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70" r:id="rId4"/>
    <p:sldId id="269" r:id="rId5"/>
    <p:sldId id="272" r:id="rId6"/>
    <p:sldId id="273" r:id="rId7"/>
    <p:sldId id="274" r:id="rId8"/>
    <p:sldId id="268" r:id="rId9"/>
    <p:sldId id="258" r:id="rId10"/>
    <p:sldId id="271" r:id="rId11"/>
    <p:sldId id="27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1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F:\Laurea%20Magistrale\Master%20Thesis\PRE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F:\Laurea%20Magistrale\Master%20Thesis\PR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F:\Laurea%20Magistrale\Master%20Thesis\PRE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F:\Laurea%20Magistrale\Master%20Thesis\PRE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F:\Laurea%20Magistrale\Master%20Thesis\PRE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060822586225208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Sheet1!$D$4:$D$5</c:f>
              <c:strCache>
                <c:ptCount val="2"/>
                <c:pt idx="0">
                  <c:v>LRR</c:v>
                </c:pt>
                <c:pt idx="1">
                  <c:v>pred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Sheet1!$A$6:$A$99849</c:f>
              <c:numCache>
                <c:formatCode>General</c:formatCode>
                <c:ptCount val="99844"/>
                <c:pt idx="0">
                  <c:v>0.75</c:v>
                </c:pt>
                <c:pt idx="1">
                  <c:v>1</c:v>
                </c:pt>
                <c:pt idx="2">
                  <c:v>0.5</c:v>
                </c:pt>
                <c:pt idx="3">
                  <c:v>0.75</c:v>
                </c:pt>
                <c:pt idx="4">
                  <c:v>0.25</c:v>
                </c:pt>
                <c:pt idx="5">
                  <c:v>0.75</c:v>
                </c:pt>
                <c:pt idx="6">
                  <c:v>0.75</c:v>
                </c:pt>
                <c:pt idx="7">
                  <c:v>0.75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0.5</c:v>
                </c:pt>
                <c:pt idx="13">
                  <c:v>0.5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0.5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0.75</c:v>
                </c:pt>
                <c:pt idx="31">
                  <c:v>1</c:v>
                </c:pt>
                <c:pt idx="32">
                  <c:v>0.75</c:v>
                </c:pt>
                <c:pt idx="33">
                  <c:v>0.75</c:v>
                </c:pt>
                <c:pt idx="34">
                  <c:v>0.75</c:v>
                </c:pt>
                <c:pt idx="35">
                  <c:v>0.75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0.75</c:v>
                </c:pt>
                <c:pt idx="42">
                  <c:v>0.75</c:v>
                </c:pt>
                <c:pt idx="43">
                  <c:v>1</c:v>
                </c:pt>
                <c:pt idx="44">
                  <c:v>0.75</c:v>
                </c:pt>
                <c:pt idx="45">
                  <c:v>1</c:v>
                </c:pt>
                <c:pt idx="46">
                  <c:v>1</c:v>
                </c:pt>
                <c:pt idx="47">
                  <c:v>0.5</c:v>
                </c:pt>
                <c:pt idx="48">
                  <c:v>0.75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0.75</c:v>
                </c:pt>
                <c:pt idx="55">
                  <c:v>1</c:v>
                </c:pt>
                <c:pt idx="56">
                  <c:v>1</c:v>
                </c:pt>
                <c:pt idx="57">
                  <c:v>0.75</c:v>
                </c:pt>
                <c:pt idx="58">
                  <c:v>0.75</c:v>
                </c:pt>
                <c:pt idx="59">
                  <c:v>1</c:v>
                </c:pt>
                <c:pt idx="60">
                  <c:v>0.75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0.5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0.25</c:v>
                </c:pt>
                <c:pt idx="71">
                  <c:v>1</c:v>
                </c:pt>
                <c:pt idx="72">
                  <c:v>1</c:v>
                </c:pt>
                <c:pt idx="73">
                  <c:v>0.75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0.75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0.5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0.75</c:v>
                </c:pt>
                <c:pt idx="96">
                  <c:v>0.5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0.75</c:v>
                </c:pt>
                <c:pt idx="102">
                  <c:v>1</c:v>
                </c:pt>
                <c:pt idx="103">
                  <c:v>0.25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0.75</c:v>
                </c:pt>
                <c:pt idx="108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1</c:v>
                </c:pt>
                <c:pt idx="119">
                  <c:v>1</c:v>
                </c:pt>
                <c:pt idx="120">
                  <c:v>1</c:v>
                </c:pt>
                <c:pt idx="121">
                  <c:v>0.75</c:v>
                </c:pt>
                <c:pt idx="122">
                  <c:v>1</c:v>
                </c:pt>
                <c:pt idx="123">
                  <c:v>1</c:v>
                </c:pt>
                <c:pt idx="124">
                  <c:v>0.5</c:v>
                </c:pt>
                <c:pt idx="125">
                  <c:v>0.5</c:v>
                </c:pt>
                <c:pt idx="126">
                  <c:v>1</c:v>
                </c:pt>
                <c:pt idx="127">
                  <c:v>1</c:v>
                </c:pt>
                <c:pt idx="128">
                  <c:v>0.75</c:v>
                </c:pt>
                <c:pt idx="129">
                  <c:v>1</c:v>
                </c:pt>
                <c:pt idx="130">
                  <c:v>0.25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0.5</c:v>
                </c:pt>
                <c:pt idx="135">
                  <c:v>1</c:v>
                </c:pt>
                <c:pt idx="136">
                  <c:v>0.5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0.75</c:v>
                </c:pt>
                <c:pt idx="143">
                  <c:v>0.25</c:v>
                </c:pt>
                <c:pt idx="144">
                  <c:v>1</c:v>
                </c:pt>
                <c:pt idx="145">
                  <c:v>1</c:v>
                </c:pt>
                <c:pt idx="146">
                  <c:v>1</c:v>
                </c:pt>
                <c:pt idx="147">
                  <c:v>0.75</c:v>
                </c:pt>
                <c:pt idx="148">
                  <c:v>1</c:v>
                </c:pt>
                <c:pt idx="149">
                  <c:v>0.75</c:v>
                </c:pt>
                <c:pt idx="150">
                  <c:v>0.75</c:v>
                </c:pt>
                <c:pt idx="151">
                  <c:v>1</c:v>
                </c:pt>
                <c:pt idx="152">
                  <c:v>1</c:v>
                </c:pt>
                <c:pt idx="153">
                  <c:v>1</c:v>
                </c:pt>
                <c:pt idx="154">
                  <c:v>0.5</c:v>
                </c:pt>
                <c:pt idx="155">
                  <c:v>1</c:v>
                </c:pt>
                <c:pt idx="156">
                  <c:v>1</c:v>
                </c:pt>
                <c:pt idx="157">
                  <c:v>0.75</c:v>
                </c:pt>
                <c:pt idx="158">
                  <c:v>0.25</c:v>
                </c:pt>
                <c:pt idx="159">
                  <c:v>1</c:v>
                </c:pt>
                <c:pt idx="160">
                  <c:v>1</c:v>
                </c:pt>
                <c:pt idx="161">
                  <c:v>0.75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</c:v>
                </c:pt>
                <c:pt idx="167">
                  <c:v>1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0.5</c:v>
                </c:pt>
                <c:pt idx="173">
                  <c:v>1</c:v>
                </c:pt>
                <c:pt idx="174">
                  <c:v>1</c:v>
                </c:pt>
                <c:pt idx="175">
                  <c:v>1</c:v>
                </c:pt>
                <c:pt idx="176">
                  <c:v>1</c:v>
                </c:pt>
                <c:pt idx="177">
                  <c:v>1</c:v>
                </c:pt>
                <c:pt idx="178">
                  <c:v>1</c:v>
                </c:pt>
                <c:pt idx="179">
                  <c:v>1</c:v>
                </c:pt>
                <c:pt idx="180">
                  <c:v>1</c:v>
                </c:pt>
                <c:pt idx="181">
                  <c:v>1</c:v>
                </c:pt>
                <c:pt idx="182">
                  <c:v>1</c:v>
                </c:pt>
                <c:pt idx="183">
                  <c:v>0.75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</c:v>
                </c:pt>
                <c:pt idx="192">
                  <c:v>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</c:v>
                </c:pt>
                <c:pt idx="198">
                  <c:v>1</c:v>
                </c:pt>
                <c:pt idx="199">
                  <c:v>0.75</c:v>
                </c:pt>
                <c:pt idx="200">
                  <c:v>0.5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</c:v>
                </c:pt>
                <c:pt idx="205">
                  <c:v>1</c:v>
                </c:pt>
                <c:pt idx="206">
                  <c:v>1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0.5</c:v>
                </c:pt>
                <c:pt idx="213">
                  <c:v>0.75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0.75</c:v>
                </c:pt>
                <c:pt idx="221">
                  <c:v>1</c:v>
                </c:pt>
                <c:pt idx="222">
                  <c:v>1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</c:v>
                </c:pt>
                <c:pt idx="232">
                  <c:v>1</c:v>
                </c:pt>
                <c:pt idx="233">
                  <c:v>1</c:v>
                </c:pt>
                <c:pt idx="234">
                  <c:v>0.75</c:v>
                </c:pt>
                <c:pt idx="235">
                  <c:v>1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</c:v>
                </c:pt>
                <c:pt idx="247">
                  <c:v>1</c:v>
                </c:pt>
                <c:pt idx="248">
                  <c:v>0.5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0.25</c:v>
                </c:pt>
                <c:pt idx="257">
                  <c:v>1</c:v>
                </c:pt>
                <c:pt idx="258">
                  <c:v>0.5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0.5</c:v>
                </c:pt>
                <c:pt idx="268">
                  <c:v>1</c:v>
                </c:pt>
                <c:pt idx="269">
                  <c:v>0.75</c:v>
                </c:pt>
                <c:pt idx="270">
                  <c:v>1</c:v>
                </c:pt>
                <c:pt idx="271">
                  <c:v>1</c:v>
                </c:pt>
                <c:pt idx="272">
                  <c:v>0.75</c:v>
                </c:pt>
                <c:pt idx="273">
                  <c:v>1</c:v>
                </c:pt>
                <c:pt idx="274">
                  <c:v>0.5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0.75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0.75</c:v>
                </c:pt>
                <c:pt idx="285">
                  <c:v>0.5</c:v>
                </c:pt>
                <c:pt idx="286">
                  <c:v>1</c:v>
                </c:pt>
                <c:pt idx="287">
                  <c:v>0.75</c:v>
                </c:pt>
                <c:pt idx="288">
                  <c:v>1</c:v>
                </c:pt>
                <c:pt idx="289">
                  <c:v>1</c:v>
                </c:pt>
                <c:pt idx="290">
                  <c:v>0.75</c:v>
                </c:pt>
                <c:pt idx="291">
                  <c:v>0.75</c:v>
                </c:pt>
                <c:pt idx="292">
                  <c:v>0.75</c:v>
                </c:pt>
                <c:pt idx="293">
                  <c:v>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0.5</c:v>
                </c:pt>
                <c:pt idx="302">
                  <c:v>0.75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0.75</c:v>
                </c:pt>
                <c:pt idx="307">
                  <c:v>0.75</c:v>
                </c:pt>
                <c:pt idx="308">
                  <c:v>1</c:v>
                </c:pt>
                <c:pt idx="309">
                  <c:v>1</c:v>
                </c:pt>
                <c:pt idx="310">
                  <c:v>1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0.75</c:v>
                </c:pt>
                <c:pt idx="315">
                  <c:v>1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</c:v>
                </c:pt>
                <c:pt idx="320">
                  <c:v>0.75</c:v>
                </c:pt>
                <c:pt idx="321">
                  <c:v>1</c:v>
                </c:pt>
                <c:pt idx="322">
                  <c:v>1</c:v>
                </c:pt>
                <c:pt idx="323">
                  <c:v>0.75</c:v>
                </c:pt>
                <c:pt idx="324">
                  <c:v>0.75</c:v>
                </c:pt>
                <c:pt idx="325">
                  <c:v>0.75</c:v>
                </c:pt>
                <c:pt idx="326">
                  <c:v>1</c:v>
                </c:pt>
                <c:pt idx="327">
                  <c:v>1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0.75</c:v>
                </c:pt>
                <c:pt idx="348">
                  <c:v>1</c:v>
                </c:pt>
                <c:pt idx="349">
                  <c:v>0.5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0.75</c:v>
                </c:pt>
                <c:pt idx="356">
                  <c:v>1</c:v>
                </c:pt>
                <c:pt idx="357">
                  <c:v>0.75</c:v>
                </c:pt>
                <c:pt idx="358">
                  <c:v>1</c:v>
                </c:pt>
                <c:pt idx="359">
                  <c:v>1</c:v>
                </c:pt>
                <c:pt idx="360">
                  <c:v>0.75</c:v>
                </c:pt>
                <c:pt idx="361">
                  <c:v>1</c:v>
                </c:pt>
                <c:pt idx="362">
                  <c:v>1</c:v>
                </c:pt>
                <c:pt idx="363">
                  <c:v>1</c:v>
                </c:pt>
                <c:pt idx="364">
                  <c:v>1</c:v>
                </c:pt>
                <c:pt idx="365">
                  <c:v>1</c:v>
                </c:pt>
                <c:pt idx="366">
                  <c:v>1</c:v>
                </c:pt>
                <c:pt idx="367">
                  <c:v>1</c:v>
                </c:pt>
                <c:pt idx="368">
                  <c:v>1</c:v>
                </c:pt>
                <c:pt idx="369">
                  <c:v>1</c:v>
                </c:pt>
                <c:pt idx="370">
                  <c:v>1</c:v>
                </c:pt>
                <c:pt idx="371">
                  <c:v>1</c:v>
                </c:pt>
                <c:pt idx="372">
                  <c:v>1</c:v>
                </c:pt>
                <c:pt idx="373">
                  <c:v>1</c:v>
                </c:pt>
                <c:pt idx="374">
                  <c:v>0.5</c:v>
                </c:pt>
                <c:pt idx="375">
                  <c:v>1</c:v>
                </c:pt>
                <c:pt idx="376">
                  <c:v>1</c:v>
                </c:pt>
                <c:pt idx="377">
                  <c:v>1</c:v>
                </c:pt>
                <c:pt idx="378">
                  <c:v>1</c:v>
                </c:pt>
                <c:pt idx="379">
                  <c:v>1</c:v>
                </c:pt>
                <c:pt idx="380">
                  <c:v>1</c:v>
                </c:pt>
                <c:pt idx="381">
                  <c:v>1</c:v>
                </c:pt>
                <c:pt idx="382">
                  <c:v>0.75</c:v>
                </c:pt>
                <c:pt idx="383">
                  <c:v>1</c:v>
                </c:pt>
                <c:pt idx="384">
                  <c:v>1</c:v>
                </c:pt>
                <c:pt idx="385">
                  <c:v>1</c:v>
                </c:pt>
                <c:pt idx="386">
                  <c:v>1</c:v>
                </c:pt>
                <c:pt idx="387">
                  <c:v>1</c:v>
                </c:pt>
                <c:pt idx="388">
                  <c:v>1</c:v>
                </c:pt>
                <c:pt idx="389">
                  <c:v>1</c:v>
                </c:pt>
                <c:pt idx="390">
                  <c:v>0.75</c:v>
                </c:pt>
                <c:pt idx="391">
                  <c:v>1</c:v>
                </c:pt>
                <c:pt idx="392">
                  <c:v>0.5</c:v>
                </c:pt>
                <c:pt idx="393">
                  <c:v>1</c:v>
                </c:pt>
                <c:pt idx="394">
                  <c:v>1</c:v>
                </c:pt>
                <c:pt idx="395">
                  <c:v>1</c:v>
                </c:pt>
                <c:pt idx="396">
                  <c:v>1</c:v>
                </c:pt>
                <c:pt idx="397">
                  <c:v>1</c:v>
                </c:pt>
                <c:pt idx="398">
                  <c:v>1</c:v>
                </c:pt>
                <c:pt idx="399">
                  <c:v>1</c:v>
                </c:pt>
                <c:pt idx="400">
                  <c:v>1</c:v>
                </c:pt>
                <c:pt idx="401">
                  <c:v>1</c:v>
                </c:pt>
                <c:pt idx="402">
                  <c:v>1</c:v>
                </c:pt>
                <c:pt idx="403">
                  <c:v>1</c:v>
                </c:pt>
                <c:pt idx="404">
                  <c:v>0.25</c:v>
                </c:pt>
                <c:pt idx="405">
                  <c:v>1</c:v>
                </c:pt>
                <c:pt idx="406">
                  <c:v>1</c:v>
                </c:pt>
                <c:pt idx="407">
                  <c:v>1</c:v>
                </c:pt>
                <c:pt idx="408">
                  <c:v>1</c:v>
                </c:pt>
                <c:pt idx="409">
                  <c:v>1</c:v>
                </c:pt>
                <c:pt idx="410">
                  <c:v>0.5</c:v>
                </c:pt>
                <c:pt idx="411">
                  <c:v>1</c:v>
                </c:pt>
                <c:pt idx="412">
                  <c:v>1</c:v>
                </c:pt>
                <c:pt idx="413">
                  <c:v>1</c:v>
                </c:pt>
                <c:pt idx="414">
                  <c:v>1</c:v>
                </c:pt>
                <c:pt idx="415">
                  <c:v>0.5</c:v>
                </c:pt>
                <c:pt idx="416">
                  <c:v>1</c:v>
                </c:pt>
                <c:pt idx="417">
                  <c:v>1</c:v>
                </c:pt>
                <c:pt idx="418">
                  <c:v>0.5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0.75</c:v>
                </c:pt>
                <c:pt idx="425">
                  <c:v>1</c:v>
                </c:pt>
                <c:pt idx="426">
                  <c:v>1</c:v>
                </c:pt>
                <c:pt idx="427">
                  <c:v>1</c:v>
                </c:pt>
                <c:pt idx="428">
                  <c:v>0.5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0.75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0.75</c:v>
                </c:pt>
                <c:pt idx="437">
                  <c:v>1</c:v>
                </c:pt>
                <c:pt idx="438">
                  <c:v>1</c:v>
                </c:pt>
                <c:pt idx="439">
                  <c:v>1</c:v>
                </c:pt>
                <c:pt idx="440">
                  <c:v>0.75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1</c:v>
                </c:pt>
                <c:pt idx="449">
                  <c:v>1</c:v>
                </c:pt>
                <c:pt idx="450">
                  <c:v>1</c:v>
                </c:pt>
                <c:pt idx="451">
                  <c:v>1</c:v>
                </c:pt>
                <c:pt idx="452">
                  <c:v>1</c:v>
                </c:pt>
                <c:pt idx="453">
                  <c:v>1</c:v>
                </c:pt>
                <c:pt idx="454">
                  <c:v>1</c:v>
                </c:pt>
                <c:pt idx="455">
                  <c:v>1</c:v>
                </c:pt>
                <c:pt idx="456">
                  <c:v>1</c:v>
                </c:pt>
                <c:pt idx="457">
                  <c:v>1</c:v>
                </c:pt>
                <c:pt idx="458">
                  <c:v>1</c:v>
                </c:pt>
                <c:pt idx="459">
                  <c:v>1</c:v>
                </c:pt>
                <c:pt idx="460">
                  <c:v>1</c:v>
                </c:pt>
                <c:pt idx="461">
                  <c:v>1</c:v>
                </c:pt>
                <c:pt idx="462">
                  <c:v>1</c:v>
                </c:pt>
                <c:pt idx="463">
                  <c:v>1</c:v>
                </c:pt>
                <c:pt idx="464">
                  <c:v>1</c:v>
                </c:pt>
                <c:pt idx="465">
                  <c:v>1</c:v>
                </c:pt>
                <c:pt idx="466">
                  <c:v>0.75</c:v>
                </c:pt>
                <c:pt idx="467">
                  <c:v>1</c:v>
                </c:pt>
                <c:pt idx="468">
                  <c:v>1</c:v>
                </c:pt>
                <c:pt idx="469">
                  <c:v>1</c:v>
                </c:pt>
                <c:pt idx="470">
                  <c:v>1</c:v>
                </c:pt>
                <c:pt idx="471">
                  <c:v>1</c:v>
                </c:pt>
                <c:pt idx="472">
                  <c:v>1</c:v>
                </c:pt>
                <c:pt idx="473">
                  <c:v>1</c:v>
                </c:pt>
                <c:pt idx="474">
                  <c:v>1</c:v>
                </c:pt>
                <c:pt idx="475">
                  <c:v>1</c:v>
                </c:pt>
                <c:pt idx="476">
                  <c:v>1</c:v>
                </c:pt>
                <c:pt idx="477">
                  <c:v>1</c:v>
                </c:pt>
                <c:pt idx="478">
                  <c:v>1</c:v>
                </c:pt>
                <c:pt idx="479">
                  <c:v>1</c:v>
                </c:pt>
                <c:pt idx="480">
                  <c:v>0.75</c:v>
                </c:pt>
                <c:pt idx="481">
                  <c:v>1</c:v>
                </c:pt>
                <c:pt idx="482">
                  <c:v>0.5</c:v>
                </c:pt>
                <c:pt idx="483">
                  <c:v>1</c:v>
                </c:pt>
                <c:pt idx="484">
                  <c:v>1</c:v>
                </c:pt>
                <c:pt idx="485">
                  <c:v>1</c:v>
                </c:pt>
                <c:pt idx="486">
                  <c:v>1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  <c:pt idx="500">
                  <c:v>1</c:v>
                </c:pt>
                <c:pt idx="501">
                  <c:v>1</c:v>
                </c:pt>
                <c:pt idx="502">
                  <c:v>1</c:v>
                </c:pt>
                <c:pt idx="503">
                  <c:v>1</c:v>
                </c:pt>
                <c:pt idx="504">
                  <c:v>1</c:v>
                </c:pt>
                <c:pt idx="505">
                  <c:v>1</c:v>
                </c:pt>
                <c:pt idx="506">
                  <c:v>1</c:v>
                </c:pt>
                <c:pt idx="507">
                  <c:v>1</c:v>
                </c:pt>
                <c:pt idx="508">
                  <c:v>1</c:v>
                </c:pt>
                <c:pt idx="509">
                  <c:v>1</c:v>
                </c:pt>
                <c:pt idx="510">
                  <c:v>1</c:v>
                </c:pt>
                <c:pt idx="511">
                  <c:v>1</c:v>
                </c:pt>
                <c:pt idx="512">
                  <c:v>1</c:v>
                </c:pt>
                <c:pt idx="513">
                  <c:v>1</c:v>
                </c:pt>
                <c:pt idx="514">
                  <c:v>1</c:v>
                </c:pt>
                <c:pt idx="515">
                  <c:v>1</c:v>
                </c:pt>
                <c:pt idx="516">
                  <c:v>1</c:v>
                </c:pt>
                <c:pt idx="517">
                  <c:v>1</c:v>
                </c:pt>
                <c:pt idx="518">
                  <c:v>1</c:v>
                </c:pt>
                <c:pt idx="519">
                  <c:v>1</c:v>
                </c:pt>
                <c:pt idx="520">
                  <c:v>1</c:v>
                </c:pt>
                <c:pt idx="521">
                  <c:v>1</c:v>
                </c:pt>
                <c:pt idx="522">
                  <c:v>1</c:v>
                </c:pt>
                <c:pt idx="523">
                  <c:v>1</c:v>
                </c:pt>
                <c:pt idx="524">
                  <c:v>1</c:v>
                </c:pt>
                <c:pt idx="525">
                  <c:v>1</c:v>
                </c:pt>
                <c:pt idx="526">
                  <c:v>0.5</c:v>
                </c:pt>
                <c:pt idx="527">
                  <c:v>0.25</c:v>
                </c:pt>
                <c:pt idx="528">
                  <c:v>1</c:v>
                </c:pt>
                <c:pt idx="529">
                  <c:v>1</c:v>
                </c:pt>
                <c:pt idx="530">
                  <c:v>1</c:v>
                </c:pt>
                <c:pt idx="531">
                  <c:v>1</c:v>
                </c:pt>
                <c:pt idx="532">
                  <c:v>1</c:v>
                </c:pt>
                <c:pt idx="533">
                  <c:v>1</c:v>
                </c:pt>
                <c:pt idx="534">
                  <c:v>1</c:v>
                </c:pt>
                <c:pt idx="535">
                  <c:v>1</c:v>
                </c:pt>
                <c:pt idx="536">
                  <c:v>1</c:v>
                </c:pt>
                <c:pt idx="537">
                  <c:v>1</c:v>
                </c:pt>
                <c:pt idx="538">
                  <c:v>0.75</c:v>
                </c:pt>
                <c:pt idx="539">
                  <c:v>1</c:v>
                </c:pt>
                <c:pt idx="540">
                  <c:v>1</c:v>
                </c:pt>
                <c:pt idx="541">
                  <c:v>1</c:v>
                </c:pt>
                <c:pt idx="542">
                  <c:v>1</c:v>
                </c:pt>
                <c:pt idx="543">
                  <c:v>1</c:v>
                </c:pt>
                <c:pt idx="544">
                  <c:v>1</c:v>
                </c:pt>
                <c:pt idx="545">
                  <c:v>1</c:v>
                </c:pt>
                <c:pt idx="546">
                  <c:v>1</c:v>
                </c:pt>
                <c:pt idx="547">
                  <c:v>1</c:v>
                </c:pt>
                <c:pt idx="548">
                  <c:v>1</c:v>
                </c:pt>
                <c:pt idx="549">
                  <c:v>1</c:v>
                </c:pt>
                <c:pt idx="550">
                  <c:v>0.75</c:v>
                </c:pt>
                <c:pt idx="551">
                  <c:v>1</c:v>
                </c:pt>
                <c:pt idx="552">
                  <c:v>1</c:v>
                </c:pt>
                <c:pt idx="553">
                  <c:v>0.75</c:v>
                </c:pt>
                <c:pt idx="554">
                  <c:v>1</c:v>
                </c:pt>
                <c:pt idx="555">
                  <c:v>1</c:v>
                </c:pt>
                <c:pt idx="556">
                  <c:v>1</c:v>
                </c:pt>
                <c:pt idx="557">
                  <c:v>1</c:v>
                </c:pt>
                <c:pt idx="558">
                  <c:v>1</c:v>
                </c:pt>
                <c:pt idx="559">
                  <c:v>1</c:v>
                </c:pt>
                <c:pt idx="560">
                  <c:v>0.75</c:v>
                </c:pt>
                <c:pt idx="561">
                  <c:v>1</c:v>
                </c:pt>
                <c:pt idx="562">
                  <c:v>1</c:v>
                </c:pt>
                <c:pt idx="563">
                  <c:v>1</c:v>
                </c:pt>
                <c:pt idx="564">
                  <c:v>1</c:v>
                </c:pt>
                <c:pt idx="565">
                  <c:v>0.75</c:v>
                </c:pt>
                <c:pt idx="566">
                  <c:v>0.5</c:v>
                </c:pt>
                <c:pt idx="567">
                  <c:v>1</c:v>
                </c:pt>
                <c:pt idx="568">
                  <c:v>1</c:v>
                </c:pt>
                <c:pt idx="569">
                  <c:v>1</c:v>
                </c:pt>
                <c:pt idx="570">
                  <c:v>1</c:v>
                </c:pt>
                <c:pt idx="571">
                  <c:v>1</c:v>
                </c:pt>
                <c:pt idx="572">
                  <c:v>1</c:v>
                </c:pt>
                <c:pt idx="573">
                  <c:v>1</c:v>
                </c:pt>
                <c:pt idx="574">
                  <c:v>1</c:v>
                </c:pt>
                <c:pt idx="575">
                  <c:v>1</c:v>
                </c:pt>
                <c:pt idx="576">
                  <c:v>1</c:v>
                </c:pt>
                <c:pt idx="577">
                  <c:v>1</c:v>
                </c:pt>
                <c:pt idx="578">
                  <c:v>1</c:v>
                </c:pt>
                <c:pt idx="579">
                  <c:v>1</c:v>
                </c:pt>
                <c:pt idx="580">
                  <c:v>1</c:v>
                </c:pt>
                <c:pt idx="581">
                  <c:v>1</c:v>
                </c:pt>
                <c:pt idx="582">
                  <c:v>1</c:v>
                </c:pt>
                <c:pt idx="583">
                  <c:v>1</c:v>
                </c:pt>
                <c:pt idx="584">
                  <c:v>1</c:v>
                </c:pt>
                <c:pt idx="585">
                  <c:v>1</c:v>
                </c:pt>
                <c:pt idx="586">
                  <c:v>1</c:v>
                </c:pt>
                <c:pt idx="587">
                  <c:v>1</c:v>
                </c:pt>
                <c:pt idx="588">
                  <c:v>1</c:v>
                </c:pt>
                <c:pt idx="589">
                  <c:v>1</c:v>
                </c:pt>
                <c:pt idx="590">
                  <c:v>1</c:v>
                </c:pt>
                <c:pt idx="591">
                  <c:v>1</c:v>
                </c:pt>
                <c:pt idx="592">
                  <c:v>1</c:v>
                </c:pt>
                <c:pt idx="593">
                  <c:v>1</c:v>
                </c:pt>
                <c:pt idx="594">
                  <c:v>1</c:v>
                </c:pt>
                <c:pt idx="595">
                  <c:v>1</c:v>
                </c:pt>
                <c:pt idx="596">
                  <c:v>0.5</c:v>
                </c:pt>
                <c:pt idx="597">
                  <c:v>1</c:v>
                </c:pt>
                <c:pt idx="598">
                  <c:v>1</c:v>
                </c:pt>
                <c:pt idx="599">
                  <c:v>1</c:v>
                </c:pt>
                <c:pt idx="600">
                  <c:v>1</c:v>
                </c:pt>
                <c:pt idx="601">
                  <c:v>1</c:v>
                </c:pt>
                <c:pt idx="602">
                  <c:v>1</c:v>
                </c:pt>
                <c:pt idx="603">
                  <c:v>1</c:v>
                </c:pt>
                <c:pt idx="604">
                  <c:v>1</c:v>
                </c:pt>
                <c:pt idx="605">
                  <c:v>1</c:v>
                </c:pt>
                <c:pt idx="606">
                  <c:v>1</c:v>
                </c:pt>
                <c:pt idx="607">
                  <c:v>1</c:v>
                </c:pt>
                <c:pt idx="608">
                  <c:v>1</c:v>
                </c:pt>
                <c:pt idx="609">
                  <c:v>1</c:v>
                </c:pt>
                <c:pt idx="610">
                  <c:v>1</c:v>
                </c:pt>
                <c:pt idx="611">
                  <c:v>1</c:v>
                </c:pt>
                <c:pt idx="612">
                  <c:v>0.5</c:v>
                </c:pt>
                <c:pt idx="613">
                  <c:v>1</c:v>
                </c:pt>
                <c:pt idx="614">
                  <c:v>1</c:v>
                </c:pt>
                <c:pt idx="615">
                  <c:v>1</c:v>
                </c:pt>
                <c:pt idx="616">
                  <c:v>1</c:v>
                </c:pt>
                <c:pt idx="617">
                  <c:v>0.25</c:v>
                </c:pt>
                <c:pt idx="618">
                  <c:v>1</c:v>
                </c:pt>
                <c:pt idx="619">
                  <c:v>1</c:v>
                </c:pt>
                <c:pt idx="620">
                  <c:v>1</c:v>
                </c:pt>
                <c:pt idx="621">
                  <c:v>1</c:v>
                </c:pt>
                <c:pt idx="622">
                  <c:v>1</c:v>
                </c:pt>
                <c:pt idx="623">
                  <c:v>0.5</c:v>
                </c:pt>
                <c:pt idx="624">
                  <c:v>1</c:v>
                </c:pt>
                <c:pt idx="625">
                  <c:v>1</c:v>
                </c:pt>
                <c:pt idx="626">
                  <c:v>1</c:v>
                </c:pt>
                <c:pt idx="627">
                  <c:v>1</c:v>
                </c:pt>
                <c:pt idx="628">
                  <c:v>1</c:v>
                </c:pt>
                <c:pt idx="629">
                  <c:v>1</c:v>
                </c:pt>
                <c:pt idx="630">
                  <c:v>1</c:v>
                </c:pt>
                <c:pt idx="631">
                  <c:v>0.75</c:v>
                </c:pt>
                <c:pt idx="632">
                  <c:v>1</c:v>
                </c:pt>
                <c:pt idx="633">
                  <c:v>1</c:v>
                </c:pt>
                <c:pt idx="634">
                  <c:v>1</c:v>
                </c:pt>
                <c:pt idx="635">
                  <c:v>0.75</c:v>
                </c:pt>
                <c:pt idx="636">
                  <c:v>1</c:v>
                </c:pt>
                <c:pt idx="637">
                  <c:v>0.75</c:v>
                </c:pt>
                <c:pt idx="638">
                  <c:v>1</c:v>
                </c:pt>
                <c:pt idx="639">
                  <c:v>0.75</c:v>
                </c:pt>
                <c:pt idx="640">
                  <c:v>1</c:v>
                </c:pt>
                <c:pt idx="641">
                  <c:v>1</c:v>
                </c:pt>
                <c:pt idx="642">
                  <c:v>1</c:v>
                </c:pt>
                <c:pt idx="643">
                  <c:v>0.75</c:v>
                </c:pt>
                <c:pt idx="644">
                  <c:v>0.75</c:v>
                </c:pt>
                <c:pt idx="645">
                  <c:v>1</c:v>
                </c:pt>
                <c:pt idx="646">
                  <c:v>1</c:v>
                </c:pt>
                <c:pt idx="647">
                  <c:v>1</c:v>
                </c:pt>
                <c:pt idx="648">
                  <c:v>1</c:v>
                </c:pt>
                <c:pt idx="649">
                  <c:v>1</c:v>
                </c:pt>
                <c:pt idx="650">
                  <c:v>0.75</c:v>
                </c:pt>
                <c:pt idx="651">
                  <c:v>1</c:v>
                </c:pt>
                <c:pt idx="652">
                  <c:v>1</c:v>
                </c:pt>
                <c:pt idx="653">
                  <c:v>1</c:v>
                </c:pt>
                <c:pt idx="654">
                  <c:v>1</c:v>
                </c:pt>
                <c:pt idx="655">
                  <c:v>1</c:v>
                </c:pt>
                <c:pt idx="656">
                  <c:v>1</c:v>
                </c:pt>
                <c:pt idx="657">
                  <c:v>1</c:v>
                </c:pt>
                <c:pt idx="658">
                  <c:v>1</c:v>
                </c:pt>
                <c:pt idx="659">
                  <c:v>1</c:v>
                </c:pt>
                <c:pt idx="660">
                  <c:v>0.75</c:v>
                </c:pt>
                <c:pt idx="661">
                  <c:v>1</c:v>
                </c:pt>
                <c:pt idx="662">
                  <c:v>1</c:v>
                </c:pt>
                <c:pt idx="663">
                  <c:v>1</c:v>
                </c:pt>
                <c:pt idx="664">
                  <c:v>0.25</c:v>
                </c:pt>
                <c:pt idx="665">
                  <c:v>1</c:v>
                </c:pt>
                <c:pt idx="666">
                  <c:v>1</c:v>
                </c:pt>
                <c:pt idx="667">
                  <c:v>1</c:v>
                </c:pt>
                <c:pt idx="668">
                  <c:v>1</c:v>
                </c:pt>
                <c:pt idx="669">
                  <c:v>1</c:v>
                </c:pt>
                <c:pt idx="670">
                  <c:v>1</c:v>
                </c:pt>
                <c:pt idx="671">
                  <c:v>1</c:v>
                </c:pt>
                <c:pt idx="672">
                  <c:v>0.75</c:v>
                </c:pt>
                <c:pt idx="673">
                  <c:v>1</c:v>
                </c:pt>
                <c:pt idx="674">
                  <c:v>0.75</c:v>
                </c:pt>
                <c:pt idx="675">
                  <c:v>0.5</c:v>
                </c:pt>
                <c:pt idx="676">
                  <c:v>1</c:v>
                </c:pt>
                <c:pt idx="677">
                  <c:v>1</c:v>
                </c:pt>
                <c:pt idx="678">
                  <c:v>1</c:v>
                </c:pt>
                <c:pt idx="679">
                  <c:v>0.75</c:v>
                </c:pt>
                <c:pt idx="680">
                  <c:v>1</c:v>
                </c:pt>
                <c:pt idx="681">
                  <c:v>1</c:v>
                </c:pt>
                <c:pt idx="682">
                  <c:v>1</c:v>
                </c:pt>
                <c:pt idx="683">
                  <c:v>1</c:v>
                </c:pt>
                <c:pt idx="684">
                  <c:v>1</c:v>
                </c:pt>
                <c:pt idx="685">
                  <c:v>1</c:v>
                </c:pt>
                <c:pt idx="686">
                  <c:v>1</c:v>
                </c:pt>
                <c:pt idx="687">
                  <c:v>1</c:v>
                </c:pt>
                <c:pt idx="688">
                  <c:v>1</c:v>
                </c:pt>
                <c:pt idx="689">
                  <c:v>1</c:v>
                </c:pt>
                <c:pt idx="690">
                  <c:v>1</c:v>
                </c:pt>
                <c:pt idx="691">
                  <c:v>0.5</c:v>
                </c:pt>
                <c:pt idx="692">
                  <c:v>1</c:v>
                </c:pt>
                <c:pt idx="693">
                  <c:v>1</c:v>
                </c:pt>
                <c:pt idx="694">
                  <c:v>0.75</c:v>
                </c:pt>
                <c:pt idx="695">
                  <c:v>1</c:v>
                </c:pt>
                <c:pt idx="696">
                  <c:v>1</c:v>
                </c:pt>
                <c:pt idx="697">
                  <c:v>1</c:v>
                </c:pt>
                <c:pt idx="698">
                  <c:v>1</c:v>
                </c:pt>
                <c:pt idx="699">
                  <c:v>1</c:v>
                </c:pt>
                <c:pt idx="700">
                  <c:v>1</c:v>
                </c:pt>
                <c:pt idx="701">
                  <c:v>1</c:v>
                </c:pt>
                <c:pt idx="702">
                  <c:v>1</c:v>
                </c:pt>
                <c:pt idx="703">
                  <c:v>1</c:v>
                </c:pt>
                <c:pt idx="704">
                  <c:v>1</c:v>
                </c:pt>
                <c:pt idx="705">
                  <c:v>1</c:v>
                </c:pt>
                <c:pt idx="706">
                  <c:v>0.75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1</c:v>
                </c:pt>
                <c:pt idx="713">
                  <c:v>1</c:v>
                </c:pt>
                <c:pt idx="714">
                  <c:v>1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1</c:v>
                </c:pt>
                <c:pt idx="719">
                  <c:v>0.5</c:v>
                </c:pt>
                <c:pt idx="720">
                  <c:v>1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1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1</c:v>
                </c:pt>
                <c:pt idx="731">
                  <c:v>1</c:v>
                </c:pt>
                <c:pt idx="732">
                  <c:v>1</c:v>
                </c:pt>
                <c:pt idx="733">
                  <c:v>0.75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0.75</c:v>
                </c:pt>
                <c:pt idx="742">
                  <c:v>1</c:v>
                </c:pt>
                <c:pt idx="743">
                  <c:v>1</c:v>
                </c:pt>
                <c:pt idx="744">
                  <c:v>1</c:v>
                </c:pt>
                <c:pt idx="745">
                  <c:v>1</c:v>
                </c:pt>
                <c:pt idx="746">
                  <c:v>1</c:v>
                </c:pt>
                <c:pt idx="747">
                  <c:v>1</c:v>
                </c:pt>
                <c:pt idx="748">
                  <c:v>1</c:v>
                </c:pt>
                <c:pt idx="749">
                  <c:v>1</c:v>
                </c:pt>
                <c:pt idx="750">
                  <c:v>1</c:v>
                </c:pt>
                <c:pt idx="751">
                  <c:v>1</c:v>
                </c:pt>
                <c:pt idx="752">
                  <c:v>1</c:v>
                </c:pt>
                <c:pt idx="753">
                  <c:v>1</c:v>
                </c:pt>
                <c:pt idx="754">
                  <c:v>0.75</c:v>
                </c:pt>
                <c:pt idx="755">
                  <c:v>1</c:v>
                </c:pt>
                <c:pt idx="756">
                  <c:v>1</c:v>
                </c:pt>
                <c:pt idx="757">
                  <c:v>1</c:v>
                </c:pt>
                <c:pt idx="758">
                  <c:v>1</c:v>
                </c:pt>
                <c:pt idx="759">
                  <c:v>1</c:v>
                </c:pt>
                <c:pt idx="760">
                  <c:v>1</c:v>
                </c:pt>
                <c:pt idx="761">
                  <c:v>1</c:v>
                </c:pt>
                <c:pt idx="762">
                  <c:v>1</c:v>
                </c:pt>
                <c:pt idx="763">
                  <c:v>1</c:v>
                </c:pt>
                <c:pt idx="764">
                  <c:v>1</c:v>
                </c:pt>
                <c:pt idx="765">
                  <c:v>1</c:v>
                </c:pt>
                <c:pt idx="766">
                  <c:v>1</c:v>
                </c:pt>
                <c:pt idx="767">
                  <c:v>1</c:v>
                </c:pt>
                <c:pt idx="768">
                  <c:v>0.5</c:v>
                </c:pt>
                <c:pt idx="769">
                  <c:v>1</c:v>
                </c:pt>
                <c:pt idx="770">
                  <c:v>1</c:v>
                </c:pt>
                <c:pt idx="771">
                  <c:v>1</c:v>
                </c:pt>
                <c:pt idx="772">
                  <c:v>1</c:v>
                </c:pt>
                <c:pt idx="773">
                  <c:v>1</c:v>
                </c:pt>
                <c:pt idx="774">
                  <c:v>1</c:v>
                </c:pt>
                <c:pt idx="775">
                  <c:v>1</c:v>
                </c:pt>
                <c:pt idx="776">
                  <c:v>1</c:v>
                </c:pt>
                <c:pt idx="777">
                  <c:v>0.5</c:v>
                </c:pt>
                <c:pt idx="778">
                  <c:v>1</c:v>
                </c:pt>
                <c:pt idx="779">
                  <c:v>1</c:v>
                </c:pt>
                <c:pt idx="780">
                  <c:v>1</c:v>
                </c:pt>
                <c:pt idx="781">
                  <c:v>1</c:v>
                </c:pt>
                <c:pt idx="782">
                  <c:v>1</c:v>
                </c:pt>
                <c:pt idx="783">
                  <c:v>1</c:v>
                </c:pt>
                <c:pt idx="784">
                  <c:v>1</c:v>
                </c:pt>
                <c:pt idx="785">
                  <c:v>1</c:v>
                </c:pt>
                <c:pt idx="786">
                  <c:v>0.75</c:v>
                </c:pt>
                <c:pt idx="787">
                  <c:v>1</c:v>
                </c:pt>
                <c:pt idx="788">
                  <c:v>1</c:v>
                </c:pt>
                <c:pt idx="789">
                  <c:v>1</c:v>
                </c:pt>
                <c:pt idx="790">
                  <c:v>1</c:v>
                </c:pt>
                <c:pt idx="791">
                  <c:v>1</c:v>
                </c:pt>
                <c:pt idx="792">
                  <c:v>1</c:v>
                </c:pt>
                <c:pt idx="793">
                  <c:v>1</c:v>
                </c:pt>
                <c:pt idx="794">
                  <c:v>1</c:v>
                </c:pt>
                <c:pt idx="795">
                  <c:v>1</c:v>
                </c:pt>
                <c:pt idx="796">
                  <c:v>1</c:v>
                </c:pt>
                <c:pt idx="797">
                  <c:v>1</c:v>
                </c:pt>
                <c:pt idx="798">
                  <c:v>1</c:v>
                </c:pt>
                <c:pt idx="799">
                  <c:v>1</c:v>
                </c:pt>
                <c:pt idx="800">
                  <c:v>1</c:v>
                </c:pt>
                <c:pt idx="801">
                  <c:v>1</c:v>
                </c:pt>
                <c:pt idx="802">
                  <c:v>1</c:v>
                </c:pt>
                <c:pt idx="803">
                  <c:v>1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1</c:v>
                </c:pt>
                <c:pt idx="810">
                  <c:v>1</c:v>
                </c:pt>
                <c:pt idx="811">
                  <c:v>0.75</c:v>
                </c:pt>
                <c:pt idx="812">
                  <c:v>0.75</c:v>
                </c:pt>
                <c:pt idx="813">
                  <c:v>1</c:v>
                </c:pt>
                <c:pt idx="814">
                  <c:v>1</c:v>
                </c:pt>
                <c:pt idx="815">
                  <c:v>1</c:v>
                </c:pt>
                <c:pt idx="816">
                  <c:v>1</c:v>
                </c:pt>
                <c:pt idx="817">
                  <c:v>0.75</c:v>
                </c:pt>
                <c:pt idx="818">
                  <c:v>1</c:v>
                </c:pt>
                <c:pt idx="819">
                  <c:v>1</c:v>
                </c:pt>
                <c:pt idx="820">
                  <c:v>1</c:v>
                </c:pt>
                <c:pt idx="821">
                  <c:v>0.75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1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0.75</c:v>
                </c:pt>
                <c:pt idx="833">
                  <c:v>1</c:v>
                </c:pt>
                <c:pt idx="834">
                  <c:v>1</c:v>
                </c:pt>
                <c:pt idx="835">
                  <c:v>0.75</c:v>
                </c:pt>
                <c:pt idx="836">
                  <c:v>1</c:v>
                </c:pt>
                <c:pt idx="837">
                  <c:v>1</c:v>
                </c:pt>
                <c:pt idx="838">
                  <c:v>1</c:v>
                </c:pt>
                <c:pt idx="839">
                  <c:v>1</c:v>
                </c:pt>
                <c:pt idx="840">
                  <c:v>1</c:v>
                </c:pt>
                <c:pt idx="841">
                  <c:v>1</c:v>
                </c:pt>
                <c:pt idx="842">
                  <c:v>1</c:v>
                </c:pt>
                <c:pt idx="843">
                  <c:v>1</c:v>
                </c:pt>
                <c:pt idx="844">
                  <c:v>1</c:v>
                </c:pt>
                <c:pt idx="845">
                  <c:v>0.75</c:v>
                </c:pt>
                <c:pt idx="846">
                  <c:v>1</c:v>
                </c:pt>
                <c:pt idx="847">
                  <c:v>1</c:v>
                </c:pt>
                <c:pt idx="848">
                  <c:v>1</c:v>
                </c:pt>
                <c:pt idx="849">
                  <c:v>1</c:v>
                </c:pt>
                <c:pt idx="850">
                  <c:v>1</c:v>
                </c:pt>
                <c:pt idx="851">
                  <c:v>1</c:v>
                </c:pt>
                <c:pt idx="852">
                  <c:v>1</c:v>
                </c:pt>
                <c:pt idx="853">
                  <c:v>1</c:v>
                </c:pt>
                <c:pt idx="854">
                  <c:v>0.75</c:v>
                </c:pt>
                <c:pt idx="855">
                  <c:v>1</c:v>
                </c:pt>
                <c:pt idx="856">
                  <c:v>1</c:v>
                </c:pt>
                <c:pt idx="857">
                  <c:v>1</c:v>
                </c:pt>
                <c:pt idx="858">
                  <c:v>1</c:v>
                </c:pt>
                <c:pt idx="859">
                  <c:v>1</c:v>
                </c:pt>
                <c:pt idx="860">
                  <c:v>0.75</c:v>
                </c:pt>
                <c:pt idx="861">
                  <c:v>1</c:v>
                </c:pt>
                <c:pt idx="862">
                  <c:v>1</c:v>
                </c:pt>
                <c:pt idx="863">
                  <c:v>1</c:v>
                </c:pt>
                <c:pt idx="864">
                  <c:v>1</c:v>
                </c:pt>
                <c:pt idx="865">
                  <c:v>1</c:v>
                </c:pt>
                <c:pt idx="866">
                  <c:v>1</c:v>
                </c:pt>
                <c:pt idx="867">
                  <c:v>1</c:v>
                </c:pt>
                <c:pt idx="868">
                  <c:v>1</c:v>
                </c:pt>
                <c:pt idx="869">
                  <c:v>1</c:v>
                </c:pt>
                <c:pt idx="870">
                  <c:v>1</c:v>
                </c:pt>
                <c:pt idx="871">
                  <c:v>1</c:v>
                </c:pt>
                <c:pt idx="872">
                  <c:v>1</c:v>
                </c:pt>
                <c:pt idx="873">
                  <c:v>1</c:v>
                </c:pt>
                <c:pt idx="874">
                  <c:v>1</c:v>
                </c:pt>
                <c:pt idx="875">
                  <c:v>0.75</c:v>
                </c:pt>
                <c:pt idx="876">
                  <c:v>1</c:v>
                </c:pt>
                <c:pt idx="877">
                  <c:v>1</c:v>
                </c:pt>
                <c:pt idx="878">
                  <c:v>1</c:v>
                </c:pt>
                <c:pt idx="879">
                  <c:v>1</c:v>
                </c:pt>
                <c:pt idx="880">
                  <c:v>1</c:v>
                </c:pt>
                <c:pt idx="881">
                  <c:v>1</c:v>
                </c:pt>
                <c:pt idx="882">
                  <c:v>0.75</c:v>
                </c:pt>
                <c:pt idx="883">
                  <c:v>1</c:v>
                </c:pt>
                <c:pt idx="884">
                  <c:v>1</c:v>
                </c:pt>
                <c:pt idx="885">
                  <c:v>1</c:v>
                </c:pt>
                <c:pt idx="886">
                  <c:v>1</c:v>
                </c:pt>
                <c:pt idx="887">
                  <c:v>1</c:v>
                </c:pt>
                <c:pt idx="888">
                  <c:v>0.75</c:v>
                </c:pt>
                <c:pt idx="889">
                  <c:v>1</c:v>
                </c:pt>
                <c:pt idx="890">
                  <c:v>1</c:v>
                </c:pt>
                <c:pt idx="891">
                  <c:v>1</c:v>
                </c:pt>
                <c:pt idx="892">
                  <c:v>0.75</c:v>
                </c:pt>
                <c:pt idx="893">
                  <c:v>1</c:v>
                </c:pt>
                <c:pt idx="894">
                  <c:v>1</c:v>
                </c:pt>
                <c:pt idx="895">
                  <c:v>1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1</c:v>
                </c:pt>
                <c:pt idx="900">
                  <c:v>1</c:v>
                </c:pt>
                <c:pt idx="901">
                  <c:v>1</c:v>
                </c:pt>
                <c:pt idx="902">
                  <c:v>0.75</c:v>
                </c:pt>
                <c:pt idx="903">
                  <c:v>1</c:v>
                </c:pt>
                <c:pt idx="904">
                  <c:v>1</c:v>
                </c:pt>
                <c:pt idx="905">
                  <c:v>0.75</c:v>
                </c:pt>
                <c:pt idx="906">
                  <c:v>1</c:v>
                </c:pt>
                <c:pt idx="907">
                  <c:v>0.75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1</c:v>
                </c:pt>
                <c:pt idx="914">
                  <c:v>0.75</c:v>
                </c:pt>
                <c:pt idx="915">
                  <c:v>1</c:v>
                </c:pt>
                <c:pt idx="916">
                  <c:v>1</c:v>
                </c:pt>
                <c:pt idx="917">
                  <c:v>0.75</c:v>
                </c:pt>
                <c:pt idx="918">
                  <c:v>1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1</c:v>
                </c:pt>
                <c:pt idx="923">
                  <c:v>1</c:v>
                </c:pt>
                <c:pt idx="924">
                  <c:v>1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1</c:v>
                </c:pt>
                <c:pt idx="929">
                  <c:v>1</c:v>
                </c:pt>
                <c:pt idx="930">
                  <c:v>1</c:v>
                </c:pt>
                <c:pt idx="931">
                  <c:v>0.75</c:v>
                </c:pt>
                <c:pt idx="932">
                  <c:v>1</c:v>
                </c:pt>
                <c:pt idx="933">
                  <c:v>1</c:v>
                </c:pt>
                <c:pt idx="934">
                  <c:v>1</c:v>
                </c:pt>
                <c:pt idx="935">
                  <c:v>0.5</c:v>
                </c:pt>
                <c:pt idx="936">
                  <c:v>1</c:v>
                </c:pt>
                <c:pt idx="937">
                  <c:v>1</c:v>
                </c:pt>
                <c:pt idx="938">
                  <c:v>1</c:v>
                </c:pt>
                <c:pt idx="939">
                  <c:v>1</c:v>
                </c:pt>
                <c:pt idx="940">
                  <c:v>1</c:v>
                </c:pt>
                <c:pt idx="941">
                  <c:v>1</c:v>
                </c:pt>
                <c:pt idx="942">
                  <c:v>1</c:v>
                </c:pt>
                <c:pt idx="943">
                  <c:v>1</c:v>
                </c:pt>
                <c:pt idx="944">
                  <c:v>1</c:v>
                </c:pt>
                <c:pt idx="945">
                  <c:v>1</c:v>
                </c:pt>
                <c:pt idx="946">
                  <c:v>1</c:v>
                </c:pt>
                <c:pt idx="947">
                  <c:v>1</c:v>
                </c:pt>
                <c:pt idx="948">
                  <c:v>1</c:v>
                </c:pt>
                <c:pt idx="949">
                  <c:v>1</c:v>
                </c:pt>
                <c:pt idx="950">
                  <c:v>1</c:v>
                </c:pt>
                <c:pt idx="951">
                  <c:v>1</c:v>
                </c:pt>
                <c:pt idx="952">
                  <c:v>1</c:v>
                </c:pt>
                <c:pt idx="953">
                  <c:v>1</c:v>
                </c:pt>
                <c:pt idx="954">
                  <c:v>1</c:v>
                </c:pt>
                <c:pt idx="955">
                  <c:v>1</c:v>
                </c:pt>
                <c:pt idx="956">
                  <c:v>1</c:v>
                </c:pt>
                <c:pt idx="957">
                  <c:v>0.25</c:v>
                </c:pt>
                <c:pt idx="958">
                  <c:v>0.75</c:v>
                </c:pt>
                <c:pt idx="959">
                  <c:v>1</c:v>
                </c:pt>
                <c:pt idx="960">
                  <c:v>1</c:v>
                </c:pt>
                <c:pt idx="961">
                  <c:v>1</c:v>
                </c:pt>
                <c:pt idx="962">
                  <c:v>1</c:v>
                </c:pt>
                <c:pt idx="963">
                  <c:v>1</c:v>
                </c:pt>
                <c:pt idx="964">
                  <c:v>1</c:v>
                </c:pt>
                <c:pt idx="965">
                  <c:v>1</c:v>
                </c:pt>
                <c:pt idx="966">
                  <c:v>1</c:v>
                </c:pt>
                <c:pt idx="967">
                  <c:v>1</c:v>
                </c:pt>
                <c:pt idx="968">
                  <c:v>1</c:v>
                </c:pt>
                <c:pt idx="969">
                  <c:v>1</c:v>
                </c:pt>
                <c:pt idx="970">
                  <c:v>1</c:v>
                </c:pt>
                <c:pt idx="971">
                  <c:v>1</c:v>
                </c:pt>
                <c:pt idx="972">
                  <c:v>1</c:v>
                </c:pt>
                <c:pt idx="973">
                  <c:v>0.75</c:v>
                </c:pt>
                <c:pt idx="974">
                  <c:v>1</c:v>
                </c:pt>
                <c:pt idx="975">
                  <c:v>1</c:v>
                </c:pt>
                <c:pt idx="976">
                  <c:v>1</c:v>
                </c:pt>
                <c:pt idx="977">
                  <c:v>1</c:v>
                </c:pt>
                <c:pt idx="978">
                  <c:v>1</c:v>
                </c:pt>
                <c:pt idx="979">
                  <c:v>1</c:v>
                </c:pt>
                <c:pt idx="980">
                  <c:v>1</c:v>
                </c:pt>
                <c:pt idx="981">
                  <c:v>1</c:v>
                </c:pt>
                <c:pt idx="982">
                  <c:v>0.75</c:v>
                </c:pt>
                <c:pt idx="983">
                  <c:v>1</c:v>
                </c:pt>
                <c:pt idx="984">
                  <c:v>1</c:v>
                </c:pt>
                <c:pt idx="985">
                  <c:v>1</c:v>
                </c:pt>
                <c:pt idx="986">
                  <c:v>1</c:v>
                </c:pt>
                <c:pt idx="987">
                  <c:v>1</c:v>
                </c:pt>
                <c:pt idx="988">
                  <c:v>1</c:v>
                </c:pt>
                <c:pt idx="989">
                  <c:v>1</c:v>
                </c:pt>
                <c:pt idx="990">
                  <c:v>1</c:v>
                </c:pt>
                <c:pt idx="991">
                  <c:v>0.75</c:v>
                </c:pt>
                <c:pt idx="992">
                  <c:v>1</c:v>
                </c:pt>
                <c:pt idx="993">
                  <c:v>1</c:v>
                </c:pt>
                <c:pt idx="994">
                  <c:v>1</c:v>
                </c:pt>
                <c:pt idx="995">
                  <c:v>1</c:v>
                </c:pt>
                <c:pt idx="996">
                  <c:v>1</c:v>
                </c:pt>
                <c:pt idx="997">
                  <c:v>1</c:v>
                </c:pt>
                <c:pt idx="998">
                  <c:v>1</c:v>
                </c:pt>
                <c:pt idx="999">
                  <c:v>1</c:v>
                </c:pt>
                <c:pt idx="1000">
                  <c:v>1</c:v>
                </c:pt>
                <c:pt idx="1001">
                  <c:v>1</c:v>
                </c:pt>
                <c:pt idx="1002">
                  <c:v>1</c:v>
                </c:pt>
                <c:pt idx="1003">
                  <c:v>1</c:v>
                </c:pt>
                <c:pt idx="1004">
                  <c:v>0.75</c:v>
                </c:pt>
                <c:pt idx="1005">
                  <c:v>1</c:v>
                </c:pt>
                <c:pt idx="1006">
                  <c:v>1</c:v>
                </c:pt>
                <c:pt idx="1007">
                  <c:v>1</c:v>
                </c:pt>
                <c:pt idx="1008">
                  <c:v>1</c:v>
                </c:pt>
                <c:pt idx="1009">
                  <c:v>0.5</c:v>
                </c:pt>
                <c:pt idx="1010">
                  <c:v>0.5</c:v>
                </c:pt>
                <c:pt idx="1011">
                  <c:v>1</c:v>
                </c:pt>
                <c:pt idx="1012">
                  <c:v>1</c:v>
                </c:pt>
                <c:pt idx="1013">
                  <c:v>1</c:v>
                </c:pt>
                <c:pt idx="1014">
                  <c:v>1</c:v>
                </c:pt>
                <c:pt idx="1015">
                  <c:v>1</c:v>
                </c:pt>
                <c:pt idx="1016">
                  <c:v>1</c:v>
                </c:pt>
                <c:pt idx="1017">
                  <c:v>1</c:v>
                </c:pt>
                <c:pt idx="1018">
                  <c:v>1</c:v>
                </c:pt>
                <c:pt idx="1019">
                  <c:v>0.5</c:v>
                </c:pt>
                <c:pt idx="1020">
                  <c:v>1</c:v>
                </c:pt>
                <c:pt idx="1021">
                  <c:v>1</c:v>
                </c:pt>
                <c:pt idx="1022">
                  <c:v>1</c:v>
                </c:pt>
                <c:pt idx="1023">
                  <c:v>1</c:v>
                </c:pt>
                <c:pt idx="1024">
                  <c:v>1</c:v>
                </c:pt>
                <c:pt idx="1025">
                  <c:v>1</c:v>
                </c:pt>
                <c:pt idx="1026">
                  <c:v>1</c:v>
                </c:pt>
                <c:pt idx="1027">
                  <c:v>1</c:v>
                </c:pt>
                <c:pt idx="1028">
                  <c:v>1</c:v>
                </c:pt>
                <c:pt idx="1029">
                  <c:v>1</c:v>
                </c:pt>
                <c:pt idx="1030">
                  <c:v>1</c:v>
                </c:pt>
                <c:pt idx="1031">
                  <c:v>1</c:v>
                </c:pt>
                <c:pt idx="1032">
                  <c:v>0.75</c:v>
                </c:pt>
                <c:pt idx="1033">
                  <c:v>1</c:v>
                </c:pt>
                <c:pt idx="1034">
                  <c:v>1</c:v>
                </c:pt>
                <c:pt idx="1035">
                  <c:v>1</c:v>
                </c:pt>
                <c:pt idx="1036">
                  <c:v>0.25</c:v>
                </c:pt>
                <c:pt idx="1037">
                  <c:v>1</c:v>
                </c:pt>
                <c:pt idx="1038">
                  <c:v>1</c:v>
                </c:pt>
                <c:pt idx="1039">
                  <c:v>0.25</c:v>
                </c:pt>
                <c:pt idx="1040">
                  <c:v>1</c:v>
                </c:pt>
                <c:pt idx="1041">
                  <c:v>1</c:v>
                </c:pt>
                <c:pt idx="1042">
                  <c:v>1</c:v>
                </c:pt>
                <c:pt idx="1043">
                  <c:v>1</c:v>
                </c:pt>
                <c:pt idx="1044">
                  <c:v>1</c:v>
                </c:pt>
                <c:pt idx="1045">
                  <c:v>1</c:v>
                </c:pt>
                <c:pt idx="1046">
                  <c:v>1</c:v>
                </c:pt>
                <c:pt idx="1047">
                  <c:v>1</c:v>
                </c:pt>
                <c:pt idx="1048">
                  <c:v>1</c:v>
                </c:pt>
                <c:pt idx="1049">
                  <c:v>1</c:v>
                </c:pt>
                <c:pt idx="1050">
                  <c:v>1</c:v>
                </c:pt>
                <c:pt idx="1051">
                  <c:v>1</c:v>
                </c:pt>
                <c:pt idx="1052">
                  <c:v>1</c:v>
                </c:pt>
                <c:pt idx="1053">
                  <c:v>1</c:v>
                </c:pt>
                <c:pt idx="1054">
                  <c:v>1</c:v>
                </c:pt>
                <c:pt idx="1055">
                  <c:v>1</c:v>
                </c:pt>
                <c:pt idx="1056">
                  <c:v>1</c:v>
                </c:pt>
                <c:pt idx="1057">
                  <c:v>1</c:v>
                </c:pt>
                <c:pt idx="1058">
                  <c:v>1</c:v>
                </c:pt>
                <c:pt idx="1059">
                  <c:v>1</c:v>
                </c:pt>
                <c:pt idx="1060">
                  <c:v>1</c:v>
                </c:pt>
                <c:pt idx="1061">
                  <c:v>1</c:v>
                </c:pt>
                <c:pt idx="1062">
                  <c:v>1</c:v>
                </c:pt>
                <c:pt idx="1063">
                  <c:v>1</c:v>
                </c:pt>
                <c:pt idx="1064">
                  <c:v>0.75</c:v>
                </c:pt>
                <c:pt idx="1065">
                  <c:v>1</c:v>
                </c:pt>
                <c:pt idx="1066">
                  <c:v>1</c:v>
                </c:pt>
                <c:pt idx="1067">
                  <c:v>1</c:v>
                </c:pt>
                <c:pt idx="1068">
                  <c:v>0.75</c:v>
                </c:pt>
                <c:pt idx="1069">
                  <c:v>1</c:v>
                </c:pt>
                <c:pt idx="1070">
                  <c:v>1</c:v>
                </c:pt>
                <c:pt idx="1071">
                  <c:v>1</c:v>
                </c:pt>
                <c:pt idx="1072">
                  <c:v>1</c:v>
                </c:pt>
                <c:pt idx="1073">
                  <c:v>1</c:v>
                </c:pt>
                <c:pt idx="1074">
                  <c:v>1</c:v>
                </c:pt>
                <c:pt idx="1075">
                  <c:v>1</c:v>
                </c:pt>
                <c:pt idx="1076">
                  <c:v>1</c:v>
                </c:pt>
                <c:pt idx="1077">
                  <c:v>1</c:v>
                </c:pt>
                <c:pt idx="1078">
                  <c:v>1</c:v>
                </c:pt>
                <c:pt idx="1079">
                  <c:v>1</c:v>
                </c:pt>
                <c:pt idx="1080">
                  <c:v>1</c:v>
                </c:pt>
                <c:pt idx="1081">
                  <c:v>1</c:v>
                </c:pt>
                <c:pt idx="1082">
                  <c:v>1</c:v>
                </c:pt>
                <c:pt idx="1083">
                  <c:v>1</c:v>
                </c:pt>
                <c:pt idx="1084">
                  <c:v>1</c:v>
                </c:pt>
                <c:pt idx="1085">
                  <c:v>1</c:v>
                </c:pt>
                <c:pt idx="1086">
                  <c:v>1</c:v>
                </c:pt>
                <c:pt idx="1087">
                  <c:v>1</c:v>
                </c:pt>
                <c:pt idx="1088">
                  <c:v>1</c:v>
                </c:pt>
                <c:pt idx="1089">
                  <c:v>1</c:v>
                </c:pt>
                <c:pt idx="1090">
                  <c:v>1</c:v>
                </c:pt>
                <c:pt idx="1091">
                  <c:v>1</c:v>
                </c:pt>
                <c:pt idx="1092">
                  <c:v>1</c:v>
                </c:pt>
                <c:pt idx="1093">
                  <c:v>0.75</c:v>
                </c:pt>
                <c:pt idx="1094">
                  <c:v>1</c:v>
                </c:pt>
                <c:pt idx="1095">
                  <c:v>1</c:v>
                </c:pt>
                <c:pt idx="1096">
                  <c:v>0.75</c:v>
                </c:pt>
                <c:pt idx="1097">
                  <c:v>1</c:v>
                </c:pt>
                <c:pt idx="1098">
                  <c:v>1</c:v>
                </c:pt>
                <c:pt idx="1099">
                  <c:v>1</c:v>
                </c:pt>
                <c:pt idx="1100">
                  <c:v>1</c:v>
                </c:pt>
                <c:pt idx="1101">
                  <c:v>1</c:v>
                </c:pt>
                <c:pt idx="1102">
                  <c:v>0.75</c:v>
                </c:pt>
                <c:pt idx="1103">
                  <c:v>1</c:v>
                </c:pt>
                <c:pt idx="1104">
                  <c:v>1</c:v>
                </c:pt>
                <c:pt idx="1105">
                  <c:v>0.25</c:v>
                </c:pt>
                <c:pt idx="1106">
                  <c:v>1</c:v>
                </c:pt>
                <c:pt idx="1107">
                  <c:v>1</c:v>
                </c:pt>
                <c:pt idx="1108">
                  <c:v>1</c:v>
                </c:pt>
                <c:pt idx="1109">
                  <c:v>1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1</c:v>
                </c:pt>
                <c:pt idx="1116">
                  <c:v>1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0.75</c:v>
                </c:pt>
                <c:pt idx="1121">
                  <c:v>1</c:v>
                </c:pt>
                <c:pt idx="1122">
                  <c:v>1</c:v>
                </c:pt>
                <c:pt idx="1123">
                  <c:v>1</c:v>
                </c:pt>
                <c:pt idx="1124">
                  <c:v>1</c:v>
                </c:pt>
                <c:pt idx="1125">
                  <c:v>1</c:v>
                </c:pt>
                <c:pt idx="1126">
                  <c:v>1</c:v>
                </c:pt>
                <c:pt idx="1127">
                  <c:v>1</c:v>
                </c:pt>
                <c:pt idx="1128">
                  <c:v>1</c:v>
                </c:pt>
                <c:pt idx="1129">
                  <c:v>1</c:v>
                </c:pt>
                <c:pt idx="1130">
                  <c:v>1</c:v>
                </c:pt>
                <c:pt idx="1131">
                  <c:v>0.75</c:v>
                </c:pt>
                <c:pt idx="1132">
                  <c:v>1</c:v>
                </c:pt>
                <c:pt idx="1133">
                  <c:v>1</c:v>
                </c:pt>
                <c:pt idx="1134">
                  <c:v>1</c:v>
                </c:pt>
                <c:pt idx="1135">
                  <c:v>1</c:v>
                </c:pt>
                <c:pt idx="1136">
                  <c:v>1</c:v>
                </c:pt>
                <c:pt idx="1137">
                  <c:v>1</c:v>
                </c:pt>
                <c:pt idx="1138">
                  <c:v>0.5</c:v>
                </c:pt>
                <c:pt idx="1139">
                  <c:v>1</c:v>
                </c:pt>
                <c:pt idx="1140">
                  <c:v>1</c:v>
                </c:pt>
                <c:pt idx="1141">
                  <c:v>1</c:v>
                </c:pt>
                <c:pt idx="1142">
                  <c:v>1</c:v>
                </c:pt>
                <c:pt idx="1143">
                  <c:v>1</c:v>
                </c:pt>
                <c:pt idx="1144">
                  <c:v>1</c:v>
                </c:pt>
                <c:pt idx="1145">
                  <c:v>1</c:v>
                </c:pt>
                <c:pt idx="1146">
                  <c:v>1</c:v>
                </c:pt>
                <c:pt idx="1147">
                  <c:v>1</c:v>
                </c:pt>
                <c:pt idx="1148">
                  <c:v>1</c:v>
                </c:pt>
                <c:pt idx="1149">
                  <c:v>1</c:v>
                </c:pt>
                <c:pt idx="1150">
                  <c:v>0.5</c:v>
                </c:pt>
                <c:pt idx="1151">
                  <c:v>1</c:v>
                </c:pt>
                <c:pt idx="1152">
                  <c:v>1</c:v>
                </c:pt>
                <c:pt idx="1153">
                  <c:v>0.5</c:v>
                </c:pt>
                <c:pt idx="1154">
                  <c:v>1</c:v>
                </c:pt>
                <c:pt idx="1155">
                  <c:v>1</c:v>
                </c:pt>
                <c:pt idx="1156">
                  <c:v>1</c:v>
                </c:pt>
                <c:pt idx="1157">
                  <c:v>1</c:v>
                </c:pt>
                <c:pt idx="1158">
                  <c:v>1</c:v>
                </c:pt>
                <c:pt idx="1159">
                  <c:v>0.75</c:v>
                </c:pt>
                <c:pt idx="1160">
                  <c:v>1</c:v>
                </c:pt>
                <c:pt idx="1161">
                  <c:v>1</c:v>
                </c:pt>
                <c:pt idx="1162">
                  <c:v>1</c:v>
                </c:pt>
                <c:pt idx="1163">
                  <c:v>1</c:v>
                </c:pt>
                <c:pt idx="1164">
                  <c:v>1</c:v>
                </c:pt>
                <c:pt idx="1165">
                  <c:v>1</c:v>
                </c:pt>
                <c:pt idx="1166">
                  <c:v>1</c:v>
                </c:pt>
                <c:pt idx="1167">
                  <c:v>1</c:v>
                </c:pt>
                <c:pt idx="1168">
                  <c:v>1</c:v>
                </c:pt>
                <c:pt idx="1169">
                  <c:v>1</c:v>
                </c:pt>
                <c:pt idx="1170">
                  <c:v>1</c:v>
                </c:pt>
                <c:pt idx="1171">
                  <c:v>1</c:v>
                </c:pt>
                <c:pt idx="1172">
                  <c:v>1</c:v>
                </c:pt>
                <c:pt idx="1173">
                  <c:v>1</c:v>
                </c:pt>
                <c:pt idx="1174">
                  <c:v>1</c:v>
                </c:pt>
                <c:pt idx="1175">
                  <c:v>1</c:v>
                </c:pt>
                <c:pt idx="1176">
                  <c:v>1</c:v>
                </c:pt>
                <c:pt idx="1177">
                  <c:v>1</c:v>
                </c:pt>
                <c:pt idx="1178">
                  <c:v>1</c:v>
                </c:pt>
                <c:pt idx="1179">
                  <c:v>1</c:v>
                </c:pt>
                <c:pt idx="1180">
                  <c:v>1</c:v>
                </c:pt>
                <c:pt idx="1181">
                  <c:v>1</c:v>
                </c:pt>
                <c:pt idx="1182">
                  <c:v>1</c:v>
                </c:pt>
                <c:pt idx="1183">
                  <c:v>1</c:v>
                </c:pt>
                <c:pt idx="1184">
                  <c:v>1</c:v>
                </c:pt>
                <c:pt idx="1185">
                  <c:v>0.5</c:v>
                </c:pt>
                <c:pt idx="1186">
                  <c:v>1</c:v>
                </c:pt>
                <c:pt idx="1187">
                  <c:v>1</c:v>
                </c:pt>
                <c:pt idx="1188">
                  <c:v>1</c:v>
                </c:pt>
                <c:pt idx="1189">
                  <c:v>1</c:v>
                </c:pt>
                <c:pt idx="1190">
                  <c:v>0.75</c:v>
                </c:pt>
                <c:pt idx="1191">
                  <c:v>1</c:v>
                </c:pt>
                <c:pt idx="1192">
                  <c:v>0.75</c:v>
                </c:pt>
                <c:pt idx="1193">
                  <c:v>1</c:v>
                </c:pt>
                <c:pt idx="1194">
                  <c:v>1</c:v>
                </c:pt>
                <c:pt idx="1195">
                  <c:v>1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1</c:v>
                </c:pt>
                <c:pt idx="1200">
                  <c:v>1</c:v>
                </c:pt>
                <c:pt idx="1201">
                  <c:v>1</c:v>
                </c:pt>
                <c:pt idx="1202">
                  <c:v>1</c:v>
                </c:pt>
                <c:pt idx="1203">
                  <c:v>1</c:v>
                </c:pt>
                <c:pt idx="1204">
                  <c:v>1</c:v>
                </c:pt>
                <c:pt idx="1205">
                  <c:v>1</c:v>
                </c:pt>
                <c:pt idx="1206">
                  <c:v>1</c:v>
                </c:pt>
                <c:pt idx="1207">
                  <c:v>1</c:v>
                </c:pt>
                <c:pt idx="1208">
                  <c:v>1</c:v>
                </c:pt>
                <c:pt idx="1209">
                  <c:v>0.75</c:v>
                </c:pt>
                <c:pt idx="1210">
                  <c:v>1</c:v>
                </c:pt>
                <c:pt idx="1211">
                  <c:v>0.5</c:v>
                </c:pt>
                <c:pt idx="1212">
                  <c:v>0.75</c:v>
                </c:pt>
                <c:pt idx="1213">
                  <c:v>1</c:v>
                </c:pt>
                <c:pt idx="1214">
                  <c:v>1</c:v>
                </c:pt>
                <c:pt idx="1215">
                  <c:v>1</c:v>
                </c:pt>
                <c:pt idx="1216">
                  <c:v>1</c:v>
                </c:pt>
                <c:pt idx="1217">
                  <c:v>1</c:v>
                </c:pt>
                <c:pt idx="1218">
                  <c:v>1</c:v>
                </c:pt>
                <c:pt idx="1219">
                  <c:v>1</c:v>
                </c:pt>
                <c:pt idx="1220">
                  <c:v>1</c:v>
                </c:pt>
                <c:pt idx="1221">
                  <c:v>1</c:v>
                </c:pt>
                <c:pt idx="1222">
                  <c:v>1</c:v>
                </c:pt>
                <c:pt idx="1223">
                  <c:v>1</c:v>
                </c:pt>
                <c:pt idx="1224">
                  <c:v>1</c:v>
                </c:pt>
                <c:pt idx="1225">
                  <c:v>0.75</c:v>
                </c:pt>
                <c:pt idx="1226">
                  <c:v>1</c:v>
                </c:pt>
                <c:pt idx="1227">
                  <c:v>1</c:v>
                </c:pt>
                <c:pt idx="1228">
                  <c:v>1</c:v>
                </c:pt>
                <c:pt idx="1229">
                  <c:v>1</c:v>
                </c:pt>
                <c:pt idx="1230">
                  <c:v>1</c:v>
                </c:pt>
                <c:pt idx="1231">
                  <c:v>1</c:v>
                </c:pt>
                <c:pt idx="1232">
                  <c:v>1</c:v>
                </c:pt>
                <c:pt idx="1233">
                  <c:v>1</c:v>
                </c:pt>
                <c:pt idx="1234">
                  <c:v>1</c:v>
                </c:pt>
                <c:pt idx="1235">
                  <c:v>1</c:v>
                </c:pt>
                <c:pt idx="1236">
                  <c:v>1</c:v>
                </c:pt>
                <c:pt idx="1237">
                  <c:v>1</c:v>
                </c:pt>
                <c:pt idx="1238">
                  <c:v>1</c:v>
                </c:pt>
                <c:pt idx="1239">
                  <c:v>1</c:v>
                </c:pt>
                <c:pt idx="1240">
                  <c:v>1</c:v>
                </c:pt>
                <c:pt idx="1241">
                  <c:v>1</c:v>
                </c:pt>
                <c:pt idx="1242">
                  <c:v>1</c:v>
                </c:pt>
                <c:pt idx="1243">
                  <c:v>1</c:v>
                </c:pt>
                <c:pt idx="1244">
                  <c:v>1</c:v>
                </c:pt>
                <c:pt idx="1245">
                  <c:v>1</c:v>
                </c:pt>
                <c:pt idx="1246">
                  <c:v>1</c:v>
                </c:pt>
                <c:pt idx="1247">
                  <c:v>1</c:v>
                </c:pt>
                <c:pt idx="1248">
                  <c:v>1</c:v>
                </c:pt>
                <c:pt idx="1249">
                  <c:v>1</c:v>
                </c:pt>
                <c:pt idx="1250">
                  <c:v>0.25</c:v>
                </c:pt>
                <c:pt idx="1251">
                  <c:v>1</c:v>
                </c:pt>
                <c:pt idx="1252">
                  <c:v>1</c:v>
                </c:pt>
                <c:pt idx="1253">
                  <c:v>1</c:v>
                </c:pt>
                <c:pt idx="1254">
                  <c:v>1</c:v>
                </c:pt>
                <c:pt idx="1255">
                  <c:v>1</c:v>
                </c:pt>
                <c:pt idx="1256">
                  <c:v>1</c:v>
                </c:pt>
                <c:pt idx="1257">
                  <c:v>1</c:v>
                </c:pt>
                <c:pt idx="1258">
                  <c:v>0.25</c:v>
                </c:pt>
                <c:pt idx="1259">
                  <c:v>1</c:v>
                </c:pt>
                <c:pt idx="1260">
                  <c:v>1</c:v>
                </c:pt>
                <c:pt idx="1261">
                  <c:v>1</c:v>
                </c:pt>
                <c:pt idx="1262">
                  <c:v>1</c:v>
                </c:pt>
                <c:pt idx="1263">
                  <c:v>1</c:v>
                </c:pt>
                <c:pt idx="1264">
                  <c:v>1</c:v>
                </c:pt>
                <c:pt idx="1265">
                  <c:v>1</c:v>
                </c:pt>
                <c:pt idx="1266">
                  <c:v>1</c:v>
                </c:pt>
                <c:pt idx="1267">
                  <c:v>1</c:v>
                </c:pt>
                <c:pt idx="1268">
                  <c:v>1</c:v>
                </c:pt>
                <c:pt idx="1269">
                  <c:v>1</c:v>
                </c:pt>
                <c:pt idx="1270">
                  <c:v>1</c:v>
                </c:pt>
                <c:pt idx="1271">
                  <c:v>0.75</c:v>
                </c:pt>
                <c:pt idx="1272">
                  <c:v>1</c:v>
                </c:pt>
                <c:pt idx="1273">
                  <c:v>0.75</c:v>
                </c:pt>
                <c:pt idx="1274">
                  <c:v>1</c:v>
                </c:pt>
                <c:pt idx="1275">
                  <c:v>1</c:v>
                </c:pt>
                <c:pt idx="1276">
                  <c:v>1</c:v>
                </c:pt>
                <c:pt idx="1277">
                  <c:v>1</c:v>
                </c:pt>
                <c:pt idx="1278">
                  <c:v>1</c:v>
                </c:pt>
                <c:pt idx="1279">
                  <c:v>1</c:v>
                </c:pt>
                <c:pt idx="1280">
                  <c:v>1</c:v>
                </c:pt>
                <c:pt idx="1281">
                  <c:v>1</c:v>
                </c:pt>
                <c:pt idx="1282">
                  <c:v>0.75</c:v>
                </c:pt>
                <c:pt idx="1283">
                  <c:v>1</c:v>
                </c:pt>
                <c:pt idx="1284">
                  <c:v>1</c:v>
                </c:pt>
                <c:pt idx="1285">
                  <c:v>1</c:v>
                </c:pt>
                <c:pt idx="1286">
                  <c:v>1</c:v>
                </c:pt>
                <c:pt idx="1287">
                  <c:v>1</c:v>
                </c:pt>
                <c:pt idx="1288">
                  <c:v>1</c:v>
                </c:pt>
                <c:pt idx="1289">
                  <c:v>1</c:v>
                </c:pt>
                <c:pt idx="1290">
                  <c:v>1</c:v>
                </c:pt>
                <c:pt idx="1291">
                  <c:v>1</c:v>
                </c:pt>
                <c:pt idx="1292">
                  <c:v>1</c:v>
                </c:pt>
                <c:pt idx="1293">
                  <c:v>1</c:v>
                </c:pt>
                <c:pt idx="1294">
                  <c:v>1</c:v>
                </c:pt>
                <c:pt idx="1295">
                  <c:v>1</c:v>
                </c:pt>
                <c:pt idx="1296">
                  <c:v>1</c:v>
                </c:pt>
                <c:pt idx="1297">
                  <c:v>1</c:v>
                </c:pt>
                <c:pt idx="1298">
                  <c:v>1</c:v>
                </c:pt>
                <c:pt idx="1299">
                  <c:v>1</c:v>
                </c:pt>
                <c:pt idx="1300">
                  <c:v>1</c:v>
                </c:pt>
                <c:pt idx="1301">
                  <c:v>1</c:v>
                </c:pt>
                <c:pt idx="1302">
                  <c:v>1</c:v>
                </c:pt>
                <c:pt idx="1303">
                  <c:v>1</c:v>
                </c:pt>
                <c:pt idx="1304">
                  <c:v>1</c:v>
                </c:pt>
                <c:pt idx="1305">
                  <c:v>0.75</c:v>
                </c:pt>
                <c:pt idx="1306">
                  <c:v>1</c:v>
                </c:pt>
                <c:pt idx="1307">
                  <c:v>1</c:v>
                </c:pt>
                <c:pt idx="1308">
                  <c:v>1</c:v>
                </c:pt>
                <c:pt idx="1309">
                  <c:v>1</c:v>
                </c:pt>
                <c:pt idx="1310">
                  <c:v>1</c:v>
                </c:pt>
                <c:pt idx="1311">
                  <c:v>1</c:v>
                </c:pt>
                <c:pt idx="1312">
                  <c:v>1</c:v>
                </c:pt>
                <c:pt idx="1313">
                  <c:v>1</c:v>
                </c:pt>
                <c:pt idx="1314">
                  <c:v>0.75</c:v>
                </c:pt>
                <c:pt idx="1315">
                  <c:v>1</c:v>
                </c:pt>
                <c:pt idx="1316">
                  <c:v>1</c:v>
                </c:pt>
                <c:pt idx="1317">
                  <c:v>1</c:v>
                </c:pt>
                <c:pt idx="1318">
                  <c:v>1</c:v>
                </c:pt>
                <c:pt idx="1319">
                  <c:v>1</c:v>
                </c:pt>
                <c:pt idx="1320">
                  <c:v>1</c:v>
                </c:pt>
                <c:pt idx="1321">
                  <c:v>1</c:v>
                </c:pt>
                <c:pt idx="1322">
                  <c:v>1</c:v>
                </c:pt>
                <c:pt idx="1323">
                  <c:v>1</c:v>
                </c:pt>
                <c:pt idx="1324">
                  <c:v>1</c:v>
                </c:pt>
                <c:pt idx="1325">
                  <c:v>1</c:v>
                </c:pt>
                <c:pt idx="1326">
                  <c:v>1</c:v>
                </c:pt>
                <c:pt idx="1327">
                  <c:v>1</c:v>
                </c:pt>
                <c:pt idx="1328">
                  <c:v>1</c:v>
                </c:pt>
                <c:pt idx="1329">
                  <c:v>1</c:v>
                </c:pt>
                <c:pt idx="1330">
                  <c:v>1</c:v>
                </c:pt>
                <c:pt idx="1331">
                  <c:v>1</c:v>
                </c:pt>
                <c:pt idx="1332">
                  <c:v>1</c:v>
                </c:pt>
                <c:pt idx="1333">
                  <c:v>1</c:v>
                </c:pt>
                <c:pt idx="1334">
                  <c:v>1</c:v>
                </c:pt>
                <c:pt idx="1335">
                  <c:v>0.75</c:v>
                </c:pt>
                <c:pt idx="1336">
                  <c:v>1</c:v>
                </c:pt>
                <c:pt idx="1337">
                  <c:v>1</c:v>
                </c:pt>
                <c:pt idx="1338">
                  <c:v>1</c:v>
                </c:pt>
                <c:pt idx="1339">
                  <c:v>1</c:v>
                </c:pt>
                <c:pt idx="1340">
                  <c:v>1</c:v>
                </c:pt>
                <c:pt idx="1341">
                  <c:v>1</c:v>
                </c:pt>
                <c:pt idx="1342">
                  <c:v>1</c:v>
                </c:pt>
                <c:pt idx="1343">
                  <c:v>1</c:v>
                </c:pt>
                <c:pt idx="1344">
                  <c:v>1</c:v>
                </c:pt>
                <c:pt idx="1345">
                  <c:v>1</c:v>
                </c:pt>
                <c:pt idx="1346">
                  <c:v>0.5</c:v>
                </c:pt>
                <c:pt idx="1347">
                  <c:v>1</c:v>
                </c:pt>
                <c:pt idx="1348">
                  <c:v>1</c:v>
                </c:pt>
                <c:pt idx="1349">
                  <c:v>1</c:v>
                </c:pt>
                <c:pt idx="1350">
                  <c:v>1</c:v>
                </c:pt>
                <c:pt idx="1351">
                  <c:v>1</c:v>
                </c:pt>
                <c:pt idx="1352">
                  <c:v>1</c:v>
                </c:pt>
                <c:pt idx="1353">
                  <c:v>1</c:v>
                </c:pt>
                <c:pt idx="1354">
                  <c:v>1</c:v>
                </c:pt>
                <c:pt idx="1355">
                  <c:v>1</c:v>
                </c:pt>
                <c:pt idx="1356">
                  <c:v>1</c:v>
                </c:pt>
                <c:pt idx="1357">
                  <c:v>1</c:v>
                </c:pt>
                <c:pt idx="1358">
                  <c:v>1</c:v>
                </c:pt>
                <c:pt idx="1359">
                  <c:v>1</c:v>
                </c:pt>
                <c:pt idx="1360">
                  <c:v>1</c:v>
                </c:pt>
                <c:pt idx="1361">
                  <c:v>1</c:v>
                </c:pt>
                <c:pt idx="1362">
                  <c:v>1</c:v>
                </c:pt>
                <c:pt idx="1363">
                  <c:v>1</c:v>
                </c:pt>
                <c:pt idx="1364">
                  <c:v>1</c:v>
                </c:pt>
                <c:pt idx="1365">
                  <c:v>1</c:v>
                </c:pt>
                <c:pt idx="1366">
                  <c:v>1</c:v>
                </c:pt>
                <c:pt idx="1367">
                  <c:v>1</c:v>
                </c:pt>
                <c:pt idx="1368">
                  <c:v>1</c:v>
                </c:pt>
                <c:pt idx="1369">
                  <c:v>1</c:v>
                </c:pt>
                <c:pt idx="1370">
                  <c:v>1</c:v>
                </c:pt>
                <c:pt idx="1371">
                  <c:v>1</c:v>
                </c:pt>
                <c:pt idx="1372">
                  <c:v>1</c:v>
                </c:pt>
                <c:pt idx="1373">
                  <c:v>1</c:v>
                </c:pt>
                <c:pt idx="1374">
                  <c:v>1</c:v>
                </c:pt>
                <c:pt idx="1375">
                  <c:v>1</c:v>
                </c:pt>
                <c:pt idx="1376">
                  <c:v>1</c:v>
                </c:pt>
                <c:pt idx="1377">
                  <c:v>1</c:v>
                </c:pt>
                <c:pt idx="1378">
                  <c:v>1</c:v>
                </c:pt>
                <c:pt idx="1379">
                  <c:v>1</c:v>
                </c:pt>
                <c:pt idx="1380">
                  <c:v>1</c:v>
                </c:pt>
                <c:pt idx="1381">
                  <c:v>1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1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1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1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1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1</c:v>
                </c:pt>
                <c:pt idx="1415">
                  <c:v>1</c:v>
                </c:pt>
                <c:pt idx="1416">
                  <c:v>1</c:v>
                </c:pt>
                <c:pt idx="1417">
                  <c:v>1</c:v>
                </c:pt>
                <c:pt idx="1418">
                  <c:v>1</c:v>
                </c:pt>
                <c:pt idx="1419">
                  <c:v>1</c:v>
                </c:pt>
                <c:pt idx="1420">
                  <c:v>1</c:v>
                </c:pt>
                <c:pt idx="1421">
                  <c:v>1</c:v>
                </c:pt>
                <c:pt idx="1422">
                  <c:v>1</c:v>
                </c:pt>
                <c:pt idx="1423">
                  <c:v>1</c:v>
                </c:pt>
                <c:pt idx="1424">
                  <c:v>1</c:v>
                </c:pt>
                <c:pt idx="1425">
                  <c:v>1</c:v>
                </c:pt>
                <c:pt idx="1426">
                  <c:v>1</c:v>
                </c:pt>
                <c:pt idx="1427">
                  <c:v>1</c:v>
                </c:pt>
                <c:pt idx="1428">
                  <c:v>1</c:v>
                </c:pt>
                <c:pt idx="1429">
                  <c:v>1</c:v>
                </c:pt>
                <c:pt idx="1430">
                  <c:v>1</c:v>
                </c:pt>
                <c:pt idx="1431">
                  <c:v>1</c:v>
                </c:pt>
                <c:pt idx="1432">
                  <c:v>1</c:v>
                </c:pt>
                <c:pt idx="1433">
                  <c:v>1</c:v>
                </c:pt>
                <c:pt idx="1434">
                  <c:v>1</c:v>
                </c:pt>
                <c:pt idx="1435">
                  <c:v>1</c:v>
                </c:pt>
                <c:pt idx="1436">
                  <c:v>1</c:v>
                </c:pt>
                <c:pt idx="1437">
                  <c:v>1</c:v>
                </c:pt>
                <c:pt idx="1438">
                  <c:v>1</c:v>
                </c:pt>
                <c:pt idx="1439">
                  <c:v>1</c:v>
                </c:pt>
                <c:pt idx="1440">
                  <c:v>1</c:v>
                </c:pt>
                <c:pt idx="1441">
                  <c:v>1</c:v>
                </c:pt>
                <c:pt idx="1442">
                  <c:v>1</c:v>
                </c:pt>
                <c:pt idx="1443">
                  <c:v>1</c:v>
                </c:pt>
                <c:pt idx="1444">
                  <c:v>0.25</c:v>
                </c:pt>
                <c:pt idx="1445">
                  <c:v>1</c:v>
                </c:pt>
                <c:pt idx="1446">
                  <c:v>0.75</c:v>
                </c:pt>
                <c:pt idx="1447">
                  <c:v>1</c:v>
                </c:pt>
                <c:pt idx="1448">
                  <c:v>0.25</c:v>
                </c:pt>
                <c:pt idx="1449">
                  <c:v>1</c:v>
                </c:pt>
                <c:pt idx="1450">
                  <c:v>1</c:v>
                </c:pt>
                <c:pt idx="1451">
                  <c:v>1</c:v>
                </c:pt>
                <c:pt idx="1452">
                  <c:v>1</c:v>
                </c:pt>
                <c:pt idx="1453">
                  <c:v>0.5</c:v>
                </c:pt>
                <c:pt idx="1454">
                  <c:v>1</c:v>
                </c:pt>
                <c:pt idx="1455">
                  <c:v>1</c:v>
                </c:pt>
                <c:pt idx="1456">
                  <c:v>1</c:v>
                </c:pt>
                <c:pt idx="1457">
                  <c:v>1</c:v>
                </c:pt>
                <c:pt idx="1458">
                  <c:v>1</c:v>
                </c:pt>
                <c:pt idx="1459">
                  <c:v>1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0.75</c:v>
                </c:pt>
                <c:pt idx="1464">
                  <c:v>1</c:v>
                </c:pt>
                <c:pt idx="1465">
                  <c:v>1</c:v>
                </c:pt>
                <c:pt idx="1466">
                  <c:v>1</c:v>
                </c:pt>
                <c:pt idx="1467">
                  <c:v>1</c:v>
                </c:pt>
                <c:pt idx="1468">
                  <c:v>0.75</c:v>
                </c:pt>
                <c:pt idx="1469">
                  <c:v>1</c:v>
                </c:pt>
                <c:pt idx="1470">
                  <c:v>1</c:v>
                </c:pt>
                <c:pt idx="1471">
                  <c:v>1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1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1</c:v>
                </c:pt>
                <c:pt idx="1496">
                  <c:v>0.75</c:v>
                </c:pt>
                <c:pt idx="1497">
                  <c:v>1</c:v>
                </c:pt>
                <c:pt idx="1498">
                  <c:v>1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0.75</c:v>
                </c:pt>
                <c:pt idx="1505">
                  <c:v>1</c:v>
                </c:pt>
                <c:pt idx="1506">
                  <c:v>1</c:v>
                </c:pt>
                <c:pt idx="1507">
                  <c:v>0.5</c:v>
                </c:pt>
                <c:pt idx="1508">
                  <c:v>1</c:v>
                </c:pt>
                <c:pt idx="1509">
                  <c:v>1</c:v>
                </c:pt>
                <c:pt idx="1510">
                  <c:v>1</c:v>
                </c:pt>
                <c:pt idx="1511">
                  <c:v>1</c:v>
                </c:pt>
                <c:pt idx="1512">
                  <c:v>1</c:v>
                </c:pt>
                <c:pt idx="1513">
                  <c:v>1</c:v>
                </c:pt>
                <c:pt idx="1514">
                  <c:v>1</c:v>
                </c:pt>
                <c:pt idx="1515">
                  <c:v>1</c:v>
                </c:pt>
                <c:pt idx="1516">
                  <c:v>0.25</c:v>
                </c:pt>
                <c:pt idx="1517">
                  <c:v>1</c:v>
                </c:pt>
                <c:pt idx="1518">
                  <c:v>1</c:v>
                </c:pt>
                <c:pt idx="1519">
                  <c:v>1</c:v>
                </c:pt>
                <c:pt idx="1520">
                  <c:v>1</c:v>
                </c:pt>
                <c:pt idx="1521">
                  <c:v>0.75</c:v>
                </c:pt>
                <c:pt idx="1522">
                  <c:v>1</c:v>
                </c:pt>
                <c:pt idx="1523">
                  <c:v>1</c:v>
                </c:pt>
                <c:pt idx="1524">
                  <c:v>1</c:v>
                </c:pt>
                <c:pt idx="1525">
                  <c:v>1</c:v>
                </c:pt>
                <c:pt idx="1526">
                  <c:v>1</c:v>
                </c:pt>
                <c:pt idx="1527">
                  <c:v>1</c:v>
                </c:pt>
                <c:pt idx="1528">
                  <c:v>1</c:v>
                </c:pt>
                <c:pt idx="1529">
                  <c:v>1</c:v>
                </c:pt>
                <c:pt idx="1530">
                  <c:v>1</c:v>
                </c:pt>
                <c:pt idx="1531">
                  <c:v>1</c:v>
                </c:pt>
                <c:pt idx="1532">
                  <c:v>1</c:v>
                </c:pt>
                <c:pt idx="1533">
                  <c:v>1</c:v>
                </c:pt>
                <c:pt idx="1534">
                  <c:v>1</c:v>
                </c:pt>
                <c:pt idx="1535">
                  <c:v>1</c:v>
                </c:pt>
                <c:pt idx="1536">
                  <c:v>1</c:v>
                </c:pt>
                <c:pt idx="1537">
                  <c:v>1</c:v>
                </c:pt>
                <c:pt idx="1538">
                  <c:v>1</c:v>
                </c:pt>
                <c:pt idx="1539">
                  <c:v>1</c:v>
                </c:pt>
                <c:pt idx="1540">
                  <c:v>1</c:v>
                </c:pt>
                <c:pt idx="1541">
                  <c:v>1</c:v>
                </c:pt>
                <c:pt idx="1542">
                  <c:v>1</c:v>
                </c:pt>
                <c:pt idx="1543">
                  <c:v>1</c:v>
                </c:pt>
                <c:pt idx="1544">
                  <c:v>0.75</c:v>
                </c:pt>
                <c:pt idx="1545">
                  <c:v>1</c:v>
                </c:pt>
                <c:pt idx="1546">
                  <c:v>1</c:v>
                </c:pt>
                <c:pt idx="1547">
                  <c:v>1</c:v>
                </c:pt>
                <c:pt idx="1548">
                  <c:v>1</c:v>
                </c:pt>
                <c:pt idx="1549">
                  <c:v>0.75</c:v>
                </c:pt>
                <c:pt idx="1550">
                  <c:v>1</c:v>
                </c:pt>
                <c:pt idx="1551">
                  <c:v>1</c:v>
                </c:pt>
                <c:pt idx="1552">
                  <c:v>1</c:v>
                </c:pt>
                <c:pt idx="1553">
                  <c:v>1</c:v>
                </c:pt>
                <c:pt idx="1554">
                  <c:v>1</c:v>
                </c:pt>
                <c:pt idx="1555">
                  <c:v>0.75</c:v>
                </c:pt>
                <c:pt idx="1556">
                  <c:v>1</c:v>
                </c:pt>
                <c:pt idx="1557">
                  <c:v>1</c:v>
                </c:pt>
                <c:pt idx="1558">
                  <c:v>0.75</c:v>
                </c:pt>
                <c:pt idx="1559">
                  <c:v>1</c:v>
                </c:pt>
                <c:pt idx="1560">
                  <c:v>1</c:v>
                </c:pt>
                <c:pt idx="1561">
                  <c:v>1</c:v>
                </c:pt>
                <c:pt idx="1562">
                  <c:v>0.75</c:v>
                </c:pt>
                <c:pt idx="1563">
                  <c:v>1</c:v>
                </c:pt>
                <c:pt idx="1564">
                  <c:v>1</c:v>
                </c:pt>
                <c:pt idx="1565">
                  <c:v>1</c:v>
                </c:pt>
                <c:pt idx="1566">
                  <c:v>1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0.5</c:v>
                </c:pt>
                <c:pt idx="1577">
                  <c:v>1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0.75</c:v>
                </c:pt>
                <c:pt idx="1583">
                  <c:v>0.25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0.75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0.75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1</c:v>
                </c:pt>
                <c:pt idx="1599">
                  <c:v>0.75</c:v>
                </c:pt>
                <c:pt idx="1600">
                  <c:v>1</c:v>
                </c:pt>
                <c:pt idx="1601">
                  <c:v>1</c:v>
                </c:pt>
                <c:pt idx="1602">
                  <c:v>1</c:v>
                </c:pt>
                <c:pt idx="1603">
                  <c:v>1</c:v>
                </c:pt>
                <c:pt idx="1604">
                  <c:v>1</c:v>
                </c:pt>
                <c:pt idx="1605">
                  <c:v>0.75</c:v>
                </c:pt>
                <c:pt idx="1606">
                  <c:v>1</c:v>
                </c:pt>
                <c:pt idx="1607">
                  <c:v>1</c:v>
                </c:pt>
                <c:pt idx="1608">
                  <c:v>0.75</c:v>
                </c:pt>
                <c:pt idx="1609">
                  <c:v>1</c:v>
                </c:pt>
                <c:pt idx="1610">
                  <c:v>0.5</c:v>
                </c:pt>
                <c:pt idx="1611">
                  <c:v>1</c:v>
                </c:pt>
                <c:pt idx="1612">
                  <c:v>1</c:v>
                </c:pt>
                <c:pt idx="1613">
                  <c:v>0.75</c:v>
                </c:pt>
                <c:pt idx="1614">
                  <c:v>1</c:v>
                </c:pt>
                <c:pt idx="1615">
                  <c:v>1</c:v>
                </c:pt>
                <c:pt idx="1616">
                  <c:v>1</c:v>
                </c:pt>
                <c:pt idx="1617">
                  <c:v>1</c:v>
                </c:pt>
                <c:pt idx="1618">
                  <c:v>1</c:v>
                </c:pt>
                <c:pt idx="1619">
                  <c:v>1</c:v>
                </c:pt>
                <c:pt idx="1620">
                  <c:v>1</c:v>
                </c:pt>
                <c:pt idx="1621">
                  <c:v>1</c:v>
                </c:pt>
                <c:pt idx="1622">
                  <c:v>1</c:v>
                </c:pt>
                <c:pt idx="1623">
                  <c:v>0.5</c:v>
                </c:pt>
                <c:pt idx="1624">
                  <c:v>0.75</c:v>
                </c:pt>
                <c:pt idx="1625">
                  <c:v>1</c:v>
                </c:pt>
                <c:pt idx="1626">
                  <c:v>1</c:v>
                </c:pt>
                <c:pt idx="1627">
                  <c:v>1</c:v>
                </c:pt>
                <c:pt idx="1628">
                  <c:v>1</c:v>
                </c:pt>
                <c:pt idx="1629">
                  <c:v>1</c:v>
                </c:pt>
                <c:pt idx="1630">
                  <c:v>1</c:v>
                </c:pt>
                <c:pt idx="1631">
                  <c:v>1</c:v>
                </c:pt>
                <c:pt idx="1632">
                  <c:v>1</c:v>
                </c:pt>
                <c:pt idx="1633">
                  <c:v>1</c:v>
                </c:pt>
                <c:pt idx="1634">
                  <c:v>1</c:v>
                </c:pt>
                <c:pt idx="1635">
                  <c:v>1</c:v>
                </c:pt>
                <c:pt idx="1636">
                  <c:v>1</c:v>
                </c:pt>
                <c:pt idx="1637">
                  <c:v>1</c:v>
                </c:pt>
                <c:pt idx="1638">
                  <c:v>1</c:v>
                </c:pt>
                <c:pt idx="1639">
                  <c:v>1</c:v>
                </c:pt>
                <c:pt idx="1640">
                  <c:v>1</c:v>
                </c:pt>
                <c:pt idx="1641">
                  <c:v>1</c:v>
                </c:pt>
                <c:pt idx="1642">
                  <c:v>1</c:v>
                </c:pt>
                <c:pt idx="1643">
                  <c:v>1</c:v>
                </c:pt>
                <c:pt idx="1644">
                  <c:v>1</c:v>
                </c:pt>
                <c:pt idx="1645">
                  <c:v>1</c:v>
                </c:pt>
                <c:pt idx="1646">
                  <c:v>1</c:v>
                </c:pt>
                <c:pt idx="1647">
                  <c:v>1</c:v>
                </c:pt>
                <c:pt idx="1648">
                  <c:v>1</c:v>
                </c:pt>
                <c:pt idx="1649">
                  <c:v>1</c:v>
                </c:pt>
                <c:pt idx="1650">
                  <c:v>1</c:v>
                </c:pt>
                <c:pt idx="1651">
                  <c:v>1</c:v>
                </c:pt>
                <c:pt idx="1652">
                  <c:v>1</c:v>
                </c:pt>
                <c:pt idx="1653">
                  <c:v>1</c:v>
                </c:pt>
                <c:pt idx="1654">
                  <c:v>1</c:v>
                </c:pt>
                <c:pt idx="1655">
                  <c:v>1</c:v>
                </c:pt>
                <c:pt idx="1656">
                  <c:v>0.75</c:v>
                </c:pt>
                <c:pt idx="1657">
                  <c:v>1</c:v>
                </c:pt>
                <c:pt idx="1658">
                  <c:v>1</c:v>
                </c:pt>
                <c:pt idx="1659">
                  <c:v>0.75</c:v>
                </c:pt>
                <c:pt idx="1660">
                  <c:v>1</c:v>
                </c:pt>
                <c:pt idx="1661">
                  <c:v>1</c:v>
                </c:pt>
                <c:pt idx="1662">
                  <c:v>1</c:v>
                </c:pt>
                <c:pt idx="1663">
                  <c:v>1</c:v>
                </c:pt>
                <c:pt idx="1664">
                  <c:v>1</c:v>
                </c:pt>
                <c:pt idx="1665">
                  <c:v>1</c:v>
                </c:pt>
                <c:pt idx="1666">
                  <c:v>1</c:v>
                </c:pt>
                <c:pt idx="1667">
                  <c:v>1</c:v>
                </c:pt>
                <c:pt idx="1668">
                  <c:v>1</c:v>
                </c:pt>
                <c:pt idx="1669">
                  <c:v>1</c:v>
                </c:pt>
                <c:pt idx="1670">
                  <c:v>1</c:v>
                </c:pt>
                <c:pt idx="1671">
                  <c:v>1</c:v>
                </c:pt>
                <c:pt idx="1672">
                  <c:v>1</c:v>
                </c:pt>
                <c:pt idx="1673">
                  <c:v>1</c:v>
                </c:pt>
                <c:pt idx="1674">
                  <c:v>1</c:v>
                </c:pt>
                <c:pt idx="1675">
                  <c:v>1</c:v>
                </c:pt>
                <c:pt idx="1676">
                  <c:v>1</c:v>
                </c:pt>
                <c:pt idx="1677">
                  <c:v>1</c:v>
                </c:pt>
                <c:pt idx="1678">
                  <c:v>1</c:v>
                </c:pt>
                <c:pt idx="1679">
                  <c:v>1</c:v>
                </c:pt>
                <c:pt idx="1680">
                  <c:v>1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</c:v>
                </c:pt>
                <c:pt idx="1685">
                  <c:v>1</c:v>
                </c:pt>
                <c:pt idx="1686">
                  <c:v>1</c:v>
                </c:pt>
                <c:pt idx="1687">
                  <c:v>1</c:v>
                </c:pt>
                <c:pt idx="1688">
                  <c:v>1</c:v>
                </c:pt>
                <c:pt idx="1689">
                  <c:v>1</c:v>
                </c:pt>
                <c:pt idx="1690">
                  <c:v>0.75</c:v>
                </c:pt>
                <c:pt idx="1691">
                  <c:v>1</c:v>
                </c:pt>
                <c:pt idx="1692">
                  <c:v>0.75</c:v>
                </c:pt>
                <c:pt idx="1693">
                  <c:v>1</c:v>
                </c:pt>
                <c:pt idx="1694">
                  <c:v>1</c:v>
                </c:pt>
                <c:pt idx="1695">
                  <c:v>1</c:v>
                </c:pt>
                <c:pt idx="1696">
                  <c:v>1</c:v>
                </c:pt>
                <c:pt idx="1697">
                  <c:v>1</c:v>
                </c:pt>
                <c:pt idx="1698">
                  <c:v>1</c:v>
                </c:pt>
                <c:pt idx="1699">
                  <c:v>1</c:v>
                </c:pt>
                <c:pt idx="1700">
                  <c:v>1</c:v>
                </c:pt>
                <c:pt idx="1701">
                  <c:v>1</c:v>
                </c:pt>
                <c:pt idx="1702">
                  <c:v>1</c:v>
                </c:pt>
                <c:pt idx="1703">
                  <c:v>0.25</c:v>
                </c:pt>
                <c:pt idx="1704">
                  <c:v>1</c:v>
                </c:pt>
                <c:pt idx="1705">
                  <c:v>1</c:v>
                </c:pt>
                <c:pt idx="1706">
                  <c:v>1</c:v>
                </c:pt>
                <c:pt idx="1707">
                  <c:v>1</c:v>
                </c:pt>
                <c:pt idx="1708">
                  <c:v>1</c:v>
                </c:pt>
                <c:pt idx="1709">
                  <c:v>1</c:v>
                </c:pt>
                <c:pt idx="1710">
                  <c:v>1</c:v>
                </c:pt>
                <c:pt idx="1711">
                  <c:v>1</c:v>
                </c:pt>
                <c:pt idx="1712">
                  <c:v>1</c:v>
                </c:pt>
                <c:pt idx="1713">
                  <c:v>1</c:v>
                </c:pt>
                <c:pt idx="1714">
                  <c:v>1</c:v>
                </c:pt>
                <c:pt idx="1715">
                  <c:v>1</c:v>
                </c:pt>
                <c:pt idx="1716">
                  <c:v>1</c:v>
                </c:pt>
                <c:pt idx="1717">
                  <c:v>1</c:v>
                </c:pt>
                <c:pt idx="1718">
                  <c:v>1</c:v>
                </c:pt>
                <c:pt idx="1719">
                  <c:v>1</c:v>
                </c:pt>
                <c:pt idx="1720">
                  <c:v>1</c:v>
                </c:pt>
                <c:pt idx="1721">
                  <c:v>0.75</c:v>
                </c:pt>
                <c:pt idx="1722">
                  <c:v>1</c:v>
                </c:pt>
                <c:pt idx="1723">
                  <c:v>1</c:v>
                </c:pt>
                <c:pt idx="1724">
                  <c:v>1</c:v>
                </c:pt>
                <c:pt idx="1725">
                  <c:v>1</c:v>
                </c:pt>
                <c:pt idx="1726">
                  <c:v>1</c:v>
                </c:pt>
                <c:pt idx="1727">
                  <c:v>1</c:v>
                </c:pt>
                <c:pt idx="1728">
                  <c:v>1</c:v>
                </c:pt>
                <c:pt idx="1729">
                  <c:v>0.5</c:v>
                </c:pt>
                <c:pt idx="1730">
                  <c:v>1</c:v>
                </c:pt>
                <c:pt idx="1731">
                  <c:v>1</c:v>
                </c:pt>
                <c:pt idx="1732">
                  <c:v>0.75</c:v>
                </c:pt>
                <c:pt idx="1733">
                  <c:v>1</c:v>
                </c:pt>
                <c:pt idx="1734">
                  <c:v>1</c:v>
                </c:pt>
                <c:pt idx="1735">
                  <c:v>1</c:v>
                </c:pt>
                <c:pt idx="1736">
                  <c:v>1</c:v>
                </c:pt>
                <c:pt idx="1737">
                  <c:v>1</c:v>
                </c:pt>
                <c:pt idx="1738">
                  <c:v>1</c:v>
                </c:pt>
                <c:pt idx="1739">
                  <c:v>1</c:v>
                </c:pt>
                <c:pt idx="1740">
                  <c:v>1</c:v>
                </c:pt>
                <c:pt idx="1741">
                  <c:v>1</c:v>
                </c:pt>
                <c:pt idx="1742">
                  <c:v>1</c:v>
                </c:pt>
                <c:pt idx="1743">
                  <c:v>1</c:v>
                </c:pt>
                <c:pt idx="1744">
                  <c:v>1</c:v>
                </c:pt>
                <c:pt idx="1745">
                  <c:v>1</c:v>
                </c:pt>
                <c:pt idx="1746">
                  <c:v>1</c:v>
                </c:pt>
                <c:pt idx="1747">
                  <c:v>1</c:v>
                </c:pt>
                <c:pt idx="1748">
                  <c:v>1</c:v>
                </c:pt>
                <c:pt idx="1749">
                  <c:v>1</c:v>
                </c:pt>
                <c:pt idx="1750">
                  <c:v>1</c:v>
                </c:pt>
                <c:pt idx="1751">
                  <c:v>1</c:v>
                </c:pt>
                <c:pt idx="1752">
                  <c:v>0.75</c:v>
                </c:pt>
                <c:pt idx="1753">
                  <c:v>1</c:v>
                </c:pt>
                <c:pt idx="1754">
                  <c:v>1</c:v>
                </c:pt>
                <c:pt idx="1755">
                  <c:v>1</c:v>
                </c:pt>
                <c:pt idx="1756">
                  <c:v>0.75</c:v>
                </c:pt>
                <c:pt idx="1757">
                  <c:v>1</c:v>
                </c:pt>
                <c:pt idx="1758">
                  <c:v>1</c:v>
                </c:pt>
                <c:pt idx="1759">
                  <c:v>1</c:v>
                </c:pt>
                <c:pt idx="1760">
                  <c:v>1</c:v>
                </c:pt>
                <c:pt idx="1761">
                  <c:v>1</c:v>
                </c:pt>
                <c:pt idx="1762">
                  <c:v>1</c:v>
                </c:pt>
                <c:pt idx="1763">
                  <c:v>1</c:v>
                </c:pt>
                <c:pt idx="1764">
                  <c:v>1</c:v>
                </c:pt>
                <c:pt idx="1765">
                  <c:v>1</c:v>
                </c:pt>
                <c:pt idx="1766">
                  <c:v>1</c:v>
                </c:pt>
                <c:pt idx="1767">
                  <c:v>1</c:v>
                </c:pt>
                <c:pt idx="1768">
                  <c:v>1</c:v>
                </c:pt>
                <c:pt idx="1769">
                  <c:v>1</c:v>
                </c:pt>
                <c:pt idx="1770">
                  <c:v>1</c:v>
                </c:pt>
                <c:pt idx="1771">
                  <c:v>1</c:v>
                </c:pt>
                <c:pt idx="1772">
                  <c:v>1</c:v>
                </c:pt>
                <c:pt idx="1773">
                  <c:v>1</c:v>
                </c:pt>
                <c:pt idx="1774">
                  <c:v>1</c:v>
                </c:pt>
                <c:pt idx="1775">
                  <c:v>1</c:v>
                </c:pt>
                <c:pt idx="1776">
                  <c:v>0.75</c:v>
                </c:pt>
                <c:pt idx="1777">
                  <c:v>1</c:v>
                </c:pt>
                <c:pt idx="1778">
                  <c:v>1</c:v>
                </c:pt>
                <c:pt idx="1779">
                  <c:v>1</c:v>
                </c:pt>
                <c:pt idx="1780">
                  <c:v>0.75</c:v>
                </c:pt>
                <c:pt idx="1781">
                  <c:v>1</c:v>
                </c:pt>
                <c:pt idx="1782">
                  <c:v>1</c:v>
                </c:pt>
                <c:pt idx="1783">
                  <c:v>1</c:v>
                </c:pt>
                <c:pt idx="1784">
                  <c:v>1</c:v>
                </c:pt>
                <c:pt idx="1785">
                  <c:v>1</c:v>
                </c:pt>
                <c:pt idx="1786">
                  <c:v>1</c:v>
                </c:pt>
                <c:pt idx="1787">
                  <c:v>1</c:v>
                </c:pt>
                <c:pt idx="1788">
                  <c:v>1</c:v>
                </c:pt>
                <c:pt idx="1789">
                  <c:v>1</c:v>
                </c:pt>
                <c:pt idx="1790">
                  <c:v>1</c:v>
                </c:pt>
                <c:pt idx="1791">
                  <c:v>1</c:v>
                </c:pt>
                <c:pt idx="1792">
                  <c:v>1</c:v>
                </c:pt>
                <c:pt idx="1793">
                  <c:v>1</c:v>
                </c:pt>
                <c:pt idx="1794">
                  <c:v>1</c:v>
                </c:pt>
                <c:pt idx="1795">
                  <c:v>1</c:v>
                </c:pt>
                <c:pt idx="1796">
                  <c:v>1</c:v>
                </c:pt>
                <c:pt idx="1797">
                  <c:v>1</c:v>
                </c:pt>
                <c:pt idx="1798">
                  <c:v>1</c:v>
                </c:pt>
                <c:pt idx="1799">
                  <c:v>1</c:v>
                </c:pt>
                <c:pt idx="1800">
                  <c:v>1</c:v>
                </c:pt>
                <c:pt idx="1801">
                  <c:v>1</c:v>
                </c:pt>
                <c:pt idx="1802">
                  <c:v>1</c:v>
                </c:pt>
                <c:pt idx="1803">
                  <c:v>1</c:v>
                </c:pt>
                <c:pt idx="1804">
                  <c:v>1</c:v>
                </c:pt>
                <c:pt idx="1805">
                  <c:v>1</c:v>
                </c:pt>
                <c:pt idx="1806">
                  <c:v>1</c:v>
                </c:pt>
                <c:pt idx="1807">
                  <c:v>1</c:v>
                </c:pt>
                <c:pt idx="1808">
                  <c:v>1</c:v>
                </c:pt>
                <c:pt idx="1809">
                  <c:v>1</c:v>
                </c:pt>
                <c:pt idx="1810">
                  <c:v>0.5</c:v>
                </c:pt>
                <c:pt idx="1811">
                  <c:v>1</c:v>
                </c:pt>
                <c:pt idx="1812">
                  <c:v>1</c:v>
                </c:pt>
                <c:pt idx="1813">
                  <c:v>1</c:v>
                </c:pt>
                <c:pt idx="1814">
                  <c:v>1</c:v>
                </c:pt>
                <c:pt idx="1815">
                  <c:v>1</c:v>
                </c:pt>
                <c:pt idx="1816">
                  <c:v>1</c:v>
                </c:pt>
                <c:pt idx="1817">
                  <c:v>1</c:v>
                </c:pt>
                <c:pt idx="1818">
                  <c:v>1</c:v>
                </c:pt>
                <c:pt idx="1819">
                  <c:v>0.75</c:v>
                </c:pt>
                <c:pt idx="1820">
                  <c:v>0.25</c:v>
                </c:pt>
                <c:pt idx="1821">
                  <c:v>0.75</c:v>
                </c:pt>
                <c:pt idx="1822">
                  <c:v>1</c:v>
                </c:pt>
                <c:pt idx="1823">
                  <c:v>1</c:v>
                </c:pt>
                <c:pt idx="1824">
                  <c:v>1</c:v>
                </c:pt>
                <c:pt idx="1825">
                  <c:v>1</c:v>
                </c:pt>
                <c:pt idx="1826">
                  <c:v>1</c:v>
                </c:pt>
                <c:pt idx="1827">
                  <c:v>1</c:v>
                </c:pt>
                <c:pt idx="1828">
                  <c:v>1</c:v>
                </c:pt>
                <c:pt idx="1829">
                  <c:v>1</c:v>
                </c:pt>
                <c:pt idx="1830">
                  <c:v>1</c:v>
                </c:pt>
                <c:pt idx="1831">
                  <c:v>1</c:v>
                </c:pt>
                <c:pt idx="1832">
                  <c:v>1</c:v>
                </c:pt>
                <c:pt idx="1833">
                  <c:v>1</c:v>
                </c:pt>
                <c:pt idx="1834">
                  <c:v>1</c:v>
                </c:pt>
                <c:pt idx="1835">
                  <c:v>1</c:v>
                </c:pt>
                <c:pt idx="1836">
                  <c:v>1</c:v>
                </c:pt>
                <c:pt idx="1837">
                  <c:v>1</c:v>
                </c:pt>
                <c:pt idx="1838">
                  <c:v>1</c:v>
                </c:pt>
                <c:pt idx="1839">
                  <c:v>1</c:v>
                </c:pt>
                <c:pt idx="1840">
                  <c:v>1</c:v>
                </c:pt>
                <c:pt idx="1841">
                  <c:v>1</c:v>
                </c:pt>
                <c:pt idx="1842">
                  <c:v>1</c:v>
                </c:pt>
                <c:pt idx="1843">
                  <c:v>1</c:v>
                </c:pt>
                <c:pt idx="1844">
                  <c:v>1</c:v>
                </c:pt>
                <c:pt idx="1845">
                  <c:v>1</c:v>
                </c:pt>
                <c:pt idx="1846">
                  <c:v>1</c:v>
                </c:pt>
                <c:pt idx="1847">
                  <c:v>1</c:v>
                </c:pt>
                <c:pt idx="1848">
                  <c:v>1</c:v>
                </c:pt>
                <c:pt idx="1849">
                  <c:v>1</c:v>
                </c:pt>
                <c:pt idx="1850">
                  <c:v>1</c:v>
                </c:pt>
                <c:pt idx="1851">
                  <c:v>1</c:v>
                </c:pt>
                <c:pt idx="1852">
                  <c:v>0.75</c:v>
                </c:pt>
                <c:pt idx="1853">
                  <c:v>1</c:v>
                </c:pt>
                <c:pt idx="1854">
                  <c:v>1</c:v>
                </c:pt>
                <c:pt idx="1855">
                  <c:v>0.75</c:v>
                </c:pt>
                <c:pt idx="1856">
                  <c:v>1</c:v>
                </c:pt>
                <c:pt idx="1857">
                  <c:v>1</c:v>
                </c:pt>
                <c:pt idx="1858">
                  <c:v>1</c:v>
                </c:pt>
                <c:pt idx="1859">
                  <c:v>1</c:v>
                </c:pt>
                <c:pt idx="1860">
                  <c:v>1</c:v>
                </c:pt>
                <c:pt idx="1861">
                  <c:v>1</c:v>
                </c:pt>
                <c:pt idx="1862">
                  <c:v>1</c:v>
                </c:pt>
                <c:pt idx="1863">
                  <c:v>1</c:v>
                </c:pt>
                <c:pt idx="1864">
                  <c:v>1</c:v>
                </c:pt>
                <c:pt idx="1865">
                  <c:v>1</c:v>
                </c:pt>
                <c:pt idx="1866">
                  <c:v>1</c:v>
                </c:pt>
                <c:pt idx="1867">
                  <c:v>1</c:v>
                </c:pt>
                <c:pt idx="1868">
                  <c:v>1</c:v>
                </c:pt>
                <c:pt idx="1869">
                  <c:v>1</c:v>
                </c:pt>
                <c:pt idx="1870">
                  <c:v>1</c:v>
                </c:pt>
                <c:pt idx="1871">
                  <c:v>1</c:v>
                </c:pt>
                <c:pt idx="1872">
                  <c:v>1</c:v>
                </c:pt>
                <c:pt idx="1873">
                  <c:v>0.75</c:v>
                </c:pt>
                <c:pt idx="1874">
                  <c:v>1</c:v>
                </c:pt>
                <c:pt idx="1875">
                  <c:v>1</c:v>
                </c:pt>
                <c:pt idx="1876">
                  <c:v>1</c:v>
                </c:pt>
                <c:pt idx="1877">
                  <c:v>1</c:v>
                </c:pt>
                <c:pt idx="1878">
                  <c:v>1</c:v>
                </c:pt>
                <c:pt idx="1879">
                  <c:v>1</c:v>
                </c:pt>
                <c:pt idx="1880">
                  <c:v>1</c:v>
                </c:pt>
                <c:pt idx="1881">
                  <c:v>1</c:v>
                </c:pt>
                <c:pt idx="1882">
                  <c:v>1</c:v>
                </c:pt>
                <c:pt idx="1883">
                  <c:v>1</c:v>
                </c:pt>
                <c:pt idx="1884">
                  <c:v>1</c:v>
                </c:pt>
                <c:pt idx="1885">
                  <c:v>1</c:v>
                </c:pt>
                <c:pt idx="1886">
                  <c:v>1</c:v>
                </c:pt>
                <c:pt idx="1887">
                  <c:v>1</c:v>
                </c:pt>
                <c:pt idx="1888">
                  <c:v>1</c:v>
                </c:pt>
                <c:pt idx="1889">
                  <c:v>1</c:v>
                </c:pt>
                <c:pt idx="1890">
                  <c:v>0.5</c:v>
                </c:pt>
                <c:pt idx="1891">
                  <c:v>1</c:v>
                </c:pt>
                <c:pt idx="1892">
                  <c:v>1</c:v>
                </c:pt>
                <c:pt idx="1893">
                  <c:v>0.5</c:v>
                </c:pt>
                <c:pt idx="1894">
                  <c:v>1</c:v>
                </c:pt>
                <c:pt idx="1895">
                  <c:v>1</c:v>
                </c:pt>
                <c:pt idx="1896">
                  <c:v>1</c:v>
                </c:pt>
                <c:pt idx="1897">
                  <c:v>1</c:v>
                </c:pt>
                <c:pt idx="1898">
                  <c:v>1</c:v>
                </c:pt>
                <c:pt idx="1899">
                  <c:v>0.5</c:v>
                </c:pt>
                <c:pt idx="1900">
                  <c:v>1</c:v>
                </c:pt>
                <c:pt idx="1901">
                  <c:v>1</c:v>
                </c:pt>
                <c:pt idx="1902">
                  <c:v>0.75</c:v>
                </c:pt>
                <c:pt idx="1903">
                  <c:v>1</c:v>
                </c:pt>
                <c:pt idx="1904">
                  <c:v>1</c:v>
                </c:pt>
                <c:pt idx="1905">
                  <c:v>1</c:v>
                </c:pt>
                <c:pt idx="1906">
                  <c:v>1</c:v>
                </c:pt>
                <c:pt idx="1907">
                  <c:v>1</c:v>
                </c:pt>
                <c:pt idx="1908">
                  <c:v>1</c:v>
                </c:pt>
                <c:pt idx="1909">
                  <c:v>1</c:v>
                </c:pt>
                <c:pt idx="1910">
                  <c:v>1</c:v>
                </c:pt>
                <c:pt idx="1911">
                  <c:v>1</c:v>
                </c:pt>
                <c:pt idx="1912">
                  <c:v>1</c:v>
                </c:pt>
                <c:pt idx="1913">
                  <c:v>1</c:v>
                </c:pt>
                <c:pt idx="1914">
                  <c:v>1</c:v>
                </c:pt>
                <c:pt idx="1915">
                  <c:v>1</c:v>
                </c:pt>
                <c:pt idx="1916">
                  <c:v>1</c:v>
                </c:pt>
                <c:pt idx="1917">
                  <c:v>1</c:v>
                </c:pt>
                <c:pt idx="1918">
                  <c:v>1</c:v>
                </c:pt>
                <c:pt idx="1919">
                  <c:v>1</c:v>
                </c:pt>
                <c:pt idx="1920">
                  <c:v>1</c:v>
                </c:pt>
                <c:pt idx="1921">
                  <c:v>1</c:v>
                </c:pt>
                <c:pt idx="1922">
                  <c:v>1</c:v>
                </c:pt>
                <c:pt idx="1923">
                  <c:v>1</c:v>
                </c:pt>
                <c:pt idx="1924">
                  <c:v>1</c:v>
                </c:pt>
                <c:pt idx="1925">
                  <c:v>1</c:v>
                </c:pt>
                <c:pt idx="1926">
                  <c:v>1</c:v>
                </c:pt>
                <c:pt idx="1927">
                  <c:v>1</c:v>
                </c:pt>
                <c:pt idx="1928">
                  <c:v>1</c:v>
                </c:pt>
                <c:pt idx="1929">
                  <c:v>1</c:v>
                </c:pt>
                <c:pt idx="1930">
                  <c:v>1</c:v>
                </c:pt>
                <c:pt idx="1931">
                  <c:v>1</c:v>
                </c:pt>
                <c:pt idx="1932">
                  <c:v>1</c:v>
                </c:pt>
                <c:pt idx="1933">
                  <c:v>1</c:v>
                </c:pt>
                <c:pt idx="1934">
                  <c:v>1</c:v>
                </c:pt>
                <c:pt idx="1935">
                  <c:v>1</c:v>
                </c:pt>
                <c:pt idx="1936">
                  <c:v>1</c:v>
                </c:pt>
                <c:pt idx="1937">
                  <c:v>1</c:v>
                </c:pt>
                <c:pt idx="1938">
                  <c:v>1</c:v>
                </c:pt>
                <c:pt idx="1939">
                  <c:v>0.75</c:v>
                </c:pt>
                <c:pt idx="1940">
                  <c:v>1</c:v>
                </c:pt>
                <c:pt idx="1941">
                  <c:v>1</c:v>
                </c:pt>
                <c:pt idx="1942">
                  <c:v>1</c:v>
                </c:pt>
                <c:pt idx="1943">
                  <c:v>1</c:v>
                </c:pt>
                <c:pt idx="1944">
                  <c:v>1</c:v>
                </c:pt>
                <c:pt idx="1945">
                  <c:v>1</c:v>
                </c:pt>
                <c:pt idx="1946">
                  <c:v>1</c:v>
                </c:pt>
                <c:pt idx="1947">
                  <c:v>1</c:v>
                </c:pt>
                <c:pt idx="1948">
                  <c:v>1</c:v>
                </c:pt>
                <c:pt idx="1949">
                  <c:v>1</c:v>
                </c:pt>
                <c:pt idx="1950">
                  <c:v>1</c:v>
                </c:pt>
                <c:pt idx="1951">
                  <c:v>1</c:v>
                </c:pt>
                <c:pt idx="1952">
                  <c:v>1</c:v>
                </c:pt>
                <c:pt idx="1953">
                  <c:v>1</c:v>
                </c:pt>
                <c:pt idx="1954">
                  <c:v>1</c:v>
                </c:pt>
                <c:pt idx="1955">
                  <c:v>1</c:v>
                </c:pt>
                <c:pt idx="1956">
                  <c:v>1</c:v>
                </c:pt>
                <c:pt idx="1957">
                  <c:v>1</c:v>
                </c:pt>
                <c:pt idx="1958">
                  <c:v>1</c:v>
                </c:pt>
                <c:pt idx="1959">
                  <c:v>0.75</c:v>
                </c:pt>
                <c:pt idx="1960">
                  <c:v>1</c:v>
                </c:pt>
                <c:pt idx="1961">
                  <c:v>1</c:v>
                </c:pt>
                <c:pt idx="1962">
                  <c:v>1</c:v>
                </c:pt>
                <c:pt idx="1963">
                  <c:v>0.5</c:v>
                </c:pt>
                <c:pt idx="1964">
                  <c:v>1</c:v>
                </c:pt>
                <c:pt idx="1965">
                  <c:v>1</c:v>
                </c:pt>
                <c:pt idx="1966">
                  <c:v>1</c:v>
                </c:pt>
                <c:pt idx="1967">
                  <c:v>1</c:v>
                </c:pt>
                <c:pt idx="1968">
                  <c:v>0.75</c:v>
                </c:pt>
                <c:pt idx="1969">
                  <c:v>1</c:v>
                </c:pt>
                <c:pt idx="1970">
                  <c:v>1</c:v>
                </c:pt>
                <c:pt idx="1971">
                  <c:v>1</c:v>
                </c:pt>
                <c:pt idx="1972">
                  <c:v>1</c:v>
                </c:pt>
                <c:pt idx="1973">
                  <c:v>0.75</c:v>
                </c:pt>
                <c:pt idx="1974">
                  <c:v>1</c:v>
                </c:pt>
                <c:pt idx="1975">
                  <c:v>1</c:v>
                </c:pt>
                <c:pt idx="1976">
                  <c:v>1</c:v>
                </c:pt>
                <c:pt idx="1977">
                  <c:v>1</c:v>
                </c:pt>
                <c:pt idx="1978">
                  <c:v>1</c:v>
                </c:pt>
                <c:pt idx="1979">
                  <c:v>0.75</c:v>
                </c:pt>
                <c:pt idx="1980">
                  <c:v>0.75</c:v>
                </c:pt>
                <c:pt idx="1981">
                  <c:v>1</c:v>
                </c:pt>
                <c:pt idx="1982">
                  <c:v>1</c:v>
                </c:pt>
                <c:pt idx="1983">
                  <c:v>1</c:v>
                </c:pt>
                <c:pt idx="1984">
                  <c:v>1</c:v>
                </c:pt>
                <c:pt idx="1985">
                  <c:v>1</c:v>
                </c:pt>
                <c:pt idx="1986">
                  <c:v>1</c:v>
                </c:pt>
                <c:pt idx="1987">
                  <c:v>0.75</c:v>
                </c:pt>
                <c:pt idx="1988">
                  <c:v>1</c:v>
                </c:pt>
                <c:pt idx="1989">
                  <c:v>1</c:v>
                </c:pt>
                <c:pt idx="1990">
                  <c:v>1</c:v>
                </c:pt>
                <c:pt idx="1991">
                  <c:v>1</c:v>
                </c:pt>
                <c:pt idx="1992">
                  <c:v>1</c:v>
                </c:pt>
                <c:pt idx="1993">
                  <c:v>1</c:v>
                </c:pt>
                <c:pt idx="1994">
                  <c:v>1</c:v>
                </c:pt>
                <c:pt idx="1995">
                  <c:v>1</c:v>
                </c:pt>
                <c:pt idx="1996">
                  <c:v>1</c:v>
                </c:pt>
                <c:pt idx="1997">
                  <c:v>1</c:v>
                </c:pt>
                <c:pt idx="1998">
                  <c:v>1</c:v>
                </c:pt>
                <c:pt idx="1999">
                  <c:v>1</c:v>
                </c:pt>
                <c:pt idx="2000">
                  <c:v>1</c:v>
                </c:pt>
                <c:pt idx="2001">
                  <c:v>1</c:v>
                </c:pt>
                <c:pt idx="2002">
                  <c:v>1</c:v>
                </c:pt>
                <c:pt idx="2003">
                  <c:v>1</c:v>
                </c:pt>
                <c:pt idx="2004">
                  <c:v>1</c:v>
                </c:pt>
                <c:pt idx="2005">
                  <c:v>1</c:v>
                </c:pt>
                <c:pt idx="2006">
                  <c:v>1</c:v>
                </c:pt>
                <c:pt idx="2007">
                  <c:v>1</c:v>
                </c:pt>
                <c:pt idx="2008">
                  <c:v>1</c:v>
                </c:pt>
                <c:pt idx="2009">
                  <c:v>1</c:v>
                </c:pt>
                <c:pt idx="2010">
                  <c:v>1</c:v>
                </c:pt>
                <c:pt idx="2011">
                  <c:v>0.66666666699999999</c:v>
                </c:pt>
                <c:pt idx="2012">
                  <c:v>1</c:v>
                </c:pt>
                <c:pt idx="2013">
                  <c:v>1</c:v>
                </c:pt>
                <c:pt idx="2014">
                  <c:v>1</c:v>
                </c:pt>
                <c:pt idx="2015">
                  <c:v>1</c:v>
                </c:pt>
                <c:pt idx="2016">
                  <c:v>1</c:v>
                </c:pt>
                <c:pt idx="2017">
                  <c:v>1</c:v>
                </c:pt>
                <c:pt idx="2018">
                  <c:v>1</c:v>
                </c:pt>
                <c:pt idx="2019">
                  <c:v>1</c:v>
                </c:pt>
                <c:pt idx="2020">
                  <c:v>1</c:v>
                </c:pt>
                <c:pt idx="2021">
                  <c:v>1</c:v>
                </c:pt>
                <c:pt idx="2022">
                  <c:v>1</c:v>
                </c:pt>
                <c:pt idx="2023">
                  <c:v>1</c:v>
                </c:pt>
                <c:pt idx="2024">
                  <c:v>1</c:v>
                </c:pt>
                <c:pt idx="2025">
                  <c:v>1</c:v>
                </c:pt>
                <c:pt idx="2026">
                  <c:v>1</c:v>
                </c:pt>
                <c:pt idx="2027">
                  <c:v>1</c:v>
                </c:pt>
                <c:pt idx="2028">
                  <c:v>1</c:v>
                </c:pt>
                <c:pt idx="2029">
                  <c:v>1</c:v>
                </c:pt>
                <c:pt idx="2030">
                  <c:v>1</c:v>
                </c:pt>
                <c:pt idx="2031">
                  <c:v>1</c:v>
                </c:pt>
                <c:pt idx="2032">
                  <c:v>1</c:v>
                </c:pt>
                <c:pt idx="2033">
                  <c:v>1</c:v>
                </c:pt>
                <c:pt idx="2034">
                  <c:v>1</c:v>
                </c:pt>
                <c:pt idx="2035">
                  <c:v>1</c:v>
                </c:pt>
                <c:pt idx="2036">
                  <c:v>1</c:v>
                </c:pt>
                <c:pt idx="2037">
                  <c:v>0.66666666699999999</c:v>
                </c:pt>
                <c:pt idx="2038">
                  <c:v>1</c:v>
                </c:pt>
                <c:pt idx="2039">
                  <c:v>1</c:v>
                </c:pt>
                <c:pt idx="2040">
                  <c:v>1</c:v>
                </c:pt>
                <c:pt idx="2041">
                  <c:v>1</c:v>
                </c:pt>
                <c:pt idx="2042">
                  <c:v>1</c:v>
                </c:pt>
                <c:pt idx="2043">
                  <c:v>1</c:v>
                </c:pt>
                <c:pt idx="2044">
                  <c:v>1</c:v>
                </c:pt>
                <c:pt idx="2045">
                  <c:v>1</c:v>
                </c:pt>
                <c:pt idx="2046">
                  <c:v>1</c:v>
                </c:pt>
                <c:pt idx="2047">
                  <c:v>1</c:v>
                </c:pt>
                <c:pt idx="2048">
                  <c:v>1</c:v>
                </c:pt>
                <c:pt idx="2049">
                  <c:v>1</c:v>
                </c:pt>
                <c:pt idx="2050">
                  <c:v>1</c:v>
                </c:pt>
                <c:pt idx="2051">
                  <c:v>1</c:v>
                </c:pt>
                <c:pt idx="2052">
                  <c:v>0.66666666699999999</c:v>
                </c:pt>
                <c:pt idx="2053">
                  <c:v>1</c:v>
                </c:pt>
                <c:pt idx="2054">
                  <c:v>1</c:v>
                </c:pt>
                <c:pt idx="2055">
                  <c:v>1</c:v>
                </c:pt>
                <c:pt idx="2056">
                  <c:v>1</c:v>
                </c:pt>
                <c:pt idx="2057">
                  <c:v>1</c:v>
                </c:pt>
                <c:pt idx="2058">
                  <c:v>1</c:v>
                </c:pt>
                <c:pt idx="2059">
                  <c:v>1</c:v>
                </c:pt>
                <c:pt idx="2060">
                  <c:v>1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1</c:v>
                </c:pt>
                <c:pt idx="2065">
                  <c:v>1</c:v>
                </c:pt>
                <c:pt idx="2066">
                  <c:v>1</c:v>
                </c:pt>
                <c:pt idx="2067">
                  <c:v>1</c:v>
                </c:pt>
                <c:pt idx="2068">
                  <c:v>1</c:v>
                </c:pt>
                <c:pt idx="2069">
                  <c:v>1</c:v>
                </c:pt>
                <c:pt idx="2070">
                  <c:v>1</c:v>
                </c:pt>
                <c:pt idx="2071">
                  <c:v>1</c:v>
                </c:pt>
                <c:pt idx="2072">
                  <c:v>1</c:v>
                </c:pt>
                <c:pt idx="2073">
                  <c:v>1</c:v>
                </c:pt>
                <c:pt idx="2074">
                  <c:v>1</c:v>
                </c:pt>
                <c:pt idx="2075">
                  <c:v>1</c:v>
                </c:pt>
                <c:pt idx="2076">
                  <c:v>1</c:v>
                </c:pt>
                <c:pt idx="2077">
                  <c:v>1</c:v>
                </c:pt>
                <c:pt idx="2078">
                  <c:v>1</c:v>
                </c:pt>
                <c:pt idx="2079">
                  <c:v>1</c:v>
                </c:pt>
                <c:pt idx="2080">
                  <c:v>1</c:v>
                </c:pt>
                <c:pt idx="2081">
                  <c:v>1</c:v>
                </c:pt>
                <c:pt idx="2082">
                  <c:v>1</c:v>
                </c:pt>
                <c:pt idx="2083">
                  <c:v>1</c:v>
                </c:pt>
                <c:pt idx="2084">
                  <c:v>1</c:v>
                </c:pt>
                <c:pt idx="2085">
                  <c:v>1</c:v>
                </c:pt>
                <c:pt idx="2086">
                  <c:v>1</c:v>
                </c:pt>
                <c:pt idx="2087">
                  <c:v>1</c:v>
                </c:pt>
                <c:pt idx="2088">
                  <c:v>1</c:v>
                </c:pt>
                <c:pt idx="2089">
                  <c:v>1</c:v>
                </c:pt>
                <c:pt idx="2090">
                  <c:v>1</c:v>
                </c:pt>
                <c:pt idx="2091">
                  <c:v>1</c:v>
                </c:pt>
                <c:pt idx="2092">
                  <c:v>1</c:v>
                </c:pt>
                <c:pt idx="2093">
                  <c:v>1</c:v>
                </c:pt>
                <c:pt idx="2094">
                  <c:v>1</c:v>
                </c:pt>
                <c:pt idx="2095">
                  <c:v>1</c:v>
                </c:pt>
                <c:pt idx="2096">
                  <c:v>1</c:v>
                </c:pt>
                <c:pt idx="2097">
                  <c:v>1</c:v>
                </c:pt>
                <c:pt idx="2098">
                  <c:v>1</c:v>
                </c:pt>
                <c:pt idx="2099">
                  <c:v>1</c:v>
                </c:pt>
                <c:pt idx="2100">
                  <c:v>1</c:v>
                </c:pt>
                <c:pt idx="2101">
                  <c:v>1</c:v>
                </c:pt>
                <c:pt idx="2102">
                  <c:v>1</c:v>
                </c:pt>
                <c:pt idx="2103">
                  <c:v>1</c:v>
                </c:pt>
                <c:pt idx="2104">
                  <c:v>1</c:v>
                </c:pt>
                <c:pt idx="2105">
                  <c:v>1</c:v>
                </c:pt>
                <c:pt idx="2106">
                  <c:v>1</c:v>
                </c:pt>
                <c:pt idx="2107">
                  <c:v>1</c:v>
                </c:pt>
                <c:pt idx="2108">
                  <c:v>1</c:v>
                </c:pt>
                <c:pt idx="2109">
                  <c:v>1</c:v>
                </c:pt>
                <c:pt idx="2110">
                  <c:v>1</c:v>
                </c:pt>
                <c:pt idx="2111">
                  <c:v>1</c:v>
                </c:pt>
                <c:pt idx="2112">
                  <c:v>1</c:v>
                </c:pt>
                <c:pt idx="2113">
                  <c:v>1</c:v>
                </c:pt>
                <c:pt idx="2114">
                  <c:v>1</c:v>
                </c:pt>
                <c:pt idx="2115">
                  <c:v>1</c:v>
                </c:pt>
                <c:pt idx="2116">
                  <c:v>1</c:v>
                </c:pt>
                <c:pt idx="2117">
                  <c:v>1</c:v>
                </c:pt>
                <c:pt idx="2118">
                  <c:v>1</c:v>
                </c:pt>
                <c:pt idx="2119">
                  <c:v>0.33333333300000001</c:v>
                </c:pt>
                <c:pt idx="2120">
                  <c:v>1</c:v>
                </c:pt>
                <c:pt idx="2121">
                  <c:v>1</c:v>
                </c:pt>
                <c:pt idx="2122">
                  <c:v>1</c:v>
                </c:pt>
                <c:pt idx="2123">
                  <c:v>1</c:v>
                </c:pt>
                <c:pt idx="2124">
                  <c:v>1</c:v>
                </c:pt>
                <c:pt idx="2125">
                  <c:v>1</c:v>
                </c:pt>
                <c:pt idx="2126">
                  <c:v>1</c:v>
                </c:pt>
                <c:pt idx="2127">
                  <c:v>1</c:v>
                </c:pt>
                <c:pt idx="2128">
                  <c:v>1</c:v>
                </c:pt>
                <c:pt idx="2129">
                  <c:v>1</c:v>
                </c:pt>
                <c:pt idx="2130">
                  <c:v>0.66666666699999999</c:v>
                </c:pt>
                <c:pt idx="2131">
                  <c:v>1</c:v>
                </c:pt>
                <c:pt idx="2132">
                  <c:v>1</c:v>
                </c:pt>
                <c:pt idx="2133">
                  <c:v>1</c:v>
                </c:pt>
                <c:pt idx="2134">
                  <c:v>1</c:v>
                </c:pt>
                <c:pt idx="2135">
                  <c:v>1</c:v>
                </c:pt>
                <c:pt idx="2136">
                  <c:v>1</c:v>
                </c:pt>
                <c:pt idx="2137">
                  <c:v>1</c:v>
                </c:pt>
                <c:pt idx="2138">
                  <c:v>1</c:v>
                </c:pt>
                <c:pt idx="2139">
                  <c:v>1</c:v>
                </c:pt>
                <c:pt idx="2140">
                  <c:v>1</c:v>
                </c:pt>
                <c:pt idx="2141">
                  <c:v>1</c:v>
                </c:pt>
                <c:pt idx="2142">
                  <c:v>1</c:v>
                </c:pt>
                <c:pt idx="2143">
                  <c:v>1</c:v>
                </c:pt>
                <c:pt idx="2144">
                  <c:v>1</c:v>
                </c:pt>
                <c:pt idx="2145">
                  <c:v>1</c:v>
                </c:pt>
                <c:pt idx="2146">
                  <c:v>1</c:v>
                </c:pt>
                <c:pt idx="2147">
                  <c:v>1</c:v>
                </c:pt>
                <c:pt idx="2148">
                  <c:v>1</c:v>
                </c:pt>
                <c:pt idx="2149">
                  <c:v>1</c:v>
                </c:pt>
                <c:pt idx="2150">
                  <c:v>0.33333333300000001</c:v>
                </c:pt>
                <c:pt idx="2151">
                  <c:v>1</c:v>
                </c:pt>
                <c:pt idx="2152">
                  <c:v>1</c:v>
                </c:pt>
                <c:pt idx="2153">
                  <c:v>1</c:v>
                </c:pt>
                <c:pt idx="2154">
                  <c:v>1</c:v>
                </c:pt>
                <c:pt idx="2155">
                  <c:v>1</c:v>
                </c:pt>
                <c:pt idx="2156">
                  <c:v>1</c:v>
                </c:pt>
                <c:pt idx="2157">
                  <c:v>1</c:v>
                </c:pt>
                <c:pt idx="2158">
                  <c:v>1</c:v>
                </c:pt>
                <c:pt idx="2159">
                  <c:v>1</c:v>
                </c:pt>
                <c:pt idx="2160">
                  <c:v>1</c:v>
                </c:pt>
                <c:pt idx="2161">
                  <c:v>1</c:v>
                </c:pt>
                <c:pt idx="2162">
                  <c:v>1</c:v>
                </c:pt>
                <c:pt idx="2163">
                  <c:v>1</c:v>
                </c:pt>
                <c:pt idx="2164">
                  <c:v>1</c:v>
                </c:pt>
                <c:pt idx="2165">
                  <c:v>0.66666666699999999</c:v>
                </c:pt>
                <c:pt idx="2166">
                  <c:v>1</c:v>
                </c:pt>
                <c:pt idx="2167">
                  <c:v>1</c:v>
                </c:pt>
                <c:pt idx="2168">
                  <c:v>1</c:v>
                </c:pt>
                <c:pt idx="2169">
                  <c:v>1</c:v>
                </c:pt>
                <c:pt idx="2170">
                  <c:v>1</c:v>
                </c:pt>
                <c:pt idx="2171">
                  <c:v>1</c:v>
                </c:pt>
                <c:pt idx="2172">
                  <c:v>0.66666666699999999</c:v>
                </c:pt>
                <c:pt idx="2173">
                  <c:v>1</c:v>
                </c:pt>
                <c:pt idx="2174">
                  <c:v>1</c:v>
                </c:pt>
                <c:pt idx="2175">
                  <c:v>1</c:v>
                </c:pt>
                <c:pt idx="2176">
                  <c:v>1</c:v>
                </c:pt>
                <c:pt idx="2177">
                  <c:v>1</c:v>
                </c:pt>
                <c:pt idx="2178">
                  <c:v>1</c:v>
                </c:pt>
                <c:pt idx="2179">
                  <c:v>1</c:v>
                </c:pt>
                <c:pt idx="2180">
                  <c:v>1</c:v>
                </c:pt>
                <c:pt idx="2181">
                  <c:v>1</c:v>
                </c:pt>
                <c:pt idx="2182">
                  <c:v>1</c:v>
                </c:pt>
                <c:pt idx="2183">
                  <c:v>1</c:v>
                </c:pt>
                <c:pt idx="2184">
                  <c:v>1</c:v>
                </c:pt>
                <c:pt idx="2185">
                  <c:v>1</c:v>
                </c:pt>
                <c:pt idx="2186">
                  <c:v>1</c:v>
                </c:pt>
                <c:pt idx="2187">
                  <c:v>0.66666666699999999</c:v>
                </c:pt>
                <c:pt idx="2188">
                  <c:v>1</c:v>
                </c:pt>
                <c:pt idx="2189">
                  <c:v>1</c:v>
                </c:pt>
                <c:pt idx="2190">
                  <c:v>1</c:v>
                </c:pt>
                <c:pt idx="2191">
                  <c:v>1</c:v>
                </c:pt>
                <c:pt idx="2192">
                  <c:v>1</c:v>
                </c:pt>
                <c:pt idx="2193">
                  <c:v>1</c:v>
                </c:pt>
                <c:pt idx="2194">
                  <c:v>0.66666666699999999</c:v>
                </c:pt>
                <c:pt idx="2195">
                  <c:v>1</c:v>
                </c:pt>
                <c:pt idx="2196">
                  <c:v>1</c:v>
                </c:pt>
                <c:pt idx="2197">
                  <c:v>1</c:v>
                </c:pt>
                <c:pt idx="2198">
                  <c:v>1</c:v>
                </c:pt>
                <c:pt idx="2199">
                  <c:v>1</c:v>
                </c:pt>
                <c:pt idx="2200">
                  <c:v>1</c:v>
                </c:pt>
                <c:pt idx="2201">
                  <c:v>1</c:v>
                </c:pt>
                <c:pt idx="2202">
                  <c:v>1</c:v>
                </c:pt>
                <c:pt idx="2203">
                  <c:v>1</c:v>
                </c:pt>
                <c:pt idx="2204">
                  <c:v>1</c:v>
                </c:pt>
                <c:pt idx="2205">
                  <c:v>1</c:v>
                </c:pt>
                <c:pt idx="2206">
                  <c:v>1</c:v>
                </c:pt>
                <c:pt idx="2207">
                  <c:v>1</c:v>
                </c:pt>
                <c:pt idx="2208">
                  <c:v>1</c:v>
                </c:pt>
                <c:pt idx="2209">
                  <c:v>1</c:v>
                </c:pt>
                <c:pt idx="2210">
                  <c:v>1</c:v>
                </c:pt>
                <c:pt idx="2211">
                  <c:v>1</c:v>
                </c:pt>
                <c:pt idx="2212">
                  <c:v>1</c:v>
                </c:pt>
                <c:pt idx="2213">
                  <c:v>1</c:v>
                </c:pt>
                <c:pt idx="2214">
                  <c:v>1</c:v>
                </c:pt>
                <c:pt idx="2215">
                  <c:v>1</c:v>
                </c:pt>
                <c:pt idx="2216">
                  <c:v>1</c:v>
                </c:pt>
                <c:pt idx="2217">
                  <c:v>1</c:v>
                </c:pt>
                <c:pt idx="2218">
                  <c:v>1</c:v>
                </c:pt>
                <c:pt idx="2219">
                  <c:v>1</c:v>
                </c:pt>
                <c:pt idx="2220">
                  <c:v>1</c:v>
                </c:pt>
                <c:pt idx="2221">
                  <c:v>1</c:v>
                </c:pt>
                <c:pt idx="2222">
                  <c:v>1</c:v>
                </c:pt>
                <c:pt idx="2223">
                  <c:v>1</c:v>
                </c:pt>
                <c:pt idx="2224">
                  <c:v>1</c:v>
                </c:pt>
                <c:pt idx="2225">
                  <c:v>1</c:v>
                </c:pt>
                <c:pt idx="2226">
                  <c:v>1</c:v>
                </c:pt>
                <c:pt idx="2227">
                  <c:v>1</c:v>
                </c:pt>
                <c:pt idx="2228">
                  <c:v>1</c:v>
                </c:pt>
                <c:pt idx="2229">
                  <c:v>0.66666666699999999</c:v>
                </c:pt>
                <c:pt idx="2230">
                  <c:v>1</c:v>
                </c:pt>
                <c:pt idx="2231">
                  <c:v>1</c:v>
                </c:pt>
                <c:pt idx="2232">
                  <c:v>1</c:v>
                </c:pt>
                <c:pt idx="2233">
                  <c:v>1</c:v>
                </c:pt>
                <c:pt idx="2234">
                  <c:v>1</c:v>
                </c:pt>
                <c:pt idx="2235">
                  <c:v>1</c:v>
                </c:pt>
                <c:pt idx="2236">
                  <c:v>1</c:v>
                </c:pt>
                <c:pt idx="2237">
                  <c:v>1</c:v>
                </c:pt>
                <c:pt idx="2238">
                  <c:v>1</c:v>
                </c:pt>
                <c:pt idx="2239">
                  <c:v>1</c:v>
                </c:pt>
                <c:pt idx="2240">
                  <c:v>1</c:v>
                </c:pt>
                <c:pt idx="2241">
                  <c:v>0.66666666699999999</c:v>
                </c:pt>
                <c:pt idx="2242">
                  <c:v>1</c:v>
                </c:pt>
                <c:pt idx="2243">
                  <c:v>1</c:v>
                </c:pt>
                <c:pt idx="2244">
                  <c:v>1</c:v>
                </c:pt>
                <c:pt idx="2245">
                  <c:v>1</c:v>
                </c:pt>
                <c:pt idx="2246">
                  <c:v>1</c:v>
                </c:pt>
                <c:pt idx="2247">
                  <c:v>1</c:v>
                </c:pt>
                <c:pt idx="2248">
                  <c:v>1</c:v>
                </c:pt>
                <c:pt idx="2249">
                  <c:v>1</c:v>
                </c:pt>
                <c:pt idx="2250">
                  <c:v>1</c:v>
                </c:pt>
                <c:pt idx="2251">
                  <c:v>1</c:v>
                </c:pt>
                <c:pt idx="2252">
                  <c:v>1</c:v>
                </c:pt>
                <c:pt idx="2253">
                  <c:v>1</c:v>
                </c:pt>
                <c:pt idx="2254">
                  <c:v>1</c:v>
                </c:pt>
                <c:pt idx="2255">
                  <c:v>0.33333333300000001</c:v>
                </c:pt>
                <c:pt idx="2256">
                  <c:v>1</c:v>
                </c:pt>
                <c:pt idx="2257">
                  <c:v>0.66666666699999999</c:v>
                </c:pt>
                <c:pt idx="2258">
                  <c:v>1</c:v>
                </c:pt>
                <c:pt idx="2259">
                  <c:v>1</c:v>
                </c:pt>
                <c:pt idx="2260">
                  <c:v>1</c:v>
                </c:pt>
                <c:pt idx="2261">
                  <c:v>1</c:v>
                </c:pt>
                <c:pt idx="2262">
                  <c:v>1</c:v>
                </c:pt>
                <c:pt idx="2263">
                  <c:v>1</c:v>
                </c:pt>
                <c:pt idx="2264">
                  <c:v>1</c:v>
                </c:pt>
                <c:pt idx="2265">
                  <c:v>1</c:v>
                </c:pt>
                <c:pt idx="2266">
                  <c:v>0.33333333300000001</c:v>
                </c:pt>
                <c:pt idx="2267">
                  <c:v>1</c:v>
                </c:pt>
                <c:pt idx="2268">
                  <c:v>1</c:v>
                </c:pt>
                <c:pt idx="2269">
                  <c:v>1</c:v>
                </c:pt>
                <c:pt idx="2270">
                  <c:v>1</c:v>
                </c:pt>
                <c:pt idx="2271">
                  <c:v>1</c:v>
                </c:pt>
                <c:pt idx="2272">
                  <c:v>1</c:v>
                </c:pt>
                <c:pt idx="2273">
                  <c:v>1</c:v>
                </c:pt>
                <c:pt idx="2274">
                  <c:v>1</c:v>
                </c:pt>
                <c:pt idx="2275">
                  <c:v>1</c:v>
                </c:pt>
                <c:pt idx="2276">
                  <c:v>1</c:v>
                </c:pt>
                <c:pt idx="2277">
                  <c:v>1</c:v>
                </c:pt>
                <c:pt idx="2278">
                  <c:v>1</c:v>
                </c:pt>
                <c:pt idx="2279">
                  <c:v>1</c:v>
                </c:pt>
                <c:pt idx="2280">
                  <c:v>1</c:v>
                </c:pt>
                <c:pt idx="2281">
                  <c:v>1</c:v>
                </c:pt>
                <c:pt idx="2282">
                  <c:v>1</c:v>
                </c:pt>
                <c:pt idx="2283">
                  <c:v>1</c:v>
                </c:pt>
                <c:pt idx="2284">
                  <c:v>1</c:v>
                </c:pt>
                <c:pt idx="2285">
                  <c:v>1</c:v>
                </c:pt>
                <c:pt idx="2286">
                  <c:v>1</c:v>
                </c:pt>
                <c:pt idx="2287">
                  <c:v>1</c:v>
                </c:pt>
                <c:pt idx="2288">
                  <c:v>1</c:v>
                </c:pt>
                <c:pt idx="2289">
                  <c:v>1</c:v>
                </c:pt>
                <c:pt idx="2290">
                  <c:v>1</c:v>
                </c:pt>
                <c:pt idx="2291">
                  <c:v>1</c:v>
                </c:pt>
                <c:pt idx="2292">
                  <c:v>1</c:v>
                </c:pt>
                <c:pt idx="2293">
                  <c:v>1</c:v>
                </c:pt>
                <c:pt idx="2294">
                  <c:v>1</c:v>
                </c:pt>
                <c:pt idx="2295">
                  <c:v>0.66666666699999999</c:v>
                </c:pt>
                <c:pt idx="2296">
                  <c:v>1</c:v>
                </c:pt>
                <c:pt idx="2297">
                  <c:v>1</c:v>
                </c:pt>
                <c:pt idx="2298">
                  <c:v>1</c:v>
                </c:pt>
                <c:pt idx="2299">
                  <c:v>1</c:v>
                </c:pt>
                <c:pt idx="2300">
                  <c:v>1</c:v>
                </c:pt>
                <c:pt idx="2301">
                  <c:v>1</c:v>
                </c:pt>
                <c:pt idx="2302">
                  <c:v>1</c:v>
                </c:pt>
                <c:pt idx="2303">
                  <c:v>1</c:v>
                </c:pt>
                <c:pt idx="2304">
                  <c:v>1</c:v>
                </c:pt>
                <c:pt idx="2305">
                  <c:v>1</c:v>
                </c:pt>
                <c:pt idx="2306">
                  <c:v>1</c:v>
                </c:pt>
                <c:pt idx="2307">
                  <c:v>1</c:v>
                </c:pt>
                <c:pt idx="2308">
                  <c:v>1</c:v>
                </c:pt>
                <c:pt idx="2309">
                  <c:v>1</c:v>
                </c:pt>
                <c:pt idx="2310">
                  <c:v>1</c:v>
                </c:pt>
                <c:pt idx="2311">
                  <c:v>1</c:v>
                </c:pt>
                <c:pt idx="2312">
                  <c:v>1</c:v>
                </c:pt>
                <c:pt idx="2313">
                  <c:v>1</c:v>
                </c:pt>
                <c:pt idx="2314">
                  <c:v>1</c:v>
                </c:pt>
                <c:pt idx="2315">
                  <c:v>1</c:v>
                </c:pt>
                <c:pt idx="2316">
                  <c:v>1</c:v>
                </c:pt>
                <c:pt idx="2317">
                  <c:v>1</c:v>
                </c:pt>
                <c:pt idx="2318">
                  <c:v>1</c:v>
                </c:pt>
                <c:pt idx="2319">
                  <c:v>1</c:v>
                </c:pt>
                <c:pt idx="2320">
                  <c:v>1</c:v>
                </c:pt>
                <c:pt idx="2321">
                  <c:v>1</c:v>
                </c:pt>
                <c:pt idx="2322">
                  <c:v>1</c:v>
                </c:pt>
                <c:pt idx="2323">
                  <c:v>1</c:v>
                </c:pt>
                <c:pt idx="2324">
                  <c:v>1</c:v>
                </c:pt>
                <c:pt idx="2325">
                  <c:v>1</c:v>
                </c:pt>
                <c:pt idx="2326">
                  <c:v>1</c:v>
                </c:pt>
                <c:pt idx="2327">
                  <c:v>0.66666666699999999</c:v>
                </c:pt>
                <c:pt idx="2328">
                  <c:v>1</c:v>
                </c:pt>
                <c:pt idx="2329">
                  <c:v>1</c:v>
                </c:pt>
                <c:pt idx="2330">
                  <c:v>1</c:v>
                </c:pt>
                <c:pt idx="2331">
                  <c:v>1</c:v>
                </c:pt>
                <c:pt idx="2332">
                  <c:v>0.33333333300000001</c:v>
                </c:pt>
                <c:pt idx="2333">
                  <c:v>1</c:v>
                </c:pt>
                <c:pt idx="2334">
                  <c:v>1</c:v>
                </c:pt>
                <c:pt idx="2335">
                  <c:v>1</c:v>
                </c:pt>
                <c:pt idx="2336">
                  <c:v>1</c:v>
                </c:pt>
                <c:pt idx="2337">
                  <c:v>1</c:v>
                </c:pt>
                <c:pt idx="2338">
                  <c:v>1</c:v>
                </c:pt>
                <c:pt idx="2339">
                  <c:v>0.33333333300000001</c:v>
                </c:pt>
                <c:pt idx="2340">
                  <c:v>1</c:v>
                </c:pt>
                <c:pt idx="2341">
                  <c:v>1</c:v>
                </c:pt>
                <c:pt idx="2342">
                  <c:v>1</c:v>
                </c:pt>
                <c:pt idx="2343">
                  <c:v>1</c:v>
                </c:pt>
                <c:pt idx="2344">
                  <c:v>1</c:v>
                </c:pt>
                <c:pt idx="2345">
                  <c:v>1</c:v>
                </c:pt>
                <c:pt idx="2346">
                  <c:v>1</c:v>
                </c:pt>
                <c:pt idx="2347">
                  <c:v>1</c:v>
                </c:pt>
                <c:pt idx="2348">
                  <c:v>1</c:v>
                </c:pt>
                <c:pt idx="2349">
                  <c:v>1</c:v>
                </c:pt>
                <c:pt idx="2350">
                  <c:v>1</c:v>
                </c:pt>
                <c:pt idx="2351">
                  <c:v>1</c:v>
                </c:pt>
                <c:pt idx="2352">
                  <c:v>0.66666666699999999</c:v>
                </c:pt>
                <c:pt idx="2353">
                  <c:v>1</c:v>
                </c:pt>
                <c:pt idx="2354">
                  <c:v>1</c:v>
                </c:pt>
                <c:pt idx="2355">
                  <c:v>1</c:v>
                </c:pt>
                <c:pt idx="2356">
                  <c:v>1</c:v>
                </c:pt>
                <c:pt idx="2357">
                  <c:v>1</c:v>
                </c:pt>
                <c:pt idx="2358">
                  <c:v>1</c:v>
                </c:pt>
                <c:pt idx="2359">
                  <c:v>1</c:v>
                </c:pt>
                <c:pt idx="2360">
                  <c:v>1</c:v>
                </c:pt>
                <c:pt idx="2361">
                  <c:v>1</c:v>
                </c:pt>
                <c:pt idx="2362">
                  <c:v>1</c:v>
                </c:pt>
                <c:pt idx="2363">
                  <c:v>1</c:v>
                </c:pt>
                <c:pt idx="2364">
                  <c:v>1</c:v>
                </c:pt>
                <c:pt idx="2365">
                  <c:v>1</c:v>
                </c:pt>
                <c:pt idx="2366">
                  <c:v>1</c:v>
                </c:pt>
                <c:pt idx="2367">
                  <c:v>1</c:v>
                </c:pt>
                <c:pt idx="2368">
                  <c:v>1</c:v>
                </c:pt>
                <c:pt idx="2369">
                  <c:v>1</c:v>
                </c:pt>
                <c:pt idx="2370">
                  <c:v>1</c:v>
                </c:pt>
                <c:pt idx="2371">
                  <c:v>1</c:v>
                </c:pt>
                <c:pt idx="2372">
                  <c:v>1</c:v>
                </c:pt>
                <c:pt idx="2373">
                  <c:v>1</c:v>
                </c:pt>
                <c:pt idx="2374">
                  <c:v>1</c:v>
                </c:pt>
                <c:pt idx="2375">
                  <c:v>1</c:v>
                </c:pt>
                <c:pt idx="2376">
                  <c:v>0.66666666699999999</c:v>
                </c:pt>
                <c:pt idx="2377">
                  <c:v>1</c:v>
                </c:pt>
                <c:pt idx="2378">
                  <c:v>1</c:v>
                </c:pt>
                <c:pt idx="2379">
                  <c:v>1</c:v>
                </c:pt>
                <c:pt idx="2380">
                  <c:v>1</c:v>
                </c:pt>
                <c:pt idx="2381">
                  <c:v>1</c:v>
                </c:pt>
                <c:pt idx="2382">
                  <c:v>1</c:v>
                </c:pt>
                <c:pt idx="2383">
                  <c:v>1</c:v>
                </c:pt>
                <c:pt idx="2384">
                  <c:v>1</c:v>
                </c:pt>
                <c:pt idx="2385">
                  <c:v>1</c:v>
                </c:pt>
                <c:pt idx="2386">
                  <c:v>1</c:v>
                </c:pt>
                <c:pt idx="2387">
                  <c:v>1</c:v>
                </c:pt>
                <c:pt idx="2388">
                  <c:v>1</c:v>
                </c:pt>
                <c:pt idx="2389">
                  <c:v>1</c:v>
                </c:pt>
                <c:pt idx="2390">
                  <c:v>1</c:v>
                </c:pt>
                <c:pt idx="2391">
                  <c:v>1</c:v>
                </c:pt>
                <c:pt idx="2392">
                  <c:v>1</c:v>
                </c:pt>
                <c:pt idx="2393">
                  <c:v>1</c:v>
                </c:pt>
                <c:pt idx="2394">
                  <c:v>0.66666666699999999</c:v>
                </c:pt>
                <c:pt idx="2395">
                  <c:v>1</c:v>
                </c:pt>
                <c:pt idx="2396">
                  <c:v>1</c:v>
                </c:pt>
                <c:pt idx="2397">
                  <c:v>0.33333333300000001</c:v>
                </c:pt>
                <c:pt idx="2398">
                  <c:v>0.66666666699999999</c:v>
                </c:pt>
                <c:pt idx="2399">
                  <c:v>1</c:v>
                </c:pt>
                <c:pt idx="2400">
                  <c:v>1</c:v>
                </c:pt>
                <c:pt idx="2401">
                  <c:v>1</c:v>
                </c:pt>
                <c:pt idx="2402">
                  <c:v>1</c:v>
                </c:pt>
                <c:pt idx="2403">
                  <c:v>1</c:v>
                </c:pt>
                <c:pt idx="2404">
                  <c:v>1</c:v>
                </c:pt>
                <c:pt idx="2405">
                  <c:v>0.66666666699999999</c:v>
                </c:pt>
                <c:pt idx="2406">
                  <c:v>1</c:v>
                </c:pt>
                <c:pt idx="2407">
                  <c:v>1</c:v>
                </c:pt>
                <c:pt idx="2408">
                  <c:v>1</c:v>
                </c:pt>
                <c:pt idx="2409">
                  <c:v>1</c:v>
                </c:pt>
                <c:pt idx="2410">
                  <c:v>1</c:v>
                </c:pt>
                <c:pt idx="2411">
                  <c:v>1</c:v>
                </c:pt>
                <c:pt idx="2412">
                  <c:v>1</c:v>
                </c:pt>
                <c:pt idx="2413">
                  <c:v>1</c:v>
                </c:pt>
                <c:pt idx="2414">
                  <c:v>1</c:v>
                </c:pt>
                <c:pt idx="2415">
                  <c:v>1</c:v>
                </c:pt>
                <c:pt idx="2416">
                  <c:v>1</c:v>
                </c:pt>
                <c:pt idx="2417">
                  <c:v>0.66666666699999999</c:v>
                </c:pt>
                <c:pt idx="2418">
                  <c:v>1</c:v>
                </c:pt>
                <c:pt idx="2419">
                  <c:v>1</c:v>
                </c:pt>
                <c:pt idx="2420">
                  <c:v>1</c:v>
                </c:pt>
                <c:pt idx="2421">
                  <c:v>1</c:v>
                </c:pt>
                <c:pt idx="2422">
                  <c:v>1</c:v>
                </c:pt>
                <c:pt idx="2423">
                  <c:v>0.33333333300000001</c:v>
                </c:pt>
                <c:pt idx="2424">
                  <c:v>1</c:v>
                </c:pt>
                <c:pt idx="2425">
                  <c:v>0.66666666699999999</c:v>
                </c:pt>
                <c:pt idx="2426">
                  <c:v>1</c:v>
                </c:pt>
                <c:pt idx="2427">
                  <c:v>1</c:v>
                </c:pt>
                <c:pt idx="2428">
                  <c:v>1</c:v>
                </c:pt>
                <c:pt idx="2429">
                  <c:v>1</c:v>
                </c:pt>
                <c:pt idx="2430">
                  <c:v>1</c:v>
                </c:pt>
                <c:pt idx="2431">
                  <c:v>1</c:v>
                </c:pt>
                <c:pt idx="2432">
                  <c:v>1</c:v>
                </c:pt>
                <c:pt idx="2433">
                  <c:v>1</c:v>
                </c:pt>
                <c:pt idx="2434">
                  <c:v>1</c:v>
                </c:pt>
                <c:pt idx="2435">
                  <c:v>1</c:v>
                </c:pt>
                <c:pt idx="2436">
                  <c:v>1</c:v>
                </c:pt>
                <c:pt idx="2437">
                  <c:v>1</c:v>
                </c:pt>
                <c:pt idx="2438">
                  <c:v>1</c:v>
                </c:pt>
                <c:pt idx="2439">
                  <c:v>1</c:v>
                </c:pt>
                <c:pt idx="2440">
                  <c:v>1</c:v>
                </c:pt>
                <c:pt idx="2441">
                  <c:v>1</c:v>
                </c:pt>
                <c:pt idx="2442">
                  <c:v>1</c:v>
                </c:pt>
                <c:pt idx="2443">
                  <c:v>1</c:v>
                </c:pt>
                <c:pt idx="2444">
                  <c:v>1</c:v>
                </c:pt>
                <c:pt idx="2445">
                  <c:v>1</c:v>
                </c:pt>
                <c:pt idx="2446">
                  <c:v>1</c:v>
                </c:pt>
                <c:pt idx="2447">
                  <c:v>1</c:v>
                </c:pt>
                <c:pt idx="2448">
                  <c:v>1</c:v>
                </c:pt>
                <c:pt idx="2449">
                  <c:v>1</c:v>
                </c:pt>
                <c:pt idx="2450">
                  <c:v>1</c:v>
                </c:pt>
                <c:pt idx="2451">
                  <c:v>1</c:v>
                </c:pt>
                <c:pt idx="2452">
                  <c:v>1</c:v>
                </c:pt>
                <c:pt idx="2453">
                  <c:v>1</c:v>
                </c:pt>
                <c:pt idx="2454">
                  <c:v>1</c:v>
                </c:pt>
                <c:pt idx="2455">
                  <c:v>1</c:v>
                </c:pt>
                <c:pt idx="2456">
                  <c:v>1</c:v>
                </c:pt>
                <c:pt idx="2457">
                  <c:v>1</c:v>
                </c:pt>
                <c:pt idx="2458">
                  <c:v>1</c:v>
                </c:pt>
                <c:pt idx="2459">
                  <c:v>0.66666666699999999</c:v>
                </c:pt>
                <c:pt idx="2460">
                  <c:v>1</c:v>
                </c:pt>
                <c:pt idx="2461">
                  <c:v>1</c:v>
                </c:pt>
                <c:pt idx="2462">
                  <c:v>1</c:v>
                </c:pt>
                <c:pt idx="2463">
                  <c:v>1</c:v>
                </c:pt>
                <c:pt idx="2464">
                  <c:v>1</c:v>
                </c:pt>
                <c:pt idx="2465">
                  <c:v>1</c:v>
                </c:pt>
                <c:pt idx="2466">
                  <c:v>1</c:v>
                </c:pt>
                <c:pt idx="2467">
                  <c:v>1</c:v>
                </c:pt>
                <c:pt idx="2468">
                  <c:v>1</c:v>
                </c:pt>
                <c:pt idx="2469">
                  <c:v>1</c:v>
                </c:pt>
                <c:pt idx="2470">
                  <c:v>1</c:v>
                </c:pt>
                <c:pt idx="2471">
                  <c:v>1</c:v>
                </c:pt>
                <c:pt idx="2472">
                  <c:v>1</c:v>
                </c:pt>
                <c:pt idx="2473">
                  <c:v>1</c:v>
                </c:pt>
                <c:pt idx="2474">
                  <c:v>1</c:v>
                </c:pt>
                <c:pt idx="2475">
                  <c:v>1</c:v>
                </c:pt>
                <c:pt idx="2476">
                  <c:v>0.66666666699999999</c:v>
                </c:pt>
                <c:pt idx="2477">
                  <c:v>1</c:v>
                </c:pt>
                <c:pt idx="2478">
                  <c:v>1</c:v>
                </c:pt>
                <c:pt idx="2479">
                  <c:v>1</c:v>
                </c:pt>
                <c:pt idx="2480">
                  <c:v>1</c:v>
                </c:pt>
                <c:pt idx="2481">
                  <c:v>0.66666666699999999</c:v>
                </c:pt>
                <c:pt idx="2482">
                  <c:v>1</c:v>
                </c:pt>
                <c:pt idx="2483">
                  <c:v>1</c:v>
                </c:pt>
                <c:pt idx="2484">
                  <c:v>1</c:v>
                </c:pt>
                <c:pt idx="2485">
                  <c:v>1</c:v>
                </c:pt>
                <c:pt idx="2486">
                  <c:v>1</c:v>
                </c:pt>
                <c:pt idx="2487">
                  <c:v>1</c:v>
                </c:pt>
                <c:pt idx="2488">
                  <c:v>1</c:v>
                </c:pt>
                <c:pt idx="2489">
                  <c:v>1</c:v>
                </c:pt>
                <c:pt idx="2490">
                  <c:v>1</c:v>
                </c:pt>
                <c:pt idx="2491">
                  <c:v>1</c:v>
                </c:pt>
                <c:pt idx="2492">
                  <c:v>1</c:v>
                </c:pt>
                <c:pt idx="2493">
                  <c:v>1</c:v>
                </c:pt>
                <c:pt idx="2494">
                  <c:v>0.66666666699999999</c:v>
                </c:pt>
                <c:pt idx="2495">
                  <c:v>1</c:v>
                </c:pt>
                <c:pt idx="2496">
                  <c:v>1</c:v>
                </c:pt>
                <c:pt idx="2497">
                  <c:v>1</c:v>
                </c:pt>
                <c:pt idx="2498">
                  <c:v>1</c:v>
                </c:pt>
                <c:pt idx="2499">
                  <c:v>1</c:v>
                </c:pt>
                <c:pt idx="2500">
                  <c:v>1</c:v>
                </c:pt>
                <c:pt idx="2501">
                  <c:v>1</c:v>
                </c:pt>
                <c:pt idx="2502">
                  <c:v>1</c:v>
                </c:pt>
                <c:pt idx="2503">
                  <c:v>0.33333333300000001</c:v>
                </c:pt>
                <c:pt idx="2504">
                  <c:v>1</c:v>
                </c:pt>
                <c:pt idx="2505">
                  <c:v>1</c:v>
                </c:pt>
                <c:pt idx="2506">
                  <c:v>1</c:v>
                </c:pt>
                <c:pt idx="2507">
                  <c:v>1</c:v>
                </c:pt>
                <c:pt idx="2508">
                  <c:v>1</c:v>
                </c:pt>
                <c:pt idx="2509">
                  <c:v>1</c:v>
                </c:pt>
                <c:pt idx="2510">
                  <c:v>0.33333333300000001</c:v>
                </c:pt>
                <c:pt idx="2511">
                  <c:v>1</c:v>
                </c:pt>
                <c:pt idx="2512">
                  <c:v>1</c:v>
                </c:pt>
                <c:pt idx="2513">
                  <c:v>1</c:v>
                </c:pt>
                <c:pt idx="2514">
                  <c:v>1</c:v>
                </c:pt>
                <c:pt idx="2515">
                  <c:v>1</c:v>
                </c:pt>
                <c:pt idx="2516">
                  <c:v>1</c:v>
                </c:pt>
                <c:pt idx="2517">
                  <c:v>1</c:v>
                </c:pt>
                <c:pt idx="2518">
                  <c:v>1</c:v>
                </c:pt>
                <c:pt idx="2519">
                  <c:v>1</c:v>
                </c:pt>
                <c:pt idx="2520">
                  <c:v>1</c:v>
                </c:pt>
                <c:pt idx="2521">
                  <c:v>1</c:v>
                </c:pt>
                <c:pt idx="2522">
                  <c:v>1</c:v>
                </c:pt>
                <c:pt idx="2523">
                  <c:v>1</c:v>
                </c:pt>
                <c:pt idx="2524">
                  <c:v>1</c:v>
                </c:pt>
                <c:pt idx="2525">
                  <c:v>1</c:v>
                </c:pt>
                <c:pt idx="2526">
                  <c:v>1</c:v>
                </c:pt>
                <c:pt idx="2527">
                  <c:v>0.66666666699999999</c:v>
                </c:pt>
                <c:pt idx="2528">
                  <c:v>1</c:v>
                </c:pt>
                <c:pt idx="2529">
                  <c:v>1</c:v>
                </c:pt>
                <c:pt idx="2530">
                  <c:v>1</c:v>
                </c:pt>
                <c:pt idx="2531">
                  <c:v>1</c:v>
                </c:pt>
                <c:pt idx="2532">
                  <c:v>1</c:v>
                </c:pt>
                <c:pt idx="2533">
                  <c:v>1</c:v>
                </c:pt>
                <c:pt idx="2534">
                  <c:v>1</c:v>
                </c:pt>
                <c:pt idx="2535">
                  <c:v>1</c:v>
                </c:pt>
                <c:pt idx="2536">
                  <c:v>1</c:v>
                </c:pt>
                <c:pt idx="2537">
                  <c:v>1</c:v>
                </c:pt>
                <c:pt idx="2538">
                  <c:v>1</c:v>
                </c:pt>
                <c:pt idx="2539">
                  <c:v>1</c:v>
                </c:pt>
                <c:pt idx="2540">
                  <c:v>1</c:v>
                </c:pt>
                <c:pt idx="2541">
                  <c:v>1</c:v>
                </c:pt>
                <c:pt idx="2542">
                  <c:v>1</c:v>
                </c:pt>
                <c:pt idx="2543">
                  <c:v>1</c:v>
                </c:pt>
                <c:pt idx="2544">
                  <c:v>1</c:v>
                </c:pt>
                <c:pt idx="2545">
                  <c:v>1</c:v>
                </c:pt>
                <c:pt idx="2546">
                  <c:v>1</c:v>
                </c:pt>
                <c:pt idx="2547">
                  <c:v>1</c:v>
                </c:pt>
                <c:pt idx="2548">
                  <c:v>1</c:v>
                </c:pt>
                <c:pt idx="2549">
                  <c:v>1</c:v>
                </c:pt>
                <c:pt idx="2550">
                  <c:v>1</c:v>
                </c:pt>
                <c:pt idx="2551">
                  <c:v>1</c:v>
                </c:pt>
                <c:pt idx="2552">
                  <c:v>0.66666666699999999</c:v>
                </c:pt>
                <c:pt idx="2553">
                  <c:v>0.66666666699999999</c:v>
                </c:pt>
                <c:pt idx="2554">
                  <c:v>1</c:v>
                </c:pt>
                <c:pt idx="2555">
                  <c:v>1</c:v>
                </c:pt>
                <c:pt idx="2556">
                  <c:v>1</c:v>
                </c:pt>
                <c:pt idx="2557">
                  <c:v>1</c:v>
                </c:pt>
                <c:pt idx="2558">
                  <c:v>1</c:v>
                </c:pt>
                <c:pt idx="2559">
                  <c:v>1</c:v>
                </c:pt>
                <c:pt idx="2560">
                  <c:v>1</c:v>
                </c:pt>
                <c:pt idx="2561">
                  <c:v>1</c:v>
                </c:pt>
                <c:pt idx="2562">
                  <c:v>1</c:v>
                </c:pt>
                <c:pt idx="2563">
                  <c:v>1</c:v>
                </c:pt>
                <c:pt idx="2564">
                  <c:v>1</c:v>
                </c:pt>
                <c:pt idx="2565">
                  <c:v>1</c:v>
                </c:pt>
                <c:pt idx="2566">
                  <c:v>1</c:v>
                </c:pt>
                <c:pt idx="2567">
                  <c:v>1</c:v>
                </c:pt>
                <c:pt idx="2568">
                  <c:v>1</c:v>
                </c:pt>
                <c:pt idx="2569">
                  <c:v>1</c:v>
                </c:pt>
                <c:pt idx="2570">
                  <c:v>0.66666666699999999</c:v>
                </c:pt>
                <c:pt idx="2571">
                  <c:v>1</c:v>
                </c:pt>
                <c:pt idx="2572">
                  <c:v>1</c:v>
                </c:pt>
                <c:pt idx="2573">
                  <c:v>1</c:v>
                </c:pt>
                <c:pt idx="2574">
                  <c:v>1</c:v>
                </c:pt>
                <c:pt idx="2575">
                  <c:v>1</c:v>
                </c:pt>
                <c:pt idx="2576">
                  <c:v>1</c:v>
                </c:pt>
                <c:pt idx="2577">
                  <c:v>1</c:v>
                </c:pt>
                <c:pt idx="2578">
                  <c:v>1</c:v>
                </c:pt>
                <c:pt idx="2579">
                  <c:v>1</c:v>
                </c:pt>
                <c:pt idx="2580">
                  <c:v>1</c:v>
                </c:pt>
                <c:pt idx="2581">
                  <c:v>1</c:v>
                </c:pt>
                <c:pt idx="2582">
                  <c:v>1</c:v>
                </c:pt>
                <c:pt idx="2583">
                  <c:v>1</c:v>
                </c:pt>
                <c:pt idx="2584">
                  <c:v>1</c:v>
                </c:pt>
                <c:pt idx="2585">
                  <c:v>1</c:v>
                </c:pt>
                <c:pt idx="2586">
                  <c:v>1</c:v>
                </c:pt>
                <c:pt idx="2587">
                  <c:v>1</c:v>
                </c:pt>
                <c:pt idx="2588">
                  <c:v>1</c:v>
                </c:pt>
                <c:pt idx="2589">
                  <c:v>1</c:v>
                </c:pt>
                <c:pt idx="2590">
                  <c:v>1</c:v>
                </c:pt>
                <c:pt idx="2591">
                  <c:v>1</c:v>
                </c:pt>
                <c:pt idx="2592">
                  <c:v>1</c:v>
                </c:pt>
                <c:pt idx="2593">
                  <c:v>1</c:v>
                </c:pt>
                <c:pt idx="2594">
                  <c:v>1</c:v>
                </c:pt>
                <c:pt idx="2595">
                  <c:v>1</c:v>
                </c:pt>
                <c:pt idx="2596">
                  <c:v>1</c:v>
                </c:pt>
                <c:pt idx="2597">
                  <c:v>1</c:v>
                </c:pt>
                <c:pt idx="2598">
                  <c:v>1</c:v>
                </c:pt>
                <c:pt idx="2599">
                  <c:v>1</c:v>
                </c:pt>
                <c:pt idx="2600">
                  <c:v>1</c:v>
                </c:pt>
                <c:pt idx="2601">
                  <c:v>1</c:v>
                </c:pt>
                <c:pt idx="2602">
                  <c:v>1</c:v>
                </c:pt>
                <c:pt idx="2603">
                  <c:v>1</c:v>
                </c:pt>
                <c:pt idx="2604">
                  <c:v>1</c:v>
                </c:pt>
                <c:pt idx="2605">
                  <c:v>1</c:v>
                </c:pt>
                <c:pt idx="2606">
                  <c:v>1</c:v>
                </c:pt>
                <c:pt idx="2607">
                  <c:v>1</c:v>
                </c:pt>
                <c:pt idx="2608">
                  <c:v>1</c:v>
                </c:pt>
                <c:pt idx="2609">
                  <c:v>1</c:v>
                </c:pt>
                <c:pt idx="2610">
                  <c:v>1</c:v>
                </c:pt>
                <c:pt idx="2611">
                  <c:v>0.66666666699999999</c:v>
                </c:pt>
                <c:pt idx="2612">
                  <c:v>1</c:v>
                </c:pt>
                <c:pt idx="2613">
                  <c:v>1</c:v>
                </c:pt>
                <c:pt idx="2614">
                  <c:v>1</c:v>
                </c:pt>
                <c:pt idx="2615">
                  <c:v>1</c:v>
                </c:pt>
                <c:pt idx="2616">
                  <c:v>1</c:v>
                </c:pt>
                <c:pt idx="2617">
                  <c:v>1</c:v>
                </c:pt>
                <c:pt idx="2618">
                  <c:v>1</c:v>
                </c:pt>
                <c:pt idx="2619">
                  <c:v>1</c:v>
                </c:pt>
                <c:pt idx="2620">
                  <c:v>1</c:v>
                </c:pt>
                <c:pt idx="2621">
                  <c:v>1</c:v>
                </c:pt>
                <c:pt idx="2622">
                  <c:v>1</c:v>
                </c:pt>
                <c:pt idx="2623">
                  <c:v>1</c:v>
                </c:pt>
                <c:pt idx="2624">
                  <c:v>1</c:v>
                </c:pt>
                <c:pt idx="2625">
                  <c:v>1</c:v>
                </c:pt>
                <c:pt idx="2626">
                  <c:v>1</c:v>
                </c:pt>
                <c:pt idx="2627">
                  <c:v>1</c:v>
                </c:pt>
                <c:pt idx="2628">
                  <c:v>1</c:v>
                </c:pt>
                <c:pt idx="2629">
                  <c:v>1</c:v>
                </c:pt>
                <c:pt idx="2630">
                  <c:v>1</c:v>
                </c:pt>
                <c:pt idx="2631">
                  <c:v>1</c:v>
                </c:pt>
                <c:pt idx="2632">
                  <c:v>1</c:v>
                </c:pt>
                <c:pt idx="2633">
                  <c:v>0.33333333300000001</c:v>
                </c:pt>
                <c:pt idx="2634">
                  <c:v>1</c:v>
                </c:pt>
                <c:pt idx="2635">
                  <c:v>1</c:v>
                </c:pt>
                <c:pt idx="2636">
                  <c:v>1</c:v>
                </c:pt>
                <c:pt idx="2637">
                  <c:v>1</c:v>
                </c:pt>
                <c:pt idx="2638">
                  <c:v>1</c:v>
                </c:pt>
                <c:pt idx="2639">
                  <c:v>1</c:v>
                </c:pt>
                <c:pt idx="2640">
                  <c:v>1</c:v>
                </c:pt>
                <c:pt idx="2641">
                  <c:v>1</c:v>
                </c:pt>
                <c:pt idx="2642">
                  <c:v>1</c:v>
                </c:pt>
                <c:pt idx="2643">
                  <c:v>1</c:v>
                </c:pt>
                <c:pt idx="2644">
                  <c:v>0.66666666699999999</c:v>
                </c:pt>
                <c:pt idx="2645">
                  <c:v>1</c:v>
                </c:pt>
                <c:pt idx="2646">
                  <c:v>1</c:v>
                </c:pt>
                <c:pt idx="2647">
                  <c:v>0.33333333300000001</c:v>
                </c:pt>
                <c:pt idx="2648">
                  <c:v>1</c:v>
                </c:pt>
                <c:pt idx="2649">
                  <c:v>1</c:v>
                </c:pt>
                <c:pt idx="2650">
                  <c:v>1</c:v>
                </c:pt>
                <c:pt idx="2651">
                  <c:v>1</c:v>
                </c:pt>
                <c:pt idx="2652">
                  <c:v>1</c:v>
                </c:pt>
                <c:pt idx="2653">
                  <c:v>1</c:v>
                </c:pt>
                <c:pt idx="2654">
                  <c:v>1</c:v>
                </c:pt>
                <c:pt idx="2655">
                  <c:v>1</c:v>
                </c:pt>
                <c:pt idx="2656">
                  <c:v>1</c:v>
                </c:pt>
                <c:pt idx="2657">
                  <c:v>0.66666666699999999</c:v>
                </c:pt>
                <c:pt idx="2658">
                  <c:v>1</c:v>
                </c:pt>
                <c:pt idx="2659">
                  <c:v>1</c:v>
                </c:pt>
                <c:pt idx="2660">
                  <c:v>1</c:v>
                </c:pt>
                <c:pt idx="2661">
                  <c:v>1</c:v>
                </c:pt>
                <c:pt idx="2662">
                  <c:v>1</c:v>
                </c:pt>
                <c:pt idx="2663">
                  <c:v>1</c:v>
                </c:pt>
                <c:pt idx="2664">
                  <c:v>1</c:v>
                </c:pt>
                <c:pt idx="2665">
                  <c:v>1</c:v>
                </c:pt>
                <c:pt idx="2666">
                  <c:v>1</c:v>
                </c:pt>
                <c:pt idx="2667">
                  <c:v>1</c:v>
                </c:pt>
                <c:pt idx="2668">
                  <c:v>1</c:v>
                </c:pt>
                <c:pt idx="2669">
                  <c:v>1</c:v>
                </c:pt>
                <c:pt idx="2670">
                  <c:v>1</c:v>
                </c:pt>
                <c:pt idx="2671">
                  <c:v>1</c:v>
                </c:pt>
                <c:pt idx="2672">
                  <c:v>1</c:v>
                </c:pt>
                <c:pt idx="2673">
                  <c:v>1</c:v>
                </c:pt>
                <c:pt idx="2674">
                  <c:v>1</c:v>
                </c:pt>
                <c:pt idx="2675">
                  <c:v>1</c:v>
                </c:pt>
                <c:pt idx="2676">
                  <c:v>1</c:v>
                </c:pt>
                <c:pt idx="2677">
                  <c:v>1</c:v>
                </c:pt>
                <c:pt idx="2678">
                  <c:v>1</c:v>
                </c:pt>
                <c:pt idx="2679">
                  <c:v>1</c:v>
                </c:pt>
                <c:pt idx="2680">
                  <c:v>1</c:v>
                </c:pt>
                <c:pt idx="2681">
                  <c:v>1</c:v>
                </c:pt>
                <c:pt idx="2682">
                  <c:v>1</c:v>
                </c:pt>
                <c:pt idx="2683">
                  <c:v>1</c:v>
                </c:pt>
                <c:pt idx="2684">
                  <c:v>1</c:v>
                </c:pt>
                <c:pt idx="2685">
                  <c:v>1</c:v>
                </c:pt>
                <c:pt idx="2686">
                  <c:v>1</c:v>
                </c:pt>
                <c:pt idx="2687">
                  <c:v>1</c:v>
                </c:pt>
                <c:pt idx="2688">
                  <c:v>1</c:v>
                </c:pt>
                <c:pt idx="2689">
                  <c:v>1</c:v>
                </c:pt>
                <c:pt idx="2690">
                  <c:v>1</c:v>
                </c:pt>
                <c:pt idx="2691">
                  <c:v>1</c:v>
                </c:pt>
                <c:pt idx="2692">
                  <c:v>1</c:v>
                </c:pt>
                <c:pt idx="2693">
                  <c:v>1</c:v>
                </c:pt>
                <c:pt idx="2694">
                  <c:v>1</c:v>
                </c:pt>
                <c:pt idx="2695">
                  <c:v>1</c:v>
                </c:pt>
                <c:pt idx="2696">
                  <c:v>1</c:v>
                </c:pt>
                <c:pt idx="2697">
                  <c:v>1</c:v>
                </c:pt>
                <c:pt idx="2698">
                  <c:v>1</c:v>
                </c:pt>
                <c:pt idx="2699">
                  <c:v>1</c:v>
                </c:pt>
                <c:pt idx="2700">
                  <c:v>1</c:v>
                </c:pt>
                <c:pt idx="2701">
                  <c:v>0.33333333300000001</c:v>
                </c:pt>
                <c:pt idx="2702">
                  <c:v>1</c:v>
                </c:pt>
                <c:pt idx="2703">
                  <c:v>1</c:v>
                </c:pt>
                <c:pt idx="2704">
                  <c:v>1</c:v>
                </c:pt>
                <c:pt idx="2705">
                  <c:v>1</c:v>
                </c:pt>
                <c:pt idx="2706">
                  <c:v>1</c:v>
                </c:pt>
                <c:pt idx="2707">
                  <c:v>1</c:v>
                </c:pt>
                <c:pt idx="2708">
                  <c:v>1</c:v>
                </c:pt>
                <c:pt idx="2709">
                  <c:v>1</c:v>
                </c:pt>
                <c:pt idx="2710">
                  <c:v>1</c:v>
                </c:pt>
                <c:pt idx="2711">
                  <c:v>1</c:v>
                </c:pt>
                <c:pt idx="2712">
                  <c:v>1</c:v>
                </c:pt>
                <c:pt idx="2713">
                  <c:v>1</c:v>
                </c:pt>
                <c:pt idx="2714">
                  <c:v>1</c:v>
                </c:pt>
                <c:pt idx="2715">
                  <c:v>0.66666666699999999</c:v>
                </c:pt>
                <c:pt idx="2716">
                  <c:v>0.66666666699999999</c:v>
                </c:pt>
                <c:pt idx="2717">
                  <c:v>1</c:v>
                </c:pt>
                <c:pt idx="2718">
                  <c:v>1</c:v>
                </c:pt>
                <c:pt idx="2719">
                  <c:v>1</c:v>
                </c:pt>
                <c:pt idx="2720">
                  <c:v>0.66666666699999999</c:v>
                </c:pt>
                <c:pt idx="2721">
                  <c:v>1</c:v>
                </c:pt>
                <c:pt idx="2722">
                  <c:v>1</c:v>
                </c:pt>
                <c:pt idx="2723">
                  <c:v>1</c:v>
                </c:pt>
                <c:pt idx="2724">
                  <c:v>1</c:v>
                </c:pt>
                <c:pt idx="2725">
                  <c:v>1</c:v>
                </c:pt>
                <c:pt idx="2726">
                  <c:v>1</c:v>
                </c:pt>
                <c:pt idx="2727">
                  <c:v>1</c:v>
                </c:pt>
                <c:pt idx="2728">
                  <c:v>1</c:v>
                </c:pt>
                <c:pt idx="2729">
                  <c:v>1</c:v>
                </c:pt>
                <c:pt idx="2730">
                  <c:v>1</c:v>
                </c:pt>
                <c:pt idx="2731">
                  <c:v>1</c:v>
                </c:pt>
                <c:pt idx="2732">
                  <c:v>1</c:v>
                </c:pt>
                <c:pt idx="2733">
                  <c:v>1</c:v>
                </c:pt>
                <c:pt idx="2734">
                  <c:v>1</c:v>
                </c:pt>
                <c:pt idx="2735">
                  <c:v>1</c:v>
                </c:pt>
                <c:pt idx="2736">
                  <c:v>0.66666666699999999</c:v>
                </c:pt>
                <c:pt idx="2737">
                  <c:v>1</c:v>
                </c:pt>
                <c:pt idx="2738">
                  <c:v>1</c:v>
                </c:pt>
                <c:pt idx="2739">
                  <c:v>1</c:v>
                </c:pt>
                <c:pt idx="2740">
                  <c:v>1</c:v>
                </c:pt>
                <c:pt idx="2741">
                  <c:v>1</c:v>
                </c:pt>
                <c:pt idx="2742">
                  <c:v>1</c:v>
                </c:pt>
                <c:pt idx="2743">
                  <c:v>1</c:v>
                </c:pt>
                <c:pt idx="2744">
                  <c:v>1</c:v>
                </c:pt>
                <c:pt idx="2745">
                  <c:v>1</c:v>
                </c:pt>
                <c:pt idx="2746">
                  <c:v>1</c:v>
                </c:pt>
                <c:pt idx="2747">
                  <c:v>1</c:v>
                </c:pt>
                <c:pt idx="2748">
                  <c:v>1</c:v>
                </c:pt>
                <c:pt idx="2749">
                  <c:v>1</c:v>
                </c:pt>
                <c:pt idx="2750">
                  <c:v>1</c:v>
                </c:pt>
                <c:pt idx="2751">
                  <c:v>1</c:v>
                </c:pt>
                <c:pt idx="2752">
                  <c:v>1</c:v>
                </c:pt>
                <c:pt idx="2753">
                  <c:v>0.66666666699999999</c:v>
                </c:pt>
                <c:pt idx="2754">
                  <c:v>0.33333333300000001</c:v>
                </c:pt>
                <c:pt idx="2755">
                  <c:v>1</c:v>
                </c:pt>
                <c:pt idx="2756">
                  <c:v>1</c:v>
                </c:pt>
                <c:pt idx="2757">
                  <c:v>1</c:v>
                </c:pt>
                <c:pt idx="2758">
                  <c:v>1</c:v>
                </c:pt>
                <c:pt idx="2759">
                  <c:v>1</c:v>
                </c:pt>
                <c:pt idx="2760">
                  <c:v>1</c:v>
                </c:pt>
                <c:pt idx="2761">
                  <c:v>1</c:v>
                </c:pt>
                <c:pt idx="2762">
                  <c:v>1</c:v>
                </c:pt>
                <c:pt idx="2763">
                  <c:v>1</c:v>
                </c:pt>
                <c:pt idx="2764">
                  <c:v>1</c:v>
                </c:pt>
                <c:pt idx="2765">
                  <c:v>1</c:v>
                </c:pt>
                <c:pt idx="2766">
                  <c:v>1</c:v>
                </c:pt>
                <c:pt idx="2767">
                  <c:v>1</c:v>
                </c:pt>
                <c:pt idx="2768">
                  <c:v>1</c:v>
                </c:pt>
                <c:pt idx="2769">
                  <c:v>1</c:v>
                </c:pt>
                <c:pt idx="2770">
                  <c:v>0.66666666699999999</c:v>
                </c:pt>
                <c:pt idx="2771">
                  <c:v>1</c:v>
                </c:pt>
                <c:pt idx="2772">
                  <c:v>1</c:v>
                </c:pt>
                <c:pt idx="2773">
                  <c:v>1</c:v>
                </c:pt>
                <c:pt idx="2774">
                  <c:v>1</c:v>
                </c:pt>
                <c:pt idx="2775">
                  <c:v>1</c:v>
                </c:pt>
                <c:pt idx="2776">
                  <c:v>1</c:v>
                </c:pt>
                <c:pt idx="2777">
                  <c:v>1</c:v>
                </c:pt>
                <c:pt idx="2778">
                  <c:v>1</c:v>
                </c:pt>
                <c:pt idx="2779">
                  <c:v>0.66666666699999999</c:v>
                </c:pt>
                <c:pt idx="2780">
                  <c:v>1</c:v>
                </c:pt>
                <c:pt idx="2781">
                  <c:v>1</c:v>
                </c:pt>
                <c:pt idx="2782">
                  <c:v>1</c:v>
                </c:pt>
                <c:pt idx="2783">
                  <c:v>1</c:v>
                </c:pt>
                <c:pt idx="2784">
                  <c:v>1</c:v>
                </c:pt>
                <c:pt idx="2785">
                  <c:v>0.33333333300000001</c:v>
                </c:pt>
                <c:pt idx="2786">
                  <c:v>1</c:v>
                </c:pt>
                <c:pt idx="2787">
                  <c:v>1</c:v>
                </c:pt>
                <c:pt idx="2788">
                  <c:v>1</c:v>
                </c:pt>
                <c:pt idx="2789">
                  <c:v>1</c:v>
                </c:pt>
                <c:pt idx="2790">
                  <c:v>0.33333333300000001</c:v>
                </c:pt>
                <c:pt idx="2791">
                  <c:v>1</c:v>
                </c:pt>
                <c:pt idx="2792">
                  <c:v>1</c:v>
                </c:pt>
                <c:pt idx="2793">
                  <c:v>1</c:v>
                </c:pt>
                <c:pt idx="2794">
                  <c:v>1</c:v>
                </c:pt>
                <c:pt idx="2795">
                  <c:v>1</c:v>
                </c:pt>
                <c:pt idx="2796">
                  <c:v>1</c:v>
                </c:pt>
                <c:pt idx="2797">
                  <c:v>1</c:v>
                </c:pt>
                <c:pt idx="2798">
                  <c:v>1</c:v>
                </c:pt>
                <c:pt idx="2799">
                  <c:v>1</c:v>
                </c:pt>
                <c:pt idx="2800">
                  <c:v>1</c:v>
                </c:pt>
                <c:pt idx="2801">
                  <c:v>1</c:v>
                </c:pt>
                <c:pt idx="2802">
                  <c:v>0.33333333300000001</c:v>
                </c:pt>
                <c:pt idx="2803">
                  <c:v>1</c:v>
                </c:pt>
                <c:pt idx="2804">
                  <c:v>1</c:v>
                </c:pt>
                <c:pt idx="2805">
                  <c:v>0.66666666699999999</c:v>
                </c:pt>
                <c:pt idx="2806">
                  <c:v>1</c:v>
                </c:pt>
                <c:pt idx="2807">
                  <c:v>0.66666666699999999</c:v>
                </c:pt>
                <c:pt idx="2808">
                  <c:v>1</c:v>
                </c:pt>
                <c:pt idx="2809">
                  <c:v>1</c:v>
                </c:pt>
                <c:pt idx="2810">
                  <c:v>1</c:v>
                </c:pt>
                <c:pt idx="2811">
                  <c:v>1</c:v>
                </c:pt>
                <c:pt idx="2812">
                  <c:v>1</c:v>
                </c:pt>
                <c:pt idx="2813">
                  <c:v>0.33333333300000001</c:v>
                </c:pt>
                <c:pt idx="2814">
                  <c:v>1</c:v>
                </c:pt>
                <c:pt idx="2815">
                  <c:v>1</c:v>
                </c:pt>
                <c:pt idx="2816">
                  <c:v>1</c:v>
                </c:pt>
                <c:pt idx="2817">
                  <c:v>1</c:v>
                </c:pt>
                <c:pt idx="2818">
                  <c:v>1</c:v>
                </c:pt>
                <c:pt idx="2819">
                  <c:v>0.66666666699999999</c:v>
                </c:pt>
                <c:pt idx="2820">
                  <c:v>1</c:v>
                </c:pt>
                <c:pt idx="2821">
                  <c:v>1</c:v>
                </c:pt>
                <c:pt idx="2822">
                  <c:v>1</c:v>
                </c:pt>
                <c:pt idx="2823">
                  <c:v>1</c:v>
                </c:pt>
                <c:pt idx="2824">
                  <c:v>1</c:v>
                </c:pt>
                <c:pt idx="2825">
                  <c:v>1</c:v>
                </c:pt>
                <c:pt idx="2826">
                  <c:v>1</c:v>
                </c:pt>
                <c:pt idx="2827">
                  <c:v>1</c:v>
                </c:pt>
                <c:pt idx="2828">
                  <c:v>1</c:v>
                </c:pt>
                <c:pt idx="2829">
                  <c:v>1</c:v>
                </c:pt>
                <c:pt idx="2830">
                  <c:v>1</c:v>
                </c:pt>
                <c:pt idx="2831">
                  <c:v>0.66666666699999999</c:v>
                </c:pt>
                <c:pt idx="2832">
                  <c:v>1</c:v>
                </c:pt>
                <c:pt idx="2833">
                  <c:v>1</c:v>
                </c:pt>
                <c:pt idx="2834">
                  <c:v>0.66666666699999999</c:v>
                </c:pt>
                <c:pt idx="2835">
                  <c:v>1</c:v>
                </c:pt>
                <c:pt idx="2836">
                  <c:v>1</c:v>
                </c:pt>
                <c:pt idx="2837">
                  <c:v>1</c:v>
                </c:pt>
                <c:pt idx="2838">
                  <c:v>1</c:v>
                </c:pt>
                <c:pt idx="2839">
                  <c:v>1</c:v>
                </c:pt>
                <c:pt idx="2840">
                  <c:v>1</c:v>
                </c:pt>
                <c:pt idx="2841">
                  <c:v>1</c:v>
                </c:pt>
                <c:pt idx="2842">
                  <c:v>1</c:v>
                </c:pt>
                <c:pt idx="2843">
                  <c:v>1</c:v>
                </c:pt>
                <c:pt idx="2844">
                  <c:v>1</c:v>
                </c:pt>
                <c:pt idx="2845">
                  <c:v>1</c:v>
                </c:pt>
                <c:pt idx="2846">
                  <c:v>1</c:v>
                </c:pt>
                <c:pt idx="2847">
                  <c:v>1</c:v>
                </c:pt>
                <c:pt idx="2848">
                  <c:v>1</c:v>
                </c:pt>
                <c:pt idx="2849">
                  <c:v>1</c:v>
                </c:pt>
                <c:pt idx="2850">
                  <c:v>1</c:v>
                </c:pt>
                <c:pt idx="2851">
                  <c:v>1</c:v>
                </c:pt>
                <c:pt idx="2852">
                  <c:v>1</c:v>
                </c:pt>
                <c:pt idx="2853">
                  <c:v>1</c:v>
                </c:pt>
                <c:pt idx="2854">
                  <c:v>1</c:v>
                </c:pt>
                <c:pt idx="2855">
                  <c:v>1</c:v>
                </c:pt>
                <c:pt idx="2856">
                  <c:v>1</c:v>
                </c:pt>
                <c:pt idx="2857">
                  <c:v>1</c:v>
                </c:pt>
                <c:pt idx="2858">
                  <c:v>1</c:v>
                </c:pt>
                <c:pt idx="2859">
                  <c:v>1</c:v>
                </c:pt>
                <c:pt idx="2860">
                  <c:v>1</c:v>
                </c:pt>
                <c:pt idx="2861">
                  <c:v>1</c:v>
                </c:pt>
                <c:pt idx="2862">
                  <c:v>1</c:v>
                </c:pt>
                <c:pt idx="2863">
                  <c:v>1</c:v>
                </c:pt>
                <c:pt idx="2864">
                  <c:v>1</c:v>
                </c:pt>
                <c:pt idx="2865">
                  <c:v>1</c:v>
                </c:pt>
                <c:pt idx="2866">
                  <c:v>1</c:v>
                </c:pt>
                <c:pt idx="2867">
                  <c:v>1</c:v>
                </c:pt>
                <c:pt idx="2868">
                  <c:v>1</c:v>
                </c:pt>
                <c:pt idx="2869">
                  <c:v>1</c:v>
                </c:pt>
                <c:pt idx="2870">
                  <c:v>0.66666666699999999</c:v>
                </c:pt>
                <c:pt idx="2871">
                  <c:v>1</c:v>
                </c:pt>
                <c:pt idx="2872">
                  <c:v>1</c:v>
                </c:pt>
                <c:pt idx="2873">
                  <c:v>1</c:v>
                </c:pt>
                <c:pt idx="2874">
                  <c:v>1</c:v>
                </c:pt>
                <c:pt idx="2875">
                  <c:v>1</c:v>
                </c:pt>
                <c:pt idx="2876">
                  <c:v>1</c:v>
                </c:pt>
                <c:pt idx="2877">
                  <c:v>1</c:v>
                </c:pt>
                <c:pt idx="2878">
                  <c:v>1</c:v>
                </c:pt>
                <c:pt idx="2879">
                  <c:v>1</c:v>
                </c:pt>
                <c:pt idx="2880">
                  <c:v>1</c:v>
                </c:pt>
                <c:pt idx="2881">
                  <c:v>1</c:v>
                </c:pt>
                <c:pt idx="2882">
                  <c:v>1</c:v>
                </c:pt>
                <c:pt idx="2883">
                  <c:v>1</c:v>
                </c:pt>
                <c:pt idx="2884">
                  <c:v>1</c:v>
                </c:pt>
                <c:pt idx="2885">
                  <c:v>1</c:v>
                </c:pt>
                <c:pt idx="2886">
                  <c:v>1</c:v>
                </c:pt>
                <c:pt idx="2887">
                  <c:v>1</c:v>
                </c:pt>
                <c:pt idx="2888">
                  <c:v>1</c:v>
                </c:pt>
                <c:pt idx="2889">
                  <c:v>1</c:v>
                </c:pt>
                <c:pt idx="2890">
                  <c:v>1</c:v>
                </c:pt>
                <c:pt idx="2891">
                  <c:v>1</c:v>
                </c:pt>
                <c:pt idx="2892">
                  <c:v>0.66666666699999999</c:v>
                </c:pt>
                <c:pt idx="2893">
                  <c:v>1</c:v>
                </c:pt>
                <c:pt idx="2894">
                  <c:v>1</c:v>
                </c:pt>
                <c:pt idx="2895">
                  <c:v>1</c:v>
                </c:pt>
                <c:pt idx="2896">
                  <c:v>1</c:v>
                </c:pt>
                <c:pt idx="2897">
                  <c:v>1</c:v>
                </c:pt>
                <c:pt idx="2898">
                  <c:v>1</c:v>
                </c:pt>
                <c:pt idx="2899">
                  <c:v>1</c:v>
                </c:pt>
                <c:pt idx="2900">
                  <c:v>1</c:v>
                </c:pt>
                <c:pt idx="2901">
                  <c:v>1</c:v>
                </c:pt>
                <c:pt idx="2902">
                  <c:v>1</c:v>
                </c:pt>
                <c:pt idx="2903">
                  <c:v>1</c:v>
                </c:pt>
                <c:pt idx="2904">
                  <c:v>1</c:v>
                </c:pt>
                <c:pt idx="2905">
                  <c:v>1</c:v>
                </c:pt>
                <c:pt idx="2906">
                  <c:v>1</c:v>
                </c:pt>
                <c:pt idx="2907">
                  <c:v>1</c:v>
                </c:pt>
                <c:pt idx="2908">
                  <c:v>1</c:v>
                </c:pt>
                <c:pt idx="2909">
                  <c:v>1</c:v>
                </c:pt>
                <c:pt idx="2910">
                  <c:v>1</c:v>
                </c:pt>
                <c:pt idx="2911">
                  <c:v>1</c:v>
                </c:pt>
                <c:pt idx="2912">
                  <c:v>1</c:v>
                </c:pt>
                <c:pt idx="2913">
                  <c:v>1</c:v>
                </c:pt>
                <c:pt idx="2914">
                  <c:v>1</c:v>
                </c:pt>
                <c:pt idx="2915">
                  <c:v>0.66666666699999999</c:v>
                </c:pt>
                <c:pt idx="2916">
                  <c:v>1</c:v>
                </c:pt>
                <c:pt idx="2917">
                  <c:v>1</c:v>
                </c:pt>
                <c:pt idx="2918">
                  <c:v>1</c:v>
                </c:pt>
                <c:pt idx="2919">
                  <c:v>1</c:v>
                </c:pt>
                <c:pt idx="2920">
                  <c:v>0.66666666699999999</c:v>
                </c:pt>
                <c:pt idx="2921">
                  <c:v>1</c:v>
                </c:pt>
                <c:pt idx="2922">
                  <c:v>1</c:v>
                </c:pt>
                <c:pt idx="2923">
                  <c:v>1</c:v>
                </c:pt>
                <c:pt idx="2924">
                  <c:v>0.66666666699999999</c:v>
                </c:pt>
                <c:pt idx="2925">
                  <c:v>1</c:v>
                </c:pt>
                <c:pt idx="2926">
                  <c:v>1</c:v>
                </c:pt>
                <c:pt idx="2927">
                  <c:v>0.66666666699999999</c:v>
                </c:pt>
                <c:pt idx="2928">
                  <c:v>1</c:v>
                </c:pt>
                <c:pt idx="2929">
                  <c:v>1</c:v>
                </c:pt>
                <c:pt idx="2930">
                  <c:v>1</c:v>
                </c:pt>
                <c:pt idx="2931">
                  <c:v>1</c:v>
                </c:pt>
                <c:pt idx="2932">
                  <c:v>1</c:v>
                </c:pt>
                <c:pt idx="2933">
                  <c:v>1</c:v>
                </c:pt>
                <c:pt idx="2934">
                  <c:v>1</c:v>
                </c:pt>
                <c:pt idx="2935">
                  <c:v>1</c:v>
                </c:pt>
                <c:pt idx="2936">
                  <c:v>1</c:v>
                </c:pt>
                <c:pt idx="2937">
                  <c:v>1</c:v>
                </c:pt>
                <c:pt idx="2938">
                  <c:v>1</c:v>
                </c:pt>
                <c:pt idx="2939">
                  <c:v>0.33333333300000001</c:v>
                </c:pt>
                <c:pt idx="2940">
                  <c:v>1</c:v>
                </c:pt>
                <c:pt idx="2941">
                  <c:v>1</c:v>
                </c:pt>
                <c:pt idx="2942">
                  <c:v>1</c:v>
                </c:pt>
                <c:pt idx="2943">
                  <c:v>1</c:v>
                </c:pt>
                <c:pt idx="2944">
                  <c:v>1</c:v>
                </c:pt>
                <c:pt idx="2945">
                  <c:v>1</c:v>
                </c:pt>
                <c:pt idx="2946">
                  <c:v>1</c:v>
                </c:pt>
                <c:pt idx="2947">
                  <c:v>1</c:v>
                </c:pt>
                <c:pt idx="2948">
                  <c:v>1</c:v>
                </c:pt>
                <c:pt idx="2949">
                  <c:v>1</c:v>
                </c:pt>
                <c:pt idx="2950">
                  <c:v>1</c:v>
                </c:pt>
                <c:pt idx="2951">
                  <c:v>1</c:v>
                </c:pt>
                <c:pt idx="2952">
                  <c:v>1</c:v>
                </c:pt>
                <c:pt idx="2953">
                  <c:v>1</c:v>
                </c:pt>
                <c:pt idx="2954">
                  <c:v>0.66666666699999999</c:v>
                </c:pt>
                <c:pt idx="2955">
                  <c:v>1</c:v>
                </c:pt>
                <c:pt idx="2956">
                  <c:v>1</c:v>
                </c:pt>
                <c:pt idx="2957">
                  <c:v>1</c:v>
                </c:pt>
                <c:pt idx="2958">
                  <c:v>1</c:v>
                </c:pt>
                <c:pt idx="2959">
                  <c:v>1</c:v>
                </c:pt>
                <c:pt idx="2960">
                  <c:v>1</c:v>
                </c:pt>
                <c:pt idx="2961">
                  <c:v>1</c:v>
                </c:pt>
                <c:pt idx="2962">
                  <c:v>1</c:v>
                </c:pt>
                <c:pt idx="2963">
                  <c:v>1</c:v>
                </c:pt>
                <c:pt idx="2964">
                  <c:v>0.66666666699999999</c:v>
                </c:pt>
                <c:pt idx="2965">
                  <c:v>1</c:v>
                </c:pt>
                <c:pt idx="2966">
                  <c:v>1</c:v>
                </c:pt>
                <c:pt idx="2967">
                  <c:v>1</c:v>
                </c:pt>
                <c:pt idx="2968">
                  <c:v>1</c:v>
                </c:pt>
                <c:pt idx="2969">
                  <c:v>1</c:v>
                </c:pt>
                <c:pt idx="2970">
                  <c:v>1</c:v>
                </c:pt>
                <c:pt idx="2971">
                  <c:v>1</c:v>
                </c:pt>
                <c:pt idx="2972">
                  <c:v>1</c:v>
                </c:pt>
                <c:pt idx="2973">
                  <c:v>1</c:v>
                </c:pt>
                <c:pt idx="2974">
                  <c:v>0.66666666699999999</c:v>
                </c:pt>
                <c:pt idx="2975">
                  <c:v>1</c:v>
                </c:pt>
                <c:pt idx="2976">
                  <c:v>1</c:v>
                </c:pt>
                <c:pt idx="2977">
                  <c:v>1</c:v>
                </c:pt>
                <c:pt idx="2978">
                  <c:v>1</c:v>
                </c:pt>
                <c:pt idx="2979">
                  <c:v>1</c:v>
                </c:pt>
                <c:pt idx="2980">
                  <c:v>1</c:v>
                </c:pt>
                <c:pt idx="2981">
                  <c:v>0.66666666699999999</c:v>
                </c:pt>
                <c:pt idx="2982">
                  <c:v>1</c:v>
                </c:pt>
                <c:pt idx="2983">
                  <c:v>1</c:v>
                </c:pt>
                <c:pt idx="2984">
                  <c:v>1</c:v>
                </c:pt>
                <c:pt idx="2985">
                  <c:v>1</c:v>
                </c:pt>
                <c:pt idx="2986">
                  <c:v>1</c:v>
                </c:pt>
                <c:pt idx="2987">
                  <c:v>1</c:v>
                </c:pt>
                <c:pt idx="2988">
                  <c:v>1</c:v>
                </c:pt>
                <c:pt idx="2989">
                  <c:v>1</c:v>
                </c:pt>
                <c:pt idx="2990">
                  <c:v>1</c:v>
                </c:pt>
                <c:pt idx="2991">
                  <c:v>1</c:v>
                </c:pt>
                <c:pt idx="2992">
                  <c:v>1</c:v>
                </c:pt>
                <c:pt idx="2993">
                  <c:v>1</c:v>
                </c:pt>
                <c:pt idx="2994">
                  <c:v>1</c:v>
                </c:pt>
                <c:pt idx="2995">
                  <c:v>1</c:v>
                </c:pt>
                <c:pt idx="2996">
                  <c:v>1</c:v>
                </c:pt>
                <c:pt idx="2997">
                  <c:v>1</c:v>
                </c:pt>
                <c:pt idx="2998">
                  <c:v>1</c:v>
                </c:pt>
                <c:pt idx="2999">
                  <c:v>1</c:v>
                </c:pt>
                <c:pt idx="3000">
                  <c:v>1</c:v>
                </c:pt>
                <c:pt idx="3001">
                  <c:v>1</c:v>
                </c:pt>
                <c:pt idx="3002">
                  <c:v>1</c:v>
                </c:pt>
                <c:pt idx="3003">
                  <c:v>1</c:v>
                </c:pt>
                <c:pt idx="3004">
                  <c:v>1</c:v>
                </c:pt>
                <c:pt idx="3005">
                  <c:v>1</c:v>
                </c:pt>
                <c:pt idx="3006">
                  <c:v>1</c:v>
                </c:pt>
                <c:pt idx="3007">
                  <c:v>1</c:v>
                </c:pt>
                <c:pt idx="3008">
                  <c:v>1</c:v>
                </c:pt>
                <c:pt idx="3009">
                  <c:v>0.33333333300000001</c:v>
                </c:pt>
                <c:pt idx="3010">
                  <c:v>1</c:v>
                </c:pt>
                <c:pt idx="3011">
                  <c:v>1</c:v>
                </c:pt>
                <c:pt idx="3012">
                  <c:v>1</c:v>
                </c:pt>
                <c:pt idx="3013">
                  <c:v>0.33333333300000001</c:v>
                </c:pt>
                <c:pt idx="3014">
                  <c:v>1</c:v>
                </c:pt>
                <c:pt idx="3015">
                  <c:v>1</c:v>
                </c:pt>
                <c:pt idx="3016">
                  <c:v>1</c:v>
                </c:pt>
                <c:pt idx="3017">
                  <c:v>1</c:v>
                </c:pt>
                <c:pt idx="3018">
                  <c:v>1</c:v>
                </c:pt>
                <c:pt idx="3019">
                  <c:v>1</c:v>
                </c:pt>
                <c:pt idx="3020">
                  <c:v>1</c:v>
                </c:pt>
                <c:pt idx="3021">
                  <c:v>1</c:v>
                </c:pt>
                <c:pt idx="3022">
                  <c:v>1</c:v>
                </c:pt>
                <c:pt idx="3023">
                  <c:v>1</c:v>
                </c:pt>
                <c:pt idx="3024">
                  <c:v>1</c:v>
                </c:pt>
                <c:pt idx="3025">
                  <c:v>1</c:v>
                </c:pt>
                <c:pt idx="3026">
                  <c:v>1</c:v>
                </c:pt>
                <c:pt idx="3027">
                  <c:v>1</c:v>
                </c:pt>
                <c:pt idx="3028">
                  <c:v>1</c:v>
                </c:pt>
                <c:pt idx="3029">
                  <c:v>1</c:v>
                </c:pt>
                <c:pt idx="3030">
                  <c:v>1</c:v>
                </c:pt>
                <c:pt idx="3031">
                  <c:v>1</c:v>
                </c:pt>
                <c:pt idx="3032">
                  <c:v>1</c:v>
                </c:pt>
                <c:pt idx="3033">
                  <c:v>1</c:v>
                </c:pt>
                <c:pt idx="3034">
                  <c:v>1</c:v>
                </c:pt>
                <c:pt idx="3035">
                  <c:v>1</c:v>
                </c:pt>
                <c:pt idx="3036">
                  <c:v>1</c:v>
                </c:pt>
                <c:pt idx="3037">
                  <c:v>1</c:v>
                </c:pt>
                <c:pt idx="3038">
                  <c:v>1</c:v>
                </c:pt>
                <c:pt idx="3039">
                  <c:v>1</c:v>
                </c:pt>
                <c:pt idx="3040">
                  <c:v>1</c:v>
                </c:pt>
                <c:pt idx="3041">
                  <c:v>1</c:v>
                </c:pt>
                <c:pt idx="3042">
                  <c:v>1</c:v>
                </c:pt>
                <c:pt idx="3043">
                  <c:v>1</c:v>
                </c:pt>
                <c:pt idx="3044">
                  <c:v>1</c:v>
                </c:pt>
                <c:pt idx="3045">
                  <c:v>0.66666666699999999</c:v>
                </c:pt>
                <c:pt idx="3046">
                  <c:v>1</c:v>
                </c:pt>
                <c:pt idx="3047">
                  <c:v>1</c:v>
                </c:pt>
                <c:pt idx="3048">
                  <c:v>1</c:v>
                </c:pt>
                <c:pt idx="3049">
                  <c:v>1</c:v>
                </c:pt>
                <c:pt idx="3050">
                  <c:v>1</c:v>
                </c:pt>
                <c:pt idx="3051">
                  <c:v>1</c:v>
                </c:pt>
                <c:pt idx="3052">
                  <c:v>0.66666666699999999</c:v>
                </c:pt>
                <c:pt idx="3053">
                  <c:v>1</c:v>
                </c:pt>
                <c:pt idx="3054">
                  <c:v>1</c:v>
                </c:pt>
                <c:pt idx="3055">
                  <c:v>1</c:v>
                </c:pt>
                <c:pt idx="3056">
                  <c:v>1</c:v>
                </c:pt>
                <c:pt idx="3057">
                  <c:v>1</c:v>
                </c:pt>
                <c:pt idx="3058">
                  <c:v>1</c:v>
                </c:pt>
                <c:pt idx="3059">
                  <c:v>1</c:v>
                </c:pt>
                <c:pt idx="3060">
                  <c:v>1</c:v>
                </c:pt>
                <c:pt idx="3061">
                  <c:v>0.66666666699999999</c:v>
                </c:pt>
                <c:pt idx="3062">
                  <c:v>1</c:v>
                </c:pt>
                <c:pt idx="3063">
                  <c:v>1</c:v>
                </c:pt>
                <c:pt idx="3064">
                  <c:v>1</c:v>
                </c:pt>
                <c:pt idx="3065">
                  <c:v>1</c:v>
                </c:pt>
                <c:pt idx="3066">
                  <c:v>1</c:v>
                </c:pt>
                <c:pt idx="3067">
                  <c:v>1</c:v>
                </c:pt>
                <c:pt idx="3068">
                  <c:v>1</c:v>
                </c:pt>
                <c:pt idx="3069">
                  <c:v>1</c:v>
                </c:pt>
                <c:pt idx="3070">
                  <c:v>1</c:v>
                </c:pt>
                <c:pt idx="3071">
                  <c:v>1</c:v>
                </c:pt>
                <c:pt idx="3072">
                  <c:v>0.66666666699999999</c:v>
                </c:pt>
                <c:pt idx="3073">
                  <c:v>1</c:v>
                </c:pt>
                <c:pt idx="3074">
                  <c:v>1</c:v>
                </c:pt>
                <c:pt idx="3075">
                  <c:v>1</c:v>
                </c:pt>
                <c:pt idx="3076">
                  <c:v>1</c:v>
                </c:pt>
                <c:pt idx="3077">
                  <c:v>1</c:v>
                </c:pt>
                <c:pt idx="3078">
                  <c:v>1</c:v>
                </c:pt>
                <c:pt idx="3079">
                  <c:v>1</c:v>
                </c:pt>
                <c:pt idx="3080">
                  <c:v>1</c:v>
                </c:pt>
                <c:pt idx="3081">
                  <c:v>0.66666666699999999</c:v>
                </c:pt>
                <c:pt idx="3082">
                  <c:v>1</c:v>
                </c:pt>
                <c:pt idx="3083">
                  <c:v>1</c:v>
                </c:pt>
                <c:pt idx="3084">
                  <c:v>1</c:v>
                </c:pt>
                <c:pt idx="3085">
                  <c:v>1</c:v>
                </c:pt>
                <c:pt idx="3086">
                  <c:v>1</c:v>
                </c:pt>
                <c:pt idx="3087">
                  <c:v>1</c:v>
                </c:pt>
                <c:pt idx="3088">
                  <c:v>1</c:v>
                </c:pt>
                <c:pt idx="3089">
                  <c:v>1</c:v>
                </c:pt>
                <c:pt idx="3090">
                  <c:v>1</c:v>
                </c:pt>
                <c:pt idx="3091">
                  <c:v>1</c:v>
                </c:pt>
                <c:pt idx="3092">
                  <c:v>1</c:v>
                </c:pt>
                <c:pt idx="3093">
                  <c:v>1</c:v>
                </c:pt>
                <c:pt idx="3094">
                  <c:v>1</c:v>
                </c:pt>
                <c:pt idx="3095">
                  <c:v>1</c:v>
                </c:pt>
                <c:pt idx="3096">
                  <c:v>1</c:v>
                </c:pt>
                <c:pt idx="3097">
                  <c:v>1</c:v>
                </c:pt>
                <c:pt idx="3098">
                  <c:v>1</c:v>
                </c:pt>
                <c:pt idx="3099">
                  <c:v>1</c:v>
                </c:pt>
                <c:pt idx="3100">
                  <c:v>1</c:v>
                </c:pt>
                <c:pt idx="3101">
                  <c:v>1</c:v>
                </c:pt>
                <c:pt idx="3102">
                  <c:v>1</c:v>
                </c:pt>
                <c:pt idx="3103">
                  <c:v>0.66666666699999999</c:v>
                </c:pt>
                <c:pt idx="3104">
                  <c:v>1</c:v>
                </c:pt>
                <c:pt idx="3105">
                  <c:v>1</c:v>
                </c:pt>
                <c:pt idx="3106">
                  <c:v>1</c:v>
                </c:pt>
                <c:pt idx="3107">
                  <c:v>1</c:v>
                </c:pt>
                <c:pt idx="3108">
                  <c:v>1</c:v>
                </c:pt>
                <c:pt idx="3109">
                  <c:v>1</c:v>
                </c:pt>
                <c:pt idx="3110">
                  <c:v>1</c:v>
                </c:pt>
                <c:pt idx="3111">
                  <c:v>1</c:v>
                </c:pt>
                <c:pt idx="3112">
                  <c:v>1</c:v>
                </c:pt>
                <c:pt idx="3113">
                  <c:v>0.33333333300000001</c:v>
                </c:pt>
                <c:pt idx="3114">
                  <c:v>1</c:v>
                </c:pt>
                <c:pt idx="3115">
                  <c:v>1</c:v>
                </c:pt>
                <c:pt idx="3116">
                  <c:v>1</c:v>
                </c:pt>
                <c:pt idx="3117">
                  <c:v>1</c:v>
                </c:pt>
                <c:pt idx="3118">
                  <c:v>1</c:v>
                </c:pt>
                <c:pt idx="3119">
                  <c:v>1</c:v>
                </c:pt>
                <c:pt idx="3120">
                  <c:v>1</c:v>
                </c:pt>
                <c:pt idx="3121">
                  <c:v>1</c:v>
                </c:pt>
                <c:pt idx="3122">
                  <c:v>0.33333333300000001</c:v>
                </c:pt>
                <c:pt idx="3123">
                  <c:v>1</c:v>
                </c:pt>
                <c:pt idx="3124">
                  <c:v>1</c:v>
                </c:pt>
                <c:pt idx="3125">
                  <c:v>1</c:v>
                </c:pt>
                <c:pt idx="3126">
                  <c:v>1</c:v>
                </c:pt>
                <c:pt idx="3127">
                  <c:v>1</c:v>
                </c:pt>
                <c:pt idx="3128">
                  <c:v>1</c:v>
                </c:pt>
                <c:pt idx="3129">
                  <c:v>1</c:v>
                </c:pt>
                <c:pt idx="3130">
                  <c:v>1</c:v>
                </c:pt>
                <c:pt idx="3131">
                  <c:v>1</c:v>
                </c:pt>
                <c:pt idx="3132">
                  <c:v>1</c:v>
                </c:pt>
                <c:pt idx="3133">
                  <c:v>1</c:v>
                </c:pt>
                <c:pt idx="3134">
                  <c:v>1</c:v>
                </c:pt>
                <c:pt idx="3135">
                  <c:v>1</c:v>
                </c:pt>
                <c:pt idx="3136">
                  <c:v>1</c:v>
                </c:pt>
                <c:pt idx="3137">
                  <c:v>0.66666666699999999</c:v>
                </c:pt>
                <c:pt idx="3138">
                  <c:v>0.66666666699999999</c:v>
                </c:pt>
                <c:pt idx="3139">
                  <c:v>1</c:v>
                </c:pt>
                <c:pt idx="3140">
                  <c:v>1</c:v>
                </c:pt>
                <c:pt idx="3141">
                  <c:v>1</c:v>
                </c:pt>
                <c:pt idx="3142">
                  <c:v>1</c:v>
                </c:pt>
                <c:pt idx="3143">
                  <c:v>1</c:v>
                </c:pt>
                <c:pt idx="3144">
                  <c:v>1</c:v>
                </c:pt>
                <c:pt idx="3145">
                  <c:v>1</c:v>
                </c:pt>
                <c:pt idx="3146">
                  <c:v>1</c:v>
                </c:pt>
                <c:pt idx="3147">
                  <c:v>1</c:v>
                </c:pt>
                <c:pt idx="3148">
                  <c:v>1</c:v>
                </c:pt>
                <c:pt idx="3149">
                  <c:v>1</c:v>
                </c:pt>
                <c:pt idx="3150">
                  <c:v>1</c:v>
                </c:pt>
                <c:pt idx="3151">
                  <c:v>1</c:v>
                </c:pt>
                <c:pt idx="3152">
                  <c:v>1</c:v>
                </c:pt>
                <c:pt idx="3153">
                  <c:v>0.66666666699999999</c:v>
                </c:pt>
                <c:pt idx="3154">
                  <c:v>1</c:v>
                </c:pt>
                <c:pt idx="3155">
                  <c:v>1</c:v>
                </c:pt>
                <c:pt idx="3156">
                  <c:v>1</c:v>
                </c:pt>
                <c:pt idx="3157">
                  <c:v>1</c:v>
                </c:pt>
                <c:pt idx="3158">
                  <c:v>1</c:v>
                </c:pt>
                <c:pt idx="3159">
                  <c:v>0.66666666699999999</c:v>
                </c:pt>
                <c:pt idx="3160">
                  <c:v>1</c:v>
                </c:pt>
                <c:pt idx="3161">
                  <c:v>1</c:v>
                </c:pt>
                <c:pt idx="3162">
                  <c:v>1</c:v>
                </c:pt>
                <c:pt idx="3163">
                  <c:v>1</c:v>
                </c:pt>
                <c:pt idx="3164">
                  <c:v>1</c:v>
                </c:pt>
                <c:pt idx="3165">
                  <c:v>1</c:v>
                </c:pt>
                <c:pt idx="3166">
                  <c:v>1</c:v>
                </c:pt>
                <c:pt idx="3167">
                  <c:v>1</c:v>
                </c:pt>
                <c:pt idx="3168">
                  <c:v>1</c:v>
                </c:pt>
                <c:pt idx="3169">
                  <c:v>1</c:v>
                </c:pt>
                <c:pt idx="3170">
                  <c:v>1</c:v>
                </c:pt>
                <c:pt idx="3171">
                  <c:v>1</c:v>
                </c:pt>
                <c:pt idx="3172">
                  <c:v>1</c:v>
                </c:pt>
                <c:pt idx="3173">
                  <c:v>0.66666666699999999</c:v>
                </c:pt>
                <c:pt idx="3174">
                  <c:v>1</c:v>
                </c:pt>
                <c:pt idx="3175">
                  <c:v>1</c:v>
                </c:pt>
                <c:pt idx="3176">
                  <c:v>1</c:v>
                </c:pt>
                <c:pt idx="3177">
                  <c:v>1</c:v>
                </c:pt>
                <c:pt idx="3178">
                  <c:v>1</c:v>
                </c:pt>
                <c:pt idx="3179">
                  <c:v>1</c:v>
                </c:pt>
                <c:pt idx="3180">
                  <c:v>1</c:v>
                </c:pt>
                <c:pt idx="3181">
                  <c:v>1</c:v>
                </c:pt>
                <c:pt idx="3182">
                  <c:v>1</c:v>
                </c:pt>
                <c:pt idx="3183">
                  <c:v>1</c:v>
                </c:pt>
                <c:pt idx="3184">
                  <c:v>1</c:v>
                </c:pt>
                <c:pt idx="3185">
                  <c:v>1</c:v>
                </c:pt>
                <c:pt idx="3186">
                  <c:v>1</c:v>
                </c:pt>
                <c:pt idx="3187">
                  <c:v>1</c:v>
                </c:pt>
                <c:pt idx="3188">
                  <c:v>1</c:v>
                </c:pt>
                <c:pt idx="3189">
                  <c:v>1</c:v>
                </c:pt>
                <c:pt idx="3190">
                  <c:v>1</c:v>
                </c:pt>
                <c:pt idx="3191">
                  <c:v>1</c:v>
                </c:pt>
                <c:pt idx="3192">
                  <c:v>1</c:v>
                </c:pt>
                <c:pt idx="3193">
                  <c:v>1</c:v>
                </c:pt>
                <c:pt idx="3194">
                  <c:v>1</c:v>
                </c:pt>
                <c:pt idx="3195">
                  <c:v>1</c:v>
                </c:pt>
                <c:pt idx="3196">
                  <c:v>1</c:v>
                </c:pt>
                <c:pt idx="3197">
                  <c:v>1</c:v>
                </c:pt>
                <c:pt idx="3198">
                  <c:v>1</c:v>
                </c:pt>
                <c:pt idx="3199">
                  <c:v>1</c:v>
                </c:pt>
                <c:pt idx="3200">
                  <c:v>1</c:v>
                </c:pt>
                <c:pt idx="3201">
                  <c:v>1</c:v>
                </c:pt>
                <c:pt idx="3202">
                  <c:v>1</c:v>
                </c:pt>
                <c:pt idx="3203">
                  <c:v>1</c:v>
                </c:pt>
                <c:pt idx="3204">
                  <c:v>1</c:v>
                </c:pt>
                <c:pt idx="3205">
                  <c:v>1</c:v>
                </c:pt>
                <c:pt idx="3206">
                  <c:v>1</c:v>
                </c:pt>
                <c:pt idx="3207">
                  <c:v>0.66666666699999999</c:v>
                </c:pt>
                <c:pt idx="3208">
                  <c:v>1</c:v>
                </c:pt>
                <c:pt idx="3209">
                  <c:v>1</c:v>
                </c:pt>
                <c:pt idx="3210">
                  <c:v>1</c:v>
                </c:pt>
                <c:pt idx="3211">
                  <c:v>1</c:v>
                </c:pt>
                <c:pt idx="3212">
                  <c:v>1</c:v>
                </c:pt>
                <c:pt idx="3213">
                  <c:v>1</c:v>
                </c:pt>
                <c:pt idx="3214">
                  <c:v>1</c:v>
                </c:pt>
                <c:pt idx="3215">
                  <c:v>1</c:v>
                </c:pt>
                <c:pt idx="3216">
                  <c:v>1</c:v>
                </c:pt>
                <c:pt idx="3217">
                  <c:v>1</c:v>
                </c:pt>
                <c:pt idx="3218">
                  <c:v>1</c:v>
                </c:pt>
                <c:pt idx="3219">
                  <c:v>1</c:v>
                </c:pt>
                <c:pt idx="3220">
                  <c:v>0.66666666699999999</c:v>
                </c:pt>
                <c:pt idx="3221">
                  <c:v>1</c:v>
                </c:pt>
                <c:pt idx="3222">
                  <c:v>1</c:v>
                </c:pt>
                <c:pt idx="3223">
                  <c:v>1</c:v>
                </c:pt>
                <c:pt idx="3224">
                  <c:v>1</c:v>
                </c:pt>
                <c:pt idx="3225">
                  <c:v>1</c:v>
                </c:pt>
                <c:pt idx="3226">
                  <c:v>1</c:v>
                </c:pt>
                <c:pt idx="3227">
                  <c:v>1</c:v>
                </c:pt>
                <c:pt idx="3228">
                  <c:v>1</c:v>
                </c:pt>
                <c:pt idx="3229">
                  <c:v>1</c:v>
                </c:pt>
                <c:pt idx="3230">
                  <c:v>1</c:v>
                </c:pt>
                <c:pt idx="3231">
                  <c:v>1</c:v>
                </c:pt>
                <c:pt idx="3232">
                  <c:v>1</c:v>
                </c:pt>
                <c:pt idx="3233">
                  <c:v>1</c:v>
                </c:pt>
                <c:pt idx="3234">
                  <c:v>1</c:v>
                </c:pt>
                <c:pt idx="3235">
                  <c:v>1</c:v>
                </c:pt>
                <c:pt idx="3236">
                  <c:v>1</c:v>
                </c:pt>
                <c:pt idx="3237">
                  <c:v>1</c:v>
                </c:pt>
                <c:pt idx="3238">
                  <c:v>0.66666666699999999</c:v>
                </c:pt>
                <c:pt idx="3239">
                  <c:v>1</c:v>
                </c:pt>
                <c:pt idx="3240">
                  <c:v>1</c:v>
                </c:pt>
                <c:pt idx="3241">
                  <c:v>1</c:v>
                </c:pt>
                <c:pt idx="3242">
                  <c:v>1</c:v>
                </c:pt>
                <c:pt idx="3243">
                  <c:v>1</c:v>
                </c:pt>
                <c:pt idx="3244">
                  <c:v>1</c:v>
                </c:pt>
                <c:pt idx="3245">
                  <c:v>1</c:v>
                </c:pt>
                <c:pt idx="3246">
                  <c:v>1</c:v>
                </c:pt>
                <c:pt idx="3247">
                  <c:v>1</c:v>
                </c:pt>
                <c:pt idx="3248">
                  <c:v>1</c:v>
                </c:pt>
                <c:pt idx="3249">
                  <c:v>1</c:v>
                </c:pt>
                <c:pt idx="3250">
                  <c:v>1</c:v>
                </c:pt>
                <c:pt idx="3251">
                  <c:v>1</c:v>
                </c:pt>
                <c:pt idx="3252">
                  <c:v>1</c:v>
                </c:pt>
                <c:pt idx="3253">
                  <c:v>1</c:v>
                </c:pt>
                <c:pt idx="3254">
                  <c:v>1</c:v>
                </c:pt>
                <c:pt idx="3255">
                  <c:v>1</c:v>
                </c:pt>
                <c:pt idx="3256">
                  <c:v>1</c:v>
                </c:pt>
                <c:pt idx="3257">
                  <c:v>1</c:v>
                </c:pt>
                <c:pt idx="3258">
                  <c:v>1</c:v>
                </c:pt>
                <c:pt idx="3259">
                  <c:v>1</c:v>
                </c:pt>
                <c:pt idx="3260">
                  <c:v>1</c:v>
                </c:pt>
                <c:pt idx="3261">
                  <c:v>1</c:v>
                </c:pt>
                <c:pt idx="3262">
                  <c:v>1</c:v>
                </c:pt>
                <c:pt idx="3263">
                  <c:v>1</c:v>
                </c:pt>
                <c:pt idx="3264">
                  <c:v>1</c:v>
                </c:pt>
                <c:pt idx="3265">
                  <c:v>0.66666666699999999</c:v>
                </c:pt>
                <c:pt idx="3266">
                  <c:v>1</c:v>
                </c:pt>
                <c:pt idx="3267">
                  <c:v>1</c:v>
                </c:pt>
                <c:pt idx="3268">
                  <c:v>1</c:v>
                </c:pt>
                <c:pt idx="3269">
                  <c:v>1</c:v>
                </c:pt>
                <c:pt idx="3270">
                  <c:v>1</c:v>
                </c:pt>
                <c:pt idx="3271">
                  <c:v>1</c:v>
                </c:pt>
                <c:pt idx="3272">
                  <c:v>1</c:v>
                </c:pt>
                <c:pt idx="3273">
                  <c:v>1</c:v>
                </c:pt>
                <c:pt idx="3274">
                  <c:v>1</c:v>
                </c:pt>
                <c:pt idx="3275">
                  <c:v>1</c:v>
                </c:pt>
                <c:pt idx="3276">
                  <c:v>1</c:v>
                </c:pt>
                <c:pt idx="3277">
                  <c:v>1</c:v>
                </c:pt>
                <c:pt idx="3278">
                  <c:v>1</c:v>
                </c:pt>
                <c:pt idx="3279">
                  <c:v>1</c:v>
                </c:pt>
                <c:pt idx="3280">
                  <c:v>1</c:v>
                </c:pt>
                <c:pt idx="3281">
                  <c:v>1</c:v>
                </c:pt>
                <c:pt idx="3282">
                  <c:v>1</c:v>
                </c:pt>
                <c:pt idx="3283">
                  <c:v>1</c:v>
                </c:pt>
                <c:pt idx="3284">
                  <c:v>1</c:v>
                </c:pt>
                <c:pt idx="3285">
                  <c:v>1</c:v>
                </c:pt>
                <c:pt idx="3286">
                  <c:v>1</c:v>
                </c:pt>
                <c:pt idx="3287">
                  <c:v>1</c:v>
                </c:pt>
                <c:pt idx="3288">
                  <c:v>1</c:v>
                </c:pt>
                <c:pt idx="3289">
                  <c:v>1</c:v>
                </c:pt>
                <c:pt idx="3290">
                  <c:v>1</c:v>
                </c:pt>
                <c:pt idx="3291">
                  <c:v>1</c:v>
                </c:pt>
                <c:pt idx="3292">
                  <c:v>1</c:v>
                </c:pt>
                <c:pt idx="3293">
                  <c:v>1</c:v>
                </c:pt>
                <c:pt idx="3294">
                  <c:v>1</c:v>
                </c:pt>
                <c:pt idx="3295">
                  <c:v>1</c:v>
                </c:pt>
                <c:pt idx="3296">
                  <c:v>1</c:v>
                </c:pt>
                <c:pt idx="3297">
                  <c:v>1</c:v>
                </c:pt>
                <c:pt idx="3298">
                  <c:v>1</c:v>
                </c:pt>
                <c:pt idx="3299">
                  <c:v>1</c:v>
                </c:pt>
                <c:pt idx="3300">
                  <c:v>1</c:v>
                </c:pt>
                <c:pt idx="3301">
                  <c:v>1</c:v>
                </c:pt>
                <c:pt idx="3302">
                  <c:v>1</c:v>
                </c:pt>
                <c:pt idx="3303">
                  <c:v>1</c:v>
                </c:pt>
                <c:pt idx="3304">
                  <c:v>1</c:v>
                </c:pt>
                <c:pt idx="3305">
                  <c:v>1</c:v>
                </c:pt>
                <c:pt idx="3306">
                  <c:v>1</c:v>
                </c:pt>
                <c:pt idx="3307">
                  <c:v>1</c:v>
                </c:pt>
                <c:pt idx="3308">
                  <c:v>1</c:v>
                </c:pt>
                <c:pt idx="3309">
                  <c:v>1</c:v>
                </c:pt>
                <c:pt idx="3310">
                  <c:v>1</c:v>
                </c:pt>
                <c:pt idx="3311">
                  <c:v>1</c:v>
                </c:pt>
                <c:pt idx="3312">
                  <c:v>1</c:v>
                </c:pt>
                <c:pt idx="3313">
                  <c:v>1</c:v>
                </c:pt>
                <c:pt idx="3314">
                  <c:v>1</c:v>
                </c:pt>
                <c:pt idx="3315">
                  <c:v>1</c:v>
                </c:pt>
                <c:pt idx="3316">
                  <c:v>1</c:v>
                </c:pt>
                <c:pt idx="3317">
                  <c:v>1</c:v>
                </c:pt>
                <c:pt idx="3318">
                  <c:v>1</c:v>
                </c:pt>
                <c:pt idx="3319">
                  <c:v>0.66666666699999999</c:v>
                </c:pt>
                <c:pt idx="3320">
                  <c:v>1</c:v>
                </c:pt>
                <c:pt idx="3321">
                  <c:v>1</c:v>
                </c:pt>
                <c:pt idx="3322">
                  <c:v>1</c:v>
                </c:pt>
                <c:pt idx="3323">
                  <c:v>1</c:v>
                </c:pt>
                <c:pt idx="3324">
                  <c:v>1</c:v>
                </c:pt>
                <c:pt idx="3325">
                  <c:v>1</c:v>
                </c:pt>
                <c:pt idx="3326">
                  <c:v>1</c:v>
                </c:pt>
                <c:pt idx="3327">
                  <c:v>1</c:v>
                </c:pt>
                <c:pt idx="3328">
                  <c:v>1</c:v>
                </c:pt>
                <c:pt idx="3329">
                  <c:v>1</c:v>
                </c:pt>
                <c:pt idx="3330">
                  <c:v>1</c:v>
                </c:pt>
                <c:pt idx="3331">
                  <c:v>1</c:v>
                </c:pt>
                <c:pt idx="3332">
                  <c:v>0.66666666699999999</c:v>
                </c:pt>
                <c:pt idx="3333">
                  <c:v>1</c:v>
                </c:pt>
                <c:pt idx="3334">
                  <c:v>1</c:v>
                </c:pt>
                <c:pt idx="3335">
                  <c:v>1</c:v>
                </c:pt>
                <c:pt idx="3336">
                  <c:v>1</c:v>
                </c:pt>
                <c:pt idx="3337">
                  <c:v>1</c:v>
                </c:pt>
                <c:pt idx="3338">
                  <c:v>1</c:v>
                </c:pt>
                <c:pt idx="3339">
                  <c:v>1</c:v>
                </c:pt>
                <c:pt idx="3340">
                  <c:v>1</c:v>
                </c:pt>
                <c:pt idx="3341">
                  <c:v>1</c:v>
                </c:pt>
                <c:pt idx="3342">
                  <c:v>1</c:v>
                </c:pt>
                <c:pt idx="3343">
                  <c:v>1</c:v>
                </c:pt>
                <c:pt idx="3344">
                  <c:v>1</c:v>
                </c:pt>
                <c:pt idx="3345">
                  <c:v>1</c:v>
                </c:pt>
                <c:pt idx="3346">
                  <c:v>1</c:v>
                </c:pt>
                <c:pt idx="3347">
                  <c:v>1</c:v>
                </c:pt>
                <c:pt idx="3348">
                  <c:v>1</c:v>
                </c:pt>
                <c:pt idx="3349">
                  <c:v>1</c:v>
                </c:pt>
                <c:pt idx="3350">
                  <c:v>1</c:v>
                </c:pt>
                <c:pt idx="3351">
                  <c:v>1</c:v>
                </c:pt>
                <c:pt idx="3352">
                  <c:v>1</c:v>
                </c:pt>
                <c:pt idx="3353">
                  <c:v>1</c:v>
                </c:pt>
                <c:pt idx="3354">
                  <c:v>1</c:v>
                </c:pt>
                <c:pt idx="3355">
                  <c:v>1</c:v>
                </c:pt>
                <c:pt idx="3356">
                  <c:v>0.66666666699999999</c:v>
                </c:pt>
                <c:pt idx="3357">
                  <c:v>1</c:v>
                </c:pt>
                <c:pt idx="3358">
                  <c:v>1</c:v>
                </c:pt>
                <c:pt idx="3359">
                  <c:v>1</c:v>
                </c:pt>
                <c:pt idx="3360">
                  <c:v>1</c:v>
                </c:pt>
                <c:pt idx="3361">
                  <c:v>1</c:v>
                </c:pt>
                <c:pt idx="3362">
                  <c:v>1</c:v>
                </c:pt>
                <c:pt idx="3363">
                  <c:v>1</c:v>
                </c:pt>
                <c:pt idx="3364">
                  <c:v>1</c:v>
                </c:pt>
                <c:pt idx="3365">
                  <c:v>1</c:v>
                </c:pt>
                <c:pt idx="3366">
                  <c:v>1</c:v>
                </c:pt>
                <c:pt idx="3367">
                  <c:v>1</c:v>
                </c:pt>
                <c:pt idx="3368">
                  <c:v>1</c:v>
                </c:pt>
                <c:pt idx="3369">
                  <c:v>1</c:v>
                </c:pt>
                <c:pt idx="3370">
                  <c:v>1</c:v>
                </c:pt>
                <c:pt idx="3371">
                  <c:v>1</c:v>
                </c:pt>
                <c:pt idx="3372">
                  <c:v>1</c:v>
                </c:pt>
                <c:pt idx="3373">
                  <c:v>1</c:v>
                </c:pt>
                <c:pt idx="3374">
                  <c:v>1</c:v>
                </c:pt>
                <c:pt idx="3375">
                  <c:v>1</c:v>
                </c:pt>
                <c:pt idx="3376">
                  <c:v>1</c:v>
                </c:pt>
                <c:pt idx="3377">
                  <c:v>1</c:v>
                </c:pt>
                <c:pt idx="3378">
                  <c:v>1</c:v>
                </c:pt>
                <c:pt idx="3379">
                  <c:v>1</c:v>
                </c:pt>
                <c:pt idx="3380">
                  <c:v>1</c:v>
                </c:pt>
                <c:pt idx="3381">
                  <c:v>1</c:v>
                </c:pt>
                <c:pt idx="3382">
                  <c:v>1</c:v>
                </c:pt>
                <c:pt idx="3383">
                  <c:v>1</c:v>
                </c:pt>
                <c:pt idx="3384">
                  <c:v>1</c:v>
                </c:pt>
                <c:pt idx="3385">
                  <c:v>1</c:v>
                </c:pt>
                <c:pt idx="3386">
                  <c:v>1</c:v>
                </c:pt>
                <c:pt idx="3387">
                  <c:v>1</c:v>
                </c:pt>
                <c:pt idx="3388">
                  <c:v>1</c:v>
                </c:pt>
                <c:pt idx="3389">
                  <c:v>1</c:v>
                </c:pt>
                <c:pt idx="3390">
                  <c:v>1</c:v>
                </c:pt>
                <c:pt idx="3391">
                  <c:v>1</c:v>
                </c:pt>
                <c:pt idx="3392">
                  <c:v>1</c:v>
                </c:pt>
                <c:pt idx="3393">
                  <c:v>1</c:v>
                </c:pt>
                <c:pt idx="3394">
                  <c:v>1</c:v>
                </c:pt>
                <c:pt idx="3395">
                  <c:v>1</c:v>
                </c:pt>
                <c:pt idx="3396">
                  <c:v>1</c:v>
                </c:pt>
                <c:pt idx="3397">
                  <c:v>1</c:v>
                </c:pt>
                <c:pt idx="3398">
                  <c:v>1</c:v>
                </c:pt>
                <c:pt idx="3399">
                  <c:v>1</c:v>
                </c:pt>
                <c:pt idx="3400">
                  <c:v>1</c:v>
                </c:pt>
                <c:pt idx="3401">
                  <c:v>1</c:v>
                </c:pt>
                <c:pt idx="3402">
                  <c:v>1</c:v>
                </c:pt>
                <c:pt idx="3403">
                  <c:v>1</c:v>
                </c:pt>
                <c:pt idx="3404">
                  <c:v>0.66666666699999999</c:v>
                </c:pt>
                <c:pt idx="3405">
                  <c:v>1</c:v>
                </c:pt>
                <c:pt idx="3406">
                  <c:v>1</c:v>
                </c:pt>
                <c:pt idx="3407">
                  <c:v>1</c:v>
                </c:pt>
                <c:pt idx="3408">
                  <c:v>1</c:v>
                </c:pt>
                <c:pt idx="3409">
                  <c:v>1</c:v>
                </c:pt>
                <c:pt idx="3410">
                  <c:v>1</c:v>
                </c:pt>
                <c:pt idx="3411">
                  <c:v>1</c:v>
                </c:pt>
                <c:pt idx="3412">
                  <c:v>1</c:v>
                </c:pt>
                <c:pt idx="3413">
                  <c:v>1</c:v>
                </c:pt>
                <c:pt idx="3414">
                  <c:v>1</c:v>
                </c:pt>
                <c:pt idx="3415">
                  <c:v>1</c:v>
                </c:pt>
                <c:pt idx="3416">
                  <c:v>1</c:v>
                </c:pt>
                <c:pt idx="3417">
                  <c:v>1</c:v>
                </c:pt>
                <c:pt idx="3418">
                  <c:v>1</c:v>
                </c:pt>
                <c:pt idx="3419">
                  <c:v>1</c:v>
                </c:pt>
                <c:pt idx="3420">
                  <c:v>1</c:v>
                </c:pt>
                <c:pt idx="3421">
                  <c:v>0.33333333300000001</c:v>
                </c:pt>
                <c:pt idx="3422">
                  <c:v>1</c:v>
                </c:pt>
                <c:pt idx="3423">
                  <c:v>1</c:v>
                </c:pt>
                <c:pt idx="3424">
                  <c:v>1</c:v>
                </c:pt>
                <c:pt idx="3425">
                  <c:v>1</c:v>
                </c:pt>
                <c:pt idx="3426">
                  <c:v>1</c:v>
                </c:pt>
                <c:pt idx="3427">
                  <c:v>1</c:v>
                </c:pt>
                <c:pt idx="3428">
                  <c:v>1</c:v>
                </c:pt>
                <c:pt idx="3429">
                  <c:v>1</c:v>
                </c:pt>
                <c:pt idx="3430">
                  <c:v>1</c:v>
                </c:pt>
                <c:pt idx="3431">
                  <c:v>1</c:v>
                </c:pt>
                <c:pt idx="3432">
                  <c:v>1</c:v>
                </c:pt>
                <c:pt idx="3433">
                  <c:v>1</c:v>
                </c:pt>
                <c:pt idx="3434">
                  <c:v>1</c:v>
                </c:pt>
                <c:pt idx="3435">
                  <c:v>1</c:v>
                </c:pt>
                <c:pt idx="3436">
                  <c:v>1</c:v>
                </c:pt>
                <c:pt idx="3437">
                  <c:v>1</c:v>
                </c:pt>
                <c:pt idx="3438">
                  <c:v>1</c:v>
                </c:pt>
                <c:pt idx="3439">
                  <c:v>0.66666666699999999</c:v>
                </c:pt>
                <c:pt idx="3440">
                  <c:v>1</c:v>
                </c:pt>
                <c:pt idx="3441">
                  <c:v>1</c:v>
                </c:pt>
                <c:pt idx="3442">
                  <c:v>1</c:v>
                </c:pt>
                <c:pt idx="3443">
                  <c:v>1</c:v>
                </c:pt>
                <c:pt idx="3444">
                  <c:v>1</c:v>
                </c:pt>
                <c:pt idx="3445">
                  <c:v>1</c:v>
                </c:pt>
                <c:pt idx="3446">
                  <c:v>1</c:v>
                </c:pt>
                <c:pt idx="3447">
                  <c:v>1</c:v>
                </c:pt>
                <c:pt idx="3448">
                  <c:v>1</c:v>
                </c:pt>
                <c:pt idx="3449">
                  <c:v>1</c:v>
                </c:pt>
                <c:pt idx="3450">
                  <c:v>1</c:v>
                </c:pt>
                <c:pt idx="3451">
                  <c:v>1</c:v>
                </c:pt>
                <c:pt idx="3452">
                  <c:v>1</c:v>
                </c:pt>
                <c:pt idx="3453">
                  <c:v>1</c:v>
                </c:pt>
                <c:pt idx="3454">
                  <c:v>1</c:v>
                </c:pt>
                <c:pt idx="3455">
                  <c:v>1</c:v>
                </c:pt>
                <c:pt idx="3456">
                  <c:v>1</c:v>
                </c:pt>
                <c:pt idx="3457">
                  <c:v>1</c:v>
                </c:pt>
                <c:pt idx="3458">
                  <c:v>1</c:v>
                </c:pt>
                <c:pt idx="3459">
                  <c:v>1</c:v>
                </c:pt>
                <c:pt idx="3460">
                  <c:v>1</c:v>
                </c:pt>
                <c:pt idx="3461">
                  <c:v>1</c:v>
                </c:pt>
                <c:pt idx="3462">
                  <c:v>1</c:v>
                </c:pt>
                <c:pt idx="3463">
                  <c:v>1</c:v>
                </c:pt>
                <c:pt idx="3464">
                  <c:v>1</c:v>
                </c:pt>
                <c:pt idx="3465">
                  <c:v>1</c:v>
                </c:pt>
                <c:pt idx="3466">
                  <c:v>1</c:v>
                </c:pt>
                <c:pt idx="3467">
                  <c:v>1</c:v>
                </c:pt>
                <c:pt idx="3468">
                  <c:v>1</c:v>
                </c:pt>
                <c:pt idx="3469">
                  <c:v>1</c:v>
                </c:pt>
                <c:pt idx="3470">
                  <c:v>1</c:v>
                </c:pt>
                <c:pt idx="3471">
                  <c:v>0.66666666699999999</c:v>
                </c:pt>
                <c:pt idx="3472">
                  <c:v>1</c:v>
                </c:pt>
                <c:pt idx="3473">
                  <c:v>1</c:v>
                </c:pt>
                <c:pt idx="3474">
                  <c:v>1</c:v>
                </c:pt>
                <c:pt idx="3475">
                  <c:v>1</c:v>
                </c:pt>
                <c:pt idx="3476">
                  <c:v>1</c:v>
                </c:pt>
                <c:pt idx="3477">
                  <c:v>1</c:v>
                </c:pt>
                <c:pt idx="3478">
                  <c:v>1</c:v>
                </c:pt>
                <c:pt idx="3479">
                  <c:v>1</c:v>
                </c:pt>
                <c:pt idx="3480">
                  <c:v>1</c:v>
                </c:pt>
                <c:pt idx="3481">
                  <c:v>1</c:v>
                </c:pt>
                <c:pt idx="3482">
                  <c:v>1</c:v>
                </c:pt>
                <c:pt idx="3483">
                  <c:v>1</c:v>
                </c:pt>
                <c:pt idx="3484">
                  <c:v>1</c:v>
                </c:pt>
                <c:pt idx="3485">
                  <c:v>0.66666666699999999</c:v>
                </c:pt>
                <c:pt idx="3486">
                  <c:v>1</c:v>
                </c:pt>
                <c:pt idx="3487">
                  <c:v>0.66666666699999999</c:v>
                </c:pt>
                <c:pt idx="3488">
                  <c:v>1</c:v>
                </c:pt>
                <c:pt idx="3489">
                  <c:v>1</c:v>
                </c:pt>
                <c:pt idx="3490">
                  <c:v>1</c:v>
                </c:pt>
                <c:pt idx="3491">
                  <c:v>1</c:v>
                </c:pt>
                <c:pt idx="3492">
                  <c:v>1</c:v>
                </c:pt>
                <c:pt idx="3493">
                  <c:v>1</c:v>
                </c:pt>
                <c:pt idx="3494">
                  <c:v>1</c:v>
                </c:pt>
                <c:pt idx="3495">
                  <c:v>1</c:v>
                </c:pt>
                <c:pt idx="3496">
                  <c:v>1</c:v>
                </c:pt>
                <c:pt idx="3497">
                  <c:v>1</c:v>
                </c:pt>
                <c:pt idx="3498">
                  <c:v>1</c:v>
                </c:pt>
                <c:pt idx="3499">
                  <c:v>1</c:v>
                </c:pt>
                <c:pt idx="3500">
                  <c:v>1</c:v>
                </c:pt>
                <c:pt idx="3501">
                  <c:v>1</c:v>
                </c:pt>
                <c:pt idx="3502">
                  <c:v>1</c:v>
                </c:pt>
                <c:pt idx="3503">
                  <c:v>1</c:v>
                </c:pt>
                <c:pt idx="3504">
                  <c:v>1</c:v>
                </c:pt>
                <c:pt idx="3505">
                  <c:v>1</c:v>
                </c:pt>
                <c:pt idx="3506">
                  <c:v>1</c:v>
                </c:pt>
                <c:pt idx="3507">
                  <c:v>1</c:v>
                </c:pt>
                <c:pt idx="3508">
                  <c:v>1</c:v>
                </c:pt>
                <c:pt idx="3509">
                  <c:v>1</c:v>
                </c:pt>
                <c:pt idx="3510">
                  <c:v>1</c:v>
                </c:pt>
                <c:pt idx="3511">
                  <c:v>1</c:v>
                </c:pt>
                <c:pt idx="3512">
                  <c:v>1</c:v>
                </c:pt>
                <c:pt idx="3513">
                  <c:v>1</c:v>
                </c:pt>
                <c:pt idx="3514">
                  <c:v>1</c:v>
                </c:pt>
                <c:pt idx="3515">
                  <c:v>1</c:v>
                </c:pt>
                <c:pt idx="3516">
                  <c:v>1</c:v>
                </c:pt>
                <c:pt idx="3517">
                  <c:v>1</c:v>
                </c:pt>
                <c:pt idx="3518">
                  <c:v>1</c:v>
                </c:pt>
                <c:pt idx="3519">
                  <c:v>1</c:v>
                </c:pt>
                <c:pt idx="3520">
                  <c:v>1</c:v>
                </c:pt>
                <c:pt idx="3521">
                  <c:v>0.33333333300000001</c:v>
                </c:pt>
                <c:pt idx="3522">
                  <c:v>1</c:v>
                </c:pt>
                <c:pt idx="3523">
                  <c:v>1</c:v>
                </c:pt>
                <c:pt idx="3524">
                  <c:v>1</c:v>
                </c:pt>
                <c:pt idx="3525">
                  <c:v>1</c:v>
                </c:pt>
                <c:pt idx="3526">
                  <c:v>1</c:v>
                </c:pt>
                <c:pt idx="3527">
                  <c:v>1</c:v>
                </c:pt>
                <c:pt idx="3528">
                  <c:v>1</c:v>
                </c:pt>
                <c:pt idx="3529">
                  <c:v>1</c:v>
                </c:pt>
                <c:pt idx="3530">
                  <c:v>1</c:v>
                </c:pt>
                <c:pt idx="3531">
                  <c:v>1</c:v>
                </c:pt>
                <c:pt idx="3532">
                  <c:v>1</c:v>
                </c:pt>
                <c:pt idx="3533">
                  <c:v>1</c:v>
                </c:pt>
                <c:pt idx="3534">
                  <c:v>1</c:v>
                </c:pt>
                <c:pt idx="3535">
                  <c:v>1</c:v>
                </c:pt>
                <c:pt idx="3536">
                  <c:v>1</c:v>
                </c:pt>
                <c:pt idx="3537">
                  <c:v>1</c:v>
                </c:pt>
                <c:pt idx="3538">
                  <c:v>1</c:v>
                </c:pt>
                <c:pt idx="3539">
                  <c:v>1</c:v>
                </c:pt>
                <c:pt idx="3540">
                  <c:v>1</c:v>
                </c:pt>
                <c:pt idx="3541">
                  <c:v>1</c:v>
                </c:pt>
                <c:pt idx="3542">
                  <c:v>1</c:v>
                </c:pt>
                <c:pt idx="3543">
                  <c:v>1</c:v>
                </c:pt>
                <c:pt idx="3544">
                  <c:v>1</c:v>
                </c:pt>
                <c:pt idx="3545">
                  <c:v>1</c:v>
                </c:pt>
                <c:pt idx="3546">
                  <c:v>1</c:v>
                </c:pt>
                <c:pt idx="3547">
                  <c:v>1</c:v>
                </c:pt>
                <c:pt idx="3548">
                  <c:v>1</c:v>
                </c:pt>
                <c:pt idx="3549">
                  <c:v>1</c:v>
                </c:pt>
                <c:pt idx="3550">
                  <c:v>1</c:v>
                </c:pt>
                <c:pt idx="3551">
                  <c:v>1</c:v>
                </c:pt>
                <c:pt idx="3552">
                  <c:v>1</c:v>
                </c:pt>
                <c:pt idx="3553">
                  <c:v>1</c:v>
                </c:pt>
                <c:pt idx="3554">
                  <c:v>1</c:v>
                </c:pt>
                <c:pt idx="3555">
                  <c:v>1</c:v>
                </c:pt>
                <c:pt idx="3556">
                  <c:v>1</c:v>
                </c:pt>
                <c:pt idx="3557">
                  <c:v>1</c:v>
                </c:pt>
                <c:pt idx="3558">
                  <c:v>1</c:v>
                </c:pt>
                <c:pt idx="3559">
                  <c:v>1</c:v>
                </c:pt>
                <c:pt idx="3560">
                  <c:v>1</c:v>
                </c:pt>
                <c:pt idx="3561">
                  <c:v>1</c:v>
                </c:pt>
                <c:pt idx="3562">
                  <c:v>1</c:v>
                </c:pt>
                <c:pt idx="3563">
                  <c:v>1</c:v>
                </c:pt>
                <c:pt idx="3564">
                  <c:v>0.66666666699999999</c:v>
                </c:pt>
                <c:pt idx="3565">
                  <c:v>1</c:v>
                </c:pt>
                <c:pt idx="3566">
                  <c:v>1</c:v>
                </c:pt>
                <c:pt idx="3567">
                  <c:v>1</c:v>
                </c:pt>
                <c:pt idx="3568">
                  <c:v>1</c:v>
                </c:pt>
                <c:pt idx="3569">
                  <c:v>1</c:v>
                </c:pt>
                <c:pt idx="3570">
                  <c:v>1</c:v>
                </c:pt>
                <c:pt idx="3571">
                  <c:v>1</c:v>
                </c:pt>
                <c:pt idx="3572">
                  <c:v>1</c:v>
                </c:pt>
                <c:pt idx="3573">
                  <c:v>1</c:v>
                </c:pt>
                <c:pt idx="3574">
                  <c:v>1</c:v>
                </c:pt>
                <c:pt idx="3575">
                  <c:v>1</c:v>
                </c:pt>
                <c:pt idx="3576">
                  <c:v>1</c:v>
                </c:pt>
                <c:pt idx="3577">
                  <c:v>1</c:v>
                </c:pt>
                <c:pt idx="3578">
                  <c:v>1</c:v>
                </c:pt>
                <c:pt idx="3579">
                  <c:v>1</c:v>
                </c:pt>
                <c:pt idx="3580">
                  <c:v>1</c:v>
                </c:pt>
                <c:pt idx="3581">
                  <c:v>1</c:v>
                </c:pt>
                <c:pt idx="3582">
                  <c:v>1</c:v>
                </c:pt>
                <c:pt idx="3583">
                  <c:v>1</c:v>
                </c:pt>
                <c:pt idx="3584">
                  <c:v>1</c:v>
                </c:pt>
                <c:pt idx="3585">
                  <c:v>1</c:v>
                </c:pt>
                <c:pt idx="3586">
                  <c:v>1</c:v>
                </c:pt>
                <c:pt idx="3587">
                  <c:v>1</c:v>
                </c:pt>
                <c:pt idx="3588">
                  <c:v>1</c:v>
                </c:pt>
                <c:pt idx="3589">
                  <c:v>1</c:v>
                </c:pt>
                <c:pt idx="3590">
                  <c:v>1</c:v>
                </c:pt>
                <c:pt idx="3591">
                  <c:v>1</c:v>
                </c:pt>
                <c:pt idx="3592">
                  <c:v>1</c:v>
                </c:pt>
                <c:pt idx="3593">
                  <c:v>1</c:v>
                </c:pt>
                <c:pt idx="3594">
                  <c:v>1</c:v>
                </c:pt>
                <c:pt idx="3595">
                  <c:v>1</c:v>
                </c:pt>
                <c:pt idx="3596">
                  <c:v>1</c:v>
                </c:pt>
                <c:pt idx="3597">
                  <c:v>1</c:v>
                </c:pt>
                <c:pt idx="3598">
                  <c:v>1</c:v>
                </c:pt>
                <c:pt idx="3599">
                  <c:v>1</c:v>
                </c:pt>
                <c:pt idx="3600">
                  <c:v>1</c:v>
                </c:pt>
                <c:pt idx="3601">
                  <c:v>1</c:v>
                </c:pt>
                <c:pt idx="3602">
                  <c:v>1</c:v>
                </c:pt>
                <c:pt idx="3603">
                  <c:v>1</c:v>
                </c:pt>
                <c:pt idx="3604">
                  <c:v>1</c:v>
                </c:pt>
                <c:pt idx="3605">
                  <c:v>1</c:v>
                </c:pt>
                <c:pt idx="3606">
                  <c:v>1</c:v>
                </c:pt>
                <c:pt idx="3607">
                  <c:v>1</c:v>
                </c:pt>
                <c:pt idx="3608">
                  <c:v>1</c:v>
                </c:pt>
                <c:pt idx="3609">
                  <c:v>1</c:v>
                </c:pt>
                <c:pt idx="3610">
                  <c:v>1</c:v>
                </c:pt>
                <c:pt idx="3611">
                  <c:v>0.66666666699999999</c:v>
                </c:pt>
                <c:pt idx="3612">
                  <c:v>1</c:v>
                </c:pt>
                <c:pt idx="3613">
                  <c:v>1</c:v>
                </c:pt>
                <c:pt idx="3614">
                  <c:v>1</c:v>
                </c:pt>
                <c:pt idx="3615">
                  <c:v>1</c:v>
                </c:pt>
                <c:pt idx="3616">
                  <c:v>1</c:v>
                </c:pt>
                <c:pt idx="3617">
                  <c:v>1</c:v>
                </c:pt>
                <c:pt idx="3618">
                  <c:v>1</c:v>
                </c:pt>
                <c:pt idx="3619">
                  <c:v>1</c:v>
                </c:pt>
                <c:pt idx="3620">
                  <c:v>1</c:v>
                </c:pt>
                <c:pt idx="3621">
                  <c:v>1</c:v>
                </c:pt>
                <c:pt idx="3622">
                  <c:v>1</c:v>
                </c:pt>
                <c:pt idx="3623">
                  <c:v>1</c:v>
                </c:pt>
                <c:pt idx="3624">
                  <c:v>1</c:v>
                </c:pt>
                <c:pt idx="3625">
                  <c:v>1</c:v>
                </c:pt>
                <c:pt idx="3626">
                  <c:v>1</c:v>
                </c:pt>
                <c:pt idx="3627">
                  <c:v>1</c:v>
                </c:pt>
                <c:pt idx="3628">
                  <c:v>1</c:v>
                </c:pt>
                <c:pt idx="3629">
                  <c:v>1</c:v>
                </c:pt>
                <c:pt idx="3630">
                  <c:v>1</c:v>
                </c:pt>
                <c:pt idx="3631">
                  <c:v>1</c:v>
                </c:pt>
                <c:pt idx="3632">
                  <c:v>1</c:v>
                </c:pt>
                <c:pt idx="3633">
                  <c:v>1</c:v>
                </c:pt>
                <c:pt idx="3634">
                  <c:v>1</c:v>
                </c:pt>
                <c:pt idx="3635">
                  <c:v>1</c:v>
                </c:pt>
                <c:pt idx="3636">
                  <c:v>1</c:v>
                </c:pt>
                <c:pt idx="3637">
                  <c:v>1</c:v>
                </c:pt>
                <c:pt idx="3638">
                  <c:v>1</c:v>
                </c:pt>
                <c:pt idx="3639">
                  <c:v>1</c:v>
                </c:pt>
                <c:pt idx="3640">
                  <c:v>1</c:v>
                </c:pt>
                <c:pt idx="3641">
                  <c:v>1</c:v>
                </c:pt>
                <c:pt idx="3642">
                  <c:v>1</c:v>
                </c:pt>
                <c:pt idx="3643">
                  <c:v>1</c:v>
                </c:pt>
                <c:pt idx="3644">
                  <c:v>1</c:v>
                </c:pt>
                <c:pt idx="3645">
                  <c:v>1</c:v>
                </c:pt>
                <c:pt idx="3646">
                  <c:v>1</c:v>
                </c:pt>
                <c:pt idx="3647">
                  <c:v>1</c:v>
                </c:pt>
                <c:pt idx="3648">
                  <c:v>1</c:v>
                </c:pt>
                <c:pt idx="3649">
                  <c:v>1</c:v>
                </c:pt>
                <c:pt idx="3650">
                  <c:v>1</c:v>
                </c:pt>
                <c:pt idx="3651">
                  <c:v>1</c:v>
                </c:pt>
                <c:pt idx="3652">
                  <c:v>1</c:v>
                </c:pt>
                <c:pt idx="3653">
                  <c:v>1</c:v>
                </c:pt>
                <c:pt idx="3654">
                  <c:v>1</c:v>
                </c:pt>
                <c:pt idx="3655">
                  <c:v>1</c:v>
                </c:pt>
                <c:pt idx="3656">
                  <c:v>0.33333333300000001</c:v>
                </c:pt>
                <c:pt idx="3657">
                  <c:v>1</c:v>
                </c:pt>
                <c:pt idx="3658">
                  <c:v>1</c:v>
                </c:pt>
                <c:pt idx="3659">
                  <c:v>0.66666666699999999</c:v>
                </c:pt>
                <c:pt idx="3660">
                  <c:v>1</c:v>
                </c:pt>
                <c:pt idx="3661">
                  <c:v>1</c:v>
                </c:pt>
                <c:pt idx="3662">
                  <c:v>1</c:v>
                </c:pt>
                <c:pt idx="3663">
                  <c:v>1</c:v>
                </c:pt>
                <c:pt idx="3664">
                  <c:v>1</c:v>
                </c:pt>
                <c:pt idx="3665">
                  <c:v>1</c:v>
                </c:pt>
                <c:pt idx="3666">
                  <c:v>1</c:v>
                </c:pt>
                <c:pt idx="3667">
                  <c:v>1</c:v>
                </c:pt>
                <c:pt idx="3668">
                  <c:v>1</c:v>
                </c:pt>
                <c:pt idx="3669">
                  <c:v>1</c:v>
                </c:pt>
                <c:pt idx="3670">
                  <c:v>1</c:v>
                </c:pt>
                <c:pt idx="3671">
                  <c:v>1</c:v>
                </c:pt>
                <c:pt idx="3672">
                  <c:v>1</c:v>
                </c:pt>
                <c:pt idx="3673">
                  <c:v>1</c:v>
                </c:pt>
                <c:pt idx="3674">
                  <c:v>1</c:v>
                </c:pt>
                <c:pt idx="3675">
                  <c:v>1</c:v>
                </c:pt>
                <c:pt idx="3676">
                  <c:v>1</c:v>
                </c:pt>
                <c:pt idx="3677">
                  <c:v>1</c:v>
                </c:pt>
                <c:pt idx="3678">
                  <c:v>1</c:v>
                </c:pt>
                <c:pt idx="3679">
                  <c:v>1</c:v>
                </c:pt>
                <c:pt idx="3680">
                  <c:v>1</c:v>
                </c:pt>
                <c:pt idx="3681">
                  <c:v>1</c:v>
                </c:pt>
                <c:pt idx="3682">
                  <c:v>1</c:v>
                </c:pt>
                <c:pt idx="3683">
                  <c:v>1</c:v>
                </c:pt>
                <c:pt idx="3684">
                  <c:v>1</c:v>
                </c:pt>
                <c:pt idx="3685">
                  <c:v>1</c:v>
                </c:pt>
                <c:pt idx="3686">
                  <c:v>1</c:v>
                </c:pt>
                <c:pt idx="3687">
                  <c:v>1</c:v>
                </c:pt>
                <c:pt idx="3688">
                  <c:v>0.66666666699999999</c:v>
                </c:pt>
                <c:pt idx="3689">
                  <c:v>1</c:v>
                </c:pt>
                <c:pt idx="3690">
                  <c:v>1</c:v>
                </c:pt>
                <c:pt idx="3691">
                  <c:v>1</c:v>
                </c:pt>
                <c:pt idx="3692">
                  <c:v>1</c:v>
                </c:pt>
                <c:pt idx="3693">
                  <c:v>1</c:v>
                </c:pt>
                <c:pt idx="3694">
                  <c:v>1</c:v>
                </c:pt>
                <c:pt idx="3695">
                  <c:v>1</c:v>
                </c:pt>
                <c:pt idx="3696">
                  <c:v>1</c:v>
                </c:pt>
                <c:pt idx="3697">
                  <c:v>0.66666666699999999</c:v>
                </c:pt>
                <c:pt idx="3698">
                  <c:v>1</c:v>
                </c:pt>
                <c:pt idx="3699">
                  <c:v>0.33333333300000001</c:v>
                </c:pt>
                <c:pt idx="3700">
                  <c:v>1</c:v>
                </c:pt>
                <c:pt idx="3701">
                  <c:v>0.66666666699999999</c:v>
                </c:pt>
                <c:pt idx="3702">
                  <c:v>1</c:v>
                </c:pt>
                <c:pt idx="3703">
                  <c:v>1</c:v>
                </c:pt>
                <c:pt idx="3704">
                  <c:v>1</c:v>
                </c:pt>
                <c:pt idx="3705">
                  <c:v>1</c:v>
                </c:pt>
                <c:pt idx="3706">
                  <c:v>1</c:v>
                </c:pt>
                <c:pt idx="3707">
                  <c:v>1</c:v>
                </c:pt>
                <c:pt idx="3708">
                  <c:v>1</c:v>
                </c:pt>
                <c:pt idx="3709">
                  <c:v>1</c:v>
                </c:pt>
                <c:pt idx="3710">
                  <c:v>1</c:v>
                </c:pt>
                <c:pt idx="3711">
                  <c:v>1</c:v>
                </c:pt>
                <c:pt idx="3712">
                  <c:v>1</c:v>
                </c:pt>
                <c:pt idx="3713">
                  <c:v>1</c:v>
                </c:pt>
                <c:pt idx="3714">
                  <c:v>1</c:v>
                </c:pt>
                <c:pt idx="3715">
                  <c:v>0.33333333300000001</c:v>
                </c:pt>
                <c:pt idx="3716">
                  <c:v>1</c:v>
                </c:pt>
                <c:pt idx="3717">
                  <c:v>1</c:v>
                </c:pt>
                <c:pt idx="3718">
                  <c:v>1</c:v>
                </c:pt>
                <c:pt idx="3719">
                  <c:v>1</c:v>
                </c:pt>
                <c:pt idx="3720">
                  <c:v>1</c:v>
                </c:pt>
                <c:pt idx="3721">
                  <c:v>1</c:v>
                </c:pt>
                <c:pt idx="3722">
                  <c:v>1</c:v>
                </c:pt>
                <c:pt idx="3723">
                  <c:v>1</c:v>
                </c:pt>
                <c:pt idx="3724">
                  <c:v>1</c:v>
                </c:pt>
                <c:pt idx="3725">
                  <c:v>1</c:v>
                </c:pt>
                <c:pt idx="3726">
                  <c:v>1</c:v>
                </c:pt>
                <c:pt idx="3727">
                  <c:v>1</c:v>
                </c:pt>
                <c:pt idx="3728">
                  <c:v>1</c:v>
                </c:pt>
                <c:pt idx="3729">
                  <c:v>1</c:v>
                </c:pt>
                <c:pt idx="3730">
                  <c:v>1</c:v>
                </c:pt>
                <c:pt idx="3731">
                  <c:v>1</c:v>
                </c:pt>
                <c:pt idx="3732">
                  <c:v>1</c:v>
                </c:pt>
                <c:pt idx="3733">
                  <c:v>1</c:v>
                </c:pt>
                <c:pt idx="3734">
                  <c:v>0.66666666699999999</c:v>
                </c:pt>
                <c:pt idx="3735">
                  <c:v>1</c:v>
                </c:pt>
                <c:pt idx="3736">
                  <c:v>1</c:v>
                </c:pt>
                <c:pt idx="3737">
                  <c:v>1</c:v>
                </c:pt>
                <c:pt idx="3738">
                  <c:v>1</c:v>
                </c:pt>
                <c:pt idx="3739">
                  <c:v>1</c:v>
                </c:pt>
                <c:pt idx="3740">
                  <c:v>1</c:v>
                </c:pt>
                <c:pt idx="3741">
                  <c:v>1</c:v>
                </c:pt>
                <c:pt idx="3742">
                  <c:v>1</c:v>
                </c:pt>
                <c:pt idx="3743">
                  <c:v>1</c:v>
                </c:pt>
                <c:pt idx="3744">
                  <c:v>1</c:v>
                </c:pt>
                <c:pt idx="3745">
                  <c:v>0.33333333300000001</c:v>
                </c:pt>
                <c:pt idx="3746">
                  <c:v>1</c:v>
                </c:pt>
                <c:pt idx="3747">
                  <c:v>1</c:v>
                </c:pt>
                <c:pt idx="3748">
                  <c:v>1</c:v>
                </c:pt>
                <c:pt idx="3749">
                  <c:v>1</c:v>
                </c:pt>
                <c:pt idx="3750">
                  <c:v>1</c:v>
                </c:pt>
                <c:pt idx="3751">
                  <c:v>1</c:v>
                </c:pt>
                <c:pt idx="3752">
                  <c:v>1</c:v>
                </c:pt>
                <c:pt idx="3753">
                  <c:v>1</c:v>
                </c:pt>
                <c:pt idx="3754">
                  <c:v>1</c:v>
                </c:pt>
                <c:pt idx="3755">
                  <c:v>1</c:v>
                </c:pt>
                <c:pt idx="3756">
                  <c:v>1</c:v>
                </c:pt>
                <c:pt idx="3757">
                  <c:v>1</c:v>
                </c:pt>
                <c:pt idx="3758">
                  <c:v>1</c:v>
                </c:pt>
                <c:pt idx="3759">
                  <c:v>1</c:v>
                </c:pt>
                <c:pt idx="3760">
                  <c:v>1</c:v>
                </c:pt>
                <c:pt idx="3761">
                  <c:v>1</c:v>
                </c:pt>
                <c:pt idx="3762">
                  <c:v>1</c:v>
                </c:pt>
                <c:pt idx="3763">
                  <c:v>1</c:v>
                </c:pt>
                <c:pt idx="3764">
                  <c:v>1</c:v>
                </c:pt>
                <c:pt idx="3765">
                  <c:v>1</c:v>
                </c:pt>
                <c:pt idx="3766">
                  <c:v>1</c:v>
                </c:pt>
                <c:pt idx="3767">
                  <c:v>1</c:v>
                </c:pt>
                <c:pt idx="3768">
                  <c:v>1</c:v>
                </c:pt>
                <c:pt idx="3769">
                  <c:v>1</c:v>
                </c:pt>
                <c:pt idx="3770">
                  <c:v>1</c:v>
                </c:pt>
                <c:pt idx="3771">
                  <c:v>1</c:v>
                </c:pt>
                <c:pt idx="3772">
                  <c:v>1</c:v>
                </c:pt>
                <c:pt idx="3773">
                  <c:v>1</c:v>
                </c:pt>
                <c:pt idx="3774">
                  <c:v>1</c:v>
                </c:pt>
                <c:pt idx="3775">
                  <c:v>1</c:v>
                </c:pt>
                <c:pt idx="3776">
                  <c:v>1</c:v>
                </c:pt>
                <c:pt idx="3777">
                  <c:v>1</c:v>
                </c:pt>
                <c:pt idx="3778">
                  <c:v>1</c:v>
                </c:pt>
                <c:pt idx="3779">
                  <c:v>0.66666666699999999</c:v>
                </c:pt>
                <c:pt idx="3780">
                  <c:v>1</c:v>
                </c:pt>
                <c:pt idx="3781">
                  <c:v>1</c:v>
                </c:pt>
                <c:pt idx="3782">
                  <c:v>1</c:v>
                </c:pt>
                <c:pt idx="3783">
                  <c:v>1</c:v>
                </c:pt>
                <c:pt idx="3784">
                  <c:v>1</c:v>
                </c:pt>
                <c:pt idx="3785">
                  <c:v>1</c:v>
                </c:pt>
                <c:pt idx="3786">
                  <c:v>1</c:v>
                </c:pt>
                <c:pt idx="3787">
                  <c:v>1</c:v>
                </c:pt>
                <c:pt idx="3788">
                  <c:v>1</c:v>
                </c:pt>
                <c:pt idx="3789">
                  <c:v>1</c:v>
                </c:pt>
                <c:pt idx="3790">
                  <c:v>1</c:v>
                </c:pt>
                <c:pt idx="3791">
                  <c:v>1</c:v>
                </c:pt>
                <c:pt idx="3792">
                  <c:v>1</c:v>
                </c:pt>
                <c:pt idx="3793">
                  <c:v>1</c:v>
                </c:pt>
                <c:pt idx="3794">
                  <c:v>1</c:v>
                </c:pt>
                <c:pt idx="3795">
                  <c:v>1</c:v>
                </c:pt>
                <c:pt idx="3796">
                  <c:v>1</c:v>
                </c:pt>
                <c:pt idx="3797">
                  <c:v>1</c:v>
                </c:pt>
                <c:pt idx="3798">
                  <c:v>1</c:v>
                </c:pt>
                <c:pt idx="3799">
                  <c:v>1</c:v>
                </c:pt>
                <c:pt idx="3800">
                  <c:v>1</c:v>
                </c:pt>
                <c:pt idx="3801">
                  <c:v>1</c:v>
                </c:pt>
                <c:pt idx="3802">
                  <c:v>1</c:v>
                </c:pt>
                <c:pt idx="3803">
                  <c:v>1</c:v>
                </c:pt>
                <c:pt idx="3804">
                  <c:v>1</c:v>
                </c:pt>
                <c:pt idx="3805">
                  <c:v>1</c:v>
                </c:pt>
                <c:pt idx="3806">
                  <c:v>1</c:v>
                </c:pt>
                <c:pt idx="3807">
                  <c:v>1</c:v>
                </c:pt>
                <c:pt idx="3808">
                  <c:v>1</c:v>
                </c:pt>
                <c:pt idx="3809">
                  <c:v>1</c:v>
                </c:pt>
                <c:pt idx="3810">
                  <c:v>1</c:v>
                </c:pt>
                <c:pt idx="3811">
                  <c:v>1</c:v>
                </c:pt>
                <c:pt idx="3812">
                  <c:v>1</c:v>
                </c:pt>
                <c:pt idx="3813">
                  <c:v>1</c:v>
                </c:pt>
                <c:pt idx="3814">
                  <c:v>0.33333333300000001</c:v>
                </c:pt>
                <c:pt idx="3815">
                  <c:v>1</c:v>
                </c:pt>
                <c:pt idx="3816">
                  <c:v>1</c:v>
                </c:pt>
                <c:pt idx="3817">
                  <c:v>1</c:v>
                </c:pt>
                <c:pt idx="3818">
                  <c:v>1</c:v>
                </c:pt>
                <c:pt idx="3819">
                  <c:v>1</c:v>
                </c:pt>
                <c:pt idx="3820">
                  <c:v>1</c:v>
                </c:pt>
                <c:pt idx="3821">
                  <c:v>1</c:v>
                </c:pt>
                <c:pt idx="3822">
                  <c:v>1</c:v>
                </c:pt>
                <c:pt idx="3823">
                  <c:v>1</c:v>
                </c:pt>
                <c:pt idx="3824">
                  <c:v>1</c:v>
                </c:pt>
                <c:pt idx="3825">
                  <c:v>1</c:v>
                </c:pt>
                <c:pt idx="3826">
                  <c:v>1</c:v>
                </c:pt>
                <c:pt idx="3827">
                  <c:v>1</c:v>
                </c:pt>
                <c:pt idx="3828">
                  <c:v>1</c:v>
                </c:pt>
                <c:pt idx="3829">
                  <c:v>1</c:v>
                </c:pt>
                <c:pt idx="3830">
                  <c:v>1</c:v>
                </c:pt>
                <c:pt idx="3831">
                  <c:v>1</c:v>
                </c:pt>
                <c:pt idx="3832">
                  <c:v>1</c:v>
                </c:pt>
                <c:pt idx="3833">
                  <c:v>1</c:v>
                </c:pt>
                <c:pt idx="3834">
                  <c:v>1</c:v>
                </c:pt>
                <c:pt idx="3835">
                  <c:v>1</c:v>
                </c:pt>
                <c:pt idx="3836">
                  <c:v>1</c:v>
                </c:pt>
                <c:pt idx="3837">
                  <c:v>1</c:v>
                </c:pt>
                <c:pt idx="3838">
                  <c:v>1</c:v>
                </c:pt>
                <c:pt idx="3839">
                  <c:v>1</c:v>
                </c:pt>
                <c:pt idx="3840">
                  <c:v>1</c:v>
                </c:pt>
                <c:pt idx="3841">
                  <c:v>0.66666666699999999</c:v>
                </c:pt>
                <c:pt idx="3842">
                  <c:v>1</c:v>
                </c:pt>
                <c:pt idx="3843">
                  <c:v>1</c:v>
                </c:pt>
                <c:pt idx="3844">
                  <c:v>1</c:v>
                </c:pt>
                <c:pt idx="3845">
                  <c:v>1</c:v>
                </c:pt>
                <c:pt idx="3846">
                  <c:v>1</c:v>
                </c:pt>
                <c:pt idx="3847">
                  <c:v>1</c:v>
                </c:pt>
                <c:pt idx="3848">
                  <c:v>1</c:v>
                </c:pt>
                <c:pt idx="3849">
                  <c:v>1</c:v>
                </c:pt>
                <c:pt idx="3850">
                  <c:v>1</c:v>
                </c:pt>
                <c:pt idx="3851">
                  <c:v>1</c:v>
                </c:pt>
                <c:pt idx="3852">
                  <c:v>1</c:v>
                </c:pt>
                <c:pt idx="3853">
                  <c:v>1</c:v>
                </c:pt>
                <c:pt idx="3854">
                  <c:v>1</c:v>
                </c:pt>
                <c:pt idx="3855">
                  <c:v>1</c:v>
                </c:pt>
                <c:pt idx="3856">
                  <c:v>1</c:v>
                </c:pt>
                <c:pt idx="3857">
                  <c:v>1</c:v>
                </c:pt>
                <c:pt idx="3858">
                  <c:v>1</c:v>
                </c:pt>
                <c:pt idx="3859">
                  <c:v>1</c:v>
                </c:pt>
                <c:pt idx="3860">
                  <c:v>1</c:v>
                </c:pt>
                <c:pt idx="3861">
                  <c:v>1</c:v>
                </c:pt>
                <c:pt idx="3862">
                  <c:v>1</c:v>
                </c:pt>
                <c:pt idx="3863">
                  <c:v>1</c:v>
                </c:pt>
                <c:pt idx="3864">
                  <c:v>1</c:v>
                </c:pt>
                <c:pt idx="3865">
                  <c:v>1</c:v>
                </c:pt>
                <c:pt idx="3866">
                  <c:v>1</c:v>
                </c:pt>
                <c:pt idx="3867">
                  <c:v>1</c:v>
                </c:pt>
                <c:pt idx="3868">
                  <c:v>1</c:v>
                </c:pt>
                <c:pt idx="3869">
                  <c:v>1</c:v>
                </c:pt>
                <c:pt idx="3870">
                  <c:v>1</c:v>
                </c:pt>
                <c:pt idx="3871">
                  <c:v>1</c:v>
                </c:pt>
                <c:pt idx="3872">
                  <c:v>1</c:v>
                </c:pt>
                <c:pt idx="3873">
                  <c:v>1</c:v>
                </c:pt>
                <c:pt idx="3874">
                  <c:v>1</c:v>
                </c:pt>
                <c:pt idx="3875">
                  <c:v>1</c:v>
                </c:pt>
                <c:pt idx="3876">
                  <c:v>1</c:v>
                </c:pt>
                <c:pt idx="3877">
                  <c:v>1</c:v>
                </c:pt>
                <c:pt idx="3878">
                  <c:v>1</c:v>
                </c:pt>
                <c:pt idx="3879">
                  <c:v>1</c:v>
                </c:pt>
                <c:pt idx="3880">
                  <c:v>0.66666666699999999</c:v>
                </c:pt>
                <c:pt idx="3881">
                  <c:v>1</c:v>
                </c:pt>
                <c:pt idx="3882">
                  <c:v>1</c:v>
                </c:pt>
                <c:pt idx="3883">
                  <c:v>0.66666666699999999</c:v>
                </c:pt>
                <c:pt idx="3884">
                  <c:v>1</c:v>
                </c:pt>
                <c:pt idx="3885">
                  <c:v>1</c:v>
                </c:pt>
                <c:pt idx="3886">
                  <c:v>1</c:v>
                </c:pt>
                <c:pt idx="3887">
                  <c:v>1</c:v>
                </c:pt>
                <c:pt idx="3888">
                  <c:v>1</c:v>
                </c:pt>
                <c:pt idx="3889">
                  <c:v>1</c:v>
                </c:pt>
                <c:pt idx="3890">
                  <c:v>1</c:v>
                </c:pt>
                <c:pt idx="3891">
                  <c:v>0.66666666699999999</c:v>
                </c:pt>
                <c:pt idx="3892">
                  <c:v>1</c:v>
                </c:pt>
                <c:pt idx="3893">
                  <c:v>1</c:v>
                </c:pt>
                <c:pt idx="3894">
                  <c:v>1</c:v>
                </c:pt>
                <c:pt idx="3895">
                  <c:v>1</c:v>
                </c:pt>
                <c:pt idx="3896">
                  <c:v>1</c:v>
                </c:pt>
                <c:pt idx="3897">
                  <c:v>1</c:v>
                </c:pt>
                <c:pt idx="3898">
                  <c:v>1</c:v>
                </c:pt>
                <c:pt idx="3899">
                  <c:v>1</c:v>
                </c:pt>
                <c:pt idx="3900">
                  <c:v>1</c:v>
                </c:pt>
                <c:pt idx="3901">
                  <c:v>1</c:v>
                </c:pt>
                <c:pt idx="3902">
                  <c:v>1</c:v>
                </c:pt>
                <c:pt idx="3903">
                  <c:v>1</c:v>
                </c:pt>
                <c:pt idx="3904">
                  <c:v>1</c:v>
                </c:pt>
                <c:pt idx="3905">
                  <c:v>1</c:v>
                </c:pt>
                <c:pt idx="3906">
                  <c:v>1</c:v>
                </c:pt>
                <c:pt idx="3907">
                  <c:v>1</c:v>
                </c:pt>
                <c:pt idx="3908">
                  <c:v>1</c:v>
                </c:pt>
                <c:pt idx="3909">
                  <c:v>1</c:v>
                </c:pt>
                <c:pt idx="3910">
                  <c:v>1</c:v>
                </c:pt>
                <c:pt idx="3911">
                  <c:v>1</c:v>
                </c:pt>
                <c:pt idx="3912">
                  <c:v>1</c:v>
                </c:pt>
                <c:pt idx="3913">
                  <c:v>1</c:v>
                </c:pt>
                <c:pt idx="3914">
                  <c:v>1</c:v>
                </c:pt>
                <c:pt idx="3915">
                  <c:v>1</c:v>
                </c:pt>
                <c:pt idx="3916">
                  <c:v>1</c:v>
                </c:pt>
                <c:pt idx="3917">
                  <c:v>1</c:v>
                </c:pt>
                <c:pt idx="3918">
                  <c:v>0.33333333300000001</c:v>
                </c:pt>
                <c:pt idx="3919">
                  <c:v>1</c:v>
                </c:pt>
                <c:pt idx="3920">
                  <c:v>1</c:v>
                </c:pt>
                <c:pt idx="3921">
                  <c:v>1</c:v>
                </c:pt>
                <c:pt idx="3922">
                  <c:v>1</c:v>
                </c:pt>
                <c:pt idx="3923">
                  <c:v>1</c:v>
                </c:pt>
                <c:pt idx="3924">
                  <c:v>1</c:v>
                </c:pt>
                <c:pt idx="3925">
                  <c:v>1</c:v>
                </c:pt>
                <c:pt idx="3926">
                  <c:v>1</c:v>
                </c:pt>
                <c:pt idx="3927">
                  <c:v>1</c:v>
                </c:pt>
                <c:pt idx="3928">
                  <c:v>1</c:v>
                </c:pt>
                <c:pt idx="3929">
                  <c:v>1</c:v>
                </c:pt>
                <c:pt idx="3930">
                  <c:v>1</c:v>
                </c:pt>
                <c:pt idx="3931">
                  <c:v>1</c:v>
                </c:pt>
                <c:pt idx="3932">
                  <c:v>1</c:v>
                </c:pt>
                <c:pt idx="3933">
                  <c:v>1</c:v>
                </c:pt>
                <c:pt idx="3934">
                  <c:v>1</c:v>
                </c:pt>
                <c:pt idx="3935">
                  <c:v>1</c:v>
                </c:pt>
                <c:pt idx="3936">
                  <c:v>1</c:v>
                </c:pt>
                <c:pt idx="3937">
                  <c:v>1</c:v>
                </c:pt>
                <c:pt idx="3938">
                  <c:v>1</c:v>
                </c:pt>
                <c:pt idx="3939">
                  <c:v>1</c:v>
                </c:pt>
                <c:pt idx="3940">
                  <c:v>1</c:v>
                </c:pt>
                <c:pt idx="3941">
                  <c:v>0.33333333300000001</c:v>
                </c:pt>
                <c:pt idx="3942">
                  <c:v>0.66666666699999999</c:v>
                </c:pt>
                <c:pt idx="3943">
                  <c:v>1</c:v>
                </c:pt>
                <c:pt idx="3944">
                  <c:v>1</c:v>
                </c:pt>
                <c:pt idx="3945">
                  <c:v>1</c:v>
                </c:pt>
                <c:pt idx="3946">
                  <c:v>1</c:v>
                </c:pt>
                <c:pt idx="3947">
                  <c:v>1</c:v>
                </c:pt>
                <c:pt idx="3948">
                  <c:v>1</c:v>
                </c:pt>
                <c:pt idx="3949">
                  <c:v>1</c:v>
                </c:pt>
                <c:pt idx="3950">
                  <c:v>1</c:v>
                </c:pt>
                <c:pt idx="3951">
                  <c:v>1</c:v>
                </c:pt>
                <c:pt idx="3952">
                  <c:v>1</c:v>
                </c:pt>
                <c:pt idx="3953">
                  <c:v>1</c:v>
                </c:pt>
                <c:pt idx="3954">
                  <c:v>1</c:v>
                </c:pt>
                <c:pt idx="3955">
                  <c:v>1</c:v>
                </c:pt>
                <c:pt idx="3956">
                  <c:v>1</c:v>
                </c:pt>
                <c:pt idx="3957">
                  <c:v>1</c:v>
                </c:pt>
                <c:pt idx="3958">
                  <c:v>1</c:v>
                </c:pt>
                <c:pt idx="3959">
                  <c:v>1</c:v>
                </c:pt>
                <c:pt idx="3960">
                  <c:v>1</c:v>
                </c:pt>
                <c:pt idx="3961">
                  <c:v>1</c:v>
                </c:pt>
                <c:pt idx="3962">
                  <c:v>1</c:v>
                </c:pt>
                <c:pt idx="3963">
                  <c:v>1</c:v>
                </c:pt>
                <c:pt idx="3964">
                  <c:v>1</c:v>
                </c:pt>
                <c:pt idx="3965">
                  <c:v>1</c:v>
                </c:pt>
                <c:pt idx="3966">
                  <c:v>1</c:v>
                </c:pt>
                <c:pt idx="3967">
                  <c:v>1</c:v>
                </c:pt>
                <c:pt idx="3968">
                  <c:v>1</c:v>
                </c:pt>
                <c:pt idx="3969">
                  <c:v>1</c:v>
                </c:pt>
                <c:pt idx="3970">
                  <c:v>1</c:v>
                </c:pt>
                <c:pt idx="3971">
                  <c:v>1</c:v>
                </c:pt>
                <c:pt idx="3972">
                  <c:v>1</c:v>
                </c:pt>
                <c:pt idx="3973">
                  <c:v>1</c:v>
                </c:pt>
                <c:pt idx="3974">
                  <c:v>1</c:v>
                </c:pt>
                <c:pt idx="3975">
                  <c:v>1</c:v>
                </c:pt>
                <c:pt idx="3976">
                  <c:v>1</c:v>
                </c:pt>
                <c:pt idx="3977">
                  <c:v>1</c:v>
                </c:pt>
                <c:pt idx="3978">
                  <c:v>1</c:v>
                </c:pt>
                <c:pt idx="3979">
                  <c:v>1</c:v>
                </c:pt>
                <c:pt idx="3980">
                  <c:v>1</c:v>
                </c:pt>
                <c:pt idx="3981">
                  <c:v>0.66666666699999999</c:v>
                </c:pt>
                <c:pt idx="3982">
                  <c:v>1</c:v>
                </c:pt>
                <c:pt idx="3983">
                  <c:v>1</c:v>
                </c:pt>
                <c:pt idx="3984">
                  <c:v>1</c:v>
                </c:pt>
                <c:pt idx="3985">
                  <c:v>1</c:v>
                </c:pt>
                <c:pt idx="3986">
                  <c:v>1</c:v>
                </c:pt>
                <c:pt idx="3987">
                  <c:v>1</c:v>
                </c:pt>
                <c:pt idx="3988">
                  <c:v>1</c:v>
                </c:pt>
                <c:pt idx="3989">
                  <c:v>1</c:v>
                </c:pt>
                <c:pt idx="3990">
                  <c:v>1</c:v>
                </c:pt>
                <c:pt idx="3991">
                  <c:v>1</c:v>
                </c:pt>
                <c:pt idx="3992">
                  <c:v>1</c:v>
                </c:pt>
                <c:pt idx="3993">
                  <c:v>1</c:v>
                </c:pt>
                <c:pt idx="3994">
                  <c:v>1</c:v>
                </c:pt>
                <c:pt idx="3995">
                  <c:v>1</c:v>
                </c:pt>
                <c:pt idx="3996">
                  <c:v>1</c:v>
                </c:pt>
                <c:pt idx="3997">
                  <c:v>1</c:v>
                </c:pt>
                <c:pt idx="3998">
                  <c:v>1</c:v>
                </c:pt>
                <c:pt idx="3999">
                  <c:v>1</c:v>
                </c:pt>
                <c:pt idx="4000">
                  <c:v>1</c:v>
                </c:pt>
                <c:pt idx="4001">
                  <c:v>1</c:v>
                </c:pt>
                <c:pt idx="4002">
                  <c:v>1</c:v>
                </c:pt>
                <c:pt idx="4003">
                  <c:v>1</c:v>
                </c:pt>
                <c:pt idx="4004">
                  <c:v>1</c:v>
                </c:pt>
                <c:pt idx="4005">
                  <c:v>1</c:v>
                </c:pt>
                <c:pt idx="4006">
                  <c:v>1</c:v>
                </c:pt>
                <c:pt idx="4007">
                  <c:v>1</c:v>
                </c:pt>
                <c:pt idx="4008">
                  <c:v>1</c:v>
                </c:pt>
                <c:pt idx="4009">
                  <c:v>1</c:v>
                </c:pt>
                <c:pt idx="4010">
                  <c:v>0.66666666699999999</c:v>
                </c:pt>
                <c:pt idx="4011">
                  <c:v>1</c:v>
                </c:pt>
                <c:pt idx="4012">
                  <c:v>1</c:v>
                </c:pt>
                <c:pt idx="4013">
                  <c:v>1</c:v>
                </c:pt>
                <c:pt idx="4014">
                  <c:v>1</c:v>
                </c:pt>
                <c:pt idx="4015">
                  <c:v>1</c:v>
                </c:pt>
                <c:pt idx="4016">
                  <c:v>1</c:v>
                </c:pt>
                <c:pt idx="4017">
                  <c:v>1</c:v>
                </c:pt>
                <c:pt idx="4018">
                  <c:v>1</c:v>
                </c:pt>
                <c:pt idx="4019">
                  <c:v>1</c:v>
                </c:pt>
                <c:pt idx="4020">
                  <c:v>1</c:v>
                </c:pt>
                <c:pt idx="4021">
                  <c:v>1</c:v>
                </c:pt>
                <c:pt idx="4022">
                  <c:v>0.66666666699999999</c:v>
                </c:pt>
                <c:pt idx="4023">
                  <c:v>1</c:v>
                </c:pt>
                <c:pt idx="4024">
                  <c:v>1</c:v>
                </c:pt>
                <c:pt idx="4025">
                  <c:v>1</c:v>
                </c:pt>
                <c:pt idx="4026">
                  <c:v>1</c:v>
                </c:pt>
                <c:pt idx="4027">
                  <c:v>1</c:v>
                </c:pt>
                <c:pt idx="4028">
                  <c:v>1</c:v>
                </c:pt>
                <c:pt idx="4029">
                  <c:v>1</c:v>
                </c:pt>
                <c:pt idx="4030">
                  <c:v>1</c:v>
                </c:pt>
                <c:pt idx="4031">
                  <c:v>0.33333333300000001</c:v>
                </c:pt>
                <c:pt idx="4032">
                  <c:v>1</c:v>
                </c:pt>
                <c:pt idx="4033">
                  <c:v>1</c:v>
                </c:pt>
                <c:pt idx="4034">
                  <c:v>1</c:v>
                </c:pt>
                <c:pt idx="4035">
                  <c:v>1</c:v>
                </c:pt>
                <c:pt idx="4036">
                  <c:v>1</c:v>
                </c:pt>
                <c:pt idx="4037">
                  <c:v>1</c:v>
                </c:pt>
                <c:pt idx="4038">
                  <c:v>1</c:v>
                </c:pt>
                <c:pt idx="4039">
                  <c:v>1</c:v>
                </c:pt>
                <c:pt idx="4040">
                  <c:v>1</c:v>
                </c:pt>
                <c:pt idx="4041">
                  <c:v>1</c:v>
                </c:pt>
                <c:pt idx="4042">
                  <c:v>1</c:v>
                </c:pt>
                <c:pt idx="4043">
                  <c:v>1</c:v>
                </c:pt>
                <c:pt idx="4044">
                  <c:v>1</c:v>
                </c:pt>
                <c:pt idx="4045">
                  <c:v>1</c:v>
                </c:pt>
                <c:pt idx="4046">
                  <c:v>1</c:v>
                </c:pt>
                <c:pt idx="4047">
                  <c:v>1</c:v>
                </c:pt>
                <c:pt idx="4048">
                  <c:v>1</c:v>
                </c:pt>
                <c:pt idx="4049">
                  <c:v>1</c:v>
                </c:pt>
                <c:pt idx="4050">
                  <c:v>1</c:v>
                </c:pt>
                <c:pt idx="4051">
                  <c:v>1</c:v>
                </c:pt>
                <c:pt idx="4052">
                  <c:v>1</c:v>
                </c:pt>
                <c:pt idx="4053">
                  <c:v>1</c:v>
                </c:pt>
                <c:pt idx="4054">
                  <c:v>1</c:v>
                </c:pt>
                <c:pt idx="4055">
                  <c:v>1</c:v>
                </c:pt>
                <c:pt idx="4056">
                  <c:v>1</c:v>
                </c:pt>
                <c:pt idx="4057">
                  <c:v>1</c:v>
                </c:pt>
                <c:pt idx="4058">
                  <c:v>1</c:v>
                </c:pt>
                <c:pt idx="4059">
                  <c:v>1</c:v>
                </c:pt>
                <c:pt idx="4060">
                  <c:v>1</c:v>
                </c:pt>
                <c:pt idx="4061">
                  <c:v>1</c:v>
                </c:pt>
                <c:pt idx="4062">
                  <c:v>1</c:v>
                </c:pt>
                <c:pt idx="4063">
                  <c:v>0.66666666699999999</c:v>
                </c:pt>
                <c:pt idx="4064">
                  <c:v>1</c:v>
                </c:pt>
                <c:pt idx="4065">
                  <c:v>1</c:v>
                </c:pt>
                <c:pt idx="4066">
                  <c:v>1</c:v>
                </c:pt>
                <c:pt idx="4067">
                  <c:v>1</c:v>
                </c:pt>
                <c:pt idx="4068">
                  <c:v>1</c:v>
                </c:pt>
                <c:pt idx="4069">
                  <c:v>1</c:v>
                </c:pt>
                <c:pt idx="4070">
                  <c:v>0.66666666699999999</c:v>
                </c:pt>
                <c:pt idx="4071">
                  <c:v>1</c:v>
                </c:pt>
                <c:pt idx="4072">
                  <c:v>1</c:v>
                </c:pt>
                <c:pt idx="4073">
                  <c:v>1</c:v>
                </c:pt>
                <c:pt idx="4074">
                  <c:v>1</c:v>
                </c:pt>
                <c:pt idx="4075">
                  <c:v>1</c:v>
                </c:pt>
                <c:pt idx="4076">
                  <c:v>1</c:v>
                </c:pt>
                <c:pt idx="4077">
                  <c:v>1</c:v>
                </c:pt>
                <c:pt idx="4078">
                  <c:v>1</c:v>
                </c:pt>
                <c:pt idx="4079">
                  <c:v>1</c:v>
                </c:pt>
                <c:pt idx="4080">
                  <c:v>1</c:v>
                </c:pt>
                <c:pt idx="4081">
                  <c:v>1</c:v>
                </c:pt>
                <c:pt idx="4082">
                  <c:v>1</c:v>
                </c:pt>
                <c:pt idx="4083">
                  <c:v>1</c:v>
                </c:pt>
                <c:pt idx="4084">
                  <c:v>1</c:v>
                </c:pt>
                <c:pt idx="4085">
                  <c:v>1</c:v>
                </c:pt>
                <c:pt idx="4086">
                  <c:v>1</c:v>
                </c:pt>
                <c:pt idx="4087">
                  <c:v>1</c:v>
                </c:pt>
                <c:pt idx="4088">
                  <c:v>1</c:v>
                </c:pt>
                <c:pt idx="4089">
                  <c:v>1</c:v>
                </c:pt>
                <c:pt idx="4090">
                  <c:v>1</c:v>
                </c:pt>
                <c:pt idx="4091">
                  <c:v>1</c:v>
                </c:pt>
                <c:pt idx="4092">
                  <c:v>1</c:v>
                </c:pt>
                <c:pt idx="4093">
                  <c:v>1</c:v>
                </c:pt>
                <c:pt idx="4094">
                  <c:v>1</c:v>
                </c:pt>
                <c:pt idx="4095">
                  <c:v>1</c:v>
                </c:pt>
                <c:pt idx="4096">
                  <c:v>1</c:v>
                </c:pt>
                <c:pt idx="4097">
                  <c:v>1</c:v>
                </c:pt>
                <c:pt idx="4098">
                  <c:v>1</c:v>
                </c:pt>
                <c:pt idx="4099">
                  <c:v>0.66666666699999999</c:v>
                </c:pt>
                <c:pt idx="4100">
                  <c:v>1</c:v>
                </c:pt>
                <c:pt idx="4101">
                  <c:v>1</c:v>
                </c:pt>
                <c:pt idx="4102">
                  <c:v>1</c:v>
                </c:pt>
                <c:pt idx="4103">
                  <c:v>1</c:v>
                </c:pt>
                <c:pt idx="4104">
                  <c:v>1</c:v>
                </c:pt>
                <c:pt idx="4105">
                  <c:v>1</c:v>
                </c:pt>
                <c:pt idx="4106">
                  <c:v>1</c:v>
                </c:pt>
                <c:pt idx="4107">
                  <c:v>1</c:v>
                </c:pt>
                <c:pt idx="4108">
                  <c:v>1</c:v>
                </c:pt>
                <c:pt idx="4109">
                  <c:v>1</c:v>
                </c:pt>
                <c:pt idx="4110">
                  <c:v>1</c:v>
                </c:pt>
                <c:pt idx="4111">
                  <c:v>1</c:v>
                </c:pt>
                <c:pt idx="4112">
                  <c:v>1</c:v>
                </c:pt>
                <c:pt idx="4113">
                  <c:v>1</c:v>
                </c:pt>
                <c:pt idx="4114">
                  <c:v>1</c:v>
                </c:pt>
                <c:pt idx="4115">
                  <c:v>1</c:v>
                </c:pt>
                <c:pt idx="4116">
                  <c:v>1</c:v>
                </c:pt>
                <c:pt idx="4117">
                  <c:v>1</c:v>
                </c:pt>
                <c:pt idx="4118">
                  <c:v>1</c:v>
                </c:pt>
                <c:pt idx="4119">
                  <c:v>1</c:v>
                </c:pt>
                <c:pt idx="4120">
                  <c:v>1</c:v>
                </c:pt>
                <c:pt idx="4121">
                  <c:v>1</c:v>
                </c:pt>
                <c:pt idx="4122">
                  <c:v>1</c:v>
                </c:pt>
                <c:pt idx="4123">
                  <c:v>1</c:v>
                </c:pt>
                <c:pt idx="4124">
                  <c:v>1</c:v>
                </c:pt>
                <c:pt idx="4125">
                  <c:v>1</c:v>
                </c:pt>
                <c:pt idx="4126">
                  <c:v>1</c:v>
                </c:pt>
                <c:pt idx="4127">
                  <c:v>1</c:v>
                </c:pt>
                <c:pt idx="4128">
                  <c:v>1</c:v>
                </c:pt>
                <c:pt idx="4129">
                  <c:v>0.66666666699999999</c:v>
                </c:pt>
                <c:pt idx="4130">
                  <c:v>1</c:v>
                </c:pt>
                <c:pt idx="4131">
                  <c:v>1</c:v>
                </c:pt>
                <c:pt idx="4132">
                  <c:v>1</c:v>
                </c:pt>
                <c:pt idx="4133">
                  <c:v>1</c:v>
                </c:pt>
                <c:pt idx="4134">
                  <c:v>1</c:v>
                </c:pt>
                <c:pt idx="4135">
                  <c:v>1</c:v>
                </c:pt>
                <c:pt idx="4136">
                  <c:v>1</c:v>
                </c:pt>
                <c:pt idx="4137">
                  <c:v>1</c:v>
                </c:pt>
                <c:pt idx="4138">
                  <c:v>1</c:v>
                </c:pt>
                <c:pt idx="4139">
                  <c:v>1</c:v>
                </c:pt>
                <c:pt idx="4140">
                  <c:v>1</c:v>
                </c:pt>
                <c:pt idx="4141">
                  <c:v>1</c:v>
                </c:pt>
                <c:pt idx="4142">
                  <c:v>1</c:v>
                </c:pt>
                <c:pt idx="4143">
                  <c:v>1</c:v>
                </c:pt>
                <c:pt idx="4144">
                  <c:v>1</c:v>
                </c:pt>
                <c:pt idx="4145">
                  <c:v>1</c:v>
                </c:pt>
                <c:pt idx="4146">
                  <c:v>1</c:v>
                </c:pt>
                <c:pt idx="4147">
                  <c:v>1</c:v>
                </c:pt>
                <c:pt idx="4148">
                  <c:v>1</c:v>
                </c:pt>
                <c:pt idx="4149">
                  <c:v>1</c:v>
                </c:pt>
                <c:pt idx="4150">
                  <c:v>1</c:v>
                </c:pt>
                <c:pt idx="4151">
                  <c:v>1</c:v>
                </c:pt>
                <c:pt idx="4152">
                  <c:v>1</c:v>
                </c:pt>
                <c:pt idx="4153">
                  <c:v>1</c:v>
                </c:pt>
                <c:pt idx="4154">
                  <c:v>1</c:v>
                </c:pt>
                <c:pt idx="4155">
                  <c:v>1</c:v>
                </c:pt>
                <c:pt idx="4156">
                  <c:v>1</c:v>
                </c:pt>
                <c:pt idx="4157">
                  <c:v>1</c:v>
                </c:pt>
                <c:pt idx="4158">
                  <c:v>1</c:v>
                </c:pt>
                <c:pt idx="4159">
                  <c:v>1</c:v>
                </c:pt>
                <c:pt idx="4160">
                  <c:v>1</c:v>
                </c:pt>
                <c:pt idx="4161">
                  <c:v>1</c:v>
                </c:pt>
                <c:pt idx="4162">
                  <c:v>1</c:v>
                </c:pt>
                <c:pt idx="4163">
                  <c:v>1</c:v>
                </c:pt>
                <c:pt idx="4164">
                  <c:v>1</c:v>
                </c:pt>
                <c:pt idx="4165">
                  <c:v>1</c:v>
                </c:pt>
                <c:pt idx="4166">
                  <c:v>1</c:v>
                </c:pt>
                <c:pt idx="4167">
                  <c:v>1</c:v>
                </c:pt>
                <c:pt idx="4168">
                  <c:v>1</c:v>
                </c:pt>
                <c:pt idx="4169">
                  <c:v>1</c:v>
                </c:pt>
                <c:pt idx="4170">
                  <c:v>1</c:v>
                </c:pt>
                <c:pt idx="4171">
                  <c:v>1</c:v>
                </c:pt>
                <c:pt idx="4172">
                  <c:v>1</c:v>
                </c:pt>
                <c:pt idx="4173">
                  <c:v>1</c:v>
                </c:pt>
                <c:pt idx="4174">
                  <c:v>1</c:v>
                </c:pt>
                <c:pt idx="4175">
                  <c:v>1</c:v>
                </c:pt>
                <c:pt idx="4176">
                  <c:v>1</c:v>
                </c:pt>
                <c:pt idx="4177">
                  <c:v>1</c:v>
                </c:pt>
                <c:pt idx="4178">
                  <c:v>1</c:v>
                </c:pt>
                <c:pt idx="4179">
                  <c:v>1</c:v>
                </c:pt>
                <c:pt idx="4180">
                  <c:v>1</c:v>
                </c:pt>
                <c:pt idx="4181">
                  <c:v>1</c:v>
                </c:pt>
                <c:pt idx="4182">
                  <c:v>1</c:v>
                </c:pt>
                <c:pt idx="4183">
                  <c:v>1</c:v>
                </c:pt>
                <c:pt idx="4184">
                  <c:v>1</c:v>
                </c:pt>
                <c:pt idx="4185">
                  <c:v>1</c:v>
                </c:pt>
                <c:pt idx="4186">
                  <c:v>1</c:v>
                </c:pt>
                <c:pt idx="4187">
                  <c:v>1</c:v>
                </c:pt>
                <c:pt idx="4188">
                  <c:v>0.66666666699999999</c:v>
                </c:pt>
                <c:pt idx="4189">
                  <c:v>1</c:v>
                </c:pt>
                <c:pt idx="4190">
                  <c:v>1</c:v>
                </c:pt>
                <c:pt idx="4191">
                  <c:v>1</c:v>
                </c:pt>
                <c:pt idx="4192">
                  <c:v>1</c:v>
                </c:pt>
                <c:pt idx="4193">
                  <c:v>1</c:v>
                </c:pt>
                <c:pt idx="4194">
                  <c:v>1</c:v>
                </c:pt>
                <c:pt idx="4195">
                  <c:v>1</c:v>
                </c:pt>
                <c:pt idx="4196">
                  <c:v>1</c:v>
                </c:pt>
                <c:pt idx="4197">
                  <c:v>1</c:v>
                </c:pt>
                <c:pt idx="4198">
                  <c:v>1</c:v>
                </c:pt>
                <c:pt idx="4199">
                  <c:v>1</c:v>
                </c:pt>
                <c:pt idx="4200">
                  <c:v>1</c:v>
                </c:pt>
                <c:pt idx="4201">
                  <c:v>1</c:v>
                </c:pt>
                <c:pt idx="4202">
                  <c:v>1</c:v>
                </c:pt>
                <c:pt idx="4203">
                  <c:v>1</c:v>
                </c:pt>
                <c:pt idx="4204">
                  <c:v>1</c:v>
                </c:pt>
                <c:pt idx="4205">
                  <c:v>1</c:v>
                </c:pt>
                <c:pt idx="4206">
                  <c:v>1</c:v>
                </c:pt>
                <c:pt idx="4207">
                  <c:v>1</c:v>
                </c:pt>
                <c:pt idx="4208">
                  <c:v>1</c:v>
                </c:pt>
                <c:pt idx="4209">
                  <c:v>1</c:v>
                </c:pt>
                <c:pt idx="4210">
                  <c:v>1</c:v>
                </c:pt>
                <c:pt idx="4211">
                  <c:v>1</c:v>
                </c:pt>
                <c:pt idx="4212">
                  <c:v>1</c:v>
                </c:pt>
                <c:pt idx="4213">
                  <c:v>1</c:v>
                </c:pt>
                <c:pt idx="4214">
                  <c:v>1</c:v>
                </c:pt>
                <c:pt idx="4215">
                  <c:v>1</c:v>
                </c:pt>
                <c:pt idx="4216">
                  <c:v>1</c:v>
                </c:pt>
                <c:pt idx="4217">
                  <c:v>1</c:v>
                </c:pt>
                <c:pt idx="4218">
                  <c:v>1</c:v>
                </c:pt>
                <c:pt idx="4219">
                  <c:v>1</c:v>
                </c:pt>
                <c:pt idx="4220">
                  <c:v>1</c:v>
                </c:pt>
                <c:pt idx="4221">
                  <c:v>1</c:v>
                </c:pt>
                <c:pt idx="4222">
                  <c:v>1</c:v>
                </c:pt>
                <c:pt idx="4223">
                  <c:v>0.66666666699999999</c:v>
                </c:pt>
                <c:pt idx="4224">
                  <c:v>1</c:v>
                </c:pt>
                <c:pt idx="4225">
                  <c:v>1</c:v>
                </c:pt>
                <c:pt idx="4226">
                  <c:v>1</c:v>
                </c:pt>
                <c:pt idx="4227">
                  <c:v>1</c:v>
                </c:pt>
                <c:pt idx="4228">
                  <c:v>1</c:v>
                </c:pt>
                <c:pt idx="4229">
                  <c:v>1</c:v>
                </c:pt>
                <c:pt idx="4230">
                  <c:v>1</c:v>
                </c:pt>
                <c:pt idx="4231">
                  <c:v>1</c:v>
                </c:pt>
                <c:pt idx="4232">
                  <c:v>1</c:v>
                </c:pt>
                <c:pt idx="4233">
                  <c:v>1</c:v>
                </c:pt>
                <c:pt idx="4234">
                  <c:v>1</c:v>
                </c:pt>
                <c:pt idx="4235">
                  <c:v>1</c:v>
                </c:pt>
                <c:pt idx="4236">
                  <c:v>1</c:v>
                </c:pt>
                <c:pt idx="4237">
                  <c:v>1</c:v>
                </c:pt>
                <c:pt idx="4238">
                  <c:v>1</c:v>
                </c:pt>
                <c:pt idx="4239">
                  <c:v>1</c:v>
                </c:pt>
                <c:pt idx="4240">
                  <c:v>1</c:v>
                </c:pt>
                <c:pt idx="4241">
                  <c:v>1</c:v>
                </c:pt>
                <c:pt idx="4242">
                  <c:v>1</c:v>
                </c:pt>
                <c:pt idx="4243">
                  <c:v>1</c:v>
                </c:pt>
                <c:pt idx="4244">
                  <c:v>1</c:v>
                </c:pt>
                <c:pt idx="4245">
                  <c:v>1</c:v>
                </c:pt>
                <c:pt idx="4246">
                  <c:v>1</c:v>
                </c:pt>
                <c:pt idx="4247">
                  <c:v>1</c:v>
                </c:pt>
                <c:pt idx="4248">
                  <c:v>1</c:v>
                </c:pt>
                <c:pt idx="4249">
                  <c:v>1</c:v>
                </c:pt>
                <c:pt idx="4250">
                  <c:v>1</c:v>
                </c:pt>
                <c:pt idx="4251">
                  <c:v>0.66666666699999999</c:v>
                </c:pt>
                <c:pt idx="4252">
                  <c:v>1</c:v>
                </c:pt>
                <c:pt idx="4253">
                  <c:v>1</c:v>
                </c:pt>
                <c:pt idx="4254">
                  <c:v>1</c:v>
                </c:pt>
                <c:pt idx="4255">
                  <c:v>1</c:v>
                </c:pt>
                <c:pt idx="4256">
                  <c:v>1</c:v>
                </c:pt>
                <c:pt idx="4257">
                  <c:v>1</c:v>
                </c:pt>
                <c:pt idx="4258">
                  <c:v>1</c:v>
                </c:pt>
                <c:pt idx="4259">
                  <c:v>1</c:v>
                </c:pt>
                <c:pt idx="4260">
                  <c:v>1</c:v>
                </c:pt>
                <c:pt idx="4261">
                  <c:v>1</c:v>
                </c:pt>
                <c:pt idx="4262">
                  <c:v>1</c:v>
                </c:pt>
                <c:pt idx="4263">
                  <c:v>1</c:v>
                </c:pt>
                <c:pt idx="4264">
                  <c:v>1</c:v>
                </c:pt>
                <c:pt idx="4265">
                  <c:v>1</c:v>
                </c:pt>
                <c:pt idx="4266">
                  <c:v>0.66666666699999999</c:v>
                </c:pt>
                <c:pt idx="4267">
                  <c:v>0.66666666699999999</c:v>
                </c:pt>
                <c:pt idx="4268">
                  <c:v>1</c:v>
                </c:pt>
                <c:pt idx="4269">
                  <c:v>1</c:v>
                </c:pt>
                <c:pt idx="4270">
                  <c:v>1</c:v>
                </c:pt>
                <c:pt idx="4271">
                  <c:v>1</c:v>
                </c:pt>
                <c:pt idx="4272">
                  <c:v>1</c:v>
                </c:pt>
                <c:pt idx="4273">
                  <c:v>0.33333333300000001</c:v>
                </c:pt>
                <c:pt idx="4274">
                  <c:v>1</c:v>
                </c:pt>
                <c:pt idx="4275">
                  <c:v>1</c:v>
                </c:pt>
                <c:pt idx="4276">
                  <c:v>1</c:v>
                </c:pt>
                <c:pt idx="4277">
                  <c:v>1</c:v>
                </c:pt>
                <c:pt idx="4278">
                  <c:v>1</c:v>
                </c:pt>
                <c:pt idx="4279">
                  <c:v>1</c:v>
                </c:pt>
                <c:pt idx="4280">
                  <c:v>1</c:v>
                </c:pt>
                <c:pt idx="4281">
                  <c:v>1</c:v>
                </c:pt>
                <c:pt idx="4282">
                  <c:v>1</c:v>
                </c:pt>
                <c:pt idx="4283">
                  <c:v>1</c:v>
                </c:pt>
                <c:pt idx="4284">
                  <c:v>1</c:v>
                </c:pt>
                <c:pt idx="4285">
                  <c:v>1</c:v>
                </c:pt>
                <c:pt idx="4286">
                  <c:v>1</c:v>
                </c:pt>
                <c:pt idx="4287">
                  <c:v>1</c:v>
                </c:pt>
                <c:pt idx="4288">
                  <c:v>1</c:v>
                </c:pt>
                <c:pt idx="4289">
                  <c:v>1</c:v>
                </c:pt>
                <c:pt idx="4290">
                  <c:v>1</c:v>
                </c:pt>
                <c:pt idx="4291">
                  <c:v>1</c:v>
                </c:pt>
                <c:pt idx="4292">
                  <c:v>1</c:v>
                </c:pt>
                <c:pt idx="4293">
                  <c:v>1</c:v>
                </c:pt>
                <c:pt idx="4294">
                  <c:v>1</c:v>
                </c:pt>
                <c:pt idx="4295">
                  <c:v>1</c:v>
                </c:pt>
                <c:pt idx="4296">
                  <c:v>1</c:v>
                </c:pt>
                <c:pt idx="4297">
                  <c:v>1</c:v>
                </c:pt>
                <c:pt idx="4298">
                  <c:v>1</c:v>
                </c:pt>
                <c:pt idx="4299">
                  <c:v>1</c:v>
                </c:pt>
                <c:pt idx="4300">
                  <c:v>1</c:v>
                </c:pt>
                <c:pt idx="4301">
                  <c:v>1</c:v>
                </c:pt>
                <c:pt idx="4302">
                  <c:v>0.66666666699999999</c:v>
                </c:pt>
                <c:pt idx="4303">
                  <c:v>1</c:v>
                </c:pt>
                <c:pt idx="4304">
                  <c:v>1</c:v>
                </c:pt>
                <c:pt idx="4305">
                  <c:v>1</c:v>
                </c:pt>
                <c:pt idx="4306">
                  <c:v>1</c:v>
                </c:pt>
                <c:pt idx="4307">
                  <c:v>1</c:v>
                </c:pt>
                <c:pt idx="4308">
                  <c:v>1</c:v>
                </c:pt>
                <c:pt idx="4309">
                  <c:v>1</c:v>
                </c:pt>
                <c:pt idx="4310">
                  <c:v>1</c:v>
                </c:pt>
                <c:pt idx="4311">
                  <c:v>1</c:v>
                </c:pt>
                <c:pt idx="4312">
                  <c:v>1</c:v>
                </c:pt>
                <c:pt idx="4313">
                  <c:v>1</c:v>
                </c:pt>
                <c:pt idx="4314">
                  <c:v>1</c:v>
                </c:pt>
                <c:pt idx="4315">
                  <c:v>1</c:v>
                </c:pt>
                <c:pt idx="4316">
                  <c:v>1</c:v>
                </c:pt>
                <c:pt idx="4317">
                  <c:v>1</c:v>
                </c:pt>
                <c:pt idx="4318">
                  <c:v>1</c:v>
                </c:pt>
                <c:pt idx="4319">
                  <c:v>1</c:v>
                </c:pt>
                <c:pt idx="4320">
                  <c:v>1</c:v>
                </c:pt>
                <c:pt idx="4321">
                  <c:v>1</c:v>
                </c:pt>
                <c:pt idx="4322">
                  <c:v>1</c:v>
                </c:pt>
                <c:pt idx="4323">
                  <c:v>1</c:v>
                </c:pt>
                <c:pt idx="4324">
                  <c:v>1</c:v>
                </c:pt>
                <c:pt idx="4325">
                  <c:v>0.66666666699999999</c:v>
                </c:pt>
                <c:pt idx="4326">
                  <c:v>1</c:v>
                </c:pt>
                <c:pt idx="4327">
                  <c:v>1</c:v>
                </c:pt>
                <c:pt idx="4328">
                  <c:v>1</c:v>
                </c:pt>
                <c:pt idx="4329">
                  <c:v>1</c:v>
                </c:pt>
                <c:pt idx="4330">
                  <c:v>1</c:v>
                </c:pt>
                <c:pt idx="4331">
                  <c:v>1</c:v>
                </c:pt>
                <c:pt idx="4332">
                  <c:v>1</c:v>
                </c:pt>
                <c:pt idx="4333">
                  <c:v>1</c:v>
                </c:pt>
                <c:pt idx="4334">
                  <c:v>1</c:v>
                </c:pt>
                <c:pt idx="4335">
                  <c:v>1</c:v>
                </c:pt>
                <c:pt idx="4336">
                  <c:v>1</c:v>
                </c:pt>
                <c:pt idx="4337">
                  <c:v>1</c:v>
                </c:pt>
                <c:pt idx="4338">
                  <c:v>1</c:v>
                </c:pt>
                <c:pt idx="4339">
                  <c:v>1</c:v>
                </c:pt>
                <c:pt idx="4340">
                  <c:v>1</c:v>
                </c:pt>
                <c:pt idx="4341">
                  <c:v>1</c:v>
                </c:pt>
                <c:pt idx="4342">
                  <c:v>1</c:v>
                </c:pt>
                <c:pt idx="4343">
                  <c:v>1</c:v>
                </c:pt>
                <c:pt idx="4344">
                  <c:v>1</c:v>
                </c:pt>
                <c:pt idx="4345">
                  <c:v>1</c:v>
                </c:pt>
                <c:pt idx="4346">
                  <c:v>1</c:v>
                </c:pt>
                <c:pt idx="4347">
                  <c:v>1</c:v>
                </c:pt>
                <c:pt idx="4348">
                  <c:v>1</c:v>
                </c:pt>
                <c:pt idx="4349">
                  <c:v>1</c:v>
                </c:pt>
                <c:pt idx="4350">
                  <c:v>1</c:v>
                </c:pt>
                <c:pt idx="4351">
                  <c:v>1</c:v>
                </c:pt>
                <c:pt idx="4352">
                  <c:v>1</c:v>
                </c:pt>
                <c:pt idx="4353">
                  <c:v>1</c:v>
                </c:pt>
                <c:pt idx="4354">
                  <c:v>1</c:v>
                </c:pt>
                <c:pt idx="4355">
                  <c:v>1</c:v>
                </c:pt>
                <c:pt idx="4356">
                  <c:v>1</c:v>
                </c:pt>
                <c:pt idx="4357">
                  <c:v>1</c:v>
                </c:pt>
                <c:pt idx="4358">
                  <c:v>1</c:v>
                </c:pt>
                <c:pt idx="4359">
                  <c:v>1</c:v>
                </c:pt>
                <c:pt idx="4360">
                  <c:v>1</c:v>
                </c:pt>
                <c:pt idx="4361">
                  <c:v>1</c:v>
                </c:pt>
                <c:pt idx="4362">
                  <c:v>1</c:v>
                </c:pt>
                <c:pt idx="4363">
                  <c:v>1</c:v>
                </c:pt>
                <c:pt idx="4364">
                  <c:v>1</c:v>
                </c:pt>
                <c:pt idx="4365">
                  <c:v>1</c:v>
                </c:pt>
                <c:pt idx="4366">
                  <c:v>0.66666666699999999</c:v>
                </c:pt>
                <c:pt idx="4367">
                  <c:v>1</c:v>
                </c:pt>
                <c:pt idx="4368">
                  <c:v>1</c:v>
                </c:pt>
                <c:pt idx="4369">
                  <c:v>1</c:v>
                </c:pt>
                <c:pt idx="4370">
                  <c:v>1</c:v>
                </c:pt>
                <c:pt idx="4371">
                  <c:v>1</c:v>
                </c:pt>
                <c:pt idx="4372">
                  <c:v>1</c:v>
                </c:pt>
                <c:pt idx="4373">
                  <c:v>1</c:v>
                </c:pt>
                <c:pt idx="4374">
                  <c:v>1</c:v>
                </c:pt>
                <c:pt idx="4375">
                  <c:v>1</c:v>
                </c:pt>
                <c:pt idx="4376">
                  <c:v>1</c:v>
                </c:pt>
                <c:pt idx="4377">
                  <c:v>1</c:v>
                </c:pt>
                <c:pt idx="4378">
                  <c:v>1</c:v>
                </c:pt>
                <c:pt idx="4379">
                  <c:v>1</c:v>
                </c:pt>
                <c:pt idx="4380">
                  <c:v>1</c:v>
                </c:pt>
                <c:pt idx="4381">
                  <c:v>1</c:v>
                </c:pt>
                <c:pt idx="4382">
                  <c:v>1</c:v>
                </c:pt>
                <c:pt idx="4383">
                  <c:v>1</c:v>
                </c:pt>
                <c:pt idx="4384">
                  <c:v>1</c:v>
                </c:pt>
                <c:pt idx="4385">
                  <c:v>0.66666666699999999</c:v>
                </c:pt>
                <c:pt idx="4386">
                  <c:v>1</c:v>
                </c:pt>
                <c:pt idx="4387">
                  <c:v>1</c:v>
                </c:pt>
                <c:pt idx="4388">
                  <c:v>0.66666666699999999</c:v>
                </c:pt>
                <c:pt idx="4389">
                  <c:v>1</c:v>
                </c:pt>
                <c:pt idx="4390">
                  <c:v>1</c:v>
                </c:pt>
                <c:pt idx="4391">
                  <c:v>1</c:v>
                </c:pt>
                <c:pt idx="4392">
                  <c:v>1</c:v>
                </c:pt>
                <c:pt idx="4393">
                  <c:v>1</c:v>
                </c:pt>
                <c:pt idx="4394">
                  <c:v>1</c:v>
                </c:pt>
                <c:pt idx="4395">
                  <c:v>1</c:v>
                </c:pt>
                <c:pt idx="4396">
                  <c:v>0.66666666699999999</c:v>
                </c:pt>
                <c:pt idx="4397">
                  <c:v>1</c:v>
                </c:pt>
                <c:pt idx="4398">
                  <c:v>1</c:v>
                </c:pt>
                <c:pt idx="4399">
                  <c:v>1</c:v>
                </c:pt>
                <c:pt idx="4400">
                  <c:v>1</c:v>
                </c:pt>
                <c:pt idx="4401">
                  <c:v>1</c:v>
                </c:pt>
                <c:pt idx="4402">
                  <c:v>1</c:v>
                </c:pt>
                <c:pt idx="4403">
                  <c:v>1</c:v>
                </c:pt>
                <c:pt idx="4404">
                  <c:v>1</c:v>
                </c:pt>
                <c:pt idx="4405">
                  <c:v>1</c:v>
                </c:pt>
                <c:pt idx="4406">
                  <c:v>1</c:v>
                </c:pt>
                <c:pt idx="4407">
                  <c:v>1</c:v>
                </c:pt>
                <c:pt idx="4408">
                  <c:v>1</c:v>
                </c:pt>
                <c:pt idx="4409">
                  <c:v>1</c:v>
                </c:pt>
                <c:pt idx="4410">
                  <c:v>0.66666666699999999</c:v>
                </c:pt>
                <c:pt idx="4411">
                  <c:v>1</c:v>
                </c:pt>
                <c:pt idx="4412">
                  <c:v>1</c:v>
                </c:pt>
                <c:pt idx="4413">
                  <c:v>1</c:v>
                </c:pt>
                <c:pt idx="4414">
                  <c:v>1</c:v>
                </c:pt>
                <c:pt idx="4415">
                  <c:v>1</c:v>
                </c:pt>
                <c:pt idx="4416">
                  <c:v>1</c:v>
                </c:pt>
                <c:pt idx="4417">
                  <c:v>1</c:v>
                </c:pt>
                <c:pt idx="4418">
                  <c:v>1</c:v>
                </c:pt>
                <c:pt idx="4419">
                  <c:v>1</c:v>
                </c:pt>
                <c:pt idx="4420">
                  <c:v>1</c:v>
                </c:pt>
                <c:pt idx="4421">
                  <c:v>1</c:v>
                </c:pt>
                <c:pt idx="4422">
                  <c:v>1</c:v>
                </c:pt>
                <c:pt idx="4423">
                  <c:v>1</c:v>
                </c:pt>
                <c:pt idx="4424">
                  <c:v>1</c:v>
                </c:pt>
                <c:pt idx="4425">
                  <c:v>1</c:v>
                </c:pt>
                <c:pt idx="4426">
                  <c:v>1</c:v>
                </c:pt>
                <c:pt idx="4427">
                  <c:v>1</c:v>
                </c:pt>
                <c:pt idx="4428">
                  <c:v>1</c:v>
                </c:pt>
                <c:pt idx="4429">
                  <c:v>1</c:v>
                </c:pt>
                <c:pt idx="4430">
                  <c:v>1</c:v>
                </c:pt>
                <c:pt idx="4431">
                  <c:v>1</c:v>
                </c:pt>
                <c:pt idx="4432">
                  <c:v>1</c:v>
                </c:pt>
                <c:pt idx="4433">
                  <c:v>0.66666666699999999</c:v>
                </c:pt>
                <c:pt idx="4434">
                  <c:v>1</c:v>
                </c:pt>
                <c:pt idx="4435">
                  <c:v>1</c:v>
                </c:pt>
                <c:pt idx="4436">
                  <c:v>0.66666666699999999</c:v>
                </c:pt>
                <c:pt idx="4437">
                  <c:v>1</c:v>
                </c:pt>
                <c:pt idx="4438">
                  <c:v>1</c:v>
                </c:pt>
                <c:pt idx="4439">
                  <c:v>1</c:v>
                </c:pt>
                <c:pt idx="4440">
                  <c:v>1</c:v>
                </c:pt>
                <c:pt idx="4441">
                  <c:v>1</c:v>
                </c:pt>
                <c:pt idx="4442">
                  <c:v>1</c:v>
                </c:pt>
                <c:pt idx="4443">
                  <c:v>1</c:v>
                </c:pt>
                <c:pt idx="4444">
                  <c:v>1</c:v>
                </c:pt>
                <c:pt idx="4445">
                  <c:v>1</c:v>
                </c:pt>
                <c:pt idx="4446">
                  <c:v>1</c:v>
                </c:pt>
                <c:pt idx="4447">
                  <c:v>1</c:v>
                </c:pt>
                <c:pt idx="4448">
                  <c:v>1</c:v>
                </c:pt>
                <c:pt idx="4449">
                  <c:v>1</c:v>
                </c:pt>
                <c:pt idx="4450">
                  <c:v>1</c:v>
                </c:pt>
                <c:pt idx="4451">
                  <c:v>1</c:v>
                </c:pt>
                <c:pt idx="4452">
                  <c:v>1</c:v>
                </c:pt>
                <c:pt idx="4453">
                  <c:v>1</c:v>
                </c:pt>
                <c:pt idx="4454">
                  <c:v>0.33333333300000001</c:v>
                </c:pt>
                <c:pt idx="4455">
                  <c:v>1</c:v>
                </c:pt>
                <c:pt idx="4456">
                  <c:v>1</c:v>
                </c:pt>
                <c:pt idx="4457">
                  <c:v>1</c:v>
                </c:pt>
                <c:pt idx="4458">
                  <c:v>1</c:v>
                </c:pt>
                <c:pt idx="4459">
                  <c:v>1</c:v>
                </c:pt>
                <c:pt idx="4460">
                  <c:v>1</c:v>
                </c:pt>
                <c:pt idx="4461">
                  <c:v>1</c:v>
                </c:pt>
                <c:pt idx="4462">
                  <c:v>1</c:v>
                </c:pt>
                <c:pt idx="4463">
                  <c:v>0.66666666699999999</c:v>
                </c:pt>
                <c:pt idx="4464">
                  <c:v>1</c:v>
                </c:pt>
                <c:pt idx="4465">
                  <c:v>1</c:v>
                </c:pt>
                <c:pt idx="4466">
                  <c:v>1</c:v>
                </c:pt>
                <c:pt idx="4467">
                  <c:v>1</c:v>
                </c:pt>
                <c:pt idx="4468">
                  <c:v>1</c:v>
                </c:pt>
                <c:pt idx="4469">
                  <c:v>1</c:v>
                </c:pt>
                <c:pt idx="4470">
                  <c:v>1</c:v>
                </c:pt>
                <c:pt idx="4471">
                  <c:v>1</c:v>
                </c:pt>
                <c:pt idx="4472">
                  <c:v>1</c:v>
                </c:pt>
                <c:pt idx="4473">
                  <c:v>1</c:v>
                </c:pt>
                <c:pt idx="4474">
                  <c:v>1</c:v>
                </c:pt>
                <c:pt idx="4475">
                  <c:v>1</c:v>
                </c:pt>
                <c:pt idx="4476">
                  <c:v>1</c:v>
                </c:pt>
                <c:pt idx="4477">
                  <c:v>1</c:v>
                </c:pt>
                <c:pt idx="4478">
                  <c:v>1</c:v>
                </c:pt>
                <c:pt idx="4479">
                  <c:v>1</c:v>
                </c:pt>
                <c:pt idx="4480">
                  <c:v>1</c:v>
                </c:pt>
                <c:pt idx="4481">
                  <c:v>1</c:v>
                </c:pt>
                <c:pt idx="4482">
                  <c:v>1</c:v>
                </c:pt>
                <c:pt idx="4483">
                  <c:v>1</c:v>
                </c:pt>
                <c:pt idx="4484">
                  <c:v>1</c:v>
                </c:pt>
                <c:pt idx="4485">
                  <c:v>1</c:v>
                </c:pt>
                <c:pt idx="4486">
                  <c:v>1</c:v>
                </c:pt>
                <c:pt idx="4487">
                  <c:v>1</c:v>
                </c:pt>
                <c:pt idx="4488">
                  <c:v>1</c:v>
                </c:pt>
                <c:pt idx="4489">
                  <c:v>1</c:v>
                </c:pt>
                <c:pt idx="4490">
                  <c:v>1</c:v>
                </c:pt>
                <c:pt idx="4491">
                  <c:v>1</c:v>
                </c:pt>
                <c:pt idx="4492">
                  <c:v>1</c:v>
                </c:pt>
                <c:pt idx="4493">
                  <c:v>1</c:v>
                </c:pt>
                <c:pt idx="4494">
                  <c:v>1</c:v>
                </c:pt>
                <c:pt idx="4495">
                  <c:v>1</c:v>
                </c:pt>
                <c:pt idx="4496">
                  <c:v>1</c:v>
                </c:pt>
                <c:pt idx="4497">
                  <c:v>1</c:v>
                </c:pt>
                <c:pt idx="4498">
                  <c:v>1</c:v>
                </c:pt>
                <c:pt idx="4499">
                  <c:v>1</c:v>
                </c:pt>
                <c:pt idx="4500">
                  <c:v>1</c:v>
                </c:pt>
                <c:pt idx="4501">
                  <c:v>1</c:v>
                </c:pt>
                <c:pt idx="4502">
                  <c:v>1</c:v>
                </c:pt>
                <c:pt idx="4503">
                  <c:v>1</c:v>
                </c:pt>
                <c:pt idx="4504">
                  <c:v>1</c:v>
                </c:pt>
                <c:pt idx="4505">
                  <c:v>1</c:v>
                </c:pt>
                <c:pt idx="4506">
                  <c:v>1</c:v>
                </c:pt>
                <c:pt idx="4507">
                  <c:v>1</c:v>
                </c:pt>
                <c:pt idx="4508">
                  <c:v>1</c:v>
                </c:pt>
                <c:pt idx="4509">
                  <c:v>1</c:v>
                </c:pt>
                <c:pt idx="4510">
                  <c:v>1</c:v>
                </c:pt>
                <c:pt idx="4511">
                  <c:v>1</c:v>
                </c:pt>
                <c:pt idx="4512">
                  <c:v>1</c:v>
                </c:pt>
                <c:pt idx="4513">
                  <c:v>1</c:v>
                </c:pt>
                <c:pt idx="4514">
                  <c:v>1</c:v>
                </c:pt>
                <c:pt idx="4515">
                  <c:v>1</c:v>
                </c:pt>
                <c:pt idx="4516">
                  <c:v>1</c:v>
                </c:pt>
                <c:pt idx="4517">
                  <c:v>1</c:v>
                </c:pt>
                <c:pt idx="4518">
                  <c:v>1</c:v>
                </c:pt>
                <c:pt idx="4519">
                  <c:v>1</c:v>
                </c:pt>
                <c:pt idx="4520">
                  <c:v>1</c:v>
                </c:pt>
                <c:pt idx="4521">
                  <c:v>1</c:v>
                </c:pt>
                <c:pt idx="4522">
                  <c:v>1</c:v>
                </c:pt>
                <c:pt idx="4523">
                  <c:v>1</c:v>
                </c:pt>
                <c:pt idx="4524">
                  <c:v>1</c:v>
                </c:pt>
                <c:pt idx="4525">
                  <c:v>1</c:v>
                </c:pt>
                <c:pt idx="4526">
                  <c:v>1</c:v>
                </c:pt>
                <c:pt idx="4527">
                  <c:v>1</c:v>
                </c:pt>
                <c:pt idx="4528">
                  <c:v>1</c:v>
                </c:pt>
                <c:pt idx="4529">
                  <c:v>1</c:v>
                </c:pt>
                <c:pt idx="4530">
                  <c:v>1</c:v>
                </c:pt>
                <c:pt idx="4531">
                  <c:v>1</c:v>
                </c:pt>
                <c:pt idx="4532">
                  <c:v>1</c:v>
                </c:pt>
                <c:pt idx="4533">
                  <c:v>1</c:v>
                </c:pt>
                <c:pt idx="4534">
                  <c:v>1</c:v>
                </c:pt>
                <c:pt idx="4535">
                  <c:v>1</c:v>
                </c:pt>
                <c:pt idx="4536">
                  <c:v>1</c:v>
                </c:pt>
                <c:pt idx="4537">
                  <c:v>1</c:v>
                </c:pt>
                <c:pt idx="4538">
                  <c:v>1</c:v>
                </c:pt>
                <c:pt idx="4539">
                  <c:v>1</c:v>
                </c:pt>
                <c:pt idx="4540">
                  <c:v>1</c:v>
                </c:pt>
                <c:pt idx="4541">
                  <c:v>1</c:v>
                </c:pt>
                <c:pt idx="4542">
                  <c:v>1</c:v>
                </c:pt>
                <c:pt idx="4543">
                  <c:v>1</c:v>
                </c:pt>
                <c:pt idx="4544">
                  <c:v>1</c:v>
                </c:pt>
                <c:pt idx="4545">
                  <c:v>1</c:v>
                </c:pt>
                <c:pt idx="4546">
                  <c:v>1</c:v>
                </c:pt>
                <c:pt idx="4547">
                  <c:v>1</c:v>
                </c:pt>
                <c:pt idx="4548">
                  <c:v>1</c:v>
                </c:pt>
                <c:pt idx="4549">
                  <c:v>1</c:v>
                </c:pt>
                <c:pt idx="4550">
                  <c:v>1</c:v>
                </c:pt>
                <c:pt idx="4551">
                  <c:v>1</c:v>
                </c:pt>
                <c:pt idx="4552">
                  <c:v>1</c:v>
                </c:pt>
                <c:pt idx="4553">
                  <c:v>1</c:v>
                </c:pt>
                <c:pt idx="4554">
                  <c:v>1</c:v>
                </c:pt>
                <c:pt idx="4555">
                  <c:v>1</c:v>
                </c:pt>
                <c:pt idx="4556">
                  <c:v>1</c:v>
                </c:pt>
                <c:pt idx="4557">
                  <c:v>1</c:v>
                </c:pt>
                <c:pt idx="4558">
                  <c:v>0.66666666699999999</c:v>
                </c:pt>
                <c:pt idx="4559">
                  <c:v>1</c:v>
                </c:pt>
                <c:pt idx="4560">
                  <c:v>1</c:v>
                </c:pt>
                <c:pt idx="4561">
                  <c:v>1</c:v>
                </c:pt>
                <c:pt idx="4562">
                  <c:v>1</c:v>
                </c:pt>
                <c:pt idx="4563">
                  <c:v>1</c:v>
                </c:pt>
                <c:pt idx="4564">
                  <c:v>1</c:v>
                </c:pt>
                <c:pt idx="4565">
                  <c:v>0.66666666699999999</c:v>
                </c:pt>
                <c:pt idx="4566">
                  <c:v>1</c:v>
                </c:pt>
                <c:pt idx="4567">
                  <c:v>1</c:v>
                </c:pt>
                <c:pt idx="4568">
                  <c:v>1</c:v>
                </c:pt>
                <c:pt idx="4569">
                  <c:v>1</c:v>
                </c:pt>
                <c:pt idx="4570">
                  <c:v>1</c:v>
                </c:pt>
                <c:pt idx="4571">
                  <c:v>1</c:v>
                </c:pt>
                <c:pt idx="4572">
                  <c:v>1</c:v>
                </c:pt>
                <c:pt idx="4573">
                  <c:v>1</c:v>
                </c:pt>
                <c:pt idx="4574">
                  <c:v>1</c:v>
                </c:pt>
                <c:pt idx="4575">
                  <c:v>1</c:v>
                </c:pt>
                <c:pt idx="4576">
                  <c:v>1</c:v>
                </c:pt>
                <c:pt idx="4577">
                  <c:v>1</c:v>
                </c:pt>
                <c:pt idx="4578">
                  <c:v>1</c:v>
                </c:pt>
                <c:pt idx="4579">
                  <c:v>1</c:v>
                </c:pt>
                <c:pt idx="4580">
                  <c:v>1</c:v>
                </c:pt>
                <c:pt idx="4581">
                  <c:v>1</c:v>
                </c:pt>
                <c:pt idx="4582">
                  <c:v>1</c:v>
                </c:pt>
                <c:pt idx="4583">
                  <c:v>1</c:v>
                </c:pt>
                <c:pt idx="4584">
                  <c:v>1</c:v>
                </c:pt>
                <c:pt idx="4585">
                  <c:v>1</c:v>
                </c:pt>
                <c:pt idx="4586">
                  <c:v>1</c:v>
                </c:pt>
                <c:pt idx="4587">
                  <c:v>1</c:v>
                </c:pt>
                <c:pt idx="4588">
                  <c:v>1</c:v>
                </c:pt>
                <c:pt idx="4589">
                  <c:v>1</c:v>
                </c:pt>
                <c:pt idx="4590">
                  <c:v>1</c:v>
                </c:pt>
                <c:pt idx="4591">
                  <c:v>1</c:v>
                </c:pt>
                <c:pt idx="4592">
                  <c:v>1</c:v>
                </c:pt>
                <c:pt idx="4593">
                  <c:v>1</c:v>
                </c:pt>
                <c:pt idx="4594">
                  <c:v>1</c:v>
                </c:pt>
                <c:pt idx="4595">
                  <c:v>1</c:v>
                </c:pt>
                <c:pt idx="4596">
                  <c:v>1</c:v>
                </c:pt>
                <c:pt idx="4597">
                  <c:v>1</c:v>
                </c:pt>
                <c:pt idx="4598">
                  <c:v>1</c:v>
                </c:pt>
                <c:pt idx="4599">
                  <c:v>1</c:v>
                </c:pt>
                <c:pt idx="4600">
                  <c:v>1</c:v>
                </c:pt>
                <c:pt idx="4601">
                  <c:v>1</c:v>
                </c:pt>
                <c:pt idx="4602">
                  <c:v>1</c:v>
                </c:pt>
                <c:pt idx="4603">
                  <c:v>1</c:v>
                </c:pt>
                <c:pt idx="4604">
                  <c:v>1</c:v>
                </c:pt>
                <c:pt idx="4605">
                  <c:v>1</c:v>
                </c:pt>
                <c:pt idx="4606">
                  <c:v>1</c:v>
                </c:pt>
                <c:pt idx="4607">
                  <c:v>1</c:v>
                </c:pt>
                <c:pt idx="4608">
                  <c:v>1</c:v>
                </c:pt>
                <c:pt idx="4609">
                  <c:v>1</c:v>
                </c:pt>
                <c:pt idx="4610">
                  <c:v>1</c:v>
                </c:pt>
                <c:pt idx="4611">
                  <c:v>1</c:v>
                </c:pt>
                <c:pt idx="4612">
                  <c:v>1</c:v>
                </c:pt>
                <c:pt idx="4613">
                  <c:v>1</c:v>
                </c:pt>
                <c:pt idx="4614">
                  <c:v>1</c:v>
                </c:pt>
                <c:pt idx="4615">
                  <c:v>1</c:v>
                </c:pt>
                <c:pt idx="4616">
                  <c:v>1</c:v>
                </c:pt>
                <c:pt idx="4617">
                  <c:v>1</c:v>
                </c:pt>
                <c:pt idx="4618">
                  <c:v>1</c:v>
                </c:pt>
                <c:pt idx="4619">
                  <c:v>1</c:v>
                </c:pt>
                <c:pt idx="4620">
                  <c:v>1</c:v>
                </c:pt>
                <c:pt idx="4621">
                  <c:v>1</c:v>
                </c:pt>
                <c:pt idx="4622">
                  <c:v>1</c:v>
                </c:pt>
                <c:pt idx="4623">
                  <c:v>1</c:v>
                </c:pt>
                <c:pt idx="4624">
                  <c:v>1</c:v>
                </c:pt>
                <c:pt idx="4625">
                  <c:v>1</c:v>
                </c:pt>
                <c:pt idx="4626">
                  <c:v>0.33333333300000001</c:v>
                </c:pt>
                <c:pt idx="4627">
                  <c:v>1</c:v>
                </c:pt>
                <c:pt idx="4628">
                  <c:v>1</c:v>
                </c:pt>
                <c:pt idx="4629">
                  <c:v>1</c:v>
                </c:pt>
                <c:pt idx="4630">
                  <c:v>1</c:v>
                </c:pt>
                <c:pt idx="4631">
                  <c:v>1</c:v>
                </c:pt>
                <c:pt idx="4632">
                  <c:v>1</c:v>
                </c:pt>
                <c:pt idx="4633">
                  <c:v>1</c:v>
                </c:pt>
                <c:pt idx="4634">
                  <c:v>1</c:v>
                </c:pt>
                <c:pt idx="4635">
                  <c:v>1</c:v>
                </c:pt>
                <c:pt idx="4636">
                  <c:v>1</c:v>
                </c:pt>
                <c:pt idx="4637">
                  <c:v>1</c:v>
                </c:pt>
                <c:pt idx="4638">
                  <c:v>1</c:v>
                </c:pt>
                <c:pt idx="4639">
                  <c:v>1</c:v>
                </c:pt>
                <c:pt idx="4640">
                  <c:v>1</c:v>
                </c:pt>
                <c:pt idx="4641">
                  <c:v>1</c:v>
                </c:pt>
                <c:pt idx="4642">
                  <c:v>1</c:v>
                </c:pt>
                <c:pt idx="4643">
                  <c:v>1</c:v>
                </c:pt>
                <c:pt idx="4644">
                  <c:v>1</c:v>
                </c:pt>
                <c:pt idx="4645">
                  <c:v>1</c:v>
                </c:pt>
                <c:pt idx="4646">
                  <c:v>1</c:v>
                </c:pt>
                <c:pt idx="4647">
                  <c:v>1</c:v>
                </c:pt>
                <c:pt idx="4648">
                  <c:v>1</c:v>
                </c:pt>
                <c:pt idx="4649">
                  <c:v>1</c:v>
                </c:pt>
                <c:pt idx="4650">
                  <c:v>1</c:v>
                </c:pt>
                <c:pt idx="4651">
                  <c:v>1</c:v>
                </c:pt>
                <c:pt idx="4652">
                  <c:v>0.66666666699999999</c:v>
                </c:pt>
                <c:pt idx="4653">
                  <c:v>1</c:v>
                </c:pt>
                <c:pt idx="4654">
                  <c:v>1</c:v>
                </c:pt>
                <c:pt idx="4655">
                  <c:v>1</c:v>
                </c:pt>
                <c:pt idx="4656">
                  <c:v>1</c:v>
                </c:pt>
                <c:pt idx="4657">
                  <c:v>1</c:v>
                </c:pt>
                <c:pt idx="4658">
                  <c:v>1</c:v>
                </c:pt>
                <c:pt idx="4659">
                  <c:v>1</c:v>
                </c:pt>
                <c:pt idx="4660">
                  <c:v>1</c:v>
                </c:pt>
                <c:pt idx="4661">
                  <c:v>1</c:v>
                </c:pt>
                <c:pt idx="4662">
                  <c:v>1</c:v>
                </c:pt>
                <c:pt idx="4663">
                  <c:v>1</c:v>
                </c:pt>
                <c:pt idx="4664">
                  <c:v>1</c:v>
                </c:pt>
                <c:pt idx="4665">
                  <c:v>1</c:v>
                </c:pt>
                <c:pt idx="4666">
                  <c:v>1</c:v>
                </c:pt>
                <c:pt idx="4667">
                  <c:v>1</c:v>
                </c:pt>
                <c:pt idx="4668">
                  <c:v>1</c:v>
                </c:pt>
                <c:pt idx="4669">
                  <c:v>1</c:v>
                </c:pt>
                <c:pt idx="4670">
                  <c:v>1</c:v>
                </c:pt>
                <c:pt idx="4671">
                  <c:v>1</c:v>
                </c:pt>
                <c:pt idx="4672">
                  <c:v>1</c:v>
                </c:pt>
                <c:pt idx="4673">
                  <c:v>1</c:v>
                </c:pt>
                <c:pt idx="4674">
                  <c:v>1</c:v>
                </c:pt>
                <c:pt idx="4675">
                  <c:v>1</c:v>
                </c:pt>
                <c:pt idx="4676">
                  <c:v>1</c:v>
                </c:pt>
                <c:pt idx="4677">
                  <c:v>1</c:v>
                </c:pt>
                <c:pt idx="4678">
                  <c:v>1</c:v>
                </c:pt>
                <c:pt idx="4679">
                  <c:v>1</c:v>
                </c:pt>
                <c:pt idx="4680">
                  <c:v>1</c:v>
                </c:pt>
                <c:pt idx="4681">
                  <c:v>1</c:v>
                </c:pt>
                <c:pt idx="4682">
                  <c:v>1</c:v>
                </c:pt>
                <c:pt idx="4683">
                  <c:v>1</c:v>
                </c:pt>
                <c:pt idx="4684">
                  <c:v>1</c:v>
                </c:pt>
                <c:pt idx="4685">
                  <c:v>1</c:v>
                </c:pt>
                <c:pt idx="4686">
                  <c:v>1</c:v>
                </c:pt>
                <c:pt idx="4687">
                  <c:v>1</c:v>
                </c:pt>
                <c:pt idx="4688">
                  <c:v>0.66666666699999999</c:v>
                </c:pt>
                <c:pt idx="4689">
                  <c:v>1</c:v>
                </c:pt>
                <c:pt idx="4690">
                  <c:v>1</c:v>
                </c:pt>
                <c:pt idx="4691">
                  <c:v>1</c:v>
                </c:pt>
                <c:pt idx="4692">
                  <c:v>1</c:v>
                </c:pt>
                <c:pt idx="4693">
                  <c:v>1</c:v>
                </c:pt>
                <c:pt idx="4694">
                  <c:v>1</c:v>
                </c:pt>
                <c:pt idx="4695">
                  <c:v>1</c:v>
                </c:pt>
                <c:pt idx="4696">
                  <c:v>0.66666666699999999</c:v>
                </c:pt>
                <c:pt idx="4697">
                  <c:v>1</c:v>
                </c:pt>
                <c:pt idx="4698">
                  <c:v>1</c:v>
                </c:pt>
                <c:pt idx="4699">
                  <c:v>1</c:v>
                </c:pt>
                <c:pt idx="4700">
                  <c:v>1</c:v>
                </c:pt>
                <c:pt idx="4701">
                  <c:v>1</c:v>
                </c:pt>
                <c:pt idx="4702">
                  <c:v>1</c:v>
                </c:pt>
                <c:pt idx="4703">
                  <c:v>1</c:v>
                </c:pt>
                <c:pt idx="4704">
                  <c:v>1</c:v>
                </c:pt>
                <c:pt idx="4705">
                  <c:v>0.66666666699999999</c:v>
                </c:pt>
                <c:pt idx="4706">
                  <c:v>1</c:v>
                </c:pt>
                <c:pt idx="4707">
                  <c:v>1</c:v>
                </c:pt>
                <c:pt idx="4708">
                  <c:v>1</c:v>
                </c:pt>
                <c:pt idx="4709">
                  <c:v>1</c:v>
                </c:pt>
                <c:pt idx="4710">
                  <c:v>1</c:v>
                </c:pt>
                <c:pt idx="4711">
                  <c:v>0.33333333300000001</c:v>
                </c:pt>
                <c:pt idx="4712">
                  <c:v>1</c:v>
                </c:pt>
                <c:pt idx="4713">
                  <c:v>1</c:v>
                </c:pt>
                <c:pt idx="4714">
                  <c:v>1</c:v>
                </c:pt>
                <c:pt idx="4715">
                  <c:v>1</c:v>
                </c:pt>
                <c:pt idx="4716">
                  <c:v>1</c:v>
                </c:pt>
                <c:pt idx="4717">
                  <c:v>1</c:v>
                </c:pt>
                <c:pt idx="4718">
                  <c:v>1</c:v>
                </c:pt>
                <c:pt idx="4719">
                  <c:v>1</c:v>
                </c:pt>
                <c:pt idx="4720">
                  <c:v>1</c:v>
                </c:pt>
                <c:pt idx="4721">
                  <c:v>1</c:v>
                </c:pt>
                <c:pt idx="4722">
                  <c:v>1</c:v>
                </c:pt>
                <c:pt idx="4723">
                  <c:v>1</c:v>
                </c:pt>
                <c:pt idx="4724">
                  <c:v>1</c:v>
                </c:pt>
                <c:pt idx="4725">
                  <c:v>1</c:v>
                </c:pt>
                <c:pt idx="4726">
                  <c:v>1</c:v>
                </c:pt>
                <c:pt idx="4727">
                  <c:v>1</c:v>
                </c:pt>
                <c:pt idx="4728">
                  <c:v>1</c:v>
                </c:pt>
                <c:pt idx="4729">
                  <c:v>1</c:v>
                </c:pt>
                <c:pt idx="4730">
                  <c:v>1</c:v>
                </c:pt>
                <c:pt idx="4731">
                  <c:v>1</c:v>
                </c:pt>
                <c:pt idx="4732">
                  <c:v>1</c:v>
                </c:pt>
                <c:pt idx="4733">
                  <c:v>1</c:v>
                </c:pt>
                <c:pt idx="4734">
                  <c:v>0.66666666699999999</c:v>
                </c:pt>
                <c:pt idx="4735">
                  <c:v>1</c:v>
                </c:pt>
                <c:pt idx="4736">
                  <c:v>1</c:v>
                </c:pt>
                <c:pt idx="4737">
                  <c:v>1</c:v>
                </c:pt>
                <c:pt idx="4738">
                  <c:v>1</c:v>
                </c:pt>
                <c:pt idx="4739">
                  <c:v>1</c:v>
                </c:pt>
                <c:pt idx="4740">
                  <c:v>1</c:v>
                </c:pt>
                <c:pt idx="4741">
                  <c:v>1</c:v>
                </c:pt>
                <c:pt idx="4742">
                  <c:v>1</c:v>
                </c:pt>
                <c:pt idx="4743">
                  <c:v>1</c:v>
                </c:pt>
                <c:pt idx="4744">
                  <c:v>1</c:v>
                </c:pt>
                <c:pt idx="4745">
                  <c:v>1</c:v>
                </c:pt>
                <c:pt idx="4746">
                  <c:v>1</c:v>
                </c:pt>
                <c:pt idx="4747">
                  <c:v>1</c:v>
                </c:pt>
                <c:pt idx="4748">
                  <c:v>1</c:v>
                </c:pt>
                <c:pt idx="4749">
                  <c:v>1</c:v>
                </c:pt>
                <c:pt idx="4750">
                  <c:v>1</c:v>
                </c:pt>
                <c:pt idx="4751">
                  <c:v>1</c:v>
                </c:pt>
                <c:pt idx="4752">
                  <c:v>0.66666666699999999</c:v>
                </c:pt>
                <c:pt idx="4753">
                  <c:v>1</c:v>
                </c:pt>
                <c:pt idx="4754">
                  <c:v>1</c:v>
                </c:pt>
                <c:pt idx="4755">
                  <c:v>1</c:v>
                </c:pt>
                <c:pt idx="4756">
                  <c:v>1</c:v>
                </c:pt>
                <c:pt idx="4757">
                  <c:v>1</c:v>
                </c:pt>
                <c:pt idx="4758">
                  <c:v>1</c:v>
                </c:pt>
                <c:pt idx="4759">
                  <c:v>1</c:v>
                </c:pt>
                <c:pt idx="4760">
                  <c:v>1</c:v>
                </c:pt>
                <c:pt idx="4761">
                  <c:v>0.66666666699999999</c:v>
                </c:pt>
                <c:pt idx="4762">
                  <c:v>1</c:v>
                </c:pt>
                <c:pt idx="4763">
                  <c:v>1</c:v>
                </c:pt>
                <c:pt idx="4764">
                  <c:v>1</c:v>
                </c:pt>
                <c:pt idx="4765">
                  <c:v>1</c:v>
                </c:pt>
                <c:pt idx="4766">
                  <c:v>1</c:v>
                </c:pt>
                <c:pt idx="4767">
                  <c:v>1</c:v>
                </c:pt>
                <c:pt idx="4768">
                  <c:v>1</c:v>
                </c:pt>
                <c:pt idx="4769">
                  <c:v>1</c:v>
                </c:pt>
                <c:pt idx="4770">
                  <c:v>0.66666666699999999</c:v>
                </c:pt>
                <c:pt idx="4771">
                  <c:v>1</c:v>
                </c:pt>
                <c:pt idx="4772">
                  <c:v>1</c:v>
                </c:pt>
                <c:pt idx="4773">
                  <c:v>1</c:v>
                </c:pt>
                <c:pt idx="4774">
                  <c:v>1</c:v>
                </c:pt>
                <c:pt idx="4775">
                  <c:v>1</c:v>
                </c:pt>
                <c:pt idx="4776">
                  <c:v>1</c:v>
                </c:pt>
                <c:pt idx="4777">
                  <c:v>1</c:v>
                </c:pt>
                <c:pt idx="4778">
                  <c:v>1</c:v>
                </c:pt>
                <c:pt idx="4779">
                  <c:v>1</c:v>
                </c:pt>
                <c:pt idx="4780">
                  <c:v>1</c:v>
                </c:pt>
                <c:pt idx="4781">
                  <c:v>1</c:v>
                </c:pt>
                <c:pt idx="4782">
                  <c:v>1</c:v>
                </c:pt>
                <c:pt idx="4783">
                  <c:v>1</c:v>
                </c:pt>
                <c:pt idx="4784">
                  <c:v>1</c:v>
                </c:pt>
                <c:pt idx="4785">
                  <c:v>1</c:v>
                </c:pt>
                <c:pt idx="4786">
                  <c:v>1</c:v>
                </c:pt>
                <c:pt idx="4787">
                  <c:v>1</c:v>
                </c:pt>
                <c:pt idx="4788">
                  <c:v>1</c:v>
                </c:pt>
                <c:pt idx="4789">
                  <c:v>1</c:v>
                </c:pt>
                <c:pt idx="4790">
                  <c:v>1</c:v>
                </c:pt>
                <c:pt idx="4791">
                  <c:v>1</c:v>
                </c:pt>
                <c:pt idx="4792">
                  <c:v>1</c:v>
                </c:pt>
                <c:pt idx="4793">
                  <c:v>1</c:v>
                </c:pt>
                <c:pt idx="4794">
                  <c:v>1</c:v>
                </c:pt>
                <c:pt idx="4795">
                  <c:v>1</c:v>
                </c:pt>
                <c:pt idx="4796">
                  <c:v>1</c:v>
                </c:pt>
                <c:pt idx="4797">
                  <c:v>1</c:v>
                </c:pt>
                <c:pt idx="4798">
                  <c:v>1</c:v>
                </c:pt>
                <c:pt idx="4799">
                  <c:v>1</c:v>
                </c:pt>
                <c:pt idx="4800">
                  <c:v>1</c:v>
                </c:pt>
                <c:pt idx="4801">
                  <c:v>1</c:v>
                </c:pt>
                <c:pt idx="4802">
                  <c:v>1</c:v>
                </c:pt>
                <c:pt idx="4803">
                  <c:v>1</c:v>
                </c:pt>
                <c:pt idx="4804">
                  <c:v>1</c:v>
                </c:pt>
                <c:pt idx="4805">
                  <c:v>1</c:v>
                </c:pt>
                <c:pt idx="4806">
                  <c:v>0.66666666699999999</c:v>
                </c:pt>
                <c:pt idx="4807">
                  <c:v>1</c:v>
                </c:pt>
                <c:pt idx="4808">
                  <c:v>1</c:v>
                </c:pt>
                <c:pt idx="4809">
                  <c:v>1</c:v>
                </c:pt>
                <c:pt idx="4810">
                  <c:v>1</c:v>
                </c:pt>
                <c:pt idx="4811">
                  <c:v>1</c:v>
                </c:pt>
                <c:pt idx="4812">
                  <c:v>1</c:v>
                </c:pt>
                <c:pt idx="4813">
                  <c:v>1</c:v>
                </c:pt>
                <c:pt idx="4814">
                  <c:v>1</c:v>
                </c:pt>
                <c:pt idx="4815">
                  <c:v>1</c:v>
                </c:pt>
                <c:pt idx="4816">
                  <c:v>1</c:v>
                </c:pt>
                <c:pt idx="4817">
                  <c:v>1</c:v>
                </c:pt>
                <c:pt idx="4818">
                  <c:v>1</c:v>
                </c:pt>
                <c:pt idx="4819">
                  <c:v>1</c:v>
                </c:pt>
                <c:pt idx="4820">
                  <c:v>1</c:v>
                </c:pt>
                <c:pt idx="4821">
                  <c:v>1</c:v>
                </c:pt>
                <c:pt idx="4822">
                  <c:v>1</c:v>
                </c:pt>
                <c:pt idx="4823">
                  <c:v>1</c:v>
                </c:pt>
                <c:pt idx="4824">
                  <c:v>1</c:v>
                </c:pt>
                <c:pt idx="4825">
                  <c:v>1</c:v>
                </c:pt>
                <c:pt idx="4826">
                  <c:v>1</c:v>
                </c:pt>
                <c:pt idx="4827">
                  <c:v>1</c:v>
                </c:pt>
                <c:pt idx="4828">
                  <c:v>1</c:v>
                </c:pt>
                <c:pt idx="4829">
                  <c:v>1</c:v>
                </c:pt>
                <c:pt idx="4830">
                  <c:v>1</c:v>
                </c:pt>
                <c:pt idx="4831">
                  <c:v>1</c:v>
                </c:pt>
                <c:pt idx="4832">
                  <c:v>1</c:v>
                </c:pt>
                <c:pt idx="4833">
                  <c:v>1</c:v>
                </c:pt>
                <c:pt idx="4834">
                  <c:v>1</c:v>
                </c:pt>
                <c:pt idx="4835">
                  <c:v>0.66666666699999999</c:v>
                </c:pt>
                <c:pt idx="4836">
                  <c:v>1</c:v>
                </c:pt>
                <c:pt idx="4837">
                  <c:v>1</c:v>
                </c:pt>
                <c:pt idx="4838">
                  <c:v>0.66666666699999999</c:v>
                </c:pt>
                <c:pt idx="4839">
                  <c:v>1</c:v>
                </c:pt>
                <c:pt idx="4840">
                  <c:v>1</c:v>
                </c:pt>
                <c:pt idx="4841">
                  <c:v>1</c:v>
                </c:pt>
                <c:pt idx="4842">
                  <c:v>1</c:v>
                </c:pt>
                <c:pt idx="4843">
                  <c:v>1</c:v>
                </c:pt>
                <c:pt idx="4844">
                  <c:v>1</c:v>
                </c:pt>
                <c:pt idx="4845">
                  <c:v>1</c:v>
                </c:pt>
                <c:pt idx="4846">
                  <c:v>1</c:v>
                </c:pt>
                <c:pt idx="4847">
                  <c:v>0.33333333300000001</c:v>
                </c:pt>
                <c:pt idx="4848">
                  <c:v>1</c:v>
                </c:pt>
                <c:pt idx="4849">
                  <c:v>1</c:v>
                </c:pt>
                <c:pt idx="4850">
                  <c:v>1</c:v>
                </c:pt>
                <c:pt idx="4851">
                  <c:v>1</c:v>
                </c:pt>
                <c:pt idx="4852">
                  <c:v>1</c:v>
                </c:pt>
                <c:pt idx="4853">
                  <c:v>1</c:v>
                </c:pt>
                <c:pt idx="4854">
                  <c:v>0.66666666699999999</c:v>
                </c:pt>
                <c:pt idx="4855">
                  <c:v>1</c:v>
                </c:pt>
                <c:pt idx="4856">
                  <c:v>1</c:v>
                </c:pt>
                <c:pt idx="4857">
                  <c:v>1</c:v>
                </c:pt>
                <c:pt idx="4858">
                  <c:v>1</c:v>
                </c:pt>
                <c:pt idx="4859">
                  <c:v>1</c:v>
                </c:pt>
                <c:pt idx="4860">
                  <c:v>1</c:v>
                </c:pt>
                <c:pt idx="4861">
                  <c:v>1</c:v>
                </c:pt>
                <c:pt idx="4862">
                  <c:v>1</c:v>
                </c:pt>
                <c:pt idx="4863">
                  <c:v>1</c:v>
                </c:pt>
                <c:pt idx="4864">
                  <c:v>1</c:v>
                </c:pt>
                <c:pt idx="4865">
                  <c:v>1</c:v>
                </c:pt>
                <c:pt idx="4866">
                  <c:v>1</c:v>
                </c:pt>
                <c:pt idx="4867">
                  <c:v>0.66666666699999999</c:v>
                </c:pt>
                <c:pt idx="4868">
                  <c:v>1</c:v>
                </c:pt>
                <c:pt idx="4869">
                  <c:v>1</c:v>
                </c:pt>
                <c:pt idx="4870">
                  <c:v>1</c:v>
                </c:pt>
                <c:pt idx="4871">
                  <c:v>1</c:v>
                </c:pt>
                <c:pt idx="4872">
                  <c:v>1</c:v>
                </c:pt>
                <c:pt idx="4873">
                  <c:v>1</c:v>
                </c:pt>
                <c:pt idx="4874">
                  <c:v>0.66666666699999999</c:v>
                </c:pt>
                <c:pt idx="4875">
                  <c:v>1</c:v>
                </c:pt>
                <c:pt idx="4876">
                  <c:v>1</c:v>
                </c:pt>
                <c:pt idx="4877">
                  <c:v>1</c:v>
                </c:pt>
                <c:pt idx="4878">
                  <c:v>1</c:v>
                </c:pt>
                <c:pt idx="4879">
                  <c:v>1</c:v>
                </c:pt>
                <c:pt idx="4880">
                  <c:v>1</c:v>
                </c:pt>
                <c:pt idx="4881">
                  <c:v>1</c:v>
                </c:pt>
                <c:pt idx="4882">
                  <c:v>1</c:v>
                </c:pt>
                <c:pt idx="4883">
                  <c:v>1</c:v>
                </c:pt>
                <c:pt idx="4884">
                  <c:v>1</c:v>
                </c:pt>
                <c:pt idx="4885">
                  <c:v>1</c:v>
                </c:pt>
                <c:pt idx="4886">
                  <c:v>1</c:v>
                </c:pt>
                <c:pt idx="4887">
                  <c:v>1</c:v>
                </c:pt>
                <c:pt idx="4888">
                  <c:v>1</c:v>
                </c:pt>
                <c:pt idx="4889">
                  <c:v>1</c:v>
                </c:pt>
                <c:pt idx="4890">
                  <c:v>0.66666666699999999</c:v>
                </c:pt>
                <c:pt idx="4891">
                  <c:v>1</c:v>
                </c:pt>
                <c:pt idx="4892">
                  <c:v>1</c:v>
                </c:pt>
                <c:pt idx="4893">
                  <c:v>1</c:v>
                </c:pt>
                <c:pt idx="4894">
                  <c:v>1</c:v>
                </c:pt>
                <c:pt idx="4895">
                  <c:v>1</c:v>
                </c:pt>
                <c:pt idx="4896">
                  <c:v>0.66666666699999999</c:v>
                </c:pt>
                <c:pt idx="4897">
                  <c:v>1</c:v>
                </c:pt>
                <c:pt idx="4898">
                  <c:v>1</c:v>
                </c:pt>
                <c:pt idx="4899">
                  <c:v>1</c:v>
                </c:pt>
                <c:pt idx="4900">
                  <c:v>1</c:v>
                </c:pt>
                <c:pt idx="4901">
                  <c:v>1</c:v>
                </c:pt>
                <c:pt idx="4902">
                  <c:v>1</c:v>
                </c:pt>
                <c:pt idx="4903">
                  <c:v>1</c:v>
                </c:pt>
                <c:pt idx="4904">
                  <c:v>1</c:v>
                </c:pt>
                <c:pt idx="4905">
                  <c:v>1</c:v>
                </c:pt>
                <c:pt idx="4906">
                  <c:v>1</c:v>
                </c:pt>
                <c:pt idx="4907">
                  <c:v>1</c:v>
                </c:pt>
                <c:pt idx="4908">
                  <c:v>1</c:v>
                </c:pt>
                <c:pt idx="4909">
                  <c:v>1</c:v>
                </c:pt>
                <c:pt idx="4910">
                  <c:v>1</c:v>
                </c:pt>
                <c:pt idx="4911">
                  <c:v>1</c:v>
                </c:pt>
                <c:pt idx="4912">
                  <c:v>1</c:v>
                </c:pt>
                <c:pt idx="4913">
                  <c:v>1</c:v>
                </c:pt>
                <c:pt idx="4914">
                  <c:v>1</c:v>
                </c:pt>
                <c:pt idx="4915">
                  <c:v>1</c:v>
                </c:pt>
                <c:pt idx="4916">
                  <c:v>1</c:v>
                </c:pt>
                <c:pt idx="4917">
                  <c:v>1</c:v>
                </c:pt>
                <c:pt idx="4918">
                  <c:v>1</c:v>
                </c:pt>
                <c:pt idx="4919">
                  <c:v>1</c:v>
                </c:pt>
                <c:pt idx="4920">
                  <c:v>1</c:v>
                </c:pt>
                <c:pt idx="4921">
                  <c:v>1</c:v>
                </c:pt>
                <c:pt idx="4922">
                  <c:v>1</c:v>
                </c:pt>
                <c:pt idx="4923">
                  <c:v>1</c:v>
                </c:pt>
                <c:pt idx="4924">
                  <c:v>1</c:v>
                </c:pt>
                <c:pt idx="4925">
                  <c:v>1</c:v>
                </c:pt>
                <c:pt idx="4926">
                  <c:v>1</c:v>
                </c:pt>
                <c:pt idx="4927">
                  <c:v>1</c:v>
                </c:pt>
                <c:pt idx="4928">
                  <c:v>1</c:v>
                </c:pt>
                <c:pt idx="4929">
                  <c:v>1</c:v>
                </c:pt>
                <c:pt idx="4930">
                  <c:v>1</c:v>
                </c:pt>
                <c:pt idx="4931">
                  <c:v>1</c:v>
                </c:pt>
                <c:pt idx="4932">
                  <c:v>1</c:v>
                </c:pt>
                <c:pt idx="4933">
                  <c:v>1</c:v>
                </c:pt>
                <c:pt idx="4934">
                  <c:v>1</c:v>
                </c:pt>
                <c:pt idx="4935">
                  <c:v>1</c:v>
                </c:pt>
                <c:pt idx="4936">
                  <c:v>1</c:v>
                </c:pt>
                <c:pt idx="4937">
                  <c:v>1</c:v>
                </c:pt>
                <c:pt idx="4938">
                  <c:v>0.66666666699999999</c:v>
                </c:pt>
                <c:pt idx="4939">
                  <c:v>1</c:v>
                </c:pt>
                <c:pt idx="4940">
                  <c:v>1</c:v>
                </c:pt>
                <c:pt idx="4941">
                  <c:v>1</c:v>
                </c:pt>
                <c:pt idx="4942">
                  <c:v>1</c:v>
                </c:pt>
                <c:pt idx="4943">
                  <c:v>1</c:v>
                </c:pt>
                <c:pt idx="4944">
                  <c:v>1</c:v>
                </c:pt>
                <c:pt idx="4945">
                  <c:v>1</c:v>
                </c:pt>
                <c:pt idx="4946">
                  <c:v>1</c:v>
                </c:pt>
                <c:pt idx="4947">
                  <c:v>1</c:v>
                </c:pt>
                <c:pt idx="4948">
                  <c:v>1</c:v>
                </c:pt>
                <c:pt idx="4949">
                  <c:v>1</c:v>
                </c:pt>
                <c:pt idx="4950">
                  <c:v>1</c:v>
                </c:pt>
                <c:pt idx="4951">
                  <c:v>1</c:v>
                </c:pt>
                <c:pt idx="4952">
                  <c:v>1</c:v>
                </c:pt>
                <c:pt idx="4953">
                  <c:v>1</c:v>
                </c:pt>
                <c:pt idx="4954">
                  <c:v>1</c:v>
                </c:pt>
                <c:pt idx="4955">
                  <c:v>1</c:v>
                </c:pt>
                <c:pt idx="4956">
                  <c:v>1</c:v>
                </c:pt>
                <c:pt idx="4957">
                  <c:v>1</c:v>
                </c:pt>
                <c:pt idx="4958">
                  <c:v>1</c:v>
                </c:pt>
                <c:pt idx="4959">
                  <c:v>1</c:v>
                </c:pt>
                <c:pt idx="4960">
                  <c:v>1</c:v>
                </c:pt>
                <c:pt idx="4961">
                  <c:v>1</c:v>
                </c:pt>
                <c:pt idx="4962">
                  <c:v>1</c:v>
                </c:pt>
                <c:pt idx="4963">
                  <c:v>1</c:v>
                </c:pt>
                <c:pt idx="4964">
                  <c:v>1</c:v>
                </c:pt>
                <c:pt idx="4965">
                  <c:v>1</c:v>
                </c:pt>
                <c:pt idx="4966">
                  <c:v>1</c:v>
                </c:pt>
                <c:pt idx="4967">
                  <c:v>1</c:v>
                </c:pt>
                <c:pt idx="4968">
                  <c:v>1</c:v>
                </c:pt>
                <c:pt idx="4969">
                  <c:v>1</c:v>
                </c:pt>
                <c:pt idx="4970">
                  <c:v>1</c:v>
                </c:pt>
                <c:pt idx="4971">
                  <c:v>1</c:v>
                </c:pt>
                <c:pt idx="4972">
                  <c:v>1</c:v>
                </c:pt>
                <c:pt idx="4973">
                  <c:v>1</c:v>
                </c:pt>
                <c:pt idx="4974">
                  <c:v>1</c:v>
                </c:pt>
                <c:pt idx="4975">
                  <c:v>1</c:v>
                </c:pt>
                <c:pt idx="4976">
                  <c:v>1</c:v>
                </c:pt>
                <c:pt idx="4977">
                  <c:v>1</c:v>
                </c:pt>
                <c:pt idx="4978">
                  <c:v>1</c:v>
                </c:pt>
                <c:pt idx="4979">
                  <c:v>1</c:v>
                </c:pt>
                <c:pt idx="4980">
                  <c:v>1</c:v>
                </c:pt>
                <c:pt idx="4981">
                  <c:v>1</c:v>
                </c:pt>
                <c:pt idx="4982">
                  <c:v>1</c:v>
                </c:pt>
                <c:pt idx="4983">
                  <c:v>1</c:v>
                </c:pt>
                <c:pt idx="4984">
                  <c:v>1</c:v>
                </c:pt>
                <c:pt idx="4985">
                  <c:v>1</c:v>
                </c:pt>
                <c:pt idx="4986">
                  <c:v>1</c:v>
                </c:pt>
                <c:pt idx="4987">
                  <c:v>1</c:v>
                </c:pt>
                <c:pt idx="4988">
                  <c:v>1</c:v>
                </c:pt>
                <c:pt idx="4989">
                  <c:v>1</c:v>
                </c:pt>
                <c:pt idx="4990">
                  <c:v>1</c:v>
                </c:pt>
                <c:pt idx="4991">
                  <c:v>1</c:v>
                </c:pt>
                <c:pt idx="4992">
                  <c:v>1</c:v>
                </c:pt>
                <c:pt idx="4993">
                  <c:v>1</c:v>
                </c:pt>
                <c:pt idx="4994">
                  <c:v>1</c:v>
                </c:pt>
                <c:pt idx="4995">
                  <c:v>1</c:v>
                </c:pt>
                <c:pt idx="4996">
                  <c:v>1</c:v>
                </c:pt>
                <c:pt idx="4997">
                  <c:v>1</c:v>
                </c:pt>
                <c:pt idx="4998">
                  <c:v>1</c:v>
                </c:pt>
                <c:pt idx="4999">
                  <c:v>1</c:v>
                </c:pt>
                <c:pt idx="5000">
                  <c:v>1</c:v>
                </c:pt>
                <c:pt idx="5001">
                  <c:v>0.66666666699999999</c:v>
                </c:pt>
                <c:pt idx="5002">
                  <c:v>1</c:v>
                </c:pt>
                <c:pt idx="5003">
                  <c:v>1</c:v>
                </c:pt>
                <c:pt idx="5004">
                  <c:v>1</c:v>
                </c:pt>
                <c:pt idx="5005">
                  <c:v>1</c:v>
                </c:pt>
                <c:pt idx="5006">
                  <c:v>1</c:v>
                </c:pt>
                <c:pt idx="5007">
                  <c:v>1</c:v>
                </c:pt>
                <c:pt idx="5008">
                  <c:v>1</c:v>
                </c:pt>
                <c:pt idx="5009">
                  <c:v>1</c:v>
                </c:pt>
                <c:pt idx="5010">
                  <c:v>0.66666666699999999</c:v>
                </c:pt>
                <c:pt idx="5011">
                  <c:v>1</c:v>
                </c:pt>
                <c:pt idx="5012">
                  <c:v>1</c:v>
                </c:pt>
                <c:pt idx="5013">
                  <c:v>1</c:v>
                </c:pt>
                <c:pt idx="5014">
                  <c:v>1</c:v>
                </c:pt>
                <c:pt idx="5015">
                  <c:v>1</c:v>
                </c:pt>
                <c:pt idx="5016">
                  <c:v>1</c:v>
                </c:pt>
                <c:pt idx="5017">
                  <c:v>1</c:v>
                </c:pt>
                <c:pt idx="5018">
                  <c:v>1</c:v>
                </c:pt>
                <c:pt idx="5019">
                  <c:v>1</c:v>
                </c:pt>
                <c:pt idx="5020">
                  <c:v>1</c:v>
                </c:pt>
                <c:pt idx="5021">
                  <c:v>1</c:v>
                </c:pt>
                <c:pt idx="5022">
                  <c:v>1</c:v>
                </c:pt>
                <c:pt idx="5023">
                  <c:v>1</c:v>
                </c:pt>
                <c:pt idx="5024">
                  <c:v>1</c:v>
                </c:pt>
                <c:pt idx="5025">
                  <c:v>1</c:v>
                </c:pt>
                <c:pt idx="5026">
                  <c:v>1</c:v>
                </c:pt>
                <c:pt idx="5027">
                  <c:v>1</c:v>
                </c:pt>
                <c:pt idx="5028">
                  <c:v>1</c:v>
                </c:pt>
                <c:pt idx="5029">
                  <c:v>1</c:v>
                </c:pt>
                <c:pt idx="5030">
                  <c:v>1</c:v>
                </c:pt>
                <c:pt idx="5031">
                  <c:v>1</c:v>
                </c:pt>
                <c:pt idx="5032">
                  <c:v>1</c:v>
                </c:pt>
                <c:pt idx="5033">
                  <c:v>1</c:v>
                </c:pt>
                <c:pt idx="5034">
                  <c:v>0.66666666699999999</c:v>
                </c:pt>
                <c:pt idx="5035">
                  <c:v>1</c:v>
                </c:pt>
                <c:pt idx="5036">
                  <c:v>1</c:v>
                </c:pt>
                <c:pt idx="5037">
                  <c:v>1</c:v>
                </c:pt>
                <c:pt idx="5038">
                  <c:v>1</c:v>
                </c:pt>
                <c:pt idx="5039">
                  <c:v>1</c:v>
                </c:pt>
                <c:pt idx="5040">
                  <c:v>1</c:v>
                </c:pt>
                <c:pt idx="5041">
                  <c:v>0.66666666699999999</c:v>
                </c:pt>
                <c:pt idx="5042">
                  <c:v>1</c:v>
                </c:pt>
                <c:pt idx="5043">
                  <c:v>1</c:v>
                </c:pt>
                <c:pt idx="5044">
                  <c:v>1</c:v>
                </c:pt>
                <c:pt idx="5045">
                  <c:v>1</c:v>
                </c:pt>
                <c:pt idx="5046">
                  <c:v>1</c:v>
                </c:pt>
                <c:pt idx="5047">
                  <c:v>1</c:v>
                </c:pt>
                <c:pt idx="5048">
                  <c:v>1</c:v>
                </c:pt>
                <c:pt idx="5049">
                  <c:v>1</c:v>
                </c:pt>
                <c:pt idx="5050">
                  <c:v>1</c:v>
                </c:pt>
                <c:pt idx="5051">
                  <c:v>1</c:v>
                </c:pt>
                <c:pt idx="5052">
                  <c:v>1</c:v>
                </c:pt>
                <c:pt idx="5053">
                  <c:v>1</c:v>
                </c:pt>
                <c:pt idx="5054">
                  <c:v>1</c:v>
                </c:pt>
                <c:pt idx="5055">
                  <c:v>1</c:v>
                </c:pt>
                <c:pt idx="5056">
                  <c:v>0.33333333300000001</c:v>
                </c:pt>
                <c:pt idx="5057">
                  <c:v>1</c:v>
                </c:pt>
                <c:pt idx="5058">
                  <c:v>1</c:v>
                </c:pt>
                <c:pt idx="5059">
                  <c:v>1</c:v>
                </c:pt>
                <c:pt idx="5060">
                  <c:v>1</c:v>
                </c:pt>
                <c:pt idx="5061">
                  <c:v>1</c:v>
                </c:pt>
                <c:pt idx="5062">
                  <c:v>1</c:v>
                </c:pt>
                <c:pt idx="5063">
                  <c:v>1</c:v>
                </c:pt>
                <c:pt idx="5064">
                  <c:v>1</c:v>
                </c:pt>
                <c:pt idx="5065">
                  <c:v>1</c:v>
                </c:pt>
                <c:pt idx="5066">
                  <c:v>1</c:v>
                </c:pt>
                <c:pt idx="5067">
                  <c:v>1</c:v>
                </c:pt>
                <c:pt idx="5068">
                  <c:v>1</c:v>
                </c:pt>
                <c:pt idx="5069">
                  <c:v>1</c:v>
                </c:pt>
                <c:pt idx="5070">
                  <c:v>1</c:v>
                </c:pt>
                <c:pt idx="5071">
                  <c:v>1</c:v>
                </c:pt>
                <c:pt idx="5072">
                  <c:v>1</c:v>
                </c:pt>
                <c:pt idx="5073">
                  <c:v>1</c:v>
                </c:pt>
                <c:pt idx="5074">
                  <c:v>1</c:v>
                </c:pt>
                <c:pt idx="5075">
                  <c:v>0.66666666699999999</c:v>
                </c:pt>
                <c:pt idx="5076">
                  <c:v>1</c:v>
                </c:pt>
                <c:pt idx="5077">
                  <c:v>0.33333333300000001</c:v>
                </c:pt>
                <c:pt idx="5078">
                  <c:v>1</c:v>
                </c:pt>
                <c:pt idx="5079">
                  <c:v>1</c:v>
                </c:pt>
                <c:pt idx="5080">
                  <c:v>1</c:v>
                </c:pt>
                <c:pt idx="5081">
                  <c:v>1</c:v>
                </c:pt>
                <c:pt idx="5082">
                  <c:v>1</c:v>
                </c:pt>
                <c:pt idx="5083">
                  <c:v>1</c:v>
                </c:pt>
                <c:pt idx="5084">
                  <c:v>1</c:v>
                </c:pt>
                <c:pt idx="5085">
                  <c:v>1</c:v>
                </c:pt>
                <c:pt idx="5086">
                  <c:v>0.66666666699999999</c:v>
                </c:pt>
                <c:pt idx="5087">
                  <c:v>1</c:v>
                </c:pt>
                <c:pt idx="5088">
                  <c:v>1</c:v>
                </c:pt>
                <c:pt idx="5089">
                  <c:v>0.66666666699999999</c:v>
                </c:pt>
                <c:pt idx="5090">
                  <c:v>1</c:v>
                </c:pt>
                <c:pt idx="5091">
                  <c:v>1</c:v>
                </c:pt>
                <c:pt idx="5092">
                  <c:v>1</c:v>
                </c:pt>
                <c:pt idx="5093">
                  <c:v>1</c:v>
                </c:pt>
                <c:pt idx="5094">
                  <c:v>1</c:v>
                </c:pt>
                <c:pt idx="5095">
                  <c:v>1</c:v>
                </c:pt>
                <c:pt idx="5096">
                  <c:v>1</c:v>
                </c:pt>
                <c:pt idx="5097">
                  <c:v>1</c:v>
                </c:pt>
                <c:pt idx="5098">
                  <c:v>1</c:v>
                </c:pt>
                <c:pt idx="5099">
                  <c:v>1</c:v>
                </c:pt>
                <c:pt idx="5100">
                  <c:v>1</c:v>
                </c:pt>
                <c:pt idx="5101">
                  <c:v>1</c:v>
                </c:pt>
                <c:pt idx="5102">
                  <c:v>1</c:v>
                </c:pt>
                <c:pt idx="5103">
                  <c:v>1</c:v>
                </c:pt>
                <c:pt idx="5104">
                  <c:v>1</c:v>
                </c:pt>
                <c:pt idx="5105">
                  <c:v>1</c:v>
                </c:pt>
                <c:pt idx="5106">
                  <c:v>1</c:v>
                </c:pt>
                <c:pt idx="5107">
                  <c:v>1</c:v>
                </c:pt>
                <c:pt idx="5108">
                  <c:v>1</c:v>
                </c:pt>
                <c:pt idx="5109">
                  <c:v>1</c:v>
                </c:pt>
                <c:pt idx="5110">
                  <c:v>0.66666666699999999</c:v>
                </c:pt>
                <c:pt idx="5111">
                  <c:v>0.66666666699999999</c:v>
                </c:pt>
                <c:pt idx="5112">
                  <c:v>1</c:v>
                </c:pt>
                <c:pt idx="5113">
                  <c:v>1</c:v>
                </c:pt>
                <c:pt idx="5114">
                  <c:v>1</c:v>
                </c:pt>
                <c:pt idx="5115">
                  <c:v>1</c:v>
                </c:pt>
                <c:pt idx="5116">
                  <c:v>1</c:v>
                </c:pt>
                <c:pt idx="5117">
                  <c:v>1</c:v>
                </c:pt>
                <c:pt idx="5118">
                  <c:v>1</c:v>
                </c:pt>
                <c:pt idx="5119">
                  <c:v>1</c:v>
                </c:pt>
                <c:pt idx="5120">
                  <c:v>1</c:v>
                </c:pt>
                <c:pt idx="5121">
                  <c:v>1</c:v>
                </c:pt>
                <c:pt idx="5122">
                  <c:v>1</c:v>
                </c:pt>
                <c:pt idx="5123">
                  <c:v>1</c:v>
                </c:pt>
                <c:pt idx="5124">
                  <c:v>1</c:v>
                </c:pt>
                <c:pt idx="5125">
                  <c:v>1</c:v>
                </c:pt>
                <c:pt idx="5126">
                  <c:v>1</c:v>
                </c:pt>
                <c:pt idx="5127">
                  <c:v>1</c:v>
                </c:pt>
                <c:pt idx="5128">
                  <c:v>1</c:v>
                </c:pt>
                <c:pt idx="5129">
                  <c:v>1</c:v>
                </c:pt>
                <c:pt idx="5130">
                  <c:v>1</c:v>
                </c:pt>
                <c:pt idx="5131">
                  <c:v>1</c:v>
                </c:pt>
                <c:pt idx="5132">
                  <c:v>1</c:v>
                </c:pt>
                <c:pt idx="5133">
                  <c:v>1</c:v>
                </c:pt>
                <c:pt idx="5134">
                  <c:v>1</c:v>
                </c:pt>
                <c:pt idx="5135">
                  <c:v>1</c:v>
                </c:pt>
                <c:pt idx="5136">
                  <c:v>1</c:v>
                </c:pt>
                <c:pt idx="5137">
                  <c:v>1</c:v>
                </c:pt>
                <c:pt idx="5138">
                  <c:v>1</c:v>
                </c:pt>
                <c:pt idx="5139">
                  <c:v>1</c:v>
                </c:pt>
                <c:pt idx="5140">
                  <c:v>1</c:v>
                </c:pt>
                <c:pt idx="5141">
                  <c:v>1</c:v>
                </c:pt>
                <c:pt idx="5142">
                  <c:v>1</c:v>
                </c:pt>
                <c:pt idx="5143">
                  <c:v>1</c:v>
                </c:pt>
                <c:pt idx="5144">
                  <c:v>1</c:v>
                </c:pt>
                <c:pt idx="5145">
                  <c:v>1</c:v>
                </c:pt>
                <c:pt idx="5146">
                  <c:v>1</c:v>
                </c:pt>
                <c:pt idx="5147">
                  <c:v>1</c:v>
                </c:pt>
                <c:pt idx="5148">
                  <c:v>1</c:v>
                </c:pt>
                <c:pt idx="5149">
                  <c:v>1</c:v>
                </c:pt>
                <c:pt idx="5150">
                  <c:v>1</c:v>
                </c:pt>
                <c:pt idx="5151">
                  <c:v>1</c:v>
                </c:pt>
                <c:pt idx="5152">
                  <c:v>1</c:v>
                </c:pt>
                <c:pt idx="5153">
                  <c:v>1</c:v>
                </c:pt>
                <c:pt idx="5154">
                  <c:v>1</c:v>
                </c:pt>
                <c:pt idx="5155">
                  <c:v>1</c:v>
                </c:pt>
                <c:pt idx="5156">
                  <c:v>1</c:v>
                </c:pt>
                <c:pt idx="5157">
                  <c:v>1</c:v>
                </c:pt>
                <c:pt idx="5158">
                  <c:v>1</c:v>
                </c:pt>
                <c:pt idx="5159">
                  <c:v>1</c:v>
                </c:pt>
                <c:pt idx="5160">
                  <c:v>0.66666666699999999</c:v>
                </c:pt>
                <c:pt idx="5161">
                  <c:v>1</c:v>
                </c:pt>
                <c:pt idx="5162">
                  <c:v>1</c:v>
                </c:pt>
                <c:pt idx="5163">
                  <c:v>1</c:v>
                </c:pt>
                <c:pt idx="5164">
                  <c:v>1</c:v>
                </c:pt>
                <c:pt idx="5165">
                  <c:v>1</c:v>
                </c:pt>
                <c:pt idx="5166">
                  <c:v>1</c:v>
                </c:pt>
                <c:pt idx="5167">
                  <c:v>1</c:v>
                </c:pt>
                <c:pt idx="5168">
                  <c:v>1</c:v>
                </c:pt>
                <c:pt idx="5169">
                  <c:v>1</c:v>
                </c:pt>
                <c:pt idx="5170">
                  <c:v>1</c:v>
                </c:pt>
                <c:pt idx="5171">
                  <c:v>1</c:v>
                </c:pt>
                <c:pt idx="5172">
                  <c:v>1</c:v>
                </c:pt>
                <c:pt idx="5173">
                  <c:v>1</c:v>
                </c:pt>
                <c:pt idx="5174">
                  <c:v>1</c:v>
                </c:pt>
                <c:pt idx="5175">
                  <c:v>1</c:v>
                </c:pt>
                <c:pt idx="5176">
                  <c:v>1</c:v>
                </c:pt>
                <c:pt idx="5177">
                  <c:v>1</c:v>
                </c:pt>
                <c:pt idx="5178">
                  <c:v>1</c:v>
                </c:pt>
                <c:pt idx="5179">
                  <c:v>1</c:v>
                </c:pt>
                <c:pt idx="5180">
                  <c:v>1</c:v>
                </c:pt>
                <c:pt idx="5181">
                  <c:v>1</c:v>
                </c:pt>
                <c:pt idx="5182">
                  <c:v>1</c:v>
                </c:pt>
                <c:pt idx="5183">
                  <c:v>1</c:v>
                </c:pt>
                <c:pt idx="5184">
                  <c:v>1</c:v>
                </c:pt>
                <c:pt idx="5185">
                  <c:v>0.66666666699999999</c:v>
                </c:pt>
                <c:pt idx="5186">
                  <c:v>1</c:v>
                </c:pt>
                <c:pt idx="5187">
                  <c:v>1</c:v>
                </c:pt>
                <c:pt idx="5188">
                  <c:v>1</c:v>
                </c:pt>
                <c:pt idx="5189">
                  <c:v>1</c:v>
                </c:pt>
                <c:pt idx="5190">
                  <c:v>1</c:v>
                </c:pt>
                <c:pt idx="5191">
                  <c:v>1</c:v>
                </c:pt>
                <c:pt idx="5192">
                  <c:v>1</c:v>
                </c:pt>
                <c:pt idx="5193">
                  <c:v>1</c:v>
                </c:pt>
                <c:pt idx="5194">
                  <c:v>1</c:v>
                </c:pt>
                <c:pt idx="5195">
                  <c:v>1</c:v>
                </c:pt>
                <c:pt idx="5196">
                  <c:v>0.66666666699999999</c:v>
                </c:pt>
                <c:pt idx="5197">
                  <c:v>1</c:v>
                </c:pt>
                <c:pt idx="5198">
                  <c:v>1</c:v>
                </c:pt>
                <c:pt idx="5199">
                  <c:v>1</c:v>
                </c:pt>
                <c:pt idx="5200">
                  <c:v>1</c:v>
                </c:pt>
                <c:pt idx="5201">
                  <c:v>0.66666666699999999</c:v>
                </c:pt>
                <c:pt idx="5202">
                  <c:v>1</c:v>
                </c:pt>
                <c:pt idx="5203">
                  <c:v>1</c:v>
                </c:pt>
                <c:pt idx="5204">
                  <c:v>1</c:v>
                </c:pt>
                <c:pt idx="5205">
                  <c:v>1</c:v>
                </c:pt>
                <c:pt idx="5206">
                  <c:v>1</c:v>
                </c:pt>
                <c:pt idx="5207">
                  <c:v>1</c:v>
                </c:pt>
                <c:pt idx="5208">
                  <c:v>1</c:v>
                </c:pt>
                <c:pt idx="5209">
                  <c:v>1</c:v>
                </c:pt>
                <c:pt idx="5210">
                  <c:v>1</c:v>
                </c:pt>
                <c:pt idx="5211">
                  <c:v>1</c:v>
                </c:pt>
                <c:pt idx="5212">
                  <c:v>1</c:v>
                </c:pt>
                <c:pt idx="5213">
                  <c:v>1</c:v>
                </c:pt>
                <c:pt idx="5214">
                  <c:v>1</c:v>
                </c:pt>
                <c:pt idx="5215">
                  <c:v>1</c:v>
                </c:pt>
                <c:pt idx="5216">
                  <c:v>1</c:v>
                </c:pt>
                <c:pt idx="5217">
                  <c:v>1</c:v>
                </c:pt>
                <c:pt idx="5218">
                  <c:v>1</c:v>
                </c:pt>
                <c:pt idx="5219">
                  <c:v>1</c:v>
                </c:pt>
                <c:pt idx="5220">
                  <c:v>1</c:v>
                </c:pt>
                <c:pt idx="5221">
                  <c:v>1</c:v>
                </c:pt>
                <c:pt idx="5222">
                  <c:v>0.66666666699999999</c:v>
                </c:pt>
                <c:pt idx="5223">
                  <c:v>1</c:v>
                </c:pt>
                <c:pt idx="5224">
                  <c:v>0.66666666699999999</c:v>
                </c:pt>
                <c:pt idx="5225">
                  <c:v>1</c:v>
                </c:pt>
                <c:pt idx="5226">
                  <c:v>1</c:v>
                </c:pt>
                <c:pt idx="5227">
                  <c:v>1</c:v>
                </c:pt>
                <c:pt idx="5228">
                  <c:v>1</c:v>
                </c:pt>
                <c:pt idx="5229">
                  <c:v>0.66666666699999999</c:v>
                </c:pt>
                <c:pt idx="5230">
                  <c:v>1</c:v>
                </c:pt>
                <c:pt idx="5231">
                  <c:v>1</c:v>
                </c:pt>
                <c:pt idx="5232">
                  <c:v>1</c:v>
                </c:pt>
                <c:pt idx="5233">
                  <c:v>1</c:v>
                </c:pt>
                <c:pt idx="5234">
                  <c:v>1</c:v>
                </c:pt>
                <c:pt idx="5235">
                  <c:v>1</c:v>
                </c:pt>
                <c:pt idx="5236">
                  <c:v>1</c:v>
                </c:pt>
                <c:pt idx="5237">
                  <c:v>1</c:v>
                </c:pt>
                <c:pt idx="5238">
                  <c:v>1</c:v>
                </c:pt>
                <c:pt idx="5239">
                  <c:v>1</c:v>
                </c:pt>
                <c:pt idx="5240">
                  <c:v>1</c:v>
                </c:pt>
                <c:pt idx="5241">
                  <c:v>1</c:v>
                </c:pt>
                <c:pt idx="5242">
                  <c:v>1</c:v>
                </c:pt>
                <c:pt idx="5243">
                  <c:v>1</c:v>
                </c:pt>
                <c:pt idx="5244">
                  <c:v>1</c:v>
                </c:pt>
                <c:pt idx="5245">
                  <c:v>1</c:v>
                </c:pt>
                <c:pt idx="5246">
                  <c:v>1</c:v>
                </c:pt>
                <c:pt idx="5247">
                  <c:v>1</c:v>
                </c:pt>
                <c:pt idx="5248">
                  <c:v>1</c:v>
                </c:pt>
                <c:pt idx="5249">
                  <c:v>1</c:v>
                </c:pt>
                <c:pt idx="5250">
                  <c:v>1</c:v>
                </c:pt>
                <c:pt idx="5251">
                  <c:v>1</c:v>
                </c:pt>
                <c:pt idx="5252">
                  <c:v>0.66666666699999999</c:v>
                </c:pt>
                <c:pt idx="5253">
                  <c:v>1</c:v>
                </c:pt>
                <c:pt idx="5254">
                  <c:v>1</c:v>
                </c:pt>
                <c:pt idx="5255">
                  <c:v>1</c:v>
                </c:pt>
                <c:pt idx="5256">
                  <c:v>1</c:v>
                </c:pt>
                <c:pt idx="5257">
                  <c:v>1</c:v>
                </c:pt>
                <c:pt idx="5258">
                  <c:v>1</c:v>
                </c:pt>
                <c:pt idx="5259">
                  <c:v>1</c:v>
                </c:pt>
                <c:pt idx="5260">
                  <c:v>1</c:v>
                </c:pt>
                <c:pt idx="5261">
                  <c:v>1</c:v>
                </c:pt>
                <c:pt idx="5262">
                  <c:v>1</c:v>
                </c:pt>
                <c:pt idx="5263">
                  <c:v>1</c:v>
                </c:pt>
                <c:pt idx="5264">
                  <c:v>1</c:v>
                </c:pt>
                <c:pt idx="5265">
                  <c:v>1</c:v>
                </c:pt>
                <c:pt idx="5266">
                  <c:v>1</c:v>
                </c:pt>
                <c:pt idx="5267">
                  <c:v>1</c:v>
                </c:pt>
                <c:pt idx="5268">
                  <c:v>1</c:v>
                </c:pt>
                <c:pt idx="5269">
                  <c:v>1</c:v>
                </c:pt>
                <c:pt idx="5270">
                  <c:v>1</c:v>
                </c:pt>
                <c:pt idx="5271">
                  <c:v>1</c:v>
                </c:pt>
                <c:pt idx="5272">
                  <c:v>1</c:v>
                </c:pt>
                <c:pt idx="5273">
                  <c:v>1</c:v>
                </c:pt>
                <c:pt idx="5274">
                  <c:v>0.66666666699999999</c:v>
                </c:pt>
                <c:pt idx="5275">
                  <c:v>1</c:v>
                </c:pt>
                <c:pt idx="5276">
                  <c:v>0.66666666699999999</c:v>
                </c:pt>
                <c:pt idx="5277">
                  <c:v>1</c:v>
                </c:pt>
                <c:pt idx="5278">
                  <c:v>1</c:v>
                </c:pt>
                <c:pt idx="5279">
                  <c:v>1</c:v>
                </c:pt>
                <c:pt idx="5280">
                  <c:v>0.66666666699999999</c:v>
                </c:pt>
                <c:pt idx="5281">
                  <c:v>1</c:v>
                </c:pt>
                <c:pt idx="5282">
                  <c:v>1</c:v>
                </c:pt>
                <c:pt idx="5283">
                  <c:v>1</c:v>
                </c:pt>
                <c:pt idx="5284">
                  <c:v>1</c:v>
                </c:pt>
                <c:pt idx="5285">
                  <c:v>1</c:v>
                </c:pt>
                <c:pt idx="5286">
                  <c:v>1</c:v>
                </c:pt>
                <c:pt idx="5287">
                  <c:v>1</c:v>
                </c:pt>
                <c:pt idx="5288">
                  <c:v>1</c:v>
                </c:pt>
                <c:pt idx="5289">
                  <c:v>1</c:v>
                </c:pt>
                <c:pt idx="5290">
                  <c:v>1</c:v>
                </c:pt>
                <c:pt idx="5291">
                  <c:v>1</c:v>
                </c:pt>
                <c:pt idx="5292">
                  <c:v>1</c:v>
                </c:pt>
                <c:pt idx="5293">
                  <c:v>1</c:v>
                </c:pt>
                <c:pt idx="5294">
                  <c:v>1</c:v>
                </c:pt>
                <c:pt idx="5295">
                  <c:v>1</c:v>
                </c:pt>
                <c:pt idx="5296">
                  <c:v>1</c:v>
                </c:pt>
                <c:pt idx="5297">
                  <c:v>1</c:v>
                </c:pt>
                <c:pt idx="5298">
                  <c:v>1</c:v>
                </c:pt>
                <c:pt idx="5299">
                  <c:v>1</c:v>
                </c:pt>
                <c:pt idx="5300">
                  <c:v>1</c:v>
                </c:pt>
                <c:pt idx="5301">
                  <c:v>1</c:v>
                </c:pt>
                <c:pt idx="5302">
                  <c:v>1</c:v>
                </c:pt>
                <c:pt idx="5303">
                  <c:v>1</c:v>
                </c:pt>
                <c:pt idx="5304">
                  <c:v>1</c:v>
                </c:pt>
                <c:pt idx="5305">
                  <c:v>1</c:v>
                </c:pt>
                <c:pt idx="5306">
                  <c:v>1</c:v>
                </c:pt>
                <c:pt idx="5307">
                  <c:v>1</c:v>
                </c:pt>
                <c:pt idx="5308">
                  <c:v>1</c:v>
                </c:pt>
                <c:pt idx="5309">
                  <c:v>1</c:v>
                </c:pt>
                <c:pt idx="5310">
                  <c:v>1</c:v>
                </c:pt>
                <c:pt idx="5311">
                  <c:v>1</c:v>
                </c:pt>
                <c:pt idx="5312">
                  <c:v>0.33333333300000001</c:v>
                </c:pt>
                <c:pt idx="5313">
                  <c:v>1</c:v>
                </c:pt>
                <c:pt idx="5314">
                  <c:v>1</c:v>
                </c:pt>
                <c:pt idx="5315">
                  <c:v>1</c:v>
                </c:pt>
                <c:pt idx="5316">
                  <c:v>1</c:v>
                </c:pt>
                <c:pt idx="5317">
                  <c:v>1</c:v>
                </c:pt>
                <c:pt idx="5318">
                  <c:v>1</c:v>
                </c:pt>
                <c:pt idx="5319">
                  <c:v>1</c:v>
                </c:pt>
                <c:pt idx="5320">
                  <c:v>1</c:v>
                </c:pt>
                <c:pt idx="5321">
                  <c:v>1</c:v>
                </c:pt>
                <c:pt idx="5322">
                  <c:v>1</c:v>
                </c:pt>
                <c:pt idx="5323">
                  <c:v>1</c:v>
                </c:pt>
                <c:pt idx="5324">
                  <c:v>1</c:v>
                </c:pt>
                <c:pt idx="5325">
                  <c:v>1</c:v>
                </c:pt>
                <c:pt idx="5326">
                  <c:v>1</c:v>
                </c:pt>
                <c:pt idx="5327">
                  <c:v>1</c:v>
                </c:pt>
                <c:pt idx="5328">
                  <c:v>1</c:v>
                </c:pt>
                <c:pt idx="5329">
                  <c:v>1</c:v>
                </c:pt>
                <c:pt idx="5330">
                  <c:v>1</c:v>
                </c:pt>
                <c:pt idx="5331">
                  <c:v>1</c:v>
                </c:pt>
                <c:pt idx="5332">
                  <c:v>1</c:v>
                </c:pt>
                <c:pt idx="5333">
                  <c:v>1</c:v>
                </c:pt>
                <c:pt idx="5334">
                  <c:v>1</c:v>
                </c:pt>
                <c:pt idx="5335">
                  <c:v>1</c:v>
                </c:pt>
                <c:pt idx="5336">
                  <c:v>1</c:v>
                </c:pt>
                <c:pt idx="5337">
                  <c:v>1</c:v>
                </c:pt>
                <c:pt idx="5338">
                  <c:v>1</c:v>
                </c:pt>
                <c:pt idx="5339">
                  <c:v>1</c:v>
                </c:pt>
                <c:pt idx="5340">
                  <c:v>1</c:v>
                </c:pt>
                <c:pt idx="5341">
                  <c:v>1</c:v>
                </c:pt>
                <c:pt idx="5342">
                  <c:v>1</c:v>
                </c:pt>
                <c:pt idx="5343">
                  <c:v>1</c:v>
                </c:pt>
                <c:pt idx="5344">
                  <c:v>1</c:v>
                </c:pt>
                <c:pt idx="5345">
                  <c:v>1</c:v>
                </c:pt>
                <c:pt idx="5346">
                  <c:v>1</c:v>
                </c:pt>
                <c:pt idx="5347">
                  <c:v>1</c:v>
                </c:pt>
                <c:pt idx="5348">
                  <c:v>1</c:v>
                </c:pt>
                <c:pt idx="5349">
                  <c:v>1</c:v>
                </c:pt>
                <c:pt idx="5350">
                  <c:v>1</c:v>
                </c:pt>
                <c:pt idx="5351">
                  <c:v>1</c:v>
                </c:pt>
                <c:pt idx="5352">
                  <c:v>1</c:v>
                </c:pt>
                <c:pt idx="5353">
                  <c:v>1</c:v>
                </c:pt>
                <c:pt idx="5354">
                  <c:v>1</c:v>
                </c:pt>
                <c:pt idx="5355">
                  <c:v>1</c:v>
                </c:pt>
                <c:pt idx="5356">
                  <c:v>1</c:v>
                </c:pt>
                <c:pt idx="5357">
                  <c:v>1</c:v>
                </c:pt>
                <c:pt idx="5358">
                  <c:v>1</c:v>
                </c:pt>
                <c:pt idx="5359">
                  <c:v>1</c:v>
                </c:pt>
                <c:pt idx="5360">
                  <c:v>1</c:v>
                </c:pt>
                <c:pt idx="5361">
                  <c:v>1</c:v>
                </c:pt>
                <c:pt idx="5362">
                  <c:v>1</c:v>
                </c:pt>
                <c:pt idx="5363">
                  <c:v>1</c:v>
                </c:pt>
                <c:pt idx="5364">
                  <c:v>1</c:v>
                </c:pt>
                <c:pt idx="5365">
                  <c:v>1</c:v>
                </c:pt>
                <c:pt idx="5366">
                  <c:v>1</c:v>
                </c:pt>
                <c:pt idx="5367">
                  <c:v>1</c:v>
                </c:pt>
                <c:pt idx="5368">
                  <c:v>1</c:v>
                </c:pt>
                <c:pt idx="5369">
                  <c:v>1</c:v>
                </c:pt>
                <c:pt idx="5370">
                  <c:v>1</c:v>
                </c:pt>
                <c:pt idx="5371">
                  <c:v>1</c:v>
                </c:pt>
                <c:pt idx="5372">
                  <c:v>1</c:v>
                </c:pt>
                <c:pt idx="5373">
                  <c:v>1</c:v>
                </c:pt>
                <c:pt idx="5374">
                  <c:v>1</c:v>
                </c:pt>
                <c:pt idx="5375">
                  <c:v>1</c:v>
                </c:pt>
                <c:pt idx="5376">
                  <c:v>1</c:v>
                </c:pt>
                <c:pt idx="5377">
                  <c:v>1</c:v>
                </c:pt>
                <c:pt idx="5378">
                  <c:v>1</c:v>
                </c:pt>
                <c:pt idx="5379">
                  <c:v>1</c:v>
                </c:pt>
                <c:pt idx="5380">
                  <c:v>1</c:v>
                </c:pt>
                <c:pt idx="5381">
                  <c:v>0.33333333300000001</c:v>
                </c:pt>
                <c:pt idx="5382">
                  <c:v>1</c:v>
                </c:pt>
                <c:pt idx="5383">
                  <c:v>1</c:v>
                </c:pt>
                <c:pt idx="5384">
                  <c:v>1</c:v>
                </c:pt>
                <c:pt idx="5385">
                  <c:v>1</c:v>
                </c:pt>
                <c:pt idx="5386">
                  <c:v>1</c:v>
                </c:pt>
                <c:pt idx="5387">
                  <c:v>1</c:v>
                </c:pt>
                <c:pt idx="5388">
                  <c:v>1</c:v>
                </c:pt>
                <c:pt idx="5389">
                  <c:v>1</c:v>
                </c:pt>
                <c:pt idx="5390">
                  <c:v>1</c:v>
                </c:pt>
                <c:pt idx="5391">
                  <c:v>1</c:v>
                </c:pt>
                <c:pt idx="5392">
                  <c:v>1</c:v>
                </c:pt>
                <c:pt idx="5393">
                  <c:v>1</c:v>
                </c:pt>
                <c:pt idx="5394">
                  <c:v>1</c:v>
                </c:pt>
                <c:pt idx="5395">
                  <c:v>1</c:v>
                </c:pt>
                <c:pt idx="5396">
                  <c:v>1</c:v>
                </c:pt>
                <c:pt idx="5397">
                  <c:v>1</c:v>
                </c:pt>
                <c:pt idx="5398">
                  <c:v>1</c:v>
                </c:pt>
                <c:pt idx="5399">
                  <c:v>1</c:v>
                </c:pt>
                <c:pt idx="5400">
                  <c:v>1</c:v>
                </c:pt>
                <c:pt idx="5401">
                  <c:v>1</c:v>
                </c:pt>
                <c:pt idx="5402">
                  <c:v>1</c:v>
                </c:pt>
                <c:pt idx="5403">
                  <c:v>1</c:v>
                </c:pt>
                <c:pt idx="5404">
                  <c:v>1</c:v>
                </c:pt>
                <c:pt idx="5405">
                  <c:v>1</c:v>
                </c:pt>
                <c:pt idx="5406">
                  <c:v>1</c:v>
                </c:pt>
                <c:pt idx="5407">
                  <c:v>1</c:v>
                </c:pt>
                <c:pt idx="5408">
                  <c:v>1</c:v>
                </c:pt>
                <c:pt idx="5409">
                  <c:v>1</c:v>
                </c:pt>
                <c:pt idx="5410">
                  <c:v>1</c:v>
                </c:pt>
                <c:pt idx="5411">
                  <c:v>1</c:v>
                </c:pt>
                <c:pt idx="5412">
                  <c:v>1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0.33333333300000001</c:v>
                </c:pt>
                <c:pt idx="5446">
                  <c:v>0.33333333300000001</c:v>
                </c:pt>
                <c:pt idx="5447">
                  <c:v>0.33333333300000001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0.33333333300000001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1</c:v>
                </c:pt>
                <c:pt idx="5479">
                  <c:v>1</c:v>
                </c:pt>
                <c:pt idx="5480">
                  <c:v>1</c:v>
                </c:pt>
                <c:pt idx="5481">
                  <c:v>1</c:v>
                </c:pt>
                <c:pt idx="5482">
                  <c:v>1</c:v>
                </c:pt>
                <c:pt idx="5483">
                  <c:v>1</c:v>
                </c:pt>
                <c:pt idx="5484">
                  <c:v>1</c:v>
                </c:pt>
                <c:pt idx="5485">
                  <c:v>1</c:v>
                </c:pt>
                <c:pt idx="5486">
                  <c:v>1</c:v>
                </c:pt>
                <c:pt idx="5487">
                  <c:v>1</c:v>
                </c:pt>
                <c:pt idx="5488">
                  <c:v>1</c:v>
                </c:pt>
                <c:pt idx="5489">
                  <c:v>1</c:v>
                </c:pt>
                <c:pt idx="5490">
                  <c:v>1</c:v>
                </c:pt>
                <c:pt idx="5491">
                  <c:v>1</c:v>
                </c:pt>
                <c:pt idx="5492">
                  <c:v>1</c:v>
                </c:pt>
                <c:pt idx="5493">
                  <c:v>0.66666666699999999</c:v>
                </c:pt>
                <c:pt idx="5494">
                  <c:v>1</c:v>
                </c:pt>
                <c:pt idx="5495">
                  <c:v>1</c:v>
                </c:pt>
                <c:pt idx="5496">
                  <c:v>1</c:v>
                </c:pt>
                <c:pt idx="5497">
                  <c:v>1</c:v>
                </c:pt>
                <c:pt idx="5498">
                  <c:v>1</c:v>
                </c:pt>
                <c:pt idx="5499">
                  <c:v>1</c:v>
                </c:pt>
                <c:pt idx="5500">
                  <c:v>1</c:v>
                </c:pt>
                <c:pt idx="5501">
                  <c:v>1</c:v>
                </c:pt>
                <c:pt idx="5502">
                  <c:v>1</c:v>
                </c:pt>
                <c:pt idx="5503">
                  <c:v>1</c:v>
                </c:pt>
                <c:pt idx="5504">
                  <c:v>1</c:v>
                </c:pt>
                <c:pt idx="5505">
                  <c:v>1</c:v>
                </c:pt>
                <c:pt idx="5506">
                  <c:v>1</c:v>
                </c:pt>
                <c:pt idx="5507">
                  <c:v>1</c:v>
                </c:pt>
                <c:pt idx="5508">
                  <c:v>1</c:v>
                </c:pt>
                <c:pt idx="5509">
                  <c:v>1</c:v>
                </c:pt>
                <c:pt idx="5510">
                  <c:v>0.66666666699999999</c:v>
                </c:pt>
                <c:pt idx="5511">
                  <c:v>1</c:v>
                </c:pt>
                <c:pt idx="5512">
                  <c:v>1</c:v>
                </c:pt>
                <c:pt idx="5513">
                  <c:v>1</c:v>
                </c:pt>
                <c:pt idx="5514">
                  <c:v>1</c:v>
                </c:pt>
                <c:pt idx="5515">
                  <c:v>1</c:v>
                </c:pt>
                <c:pt idx="5516">
                  <c:v>1</c:v>
                </c:pt>
                <c:pt idx="5517">
                  <c:v>1</c:v>
                </c:pt>
                <c:pt idx="5518">
                  <c:v>1</c:v>
                </c:pt>
                <c:pt idx="5519">
                  <c:v>1</c:v>
                </c:pt>
                <c:pt idx="5520">
                  <c:v>1</c:v>
                </c:pt>
                <c:pt idx="5521">
                  <c:v>1</c:v>
                </c:pt>
                <c:pt idx="5522">
                  <c:v>1</c:v>
                </c:pt>
                <c:pt idx="5523">
                  <c:v>1</c:v>
                </c:pt>
                <c:pt idx="5524">
                  <c:v>1</c:v>
                </c:pt>
                <c:pt idx="5525">
                  <c:v>1</c:v>
                </c:pt>
                <c:pt idx="5526">
                  <c:v>1</c:v>
                </c:pt>
                <c:pt idx="5527">
                  <c:v>1</c:v>
                </c:pt>
                <c:pt idx="5528">
                  <c:v>1</c:v>
                </c:pt>
                <c:pt idx="5529">
                  <c:v>1</c:v>
                </c:pt>
                <c:pt idx="5530">
                  <c:v>1</c:v>
                </c:pt>
                <c:pt idx="5531">
                  <c:v>1</c:v>
                </c:pt>
                <c:pt idx="5532">
                  <c:v>1</c:v>
                </c:pt>
                <c:pt idx="5533">
                  <c:v>1</c:v>
                </c:pt>
                <c:pt idx="5534">
                  <c:v>1</c:v>
                </c:pt>
                <c:pt idx="5535">
                  <c:v>1</c:v>
                </c:pt>
                <c:pt idx="5536">
                  <c:v>1</c:v>
                </c:pt>
                <c:pt idx="5537">
                  <c:v>1</c:v>
                </c:pt>
                <c:pt idx="5538">
                  <c:v>1</c:v>
                </c:pt>
                <c:pt idx="5539">
                  <c:v>1</c:v>
                </c:pt>
                <c:pt idx="5540">
                  <c:v>1</c:v>
                </c:pt>
                <c:pt idx="5541">
                  <c:v>1</c:v>
                </c:pt>
                <c:pt idx="5542">
                  <c:v>1</c:v>
                </c:pt>
                <c:pt idx="5543">
                  <c:v>1</c:v>
                </c:pt>
                <c:pt idx="5544">
                  <c:v>1</c:v>
                </c:pt>
                <c:pt idx="5545">
                  <c:v>1</c:v>
                </c:pt>
                <c:pt idx="5546">
                  <c:v>1</c:v>
                </c:pt>
                <c:pt idx="5547">
                  <c:v>1</c:v>
                </c:pt>
                <c:pt idx="5548">
                  <c:v>1</c:v>
                </c:pt>
                <c:pt idx="5549">
                  <c:v>1</c:v>
                </c:pt>
                <c:pt idx="5550">
                  <c:v>1</c:v>
                </c:pt>
                <c:pt idx="5551">
                  <c:v>1</c:v>
                </c:pt>
                <c:pt idx="5552">
                  <c:v>1</c:v>
                </c:pt>
                <c:pt idx="5553">
                  <c:v>1</c:v>
                </c:pt>
                <c:pt idx="5554">
                  <c:v>1</c:v>
                </c:pt>
                <c:pt idx="5555">
                  <c:v>1</c:v>
                </c:pt>
                <c:pt idx="5556">
                  <c:v>1</c:v>
                </c:pt>
                <c:pt idx="5557">
                  <c:v>1</c:v>
                </c:pt>
                <c:pt idx="5558">
                  <c:v>1</c:v>
                </c:pt>
                <c:pt idx="5559">
                  <c:v>1</c:v>
                </c:pt>
                <c:pt idx="5560">
                  <c:v>1</c:v>
                </c:pt>
                <c:pt idx="5561">
                  <c:v>1</c:v>
                </c:pt>
                <c:pt idx="5562">
                  <c:v>1</c:v>
                </c:pt>
                <c:pt idx="5563">
                  <c:v>1</c:v>
                </c:pt>
                <c:pt idx="5564">
                  <c:v>1</c:v>
                </c:pt>
                <c:pt idx="5565">
                  <c:v>1</c:v>
                </c:pt>
                <c:pt idx="5566">
                  <c:v>1</c:v>
                </c:pt>
                <c:pt idx="5567">
                  <c:v>1</c:v>
                </c:pt>
                <c:pt idx="5568">
                  <c:v>1</c:v>
                </c:pt>
                <c:pt idx="5569">
                  <c:v>1</c:v>
                </c:pt>
                <c:pt idx="5570">
                  <c:v>1</c:v>
                </c:pt>
                <c:pt idx="5571">
                  <c:v>1</c:v>
                </c:pt>
                <c:pt idx="5572">
                  <c:v>1</c:v>
                </c:pt>
                <c:pt idx="5573">
                  <c:v>1</c:v>
                </c:pt>
                <c:pt idx="5574">
                  <c:v>1</c:v>
                </c:pt>
                <c:pt idx="5575">
                  <c:v>1</c:v>
                </c:pt>
                <c:pt idx="5576">
                  <c:v>1</c:v>
                </c:pt>
                <c:pt idx="5577">
                  <c:v>1</c:v>
                </c:pt>
                <c:pt idx="5578">
                  <c:v>1</c:v>
                </c:pt>
                <c:pt idx="5579">
                  <c:v>1</c:v>
                </c:pt>
                <c:pt idx="5580">
                  <c:v>1</c:v>
                </c:pt>
                <c:pt idx="5581">
                  <c:v>1</c:v>
                </c:pt>
                <c:pt idx="5582">
                  <c:v>1</c:v>
                </c:pt>
                <c:pt idx="5583">
                  <c:v>1</c:v>
                </c:pt>
                <c:pt idx="5584">
                  <c:v>1</c:v>
                </c:pt>
                <c:pt idx="5585">
                  <c:v>0.33333333300000001</c:v>
                </c:pt>
                <c:pt idx="5586">
                  <c:v>1</c:v>
                </c:pt>
                <c:pt idx="5587">
                  <c:v>1</c:v>
                </c:pt>
                <c:pt idx="5588">
                  <c:v>0.33333333300000001</c:v>
                </c:pt>
                <c:pt idx="5589">
                  <c:v>1</c:v>
                </c:pt>
                <c:pt idx="5590">
                  <c:v>1</c:v>
                </c:pt>
                <c:pt idx="5591">
                  <c:v>1</c:v>
                </c:pt>
                <c:pt idx="5592">
                  <c:v>1</c:v>
                </c:pt>
                <c:pt idx="5593">
                  <c:v>1</c:v>
                </c:pt>
                <c:pt idx="5594">
                  <c:v>1</c:v>
                </c:pt>
                <c:pt idx="5595">
                  <c:v>1</c:v>
                </c:pt>
                <c:pt idx="5596">
                  <c:v>1</c:v>
                </c:pt>
                <c:pt idx="5597">
                  <c:v>1</c:v>
                </c:pt>
                <c:pt idx="5598">
                  <c:v>1</c:v>
                </c:pt>
                <c:pt idx="5599">
                  <c:v>1</c:v>
                </c:pt>
                <c:pt idx="5600">
                  <c:v>1</c:v>
                </c:pt>
                <c:pt idx="5601">
                  <c:v>1</c:v>
                </c:pt>
                <c:pt idx="5602">
                  <c:v>1</c:v>
                </c:pt>
                <c:pt idx="5603">
                  <c:v>1</c:v>
                </c:pt>
                <c:pt idx="5604">
                  <c:v>1</c:v>
                </c:pt>
                <c:pt idx="5605">
                  <c:v>1</c:v>
                </c:pt>
                <c:pt idx="5606">
                  <c:v>1</c:v>
                </c:pt>
                <c:pt idx="5607">
                  <c:v>1</c:v>
                </c:pt>
                <c:pt idx="5608">
                  <c:v>1</c:v>
                </c:pt>
                <c:pt idx="5609">
                  <c:v>1</c:v>
                </c:pt>
                <c:pt idx="5610">
                  <c:v>1</c:v>
                </c:pt>
                <c:pt idx="5611">
                  <c:v>0.66666666699999999</c:v>
                </c:pt>
                <c:pt idx="5612">
                  <c:v>1</c:v>
                </c:pt>
                <c:pt idx="5613">
                  <c:v>1</c:v>
                </c:pt>
                <c:pt idx="5614">
                  <c:v>1</c:v>
                </c:pt>
                <c:pt idx="5615">
                  <c:v>1</c:v>
                </c:pt>
                <c:pt idx="5616">
                  <c:v>0.66666666699999999</c:v>
                </c:pt>
                <c:pt idx="5617">
                  <c:v>1</c:v>
                </c:pt>
                <c:pt idx="5618">
                  <c:v>1</c:v>
                </c:pt>
                <c:pt idx="5619">
                  <c:v>1</c:v>
                </c:pt>
                <c:pt idx="5620">
                  <c:v>1</c:v>
                </c:pt>
                <c:pt idx="5621">
                  <c:v>1</c:v>
                </c:pt>
                <c:pt idx="5622">
                  <c:v>1</c:v>
                </c:pt>
                <c:pt idx="5623">
                  <c:v>0.66666666699999999</c:v>
                </c:pt>
                <c:pt idx="5624">
                  <c:v>1</c:v>
                </c:pt>
                <c:pt idx="5625">
                  <c:v>1</c:v>
                </c:pt>
                <c:pt idx="5626">
                  <c:v>1</c:v>
                </c:pt>
                <c:pt idx="5627">
                  <c:v>1</c:v>
                </c:pt>
                <c:pt idx="5628">
                  <c:v>1</c:v>
                </c:pt>
                <c:pt idx="5629">
                  <c:v>1</c:v>
                </c:pt>
                <c:pt idx="5630">
                  <c:v>1</c:v>
                </c:pt>
                <c:pt idx="5631">
                  <c:v>1</c:v>
                </c:pt>
                <c:pt idx="5632">
                  <c:v>1</c:v>
                </c:pt>
                <c:pt idx="5633">
                  <c:v>1</c:v>
                </c:pt>
                <c:pt idx="5634">
                  <c:v>1</c:v>
                </c:pt>
                <c:pt idx="5635">
                  <c:v>1</c:v>
                </c:pt>
                <c:pt idx="5636">
                  <c:v>1</c:v>
                </c:pt>
                <c:pt idx="5637">
                  <c:v>1</c:v>
                </c:pt>
                <c:pt idx="5638">
                  <c:v>1</c:v>
                </c:pt>
                <c:pt idx="5639">
                  <c:v>1</c:v>
                </c:pt>
                <c:pt idx="5640">
                  <c:v>1</c:v>
                </c:pt>
                <c:pt idx="5641">
                  <c:v>1</c:v>
                </c:pt>
                <c:pt idx="5642">
                  <c:v>1</c:v>
                </c:pt>
                <c:pt idx="5643">
                  <c:v>1</c:v>
                </c:pt>
                <c:pt idx="5644">
                  <c:v>1</c:v>
                </c:pt>
                <c:pt idx="5645">
                  <c:v>1</c:v>
                </c:pt>
                <c:pt idx="5646">
                  <c:v>1</c:v>
                </c:pt>
                <c:pt idx="5647">
                  <c:v>1</c:v>
                </c:pt>
                <c:pt idx="5648">
                  <c:v>1</c:v>
                </c:pt>
                <c:pt idx="5649">
                  <c:v>1</c:v>
                </c:pt>
                <c:pt idx="5650">
                  <c:v>1</c:v>
                </c:pt>
                <c:pt idx="5651">
                  <c:v>1</c:v>
                </c:pt>
                <c:pt idx="5652">
                  <c:v>1</c:v>
                </c:pt>
                <c:pt idx="5653">
                  <c:v>1</c:v>
                </c:pt>
                <c:pt idx="5654">
                  <c:v>1</c:v>
                </c:pt>
                <c:pt idx="5655">
                  <c:v>1</c:v>
                </c:pt>
                <c:pt idx="5656">
                  <c:v>1</c:v>
                </c:pt>
                <c:pt idx="5657">
                  <c:v>1</c:v>
                </c:pt>
                <c:pt idx="5658">
                  <c:v>1</c:v>
                </c:pt>
                <c:pt idx="5659">
                  <c:v>1</c:v>
                </c:pt>
                <c:pt idx="5660">
                  <c:v>1</c:v>
                </c:pt>
                <c:pt idx="5661">
                  <c:v>1</c:v>
                </c:pt>
                <c:pt idx="5662">
                  <c:v>1</c:v>
                </c:pt>
                <c:pt idx="5663">
                  <c:v>1</c:v>
                </c:pt>
                <c:pt idx="5664">
                  <c:v>1</c:v>
                </c:pt>
                <c:pt idx="5665">
                  <c:v>1</c:v>
                </c:pt>
                <c:pt idx="5666">
                  <c:v>1</c:v>
                </c:pt>
                <c:pt idx="5667">
                  <c:v>1</c:v>
                </c:pt>
                <c:pt idx="5668">
                  <c:v>1</c:v>
                </c:pt>
                <c:pt idx="5669">
                  <c:v>1</c:v>
                </c:pt>
                <c:pt idx="5670">
                  <c:v>1</c:v>
                </c:pt>
                <c:pt idx="5671">
                  <c:v>1</c:v>
                </c:pt>
                <c:pt idx="5672">
                  <c:v>1</c:v>
                </c:pt>
                <c:pt idx="5673">
                  <c:v>1</c:v>
                </c:pt>
                <c:pt idx="5674">
                  <c:v>1</c:v>
                </c:pt>
                <c:pt idx="5675">
                  <c:v>1</c:v>
                </c:pt>
                <c:pt idx="5676">
                  <c:v>1</c:v>
                </c:pt>
                <c:pt idx="5677">
                  <c:v>1</c:v>
                </c:pt>
                <c:pt idx="5678">
                  <c:v>1</c:v>
                </c:pt>
                <c:pt idx="5679">
                  <c:v>1</c:v>
                </c:pt>
                <c:pt idx="5680">
                  <c:v>1</c:v>
                </c:pt>
                <c:pt idx="5681">
                  <c:v>1</c:v>
                </c:pt>
                <c:pt idx="5682">
                  <c:v>0.66666666699999999</c:v>
                </c:pt>
                <c:pt idx="5683">
                  <c:v>1</c:v>
                </c:pt>
                <c:pt idx="5684">
                  <c:v>1</c:v>
                </c:pt>
                <c:pt idx="5685">
                  <c:v>1</c:v>
                </c:pt>
                <c:pt idx="5686">
                  <c:v>1</c:v>
                </c:pt>
                <c:pt idx="5687">
                  <c:v>1</c:v>
                </c:pt>
                <c:pt idx="5688">
                  <c:v>1</c:v>
                </c:pt>
                <c:pt idx="5689">
                  <c:v>1</c:v>
                </c:pt>
                <c:pt idx="5690">
                  <c:v>1</c:v>
                </c:pt>
                <c:pt idx="5691">
                  <c:v>1</c:v>
                </c:pt>
                <c:pt idx="5692">
                  <c:v>1</c:v>
                </c:pt>
                <c:pt idx="5693">
                  <c:v>1</c:v>
                </c:pt>
                <c:pt idx="5694">
                  <c:v>1</c:v>
                </c:pt>
                <c:pt idx="5695">
                  <c:v>1</c:v>
                </c:pt>
                <c:pt idx="5696">
                  <c:v>1</c:v>
                </c:pt>
                <c:pt idx="5697">
                  <c:v>1</c:v>
                </c:pt>
                <c:pt idx="5698">
                  <c:v>1</c:v>
                </c:pt>
                <c:pt idx="5699">
                  <c:v>1</c:v>
                </c:pt>
                <c:pt idx="5700">
                  <c:v>1</c:v>
                </c:pt>
                <c:pt idx="5701">
                  <c:v>1</c:v>
                </c:pt>
                <c:pt idx="5702">
                  <c:v>1</c:v>
                </c:pt>
                <c:pt idx="5703">
                  <c:v>1</c:v>
                </c:pt>
                <c:pt idx="5704">
                  <c:v>1</c:v>
                </c:pt>
                <c:pt idx="5705">
                  <c:v>1</c:v>
                </c:pt>
                <c:pt idx="5706">
                  <c:v>1</c:v>
                </c:pt>
                <c:pt idx="5707">
                  <c:v>1</c:v>
                </c:pt>
                <c:pt idx="5708">
                  <c:v>1</c:v>
                </c:pt>
                <c:pt idx="5709">
                  <c:v>1</c:v>
                </c:pt>
                <c:pt idx="5710">
                  <c:v>1</c:v>
                </c:pt>
                <c:pt idx="5711">
                  <c:v>1</c:v>
                </c:pt>
                <c:pt idx="5712">
                  <c:v>1</c:v>
                </c:pt>
                <c:pt idx="5713">
                  <c:v>1</c:v>
                </c:pt>
                <c:pt idx="5714">
                  <c:v>1</c:v>
                </c:pt>
                <c:pt idx="5715">
                  <c:v>1</c:v>
                </c:pt>
                <c:pt idx="5716">
                  <c:v>1</c:v>
                </c:pt>
                <c:pt idx="5717">
                  <c:v>1</c:v>
                </c:pt>
                <c:pt idx="5718">
                  <c:v>1</c:v>
                </c:pt>
                <c:pt idx="5719">
                  <c:v>1</c:v>
                </c:pt>
                <c:pt idx="5720">
                  <c:v>1</c:v>
                </c:pt>
                <c:pt idx="5721">
                  <c:v>1</c:v>
                </c:pt>
                <c:pt idx="5722">
                  <c:v>1</c:v>
                </c:pt>
                <c:pt idx="5723">
                  <c:v>1</c:v>
                </c:pt>
                <c:pt idx="5724">
                  <c:v>1</c:v>
                </c:pt>
                <c:pt idx="5725">
                  <c:v>1</c:v>
                </c:pt>
                <c:pt idx="5726">
                  <c:v>1</c:v>
                </c:pt>
                <c:pt idx="5727">
                  <c:v>1</c:v>
                </c:pt>
                <c:pt idx="5728">
                  <c:v>1</c:v>
                </c:pt>
                <c:pt idx="5729">
                  <c:v>1</c:v>
                </c:pt>
                <c:pt idx="5730">
                  <c:v>0.33333333300000001</c:v>
                </c:pt>
                <c:pt idx="5731">
                  <c:v>1</c:v>
                </c:pt>
                <c:pt idx="5732">
                  <c:v>1</c:v>
                </c:pt>
                <c:pt idx="5733">
                  <c:v>1</c:v>
                </c:pt>
                <c:pt idx="5734">
                  <c:v>1</c:v>
                </c:pt>
                <c:pt idx="5735">
                  <c:v>1</c:v>
                </c:pt>
                <c:pt idx="5736">
                  <c:v>1</c:v>
                </c:pt>
                <c:pt idx="5737">
                  <c:v>1</c:v>
                </c:pt>
                <c:pt idx="5738">
                  <c:v>1</c:v>
                </c:pt>
                <c:pt idx="5739">
                  <c:v>1</c:v>
                </c:pt>
                <c:pt idx="5740">
                  <c:v>1</c:v>
                </c:pt>
                <c:pt idx="5741">
                  <c:v>1</c:v>
                </c:pt>
                <c:pt idx="5742">
                  <c:v>1</c:v>
                </c:pt>
                <c:pt idx="5743">
                  <c:v>1</c:v>
                </c:pt>
                <c:pt idx="5744">
                  <c:v>1</c:v>
                </c:pt>
                <c:pt idx="5745">
                  <c:v>1</c:v>
                </c:pt>
                <c:pt idx="5746">
                  <c:v>1</c:v>
                </c:pt>
                <c:pt idx="5747">
                  <c:v>1</c:v>
                </c:pt>
                <c:pt idx="5748">
                  <c:v>1</c:v>
                </c:pt>
                <c:pt idx="5749">
                  <c:v>1</c:v>
                </c:pt>
                <c:pt idx="5750">
                  <c:v>1</c:v>
                </c:pt>
                <c:pt idx="5751">
                  <c:v>1</c:v>
                </c:pt>
                <c:pt idx="5752">
                  <c:v>1</c:v>
                </c:pt>
                <c:pt idx="5753">
                  <c:v>1</c:v>
                </c:pt>
                <c:pt idx="5754">
                  <c:v>1</c:v>
                </c:pt>
                <c:pt idx="5755">
                  <c:v>1</c:v>
                </c:pt>
                <c:pt idx="5756">
                  <c:v>1</c:v>
                </c:pt>
                <c:pt idx="5757">
                  <c:v>1</c:v>
                </c:pt>
                <c:pt idx="5758">
                  <c:v>1</c:v>
                </c:pt>
                <c:pt idx="5759">
                  <c:v>1</c:v>
                </c:pt>
                <c:pt idx="5760">
                  <c:v>1</c:v>
                </c:pt>
                <c:pt idx="5761">
                  <c:v>1</c:v>
                </c:pt>
                <c:pt idx="5762">
                  <c:v>1</c:v>
                </c:pt>
                <c:pt idx="5763">
                  <c:v>1</c:v>
                </c:pt>
                <c:pt idx="5764">
                  <c:v>1</c:v>
                </c:pt>
                <c:pt idx="5765">
                  <c:v>1</c:v>
                </c:pt>
                <c:pt idx="5766">
                  <c:v>1</c:v>
                </c:pt>
                <c:pt idx="5767">
                  <c:v>1</c:v>
                </c:pt>
                <c:pt idx="5768">
                  <c:v>0.33333333300000001</c:v>
                </c:pt>
                <c:pt idx="5769">
                  <c:v>1</c:v>
                </c:pt>
                <c:pt idx="5770">
                  <c:v>1</c:v>
                </c:pt>
                <c:pt idx="5771">
                  <c:v>1</c:v>
                </c:pt>
                <c:pt idx="5772">
                  <c:v>1</c:v>
                </c:pt>
                <c:pt idx="5773">
                  <c:v>1</c:v>
                </c:pt>
                <c:pt idx="5774">
                  <c:v>1</c:v>
                </c:pt>
                <c:pt idx="5775">
                  <c:v>1</c:v>
                </c:pt>
                <c:pt idx="5776">
                  <c:v>1</c:v>
                </c:pt>
                <c:pt idx="5777">
                  <c:v>1</c:v>
                </c:pt>
                <c:pt idx="5778">
                  <c:v>1</c:v>
                </c:pt>
                <c:pt idx="5779">
                  <c:v>1</c:v>
                </c:pt>
                <c:pt idx="5780">
                  <c:v>1</c:v>
                </c:pt>
                <c:pt idx="5781">
                  <c:v>1</c:v>
                </c:pt>
                <c:pt idx="5782">
                  <c:v>1</c:v>
                </c:pt>
                <c:pt idx="5783">
                  <c:v>1</c:v>
                </c:pt>
                <c:pt idx="5784">
                  <c:v>1</c:v>
                </c:pt>
                <c:pt idx="5785">
                  <c:v>1</c:v>
                </c:pt>
                <c:pt idx="5786">
                  <c:v>1</c:v>
                </c:pt>
                <c:pt idx="5787">
                  <c:v>0.66666666699999999</c:v>
                </c:pt>
                <c:pt idx="5788">
                  <c:v>1</c:v>
                </c:pt>
                <c:pt idx="5789">
                  <c:v>1</c:v>
                </c:pt>
                <c:pt idx="5790">
                  <c:v>1</c:v>
                </c:pt>
                <c:pt idx="5791">
                  <c:v>1</c:v>
                </c:pt>
                <c:pt idx="5792">
                  <c:v>1</c:v>
                </c:pt>
                <c:pt idx="5793">
                  <c:v>1</c:v>
                </c:pt>
                <c:pt idx="5794">
                  <c:v>1</c:v>
                </c:pt>
                <c:pt idx="5795">
                  <c:v>1</c:v>
                </c:pt>
                <c:pt idx="5796">
                  <c:v>1</c:v>
                </c:pt>
                <c:pt idx="5797">
                  <c:v>1</c:v>
                </c:pt>
                <c:pt idx="5798">
                  <c:v>1</c:v>
                </c:pt>
                <c:pt idx="5799">
                  <c:v>1</c:v>
                </c:pt>
                <c:pt idx="5800">
                  <c:v>1</c:v>
                </c:pt>
                <c:pt idx="5801">
                  <c:v>1</c:v>
                </c:pt>
                <c:pt idx="5802">
                  <c:v>1</c:v>
                </c:pt>
                <c:pt idx="5803">
                  <c:v>1</c:v>
                </c:pt>
                <c:pt idx="5804">
                  <c:v>1</c:v>
                </c:pt>
                <c:pt idx="5805">
                  <c:v>1</c:v>
                </c:pt>
                <c:pt idx="5806">
                  <c:v>1</c:v>
                </c:pt>
                <c:pt idx="5807">
                  <c:v>1</c:v>
                </c:pt>
                <c:pt idx="5808">
                  <c:v>1</c:v>
                </c:pt>
                <c:pt idx="5809">
                  <c:v>1</c:v>
                </c:pt>
                <c:pt idx="5810">
                  <c:v>1</c:v>
                </c:pt>
                <c:pt idx="5811">
                  <c:v>1</c:v>
                </c:pt>
                <c:pt idx="5812">
                  <c:v>1</c:v>
                </c:pt>
                <c:pt idx="5813">
                  <c:v>1</c:v>
                </c:pt>
                <c:pt idx="5814">
                  <c:v>1</c:v>
                </c:pt>
                <c:pt idx="5815">
                  <c:v>1</c:v>
                </c:pt>
                <c:pt idx="5816">
                  <c:v>1</c:v>
                </c:pt>
                <c:pt idx="5817">
                  <c:v>1</c:v>
                </c:pt>
                <c:pt idx="5818">
                  <c:v>1</c:v>
                </c:pt>
                <c:pt idx="5819">
                  <c:v>1</c:v>
                </c:pt>
                <c:pt idx="5820">
                  <c:v>1</c:v>
                </c:pt>
                <c:pt idx="5821">
                  <c:v>1</c:v>
                </c:pt>
                <c:pt idx="5822">
                  <c:v>1</c:v>
                </c:pt>
                <c:pt idx="5823">
                  <c:v>1</c:v>
                </c:pt>
                <c:pt idx="5824">
                  <c:v>1</c:v>
                </c:pt>
                <c:pt idx="5825">
                  <c:v>1</c:v>
                </c:pt>
                <c:pt idx="5826">
                  <c:v>1</c:v>
                </c:pt>
                <c:pt idx="5827">
                  <c:v>1</c:v>
                </c:pt>
                <c:pt idx="5828">
                  <c:v>1</c:v>
                </c:pt>
                <c:pt idx="5829">
                  <c:v>1</c:v>
                </c:pt>
                <c:pt idx="5830">
                  <c:v>1</c:v>
                </c:pt>
                <c:pt idx="5831">
                  <c:v>1</c:v>
                </c:pt>
                <c:pt idx="5832">
                  <c:v>1</c:v>
                </c:pt>
                <c:pt idx="5833">
                  <c:v>1</c:v>
                </c:pt>
                <c:pt idx="5834">
                  <c:v>1</c:v>
                </c:pt>
                <c:pt idx="5835">
                  <c:v>0.66666666699999999</c:v>
                </c:pt>
                <c:pt idx="5836">
                  <c:v>1</c:v>
                </c:pt>
                <c:pt idx="5837">
                  <c:v>1</c:v>
                </c:pt>
                <c:pt idx="5838">
                  <c:v>1</c:v>
                </c:pt>
                <c:pt idx="5839">
                  <c:v>1</c:v>
                </c:pt>
                <c:pt idx="5840">
                  <c:v>1</c:v>
                </c:pt>
                <c:pt idx="5841">
                  <c:v>1</c:v>
                </c:pt>
                <c:pt idx="5842">
                  <c:v>1</c:v>
                </c:pt>
                <c:pt idx="5843">
                  <c:v>1</c:v>
                </c:pt>
                <c:pt idx="5844">
                  <c:v>1</c:v>
                </c:pt>
                <c:pt idx="5845">
                  <c:v>1</c:v>
                </c:pt>
                <c:pt idx="5846">
                  <c:v>1</c:v>
                </c:pt>
                <c:pt idx="5847">
                  <c:v>1</c:v>
                </c:pt>
                <c:pt idx="5848">
                  <c:v>1</c:v>
                </c:pt>
                <c:pt idx="5849">
                  <c:v>0.66666666699999999</c:v>
                </c:pt>
                <c:pt idx="5850">
                  <c:v>1</c:v>
                </c:pt>
                <c:pt idx="5851">
                  <c:v>1</c:v>
                </c:pt>
                <c:pt idx="5852">
                  <c:v>1</c:v>
                </c:pt>
                <c:pt idx="5853">
                  <c:v>1</c:v>
                </c:pt>
                <c:pt idx="5854">
                  <c:v>1</c:v>
                </c:pt>
                <c:pt idx="5855">
                  <c:v>1</c:v>
                </c:pt>
                <c:pt idx="5856">
                  <c:v>1</c:v>
                </c:pt>
                <c:pt idx="5857">
                  <c:v>1</c:v>
                </c:pt>
                <c:pt idx="5858">
                  <c:v>1</c:v>
                </c:pt>
                <c:pt idx="5859">
                  <c:v>1</c:v>
                </c:pt>
                <c:pt idx="5860">
                  <c:v>0.66666666699999999</c:v>
                </c:pt>
                <c:pt idx="5861">
                  <c:v>1</c:v>
                </c:pt>
                <c:pt idx="5862">
                  <c:v>0.66666666699999999</c:v>
                </c:pt>
                <c:pt idx="5863">
                  <c:v>1</c:v>
                </c:pt>
                <c:pt idx="5864">
                  <c:v>1</c:v>
                </c:pt>
                <c:pt idx="5865">
                  <c:v>1</c:v>
                </c:pt>
                <c:pt idx="5866">
                  <c:v>1</c:v>
                </c:pt>
                <c:pt idx="5867">
                  <c:v>1</c:v>
                </c:pt>
                <c:pt idx="5868">
                  <c:v>1</c:v>
                </c:pt>
                <c:pt idx="5869">
                  <c:v>1</c:v>
                </c:pt>
                <c:pt idx="5870">
                  <c:v>1</c:v>
                </c:pt>
                <c:pt idx="5871">
                  <c:v>1</c:v>
                </c:pt>
                <c:pt idx="5872">
                  <c:v>1</c:v>
                </c:pt>
                <c:pt idx="5873">
                  <c:v>1</c:v>
                </c:pt>
                <c:pt idx="5874">
                  <c:v>1</c:v>
                </c:pt>
                <c:pt idx="5875">
                  <c:v>1</c:v>
                </c:pt>
                <c:pt idx="5876">
                  <c:v>1</c:v>
                </c:pt>
                <c:pt idx="5877">
                  <c:v>1</c:v>
                </c:pt>
                <c:pt idx="5878">
                  <c:v>1</c:v>
                </c:pt>
                <c:pt idx="5879">
                  <c:v>1</c:v>
                </c:pt>
                <c:pt idx="5880">
                  <c:v>1</c:v>
                </c:pt>
                <c:pt idx="5881">
                  <c:v>1</c:v>
                </c:pt>
                <c:pt idx="5882">
                  <c:v>1</c:v>
                </c:pt>
                <c:pt idx="5883">
                  <c:v>1</c:v>
                </c:pt>
                <c:pt idx="5884">
                  <c:v>1</c:v>
                </c:pt>
                <c:pt idx="5885">
                  <c:v>1</c:v>
                </c:pt>
                <c:pt idx="5886">
                  <c:v>1</c:v>
                </c:pt>
                <c:pt idx="5887">
                  <c:v>1</c:v>
                </c:pt>
                <c:pt idx="5888">
                  <c:v>1</c:v>
                </c:pt>
                <c:pt idx="5889">
                  <c:v>1</c:v>
                </c:pt>
                <c:pt idx="5890">
                  <c:v>1</c:v>
                </c:pt>
                <c:pt idx="5891">
                  <c:v>1</c:v>
                </c:pt>
                <c:pt idx="5892">
                  <c:v>1</c:v>
                </c:pt>
                <c:pt idx="5893">
                  <c:v>1</c:v>
                </c:pt>
                <c:pt idx="5894">
                  <c:v>1</c:v>
                </c:pt>
                <c:pt idx="5895">
                  <c:v>1</c:v>
                </c:pt>
                <c:pt idx="5896">
                  <c:v>1</c:v>
                </c:pt>
                <c:pt idx="5897">
                  <c:v>1</c:v>
                </c:pt>
                <c:pt idx="5898">
                  <c:v>1</c:v>
                </c:pt>
                <c:pt idx="5899">
                  <c:v>1</c:v>
                </c:pt>
                <c:pt idx="5900">
                  <c:v>1</c:v>
                </c:pt>
                <c:pt idx="5901">
                  <c:v>1</c:v>
                </c:pt>
                <c:pt idx="5902">
                  <c:v>1</c:v>
                </c:pt>
                <c:pt idx="5903">
                  <c:v>1</c:v>
                </c:pt>
                <c:pt idx="5904">
                  <c:v>1</c:v>
                </c:pt>
                <c:pt idx="5905">
                  <c:v>1</c:v>
                </c:pt>
                <c:pt idx="5906">
                  <c:v>1</c:v>
                </c:pt>
                <c:pt idx="5907">
                  <c:v>0.33333333300000001</c:v>
                </c:pt>
                <c:pt idx="5908">
                  <c:v>1</c:v>
                </c:pt>
                <c:pt idx="5909">
                  <c:v>1</c:v>
                </c:pt>
                <c:pt idx="5910">
                  <c:v>1</c:v>
                </c:pt>
                <c:pt idx="5911">
                  <c:v>1</c:v>
                </c:pt>
                <c:pt idx="5912">
                  <c:v>1</c:v>
                </c:pt>
                <c:pt idx="5913">
                  <c:v>0.66666666699999999</c:v>
                </c:pt>
                <c:pt idx="5914">
                  <c:v>1</c:v>
                </c:pt>
                <c:pt idx="5915">
                  <c:v>1</c:v>
                </c:pt>
                <c:pt idx="5916">
                  <c:v>1</c:v>
                </c:pt>
                <c:pt idx="5917">
                  <c:v>1</c:v>
                </c:pt>
                <c:pt idx="5918">
                  <c:v>1</c:v>
                </c:pt>
                <c:pt idx="5919">
                  <c:v>1</c:v>
                </c:pt>
                <c:pt idx="5920">
                  <c:v>1</c:v>
                </c:pt>
                <c:pt idx="5921">
                  <c:v>1</c:v>
                </c:pt>
                <c:pt idx="5922">
                  <c:v>1</c:v>
                </c:pt>
                <c:pt idx="5923">
                  <c:v>1</c:v>
                </c:pt>
                <c:pt idx="5924">
                  <c:v>1</c:v>
                </c:pt>
                <c:pt idx="5925">
                  <c:v>1</c:v>
                </c:pt>
                <c:pt idx="5926">
                  <c:v>1</c:v>
                </c:pt>
                <c:pt idx="5927">
                  <c:v>1</c:v>
                </c:pt>
                <c:pt idx="5928">
                  <c:v>1</c:v>
                </c:pt>
                <c:pt idx="5929">
                  <c:v>1</c:v>
                </c:pt>
                <c:pt idx="5930">
                  <c:v>1</c:v>
                </c:pt>
                <c:pt idx="5931">
                  <c:v>1</c:v>
                </c:pt>
                <c:pt idx="5932">
                  <c:v>1</c:v>
                </c:pt>
                <c:pt idx="5933">
                  <c:v>1</c:v>
                </c:pt>
                <c:pt idx="5934">
                  <c:v>1</c:v>
                </c:pt>
                <c:pt idx="5935">
                  <c:v>1</c:v>
                </c:pt>
                <c:pt idx="5936">
                  <c:v>1</c:v>
                </c:pt>
                <c:pt idx="5937">
                  <c:v>1</c:v>
                </c:pt>
                <c:pt idx="5938">
                  <c:v>1</c:v>
                </c:pt>
                <c:pt idx="5939">
                  <c:v>1</c:v>
                </c:pt>
                <c:pt idx="5940">
                  <c:v>1</c:v>
                </c:pt>
                <c:pt idx="5941">
                  <c:v>1</c:v>
                </c:pt>
                <c:pt idx="5942">
                  <c:v>1</c:v>
                </c:pt>
                <c:pt idx="5943">
                  <c:v>1</c:v>
                </c:pt>
                <c:pt idx="5944">
                  <c:v>1</c:v>
                </c:pt>
                <c:pt idx="5945">
                  <c:v>1</c:v>
                </c:pt>
                <c:pt idx="5946">
                  <c:v>1</c:v>
                </c:pt>
                <c:pt idx="5947">
                  <c:v>1</c:v>
                </c:pt>
                <c:pt idx="5948">
                  <c:v>1</c:v>
                </c:pt>
                <c:pt idx="5949">
                  <c:v>1</c:v>
                </c:pt>
                <c:pt idx="5950">
                  <c:v>1</c:v>
                </c:pt>
                <c:pt idx="5951">
                  <c:v>1</c:v>
                </c:pt>
                <c:pt idx="5952">
                  <c:v>1</c:v>
                </c:pt>
                <c:pt idx="5953">
                  <c:v>1</c:v>
                </c:pt>
                <c:pt idx="5954">
                  <c:v>1</c:v>
                </c:pt>
                <c:pt idx="5955">
                  <c:v>1</c:v>
                </c:pt>
                <c:pt idx="5956">
                  <c:v>1</c:v>
                </c:pt>
                <c:pt idx="5957">
                  <c:v>1</c:v>
                </c:pt>
                <c:pt idx="5958">
                  <c:v>1</c:v>
                </c:pt>
                <c:pt idx="5959">
                  <c:v>1</c:v>
                </c:pt>
                <c:pt idx="5960">
                  <c:v>1</c:v>
                </c:pt>
                <c:pt idx="5961">
                  <c:v>1</c:v>
                </c:pt>
                <c:pt idx="5962">
                  <c:v>1</c:v>
                </c:pt>
                <c:pt idx="5963">
                  <c:v>1</c:v>
                </c:pt>
                <c:pt idx="5964">
                  <c:v>1</c:v>
                </c:pt>
                <c:pt idx="5965">
                  <c:v>1</c:v>
                </c:pt>
                <c:pt idx="5966">
                  <c:v>1</c:v>
                </c:pt>
                <c:pt idx="5967">
                  <c:v>1</c:v>
                </c:pt>
                <c:pt idx="5968">
                  <c:v>1</c:v>
                </c:pt>
                <c:pt idx="5969">
                  <c:v>1</c:v>
                </c:pt>
                <c:pt idx="5970">
                  <c:v>1</c:v>
                </c:pt>
                <c:pt idx="5971">
                  <c:v>0.66666666699999999</c:v>
                </c:pt>
                <c:pt idx="5972">
                  <c:v>1</c:v>
                </c:pt>
                <c:pt idx="5973">
                  <c:v>1</c:v>
                </c:pt>
                <c:pt idx="5974">
                  <c:v>1</c:v>
                </c:pt>
                <c:pt idx="5975">
                  <c:v>1</c:v>
                </c:pt>
                <c:pt idx="5976">
                  <c:v>1</c:v>
                </c:pt>
                <c:pt idx="5977">
                  <c:v>1</c:v>
                </c:pt>
                <c:pt idx="5978">
                  <c:v>1</c:v>
                </c:pt>
                <c:pt idx="5979">
                  <c:v>1</c:v>
                </c:pt>
                <c:pt idx="5980">
                  <c:v>1</c:v>
                </c:pt>
                <c:pt idx="5981">
                  <c:v>1</c:v>
                </c:pt>
                <c:pt idx="5982">
                  <c:v>1</c:v>
                </c:pt>
                <c:pt idx="5983">
                  <c:v>1</c:v>
                </c:pt>
                <c:pt idx="5984">
                  <c:v>1</c:v>
                </c:pt>
                <c:pt idx="5985">
                  <c:v>1</c:v>
                </c:pt>
                <c:pt idx="5986">
                  <c:v>1</c:v>
                </c:pt>
                <c:pt idx="5987">
                  <c:v>1</c:v>
                </c:pt>
                <c:pt idx="5988">
                  <c:v>1</c:v>
                </c:pt>
                <c:pt idx="5989">
                  <c:v>1</c:v>
                </c:pt>
                <c:pt idx="5990">
                  <c:v>1</c:v>
                </c:pt>
                <c:pt idx="5991">
                  <c:v>1</c:v>
                </c:pt>
                <c:pt idx="5992">
                  <c:v>1</c:v>
                </c:pt>
                <c:pt idx="5993">
                  <c:v>1</c:v>
                </c:pt>
                <c:pt idx="5994">
                  <c:v>1</c:v>
                </c:pt>
                <c:pt idx="5995">
                  <c:v>1</c:v>
                </c:pt>
                <c:pt idx="5996">
                  <c:v>1</c:v>
                </c:pt>
                <c:pt idx="5997">
                  <c:v>1</c:v>
                </c:pt>
                <c:pt idx="5998">
                  <c:v>1</c:v>
                </c:pt>
                <c:pt idx="5999">
                  <c:v>1</c:v>
                </c:pt>
                <c:pt idx="6000">
                  <c:v>1</c:v>
                </c:pt>
                <c:pt idx="6001">
                  <c:v>1</c:v>
                </c:pt>
                <c:pt idx="6002">
                  <c:v>0.66666666699999999</c:v>
                </c:pt>
                <c:pt idx="6003">
                  <c:v>1</c:v>
                </c:pt>
                <c:pt idx="6004">
                  <c:v>1</c:v>
                </c:pt>
                <c:pt idx="6005">
                  <c:v>1</c:v>
                </c:pt>
                <c:pt idx="6006">
                  <c:v>1</c:v>
                </c:pt>
                <c:pt idx="6007">
                  <c:v>1</c:v>
                </c:pt>
                <c:pt idx="6008">
                  <c:v>1</c:v>
                </c:pt>
                <c:pt idx="6009">
                  <c:v>1</c:v>
                </c:pt>
                <c:pt idx="6010">
                  <c:v>1</c:v>
                </c:pt>
                <c:pt idx="6011">
                  <c:v>1</c:v>
                </c:pt>
                <c:pt idx="6012">
                  <c:v>1</c:v>
                </c:pt>
                <c:pt idx="6013">
                  <c:v>1</c:v>
                </c:pt>
                <c:pt idx="6014">
                  <c:v>1</c:v>
                </c:pt>
                <c:pt idx="6015">
                  <c:v>0.33333333300000001</c:v>
                </c:pt>
                <c:pt idx="6016">
                  <c:v>1</c:v>
                </c:pt>
                <c:pt idx="6017">
                  <c:v>1</c:v>
                </c:pt>
                <c:pt idx="6018">
                  <c:v>1</c:v>
                </c:pt>
                <c:pt idx="6019">
                  <c:v>1</c:v>
                </c:pt>
                <c:pt idx="6020">
                  <c:v>1</c:v>
                </c:pt>
                <c:pt idx="6021">
                  <c:v>1</c:v>
                </c:pt>
                <c:pt idx="6022">
                  <c:v>1</c:v>
                </c:pt>
                <c:pt idx="6023">
                  <c:v>1</c:v>
                </c:pt>
                <c:pt idx="6024">
                  <c:v>1</c:v>
                </c:pt>
                <c:pt idx="6025">
                  <c:v>1</c:v>
                </c:pt>
                <c:pt idx="6026">
                  <c:v>1</c:v>
                </c:pt>
                <c:pt idx="6027">
                  <c:v>1</c:v>
                </c:pt>
                <c:pt idx="6028">
                  <c:v>1</c:v>
                </c:pt>
                <c:pt idx="6029">
                  <c:v>1</c:v>
                </c:pt>
                <c:pt idx="6030">
                  <c:v>1</c:v>
                </c:pt>
                <c:pt idx="6031">
                  <c:v>1</c:v>
                </c:pt>
                <c:pt idx="6032">
                  <c:v>1</c:v>
                </c:pt>
                <c:pt idx="6033">
                  <c:v>1</c:v>
                </c:pt>
                <c:pt idx="6034">
                  <c:v>1</c:v>
                </c:pt>
                <c:pt idx="6035">
                  <c:v>0.66666666699999999</c:v>
                </c:pt>
                <c:pt idx="6036">
                  <c:v>1</c:v>
                </c:pt>
                <c:pt idx="6037">
                  <c:v>1</c:v>
                </c:pt>
                <c:pt idx="6038">
                  <c:v>1</c:v>
                </c:pt>
                <c:pt idx="6039">
                  <c:v>1</c:v>
                </c:pt>
                <c:pt idx="6040">
                  <c:v>1</c:v>
                </c:pt>
                <c:pt idx="6041">
                  <c:v>1</c:v>
                </c:pt>
                <c:pt idx="6042">
                  <c:v>1</c:v>
                </c:pt>
                <c:pt idx="6043">
                  <c:v>1</c:v>
                </c:pt>
                <c:pt idx="6044">
                  <c:v>1</c:v>
                </c:pt>
                <c:pt idx="6045">
                  <c:v>1</c:v>
                </c:pt>
                <c:pt idx="6046">
                  <c:v>1</c:v>
                </c:pt>
                <c:pt idx="6047">
                  <c:v>1</c:v>
                </c:pt>
                <c:pt idx="6048">
                  <c:v>0.33333333300000001</c:v>
                </c:pt>
                <c:pt idx="6049">
                  <c:v>1</c:v>
                </c:pt>
                <c:pt idx="6050">
                  <c:v>1</c:v>
                </c:pt>
                <c:pt idx="6051">
                  <c:v>1</c:v>
                </c:pt>
                <c:pt idx="6052">
                  <c:v>1</c:v>
                </c:pt>
                <c:pt idx="6053">
                  <c:v>1</c:v>
                </c:pt>
                <c:pt idx="6054">
                  <c:v>1</c:v>
                </c:pt>
                <c:pt idx="6055">
                  <c:v>1</c:v>
                </c:pt>
                <c:pt idx="6056">
                  <c:v>1</c:v>
                </c:pt>
                <c:pt idx="6057">
                  <c:v>1</c:v>
                </c:pt>
                <c:pt idx="6058">
                  <c:v>1</c:v>
                </c:pt>
                <c:pt idx="6059">
                  <c:v>1</c:v>
                </c:pt>
                <c:pt idx="6060">
                  <c:v>1</c:v>
                </c:pt>
                <c:pt idx="6061">
                  <c:v>1</c:v>
                </c:pt>
                <c:pt idx="6062">
                  <c:v>1</c:v>
                </c:pt>
                <c:pt idx="6063">
                  <c:v>1</c:v>
                </c:pt>
                <c:pt idx="6064">
                  <c:v>1</c:v>
                </c:pt>
                <c:pt idx="6065">
                  <c:v>1</c:v>
                </c:pt>
                <c:pt idx="6066">
                  <c:v>1</c:v>
                </c:pt>
                <c:pt idx="6067">
                  <c:v>1</c:v>
                </c:pt>
                <c:pt idx="6068">
                  <c:v>1</c:v>
                </c:pt>
                <c:pt idx="6069">
                  <c:v>1</c:v>
                </c:pt>
                <c:pt idx="6070">
                  <c:v>1</c:v>
                </c:pt>
                <c:pt idx="6071">
                  <c:v>1</c:v>
                </c:pt>
                <c:pt idx="6072">
                  <c:v>1</c:v>
                </c:pt>
                <c:pt idx="6073">
                  <c:v>1</c:v>
                </c:pt>
                <c:pt idx="6074">
                  <c:v>1</c:v>
                </c:pt>
                <c:pt idx="6075">
                  <c:v>1</c:v>
                </c:pt>
                <c:pt idx="6076">
                  <c:v>1</c:v>
                </c:pt>
                <c:pt idx="6077">
                  <c:v>1</c:v>
                </c:pt>
                <c:pt idx="6078">
                  <c:v>1</c:v>
                </c:pt>
                <c:pt idx="6079">
                  <c:v>1</c:v>
                </c:pt>
                <c:pt idx="6080">
                  <c:v>1</c:v>
                </c:pt>
                <c:pt idx="6081">
                  <c:v>1</c:v>
                </c:pt>
                <c:pt idx="6082">
                  <c:v>1</c:v>
                </c:pt>
                <c:pt idx="6083">
                  <c:v>1</c:v>
                </c:pt>
                <c:pt idx="6084">
                  <c:v>1</c:v>
                </c:pt>
                <c:pt idx="6085">
                  <c:v>1</c:v>
                </c:pt>
                <c:pt idx="6086">
                  <c:v>1</c:v>
                </c:pt>
                <c:pt idx="6087">
                  <c:v>1</c:v>
                </c:pt>
                <c:pt idx="6088">
                  <c:v>1</c:v>
                </c:pt>
                <c:pt idx="6089">
                  <c:v>1</c:v>
                </c:pt>
                <c:pt idx="6090">
                  <c:v>1</c:v>
                </c:pt>
                <c:pt idx="6091">
                  <c:v>1</c:v>
                </c:pt>
                <c:pt idx="6092">
                  <c:v>0.66666666699999999</c:v>
                </c:pt>
                <c:pt idx="6093">
                  <c:v>1</c:v>
                </c:pt>
                <c:pt idx="6094">
                  <c:v>1</c:v>
                </c:pt>
                <c:pt idx="6095">
                  <c:v>1</c:v>
                </c:pt>
                <c:pt idx="6096">
                  <c:v>1</c:v>
                </c:pt>
                <c:pt idx="6097">
                  <c:v>1</c:v>
                </c:pt>
                <c:pt idx="6098">
                  <c:v>1</c:v>
                </c:pt>
                <c:pt idx="6099">
                  <c:v>0.66666666699999999</c:v>
                </c:pt>
                <c:pt idx="6100">
                  <c:v>1</c:v>
                </c:pt>
                <c:pt idx="6101">
                  <c:v>1</c:v>
                </c:pt>
                <c:pt idx="6102">
                  <c:v>1</c:v>
                </c:pt>
                <c:pt idx="6103">
                  <c:v>1</c:v>
                </c:pt>
                <c:pt idx="6104">
                  <c:v>1</c:v>
                </c:pt>
                <c:pt idx="6105">
                  <c:v>1</c:v>
                </c:pt>
                <c:pt idx="6106">
                  <c:v>1</c:v>
                </c:pt>
                <c:pt idx="6107">
                  <c:v>1</c:v>
                </c:pt>
                <c:pt idx="6108">
                  <c:v>1</c:v>
                </c:pt>
                <c:pt idx="6109">
                  <c:v>1</c:v>
                </c:pt>
                <c:pt idx="6110">
                  <c:v>1</c:v>
                </c:pt>
                <c:pt idx="6111">
                  <c:v>1</c:v>
                </c:pt>
                <c:pt idx="6112">
                  <c:v>1</c:v>
                </c:pt>
                <c:pt idx="6113">
                  <c:v>1</c:v>
                </c:pt>
                <c:pt idx="6114">
                  <c:v>1</c:v>
                </c:pt>
                <c:pt idx="6115">
                  <c:v>1</c:v>
                </c:pt>
                <c:pt idx="6116">
                  <c:v>1</c:v>
                </c:pt>
                <c:pt idx="6117">
                  <c:v>1</c:v>
                </c:pt>
                <c:pt idx="6118">
                  <c:v>1</c:v>
                </c:pt>
                <c:pt idx="6119">
                  <c:v>0.66666666699999999</c:v>
                </c:pt>
                <c:pt idx="6120">
                  <c:v>1</c:v>
                </c:pt>
                <c:pt idx="6121">
                  <c:v>1</c:v>
                </c:pt>
                <c:pt idx="6122">
                  <c:v>1</c:v>
                </c:pt>
                <c:pt idx="6123">
                  <c:v>1</c:v>
                </c:pt>
                <c:pt idx="6124">
                  <c:v>1</c:v>
                </c:pt>
                <c:pt idx="6125">
                  <c:v>1</c:v>
                </c:pt>
                <c:pt idx="6126">
                  <c:v>1</c:v>
                </c:pt>
                <c:pt idx="6127">
                  <c:v>1</c:v>
                </c:pt>
                <c:pt idx="6128">
                  <c:v>1</c:v>
                </c:pt>
                <c:pt idx="6129">
                  <c:v>0.66666666699999999</c:v>
                </c:pt>
                <c:pt idx="6130">
                  <c:v>0.66666666699999999</c:v>
                </c:pt>
                <c:pt idx="6131">
                  <c:v>1</c:v>
                </c:pt>
                <c:pt idx="6132">
                  <c:v>1</c:v>
                </c:pt>
                <c:pt idx="6133">
                  <c:v>1</c:v>
                </c:pt>
                <c:pt idx="6134">
                  <c:v>1</c:v>
                </c:pt>
                <c:pt idx="6135">
                  <c:v>1</c:v>
                </c:pt>
                <c:pt idx="6136">
                  <c:v>1</c:v>
                </c:pt>
                <c:pt idx="6137">
                  <c:v>1</c:v>
                </c:pt>
                <c:pt idx="6138">
                  <c:v>1</c:v>
                </c:pt>
                <c:pt idx="6139">
                  <c:v>1</c:v>
                </c:pt>
                <c:pt idx="6140">
                  <c:v>1</c:v>
                </c:pt>
                <c:pt idx="6141">
                  <c:v>1</c:v>
                </c:pt>
                <c:pt idx="6142">
                  <c:v>1</c:v>
                </c:pt>
                <c:pt idx="6143">
                  <c:v>1</c:v>
                </c:pt>
                <c:pt idx="6144">
                  <c:v>1</c:v>
                </c:pt>
                <c:pt idx="6145">
                  <c:v>1</c:v>
                </c:pt>
                <c:pt idx="6146">
                  <c:v>1</c:v>
                </c:pt>
                <c:pt idx="6147">
                  <c:v>1</c:v>
                </c:pt>
                <c:pt idx="6148">
                  <c:v>1</c:v>
                </c:pt>
                <c:pt idx="6149">
                  <c:v>1</c:v>
                </c:pt>
                <c:pt idx="6150">
                  <c:v>0.66666666699999999</c:v>
                </c:pt>
                <c:pt idx="6151">
                  <c:v>1</c:v>
                </c:pt>
                <c:pt idx="6152">
                  <c:v>1</c:v>
                </c:pt>
                <c:pt idx="6153">
                  <c:v>1</c:v>
                </c:pt>
                <c:pt idx="6154">
                  <c:v>1</c:v>
                </c:pt>
                <c:pt idx="6155">
                  <c:v>1</c:v>
                </c:pt>
                <c:pt idx="6156">
                  <c:v>1</c:v>
                </c:pt>
                <c:pt idx="6157">
                  <c:v>1</c:v>
                </c:pt>
                <c:pt idx="6158">
                  <c:v>1</c:v>
                </c:pt>
                <c:pt idx="6159">
                  <c:v>1</c:v>
                </c:pt>
                <c:pt idx="6160">
                  <c:v>1</c:v>
                </c:pt>
                <c:pt idx="6161">
                  <c:v>1</c:v>
                </c:pt>
                <c:pt idx="6162">
                  <c:v>1</c:v>
                </c:pt>
                <c:pt idx="6163">
                  <c:v>1</c:v>
                </c:pt>
                <c:pt idx="6164">
                  <c:v>1</c:v>
                </c:pt>
                <c:pt idx="6165">
                  <c:v>1</c:v>
                </c:pt>
                <c:pt idx="6166">
                  <c:v>1</c:v>
                </c:pt>
                <c:pt idx="6167">
                  <c:v>1</c:v>
                </c:pt>
                <c:pt idx="6168">
                  <c:v>1</c:v>
                </c:pt>
                <c:pt idx="6169">
                  <c:v>1</c:v>
                </c:pt>
                <c:pt idx="6170">
                  <c:v>1</c:v>
                </c:pt>
                <c:pt idx="6171">
                  <c:v>1</c:v>
                </c:pt>
                <c:pt idx="6172">
                  <c:v>1</c:v>
                </c:pt>
                <c:pt idx="6173">
                  <c:v>1</c:v>
                </c:pt>
                <c:pt idx="6174">
                  <c:v>1</c:v>
                </c:pt>
                <c:pt idx="6175">
                  <c:v>1</c:v>
                </c:pt>
                <c:pt idx="6176">
                  <c:v>1</c:v>
                </c:pt>
                <c:pt idx="6177">
                  <c:v>1</c:v>
                </c:pt>
                <c:pt idx="6178">
                  <c:v>1</c:v>
                </c:pt>
                <c:pt idx="6179">
                  <c:v>1</c:v>
                </c:pt>
                <c:pt idx="6180">
                  <c:v>1</c:v>
                </c:pt>
                <c:pt idx="6181">
                  <c:v>1</c:v>
                </c:pt>
                <c:pt idx="6182">
                  <c:v>1</c:v>
                </c:pt>
                <c:pt idx="6183">
                  <c:v>1</c:v>
                </c:pt>
                <c:pt idx="6184">
                  <c:v>1</c:v>
                </c:pt>
                <c:pt idx="6185">
                  <c:v>1</c:v>
                </c:pt>
                <c:pt idx="6186">
                  <c:v>1</c:v>
                </c:pt>
                <c:pt idx="6187">
                  <c:v>1</c:v>
                </c:pt>
                <c:pt idx="6188">
                  <c:v>1</c:v>
                </c:pt>
                <c:pt idx="6189">
                  <c:v>1</c:v>
                </c:pt>
                <c:pt idx="6190">
                  <c:v>1</c:v>
                </c:pt>
                <c:pt idx="6191">
                  <c:v>1</c:v>
                </c:pt>
                <c:pt idx="6192">
                  <c:v>1</c:v>
                </c:pt>
                <c:pt idx="6193">
                  <c:v>1</c:v>
                </c:pt>
                <c:pt idx="6194">
                  <c:v>1</c:v>
                </c:pt>
                <c:pt idx="6195">
                  <c:v>1</c:v>
                </c:pt>
                <c:pt idx="6196">
                  <c:v>1</c:v>
                </c:pt>
                <c:pt idx="6197">
                  <c:v>1</c:v>
                </c:pt>
                <c:pt idx="6198">
                  <c:v>1</c:v>
                </c:pt>
                <c:pt idx="6199">
                  <c:v>1</c:v>
                </c:pt>
                <c:pt idx="6200">
                  <c:v>1</c:v>
                </c:pt>
                <c:pt idx="6201">
                  <c:v>1</c:v>
                </c:pt>
                <c:pt idx="6202">
                  <c:v>1</c:v>
                </c:pt>
                <c:pt idx="6203">
                  <c:v>1</c:v>
                </c:pt>
                <c:pt idx="6204">
                  <c:v>1</c:v>
                </c:pt>
                <c:pt idx="6205">
                  <c:v>1</c:v>
                </c:pt>
                <c:pt idx="6206">
                  <c:v>1</c:v>
                </c:pt>
                <c:pt idx="6207">
                  <c:v>1</c:v>
                </c:pt>
                <c:pt idx="6208">
                  <c:v>1</c:v>
                </c:pt>
                <c:pt idx="6209">
                  <c:v>1</c:v>
                </c:pt>
                <c:pt idx="6210">
                  <c:v>1</c:v>
                </c:pt>
                <c:pt idx="6211">
                  <c:v>1</c:v>
                </c:pt>
                <c:pt idx="6212">
                  <c:v>1</c:v>
                </c:pt>
                <c:pt idx="6213">
                  <c:v>1</c:v>
                </c:pt>
                <c:pt idx="6214">
                  <c:v>1</c:v>
                </c:pt>
                <c:pt idx="6215">
                  <c:v>1</c:v>
                </c:pt>
                <c:pt idx="6216">
                  <c:v>1</c:v>
                </c:pt>
                <c:pt idx="6217">
                  <c:v>1</c:v>
                </c:pt>
                <c:pt idx="6218">
                  <c:v>1</c:v>
                </c:pt>
                <c:pt idx="6219">
                  <c:v>1</c:v>
                </c:pt>
                <c:pt idx="6220">
                  <c:v>1</c:v>
                </c:pt>
                <c:pt idx="6221">
                  <c:v>1</c:v>
                </c:pt>
                <c:pt idx="6222">
                  <c:v>1</c:v>
                </c:pt>
                <c:pt idx="6223">
                  <c:v>1</c:v>
                </c:pt>
                <c:pt idx="6224">
                  <c:v>1</c:v>
                </c:pt>
                <c:pt idx="6225">
                  <c:v>1</c:v>
                </c:pt>
                <c:pt idx="6226">
                  <c:v>1</c:v>
                </c:pt>
                <c:pt idx="6227">
                  <c:v>1</c:v>
                </c:pt>
                <c:pt idx="6228">
                  <c:v>1</c:v>
                </c:pt>
                <c:pt idx="6229">
                  <c:v>1</c:v>
                </c:pt>
                <c:pt idx="6230">
                  <c:v>1</c:v>
                </c:pt>
                <c:pt idx="6231">
                  <c:v>1</c:v>
                </c:pt>
                <c:pt idx="6232">
                  <c:v>1</c:v>
                </c:pt>
                <c:pt idx="6233">
                  <c:v>1</c:v>
                </c:pt>
                <c:pt idx="6234">
                  <c:v>1</c:v>
                </c:pt>
                <c:pt idx="6235">
                  <c:v>1</c:v>
                </c:pt>
                <c:pt idx="6236">
                  <c:v>1</c:v>
                </c:pt>
                <c:pt idx="6237">
                  <c:v>0.33333333300000001</c:v>
                </c:pt>
                <c:pt idx="6238">
                  <c:v>1</c:v>
                </c:pt>
                <c:pt idx="6239">
                  <c:v>1</c:v>
                </c:pt>
                <c:pt idx="6240">
                  <c:v>1</c:v>
                </c:pt>
                <c:pt idx="6241">
                  <c:v>1</c:v>
                </c:pt>
                <c:pt idx="6242">
                  <c:v>0.66666666699999999</c:v>
                </c:pt>
                <c:pt idx="6243">
                  <c:v>1</c:v>
                </c:pt>
                <c:pt idx="6244">
                  <c:v>1</c:v>
                </c:pt>
                <c:pt idx="6245">
                  <c:v>1</c:v>
                </c:pt>
                <c:pt idx="6246">
                  <c:v>1</c:v>
                </c:pt>
                <c:pt idx="6247">
                  <c:v>1</c:v>
                </c:pt>
                <c:pt idx="6248">
                  <c:v>1</c:v>
                </c:pt>
                <c:pt idx="6249">
                  <c:v>1</c:v>
                </c:pt>
                <c:pt idx="6250">
                  <c:v>1</c:v>
                </c:pt>
                <c:pt idx="6251">
                  <c:v>1</c:v>
                </c:pt>
                <c:pt idx="6252">
                  <c:v>1</c:v>
                </c:pt>
                <c:pt idx="6253">
                  <c:v>1</c:v>
                </c:pt>
                <c:pt idx="6254">
                  <c:v>1</c:v>
                </c:pt>
                <c:pt idx="6255">
                  <c:v>1</c:v>
                </c:pt>
                <c:pt idx="6256">
                  <c:v>1</c:v>
                </c:pt>
                <c:pt idx="6257">
                  <c:v>1</c:v>
                </c:pt>
                <c:pt idx="6258">
                  <c:v>1</c:v>
                </c:pt>
                <c:pt idx="6259">
                  <c:v>1</c:v>
                </c:pt>
                <c:pt idx="6260">
                  <c:v>1</c:v>
                </c:pt>
                <c:pt idx="6261">
                  <c:v>1</c:v>
                </c:pt>
                <c:pt idx="6262">
                  <c:v>1</c:v>
                </c:pt>
                <c:pt idx="6263">
                  <c:v>1</c:v>
                </c:pt>
                <c:pt idx="6264">
                  <c:v>0.66666666699999999</c:v>
                </c:pt>
                <c:pt idx="6265">
                  <c:v>1</c:v>
                </c:pt>
                <c:pt idx="6266">
                  <c:v>1</c:v>
                </c:pt>
                <c:pt idx="6267">
                  <c:v>1</c:v>
                </c:pt>
                <c:pt idx="6268">
                  <c:v>1</c:v>
                </c:pt>
                <c:pt idx="6269">
                  <c:v>0.66666666699999999</c:v>
                </c:pt>
                <c:pt idx="6270">
                  <c:v>1</c:v>
                </c:pt>
                <c:pt idx="6271">
                  <c:v>1</c:v>
                </c:pt>
                <c:pt idx="6272">
                  <c:v>0.66666666699999999</c:v>
                </c:pt>
                <c:pt idx="6273">
                  <c:v>1</c:v>
                </c:pt>
                <c:pt idx="6274">
                  <c:v>1</c:v>
                </c:pt>
                <c:pt idx="6275">
                  <c:v>1</c:v>
                </c:pt>
                <c:pt idx="6276">
                  <c:v>1</c:v>
                </c:pt>
                <c:pt idx="6277">
                  <c:v>1</c:v>
                </c:pt>
                <c:pt idx="6278">
                  <c:v>1</c:v>
                </c:pt>
                <c:pt idx="6279">
                  <c:v>1</c:v>
                </c:pt>
                <c:pt idx="6280">
                  <c:v>1</c:v>
                </c:pt>
                <c:pt idx="6281">
                  <c:v>0.66666666699999999</c:v>
                </c:pt>
                <c:pt idx="6282">
                  <c:v>1</c:v>
                </c:pt>
                <c:pt idx="6283">
                  <c:v>0.33333333300000001</c:v>
                </c:pt>
                <c:pt idx="6284">
                  <c:v>1</c:v>
                </c:pt>
                <c:pt idx="6285">
                  <c:v>1</c:v>
                </c:pt>
                <c:pt idx="6286">
                  <c:v>1</c:v>
                </c:pt>
                <c:pt idx="6287">
                  <c:v>1</c:v>
                </c:pt>
                <c:pt idx="6288">
                  <c:v>1</c:v>
                </c:pt>
                <c:pt idx="6289">
                  <c:v>1</c:v>
                </c:pt>
                <c:pt idx="6290">
                  <c:v>1</c:v>
                </c:pt>
                <c:pt idx="6291">
                  <c:v>0.33333333300000001</c:v>
                </c:pt>
                <c:pt idx="6292">
                  <c:v>1</c:v>
                </c:pt>
                <c:pt idx="6293">
                  <c:v>1</c:v>
                </c:pt>
                <c:pt idx="6294">
                  <c:v>0.66666666699999999</c:v>
                </c:pt>
                <c:pt idx="6295">
                  <c:v>0.66666666699999999</c:v>
                </c:pt>
                <c:pt idx="6296">
                  <c:v>1</c:v>
                </c:pt>
                <c:pt idx="6297">
                  <c:v>1</c:v>
                </c:pt>
                <c:pt idx="6298">
                  <c:v>1</c:v>
                </c:pt>
                <c:pt idx="6299">
                  <c:v>1</c:v>
                </c:pt>
                <c:pt idx="6300">
                  <c:v>1</c:v>
                </c:pt>
                <c:pt idx="6301">
                  <c:v>1</c:v>
                </c:pt>
                <c:pt idx="6302">
                  <c:v>1</c:v>
                </c:pt>
                <c:pt idx="6303">
                  <c:v>1</c:v>
                </c:pt>
                <c:pt idx="6304">
                  <c:v>1</c:v>
                </c:pt>
                <c:pt idx="6305">
                  <c:v>1</c:v>
                </c:pt>
                <c:pt idx="6306">
                  <c:v>1</c:v>
                </c:pt>
                <c:pt idx="6307">
                  <c:v>1</c:v>
                </c:pt>
                <c:pt idx="6308">
                  <c:v>0.66666666699999999</c:v>
                </c:pt>
                <c:pt idx="6309">
                  <c:v>1</c:v>
                </c:pt>
                <c:pt idx="6310">
                  <c:v>1</c:v>
                </c:pt>
                <c:pt idx="6311">
                  <c:v>1</c:v>
                </c:pt>
                <c:pt idx="6312">
                  <c:v>1</c:v>
                </c:pt>
                <c:pt idx="6313">
                  <c:v>1</c:v>
                </c:pt>
                <c:pt idx="6314">
                  <c:v>1</c:v>
                </c:pt>
                <c:pt idx="6315">
                  <c:v>1</c:v>
                </c:pt>
                <c:pt idx="6316">
                  <c:v>1</c:v>
                </c:pt>
                <c:pt idx="6317">
                  <c:v>1</c:v>
                </c:pt>
                <c:pt idx="6318">
                  <c:v>1</c:v>
                </c:pt>
                <c:pt idx="6319">
                  <c:v>1</c:v>
                </c:pt>
                <c:pt idx="6320">
                  <c:v>1</c:v>
                </c:pt>
                <c:pt idx="6321">
                  <c:v>1</c:v>
                </c:pt>
                <c:pt idx="6322">
                  <c:v>1</c:v>
                </c:pt>
                <c:pt idx="6323">
                  <c:v>1</c:v>
                </c:pt>
                <c:pt idx="6324">
                  <c:v>1</c:v>
                </c:pt>
                <c:pt idx="6325">
                  <c:v>1</c:v>
                </c:pt>
                <c:pt idx="6326">
                  <c:v>1</c:v>
                </c:pt>
                <c:pt idx="6327">
                  <c:v>1</c:v>
                </c:pt>
                <c:pt idx="6328">
                  <c:v>0.66666666699999999</c:v>
                </c:pt>
                <c:pt idx="6329">
                  <c:v>1</c:v>
                </c:pt>
                <c:pt idx="6330">
                  <c:v>0.66666666699999999</c:v>
                </c:pt>
                <c:pt idx="6331">
                  <c:v>1</c:v>
                </c:pt>
                <c:pt idx="6332">
                  <c:v>1</c:v>
                </c:pt>
                <c:pt idx="6333">
                  <c:v>1</c:v>
                </c:pt>
                <c:pt idx="6334">
                  <c:v>1</c:v>
                </c:pt>
                <c:pt idx="6335">
                  <c:v>1</c:v>
                </c:pt>
                <c:pt idx="6336">
                  <c:v>1</c:v>
                </c:pt>
                <c:pt idx="6337">
                  <c:v>1</c:v>
                </c:pt>
                <c:pt idx="6338">
                  <c:v>1</c:v>
                </c:pt>
                <c:pt idx="6339">
                  <c:v>1</c:v>
                </c:pt>
                <c:pt idx="6340">
                  <c:v>1</c:v>
                </c:pt>
                <c:pt idx="6341">
                  <c:v>1</c:v>
                </c:pt>
                <c:pt idx="6342">
                  <c:v>1</c:v>
                </c:pt>
                <c:pt idx="6343">
                  <c:v>1</c:v>
                </c:pt>
                <c:pt idx="6344">
                  <c:v>1</c:v>
                </c:pt>
                <c:pt idx="6345">
                  <c:v>1</c:v>
                </c:pt>
                <c:pt idx="6346">
                  <c:v>1</c:v>
                </c:pt>
                <c:pt idx="6347">
                  <c:v>1</c:v>
                </c:pt>
                <c:pt idx="6348">
                  <c:v>1</c:v>
                </c:pt>
                <c:pt idx="6349">
                  <c:v>1</c:v>
                </c:pt>
                <c:pt idx="6350">
                  <c:v>1</c:v>
                </c:pt>
                <c:pt idx="6351">
                  <c:v>1</c:v>
                </c:pt>
                <c:pt idx="6352">
                  <c:v>1</c:v>
                </c:pt>
                <c:pt idx="6353">
                  <c:v>1</c:v>
                </c:pt>
                <c:pt idx="6354">
                  <c:v>1</c:v>
                </c:pt>
                <c:pt idx="6355">
                  <c:v>1</c:v>
                </c:pt>
                <c:pt idx="6356">
                  <c:v>1</c:v>
                </c:pt>
                <c:pt idx="6357">
                  <c:v>1</c:v>
                </c:pt>
                <c:pt idx="6358">
                  <c:v>1</c:v>
                </c:pt>
                <c:pt idx="6359">
                  <c:v>1</c:v>
                </c:pt>
                <c:pt idx="6360">
                  <c:v>1</c:v>
                </c:pt>
                <c:pt idx="6361">
                  <c:v>1</c:v>
                </c:pt>
                <c:pt idx="6362">
                  <c:v>1</c:v>
                </c:pt>
                <c:pt idx="6363">
                  <c:v>1</c:v>
                </c:pt>
                <c:pt idx="6364">
                  <c:v>1</c:v>
                </c:pt>
                <c:pt idx="6365">
                  <c:v>1</c:v>
                </c:pt>
                <c:pt idx="6366">
                  <c:v>1</c:v>
                </c:pt>
                <c:pt idx="6367">
                  <c:v>1</c:v>
                </c:pt>
                <c:pt idx="6368">
                  <c:v>1</c:v>
                </c:pt>
                <c:pt idx="6369">
                  <c:v>1</c:v>
                </c:pt>
                <c:pt idx="6370">
                  <c:v>1</c:v>
                </c:pt>
                <c:pt idx="6371">
                  <c:v>1</c:v>
                </c:pt>
                <c:pt idx="6372">
                  <c:v>1</c:v>
                </c:pt>
                <c:pt idx="6373">
                  <c:v>1</c:v>
                </c:pt>
                <c:pt idx="6374">
                  <c:v>1</c:v>
                </c:pt>
                <c:pt idx="6375">
                  <c:v>1</c:v>
                </c:pt>
                <c:pt idx="6376">
                  <c:v>0.66666666699999999</c:v>
                </c:pt>
                <c:pt idx="6377">
                  <c:v>1</c:v>
                </c:pt>
                <c:pt idx="6378">
                  <c:v>1</c:v>
                </c:pt>
                <c:pt idx="6379">
                  <c:v>1</c:v>
                </c:pt>
                <c:pt idx="6380">
                  <c:v>1</c:v>
                </c:pt>
                <c:pt idx="6381">
                  <c:v>1</c:v>
                </c:pt>
                <c:pt idx="6382">
                  <c:v>1</c:v>
                </c:pt>
                <c:pt idx="6383">
                  <c:v>1</c:v>
                </c:pt>
                <c:pt idx="6384">
                  <c:v>1</c:v>
                </c:pt>
                <c:pt idx="6385">
                  <c:v>1</c:v>
                </c:pt>
                <c:pt idx="6386">
                  <c:v>1</c:v>
                </c:pt>
                <c:pt idx="6387">
                  <c:v>1</c:v>
                </c:pt>
                <c:pt idx="6388">
                  <c:v>1</c:v>
                </c:pt>
                <c:pt idx="6389">
                  <c:v>0.66666666699999999</c:v>
                </c:pt>
                <c:pt idx="6390">
                  <c:v>1</c:v>
                </c:pt>
                <c:pt idx="6391">
                  <c:v>1</c:v>
                </c:pt>
                <c:pt idx="6392">
                  <c:v>1</c:v>
                </c:pt>
                <c:pt idx="6393">
                  <c:v>1</c:v>
                </c:pt>
                <c:pt idx="6394">
                  <c:v>1</c:v>
                </c:pt>
                <c:pt idx="6395">
                  <c:v>1</c:v>
                </c:pt>
                <c:pt idx="6396">
                  <c:v>1</c:v>
                </c:pt>
                <c:pt idx="6397">
                  <c:v>1</c:v>
                </c:pt>
                <c:pt idx="6398">
                  <c:v>1</c:v>
                </c:pt>
                <c:pt idx="6399">
                  <c:v>1</c:v>
                </c:pt>
                <c:pt idx="6400">
                  <c:v>1</c:v>
                </c:pt>
                <c:pt idx="6401">
                  <c:v>1</c:v>
                </c:pt>
                <c:pt idx="6402">
                  <c:v>1</c:v>
                </c:pt>
                <c:pt idx="6403">
                  <c:v>1</c:v>
                </c:pt>
                <c:pt idx="6404">
                  <c:v>1</c:v>
                </c:pt>
                <c:pt idx="6405">
                  <c:v>1</c:v>
                </c:pt>
                <c:pt idx="6406">
                  <c:v>1</c:v>
                </c:pt>
                <c:pt idx="6407">
                  <c:v>1</c:v>
                </c:pt>
                <c:pt idx="6408">
                  <c:v>1</c:v>
                </c:pt>
                <c:pt idx="6409">
                  <c:v>1</c:v>
                </c:pt>
                <c:pt idx="6410">
                  <c:v>1</c:v>
                </c:pt>
                <c:pt idx="6411">
                  <c:v>0.33333333300000001</c:v>
                </c:pt>
                <c:pt idx="6412">
                  <c:v>1</c:v>
                </c:pt>
                <c:pt idx="6413">
                  <c:v>1</c:v>
                </c:pt>
                <c:pt idx="6414">
                  <c:v>1</c:v>
                </c:pt>
                <c:pt idx="6415">
                  <c:v>0.66666666699999999</c:v>
                </c:pt>
                <c:pt idx="6416">
                  <c:v>0.66666666699999999</c:v>
                </c:pt>
                <c:pt idx="6417">
                  <c:v>1</c:v>
                </c:pt>
                <c:pt idx="6418">
                  <c:v>1</c:v>
                </c:pt>
                <c:pt idx="6419">
                  <c:v>1</c:v>
                </c:pt>
                <c:pt idx="6420">
                  <c:v>1</c:v>
                </c:pt>
                <c:pt idx="6421">
                  <c:v>1</c:v>
                </c:pt>
                <c:pt idx="6422">
                  <c:v>1</c:v>
                </c:pt>
                <c:pt idx="6423">
                  <c:v>1</c:v>
                </c:pt>
                <c:pt idx="6424">
                  <c:v>1</c:v>
                </c:pt>
                <c:pt idx="6425">
                  <c:v>1</c:v>
                </c:pt>
                <c:pt idx="6426">
                  <c:v>1</c:v>
                </c:pt>
                <c:pt idx="6427">
                  <c:v>1</c:v>
                </c:pt>
                <c:pt idx="6428">
                  <c:v>1</c:v>
                </c:pt>
                <c:pt idx="6429">
                  <c:v>1</c:v>
                </c:pt>
                <c:pt idx="6430">
                  <c:v>1</c:v>
                </c:pt>
                <c:pt idx="6431">
                  <c:v>1</c:v>
                </c:pt>
                <c:pt idx="6432">
                  <c:v>1</c:v>
                </c:pt>
                <c:pt idx="6433">
                  <c:v>1</c:v>
                </c:pt>
                <c:pt idx="6434">
                  <c:v>1</c:v>
                </c:pt>
                <c:pt idx="6435">
                  <c:v>1</c:v>
                </c:pt>
                <c:pt idx="6436">
                  <c:v>1</c:v>
                </c:pt>
                <c:pt idx="6437">
                  <c:v>1</c:v>
                </c:pt>
                <c:pt idx="6438">
                  <c:v>1</c:v>
                </c:pt>
                <c:pt idx="6439">
                  <c:v>1</c:v>
                </c:pt>
                <c:pt idx="6440">
                  <c:v>1</c:v>
                </c:pt>
                <c:pt idx="6441">
                  <c:v>1</c:v>
                </c:pt>
                <c:pt idx="6442">
                  <c:v>1</c:v>
                </c:pt>
                <c:pt idx="6443">
                  <c:v>1</c:v>
                </c:pt>
                <c:pt idx="6444">
                  <c:v>1</c:v>
                </c:pt>
                <c:pt idx="6445">
                  <c:v>1</c:v>
                </c:pt>
                <c:pt idx="6446">
                  <c:v>1</c:v>
                </c:pt>
                <c:pt idx="6447">
                  <c:v>1</c:v>
                </c:pt>
                <c:pt idx="6448">
                  <c:v>1</c:v>
                </c:pt>
                <c:pt idx="6449">
                  <c:v>1</c:v>
                </c:pt>
                <c:pt idx="6450">
                  <c:v>1</c:v>
                </c:pt>
                <c:pt idx="6451">
                  <c:v>1</c:v>
                </c:pt>
                <c:pt idx="6452">
                  <c:v>1</c:v>
                </c:pt>
                <c:pt idx="6453">
                  <c:v>1</c:v>
                </c:pt>
                <c:pt idx="6454">
                  <c:v>1</c:v>
                </c:pt>
                <c:pt idx="6455">
                  <c:v>1</c:v>
                </c:pt>
                <c:pt idx="6456">
                  <c:v>1</c:v>
                </c:pt>
                <c:pt idx="6457">
                  <c:v>1</c:v>
                </c:pt>
                <c:pt idx="6458">
                  <c:v>1</c:v>
                </c:pt>
                <c:pt idx="6459">
                  <c:v>1</c:v>
                </c:pt>
                <c:pt idx="6460">
                  <c:v>0.66666666699999999</c:v>
                </c:pt>
                <c:pt idx="6461">
                  <c:v>1</c:v>
                </c:pt>
                <c:pt idx="6462">
                  <c:v>1</c:v>
                </c:pt>
                <c:pt idx="6463">
                  <c:v>1</c:v>
                </c:pt>
                <c:pt idx="6464">
                  <c:v>1</c:v>
                </c:pt>
                <c:pt idx="6465">
                  <c:v>1</c:v>
                </c:pt>
                <c:pt idx="6466">
                  <c:v>1</c:v>
                </c:pt>
                <c:pt idx="6467">
                  <c:v>1</c:v>
                </c:pt>
                <c:pt idx="6468">
                  <c:v>0.66666666699999999</c:v>
                </c:pt>
                <c:pt idx="6469">
                  <c:v>1</c:v>
                </c:pt>
                <c:pt idx="6470">
                  <c:v>1</c:v>
                </c:pt>
                <c:pt idx="6471">
                  <c:v>1</c:v>
                </c:pt>
                <c:pt idx="6472">
                  <c:v>1</c:v>
                </c:pt>
                <c:pt idx="6473">
                  <c:v>1</c:v>
                </c:pt>
                <c:pt idx="6474">
                  <c:v>1</c:v>
                </c:pt>
                <c:pt idx="6475">
                  <c:v>1</c:v>
                </c:pt>
                <c:pt idx="6476">
                  <c:v>1</c:v>
                </c:pt>
                <c:pt idx="6477">
                  <c:v>0.33333333300000001</c:v>
                </c:pt>
                <c:pt idx="6478">
                  <c:v>1</c:v>
                </c:pt>
                <c:pt idx="6479">
                  <c:v>1</c:v>
                </c:pt>
                <c:pt idx="6480">
                  <c:v>1</c:v>
                </c:pt>
                <c:pt idx="6481">
                  <c:v>1</c:v>
                </c:pt>
                <c:pt idx="6482">
                  <c:v>1</c:v>
                </c:pt>
                <c:pt idx="6483">
                  <c:v>1</c:v>
                </c:pt>
                <c:pt idx="6484">
                  <c:v>1</c:v>
                </c:pt>
                <c:pt idx="6485">
                  <c:v>1</c:v>
                </c:pt>
                <c:pt idx="6486">
                  <c:v>1</c:v>
                </c:pt>
                <c:pt idx="6487">
                  <c:v>1</c:v>
                </c:pt>
                <c:pt idx="6488">
                  <c:v>1</c:v>
                </c:pt>
                <c:pt idx="6489">
                  <c:v>1</c:v>
                </c:pt>
                <c:pt idx="6490">
                  <c:v>1</c:v>
                </c:pt>
                <c:pt idx="6491">
                  <c:v>1</c:v>
                </c:pt>
                <c:pt idx="6492">
                  <c:v>1</c:v>
                </c:pt>
                <c:pt idx="6493">
                  <c:v>1</c:v>
                </c:pt>
                <c:pt idx="6494">
                  <c:v>1</c:v>
                </c:pt>
                <c:pt idx="6495">
                  <c:v>1</c:v>
                </c:pt>
                <c:pt idx="6496">
                  <c:v>1</c:v>
                </c:pt>
                <c:pt idx="6497">
                  <c:v>1</c:v>
                </c:pt>
                <c:pt idx="6498">
                  <c:v>1</c:v>
                </c:pt>
                <c:pt idx="6499">
                  <c:v>1</c:v>
                </c:pt>
                <c:pt idx="6500">
                  <c:v>1</c:v>
                </c:pt>
                <c:pt idx="6501">
                  <c:v>1</c:v>
                </c:pt>
                <c:pt idx="6502">
                  <c:v>1</c:v>
                </c:pt>
                <c:pt idx="6503">
                  <c:v>1</c:v>
                </c:pt>
                <c:pt idx="6504">
                  <c:v>1</c:v>
                </c:pt>
                <c:pt idx="6505">
                  <c:v>1</c:v>
                </c:pt>
                <c:pt idx="6506">
                  <c:v>1</c:v>
                </c:pt>
                <c:pt idx="6507">
                  <c:v>1</c:v>
                </c:pt>
                <c:pt idx="6508">
                  <c:v>1</c:v>
                </c:pt>
                <c:pt idx="6509">
                  <c:v>1</c:v>
                </c:pt>
                <c:pt idx="6510">
                  <c:v>1</c:v>
                </c:pt>
                <c:pt idx="6511">
                  <c:v>0.66666666699999999</c:v>
                </c:pt>
                <c:pt idx="6512">
                  <c:v>1</c:v>
                </c:pt>
                <c:pt idx="6513">
                  <c:v>1</c:v>
                </c:pt>
                <c:pt idx="6514">
                  <c:v>1</c:v>
                </c:pt>
                <c:pt idx="6515">
                  <c:v>1</c:v>
                </c:pt>
                <c:pt idx="6516">
                  <c:v>1</c:v>
                </c:pt>
                <c:pt idx="6517">
                  <c:v>1</c:v>
                </c:pt>
                <c:pt idx="6518">
                  <c:v>0.66666666699999999</c:v>
                </c:pt>
                <c:pt idx="6519">
                  <c:v>1</c:v>
                </c:pt>
                <c:pt idx="6520">
                  <c:v>1</c:v>
                </c:pt>
                <c:pt idx="6521">
                  <c:v>1</c:v>
                </c:pt>
                <c:pt idx="6522">
                  <c:v>1</c:v>
                </c:pt>
                <c:pt idx="6523">
                  <c:v>1</c:v>
                </c:pt>
                <c:pt idx="6524">
                  <c:v>1</c:v>
                </c:pt>
                <c:pt idx="6525">
                  <c:v>1</c:v>
                </c:pt>
                <c:pt idx="6526">
                  <c:v>1</c:v>
                </c:pt>
                <c:pt idx="6527">
                  <c:v>1</c:v>
                </c:pt>
                <c:pt idx="6528">
                  <c:v>1</c:v>
                </c:pt>
                <c:pt idx="6529">
                  <c:v>1</c:v>
                </c:pt>
                <c:pt idx="6530">
                  <c:v>1</c:v>
                </c:pt>
                <c:pt idx="6531">
                  <c:v>1</c:v>
                </c:pt>
                <c:pt idx="6532">
                  <c:v>1</c:v>
                </c:pt>
                <c:pt idx="6533">
                  <c:v>1</c:v>
                </c:pt>
                <c:pt idx="6534">
                  <c:v>1</c:v>
                </c:pt>
                <c:pt idx="6535">
                  <c:v>1</c:v>
                </c:pt>
                <c:pt idx="6536">
                  <c:v>1</c:v>
                </c:pt>
                <c:pt idx="6537">
                  <c:v>1</c:v>
                </c:pt>
                <c:pt idx="6538">
                  <c:v>1</c:v>
                </c:pt>
                <c:pt idx="6539">
                  <c:v>1</c:v>
                </c:pt>
                <c:pt idx="6540">
                  <c:v>1</c:v>
                </c:pt>
                <c:pt idx="6541">
                  <c:v>1</c:v>
                </c:pt>
                <c:pt idx="6542">
                  <c:v>1</c:v>
                </c:pt>
                <c:pt idx="6543">
                  <c:v>1</c:v>
                </c:pt>
                <c:pt idx="6544">
                  <c:v>1</c:v>
                </c:pt>
                <c:pt idx="6545">
                  <c:v>1</c:v>
                </c:pt>
                <c:pt idx="6546">
                  <c:v>1</c:v>
                </c:pt>
                <c:pt idx="6547">
                  <c:v>1</c:v>
                </c:pt>
                <c:pt idx="6548">
                  <c:v>1</c:v>
                </c:pt>
                <c:pt idx="6549">
                  <c:v>1</c:v>
                </c:pt>
                <c:pt idx="6550">
                  <c:v>1</c:v>
                </c:pt>
                <c:pt idx="6551">
                  <c:v>1</c:v>
                </c:pt>
                <c:pt idx="6552">
                  <c:v>0.33333333300000001</c:v>
                </c:pt>
                <c:pt idx="6553">
                  <c:v>1</c:v>
                </c:pt>
                <c:pt idx="6554">
                  <c:v>1</c:v>
                </c:pt>
                <c:pt idx="6555">
                  <c:v>1</c:v>
                </c:pt>
                <c:pt idx="6556">
                  <c:v>1</c:v>
                </c:pt>
                <c:pt idx="6557">
                  <c:v>1</c:v>
                </c:pt>
                <c:pt idx="6558">
                  <c:v>1</c:v>
                </c:pt>
                <c:pt idx="6559">
                  <c:v>1</c:v>
                </c:pt>
                <c:pt idx="6560">
                  <c:v>1</c:v>
                </c:pt>
                <c:pt idx="6561">
                  <c:v>1</c:v>
                </c:pt>
                <c:pt idx="6562">
                  <c:v>1</c:v>
                </c:pt>
                <c:pt idx="6563">
                  <c:v>1</c:v>
                </c:pt>
                <c:pt idx="6564">
                  <c:v>1</c:v>
                </c:pt>
                <c:pt idx="6565">
                  <c:v>1</c:v>
                </c:pt>
                <c:pt idx="6566">
                  <c:v>1</c:v>
                </c:pt>
                <c:pt idx="6567">
                  <c:v>1</c:v>
                </c:pt>
                <c:pt idx="6568">
                  <c:v>1</c:v>
                </c:pt>
                <c:pt idx="6569">
                  <c:v>1</c:v>
                </c:pt>
                <c:pt idx="6570">
                  <c:v>1</c:v>
                </c:pt>
                <c:pt idx="6571">
                  <c:v>1</c:v>
                </c:pt>
                <c:pt idx="6572">
                  <c:v>1</c:v>
                </c:pt>
                <c:pt idx="6573">
                  <c:v>1</c:v>
                </c:pt>
                <c:pt idx="6574">
                  <c:v>1</c:v>
                </c:pt>
                <c:pt idx="6575">
                  <c:v>1</c:v>
                </c:pt>
                <c:pt idx="6576">
                  <c:v>1</c:v>
                </c:pt>
                <c:pt idx="6577">
                  <c:v>1</c:v>
                </c:pt>
                <c:pt idx="6578">
                  <c:v>1</c:v>
                </c:pt>
                <c:pt idx="6579">
                  <c:v>1</c:v>
                </c:pt>
                <c:pt idx="6580">
                  <c:v>1</c:v>
                </c:pt>
                <c:pt idx="6581">
                  <c:v>1</c:v>
                </c:pt>
                <c:pt idx="6582">
                  <c:v>1</c:v>
                </c:pt>
                <c:pt idx="6583">
                  <c:v>0.33333333300000001</c:v>
                </c:pt>
                <c:pt idx="6584">
                  <c:v>1</c:v>
                </c:pt>
                <c:pt idx="6585">
                  <c:v>1</c:v>
                </c:pt>
                <c:pt idx="6586">
                  <c:v>1</c:v>
                </c:pt>
                <c:pt idx="6587">
                  <c:v>1</c:v>
                </c:pt>
                <c:pt idx="6588">
                  <c:v>1</c:v>
                </c:pt>
                <c:pt idx="6589">
                  <c:v>1</c:v>
                </c:pt>
                <c:pt idx="6590">
                  <c:v>1</c:v>
                </c:pt>
                <c:pt idx="6591">
                  <c:v>1</c:v>
                </c:pt>
                <c:pt idx="6592">
                  <c:v>1</c:v>
                </c:pt>
                <c:pt idx="6593">
                  <c:v>1</c:v>
                </c:pt>
                <c:pt idx="6594">
                  <c:v>1</c:v>
                </c:pt>
                <c:pt idx="6595">
                  <c:v>1</c:v>
                </c:pt>
                <c:pt idx="6596">
                  <c:v>1</c:v>
                </c:pt>
                <c:pt idx="6597">
                  <c:v>1</c:v>
                </c:pt>
                <c:pt idx="6598">
                  <c:v>0.66666666699999999</c:v>
                </c:pt>
                <c:pt idx="6599">
                  <c:v>1</c:v>
                </c:pt>
                <c:pt idx="6600">
                  <c:v>1</c:v>
                </c:pt>
                <c:pt idx="6601">
                  <c:v>1</c:v>
                </c:pt>
                <c:pt idx="6602">
                  <c:v>1</c:v>
                </c:pt>
                <c:pt idx="6603">
                  <c:v>1</c:v>
                </c:pt>
                <c:pt idx="6604">
                  <c:v>1</c:v>
                </c:pt>
                <c:pt idx="6605">
                  <c:v>1</c:v>
                </c:pt>
                <c:pt idx="6606">
                  <c:v>1</c:v>
                </c:pt>
                <c:pt idx="6607">
                  <c:v>1</c:v>
                </c:pt>
                <c:pt idx="6608">
                  <c:v>1</c:v>
                </c:pt>
                <c:pt idx="6609">
                  <c:v>1</c:v>
                </c:pt>
                <c:pt idx="6610">
                  <c:v>1</c:v>
                </c:pt>
                <c:pt idx="6611">
                  <c:v>1</c:v>
                </c:pt>
                <c:pt idx="6612">
                  <c:v>1</c:v>
                </c:pt>
                <c:pt idx="6613">
                  <c:v>1</c:v>
                </c:pt>
                <c:pt idx="6614">
                  <c:v>1</c:v>
                </c:pt>
                <c:pt idx="6615">
                  <c:v>1</c:v>
                </c:pt>
                <c:pt idx="6616">
                  <c:v>1</c:v>
                </c:pt>
                <c:pt idx="6617">
                  <c:v>1</c:v>
                </c:pt>
                <c:pt idx="6618">
                  <c:v>1</c:v>
                </c:pt>
                <c:pt idx="6619">
                  <c:v>1</c:v>
                </c:pt>
                <c:pt idx="6620">
                  <c:v>1</c:v>
                </c:pt>
                <c:pt idx="6621">
                  <c:v>1</c:v>
                </c:pt>
                <c:pt idx="6622">
                  <c:v>1</c:v>
                </c:pt>
                <c:pt idx="6623">
                  <c:v>1</c:v>
                </c:pt>
                <c:pt idx="6624">
                  <c:v>1</c:v>
                </c:pt>
                <c:pt idx="6625">
                  <c:v>1</c:v>
                </c:pt>
                <c:pt idx="6626">
                  <c:v>1</c:v>
                </c:pt>
                <c:pt idx="6627">
                  <c:v>1</c:v>
                </c:pt>
                <c:pt idx="6628">
                  <c:v>1</c:v>
                </c:pt>
                <c:pt idx="6629">
                  <c:v>1</c:v>
                </c:pt>
                <c:pt idx="6630">
                  <c:v>1</c:v>
                </c:pt>
                <c:pt idx="6631">
                  <c:v>1</c:v>
                </c:pt>
                <c:pt idx="6632">
                  <c:v>1</c:v>
                </c:pt>
                <c:pt idx="6633">
                  <c:v>1</c:v>
                </c:pt>
                <c:pt idx="6634">
                  <c:v>1</c:v>
                </c:pt>
                <c:pt idx="6635">
                  <c:v>1</c:v>
                </c:pt>
                <c:pt idx="6636">
                  <c:v>1</c:v>
                </c:pt>
                <c:pt idx="6637">
                  <c:v>1</c:v>
                </c:pt>
                <c:pt idx="6638">
                  <c:v>1</c:v>
                </c:pt>
                <c:pt idx="6639">
                  <c:v>1</c:v>
                </c:pt>
                <c:pt idx="6640">
                  <c:v>1</c:v>
                </c:pt>
                <c:pt idx="6641">
                  <c:v>1</c:v>
                </c:pt>
                <c:pt idx="6642">
                  <c:v>1</c:v>
                </c:pt>
                <c:pt idx="6643">
                  <c:v>1</c:v>
                </c:pt>
                <c:pt idx="6644">
                  <c:v>1</c:v>
                </c:pt>
                <c:pt idx="6645">
                  <c:v>1</c:v>
                </c:pt>
                <c:pt idx="6646">
                  <c:v>1</c:v>
                </c:pt>
                <c:pt idx="6647">
                  <c:v>1</c:v>
                </c:pt>
                <c:pt idx="6648">
                  <c:v>1</c:v>
                </c:pt>
                <c:pt idx="6649">
                  <c:v>1</c:v>
                </c:pt>
                <c:pt idx="6650">
                  <c:v>1</c:v>
                </c:pt>
                <c:pt idx="6651">
                  <c:v>1</c:v>
                </c:pt>
                <c:pt idx="6652">
                  <c:v>1</c:v>
                </c:pt>
                <c:pt idx="6653">
                  <c:v>0.33333333300000001</c:v>
                </c:pt>
                <c:pt idx="6654">
                  <c:v>1</c:v>
                </c:pt>
                <c:pt idx="6655">
                  <c:v>1</c:v>
                </c:pt>
                <c:pt idx="6656">
                  <c:v>1</c:v>
                </c:pt>
                <c:pt idx="6657">
                  <c:v>1</c:v>
                </c:pt>
                <c:pt idx="6658">
                  <c:v>1</c:v>
                </c:pt>
                <c:pt idx="6659">
                  <c:v>1</c:v>
                </c:pt>
                <c:pt idx="6660">
                  <c:v>1</c:v>
                </c:pt>
                <c:pt idx="6661">
                  <c:v>0.66666666699999999</c:v>
                </c:pt>
                <c:pt idx="6662">
                  <c:v>1</c:v>
                </c:pt>
                <c:pt idx="6663">
                  <c:v>1</c:v>
                </c:pt>
                <c:pt idx="6664">
                  <c:v>1</c:v>
                </c:pt>
                <c:pt idx="6665">
                  <c:v>1</c:v>
                </c:pt>
                <c:pt idx="6666">
                  <c:v>1</c:v>
                </c:pt>
                <c:pt idx="6667">
                  <c:v>1</c:v>
                </c:pt>
                <c:pt idx="6668">
                  <c:v>1</c:v>
                </c:pt>
                <c:pt idx="6669">
                  <c:v>1</c:v>
                </c:pt>
                <c:pt idx="6670">
                  <c:v>1</c:v>
                </c:pt>
                <c:pt idx="6671">
                  <c:v>1</c:v>
                </c:pt>
                <c:pt idx="6672">
                  <c:v>1</c:v>
                </c:pt>
                <c:pt idx="6673">
                  <c:v>1</c:v>
                </c:pt>
                <c:pt idx="6674">
                  <c:v>1</c:v>
                </c:pt>
                <c:pt idx="6675">
                  <c:v>1</c:v>
                </c:pt>
                <c:pt idx="6676">
                  <c:v>1</c:v>
                </c:pt>
                <c:pt idx="6677">
                  <c:v>1</c:v>
                </c:pt>
                <c:pt idx="6678">
                  <c:v>1</c:v>
                </c:pt>
                <c:pt idx="6679">
                  <c:v>1</c:v>
                </c:pt>
                <c:pt idx="6680">
                  <c:v>1</c:v>
                </c:pt>
                <c:pt idx="6681">
                  <c:v>1</c:v>
                </c:pt>
                <c:pt idx="6682">
                  <c:v>1</c:v>
                </c:pt>
                <c:pt idx="6683">
                  <c:v>1</c:v>
                </c:pt>
                <c:pt idx="6684">
                  <c:v>1</c:v>
                </c:pt>
                <c:pt idx="6685">
                  <c:v>1</c:v>
                </c:pt>
                <c:pt idx="6686">
                  <c:v>1</c:v>
                </c:pt>
                <c:pt idx="6687">
                  <c:v>1</c:v>
                </c:pt>
                <c:pt idx="6688">
                  <c:v>1</c:v>
                </c:pt>
                <c:pt idx="6689">
                  <c:v>1</c:v>
                </c:pt>
                <c:pt idx="6690">
                  <c:v>1</c:v>
                </c:pt>
                <c:pt idx="6691">
                  <c:v>1</c:v>
                </c:pt>
                <c:pt idx="6692">
                  <c:v>1</c:v>
                </c:pt>
                <c:pt idx="6693">
                  <c:v>1</c:v>
                </c:pt>
                <c:pt idx="6694">
                  <c:v>1</c:v>
                </c:pt>
                <c:pt idx="6695">
                  <c:v>1</c:v>
                </c:pt>
                <c:pt idx="6696">
                  <c:v>1</c:v>
                </c:pt>
                <c:pt idx="6697">
                  <c:v>1</c:v>
                </c:pt>
                <c:pt idx="6698">
                  <c:v>1</c:v>
                </c:pt>
                <c:pt idx="6699">
                  <c:v>1</c:v>
                </c:pt>
                <c:pt idx="6700">
                  <c:v>1</c:v>
                </c:pt>
                <c:pt idx="6701">
                  <c:v>1</c:v>
                </c:pt>
                <c:pt idx="6702">
                  <c:v>1</c:v>
                </c:pt>
                <c:pt idx="6703">
                  <c:v>1</c:v>
                </c:pt>
                <c:pt idx="6704">
                  <c:v>1</c:v>
                </c:pt>
                <c:pt idx="6705">
                  <c:v>1</c:v>
                </c:pt>
                <c:pt idx="6706">
                  <c:v>1</c:v>
                </c:pt>
                <c:pt idx="6707">
                  <c:v>1</c:v>
                </c:pt>
                <c:pt idx="6708">
                  <c:v>1</c:v>
                </c:pt>
                <c:pt idx="6709">
                  <c:v>1</c:v>
                </c:pt>
                <c:pt idx="6710">
                  <c:v>1</c:v>
                </c:pt>
                <c:pt idx="6711">
                  <c:v>1</c:v>
                </c:pt>
                <c:pt idx="6712">
                  <c:v>1</c:v>
                </c:pt>
                <c:pt idx="6713">
                  <c:v>1</c:v>
                </c:pt>
                <c:pt idx="6714">
                  <c:v>0.66666666699999999</c:v>
                </c:pt>
                <c:pt idx="6715">
                  <c:v>1</c:v>
                </c:pt>
                <c:pt idx="6716">
                  <c:v>1</c:v>
                </c:pt>
                <c:pt idx="6717">
                  <c:v>1</c:v>
                </c:pt>
                <c:pt idx="6718">
                  <c:v>1</c:v>
                </c:pt>
                <c:pt idx="6719">
                  <c:v>1</c:v>
                </c:pt>
                <c:pt idx="6720">
                  <c:v>1</c:v>
                </c:pt>
                <c:pt idx="6721">
                  <c:v>1</c:v>
                </c:pt>
                <c:pt idx="6722">
                  <c:v>1</c:v>
                </c:pt>
                <c:pt idx="6723">
                  <c:v>1</c:v>
                </c:pt>
                <c:pt idx="6724">
                  <c:v>1</c:v>
                </c:pt>
                <c:pt idx="6725">
                  <c:v>1</c:v>
                </c:pt>
                <c:pt idx="6726">
                  <c:v>1</c:v>
                </c:pt>
                <c:pt idx="6727">
                  <c:v>1</c:v>
                </c:pt>
                <c:pt idx="6728">
                  <c:v>1</c:v>
                </c:pt>
                <c:pt idx="6729">
                  <c:v>1</c:v>
                </c:pt>
                <c:pt idx="6730">
                  <c:v>1</c:v>
                </c:pt>
                <c:pt idx="6731">
                  <c:v>1</c:v>
                </c:pt>
                <c:pt idx="6732">
                  <c:v>1</c:v>
                </c:pt>
                <c:pt idx="6733">
                  <c:v>1</c:v>
                </c:pt>
                <c:pt idx="6734">
                  <c:v>1</c:v>
                </c:pt>
                <c:pt idx="6735">
                  <c:v>1</c:v>
                </c:pt>
                <c:pt idx="6736">
                  <c:v>1</c:v>
                </c:pt>
                <c:pt idx="6737">
                  <c:v>1</c:v>
                </c:pt>
                <c:pt idx="6738">
                  <c:v>1</c:v>
                </c:pt>
                <c:pt idx="6739">
                  <c:v>1</c:v>
                </c:pt>
                <c:pt idx="6740">
                  <c:v>1</c:v>
                </c:pt>
                <c:pt idx="6741">
                  <c:v>1</c:v>
                </c:pt>
                <c:pt idx="6742">
                  <c:v>1</c:v>
                </c:pt>
                <c:pt idx="6743">
                  <c:v>1</c:v>
                </c:pt>
                <c:pt idx="6744">
                  <c:v>1</c:v>
                </c:pt>
                <c:pt idx="6745">
                  <c:v>1</c:v>
                </c:pt>
                <c:pt idx="6746">
                  <c:v>1</c:v>
                </c:pt>
                <c:pt idx="6747">
                  <c:v>1</c:v>
                </c:pt>
                <c:pt idx="6748">
                  <c:v>1</c:v>
                </c:pt>
                <c:pt idx="6749">
                  <c:v>1</c:v>
                </c:pt>
                <c:pt idx="6750">
                  <c:v>1</c:v>
                </c:pt>
                <c:pt idx="6751">
                  <c:v>1</c:v>
                </c:pt>
                <c:pt idx="6752">
                  <c:v>1</c:v>
                </c:pt>
                <c:pt idx="6753">
                  <c:v>1</c:v>
                </c:pt>
                <c:pt idx="6754">
                  <c:v>1</c:v>
                </c:pt>
                <c:pt idx="6755">
                  <c:v>1</c:v>
                </c:pt>
                <c:pt idx="6756">
                  <c:v>1</c:v>
                </c:pt>
                <c:pt idx="6757">
                  <c:v>1</c:v>
                </c:pt>
                <c:pt idx="6758">
                  <c:v>1</c:v>
                </c:pt>
                <c:pt idx="6759">
                  <c:v>1</c:v>
                </c:pt>
                <c:pt idx="6760">
                  <c:v>1</c:v>
                </c:pt>
                <c:pt idx="6761">
                  <c:v>1</c:v>
                </c:pt>
                <c:pt idx="6762">
                  <c:v>1</c:v>
                </c:pt>
                <c:pt idx="6763">
                  <c:v>1</c:v>
                </c:pt>
                <c:pt idx="6764">
                  <c:v>1</c:v>
                </c:pt>
                <c:pt idx="6765">
                  <c:v>1</c:v>
                </c:pt>
                <c:pt idx="6766">
                  <c:v>1</c:v>
                </c:pt>
                <c:pt idx="6767">
                  <c:v>1</c:v>
                </c:pt>
                <c:pt idx="6768">
                  <c:v>1</c:v>
                </c:pt>
                <c:pt idx="6769">
                  <c:v>0.66666666699999999</c:v>
                </c:pt>
                <c:pt idx="6770">
                  <c:v>1</c:v>
                </c:pt>
                <c:pt idx="6771">
                  <c:v>1</c:v>
                </c:pt>
                <c:pt idx="6772">
                  <c:v>0.66666666699999999</c:v>
                </c:pt>
                <c:pt idx="6773">
                  <c:v>0.66666666699999999</c:v>
                </c:pt>
                <c:pt idx="6774">
                  <c:v>1</c:v>
                </c:pt>
                <c:pt idx="6775">
                  <c:v>1</c:v>
                </c:pt>
                <c:pt idx="6776">
                  <c:v>1</c:v>
                </c:pt>
                <c:pt idx="6777">
                  <c:v>1</c:v>
                </c:pt>
                <c:pt idx="6778">
                  <c:v>1</c:v>
                </c:pt>
                <c:pt idx="6779">
                  <c:v>1</c:v>
                </c:pt>
                <c:pt idx="6780">
                  <c:v>1</c:v>
                </c:pt>
                <c:pt idx="6781">
                  <c:v>1</c:v>
                </c:pt>
                <c:pt idx="6782">
                  <c:v>1</c:v>
                </c:pt>
                <c:pt idx="6783">
                  <c:v>1</c:v>
                </c:pt>
                <c:pt idx="6784">
                  <c:v>1</c:v>
                </c:pt>
                <c:pt idx="6785">
                  <c:v>1</c:v>
                </c:pt>
                <c:pt idx="6786">
                  <c:v>1</c:v>
                </c:pt>
                <c:pt idx="6787">
                  <c:v>1</c:v>
                </c:pt>
                <c:pt idx="6788">
                  <c:v>1</c:v>
                </c:pt>
                <c:pt idx="6789">
                  <c:v>1</c:v>
                </c:pt>
                <c:pt idx="6790">
                  <c:v>1</c:v>
                </c:pt>
                <c:pt idx="6791">
                  <c:v>1</c:v>
                </c:pt>
                <c:pt idx="6792">
                  <c:v>1</c:v>
                </c:pt>
                <c:pt idx="6793">
                  <c:v>1</c:v>
                </c:pt>
                <c:pt idx="6794">
                  <c:v>1</c:v>
                </c:pt>
                <c:pt idx="6795">
                  <c:v>1</c:v>
                </c:pt>
                <c:pt idx="6796">
                  <c:v>1</c:v>
                </c:pt>
                <c:pt idx="6797">
                  <c:v>1</c:v>
                </c:pt>
                <c:pt idx="6798">
                  <c:v>1</c:v>
                </c:pt>
                <c:pt idx="6799">
                  <c:v>1</c:v>
                </c:pt>
                <c:pt idx="6800">
                  <c:v>1</c:v>
                </c:pt>
                <c:pt idx="6801">
                  <c:v>1</c:v>
                </c:pt>
                <c:pt idx="6802">
                  <c:v>1</c:v>
                </c:pt>
                <c:pt idx="6803">
                  <c:v>1</c:v>
                </c:pt>
                <c:pt idx="6804">
                  <c:v>1</c:v>
                </c:pt>
                <c:pt idx="6805">
                  <c:v>1</c:v>
                </c:pt>
                <c:pt idx="6806">
                  <c:v>1</c:v>
                </c:pt>
                <c:pt idx="6807">
                  <c:v>1</c:v>
                </c:pt>
                <c:pt idx="6808">
                  <c:v>1</c:v>
                </c:pt>
                <c:pt idx="6809">
                  <c:v>1</c:v>
                </c:pt>
                <c:pt idx="6810">
                  <c:v>1</c:v>
                </c:pt>
                <c:pt idx="6811">
                  <c:v>1</c:v>
                </c:pt>
                <c:pt idx="6812">
                  <c:v>1</c:v>
                </c:pt>
                <c:pt idx="6813">
                  <c:v>1</c:v>
                </c:pt>
                <c:pt idx="6814">
                  <c:v>1</c:v>
                </c:pt>
                <c:pt idx="6815">
                  <c:v>1</c:v>
                </c:pt>
                <c:pt idx="6816">
                  <c:v>1</c:v>
                </c:pt>
                <c:pt idx="6817">
                  <c:v>1</c:v>
                </c:pt>
                <c:pt idx="6818">
                  <c:v>1</c:v>
                </c:pt>
                <c:pt idx="6819">
                  <c:v>1</c:v>
                </c:pt>
                <c:pt idx="6820">
                  <c:v>1</c:v>
                </c:pt>
                <c:pt idx="6821">
                  <c:v>1</c:v>
                </c:pt>
                <c:pt idx="6822">
                  <c:v>1</c:v>
                </c:pt>
                <c:pt idx="6823">
                  <c:v>1</c:v>
                </c:pt>
                <c:pt idx="6824">
                  <c:v>1</c:v>
                </c:pt>
                <c:pt idx="6825">
                  <c:v>1</c:v>
                </c:pt>
                <c:pt idx="6826">
                  <c:v>1</c:v>
                </c:pt>
                <c:pt idx="6827">
                  <c:v>1</c:v>
                </c:pt>
                <c:pt idx="6828">
                  <c:v>1</c:v>
                </c:pt>
                <c:pt idx="6829">
                  <c:v>0.66666666699999999</c:v>
                </c:pt>
                <c:pt idx="6830">
                  <c:v>1</c:v>
                </c:pt>
                <c:pt idx="6831">
                  <c:v>1</c:v>
                </c:pt>
                <c:pt idx="6832">
                  <c:v>1</c:v>
                </c:pt>
                <c:pt idx="6833">
                  <c:v>1</c:v>
                </c:pt>
                <c:pt idx="6834">
                  <c:v>1</c:v>
                </c:pt>
                <c:pt idx="6835">
                  <c:v>1</c:v>
                </c:pt>
                <c:pt idx="6836">
                  <c:v>0.66666666699999999</c:v>
                </c:pt>
                <c:pt idx="6837">
                  <c:v>1</c:v>
                </c:pt>
                <c:pt idx="6838">
                  <c:v>1</c:v>
                </c:pt>
                <c:pt idx="6839">
                  <c:v>1</c:v>
                </c:pt>
                <c:pt idx="6840">
                  <c:v>1</c:v>
                </c:pt>
                <c:pt idx="6841">
                  <c:v>1</c:v>
                </c:pt>
                <c:pt idx="6842">
                  <c:v>1</c:v>
                </c:pt>
                <c:pt idx="6843">
                  <c:v>1</c:v>
                </c:pt>
                <c:pt idx="6844">
                  <c:v>1</c:v>
                </c:pt>
                <c:pt idx="6845">
                  <c:v>1</c:v>
                </c:pt>
                <c:pt idx="6846">
                  <c:v>1</c:v>
                </c:pt>
                <c:pt idx="6847">
                  <c:v>0.66666666699999999</c:v>
                </c:pt>
                <c:pt idx="6848">
                  <c:v>1</c:v>
                </c:pt>
                <c:pt idx="6849">
                  <c:v>1</c:v>
                </c:pt>
                <c:pt idx="6850">
                  <c:v>1</c:v>
                </c:pt>
                <c:pt idx="6851">
                  <c:v>1</c:v>
                </c:pt>
                <c:pt idx="6852">
                  <c:v>1</c:v>
                </c:pt>
                <c:pt idx="6853">
                  <c:v>1</c:v>
                </c:pt>
                <c:pt idx="6854">
                  <c:v>1</c:v>
                </c:pt>
                <c:pt idx="6855">
                  <c:v>1</c:v>
                </c:pt>
                <c:pt idx="6856">
                  <c:v>1</c:v>
                </c:pt>
                <c:pt idx="6857">
                  <c:v>1</c:v>
                </c:pt>
                <c:pt idx="6858">
                  <c:v>1</c:v>
                </c:pt>
                <c:pt idx="6859">
                  <c:v>1</c:v>
                </c:pt>
                <c:pt idx="6860">
                  <c:v>1</c:v>
                </c:pt>
                <c:pt idx="6861">
                  <c:v>1</c:v>
                </c:pt>
                <c:pt idx="6862">
                  <c:v>1</c:v>
                </c:pt>
                <c:pt idx="6863">
                  <c:v>1</c:v>
                </c:pt>
                <c:pt idx="6864">
                  <c:v>1</c:v>
                </c:pt>
                <c:pt idx="6865">
                  <c:v>1</c:v>
                </c:pt>
                <c:pt idx="6866">
                  <c:v>0.66666666699999999</c:v>
                </c:pt>
                <c:pt idx="6867">
                  <c:v>1</c:v>
                </c:pt>
                <c:pt idx="6868">
                  <c:v>1</c:v>
                </c:pt>
                <c:pt idx="6869">
                  <c:v>1</c:v>
                </c:pt>
                <c:pt idx="6870">
                  <c:v>1</c:v>
                </c:pt>
                <c:pt idx="6871">
                  <c:v>1</c:v>
                </c:pt>
                <c:pt idx="6872">
                  <c:v>1</c:v>
                </c:pt>
                <c:pt idx="6873">
                  <c:v>1</c:v>
                </c:pt>
                <c:pt idx="6874">
                  <c:v>1</c:v>
                </c:pt>
                <c:pt idx="6875">
                  <c:v>1</c:v>
                </c:pt>
                <c:pt idx="6876">
                  <c:v>1</c:v>
                </c:pt>
                <c:pt idx="6877">
                  <c:v>1</c:v>
                </c:pt>
                <c:pt idx="6878">
                  <c:v>1</c:v>
                </c:pt>
                <c:pt idx="6879">
                  <c:v>1</c:v>
                </c:pt>
                <c:pt idx="6880">
                  <c:v>1</c:v>
                </c:pt>
                <c:pt idx="6881">
                  <c:v>1</c:v>
                </c:pt>
                <c:pt idx="6882">
                  <c:v>1</c:v>
                </c:pt>
                <c:pt idx="6883">
                  <c:v>1</c:v>
                </c:pt>
                <c:pt idx="6884">
                  <c:v>1</c:v>
                </c:pt>
                <c:pt idx="6885">
                  <c:v>1</c:v>
                </c:pt>
                <c:pt idx="6886">
                  <c:v>1</c:v>
                </c:pt>
                <c:pt idx="6887">
                  <c:v>1</c:v>
                </c:pt>
                <c:pt idx="6888">
                  <c:v>1</c:v>
                </c:pt>
                <c:pt idx="6889">
                  <c:v>1</c:v>
                </c:pt>
                <c:pt idx="6890">
                  <c:v>1</c:v>
                </c:pt>
                <c:pt idx="6891">
                  <c:v>1</c:v>
                </c:pt>
                <c:pt idx="6892">
                  <c:v>1</c:v>
                </c:pt>
                <c:pt idx="6893">
                  <c:v>1</c:v>
                </c:pt>
                <c:pt idx="6894">
                  <c:v>1</c:v>
                </c:pt>
                <c:pt idx="6895">
                  <c:v>1</c:v>
                </c:pt>
                <c:pt idx="6896">
                  <c:v>1</c:v>
                </c:pt>
                <c:pt idx="6897">
                  <c:v>1</c:v>
                </c:pt>
                <c:pt idx="6898">
                  <c:v>1</c:v>
                </c:pt>
                <c:pt idx="6899">
                  <c:v>1</c:v>
                </c:pt>
                <c:pt idx="6900">
                  <c:v>1</c:v>
                </c:pt>
                <c:pt idx="6901">
                  <c:v>1</c:v>
                </c:pt>
                <c:pt idx="6902">
                  <c:v>1</c:v>
                </c:pt>
                <c:pt idx="6903">
                  <c:v>1</c:v>
                </c:pt>
                <c:pt idx="6904">
                  <c:v>1</c:v>
                </c:pt>
                <c:pt idx="6905">
                  <c:v>1</c:v>
                </c:pt>
                <c:pt idx="6906">
                  <c:v>1</c:v>
                </c:pt>
                <c:pt idx="6907">
                  <c:v>1</c:v>
                </c:pt>
                <c:pt idx="6908">
                  <c:v>1</c:v>
                </c:pt>
                <c:pt idx="6909">
                  <c:v>1</c:v>
                </c:pt>
                <c:pt idx="6910">
                  <c:v>1</c:v>
                </c:pt>
                <c:pt idx="6911">
                  <c:v>1</c:v>
                </c:pt>
                <c:pt idx="6912">
                  <c:v>1</c:v>
                </c:pt>
                <c:pt idx="6913">
                  <c:v>1</c:v>
                </c:pt>
                <c:pt idx="6914">
                  <c:v>1</c:v>
                </c:pt>
                <c:pt idx="6915">
                  <c:v>1</c:v>
                </c:pt>
                <c:pt idx="6916">
                  <c:v>1</c:v>
                </c:pt>
                <c:pt idx="6917">
                  <c:v>1</c:v>
                </c:pt>
                <c:pt idx="6918">
                  <c:v>1</c:v>
                </c:pt>
                <c:pt idx="6919">
                  <c:v>1</c:v>
                </c:pt>
                <c:pt idx="6920">
                  <c:v>1</c:v>
                </c:pt>
                <c:pt idx="6921">
                  <c:v>1</c:v>
                </c:pt>
                <c:pt idx="6922">
                  <c:v>1</c:v>
                </c:pt>
                <c:pt idx="6923">
                  <c:v>1</c:v>
                </c:pt>
                <c:pt idx="6924">
                  <c:v>1</c:v>
                </c:pt>
                <c:pt idx="6925">
                  <c:v>1</c:v>
                </c:pt>
                <c:pt idx="6926">
                  <c:v>1</c:v>
                </c:pt>
                <c:pt idx="6927">
                  <c:v>1</c:v>
                </c:pt>
                <c:pt idx="6928">
                  <c:v>1</c:v>
                </c:pt>
                <c:pt idx="6929">
                  <c:v>1</c:v>
                </c:pt>
                <c:pt idx="6930">
                  <c:v>1</c:v>
                </c:pt>
                <c:pt idx="6931">
                  <c:v>1</c:v>
                </c:pt>
                <c:pt idx="6932">
                  <c:v>1</c:v>
                </c:pt>
                <c:pt idx="6933">
                  <c:v>1</c:v>
                </c:pt>
                <c:pt idx="6934">
                  <c:v>0.66666666699999999</c:v>
                </c:pt>
                <c:pt idx="6935">
                  <c:v>1</c:v>
                </c:pt>
                <c:pt idx="6936">
                  <c:v>1</c:v>
                </c:pt>
                <c:pt idx="6937">
                  <c:v>1</c:v>
                </c:pt>
                <c:pt idx="6938">
                  <c:v>1</c:v>
                </c:pt>
                <c:pt idx="6939">
                  <c:v>0.66666666699999999</c:v>
                </c:pt>
                <c:pt idx="6940">
                  <c:v>1</c:v>
                </c:pt>
                <c:pt idx="6941">
                  <c:v>1</c:v>
                </c:pt>
                <c:pt idx="6942">
                  <c:v>1</c:v>
                </c:pt>
                <c:pt idx="6943">
                  <c:v>1</c:v>
                </c:pt>
                <c:pt idx="6944">
                  <c:v>1</c:v>
                </c:pt>
                <c:pt idx="6945">
                  <c:v>1</c:v>
                </c:pt>
                <c:pt idx="6946">
                  <c:v>1</c:v>
                </c:pt>
                <c:pt idx="6947">
                  <c:v>1</c:v>
                </c:pt>
                <c:pt idx="6948">
                  <c:v>1</c:v>
                </c:pt>
                <c:pt idx="6949">
                  <c:v>1</c:v>
                </c:pt>
                <c:pt idx="6950">
                  <c:v>1</c:v>
                </c:pt>
                <c:pt idx="6951">
                  <c:v>1</c:v>
                </c:pt>
                <c:pt idx="6952">
                  <c:v>1</c:v>
                </c:pt>
                <c:pt idx="6953">
                  <c:v>1</c:v>
                </c:pt>
                <c:pt idx="6954">
                  <c:v>1</c:v>
                </c:pt>
                <c:pt idx="6955">
                  <c:v>1</c:v>
                </c:pt>
                <c:pt idx="6956">
                  <c:v>1</c:v>
                </c:pt>
                <c:pt idx="6957">
                  <c:v>1</c:v>
                </c:pt>
                <c:pt idx="6958">
                  <c:v>1</c:v>
                </c:pt>
                <c:pt idx="6959">
                  <c:v>1</c:v>
                </c:pt>
                <c:pt idx="6960">
                  <c:v>1</c:v>
                </c:pt>
                <c:pt idx="6961">
                  <c:v>1</c:v>
                </c:pt>
                <c:pt idx="6962">
                  <c:v>0.66666666699999999</c:v>
                </c:pt>
                <c:pt idx="6963">
                  <c:v>1</c:v>
                </c:pt>
                <c:pt idx="6964">
                  <c:v>1</c:v>
                </c:pt>
                <c:pt idx="6965">
                  <c:v>1</c:v>
                </c:pt>
                <c:pt idx="6966">
                  <c:v>1</c:v>
                </c:pt>
                <c:pt idx="6967">
                  <c:v>1</c:v>
                </c:pt>
                <c:pt idx="6968">
                  <c:v>1</c:v>
                </c:pt>
                <c:pt idx="6969">
                  <c:v>1</c:v>
                </c:pt>
                <c:pt idx="6970">
                  <c:v>1</c:v>
                </c:pt>
                <c:pt idx="6971">
                  <c:v>0.5</c:v>
                </c:pt>
                <c:pt idx="6972">
                  <c:v>0.75</c:v>
                </c:pt>
                <c:pt idx="6973">
                  <c:v>0.5</c:v>
                </c:pt>
                <c:pt idx="6974">
                  <c:v>1</c:v>
                </c:pt>
                <c:pt idx="6975">
                  <c:v>1</c:v>
                </c:pt>
                <c:pt idx="6976">
                  <c:v>0.5</c:v>
                </c:pt>
                <c:pt idx="6977">
                  <c:v>1</c:v>
                </c:pt>
                <c:pt idx="6978">
                  <c:v>0.75</c:v>
                </c:pt>
                <c:pt idx="6979">
                  <c:v>1</c:v>
                </c:pt>
                <c:pt idx="6980">
                  <c:v>1</c:v>
                </c:pt>
                <c:pt idx="6981">
                  <c:v>1</c:v>
                </c:pt>
                <c:pt idx="6982">
                  <c:v>0.75</c:v>
                </c:pt>
                <c:pt idx="6983">
                  <c:v>1</c:v>
                </c:pt>
                <c:pt idx="6984">
                  <c:v>1</c:v>
                </c:pt>
                <c:pt idx="6985">
                  <c:v>0.75</c:v>
                </c:pt>
                <c:pt idx="6986">
                  <c:v>1</c:v>
                </c:pt>
                <c:pt idx="6987">
                  <c:v>1</c:v>
                </c:pt>
                <c:pt idx="6988">
                  <c:v>1</c:v>
                </c:pt>
                <c:pt idx="6989">
                  <c:v>0.75</c:v>
                </c:pt>
                <c:pt idx="6990">
                  <c:v>1</c:v>
                </c:pt>
                <c:pt idx="6991">
                  <c:v>1</c:v>
                </c:pt>
                <c:pt idx="6992">
                  <c:v>1</c:v>
                </c:pt>
                <c:pt idx="6993">
                  <c:v>1</c:v>
                </c:pt>
                <c:pt idx="6994">
                  <c:v>1</c:v>
                </c:pt>
                <c:pt idx="6995">
                  <c:v>1</c:v>
                </c:pt>
                <c:pt idx="6996">
                  <c:v>1</c:v>
                </c:pt>
                <c:pt idx="6997">
                  <c:v>1</c:v>
                </c:pt>
                <c:pt idx="6998">
                  <c:v>1</c:v>
                </c:pt>
                <c:pt idx="6999">
                  <c:v>1</c:v>
                </c:pt>
                <c:pt idx="7000">
                  <c:v>1</c:v>
                </c:pt>
                <c:pt idx="7001">
                  <c:v>1</c:v>
                </c:pt>
                <c:pt idx="7002">
                  <c:v>1</c:v>
                </c:pt>
                <c:pt idx="7003">
                  <c:v>1</c:v>
                </c:pt>
                <c:pt idx="7004">
                  <c:v>1</c:v>
                </c:pt>
                <c:pt idx="7005">
                  <c:v>1</c:v>
                </c:pt>
                <c:pt idx="7006">
                  <c:v>1</c:v>
                </c:pt>
                <c:pt idx="7007">
                  <c:v>1</c:v>
                </c:pt>
                <c:pt idx="7008">
                  <c:v>1</c:v>
                </c:pt>
                <c:pt idx="7009">
                  <c:v>1</c:v>
                </c:pt>
                <c:pt idx="7010">
                  <c:v>1</c:v>
                </c:pt>
                <c:pt idx="7011">
                  <c:v>1</c:v>
                </c:pt>
                <c:pt idx="7012">
                  <c:v>1</c:v>
                </c:pt>
                <c:pt idx="7013">
                  <c:v>1</c:v>
                </c:pt>
                <c:pt idx="7014">
                  <c:v>1</c:v>
                </c:pt>
                <c:pt idx="7015">
                  <c:v>1</c:v>
                </c:pt>
                <c:pt idx="7016">
                  <c:v>1</c:v>
                </c:pt>
                <c:pt idx="7017">
                  <c:v>1</c:v>
                </c:pt>
                <c:pt idx="7018">
                  <c:v>1</c:v>
                </c:pt>
                <c:pt idx="7019">
                  <c:v>1</c:v>
                </c:pt>
                <c:pt idx="7020">
                  <c:v>1</c:v>
                </c:pt>
                <c:pt idx="7021">
                  <c:v>1</c:v>
                </c:pt>
                <c:pt idx="7022">
                  <c:v>0.5</c:v>
                </c:pt>
                <c:pt idx="7023">
                  <c:v>1</c:v>
                </c:pt>
                <c:pt idx="7024">
                  <c:v>1</c:v>
                </c:pt>
                <c:pt idx="7025">
                  <c:v>1</c:v>
                </c:pt>
                <c:pt idx="7026">
                  <c:v>1</c:v>
                </c:pt>
                <c:pt idx="7027">
                  <c:v>1</c:v>
                </c:pt>
                <c:pt idx="7028">
                  <c:v>1</c:v>
                </c:pt>
                <c:pt idx="7029">
                  <c:v>1</c:v>
                </c:pt>
                <c:pt idx="7030">
                  <c:v>1</c:v>
                </c:pt>
                <c:pt idx="7031">
                  <c:v>1</c:v>
                </c:pt>
                <c:pt idx="7032">
                  <c:v>1</c:v>
                </c:pt>
                <c:pt idx="7033">
                  <c:v>1</c:v>
                </c:pt>
                <c:pt idx="7034">
                  <c:v>1</c:v>
                </c:pt>
                <c:pt idx="7035">
                  <c:v>1</c:v>
                </c:pt>
                <c:pt idx="7036">
                  <c:v>1</c:v>
                </c:pt>
                <c:pt idx="7037">
                  <c:v>0.5</c:v>
                </c:pt>
                <c:pt idx="7038">
                  <c:v>1</c:v>
                </c:pt>
                <c:pt idx="7039">
                  <c:v>1</c:v>
                </c:pt>
                <c:pt idx="7040">
                  <c:v>1</c:v>
                </c:pt>
                <c:pt idx="7041">
                  <c:v>1</c:v>
                </c:pt>
                <c:pt idx="7042">
                  <c:v>1</c:v>
                </c:pt>
                <c:pt idx="7043">
                  <c:v>0.75</c:v>
                </c:pt>
                <c:pt idx="7044">
                  <c:v>1</c:v>
                </c:pt>
                <c:pt idx="7045">
                  <c:v>1</c:v>
                </c:pt>
                <c:pt idx="7046">
                  <c:v>0.75</c:v>
                </c:pt>
                <c:pt idx="7047">
                  <c:v>1</c:v>
                </c:pt>
                <c:pt idx="7048">
                  <c:v>0.5</c:v>
                </c:pt>
                <c:pt idx="7049">
                  <c:v>1</c:v>
                </c:pt>
                <c:pt idx="7050">
                  <c:v>1</c:v>
                </c:pt>
                <c:pt idx="7051">
                  <c:v>0.5</c:v>
                </c:pt>
                <c:pt idx="7052">
                  <c:v>1</c:v>
                </c:pt>
                <c:pt idx="7053">
                  <c:v>1</c:v>
                </c:pt>
                <c:pt idx="7054">
                  <c:v>1</c:v>
                </c:pt>
                <c:pt idx="7055">
                  <c:v>1</c:v>
                </c:pt>
                <c:pt idx="7056">
                  <c:v>1</c:v>
                </c:pt>
                <c:pt idx="7057">
                  <c:v>0.75</c:v>
                </c:pt>
                <c:pt idx="7058">
                  <c:v>1</c:v>
                </c:pt>
                <c:pt idx="7059">
                  <c:v>1</c:v>
                </c:pt>
                <c:pt idx="7060">
                  <c:v>1</c:v>
                </c:pt>
                <c:pt idx="7061">
                  <c:v>1</c:v>
                </c:pt>
                <c:pt idx="7062">
                  <c:v>1</c:v>
                </c:pt>
                <c:pt idx="7063">
                  <c:v>1</c:v>
                </c:pt>
                <c:pt idx="7064">
                  <c:v>1</c:v>
                </c:pt>
                <c:pt idx="7065">
                  <c:v>1</c:v>
                </c:pt>
                <c:pt idx="7066">
                  <c:v>1</c:v>
                </c:pt>
                <c:pt idx="7067">
                  <c:v>1</c:v>
                </c:pt>
                <c:pt idx="7068">
                  <c:v>0.5</c:v>
                </c:pt>
                <c:pt idx="7069">
                  <c:v>1</c:v>
                </c:pt>
                <c:pt idx="7070">
                  <c:v>1</c:v>
                </c:pt>
                <c:pt idx="7071">
                  <c:v>1</c:v>
                </c:pt>
                <c:pt idx="7072">
                  <c:v>1</c:v>
                </c:pt>
                <c:pt idx="7073">
                  <c:v>1</c:v>
                </c:pt>
                <c:pt idx="7074">
                  <c:v>1</c:v>
                </c:pt>
                <c:pt idx="7075">
                  <c:v>1</c:v>
                </c:pt>
                <c:pt idx="7076">
                  <c:v>1</c:v>
                </c:pt>
                <c:pt idx="7077">
                  <c:v>1</c:v>
                </c:pt>
                <c:pt idx="7078">
                  <c:v>1</c:v>
                </c:pt>
                <c:pt idx="7079">
                  <c:v>1</c:v>
                </c:pt>
                <c:pt idx="7080">
                  <c:v>1</c:v>
                </c:pt>
                <c:pt idx="7081">
                  <c:v>1</c:v>
                </c:pt>
                <c:pt idx="7082">
                  <c:v>0.5</c:v>
                </c:pt>
                <c:pt idx="7083">
                  <c:v>0.5</c:v>
                </c:pt>
                <c:pt idx="7084">
                  <c:v>1</c:v>
                </c:pt>
                <c:pt idx="7085">
                  <c:v>1</c:v>
                </c:pt>
                <c:pt idx="7086">
                  <c:v>1</c:v>
                </c:pt>
                <c:pt idx="7087">
                  <c:v>1</c:v>
                </c:pt>
                <c:pt idx="7088">
                  <c:v>0.75</c:v>
                </c:pt>
                <c:pt idx="7089">
                  <c:v>1</c:v>
                </c:pt>
                <c:pt idx="7090">
                  <c:v>1</c:v>
                </c:pt>
                <c:pt idx="7091">
                  <c:v>0.5</c:v>
                </c:pt>
                <c:pt idx="7092">
                  <c:v>1</c:v>
                </c:pt>
                <c:pt idx="7093">
                  <c:v>1</c:v>
                </c:pt>
                <c:pt idx="7094">
                  <c:v>1</c:v>
                </c:pt>
                <c:pt idx="7095">
                  <c:v>1</c:v>
                </c:pt>
                <c:pt idx="7096">
                  <c:v>1</c:v>
                </c:pt>
                <c:pt idx="7097">
                  <c:v>1</c:v>
                </c:pt>
                <c:pt idx="7098">
                  <c:v>0.75</c:v>
                </c:pt>
                <c:pt idx="7099">
                  <c:v>1</c:v>
                </c:pt>
                <c:pt idx="7100">
                  <c:v>0.75</c:v>
                </c:pt>
                <c:pt idx="7101">
                  <c:v>1</c:v>
                </c:pt>
                <c:pt idx="7102">
                  <c:v>1</c:v>
                </c:pt>
                <c:pt idx="7103">
                  <c:v>1</c:v>
                </c:pt>
                <c:pt idx="7104">
                  <c:v>1</c:v>
                </c:pt>
                <c:pt idx="7105">
                  <c:v>1</c:v>
                </c:pt>
                <c:pt idx="7106">
                  <c:v>1</c:v>
                </c:pt>
                <c:pt idx="7107">
                  <c:v>1</c:v>
                </c:pt>
                <c:pt idx="7108">
                  <c:v>0.75</c:v>
                </c:pt>
                <c:pt idx="7109">
                  <c:v>1</c:v>
                </c:pt>
                <c:pt idx="7110">
                  <c:v>1</c:v>
                </c:pt>
                <c:pt idx="7111">
                  <c:v>1</c:v>
                </c:pt>
                <c:pt idx="7112">
                  <c:v>1</c:v>
                </c:pt>
                <c:pt idx="7113">
                  <c:v>1</c:v>
                </c:pt>
                <c:pt idx="7114">
                  <c:v>1</c:v>
                </c:pt>
                <c:pt idx="7115">
                  <c:v>1</c:v>
                </c:pt>
                <c:pt idx="7116">
                  <c:v>1</c:v>
                </c:pt>
                <c:pt idx="7117">
                  <c:v>1</c:v>
                </c:pt>
                <c:pt idx="7118">
                  <c:v>1</c:v>
                </c:pt>
                <c:pt idx="7119">
                  <c:v>1</c:v>
                </c:pt>
                <c:pt idx="7120">
                  <c:v>1</c:v>
                </c:pt>
                <c:pt idx="7121">
                  <c:v>1</c:v>
                </c:pt>
                <c:pt idx="7122">
                  <c:v>1</c:v>
                </c:pt>
                <c:pt idx="7123">
                  <c:v>1</c:v>
                </c:pt>
                <c:pt idx="7124">
                  <c:v>1</c:v>
                </c:pt>
                <c:pt idx="7125">
                  <c:v>1</c:v>
                </c:pt>
                <c:pt idx="7126">
                  <c:v>1</c:v>
                </c:pt>
                <c:pt idx="7127">
                  <c:v>1</c:v>
                </c:pt>
                <c:pt idx="7128">
                  <c:v>1</c:v>
                </c:pt>
                <c:pt idx="7129">
                  <c:v>1</c:v>
                </c:pt>
                <c:pt idx="7130">
                  <c:v>1</c:v>
                </c:pt>
                <c:pt idx="7131">
                  <c:v>1</c:v>
                </c:pt>
                <c:pt idx="7132">
                  <c:v>1</c:v>
                </c:pt>
                <c:pt idx="7133">
                  <c:v>1</c:v>
                </c:pt>
                <c:pt idx="7134">
                  <c:v>0.5</c:v>
                </c:pt>
                <c:pt idx="7135">
                  <c:v>1</c:v>
                </c:pt>
                <c:pt idx="7136">
                  <c:v>0.5</c:v>
                </c:pt>
                <c:pt idx="7137">
                  <c:v>1</c:v>
                </c:pt>
                <c:pt idx="7138">
                  <c:v>1</c:v>
                </c:pt>
                <c:pt idx="7139">
                  <c:v>1</c:v>
                </c:pt>
                <c:pt idx="7140">
                  <c:v>1</c:v>
                </c:pt>
                <c:pt idx="7141">
                  <c:v>1</c:v>
                </c:pt>
                <c:pt idx="7142">
                  <c:v>1</c:v>
                </c:pt>
                <c:pt idx="7143">
                  <c:v>1</c:v>
                </c:pt>
                <c:pt idx="7144">
                  <c:v>1</c:v>
                </c:pt>
                <c:pt idx="7145">
                  <c:v>1</c:v>
                </c:pt>
                <c:pt idx="7146">
                  <c:v>1</c:v>
                </c:pt>
                <c:pt idx="7147">
                  <c:v>1</c:v>
                </c:pt>
                <c:pt idx="7148">
                  <c:v>1</c:v>
                </c:pt>
                <c:pt idx="7149">
                  <c:v>1</c:v>
                </c:pt>
                <c:pt idx="7150">
                  <c:v>1</c:v>
                </c:pt>
                <c:pt idx="7151">
                  <c:v>1</c:v>
                </c:pt>
                <c:pt idx="7152">
                  <c:v>1</c:v>
                </c:pt>
                <c:pt idx="7153">
                  <c:v>1</c:v>
                </c:pt>
                <c:pt idx="7154">
                  <c:v>1</c:v>
                </c:pt>
                <c:pt idx="7155">
                  <c:v>1</c:v>
                </c:pt>
                <c:pt idx="7156">
                  <c:v>1</c:v>
                </c:pt>
                <c:pt idx="7157">
                  <c:v>1</c:v>
                </c:pt>
                <c:pt idx="7158">
                  <c:v>1</c:v>
                </c:pt>
                <c:pt idx="7159">
                  <c:v>1</c:v>
                </c:pt>
                <c:pt idx="7160">
                  <c:v>1</c:v>
                </c:pt>
                <c:pt idx="7161">
                  <c:v>1</c:v>
                </c:pt>
                <c:pt idx="7162">
                  <c:v>1</c:v>
                </c:pt>
                <c:pt idx="7163">
                  <c:v>1</c:v>
                </c:pt>
                <c:pt idx="7164">
                  <c:v>1</c:v>
                </c:pt>
                <c:pt idx="7165">
                  <c:v>0.5</c:v>
                </c:pt>
                <c:pt idx="7166">
                  <c:v>1</c:v>
                </c:pt>
                <c:pt idx="7167">
                  <c:v>1</c:v>
                </c:pt>
                <c:pt idx="7168">
                  <c:v>1</c:v>
                </c:pt>
                <c:pt idx="7169">
                  <c:v>1</c:v>
                </c:pt>
                <c:pt idx="7170">
                  <c:v>1</c:v>
                </c:pt>
                <c:pt idx="7171">
                  <c:v>1</c:v>
                </c:pt>
                <c:pt idx="7172">
                  <c:v>1</c:v>
                </c:pt>
                <c:pt idx="7173">
                  <c:v>1</c:v>
                </c:pt>
                <c:pt idx="7174">
                  <c:v>1</c:v>
                </c:pt>
                <c:pt idx="7175">
                  <c:v>1</c:v>
                </c:pt>
                <c:pt idx="7176">
                  <c:v>1</c:v>
                </c:pt>
                <c:pt idx="7177">
                  <c:v>1</c:v>
                </c:pt>
                <c:pt idx="7178">
                  <c:v>1</c:v>
                </c:pt>
                <c:pt idx="7179">
                  <c:v>1</c:v>
                </c:pt>
                <c:pt idx="7180">
                  <c:v>1</c:v>
                </c:pt>
                <c:pt idx="7181">
                  <c:v>1</c:v>
                </c:pt>
                <c:pt idx="7182">
                  <c:v>1</c:v>
                </c:pt>
                <c:pt idx="7183">
                  <c:v>1</c:v>
                </c:pt>
                <c:pt idx="7184">
                  <c:v>1</c:v>
                </c:pt>
                <c:pt idx="7185">
                  <c:v>1</c:v>
                </c:pt>
                <c:pt idx="7186">
                  <c:v>1</c:v>
                </c:pt>
                <c:pt idx="7187">
                  <c:v>1</c:v>
                </c:pt>
                <c:pt idx="7188">
                  <c:v>1</c:v>
                </c:pt>
                <c:pt idx="7189">
                  <c:v>1</c:v>
                </c:pt>
                <c:pt idx="7190">
                  <c:v>1</c:v>
                </c:pt>
                <c:pt idx="7191">
                  <c:v>1</c:v>
                </c:pt>
                <c:pt idx="7192">
                  <c:v>1</c:v>
                </c:pt>
                <c:pt idx="7193">
                  <c:v>0.75</c:v>
                </c:pt>
                <c:pt idx="7194">
                  <c:v>1</c:v>
                </c:pt>
                <c:pt idx="7195">
                  <c:v>1</c:v>
                </c:pt>
                <c:pt idx="7196">
                  <c:v>1</c:v>
                </c:pt>
                <c:pt idx="7197">
                  <c:v>1</c:v>
                </c:pt>
                <c:pt idx="7198">
                  <c:v>0.5</c:v>
                </c:pt>
                <c:pt idx="7199">
                  <c:v>1</c:v>
                </c:pt>
                <c:pt idx="7200">
                  <c:v>1</c:v>
                </c:pt>
                <c:pt idx="7201">
                  <c:v>1</c:v>
                </c:pt>
                <c:pt idx="7202">
                  <c:v>1</c:v>
                </c:pt>
                <c:pt idx="7203">
                  <c:v>1</c:v>
                </c:pt>
                <c:pt idx="7204">
                  <c:v>1</c:v>
                </c:pt>
                <c:pt idx="7205">
                  <c:v>1</c:v>
                </c:pt>
                <c:pt idx="7206">
                  <c:v>1</c:v>
                </c:pt>
                <c:pt idx="7207">
                  <c:v>1</c:v>
                </c:pt>
                <c:pt idx="7208">
                  <c:v>1</c:v>
                </c:pt>
                <c:pt idx="7209">
                  <c:v>1</c:v>
                </c:pt>
                <c:pt idx="7210">
                  <c:v>0.5</c:v>
                </c:pt>
                <c:pt idx="7211">
                  <c:v>1</c:v>
                </c:pt>
                <c:pt idx="7212">
                  <c:v>1</c:v>
                </c:pt>
                <c:pt idx="7213">
                  <c:v>1</c:v>
                </c:pt>
                <c:pt idx="7214">
                  <c:v>1</c:v>
                </c:pt>
                <c:pt idx="7215">
                  <c:v>1</c:v>
                </c:pt>
                <c:pt idx="7216">
                  <c:v>1</c:v>
                </c:pt>
                <c:pt idx="7217">
                  <c:v>1</c:v>
                </c:pt>
                <c:pt idx="7218">
                  <c:v>1</c:v>
                </c:pt>
                <c:pt idx="7219">
                  <c:v>1</c:v>
                </c:pt>
                <c:pt idx="7220">
                  <c:v>1</c:v>
                </c:pt>
                <c:pt idx="7221">
                  <c:v>0.25</c:v>
                </c:pt>
                <c:pt idx="7222">
                  <c:v>1</c:v>
                </c:pt>
                <c:pt idx="7223">
                  <c:v>1</c:v>
                </c:pt>
                <c:pt idx="7224">
                  <c:v>1</c:v>
                </c:pt>
                <c:pt idx="7225">
                  <c:v>1</c:v>
                </c:pt>
                <c:pt idx="7226">
                  <c:v>1</c:v>
                </c:pt>
                <c:pt idx="7227">
                  <c:v>1</c:v>
                </c:pt>
                <c:pt idx="7228">
                  <c:v>1</c:v>
                </c:pt>
                <c:pt idx="7229">
                  <c:v>1</c:v>
                </c:pt>
                <c:pt idx="7230">
                  <c:v>1</c:v>
                </c:pt>
                <c:pt idx="7231">
                  <c:v>0.25</c:v>
                </c:pt>
                <c:pt idx="7232">
                  <c:v>1</c:v>
                </c:pt>
                <c:pt idx="7233">
                  <c:v>1</c:v>
                </c:pt>
                <c:pt idx="7234">
                  <c:v>1</c:v>
                </c:pt>
                <c:pt idx="7235">
                  <c:v>1</c:v>
                </c:pt>
                <c:pt idx="7236">
                  <c:v>1</c:v>
                </c:pt>
                <c:pt idx="7237">
                  <c:v>1</c:v>
                </c:pt>
                <c:pt idx="7238">
                  <c:v>1</c:v>
                </c:pt>
                <c:pt idx="7239">
                  <c:v>1</c:v>
                </c:pt>
                <c:pt idx="7240">
                  <c:v>1</c:v>
                </c:pt>
                <c:pt idx="7241">
                  <c:v>1</c:v>
                </c:pt>
                <c:pt idx="7242">
                  <c:v>1</c:v>
                </c:pt>
                <c:pt idx="7243">
                  <c:v>1</c:v>
                </c:pt>
                <c:pt idx="7244">
                  <c:v>0.5</c:v>
                </c:pt>
                <c:pt idx="7245">
                  <c:v>0.75</c:v>
                </c:pt>
                <c:pt idx="7246">
                  <c:v>1</c:v>
                </c:pt>
                <c:pt idx="7247">
                  <c:v>1</c:v>
                </c:pt>
                <c:pt idx="7248">
                  <c:v>1</c:v>
                </c:pt>
                <c:pt idx="7249">
                  <c:v>1</c:v>
                </c:pt>
                <c:pt idx="7250">
                  <c:v>1</c:v>
                </c:pt>
                <c:pt idx="7251">
                  <c:v>1</c:v>
                </c:pt>
                <c:pt idx="7252">
                  <c:v>1</c:v>
                </c:pt>
                <c:pt idx="7253">
                  <c:v>1</c:v>
                </c:pt>
                <c:pt idx="7254">
                  <c:v>1</c:v>
                </c:pt>
                <c:pt idx="7255">
                  <c:v>1</c:v>
                </c:pt>
                <c:pt idx="7256">
                  <c:v>1</c:v>
                </c:pt>
                <c:pt idx="7257">
                  <c:v>0.75</c:v>
                </c:pt>
                <c:pt idx="7258">
                  <c:v>1</c:v>
                </c:pt>
                <c:pt idx="7259">
                  <c:v>1</c:v>
                </c:pt>
                <c:pt idx="7260">
                  <c:v>1</c:v>
                </c:pt>
                <c:pt idx="7261">
                  <c:v>1</c:v>
                </c:pt>
                <c:pt idx="7262">
                  <c:v>1</c:v>
                </c:pt>
                <c:pt idx="7263">
                  <c:v>1</c:v>
                </c:pt>
                <c:pt idx="7264">
                  <c:v>1</c:v>
                </c:pt>
                <c:pt idx="7265">
                  <c:v>0.75</c:v>
                </c:pt>
                <c:pt idx="7266">
                  <c:v>1</c:v>
                </c:pt>
                <c:pt idx="7267">
                  <c:v>1</c:v>
                </c:pt>
                <c:pt idx="7268">
                  <c:v>1</c:v>
                </c:pt>
                <c:pt idx="7269">
                  <c:v>1</c:v>
                </c:pt>
                <c:pt idx="7270">
                  <c:v>1</c:v>
                </c:pt>
                <c:pt idx="7271">
                  <c:v>1</c:v>
                </c:pt>
                <c:pt idx="7272">
                  <c:v>1</c:v>
                </c:pt>
                <c:pt idx="7273">
                  <c:v>1</c:v>
                </c:pt>
                <c:pt idx="7274">
                  <c:v>1</c:v>
                </c:pt>
                <c:pt idx="7275">
                  <c:v>1</c:v>
                </c:pt>
                <c:pt idx="7276">
                  <c:v>1</c:v>
                </c:pt>
                <c:pt idx="7277">
                  <c:v>1</c:v>
                </c:pt>
                <c:pt idx="7278">
                  <c:v>1</c:v>
                </c:pt>
                <c:pt idx="7279">
                  <c:v>1</c:v>
                </c:pt>
                <c:pt idx="7280">
                  <c:v>1</c:v>
                </c:pt>
                <c:pt idx="7281">
                  <c:v>1</c:v>
                </c:pt>
                <c:pt idx="7282">
                  <c:v>0.25</c:v>
                </c:pt>
                <c:pt idx="7283">
                  <c:v>1</c:v>
                </c:pt>
                <c:pt idx="7284">
                  <c:v>1</c:v>
                </c:pt>
                <c:pt idx="7285">
                  <c:v>1</c:v>
                </c:pt>
                <c:pt idx="7286">
                  <c:v>1</c:v>
                </c:pt>
                <c:pt idx="7287">
                  <c:v>1</c:v>
                </c:pt>
                <c:pt idx="7288">
                  <c:v>1</c:v>
                </c:pt>
                <c:pt idx="7289">
                  <c:v>1</c:v>
                </c:pt>
                <c:pt idx="7290">
                  <c:v>1</c:v>
                </c:pt>
                <c:pt idx="7291">
                  <c:v>1</c:v>
                </c:pt>
                <c:pt idx="7292">
                  <c:v>1</c:v>
                </c:pt>
                <c:pt idx="7293">
                  <c:v>1</c:v>
                </c:pt>
                <c:pt idx="7294">
                  <c:v>1</c:v>
                </c:pt>
                <c:pt idx="7295">
                  <c:v>1</c:v>
                </c:pt>
                <c:pt idx="7296">
                  <c:v>1</c:v>
                </c:pt>
                <c:pt idx="7297">
                  <c:v>1</c:v>
                </c:pt>
                <c:pt idx="7298">
                  <c:v>1</c:v>
                </c:pt>
                <c:pt idx="7299">
                  <c:v>1</c:v>
                </c:pt>
                <c:pt idx="7300">
                  <c:v>1</c:v>
                </c:pt>
                <c:pt idx="7301">
                  <c:v>1</c:v>
                </c:pt>
                <c:pt idx="7302">
                  <c:v>1</c:v>
                </c:pt>
                <c:pt idx="7303">
                  <c:v>1</c:v>
                </c:pt>
                <c:pt idx="7304">
                  <c:v>1</c:v>
                </c:pt>
                <c:pt idx="7305">
                  <c:v>1</c:v>
                </c:pt>
                <c:pt idx="7306">
                  <c:v>1</c:v>
                </c:pt>
                <c:pt idx="7307">
                  <c:v>1</c:v>
                </c:pt>
                <c:pt idx="7308">
                  <c:v>1</c:v>
                </c:pt>
                <c:pt idx="7309">
                  <c:v>1</c:v>
                </c:pt>
                <c:pt idx="7310">
                  <c:v>1</c:v>
                </c:pt>
                <c:pt idx="7311">
                  <c:v>1</c:v>
                </c:pt>
                <c:pt idx="7312">
                  <c:v>1</c:v>
                </c:pt>
                <c:pt idx="7313">
                  <c:v>1</c:v>
                </c:pt>
                <c:pt idx="7314">
                  <c:v>1</c:v>
                </c:pt>
                <c:pt idx="7315">
                  <c:v>1</c:v>
                </c:pt>
                <c:pt idx="7316">
                  <c:v>1</c:v>
                </c:pt>
                <c:pt idx="7317">
                  <c:v>1</c:v>
                </c:pt>
                <c:pt idx="7318">
                  <c:v>1</c:v>
                </c:pt>
                <c:pt idx="7319">
                  <c:v>1</c:v>
                </c:pt>
                <c:pt idx="7320">
                  <c:v>1</c:v>
                </c:pt>
                <c:pt idx="7321">
                  <c:v>0.75</c:v>
                </c:pt>
                <c:pt idx="7322">
                  <c:v>1</c:v>
                </c:pt>
                <c:pt idx="7323">
                  <c:v>1</c:v>
                </c:pt>
                <c:pt idx="7324">
                  <c:v>1</c:v>
                </c:pt>
                <c:pt idx="7325">
                  <c:v>1</c:v>
                </c:pt>
                <c:pt idx="7326">
                  <c:v>1</c:v>
                </c:pt>
                <c:pt idx="7327">
                  <c:v>1</c:v>
                </c:pt>
                <c:pt idx="7328">
                  <c:v>1</c:v>
                </c:pt>
                <c:pt idx="7329">
                  <c:v>1</c:v>
                </c:pt>
                <c:pt idx="7330">
                  <c:v>1</c:v>
                </c:pt>
                <c:pt idx="7331">
                  <c:v>1</c:v>
                </c:pt>
                <c:pt idx="7332">
                  <c:v>1</c:v>
                </c:pt>
                <c:pt idx="7333">
                  <c:v>1</c:v>
                </c:pt>
                <c:pt idx="7334">
                  <c:v>1</c:v>
                </c:pt>
                <c:pt idx="7335">
                  <c:v>1</c:v>
                </c:pt>
                <c:pt idx="7336">
                  <c:v>1</c:v>
                </c:pt>
                <c:pt idx="7337">
                  <c:v>1</c:v>
                </c:pt>
                <c:pt idx="7338">
                  <c:v>1</c:v>
                </c:pt>
                <c:pt idx="7339">
                  <c:v>1</c:v>
                </c:pt>
                <c:pt idx="7340">
                  <c:v>1</c:v>
                </c:pt>
                <c:pt idx="7341">
                  <c:v>1</c:v>
                </c:pt>
                <c:pt idx="7342">
                  <c:v>1</c:v>
                </c:pt>
                <c:pt idx="7343">
                  <c:v>1</c:v>
                </c:pt>
                <c:pt idx="7344">
                  <c:v>1</c:v>
                </c:pt>
                <c:pt idx="7345">
                  <c:v>0.5</c:v>
                </c:pt>
                <c:pt idx="7346">
                  <c:v>0.25</c:v>
                </c:pt>
                <c:pt idx="7347">
                  <c:v>1</c:v>
                </c:pt>
                <c:pt idx="7348">
                  <c:v>1</c:v>
                </c:pt>
                <c:pt idx="7349">
                  <c:v>1</c:v>
                </c:pt>
                <c:pt idx="7350">
                  <c:v>1</c:v>
                </c:pt>
                <c:pt idx="7351">
                  <c:v>1</c:v>
                </c:pt>
                <c:pt idx="7352">
                  <c:v>1</c:v>
                </c:pt>
                <c:pt idx="7353">
                  <c:v>1</c:v>
                </c:pt>
                <c:pt idx="7354">
                  <c:v>1</c:v>
                </c:pt>
                <c:pt idx="7355">
                  <c:v>1</c:v>
                </c:pt>
                <c:pt idx="7356">
                  <c:v>0.75</c:v>
                </c:pt>
                <c:pt idx="7357">
                  <c:v>1</c:v>
                </c:pt>
                <c:pt idx="7358">
                  <c:v>1</c:v>
                </c:pt>
                <c:pt idx="7359">
                  <c:v>1</c:v>
                </c:pt>
                <c:pt idx="7360">
                  <c:v>1</c:v>
                </c:pt>
                <c:pt idx="7361">
                  <c:v>1</c:v>
                </c:pt>
                <c:pt idx="7362">
                  <c:v>1</c:v>
                </c:pt>
                <c:pt idx="7363">
                  <c:v>1</c:v>
                </c:pt>
                <c:pt idx="7364">
                  <c:v>1</c:v>
                </c:pt>
                <c:pt idx="7365">
                  <c:v>1</c:v>
                </c:pt>
                <c:pt idx="7366">
                  <c:v>0.5</c:v>
                </c:pt>
                <c:pt idx="7367">
                  <c:v>1</c:v>
                </c:pt>
                <c:pt idx="7368">
                  <c:v>1</c:v>
                </c:pt>
                <c:pt idx="7369">
                  <c:v>1</c:v>
                </c:pt>
                <c:pt idx="7370">
                  <c:v>1</c:v>
                </c:pt>
                <c:pt idx="7371">
                  <c:v>1</c:v>
                </c:pt>
                <c:pt idx="7372">
                  <c:v>1</c:v>
                </c:pt>
                <c:pt idx="7373">
                  <c:v>1</c:v>
                </c:pt>
                <c:pt idx="7374">
                  <c:v>1</c:v>
                </c:pt>
                <c:pt idx="7375">
                  <c:v>1</c:v>
                </c:pt>
                <c:pt idx="7376">
                  <c:v>1</c:v>
                </c:pt>
                <c:pt idx="7377">
                  <c:v>1</c:v>
                </c:pt>
                <c:pt idx="7378">
                  <c:v>1</c:v>
                </c:pt>
                <c:pt idx="7379">
                  <c:v>1</c:v>
                </c:pt>
                <c:pt idx="7380">
                  <c:v>1</c:v>
                </c:pt>
                <c:pt idx="7381">
                  <c:v>1</c:v>
                </c:pt>
                <c:pt idx="7382">
                  <c:v>1</c:v>
                </c:pt>
                <c:pt idx="7383">
                  <c:v>1</c:v>
                </c:pt>
                <c:pt idx="7384">
                  <c:v>1</c:v>
                </c:pt>
                <c:pt idx="7385">
                  <c:v>1</c:v>
                </c:pt>
                <c:pt idx="7386">
                  <c:v>1</c:v>
                </c:pt>
                <c:pt idx="7387">
                  <c:v>1</c:v>
                </c:pt>
                <c:pt idx="7388">
                  <c:v>1</c:v>
                </c:pt>
                <c:pt idx="7389">
                  <c:v>1</c:v>
                </c:pt>
                <c:pt idx="7390">
                  <c:v>1</c:v>
                </c:pt>
                <c:pt idx="7391">
                  <c:v>1</c:v>
                </c:pt>
                <c:pt idx="7392">
                  <c:v>1</c:v>
                </c:pt>
                <c:pt idx="7393">
                  <c:v>1</c:v>
                </c:pt>
                <c:pt idx="7394">
                  <c:v>1</c:v>
                </c:pt>
                <c:pt idx="7395">
                  <c:v>1</c:v>
                </c:pt>
                <c:pt idx="7396">
                  <c:v>1</c:v>
                </c:pt>
                <c:pt idx="7397">
                  <c:v>1</c:v>
                </c:pt>
                <c:pt idx="7398">
                  <c:v>1</c:v>
                </c:pt>
                <c:pt idx="7399">
                  <c:v>1</c:v>
                </c:pt>
                <c:pt idx="7400">
                  <c:v>1</c:v>
                </c:pt>
                <c:pt idx="7401">
                  <c:v>1</c:v>
                </c:pt>
                <c:pt idx="7402">
                  <c:v>1</c:v>
                </c:pt>
                <c:pt idx="7403">
                  <c:v>1</c:v>
                </c:pt>
                <c:pt idx="7404">
                  <c:v>1</c:v>
                </c:pt>
                <c:pt idx="7405">
                  <c:v>1</c:v>
                </c:pt>
                <c:pt idx="7406">
                  <c:v>1</c:v>
                </c:pt>
                <c:pt idx="7407">
                  <c:v>1</c:v>
                </c:pt>
                <c:pt idx="7408">
                  <c:v>1</c:v>
                </c:pt>
                <c:pt idx="7409">
                  <c:v>1</c:v>
                </c:pt>
                <c:pt idx="7410">
                  <c:v>1</c:v>
                </c:pt>
                <c:pt idx="7411">
                  <c:v>1</c:v>
                </c:pt>
                <c:pt idx="7412">
                  <c:v>1</c:v>
                </c:pt>
                <c:pt idx="7413">
                  <c:v>1</c:v>
                </c:pt>
                <c:pt idx="7414">
                  <c:v>1</c:v>
                </c:pt>
                <c:pt idx="7415">
                  <c:v>1</c:v>
                </c:pt>
                <c:pt idx="7416">
                  <c:v>1</c:v>
                </c:pt>
                <c:pt idx="7417">
                  <c:v>0.75</c:v>
                </c:pt>
                <c:pt idx="7418">
                  <c:v>1</c:v>
                </c:pt>
                <c:pt idx="7419">
                  <c:v>1</c:v>
                </c:pt>
                <c:pt idx="7420">
                  <c:v>0.5</c:v>
                </c:pt>
                <c:pt idx="7421">
                  <c:v>1</c:v>
                </c:pt>
                <c:pt idx="7422">
                  <c:v>0.5</c:v>
                </c:pt>
                <c:pt idx="7423">
                  <c:v>1</c:v>
                </c:pt>
                <c:pt idx="7424">
                  <c:v>0.25</c:v>
                </c:pt>
                <c:pt idx="7425">
                  <c:v>1</c:v>
                </c:pt>
                <c:pt idx="7426">
                  <c:v>1</c:v>
                </c:pt>
                <c:pt idx="7427">
                  <c:v>1</c:v>
                </c:pt>
                <c:pt idx="7428">
                  <c:v>1</c:v>
                </c:pt>
                <c:pt idx="7429">
                  <c:v>1</c:v>
                </c:pt>
                <c:pt idx="7430">
                  <c:v>1</c:v>
                </c:pt>
                <c:pt idx="7431">
                  <c:v>1</c:v>
                </c:pt>
                <c:pt idx="7432">
                  <c:v>1</c:v>
                </c:pt>
                <c:pt idx="7433">
                  <c:v>1</c:v>
                </c:pt>
                <c:pt idx="7434">
                  <c:v>1</c:v>
                </c:pt>
                <c:pt idx="7435">
                  <c:v>1</c:v>
                </c:pt>
                <c:pt idx="7436">
                  <c:v>1</c:v>
                </c:pt>
                <c:pt idx="7437">
                  <c:v>1</c:v>
                </c:pt>
                <c:pt idx="7438">
                  <c:v>0.75</c:v>
                </c:pt>
                <c:pt idx="7439">
                  <c:v>1</c:v>
                </c:pt>
                <c:pt idx="7440">
                  <c:v>1</c:v>
                </c:pt>
                <c:pt idx="7441">
                  <c:v>1</c:v>
                </c:pt>
                <c:pt idx="7442">
                  <c:v>1</c:v>
                </c:pt>
                <c:pt idx="7443">
                  <c:v>1</c:v>
                </c:pt>
                <c:pt idx="7444">
                  <c:v>1</c:v>
                </c:pt>
                <c:pt idx="7445">
                  <c:v>1</c:v>
                </c:pt>
                <c:pt idx="7446">
                  <c:v>1</c:v>
                </c:pt>
                <c:pt idx="7447">
                  <c:v>0.75</c:v>
                </c:pt>
                <c:pt idx="7448">
                  <c:v>1</c:v>
                </c:pt>
                <c:pt idx="7449">
                  <c:v>1</c:v>
                </c:pt>
                <c:pt idx="7450">
                  <c:v>1</c:v>
                </c:pt>
                <c:pt idx="7451">
                  <c:v>1</c:v>
                </c:pt>
                <c:pt idx="7452">
                  <c:v>1</c:v>
                </c:pt>
                <c:pt idx="7453">
                  <c:v>1</c:v>
                </c:pt>
                <c:pt idx="7454">
                  <c:v>1</c:v>
                </c:pt>
                <c:pt idx="7455">
                  <c:v>1</c:v>
                </c:pt>
                <c:pt idx="7456">
                  <c:v>1</c:v>
                </c:pt>
                <c:pt idx="7457">
                  <c:v>1</c:v>
                </c:pt>
                <c:pt idx="7458">
                  <c:v>1</c:v>
                </c:pt>
                <c:pt idx="7459">
                  <c:v>0.75</c:v>
                </c:pt>
                <c:pt idx="7460">
                  <c:v>1</c:v>
                </c:pt>
                <c:pt idx="7461">
                  <c:v>1</c:v>
                </c:pt>
                <c:pt idx="7462">
                  <c:v>1</c:v>
                </c:pt>
                <c:pt idx="7463">
                  <c:v>1</c:v>
                </c:pt>
                <c:pt idx="7464">
                  <c:v>1</c:v>
                </c:pt>
                <c:pt idx="7465">
                  <c:v>1</c:v>
                </c:pt>
                <c:pt idx="7466">
                  <c:v>1</c:v>
                </c:pt>
                <c:pt idx="7467">
                  <c:v>1</c:v>
                </c:pt>
                <c:pt idx="7468">
                  <c:v>1</c:v>
                </c:pt>
                <c:pt idx="7469">
                  <c:v>1</c:v>
                </c:pt>
                <c:pt idx="7470">
                  <c:v>1</c:v>
                </c:pt>
                <c:pt idx="7471">
                  <c:v>1</c:v>
                </c:pt>
                <c:pt idx="7472">
                  <c:v>0.75</c:v>
                </c:pt>
                <c:pt idx="7473">
                  <c:v>1</c:v>
                </c:pt>
                <c:pt idx="7474">
                  <c:v>1</c:v>
                </c:pt>
                <c:pt idx="7475">
                  <c:v>1</c:v>
                </c:pt>
                <c:pt idx="7476">
                  <c:v>1</c:v>
                </c:pt>
                <c:pt idx="7477">
                  <c:v>1</c:v>
                </c:pt>
                <c:pt idx="7478">
                  <c:v>1</c:v>
                </c:pt>
                <c:pt idx="7479">
                  <c:v>1</c:v>
                </c:pt>
                <c:pt idx="7480">
                  <c:v>1</c:v>
                </c:pt>
                <c:pt idx="7481">
                  <c:v>1</c:v>
                </c:pt>
                <c:pt idx="7482">
                  <c:v>1</c:v>
                </c:pt>
                <c:pt idx="7483">
                  <c:v>1</c:v>
                </c:pt>
                <c:pt idx="7484">
                  <c:v>1</c:v>
                </c:pt>
                <c:pt idx="7485">
                  <c:v>1</c:v>
                </c:pt>
                <c:pt idx="7486">
                  <c:v>1</c:v>
                </c:pt>
                <c:pt idx="7487">
                  <c:v>1</c:v>
                </c:pt>
                <c:pt idx="7488">
                  <c:v>1</c:v>
                </c:pt>
                <c:pt idx="7489">
                  <c:v>1</c:v>
                </c:pt>
                <c:pt idx="7490">
                  <c:v>1</c:v>
                </c:pt>
                <c:pt idx="7491">
                  <c:v>1</c:v>
                </c:pt>
                <c:pt idx="7492">
                  <c:v>1</c:v>
                </c:pt>
                <c:pt idx="7493">
                  <c:v>1</c:v>
                </c:pt>
                <c:pt idx="7494">
                  <c:v>1</c:v>
                </c:pt>
                <c:pt idx="7495">
                  <c:v>1</c:v>
                </c:pt>
                <c:pt idx="7496">
                  <c:v>1</c:v>
                </c:pt>
                <c:pt idx="7497">
                  <c:v>1</c:v>
                </c:pt>
                <c:pt idx="7498">
                  <c:v>1</c:v>
                </c:pt>
                <c:pt idx="7499">
                  <c:v>1</c:v>
                </c:pt>
                <c:pt idx="7500">
                  <c:v>1</c:v>
                </c:pt>
                <c:pt idx="7501">
                  <c:v>1</c:v>
                </c:pt>
                <c:pt idx="7502">
                  <c:v>1</c:v>
                </c:pt>
                <c:pt idx="7503">
                  <c:v>1</c:v>
                </c:pt>
                <c:pt idx="7504">
                  <c:v>1</c:v>
                </c:pt>
                <c:pt idx="7505">
                  <c:v>1</c:v>
                </c:pt>
                <c:pt idx="7506">
                  <c:v>1</c:v>
                </c:pt>
                <c:pt idx="7507">
                  <c:v>1</c:v>
                </c:pt>
                <c:pt idx="7508">
                  <c:v>1</c:v>
                </c:pt>
                <c:pt idx="7509">
                  <c:v>1</c:v>
                </c:pt>
                <c:pt idx="7510">
                  <c:v>1</c:v>
                </c:pt>
                <c:pt idx="7511">
                  <c:v>1</c:v>
                </c:pt>
                <c:pt idx="7512">
                  <c:v>1</c:v>
                </c:pt>
                <c:pt idx="7513">
                  <c:v>1</c:v>
                </c:pt>
                <c:pt idx="7514">
                  <c:v>1</c:v>
                </c:pt>
                <c:pt idx="7515">
                  <c:v>1</c:v>
                </c:pt>
                <c:pt idx="7516">
                  <c:v>1</c:v>
                </c:pt>
                <c:pt idx="7517">
                  <c:v>1</c:v>
                </c:pt>
                <c:pt idx="7518">
                  <c:v>1</c:v>
                </c:pt>
                <c:pt idx="7519">
                  <c:v>1</c:v>
                </c:pt>
                <c:pt idx="7520">
                  <c:v>1</c:v>
                </c:pt>
                <c:pt idx="7521">
                  <c:v>1</c:v>
                </c:pt>
                <c:pt idx="7522">
                  <c:v>1</c:v>
                </c:pt>
                <c:pt idx="7523">
                  <c:v>1</c:v>
                </c:pt>
                <c:pt idx="7524">
                  <c:v>1</c:v>
                </c:pt>
                <c:pt idx="7525">
                  <c:v>1</c:v>
                </c:pt>
                <c:pt idx="7526">
                  <c:v>1</c:v>
                </c:pt>
                <c:pt idx="7527">
                  <c:v>1</c:v>
                </c:pt>
                <c:pt idx="7528">
                  <c:v>1</c:v>
                </c:pt>
                <c:pt idx="7529">
                  <c:v>1</c:v>
                </c:pt>
                <c:pt idx="7530">
                  <c:v>1</c:v>
                </c:pt>
                <c:pt idx="7531">
                  <c:v>1</c:v>
                </c:pt>
                <c:pt idx="7532">
                  <c:v>1</c:v>
                </c:pt>
                <c:pt idx="7533">
                  <c:v>1</c:v>
                </c:pt>
                <c:pt idx="7534">
                  <c:v>1</c:v>
                </c:pt>
                <c:pt idx="7535">
                  <c:v>1</c:v>
                </c:pt>
                <c:pt idx="7536">
                  <c:v>1</c:v>
                </c:pt>
                <c:pt idx="7537">
                  <c:v>1</c:v>
                </c:pt>
                <c:pt idx="7538">
                  <c:v>1</c:v>
                </c:pt>
                <c:pt idx="7539">
                  <c:v>1</c:v>
                </c:pt>
                <c:pt idx="7540">
                  <c:v>1</c:v>
                </c:pt>
                <c:pt idx="7541">
                  <c:v>1</c:v>
                </c:pt>
                <c:pt idx="7542">
                  <c:v>1</c:v>
                </c:pt>
                <c:pt idx="7543">
                  <c:v>1</c:v>
                </c:pt>
                <c:pt idx="7544">
                  <c:v>1</c:v>
                </c:pt>
                <c:pt idx="7545">
                  <c:v>1</c:v>
                </c:pt>
                <c:pt idx="7546">
                  <c:v>1</c:v>
                </c:pt>
                <c:pt idx="7547">
                  <c:v>1</c:v>
                </c:pt>
                <c:pt idx="7548">
                  <c:v>1</c:v>
                </c:pt>
                <c:pt idx="7549">
                  <c:v>1</c:v>
                </c:pt>
                <c:pt idx="7550">
                  <c:v>1</c:v>
                </c:pt>
                <c:pt idx="7551">
                  <c:v>1</c:v>
                </c:pt>
                <c:pt idx="7552">
                  <c:v>1</c:v>
                </c:pt>
                <c:pt idx="7553">
                  <c:v>1</c:v>
                </c:pt>
                <c:pt idx="7554">
                  <c:v>1</c:v>
                </c:pt>
                <c:pt idx="7555">
                  <c:v>1</c:v>
                </c:pt>
                <c:pt idx="7556">
                  <c:v>1</c:v>
                </c:pt>
                <c:pt idx="7557">
                  <c:v>1</c:v>
                </c:pt>
                <c:pt idx="7558">
                  <c:v>0.75</c:v>
                </c:pt>
                <c:pt idx="7559">
                  <c:v>1</c:v>
                </c:pt>
                <c:pt idx="7560">
                  <c:v>1</c:v>
                </c:pt>
                <c:pt idx="7561">
                  <c:v>1</c:v>
                </c:pt>
                <c:pt idx="7562">
                  <c:v>1</c:v>
                </c:pt>
                <c:pt idx="7563">
                  <c:v>1</c:v>
                </c:pt>
                <c:pt idx="7564">
                  <c:v>1</c:v>
                </c:pt>
                <c:pt idx="7565">
                  <c:v>1</c:v>
                </c:pt>
                <c:pt idx="7566">
                  <c:v>1</c:v>
                </c:pt>
                <c:pt idx="7567">
                  <c:v>1</c:v>
                </c:pt>
                <c:pt idx="7568">
                  <c:v>1</c:v>
                </c:pt>
                <c:pt idx="7569">
                  <c:v>1</c:v>
                </c:pt>
                <c:pt idx="7570">
                  <c:v>1</c:v>
                </c:pt>
                <c:pt idx="7571">
                  <c:v>1</c:v>
                </c:pt>
                <c:pt idx="7572">
                  <c:v>1</c:v>
                </c:pt>
                <c:pt idx="7573">
                  <c:v>1</c:v>
                </c:pt>
                <c:pt idx="7574">
                  <c:v>1</c:v>
                </c:pt>
                <c:pt idx="7575">
                  <c:v>1</c:v>
                </c:pt>
                <c:pt idx="7576">
                  <c:v>1</c:v>
                </c:pt>
                <c:pt idx="7577">
                  <c:v>0.25</c:v>
                </c:pt>
                <c:pt idx="7578">
                  <c:v>1</c:v>
                </c:pt>
                <c:pt idx="7579">
                  <c:v>1</c:v>
                </c:pt>
                <c:pt idx="7580">
                  <c:v>1</c:v>
                </c:pt>
                <c:pt idx="7581">
                  <c:v>1</c:v>
                </c:pt>
                <c:pt idx="7582">
                  <c:v>0.5</c:v>
                </c:pt>
                <c:pt idx="7583">
                  <c:v>1</c:v>
                </c:pt>
                <c:pt idx="7584">
                  <c:v>1</c:v>
                </c:pt>
                <c:pt idx="7585">
                  <c:v>1</c:v>
                </c:pt>
                <c:pt idx="7586">
                  <c:v>1</c:v>
                </c:pt>
                <c:pt idx="7587">
                  <c:v>1</c:v>
                </c:pt>
                <c:pt idx="7588">
                  <c:v>1</c:v>
                </c:pt>
                <c:pt idx="7589">
                  <c:v>1</c:v>
                </c:pt>
                <c:pt idx="7590">
                  <c:v>1</c:v>
                </c:pt>
                <c:pt idx="7591">
                  <c:v>1</c:v>
                </c:pt>
                <c:pt idx="7592">
                  <c:v>0.75</c:v>
                </c:pt>
                <c:pt idx="7593">
                  <c:v>1</c:v>
                </c:pt>
                <c:pt idx="7594">
                  <c:v>1</c:v>
                </c:pt>
                <c:pt idx="7595">
                  <c:v>1</c:v>
                </c:pt>
                <c:pt idx="7596">
                  <c:v>1</c:v>
                </c:pt>
                <c:pt idx="7597">
                  <c:v>1</c:v>
                </c:pt>
                <c:pt idx="7598">
                  <c:v>1</c:v>
                </c:pt>
                <c:pt idx="7599">
                  <c:v>1</c:v>
                </c:pt>
                <c:pt idx="7600">
                  <c:v>1</c:v>
                </c:pt>
                <c:pt idx="7601">
                  <c:v>1</c:v>
                </c:pt>
                <c:pt idx="7602">
                  <c:v>1</c:v>
                </c:pt>
                <c:pt idx="7603">
                  <c:v>1</c:v>
                </c:pt>
                <c:pt idx="7604">
                  <c:v>1</c:v>
                </c:pt>
                <c:pt idx="7605">
                  <c:v>1</c:v>
                </c:pt>
                <c:pt idx="7606">
                  <c:v>1</c:v>
                </c:pt>
                <c:pt idx="7607">
                  <c:v>1</c:v>
                </c:pt>
                <c:pt idx="7608">
                  <c:v>1</c:v>
                </c:pt>
                <c:pt idx="7609">
                  <c:v>1</c:v>
                </c:pt>
                <c:pt idx="7610">
                  <c:v>1</c:v>
                </c:pt>
                <c:pt idx="7611">
                  <c:v>1</c:v>
                </c:pt>
                <c:pt idx="7612">
                  <c:v>1</c:v>
                </c:pt>
                <c:pt idx="7613">
                  <c:v>1</c:v>
                </c:pt>
                <c:pt idx="7614">
                  <c:v>1</c:v>
                </c:pt>
                <c:pt idx="7615">
                  <c:v>1</c:v>
                </c:pt>
                <c:pt idx="7616">
                  <c:v>1</c:v>
                </c:pt>
                <c:pt idx="7617">
                  <c:v>1</c:v>
                </c:pt>
                <c:pt idx="7618">
                  <c:v>1</c:v>
                </c:pt>
                <c:pt idx="7619">
                  <c:v>1</c:v>
                </c:pt>
                <c:pt idx="7620">
                  <c:v>1</c:v>
                </c:pt>
                <c:pt idx="7621">
                  <c:v>1</c:v>
                </c:pt>
                <c:pt idx="7622">
                  <c:v>1</c:v>
                </c:pt>
                <c:pt idx="7623">
                  <c:v>1</c:v>
                </c:pt>
                <c:pt idx="7624">
                  <c:v>1</c:v>
                </c:pt>
                <c:pt idx="7625">
                  <c:v>1</c:v>
                </c:pt>
                <c:pt idx="7626">
                  <c:v>1</c:v>
                </c:pt>
                <c:pt idx="7627">
                  <c:v>1</c:v>
                </c:pt>
                <c:pt idx="7628">
                  <c:v>1</c:v>
                </c:pt>
                <c:pt idx="7629">
                  <c:v>1</c:v>
                </c:pt>
                <c:pt idx="7630">
                  <c:v>1</c:v>
                </c:pt>
                <c:pt idx="7631">
                  <c:v>1</c:v>
                </c:pt>
                <c:pt idx="7632">
                  <c:v>1</c:v>
                </c:pt>
                <c:pt idx="7633">
                  <c:v>1</c:v>
                </c:pt>
                <c:pt idx="7634">
                  <c:v>1</c:v>
                </c:pt>
                <c:pt idx="7635">
                  <c:v>1</c:v>
                </c:pt>
                <c:pt idx="7636">
                  <c:v>1</c:v>
                </c:pt>
                <c:pt idx="7637">
                  <c:v>1</c:v>
                </c:pt>
                <c:pt idx="7638">
                  <c:v>1</c:v>
                </c:pt>
                <c:pt idx="7639">
                  <c:v>1</c:v>
                </c:pt>
                <c:pt idx="7640">
                  <c:v>1</c:v>
                </c:pt>
                <c:pt idx="7641">
                  <c:v>1</c:v>
                </c:pt>
                <c:pt idx="7642">
                  <c:v>1</c:v>
                </c:pt>
                <c:pt idx="7643">
                  <c:v>1</c:v>
                </c:pt>
                <c:pt idx="7644">
                  <c:v>1</c:v>
                </c:pt>
                <c:pt idx="7645">
                  <c:v>1</c:v>
                </c:pt>
                <c:pt idx="7646">
                  <c:v>1</c:v>
                </c:pt>
                <c:pt idx="7647">
                  <c:v>1</c:v>
                </c:pt>
                <c:pt idx="7648">
                  <c:v>1</c:v>
                </c:pt>
                <c:pt idx="7649">
                  <c:v>1</c:v>
                </c:pt>
                <c:pt idx="7650">
                  <c:v>1</c:v>
                </c:pt>
                <c:pt idx="7651">
                  <c:v>1</c:v>
                </c:pt>
                <c:pt idx="7652">
                  <c:v>1</c:v>
                </c:pt>
                <c:pt idx="7653">
                  <c:v>1</c:v>
                </c:pt>
                <c:pt idx="7654">
                  <c:v>1</c:v>
                </c:pt>
                <c:pt idx="7655">
                  <c:v>1</c:v>
                </c:pt>
                <c:pt idx="7656">
                  <c:v>1</c:v>
                </c:pt>
                <c:pt idx="7657">
                  <c:v>1</c:v>
                </c:pt>
                <c:pt idx="7658">
                  <c:v>1</c:v>
                </c:pt>
                <c:pt idx="7659">
                  <c:v>1</c:v>
                </c:pt>
                <c:pt idx="7660">
                  <c:v>1</c:v>
                </c:pt>
                <c:pt idx="7661">
                  <c:v>1</c:v>
                </c:pt>
                <c:pt idx="7662">
                  <c:v>1</c:v>
                </c:pt>
                <c:pt idx="7663">
                  <c:v>1</c:v>
                </c:pt>
                <c:pt idx="7664">
                  <c:v>1</c:v>
                </c:pt>
                <c:pt idx="7665">
                  <c:v>1</c:v>
                </c:pt>
                <c:pt idx="7666">
                  <c:v>1</c:v>
                </c:pt>
                <c:pt idx="7667">
                  <c:v>1</c:v>
                </c:pt>
                <c:pt idx="7668">
                  <c:v>1</c:v>
                </c:pt>
                <c:pt idx="7669">
                  <c:v>1</c:v>
                </c:pt>
                <c:pt idx="7670">
                  <c:v>1</c:v>
                </c:pt>
                <c:pt idx="7671">
                  <c:v>1</c:v>
                </c:pt>
                <c:pt idx="7672">
                  <c:v>1</c:v>
                </c:pt>
                <c:pt idx="7673">
                  <c:v>1</c:v>
                </c:pt>
                <c:pt idx="7674">
                  <c:v>0.75</c:v>
                </c:pt>
                <c:pt idx="7675">
                  <c:v>1</c:v>
                </c:pt>
                <c:pt idx="7676">
                  <c:v>1</c:v>
                </c:pt>
                <c:pt idx="7677">
                  <c:v>0.75</c:v>
                </c:pt>
                <c:pt idx="7678">
                  <c:v>1</c:v>
                </c:pt>
                <c:pt idx="7679">
                  <c:v>1</c:v>
                </c:pt>
                <c:pt idx="7680">
                  <c:v>1</c:v>
                </c:pt>
                <c:pt idx="7681">
                  <c:v>1</c:v>
                </c:pt>
                <c:pt idx="7682">
                  <c:v>1</c:v>
                </c:pt>
                <c:pt idx="7683">
                  <c:v>1</c:v>
                </c:pt>
                <c:pt idx="7684">
                  <c:v>1</c:v>
                </c:pt>
                <c:pt idx="7685">
                  <c:v>1</c:v>
                </c:pt>
                <c:pt idx="7686">
                  <c:v>1</c:v>
                </c:pt>
                <c:pt idx="7687">
                  <c:v>1</c:v>
                </c:pt>
                <c:pt idx="7688">
                  <c:v>1</c:v>
                </c:pt>
                <c:pt idx="7689">
                  <c:v>1</c:v>
                </c:pt>
                <c:pt idx="7690">
                  <c:v>1</c:v>
                </c:pt>
                <c:pt idx="7691">
                  <c:v>1</c:v>
                </c:pt>
                <c:pt idx="7692">
                  <c:v>1</c:v>
                </c:pt>
                <c:pt idx="7693">
                  <c:v>1</c:v>
                </c:pt>
                <c:pt idx="7694">
                  <c:v>1</c:v>
                </c:pt>
                <c:pt idx="7695">
                  <c:v>1</c:v>
                </c:pt>
                <c:pt idx="7696">
                  <c:v>1</c:v>
                </c:pt>
                <c:pt idx="7697">
                  <c:v>1</c:v>
                </c:pt>
                <c:pt idx="7698">
                  <c:v>1</c:v>
                </c:pt>
                <c:pt idx="7699">
                  <c:v>1</c:v>
                </c:pt>
                <c:pt idx="7700">
                  <c:v>1</c:v>
                </c:pt>
                <c:pt idx="7701">
                  <c:v>1</c:v>
                </c:pt>
                <c:pt idx="7702">
                  <c:v>1</c:v>
                </c:pt>
                <c:pt idx="7703">
                  <c:v>1</c:v>
                </c:pt>
                <c:pt idx="7704">
                  <c:v>0.75</c:v>
                </c:pt>
                <c:pt idx="7705">
                  <c:v>1</c:v>
                </c:pt>
                <c:pt idx="7706">
                  <c:v>1</c:v>
                </c:pt>
                <c:pt idx="7707">
                  <c:v>1</c:v>
                </c:pt>
                <c:pt idx="7708">
                  <c:v>1</c:v>
                </c:pt>
                <c:pt idx="7709">
                  <c:v>1</c:v>
                </c:pt>
                <c:pt idx="7710">
                  <c:v>1</c:v>
                </c:pt>
                <c:pt idx="7711">
                  <c:v>1</c:v>
                </c:pt>
                <c:pt idx="7712">
                  <c:v>0.75</c:v>
                </c:pt>
                <c:pt idx="7713">
                  <c:v>1</c:v>
                </c:pt>
                <c:pt idx="7714">
                  <c:v>1</c:v>
                </c:pt>
                <c:pt idx="7715">
                  <c:v>1</c:v>
                </c:pt>
                <c:pt idx="7716">
                  <c:v>1</c:v>
                </c:pt>
                <c:pt idx="7717">
                  <c:v>1</c:v>
                </c:pt>
                <c:pt idx="7718">
                  <c:v>1</c:v>
                </c:pt>
                <c:pt idx="7719">
                  <c:v>1</c:v>
                </c:pt>
                <c:pt idx="7720">
                  <c:v>1</c:v>
                </c:pt>
                <c:pt idx="7721">
                  <c:v>1</c:v>
                </c:pt>
                <c:pt idx="7722">
                  <c:v>1</c:v>
                </c:pt>
                <c:pt idx="7723">
                  <c:v>1</c:v>
                </c:pt>
                <c:pt idx="7724">
                  <c:v>1</c:v>
                </c:pt>
                <c:pt idx="7725">
                  <c:v>1</c:v>
                </c:pt>
                <c:pt idx="7726">
                  <c:v>1</c:v>
                </c:pt>
                <c:pt idx="7727">
                  <c:v>1</c:v>
                </c:pt>
                <c:pt idx="7728">
                  <c:v>1</c:v>
                </c:pt>
                <c:pt idx="7729">
                  <c:v>1</c:v>
                </c:pt>
                <c:pt idx="7730">
                  <c:v>1</c:v>
                </c:pt>
                <c:pt idx="7731">
                  <c:v>1</c:v>
                </c:pt>
                <c:pt idx="7732">
                  <c:v>1</c:v>
                </c:pt>
                <c:pt idx="7733">
                  <c:v>1</c:v>
                </c:pt>
                <c:pt idx="7734">
                  <c:v>1</c:v>
                </c:pt>
                <c:pt idx="7735">
                  <c:v>1</c:v>
                </c:pt>
                <c:pt idx="7736">
                  <c:v>1</c:v>
                </c:pt>
                <c:pt idx="7737">
                  <c:v>1</c:v>
                </c:pt>
                <c:pt idx="7738">
                  <c:v>1</c:v>
                </c:pt>
                <c:pt idx="7739">
                  <c:v>0.75</c:v>
                </c:pt>
                <c:pt idx="7740">
                  <c:v>1</c:v>
                </c:pt>
                <c:pt idx="7741">
                  <c:v>1</c:v>
                </c:pt>
                <c:pt idx="7742">
                  <c:v>1</c:v>
                </c:pt>
                <c:pt idx="7743">
                  <c:v>1</c:v>
                </c:pt>
                <c:pt idx="7744">
                  <c:v>1</c:v>
                </c:pt>
                <c:pt idx="7745">
                  <c:v>1</c:v>
                </c:pt>
                <c:pt idx="7746">
                  <c:v>1</c:v>
                </c:pt>
                <c:pt idx="7747">
                  <c:v>1</c:v>
                </c:pt>
                <c:pt idx="7748">
                  <c:v>1</c:v>
                </c:pt>
                <c:pt idx="7749">
                  <c:v>1</c:v>
                </c:pt>
                <c:pt idx="7750">
                  <c:v>1</c:v>
                </c:pt>
                <c:pt idx="7751">
                  <c:v>1</c:v>
                </c:pt>
                <c:pt idx="7752">
                  <c:v>0.75</c:v>
                </c:pt>
                <c:pt idx="7753">
                  <c:v>1</c:v>
                </c:pt>
                <c:pt idx="7754">
                  <c:v>1</c:v>
                </c:pt>
                <c:pt idx="7755">
                  <c:v>1</c:v>
                </c:pt>
                <c:pt idx="7756">
                  <c:v>1</c:v>
                </c:pt>
                <c:pt idx="7757">
                  <c:v>1</c:v>
                </c:pt>
                <c:pt idx="7758">
                  <c:v>1</c:v>
                </c:pt>
                <c:pt idx="7759">
                  <c:v>1</c:v>
                </c:pt>
                <c:pt idx="7760">
                  <c:v>1</c:v>
                </c:pt>
                <c:pt idx="7761">
                  <c:v>1</c:v>
                </c:pt>
                <c:pt idx="7762">
                  <c:v>1</c:v>
                </c:pt>
                <c:pt idx="7763">
                  <c:v>1</c:v>
                </c:pt>
                <c:pt idx="7764">
                  <c:v>1</c:v>
                </c:pt>
                <c:pt idx="7765">
                  <c:v>1</c:v>
                </c:pt>
                <c:pt idx="7766">
                  <c:v>1</c:v>
                </c:pt>
                <c:pt idx="7767">
                  <c:v>1</c:v>
                </c:pt>
                <c:pt idx="7768">
                  <c:v>1</c:v>
                </c:pt>
                <c:pt idx="7769">
                  <c:v>1</c:v>
                </c:pt>
                <c:pt idx="7770">
                  <c:v>1</c:v>
                </c:pt>
                <c:pt idx="7771">
                  <c:v>1</c:v>
                </c:pt>
                <c:pt idx="7772">
                  <c:v>1</c:v>
                </c:pt>
                <c:pt idx="7773">
                  <c:v>1</c:v>
                </c:pt>
                <c:pt idx="7774">
                  <c:v>1</c:v>
                </c:pt>
                <c:pt idx="7775">
                  <c:v>1</c:v>
                </c:pt>
                <c:pt idx="7776">
                  <c:v>0.5</c:v>
                </c:pt>
                <c:pt idx="7777">
                  <c:v>1</c:v>
                </c:pt>
                <c:pt idx="7778">
                  <c:v>1</c:v>
                </c:pt>
                <c:pt idx="7779">
                  <c:v>1</c:v>
                </c:pt>
                <c:pt idx="7780">
                  <c:v>1</c:v>
                </c:pt>
                <c:pt idx="7781">
                  <c:v>1</c:v>
                </c:pt>
                <c:pt idx="7782">
                  <c:v>1</c:v>
                </c:pt>
                <c:pt idx="7783">
                  <c:v>0.75</c:v>
                </c:pt>
                <c:pt idx="7784">
                  <c:v>1</c:v>
                </c:pt>
                <c:pt idx="7785">
                  <c:v>0.5</c:v>
                </c:pt>
                <c:pt idx="7786">
                  <c:v>1</c:v>
                </c:pt>
                <c:pt idx="7787">
                  <c:v>1</c:v>
                </c:pt>
                <c:pt idx="7788">
                  <c:v>1</c:v>
                </c:pt>
                <c:pt idx="7789">
                  <c:v>1</c:v>
                </c:pt>
                <c:pt idx="7790">
                  <c:v>1</c:v>
                </c:pt>
                <c:pt idx="7791">
                  <c:v>1</c:v>
                </c:pt>
                <c:pt idx="7792">
                  <c:v>1</c:v>
                </c:pt>
                <c:pt idx="7793">
                  <c:v>0.75</c:v>
                </c:pt>
                <c:pt idx="7794">
                  <c:v>1</c:v>
                </c:pt>
                <c:pt idx="7795">
                  <c:v>1</c:v>
                </c:pt>
                <c:pt idx="7796">
                  <c:v>1</c:v>
                </c:pt>
                <c:pt idx="7797">
                  <c:v>1</c:v>
                </c:pt>
                <c:pt idx="7798">
                  <c:v>1</c:v>
                </c:pt>
                <c:pt idx="7799">
                  <c:v>1</c:v>
                </c:pt>
                <c:pt idx="7800">
                  <c:v>1</c:v>
                </c:pt>
                <c:pt idx="7801">
                  <c:v>1</c:v>
                </c:pt>
                <c:pt idx="7802">
                  <c:v>1</c:v>
                </c:pt>
                <c:pt idx="7803">
                  <c:v>1</c:v>
                </c:pt>
                <c:pt idx="7804">
                  <c:v>1</c:v>
                </c:pt>
                <c:pt idx="7805">
                  <c:v>1</c:v>
                </c:pt>
                <c:pt idx="7806">
                  <c:v>1</c:v>
                </c:pt>
                <c:pt idx="7807">
                  <c:v>1</c:v>
                </c:pt>
                <c:pt idx="7808">
                  <c:v>1</c:v>
                </c:pt>
                <c:pt idx="7809">
                  <c:v>1</c:v>
                </c:pt>
                <c:pt idx="7810">
                  <c:v>1</c:v>
                </c:pt>
                <c:pt idx="7811">
                  <c:v>1</c:v>
                </c:pt>
                <c:pt idx="7812">
                  <c:v>0.75</c:v>
                </c:pt>
                <c:pt idx="7813">
                  <c:v>1</c:v>
                </c:pt>
                <c:pt idx="7814">
                  <c:v>1</c:v>
                </c:pt>
                <c:pt idx="7815">
                  <c:v>1</c:v>
                </c:pt>
                <c:pt idx="7816">
                  <c:v>1</c:v>
                </c:pt>
                <c:pt idx="7817">
                  <c:v>1</c:v>
                </c:pt>
                <c:pt idx="7818">
                  <c:v>1</c:v>
                </c:pt>
                <c:pt idx="7819">
                  <c:v>1</c:v>
                </c:pt>
                <c:pt idx="7820">
                  <c:v>1</c:v>
                </c:pt>
                <c:pt idx="7821">
                  <c:v>1</c:v>
                </c:pt>
                <c:pt idx="7822">
                  <c:v>1</c:v>
                </c:pt>
                <c:pt idx="7823">
                  <c:v>1</c:v>
                </c:pt>
                <c:pt idx="7824">
                  <c:v>1</c:v>
                </c:pt>
                <c:pt idx="7825">
                  <c:v>1</c:v>
                </c:pt>
                <c:pt idx="7826">
                  <c:v>1</c:v>
                </c:pt>
                <c:pt idx="7827">
                  <c:v>1</c:v>
                </c:pt>
                <c:pt idx="7828">
                  <c:v>1</c:v>
                </c:pt>
                <c:pt idx="7829">
                  <c:v>1</c:v>
                </c:pt>
                <c:pt idx="7830">
                  <c:v>1</c:v>
                </c:pt>
                <c:pt idx="7831">
                  <c:v>1</c:v>
                </c:pt>
                <c:pt idx="7832">
                  <c:v>1</c:v>
                </c:pt>
                <c:pt idx="7833">
                  <c:v>1</c:v>
                </c:pt>
                <c:pt idx="7834">
                  <c:v>1</c:v>
                </c:pt>
                <c:pt idx="7835">
                  <c:v>0.75</c:v>
                </c:pt>
                <c:pt idx="7836">
                  <c:v>1</c:v>
                </c:pt>
                <c:pt idx="7837">
                  <c:v>1</c:v>
                </c:pt>
                <c:pt idx="7838">
                  <c:v>1</c:v>
                </c:pt>
                <c:pt idx="7839">
                  <c:v>0.75</c:v>
                </c:pt>
                <c:pt idx="7840">
                  <c:v>1</c:v>
                </c:pt>
                <c:pt idx="7841">
                  <c:v>1</c:v>
                </c:pt>
                <c:pt idx="7842">
                  <c:v>1</c:v>
                </c:pt>
                <c:pt idx="7843">
                  <c:v>1</c:v>
                </c:pt>
                <c:pt idx="7844">
                  <c:v>1</c:v>
                </c:pt>
                <c:pt idx="7845">
                  <c:v>1</c:v>
                </c:pt>
                <c:pt idx="7846">
                  <c:v>1</c:v>
                </c:pt>
                <c:pt idx="7847">
                  <c:v>1</c:v>
                </c:pt>
                <c:pt idx="7848">
                  <c:v>1</c:v>
                </c:pt>
                <c:pt idx="7849">
                  <c:v>1</c:v>
                </c:pt>
                <c:pt idx="7850">
                  <c:v>1</c:v>
                </c:pt>
                <c:pt idx="7851">
                  <c:v>1</c:v>
                </c:pt>
                <c:pt idx="7852">
                  <c:v>1</c:v>
                </c:pt>
                <c:pt idx="7853">
                  <c:v>1</c:v>
                </c:pt>
                <c:pt idx="7854">
                  <c:v>1</c:v>
                </c:pt>
                <c:pt idx="7855">
                  <c:v>1</c:v>
                </c:pt>
                <c:pt idx="7856">
                  <c:v>1</c:v>
                </c:pt>
                <c:pt idx="7857">
                  <c:v>1</c:v>
                </c:pt>
                <c:pt idx="7858">
                  <c:v>1</c:v>
                </c:pt>
                <c:pt idx="7859">
                  <c:v>1</c:v>
                </c:pt>
                <c:pt idx="7860">
                  <c:v>1</c:v>
                </c:pt>
                <c:pt idx="7861">
                  <c:v>1</c:v>
                </c:pt>
                <c:pt idx="7862">
                  <c:v>1</c:v>
                </c:pt>
                <c:pt idx="7863">
                  <c:v>1</c:v>
                </c:pt>
                <c:pt idx="7864">
                  <c:v>1</c:v>
                </c:pt>
                <c:pt idx="7865">
                  <c:v>1</c:v>
                </c:pt>
                <c:pt idx="7866">
                  <c:v>1</c:v>
                </c:pt>
                <c:pt idx="7867">
                  <c:v>0.5</c:v>
                </c:pt>
                <c:pt idx="7868">
                  <c:v>1</c:v>
                </c:pt>
                <c:pt idx="7869">
                  <c:v>1</c:v>
                </c:pt>
                <c:pt idx="7870">
                  <c:v>1</c:v>
                </c:pt>
                <c:pt idx="7871">
                  <c:v>1</c:v>
                </c:pt>
                <c:pt idx="7872">
                  <c:v>1</c:v>
                </c:pt>
                <c:pt idx="7873">
                  <c:v>1</c:v>
                </c:pt>
                <c:pt idx="7874">
                  <c:v>1</c:v>
                </c:pt>
                <c:pt idx="7875">
                  <c:v>1</c:v>
                </c:pt>
                <c:pt idx="7876">
                  <c:v>1</c:v>
                </c:pt>
                <c:pt idx="7877">
                  <c:v>1</c:v>
                </c:pt>
                <c:pt idx="7878">
                  <c:v>1</c:v>
                </c:pt>
                <c:pt idx="7879">
                  <c:v>1</c:v>
                </c:pt>
                <c:pt idx="7880">
                  <c:v>1</c:v>
                </c:pt>
                <c:pt idx="7881">
                  <c:v>1</c:v>
                </c:pt>
                <c:pt idx="7882">
                  <c:v>1</c:v>
                </c:pt>
                <c:pt idx="7883">
                  <c:v>1</c:v>
                </c:pt>
                <c:pt idx="7884">
                  <c:v>1</c:v>
                </c:pt>
                <c:pt idx="7885">
                  <c:v>1</c:v>
                </c:pt>
                <c:pt idx="7886">
                  <c:v>1</c:v>
                </c:pt>
                <c:pt idx="7887">
                  <c:v>1</c:v>
                </c:pt>
                <c:pt idx="7888">
                  <c:v>1</c:v>
                </c:pt>
                <c:pt idx="7889">
                  <c:v>1</c:v>
                </c:pt>
                <c:pt idx="7890">
                  <c:v>1</c:v>
                </c:pt>
                <c:pt idx="7891">
                  <c:v>1</c:v>
                </c:pt>
                <c:pt idx="7892">
                  <c:v>1</c:v>
                </c:pt>
                <c:pt idx="7893">
                  <c:v>0.75</c:v>
                </c:pt>
                <c:pt idx="7894">
                  <c:v>1</c:v>
                </c:pt>
                <c:pt idx="7895">
                  <c:v>1</c:v>
                </c:pt>
                <c:pt idx="7896">
                  <c:v>1</c:v>
                </c:pt>
                <c:pt idx="7897">
                  <c:v>1</c:v>
                </c:pt>
                <c:pt idx="7898">
                  <c:v>1</c:v>
                </c:pt>
                <c:pt idx="7899">
                  <c:v>1</c:v>
                </c:pt>
                <c:pt idx="7900">
                  <c:v>1</c:v>
                </c:pt>
                <c:pt idx="7901">
                  <c:v>1</c:v>
                </c:pt>
                <c:pt idx="7902">
                  <c:v>1</c:v>
                </c:pt>
                <c:pt idx="7903">
                  <c:v>0.75</c:v>
                </c:pt>
                <c:pt idx="7904">
                  <c:v>1</c:v>
                </c:pt>
                <c:pt idx="7905">
                  <c:v>1</c:v>
                </c:pt>
                <c:pt idx="7906">
                  <c:v>1</c:v>
                </c:pt>
                <c:pt idx="7907">
                  <c:v>1</c:v>
                </c:pt>
                <c:pt idx="7908">
                  <c:v>1</c:v>
                </c:pt>
                <c:pt idx="7909">
                  <c:v>1</c:v>
                </c:pt>
                <c:pt idx="7910">
                  <c:v>1</c:v>
                </c:pt>
                <c:pt idx="7911">
                  <c:v>1</c:v>
                </c:pt>
                <c:pt idx="7912">
                  <c:v>1</c:v>
                </c:pt>
                <c:pt idx="7913">
                  <c:v>1</c:v>
                </c:pt>
                <c:pt idx="7914">
                  <c:v>1</c:v>
                </c:pt>
                <c:pt idx="7915">
                  <c:v>1</c:v>
                </c:pt>
                <c:pt idx="7916">
                  <c:v>1</c:v>
                </c:pt>
                <c:pt idx="7917">
                  <c:v>1</c:v>
                </c:pt>
                <c:pt idx="7918">
                  <c:v>1</c:v>
                </c:pt>
                <c:pt idx="7919">
                  <c:v>0.25</c:v>
                </c:pt>
                <c:pt idx="7920">
                  <c:v>1</c:v>
                </c:pt>
                <c:pt idx="7921">
                  <c:v>1</c:v>
                </c:pt>
                <c:pt idx="7922">
                  <c:v>1</c:v>
                </c:pt>
                <c:pt idx="7923">
                  <c:v>1</c:v>
                </c:pt>
                <c:pt idx="7924">
                  <c:v>1</c:v>
                </c:pt>
                <c:pt idx="7925">
                  <c:v>1</c:v>
                </c:pt>
                <c:pt idx="7926">
                  <c:v>1</c:v>
                </c:pt>
                <c:pt idx="7927">
                  <c:v>1</c:v>
                </c:pt>
                <c:pt idx="7928">
                  <c:v>1</c:v>
                </c:pt>
                <c:pt idx="7929">
                  <c:v>1</c:v>
                </c:pt>
                <c:pt idx="7930">
                  <c:v>1</c:v>
                </c:pt>
                <c:pt idx="7931">
                  <c:v>1</c:v>
                </c:pt>
                <c:pt idx="7932">
                  <c:v>1</c:v>
                </c:pt>
                <c:pt idx="7933">
                  <c:v>1</c:v>
                </c:pt>
                <c:pt idx="7934">
                  <c:v>1</c:v>
                </c:pt>
                <c:pt idx="7935">
                  <c:v>1</c:v>
                </c:pt>
                <c:pt idx="7936">
                  <c:v>1</c:v>
                </c:pt>
                <c:pt idx="7937">
                  <c:v>1</c:v>
                </c:pt>
                <c:pt idx="7938">
                  <c:v>1</c:v>
                </c:pt>
                <c:pt idx="7939">
                  <c:v>1</c:v>
                </c:pt>
                <c:pt idx="7940">
                  <c:v>1</c:v>
                </c:pt>
                <c:pt idx="7941">
                  <c:v>1</c:v>
                </c:pt>
                <c:pt idx="7942">
                  <c:v>1</c:v>
                </c:pt>
                <c:pt idx="7943">
                  <c:v>1</c:v>
                </c:pt>
                <c:pt idx="7944">
                  <c:v>1</c:v>
                </c:pt>
                <c:pt idx="7945">
                  <c:v>1</c:v>
                </c:pt>
                <c:pt idx="7946">
                  <c:v>0.5</c:v>
                </c:pt>
                <c:pt idx="7947">
                  <c:v>1</c:v>
                </c:pt>
                <c:pt idx="7948">
                  <c:v>1</c:v>
                </c:pt>
                <c:pt idx="7949">
                  <c:v>1</c:v>
                </c:pt>
                <c:pt idx="7950">
                  <c:v>1</c:v>
                </c:pt>
                <c:pt idx="7951">
                  <c:v>1</c:v>
                </c:pt>
                <c:pt idx="7952">
                  <c:v>1</c:v>
                </c:pt>
                <c:pt idx="7953">
                  <c:v>1</c:v>
                </c:pt>
                <c:pt idx="7954">
                  <c:v>1</c:v>
                </c:pt>
                <c:pt idx="7955">
                  <c:v>1</c:v>
                </c:pt>
                <c:pt idx="7956">
                  <c:v>1</c:v>
                </c:pt>
                <c:pt idx="7957">
                  <c:v>1</c:v>
                </c:pt>
                <c:pt idx="7958">
                  <c:v>1</c:v>
                </c:pt>
                <c:pt idx="7959">
                  <c:v>1</c:v>
                </c:pt>
                <c:pt idx="7960">
                  <c:v>1</c:v>
                </c:pt>
                <c:pt idx="7961">
                  <c:v>1</c:v>
                </c:pt>
                <c:pt idx="7962">
                  <c:v>1</c:v>
                </c:pt>
                <c:pt idx="7963">
                  <c:v>1</c:v>
                </c:pt>
                <c:pt idx="7964">
                  <c:v>1</c:v>
                </c:pt>
                <c:pt idx="7965">
                  <c:v>1</c:v>
                </c:pt>
                <c:pt idx="7966">
                  <c:v>1</c:v>
                </c:pt>
                <c:pt idx="7967">
                  <c:v>1</c:v>
                </c:pt>
                <c:pt idx="7968">
                  <c:v>1</c:v>
                </c:pt>
                <c:pt idx="7969">
                  <c:v>0.5</c:v>
                </c:pt>
                <c:pt idx="7970">
                  <c:v>0.75</c:v>
                </c:pt>
                <c:pt idx="7971">
                  <c:v>1</c:v>
                </c:pt>
                <c:pt idx="7972">
                  <c:v>1</c:v>
                </c:pt>
                <c:pt idx="7973">
                  <c:v>1</c:v>
                </c:pt>
                <c:pt idx="7974">
                  <c:v>0.75</c:v>
                </c:pt>
                <c:pt idx="7975">
                  <c:v>1</c:v>
                </c:pt>
                <c:pt idx="7976">
                  <c:v>1</c:v>
                </c:pt>
                <c:pt idx="7977">
                  <c:v>1</c:v>
                </c:pt>
                <c:pt idx="7978">
                  <c:v>1</c:v>
                </c:pt>
                <c:pt idx="7979">
                  <c:v>1</c:v>
                </c:pt>
                <c:pt idx="7980">
                  <c:v>1</c:v>
                </c:pt>
                <c:pt idx="7981">
                  <c:v>1</c:v>
                </c:pt>
                <c:pt idx="7982">
                  <c:v>1</c:v>
                </c:pt>
                <c:pt idx="7983">
                  <c:v>1</c:v>
                </c:pt>
                <c:pt idx="7984">
                  <c:v>1</c:v>
                </c:pt>
                <c:pt idx="7985">
                  <c:v>1</c:v>
                </c:pt>
                <c:pt idx="7986">
                  <c:v>1</c:v>
                </c:pt>
                <c:pt idx="7987">
                  <c:v>1</c:v>
                </c:pt>
                <c:pt idx="7988">
                  <c:v>1</c:v>
                </c:pt>
                <c:pt idx="7989">
                  <c:v>1</c:v>
                </c:pt>
                <c:pt idx="7990">
                  <c:v>1</c:v>
                </c:pt>
                <c:pt idx="7991">
                  <c:v>1</c:v>
                </c:pt>
                <c:pt idx="7992">
                  <c:v>1</c:v>
                </c:pt>
                <c:pt idx="7993">
                  <c:v>1</c:v>
                </c:pt>
                <c:pt idx="7994">
                  <c:v>1</c:v>
                </c:pt>
                <c:pt idx="7995">
                  <c:v>1</c:v>
                </c:pt>
                <c:pt idx="7996">
                  <c:v>1</c:v>
                </c:pt>
                <c:pt idx="7997">
                  <c:v>1</c:v>
                </c:pt>
                <c:pt idx="7998">
                  <c:v>1</c:v>
                </c:pt>
                <c:pt idx="7999">
                  <c:v>1</c:v>
                </c:pt>
                <c:pt idx="8000">
                  <c:v>1</c:v>
                </c:pt>
                <c:pt idx="8001">
                  <c:v>1</c:v>
                </c:pt>
                <c:pt idx="8002">
                  <c:v>1</c:v>
                </c:pt>
                <c:pt idx="8003">
                  <c:v>1</c:v>
                </c:pt>
                <c:pt idx="8004">
                  <c:v>1</c:v>
                </c:pt>
                <c:pt idx="8005">
                  <c:v>1</c:v>
                </c:pt>
                <c:pt idx="8006">
                  <c:v>1</c:v>
                </c:pt>
                <c:pt idx="8007">
                  <c:v>1</c:v>
                </c:pt>
                <c:pt idx="8008">
                  <c:v>1</c:v>
                </c:pt>
                <c:pt idx="8009">
                  <c:v>1</c:v>
                </c:pt>
                <c:pt idx="8010">
                  <c:v>1</c:v>
                </c:pt>
                <c:pt idx="8011">
                  <c:v>1</c:v>
                </c:pt>
                <c:pt idx="8012">
                  <c:v>0.75</c:v>
                </c:pt>
                <c:pt idx="8013">
                  <c:v>1</c:v>
                </c:pt>
                <c:pt idx="8014">
                  <c:v>1</c:v>
                </c:pt>
                <c:pt idx="8015">
                  <c:v>1</c:v>
                </c:pt>
                <c:pt idx="8016">
                  <c:v>1</c:v>
                </c:pt>
                <c:pt idx="8017">
                  <c:v>1</c:v>
                </c:pt>
                <c:pt idx="8018">
                  <c:v>1</c:v>
                </c:pt>
                <c:pt idx="8019">
                  <c:v>1</c:v>
                </c:pt>
                <c:pt idx="8020">
                  <c:v>1</c:v>
                </c:pt>
                <c:pt idx="8021">
                  <c:v>1</c:v>
                </c:pt>
                <c:pt idx="8022">
                  <c:v>1</c:v>
                </c:pt>
                <c:pt idx="8023">
                  <c:v>1</c:v>
                </c:pt>
                <c:pt idx="8024">
                  <c:v>1</c:v>
                </c:pt>
                <c:pt idx="8025">
                  <c:v>1</c:v>
                </c:pt>
                <c:pt idx="8026">
                  <c:v>1</c:v>
                </c:pt>
                <c:pt idx="8027">
                  <c:v>1</c:v>
                </c:pt>
                <c:pt idx="8028">
                  <c:v>1</c:v>
                </c:pt>
                <c:pt idx="8029">
                  <c:v>1</c:v>
                </c:pt>
                <c:pt idx="8030">
                  <c:v>1</c:v>
                </c:pt>
                <c:pt idx="8031">
                  <c:v>1</c:v>
                </c:pt>
                <c:pt idx="8032">
                  <c:v>1</c:v>
                </c:pt>
                <c:pt idx="8033">
                  <c:v>1</c:v>
                </c:pt>
                <c:pt idx="8034">
                  <c:v>1</c:v>
                </c:pt>
                <c:pt idx="8035">
                  <c:v>1</c:v>
                </c:pt>
                <c:pt idx="8036">
                  <c:v>1</c:v>
                </c:pt>
                <c:pt idx="8037">
                  <c:v>1</c:v>
                </c:pt>
                <c:pt idx="8038">
                  <c:v>1</c:v>
                </c:pt>
                <c:pt idx="8039">
                  <c:v>1</c:v>
                </c:pt>
                <c:pt idx="8040">
                  <c:v>1</c:v>
                </c:pt>
                <c:pt idx="8041">
                  <c:v>1</c:v>
                </c:pt>
                <c:pt idx="8042">
                  <c:v>1</c:v>
                </c:pt>
                <c:pt idx="8043">
                  <c:v>1</c:v>
                </c:pt>
                <c:pt idx="8044">
                  <c:v>1</c:v>
                </c:pt>
                <c:pt idx="8045">
                  <c:v>1</c:v>
                </c:pt>
                <c:pt idx="8046">
                  <c:v>1</c:v>
                </c:pt>
                <c:pt idx="8047">
                  <c:v>1</c:v>
                </c:pt>
                <c:pt idx="8048">
                  <c:v>1</c:v>
                </c:pt>
                <c:pt idx="8049">
                  <c:v>1</c:v>
                </c:pt>
                <c:pt idx="8050">
                  <c:v>0.75</c:v>
                </c:pt>
                <c:pt idx="8051">
                  <c:v>1</c:v>
                </c:pt>
                <c:pt idx="8052">
                  <c:v>1</c:v>
                </c:pt>
                <c:pt idx="8053">
                  <c:v>1</c:v>
                </c:pt>
                <c:pt idx="8054">
                  <c:v>1</c:v>
                </c:pt>
                <c:pt idx="8055">
                  <c:v>1</c:v>
                </c:pt>
                <c:pt idx="8056">
                  <c:v>1</c:v>
                </c:pt>
                <c:pt idx="8057">
                  <c:v>1</c:v>
                </c:pt>
                <c:pt idx="8058">
                  <c:v>1</c:v>
                </c:pt>
                <c:pt idx="8059">
                  <c:v>1</c:v>
                </c:pt>
                <c:pt idx="8060">
                  <c:v>1</c:v>
                </c:pt>
                <c:pt idx="8061">
                  <c:v>1</c:v>
                </c:pt>
                <c:pt idx="8062">
                  <c:v>1</c:v>
                </c:pt>
                <c:pt idx="8063">
                  <c:v>1</c:v>
                </c:pt>
                <c:pt idx="8064">
                  <c:v>1</c:v>
                </c:pt>
                <c:pt idx="8065">
                  <c:v>1</c:v>
                </c:pt>
                <c:pt idx="8066">
                  <c:v>1</c:v>
                </c:pt>
                <c:pt idx="8067">
                  <c:v>1</c:v>
                </c:pt>
                <c:pt idx="8068">
                  <c:v>1</c:v>
                </c:pt>
                <c:pt idx="8069">
                  <c:v>1</c:v>
                </c:pt>
                <c:pt idx="8070">
                  <c:v>1</c:v>
                </c:pt>
                <c:pt idx="8071">
                  <c:v>1</c:v>
                </c:pt>
                <c:pt idx="8072">
                  <c:v>1</c:v>
                </c:pt>
                <c:pt idx="8073">
                  <c:v>1</c:v>
                </c:pt>
                <c:pt idx="8074">
                  <c:v>1</c:v>
                </c:pt>
                <c:pt idx="8075">
                  <c:v>1</c:v>
                </c:pt>
                <c:pt idx="8076">
                  <c:v>1</c:v>
                </c:pt>
                <c:pt idx="8077">
                  <c:v>1</c:v>
                </c:pt>
                <c:pt idx="8078">
                  <c:v>1</c:v>
                </c:pt>
                <c:pt idx="8079">
                  <c:v>1</c:v>
                </c:pt>
                <c:pt idx="8080">
                  <c:v>1</c:v>
                </c:pt>
                <c:pt idx="8081">
                  <c:v>1</c:v>
                </c:pt>
                <c:pt idx="8082">
                  <c:v>1</c:v>
                </c:pt>
                <c:pt idx="8083">
                  <c:v>1</c:v>
                </c:pt>
                <c:pt idx="8084">
                  <c:v>1</c:v>
                </c:pt>
                <c:pt idx="8085">
                  <c:v>1</c:v>
                </c:pt>
                <c:pt idx="8086">
                  <c:v>1</c:v>
                </c:pt>
                <c:pt idx="8087">
                  <c:v>1</c:v>
                </c:pt>
                <c:pt idx="8088">
                  <c:v>1</c:v>
                </c:pt>
                <c:pt idx="8089">
                  <c:v>1</c:v>
                </c:pt>
                <c:pt idx="8090">
                  <c:v>0.75</c:v>
                </c:pt>
                <c:pt idx="8091">
                  <c:v>1</c:v>
                </c:pt>
                <c:pt idx="8092">
                  <c:v>1</c:v>
                </c:pt>
                <c:pt idx="8093">
                  <c:v>1</c:v>
                </c:pt>
                <c:pt idx="8094">
                  <c:v>1</c:v>
                </c:pt>
                <c:pt idx="8095">
                  <c:v>1</c:v>
                </c:pt>
                <c:pt idx="8096">
                  <c:v>1</c:v>
                </c:pt>
                <c:pt idx="8097">
                  <c:v>1</c:v>
                </c:pt>
                <c:pt idx="8098">
                  <c:v>1</c:v>
                </c:pt>
                <c:pt idx="8099">
                  <c:v>1</c:v>
                </c:pt>
                <c:pt idx="8100">
                  <c:v>1</c:v>
                </c:pt>
                <c:pt idx="8101">
                  <c:v>1</c:v>
                </c:pt>
                <c:pt idx="8102">
                  <c:v>1</c:v>
                </c:pt>
                <c:pt idx="8103">
                  <c:v>1</c:v>
                </c:pt>
                <c:pt idx="8104">
                  <c:v>1</c:v>
                </c:pt>
                <c:pt idx="8105">
                  <c:v>1</c:v>
                </c:pt>
                <c:pt idx="8106">
                  <c:v>1</c:v>
                </c:pt>
                <c:pt idx="8107">
                  <c:v>1</c:v>
                </c:pt>
                <c:pt idx="8108">
                  <c:v>1</c:v>
                </c:pt>
                <c:pt idx="8109">
                  <c:v>1</c:v>
                </c:pt>
                <c:pt idx="8110">
                  <c:v>1</c:v>
                </c:pt>
                <c:pt idx="8111">
                  <c:v>1</c:v>
                </c:pt>
                <c:pt idx="8112">
                  <c:v>1</c:v>
                </c:pt>
                <c:pt idx="8113">
                  <c:v>1</c:v>
                </c:pt>
                <c:pt idx="8114">
                  <c:v>0.75</c:v>
                </c:pt>
                <c:pt idx="8115">
                  <c:v>1</c:v>
                </c:pt>
                <c:pt idx="8116">
                  <c:v>1</c:v>
                </c:pt>
                <c:pt idx="8117">
                  <c:v>0.75</c:v>
                </c:pt>
                <c:pt idx="8118">
                  <c:v>1</c:v>
                </c:pt>
                <c:pt idx="8119">
                  <c:v>1</c:v>
                </c:pt>
                <c:pt idx="8120">
                  <c:v>1</c:v>
                </c:pt>
                <c:pt idx="8121">
                  <c:v>1</c:v>
                </c:pt>
                <c:pt idx="8122">
                  <c:v>1</c:v>
                </c:pt>
                <c:pt idx="8123">
                  <c:v>1</c:v>
                </c:pt>
                <c:pt idx="8124">
                  <c:v>0.75</c:v>
                </c:pt>
                <c:pt idx="8125">
                  <c:v>1</c:v>
                </c:pt>
                <c:pt idx="8126">
                  <c:v>1</c:v>
                </c:pt>
                <c:pt idx="8127">
                  <c:v>1</c:v>
                </c:pt>
                <c:pt idx="8128">
                  <c:v>1</c:v>
                </c:pt>
                <c:pt idx="8129">
                  <c:v>1</c:v>
                </c:pt>
                <c:pt idx="8130">
                  <c:v>1</c:v>
                </c:pt>
                <c:pt idx="8131">
                  <c:v>1</c:v>
                </c:pt>
                <c:pt idx="8132">
                  <c:v>1</c:v>
                </c:pt>
                <c:pt idx="8133">
                  <c:v>1</c:v>
                </c:pt>
                <c:pt idx="8134">
                  <c:v>1</c:v>
                </c:pt>
                <c:pt idx="8135">
                  <c:v>1</c:v>
                </c:pt>
                <c:pt idx="8136">
                  <c:v>1</c:v>
                </c:pt>
                <c:pt idx="8137">
                  <c:v>1</c:v>
                </c:pt>
                <c:pt idx="8138">
                  <c:v>0.75</c:v>
                </c:pt>
                <c:pt idx="8139">
                  <c:v>1</c:v>
                </c:pt>
                <c:pt idx="8140">
                  <c:v>1</c:v>
                </c:pt>
                <c:pt idx="8141">
                  <c:v>1</c:v>
                </c:pt>
                <c:pt idx="8142">
                  <c:v>1</c:v>
                </c:pt>
                <c:pt idx="8143">
                  <c:v>1</c:v>
                </c:pt>
                <c:pt idx="8144">
                  <c:v>1</c:v>
                </c:pt>
                <c:pt idx="8145">
                  <c:v>1</c:v>
                </c:pt>
                <c:pt idx="8146">
                  <c:v>1</c:v>
                </c:pt>
                <c:pt idx="8147">
                  <c:v>1</c:v>
                </c:pt>
                <c:pt idx="8148">
                  <c:v>1</c:v>
                </c:pt>
                <c:pt idx="8149">
                  <c:v>1</c:v>
                </c:pt>
                <c:pt idx="8150">
                  <c:v>1</c:v>
                </c:pt>
                <c:pt idx="8151">
                  <c:v>1</c:v>
                </c:pt>
                <c:pt idx="8152">
                  <c:v>1</c:v>
                </c:pt>
                <c:pt idx="8153">
                  <c:v>1</c:v>
                </c:pt>
                <c:pt idx="8154">
                  <c:v>1</c:v>
                </c:pt>
                <c:pt idx="8155">
                  <c:v>1</c:v>
                </c:pt>
                <c:pt idx="8156">
                  <c:v>0.75</c:v>
                </c:pt>
                <c:pt idx="8157">
                  <c:v>1</c:v>
                </c:pt>
                <c:pt idx="8158">
                  <c:v>1</c:v>
                </c:pt>
                <c:pt idx="8159">
                  <c:v>1</c:v>
                </c:pt>
                <c:pt idx="8160">
                  <c:v>1</c:v>
                </c:pt>
                <c:pt idx="8161">
                  <c:v>1</c:v>
                </c:pt>
                <c:pt idx="8162">
                  <c:v>1</c:v>
                </c:pt>
                <c:pt idx="8163">
                  <c:v>1</c:v>
                </c:pt>
                <c:pt idx="8164">
                  <c:v>1</c:v>
                </c:pt>
                <c:pt idx="8165">
                  <c:v>1</c:v>
                </c:pt>
                <c:pt idx="8166">
                  <c:v>1</c:v>
                </c:pt>
                <c:pt idx="8167">
                  <c:v>0.75</c:v>
                </c:pt>
                <c:pt idx="8168">
                  <c:v>1</c:v>
                </c:pt>
                <c:pt idx="8169">
                  <c:v>1</c:v>
                </c:pt>
                <c:pt idx="8170">
                  <c:v>1</c:v>
                </c:pt>
                <c:pt idx="8171">
                  <c:v>0.75</c:v>
                </c:pt>
                <c:pt idx="8172">
                  <c:v>1</c:v>
                </c:pt>
                <c:pt idx="8173">
                  <c:v>1</c:v>
                </c:pt>
                <c:pt idx="8174">
                  <c:v>1</c:v>
                </c:pt>
                <c:pt idx="8175">
                  <c:v>1</c:v>
                </c:pt>
                <c:pt idx="8176">
                  <c:v>0.5</c:v>
                </c:pt>
                <c:pt idx="8177">
                  <c:v>1</c:v>
                </c:pt>
                <c:pt idx="8178">
                  <c:v>1</c:v>
                </c:pt>
                <c:pt idx="8179">
                  <c:v>1</c:v>
                </c:pt>
                <c:pt idx="8180">
                  <c:v>1</c:v>
                </c:pt>
                <c:pt idx="8181">
                  <c:v>1</c:v>
                </c:pt>
                <c:pt idx="8182">
                  <c:v>1</c:v>
                </c:pt>
                <c:pt idx="8183">
                  <c:v>1</c:v>
                </c:pt>
                <c:pt idx="8184">
                  <c:v>1</c:v>
                </c:pt>
                <c:pt idx="8185">
                  <c:v>1</c:v>
                </c:pt>
                <c:pt idx="8186">
                  <c:v>1</c:v>
                </c:pt>
                <c:pt idx="8187">
                  <c:v>1</c:v>
                </c:pt>
                <c:pt idx="8188">
                  <c:v>1</c:v>
                </c:pt>
                <c:pt idx="8189">
                  <c:v>1</c:v>
                </c:pt>
                <c:pt idx="8190">
                  <c:v>1</c:v>
                </c:pt>
                <c:pt idx="8191">
                  <c:v>1</c:v>
                </c:pt>
                <c:pt idx="8192">
                  <c:v>1</c:v>
                </c:pt>
                <c:pt idx="8193">
                  <c:v>1</c:v>
                </c:pt>
                <c:pt idx="8194">
                  <c:v>1</c:v>
                </c:pt>
                <c:pt idx="8195">
                  <c:v>1</c:v>
                </c:pt>
                <c:pt idx="8196">
                  <c:v>1</c:v>
                </c:pt>
                <c:pt idx="8197">
                  <c:v>1</c:v>
                </c:pt>
                <c:pt idx="8198">
                  <c:v>0.5</c:v>
                </c:pt>
                <c:pt idx="8199">
                  <c:v>1</c:v>
                </c:pt>
                <c:pt idx="8200">
                  <c:v>1</c:v>
                </c:pt>
                <c:pt idx="8201">
                  <c:v>1</c:v>
                </c:pt>
                <c:pt idx="8202">
                  <c:v>1</c:v>
                </c:pt>
                <c:pt idx="8203">
                  <c:v>1</c:v>
                </c:pt>
                <c:pt idx="8204">
                  <c:v>1</c:v>
                </c:pt>
                <c:pt idx="8205">
                  <c:v>1</c:v>
                </c:pt>
                <c:pt idx="8206">
                  <c:v>1</c:v>
                </c:pt>
                <c:pt idx="8207">
                  <c:v>1</c:v>
                </c:pt>
                <c:pt idx="8208">
                  <c:v>1</c:v>
                </c:pt>
                <c:pt idx="8209">
                  <c:v>1</c:v>
                </c:pt>
                <c:pt idx="8210">
                  <c:v>1</c:v>
                </c:pt>
                <c:pt idx="8211">
                  <c:v>1</c:v>
                </c:pt>
                <c:pt idx="8212">
                  <c:v>1</c:v>
                </c:pt>
                <c:pt idx="8213">
                  <c:v>1</c:v>
                </c:pt>
                <c:pt idx="8214">
                  <c:v>1</c:v>
                </c:pt>
                <c:pt idx="8215">
                  <c:v>1</c:v>
                </c:pt>
                <c:pt idx="8216">
                  <c:v>1</c:v>
                </c:pt>
                <c:pt idx="8217">
                  <c:v>1</c:v>
                </c:pt>
                <c:pt idx="8218">
                  <c:v>1</c:v>
                </c:pt>
                <c:pt idx="8219">
                  <c:v>1</c:v>
                </c:pt>
                <c:pt idx="8220">
                  <c:v>1</c:v>
                </c:pt>
                <c:pt idx="8221">
                  <c:v>1</c:v>
                </c:pt>
                <c:pt idx="8222">
                  <c:v>1</c:v>
                </c:pt>
                <c:pt idx="8223">
                  <c:v>1</c:v>
                </c:pt>
                <c:pt idx="8224">
                  <c:v>1</c:v>
                </c:pt>
                <c:pt idx="8225">
                  <c:v>1</c:v>
                </c:pt>
                <c:pt idx="8226">
                  <c:v>1</c:v>
                </c:pt>
                <c:pt idx="8227">
                  <c:v>1</c:v>
                </c:pt>
                <c:pt idx="8228">
                  <c:v>1</c:v>
                </c:pt>
                <c:pt idx="8229">
                  <c:v>1</c:v>
                </c:pt>
                <c:pt idx="8230">
                  <c:v>1</c:v>
                </c:pt>
                <c:pt idx="8231">
                  <c:v>1</c:v>
                </c:pt>
                <c:pt idx="8232">
                  <c:v>1</c:v>
                </c:pt>
                <c:pt idx="8233">
                  <c:v>1</c:v>
                </c:pt>
                <c:pt idx="8234">
                  <c:v>1</c:v>
                </c:pt>
                <c:pt idx="8235">
                  <c:v>1</c:v>
                </c:pt>
                <c:pt idx="8236">
                  <c:v>1</c:v>
                </c:pt>
                <c:pt idx="8237">
                  <c:v>1</c:v>
                </c:pt>
                <c:pt idx="8238">
                  <c:v>1</c:v>
                </c:pt>
                <c:pt idx="8239">
                  <c:v>1</c:v>
                </c:pt>
                <c:pt idx="8240">
                  <c:v>1</c:v>
                </c:pt>
                <c:pt idx="8241">
                  <c:v>1</c:v>
                </c:pt>
                <c:pt idx="8242">
                  <c:v>1</c:v>
                </c:pt>
                <c:pt idx="8243">
                  <c:v>1</c:v>
                </c:pt>
                <c:pt idx="8244">
                  <c:v>1</c:v>
                </c:pt>
                <c:pt idx="8245">
                  <c:v>1</c:v>
                </c:pt>
                <c:pt idx="8246">
                  <c:v>1</c:v>
                </c:pt>
                <c:pt idx="8247">
                  <c:v>1</c:v>
                </c:pt>
                <c:pt idx="8248">
                  <c:v>1</c:v>
                </c:pt>
                <c:pt idx="8249">
                  <c:v>1</c:v>
                </c:pt>
                <c:pt idx="8250">
                  <c:v>1</c:v>
                </c:pt>
                <c:pt idx="8251">
                  <c:v>1</c:v>
                </c:pt>
                <c:pt idx="8252">
                  <c:v>1</c:v>
                </c:pt>
                <c:pt idx="8253">
                  <c:v>1</c:v>
                </c:pt>
                <c:pt idx="8254">
                  <c:v>1</c:v>
                </c:pt>
                <c:pt idx="8255">
                  <c:v>1</c:v>
                </c:pt>
                <c:pt idx="8256">
                  <c:v>1</c:v>
                </c:pt>
                <c:pt idx="8257">
                  <c:v>1</c:v>
                </c:pt>
                <c:pt idx="8258">
                  <c:v>0.75</c:v>
                </c:pt>
                <c:pt idx="8259">
                  <c:v>1</c:v>
                </c:pt>
                <c:pt idx="8260">
                  <c:v>1</c:v>
                </c:pt>
                <c:pt idx="8261">
                  <c:v>1</c:v>
                </c:pt>
                <c:pt idx="8262">
                  <c:v>1</c:v>
                </c:pt>
                <c:pt idx="8263">
                  <c:v>1</c:v>
                </c:pt>
                <c:pt idx="8264">
                  <c:v>1</c:v>
                </c:pt>
                <c:pt idx="8265">
                  <c:v>1</c:v>
                </c:pt>
                <c:pt idx="8266">
                  <c:v>1</c:v>
                </c:pt>
                <c:pt idx="8267">
                  <c:v>1</c:v>
                </c:pt>
                <c:pt idx="8268">
                  <c:v>1</c:v>
                </c:pt>
                <c:pt idx="8269">
                  <c:v>1</c:v>
                </c:pt>
                <c:pt idx="8270">
                  <c:v>1</c:v>
                </c:pt>
                <c:pt idx="8271">
                  <c:v>1</c:v>
                </c:pt>
                <c:pt idx="8272">
                  <c:v>1</c:v>
                </c:pt>
                <c:pt idx="8273">
                  <c:v>1</c:v>
                </c:pt>
                <c:pt idx="8274">
                  <c:v>1</c:v>
                </c:pt>
                <c:pt idx="8275">
                  <c:v>1</c:v>
                </c:pt>
                <c:pt idx="8276">
                  <c:v>1</c:v>
                </c:pt>
                <c:pt idx="8277">
                  <c:v>1</c:v>
                </c:pt>
                <c:pt idx="8278">
                  <c:v>1</c:v>
                </c:pt>
                <c:pt idx="8279">
                  <c:v>1</c:v>
                </c:pt>
                <c:pt idx="8280">
                  <c:v>1</c:v>
                </c:pt>
                <c:pt idx="8281">
                  <c:v>1</c:v>
                </c:pt>
                <c:pt idx="8282">
                  <c:v>1</c:v>
                </c:pt>
                <c:pt idx="8283">
                  <c:v>1</c:v>
                </c:pt>
                <c:pt idx="8284">
                  <c:v>1</c:v>
                </c:pt>
                <c:pt idx="8285">
                  <c:v>1</c:v>
                </c:pt>
                <c:pt idx="8286">
                  <c:v>1</c:v>
                </c:pt>
                <c:pt idx="8287">
                  <c:v>1</c:v>
                </c:pt>
                <c:pt idx="8288">
                  <c:v>1</c:v>
                </c:pt>
                <c:pt idx="8289">
                  <c:v>1</c:v>
                </c:pt>
                <c:pt idx="8290">
                  <c:v>1</c:v>
                </c:pt>
                <c:pt idx="8291">
                  <c:v>1</c:v>
                </c:pt>
                <c:pt idx="8292">
                  <c:v>1</c:v>
                </c:pt>
                <c:pt idx="8293">
                  <c:v>1</c:v>
                </c:pt>
                <c:pt idx="8294">
                  <c:v>1</c:v>
                </c:pt>
                <c:pt idx="8295">
                  <c:v>0.75</c:v>
                </c:pt>
                <c:pt idx="8296">
                  <c:v>1</c:v>
                </c:pt>
                <c:pt idx="8297">
                  <c:v>1</c:v>
                </c:pt>
                <c:pt idx="8298">
                  <c:v>1</c:v>
                </c:pt>
                <c:pt idx="8299">
                  <c:v>1</c:v>
                </c:pt>
                <c:pt idx="8300">
                  <c:v>1</c:v>
                </c:pt>
                <c:pt idx="8301">
                  <c:v>1</c:v>
                </c:pt>
                <c:pt idx="8302">
                  <c:v>1</c:v>
                </c:pt>
                <c:pt idx="8303">
                  <c:v>1</c:v>
                </c:pt>
                <c:pt idx="8304">
                  <c:v>1</c:v>
                </c:pt>
                <c:pt idx="8305">
                  <c:v>1</c:v>
                </c:pt>
                <c:pt idx="8306">
                  <c:v>1</c:v>
                </c:pt>
                <c:pt idx="8307">
                  <c:v>1</c:v>
                </c:pt>
                <c:pt idx="8308">
                  <c:v>1</c:v>
                </c:pt>
                <c:pt idx="8309">
                  <c:v>1</c:v>
                </c:pt>
                <c:pt idx="8310">
                  <c:v>1</c:v>
                </c:pt>
                <c:pt idx="8311">
                  <c:v>1</c:v>
                </c:pt>
                <c:pt idx="8312">
                  <c:v>0.75</c:v>
                </c:pt>
                <c:pt idx="8313">
                  <c:v>1</c:v>
                </c:pt>
                <c:pt idx="8314">
                  <c:v>1</c:v>
                </c:pt>
                <c:pt idx="8315">
                  <c:v>1</c:v>
                </c:pt>
                <c:pt idx="8316">
                  <c:v>1</c:v>
                </c:pt>
                <c:pt idx="8317">
                  <c:v>1</c:v>
                </c:pt>
                <c:pt idx="8318">
                  <c:v>1</c:v>
                </c:pt>
                <c:pt idx="8319">
                  <c:v>1</c:v>
                </c:pt>
                <c:pt idx="8320">
                  <c:v>1</c:v>
                </c:pt>
                <c:pt idx="8321">
                  <c:v>1</c:v>
                </c:pt>
                <c:pt idx="8322">
                  <c:v>1</c:v>
                </c:pt>
                <c:pt idx="8323">
                  <c:v>1</c:v>
                </c:pt>
                <c:pt idx="8324">
                  <c:v>1</c:v>
                </c:pt>
                <c:pt idx="8325">
                  <c:v>1</c:v>
                </c:pt>
                <c:pt idx="8326">
                  <c:v>1</c:v>
                </c:pt>
                <c:pt idx="8327">
                  <c:v>1</c:v>
                </c:pt>
                <c:pt idx="8328">
                  <c:v>1</c:v>
                </c:pt>
                <c:pt idx="8329">
                  <c:v>1</c:v>
                </c:pt>
                <c:pt idx="8330">
                  <c:v>1</c:v>
                </c:pt>
                <c:pt idx="8331">
                  <c:v>1</c:v>
                </c:pt>
                <c:pt idx="8332">
                  <c:v>0.75</c:v>
                </c:pt>
                <c:pt idx="8333">
                  <c:v>0.75</c:v>
                </c:pt>
                <c:pt idx="8334">
                  <c:v>1</c:v>
                </c:pt>
                <c:pt idx="8335">
                  <c:v>1</c:v>
                </c:pt>
                <c:pt idx="8336">
                  <c:v>1</c:v>
                </c:pt>
                <c:pt idx="8337">
                  <c:v>1</c:v>
                </c:pt>
                <c:pt idx="8338">
                  <c:v>1</c:v>
                </c:pt>
                <c:pt idx="8339">
                  <c:v>1</c:v>
                </c:pt>
                <c:pt idx="8340">
                  <c:v>1</c:v>
                </c:pt>
                <c:pt idx="8341">
                  <c:v>0.5</c:v>
                </c:pt>
                <c:pt idx="8342">
                  <c:v>1</c:v>
                </c:pt>
                <c:pt idx="8343">
                  <c:v>1</c:v>
                </c:pt>
                <c:pt idx="8344">
                  <c:v>1</c:v>
                </c:pt>
                <c:pt idx="8345">
                  <c:v>1</c:v>
                </c:pt>
                <c:pt idx="8346">
                  <c:v>1</c:v>
                </c:pt>
                <c:pt idx="8347">
                  <c:v>1</c:v>
                </c:pt>
                <c:pt idx="8348">
                  <c:v>1</c:v>
                </c:pt>
                <c:pt idx="8349">
                  <c:v>1</c:v>
                </c:pt>
                <c:pt idx="8350">
                  <c:v>1</c:v>
                </c:pt>
                <c:pt idx="8351">
                  <c:v>1</c:v>
                </c:pt>
                <c:pt idx="8352">
                  <c:v>1</c:v>
                </c:pt>
                <c:pt idx="8353">
                  <c:v>1</c:v>
                </c:pt>
                <c:pt idx="8354">
                  <c:v>1</c:v>
                </c:pt>
                <c:pt idx="8355">
                  <c:v>1</c:v>
                </c:pt>
                <c:pt idx="8356">
                  <c:v>0.5</c:v>
                </c:pt>
                <c:pt idx="8357">
                  <c:v>1</c:v>
                </c:pt>
                <c:pt idx="8358">
                  <c:v>1</c:v>
                </c:pt>
                <c:pt idx="8359">
                  <c:v>1</c:v>
                </c:pt>
                <c:pt idx="8360">
                  <c:v>1</c:v>
                </c:pt>
                <c:pt idx="8361">
                  <c:v>1</c:v>
                </c:pt>
                <c:pt idx="8362">
                  <c:v>1</c:v>
                </c:pt>
                <c:pt idx="8363">
                  <c:v>1</c:v>
                </c:pt>
                <c:pt idx="8364">
                  <c:v>1</c:v>
                </c:pt>
                <c:pt idx="8365">
                  <c:v>1</c:v>
                </c:pt>
                <c:pt idx="8366">
                  <c:v>1</c:v>
                </c:pt>
                <c:pt idx="8367">
                  <c:v>1</c:v>
                </c:pt>
                <c:pt idx="8368">
                  <c:v>1</c:v>
                </c:pt>
                <c:pt idx="8369">
                  <c:v>1</c:v>
                </c:pt>
                <c:pt idx="8370">
                  <c:v>1</c:v>
                </c:pt>
                <c:pt idx="8371">
                  <c:v>1</c:v>
                </c:pt>
                <c:pt idx="8372">
                  <c:v>1</c:v>
                </c:pt>
                <c:pt idx="8373">
                  <c:v>1</c:v>
                </c:pt>
                <c:pt idx="8374">
                  <c:v>1</c:v>
                </c:pt>
                <c:pt idx="8375">
                  <c:v>0.75</c:v>
                </c:pt>
                <c:pt idx="8376">
                  <c:v>1</c:v>
                </c:pt>
                <c:pt idx="8377">
                  <c:v>1</c:v>
                </c:pt>
                <c:pt idx="8378">
                  <c:v>1</c:v>
                </c:pt>
                <c:pt idx="8379">
                  <c:v>1</c:v>
                </c:pt>
                <c:pt idx="8380">
                  <c:v>1</c:v>
                </c:pt>
                <c:pt idx="8381">
                  <c:v>1</c:v>
                </c:pt>
                <c:pt idx="8382">
                  <c:v>1</c:v>
                </c:pt>
                <c:pt idx="8383">
                  <c:v>1</c:v>
                </c:pt>
                <c:pt idx="8384">
                  <c:v>1</c:v>
                </c:pt>
                <c:pt idx="8385">
                  <c:v>1</c:v>
                </c:pt>
                <c:pt idx="8386">
                  <c:v>1</c:v>
                </c:pt>
                <c:pt idx="8387">
                  <c:v>1</c:v>
                </c:pt>
                <c:pt idx="8388">
                  <c:v>0.75</c:v>
                </c:pt>
                <c:pt idx="8389">
                  <c:v>1</c:v>
                </c:pt>
                <c:pt idx="8390">
                  <c:v>1</c:v>
                </c:pt>
                <c:pt idx="8391">
                  <c:v>1</c:v>
                </c:pt>
                <c:pt idx="8392">
                  <c:v>0.5</c:v>
                </c:pt>
                <c:pt idx="8393">
                  <c:v>1</c:v>
                </c:pt>
                <c:pt idx="8394">
                  <c:v>1</c:v>
                </c:pt>
                <c:pt idx="8395">
                  <c:v>1</c:v>
                </c:pt>
                <c:pt idx="8396">
                  <c:v>1</c:v>
                </c:pt>
                <c:pt idx="8397">
                  <c:v>1</c:v>
                </c:pt>
                <c:pt idx="8398">
                  <c:v>1</c:v>
                </c:pt>
                <c:pt idx="8399">
                  <c:v>1</c:v>
                </c:pt>
                <c:pt idx="8400">
                  <c:v>1</c:v>
                </c:pt>
                <c:pt idx="8401">
                  <c:v>1</c:v>
                </c:pt>
                <c:pt idx="8402">
                  <c:v>1</c:v>
                </c:pt>
                <c:pt idx="8403">
                  <c:v>1</c:v>
                </c:pt>
                <c:pt idx="8404">
                  <c:v>1</c:v>
                </c:pt>
                <c:pt idx="8405">
                  <c:v>1</c:v>
                </c:pt>
                <c:pt idx="8406">
                  <c:v>1</c:v>
                </c:pt>
                <c:pt idx="8407">
                  <c:v>1</c:v>
                </c:pt>
                <c:pt idx="8408">
                  <c:v>1</c:v>
                </c:pt>
                <c:pt idx="8409">
                  <c:v>0.75</c:v>
                </c:pt>
                <c:pt idx="8410">
                  <c:v>1</c:v>
                </c:pt>
                <c:pt idx="8411">
                  <c:v>1</c:v>
                </c:pt>
                <c:pt idx="8412">
                  <c:v>1</c:v>
                </c:pt>
                <c:pt idx="8413">
                  <c:v>1</c:v>
                </c:pt>
                <c:pt idx="8414">
                  <c:v>1</c:v>
                </c:pt>
                <c:pt idx="8415">
                  <c:v>1</c:v>
                </c:pt>
                <c:pt idx="8416">
                  <c:v>1</c:v>
                </c:pt>
                <c:pt idx="8417">
                  <c:v>1</c:v>
                </c:pt>
                <c:pt idx="8418">
                  <c:v>1</c:v>
                </c:pt>
                <c:pt idx="8419">
                  <c:v>1</c:v>
                </c:pt>
                <c:pt idx="8420">
                  <c:v>1</c:v>
                </c:pt>
                <c:pt idx="8421">
                  <c:v>1</c:v>
                </c:pt>
                <c:pt idx="8422">
                  <c:v>1</c:v>
                </c:pt>
                <c:pt idx="8423">
                  <c:v>1</c:v>
                </c:pt>
                <c:pt idx="8424">
                  <c:v>1</c:v>
                </c:pt>
                <c:pt idx="8425">
                  <c:v>1</c:v>
                </c:pt>
                <c:pt idx="8426">
                  <c:v>1</c:v>
                </c:pt>
                <c:pt idx="8427">
                  <c:v>1</c:v>
                </c:pt>
                <c:pt idx="8428">
                  <c:v>1</c:v>
                </c:pt>
                <c:pt idx="8429">
                  <c:v>1</c:v>
                </c:pt>
                <c:pt idx="8430">
                  <c:v>1</c:v>
                </c:pt>
                <c:pt idx="8431">
                  <c:v>0.75</c:v>
                </c:pt>
                <c:pt idx="8432">
                  <c:v>1</c:v>
                </c:pt>
                <c:pt idx="8433">
                  <c:v>1</c:v>
                </c:pt>
                <c:pt idx="8434">
                  <c:v>1</c:v>
                </c:pt>
                <c:pt idx="8435">
                  <c:v>1</c:v>
                </c:pt>
                <c:pt idx="8436">
                  <c:v>1</c:v>
                </c:pt>
                <c:pt idx="8437">
                  <c:v>1</c:v>
                </c:pt>
                <c:pt idx="8438">
                  <c:v>0.25</c:v>
                </c:pt>
                <c:pt idx="8439">
                  <c:v>1</c:v>
                </c:pt>
                <c:pt idx="8440">
                  <c:v>1</c:v>
                </c:pt>
                <c:pt idx="8441">
                  <c:v>1</c:v>
                </c:pt>
                <c:pt idx="8442">
                  <c:v>1</c:v>
                </c:pt>
                <c:pt idx="8443">
                  <c:v>1</c:v>
                </c:pt>
                <c:pt idx="8444">
                  <c:v>1</c:v>
                </c:pt>
                <c:pt idx="8445">
                  <c:v>1</c:v>
                </c:pt>
                <c:pt idx="8446">
                  <c:v>1</c:v>
                </c:pt>
                <c:pt idx="8447">
                  <c:v>1</c:v>
                </c:pt>
                <c:pt idx="8448">
                  <c:v>1</c:v>
                </c:pt>
                <c:pt idx="8449">
                  <c:v>1</c:v>
                </c:pt>
                <c:pt idx="8450">
                  <c:v>1</c:v>
                </c:pt>
                <c:pt idx="8451">
                  <c:v>1</c:v>
                </c:pt>
                <c:pt idx="8452">
                  <c:v>1</c:v>
                </c:pt>
                <c:pt idx="8453">
                  <c:v>1</c:v>
                </c:pt>
                <c:pt idx="8454">
                  <c:v>1</c:v>
                </c:pt>
                <c:pt idx="8455">
                  <c:v>1</c:v>
                </c:pt>
                <c:pt idx="8456">
                  <c:v>1</c:v>
                </c:pt>
                <c:pt idx="8457">
                  <c:v>1</c:v>
                </c:pt>
                <c:pt idx="8458">
                  <c:v>1</c:v>
                </c:pt>
                <c:pt idx="8459">
                  <c:v>1</c:v>
                </c:pt>
                <c:pt idx="8460">
                  <c:v>1</c:v>
                </c:pt>
                <c:pt idx="8461">
                  <c:v>1</c:v>
                </c:pt>
                <c:pt idx="8462">
                  <c:v>1</c:v>
                </c:pt>
                <c:pt idx="8463">
                  <c:v>1</c:v>
                </c:pt>
                <c:pt idx="8464">
                  <c:v>1</c:v>
                </c:pt>
                <c:pt idx="8465">
                  <c:v>1</c:v>
                </c:pt>
                <c:pt idx="8466">
                  <c:v>1</c:v>
                </c:pt>
                <c:pt idx="8467">
                  <c:v>1</c:v>
                </c:pt>
                <c:pt idx="8468">
                  <c:v>1</c:v>
                </c:pt>
                <c:pt idx="8469">
                  <c:v>1</c:v>
                </c:pt>
                <c:pt idx="8470">
                  <c:v>1</c:v>
                </c:pt>
                <c:pt idx="8471">
                  <c:v>1</c:v>
                </c:pt>
                <c:pt idx="8472">
                  <c:v>1</c:v>
                </c:pt>
                <c:pt idx="8473">
                  <c:v>1</c:v>
                </c:pt>
                <c:pt idx="8474">
                  <c:v>1</c:v>
                </c:pt>
                <c:pt idx="8475">
                  <c:v>1</c:v>
                </c:pt>
                <c:pt idx="8476">
                  <c:v>1</c:v>
                </c:pt>
                <c:pt idx="8477">
                  <c:v>1</c:v>
                </c:pt>
                <c:pt idx="8478">
                  <c:v>1</c:v>
                </c:pt>
                <c:pt idx="8479">
                  <c:v>0.75</c:v>
                </c:pt>
                <c:pt idx="8480">
                  <c:v>0.5</c:v>
                </c:pt>
                <c:pt idx="8481">
                  <c:v>1</c:v>
                </c:pt>
                <c:pt idx="8482">
                  <c:v>1</c:v>
                </c:pt>
                <c:pt idx="8483">
                  <c:v>1</c:v>
                </c:pt>
                <c:pt idx="8484">
                  <c:v>1</c:v>
                </c:pt>
                <c:pt idx="8485">
                  <c:v>1</c:v>
                </c:pt>
                <c:pt idx="8486">
                  <c:v>1</c:v>
                </c:pt>
                <c:pt idx="8487">
                  <c:v>1</c:v>
                </c:pt>
                <c:pt idx="8488">
                  <c:v>1</c:v>
                </c:pt>
                <c:pt idx="8489">
                  <c:v>1</c:v>
                </c:pt>
                <c:pt idx="8490">
                  <c:v>1</c:v>
                </c:pt>
                <c:pt idx="8491">
                  <c:v>1</c:v>
                </c:pt>
                <c:pt idx="8492">
                  <c:v>1</c:v>
                </c:pt>
                <c:pt idx="8493">
                  <c:v>1</c:v>
                </c:pt>
                <c:pt idx="8494">
                  <c:v>1</c:v>
                </c:pt>
                <c:pt idx="8495">
                  <c:v>1</c:v>
                </c:pt>
                <c:pt idx="8496">
                  <c:v>1</c:v>
                </c:pt>
                <c:pt idx="8497">
                  <c:v>1</c:v>
                </c:pt>
                <c:pt idx="8498">
                  <c:v>1</c:v>
                </c:pt>
                <c:pt idx="8499">
                  <c:v>1</c:v>
                </c:pt>
                <c:pt idx="8500">
                  <c:v>1</c:v>
                </c:pt>
                <c:pt idx="8501">
                  <c:v>1</c:v>
                </c:pt>
                <c:pt idx="8502">
                  <c:v>1</c:v>
                </c:pt>
                <c:pt idx="8503">
                  <c:v>1</c:v>
                </c:pt>
                <c:pt idx="8504">
                  <c:v>0.5</c:v>
                </c:pt>
                <c:pt idx="8505">
                  <c:v>1</c:v>
                </c:pt>
                <c:pt idx="8506">
                  <c:v>1</c:v>
                </c:pt>
                <c:pt idx="8507">
                  <c:v>1</c:v>
                </c:pt>
                <c:pt idx="8508">
                  <c:v>1</c:v>
                </c:pt>
                <c:pt idx="8509">
                  <c:v>1</c:v>
                </c:pt>
                <c:pt idx="8510">
                  <c:v>1</c:v>
                </c:pt>
                <c:pt idx="8511">
                  <c:v>1</c:v>
                </c:pt>
                <c:pt idx="8512">
                  <c:v>1</c:v>
                </c:pt>
                <c:pt idx="8513">
                  <c:v>1</c:v>
                </c:pt>
                <c:pt idx="8514">
                  <c:v>1</c:v>
                </c:pt>
                <c:pt idx="8515">
                  <c:v>1</c:v>
                </c:pt>
                <c:pt idx="8516">
                  <c:v>1</c:v>
                </c:pt>
                <c:pt idx="8517">
                  <c:v>1</c:v>
                </c:pt>
                <c:pt idx="8518">
                  <c:v>1</c:v>
                </c:pt>
                <c:pt idx="8519">
                  <c:v>1</c:v>
                </c:pt>
                <c:pt idx="8520">
                  <c:v>1</c:v>
                </c:pt>
                <c:pt idx="8521">
                  <c:v>1</c:v>
                </c:pt>
                <c:pt idx="8522">
                  <c:v>1</c:v>
                </c:pt>
                <c:pt idx="8523">
                  <c:v>1</c:v>
                </c:pt>
                <c:pt idx="8524">
                  <c:v>1</c:v>
                </c:pt>
                <c:pt idx="8525">
                  <c:v>1</c:v>
                </c:pt>
                <c:pt idx="8526">
                  <c:v>1</c:v>
                </c:pt>
                <c:pt idx="8527">
                  <c:v>1</c:v>
                </c:pt>
                <c:pt idx="8528">
                  <c:v>1</c:v>
                </c:pt>
                <c:pt idx="8529">
                  <c:v>1</c:v>
                </c:pt>
                <c:pt idx="8530">
                  <c:v>1</c:v>
                </c:pt>
                <c:pt idx="8531">
                  <c:v>1</c:v>
                </c:pt>
                <c:pt idx="8532">
                  <c:v>1</c:v>
                </c:pt>
                <c:pt idx="8533">
                  <c:v>1</c:v>
                </c:pt>
                <c:pt idx="8534">
                  <c:v>1</c:v>
                </c:pt>
                <c:pt idx="8535">
                  <c:v>1</c:v>
                </c:pt>
                <c:pt idx="8536">
                  <c:v>1</c:v>
                </c:pt>
                <c:pt idx="8537">
                  <c:v>1</c:v>
                </c:pt>
                <c:pt idx="8538">
                  <c:v>1</c:v>
                </c:pt>
                <c:pt idx="8539">
                  <c:v>1</c:v>
                </c:pt>
                <c:pt idx="8540">
                  <c:v>1</c:v>
                </c:pt>
                <c:pt idx="8541">
                  <c:v>0.25</c:v>
                </c:pt>
                <c:pt idx="8542">
                  <c:v>1</c:v>
                </c:pt>
                <c:pt idx="8543">
                  <c:v>1</c:v>
                </c:pt>
                <c:pt idx="8544">
                  <c:v>1</c:v>
                </c:pt>
                <c:pt idx="8545">
                  <c:v>1</c:v>
                </c:pt>
                <c:pt idx="8546">
                  <c:v>1</c:v>
                </c:pt>
                <c:pt idx="8547">
                  <c:v>1</c:v>
                </c:pt>
                <c:pt idx="8548">
                  <c:v>1</c:v>
                </c:pt>
                <c:pt idx="8549">
                  <c:v>1</c:v>
                </c:pt>
                <c:pt idx="8550">
                  <c:v>1</c:v>
                </c:pt>
                <c:pt idx="8551">
                  <c:v>1</c:v>
                </c:pt>
                <c:pt idx="8552">
                  <c:v>1</c:v>
                </c:pt>
                <c:pt idx="8553">
                  <c:v>1</c:v>
                </c:pt>
                <c:pt idx="8554">
                  <c:v>1</c:v>
                </c:pt>
                <c:pt idx="8555">
                  <c:v>1</c:v>
                </c:pt>
                <c:pt idx="8556">
                  <c:v>1</c:v>
                </c:pt>
                <c:pt idx="8557">
                  <c:v>1</c:v>
                </c:pt>
                <c:pt idx="8558">
                  <c:v>1</c:v>
                </c:pt>
                <c:pt idx="8559">
                  <c:v>0.75</c:v>
                </c:pt>
                <c:pt idx="8560">
                  <c:v>1</c:v>
                </c:pt>
                <c:pt idx="8561">
                  <c:v>1</c:v>
                </c:pt>
                <c:pt idx="8562">
                  <c:v>0.5</c:v>
                </c:pt>
                <c:pt idx="8563">
                  <c:v>1</c:v>
                </c:pt>
                <c:pt idx="8564">
                  <c:v>1</c:v>
                </c:pt>
                <c:pt idx="8565">
                  <c:v>1</c:v>
                </c:pt>
                <c:pt idx="8566">
                  <c:v>0.75</c:v>
                </c:pt>
                <c:pt idx="8567">
                  <c:v>1</c:v>
                </c:pt>
                <c:pt idx="8568">
                  <c:v>1</c:v>
                </c:pt>
                <c:pt idx="8569">
                  <c:v>1</c:v>
                </c:pt>
                <c:pt idx="8570">
                  <c:v>1</c:v>
                </c:pt>
                <c:pt idx="8571">
                  <c:v>1</c:v>
                </c:pt>
                <c:pt idx="8572">
                  <c:v>1</c:v>
                </c:pt>
                <c:pt idx="8573">
                  <c:v>1</c:v>
                </c:pt>
                <c:pt idx="8574">
                  <c:v>0.25</c:v>
                </c:pt>
                <c:pt idx="8575">
                  <c:v>1</c:v>
                </c:pt>
                <c:pt idx="8576">
                  <c:v>1</c:v>
                </c:pt>
                <c:pt idx="8577">
                  <c:v>1</c:v>
                </c:pt>
                <c:pt idx="8578">
                  <c:v>1</c:v>
                </c:pt>
                <c:pt idx="8579">
                  <c:v>1</c:v>
                </c:pt>
                <c:pt idx="8580">
                  <c:v>1</c:v>
                </c:pt>
                <c:pt idx="8581">
                  <c:v>1</c:v>
                </c:pt>
                <c:pt idx="8582">
                  <c:v>1</c:v>
                </c:pt>
                <c:pt idx="8583">
                  <c:v>1</c:v>
                </c:pt>
                <c:pt idx="8584">
                  <c:v>1</c:v>
                </c:pt>
                <c:pt idx="8585">
                  <c:v>0.5</c:v>
                </c:pt>
                <c:pt idx="8586">
                  <c:v>1</c:v>
                </c:pt>
                <c:pt idx="8587">
                  <c:v>1</c:v>
                </c:pt>
                <c:pt idx="8588">
                  <c:v>1</c:v>
                </c:pt>
                <c:pt idx="8589">
                  <c:v>0.75</c:v>
                </c:pt>
                <c:pt idx="8590">
                  <c:v>1</c:v>
                </c:pt>
                <c:pt idx="8591">
                  <c:v>0.75</c:v>
                </c:pt>
                <c:pt idx="8592">
                  <c:v>1</c:v>
                </c:pt>
                <c:pt idx="8593">
                  <c:v>1</c:v>
                </c:pt>
                <c:pt idx="8594">
                  <c:v>0.5</c:v>
                </c:pt>
                <c:pt idx="8595">
                  <c:v>1</c:v>
                </c:pt>
                <c:pt idx="8596">
                  <c:v>1</c:v>
                </c:pt>
                <c:pt idx="8597">
                  <c:v>1</c:v>
                </c:pt>
                <c:pt idx="8598">
                  <c:v>1</c:v>
                </c:pt>
                <c:pt idx="8599">
                  <c:v>1</c:v>
                </c:pt>
                <c:pt idx="8600">
                  <c:v>1</c:v>
                </c:pt>
                <c:pt idx="8601">
                  <c:v>1</c:v>
                </c:pt>
                <c:pt idx="8602">
                  <c:v>1</c:v>
                </c:pt>
                <c:pt idx="8603">
                  <c:v>1</c:v>
                </c:pt>
                <c:pt idx="8604">
                  <c:v>1</c:v>
                </c:pt>
                <c:pt idx="8605">
                  <c:v>1</c:v>
                </c:pt>
                <c:pt idx="8606">
                  <c:v>1</c:v>
                </c:pt>
                <c:pt idx="8607">
                  <c:v>1</c:v>
                </c:pt>
                <c:pt idx="8608">
                  <c:v>1</c:v>
                </c:pt>
                <c:pt idx="8609">
                  <c:v>1</c:v>
                </c:pt>
                <c:pt idx="8610">
                  <c:v>1</c:v>
                </c:pt>
                <c:pt idx="8611">
                  <c:v>1</c:v>
                </c:pt>
                <c:pt idx="8612">
                  <c:v>1</c:v>
                </c:pt>
                <c:pt idx="8613">
                  <c:v>1</c:v>
                </c:pt>
                <c:pt idx="8614">
                  <c:v>1</c:v>
                </c:pt>
                <c:pt idx="8615">
                  <c:v>1</c:v>
                </c:pt>
                <c:pt idx="8616">
                  <c:v>1</c:v>
                </c:pt>
                <c:pt idx="8617">
                  <c:v>0.75</c:v>
                </c:pt>
                <c:pt idx="8618">
                  <c:v>1</c:v>
                </c:pt>
                <c:pt idx="8619">
                  <c:v>1</c:v>
                </c:pt>
                <c:pt idx="8620">
                  <c:v>1</c:v>
                </c:pt>
                <c:pt idx="8621">
                  <c:v>1</c:v>
                </c:pt>
                <c:pt idx="8622">
                  <c:v>1</c:v>
                </c:pt>
                <c:pt idx="8623">
                  <c:v>1</c:v>
                </c:pt>
                <c:pt idx="8624">
                  <c:v>1</c:v>
                </c:pt>
                <c:pt idx="8625">
                  <c:v>0.5</c:v>
                </c:pt>
                <c:pt idx="8626">
                  <c:v>1</c:v>
                </c:pt>
                <c:pt idx="8627">
                  <c:v>1</c:v>
                </c:pt>
                <c:pt idx="8628">
                  <c:v>1</c:v>
                </c:pt>
                <c:pt idx="8629">
                  <c:v>1</c:v>
                </c:pt>
                <c:pt idx="8630">
                  <c:v>1</c:v>
                </c:pt>
                <c:pt idx="8631">
                  <c:v>1</c:v>
                </c:pt>
                <c:pt idx="8632">
                  <c:v>1</c:v>
                </c:pt>
                <c:pt idx="8633">
                  <c:v>1</c:v>
                </c:pt>
                <c:pt idx="8634">
                  <c:v>1</c:v>
                </c:pt>
                <c:pt idx="8635">
                  <c:v>1</c:v>
                </c:pt>
                <c:pt idx="8636">
                  <c:v>1</c:v>
                </c:pt>
                <c:pt idx="8637">
                  <c:v>1</c:v>
                </c:pt>
                <c:pt idx="8638">
                  <c:v>1</c:v>
                </c:pt>
                <c:pt idx="8639">
                  <c:v>1</c:v>
                </c:pt>
                <c:pt idx="8640">
                  <c:v>1</c:v>
                </c:pt>
                <c:pt idx="8641">
                  <c:v>1</c:v>
                </c:pt>
                <c:pt idx="8642">
                  <c:v>1</c:v>
                </c:pt>
                <c:pt idx="8643">
                  <c:v>1</c:v>
                </c:pt>
                <c:pt idx="8644">
                  <c:v>1</c:v>
                </c:pt>
                <c:pt idx="8645">
                  <c:v>1</c:v>
                </c:pt>
                <c:pt idx="8646">
                  <c:v>1</c:v>
                </c:pt>
                <c:pt idx="8647">
                  <c:v>1</c:v>
                </c:pt>
                <c:pt idx="8648">
                  <c:v>1</c:v>
                </c:pt>
                <c:pt idx="8649">
                  <c:v>1</c:v>
                </c:pt>
                <c:pt idx="8650">
                  <c:v>1</c:v>
                </c:pt>
                <c:pt idx="8651">
                  <c:v>1</c:v>
                </c:pt>
                <c:pt idx="8652">
                  <c:v>1</c:v>
                </c:pt>
                <c:pt idx="8653">
                  <c:v>1</c:v>
                </c:pt>
                <c:pt idx="8654">
                  <c:v>1</c:v>
                </c:pt>
                <c:pt idx="8655">
                  <c:v>1</c:v>
                </c:pt>
                <c:pt idx="8656">
                  <c:v>1</c:v>
                </c:pt>
                <c:pt idx="8657">
                  <c:v>1</c:v>
                </c:pt>
                <c:pt idx="8658">
                  <c:v>1</c:v>
                </c:pt>
                <c:pt idx="8659">
                  <c:v>1</c:v>
                </c:pt>
                <c:pt idx="8660">
                  <c:v>1</c:v>
                </c:pt>
                <c:pt idx="8661">
                  <c:v>1</c:v>
                </c:pt>
                <c:pt idx="8662">
                  <c:v>1</c:v>
                </c:pt>
                <c:pt idx="8663">
                  <c:v>1</c:v>
                </c:pt>
                <c:pt idx="8664">
                  <c:v>1</c:v>
                </c:pt>
                <c:pt idx="8665">
                  <c:v>0.75</c:v>
                </c:pt>
                <c:pt idx="8666">
                  <c:v>1</c:v>
                </c:pt>
                <c:pt idx="8667">
                  <c:v>1</c:v>
                </c:pt>
                <c:pt idx="8668">
                  <c:v>1</c:v>
                </c:pt>
                <c:pt idx="8669">
                  <c:v>1</c:v>
                </c:pt>
                <c:pt idx="8670">
                  <c:v>1</c:v>
                </c:pt>
                <c:pt idx="8671">
                  <c:v>1</c:v>
                </c:pt>
                <c:pt idx="8672">
                  <c:v>1</c:v>
                </c:pt>
                <c:pt idx="8673">
                  <c:v>1</c:v>
                </c:pt>
                <c:pt idx="8674">
                  <c:v>1</c:v>
                </c:pt>
                <c:pt idx="8675">
                  <c:v>1</c:v>
                </c:pt>
                <c:pt idx="8676">
                  <c:v>1</c:v>
                </c:pt>
                <c:pt idx="8677">
                  <c:v>1</c:v>
                </c:pt>
                <c:pt idx="8678">
                  <c:v>1</c:v>
                </c:pt>
                <c:pt idx="8679">
                  <c:v>1</c:v>
                </c:pt>
                <c:pt idx="8680">
                  <c:v>1</c:v>
                </c:pt>
                <c:pt idx="8681">
                  <c:v>1</c:v>
                </c:pt>
                <c:pt idx="8682">
                  <c:v>1</c:v>
                </c:pt>
                <c:pt idx="8683">
                  <c:v>1</c:v>
                </c:pt>
                <c:pt idx="8684">
                  <c:v>1</c:v>
                </c:pt>
                <c:pt idx="8685">
                  <c:v>1</c:v>
                </c:pt>
                <c:pt idx="8686">
                  <c:v>1</c:v>
                </c:pt>
                <c:pt idx="8687">
                  <c:v>1</c:v>
                </c:pt>
                <c:pt idx="8688">
                  <c:v>1</c:v>
                </c:pt>
                <c:pt idx="8689">
                  <c:v>1</c:v>
                </c:pt>
                <c:pt idx="8690">
                  <c:v>1</c:v>
                </c:pt>
                <c:pt idx="8691">
                  <c:v>1</c:v>
                </c:pt>
                <c:pt idx="8692">
                  <c:v>1</c:v>
                </c:pt>
                <c:pt idx="8693">
                  <c:v>1</c:v>
                </c:pt>
                <c:pt idx="8694">
                  <c:v>1</c:v>
                </c:pt>
                <c:pt idx="8695">
                  <c:v>1</c:v>
                </c:pt>
                <c:pt idx="8696">
                  <c:v>1</c:v>
                </c:pt>
                <c:pt idx="8697">
                  <c:v>1</c:v>
                </c:pt>
                <c:pt idx="8698">
                  <c:v>1</c:v>
                </c:pt>
                <c:pt idx="8699">
                  <c:v>1</c:v>
                </c:pt>
                <c:pt idx="8700">
                  <c:v>1</c:v>
                </c:pt>
                <c:pt idx="8701">
                  <c:v>1</c:v>
                </c:pt>
                <c:pt idx="8702">
                  <c:v>1</c:v>
                </c:pt>
                <c:pt idx="8703">
                  <c:v>1</c:v>
                </c:pt>
                <c:pt idx="8704">
                  <c:v>1</c:v>
                </c:pt>
                <c:pt idx="8705">
                  <c:v>1</c:v>
                </c:pt>
                <c:pt idx="8706">
                  <c:v>1</c:v>
                </c:pt>
                <c:pt idx="8707">
                  <c:v>1</c:v>
                </c:pt>
                <c:pt idx="8708">
                  <c:v>1</c:v>
                </c:pt>
                <c:pt idx="8709">
                  <c:v>1</c:v>
                </c:pt>
                <c:pt idx="8710">
                  <c:v>1</c:v>
                </c:pt>
                <c:pt idx="8711">
                  <c:v>1</c:v>
                </c:pt>
                <c:pt idx="8712">
                  <c:v>1</c:v>
                </c:pt>
                <c:pt idx="8713">
                  <c:v>0.75</c:v>
                </c:pt>
                <c:pt idx="8714">
                  <c:v>0.75</c:v>
                </c:pt>
                <c:pt idx="8715">
                  <c:v>1</c:v>
                </c:pt>
                <c:pt idx="8716">
                  <c:v>1</c:v>
                </c:pt>
                <c:pt idx="8717">
                  <c:v>1</c:v>
                </c:pt>
                <c:pt idx="8718">
                  <c:v>1</c:v>
                </c:pt>
                <c:pt idx="8719">
                  <c:v>1</c:v>
                </c:pt>
                <c:pt idx="8720">
                  <c:v>0.75</c:v>
                </c:pt>
                <c:pt idx="8721">
                  <c:v>1</c:v>
                </c:pt>
                <c:pt idx="8722">
                  <c:v>1</c:v>
                </c:pt>
                <c:pt idx="8723">
                  <c:v>1</c:v>
                </c:pt>
                <c:pt idx="8724">
                  <c:v>1</c:v>
                </c:pt>
                <c:pt idx="8725">
                  <c:v>1</c:v>
                </c:pt>
                <c:pt idx="8726">
                  <c:v>1</c:v>
                </c:pt>
                <c:pt idx="8727">
                  <c:v>1</c:v>
                </c:pt>
                <c:pt idx="8728">
                  <c:v>1</c:v>
                </c:pt>
                <c:pt idx="8729">
                  <c:v>1</c:v>
                </c:pt>
                <c:pt idx="8730">
                  <c:v>0.75</c:v>
                </c:pt>
                <c:pt idx="8731">
                  <c:v>1</c:v>
                </c:pt>
                <c:pt idx="8732">
                  <c:v>1</c:v>
                </c:pt>
                <c:pt idx="8733">
                  <c:v>1</c:v>
                </c:pt>
                <c:pt idx="8734">
                  <c:v>1</c:v>
                </c:pt>
                <c:pt idx="8735">
                  <c:v>1</c:v>
                </c:pt>
                <c:pt idx="8736">
                  <c:v>1</c:v>
                </c:pt>
                <c:pt idx="8737">
                  <c:v>1</c:v>
                </c:pt>
                <c:pt idx="8738">
                  <c:v>1</c:v>
                </c:pt>
                <c:pt idx="8739">
                  <c:v>1</c:v>
                </c:pt>
                <c:pt idx="8740">
                  <c:v>1</c:v>
                </c:pt>
                <c:pt idx="8741">
                  <c:v>1</c:v>
                </c:pt>
                <c:pt idx="8742">
                  <c:v>1</c:v>
                </c:pt>
                <c:pt idx="8743">
                  <c:v>1</c:v>
                </c:pt>
                <c:pt idx="8744">
                  <c:v>1</c:v>
                </c:pt>
                <c:pt idx="8745">
                  <c:v>1</c:v>
                </c:pt>
                <c:pt idx="8746">
                  <c:v>1</c:v>
                </c:pt>
                <c:pt idx="8747">
                  <c:v>1</c:v>
                </c:pt>
                <c:pt idx="8748">
                  <c:v>1</c:v>
                </c:pt>
                <c:pt idx="8749">
                  <c:v>1</c:v>
                </c:pt>
                <c:pt idx="8750">
                  <c:v>1</c:v>
                </c:pt>
                <c:pt idx="8751">
                  <c:v>1</c:v>
                </c:pt>
                <c:pt idx="8752">
                  <c:v>1</c:v>
                </c:pt>
                <c:pt idx="8753">
                  <c:v>1</c:v>
                </c:pt>
                <c:pt idx="8754">
                  <c:v>1</c:v>
                </c:pt>
                <c:pt idx="8755">
                  <c:v>1</c:v>
                </c:pt>
                <c:pt idx="8756">
                  <c:v>1</c:v>
                </c:pt>
                <c:pt idx="8757">
                  <c:v>1</c:v>
                </c:pt>
                <c:pt idx="8758">
                  <c:v>1</c:v>
                </c:pt>
                <c:pt idx="8759">
                  <c:v>1</c:v>
                </c:pt>
                <c:pt idx="8760">
                  <c:v>1</c:v>
                </c:pt>
                <c:pt idx="8761">
                  <c:v>1</c:v>
                </c:pt>
                <c:pt idx="8762">
                  <c:v>1</c:v>
                </c:pt>
                <c:pt idx="8763">
                  <c:v>1</c:v>
                </c:pt>
                <c:pt idx="8764">
                  <c:v>1</c:v>
                </c:pt>
                <c:pt idx="8765">
                  <c:v>1</c:v>
                </c:pt>
                <c:pt idx="8766">
                  <c:v>1</c:v>
                </c:pt>
                <c:pt idx="8767">
                  <c:v>1</c:v>
                </c:pt>
                <c:pt idx="8768">
                  <c:v>1</c:v>
                </c:pt>
                <c:pt idx="8769">
                  <c:v>1</c:v>
                </c:pt>
                <c:pt idx="8770">
                  <c:v>1</c:v>
                </c:pt>
                <c:pt idx="8771">
                  <c:v>1</c:v>
                </c:pt>
                <c:pt idx="8772">
                  <c:v>1</c:v>
                </c:pt>
                <c:pt idx="8773">
                  <c:v>1</c:v>
                </c:pt>
                <c:pt idx="8774">
                  <c:v>1</c:v>
                </c:pt>
                <c:pt idx="8775">
                  <c:v>1</c:v>
                </c:pt>
                <c:pt idx="8776">
                  <c:v>1</c:v>
                </c:pt>
                <c:pt idx="8777">
                  <c:v>1</c:v>
                </c:pt>
                <c:pt idx="8778">
                  <c:v>1</c:v>
                </c:pt>
                <c:pt idx="8779">
                  <c:v>1</c:v>
                </c:pt>
                <c:pt idx="8780">
                  <c:v>1</c:v>
                </c:pt>
                <c:pt idx="8781">
                  <c:v>1</c:v>
                </c:pt>
                <c:pt idx="8782">
                  <c:v>0.75</c:v>
                </c:pt>
                <c:pt idx="8783">
                  <c:v>1</c:v>
                </c:pt>
                <c:pt idx="8784">
                  <c:v>1</c:v>
                </c:pt>
                <c:pt idx="8785">
                  <c:v>1</c:v>
                </c:pt>
                <c:pt idx="8786">
                  <c:v>1</c:v>
                </c:pt>
                <c:pt idx="8787">
                  <c:v>0.5</c:v>
                </c:pt>
                <c:pt idx="8788">
                  <c:v>1</c:v>
                </c:pt>
                <c:pt idx="8789">
                  <c:v>1</c:v>
                </c:pt>
                <c:pt idx="8790">
                  <c:v>1</c:v>
                </c:pt>
                <c:pt idx="8791">
                  <c:v>1</c:v>
                </c:pt>
                <c:pt idx="8792">
                  <c:v>1</c:v>
                </c:pt>
                <c:pt idx="8793">
                  <c:v>1</c:v>
                </c:pt>
                <c:pt idx="8794">
                  <c:v>1</c:v>
                </c:pt>
                <c:pt idx="8795">
                  <c:v>1</c:v>
                </c:pt>
                <c:pt idx="8796">
                  <c:v>1</c:v>
                </c:pt>
                <c:pt idx="8797">
                  <c:v>1</c:v>
                </c:pt>
                <c:pt idx="8798">
                  <c:v>1</c:v>
                </c:pt>
                <c:pt idx="8799">
                  <c:v>1</c:v>
                </c:pt>
                <c:pt idx="8800">
                  <c:v>1</c:v>
                </c:pt>
                <c:pt idx="8801">
                  <c:v>1</c:v>
                </c:pt>
                <c:pt idx="8802">
                  <c:v>1</c:v>
                </c:pt>
                <c:pt idx="8803">
                  <c:v>1</c:v>
                </c:pt>
                <c:pt idx="8804">
                  <c:v>1</c:v>
                </c:pt>
                <c:pt idx="8805">
                  <c:v>1</c:v>
                </c:pt>
                <c:pt idx="8806">
                  <c:v>1</c:v>
                </c:pt>
                <c:pt idx="8807">
                  <c:v>0.5</c:v>
                </c:pt>
                <c:pt idx="8808">
                  <c:v>1</c:v>
                </c:pt>
                <c:pt idx="8809">
                  <c:v>1</c:v>
                </c:pt>
                <c:pt idx="8810">
                  <c:v>1</c:v>
                </c:pt>
                <c:pt idx="8811">
                  <c:v>1</c:v>
                </c:pt>
                <c:pt idx="8812">
                  <c:v>1</c:v>
                </c:pt>
                <c:pt idx="8813">
                  <c:v>1</c:v>
                </c:pt>
                <c:pt idx="8814">
                  <c:v>0.75</c:v>
                </c:pt>
                <c:pt idx="8815">
                  <c:v>0.5</c:v>
                </c:pt>
                <c:pt idx="8816">
                  <c:v>1</c:v>
                </c:pt>
                <c:pt idx="8817">
                  <c:v>1</c:v>
                </c:pt>
                <c:pt idx="8818">
                  <c:v>1</c:v>
                </c:pt>
                <c:pt idx="8819">
                  <c:v>1</c:v>
                </c:pt>
                <c:pt idx="8820">
                  <c:v>1</c:v>
                </c:pt>
                <c:pt idx="8821">
                  <c:v>1</c:v>
                </c:pt>
                <c:pt idx="8822">
                  <c:v>1</c:v>
                </c:pt>
                <c:pt idx="8823">
                  <c:v>1</c:v>
                </c:pt>
                <c:pt idx="8824">
                  <c:v>1</c:v>
                </c:pt>
                <c:pt idx="8825">
                  <c:v>1</c:v>
                </c:pt>
                <c:pt idx="8826">
                  <c:v>1</c:v>
                </c:pt>
                <c:pt idx="8827">
                  <c:v>1</c:v>
                </c:pt>
                <c:pt idx="8828">
                  <c:v>0.75</c:v>
                </c:pt>
                <c:pt idx="8829">
                  <c:v>1</c:v>
                </c:pt>
                <c:pt idx="8830">
                  <c:v>1</c:v>
                </c:pt>
                <c:pt idx="8831">
                  <c:v>1</c:v>
                </c:pt>
                <c:pt idx="8832">
                  <c:v>1</c:v>
                </c:pt>
                <c:pt idx="8833">
                  <c:v>0.5</c:v>
                </c:pt>
                <c:pt idx="8834">
                  <c:v>1</c:v>
                </c:pt>
                <c:pt idx="8835">
                  <c:v>1</c:v>
                </c:pt>
                <c:pt idx="8836">
                  <c:v>1</c:v>
                </c:pt>
                <c:pt idx="8837">
                  <c:v>1</c:v>
                </c:pt>
                <c:pt idx="8838">
                  <c:v>1</c:v>
                </c:pt>
                <c:pt idx="8839">
                  <c:v>1</c:v>
                </c:pt>
                <c:pt idx="8840">
                  <c:v>1</c:v>
                </c:pt>
                <c:pt idx="8841">
                  <c:v>1</c:v>
                </c:pt>
                <c:pt idx="8842">
                  <c:v>1</c:v>
                </c:pt>
                <c:pt idx="8843">
                  <c:v>1</c:v>
                </c:pt>
                <c:pt idx="8844">
                  <c:v>1</c:v>
                </c:pt>
                <c:pt idx="8845">
                  <c:v>1</c:v>
                </c:pt>
                <c:pt idx="8846">
                  <c:v>1</c:v>
                </c:pt>
                <c:pt idx="8847">
                  <c:v>1</c:v>
                </c:pt>
                <c:pt idx="8848">
                  <c:v>1</c:v>
                </c:pt>
                <c:pt idx="8849">
                  <c:v>0.75</c:v>
                </c:pt>
                <c:pt idx="8850">
                  <c:v>1</c:v>
                </c:pt>
                <c:pt idx="8851">
                  <c:v>1</c:v>
                </c:pt>
                <c:pt idx="8852">
                  <c:v>1</c:v>
                </c:pt>
                <c:pt idx="8853">
                  <c:v>1</c:v>
                </c:pt>
                <c:pt idx="8854">
                  <c:v>1</c:v>
                </c:pt>
                <c:pt idx="8855">
                  <c:v>1</c:v>
                </c:pt>
                <c:pt idx="8856">
                  <c:v>1</c:v>
                </c:pt>
                <c:pt idx="8857">
                  <c:v>1</c:v>
                </c:pt>
                <c:pt idx="8858">
                  <c:v>1</c:v>
                </c:pt>
                <c:pt idx="8859">
                  <c:v>1</c:v>
                </c:pt>
                <c:pt idx="8860">
                  <c:v>1</c:v>
                </c:pt>
                <c:pt idx="8861">
                  <c:v>1</c:v>
                </c:pt>
                <c:pt idx="8862">
                  <c:v>1</c:v>
                </c:pt>
                <c:pt idx="8863">
                  <c:v>1</c:v>
                </c:pt>
                <c:pt idx="8864">
                  <c:v>1</c:v>
                </c:pt>
                <c:pt idx="8865">
                  <c:v>1</c:v>
                </c:pt>
                <c:pt idx="8866">
                  <c:v>1</c:v>
                </c:pt>
                <c:pt idx="8867">
                  <c:v>1</c:v>
                </c:pt>
                <c:pt idx="8868">
                  <c:v>1</c:v>
                </c:pt>
                <c:pt idx="8869">
                  <c:v>1</c:v>
                </c:pt>
                <c:pt idx="8870">
                  <c:v>1</c:v>
                </c:pt>
                <c:pt idx="8871">
                  <c:v>1</c:v>
                </c:pt>
                <c:pt idx="8872">
                  <c:v>1</c:v>
                </c:pt>
                <c:pt idx="8873">
                  <c:v>1</c:v>
                </c:pt>
                <c:pt idx="8874">
                  <c:v>0.75</c:v>
                </c:pt>
                <c:pt idx="8875">
                  <c:v>1</c:v>
                </c:pt>
                <c:pt idx="8876">
                  <c:v>1</c:v>
                </c:pt>
                <c:pt idx="8877">
                  <c:v>1</c:v>
                </c:pt>
                <c:pt idx="8878">
                  <c:v>1</c:v>
                </c:pt>
                <c:pt idx="8879">
                  <c:v>1</c:v>
                </c:pt>
                <c:pt idx="8880">
                  <c:v>1</c:v>
                </c:pt>
                <c:pt idx="8881">
                  <c:v>1</c:v>
                </c:pt>
                <c:pt idx="8882">
                  <c:v>1</c:v>
                </c:pt>
                <c:pt idx="8883">
                  <c:v>1</c:v>
                </c:pt>
                <c:pt idx="8884">
                  <c:v>1</c:v>
                </c:pt>
                <c:pt idx="8885">
                  <c:v>1</c:v>
                </c:pt>
                <c:pt idx="8886">
                  <c:v>1</c:v>
                </c:pt>
                <c:pt idx="8887">
                  <c:v>1</c:v>
                </c:pt>
                <c:pt idx="8888">
                  <c:v>1</c:v>
                </c:pt>
                <c:pt idx="8889">
                  <c:v>1</c:v>
                </c:pt>
                <c:pt idx="8890">
                  <c:v>1</c:v>
                </c:pt>
                <c:pt idx="8891">
                  <c:v>1</c:v>
                </c:pt>
                <c:pt idx="8892">
                  <c:v>1</c:v>
                </c:pt>
                <c:pt idx="8893">
                  <c:v>1</c:v>
                </c:pt>
                <c:pt idx="8894">
                  <c:v>1</c:v>
                </c:pt>
                <c:pt idx="8895">
                  <c:v>1</c:v>
                </c:pt>
                <c:pt idx="8896">
                  <c:v>1</c:v>
                </c:pt>
                <c:pt idx="8897">
                  <c:v>1</c:v>
                </c:pt>
                <c:pt idx="8898">
                  <c:v>1</c:v>
                </c:pt>
                <c:pt idx="8899">
                  <c:v>1</c:v>
                </c:pt>
                <c:pt idx="8900">
                  <c:v>1</c:v>
                </c:pt>
                <c:pt idx="8901">
                  <c:v>1</c:v>
                </c:pt>
                <c:pt idx="8902">
                  <c:v>1</c:v>
                </c:pt>
                <c:pt idx="8903">
                  <c:v>1</c:v>
                </c:pt>
                <c:pt idx="8904">
                  <c:v>1</c:v>
                </c:pt>
                <c:pt idx="8905">
                  <c:v>1</c:v>
                </c:pt>
                <c:pt idx="8906">
                  <c:v>1</c:v>
                </c:pt>
                <c:pt idx="8907">
                  <c:v>1</c:v>
                </c:pt>
                <c:pt idx="8908">
                  <c:v>1</c:v>
                </c:pt>
                <c:pt idx="8909">
                  <c:v>1</c:v>
                </c:pt>
                <c:pt idx="8910">
                  <c:v>1</c:v>
                </c:pt>
                <c:pt idx="8911">
                  <c:v>1</c:v>
                </c:pt>
                <c:pt idx="8912">
                  <c:v>1</c:v>
                </c:pt>
                <c:pt idx="8913">
                  <c:v>1</c:v>
                </c:pt>
                <c:pt idx="8914">
                  <c:v>1</c:v>
                </c:pt>
                <c:pt idx="8915">
                  <c:v>1</c:v>
                </c:pt>
                <c:pt idx="8916">
                  <c:v>1</c:v>
                </c:pt>
                <c:pt idx="8917">
                  <c:v>1</c:v>
                </c:pt>
                <c:pt idx="8918">
                  <c:v>1</c:v>
                </c:pt>
                <c:pt idx="8919">
                  <c:v>1</c:v>
                </c:pt>
                <c:pt idx="8920">
                  <c:v>1</c:v>
                </c:pt>
                <c:pt idx="8921">
                  <c:v>1</c:v>
                </c:pt>
                <c:pt idx="8922">
                  <c:v>1</c:v>
                </c:pt>
                <c:pt idx="8923">
                  <c:v>0.75</c:v>
                </c:pt>
                <c:pt idx="8924">
                  <c:v>1</c:v>
                </c:pt>
                <c:pt idx="8925">
                  <c:v>1</c:v>
                </c:pt>
                <c:pt idx="8926">
                  <c:v>1</c:v>
                </c:pt>
                <c:pt idx="8927">
                  <c:v>1</c:v>
                </c:pt>
                <c:pt idx="8928">
                  <c:v>1</c:v>
                </c:pt>
                <c:pt idx="8929">
                  <c:v>1</c:v>
                </c:pt>
                <c:pt idx="8930">
                  <c:v>1</c:v>
                </c:pt>
                <c:pt idx="8931">
                  <c:v>1</c:v>
                </c:pt>
                <c:pt idx="8932">
                  <c:v>1</c:v>
                </c:pt>
                <c:pt idx="8933">
                  <c:v>1</c:v>
                </c:pt>
                <c:pt idx="8934">
                  <c:v>1</c:v>
                </c:pt>
                <c:pt idx="8935">
                  <c:v>1</c:v>
                </c:pt>
                <c:pt idx="8936">
                  <c:v>1</c:v>
                </c:pt>
                <c:pt idx="8937">
                  <c:v>1</c:v>
                </c:pt>
                <c:pt idx="8938">
                  <c:v>1</c:v>
                </c:pt>
                <c:pt idx="8939">
                  <c:v>1</c:v>
                </c:pt>
                <c:pt idx="8940">
                  <c:v>1</c:v>
                </c:pt>
                <c:pt idx="8941">
                  <c:v>1</c:v>
                </c:pt>
                <c:pt idx="8942">
                  <c:v>1</c:v>
                </c:pt>
                <c:pt idx="8943">
                  <c:v>1</c:v>
                </c:pt>
                <c:pt idx="8944">
                  <c:v>1</c:v>
                </c:pt>
                <c:pt idx="8945">
                  <c:v>1</c:v>
                </c:pt>
                <c:pt idx="8946">
                  <c:v>1</c:v>
                </c:pt>
                <c:pt idx="8947">
                  <c:v>1</c:v>
                </c:pt>
                <c:pt idx="8948">
                  <c:v>1</c:v>
                </c:pt>
                <c:pt idx="8949">
                  <c:v>1</c:v>
                </c:pt>
                <c:pt idx="8950">
                  <c:v>1</c:v>
                </c:pt>
                <c:pt idx="8951">
                  <c:v>1</c:v>
                </c:pt>
                <c:pt idx="8952">
                  <c:v>1</c:v>
                </c:pt>
                <c:pt idx="8953">
                  <c:v>1</c:v>
                </c:pt>
                <c:pt idx="8954">
                  <c:v>1</c:v>
                </c:pt>
                <c:pt idx="8955">
                  <c:v>1</c:v>
                </c:pt>
                <c:pt idx="8956">
                  <c:v>1</c:v>
                </c:pt>
                <c:pt idx="8957">
                  <c:v>1</c:v>
                </c:pt>
                <c:pt idx="8958">
                  <c:v>1</c:v>
                </c:pt>
                <c:pt idx="8959">
                  <c:v>1</c:v>
                </c:pt>
                <c:pt idx="8960">
                  <c:v>1</c:v>
                </c:pt>
                <c:pt idx="8961">
                  <c:v>1</c:v>
                </c:pt>
                <c:pt idx="8962">
                  <c:v>1</c:v>
                </c:pt>
                <c:pt idx="8963">
                  <c:v>1</c:v>
                </c:pt>
                <c:pt idx="8964">
                  <c:v>1</c:v>
                </c:pt>
                <c:pt idx="8965">
                  <c:v>1</c:v>
                </c:pt>
                <c:pt idx="8966">
                  <c:v>1</c:v>
                </c:pt>
                <c:pt idx="8967">
                  <c:v>1</c:v>
                </c:pt>
                <c:pt idx="8968">
                  <c:v>1</c:v>
                </c:pt>
                <c:pt idx="8969">
                  <c:v>1</c:v>
                </c:pt>
                <c:pt idx="8970">
                  <c:v>1</c:v>
                </c:pt>
                <c:pt idx="8971">
                  <c:v>1</c:v>
                </c:pt>
                <c:pt idx="8972">
                  <c:v>1</c:v>
                </c:pt>
                <c:pt idx="8973">
                  <c:v>1</c:v>
                </c:pt>
                <c:pt idx="8974">
                  <c:v>1</c:v>
                </c:pt>
                <c:pt idx="8975">
                  <c:v>1</c:v>
                </c:pt>
                <c:pt idx="8976">
                  <c:v>1</c:v>
                </c:pt>
                <c:pt idx="8977">
                  <c:v>1</c:v>
                </c:pt>
                <c:pt idx="8978">
                  <c:v>1</c:v>
                </c:pt>
                <c:pt idx="8979">
                  <c:v>1</c:v>
                </c:pt>
                <c:pt idx="8980">
                  <c:v>1</c:v>
                </c:pt>
                <c:pt idx="8981">
                  <c:v>1</c:v>
                </c:pt>
                <c:pt idx="8982">
                  <c:v>0.75</c:v>
                </c:pt>
                <c:pt idx="8983">
                  <c:v>1</c:v>
                </c:pt>
                <c:pt idx="8984">
                  <c:v>1</c:v>
                </c:pt>
                <c:pt idx="8985">
                  <c:v>1</c:v>
                </c:pt>
                <c:pt idx="8986">
                  <c:v>1</c:v>
                </c:pt>
                <c:pt idx="8987">
                  <c:v>0.5</c:v>
                </c:pt>
                <c:pt idx="8988">
                  <c:v>1</c:v>
                </c:pt>
                <c:pt idx="8989">
                  <c:v>1</c:v>
                </c:pt>
                <c:pt idx="8990">
                  <c:v>1</c:v>
                </c:pt>
                <c:pt idx="8991">
                  <c:v>1</c:v>
                </c:pt>
                <c:pt idx="8992">
                  <c:v>1</c:v>
                </c:pt>
                <c:pt idx="8993">
                  <c:v>1</c:v>
                </c:pt>
                <c:pt idx="8994">
                  <c:v>1</c:v>
                </c:pt>
                <c:pt idx="8995">
                  <c:v>1</c:v>
                </c:pt>
                <c:pt idx="8996">
                  <c:v>1</c:v>
                </c:pt>
                <c:pt idx="8997">
                  <c:v>1</c:v>
                </c:pt>
                <c:pt idx="8998">
                  <c:v>1</c:v>
                </c:pt>
                <c:pt idx="8999">
                  <c:v>0.75</c:v>
                </c:pt>
                <c:pt idx="9000">
                  <c:v>1</c:v>
                </c:pt>
                <c:pt idx="9001">
                  <c:v>1</c:v>
                </c:pt>
                <c:pt idx="9002">
                  <c:v>1</c:v>
                </c:pt>
                <c:pt idx="9003">
                  <c:v>1</c:v>
                </c:pt>
                <c:pt idx="9004">
                  <c:v>1</c:v>
                </c:pt>
                <c:pt idx="9005">
                  <c:v>1</c:v>
                </c:pt>
                <c:pt idx="9006">
                  <c:v>1</c:v>
                </c:pt>
                <c:pt idx="9007">
                  <c:v>1</c:v>
                </c:pt>
                <c:pt idx="9008">
                  <c:v>1</c:v>
                </c:pt>
                <c:pt idx="9009">
                  <c:v>1</c:v>
                </c:pt>
                <c:pt idx="9010">
                  <c:v>1</c:v>
                </c:pt>
                <c:pt idx="9011">
                  <c:v>1</c:v>
                </c:pt>
                <c:pt idx="9012">
                  <c:v>1</c:v>
                </c:pt>
                <c:pt idx="9013">
                  <c:v>1</c:v>
                </c:pt>
                <c:pt idx="9014">
                  <c:v>1</c:v>
                </c:pt>
                <c:pt idx="9015">
                  <c:v>1</c:v>
                </c:pt>
                <c:pt idx="9016">
                  <c:v>1</c:v>
                </c:pt>
                <c:pt idx="9017">
                  <c:v>1</c:v>
                </c:pt>
                <c:pt idx="9018">
                  <c:v>1</c:v>
                </c:pt>
                <c:pt idx="9019">
                  <c:v>1</c:v>
                </c:pt>
                <c:pt idx="9020">
                  <c:v>1</c:v>
                </c:pt>
                <c:pt idx="9021">
                  <c:v>1</c:v>
                </c:pt>
                <c:pt idx="9022">
                  <c:v>1</c:v>
                </c:pt>
                <c:pt idx="9023">
                  <c:v>1</c:v>
                </c:pt>
                <c:pt idx="9024">
                  <c:v>1</c:v>
                </c:pt>
                <c:pt idx="9025">
                  <c:v>1</c:v>
                </c:pt>
                <c:pt idx="9026">
                  <c:v>1</c:v>
                </c:pt>
                <c:pt idx="9027">
                  <c:v>1</c:v>
                </c:pt>
                <c:pt idx="9028">
                  <c:v>1</c:v>
                </c:pt>
                <c:pt idx="9029">
                  <c:v>0.5</c:v>
                </c:pt>
                <c:pt idx="9030">
                  <c:v>1</c:v>
                </c:pt>
                <c:pt idx="9031">
                  <c:v>1</c:v>
                </c:pt>
                <c:pt idx="9032">
                  <c:v>1</c:v>
                </c:pt>
                <c:pt idx="9033">
                  <c:v>1</c:v>
                </c:pt>
                <c:pt idx="9034">
                  <c:v>1</c:v>
                </c:pt>
                <c:pt idx="9035">
                  <c:v>1</c:v>
                </c:pt>
                <c:pt idx="9036">
                  <c:v>1</c:v>
                </c:pt>
                <c:pt idx="9037">
                  <c:v>1</c:v>
                </c:pt>
                <c:pt idx="9038">
                  <c:v>1</c:v>
                </c:pt>
                <c:pt idx="9039">
                  <c:v>1</c:v>
                </c:pt>
                <c:pt idx="9040">
                  <c:v>1</c:v>
                </c:pt>
                <c:pt idx="9041">
                  <c:v>1</c:v>
                </c:pt>
                <c:pt idx="9042">
                  <c:v>1</c:v>
                </c:pt>
                <c:pt idx="9043">
                  <c:v>1</c:v>
                </c:pt>
                <c:pt idx="9044">
                  <c:v>1</c:v>
                </c:pt>
                <c:pt idx="9045">
                  <c:v>1</c:v>
                </c:pt>
                <c:pt idx="9046">
                  <c:v>1</c:v>
                </c:pt>
                <c:pt idx="9047">
                  <c:v>1</c:v>
                </c:pt>
                <c:pt idx="9048">
                  <c:v>1</c:v>
                </c:pt>
                <c:pt idx="9049">
                  <c:v>1</c:v>
                </c:pt>
                <c:pt idx="9050">
                  <c:v>1</c:v>
                </c:pt>
                <c:pt idx="9051">
                  <c:v>1</c:v>
                </c:pt>
                <c:pt idx="9052">
                  <c:v>1</c:v>
                </c:pt>
                <c:pt idx="9053">
                  <c:v>1</c:v>
                </c:pt>
                <c:pt idx="9054">
                  <c:v>1</c:v>
                </c:pt>
                <c:pt idx="9055">
                  <c:v>1</c:v>
                </c:pt>
                <c:pt idx="9056">
                  <c:v>1</c:v>
                </c:pt>
                <c:pt idx="9057">
                  <c:v>1</c:v>
                </c:pt>
                <c:pt idx="9058">
                  <c:v>1</c:v>
                </c:pt>
                <c:pt idx="9059">
                  <c:v>1</c:v>
                </c:pt>
                <c:pt idx="9060">
                  <c:v>1</c:v>
                </c:pt>
                <c:pt idx="9061">
                  <c:v>1</c:v>
                </c:pt>
                <c:pt idx="9062">
                  <c:v>1</c:v>
                </c:pt>
                <c:pt idx="9063">
                  <c:v>1</c:v>
                </c:pt>
                <c:pt idx="9064">
                  <c:v>1</c:v>
                </c:pt>
                <c:pt idx="9065">
                  <c:v>1</c:v>
                </c:pt>
                <c:pt idx="9066">
                  <c:v>1</c:v>
                </c:pt>
                <c:pt idx="9067">
                  <c:v>0.75</c:v>
                </c:pt>
                <c:pt idx="9068">
                  <c:v>1</c:v>
                </c:pt>
                <c:pt idx="9069">
                  <c:v>1</c:v>
                </c:pt>
                <c:pt idx="9070">
                  <c:v>1</c:v>
                </c:pt>
                <c:pt idx="9071">
                  <c:v>1</c:v>
                </c:pt>
                <c:pt idx="9072">
                  <c:v>1</c:v>
                </c:pt>
                <c:pt idx="9073">
                  <c:v>1</c:v>
                </c:pt>
                <c:pt idx="9074">
                  <c:v>1</c:v>
                </c:pt>
                <c:pt idx="9075">
                  <c:v>1</c:v>
                </c:pt>
                <c:pt idx="9076">
                  <c:v>1</c:v>
                </c:pt>
                <c:pt idx="9077">
                  <c:v>1</c:v>
                </c:pt>
                <c:pt idx="9078">
                  <c:v>1</c:v>
                </c:pt>
                <c:pt idx="9079">
                  <c:v>1</c:v>
                </c:pt>
                <c:pt idx="9080">
                  <c:v>1</c:v>
                </c:pt>
                <c:pt idx="9081">
                  <c:v>1</c:v>
                </c:pt>
                <c:pt idx="9082">
                  <c:v>1</c:v>
                </c:pt>
                <c:pt idx="9083">
                  <c:v>1</c:v>
                </c:pt>
                <c:pt idx="9084">
                  <c:v>1</c:v>
                </c:pt>
                <c:pt idx="9085">
                  <c:v>1</c:v>
                </c:pt>
                <c:pt idx="9086">
                  <c:v>1</c:v>
                </c:pt>
                <c:pt idx="9087">
                  <c:v>1</c:v>
                </c:pt>
                <c:pt idx="9088">
                  <c:v>1</c:v>
                </c:pt>
                <c:pt idx="9089">
                  <c:v>1</c:v>
                </c:pt>
                <c:pt idx="9090">
                  <c:v>1</c:v>
                </c:pt>
                <c:pt idx="9091">
                  <c:v>1</c:v>
                </c:pt>
                <c:pt idx="9092">
                  <c:v>1</c:v>
                </c:pt>
                <c:pt idx="9093">
                  <c:v>1</c:v>
                </c:pt>
                <c:pt idx="9094">
                  <c:v>1</c:v>
                </c:pt>
                <c:pt idx="9095">
                  <c:v>1</c:v>
                </c:pt>
                <c:pt idx="9096">
                  <c:v>1</c:v>
                </c:pt>
                <c:pt idx="9097">
                  <c:v>1</c:v>
                </c:pt>
                <c:pt idx="9098">
                  <c:v>1</c:v>
                </c:pt>
                <c:pt idx="9099">
                  <c:v>1</c:v>
                </c:pt>
                <c:pt idx="9100">
                  <c:v>1</c:v>
                </c:pt>
                <c:pt idx="9101">
                  <c:v>1</c:v>
                </c:pt>
                <c:pt idx="9102">
                  <c:v>1</c:v>
                </c:pt>
                <c:pt idx="9103">
                  <c:v>1</c:v>
                </c:pt>
                <c:pt idx="9104">
                  <c:v>1</c:v>
                </c:pt>
                <c:pt idx="9105">
                  <c:v>1</c:v>
                </c:pt>
                <c:pt idx="9106">
                  <c:v>1</c:v>
                </c:pt>
                <c:pt idx="9107">
                  <c:v>1</c:v>
                </c:pt>
                <c:pt idx="9108">
                  <c:v>1</c:v>
                </c:pt>
                <c:pt idx="9109">
                  <c:v>1</c:v>
                </c:pt>
                <c:pt idx="9110">
                  <c:v>1</c:v>
                </c:pt>
                <c:pt idx="9111">
                  <c:v>1</c:v>
                </c:pt>
                <c:pt idx="9112">
                  <c:v>1</c:v>
                </c:pt>
                <c:pt idx="9113">
                  <c:v>1</c:v>
                </c:pt>
                <c:pt idx="9114">
                  <c:v>1</c:v>
                </c:pt>
                <c:pt idx="9115">
                  <c:v>1</c:v>
                </c:pt>
                <c:pt idx="9116">
                  <c:v>1</c:v>
                </c:pt>
                <c:pt idx="9117">
                  <c:v>1</c:v>
                </c:pt>
                <c:pt idx="9118">
                  <c:v>1</c:v>
                </c:pt>
                <c:pt idx="9119">
                  <c:v>1</c:v>
                </c:pt>
                <c:pt idx="9120">
                  <c:v>1</c:v>
                </c:pt>
                <c:pt idx="9121">
                  <c:v>1</c:v>
                </c:pt>
                <c:pt idx="9122">
                  <c:v>1</c:v>
                </c:pt>
                <c:pt idx="9123">
                  <c:v>1</c:v>
                </c:pt>
                <c:pt idx="9124">
                  <c:v>1</c:v>
                </c:pt>
                <c:pt idx="9125">
                  <c:v>1</c:v>
                </c:pt>
                <c:pt idx="9126">
                  <c:v>1</c:v>
                </c:pt>
                <c:pt idx="9127">
                  <c:v>1</c:v>
                </c:pt>
                <c:pt idx="9128">
                  <c:v>1</c:v>
                </c:pt>
                <c:pt idx="9129">
                  <c:v>1</c:v>
                </c:pt>
                <c:pt idx="9130">
                  <c:v>1</c:v>
                </c:pt>
                <c:pt idx="9131">
                  <c:v>1</c:v>
                </c:pt>
                <c:pt idx="9132">
                  <c:v>1</c:v>
                </c:pt>
                <c:pt idx="9133">
                  <c:v>1</c:v>
                </c:pt>
                <c:pt idx="9134">
                  <c:v>1</c:v>
                </c:pt>
                <c:pt idx="9135">
                  <c:v>1</c:v>
                </c:pt>
                <c:pt idx="9136">
                  <c:v>1</c:v>
                </c:pt>
                <c:pt idx="9137">
                  <c:v>1</c:v>
                </c:pt>
                <c:pt idx="9138">
                  <c:v>1</c:v>
                </c:pt>
                <c:pt idx="9139">
                  <c:v>1</c:v>
                </c:pt>
                <c:pt idx="9140">
                  <c:v>1</c:v>
                </c:pt>
                <c:pt idx="9141">
                  <c:v>1</c:v>
                </c:pt>
                <c:pt idx="9142">
                  <c:v>1</c:v>
                </c:pt>
                <c:pt idx="9143">
                  <c:v>1</c:v>
                </c:pt>
                <c:pt idx="9144">
                  <c:v>1</c:v>
                </c:pt>
                <c:pt idx="9145">
                  <c:v>1</c:v>
                </c:pt>
                <c:pt idx="9146">
                  <c:v>1</c:v>
                </c:pt>
                <c:pt idx="9147">
                  <c:v>1</c:v>
                </c:pt>
                <c:pt idx="9148">
                  <c:v>1</c:v>
                </c:pt>
                <c:pt idx="9149">
                  <c:v>1</c:v>
                </c:pt>
                <c:pt idx="9150">
                  <c:v>1</c:v>
                </c:pt>
                <c:pt idx="9151">
                  <c:v>1</c:v>
                </c:pt>
                <c:pt idx="9152">
                  <c:v>1</c:v>
                </c:pt>
                <c:pt idx="9153">
                  <c:v>1</c:v>
                </c:pt>
                <c:pt idx="9154">
                  <c:v>1</c:v>
                </c:pt>
                <c:pt idx="9155">
                  <c:v>0.25</c:v>
                </c:pt>
                <c:pt idx="9156">
                  <c:v>1</c:v>
                </c:pt>
                <c:pt idx="9157">
                  <c:v>1</c:v>
                </c:pt>
                <c:pt idx="9158">
                  <c:v>1</c:v>
                </c:pt>
                <c:pt idx="9159">
                  <c:v>1</c:v>
                </c:pt>
                <c:pt idx="9160">
                  <c:v>1</c:v>
                </c:pt>
                <c:pt idx="9161">
                  <c:v>1</c:v>
                </c:pt>
                <c:pt idx="9162">
                  <c:v>1</c:v>
                </c:pt>
                <c:pt idx="9163">
                  <c:v>1</c:v>
                </c:pt>
                <c:pt idx="9164">
                  <c:v>1</c:v>
                </c:pt>
                <c:pt idx="9165">
                  <c:v>1</c:v>
                </c:pt>
                <c:pt idx="9166">
                  <c:v>1</c:v>
                </c:pt>
                <c:pt idx="9167">
                  <c:v>1</c:v>
                </c:pt>
                <c:pt idx="9168">
                  <c:v>1</c:v>
                </c:pt>
                <c:pt idx="9169">
                  <c:v>1</c:v>
                </c:pt>
                <c:pt idx="9170">
                  <c:v>1</c:v>
                </c:pt>
                <c:pt idx="9171">
                  <c:v>1</c:v>
                </c:pt>
                <c:pt idx="9172">
                  <c:v>1</c:v>
                </c:pt>
                <c:pt idx="9173">
                  <c:v>1</c:v>
                </c:pt>
                <c:pt idx="9174">
                  <c:v>1</c:v>
                </c:pt>
                <c:pt idx="9175">
                  <c:v>1</c:v>
                </c:pt>
                <c:pt idx="9176">
                  <c:v>1</c:v>
                </c:pt>
                <c:pt idx="9177">
                  <c:v>1</c:v>
                </c:pt>
                <c:pt idx="9178">
                  <c:v>1</c:v>
                </c:pt>
                <c:pt idx="9179">
                  <c:v>1</c:v>
                </c:pt>
                <c:pt idx="9180">
                  <c:v>1</c:v>
                </c:pt>
                <c:pt idx="9181">
                  <c:v>1</c:v>
                </c:pt>
                <c:pt idx="9182">
                  <c:v>1</c:v>
                </c:pt>
                <c:pt idx="9183">
                  <c:v>1</c:v>
                </c:pt>
                <c:pt idx="9184">
                  <c:v>1</c:v>
                </c:pt>
                <c:pt idx="9185">
                  <c:v>1</c:v>
                </c:pt>
                <c:pt idx="9186">
                  <c:v>1</c:v>
                </c:pt>
                <c:pt idx="9187">
                  <c:v>1</c:v>
                </c:pt>
                <c:pt idx="9188">
                  <c:v>1</c:v>
                </c:pt>
                <c:pt idx="9189">
                  <c:v>1</c:v>
                </c:pt>
                <c:pt idx="9190">
                  <c:v>1</c:v>
                </c:pt>
                <c:pt idx="9191">
                  <c:v>1</c:v>
                </c:pt>
                <c:pt idx="9192">
                  <c:v>1</c:v>
                </c:pt>
                <c:pt idx="9193">
                  <c:v>1</c:v>
                </c:pt>
                <c:pt idx="9194">
                  <c:v>1</c:v>
                </c:pt>
                <c:pt idx="9195">
                  <c:v>1</c:v>
                </c:pt>
                <c:pt idx="9196">
                  <c:v>1</c:v>
                </c:pt>
                <c:pt idx="9197">
                  <c:v>1</c:v>
                </c:pt>
                <c:pt idx="9198">
                  <c:v>1</c:v>
                </c:pt>
                <c:pt idx="9199">
                  <c:v>1</c:v>
                </c:pt>
                <c:pt idx="9200">
                  <c:v>1</c:v>
                </c:pt>
                <c:pt idx="9201">
                  <c:v>1</c:v>
                </c:pt>
                <c:pt idx="9202">
                  <c:v>1</c:v>
                </c:pt>
                <c:pt idx="9203">
                  <c:v>1</c:v>
                </c:pt>
                <c:pt idx="9204">
                  <c:v>1</c:v>
                </c:pt>
                <c:pt idx="9205">
                  <c:v>1</c:v>
                </c:pt>
                <c:pt idx="9206">
                  <c:v>1</c:v>
                </c:pt>
                <c:pt idx="9207">
                  <c:v>1</c:v>
                </c:pt>
                <c:pt idx="9208">
                  <c:v>1</c:v>
                </c:pt>
                <c:pt idx="9209">
                  <c:v>1</c:v>
                </c:pt>
                <c:pt idx="9210">
                  <c:v>1</c:v>
                </c:pt>
                <c:pt idx="9211">
                  <c:v>1</c:v>
                </c:pt>
                <c:pt idx="9212">
                  <c:v>1</c:v>
                </c:pt>
                <c:pt idx="9213">
                  <c:v>1</c:v>
                </c:pt>
                <c:pt idx="9214">
                  <c:v>1</c:v>
                </c:pt>
                <c:pt idx="9215">
                  <c:v>1</c:v>
                </c:pt>
                <c:pt idx="9216">
                  <c:v>1</c:v>
                </c:pt>
                <c:pt idx="9217">
                  <c:v>1</c:v>
                </c:pt>
                <c:pt idx="9218">
                  <c:v>1</c:v>
                </c:pt>
                <c:pt idx="9219">
                  <c:v>0.5</c:v>
                </c:pt>
                <c:pt idx="9220">
                  <c:v>1</c:v>
                </c:pt>
                <c:pt idx="9221">
                  <c:v>1</c:v>
                </c:pt>
                <c:pt idx="9222">
                  <c:v>1</c:v>
                </c:pt>
                <c:pt idx="9223">
                  <c:v>0.75</c:v>
                </c:pt>
                <c:pt idx="9224">
                  <c:v>1</c:v>
                </c:pt>
                <c:pt idx="9225">
                  <c:v>1</c:v>
                </c:pt>
                <c:pt idx="9226">
                  <c:v>1</c:v>
                </c:pt>
                <c:pt idx="9227">
                  <c:v>1</c:v>
                </c:pt>
                <c:pt idx="9228">
                  <c:v>1</c:v>
                </c:pt>
                <c:pt idx="9229">
                  <c:v>1</c:v>
                </c:pt>
                <c:pt idx="9230">
                  <c:v>1</c:v>
                </c:pt>
                <c:pt idx="9231">
                  <c:v>1</c:v>
                </c:pt>
                <c:pt idx="9232">
                  <c:v>1</c:v>
                </c:pt>
                <c:pt idx="9233">
                  <c:v>1</c:v>
                </c:pt>
                <c:pt idx="9234">
                  <c:v>1</c:v>
                </c:pt>
                <c:pt idx="9235">
                  <c:v>1</c:v>
                </c:pt>
                <c:pt idx="9236">
                  <c:v>1</c:v>
                </c:pt>
                <c:pt idx="9237">
                  <c:v>1</c:v>
                </c:pt>
                <c:pt idx="9238">
                  <c:v>1</c:v>
                </c:pt>
                <c:pt idx="9239">
                  <c:v>1</c:v>
                </c:pt>
                <c:pt idx="9240">
                  <c:v>1</c:v>
                </c:pt>
                <c:pt idx="9241">
                  <c:v>1</c:v>
                </c:pt>
                <c:pt idx="9242">
                  <c:v>1</c:v>
                </c:pt>
                <c:pt idx="9243">
                  <c:v>1</c:v>
                </c:pt>
                <c:pt idx="9244">
                  <c:v>1</c:v>
                </c:pt>
                <c:pt idx="9245">
                  <c:v>1</c:v>
                </c:pt>
                <c:pt idx="9246">
                  <c:v>1</c:v>
                </c:pt>
                <c:pt idx="9247">
                  <c:v>1</c:v>
                </c:pt>
                <c:pt idx="9248">
                  <c:v>1</c:v>
                </c:pt>
                <c:pt idx="9249">
                  <c:v>1</c:v>
                </c:pt>
                <c:pt idx="9250">
                  <c:v>1</c:v>
                </c:pt>
                <c:pt idx="9251">
                  <c:v>1</c:v>
                </c:pt>
                <c:pt idx="9252">
                  <c:v>1</c:v>
                </c:pt>
                <c:pt idx="9253">
                  <c:v>1</c:v>
                </c:pt>
                <c:pt idx="9254">
                  <c:v>1</c:v>
                </c:pt>
                <c:pt idx="9255">
                  <c:v>1</c:v>
                </c:pt>
                <c:pt idx="9256">
                  <c:v>1</c:v>
                </c:pt>
                <c:pt idx="9257">
                  <c:v>1</c:v>
                </c:pt>
                <c:pt idx="9258">
                  <c:v>1</c:v>
                </c:pt>
                <c:pt idx="9259">
                  <c:v>1</c:v>
                </c:pt>
                <c:pt idx="9260">
                  <c:v>1</c:v>
                </c:pt>
                <c:pt idx="9261">
                  <c:v>1</c:v>
                </c:pt>
                <c:pt idx="9262">
                  <c:v>1</c:v>
                </c:pt>
                <c:pt idx="9263">
                  <c:v>1</c:v>
                </c:pt>
                <c:pt idx="9264">
                  <c:v>1</c:v>
                </c:pt>
                <c:pt idx="9265">
                  <c:v>1</c:v>
                </c:pt>
                <c:pt idx="9266">
                  <c:v>1</c:v>
                </c:pt>
                <c:pt idx="9267">
                  <c:v>1</c:v>
                </c:pt>
                <c:pt idx="9268">
                  <c:v>1</c:v>
                </c:pt>
                <c:pt idx="9269">
                  <c:v>1</c:v>
                </c:pt>
                <c:pt idx="9270">
                  <c:v>1</c:v>
                </c:pt>
                <c:pt idx="9271">
                  <c:v>1</c:v>
                </c:pt>
                <c:pt idx="9272">
                  <c:v>1</c:v>
                </c:pt>
                <c:pt idx="9273">
                  <c:v>1</c:v>
                </c:pt>
                <c:pt idx="9274">
                  <c:v>1</c:v>
                </c:pt>
                <c:pt idx="9275">
                  <c:v>1</c:v>
                </c:pt>
                <c:pt idx="9276">
                  <c:v>1</c:v>
                </c:pt>
                <c:pt idx="9277">
                  <c:v>1</c:v>
                </c:pt>
                <c:pt idx="9278">
                  <c:v>1</c:v>
                </c:pt>
                <c:pt idx="9279">
                  <c:v>1</c:v>
                </c:pt>
                <c:pt idx="9280">
                  <c:v>1</c:v>
                </c:pt>
                <c:pt idx="9281">
                  <c:v>1</c:v>
                </c:pt>
                <c:pt idx="9282">
                  <c:v>1</c:v>
                </c:pt>
                <c:pt idx="9283">
                  <c:v>1</c:v>
                </c:pt>
                <c:pt idx="9284">
                  <c:v>1</c:v>
                </c:pt>
                <c:pt idx="9285">
                  <c:v>1</c:v>
                </c:pt>
                <c:pt idx="9286">
                  <c:v>1</c:v>
                </c:pt>
                <c:pt idx="9287">
                  <c:v>1</c:v>
                </c:pt>
                <c:pt idx="9288">
                  <c:v>1</c:v>
                </c:pt>
                <c:pt idx="9289">
                  <c:v>1</c:v>
                </c:pt>
                <c:pt idx="9290">
                  <c:v>1</c:v>
                </c:pt>
                <c:pt idx="9291">
                  <c:v>1</c:v>
                </c:pt>
                <c:pt idx="9292">
                  <c:v>1</c:v>
                </c:pt>
                <c:pt idx="9293">
                  <c:v>1</c:v>
                </c:pt>
                <c:pt idx="9294">
                  <c:v>1</c:v>
                </c:pt>
                <c:pt idx="9295">
                  <c:v>1</c:v>
                </c:pt>
                <c:pt idx="9296">
                  <c:v>1</c:v>
                </c:pt>
                <c:pt idx="9297">
                  <c:v>1</c:v>
                </c:pt>
                <c:pt idx="9298">
                  <c:v>1</c:v>
                </c:pt>
                <c:pt idx="9299">
                  <c:v>1</c:v>
                </c:pt>
                <c:pt idx="9300">
                  <c:v>1</c:v>
                </c:pt>
                <c:pt idx="9301">
                  <c:v>1</c:v>
                </c:pt>
                <c:pt idx="9302">
                  <c:v>1</c:v>
                </c:pt>
                <c:pt idx="9303">
                  <c:v>1</c:v>
                </c:pt>
                <c:pt idx="9304">
                  <c:v>1</c:v>
                </c:pt>
                <c:pt idx="9305">
                  <c:v>1</c:v>
                </c:pt>
                <c:pt idx="9306">
                  <c:v>1</c:v>
                </c:pt>
                <c:pt idx="9307">
                  <c:v>1</c:v>
                </c:pt>
                <c:pt idx="9308">
                  <c:v>1</c:v>
                </c:pt>
                <c:pt idx="9309">
                  <c:v>1</c:v>
                </c:pt>
                <c:pt idx="9310">
                  <c:v>1</c:v>
                </c:pt>
                <c:pt idx="9311">
                  <c:v>1</c:v>
                </c:pt>
                <c:pt idx="9312">
                  <c:v>1</c:v>
                </c:pt>
                <c:pt idx="9313">
                  <c:v>1</c:v>
                </c:pt>
                <c:pt idx="9314">
                  <c:v>1</c:v>
                </c:pt>
                <c:pt idx="9315">
                  <c:v>1</c:v>
                </c:pt>
                <c:pt idx="9316">
                  <c:v>1</c:v>
                </c:pt>
                <c:pt idx="9317">
                  <c:v>1</c:v>
                </c:pt>
                <c:pt idx="9318">
                  <c:v>1</c:v>
                </c:pt>
                <c:pt idx="9319">
                  <c:v>1</c:v>
                </c:pt>
                <c:pt idx="9320">
                  <c:v>1</c:v>
                </c:pt>
                <c:pt idx="9321">
                  <c:v>1</c:v>
                </c:pt>
                <c:pt idx="9322">
                  <c:v>1</c:v>
                </c:pt>
                <c:pt idx="9323">
                  <c:v>1</c:v>
                </c:pt>
                <c:pt idx="9324">
                  <c:v>1</c:v>
                </c:pt>
                <c:pt idx="9325">
                  <c:v>1</c:v>
                </c:pt>
                <c:pt idx="9326">
                  <c:v>1</c:v>
                </c:pt>
                <c:pt idx="9327">
                  <c:v>1</c:v>
                </c:pt>
                <c:pt idx="9328">
                  <c:v>1</c:v>
                </c:pt>
                <c:pt idx="9329">
                  <c:v>1</c:v>
                </c:pt>
                <c:pt idx="9330">
                  <c:v>1</c:v>
                </c:pt>
                <c:pt idx="9331">
                  <c:v>1</c:v>
                </c:pt>
                <c:pt idx="9332">
                  <c:v>1</c:v>
                </c:pt>
                <c:pt idx="9333">
                  <c:v>1</c:v>
                </c:pt>
                <c:pt idx="9334">
                  <c:v>1</c:v>
                </c:pt>
                <c:pt idx="9335">
                  <c:v>1</c:v>
                </c:pt>
                <c:pt idx="9336">
                  <c:v>1</c:v>
                </c:pt>
                <c:pt idx="9337">
                  <c:v>1</c:v>
                </c:pt>
                <c:pt idx="9338">
                  <c:v>1</c:v>
                </c:pt>
                <c:pt idx="9339">
                  <c:v>1</c:v>
                </c:pt>
                <c:pt idx="9340">
                  <c:v>1</c:v>
                </c:pt>
                <c:pt idx="9341">
                  <c:v>1</c:v>
                </c:pt>
                <c:pt idx="9342">
                  <c:v>1</c:v>
                </c:pt>
                <c:pt idx="9343">
                  <c:v>1</c:v>
                </c:pt>
                <c:pt idx="9344">
                  <c:v>1</c:v>
                </c:pt>
                <c:pt idx="9345">
                  <c:v>1</c:v>
                </c:pt>
                <c:pt idx="9346">
                  <c:v>1</c:v>
                </c:pt>
                <c:pt idx="9347">
                  <c:v>1</c:v>
                </c:pt>
                <c:pt idx="9348">
                  <c:v>1</c:v>
                </c:pt>
                <c:pt idx="9349">
                  <c:v>0.75</c:v>
                </c:pt>
                <c:pt idx="9350">
                  <c:v>1</c:v>
                </c:pt>
                <c:pt idx="9351">
                  <c:v>1</c:v>
                </c:pt>
                <c:pt idx="9352">
                  <c:v>1</c:v>
                </c:pt>
                <c:pt idx="9353">
                  <c:v>1</c:v>
                </c:pt>
                <c:pt idx="9354">
                  <c:v>1</c:v>
                </c:pt>
                <c:pt idx="9355">
                  <c:v>1</c:v>
                </c:pt>
                <c:pt idx="9356">
                  <c:v>1</c:v>
                </c:pt>
                <c:pt idx="9357">
                  <c:v>1</c:v>
                </c:pt>
                <c:pt idx="9358">
                  <c:v>1</c:v>
                </c:pt>
                <c:pt idx="9359">
                  <c:v>1</c:v>
                </c:pt>
                <c:pt idx="9360">
                  <c:v>1</c:v>
                </c:pt>
                <c:pt idx="9361">
                  <c:v>1</c:v>
                </c:pt>
                <c:pt idx="9362">
                  <c:v>1</c:v>
                </c:pt>
                <c:pt idx="9363">
                  <c:v>1</c:v>
                </c:pt>
                <c:pt idx="9364">
                  <c:v>1</c:v>
                </c:pt>
                <c:pt idx="9365">
                  <c:v>1</c:v>
                </c:pt>
                <c:pt idx="9366">
                  <c:v>1</c:v>
                </c:pt>
                <c:pt idx="9367">
                  <c:v>1</c:v>
                </c:pt>
                <c:pt idx="9368">
                  <c:v>1</c:v>
                </c:pt>
                <c:pt idx="9369">
                  <c:v>1</c:v>
                </c:pt>
                <c:pt idx="9370">
                  <c:v>1</c:v>
                </c:pt>
                <c:pt idx="9371">
                  <c:v>1</c:v>
                </c:pt>
                <c:pt idx="9372">
                  <c:v>1</c:v>
                </c:pt>
                <c:pt idx="9373">
                  <c:v>1</c:v>
                </c:pt>
                <c:pt idx="9374">
                  <c:v>1</c:v>
                </c:pt>
                <c:pt idx="9375">
                  <c:v>1</c:v>
                </c:pt>
                <c:pt idx="9376">
                  <c:v>1</c:v>
                </c:pt>
                <c:pt idx="9377">
                  <c:v>1</c:v>
                </c:pt>
                <c:pt idx="9378">
                  <c:v>1</c:v>
                </c:pt>
                <c:pt idx="9379">
                  <c:v>1</c:v>
                </c:pt>
                <c:pt idx="9380">
                  <c:v>1</c:v>
                </c:pt>
                <c:pt idx="9381">
                  <c:v>1</c:v>
                </c:pt>
                <c:pt idx="9382">
                  <c:v>1</c:v>
                </c:pt>
                <c:pt idx="9383">
                  <c:v>1</c:v>
                </c:pt>
                <c:pt idx="9384">
                  <c:v>1</c:v>
                </c:pt>
                <c:pt idx="9385">
                  <c:v>1</c:v>
                </c:pt>
                <c:pt idx="9386">
                  <c:v>1</c:v>
                </c:pt>
                <c:pt idx="9387">
                  <c:v>1</c:v>
                </c:pt>
                <c:pt idx="9388">
                  <c:v>1</c:v>
                </c:pt>
                <c:pt idx="9389">
                  <c:v>1</c:v>
                </c:pt>
                <c:pt idx="9390">
                  <c:v>1</c:v>
                </c:pt>
                <c:pt idx="9391">
                  <c:v>1</c:v>
                </c:pt>
                <c:pt idx="9392">
                  <c:v>1</c:v>
                </c:pt>
                <c:pt idx="9393">
                  <c:v>1</c:v>
                </c:pt>
                <c:pt idx="9394">
                  <c:v>1</c:v>
                </c:pt>
                <c:pt idx="9395">
                  <c:v>1</c:v>
                </c:pt>
                <c:pt idx="9396">
                  <c:v>1</c:v>
                </c:pt>
                <c:pt idx="9397">
                  <c:v>1</c:v>
                </c:pt>
                <c:pt idx="9398">
                  <c:v>1</c:v>
                </c:pt>
                <c:pt idx="9399">
                  <c:v>1</c:v>
                </c:pt>
                <c:pt idx="9400">
                  <c:v>1</c:v>
                </c:pt>
                <c:pt idx="9401">
                  <c:v>1</c:v>
                </c:pt>
                <c:pt idx="9402">
                  <c:v>1</c:v>
                </c:pt>
                <c:pt idx="9403">
                  <c:v>1</c:v>
                </c:pt>
                <c:pt idx="9404">
                  <c:v>1</c:v>
                </c:pt>
                <c:pt idx="9405">
                  <c:v>1</c:v>
                </c:pt>
                <c:pt idx="9406">
                  <c:v>1</c:v>
                </c:pt>
                <c:pt idx="9407">
                  <c:v>1</c:v>
                </c:pt>
                <c:pt idx="9408">
                  <c:v>1</c:v>
                </c:pt>
                <c:pt idx="9409">
                  <c:v>1</c:v>
                </c:pt>
                <c:pt idx="9410">
                  <c:v>1</c:v>
                </c:pt>
                <c:pt idx="9411">
                  <c:v>1</c:v>
                </c:pt>
                <c:pt idx="9412">
                  <c:v>1</c:v>
                </c:pt>
                <c:pt idx="9413">
                  <c:v>1</c:v>
                </c:pt>
                <c:pt idx="9414">
                  <c:v>1</c:v>
                </c:pt>
                <c:pt idx="9415">
                  <c:v>1</c:v>
                </c:pt>
                <c:pt idx="9416">
                  <c:v>0.5</c:v>
                </c:pt>
                <c:pt idx="9417">
                  <c:v>1</c:v>
                </c:pt>
                <c:pt idx="9418">
                  <c:v>1</c:v>
                </c:pt>
                <c:pt idx="9419">
                  <c:v>1</c:v>
                </c:pt>
                <c:pt idx="9420">
                  <c:v>1</c:v>
                </c:pt>
                <c:pt idx="9421">
                  <c:v>1</c:v>
                </c:pt>
                <c:pt idx="9422">
                  <c:v>1</c:v>
                </c:pt>
                <c:pt idx="9423">
                  <c:v>1</c:v>
                </c:pt>
                <c:pt idx="9424">
                  <c:v>1</c:v>
                </c:pt>
                <c:pt idx="9425">
                  <c:v>1</c:v>
                </c:pt>
                <c:pt idx="9426">
                  <c:v>1</c:v>
                </c:pt>
                <c:pt idx="9427">
                  <c:v>1</c:v>
                </c:pt>
                <c:pt idx="9428">
                  <c:v>1</c:v>
                </c:pt>
                <c:pt idx="9429">
                  <c:v>1</c:v>
                </c:pt>
                <c:pt idx="9430">
                  <c:v>1</c:v>
                </c:pt>
                <c:pt idx="9431">
                  <c:v>1</c:v>
                </c:pt>
                <c:pt idx="9432">
                  <c:v>1</c:v>
                </c:pt>
                <c:pt idx="9433">
                  <c:v>1</c:v>
                </c:pt>
                <c:pt idx="9434">
                  <c:v>1</c:v>
                </c:pt>
                <c:pt idx="9435">
                  <c:v>1</c:v>
                </c:pt>
                <c:pt idx="9436">
                  <c:v>1</c:v>
                </c:pt>
                <c:pt idx="9437">
                  <c:v>1</c:v>
                </c:pt>
                <c:pt idx="9438">
                  <c:v>1</c:v>
                </c:pt>
                <c:pt idx="9439">
                  <c:v>1</c:v>
                </c:pt>
                <c:pt idx="9440">
                  <c:v>1</c:v>
                </c:pt>
                <c:pt idx="9441">
                  <c:v>1</c:v>
                </c:pt>
                <c:pt idx="9442">
                  <c:v>1</c:v>
                </c:pt>
                <c:pt idx="9443">
                  <c:v>1</c:v>
                </c:pt>
                <c:pt idx="9444">
                  <c:v>1</c:v>
                </c:pt>
                <c:pt idx="9445">
                  <c:v>1</c:v>
                </c:pt>
                <c:pt idx="9446">
                  <c:v>1</c:v>
                </c:pt>
                <c:pt idx="9447">
                  <c:v>1</c:v>
                </c:pt>
                <c:pt idx="9448">
                  <c:v>1</c:v>
                </c:pt>
                <c:pt idx="9449">
                  <c:v>1</c:v>
                </c:pt>
                <c:pt idx="9450">
                  <c:v>1</c:v>
                </c:pt>
                <c:pt idx="9451">
                  <c:v>1</c:v>
                </c:pt>
                <c:pt idx="9452">
                  <c:v>1</c:v>
                </c:pt>
                <c:pt idx="9453">
                  <c:v>1</c:v>
                </c:pt>
                <c:pt idx="9454">
                  <c:v>1</c:v>
                </c:pt>
                <c:pt idx="9455">
                  <c:v>1</c:v>
                </c:pt>
                <c:pt idx="9456">
                  <c:v>1</c:v>
                </c:pt>
                <c:pt idx="9457">
                  <c:v>1</c:v>
                </c:pt>
                <c:pt idx="9458">
                  <c:v>0.5</c:v>
                </c:pt>
                <c:pt idx="9459">
                  <c:v>1</c:v>
                </c:pt>
                <c:pt idx="9460">
                  <c:v>1</c:v>
                </c:pt>
                <c:pt idx="9461">
                  <c:v>1</c:v>
                </c:pt>
                <c:pt idx="9462">
                  <c:v>1</c:v>
                </c:pt>
                <c:pt idx="9463">
                  <c:v>1</c:v>
                </c:pt>
                <c:pt idx="9464">
                  <c:v>1</c:v>
                </c:pt>
                <c:pt idx="9465">
                  <c:v>1</c:v>
                </c:pt>
                <c:pt idx="9466">
                  <c:v>1</c:v>
                </c:pt>
                <c:pt idx="9467">
                  <c:v>1</c:v>
                </c:pt>
                <c:pt idx="9468">
                  <c:v>1</c:v>
                </c:pt>
                <c:pt idx="9469">
                  <c:v>1</c:v>
                </c:pt>
                <c:pt idx="9470">
                  <c:v>1</c:v>
                </c:pt>
                <c:pt idx="9471">
                  <c:v>0.75</c:v>
                </c:pt>
                <c:pt idx="9472">
                  <c:v>1</c:v>
                </c:pt>
                <c:pt idx="9473">
                  <c:v>1</c:v>
                </c:pt>
                <c:pt idx="9474">
                  <c:v>1</c:v>
                </c:pt>
                <c:pt idx="9475">
                  <c:v>1</c:v>
                </c:pt>
                <c:pt idx="9476">
                  <c:v>1</c:v>
                </c:pt>
                <c:pt idx="9477">
                  <c:v>1</c:v>
                </c:pt>
                <c:pt idx="9478">
                  <c:v>1</c:v>
                </c:pt>
                <c:pt idx="9479">
                  <c:v>1</c:v>
                </c:pt>
                <c:pt idx="9480">
                  <c:v>1</c:v>
                </c:pt>
                <c:pt idx="9481">
                  <c:v>1</c:v>
                </c:pt>
                <c:pt idx="9482">
                  <c:v>1</c:v>
                </c:pt>
                <c:pt idx="9483">
                  <c:v>1</c:v>
                </c:pt>
                <c:pt idx="9484">
                  <c:v>1</c:v>
                </c:pt>
                <c:pt idx="9485">
                  <c:v>1</c:v>
                </c:pt>
                <c:pt idx="9486">
                  <c:v>1</c:v>
                </c:pt>
                <c:pt idx="9487">
                  <c:v>1</c:v>
                </c:pt>
                <c:pt idx="9488">
                  <c:v>1</c:v>
                </c:pt>
                <c:pt idx="9489">
                  <c:v>1</c:v>
                </c:pt>
                <c:pt idx="9490">
                  <c:v>1</c:v>
                </c:pt>
                <c:pt idx="9491">
                  <c:v>1</c:v>
                </c:pt>
                <c:pt idx="9492">
                  <c:v>1</c:v>
                </c:pt>
                <c:pt idx="9493">
                  <c:v>1</c:v>
                </c:pt>
                <c:pt idx="9494">
                  <c:v>1</c:v>
                </c:pt>
                <c:pt idx="9495">
                  <c:v>1</c:v>
                </c:pt>
                <c:pt idx="9496">
                  <c:v>1</c:v>
                </c:pt>
                <c:pt idx="9497">
                  <c:v>1</c:v>
                </c:pt>
                <c:pt idx="9498">
                  <c:v>1</c:v>
                </c:pt>
                <c:pt idx="9499">
                  <c:v>1</c:v>
                </c:pt>
                <c:pt idx="9500">
                  <c:v>1</c:v>
                </c:pt>
                <c:pt idx="9501">
                  <c:v>1</c:v>
                </c:pt>
                <c:pt idx="9502">
                  <c:v>1</c:v>
                </c:pt>
                <c:pt idx="9503">
                  <c:v>1</c:v>
                </c:pt>
                <c:pt idx="9504">
                  <c:v>1</c:v>
                </c:pt>
                <c:pt idx="9505">
                  <c:v>1</c:v>
                </c:pt>
                <c:pt idx="9506">
                  <c:v>1</c:v>
                </c:pt>
                <c:pt idx="9507">
                  <c:v>1</c:v>
                </c:pt>
                <c:pt idx="9508">
                  <c:v>1</c:v>
                </c:pt>
                <c:pt idx="9509">
                  <c:v>1</c:v>
                </c:pt>
                <c:pt idx="9510">
                  <c:v>1</c:v>
                </c:pt>
                <c:pt idx="9511">
                  <c:v>1</c:v>
                </c:pt>
                <c:pt idx="9512">
                  <c:v>1</c:v>
                </c:pt>
                <c:pt idx="9513">
                  <c:v>1</c:v>
                </c:pt>
                <c:pt idx="9514">
                  <c:v>1</c:v>
                </c:pt>
                <c:pt idx="9515">
                  <c:v>1</c:v>
                </c:pt>
                <c:pt idx="9516">
                  <c:v>1</c:v>
                </c:pt>
                <c:pt idx="9517">
                  <c:v>1</c:v>
                </c:pt>
                <c:pt idx="9518">
                  <c:v>1</c:v>
                </c:pt>
                <c:pt idx="9519">
                  <c:v>1</c:v>
                </c:pt>
                <c:pt idx="9520">
                  <c:v>1</c:v>
                </c:pt>
                <c:pt idx="9521">
                  <c:v>1</c:v>
                </c:pt>
                <c:pt idx="9522">
                  <c:v>1</c:v>
                </c:pt>
                <c:pt idx="9523">
                  <c:v>1</c:v>
                </c:pt>
                <c:pt idx="9524">
                  <c:v>1</c:v>
                </c:pt>
                <c:pt idx="9525">
                  <c:v>1</c:v>
                </c:pt>
                <c:pt idx="9526">
                  <c:v>1</c:v>
                </c:pt>
                <c:pt idx="9527">
                  <c:v>1</c:v>
                </c:pt>
                <c:pt idx="9528">
                  <c:v>1</c:v>
                </c:pt>
                <c:pt idx="9529">
                  <c:v>1</c:v>
                </c:pt>
                <c:pt idx="9530">
                  <c:v>1</c:v>
                </c:pt>
                <c:pt idx="9531">
                  <c:v>1</c:v>
                </c:pt>
                <c:pt idx="9532">
                  <c:v>1</c:v>
                </c:pt>
                <c:pt idx="9533">
                  <c:v>1</c:v>
                </c:pt>
                <c:pt idx="9534">
                  <c:v>1</c:v>
                </c:pt>
                <c:pt idx="9535">
                  <c:v>1</c:v>
                </c:pt>
                <c:pt idx="9536">
                  <c:v>1</c:v>
                </c:pt>
                <c:pt idx="9537">
                  <c:v>1</c:v>
                </c:pt>
                <c:pt idx="9538">
                  <c:v>1</c:v>
                </c:pt>
                <c:pt idx="9539">
                  <c:v>1</c:v>
                </c:pt>
                <c:pt idx="9540">
                  <c:v>1</c:v>
                </c:pt>
                <c:pt idx="9541">
                  <c:v>1</c:v>
                </c:pt>
                <c:pt idx="9542">
                  <c:v>1</c:v>
                </c:pt>
                <c:pt idx="9543">
                  <c:v>1</c:v>
                </c:pt>
                <c:pt idx="9544">
                  <c:v>1</c:v>
                </c:pt>
                <c:pt idx="9545">
                  <c:v>1</c:v>
                </c:pt>
                <c:pt idx="9546">
                  <c:v>1</c:v>
                </c:pt>
                <c:pt idx="9547">
                  <c:v>1</c:v>
                </c:pt>
                <c:pt idx="9548">
                  <c:v>1</c:v>
                </c:pt>
                <c:pt idx="9549">
                  <c:v>1</c:v>
                </c:pt>
                <c:pt idx="9550">
                  <c:v>1</c:v>
                </c:pt>
                <c:pt idx="9551">
                  <c:v>1</c:v>
                </c:pt>
                <c:pt idx="9552">
                  <c:v>1</c:v>
                </c:pt>
                <c:pt idx="9553">
                  <c:v>1</c:v>
                </c:pt>
                <c:pt idx="9554">
                  <c:v>1</c:v>
                </c:pt>
                <c:pt idx="9555">
                  <c:v>1</c:v>
                </c:pt>
                <c:pt idx="9556">
                  <c:v>1</c:v>
                </c:pt>
                <c:pt idx="9557">
                  <c:v>1</c:v>
                </c:pt>
                <c:pt idx="9558">
                  <c:v>1</c:v>
                </c:pt>
                <c:pt idx="9559">
                  <c:v>1</c:v>
                </c:pt>
                <c:pt idx="9560">
                  <c:v>1</c:v>
                </c:pt>
                <c:pt idx="9561">
                  <c:v>1</c:v>
                </c:pt>
                <c:pt idx="9562">
                  <c:v>1</c:v>
                </c:pt>
                <c:pt idx="9563">
                  <c:v>1</c:v>
                </c:pt>
                <c:pt idx="9564">
                  <c:v>1</c:v>
                </c:pt>
                <c:pt idx="9565">
                  <c:v>1</c:v>
                </c:pt>
                <c:pt idx="9566">
                  <c:v>1</c:v>
                </c:pt>
                <c:pt idx="9567">
                  <c:v>1</c:v>
                </c:pt>
                <c:pt idx="9568">
                  <c:v>1</c:v>
                </c:pt>
                <c:pt idx="9569">
                  <c:v>1</c:v>
                </c:pt>
                <c:pt idx="9570">
                  <c:v>1</c:v>
                </c:pt>
                <c:pt idx="9571">
                  <c:v>1</c:v>
                </c:pt>
                <c:pt idx="9572">
                  <c:v>1</c:v>
                </c:pt>
                <c:pt idx="9573">
                  <c:v>1</c:v>
                </c:pt>
                <c:pt idx="9574">
                  <c:v>1</c:v>
                </c:pt>
                <c:pt idx="9575">
                  <c:v>1</c:v>
                </c:pt>
                <c:pt idx="9576">
                  <c:v>1</c:v>
                </c:pt>
                <c:pt idx="9577">
                  <c:v>1</c:v>
                </c:pt>
                <c:pt idx="9578">
                  <c:v>1</c:v>
                </c:pt>
                <c:pt idx="9579">
                  <c:v>1</c:v>
                </c:pt>
                <c:pt idx="9580">
                  <c:v>1</c:v>
                </c:pt>
                <c:pt idx="9581">
                  <c:v>1</c:v>
                </c:pt>
                <c:pt idx="9582">
                  <c:v>1</c:v>
                </c:pt>
                <c:pt idx="9583">
                  <c:v>1</c:v>
                </c:pt>
                <c:pt idx="9584">
                  <c:v>1</c:v>
                </c:pt>
                <c:pt idx="9585">
                  <c:v>1</c:v>
                </c:pt>
                <c:pt idx="9586">
                  <c:v>1</c:v>
                </c:pt>
                <c:pt idx="9587">
                  <c:v>1</c:v>
                </c:pt>
                <c:pt idx="9588">
                  <c:v>1</c:v>
                </c:pt>
                <c:pt idx="9589">
                  <c:v>1</c:v>
                </c:pt>
                <c:pt idx="9590">
                  <c:v>1</c:v>
                </c:pt>
                <c:pt idx="9591">
                  <c:v>1</c:v>
                </c:pt>
                <c:pt idx="9592">
                  <c:v>1</c:v>
                </c:pt>
                <c:pt idx="9593">
                  <c:v>1</c:v>
                </c:pt>
                <c:pt idx="9594">
                  <c:v>1</c:v>
                </c:pt>
                <c:pt idx="9595">
                  <c:v>1</c:v>
                </c:pt>
                <c:pt idx="9596">
                  <c:v>1</c:v>
                </c:pt>
                <c:pt idx="9597">
                  <c:v>1</c:v>
                </c:pt>
                <c:pt idx="9598">
                  <c:v>1</c:v>
                </c:pt>
                <c:pt idx="9599">
                  <c:v>1</c:v>
                </c:pt>
                <c:pt idx="9600">
                  <c:v>1</c:v>
                </c:pt>
                <c:pt idx="9601">
                  <c:v>1</c:v>
                </c:pt>
                <c:pt idx="9602">
                  <c:v>1</c:v>
                </c:pt>
                <c:pt idx="9603">
                  <c:v>1</c:v>
                </c:pt>
                <c:pt idx="9604">
                  <c:v>1</c:v>
                </c:pt>
                <c:pt idx="9605">
                  <c:v>1</c:v>
                </c:pt>
                <c:pt idx="9606">
                  <c:v>1</c:v>
                </c:pt>
                <c:pt idx="9607">
                  <c:v>1</c:v>
                </c:pt>
                <c:pt idx="9608">
                  <c:v>1</c:v>
                </c:pt>
                <c:pt idx="9609">
                  <c:v>1</c:v>
                </c:pt>
                <c:pt idx="9610">
                  <c:v>1</c:v>
                </c:pt>
                <c:pt idx="9611">
                  <c:v>1</c:v>
                </c:pt>
                <c:pt idx="9612">
                  <c:v>1</c:v>
                </c:pt>
                <c:pt idx="9613">
                  <c:v>1</c:v>
                </c:pt>
                <c:pt idx="9614">
                  <c:v>1</c:v>
                </c:pt>
                <c:pt idx="9615">
                  <c:v>1</c:v>
                </c:pt>
                <c:pt idx="9616">
                  <c:v>1</c:v>
                </c:pt>
                <c:pt idx="9617">
                  <c:v>1</c:v>
                </c:pt>
                <c:pt idx="9618">
                  <c:v>1</c:v>
                </c:pt>
                <c:pt idx="9619">
                  <c:v>1</c:v>
                </c:pt>
                <c:pt idx="9620">
                  <c:v>1</c:v>
                </c:pt>
                <c:pt idx="9621">
                  <c:v>1</c:v>
                </c:pt>
                <c:pt idx="9622">
                  <c:v>1</c:v>
                </c:pt>
                <c:pt idx="9623">
                  <c:v>1</c:v>
                </c:pt>
                <c:pt idx="9624">
                  <c:v>1</c:v>
                </c:pt>
                <c:pt idx="9625">
                  <c:v>1</c:v>
                </c:pt>
                <c:pt idx="9626">
                  <c:v>1</c:v>
                </c:pt>
                <c:pt idx="9627">
                  <c:v>1</c:v>
                </c:pt>
                <c:pt idx="9628">
                  <c:v>1</c:v>
                </c:pt>
                <c:pt idx="9629">
                  <c:v>1</c:v>
                </c:pt>
                <c:pt idx="9630">
                  <c:v>1</c:v>
                </c:pt>
                <c:pt idx="9631">
                  <c:v>1</c:v>
                </c:pt>
                <c:pt idx="9632">
                  <c:v>1</c:v>
                </c:pt>
                <c:pt idx="9633">
                  <c:v>1</c:v>
                </c:pt>
                <c:pt idx="9634">
                  <c:v>1</c:v>
                </c:pt>
                <c:pt idx="9635">
                  <c:v>1</c:v>
                </c:pt>
                <c:pt idx="9636">
                  <c:v>1</c:v>
                </c:pt>
                <c:pt idx="9637">
                  <c:v>1</c:v>
                </c:pt>
                <c:pt idx="9638">
                  <c:v>1</c:v>
                </c:pt>
                <c:pt idx="9639">
                  <c:v>1</c:v>
                </c:pt>
                <c:pt idx="9640">
                  <c:v>1</c:v>
                </c:pt>
                <c:pt idx="9641">
                  <c:v>1</c:v>
                </c:pt>
                <c:pt idx="9642">
                  <c:v>1</c:v>
                </c:pt>
                <c:pt idx="9643">
                  <c:v>1</c:v>
                </c:pt>
                <c:pt idx="9644">
                  <c:v>1</c:v>
                </c:pt>
                <c:pt idx="9645">
                  <c:v>1</c:v>
                </c:pt>
                <c:pt idx="9646">
                  <c:v>1</c:v>
                </c:pt>
                <c:pt idx="9647">
                  <c:v>1</c:v>
                </c:pt>
                <c:pt idx="9648">
                  <c:v>1</c:v>
                </c:pt>
                <c:pt idx="9649">
                  <c:v>1</c:v>
                </c:pt>
                <c:pt idx="9650">
                  <c:v>1</c:v>
                </c:pt>
                <c:pt idx="9651">
                  <c:v>1</c:v>
                </c:pt>
                <c:pt idx="9652">
                  <c:v>1</c:v>
                </c:pt>
                <c:pt idx="9653">
                  <c:v>1</c:v>
                </c:pt>
                <c:pt idx="9654">
                  <c:v>1</c:v>
                </c:pt>
                <c:pt idx="9655">
                  <c:v>1</c:v>
                </c:pt>
                <c:pt idx="9656">
                  <c:v>1</c:v>
                </c:pt>
                <c:pt idx="9657">
                  <c:v>1</c:v>
                </c:pt>
                <c:pt idx="9658">
                  <c:v>1</c:v>
                </c:pt>
                <c:pt idx="9659">
                  <c:v>1</c:v>
                </c:pt>
                <c:pt idx="9660">
                  <c:v>1</c:v>
                </c:pt>
                <c:pt idx="9661">
                  <c:v>1</c:v>
                </c:pt>
                <c:pt idx="9662">
                  <c:v>1</c:v>
                </c:pt>
                <c:pt idx="9663">
                  <c:v>1</c:v>
                </c:pt>
                <c:pt idx="9664">
                  <c:v>1</c:v>
                </c:pt>
                <c:pt idx="9665">
                  <c:v>1</c:v>
                </c:pt>
                <c:pt idx="9666">
                  <c:v>1</c:v>
                </c:pt>
                <c:pt idx="9667">
                  <c:v>1</c:v>
                </c:pt>
                <c:pt idx="9668">
                  <c:v>1</c:v>
                </c:pt>
                <c:pt idx="9669">
                  <c:v>1</c:v>
                </c:pt>
                <c:pt idx="9670">
                  <c:v>1</c:v>
                </c:pt>
                <c:pt idx="9671">
                  <c:v>1</c:v>
                </c:pt>
                <c:pt idx="9672">
                  <c:v>1</c:v>
                </c:pt>
                <c:pt idx="9673">
                  <c:v>1</c:v>
                </c:pt>
                <c:pt idx="9674">
                  <c:v>1</c:v>
                </c:pt>
                <c:pt idx="9675">
                  <c:v>1</c:v>
                </c:pt>
                <c:pt idx="9676">
                  <c:v>1</c:v>
                </c:pt>
                <c:pt idx="9677">
                  <c:v>1</c:v>
                </c:pt>
                <c:pt idx="9678">
                  <c:v>1</c:v>
                </c:pt>
                <c:pt idx="9679">
                  <c:v>1</c:v>
                </c:pt>
                <c:pt idx="9680">
                  <c:v>1</c:v>
                </c:pt>
                <c:pt idx="9681">
                  <c:v>1</c:v>
                </c:pt>
                <c:pt idx="9682">
                  <c:v>1</c:v>
                </c:pt>
                <c:pt idx="9683">
                  <c:v>1</c:v>
                </c:pt>
                <c:pt idx="9684">
                  <c:v>1</c:v>
                </c:pt>
                <c:pt idx="9685">
                  <c:v>1</c:v>
                </c:pt>
                <c:pt idx="9686">
                  <c:v>1</c:v>
                </c:pt>
                <c:pt idx="9687">
                  <c:v>1</c:v>
                </c:pt>
                <c:pt idx="9688">
                  <c:v>1</c:v>
                </c:pt>
                <c:pt idx="9689">
                  <c:v>1</c:v>
                </c:pt>
                <c:pt idx="9690">
                  <c:v>1</c:v>
                </c:pt>
                <c:pt idx="9691">
                  <c:v>1</c:v>
                </c:pt>
                <c:pt idx="9692">
                  <c:v>1</c:v>
                </c:pt>
                <c:pt idx="9693">
                  <c:v>1</c:v>
                </c:pt>
                <c:pt idx="9694">
                  <c:v>1</c:v>
                </c:pt>
                <c:pt idx="9695">
                  <c:v>1</c:v>
                </c:pt>
                <c:pt idx="9696">
                  <c:v>1</c:v>
                </c:pt>
                <c:pt idx="9697">
                  <c:v>1</c:v>
                </c:pt>
                <c:pt idx="9698">
                  <c:v>1</c:v>
                </c:pt>
                <c:pt idx="9699">
                  <c:v>1</c:v>
                </c:pt>
                <c:pt idx="9700">
                  <c:v>1</c:v>
                </c:pt>
                <c:pt idx="9701">
                  <c:v>1</c:v>
                </c:pt>
                <c:pt idx="9702">
                  <c:v>1</c:v>
                </c:pt>
                <c:pt idx="9703">
                  <c:v>1</c:v>
                </c:pt>
                <c:pt idx="9704">
                  <c:v>1</c:v>
                </c:pt>
                <c:pt idx="9705">
                  <c:v>1</c:v>
                </c:pt>
                <c:pt idx="9706">
                  <c:v>1</c:v>
                </c:pt>
                <c:pt idx="9707">
                  <c:v>1</c:v>
                </c:pt>
                <c:pt idx="9708">
                  <c:v>1</c:v>
                </c:pt>
                <c:pt idx="9709">
                  <c:v>1</c:v>
                </c:pt>
                <c:pt idx="9710">
                  <c:v>1</c:v>
                </c:pt>
                <c:pt idx="9711">
                  <c:v>1</c:v>
                </c:pt>
                <c:pt idx="9712">
                  <c:v>1</c:v>
                </c:pt>
                <c:pt idx="9713">
                  <c:v>1</c:v>
                </c:pt>
                <c:pt idx="9714">
                  <c:v>1</c:v>
                </c:pt>
                <c:pt idx="9715">
                  <c:v>1</c:v>
                </c:pt>
                <c:pt idx="9716">
                  <c:v>1</c:v>
                </c:pt>
                <c:pt idx="9717">
                  <c:v>1</c:v>
                </c:pt>
                <c:pt idx="9718">
                  <c:v>1</c:v>
                </c:pt>
                <c:pt idx="9719">
                  <c:v>1</c:v>
                </c:pt>
                <c:pt idx="9720">
                  <c:v>1</c:v>
                </c:pt>
                <c:pt idx="9721">
                  <c:v>1</c:v>
                </c:pt>
                <c:pt idx="9722">
                  <c:v>1</c:v>
                </c:pt>
                <c:pt idx="9723">
                  <c:v>1</c:v>
                </c:pt>
                <c:pt idx="9724">
                  <c:v>1</c:v>
                </c:pt>
                <c:pt idx="9725">
                  <c:v>1</c:v>
                </c:pt>
                <c:pt idx="9726">
                  <c:v>1</c:v>
                </c:pt>
                <c:pt idx="9727">
                  <c:v>1</c:v>
                </c:pt>
                <c:pt idx="9728">
                  <c:v>1</c:v>
                </c:pt>
                <c:pt idx="9729">
                  <c:v>1</c:v>
                </c:pt>
                <c:pt idx="9730">
                  <c:v>1</c:v>
                </c:pt>
                <c:pt idx="9731">
                  <c:v>1</c:v>
                </c:pt>
                <c:pt idx="9732">
                  <c:v>1</c:v>
                </c:pt>
                <c:pt idx="9733">
                  <c:v>1</c:v>
                </c:pt>
                <c:pt idx="9734">
                  <c:v>1</c:v>
                </c:pt>
                <c:pt idx="9735">
                  <c:v>1</c:v>
                </c:pt>
                <c:pt idx="9736">
                  <c:v>1</c:v>
                </c:pt>
                <c:pt idx="9737">
                  <c:v>1</c:v>
                </c:pt>
                <c:pt idx="9738">
                  <c:v>1</c:v>
                </c:pt>
                <c:pt idx="9739">
                  <c:v>1</c:v>
                </c:pt>
                <c:pt idx="9740">
                  <c:v>1</c:v>
                </c:pt>
                <c:pt idx="9741">
                  <c:v>1</c:v>
                </c:pt>
                <c:pt idx="9742">
                  <c:v>1</c:v>
                </c:pt>
                <c:pt idx="9743">
                  <c:v>1</c:v>
                </c:pt>
                <c:pt idx="9744">
                  <c:v>1</c:v>
                </c:pt>
                <c:pt idx="9745">
                  <c:v>1</c:v>
                </c:pt>
                <c:pt idx="9746">
                  <c:v>1</c:v>
                </c:pt>
                <c:pt idx="9747">
                  <c:v>1</c:v>
                </c:pt>
                <c:pt idx="9748">
                  <c:v>1</c:v>
                </c:pt>
                <c:pt idx="9749">
                  <c:v>1</c:v>
                </c:pt>
                <c:pt idx="9750">
                  <c:v>1</c:v>
                </c:pt>
                <c:pt idx="9751">
                  <c:v>1</c:v>
                </c:pt>
                <c:pt idx="9752">
                  <c:v>1</c:v>
                </c:pt>
                <c:pt idx="9753">
                  <c:v>1</c:v>
                </c:pt>
                <c:pt idx="9754">
                  <c:v>1</c:v>
                </c:pt>
                <c:pt idx="9755">
                  <c:v>1</c:v>
                </c:pt>
                <c:pt idx="9756">
                  <c:v>1</c:v>
                </c:pt>
                <c:pt idx="9757">
                  <c:v>1</c:v>
                </c:pt>
                <c:pt idx="9758">
                  <c:v>1</c:v>
                </c:pt>
                <c:pt idx="9759">
                  <c:v>1</c:v>
                </c:pt>
                <c:pt idx="9760">
                  <c:v>1</c:v>
                </c:pt>
                <c:pt idx="9761">
                  <c:v>1</c:v>
                </c:pt>
                <c:pt idx="9762">
                  <c:v>1</c:v>
                </c:pt>
                <c:pt idx="9763">
                  <c:v>1</c:v>
                </c:pt>
                <c:pt idx="9764">
                  <c:v>1</c:v>
                </c:pt>
                <c:pt idx="9765">
                  <c:v>1</c:v>
                </c:pt>
                <c:pt idx="9766">
                  <c:v>1</c:v>
                </c:pt>
                <c:pt idx="9767">
                  <c:v>1</c:v>
                </c:pt>
                <c:pt idx="9768">
                  <c:v>1</c:v>
                </c:pt>
                <c:pt idx="9769">
                  <c:v>1</c:v>
                </c:pt>
                <c:pt idx="9770">
                  <c:v>1</c:v>
                </c:pt>
                <c:pt idx="9771">
                  <c:v>1</c:v>
                </c:pt>
                <c:pt idx="9772">
                  <c:v>1</c:v>
                </c:pt>
                <c:pt idx="9773">
                  <c:v>1</c:v>
                </c:pt>
                <c:pt idx="9774">
                  <c:v>1</c:v>
                </c:pt>
                <c:pt idx="9775">
                  <c:v>1</c:v>
                </c:pt>
                <c:pt idx="9776">
                  <c:v>1</c:v>
                </c:pt>
                <c:pt idx="9777">
                  <c:v>1</c:v>
                </c:pt>
                <c:pt idx="9778">
                  <c:v>1</c:v>
                </c:pt>
                <c:pt idx="9779">
                  <c:v>1</c:v>
                </c:pt>
                <c:pt idx="9780">
                  <c:v>1</c:v>
                </c:pt>
                <c:pt idx="9781">
                  <c:v>1</c:v>
                </c:pt>
                <c:pt idx="9782">
                  <c:v>1</c:v>
                </c:pt>
                <c:pt idx="9783">
                  <c:v>1</c:v>
                </c:pt>
                <c:pt idx="9784">
                  <c:v>1</c:v>
                </c:pt>
                <c:pt idx="9785">
                  <c:v>1</c:v>
                </c:pt>
                <c:pt idx="9786">
                  <c:v>1</c:v>
                </c:pt>
                <c:pt idx="9787">
                  <c:v>1</c:v>
                </c:pt>
                <c:pt idx="9788">
                  <c:v>1</c:v>
                </c:pt>
                <c:pt idx="9789">
                  <c:v>1</c:v>
                </c:pt>
                <c:pt idx="9790">
                  <c:v>1</c:v>
                </c:pt>
                <c:pt idx="9791">
                  <c:v>1</c:v>
                </c:pt>
                <c:pt idx="9792">
                  <c:v>1</c:v>
                </c:pt>
                <c:pt idx="9793">
                  <c:v>1</c:v>
                </c:pt>
                <c:pt idx="9794">
                  <c:v>1</c:v>
                </c:pt>
                <c:pt idx="9795">
                  <c:v>1</c:v>
                </c:pt>
                <c:pt idx="9796">
                  <c:v>1</c:v>
                </c:pt>
                <c:pt idx="9797">
                  <c:v>1</c:v>
                </c:pt>
                <c:pt idx="9798">
                  <c:v>1</c:v>
                </c:pt>
                <c:pt idx="9799">
                  <c:v>1</c:v>
                </c:pt>
                <c:pt idx="9800">
                  <c:v>1</c:v>
                </c:pt>
                <c:pt idx="9801">
                  <c:v>1</c:v>
                </c:pt>
                <c:pt idx="9802">
                  <c:v>1</c:v>
                </c:pt>
                <c:pt idx="9803">
                  <c:v>1</c:v>
                </c:pt>
                <c:pt idx="9804">
                  <c:v>1</c:v>
                </c:pt>
                <c:pt idx="9805">
                  <c:v>1</c:v>
                </c:pt>
                <c:pt idx="9806">
                  <c:v>1</c:v>
                </c:pt>
                <c:pt idx="9807">
                  <c:v>1</c:v>
                </c:pt>
                <c:pt idx="9808">
                  <c:v>1</c:v>
                </c:pt>
                <c:pt idx="9809">
                  <c:v>1</c:v>
                </c:pt>
                <c:pt idx="9810">
                  <c:v>1</c:v>
                </c:pt>
                <c:pt idx="9811">
                  <c:v>1</c:v>
                </c:pt>
                <c:pt idx="9812">
                  <c:v>1</c:v>
                </c:pt>
                <c:pt idx="9813">
                  <c:v>1</c:v>
                </c:pt>
                <c:pt idx="9814">
                  <c:v>0.75</c:v>
                </c:pt>
                <c:pt idx="9815">
                  <c:v>1</c:v>
                </c:pt>
                <c:pt idx="9816">
                  <c:v>1</c:v>
                </c:pt>
                <c:pt idx="9817">
                  <c:v>1</c:v>
                </c:pt>
                <c:pt idx="9818">
                  <c:v>1</c:v>
                </c:pt>
                <c:pt idx="9819">
                  <c:v>1</c:v>
                </c:pt>
                <c:pt idx="9820">
                  <c:v>1</c:v>
                </c:pt>
                <c:pt idx="9821">
                  <c:v>1</c:v>
                </c:pt>
                <c:pt idx="9822">
                  <c:v>1</c:v>
                </c:pt>
                <c:pt idx="9823">
                  <c:v>1</c:v>
                </c:pt>
                <c:pt idx="9824">
                  <c:v>1</c:v>
                </c:pt>
                <c:pt idx="9825">
                  <c:v>1</c:v>
                </c:pt>
                <c:pt idx="9826">
                  <c:v>1</c:v>
                </c:pt>
                <c:pt idx="9827">
                  <c:v>1</c:v>
                </c:pt>
                <c:pt idx="9828">
                  <c:v>1</c:v>
                </c:pt>
                <c:pt idx="9829">
                  <c:v>1</c:v>
                </c:pt>
                <c:pt idx="9830">
                  <c:v>1</c:v>
                </c:pt>
                <c:pt idx="9831">
                  <c:v>1</c:v>
                </c:pt>
                <c:pt idx="9832">
                  <c:v>1</c:v>
                </c:pt>
                <c:pt idx="9833">
                  <c:v>1</c:v>
                </c:pt>
                <c:pt idx="9834">
                  <c:v>1</c:v>
                </c:pt>
                <c:pt idx="9835">
                  <c:v>1</c:v>
                </c:pt>
                <c:pt idx="9836">
                  <c:v>1</c:v>
                </c:pt>
                <c:pt idx="9837">
                  <c:v>1</c:v>
                </c:pt>
                <c:pt idx="9838">
                  <c:v>1</c:v>
                </c:pt>
                <c:pt idx="9839">
                  <c:v>1</c:v>
                </c:pt>
                <c:pt idx="9840">
                  <c:v>1</c:v>
                </c:pt>
                <c:pt idx="9841">
                  <c:v>1</c:v>
                </c:pt>
                <c:pt idx="9842">
                  <c:v>1</c:v>
                </c:pt>
                <c:pt idx="9843">
                  <c:v>1</c:v>
                </c:pt>
                <c:pt idx="9844">
                  <c:v>1</c:v>
                </c:pt>
                <c:pt idx="9845">
                  <c:v>1</c:v>
                </c:pt>
                <c:pt idx="9846">
                  <c:v>1</c:v>
                </c:pt>
                <c:pt idx="9847">
                  <c:v>1</c:v>
                </c:pt>
                <c:pt idx="9848">
                  <c:v>1</c:v>
                </c:pt>
                <c:pt idx="9849">
                  <c:v>1</c:v>
                </c:pt>
                <c:pt idx="9850">
                  <c:v>1</c:v>
                </c:pt>
                <c:pt idx="9851">
                  <c:v>1</c:v>
                </c:pt>
                <c:pt idx="9852">
                  <c:v>1</c:v>
                </c:pt>
                <c:pt idx="9853">
                  <c:v>1</c:v>
                </c:pt>
                <c:pt idx="9854">
                  <c:v>1</c:v>
                </c:pt>
                <c:pt idx="9855">
                  <c:v>1</c:v>
                </c:pt>
                <c:pt idx="9856">
                  <c:v>1</c:v>
                </c:pt>
                <c:pt idx="9857">
                  <c:v>1</c:v>
                </c:pt>
                <c:pt idx="9858">
                  <c:v>1</c:v>
                </c:pt>
                <c:pt idx="9859">
                  <c:v>1</c:v>
                </c:pt>
                <c:pt idx="9860">
                  <c:v>1</c:v>
                </c:pt>
                <c:pt idx="9861">
                  <c:v>0.75</c:v>
                </c:pt>
                <c:pt idx="9862">
                  <c:v>1</c:v>
                </c:pt>
                <c:pt idx="9863">
                  <c:v>1</c:v>
                </c:pt>
                <c:pt idx="9864">
                  <c:v>1</c:v>
                </c:pt>
                <c:pt idx="9865">
                  <c:v>1</c:v>
                </c:pt>
                <c:pt idx="9866">
                  <c:v>1</c:v>
                </c:pt>
                <c:pt idx="9867">
                  <c:v>1</c:v>
                </c:pt>
                <c:pt idx="9868">
                  <c:v>1</c:v>
                </c:pt>
                <c:pt idx="9869">
                  <c:v>1</c:v>
                </c:pt>
                <c:pt idx="9870">
                  <c:v>1</c:v>
                </c:pt>
                <c:pt idx="9871">
                  <c:v>1</c:v>
                </c:pt>
                <c:pt idx="9872">
                  <c:v>1</c:v>
                </c:pt>
                <c:pt idx="9873">
                  <c:v>1</c:v>
                </c:pt>
                <c:pt idx="9874">
                  <c:v>1</c:v>
                </c:pt>
                <c:pt idx="9875">
                  <c:v>1</c:v>
                </c:pt>
                <c:pt idx="9876">
                  <c:v>1</c:v>
                </c:pt>
                <c:pt idx="9877">
                  <c:v>1</c:v>
                </c:pt>
                <c:pt idx="9878">
                  <c:v>1</c:v>
                </c:pt>
                <c:pt idx="9879">
                  <c:v>1</c:v>
                </c:pt>
                <c:pt idx="9880">
                  <c:v>1</c:v>
                </c:pt>
                <c:pt idx="9881">
                  <c:v>1</c:v>
                </c:pt>
                <c:pt idx="9882">
                  <c:v>1</c:v>
                </c:pt>
                <c:pt idx="9883">
                  <c:v>1</c:v>
                </c:pt>
                <c:pt idx="9884">
                  <c:v>1</c:v>
                </c:pt>
                <c:pt idx="9885">
                  <c:v>1</c:v>
                </c:pt>
                <c:pt idx="9886">
                  <c:v>1</c:v>
                </c:pt>
                <c:pt idx="9887">
                  <c:v>1</c:v>
                </c:pt>
                <c:pt idx="9888">
                  <c:v>1</c:v>
                </c:pt>
                <c:pt idx="9889">
                  <c:v>1</c:v>
                </c:pt>
                <c:pt idx="9890">
                  <c:v>1</c:v>
                </c:pt>
                <c:pt idx="9891">
                  <c:v>1</c:v>
                </c:pt>
                <c:pt idx="9892">
                  <c:v>1</c:v>
                </c:pt>
                <c:pt idx="9893">
                  <c:v>1</c:v>
                </c:pt>
                <c:pt idx="9894">
                  <c:v>1</c:v>
                </c:pt>
                <c:pt idx="9895">
                  <c:v>1</c:v>
                </c:pt>
                <c:pt idx="9896">
                  <c:v>1</c:v>
                </c:pt>
                <c:pt idx="9897">
                  <c:v>1</c:v>
                </c:pt>
                <c:pt idx="9898">
                  <c:v>1</c:v>
                </c:pt>
                <c:pt idx="9899">
                  <c:v>1</c:v>
                </c:pt>
                <c:pt idx="9900">
                  <c:v>1</c:v>
                </c:pt>
                <c:pt idx="9901">
                  <c:v>1</c:v>
                </c:pt>
                <c:pt idx="9902">
                  <c:v>1</c:v>
                </c:pt>
                <c:pt idx="9903">
                  <c:v>1</c:v>
                </c:pt>
                <c:pt idx="9904">
                  <c:v>1</c:v>
                </c:pt>
                <c:pt idx="9905">
                  <c:v>1</c:v>
                </c:pt>
                <c:pt idx="9906">
                  <c:v>1</c:v>
                </c:pt>
                <c:pt idx="9907">
                  <c:v>1</c:v>
                </c:pt>
                <c:pt idx="9908">
                  <c:v>1</c:v>
                </c:pt>
                <c:pt idx="9909">
                  <c:v>1</c:v>
                </c:pt>
                <c:pt idx="9910">
                  <c:v>1</c:v>
                </c:pt>
                <c:pt idx="9911">
                  <c:v>1</c:v>
                </c:pt>
                <c:pt idx="9912">
                  <c:v>1</c:v>
                </c:pt>
                <c:pt idx="9913">
                  <c:v>1</c:v>
                </c:pt>
                <c:pt idx="9914">
                  <c:v>1</c:v>
                </c:pt>
                <c:pt idx="9915">
                  <c:v>1</c:v>
                </c:pt>
                <c:pt idx="9916">
                  <c:v>1</c:v>
                </c:pt>
                <c:pt idx="9917">
                  <c:v>1</c:v>
                </c:pt>
                <c:pt idx="9918">
                  <c:v>1</c:v>
                </c:pt>
                <c:pt idx="9919">
                  <c:v>1</c:v>
                </c:pt>
                <c:pt idx="9920">
                  <c:v>1</c:v>
                </c:pt>
                <c:pt idx="9921">
                  <c:v>1</c:v>
                </c:pt>
                <c:pt idx="9922">
                  <c:v>1</c:v>
                </c:pt>
                <c:pt idx="9923">
                  <c:v>1</c:v>
                </c:pt>
                <c:pt idx="9924">
                  <c:v>1</c:v>
                </c:pt>
                <c:pt idx="9925">
                  <c:v>1</c:v>
                </c:pt>
                <c:pt idx="9926">
                  <c:v>1</c:v>
                </c:pt>
                <c:pt idx="9927">
                  <c:v>1</c:v>
                </c:pt>
                <c:pt idx="9928">
                  <c:v>0.75</c:v>
                </c:pt>
                <c:pt idx="9929">
                  <c:v>1</c:v>
                </c:pt>
                <c:pt idx="9930">
                  <c:v>1</c:v>
                </c:pt>
                <c:pt idx="9931">
                  <c:v>1</c:v>
                </c:pt>
                <c:pt idx="9932">
                  <c:v>1</c:v>
                </c:pt>
                <c:pt idx="9933">
                  <c:v>1</c:v>
                </c:pt>
                <c:pt idx="9934">
                  <c:v>1</c:v>
                </c:pt>
                <c:pt idx="9935">
                  <c:v>1</c:v>
                </c:pt>
                <c:pt idx="9936">
                  <c:v>1</c:v>
                </c:pt>
                <c:pt idx="9937">
                  <c:v>1</c:v>
                </c:pt>
                <c:pt idx="9938">
                  <c:v>1</c:v>
                </c:pt>
                <c:pt idx="9939">
                  <c:v>1</c:v>
                </c:pt>
                <c:pt idx="9940">
                  <c:v>1</c:v>
                </c:pt>
                <c:pt idx="9941">
                  <c:v>1</c:v>
                </c:pt>
                <c:pt idx="9942">
                  <c:v>1</c:v>
                </c:pt>
                <c:pt idx="9943">
                  <c:v>1</c:v>
                </c:pt>
                <c:pt idx="9944">
                  <c:v>1</c:v>
                </c:pt>
                <c:pt idx="9945">
                  <c:v>1</c:v>
                </c:pt>
                <c:pt idx="9946">
                  <c:v>0.25</c:v>
                </c:pt>
                <c:pt idx="9947">
                  <c:v>1</c:v>
                </c:pt>
                <c:pt idx="9948">
                  <c:v>1</c:v>
                </c:pt>
                <c:pt idx="9949">
                  <c:v>1</c:v>
                </c:pt>
                <c:pt idx="9950">
                  <c:v>1</c:v>
                </c:pt>
                <c:pt idx="9951">
                  <c:v>1</c:v>
                </c:pt>
                <c:pt idx="9952">
                  <c:v>1</c:v>
                </c:pt>
                <c:pt idx="9953">
                  <c:v>1</c:v>
                </c:pt>
                <c:pt idx="9954">
                  <c:v>1</c:v>
                </c:pt>
                <c:pt idx="9955">
                  <c:v>1</c:v>
                </c:pt>
                <c:pt idx="9956">
                  <c:v>1</c:v>
                </c:pt>
                <c:pt idx="9957">
                  <c:v>1</c:v>
                </c:pt>
                <c:pt idx="9958">
                  <c:v>1</c:v>
                </c:pt>
                <c:pt idx="9959">
                  <c:v>1</c:v>
                </c:pt>
                <c:pt idx="9960">
                  <c:v>1</c:v>
                </c:pt>
                <c:pt idx="9961">
                  <c:v>1</c:v>
                </c:pt>
                <c:pt idx="9962">
                  <c:v>1</c:v>
                </c:pt>
                <c:pt idx="9963">
                  <c:v>1</c:v>
                </c:pt>
                <c:pt idx="9964">
                  <c:v>1</c:v>
                </c:pt>
                <c:pt idx="9965">
                  <c:v>1</c:v>
                </c:pt>
                <c:pt idx="9966">
                  <c:v>1</c:v>
                </c:pt>
                <c:pt idx="9967">
                  <c:v>1</c:v>
                </c:pt>
                <c:pt idx="9968">
                  <c:v>1</c:v>
                </c:pt>
                <c:pt idx="9969">
                  <c:v>1</c:v>
                </c:pt>
                <c:pt idx="9970">
                  <c:v>1</c:v>
                </c:pt>
                <c:pt idx="9971">
                  <c:v>1</c:v>
                </c:pt>
                <c:pt idx="9972">
                  <c:v>1</c:v>
                </c:pt>
                <c:pt idx="9973">
                  <c:v>1</c:v>
                </c:pt>
                <c:pt idx="9974">
                  <c:v>1</c:v>
                </c:pt>
                <c:pt idx="9975">
                  <c:v>1</c:v>
                </c:pt>
                <c:pt idx="9976">
                  <c:v>1</c:v>
                </c:pt>
                <c:pt idx="9977">
                  <c:v>1</c:v>
                </c:pt>
                <c:pt idx="9978">
                  <c:v>1</c:v>
                </c:pt>
                <c:pt idx="9979">
                  <c:v>1</c:v>
                </c:pt>
                <c:pt idx="9980">
                  <c:v>1</c:v>
                </c:pt>
                <c:pt idx="9981">
                  <c:v>1</c:v>
                </c:pt>
                <c:pt idx="9982">
                  <c:v>1</c:v>
                </c:pt>
                <c:pt idx="9983">
                  <c:v>1</c:v>
                </c:pt>
                <c:pt idx="9984">
                  <c:v>1</c:v>
                </c:pt>
                <c:pt idx="9985">
                  <c:v>1</c:v>
                </c:pt>
                <c:pt idx="9986">
                  <c:v>1</c:v>
                </c:pt>
                <c:pt idx="9987">
                  <c:v>1</c:v>
                </c:pt>
                <c:pt idx="9988">
                  <c:v>1</c:v>
                </c:pt>
                <c:pt idx="9989">
                  <c:v>1</c:v>
                </c:pt>
                <c:pt idx="9990">
                  <c:v>1</c:v>
                </c:pt>
                <c:pt idx="9991">
                  <c:v>1</c:v>
                </c:pt>
                <c:pt idx="9992">
                  <c:v>1</c:v>
                </c:pt>
                <c:pt idx="9993">
                  <c:v>1</c:v>
                </c:pt>
                <c:pt idx="9994">
                  <c:v>1</c:v>
                </c:pt>
                <c:pt idx="9995">
                  <c:v>1</c:v>
                </c:pt>
                <c:pt idx="9996">
                  <c:v>1</c:v>
                </c:pt>
                <c:pt idx="9997">
                  <c:v>1</c:v>
                </c:pt>
                <c:pt idx="9998">
                  <c:v>1</c:v>
                </c:pt>
                <c:pt idx="9999">
                  <c:v>1</c:v>
                </c:pt>
                <c:pt idx="10000">
                  <c:v>1</c:v>
                </c:pt>
                <c:pt idx="10001">
                  <c:v>1</c:v>
                </c:pt>
                <c:pt idx="10002">
                  <c:v>1</c:v>
                </c:pt>
                <c:pt idx="10003">
                  <c:v>1</c:v>
                </c:pt>
                <c:pt idx="10004">
                  <c:v>1</c:v>
                </c:pt>
                <c:pt idx="10005">
                  <c:v>1</c:v>
                </c:pt>
                <c:pt idx="10006">
                  <c:v>1</c:v>
                </c:pt>
                <c:pt idx="10007">
                  <c:v>1</c:v>
                </c:pt>
                <c:pt idx="10008">
                  <c:v>1</c:v>
                </c:pt>
                <c:pt idx="10009">
                  <c:v>1</c:v>
                </c:pt>
                <c:pt idx="10010">
                  <c:v>1</c:v>
                </c:pt>
                <c:pt idx="10011">
                  <c:v>1</c:v>
                </c:pt>
                <c:pt idx="10012">
                  <c:v>1</c:v>
                </c:pt>
                <c:pt idx="10013">
                  <c:v>1</c:v>
                </c:pt>
                <c:pt idx="10014">
                  <c:v>1</c:v>
                </c:pt>
                <c:pt idx="10015">
                  <c:v>1</c:v>
                </c:pt>
                <c:pt idx="10016">
                  <c:v>1</c:v>
                </c:pt>
                <c:pt idx="10017">
                  <c:v>1</c:v>
                </c:pt>
                <c:pt idx="10018">
                  <c:v>1</c:v>
                </c:pt>
                <c:pt idx="10019">
                  <c:v>1</c:v>
                </c:pt>
                <c:pt idx="10020">
                  <c:v>1</c:v>
                </c:pt>
                <c:pt idx="10021">
                  <c:v>1</c:v>
                </c:pt>
                <c:pt idx="10022">
                  <c:v>1</c:v>
                </c:pt>
                <c:pt idx="10023">
                  <c:v>1</c:v>
                </c:pt>
                <c:pt idx="10024">
                  <c:v>1</c:v>
                </c:pt>
                <c:pt idx="10025">
                  <c:v>1</c:v>
                </c:pt>
                <c:pt idx="10026">
                  <c:v>1</c:v>
                </c:pt>
                <c:pt idx="10027">
                  <c:v>1</c:v>
                </c:pt>
                <c:pt idx="10028">
                  <c:v>1</c:v>
                </c:pt>
                <c:pt idx="10029">
                  <c:v>1</c:v>
                </c:pt>
                <c:pt idx="10030">
                  <c:v>1</c:v>
                </c:pt>
                <c:pt idx="10031">
                  <c:v>1</c:v>
                </c:pt>
                <c:pt idx="10032">
                  <c:v>1</c:v>
                </c:pt>
                <c:pt idx="10033">
                  <c:v>1</c:v>
                </c:pt>
                <c:pt idx="10034">
                  <c:v>1</c:v>
                </c:pt>
                <c:pt idx="10035">
                  <c:v>1</c:v>
                </c:pt>
                <c:pt idx="10036">
                  <c:v>1</c:v>
                </c:pt>
                <c:pt idx="10037">
                  <c:v>1</c:v>
                </c:pt>
                <c:pt idx="10038">
                  <c:v>1</c:v>
                </c:pt>
                <c:pt idx="10039">
                  <c:v>1</c:v>
                </c:pt>
                <c:pt idx="10040">
                  <c:v>1</c:v>
                </c:pt>
                <c:pt idx="10041">
                  <c:v>1</c:v>
                </c:pt>
                <c:pt idx="10042">
                  <c:v>0.66666666699999999</c:v>
                </c:pt>
                <c:pt idx="10043">
                  <c:v>1</c:v>
                </c:pt>
                <c:pt idx="10044">
                  <c:v>1</c:v>
                </c:pt>
                <c:pt idx="10045">
                  <c:v>1</c:v>
                </c:pt>
                <c:pt idx="10046">
                  <c:v>1</c:v>
                </c:pt>
                <c:pt idx="10047">
                  <c:v>1</c:v>
                </c:pt>
                <c:pt idx="10048">
                  <c:v>1</c:v>
                </c:pt>
                <c:pt idx="10049">
                  <c:v>1</c:v>
                </c:pt>
                <c:pt idx="10050">
                  <c:v>1</c:v>
                </c:pt>
                <c:pt idx="10051">
                  <c:v>1</c:v>
                </c:pt>
                <c:pt idx="10052">
                  <c:v>1</c:v>
                </c:pt>
                <c:pt idx="10053">
                  <c:v>1</c:v>
                </c:pt>
                <c:pt idx="10054">
                  <c:v>1</c:v>
                </c:pt>
                <c:pt idx="10055">
                  <c:v>1</c:v>
                </c:pt>
                <c:pt idx="10056">
                  <c:v>1</c:v>
                </c:pt>
                <c:pt idx="10057">
                  <c:v>1</c:v>
                </c:pt>
                <c:pt idx="10058">
                  <c:v>1</c:v>
                </c:pt>
                <c:pt idx="10059">
                  <c:v>1</c:v>
                </c:pt>
                <c:pt idx="10060">
                  <c:v>1</c:v>
                </c:pt>
                <c:pt idx="10061">
                  <c:v>1</c:v>
                </c:pt>
                <c:pt idx="10062">
                  <c:v>1</c:v>
                </c:pt>
                <c:pt idx="10063">
                  <c:v>1</c:v>
                </c:pt>
                <c:pt idx="10064">
                  <c:v>1</c:v>
                </c:pt>
                <c:pt idx="10065">
                  <c:v>1</c:v>
                </c:pt>
                <c:pt idx="10066">
                  <c:v>0.66666666699999999</c:v>
                </c:pt>
                <c:pt idx="10067">
                  <c:v>1</c:v>
                </c:pt>
                <c:pt idx="10068">
                  <c:v>1</c:v>
                </c:pt>
                <c:pt idx="10069">
                  <c:v>1</c:v>
                </c:pt>
                <c:pt idx="10070">
                  <c:v>1</c:v>
                </c:pt>
                <c:pt idx="10071">
                  <c:v>1</c:v>
                </c:pt>
                <c:pt idx="10072">
                  <c:v>1</c:v>
                </c:pt>
                <c:pt idx="10073">
                  <c:v>1</c:v>
                </c:pt>
                <c:pt idx="10074">
                  <c:v>1</c:v>
                </c:pt>
                <c:pt idx="10075">
                  <c:v>1</c:v>
                </c:pt>
                <c:pt idx="10076">
                  <c:v>1</c:v>
                </c:pt>
                <c:pt idx="10077">
                  <c:v>1</c:v>
                </c:pt>
                <c:pt idx="10078">
                  <c:v>1</c:v>
                </c:pt>
                <c:pt idx="10079">
                  <c:v>1</c:v>
                </c:pt>
                <c:pt idx="10080">
                  <c:v>1</c:v>
                </c:pt>
                <c:pt idx="10081">
                  <c:v>1</c:v>
                </c:pt>
                <c:pt idx="10082">
                  <c:v>1</c:v>
                </c:pt>
                <c:pt idx="10083">
                  <c:v>1</c:v>
                </c:pt>
                <c:pt idx="10084">
                  <c:v>1</c:v>
                </c:pt>
                <c:pt idx="10085">
                  <c:v>1</c:v>
                </c:pt>
                <c:pt idx="10086">
                  <c:v>1</c:v>
                </c:pt>
                <c:pt idx="10087">
                  <c:v>1</c:v>
                </c:pt>
                <c:pt idx="10088">
                  <c:v>1</c:v>
                </c:pt>
                <c:pt idx="10089">
                  <c:v>1</c:v>
                </c:pt>
                <c:pt idx="10090">
                  <c:v>1</c:v>
                </c:pt>
                <c:pt idx="10091">
                  <c:v>1</c:v>
                </c:pt>
                <c:pt idx="10092">
                  <c:v>1</c:v>
                </c:pt>
                <c:pt idx="10093">
                  <c:v>1</c:v>
                </c:pt>
                <c:pt idx="10094">
                  <c:v>1</c:v>
                </c:pt>
                <c:pt idx="10095">
                  <c:v>1</c:v>
                </c:pt>
                <c:pt idx="10096">
                  <c:v>1</c:v>
                </c:pt>
                <c:pt idx="10097">
                  <c:v>1</c:v>
                </c:pt>
                <c:pt idx="10098">
                  <c:v>1</c:v>
                </c:pt>
                <c:pt idx="10099">
                  <c:v>1</c:v>
                </c:pt>
                <c:pt idx="10100">
                  <c:v>1</c:v>
                </c:pt>
                <c:pt idx="10101">
                  <c:v>1</c:v>
                </c:pt>
                <c:pt idx="10102">
                  <c:v>1</c:v>
                </c:pt>
                <c:pt idx="10103">
                  <c:v>1</c:v>
                </c:pt>
                <c:pt idx="10104">
                  <c:v>1</c:v>
                </c:pt>
                <c:pt idx="10105">
                  <c:v>1</c:v>
                </c:pt>
                <c:pt idx="10106">
                  <c:v>1</c:v>
                </c:pt>
                <c:pt idx="10107">
                  <c:v>1</c:v>
                </c:pt>
                <c:pt idx="10108">
                  <c:v>1</c:v>
                </c:pt>
                <c:pt idx="10109">
                  <c:v>1</c:v>
                </c:pt>
                <c:pt idx="10110">
                  <c:v>1</c:v>
                </c:pt>
                <c:pt idx="10111">
                  <c:v>1</c:v>
                </c:pt>
                <c:pt idx="10112">
                  <c:v>1</c:v>
                </c:pt>
                <c:pt idx="10113">
                  <c:v>1</c:v>
                </c:pt>
                <c:pt idx="10114">
                  <c:v>1</c:v>
                </c:pt>
                <c:pt idx="10115">
                  <c:v>1</c:v>
                </c:pt>
                <c:pt idx="10116">
                  <c:v>1</c:v>
                </c:pt>
                <c:pt idx="10117">
                  <c:v>1</c:v>
                </c:pt>
                <c:pt idx="10118">
                  <c:v>1</c:v>
                </c:pt>
                <c:pt idx="10119">
                  <c:v>1</c:v>
                </c:pt>
                <c:pt idx="10120">
                  <c:v>1</c:v>
                </c:pt>
                <c:pt idx="10121">
                  <c:v>1</c:v>
                </c:pt>
                <c:pt idx="10122">
                  <c:v>1</c:v>
                </c:pt>
                <c:pt idx="10123">
                  <c:v>1</c:v>
                </c:pt>
                <c:pt idx="10124">
                  <c:v>1</c:v>
                </c:pt>
                <c:pt idx="10125">
                  <c:v>1</c:v>
                </c:pt>
                <c:pt idx="10126">
                  <c:v>1</c:v>
                </c:pt>
                <c:pt idx="10127">
                  <c:v>1</c:v>
                </c:pt>
                <c:pt idx="10128">
                  <c:v>1</c:v>
                </c:pt>
                <c:pt idx="10129">
                  <c:v>1</c:v>
                </c:pt>
                <c:pt idx="10130">
                  <c:v>1</c:v>
                </c:pt>
                <c:pt idx="10131">
                  <c:v>1</c:v>
                </c:pt>
                <c:pt idx="10132">
                  <c:v>1</c:v>
                </c:pt>
                <c:pt idx="10133">
                  <c:v>1</c:v>
                </c:pt>
                <c:pt idx="10134">
                  <c:v>1</c:v>
                </c:pt>
                <c:pt idx="10135">
                  <c:v>1</c:v>
                </c:pt>
                <c:pt idx="10136">
                  <c:v>1</c:v>
                </c:pt>
                <c:pt idx="10137">
                  <c:v>1</c:v>
                </c:pt>
                <c:pt idx="10138">
                  <c:v>1</c:v>
                </c:pt>
                <c:pt idx="10139">
                  <c:v>1</c:v>
                </c:pt>
                <c:pt idx="10140">
                  <c:v>1</c:v>
                </c:pt>
                <c:pt idx="10141">
                  <c:v>1</c:v>
                </c:pt>
                <c:pt idx="10142">
                  <c:v>1</c:v>
                </c:pt>
                <c:pt idx="10143">
                  <c:v>1</c:v>
                </c:pt>
                <c:pt idx="10144">
                  <c:v>1</c:v>
                </c:pt>
                <c:pt idx="10145">
                  <c:v>1</c:v>
                </c:pt>
                <c:pt idx="10146">
                  <c:v>1</c:v>
                </c:pt>
                <c:pt idx="10147">
                  <c:v>1</c:v>
                </c:pt>
                <c:pt idx="10148">
                  <c:v>1</c:v>
                </c:pt>
                <c:pt idx="10149">
                  <c:v>1</c:v>
                </c:pt>
                <c:pt idx="10150">
                  <c:v>1</c:v>
                </c:pt>
                <c:pt idx="10151">
                  <c:v>1</c:v>
                </c:pt>
                <c:pt idx="10152">
                  <c:v>1</c:v>
                </c:pt>
                <c:pt idx="10153">
                  <c:v>1</c:v>
                </c:pt>
                <c:pt idx="10154">
                  <c:v>1</c:v>
                </c:pt>
                <c:pt idx="10155">
                  <c:v>1</c:v>
                </c:pt>
                <c:pt idx="10156">
                  <c:v>1</c:v>
                </c:pt>
                <c:pt idx="10157">
                  <c:v>1</c:v>
                </c:pt>
                <c:pt idx="10158">
                  <c:v>1</c:v>
                </c:pt>
                <c:pt idx="10159">
                  <c:v>1</c:v>
                </c:pt>
                <c:pt idx="10160">
                  <c:v>1</c:v>
                </c:pt>
                <c:pt idx="10161">
                  <c:v>1</c:v>
                </c:pt>
                <c:pt idx="10162">
                  <c:v>1</c:v>
                </c:pt>
                <c:pt idx="10163">
                  <c:v>1</c:v>
                </c:pt>
                <c:pt idx="10164">
                  <c:v>1</c:v>
                </c:pt>
                <c:pt idx="10165">
                  <c:v>1</c:v>
                </c:pt>
                <c:pt idx="10166">
                  <c:v>1</c:v>
                </c:pt>
                <c:pt idx="10167">
                  <c:v>1</c:v>
                </c:pt>
                <c:pt idx="10168">
                  <c:v>1</c:v>
                </c:pt>
                <c:pt idx="10169">
                  <c:v>1</c:v>
                </c:pt>
                <c:pt idx="10170">
                  <c:v>1</c:v>
                </c:pt>
                <c:pt idx="10171">
                  <c:v>1</c:v>
                </c:pt>
                <c:pt idx="10172">
                  <c:v>1</c:v>
                </c:pt>
                <c:pt idx="10173">
                  <c:v>1</c:v>
                </c:pt>
                <c:pt idx="10174">
                  <c:v>1</c:v>
                </c:pt>
                <c:pt idx="10175">
                  <c:v>0.66666666699999999</c:v>
                </c:pt>
                <c:pt idx="10176">
                  <c:v>1</c:v>
                </c:pt>
                <c:pt idx="10177">
                  <c:v>1</c:v>
                </c:pt>
                <c:pt idx="10178">
                  <c:v>1</c:v>
                </c:pt>
                <c:pt idx="10179">
                  <c:v>1</c:v>
                </c:pt>
                <c:pt idx="10180">
                  <c:v>1</c:v>
                </c:pt>
                <c:pt idx="10181">
                  <c:v>0.66666666699999999</c:v>
                </c:pt>
                <c:pt idx="10182">
                  <c:v>1</c:v>
                </c:pt>
                <c:pt idx="10183">
                  <c:v>1</c:v>
                </c:pt>
                <c:pt idx="10184">
                  <c:v>1</c:v>
                </c:pt>
                <c:pt idx="10185">
                  <c:v>1</c:v>
                </c:pt>
                <c:pt idx="10186">
                  <c:v>1</c:v>
                </c:pt>
                <c:pt idx="10187">
                  <c:v>1</c:v>
                </c:pt>
                <c:pt idx="10188">
                  <c:v>1</c:v>
                </c:pt>
                <c:pt idx="10189">
                  <c:v>1</c:v>
                </c:pt>
                <c:pt idx="10190">
                  <c:v>1</c:v>
                </c:pt>
                <c:pt idx="10191">
                  <c:v>1</c:v>
                </c:pt>
                <c:pt idx="10192">
                  <c:v>1</c:v>
                </c:pt>
                <c:pt idx="10193">
                  <c:v>1</c:v>
                </c:pt>
                <c:pt idx="10194">
                  <c:v>1</c:v>
                </c:pt>
                <c:pt idx="10195">
                  <c:v>1</c:v>
                </c:pt>
                <c:pt idx="10196">
                  <c:v>1</c:v>
                </c:pt>
                <c:pt idx="10197">
                  <c:v>1</c:v>
                </c:pt>
                <c:pt idx="10198">
                  <c:v>1</c:v>
                </c:pt>
                <c:pt idx="10199">
                  <c:v>1</c:v>
                </c:pt>
                <c:pt idx="10200">
                  <c:v>1</c:v>
                </c:pt>
                <c:pt idx="10201">
                  <c:v>1</c:v>
                </c:pt>
                <c:pt idx="10202">
                  <c:v>1</c:v>
                </c:pt>
                <c:pt idx="10203">
                  <c:v>1</c:v>
                </c:pt>
                <c:pt idx="10204">
                  <c:v>1</c:v>
                </c:pt>
                <c:pt idx="10205">
                  <c:v>1</c:v>
                </c:pt>
                <c:pt idx="10206">
                  <c:v>1</c:v>
                </c:pt>
                <c:pt idx="10207">
                  <c:v>1</c:v>
                </c:pt>
                <c:pt idx="10208">
                  <c:v>1</c:v>
                </c:pt>
                <c:pt idx="10209">
                  <c:v>1</c:v>
                </c:pt>
                <c:pt idx="10210">
                  <c:v>1</c:v>
                </c:pt>
                <c:pt idx="10211">
                  <c:v>1</c:v>
                </c:pt>
                <c:pt idx="10212">
                  <c:v>1</c:v>
                </c:pt>
                <c:pt idx="10213">
                  <c:v>1</c:v>
                </c:pt>
                <c:pt idx="10214">
                  <c:v>1</c:v>
                </c:pt>
                <c:pt idx="10215">
                  <c:v>1</c:v>
                </c:pt>
                <c:pt idx="10216">
                  <c:v>1</c:v>
                </c:pt>
                <c:pt idx="10217">
                  <c:v>1</c:v>
                </c:pt>
                <c:pt idx="10218">
                  <c:v>1</c:v>
                </c:pt>
                <c:pt idx="10219">
                  <c:v>1</c:v>
                </c:pt>
                <c:pt idx="10220">
                  <c:v>1</c:v>
                </c:pt>
                <c:pt idx="10221">
                  <c:v>1</c:v>
                </c:pt>
                <c:pt idx="10222">
                  <c:v>1</c:v>
                </c:pt>
                <c:pt idx="10223">
                  <c:v>1</c:v>
                </c:pt>
                <c:pt idx="10224">
                  <c:v>1</c:v>
                </c:pt>
                <c:pt idx="10225">
                  <c:v>1</c:v>
                </c:pt>
                <c:pt idx="10226">
                  <c:v>1</c:v>
                </c:pt>
                <c:pt idx="10227">
                  <c:v>1</c:v>
                </c:pt>
                <c:pt idx="10228">
                  <c:v>1</c:v>
                </c:pt>
                <c:pt idx="10229">
                  <c:v>1</c:v>
                </c:pt>
                <c:pt idx="10230">
                  <c:v>0.66666666699999999</c:v>
                </c:pt>
                <c:pt idx="10231">
                  <c:v>1</c:v>
                </c:pt>
                <c:pt idx="10232">
                  <c:v>1</c:v>
                </c:pt>
                <c:pt idx="10233">
                  <c:v>1</c:v>
                </c:pt>
                <c:pt idx="10234">
                  <c:v>1</c:v>
                </c:pt>
                <c:pt idx="10235">
                  <c:v>1</c:v>
                </c:pt>
                <c:pt idx="10236">
                  <c:v>1</c:v>
                </c:pt>
                <c:pt idx="10237">
                  <c:v>1</c:v>
                </c:pt>
                <c:pt idx="10238">
                  <c:v>1</c:v>
                </c:pt>
                <c:pt idx="10239">
                  <c:v>1</c:v>
                </c:pt>
                <c:pt idx="10240">
                  <c:v>1</c:v>
                </c:pt>
                <c:pt idx="10241">
                  <c:v>1</c:v>
                </c:pt>
                <c:pt idx="10242">
                  <c:v>1</c:v>
                </c:pt>
                <c:pt idx="10243">
                  <c:v>1</c:v>
                </c:pt>
                <c:pt idx="10244">
                  <c:v>1</c:v>
                </c:pt>
                <c:pt idx="10245">
                  <c:v>1</c:v>
                </c:pt>
                <c:pt idx="10246">
                  <c:v>0.66666666699999999</c:v>
                </c:pt>
                <c:pt idx="10247">
                  <c:v>1</c:v>
                </c:pt>
                <c:pt idx="10248">
                  <c:v>1</c:v>
                </c:pt>
                <c:pt idx="10249">
                  <c:v>1</c:v>
                </c:pt>
                <c:pt idx="10250">
                  <c:v>1</c:v>
                </c:pt>
                <c:pt idx="10251">
                  <c:v>1</c:v>
                </c:pt>
                <c:pt idx="10252">
                  <c:v>1</c:v>
                </c:pt>
                <c:pt idx="10253">
                  <c:v>1</c:v>
                </c:pt>
                <c:pt idx="10254">
                  <c:v>1</c:v>
                </c:pt>
                <c:pt idx="10255">
                  <c:v>1</c:v>
                </c:pt>
                <c:pt idx="10256">
                  <c:v>1</c:v>
                </c:pt>
                <c:pt idx="10257">
                  <c:v>1</c:v>
                </c:pt>
                <c:pt idx="10258">
                  <c:v>1</c:v>
                </c:pt>
                <c:pt idx="10259">
                  <c:v>1</c:v>
                </c:pt>
                <c:pt idx="10260">
                  <c:v>1</c:v>
                </c:pt>
                <c:pt idx="10261">
                  <c:v>1</c:v>
                </c:pt>
                <c:pt idx="10262">
                  <c:v>1</c:v>
                </c:pt>
                <c:pt idx="10263">
                  <c:v>1</c:v>
                </c:pt>
                <c:pt idx="10264">
                  <c:v>1</c:v>
                </c:pt>
                <c:pt idx="10265">
                  <c:v>1</c:v>
                </c:pt>
                <c:pt idx="10266">
                  <c:v>1</c:v>
                </c:pt>
                <c:pt idx="10267">
                  <c:v>1</c:v>
                </c:pt>
                <c:pt idx="10268">
                  <c:v>1</c:v>
                </c:pt>
                <c:pt idx="10269">
                  <c:v>1</c:v>
                </c:pt>
                <c:pt idx="10270">
                  <c:v>1</c:v>
                </c:pt>
                <c:pt idx="10271">
                  <c:v>1</c:v>
                </c:pt>
                <c:pt idx="10272">
                  <c:v>1</c:v>
                </c:pt>
                <c:pt idx="10273">
                  <c:v>1</c:v>
                </c:pt>
                <c:pt idx="10274">
                  <c:v>1</c:v>
                </c:pt>
                <c:pt idx="10275">
                  <c:v>1</c:v>
                </c:pt>
                <c:pt idx="10276">
                  <c:v>1</c:v>
                </c:pt>
                <c:pt idx="10277">
                  <c:v>1</c:v>
                </c:pt>
                <c:pt idx="10278">
                  <c:v>1</c:v>
                </c:pt>
                <c:pt idx="10279">
                  <c:v>1</c:v>
                </c:pt>
                <c:pt idx="10280">
                  <c:v>1</c:v>
                </c:pt>
                <c:pt idx="10281">
                  <c:v>1</c:v>
                </c:pt>
                <c:pt idx="10282">
                  <c:v>1</c:v>
                </c:pt>
                <c:pt idx="10283">
                  <c:v>1</c:v>
                </c:pt>
                <c:pt idx="10284">
                  <c:v>1</c:v>
                </c:pt>
                <c:pt idx="10285">
                  <c:v>1</c:v>
                </c:pt>
                <c:pt idx="10286">
                  <c:v>1</c:v>
                </c:pt>
                <c:pt idx="10287">
                  <c:v>1</c:v>
                </c:pt>
                <c:pt idx="10288">
                  <c:v>1</c:v>
                </c:pt>
                <c:pt idx="10289">
                  <c:v>1</c:v>
                </c:pt>
                <c:pt idx="10290">
                  <c:v>1</c:v>
                </c:pt>
                <c:pt idx="10291">
                  <c:v>1</c:v>
                </c:pt>
                <c:pt idx="10292">
                  <c:v>1</c:v>
                </c:pt>
                <c:pt idx="10293">
                  <c:v>1</c:v>
                </c:pt>
                <c:pt idx="10294">
                  <c:v>1</c:v>
                </c:pt>
                <c:pt idx="10295">
                  <c:v>1</c:v>
                </c:pt>
                <c:pt idx="10296">
                  <c:v>1</c:v>
                </c:pt>
                <c:pt idx="10297">
                  <c:v>1</c:v>
                </c:pt>
                <c:pt idx="10298">
                  <c:v>1</c:v>
                </c:pt>
                <c:pt idx="10299">
                  <c:v>1</c:v>
                </c:pt>
                <c:pt idx="10300">
                  <c:v>1</c:v>
                </c:pt>
                <c:pt idx="10301">
                  <c:v>1</c:v>
                </c:pt>
                <c:pt idx="10302">
                  <c:v>1</c:v>
                </c:pt>
                <c:pt idx="10303">
                  <c:v>1</c:v>
                </c:pt>
                <c:pt idx="10304">
                  <c:v>1</c:v>
                </c:pt>
                <c:pt idx="10305">
                  <c:v>1</c:v>
                </c:pt>
                <c:pt idx="10306">
                  <c:v>1</c:v>
                </c:pt>
                <c:pt idx="10307">
                  <c:v>1</c:v>
                </c:pt>
                <c:pt idx="10308">
                  <c:v>1</c:v>
                </c:pt>
                <c:pt idx="10309">
                  <c:v>1</c:v>
                </c:pt>
                <c:pt idx="10310">
                  <c:v>1</c:v>
                </c:pt>
                <c:pt idx="10311">
                  <c:v>1</c:v>
                </c:pt>
                <c:pt idx="10312">
                  <c:v>1</c:v>
                </c:pt>
                <c:pt idx="10313">
                  <c:v>1</c:v>
                </c:pt>
                <c:pt idx="10314">
                  <c:v>1</c:v>
                </c:pt>
                <c:pt idx="10315">
                  <c:v>1</c:v>
                </c:pt>
                <c:pt idx="10316">
                  <c:v>1</c:v>
                </c:pt>
                <c:pt idx="10317">
                  <c:v>1</c:v>
                </c:pt>
                <c:pt idx="10318">
                  <c:v>1</c:v>
                </c:pt>
                <c:pt idx="10319">
                  <c:v>1</c:v>
                </c:pt>
                <c:pt idx="10320">
                  <c:v>1</c:v>
                </c:pt>
                <c:pt idx="10321">
                  <c:v>1</c:v>
                </c:pt>
                <c:pt idx="10322">
                  <c:v>1</c:v>
                </c:pt>
                <c:pt idx="10323">
                  <c:v>1</c:v>
                </c:pt>
                <c:pt idx="10324">
                  <c:v>1</c:v>
                </c:pt>
                <c:pt idx="10325">
                  <c:v>1</c:v>
                </c:pt>
                <c:pt idx="10326">
                  <c:v>1</c:v>
                </c:pt>
                <c:pt idx="10327">
                  <c:v>1</c:v>
                </c:pt>
                <c:pt idx="10328">
                  <c:v>1</c:v>
                </c:pt>
                <c:pt idx="10329">
                  <c:v>1</c:v>
                </c:pt>
                <c:pt idx="10330">
                  <c:v>1</c:v>
                </c:pt>
                <c:pt idx="10331">
                  <c:v>1</c:v>
                </c:pt>
                <c:pt idx="10332">
                  <c:v>1</c:v>
                </c:pt>
                <c:pt idx="10333">
                  <c:v>1</c:v>
                </c:pt>
                <c:pt idx="10334">
                  <c:v>1</c:v>
                </c:pt>
                <c:pt idx="10335">
                  <c:v>1</c:v>
                </c:pt>
                <c:pt idx="10336">
                  <c:v>1</c:v>
                </c:pt>
                <c:pt idx="10337">
                  <c:v>1</c:v>
                </c:pt>
                <c:pt idx="10338">
                  <c:v>1</c:v>
                </c:pt>
                <c:pt idx="10339">
                  <c:v>1</c:v>
                </c:pt>
                <c:pt idx="10340">
                  <c:v>1</c:v>
                </c:pt>
                <c:pt idx="10341">
                  <c:v>1</c:v>
                </c:pt>
                <c:pt idx="10342">
                  <c:v>1</c:v>
                </c:pt>
                <c:pt idx="10343">
                  <c:v>1</c:v>
                </c:pt>
                <c:pt idx="10344">
                  <c:v>1</c:v>
                </c:pt>
                <c:pt idx="10345">
                  <c:v>1</c:v>
                </c:pt>
                <c:pt idx="10346">
                  <c:v>1</c:v>
                </c:pt>
                <c:pt idx="10347">
                  <c:v>1</c:v>
                </c:pt>
                <c:pt idx="10348">
                  <c:v>1</c:v>
                </c:pt>
                <c:pt idx="10349">
                  <c:v>1</c:v>
                </c:pt>
                <c:pt idx="10350">
                  <c:v>1</c:v>
                </c:pt>
                <c:pt idx="10351">
                  <c:v>1</c:v>
                </c:pt>
                <c:pt idx="10352">
                  <c:v>1</c:v>
                </c:pt>
                <c:pt idx="10353">
                  <c:v>1</c:v>
                </c:pt>
                <c:pt idx="10354">
                  <c:v>1</c:v>
                </c:pt>
                <c:pt idx="10355">
                  <c:v>1</c:v>
                </c:pt>
                <c:pt idx="10356">
                  <c:v>1</c:v>
                </c:pt>
                <c:pt idx="10357">
                  <c:v>1</c:v>
                </c:pt>
                <c:pt idx="10358">
                  <c:v>1</c:v>
                </c:pt>
                <c:pt idx="10359">
                  <c:v>1</c:v>
                </c:pt>
                <c:pt idx="10360">
                  <c:v>1</c:v>
                </c:pt>
                <c:pt idx="10361">
                  <c:v>1</c:v>
                </c:pt>
                <c:pt idx="10362">
                  <c:v>1</c:v>
                </c:pt>
                <c:pt idx="10363">
                  <c:v>1</c:v>
                </c:pt>
                <c:pt idx="10364">
                  <c:v>1</c:v>
                </c:pt>
                <c:pt idx="10365">
                  <c:v>1</c:v>
                </c:pt>
                <c:pt idx="10366">
                  <c:v>1</c:v>
                </c:pt>
                <c:pt idx="10367">
                  <c:v>1</c:v>
                </c:pt>
                <c:pt idx="10368">
                  <c:v>1</c:v>
                </c:pt>
                <c:pt idx="10369">
                  <c:v>1</c:v>
                </c:pt>
                <c:pt idx="10370">
                  <c:v>1</c:v>
                </c:pt>
                <c:pt idx="10371">
                  <c:v>1</c:v>
                </c:pt>
                <c:pt idx="10372">
                  <c:v>1</c:v>
                </c:pt>
                <c:pt idx="10373">
                  <c:v>1</c:v>
                </c:pt>
                <c:pt idx="10374">
                  <c:v>1</c:v>
                </c:pt>
                <c:pt idx="10375">
                  <c:v>1</c:v>
                </c:pt>
                <c:pt idx="10376">
                  <c:v>1</c:v>
                </c:pt>
                <c:pt idx="10377">
                  <c:v>1</c:v>
                </c:pt>
                <c:pt idx="10378">
                  <c:v>1</c:v>
                </c:pt>
                <c:pt idx="10379">
                  <c:v>1</c:v>
                </c:pt>
                <c:pt idx="10380">
                  <c:v>1</c:v>
                </c:pt>
                <c:pt idx="10381">
                  <c:v>1</c:v>
                </c:pt>
                <c:pt idx="10382">
                  <c:v>1</c:v>
                </c:pt>
                <c:pt idx="10383">
                  <c:v>1</c:v>
                </c:pt>
                <c:pt idx="10384">
                  <c:v>1</c:v>
                </c:pt>
                <c:pt idx="10385">
                  <c:v>1</c:v>
                </c:pt>
                <c:pt idx="10386">
                  <c:v>1</c:v>
                </c:pt>
                <c:pt idx="10387">
                  <c:v>1</c:v>
                </c:pt>
                <c:pt idx="10388">
                  <c:v>1</c:v>
                </c:pt>
                <c:pt idx="10389">
                  <c:v>1</c:v>
                </c:pt>
                <c:pt idx="10390">
                  <c:v>1</c:v>
                </c:pt>
                <c:pt idx="10391">
                  <c:v>1</c:v>
                </c:pt>
                <c:pt idx="10392">
                  <c:v>1</c:v>
                </c:pt>
                <c:pt idx="10393">
                  <c:v>1</c:v>
                </c:pt>
                <c:pt idx="10394">
                  <c:v>1</c:v>
                </c:pt>
                <c:pt idx="10395">
                  <c:v>1</c:v>
                </c:pt>
                <c:pt idx="10396">
                  <c:v>1</c:v>
                </c:pt>
                <c:pt idx="10397">
                  <c:v>1</c:v>
                </c:pt>
                <c:pt idx="10398">
                  <c:v>1</c:v>
                </c:pt>
                <c:pt idx="10399">
                  <c:v>1</c:v>
                </c:pt>
                <c:pt idx="10400">
                  <c:v>1</c:v>
                </c:pt>
                <c:pt idx="10401">
                  <c:v>1</c:v>
                </c:pt>
                <c:pt idx="10402">
                  <c:v>1</c:v>
                </c:pt>
                <c:pt idx="10403">
                  <c:v>1</c:v>
                </c:pt>
                <c:pt idx="10404">
                  <c:v>1</c:v>
                </c:pt>
                <c:pt idx="10405">
                  <c:v>1</c:v>
                </c:pt>
                <c:pt idx="10406">
                  <c:v>1</c:v>
                </c:pt>
                <c:pt idx="10407">
                  <c:v>1</c:v>
                </c:pt>
                <c:pt idx="10408">
                  <c:v>1</c:v>
                </c:pt>
                <c:pt idx="10409">
                  <c:v>1</c:v>
                </c:pt>
                <c:pt idx="10410">
                  <c:v>1</c:v>
                </c:pt>
                <c:pt idx="10411">
                  <c:v>1</c:v>
                </c:pt>
                <c:pt idx="10412">
                  <c:v>0.66666666699999999</c:v>
                </c:pt>
                <c:pt idx="10413">
                  <c:v>1</c:v>
                </c:pt>
                <c:pt idx="10414">
                  <c:v>1</c:v>
                </c:pt>
                <c:pt idx="10415">
                  <c:v>1</c:v>
                </c:pt>
                <c:pt idx="10416">
                  <c:v>1</c:v>
                </c:pt>
                <c:pt idx="10417">
                  <c:v>1</c:v>
                </c:pt>
                <c:pt idx="10418">
                  <c:v>1</c:v>
                </c:pt>
                <c:pt idx="10419">
                  <c:v>1</c:v>
                </c:pt>
                <c:pt idx="10420">
                  <c:v>1</c:v>
                </c:pt>
                <c:pt idx="10421">
                  <c:v>1</c:v>
                </c:pt>
                <c:pt idx="10422">
                  <c:v>1</c:v>
                </c:pt>
                <c:pt idx="10423">
                  <c:v>1</c:v>
                </c:pt>
                <c:pt idx="10424">
                  <c:v>1</c:v>
                </c:pt>
                <c:pt idx="10425">
                  <c:v>1</c:v>
                </c:pt>
                <c:pt idx="10426">
                  <c:v>1</c:v>
                </c:pt>
                <c:pt idx="10427">
                  <c:v>1</c:v>
                </c:pt>
                <c:pt idx="10428">
                  <c:v>1</c:v>
                </c:pt>
                <c:pt idx="10429">
                  <c:v>1</c:v>
                </c:pt>
                <c:pt idx="10430">
                  <c:v>1</c:v>
                </c:pt>
                <c:pt idx="10431">
                  <c:v>0.66666666699999999</c:v>
                </c:pt>
                <c:pt idx="10432">
                  <c:v>1</c:v>
                </c:pt>
                <c:pt idx="10433">
                  <c:v>1</c:v>
                </c:pt>
                <c:pt idx="10434">
                  <c:v>1</c:v>
                </c:pt>
                <c:pt idx="10435">
                  <c:v>1</c:v>
                </c:pt>
                <c:pt idx="10436">
                  <c:v>1</c:v>
                </c:pt>
                <c:pt idx="10437">
                  <c:v>1</c:v>
                </c:pt>
                <c:pt idx="10438">
                  <c:v>1</c:v>
                </c:pt>
                <c:pt idx="10439">
                  <c:v>1</c:v>
                </c:pt>
                <c:pt idx="10440">
                  <c:v>1</c:v>
                </c:pt>
                <c:pt idx="10441">
                  <c:v>1</c:v>
                </c:pt>
                <c:pt idx="10442">
                  <c:v>1</c:v>
                </c:pt>
                <c:pt idx="10443">
                  <c:v>1</c:v>
                </c:pt>
                <c:pt idx="10444">
                  <c:v>0.33333333300000001</c:v>
                </c:pt>
                <c:pt idx="10445">
                  <c:v>1</c:v>
                </c:pt>
                <c:pt idx="10446">
                  <c:v>1</c:v>
                </c:pt>
                <c:pt idx="10447">
                  <c:v>1</c:v>
                </c:pt>
                <c:pt idx="10448">
                  <c:v>1</c:v>
                </c:pt>
                <c:pt idx="10449">
                  <c:v>1</c:v>
                </c:pt>
                <c:pt idx="10450">
                  <c:v>1</c:v>
                </c:pt>
                <c:pt idx="10451">
                  <c:v>1</c:v>
                </c:pt>
                <c:pt idx="10452">
                  <c:v>1</c:v>
                </c:pt>
                <c:pt idx="10453">
                  <c:v>1</c:v>
                </c:pt>
                <c:pt idx="10454">
                  <c:v>1</c:v>
                </c:pt>
                <c:pt idx="10455">
                  <c:v>1</c:v>
                </c:pt>
                <c:pt idx="10456">
                  <c:v>1</c:v>
                </c:pt>
                <c:pt idx="10457">
                  <c:v>1</c:v>
                </c:pt>
                <c:pt idx="10458">
                  <c:v>1</c:v>
                </c:pt>
                <c:pt idx="10459">
                  <c:v>1</c:v>
                </c:pt>
                <c:pt idx="10460">
                  <c:v>1</c:v>
                </c:pt>
                <c:pt idx="10461">
                  <c:v>1</c:v>
                </c:pt>
                <c:pt idx="10462">
                  <c:v>1</c:v>
                </c:pt>
                <c:pt idx="10463">
                  <c:v>1</c:v>
                </c:pt>
                <c:pt idx="10464">
                  <c:v>1</c:v>
                </c:pt>
                <c:pt idx="10465">
                  <c:v>1</c:v>
                </c:pt>
                <c:pt idx="10466">
                  <c:v>1</c:v>
                </c:pt>
                <c:pt idx="10467">
                  <c:v>1</c:v>
                </c:pt>
                <c:pt idx="10468">
                  <c:v>1</c:v>
                </c:pt>
                <c:pt idx="10469">
                  <c:v>1</c:v>
                </c:pt>
                <c:pt idx="10470">
                  <c:v>1</c:v>
                </c:pt>
                <c:pt idx="10471">
                  <c:v>1</c:v>
                </c:pt>
                <c:pt idx="10472">
                  <c:v>1</c:v>
                </c:pt>
                <c:pt idx="10473">
                  <c:v>0.66666666699999999</c:v>
                </c:pt>
                <c:pt idx="10474">
                  <c:v>1</c:v>
                </c:pt>
                <c:pt idx="10475">
                  <c:v>1</c:v>
                </c:pt>
                <c:pt idx="10476">
                  <c:v>1</c:v>
                </c:pt>
                <c:pt idx="10477">
                  <c:v>1</c:v>
                </c:pt>
                <c:pt idx="10478">
                  <c:v>1</c:v>
                </c:pt>
                <c:pt idx="10479">
                  <c:v>1</c:v>
                </c:pt>
                <c:pt idx="10480">
                  <c:v>1</c:v>
                </c:pt>
                <c:pt idx="10481">
                  <c:v>1</c:v>
                </c:pt>
                <c:pt idx="10482">
                  <c:v>1</c:v>
                </c:pt>
                <c:pt idx="10483">
                  <c:v>1</c:v>
                </c:pt>
                <c:pt idx="10484">
                  <c:v>1</c:v>
                </c:pt>
                <c:pt idx="10485">
                  <c:v>1</c:v>
                </c:pt>
                <c:pt idx="10486">
                  <c:v>1</c:v>
                </c:pt>
                <c:pt idx="10487">
                  <c:v>1</c:v>
                </c:pt>
                <c:pt idx="10488">
                  <c:v>1</c:v>
                </c:pt>
                <c:pt idx="10489">
                  <c:v>1</c:v>
                </c:pt>
                <c:pt idx="10490">
                  <c:v>1</c:v>
                </c:pt>
                <c:pt idx="10491">
                  <c:v>1</c:v>
                </c:pt>
                <c:pt idx="10492">
                  <c:v>1</c:v>
                </c:pt>
                <c:pt idx="10493">
                  <c:v>1</c:v>
                </c:pt>
                <c:pt idx="10494">
                  <c:v>1</c:v>
                </c:pt>
                <c:pt idx="10495">
                  <c:v>0.66666666699999999</c:v>
                </c:pt>
                <c:pt idx="10496">
                  <c:v>1</c:v>
                </c:pt>
                <c:pt idx="10497">
                  <c:v>1</c:v>
                </c:pt>
                <c:pt idx="10498">
                  <c:v>1</c:v>
                </c:pt>
                <c:pt idx="10499">
                  <c:v>1</c:v>
                </c:pt>
                <c:pt idx="10500">
                  <c:v>1</c:v>
                </c:pt>
                <c:pt idx="10501">
                  <c:v>1</c:v>
                </c:pt>
                <c:pt idx="10502">
                  <c:v>1</c:v>
                </c:pt>
                <c:pt idx="10503">
                  <c:v>1</c:v>
                </c:pt>
                <c:pt idx="10504">
                  <c:v>1</c:v>
                </c:pt>
                <c:pt idx="10505">
                  <c:v>1</c:v>
                </c:pt>
                <c:pt idx="10506">
                  <c:v>1</c:v>
                </c:pt>
                <c:pt idx="10507">
                  <c:v>1</c:v>
                </c:pt>
                <c:pt idx="10508">
                  <c:v>1</c:v>
                </c:pt>
                <c:pt idx="10509">
                  <c:v>1</c:v>
                </c:pt>
                <c:pt idx="10510">
                  <c:v>1</c:v>
                </c:pt>
                <c:pt idx="10511">
                  <c:v>1</c:v>
                </c:pt>
                <c:pt idx="10512">
                  <c:v>1</c:v>
                </c:pt>
                <c:pt idx="10513">
                  <c:v>1</c:v>
                </c:pt>
                <c:pt idx="10514">
                  <c:v>1</c:v>
                </c:pt>
                <c:pt idx="10515">
                  <c:v>1</c:v>
                </c:pt>
                <c:pt idx="10516">
                  <c:v>1</c:v>
                </c:pt>
                <c:pt idx="10517">
                  <c:v>1</c:v>
                </c:pt>
                <c:pt idx="10518">
                  <c:v>1</c:v>
                </c:pt>
                <c:pt idx="10519">
                  <c:v>1</c:v>
                </c:pt>
                <c:pt idx="10520">
                  <c:v>1</c:v>
                </c:pt>
                <c:pt idx="10521">
                  <c:v>1</c:v>
                </c:pt>
                <c:pt idx="10522">
                  <c:v>1</c:v>
                </c:pt>
                <c:pt idx="10523">
                  <c:v>1</c:v>
                </c:pt>
                <c:pt idx="10524">
                  <c:v>1</c:v>
                </c:pt>
                <c:pt idx="10525">
                  <c:v>1</c:v>
                </c:pt>
                <c:pt idx="10526">
                  <c:v>1</c:v>
                </c:pt>
                <c:pt idx="10527">
                  <c:v>1</c:v>
                </c:pt>
                <c:pt idx="10528">
                  <c:v>1</c:v>
                </c:pt>
                <c:pt idx="10529">
                  <c:v>1</c:v>
                </c:pt>
                <c:pt idx="10530">
                  <c:v>1</c:v>
                </c:pt>
                <c:pt idx="10531">
                  <c:v>1</c:v>
                </c:pt>
                <c:pt idx="10532">
                  <c:v>1</c:v>
                </c:pt>
                <c:pt idx="10533">
                  <c:v>1</c:v>
                </c:pt>
                <c:pt idx="10534">
                  <c:v>1</c:v>
                </c:pt>
                <c:pt idx="10535">
                  <c:v>1</c:v>
                </c:pt>
                <c:pt idx="10536">
                  <c:v>1</c:v>
                </c:pt>
                <c:pt idx="10537">
                  <c:v>1</c:v>
                </c:pt>
                <c:pt idx="10538">
                  <c:v>1</c:v>
                </c:pt>
                <c:pt idx="10539">
                  <c:v>1</c:v>
                </c:pt>
                <c:pt idx="10540">
                  <c:v>1</c:v>
                </c:pt>
                <c:pt idx="10541">
                  <c:v>1</c:v>
                </c:pt>
                <c:pt idx="10542">
                  <c:v>1</c:v>
                </c:pt>
                <c:pt idx="10543">
                  <c:v>1</c:v>
                </c:pt>
                <c:pt idx="10544">
                  <c:v>1</c:v>
                </c:pt>
                <c:pt idx="10545">
                  <c:v>1</c:v>
                </c:pt>
                <c:pt idx="10546">
                  <c:v>1</c:v>
                </c:pt>
                <c:pt idx="10547">
                  <c:v>1</c:v>
                </c:pt>
                <c:pt idx="10548">
                  <c:v>1</c:v>
                </c:pt>
                <c:pt idx="10549">
                  <c:v>1</c:v>
                </c:pt>
                <c:pt idx="10550">
                  <c:v>1</c:v>
                </c:pt>
                <c:pt idx="10551">
                  <c:v>1</c:v>
                </c:pt>
                <c:pt idx="10552">
                  <c:v>1</c:v>
                </c:pt>
                <c:pt idx="10553">
                  <c:v>1</c:v>
                </c:pt>
                <c:pt idx="10554">
                  <c:v>1</c:v>
                </c:pt>
                <c:pt idx="10555">
                  <c:v>1</c:v>
                </c:pt>
                <c:pt idx="10556">
                  <c:v>1</c:v>
                </c:pt>
                <c:pt idx="10557">
                  <c:v>1</c:v>
                </c:pt>
                <c:pt idx="10558">
                  <c:v>1</c:v>
                </c:pt>
                <c:pt idx="10559">
                  <c:v>1</c:v>
                </c:pt>
                <c:pt idx="10560">
                  <c:v>1</c:v>
                </c:pt>
                <c:pt idx="10561">
                  <c:v>1</c:v>
                </c:pt>
                <c:pt idx="10562">
                  <c:v>1</c:v>
                </c:pt>
                <c:pt idx="10563">
                  <c:v>1</c:v>
                </c:pt>
                <c:pt idx="10564">
                  <c:v>1</c:v>
                </c:pt>
                <c:pt idx="10565">
                  <c:v>1</c:v>
                </c:pt>
                <c:pt idx="10566">
                  <c:v>1</c:v>
                </c:pt>
                <c:pt idx="10567">
                  <c:v>1</c:v>
                </c:pt>
                <c:pt idx="10568">
                  <c:v>1</c:v>
                </c:pt>
                <c:pt idx="10569">
                  <c:v>1</c:v>
                </c:pt>
                <c:pt idx="10570">
                  <c:v>1</c:v>
                </c:pt>
                <c:pt idx="10571">
                  <c:v>1</c:v>
                </c:pt>
                <c:pt idx="10572">
                  <c:v>1</c:v>
                </c:pt>
                <c:pt idx="10573">
                  <c:v>1</c:v>
                </c:pt>
                <c:pt idx="10574">
                  <c:v>1</c:v>
                </c:pt>
                <c:pt idx="10575">
                  <c:v>1</c:v>
                </c:pt>
                <c:pt idx="10576">
                  <c:v>1</c:v>
                </c:pt>
                <c:pt idx="10577">
                  <c:v>1</c:v>
                </c:pt>
                <c:pt idx="10578">
                  <c:v>1</c:v>
                </c:pt>
                <c:pt idx="10579">
                  <c:v>1</c:v>
                </c:pt>
                <c:pt idx="10580">
                  <c:v>1</c:v>
                </c:pt>
                <c:pt idx="10581">
                  <c:v>1</c:v>
                </c:pt>
                <c:pt idx="10582">
                  <c:v>1</c:v>
                </c:pt>
                <c:pt idx="10583">
                  <c:v>1</c:v>
                </c:pt>
                <c:pt idx="10584">
                  <c:v>1</c:v>
                </c:pt>
                <c:pt idx="10585">
                  <c:v>1</c:v>
                </c:pt>
                <c:pt idx="10586">
                  <c:v>1</c:v>
                </c:pt>
                <c:pt idx="10587">
                  <c:v>1</c:v>
                </c:pt>
                <c:pt idx="10588">
                  <c:v>1</c:v>
                </c:pt>
                <c:pt idx="10589">
                  <c:v>1</c:v>
                </c:pt>
                <c:pt idx="10590">
                  <c:v>1</c:v>
                </c:pt>
                <c:pt idx="10591">
                  <c:v>1</c:v>
                </c:pt>
                <c:pt idx="10592">
                  <c:v>1</c:v>
                </c:pt>
                <c:pt idx="10593">
                  <c:v>1</c:v>
                </c:pt>
                <c:pt idx="10594">
                  <c:v>1</c:v>
                </c:pt>
                <c:pt idx="10595">
                  <c:v>1</c:v>
                </c:pt>
                <c:pt idx="10596">
                  <c:v>1</c:v>
                </c:pt>
                <c:pt idx="10597">
                  <c:v>1</c:v>
                </c:pt>
                <c:pt idx="10598">
                  <c:v>1</c:v>
                </c:pt>
                <c:pt idx="10599">
                  <c:v>1</c:v>
                </c:pt>
                <c:pt idx="10600">
                  <c:v>1</c:v>
                </c:pt>
                <c:pt idx="10601">
                  <c:v>1</c:v>
                </c:pt>
                <c:pt idx="10602">
                  <c:v>1</c:v>
                </c:pt>
                <c:pt idx="10603">
                  <c:v>0.66666666699999999</c:v>
                </c:pt>
                <c:pt idx="10604">
                  <c:v>0.33333333300000001</c:v>
                </c:pt>
                <c:pt idx="10605">
                  <c:v>1</c:v>
                </c:pt>
                <c:pt idx="10606">
                  <c:v>1</c:v>
                </c:pt>
                <c:pt idx="10607">
                  <c:v>1</c:v>
                </c:pt>
                <c:pt idx="10608">
                  <c:v>1</c:v>
                </c:pt>
                <c:pt idx="10609">
                  <c:v>1</c:v>
                </c:pt>
                <c:pt idx="10610">
                  <c:v>1</c:v>
                </c:pt>
                <c:pt idx="10611">
                  <c:v>1</c:v>
                </c:pt>
                <c:pt idx="10612">
                  <c:v>1</c:v>
                </c:pt>
                <c:pt idx="10613">
                  <c:v>1</c:v>
                </c:pt>
                <c:pt idx="10614">
                  <c:v>1</c:v>
                </c:pt>
                <c:pt idx="10615">
                  <c:v>1</c:v>
                </c:pt>
                <c:pt idx="10616">
                  <c:v>1</c:v>
                </c:pt>
                <c:pt idx="10617">
                  <c:v>1</c:v>
                </c:pt>
                <c:pt idx="10618">
                  <c:v>0.33333333300000001</c:v>
                </c:pt>
                <c:pt idx="10619">
                  <c:v>1</c:v>
                </c:pt>
                <c:pt idx="10620">
                  <c:v>1</c:v>
                </c:pt>
                <c:pt idx="10621">
                  <c:v>1</c:v>
                </c:pt>
                <c:pt idx="10622">
                  <c:v>1</c:v>
                </c:pt>
                <c:pt idx="10623">
                  <c:v>1</c:v>
                </c:pt>
                <c:pt idx="10624">
                  <c:v>1</c:v>
                </c:pt>
                <c:pt idx="10625">
                  <c:v>1</c:v>
                </c:pt>
                <c:pt idx="10626">
                  <c:v>1</c:v>
                </c:pt>
                <c:pt idx="10627">
                  <c:v>1</c:v>
                </c:pt>
                <c:pt idx="10628">
                  <c:v>1</c:v>
                </c:pt>
                <c:pt idx="10629">
                  <c:v>1</c:v>
                </c:pt>
                <c:pt idx="10630">
                  <c:v>1</c:v>
                </c:pt>
                <c:pt idx="10631">
                  <c:v>1</c:v>
                </c:pt>
                <c:pt idx="10632">
                  <c:v>1</c:v>
                </c:pt>
                <c:pt idx="10633">
                  <c:v>1</c:v>
                </c:pt>
                <c:pt idx="10634">
                  <c:v>1</c:v>
                </c:pt>
                <c:pt idx="10635">
                  <c:v>1</c:v>
                </c:pt>
                <c:pt idx="10636">
                  <c:v>1</c:v>
                </c:pt>
                <c:pt idx="10637">
                  <c:v>0.33333333300000001</c:v>
                </c:pt>
                <c:pt idx="10638">
                  <c:v>1</c:v>
                </c:pt>
                <c:pt idx="10639">
                  <c:v>1</c:v>
                </c:pt>
                <c:pt idx="10640">
                  <c:v>1</c:v>
                </c:pt>
                <c:pt idx="10641">
                  <c:v>1</c:v>
                </c:pt>
                <c:pt idx="10642">
                  <c:v>1</c:v>
                </c:pt>
                <c:pt idx="10643">
                  <c:v>1</c:v>
                </c:pt>
                <c:pt idx="10644">
                  <c:v>1</c:v>
                </c:pt>
                <c:pt idx="10645">
                  <c:v>1</c:v>
                </c:pt>
                <c:pt idx="10646">
                  <c:v>1</c:v>
                </c:pt>
                <c:pt idx="10647">
                  <c:v>1</c:v>
                </c:pt>
                <c:pt idx="10648">
                  <c:v>1</c:v>
                </c:pt>
                <c:pt idx="10649">
                  <c:v>1</c:v>
                </c:pt>
                <c:pt idx="10650">
                  <c:v>1</c:v>
                </c:pt>
                <c:pt idx="10651">
                  <c:v>1</c:v>
                </c:pt>
                <c:pt idx="10652">
                  <c:v>1</c:v>
                </c:pt>
                <c:pt idx="10653">
                  <c:v>1</c:v>
                </c:pt>
                <c:pt idx="10654">
                  <c:v>1</c:v>
                </c:pt>
                <c:pt idx="10655">
                  <c:v>1</c:v>
                </c:pt>
                <c:pt idx="10656">
                  <c:v>1</c:v>
                </c:pt>
                <c:pt idx="10657">
                  <c:v>1</c:v>
                </c:pt>
                <c:pt idx="10658">
                  <c:v>1</c:v>
                </c:pt>
                <c:pt idx="10659">
                  <c:v>1</c:v>
                </c:pt>
                <c:pt idx="10660">
                  <c:v>1</c:v>
                </c:pt>
                <c:pt idx="10661">
                  <c:v>1</c:v>
                </c:pt>
                <c:pt idx="10662">
                  <c:v>1</c:v>
                </c:pt>
                <c:pt idx="10663">
                  <c:v>1</c:v>
                </c:pt>
                <c:pt idx="10664">
                  <c:v>1</c:v>
                </c:pt>
                <c:pt idx="10665">
                  <c:v>1</c:v>
                </c:pt>
                <c:pt idx="10666">
                  <c:v>1</c:v>
                </c:pt>
                <c:pt idx="10667">
                  <c:v>1</c:v>
                </c:pt>
                <c:pt idx="10668">
                  <c:v>1</c:v>
                </c:pt>
                <c:pt idx="10669">
                  <c:v>1</c:v>
                </c:pt>
                <c:pt idx="10670">
                  <c:v>1</c:v>
                </c:pt>
                <c:pt idx="10671">
                  <c:v>1</c:v>
                </c:pt>
                <c:pt idx="10672">
                  <c:v>1</c:v>
                </c:pt>
                <c:pt idx="10673">
                  <c:v>1</c:v>
                </c:pt>
                <c:pt idx="10674">
                  <c:v>1</c:v>
                </c:pt>
                <c:pt idx="10675">
                  <c:v>1</c:v>
                </c:pt>
                <c:pt idx="10676">
                  <c:v>1</c:v>
                </c:pt>
                <c:pt idx="10677">
                  <c:v>1</c:v>
                </c:pt>
                <c:pt idx="10678">
                  <c:v>1</c:v>
                </c:pt>
                <c:pt idx="10679">
                  <c:v>1</c:v>
                </c:pt>
                <c:pt idx="10680">
                  <c:v>1</c:v>
                </c:pt>
                <c:pt idx="10681">
                  <c:v>1</c:v>
                </c:pt>
                <c:pt idx="10682">
                  <c:v>1</c:v>
                </c:pt>
                <c:pt idx="10683">
                  <c:v>1</c:v>
                </c:pt>
                <c:pt idx="10684">
                  <c:v>1</c:v>
                </c:pt>
                <c:pt idx="10685">
                  <c:v>1</c:v>
                </c:pt>
                <c:pt idx="10686">
                  <c:v>1</c:v>
                </c:pt>
                <c:pt idx="10687">
                  <c:v>1</c:v>
                </c:pt>
                <c:pt idx="10688">
                  <c:v>1</c:v>
                </c:pt>
                <c:pt idx="10689">
                  <c:v>1</c:v>
                </c:pt>
                <c:pt idx="10690">
                  <c:v>1</c:v>
                </c:pt>
                <c:pt idx="10691">
                  <c:v>1</c:v>
                </c:pt>
                <c:pt idx="10692">
                  <c:v>1</c:v>
                </c:pt>
                <c:pt idx="10693">
                  <c:v>1</c:v>
                </c:pt>
                <c:pt idx="10694">
                  <c:v>1</c:v>
                </c:pt>
                <c:pt idx="10695">
                  <c:v>1</c:v>
                </c:pt>
                <c:pt idx="10696">
                  <c:v>1</c:v>
                </c:pt>
                <c:pt idx="10697">
                  <c:v>1</c:v>
                </c:pt>
                <c:pt idx="10698">
                  <c:v>1</c:v>
                </c:pt>
                <c:pt idx="10699">
                  <c:v>1</c:v>
                </c:pt>
                <c:pt idx="10700">
                  <c:v>1</c:v>
                </c:pt>
                <c:pt idx="10701">
                  <c:v>1</c:v>
                </c:pt>
                <c:pt idx="10702">
                  <c:v>1</c:v>
                </c:pt>
                <c:pt idx="10703">
                  <c:v>1</c:v>
                </c:pt>
                <c:pt idx="10704">
                  <c:v>1</c:v>
                </c:pt>
                <c:pt idx="10705">
                  <c:v>1</c:v>
                </c:pt>
                <c:pt idx="10706">
                  <c:v>1</c:v>
                </c:pt>
                <c:pt idx="10707">
                  <c:v>1</c:v>
                </c:pt>
                <c:pt idx="10708">
                  <c:v>1</c:v>
                </c:pt>
                <c:pt idx="10709">
                  <c:v>1</c:v>
                </c:pt>
                <c:pt idx="10710">
                  <c:v>1</c:v>
                </c:pt>
                <c:pt idx="10711">
                  <c:v>1</c:v>
                </c:pt>
                <c:pt idx="10712">
                  <c:v>1</c:v>
                </c:pt>
                <c:pt idx="10713">
                  <c:v>1</c:v>
                </c:pt>
                <c:pt idx="10714">
                  <c:v>1</c:v>
                </c:pt>
                <c:pt idx="10715">
                  <c:v>1</c:v>
                </c:pt>
                <c:pt idx="10716">
                  <c:v>1</c:v>
                </c:pt>
                <c:pt idx="10717">
                  <c:v>1</c:v>
                </c:pt>
                <c:pt idx="10718">
                  <c:v>1</c:v>
                </c:pt>
                <c:pt idx="10719">
                  <c:v>1</c:v>
                </c:pt>
                <c:pt idx="10720">
                  <c:v>1</c:v>
                </c:pt>
                <c:pt idx="10721">
                  <c:v>1</c:v>
                </c:pt>
                <c:pt idx="10722">
                  <c:v>1</c:v>
                </c:pt>
                <c:pt idx="10723">
                  <c:v>1</c:v>
                </c:pt>
                <c:pt idx="10724">
                  <c:v>1</c:v>
                </c:pt>
                <c:pt idx="10725">
                  <c:v>1</c:v>
                </c:pt>
                <c:pt idx="10726">
                  <c:v>1</c:v>
                </c:pt>
                <c:pt idx="10727">
                  <c:v>1</c:v>
                </c:pt>
                <c:pt idx="10728">
                  <c:v>1</c:v>
                </c:pt>
                <c:pt idx="10729">
                  <c:v>1</c:v>
                </c:pt>
                <c:pt idx="10730">
                  <c:v>1</c:v>
                </c:pt>
                <c:pt idx="10731">
                  <c:v>1</c:v>
                </c:pt>
                <c:pt idx="10732">
                  <c:v>1</c:v>
                </c:pt>
                <c:pt idx="10733">
                  <c:v>1</c:v>
                </c:pt>
                <c:pt idx="10734">
                  <c:v>1</c:v>
                </c:pt>
                <c:pt idx="10735">
                  <c:v>1</c:v>
                </c:pt>
                <c:pt idx="10736">
                  <c:v>1</c:v>
                </c:pt>
                <c:pt idx="10737">
                  <c:v>1</c:v>
                </c:pt>
                <c:pt idx="10738">
                  <c:v>1</c:v>
                </c:pt>
                <c:pt idx="10739">
                  <c:v>1</c:v>
                </c:pt>
                <c:pt idx="10740">
                  <c:v>1</c:v>
                </c:pt>
                <c:pt idx="10741">
                  <c:v>1</c:v>
                </c:pt>
                <c:pt idx="10742">
                  <c:v>1</c:v>
                </c:pt>
                <c:pt idx="10743">
                  <c:v>1</c:v>
                </c:pt>
                <c:pt idx="10744">
                  <c:v>1</c:v>
                </c:pt>
                <c:pt idx="10745">
                  <c:v>1</c:v>
                </c:pt>
                <c:pt idx="10746">
                  <c:v>1</c:v>
                </c:pt>
                <c:pt idx="10747">
                  <c:v>1</c:v>
                </c:pt>
                <c:pt idx="10748">
                  <c:v>1</c:v>
                </c:pt>
                <c:pt idx="10749">
                  <c:v>1</c:v>
                </c:pt>
                <c:pt idx="10750">
                  <c:v>1</c:v>
                </c:pt>
                <c:pt idx="10751">
                  <c:v>1</c:v>
                </c:pt>
                <c:pt idx="10752">
                  <c:v>1</c:v>
                </c:pt>
                <c:pt idx="10753">
                  <c:v>1</c:v>
                </c:pt>
                <c:pt idx="10754">
                  <c:v>1</c:v>
                </c:pt>
                <c:pt idx="10755">
                  <c:v>1</c:v>
                </c:pt>
                <c:pt idx="10756">
                  <c:v>1</c:v>
                </c:pt>
                <c:pt idx="10757">
                  <c:v>1</c:v>
                </c:pt>
                <c:pt idx="10758">
                  <c:v>1</c:v>
                </c:pt>
                <c:pt idx="10759">
                  <c:v>1</c:v>
                </c:pt>
                <c:pt idx="10760">
                  <c:v>1</c:v>
                </c:pt>
                <c:pt idx="10761">
                  <c:v>1</c:v>
                </c:pt>
                <c:pt idx="10762">
                  <c:v>1</c:v>
                </c:pt>
                <c:pt idx="10763">
                  <c:v>1</c:v>
                </c:pt>
                <c:pt idx="10764">
                  <c:v>1</c:v>
                </c:pt>
                <c:pt idx="10765">
                  <c:v>1</c:v>
                </c:pt>
                <c:pt idx="10766">
                  <c:v>1</c:v>
                </c:pt>
                <c:pt idx="10767">
                  <c:v>1</c:v>
                </c:pt>
                <c:pt idx="10768">
                  <c:v>1</c:v>
                </c:pt>
                <c:pt idx="10769">
                  <c:v>1</c:v>
                </c:pt>
                <c:pt idx="10770">
                  <c:v>1</c:v>
                </c:pt>
                <c:pt idx="10771">
                  <c:v>1</c:v>
                </c:pt>
                <c:pt idx="10772">
                  <c:v>1</c:v>
                </c:pt>
                <c:pt idx="10773">
                  <c:v>1</c:v>
                </c:pt>
                <c:pt idx="10774">
                  <c:v>1</c:v>
                </c:pt>
                <c:pt idx="10775">
                  <c:v>1</c:v>
                </c:pt>
                <c:pt idx="10776">
                  <c:v>1</c:v>
                </c:pt>
                <c:pt idx="10777">
                  <c:v>1</c:v>
                </c:pt>
                <c:pt idx="10778">
                  <c:v>1</c:v>
                </c:pt>
                <c:pt idx="10779">
                  <c:v>1</c:v>
                </c:pt>
                <c:pt idx="10780">
                  <c:v>1</c:v>
                </c:pt>
                <c:pt idx="10781">
                  <c:v>1</c:v>
                </c:pt>
                <c:pt idx="10782">
                  <c:v>1</c:v>
                </c:pt>
                <c:pt idx="10783">
                  <c:v>1</c:v>
                </c:pt>
                <c:pt idx="10784">
                  <c:v>1</c:v>
                </c:pt>
                <c:pt idx="10785">
                  <c:v>1</c:v>
                </c:pt>
                <c:pt idx="10786">
                  <c:v>1</c:v>
                </c:pt>
                <c:pt idx="10787">
                  <c:v>1</c:v>
                </c:pt>
                <c:pt idx="10788">
                  <c:v>1</c:v>
                </c:pt>
                <c:pt idx="10789">
                  <c:v>1</c:v>
                </c:pt>
                <c:pt idx="10790">
                  <c:v>1</c:v>
                </c:pt>
                <c:pt idx="10791">
                  <c:v>1</c:v>
                </c:pt>
                <c:pt idx="10792">
                  <c:v>1</c:v>
                </c:pt>
                <c:pt idx="10793">
                  <c:v>1</c:v>
                </c:pt>
                <c:pt idx="10794">
                  <c:v>1</c:v>
                </c:pt>
                <c:pt idx="10795">
                  <c:v>1</c:v>
                </c:pt>
                <c:pt idx="10796">
                  <c:v>1</c:v>
                </c:pt>
                <c:pt idx="10797">
                  <c:v>1</c:v>
                </c:pt>
                <c:pt idx="10798">
                  <c:v>1</c:v>
                </c:pt>
                <c:pt idx="10799">
                  <c:v>1</c:v>
                </c:pt>
                <c:pt idx="10800">
                  <c:v>1</c:v>
                </c:pt>
                <c:pt idx="10801">
                  <c:v>1</c:v>
                </c:pt>
                <c:pt idx="10802">
                  <c:v>1</c:v>
                </c:pt>
                <c:pt idx="10803">
                  <c:v>1</c:v>
                </c:pt>
                <c:pt idx="10804">
                  <c:v>1</c:v>
                </c:pt>
                <c:pt idx="10805">
                  <c:v>1</c:v>
                </c:pt>
                <c:pt idx="10806">
                  <c:v>1</c:v>
                </c:pt>
                <c:pt idx="10807">
                  <c:v>1</c:v>
                </c:pt>
                <c:pt idx="10808">
                  <c:v>1</c:v>
                </c:pt>
                <c:pt idx="10809">
                  <c:v>1</c:v>
                </c:pt>
                <c:pt idx="10810">
                  <c:v>1</c:v>
                </c:pt>
                <c:pt idx="10811">
                  <c:v>1</c:v>
                </c:pt>
                <c:pt idx="10812">
                  <c:v>1</c:v>
                </c:pt>
                <c:pt idx="10813">
                  <c:v>1</c:v>
                </c:pt>
                <c:pt idx="10814">
                  <c:v>1</c:v>
                </c:pt>
                <c:pt idx="10815">
                  <c:v>1</c:v>
                </c:pt>
                <c:pt idx="10816">
                  <c:v>1</c:v>
                </c:pt>
                <c:pt idx="10817">
                  <c:v>1</c:v>
                </c:pt>
                <c:pt idx="10818">
                  <c:v>1</c:v>
                </c:pt>
                <c:pt idx="10819">
                  <c:v>1</c:v>
                </c:pt>
                <c:pt idx="10820">
                  <c:v>1</c:v>
                </c:pt>
                <c:pt idx="10821">
                  <c:v>1</c:v>
                </c:pt>
                <c:pt idx="10822">
                  <c:v>1</c:v>
                </c:pt>
                <c:pt idx="10823">
                  <c:v>1</c:v>
                </c:pt>
                <c:pt idx="10824">
                  <c:v>1</c:v>
                </c:pt>
                <c:pt idx="10825">
                  <c:v>1</c:v>
                </c:pt>
                <c:pt idx="10826">
                  <c:v>1</c:v>
                </c:pt>
                <c:pt idx="10827">
                  <c:v>1</c:v>
                </c:pt>
                <c:pt idx="10828">
                  <c:v>1</c:v>
                </c:pt>
                <c:pt idx="10829">
                  <c:v>1</c:v>
                </c:pt>
                <c:pt idx="10830">
                  <c:v>1</c:v>
                </c:pt>
                <c:pt idx="10831">
                  <c:v>1</c:v>
                </c:pt>
                <c:pt idx="10832">
                  <c:v>1</c:v>
                </c:pt>
                <c:pt idx="10833">
                  <c:v>1</c:v>
                </c:pt>
                <c:pt idx="10834">
                  <c:v>1</c:v>
                </c:pt>
                <c:pt idx="10835">
                  <c:v>1</c:v>
                </c:pt>
                <c:pt idx="10836">
                  <c:v>1</c:v>
                </c:pt>
                <c:pt idx="10837">
                  <c:v>1</c:v>
                </c:pt>
                <c:pt idx="10838">
                  <c:v>1</c:v>
                </c:pt>
                <c:pt idx="10839">
                  <c:v>1</c:v>
                </c:pt>
                <c:pt idx="10840">
                  <c:v>1</c:v>
                </c:pt>
                <c:pt idx="10841">
                  <c:v>1</c:v>
                </c:pt>
                <c:pt idx="10842">
                  <c:v>1</c:v>
                </c:pt>
                <c:pt idx="10843">
                  <c:v>1</c:v>
                </c:pt>
                <c:pt idx="10844">
                  <c:v>1</c:v>
                </c:pt>
                <c:pt idx="10845">
                  <c:v>1</c:v>
                </c:pt>
                <c:pt idx="10846">
                  <c:v>1</c:v>
                </c:pt>
                <c:pt idx="10847">
                  <c:v>1</c:v>
                </c:pt>
                <c:pt idx="10848">
                  <c:v>1</c:v>
                </c:pt>
                <c:pt idx="10849">
                  <c:v>1</c:v>
                </c:pt>
                <c:pt idx="10850">
                  <c:v>1</c:v>
                </c:pt>
                <c:pt idx="10851">
                  <c:v>1</c:v>
                </c:pt>
                <c:pt idx="10852">
                  <c:v>1</c:v>
                </c:pt>
                <c:pt idx="10853">
                  <c:v>1</c:v>
                </c:pt>
                <c:pt idx="10854">
                  <c:v>1</c:v>
                </c:pt>
                <c:pt idx="10855">
                  <c:v>1</c:v>
                </c:pt>
                <c:pt idx="10856">
                  <c:v>1</c:v>
                </c:pt>
                <c:pt idx="10857">
                  <c:v>1</c:v>
                </c:pt>
                <c:pt idx="10858">
                  <c:v>1</c:v>
                </c:pt>
                <c:pt idx="10859">
                  <c:v>1</c:v>
                </c:pt>
                <c:pt idx="10860">
                  <c:v>1</c:v>
                </c:pt>
                <c:pt idx="10861">
                  <c:v>1</c:v>
                </c:pt>
                <c:pt idx="10862">
                  <c:v>1</c:v>
                </c:pt>
                <c:pt idx="10863">
                  <c:v>1</c:v>
                </c:pt>
                <c:pt idx="10864">
                  <c:v>1</c:v>
                </c:pt>
                <c:pt idx="10865">
                  <c:v>1</c:v>
                </c:pt>
                <c:pt idx="10866">
                  <c:v>1</c:v>
                </c:pt>
                <c:pt idx="10867">
                  <c:v>1</c:v>
                </c:pt>
                <c:pt idx="10868">
                  <c:v>1</c:v>
                </c:pt>
                <c:pt idx="10869">
                  <c:v>1</c:v>
                </c:pt>
                <c:pt idx="10870">
                  <c:v>1</c:v>
                </c:pt>
                <c:pt idx="10871">
                  <c:v>1</c:v>
                </c:pt>
                <c:pt idx="10872">
                  <c:v>1</c:v>
                </c:pt>
                <c:pt idx="10873">
                  <c:v>1</c:v>
                </c:pt>
                <c:pt idx="10874">
                  <c:v>1</c:v>
                </c:pt>
                <c:pt idx="10875">
                  <c:v>1</c:v>
                </c:pt>
                <c:pt idx="10876">
                  <c:v>1</c:v>
                </c:pt>
                <c:pt idx="10877">
                  <c:v>1</c:v>
                </c:pt>
                <c:pt idx="10878">
                  <c:v>1</c:v>
                </c:pt>
                <c:pt idx="10879">
                  <c:v>1</c:v>
                </c:pt>
                <c:pt idx="10880">
                  <c:v>1</c:v>
                </c:pt>
                <c:pt idx="10881">
                  <c:v>1</c:v>
                </c:pt>
                <c:pt idx="10882">
                  <c:v>1</c:v>
                </c:pt>
                <c:pt idx="10883">
                  <c:v>1</c:v>
                </c:pt>
                <c:pt idx="10884">
                  <c:v>1</c:v>
                </c:pt>
                <c:pt idx="10885">
                  <c:v>1</c:v>
                </c:pt>
                <c:pt idx="10886">
                  <c:v>0.66666666699999999</c:v>
                </c:pt>
                <c:pt idx="10887">
                  <c:v>1</c:v>
                </c:pt>
                <c:pt idx="10888">
                  <c:v>1</c:v>
                </c:pt>
                <c:pt idx="10889">
                  <c:v>1</c:v>
                </c:pt>
                <c:pt idx="10890">
                  <c:v>1</c:v>
                </c:pt>
                <c:pt idx="10891">
                  <c:v>1</c:v>
                </c:pt>
                <c:pt idx="10892">
                  <c:v>1</c:v>
                </c:pt>
                <c:pt idx="10893">
                  <c:v>1</c:v>
                </c:pt>
                <c:pt idx="10894">
                  <c:v>1</c:v>
                </c:pt>
                <c:pt idx="10895">
                  <c:v>1</c:v>
                </c:pt>
                <c:pt idx="10896">
                  <c:v>1</c:v>
                </c:pt>
                <c:pt idx="10897">
                  <c:v>1</c:v>
                </c:pt>
                <c:pt idx="10898">
                  <c:v>1</c:v>
                </c:pt>
                <c:pt idx="10899">
                  <c:v>1</c:v>
                </c:pt>
                <c:pt idx="10900">
                  <c:v>1</c:v>
                </c:pt>
                <c:pt idx="10901">
                  <c:v>1</c:v>
                </c:pt>
                <c:pt idx="10902">
                  <c:v>1</c:v>
                </c:pt>
                <c:pt idx="10903">
                  <c:v>1</c:v>
                </c:pt>
                <c:pt idx="10904">
                  <c:v>1</c:v>
                </c:pt>
                <c:pt idx="10905">
                  <c:v>1</c:v>
                </c:pt>
                <c:pt idx="10906">
                  <c:v>1</c:v>
                </c:pt>
                <c:pt idx="10907">
                  <c:v>0.66666666699999999</c:v>
                </c:pt>
                <c:pt idx="10908">
                  <c:v>1</c:v>
                </c:pt>
                <c:pt idx="10909">
                  <c:v>1</c:v>
                </c:pt>
                <c:pt idx="10910">
                  <c:v>1</c:v>
                </c:pt>
                <c:pt idx="10911">
                  <c:v>0.66666666699999999</c:v>
                </c:pt>
                <c:pt idx="10912">
                  <c:v>1</c:v>
                </c:pt>
                <c:pt idx="10913">
                  <c:v>1</c:v>
                </c:pt>
                <c:pt idx="10914">
                  <c:v>1</c:v>
                </c:pt>
                <c:pt idx="10915">
                  <c:v>1</c:v>
                </c:pt>
                <c:pt idx="10916">
                  <c:v>1</c:v>
                </c:pt>
                <c:pt idx="10917">
                  <c:v>1</c:v>
                </c:pt>
                <c:pt idx="10918">
                  <c:v>1</c:v>
                </c:pt>
                <c:pt idx="10919">
                  <c:v>1</c:v>
                </c:pt>
                <c:pt idx="10920">
                  <c:v>1</c:v>
                </c:pt>
                <c:pt idx="10921">
                  <c:v>1</c:v>
                </c:pt>
                <c:pt idx="10922">
                  <c:v>1</c:v>
                </c:pt>
                <c:pt idx="10923">
                  <c:v>1</c:v>
                </c:pt>
                <c:pt idx="10924">
                  <c:v>1</c:v>
                </c:pt>
                <c:pt idx="10925">
                  <c:v>1</c:v>
                </c:pt>
                <c:pt idx="10926">
                  <c:v>1</c:v>
                </c:pt>
                <c:pt idx="10927">
                  <c:v>1</c:v>
                </c:pt>
                <c:pt idx="10928">
                  <c:v>1</c:v>
                </c:pt>
                <c:pt idx="10929">
                  <c:v>1</c:v>
                </c:pt>
                <c:pt idx="10930">
                  <c:v>1</c:v>
                </c:pt>
                <c:pt idx="10931">
                  <c:v>1</c:v>
                </c:pt>
                <c:pt idx="10932">
                  <c:v>1</c:v>
                </c:pt>
                <c:pt idx="10933">
                  <c:v>1</c:v>
                </c:pt>
                <c:pt idx="10934">
                  <c:v>1</c:v>
                </c:pt>
                <c:pt idx="10935">
                  <c:v>1</c:v>
                </c:pt>
                <c:pt idx="10936">
                  <c:v>1</c:v>
                </c:pt>
                <c:pt idx="10937">
                  <c:v>1</c:v>
                </c:pt>
                <c:pt idx="10938">
                  <c:v>0.66666666699999999</c:v>
                </c:pt>
                <c:pt idx="10939">
                  <c:v>1</c:v>
                </c:pt>
                <c:pt idx="10940">
                  <c:v>1</c:v>
                </c:pt>
                <c:pt idx="10941">
                  <c:v>1</c:v>
                </c:pt>
                <c:pt idx="10942">
                  <c:v>1</c:v>
                </c:pt>
                <c:pt idx="10943">
                  <c:v>1</c:v>
                </c:pt>
                <c:pt idx="10944">
                  <c:v>1</c:v>
                </c:pt>
                <c:pt idx="10945">
                  <c:v>1</c:v>
                </c:pt>
                <c:pt idx="10946">
                  <c:v>0.66666666699999999</c:v>
                </c:pt>
                <c:pt idx="10947">
                  <c:v>1</c:v>
                </c:pt>
                <c:pt idx="10948">
                  <c:v>1</c:v>
                </c:pt>
                <c:pt idx="10949">
                  <c:v>1</c:v>
                </c:pt>
                <c:pt idx="10950">
                  <c:v>1</c:v>
                </c:pt>
                <c:pt idx="10951">
                  <c:v>1</c:v>
                </c:pt>
                <c:pt idx="10952">
                  <c:v>1</c:v>
                </c:pt>
                <c:pt idx="10953">
                  <c:v>1</c:v>
                </c:pt>
                <c:pt idx="10954">
                  <c:v>1</c:v>
                </c:pt>
                <c:pt idx="10955">
                  <c:v>1</c:v>
                </c:pt>
                <c:pt idx="10956">
                  <c:v>1</c:v>
                </c:pt>
                <c:pt idx="10957">
                  <c:v>1</c:v>
                </c:pt>
                <c:pt idx="10958">
                  <c:v>1</c:v>
                </c:pt>
                <c:pt idx="10959">
                  <c:v>1</c:v>
                </c:pt>
                <c:pt idx="10960">
                  <c:v>1</c:v>
                </c:pt>
                <c:pt idx="10961">
                  <c:v>1</c:v>
                </c:pt>
                <c:pt idx="10962">
                  <c:v>0.33333333300000001</c:v>
                </c:pt>
                <c:pt idx="10963">
                  <c:v>1</c:v>
                </c:pt>
                <c:pt idx="10964">
                  <c:v>1</c:v>
                </c:pt>
                <c:pt idx="10965">
                  <c:v>1</c:v>
                </c:pt>
                <c:pt idx="10966">
                  <c:v>1</c:v>
                </c:pt>
                <c:pt idx="10967">
                  <c:v>1</c:v>
                </c:pt>
                <c:pt idx="10968">
                  <c:v>1</c:v>
                </c:pt>
                <c:pt idx="10969">
                  <c:v>1</c:v>
                </c:pt>
                <c:pt idx="10970">
                  <c:v>1</c:v>
                </c:pt>
                <c:pt idx="10971">
                  <c:v>1</c:v>
                </c:pt>
                <c:pt idx="10972">
                  <c:v>1</c:v>
                </c:pt>
                <c:pt idx="10973">
                  <c:v>1</c:v>
                </c:pt>
                <c:pt idx="10974">
                  <c:v>1</c:v>
                </c:pt>
                <c:pt idx="10975">
                  <c:v>1</c:v>
                </c:pt>
                <c:pt idx="10976">
                  <c:v>1</c:v>
                </c:pt>
                <c:pt idx="10977">
                  <c:v>1</c:v>
                </c:pt>
                <c:pt idx="10978">
                  <c:v>1</c:v>
                </c:pt>
                <c:pt idx="10979">
                  <c:v>1</c:v>
                </c:pt>
                <c:pt idx="10980">
                  <c:v>1</c:v>
                </c:pt>
                <c:pt idx="10981">
                  <c:v>1</c:v>
                </c:pt>
                <c:pt idx="10982">
                  <c:v>1</c:v>
                </c:pt>
                <c:pt idx="10983">
                  <c:v>1</c:v>
                </c:pt>
                <c:pt idx="10984">
                  <c:v>1</c:v>
                </c:pt>
                <c:pt idx="10985">
                  <c:v>1</c:v>
                </c:pt>
                <c:pt idx="10986">
                  <c:v>1</c:v>
                </c:pt>
                <c:pt idx="10987">
                  <c:v>0.33333333300000001</c:v>
                </c:pt>
                <c:pt idx="10988">
                  <c:v>1</c:v>
                </c:pt>
                <c:pt idx="10989">
                  <c:v>1</c:v>
                </c:pt>
                <c:pt idx="10990">
                  <c:v>1</c:v>
                </c:pt>
                <c:pt idx="10991">
                  <c:v>1</c:v>
                </c:pt>
                <c:pt idx="10992">
                  <c:v>1</c:v>
                </c:pt>
                <c:pt idx="10993">
                  <c:v>1</c:v>
                </c:pt>
                <c:pt idx="10994">
                  <c:v>1</c:v>
                </c:pt>
                <c:pt idx="10995">
                  <c:v>1</c:v>
                </c:pt>
                <c:pt idx="10996">
                  <c:v>1</c:v>
                </c:pt>
                <c:pt idx="10997">
                  <c:v>0.66666666699999999</c:v>
                </c:pt>
                <c:pt idx="10998">
                  <c:v>1</c:v>
                </c:pt>
                <c:pt idx="10999">
                  <c:v>1</c:v>
                </c:pt>
                <c:pt idx="11000">
                  <c:v>1</c:v>
                </c:pt>
                <c:pt idx="11001">
                  <c:v>1</c:v>
                </c:pt>
                <c:pt idx="11002">
                  <c:v>1</c:v>
                </c:pt>
                <c:pt idx="11003">
                  <c:v>1</c:v>
                </c:pt>
                <c:pt idx="11004">
                  <c:v>1</c:v>
                </c:pt>
                <c:pt idx="11005">
                  <c:v>1</c:v>
                </c:pt>
                <c:pt idx="11006">
                  <c:v>1</c:v>
                </c:pt>
                <c:pt idx="11007">
                  <c:v>1</c:v>
                </c:pt>
                <c:pt idx="11008">
                  <c:v>1</c:v>
                </c:pt>
                <c:pt idx="11009">
                  <c:v>1</c:v>
                </c:pt>
                <c:pt idx="11010">
                  <c:v>1</c:v>
                </c:pt>
                <c:pt idx="11011">
                  <c:v>1</c:v>
                </c:pt>
                <c:pt idx="11012">
                  <c:v>1</c:v>
                </c:pt>
                <c:pt idx="11013">
                  <c:v>1</c:v>
                </c:pt>
                <c:pt idx="11014">
                  <c:v>1</c:v>
                </c:pt>
                <c:pt idx="11015">
                  <c:v>1</c:v>
                </c:pt>
                <c:pt idx="11016">
                  <c:v>1</c:v>
                </c:pt>
                <c:pt idx="11017">
                  <c:v>1</c:v>
                </c:pt>
                <c:pt idx="11018">
                  <c:v>1</c:v>
                </c:pt>
                <c:pt idx="11019">
                  <c:v>1</c:v>
                </c:pt>
                <c:pt idx="11020">
                  <c:v>1</c:v>
                </c:pt>
                <c:pt idx="11021">
                  <c:v>1</c:v>
                </c:pt>
                <c:pt idx="11022">
                  <c:v>1</c:v>
                </c:pt>
                <c:pt idx="11023">
                  <c:v>1</c:v>
                </c:pt>
                <c:pt idx="11024">
                  <c:v>1</c:v>
                </c:pt>
                <c:pt idx="11025">
                  <c:v>1</c:v>
                </c:pt>
                <c:pt idx="11026">
                  <c:v>1</c:v>
                </c:pt>
                <c:pt idx="11027">
                  <c:v>1</c:v>
                </c:pt>
                <c:pt idx="11028">
                  <c:v>1</c:v>
                </c:pt>
                <c:pt idx="11029">
                  <c:v>1</c:v>
                </c:pt>
                <c:pt idx="11030">
                  <c:v>1</c:v>
                </c:pt>
                <c:pt idx="11031">
                  <c:v>1</c:v>
                </c:pt>
                <c:pt idx="11032">
                  <c:v>1</c:v>
                </c:pt>
                <c:pt idx="11033">
                  <c:v>1</c:v>
                </c:pt>
                <c:pt idx="11034">
                  <c:v>1</c:v>
                </c:pt>
                <c:pt idx="11035">
                  <c:v>1</c:v>
                </c:pt>
                <c:pt idx="11036">
                  <c:v>1</c:v>
                </c:pt>
                <c:pt idx="11037">
                  <c:v>1</c:v>
                </c:pt>
                <c:pt idx="11038">
                  <c:v>1</c:v>
                </c:pt>
                <c:pt idx="11039">
                  <c:v>1</c:v>
                </c:pt>
                <c:pt idx="11040">
                  <c:v>1</c:v>
                </c:pt>
                <c:pt idx="11041">
                  <c:v>1</c:v>
                </c:pt>
                <c:pt idx="11042">
                  <c:v>1</c:v>
                </c:pt>
                <c:pt idx="11043">
                  <c:v>1</c:v>
                </c:pt>
                <c:pt idx="11044">
                  <c:v>1</c:v>
                </c:pt>
                <c:pt idx="11045">
                  <c:v>0.66666666699999999</c:v>
                </c:pt>
                <c:pt idx="11046">
                  <c:v>1</c:v>
                </c:pt>
                <c:pt idx="11047">
                  <c:v>1</c:v>
                </c:pt>
                <c:pt idx="11048">
                  <c:v>1</c:v>
                </c:pt>
                <c:pt idx="11049">
                  <c:v>1</c:v>
                </c:pt>
                <c:pt idx="11050">
                  <c:v>1</c:v>
                </c:pt>
                <c:pt idx="11051">
                  <c:v>1</c:v>
                </c:pt>
                <c:pt idx="11052">
                  <c:v>1</c:v>
                </c:pt>
                <c:pt idx="11053">
                  <c:v>1</c:v>
                </c:pt>
                <c:pt idx="11054">
                  <c:v>1</c:v>
                </c:pt>
                <c:pt idx="11055">
                  <c:v>1</c:v>
                </c:pt>
                <c:pt idx="11056">
                  <c:v>1</c:v>
                </c:pt>
                <c:pt idx="11057">
                  <c:v>0.66666666699999999</c:v>
                </c:pt>
                <c:pt idx="11058">
                  <c:v>1</c:v>
                </c:pt>
                <c:pt idx="11059">
                  <c:v>1</c:v>
                </c:pt>
                <c:pt idx="11060">
                  <c:v>1</c:v>
                </c:pt>
                <c:pt idx="11061">
                  <c:v>1</c:v>
                </c:pt>
                <c:pt idx="11062">
                  <c:v>1</c:v>
                </c:pt>
                <c:pt idx="11063">
                  <c:v>1</c:v>
                </c:pt>
                <c:pt idx="11064">
                  <c:v>1</c:v>
                </c:pt>
                <c:pt idx="11065">
                  <c:v>1</c:v>
                </c:pt>
                <c:pt idx="11066">
                  <c:v>1</c:v>
                </c:pt>
                <c:pt idx="11067">
                  <c:v>1</c:v>
                </c:pt>
                <c:pt idx="11068">
                  <c:v>1</c:v>
                </c:pt>
                <c:pt idx="11069">
                  <c:v>1</c:v>
                </c:pt>
                <c:pt idx="11070">
                  <c:v>1</c:v>
                </c:pt>
                <c:pt idx="11071">
                  <c:v>1</c:v>
                </c:pt>
                <c:pt idx="11072">
                  <c:v>1</c:v>
                </c:pt>
                <c:pt idx="11073">
                  <c:v>1</c:v>
                </c:pt>
                <c:pt idx="11074">
                  <c:v>1</c:v>
                </c:pt>
                <c:pt idx="11075">
                  <c:v>1</c:v>
                </c:pt>
                <c:pt idx="11076">
                  <c:v>1</c:v>
                </c:pt>
                <c:pt idx="11077">
                  <c:v>1</c:v>
                </c:pt>
                <c:pt idx="11078">
                  <c:v>1</c:v>
                </c:pt>
                <c:pt idx="11079">
                  <c:v>1</c:v>
                </c:pt>
                <c:pt idx="11080">
                  <c:v>1</c:v>
                </c:pt>
                <c:pt idx="11081">
                  <c:v>1</c:v>
                </c:pt>
                <c:pt idx="11082">
                  <c:v>1</c:v>
                </c:pt>
                <c:pt idx="11083">
                  <c:v>1</c:v>
                </c:pt>
                <c:pt idx="11084">
                  <c:v>1</c:v>
                </c:pt>
                <c:pt idx="11085">
                  <c:v>1</c:v>
                </c:pt>
                <c:pt idx="11086">
                  <c:v>1</c:v>
                </c:pt>
                <c:pt idx="11087">
                  <c:v>1</c:v>
                </c:pt>
                <c:pt idx="11088">
                  <c:v>1</c:v>
                </c:pt>
                <c:pt idx="11089">
                  <c:v>1</c:v>
                </c:pt>
                <c:pt idx="11090">
                  <c:v>1</c:v>
                </c:pt>
                <c:pt idx="11091">
                  <c:v>1</c:v>
                </c:pt>
                <c:pt idx="11092">
                  <c:v>1</c:v>
                </c:pt>
                <c:pt idx="11093">
                  <c:v>1</c:v>
                </c:pt>
                <c:pt idx="11094">
                  <c:v>1</c:v>
                </c:pt>
                <c:pt idx="11095">
                  <c:v>1</c:v>
                </c:pt>
                <c:pt idx="11096">
                  <c:v>1</c:v>
                </c:pt>
                <c:pt idx="11097">
                  <c:v>1</c:v>
                </c:pt>
                <c:pt idx="11098">
                  <c:v>1</c:v>
                </c:pt>
                <c:pt idx="11099">
                  <c:v>1</c:v>
                </c:pt>
                <c:pt idx="11100">
                  <c:v>1</c:v>
                </c:pt>
                <c:pt idx="11101">
                  <c:v>1</c:v>
                </c:pt>
                <c:pt idx="11102">
                  <c:v>1</c:v>
                </c:pt>
                <c:pt idx="11103">
                  <c:v>1</c:v>
                </c:pt>
                <c:pt idx="11104">
                  <c:v>1</c:v>
                </c:pt>
                <c:pt idx="11105">
                  <c:v>1</c:v>
                </c:pt>
                <c:pt idx="11106">
                  <c:v>1</c:v>
                </c:pt>
                <c:pt idx="11107">
                  <c:v>1</c:v>
                </c:pt>
                <c:pt idx="11108">
                  <c:v>1</c:v>
                </c:pt>
                <c:pt idx="11109">
                  <c:v>1</c:v>
                </c:pt>
                <c:pt idx="11110">
                  <c:v>1</c:v>
                </c:pt>
                <c:pt idx="11111">
                  <c:v>1</c:v>
                </c:pt>
                <c:pt idx="11112">
                  <c:v>1</c:v>
                </c:pt>
                <c:pt idx="11113">
                  <c:v>1</c:v>
                </c:pt>
                <c:pt idx="11114">
                  <c:v>1</c:v>
                </c:pt>
                <c:pt idx="11115">
                  <c:v>1</c:v>
                </c:pt>
                <c:pt idx="11116">
                  <c:v>1</c:v>
                </c:pt>
                <c:pt idx="11117">
                  <c:v>1</c:v>
                </c:pt>
                <c:pt idx="11118">
                  <c:v>1</c:v>
                </c:pt>
                <c:pt idx="11119">
                  <c:v>1</c:v>
                </c:pt>
                <c:pt idx="11120">
                  <c:v>1</c:v>
                </c:pt>
                <c:pt idx="11121">
                  <c:v>1</c:v>
                </c:pt>
                <c:pt idx="11122">
                  <c:v>1</c:v>
                </c:pt>
                <c:pt idx="11123">
                  <c:v>1</c:v>
                </c:pt>
                <c:pt idx="11124">
                  <c:v>1</c:v>
                </c:pt>
                <c:pt idx="11125">
                  <c:v>1</c:v>
                </c:pt>
                <c:pt idx="11126">
                  <c:v>1</c:v>
                </c:pt>
                <c:pt idx="11127">
                  <c:v>1</c:v>
                </c:pt>
                <c:pt idx="11128">
                  <c:v>1</c:v>
                </c:pt>
                <c:pt idx="11129">
                  <c:v>1</c:v>
                </c:pt>
                <c:pt idx="11130">
                  <c:v>1</c:v>
                </c:pt>
                <c:pt idx="11131">
                  <c:v>1</c:v>
                </c:pt>
                <c:pt idx="11132">
                  <c:v>1</c:v>
                </c:pt>
                <c:pt idx="11133">
                  <c:v>1</c:v>
                </c:pt>
                <c:pt idx="11134">
                  <c:v>0.66666666699999999</c:v>
                </c:pt>
                <c:pt idx="11135">
                  <c:v>1</c:v>
                </c:pt>
                <c:pt idx="11136">
                  <c:v>1</c:v>
                </c:pt>
                <c:pt idx="11137">
                  <c:v>1</c:v>
                </c:pt>
                <c:pt idx="11138">
                  <c:v>1</c:v>
                </c:pt>
                <c:pt idx="11139">
                  <c:v>1</c:v>
                </c:pt>
                <c:pt idx="11140">
                  <c:v>1</c:v>
                </c:pt>
                <c:pt idx="11141">
                  <c:v>1</c:v>
                </c:pt>
                <c:pt idx="11142">
                  <c:v>1</c:v>
                </c:pt>
                <c:pt idx="11143">
                  <c:v>1</c:v>
                </c:pt>
                <c:pt idx="11144">
                  <c:v>1</c:v>
                </c:pt>
                <c:pt idx="11145">
                  <c:v>1</c:v>
                </c:pt>
                <c:pt idx="11146">
                  <c:v>1</c:v>
                </c:pt>
                <c:pt idx="11147">
                  <c:v>1</c:v>
                </c:pt>
                <c:pt idx="11148">
                  <c:v>1</c:v>
                </c:pt>
                <c:pt idx="11149">
                  <c:v>1</c:v>
                </c:pt>
                <c:pt idx="11150">
                  <c:v>1</c:v>
                </c:pt>
                <c:pt idx="11151">
                  <c:v>1</c:v>
                </c:pt>
                <c:pt idx="11152">
                  <c:v>1</c:v>
                </c:pt>
                <c:pt idx="11153">
                  <c:v>1</c:v>
                </c:pt>
                <c:pt idx="11154">
                  <c:v>0.66666666699999999</c:v>
                </c:pt>
                <c:pt idx="11155">
                  <c:v>1</c:v>
                </c:pt>
                <c:pt idx="11156">
                  <c:v>1</c:v>
                </c:pt>
                <c:pt idx="11157">
                  <c:v>1</c:v>
                </c:pt>
                <c:pt idx="11158">
                  <c:v>1</c:v>
                </c:pt>
                <c:pt idx="11159">
                  <c:v>1</c:v>
                </c:pt>
                <c:pt idx="11160">
                  <c:v>1</c:v>
                </c:pt>
                <c:pt idx="11161">
                  <c:v>1</c:v>
                </c:pt>
                <c:pt idx="11162">
                  <c:v>1</c:v>
                </c:pt>
                <c:pt idx="11163">
                  <c:v>1</c:v>
                </c:pt>
                <c:pt idx="11164">
                  <c:v>1</c:v>
                </c:pt>
                <c:pt idx="11165">
                  <c:v>1</c:v>
                </c:pt>
                <c:pt idx="11166">
                  <c:v>1</c:v>
                </c:pt>
                <c:pt idx="11167">
                  <c:v>1</c:v>
                </c:pt>
                <c:pt idx="11168">
                  <c:v>1</c:v>
                </c:pt>
                <c:pt idx="11169">
                  <c:v>1</c:v>
                </c:pt>
                <c:pt idx="11170">
                  <c:v>1</c:v>
                </c:pt>
                <c:pt idx="11171">
                  <c:v>1</c:v>
                </c:pt>
                <c:pt idx="11172">
                  <c:v>1</c:v>
                </c:pt>
                <c:pt idx="11173">
                  <c:v>1</c:v>
                </c:pt>
                <c:pt idx="11174">
                  <c:v>1</c:v>
                </c:pt>
                <c:pt idx="11175">
                  <c:v>1</c:v>
                </c:pt>
                <c:pt idx="11176">
                  <c:v>1</c:v>
                </c:pt>
                <c:pt idx="11177">
                  <c:v>1</c:v>
                </c:pt>
                <c:pt idx="11178">
                  <c:v>1</c:v>
                </c:pt>
                <c:pt idx="11179">
                  <c:v>1</c:v>
                </c:pt>
                <c:pt idx="11180">
                  <c:v>1</c:v>
                </c:pt>
                <c:pt idx="11181">
                  <c:v>1</c:v>
                </c:pt>
                <c:pt idx="11182">
                  <c:v>1</c:v>
                </c:pt>
                <c:pt idx="11183">
                  <c:v>1</c:v>
                </c:pt>
                <c:pt idx="11184">
                  <c:v>1</c:v>
                </c:pt>
                <c:pt idx="11185">
                  <c:v>1</c:v>
                </c:pt>
                <c:pt idx="11186">
                  <c:v>1</c:v>
                </c:pt>
                <c:pt idx="11187">
                  <c:v>1</c:v>
                </c:pt>
                <c:pt idx="11188">
                  <c:v>1</c:v>
                </c:pt>
                <c:pt idx="11189">
                  <c:v>1</c:v>
                </c:pt>
                <c:pt idx="11190">
                  <c:v>1</c:v>
                </c:pt>
                <c:pt idx="11191">
                  <c:v>1</c:v>
                </c:pt>
                <c:pt idx="11192">
                  <c:v>1</c:v>
                </c:pt>
                <c:pt idx="11193">
                  <c:v>1</c:v>
                </c:pt>
                <c:pt idx="11194">
                  <c:v>1</c:v>
                </c:pt>
                <c:pt idx="11195">
                  <c:v>1</c:v>
                </c:pt>
                <c:pt idx="11196">
                  <c:v>1</c:v>
                </c:pt>
                <c:pt idx="11197">
                  <c:v>1</c:v>
                </c:pt>
                <c:pt idx="11198">
                  <c:v>1</c:v>
                </c:pt>
                <c:pt idx="11199">
                  <c:v>1</c:v>
                </c:pt>
                <c:pt idx="11200">
                  <c:v>1</c:v>
                </c:pt>
                <c:pt idx="11201">
                  <c:v>1</c:v>
                </c:pt>
                <c:pt idx="11202">
                  <c:v>1</c:v>
                </c:pt>
                <c:pt idx="11203">
                  <c:v>1</c:v>
                </c:pt>
                <c:pt idx="11204">
                  <c:v>1</c:v>
                </c:pt>
                <c:pt idx="11205">
                  <c:v>1</c:v>
                </c:pt>
                <c:pt idx="11206">
                  <c:v>1</c:v>
                </c:pt>
                <c:pt idx="11207">
                  <c:v>1</c:v>
                </c:pt>
                <c:pt idx="11208">
                  <c:v>0.66666666699999999</c:v>
                </c:pt>
                <c:pt idx="11209">
                  <c:v>1</c:v>
                </c:pt>
                <c:pt idx="11210">
                  <c:v>1</c:v>
                </c:pt>
                <c:pt idx="11211">
                  <c:v>1</c:v>
                </c:pt>
                <c:pt idx="11212">
                  <c:v>1</c:v>
                </c:pt>
                <c:pt idx="11213">
                  <c:v>1</c:v>
                </c:pt>
                <c:pt idx="11214">
                  <c:v>1</c:v>
                </c:pt>
                <c:pt idx="11215">
                  <c:v>1</c:v>
                </c:pt>
                <c:pt idx="11216">
                  <c:v>1</c:v>
                </c:pt>
                <c:pt idx="11217">
                  <c:v>1</c:v>
                </c:pt>
                <c:pt idx="11218">
                  <c:v>1</c:v>
                </c:pt>
                <c:pt idx="11219">
                  <c:v>1</c:v>
                </c:pt>
                <c:pt idx="11220">
                  <c:v>1</c:v>
                </c:pt>
                <c:pt idx="11221">
                  <c:v>1</c:v>
                </c:pt>
                <c:pt idx="11222">
                  <c:v>1</c:v>
                </c:pt>
                <c:pt idx="11223">
                  <c:v>1</c:v>
                </c:pt>
                <c:pt idx="11224">
                  <c:v>1</c:v>
                </c:pt>
                <c:pt idx="11225">
                  <c:v>1</c:v>
                </c:pt>
                <c:pt idx="11226">
                  <c:v>1</c:v>
                </c:pt>
                <c:pt idx="11227">
                  <c:v>1</c:v>
                </c:pt>
                <c:pt idx="11228">
                  <c:v>1</c:v>
                </c:pt>
                <c:pt idx="11229">
                  <c:v>1</c:v>
                </c:pt>
                <c:pt idx="11230">
                  <c:v>1</c:v>
                </c:pt>
                <c:pt idx="11231">
                  <c:v>1</c:v>
                </c:pt>
                <c:pt idx="11232">
                  <c:v>1</c:v>
                </c:pt>
                <c:pt idx="11233">
                  <c:v>1</c:v>
                </c:pt>
                <c:pt idx="11234">
                  <c:v>1</c:v>
                </c:pt>
                <c:pt idx="11235">
                  <c:v>1</c:v>
                </c:pt>
                <c:pt idx="11236">
                  <c:v>1</c:v>
                </c:pt>
                <c:pt idx="11237">
                  <c:v>1</c:v>
                </c:pt>
                <c:pt idx="11238">
                  <c:v>1</c:v>
                </c:pt>
                <c:pt idx="11239">
                  <c:v>1</c:v>
                </c:pt>
                <c:pt idx="11240">
                  <c:v>1</c:v>
                </c:pt>
                <c:pt idx="11241">
                  <c:v>1</c:v>
                </c:pt>
                <c:pt idx="11242">
                  <c:v>1</c:v>
                </c:pt>
                <c:pt idx="11243">
                  <c:v>1</c:v>
                </c:pt>
                <c:pt idx="11244">
                  <c:v>1</c:v>
                </c:pt>
                <c:pt idx="11245">
                  <c:v>1</c:v>
                </c:pt>
                <c:pt idx="11246">
                  <c:v>1</c:v>
                </c:pt>
                <c:pt idx="11247">
                  <c:v>1</c:v>
                </c:pt>
                <c:pt idx="11248">
                  <c:v>1</c:v>
                </c:pt>
                <c:pt idx="11249">
                  <c:v>1</c:v>
                </c:pt>
                <c:pt idx="11250">
                  <c:v>1</c:v>
                </c:pt>
                <c:pt idx="11251">
                  <c:v>1</c:v>
                </c:pt>
                <c:pt idx="11252">
                  <c:v>1</c:v>
                </c:pt>
                <c:pt idx="11253">
                  <c:v>1</c:v>
                </c:pt>
                <c:pt idx="11254">
                  <c:v>1</c:v>
                </c:pt>
                <c:pt idx="11255">
                  <c:v>1</c:v>
                </c:pt>
                <c:pt idx="11256">
                  <c:v>1</c:v>
                </c:pt>
                <c:pt idx="11257">
                  <c:v>1</c:v>
                </c:pt>
                <c:pt idx="11258">
                  <c:v>1</c:v>
                </c:pt>
                <c:pt idx="11259">
                  <c:v>1</c:v>
                </c:pt>
                <c:pt idx="11260">
                  <c:v>1</c:v>
                </c:pt>
                <c:pt idx="11261">
                  <c:v>1</c:v>
                </c:pt>
                <c:pt idx="11262">
                  <c:v>1</c:v>
                </c:pt>
                <c:pt idx="11263">
                  <c:v>1</c:v>
                </c:pt>
                <c:pt idx="11264">
                  <c:v>1</c:v>
                </c:pt>
                <c:pt idx="11265">
                  <c:v>1</c:v>
                </c:pt>
                <c:pt idx="11266">
                  <c:v>1</c:v>
                </c:pt>
                <c:pt idx="11267">
                  <c:v>0.33333333300000001</c:v>
                </c:pt>
                <c:pt idx="11268">
                  <c:v>1</c:v>
                </c:pt>
                <c:pt idx="11269">
                  <c:v>1</c:v>
                </c:pt>
                <c:pt idx="11270">
                  <c:v>1</c:v>
                </c:pt>
                <c:pt idx="11271">
                  <c:v>1</c:v>
                </c:pt>
                <c:pt idx="11272">
                  <c:v>1</c:v>
                </c:pt>
                <c:pt idx="11273">
                  <c:v>1</c:v>
                </c:pt>
                <c:pt idx="11274">
                  <c:v>1</c:v>
                </c:pt>
                <c:pt idx="11275">
                  <c:v>1</c:v>
                </c:pt>
                <c:pt idx="11276">
                  <c:v>1</c:v>
                </c:pt>
                <c:pt idx="11277">
                  <c:v>1</c:v>
                </c:pt>
                <c:pt idx="11278">
                  <c:v>1</c:v>
                </c:pt>
                <c:pt idx="11279">
                  <c:v>1</c:v>
                </c:pt>
                <c:pt idx="11280">
                  <c:v>1</c:v>
                </c:pt>
                <c:pt idx="11281">
                  <c:v>1</c:v>
                </c:pt>
                <c:pt idx="11282">
                  <c:v>1</c:v>
                </c:pt>
                <c:pt idx="11283">
                  <c:v>1</c:v>
                </c:pt>
                <c:pt idx="11284">
                  <c:v>1</c:v>
                </c:pt>
                <c:pt idx="11285">
                  <c:v>1</c:v>
                </c:pt>
                <c:pt idx="11286">
                  <c:v>1</c:v>
                </c:pt>
                <c:pt idx="11287">
                  <c:v>1</c:v>
                </c:pt>
                <c:pt idx="11288">
                  <c:v>1</c:v>
                </c:pt>
                <c:pt idx="11289">
                  <c:v>1</c:v>
                </c:pt>
                <c:pt idx="11290">
                  <c:v>1</c:v>
                </c:pt>
                <c:pt idx="11291">
                  <c:v>1</c:v>
                </c:pt>
                <c:pt idx="11292">
                  <c:v>1</c:v>
                </c:pt>
                <c:pt idx="11293">
                  <c:v>1</c:v>
                </c:pt>
                <c:pt idx="11294">
                  <c:v>1</c:v>
                </c:pt>
                <c:pt idx="11295">
                  <c:v>1</c:v>
                </c:pt>
                <c:pt idx="11296">
                  <c:v>1</c:v>
                </c:pt>
                <c:pt idx="11297">
                  <c:v>1</c:v>
                </c:pt>
                <c:pt idx="11298">
                  <c:v>1</c:v>
                </c:pt>
                <c:pt idx="11299">
                  <c:v>1</c:v>
                </c:pt>
                <c:pt idx="11300">
                  <c:v>1</c:v>
                </c:pt>
                <c:pt idx="11301">
                  <c:v>1</c:v>
                </c:pt>
                <c:pt idx="11302">
                  <c:v>1</c:v>
                </c:pt>
                <c:pt idx="11303">
                  <c:v>1</c:v>
                </c:pt>
                <c:pt idx="11304">
                  <c:v>1</c:v>
                </c:pt>
                <c:pt idx="11305">
                  <c:v>1</c:v>
                </c:pt>
                <c:pt idx="11306">
                  <c:v>1</c:v>
                </c:pt>
                <c:pt idx="11307">
                  <c:v>1</c:v>
                </c:pt>
                <c:pt idx="11308">
                  <c:v>1</c:v>
                </c:pt>
                <c:pt idx="11309">
                  <c:v>1</c:v>
                </c:pt>
                <c:pt idx="11310">
                  <c:v>0.66666666699999999</c:v>
                </c:pt>
                <c:pt idx="11311">
                  <c:v>1</c:v>
                </c:pt>
                <c:pt idx="11312">
                  <c:v>1</c:v>
                </c:pt>
                <c:pt idx="11313">
                  <c:v>1</c:v>
                </c:pt>
                <c:pt idx="11314">
                  <c:v>1</c:v>
                </c:pt>
                <c:pt idx="11315">
                  <c:v>1</c:v>
                </c:pt>
                <c:pt idx="11316">
                  <c:v>1</c:v>
                </c:pt>
                <c:pt idx="11317">
                  <c:v>1</c:v>
                </c:pt>
                <c:pt idx="11318">
                  <c:v>1</c:v>
                </c:pt>
                <c:pt idx="11319">
                  <c:v>1</c:v>
                </c:pt>
                <c:pt idx="11320">
                  <c:v>1</c:v>
                </c:pt>
                <c:pt idx="11321">
                  <c:v>1</c:v>
                </c:pt>
                <c:pt idx="11322">
                  <c:v>0.66666666699999999</c:v>
                </c:pt>
                <c:pt idx="11323">
                  <c:v>1</c:v>
                </c:pt>
                <c:pt idx="11324">
                  <c:v>1</c:v>
                </c:pt>
                <c:pt idx="11325">
                  <c:v>1</c:v>
                </c:pt>
                <c:pt idx="11326">
                  <c:v>1</c:v>
                </c:pt>
                <c:pt idx="11327">
                  <c:v>1</c:v>
                </c:pt>
                <c:pt idx="11328">
                  <c:v>1</c:v>
                </c:pt>
                <c:pt idx="11329">
                  <c:v>1</c:v>
                </c:pt>
                <c:pt idx="11330">
                  <c:v>1</c:v>
                </c:pt>
                <c:pt idx="11331">
                  <c:v>1</c:v>
                </c:pt>
                <c:pt idx="11332">
                  <c:v>1</c:v>
                </c:pt>
                <c:pt idx="11333">
                  <c:v>1</c:v>
                </c:pt>
                <c:pt idx="11334">
                  <c:v>1</c:v>
                </c:pt>
                <c:pt idx="11335">
                  <c:v>1</c:v>
                </c:pt>
                <c:pt idx="11336">
                  <c:v>1</c:v>
                </c:pt>
                <c:pt idx="11337">
                  <c:v>1</c:v>
                </c:pt>
                <c:pt idx="11338">
                  <c:v>1</c:v>
                </c:pt>
                <c:pt idx="11339">
                  <c:v>1</c:v>
                </c:pt>
                <c:pt idx="11340">
                  <c:v>1</c:v>
                </c:pt>
                <c:pt idx="11341">
                  <c:v>1</c:v>
                </c:pt>
                <c:pt idx="11342">
                  <c:v>1</c:v>
                </c:pt>
                <c:pt idx="11343">
                  <c:v>1</c:v>
                </c:pt>
                <c:pt idx="11344">
                  <c:v>1</c:v>
                </c:pt>
                <c:pt idx="11345">
                  <c:v>1</c:v>
                </c:pt>
                <c:pt idx="11346">
                  <c:v>1</c:v>
                </c:pt>
                <c:pt idx="11347">
                  <c:v>0.33333333300000001</c:v>
                </c:pt>
                <c:pt idx="11348">
                  <c:v>1</c:v>
                </c:pt>
                <c:pt idx="11349">
                  <c:v>1</c:v>
                </c:pt>
                <c:pt idx="11350">
                  <c:v>1</c:v>
                </c:pt>
                <c:pt idx="11351">
                  <c:v>1</c:v>
                </c:pt>
                <c:pt idx="11352">
                  <c:v>1</c:v>
                </c:pt>
                <c:pt idx="11353">
                  <c:v>1</c:v>
                </c:pt>
                <c:pt idx="11354">
                  <c:v>1</c:v>
                </c:pt>
                <c:pt idx="11355">
                  <c:v>1</c:v>
                </c:pt>
                <c:pt idx="11356">
                  <c:v>1</c:v>
                </c:pt>
                <c:pt idx="11357">
                  <c:v>1</c:v>
                </c:pt>
                <c:pt idx="11358">
                  <c:v>1</c:v>
                </c:pt>
                <c:pt idx="11359">
                  <c:v>1</c:v>
                </c:pt>
                <c:pt idx="11360">
                  <c:v>1</c:v>
                </c:pt>
                <c:pt idx="11361">
                  <c:v>1</c:v>
                </c:pt>
                <c:pt idx="11362">
                  <c:v>1</c:v>
                </c:pt>
                <c:pt idx="11363">
                  <c:v>1</c:v>
                </c:pt>
                <c:pt idx="11364">
                  <c:v>1</c:v>
                </c:pt>
                <c:pt idx="11365">
                  <c:v>1</c:v>
                </c:pt>
                <c:pt idx="11366">
                  <c:v>1</c:v>
                </c:pt>
                <c:pt idx="11367">
                  <c:v>1</c:v>
                </c:pt>
                <c:pt idx="11368">
                  <c:v>1</c:v>
                </c:pt>
                <c:pt idx="11369">
                  <c:v>1</c:v>
                </c:pt>
                <c:pt idx="11370">
                  <c:v>1</c:v>
                </c:pt>
                <c:pt idx="11371">
                  <c:v>1</c:v>
                </c:pt>
                <c:pt idx="11372">
                  <c:v>1</c:v>
                </c:pt>
                <c:pt idx="11373">
                  <c:v>1</c:v>
                </c:pt>
                <c:pt idx="11374">
                  <c:v>1</c:v>
                </c:pt>
                <c:pt idx="11375">
                  <c:v>1</c:v>
                </c:pt>
                <c:pt idx="11376">
                  <c:v>1</c:v>
                </c:pt>
                <c:pt idx="11377">
                  <c:v>1</c:v>
                </c:pt>
                <c:pt idx="11378">
                  <c:v>1</c:v>
                </c:pt>
                <c:pt idx="11379">
                  <c:v>1</c:v>
                </c:pt>
                <c:pt idx="11380">
                  <c:v>1</c:v>
                </c:pt>
                <c:pt idx="11381">
                  <c:v>1</c:v>
                </c:pt>
                <c:pt idx="11382">
                  <c:v>1</c:v>
                </c:pt>
                <c:pt idx="11383">
                  <c:v>1</c:v>
                </c:pt>
                <c:pt idx="11384">
                  <c:v>1</c:v>
                </c:pt>
                <c:pt idx="11385">
                  <c:v>1</c:v>
                </c:pt>
                <c:pt idx="11386">
                  <c:v>1</c:v>
                </c:pt>
                <c:pt idx="11387">
                  <c:v>1</c:v>
                </c:pt>
                <c:pt idx="11388">
                  <c:v>1</c:v>
                </c:pt>
                <c:pt idx="11389">
                  <c:v>1</c:v>
                </c:pt>
                <c:pt idx="11390">
                  <c:v>1</c:v>
                </c:pt>
                <c:pt idx="11391">
                  <c:v>1</c:v>
                </c:pt>
                <c:pt idx="11392">
                  <c:v>1</c:v>
                </c:pt>
                <c:pt idx="11393">
                  <c:v>1</c:v>
                </c:pt>
                <c:pt idx="11394">
                  <c:v>1</c:v>
                </c:pt>
                <c:pt idx="11395">
                  <c:v>1</c:v>
                </c:pt>
                <c:pt idx="11396">
                  <c:v>1</c:v>
                </c:pt>
                <c:pt idx="11397">
                  <c:v>1</c:v>
                </c:pt>
                <c:pt idx="11398">
                  <c:v>1</c:v>
                </c:pt>
                <c:pt idx="11399">
                  <c:v>1</c:v>
                </c:pt>
                <c:pt idx="11400">
                  <c:v>1</c:v>
                </c:pt>
                <c:pt idx="11401">
                  <c:v>1</c:v>
                </c:pt>
                <c:pt idx="11402">
                  <c:v>1</c:v>
                </c:pt>
                <c:pt idx="11403">
                  <c:v>1</c:v>
                </c:pt>
                <c:pt idx="11404">
                  <c:v>1</c:v>
                </c:pt>
                <c:pt idx="11405">
                  <c:v>1</c:v>
                </c:pt>
                <c:pt idx="11406">
                  <c:v>1</c:v>
                </c:pt>
                <c:pt idx="11407">
                  <c:v>1</c:v>
                </c:pt>
                <c:pt idx="11408">
                  <c:v>1</c:v>
                </c:pt>
                <c:pt idx="11409">
                  <c:v>1</c:v>
                </c:pt>
                <c:pt idx="11410">
                  <c:v>1</c:v>
                </c:pt>
                <c:pt idx="11411">
                  <c:v>1</c:v>
                </c:pt>
                <c:pt idx="11412">
                  <c:v>1</c:v>
                </c:pt>
                <c:pt idx="11413">
                  <c:v>1</c:v>
                </c:pt>
                <c:pt idx="11414">
                  <c:v>1</c:v>
                </c:pt>
                <c:pt idx="11415">
                  <c:v>1</c:v>
                </c:pt>
                <c:pt idx="11416">
                  <c:v>1</c:v>
                </c:pt>
                <c:pt idx="11417">
                  <c:v>1</c:v>
                </c:pt>
                <c:pt idx="11418">
                  <c:v>1</c:v>
                </c:pt>
                <c:pt idx="11419">
                  <c:v>1</c:v>
                </c:pt>
                <c:pt idx="11420">
                  <c:v>1</c:v>
                </c:pt>
                <c:pt idx="11421">
                  <c:v>1</c:v>
                </c:pt>
                <c:pt idx="11422">
                  <c:v>1</c:v>
                </c:pt>
                <c:pt idx="11423">
                  <c:v>1</c:v>
                </c:pt>
                <c:pt idx="11424">
                  <c:v>1</c:v>
                </c:pt>
                <c:pt idx="11425">
                  <c:v>1</c:v>
                </c:pt>
                <c:pt idx="11426">
                  <c:v>1</c:v>
                </c:pt>
                <c:pt idx="11427">
                  <c:v>1</c:v>
                </c:pt>
                <c:pt idx="11428">
                  <c:v>1</c:v>
                </c:pt>
                <c:pt idx="11429">
                  <c:v>1</c:v>
                </c:pt>
                <c:pt idx="11430">
                  <c:v>1</c:v>
                </c:pt>
                <c:pt idx="11431">
                  <c:v>1</c:v>
                </c:pt>
                <c:pt idx="11432">
                  <c:v>1</c:v>
                </c:pt>
                <c:pt idx="11433">
                  <c:v>1</c:v>
                </c:pt>
                <c:pt idx="11434">
                  <c:v>1</c:v>
                </c:pt>
                <c:pt idx="11435">
                  <c:v>1</c:v>
                </c:pt>
                <c:pt idx="11436">
                  <c:v>1</c:v>
                </c:pt>
                <c:pt idx="11437">
                  <c:v>1</c:v>
                </c:pt>
                <c:pt idx="11438">
                  <c:v>1</c:v>
                </c:pt>
                <c:pt idx="11439">
                  <c:v>1</c:v>
                </c:pt>
                <c:pt idx="11440">
                  <c:v>1</c:v>
                </c:pt>
                <c:pt idx="11441">
                  <c:v>1</c:v>
                </c:pt>
                <c:pt idx="11442">
                  <c:v>1</c:v>
                </c:pt>
                <c:pt idx="11443">
                  <c:v>1</c:v>
                </c:pt>
                <c:pt idx="11444">
                  <c:v>1</c:v>
                </c:pt>
                <c:pt idx="11445">
                  <c:v>1</c:v>
                </c:pt>
                <c:pt idx="11446">
                  <c:v>1</c:v>
                </c:pt>
                <c:pt idx="11447">
                  <c:v>1</c:v>
                </c:pt>
                <c:pt idx="11448">
                  <c:v>1</c:v>
                </c:pt>
                <c:pt idx="11449">
                  <c:v>1</c:v>
                </c:pt>
                <c:pt idx="11450">
                  <c:v>1</c:v>
                </c:pt>
                <c:pt idx="11451">
                  <c:v>1</c:v>
                </c:pt>
                <c:pt idx="11452">
                  <c:v>1</c:v>
                </c:pt>
                <c:pt idx="11453">
                  <c:v>1</c:v>
                </c:pt>
                <c:pt idx="11454">
                  <c:v>1</c:v>
                </c:pt>
                <c:pt idx="11455">
                  <c:v>1</c:v>
                </c:pt>
                <c:pt idx="11456">
                  <c:v>1</c:v>
                </c:pt>
                <c:pt idx="11457">
                  <c:v>1</c:v>
                </c:pt>
                <c:pt idx="11458">
                  <c:v>1</c:v>
                </c:pt>
                <c:pt idx="11459">
                  <c:v>1</c:v>
                </c:pt>
                <c:pt idx="11460">
                  <c:v>1</c:v>
                </c:pt>
                <c:pt idx="11461">
                  <c:v>1</c:v>
                </c:pt>
                <c:pt idx="11462">
                  <c:v>1</c:v>
                </c:pt>
                <c:pt idx="11463">
                  <c:v>1</c:v>
                </c:pt>
                <c:pt idx="11464">
                  <c:v>1</c:v>
                </c:pt>
                <c:pt idx="11465">
                  <c:v>1</c:v>
                </c:pt>
                <c:pt idx="11466">
                  <c:v>1</c:v>
                </c:pt>
                <c:pt idx="11467">
                  <c:v>1</c:v>
                </c:pt>
                <c:pt idx="11468">
                  <c:v>1</c:v>
                </c:pt>
                <c:pt idx="11469">
                  <c:v>1</c:v>
                </c:pt>
                <c:pt idx="11470">
                  <c:v>1</c:v>
                </c:pt>
                <c:pt idx="11471">
                  <c:v>1</c:v>
                </c:pt>
                <c:pt idx="11472">
                  <c:v>1</c:v>
                </c:pt>
                <c:pt idx="11473">
                  <c:v>1</c:v>
                </c:pt>
                <c:pt idx="11474">
                  <c:v>1</c:v>
                </c:pt>
                <c:pt idx="11475">
                  <c:v>1</c:v>
                </c:pt>
                <c:pt idx="11476">
                  <c:v>1</c:v>
                </c:pt>
                <c:pt idx="11477">
                  <c:v>1</c:v>
                </c:pt>
                <c:pt idx="11478">
                  <c:v>1</c:v>
                </c:pt>
                <c:pt idx="11479">
                  <c:v>1</c:v>
                </c:pt>
                <c:pt idx="11480">
                  <c:v>1</c:v>
                </c:pt>
                <c:pt idx="11481">
                  <c:v>1</c:v>
                </c:pt>
                <c:pt idx="11482">
                  <c:v>1</c:v>
                </c:pt>
                <c:pt idx="11483">
                  <c:v>1</c:v>
                </c:pt>
                <c:pt idx="11484">
                  <c:v>1</c:v>
                </c:pt>
                <c:pt idx="11485">
                  <c:v>1</c:v>
                </c:pt>
                <c:pt idx="11486">
                  <c:v>1</c:v>
                </c:pt>
                <c:pt idx="11487">
                  <c:v>1</c:v>
                </c:pt>
                <c:pt idx="11488">
                  <c:v>1</c:v>
                </c:pt>
                <c:pt idx="11489">
                  <c:v>1</c:v>
                </c:pt>
                <c:pt idx="11490">
                  <c:v>1</c:v>
                </c:pt>
                <c:pt idx="11491">
                  <c:v>1</c:v>
                </c:pt>
                <c:pt idx="11492">
                  <c:v>1</c:v>
                </c:pt>
                <c:pt idx="11493">
                  <c:v>1</c:v>
                </c:pt>
                <c:pt idx="11494">
                  <c:v>1</c:v>
                </c:pt>
                <c:pt idx="11495">
                  <c:v>1</c:v>
                </c:pt>
                <c:pt idx="11496">
                  <c:v>1</c:v>
                </c:pt>
                <c:pt idx="11497">
                  <c:v>1</c:v>
                </c:pt>
                <c:pt idx="11498">
                  <c:v>1</c:v>
                </c:pt>
                <c:pt idx="11499">
                  <c:v>1</c:v>
                </c:pt>
                <c:pt idx="11500">
                  <c:v>1</c:v>
                </c:pt>
                <c:pt idx="11501">
                  <c:v>1</c:v>
                </c:pt>
                <c:pt idx="11502">
                  <c:v>1</c:v>
                </c:pt>
                <c:pt idx="11503">
                  <c:v>1</c:v>
                </c:pt>
                <c:pt idx="11504">
                  <c:v>1</c:v>
                </c:pt>
                <c:pt idx="11505">
                  <c:v>1</c:v>
                </c:pt>
                <c:pt idx="11506">
                  <c:v>1</c:v>
                </c:pt>
                <c:pt idx="11507">
                  <c:v>1</c:v>
                </c:pt>
                <c:pt idx="11508">
                  <c:v>1</c:v>
                </c:pt>
                <c:pt idx="11509">
                  <c:v>1</c:v>
                </c:pt>
                <c:pt idx="11510">
                  <c:v>1</c:v>
                </c:pt>
                <c:pt idx="11511">
                  <c:v>1</c:v>
                </c:pt>
                <c:pt idx="11512">
                  <c:v>1</c:v>
                </c:pt>
                <c:pt idx="11513">
                  <c:v>0.33333333300000001</c:v>
                </c:pt>
                <c:pt idx="11514">
                  <c:v>1</c:v>
                </c:pt>
                <c:pt idx="11515">
                  <c:v>1</c:v>
                </c:pt>
                <c:pt idx="11516">
                  <c:v>1</c:v>
                </c:pt>
                <c:pt idx="11517">
                  <c:v>1</c:v>
                </c:pt>
                <c:pt idx="11518">
                  <c:v>1</c:v>
                </c:pt>
                <c:pt idx="11519">
                  <c:v>1</c:v>
                </c:pt>
                <c:pt idx="11520">
                  <c:v>1</c:v>
                </c:pt>
                <c:pt idx="11521">
                  <c:v>1</c:v>
                </c:pt>
                <c:pt idx="11522">
                  <c:v>1</c:v>
                </c:pt>
                <c:pt idx="11523">
                  <c:v>1</c:v>
                </c:pt>
                <c:pt idx="11524">
                  <c:v>1</c:v>
                </c:pt>
                <c:pt idx="11525">
                  <c:v>0.66666666699999999</c:v>
                </c:pt>
                <c:pt idx="11526">
                  <c:v>1</c:v>
                </c:pt>
                <c:pt idx="11527">
                  <c:v>1</c:v>
                </c:pt>
                <c:pt idx="11528">
                  <c:v>1</c:v>
                </c:pt>
                <c:pt idx="11529">
                  <c:v>1</c:v>
                </c:pt>
                <c:pt idx="11530">
                  <c:v>1</c:v>
                </c:pt>
                <c:pt idx="11531">
                  <c:v>1</c:v>
                </c:pt>
                <c:pt idx="11532">
                  <c:v>1</c:v>
                </c:pt>
                <c:pt idx="11533">
                  <c:v>1</c:v>
                </c:pt>
                <c:pt idx="11534">
                  <c:v>1</c:v>
                </c:pt>
                <c:pt idx="11535">
                  <c:v>1</c:v>
                </c:pt>
                <c:pt idx="11536">
                  <c:v>1</c:v>
                </c:pt>
                <c:pt idx="11537">
                  <c:v>1</c:v>
                </c:pt>
                <c:pt idx="11538">
                  <c:v>1</c:v>
                </c:pt>
                <c:pt idx="11539">
                  <c:v>1</c:v>
                </c:pt>
                <c:pt idx="11540">
                  <c:v>1</c:v>
                </c:pt>
                <c:pt idx="11541">
                  <c:v>1</c:v>
                </c:pt>
                <c:pt idx="11542">
                  <c:v>1</c:v>
                </c:pt>
                <c:pt idx="11543">
                  <c:v>1</c:v>
                </c:pt>
                <c:pt idx="11544">
                  <c:v>1</c:v>
                </c:pt>
                <c:pt idx="11545">
                  <c:v>1</c:v>
                </c:pt>
                <c:pt idx="11546">
                  <c:v>0.66666666699999999</c:v>
                </c:pt>
                <c:pt idx="11547">
                  <c:v>1</c:v>
                </c:pt>
                <c:pt idx="11548">
                  <c:v>1</c:v>
                </c:pt>
                <c:pt idx="11549">
                  <c:v>1</c:v>
                </c:pt>
                <c:pt idx="11550">
                  <c:v>1</c:v>
                </c:pt>
                <c:pt idx="11551">
                  <c:v>1</c:v>
                </c:pt>
                <c:pt idx="11552">
                  <c:v>1</c:v>
                </c:pt>
                <c:pt idx="11553">
                  <c:v>1</c:v>
                </c:pt>
                <c:pt idx="11554">
                  <c:v>1</c:v>
                </c:pt>
                <c:pt idx="11555">
                  <c:v>1</c:v>
                </c:pt>
                <c:pt idx="11556">
                  <c:v>1</c:v>
                </c:pt>
                <c:pt idx="11557">
                  <c:v>1</c:v>
                </c:pt>
                <c:pt idx="11558">
                  <c:v>1</c:v>
                </c:pt>
                <c:pt idx="11559">
                  <c:v>1</c:v>
                </c:pt>
                <c:pt idx="11560">
                  <c:v>1</c:v>
                </c:pt>
                <c:pt idx="11561">
                  <c:v>1</c:v>
                </c:pt>
                <c:pt idx="11562">
                  <c:v>1</c:v>
                </c:pt>
                <c:pt idx="11563">
                  <c:v>1</c:v>
                </c:pt>
                <c:pt idx="11564">
                  <c:v>1</c:v>
                </c:pt>
                <c:pt idx="11565">
                  <c:v>1</c:v>
                </c:pt>
                <c:pt idx="11566">
                  <c:v>1</c:v>
                </c:pt>
                <c:pt idx="11567">
                  <c:v>1</c:v>
                </c:pt>
                <c:pt idx="11568">
                  <c:v>1</c:v>
                </c:pt>
                <c:pt idx="11569">
                  <c:v>1</c:v>
                </c:pt>
                <c:pt idx="11570">
                  <c:v>1</c:v>
                </c:pt>
                <c:pt idx="11571">
                  <c:v>1</c:v>
                </c:pt>
                <c:pt idx="11572">
                  <c:v>1</c:v>
                </c:pt>
                <c:pt idx="11573">
                  <c:v>1</c:v>
                </c:pt>
                <c:pt idx="11574">
                  <c:v>1</c:v>
                </c:pt>
                <c:pt idx="11575">
                  <c:v>1</c:v>
                </c:pt>
                <c:pt idx="11576">
                  <c:v>1</c:v>
                </c:pt>
                <c:pt idx="11577">
                  <c:v>1</c:v>
                </c:pt>
                <c:pt idx="11578">
                  <c:v>1</c:v>
                </c:pt>
                <c:pt idx="11579">
                  <c:v>1</c:v>
                </c:pt>
                <c:pt idx="11580">
                  <c:v>1</c:v>
                </c:pt>
                <c:pt idx="11581">
                  <c:v>1</c:v>
                </c:pt>
                <c:pt idx="11582">
                  <c:v>1</c:v>
                </c:pt>
                <c:pt idx="11583">
                  <c:v>1</c:v>
                </c:pt>
                <c:pt idx="11584">
                  <c:v>1</c:v>
                </c:pt>
                <c:pt idx="11585">
                  <c:v>1</c:v>
                </c:pt>
                <c:pt idx="11586">
                  <c:v>1</c:v>
                </c:pt>
                <c:pt idx="11587">
                  <c:v>1</c:v>
                </c:pt>
                <c:pt idx="11588">
                  <c:v>1</c:v>
                </c:pt>
                <c:pt idx="11589">
                  <c:v>1</c:v>
                </c:pt>
                <c:pt idx="11590">
                  <c:v>1</c:v>
                </c:pt>
                <c:pt idx="11591">
                  <c:v>1</c:v>
                </c:pt>
                <c:pt idx="11592">
                  <c:v>1</c:v>
                </c:pt>
                <c:pt idx="11593">
                  <c:v>1</c:v>
                </c:pt>
                <c:pt idx="11594">
                  <c:v>1</c:v>
                </c:pt>
                <c:pt idx="11595">
                  <c:v>1</c:v>
                </c:pt>
                <c:pt idx="11596">
                  <c:v>1</c:v>
                </c:pt>
                <c:pt idx="11597">
                  <c:v>1</c:v>
                </c:pt>
                <c:pt idx="11598">
                  <c:v>1</c:v>
                </c:pt>
                <c:pt idx="11599">
                  <c:v>1</c:v>
                </c:pt>
                <c:pt idx="11600">
                  <c:v>1</c:v>
                </c:pt>
                <c:pt idx="11601">
                  <c:v>1</c:v>
                </c:pt>
                <c:pt idx="11602">
                  <c:v>1</c:v>
                </c:pt>
                <c:pt idx="11603">
                  <c:v>1</c:v>
                </c:pt>
                <c:pt idx="11604">
                  <c:v>1</c:v>
                </c:pt>
                <c:pt idx="11605">
                  <c:v>1</c:v>
                </c:pt>
                <c:pt idx="11606">
                  <c:v>1</c:v>
                </c:pt>
                <c:pt idx="11607">
                  <c:v>1</c:v>
                </c:pt>
                <c:pt idx="11608">
                  <c:v>1</c:v>
                </c:pt>
                <c:pt idx="11609">
                  <c:v>1</c:v>
                </c:pt>
                <c:pt idx="11610">
                  <c:v>1</c:v>
                </c:pt>
                <c:pt idx="11611">
                  <c:v>1</c:v>
                </c:pt>
                <c:pt idx="11612">
                  <c:v>1</c:v>
                </c:pt>
                <c:pt idx="11613">
                  <c:v>1</c:v>
                </c:pt>
                <c:pt idx="11614">
                  <c:v>1</c:v>
                </c:pt>
                <c:pt idx="11615">
                  <c:v>1</c:v>
                </c:pt>
                <c:pt idx="11616">
                  <c:v>1</c:v>
                </c:pt>
                <c:pt idx="11617">
                  <c:v>1</c:v>
                </c:pt>
                <c:pt idx="11618">
                  <c:v>1</c:v>
                </c:pt>
                <c:pt idx="11619">
                  <c:v>1</c:v>
                </c:pt>
                <c:pt idx="11620">
                  <c:v>1</c:v>
                </c:pt>
                <c:pt idx="11621">
                  <c:v>1</c:v>
                </c:pt>
                <c:pt idx="11622">
                  <c:v>1</c:v>
                </c:pt>
                <c:pt idx="11623">
                  <c:v>1</c:v>
                </c:pt>
                <c:pt idx="11624">
                  <c:v>1</c:v>
                </c:pt>
                <c:pt idx="11625">
                  <c:v>1</c:v>
                </c:pt>
                <c:pt idx="11626">
                  <c:v>1</c:v>
                </c:pt>
                <c:pt idx="11627">
                  <c:v>1</c:v>
                </c:pt>
                <c:pt idx="11628">
                  <c:v>1</c:v>
                </c:pt>
                <c:pt idx="11629">
                  <c:v>1</c:v>
                </c:pt>
                <c:pt idx="11630">
                  <c:v>1</c:v>
                </c:pt>
                <c:pt idx="11631">
                  <c:v>1</c:v>
                </c:pt>
                <c:pt idx="11632">
                  <c:v>1</c:v>
                </c:pt>
                <c:pt idx="11633">
                  <c:v>1</c:v>
                </c:pt>
                <c:pt idx="11634">
                  <c:v>1</c:v>
                </c:pt>
                <c:pt idx="11635">
                  <c:v>1</c:v>
                </c:pt>
                <c:pt idx="11636">
                  <c:v>1</c:v>
                </c:pt>
                <c:pt idx="11637">
                  <c:v>1</c:v>
                </c:pt>
                <c:pt idx="11638">
                  <c:v>1</c:v>
                </c:pt>
                <c:pt idx="11639">
                  <c:v>1</c:v>
                </c:pt>
                <c:pt idx="11640">
                  <c:v>1</c:v>
                </c:pt>
                <c:pt idx="11641">
                  <c:v>1</c:v>
                </c:pt>
                <c:pt idx="11642">
                  <c:v>1</c:v>
                </c:pt>
                <c:pt idx="11643">
                  <c:v>0.33333333300000001</c:v>
                </c:pt>
                <c:pt idx="11644">
                  <c:v>1</c:v>
                </c:pt>
                <c:pt idx="11645">
                  <c:v>1</c:v>
                </c:pt>
                <c:pt idx="11646">
                  <c:v>1</c:v>
                </c:pt>
                <c:pt idx="11647">
                  <c:v>1</c:v>
                </c:pt>
                <c:pt idx="11648">
                  <c:v>1</c:v>
                </c:pt>
                <c:pt idx="11649">
                  <c:v>1</c:v>
                </c:pt>
                <c:pt idx="11650">
                  <c:v>1</c:v>
                </c:pt>
                <c:pt idx="11651">
                  <c:v>1</c:v>
                </c:pt>
                <c:pt idx="11652">
                  <c:v>1</c:v>
                </c:pt>
                <c:pt idx="11653">
                  <c:v>1</c:v>
                </c:pt>
                <c:pt idx="11654">
                  <c:v>1</c:v>
                </c:pt>
                <c:pt idx="11655">
                  <c:v>1</c:v>
                </c:pt>
                <c:pt idx="11656">
                  <c:v>1</c:v>
                </c:pt>
                <c:pt idx="11657">
                  <c:v>1</c:v>
                </c:pt>
                <c:pt idx="11658">
                  <c:v>1</c:v>
                </c:pt>
                <c:pt idx="11659">
                  <c:v>1</c:v>
                </c:pt>
                <c:pt idx="11660">
                  <c:v>1</c:v>
                </c:pt>
                <c:pt idx="11661">
                  <c:v>1</c:v>
                </c:pt>
                <c:pt idx="11662">
                  <c:v>0.66666666699999999</c:v>
                </c:pt>
                <c:pt idx="11663">
                  <c:v>1</c:v>
                </c:pt>
                <c:pt idx="11664">
                  <c:v>1</c:v>
                </c:pt>
                <c:pt idx="11665">
                  <c:v>1</c:v>
                </c:pt>
                <c:pt idx="11666">
                  <c:v>1</c:v>
                </c:pt>
                <c:pt idx="11667">
                  <c:v>1</c:v>
                </c:pt>
                <c:pt idx="11668">
                  <c:v>1</c:v>
                </c:pt>
                <c:pt idx="11669">
                  <c:v>1</c:v>
                </c:pt>
                <c:pt idx="11670">
                  <c:v>1</c:v>
                </c:pt>
                <c:pt idx="11671">
                  <c:v>1</c:v>
                </c:pt>
                <c:pt idx="11672">
                  <c:v>1</c:v>
                </c:pt>
                <c:pt idx="11673">
                  <c:v>1</c:v>
                </c:pt>
                <c:pt idx="11674">
                  <c:v>1</c:v>
                </c:pt>
                <c:pt idx="11675">
                  <c:v>1</c:v>
                </c:pt>
                <c:pt idx="11676">
                  <c:v>1</c:v>
                </c:pt>
                <c:pt idx="11677">
                  <c:v>1</c:v>
                </c:pt>
                <c:pt idx="11678">
                  <c:v>1</c:v>
                </c:pt>
                <c:pt idx="11679">
                  <c:v>1</c:v>
                </c:pt>
                <c:pt idx="11680">
                  <c:v>1</c:v>
                </c:pt>
                <c:pt idx="11681">
                  <c:v>1</c:v>
                </c:pt>
                <c:pt idx="11682">
                  <c:v>1</c:v>
                </c:pt>
                <c:pt idx="11683">
                  <c:v>1</c:v>
                </c:pt>
                <c:pt idx="11684">
                  <c:v>1</c:v>
                </c:pt>
                <c:pt idx="11685">
                  <c:v>1</c:v>
                </c:pt>
                <c:pt idx="11686">
                  <c:v>1</c:v>
                </c:pt>
                <c:pt idx="11687">
                  <c:v>1</c:v>
                </c:pt>
                <c:pt idx="11688">
                  <c:v>1</c:v>
                </c:pt>
                <c:pt idx="11689">
                  <c:v>1</c:v>
                </c:pt>
                <c:pt idx="11690">
                  <c:v>1</c:v>
                </c:pt>
                <c:pt idx="11691">
                  <c:v>1</c:v>
                </c:pt>
                <c:pt idx="11692">
                  <c:v>1</c:v>
                </c:pt>
                <c:pt idx="11693">
                  <c:v>1</c:v>
                </c:pt>
                <c:pt idx="11694">
                  <c:v>1</c:v>
                </c:pt>
                <c:pt idx="11695">
                  <c:v>1</c:v>
                </c:pt>
                <c:pt idx="11696">
                  <c:v>1</c:v>
                </c:pt>
                <c:pt idx="11697">
                  <c:v>1</c:v>
                </c:pt>
                <c:pt idx="11698">
                  <c:v>1</c:v>
                </c:pt>
                <c:pt idx="11699">
                  <c:v>1</c:v>
                </c:pt>
                <c:pt idx="11700">
                  <c:v>1</c:v>
                </c:pt>
                <c:pt idx="11701">
                  <c:v>1</c:v>
                </c:pt>
                <c:pt idx="11702">
                  <c:v>1</c:v>
                </c:pt>
                <c:pt idx="11703">
                  <c:v>1</c:v>
                </c:pt>
                <c:pt idx="11704">
                  <c:v>1</c:v>
                </c:pt>
                <c:pt idx="11705">
                  <c:v>1</c:v>
                </c:pt>
                <c:pt idx="11706">
                  <c:v>1</c:v>
                </c:pt>
                <c:pt idx="11707">
                  <c:v>1</c:v>
                </c:pt>
                <c:pt idx="11708">
                  <c:v>1</c:v>
                </c:pt>
                <c:pt idx="11709">
                  <c:v>1</c:v>
                </c:pt>
                <c:pt idx="11710">
                  <c:v>1</c:v>
                </c:pt>
                <c:pt idx="11711">
                  <c:v>1</c:v>
                </c:pt>
                <c:pt idx="11712">
                  <c:v>1</c:v>
                </c:pt>
                <c:pt idx="11713">
                  <c:v>1</c:v>
                </c:pt>
                <c:pt idx="11714">
                  <c:v>1</c:v>
                </c:pt>
                <c:pt idx="11715">
                  <c:v>1</c:v>
                </c:pt>
                <c:pt idx="11716">
                  <c:v>1</c:v>
                </c:pt>
                <c:pt idx="11717">
                  <c:v>1</c:v>
                </c:pt>
                <c:pt idx="11718">
                  <c:v>1</c:v>
                </c:pt>
                <c:pt idx="11719">
                  <c:v>1</c:v>
                </c:pt>
                <c:pt idx="11720">
                  <c:v>1</c:v>
                </c:pt>
                <c:pt idx="11721">
                  <c:v>1</c:v>
                </c:pt>
                <c:pt idx="11722">
                  <c:v>1</c:v>
                </c:pt>
                <c:pt idx="11723">
                  <c:v>1</c:v>
                </c:pt>
                <c:pt idx="11724">
                  <c:v>1</c:v>
                </c:pt>
                <c:pt idx="11725">
                  <c:v>1</c:v>
                </c:pt>
                <c:pt idx="11726">
                  <c:v>1</c:v>
                </c:pt>
                <c:pt idx="11727">
                  <c:v>1</c:v>
                </c:pt>
                <c:pt idx="11728">
                  <c:v>1</c:v>
                </c:pt>
                <c:pt idx="11729">
                  <c:v>1</c:v>
                </c:pt>
                <c:pt idx="11730">
                  <c:v>1</c:v>
                </c:pt>
                <c:pt idx="11731">
                  <c:v>1</c:v>
                </c:pt>
                <c:pt idx="11732">
                  <c:v>1</c:v>
                </c:pt>
                <c:pt idx="11733">
                  <c:v>1</c:v>
                </c:pt>
                <c:pt idx="11734">
                  <c:v>1</c:v>
                </c:pt>
                <c:pt idx="11735">
                  <c:v>1</c:v>
                </c:pt>
                <c:pt idx="11736">
                  <c:v>1</c:v>
                </c:pt>
                <c:pt idx="11737">
                  <c:v>1</c:v>
                </c:pt>
                <c:pt idx="11738">
                  <c:v>1</c:v>
                </c:pt>
                <c:pt idx="11739">
                  <c:v>1</c:v>
                </c:pt>
                <c:pt idx="11740">
                  <c:v>1</c:v>
                </c:pt>
                <c:pt idx="11741">
                  <c:v>1</c:v>
                </c:pt>
                <c:pt idx="11742">
                  <c:v>1</c:v>
                </c:pt>
                <c:pt idx="11743">
                  <c:v>1</c:v>
                </c:pt>
                <c:pt idx="11744">
                  <c:v>1</c:v>
                </c:pt>
                <c:pt idx="11745">
                  <c:v>1</c:v>
                </c:pt>
                <c:pt idx="11746">
                  <c:v>1</c:v>
                </c:pt>
                <c:pt idx="11747">
                  <c:v>1</c:v>
                </c:pt>
                <c:pt idx="11748">
                  <c:v>1</c:v>
                </c:pt>
                <c:pt idx="11749">
                  <c:v>1</c:v>
                </c:pt>
                <c:pt idx="11750">
                  <c:v>1</c:v>
                </c:pt>
                <c:pt idx="11751">
                  <c:v>1</c:v>
                </c:pt>
                <c:pt idx="11752">
                  <c:v>1</c:v>
                </c:pt>
                <c:pt idx="11753">
                  <c:v>1</c:v>
                </c:pt>
                <c:pt idx="11754">
                  <c:v>1</c:v>
                </c:pt>
                <c:pt idx="11755">
                  <c:v>1</c:v>
                </c:pt>
                <c:pt idx="11756">
                  <c:v>1</c:v>
                </c:pt>
                <c:pt idx="11757">
                  <c:v>1</c:v>
                </c:pt>
                <c:pt idx="11758">
                  <c:v>1</c:v>
                </c:pt>
                <c:pt idx="11759">
                  <c:v>1</c:v>
                </c:pt>
                <c:pt idx="11760">
                  <c:v>1</c:v>
                </c:pt>
                <c:pt idx="11761">
                  <c:v>1</c:v>
                </c:pt>
                <c:pt idx="11762">
                  <c:v>1</c:v>
                </c:pt>
                <c:pt idx="11763">
                  <c:v>1</c:v>
                </c:pt>
                <c:pt idx="11764">
                  <c:v>1</c:v>
                </c:pt>
                <c:pt idx="11765">
                  <c:v>1</c:v>
                </c:pt>
                <c:pt idx="11766">
                  <c:v>1</c:v>
                </c:pt>
                <c:pt idx="11767">
                  <c:v>1</c:v>
                </c:pt>
                <c:pt idx="11768">
                  <c:v>1</c:v>
                </c:pt>
                <c:pt idx="11769">
                  <c:v>1</c:v>
                </c:pt>
                <c:pt idx="11770">
                  <c:v>1</c:v>
                </c:pt>
                <c:pt idx="11771">
                  <c:v>1</c:v>
                </c:pt>
                <c:pt idx="11772">
                  <c:v>1</c:v>
                </c:pt>
                <c:pt idx="11773">
                  <c:v>1</c:v>
                </c:pt>
                <c:pt idx="11774">
                  <c:v>1</c:v>
                </c:pt>
                <c:pt idx="11775">
                  <c:v>1</c:v>
                </c:pt>
                <c:pt idx="11776">
                  <c:v>1</c:v>
                </c:pt>
                <c:pt idx="11777">
                  <c:v>1</c:v>
                </c:pt>
                <c:pt idx="11778">
                  <c:v>1</c:v>
                </c:pt>
                <c:pt idx="11779">
                  <c:v>1</c:v>
                </c:pt>
                <c:pt idx="11780">
                  <c:v>1</c:v>
                </c:pt>
                <c:pt idx="11781">
                  <c:v>1</c:v>
                </c:pt>
                <c:pt idx="11782">
                  <c:v>1</c:v>
                </c:pt>
                <c:pt idx="11783">
                  <c:v>1</c:v>
                </c:pt>
                <c:pt idx="11784">
                  <c:v>1</c:v>
                </c:pt>
                <c:pt idx="11785">
                  <c:v>1</c:v>
                </c:pt>
                <c:pt idx="11786">
                  <c:v>1</c:v>
                </c:pt>
                <c:pt idx="11787">
                  <c:v>1</c:v>
                </c:pt>
                <c:pt idx="11788">
                  <c:v>1</c:v>
                </c:pt>
                <c:pt idx="11789">
                  <c:v>1</c:v>
                </c:pt>
                <c:pt idx="11790">
                  <c:v>1</c:v>
                </c:pt>
                <c:pt idx="11791">
                  <c:v>1</c:v>
                </c:pt>
                <c:pt idx="11792">
                  <c:v>1</c:v>
                </c:pt>
                <c:pt idx="11793">
                  <c:v>1</c:v>
                </c:pt>
                <c:pt idx="11794">
                  <c:v>1</c:v>
                </c:pt>
                <c:pt idx="11795">
                  <c:v>1</c:v>
                </c:pt>
                <c:pt idx="11796">
                  <c:v>1</c:v>
                </c:pt>
                <c:pt idx="11797">
                  <c:v>1</c:v>
                </c:pt>
                <c:pt idx="11798">
                  <c:v>1</c:v>
                </c:pt>
                <c:pt idx="11799">
                  <c:v>1</c:v>
                </c:pt>
                <c:pt idx="11800">
                  <c:v>1</c:v>
                </c:pt>
                <c:pt idx="11801">
                  <c:v>1</c:v>
                </c:pt>
                <c:pt idx="11802">
                  <c:v>1</c:v>
                </c:pt>
                <c:pt idx="11803">
                  <c:v>1</c:v>
                </c:pt>
                <c:pt idx="11804">
                  <c:v>1</c:v>
                </c:pt>
                <c:pt idx="11805">
                  <c:v>1</c:v>
                </c:pt>
                <c:pt idx="11806">
                  <c:v>1</c:v>
                </c:pt>
                <c:pt idx="11807">
                  <c:v>1</c:v>
                </c:pt>
                <c:pt idx="11808">
                  <c:v>1</c:v>
                </c:pt>
                <c:pt idx="11809">
                  <c:v>1</c:v>
                </c:pt>
                <c:pt idx="11810">
                  <c:v>1</c:v>
                </c:pt>
                <c:pt idx="11811">
                  <c:v>1</c:v>
                </c:pt>
                <c:pt idx="11812">
                  <c:v>1</c:v>
                </c:pt>
                <c:pt idx="11813">
                  <c:v>1</c:v>
                </c:pt>
                <c:pt idx="11814">
                  <c:v>1</c:v>
                </c:pt>
                <c:pt idx="11815">
                  <c:v>1</c:v>
                </c:pt>
                <c:pt idx="11816">
                  <c:v>1</c:v>
                </c:pt>
                <c:pt idx="11817">
                  <c:v>1</c:v>
                </c:pt>
                <c:pt idx="11818">
                  <c:v>1</c:v>
                </c:pt>
                <c:pt idx="11819">
                  <c:v>1</c:v>
                </c:pt>
                <c:pt idx="11820">
                  <c:v>1</c:v>
                </c:pt>
                <c:pt idx="11821">
                  <c:v>1</c:v>
                </c:pt>
                <c:pt idx="11822">
                  <c:v>1</c:v>
                </c:pt>
                <c:pt idx="11823">
                  <c:v>1</c:v>
                </c:pt>
                <c:pt idx="11824">
                  <c:v>1</c:v>
                </c:pt>
                <c:pt idx="11825">
                  <c:v>1</c:v>
                </c:pt>
                <c:pt idx="11826">
                  <c:v>1</c:v>
                </c:pt>
                <c:pt idx="11827">
                  <c:v>1</c:v>
                </c:pt>
                <c:pt idx="11828">
                  <c:v>1</c:v>
                </c:pt>
                <c:pt idx="11829">
                  <c:v>1</c:v>
                </c:pt>
                <c:pt idx="11830">
                  <c:v>1</c:v>
                </c:pt>
                <c:pt idx="11831">
                  <c:v>1</c:v>
                </c:pt>
                <c:pt idx="11832">
                  <c:v>1</c:v>
                </c:pt>
                <c:pt idx="11833">
                  <c:v>1</c:v>
                </c:pt>
                <c:pt idx="11834">
                  <c:v>1</c:v>
                </c:pt>
                <c:pt idx="11835">
                  <c:v>1</c:v>
                </c:pt>
                <c:pt idx="11836">
                  <c:v>1</c:v>
                </c:pt>
                <c:pt idx="11837">
                  <c:v>1</c:v>
                </c:pt>
                <c:pt idx="11838">
                  <c:v>1</c:v>
                </c:pt>
                <c:pt idx="11839">
                  <c:v>1</c:v>
                </c:pt>
                <c:pt idx="11840">
                  <c:v>1</c:v>
                </c:pt>
                <c:pt idx="11841">
                  <c:v>1</c:v>
                </c:pt>
                <c:pt idx="11842">
                  <c:v>1</c:v>
                </c:pt>
                <c:pt idx="11843">
                  <c:v>1</c:v>
                </c:pt>
                <c:pt idx="11844">
                  <c:v>1</c:v>
                </c:pt>
                <c:pt idx="11845">
                  <c:v>1</c:v>
                </c:pt>
                <c:pt idx="11846">
                  <c:v>1</c:v>
                </c:pt>
                <c:pt idx="11847">
                  <c:v>1</c:v>
                </c:pt>
                <c:pt idx="11848">
                  <c:v>1</c:v>
                </c:pt>
                <c:pt idx="11849">
                  <c:v>1</c:v>
                </c:pt>
                <c:pt idx="11850">
                  <c:v>1</c:v>
                </c:pt>
                <c:pt idx="11851">
                  <c:v>1</c:v>
                </c:pt>
                <c:pt idx="11852">
                  <c:v>1</c:v>
                </c:pt>
                <c:pt idx="11853">
                  <c:v>1</c:v>
                </c:pt>
                <c:pt idx="11854">
                  <c:v>1</c:v>
                </c:pt>
                <c:pt idx="11855">
                  <c:v>1</c:v>
                </c:pt>
                <c:pt idx="11856">
                  <c:v>1</c:v>
                </c:pt>
                <c:pt idx="11857">
                  <c:v>1</c:v>
                </c:pt>
                <c:pt idx="11858">
                  <c:v>1</c:v>
                </c:pt>
                <c:pt idx="11859">
                  <c:v>1</c:v>
                </c:pt>
                <c:pt idx="11860">
                  <c:v>1</c:v>
                </c:pt>
                <c:pt idx="11861">
                  <c:v>1</c:v>
                </c:pt>
                <c:pt idx="11862">
                  <c:v>1</c:v>
                </c:pt>
                <c:pt idx="11863">
                  <c:v>1</c:v>
                </c:pt>
                <c:pt idx="11864">
                  <c:v>0.66666666699999999</c:v>
                </c:pt>
                <c:pt idx="11865">
                  <c:v>1</c:v>
                </c:pt>
                <c:pt idx="11866">
                  <c:v>1</c:v>
                </c:pt>
                <c:pt idx="11867">
                  <c:v>1</c:v>
                </c:pt>
                <c:pt idx="11868">
                  <c:v>1</c:v>
                </c:pt>
                <c:pt idx="11869">
                  <c:v>1</c:v>
                </c:pt>
                <c:pt idx="11870">
                  <c:v>1</c:v>
                </c:pt>
                <c:pt idx="11871">
                  <c:v>1</c:v>
                </c:pt>
                <c:pt idx="11872">
                  <c:v>1</c:v>
                </c:pt>
                <c:pt idx="11873">
                  <c:v>1</c:v>
                </c:pt>
                <c:pt idx="11874">
                  <c:v>1</c:v>
                </c:pt>
                <c:pt idx="11875">
                  <c:v>1</c:v>
                </c:pt>
                <c:pt idx="11876">
                  <c:v>1</c:v>
                </c:pt>
                <c:pt idx="11877">
                  <c:v>1</c:v>
                </c:pt>
                <c:pt idx="11878">
                  <c:v>1</c:v>
                </c:pt>
                <c:pt idx="11879">
                  <c:v>1</c:v>
                </c:pt>
                <c:pt idx="11880">
                  <c:v>1</c:v>
                </c:pt>
                <c:pt idx="11881">
                  <c:v>1</c:v>
                </c:pt>
                <c:pt idx="11882">
                  <c:v>1</c:v>
                </c:pt>
                <c:pt idx="11883">
                  <c:v>1</c:v>
                </c:pt>
                <c:pt idx="11884">
                  <c:v>1</c:v>
                </c:pt>
                <c:pt idx="11885">
                  <c:v>1</c:v>
                </c:pt>
                <c:pt idx="11886">
                  <c:v>1</c:v>
                </c:pt>
                <c:pt idx="11887">
                  <c:v>1</c:v>
                </c:pt>
                <c:pt idx="11888">
                  <c:v>1</c:v>
                </c:pt>
                <c:pt idx="11889">
                  <c:v>1</c:v>
                </c:pt>
                <c:pt idx="11890">
                  <c:v>1</c:v>
                </c:pt>
                <c:pt idx="11891">
                  <c:v>1</c:v>
                </c:pt>
                <c:pt idx="11892">
                  <c:v>0.33333333300000001</c:v>
                </c:pt>
                <c:pt idx="11893">
                  <c:v>1</c:v>
                </c:pt>
                <c:pt idx="11894">
                  <c:v>1</c:v>
                </c:pt>
                <c:pt idx="11895">
                  <c:v>1</c:v>
                </c:pt>
                <c:pt idx="11896">
                  <c:v>1</c:v>
                </c:pt>
                <c:pt idx="11897">
                  <c:v>1</c:v>
                </c:pt>
                <c:pt idx="11898">
                  <c:v>1</c:v>
                </c:pt>
                <c:pt idx="11899">
                  <c:v>1</c:v>
                </c:pt>
                <c:pt idx="11900">
                  <c:v>1</c:v>
                </c:pt>
                <c:pt idx="11901">
                  <c:v>1</c:v>
                </c:pt>
                <c:pt idx="11902">
                  <c:v>1</c:v>
                </c:pt>
                <c:pt idx="11903">
                  <c:v>1</c:v>
                </c:pt>
                <c:pt idx="11904">
                  <c:v>1</c:v>
                </c:pt>
                <c:pt idx="11905">
                  <c:v>1</c:v>
                </c:pt>
                <c:pt idx="11906">
                  <c:v>1</c:v>
                </c:pt>
                <c:pt idx="11907">
                  <c:v>1</c:v>
                </c:pt>
                <c:pt idx="11908">
                  <c:v>1</c:v>
                </c:pt>
                <c:pt idx="11909">
                  <c:v>1</c:v>
                </c:pt>
                <c:pt idx="11910">
                  <c:v>1</c:v>
                </c:pt>
                <c:pt idx="11911">
                  <c:v>1</c:v>
                </c:pt>
                <c:pt idx="11912">
                  <c:v>0.66666666699999999</c:v>
                </c:pt>
                <c:pt idx="11913">
                  <c:v>1</c:v>
                </c:pt>
                <c:pt idx="11914">
                  <c:v>1</c:v>
                </c:pt>
                <c:pt idx="11915">
                  <c:v>1</c:v>
                </c:pt>
                <c:pt idx="11916">
                  <c:v>1</c:v>
                </c:pt>
                <c:pt idx="11917">
                  <c:v>1</c:v>
                </c:pt>
                <c:pt idx="11918">
                  <c:v>1</c:v>
                </c:pt>
                <c:pt idx="11919">
                  <c:v>1</c:v>
                </c:pt>
                <c:pt idx="11920">
                  <c:v>1</c:v>
                </c:pt>
                <c:pt idx="11921">
                  <c:v>1</c:v>
                </c:pt>
                <c:pt idx="11922">
                  <c:v>1</c:v>
                </c:pt>
                <c:pt idx="11923">
                  <c:v>1</c:v>
                </c:pt>
                <c:pt idx="11924">
                  <c:v>1</c:v>
                </c:pt>
                <c:pt idx="11925">
                  <c:v>1</c:v>
                </c:pt>
                <c:pt idx="11926">
                  <c:v>1</c:v>
                </c:pt>
                <c:pt idx="11927">
                  <c:v>1</c:v>
                </c:pt>
                <c:pt idx="11928">
                  <c:v>1</c:v>
                </c:pt>
                <c:pt idx="11929">
                  <c:v>1</c:v>
                </c:pt>
                <c:pt idx="11930">
                  <c:v>1</c:v>
                </c:pt>
                <c:pt idx="11931">
                  <c:v>1</c:v>
                </c:pt>
                <c:pt idx="11932">
                  <c:v>1</c:v>
                </c:pt>
                <c:pt idx="11933">
                  <c:v>1</c:v>
                </c:pt>
                <c:pt idx="11934">
                  <c:v>1</c:v>
                </c:pt>
                <c:pt idx="11935">
                  <c:v>1</c:v>
                </c:pt>
                <c:pt idx="11936">
                  <c:v>1</c:v>
                </c:pt>
                <c:pt idx="11937">
                  <c:v>1</c:v>
                </c:pt>
                <c:pt idx="11938">
                  <c:v>1</c:v>
                </c:pt>
                <c:pt idx="11939">
                  <c:v>1</c:v>
                </c:pt>
                <c:pt idx="11940">
                  <c:v>1</c:v>
                </c:pt>
                <c:pt idx="11941">
                  <c:v>1</c:v>
                </c:pt>
                <c:pt idx="11942">
                  <c:v>1</c:v>
                </c:pt>
                <c:pt idx="11943">
                  <c:v>1</c:v>
                </c:pt>
                <c:pt idx="11944">
                  <c:v>1</c:v>
                </c:pt>
                <c:pt idx="11945">
                  <c:v>1</c:v>
                </c:pt>
                <c:pt idx="11946">
                  <c:v>1</c:v>
                </c:pt>
                <c:pt idx="11947">
                  <c:v>1</c:v>
                </c:pt>
                <c:pt idx="11948">
                  <c:v>1</c:v>
                </c:pt>
                <c:pt idx="11949">
                  <c:v>1</c:v>
                </c:pt>
                <c:pt idx="11950">
                  <c:v>1</c:v>
                </c:pt>
                <c:pt idx="11951">
                  <c:v>1</c:v>
                </c:pt>
                <c:pt idx="11952">
                  <c:v>1</c:v>
                </c:pt>
                <c:pt idx="11953">
                  <c:v>1</c:v>
                </c:pt>
                <c:pt idx="11954">
                  <c:v>1</c:v>
                </c:pt>
                <c:pt idx="11955">
                  <c:v>1</c:v>
                </c:pt>
                <c:pt idx="11956">
                  <c:v>1</c:v>
                </c:pt>
                <c:pt idx="11957">
                  <c:v>1</c:v>
                </c:pt>
                <c:pt idx="11958">
                  <c:v>1</c:v>
                </c:pt>
                <c:pt idx="11959">
                  <c:v>1</c:v>
                </c:pt>
                <c:pt idx="11960">
                  <c:v>1</c:v>
                </c:pt>
                <c:pt idx="11961">
                  <c:v>1</c:v>
                </c:pt>
                <c:pt idx="11962">
                  <c:v>1</c:v>
                </c:pt>
                <c:pt idx="11963">
                  <c:v>1</c:v>
                </c:pt>
                <c:pt idx="11964">
                  <c:v>1</c:v>
                </c:pt>
                <c:pt idx="11965">
                  <c:v>1</c:v>
                </c:pt>
                <c:pt idx="11966">
                  <c:v>1</c:v>
                </c:pt>
                <c:pt idx="11967">
                  <c:v>1</c:v>
                </c:pt>
                <c:pt idx="11968">
                  <c:v>1</c:v>
                </c:pt>
                <c:pt idx="11969">
                  <c:v>1</c:v>
                </c:pt>
                <c:pt idx="11970">
                  <c:v>1</c:v>
                </c:pt>
                <c:pt idx="11971">
                  <c:v>1</c:v>
                </c:pt>
                <c:pt idx="11972">
                  <c:v>1</c:v>
                </c:pt>
                <c:pt idx="11973">
                  <c:v>1</c:v>
                </c:pt>
                <c:pt idx="11974">
                  <c:v>0.66666666699999999</c:v>
                </c:pt>
                <c:pt idx="11975">
                  <c:v>1</c:v>
                </c:pt>
                <c:pt idx="11976">
                  <c:v>1</c:v>
                </c:pt>
                <c:pt idx="11977">
                  <c:v>1</c:v>
                </c:pt>
                <c:pt idx="11978">
                  <c:v>1</c:v>
                </c:pt>
                <c:pt idx="11979">
                  <c:v>1</c:v>
                </c:pt>
                <c:pt idx="11980">
                  <c:v>1</c:v>
                </c:pt>
                <c:pt idx="11981">
                  <c:v>1</c:v>
                </c:pt>
                <c:pt idx="11982">
                  <c:v>1</c:v>
                </c:pt>
                <c:pt idx="11983">
                  <c:v>1</c:v>
                </c:pt>
                <c:pt idx="11984">
                  <c:v>1</c:v>
                </c:pt>
                <c:pt idx="11985">
                  <c:v>1</c:v>
                </c:pt>
                <c:pt idx="11986">
                  <c:v>0.33333333300000001</c:v>
                </c:pt>
                <c:pt idx="11987">
                  <c:v>1</c:v>
                </c:pt>
                <c:pt idx="11988">
                  <c:v>1</c:v>
                </c:pt>
                <c:pt idx="11989">
                  <c:v>1</c:v>
                </c:pt>
                <c:pt idx="11990">
                  <c:v>1</c:v>
                </c:pt>
                <c:pt idx="11991">
                  <c:v>1</c:v>
                </c:pt>
                <c:pt idx="11992">
                  <c:v>1</c:v>
                </c:pt>
                <c:pt idx="11993">
                  <c:v>1</c:v>
                </c:pt>
                <c:pt idx="11994">
                  <c:v>1</c:v>
                </c:pt>
                <c:pt idx="11995">
                  <c:v>1</c:v>
                </c:pt>
                <c:pt idx="11996">
                  <c:v>1</c:v>
                </c:pt>
                <c:pt idx="11997">
                  <c:v>1</c:v>
                </c:pt>
                <c:pt idx="11998">
                  <c:v>1</c:v>
                </c:pt>
                <c:pt idx="11999">
                  <c:v>1</c:v>
                </c:pt>
                <c:pt idx="12000">
                  <c:v>1</c:v>
                </c:pt>
                <c:pt idx="12001">
                  <c:v>1</c:v>
                </c:pt>
                <c:pt idx="12002">
                  <c:v>1</c:v>
                </c:pt>
                <c:pt idx="12003">
                  <c:v>1</c:v>
                </c:pt>
                <c:pt idx="12004">
                  <c:v>1</c:v>
                </c:pt>
                <c:pt idx="12005">
                  <c:v>1</c:v>
                </c:pt>
                <c:pt idx="12006">
                  <c:v>1</c:v>
                </c:pt>
                <c:pt idx="12007">
                  <c:v>1</c:v>
                </c:pt>
                <c:pt idx="12008">
                  <c:v>1</c:v>
                </c:pt>
                <c:pt idx="12009">
                  <c:v>1</c:v>
                </c:pt>
                <c:pt idx="12010">
                  <c:v>1</c:v>
                </c:pt>
                <c:pt idx="12011">
                  <c:v>1</c:v>
                </c:pt>
                <c:pt idx="12012">
                  <c:v>1</c:v>
                </c:pt>
                <c:pt idx="12013">
                  <c:v>0.66666666699999999</c:v>
                </c:pt>
                <c:pt idx="12014">
                  <c:v>1</c:v>
                </c:pt>
                <c:pt idx="12015">
                  <c:v>1</c:v>
                </c:pt>
                <c:pt idx="12016">
                  <c:v>1</c:v>
                </c:pt>
                <c:pt idx="12017">
                  <c:v>1</c:v>
                </c:pt>
                <c:pt idx="12018">
                  <c:v>1</c:v>
                </c:pt>
                <c:pt idx="12019">
                  <c:v>1</c:v>
                </c:pt>
                <c:pt idx="12020">
                  <c:v>1</c:v>
                </c:pt>
                <c:pt idx="12021">
                  <c:v>1</c:v>
                </c:pt>
                <c:pt idx="12022">
                  <c:v>1</c:v>
                </c:pt>
                <c:pt idx="12023">
                  <c:v>1</c:v>
                </c:pt>
                <c:pt idx="12024">
                  <c:v>1</c:v>
                </c:pt>
                <c:pt idx="12025">
                  <c:v>1</c:v>
                </c:pt>
                <c:pt idx="12026">
                  <c:v>1</c:v>
                </c:pt>
                <c:pt idx="12027">
                  <c:v>1</c:v>
                </c:pt>
                <c:pt idx="12028">
                  <c:v>1</c:v>
                </c:pt>
                <c:pt idx="12029">
                  <c:v>1</c:v>
                </c:pt>
                <c:pt idx="12030">
                  <c:v>1</c:v>
                </c:pt>
                <c:pt idx="12031">
                  <c:v>1</c:v>
                </c:pt>
                <c:pt idx="12032">
                  <c:v>0.33333333300000001</c:v>
                </c:pt>
                <c:pt idx="12033">
                  <c:v>1</c:v>
                </c:pt>
                <c:pt idx="12034">
                  <c:v>1</c:v>
                </c:pt>
                <c:pt idx="12035">
                  <c:v>1</c:v>
                </c:pt>
                <c:pt idx="12036">
                  <c:v>1</c:v>
                </c:pt>
                <c:pt idx="12037">
                  <c:v>1</c:v>
                </c:pt>
                <c:pt idx="12038">
                  <c:v>1</c:v>
                </c:pt>
                <c:pt idx="12039">
                  <c:v>1</c:v>
                </c:pt>
                <c:pt idx="12040">
                  <c:v>1</c:v>
                </c:pt>
                <c:pt idx="12041">
                  <c:v>1</c:v>
                </c:pt>
                <c:pt idx="12042">
                  <c:v>1</c:v>
                </c:pt>
                <c:pt idx="12043">
                  <c:v>1</c:v>
                </c:pt>
                <c:pt idx="12044">
                  <c:v>1</c:v>
                </c:pt>
                <c:pt idx="12045">
                  <c:v>1</c:v>
                </c:pt>
                <c:pt idx="12046">
                  <c:v>1</c:v>
                </c:pt>
                <c:pt idx="12047">
                  <c:v>1</c:v>
                </c:pt>
                <c:pt idx="12048">
                  <c:v>1</c:v>
                </c:pt>
                <c:pt idx="12049">
                  <c:v>1</c:v>
                </c:pt>
                <c:pt idx="12050">
                  <c:v>1</c:v>
                </c:pt>
                <c:pt idx="12051">
                  <c:v>1</c:v>
                </c:pt>
                <c:pt idx="12052">
                  <c:v>1</c:v>
                </c:pt>
                <c:pt idx="12053">
                  <c:v>1</c:v>
                </c:pt>
                <c:pt idx="12054">
                  <c:v>1</c:v>
                </c:pt>
                <c:pt idx="12055">
                  <c:v>1</c:v>
                </c:pt>
                <c:pt idx="12056">
                  <c:v>1</c:v>
                </c:pt>
                <c:pt idx="12057">
                  <c:v>1</c:v>
                </c:pt>
                <c:pt idx="12058">
                  <c:v>1</c:v>
                </c:pt>
                <c:pt idx="12059">
                  <c:v>1</c:v>
                </c:pt>
                <c:pt idx="12060">
                  <c:v>1</c:v>
                </c:pt>
                <c:pt idx="12061">
                  <c:v>1</c:v>
                </c:pt>
                <c:pt idx="12062">
                  <c:v>1</c:v>
                </c:pt>
                <c:pt idx="12063">
                  <c:v>1</c:v>
                </c:pt>
                <c:pt idx="12064">
                  <c:v>1</c:v>
                </c:pt>
                <c:pt idx="12065">
                  <c:v>1</c:v>
                </c:pt>
                <c:pt idx="12066">
                  <c:v>1</c:v>
                </c:pt>
                <c:pt idx="12067">
                  <c:v>1</c:v>
                </c:pt>
                <c:pt idx="12068">
                  <c:v>1</c:v>
                </c:pt>
                <c:pt idx="12069">
                  <c:v>1</c:v>
                </c:pt>
                <c:pt idx="12070">
                  <c:v>1</c:v>
                </c:pt>
                <c:pt idx="12071">
                  <c:v>1</c:v>
                </c:pt>
                <c:pt idx="12072">
                  <c:v>1</c:v>
                </c:pt>
                <c:pt idx="12073">
                  <c:v>1</c:v>
                </c:pt>
                <c:pt idx="12074">
                  <c:v>1</c:v>
                </c:pt>
                <c:pt idx="12075">
                  <c:v>1</c:v>
                </c:pt>
                <c:pt idx="12076">
                  <c:v>1</c:v>
                </c:pt>
                <c:pt idx="12077">
                  <c:v>1</c:v>
                </c:pt>
                <c:pt idx="12078">
                  <c:v>1</c:v>
                </c:pt>
                <c:pt idx="12079">
                  <c:v>1</c:v>
                </c:pt>
                <c:pt idx="12080">
                  <c:v>0.66666666699999999</c:v>
                </c:pt>
                <c:pt idx="12081">
                  <c:v>1</c:v>
                </c:pt>
                <c:pt idx="12082">
                  <c:v>1</c:v>
                </c:pt>
                <c:pt idx="12083">
                  <c:v>1</c:v>
                </c:pt>
                <c:pt idx="12084">
                  <c:v>0.33333333300000001</c:v>
                </c:pt>
                <c:pt idx="12085">
                  <c:v>1</c:v>
                </c:pt>
                <c:pt idx="12086">
                  <c:v>1</c:v>
                </c:pt>
                <c:pt idx="12087">
                  <c:v>1</c:v>
                </c:pt>
                <c:pt idx="12088">
                  <c:v>1</c:v>
                </c:pt>
                <c:pt idx="12089">
                  <c:v>1</c:v>
                </c:pt>
                <c:pt idx="12090">
                  <c:v>1</c:v>
                </c:pt>
                <c:pt idx="12091">
                  <c:v>1</c:v>
                </c:pt>
                <c:pt idx="12092">
                  <c:v>1</c:v>
                </c:pt>
                <c:pt idx="12093">
                  <c:v>1</c:v>
                </c:pt>
                <c:pt idx="12094">
                  <c:v>1</c:v>
                </c:pt>
                <c:pt idx="12095">
                  <c:v>1</c:v>
                </c:pt>
                <c:pt idx="12096">
                  <c:v>1</c:v>
                </c:pt>
                <c:pt idx="12097">
                  <c:v>1</c:v>
                </c:pt>
                <c:pt idx="12098">
                  <c:v>1</c:v>
                </c:pt>
                <c:pt idx="12099">
                  <c:v>1</c:v>
                </c:pt>
                <c:pt idx="12100">
                  <c:v>1</c:v>
                </c:pt>
                <c:pt idx="12101">
                  <c:v>1</c:v>
                </c:pt>
                <c:pt idx="12102">
                  <c:v>1</c:v>
                </c:pt>
                <c:pt idx="12103">
                  <c:v>1</c:v>
                </c:pt>
                <c:pt idx="12104">
                  <c:v>1</c:v>
                </c:pt>
                <c:pt idx="12105">
                  <c:v>1</c:v>
                </c:pt>
                <c:pt idx="12106">
                  <c:v>1</c:v>
                </c:pt>
                <c:pt idx="12107">
                  <c:v>1</c:v>
                </c:pt>
                <c:pt idx="12108">
                  <c:v>1</c:v>
                </c:pt>
                <c:pt idx="12109">
                  <c:v>1</c:v>
                </c:pt>
                <c:pt idx="12110">
                  <c:v>1</c:v>
                </c:pt>
                <c:pt idx="12111">
                  <c:v>1</c:v>
                </c:pt>
                <c:pt idx="12112">
                  <c:v>1</c:v>
                </c:pt>
                <c:pt idx="12113">
                  <c:v>1</c:v>
                </c:pt>
                <c:pt idx="12114">
                  <c:v>1</c:v>
                </c:pt>
                <c:pt idx="12115">
                  <c:v>1</c:v>
                </c:pt>
                <c:pt idx="12116">
                  <c:v>1</c:v>
                </c:pt>
                <c:pt idx="12117">
                  <c:v>1</c:v>
                </c:pt>
                <c:pt idx="12118">
                  <c:v>1</c:v>
                </c:pt>
                <c:pt idx="12119">
                  <c:v>1</c:v>
                </c:pt>
                <c:pt idx="12120">
                  <c:v>1</c:v>
                </c:pt>
                <c:pt idx="12121">
                  <c:v>1</c:v>
                </c:pt>
                <c:pt idx="12122">
                  <c:v>1</c:v>
                </c:pt>
                <c:pt idx="12123">
                  <c:v>1</c:v>
                </c:pt>
                <c:pt idx="12124">
                  <c:v>1</c:v>
                </c:pt>
                <c:pt idx="12125">
                  <c:v>1</c:v>
                </c:pt>
                <c:pt idx="12126">
                  <c:v>1</c:v>
                </c:pt>
                <c:pt idx="12127">
                  <c:v>1</c:v>
                </c:pt>
                <c:pt idx="12128">
                  <c:v>1</c:v>
                </c:pt>
                <c:pt idx="12129">
                  <c:v>1</c:v>
                </c:pt>
                <c:pt idx="12130">
                  <c:v>1</c:v>
                </c:pt>
                <c:pt idx="12131">
                  <c:v>0.66666666699999999</c:v>
                </c:pt>
                <c:pt idx="12132">
                  <c:v>1</c:v>
                </c:pt>
                <c:pt idx="12133">
                  <c:v>0.66666666699999999</c:v>
                </c:pt>
                <c:pt idx="12134">
                  <c:v>1</c:v>
                </c:pt>
                <c:pt idx="12135">
                  <c:v>1</c:v>
                </c:pt>
                <c:pt idx="12136">
                  <c:v>1</c:v>
                </c:pt>
                <c:pt idx="12137">
                  <c:v>1</c:v>
                </c:pt>
                <c:pt idx="12138">
                  <c:v>1</c:v>
                </c:pt>
                <c:pt idx="12139">
                  <c:v>1</c:v>
                </c:pt>
                <c:pt idx="12140">
                  <c:v>1</c:v>
                </c:pt>
                <c:pt idx="12141">
                  <c:v>1</c:v>
                </c:pt>
                <c:pt idx="12142">
                  <c:v>1</c:v>
                </c:pt>
                <c:pt idx="12143">
                  <c:v>1</c:v>
                </c:pt>
                <c:pt idx="12144">
                  <c:v>1</c:v>
                </c:pt>
                <c:pt idx="12145">
                  <c:v>1</c:v>
                </c:pt>
                <c:pt idx="12146">
                  <c:v>1</c:v>
                </c:pt>
                <c:pt idx="12147">
                  <c:v>1</c:v>
                </c:pt>
                <c:pt idx="12148">
                  <c:v>1</c:v>
                </c:pt>
                <c:pt idx="12149">
                  <c:v>1</c:v>
                </c:pt>
                <c:pt idx="12150">
                  <c:v>1</c:v>
                </c:pt>
                <c:pt idx="12151">
                  <c:v>1</c:v>
                </c:pt>
                <c:pt idx="12152">
                  <c:v>1</c:v>
                </c:pt>
                <c:pt idx="12153">
                  <c:v>1</c:v>
                </c:pt>
                <c:pt idx="12154">
                  <c:v>1</c:v>
                </c:pt>
                <c:pt idx="12155">
                  <c:v>1</c:v>
                </c:pt>
                <c:pt idx="12156">
                  <c:v>1</c:v>
                </c:pt>
                <c:pt idx="12157">
                  <c:v>1</c:v>
                </c:pt>
                <c:pt idx="12158">
                  <c:v>1</c:v>
                </c:pt>
                <c:pt idx="12159">
                  <c:v>1</c:v>
                </c:pt>
                <c:pt idx="12160">
                  <c:v>1</c:v>
                </c:pt>
                <c:pt idx="12161">
                  <c:v>1</c:v>
                </c:pt>
                <c:pt idx="12162">
                  <c:v>1</c:v>
                </c:pt>
                <c:pt idx="12163">
                  <c:v>1</c:v>
                </c:pt>
                <c:pt idx="12164">
                  <c:v>1</c:v>
                </c:pt>
                <c:pt idx="12165">
                  <c:v>1</c:v>
                </c:pt>
                <c:pt idx="12166">
                  <c:v>1</c:v>
                </c:pt>
                <c:pt idx="12167">
                  <c:v>1</c:v>
                </c:pt>
                <c:pt idx="12168">
                  <c:v>1</c:v>
                </c:pt>
                <c:pt idx="12169">
                  <c:v>1</c:v>
                </c:pt>
                <c:pt idx="12170">
                  <c:v>1</c:v>
                </c:pt>
                <c:pt idx="12171">
                  <c:v>1</c:v>
                </c:pt>
                <c:pt idx="12172">
                  <c:v>1</c:v>
                </c:pt>
                <c:pt idx="12173">
                  <c:v>1</c:v>
                </c:pt>
                <c:pt idx="12174">
                  <c:v>1</c:v>
                </c:pt>
                <c:pt idx="12175">
                  <c:v>1</c:v>
                </c:pt>
                <c:pt idx="12176">
                  <c:v>1</c:v>
                </c:pt>
                <c:pt idx="12177">
                  <c:v>1</c:v>
                </c:pt>
                <c:pt idx="12178">
                  <c:v>1</c:v>
                </c:pt>
                <c:pt idx="12179">
                  <c:v>1</c:v>
                </c:pt>
                <c:pt idx="12180">
                  <c:v>1</c:v>
                </c:pt>
                <c:pt idx="12181">
                  <c:v>1</c:v>
                </c:pt>
                <c:pt idx="12182">
                  <c:v>1</c:v>
                </c:pt>
                <c:pt idx="12183">
                  <c:v>1</c:v>
                </c:pt>
                <c:pt idx="12184">
                  <c:v>1</c:v>
                </c:pt>
                <c:pt idx="12185">
                  <c:v>1</c:v>
                </c:pt>
                <c:pt idx="12186">
                  <c:v>1</c:v>
                </c:pt>
                <c:pt idx="12187">
                  <c:v>1</c:v>
                </c:pt>
                <c:pt idx="12188">
                  <c:v>1</c:v>
                </c:pt>
                <c:pt idx="12189">
                  <c:v>1</c:v>
                </c:pt>
                <c:pt idx="12190">
                  <c:v>1</c:v>
                </c:pt>
                <c:pt idx="12191">
                  <c:v>1</c:v>
                </c:pt>
                <c:pt idx="12192">
                  <c:v>1</c:v>
                </c:pt>
                <c:pt idx="12193">
                  <c:v>1</c:v>
                </c:pt>
                <c:pt idx="12194">
                  <c:v>1</c:v>
                </c:pt>
                <c:pt idx="12195">
                  <c:v>1</c:v>
                </c:pt>
                <c:pt idx="12196">
                  <c:v>1</c:v>
                </c:pt>
                <c:pt idx="12197">
                  <c:v>1</c:v>
                </c:pt>
                <c:pt idx="12198">
                  <c:v>1</c:v>
                </c:pt>
                <c:pt idx="12199">
                  <c:v>1</c:v>
                </c:pt>
                <c:pt idx="12200">
                  <c:v>1</c:v>
                </c:pt>
                <c:pt idx="12201">
                  <c:v>1</c:v>
                </c:pt>
                <c:pt idx="12202">
                  <c:v>1</c:v>
                </c:pt>
                <c:pt idx="12203">
                  <c:v>1</c:v>
                </c:pt>
                <c:pt idx="12204">
                  <c:v>1</c:v>
                </c:pt>
                <c:pt idx="12205">
                  <c:v>1</c:v>
                </c:pt>
                <c:pt idx="12206">
                  <c:v>1</c:v>
                </c:pt>
                <c:pt idx="12207">
                  <c:v>1</c:v>
                </c:pt>
                <c:pt idx="12208">
                  <c:v>1</c:v>
                </c:pt>
                <c:pt idx="12209">
                  <c:v>1</c:v>
                </c:pt>
                <c:pt idx="12210">
                  <c:v>1</c:v>
                </c:pt>
                <c:pt idx="12211">
                  <c:v>1</c:v>
                </c:pt>
                <c:pt idx="12212">
                  <c:v>1</c:v>
                </c:pt>
                <c:pt idx="12213">
                  <c:v>0.33333333300000001</c:v>
                </c:pt>
                <c:pt idx="12214">
                  <c:v>1</c:v>
                </c:pt>
                <c:pt idx="12215">
                  <c:v>1</c:v>
                </c:pt>
                <c:pt idx="12216">
                  <c:v>1</c:v>
                </c:pt>
                <c:pt idx="12217">
                  <c:v>1</c:v>
                </c:pt>
                <c:pt idx="12218">
                  <c:v>1</c:v>
                </c:pt>
                <c:pt idx="12219">
                  <c:v>1</c:v>
                </c:pt>
                <c:pt idx="12220">
                  <c:v>1</c:v>
                </c:pt>
                <c:pt idx="12221">
                  <c:v>1</c:v>
                </c:pt>
                <c:pt idx="12222">
                  <c:v>1</c:v>
                </c:pt>
                <c:pt idx="12223">
                  <c:v>1</c:v>
                </c:pt>
                <c:pt idx="12224">
                  <c:v>1</c:v>
                </c:pt>
                <c:pt idx="12225">
                  <c:v>1</c:v>
                </c:pt>
                <c:pt idx="12226">
                  <c:v>1</c:v>
                </c:pt>
                <c:pt idx="12227">
                  <c:v>1</c:v>
                </c:pt>
                <c:pt idx="12228">
                  <c:v>1</c:v>
                </c:pt>
                <c:pt idx="12229">
                  <c:v>1</c:v>
                </c:pt>
                <c:pt idx="12230">
                  <c:v>1</c:v>
                </c:pt>
                <c:pt idx="12231">
                  <c:v>1</c:v>
                </c:pt>
                <c:pt idx="12232">
                  <c:v>1</c:v>
                </c:pt>
                <c:pt idx="12233">
                  <c:v>1</c:v>
                </c:pt>
                <c:pt idx="12234">
                  <c:v>1</c:v>
                </c:pt>
                <c:pt idx="12235">
                  <c:v>1</c:v>
                </c:pt>
                <c:pt idx="12236">
                  <c:v>1</c:v>
                </c:pt>
                <c:pt idx="12237">
                  <c:v>1</c:v>
                </c:pt>
                <c:pt idx="12238">
                  <c:v>1</c:v>
                </c:pt>
                <c:pt idx="12239">
                  <c:v>1</c:v>
                </c:pt>
                <c:pt idx="12240">
                  <c:v>1</c:v>
                </c:pt>
                <c:pt idx="12241">
                  <c:v>1</c:v>
                </c:pt>
                <c:pt idx="12242">
                  <c:v>1</c:v>
                </c:pt>
                <c:pt idx="12243">
                  <c:v>1</c:v>
                </c:pt>
                <c:pt idx="12244">
                  <c:v>1</c:v>
                </c:pt>
                <c:pt idx="12245">
                  <c:v>1</c:v>
                </c:pt>
                <c:pt idx="12246">
                  <c:v>1</c:v>
                </c:pt>
                <c:pt idx="12247">
                  <c:v>1</c:v>
                </c:pt>
                <c:pt idx="12248">
                  <c:v>1</c:v>
                </c:pt>
                <c:pt idx="12249">
                  <c:v>1</c:v>
                </c:pt>
                <c:pt idx="12250">
                  <c:v>1</c:v>
                </c:pt>
                <c:pt idx="12251">
                  <c:v>1</c:v>
                </c:pt>
                <c:pt idx="12252">
                  <c:v>1</c:v>
                </c:pt>
                <c:pt idx="12253">
                  <c:v>1</c:v>
                </c:pt>
                <c:pt idx="12254">
                  <c:v>1</c:v>
                </c:pt>
                <c:pt idx="12255">
                  <c:v>1</c:v>
                </c:pt>
                <c:pt idx="12256">
                  <c:v>1</c:v>
                </c:pt>
                <c:pt idx="12257">
                  <c:v>1</c:v>
                </c:pt>
                <c:pt idx="12258">
                  <c:v>1</c:v>
                </c:pt>
                <c:pt idx="12259">
                  <c:v>1</c:v>
                </c:pt>
                <c:pt idx="12260">
                  <c:v>1</c:v>
                </c:pt>
                <c:pt idx="12261">
                  <c:v>1</c:v>
                </c:pt>
                <c:pt idx="12262">
                  <c:v>1</c:v>
                </c:pt>
                <c:pt idx="12263">
                  <c:v>1</c:v>
                </c:pt>
                <c:pt idx="12264">
                  <c:v>1</c:v>
                </c:pt>
                <c:pt idx="12265">
                  <c:v>1</c:v>
                </c:pt>
                <c:pt idx="12266">
                  <c:v>1</c:v>
                </c:pt>
                <c:pt idx="12267">
                  <c:v>1</c:v>
                </c:pt>
                <c:pt idx="12268">
                  <c:v>1</c:v>
                </c:pt>
                <c:pt idx="12269">
                  <c:v>1</c:v>
                </c:pt>
                <c:pt idx="12270">
                  <c:v>1</c:v>
                </c:pt>
                <c:pt idx="12271">
                  <c:v>1</c:v>
                </c:pt>
                <c:pt idx="12272">
                  <c:v>1</c:v>
                </c:pt>
                <c:pt idx="12273">
                  <c:v>1</c:v>
                </c:pt>
                <c:pt idx="12274">
                  <c:v>1</c:v>
                </c:pt>
                <c:pt idx="12275">
                  <c:v>1</c:v>
                </c:pt>
                <c:pt idx="12276">
                  <c:v>1</c:v>
                </c:pt>
                <c:pt idx="12277">
                  <c:v>1</c:v>
                </c:pt>
                <c:pt idx="12278">
                  <c:v>1</c:v>
                </c:pt>
                <c:pt idx="12279">
                  <c:v>1</c:v>
                </c:pt>
                <c:pt idx="12280">
                  <c:v>1</c:v>
                </c:pt>
                <c:pt idx="12281">
                  <c:v>1</c:v>
                </c:pt>
                <c:pt idx="12282">
                  <c:v>1</c:v>
                </c:pt>
                <c:pt idx="12283">
                  <c:v>1</c:v>
                </c:pt>
                <c:pt idx="12284">
                  <c:v>1</c:v>
                </c:pt>
                <c:pt idx="12285">
                  <c:v>1</c:v>
                </c:pt>
                <c:pt idx="12286">
                  <c:v>1</c:v>
                </c:pt>
                <c:pt idx="12287">
                  <c:v>1</c:v>
                </c:pt>
                <c:pt idx="12288">
                  <c:v>1</c:v>
                </c:pt>
                <c:pt idx="12289">
                  <c:v>1</c:v>
                </c:pt>
                <c:pt idx="12290">
                  <c:v>1</c:v>
                </c:pt>
                <c:pt idx="12291">
                  <c:v>1</c:v>
                </c:pt>
                <c:pt idx="12292">
                  <c:v>1</c:v>
                </c:pt>
                <c:pt idx="12293">
                  <c:v>0.33333333300000001</c:v>
                </c:pt>
                <c:pt idx="12294">
                  <c:v>1</c:v>
                </c:pt>
                <c:pt idx="12295">
                  <c:v>1</c:v>
                </c:pt>
                <c:pt idx="12296">
                  <c:v>0.33333333300000001</c:v>
                </c:pt>
                <c:pt idx="12297">
                  <c:v>1</c:v>
                </c:pt>
                <c:pt idx="12298">
                  <c:v>1</c:v>
                </c:pt>
                <c:pt idx="12299">
                  <c:v>1</c:v>
                </c:pt>
                <c:pt idx="12300">
                  <c:v>1</c:v>
                </c:pt>
                <c:pt idx="12301">
                  <c:v>1</c:v>
                </c:pt>
                <c:pt idx="12302">
                  <c:v>1</c:v>
                </c:pt>
                <c:pt idx="12303">
                  <c:v>1</c:v>
                </c:pt>
                <c:pt idx="12304">
                  <c:v>1</c:v>
                </c:pt>
                <c:pt idx="12305">
                  <c:v>1</c:v>
                </c:pt>
                <c:pt idx="12306">
                  <c:v>1</c:v>
                </c:pt>
                <c:pt idx="12307">
                  <c:v>1</c:v>
                </c:pt>
                <c:pt idx="12308">
                  <c:v>1</c:v>
                </c:pt>
                <c:pt idx="12309">
                  <c:v>1</c:v>
                </c:pt>
                <c:pt idx="12310">
                  <c:v>1</c:v>
                </c:pt>
                <c:pt idx="12311">
                  <c:v>1</c:v>
                </c:pt>
                <c:pt idx="12312">
                  <c:v>1</c:v>
                </c:pt>
                <c:pt idx="12313">
                  <c:v>1</c:v>
                </c:pt>
                <c:pt idx="12314">
                  <c:v>1</c:v>
                </c:pt>
                <c:pt idx="12315">
                  <c:v>1</c:v>
                </c:pt>
                <c:pt idx="12316">
                  <c:v>1</c:v>
                </c:pt>
                <c:pt idx="12317">
                  <c:v>1</c:v>
                </c:pt>
                <c:pt idx="12318">
                  <c:v>1</c:v>
                </c:pt>
                <c:pt idx="12319">
                  <c:v>1</c:v>
                </c:pt>
                <c:pt idx="12320">
                  <c:v>1</c:v>
                </c:pt>
                <c:pt idx="12321">
                  <c:v>1</c:v>
                </c:pt>
                <c:pt idx="12322">
                  <c:v>1</c:v>
                </c:pt>
                <c:pt idx="12323">
                  <c:v>1</c:v>
                </c:pt>
                <c:pt idx="12324">
                  <c:v>1</c:v>
                </c:pt>
                <c:pt idx="12325">
                  <c:v>1</c:v>
                </c:pt>
                <c:pt idx="12326">
                  <c:v>1</c:v>
                </c:pt>
                <c:pt idx="12327">
                  <c:v>1</c:v>
                </c:pt>
                <c:pt idx="12328">
                  <c:v>1</c:v>
                </c:pt>
                <c:pt idx="12329">
                  <c:v>1</c:v>
                </c:pt>
                <c:pt idx="12330">
                  <c:v>1</c:v>
                </c:pt>
                <c:pt idx="12331">
                  <c:v>1</c:v>
                </c:pt>
                <c:pt idx="12332">
                  <c:v>1</c:v>
                </c:pt>
                <c:pt idx="12333">
                  <c:v>1</c:v>
                </c:pt>
                <c:pt idx="12334">
                  <c:v>1</c:v>
                </c:pt>
                <c:pt idx="12335">
                  <c:v>1</c:v>
                </c:pt>
                <c:pt idx="12336">
                  <c:v>1</c:v>
                </c:pt>
                <c:pt idx="12337">
                  <c:v>1</c:v>
                </c:pt>
                <c:pt idx="12338">
                  <c:v>1</c:v>
                </c:pt>
                <c:pt idx="12339">
                  <c:v>1</c:v>
                </c:pt>
                <c:pt idx="12340">
                  <c:v>1</c:v>
                </c:pt>
                <c:pt idx="12341">
                  <c:v>1</c:v>
                </c:pt>
                <c:pt idx="12342">
                  <c:v>1</c:v>
                </c:pt>
                <c:pt idx="12343">
                  <c:v>1</c:v>
                </c:pt>
                <c:pt idx="12344">
                  <c:v>1</c:v>
                </c:pt>
                <c:pt idx="12345">
                  <c:v>1</c:v>
                </c:pt>
                <c:pt idx="12346">
                  <c:v>1</c:v>
                </c:pt>
                <c:pt idx="12347">
                  <c:v>1</c:v>
                </c:pt>
                <c:pt idx="12348">
                  <c:v>1</c:v>
                </c:pt>
                <c:pt idx="12349">
                  <c:v>1</c:v>
                </c:pt>
                <c:pt idx="12350">
                  <c:v>1</c:v>
                </c:pt>
                <c:pt idx="12351">
                  <c:v>1</c:v>
                </c:pt>
                <c:pt idx="12352">
                  <c:v>1</c:v>
                </c:pt>
                <c:pt idx="12353">
                  <c:v>1</c:v>
                </c:pt>
                <c:pt idx="12354">
                  <c:v>1</c:v>
                </c:pt>
                <c:pt idx="12355">
                  <c:v>1</c:v>
                </c:pt>
                <c:pt idx="12356">
                  <c:v>1</c:v>
                </c:pt>
                <c:pt idx="12357">
                  <c:v>1</c:v>
                </c:pt>
                <c:pt idx="12358">
                  <c:v>1</c:v>
                </c:pt>
                <c:pt idx="12359">
                  <c:v>1</c:v>
                </c:pt>
                <c:pt idx="12360">
                  <c:v>1</c:v>
                </c:pt>
                <c:pt idx="12361">
                  <c:v>1</c:v>
                </c:pt>
                <c:pt idx="12362">
                  <c:v>1</c:v>
                </c:pt>
                <c:pt idx="12363">
                  <c:v>1</c:v>
                </c:pt>
                <c:pt idx="12364">
                  <c:v>1</c:v>
                </c:pt>
                <c:pt idx="12365">
                  <c:v>0.66666666699999999</c:v>
                </c:pt>
                <c:pt idx="12366">
                  <c:v>1</c:v>
                </c:pt>
                <c:pt idx="12367">
                  <c:v>1</c:v>
                </c:pt>
                <c:pt idx="12368">
                  <c:v>1</c:v>
                </c:pt>
                <c:pt idx="12369">
                  <c:v>1</c:v>
                </c:pt>
                <c:pt idx="12370">
                  <c:v>1</c:v>
                </c:pt>
                <c:pt idx="12371">
                  <c:v>1</c:v>
                </c:pt>
                <c:pt idx="12372">
                  <c:v>1</c:v>
                </c:pt>
                <c:pt idx="12373">
                  <c:v>1</c:v>
                </c:pt>
                <c:pt idx="12374">
                  <c:v>1</c:v>
                </c:pt>
                <c:pt idx="12375">
                  <c:v>1</c:v>
                </c:pt>
                <c:pt idx="12376">
                  <c:v>1</c:v>
                </c:pt>
                <c:pt idx="12377">
                  <c:v>1</c:v>
                </c:pt>
                <c:pt idx="12378">
                  <c:v>1</c:v>
                </c:pt>
                <c:pt idx="12379">
                  <c:v>1</c:v>
                </c:pt>
                <c:pt idx="12380">
                  <c:v>1</c:v>
                </c:pt>
                <c:pt idx="12381">
                  <c:v>1</c:v>
                </c:pt>
                <c:pt idx="12382">
                  <c:v>1</c:v>
                </c:pt>
                <c:pt idx="12383">
                  <c:v>1</c:v>
                </c:pt>
                <c:pt idx="12384">
                  <c:v>1</c:v>
                </c:pt>
                <c:pt idx="12385">
                  <c:v>1</c:v>
                </c:pt>
                <c:pt idx="12386">
                  <c:v>1</c:v>
                </c:pt>
                <c:pt idx="12387">
                  <c:v>1</c:v>
                </c:pt>
                <c:pt idx="12388">
                  <c:v>1</c:v>
                </c:pt>
                <c:pt idx="12389">
                  <c:v>1</c:v>
                </c:pt>
                <c:pt idx="12390">
                  <c:v>1</c:v>
                </c:pt>
                <c:pt idx="12391">
                  <c:v>1</c:v>
                </c:pt>
                <c:pt idx="12392">
                  <c:v>1</c:v>
                </c:pt>
                <c:pt idx="12393">
                  <c:v>1</c:v>
                </c:pt>
                <c:pt idx="12394">
                  <c:v>1</c:v>
                </c:pt>
                <c:pt idx="12395">
                  <c:v>1</c:v>
                </c:pt>
                <c:pt idx="12396">
                  <c:v>1</c:v>
                </c:pt>
                <c:pt idx="12397">
                  <c:v>1</c:v>
                </c:pt>
                <c:pt idx="12398">
                  <c:v>1</c:v>
                </c:pt>
                <c:pt idx="12399">
                  <c:v>1</c:v>
                </c:pt>
                <c:pt idx="12400">
                  <c:v>1</c:v>
                </c:pt>
                <c:pt idx="12401">
                  <c:v>1</c:v>
                </c:pt>
                <c:pt idx="12402">
                  <c:v>1</c:v>
                </c:pt>
                <c:pt idx="12403">
                  <c:v>1</c:v>
                </c:pt>
                <c:pt idx="12404">
                  <c:v>1</c:v>
                </c:pt>
                <c:pt idx="12405">
                  <c:v>1</c:v>
                </c:pt>
                <c:pt idx="12406">
                  <c:v>1</c:v>
                </c:pt>
                <c:pt idx="12407">
                  <c:v>1</c:v>
                </c:pt>
                <c:pt idx="12408">
                  <c:v>1</c:v>
                </c:pt>
                <c:pt idx="12409">
                  <c:v>1</c:v>
                </c:pt>
                <c:pt idx="12410">
                  <c:v>1</c:v>
                </c:pt>
                <c:pt idx="12411">
                  <c:v>1</c:v>
                </c:pt>
                <c:pt idx="12412">
                  <c:v>1</c:v>
                </c:pt>
                <c:pt idx="12413">
                  <c:v>1</c:v>
                </c:pt>
                <c:pt idx="12414">
                  <c:v>1</c:v>
                </c:pt>
                <c:pt idx="12415">
                  <c:v>1</c:v>
                </c:pt>
                <c:pt idx="12416">
                  <c:v>1</c:v>
                </c:pt>
                <c:pt idx="12417">
                  <c:v>1</c:v>
                </c:pt>
                <c:pt idx="12418">
                  <c:v>1</c:v>
                </c:pt>
                <c:pt idx="12419">
                  <c:v>1</c:v>
                </c:pt>
                <c:pt idx="12420">
                  <c:v>1</c:v>
                </c:pt>
                <c:pt idx="12421">
                  <c:v>1</c:v>
                </c:pt>
                <c:pt idx="12422">
                  <c:v>1</c:v>
                </c:pt>
                <c:pt idx="12423">
                  <c:v>1</c:v>
                </c:pt>
                <c:pt idx="12424">
                  <c:v>1</c:v>
                </c:pt>
                <c:pt idx="12425">
                  <c:v>1</c:v>
                </c:pt>
                <c:pt idx="12426">
                  <c:v>1</c:v>
                </c:pt>
                <c:pt idx="12427">
                  <c:v>1</c:v>
                </c:pt>
                <c:pt idx="12428">
                  <c:v>1</c:v>
                </c:pt>
                <c:pt idx="12429">
                  <c:v>1</c:v>
                </c:pt>
                <c:pt idx="12430">
                  <c:v>1</c:v>
                </c:pt>
                <c:pt idx="12431">
                  <c:v>1</c:v>
                </c:pt>
                <c:pt idx="12432">
                  <c:v>1</c:v>
                </c:pt>
                <c:pt idx="12433">
                  <c:v>1</c:v>
                </c:pt>
                <c:pt idx="12434">
                  <c:v>1</c:v>
                </c:pt>
                <c:pt idx="12435">
                  <c:v>1</c:v>
                </c:pt>
                <c:pt idx="12436">
                  <c:v>1</c:v>
                </c:pt>
                <c:pt idx="12437">
                  <c:v>1</c:v>
                </c:pt>
                <c:pt idx="12438">
                  <c:v>1</c:v>
                </c:pt>
                <c:pt idx="12439">
                  <c:v>1</c:v>
                </c:pt>
                <c:pt idx="12440">
                  <c:v>1</c:v>
                </c:pt>
                <c:pt idx="12441">
                  <c:v>1</c:v>
                </c:pt>
                <c:pt idx="12442">
                  <c:v>1</c:v>
                </c:pt>
                <c:pt idx="12443">
                  <c:v>1</c:v>
                </c:pt>
                <c:pt idx="12444">
                  <c:v>1</c:v>
                </c:pt>
                <c:pt idx="12445">
                  <c:v>1</c:v>
                </c:pt>
                <c:pt idx="12446">
                  <c:v>1</c:v>
                </c:pt>
                <c:pt idx="12447">
                  <c:v>1</c:v>
                </c:pt>
                <c:pt idx="12448">
                  <c:v>1</c:v>
                </c:pt>
                <c:pt idx="12449">
                  <c:v>1</c:v>
                </c:pt>
                <c:pt idx="12450">
                  <c:v>1</c:v>
                </c:pt>
                <c:pt idx="12451">
                  <c:v>1</c:v>
                </c:pt>
                <c:pt idx="12452">
                  <c:v>1</c:v>
                </c:pt>
                <c:pt idx="12453">
                  <c:v>1</c:v>
                </c:pt>
                <c:pt idx="12454">
                  <c:v>1</c:v>
                </c:pt>
                <c:pt idx="12455">
                  <c:v>1</c:v>
                </c:pt>
                <c:pt idx="12456">
                  <c:v>1</c:v>
                </c:pt>
                <c:pt idx="12457">
                  <c:v>1</c:v>
                </c:pt>
                <c:pt idx="12458">
                  <c:v>1</c:v>
                </c:pt>
                <c:pt idx="12459">
                  <c:v>1</c:v>
                </c:pt>
                <c:pt idx="12460">
                  <c:v>1</c:v>
                </c:pt>
                <c:pt idx="12461">
                  <c:v>1</c:v>
                </c:pt>
                <c:pt idx="12462">
                  <c:v>1</c:v>
                </c:pt>
                <c:pt idx="12463">
                  <c:v>1</c:v>
                </c:pt>
                <c:pt idx="12464">
                  <c:v>1</c:v>
                </c:pt>
                <c:pt idx="12465">
                  <c:v>1</c:v>
                </c:pt>
                <c:pt idx="12466">
                  <c:v>1</c:v>
                </c:pt>
                <c:pt idx="12467">
                  <c:v>1</c:v>
                </c:pt>
                <c:pt idx="12468">
                  <c:v>1</c:v>
                </c:pt>
                <c:pt idx="12469">
                  <c:v>1</c:v>
                </c:pt>
                <c:pt idx="12470">
                  <c:v>1</c:v>
                </c:pt>
                <c:pt idx="12471">
                  <c:v>1</c:v>
                </c:pt>
                <c:pt idx="12472">
                  <c:v>1</c:v>
                </c:pt>
                <c:pt idx="12473">
                  <c:v>1</c:v>
                </c:pt>
                <c:pt idx="12474">
                  <c:v>1</c:v>
                </c:pt>
                <c:pt idx="12475">
                  <c:v>1</c:v>
                </c:pt>
                <c:pt idx="12476">
                  <c:v>1</c:v>
                </c:pt>
                <c:pt idx="12477">
                  <c:v>1</c:v>
                </c:pt>
                <c:pt idx="12478">
                  <c:v>1</c:v>
                </c:pt>
                <c:pt idx="12479">
                  <c:v>1</c:v>
                </c:pt>
                <c:pt idx="12480">
                  <c:v>1</c:v>
                </c:pt>
                <c:pt idx="12481">
                  <c:v>1</c:v>
                </c:pt>
                <c:pt idx="12482">
                  <c:v>1</c:v>
                </c:pt>
                <c:pt idx="12483">
                  <c:v>1</c:v>
                </c:pt>
                <c:pt idx="12484">
                  <c:v>1</c:v>
                </c:pt>
                <c:pt idx="12485">
                  <c:v>1</c:v>
                </c:pt>
                <c:pt idx="12486">
                  <c:v>1</c:v>
                </c:pt>
                <c:pt idx="12487">
                  <c:v>1</c:v>
                </c:pt>
                <c:pt idx="12488">
                  <c:v>1</c:v>
                </c:pt>
                <c:pt idx="12489">
                  <c:v>0.66666666699999999</c:v>
                </c:pt>
                <c:pt idx="12490">
                  <c:v>1</c:v>
                </c:pt>
                <c:pt idx="12491">
                  <c:v>1</c:v>
                </c:pt>
                <c:pt idx="12492">
                  <c:v>1</c:v>
                </c:pt>
                <c:pt idx="12493">
                  <c:v>1</c:v>
                </c:pt>
                <c:pt idx="12494">
                  <c:v>1</c:v>
                </c:pt>
                <c:pt idx="12495">
                  <c:v>1</c:v>
                </c:pt>
                <c:pt idx="12496">
                  <c:v>1</c:v>
                </c:pt>
                <c:pt idx="12497">
                  <c:v>1</c:v>
                </c:pt>
                <c:pt idx="12498">
                  <c:v>1</c:v>
                </c:pt>
                <c:pt idx="12499">
                  <c:v>1</c:v>
                </c:pt>
                <c:pt idx="12500">
                  <c:v>1</c:v>
                </c:pt>
                <c:pt idx="12501">
                  <c:v>1</c:v>
                </c:pt>
                <c:pt idx="12502">
                  <c:v>1</c:v>
                </c:pt>
                <c:pt idx="12503">
                  <c:v>1</c:v>
                </c:pt>
                <c:pt idx="12504">
                  <c:v>1</c:v>
                </c:pt>
                <c:pt idx="12505">
                  <c:v>1</c:v>
                </c:pt>
                <c:pt idx="12506">
                  <c:v>1</c:v>
                </c:pt>
                <c:pt idx="12507">
                  <c:v>1</c:v>
                </c:pt>
                <c:pt idx="12508">
                  <c:v>1</c:v>
                </c:pt>
                <c:pt idx="12509">
                  <c:v>1</c:v>
                </c:pt>
                <c:pt idx="12510">
                  <c:v>1</c:v>
                </c:pt>
                <c:pt idx="12511">
                  <c:v>1</c:v>
                </c:pt>
                <c:pt idx="12512">
                  <c:v>1</c:v>
                </c:pt>
                <c:pt idx="12513">
                  <c:v>1</c:v>
                </c:pt>
                <c:pt idx="12514">
                  <c:v>1</c:v>
                </c:pt>
                <c:pt idx="12515">
                  <c:v>1</c:v>
                </c:pt>
                <c:pt idx="12516">
                  <c:v>1</c:v>
                </c:pt>
                <c:pt idx="12517">
                  <c:v>1</c:v>
                </c:pt>
                <c:pt idx="12518">
                  <c:v>1</c:v>
                </c:pt>
                <c:pt idx="12519">
                  <c:v>1</c:v>
                </c:pt>
                <c:pt idx="12520">
                  <c:v>1</c:v>
                </c:pt>
                <c:pt idx="12521">
                  <c:v>1</c:v>
                </c:pt>
                <c:pt idx="12522">
                  <c:v>1</c:v>
                </c:pt>
                <c:pt idx="12523">
                  <c:v>1</c:v>
                </c:pt>
                <c:pt idx="12524">
                  <c:v>1</c:v>
                </c:pt>
                <c:pt idx="12525">
                  <c:v>1</c:v>
                </c:pt>
                <c:pt idx="12526">
                  <c:v>1</c:v>
                </c:pt>
                <c:pt idx="12527">
                  <c:v>1</c:v>
                </c:pt>
                <c:pt idx="12528">
                  <c:v>1</c:v>
                </c:pt>
                <c:pt idx="12529">
                  <c:v>1</c:v>
                </c:pt>
                <c:pt idx="12530">
                  <c:v>1</c:v>
                </c:pt>
                <c:pt idx="12531">
                  <c:v>1</c:v>
                </c:pt>
                <c:pt idx="12532">
                  <c:v>1</c:v>
                </c:pt>
                <c:pt idx="12533">
                  <c:v>1</c:v>
                </c:pt>
                <c:pt idx="12534">
                  <c:v>1</c:v>
                </c:pt>
                <c:pt idx="12535">
                  <c:v>1</c:v>
                </c:pt>
                <c:pt idx="12536">
                  <c:v>1</c:v>
                </c:pt>
                <c:pt idx="12537">
                  <c:v>1</c:v>
                </c:pt>
                <c:pt idx="12538">
                  <c:v>1</c:v>
                </c:pt>
                <c:pt idx="12539">
                  <c:v>1</c:v>
                </c:pt>
                <c:pt idx="12540">
                  <c:v>1</c:v>
                </c:pt>
                <c:pt idx="12541">
                  <c:v>1</c:v>
                </c:pt>
                <c:pt idx="12542">
                  <c:v>1</c:v>
                </c:pt>
                <c:pt idx="12543">
                  <c:v>1</c:v>
                </c:pt>
                <c:pt idx="12544">
                  <c:v>1</c:v>
                </c:pt>
                <c:pt idx="12545">
                  <c:v>1</c:v>
                </c:pt>
                <c:pt idx="12546">
                  <c:v>1</c:v>
                </c:pt>
                <c:pt idx="12547">
                  <c:v>1</c:v>
                </c:pt>
                <c:pt idx="12548">
                  <c:v>1</c:v>
                </c:pt>
                <c:pt idx="12549">
                  <c:v>1</c:v>
                </c:pt>
                <c:pt idx="12550">
                  <c:v>1</c:v>
                </c:pt>
                <c:pt idx="12551">
                  <c:v>1</c:v>
                </c:pt>
                <c:pt idx="12552">
                  <c:v>1</c:v>
                </c:pt>
                <c:pt idx="12553">
                  <c:v>1</c:v>
                </c:pt>
                <c:pt idx="12554">
                  <c:v>1</c:v>
                </c:pt>
                <c:pt idx="12555">
                  <c:v>1</c:v>
                </c:pt>
                <c:pt idx="12556">
                  <c:v>1</c:v>
                </c:pt>
                <c:pt idx="12557">
                  <c:v>1</c:v>
                </c:pt>
                <c:pt idx="12558">
                  <c:v>1</c:v>
                </c:pt>
                <c:pt idx="12559">
                  <c:v>1</c:v>
                </c:pt>
                <c:pt idx="12560">
                  <c:v>1</c:v>
                </c:pt>
                <c:pt idx="12561">
                  <c:v>1</c:v>
                </c:pt>
                <c:pt idx="12562">
                  <c:v>1</c:v>
                </c:pt>
                <c:pt idx="12563">
                  <c:v>1</c:v>
                </c:pt>
                <c:pt idx="12564">
                  <c:v>1</c:v>
                </c:pt>
                <c:pt idx="12565">
                  <c:v>1</c:v>
                </c:pt>
                <c:pt idx="12566">
                  <c:v>1</c:v>
                </c:pt>
                <c:pt idx="12567">
                  <c:v>1</c:v>
                </c:pt>
                <c:pt idx="12568">
                  <c:v>1</c:v>
                </c:pt>
                <c:pt idx="12569">
                  <c:v>1</c:v>
                </c:pt>
                <c:pt idx="12570">
                  <c:v>1</c:v>
                </c:pt>
                <c:pt idx="12571">
                  <c:v>1</c:v>
                </c:pt>
                <c:pt idx="12572">
                  <c:v>1</c:v>
                </c:pt>
                <c:pt idx="12573">
                  <c:v>1</c:v>
                </c:pt>
                <c:pt idx="12574">
                  <c:v>1</c:v>
                </c:pt>
                <c:pt idx="12575">
                  <c:v>1</c:v>
                </c:pt>
                <c:pt idx="12576">
                  <c:v>1</c:v>
                </c:pt>
                <c:pt idx="12577">
                  <c:v>1</c:v>
                </c:pt>
                <c:pt idx="12578">
                  <c:v>1</c:v>
                </c:pt>
                <c:pt idx="12579">
                  <c:v>1</c:v>
                </c:pt>
                <c:pt idx="12580">
                  <c:v>1</c:v>
                </c:pt>
                <c:pt idx="12581">
                  <c:v>1</c:v>
                </c:pt>
                <c:pt idx="12582">
                  <c:v>1</c:v>
                </c:pt>
                <c:pt idx="12583">
                  <c:v>1</c:v>
                </c:pt>
                <c:pt idx="12584">
                  <c:v>1</c:v>
                </c:pt>
                <c:pt idx="12585">
                  <c:v>1</c:v>
                </c:pt>
                <c:pt idx="12586">
                  <c:v>1</c:v>
                </c:pt>
                <c:pt idx="12587">
                  <c:v>1</c:v>
                </c:pt>
                <c:pt idx="12588">
                  <c:v>0.33333333300000001</c:v>
                </c:pt>
                <c:pt idx="12589">
                  <c:v>1</c:v>
                </c:pt>
                <c:pt idx="12590">
                  <c:v>1</c:v>
                </c:pt>
                <c:pt idx="12591">
                  <c:v>1</c:v>
                </c:pt>
                <c:pt idx="12592">
                  <c:v>1</c:v>
                </c:pt>
                <c:pt idx="12593">
                  <c:v>1</c:v>
                </c:pt>
                <c:pt idx="12594">
                  <c:v>1</c:v>
                </c:pt>
                <c:pt idx="12595">
                  <c:v>1</c:v>
                </c:pt>
                <c:pt idx="12596">
                  <c:v>1</c:v>
                </c:pt>
                <c:pt idx="12597">
                  <c:v>1</c:v>
                </c:pt>
                <c:pt idx="12598">
                  <c:v>1</c:v>
                </c:pt>
                <c:pt idx="12599">
                  <c:v>1</c:v>
                </c:pt>
                <c:pt idx="12600">
                  <c:v>1</c:v>
                </c:pt>
                <c:pt idx="12601">
                  <c:v>1</c:v>
                </c:pt>
                <c:pt idx="12602">
                  <c:v>1</c:v>
                </c:pt>
                <c:pt idx="12603">
                  <c:v>1</c:v>
                </c:pt>
                <c:pt idx="12604">
                  <c:v>1</c:v>
                </c:pt>
                <c:pt idx="12605">
                  <c:v>1</c:v>
                </c:pt>
                <c:pt idx="12606">
                  <c:v>1</c:v>
                </c:pt>
                <c:pt idx="12607">
                  <c:v>1</c:v>
                </c:pt>
                <c:pt idx="12608">
                  <c:v>1</c:v>
                </c:pt>
                <c:pt idx="12609">
                  <c:v>1</c:v>
                </c:pt>
                <c:pt idx="12610">
                  <c:v>1</c:v>
                </c:pt>
                <c:pt idx="12611">
                  <c:v>1</c:v>
                </c:pt>
                <c:pt idx="12612">
                  <c:v>1</c:v>
                </c:pt>
                <c:pt idx="12613">
                  <c:v>1</c:v>
                </c:pt>
                <c:pt idx="12614">
                  <c:v>1</c:v>
                </c:pt>
                <c:pt idx="12615">
                  <c:v>1</c:v>
                </c:pt>
                <c:pt idx="12616">
                  <c:v>1</c:v>
                </c:pt>
                <c:pt idx="12617">
                  <c:v>1</c:v>
                </c:pt>
                <c:pt idx="12618">
                  <c:v>1</c:v>
                </c:pt>
                <c:pt idx="12619">
                  <c:v>1</c:v>
                </c:pt>
                <c:pt idx="12620">
                  <c:v>1</c:v>
                </c:pt>
                <c:pt idx="12621">
                  <c:v>1</c:v>
                </c:pt>
                <c:pt idx="12622">
                  <c:v>1</c:v>
                </c:pt>
                <c:pt idx="12623">
                  <c:v>1</c:v>
                </c:pt>
                <c:pt idx="12624">
                  <c:v>1</c:v>
                </c:pt>
                <c:pt idx="12625">
                  <c:v>1</c:v>
                </c:pt>
                <c:pt idx="12626">
                  <c:v>1</c:v>
                </c:pt>
                <c:pt idx="12627">
                  <c:v>1</c:v>
                </c:pt>
                <c:pt idx="12628">
                  <c:v>1</c:v>
                </c:pt>
                <c:pt idx="12629">
                  <c:v>1</c:v>
                </c:pt>
                <c:pt idx="12630">
                  <c:v>1</c:v>
                </c:pt>
                <c:pt idx="12631">
                  <c:v>1</c:v>
                </c:pt>
                <c:pt idx="12632">
                  <c:v>1</c:v>
                </c:pt>
                <c:pt idx="12633">
                  <c:v>1</c:v>
                </c:pt>
                <c:pt idx="12634">
                  <c:v>1</c:v>
                </c:pt>
                <c:pt idx="12635">
                  <c:v>1</c:v>
                </c:pt>
                <c:pt idx="12636">
                  <c:v>1</c:v>
                </c:pt>
                <c:pt idx="12637">
                  <c:v>1</c:v>
                </c:pt>
                <c:pt idx="12638">
                  <c:v>1</c:v>
                </c:pt>
                <c:pt idx="12639">
                  <c:v>1</c:v>
                </c:pt>
                <c:pt idx="12640">
                  <c:v>1</c:v>
                </c:pt>
                <c:pt idx="12641">
                  <c:v>1</c:v>
                </c:pt>
                <c:pt idx="12642">
                  <c:v>1</c:v>
                </c:pt>
                <c:pt idx="12643">
                  <c:v>1</c:v>
                </c:pt>
                <c:pt idx="12644">
                  <c:v>1</c:v>
                </c:pt>
                <c:pt idx="12645">
                  <c:v>1</c:v>
                </c:pt>
                <c:pt idx="12646">
                  <c:v>1</c:v>
                </c:pt>
                <c:pt idx="12647">
                  <c:v>1</c:v>
                </c:pt>
                <c:pt idx="12648">
                  <c:v>1</c:v>
                </c:pt>
                <c:pt idx="12649">
                  <c:v>1</c:v>
                </c:pt>
                <c:pt idx="12650">
                  <c:v>1</c:v>
                </c:pt>
                <c:pt idx="12651">
                  <c:v>1</c:v>
                </c:pt>
                <c:pt idx="12652">
                  <c:v>1</c:v>
                </c:pt>
                <c:pt idx="12653">
                  <c:v>1</c:v>
                </c:pt>
                <c:pt idx="12654">
                  <c:v>1</c:v>
                </c:pt>
                <c:pt idx="12655">
                  <c:v>1</c:v>
                </c:pt>
                <c:pt idx="12656">
                  <c:v>1</c:v>
                </c:pt>
                <c:pt idx="12657">
                  <c:v>1</c:v>
                </c:pt>
                <c:pt idx="12658">
                  <c:v>1</c:v>
                </c:pt>
                <c:pt idx="12659">
                  <c:v>1</c:v>
                </c:pt>
                <c:pt idx="12660">
                  <c:v>1</c:v>
                </c:pt>
                <c:pt idx="12661">
                  <c:v>1</c:v>
                </c:pt>
                <c:pt idx="12662">
                  <c:v>1</c:v>
                </c:pt>
                <c:pt idx="12663">
                  <c:v>1</c:v>
                </c:pt>
                <c:pt idx="12664">
                  <c:v>1</c:v>
                </c:pt>
                <c:pt idx="12665">
                  <c:v>1</c:v>
                </c:pt>
                <c:pt idx="12666">
                  <c:v>1</c:v>
                </c:pt>
                <c:pt idx="12667">
                  <c:v>1</c:v>
                </c:pt>
                <c:pt idx="12668">
                  <c:v>1</c:v>
                </c:pt>
                <c:pt idx="12669">
                  <c:v>1</c:v>
                </c:pt>
                <c:pt idx="12670">
                  <c:v>1</c:v>
                </c:pt>
                <c:pt idx="12671">
                  <c:v>1</c:v>
                </c:pt>
                <c:pt idx="12672">
                  <c:v>1</c:v>
                </c:pt>
                <c:pt idx="12673">
                  <c:v>1</c:v>
                </c:pt>
                <c:pt idx="12674">
                  <c:v>1</c:v>
                </c:pt>
                <c:pt idx="12675">
                  <c:v>1</c:v>
                </c:pt>
                <c:pt idx="12676">
                  <c:v>1</c:v>
                </c:pt>
                <c:pt idx="12677">
                  <c:v>1</c:v>
                </c:pt>
                <c:pt idx="12678">
                  <c:v>1</c:v>
                </c:pt>
                <c:pt idx="12679">
                  <c:v>1</c:v>
                </c:pt>
                <c:pt idx="12680">
                  <c:v>1</c:v>
                </c:pt>
                <c:pt idx="12681">
                  <c:v>1</c:v>
                </c:pt>
                <c:pt idx="12682">
                  <c:v>1</c:v>
                </c:pt>
                <c:pt idx="12683">
                  <c:v>1</c:v>
                </c:pt>
                <c:pt idx="12684">
                  <c:v>1</c:v>
                </c:pt>
                <c:pt idx="12685">
                  <c:v>1</c:v>
                </c:pt>
                <c:pt idx="12686">
                  <c:v>1</c:v>
                </c:pt>
                <c:pt idx="12687">
                  <c:v>1</c:v>
                </c:pt>
                <c:pt idx="12688">
                  <c:v>1</c:v>
                </c:pt>
                <c:pt idx="12689">
                  <c:v>1</c:v>
                </c:pt>
                <c:pt idx="12690">
                  <c:v>1</c:v>
                </c:pt>
                <c:pt idx="12691">
                  <c:v>1</c:v>
                </c:pt>
                <c:pt idx="12692">
                  <c:v>1</c:v>
                </c:pt>
                <c:pt idx="12693">
                  <c:v>1</c:v>
                </c:pt>
                <c:pt idx="12694">
                  <c:v>1</c:v>
                </c:pt>
                <c:pt idx="12695">
                  <c:v>1</c:v>
                </c:pt>
                <c:pt idx="12696">
                  <c:v>1</c:v>
                </c:pt>
                <c:pt idx="12697">
                  <c:v>1</c:v>
                </c:pt>
                <c:pt idx="12698">
                  <c:v>1</c:v>
                </c:pt>
                <c:pt idx="12699">
                  <c:v>1</c:v>
                </c:pt>
                <c:pt idx="12700">
                  <c:v>1</c:v>
                </c:pt>
                <c:pt idx="12701">
                  <c:v>1</c:v>
                </c:pt>
                <c:pt idx="12702">
                  <c:v>1</c:v>
                </c:pt>
                <c:pt idx="12703">
                  <c:v>1</c:v>
                </c:pt>
                <c:pt idx="12704">
                  <c:v>1</c:v>
                </c:pt>
                <c:pt idx="12705">
                  <c:v>1</c:v>
                </c:pt>
                <c:pt idx="12706">
                  <c:v>1</c:v>
                </c:pt>
                <c:pt idx="12707">
                  <c:v>1</c:v>
                </c:pt>
                <c:pt idx="12708">
                  <c:v>1</c:v>
                </c:pt>
                <c:pt idx="12709">
                  <c:v>1</c:v>
                </c:pt>
                <c:pt idx="12710">
                  <c:v>1</c:v>
                </c:pt>
                <c:pt idx="12711">
                  <c:v>1</c:v>
                </c:pt>
                <c:pt idx="12712">
                  <c:v>1</c:v>
                </c:pt>
                <c:pt idx="12713">
                  <c:v>1</c:v>
                </c:pt>
                <c:pt idx="12714">
                  <c:v>1</c:v>
                </c:pt>
                <c:pt idx="12715">
                  <c:v>1</c:v>
                </c:pt>
                <c:pt idx="12716">
                  <c:v>1</c:v>
                </c:pt>
                <c:pt idx="12717">
                  <c:v>1</c:v>
                </c:pt>
                <c:pt idx="12718">
                  <c:v>1</c:v>
                </c:pt>
                <c:pt idx="12719">
                  <c:v>1</c:v>
                </c:pt>
                <c:pt idx="12720">
                  <c:v>0.66666666699999999</c:v>
                </c:pt>
                <c:pt idx="12721">
                  <c:v>1</c:v>
                </c:pt>
                <c:pt idx="12722">
                  <c:v>1</c:v>
                </c:pt>
                <c:pt idx="12723">
                  <c:v>1</c:v>
                </c:pt>
                <c:pt idx="12724">
                  <c:v>1</c:v>
                </c:pt>
                <c:pt idx="12725">
                  <c:v>1</c:v>
                </c:pt>
                <c:pt idx="12726">
                  <c:v>1</c:v>
                </c:pt>
                <c:pt idx="12727">
                  <c:v>1</c:v>
                </c:pt>
                <c:pt idx="12728">
                  <c:v>1</c:v>
                </c:pt>
                <c:pt idx="12729">
                  <c:v>1</c:v>
                </c:pt>
                <c:pt idx="12730">
                  <c:v>1</c:v>
                </c:pt>
                <c:pt idx="12731">
                  <c:v>1</c:v>
                </c:pt>
                <c:pt idx="12732">
                  <c:v>1</c:v>
                </c:pt>
                <c:pt idx="12733">
                  <c:v>0.66666666699999999</c:v>
                </c:pt>
                <c:pt idx="12734">
                  <c:v>1</c:v>
                </c:pt>
                <c:pt idx="12735">
                  <c:v>1</c:v>
                </c:pt>
                <c:pt idx="12736">
                  <c:v>1</c:v>
                </c:pt>
                <c:pt idx="12737">
                  <c:v>1</c:v>
                </c:pt>
                <c:pt idx="12738">
                  <c:v>1</c:v>
                </c:pt>
                <c:pt idx="12739">
                  <c:v>1</c:v>
                </c:pt>
                <c:pt idx="12740">
                  <c:v>1</c:v>
                </c:pt>
                <c:pt idx="12741">
                  <c:v>1</c:v>
                </c:pt>
                <c:pt idx="12742">
                  <c:v>1</c:v>
                </c:pt>
                <c:pt idx="12743">
                  <c:v>1</c:v>
                </c:pt>
                <c:pt idx="12744">
                  <c:v>0.66666666699999999</c:v>
                </c:pt>
                <c:pt idx="12745">
                  <c:v>1</c:v>
                </c:pt>
                <c:pt idx="12746">
                  <c:v>1</c:v>
                </c:pt>
                <c:pt idx="12747">
                  <c:v>1</c:v>
                </c:pt>
                <c:pt idx="12748">
                  <c:v>0.66666666699999999</c:v>
                </c:pt>
                <c:pt idx="12749">
                  <c:v>1</c:v>
                </c:pt>
                <c:pt idx="12750">
                  <c:v>1</c:v>
                </c:pt>
                <c:pt idx="12751">
                  <c:v>1</c:v>
                </c:pt>
                <c:pt idx="12752">
                  <c:v>1</c:v>
                </c:pt>
                <c:pt idx="12753">
                  <c:v>1</c:v>
                </c:pt>
                <c:pt idx="12754">
                  <c:v>1</c:v>
                </c:pt>
                <c:pt idx="12755">
                  <c:v>1</c:v>
                </c:pt>
                <c:pt idx="12756">
                  <c:v>1</c:v>
                </c:pt>
                <c:pt idx="12757">
                  <c:v>1</c:v>
                </c:pt>
                <c:pt idx="12758">
                  <c:v>1</c:v>
                </c:pt>
                <c:pt idx="12759">
                  <c:v>1</c:v>
                </c:pt>
                <c:pt idx="12760">
                  <c:v>1</c:v>
                </c:pt>
                <c:pt idx="12761">
                  <c:v>1</c:v>
                </c:pt>
                <c:pt idx="12762">
                  <c:v>1</c:v>
                </c:pt>
                <c:pt idx="12763">
                  <c:v>1</c:v>
                </c:pt>
                <c:pt idx="12764">
                  <c:v>1</c:v>
                </c:pt>
                <c:pt idx="12765">
                  <c:v>1</c:v>
                </c:pt>
                <c:pt idx="12766">
                  <c:v>1</c:v>
                </c:pt>
                <c:pt idx="12767">
                  <c:v>1</c:v>
                </c:pt>
                <c:pt idx="12768">
                  <c:v>1</c:v>
                </c:pt>
                <c:pt idx="12769">
                  <c:v>1</c:v>
                </c:pt>
                <c:pt idx="12770">
                  <c:v>1</c:v>
                </c:pt>
                <c:pt idx="12771">
                  <c:v>1</c:v>
                </c:pt>
                <c:pt idx="12772">
                  <c:v>1</c:v>
                </c:pt>
                <c:pt idx="12773">
                  <c:v>1</c:v>
                </c:pt>
                <c:pt idx="12774">
                  <c:v>1</c:v>
                </c:pt>
                <c:pt idx="12775">
                  <c:v>1</c:v>
                </c:pt>
                <c:pt idx="12776">
                  <c:v>1</c:v>
                </c:pt>
                <c:pt idx="12777">
                  <c:v>1</c:v>
                </c:pt>
                <c:pt idx="12778">
                  <c:v>1</c:v>
                </c:pt>
                <c:pt idx="12779">
                  <c:v>1</c:v>
                </c:pt>
                <c:pt idx="12780">
                  <c:v>1</c:v>
                </c:pt>
                <c:pt idx="12781">
                  <c:v>1</c:v>
                </c:pt>
                <c:pt idx="12782">
                  <c:v>1</c:v>
                </c:pt>
                <c:pt idx="12783">
                  <c:v>1</c:v>
                </c:pt>
                <c:pt idx="12784">
                  <c:v>1</c:v>
                </c:pt>
                <c:pt idx="12785">
                  <c:v>1</c:v>
                </c:pt>
                <c:pt idx="12786">
                  <c:v>1</c:v>
                </c:pt>
                <c:pt idx="12787">
                  <c:v>1</c:v>
                </c:pt>
                <c:pt idx="12788">
                  <c:v>1</c:v>
                </c:pt>
                <c:pt idx="12789">
                  <c:v>1</c:v>
                </c:pt>
                <c:pt idx="12790">
                  <c:v>1</c:v>
                </c:pt>
                <c:pt idx="12791">
                  <c:v>1</c:v>
                </c:pt>
                <c:pt idx="12792">
                  <c:v>1</c:v>
                </c:pt>
                <c:pt idx="12793">
                  <c:v>1</c:v>
                </c:pt>
                <c:pt idx="12794">
                  <c:v>1</c:v>
                </c:pt>
                <c:pt idx="12795">
                  <c:v>1</c:v>
                </c:pt>
                <c:pt idx="12796">
                  <c:v>1</c:v>
                </c:pt>
                <c:pt idx="12797">
                  <c:v>0.66666666699999999</c:v>
                </c:pt>
                <c:pt idx="12798">
                  <c:v>1</c:v>
                </c:pt>
                <c:pt idx="12799">
                  <c:v>1</c:v>
                </c:pt>
                <c:pt idx="12800">
                  <c:v>1</c:v>
                </c:pt>
                <c:pt idx="12801">
                  <c:v>1</c:v>
                </c:pt>
                <c:pt idx="12802">
                  <c:v>1</c:v>
                </c:pt>
                <c:pt idx="12803">
                  <c:v>1</c:v>
                </c:pt>
                <c:pt idx="12804">
                  <c:v>1</c:v>
                </c:pt>
                <c:pt idx="12805">
                  <c:v>1</c:v>
                </c:pt>
                <c:pt idx="12806">
                  <c:v>1</c:v>
                </c:pt>
                <c:pt idx="12807">
                  <c:v>1</c:v>
                </c:pt>
                <c:pt idx="12808">
                  <c:v>1</c:v>
                </c:pt>
                <c:pt idx="12809">
                  <c:v>1</c:v>
                </c:pt>
                <c:pt idx="12810">
                  <c:v>1</c:v>
                </c:pt>
                <c:pt idx="12811">
                  <c:v>1</c:v>
                </c:pt>
                <c:pt idx="12812">
                  <c:v>1</c:v>
                </c:pt>
                <c:pt idx="12813">
                  <c:v>1</c:v>
                </c:pt>
                <c:pt idx="12814">
                  <c:v>1</c:v>
                </c:pt>
                <c:pt idx="12815">
                  <c:v>1</c:v>
                </c:pt>
                <c:pt idx="12816">
                  <c:v>1</c:v>
                </c:pt>
                <c:pt idx="12817">
                  <c:v>1</c:v>
                </c:pt>
                <c:pt idx="12818">
                  <c:v>1</c:v>
                </c:pt>
                <c:pt idx="12819">
                  <c:v>1</c:v>
                </c:pt>
                <c:pt idx="12820">
                  <c:v>1</c:v>
                </c:pt>
                <c:pt idx="12821">
                  <c:v>1</c:v>
                </c:pt>
                <c:pt idx="12822">
                  <c:v>1</c:v>
                </c:pt>
                <c:pt idx="12823">
                  <c:v>1</c:v>
                </c:pt>
                <c:pt idx="12824">
                  <c:v>1</c:v>
                </c:pt>
                <c:pt idx="12825">
                  <c:v>1</c:v>
                </c:pt>
                <c:pt idx="12826">
                  <c:v>1</c:v>
                </c:pt>
                <c:pt idx="12827">
                  <c:v>1</c:v>
                </c:pt>
                <c:pt idx="12828">
                  <c:v>1</c:v>
                </c:pt>
                <c:pt idx="12829">
                  <c:v>1</c:v>
                </c:pt>
                <c:pt idx="12830">
                  <c:v>1</c:v>
                </c:pt>
                <c:pt idx="12831">
                  <c:v>1</c:v>
                </c:pt>
                <c:pt idx="12832">
                  <c:v>1</c:v>
                </c:pt>
                <c:pt idx="12833">
                  <c:v>1</c:v>
                </c:pt>
                <c:pt idx="12834">
                  <c:v>1</c:v>
                </c:pt>
                <c:pt idx="12835">
                  <c:v>1</c:v>
                </c:pt>
                <c:pt idx="12836">
                  <c:v>1</c:v>
                </c:pt>
                <c:pt idx="12837">
                  <c:v>1</c:v>
                </c:pt>
                <c:pt idx="12838">
                  <c:v>1</c:v>
                </c:pt>
                <c:pt idx="12839">
                  <c:v>1</c:v>
                </c:pt>
                <c:pt idx="12840">
                  <c:v>1</c:v>
                </c:pt>
                <c:pt idx="12841">
                  <c:v>1</c:v>
                </c:pt>
                <c:pt idx="12842">
                  <c:v>1</c:v>
                </c:pt>
                <c:pt idx="12843">
                  <c:v>1</c:v>
                </c:pt>
                <c:pt idx="12844">
                  <c:v>1</c:v>
                </c:pt>
                <c:pt idx="12845">
                  <c:v>1</c:v>
                </c:pt>
                <c:pt idx="12846">
                  <c:v>1</c:v>
                </c:pt>
                <c:pt idx="12847">
                  <c:v>1</c:v>
                </c:pt>
                <c:pt idx="12848">
                  <c:v>1</c:v>
                </c:pt>
                <c:pt idx="12849">
                  <c:v>1</c:v>
                </c:pt>
                <c:pt idx="12850">
                  <c:v>1</c:v>
                </c:pt>
                <c:pt idx="12851">
                  <c:v>1</c:v>
                </c:pt>
                <c:pt idx="12852">
                  <c:v>1</c:v>
                </c:pt>
                <c:pt idx="12853">
                  <c:v>1</c:v>
                </c:pt>
                <c:pt idx="12854">
                  <c:v>1</c:v>
                </c:pt>
                <c:pt idx="12855">
                  <c:v>1</c:v>
                </c:pt>
                <c:pt idx="12856">
                  <c:v>1</c:v>
                </c:pt>
                <c:pt idx="12857">
                  <c:v>1</c:v>
                </c:pt>
                <c:pt idx="12858">
                  <c:v>1</c:v>
                </c:pt>
                <c:pt idx="12859">
                  <c:v>1</c:v>
                </c:pt>
                <c:pt idx="12860">
                  <c:v>0.66666666699999999</c:v>
                </c:pt>
                <c:pt idx="12861">
                  <c:v>1</c:v>
                </c:pt>
                <c:pt idx="12862">
                  <c:v>1</c:v>
                </c:pt>
                <c:pt idx="12863">
                  <c:v>1</c:v>
                </c:pt>
                <c:pt idx="12864">
                  <c:v>1</c:v>
                </c:pt>
                <c:pt idx="12865">
                  <c:v>1</c:v>
                </c:pt>
                <c:pt idx="12866">
                  <c:v>1</c:v>
                </c:pt>
                <c:pt idx="12867">
                  <c:v>1</c:v>
                </c:pt>
                <c:pt idx="12868">
                  <c:v>1</c:v>
                </c:pt>
                <c:pt idx="12869">
                  <c:v>1</c:v>
                </c:pt>
                <c:pt idx="12870">
                  <c:v>1</c:v>
                </c:pt>
                <c:pt idx="12871">
                  <c:v>1</c:v>
                </c:pt>
                <c:pt idx="12872">
                  <c:v>1</c:v>
                </c:pt>
                <c:pt idx="12873">
                  <c:v>1</c:v>
                </c:pt>
                <c:pt idx="12874">
                  <c:v>1</c:v>
                </c:pt>
                <c:pt idx="12875">
                  <c:v>1</c:v>
                </c:pt>
                <c:pt idx="12876">
                  <c:v>1</c:v>
                </c:pt>
                <c:pt idx="12877">
                  <c:v>1</c:v>
                </c:pt>
                <c:pt idx="12878">
                  <c:v>1</c:v>
                </c:pt>
                <c:pt idx="12879">
                  <c:v>1</c:v>
                </c:pt>
                <c:pt idx="12880">
                  <c:v>1</c:v>
                </c:pt>
                <c:pt idx="12881">
                  <c:v>1</c:v>
                </c:pt>
                <c:pt idx="12882">
                  <c:v>1</c:v>
                </c:pt>
                <c:pt idx="12883">
                  <c:v>1</c:v>
                </c:pt>
                <c:pt idx="12884">
                  <c:v>1</c:v>
                </c:pt>
                <c:pt idx="12885">
                  <c:v>1</c:v>
                </c:pt>
                <c:pt idx="12886">
                  <c:v>1</c:v>
                </c:pt>
                <c:pt idx="12887">
                  <c:v>1</c:v>
                </c:pt>
                <c:pt idx="12888">
                  <c:v>1</c:v>
                </c:pt>
                <c:pt idx="12889">
                  <c:v>1</c:v>
                </c:pt>
                <c:pt idx="12890">
                  <c:v>1</c:v>
                </c:pt>
                <c:pt idx="12891">
                  <c:v>1</c:v>
                </c:pt>
                <c:pt idx="12892">
                  <c:v>1</c:v>
                </c:pt>
                <c:pt idx="12893">
                  <c:v>1</c:v>
                </c:pt>
                <c:pt idx="12894">
                  <c:v>1</c:v>
                </c:pt>
                <c:pt idx="12895">
                  <c:v>1</c:v>
                </c:pt>
                <c:pt idx="12896">
                  <c:v>1</c:v>
                </c:pt>
                <c:pt idx="12897">
                  <c:v>1</c:v>
                </c:pt>
                <c:pt idx="12898">
                  <c:v>1</c:v>
                </c:pt>
                <c:pt idx="12899">
                  <c:v>1</c:v>
                </c:pt>
                <c:pt idx="12900">
                  <c:v>1</c:v>
                </c:pt>
                <c:pt idx="12901">
                  <c:v>1</c:v>
                </c:pt>
                <c:pt idx="12902">
                  <c:v>1</c:v>
                </c:pt>
                <c:pt idx="12903">
                  <c:v>1</c:v>
                </c:pt>
                <c:pt idx="12904">
                  <c:v>1</c:v>
                </c:pt>
                <c:pt idx="12905">
                  <c:v>1</c:v>
                </c:pt>
                <c:pt idx="12906">
                  <c:v>1</c:v>
                </c:pt>
                <c:pt idx="12907">
                  <c:v>1</c:v>
                </c:pt>
                <c:pt idx="12908">
                  <c:v>1</c:v>
                </c:pt>
                <c:pt idx="12909">
                  <c:v>1</c:v>
                </c:pt>
                <c:pt idx="12910">
                  <c:v>1</c:v>
                </c:pt>
                <c:pt idx="12911">
                  <c:v>1</c:v>
                </c:pt>
                <c:pt idx="12912">
                  <c:v>1</c:v>
                </c:pt>
                <c:pt idx="12913">
                  <c:v>0.33333333300000001</c:v>
                </c:pt>
                <c:pt idx="12914">
                  <c:v>1</c:v>
                </c:pt>
                <c:pt idx="12915">
                  <c:v>1</c:v>
                </c:pt>
                <c:pt idx="12916">
                  <c:v>1</c:v>
                </c:pt>
                <c:pt idx="12917">
                  <c:v>1</c:v>
                </c:pt>
                <c:pt idx="12918">
                  <c:v>1</c:v>
                </c:pt>
                <c:pt idx="12919">
                  <c:v>1</c:v>
                </c:pt>
                <c:pt idx="12920">
                  <c:v>1</c:v>
                </c:pt>
                <c:pt idx="12921">
                  <c:v>1</c:v>
                </c:pt>
                <c:pt idx="12922">
                  <c:v>1</c:v>
                </c:pt>
                <c:pt idx="12923">
                  <c:v>1</c:v>
                </c:pt>
                <c:pt idx="12924">
                  <c:v>1</c:v>
                </c:pt>
                <c:pt idx="12925">
                  <c:v>1</c:v>
                </c:pt>
                <c:pt idx="12926">
                  <c:v>1</c:v>
                </c:pt>
                <c:pt idx="12927">
                  <c:v>1</c:v>
                </c:pt>
                <c:pt idx="12928">
                  <c:v>1</c:v>
                </c:pt>
                <c:pt idx="12929">
                  <c:v>1</c:v>
                </c:pt>
                <c:pt idx="12930">
                  <c:v>1</c:v>
                </c:pt>
                <c:pt idx="12931">
                  <c:v>1</c:v>
                </c:pt>
                <c:pt idx="12932">
                  <c:v>1</c:v>
                </c:pt>
                <c:pt idx="12933">
                  <c:v>1</c:v>
                </c:pt>
                <c:pt idx="12934">
                  <c:v>1</c:v>
                </c:pt>
                <c:pt idx="12935">
                  <c:v>1</c:v>
                </c:pt>
                <c:pt idx="12936">
                  <c:v>1</c:v>
                </c:pt>
                <c:pt idx="12937">
                  <c:v>1</c:v>
                </c:pt>
                <c:pt idx="12938">
                  <c:v>1</c:v>
                </c:pt>
                <c:pt idx="12939">
                  <c:v>1</c:v>
                </c:pt>
                <c:pt idx="12940">
                  <c:v>1</c:v>
                </c:pt>
                <c:pt idx="12941">
                  <c:v>1</c:v>
                </c:pt>
                <c:pt idx="12942">
                  <c:v>1</c:v>
                </c:pt>
                <c:pt idx="12943">
                  <c:v>1</c:v>
                </c:pt>
                <c:pt idx="12944">
                  <c:v>1</c:v>
                </c:pt>
                <c:pt idx="12945">
                  <c:v>1</c:v>
                </c:pt>
                <c:pt idx="12946">
                  <c:v>1</c:v>
                </c:pt>
                <c:pt idx="12947">
                  <c:v>1</c:v>
                </c:pt>
                <c:pt idx="12948">
                  <c:v>1</c:v>
                </c:pt>
                <c:pt idx="12949">
                  <c:v>1</c:v>
                </c:pt>
                <c:pt idx="12950">
                  <c:v>1</c:v>
                </c:pt>
                <c:pt idx="12951">
                  <c:v>1</c:v>
                </c:pt>
                <c:pt idx="12952">
                  <c:v>1</c:v>
                </c:pt>
                <c:pt idx="12953">
                  <c:v>1</c:v>
                </c:pt>
                <c:pt idx="12954">
                  <c:v>1</c:v>
                </c:pt>
                <c:pt idx="12955">
                  <c:v>1</c:v>
                </c:pt>
                <c:pt idx="12956">
                  <c:v>1</c:v>
                </c:pt>
                <c:pt idx="12957">
                  <c:v>1</c:v>
                </c:pt>
                <c:pt idx="12958">
                  <c:v>1</c:v>
                </c:pt>
                <c:pt idx="12959">
                  <c:v>1</c:v>
                </c:pt>
                <c:pt idx="12960">
                  <c:v>1</c:v>
                </c:pt>
                <c:pt idx="12961">
                  <c:v>1</c:v>
                </c:pt>
                <c:pt idx="12962">
                  <c:v>1</c:v>
                </c:pt>
                <c:pt idx="12963">
                  <c:v>1</c:v>
                </c:pt>
                <c:pt idx="12964">
                  <c:v>1</c:v>
                </c:pt>
                <c:pt idx="12965">
                  <c:v>1</c:v>
                </c:pt>
                <c:pt idx="12966">
                  <c:v>1</c:v>
                </c:pt>
                <c:pt idx="12967">
                  <c:v>1</c:v>
                </c:pt>
                <c:pt idx="12968">
                  <c:v>1</c:v>
                </c:pt>
                <c:pt idx="12969">
                  <c:v>1</c:v>
                </c:pt>
                <c:pt idx="12970">
                  <c:v>1</c:v>
                </c:pt>
                <c:pt idx="12971">
                  <c:v>1</c:v>
                </c:pt>
                <c:pt idx="12972">
                  <c:v>1</c:v>
                </c:pt>
                <c:pt idx="12973">
                  <c:v>1</c:v>
                </c:pt>
                <c:pt idx="12974">
                  <c:v>1</c:v>
                </c:pt>
                <c:pt idx="12975">
                  <c:v>0.33333333300000001</c:v>
                </c:pt>
                <c:pt idx="12976">
                  <c:v>1</c:v>
                </c:pt>
                <c:pt idx="12977">
                  <c:v>1</c:v>
                </c:pt>
                <c:pt idx="12978">
                  <c:v>1</c:v>
                </c:pt>
                <c:pt idx="12979">
                  <c:v>1</c:v>
                </c:pt>
                <c:pt idx="12980">
                  <c:v>1</c:v>
                </c:pt>
                <c:pt idx="12981">
                  <c:v>1</c:v>
                </c:pt>
                <c:pt idx="12982">
                  <c:v>1</c:v>
                </c:pt>
                <c:pt idx="12983">
                  <c:v>1</c:v>
                </c:pt>
                <c:pt idx="12984">
                  <c:v>1</c:v>
                </c:pt>
                <c:pt idx="12985">
                  <c:v>1</c:v>
                </c:pt>
                <c:pt idx="12986">
                  <c:v>0.33333333300000001</c:v>
                </c:pt>
                <c:pt idx="12987">
                  <c:v>1</c:v>
                </c:pt>
                <c:pt idx="12988">
                  <c:v>1</c:v>
                </c:pt>
                <c:pt idx="12989">
                  <c:v>1</c:v>
                </c:pt>
                <c:pt idx="12990">
                  <c:v>1</c:v>
                </c:pt>
                <c:pt idx="12991">
                  <c:v>1</c:v>
                </c:pt>
                <c:pt idx="12992">
                  <c:v>1</c:v>
                </c:pt>
                <c:pt idx="12993">
                  <c:v>1</c:v>
                </c:pt>
                <c:pt idx="12994">
                  <c:v>1</c:v>
                </c:pt>
                <c:pt idx="12995">
                  <c:v>1</c:v>
                </c:pt>
                <c:pt idx="12996">
                  <c:v>1</c:v>
                </c:pt>
                <c:pt idx="12997">
                  <c:v>1</c:v>
                </c:pt>
                <c:pt idx="12998">
                  <c:v>1</c:v>
                </c:pt>
                <c:pt idx="12999">
                  <c:v>1</c:v>
                </c:pt>
                <c:pt idx="13000">
                  <c:v>1</c:v>
                </c:pt>
                <c:pt idx="13001">
                  <c:v>1</c:v>
                </c:pt>
                <c:pt idx="13002">
                  <c:v>1</c:v>
                </c:pt>
                <c:pt idx="13003">
                  <c:v>1</c:v>
                </c:pt>
                <c:pt idx="13004">
                  <c:v>1</c:v>
                </c:pt>
                <c:pt idx="13005">
                  <c:v>1</c:v>
                </c:pt>
                <c:pt idx="13006">
                  <c:v>1</c:v>
                </c:pt>
                <c:pt idx="13007">
                  <c:v>1</c:v>
                </c:pt>
                <c:pt idx="13008">
                  <c:v>1</c:v>
                </c:pt>
                <c:pt idx="13009">
                  <c:v>1</c:v>
                </c:pt>
                <c:pt idx="13010">
                  <c:v>1</c:v>
                </c:pt>
                <c:pt idx="13011">
                  <c:v>1</c:v>
                </c:pt>
                <c:pt idx="13012">
                  <c:v>1</c:v>
                </c:pt>
                <c:pt idx="13013">
                  <c:v>1</c:v>
                </c:pt>
                <c:pt idx="13014">
                  <c:v>1</c:v>
                </c:pt>
                <c:pt idx="13015">
                  <c:v>1</c:v>
                </c:pt>
                <c:pt idx="13016">
                  <c:v>1</c:v>
                </c:pt>
                <c:pt idx="13017">
                  <c:v>1</c:v>
                </c:pt>
                <c:pt idx="13018">
                  <c:v>1</c:v>
                </c:pt>
                <c:pt idx="13019">
                  <c:v>1</c:v>
                </c:pt>
                <c:pt idx="13020">
                  <c:v>1</c:v>
                </c:pt>
                <c:pt idx="13021">
                  <c:v>1</c:v>
                </c:pt>
                <c:pt idx="13022">
                  <c:v>1</c:v>
                </c:pt>
                <c:pt idx="13023">
                  <c:v>1</c:v>
                </c:pt>
                <c:pt idx="13024">
                  <c:v>1</c:v>
                </c:pt>
                <c:pt idx="13025">
                  <c:v>1</c:v>
                </c:pt>
                <c:pt idx="13026">
                  <c:v>1</c:v>
                </c:pt>
                <c:pt idx="13027">
                  <c:v>1</c:v>
                </c:pt>
                <c:pt idx="13028">
                  <c:v>1</c:v>
                </c:pt>
                <c:pt idx="13029">
                  <c:v>1</c:v>
                </c:pt>
                <c:pt idx="13030">
                  <c:v>1</c:v>
                </c:pt>
                <c:pt idx="13031">
                  <c:v>1</c:v>
                </c:pt>
                <c:pt idx="13032">
                  <c:v>1</c:v>
                </c:pt>
                <c:pt idx="13033">
                  <c:v>1</c:v>
                </c:pt>
                <c:pt idx="13034">
                  <c:v>1</c:v>
                </c:pt>
                <c:pt idx="13035">
                  <c:v>1</c:v>
                </c:pt>
                <c:pt idx="13036">
                  <c:v>1</c:v>
                </c:pt>
                <c:pt idx="13037">
                  <c:v>1</c:v>
                </c:pt>
                <c:pt idx="13038">
                  <c:v>1</c:v>
                </c:pt>
                <c:pt idx="13039">
                  <c:v>1</c:v>
                </c:pt>
                <c:pt idx="13040">
                  <c:v>0.66666666699999999</c:v>
                </c:pt>
                <c:pt idx="13041">
                  <c:v>1</c:v>
                </c:pt>
                <c:pt idx="13042">
                  <c:v>1</c:v>
                </c:pt>
                <c:pt idx="13043">
                  <c:v>1</c:v>
                </c:pt>
                <c:pt idx="13044">
                  <c:v>1</c:v>
                </c:pt>
                <c:pt idx="13045">
                  <c:v>1</c:v>
                </c:pt>
                <c:pt idx="13046">
                  <c:v>1</c:v>
                </c:pt>
                <c:pt idx="13047">
                  <c:v>1</c:v>
                </c:pt>
                <c:pt idx="13048">
                  <c:v>1</c:v>
                </c:pt>
                <c:pt idx="13049">
                  <c:v>1</c:v>
                </c:pt>
                <c:pt idx="13050">
                  <c:v>1</c:v>
                </c:pt>
                <c:pt idx="13051">
                  <c:v>1</c:v>
                </c:pt>
                <c:pt idx="13052">
                  <c:v>1</c:v>
                </c:pt>
                <c:pt idx="13053">
                  <c:v>1</c:v>
                </c:pt>
                <c:pt idx="13054">
                  <c:v>1</c:v>
                </c:pt>
                <c:pt idx="13055">
                  <c:v>1</c:v>
                </c:pt>
                <c:pt idx="13056">
                  <c:v>1</c:v>
                </c:pt>
                <c:pt idx="13057">
                  <c:v>1</c:v>
                </c:pt>
                <c:pt idx="13058">
                  <c:v>1</c:v>
                </c:pt>
                <c:pt idx="13059">
                  <c:v>1</c:v>
                </c:pt>
                <c:pt idx="13060">
                  <c:v>1</c:v>
                </c:pt>
                <c:pt idx="13061">
                  <c:v>1</c:v>
                </c:pt>
                <c:pt idx="13062">
                  <c:v>1</c:v>
                </c:pt>
                <c:pt idx="13063">
                  <c:v>1</c:v>
                </c:pt>
                <c:pt idx="13064">
                  <c:v>1</c:v>
                </c:pt>
                <c:pt idx="13065">
                  <c:v>1</c:v>
                </c:pt>
                <c:pt idx="13066">
                  <c:v>1</c:v>
                </c:pt>
                <c:pt idx="13067">
                  <c:v>1</c:v>
                </c:pt>
                <c:pt idx="13068">
                  <c:v>1</c:v>
                </c:pt>
                <c:pt idx="13069">
                  <c:v>1</c:v>
                </c:pt>
                <c:pt idx="13070">
                  <c:v>1</c:v>
                </c:pt>
                <c:pt idx="13071">
                  <c:v>1</c:v>
                </c:pt>
                <c:pt idx="13072">
                  <c:v>1</c:v>
                </c:pt>
                <c:pt idx="13073">
                  <c:v>1</c:v>
                </c:pt>
                <c:pt idx="13074">
                  <c:v>0.66666666699999999</c:v>
                </c:pt>
                <c:pt idx="13075">
                  <c:v>1</c:v>
                </c:pt>
                <c:pt idx="13076">
                  <c:v>1</c:v>
                </c:pt>
                <c:pt idx="13077">
                  <c:v>1</c:v>
                </c:pt>
                <c:pt idx="13078">
                  <c:v>1</c:v>
                </c:pt>
                <c:pt idx="13079">
                  <c:v>1</c:v>
                </c:pt>
                <c:pt idx="13080">
                  <c:v>1</c:v>
                </c:pt>
                <c:pt idx="13081">
                  <c:v>1</c:v>
                </c:pt>
                <c:pt idx="13082">
                  <c:v>1</c:v>
                </c:pt>
                <c:pt idx="13083">
                  <c:v>1</c:v>
                </c:pt>
                <c:pt idx="13084">
                  <c:v>1</c:v>
                </c:pt>
                <c:pt idx="13085">
                  <c:v>1</c:v>
                </c:pt>
                <c:pt idx="13086">
                  <c:v>1</c:v>
                </c:pt>
                <c:pt idx="13087">
                  <c:v>1</c:v>
                </c:pt>
                <c:pt idx="13088">
                  <c:v>1</c:v>
                </c:pt>
                <c:pt idx="13089">
                  <c:v>1</c:v>
                </c:pt>
                <c:pt idx="13090">
                  <c:v>1</c:v>
                </c:pt>
                <c:pt idx="13091">
                  <c:v>1</c:v>
                </c:pt>
                <c:pt idx="13092">
                  <c:v>1</c:v>
                </c:pt>
                <c:pt idx="13093">
                  <c:v>0.33333333300000001</c:v>
                </c:pt>
                <c:pt idx="13094">
                  <c:v>1</c:v>
                </c:pt>
                <c:pt idx="13095">
                  <c:v>1</c:v>
                </c:pt>
                <c:pt idx="13096">
                  <c:v>1</c:v>
                </c:pt>
                <c:pt idx="13097">
                  <c:v>1</c:v>
                </c:pt>
                <c:pt idx="13098">
                  <c:v>1</c:v>
                </c:pt>
                <c:pt idx="13099">
                  <c:v>1</c:v>
                </c:pt>
                <c:pt idx="13100">
                  <c:v>1</c:v>
                </c:pt>
                <c:pt idx="13101">
                  <c:v>1</c:v>
                </c:pt>
                <c:pt idx="13102">
                  <c:v>1</c:v>
                </c:pt>
                <c:pt idx="13103">
                  <c:v>1</c:v>
                </c:pt>
                <c:pt idx="13104">
                  <c:v>1</c:v>
                </c:pt>
                <c:pt idx="13105">
                  <c:v>1</c:v>
                </c:pt>
                <c:pt idx="13106">
                  <c:v>1</c:v>
                </c:pt>
                <c:pt idx="13107">
                  <c:v>1</c:v>
                </c:pt>
                <c:pt idx="13108">
                  <c:v>1</c:v>
                </c:pt>
                <c:pt idx="13109">
                  <c:v>1</c:v>
                </c:pt>
                <c:pt idx="13110">
                  <c:v>0.66666666699999999</c:v>
                </c:pt>
                <c:pt idx="13111">
                  <c:v>1</c:v>
                </c:pt>
                <c:pt idx="13112">
                  <c:v>1</c:v>
                </c:pt>
                <c:pt idx="13113">
                  <c:v>1</c:v>
                </c:pt>
                <c:pt idx="13114">
                  <c:v>1</c:v>
                </c:pt>
                <c:pt idx="13115">
                  <c:v>1</c:v>
                </c:pt>
                <c:pt idx="13116">
                  <c:v>1</c:v>
                </c:pt>
                <c:pt idx="13117">
                  <c:v>1</c:v>
                </c:pt>
                <c:pt idx="13118">
                  <c:v>1</c:v>
                </c:pt>
                <c:pt idx="13119">
                  <c:v>1</c:v>
                </c:pt>
                <c:pt idx="13120">
                  <c:v>1</c:v>
                </c:pt>
                <c:pt idx="13121">
                  <c:v>1</c:v>
                </c:pt>
                <c:pt idx="13122">
                  <c:v>1</c:v>
                </c:pt>
                <c:pt idx="13123">
                  <c:v>1</c:v>
                </c:pt>
                <c:pt idx="13124">
                  <c:v>1</c:v>
                </c:pt>
                <c:pt idx="13125">
                  <c:v>1</c:v>
                </c:pt>
                <c:pt idx="13126">
                  <c:v>1</c:v>
                </c:pt>
                <c:pt idx="13127">
                  <c:v>0.33333333300000001</c:v>
                </c:pt>
                <c:pt idx="13128">
                  <c:v>1</c:v>
                </c:pt>
                <c:pt idx="13129">
                  <c:v>1</c:v>
                </c:pt>
                <c:pt idx="13130">
                  <c:v>1</c:v>
                </c:pt>
                <c:pt idx="13131">
                  <c:v>1</c:v>
                </c:pt>
                <c:pt idx="13132">
                  <c:v>1</c:v>
                </c:pt>
                <c:pt idx="13133">
                  <c:v>1</c:v>
                </c:pt>
                <c:pt idx="13134">
                  <c:v>1</c:v>
                </c:pt>
                <c:pt idx="13135">
                  <c:v>1</c:v>
                </c:pt>
                <c:pt idx="13136">
                  <c:v>1</c:v>
                </c:pt>
                <c:pt idx="13137">
                  <c:v>1</c:v>
                </c:pt>
                <c:pt idx="13138">
                  <c:v>1</c:v>
                </c:pt>
                <c:pt idx="13139">
                  <c:v>1</c:v>
                </c:pt>
                <c:pt idx="13140">
                  <c:v>1</c:v>
                </c:pt>
                <c:pt idx="13141">
                  <c:v>1</c:v>
                </c:pt>
                <c:pt idx="13142">
                  <c:v>1</c:v>
                </c:pt>
                <c:pt idx="13143">
                  <c:v>1</c:v>
                </c:pt>
                <c:pt idx="13144">
                  <c:v>1</c:v>
                </c:pt>
                <c:pt idx="13145">
                  <c:v>1</c:v>
                </c:pt>
                <c:pt idx="13146">
                  <c:v>1</c:v>
                </c:pt>
                <c:pt idx="13147">
                  <c:v>1</c:v>
                </c:pt>
                <c:pt idx="13148">
                  <c:v>1</c:v>
                </c:pt>
                <c:pt idx="13149">
                  <c:v>1</c:v>
                </c:pt>
                <c:pt idx="13150">
                  <c:v>1</c:v>
                </c:pt>
                <c:pt idx="13151">
                  <c:v>0.66666666699999999</c:v>
                </c:pt>
                <c:pt idx="13152">
                  <c:v>1</c:v>
                </c:pt>
                <c:pt idx="13153">
                  <c:v>1</c:v>
                </c:pt>
                <c:pt idx="13154">
                  <c:v>1</c:v>
                </c:pt>
                <c:pt idx="13155">
                  <c:v>1</c:v>
                </c:pt>
                <c:pt idx="13156">
                  <c:v>1</c:v>
                </c:pt>
                <c:pt idx="13157">
                  <c:v>1</c:v>
                </c:pt>
                <c:pt idx="13158">
                  <c:v>1</c:v>
                </c:pt>
                <c:pt idx="13159">
                  <c:v>1</c:v>
                </c:pt>
                <c:pt idx="13160">
                  <c:v>1</c:v>
                </c:pt>
                <c:pt idx="13161">
                  <c:v>1</c:v>
                </c:pt>
                <c:pt idx="13162">
                  <c:v>1</c:v>
                </c:pt>
                <c:pt idx="13163">
                  <c:v>1</c:v>
                </c:pt>
                <c:pt idx="13164">
                  <c:v>1</c:v>
                </c:pt>
                <c:pt idx="13165">
                  <c:v>1</c:v>
                </c:pt>
                <c:pt idx="13166">
                  <c:v>1</c:v>
                </c:pt>
                <c:pt idx="13167">
                  <c:v>0.33333333300000001</c:v>
                </c:pt>
                <c:pt idx="13168">
                  <c:v>1</c:v>
                </c:pt>
                <c:pt idx="13169">
                  <c:v>1</c:v>
                </c:pt>
                <c:pt idx="13170">
                  <c:v>1</c:v>
                </c:pt>
                <c:pt idx="13171">
                  <c:v>1</c:v>
                </c:pt>
                <c:pt idx="13172">
                  <c:v>1</c:v>
                </c:pt>
                <c:pt idx="13173">
                  <c:v>1</c:v>
                </c:pt>
                <c:pt idx="13174">
                  <c:v>1</c:v>
                </c:pt>
                <c:pt idx="13175">
                  <c:v>1</c:v>
                </c:pt>
                <c:pt idx="13176">
                  <c:v>1</c:v>
                </c:pt>
                <c:pt idx="13177">
                  <c:v>1</c:v>
                </c:pt>
                <c:pt idx="13178">
                  <c:v>1</c:v>
                </c:pt>
                <c:pt idx="13179">
                  <c:v>1</c:v>
                </c:pt>
                <c:pt idx="13180">
                  <c:v>1</c:v>
                </c:pt>
                <c:pt idx="13181">
                  <c:v>1</c:v>
                </c:pt>
                <c:pt idx="13182">
                  <c:v>1</c:v>
                </c:pt>
                <c:pt idx="13183">
                  <c:v>1</c:v>
                </c:pt>
                <c:pt idx="13184">
                  <c:v>1</c:v>
                </c:pt>
                <c:pt idx="13185">
                  <c:v>1</c:v>
                </c:pt>
                <c:pt idx="13186">
                  <c:v>1</c:v>
                </c:pt>
                <c:pt idx="13187">
                  <c:v>1</c:v>
                </c:pt>
                <c:pt idx="13188">
                  <c:v>1</c:v>
                </c:pt>
                <c:pt idx="13189">
                  <c:v>1</c:v>
                </c:pt>
                <c:pt idx="13190">
                  <c:v>1</c:v>
                </c:pt>
                <c:pt idx="13191">
                  <c:v>1</c:v>
                </c:pt>
                <c:pt idx="13192">
                  <c:v>1</c:v>
                </c:pt>
                <c:pt idx="13193">
                  <c:v>1</c:v>
                </c:pt>
                <c:pt idx="13194">
                  <c:v>1</c:v>
                </c:pt>
                <c:pt idx="13195">
                  <c:v>1</c:v>
                </c:pt>
                <c:pt idx="13196">
                  <c:v>1</c:v>
                </c:pt>
                <c:pt idx="13197">
                  <c:v>1</c:v>
                </c:pt>
                <c:pt idx="13198">
                  <c:v>1</c:v>
                </c:pt>
                <c:pt idx="13199">
                  <c:v>1</c:v>
                </c:pt>
                <c:pt idx="13200">
                  <c:v>1</c:v>
                </c:pt>
                <c:pt idx="13201">
                  <c:v>1</c:v>
                </c:pt>
                <c:pt idx="13202">
                  <c:v>1</c:v>
                </c:pt>
                <c:pt idx="13203">
                  <c:v>1</c:v>
                </c:pt>
                <c:pt idx="13204">
                  <c:v>1</c:v>
                </c:pt>
                <c:pt idx="13205">
                  <c:v>1</c:v>
                </c:pt>
                <c:pt idx="13206">
                  <c:v>1</c:v>
                </c:pt>
                <c:pt idx="13207">
                  <c:v>1</c:v>
                </c:pt>
                <c:pt idx="13208">
                  <c:v>1</c:v>
                </c:pt>
                <c:pt idx="13209">
                  <c:v>1</c:v>
                </c:pt>
                <c:pt idx="13210">
                  <c:v>1</c:v>
                </c:pt>
                <c:pt idx="13211">
                  <c:v>1</c:v>
                </c:pt>
                <c:pt idx="13212">
                  <c:v>1</c:v>
                </c:pt>
                <c:pt idx="13213">
                  <c:v>1</c:v>
                </c:pt>
                <c:pt idx="13214">
                  <c:v>1</c:v>
                </c:pt>
                <c:pt idx="13215">
                  <c:v>1</c:v>
                </c:pt>
                <c:pt idx="13216">
                  <c:v>1</c:v>
                </c:pt>
                <c:pt idx="13217">
                  <c:v>1</c:v>
                </c:pt>
                <c:pt idx="13218">
                  <c:v>1</c:v>
                </c:pt>
                <c:pt idx="13219">
                  <c:v>1</c:v>
                </c:pt>
                <c:pt idx="13220">
                  <c:v>1</c:v>
                </c:pt>
                <c:pt idx="13221">
                  <c:v>1</c:v>
                </c:pt>
                <c:pt idx="13222">
                  <c:v>1</c:v>
                </c:pt>
                <c:pt idx="13223">
                  <c:v>1</c:v>
                </c:pt>
                <c:pt idx="13224">
                  <c:v>1</c:v>
                </c:pt>
                <c:pt idx="13225">
                  <c:v>1</c:v>
                </c:pt>
                <c:pt idx="13226">
                  <c:v>1</c:v>
                </c:pt>
                <c:pt idx="13227">
                  <c:v>1</c:v>
                </c:pt>
                <c:pt idx="13228">
                  <c:v>1</c:v>
                </c:pt>
                <c:pt idx="13229">
                  <c:v>1</c:v>
                </c:pt>
                <c:pt idx="13230">
                  <c:v>1</c:v>
                </c:pt>
                <c:pt idx="13231">
                  <c:v>1</c:v>
                </c:pt>
                <c:pt idx="13232">
                  <c:v>1</c:v>
                </c:pt>
                <c:pt idx="13233">
                  <c:v>1</c:v>
                </c:pt>
                <c:pt idx="13234">
                  <c:v>1</c:v>
                </c:pt>
                <c:pt idx="13235">
                  <c:v>1</c:v>
                </c:pt>
                <c:pt idx="13236">
                  <c:v>1</c:v>
                </c:pt>
                <c:pt idx="13237">
                  <c:v>1</c:v>
                </c:pt>
                <c:pt idx="13238">
                  <c:v>1</c:v>
                </c:pt>
                <c:pt idx="13239">
                  <c:v>1</c:v>
                </c:pt>
                <c:pt idx="13240">
                  <c:v>1</c:v>
                </c:pt>
                <c:pt idx="13241">
                  <c:v>1</c:v>
                </c:pt>
                <c:pt idx="13242">
                  <c:v>1</c:v>
                </c:pt>
                <c:pt idx="13243">
                  <c:v>1</c:v>
                </c:pt>
                <c:pt idx="13244">
                  <c:v>1</c:v>
                </c:pt>
                <c:pt idx="13245">
                  <c:v>1</c:v>
                </c:pt>
                <c:pt idx="13246">
                  <c:v>1</c:v>
                </c:pt>
                <c:pt idx="13247">
                  <c:v>1</c:v>
                </c:pt>
                <c:pt idx="13248">
                  <c:v>1</c:v>
                </c:pt>
                <c:pt idx="13249">
                  <c:v>1</c:v>
                </c:pt>
                <c:pt idx="13250">
                  <c:v>1</c:v>
                </c:pt>
                <c:pt idx="13251">
                  <c:v>1</c:v>
                </c:pt>
                <c:pt idx="13252">
                  <c:v>1</c:v>
                </c:pt>
                <c:pt idx="13253">
                  <c:v>1</c:v>
                </c:pt>
                <c:pt idx="13254">
                  <c:v>1</c:v>
                </c:pt>
                <c:pt idx="13255">
                  <c:v>1</c:v>
                </c:pt>
                <c:pt idx="13256">
                  <c:v>1</c:v>
                </c:pt>
                <c:pt idx="13257">
                  <c:v>1</c:v>
                </c:pt>
                <c:pt idx="13258">
                  <c:v>1</c:v>
                </c:pt>
                <c:pt idx="13259">
                  <c:v>1</c:v>
                </c:pt>
                <c:pt idx="13260">
                  <c:v>1</c:v>
                </c:pt>
                <c:pt idx="13261">
                  <c:v>1</c:v>
                </c:pt>
                <c:pt idx="13262">
                  <c:v>1</c:v>
                </c:pt>
                <c:pt idx="13263">
                  <c:v>1</c:v>
                </c:pt>
                <c:pt idx="13264">
                  <c:v>1</c:v>
                </c:pt>
                <c:pt idx="13265">
                  <c:v>1</c:v>
                </c:pt>
                <c:pt idx="13266">
                  <c:v>1</c:v>
                </c:pt>
                <c:pt idx="13267">
                  <c:v>1</c:v>
                </c:pt>
                <c:pt idx="13268">
                  <c:v>1</c:v>
                </c:pt>
                <c:pt idx="13269">
                  <c:v>1</c:v>
                </c:pt>
                <c:pt idx="13270">
                  <c:v>1</c:v>
                </c:pt>
                <c:pt idx="13271">
                  <c:v>1</c:v>
                </c:pt>
                <c:pt idx="13272">
                  <c:v>1</c:v>
                </c:pt>
                <c:pt idx="13273">
                  <c:v>1</c:v>
                </c:pt>
                <c:pt idx="13274">
                  <c:v>1</c:v>
                </c:pt>
                <c:pt idx="13275">
                  <c:v>1</c:v>
                </c:pt>
                <c:pt idx="13276">
                  <c:v>1</c:v>
                </c:pt>
                <c:pt idx="13277">
                  <c:v>0.66666666699999999</c:v>
                </c:pt>
                <c:pt idx="13278">
                  <c:v>1</c:v>
                </c:pt>
                <c:pt idx="13279">
                  <c:v>0.66666666699999999</c:v>
                </c:pt>
                <c:pt idx="13280">
                  <c:v>1</c:v>
                </c:pt>
                <c:pt idx="13281">
                  <c:v>1</c:v>
                </c:pt>
                <c:pt idx="13282">
                  <c:v>1</c:v>
                </c:pt>
                <c:pt idx="13283">
                  <c:v>1</c:v>
                </c:pt>
                <c:pt idx="13284">
                  <c:v>1</c:v>
                </c:pt>
                <c:pt idx="13285">
                  <c:v>1</c:v>
                </c:pt>
                <c:pt idx="13286">
                  <c:v>1</c:v>
                </c:pt>
                <c:pt idx="13287">
                  <c:v>1</c:v>
                </c:pt>
                <c:pt idx="13288">
                  <c:v>1</c:v>
                </c:pt>
                <c:pt idx="13289">
                  <c:v>1</c:v>
                </c:pt>
                <c:pt idx="13290">
                  <c:v>1</c:v>
                </c:pt>
                <c:pt idx="13291">
                  <c:v>1</c:v>
                </c:pt>
                <c:pt idx="13292">
                  <c:v>1</c:v>
                </c:pt>
                <c:pt idx="13293">
                  <c:v>1</c:v>
                </c:pt>
                <c:pt idx="13294">
                  <c:v>1</c:v>
                </c:pt>
                <c:pt idx="13295">
                  <c:v>1</c:v>
                </c:pt>
                <c:pt idx="13296">
                  <c:v>1</c:v>
                </c:pt>
                <c:pt idx="13297">
                  <c:v>1</c:v>
                </c:pt>
                <c:pt idx="13298">
                  <c:v>1</c:v>
                </c:pt>
                <c:pt idx="13299">
                  <c:v>1</c:v>
                </c:pt>
                <c:pt idx="13300">
                  <c:v>1</c:v>
                </c:pt>
                <c:pt idx="13301">
                  <c:v>1</c:v>
                </c:pt>
                <c:pt idx="13302">
                  <c:v>1</c:v>
                </c:pt>
                <c:pt idx="13303">
                  <c:v>1</c:v>
                </c:pt>
                <c:pt idx="13304">
                  <c:v>1</c:v>
                </c:pt>
                <c:pt idx="13305">
                  <c:v>1</c:v>
                </c:pt>
                <c:pt idx="13306">
                  <c:v>1</c:v>
                </c:pt>
                <c:pt idx="13307">
                  <c:v>1</c:v>
                </c:pt>
                <c:pt idx="13308">
                  <c:v>1</c:v>
                </c:pt>
                <c:pt idx="13309">
                  <c:v>1</c:v>
                </c:pt>
                <c:pt idx="13310">
                  <c:v>1</c:v>
                </c:pt>
                <c:pt idx="13311">
                  <c:v>1</c:v>
                </c:pt>
                <c:pt idx="13312">
                  <c:v>1</c:v>
                </c:pt>
                <c:pt idx="13313">
                  <c:v>1</c:v>
                </c:pt>
                <c:pt idx="13314">
                  <c:v>1</c:v>
                </c:pt>
                <c:pt idx="13315">
                  <c:v>1</c:v>
                </c:pt>
                <c:pt idx="13316">
                  <c:v>0.66666666699999999</c:v>
                </c:pt>
                <c:pt idx="13317">
                  <c:v>1</c:v>
                </c:pt>
                <c:pt idx="13318">
                  <c:v>1</c:v>
                </c:pt>
                <c:pt idx="13319">
                  <c:v>1</c:v>
                </c:pt>
                <c:pt idx="13320">
                  <c:v>1</c:v>
                </c:pt>
                <c:pt idx="13321">
                  <c:v>1</c:v>
                </c:pt>
                <c:pt idx="13322">
                  <c:v>1</c:v>
                </c:pt>
                <c:pt idx="13323">
                  <c:v>1</c:v>
                </c:pt>
                <c:pt idx="13324">
                  <c:v>1</c:v>
                </c:pt>
                <c:pt idx="13325">
                  <c:v>1</c:v>
                </c:pt>
                <c:pt idx="13326">
                  <c:v>1</c:v>
                </c:pt>
                <c:pt idx="13327">
                  <c:v>1</c:v>
                </c:pt>
                <c:pt idx="13328">
                  <c:v>1</c:v>
                </c:pt>
                <c:pt idx="13329">
                  <c:v>1</c:v>
                </c:pt>
                <c:pt idx="13330">
                  <c:v>0.66666666699999999</c:v>
                </c:pt>
                <c:pt idx="13331">
                  <c:v>1</c:v>
                </c:pt>
                <c:pt idx="13332">
                  <c:v>1</c:v>
                </c:pt>
                <c:pt idx="13333">
                  <c:v>1</c:v>
                </c:pt>
                <c:pt idx="13334">
                  <c:v>1</c:v>
                </c:pt>
                <c:pt idx="13335">
                  <c:v>1</c:v>
                </c:pt>
                <c:pt idx="13336">
                  <c:v>1</c:v>
                </c:pt>
                <c:pt idx="13337">
                  <c:v>1</c:v>
                </c:pt>
                <c:pt idx="13338">
                  <c:v>1</c:v>
                </c:pt>
                <c:pt idx="13339">
                  <c:v>1</c:v>
                </c:pt>
                <c:pt idx="13340">
                  <c:v>1</c:v>
                </c:pt>
                <c:pt idx="13341">
                  <c:v>1</c:v>
                </c:pt>
                <c:pt idx="13342">
                  <c:v>1</c:v>
                </c:pt>
                <c:pt idx="13343">
                  <c:v>1</c:v>
                </c:pt>
                <c:pt idx="13344">
                  <c:v>1</c:v>
                </c:pt>
                <c:pt idx="13345">
                  <c:v>1</c:v>
                </c:pt>
                <c:pt idx="13346">
                  <c:v>1</c:v>
                </c:pt>
                <c:pt idx="13347">
                  <c:v>1</c:v>
                </c:pt>
                <c:pt idx="13348">
                  <c:v>1</c:v>
                </c:pt>
                <c:pt idx="13349">
                  <c:v>1</c:v>
                </c:pt>
                <c:pt idx="13350">
                  <c:v>1</c:v>
                </c:pt>
                <c:pt idx="13351">
                  <c:v>1</c:v>
                </c:pt>
                <c:pt idx="13352">
                  <c:v>1</c:v>
                </c:pt>
                <c:pt idx="13353">
                  <c:v>1</c:v>
                </c:pt>
                <c:pt idx="13354">
                  <c:v>1</c:v>
                </c:pt>
                <c:pt idx="13355">
                  <c:v>1</c:v>
                </c:pt>
                <c:pt idx="13356">
                  <c:v>1</c:v>
                </c:pt>
                <c:pt idx="13357">
                  <c:v>1</c:v>
                </c:pt>
                <c:pt idx="13358">
                  <c:v>1</c:v>
                </c:pt>
                <c:pt idx="13359">
                  <c:v>1</c:v>
                </c:pt>
                <c:pt idx="13360">
                  <c:v>1</c:v>
                </c:pt>
                <c:pt idx="13361">
                  <c:v>1</c:v>
                </c:pt>
                <c:pt idx="13362">
                  <c:v>1</c:v>
                </c:pt>
                <c:pt idx="13363">
                  <c:v>1</c:v>
                </c:pt>
                <c:pt idx="13364">
                  <c:v>1</c:v>
                </c:pt>
                <c:pt idx="13365">
                  <c:v>1</c:v>
                </c:pt>
                <c:pt idx="13366">
                  <c:v>1</c:v>
                </c:pt>
                <c:pt idx="13367">
                  <c:v>1</c:v>
                </c:pt>
                <c:pt idx="13368">
                  <c:v>1</c:v>
                </c:pt>
                <c:pt idx="13369">
                  <c:v>1</c:v>
                </c:pt>
                <c:pt idx="13370">
                  <c:v>1</c:v>
                </c:pt>
                <c:pt idx="13371">
                  <c:v>1</c:v>
                </c:pt>
                <c:pt idx="13372">
                  <c:v>1</c:v>
                </c:pt>
                <c:pt idx="13373">
                  <c:v>1</c:v>
                </c:pt>
                <c:pt idx="13374">
                  <c:v>1</c:v>
                </c:pt>
                <c:pt idx="13375">
                  <c:v>1</c:v>
                </c:pt>
                <c:pt idx="13376">
                  <c:v>1</c:v>
                </c:pt>
                <c:pt idx="13377">
                  <c:v>1</c:v>
                </c:pt>
                <c:pt idx="13378">
                  <c:v>1</c:v>
                </c:pt>
                <c:pt idx="13379">
                  <c:v>1</c:v>
                </c:pt>
                <c:pt idx="13380">
                  <c:v>1</c:v>
                </c:pt>
                <c:pt idx="13381">
                  <c:v>1</c:v>
                </c:pt>
                <c:pt idx="13382">
                  <c:v>1</c:v>
                </c:pt>
                <c:pt idx="13383">
                  <c:v>1</c:v>
                </c:pt>
                <c:pt idx="13384">
                  <c:v>1</c:v>
                </c:pt>
                <c:pt idx="13385">
                  <c:v>1</c:v>
                </c:pt>
                <c:pt idx="13386">
                  <c:v>1</c:v>
                </c:pt>
                <c:pt idx="13387">
                  <c:v>1</c:v>
                </c:pt>
                <c:pt idx="13388">
                  <c:v>1</c:v>
                </c:pt>
                <c:pt idx="13389">
                  <c:v>1</c:v>
                </c:pt>
                <c:pt idx="13390">
                  <c:v>1</c:v>
                </c:pt>
                <c:pt idx="13391">
                  <c:v>1</c:v>
                </c:pt>
                <c:pt idx="13392">
                  <c:v>1</c:v>
                </c:pt>
                <c:pt idx="13393">
                  <c:v>1</c:v>
                </c:pt>
                <c:pt idx="13394">
                  <c:v>1</c:v>
                </c:pt>
                <c:pt idx="13395">
                  <c:v>1</c:v>
                </c:pt>
                <c:pt idx="13396">
                  <c:v>1</c:v>
                </c:pt>
                <c:pt idx="13397">
                  <c:v>1</c:v>
                </c:pt>
                <c:pt idx="13398">
                  <c:v>1</c:v>
                </c:pt>
                <c:pt idx="13399">
                  <c:v>1</c:v>
                </c:pt>
                <c:pt idx="13400">
                  <c:v>1</c:v>
                </c:pt>
                <c:pt idx="13401">
                  <c:v>1</c:v>
                </c:pt>
                <c:pt idx="13402">
                  <c:v>1</c:v>
                </c:pt>
                <c:pt idx="13403">
                  <c:v>1</c:v>
                </c:pt>
                <c:pt idx="13404">
                  <c:v>1</c:v>
                </c:pt>
                <c:pt idx="13405">
                  <c:v>1</c:v>
                </c:pt>
                <c:pt idx="13406">
                  <c:v>1</c:v>
                </c:pt>
                <c:pt idx="13407">
                  <c:v>1</c:v>
                </c:pt>
                <c:pt idx="13408">
                  <c:v>1</c:v>
                </c:pt>
                <c:pt idx="13409">
                  <c:v>1</c:v>
                </c:pt>
                <c:pt idx="13410">
                  <c:v>1</c:v>
                </c:pt>
                <c:pt idx="13411">
                  <c:v>1</c:v>
                </c:pt>
                <c:pt idx="13412">
                  <c:v>1</c:v>
                </c:pt>
                <c:pt idx="13413">
                  <c:v>1</c:v>
                </c:pt>
                <c:pt idx="13414">
                  <c:v>1</c:v>
                </c:pt>
                <c:pt idx="13415">
                  <c:v>1</c:v>
                </c:pt>
                <c:pt idx="13416">
                  <c:v>1</c:v>
                </c:pt>
                <c:pt idx="13417">
                  <c:v>1</c:v>
                </c:pt>
                <c:pt idx="13418">
                  <c:v>1</c:v>
                </c:pt>
                <c:pt idx="13419">
                  <c:v>1</c:v>
                </c:pt>
                <c:pt idx="13420">
                  <c:v>1</c:v>
                </c:pt>
                <c:pt idx="13421">
                  <c:v>1</c:v>
                </c:pt>
                <c:pt idx="13422">
                  <c:v>1</c:v>
                </c:pt>
                <c:pt idx="13423">
                  <c:v>1</c:v>
                </c:pt>
                <c:pt idx="13424">
                  <c:v>1</c:v>
                </c:pt>
                <c:pt idx="13425">
                  <c:v>1</c:v>
                </c:pt>
                <c:pt idx="13426">
                  <c:v>1</c:v>
                </c:pt>
                <c:pt idx="13427">
                  <c:v>1</c:v>
                </c:pt>
                <c:pt idx="13428">
                  <c:v>1</c:v>
                </c:pt>
                <c:pt idx="13429">
                  <c:v>1</c:v>
                </c:pt>
                <c:pt idx="13430">
                  <c:v>1</c:v>
                </c:pt>
                <c:pt idx="13431">
                  <c:v>1</c:v>
                </c:pt>
                <c:pt idx="13432">
                  <c:v>1</c:v>
                </c:pt>
                <c:pt idx="13433">
                  <c:v>1</c:v>
                </c:pt>
                <c:pt idx="13434">
                  <c:v>1</c:v>
                </c:pt>
                <c:pt idx="13435">
                  <c:v>1</c:v>
                </c:pt>
                <c:pt idx="13436">
                  <c:v>1</c:v>
                </c:pt>
                <c:pt idx="13437">
                  <c:v>1</c:v>
                </c:pt>
                <c:pt idx="13438">
                  <c:v>1</c:v>
                </c:pt>
                <c:pt idx="13439">
                  <c:v>1</c:v>
                </c:pt>
                <c:pt idx="13440">
                  <c:v>1</c:v>
                </c:pt>
                <c:pt idx="13441">
                  <c:v>1</c:v>
                </c:pt>
                <c:pt idx="13442">
                  <c:v>1</c:v>
                </c:pt>
                <c:pt idx="13443">
                  <c:v>1</c:v>
                </c:pt>
                <c:pt idx="13444">
                  <c:v>1</c:v>
                </c:pt>
                <c:pt idx="13445">
                  <c:v>1</c:v>
                </c:pt>
                <c:pt idx="13446">
                  <c:v>1</c:v>
                </c:pt>
                <c:pt idx="13447">
                  <c:v>1</c:v>
                </c:pt>
                <c:pt idx="13448">
                  <c:v>1</c:v>
                </c:pt>
                <c:pt idx="13449">
                  <c:v>1</c:v>
                </c:pt>
                <c:pt idx="13450">
                  <c:v>1</c:v>
                </c:pt>
                <c:pt idx="13451">
                  <c:v>1</c:v>
                </c:pt>
                <c:pt idx="13452">
                  <c:v>1</c:v>
                </c:pt>
                <c:pt idx="13453">
                  <c:v>1</c:v>
                </c:pt>
                <c:pt idx="13454">
                  <c:v>1</c:v>
                </c:pt>
                <c:pt idx="13455">
                  <c:v>1</c:v>
                </c:pt>
                <c:pt idx="13456">
                  <c:v>1</c:v>
                </c:pt>
                <c:pt idx="13457">
                  <c:v>1</c:v>
                </c:pt>
                <c:pt idx="13458">
                  <c:v>1</c:v>
                </c:pt>
                <c:pt idx="13459">
                  <c:v>1</c:v>
                </c:pt>
                <c:pt idx="13460">
                  <c:v>1</c:v>
                </c:pt>
                <c:pt idx="13461">
                  <c:v>1</c:v>
                </c:pt>
                <c:pt idx="13462">
                  <c:v>1</c:v>
                </c:pt>
                <c:pt idx="13463">
                  <c:v>1</c:v>
                </c:pt>
                <c:pt idx="13464">
                  <c:v>1</c:v>
                </c:pt>
                <c:pt idx="13465">
                  <c:v>1</c:v>
                </c:pt>
                <c:pt idx="13466">
                  <c:v>1</c:v>
                </c:pt>
                <c:pt idx="13467">
                  <c:v>1</c:v>
                </c:pt>
                <c:pt idx="13468">
                  <c:v>1</c:v>
                </c:pt>
                <c:pt idx="13469">
                  <c:v>1</c:v>
                </c:pt>
                <c:pt idx="13470">
                  <c:v>1</c:v>
                </c:pt>
                <c:pt idx="13471">
                  <c:v>1</c:v>
                </c:pt>
                <c:pt idx="13472">
                  <c:v>1</c:v>
                </c:pt>
                <c:pt idx="13473">
                  <c:v>1</c:v>
                </c:pt>
                <c:pt idx="13474">
                  <c:v>1</c:v>
                </c:pt>
                <c:pt idx="13475">
                  <c:v>1</c:v>
                </c:pt>
                <c:pt idx="13476">
                  <c:v>1</c:v>
                </c:pt>
                <c:pt idx="13477">
                  <c:v>1</c:v>
                </c:pt>
                <c:pt idx="13478">
                  <c:v>1</c:v>
                </c:pt>
                <c:pt idx="13479">
                  <c:v>1</c:v>
                </c:pt>
                <c:pt idx="13480">
                  <c:v>1</c:v>
                </c:pt>
                <c:pt idx="13481">
                  <c:v>1</c:v>
                </c:pt>
                <c:pt idx="13482">
                  <c:v>1</c:v>
                </c:pt>
                <c:pt idx="13483">
                  <c:v>1</c:v>
                </c:pt>
                <c:pt idx="13484">
                  <c:v>1</c:v>
                </c:pt>
                <c:pt idx="13485">
                  <c:v>1</c:v>
                </c:pt>
                <c:pt idx="13486">
                  <c:v>1</c:v>
                </c:pt>
                <c:pt idx="13487">
                  <c:v>0.66666666699999999</c:v>
                </c:pt>
                <c:pt idx="13488">
                  <c:v>1</c:v>
                </c:pt>
                <c:pt idx="13489">
                  <c:v>1</c:v>
                </c:pt>
                <c:pt idx="13490">
                  <c:v>1</c:v>
                </c:pt>
                <c:pt idx="13491">
                  <c:v>1</c:v>
                </c:pt>
                <c:pt idx="13492">
                  <c:v>1</c:v>
                </c:pt>
                <c:pt idx="13493">
                  <c:v>1</c:v>
                </c:pt>
                <c:pt idx="13494">
                  <c:v>1</c:v>
                </c:pt>
                <c:pt idx="13495">
                  <c:v>1</c:v>
                </c:pt>
                <c:pt idx="13496">
                  <c:v>1</c:v>
                </c:pt>
                <c:pt idx="13497">
                  <c:v>1</c:v>
                </c:pt>
                <c:pt idx="13498">
                  <c:v>1</c:v>
                </c:pt>
                <c:pt idx="13499">
                  <c:v>1</c:v>
                </c:pt>
                <c:pt idx="13500">
                  <c:v>1</c:v>
                </c:pt>
                <c:pt idx="13501">
                  <c:v>1</c:v>
                </c:pt>
                <c:pt idx="13502">
                  <c:v>1</c:v>
                </c:pt>
                <c:pt idx="13503">
                  <c:v>1</c:v>
                </c:pt>
                <c:pt idx="13504">
                  <c:v>1</c:v>
                </c:pt>
                <c:pt idx="13505">
                  <c:v>1</c:v>
                </c:pt>
                <c:pt idx="13506">
                  <c:v>1</c:v>
                </c:pt>
                <c:pt idx="13507">
                  <c:v>1</c:v>
                </c:pt>
                <c:pt idx="13508">
                  <c:v>1</c:v>
                </c:pt>
                <c:pt idx="13509">
                  <c:v>1</c:v>
                </c:pt>
                <c:pt idx="13510">
                  <c:v>1</c:v>
                </c:pt>
                <c:pt idx="13511">
                  <c:v>1</c:v>
                </c:pt>
                <c:pt idx="13512">
                  <c:v>1</c:v>
                </c:pt>
                <c:pt idx="13513">
                  <c:v>1</c:v>
                </c:pt>
                <c:pt idx="13514">
                  <c:v>1</c:v>
                </c:pt>
                <c:pt idx="13515">
                  <c:v>1</c:v>
                </c:pt>
                <c:pt idx="13516">
                  <c:v>1</c:v>
                </c:pt>
                <c:pt idx="13517">
                  <c:v>1</c:v>
                </c:pt>
                <c:pt idx="13518">
                  <c:v>1</c:v>
                </c:pt>
                <c:pt idx="13519">
                  <c:v>1</c:v>
                </c:pt>
                <c:pt idx="13520">
                  <c:v>1</c:v>
                </c:pt>
                <c:pt idx="13521">
                  <c:v>1</c:v>
                </c:pt>
                <c:pt idx="13522">
                  <c:v>1</c:v>
                </c:pt>
                <c:pt idx="13523">
                  <c:v>1</c:v>
                </c:pt>
                <c:pt idx="13524">
                  <c:v>1</c:v>
                </c:pt>
                <c:pt idx="13525">
                  <c:v>1</c:v>
                </c:pt>
                <c:pt idx="13526">
                  <c:v>1</c:v>
                </c:pt>
                <c:pt idx="13527">
                  <c:v>1</c:v>
                </c:pt>
                <c:pt idx="13528">
                  <c:v>1</c:v>
                </c:pt>
                <c:pt idx="13529">
                  <c:v>1</c:v>
                </c:pt>
                <c:pt idx="13530">
                  <c:v>1</c:v>
                </c:pt>
                <c:pt idx="13531">
                  <c:v>1</c:v>
                </c:pt>
                <c:pt idx="13532">
                  <c:v>1</c:v>
                </c:pt>
                <c:pt idx="13533">
                  <c:v>1</c:v>
                </c:pt>
                <c:pt idx="13534">
                  <c:v>1</c:v>
                </c:pt>
                <c:pt idx="13535">
                  <c:v>1</c:v>
                </c:pt>
                <c:pt idx="13536">
                  <c:v>1</c:v>
                </c:pt>
                <c:pt idx="13537">
                  <c:v>1</c:v>
                </c:pt>
                <c:pt idx="13538">
                  <c:v>1</c:v>
                </c:pt>
                <c:pt idx="13539">
                  <c:v>1</c:v>
                </c:pt>
                <c:pt idx="13540">
                  <c:v>1</c:v>
                </c:pt>
                <c:pt idx="13541">
                  <c:v>1</c:v>
                </c:pt>
                <c:pt idx="13542">
                  <c:v>1</c:v>
                </c:pt>
                <c:pt idx="13543">
                  <c:v>1</c:v>
                </c:pt>
                <c:pt idx="13544">
                  <c:v>1</c:v>
                </c:pt>
                <c:pt idx="13545">
                  <c:v>1</c:v>
                </c:pt>
                <c:pt idx="13546">
                  <c:v>1</c:v>
                </c:pt>
                <c:pt idx="13547">
                  <c:v>1</c:v>
                </c:pt>
                <c:pt idx="13548">
                  <c:v>1</c:v>
                </c:pt>
                <c:pt idx="13549">
                  <c:v>1</c:v>
                </c:pt>
                <c:pt idx="13550">
                  <c:v>1</c:v>
                </c:pt>
                <c:pt idx="13551">
                  <c:v>1</c:v>
                </c:pt>
                <c:pt idx="13552">
                  <c:v>1</c:v>
                </c:pt>
                <c:pt idx="13553">
                  <c:v>1</c:v>
                </c:pt>
                <c:pt idx="13554">
                  <c:v>1</c:v>
                </c:pt>
                <c:pt idx="13555">
                  <c:v>1</c:v>
                </c:pt>
                <c:pt idx="13556">
                  <c:v>1</c:v>
                </c:pt>
                <c:pt idx="13557">
                  <c:v>1</c:v>
                </c:pt>
                <c:pt idx="13558">
                  <c:v>1</c:v>
                </c:pt>
                <c:pt idx="13559">
                  <c:v>1</c:v>
                </c:pt>
                <c:pt idx="13560">
                  <c:v>1</c:v>
                </c:pt>
                <c:pt idx="13561">
                  <c:v>1</c:v>
                </c:pt>
                <c:pt idx="13562">
                  <c:v>1</c:v>
                </c:pt>
                <c:pt idx="13563">
                  <c:v>1</c:v>
                </c:pt>
                <c:pt idx="13564">
                  <c:v>1</c:v>
                </c:pt>
                <c:pt idx="13565">
                  <c:v>1</c:v>
                </c:pt>
                <c:pt idx="13566">
                  <c:v>1</c:v>
                </c:pt>
                <c:pt idx="13567">
                  <c:v>1</c:v>
                </c:pt>
                <c:pt idx="13568">
                  <c:v>1</c:v>
                </c:pt>
                <c:pt idx="13569">
                  <c:v>1</c:v>
                </c:pt>
                <c:pt idx="13570">
                  <c:v>1</c:v>
                </c:pt>
                <c:pt idx="13571">
                  <c:v>1</c:v>
                </c:pt>
                <c:pt idx="13572">
                  <c:v>1</c:v>
                </c:pt>
                <c:pt idx="13573">
                  <c:v>1</c:v>
                </c:pt>
                <c:pt idx="13574">
                  <c:v>1</c:v>
                </c:pt>
                <c:pt idx="13575">
                  <c:v>1</c:v>
                </c:pt>
                <c:pt idx="13576">
                  <c:v>1</c:v>
                </c:pt>
                <c:pt idx="13577">
                  <c:v>1</c:v>
                </c:pt>
                <c:pt idx="13578">
                  <c:v>1</c:v>
                </c:pt>
                <c:pt idx="13579">
                  <c:v>1</c:v>
                </c:pt>
                <c:pt idx="13580">
                  <c:v>1</c:v>
                </c:pt>
                <c:pt idx="13581">
                  <c:v>1</c:v>
                </c:pt>
                <c:pt idx="13582">
                  <c:v>1</c:v>
                </c:pt>
                <c:pt idx="13583">
                  <c:v>1</c:v>
                </c:pt>
                <c:pt idx="13584">
                  <c:v>1</c:v>
                </c:pt>
                <c:pt idx="13585">
                  <c:v>1</c:v>
                </c:pt>
                <c:pt idx="13586">
                  <c:v>1</c:v>
                </c:pt>
                <c:pt idx="13587">
                  <c:v>1</c:v>
                </c:pt>
                <c:pt idx="13588">
                  <c:v>1</c:v>
                </c:pt>
                <c:pt idx="13589">
                  <c:v>1</c:v>
                </c:pt>
                <c:pt idx="13590">
                  <c:v>1</c:v>
                </c:pt>
                <c:pt idx="13591">
                  <c:v>1</c:v>
                </c:pt>
                <c:pt idx="13592">
                  <c:v>1</c:v>
                </c:pt>
                <c:pt idx="13593">
                  <c:v>1</c:v>
                </c:pt>
                <c:pt idx="13594">
                  <c:v>1</c:v>
                </c:pt>
                <c:pt idx="13595">
                  <c:v>1</c:v>
                </c:pt>
                <c:pt idx="13596">
                  <c:v>1</c:v>
                </c:pt>
                <c:pt idx="13597">
                  <c:v>1</c:v>
                </c:pt>
                <c:pt idx="13598">
                  <c:v>1</c:v>
                </c:pt>
                <c:pt idx="13599">
                  <c:v>1</c:v>
                </c:pt>
                <c:pt idx="13600">
                  <c:v>1</c:v>
                </c:pt>
                <c:pt idx="13601">
                  <c:v>1</c:v>
                </c:pt>
                <c:pt idx="13602">
                  <c:v>1</c:v>
                </c:pt>
                <c:pt idx="13603">
                  <c:v>1</c:v>
                </c:pt>
                <c:pt idx="13604">
                  <c:v>1</c:v>
                </c:pt>
                <c:pt idx="13605">
                  <c:v>1</c:v>
                </c:pt>
                <c:pt idx="13606">
                  <c:v>1</c:v>
                </c:pt>
                <c:pt idx="13607">
                  <c:v>1</c:v>
                </c:pt>
                <c:pt idx="13608">
                  <c:v>1</c:v>
                </c:pt>
                <c:pt idx="13609">
                  <c:v>1</c:v>
                </c:pt>
                <c:pt idx="13610">
                  <c:v>1</c:v>
                </c:pt>
                <c:pt idx="13611">
                  <c:v>1</c:v>
                </c:pt>
                <c:pt idx="13612">
                  <c:v>1</c:v>
                </c:pt>
                <c:pt idx="13613">
                  <c:v>1</c:v>
                </c:pt>
                <c:pt idx="13614">
                  <c:v>1</c:v>
                </c:pt>
                <c:pt idx="13615">
                  <c:v>1</c:v>
                </c:pt>
                <c:pt idx="13616">
                  <c:v>1</c:v>
                </c:pt>
                <c:pt idx="13617">
                  <c:v>1</c:v>
                </c:pt>
                <c:pt idx="13618">
                  <c:v>1</c:v>
                </c:pt>
                <c:pt idx="13619">
                  <c:v>0.33333333300000001</c:v>
                </c:pt>
                <c:pt idx="13620">
                  <c:v>1</c:v>
                </c:pt>
                <c:pt idx="13621">
                  <c:v>1</c:v>
                </c:pt>
                <c:pt idx="13622">
                  <c:v>1</c:v>
                </c:pt>
                <c:pt idx="13623">
                  <c:v>1</c:v>
                </c:pt>
                <c:pt idx="13624">
                  <c:v>1</c:v>
                </c:pt>
                <c:pt idx="13625">
                  <c:v>1</c:v>
                </c:pt>
                <c:pt idx="13626">
                  <c:v>1</c:v>
                </c:pt>
                <c:pt idx="13627">
                  <c:v>1</c:v>
                </c:pt>
                <c:pt idx="13628">
                  <c:v>1</c:v>
                </c:pt>
                <c:pt idx="13629">
                  <c:v>1</c:v>
                </c:pt>
                <c:pt idx="13630">
                  <c:v>1</c:v>
                </c:pt>
                <c:pt idx="13631">
                  <c:v>1</c:v>
                </c:pt>
                <c:pt idx="13632">
                  <c:v>1</c:v>
                </c:pt>
                <c:pt idx="13633">
                  <c:v>1</c:v>
                </c:pt>
                <c:pt idx="13634">
                  <c:v>1</c:v>
                </c:pt>
                <c:pt idx="13635">
                  <c:v>1</c:v>
                </c:pt>
                <c:pt idx="13636">
                  <c:v>1</c:v>
                </c:pt>
                <c:pt idx="13637">
                  <c:v>1</c:v>
                </c:pt>
                <c:pt idx="13638">
                  <c:v>1</c:v>
                </c:pt>
                <c:pt idx="13639">
                  <c:v>1</c:v>
                </c:pt>
                <c:pt idx="13640">
                  <c:v>1</c:v>
                </c:pt>
                <c:pt idx="13641">
                  <c:v>1</c:v>
                </c:pt>
                <c:pt idx="13642">
                  <c:v>1</c:v>
                </c:pt>
                <c:pt idx="13643">
                  <c:v>1</c:v>
                </c:pt>
                <c:pt idx="13644">
                  <c:v>1</c:v>
                </c:pt>
                <c:pt idx="13645">
                  <c:v>1</c:v>
                </c:pt>
                <c:pt idx="13646">
                  <c:v>1</c:v>
                </c:pt>
                <c:pt idx="13647">
                  <c:v>1</c:v>
                </c:pt>
                <c:pt idx="13648">
                  <c:v>1</c:v>
                </c:pt>
                <c:pt idx="13649">
                  <c:v>1</c:v>
                </c:pt>
                <c:pt idx="13650">
                  <c:v>1</c:v>
                </c:pt>
                <c:pt idx="13651">
                  <c:v>1</c:v>
                </c:pt>
                <c:pt idx="13652">
                  <c:v>1</c:v>
                </c:pt>
                <c:pt idx="13653">
                  <c:v>1</c:v>
                </c:pt>
                <c:pt idx="13654">
                  <c:v>1</c:v>
                </c:pt>
                <c:pt idx="13655">
                  <c:v>1</c:v>
                </c:pt>
                <c:pt idx="13656">
                  <c:v>1</c:v>
                </c:pt>
                <c:pt idx="13657">
                  <c:v>1</c:v>
                </c:pt>
                <c:pt idx="13658">
                  <c:v>1</c:v>
                </c:pt>
                <c:pt idx="13659">
                  <c:v>1</c:v>
                </c:pt>
                <c:pt idx="13660">
                  <c:v>1</c:v>
                </c:pt>
                <c:pt idx="13661">
                  <c:v>1</c:v>
                </c:pt>
                <c:pt idx="13662">
                  <c:v>1</c:v>
                </c:pt>
                <c:pt idx="13663">
                  <c:v>1</c:v>
                </c:pt>
                <c:pt idx="13664">
                  <c:v>1</c:v>
                </c:pt>
                <c:pt idx="13665">
                  <c:v>1</c:v>
                </c:pt>
                <c:pt idx="13666">
                  <c:v>1</c:v>
                </c:pt>
                <c:pt idx="13667">
                  <c:v>1</c:v>
                </c:pt>
                <c:pt idx="13668">
                  <c:v>1</c:v>
                </c:pt>
                <c:pt idx="13669">
                  <c:v>1</c:v>
                </c:pt>
                <c:pt idx="13670">
                  <c:v>1</c:v>
                </c:pt>
                <c:pt idx="13671">
                  <c:v>1</c:v>
                </c:pt>
                <c:pt idx="13672">
                  <c:v>1</c:v>
                </c:pt>
                <c:pt idx="13673">
                  <c:v>1</c:v>
                </c:pt>
                <c:pt idx="13674">
                  <c:v>1</c:v>
                </c:pt>
                <c:pt idx="13675">
                  <c:v>1</c:v>
                </c:pt>
                <c:pt idx="13676">
                  <c:v>1</c:v>
                </c:pt>
                <c:pt idx="13677">
                  <c:v>1</c:v>
                </c:pt>
                <c:pt idx="13678">
                  <c:v>1</c:v>
                </c:pt>
                <c:pt idx="13679">
                  <c:v>1</c:v>
                </c:pt>
                <c:pt idx="13680">
                  <c:v>1</c:v>
                </c:pt>
                <c:pt idx="13681">
                  <c:v>1</c:v>
                </c:pt>
                <c:pt idx="13682">
                  <c:v>1</c:v>
                </c:pt>
                <c:pt idx="13683">
                  <c:v>1</c:v>
                </c:pt>
                <c:pt idx="13684">
                  <c:v>1</c:v>
                </c:pt>
                <c:pt idx="13685">
                  <c:v>1</c:v>
                </c:pt>
                <c:pt idx="13686">
                  <c:v>1</c:v>
                </c:pt>
                <c:pt idx="13687">
                  <c:v>1</c:v>
                </c:pt>
                <c:pt idx="13688">
                  <c:v>1</c:v>
                </c:pt>
                <c:pt idx="13689">
                  <c:v>1</c:v>
                </c:pt>
                <c:pt idx="13690">
                  <c:v>1</c:v>
                </c:pt>
                <c:pt idx="13691">
                  <c:v>1</c:v>
                </c:pt>
                <c:pt idx="13692">
                  <c:v>1</c:v>
                </c:pt>
                <c:pt idx="13693">
                  <c:v>1</c:v>
                </c:pt>
                <c:pt idx="13694">
                  <c:v>1</c:v>
                </c:pt>
                <c:pt idx="13695">
                  <c:v>1</c:v>
                </c:pt>
                <c:pt idx="13696">
                  <c:v>1</c:v>
                </c:pt>
                <c:pt idx="13697">
                  <c:v>1</c:v>
                </c:pt>
                <c:pt idx="13698">
                  <c:v>1</c:v>
                </c:pt>
                <c:pt idx="13699">
                  <c:v>1</c:v>
                </c:pt>
                <c:pt idx="13700">
                  <c:v>1</c:v>
                </c:pt>
                <c:pt idx="13701">
                  <c:v>1</c:v>
                </c:pt>
                <c:pt idx="13702">
                  <c:v>1</c:v>
                </c:pt>
                <c:pt idx="13703">
                  <c:v>1</c:v>
                </c:pt>
                <c:pt idx="13704">
                  <c:v>1</c:v>
                </c:pt>
                <c:pt idx="13705">
                  <c:v>1</c:v>
                </c:pt>
                <c:pt idx="13706">
                  <c:v>1</c:v>
                </c:pt>
                <c:pt idx="13707">
                  <c:v>1</c:v>
                </c:pt>
                <c:pt idx="13708">
                  <c:v>1</c:v>
                </c:pt>
                <c:pt idx="13709">
                  <c:v>1</c:v>
                </c:pt>
                <c:pt idx="13710">
                  <c:v>1</c:v>
                </c:pt>
                <c:pt idx="13711">
                  <c:v>1</c:v>
                </c:pt>
                <c:pt idx="13712">
                  <c:v>1</c:v>
                </c:pt>
                <c:pt idx="13713">
                  <c:v>1</c:v>
                </c:pt>
                <c:pt idx="13714">
                  <c:v>1</c:v>
                </c:pt>
                <c:pt idx="13715">
                  <c:v>1</c:v>
                </c:pt>
                <c:pt idx="13716">
                  <c:v>1</c:v>
                </c:pt>
                <c:pt idx="13717">
                  <c:v>1</c:v>
                </c:pt>
                <c:pt idx="13718">
                  <c:v>1</c:v>
                </c:pt>
                <c:pt idx="13719">
                  <c:v>1</c:v>
                </c:pt>
                <c:pt idx="13720">
                  <c:v>1</c:v>
                </c:pt>
                <c:pt idx="13721">
                  <c:v>1</c:v>
                </c:pt>
                <c:pt idx="13722">
                  <c:v>1</c:v>
                </c:pt>
                <c:pt idx="13723">
                  <c:v>1</c:v>
                </c:pt>
                <c:pt idx="13724">
                  <c:v>1</c:v>
                </c:pt>
                <c:pt idx="13725">
                  <c:v>1</c:v>
                </c:pt>
                <c:pt idx="13726">
                  <c:v>1</c:v>
                </c:pt>
                <c:pt idx="13727">
                  <c:v>1</c:v>
                </c:pt>
                <c:pt idx="13728">
                  <c:v>1</c:v>
                </c:pt>
                <c:pt idx="13729">
                  <c:v>1</c:v>
                </c:pt>
                <c:pt idx="13730">
                  <c:v>1</c:v>
                </c:pt>
                <c:pt idx="13731">
                  <c:v>1</c:v>
                </c:pt>
                <c:pt idx="13732">
                  <c:v>1</c:v>
                </c:pt>
                <c:pt idx="13733">
                  <c:v>1</c:v>
                </c:pt>
                <c:pt idx="13734">
                  <c:v>1</c:v>
                </c:pt>
                <c:pt idx="13735">
                  <c:v>1</c:v>
                </c:pt>
                <c:pt idx="13736">
                  <c:v>1</c:v>
                </c:pt>
                <c:pt idx="13737">
                  <c:v>1</c:v>
                </c:pt>
                <c:pt idx="13738">
                  <c:v>1</c:v>
                </c:pt>
                <c:pt idx="13739">
                  <c:v>1</c:v>
                </c:pt>
                <c:pt idx="13740">
                  <c:v>1</c:v>
                </c:pt>
                <c:pt idx="13741">
                  <c:v>1</c:v>
                </c:pt>
                <c:pt idx="13742">
                  <c:v>1</c:v>
                </c:pt>
                <c:pt idx="13743">
                  <c:v>1</c:v>
                </c:pt>
                <c:pt idx="13744">
                  <c:v>1</c:v>
                </c:pt>
                <c:pt idx="13745">
                  <c:v>1</c:v>
                </c:pt>
                <c:pt idx="13746">
                  <c:v>1</c:v>
                </c:pt>
                <c:pt idx="13747">
                  <c:v>1</c:v>
                </c:pt>
                <c:pt idx="13748">
                  <c:v>1</c:v>
                </c:pt>
                <c:pt idx="13749">
                  <c:v>1</c:v>
                </c:pt>
                <c:pt idx="13750">
                  <c:v>1</c:v>
                </c:pt>
                <c:pt idx="13751">
                  <c:v>1</c:v>
                </c:pt>
                <c:pt idx="13752">
                  <c:v>1</c:v>
                </c:pt>
                <c:pt idx="13753">
                  <c:v>1</c:v>
                </c:pt>
                <c:pt idx="13754">
                  <c:v>1</c:v>
                </c:pt>
                <c:pt idx="13755">
                  <c:v>1</c:v>
                </c:pt>
                <c:pt idx="13756">
                  <c:v>1</c:v>
                </c:pt>
                <c:pt idx="13757">
                  <c:v>1</c:v>
                </c:pt>
                <c:pt idx="13758">
                  <c:v>1</c:v>
                </c:pt>
                <c:pt idx="13759">
                  <c:v>1</c:v>
                </c:pt>
                <c:pt idx="13760">
                  <c:v>1</c:v>
                </c:pt>
                <c:pt idx="13761">
                  <c:v>1</c:v>
                </c:pt>
                <c:pt idx="13762">
                  <c:v>1</c:v>
                </c:pt>
                <c:pt idx="13763">
                  <c:v>1</c:v>
                </c:pt>
                <c:pt idx="13764">
                  <c:v>1</c:v>
                </c:pt>
                <c:pt idx="13765">
                  <c:v>1</c:v>
                </c:pt>
                <c:pt idx="13766">
                  <c:v>1</c:v>
                </c:pt>
                <c:pt idx="13767">
                  <c:v>1</c:v>
                </c:pt>
                <c:pt idx="13768">
                  <c:v>1</c:v>
                </c:pt>
                <c:pt idx="13769">
                  <c:v>1</c:v>
                </c:pt>
                <c:pt idx="13770">
                  <c:v>1</c:v>
                </c:pt>
                <c:pt idx="13771">
                  <c:v>1</c:v>
                </c:pt>
                <c:pt idx="13772">
                  <c:v>1</c:v>
                </c:pt>
                <c:pt idx="13773">
                  <c:v>1</c:v>
                </c:pt>
                <c:pt idx="13774">
                  <c:v>1</c:v>
                </c:pt>
                <c:pt idx="13775">
                  <c:v>1</c:v>
                </c:pt>
                <c:pt idx="13776">
                  <c:v>1</c:v>
                </c:pt>
                <c:pt idx="13777">
                  <c:v>1</c:v>
                </c:pt>
                <c:pt idx="13778">
                  <c:v>1</c:v>
                </c:pt>
                <c:pt idx="13779">
                  <c:v>1</c:v>
                </c:pt>
                <c:pt idx="13780">
                  <c:v>1</c:v>
                </c:pt>
                <c:pt idx="13781">
                  <c:v>1</c:v>
                </c:pt>
                <c:pt idx="13782">
                  <c:v>1</c:v>
                </c:pt>
                <c:pt idx="13783">
                  <c:v>1</c:v>
                </c:pt>
                <c:pt idx="13784">
                  <c:v>1</c:v>
                </c:pt>
                <c:pt idx="13785">
                  <c:v>1</c:v>
                </c:pt>
                <c:pt idx="13786">
                  <c:v>1</c:v>
                </c:pt>
                <c:pt idx="13787">
                  <c:v>1</c:v>
                </c:pt>
                <c:pt idx="13788">
                  <c:v>1</c:v>
                </c:pt>
                <c:pt idx="13789">
                  <c:v>1</c:v>
                </c:pt>
                <c:pt idx="13790">
                  <c:v>1</c:v>
                </c:pt>
                <c:pt idx="13791">
                  <c:v>1</c:v>
                </c:pt>
                <c:pt idx="13792">
                  <c:v>1</c:v>
                </c:pt>
                <c:pt idx="13793">
                  <c:v>1</c:v>
                </c:pt>
                <c:pt idx="13794">
                  <c:v>1</c:v>
                </c:pt>
                <c:pt idx="13795">
                  <c:v>1</c:v>
                </c:pt>
                <c:pt idx="13796">
                  <c:v>0.66666666699999999</c:v>
                </c:pt>
                <c:pt idx="13797">
                  <c:v>1</c:v>
                </c:pt>
                <c:pt idx="13798">
                  <c:v>1</c:v>
                </c:pt>
                <c:pt idx="13799">
                  <c:v>1</c:v>
                </c:pt>
                <c:pt idx="13800">
                  <c:v>1</c:v>
                </c:pt>
                <c:pt idx="13801">
                  <c:v>1</c:v>
                </c:pt>
                <c:pt idx="13802">
                  <c:v>1</c:v>
                </c:pt>
                <c:pt idx="13803">
                  <c:v>1</c:v>
                </c:pt>
                <c:pt idx="13804">
                  <c:v>1</c:v>
                </c:pt>
                <c:pt idx="13805">
                  <c:v>1</c:v>
                </c:pt>
                <c:pt idx="13806">
                  <c:v>1</c:v>
                </c:pt>
                <c:pt idx="13807">
                  <c:v>1</c:v>
                </c:pt>
                <c:pt idx="13808">
                  <c:v>1</c:v>
                </c:pt>
                <c:pt idx="13809">
                  <c:v>1</c:v>
                </c:pt>
                <c:pt idx="13810">
                  <c:v>1</c:v>
                </c:pt>
                <c:pt idx="13811">
                  <c:v>1</c:v>
                </c:pt>
                <c:pt idx="13812">
                  <c:v>1</c:v>
                </c:pt>
                <c:pt idx="13813">
                  <c:v>1</c:v>
                </c:pt>
                <c:pt idx="13814">
                  <c:v>1</c:v>
                </c:pt>
                <c:pt idx="13815">
                  <c:v>1</c:v>
                </c:pt>
                <c:pt idx="13816">
                  <c:v>1</c:v>
                </c:pt>
                <c:pt idx="13817">
                  <c:v>1</c:v>
                </c:pt>
                <c:pt idx="13818">
                  <c:v>1</c:v>
                </c:pt>
                <c:pt idx="13819">
                  <c:v>1</c:v>
                </c:pt>
                <c:pt idx="13820">
                  <c:v>1</c:v>
                </c:pt>
                <c:pt idx="13821">
                  <c:v>1</c:v>
                </c:pt>
                <c:pt idx="13822">
                  <c:v>1</c:v>
                </c:pt>
                <c:pt idx="13823">
                  <c:v>1</c:v>
                </c:pt>
                <c:pt idx="13824">
                  <c:v>1</c:v>
                </c:pt>
                <c:pt idx="13825">
                  <c:v>1</c:v>
                </c:pt>
                <c:pt idx="13826">
                  <c:v>1</c:v>
                </c:pt>
                <c:pt idx="13827">
                  <c:v>1</c:v>
                </c:pt>
                <c:pt idx="13828">
                  <c:v>1</c:v>
                </c:pt>
                <c:pt idx="13829">
                  <c:v>1</c:v>
                </c:pt>
                <c:pt idx="13830">
                  <c:v>1</c:v>
                </c:pt>
                <c:pt idx="13831">
                  <c:v>1</c:v>
                </c:pt>
                <c:pt idx="13832">
                  <c:v>1</c:v>
                </c:pt>
                <c:pt idx="13833">
                  <c:v>1</c:v>
                </c:pt>
                <c:pt idx="13834">
                  <c:v>1</c:v>
                </c:pt>
                <c:pt idx="13835">
                  <c:v>1</c:v>
                </c:pt>
                <c:pt idx="13836">
                  <c:v>1</c:v>
                </c:pt>
                <c:pt idx="13837">
                  <c:v>1</c:v>
                </c:pt>
                <c:pt idx="13838">
                  <c:v>1</c:v>
                </c:pt>
                <c:pt idx="13839">
                  <c:v>1</c:v>
                </c:pt>
                <c:pt idx="13840">
                  <c:v>1</c:v>
                </c:pt>
                <c:pt idx="13841">
                  <c:v>1</c:v>
                </c:pt>
                <c:pt idx="13842">
                  <c:v>1</c:v>
                </c:pt>
                <c:pt idx="13843">
                  <c:v>1</c:v>
                </c:pt>
                <c:pt idx="13844">
                  <c:v>1</c:v>
                </c:pt>
                <c:pt idx="13845">
                  <c:v>1</c:v>
                </c:pt>
                <c:pt idx="13846">
                  <c:v>1</c:v>
                </c:pt>
                <c:pt idx="13847">
                  <c:v>1</c:v>
                </c:pt>
                <c:pt idx="13848">
                  <c:v>1</c:v>
                </c:pt>
                <c:pt idx="13849">
                  <c:v>1</c:v>
                </c:pt>
                <c:pt idx="13850">
                  <c:v>1</c:v>
                </c:pt>
                <c:pt idx="13851">
                  <c:v>1</c:v>
                </c:pt>
                <c:pt idx="13852">
                  <c:v>1</c:v>
                </c:pt>
                <c:pt idx="13853">
                  <c:v>1</c:v>
                </c:pt>
                <c:pt idx="13854">
                  <c:v>1</c:v>
                </c:pt>
                <c:pt idx="13855">
                  <c:v>1</c:v>
                </c:pt>
                <c:pt idx="13856">
                  <c:v>1</c:v>
                </c:pt>
                <c:pt idx="13857">
                  <c:v>1</c:v>
                </c:pt>
                <c:pt idx="13858">
                  <c:v>1</c:v>
                </c:pt>
                <c:pt idx="13859">
                  <c:v>1</c:v>
                </c:pt>
                <c:pt idx="13860">
                  <c:v>1</c:v>
                </c:pt>
                <c:pt idx="13861">
                  <c:v>1</c:v>
                </c:pt>
                <c:pt idx="13862">
                  <c:v>1</c:v>
                </c:pt>
                <c:pt idx="13863">
                  <c:v>1</c:v>
                </c:pt>
                <c:pt idx="13864">
                  <c:v>1</c:v>
                </c:pt>
                <c:pt idx="13865">
                  <c:v>1</c:v>
                </c:pt>
                <c:pt idx="13866">
                  <c:v>1</c:v>
                </c:pt>
                <c:pt idx="13867">
                  <c:v>1</c:v>
                </c:pt>
                <c:pt idx="13868">
                  <c:v>1</c:v>
                </c:pt>
                <c:pt idx="13869">
                  <c:v>1</c:v>
                </c:pt>
                <c:pt idx="13870">
                  <c:v>1</c:v>
                </c:pt>
                <c:pt idx="13871">
                  <c:v>1</c:v>
                </c:pt>
                <c:pt idx="13872">
                  <c:v>1</c:v>
                </c:pt>
                <c:pt idx="13873">
                  <c:v>1</c:v>
                </c:pt>
                <c:pt idx="13874">
                  <c:v>1</c:v>
                </c:pt>
                <c:pt idx="13875">
                  <c:v>1</c:v>
                </c:pt>
                <c:pt idx="13876">
                  <c:v>1</c:v>
                </c:pt>
                <c:pt idx="13877">
                  <c:v>1</c:v>
                </c:pt>
                <c:pt idx="13878">
                  <c:v>1</c:v>
                </c:pt>
                <c:pt idx="13879">
                  <c:v>1</c:v>
                </c:pt>
                <c:pt idx="13880">
                  <c:v>1</c:v>
                </c:pt>
                <c:pt idx="13881">
                  <c:v>1</c:v>
                </c:pt>
                <c:pt idx="13882">
                  <c:v>1</c:v>
                </c:pt>
                <c:pt idx="13883">
                  <c:v>1</c:v>
                </c:pt>
                <c:pt idx="13884">
                  <c:v>1</c:v>
                </c:pt>
                <c:pt idx="13885">
                  <c:v>1</c:v>
                </c:pt>
                <c:pt idx="13886">
                  <c:v>1</c:v>
                </c:pt>
                <c:pt idx="13887">
                  <c:v>1</c:v>
                </c:pt>
                <c:pt idx="13888">
                  <c:v>1</c:v>
                </c:pt>
                <c:pt idx="13889">
                  <c:v>1</c:v>
                </c:pt>
                <c:pt idx="13890">
                  <c:v>1</c:v>
                </c:pt>
                <c:pt idx="13891">
                  <c:v>1</c:v>
                </c:pt>
                <c:pt idx="13892">
                  <c:v>1</c:v>
                </c:pt>
                <c:pt idx="13893">
                  <c:v>1</c:v>
                </c:pt>
                <c:pt idx="13894">
                  <c:v>1</c:v>
                </c:pt>
                <c:pt idx="13895">
                  <c:v>1</c:v>
                </c:pt>
                <c:pt idx="13896">
                  <c:v>1</c:v>
                </c:pt>
                <c:pt idx="13897">
                  <c:v>1</c:v>
                </c:pt>
                <c:pt idx="13898">
                  <c:v>1</c:v>
                </c:pt>
                <c:pt idx="13899">
                  <c:v>1</c:v>
                </c:pt>
                <c:pt idx="13900">
                  <c:v>1</c:v>
                </c:pt>
                <c:pt idx="13901">
                  <c:v>1</c:v>
                </c:pt>
                <c:pt idx="13902">
                  <c:v>1</c:v>
                </c:pt>
                <c:pt idx="13903">
                  <c:v>1</c:v>
                </c:pt>
                <c:pt idx="13904">
                  <c:v>1</c:v>
                </c:pt>
                <c:pt idx="13905">
                  <c:v>1</c:v>
                </c:pt>
                <c:pt idx="13906">
                  <c:v>1</c:v>
                </c:pt>
                <c:pt idx="13907">
                  <c:v>1</c:v>
                </c:pt>
                <c:pt idx="13908">
                  <c:v>1</c:v>
                </c:pt>
                <c:pt idx="13909">
                  <c:v>1</c:v>
                </c:pt>
                <c:pt idx="13910">
                  <c:v>1</c:v>
                </c:pt>
                <c:pt idx="13911">
                  <c:v>1</c:v>
                </c:pt>
                <c:pt idx="13912">
                  <c:v>1</c:v>
                </c:pt>
                <c:pt idx="13913">
                  <c:v>1</c:v>
                </c:pt>
                <c:pt idx="13914">
                  <c:v>1</c:v>
                </c:pt>
                <c:pt idx="13915">
                  <c:v>1</c:v>
                </c:pt>
                <c:pt idx="13916">
                  <c:v>1</c:v>
                </c:pt>
                <c:pt idx="13917">
                  <c:v>1</c:v>
                </c:pt>
                <c:pt idx="13918">
                  <c:v>1</c:v>
                </c:pt>
                <c:pt idx="13919">
                  <c:v>1</c:v>
                </c:pt>
                <c:pt idx="13920">
                  <c:v>1</c:v>
                </c:pt>
                <c:pt idx="13921">
                  <c:v>1</c:v>
                </c:pt>
                <c:pt idx="13922">
                  <c:v>1</c:v>
                </c:pt>
                <c:pt idx="13923">
                  <c:v>1</c:v>
                </c:pt>
                <c:pt idx="13924">
                  <c:v>0.66666666699999999</c:v>
                </c:pt>
                <c:pt idx="13925">
                  <c:v>1</c:v>
                </c:pt>
                <c:pt idx="13926">
                  <c:v>1</c:v>
                </c:pt>
                <c:pt idx="13927">
                  <c:v>1</c:v>
                </c:pt>
                <c:pt idx="13928">
                  <c:v>1</c:v>
                </c:pt>
                <c:pt idx="13929">
                  <c:v>1</c:v>
                </c:pt>
                <c:pt idx="13930">
                  <c:v>1</c:v>
                </c:pt>
                <c:pt idx="13931">
                  <c:v>1</c:v>
                </c:pt>
                <c:pt idx="13932">
                  <c:v>1</c:v>
                </c:pt>
                <c:pt idx="13933">
                  <c:v>1</c:v>
                </c:pt>
                <c:pt idx="13934">
                  <c:v>1</c:v>
                </c:pt>
                <c:pt idx="13935">
                  <c:v>1</c:v>
                </c:pt>
                <c:pt idx="13936">
                  <c:v>1</c:v>
                </c:pt>
                <c:pt idx="13937">
                  <c:v>1</c:v>
                </c:pt>
                <c:pt idx="13938">
                  <c:v>1</c:v>
                </c:pt>
                <c:pt idx="13939">
                  <c:v>1</c:v>
                </c:pt>
                <c:pt idx="13940">
                  <c:v>1</c:v>
                </c:pt>
                <c:pt idx="13941">
                  <c:v>1</c:v>
                </c:pt>
                <c:pt idx="13942">
                  <c:v>1</c:v>
                </c:pt>
                <c:pt idx="13943">
                  <c:v>1</c:v>
                </c:pt>
                <c:pt idx="13944">
                  <c:v>1</c:v>
                </c:pt>
                <c:pt idx="13945">
                  <c:v>1</c:v>
                </c:pt>
                <c:pt idx="13946">
                  <c:v>1</c:v>
                </c:pt>
                <c:pt idx="13947">
                  <c:v>1</c:v>
                </c:pt>
                <c:pt idx="13948">
                  <c:v>1</c:v>
                </c:pt>
                <c:pt idx="13949">
                  <c:v>1</c:v>
                </c:pt>
                <c:pt idx="13950">
                  <c:v>1</c:v>
                </c:pt>
                <c:pt idx="13951">
                  <c:v>1</c:v>
                </c:pt>
                <c:pt idx="13952">
                  <c:v>1</c:v>
                </c:pt>
                <c:pt idx="13953">
                  <c:v>1</c:v>
                </c:pt>
                <c:pt idx="13954">
                  <c:v>1</c:v>
                </c:pt>
                <c:pt idx="13955">
                  <c:v>1</c:v>
                </c:pt>
                <c:pt idx="13956">
                  <c:v>1</c:v>
                </c:pt>
                <c:pt idx="13957">
                  <c:v>1</c:v>
                </c:pt>
                <c:pt idx="13958">
                  <c:v>1</c:v>
                </c:pt>
                <c:pt idx="13959">
                  <c:v>1</c:v>
                </c:pt>
                <c:pt idx="13960">
                  <c:v>1</c:v>
                </c:pt>
                <c:pt idx="13961">
                  <c:v>1</c:v>
                </c:pt>
                <c:pt idx="13962">
                  <c:v>1</c:v>
                </c:pt>
                <c:pt idx="13963">
                  <c:v>1</c:v>
                </c:pt>
                <c:pt idx="13964">
                  <c:v>1</c:v>
                </c:pt>
                <c:pt idx="13965">
                  <c:v>1</c:v>
                </c:pt>
                <c:pt idx="13966">
                  <c:v>1</c:v>
                </c:pt>
                <c:pt idx="13967">
                  <c:v>1</c:v>
                </c:pt>
                <c:pt idx="13968">
                  <c:v>1</c:v>
                </c:pt>
                <c:pt idx="13969">
                  <c:v>1</c:v>
                </c:pt>
                <c:pt idx="13970">
                  <c:v>1</c:v>
                </c:pt>
                <c:pt idx="13971">
                  <c:v>1</c:v>
                </c:pt>
                <c:pt idx="13972">
                  <c:v>1</c:v>
                </c:pt>
                <c:pt idx="13973">
                  <c:v>1</c:v>
                </c:pt>
                <c:pt idx="13974">
                  <c:v>1</c:v>
                </c:pt>
                <c:pt idx="13975">
                  <c:v>1</c:v>
                </c:pt>
                <c:pt idx="13976">
                  <c:v>1</c:v>
                </c:pt>
                <c:pt idx="13977">
                  <c:v>1</c:v>
                </c:pt>
                <c:pt idx="13978">
                  <c:v>1</c:v>
                </c:pt>
                <c:pt idx="13979">
                  <c:v>1</c:v>
                </c:pt>
                <c:pt idx="13980">
                  <c:v>1</c:v>
                </c:pt>
                <c:pt idx="13981">
                  <c:v>1</c:v>
                </c:pt>
                <c:pt idx="13982">
                  <c:v>1</c:v>
                </c:pt>
                <c:pt idx="13983">
                  <c:v>1</c:v>
                </c:pt>
                <c:pt idx="13984">
                  <c:v>1</c:v>
                </c:pt>
                <c:pt idx="13985">
                  <c:v>1</c:v>
                </c:pt>
                <c:pt idx="13986">
                  <c:v>1</c:v>
                </c:pt>
                <c:pt idx="13987">
                  <c:v>1</c:v>
                </c:pt>
                <c:pt idx="13988">
                  <c:v>1</c:v>
                </c:pt>
                <c:pt idx="13989">
                  <c:v>1</c:v>
                </c:pt>
                <c:pt idx="13990">
                  <c:v>1</c:v>
                </c:pt>
                <c:pt idx="13991">
                  <c:v>1</c:v>
                </c:pt>
                <c:pt idx="13992">
                  <c:v>1</c:v>
                </c:pt>
                <c:pt idx="13993">
                  <c:v>1</c:v>
                </c:pt>
                <c:pt idx="13994">
                  <c:v>1</c:v>
                </c:pt>
                <c:pt idx="13995">
                  <c:v>1</c:v>
                </c:pt>
                <c:pt idx="13996">
                  <c:v>1</c:v>
                </c:pt>
                <c:pt idx="13997">
                  <c:v>1</c:v>
                </c:pt>
                <c:pt idx="13998">
                  <c:v>1</c:v>
                </c:pt>
                <c:pt idx="13999">
                  <c:v>1</c:v>
                </c:pt>
                <c:pt idx="14000">
                  <c:v>1</c:v>
                </c:pt>
                <c:pt idx="14001">
                  <c:v>1</c:v>
                </c:pt>
                <c:pt idx="14002">
                  <c:v>1</c:v>
                </c:pt>
                <c:pt idx="14003">
                  <c:v>1</c:v>
                </c:pt>
                <c:pt idx="14004">
                  <c:v>1</c:v>
                </c:pt>
                <c:pt idx="14005">
                  <c:v>1</c:v>
                </c:pt>
                <c:pt idx="14006">
                  <c:v>1</c:v>
                </c:pt>
                <c:pt idx="14007">
                  <c:v>1</c:v>
                </c:pt>
                <c:pt idx="14008">
                  <c:v>1</c:v>
                </c:pt>
                <c:pt idx="14009">
                  <c:v>1</c:v>
                </c:pt>
                <c:pt idx="14010">
                  <c:v>1</c:v>
                </c:pt>
                <c:pt idx="14011">
                  <c:v>1</c:v>
                </c:pt>
                <c:pt idx="14012">
                  <c:v>1</c:v>
                </c:pt>
                <c:pt idx="14013">
                  <c:v>1</c:v>
                </c:pt>
                <c:pt idx="14014">
                  <c:v>1</c:v>
                </c:pt>
                <c:pt idx="14015">
                  <c:v>1</c:v>
                </c:pt>
                <c:pt idx="14016">
                  <c:v>1</c:v>
                </c:pt>
                <c:pt idx="14017">
                  <c:v>1</c:v>
                </c:pt>
                <c:pt idx="14018">
                  <c:v>1</c:v>
                </c:pt>
                <c:pt idx="14019">
                  <c:v>1</c:v>
                </c:pt>
                <c:pt idx="14020">
                  <c:v>1</c:v>
                </c:pt>
                <c:pt idx="14021">
                  <c:v>1</c:v>
                </c:pt>
                <c:pt idx="14022">
                  <c:v>1</c:v>
                </c:pt>
                <c:pt idx="14023">
                  <c:v>1</c:v>
                </c:pt>
                <c:pt idx="14024">
                  <c:v>1</c:v>
                </c:pt>
                <c:pt idx="14025">
                  <c:v>1</c:v>
                </c:pt>
                <c:pt idx="14026">
                  <c:v>0.5</c:v>
                </c:pt>
                <c:pt idx="14027">
                  <c:v>1</c:v>
                </c:pt>
                <c:pt idx="14028">
                  <c:v>1</c:v>
                </c:pt>
                <c:pt idx="14029">
                  <c:v>1</c:v>
                </c:pt>
                <c:pt idx="14030">
                  <c:v>1</c:v>
                </c:pt>
                <c:pt idx="14031">
                  <c:v>1</c:v>
                </c:pt>
                <c:pt idx="14032">
                  <c:v>1</c:v>
                </c:pt>
                <c:pt idx="14033">
                  <c:v>1</c:v>
                </c:pt>
                <c:pt idx="14034">
                  <c:v>1</c:v>
                </c:pt>
                <c:pt idx="14035">
                  <c:v>1</c:v>
                </c:pt>
                <c:pt idx="14036">
                  <c:v>1</c:v>
                </c:pt>
                <c:pt idx="14037">
                  <c:v>1</c:v>
                </c:pt>
                <c:pt idx="14038">
                  <c:v>1</c:v>
                </c:pt>
                <c:pt idx="14039">
                  <c:v>1</c:v>
                </c:pt>
                <c:pt idx="14040">
                  <c:v>1</c:v>
                </c:pt>
                <c:pt idx="14041">
                  <c:v>1</c:v>
                </c:pt>
                <c:pt idx="14042">
                  <c:v>1</c:v>
                </c:pt>
                <c:pt idx="14043">
                  <c:v>1</c:v>
                </c:pt>
                <c:pt idx="14044">
                  <c:v>1</c:v>
                </c:pt>
                <c:pt idx="14045">
                  <c:v>1</c:v>
                </c:pt>
                <c:pt idx="14046">
                  <c:v>1</c:v>
                </c:pt>
                <c:pt idx="14047">
                  <c:v>1</c:v>
                </c:pt>
                <c:pt idx="14048">
                  <c:v>1</c:v>
                </c:pt>
                <c:pt idx="14049">
                  <c:v>1</c:v>
                </c:pt>
                <c:pt idx="14050">
                  <c:v>1</c:v>
                </c:pt>
                <c:pt idx="14051">
                  <c:v>1</c:v>
                </c:pt>
                <c:pt idx="14052">
                  <c:v>1</c:v>
                </c:pt>
                <c:pt idx="14053">
                  <c:v>1</c:v>
                </c:pt>
                <c:pt idx="14054">
                  <c:v>1</c:v>
                </c:pt>
                <c:pt idx="14055">
                  <c:v>1</c:v>
                </c:pt>
                <c:pt idx="14056">
                  <c:v>1</c:v>
                </c:pt>
                <c:pt idx="14057">
                  <c:v>1</c:v>
                </c:pt>
                <c:pt idx="14058">
                  <c:v>1</c:v>
                </c:pt>
                <c:pt idx="14059">
                  <c:v>1</c:v>
                </c:pt>
                <c:pt idx="14060">
                  <c:v>1</c:v>
                </c:pt>
                <c:pt idx="14061">
                  <c:v>1</c:v>
                </c:pt>
                <c:pt idx="14062">
                  <c:v>1</c:v>
                </c:pt>
                <c:pt idx="14063">
                  <c:v>1</c:v>
                </c:pt>
                <c:pt idx="14064">
                  <c:v>1</c:v>
                </c:pt>
                <c:pt idx="14065">
                  <c:v>1</c:v>
                </c:pt>
                <c:pt idx="14066">
                  <c:v>1</c:v>
                </c:pt>
                <c:pt idx="14067">
                  <c:v>1</c:v>
                </c:pt>
                <c:pt idx="14068">
                  <c:v>1</c:v>
                </c:pt>
                <c:pt idx="14069">
                  <c:v>1</c:v>
                </c:pt>
                <c:pt idx="14070">
                  <c:v>1</c:v>
                </c:pt>
                <c:pt idx="14071">
                  <c:v>1</c:v>
                </c:pt>
                <c:pt idx="14072">
                  <c:v>1</c:v>
                </c:pt>
                <c:pt idx="14073">
                  <c:v>1</c:v>
                </c:pt>
                <c:pt idx="14074">
                  <c:v>1</c:v>
                </c:pt>
                <c:pt idx="14075">
                  <c:v>1</c:v>
                </c:pt>
                <c:pt idx="14076">
                  <c:v>1</c:v>
                </c:pt>
                <c:pt idx="14077">
                  <c:v>1</c:v>
                </c:pt>
                <c:pt idx="14078">
                  <c:v>1</c:v>
                </c:pt>
                <c:pt idx="14079">
                  <c:v>1</c:v>
                </c:pt>
                <c:pt idx="14080">
                  <c:v>1</c:v>
                </c:pt>
                <c:pt idx="14081">
                  <c:v>1</c:v>
                </c:pt>
                <c:pt idx="14082">
                  <c:v>1</c:v>
                </c:pt>
                <c:pt idx="14083">
                  <c:v>1</c:v>
                </c:pt>
                <c:pt idx="14084">
                  <c:v>1</c:v>
                </c:pt>
                <c:pt idx="14085">
                  <c:v>1</c:v>
                </c:pt>
                <c:pt idx="14086">
                  <c:v>1</c:v>
                </c:pt>
                <c:pt idx="14087">
                  <c:v>1</c:v>
                </c:pt>
                <c:pt idx="14088">
                  <c:v>1</c:v>
                </c:pt>
                <c:pt idx="14089">
                  <c:v>1</c:v>
                </c:pt>
                <c:pt idx="14090">
                  <c:v>1</c:v>
                </c:pt>
                <c:pt idx="14091">
                  <c:v>1</c:v>
                </c:pt>
                <c:pt idx="14092">
                  <c:v>1</c:v>
                </c:pt>
                <c:pt idx="14093">
                  <c:v>1</c:v>
                </c:pt>
                <c:pt idx="14094">
                  <c:v>1</c:v>
                </c:pt>
                <c:pt idx="14095">
                  <c:v>1</c:v>
                </c:pt>
                <c:pt idx="14096">
                  <c:v>1</c:v>
                </c:pt>
                <c:pt idx="14097">
                  <c:v>1</c:v>
                </c:pt>
                <c:pt idx="14098">
                  <c:v>1</c:v>
                </c:pt>
                <c:pt idx="14099">
                  <c:v>1</c:v>
                </c:pt>
                <c:pt idx="14100">
                  <c:v>1</c:v>
                </c:pt>
                <c:pt idx="14101">
                  <c:v>1</c:v>
                </c:pt>
                <c:pt idx="14102">
                  <c:v>1</c:v>
                </c:pt>
                <c:pt idx="14103">
                  <c:v>1</c:v>
                </c:pt>
                <c:pt idx="14104">
                  <c:v>1</c:v>
                </c:pt>
                <c:pt idx="14105">
                  <c:v>1</c:v>
                </c:pt>
                <c:pt idx="14106">
                  <c:v>1</c:v>
                </c:pt>
                <c:pt idx="14107">
                  <c:v>1</c:v>
                </c:pt>
                <c:pt idx="14108">
                  <c:v>1</c:v>
                </c:pt>
                <c:pt idx="14109">
                  <c:v>1</c:v>
                </c:pt>
                <c:pt idx="14110">
                  <c:v>1</c:v>
                </c:pt>
                <c:pt idx="14111">
                  <c:v>1</c:v>
                </c:pt>
                <c:pt idx="14112">
                  <c:v>1</c:v>
                </c:pt>
                <c:pt idx="14113">
                  <c:v>1</c:v>
                </c:pt>
                <c:pt idx="14114">
                  <c:v>0.75</c:v>
                </c:pt>
                <c:pt idx="14115">
                  <c:v>1</c:v>
                </c:pt>
                <c:pt idx="14116">
                  <c:v>1</c:v>
                </c:pt>
                <c:pt idx="14117">
                  <c:v>1</c:v>
                </c:pt>
                <c:pt idx="14118">
                  <c:v>1</c:v>
                </c:pt>
                <c:pt idx="14119">
                  <c:v>1</c:v>
                </c:pt>
                <c:pt idx="14120">
                  <c:v>1</c:v>
                </c:pt>
                <c:pt idx="14121">
                  <c:v>1</c:v>
                </c:pt>
                <c:pt idx="14122">
                  <c:v>1</c:v>
                </c:pt>
                <c:pt idx="14123">
                  <c:v>1</c:v>
                </c:pt>
                <c:pt idx="14124">
                  <c:v>1</c:v>
                </c:pt>
                <c:pt idx="14125">
                  <c:v>1</c:v>
                </c:pt>
                <c:pt idx="14126">
                  <c:v>1</c:v>
                </c:pt>
                <c:pt idx="14127">
                  <c:v>1</c:v>
                </c:pt>
                <c:pt idx="14128">
                  <c:v>1</c:v>
                </c:pt>
                <c:pt idx="14129">
                  <c:v>1</c:v>
                </c:pt>
                <c:pt idx="14130">
                  <c:v>1</c:v>
                </c:pt>
                <c:pt idx="14131">
                  <c:v>1</c:v>
                </c:pt>
                <c:pt idx="14132">
                  <c:v>1</c:v>
                </c:pt>
                <c:pt idx="14133">
                  <c:v>1</c:v>
                </c:pt>
                <c:pt idx="14134">
                  <c:v>1</c:v>
                </c:pt>
                <c:pt idx="14135">
                  <c:v>1</c:v>
                </c:pt>
                <c:pt idx="14136">
                  <c:v>1</c:v>
                </c:pt>
                <c:pt idx="14137">
                  <c:v>1</c:v>
                </c:pt>
                <c:pt idx="14138">
                  <c:v>1</c:v>
                </c:pt>
                <c:pt idx="14139">
                  <c:v>1</c:v>
                </c:pt>
                <c:pt idx="14140">
                  <c:v>1</c:v>
                </c:pt>
                <c:pt idx="14141">
                  <c:v>1</c:v>
                </c:pt>
                <c:pt idx="14142">
                  <c:v>1</c:v>
                </c:pt>
                <c:pt idx="14143">
                  <c:v>1</c:v>
                </c:pt>
                <c:pt idx="14144">
                  <c:v>1</c:v>
                </c:pt>
                <c:pt idx="14145">
                  <c:v>1</c:v>
                </c:pt>
                <c:pt idx="14146">
                  <c:v>1</c:v>
                </c:pt>
                <c:pt idx="14147">
                  <c:v>1</c:v>
                </c:pt>
                <c:pt idx="14148">
                  <c:v>1</c:v>
                </c:pt>
                <c:pt idx="14149">
                  <c:v>1</c:v>
                </c:pt>
                <c:pt idx="14150">
                  <c:v>1</c:v>
                </c:pt>
                <c:pt idx="14151">
                  <c:v>1</c:v>
                </c:pt>
                <c:pt idx="14152">
                  <c:v>1</c:v>
                </c:pt>
                <c:pt idx="14153">
                  <c:v>1</c:v>
                </c:pt>
                <c:pt idx="14154">
                  <c:v>1</c:v>
                </c:pt>
                <c:pt idx="14155">
                  <c:v>1</c:v>
                </c:pt>
                <c:pt idx="14156">
                  <c:v>1</c:v>
                </c:pt>
                <c:pt idx="14157">
                  <c:v>0.5</c:v>
                </c:pt>
                <c:pt idx="14158">
                  <c:v>1</c:v>
                </c:pt>
                <c:pt idx="14159">
                  <c:v>1</c:v>
                </c:pt>
                <c:pt idx="14160">
                  <c:v>1</c:v>
                </c:pt>
                <c:pt idx="14161">
                  <c:v>0.75</c:v>
                </c:pt>
                <c:pt idx="14162">
                  <c:v>1</c:v>
                </c:pt>
                <c:pt idx="14163">
                  <c:v>1</c:v>
                </c:pt>
                <c:pt idx="14164">
                  <c:v>1</c:v>
                </c:pt>
                <c:pt idx="14165">
                  <c:v>1</c:v>
                </c:pt>
                <c:pt idx="14166">
                  <c:v>1</c:v>
                </c:pt>
                <c:pt idx="14167">
                  <c:v>1</c:v>
                </c:pt>
                <c:pt idx="14168">
                  <c:v>1</c:v>
                </c:pt>
                <c:pt idx="14169">
                  <c:v>1</c:v>
                </c:pt>
                <c:pt idx="14170">
                  <c:v>1</c:v>
                </c:pt>
                <c:pt idx="14171">
                  <c:v>1</c:v>
                </c:pt>
                <c:pt idx="14172">
                  <c:v>1</c:v>
                </c:pt>
                <c:pt idx="14173">
                  <c:v>1</c:v>
                </c:pt>
                <c:pt idx="14174">
                  <c:v>1</c:v>
                </c:pt>
                <c:pt idx="14175">
                  <c:v>1</c:v>
                </c:pt>
                <c:pt idx="14176">
                  <c:v>1</c:v>
                </c:pt>
                <c:pt idx="14177">
                  <c:v>1</c:v>
                </c:pt>
                <c:pt idx="14178">
                  <c:v>1</c:v>
                </c:pt>
                <c:pt idx="14179">
                  <c:v>1</c:v>
                </c:pt>
                <c:pt idx="14180">
                  <c:v>1</c:v>
                </c:pt>
                <c:pt idx="14181">
                  <c:v>1</c:v>
                </c:pt>
                <c:pt idx="14182">
                  <c:v>1</c:v>
                </c:pt>
                <c:pt idx="14183">
                  <c:v>1</c:v>
                </c:pt>
                <c:pt idx="14184">
                  <c:v>1</c:v>
                </c:pt>
                <c:pt idx="14185">
                  <c:v>1</c:v>
                </c:pt>
                <c:pt idx="14186">
                  <c:v>1</c:v>
                </c:pt>
                <c:pt idx="14187">
                  <c:v>1</c:v>
                </c:pt>
                <c:pt idx="14188">
                  <c:v>1</c:v>
                </c:pt>
                <c:pt idx="14189">
                  <c:v>1</c:v>
                </c:pt>
                <c:pt idx="14190">
                  <c:v>1</c:v>
                </c:pt>
                <c:pt idx="14191">
                  <c:v>1</c:v>
                </c:pt>
                <c:pt idx="14192">
                  <c:v>1</c:v>
                </c:pt>
                <c:pt idx="14193">
                  <c:v>1</c:v>
                </c:pt>
                <c:pt idx="14194">
                  <c:v>1</c:v>
                </c:pt>
                <c:pt idx="14195">
                  <c:v>1</c:v>
                </c:pt>
                <c:pt idx="14196">
                  <c:v>1</c:v>
                </c:pt>
                <c:pt idx="14197">
                  <c:v>1</c:v>
                </c:pt>
                <c:pt idx="14198">
                  <c:v>1</c:v>
                </c:pt>
                <c:pt idx="14199">
                  <c:v>1</c:v>
                </c:pt>
                <c:pt idx="14200">
                  <c:v>1</c:v>
                </c:pt>
                <c:pt idx="14201">
                  <c:v>1</c:v>
                </c:pt>
                <c:pt idx="14202">
                  <c:v>1</c:v>
                </c:pt>
                <c:pt idx="14203">
                  <c:v>1</c:v>
                </c:pt>
                <c:pt idx="14204">
                  <c:v>1</c:v>
                </c:pt>
                <c:pt idx="14205">
                  <c:v>1</c:v>
                </c:pt>
                <c:pt idx="14206">
                  <c:v>1</c:v>
                </c:pt>
                <c:pt idx="14207">
                  <c:v>1</c:v>
                </c:pt>
                <c:pt idx="14208">
                  <c:v>1</c:v>
                </c:pt>
                <c:pt idx="14209">
                  <c:v>1</c:v>
                </c:pt>
                <c:pt idx="14210">
                  <c:v>1</c:v>
                </c:pt>
                <c:pt idx="14211">
                  <c:v>1</c:v>
                </c:pt>
                <c:pt idx="14212">
                  <c:v>1</c:v>
                </c:pt>
                <c:pt idx="14213">
                  <c:v>1</c:v>
                </c:pt>
                <c:pt idx="14214">
                  <c:v>1</c:v>
                </c:pt>
                <c:pt idx="14215">
                  <c:v>1</c:v>
                </c:pt>
                <c:pt idx="14216">
                  <c:v>1</c:v>
                </c:pt>
                <c:pt idx="14217">
                  <c:v>1</c:v>
                </c:pt>
                <c:pt idx="14218">
                  <c:v>1</c:v>
                </c:pt>
                <c:pt idx="14219">
                  <c:v>1</c:v>
                </c:pt>
                <c:pt idx="14220">
                  <c:v>1</c:v>
                </c:pt>
                <c:pt idx="14221">
                  <c:v>1</c:v>
                </c:pt>
                <c:pt idx="14222">
                  <c:v>1</c:v>
                </c:pt>
                <c:pt idx="14223">
                  <c:v>1</c:v>
                </c:pt>
                <c:pt idx="14224">
                  <c:v>1</c:v>
                </c:pt>
                <c:pt idx="14225">
                  <c:v>1</c:v>
                </c:pt>
                <c:pt idx="14226">
                  <c:v>1</c:v>
                </c:pt>
                <c:pt idx="14227">
                  <c:v>1</c:v>
                </c:pt>
                <c:pt idx="14228">
                  <c:v>1</c:v>
                </c:pt>
                <c:pt idx="14229">
                  <c:v>1</c:v>
                </c:pt>
                <c:pt idx="14230">
                  <c:v>1</c:v>
                </c:pt>
                <c:pt idx="14231">
                  <c:v>1</c:v>
                </c:pt>
                <c:pt idx="14232">
                  <c:v>1</c:v>
                </c:pt>
                <c:pt idx="14233">
                  <c:v>1</c:v>
                </c:pt>
                <c:pt idx="14234">
                  <c:v>1</c:v>
                </c:pt>
                <c:pt idx="14235">
                  <c:v>1</c:v>
                </c:pt>
                <c:pt idx="14236">
                  <c:v>1</c:v>
                </c:pt>
                <c:pt idx="14237">
                  <c:v>1</c:v>
                </c:pt>
                <c:pt idx="14238">
                  <c:v>1</c:v>
                </c:pt>
                <c:pt idx="14239">
                  <c:v>1</c:v>
                </c:pt>
                <c:pt idx="14240">
                  <c:v>1</c:v>
                </c:pt>
                <c:pt idx="14241">
                  <c:v>1</c:v>
                </c:pt>
                <c:pt idx="14242">
                  <c:v>1</c:v>
                </c:pt>
                <c:pt idx="14243">
                  <c:v>1</c:v>
                </c:pt>
                <c:pt idx="14244">
                  <c:v>1</c:v>
                </c:pt>
                <c:pt idx="14245">
                  <c:v>1</c:v>
                </c:pt>
                <c:pt idx="14246">
                  <c:v>1</c:v>
                </c:pt>
                <c:pt idx="14247">
                  <c:v>1</c:v>
                </c:pt>
                <c:pt idx="14248">
                  <c:v>1</c:v>
                </c:pt>
                <c:pt idx="14249">
                  <c:v>1</c:v>
                </c:pt>
                <c:pt idx="14250">
                  <c:v>1</c:v>
                </c:pt>
                <c:pt idx="14251">
                  <c:v>1</c:v>
                </c:pt>
                <c:pt idx="14252">
                  <c:v>1</c:v>
                </c:pt>
                <c:pt idx="14253">
                  <c:v>1</c:v>
                </c:pt>
                <c:pt idx="14254">
                  <c:v>1</c:v>
                </c:pt>
                <c:pt idx="14255">
                  <c:v>1</c:v>
                </c:pt>
                <c:pt idx="14256">
                  <c:v>1</c:v>
                </c:pt>
                <c:pt idx="14257">
                  <c:v>1</c:v>
                </c:pt>
                <c:pt idx="14258">
                  <c:v>1</c:v>
                </c:pt>
                <c:pt idx="14259">
                  <c:v>1</c:v>
                </c:pt>
                <c:pt idx="14260">
                  <c:v>1</c:v>
                </c:pt>
                <c:pt idx="14261">
                  <c:v>1</c:v>
                </c:pt>
                <c:pt idx="14262">
                  <c:v>1</c:v>
                </c:pt>
                <c:pt idx="14263">
                  <c:v>1</c:v>
                </c:pt>
                <c:pt idx="14264">
                  <c:v>1</c:v>
                </c:pt>
                <c:pt idx="14265">
                  <c:v>1</c:v>
                </c:pt>
                <c:pt idx="14266">
                  <c:v>1</c:v>
                </c:pt>
                <c:pt idx="14267">
                  <c:v>1</c:v>
                </c:pt>
                <c:pt idx="14268">
                  <c:v>1</c:v>
                </c:pt>
                <c:pt idx="14269">
                  <c:v>1</c:v>
                </c:pt>
                <c:pt idx="14270">
                  <c:v>1</c:v>
                </c:pt>
                <c:pt idx="14271">
                  <c:v>1</c:v>
                </c:pt>
                <c:pt idx="14272">
                  <c:v>1</c:v>
                </c:pt>
                <c:pt idx="14273">
                  <c:v>1</c:v>
                </c:pt>
                <c:pt idx="14274">
                  <c:v>1</c:v>
                </c:pt>
                <c:pt idx="14275">
                  <c:v>1</c:v>
                </c:pt>
                <c:pt idx="14276">
                  <c:v>1</c:v>
                </c:pt>
                <c:pt idx="14277">
                  <c:v>1</c:v>
                </c:pt>
                <c:pt idx="14278">
                  <c:v>1</c:v>
                </c:pt>
                <c:pt idx="14279">
                  <c:v>1</c:v>
                </c:pt>
                <c:pt idx="14280">
                  <c:v>1</c:v>
                </c:pt>
                <c:pt idx="14281">
                  <c:v>1</c:v>
                </c:pt>
                <c:pt idx="14282">
                  <c:v>1</c:v>
                </c:pt>
                <c:pt idx="14283">
                  <c:v>1</c:v>
                </c:pt>
                <c:pt idx="14284">
                  <c:v>1</c:v>
                </c:pt>
                <c:pt idx="14285">
                  <c:v>0.5</c:v>
                </c:pt>
                <c:pt idx="14286">
                  <c:v>1</c:v>
                </c:pt>
                <c:pt idx="14287">
                  <c:v>1</c:v>
                </c:pt>
                <c:pt idx="14288">
                  <c:v>1</c:v>
                </c:pt>
                <c:pt idx="14289">
                  <c:v>1</c:v>
                </c:pt>
                <c:pt idx="14290">
                  <c:v>1</c:v>
                </c:pt>
                <c:pt idx="14291">
                  <c:v>1</c:v>
                </c:pt>
                <c:pt idx="14292">
                  <c:v>1</c:v>
                </c:pt>
                <c:pt idx="14293">
                  <c:v>1</c:v>
                </c:pt>
                <c:pt idx="14294">
                  <c:v>1</c:v>
                </c:pt>
                <c:pt idx="14295">
                  <c:v>1</c:v>
                </c:pt>
                <c:pt idx="14296">
                  <c:v>1</c:v>
                </c:pt>
                <c:pt idx="14297">
                  <c:v>1</c:v>
                </c:pt>
                <c:pt idx="14298">
                  <c:v>1</c:v>
                </c:pt>
                <c:pt idx="14299">
                  <c:v>1</c:v>
                </c:pt>
                <c:pt idx="14300">
                  <c:v>1</c:v>
                </c:pt>
                <c:pt idx="14301">
                  <c:v>1</c:v>
                </c:pt>
                <c:pt idx="14302">
                  <c:v>1</c:v>
                </c:pt>
                <c:pt idx="14303">
                  <c:v>1</c:v>
                </c:pt>
                <c:pt idx="14304">
                  <c:v>1</c:v>
                </c:pt>
                <c:pt idx="14305">
                  <c:v>1</c:v>
                </c:pt>
                <c:pt idx="14306">
                  <c:v>1</c:v>
                </c:pt>
                <c:pt idx="14307">
                  <c:v>1</c:v>
                </c:pt>
                <c:pt idx="14308">
                  <c:v>1</c:v>
                </c:pt>
                <c:pt idx="14309">
                  <c:v>1</c:v>
                </c:pt>
                <c:pt idx="14310">
                  <c:v>1</c:v>
                </c:pt>
                <c:pt idx="14311">
                  <c:v>1</c:v>
                </c:pt>
                <c:pt idx="14312">
                  <c:v>1</c:v>
                </c:pt>
                <c:pt idx="14313">
                  <c:v>1</c:v>
                </c:pt>
                <c:pt idx="14314">
                  <c:v>1</c:v>
                </c:pt>
                <c:pt idx="14315">
                  <c:v>1</c:v>
                </c:pt>
                <c:pt idx="14316">
                  <c:v>1</c:v>
                </c:pt>
                <c:pt idx="14317">
                  <c:v>1</c:v>
                </c:pt>
                <c:pt idx="14318">
                  <c:v>1</c:v>
                </c:pt>
                <c:pt idx="14319">
                  <c:v>1</c:v>
                </c:pt>
                <c:pt idx="14320">
                  <c:v>1</c:v>
                </c:pt>
                <c:pt idx="14321">
                  <c:v>1</c:v>
                </c:pt>
                <c:pt idx="14322">
                  <c:v>1</c:v>
                </c:pt>
                <c:pt idx="14323">
                  <c:v>1</c:v>
                </c:pt>
                <c:pt idx="14324">
                  <c:v>1</c:v>
                </c:pt>
                <c:pt idx="14325">
                  <c:v>1</c:v>
                </c:pt>
                <c:pt idx="14326">
                  <c:v>1</c:v>
                </c:pt>
                <c:pt idx="14327">
                  <c:v>1</c:v>
                </c:pt>
                <c:pt idx="14328">
                  <c:v>1</c:v>
                </c:pt>
                <c:pt idx="14329">
                  <c:v>1</c:v>
                </c:pt>
                <c:pt idx="14330">
                  <c:v>1</c:v>
                </c:pt>
                <c:pt idx="14331">
                  <c:v>1</c:v>
                </c:pt>
                <c:pt idx="14332">
                  <c:v>1</c:v>
                </c:pt>
                <c:pt idx="14333">
                  <c:v>1</c:v>
                </c:pt>
                <c:pt idx="14334">
                  <c:v>1</c:v>
                </c:pt>
                <c:pt idx="14335">
                  <c:v>1</c:v>
                </c:pt>
                <c:pt idx="14336">
                  <c:v>1</c:v>
                </c:pt>
                <c:pt idx="14337">
                  <c:v>1</c:v>
                </c:pt>
                <c:pt idx="14338">
                  <c:v>1</c:v>
                </c:pt>
                <c:pt idx="14339">
                  <c:v>1</c:v>
                </c:pt>
                <c:pt idx="14340">
                  <c:v>1</c:v>
                </c:pt>
                <c:pt idx="14341">
                  <c:v>1</c:v>
                </c:pt>
                <c:pt idx="14342">
                  <c:v>1</c:v>
                </c:pt>
                <c:pt idx="14343">
                  <c:v>1</c:v>
                </c:pt>
                <c:pt idx="14344">
                  <c:v>1</c:v>
                </c:pt>
                <c:pt idx="14345">
                  <c:v>1</c:v>
                </c:pt>
                <c:pt idx="14346">
                  <c:v>1</c:v>
                </c:pt>
                <c:pt idx="14347">
                  <c:v>1</c:v>
                </c:pt>
                <c:pt idx="14348">
                  <c:v>1</c:v>
                </c:pt>
                <c:pt idx="14349">
                  <c:v>1</c:v>
                </c:pt>
                <c:pt idx="14350">
                  <c:v>0.25</c:v>
                </c:pt>
                <c:pt idx="14351">
                  <c:v>1</c:v>
                </c:pt>
                <c:pt idx="14352">
                  <c:v>1</c:v>
                </c:pt>
                <c:pt idx="14353">
                  <c:v>1</c:v>
                </c:pt>
                <c:pt idx="14354">
                  <c:v>1</c:v>
                </c:pt>
                <c:pt idx="14355">
                  <c:v>1</c:v>
                </c:pt>
                <c:pt idx="14356">
                  <c:v>1</c:v>
                </c:pt>
                <c:pt idx="14357">
                  <c:v>1</c:v>
                </c:pt>
                <c:pt idx="14358">
                  <c:v>1</c:v>
                </c:pt>
                <c:pt idx="14359">
                  <c:v>1</c:v>
                </c:pt>
                <c:pt idx="14360">
                  <c:v>1</c:v>
                </c:pt>
                <c:pt idx="14361">
                  <c:v>1</c:v>
                </c:pt>
                <c:pt idx="14362">
                  <c:v>1</c:v>
                </c:pt>
                <c:pt idx="14363">
                  <c:v>1</c:v>
                </c:pt>
                <c:pt idx="14364">
                  <c:v>1</c:v>
                </c:pt>
                <c:pt idx="14365">
                  <c:v>1</c:v>
                </c:pt>
                <c:pt idx="14366">
                  <c:v>1</c:v>
                </c:pt>
                <c:pt idx="14367">
                  <c:v>1</c:v>
                </c:pt>
                <c:pt idx="14368">
                  <c:v>1</c:v>
                </c:pt>
                <c:pt idx="14369">
                  <c:v>1</c:v>
                </c:pt>
                <c:pt idx="14370">
                  <c:v>1</c:v>
                </c:pt>
                <c:pt idx="14371">
                  <c:v>1</c:v>
                </c:pt>
                <c:pt idx="14372">
                  <c:v>1</c:v>
                </c:pt>
                <c:pt idx="14373">
                  <c:v>1</c:v>
                </c:pt>
                <c:pt idx="14374">
                  <c:v>1</c:v>
                </c:pt>
                <c:pt idx="14375">
                  <c:v>1</c:v>
                </c:pt>
                <c:pt idx="14376">
                  <c:v>1</c:v>
                </c:pt>
                <c:pt idx="14377">
                  <c:v>1</c:v>
                </c:pt>
                <c:pt idx="14378">
                  <c:v>1</c:v>
                </c:pt>
                <c:pt idx="14379">
                  <c:v>1</c:v>
                </c:pt>
                <c:pt idx="14380">
                  <c:v>1</c:v>
                </c:pt>
                <c:pt idx="14381">
                  <c:v>1</c:v>
                </c:pt>
                <c:pt idx="14382">
                  <c:v>1</c:v>
                </c:pt>
                <c:pt idx="14383">
                  <c:v>1</c:v>
                </c:pt>
                <c:pt idx="14384">
                  <c:v>1</c:v>
                </c:pt>
                <c:pt idx="14385">
                  <c:v>1</c:v>
                </c:pt>
                <c:pt idx="14386">
                  <c:v>1</c:v>
                </c:pt>
                <c:pt idx="14387">
                  <c:v>1</c:v>
                </c:pt>
                <c:pt idx="14388">
                  <c:v>1</c:v>
                </c:pt>
                <c:pt idx="14389">
                  <c:v>1</c:v>
                </c:pt>
                <c:pt idx="14390">
                  <c:v>1</c:v>
                </c:pt>
                <c:pt idx="14391">
                  <c:v>1</c:v>
                </c:pt>
                <c:pt idx="14392">
                  <c:v>1</c:v>
                </c:pt>
                <c:pt idx="14393">
                  <c:v>1</c:v>
                </c:pt>
                <c:pt idx="14394">
                  <c:v>0.75</c:v>
                </c:pt>
                <c:pt idx="14395">
                  <c:v>1</c:v>
                </c:pt>
                <c:pt idx="14396">
                  <c:v>1</c:v>
                </c:pt>
                <c:pt idx="14397">
                  <c:v>1</c:v>
                </c:pt>
                <c:pt idx="14398">
                  <c:v>1</c:v>
                </c:pt>
                <c:pt idx="14399">
                  <c:v>1</c:v>
                </c:pt>
                <c:pt idx="14400">
                  <c:v>1</c:v>
                </c:pt>
                <c:pt idx="14401">
                  <c:v>1</c:v>
                </c:pt>
                <c:pt idx="14402">
                  <c:v>1</c:v>
                </c:pt>
                <c:pt idx="14403">
                  <c:v>1</c:v>
                </c:pt>
                <c:pt idx="14404">
                  <c:v>1</c:v>
                </c:pt>
                <c:pt idx="14405">
                  <c:v>1</c:v>
                </c:pt>
                <c:pt idx="14406">
                  <c:v>1</c:v>
                </c:pt>
                <c:pt idx="14407">
                  <c:v>1</c:v>
                </c:pt>
                <c:pt idx="14408">
                  <c:v>1</c:v>
                </c:pt>
                <c:pt idx="14409">
                  <c:v>1</c:v>
                </c:pt>
                <c:pt idx="14410">
                  <c:v>1</c:v>
                </c:pt>
                <c:pt idx="14411">
                  <c:v>1</c:v>
                </c:pt>
                <c:pt idx="14412">
                  <c:v>1</c:v>
                </c:pt>
                <c:pt idx="14413">
                  <c:v>1</c:v>
                </c:pt>
                <c:pt idx="14414">
                  <c:v>1</c:v>
                </c:pt>
                <c:pt idx="14415">
                  <c:v>1</c:v>
                </c:pt>
                <c:pt idx="14416">
                  <c:v>1</c:v>
                </c:pt>
                <c:pt idx="14417">
                  <c:v>1</c:v>
                </c:pt>
                <c:pt idx="14418">
                  <c:v>1</c:v>
                </c:pt>
                <c:pt idx="14419">
                  <c:v>1</c:v>
                </c:pt>
                <c:pt idx="14420">
                  <c:v>1</c:v>
                </c:pt>
                <c:pt idx="14421">
                  <c:v>1</c:v>
                </c:pt>
                <c:pt idx="14422">
                  <c:v>1</c:v>
                </c:pt>
                <c:pt idx="14423">
                  <c:v>1</c:v>
                </c:pt>
                <c:pt idx="14424">
                  <c:v>1</c:v>
                </c:pt>
                <c:pt idx="14425">
                  <c:v>1</c:v>
                </c:pt>
                <c:pt idx="14426">
                  <c:v>1</c:v>
                </c:pt>
                <c:pt idx="14427">
                  <c:v>1</c:v>
                </c:pt>
                <c:pt idx="14428">
                  <c:v>1</c:v>
                </c:pt>
                <c:pt idx="14429">
                  <c:v>1</c:v>
                </c:pt>
                <c:pt idx="14430">
                  <c:v>1</c:v>
                </c:pt>
                <c:pt idx="14431">
                  <c:v>1</c:v>
                </c:pt>
                <c:pt idx="14432">
                  <c:v>1</c:v>
                </c:pt>
                <c:pt idx="14433">
                  <c:v>1</c:v>
                </c:pt>
                <c:pt idx="14434">
                  <c:v>1</c:v>
                </c:pt>
                <c:pt idx="14435">
                  <c:v>1</c:v>
                </c:pt>
                <c:pt idx="14436">
                  <c:v>1</c:v>
                </c:pt>
                <c:pt idx="14437">
                  <c:v>1</c:v>
                </c:pt>
                <c:pt idx="14438">
                  <c:v>1</c:v>
                </c:pt>
                <c:pt idx="14439">
                  <c:v>1</c:v>
                </c:pt>
                <c:pt idx="14440">
                  <c:v>1</c:v>
                </c:pt>
                <c:pt idx="14441">
                  <c:v>1</c:v>
                </c:pt>
                <c:pt idx="14442">
                  <c:v>1</c:v>
                </c:pt>
                <c:pt idx="14443">
                  <c:v>1</c:v>
                </c:pt>
                <c:pt idx="14444">
                  <c:v>1</c:v>
                </c:pt>
                <c:pt idx="14445">
                  <c:v>1</c:v>
                </c:pt>
                <c:pt idx="14446">
                  <c:v>1</c:v>
                </c:pt>
                <c:pt idx="14447">
                  <c:v>1</c:v>
                </c:pt>
                <c:pt idx="14448">
                  <c:v>1</c:v>
                </c:pt>
                <c:pt idx="14449">
                  <c:v>1</c:v>
                </c:pt>
                <c:pt idx="14450">
                  <c:v>1</c:v>
                </c:pt>
                <c:pt idx="14451">
                  <c:v>1</c:v>
                </c:pt>
                <c:pt idx="14452">
                  <c:v>1</c:v>
                </c:pt>
                <c:pt idx="14453">
                  <c:v>1</c:v>
                </c:pt>
                <c:pt idx="14454">
                  <c:v>1</c:v>
                </c:pt>
                <c:pt idx="14455">
                  <c:v>1</c:v>
                </c:pt>
                <c:pt idx="14456">
                  <c:v>1</c:v>
                </c:pt>
                <c:pt idx="14457">
                  <c:v>1</c:v>
                </c:pt>
                <c:pt idx="14458">
                  <c:v>1</c:v>
                </c:pt>
                <c:pt idx="14459">
                  <c:v>1</c:v>
                </c:pt>
                <c:pt idx="14460">
                  <c:v>1</c:v>
                </c:pt>
                <c:pt idx="14461">
                  <c:v>1</c:v>
                </c:pt>
                <c:pt idx="14462">
                  <c:v>1</c:v>
                </c:pt>
                <c:pt idx="14463">
                  <c:v>1</c:v>
                </c:pt>
                <c:pt idx="14464">
                  <c:v>1</c:v>
                </c:pt>
                <c:pt idx="14465">
                  <c:v>1</c:v>
                </c:pt>
                <c:pt idx="14466">
                  <c:v>1</c:v>
                </c:pt>
                <c:pt idx="14467">
                  <c:v>1</c:v>
                </c:pt>
                <c:pt idx="14468">
                  <c:v>1</c:v>
                </c:pt>
                <c:pt idx="14469">
                  <c:v>1</c:v>
                </c:pt>
                <c:pt idx="14470">
                  <c:v>1</c:v>
                </c:pt>
                <c:pt idx="14471">
                  <c:v>1</c:v>
                </c:pt>
                <c:pt idx="14472">
                  <c:v>1</c:v>
                </c:pt>
                <c:pt idx="14473">
                  <c:v>1</c:v>
                </c:pt>
                <c:pt idx="14474">
                  <c:v>1</c:v>
                </c:pt>
                <c:pt idx="14475">
                  <c:v>1</c:v>
                </c:pt>
                <c:pt idx="14476">
                  <c:v>1</c:v>
                </c:pt>
                <c:pt idx="14477">
                  <c:v>1</c:v>
                </c:pt>
                <c:pt idx="14478">
                  <c:v>1</c:v>
                </c:pt>
                <c:pt idx="14479">
                  <c:v>1</c:v>
                </c:pt>
                <c:pt idx="14480">
                  <c:v>1</c:v>
                </c:pt>
                <c:pt idx="14481">
                  <c:v>1</c:v>
                </c:pt>
                <c:pt idx="14482">
                  <c:v>1</c:v>
                </c:pt>
                <c:pt idx="14483">
                  <c:v>1</c:v>
                </c:pt>
                <c:pt idx="14484">
                  <c:v>1</c:v>
                </c:pt>
                <c:pt idx="14485">
                  <c:v>1</c:v>
                </c:pt>
                <c:pt idx="14486">
                  <c:v>1</c:v>
                </c:pt>
                <c:pt idx="14487">
                  <c:v>1</c:v>
                </c:pt>
                <c:pt idx="14488">
                  <c:v>1</c:v>
                </c:pt>
                <c:pt idx="14489">
                  <c:v>1</c:v>
                </c:pt>
                <c:pt idx="14490">
                  <c:v>1</c:v>
                </c:pt>
                <c:pt idx="14491">
                  <c:v>1</c:v>
                </c:pt>
                <c:pt idx="14492">
                  <c:v>1</c:v>
                </c:pt>
                <c:pt idx="14493">
                  <c:v>1</c:v>
                </c:pt>
                <c:pt idx="14494">
                  <c:v>1</c:v>
                </c:pt>
                <c:pt idx="14495">
                  <c:v>1</c:v>
                </c:pt>
                <c:pt idx="14496">
                  <c:v>1</c:v>
                </c:pt>
                <c:pt idx="14497">
                  <c:v>1</c:v>
                </c:pt>
                <c:pt idx="14498">
                  <c:v>1</c:v>
                </c:pt>
                <c:pt idx="14499">
                  <c:v>1</c:v>
                </c:pt>
                <c:pt idx="14500">
                  <c:v>1</c:v>
                </c:pt>
                <c:pt idx="14501">
                  <c:v>1</c:v>
                </c:pt>
                <c:pt idx="14502">
                  <c:v>1</c:v>
                </c:pt>
                <c:pt idx="14503">
                  <c:v>1</c:v>
                </c:pt>
                <c:pt idx="14504">
                  <c:v>1</c:v>
                </c:pt>
                <c:pt idx="14505">
                  <c:v>1</c:v>
                </c:pt>
                <c:pt idx="14506">
                  <c:v>1</c:v>
                </c:pt>
                <c:pt idx="14507">
                  <c:v>0.5</c:v>
                </c:pt>
                <c:pt idx="14508">
                  <c:v>1</c:v>
                </c:pt>
                <c:pt idx="14509">
                  <c:v>1</c:v>
                </c:pt>
                <c:pt idx="14510">
                  <c:v>1</c:v>
                </c:pt>
                <c:pt idx="14511">
                  <c:v>1</c:v>
                </c:pt>
                <c:pt idx="14512">
                  <c:v>1</c:v>
                </c:pt>
                <c:pt idx="14513">
                  <c:v>1</c:v>
                </c:pt>
                <c:pt idx="14514">
                  <c:v>1</c:v>
                </c:pt>
                <c:pt idx="14515">
                  <c:v>1</c:v>
                </c:pt>
                <c:pt idx="14516">
                  <c:v>1</c:v>
                </c:pt>
                <c:pt idx="14517">
                  <c:v>1</c:v>
                </c:pt>
                <c:pt idx="14518">
                  <c:v>1</c:v>
                </c:pt>
                <c:pt idx="14519">
                  <c:v>1</c:v>
                </c:pt>
                <c:pt idx="14520">
                  <c:v>1</c:v>
                </c:pt>
                <c:pt idx="14521">
                  <c:v>1</c:v>
                </c:pt>
                <c:pt idx="14522">
                  <c:v>1</c:v>
                </c:pt>
                <c:pt idx="14523">
                  <c:v>1</c:v>
                </c:pt>
                <c:pt idx="14524">
                  <c:v>1</c:v>
                </c:pt>
                <c:pt idx="14525">
                  <c:v>1</c:v>
                </c:pt>
                <c:pt idx="14526">
                  <c:v>1</c:v>
                </c:pt>
                <c:pt idx="14527">
                  <c:v>1</c:v>
                </c:pt>
                <c:pt idx="14528">
                  <c:v>1</c:v>
                </c:pt>
                <c:pt idx="14529">
                  <c:v>1</c:v>
                </c:pt>
                <c:pt idx="14530">
                  <c:v>1</c:v>
                </c:pt>
                <c:pt idx="14531">
                  <c:v>1</c:v>
                </c:pt>
                <c:pt idx="14532">
                  <c:v>1</c:v>
                </c:pt>
                <c:pt idx="14533">
                  <c:v>1</c:v>
                </c:pt>
                <c:pt idx="14534">
                  <c:v>1</c:v>
                </c:pt>
                <c:pt idx="14535">
                  <c:v>1</c:v>
                </c:pt>
                <c:pt idx="14536">
                  <c:v>1</c:v>
                </c:pt>
                <c:pt idx="14537">
                  <c:v>1</c:v>
                </c:pt>
                <c:pt idx="14538">
                  <c:v>1</c:v>
                </c:pt>
                <c:pt idx="14539">
                  <c:v>1</c:v>
                </c:pt>
                <c:pt idx="14540">
                  <c:v>1</c:v>
                </c:pt>
                <c:pt idx="14541">
                  <c:v>1</c:v>
                </c:pt>
                <c:pt idx="14542">
                  <c:v>1</c:v>
                </c:pt>
                <c:pt idx="14543">
                  <c:v>1</c:v>
                </c:pt>
                <c:pt idx="14544">
                  <c:v>1</c:v>
                </c:pt>
                <c:pt idx="14545">
                  <c:v>1</c:v>
                </c:pt>
                <c:pt idx="14546">
                  <c:v>1</c:v>
                </c:pt>
                <c:pt idx="14547">
                  <c:v>1</c:v>
                </c:pt>
                <c:pt idx="14548">
                  <c:v>1</c:v>
                </c:pt>
                <c:pt idx="14549">
                  <c:v>1</c:v>
                </c:pt>
                <c:pt idx="14550">
                  <c:v>1</c:v>
                </c:pt>
                <c:pt idx="14551">
                  <c:v>1</c:v>
                </c:pt>
                <c:pt idx="14552">
                  <c:v>1</c:v>
                </c:pt>
                <c:pt idx="14553">
                  <c:v>1</c:v>
                </c:pt>
                <c:pt idx="14554">
                  <c:v>1</c:v>
                </c:pt>
                <c:pt idx="14555">
                  <c:v>1</c:v>
                </c:pt>
                <c:pt idx="14556">
                  <c:v>1</c:v>
                </c:pt>
                <c:pt idx="14557">
                  <c:v>1</c:v>
                </c:pt>
                <c:pt idx="14558">
                  <c:v>1</c:v>
                </c:pt>
                <c:pt idx="14559">
                  <c:v>1</c:v>
                </c:pt>
                <c:pt idx="14560">
                  <c:v>1</c:v>
                </c:pt>
                <c:pt idx="14561">
                  <c:v>1</c:v>
                </c:pt>
                <c:pt idx="14562">
                  <c:v>1</c:v>
                </c:pt>
                <c:pt idx="14563">
                  <c:v>1</c:v>
                </c:pt>
                <c:pt idx="14564">
                  <c:v>1</c:v>
                </c:pt>
                <c:pt idx="14565">
                  <c:v>1</c:v>
                </c:pt>
                <c:pt idx="14566">
                  <c:v>1</c:v>
                </c:pt>
                <c:pt idx="14567">
                  <c:v>1</c:v>
                </c:pt>
                <c:pt idx="14568">
                  <c:v>1</c:v>
                </c:pt>
                <c:pt idx="14569">
                  <c:v>1</c:v>
                </c:pt>
                <c:pt idx="14570">
                  <c:v>1</c:v>
                </c:pt>
                <c:pt idx="14571">
                  <c:v>1</c:v>
                </c:pt>
                <c:pt idx="14572">
                  <c:v>1</c:v>
                </c:pt>
                <c:pt idx="14573">
                  <c:v>1</c:v>
                </c:pt>
                <c:pt idx="14574">
                  <c:v>1</c:v>
                </c:pt>
                <c:pt idx="14575">
                  <c:v>1</c:v>
                </c:pt>
                <c:pt idx="14576">
                  <c:v>1</c:v>
                </c:pt>
                <c:pt idx="14577">
                  <c:v>1</c:v>
                </c:pt>
                <c:pt idx="14578">
                  <c:v>1</c:v>
                </c:pt>
                <c:pt idx="14579">
                  <c:v>1</c:v>
                </c:pt>
                <c:pt idx="14580">
                  <c:v>1</c:v>
                </c:pt>
                <c:pt idx="14581">
                  <c:v>1</c:v>
                </c:pt>
                <c:pt idx="14582">
                  <c:v>1</c:v>
                </c:pt>
                <c:pt idx="14583">
                  <c:v>1</c:v>
                </c:pt>
                <c:pt idx="14584">
                  <c:v>1</c:v>
                </c:pt>
                <c:pt idx="14585">
                  <c:v>1</c:v>
                </c:pt>
                <c:pt idx="14586">
                  <c:v>0.5</c:v>
                </c:pt>
                <c:pt idx="14587">
                  <c:v>1</c:v>
                </c:pt>
                <c:pt idx="14588">
                  <c:v>1</c:v>
                </c:pt>
                <c:pt idx="14589">
                  <c:v>1</c:v>
                </c:pt>
                <c:pt idx="14590">
                  <c:v>1</c:v>
                </c:pt>
                <c:pt idx="14591">
                  <c:v>1</c:v>
                </c:pt>
                <c:pt idx="14592">
                  <c:v>1</c:v>
                </c:pt>
                <c:pt idx="14593">
                  <c:v>1</c:v>
                </c:pt>
                <c:pt idx="14594">
                  <c:v>1</c:v>
                </c:pt>
                <c:pt idx="14595">
                  <c:v>1</c:v>
                </c:pt>
                <c:pt idx="14596">
                  <c:v>1</c:v>
                </c:pt>
                <c:pt idx="14597">
                  <c:v>1</c:v>
                </c:pt>
                <c:pt idx="14598">
                  <c:v>1</c:v>
                </c:pt>
                <c:pt idx="14599">
                  <c:v>1</c:v>
                </c:pt>
                <c:pt idx="14600">
                  <c:v>0.5</c:v>
                </c:pt>
                <c:pt idx="14601">
                  <c:v>1</c:v>
                </c:pt>
                <c:pt idx="14602">
                  <c:v>1</c:v>
                </c:pt>
                <c:pt idx="14603">
                  <c:v>1</c:v>
                </c:pt>
                <c:pt idx="14604">
                  <c:v>1</c:v>
                </c:pt>
                <c:pt idx="14605">
                  <c:v>1</c:v>
                </c:pt>
                <c:pt idx="14606">
                  <c:v>1</c:v>
                </c:pt>
                <c:pt idx="14607">
                  <c:v>1</c:v>
                </c:pt>
                <c:pt idx="14608">
                  <c:v>1</c:v>
                </c:pt>
                <c:pt idx="14609">
                  <c:v>1</c:v>
                </c:pt>
                <c:pt idx="14610">
                  <c:v>1</c:v>
                </c:pt>
                <c:pt idx="14611">
                  <c:v>1</c:v>
                </c:pt>
                <c:pt idx="14612">
                  <c:v>1</c:v>
                </c:pt>
                <c:pt idx="14613">
                  <c:v>1</c:v>
                </c:pt>
                <c:pt idx="14614">
                  <c:v>1</c:v>
                </c:pt>
                <c:pt idx="14615">
                  <c:v>1</c:v>
                </c:pt>
                <c:pt idx="14616">
                  <c:v>1</c:v>
                </c:pt>
                <c:pt idx="14617">
                  <c:v>1</c:v>
                </c:pt>
                <c:pt idx="14618">
                  <c:v>1</c:v>
                </c:pt>
                <c:pt idx="14619">
                  <c:v>1</c:v>
                </c:pt>
                <c:pt idx="14620">
                  <c:v>1</c:v>
                </c:pt>
                <c:pt idx="14621">
                  <c:v>1</c:v>
                </c:pt>
                <c:pt idx="14622">
                  <c:v>1</c:v>
                </c:pt>
                <c:pt idx="14623">
                  <c:v>1</c:v>
                </c:pt>
                <c:pt idx="14624">
                  <c:v>1</c:v>
                </c:pt>
                <c:pt idx="14625">
                  <c:v>1</c:v>
                </c:pt>
                <c:pt idx="14626">
                  <c:v>1</c:v>
                </c:pt>
                <c:pt idx="14627">
                  <c:v>1</c:v>
                </c:pt>
                <c:pt idx="14628">
                  <c:v>1</c:v>
                </c:pt>
                <c:pt idx="14629">
                  <c:v>1</c:v>
                </c:pt>
                <c:pt idx="14630">
                  <c:v>1</c:v>
                </c:pt>
                <c:pt idx="14631">
                  <c:v>1</c:v>
                </c:pt>
                <c:pt idx="14632">
                  <c:v>1</c:v>
                </c:pt>
                <c:pt idx="14633">
                  <c:v>1</c:v>
                </c:pt>
                <c:pt idx="14634">
                  <c:v>1</c:v>
                </c:pt>
                <c:pt idx="14635">
                  <c:v>0.5</c:v>
                </c:pt>
                <c:pt idx="14636">
                  <c:v>1</c:v>
                </c:pt>
                <c:pt idx="14637">
                  <c:v>1</c:v>
                </c:pt>
                <c:pt idx="14638">
                  <c:v>1</c:v>
                </c:pt>
                <c:pt idx="14639">
                  <c:v>1</c:v>
                </c:pt>
                <c:pt idx="14640">
                  <c:v>1</c:v>
                </c:pt>
                <c:pt idx="14641">
                  <c:v>1</c:v>
                </c:pt>
                <c:pt idx="14642">
                  <c:v>1</c:v>
                </c:pt>
                <c:pt idx="14643">
                  <c:v>1</c:v>
                </c:pt>
                <c:pt idx="14644">
                  <c:v>1</c:v>
                </c:pt>
                <c:pt idx="14645">
                  <c:v>1</c:v>
                </c:pt>
                <c:pt idx="14646">
                  <c:v>1</c:v>
                </c:pt>
                <c:pt idx="14647">
                  <c:v>1</c:v>
                </c:pt>
                <c:pt idx="14648">
                  <c:v>1</c:v>
                </c:pt>
                <c:pt idx="14649">
                  <c:v>1</c:v>
                </c:pt>
                <c:pt idx="14650">
                  <c:v>1</c:v>
                </c:pt>
                <c:pt idx="14651">
                  <c:v>1</c:v>
                </c:pt>
                <c:pt idx="14652">
                  <c:v>1</c:v>
                </c:pt>
                <c:pt idx="14653">
                  <c:v>1</c:v>
                </c:pt>
                <c:pt idx="14654">
                  <c:v>1</c:v>
                </c:pt>
                <c:pt idx="14655">
                  <c:v>1</c:v>
                </c:pt>
                <c:pt idx="14656">
                  <c:v>1</c:v>
                </c:pt>
                <c:pt idx="14657">
                  <c:v>1</c:v>
                </c:pt>
                <c:pt idx="14658">
                  <c:v>1</c:v>
                </c:pt>
                <c:pt idx="14659">
                  <c:v>1</c:v>
                </c:pt>
                <c:pt idx="14660">
                  <c:v>1</c:v>
                </c:pt>
                <c:pt idx="14661">
                  <c:v>1</c:v>
                </c:pt>
                <c:pt idx="14662">
                  <c:v>1</c:v>
                </c:pt>
                <c:pt idx="14663">
                  <c:v>1</c:v>
                </c:pt>
                <c:pt idx="14664">
                  <c:v>1</c:v>
                </c:pt>
                <c:pt idx="14665">
                  <c:v>1</c:v>
                </c:pt>
                <c:pt idx="14666">
                  <c:v>1</c:v>
                </c:pt>
                <c:pt idx="14667">
                  <c:v>1</c:v>
                </c:pt>
                <c:pt idx="14668">
                  <c:v>1</c:v>
                </c:pt>
                <c:pt idx="14669">
                  <c:v>1</c:v>
                </c:pt>
                <c:pt idx="14670">
                  <c:v>1</c:v>
                </c:pt>
                <c:pt idx="14671">
                  <c:v>1</c:v>
                </c:pt>
                <c:pt idx="14672">
                  <c:v>1</c:v>
                </c:pt>
                <c:pt idx="14673">
                  <c:v>1</c:v>
                </c:pt>
                <c:pt idx="14674">
                  <c:v>1</c:v>
                </c:pt>
                <c:pt idx="14675">
                  <c:v>1</c:v>
                </c:pt>
                <c:pt idx="14676">
                  <c:v>1</c:v>
                </c:pt>
                <c:pt idx="14677">
                  <c:v>1</c:v>
                </c:pt>
                <c:pt idx="14678">
                  <c:v>1</c:v>
                </c:pt>
                <c:pt idx="14679">
                  <c:v>1</c:v>
                </c:pt>
                <c:pt idx="14680">
                  <c:v>1</c:v>
                </c:pt>
                <c:pt idx="14681">
                  <c:v>1</c:v>
                </c:pt>
                <c:pt idx="14682">
                  <c:v>1</c:v>
                </c:pt>
                <c:pt idx="14683">
                  <c:v>1</c:v>
                </c:pt>
                <c:pt idx="14684">
                  <c:v>0.75</c:v>
                </c:pt>
                <c:pt idx="14685">
                  <c:v>1</c:v>
                </c:pt>
                <c:pt idx="14686">
                  <c:v>1</c:v>
                </c:pt>
                <c:pt idx="14687">
                  <c:v>1</c:v>
                </c:pt>
                <c:pt idx="14688">
                  <c:v>1</c:v>
                </c:pt>
                <c:pt idx="14689">
                  <c:v>1</c:v>
                </c:pt>
                <c:pt idx="14690">
                  <c:v>1</c:v>
                </c:pt>
                <c:pt idx="14691">
                  <c:v>1</c:v>
                </c:pt>
                <c:pt idx="14692">
                  <c:v>1</c:v>
                </c:pt>
                <c:pt idx="14693">
                  <c:v>1</c:v>
                </c:pt>
                <c:pt idx="14694">
                  <c:v>1</c:v>
                </c:pt>
                <c:pt idx="14695">
                  <c:v>1</c:v>
                </c:pt>
                <c:pt idx="14696">
                  <c:v>1</c:v>
                </c:pt>
                <c:pt idx="14697">
                  <c:v>1</c:v>
                </c:pt>
                <c:pt idx="14698">
                  <c:v>1</c:v>
                </c:pt>
                <c:pt idx="14699">
                  <c:v>1</c:v>
                </c:pt>
                <c:pt idx="14700">
                  <c:v>1</c:v>
                </c:pt>
                <c:pt idx="14701">
                  <c:v>1</c:v>
                </c:pt>
                <c:pt idx="14702">
                  <c:v>0.5</c:v>
                </c:pt>
                <c:pt idx="14703">
                  <c:v>1</c:v>
                </c:pt>
                <c:pt idx="14704">
                  <c:v>1</c:v>
                </c:pt>
                <c:pt idx="14705">
                  <c:v>1</c:v>
                </c:pt>
                <c:pt idx="14706">
                  <c:v>1</c:v>
                </c:pt>
                <c:pt idx="14707">
                  <c:v>1</c:v>
                </c:pt>
                <c:pt idx="14708">
                  <c:v>1</c:v>
                </c:pt>
                <c:pt idx="14709">
                  <c:v>1</c:v>
                </c:pt>
                <c:pt idx="14710">
                  <c:v>1</c:v>
                </c:pt>
                <c:pt idx="14711">
                  <c:v>1</c:v>
                </c:pt>
                <c:pt idx="14712">
                  <c:v>1</c:v>
                </c:pt>
                <c:pt idx="14713">
                  <c:v>1</c:v>
                </c:pt>
                <c:pt idx="14714">
                  <c:v>1</c:v>
                </c:pt>
                <c:pt idx="14715">
                  <c:v>1</c:v>
                </c:pt>
                <c:pt idx="14716">
                  <c:v>1</c:v>
                </c:pt>
                <c:pt idx="14717">
                  <c:v>1</c:v>
                </c:pt>
                <c:pt idx="14718">
                  <c:v>1</c:v>
                </c:pt>
                <c:pt idx="14719">
                  <c:v>1</c:v>
                </c:pt>
                <c:pt idx="14720">
                  <c:v>1</c:v>
                </c:pt>
                <c:pt idx="14721">
                  <c:v>1</c:v>
                </c:pt>
                <c:pt idx="14722">
                  <c:v>1</c:v>
                </c:pt>
                <c:pt idx="14723">
                  <c:v>1</c:v>
                </c:pt>
                <c:pt idx="14724">
                  <c:v>1</c:v>
                </c:pt>
                <c:pt idx="14725">
                  <c:v>1</c:v>
                </c:pt>
                <c:pt idx="14726">
                  <c:v>1</c:v>
                </c:pt>
                <c:pt idx="14727">
                  <c:v>1</c:v>
                </c:pt>
                <c:pt idx="14728">
                  <c:v>1</c:v>
                </c:pt>
                <c:pt idx="14729">
                  <c:v>1</c:v>
                </c:pt>
                <c:pt idx="14730">
                  <c:v>1</c:v>
                </c:pt>
                <c:pt idx="14731">
                  <c:v>1</c:v>
                </c:pt>
                <c:pt idx="14732">
                  <c:v>1</c:v>
                </c:pt>
                <c:pt idx="14733">
                  <c:v>1</c:v>
                </c:pt>
                <c:pt idx="14734">
                  <c:v>1</c:v>
                </c:pt>
                <c:pt idx="14735">
                  <c:v>1</c:v>
                </c:pt>
                <c:pt idx="14736">
                  <c:v>1</c:v>
                </c:pt>
                <c:pt idx="14737">
                  <c:v>1</c:v>
                </c:pt>
                <c:pt idx="14738">
                  <c:v>1</c:v>
                </c:pt>
                <c:pt idx="14739">
                  <c:v>1</c:v>
                </c:pt>
                <c:pt idx="14740">
                  <c:v>1</c:v>
                </c:pt>
                <c:pt idx="14741">
                  <c:v>1</c:v>
                </c:pt>
                <c:pt idx="14742">
                  <c:v>1</c:v>
                </c:pt>
                <c:pt idx="14743">
                  <c:v>0.75</c:v>
                </c:pt>
                <c:pt idx="14744">
                  <c:v>1</c:v>
                </c:pt>
                <c:pt idx="14745">
                  <c:v>1</c:v>
                </c:pt>
                <c:pt idx="14746">
                  <c:v>1</c:v>
                </c:pt>
                <c:pt idx="14747">
                  <c:v>1</c:v>
                </c:pt>
                <c:pt idx="14748">
                  <c:v>1</c:v>
                </c:pt>
                <c:pt idx="14749">
                  <c:v>1</c:v>
                </c:pt>
                <c:pt idx="14750">
                  <c:v>1</c:v>
                </c:pt>
                <c:pt idx="14751">
                  <c:v>1</c:v>
                </c:pt>
                <c:pt idx="14752">
                  <c:v>1</c:v>
                </c:pt>
                <c:pt idx="14753">
                  <c:v>1</c:v>
                </c:pt>
                <c:pt idx="14754">
                  <c:v>1</c:v>
                </c:pt>
                <c:pt idx="14755">
                  <c:v>1</c:v>
                </c:pt>
                <c:pt idx="14756">
                  <c:v>1</c:v>
                </c:pt>
                <c:pt idx="14757">
                  <c:v>1</c:v>
                </c:pt>
                <c:pt idx="14758">
                  <c:v>1</c:v>
                </c:pt>
                <c:pt idx="14759">
                  <c:v>1</c:v>
                </c:pt>
                <c:pt idx="14760">
                  <c:v>1</c:v>
                </c:pt>
                <c:pt idx="14761">
                  <c:v>1</c:v>
                </c:pt>
                <c:pt idx="14762">
                  <c:v>1</c:v>
                </c:pt>
                <c:pt idx="14763">
                  <c:v>1</c:v>
                </c:pt>
                <c:pt idx="14764">
                  <c:v>1</c:v>
                </c:pt>
                <c:pt idx="14765">
                  <c:v>1</c:v>
                </c:pt>
                <c:pt idx="14766">
                  <c:v>1</c:v>
                </c:pt>
                <c:pt idx="14767">
                  <c:v>1</c:v>
                </c:pt>
                <c:pt idx="14768">
                  <c:v>1</c:v>
                </c:pt>
                <c:pt idx="14769">
                  <c:v>1</c:v>
                </c:pt>
                <c:pt idx="14770">
                  <c:v>1</c:v>
                </c:pt>
                <c:pt idx="14771">
                  <c:v>1</c:v>
                </c:pt>
                <c:pt idx="14772">
                  <c:v>1</c:v>
                </c:pt>
                <c:pt idx="14773">
                  <c:v>1</c:v>
                </c:pt>
                <c:pt idx="14774">
                  <c:v>1</c:v>
                </c:pt>
                <c:pt idx="14775">
                  <c:v>1</c:v>
                </c:pt>
                <c:pt idx="14776">
                  <c:v>1</c:v>
                </c:pt>
                <c:pt idx="14777">
                  <c:v>1</c:v>
                </c:pt>
                <c:pt idx="14778">
                  <c:v>1</c:v>
                </c:pt>
                <c:pt idx="14779">
                  <c:v>1</c:v>
                </c:pt>
                <c:pt idx="14780">
                  <c:v>1</c:v>
                </c:pt>
                <c:pt idx="14781">
                  <c:v>1</c:v>
                </c:pt>
                <c:pt idx="14782">
                  <c:v>1</c:v>
                </c:pt>
                <c:pt idx="14783">
                  <c:v>1</c:v>
                </c:pt>
                <c:pt idx="14784">
                  <c:v>1</c:v>
                </c:pt>
                <c:pt idx="14785">
                  <c:v>1</c:v>
                </c:pt>
                <c:pt idx="14786">
                  <c:v>1</c:v>
                </c:pt>
                <c:pt idx="14787">
                  <c:v>1</c:v>
                </c:pt>
                <c:pt idx="14788">
                  <c:v>1</c:v>
                </c:pt>
                <c:pt idx="14789">
                  <c:v>1</c:v>
                </c:pt>
                <c:pt idx="14790">
                  <c:v>1</c:v>
                </c:pt>
                <c:pt idx="14791">
                  <c:v>1</c:v>
                </c:pt>
                <c:pt idx="14792">
                  <c:v>0.75</c:v>
                </c:pt>
                <c:pt idx="14793">
                  <c:v>1</c:v>
                </c:pt>
                <c:pt idx="14794">
                  <c:v>1</c:v>
                </c:pt>
                <c:pt idx="14795">
                  <c:v>1</c:v>
                </c:pt>
                <c:pt idx="14796">
                  <c:v>1</c:v>
                </c:pt>
                <c:pt idx="14797">
                  <c:v>1</c:v>
                </c:pt>
                <c:pt idx="14798">
                  <c:v>1</c:v>
                </c:pt>
                <c:pt idx="14799">
                  <c:v>1</c:v>
                </c:pt>
                <c:pt idx="14800">
                  <c:v>1</c:v>
                </c:pt>
                <c:pt idx="14801">
                  <c:v>0.75</c:v>
                </c:pt>
                <c:pt idx="14802">
                  <c:v>1</c:v>
                </c:pt>
                <c:pt idx="14803">
                  <c:v>1</c:v>
                </c:pt>
                <c:pt idx="14804">
                  <c:v>1</c:v>
                </c:pt>
                <c:pt idx="14805">
                  <c:v>1</c:v>
                </c:pt>
                <c:pt idx="14806">
                  <c:v>1</c:v>
                </c:pt>
                <c:pt idx="14807">
                  <c:v>1</c:v>
                </c:pt>
                <c:pt idx="14808">
                  <c:v>1</c:v>
                </c:pt>
                <c:pt idx="14809">
                  <c:v>1</c:v>
                </c:pt>
                <c:pt idx="14810">
                  <c:v>1</c:v>
                </c:pt>
                <c:pt idx="14811">
                  <c:v>1</c:v>
                </c:pt>
                <c:pt idx="14812">
                  <c:v>1</c:v>
                </c:pt>
                <c:pt idx="14813">
                  <c:v>1</c:v>
                </c:pt>
                <c:pt idx="14814">
                  <c:v>1</c:v>
                </c:pt>
                <c:pt idx="14815">
                  <c:v>1</c:v>
                </c:pt>
                <c:pt idx="14816">
                  <c:v>1</c:v>
                </c:pt>
                <c:pt idx="14817">
                  <c:v>1</c:v>
                </c:pt>
                <c:pt idx="14818">
                  <c:v>1</c:v>
                </c:pt>
                <c:pt idx="14819">
                  <c:v>1</c:v>
                </c:pt>
                <c:pt idx="14820">
                  <c:v>1</c:v>
                </c:pt>
                <c:pt idx="14821">
                  <c:v>1</c:v>
                </c:pt>
                <c:pt idx="14822">
                  <c:v>1</c:v>
                </c:pt>
                <c:pt idx="14823">
                  <c:v>1</c:v>
                </c:pt>
                <c:pt idx="14824">
                  <c:v>1</c:v>
                </c:pt>
                <c:pt idx="14825">
                  <c:v>1</c:v>
                </c:pt>
                <c:pt idx="14826">
                  <c:v>1</c:v>
                </c:pt>
                <c:pt idx="14827">
                  <c:v>1</c:v>
                </c:pt>
                <c:pt idx="14828">
                  <c:v>1</c:v>
                </c:pt>
                <c:pt idx="14829">
                  <c:v>1</c:v>
                </c:pt>
                <c:pt idx="14830">
                  <c:v>1</c:v>
                </c:pt>
                <c:pt idx="14831">
                  <c:v>1</c:v>
                </c:pt>
                <c:pt idx="14832">
                  <c:v>1</c:v>
                </c:pt>
                <c:pt idx="14833">
                  <c:v>1</c:v>
                </c:pt>
                <c:pt idx="14834">
                  <c:v>1</c:v>
                </c:pt>
                <c:pt idx="14835">
                  <c:v>1</c:v>
                </c:pt>
                <c:pt idx="14836">
                  <c:v>1</c:v>
                </c:pt>
                <c:pt idx="14837">
                  <c:v>1</c:v>
                </c:pt>
                <c:pt idx="14838">
                  <c:v>1</c:v>
                </c:pt>
                <c:pt idx="14839">
                  <c:v>1</c:v>
                </c:pt>
                <c:pt idx="14840">
                  <c:v>1</c:v>
                </c:pt>
                <c:pt idx="14841">
                  <c:v>1</c:v>
                </c:pt>
                <c:pt idx="14842">
                  <c:v>1</c:v>
                </c:pt>
                <c:pt idx="14843">
                  <c:v>1</c:v>
                </c:pt>
                <c:pt idx="14844">
                  <c:v>1</c:v>
                </c:pt>
                <c:pt idx="14845">
                  <c:v>1</c:v>
                </c:pt>
                <c:pt idx="14846">
                  <c:v>1</c:v>
                </c:pt>
                <c:pt idx="14847">
                  <c:v>1</c:v>
                </c:pt>
                <c:pt idx="14848">
                  <c:v>1</c:v>
                </c:pt>
                <c:pt idx="14849">
                  <c:v>1</c:v>
                </c:pt>
                <c:pt idx="14850">
                  <c:v>1</c:v>
                </c:pt>
                <c:pt idx="14851">
                  <c:v>1</c:v>
                </c:pt>
                <c:pt idx="14852">
                  <c:v>1</c:v>
                </c:pt>
                <c:pt idx="14853">
                  <c:v>1</c:v>
                </c:pt>
                <c:pt idx="14854">
                  <c:v>1</c:v>
                </c:pt>
                <c:pt idx="14855">
                  <c:v>1</c:v>
                </c:pt>
                <c:pt idx="14856">
                  <c:v>1</c:v>
                </c:pt>
                <c:pt idx="14857">
                  <c:v>1</c:v>
                </c:pt>
                <c:pt idx="14858">
                  <c:v>1</c:v>
                </c:pt>
                <c:pt idx="14859">
                  <c:v>1</c:v>
                </c:pt>
                <c:pt idx="14860">
                  <c:v>1</c:v>
                </c:pt>
                <c:pt idx="14861">
                  <c:v>1</c:v>
                </c:pt>
                <c:pt idx="14862">
                  <c:v>1</c:v>
                </c:pt>
                <c:pt idx="14863">
                  <c:v>1</c:v>
                </c:pt>
                <c:pt idx="14864">
                  <c:v>1</c:v>
                </c:pt>
                <c:pt idx="14865">
                  <c:v>1</c:v>
                </c:pt>
                <c:pt idx="14866">
                  <c:v>1</c:v>
                </c:pt>
                <c:pt idx="14867">
                  <c:v>1</c:v>
                </c:pt>
                <c:pt idx="14868">
                  <c:v>1</c:v>
                </c:pt>
                <c:pt idx="14869">
                  <c:v>1</c:v>
                </c:pt>
                <c:pt idx="14870">
                  <c:v>1</c:v>
                </c:pt>
                <c:pt idx="14871">
                  <c:v>1</c:v>
                </c:pt>
                <c:pt idx="14872">
                  <c:v>1</c:v>
                </c:pt>
                <c:pt idx="14873">
                  <c:v>1</c:v>
                </c:pt>
                <c:pt idx="14874">
                  <c:v>1</c:v>
                </c:pt>
                <c:pt idx="14875">
                  <c:v>1</c:v>
                </c:pt>
                <c:pt idx="14876">
                  <c:v>1</c:v>
                </c:pt>
                <c:pt idx="14877">
                  <c:v>1</c:v>
                </c:pt>
                <c:pt idx="14878">
                  <c:v>1</c:v>
                </c:pt>
                <c:pt idx="14879">
                  <c:v>1</c:v>
                </c:pt>
                <c:pt idx="14880">
                  <c:v>1</c:v>
                </c:pt>
                <c:pt idx="14881">
                  <c:v>1</c:v>
                </c:pt>
                <c:pt idx="14882">
                  <c:v>1</c:v>
                </c:pt>
                <c:pt idx="14883">
                  <c:v>1</c:v>
                </c:pt>
                <c:pt idx="14884">
                  <c:v>1</c:v>
                </c:pt>
                <c:pt idx="14885">
                  <c:v>1</c:v>
                </c:pt>
                <c:pt idx="14886">
                  <c:v>1</c:v>
                </c:pt>
                <c:pt idx="14887">
                  <c:v>1</c:v>
                </c:pt>
                <c:pt idx="14888">
                  <c:v>1</c:v>
                </c:pt>
                <c:pt idx="14889">
                  <c:v>1</c:v>
                </c:pt>
                <c:pt idx="14890">
                  <c:v>1</c:v>
                </c:pt>
                <c:pt idx="14891">
                  <c:v>1</c:v>
                </c:pt>
                <c:pt idx="14892">
                  <c:v>1</c:v>
                </c:pt>
                <c:pt idx="14893">
                  <c:v>1</c:v>
                </c:pt>
                <c:pt idx="14894">
                  <c:v>1</c:v>
                </c:pt>
                <c:pt idx="14895">
                  <c:v>1</c:v>
                </c:pt>
                <c:pt idx="14896">
                  <c:v>1</c:v>
                </c:pt>
                <c:pt idx="14897">
                  <c:v>1</c:v>
                </c:pt>
                <c:pt idx="14898">
                  <c:v>1</c:v>
                </c:pt>
                <c:pt idx="14899">
                  <c:v>1</c:v>
                </c:pt>
                <c:pt idx="14900">
                  <c:v>1</c:v>
                </c:pt>
                <c:pt idx="14901">
                  <c:v>1</c:v>
                </c:pt>
                <c:pt idx="14902">
                  <c:v>1</c:v>
                </c:pt>
                <c:pt idx="14903">
                  <c:v>1</c:v>
                </c:pt>
                <c:pt idx="14904">
                  <c:v>1</c:v>
                </c:pt>
                <c:pt idx="14905">
                  <c:v>1</c:v>
                </c:pt>
                <c:pt idx="14906">
                  <c:v>1</c:v>
                </c:pt>
                <c:pt idx="14907">
                  <c:v>1</c:v>
                </c:pt>
                <c:pt idx="14908">
                  <c:v>1</c:v>
                </c:pt>
                <c:pt idx="14909">
                  <c:v>1</c:v>
                </c:pt>
                <c:pt idx="14910">
                  <c:v>1</c:v>
                </c:pt>
                <c:pt idx="14911">
                  <c:v>1</c:v>
                </c:pt>
                <c:pt idx="14912">
                  <c:v>1</c:v>
                </c:pt>
                <c:pt idx="14913">
                  <c:v>1</c:v>
                </c:pt>
                <c:pt idx="14914">
                  <c:v>1</c:v>
                </c:pt>
                <c:pt idx="14915">
                  <c:v>1</c:v>
                </c:pt>
                <c:pt idx="14916">
                  <c:v>1</c:v>
                </c:pt>
                <c:pt idx="14917">
                  <c:v>1</c:v>
                </c:pt>
                <c:pt idx="14918">
                  <c:v>1</c:v>
                </c:pt>
                <c:pt idx="14919">
                  <c:v>1</c:v>
                </c:pt>
                <c:pt idx="14920">
                  <c:v>1</c:v>
                </c:pt>
                <c:pt idx="14921">
                  <c:v>1</c:v>
                </c:pt>
                <c:pt idx="14922">
                  <c:v>1</c:v>
                </c:pt>
                <c:pt idx="14923">
                  <c:v>1</c:v>
                </c:pt>
                <c:pt idx="14924">
                  <c:v>1</c:v>
                </c:pt>
                <c:pt idx="14925">
                  <c:v>1</c:v>
                </c:pt>
                <c:pt idx="14926">
                  <c:v>1</c:v>
                </c:pt>
                <c:pt idx="14927">
                  <c:v>1</c:v>
                </c:pt>
                <c:pt idx="14928">
                  <c:v>1</c:v>
                </c:pt>
                <c:pt idx="14929">
                  <c:v>1</c:v>
                </c:pt>
                <c:pt idx="14930">
                  <c:v>1</c:v>
                </c:pt>
                <c:pt idx="14931">
                  <c:v>1</c:v>
                </c:pt>
                <c:pt idx="14932">
                  <c:v>1</c:v>
                </c:pt>
                <c:pt idx="14933">
                  <c:v>1</c:v>
                </c:pt>
                <c:pt idx="14934">
                  <c:v>1</c:v>
                </c:pt>
                <c:pt idx="14935">
                  <c:v>1</c:v>
                </c:pt>
                <c:pt idx="14936">
                  <c:v>1</c:v>
                </c:pt>
                <c:pt idx="14937">
                  <c:v>1</c:v>
                </c:pt>
                <c:pt idx="14938">
                  <c:v>1</c:v>
                </c:pt>
                <c:pt idx="14939">
                  <c:v>1</c:v>
                </c:pt>
                <c:pt idx="14940">
                  <c:v>1</c:v>
                </c:pt>
                <c:pt idx="14941">
                  <c:v>1</c:v>
                </c:pt>
                <c:pt idx="14942">
                  <c:v>1</c:v>
                </c:pt>
                <c:pt idx="14943">
                  <c:v>1</c:v>
                </c:pt>
                <c:pt idx="14944">
                  <c:v>1</c:v>
                </c:pt>
                <c:pt idx="14945">
                  <c:v>1</c:v>
                </c:pt>
                <c:pt idx="14946">
                  <c:v>1</c:v>
                </c:pt>
                <c:pt idx="14947">
                  <c:v>1</c:v>
                </c:pt>
                <c:pt idx="14948">
                  <c:v>1</c:v>
                </c:pt>
                <c:pt idx="14949">
                  <c:v>1</c:v>
                </c:pt>
                <c:pt idx="14950">
                  <c:v>1</c:v>
                </c:pt>
                <c:pt idx="14951">
                  <c:v>1</c:v>
                </c:pt>
                <c:pt idx="14952">
                  <c:v>1</c:v>
                </c:pt>
                <c:pt idx="14953">
                  <c:v>1</c:v>
                </c:pt>
                <c:pt idx="14954">
                  <c:v>1</c:v>
                </c:pt>
                <c:pt idx="14955">
                  <c:v>1</c:v>
                </c:pt>
                <c:pt idx="14956">
                  <c:v>1</c:v>
                </c:pt>
                <c:pt idx="14957">
                  <c:v>1</c:v>
                </c:pt>
                <c:pt idx="14958">
                  <c:v>1</c:v>
                </c:pt>
                <c:pt idx="14959">
                  <c:v>1</c:v>
                </c:pt>
                <c:pt idx="14960">
                  <c:v>1</c:v>
                </c:pt>
                <c:pt idx="14961">
                  <c:v>1</c:v>
                </c:pt>
                <c:pt idx="14962">
                  <c:v>1</c:v>
                </c:pt>
                <c:pt idx="14963">
                  <c:v>1</c:v>
                </c:pt>
                <c:pt idx="14964">
                  <c:v>1</c:v>
                </c:pt>
                <c:pt idx="14965">
                  <c:v>1</c:v>
                </c:pt>
                <c:pt idx="14966">
                  <c:v>1</c:v>
                </c:pt>
                <c:pt idx="14967">
                  <c:v>1</c:v>
                </c:pt>
                <c:pt idx="14968">
                  <c:v>1</c:v>
                </c:pt>
                <c:pt idx="14969">
                  <c:v>1</c:v>
                </c:pt>
                <c:pt idx="14970">
                  <c:v>1</c:v>
                </c:pt>
                <c:pt idx="14971">
                  <c:v>1</c:v>
                </c:pt>
                <c:pt idx="14972">
                  <c:v>1</c:v>
                </c:pt>
                <c:pt idx="14973">
                  <c:v>1</c:v>
                </c:pt>
                <c:pt idx="14974">
                  <c:v>1</c:v>
                </c:pt>
                <c:pt idx="14975">
                  <c:v>1</c:v>
                </c:pt>
                <c:pt idx="14976">
                  <c:v>1</c:v>
                </c:pt>
                <c:pt idx="14977">
                  <c:v>1</c:v>
                </c:pt>
                <c:pt idx="14978">
                  <c:v>0.75</c:v>
                </c:pt>
                <c:pt idx="14979">
                  <c:v>1</c:v>
                </c:pt>
                <c:pt idx="14980">
                  <c:v>1</c:v>
                </c:pt>
                <c:pt idx="14981">
                  <c:v>1</c:v>
                </c:pt>
                <c:pt idx="14982">
                  <c:v>1</c:v>
                </c:pt>
                <c:pt idx="14983">
                  <c:v>1</c:v>
                </c:pt>
                <c:pt idx="14984">
                  <c:v>1</c:v>
                </c:pt>
                <c:pt idx="14985">
                  <c:v>1</c:v>
                </c:pt>
                <c:pt idx="14986">
                  <c:v>1</c:v>
                </c:pt>
                <c:pt idx="14987">
                  <c:v>1</c:v>
                </c:pt>
                <c:pt idx="14988">
                  <c:v>1</c:v>
                </c:pt>
                <c:pt idx="14989">
                  <c:v>1</c:v>
                </c:pt>
                <c:pt idx="14990">
                  <c:v>1</c:v>
                </c:pt>
                <c:pt idx="14991">
                  <c:v>1</c:v>
                </c:pt>
                <c:pt idx="14992">
                  <c:v>1</c:v>
                </c:pt>
                <c:pt idx="14993">
                  <c:v>1</c:v>
                </c:pt>
                <c:pt idx="14994">
                  <c:v>1</c:v>
                </c:pt>
                <c:pt idx="14995">
                  <c:v>1</c:v>
                </c:pt>
                <c:pt idx="14996">
                  <c:v>1</c:v>
                </c:pt>
                <c:pt idx="14997">
                  <c:v>1</c:v>
                </c:pt>
                <c:pt idx="14998">
                  <c:v>1</c:v>
                </c:pt>
                <c:pt idx="14999">
                  <c:v>0.75</c:v>
                </c:pt>
                <c:pt idx="15000">
                  <c:v>1</c:v>
                </c:pt>
                <c:pt idx="15001">
                  <c:v>1</c:v>
                </c:pt>
                <c:pt idx="15002">
                  <c:v>1</c:v>
                </c:pt>
                <c:pt idx="15003">
                  <c:v>1</c:v>
                </c:pt>
                <c:pt idx="15004">
                  <c:v>1</c:v>
                </c:pt>
                <c:pt idx="15005">
                  <c:v>1</c:v>
                </c:pt>
                <c:pt idx="15006">
                  <c:v>1</c:v>
                </c:pt>
                <c:pt idx="15007">
                  <c:v>1</c:v>
                </c:pt>
                <c:pt idx="15008">
                  <c:v>1</c:v>
                </c:pt>
                <c:pt idx="15009">
                  <c:v>1</c:v>
                </c:pt>
                <c:pt idx="15010">
                  <c:v>1</c:v>
                </c:pt>
                <c:pt idx="15011">
                  <c:v>1</c:v>
                </c:pt>
                <c:pt idx="15012">
                  <c:v>1</c:v>
                </c:pt>
                <c:pt idx="15013">
                  <c:v>1</c:v>
                </c:pt>
                <c:pt idx="15014">
                  <c:v>1</c:v>
                </c:pt>
                <c:pt idx="15015">
                  <c:v>1</c:v>
                </c:pt>
                <c:pt idx="15016">
                  <c:v>1</c:v>
                </c:pt>
                <c:pt idx="15017">
                  <c:v>1</c:v>
                </c:pt>
                <c:pt idx="15018">
                  <c:v>1</c:v>
                </c:pt>
                <c:pt idx="15019">
                  <c:v>1</c:v>
                </c:pt>
                <c:pt idx="15020">
                  <c:v>1</c:v>
                </c:pt>
                <c:pt idx="15021">
                  <c:v>1</c:v>
                </c:pt>
                <c:pt idx="15022">
                  <c:v>1</c:v>
                </c:pt>
                <c:pt idx="15023">
                  <c:v>1</c:v>
                </c:pt>
                <c:pt idx="15024">
                  <c:v>1</c:v>
                </c:pt>
                <c:pt idx="15025">
                  <c:v>1</c:v>
                </c:pt>
                <c:pt idx="15026">
                  <c:v>1</c:v>
                </c:pt>
                <c:pt idx="15027">
                  <c:v>1</c:v>
                </c:pt>
                <c:pt idx="15028">
                  <c:v>1</c:v>
                </c:pt>
                <c:pt idx="15029">
                  <c:v>1</c:v>
                </c:pt>
                <c:pt idx="15030">
                  <c:v>1</c:v>
                </c:pt>
                <c:pt idx="15031">
                  <c:v>1</c:v>
                </c:pt>
                <c:pt idx="15032">
                  <c:v>1</c:v>
                </c:pt>
                <c:pt idx="15033">
                  <c:v>1</c:v>
                </c:pt>
                <c:pt idx="15034">
                  <c:v>1</c:v>
                </c:pt>
                <c:pt idx="15035">
                  <c:v>1</c:v>
                </c:pt>
                <c:pt idx="15036">
                  <c:v>1</c:v>
                </c:pt>
                <c:pt idx="15037">
                  <c:v>1</c:v>
                </c:pt>
                <c:pt idx="15038">
                  <c:v>1</c:v>
                </c:pt>
                <c:pt idx="15039">
                  <c:v>1</c:v>
                </c:pt>
                <c:pt idx="15040">
                  <c:v>1</c:v>
                </c:pt>
                <c:pt idx="15041">
                  <c:v>1</c:v>
                </c:pt>
                <c:pt idx="15042">
                  <c:v>1</c:v>
                </c:pt>
                <c:pt idx="15043">
                  <c:v>1</c:v>
                </c:pt>
                <c:pt idx="15044">
                  <c:v>1</c:v>
                </c:pt>
                <c:pt idx="15045">
                  <c:v>1</c:v>
                </c:pt>
                <c:pt idx="15046">
                  <c:v>1</c:v>
                </c:pt>
                <c:pt idx="15047">
                  <c:v>1</c:v>
                </c:pt>
                <c:pt idx="15048">
                  <c:v>1</c:v>
                </c:pt>
                <c:pt idx="15049">
                  <c:v>1</c:v>
                </c:pt>
                <c:pt idx="15050">
                  <c:v>1</c:v>
                </c:pt>
                <c:pt idx="15051">
                  <c:v>1</c:v>
                </c:pt>
                <c:pt idx="15052">
                  <c:v>1</c:v>
                </c:pt>
                <c:pt idx="15053">
                  <c:v>1</c:v>
                </c:pt>
                <c:pt idx="15054">
                  <c:v>1</c:v>
                </c:pt>
                <c:pt idx="15055">
                  <c:v>1</c:v>
                </c:pt>
                <c:pt idx="15056">
                  <c:v>0.75</c:v>
                </c:pt>
                <c:pt idx="15057">
                  <c:v>1</c:v>
                </c:pt>
                <c:pt idx="15058">
                  <c:v>1</c:v>
                </c:pt>
                <c:pt idx="15059">
                  <c:v>1</c:v>
                </c:pt>
                <c:pt idx="15060">
                  <c:v>1</c:v>
                </c:pt>
                <c:pt idx="15061">
                  <c:v>1</c:v>
                </c:pt>
                <c:pt idx="15062">
                  <c:v>1</c:v>
                </c:pt>
                <c:pt idx="15063">
                  <c:v>1</c:v>
                </c:pt>
                <c:pt idx="15064">
                  <c:v>1</c:v>
                </c:pt>
                <c:pt idx="15065">
                  <c:v>1</c:v>
                </c:pt>
                <c:pt idx="15066">
                  <c:v>1</c:v>
                </c:pt>
                <c:pt idx="15067">
                  <c:v>0.5</c:v>
                </c:pt>
                <c:pt idx="15068">
                  <c:v>1</c:v>
                </c:pt>
                <c:pt idx="15069">
                  <c:v>1</c:v>
                </c:pt>
                <c:pt idx="15070">
                  <c:v>1</c:v>
                </c:pt>
                <c:pt idx="15071">
                  <c:v>1</c:v>
                </c:pt>
                <c:pt idx="15072">
                  <c:v>1</c:v>
                </c:pt>
                <c:pt idx="15073">
                  <c:v>1</c:v>
                </c:pt>
                <c:pt idx="15074">
                  <c:v>1</c:v>
                </c:pt>
                <c:pt idx="15075">
                  <c:v>1</c:v>
                </c:pt>
                <c:pt idx="15076">
                  <c:v>1</c:v>
                </c:pt>
                <c:pt idx="15077">
                  <c:v>1</c:v>
                </c:pt>
                <c:pt idx="15078">
                  <c:v>1</c:v>
                </c:pt>
                <c:pt idx="15079">
                  <c:v>1</c:v>
                </c:pt>
                <c:pt idx="15080">
                  <c:v>1</c:v>
                </c:pt>
                <c:pt idx="15081">
                  <c:v>1</c:v>
                </c:pt>
                <c:pt idx="15082">
                  <c:v>1</c:v>
                </c:pt>
                <c:pt idx="15083">
                  <c:v>1</c:v>
                </c:pt>
                <c:pt idx="15084">
                  <c:v>1</c:v>
                </c:pt>
                <c:pt idx="15085">
                  <c:v>1</c:v>
                </c:pt>
                <c:pt idx="15086">
                  <c:v>1</c:v>
                </c:pt>
                <c:pt idx="15087">
                  <c:v>1</c:v>
                </c:pt>
                <c:pt idx="15088">
                  <c:v>1</c:v>
                </c:pt>
                <c:pt idx="15089">
                  <c:v>1</c:v>
                </c:pt>
                <c:pt idx="15090">
                  <c:v>1</c:v>
                </c:pt>
                <c:pt idx="15091">
                  <c:v>0.25</c:v>
                </c:pt>
                <c:pt idx="15092">
                  <c:v>1</c:v>
                </c:pt>
                <c:pt idx="15093">
                  <c:v>1</c:v>
                </c:pt>
                <c:pt idx="15094">
                  <c:v>1</c:v>
                </c:pt>
                <c:pt idx="15095">
                  <c:v>1</c:v>
                </c:pt>
                <c:pt idx="15096">
                  <c:v>1</c:v>
                </c:pt>
                <c:pt idx="15097">
                  <c:v>1</c:v>
                </c:pt>
                <c:pt idx="15098">
                  <c:v>1</c:v>
                </c:pt>
                <c:pt idx="15099">
                  <c:v>1</c:v>
                </c:pt>
                <c:pt idx="15100">
                  <c:v>1</c:v>
                </c:pt>
                <c:pt idx="15101">
                  <c:v>1</c:v>
                </c:pt>
                <c:pt idx="15102">
                  <c:v>1</c:v>
                </c:pt>
                <c:pt idx="15103">
                  <c:v>1</c:v>
                </c:pt>
                <c:pt idx="15104">
                  <c:v>0.75</c:v>
                </c:pt>
                <c:pt idx="15105">
                  <c:v>1</c:v>
                </c:pt>
                <c:pt idx="15106">
                  <c:v>1</c:v>
                </c:pt>
                <c:pt idx="15107">
                  <c:v>1</c:v>
                </c:pt>
                <c:pt idx="15108">
                  <c:v>1</c:v>
                </c:pt>
                <c:pt idx="15109">
                  <c:v>1</c:v>
                </c:pt>
                <c:pt idx="15110">
                  <c:v>1</c:v>
                </c:pt>
                <c:pt idx="15111">
                  <c:v>1</c:v>
                </c:pt>
                <c:pt idx="15112">
                  <c:v>1</c:v>
                </c:pt>
                <c:pt idx="15113">
                  <c:v>1</c:v>
                </c:pt>
                <c:pt idx="15114">
                  <c:v>1</c:v>
                </c:pt>
                <c:pt idx="15115">
                  <c:v>1</c:v>
                </c:pt>
                <c:pt idx="15116">
                  <c:v>1</c:v>
                </c:pt>
                <c:pt idx="15117">
                  <c:v>1</c:v>
                </c:pt>
                <c:pt idx="15118">
                  <c:v>1</c:v>
                </c:pt>
                <c:pt idx="15119">
                  <c:v>1</c:v>
                </c:pt>
                <c:pt idx="15120">
                  <c:v>1</c:v>
                </c:pt>
                <c:pt idx="15121">
                  <c:v>1</c:v>
                </c:pt>
                <c:pt idx="15122">
                  <c:v>1</c:v>
                </c:pt>
                <c:pt idx="15123">
                  <c:v>1</c:v>
                </c:pt>
                <c:pt idx="15124">
                  <c:v>1</c:v>
                </c:pt>
                <c:pt idx="15125">
                  <c:v>1</c:v>
                </c:pt>
                <c:pt idx="15126">
                  <c:v>1</c:v>
                </c:pt>
                <c:pt idx="15127">
                  <c:v>1</c:v>
                </c:pt>
                <c:pt idx="15128">
                  <c:v>1</c:v>
                </c:pt>
                <c:pt idx="15129">
                  <c:v>1</c:v>
                </c:pt>
                <c:pt idx="15130">
                  <c:v>1</c:v>
                </c:pt>
                <c:pt idx="15131">
                  <c:v>1</c:v>
                </c:pt>
                <c:pt idx="15132">
                  <c:v>1</c:v>
                </c:pt>
                <c:pt idx="15133">
                  <c:v>1</c:v>
                </c:pt>
                <c:pt idx="15134">
                  <c:v>1</c:v>
                </c:pt>
                <c:pt idx="15135">
                  <c:v>1</c:v>
                </c:pt>
                <c:pt idx="15136">
                  <c:v>1</c:v>
                </c:pt>
                <c:pt idx="15137">
                  <c:v>1</c:v>
                </c:pt>
                <c:pt idx="15138">
                  <c:v>1</c:v>
                </c:pt>
                <c:pt idx="15139">
                  <c:v>1</c:v>
                </c:pt>
                <c:pt idx="15140">
                  <c:v>1</c:v>
                </c:pt>
                <c:pt idx="15141">
                  <c:v>1</c:v>
                </c:pt>
                <c:pt idx="15142">
                  <c:v>1</c:v>
                </c:pt>
                <c:pt idx="15143">
                  <c:v>1</c:v>
                </c:pt>
                <c:pt idx="15144">
                  <c:v>1</c:v>
                </c:pt>
                <c:pt idx="15145">
                  <c:v>1</c:v>
                </c:pt>
                <c:pt idx="15146">
                  <c:v>1</c:v>
                </c:pt>
                <c:pt idx="15147">
                  <c:v>1</c:v>
                </c:pt>
                <c:pt idx="15148">
                  <c:v>1</c:v>
                </c:pt>
                <c:pt idx="15149">
                  <c:v>1</c:v>
                </c:pt>
                <c:pt idx="15150">
                  <c:v>1</c:v>
                </c:pt>
                <c:pt idx="15151">
                  <c:v>1</c:v>
                </c:pt>
                <c:pt idx="15152">
                  <c:v>1</c:v>
                </c:pt>
                <c:pt idx="15153">
                  <c:v>1</c:v>
                </c:pt>
                <c:pt idx="15154">
                  <c:v>1</c:v>
                </c:pt>
                <c:pt idx="15155">
                  <c:v>1</c:v>
                </c:pt>
                <c:pt idx="15156">
                  <c:v>1</c:v>
                </c:pt>
                <c:pt idx="15157">
                  <c:v>1</c:v>
                </c:pt>
                <c:pt idx="15158">
                  <c:v>1</c:v>
                </c:pt>
                <c:pt idx="15159">
                  <c:v>1</c:v>
                </c:pt>
                <c:pt idx="15160">
                  <c:v>1</c:v>
                </c:pt>
                <c:pt idx="15161">
                  <c:v>1</c:v>
                </c:pt>
                <c:pt idx="15162">
                  <c:v>0.75</c:v>
                </c:pt>
                <c:pt idx="15163">
                  <c:v>1</c:v>
                </c:pt>
                <c:pt idx="15164">
                  <c:v>1</c:v>
                </c:pt>
                <c:pt idx="15165">
                  <c:v>1</c:v>
                </c:pt>
                <c:pt idx="15166">
                  <c:v>1</c:v>
                </c:pt>
                <c:pt idx="15167">
                  <c:v>1</c:v>
                </c:pt>
                <c:pt idx="15168">
                  <c:v>1</c:v>
                </c:pt>
                <c:pt idx="15169">
                  <c:v>1</c:v>
                </c:pt>
                <c:pt idx="15170">
                  <c:v>1</c:v>
                </c:pt>
                <c:pt idx="15171">
                  <c:v>1</c:v>
                </c:pt>
                <c:pt idx="15172">
                  <c:v>1</c:v>
                </c:pt>
                <c:pt idx="15173">
                  <c:v>1</c:v>
                </c:pt>
                <c:pt idx="15174">
                  <c:v>1</c:v>
                </c:pt>
                <c:pt idx="15175">
                  <c:v>1</c:v>
                </c:pt>
                <c:pt idx="15176">
                  <c:v>1</c:v>
                </c:pt>
                <c:pt idx="15177">
                  <c:v>1</c:v>
                </c:pt>
                <c:pt idx="15178">
                  <c:v>1</c:v>
                </c:pt>
                <c:pt idx="15179">
                  <c:v>1</c:v>
                </c:pt>
                <c:pt idx="15180">
                  <c:v>1</c:v>
                </c:pt>
                <c:pt idx="15181">
                  <c:v>1</c:v>
                </c:pt>
                <c:pt idx="15182">
                  <c:v>1</c:v>
                </c:pt>
                <c:pt idx="15183">
                  <c:v>1</c:v>
                </c:pt>
                <c:pt idx="15184">
                  <c:v>1</c:v>
                </c:pt>
                <c:pt idx="15185">
                  <c:v>1</c:v>
                </c:pt>
                <c:pt idx="15186">
                  <c:v>1</c:v>
                </c:pt>
                <c:pt idx="15187">
                  <c:v>1</c:v>
                </c:pt>
                <c:pt idx="15188">
                  <c:v>1</c:v>
                </c:pt>
                <c:pt idx="15189">
                  <c:v>1</c:v>
                </c:pt>
                <c:pt idx="15190">
                  <c:v>1</c:v>
                </c:pt>
                <c:pt idx="15191">
                  <c:v>1</c:v>
                </c:pt>
                <c:pt idx="15192">
                  <c:v>1</c:v>
                </c:pt>
                <c:pt idx="15193">
                  <c:v>1</c:v>
                </c:pt>
                <c:pt idx="15194">
                  <c:v>1</c:v>
                </c:pt>
                <c:pt idx="15195">
                  <c:v>1</c:v>
                </c:pt>
                <c:pt idx="15196">
                  <c:v>1</c:v>
                </c:pt>
                <c:pt idx="15197">
                  <c:v>1</c:v>
                </c:pt>
                <c:pt idx="15198">
                  <c:v>1</c:v>
                </c:pt>
                <c:pt idx="15199">
                  <c:v>1</c:v>
                </c:pt>
                <c:pt idx="15200">
                  <c:v>1</c:v>
                </c:pt>
                <c:pt idx="15201">
                  <c:v>1</c:v>
                </c:pt>
                <c:pt idx="15202">
                  <c:v>1</c:v>
                </c:pt>
                <c:pt idx="15203">
                  <c:v>1</c:v>
                </c:pt>
                <c:pt idx="15204">
                  <c:v>1</c:v>
                </c:pt>
                <c:pt idx="15205">
                  <c:v>1</c:v>
                </c:pt>
                <c:pt idx="15206">
                  <c:v>1</c:v>
                </c:pt>
                <c:pt idx="15207">
                  <c:v>1</c:v>
                </c:pt>
                <c:pt idx="15208">
                  <c:v>1</c:v>
                </c:pt>
                <c:pt idx="15209">
                  <c:v>1</c:v>
                </c:pt>
                <c:pt idx="15210">
                  <c:v>1</c:v>
                </c:pt>
                <c:pt idx="15211">
                  <c:v>1</c:v>
                </c:pt>
                <c:pt idx="15212">
                  <c:v>1</c:v>
                </c:pt>
                <c:pt idx="15213">
                  <c:v>0.5</c:v>
                </c:pt>
                <c:pt idx="15214">
                  <c:v>1</c:v>
                </c:pt>
                <c:pt idx="15215">
                  <c:v>1</c:v>
                </c:pt>
                <c:pt idx="15216">
                  <c:v>1</c:v>
                </c:pt>
                <c:pt idx="15217">
                  <c:v>1</c:v>
                </c:pt>
                <c:pt idx="15218">
                  <c:v>1</c:v>
                </c:pt>
                <c:pt idx="15219">
                  <c:v>1</c:v>
                </c:pt>
                <c:pt idx="15220">
                  <c:v>1</c:v>
                </c:pt>
                <c:pt idx="15221">
                  <c:v>1</c:v>
                </c:pt>
                <c:pt idx="15222">
                  <c:v>1</c:v>
                </c:pt>
                <c:pt idx="15223">
                  <c:v>1</c:v>
                </c:pt>
                <c:pt idx="15224">
                  <c:v>1</c:v>
                </c:pt>
                <c:pt idx="15225">
                  <c:v>1</c:v>
                </c:pt>
                <c:pt idx="15226">
                  <c:v>1</c:v>
                </c:pt>
                <c:pt idx="15227">
                  <c:v>1</c:v>
                </c:pt>
                <c:pt idx="15228">
                  <c:v>1</c:v>
                </c:pt>
                <c:pt idx="15229">
                  <c:v>1</c:v>
                </c:pt>
                <c:pt idx="15230">
                  <c:v>1</c:v>
                </c:pt>
                <c:pt idx="15231">
                  <c:v>1</c:v>
                </c:pt>
                <c:pt idx="15232">
                  <c:v>1</c:v>
                </c:pt>
                <c:pt idx="15233">
                  <c:v>1</c:v>
                </c:pt>
                <c:pt idx="15234">
                  <c:v>1</c:v>
                </c:pt>
                <c:pt idx="15235">
                  <c:v>1</c:v>
                </c:pt>
                <c:pt idx="15236">
                  <c:v>1</c:v>
                </c:pt>
                <c:pt idx="15237">
                  <c:v>1</c:v>
                </c:pt>
                <c:pt idx="15238">
                  <c:v>1</c:v>
                </c:pt>
                <c:pt idx="15239">
                  <c:v>1</c:v>
                </c:pt>
                <c:pt idx="15240">
                  <c:v>1</c:v>
                </c:pt>
                <c:pt idx="15241">
                  <c:v>1</c:v>
                </c:pt>
                <c:pt idx="15242">
                  <c:v>1</c:v>
                </c:pt>
                <c:pt idx="15243">
                  <c:v>1</c:v>
                </c:pt>
                <c:pt idx="15244">
                  <c:v>1</c:v>
                </c:pt>
                <c:pt idx="15245">
                  <c:v>1</c:v>
                </c:pt>
                <c:pt idx="15246">
                  <c:v>1</c:v>
                </c:pt>
                <c:pt idx="15247">
                  <c:v>1</c:v>
                </c:pt>
                <c:pt idx="15248">
                  <c:v>1</c:v>
                </c:pt>
                <c:pt idx="15249">
                  <c:v>1</c:v>
                </c:pt>
                <c:pt idx="15250">
                  <c:v>1</c:v>
                </c:pt>
                <c:pt idx="15251">
                  <c:v>1</c:v>
                </c:pt>
                <c:pt idx="15252">
                  <c:v>1</c:v>
                </c:pt>
                <c:pt idx="15253">
                  <c:v>1</c:v>
                </c:pt>
                <c:pt idx="15254">
                  <c:v>1</c:v>
                </c:pt>
                <c:pt idx="15255">
                  <c:v>1</c:v>
                </c:pt>
                <c:pt idx="15256">
                  <c:v>1</c:v>
                </c:pt>
                <c:pt idx="15257">
                  <c:v>1</c:v>
                </c:pt>
                <c:pt idx="15258">
                  <c:v>1</c:v>
                </c:pt>
                <c:pt idx="15259">
                  <c:v>1</c:v>
                </c:pt>
                <c:pt idx="15260">
                  <c:v>1</c:v>
                </c:pt>
                <c:pt idx="15261">
                  <c:v>1</c:v>
                </c:pt>
                <c:pt idx="15262">
                  <c:v>1</c:v>
                </c:pt>
                <c:pt idx="15263">
                  <c:v>1</c:v>
                </c:pt>
                <c:pt idx="15264">
                  <c:v>1</c:v>
                </c:pt>
                <c:pt idx="15265">
                  <c:v>1</c:v>
                </c:pt>
                <c:pt idx="15266">
                  <c:v>1</c:v>
                </c:pt>
                <c:pt idx="15267">
                  <c:v>1</c:v>
                </c:pt>
                <c:pt idx="15268">
                  <c:v>1</c:v>
                </c:pt>
                <c:pt idx="15269">
                  <c:v>1</c:v>
                </c:pt>
                <c:pt idx="15270">
                  <c:v>1</c:v>
                </c:pt>
                <c:pt idx="15271">
                  <c:v>1</c:v>
                </c:pt>
                <c:pt idx="15272">
                  <c:v>1</c:v>
                </c:pt>
                <c:pt idx="15273">
                  <c:v>1</c:v>
                </c:pt>
                <c:pt idx="15274">
                  <c:v>1</c:v>
                </c:pt>
                <c:pt idx="15275">
                  <c:v>1</c:v>
                </c:pt>
                <c:pt idx="15276">
                  <c:v>1</c:v>
                </c:pt>
                <c:pt idx="15277">
                  <c:v>1</c:v>
                </c:pt>
                <c:pt idx="15278">
                  <c:v>1</c:v>
                </c:pt>
                <c:pt idx="15279">
                  <c:v>1</c:v>
                </c:pt>
                <c:pt idx="15280">
                  <c:v>1</c:v>
                </c:pt>
                <c:pt idx="15281">
                  <c:v>1</c:v>
                </c:pt>
                <c:pt idx="15282">
                  <c:v>1</c:v>
                </c:pt>
                <c:pt idx="15283">
                  <c:v>1</c:v>
                </c:pt>
                <c:pt idx="15284">
                  <c:v>1</c:v>
                </c:pt>
                <c:pt idx="15285">
                  <c:v>1</c:v>
                </c:pt>
                <c:pt idx="15286">
                  <c:v>1</c:v>
                </c:pt>
                <c:pt idx="15287">
                  <c:v>1</c:v>
                </c:pt>
                <c:pt idx="15288">
                  <c:v>1</c:v>
                </c:pt>
                <c:pt idx="15289">
                  <c:v>1</c:v>
                </c:pt>
                <c:pt idx="15290">
                  <c:v>1</c:v>
                </c:pt>
                <c:pt idx="15291">
                  <c:v>1</c:v>
                </c:pt>
                <c:pt idx="15292">
                  <c:v>1</c:v>
                </c:pt>
                <c:pt idx="15293">
                  <c:v>1</c:v>
                </c:pt>
                <c:pt idx="15294">
                  <c:v>1</c:v>
                </c:pt>
                <c:pt idx="15295">
                  <c:v>1</c:v>
                </c:pt>
                <c:pt idx="15296">
                  <c:v>1</c:v>
                </c:pt>
                <c:pt idx="15297">
                  <c:v>1</c:v>
                </c:pt>
                <c:pt idx="15298">
                  <c:v>1</c:v>
                </c:pt>
                <c:pt idx="15299">
                  <c:v>1</c:v>
                </c:pt>
                <c:pt idx="15300">
                  <c:v>1</c:v>
                </c:pt>
                <c:pt idx="15301">
                  <c:v>1</c:v>
                </c:pt>
                <c:pt idx="15302">
                  <c:v>1</c:v>
                </c:pt>
                <c:pt idx="15303">
                  <c:v>1</c:v>
                </c:pt>
                <c:pt idx="15304">
                  <c:v>1</c:v>
                </c:pt>
                <c:pt idx="15305">
                  <c:v>1</c:v>
                </c:pt>
                <c:pt idx="15306">
                  <c:v>1</c:v>
                </c:pt>
                <c:pt idx="15307">
                  <c:v>1</c:v>
                </c:pt>
                <c:pt idx="15308">
                  <c:v>1</c:v>
                </c:pt>
                <c:pt idx="15309">
                  <c:v>1</c:v>
                </c:pt>
                <c:pt idx="15310">
                  <c:v>1</c:v>
                </c:pt>
                <c:pt idx="15311">
                  <c:v>1</c:v>
                </c:pt>
                <c:pt idx="15312">
                  <c:v>1</c:v>
                </c:pt>
                <c:pt idx="15313">
                  <c:v>1</c:v>
                </c:pt>
                <c:pt idx="15314">
                  <c:v>1</c:v>
                </c:pt>
                <c:pt idx="15315">
                  <c:v>1</c:v>
                </c:pt>
                <c:pt idx="15316">
                  <c:v>1</c:v>
                </c:pt>
                <c:pt idx="15317">
                  <c:v>1</c:v>
                </c:pt>
                <c:pt idx="15318">
                  <c:v>1</c:v>
                </c:pt>
                <c:pt idx="15319">
                  <c:v>1</c:v>
                </c:pt>
                <c:pt idx="15320">
                  <c:v>1</c:v>
                </c:pt>
                <c:pt idx="15321">
                  <c:v>1</c:v>
                </c:pt>
                <c:pt idx="15322">
                  <c:v>1</c:v>
                </c:pt>
                <c:pt idx="15323">
                  <c:v>1</c:v>
                </c:pt>
                <c:pt idx="15324">
                  <c:v>1</c:v>
                </c:pt>
                <c:pt idx="15325">
                  <c:v>1</c:v>
                </c:pt>
                <c:pt idx="15326">
                  <c:v>1</c:v>
                </c:pt>
                <c:pt idx="15327">
                  <c:v>1</c:v>
                </c:pt>
                <c:pt idx="15328">
                  <c:v>1</c:v>
                </c:pt>
                <c:pt idx="15329">
                  <c:v>1</c:v>
                </c:pt>
                <c:pt idx="15330">
                  <c:v>1</c:v>
                </c:pt>
                <c:pt idx="15331">
                  <c:v>1</c:v>
                </c:pt>
                <c:pt idx="15332">
                  <c:v>1</c:v>
                </c:pt>
                <c:pt idx="15333">
                  <c:v>1</c:v>
                </c:pt>
                <c:pt idx="15334">
                  <c:v>1</c:v>
                </c:pt>
                <c:pt idx="15335">
                  <c:v>1</c:v>
                </c:pt>
                <c:pt idx="15336">
                  <c:v>1</c:v>
                </c:pt>
                <c:pt idx="15337">
                  <c:v>1</c:v>
                </c:pt>
                <c:pt idx="15338">
                  <c:v>1</c:v>
                </c:pt>
                <c:pt idx="15339">
                  <c:v>1</c:v>
                </c:pt>
                <c:pt idx="15340">
                  <c:v>1</c:v>
                </c:pt>
                <c:pt idx="15341">
                  <c:v>1</c:v>
                </c:pt>
                <c:pt idx="15342">
                  <c:v>1</c:v>
                </c:pt>
                <c:pt idx="15343">
                  <c:v>1</c:v>
                </c:pt>
                <c:pt idx="15344">
                  <c:v>1</c:v>
                </c:pt>
                <c:pt idx="15345">
                  <c:v>1</c:v>
                </c:pt>
                <c:pt idx="15346">
                  <c:v>1</c:v>
                </c:pt>
                <c:pt idx="15347">
                  <c:v>1</c:v>
                </c:pt>
                <c:pt idx="15348">
                  <c:v>1</c:v>
                </c:pt>
                <c:pt idx="15349">
                  <c:v>1</c:v>
                </c:pt>
                <c:pt idx="15350">
                  <c:v>1</c:v>
                </c:pt>
                <c:pt idx="15351">
                  <c:v>1</c:v>
                </c:pt>
                <c:pt idx="15352">
                  <c:v>1</c:v>
                </c:pt>
                <c:pt idx="15353">
                  <c:v>1</c:v>
                </c:pt>
                <c:pt idx="15354">
                  <c:v>1</c:v>
                </c:pt>
                <c:pt idx="15355">
                  <c:v>1</c:v>
                </c:pt>
                <c:pt idx="15356">
                  <c:v>1</c:v>
                </c:pt>
                <c:pt idx="15357">
                  <c:v>1</c:v>
                </c:pt>
                <c:pt idx="15358">
                  <c:v>1</c:v>
                </c:pt>
                <c:pt idx="15359">
                  <c:v>1</c:v>
                </c:pt>
                <c:pt idx="15360">
                  <c:v>1</c:v>
                </c:pt>
                <c:pt idx="15361">
                  <c:v>1</c:v>
                </c:pt>
                <c:pt idx="15362">
                  <c:v>1</c:v>
                </c:pt>
                <c:pt idx="15363">
                  <c:v>1</c:v>
                </c:pt>
                <c:pt idx="15364">
                  <c:v>1</c:v>
                </c:pt>
                <c:pt idx="15365">
                  <c:v>1</c:v>
                </c:pt>
                <c:pt idx="15366">
                  <c:v>1</c:v>
                </c:pt>
                <c:pt idx="15367">
                  <c:v>1</c:v>
                </c:pt>
                <c:pt idx="15368">
                  <c:v>1</c:v>
                </c:pt>
                <c:pt idx="15369">
                  <c:v>1</c:v>
                </c:pt>
                <c:pt idx="15370">
                  <c:v>1</c:v>
                </c:pt>
                <c:pt idx="15371">
                  <c:v>1</c:v>
                </c:pt>
                <c:pt idx="15372">
                  <c:v>1</c:v>
                </c:pt>
                <c:pt idx="15373">
                  <c:v>1</c:v>
                </c:pt>
                <c:pt idx="15374">
                  <c:v>1</c:v>
                </c:pt>
                <c:pt idx="15375">
                  <c:v>1</c:v>
                </c:pt>
                <c:pt idx="15376">
                  <c:v>1</c:v>
                </c:pt>
                <c:pt idx="15377">
                  <c:v>1</c:v>
                </c:pt>
                <c:pt idx="15378">
                  <c:v>1</c:v>
                </c:pt>
                <c:pt idx="15379">
                  <c:v>1</c:v>
                </c:pt>
                <c:pt idx="15380">
                  <c:v>1</c:v>
                </c:pt>
                <c:pt idx="15381">
                  <c:v>1</c:v>
                </c:pt>
                <c:pt idx="15382">
                  <c:v>1</c:v>
                </c:pt>
                <c:pt idx="15383">
                  <c:v>1</c:v>
                </c:pt>
                <c:pt idx="15384">
                  <c:v>1</c:v>
                </c:pt>
                <c:pt idx="15385">
                  <c:v>1</c:v>
                </c:pt>
                <c:pt idx="15386">
                  <c:v>1</c:v>
                </c:pt>
                <c:pt idx="15387">
                  <c:v>1</c:v>
                </c:pt>
                <c:pt idx="15388">
                  <c:v>1</c:v>
                </c:pt>
                <c:pt idx="15389">
                  <c:v>1</c:v>
                </c:pt>
                <c:pt idx="15390">
                  <c:v>1</c:v>
                </c:pt>
                <c:pt idx="15391">
                  <c:v>1</c:v>
                </c:pt>
                <c:pt idx="15392">
                  <c:v>1</c:v>
                </c:pt>
                <c:pt idx="15393">
                  <c:v>1</c:v>
                </c:pt>
                <c:pt idx="15394">
                  <c:v>0.25</c:v>
                </c:pt>
                <c:pt idx="15395">
                  <c:v>1</c:v>
                </c:pt>
                <c:pt idx="15396">
                  <c:v>1</c:v>
                </c:pt>
                <c:pt idx="15397">
                  <c:v>1</c:v>
                </c:pt>
                <c:pt idx="15398">
                  <c:v>1</c:v>
                </c:pt>
                <c:pt idx="15399">
                  <c:v>1</c:v>
                </c:pt>
                <c:pt idx="15400">
                  <c:v>1</c:v>
                </c:pt>
                <c:pt idx="15401">
                  <c:v>1</c:v>
                </c:pt>
                <c:pt idx="15402">
                  <c:v>1</c:v>
                </c:pt>
                <c:pt idx="15403">
                  <c:v>1</c:v>
                </c:pt>
                <c:pt idx="15404">
                  <c:v>1</c:v>
                </c:pt>
                <c:pt idx="15405">
                  <c:v>1</c:v>
                </c:pt>
                <c:pt idx="15406">
                  <c:v>1</c:v>
                </c:pt>
                <c:pt idx="15407">
                  <c:v>1</c:v>
                </c:pt>
                <c:pt idx="15408">
                  <c:v>1</c:v>
                </c:pt>
                <c:pt idx="15409">
                  <c:v>1</c:v>
                </c:pt>
                <c:pt idx="15410">
                  <c:v>1</c:v>
                </c:pt>
                <c:pt idx="15411">
                  <c:v>1</c:v>
                </c:pt>
                <c:pt idx="15412">
                  <c:v>1</c:v>
                </c:pt>
                <c:pt idx="15413">
                  <c:v>1</c:v>
                </c:pt>
                <c:pt idx="15414">
                  <c:v>1</c:v>
                </c:pt>
                <c:pt idx="15415">
                  <c:v>1</c:v>
                </c:pt>
                <c:pt idx="15416">
                  <c:v>1</c:v>
                </c:pt>
                <c:pt idx="15417">
                  <c:v>1</c:v>
                </c:pt>
                <c:pt idx="15418">
                  <c:v>1</c:v>
                </c:pt>
                <c:pt idx="15419">
                  <c:v>1</c:v>
                </c:pt>
                <c:pt idx="15420">
                  <c:v>1</c:v>
                </c:pt>
                <c:pt idx="15421">
                  <c:v>1</c:v>
                </c:pt>
                <c:pt idx="15422">
                  <c:v>1</c:v>
                </c:pt>
                <c:pt idx="15423">
                  <c:v>1</c:v>
                </c:pt>
                <c:pt idx="15424">
                  <c:v>1</c:v>
                </c:pt>
                <c:pt idx="15425">
                  <c:v>1</c:v>
                </c:pt>
                <c:pt idx="15426">
                  <c:v>1</c:v>
                </c:pt>
                <c:pt idx="15427">
                  <c:v>1</c:v>
                </c:pt>
                <c:pt idx="15428">
                  <c:v>1</c:v>
                </c:pt>
                <c:pt idx="15429">
                  <c:v>1</c:v>
                </c:pt>
                <c:pt idx="15430">
                  <c:v>1</c:v>
                </c:pt>
                <c:pt idx="15431">
                  <c:v>0.5</c:v>
                </c:pt>
                <c:pt idx="15432">
                  <c:v>1</c:v>
                </c:pt>
                <c:pt idx="15433">
                  <c:v>1</c:v>
                </c:pt>
                <c:pt idx="15434">
                  <c:v>1</c:v>
                </c:pt>
                <c:pt idx="15435">
                  <c:v>1</c:v>
                </c:pt>
                <c:pt idx="15436">
                  <c:v>1</c:v>
                </c:pt>
                <c:pt idx="15437">
                  <c:v>1</c:v>
                </c:pt>
                <c:pt idx="15438">
                  <c:v>1</c:v>
                </c:pt>
                <c:pt idx="15439">
                  <c:v>1</c:v>
                </c:pt>
                <c:pt idx="15440">
                  <c:v>1</c:v>
                </c:pt>
                <c:pt idx="15441">
                  <c:v>1</c:v>
                </c:pt>
                <c:pt idx="15442">
                  <c:v>1</c:v>
                </c:pt>
                <c:pt idx="15443">
                  <c:v>1</c:v>
                </c:pt>
                <c:pt idx="15444">
                  <c:v>1</c:v>
                </c:pt>
                <c:pt idx="15445">
                  <c:v>1</c:v>
                </c:pt>
                <c:pt idx="15446">
                  <c:v>1</c:v>
                </c:pt>
                <c:pt idx="15447">
                  <c:v>1</c:v>
                </c:pt>
                <c:pt idx="15448">
                  <c:v>1</c:v>
                </c:pt>
                <c:pt idx="15449">
                  <c:v>1</c:v>
                </c:pt>
                <c:pt idx="15450">
                  <c:v>1</c:v>
                </c:pt>
                <c:pt idx="15451">
                  <c:v>1</c:v>
                </c:pt>
                <c:pt idx="15452">
                  <c:v>1</c:v>
                </c:pt>
                <c:pt idx="15453">
                  <c:v>1</c:v>
                </c:pt>
                <c:pt idx="15454">
                  <c:v>1</c:v>
                </c:pt>
                <c:pt idx="15455">
                  <c:v>1</c:v>
                </c:pt>
                <c:pt idx="15456">
                  <c:v>1</c:v>
                </c:pt>
                <c:pt idx="15457">
                  <c:v>1</c:v>
                </c:pt>
                <c:pt idx="15458">
                  <c:v>1</c:v>
                </c:pt>
                <c:pt idx="15459">
                  <c:v>1</c:v>
                </c:pt>
                <c:pt idx="15460">
                  <c:v>1</c:v>
                </c:pt>
                <c:pt idx="15461">
                  <c:v>1</c:v>
                </c:pt>
                <c:pt idx="15462">
                  <c:v>1</c:v>
                </c:pt>
                <c:pt idx="15463">
                  <c:v>1</c:v>
                </c:pt>
                <c:pt idx="15464">
                  <c:v>1</c:v>
                </c:pt>
                <c:pt idx="15465">
                  <c:v>1</c:v>
                </c:pt>
                <c:pt idx="15466">
                  <c:v>1</c:v>
                </c:pt>
                <c:pt idx="15467">
                  <c:v>1</c:v>
                </c:pt>
                <c:pt idx="15468">
                  <c:v>1</c:v>
                </c:pt>
                <c:pt idx="15469">
                  <c:v>1</c:v>
                </c:pt>
                <c:pt idx="15470">
                  <c:v>1</c:v>
                </c:pt>
                <c:pt idx="15471">
                  <c:v>1</c:v>
                </c:pt>
                <c:pt idx="15472">
                  <c:v>0.5</c:v>
                </c:pt>
                <c:pt idx="15473">
                  <c:v>1</c:v>
                </c:pt>
                <c:pt idx="15474">
                  <c:v>1</c:v>
                </c:pt>
                <c:pt idx="15475">
                  <c:v>1</c:v>
                </c:pt>
                <c:pt idx="15476">
                  <c:v>1</c:v>
                </c:pt>
                <c:pt idx="15477">
                  <c:v>1</c:v>
                </c:pt>
                <c:pt idx="15478">
                  <c:v>1</c:v>
                </c:pt>
                <c:pt idx="15479">
                  <c:v>1</c:v>
                </c:pt>
                <c:pt idx="15480">
                  <c:v>1</c:v>
                </c:pt>
                <c:pt idx="15481">
                  <c:v>1</c:v>
                </c:pt>
                <c:pt idx="15482">
                  <c:v>1</c:v>
                </c:pt>
                <c:pt idx="15483">
                  <c:v>1</c:v>
                </c:pt>
                <c:pt idx="15484">
                  <c:v>1</c:v>
                </c:pt>
                <c:pt idx="15485">
                  <c:v>1</c:v>
                </c:pt>
                <c:pt idx="15486">
                  <c:v>1</c:v>
                </c:pt>
                <c:pt idx="15487">
                  <c:v>1</c:v>
                </c:pt>
                <c:pt idx="15488">
                  <c:v>1</c:v>
                </c:pt>
                <c:pt idx="15489">
                  <c:v>1</c:v>
                </c:pt>
                <c:pt idx="15490">
                  <c:v>1</c:v>
                </c:pt>
                <c:pt idx="15491">
                  <c:v>1</c:v>
                </c:pt>
                <c:pt idx="15492">
                  <c:v>0.75</c:v>
                </c:pt>
                <c:pt idx="15493">
                  <c:v>1</c:v>
                </c:pt>
                <c:pt idx="15494">
                  <c:v>1</c:v>
                </c:pt>
                <c:pt idx="15495">
                  <c:v>1</c:v>
                </c:pt>
                <c:pt idx="15496">
                  <c:v>1</c:v>
                </c:pt>
                <c:pt idx="15497">
                  <c:v>1</c:v>
                </c:pt>
                <c:pt idx="15498">
                  <c:v>1</c:v>
                </c:pt>
                <c:pt idx="15499">
                  <c:v>1</c:v>
                </c:pt>
                <c:pt idx="15500">
                  <c:v>1</c:v>
                </c:pt>
                <c:pt idx="15501">
                  <c:v>1</c:v>
                </c:pt>
                <c:pt idx="15502">
                  <c:v>1</c:v>
                </c:pt>
                <c:pt idx="15503">
                  <c:v>1</c:v>
                </c:pt>
                <c:pt idx="15504">
                  <c:v>1</c:v>
                </c:pt>
                <c:pt idx="15505">
                  <c:v>1</c:v>
                </c:pt>
                <c:pt idx="15506">
                  <c:v>1</c:v>
                </c:pt>
                <c:pt idx="15507">
                  <c:v>1</c:v>
                </c:pt>
                <c:pt idx="15508">
                  <c:v>1</c:v>
                </c:pt>
                <c:pt idx="15509">
                  <c:v>1</c:v>
                </c:pt>
                <c:pt idx="15510">
                  <c:v>1</c:v>
                </c:pt>
                <c:pt idx="15511">
                  <c:v>1</c:v>
                </c:pt>
                <c:pt idx="15512">
                  <c:v>1</c:v>
                </c:pt>
                <c:pt idx="15513">
                  <c:v>1</c:v>
                </c:pt>
                <c:pt idx="15514">
                  <c:v>1</c:v>
                </c:pt>
                <c:pt idx="15515">
                  <c:v>1</c:v>
                </c:pt>
                <c:pt idx="15516">
                  <c:v>1</c:v>
                </c:pt>
                <c:pt idx="15517">
                  <c:v>1</c:v>
                </c:pt>
                <c:pt idx="15518">
                  <c:v>1</c:v>
                </c:pt>
                <c:pt idx="15519">
                  <c:v>1</c:v>
                </c:pt>
                <c:pt idx="15520">
                  <c:v>1</c:v>
                </c:pt>
                <c:pt idx="15521">
                  <c:v>1</c:v>
                </c:pt>
                <c:pt idx="15522">
                  <c:v>1</c:v>
                </c:pt>
                <c:pt idx="15523">
                  <c:v>1</c:v>
                </c:pt>
                <c:pt idx="15524">
                  <c:v>0.25</c:v>
                </c:pt>
                <c:pt idx="15525">
                  <c:v>1</c:v>
                </c:pt>
                <c:pt idx="15526">
                  <c:v>1</c:v>
                </c:pt>
                <c:pt idx="15527">
                  <c:v>1</c:v>
                </c:pt>
                <c:pt idx="15528">
                  <c:v>1</c:v>
                </c:pt>
                <c:pt idx="15529">
                  <c:v>1</c:v>
                </c:pt>
                <c:pt idx="15530">
                  <c:v>1</c:v>
                </c:pt>
                <c:pt idx="15531">
                  <c:v>1</c:v>
                </c:pt>
                <c:pt idx="15532">
                  <c:v>1</c:v>
                </c:pt>
                <c:pt idx="15533">
                  <c:v>1</c:v>
                </c:pt>
                <c:pt idx="15534">
                  <c:v>1</c:v>
                </c:pt>
                <c:pt idx="15535">
                  <c:v>1</c:v>
                </c:pt>
                <c:pt idx="15536">
                  <c:v>1</c:v>
                </c:pt>
                <c:pt idx="15537">
                  <c:v>1</c:v>
                </c:pt>
                <c:pt idx="15538">
                  <c:v>1</c:v>
                </c:pt>
                <c:pt idx="15539">
                  <c:v>1</c:v>
                </c:pt>
                <c:pt idx="15540">
                  <c:v>1</c:v>
                </c:pt>
                <c:pt idx="15541">
                  <c:v>1</c:v>
                </c:pt>
                <c:pt idx="15542">
                  <c:v>1</c:v>
                </c:pt>
                <c:pt idx="15543">
                  <c:v>1</c:v>
                </c:pt>
                <c:pt idx="15544">
                  <c:v>1</c:v>
                </c:pt>
                <c:pt idx="15545">
                  <c:v>1</c:v>
                </c:pt>
                <c:pt idx="15546">
                  <c:v>1</c:v>
                </c:pt>
                <c:pt idx="15547">
                  <c:v>1</c:v>
                </c:pt>
                <c:pt idx="15548">
                  <c:v>1</c:v>
                </c:pt>
                <c:pt idx="15549">
                  <c:v>1</c:v>
                </c:pt>
                <c:pt idx="15550">
                  <c:v>0.5</c:v>
                </c:pt>
                <c:pt idx="15551">
                  <c:v>1</c:v>
                </c:pt>
                <c:pt idx="15552">
                  <c:v>1</c:v>
                </c:pt>
                <c:pt idx="15553">
                  <c:v>1</c:v>
                </c:pt>
                <c:pt idx="15554">
                  <c:v>1</c:v>
                </c:pt>
                <c:pt idx="15555">
                  <c:v>1</c:v>
                </c:pt>
                <c:pt idx="15556">
                  <c:v>1</c:v>
                </c:pt>
                <c:pt idx="15557">
                  <c:v>1</c:v>
                </c:pt>
                <c:pt idx="15558">
                  <c:v>1</c:v>
                </c:pt>
                <c:pt idx="15559">
                  <c:v>1</c:v>
                </c:pt>
                <c:pt idx="15560">
                  <c:v>1</c:v>
                </c:pt>
                <c:pt idx="15561">
                  <c:v>1</c:v>
                </c:pt>
                <c:pt idx="15562">
                  <c:v>1</c:v>
                </c:pt>
                <c:pt idx="15563">
                  <c:v>1</c:v>
                </c:pt>
                <c:pt idx="15564">
                  <c:v>1</c:v>
                </c:pt>
                <c:pt idx="15565">
                  <c:v>1</c:v>
                </c:pt>
                <c:pt idx="15566">
                  <c:v>1</c:v>
                </c:pt>
                <c:pt idx="15567">
                  <c:v>1</c:v>
                </c:pt>
                <c:pt idx="15568">
                  <c:v>1</c:v>
                </c:pt>
                <c:pt idx="15569">
                  <c:v>1</c:v>
                </c:pt>
                <c:pt idx="15570">
                  <c:v>1</c:v>
                </c:pt>
                <c:pt idx="15571">
                  <c:v>1</c:v>
                </c:pt>
                <c:pt idx="15572">
                  <c:v>1</c:v>
                </c:pt>
                <c:pt idx="15573">
                  <c:v>1</c:v>
                </c:pt>
                <c:pt idx="15574">
                  <c:v>1</c:v>
                </c:pt>
                <c:pt idx="15575">
                  <c:v>1</c:v>
                </c:pt>
                <c:pt idx="15576">
                  <c:v>1</c:v>
                </c:pt>
                <c:pt idx="15577">
                  <c:v>1</c:v>
                </c:pt>
                <c:pt idx="15578">
                  <c:v>1</c:v>
                </c:pt>
                <c:pt idx="15579">
                  <c:v>1</c:v>
                </c:pt>
                <c:pt idx="15580">
                  <c:v>1</c:v>
                </c:pt>
                <c:pt idx="15581">
                  <c:v>1</c:v>
                </c:pt>
                <c:pt idx="15582">
                  <c:v>1</c:v>
                </c:pt>
                <c:pt idx="15583">
                  <c:v>1</c:v>
                </c:pt>
                <c:pt idx="15584">
                  <c:v>1</c:v>
                </c:pt>
                <c:pt idx="15585">
                  <c:v>1</c:v>
                </c:pt>
                <c:pt idx="15586">
                  <c:v>1</c:v>
                </c:pt>
                <c:pt idx="15587">
                  <c:v>1</c:v>
                </c:pt>
                <c:pt idx="15588">
                  <c:v>1</c:v>
                </c:pt>
                <c:pt idx="15589">
                  <c:v>1</c:v>
                </c:pt>
                <c:pt idx="15590">
                  <c:v>1</c:v>
                </c:pt>
                <c:pt idx="15591">
                  <c:v>1</c:v>
                </c:pt>
                <c:pt idx="15592">
                  <c:v>1</c:v>
                </c:pt>
                <c:pt idx="15593">
                  <c:v>1</c:v>
                </c:pt>
                <c:pt idx="15594">
                  <c:v>0.25</c:v>
                </c:pt>
                <c:pt idx="15595">
                  <c:v>1</c:v>
                </c:pt>
                <c:pt idx="15596">
                  <c:v>1</c:v>
                </c:pt>
                <c:pt idx="15597">
                  <c:v>1</c:v>
                </c:pt>
                <c:pt idx="15598">
                  <c:v>1</c:v>
                </c:pt>
                <c:pt idx="15599">
                  <c:v>1</c:v>
                </c:pt>
                <c:pt idx="15600">
                  <c:v>1</c:v>
                </c:pt>
                <c:pt idx="15601">
                  <c:v>1</c:v>
                </c:pt>
                <c:pt idx="15602">
                  <c:v>1</c:v>
                </c:pt>
                <c:pt idx="15603">
                  <c:v>1</c:v>
                </c:pt>
                <c:pt idx="15604">
                  <c:v>1</c:v>
                </c:pt>
                <c:pt idx="15605">
                  <c:v>1</c:v>
                </c:pt>
                <c:pt idx="15606">
                  <c:v>1</c:v>
                </c:pt>
                <c:pt idx="15607">
                  <c:v>1</c:v>
                </c:pt>
                <c:pt idx="15608">
                  <c:v>1</c:v>
                </c:pt>
                <c:pt idx="15609">
                  <c:v>0.75</c:v>
                </c:pt>
                <c:pt idx="15610">
                  <c:v>1</c:v>
                </c:pt>
                <c:pt idx="15611">
                  <c:v>1</c:v>
                </c:pt>
                <c:pt idx="15612">
                  <c:v>1</c:v>
                </c:pt>
                <c:pt idx="15613">
                  <c:v>1</c:v>
                </c:pt>
                <c:pt idx="15614">
                  <c:v>1</c:v>
                </c:pt>
                <c:pt idx="15615">
                  <c:v>1</c:v>
                </c:pt>
                <c:pt idx="15616">
                  <c:v>1</c:v>
                </c:pt>
                <c:pt idx="15617">
                  <c:v>1</c:v>
                </c:pt>
                <c:pt idx="15618">
                  <c:v>1</c:v>
                </c:pt>
                <c:pt idx="15619">
                  <c:v>1</c:v>
                </c:pt>
                <c:pt idx="15620">
                  <c:v>1</c:v>
                </c:pt>
                <c:pt idx="15621">
                  <c:v>1</c:v>
                </c:pt>
                <c:pt idx="15622">
                  <c:v>1</c:v>
                </c:pt>
                <c:pt idx="15623">
                  <c:v>1</c:v>
                </c:pt>
                <c:pt idx="15624">
                  <c:v>1</c:v>
                </c:pt>
                <c:pt idx="15625">
                  <c:v>1</c:v>
                </c:pt>
                <c:pt idx="15626">
                  <c:v>1</c:v>
                </c:pt>
                <c:pt idx="15627">
                  <c:v>1</c:v>
                </c:pt>
                <c:pt idx="15628">
                  <c:v>1</c:v>
                </c:pt>
                <c:pt idx="15629">
                  <c:v>1</c:v>
                </c:pt>
                <c:pt idx="15630">
                  <c:v>1</c:v>
                </c:pt>
                <c:pt idx="15631">
                  <c:v>1</c:v>
                </c:pt>
                <c:pt idx="15632">
                  <c:v>1</c:v>
                </c:pt>
                <c:pt idx="15633">
                  <c:v>1</c:v>
                </c:pt>
                <c:pt idx="15634">
                  <c:v>1</c:v>
                </c:pt>
                <c:pt idx="15635">
                  <c:v>1</c:v>
                </c:pt>
                <c:pt idx="15636">
                  <c:v>1</c:v>
                </c:pt>
                <c:pt idx="15637">
                  <c:v>1</c:v>
                </c:pt>
                <c:pt idx="15638">
                  <c:v>1</c:v>
                </c:pt>
                <c:pt idx="15639">
                  <c:v>1</c:v>
                </c:pt>
                <c:pt idx="15640">
                  <c:v>1</c:v>
                </c:pt>
                <c:pt idx="15641">
                  <c:v>1</c:v>
                </c:pt>
                <c:pt idx="15642">
                  <c:v>1</c:v>
                </c:pt>
                <c:pt idx="15643">
                  <c:v>1</c:v>
                </c:pt>
                <c:pt idx="15644">
                  <c:v>1</c:v>
                </c:pt>
                <c:pt idx="15645">
                  <c:v>1</c:v>
                </c:pt>
                <c:pt idx="15646">
                  <c:v>1</c:v>
                </c:pt>
                <c:pt idx="15647">
                  <c:v>1</c:v>
                </c:pt>
                <c:pt idx="15648">
                  <c:v>1</c:v>
                </c:pt>
                <c:pt idx="15649">
                  <c:v>1</c:v>
                </c:pt>
                <c:pt idx="15650">
                  <c:v>1</c:v>
                </c:pt>
                <c:pt idx="15651">
                  <c:v>1</c:v>
                </c:pt>
                <c:pt idx="15652">
                  <c:v>1</c:v>
                </c:pt>
                <c:pt idx="15653">
                  <c:v>1</c:v>
                </c:pt>
                <c:pt idx="15654">
                  <c:v>1</c:v>
                </c:pt>
                <c:pt idx="15655">
                  <c:v>1</c:v>
                </c:pt>
                <c:pt idx="15656">
                  <c:v>1</c:v>
                </c:pt>
                <c:pt idx="15657">
                  <c:v>1</c:v>
                </c:pt>
                <c:pt idx="15658">
                  <c:v>1</c:v>
                </c:pt>
                <c:pt idx="15659">
                  <c:v>1</c:v>
                </c:pt>
                <c:pt idx="15660">
                  <c:v>1</c:v>
                </c:pt>
                <c:pt idx="15661">
                  <c:v>1</c:v>
                </c:pt>
                <c:pt idx="15662">
                  <c:v>1</c:v>
                </c:pt>
                <c:pt idx="15663">
                  <c:v>1</c:v>
                </c:pt>
                <c:pt idx="15664">
                  <c:v>1</c:v>
                </c:pt>
                <c:pt idx="15665">
                  <c:v>1</c:v>
                </c:pt>
                <c:pt idx="15666">
                  <c:v>1</c:v>
                </c:pt>
                <c:pt idx="15667">
                  <c:v>1</c:v>
                </c:pt>
                <c:pt idx="15668">
                  <c:v>1</c:v>
                </c:pt>
                <c:pt idx="15669">
                  <c:v>1</c:v>
                </c:pt>
                <c:pt idx="15670">
                  <c:v>1</c:v>
                </c:pt>
                <c:pt idx="15671">
                  <c:v>1</c:v>
                </c:pt>
                <c:pt idx="15672">
                  <c:v>1</c:v>
                </c:pt>
                <c:pt idx="15673">
                  <c:v>1</c:v>
                </c:pt>
                <c:pt idx="15674">
                  <c:v>1</c:v>
                </c:pt>
                <c:pt idx="15675">
                  <c:v>1</c:v>
                </c:pt>
                <c:pt idx="15676">
                  <c:v>1</c:v>
                </c:pt>
                <c:pt idx="15677">
                  <c:v>1</c:v>
                </c:pt>
                <c:pt idx="15678">
                  <c:v>1</c:v>
                </c:pt>
                <c:pt idx="15679">
                  <c:v>1</c:v>
                </c:pt>
                <c:pt idx="15680">
                  <c:v>1</c:v>
                </c:pt>
                <c:pt idx="15681">
                  <c:v>1</c:v>
                </c:pt>
                <c:pt idx="15682">
                  <c:v>1</c:v>
                </c:pt>
                <c:pt idx="15683">
                  <c:v>1</c:v>
                </c:pt>
                <c:pt idx="15684">
                  <c:v>1</c:v>
                </c:pt>
                <c:pt idx="15685">
                  <c:v>1</c:v>
                </c:pt>
                <c:pt idx="15686">
                  <c:v>1</c:v>
                </c:pt>
                <c:pt idx="15687">
                  <c:v>1</c:v>
                </c:pt>
                <c:pt idx="15688">
                  <c:v>1</c:v>
                </c:pt>
                <c:pt idx="15689">
                  <c:v>1</c:v>
                </c:pt>
                <c:pt idx="15690">
                  <c:v>1</c:v>
                </c:pt>
                <c:pt idx="15691">
                  <c:v>1</c:v>
                </c:pt>
                <c:pt idx="15692">
                  <c:v>1</c:v>
                </c:pt>
                <c:pt idx="15693">
                  <c:v>1</c:v>
                </c:pt>
                <c:pt idx="15694">
                  <c:v>1</c:v>
                </c:pt>
                <c:pt idx="15695">
                  <c:v>1</c:v>
                </c:pt>
                <c:pt idx="15696">
                  <c:v>1</c:v>
                </c:pt>
                <c:pt idx="15697">
                  <c:v>1</c:v>
                </c:pt>
                <c:pt idx="15698">
                  <c:v>1</c:v>
                </c:pt>
                <c:pt idx="15699">
                  <c:v>1</c:v>
                </c:pt>
                <c:pt idx="15700">
                  <c:v>1</c:v>
                </c:pt>
                <c:pt idx="15701">
                  <c:v>1</c:v>
                </c:pt>
                <c:pt idx="15702">
                  <c:v>1</c:v>
                </c:pt>
                <c:pt idx="15703">
                  <c:v>1</c:v>
                </c:pt>
                <c:pt idx="15704">
                  <c:v>1</c:v>
                </c:pt>
                <c:pt idx="15705">
                  <c:v>1</c:v>
                </c:pt>
                <c:pt idx="15706">
                  <c:v>1</c:v>
                </c:pt>
                <c:pt idx="15707">
                  <c:v>1</c:v>
                </c:pt>
                <c:pt idx="15708">
                  <c:v>1</c:v>
                </c:pt>
                <c:pt idx="15709">
                  <c:v>1</c:v>
                </c:pt>
                <c:pt idx="15710">
                  <c:v>1</c:v>
                </c:pt>
                <c:pt idx="15711">
                  <c:v>1</c:v>
                </c:pt>
                <c:pt idx="15712">
                  <c:v>1</c:v>
                </c:pt>
                <c:pt idx="15713">
                  <c:v>1</c:v>
                </c:pt>
                <c:pt idx="15714">
                  <c:v>1</c:v>
                </c:pt>
                <c:pt idx="15715">
                  <c:v>1</c:v>
                </c:pt>
                <c:pt idx="15716">
                  <c:v>1</c:v>
                </c:pt>
                <c:pt idx="15717">
                  <c:v>1</c:v>
                </c:pt>
                <c:pt idx="15718">
                  <c:v>1</c:v>
                </c:pt>
                <c:pt idx="15719">
                  <c:v>1</c:v>
                </c:pt>
                <c:pt idx="15720">
                  <c:v>1</c:v>
                </c:pt>
                <c:pt idx="15721">
                  <c:v>1</c:v>
                </c:pt>
                <c:pt idx="15722">
                  <c:v>1</c:v>
                </c:pt>
                <c:pt idx="15723">
                  <c:v>1</c:v>
                </c:pt>
                <c:pt idx="15724">
                  <c:v>1</c:v>
                </c:pt>
                <c:pt idx="15725">
                  <c:v>1</c:v>
                </c:pt>
                <c:pt idx="15726">
                  <c:v>1</c:v>
                </c:pt>
                <c:pt idx="15727">
                  <c:v>1</c:v>
                </c:pt>
                <c:pt idx="15728">
                  <c:v>1</c:v>
                </c:pt>
                <c:pt idx="15729">
                  <c:v>1</c:v>
                </c:pt>
                <c:pt idx="15730">
                  <c:v>1</c:v>
                </c:pt>
                <c:pt idx="15731">
                  <c:v>1</c:v>
                </c:pt>
                <c:pt idx="15732">
                  <c:v>1</c:v>
                </c:pt>
                <c:pt idx="15733">
                  <c:v>1</c:v>
                </c:pt>
                <c:pt idx="15734">
                  <c:v>1</c:v>
                </c:pt>
                <c:pt idx="15735">
                  <c:v>1</c:v>
                </c:pt>
                <c:pt idx="15736">
                  <c:v>1</c:v>
                </c:pt>
                <c:pt idx="15737">
                  <c:v>1</c:v>
                </c:pt>
                <c:pt idx="15738">
                  <c:v>1</c:v>
                </c:pt>
                <c:pt idx="15739">
                  <c:v>1</c:v>
                </c:pt>
                <c:pt idx="15740">
                  <c:v>1</c:v>
                </c:pt>
                <c:pt idx="15741">
                  <c:v>1</c:v>
                </c:pt>
                <c:pt idx="15742">
                  <c:v>1</c:v>
                </c:pt>
                <c:pt idx="15743">
                  <c:v>1</c:v>
                </c:pt>
                <c:pt idx="15744">
                  <c:v>1</c:v>
                </c:pt>
                <c:pt idx="15745">
                  <c:v>1</c:v>
                </c:pt>
                <c:pt idx="15746">
                  <c:v>1</c:v>
                </c:pt>
                <c:pt idx="15747">
                  <c:v>1</c:v>
                </c:pt>
                <c:pt idx="15748">
                  <c:v>1</c:v>
                </c:pt>
                <c:pt idx="15749">
                  <c:v>1</c:v>
                </c:pt>
                <c:pt idx="15750">
                  <c:v>1</c:v>
                </c:pt>
                <c:pt idx="15751">
                  <c:v>1</c:v>
                </c:pt>
                <c:pt idx="15752">
                  <c:v>1</c:v>
                </c:pt>
                <c:pt idx="15753">
                  <c:v>1</c:v>
                </c:pt>
                <c:pt idx="15754">
                  <c:v>1</c:v>
                </c:pt>
                <c:pt idx="15755">
                  <c:v>1</c:v>
                </c:pt>
                <c:pt idx="15756">
                  <c:v>1</c:v>
                </c:pt>
                <c:pt idx="15757">
                  <c:v>1</c:v>
                </c:pt>
                <c:pt idx="15758">
                  <c:v>1</c:v>
                </c:pt>
                <c:pt idx="15759">
                  <c:v>1</c:v>
                </c:pt>
                <c:pt idx="15760">
                  <c:v>1</c:v>
                </c:pt>
                <c:pt idx="15761">
                  <c:v>1</c:v>
                </c:pt>
                <c:pt idx="15762">
                  <c:v>1</c:v>
                </c:pt>
                <c:pt idx="15763">
                  <c:v>1</c:v>
                </c:pt>
                <c:pt idx="15764">
                  <c:v>1</c:v>
                </c:pt>
                <c:pt idx="15765">
                  <c:v>1</c:v>
                </c:pt>
                <c:pt idx="15766">
                  <c:v>1</c:v>
                </c:pt>
                <c:pt idx="15767">
                  <c:v>1</c:v>
                </c:pt>
                <c:pt idx="15768">
                  <c:v>1</c:v>
                </c:pt>
                <c:pt idx="15769">
                  <c:v>1</c:v>
                </c:pt>
                <c:pt idx="15770">
                  <c:v>1</c:v>
                </c:pt>
                <c:pt idx="15771">
                  <c:v>1</c:v>
                </c:pt>
                <c:pt idx="15772">
                  <c:v>1</c:v>
                </c:pt>
                <c:pt idx="15773">
                  <c:v>1</c:v>
                </c:pt>
                <c:pt idx="15774">
                  <c:v>1</c:v>
                </c:pt>
                <c:pt idx="15775">
                  <c:v>1</c:v>
                </c:pt>
                <c:pt idx="15776">
                  <c:v>1</c:v>
                </c:pt>
                <c:pt idx="15777">
                  <c:v>1</c:v>
                </c:pt>
                <c:pt idx="15778">
                  <c:v>1</c:v>
                </c:pt>
                <c:pt idx="15779">
                  <c:v>1</c:v>
                </c:pt>
                <c:pt idx="15780">
                  <c:v>1</c:v>
                </c:pt>
                <c:pt idx="15781">
                  <c:v>1</c:v>
                </c:pt>
                <c:pt idx="15782">
                  <c:v>1</c:v>
                </c:pt>
                <c:pt idx="15783">
                  <c:v>1</c:v>
                </c:pt>
                <c:pt idx="15784">
                  <c:v>1</c:v>
                </c:pt>
                <c:pt idx="15785">
                  <c:v>1</c:v>
                </c:pt>
                <c:pt idx="15786">
                  <c:v>1</c:v>
                </c:pt>
                <c:pt idx="15787">
                  <c:v>1</c:v>
                </c:pt>
                <c:pt idx="15788">
                  <c:v>1</c:v>
                </c:pt>
                <c:pt idx="15789">
                  <c:v>1</c:v>
                </c:pt>
                <c:pt idx="15790">
                  <c:v>1</c:v>
                </c:pt>
                <c:pt idx="15791">
                  <c:v>1</c:v>
                </c:pt>
                <c:pt idx="15792">
                  <c:v>1</c:v>
                </c:pt>
                <c:pt idx="15793">
                  <c:v>1</c:v>
                </c:pt>
                <c:pt idx="15794">
                  <c:v>1</c:v>
                </c:pt>
                <c:pt idx="15795">
                  <c:v>1</c:v>
                </c:pt>
                <c:pt idx="15796">
                  <c:v>1</c:v>
                </c:pt>
                <c:pt idx="15797">
                  <c:v>1</c:v>
                </c:pt>
                <c:pt idx="15798">
                  <c:v>1</c:v>
                </c:pt>
                <c:pt idx="15799">
                  <c:v>1</c:v>
                </c:pt>
                <c:pt idx="15800">
                  <c:v>1</c:v>
                </c:pt>
                <c:pt idx="15801">
                  <c:v>1</c:v>
                </c:pt>
                <c:pt idx="15802">
                  <c:v>1</c:v>
                </c:pt>
                <c:pt idx="15803">
                  <c:v>1</c:v>
                </c:pt>
                <c:pt idx="15804">
                  <c:v>1</c:v>
                </c:pt>
                <c:pt idx="15805">
                  <c:v>1</c:v>
                </c:pt>
                <c:pt idx="15806">
                  <c:v>1</c:v>
                </c:pt>
                <c:pt idx="15807">
                  <c:v>1</c:v>
                </c:pt>
                <c:pt idx="15808">
                  <c:v>1</c:v>
                </c:pt>
                <c:pt idx="15809">
                  <c:v>1</c:v>
                </c:pt>
                <c:pt idx="15810">
                  <c:v>1</c:v>
                </c:pt>
                <c:pt idx="15811">
                  <c:v>1</c:v>
                </c:pt>
                <c:pt idx="15812">
                  <c:v>1</c:v>
                </c:pt>
                <c:pt idx="15813">
                  <c:v>1</c:v>
                </c:pt>
                <c:pt idx="15814">
                  <c:v>1</c:v>
                </c:pt>
                <c:pt idx="15815">
                  <c:v>1</c:v>
                </c:pt>
                <c:pt idx="15816">
                  <c:v>1</c:v>
                </c:pt>
                <c:pt idx="15817">
                  <c:v>1</c:v>
                </c:pt>
                <c:pt idx="15818">
                  <c:v>1</c:v>
                </c:pt>
                <c:pt idx="15819">
                  <c:v>1</c:v>
                </c:pt>
                <c:pt idx="15820">
                  <c:v>1</c:v>
                </c:pt>
                <c:pt idx="15821">
                  <c:v>1</c:v>
                </c:pt>
                <c:pt idx="15822">
                  <c:v>1</c:v>
                </c:pt>
                <c:pt idx="15823">
                  <c:v>1</c:v>
                </c:pt>
                <c:pt idx="15824">
                  <c:v>1</c:v>
                </c:pt>
                <c:pt idx="15825">
                  <c:v>1</c:v>
                </c:pt>
                <c:pt idx="15826">
                  <c:v>1</c:v>
                </c:pt>
                <c:pt idx="15827">
                  <c:v>1</c:v>
                </c:pt>
                <c:pt idx="15828">
                  <c:v>1</c:v>
                </c:pt>
                <c:pt idx="15829">
                  <c:v>1</c:v>
                </c:pt>
                <c:pt idx="15830">
                  <c:v>1</c:v>
                </c:pt>
                <c:pt idx="15831">
                  <c:v>1</c:v>
                </c:pt>
                <c:pt idx="15832">
                  <c:v>1</c:v>
                </c:pt>
                <c:pt idx="15833">
                  <c:v>1</c:v>
                </c:pt>
                <c:pt idx="15834">
                  <c:v>1</c:v>
                </c:pt>
                <c:pt idx="15835">
                  <c:v>1</c:v>
                </c:pt>
                <c:pt idx="15836">
                  <c:v>1</c:v>
                </c:pt>
                <c:pt idx="15837">
                  <c:v>1</c:v>
                </c:pt>
                <c:pt idx="15838">
                  <c:v>1</c:v>
                </c:pt>
                <c:pt idx="15839">
                  <c:v>1</c:v>
                </c:pt>
                <c:pt idx="15840">
                  <c:v>1</c:v>
                </c:pt>
                <c:pt idx="15841">
                  <c:v>1</c:v>
                </c:pt>
                <c:pt idx="15842">
                  <c:v>1</c:v>
                </c:pt>
                <c:pt idx="15843">
                  <c:v>1</c:v>
                </c:pt>
                <c:pt idx="15844">
                  <c:v>1</c:v>
                </c:pt>
                <c:pt idx="15845">
                  <c:v>1</c:v>
                </c:pt>
                <c:pt idx="15846">
                  <c:v>1</c:v>
                </c:pt>
                <c:pt idx="15847">
                  <c:v>1</c:v>
                </c:pt>
                <c:pt idx="15848">
                  <c:v>1</c:v>
                </c:pt>
                <c:pt idx="15849">
                  <c:v>1</c:v>
                </c:pt>
                <c:pt idx="15850">
                  <c:v>1</c:v>
                </c:pt>
                <c:pt idx="15851">
                  <c:v>1</c:v>
                </c:pt>
                <c:pt idx="15852">
                  <c:v>1</c:v>
                </c:pt>
                <c:pt idx="15853">
                  <c:v>1</c:v>
                </c:pt>
                <c:pt idx="15854">
                  <c:v>1</c:v>
                </c:pt>
                <c:pt idx="15855">
                  <c:v>1</c:v>
                </c:pt>
                <c:pt idx="15856">
                  <c:v>1</c:v>
                </c:pt>
                <c:pt idx="15857">
                  <c:v>1</c:v>
                </c:pt>
                <c:pt idx="15858">
                  <c:v>1</c:v>
                </c:pt>
                <c:pt idx="15859">
                  <c:v>1</c:v>
                </c:pt>
                <c:pt idx="15860">
                  <c:v>1</c:v>
                </c:pt>
                <c:pt idx="15861">
                  <c:v>1</c:v>
                </c:pt>
                <c:pt idx="15862">
                  <c:v>1</c:v>
                </c:pt>
                <c:pt idx="15863">
                  <c:v>1</c:v>
                </c:pt>
                <c:pt idx="15864">
                  <c:v>1</c:v>
                </c:pt>
                <c:pt idx="15865">
                  <c:v>1</c:v>
                </c:pt>
                <c:pt idx="15866">
                  <c:v>1</c:v>
                </c:pt>
                <c:pt idx="15867">
                  <c:v>1</c:v>
                </c:pt>
                <c:pt idx="15868">
                  <c:v>1</c:v>
                </c:pt>
                <c:pt idx="15869">
                  <c:v>1</c:v>
                </c:pt>
                <c:pt idx="15870">
                  <c:v>1</c:v>
                </c:pt>
                <c:pt idx="15871">
                  <c:v>1</c:v>
                </c:pt>
                <c:pt idx="15872">
                  <c:v>1</c:v>
                </c:pt>
                <c:pt idx="15873">
                  <c:v>1</c:v>
                </c:pt>
                <c:pt idx="15874">
                  <c:v>1</c:v>
                </c:pt>
                <c:pt idx="15875">
                  <c:v>1</c:v>
                </c:pt>
                <c:pt idx="15876">
                  <c:v>1</c:v>
                </c:pt>
                <c:pt idx="15877">
                  <c:v>1</c:v>
                </c:pt>
                <c:pt idx="15878">
                  <c:v>1</c:v>
                </c:pt>
                <c:pt idx="15879">
                  <c:v>1</c:v>
                </c:pt>
                <c:pt idx="15880">
                  <c:v>1</c:v>
                </c:pt>
                <c:pt idx="15881">
                  <c:v>1</c:v>
                </c:pt>
                <c:pt idx="15882">
                  <c:v>1</c:v>
                </c:pt>
                <c:pt idx="15883">
                  <c:v>1</c:v>
                </c:pt>
                <c:pt idx="15884">
                  <c:v>1</c:v>
                </c:pt>
                <c:pt idx="15885">
                  <c:v>1</c:v>
                </c:pt>
                <c:pt idx="15886">
                  <c:v>1</c:v>
                </c:pt>
                <c:pt idx="15887">
                  <c:v>1</c:v>
                </c:pt>
                <c:pt idx="15888">
                  <c:v>1</c:v>
                </c:pt>
                <c:pt idx="15889">
                  <c:v>1</c:v>
                </c:pt>
                <c:pt idx="15890">
                  <c:v>1</c:v>
                </c:pt>
                <c:pt idx="15891">
                  <c:v>1</c:v>
                </c:pt>
                <c:pt idx="15892">
                  <c:v>1</c:v>
                </c:pt>
                <c:pt idx="15893">
                  <c:v>1</c:v>
                </c:pt>
                <c:pt idx="15894">
                  <c:v>1</c:v>
                </c:pt>
                <c:pt idx="15895">
                  <c:v>1</c:v>
                </c:pt>
                <c:pt idx="15896">
                  <c:v>1</c:v>
                </c:pt>
                <c:pt idx="15897">
                  <c:v>1</c:v>
                </c:pt>
                <c:pt idx="15898">
                  <c:v>1</c:v>
                </c:pt>
                <c:pt idx="15899">
                  <c:v>1</c:v>
                </c:pt>
                <c:pt idx="15900">
                  <c:v>1</c:v>
                </c:pt>
                <c:pt idx="15901">
                  <c:v>1</c:v>
                </c:pt>
                <c:pt idx="15902">
                  <c:v>1</c:v>
                </c:pt>
                <c:pt idx="15903">
                  <c:v>1</c:v>
                </c:pt>
                <c:pt idx="15904">
                  <c:v>1</c:v>
                </c:pt>
                <c:pt idx="15905">
                  <c:v>1</c:v>
                </c:pt>
                <c:pt idx="15906">
                  <c:v>1</c:v>
                </c:pt>
                <c:pt idx="15907">
                  <c:v>1</c:v>
                </c:pt>
                <c:pt idx="15908">
                  <c:v>1</c:v>
                </c:pt>
                <c:pt idx="15909">
                  <c:v>1</c:v>
                </c:pt>
                <c:pt idx="15910">
                  <c:v>1</c:v>
                </c:pt>
                <c:pt idx="15911">
                  <c:v>1</c:v>
                </c:pt>
                <c:pt idx="15912">
                  <c:v>1</c:v>
                </c:pt>
                <c:pt idx="15913">
                  <c:v>1</c:v>
                </c:pt>
                <c:pt idx="15914">
                  <c:v>1</c:v>
                </c:pt>
                <c:pt idx="15915">
                  <c:v>1</c:v>
                </c:pt>
                <c:pt idx="15916">
                  <c:v>1</c:v>
                </c:pt>
                <c:pt idx="15917">
                  <c:v>1</c:v>
                </c:pt>
                <c:pt idx="15918">
                  <c:v>1</c:v>
                </c:pt>
                <c:pt idx="15919">
                  <c:v>1</c:v>
                </c:pt>
                <c:pt idx="15920">
                  <c:v>1</c:v>
                </c:pt>
                <c:pt idx="15921">
                  <c:v>1</c:v>
                </c:pt>
                <c:pt idx="15922">
                  <c:v>1</c:v>
                </c:pt>
                <c:pt idx="15923">
                  <c:v>1</c:v>
                </c:pt>
                <c:pt idx="15924">
                  <c:v>1</c:v>
                </c:pt>
                <c:pt idx="15925">
                  <c:v>1</c:v>
                </c:pt>
                <c:pt idx="15926">
                  <c:v>1</c:v>
                </c:pt>
                <c:pt idx="15927">
                  <c:v>1</c:v>
                </c:pt>
                <c:pt idx="15928">
                  <c:v>1</c:v>
                </c:pt>
                <c:pt idx="15929">
                  <c:v>1</c:v>
                </c:pt>
                <c:pt idx="15930">
                  <c:v>1</c:v>
                </c:pt>
                <c:pt idx="15931">
                  <c:v>1</c:v>
                </c:pt>
                <c:pt idx="15932">
                  <c:v>1</c:v>
                </c:pt>
                <c:pt idx="15933">
                  <c:v>1</c:v>
                </c:pt>
                <c:pt idx="15934">
                  <c:v>1</c:v>
                </c:pt>
                <c:pt idx="15935">
                  <c:v>1</c:v>
                </c:pt>
                <c:pt idx="15936">
                  <c:v>1</c:v>
                </c:pt>
                <c:pt idx="15937">
                  <c:v>1</c:v>
                </c:pt>
                <c:pt idx="15938">
                  <c:v>1</c:v>
                </c:pt>
                <c:pt idx="15939">
                  <c:v>1</c:v>
                </c:pt>
                <c:pt idx="15940">
                  <c:v>1</c:v>
                </c:pt>
                <c:pt idx="15941">
                  <c:v>1</c:v>
                </c:pt>
                <c:pt idx="15942">
                  <c:v>1</c:v>
                </c:pt>
                <c:pt idx="15943">
                  <c:v>1</c:v>
                </c:pt>
                <c:pt idx="15944">
                  <c:v>1</c:v>
                </c:pt>
                <c:pt idx="15945">
                  <c:v>1</c:v>
                </c:pt>
                <c:pt idx="15946">
                  <c:v>1</c:v>
                </c:pt>
                <c:pt idx="15947">
                  <c:v>1</c:v>
                </c:pt>
                <c:pt idx="15948">
                  <c:v>1</c:v>
                </c:pt>
                <c:pt idx="15949">
                  <c:v>1</c:v>
                </c:pt>
                <c:pt idx="15950">
                  <c:v>1</c:v>
                </c:pt>
                <c:pt idx="15951">
                  <c:v>1</c:v>
                </c:pt>
                <c:pt idx="15952">
                  <c:v>1</c:v>
                </c:pt>
                <c:pt idx="15953">
                  <c:v>1</c:v>
                </c:pt>
                <c:pt idx="15954">
                  <c:v>1</c:v>
                </c:pt>
                <c:pt idx="15955">
                  <c:v>1</c:v>
                </c:pt>
                <c:pt idx="15956">
                  <c:v>1</c:v>
                </c:pt>
                <c:pt idx="15957">
                  <c:v>1</c:v>
                </c:pt>
                <c:pt idx="15958">
                  <c:v>1</c:v>
                </c:pt>
                <c:pt idx="15959">
                  <c:v>1</c:v>
                </c:pt>
                <c:pt idx="15960">
                  <c:v>1</c:v>
                </c:pt>
                <c:pt idx="15961">
                  <c:v>1</c:v>
                </c:pt>
                <c:pt idx="15962">
                  <c:v>1</c:v>
                </c:pt>
                <c:pt idx="15963">
                  <c:v>1</c:v>
                </c:pt>
                <c:pt idx="15964">
                  <c:v>1</c:v>
                </c:pt>
                <c:pt idx="15965">
                  <c:v>1</c:v>
                </c:pt>
                <c:pt idx="15966">
                  <c:v>1</c:v>
                </c:pt>
                <c:pt idx="15967">
                  <c:v>1</c:v>
                </c:pt>
                <c:pt idx="15968">
                  <c:v>1</c:v>
                </c:pt>
                <c:pt idx="15969">
                  <c:v>1</c:v>
                </c:pt>
                <c:pt idx="15970">
                  <c:v>1</c:v>
                </c:pt>
                <c:pt idx="15971">
                  <c:v>1</c:v>
                </c:pt>
                <c:pt idx="15972">
                  <c:v>1</c:v>
                </c:pt>
                <c:pt idx="15973">
                  <c:v>1</c:v>
                </c:pt>
                <c:pt idx="15974">
                  <c:v>1</c:v>
                </c:pt>
                <c:pt idx="15975">
                  <c:v>1</c:v>
                </c:pt>
                <c:pt idx="15976">
                  <c:v>1</c:v>
                </c:pt>
                <c:pt idx="15977">
                  <c:v>1</c:v>
                </c:pt>
                <c:pt idx="15978">
                  <c:v>1</c:v>
                </c:pt>
                <c:pt idx="15979">
                  <c:v>1</c:v>
                </c:pt>
                <c:pt idx="15980">
                  <c:v>1</c:v>
                </c:pt>
                <c:pt idx="15981">
                  <c:v>1</c:v>
                </c:pt>
                <c:pt idx="15982">
                  <c:v>1</c:v>
                </c:pt>
                <c:pt idx="15983">
                  <c:v>1</c:v>
                </c:pt>
                <c:pt idx="15984">
                  <c:v>1</c:v>
                </c:pt>
                <c:pt idx="15985">
                  <c:v>1</c:v>
                </c:pt>
                <c:pt idx="15986">
                  <c:v>1</c:v>
                </c:pt>
                <c:pt idx="15987">
                  <c:v>1</c:v>
                </c:pt>
                <c:pt idx="15988">
                  <c:v>1</c:v>
                </c:pt>
                <c:pt idx="15989">
                  <c:v>1</c:v>
                </c:pt>
                <c:pt idx="15990">
                  <c:v>1</c:v>
                </c:pt>
                <c:pt idx="15991">
                  <c:v>1</c:v>
                </c:pt>
                <c:pt idx="15992">
                  <c:v>1</c:v>
                </c:pt>
                <c:pt idx="15993">
                  <c:v>1</c:v>
                </c:pt>
                <c:pt idx="15994">
                  <c:v>1</c:v>
                </c:pt>
                <c:pt idx="15995">
                  <c:v>1</c:v>
                </c:pt>
                <c:pt idx="15996">
                  <c:v>1</c:v>
                </c:pt>
                <c:pt idx="15997">
                  <c:v>1</c:v>
                </c:pt>
                <c:pt idx="15998">
                  <c:v>1</c:v>
                </c:pt>
                <c:pt idx="15999">
                  <c:v>1</c:v>
                </c:pt>
                <c:pt idx="16000">
                  <c:v>1</c:v>
                </c:pt>
                <c:pt idx="16001">
                  <c:v>1</c:v>
                </c:pt>
                <c:pt idx="16002">
                  <c:v>1</c:v>
                </c:pt>
                <c:pt idx="16003">
                  <c:v>1</c:v>
                </c:pt>
                <c:pt idx="16004">
                  <c:v>1</c:v>
                </c:pt>
                <c:pt idx="16005">
                  <c:v>1</c:v>
                </c:pt>
                <c:pt idx="16006">
                  <c:v>1</c:v>
                </c:pt>
                <c:pt idx="16007">
                  <c:v>1</c:v>
                </c:pt>
                <c:pt idx="16008">
                  <c:v>1</c:v>
                </c:pt>
                <c:pt idx="16009">
                  <c:v>1</c:v>
                </c:pt>
                <c:pt idx="16010">
                  <c:v>1</c:v>
                </c:pt>
                <c:pt idx="16011">
                  <c:v>1</c:v>
                </c:pt>
                <c:pt idx="16012">
                  <c:v>1</c:v>
                </c:pt>
                <c:pt idx="16013">
                  <c:v>1</c:v>
                </c:pt>
                <c:pt idx="16014">
                  <c:v>1</c:v>
                </c:pt>
                <c:pt idx="16015">
                  <c:v>1</c:v>
                </c:pt>
                <c:pt idx="16016">
                  <c:v>1</c:v>
                </c:pt>
                <c:pt idx="16017">
                  <c:v>1</c:v>
                </c:pt>
                <c:pt idx="16018">
                  <c:v>1</c:v>
                </c:pt>
                <c:pt idx="16019">
                  <c:v>1</c:v>
                </c:pt>
                <c:pt idx="16020">
                  <c:v>1</c:v>
                </c:pt>
                <c:pt idx="16021">
                  <c:v>1</c:v>
                </c:pt>
                <c:pt idx="16022">
                  <c:v>1</c:v>
                </c:pt>
                <c:pt idx="16023">
                  <c:v>1</c:v>
                </c:pt>
                <c:pt idx="16024">
                  <c:v>1</c:v>
                </c:pt>
                <c:pt idx="16025">
                  <c:v>1</c:v>
                </c:pt>
                <c:pt idx="16026">
                  <c:v>1</c:v>
                </c:pt>
                <c:pt idx="16027">
                  <c:v>1</c:v>
                </c:pt>
                <c:pt idx="16028">
                  <c:v>1</c:v>
                </c:pt>
                <c:pt idx="16029">
                  <c:v>1</c:v>
                </c:pt>
                <c:pt idx="16030">
                  <c:v>1</c:v>
                </c:pt>
                <c:pt idx="16031">
                  <c:v>1</c:v>
                </c:pt>
                <c:pt idx="16032">
                  <c:v>1</c:v>
                </c:pt>
                <c:pt idx="16033">
                  <c:v>1</c:v>
                </c:pt>
                <c:pt idx="16034">
                  <c:v>1</c:v>
                </c:pt>
                <c:pt idx="16035">
                  <c:v>1</c:v>
                </c:pt>
                <c:pt idx="16036">
                  <c:v>1</c:v>
                </c:pt>
                <c:pt idx="16037">
                  <c:v>1</c:v>
                </c:pt>
                <c:pt idx="16038">
                  <c:v>1</c:v>
                </c:pt>
                <c:pt idx="16039">
                  <c:v>1</c:v>
                </c:pt>
                <c:pt idx="16040">
                  <c:v>1</c:v>
                </c:pt>
                <c:pt idx="16041">
                  <c:v>0.6</c:v>
                </c:pt>
                <c:pt idx="16042">
                  <c:v>1</c:v>
                </c:pt>
                <c:pt idx="16043">
                  <c:v>1</c:v>
                </c:pt>
                <c:pt idx="16044">
                  <c:v>1</c:v>
                </c:pt>
                <c:pt idx="16045">
                  <c:v>1</c:v>
                </c:pt>
                <c:pt idx="16046">
                  <c:v>1</c:v>
                </c:pt>
                <c:pt idx="16047">
                  <c:v>1</c:v>
                </c:pt>
                <c:pt idx="16048">
                  <c:v>1</c:v>
                </c:pt>
                <c:pt idx="16049">
                  <c:v>1</c:v>
                </c:pt>
                <c:pt idx="16050">
                  <c:v>1</c:v>
                </c:pt>
                <c:pt idx="16051">
                  <c:v>1</c:v>
                </c:pt>
                <c:pt idx="16052">
                  <c:v>1</c:v>
                </c:pt>
                <c:pt idx="16053">
                  <c:v>1</c:v>
                </c:pt>
                <c:pt idx="16054">
                  <c:v>1</c:v>
                </c:pt>
                <c:pt idx="16055">
                  <c:v>1</c:v>
                </c:pt>
                <c:pt idx="16056">
                  <c:v>1</c:v>
                </c:pt>
                <c:pt idx="16057">
                  <c:v>1</c:v>
                </c:pt>
                <c:pt idx="16058">
                  <c:v>1</c:v>
                </c:pt>
                <c:pt idx="16059">
                  <c:v>1</c:v>
                </c:pt>
                <c:pt idx="16060">
                  <c:v>1</c:v>
                </c:pt>
                <c:pt idx="16061">
                  <c:v>1</c:v>
                </c:pt>
                <c:pt idx="16062">
                  <c:v>1</c:v>
                </c:pt>
                <c:pt idx="16063">
                  <c:v>1</c:v>
                </c:pt>
                <c:pt idx="16064">
                  <c:v>1</c:v>
                </c:pt>
                <c:pt idx="16065">
                  <c:v>1</c:v>
                </c:pt>
                <c:pt idx="16066">
                  <c:v>1</c:v>
                </c:pt>
                <c:pt idx="16067">
                  <c:v>1</c:v>
                </c:pt>
                <c:pt idx="16068">
                  <c:v>1</c:v>
                </c:pt>
                <c:pt idx="16069">
                  <c:v>1</c:v>
                </c:pt>
                <c:pt idx="16070">
                  <c:v>1</c:v>
                </c:pt>
                <c:pt idx="16071">
                  <c:v>0.8</c:v>
                </c:pt>
                <c:pt idx="16072">
                  <c:v>1</c:v>
                </c:pt>
                <c:pt idx="16073">
                  <c:v>1</c:v>
                </c:pt>
                <c:pt idx="16074">
                  <c:v>1</c:v>
                </c:pt>
                <c:pt idx="16075">
                  <c:v>1</c:v>
                </c:pt>
                <c:pt idx="16076">
                  <c:v>1</c:v>
                </c:pt>
                <c:pt idx="16077">
                  <c:v>1</c:v>
                </c:pt>
                <c:pt idx="16078">
                  <c:v>1</c:v>
                </c:pt>
                <c:pt idx="16079">
                  <c:v>1</c:v>
                </c:pt>
                <c:pt idx="16080">
                  <c:v>1</c:v>
                </c:pt>
                <c:pt idx="16081">
                  <c:v>1</c:v>
                </c:pt>
                <c:pt idx="16082">
                  <c:v>1</c:v>
                </c:pt>
                <c:pt idx="16083">
                  <c:v>1</c:v>
                </c:pt>
                <c:pt idx="16084">
                  <c:v>1</c:v>
                </c:pt>
                <c:pt idx="16085">
                  <c:v>1</c:v>
                </c:pt>
                <c:pt idx="16086">
                  <c:v>0.8</c:v>
                </c:pt>
                <c:pt idx="16087">
                  <c:v>1</c:v>
                </c:pt>
                <c:pt idx="16088">
                  <c:v>1</c:v>
                </c:pt>
                <c:pt idx="16089">
                  <c:v>0.2</c:v>
                </c:pt>
                <c:pt idx="16090">
                  <c:v>1</c:v>
                </c:pt>
                <c:pt idx="16091">
                  <c:v>1</c:v>
                </c:pt>
                <c:pt idx="16092">
                  <c:v>1</c:v>
                </c:pt>
                <c:pt idx="16093">
                  <c:v>1</c:v>
                </c:pt>
                <c:pt idx="16094">
                  <c:v>1</c:v>
                </c:pt>
                <c:pt idx="16095">
                  <c:v>1</c:v>
                </c:pt>
                <c:pt idx="16096">
                  <c:v>1</c:v>
                </c:pt>
                <c:pt idx="16097">
                  <c:v>1</c:v>
                </c:pt>
                <c:pt idx="16098">
                  <c:v>1</c:v>
                </c:pt>
                <c:pt idx="16099">
                  <c:v>1</c:v>
                </c:pt>
                <c:pt idx="16100">
                  <c:v>1</c:v>
                </c:pt>
                <c:pt idx="16101">
                  <c:v>1</c:v>
                </c:pt>
                <c:pt idx="16102">
                  <c:v>1</c:v>
                </c:pt>
                <c:pt idx="16103">
                  <c:v>1</c:v>
                </c:pt>
                <c:pt idx="16104">
                  <c:v>1</c:v>
                </c:pt>
                <c:pt idx="16105">
                  <c:v>1</c:v>
                </c:pt>
                <c:pt idx="16106">
                  <c:v>1</c:v>
                </c:pt>
                <c:pt idx="16107">
                  <c:v>1</c:v>
                </c:pt>
                <c:pt idx="16108">
                  <c:v>1</c:v>
                </c:pt>
                <c:pt idx="16109">
                  <c:v>1</c:v>
                </c:pt>
                <c:pt idx="16110">
                  <c:v>1</c:v>
                </c:pt>
                <c:pt idx="16111">
                  <c:v>1</c:v>
                </c:pt>
                <c:pt idx="16112">
                  <c:v>1</c:v>
                </c:pt>
                <c:pt idx="16113">
                  <c:v>1</c:v>
                </c:pt>
                <c:pt idx="16114">
                  <c:v>1</c:v>
                </c:pt>
                <c:pt idx="16115">
                  <c:v>1</c:v>
                </c:pt>
                <c:pt idx="16116">
                  <c:v>1</c:v>
                </c:pt>
                <c:pt idx="16117">
                  <c:v>1</c:v>
                </c:pt>
                <c:pt idx="16118">
                  <c:v>1</c:v>
                </c:pt>
                <c:pt idx="16119">
                  <c:v>1</c:v>
                </c:pt>
                <c:pt idx="16120">
                  <c:v>1</c:v>
                </c:pt>
                <c:pt idx="16121">
                  <c:v>1</c:v>
                </c:pt>
                <c:pt idx="16122">
                  <c:v>1</c:v>
                </c:pt>
                <c:pt idx="16123">
                  <c:v>1</c:v>
                </c:pt>
                <c:pt idx="16124">
                  <c:v>1</c:v>
                </c:pt>
                <c:pt idx="16125">
                  <c:v>1</c:v>
                </c:pt>
                <c:pt idx="16126">
                  <c:v>1</c:v>
                </c:pt>
                <c:pt idx="16127">
                  <c:v>1</c:v>
                </c:pt>
                <c:pt idx="16128">
                  <c:v>1</c:v>
                </c:pt>
                <c:pt idx="16129">
                  <c:v>1</c:v>
                </c:pt>
                <c:pt idx="16130">
                  <c:v>1</c:v>
                </c:pt>
                <c:pt idx="16131">
                  <c:v>1</c:v>
                </c:pt>
                <c:pt idx="16132">
                  <c:v>1</c:v>
                </c:pt>
                <c:pt idx="16133">
                  <c:v>1</c:v>
                </c:pt>
                <c:pt idx="16134">
                  <c:v>1</c:v>
                </c:pt>
                <c:pt idx="16135">
                  <c:v>1</c:v>
                </c:pt>
                <c:pt idx="16136">
                  <c:v>1</c:v>
                </c:pt>
                <c:pt idx="16137">
                  <c:v>1</c:v>
                </c:pt>
                <c:pt idx="16138">
                  <c:v>1</c:v>
                </c:pt>
                <c:pt idx="16139">
                  <c:v>1</c:v>
                </c:pt>
                <c:pt idx="16140">
                  <c:v>1</c:v>
                </c:pt>
                <c:pt idx="16141">
                  <c:v>1</c:v>
                </c:pt>
                <c:pt idx="16142">
                  <c:v>1</c:v>
                </c:pt>
                <c:pt idx="16143">
                  <c:v>1</c:v>
                </c:pt>
                <c:pt idx="16144">
                  <c:v>1</c:v>
                </c:pt>
                <c:pt idx="16145">
                  <c:v>1</c:v>
                </c:pt>
                <c:pt idx="16146">
                  <c:v>1</c:v>
                </c:pt>
                <c:pt idx="16147">
                  <c:v>1</c:v>
                </c:pt>
                <c:pt idx="16148">
                  <c:v>1</c:v>
                </c:pt>
                <c:pt idx="16149">
                  <c:v>1</c:v>
                </c:pt>
                <c:pt idx="16150">
                  <c:v>1</c:v>
                </c:pt>
                <c:pt idx="16151">
                  <c:v>1</c:v>
                </c:pt>
                <c:pt idx="16152">
                  <c:v>1</c:v>
                </c:pt>
                <c:pt idx="16153">
                  <c:v>1</c:v>
                </c:pt>
                <c:pt idx="16154">
                  <c:v>1</c:v>
                </c:pt>
                <c:pt idx="16155">
                  <c:v>1</c:v>
                </c:pt>
                <c:pt idx="16156">
                  <c:v>1</c:v>
                </c:pt>
                <c:pt idx="16157">
                  <c:v>1</c:v>
                </c:pt>
                <c:pt idx="16158">
                  <c:v>1</c:v>
                </c:pt>
                <c:pt idx="16159">
                  <c:v>1</c:v>
                </c:pt>
                <c:pt idx="16160">
                  <c:v>1</c:v>
                </c:pt>
                <c:pt idx="16161">
                  <c:v>1</c:v>
                </c:pt>
                <c:pt idx="16162">
                  <c:v>1</c:v>
                </c:pt>
                <c:pt idx="16163">
                  <c:v>1</c:v>
                </c:pt>
                <c:pt idx="16164">
                  <c:v>1</c:v>
                </c:pt>
                <c:pt idx="16165">
                  <c:v>1</c:v>
                </c:pt>
                <c:pt idx="16166">
                  <c:v>1</c:v>
                </c:pt>
                <c:pt idx="16167">
                  <c:v>1</c:v>
                </c:pt>
                <c:pt idx="16168">
                  <c:v>1</c:v>
                </c:pt>
                <c:pt idx="16169">
                  <c:v>1</c:v>
                </c:pt>
                <c:pt idx="16170">
                  <c:v>1</c:v>
                </c:pt>
                <c:pt idx="16171">
                  <c:v>0.6</c:v>
                </c:pt>
                <c:pt idx="16172">
                  <c:v>1</c:v>
                </c:pt>
                <c:pt idx="16173">
                  <c:v>1</c:v>
                </c:pt>
                <c:pt idx="16174">
                  <c:v>1</c:v>
                </c:pt>
                <c:pt idx="16175">
                  <c:v>1</c:v>
                </c:pt>
                <c:pt idx="16176">
                  <c:v>1</c:v>
                </c:pt>
                <c:pt idx="16177">
                  <c:v>1</c:v>
                </c:pt>
                <c:pt idx="16178">
                  <c:v>1</c:v>
                </c:pt>
                <c:pt idx="16179">
                  <c:v>1</c:v>
                </c:pt>
                <c:pt idx="16180">
                  <c:v>1</c:v>
                </c:pt>
                <c:pt idx="16181">
                  <c:v>1</c:v>
                </c:pt>
                <c:pt idx="16182">
                  <c:v>1</c:v>
                </c:pt>
                <c:pt idx="16183">
                  <c:v>1</c:v>
                </c:pt>
                <c:pt idx="16184">
                  <c:v>1</c:v>
                </c:pt>
                <c:pt idx="16185">
                  <c:v>1</c:v>
                </c:pt>
                <c:pt idx="16186">
                  <c:v>1</c:v>
                </c:pt>
                <c:pt idx="16187">
                  <c:v>1</c:v>
                </c:pt>
                <c:pt idx="16188">
                  <c:v>1</c:v>
                </c:pt>
                <c:pt idx="16189">
                  <c:v>1</c:v>
                </c:pt>
                <c:pt idx="16190">
                  <c:v>1</c:v>
                </c:pt>
                <c:pt idx="16191">
                  <c:v>1</c:v>
                </c:pt>
                <c:pt idx="16192">
                  <c:v>1</c:v>
                </c:pt>
                <c:pt idx="16193">
                  <c:v>1</c:v>
                </c:pt>
                <c:pt idx="16194">
                  <c:v>1</c:v>
                </c:pt>
                <c:pt idx="16195">
                  <c:v>1</c:v>
                </c:pt>
                <c:pt idx="16196">
                  <c:v>1</c:v>
                </c:pt>
                <c:pt idx="16197">
                  <c:v>1</c:v>
                </c:pt>
                <c:pt idx="16198">
                  <c:v>1</c:v>
                </c:pt>
                <c:pt idx="16199">
                  <c:v>0.4</c:v>
                </c:pt>
                <c:pt idx="16200">
                  <c:v>1</c:v>
                </c:pt>
                <c:pt idx="16201">
                  <c:v>1</c:v>
                </c:pt>
                <c:pt idx="16202">
                  <c:v>1</c:v>
                </c:pt>
                <c:pt idx="16203">
                  <c:v>1</c:v>
                </c:pt>
                <c:pt idx="16204">
                  <c:v>1</c:v>
                </c:pt>
                <c:pt idx="16205">
                  <c:v>1</c:v>
                </c:pt>
                <c:pt idx="16206">
                  <c:v>1</c:v>
                </c:pt>
                <c:pt idx="16207">
                  <c:v>1</c:v>
                </c:pt>
                <c:pt idx="16208">
                  <c:v>1</c:v>
                </c:pt>
                <c:pt idx="16209">
                  <c:v>1</c:v>
                </c:pt>
                <c:pt idx="16210">
                  <c:v>1</c:v>
                </c:pt>
                <c:pt idx="16211">
                  <c:v>1</c:v>
                </c:pt>
                <c:pt idx="16212">
                  <c:v>1</c:v>
                </c:pt>
                <c:pt idx="16213">
                  <c:v>1</c:v>
                </c:pt>
                <c:pt idx="16214">
                  <c:v>1</c:v>
                </c:pt>
                <c:pt idx="16215">
                  <c:v>1</c:v>
                </c:pt>
                <c:pt idx="16216">
                  <c:v>1</c:v>
                </c:pt>
                <c:pt idx="16217">
                  <c:v>1</c:v>
                </c:pt>
                <c:pt idx="16218">
                  <c:v>1</c:v>
                </c:pt>
                <c:pt idx="16219">
                  <c:v>1</c:v>
                </c:pt>
                <c:pt idx="16220">
                  <c:v>1</c:v>
                </c:pt>
                <c:pt idx="16221">
                  <c:v>1</c:v>
                </c:pt>
                <c:pt idx="16222">
                  <c:v>1</c:v>
                </c:pt>
                <c:pt idx="16223">
                  <c:v>1</c:v>
                </c:pt>
                <c:pt idx="16224">
                  <c:v>1</c:v>
                </c:pt>
                <c:pt idx="16225">
                  <c:v>1</c:v>
                </c:pt>
                <c:pt idx="16226">
                  <c:v>1</c:v>
                </c:pt>
                <c:pt idx="16227">
                  <c:v>1</c:v>
                </c:pt>
                <c:pt idx="16228">
                  <c:v>1</c:v>
                </c:pt>
                <c:pt idx="16229">
                  <c:v>1</c:v>
                </c:pt>
                <c:pt idx="16230">
                  <c:v>1</c:v>
                </c:pt>
                <c:pt idx="16231">
                  <c:v>1</c:v>
                </c:pt>
                <c:pt idx="16232">
                  <c:v>1</c:v>
                </c:pt>
                <c:pt idx="16233">
                  <c:v>1</c:v>
                </c:pt>
                <c:pt idx="16234">
                  <c:v>1</c:v>
                </c:pt>
                <c:pt idx="16235">
                  <c:v>1</c:v>
                </c:pt>
                <c:pt idx="16236">
                  <c:v>1</c:v>
                </c:pt>
                <c:pt idx="16237">
                  <c:v>1</c:v>
                </c:pt>
                <c:pt idx="16238">
                  <c:v>1</c:v>
                </c:pt>
                <c:pt idx="16239">
                  <c:v>1</c:v>
                </c:pt>
                <c:pt idx="16240">
                  <c:v>1</c:v>
                </c:pt>
                <c:pt idx="16241">
                  <c:v>0.6</c:v>
                </c:pt>
                <c:pt idx="16242">
                  <c:v>1</c:v>
                </c:pt>
                <c:pt idx="16243">
                  <c:v>1</c:v>
                </c:pt>
                <c:pt idx="16244">
                  <c:v>1</c:v>
                </c:pt>
                <c:pt idx="16245">
                  <c:v>1</c:v>
                </c:pt>
                <c:pt idx="16246">
                  <c:v>1</c:v>
                </c:pt>
                <c:pt idx="16247">
                  <c:v>1</c:v>
                </c:pt>
                <c:pt idx="16248">
                  <c:v>1</c:v>
                </c:pt>
                <c:pt idx="16249">
                  <c:v>1</c:v>
                </c:pt>
                <c:pt idx="16250">
                  <c:v>1</c:v>
                </c:pt>
                <c:pt idx="16251">
                  <c:v>1</c:v>
                </c:pt>
                <c:pt idx="16252">
                  <c:v>1</c:v>
                </c:pt>
                <c:pt idx="16253">
                  <c:v>1</c:v>
                </c:pt>
                <c:pt idx="16254">
                  <c:v>1</c:v>
                </c:pt>
                <c:pt idx="16255">
                  <c:v>1</c:v>
                </c:pt>
                <c:pt idx="16256">
                  <c:v>1</c:v>
                </c:pt>
                <c:pt idx="16257">
                  <c:v>1</c:v>
                </c:pt>
                <c:pt idx="16258">
                  <c:v>1</c:v>
                </c:pt>
                <c:pt idx="16259">
                  <c:v>1</c:v>
                </c:pt>
                <c:pt idx="16260">
                  <c:v>1</c:v>
                </c:pt>
                <c:pt idx="16261">
                  <c:v>1</c:v>
                </c:pt>
                <c:pt idx="16262">
                  <c:v>1</c:v>
                </c:pt>
                <c:pt idx="16263">
                  <c:v>1</c:v>
                </c:pt>
                <c:pt idx="16264">
                  <c:v>1</c:v>
                </c:pt>
                <c:pt idx="16265">
                  <c:v>1</c:v>
                </c:pt>
                <c:pt idx="16266">
                  <c:v>1</c:v>
                </c:pt>
                <c:pt idx="16267">
                  <c:v>1</c:v>
                </c:pt>
                <c:pt idx="16268">
                  <c:v>1</c:v>
                </c:pt>
                <c:pt idx="16269">
                  <c:v>1</c:v>
                </c:pt>
                <c:pt idx="16270">
                  <c:v>1</c:v>
                </c:pt>
                <c:pt idx="16271">
                  <c:v>1</c:v>
                </c:pt>
                <c:pt idx="16272">
                  <c:v>1</c:v>
                </c:pt>
                <c:pt idx="16273">
                  <c:v>1</c:v>
                </c:pt>
                <c:pt idx="16274">
                  <c:v>1</c:v>
                </c:pt>
                <c:pt idx="16275">
                  <c:v>1</c:v>
                </c:pt>
                <c:pt idx="16276">
                  <c:v>1</c:v>
                </c:pt>
                <c:pt idx="16277">
                  <c:v>1</c:v>
                </c:pt>
                <c:pt idx="16278">
                  <c:v>1</c:v>
                </c:pt>
                <c:pt idx="16279">
                  <c:v>1</c:v>
                </c:pt>
                <c:pt idx="16280">
                  <c:v>1</c:v>
                </c:pt>
                <c:pt idx="16281">
                  <c:v>1</c:v>
                </c:pt>
                <c:pt idx="16282">
                  <c:v>1</c:v>
                </c:pt>
                <c:pt idx="16283">
                  <c:v>1</c:v>
                </c:pt>
                <c:pt idx="16284">
                  <c:v>1</c:v>
                </c:pt>
                <c:pt idx="16285">
                  <c:v>1</c:v>
                </c:pt>
                <c:pt idx="16286">
                  <c:v>1</c:v>
                </c:pt>
                <c:pt idx="16287">
                  <c:v>1</c:v>
                </c:pt>
                <c:pt idx="16288">
                  <c:v>1</c:v>
                </c:pt>
                <c:pt idx="16289">
                  <c:v>1</c:v>
                </c:pt>
                <c:pt idx="16290">
                  <c:v>1</c:v>
                </c:pt>
                <c:pt idx="16291">
                  <c:v>1</c:v>
                </c:pt>
                <c:pt idx="16292">
                  <c:v>1</c:v>
                </c:pt>
                <c:pt idx="16293">
                  <c:v>1</c:v>
                </c:pt>
                <c:pt idx="16294">
                  <c:v>1</c:v>
                </c:pt>
                <c:pt idx="16295">
                  <c:v>0.8</c:v>
                </c:pt>
                <c:pt idx="16296">
                  <c:v>1</c:v>
                </c:pt>
                <c:pt idx="16297">
                  <c:v>1</c:v>
                </c:pt>
                <c:pt idx="16298">
                  <c:v>1</c:v>
                </c:pt>
                <c:pt idx="16299">
                  <c:v>1</c:v>
                </c:pt>
                <c:pt idx="16300">
                  <c:v>1</c:v>
                </c:pt>
                <c:pt idx="16301">
                  <c:v>1</c:v>
                </c:pt>
                <c:pt idx="16302">
                  <c:v>1</c:v>
                </c:pt>
                <c:pt idx="16303">
                  <c:v>0.8</c:v>
                </c:pt>
                <c:pt idx="16304">
                  <c:v>1</c:v>
                </c:pt>
                <c:pt idx="16305">
                  <c:v>1</c:v>
                </c:pt>
                <c:pt idx="16306">
                  <c:v>1</c:v>
                </c:pt>
                <c:pt idx="16307">
                  <c:v>1</c:v>
                </c:pt>
                <c:pt idx="16308">
                  <c:v>1</c:v>
                </c:pt>
                <c:pt idx="16309">
                  <c:v>1</c:v>
                </c:pt>
                <c:pt idx="16310">
                  <c:v>0.6</c:v>
                </c:pt>
                <c:pt idx="16311">
                  <c:v>1</c:v>
                </c:pt>
                <c:pt idx="16312">
                  <c:v>1</c:v>
                </c:pt>
                <c:pt idx="16313">
                  <c:v>1</c:v>
                </c:pt>
                <c:pt idx="16314">
                  <c:v>1</c:v>
                </c:pt>
                <c:pt idx="16315">
                  <c:v>1</c:v>
                </c:pt>
                <c:pt idx="16316">
                  <c:v>1</c:v>
                </c:pt>
                <c:pt idx="16317">
                  <c:v>1</c:v>
                </c:pt>
                <c:pt idx="16318">
                  <c:v>1</c:v>
                </c:pt>
                <c:pt idx="16319">
                  <c:v>1</c:v>
                </c:pt>
                <c:pt idx="16320">
                  <c:v>1</c:v>
                </c:pt>
                <c:pt idx="16321">
                  <c:v>0.8</c:v>
                </c:pt>
                <c:pt idx="16322">
                  <c:v>1</c:v>
                </c:pt>
                <c:pt idx="16323">
                  <c:v>1</c:v>
                </c:pt>
                <c:pt idx="16324">
                  <c:v>1</c:v>
                </c:pt>
                <c:pt idx="16325">
                  <c:v>1</c:v>
                </c:pt>
                <c:pt idx="16326">
                  <c:v>1</c:v>
                </c:pt>
                <c:pt idx="16327">
                  <c:v>1</c:v>
                </c:pt>
                <c:pt idx="16328">
                  <c:v>1</c:v>
                </c:pt>
                <c:pt idx="16329">
                  <c:v>1</c:v>
                </c:pt>
                <c:pt idx="16330">
                  <c:v>1</c:v>
                </c:pt>
                <c:pt idx="16331">
                  <c:v>1</c:v>
                </c:pt>
                <c:pt idx="16332">
                  <c:v>1</c:v>
                </c:pt>
                <c:pt idx="16333">
                  <c:v>1</c:v>
                </c:pt>
                <c:pt idx="16334">
                  <c:v>1</c:v>
                </c:pt>
                <c:pt idx="16335">
                  <c:v>1</c:v>
                </c:pt>
                <c:pt idx="16336">
                  <c:v>1</c:v>
                </c:pt>
                <c:pt idx="16337">
                  <c:v>1</c:v>
                </c:pt>
                <c:pt idx="16338">
                  <c:v>1</c:v>
                </c:pt>
                <c:pt idx="16339">
                  <c:v>1</c:v>
                </c:pt>
                <c:pt idx="16340">
                  <c:v>1</c:v>
                </c:pt>
                <c:pt idx="16341">
                  <c:v>1</c:v>
                </c:pt>
                <c:pt idx="16342">
                  <c:v>1</c:v>
                </c:pt>
                <c:pt idx="16343">
                  <c:v>1</c:v>
                </c:pt>
                <c:pt idx="16344">
                  <c:v>1</c:v>
                </c:pt>
                <c:pt idx="16345">
                  <c:v>1</c:v>
                </c:pt>
                <c:pt idx="16346">
                  <c:v>1</c:v>
                </c:pt>
                <c:pt idx="16347">
                  <c:v>1</c:v>
                </c:pt>
                <c:pt idx="16348">
                  <c:v>1</c:v>
                </c:pt>
                <c:pt idx="16349">
                  <c:v>1</c:v>
                </c:pt>
                <c:pt idx="16350">
                  <c:v>1</c:v>
                </c:pt>
                <c:pt idx="16351">
                  <c:v>1</c:v>
                </c:pt>
                <c:pt idx="16352">
                  <c:v>1</c:v>
                </c:pt>
                <c:pt idx="16353">
                  <c:v>1</c:v>
                </c:pt>
                <c:pt idx="16354">
                  <c:v>1</c:v>
                </c:pt>
                <c:pt idx="16355">
                  <c:v>1</c:v>
                </c:pt>
                <c:pt idx="16356">
                  <c:v>1</c:v>
                </c:pt>
                <c:pt idx="16357">
                  <c:v>1</c:v>
                </c:pt>
                <c:pt idx="16358">
                  <c:v>1</c:v>
                </c:pt>
                <c:pt idx="16359">
                  <c:v>1</c:v>
                </c:pt>
                <c:pt idx="16360">
                  <c:v>1</c:v>
                </c:pt>
                <c:pt idx="16361">
                  <c:v>1</c:v>
                </c:pt>
                <c:pt idx="16362">
                  <c:v>1</c:v>
                </c:pt>
                <c:pt idx="16363">
                  <c:v>1</c:v>
                </c:pt>
                <c:pt idx="16364">
                  <c:v>1</c:v>
                </c:pt>
                <c:pt idx="16365">
                  <c:v>1</c:v>
                </c:pt>
                <c:pt idx="16366">
                  <c:v>1</c:v>
                </c:pt>
                <c:pt idx="16367">
                  <c:v>1</c:v>
                </c:pt>
                <c:pt idx="16368">
                  <c:v>1</c:v>
                </c:pt>
                <c:pt idx="16369">
                  <c:v>1</c:v>
                </c:pt>
                <c:pt idx="16370">
                  <c:v>1</c:v>
                </c:pt>
                <c:pt idx="16371">
                  <c:v>1</c:v>
                </c:pt>
                <c:pt idx="16372">
                  <c:v>1</c:v>
                </c:pt>
                <c:pt idx="16373">
                  <c:v>1</c:v>
                </c:pt>
                <c:pt idx="16374">
                  <c:v>1</c:v>
                </c:pt>
                <c:pt idx="16375">
                  <c:v>1</c:v>
                </c:pt>
                <c:pt idx="16376">
                  <c:v>1</c:v>
                </c:pt>
                <c:pt idx="16377">
                  <c:v>1</c:v>
                </c:pt>
                <c:pt idx="16378">
                  <c:v>1</c:v>
                </c:pt>
                <c:pt idx="16379">
                  <c:v>1</c:v>
                </c:pt>
                <c:pt idx="16380">
                  <c:v>1</c:v>
                </c:pt>
                <c:pt idx="16381">
                  <c:v>0.4</c:v>
                </c:pt>
                <c:pt idx="16382">
                  <c:v>1</c:v>
                </c:pt>
                <c:pt idx="16383">
                  <c:v>1</c:v>
                </c:pt>
                <c:pt idx="16384">
                  <c:v>1</c:v>
                </c:pt>
                <c:pt idx="16385">
                  <c:v>1</c:v>
                </c:pt>
                <c:pt idx="16386">
                  <c:v>1</c:v>
                </c:pt>
                <c:pt idx="16387">
                  <c:v>1</c:v>
                </c:pt>
                <c:pt idx="16388">
                  <c:v>1</c:v>
                </c:pt>
                <c:pt idx="16389">
                  <c:v>1</c:v>
                </c:pt>
                <c:pt idx="16390">
                  <c:v>1</c:v>
                </c:pt>
                <c:pt idx="16391">
                  <c:v>1</c:v>
                </c:pt>
                <c:pt idx="16392">
                  <c:v>1</c:v>
                </c:pt>
                <c:pt idx="16393">
                  <c:v>1</c:v>
                </c:pt>
                <c:pt idx="16394">
                  <c:v>1</c:v>
                </c:pt>
                <c:pt idx="16395">
                  <c:v>1</c:v>
                </c:pt>
                <c:pt idx="16396">
                  <c:v>1</c:v>
                </c:pt>
                <c:pt idx="16397">
                  <c:v>1</c:v>
                </c:pt>
                <c:pt idx="16398">
                  <c:v>1</c:v>
                </c:pt>
                <c:pt idx="16399">
                  <c:v>1</c:v>
                </c:pt>
                <c:pt idx="16400">
                  <c:v>1</c:v>
                </c:pt>
                <c:pt idx="16401">
                  <c:v>1</c:v>
                </c:pt>
                <c:pt idx="16402">
                  <c:v>1</c:v>
                </c:pt>
                <c:pt idx="16403">
                  <c:v>1</c:v>
                </c:pt>
                <c:pt idx="16404">
                  <c:v>1</c:v>
                </c:pt>
                <c:pt idx="16405">
                  <c:v>1</c:v>
                </c:pt>
                <c:pt idx="16406">
                  <c:v>1</c:v>
                </c:pt>
                <c:pt idx="16407">
                  <c:v>1</c:v>
                </c:pt>
                <c:pt idx="16408">
                  <c:v>1</c:v>
                </c:pt>
                <c:pt idx="16409">
                  <c:v>1</c:v>
                </c:pt>
                <c:pt idx="16410">
                  <c:v>1</c:v>
                </c:pt>
                <c:pt idx="16411">
                  <c:v>1</c:v>
                </c:pt>
                <c:pt idx="16412">
                  <c:v>1</c:v>
                </c:pt>
                <c:pt idx="16413">
                  <c:v>1</c:v>
                </c:pt>
                <c:pt idx="16414">
                  <c:v>1</c:v>
                </c:pt>
                <c:pt idx="16415">
                  <c:v>1</c:v>
                </c:pt>
                <c:pt idx="16416">
                  <c:v>1</c:v>
                </c:pt>
                <c:pt idx="16417">
                  <c:v>1</c:v>
                </c:pt>
                <c:pt idx="16418">
                  <c:v>1</c:v>
                </c:pt>
                <c:pt idx="16419">
                  <c:v>1</c:v>
                </c:pt>
                <c:pt idx="16420">
                  <c:v>1</c:v>
                </c:pt>
                <c:pt idx="16421">
                  <c:v>1</c:v>
                </c:pt>
                <c:pt idx="16422">
                  <c:v>1</c:v>
                </c:pt>
                <c:pt idx="16423">
                  <c:v>1</c:v>
                </c:pt>
                <c:pt idx="16424">
                  <c:v>1</c:v>
                </c:pt>
                <c:pt idx="16425">
                  <c:v>1</c:v>
                </c:pt>
                <c:pt idx="16426">
                  <c:v>1</c:v>
                </c:pt>
                <c:pt idx="16427">
                  <c:v>1</c:v>
                </c:pt>
                <c:pt idx="16428">
                  <c:v>1</c:v>
                </c:pt>
                <c:pt idx="16429">
                  <c:v>1</c:v>
                </c:pt>
                <c:pt idx="16430">
                  <c:v>1</c:v>
                </c:pt>
                <c:pt idx="16431">
                  <c:v>1</c:v>
                </c:pt>
                <c:pt idx="16432">
                  <c:v>1</c:v>
                </c:pt>
                <c:pt idx="16433">
                  <c:v>1</c:v>
                </c:pt>
                <c:pt idx="16434">
                  <c:v>1</c:v>
                </c:pt>
                <c:pt idx="16435">
                  <c:v>1</c:v>
                </c:pt>
                <c:pt idx="16436">
                  <c:v>1</c:v>
                </c:pt>
                <c:pt idx="16437">
                  <c:v>1</c:v>
                </c:pt>
                <c:pt idx="16438">
                  <c:v>1</c:v>
                </c:pt>
                <c:pt idx="16439">
                  <c:v>1</c:v>
                </c:pt>
                <c:pt idx="16440">
                  <c:v>1</c:v>
                </c:pt>
                <c:pt idx="16441">
                  <c:v>1</c:v>
                </c:pt>
                <c:pt idx="16442">
                  <c:v>1</c:v>
                </c:pt>
                <c:pt idx="16443">
                  <c:v>1</c:v>
                </c:pt>
                <c:pt idx="16444">
                  <c:v>1</c:v>
                </c:pt>
                <c:pt idx="16445">
                  <c:v>1</c:v>
                </c:pt>
                <c:pt idx="16446">
                  <c:v>1</c:v>
                </c:pt>
                <c:pt idx="16447">
                  <c:v>1</c:v>
                </c:pt>
                <c:pt idx="16448">
                  <c:v>1</c:v>
                </c:pt>
                <c:pt idx="16449">
                  <c:v>1</c:v>
                </c:pt>
                <c:pt idx="16450">
                  <c:v>1</c:v>
                </c:pt>
                <c:pt idx="16451">
                  <c:v>1</c:v>
                </c:pt>
                <c:pt idx="16452">
                  <c:v>1</c:v>
                </c:pt>
                <c:pt idx="16453">
                  <c:v>1</c:v>
                </c:pt>
                <c:pt idx="16454">
                  <c:v>1</c:v>
                </c:pt>
                <c:pt idx="16455">
                  <c:v>1</c:v>
                </c:pt>
                <c:pt idx="16456">
                  <c:v>1</c:v>
                </c:pt>
                <c:pt idx="16457">
                  <c:v>1</c:v>
                </c:pt>
                <c:pt idx="16458">
                  <c:v>1</c:v>
                </c:pt>
                <c:pt idx="16459">
                  <c:v>1</c:v>
                </c:pt>
                <c:pt idx="16460">
                  <c:v>1</c:v>
                </c:pt>
                <c:pt idx="16461">
                  <c:v>1</c:v>
                </c:pt>
                <c:pt idx="16462">
                  <c:v>1</c:v>
                </c:pt>
                <c:pt idx="16463">
                  <c:v>1</c:v>
                </c:pt>
                <c:pt idx="16464">
                  <c:v>1</c:v>
                </c:pt>
                <c:pt idx="16465">
                  <c:v>1</c:v>
                </c:pt>
                <c:pt idx="16466">
                  <c:v>1</c:v>
                </c:pt>
                <c:pt idx="16467">
                  <c:v>1</c:v>
                </c:pt>
                <c:pt idx="16468">
                  <c:v>1</c:v>
                </c:pt>
                <c:pt idx="16469">
                  <c:v>1</c:v>
                </c:pt>
                <c:pt idx="16470">
                  <c:v>1</c:v>
                </c:pt>
                <c:pt idx="16471">
                  <c:v>1</c:v>
                </c:pt>
                <c:pt idx="16472">
                  <c:v>1</c:v>
                </c:pt>
                <c:pt idx="16473">
                  <c:v>1</c:v>
                </c:pt>
                <c:pt idx="16474">
                  <c:v>1</c:v>
                </c:pt>
                <c:pt idx="16475">
                  <c:v>1</c:v>
                </c:pt>
                <c:pt idx="16476">
                  <c:v>1</c:v>
                </c:pt>
                <c:pt idx="16477">
                  <c:v>1</c:v>
                </c:pt>
                <c:pt idx="16478">
                  <c:v>1</c:v>
                </c:pt>
                <c:pt idx="16479">
                  <c:v>1</c:v>
                </c:pt>
                <c:pt idx="16480">
                  <c:v>1</c:v>
                </c:pt>
                <c:pt idx="16481">
                  <c:v>1</c:v>
                </c:pt>
                <c:pt idx="16482">
                  <c:v>1</c:v>
                </c:pt>
                <c:pt idx="16483">
                  <c:v>1</c:v>
                </c:pt>
                <c:pt idx="16484">
                  <c:v>1</c:v>
                </c:pt>
                <c:pt idx="16485">
                  <c:v>1</c:v>
                </c:pt>
                <c:pt idx="16486">
                  <c:v>1</c:v>
                </c:pt>
                <c:pt idx="16487">
                  <c:v>1</c:v>
                </c:pt>
                <c:pt idx="16488">
                  <c:v>1</c:v>
                </c:pt>
                <c:pt idx="16489">
                  <c:v>1</c:v>
                </c:pt>
                <c:pt idx="16490">
                  <c:v>1</c:v>
                </c:pt>
                <c:pt idx="16491">
                  <c:v>1</c:v>
                </c:pt>
                <c:pt idx="16492">
                  <c:v>1</c:v>
                </c:pt>
                <c:pt idx="16493">
                  <c:v>1</c:v>
                </c:pt>
                <c:pt idx="16494">
                  <c:v>1</c:v>
                </c:pt>
                <c:pt idx="16495">
                  <c:v>1</c:v>
                </c:pt>
                <c:pt idx="16496">
                  <c:v>1</c:v>
                </c:pt>
                <c:pt idx="16497">
                  <c:v>1</c:v>
                </c:pt>
                <c:pt idx="16498">
                  <c:v>1</c:v>
                </c:pt>
                <c:pt idx="16499">
                  <c:v>1</c:v>
                </c:pt>
                <c:pt idx="16500">
                  <c:v>1</c:v>
                </c:pt>
                <c:pt idx="16501">
                  <c:v>1</c:v>
                </c:pt>
                <c:pt idx="16502">
                  <c:v>1</c:v>
                </c:pt>
                <c:pt idx="16503">
                  <c:v>1</c:v>
                </c:pt>
                <c:pt idx="16504">
                  <c:v>1</c:v>
                </c:pt>
                <c:pt idx="16505">
                  <c:v>1</c:v>
                </c:pt>
                <c:pt idx="16506">
                  <c:v>1</c:v>
                </c:pt>
                <c:pt idx="16507">
                  <c:v>1</c:v>
                </c:pt>
                <c:pt idx="16508">
                  <c:v>1</c:v>
                </c:pt>
                <c:pt idx="16509">
                  <c:v>1</c:v>
                </c:pt>
                <c:pt idx="16510">
                  <c:v>1</c:v>
                </c:pt>
                <c:pt idx="16511">
                  <c:v>1</c:v>
                </c:pt>
                <c:pt idx="16512">
                  <c:v>1</c:v>
                </c:pt>
                <c:pt idx="16513">
                  <c:v>1</c:v>
                </c:pt>
                <c:pt idx="16514">
                  <c:v>1</c:v>
                </c:pt>
                <c:pt idx="16515">
                  <c:v>1</c:v>
                </c:pt>
                <c:pt idx="16516">
                  <c:v>1</c:v>
                </c:pt>
                <c:pt idx="16517">
                  <c:v>1</c:v>
                </c:pt>
                <c:pt idx="16518">
                  <c:v>1</c:v>
                </c:pt>
                <c:pt idx="16519">
                  <c:v>1</c:v>
                </c:pt>
                <c:pt idx="16520">
                  <c:v>1</c:v>
                </c:pt>
                <c:pt idx="16521">
                  <c:v>1</c:v>
                </c:pt>
                <c:pt idx="16522">
                  <c:v>1</c:v>
                </c:pt>
                <c:pt idx="16523">
                  <c:v>0.8</c:v>
                </c:pt>
                <c:pt idx="16524">
                  <c:v>1</c:v>
                </c:pt>
                <c:pt idx="16525">
                  <c:v>1</c:v>
                </c:pt>
                <c:pt idx="16526">
                  <c:v>1</c:v>
                </c:pt>
                <c:pt idx="16527">
                  <c:v>1</c:v>
                </c:pt>
                <c:pt idx="16528">
                  <c:v>1</c:v>
                </c:pt>
                <c:pt idx="16529">
                  <c:v>1</c:v>
                </c:pt>
                <c:pt idx="16530">
                  <c:v>1</c:v>
                </c:pt>
                <c:pt idx="16531">
                  <c:v>1</c:v>
                </c:pt>
                <c:pt idx="16532">
                  <c:v>1</c:v>
                </c:pt>
                <c:pt idx="16533">
                  <c:v>1</c:v>
                </c:pt>
                <c:pt idx="16534">
                  <c:v>1</c:v>
                </c:pt>
                <c:pt idx="16535">
                  <c:v>1</c:v>
                </c:pt>
                <c:pt idx="16536">
                  <c:v>1</c:v>
                </c:pt>
                <c:pt idx="16537">
                  <c:v>1</c:v>
                </c:pt>
                <c:pt idx="16538">
                  <c:v>1</c:v>
                </c:pt>
                <c:pt idx="16539">
                  <c:v>1</c:v>
                </c:pt>
                <c:pt idx="16540">
                  <c:v>1</c:v>
                </c:pt>
                <c:pt idx="16541">
                  <c:v>1</c:v>
                </c:pt>
                <c:pt idx="16542">
                  <c:v>1</c:v>
                </c:pt>
                <c:pt idx="16543">
                  <c:v>1</c:v>
                </c:pt>
                <c:pt idx="16544">
                  <c:v>1</c:v>
                </c:pt>
                <c:pt idx="16545">
                  <c:v>1</c:v>
                </c:pt>
                <c:pt idx="16546">
                  <c:v>1</c:v>
                </c:pt>
                <c:pt idx="16547">
                  <c:v>1</c:v>
                </c:pt>
                <c:pt idx="16548">
                  <c:v>1</c:v>
                </c:pt>
                <c:pt idx="16549">
                  <c:v>1</c:v>
                </c:pt>
                <c:pt idx="16550">
                  <c:v>1</c:v>
                </c:pt>
                <c:pt idx="16551">
                  <c:v>1</c:v>
                </c:pt>
                <c:pt idx="16552">
                  <c:v>1</c:v>
                </c:pt>
                <c:pt idx="16553">
                  <c:v>1</c:v>
                </c:pt>
                <c:pt idx="16554">
                  <c:v>1</c:v>
                </c:pt>
                <c:pt idx="16555">
                  <c:v>1</c:v>
                </c:pt>
                <c:pt idx="16556">
                  <c:v>1</c:v>
                </c:pt>
                <c:pt idx="16557">
                  <c:v>1</c:v>
                </c:pt>
                <c:pt idx="16558">
                  <c:v>1</c:v>
                </c:pt>
                <c:pt idx="16559">
                  <c:v>1</c:v>
                </c:pt>
                <c:pt idx="16560">
                  <c:v>1</c:v>
                </c:pt>
                <c:pt idx="16561">
                  <c:v>0.4</c:v>
                </c:pt>
                <c:pt idx="16562">
                  <c:v>1</c:v>
                </c:pt>
                <c:pt idx="16563">
                  <c:v>1</c:v>
                </c:pt>
                <c:pt idx="16564">
                  <c:v>1</c:v>
                </c:pt>
                <c:pt idx="16565">
                  <c:v>1</c:v>
                </c:pt>
                <c:pt idx="16566">
                  <c:v>1</c:v>
                </c:pt>
                <c:pt idx="16567">
                  <c:v>1</c:v>
                </c:pt>
                <c:pt idx="16568">
                  <c:v>1</c:v>
                </c:pt>
                <c:pt idx="16569">
                  <c:v>1</c:v>
                </c:pt>
                <c:pt idx="16570">
                  <c:v>1</c:v>
                </c:pt>
                <c:pt idx="16571">
                  <c:v>1</c:v>
                </c:pt>
                <c:pt idx="16572">
                  <c:v>1</c:v>
                </c:pt>
                <c:pt idx="16573">
                  <c:v>1</c:v>
                </c:pt>
                <c:pt idx="16574">
                  <c:v>1</c:v>
                </c:pt>
                <c:pt idx="16575">
                  <c:v>1</c:v>
                </c:pt>
                <c:pt idx="16576">
                  <c:v>1</c:v>
                </c:pt>
                <c:pt idx="16577">
                  <c:v>1</c:v>
                </c:pt>
                <c:pt idx="16578">
                  <c:v>1</c:v>
                </c:pt>
                <c:pt idx="16579">
                  <c:v>1</c:v>
                </c:pt>
                <c:pt idx="16580">
                  <c:v>1</c:v>
                </c:pt>
                <c:pt idx="16581">
                  <c:v>1</c:v>
                </c:pt>
                <c:pt idx="16582">
                  <c:v>1</c:v>
                </c:pt>
                <c:pt idx="16583">
                  <c:v>1</c:v>
                </c:pt>
                <c:pt idx="16584">
                  <c:v>1</c:v>
                </c:pt>
                <c:pt idx="16585">
                  <c:v>1</c:v>
                </c:pt>
                <c:pt idx="16586">
                  <c:v>1</c:v>
                </c:pt>
                <c:pt idx="16587">
                  <c:v>1</c:v>
                </c:pt>
                <c:pt idx="16588">
                  <c:v>1</c:v>
                </c:pt>
                <c:pt idx="16589">
                  <c:v>1</c:v>
                </c:pt>
                <c:pt idx="16590">
                  <c:v>0.2</c:v>
                </c:pt>
                <c:pt idx="16591">
                  <c:v>1</c:v>
                </c:pt>
                <c:pt idx="16592">
                  <c:v>1</c:v>
                </c:pt>
                <c:pt idx="16593">
                  <c:v>1</c:v>
                </c:pt>
                <c:pt idx="16594">
                  <c:v>1</c:v>
                </c:pt>
                <c:pt idx="16595">
                  <c:v>1</c:v>
                </c:pt>
                <c:pt idx="16596">
                  <c:v>1</c:v>
                </c:pt>
                <c:pt idx="16597">
                  <c:v>1</c:v>
                </c:pt>
                <c:pt idx="16598">
                  <c:v>1</c:v>
                </c:pt>
                <c:pt idx="16599">
                  <c:v>1</c:v>
                </c:pt>
                <c:pt idx="16600">
                  <c:v>1</c:v>
                </c:pt>
                <c:pt idx="16601">
                  <c:v>1</c:v>
                </c:pt>
                <c:pt idx="16602">
                  <c:v>1</c:v>
                </c:pt>
                <c:pt idx="16603">
                  <c:v>1</c:v>
                </c:pt>
                <c:pt idx="16604">
                  <c:v>1</c:v>
                </c:pt>
                <c:pt idx="16605">
                  <c:v>1</c:v>
                </c:pt>
                <c:pt idx="16606">
                  <c:v>1</c:v>
                </c:pt>
                <c:pt idx="16607">
                  <c:v>1</c:v>
                </c:pt>
                <c:pt idx="16608">
                  <c:v>1</c:v>
                </c:pt>
                <c:pt idx="16609">
                  <c:v>1</c:v>
                </c:pt>
                <c:pt idx="16610">
                  <c:v>1</c:v>
                </c:pt>
                <c:pt idx="16611">
                  <c:v>1</c:v>
                </c:pt>
                <c:pt idx="16612">
                  <c:v>1</c:v>
                </c:pt>
                <c:pt idx="16613">
                  <c:v>1</c:v>
                </c:pt>
                <c:pt idx="16614">
                  <c:v>1</c:v>
                </c:pt>
                <c:pt idx="16615">
                  <c:v>1</c:v>
                </c:pt>
                <c:pt idx="16616">
                  <c:v>1</c:v>
                </c:pt>
                <c:pt idx="16617">
                  <c:v>1</c:v>
                </c:pt>
                <c:pt idx="16618">
                  <c:v>0.4</c:v>
                </c:pt>
                <c:pt idx="16619">
                  <c:v>1</c:v>
                </c:pt>
                <c:pt idx="16620">
                  <c:v>1</c:v>
                </c:pt>
                <c:pt idx="16621">
                  <c:v>1</c:v>
                </c:pt>
                <c:pt idx="16622">
                  <c:v>1</c:v>
                </c:pt>
                <c:pt idx="16623">
                  <c:v>1</c:v>
                </c:pt>
                <c:pt idx="16624">
                  <c:v>1</c:v>
                </c:pt>
                <c:pt idx="16625">
                  <c:v>1</c:v>
                </c:pt>
                <c:pt idx="16626">
                  <c:v>1</c:v>
                </c:pt>
                <c:pt idx="16627">
                  <c:v>1</c:v>
                </c:pt>
                <c:pt idx="16628">
                  <c:v>1</c:v>
                </c:pt>
                <c:pt idx="16629">
                  <c:v>1</c:v>
                </c:pt>
                <c:pt idx="16630">
                  <c:v>1</c:v>
                </c:pt>
                <c:pt idx="16631">
                  <c:v>1</c:v>
                </c:pt>
                <c:pt idx="16632">
                  <c:v>1</c:v>
                </c:pt>
                <c:pt idx="16633">
                  <c:v>1</c:v>
                </c:pt>
                <c:pt idx="16634">
                  <c:v>1</c:v>
                </c:pt>
                <c:pt idx="16635">
                  <c:v>1</c:v>
                </c:pt>
                <c:pt idx="16636">
                  <c:v>1</c:v>
                </c:pt>
                <c:pt idx="16637">
                  <c:v>1</c:v>
                </c:pt>
                <c:pt idx="16638">
                  <c:v>1</c:v>
                </c:pt>
                <c:pt idx="16639">
                  <c:v>1</c:v>
                </c:pt>
                <c:pt idx="16640">
                  <c:v>1</c:v>
                </c:pt>
                <c:pt idx="16641">
                  <c:v>1</c:v>
                </c:pt>
                <c:pt idx="16642">
                  <c:v>1</c:v>
                </c:pt>
                <c:pt idx="16643">
                  <c:v>1</c:v>
                </c:pt>
                <c:pt idx="16644">
                  <c:v>0.8</c:v>
                </c:pt>
                <c:pt idx="16645">
                  <c:v>1</c:v>
                </c:pt>
                <c:pt idx="16646">
                  <c:v>1</c:v>
                </c:pt>
                <c:pt idx="16647">
                  <c:v>1</c:v>
                </c:pt>
                <c:pt idx="16648">
                  <c:v>1</c:v>
                </c:pt>
                <c:pt idx="16649">
                  <c:v>1</c:v>
                </c:pt>
                <c:pt idx="16650">
                  <c:v>1</c:v>
                </c:pt>
                <c:pt idx="16651">
                  <c:v>1</c:v>
                </c:pt>
                <c:pt idx="16652">
                  <c:v>1</c:v>
                </c:pt>
                <c:pt idx="16653">
                  <c:v>1</c:v>
                </c:pt>
                <c:pt idx="16654">
                  <c:v>1</c:v>
                </c:pt>
                <c:pt idx="16655">
                  <c:v>1</c:v>
                </c:pt>
                <c:pt idx="16656">
                  <c:v>1</c:v>
                </c:pt>
                <c:pt idx="16657">
                  <c:v>1</c:v>
                </c:pt>
                <c:pt idx="16658">
                  <c:v>1</c:v>
                </c:pt>
                <c:pt idx="16659">
                  <c:v>1</c:v>
                </c:pt>
                <c:pt idx="16660">
                  <c:v>1</c:v>
                </c:pt>
                <c:pt idx="16661">
                  <c:v>1</c:v>
                </c:pt>
                <c:pt idx="16662">
                  <c:v>1</c:v>
                </c:pt>
                <c:pt idx="16663">
                  <c:v>1</c:v>
                </c:pt>
                <c:pt idx="16664">
                  <c:v>1</c:v>
                </c:pt>
                <c:pt idx="16665">
                  <c:v>1</c:v>
                </c:pt>
                <c:pt idx="16666">
                  <c:v>1</c:v>
                </c:pt>
                <c:pt idx="16667">
                  <c:v>1</c:v>
                </c:pt>
                <c:pt idx="16668">
                  <c:v>1</c:v>
                </c:pt>
                <c:pt idx="16669">
                  <c:v>1</c:v>
                </c:pt>
                <c:pt idx="16670">
                  <c:v>1</c:v>
                </c:pt>
                <c:pt idx="16671">
                  <c:v>1</c:v>
                </c:pt>
                <c:pt idx="16672">
                  <c:v>1</c:v>
                </c:pt>
                <c:pt idx="16673">
                  <c:v>1</c:v>
                </c:pt>
                <c:pt idx="16674">
                  <c:v>1</c:v>
                </c:pt>
                <c:pt idx="16675">
                  <c:v>1</c:v>
                </c:pt>
                <c:pt idx="16676">
                  <c:v>1</c:v>
                </c:pt>
                <c:pt idx="16677">
                  <c:v>1</c:v>
                </c:pt>
                <c:pt idx="16678">
                  <c:v>1</c:v>
                </c:pt>
                <c:pt idx="16679">
                  <c:v>1</c:v>
                </c:pt>
                <c:pt idx="16680">
                  <c:v>1</c:v>
                </c:pt>
                <c:pt idx="16681">
                  <c:v>1</c:v>
                </c:pt>
                <c:pt idx="16682">
                  <c:v>1</c:v>
                </c:pt>
                <c:pt idx="16683">
                  <c:v>0.8</c:v>
                </c:pt>
                <c:pt idx="16684">
                  <c:v>1</c:v>
                </c:pt>
                <c:pt idx="16685">
                  <c:v>1</c:v>
                </c:pt>
                <c:pt idx="16686">
                  <c:v>1</c:v>
                </c:pt>
                <c:pt idx="16687">
                  <c:v>1</c:v>
                </c:pt>
                <c:pt idx="16688">
                  <c:v>1</c:v>
                </c:pt>
                <c:pt idx="16689">
                  <c:v>1</c:v>
                </c:pt>
                <c:pt idx="16690">
                  <c:v>1</c:v>
                </c:pt>
                <c:pt idx="16691">
                  <c:v>1</c:v>
                </c:pt>
                <c:pt idx="16692">
                  <c:v>1</c:v>
                </c:pt>
                <c:pt idx="16693">
                  <c:v>1</c:v>
                </c:pt>
                <c:pt idx="16694">
                  <c:v>1</c:v>
                </c:pt>
                <c:pt idx="16695">
                  <c:v>1</c:v>
                </c:pt>
                <c:pt idx="16696">
                  <c:v>1</c:v>
                </c:pt>
                <c:pt idx="16697">
                  <c:v>1</c:v>
                </c:pt>
                <c:pt idx="16698">
                  <c:v>1</c:v>
                </c:pt>
                <c:pt idx="16699">
                  <c:v>1</c:v>
                </c:pt>
                <c:pt idx="16700">
                  <c:v>1</c:v>
                </c:pt>
                <c:pt idx="16701">
                  <c:v>1</c:v>
                </c:pt>
                <c:pt idx="16702">
                  <c:v>1</c:v>
                </c:pt>
                <c:pt idx="16703">
                  <c:v>1</c:v>
                </c:pt>
                <c:pt idx="16704">
                  <c:v>1</c:v>
                </c:pt>
                <c:pt idx="16705">
                  <c:v>1</c:v>
                </c:pt>
                <c:pt idx="16706">
                  <c:v>1</c:v>
                </c:pt>
                <c:pt idx="16707">
                  <c:v>1</c:v>
                </c:pt>
                <c:pt idx="16708">
                  <c:v>1</c:v>
                </c:pt>
                <c:pt idx="16709">
                  <c:v>1</c:v>
                </c:pt>
                <c:pt idx="16710">
                  <c:v>1</c:v>
                </c:pt>
                <c:pt idx="16711">
                  <c:v>1</c:v>
                </c:pt>
                <c:pt idx="16712">
                  <c:v>1</c:v>
                </c:pt>
                <c:pt idx="16713">
                  <c:v>1</c:v>
                </c:pt>
                <c:pt idx="16714">
                  <c:v>1</c:v>
                </c:pt>
                <c:pt idx="16715">
                  <c:v>1</c:v>
                </c:pt>
                <c:pt idx="16716">
                  <c:v>0.6</c:v>
                </c:pt>
                <c:pt idx="16717">
                  <c:v>1</c:v>
                </c:pt>
                <c:pt idx="16718">
                  <c:v>1</c:v>
                </c:pt>
                <c:pt idx="16719">
                  <c:v>1</c:v>
                </c:pt>
                <c:pt idx="16720">
                  <c:v>1</c:v>
                </c:pt>
                <c:pt idx="16721">
                  <c:v>1</c:v>
                </c:pt>
                <c:pt idx="16722">
                  <c:v>1</c:v>
                </c:pt>
                <c:pt idx="16723">
                  <c:v>1</c:v>
                </c:pt>
                <c:pt idx="16724">
                  <c:v>1</c:v>
                </c:pt>
                <c:pt idx="16725">
                  <c:v>1</c:v>
                </c:pt>
                <c:pt idx="16726">
                  <c:v>1</c:v>
                </c:pt>
                <c:pt idx="16727">
                  <c:v>1</c:v>
                </c:pt>
                <c:pt idx="16728">
                  <c:v>1</c:v>
                </c:pt>
                <c:pt idx="16729">
                  <c:v>1</c:v>
                </c:pt>
                <c:pt idx="16730">
                  <c:v>1</c:v>
                </c:pt>
                <c:pt idx="16731">
                  <c:v>1</c:v>
                </c:pt>
                <c:pt idx="16732">
                  <c:v>1</c:v>
                </c:pt>
                <c:pt idx="16733">
                  <c:v>1</c:v>
                </c:pt>
                <c:pt idx="16734">
                  <c:v>1</c:v>
                </c:pt>
                <c:pt idx="16735">
                  <c:v>1</c:v>
                </c:pt>
                <c:pt idx="16736">
                  <c:v>1</c:v>
                </c:pt>
                <c:pt idx="16737">
                  <c:v>1</c:v>
                </c:pt>
                <c:pt idx="16738">
                  <c:v>1</c:v>
                </c:pt>
                <c:pt idx="16739">
                  <c:v>1</c:v>
                </c:pt>
                <c:pt idx="16740">
                  <c:v>1</c:v>
                </c:pt>
                <c:pt idx="16741">
                  <c:v>1</c:v>
                </c:pt>
                <c:pt idx="16742">
                  <c:v>1</c:v>
                </c:pt>
                <c:pt idx="16743">
                  <c:v>1</c:v>
                </c:pt>
                <c:pt idx="16744">
                  <c:v>1</c:v>
                </c:pt>
                <c:pt idx="16745">
                  <c:v>1</c:v>
                </c:pt>
                <c:pt idx="16746">
                  <c:v>1</c:v>
                </c:pt>
                <c:pt idx="16747">
                  <c:v>1</c:v>
                </c:pt>
                <c:pt idx="16748">
                  <c:v>1</c:v>
                </c:pt>
                <c:pt idx="16749">
                  <c:v>1</c:v>
                </c:pt>
                <c:pt idx="16750">
                  <c:v>1</c:v>
                </c:pt>
                <c:pt idx="16751">
                  <c:v>1</c:v>
                </c:pt>
                <c:pt idx="16752">
                  <c:v>1</c:v>
                </c:pt>
                <c:pt idx="16753">
                  <c:v>1</c:v>
                </c:pt>
                <c:pt idx="16754">
                  <c:v>1</c:v>
                </c:pt>
                <c:pt idx="16755">
                  <c:v>1</c:v>
                </c:pt>
                <c:pt idx="16756">
                  <c:v>1</c:v>
                </c:pt>
                <c:pt idx="16757">
                  <c:v>1</c:v>
                </c:pt>
                <c:pt idx="16758">
                  <c:v>1</c:v>
                </c:pt>
                <c:pt idx="16759">
                  <c:v>1</c:v>
                </c:pt>
                <c:pt idx="16760">
                  <c:v>1</c:v>
                </c:pt>
                <c:pt idx="16761">
                  <c:v>1</c:v>
                </c:pt>
                <c:pt idx="16762">
                  <c:v>1</c:v>
                </c:pt>
                <c:pt idx="16763">
                  <c:v>1</c:v>
                </c:pt>
                <c:pt idx="16764">
                  <c:v>1</c:v>
                </c:pt>
                <c:pt idx="16765">
                  <c:v>1</c:v>
                </c:pt>
                <c:pt idx="16766">
                  <c:v>1</c:v>
                </c:pt>
                <c:pt idx="16767">
                  <c:v>0.6</c:v>
                </c:pt>
                <c:pt idx="16768">
                  <c:v>1</c:v>
                </c:pt>
                <c:pt idx="16769">
                  <c:v>1</c:v>
                </c:pt>
                <c:pt idx="16770">
                  <c:v>1</c:v>
                </c:pt>
                <c:pt idx="16771">
                  <c:v>1</c:v>
                </c:pt>
                <c:pt idx="16772">
                  <c:v>1</c:v>
                </c:pt>
                <c:pt idx="16773">
                  <c:v>1</c:v>
                </c:pt>
                <c:pt idx="16774">
                  <c:v>1</c:v>
                </c:pt>
                <c:pt idx="16775">
                  <c:v>1</c:v>
                </c:pt>
                <c:pt idx="16776">
                  <c:v>1</c:v>
                </c:pt>
                <c:pt idx="16777">
                  <c:v>1</c:v>
                </c:pt>
                <c:pt idx="16778">
                  <c:v>1</c:v>
                </c:pt>
                <c:pt idx="16779">
                  <c:v>1</c:v>
                </c:pt>
                <c:pt idx="16780">
                  <c:v>1</c:v>
                </c:pt>
                <c:pt idx="16781">
                  <c:v>1</c:v>
                </c:pt>
                <c:pt idx="16782">
                  <c:v>1</c:v>
                </c:pt>
                <c:pt idx="16783">
                  <c:v>1</c:v>
                </c:pt>
                <c:pt idx="16784">
                  <c:v>1</c:v>
                </c:pt>
                <c:pt idx="16785">
                  <c:v>1</c:v>
                </c:pt>
                <c:pt idx="16786">
                  <c:v>1</c:v>
                </c:pt>
                <c:pt idx="16787">
                  <c:v>1</c:v>
                </c:pt>
                <c:pt idx="16788">
                  <c:v>1</c:v>
                </c:pt>
                <c:pt idx="16789">
                  <c:v>1</c:v>
                </c:pt>
                <c:pt idx="16790">
                  <c:v>1</c:v>
                </c:pt>
                <c:pt idx="16791">
                  <c:v>1</c:v>
                </c:pt>
                <c:pt idx="16792">
                  <c:v>1</c:v>
                </c:pt>
                <c:pt idx="16793">
                  <c:v>1</c:v>
                </c:pt>
                <c:pt idx="16794">
                  <c:v>1</c:v>
                </c:pt>
                <c:pt idx="16795">
                  <c:v>1</c:v>
                </c:pt>
                <c:pt idx="16796">
                  <c:v>0.6</c:v>
                </c:pt>
                <c:pt idx="16797">
                  <c:v>1</c:v>
                </c:pt>
                <c:pt idx="16798">
                  <c:v>1</c:v>
                </c:pt>
                <c:pt idx="16799">
                  <c:v>1</c:v>
                </c:pt>
                <c:pt idx="16800">
                  <c:v>1</c:v>
                </c:pt>
                <c:pt idx="16801">
                  <c:v>1</c:v>
                </c:pt>
                <c:pt idx="16802">
                  <c:v>1</c:v>
                </c:pt>
                <c:pt idx="16803">
                  <c:v>1</c:v>
                </c:pt>
                <c:pt idx="16804">
                  <c:v>1</c:v>
                </c:pt>
                <c:pt idx="16805">
                  <c:v>1</c:v>
                </c:pt>
                <c:pt idx="16806">
                  <c:v>1</c:v>
                </c:pt>
                <c:pt idx="16807">
                  <c:v>1</c:v>
                </c:pt>
                <c:pt idx="16808">
                  <c:v>1</c:v>
                </c:pt>
                <c:pt idx="16809">
                  <c:v>1</c:v>
                </c:pt>
                <c:pt idx="16810">
                  <c:v>1</c:v>
                </c:pt>
                <c:pt idx="16811">
                  <c:v>1</c:v>
                </c:pt>
                <c:pt idx="16812">
                  <c:v>1</c:v>
                </c:pt>
                <c:pt idx="16813">
                  <c:v>1</c:v>
                </c:pt>
                <c:pt idx="16814">
                  <c:v>1</c:v>
                </c:pt>
                <c:pt idx="16815">
                  <c:v>1</c:v>
                </c:pt>
                <c:pt idx="16816">
                  <c:v>1</c:v>
                </c:pt>
                <c:pt idx="16817">
                  <c:v>1</c:v>
                </c:pt>
                <c:pt idx="16818">
                  <c:v>1</c:v>
                </c:pt>
                <c:pt idx="16819">
                  <c:v>1</c:v>
                </c:pt>
                <c:pt idx="16820">
                  <c:v>1</c:v>
                </c:pt>
                <c:pt idx="16821">
                  <c:v>0.4</c:v>
                </c:pt>
                <c:pt idx="16822">
                  <c:v>1</c:v>
                </c:pt>
                <c:pt idx="16823">
                  <c:v>1</c:v>
                </c:pt>
                <c:pt idx="16824">
                  <c:v>1</c:v>
                </c:pt>
                <c:pt idx="16825">
                  <c:v>1</c:v>
                </c:pt>
                <c:pt idx="16826">
                  <c:v>1</c:v>
                </c:pt>
                <c:pt idx="16827">
                  <c:v>1</c:v>
                </c:pt>
                <c:pt idx="16828">
                  <c:v>1</c:v>
                </c:pt>
                <c:pt idx="16829">
                  <c:v>1</c:v>
                </c:pt>
                <c:pt idx="16830">
                  <c:v>1</c:v>
                </c:pt>
                <c:pt idx="16831">
                  <c:v>1</c:v>
                </c:pt>
                <c:pt idx="16832">
                  <c:v>1</c:v>
                </c:pt>
                <c:pt idx="16833">
                  <c:v>1</c:v>
                </c:pt>
                <c:pt idx="16834">
                  <c:v>1</c:v>
                </c:pt>
                <c:pt idx="16835">
                  <c:v>1</c:v>
                </c:pt>
                <c:pt idx="16836">
                  <c:v>1</c:v>
                </c:pt>
                <c:pt idx="16837">
                  <c:v>1</c:v>
                </c:pt>
                <c:pt idx="16838">
                  <c:v>1</c:v>
                </c:pt>
                <c:pt idx="16839">
                  <c:v>1</c:v>
                </c:pt>
                <c:pt idx="16840">
                  <c:v>1</c:v>
                </c:pt>
                <c:pt idx="16841">
                  <c:v>1</c:v>
                </c:pt>
                <c:pt idx="16842">
                  <c:v>0.4</c:v>
                </c:pt>
                <c:pt idx="16843">
                  <c:v>1</c:v>
                </c:pt>
                <c:pt idx="16844">
                  <c:v>1</c:v>
                </c:pt>
                <c:pt idx="16845">
                  <c:v>1</c:v>
                </c:pt>
                <c:pt idx="16846">
                  <c:v>1</c:v>
                </c:pt>
                <c:pt idx="16847">
                  <c:v>1</c:v>
                </c:pt>
                <c:pt idx="16848">
                  <c:v>1</c:v>
                </c:pt>
                <c:pt idx="16849">
                  <c:v>1</c:v>
                </c:pt>
                <c:pt idx="16850">
                  <c:v>1</c:v>
                </c:pt>
                <c:pt idx="16851">
                  <c:v>1</c:v>
                </c:pt>
                <c:pt idx="16852">
                  <c:v>1</c:v>
                </c:pt>
                <c:pt idx="16853">
                  <c:v>1</c:v>
                </c:pt>
                <c:pt idx="16854">
                  <c:v>1</c:v>
                </c:pt>
                <c:pt idx="16855">
                  <c:v>1</c:v>
                </c:pt>
                <c:pt idx="16856">
                  <c:v>1</c:v>
                </c:pt>
                <c:pt idx="16857">
                  <c:v>1</c:v>
                </c:pt>
                <c:pt idx="16858">
                  <c:v>1</c:v>
                </c:pt>
                <c:pt idx="16859">
                  <c:v>1</c:v>
                </c:pt>
                <c:pt idx="16860">
                  <c:v>1</c:v>
                </c:pt>
                <c:pt idx="16861">
                  <c:v>1</c:v>
                </c:pt>
                <c:pt idx="16862">
                  <c:v>1</c:v>
                </c:pt>
                <c:pt idx="16863">
                  <c:v>1</c:v>
                </c:pt>
                <c:pt idx="16864">
                  <c:v>1</c:v>
                </c:pt>
                <c:pt idx="16865">
                  <c:v>1</c:v>
                </c:pt>
                <c:pt idx="16866">
                  <c:v>1</c:v>
                </c:pt>
                <c:pt idx="16867">
                  <c:v>1</c:v>
                </c:pt>
                <c:pt idx="16868">
                  <c:v>1</c:v>
                </c:pt>
                <c:pt idx="16869">
                  <c:v>1</c:v>
                </c:pt>
                <c:pt idx="16870">
                  <c:v>1</c:v>
                </c:pt>
                <c:pt idx="16871">
                  <c:v>1</c:v>
                </c:pt>
                <c:pt idx="16872">
                  <c:v>1</c:v>
                </c:pt>
                <c:pt idx="16873">
                  <c:v>1</c:v>
                </c:pt>
                <c:pt idx="16874">
                  <c:v>1</c:v>
                </c:pt>
                <c:pt idx="16875">
                  <c:v>1</c:v>
                </c:pt>
                <c:pt idx="16876">
                  <c:v>1</c:v>
                </c:pt>
                <c:pt idx="16877">
                  <c:v>1</c:v>
                </c:pt>
                <c:pt idx="16878">
                  <c:v>1</c:v>
                </c:pt>
                <c:pt idx="16879">
                  <c:v>1</c:v>
                </c:pt>
                <c:pt idx="16880">
                  <c:v>1</c:v>
                </c:pt>
                <c:pt idx="16881">
                  <c:v>1</c:v>
                </c:pt>
                <c:pt idx="16882">
                  <c:v>1</c:v>
                </c:pt>
                <c:pt idx="16883">
                  <c:v>1</c:v>
                </c:pt>
                <c:pt idx="16884">
                  <c:v>1</c:v>
                </c:pt>
                <c:pt idx="16885">
                  <c:v>1</c:v>
                </c:pt>
                <c:pt idx="16886">
                  <c:v>1</c:v>
                </c:pt>
                <c:pt idx="16887">
                  <c:v>1</c:v>
                </c:pt>
                <c:pt idx="16888">
                  <c:v>1</c:v>
                </c:pt>
                <c:pt idx="16889">
                  <c:v>1</c:v>
                </c:pt>
                <c:pt idx="16890">
                  <c:v>1</c:v>
                </c:pt>
                <c:pt idx="16891">
                  <c:v>1</c:v>
                </c:pt>
                <c:pt idx="16892">
                  <c:v>1</c:v>
                </c:pt>
                <c:pt idx="16893">
                  <c:v>1</c:v>
                </c:pt>
                <c:pt idx="16894">
                  <c:v>1</c:v>
                </c:pt>
                <c:pt idx="16895">
                  <c:v>1</c:v>
                </c:pt>
                <c:pt idx="16896">
                  <c:v>1</c:v>
                </c:pt>
                <c:pt idx="16897">
                  <c:v>1</c:v>
                </c:pt>
                <c:pt idx="16898">
                  <c:v>1</c:v>
                </c:pt>
                <c:pt idx="16899">
                  <c:v>1</c:v>
                </c:pt>
                <c:pt idx="16900">
                  <c:v>1</c:v>
                </c:pt>
                <c:pt idx="16901">
                  <c:v>1</c:v>
                </c:pt>
                <c:pt idx="16902">
                  <c:v>1</c:v>
                </c:pt>
                <c:pt idx="16903">
                  <c:v>1</c:v>
                </c:pt>
                <c:pt idx="16904">
                  <c:v>1</c:v>
                </c:pt>
                <c:pt idx="16905">
                  <c:v>1</c:v>
                </c:pt>
                <c:pt idx="16906">
                  <c:v>1</c:v>
                </c:pt>
                <c:pt idx="16907">
                  <c:v>1</c:v>
                </c:pt>
                <c:pt idx="16908">
                  <c:v>1</c:v>
                </c:pt>
                <c:pt idx="16909">
                  <c:v>1</c:v>
                </c:pt>
                <c:pt idx="16910">
                  <c:v>1</c:v>
                </c:pt>
                <c:pt idx="16911">
                  <c:v>1</c:v>
                </c:pt>
                <c:pt idx="16912">
                  <c:v>1</c:v>
                </c:pt>
                <c:pt idx="16913">
                  <c:v>1</c:v>
                </c:pt>
                <c:pt idx="16914">
                  <c:v>1</c:v>
                </c:pt>
                <c:pt idx="16915">
                  <c:v>1</c:v>
                </c:pt>
                <c:pt idx="16916">
                  <c:v>1</c:v>
                </c:pt>
                <c:pt idx="16917">
                  <c:v>1</c:v>
                </c:pt>
                <c:pt idx="16918">
                  <c:v>1</c:v>
                </c:pt>
                <c:pt idx="16919">
                  <c:v>1</c:v>
                </c:pt>
                <c:pt idx="16920">
                  <c:v>1</c:v>
                </c:pt>
                <c:pt idx="16921">
                  <c:v>1</c:v>
                </c:pt>
                <c:pt idx="16922">
                  <c:v>1</c:v>
                </c:pt>
                <c:pt idx="16923">
                  <c:v>1</c:v>
                </c:pt>
                <c:pt idx="16924">
                  <c:v>1</c:v>
                </c:pt>
                <c:pt idx="16925">
                  <c:v>1</c:v>
                </c:pt>
                <c:pt idx="16926">
                  <c:v>1</c:v>
                </c:pt>
                <c:pt idx="16927">
                  <c:v>1</c:v>
                </c:pt>
                <c:pt idx="16928">
                  <c:v>1</c:v>
                </c:pt>
                <c:pt idx="16929">
                  <c:v>1</c:v>
                </c:pt>
                <c:pt idx="16930">
                  <c:v>1</c:v>
                </c:pt>
                <c:pt idx="16931">
                  <c:v>1</c:v>
                </c:pt>
                <c:pt idx="16932">
                  <c:v>1</c:v>
                </c:pt>
                <c:pt idx="16933">
                  <c:v>1</c:v>
                </c:pt>
                <c:pt idx="16934">
                  <c:v>1</c:v>
                </c:pt>
                <c:pt idx="16935">
                  <c:v>1</c:v>
                </c:pt>
                <c:pt idx="16936">
                  <c:v>1</c:v>
                </c:pt>
                <c:pt idx="16937">
                  <c:v>1</c:v>
                </c:pt>
                <c:pt idx="16938">
                  <c:v>1</c:v>
                </c:pt>
                <c:pt idx="16939">
                  <c:v>1</c:v>
                </c:pt>
                <c:pt idx="16940">
                  <c:v>1</c:v>
                </c:pt>
                <c:pt idx="16941">
                  <c:v>1</c:v>
                </c:pt>
                <c:pt idx="16942">
                  <c:v>1</c:v>
                </c:pt>
                <c:pt idx="16943">
                  <c:v>1</c:v>
                </c:pt>
                <c:pt idx="16944">
                  <c:v>1</c:v>
                </c:pt>
                <c:pt idx="16945">
                  <c:v>1</c:v>
                </c:pt>
                <c:pt idx="16946">
                  <c:v>1</c:v>
                </c:pt>
                <c:pt idx="16947">
                  <c:v>1</c:v>
                </c:pt>
                <c:pt idx="16948">
                  <c:v>1</c:v>
                </c:pt>
                <c:pt idx="16949">
                  <c:v>1</c:v>
                </c:pt>
                <c:pt idx="16950">
                  <c:v>1</c:v>
                </c:pt>
                <c:pt idx="16951">
                  <c:v>0.8</c:v>
                </c:pt>
                <c:pt idx="16952">
                  <c:v>1</c:v>
                </c:pt>
                <c:pt idx="16953">
                  <c:v>1</c:v>
                </c:pt>
                <c:pt idx="16954">
                  <c:v>0.75</c:v>
                </c:pt>
                <c:pt idx="16955">
                  <c:v>1</c:v>
                </c:pt>
                <c:pt idx="16956">
                  <c:v>1</c:v>
                </c:pt>
                <c:pt idx="16957">
                  <c:v>1</c:v>
                </c:pt>
                <c:pt idx="16958">
                  <c:v>1</c:v>
                </c:pt>
                <c:pt idx="16959">
                  <c:v>1</c:v>
                </c:pt>
                <c:pt idx="16960">
                  <c:v>1</c:v>
                </c:pt>
                <c:pt idx="16961">
                  <c:v>1</c:v>
                </c:pt>
                <c:pt idx="16962">
                  <c:v>1</c:v>
                </c:pt>
                <c:pt idx="16963">
                  <c:v>1</c:v>
                </c:pt>
                <c:pt idx="16964">
                  <c:v>1</c:v>
                </c:pt>
                <c:pt idx="16965">
                  <c:v>1</c:v>
                </c:pt>
                <c:pt idx="16966">
                  <c:v>1</c:v>
                </c:pt>
                <c:pt idx="16967">
                  <c:v>1</c:v>
                </c:pt>
                <c:pt idx="16968">
                  <c:v>1</c:v>
                </c:pt>
                <c:pt idx="16969">
                  <c:v>1</c:v>
                </c:pt>
                <c:pt idx="16970">
                  <c:v>1</c:v>
                </c:pt>
                <c:pt idx="16971">
                  <c:v>1</c:v>
                </c:pt>
                <c:pt idx="16972">
                  <c:v>1</c:v>
                </c:pt>
                <c:pt idx="16973">
                  <c:v>1</c:v>
                </c:pt>
                <c:pt idx="16974">
                  <c:v>1</c:v>
                </c:pt>
                <c:pt idx="16975">
                  <c:v>1</c:v>
                </c:pt>
                <c:pt idx="16976">
                  <c:v>1</c:v>
                </c:pt>
                <c:pt idx="16977">
                  <c:v>1</c:v>
                </c:pt>
                <c:pt idx="16978">
                  <c:v>1</c:v>
                </c:pt>
                <c:pt idx="16979">
                  <c:v>1</c:v>
                </c:pt>
                <c:pt idx="16980">
                  <c:v>1</c:v>
                </c:pt>
                <c:pt idx="16981">
                  <c:v>1</c:v>
                </c:pt>
                <c:pt idx="16982">
                  <c:v>1</c:v>
                </c:pt>
                <c:pt idx="16983">
                  <c:v>1</c:v>
                </c:pt>
                <c:pt idx="16984">
                  <c:v>1</c:v>
                </c:pt>
                <c:pt idx="16985">
                  <c:v>1</c:v>
                </c:pt>
                <c:pt idx="16986">
                  <c:v>1</c:v>
                </c:pt>
                <c:pt idx="16987">
                  <c:v>1</c:v>
                </c:pt>
                <c:pt idx="16988">
                  <c:v>1</c:v>
                </c:pt>
                <c:pt idx="16989">
                  <c:v>1</c:v>
                </c:pt>
                <c:pt idx="16990">
                  <c:v>1</c:v>
                </c:pt>
                <c:pt idx="16991">
                  <c:v>1</c:v>
                </c:pt>
                <c:pt idx="16992">
                  <c:v>1</c:v>
                </c:pt>
                <c:pt idx="16993">
                  <c:v>1</c:v>
                </c:pt>
                <c:pt idx="16994">
                  <c:v>1</c:v>
                </c:pt>
                <c:pt idx="16995">
                  <c:v>1</c:v>
                </c:pt>
                <c:pt idx="16996">
                  <c:v>1</c:v>
                </c:pt>
                <c:pt idx="16997">
                  <c:v>1</c:v>
                </c:pt>
                <c:pt idx="16998">
                  <c:v>1</c:v>
                </c:pt>
                <c:pt idx="16999">
                  <c:v>1</c:v>
                </c:pt>
                <c:pt idx="17000">
                  <c:v>1</c:v>
                </c:pt>
                <c:pt idx="17001">
                  <c:v>1</c:v>
                </c:pt>
                <c:pt idx="17002">
                  <c:v>1</c:v>
                </c:pt>
                <c:pt idx="17003">
                  <c:v>1</c:v>
                </c:pt>
                <c:pt idx="17004">
                  <c:v>1</c:v>
                </c:pt>
                <c:pt idx="17005">
                  <c:v>1</c:v>
                </c:pt>
                <c:pt idx="17006">
                  <c:v>1</c:v>
                </c:pt>
                <c:pt idx="17007">
                  <c:v>1</c:v>
                </c:pt>
                <c:pt idx="17008">
                  <c:v>1</c:v>
                </c:pt>
                <c:pt idx="17009">
                  <c:v>1</c:v>
                </c:pt>
                <c:pt idx="17010">
                  <c:v>1</c:v>
                </c:pt>
                <c:pt idx="17011">
                  <c:v>1</c:v>
                </c:pt>
                <c:pt idx="17012">
                  <c:v>1</c:v>
                </c:pt>
                <c:pt idx="17013">
                  <c:v>1</c:v>
                </c:pt>
                <c:pt idx="17014">
                  <c:v>1</c:v>
                </c:pt>
                <c:pt idx="17015">
                  <c:v>1</c:v>
                </c:pt>
                <c:pt idx="17016">
                  <c:v>1</c:v>
                </c:pt>
                <c:pt idx="17017">
                  <c:v>1</c:v>
                </c:pt>
                <c:pt idx="17018">
                  <c:v>1</c:v>
                </c:pt>
                <c:pt idx="17019">
                  <c:v>1</c:v>
                </c:pt>
                <c:pt idx="17020">
                  <c:v>1</c:v>
                </c:pt>
                <c:pt idx="17021">
                  <c:v>1</c:v>
                </c:pt>
                <c:pt idx="17022">
                  <c:v>1</c:v>
                </c:pt>
                <c:pt idx="17023">
                  <c:v>1</c:v>
                </c:pt>
                <c:pt idx="17024">
                  <c:v>1</c:v>
                </c:pt>
                <c:pt idx="17025">
                  <c:v>1</c:v>
                </c:pt>
                <c:pt idx="17026">
                  <c:v>1</c:v>
                </c:pt>
                <c:pt idx="17027">
                  <c:v>1</c:v>
                </c:pt>
                <c:pt idx="17028">
                  <c:v>1</c:v>
                </c:pt>
                <c:pt idx="17029">
                  <c:v>1</c:v>
                </c:pt>
                <c:pt idx="17030">
                  <c:v>1</c:v>
                </c:pt>
                <c:pt idx="17031">
                  <c:v>1</c:v>
                </c:pt>
                <c:pt idx="17032">
                  <c:v>1</c:v>
                </c:pt>
                <c:pt idx="17033">
                  <c:v>1</c:v>
                </c:pt>
                <c:pt idx="17034">
                  <c:v>1</c:v>
                </c:pt>
                <c:pt idx="17035">
                  <c:v>1</c:v>
                </c:pt>
                <c:pt idx="17036">
                  <c:v>1</c:v>
                </c:pt>
                <c:pt idx="17037">
                  <c:v>1</c:v>
                </c:pt>
                <c:pt idx="17038">
                  <c:v>1</c:v>
                </c:pt>
                <c:pt idx="17039">
                  <c:v>1</c:v>
                </c:pt>
                <c:pt idx="17040">
                  <c:v>1</c:v>
                </c:pt>
                <c:pt idx="17041">
                  <c:v>1</c:v>
                </c:pt>
                <c:pt idx="17042">
                  <c:v>1</c:v>
                </c:pt>
                <c:pt idx="17043">
                  <c:v>1</c:v>
                </c:pt>
                <c:pt idx="17044">
                  <c:v>1</c:v>
                </c:pt>
                <c:pt idx="17045">
                  <c:v>1</c:v>
                </c:pt>
                <c:pt idx="17046">
                  <c:v>1</c:v>
                </c:pt>
                <c:pt idx="17047">
                  <c:v>1</c:v>
                </c:pt>
                <c:pt idx="17048">
                  <c:v>1</c:v>
                </c:pt>
                <c:pt idx="17049">
                  <c:v>1</c:v>
                </c:pt>
                <c:pt idx="17050">
                  <c:v>1</c:v>
                </c:pt>
                <c:pt idx="17051">
                  <c:v>1</c:v>
                </c:pt>
                <c:pt idx="17052">
                  <c:v>1</c:v>
                </c:pt>
                <c:pt idx="17053">
                  <c:v>1</c:v>
                </c:pt>
                <c:pt idx="17054">
                  <c:v>1</c:v>
                </c:pt>
                <c:pt idx="17055">
                  <c:v>1</c:v>
                </c:pt>
                <c:pt idx="17056">
                  <c:v>1</c:v>
                </c:pt>
                <c:pt idx="17057">
                  <c:v>1</c:v>
                </c:pt>
                <c:pt idx="17058">
                  <c:v>1</c:v>
                </c:pt>
                <c:pt idx="17059">
                  <c:v>1</c:v>
                </c:pt>
                <c:pt idx="17060">
                  <c:v>1</c:v>
                </c:pt>
                <c:pt idx="17061">
                  <c:v>1</c:v>
                </c:pt>
                <c:pt idx="17062">
                  <c:v>1</c:v>
                </c:pt>
                <c:pt idx="17063">
                  <c:v>1</c:v>
                </c:pt>
                <c:pt idx="17064">
                  <c:v>1</c:v>
                </c:pt>
                <c:pt idx="17065">
                  <c:v>1</c:v>
                </c:pt>
                <c:pt idx="17066">
                  <c:v>1</c:v>
                </c:pt>
                <c:pt idx="17067">
                  <c:v>1</c:v>
                </c:pt>
                <c:pt idx="17068">
                  <c:v>1</c:v>
                </c:pt>
                <c:pt idx="17069">
                  <c:v>1</c:v>
                </c:pt>
                <c:pt idx="17070">
                  <c:v>1</c:v>
                </c:pt>
                <c:pt idx="17071">
                  <c:v>1</c:v>
                </c:pt>
                <c:pt idx="17072">
                  <c:v>1</c:v>
                </c:pt>
                <c:pt idx="17073">
                  <c:v>1</c:v>
                </c:pt>
                <c:pt idx="17074">
                  <c:v>1</c:v>
                </c:pt>
                <c:pt idx="17075">
                  <c:v>1</c:v>
                </c:pt>
                <c:pt idx="17076">
                  <c:v>1</c:v>
                </c:pt>
                <c:pt idx="17077">
                  <c:v>1</c:v>
                </c:pt>
                <c:pt idx="17078">
                  <c:v>1</c:v>
                </c:pt>
                <c:pt idx="17079">
                  <c:v>1</c:v>
                </c:pt>
                <c:pt idx="17080">
                  <c:v>1</c:v>
                </c:pt>
                <c:pt idx="17081">
                  <c:v>0.5</c:v>
                </c:pt>
                <c:pt idx="17082">
                  <c:v>1</c:v>
                </c:pt>
                <c:pt idx="17083">
                  <c:v>1</c:v>
                </c:pt>
                <c:pt idx="17084">
                  <c:v>1</c:v>
                </c:pt>
                <c:pt idx="17085">
                  <c:v>1</c:v>
                </c:pt>
                <c:pt idx="17086">
                  <c:v>1</c:v>
                </c:pt>
                <c:pt idx="17087">
                  <c:v>1</c:v>
                </c:pt>
                <c:pt idx="17088">
                  <c:v>1</c:v>
                </c:pt>
                <c:pt idx="17089">
                  <c:v>1</c:v>
                </c:pt>
                <c:pt idx="17090">
                  <c:v>1</c:v>
                </c:pt>
                <c:pt idx="17091">
                  <c:v>1</c:v>
                </c:pt>
                <c:pt idx="17092">
                  <c:v>1</c:v>
                </c:pt>
                <c:pt idx="17093">
                  <c:v>1</c:v>
                </c:pt>
                <c:pt idx="17094">
                  <c:v>1</c:v>
                </c:pt>
                <c:pt idx="17095">
                  <c:v>1</c:v>
                </c:pt>
                <c:pt idx="17096">
                  <c:v>1</c:v>
                </c:pt>
                <c:pt idx="17097">
                  <c:v>1</c:v>
                </c:pt>
                <c:pt idx="17098">
                  <c:v>1</c:v>
                </c:pt>
                <c:pt idx="17099">
                  <c:v>1</c:v>
                </c:pt>
                <c:pt idx="17100">
                  <c:v>1</c:v>
                </c:pt>
                <c:pt idx="17101">
                  <c:v>1</c:v>
                </c:pt>
                <c:pt idx="17102">
                  <c:v>1</c:v>
                </c:pt>
                <c:pt idx="17103">
                  <c:v>1</c:v>
                </c:pt>
                <c:pt idx="17104">
                  <c:v>1</c:v>
                </c:pt>
                <c:pt idx="17105">
                  <c:v>1</c:v>
                </c:pt>
                <c:pt idx="17106">
                  <c:v>1</c:v>
                </c:pt>
                <c:pt idx="17107">
                  <c:v>1</c:v>
                </c:pt>
                <c:pt idx="17108">
                  <c:v>1</c:v>
                </c:pt>
                <c:pt idx="17109">
                  <c:v>1</c:v>
                </c:pt>
                <c:pt idx="17110">
                  <c:v>1</c:v>
                </c:pt>
                <c:pt idx="17111">
                  <c:v>1</c:v>
                </c:pt>
                <c:pt idx="17112">
                  <c:v>1</c:v>
                </c:pt>
                <c:pt idx="17113">
                  <c:v>1</c:v>
                </c:pt>
                <c:pt idx="17114">
                  <c:v>1</c:v>
                </c:pt>
                <c:pt idx="17115">
                  <c:v>1</c:v>
                </c:pt>
                <c:pt idx="17116">
                  <c:v>1</c:v>
                </c:pt>
                <c:pt idx="17117">
                  <c:v>1</c:v>
                </c:pt>
                <c:pt idx="17118">
                  <c:v>1</c:v>
                </c:pt>
                <c:pt idx="17119">
                  <c:v>1</c:v>
                </c:pt>
                <c:pt idx="17120">
                  <c:v>1</c:v>
                </c:pt>
                <c:pt idx="17121">
                  <c:v>1</c:v>
                </c:pt>
                <c:pt idx="17122">
                  <c:v>1</c:v>
                </c:pt>
                <c:pt idx="17123">
                  <c:v>1</c:v>
                </c:pt>
                <c:pt idx="17124">
                  <c:v>1</c:v>
                </c:pt>
                <c:pt idx="17125">
                  <c:v>1</c:v>
                </c:pt>
                <c:pt idx="17126">
                  <c:v>1</c:v>
                </c:pt>
                <c:pt idx="17127">
                  <c:v>1</c:v>
                </c:pt>
                <c:pt idx="17128">
                  <c:v>1</c:v>
                </c:pt>
                <c:pt idx="17129">
                  <c:v>1</c:v>
                </c:pt>
                <c:pt idx="17130">
                  <c:v>1</c:v>
                </c:pt>
                <c:pt idx="17131">
                  <c:v>0.75</c:v>
                </c:pt>
                <c:pt idx="17132">
                  <c:v>1</c:v>
                </c:pt>
                <c:pt idx="17133">
                  <c:v>1</c:v>
                </c:pt>
                <c:pt idx="17134">
                  <c:v>1</c:v>
                </c:pt>
                <c:pt idx="17135">
                  <c:v>1</c:v>
                </c:pt>
                <c:pt idx="17136">
                  <c:v>1</c:v>
                </c:pt>
                <c:pt idx="17137">
                  <c:v>1</c:v>
                </c:pt>
                <c:pt idx="17138">
                  <c:v>1</c:v>
                </c:pt>
                <c:pt idx="17139">
                  <c:v>1</c:v>
                </c:pt>
                <c:pt idx="17140">
                  <c:v>1</c:v>
                </c:pt>
                <c:pt idx="17141">
                  <c:v>1</c:v>
                </c:pt>
                <c:pt idx="17142">
                  <c:v>1</c:v>
                </c:pt>
                <c:pt idx="17143">
                  <c:v>1</c:v>
                </c:pt>
                <c:pt idx="17144">
                  <c:v>1</c:v>
                </c:pt>
                <c:pt idx="17145">
                  <c:v>1</c:v>
                </c:pt>
                <c:pt idx="17146">
                  <c:v>1</c:v>
                </c:pt>
                <c:pt idx="17147">
                  <c:v>1</c:v>
                </c:pt>
                <c:pt idx="17148">
                  <c:v>1</c:v>
                </c:pt>
                <c:pt idx="17149">
                  <c:v>1</c:v>
                </c:pt>
                <c:pt idx="17150">
                  <c:v>1</c:v>
                </c:pt>
                <c:pt idx="17151">
                  <c:v>1</c:v>
                </c:pt>
                <c:pt idx="17152">
                  <c:v>1</c:v>
                </c:pt>
                <c:pt idx="17153">
                  <c:v>1</c:v>
                </c:pt>
                <c:pt idx="17154">
                  <c:v>0.5</c:v>
                </c:pt>
                <c:pt idx="17155">
                  <c:v>1</c:v>
                </c:pt>
                <c:pt idx="17156">
                  <c:v>1</c:v>
                </c:pt>
                <c:pt idx="17157">
                  <c:v>1</c:v>
                </c:pt>
                <c:pt idx="17158">
                  <c:v>0.75</c:v>
                </c:pt>
                <c:pt idx="17159">
                  <c:v>1</c:v>
                </c:pt>
                <c:pt idx="17160">
                  <c:v>1</c:v>
                </c:pt>
                <c:pt idx="17161">
                  <c:v>1</c:v>
                </c:pt>
                <c:pt idx="17162">
                  <c:v>1</c:v>
                </c:pt>
                <c:pt idx="17163">
                  <c:v>1</c:v>
                </c:pt>
                <c:pt idx="17164">
                  <c:v>1</c:v>
                </c:pt>
                <c:pt idx="17165">
                  <c:v>1</c:v>
                </c:pt>
                <c:pt idx="17166">
                  <c:v>1</c:v>
                </c:pt>
                <c:pt idx="17167">
                  <c:v>1</c:v>
                </c:pt>
                <c:pt idx="17168">
                  <c:v>1</c:v>
                </c:pt>
                <c:pt idx="17169">
                  <c:v>1</c:v>
                </c:pt>
                <c:pt idx="17170">
                  <c:v>1</c:v>
                </c:pt>
                <c:pt idx="17171">
                  <c:v>1</c:v>
                </c:pt>
                <c:pt idx="17172">
                  <c:v>1</c:v>
                </c:pt>
                <c:pt idx="17173">
                  <c:v>1</c:v>
                </c:pt>
                <c:pt idx="17174">
                  <c:v>1</c:v>
                </c:pt>
                <c:pt idx="17175">
                  <c:v>1</c:v>
                </c:pt>
                <c:pt idx="17176">
                  <c:v>1</c:v>
                </c:pt>
                <c:pt idx="17177">
                  <c:v>1</c:v>
                </c:pt>
                <c:pt idx="17178">
                  <c:v>1</c:v>
                </c:pt>
                <c:pt idx="17179">
                  <c:v>1</c:v>
                </c:pt>
                <c:pt idx="17180">
                  <c:v>1</c:v>
                </c:pt>
                <c:pt idx="17181">
                  <c:v>1</c:v>
                </c:pt>
                <c:pt idx="17182">
                  <c:v>1</c:v>
                </c:pt>
                <c:pt idx="17183">
                  <c:v>1</c:v>
                </c:pt>
                <c:pt idx="17184">
                  <c:v>1</c:v>
                </c:pt>
                <c:pt idx="17185">
                  <c:v>1</c:v>
                </c:pt>
                <c:pt idx="17186">
                  <c:v>1</c:v>
                </c:pt>
                <c:pt idx="17187">
                  <c:v>1</c:v>
                </c:pt>
                <c:pt idx="17188">
                  <c:v>0.75</c:v>
                </c:pt>
                <c:pt idx="17189">
                  <c:v>1</c:v>
                </c:pt>
                <c:pt idx="17190">
                  <c:v>1</c:v>
                </c:pt>
                <c:pt idx="17191">
                  <c:v>1</c:v>
                </c:pt>
                <c:pt idx="17192">
                  <c:v>1</c:v>
                </c:pt>
                <c:pt idx="17193">
                  <c:v>1</c:v>
                </c:pt>
                <c:pt idx="17194">
                  <c:v>1</c:v>
                </c:pt>
                <c:pt idx="17195">
                  <c:v>1</c:v>
                </c:pt>
                <c:pt idx="17196">
                  <c:v>1</c:v>
                </c:pt>
                <c:pt idx="17197">
                  <c:v>1</c:v>
                </c:pt>
                <c:pt idx="17198">
                  <c:v>1</c:v>
                </c:pt>
                <c:pt idx="17199">
                  <c:v>1</c:v>
                </c:pt>
                <c:pt idx="17200">
                  <c:v>0.5</c:v>
                </c:pt>
                <c:pt idx="17201">
                  <c:v>1</c:v>
                </c:pt>
                <c:pt idx="17202">
                  <c:v>1</c:v>
                </c:pt>
                <c:pt idx="17203">
                  <c:v>1</c:v>
                </c:pt>
                <c:pt idx="17204">
                  <c:v>1</c:v>
                </c:pt>
                <c:pt idx="17205">
                  <c:v>1</c:v>
                </c:pt>
                <c:pt idx="17206">
                  <c:v>1</c:v>
                </c:pt>
                <c:pt idx="17207">
                  <c:v>1</c:v>
                </c:pt>
                <c:pt idx="17208">
                  <c:v>1</c:v>
                </c:pt>
                <c:pt idx="17209">
                  <c:v>1</c:v>
                </c:pt>
                <c:pt idx="17210">
                  <c:v>1</c:v>
                </c:pt>
                <c:pt idx="17211">
                  <c:v>1</c:v>
                </c:pt>
                <c:pt idx="17212">
                  <c:v>1</c:v>
                </c:pt>
                <c:pt idx="17213">
                  <c:v>1</c:v>
                </c:pt>
                <c:pt idx="17214">
                  <c:v>1</c:v>
                </c:pt>
                <c:pt idx="17215">
                  <c:v>1</c:v>
                </c:pt>
                <c:pt idx="17216">
                  <c:v>1</c:v>
                </c:pt>
                <c:pt idx="17217">
                  <c:v>1</c:v>
                </c:pt>
                <c:pt idx="17218">
                  <c:v>1</c:v>
                </c:pt>
                <c:pt idx="17219">
                  <c:v>1</c:v>
                </c:pt>
                <c:pt idx="17220">
                  <c:v>1</c:v>
                </c:pt>
                <c:pt idx="17221">
                  <c:v>1</c:v>
                </c:pt>
                <c:pt idx="17222">
                  <c:v>1</c:v>
                </c:pt>
                <c:pt idx="17223">
                  <c:v>1</c:v>
                </c:pt>
                <c:pt idx="17224">
                  <c:v>1</c:v>
                </c:pt>
                <c:pt idx="17225">
                  <c:v>1</c:v>
                </c:pt>
                <c:pt idx="17226">
                  <c:v>1</c:v>
                </c:pt>
                <c:pt idx="17227">
                  <c:v>0.75</c:v>
                </c:pt>
                <c:pt idx="17228">
                  <c:v>0.5</c:v>
                </c:pt>
                <c:pt idx="17229">
                  <c:v>1</c:v>
                </c:pt>
                <c:pt idx="17230">
                  <c:v>1</c:v>
                </c:pt>
                <c:pt idx="17231">
                  <c:v>1</c:v>
                </c:pt>
                <c:pt idx="17232">
                  <c:v>1</c:v>
                </c:pt>
                <c:pt idx="17233">
                  <c:v>0.75</c:v>
                </c:pt>
                <c:pt idx="17234">
                  <c:v>1</c:v>
                </c:pt>
                <c:pt idx="17235">
                  <c:v>1</c:v>
                </c:pt>
                <c:pt idx="17236">
                  <c:v>1</c:v>
                </c:pt>
                <c:pt idx="17237">
                  <c:v>1</c:v>
                </c:pt>
                <c:pt idx="17238">
                  <c:v>1</c:v>
                </c:pt>
                <c:pt idx="17239">
                  <c:v>1</c:v>
                </c:pt>
                <c:pt idx="17240">
                  <c:v>1</c:v>
                </c:pt>
                <c:pt idx="17241">
                  <c:v>1</c:v>
                </c:pt>
                <c:pt idx="17242">
                  <c:v>1</c:v>
                </c:pt>
                <c:pt idx="17243">
                  <c:v>1</c:v>
                </c:pt>
                <c:pt idx="17244">
                  <c:v>1</c:v>
                </c:pt>
                <c:pt idx="17245">
                  <c:v>1</c:v>
                </c:pt>
                <c:pt idx="17246">
                  <c:v>1</c:v>
                </c:pt>
                <c:pt idx="17247">
                  <c:v>1</c:v>
                </c:pt>
                <c:pt idx="17248">
                  <c:v>0.75</c:v>
                </c:pt>
                <c:pt idx="17249">
                  <c:v>1</c:v>
                </c:pt>
                <c:pt idx="17250">
                  <c:v>1</c:v>
                </c:pt>
                <c:pt idx="17251">
                  <c:v>1</c:v>
                </c:pt>
                <c:pt idx="17252">
                  <c:v>1</c:v>
                </c:pt>
                <c:pt idx="17253">
                  <c:v>1</c:v>
                </c:pt>
                <c:pt idx="17254">
                  <c:v>1</c:v>
                </c:pt>
                <c:pt idx="17255">
                  <c:v>1</c:v>
                </c:pt>
                <c:pt idx="17256">
                  <c:v>1</c:v>
                </c:pt>
                <c:pt idx="17257">
                  <c:v>1</c:v>
                </c:pt>
                <c:pt idx="17258">
                  <c:v>1</c:v>
                </c:pt>
                <c:pt idx="17259">
                  <c:v>1</c:v>
                </c:pt>
                <c:pt idx="17260">
                  <c:v>1</c:v>
                </c:pt>
                <c:pt idx="17261">
                  <c:v>1</c:v>
                </c:pt>
                <c:pt idx="17262">
                  <c:v>1</c:v>
                </c:pt>
                <c:pt idx="17263">
                  <c:v>1</c:v>
                </c:pt>
                <c:pt idx="17264">
                  <c:v>1</c:v>
                </c:pt>
                <c:pt idx="17265">
                  <c:v>1</c:v>
                </c:pt>
                <c:pt idx="17266">
                  <c:v>1</c:v>
                </c:pt>
                <c:pt idx="17267">
                  <c:v>1</c:v>
                </c:pt>
                <c:pt idx="17268">
                  <c:v>1</c:v>
                </c:pt>
                <c:pt idx="17269">
                  <c:v>1</c:v>
                </c:pt>
                <c:pt idx="17270">
                  <c:v>1</c:v>
                </c:pt>
                <c:pt idx="17271">
                  <c:v>1</c:v>
                </c:pt>
                <c:pt idx="17272">
                  <c:v>1</c:v>
                </c:pt>
                <c:pt idx="17273">
                  <c:v>1</c:v>
                </c:pt>
                <c:pt idx="17274">
                  <c:v>1</c:v>
                </c:pt>
                <c:pt idx="17275">
                  <c:v>1</c:v>
                </c:pt>
                <c:pt idx="17276">
                  <c:v>1</c:v>
                </c:pt>
                <c:pt idx="17277">
                  <c:v>1</c:v>
                </c:pt>
                <c:pt idx="17278">
                  <c:v>1</c:v>
                </c:pt>
                <c:pt idx="17279">
                  <c:v>1</c:v>
                </c:pt>
                <c:pt idx="17280">
                  <c:v>1</c:v>
                </c:pt>
                <c:pt idx="17281">
                  <c:v>1</c:v>
                </c:pt>
                <c:pt idx="17282">
                  <c:v>1</c:v>
                </c:pt>
                <c:pt idx="17283">
                  <c:v>1</c:v>
                </c:pt>
                <c:pt idx="17284">
                  <c:v>1</c:v>
                </c:pt>
                <c:pt idx="17285">
                  <c:v>1</c:v>
                </c:pt>
                <c:pt idx="17286">
                  <c:v>1</c:v>
                </c:pt>
                <c:pt idx="17287">
                  <c:v>1</c:v>
                </c:pt>
                <c:pt idx="17288">
                  <c:v>1</c:v>
                </c:pt>
                <c:pt idx="17289">
                  <c:v>1</c:v>
                </c:pt>
                <c:pt idx="17290">
                  <c:v>1</c:v>
                </c:pt>
                <c:pt idx="17291">
                  <c:v>1</c:v>
                </c:pt>
                <c:pt idx="17292">
                  <c:v>1</c:v>
                </c:pt>
                <c:pt idx="17293">
                  <c:v>1</c:v>
                </c:pt>
                <c:pt idx="17294">
                  <c:v>1</c:v>
                </c:pt>
                <c:pt idx="17295">
                  <c:v>1</c:v>
                </c:pt>
                <c:pt idx="17296">
                  <c:v>1</c:v>
                </c:pt>
                <c:pt idx="17297">
                  <c:v>1</c:v>
                </c:pt>
                <c:pt idx="17298">
                  <c:v>1</c:v>
                </c:pt>
                <c:pt idx="17299">
                  <c:v>1</c:v>
                </c:pt>
                <c:pt idx="17300">
                  <c:v>1</c:v>
                </c:pt>
                <c:pt idx="17301">
                  <c:v>1</c:v>
                </c:pt>
                <c:pt idx="17302">
                  <c:v>1</c:v>
                </c:pt>
                <c:pt idx="17303">
                  <c:v>1</c:v>
                </c:pt>
                <c:pt idx="17304">
                  <c:v>1</c:v>
                </c:pt>
                <c:pt idx="17305">
                  <c:v>0.75</c:v>
                </c:pt>
                <c:pt idx="17306">
                  <c:v>1</c:v>
                </c:pt>
                <c:pt idx="17307">
                  <c:v>1</c:v>
                </c:pt>
                <c:pt idx="17308">
                  <c:v>1</c:v>
                </c:pt>
                <c:pt idx="17309">
                  <c:v>1</c:v>
                </c:pt>
                <c:pt idx="17310">
                  <c:v>1</c:v>
                </c:pt>
                <c:pt idx="17311">
                  <c:v>1</c:v>
                </c:pt>
                <c:pt idx="17312">
                  <c:v>1</c:v>
                </c:pt>
                <c:pt idx="17313">
                  <c:v>1</c:v>
                </c:pt>
                <c:pt idx="17314">
                  <c:v>1</c:v>
                </c:pt>
                <c:pt idx="17315">
                  <c:v>1</c:v>
                </c:pt>
                <c:pt idx="17316">
                  <c:v>1</c:v>
                </c:pt>
                <c:pt idx="17317">
                  <c:v>1</c:v>
                </c:pt>
                <c:pt idx="17318">
                  <c:v>1</c:v>
                </c:pt>
                <c:pt idx="17319">
                  <c:v>1</c:v>
                </c:pt>
                <c:pt idx="17320">
                  <c:v>1</c:v>
                </c:pt>
                <c:pt idx="17321">
                  <c:v>1</c:v>
                </c:pt>
                <c:pt idx="17322">
                  <c:v>1</c:v>
                </c:pt>
                <c:pt idx="17323">
                  <c:v>1</c:v>
                </c:pt>
                <c:pt idx="17324">
                  <c:v>1</c:v>
                </c:pt>
                <c:pt idx="17325">
                  <c:v>1</c:v>
                </c:pt>
                <c:pt idx="17326">
                  <c:v>1</c:v>
                </c:pt>
                <c:pt idx="17327">
                  <c:v>1</c:v>
                </c:pt>
                <c:pt idx="17328">
                  <c:v>1</c:v>
                </c:pt>
                <c:pt idx="17329">
                  <c:v>1</c:v>
                </c:pt>
                <c:pt idx="17330">
                  <c:v>1</c:v>
                </c:pt>
                <c:pt idx="17331">
                  <c:v>1</c:v>
                </c:pt>
                <c:pt idx="17332">
                  <c:v>0.75</c:v>
                </c:pt>
                <c:pt idx="17333">
                  <c:v>1</c:v>
                </c:pt>
                <c:pt idx="17334">
                  <c:v>1</c:v>
                </c:pt>
                <c:pt idx="17335">
                  <c:v>1</c:v>
                </c:pt>
                <c:pt idx="17336">
                  <c:v>1</c:v>
                </c:pt>
                <c:pt idx="17337">
                  <c:v>1</c:v>
                </c:pt>
                <c:pt idx="17338">
                  <c:v>1</c:v>
                </c:pt>
                <c:pt idx="17339">
                  <c:v>1</c:v>
                </c:pt>
                <c:pt idx="17340">
                  <c:v>1</c:v>
                </c:pt>
                <c:pt idx="17341">
                  <c:v>1</c:v>
                </c:pt>
                <c:pt idx="17342">
                  <c:v>1</c:v>
                </c:pt>
                <c:pt idx="17343">
                  <c:v>1</c:v>
                </c:pt>
                <c:pt idx="17344">
                  <c:v>1</c:v>
                </c:pt>
                <c:pt idx="17345">
                  <c:v>1</c:v>
                </c:pt>
                <c:pt idx="17346">
                  <c:v>1</c:v>
                </c:pt>
                <c:pt idx="17347">
                  <c:v>1</c:v>
                </c:pt>
                <c:pt idx="17348">
                  <c:v>1</c:v>
                </c:pt>
                <c:pt idx="17349">
                  <c:v>0.5</c:v>
                </c:pt>
                <c:pt idx="17350">
                  <c:v>1</c:v>
                </c:pt>
                <c:pt idx="17351">
                  <c:v>1</c:v>
                </c:pt>
                <c:pt idx="17352">
                  <c:v>1</c:v>
                </c:pt>
                <c:pt idx="17353">
                  <c:v>1</c:v>
                </c:pt>
                <c:pt idx="17354">
                  <c:v>1</c:v>
                </c:pt>
                <c:pt idx="17355">
                  <c:v>1</c:v>
                </c:pt>
                <c:pt idx="17356">
                  <c:v>1</c:v>
                </c:pt>
                <c:pt idx="17357">
                  <c:v>1</c:v>
                </c:pt>
                <c:pt idx="17358">
                  <c:v>1</c:v>
                </c:pt>
                <c:pt idx="17359">
                  <c:v>1</c:v>
                </c:pt>
                <c:pt idx="17360">
                  <c:v>1</c:v>
                </c:pt>
                <c:pt idx="17361">
                  <c:v>1</c:v>
                </c:pt>
                <c:pt idx="17362">
                  <c:v>1</c:v>
                </c:pt>
                <c:pt idx="17363">
                  <c:v>1</c:v>
                </c:pt>
                <c:pt idx="17364">
                  <c:v>1</c:v>
                </c:pt>
                <c:pt idx="17365">
                  <c:v>1</c:v>
                </c:pt>
                <c:pt idx="17366">
                  <c:v>1</c:v>
                </c:pt>
                <c:pt idx="17367">
                  <c:v>1</c:v>
                </c:pt>
                <c:pt idx="17368">
                  <c:v>1</c:v>
                </c:pt>
                <c:pt idx="17369">
                  <c:v>1</c:v>
                </c:pt>
                <c:pt idx="17370">
                  <c:v>1</c:v>
                </c:pt>
                <c:pt idx="17371">
                  <c:v>1</c:v>
                </c:pt>
                <c:pt idx="17372">
                  <c:v>1</c:v>
                </c:pt>
                <c:pt idx="17373">
                  <c:v>1</c:v>
                </c:pt>
                <c:pt idx="17374">
                  <c:v>1</c:v>
                </c:pt>
                <c:pt idx="17375">
                  <c:v>1</c:v>
                </c:pt>
                <c:pt idx="17376">
                  <c:v>1</c:v>
                </c:pt>
                <c:pt idx="17377">
                  <c:v>1</c:v>
                </c:pt>
                <c:pt idx="17378">
                  <c:v>1</c:v>
                </c:pt>
                <c:pt idx="17379">
                  <c:v>1</c:v>
                </c:pt>
                <c:pt idx="17380">
                  <c:v>1</c:v>
                </c:pt>
                <c:pt idx="17381">
                  <c:v>1</c:v>
                </c:pt>
                <c:pt idx="17382">
                  <c:v>1</c:v>
                </c:pt>
                <c:pt idx="17383">
                  <c:v>1</c:v>
                </c:pt>
                <c:pt idx="17384">
                  <c:v>1</c:v>
                </c:pt>
                <c:pt idx="17385">
                  <c:v>1</c:v>
                </c:pt>
                <c:pt idx="17386">
                  <c:v>1</c:v>
                </c:pt>
                <c:pt idx="17387">
                  <c:v>1</c:v>
                </c:pt>
                <c:pt idx="17388">
                  <c:v>1</c:v>
                </c:pt>
                <c:pt idx="17389">
                  <c:v>1</c:v>
                </c:pt>
                <c:pt idx="17390">
                  <c:v>1</c:v>
                </c:pt>
                <c:pt idx="17391">
                  <c:v>1</c:v>
                </c:pt>
                <c:pt idx="17392">
                  <c:v>1</c:v>
                </c:pt>
                <c:pt idx="17393">
                  <c:v>1</c:v>
                </c:pt>
                <c:pt idx="17394">
                  <c:v>1</c:v>
                </c:pt>
                <c:pt idx="17395">
                  <c:v>1</c:v>
                </c:pt>
                <c:pt idx="17396">
                  <c:v>1</c:v>
                </c:pt>
                <c:pt idx="17397">
                  <c:v>1</c:v>
                </c:pt>
                <c:pt idx="17398">
                  <c:v>0.5</c:v>
                </c:pt>
                <c:pt idx="17399">
                  <c:v>1</c:v>
                </c:pt>
                <c:pt idx="17400">
                  <c:v>1</c:v>
                </c:pt>
                <c:pt idx="17401">
                  <c:v>1</c:v>
                </c:pt>
                <c:pt idx="17402">
                  <c:v>1</c:v>
                </c:pt>
                <c:pt idx="17403">
                  <c:v>1</c:v>
                </c:pt>
                <c:pt idx="17404">
                  <c:v>1</c:v>
                </c:pt>
                <c:pt idx="17405">
                  <c:v>1</c:v>
                </c:pt>
                <c:pt idx="17406">
                  <c:v>1</c:v>
                </c:pt>
                <c:pt idx="17407">
                  <c:v>1</c:v>
                </c:pt>
                <c:pt idx="17408">
                  <c:v>1</c:v>
                </c:pt>
                <c:pt idx="17409">
                  <c:v>1</c:v>
                </c:pt>
                <c:pt idx="17410">
                  <c:v>0.75</c:v>
                </c:pt>
                <c:pt idx="17411">
                  <c:v>1</c:v>
                </c:pt>
                <c:pt idx="17412">
                  <c:v>1</c:v>
                </c:pt>
                <c:pt idx="17413">
                  <c:v>1</c:v>
                </c:pt>
                <c:pt idx="17414">
                  <c:v>1</c:v>
                </c:pt>
                <c:pt idx="17415">
                  <c:v>1</c:v>
                </c:pt>
                <c:pt idx="17416">
                  <c:v>1</c:v>
                </c:pt>
                <c:pt idx="17417">
                  <c:v>1</c:v>
                </c:pt>
                <c:pt idx="17418">
                  <c:v>1</c:v>
                </c:pt>
                <c:pt idx="17419">
                  <c:v>1</c:v>
                </c:pt>
                <c:pt idx="17420">
                  <c:v>1</c:v>
                </c:pt>
                <c:pt idx="17421">
                  <c:v>1</c:v>
                </c:pt>
                <c:pt idx="17422">
                  <c:v>1</c:v>
                </c:pt>
                <c:pt idx="17423">
                  <c:v>1</c:v>
                </c:pt>
                <c:pt idx="17424">
                  <c:v>1</c:v>
                </c:pt>
                <c:pt idx="17425">
                  <c:v>1</c:v>
                </c:pt>
                <c:pt idx="17426">
                  <c:v>1</c:v>
                </c:pt>
                <c:pt idx="17427">
                  <c:v>1</c:v>
                </c:pt>
                <c:pt idx="17428">
                  <c:v>1</c:v>
                </c:pt>
                <c:pt idx="17429">
                  <c:v>1</c:v>
                </c:pt>
                <c:pt idx="17430">
                  <c:v>1</c:v>
                </c:pt>
                <c:pt idx="17431">
                  <c:v>1</c:v>
                </c:pt>
                <c:pt idx="17432">
                  <c:v>1</c:v>
                </c:pt>
                <c:pt idx="17433">
                  <c:v>1</c:v>
                </c:pt>
                <c:pt idx="17434">
                  <c:v>1</c:v>
                </c:pt>
                <c:pt idx="17435">
                  <c:v>1</c:v>
                </c:pt>
                <c:pt idx="17436">
                  <c:v>1</c:v>
                </c:pt>
                <c:pt idx="17437">
                  <c:v>1</c:v>
                </c:pt>
                <c:pt idx="17438">
                  <c:v>0.5</c:v>
                </c:pt>
                <c:pt idx="17439">
                  <c:v>1</c:v>
                </c:pt>
                <c:pt idx="17440">
                  <c:v>1</c:v>
                </c:pt>
                <c:pt idx="17441">
                  <c:v>1</c:v>
                </c:pt>
                <c:pt idx="17442">
                  <c:v>1</c:v>
                </c:pt>
                <c:pt idx="17443">
                  <c:v>1</c:v>
                </c:pt>
                <c:pt idx="17444">
                  <c:v>1</c:v>
                </c:pt>
                <c:pt idx="17445">
                  <c:v>1</c:v>
                </c:pt>
                <c:pt idx="17446">
                  <c:v>1</c:v>
                </c:pt>
                <c:pt idx="17447">
                  <c:v>1</c:v>
                </c:pt>
                <c:pt idx="17448">
                  <c:v>0.75</c:v>
                </c:pt>
                <c:pt idx="17449">
                  <c:v>1</c:v>
                </c:pt>
                <c:pt idx="17450">
                  <c:v>1</c:v>
                </c:pt>
                <c:pt idx="17451">
                  <c:v>1</c:v>
                </c:pt>
                <c:pt idx="17452">
                  <c:v>1</c:v>
                </c:pt>
                <c:pt idx="17453">
                  <c:v>1</c:v>
                </c:pt>
                <c:pt idx="17454">
                  <c:v>1</c:v>
                </c:pt>
                <c:pt idx="17455">
                  <c:v>1</c:v>
                </c:pt>
                <c:pt idx="17456">
                  <c:v>1</c:v>
                </c:pt>
                <c:pt idx="17457">
                  <c:v>1</c:v>
                </c:pt>
                <c:pt idx="17458">
                  <c:v>1</c:v>
                </c:pt>
                <c:pt idx="17459">
                  <c:v>1</c:v>
                </c:pt>
                <c:pt idx="17460">
                  <c:v>1</c:v>
                </c:pt>
                <c:pt idx="17461">
                  <c:v>1</c:v>
                </c:pt>
                <c:pt idx="17462">
                  <c:v>1</c:v>
                </c:pt>
                <c:pt idx="17463">
                  <c:v>1</c:v>
                </c:pt>
                <c:pt idx="17464">
                  <c:v>1</c:v>
                </c:pt>
                <c:pt idx="17465">
                  <c:v>1</c:v>
                </c:pt>
                <c:pt idx="17466">
                  <c:v>1</c:v>
                </c:pt>
                <c:pt idx="17467">
                  <c:v>1</c:v>
                </c:pt>
                <c:pt idx="17468">
                  <c:v>1</c:v>
                </c:pt>
                <c:pt idx="17469">
                  <c:v>1</c:v>
                </c:pt>
                <c:pt idx="17470">
                  <c:v>1</c:v>
                </c:pt>
                <c:pt idx="17471">
                  <c:v>1</c:v>
                </c:pt>
                <c:pt idx="17472">
                  <c:v>1</c:v>
                </c:pt>
                <c:pt idx="17473">
                  <c:v>1</c:v>
                </c:pt>
                <c:pt idx="17474">
                  <c:v>1</c:v>
                </c:pt>
                <c:pt idx="17475">
                  <c:v>1</c:v>
                </c:pt>
                <c:pt idx="17476">
                  <c:v>1</c:v>
                </c:pt>
                <c:pt idx="17477">
                  <c:v>1</c:v>
                </c:pt>
                <c:pt idx="17478">
                  <c:v>1</c:v>
                </c:pt>
                <c:pt idx="17479">
                  <c:v>1</c:v>
                </c:pt>
                <c:pt idx="17480">
                  <c:v>1</c:v>
                </c:pt>
                <c:pt idx="17481">
                  <c:v>1</c:v>
                </c:pt>
                <c:pt idx="17482">
                  <c:v>1</c:v>
                </c:pt>
                <c:pt idx="17483">
                  <c:v>1</c:v>
                </c:pt>
                <c:pt idx="17484">
                  <c:v>1</c:v>
                </c:pt>
                <c:pt idx="17485">
                  <c:v>1</c:v>
                </c:pt>
                <c:pt idx="17486">
                  <c:v>1</c:v>
                </c:pt>
                <c:pt idx="17487">
                  <c:v>1</c:v>
                </c:pt>
                <c:pt idx="17488">
                  <c:v>1</c:v>
                </c:pt>
                <c:pt idx="17489">
                  <c:v>1</c:v>
                </c:pt>
                <c:pt idx="17490">
                  <c:v>1</c:v>
                </c:pt>
                <c:pt idx="17491">
                  <c:v>1</c:v>
                </c:pt>
                <c:pt idx="17492">
                  <c:v>1</c:v>
                </c:pt>
                <c:pt idx="17493">
                  <c:v>1</c:v>
                </c:pt>
                <c:pt idx="17494">
                  <c:v>1</c:v>
                </c:pt>
                <c:pt idx="17495">
                  <c:v>1</c:v>
                </c:pt>
                <c:pt idx="17496">
                  <c:v>1</c:v>
                </c:pt>
                <c:pt idx="17497">
                  <c:v>1</c:v>
                </c:pt>
                <c:pt idx="17498">
                  <c:v>1</c:v>
                </c:pt>
                <c:pt idx="17499">
                  <c:v>1</c:v>
                </c:pt>
                <c:pt idx="17500">
                  <c:v>1</c:v>
                </c:pt>
                <c:pt idx="17501">
                  <c:v>0.5</c:v>
                </c:pt>
                <c:pt idx="17502">
                  <c:v>1</c:v>
                </c:pt>
                <c:pt idx="17503">
                  <c:v>1</c:v>
                </c:pt>
                <c:pt idx="17504">
                  <c:v>1</c:v>
                </c:pt>
                <c:pt idx="17505">
                  <c:v>1</c:v>
                </c:pt>
                <c:pt idx="17506">
                  <c:v>1</c:v>
                </c:pt>
                <c:pt idx="17507">
                  <c:v>1</c:v>
                </c:pt>
                <c:pt idx="17508">
                  <c:v>1</c:v>
                </c:pt>
                <c:pt idx="17509">
                  <c:v>1</c:v>
                </c:pt>
                <c:pt idx="17510">
                  <c:v>1</c:v>
                </c:pt>
                <c:pt idx="17511">
                  <c:v>1</c:v>
                </c:pt>
                <c:pt idx="17512">
                  <c:v>1</c:v>
                </c:pt>
                <c:pt idx="17513">
                  <c:v>1</c:v>
                </c:pt>
                <c:pt idx="17514">
                  <c:v>1</c:v>
                </c:pt>
                <c:pt idx="17515">
                  <c:v>1</c:v>
                </c:pt>
                <c:pt idx="17516">
                  <c:v>1</c:v>
                </c:pt>
                <c:pt idx="17517">
                  <c:v>1</c:v>
                </c:pt>
                <c:pt idx="17518">
                  <c:v>1</c:v>
                </c:pt>
                <c:pt idx="17519">
                  <c:v>1</c:v>
                </c:pt>
                <c:pt idx="17520">
                  <c:v>1</c:v>
                </c:pt>
                <c:pt idx="17521">
                  <c:v>1</c:v>
                </c:pt>
                <c:pt idx="17522">
                  <c:v>1</c:v>
                </c:pt>
                <c:pt idx="17523">
                  <c:v>1</c:v>
                </c:pt>
                <c:pt idx="17524">
                  <c:v>1</c:v>
                </c:pt>
                <c:pt idx="17525">
                  <c:v>1</c:v>
                </c:pt>
                <c:pt idx="17526">
                  <c:v>1</c:v>
                </c:pt>
                <c:pt idx="17527">
                  <c:v>1</c:v>
                </c:pt>
                <c:pt idx="17528">
                  <c:v>1</c:v>
                </c:pt>
                <c:pt idx="17529">
                  <c:v>0.75</c:v>
                </c:pt>
                <c:pt idx="17530">
                  <c:v>1</c:v>
                </c:pt>
                <c:pt idx="17531">
                  <c:v>1</c:v>
                </c:pt>
                <c:pt idx="17532">
                  <c:v>1</c:v>
                </c:pt>
                <c:pt idx="17533">
                  <c:v>1</c:v>
                </c:pt>
                <c:pt idx="17534">
                  <c:v>1</c:v>
                </c:pt>
                <c:pt idx="17535">
                  <c:v>1</c:v>
                </c:pt>
                <c:pt idx="17536">
                  <c:v>1</c:v>
                </c:pt>
                <c:pt idx="17537">
                  <c:v>1</c:v>
                </c:pt>
                <c:pt idx="17538">
                  <c:v>1</c:v>
                </c:pt>
                <c:pt idx="17539">
                  <c:v>1</c:v>
                </c:pt>
                <c:pt idx="17540">
                  <c:v>1</c:v>
                </c:pt>
                <c:pt idx="17541">
                  <c:v>1</c:v>
                </c:pt>
                <c:pt idx="17542">
                  <c:v>1</c:v>
                </c:pt>
                <c:pt idx="17543">
                  <c:v>1</c:v>
                </c:pt>
                <c:pt idx="17544">
                  <c:v>1</c:v>
                </c:pt>
                <c:pt idx="17545">
                  <c:v>1</c:v>
                </c:pt>
                <c:pt idx="17546">
                  <c:v>1</c:v>
                </c:pt>
                <c:pt idx="17547">
                  <c:v>1</c:v>
                </c:pt>
                <c:pt idx="17548">
                  <c:v>1</c:v>
                </c:pt>
                <c:pt idx="17549">
                  <c:v>1</c:v>
                </c:pt>
                <c:pt idx="17550">
                  <c:v>1</c:v>
                </c:pt>
                <c:pt idx="17551">
                  <c:v>1</c:v>
                </c:pt>
                <c:pt idx="17552">
                  <c:v>1</c:v>
                </c:pt>
                <c:pt idx="17553">
                  <c:v>0.75</c:v>
                </c:pt>
                <c:pt idx="17554">
                  <c:v>1</c:v>
                </c:pt>
                <c:pt idx="17555">
                  <c:v>1</c:v>
                </c:pt>
                <c:pt idx="17556">
                  <c:v>1</c:v>
                </c:pt>
                <c:pt idx="17557">
                  <c:v>1</c:v>
                </c:pt>
                <c:pt idx="17558">
                  <c:v>1</c:v>
                </c:pt>
                <c:pt idx="17559">
                  <c:v>1</c:v>
                </c:pt>
                <c:pt idx="17560">
                  <c:v>1</c:v>
                </c:pt>
                <c:pt idx="17561">
                  <c:v>1</c:v>
                </c:pt>
                <c:pt idx="17562">
                  <c:v>1</c:v>
                </c:pt>
                <c:pt idx="17563">
                  <c:v>1</c:v>
                </c:pt>
                <c:pt idx="17564">
                  <c:v>1</c:v>
                </c:pt>
                <c:pt idx="17565">
                  <c:v>1</c:v>
                </c:pt>
                <c:pt idx="17566">
                  <c:v>1</c:v>
                </c:pt>
                <c:pt idx="17567">
                  <c:v>1</c:v>
                </c:pt>
                <c:pt idx="17568">
                  <c:v>1</c:v>
                </c:pt>
                <c:pt idx="17569">
                  <c:v>1</c:v>
                </c:pt>
                <c:pt idx="17570">
                  <c:v>1</c:v>
                </c:pt>
                <c:pt idx="17571">
                  <c:v>1</c:v>
                </c:pt>
                <c:pt idx="17572">
                  <c:v>1</c:v>
                </c:pt>
                <c:pt idx="17573">
                  <c:v>1</c:v>
                </c:pt>
                <c:pt idx="17574">
                  <c:v>1</c:v>
                </c:pt>
                <c:pt idx="17575">
                  <c:v>1</c:v>
                </c:pt>
                <c:pt idx="17576">
                  <c:v>1</c:v>
                </c:pt>
                <c:pt idx="17577">
                  <c:v>1</c:v>
                </c:pt>
                <c:pt idx="17578">
                  <c:v>1</c:v>
                </c:pt>
                <c:pt idx="17579">
                  <c:v>1</c:v>
                </c:pt>
                <c:pt idx="17580">
                  <c:v>1</c:v>
                </c:pt>
                <c:pt idx="17581">
                  <c:v>1</c:v>
                </c:pt>
                <c:pt idx="17582">
                  <c:v>1</c:v>
                </c:pt>
                <c:pt idx="17583">
                  <c:v>0.25</c:v>
                </c:pt>
                <c:pt idx="17584">
                  <c:v>1</c:v>
                </c:pt>
                <c:pt idx="17585">
                  <c:v>1</c:v>
                </c:pt>
                <c:pt idx="17586">
                  <c:v>1</c:v>
                </c:pt>
                <c:pt idx="17587">
                  <c:v>1</c:v>
                </c:pt>
                <c:pt idx="17588">
                  <c:v>1</c:v>
                </c:pt>
                <c:pt idx="17589">
                  <c:v>1</c:v>
                </c:pt>
                <c:pt idx="17590">
                  <c:v>1</c:v>
                </c:pt>
                <c:pt idx="17591">
                  <c:v>0.75</c:v>
                </c:pt>
                <c:pt idx="17592">
                  <c:v>1</c:v>
                </c:pt>
                <c:pt idx="17593">
                  <c:v>1</c:v>
                </c:pt>
                <c:pt idx="17594">
                  <c:v>1</c:v>
                </c:pt>
                <c:pt idx="17595">
                  <c:v>1</c:v>
                </c:pt>
                <c:pt idx="17596">
                  <c:v>1</c:v>
                </c:pt>
                <c:pt idx="17597">
                  <c:v>1</c:v>
                </c:pt>
                <c:pt idx="17598">
                  <c:v>1</c:v>
                </c:pt>
                <c:pt idx="17599">
                  <c:v>1</c:v>
                </c:pt>
                <c:pt idx="17600">
                  <c:v>1</c:v>
                </c:pt>
                <c:pt idx="17601">
                  <c:v>1</c:v>
                </c:pt>
                <c:pt idx="17602">
                  <c:v>1</c:v>
                </c:pt>
                <c:pt idx="17603">
                  <c:v>1</c:v>
                </c:pt>
                <c:pt idx="17604">
                  <c:v>1</c:v>
                </c:pt>
                <c:pt idx="17605">
                  <c:v>1</c:v>
                </c:pt>
                <c:pt idx="17606">
                  <c:v>1</c:v>
                </c:pt>
                <c:pt idx="17607">
                  <c:v>1</c:v>
                </c:pt>
                <c:pt idx="17608">
                  <c:v>1</c:v>
                </c:pt>
                <c:pt idx="17609">
                  <c:v>1</c:v>
                </c:pt>
                <c:pt idx="17610">
                  <c:v>1</c:v>
                </c:pt>
                <c:pt idx="17611">
                  <c:v>1</c:v>
                </c:pt>
                <c:pt idx="17612">
                  <c:v>1</c:v>
                </c:pt>
                <c:pt idx="17613">
                  <c:v>1</c:v>
                </c:pt>
                <c:pt idx="17614">
                  <c:v>1</c:v>
                </c:pt>
                <c:pt idx="17615">
                  <c:v>1</c:v>
                </c:pt>
                <c:pt idx="17616">
                  <c:v>1</c:v>
                </c:pt>
                <c:pt idx="17617">
                  <c:v>1</c:v>
                </c:pt>
                <c:pt idx="17618">
                  <c:v>1</c:v>
                </c:pt>
                <c:pt idx="17619">
                  <c:v>1</c:v>
                </c:pt>
                <c:pt idx="17620">
                  <c:v>1</c:v>
                </c:pt>
                <c:pt idx="17621">
                  <c:v>1</c:v>
                </c:pt>
                <c:pt idx="17622">
                  <c:v>1</c:v>
                </c:pt>
                <c:pt idx="17623">
                  <c:v>1</c:v>
                </c:pt>
                <c:pt idx="17624">
                  <c:v>1</c:v>
                </c:pt>
                <c:pt idx="17625">
                  <c:v>1</c:v>
                </c:pt>
                <c:pt idx="17626">
                  <c:v>1</c:v>
                </c:pt>
                <c:pt idx="17627">
                  <c:v>1</c:v>
                </c:pt>
                <c:pt idx="17628">
                  <c:v>1</c:v>
                </c:pt>
                <c:pt idx="17629">
                  <c:v>1</c:v>
                </c:pt>
                <c:pt idx="17630">
                  <c:v>1</c:v>
                </c:pt>
                <c:pt idx="17631">
                  <c:v>1</c:v>
                </c:pt>
                <c:pt idx="17632">
                  <c:v>1</c:v>
                </c:pt>
                <c:pt idx="17633">
                  <c:v>1</c:v>
                </c:pt>
                <c:pt idx="17634">
                  <c:v>1</c:v>
                </c:pt>
                <c:pt idx="17635">
                  <c:v>1</c:v>
                </c:pt>
                <c:pt idx="17636">
                  <c:v>1</c:v>
                </c:pt>
                <c:pt idx="17637">
                  <c:v>1</c:v>
                </c:pt>
                <c:pt idx="17638">
                  <c:v>1</c:v>
                </c:pt>
                <c:pt idx="17639">
                  <c:v>1</c:v>
                </c:pt>
                <c:pt idx="17640">
                  <c:v>1</c:v>
                </c:pt>
                <c:pt idx="17641">
                  <c:v>1</c:v>
                </c:pt>
                <c:pt idx="17642">
                  <c:v>1</c:v>
                </c:pt>
                <c:pt idx="17643">
                  <c:v>1</c:v>
                </c:pt>
                <c:pt idx="17644">
                  <c:v>1</c:v>
                </c:pt>
                <c:pt idx="17645">
                  <c:v>1</c:v>
                </c:pt>
                <c:pt idx="17646">
                  <c:v>1</c:v>
                </c:pt>
                <c:pt idx="17647">
                  <c:v>1</c:v>
                </c:pt>
                <c:pt idx="17648">
                  <c:v>1</c:v>
                </c:pt>
                <c:pt idx="17649">
                  <c:v>1</c:v>
                </c:pt>
                <c:pt idx="17650">
                  <c:v>1</c:v>
                </c:pt>
                <c:pt idx="17651">
                  <c:v>1</c:v>
                </c:pt>
                <c:pt idx="17652">
                  <c:v>1</c:v>
                </c:pt>
                <c:pt idx="17653">
                  <c:v>1</c:v>
                </c:pt>
                <c:pt idx="17654">
                  <c:v>1</c:v>
                </c:pt>
                <c:pt idx="17655">
                  <c:v>1</c:v>
                </c:pt>
                <c:pt idx="17656">
                  <c:v>1</c:v>
                </c:pt>
                <c:pt idx="17657">
                  <c:v>1</c:v>
                </c:pt>
                <c:pt idx="17658">
                  <c:v>1</c:v>
                </c:pt>
                <c:pt idx="17659">
                  <c:v>1</c:v>
                </c:pt>
                <c:pt idx="17660">
                  <c:v>1</c:v>
                </c:pt>
                <c:pt idx="17661">
                  <c:v>1</c:v>
                </c:pt>
                <c:pt idx="17662">
                  <c:v>1</c:v>
                </c:pt>
                <c:pt idx="17663">
                  <c:v>1</c:v>
                </c:pt>
                <c:pt idx="17664">
                  <c:v>1</c:v>
                </c:pt>
                <c:pt idx="17665">
                  <c:v>1</c:v>
                </c:pt>
                <c:pt idx="17666">
                  <c:v>1</c:v>
                </c:pt>
                <c:pt idx="17667">
                  <c:v>1</c:v>
                </c:pt>
                <c:pt idx="17668">
                  <c:v>1</c:v>
                </c:pt>
                <c:pt idx="17669">
                  <c:v>1</c:v>
                </c:pt>
                <c:pt idx="17670">
                  <c:v>1</c:v>
                </c:pt>
                <c:pt idx="17671">
                  <c:v>1</c:v>
                </c:pt>
                <c:pt idx="17672">
                  <c:v>1</c:v>
                </c:pt>
                <c:pt idx="17673">
                  <c:v>1</c:v>
                </c:pt>
                <c:pt idx="17674">
                  <c:v>1</c:v>
                </c:pt>
                <c:pt idx="17675">
                  <c:v>1</c:v>
                </c:pt>
                <c:pt idx="17676">
                  <c:v>1</c:v>
                </c:pt>
                <c:pt idx="17677">
                  <c:v>1</c:v>
                </c:pt>
                <c:pt idx="17678">
                  <c:v>1</c:v>
                </c:pt>
                <c:pt idx="17679">
                  <c:v>1</c:v>
                </c:pt>
                <c:pt idx="17680">
                  <c:v>1</c:v>
                </c:pt>
                <c:pt idx="17681">
                  <c:v>1</c:v>
                </c:pt>
                <c:pt idx="17682">
                  <c:v>1</c:v>
                </c:pt>
                <c:pt idx="17683">
                  <c:v>1</c:v>
                </c:pt>
                <c:pt idx="17684">
                  <c:v>1</c:v>
                </c:pt>
                <c:pt idx="17685">
                  <c:v>1</c:v>
                </c:pt>
                <c:pt idx="17686">
                  <c:v>1</c:v>
                </c:pt>
                <c:pt idx="17687">
                  <c:v>1</c:v>
                </c:pt>
                <c:pt idx="17688">
                  <c:v>1</c:v>
                </c:pt>
                <c:pt idx="17689">
                  <c:v>1</c:v>
                </c:pt>
                <c:pt idx="17690">
                  <c:v>1</c:v>
                </c:pt>
                <c:pt idx="17691">
                  <c:v>1</c:v>
                </c:pt>
                <c:pt idx="17692">
                  <c:v>1</c:v>
                </c:pt>
                <c:pt idx="17693">
                  <c:v>1</c:v>
                </c:pt>
                <c:pt idx="17694">
                  <c:v>1</c:v>
                </c:pt>
                <c:pt idx="17695">
                  <c:v>1</c:v>
                </c:pt>
                <c:pt idx="17696">
                  <c:v>1</c:v>
                </c:pt>
                <c:pt idx="17697">
                  <c:v>1</c:v>
                </c:pt>
                <c:pt idx="17698">
                  <c:v>1</c:v>
                </c:pt>
                <c:pt idx="17699">
                  <c:v>1</c:v>
                </c:pt>
                <c:pt idx="17700">
                  <c:v>1</c:v>
                </c:pt>
                <c:pt idx="17701">
                  <c:v>1</c:v>
                </c:pt>
                <c:pt idx="17702">
                  <c:v>1</c:v>
                </c:pt>
                <c:pt idx="17703">
                  <c:v>1</c:v>
                </c:pt>
                <c:pt idx="17704">
                  <c:v>1</c:v>
                </c:pt>
                <c:pt idx="17705">
                  <c:v>1</c:v>
                </c:pt>
                <c:pt idx="17706">
                  <c:v>1</c:v>
                </c:pt>
                <c:pt idx="17707">
                  <c:v>1</c:v>
                </c:pt>
                <c:pt idx="17708">
                  <c:v>1</c:v>
                </c:pt>
                <c:pt idx="17709">
                  <c:v>1</c:v>
                </c:pt>
                <c:pt idx="17710">
                  <c:v>1</c:v>
                </c:pt>
                <c:pt idx="17711">
                  <c:v>1</c:v>
                </c:pt>
                <c:pt idx="17712">
                  <c:v>1</c:v>
                </c:pt>
                <c:pt idx="17713">
                  <c:v>1</c:v>
                </c:pt>
                <c:pt idx="17714">
                  <c:v>1</c:v>
                </c:pt>
                <c:pt idx="17715">
                  <c:v>1</c:v>
                </c:pt>
                <c:pt idx="17716">
                  <c:v>1</c:v>
                </c:pt>
                <c:pt idx="17717">
                  <c:v>1</c:v>
                </c:pt>
                <c:pt idx="17718">
                  <c:v>1</c:v>
                </c:pt>
                <c:pt idx="17719">
                  <c:v>1</c:v>
                </c:pt>
                <c:pt idx="17720">
                  <c:v>1</c:v>
                </c:pt>
                <c:pt idx="17721">
                  <c:v>1</c:v>
                </c:pt>
                <c:pt idx="17722">
                  <c:v>1</c:v>
                </c:pt>
                <c:pt idx="17723">
                  <c:v>1</c:v>
                </c:pt>
                <c:pt idx="17724">
                  <c:v>1</c:v>
                </c:pt>
                <c:pt idx="17725">
                  <c:v>1</c:v>
                </c:pt>
                <c:pt idx="17726">
                  <c:v>1</c:v>
                </c:pt>
                <c:pt idx="17727">
                  <c:v>1</c:v>
                </c:pt>
                <c:pt idx="17728">
                  <c:v>1</c:v>
                </c:pt>
                <c:pt idx="17729">
                  <c:v>0.25</c:v>
                </c:pt>
                <c:pt idx="17730">
                  <c:v>0.25</c:v>
                </c:pt>
                <c:pt idx="17731">
                  <c:v>1</c:v>
                </c:pt>
                <c:pt idx="17732">
                  <c:v>1</c:v>
                </c:pt>
                <c:pt idx="17733">
                  <c:v>1</c:v>
                </c:pt>
                <c:pt idx="17734">
                  <c:v>1</c:v>
                </c:pt>
                <c:pt idx="17735">
                  <c:v>1</c:v>
                </c:pt>
                <c:pt idx="17736">
                  <c:v>1</c:v>
                </c:pt>
                <c:pt idx="17737">
                  <c:v>1</c:v>
                </c:pt>
                <c:pt idx="17738">
                  <c:v>1</c:v>
                </c:pt>
                <c:pt idx="17739">
                  <c:v>1</c:v>
                </c:pt>
                <c:pt idx="17740">
                  <c:v>1</c:v>
                </c:pt>
                <c:pt idx="17741">
                  <c:v>1</c:v>
                </c:pt>
                <c:pt idx="17742">
                  <c:v>1</c:v>
                </c:pt>
                <c:pt idx="17743">
                  <c:v>1</c:v>
                </c:pt>
                <c:pt idx="17744">
                  <c:v>1</c:v>
                </c:pt>
                <c:pt idx="17745">
                  <c:v>1</c:v>
                </c:pt>
                <c:pt idx="17746">
                  <c:v>1</c:v>
                </c:pt>
                <c:pt idx="17747">
                  <c:v>1</c:v>
                </c:pt>
                <c:pt idx="17748">
                  <c:v>1</c:v>
                </c:pt>
                <c:pt idx="17749">
                  <c:v>1</c:v>
                </c:pt>
                <c:pt idx="17750">
                  <c:v>1</c:v>
                </c:pt>
                <c:pt idx="17751">
                  <c:v>1</c:v>
                </c:pt>
                <c:pt idx="17752">
                  <c:v>1</c:v>
                </c:pt>
                <c:pt idx="17753">
                  <c:v>1</c:v>
                </c:pt>
                <c:pt idx="17754">
                  <c:v>1</c:v>
                </c:pt>
                <c:pt idx="17755">
                  <c:v>1</c:v>
                </c:pt>
                <c:pt idx="17756">
                  <c:v>1</c:v>
                </c:pt>
                <c:pt idx="17757">
                  <c:v>1</c:v>
                </c:pt>
                <c:pt idx="17758">
                  <c:v>1</c:v>
                </c:pt>
                <c:pt idx="17759">
                  <c:v>1</c:v>
                </c:pt>
                <c:pt idx="17760">
                  <c:v>1</c:v>
                </c:pt>
                <c:pt idx="17761">
                  <c:v>1</c:v>
                </c:pt>
                <c:pt idx="17762">
                  <c:v>1</c:v>
                </c:pt>
                <c:pt idx="17763">
                  <c:v>1</c:v>
                </c:pt>
                <c:pt idx="17764">
                  <c:v>1</c:v>
                </c:pt>
                <c:pt idx="17765">
                  <c:v>1</c:v>
                </c:pt>
                <c:pt idx="17766">
                  <c:v>1</c:v>
                </c:pt>
                <c:pt idx="17767">
                  <c:v>1</c:v>
                </c:pt>
                <c:pt idx="17768">
                  <c:v>1</c:v>
                </c:pt>
                <c:pt idx="17769">
                  <c:v>1</c:v>
                </c:pt>
                <c:pt idx="17770">
                  <c:v>1</c:v>
                </c:pt>
                <c:pt idx="17771">
                  <c:v>1</c:v>
                </c:pt>
                <c:pt idx="17772">
                  <c:v>1</c:v>
                </c:pt>
                <c:pt idx="17773">
                  <c:v>1</c:v>
                </c:pt>
                <c:pt idx="17774">
                  <c:v>0.75</c:v>
                </c:pt>
                <c:pt idx="17775">
                  <c:v>1</c:v>
                </c:pt>
                <c:pt idx="17776">
                  <c:v>1</c:v>
                </c:pt>
                <c:pt idx="17777">
                  <c:v>1</c:v>
                </c:pt>
                <c:pt idx="17778">
                  <c:v>1</c:v>
                </c:pt>
                <c:pt idx="17779">
                  <c:v>1</c:v>
                </c:pt>
                <c:pt idx="17780">
                  <c:v>1</c:v>
                </c:pt>
                <c:pt idx="17781">
                  <c:v>1</c:v>
                </c:pt>
                <c:pt idx="17782">
                  <c:v>1</c:v>
                </c:pt>
                <c:pt idx="17783">
                  <c:v>1</c:v>
                </c:pt>
                <c:pt idx="17784">
                  <c:v>1</c:v>
                </c:pt>
                <c:pt idx="17785">
                  <c:v>1</c:v>
                </c:pt>
                <c:pt idx="17786">
                  <c:v>1</c:v>
                </c:pt>
                <c:pt idx="17787">
                  <c:v>1</c:v>
                </c:pt>
                <c:pt idx="17788">
                  <c:v>1</c:v>
                </c:pt>
                <c:pt idx="17789">
                  <c:v>1</c:v>
                </c:pt>
                <c:pt idx="17790">
                  <c:v>1</c:v>
                </c:pt>
                <c:pt idx="17791">
                  <c:v>1</c:v>
                </c:pt>
                <c:pt idx="17792">
                  <c:v>1</c:v>
                </c:pt>
                <c:pt idx="17793">
                  <c:v>1</c:v>
                </c:pt>
                <c:pt idx="17794">
                  <c:v>1</c:v>
                </c:pt>
                <c:pt idx="17795">
                  <c:v>1</c:v>
                </c:pt>
                <c:pt idx="17796">
                  <c:v>1</c:v>
                </c:pt>
                <c:pt idx="17797">
                  <c:v>1</c:v>
                </c:pt>
                <c:pt idx="17798">
                  <c:v>1</c:v>
                </c:pt>
                <c:pt idx="17799">
                  <c:v>1</c:v>
                </c:pt>
                <c:pt idx="17800">
                  <c:v>1</c:v>
                </c:pt>
                <c:pt idx="17801">
                  <c:v>1</c:v>
                </c:pt>
                <c:pt idx="17802">
                  <c:v>1</c:v>
                </c:pt>
                <c:pt idx="17803">
                  <c:v>1</c:v>
                </c:pt>
                <c:pt idx="17804">
                  <c:v>1</c:v>
                </c:pt>
                <c:pt idx="17805">
                  <c:v>1</c:v>
                </c:pt>
                <c:pt idx="17806">
                  <c:v>1</c:v>
                </c:pt>
                <c:pt idx="17807">
                  <c:v>1</c:v>
                </c:pt>
                <c:pt idx="17808">
                  <c:v>1</c:v>
                </c:pt>
                <c:pt idx="17809">
                  <c:v>0.75</c:v>
                </c:pt>
                <c:pt idx="17810">
                  <c:v>1</c:v>
                </c:pt>
                <c:pt idx="17811">
                  <c:v>1</c:v>
                </c:pt>
                <c:pt idx="17812">
                  <c:v>1</c:v>
                </c:pt>
                <c:pt idx="17813">
                  <c:v>1</c:v>
                </c:pt>
                <c:pt idx="17814">
                  <c:v>1</c:v>
                </c:pt>
                <c:pt idx="17815">
                  <c:v>1</c:v>
                </c:pt>
                <c:pt idx="17816">
                  <c:v>1</c:v>
                </c:pt>
                <c:pt idx="17817">
                  <c:v>1</c:v>
                </c:pt>
                <c:pt idx="17818">
                  <c:v>1</c:v>
                </c:pt>
                <c:pt idx="17819">
                  <c:v>1</c:v>
                </c:pt>
                <c:pt idx="17820">
                  <c:v>1</c:v>
                </c:pt>
                <c:pt idx="17821">
                  <c:v>1</c:v>
                </c:pt>
                <c:pt idx="17822">
                  <c:v>1</c:v>
                </c:pt>
                <c:pt idx="17823">
                  <c:v>1</c:v>
                </c:pt>
                <c:pt idx="17824">
                  <c:v>0.75</c:v>
                </c:pt>
                <c:pt idx="17825">
                  <c:v>1</c:v>
                </c:pt>
                <c:pt idx="17826">
                  <c:v>1</c:v>
                </c:pt>
                <c:pt idx="17827">
                  <c:v>1</c:v>
                </c:pt>
                <c:pt idx="17828">
                  <c:v>1</c:v>
                </c:pt>
                <c:pt idx="17829">
                  <c:v>1</c:v>
                </c:pt>
                <c:pt idx="17830">
                  <c:v>1</c:v>
                </c:pt>
                <c:pt idx="17831">
                  <c:v>1</c:v>
                </c:pt>
                <c:pt idx="17832">
                  <c:v>1</c:v>
                </c:pt>
                <c:pt idx="17833">
                  <c:v>1</c:v>
                </c:pt>
                <c:pt idx="17834">
                  <c:v>1</c:v>
                </c:pt>
                <c:pt idx="17835">
                  <c:v>1</c:v>
                </c:pt>
                <c:pt idx="17836">
                  <c:v>1</c:v>
                </c:pt>
                <c:pt idx="17837">
                  <c:v>1</c:v>
                </c:pt>
                <c:pt idx="17838">
                  <c:v>1</c:v>
                </c:pt>
                <c:pt idx="17839">
                  <c:v>1</c:v>
                </c:pt>
                <c:pt idx="17840">
                  <c:v>1</c:v>
                </c:pt>
                <c:pt idx="17841">
                  <c:v>1</c:v>
                </c:pt>
                <c:pt idx="17842">
                  <c:v>1</c:v>
                </c:pt>
                <c:pt idx="17843">
                  <c:v>1</c:v>
                </c:pt>
                <c:pt idx="17844">
                  <c:v>1</c:v>
                </c:pt>
                <c:pt idx="17845">
                  <c:v>1</c:v>
                </c:pt>
                <c:pt idx="17846">
                  <c:v>1</c:v>
                </c:pt>
                <c:pt idx="17847">
                  <c:v>1</c:v>
                </c:pt>
                <c:pt idx="17848">
                  <c:v>1</c:v>
                </c:pt>
                <c:pt idx="17849">
                  <c:v>1</c:v>
                </c:pt>
                <c:pt idx="17850">
                  <c:v>1</c:v>
                </c:pt>
                <c:pt idx="17851">
                  <c:v>1</c:v>
                </c:pt>
                <c:pt idx="17852">
                  <c:v>1</c:v>
                </c:pt>
                <c:pt idx="17853">
                  <c:v>1</c:v>
                </c:pt>
                <c:pt idx="17854">
                  <c:v>1</c:v>
                </c:pt>
                <c:pt idx="17855">
                  <c:v>1</c:v>
                </c:pt>
                <c:pt idx="17856">
                  <c:v>1</c:v>
                </c:pt>
                <c:pt idx="17857">
                  <c:v>1</c:v>
                </c:pt>
                <c:pt idx="17858">
                  <c:v>1</c:v>
                </c:pt>
                <c:pt idx="17859">
                  <c:v>1</c:v>
                </c:pt>
                <c:pt idx="17860">
                  <c:v>1</c:v>
                </c:pt>
                <c:pt idx="17861">
                  <c:v>1</c:v>
                </c:pt>
                <c:pt idx="17862">
                  <c:v>1</c:v>
                </c:pt>
                <c:pt idx="17863">
                  <c:v>1</c:v>
                </c:pt>
                <c:pt idx="17864">
                  <c:v>1</c:v>
                </c:pt>
                <c:pt idx="17865">
                  <c:v>1</c:v>
                </c:pt>
                <c:pt idx="17866">
                  <c:v>1</c:v>
                </c:pt>
                <c:pt idx="17867">
                  <c:v>1</c:v>
                </c:pt>
                <c:pt idx="17868">
                  <c:v>1</c:v>
                </c:pt>
                <c:pt idx="17869">
                  <c:v>1</c:v>
                </c:pt>
                <c:pt idx="17870">
                  <c:v>1</c:v>
                </c:pt>
                <c:pt idx="17871">
                  <c:v>1</c:v>
                </c:pt>
                <c:pt idx="17872">
                  <c:v>1</c:v>
                </c:pt>
                <c:pt idx="17873">
                  <c:v>1</c:v>
                </c:pt>
                <c:pt idx="17874">
                  <c:v>1</c:v>
                </c:pt>
                <c:pt idx="17875">
                  <c:v>1</c:v>
                </c:pt>
                <c:pt idx="17876">
                  <c:v>1</c:v>
                </c:pt>
                <c:pt idx="17877">
                  <c:v>1</c:v>
                </c:pt>
                <c:pt idx="17878">
                  <c:v>1</c:v>
                </c:pt>
                <c:pt idx="17879">
                  <c:v>1</c:v>
                </c:pt>
                <c:pt idx="17880">
                  <c:v>1</c:v>
                </c:pt>
                <c:pt idx="17881">
                  <c:v>1</c:v>
                </c:pt>
                <c:pt idx="17882">
                  <c:v>1</c:v>
                </c:pt>
                <c:pt idx="17883">
                  <c:v>1</c:v>
                </c:pt>
                <c:pt idx="17884">
                  <c:v>1</c:v>
                </c:pt>
                <c:pt idx="17885">
                  <c:v>1</c:v>
                </c:pt>
                <c:pt idx="17886">
                  <c:v>1</c:v>
                </c:pt>
                <c:pt idx="17887">
                  <c:v>1</c:v>
                </c:pt>
                <c:pt idx="17888">
                  <c:v>1</c:v>
                </c:pt>
                <c:pt idx="17889">
                  <c:v>1</c:v>
                </c:pt>
                <c:pt idx="17890">
                  <c:v>1</c:v>
                </c:pt>
                <c:pt idx="17891">
                  <c:v>1</c:v>
                </c:pt>
                <c:pt idx="17892">
                  <c:v>1</c:v>
                </c:pt>
                <c:pt idx="17893">
                  <c:v>1</c:v>
                </c:pt>
                <c:pt idx="17894">
                  <c:v>1</c:v>
                </c:pt>
                <c:pt idx="17895">
                  <c:v>1</c:v>
                </c:pt>
                <c:pt idx="17896">
                  <c:v>1</c:v>
                </c:pt>
                <c:pt idx="17897">
                  <c:v>1</c:v>
                </c:pt>
                <c:pt idx="17898">
                  <c:v>1</c:v>
                </c:pt>
                <c:pt idx="17899">
                  <c:v>1</c:v>
                </c:pt>
                <c:pt idx="17900">
                  <c:v>1</c:v>
                </c:pt>
                <c:pt idx="17901">
                  <c:v>1</c:v>
                </c:pt>
                <c:pt idx="17902">
                  <c:v>1</c:v>
                </c:pt>
                <c:pt idx="17903">
                  <c:v>1</c:v>
                </c:pt>
                <c:pt idx="17904">
                  <c:v>1</c:v>
                </c:pt>
                <c:pt idx="17905">
                  <c:v>1</c:v>
                </c:pt>
                <c:pt idx="17906">
                  <c:v>1</c:v>
                </c:pt>
                <c:pt idx="17907">
                  <c:v>1</c:v>
                </c:pt>
                <c:pt idx="17908">
                  <c:v>1</c:v>
                </c:pt>
                <c:pt idx="17909">
                  <c:v>1</c:v>
                </c:pt>
                <c:pt idx="17910">
                  <c:v>1</c:v>
                </c:pt>
                <c:pt idx="17911">
                  <c:v>1</c:v>
                </c:pt>
                <c:pt idx="17912">
                  <c:v>1</c:v>
                </c:pt>
                <c:pt idx="17913">
                  <c:v>1</c:v>
                </c:pt>
                <c:pt idx="17914">
                  <c:v>1</c:v>
                </c:pt>
                <c:pt idx="17915">
                  <c:v>1</c:v>
                </c:pt>
                <c:pt idx="17916">
                  <c:v>1</c:v>
                </c:pt>
                <c:pt idx="17917">
                  <c:v>1</c:v>
                </c:pt>
                <c:pt idx="17918">
                  <c:v>1</c:v>
                </c:pt>
                <c:pt idx="17919">
                  <c:v>1</c:v>
                </c:pt>
                <c:pt idx="17920">
                  <c:v>1</c:v>
                </c:pt>
                <c:pt idx="17921">
                  <c:v>1</c:v>
                </c:pt>
                <c:pt idx="17922">
                  <c:v>1</c:v>
                </c:pt>
                <c:pt idx="17923">
                  <c:v>1</c:v>
                </c:pt>
                <c:pt idx="17924">
                  <c:v>1</c:v>
                </c:pt>
                <c:pt idx="17925">
                  <c:v>1</c:v>
                </c:pt>
                <c:pt idx="17926">
                  <c:v>1</c:v>
                </c:pt>
                <c:pt idx="17927">
                  <c:v>1</c:v>
                </c:pt>
                <c:pt idx="17928">
                  <c:v>1</c:v>
                </c:pt>
                <c:pt idx="17929">
                  <c:v>1</c:v>
                </c:pt>
                <c:pt idx="17930">
                  <c:v>1</c:v>
                </c:pt>
                <c:pt idx="17931">
                  <c:v>1</c:v>
                </c:pt>
                <c:pt idx="17932">
                  <c:v>1</c:v>
                </c:pt>
                <c:pt idx="17933">
                  <c:v>1</c:v>
                </c:pt>
                <c:pt idx="17934">
                  <c:v>1</c:v>
                </c:pt>
                <c:pt idx="17935">
                  <c:v>1</c:v>
                </c:pt>
                <c:pt idx="17936">
                  <c:v>1</c:v>
                </c:pt>
                <c:pt idx="17937">
                  <c:v>1</c:v>
                </c:pt>
                <c:pt idx="17938">
                  <c:v>1</c:v>
                </c:pt>
                <c:pt idx="17939">
                  <c:v>1</c:v>
                </c:pt>
                <c:pt idx="17940">
                  <c:v>1</c:v>
                </c:pt>
                <c:pt idx="17941">
                  <c:v>1</c:v>
                </c:pt>
                <c:pt idx="17942">
                  <c:v>1</c:v>
                </c:pt>
                <c:pt idx="17943">
                  <c:v>1</c:v>
                </c:pt>
                <c:pt idx="17944">
                  <c:v>1</c:v>
                </c:pt>
                <c:pt idx="17945">
                  <c:v>1</c:v>
                </c:pt>
                <c:pt idx="17946">
                  <c:v>1</c:v>
                </c:pt>
                <c:pt idx="17947">
                  <c:v>1</c:v>
                </c:pt>
                <c:pt idx="17948">
                  <c:v>1</c:v>
                </c:pt>
                <c:pt idx="17949">
                  <c:v>1</c:v>
                </c:pt>
                <c:pt idx="17950">
                  <c:v>1</c:v>
                </c:pt>
                <c:pt idx="17951">
                  <c:v>1</c:v>
                </c:pt>
                <c:pt idx="17952">
                  <c:v>1</c:v>
                </c:pt>
                <c:pt idx="17953">
                  <c:v>1</c:v>
                </c:pt>
                <c:pt idx="17954">
                  <c:v>1</c:v>
                </c:pt>
                <c:pt idx="17955">
                  <c:v>1</c:v>
                </c:pt>
                <c:pt idx="17956">
                  <c:v>1</c:v>
                </c:pt>
                <c:pt idx="17957">
                  <c:v>1</c:v>
                </c:pt>
                <c:pt idx="17958">
                  <c:v>1</c:v>
                </c:pt>
                <c:pt idx="17959">
                  <c:v>1</c:v>
                </c:pt>
                <c:pt idx="17960">
                  <c:v>1</c:v>
                </c:pt>
                <c:pt idx="17961">
                  <c:v>1</c:v>
                </c:pt>
                <c:pt idx="17962">
                  <c:v>1</c:v>
                </c:pt>
                <c:pt idx="17963">
                  <c:v>1</c:v>
                </c:pt>
                <c:pt idx="17964">
                  <c:v>1</c:v>
                </c:pt>
                <c:pt idx="17965">
                  <c:v>1</c:v>
                </c:pt>
                <c:pt idx="17966">
                  <c:v>1</c:v>
                </c:pt>
                <c:pt idx="17967">
                  <c:v>1</c:v>
                </c:pt>
                <c:pt idx="17968">
                  <c:v>1</c:v>
                </c:pt>
                <c:pt idx="17969">
                  <c:v>1</c:v>
                </c:pt>
                <c:pt idx="17970">
                  <c:v>1</c:v>
                </c:pt>
                <c:pt idx="17971">
                  <c:v>1</c:v>
                </c:pt>
                <c:pt idx="17972">
                  <c:v>1</c:v>
                </c:pt>
                <c:pt idx="17973">
                  <c:v>1</c:v>
                </c:pt>
                <c:pt idx="17974">
                  <c:v>1</c:v>
                </c:pt>
                <c:pt idx="17975">
                  <c:v>1</c:v>
                </c:pt>
                <c:pt idx="17976">
                  <c:v>1</c:v>
                </c:pt>
                <c:pt idx="17977">
                  <c:v>1</c:v>
                </c:pt>
                <c:pt idx="17978">
                  <c:v>1</c:v>
                </c:pt>
                <c:pt idx="17979">
                  <c:v>1</c:v>
                </c:pt>
                <c:pt idx="17980">
                  <c:v>1</c:v>
                </c:pt>
                <c:pt idx="17981">
                  <c:v>1</c:v>
                </c:pt>
                <c:pt idx="17982">
                  <c:v>1</c:v>
                </c:pt>
                <c:pt idx="17983">
                  <c:v>1</c:v>
                </c:pt>
                <c:pt idx="17984">
                  <c:v>1</c:v>
                </c:pt>
                <c:pt idx="17985">
                  <c:v>1</c:v>
                </c:pt>
                <c:pt idx="17986">
                  <c:v>1</c:v>
                </c:pt>
                <c:pt idx="17987">
                  <c:v>1</c:v>
                </c:pt>
                <c:pt idx="17988">
                  <c:v>1</c:v>
                </c:pt>
                <c:pt idx="17989">
                  <c:v>1</c:v>
                </c:pt>
                <c:pt idx="17990">
                  <c:v>1</c:v>
                </c:pt>
                <c:pt idx="17991">
                  <c:v>1</c:v>
                </c:pt>
                <c:pt idx="17992">
                  <c:v>1</c:v>
                </c:pt>
                <c:pt idx="17993">
                  <c:v>1</c:v>
                </c:pt>
                <c:pt idx="17994">
                  <c:v>1</c:v>
                </c:pt>
                <c:pt idx="17995">
                  <c:v>1</c:v>
                </c:pt>
                <c:pt idx="17996">
                  <c:v>1</c:v>
                </c:pt>
                <c:pt idx="17997">
                  <c:v>1</c:v>
                </c:pt>
                <c:pt idx="17998">
                  <c:v>1</c:v>
                </c:pt>
                <c:pt idx="17999">
                  <c:v>1</c:v>
                </c:pt>
                <c:pt idx="18000">
                  <c:v>1</c:v>
                </c:pt>
                <c:pt idx="18001">
                  <c:v>1</c:v>
                </c:pt>
                <c:pt idx="18002">
                  <c:v>1</c:v>
                </c:pt>
                <c:pt idx="18003">
                  <c:v>1</c:v>
                </c:pt>
                <c:pt idx="18004">
                  <c:v>1</c:v>
                </c:pt>
                <c:pt idx="18005">
                  <c:v>1</c:v>
                </c:pt>
                <c:pt idx="18006">
                  <c:v>1</c:v>
                </c:pt>
                <c:pt idx="18007">
                  <c:v>1</c:v>
                </c:pt>
                <c:pt idx="18008">
                  <c:v>1</c:v>
                </c:pt>
                <c:pt idx="18009">
                  <c:v>1</c:v>
                </c:pt>
                <c:pt idx="18010">
                  <c:v>1</c:v>
                </c:pt>
                <c:pt idx="18011">
                  <c:v>1</c:v>
                </c:pt>
                <c:pt idx="18012">
                  <c:v>1</c:v>
                </c:pt>
                <c:pt idx="18013">
                  <c:v>1</c:v>
                </c:pt>
                <c:pt idx="18014">
                  <c:v>1</c:v>
                </c:pt>
                <c:pt idx="18015">
                  <c:v>1</c:v>
                </c:pt>
                <c:pt idx="18016">
                  <c:v>1</c:v>
                </c:pt>
                <c:pt idx="18017">
                  <c:v>0.75</c:v>
                </c:pt>
                <c:pt idx="18018">
                  <c:v>1</c:v>
                </c:pt>
                <c:pt idx="18019">
                  <c:v>1</c:v>
                </c:pt>
                <c:pt idx="18020">
                  <c:v>1</c:v>
                </c:pt>
                <c:pt idx="18021">
                  <c:v>1</c:v>
                </c:pt>
                <c:pt idx="18022">
                  <c:v>1</c:v>
                </c:pt>
                <c:pt idx="18023">
                  <c:v>1</c:v>
                </c:pt>
                <c:pt idx="18024">
                  <c:v>1</c:v>
                </c:pt>
                <c:pt idx="18025">
                  <c:v>1</c:v>
                </c:pt>
                <c:pt idx="18026">
                  <c:v>1</c:v>
                </c:pt>
                <c:pt idx="18027">
                  <c:v>1</c:v>
                </c:pt>
                <c:pt idx="18028">
                  <c:v>1</c:v>
                </c:pt>
                <c:pt idx="18029">
                  <c:v>1</c:v>
                </c:pt>
                <c:pt idx="18030">
                  <c:v>1</c:v>
                </c:pt>
                <c:pt idx="18031">
                  <c:v>1</c:v>
                </c:pt>
                <c:pt idx="18032">
                  <c:v>1</c:v>
                </c:pt>
                <c:pt idx="18033">
                  <c:v>1</c:v>
                </c:pt>
                <c:pt idx="18034">
                  <c:v>1</c:v>
                </c:pt>
                <c:pt idx="18035">
                  <c:v>1</c:v>
                </c:pt>
                <c:pt idx="18036">
                  <c:v>1</c:v>
                </c:pt>
                <c:pt idx="18037">
                  <c:v>1</c:v>
                </c:pt>
                <c:pt idx="18038">
                  <c:v>1</c:v>
                </c:pt>
                <c:pt idx="18039">
                  <c:v>1</c:v>
                </c:pt>
                <c:pt idx="18040">
                  <c:v>1</c:v>
                </c:pt>
                <c:pt idx="18041">
                  <c:v>1</c:v>
                </c:pt>
                <c:pt idx="18042">
                  <c:v>1</c:v>
                </c:pt>
                <c:pt idx="18043">
                  <c:v>1</c:v>
                </c:pt>
                <c:pt idx="18044">
                  <c:v>1</c:v>
                </c:pt>
                <c:pt idx="18045">
                  <c:v>1</c:v>
                </c:pt>
                <c:pt idx="18046">
                  <c:v>1</c:v>
                </c:pt>
                <c:pt idx="18047">
                  <c:v>1</c:v>
                </c:pt>
                <c:pt idx="18048">
                  <c:v>1</c:v>
                </c:pt>
                <c:pt idx="18049">
                  <c:v>1</c:v>
                </c:pt>
                <c:pt idx="18050">
                  <c:v>1</c:v>
                </c:pt>
                <c:pt idx="18051">
                  <c:v>1</c:v>
                </c:pt>
                <c:pt idx="18052">
                  <c:v>1</c:v>
                </c:pt>
                <c:pt idx="18053">
                  <c:v>1</c:v>
                </c:pt>
                <c:pt idx="18054">
                  <c:v>1</c:v>
                </c:pt>
                <c:pt idx="18055">
                  <c:v>1</c:v>
                </c:pt>
                <c:pt idx="18056">
                  <c:v>1</c:v>
                </c:pt>
                <c:pt idx="18057">
                  <c:v>1</c:v>
                </c:pt>
                <c:pt idx="18058">
                  <c:v>1</c:v>
                </c:pt>
                <c:pt idx="18059">
                  <c:v>1</c:v>
                </c:pt>
                <c:pt idx="18060">
                  <c:v>1</c:v>
                </c:pt>
                <c:pt idx="18061">
                  <c:v>1</c:v>
                </c:pt>
                <c:pt idx="18062">
                  <c:v>1</c:v>
                </c:pt>
                <c:pt idx="18063">
                  <c:v>1</c:v>
                </c:pt>
                <c:pt idx="18064">
                  <c:v>1</c:v>
                </c:pt>
                <c:pt idx="18065">
                  <c:v>1</c:v>
                </c:pt>
                <c:pt idx="18066">
                  <c:v>1</c:v>
                </c:pt>
                <c:pt idx="18067">
                  <c:v>1</c:v>
                </c:pt>
                <c:pt idx="18068">
                  <c:v>1</c:v>
                </c:pt>
                <c:pt idx="18069">
                  <c:v>1</c:v>
                </c:pt>
                <c:pt idx="18070">
                  <c:v>1</c:v>
                </c:pt>
                <c:pt idx="18071">
                  <c:v>1</c:v>
                </c:pt>
                <c:pt idx="18072">
                  <c:v>1</c:v>
                </c:pt>
                <c:pt idx="18073">
                  <c:v>1</c:v>
                </c:pt>
                <c:pt idx="18074">
                  <c:v>1</c:v>
                </c:pt>
                <c:pt idx="18075">
                  <c:v>1</c:v>
                </c:pt>
                <c:pt idx="18076">
                  <c:v>1</c:v>
                </c:pt>
                <c:pt idx="18077">
                  <c:v>1</c:v>
                </c:pt>
                <c:pt idx="18078">
                  <c:v>1</c:v>
                </c:pt>
                <c:pt idx="18079">
                  <c:v>1</c:v>
                </c:pt>
                <c:pt idx="18080">
                  <c:v>1</c:v>
                </c:pt>
                <c:pt idx="18081">
                  <c:v>1</c:v>
                </c:pt>
                <c:pt idx="18082">
                  <c:v>1</c:v>
                </c:pt>
                <c:pt idx="18083">
                  <c:v>1</c:v>
                </c:pt>
                <c:pt idx="18084">
                  <c:v>1</c:v>
                </c:pt>
                <c:pt idx="18085">
                  <c:v>1</c:v>
                </c:pt>
                <c:pt idx="18086">
                  <c:v>1</c:v>
                </c:pt>
                <c:pt idx="18087">
                  <c:v>1</c:v>
                </c:pt>
                <c:pt idx="18088">
                  <c:v>0.75</c:v>
                </c:pt>
                <c:pt idx="18089">
                  <c:v>0.75</c:v>
                </c:pt>
                <c:pt idx="18090">
                  <c:v>1</c:v>
                </c:pt>
                <c:pt idx="18091">
                  <c:v>1</c:v>
                </c:pt>
                <c:pt idx="18092">
                  <c:v>1</c:v>
                </c:pt>
                <c:pt idx="18093">
                  <c:v>1</c:v>
                </c:pt>
                <c:pt idx="18094">
                  <c:v>1</c:v>
                </c:pt>
                <c:pt idx="18095">
                  <c:v>1</c:v>
                </c:pt>
                <c:pt idx="18096">
                  <c:v>1</c:v>
                </c:pt>
                <c:pt idx="18097">
                  <c:v>1</c:v>
                </c:pt>
                <c:pt idx="18098">
                  <c:v>1</c:v>
                </c:pt>
                <c:pt idx="18099">
                  <c:v>1</c:v>
                </c:pt>
                <c:pt idx="18100">
                  <c:v>1</c:v>
                </c:pt>
                <c:pt idx="18101">
                  <c:v>1</c:v>
                </c:pt>
                <c:pt idx="18102">
                  <c:v>1</c:v>
                </c:pt>
                <c:pt idx="18103">
                  <c:v>1</c:v>
                </c:pt>
                <c:pt idx="18104">
                  <c:v>1</c:v>
                </c:pt>
                <c:pt idx="18105">
                  <c:v>1</c:v>
                </c:pt>
                <c:pt idx="18106">
                  <c:v>1</c:v>
                </c:pt>
                <c:pt idx="18107">
                  <c:v>1</c:v>
                </c:pt>
                <c:pt idx="18108">
                  <c:v>1</c:v>
                </c:pt>
                <c:pt idx="18109">
                  <c:v>1</c:v>
                </c:pt>
                <c:pt idx="18110">
                  <c:v>1</c:v>
                </c:pt>
                <c:pt idx="18111">
                  <c:v>1</c:v>
                </c:pt>
                <c:pt idx="18112">
                  <c:v>1</c:v>
                </c:pt>
                <c:pt idx="18113">
                  <c:v>1</c:v>
                </c:pt>
                <c:pt idx="18114">
                  <c:v>0.5</c:v>
                </c:pt>
                <c:pt idx="18115">
                  <c:v>1</c:v>
                </c:pt>
                <c:pt idx="18116">
                  <c:v>1</c:v>
                </c:pt>
                <c:pt idx="18117">
                  <c:v>1</c:v>
                </c:pt>
                <c:pt idx="18118">
                  <c:v>1</c:v>
                </c:pt>
                <c:pt idx="18119">
                  <c:v>1</c:v>
                </c:pt>
                <c:pt idx="18120">
                  <c:v>1</c:v>
                </c:pt>
                <c:pt idx="18121">
                  <c:v>1</c:v>
                </c:pt>
                <c:pt idx="18122">
                  <c:v>1</c:v>
                </c:pt>
                <c:pt idx="18123">
                  <c:v>1</c:v>
                </c:pt>
                <c:pt idx="18124">
                  <c:v>0.75</c:v>
                </c:pt>
                <c:pt idx="18125">
                  <c:v>1</c:v>
                </c:pt>
                <c:pt idx="18126">
                  <c:v>1</c:v>
                </c:pt>
                <c:pt idx="18127">
                  <c:v>1</c:v>
                </c:pt>
                <c:pt idx="18128">
                  <c:v>1</c:v>
                </c:pt>
                <c:pt idx="18129">
                  <c:v>1</c:v>
                </c:pt>
                <c:pt idx="18130">
                  <c:v>1</c:v>
                </c:pt>
                <c:pt idx="18131">
                  <c:v>1</c:v>
                </c:pt>
                <c:pt idx="18132">
                  <c:v>1</c:v>
                </c:pt>
                <c:pt idx="18133">
                  <c:v>1</c:v>
                </c:pt>
                <c:pt idx="18134">
                  <c:v>1</c:v>
                </c:pt>
                <c:pt idx="18135">
                  <c:v>1</c:v>
                </c:pt>
                <c:pt idx="18136">
                  <c:v>1</c:v>
                </c:pt>
                <c:pt idx="18137">
                  <c:v>1</c:v>
                </c:pt>
                <c:pt idx="18138">
                  <c:v>1</c:v>
                </c:pt>
                <c:pt idx="18139">
                  <c:v>1</c:v>
                </c:pt>
                <c:pt idx="18140">
                  <c:v>1</c:v>
                </c:pt>
                <c:pt idx="18141">
                  <c:v>1</c:v>
                </c:pt>
                <c:pt idx="18142">
                  <c:v>1</c:v>
                </c:pt>
                <c:pt idx="18143">
                  <c:v>1</c:v>
                </c:pt>
                <c:pt idx="18144">
                  <c:v>1</c:v>
                </c:pt>
                <c:pt idx="18145">
                  <c:v>1</c:v>
                </c:pt>
                <c:pt idx="18146">
                  <c:v>1</c:v>
                </c:pt>
                <c:pt idx="18147">
                  <c:v>1</c:v>
                </c:pt>
                <c:pt idx="18148">
                  <c:v>1</c:v>
                </c:pt>
                <c:pt idx="18149">
                  <c:v>1</c:v>
                </c:pt>
                <c:pt idx="18150">
                  <c:v>1</c:v>
                </c:pt>
                <c:pt idx="18151">
                  <c:v>1</c:v>
                </c:pt>
                <c:pt idx="18152">
                  <c:v>1</c:v>
                </c:pt>
                <c:pt idx="18153">
                  <c:v>1</c:v>
                </c:pt>
                <c:pt idx="18154">
                  <c:v>1</c:v>
                </c:pt>
                <c:pt idx="18155">
                  <c:v>1</c:v>
                </c:pt>
                <c:pt idx="18156">
                  <c:v>1</c:v>
                </c:pt>
                <c:pt idx="18157">
                  <c:v>1</c:v>
                </c:pt>
                <c:pt idx="18158">
                  <c:v>1</c:v>
                </c:pt>
                <c:pt idx="18159">
                  <c:v>1</c:v>
                </c:pt>
                <c:pt idx="18160">
                  <c:v>1</c:v>
                </c:pt>
                <c:pt idx="18161">
                  <c:v>1</c:v>
                </c:pt>
                <c:pt idx="18162">
                  <c:v>1</c:v>
                </c:pt>
                <c:pt idx="18163">
                  <c:v>1</c:v>
                </c:pt>
                <c:pt idx="18164">
                  <c:v>1</c:v>
                </c:pt>
                <c:pt idx="18165">
                  <c:v>1</c:v>
                </c:pt>
                <c:pt idx="18166">
                  <c:v>1</c:v>
                </c:pt>
                <c:pt idx="18167">
                  <c:v>1</c:v>
                </c:pt>
                <c:pt idx="18168">
                  <c:v>1</c:v>
                </c:pt>
                <c:pt idx="18169">
                  <c:v>1</c:v>
                </c:pt>
                <c:pt idx="18170">
                  <c:v>1</c:v>
                </c:pt>
                <c:pt idx="18171">
                  <c:v>1</c:v>
                </c:pt>
                <c:pt idx="18172">
                  <c:v>1</c:v>
                </c:pt>
                <c:pt idx="18173">
                  <c:v>1</c:v>
                </c:pt>
                <c:pt idx="18174">
                  <c:v>1</c:v>
                </c:pt>
                <c:pt idx="18175">
                  <c:v>1</c:v>
                </c:pt>
                <c:pt idx="18176">
                  <c:v>1</c:v>
                </c:pt>
                <c:pt idx="18177">
                  <c:v>1</c:v>
                </c:pt>
                <c:pt idx="18178">
                  <c:v>1</c:v>
                </c:pt>
                <c:pt idx="18179">
                  <c:v>1</c:v>
                </c:pt>
                <c:pt idx="18180">
                  <c:v>1</c:v>
                </c:pt>
                <c:pt idx="18181">
                  <c:v>1</c:v>
                </c:pt>
                <c:pt idx="18182">
                  <c:v>1</c:v>
                </c:pt>
                <c:pt idx="18183">
                  <c:v>1</c:v>
                </c:pt>
                <c:pt idx="18184">
                  <c:v>1</c:v>
                </c:pt>
                <c:pt idx="18185">
                  <c:v>1</c:v>
                </c:pt>
                <c:pt idx="18186">
                  <c:v>1</c:v>
                </c:pt>
                <c:pt idx="18187">
                  <c:v>1</c:v>
                </c:pt>
                <c:pt idx="18188">
                  <c:v>1</c:v>
                </c:pt>
                <c:pt idx="18189">
                  <c:v>1</c:v>
                </c:pt>
                <c:pt idx="18190">
                  <c:v>1</c:v>
                </c:pt>
                <c:pt idx="18191">
                  <c:v>1</c:v>
                </c:pt>
                <c:pt idx="18192">
                  <c:v>1</c:v>
                </c:pt>
                <c:pt idx="18193">
                  <c:v>1</c:v>
                </c:pt>
                <c:pt idx="18194">
                  <c:v>1</c:v>
                </c:pt>
                <c:pt idx="18195">
                  <c:v>1</c:v>
                </c:pt>
                <c:pt idx="18196">
                  <c:v>1</c:v>
                </c:pt>
                <c:pt idx="18197">
                  <c:v>1</c:v>
                </c:pt>
                <c:pt idx="18198">
                  <c:v>1</c:v>
                </c:pt>
                <c:pt idx="18199">
                  <c:v>1</c:v>
                </c:pt>
                <c:pt idx="18200">
                  <c:v>1</c:v>
                </c:pt>
                <c:pt idx="18201">
                  <c:v>1</c:v>
                </c:pt>
                <c:pt idx="18202">
                  <c:v>1</c:v>
                </c:pt>
                <c:pt idx="18203">
                  <c:v>1</c:v>
                </c:pt>
                <c:pt idx="18204">
                  <c:v>1</c:v>
                </c:pt>
                <c:pt idx="18205">
                  <c:v>1</c:v>
                </c:pt>
                <c:pt idx="18206">
                  <c:v>1</c:v>
                </c:pt>
                <c:pt idx="18207">
                  <c:v>1</c:v>
                </c:pt>
                <c:pt idx="18208">
                  <c:v>1</c:v>
                </c:pt>
                <c:pt idx="18209">
                  <c:v>1</c:v>
                </c:pt>
                <c:pt idx="18210">
                  <c:v>1</c:v>
                </c:pt>
                <c:pt idx="18211">
                  <c:v>1</c:v>
                </c:pt>
                <c:pt idx="18212">
                  <c:v>1</c:v>
                </c:pt>
                <c:pt idx="18213">
                  <c:v>1</c:v>
                </c:pt>
                <c:pt idx="18214">
                  <c:v>1</c:v>
                </c:pt>
                <c:pt idx="18215">
                  <c:v>1</c:v>
                </c:pt>
                <c:pt idx="18216">
                  <c:v>1</c:v>
                </c:pt>
                <c:pt idx="18217">
                  <c:v>1</c:v>
                </c:pt>
                <c:pt idx="18218">
                  <c:v>1</c:v>
                </c:pt>
                <c:pt idx="18219">
                  <c:v>1</c:v>
                </c:pt>
                <c:pt idx="18220">
                  <c:v>1</c:v>
                </c:pt>
                <c:pt idx="18221">
                  <c:v>1</c:v>
                </c:pt>
                <c:pt idx="18222">
                  <c:v>1</c:v>
                </c:pt>
                <c:pt idx="18223">
                  <c:v>1</c:v>
                </c:pt>
                <c:pt idx="18224">
                  <c:v>1</c:v>
                </c:pt>
                <c:pt idx="18225">
                  <c:v>1</c:v>
                </c:pt>
                <c:pt idx="18226">
                  <c:v>1</c:v>
                </c:pt>
                <c:pt idx="18227">
                  <c:v>1</c:v>
                </c:pt>
                <c:pt idx="18228">
                  <c:v>1</c:v>
                </c:pt>
                <c:pt idx="18229">
                  <c:v>1</c:v>
                </c:pt>
                <c:pt idx="18230">
                  <c:v>1</c:v>
                </c:pt>
                <c:pt idx="18231">
                  <c:v>1</c:v>
                </c:pt>
                <c:pt idx="18232">
                  <c:v>1</c:v>
                </c:pt>
                <c:pt idx="18233">
                  <c:v>1</c:v>
                </c:pt>
                <c:pt idx="18234">
                  <c:v>1</c:v>
                </c:pt>
                <c:pt idx="18235">
                  <c:v>1</c:v>
                </c:pt>
                <c:pt idx="18236">
                  <c:v>1</c:v>
                </c:pt>
                <c:pt idx="18237">
                  <c:v>1</c:v>
                </c:pt>
                <c:pt idx="18238">
                  <c:v>1</c:v>
                </c:pt>
                <c:pt idx="18239">
                  <c:v>1</c:v>
                </c:pt>
                <c:pt idx="18240">
                  <c:v>1</c:v>
                </c:pt>
                <c:pt idx="18241">
                  <c:v>1</c:v>
                </c:pt>
                <c:pt idx="18242">
                  <c:v>1</c:v>
                </c:pt>
                <c:pt idx="18243">
                  <c:v>1</c:v>
                </c:pt>
                <c:pt idx="18244">
                  <c:v>1</c:v>
                </c:pt>
                <c:pt idx="18245">
                  <c:v>1</c:v>
                </c:pt>
                <c:pt idx="18246">
                  <c:v>1</c:v>
                </c:pt>
                <c:pt idx="18247">
                  <c:v>1</c:v>
                </c:pt>
                <c:pt idx="18248">
                  <c:v>1</c:v>
                </c:pt>
                <c:pt idx="18249">
                  <c:v>1</c:v>
                </c:pt>
                <c:pt idx="18250">
                  <c:v>1</c:v>
                </c:pt>
                <c:pt idx="18251">
                  <c:v>1</c:v>
                </c:pt>
                <c:pt idx="18252">
                  <c:v>1</c:v>
                </c:pt>
                <c:pt idx="18253">
                  <c:v>1</c:v>
                </c:pt>
                <c:pt idx="18254">
                  <c:v>1</c:v>
                </c:pt>
                <c:pt idx="18255">
                  <c:v>1</c:v>
                </c:pt>
                <c:pt idx="18256">
                  <c:v>1</c:v>
                </c:pt>
                <c:pt idx="18257">
                  <c:v>1</c:v>
                </c:pt>
                <c:pt idx="18258">
                  <c:v>1</c:v>
                </c:pt>
                <c:pt idx="18259">
                  <c:v>0.5</c:v>
                </c:pt>
                <c:pt idx="18260">
                  <c:v>1</c:v>
                </c:pt>
                <c:pt idx="18261">
                  <c:v>1</c:v>
                </c:pt>
                <c:pt idx="18262">
                  <c:v>1</c:v>
                </c:pt>
                <c:pt idx="18263">
                  <c:v>1</c:v>
                </c:pt>
                <c:pt idx="18264">
                  <c:v>1</c:v>
                </c:pt>
                <c:pt idx="18265">
                  <c:v>1</c:v>
                </c:pt>
                <c:pt idx="18266">
                  <c:v>1</c:v>
                </c:pt>
                <c:pt idx="18267">
                  <c:v>1</c:v>
                </c:pt>
                <c:pt idx="18268">
                  <c:v>1</c:v>
                </c:pt>
                <c:pt idx="18269">
                  <c:v>1</c:v>
                </c:pt>
                <c:pt idx="18270">
                  <c:v>1</c:v>
                </c:pt>
                <c:pt idx="18271">
                  <c:v>1</c:v>
                </c:pt>
                <c:pt idx="18272">
                  <c:v>1</c:v>
                </c:pt>
                <c:pt idx="18273">
                  <c:v>1</c:v>
                </c:pt>
                <c:pt idx="18274">
                  <c:v>1</c:v>
                </c:pt>
                <c:pt idx="18275">
                  <c:v>1</c:v>
                </c:pt>
                <c:pt idx="18276">
                  <c:v>1</c:v>
                </c:pt>
                <c:pt idx="18277">
                  <c:v>1</c:v>
                </c:pt>
                <c:pt idx="18278">
                  <c:v>1</c:v>
                </c:pt>
                <c:pt idx="18279">
                  <c:v>1</c:v>
                </c:pt>
                <c:pt idx="18280">
                  <c:v>1</c:v>
                </c:pt>
                <c:pt idx="18281">
                  <c:v>1</c:v>
                </c:pt>
                <c:pt idx="18282">
                  <c:v>1</c:v>
                </c:pt>
                <c:pt idx="18283">
                  <c:v>1</c:v>
                </c:pt>
                <c:pt idx="18284">
                  <c:v>1</c:v>
                </c:pt>
                <c:pt idx="18285">
                  <c:v>1</c:v>
                </c:pt>
                <c:pt idx="18286">
                  <c:v>1</c:v>
                </c:pt>
                <c:pt idx="18287">
                  <c:v>1</c:v>
                </c:pt>
                <c:pt idx="18288">
                  <c:v>1</c:v>
                </c:pt>
                <c:pt idx="18289">
                  <c:v>1</c:v>
                </c:pt>
                <c:pt idx="18290">
                  <c:v>1</c:v>
                </c:pt>
                <c:pt idx="18291">
                  <c:v>1</c:v>
                </c:pt>
                <c:pt idx="18292">
                  <c:v>1</c:v>
                </c:pt>
                <c:pt idx="18293">
                  <c:v>1</c:v>
                </c:pt>
                <c:pt idx="18294">
                  <c:v>1</c:v>
                </c:pt>
                <c:pt idx="18295">
                  <c:v>1</c:v>
                </c:pt>
                <c:pt idx="18296">
                  <c:v>1</c:v>
                </c:pt>
                <c:pt idx="18297">
                  <c:v>1</c:v>
                </c:pt>
                <c:pt idx="18298">
                  <c:v>1</c:v>
                </c:pt>
                <c:pt idx="18299">
                  <c:v>1</c:v>
                </c:pt>
                <c:pt idx="18300">
                  <c:v>1</c:v>
                </c:pt>
                <c:pt idx="18301">
                  <c:v>1</c:v>
                </c:pt>
                <c:pt idx="18302">
                  <c:v>1</c:v>
                </c:pt>
                <c:pt idx="18303">
                  <c:v>1</c:v>
                </c:pt>
                <c:pt idx="18304">
                  <c:v>1</c:v>
                </c:pt>
                <c:pt idx="18305">
                  <c:v>1</c:v>
                </c:pt>
                <c:pt idx="18306">
                  <c:v>1</c:v>
                </c:pt>
                <c:pt idx="18307">
                  <c:v>1</c:v>
                </c:pt>
                <c:pt idx="18308">
                  <c:v>1</c:v>
                </c:pt>
                <c:pt idx="18309">
                  <c:v>1</c:v>
                </c:pt>
                <c:pt idx="18310">
                  <c:v>1</c:v>
                </c:pt>
                <c:pt idx="18311">
                  <c:v>1</c:v>
                </c:pt>
                <c:pt idx="18312">
                  <c:v>1</c:v>
                </c:pt>
                <c:pt idx="18313">
                  <c:v>1</c:v>
                </c:pt>
                <c:pt idx="18314">
                  <c:v>1</c:v>
                </c:pt>
                <c:pt idx="18315">
                  <c:v>1</c:v>
                </c:pt>
                <c:pt idx="18316">
                  <c:v>1</c:v>
                </c:pt>
                <c:pt idx="18317">
                  <c:v>1</c:v>
                </c:pt>
                <c:pt idx="18318">
                  <c:v>1</c:v>
                </c:pt>
                <c:pt idx="18319">
                  <c:v>1</c:v>
                </c:pt>
                <c:pt idx="18320">
                  <c:v>0.25</c:v>
                </c:pt>
                <c:pt idx="18321">
                  <c:v>1</c:v>
                </c:pt>
                <c:pt idx="18322">
                  <c:v>1</c:v>
                </c:pt>
                <c:pt idx="18323">
                  <c:v>1</c:v>
                </c:pt>
                <c:pt idx="18324">
                  <c:v>1</c:v>
                </c:pt>
                <c:pt idx="18325">
                  <c:v>1</c:v>
                </c:pt>
                <c:pt idx="18326">
                  <c:v>1</c:v>
                </c:pt>
                <c:pt idx="18327">
                  <c:v>1</c:v>
                </c:pt>
                <c:pt idx="18328">
                  <c:v>1</c:v>
                </c:pt>
                <c:pt idx="18329">
                  <c:v>1</c:v>
                </c:pt>
                <c:pt idx="18330">
                  <c:v>1</c:v>
                </c:pt>
                <c:pt idx="18331">
                  <c:v>1</c:v>
                </c:pt>
                <c:pt idx="18332">
                  <c:v>1</c:v>
                </c:pt>
                <c:pt idx="18333">
                  <c:v>1</c:v>
                </c:pt>
                <c:pt idx="18334">
                  <c:v>1</c:v>
                </c:pt>
                <c:pt idx="18335">
                  <c:v>1</c:v>
                </c:pt>
                <c:pt idx="18336">
                  <c:v>1</c:v>
                </c:pt>
                <c:pt idx="18337">
                  <c:v>1</c:v>
                </c:pt>
                <c:pt idx="18338">
                  <c:v>1</c:v>
                </c:pt>
                <c:pt idx="18339">
                  <c:v>1</c:v>
                </c:pt>
                <c:pt idx="18340">
                  <c:v>1</c:v>
                </c:pt>
                <c:pt idx="18341">
                  <c:v>1</c:v>
                </c:pt>
                <c:pt idx="18342">
                  <c:v>1</c:v>
                </c:pt>
                <c:pt idx="18343">
                  <c:v>1</c:v>
                </c:pt>
                <c:pt idx="18344">
                  <c:v>1</c:v>
                </c:pt>
                <c:pt idx="18345">
                  <c:v>1</c:v>
                </c:pt>
                <c:pt idx="18346">
                  <c:v>1</c:v>
                </c:pt>
                <c:pt idx="18347">
                  <c:v>1</c:v>
                </c:pt>
                <c:pt idx="18348">
                  <c:v>1</c:v>
                </c:pt>
                <c:pt idx="18349">
                  <c:v>1</c:v>
                </c:pt>
                <c:pt idx="18350">
                  <c:v>1</c:v>
                </c:pt>
                <c:pt idx="18351">
                  <c:v>1</c:v>
                </c:pt>
                <c:pt idx="18352">
                  <c:v>1</c:v>
                </c:pt>
                <c:pt idx="18353">
                  <c:v>1</c:v>
                </c:pt>
                <c:pt idx="18354">
                  <c:v>1</c:v>
                </c:pt>
                <c:pt idx="18355">
                  <c:v>1</c:v>
                </c:pt>
                <c:pt idx="18356">
                  <c:v>1</c:v>
                </c:pt>
                <c:pt idx="18357">
                  <c:v>1</c:v>
                </c:pt>
                <c:pt idx="18358">
                  <c:v>1</c:v>
                </c:pt>
                <c:pt idx="18359">
                  <c:v>1</c:v>
                </c:pt>
                <c:pt idx="18360">
                  <c:v>1</c:v>
                </c:pt>
                <c:pt idx="18361">
                  <c:v>1</c:v>
                </c:pt>
                <c:pt idx="18362">
                  <c:v>1</c:v>
                </c:pt>
                <c:pt idx="18363">
                  <c:v>1</c:v>
                </c:pt>
                <c:pt idx="18364">
                  <c:v>1</c:v>
                </c:pt>
                <c:pt idx="18365">
                  <c:v>1</c:v>
                </c:pt>
                <c:pt idx="18366">
                  <c:v>1</c:v>
                </c:pt>
                <c:pt idx="18367">
                  <c:v>1</c:v>
                </c:pt>
                <c:pt idx="18368">
                  <c:v>1</c:v>
                </c:pt>
                <c:pt idx="18369">
                  <c:v>1</c:v>
                </c:pt>
                <c:pt idx="18370">
                  <c:v>1</c:v>
                </c:pt>
                <c:pt idx="18371">
                  <c:v>1</c:v>
                </c:pt>
                <c:pt idx="18372">
                  <c:v>1</c:v>
                </c:pt>
                <c:pt idx="18373">
                  <c:v>1</c:v>
                </c:pt>
                <c:pt idx="18374">
                  <c:v>1</c:v>
                </c:pt>
                <c:pt idx="18375">
                  <c:v>1</c:v>
                </c:pt>
                <c:pt idx="18376">
                  <c:v>1</c:v>
                </c:pt>
                <c:pt idx="18377">
                  <c:v>1</c:v>
                </c:pt>
                <c:pt idx="18378">
                  <c:v>1</c:v>
                </c:pt>
                <c:pt idx="18379">
                  <c:v>1</c:v>
                </c:pt>
                <c:pt idx="18380">
                  <c:v>1</c:v>
                </c:pt>
                <c:pt idx="18381">
                  <c:v>1</c:v>
                </c:pt>
                <c:pt idx="18382">
                  <c:v>1</c:v>
                </c:pt>
                <c:pt idx="18383">
                  <c:v>1</c:v>
                </c:pt>
                <c:pt idx="18384">
                  <c:v>1</c:v>
                </c:pt>
                <c:pt idx="18385">
                  <c:v>1</c:v>
                </c:pt>
                <c:pt idx="18386">
                  <c:v>1</c:v>
                </c:pt>
                <c:pt idx="18387">
                  <c:v>1</c:v>
                </c:pt>
                <c:pt idx="18388">
                  <c:v>1</c:v>
                </c:pt>
                <c:pt idx="18389">
                  <c:v>1</c:v>
                </c:pt>
                <c:pt idx="18390">
                  <c:v>1</c:v>
                </c:pt>
                <c:pt idx="18391">
                  <c:v>1</c:v>
                </c:pt>
                <c:pt idx="18392">
                  <c:v>1</c:v>
                </c:pt>
                <c:pt idx="18393">
                  <c:v>0.25</c:v>
                </c:pt>
                <c:pt idx="18394">
                  <c:v>1</c:v>
                </c:pt>
                <c:pt idx="18395">
                  <c:v>1</c:v>
                </c:pt>
                <c:pt idx="18396">
                  <c:v>1</c:v>
                </c:pt>
                <c:pt idx="18397">
                  <c:v>1</c:v>
                </c:pt>
                <c:pt idx="18398">
                  <c:v>1</c:v>
                </c:pt>
                <c:pt idx="18399">
                  <c:v>1</c:v>
                </c:pt>
                <c:pt idx="18400">
                  <c:v>1</c:v>
                </c:pt>
                <c:pt idx="18401">
                  <c:v>1</c:v>
                </c:pt>
                <c:pt idx="18402">
                  <c:v>1</c:v>
                </c:pt>
                <c:pt idx="18403">
                  <c:v>1</c:v>
                </c:pt>
                <c:pt idx="18404">
                  <c:v>1</c:v>
                </c:pt>
                <c:pt idx="18405">
                  <c:v>1</c:v>
                </c:pt>
                <c:pt idx="18406">
                  <c:v>1</c:v>
                </c:pt>
                <c:pt idx="18407">
                  <c:v>1</c:v>
                </c:pt>
                <c:pt idx="18408">
                  <c:v>1</c:v>
                </c:pt>
                <c:pt idx="18409">
                  <c:v>1</c:v>
                </c:pt>
                <c:pt idx="18410">
                  <c:v>1</c:v>
                </c:pt>
                <c:pt idx="18411">
                  <c:v>1</c:v>
                </c:pt>
                <c:pt idx="18412">
                  <c:v>1</c:v>
                </c:pt>
                <c:pt idx="18413">
                  <c:v>1</c:v>
                </c:pt>
                <c:pt idx="18414">
                  <c:v>1</c:v>
                </c:pt>
                <c:pt idx="18415">
                  <c:v>1</c:v>
                </c:pt>
                <c:pt idx="18416">
                  <c:v>1</c:v>
                </c:pt>
                <c:pt idx="18417">
                  <c:v>1</c:v>
                </c:pt>
                <c:pt idx="18418">
                  <c:v>1</c:v>
                </c:pt>
                <c:pt idx="18419">
                  <c:v>1</c:v>
                </c:pt>
                <c:pt idx="18420">
                  <c:v>1</c:v>
                </c:pt>
                <c:pt idx="18421">
                  <c:v>1</c:v>
                </c:pt>
                <c:pt idx="18422">
                  <c:v>1</c:v>
                </c:pt>
                <c:pt idx="18423">
                  <c:v>1</c:v>
                </c:pt>
                <c:pt idx="18424">
                  <c:v>1</c:v>
                </c:pt>
                <c:pt idx="18425">
                  <c:v>0.25</c:v>
                </c:pt>
                <c:pt idx="18426">
                  <c:v>1</c:v>
                </c:pt>
                <c:pt idx="18427">
                  <c:v>1</c:v>
                </c:pt>
                <c:pt idx="18428">
                  <c:v>0.75</c:v>
                </c:pt>
                <c:pt idx="18429">
                  <c:v>1</c:v>
                </c:pt>
                <c:pt idx="18430">
                  <c:v>1</c:v>
                </c:pt>
                <c:pt idx="18431">
                  <c:v>1</c:v>
                </c:pt>
                <c:pt idx="18432">
                  <c:v>1</c:v>
                </c:pt>
                <c:pt idx="18433">
                  <c:v>1</c:v>
                </c:pt>
                <c:pt idx="18434">
                  <c:v>1</c:v>
                </c:pt>
                <c:pt idx="18435">
                  <c:v>1</c:v>
                </c:pt>
                <c:pt idx="18436">
                  <c:v>0.5</c:v>
                </c:pt>
                <c:pt idx="18437">
                  <c:v>1</c:v>
                </c:pt>
                <c:pt idx="18438">
                  <c:v>1</c:v>
                </c:pt>
                <c:pt idx="18439">
                  <c:v>1</c:v>
                </c:pt>
                <c:pt idx="18440">
                  <c:v>1</c:v>
                </c:pt>
                <c:pt idx="18441">
                  <c:v>1</c:v>
                </c:pt>
                <c:pt idx="18442">
                  <c:v>1</c:v>
                </c:pt>
                <c:pt idx="18443">
                  <c:v>1</c:v>
                </c:pt>
                <c:pt idx="18444">
                  <c:v>1</c:v>
                </c:pt>
                <c:pt idx="18445">
                  <c:v>1</c:v>
                </c:pt>
                <c:pt idx="18446">
                  <c:v>1</c:v>
                </c:pt>
                <c:pt idx="18447">
                  <c:v>1</c:v>
                </c:pt>
                <c:pt idx="18448">
                  <c:v>1</c:v>
                </c:pt>
                <c:pt idx="18449">
                  <c:v>1</c:v>
                </c:pt>
                <c:pt idx="18450">
                  <c:v>1</c:v>
                </c:pt>
                <c:pt idx="18451">
                  <c:v>1</c:v>
                </c:pt>
                <c:pt idx="18452">
                  <c:v>1</c:v>
                </c:pt>
                <c:pt idx="18453">
                  <c:v>1</c:v>
                </c:pt>
                <c:pt idx="18454">
                  <c:v>1</c:v>
                </c:pt>
                <c:pt idx="18455">
                  <c:v>1</c:v>
                </c:pt>
                <c:pt idx="18456">
                  <c:v>1</c:v>
                </c:pt>
                <c:pt idx="18457">
                  <c:v>1</c:v>
                </c:pt>
                <c:pt idx="18458">
                  <c:v>1</c:v>
                </c:pt>
                <c:pt idx="18459">
                  <c:v>1</c:v>
                </c:pt>
                <c:pt idx="18460">
                  <c:v>1</c:v>
                </c:pt>
                <c:pt idx="18461">
                  <c:v>1</c:v>
                </c:pt>
                <c:pt idx="18462">
                  <c:v>1</c:v>
                </c:pt>
                <c:pt idx="18463">
                  <c:v>1</c:v>
                </c:pt>
                <c:pt idx="18464">
                  <c:v>1</c:v>
                </c:pt>
                <c:pt idx="18465">
                  <c:v>1</c:v>
                </c:pt>
                <c:pt idx="18466">
                  <c:v>1</c:v>
                </c:pt>
                <c:pt idx="18467">
                  <c:v>1</c:v>
                </c:pt>
                <c:pt idx="18468">
                  <c:v>1</c:v>
                </c:pt>
                <c:pt idx="18469">
                  <c:v>1</c:v>
                </c:pt>
                <c:pt idx="18470">
                  <c:v>1</c:v>
                </c:pt>
                <c:pt idx="18471">
                  <c:v>1</c:v>
                </c:pt>
                <c:pt idx="18472">
                  <c:v>1</c:v>
                </c:pt>
                <c:pt idx="18473">
                  <c:v>1</c:v>
                </c:pt>
                <c:pt idx="18474">
                  <c:v>1</c:v>
                </c:pt>
                <c:pt idx="18475">
                  <c:v>1</c:v>
                </c:pt>
                <c:pt idx="18476">
                  <c:v>1</c:v>
                </c:pt>
                <c:pt idx="18477">
                  <c:v>1</c:v>
                </c:pt>
                <c:pt idx="18478">
                  <c:v>1</c:v>
                </c:pt>
                <c:pt idx="18479">
                  <c:v>1</c:v>
                </c:pt>
                <c:pt idx="18480">
                  <c:v>1</c:v>
                </c:pt>
                <c:pt idx="18481">
                  <c:v>1</c:v>
                </c:pt>
                <c:pt idx="18482">
                  <c:v>1</c:v>
                </c:pt>
                <c:pt idx="18483">
                  <c:v>1</c:v>
                </c:pt>
                <c:pt idx="18484">
                  <c:v>1</c:v>
                </c:pt>
                <c:pt idx="18485">
                  <c:v>1</c:v>
                </c:pt>
                <c:pt idx="18486">
                  <c:v>1</c:v>
                </c:pt>
                <c:pt idx="18487">
                  <c:v>1</c:v>
                </c:pt>
                <c:pt idx="18488">
                  <c:v>1</c:v>
                </c:pt>
                <c:pt idx="18489">
                  <c:v>1</c:v>
                </c:pt>
                <c:pt idx="18490">
                  <c:v>1</c:v>
                </c:pt>
                <c:pt idx="18491">
                  <c:v>1</c:v>
                </c:pt>
                <c:pt idx="18492">
                  <c:v>1</c:v>
                </c:pt>
                <c:pt idx="18493">
                  <c:v>1</c:v>
                </c:pt>
                <c:pt idx="18494">
                  <c:v>1</c:v>
                </c:pt>
                <c:pt idx="18495">
                  <c:v>1</c:v>
                </c:pt>
                <c:pt idx="18496">
                  <c:v>1</c:v>
                </c:pt>
                <c:pt idx="18497">
                  <c:v>1</c:v>
                </c:pt>
                <c:pt idx="18498">
                  <c:v>1</c:v>
                </c:pt>
                <c:pt idx="18499">
                  <c:v>1</c:v>
                </c:pt>
                <c:pt idx="18500">
                  <c:v>1</c:v>
                </c:pt>
                <c:pt idx="18501">
                  <c:v>1</c:v>
                </c:pt>
                <c:pt idx="18502">
                  <c:v>1</c:v>
                </c:pt>
                <c:pt idx="18503">
                  <c:v>1</c:v>
                </c:pt>
                <c:pt idx="18504">
                  <c:v>1</c:v>
                </c:pt>
                <c:pt idx="18505">
                  <c:v>1</c:v>
                </c:pt>
                <c:pt idx="18506">
                  <c:v>1</c:v>
                </c:pt>
                <c:pt idx="18507">
                  <c:v>1</c:v>
                </c:pt>
                <c:pt idx="18508">
                  <c:v>1</c:v>
                </c:pt>
                <c:pt idx="18509">
                  <c:v>1</c:v>
                </c:pt>
                <c:pt idx="18510">
                  <c:v>1</c:v>
                </c:pt>
                <c:pt idx="18511">
                  <c:v>1</c:v>
                </c:pt>
                <c:pt idx="18512">
                  <c:v>1</c:v>
                </c:pt>
                <c:pt idx="18513">
                  <c:v>1</c:v>
                </c:pt>
                <c:pt idx="18514">
                  <c:v>1</c:v>
                </c:pt>
                <c:pt idx="18515">
                  <c:v>1</c:v>
                </c:pt>
                <c:pt idx="18516">
                  <c:v>1</c:v>
                </c:pt>
                <c:pt idx="18517">
                  <c:v>1</c:v>
                </c:pt>
                <c:pt idx="18518">
                  <c:v>1</c:v>
                </c:pt>
                <c:pt idx="18519">
                  <c:v>1</c:v>
                </c:pt>
                <c:pt idx="18520">
                  <c:v>1</c:v>
                </c:pt>
                <c:pt idx="18521">
                  <c:v>1</c:v>
                </c:pt>
                <c:pt idx="18522">
                  <c:v>0.75</c:v>
                </c:pt>
                <c:pt idx="18523">
                  <c:v>1</c:v>
                </c:pt>
                <c:pt idx="18524">
                  <c:v>1</c:v>
                </c:pt>
                <c:pt idx="18525">
                  <c:v>1</c:v>
                </c:pt>
                <c:pt idx="18526">
                  <c:v>1</c:v>
                </c:pt>
                <c:pt idx="18527">
                  <c:v>1</c:v>
                </c:pt>
                <c:pt idx="18528">
                  <c:v>1</c:v>
                </c:pt>
                <c:pt idx="18529">
                  <c:v>1</c:v>
                </c:pt>
                <c:pt idx="18530">
                  <c:v>1</c:v>
                </c:pt>
                <c:pt idx="18531">
                  <c:v>1</c:v>
                </c:pt>
                <c:pt idx="18532">
                  <c:v>1</c:v>
                </c:pt>
                <c:pt idx="18533">
                  <c:v>1</c:v>
                </c:pt>
                <c:pt idx="18534">
                  <c:v>1</c:v>
                </c:pt>
                <c:pt idx="18535">
                  <c:v>1</c:v>
                </c:pt>
                <c:pt idx="18536">
                  <c:v>1</c:v>
                </c:pt>
                <c:pt idx="18537">
                  <c:v>1</c:v>
                </c:pt>
                <c:pt idx="18538">
                  <c:v>1</c:v>
                </c:pt>
                <c:pt idx="18539">
                  <c:v>1</c:v>
                </c:pt>
                <c:pt idx="18540">
                  <c:v>1</c:v>
                </c:pt>
                <c:pt idx="18541">
                  <c:v>1</c:v>
                </c:pt>
                <c:pt idx="18542">
                  <c:v>1</c:v>
                </c:pt>
                <c:pt idx="18543">
                  <c:v>1</c:v>
                </c:pt>
                <c:pt idx="18544">
                  <c:v>1</c:v>
                </c:pt>
                <c:pt idx="18545">
                  <c:v>1</c:v>
                </c:pt>
                <c:pt idx="18546">
                  <c:v>1</c:v>
                </c:pt>
                <c:pt idx="18547">
                  <c:v>1</c:v>
                </c:pt>
                <c:pt idx="18548">
                  <c:v>1</c:v>
                </c:pt>
                <c:pt idx="18549">
                  <c:v>1</c:v>
                </c:pt>
                <c:pt idx="18550">
                  <c:v>1</c:v>
                </c:pt>
                <c:pt idx="18551">
                  <c:v>1</c:v>
                </c:pt>
                <c:pt idx="18552">
                  <c:v>1</c:v>
                </c:pt>
                <c:pt idx="18553">
                  <c:v>1</c:v>
                </c:pt>
                <c:pt idx="18554">
                  <c:v>1</c:v>
                </c:pt>
                <c:pt idx="18555">
                  <c:v>1</c:v>
                </c:pt>
                <c:pt idx="18556">
                  <c:v>1</c:v>
                </c:pt>
                <c:pt idx="18557">
                  <c:v>1</c:v>
                </c:pt>
                <c:pt idx="18558">
                  <c:v>1</c:v>
                </c:pt>
                <c:pt idx="18559">
                  <c:v>1</c:v>
                </c:pt>
                <c:pt idx="18560">
                  <c:v>1</c:v>
                </c:pt>
                <c:pt idx="18561">
                  <c:v>1</c:v>
                </c:pt>
                <c:pt idx="18562">
                  <c:v>1</c:v>
                </c:pt>
                <c:pt idx="18563">
                  <c:v>1</c:v>
                </c:pt>
                <c:pt idx="18564">
                  <c:v>1</c:v>
                </c:pt>
                <c:pt idx="18565">
                  <c:v>1</c:v>
                </c:pt>
                <c:pt idx="18566">
                  <c:v>1</c:v>
                </c:pt>
                <c:pt idx="18567">
                  <c:v>1</c:v>
                </c:pt>
                <c:pt idx="18568">
                  <c:v>1</c:v>
                </c:pt>
                <c:pt idx="18569">
                  <c:v>1</c:v>
                </c:pt>
                <c:pt idx="18570">
                  <c:v>1</c:v>
                </c:pt>
                <c:pt idx="18571">
                  <c:v>1</c:v>
                </c:pt>
                <c:pt idx="18572">
                  <c:v>1</c:v>
                </c:pt>
                <c:pt idx="18573">
                  <c:v>1</c:v>
                </c:pt>
                <c:pt idx="18574">
                  <c:v>1</c:v>
                </c:pt>
                <c:pt idx="18575">
                  <c:v>1</c:v>
                </c:pt>
                <c:pt idx="18576">
                  <c:v>1</c:v>
                </c:pt>
                <c:pt idx="18577">
                  <c:v>1</c:v>
                </c:pt>
                <c:pt idx="18578">
                  <c:v>1</c:v>
                </c:pt>
                <c:pt idx="18579">
                  <c:v>1</c:v>
                </c:pt>
                <c:pt idx="18580">
                  <c:v>1</c:v>
                </c:pt>
                <c:pt idx="18581">
                  <c:v>1</c:v>
                </c:pt>
                <c:pt idx="18582">
                  <c:v>1</c:v>
                </c:pt>
                <c:pt idx="18583">
                  <c:v>0.25</c:v>
                </c:pt>
                <c:pt idx="18584">
                  <c:v>1</c:v>
                </c:pt>
                <c:pt idx="18585">
                  <c:v>1</c:v>
                </c:pt>
                <c:pt idx="18586">
                  <c:v>1</c:v>
                </c:pt>
                <c:pt idx="18587">
                  <c:v>1</c:v>
                </c:pt>
                <c:pt idx="18588">
                  <c:v>1</c:v>
                </c:pt>
                <c:pt idx="18589">
                  <c:v>1</c:v>
                </c:pt>
                <c:pt idx="18590">
                  <c:v>1</c:v>
                </c:pt>
                <c:pt idx="18591">
                  <c:v>1</c:v>
                </c:pt>
                <c:pt idx="18592">
                  <c:v>1</c:v>
                </c:pt>
                <c:pt idx="18593">
                  <c:v>0.75</c:v>
                </c:pt>
                <c:pt idx="18594">
                  <c:v>1</c:v>
                </c:pt>
                <c:pt idx="18595">
                  <c:v>1</c:v>
                </c:pt>
                <c:pt idx="18596">
                  <c:v>1</c:v>
                </c:pt>
                <c:pt idx="18597">
                  <c:v>1</c:v>
                </c:pt>
                <c:pt idx="18598">
                  <c:v>1</c:v>
                </c:pt>
                <c:pt idx="18599">
                  <c:v>1</c:v>
                </c:pt>
                <c:pt idx="18600">
                  <c:v>1</c:v>
                </c:pt>
                <c:pt idx="18601">
                  <c:v>1</c:v>
                </c:pt>
                <c:pt idx="18602">
                  <c:v>1</c:v>
                </c:pt>
                <c:pt idx="18603">
                  <c:v>1</c:v>
                </c:pt>
                <c:pt idx="18604">
                  <c:v>1</c:v>
                </c:pt>
                <c:pt idx="18605">
                  <c:v>1</c:v>
                </c:pt>
                <c:pt idx="18606">
                  <c:v>1</c:v>
                </c:pt>
                <c:pt idx="18607">
                  <c:v>1</c:v>
                </c:pt>
                <c:pt idx="18608">
                  <c:v>1</c:v>
                </c:pt>
                <c:pt idx="18609">
                  <c:v>1</c:v>
                </c:pt>
                <c:pt idx="18610">
                  <c:v>1</c:v>
                </c:pt>
                <c:pt idx="18611">
                  <c:v>1</c:v>
                </c:pt>
                <c:pt idx="18612">
                  <c:v>1</c:v>
                </c:pt>
                <c:pt idx="18613">
                  <c:v>1</c:v>
                </c:pt>
                <c:pt idx="18614">
                  <c:v>1</c:v>
                </c:pt>
                <c:pt idx="18615">
                  <c:v>1</c:v>
                </c:pt>
                <c:pt idx="18616">
                  <c:v>1</c:v>
                </c:pt>
                <c:pt idx="18617">
                  <c:v>1</c:v>
                </c:pt>
                <c:pt idx="18618">
                  <c:v>1</c:v>
                </c:pt>
                <c:pt idx="18619">
                  <c:v>1</c:v>
                </c:pt>
                <c:pt idx="18620">
                  <c:v>1</c:v>
                </c:pt>
                <c:pt idx="18621">
                  <c:v>1</c:v>
                </c:pt>
                <c:pt idx="18622">
                  <c:v>1</c:v>
                </c:pt>
                <c:pt idx="18623">
                  <c:v>1</c:v>
                </c:pt>
                <c:pt idx="18624">
                  <c:v>1</c:v>
                </c:pt>
                <c:pt idx="18625">
                  <c:v>1</c:v>
                </c:pt>
                <c:pt idx="18626">
                  <c:v>1</c:v>
                </c:pt>
                <c:pt idx="18627">
                  <c:v>1</c:v>
                </c:pt>
                <c:pt idx="18628">
                  <c:v>1</c:v>
                </c:pt>
                <c:pt idx="18629">
                  <c:v>1</c:v>
                </c:pt>
                <c:pt idx="18630">
                  <c:v>1</c:v>
                </c:pt>
                <c:pt idx="18631">
                  <c:v>1</c:v>
                </c:pt>
                <c:pt idx="18632">
                  <c:v>1</c:v>
                </c:pt>
                <c:pt idx="18633">
                  <c:v>1</c:v>
                </c:pt>
                <c:pt idx="18634">
                  <c:v>1</c:v>
                </c:pt>
                <c:pt idx="18635">
                  <c:v>1</c:v>
                </c:pt>
                <c:pt idx="18636">
                  <c:v>1</c:v>
                </c:pt>
                <c:pt idx="18637">
                  <c:v>1</c:v>
                </c:pt>
                <c:pt idx="18638">
                  <c:v>1</c:v>
                </c:pt>
                <c:pt idx="18639">
                  <c:v>1</c:v>
                </c:pt>
                <c:pt idx="18640">
                  <c:v>1</c:v>
                </c:pt>
                <c:pt idx="18641">
                  <c:v>1</c:v>
                </c:pt>
                <c:pt idx="18642">
                  <c:v>1</c:v>
                </c:pt>
                <c:pt idx="18643">
                  <c:v>1</c:v>
                </c:pt>
                <c:pt idx="18644">
                  <c:v>1</c:v>
                </c:pt>
                <c:pt idx="18645">
                  <c:v>1</c:v>
                </c:pt>
                <c:pt idx="18646">
                  <c:v>1</c:v>
                </c:pt>
                <c:pt idx="18647">
                  <c:v>1</c:v>
                </c:pt>
                <c:pt idx="18648">
                  <c:v>1</c:v>
                </c:pt>
                <c:pt idx="18649">
                  <c:v>1</c:v>
                </c:pt>
                <c:pt idx="18650">
                  <c:v>1</c:v>
                </c:pt>
                <c:pt idx="18651">
                  <c:v>1</c:v>
                </c:pt>
                <c:pt idx="18652">
                  <c:v>1</c:v>
                </c:pt>
                <c:pt idx="18653">
                  <c:v>1</c:v>
                </c:pt>
                <c:pt idx="18654">
                  <c:v>1</c:v>
                </c:pt>
                <c:pt idx="18655">
                  <c:v>1</c:v>
                </c:pt>
                <c:pt idx="18656">
                  <c:v>1</c:v>
                </c:pt>
                <c:pt idx="18657">
                  <c:v>1</c:v>
                </c:pt>
                <c:pt idx="18658">
                  <c:v>1</c:v>
                </c:pt>
                <c:pt idx="18659">
                  <c:v>1</c:v>
                </c:pt>
                <c:pt idx="18660">
                  <c:v>1</c:v>
                </c:pt>
                <c:pt idx="18661">
                  <c:v>1</c:v>
                </c:pt>
                <c:pt idx="18662">
                  <c:v>1</c:v>
                </c:pt>
                <c:pt idx="18663">
                  <c:v>1</c:v>
                </c:pt>
                <c:pt idx="18664">
                  <c:v>1</c:v>
                </c:pt>
                <c:pt idx="18665">
                  <c:v>1</c:v>
                </c:pt>
                <c:pt idx="18666">
                  <c:v>1</c:v>
                </c:pt>
                <c:pt idx="18667">
                  <c:v>1</c:v>
                </c:pt>
                <c:pt idx="18668">
                  <c:v>1</c:v>
                </c:pt>
                <c:pt idx="18669">
                  <c:v>1</c:v>
                </c:pt>
                <c:pt idx="18670">
                  <c:v>1</c:v>
                </c:pt>
                <c:pt idx="18671">
                  <c:v>1</c:v>
                </c:pt>
                <c:pt idx="18672">
                  <c:v>0.75</c:v>
                </c:pt>
                <c:pt idx="18673">
                  <c:v>1</c:v>
                </c:pt>
                <c:pt idx="18674">
                  <c:v>1</c:v>
                </c:pt>
                <c:pt idx="18675">
                  <c:v>1</c:v>
                </c:pt>
                <c:pt idx="18676">
                  <c:v>1</c:v>
                </c:pt>
                <c:pt idx="18677">
                  <c:v>1</c:v>
                </c:pt>
                <c:pt idx="18678">
                  <c:v>1</c:v>
                </c:pt>
                <c:pt idx="18679">
                  <c:v>1</c:v>
                </c:pt>
                <c:pt idx="18680">
                  <c:v>1</c:v>
                </c:pt>
                <c:pt idx="18681">
                  <c:v>1</c:v>
                </c:pt>
                <c:pt idx="18682">
                  <c:v>1</c:v>
                </c:pt>
                <c:pt idx="18683">
                  <c:v>1</c:v>
                </c:pt>
                <c:pt idx="18684">
                  <c:v>1</c:v>
                </c:pt>
                <c:pt idx="18685">
                  <c:v>1</c:v>
                </c:pt>
                <c:pt idx="18686">
                  <c:v>1</c:v>
                </c:pt>
                <c:pt idx="18687">
                  <c:v>1</c:v>
                </c:pt>
                <c:pt idx="18688">
                  <c:v>1</c:v>
                </c:pt>
                <c:pt idx="18689">
                  <c:v>1</c:v>
                </c:pt>
                <c:pt idx="18690">
                  <c:v>1</c:v>
                </c:pt>
                <c:pt idx="18691">
                  <c:v>1</c:v>
                </c:pt>
                <c:pt idx="18692">
                  <c:v>1</c:v>
                </c:pt>
                <c:pt idx="18693">
                  <c:v>1</c:v>
                </c:pt>
                <c:pt idx="18694">
                  <c:v>1</c:v>
                </c:pt>
                <c:pt idx="18695">
                  <c:v>1</c:v>
                </c:pt>
                <c:pt idx="18696">
                  <c:v>1</c:v>
                </c:pt>
                <c:pt idx="18697">
                  <c:v>1</c:v>
                </c:pt>
                <c:pt idx="18698">
                  <c:v>1</c:v>
                </c:pt>
                <c:pt idx="18699">
                  <c:v>1</c:v>
                </c:pt>
                <c:pt idx="18700">
                  <c:v>1</c:v>
                </c:pt>
                <c:pt idx="18701">
                  <c:v>1</c:v>
                </c:pt>
                <c:pt idx="18702">
                  <c:v>1</c:v>
                </c:pt>
                <c:pt idx="18703">
                  <c:v>1</c:v>
                </c:pt>
                <c:pt idx="18704">
                  <c:v>1</c:v>
                </c:pt>
                <c:pt idx="18705">
                  <c:v>1</c:v>
                </c:pt>
                <c:pt idx="18706">
                  <c:v>1</c:v>
                </c:pt>
                <c:pt idx="18707">
                  <c:v>1</c:v>
                </c:pt>
                <c:pt idx="18708">
                  <c:v>1</c:v>
                </c:pt>
                <c:pt idx="18709">
                  <c:v>1</c:v>
                </c:pt>
                <c:pt idx="18710">
                  <c:v>1</c:v>
                </c:pt>
                <c:pt idx="18711">
                  <c:v>1</c:v>
                </c:pt>
                <c:pt idx="18712">
                  <c:v>1</c:v>
                </c:pt>
                <c:pt idx="18713">
                  <c:v>1</c:v>
                </c:pt>
                <c:pt idx="18714">
                  <c:v>1</c:v>
                </c:pt>
                <c:pt idx="18715">
                  <c:v>1</c:v>
                </c:pt>
                <c:pt idx="18716">
                  <c:v>1</c:v>
                </c:pt>
                <c:pt idx="18717">
                  <c:v>1</c:v>
                </c:pt>
                <c:pt idx="18718">
                  <c:v>1</c:v>
                </c:pt>
                <c:pt idx="18719">
                  <c:v>1</c:v>
                </c:pt>
                <c:pt idx="18720">
                  <c:v>1</c:v>
                </c:pt>
                <c:pt idx="18721">
                  <c:v>1</c:v>
                </c:pt>
                <c:pt idx="18722">
                  <c:v>1</c:v>
                </c:pt>
                <c:pt idx="18723">
                  <c:v>1</c:v>
                </c:pt>
                <c:pt idx="18724">
                  <c:v>1</c:v>
                </c:pt>
                <c:pt idx="18725">
                  <c:v>1</c:v>
                </c:pt>
                <c:pt idx="18726">
                  <c:v>1</c:v>
                </c:pt>
                <c:pt idx="18727">
                  <c:v>1</c:v>
                </c:pt>
                <c:pt idx="18728">
                  <c:v>1</c:v>
                </c:pt>
                <c:pt idx="18729">
                  <c:v>1</c:v>
                </c:pt>
                <c:pt idx="18730">
                  <c:v>1</c:v>
                </c:pt>
                <c:pt idx="18731">
                  <c:v>1</c:v>
                </c:pt>
                <c:pt idx="18732">
                  <c:v>1</c:v>
                </c:pt>
                <c:pt idx="18733">
                  <c:v>1</c:v>
                </c:pt>
                <c:pt idx="18734">
                  <c:v>1</c:v>
                </c:pt>
                <c:pt idx="18735">
                  <c:v>1</c:v>
                </c:pt>
                <c:pt idx="18736">
                  <c:v>1</c:v>
                </c:pt>
                <c:pt idx="18737">
                  <c:v>1</c:v>
                </c:pt>
                <c:pt idx="18738">
                  <c:v>1</c:v>
                </c:pt>
                <c:pt idx="18739">
                  <c:v>1</c:v>
                </c:pt>
                <c:pt idx="18740">
                  <c:v>1</c:v>
                </c:pt>
                <c:pt idx="18741">
                  <c:v>1</c:v>
                </c:pt>
                <c:pt idx="18742">
                  <c:v>1</c:v>
                </c:pt>
                <c:pt idx="18743">
                  <c:v>1</c:v>
                </c:pt>
                <c:pt idx="18744">
                  <c:v>1</c:v>
                </c:pt>
                <c:pt idx="18745">
                  <c:v>1</c:v>
                </c:pt>
                <c:pt idx="18746">
                  <c:v>1</c:v>
                </c:pt>
                <c:pt idx="18747">
                  <c:v>1</c:v>
                </c:pt>
                <c:pt idx="18748">
                  <c:v>1</c:v>
                </c:pt>
                <c:pt idx="18749">
                  <c:v>1</c:v>
                </c:pt>
                <c:pt idx="18750">
                  <c:v>1</c:v>
                </c:pt>
                <c:pt idx="18751">
                  <c:v>1</c:v>
                </c:pt>
                <c:pt idx="18752">
                  <c:v>1</c:v>
                </c:pt>
                <c:pt idx="18753">
                  <c:v>1</c:v>
                </c:pt>
                <c:pt idx="18754">
                  <c:v>1</c:v>
                </c:pt>
                <c:pt idx="18755">
                  <c:v>1</c:v>
                </c:pt>
                <c:pt idx="18756">
                  <c:v>1</c:v>
                </c:pt>
                <c:pt idx="18757">
                  <c:v>1</c:v>
                </c:pt>
                <c:pt idx="18758">
                  <c:v>1</c:v>
                </c:pt>
                <c:pt idx="18759">
                  <c:v>1</c:v>
                </c:pt>
                <c:pt idx="18760">
                  <c:v>1</c:v>
                </c:pt>
                <c:pt idx="18761">
                  <c:v>1</c:v>
                </c:pt>
                <c:pt idx="18762">
                  <c:v>1</c:v>
                </c:pt>
                <c:pt idx="18763">
                  <c:v>1</c:v>
                </c:pt>
                <c:pt idx="18764">
                  <c:v>1</c:v>
                </c:pt>
                <c:pt idx="18765">
                  <c:v>1</c:v>
                </c:pt>
                <c:pt idx="18766">
                  <c:v>1</c:v>
                </c:pt>
                <c:pt idx="18767">
                  <c:v>1</c:v>
                </c:pt>
                <c:pt idx="18768">
                  <c:v>1</c:v>
                </c:pt>
                <c:pt idx="18769">
                  <c:v>1</c:v>
                </c:pt>
                <c:pt idx="18770">
                  <c:v>1</c:v>
                </c:pt>
                <c:pt idx="18771">
                  <c:v>1</c:v>
                </c:pt>
                <c:pt idx="18772">
                  <c:v>1</c:v>
                </c:pt>
                <c:pt idx="18773">
                  <c:v>1</c:v>
                </c:pt>
                <c:pt idx="18774">
                  <c:v>1</c:v>
                </c:pt>
                <c:pt idx="18775">
                  <c:v>1</c:v>
                </c:pt>
                <c:pt idx="18776">
                  <c:v>1</c:v>
                </c:pt>
                <c:pt idx="18777">
                  <c:v>1</c:v>
                </c:pt>
                <c:pt idx="18778">
                  <c:v>1</c:v>
                </c:pt>
                <c:pt idx="18779">
                  <c:v>1</c:v>
                </c:pt>
                <c:pt idx="18780">
                  <c:v>1</c:v>
                </c:pt>
                <c:pt idx="18781">
                  <c:v>1</c:v>
                </c:pt>
                <c:pt idx="18782">
                  <c:v>1</c:v>
                </c:pt>
                <c:pt idx="18783">
                  <c:v>1</c:v>
                </c:pt>
                <c:pt idx="18784">
                  <c:v>1</c:v>
                </c:pt>
                <c:pt idx="18785">
                  <c:v>1</c:v>
                </c:pt>
                <c:pt idx="18786">
                  <c:v>1</c:v>
                </c:pt>
                <c:pt idx="18787">
                  <c:v>1</c:v>
                </c:pt>
                <c:pt idx="18788">
                  <c:v>1</c:v>
                </c:pt>
                <c:pt idx="18789">
                  <c:v>1</c:v>
                </c:pt>
                <c:pt idx="18790">
                  <c:v>1</c:v>
                </c:pt>
                <c:pt idx="18791">
                  <c:v>1</c:v>
                </c:pt>
                <c:pt idx="18792">
                  <c:v>1</c:v>
                </c:pt>
                <c:pt idx="18793">
                  <c:v>1</c:v>
                </c:pt>
                <c:pt idx="18794">
                  <c:v>1</c:v>
                </c:pt>
                <c:pt idx="18795">
                  <c:v>1</c:v>
                </c:pt>
                <c:pt idx="18796">
                  <c:v>1</c:v>
                </c:pt>
                <c:pt idx="18797">
                  <c:v>1</c:v>
                </c:pt>
                <c:pt idx="18798">
                  <c:v>1</c:v>
                </c:pt>
                <c:pt idx="18799">
                  <c:v>1</c:v>
                </c:pt>
                <c:pt idx="18800">
                  <c:v>1</c:v>
                </c:pt>
                <c:pt idx="18801">
                  <c:v>1</c:v>
                </c:pt>
                <c:pt idx="18802">
                  <c:v>1</c:v>
                </c:pt>
                <c:pt idx="18803">
                  <c:v>1</c:v>
                </c:pt>
                <c:pt idx="18804">
                  <c:v>1</c:v>
                </c:pt>
                <c:pt idx="18805">
                  <c:v>1</c:v>
                </c:pt>
                <c:pt idx="18806">
                  <c:v>1</c:v>
                </c:pt>
                <c:pt idx="18807">
                  <c:v>0.5</c:v>
                </c:pt>
                <c:pt idx="18808">
                  <c:v>1</c:v>
                </c:pt>
                <c:pt idx="18809">
                  <c:v>1</c:v>
                </c:pt>
                <c:pt idx="18810">
                  <c:v>1</c:v>
                </c:pt>
                <c:pt idx="18811">
                  <c:v>1</c:v>
                </c:pt>
                <c:pt idx="18812">
                  <c:v>1</c:v>
                </c:pt>
                <c:pt idx="18813">
                  <c:v>1</c:v>
                </c:pt>
                <c:pt idx="18814">
                  <c:v>0.5</c:v>
                </c:pt>
                <c:pt idx="18815">
                  <c:v>1</c:v>
                </c:pt>
                <c:pt idx="18816">
                  <c:v>1</c:v>
                </c:pt>
                <c:pt idx="18817">
                  <c:v>1</c:v>
                </c:pt>
                <c:pt idx="18818">
                  <c:v>1</c:v>
                </c:pt>
                <c:pt idx="18819">
                  <c:v>1</c:v>
                </c:pt>
                <c:pt idx="18820">
                  <c:v>1</c:v>
                </c:pt>
                <c:pt idx="18821">
                  <c:v>0.75</c:v>
                </c:pt>
                <c:pt idx="18822">
                  <c:v>1</c:v>
                </c:pt>
                <c:pt idx="18823">
                  <c:v>1</c:v>
                </c:pt>
                <c:pt idx="18824">
                  <c:v>1</c:v>
                </c:pt>
                <c:pt idx="18825">
                  <c:v>1</c:v>
                </c:pt>
                <c:pt idx="18826">
                  <c:v>1</c:v>
                </c:pt>
                <c:pt idx="18827">
                  <c:v>1</c:v>
                </c:pt>
                <c:pt idx="18828">
                  <c:v>1</c:v>
                </c:pt>
                <c:pt idx="18829">
                  <c:v>1</c:v>
                </c:pt>
                <c:pt idx="18830">
                  <c:v>1</c:v>
                </c:pt>
                <c:pt idx="18831">
                  <c:v>1</c:v>
                </c:pt>
                <c:pt idx="18832">
                  <c:v>1</c:v>
                </c:pt>
                <c:pt idx="18833">
                  <c:v>0.5</c:v>
                </c:pt>
                <c:pt idx="18834">
                  <c:v>1</c:v>
                </c:pt>
                <c:pt idx="18835">
                  <c:v>1</c:v>
                </c:pt>
                <c:pt idx="18836">
                  <c:v>1</c:v>
                </c:pt>
                <c:pt idx="18837">
                  <c:v>1</c:v>
                </c:pt>
                <c:pt idx="18838">
                  <c:v>1</c:v>
                </c:pt>
                <c:pt idx="18839">
                  <c:v>1</c:v>
                </c:pt>
                <c:pt idx="18840">
                  <c:v>1</c:v>
                </c:pt>
                <c:pt idx="18841">
                  <c:v>1</c:v>
                </c:pt>
                <c:pt idx="18842">
                  <c:v>1</c:v>
                </c:pt>
                <c:pt idx="18843">
                  <c:v>1</c:v>
                </c:pt>
                <c:pt idx="18844">
                  <c:v>1</c:v>
                </c:pt>
                <c:pt idx="18845">
                  <c:v>1</c:v>
                </c:pt>
                <c:pt idx="18846">
                  <c:v>1</c:v>
                </c:pt>
                <c:pt idx="18847">
                  <c:v>1</c:v>
                </c:pt>
                <c:pt idx="18848">
                  <c:v>1</c:v>
                </c:pt>
                <c:pt idx="18849">
                  <c:v>1</c:v>
                </c:pt>
                <c:pt idx="18850">
                  <c:v>1</c:v>
                </c:pt>
                <c:pt idx="18851">
                  <c:v>1</c:v>
                </c:pt>
                <c:pt idx="18852">
                  <c:v>1</c:v>
                </c:pt>
                <c:pt idx="18853">
                  <c:v>1</c:v>
                </c:pt>
                <c:pt idx="18854">
                  <c:v>1</c:v>
                </c:pt>
                <c:pt idx="18855">
                  <c:v>1</c:v>
                </c:pt>
                <c:pt idx="18856">
                  <c:v>1</c:v>
                </c:pt>
                <c:pt idx="18857">
                  <c:v>1</c:v>
                </c:pt>
                <c:pt idx="18858">
                  <c:v>1</c:v>
                </c:pt>
                <c:pt idx="18859">
                  <c:v>1</c:v>
                </c:pt>
                <c:pt idx="18860">
                  <c:v>1</c:v>
                </c:pt>
                <c:pt idx="18861">
                  <c:v>1</c:v>
                </c:pt>
                <c:pt idx="18862">
                  <c:v>1</c:v>
                </c:pt>
                <c:pt idx="18863">
                  <c:v>1</c:v>
                </c:pt>
                <c:pt idx="18864">
                  <c:v>1</c:v>
                </c:pt>
                <c:pt idx="18865">
                  <c:v>1</c:v>
                </c:pt>
                <c:pt idx="18866">
                  <c:v>1</c:v>
                </c:pt>
                <c:pt idx="18867">
                  <c:v>0.75</c:v>
                </c:pt>
                <c:pt idx="18868">
                  <c:v>1</c:v>
                </c:pt>
                <c:pt idx="18869">
                  <c:v>1</c:v>
                </c:pt>
                <c:pt idx="18870">
                  <c:v>1</c:v>
                </c:pt>
                <c:pt idx="18871">
                  <c:v>1</c:v>
                </c:pt>
                <c:pt idx="18872">
                  <c:v>1</c:v>
                </c:pt>
                <c:pt idx="18873">
                  <c:v>1</c:v>
                </c:pt>
                <c:pt idx="18874">
                  <c:v>1</c:v>
                </c:pt>
                <c:pt idx="18875">
                  <c:v>1</c:v>
                </c:pt>
                <c:pt idx="18876">
                  <c:v>1</c:v>
                </c:pt>
                <c:pt idx="18877">
                  <c:v>1</c:v>
                </c:pt>
                <c:pt idx="18878">
                  <c:v>1</c:v>
                </c:pt>
                <c:pt idx="18879">
                  <c:v>1</c:v>
                </c:pt>
                <c:pt idx="18880">
                  <c:v>1</c:v>
                </c:pt>
                <c:pt idx="18881">
                  <c:v>1</c:v>
                </c:pt>
                <c:pt idx="18882">
                  <c:v>1</c:v>
                </c:pt>
                <c:pt idx="18883">
                  <c:v>1</c:v>
                </c:pt>
                <c:pt idx="18884">
                  <c:v>1</c:v>
                </c:pt>
                <c:pt idx="18885">
                  <c:v>1</c:v>
                </c:pt>
                <c:pt idx="18886">
                  <c:v>1</c:v>
                </c:pt>
                <c:pt idx="18887">
                  <c:v>1</c:v>
                </c:pt>
                <c:pt idx="18888">
                  <c:v>1</c:v>
                </c:pt>
                <c:pt idx="18889">
                  <c:v>1</c:v>
                </c:pt>
                <c:pt idx="18890">
                  <c:v>1</c:v>
                </c:pt>
                <c:pt idx="18891">
                  <c:v>1</c:v>
                </c:pt>
                <c:pt idx="18892">
                  <c:v>1</c:v>
                </c:pt>
                <c:pt idx="18893">
                  <c:v>1</c:v>
                </c:pt>
                <c:pt idx="18894">
                  <c:v>1</c:v>
                </c:pt>
                <c:pt idx="18895">
                  <c:v>1</c:v>
                </c:pt>
                <c:pt idx="18896">
                  <c:v>1</c:v>
                </c:pt>
                <c:pt idx="18897">
                  <c:v>1</c:v>
                </c:pt>
                <c:pt idx="18898">
                  <c:v>1</c:v>
                </c:pt>
                <c:pt idx="18899">
                  <c:v>1</c:v>
                </c:pt>
                <c:pt idx="18900">
                  <c:v>1</c:v>
                </c:pt>
                <c:pt idx="18901">
                  <c:v>0.25</c:v>
                </c:pt>
                <c:pt idx="18902">
                  <c:v>1</c:v>
                </c:pt>
                <c:pt idx="18903">
                  <c:v>1</c:v>
                </c:pt>
                <c:pt idx="18904">
                  <c:v>1</c:v>
                </c:pt>
                <c:pt idx="18905">
                  <c:v>1</c:v>
                </c:pt>
                <c:pt idx="18906">
                  <c:v>1</c:v>
                </c:pt>
                <c:pt idx="18907">
                  <c:v>1</c:v>
                </c:pt>
                <c:pt idx="18908">
                  <c:v>1</c:v>
                </c:pt>
                <c:pt idx="18909">
                  <c:v>1</c:v>
                </c:pt>
                <c:pt idx="18910">
                  <c:v>1</c:v>
                </c:pt>
                <c:pt idx="18911">
                  <c:v>1</c:v>
                </c:pt>
                <c:pt idx="18912">
                  <c:v>1</c:v>
                </c:pt>
                <c:pt idx="18913">
                  <c:v>1</c:v>
                </c:pt>
                <c:pt idx="18914">
                  <c:v>1</c:v>
                </c:pt>
                <c:pt idx="18915">
                  <c:v>1</c:v>
                </c:pt>
                <c:pt idx="18916">
                  <c:v>1</c:v>
                </c:pt>
                <c:pt idx="18917">
                  <c:v>1</c:v>
                </c:pt>
                <c:pt idx="18918">
                  <c:v>1</c:v>
                </c:pt>
                <c:pt idx="18919">
                  <c:v>1</c:v>
                </c:pt>
                <c:pt idx="18920">
                  <c:v>1</c:v>
                </c:pt>
                <c:pt idx="18921">
                  <c:v>1</c:v>
                </c:pt>
                <c:pt idx="18922">
                  <c:v>1</c:v>
                </c:pt>
                <c:pt idx="18923">
                  <c:v>1</c:v>
                </c:pt>
                <c:pt idx="18924">
                  <c:v>1</c:v>
                </c:pt>
                <c:pt idx="18925">
                  <c:v>1</c:v>
                </c:pt>
                <c:pt idx="18926">
                  <c:v>1</c:v>
                </c:pt>
                <c:pt idx="18927">
                  <c:v>1</c:v>
                </c:pt>
                <c:pt idx="18928">
                  <c:v>1</c:v>
                </c:pt>
                <c:pt idx="18929">
                  <c:v>1</c:v>
                </c:pt>
                <c:pt idx="18930">
                  <c:v>1</c:v>
                </c:pt>
                <c:pt idx="18931">
                  <c:v>1</c:v>
                </c:pt>
                <c:pt idx="18932">
                  <c:v>1</c:v>
                </c:pt>
                <c:pt idx="18933">
                  <c:v>1</c:v>
                </c:pt>
                <c:pt idx="18934">
                  <c:v>1</c:v>
                </c:pt>
                <c:pt idx="18935">
                  <c:v>1</c:v>
                </c:pt>
                <c:pt idx="18936">
                  <c:v>1</c:v>
                </c:pt>
                <c:pt idx="18937">
                  <c:v>1</c:v>
                </c:pt>
                <c:pt idx="18938">
                  <c:v>1</c:v>
                </c:pt>
                <c:pt idx="18939">
                  <c:v>1</c:v>
                </c:pt>
                <c:pt idx="18940">
                  <c:v>1</c:v>
                </c:pt>
                <c:pt idx="18941">
                  <c:v>1</c:v>
                </c:pt>
                <c:pt idx="18942">
                  <c:v>1</c:v>
                </c:pt>
                <c:pt idx="18943">
                  <c:v>1</c:v>
                </c:pt>
                <c:pt idx="18944">
                  <c:v>1</c:v>
                </c:pt>
                <c:pt idx="18945">
                  <c:v>1</c:v>
                </c:pt>
                <c:pt idx="18946">
                  <c:v>1</c:v>
                </c:pt>
                <c:pt idx="18947">
                  <c:v>1</c:v>
                </c:pt>
                <c:pt idx="18948">
                  <c:v>1</c:v>
                </c:pt>
                <c:pt idx="18949">
                  <c:v>1</c:v>
                </c:pt>
                <c:pt idx="18950">
                  <c:v>1</c:v>
                </c:pt>
                <c:pt idx="18951">
                  <c:v>1</c:v>
                </c:pt>
                <c:pt idx="18952">
                  <c:v>1</c:v>
                </c:pt>
                <c:pt idx="18953">
                  <c:v>1</c:v>
                </c:pt>
                <c:pt idx="18954">
                  <c:v>1</c:v>
                </c:pt>
                <c:pt idx="18955">
                  <c:v>1</c:v>
                </c:pt>
                <c:pt idx="18956">
                  <c:v>1</c:v>
                </c:pt>
                <c:pt idx="18957">
                  <c:v>1</c:v>
                </c:pt>
                <c:pt idx="18958">
                  <c:v>1</c:v>
                </c:pt>
                <c:pt idx="18959">
                  <c:v>1</c:v>
                </c:pt>
                <c:pt idx="18960">
                  <c:v>1</c:v>
                </c:pt>
                <c:pt idx="18961">
                  <c:v>1</c:v>
                </c:pt>
                <c:pt idx="18962">
                  <c:v>1</c:v>
                </c:pt>
                <c:pt idx="18963">
                  <c:v>1</c:v>
                </c:pt>
                <c:pt idx="18964">
                  <c:v>1</c:v>
                </c:pt>
                <c:pt idx="18965">
                  <c:v>1</c:v>
                </c:pt>
                <c:pt idx="18966">
                  <c:v>1</c:v>
                </c:pt>
                <c:pt idx="18967">
                  <c:v>1</c:v>
                </c:pt>
                <c:pt idx="18968">
                  <c:v>1</c:v>
                </c:pt>
                <c:pt idx="18969">
                  <c:v>1</c:v>
                </c:pt>
                <c:pt idx="18970">
                  <c:v>1</c:v>
                </c:pt>
                <c:pt idx="18971">
                  <c:v>1</c:v>
                </c:pt>
                <c:pt idx="18972">
                  <c:v>1</c:v>
                </c:pt>
                <c:pt idx="18973">
                  <c:v>1</c:v>
                </c:pt>
                <c:pt idx="18974">
                  <c:v>1</c:v>
                </c:pt>
                <c:pt idx="18975">
                  <c:v>1</c:v>
                </c:pt>
                <c:pt idx="18976">
                  <c:v>1</c:v>
                </c:pt>
                <c:pt idx="18977">
                  <c:v>1</c:v>
                </c:pt>
                <c:pt idx="18978">
                  <c:v>1</c:v>
                </c:pt>
                <c:pt idx="18979">
                  <c:v>1</c:v>
                </c:pt>
                <c:pt idx="18980">
                  <c:v>1</c:v>
                </c:pt>
                <c:pt idx="18981">
                  <c:v>1</c:v>
                </c:pt>
                <c:pt idx="18982">
                  <c:v>1</c:v>
                </c:pt>
                <c:pt idx="18983">
                  <c:v>1</c:v>
                </c:pt>
                <c:pt idx="18984">
                  <c:v>1</c:v>
                </c:pt>
                <c:pt idx="18985">
                  <c:v>1</c:v>
                </c:pt>
                <c:pt idx="18986">
                  <c:v>1</c:v>
                </c:pt>
                <c:pt idx="18987">
                  <c:v>1</c:v>
                </c:pt>
                <c:pt idx="18988">
                  <c:v>1</c:v>
                </c:pt>
                <c:pt idx="18989">
                  <c:v>1</c:v>
                </c:pt>
                <c:pt idx="18990">
                  <c:v>1</c:v>
                </c:pt>
                <c:pt idx="18991">
                  <c:v>1</c:v>
                </c:pt>
                <c:pt idx="18992">
                  <c:v>1</c:v>
                </c:pt>
                <c:pt idx="18993">
                  <c:v>1</c:v>
                </c:pt>
                <c:pt idx="18994">
                  <c:v>1</c:v>
                </c:pt>
                <c:pt idx="18995">
                  <c:v>1</c:v>
                </c:pt>
                <c:pt idx="18996">
                  <c:v>1</c:v>
                </c:pt>
                <c:pt idx="18997">
                  <c:v>1</c:v>
                </c:pt>
                <c:pt idx="18998">
                  <c:v>1</c:v>
                </c:pt>
                <c:pt idx="18999">
                  <c:v>1</c:v>
                </c:pt>
                <c:pt idx="19000">
                  <c:v>0.75</c:v>
                </c:pt>
                <c:pt idx="19001">
                  <c:v>1</c:v>
                </c:pt>
                <c:pt idx="19002">
                  <c:v>1</c:v>
                </c:pt>
                <c:pt idx="19003">
                  <c:v>1</c:v>
                </c:pt>
                <c:pt idx="19004">
                  <c:v>1</c:v>
                </c:pt>
                <c:pt idx="19005">
                  <c:v>1</c:v>
                </c:pt>
                <c:pt idx="19006">
                  <c:v>1</c:v>
                </c:pt>
                <c:pt idx="19007">
                  <c:v>1</c:v>
                </c:pt>
                <c:pt idx="19008">
                  <c:v>1</c:v>
                </c:pt>
                <c:pt idx="19009">
                  <c:v>1</c:v>
                </c:pt>
                <c:pt idx="19010">
                  <c:v>1</c:v>
                </c:pt>
                <c:pt idx="19011">
                  <c:v>1</c:v>
                </c:pt>
                <c:pt idx="19012">
                  <c:v>1</c:v>
                </c:pt>
                <c:pt idx="19013">
                  <c:v>1</c:v>
                </c:pt>
                <c:pt idx="19014">
                  <c:v>1</c:v>
                </c:pt>
                <c:pt idx="19015">
                  <c:v>1</c:v>
                </c:pt>
                <c:pt idx="19016">
                  <c:v>1</c:v>
                </c:pt>
                <c:pt idx="19017">
                  <c:v>1</c:v>
                </c:pt>
                <c:pt idx="19018">
                  <c:v>1</c:v>
                </c:pt>
                <c:pt idx="19019">
                  <c:v>1</c:v>
                </c:pt>
                <c:pt idx="19020">
                  <c:v>1</c:v>
                </c:pt>
                <c:pt idx="19021">
                  <c:v>1</c:v>
                </c:pt>
                <c:pt idx="19022">
                  <c:v>1</c:v>
                </c:pt>
                <c:pt idx="19023">
                  <c:v>1</c:v>
                </c:pt>
                <c:pt idx="19024">
                  <c:v>1</c:v>
                </c:pt>
                <c:pt idx="19025">
                  <c:v>1</c:v>
                </c:pt>
                <c:pt idx="19026">
                  <c:v>1</c:v>
                </c:pt>
                <c:pt idx="19027">
                  <c:v>1</c:v>
                </c:pt>
                <c:pt idx="19028">
                  <c:v>1</c:v>
                </c:pt>
                <c:pt idx="19029">
                  <c:v>1</c:v>
                </c:pt>
                <c:pt idx="19030">
                  <c:v>1</c:v>
                </c:pt>
                <c:pt idx="19031">
                  <c:v>1</c:v>
                </c:pt>
                <c:pt idx="19032">
                  <c:v>1</c:v>
                </c:pt>
                <c:pt idx="19033">
                  <c:v>1</c:v>
                </c:pt>
                <c:pt idx="19034">
                  <c:v>1</c:v>
                </c:pt>
                <c:pt idx="19035">
                  <c:v>1</c:v>
                </c:pt>
                <c:pt idx="19036">
                  <c:v>1</c:v>
                </c:pt>
                <c:pt idx="19037">
                  <c:v>1</c:v>
                </c:pt>
                <c:pt idx="19038">
                  <c:v>1</c:v>
                </c:pt>
                <c:pt idx="19039">
                  <c:v>1</c:v>
                </c:pt>
                <c:pt idx="19040">
                  <c:v>1</c:v>
                </c:pt>
                <c:pt idx="19041">
                  <c:v>1</c:v>
                </c:pt>
                <c:pt idx="19042">
                  <c:v>1</c:v>
                </c:pt>
                <c:pt idx="19043">
                  <c:v>1</c:v>
                </c:pt>
                <c:pt idx="19044">
                  <c:v>1</c:v>
                </c:pt>
                <c:pt idx="19045">
                  <c:v>1</c:v>
                </c:pt>
                <c:pt idx="19046">
                  <c:v>1</c:v>
                </c:pt>
                <c:pt idx="19047">
                  <c:v>1</c:v>
                </c:pt>
                <c:pt idx="19048">
                  <c:v>1</c:v>
                </c:pt>
                <c:pt idx="19049">
                  <c:v>1</c:v>
                </c:pt>
                <c:pt idx="19050">
                  <c:v>1</c:v>
                </c:pt>
                <c:pt idx="19051">
                  <c:v>1</c:v>
                </c:pt>
                <c:pt idx="19052">
                  <c:v>0.75</c:v>
                </c:pt>
                <c:pt idx="19053">
                  <c:v>1</c:v>
                </c:pt>
                <c:pt idx="19054">
                  <c:v>1</c:v>
                </c:pt>
                <c:pt idx="19055">
                  <c:v>1</c:v>
                </c:pt>
                <c:pt idx="19056">
                  <c:v>1</c:v>
                </c:pt>
                <c:pt idx="19057">
                  <c:v>1</c:v>
                </c:pt>
                <c:pt idx="19058">
                  <c:v>1</c:v>
                </c:pt>
                <c:pt idx="19059">
                  <c:v>1</c:v>
                </c:pt>
                <c:pt idx="19060">
                  <c:v>1</c:v>
                </c:pt>
                <c:pt idx="19061">
                  <c:v>1</c:v>
                </c:pt>
                <c:pt idx="19062">
                  <c:v>1</c:v>
                </c:pt>
                <c:pt idx="19063">
                  <c:v>1</c:v>
                </c:pt>
                <c:pt idx="19064">
                  <c:v>1</c:v>
                </c:pt>
                <c:pt idx="19065">
                  <c:v>0.75</c:v>
                </c:pt>
                <c:pt idx="19066">
                  <c:v>1</c:v>
                </c:pt>
                <c:pt idx="19067">
                  <c:v>1</c:v>
                </c:pt>
                <c:pt idx="19068">
                  <c:v>1</c:v>
                </c:pt>
                <c:pt idx="19069">
                  <c:v>1</c:v>
                </c:pt>
                <c:pt idx="19070">
                  <c:v>1</c:v>
                </c:pt>
                <c:pt idx="19071">
                  <c:v>1</c:v>
                </c:pt>
                <c:pt idx="19072">
                  <c:v>1</c:v>
                </c:pt>
                <c:pt idx="19073">
                  <c:v>1</c:v>
                </c:pt>
                <c:pt idx="19074">
                  <c:v>1</c:v>
                </c:pt>
                <c:pt idx="19075">
                  <c:v>1</c:v>
                </c:pt>
                <c:pt idx="19076">
                  <c:v>1</c:v>
                </c:pt>
                <c:pt idx="19077">
                  <c:v>1</c:v>
                </c:pt>
                <c:pt idx="19078">
                  <c:v>1</c:v>
                </c:pt>
                <c:pt idx="19079">
                  <c:v>1</c:v>
                </c:pt>
                <c:pt idx="19080">
                  <c:v>1</c:v>
                </c:pt>
                <c:pt idx="19081">
                  <c:v>1</c:v>
                </c:pt>
                <c:pt idx="19082">
                  <c:v>1</c:v>
                </c:pt>
                <c:pt idx="19083">
                  <c:v>1</c:v>
                </c:pt>
                <c:pt idx="19084">
                  <c:v>1</c:v>
                </c:pt>
                <c:pt idx="19085">
                  <c:v>1</c:v>
                </c:pt>
                <c:pt idx="19086">
                  <c:v>1</c:v>
                </c:pt>
                <c:pt idx="19087">
                  <c:v>1</c:v>
                </c:pt>
                <c:pt idx="19088">
                  <c:v>1</c:v>
                </c:pt>
                <c:pt idx="19089">
                  <c:v>1</c:v>
                </c:pt>
                <c:pt idx="19090">
                  <c:v>1</c:v>
                </c:pt>
                <c:pt idx="19091">
                  <c:v>1</c:v>
                </c:pt>
                <c:pt idx="19092">
                  <c:v>1</c:v>
                </c:pt>
                <c:pt idx="19093">
                  <c:v>1</c:v>
                </c:pt>
                <c:pt idx="19094">
                  <c:v>1</c:v>
                </c:pt>
                <c:pt idx="19095">
                  <c:v>0.5</c:v>
                </c:pt>
                <c:pt idx="19096">
                  <c:v>1</c:v>
                </c:pt>
                <c:pt idx="19097">
                  <c:v>1</c:v>
                </c:pt>
                <c:pt idx="19098">
                  <c:v>1</c:v>
                </c:pt>
                <c:pt idx="19099">
                  <c:v>1</c:v>
                </c:pt>
                <c:pt idx="19100">
                  <c:v>1</c:v>
                </c:pt>
                <c:pt idx="19101">
                  <c:v>1</c:v>
                </c:pt>
                <c:pt idx="19102">
                  <c:v>0.75</c:v>
                </c:pt>
                <c:pt idx="19103">
                  <c:v>1</c:v>
                </c:pt>
                <c:pt idx="19104">
                  <c:v>1</c:v>
                </c:pt>
                <c:pt idx="19105">
                  <c:v>1</c:v>
                </c:pt>
                <c:pt idx="19106">
                  <c:v>1</c:v>
                </c:pt>
                <c:pt idx="19107">
                  <c:v>1</c:v>
                </c:pt>
                <c:pt idx="19108">
                  <c:v>1</c:v>
                </c:pt>
                <c:pt idx="19109">
                  <c:v>1</c:v>
                </c:pt>
                <c:pt idx="19110">
                  <c:v>1</c:v>
                </c:pt>
                <c:pt idx="19111">
                  <c:v>1</c:v>
                </c:pt>
                <c:pt idx="19112">
                  <c:v>1</c:v>
                </c:pt>
                <c:pt idx="19113">
                  <c:v>1</c:v>
                </c:pt>
                <c:pt idx="19114">
                  <c:v>1</c:v>
                </c:pt>
                <c:pt idx="19115">
                  <c:v>1</c:v>
                </c:pt>
                <c:pt idx="19116">
                  <c:v>1</c:v>
                </c:pt>
                <c:pt idx="19117">
                  <c:v>1</c:v>
                </c:pt>
                <c:pt idx="19118">
                  <c:v>1</c:v>
                </c:pt>
                <c:pt idx="19119">
                  <c:v>1</c:v>
                </c:pt>
                <c:pt idx="19120">
                  <c:v>1</c:v>
                </c:pt>
                <c:pt idx="19121">
                  <c:v>1</c:v>
                </c:pt>
                <c:pt idx="19122">
                  <c:v>1</c:v>
                </c:pt>
                <c:pt idx="19123">
                  <c:v>1</c:v>
                </c:pt>
                <c:pt idx="19124">
                  <c:v>1</c:v>
                </c:pt>
                <c:pt idx="19125">
                  <c:v>1</c:v>
                </c:pt>
                <c:pt idx="19126">
                  <c:v>1</c:v>
                </c:pt>
                <c:pt idx="19127">
                  <c:v>1</c:v>
                </c:pt>
                <c:pt idx="19128">
                  <c:v>1</c:v>
                </c:pt>
                <c:pt idx="19129">
                  <c:v>1</c:v>
                </c:pt>
                <c:pt idx="19130">
                  <c:v>1</c:v>
                </c:pt>
                <c:pt idx="19131">
                  <c:v>1</c:v>
                </c:pt>
                <c:pt idx="19132">
                  <c:v>1</c:v>
                </c:pt>
                <c:pt idx="19133">
                  <c:v>1</c:v>
                </c:pt>
                <c:pt idx="19134">
                  <c:v>1</c:v>
                </c:pt>
                <c:pt idx="19135">
                  <c:v>1</c:v>
                </c:pt>
                <c:pt idx="19136">
                  <c:v>1</c:v>
                </c:pt>
                <c:pt idx="19137">
                  <c:v>1</c:v>
                </c:pt>
                <c:pt idx="19138">
                  <c:v>1</c:v>
                </c:pt>
                <c:pt idx="19139">
                  <c:v>1</c:v>
                </c:pt>
                <c:pt idx="19140">
                  <c:v>1</c:v>
                </c:pt>
                <c:pt idx="19141">
                  <c:v>1</c:v>
                </c:pt>
                <c:pt idx="19142">
                  <c:v>1</c:v>
                </c:pt>
                <c:pt idx="19143">
                  <c:v>1</c:v>
                </c:pt>
                <c:pt idx="19144">
                  <c:v>1</c:v>
                </c:pt>
                <c:pt idx="19145">
                  <c:v>1</c:v>
                </c:pt>
                <c:pt idx="19146">
                  <c:v>1</c:v>
                </c:pt>
                <c:pt idx="19147">
                  <c:v>1</c:v>
                </c:pt>
                <c:pt idx="19148">
                  <c:v>1</c:v>
                </c:pt>
                <c:pt idx="19149">
                  <c:v>1</c:v>
                </c:pt>
                <c:pt idx="19150">
                  <c:v>1</c:v>
                </c:pt>
                <c:pt idx="19151">
                  <c:v>1</c:v>
                </c:pt>
                <c:pt idx="19152">
                  <c:v>1</c:v>
                </c:pt>
                <c:pt idx="19153">
                  <c:v>1</c:v>
                </c:pt>
                <c:pt idx="19154">
                  <c:v>1</c:v>
                </c:pt>
                <c:pt idx="19155">
                  <c:v>1</c:v>
                </c:pt>
                <c:pt idx="19156">
                  <c:v>1</c:v>
                </c:pt>
                <c:pt idx="19157">
                  <c:v>1</c:v>
                </c:pt>
                <c:pt idx="19158">
                  <c:v>1</c:v>
                </c:pt>
                <c:pt idx="19159">
                  <c:v>1</c:v>
                </c:pt>
                <c:pt idx="19160">
                  <c:v>1</c:v>
                </c:pt>
                <c:pt idx="19161">
                  <c:v>1</c:v>
                </c:pt>
                <c:pt idx="19162">
                  <c:v>1</c:v>
                </c:pt>
                <c:pt idx="19163">
                  <c:v>1</c:v>
                </c:pt>
                <c:pt idx="19164">
                  <c:v>1</c:v>
                </c:pt>
                <c:pt idx="19165">
                  <c:v>1</c:v>
                </c:pt>
                <c:pt idx="19166">
                  <c:v>1</c:v>
                </c:pt>
                <c:pt idx="19167">
                  <c:v>1</c:v>
                </c:pt>
                <c:pt idx="19168">
                  <c:v>1</c:v>
                </c:pt>
                <c:pt idx="19169">
                  <c:v>1</c:v>
                </c:pt>
                <c:pt idx="19170">
                  <c:v>1</c:v>
                </c:pt>
                <c:pt idx="19171">
                  <c:v>0.75</c:v>
                </c:pt>
                <c:pt idx="19172">
                  <c:v>1</c:v>
                </c:pt>
                <c:pt idx="19173">
                  <c:v>1</c:v>
                </c:pt>
                <c:pt idx="19174">
                  <c:v>1</c:v>
                </c:pt>
                <c:pt idx="19175">
                  <c:v>1</c:v>
                </c:pt>
                <c:pt idx="19176">
                  <c:v>1</c:v>
                </c:pt>
                <c:pt idx="19177">
                  <c:v>1</c:v>
                </c:pt>
                <c:pt idx="19178">
                  <c:v>1</c:v>
                </c:pt>
                <c:pt idx="19179">
                  <c:v>1</c:v>
                </c:pt>
                <c:pt idx="19180">
                  <c:v>1</c:v>
                </c:pt>
                <c:pt idx="19181">
                  <c:v>1</c:v>
                </c:pt>
                <c:pt idx="19182">
                  <c:v>1</c:v>
                </c:pt>
                <c:pt idx="19183">
                  <c:v>1</c:v>
                </c:pt>
                <c:pt idx="19184">
                  <c:v>1</c:v>
                </c:pt>
                <c:pt idx="19185">
                  <c:v>1</c:v>
                </c:pt>
                <c:pt idx="19186">
                  <c:v>1</c:v>
                </c:pt>
                <c:pt idx="19187">
                  <c:v>1</c:v>
                </c:pt>
                <c:pt idx="19188">
                  <c:v>1</c:v>
                </c:pt>
                <c:pt idx="19189">
                  <c:v>1</c:v>
                </c:pt>
                <c:pt idx="19190">
                  <c:v>1</c:v>
                </c:pt>
                <c:pt idx="19191">
                  <c:v>1</c:v>
                </c:pt>
                <c:pt idx="19192">
                  <c:v>1</c:v>
                </c:pt>
                <c:pt idx="19193">
                  <c:v>1</c:v>
                </c:pt>
                <c:pt idx="19194">
                  <c:v>1</c:v>
                </c:pt>
                <c:pt idx="19195">
                  <c:v>1</c:v>
                </c:pt>
                <c:pt idx="19196">
                  <c:v>1</c:v>
                </c:pt>
                <c:pt idx="19197">
                  <c:v>1</c:v>
                </c:pt>
                <c:pt idx="19198">
                  <c:v>1</c:v>
                </c:pt>
                <c:pt idx="19199">
                  <c:v>1</c:v>
                </c:pt>
                <c:pt idx="19200">
                  <c:v>1</c:v>
                </c:pt>
                <c:pt idx="19201">
                  <c:v>1</c:v>
                </c:pt>
                <c:pt idx="19202">
                  <c:v>1</c:v>
                </c:pt>
                <c:pt idx="19203">
                  <c:v>1</c:v>
                </c:pt>
                <c:pt idx="19204">
                  <c:v>1</c:v>
                </c:pt>
                <c:pt idx="19205">
                  <c:v>1</c:v>
                </c:pt>
                <c:pt idx="19206">
                  <c:v>1</c:v>
                </c:pt>
                <c:pt idx="19207">
                  <c:v>1</c:v>
                </c:pt>
                <c:pt idx="19208">
                  <c:v>1</c:v>
                </c:pt>
                <c:pt idx="19209">
                  <c:v>1</c:v>
                </c:pt>
                <c:pt idx="19210">
                  <c:v>1</c:v>
                </c:pt>
                <c:pt idx="19211">
                  <c:v>1</c:v>
                </c:pt>
                <c:pt idx="19212">
                  <c:v>1</c:v>
                </c:pt>
                <c:pt idx="19213">
                  <c:v>1</c:v>
                </c:pt>
                <c:pt idx="19214">
                  <c:v>1</c:v>
                </c:pt>
                <c:pt idx="19215">
                  <c:v>1</c:v>
                </c:pt>
                <c:pt idx="19216">
                  <c:v>1</c:v>
                </c:pt>
                <c:pt idx="19217">
                  <c:v>1</c:v>
                </c:pt>
                <c:pt idx="19218">
                  <c:v>1</c:v>
                </c:pt>
                <c:pt idx="19219">
                  <c:v>1</c:v>
                </c:pt>
                <c:pt idx="19220">
                  <c:v>1</c:v>
                </c:pt>
                <c:pt idx="19221">
                  <c:v>1</c:v>
                </c:pt>
                <c:pt idx="19222">
                  <c:v>1</c:v>
                </c:pt>
                <c:pt idx="19223">
                  <c:v>1</c:v>
                </c:pt>
                <c:pt idx="19224">
                  <c:v>1</c:v>
                </c:pt>
                <c:pt idx="19225">
                  <c:v>1</c:v>
                </c:pt>
                <c:pt idx="19226">
                  <c:v>1</c:v>
                </c:pt>
                <c:pt idx="19227">
                  <c:v>1</c:v>
                </c:pt>
                <c:pt idx="19228">
                  <c:v>1</c:v>
                </c:pt>
                <c:pt idx="19229">
                  <c:v>1</c:v>
                </c:pt>
                <c:pt idx="19230">
                  <c:v>1</c:v>
                </c:pt>
                <c:pt idx="19231">
                  <c:v>1</c:v>
                </c:pt>
                <c:pt idx="19232">
                  <c:v>1</c:v>
                </c:pt>
                <c:pt idx="19233">
                  <c:v>1</c:v>
                </c:pt>
                <c:pt idx="19234">
                  <c:v>1</c:v>
                </c:pt>
                <c:pt idx="19235">
                  <c:v>1</c:v>
                </c:pt>
                <c:pt idx="19236">
                  <c:v>1</c:v>
                </c:pt>
                <c:pt idx="19237">
                  <c:v>1</c:v>
                </c:pt>
                <c:pt idx="19238">
                  <c:v>1</c:v>
                </c:pt>
                <c:pt idx="19239">
                  <c:v>1</c:v>
                </c:pt>
                <c:pt idx="19240">
                  <c:v>1</c:v>
                </c:pt>
                <c:pt idx="19241">
                  <c:v>1</c:v>
                </c:pt>
                <c:pt idx="19242">
                  <c:v>1</c:v>
                </c:pt>
                <c:pt idx="19243">
                  <c:v>1</c:v>
                </c:pt>
                <c:pt idx="19244">
                  <c:v>1</c:v>
                </c:pt>
                <c:pt idx="19245">
                  <c:v>1</c:v>
                </c:pt>
                <c:pt idx="19246">
                  <c:v>1</c:v>
                </c:pt>
                <c:pt idx="19247">
                  <c:v>1</c:v>
                </c:pt>
                <c:pt idx="19248">
                  <c:v>1</c:v>
                </c:pt>
                <c:pt idx="19249">
                  <c:v>1</c:v>
                </c:pt>
                <c:pt idx="19250">
                  <c:v>1</c:v>
                </c:pt>
                <c:pt idx="19251">
                  <c:v>1</c:v>
                </c:pt>
                <c:pt idx="19252">
                  <c:v>1</c:v>
                </c:pt>
                <c:pt idx="19253">
                  <c:v>1</c:v>
                </c:pt>
                <c:pt idx="19254">
                  <c:v>1</c:v>
                </c:pt>
                <c:pt idx="19255">
                  <c:v>1</c:v>
                </c:pt>
                <c:pt idx="19256">
                  <c:v>1</c:v>
                </c:pt>
                <c:pt idx="19257">
                  <c:v>1</c:v>
                </c:pt>
                <c:pt idx="19258">
                  <c:v>1</c:v>
                </c:pt>
                <c:pt idx="19259">
                  <c:v>1</c:v>
                </c:pt>
                <c:pt idx="19260">
                  <c:v>1</c:v>
                </c:pt>
                <c:pt idx="19261">
                  <c:v>1</c:v>
                </c:pt>
                <c:pt idx="19262">
                  <c:v>1</c:v>
                </c:pt>
                <c:pt idx="19263">
                  <c:v>1</c:v>
                </c:pt>
                <c:pt idx="19264">
                  <c:v>1</c:v>
                </c:pt>
                <c:pt idx="19265">
                  <c:v>1</c:v>
                </c:pt>
                <c:pt idx="19266">
                  <c:v>1</c:v>
                </c:pt>
                <c:pt idx="19267">
                  <c:v>1</c:v>
                </c:pt>
                <c:pt idx="19268">
                  <c:v>1</c:v>
                </c:pt>
                <c:pt idx="19269">
                  <c:v>1</c:v>
                </c:pt>
                <c:pt idx="19270">
                  <c:v>1</c:v>
                </c:pt>
                <c:pt idx="19271">
                  <c:v>1</c:v>
                </c:pt>
                <c:pt idx="19272">
                  <c:v>1</c:v>
                </c:pt>
                <c:pt idx="19273">
                  <c:v>1</c:v>
                </c:pt>
                <c:pt idx="19274">
                  <c:v>1</c:v>
                </c:pt>
                <c:pt idx="19275">
                  <c:v>0.25</c:v>
                </c:pt>
                <c:pt idx="19276">
                  <c:v>0.75</c:v>
                </c:pt>
                <c:pt idx="19277">
                  <c:v>1</c:v>
                </c:pt>
                <c:pt idx="19278">
                  <c:v>1</c:v>
                </c:pt>
                <c:pt idx="19279">
                  <c:v>1</c:v>
                </c:pt>
                <c:pt idx="19280">
                  <c:v>1</c:v>
                </c:pt>
                <c:pt idx="19281">
                  <c:v>1</c:v>
                </c:pt>
                <c:pt idx="19282">
                  <c:v>1</c:v>
                </c:pt>
                <c:pt idx="19283">
                  <c:v>1</c:v>
                </c:pt>
                <c:pt idx="19284">
                  <c:v>1</c:v>
                </c:pt>
                <c:pt idx="19285">
                  <c:v>1</c:v>
                </c:pt>
                <c:pt idx="19286">
                  <c:v>1</c:v>
                </c:pt>
                <c:pt idx="19287">
                  <c:v>1</c:v>
                </c:pt>
                <c:pt idx="19288">
                  <c:v>1</c:v>
                </c:pt>
                <c:pt idx="19289">
                  <c:v>1</c:v>
                </c:pt>
                <c:pt idx="19290">
                  <c:v>1</c:v>
                </c:pt>
                <c:pt idx="19291">
                  <c:v>1</c:v>
                </c:pt>
                <c:pt idx="19292">
                  <c:v>1</c:v>
                </c:pt>
                <c:pt idx="19293">
                  <c:v>1</c:v>
                </c:pt>
                <c:pt idx="19294">
                  <c:v>1</c:v>
                </c:pt>
                <c:pt idx="19295">
                  <c:v>1</c:v>
                </c:pt>
                <c:pt idx="19296">
                  <c:v>1</c:v>
                </c:pt>
                <c:pt idx="19297">
                  <c:v>1</c:v>
                </c:pt>
                <c:pt idx="19298">
                  <c:v>1</c:v>
                </c:pt>
                <c:pt idx="19299">
                  <c:v>1</c:v>
                </c:pt>
                <c:pt idx="19300">
                  <c:v>1</c:v>
                </c:pt>
                <c:pt idx="19301">
                  <c:v>1</c:v>
                </c:pt>
                <c:pt idx="19302">
                  <c:v>1</c:v>
                </c:pt>
                <c:pt idx="19303">
                  <c:v>1</c:v>
                </c:pt>
                <c:pt idx="19304">
                  <c:v>1</c:v>
                </c:pt>
                <c:pt idx="19305">
                  <c:v>1</c:v>
                </c:pt>
                <c:pt idx="19306">
                  <c:v>1</c:v>
                </c:pt>
                <c:pt idx="19307">
                  <c:v>1</c:v>
                </c:pt>
                <c:pt idx="19308">
                  <c:v>1</c:v>
                </c:pt>
                <c:pt idx="19309">
                  <c:v>1</c:v>
                </c:pt>
                <c:pt idx="19310">
                  <c:v>1</c:v>
                </c:pt>
                <c:pt idx="19311">
                  <c:v>1</c:v>
                </c:pt>
                <c:pt idx="19312">
                  <c:v>1</c:v>
                </c:pt>
                <c:pt idx="19313">
                  <c:v>1</c:v>
                </c:pt>
                <c:pt idx="19314">
                  <c:v>1</c:v>
                </c:pt>
                <c:pt idx="19315">
                  <c:v>1</c:v>
                </c:pt>
                <c:pt idx="19316">
                  <c:v>1</c:v>
                </c:pt>
                <c:pt idx="19317">
                  <c:v>1</c:v>
                </c:pt>
                <c:pt idx="19318">
                  <c:v>1</c:v>
                </c:pt>
                <c:pt idx="19319">
                  <c:v>1</c:v>
                </c:pt>
                <c:pt idx="19320">
                  <c:v>1</c:v>
                </c:pt>
                <c:pt idx="19321">
                  <c:v>1</c:v>
                </c:pt>
                <c:pt idx="19322">
                  <c:v>1</c:v>
                </c:pt>
                <c:pt idx="19323">
                  <c:v>1</c:v>
                </c:pt>
                <c:pt idx="19324">
                  <c:v>1</c:v>
                </c:pt>
                <c:pt idx="19325">
                  <c:v>1</c:v>
                </c:pt>
                <c:pt idx="19326">
                  <c:v>1</c:v>
                </c:pt>
                <c:pt idx="19327">
                  <c:v>1</c:v>
                </c:pt>
                <c:pt idx="19328">
                  <c:v>1</c:v>
                </c:pt>
                <c:pt idx="19329">
                  <c:v>1</c:v>
                </c:pt>
                <c:pt idx="19330">
                  <c:v>1</c:v>
                </c:pt>
                <c:pt idx="19331">
                  <c:v>1</c:v>
                </c:pt>
                <c:pt idx="19332">
                  <c:v>1</c:v>
                </c:pt>
                <c:pt idx="19333">
                  <c:v>1</c:v>
                </c:pt>
                <c:pt idx="19334">
                  <c:v>1</c:v>
                </c:pt>
                <c:pt idx="19335">
                  <c:v>1</c:v>
                </c:pt>
                <c:pt idx="19336">
                  <c:v>1</c:v>
                </c:pt>
                <c:pt idx="19337">
                  <c:v>1</c:v>
                </c:pt>
                <c:pt idx="19338">
                  <c:v>1</c:v>
                </c:pt>
                <c:pt idx="19339">
                  <c:v>1</c:v>
                </c:pt>
                <c:pt idx="19340">
                  <c:v>1</c:v>
                </c:pt>
                <c:pt idx="19341">
                  <c:v>1</c:v>
                </c:pt>
                <c:pt idx="19342">
                  <c:v>1</c:v>
                </c:pt>
                <c:pt idx="19343">
                  <c:v>1</c:v>
                </c:pt>
                <c:pt idx="19344">
                  <c:v>1</c:v>
                </c:pt>
                <c:pt idx="19345">
                  <c:v>1</c:v>
                </c:pt>
                <c:pt idx="19346">
                  <c:v>1</c:v>
                </c:pt>
                <c:pt idx="19347">
                  <c:v>1</c:v>
                </c:pt>
                <c:pt idx="19348">
                  <c:v>1</c:v>
                </c:pt>
                <c:pt idx="19349">
                  <c:v>0.25</c:v>
                </c:pt>
                <c:pt idx="19350">
                  <c:v>1</c:v>
                </c:pt>
                <c:pt idx="19351">
                  <c:v>1</c:v>
                </c:pt>
                <c:pt idx="19352">
                  <c:v>1</c:v>
                </c:pt>
                <c:pt idx="19353">
                  <c:v>1</c:v>
                </c:pt>
                <c:pt idx="19354">
                  <c:v>1</c:v>
                </c:pt>
                <c:pt idx="19355">
                  <c:v>1</c:v>
                </c:pt>
                <c:pt idx="19356">
                  <c:v>1</c:v>
                </c:pt>
                <c:pt idx="19357">
                  <c:v>1</c:v>
                </c:pt>
                <c:pt idx="19358">
                  <c:v>1</c:v>
                </c:pt>
                <c:pt idx="19359">
                  <c:v>1</c:v>
                </c:pt>
                <c:pt idx="19360">
                  <c:v>1</c:v>
                </c:pt>
                <c:pt idx="19361">
                  <c:v>1</c:v>
                </c:pt>
                <c:pt idx="19362">
                  <c:v>1</c:v>
                </c:pt>
                <c:pt idx="19363">
                  <c:v>1</c:v>
                </c:pt>
                <c:pt idx="19364">
                  <c:v>1</c:v>
                </c:pt>
                <c:pt idx="19365">
                  <c:v>1</c:v>
                </c:pt>
                <c:pt idx="19366">
                  <c:v>1</c:v>
                </c:pt>
                <c:pt idx="19367">
                  <c:v>1</c:v>
                </c:pt>
                <c:pt idx="19368">
                  <c:v>1</c:v>
                </c:pt>
                <c:pt idx="19369">
                  <c:v>1</c:v>
                </c:pt>
                <c:pt idx="19370">
                  <c:v>1</c:v>
                </c:pt>
                <c:pt idx="19371">
                  <c:v>1</c:v>
                </c:pt>
                <c:pt idx="19372">
                  <c:v>1</c:v>
                </c:pt>
                <c:pt idx="19373">
                  <c:v>1</c:v>
                </c:pt>
                <c:pt idx="19374">
                  <c:v>1</c:v>
                </c:pt>
                <c:pt idx="19375">
                  <c:v>1</c:v>
                </c:pt>
                <c:pt idx="19376">
                  <c:v>1</c:v>
                </c:pt>
                <c:pt idx="19377">
                  <c:v>1</c:v>
                </c:pt>
                <c:pt idx="19378">
                  <c:v>1</c:v>
                </c:pt>
                <c:pt idx="19379">
                  <c:v>1</c:v>
                </c:pt>
                <c:pt idx="19380">
                  <c:v>1</c:v>
                </c:pt>
                <c:pt idx="19381">
                  <c:v>1</c:v>
                </c:pt>
                <c:pt idx="19382">
                  <c:v>1</c:v>
                </c:pt>
                <c:pt idx="19383">
                  <c:v>1</c:v>
                </c:pt>
                <c:pt idx="19384">
                  <c:v>1</c:v>
                </c:pt>
                <c:pt idx="19385">
                  <c:v>1</c:v>
                </c:pt>
                <c:pt idx="19386">
                  <c:v>1</c:v>
                </c:pt>
                <c:pt idx="19387">
                  <c:v>1</c:v>
                </c:pt>
                <c:pt idx="19388">
                  <c:v>1</c:v>
                </c:pt>
                <c:pt idx="19389">
                  <c:v>1</c:v>
                </c:pt>
                <c:pt idx="19390">
                  <c:v>1</c:v>
                </c:pt>
                <c:pt idx="19391">
                  <c:v>1</c:v>
                </c:pt>
                <c:pt idx="19392">
                  <c:v>1</c:v>
                </c:pt>
                <c:pt idx="19393">
                  <c:v>1</c:v>
                </c:pt>
                <c:pt idx="19394">
                  <c:v>1</c:v>
                </c:pt>
                <c:pt idx="19395">
                  <c:v>1</c:v>
                </c:pt>
                <c:pt idx="19396">
                  <c:v>1</c:v>
                </c:pt>
                <c:pt idx="19397">
                  <c:v>1</c:v>
                </c:pt>
                <c:pt idx="19398">
                  <c:v>1</c:v>
                </c:pt>
                <c:pt idx="19399">
                  <c:v>1</c:v>
                </c:pt>
                <c:pt idx="19400">
                  <c:v>1</c:v>
                </c:pt>
                <c:pt idx="19401">
                  <c:v>1</c:v>
                </c:pt>
                <c:pt idx="19402">
                  <c:v>1</c:v>
                </c:pt>
                <c:pt idx="19403">
                  <c:v>1</c:v>
                </c:pt>
                <c:pt idx="19404">
                  <c:v>1</c:v>
                </c:pt>
                <c:pt idx="19405">
                  <c:v>1</c:v>
                </c:pt>
                <c:pt idx="19406">
                  <c:v>0.75</c:v>
                </c:pt>
                <c:pt idx="19407">
                  <c:v>1</c:v>
                </c:pt>
                <c:pt idx="19408">
                  <c:v>1</c:v>
                </c:pt>
                <c:pt idx="19409">
                  <c:v>1</c:v>
                </c:pt>
                <c:pt idx="19410">
                  <c:v>1</c:v>
                </c:pt>
                <c:pt idx="19411">
                  <c:v>1</c:v>
                </c:pt>
                <c:pt idx="19412">
                  <c:v>1</c:v>
                </c:pt>
                <c:pt idx="19413">
                  <c:v>1</c:v>
                </c:pt>
                <c:pt idx="19414">
                  <c:v>1</c:v>
                </c:pt>
                <c:pt idx="19415">
                  <c:v>1</c:v>
                </c:pt>
                <c:pt idx="19416">
                  <c:v>1</c:v>
                </c:pt>
                <c:pt idx="19417">
                  <c:v>1</c:v>
                </c:pt>
                <c:pt idx="19418">
                  <c:v>1</c:v>
                </c:pt>
                <c:pt idx="19419">
                  <c:v>1</c:v>
                </c:pt>
                <c:pt idx="19420">
                  <c:v>1</c:v>
                </c:pt>
                <c:pt idx="19421">
                  <c:v>1</c:v>
                </c:pt>
                <c:pt idx="19422">
                  <c:v>1</c:v>
                </c:pt>
                <c:pt idx="19423">
                  <c:v>1</c:v>
                </c:pt>
                <c:pt idx="19424">
                  <c:v>1</c:v>
                </c:pt>
                <c:pt idx="19425">
                  <c:v>1</c:v>
                </c:pt>
                <c:pt idx="19426">
                  <c:v>1</c:v>
                </c:pt>
                <c:pt idx="19427">
                  <c:v>1</c:v>
                </c:pt>
                <c:pt idx="19428">
                  <c:v>1</c:v>
                </c:pt>
                <c:pt idx="19429">
                  <c:v>1</c:v>
                </c:pt>
                <c:pt idx="19430">
                  <c:v>1</c:v>
                </c:pt>
                <c:pt idx="19431">
                  <c:v>1</c:v>
                </c:pt>
                <c:pt idx="19432">
                  <c:v>1</c:v>
                </c:pt>
                <c:pt idx="19433">
                  <c:v>1</c:v>
                </c:pt>
                <c:pt idx="19434">
                  <c:v>1</c:v>
                </c:pt>
                <c:pt idx="19435">
                  <c:v>1</c:v>
                </c:pt>
                <c:pt idx="19436">
                  <c:v>1</c:v>
                </c:pt>
                <c:pt idx="19437">
                  <c:v>1</c:v>
                </c:pt>
                <c:pt idx="19438">
                  <c:v>1</c:v>
                </c:pt>
                <c:pt idx="19439">
                  <c:v>1</c:v>
                </c:pt>
                <c:pt idx="19440">
                  <c:v>1</c:v>
                </c:pt>
                <c:pt idx="19441">
                  <c:v>1</c:v>
                </c:pt>
                <c:pt idx="19442">
                  <c:v>1</c:v>
                </c:pt>
                <c:pt idx="19443">
                  <c:v>1</c:v>
                </c:pt>
                <c:pt idx="19444">
                  <c:v>1</c:v>
                </c:pt>
                <c:pt idx="19445">
                  <c:v>1</c:v>
                </c:pt>
                <c:pt idx="19446">
                  <c:v>1</c:v>
                </c:pt>
                <c:pt idx="19447">
                  <c:v>1</c:v>
                </c:pt>
                <c:pt idx="19448">
                  <c:v>1</c:v>
                </c:pt>
                <c:pt idx="19449">
                  <c:v>1</c:v>
                </c:pt>
                <c:pt idx="19450">
                  <c:v>1</c:v>
                </c:pt>
                <c:pt idx="19451">
                  <c:v>1</c:v>
                </c:pt>
                <c:pt idx="19452">
                  <c:v>1</c:v>
                </c:pt>
                <c:pt idx="19453">
                  <c:v>1</c:v>
                </c:pt>
                <c:pt idx="19454">
                  <c:v>0.5</c:v>
                </c:pt>
                <c:pt idx="19455">
                  <c:v>1</c:v>
                </c:pt>
                <c:pt idx="19456">
                  <c:v>1</c:v>
                </c:pt>
                <c:pt idx="19457">
                  <c:v>1</c:v>
                </c:pt>
                <c:pt idx="19458">
                  <c:v>1</c:v>
                </c:pt>
                <c:pt idx="19459">
                  <c:v>1</c:v>
                </c:pt>
                <c:pt idx="19460">
                  <c:v>1</c:v>
                </c:pt>
                <c:pt idx="19461">
                  <c:v>1</c:v>
                </c:pt>
                <c:pt idx="19462">
                  <c:v>1</c:v>
                </c:pt>
                <c:pt idx="19463">
                  <c:v>1</c:v>
                </c:pt>
                <c:pt idx="19464">
                  <c:v>1</c:v>
                </c:pt>
                <c:pt idx="19465">
                  <c:v>1</c:v>
                </c:pt>
                <c:pt idx="19466">
                  <c:v>1</c:v>
                </c:pt>
                <c:pt idx="19467">
                  <c:v>1</c:v>
                </c:pt>
                <c:pt idx="19468">
                  <c:v>1</c:v>
                </c:pt>
                <c:pt idx="19469">
                  <c:v>1</c:v>
                </c:pt>
                <c:pt idx="19470">
                  <c:v>1</c:v>
                </c:pt>
                <c:pt idx="19471">
                  <c:v>1</c:v>
                </c:pt>
                <c:pt idx="19472">
                  <c:v>1</c:v>
                </c:pt>
                <c:pt idx="19473">
                  <c:v>1</c:v>
                </c:pt>
                <c:pt idx="19474">
                  <c:v>1</c:v>
                </c:pt>
                <c:pt idx="19475">
                  <c:v>1</c:v>
                </c:pt>
                <c:pt idx="19476">
                  <c:v>1</c:v>
                </c:pt>
                <c:pt idx="19477">
                  <c:v>1</c:v>
                </c:pt>
                <c:pt idx="19478">
                  <c:v>1</c:v>
                </c:pt>
                <c:pt idx="19479">
                  <c:v>1</c:v>
                </c:pt>
                <c:pt idx="19480">
                  <c:v>1</c:v>
                </c:pt>
                <c:pt idx="19481">
                  <c:v>1</c:v>
                </c:pt>
                <c:pt idx="19482">
                  <c:v>1</c:v>
                </c:pt>
                <c:pt idx="19483">
                  <c:v>1</c:v>
                </c:pt>
                <c:pt idx="19484">
                  <c:v>1</c:v>
                </c:pt>
                <c:pt idx="19485">
                  <c:v>1</c:v>
                </c:pt>
                <c:pt idx="19486">
                  <c:v>1</c:v>
                </c:pt>
                <c:pt idx="19487">
                  <c:v>1</c:v>
                </c:pt>
                <c:pt idx="19488">
                  <c:v>1</c:v>
                </c:pt>
                <c:pt idx="19489">
                  <c:v>1</c:v>
                </c:pt>
                <c:pt idx="19490">
                  <c:v>1</c:v>
                </c:pt>
                <c:pt idx="19491">
                  <c:v>1</c:v>
                </c:pt>
                <c:pt idx="19492">
                  <c:v>0.75</c:v>
                </c:pt>
                <c:pt idx="19493">
                  <c:v>1</c:v>
                </c:pt>
                <c:pt idx="19494">
                  <c:v>1</c:v>
                </c:pt>
                <c:pt idx="19495">
                  <c:v>0.75</c:v>
                </c:pt>
                <c:pt idx="19496">
                  <c:v>1</c:v>
                </c:pt>
                <c:pt idx="19497">
                  <c:v>1</c:v>
                </c:pt>
                <c:pt idx="19498">
                  <c:v>1</c:v>
                </c:pt>
                <c:pt idx="19499">
                  <c:v>1</c:v>
                </c:pt>
                <c:pt idx="19500">
                  <c:v>1</c:v>
                </c:pt>
                <c:pt idx="19501">
                  <c:v>1</c:v>
                </c:pt>
                <c:pt idx="19502">
                  <c:v>1</c:v>
                </c:pt>
                <c:pt idx="19503">
                  <c:v>1</c:v>
                </c:pt>
                <c:pt idx="19504">
                  <c:v>1</c:v>
                </c:pt>
                <c:pt idx="19505">
                  <c:v>1</c:v>
                </c:pt>
                <c:pt idx="19506">
                  <c:v>1</c:v>
                </c:pt>
                <c:pt idx="19507">
                  <c:v>1</c:v>
                </c:pt>
                <c:pt idx="19508">
                  <c:v>1</c:v>
                </c:pt>
                <c:pt idx="19509">
                  <c:v>1</c:v>
                </c:pt>
                <c:pt idx="19510">
                  <c:v>1</c:v>
                </c:pt>
                <c:pt idx="19511">
                  <c:v>1</c:v>
                </c:pt>
                <c:pt idx="19512">
                  <c:v>1</c:v>
                </c:pt>
                <c:pt idx="19513">
                  <c:v>1</c:v>
                </c:pt>
                <c:pt idx="19514">
                  <c:v>1</c:v>
                </c:pt>
                <c:pt idx="19515">
                  <c:v>1</c:v>
                </c:pt>
                <c:pt idx="19516">
                  <c:v>1</c:v>
                </c:pt>
                <c:pt idx="19517">
                  <c:v>1</c:v>
                </c:pt>
                <c:pt idx="19518">
                  <c:v>1</c:v>
                </c:pt>
                <c:pt idx="19519">
                  <c:v>1</c:v>
                </c:pt>
                <c:pt idx="19520">
                  <c:v>1</c:v>
                </c:pt>
                <c:pt idx="19521">
                  <c:v>1</c:v>
                </c:pt>
                <c:pt idx="19522">
                  <c:v>1</c:v>
                </c:pt>
                <c:pt idx="19523">
                  <c:v>1</c:v>
                </c:pt>
                <c:pt idx="19524">
                  <c:v>1</c:v>
                </c:pt>
                <c:pt idx="19525">
                  <c:v>1</c:v>
                </c:pt>
                <c:pt idx="19526">
                  <c:v>1</c:v>
                </c:pt>
                <c:pt idx="19527">
                  <c:v>1</c:v>
                </c:pt>
                <c:pt idx="19528">
                  <c:v>1</c:v>
                </c:pt>
                <c:pt idx="19529">
                  <c:v>1</c:v>
                </c:pt>
                <c:pt idx="19530">
                  <c:v>1</c:v>
                </c:pt>
                <c:pt idx="19531">
                  <c:v>1</c:v>
                </c:pt>
                <c:pt idx="19532">
                  <c:v>1</c:v>
                </c:pt>
                <c:pt idx="19533">
                  <c:v>1</c:v>
                </c:pt>
                <c:pt idx="19534">
                  <c:v>1</c:v>
                </c:pt>
                <c:pt idx="19535">
                  <c:v>1</c:v>
                </c:pt>
                <c:pt idx="19536">
                  <c:v>1</c:v>
                </c:pt>
                <c:pt idx="19537">
                  <c:v>1</c:v>
                </c:pt>
                <c:pt idx="19538">
                  <c:v>1</c:v>
                </c:pt>
                <c:pt idx="19539">
                  <c:v>1</c:v>
                </c:pt>
                <c:pt idx="19540">
                  <c:v>1</c:v>
                </c:pt>
                <c:pt idx="19541">
                  <c:v>1</c:v>
                </c:pt>
                <c:pt idx="19542">
                  <c:v>1</c:v>
                </c:pt>
                <c:pt idx="19543">
                  <c:v>1</c:v>
                </c:pt>
                <c:pt idx="19544">
                  <c:v>1</c:v>
                </c:pt>
                <c:pt idx="19545">
                  <c:v>1</c:v>
                </c:pt>
                <c:pt idx="19546">
                  <c:v>1</c:v>
                </c:pt>
                <c:pt idx="19547">
                  <c:v>1</c:v>
                </c:pt>
                <c:pt idx="19548">
                  <c:v>1</c:v>
                </c:pt>
                <c:pt idx="19549">
                  <c:v>1</c:v>
                </c:pt>
                <c:pt idx="19550">
                  <c:v>1</c:v>
                </c:pt>
                <c:pt idx="19551">
                  <c:v>1</c:v>
                </c:pt>
                <c:pt idx="19552">
                  <c:v>1</c:v>
                </c:pt>
                <c:pt idx="19553">
                  <c:v>1</c:v>
                </c:pt>
                <c:pt idx="19554">
                  <c:v>1</c:v>
                </c:pt>
                <c:pt idx="19555">
                  <c:v>1</c:v>
                </c:pt>
                <c:pt idx="19556">
                  <c:v>1</c:v>
                </c:pt>
                <c:pt idx="19557">
                  <c:v>1</c:v>
                </c:pt>
                <c:pt idx="19558">
                  <c:v>1</c:v>
                </c:pt>
                <c:pt idx="19559">
                  <c:v>1</c:v>
                </c:pt>
                <c:pt idx="19560">
                  <c:v>1</c:v>
                </c:pt>
                <c:pt idx="19561">
                  <c:v>1</c:v>
                </c:pt>
                <c:pt idx="19562">
                  <c:v>1</c:v>
                </c:pt>
                <c:pt idx="19563">
                  <c:v>1</c:v>
                </c:pt>
                <c:pt idx="19564">
                  <c:v>1</c:v>
                </c:pt>
                <c:pt idx="19565">
                  <c:v>1</c:v>
                </c:pt>
                <c:pt idx="19566">
                  <c:v>1</c:v>
                </c:pt>
                <c:pt idx="19567">
                  <c:v>1</c:v>
                </c:pt>
                <c:pt idx="19568">
                  <c:v>1</c:v>
                </c:pt>
                <c:pt idx="19569">
                  <c:v>1</c:v>
                </c:pt>
                <c:pt idx="19570">
                  <c:v>1</c:v>
                </c:pt>
                <c:pt idx="19571">
                  <c:v>1</c:v>
                </c:pt>
                <c:pt idx="19572">
                  <c:v>1</c:v>
                </c:pt>
                <c:pt idx="19573">
                  <c:v>1</c:v>
                </c:pt>
                <c:pt idx="19574">
                  <c:v>1</c:v>
                </c:pt>
                <c:pt idx="19575">
                  <c:v>1</c:v>
                </c:pt>
                <c:pt idx="19576">
                  <c:v>1</c:v>
                </c:pt>
                <c:pt idx="19577">
                  <c:v>1</c:v>
                </c:pt>
                <c:pt idx="19578">
                  <c:v>1</c:v>
                </c:pt>
                <c:pt idx="19579">
                  <c:v>1</c:v>
                </c:pt>
                <c:pt idx="19580">
                  <c:v>1</c:v>
                </c:pt>
                <c:pt idx="19581">
                  <c:v>1</c:v>
                </c:pt>
                <c:pt idx="19582">
                  <c:v>1</c:v>
                </c:pt>
                <c:pt idx="19583">
                  <c:v>1</c:v>
                </c:pt>
                <c:pt idx="19584">
                  <c:v>1</c:v>
                </c:pt>
                <c:pt idx="19585">
                  <c:v>1</c:v>
                </c:pt>
                <c:pt idx="19586">
                  <c:v>1</c:v>
                </c:pt>
                <c:pt idx="19587">
                  <c:v>1</c:v>
                </c:pt>
                <c:pt idx="19588">
                  <c:v>1</c:v>
                </c:pt>
                <c:pt idx="19589">
                  <c:v>1</c:v>
                </c:pt>
                <c:pt idx="19590">
                  <c:v>1</c:v>
                </c:pt>
                <c:pt idx="19591">
                  <c:v>1</c:v>
                </c:pt>
                <c:pt idx="19592">
                  <c:v>1</c:v>
                </c:pt>
                <c:pt idx="19593">
                  <c:v>1</c:v>
                </c:pt>
                <c:pt idx="19594">
                  <c:v>1</c:v>
                </c:pt>
                <c:pt idx="19595">
                  <c:v>1</c:v>
                </c:pt>
                <c:pt idx="19596">
                  <c:v>1</c:v>
                </c:pt>
                <c:pt idx="19597">
                  <c:v>1</c:v>
                </c:pt>
                <c:pt idx="19598">
                  <c:v>1</c:v>
                </c:pt>
                <c:pt idx="19599">
                  <c:v>1</c:v>
                </c:pt>
                <c:pt idx="19600">
                  <c:v>1</c:v>
                </c:pt>
                <c:pt idx="19601">
                  <c:v>1</c:v>
                </c:pt>
                <c:pt idx="19602">
                  <c:v>1</c:v>
                </c:pt>
                <c:pt idx="19603">
                  <c:v>1</c:v>
                </c:pt>
                <c:pt idx="19604">
                  <c:v>0.25</c:v>
                </c:pt>
                <c:pt idx="19605">
                  <c:v>1</c:v>
                </c:pt>
                <c:pt idx="19606">
                  <c:v>1</c:v>
                </c:pt>
                <c:pt idx="19607">
                  <c:v>1</c:v>
                </c:pt>
                <c:pt idx="19608">
                  <c:v>1</c:v>
                </c:pt>
                <c:pt idx="19609">
                  <c:v>1</c:v>
                </c:pt>
                <c:pt idx="19610">
                  <c:v>1</c:v>
                </c:pt>
                <c:pt idx="19611">
                  <c:v>1</c:v>
                </c:pt>
                <c:pt idx="19612">
                  <c:v>1</c:v>
                </c:pt>
                <c:pt idx="19613">
                  <c:v>1</c:v>
                </c:pt>
                <c:pt idx="19614">
                  <c:v>1</c:v>
                </c:pt>
                <c:pt idx="19615">
                  <c:v>0.5</c:v>
                </c:pt>
                <c:pt idx="19616">
                  <c:v>1</c:v>
                </c:pt>
                <c:pt idx="19617">
                  <c:v>1</c:v>
                </c:pt>
                <c:pt idx="19618">
                  <c:v>1</c:v>
                </c:pt>
                <c:pt idx="19619">
                  <c:v>1</c:v>
                </c:pt>
                <c:pt idx="19620">
                  <c:v>1</c:v>
                </c:pt>
                <c:pt idx="19621">
                  <c:v>1</c:v>
                </c:pt>
                <c:pt idx="19622">
                  <c:v>1</c:v>
                </c:pt>
                <c:pt idx="19623">
                  <c:v>1</c:v>
                </c:pt>
                <c:pt idx="19624">
                  <c:v>1</c:v>
                </c:pt>
                <c:pt idx="19625">
                  <c:v>1</c:v>
                </c:pt>
                <c:pt idx="19626">
                  <c:v>1</c:v>
                </c:pt>
                <c:pt idx="19627">
                  <c:v>1</c:v>
                </c:pt>
                <c:pt idx="19628">
                  <c:v>1</c:v>
                </c:pt>
                <c:pt idx="19629">
                  <c:v>1</c:v>
                </c:pt>
                <c:pt idx="19630">
                  <c:v>1</c:v>
                </c:pt>
                <c:pt idx="19631">
                  <c:v>0.75</c:v>
                </c:pt>
                <c:pt idx="19632">
                  <c:v>1</c:v>
                </c:pt>
                <c:pt idx="19633">
                  <c:v>1</c:v>
                </c:pt>
                <c:pt idx="19634">
                  <c:v>1</c:v>
                </c:pt>
                <c:pt idx="19635">
                  <c:v>1</c:v>
                </c:pt>
                <c:pt idx="19636">
                  <c:v>1</c:v>
                </c:pt>
                <c:pt idx="19637">
                  <c:v>1</c:v>
                </c:pt>
                <c:pt idx="19638">
                  <c:v>1</c:v>
                </c:pt>
                <c:pt idx="19639">
                  <c:v>1</c:v>
                </c:pt>
                <c:pt idx="19640">
                  <c:v>1</c:v>
                </c:pt>
                <c:pt idx="19641">
                  <c:v>1</c:v>
                </c:pt>
                <c:pt idx="19642">
                  <c:v>1</c:v>
                </c:pt>
                <c:pt idx="19643">
                  <c:v>1</c:v>
                </c:pt>
                <c:pt idx="19644">
                  <c:v>1</c:v>
                </c:pt>
                <c:pt idx="19645">
                  <c:v>1</c:v>
                </c:pt>
                <c:pt idx="19646">
                  <c:v>1</c:v>
                </c:pt>
                <c:pt idx="19647">
                  <c:v>1</c:v>
                </c:pt>
                <c:pt idx="19648">
                  <c:v>1</c:v>
                </c:pt>
                <c:pt idx="19649">
                  <c:v>1</c:v>
                </c:pt>
                <c:pt idx="19650">
                  <c:v>1</c:v>
                </c:pt>
                <c:pt idx="19651">
                  <c:v>1</c:v>
                </c:pt>
                <c:pt idx="19652">
                  <c:v>1</c:v>
                </c:pt>
                <c:pt idx="19653">
                  <c:v>1</c:v>
                </c:pt>
                <c:pt idx="19654">
                  <c:v>1</c:v>
                </c:pt>
                <c:pt idx="19655">
                  <c:v>1</c:v>
                </c:pt>
                <c:pt idx="19656">
                  <c:v>1</c:v>
                </c:pt>
                <c:pt idx="19657">
                  <c:v>1</c:v>
                </c:pt>
                <c:pt idx="19658">
                  <c:v>1</c:v>
                </c:pt>
                <c:pt idx="19659">
                  <c:v>1</c:v>
                </c:pt>
                <c:pt idx="19660">
                  <c:v>1</c:v>
                </c:pt>
                <c:pt idx="19661">
                  <c:v>1</c:v>
                </c:pt>
                <c:pt idx="19662">
                  <c:v>1</c:v>
                </c:pt>
                <c:pt idx="19663">
                  <c:v>1</c:v>
                </c:pt>
                <c:pt idx="19664">
                  <c:v>1</c:v>
                </c:pt>
                <c:pt idx="19665">
                  <c:v>1</c:v>
                </c:pt>
                <c:pt idx="19666">
                  <c:v>1</c:v>
                </c:pt>
                <c:pt idx="19667">
                  <c:v>1</c:v>
                </c:pt>
                <c:pt idx="19668">
                  <c:v>1</c:v>
                </c:pt>
                <c:pt idx="19669">
                  <c:v>1</c:v>
                </c:pt>
                <c:pt idx="19670">
                  <c:v>1</c:v>
                </c:pt>
                <c:pt idx="19671">
                  <c:v>1</c:v>
                </c:pt>
                <c:pt idx="19672">
                  <c:v>1</c:v>
                </c:pt>
                <c:pt idx="19673">
                  <c:v>1</c:v>
                </c:pt>
                <c:pt idx="19674">
                  <c:v>1</c:v>
                </c:pt>
                <c:pt idx="19675">
                  <c:v>1</c:v>
                </c:pt>
                <c:pt idx="19676">
                  <c:v>1</c:v>
                </c:pt>
                <c:pt idx="19677">
                  <c:v>1</c:v>
                </c:pt>
                <c:pt idx="19678">
                  <c:v>1</c:v>
                </c:pt>
                <c:pt idx="19679">
                  <c:v>1</c:v>
                </c:pt>
                <c:pt idx="19680">
                  <c:v>1</c:v>
                </c:pt>
                <c:pt idx="19681">
                  <c:v>1</c:v>
                </c:pt>
                <c:pt idx="19682">
                  <c:v>1</c:v>
                </c:pt>
                <c:pt idx="19683">
                  <c:v>1</c:v>
                </c:pt>
                <c:pt idx="19684">
                  <c:v>1</c:v>
                </c:pt>
                <c:pt idx="19685">
                  <c:v>1</c:v>
                </c:pt>
                <c:pt idx="19686">
                  <c:v>1</c:v>
                </c:pt>
                <c:pt idx="19687">
                  <c:v>1</c:v>
                </c:pt>
                <c:pt idx="19688">
                  <c:v>1</c:v>
                </c:pt>
                <c:pt idx="19689">
                  <c:v>1</c:v>
                </c:pt>
                <c:pt idx="19690">
                  <c:v>1</c:v>
                </c:pt>
                <c:pt idx="19691">
                  <c:v>1</c:v>
                </c:pt>
                <c:pt idx="19692">
                  <c:v>1</c:v>
                </c:pt>
                <c:pt idx="19693">
                  <c:v>1</c:v>
                </c:pt>
                <c:pt idx="19694">
                  <c:v>0.75</c:v>
                </c:pt>
                <c:pt idx="19695">
                  <c:v>1</c:v>
                </c:pt>
                <c:pt idx="19696">
                  <c:v>1</c:v>
                </c:pt>
                <c:pt idx="19697">
                  <c:v>1</c:v>
                </c:pt>
                <c:pt idx="19698">
                  <c:v>1</c:v>
                </c:pt>
                <c:pt idx="19699">
                  <c:v>1</c:v>
                </c:pt>
                <c:pt idx="19700">
                  <c:v>1</c:v>
                </c:pt>
                <c:pt idx="19701">
                  <c:v>1</c:v>
                </c:pt>
                <c:pt idx="19702">
                  <c:v>1</c:v>
                </c:pt>
                <c:pt idx="19703">
                  <c:v>1</c:v>
                </c:pt>
                <c:pt idx="19704">
                  <c:v>1</c:v>
                </c:pt>
                <c:pt idx="19705">
                  <c:v>1</c:v>
                </c:pt>
                <c:pt idx="19706">
                  <c:v>1</c:v>
                </c:pt>
                <c:pt idx="19707">
                  <c:v>1</c:v>
                </c:pt>
                <c:pt idx="19708">
                  <c:v>1</c:v>
                </c:pt>
                <c:pt idx="19709">
                  <c:v>1</c:v>
                </c:pt>
                <c:pt idx="19710">
                  <c:v>1</c:v>
                </c:pt>
                <c:pt idx="19711">
                  <c:v>1</c:v>
                </c:pt>
                <c:pt idx="19712">
                  <c:v>1</c:v>
                </c:pt>
                <c:pt idx="19713">
                  <c:v>1</c:v>
                </c:pt>
                <c:pt idx="19714">
                  <c:v>1</c:v>
                </c:pt>
                <c:pt idx="19715">
                  <c:v>1</c:v>
                </c:pt>
                <c:pt idx="19716">
                  <c:v>1</c:v>
                </c:pt>
                <c:pt idx="19717">
                  <c:v>1</c:v>
                </c:pt>
                <c:pt idx="19718">
                  <c:v>1</c:v>
                </c:pt>
                <c:pt idx="19719">
                  <c:v>1</c:v>
                </c:pt>
                <c:pt idx="19720">
                  <c:v>1</c:v>
                </c:pt>
                <c:pt idx="19721">
                  <c:v>1</c:v>
                </c:pt>
                <c:pt idx="19722">
                  <c:v>1</c:v>
                </c:pt>
                <c:pt idx="19723">
                  <c:v>1</c:v>
                </c:pt>
                <c:pt idx="19724">
                  <c:v>1</c:v>
                </c:pt>
                <c:pt idx="19725">
                  <c:v>1</c:v>
                </c:pt>
                <c:pt idx="19726">
                  <c:v>1</c:v>
                </c:pt>
                <c:pt idx="19727">
                  <c:v>1</c:v>
                </c:pt>
                <c:pt idx="19728">
                  <c:v>1</c:v>
                </c:pt>
                <c:pt idx="19729">
                  <c:v>1</c:v>
                </c:pt>
                <c:pt idx="19730">
                  <c:v>1</c:v>
                </c:pt>
                <c:pt idx="19731">
                  <c:v>0.25</c:v>
                </c:pt>
                <c:pt idx="19732">
                  <c:v>1</c:v>
                </c:pt>
                <c:pt idx="19733">
                  <c:v>1</c:v>
                </c:pt>
                <c:pt idx="19734">
                  <c:v>1</c:v>
                </c:pt>
                <c:pt idx="19735">
                  <c:v>1</c:v>
                </c:pt>
                <c:pt idx="19736">
                  <c:v>1</c:v>
                </c:pt>
                <c:pt idx="19737">
                  <c:v>1</c:v>
                </c:pt>
                <c:pt idx="19738">
                  <c:v>1</c:v>
                </c:pt>
                <c:pt idx="19739">
                  <c:v>1</c:v>
                </c:pt>
                <c:pt idx="19740">
                  <c:v>1</c:v>
                </c:pt>
                <c:pt idx="19741">
                  <c:v>1</c:v>
                </c:pt>
                <c:pt idx="19742">
                  <c:v>1</c:v>
                </c:pt>
                <c:pt idx="19743">
                  <c:v>1</c:v>
                </c:pt>
                <c:pt idx="19744">
                  <c:v>1</c:v>
                </c:pt>
                <c:pt idx="19745">
                  <c:v>1</c:v>
                </c:pt>
                <c:pt idx="19746">
                  <c:v>1</c:v>
                </c:pt>
                <c:pt idx="19747">
                  <c:v>1</c:v>
                </c:pt>
                <c:pt idx="19748">
                  <c:v>1</c:v>
                </c:pt>
                <c:pt idx="19749">
                  <c:v>1</c:v>
                </c:pt>
                <c:pt idx="19750">
                  <c:v>1</c:v>
                </c:pt>
                <c:pt idx="19751">
                  <c:v>1</c:v>
                </c:pt>
                <c:pt idx="19752">
                  <c:v>1</c:v>
                </c:pt>
                <c:pt idx="19753">
                  <c:v>0.75</c:v>
                </c:pt>
                <c:pt idx="19754">
                  <c:v>1</c:v>
                </c:pt>
                <c:pt idx="19755">
                  <c:v>1</c:v>
                </c:pt>
                <c:pt idx="19756">
                  <c:v>1</c:v>
                </c:pt>
                <c:pt idx="19757">
                  <c:v>1</c:v>
                </c:pt>
                <c:pt idx="19758">
                  <c:v>1</c:v>
                </c:pt>
                <c:pt idx="19759">
                  <c:v>1</c:v>
                </c:pt>
                <c:pt idx="19760">
                  <c:v>1</c:v>
                </c:pt>
                <c:pt idx="19761">
                  <c:v>1</c:v>
                </c:pt>
                <c:pt idx="19762">
                  <c:v>1</c:v>
                </c:pt>
                <c:pt idx="19763">
                  <c:v>1</c:v>
                </c:pt>
                <c:pt idx="19764">
                  <c:v>1</c:v>
                </c:pt>
                <c:pt idx="19765">
                  <c:v>1</c:v>
                </c:pt>
                <c:pt idx="19766">
                  <c:v>1</c:v>
                </c:pt>
                <c:pt idx="19767">
                  <c:v>1</c:v>
                </c:pt>
                <c:pt idx="19768">
                  <c:v>1</c:v>
                </c:pt>
                <c:pt idx="19769">
                  <c:v>1</c:v>
                </c:pt>
                <c:pt idx="19770">
                  <c:v>1</c:v>
                </c:pt>
                <c:pt idx="19771">
                  <c:v>1</c:v>
                </c:pt>
                <c:pt idx="19772">
                  <c:v>1</c:v>
                </c:pt>
                <c:pt idx="19773">
                  <c:v>1</c:v>
                </c:pt>
                <c:pt idx="19774">
                  <c:v>1</c:v>
                </c:pt>
                <c:pt idx="19775">
                  <c:v>1</c:v>
                </c:pt>
                <c:pt idx="19776">
                  <c:v>1</c:v>
                </c:pt>
                <c:pt idx="19777">
                  <c:v>1</c:v>
                </c:pt>
                <c:pt idx="19778">
                  <c:v>1</c:v>
                </c:pt>
                <c:pt idx="19779">
                  <c:v>1</c:v>
                </c:pt>
                <c:pt idx="19780">
                  <c:v>1</c:v>
                </c:pt>
                <c:pt idx="19781">
                  <c:v>1</c:v>
                </c:pt>
                <c:pt idx="19782">
                  <c:v>1</c:v>
                </c:pt>
                <c:pt idx="19783">
                  <c:v>1</c:v>
                </c:pt>
                <c:pt idx="19784">
                  <c:v>1</c:v>
                </c:pt>
                <c:pt idx="19785">
                  <c:v>1</c:v>
                </c:pt>
                <c:pt idx="19786">
                  <c:v>1</c:v>
                </c:pt>
                <c:pt idx="19787">
                  <c:v>1</c:v>
                </c:pt>
                <c:pt idx="19788">
                  <c:v>1</c:v>
                </c:pt>
                <c:pt idx="19789">
                  <c:v>1</c:v>
                </c:pt>
                <c:pt idx="19790">
                  <c:v>1</c:v>
                </c:pt>
                <c:pt idx="19791">
                  <c:v>1</c:v>
                </c:pt>
                <c:pt idx="19792">
                  <c:v>1</c:v>
                </c:pt>
                <c:pt idx="19793">
                  <c:v>0.5</c:v>
                </c:pt>
                <c:pt idx="19794">
                  <c:v>1</c:v>
                </c:pt>
                <c:pt idx="19795">
                  <c:v>1</c:v>
                </c:pt>
                <c:pt idx="19796">
                  <c:v>1</c:v>
                </c:pt>
                <c:pt idx="19797">
                  <c:v>1</c:v>
                </c:pt>
                <c:pt idx="19798">
                  <c:v>1</c:v>
                </c:pt>
                <c:pt idx="19799">
                  <c:v>1</c:v>
                </c:pt>
                <c:pt idx="19800">
                  <c:v>1</c:v>
                </c:pt>
                <c:pt idx="19801">
                  <c:v>1</c:v>
                </c:pt>
                <c:pt idx="19802">
                  <c:v>1</c:v>
                </c:pt>
                <c:pt idx="19803">
                  <c:v>1</c:v>
                </c:pt>
                <c:pt idx="19804">
                  <c:v>1</c:v>
                </c:pt>
                <c:pt idx="19805">
                  <c:v>1</c:v>
                </c:pt>
                <c:pt idx="19806">
                  <c:v>1</c:v>
                </c:pt>
                <c:pt idx="19807">
                  <c:v>1</c:v>
                </c:pt>
                <c:pt idx="19808">
                  <c:v>1</c:v>
                </c:pt>
                <c:pt idx="19809">
                  <c:v>1</c:v>
                </c:pt>
                <c:pt idx="19810">
                  <c:v>1</c:v>
                </c:pt>
                <c:pt idx="19811">
                  <c:v>1</c:v>
                </c:pt>
                <c:pt idx="19812">
                  <c:v>1</c:v>
                </c:pt>
                <c:pt idx="19813">
                  <c:v>1</c:v>
                </c:pt>
                <c:pt idx="19814">
                  <c:v>1</c:v>
                </c:pt>
                <c:pt idx="19815">
                  <c:v>1</c:v>
                </c:pt>
                <c:pt idx="19816">
                  <c:v>1</c:v>
                </c:pt>
                <c:pt idx="19817">
                  <c:v>1</c:v>
                </c:pt>
                <c:pt idx="19818">
                  <c:v>1</c:v>
                </c:pt>
                <c:pt idx="19819">
                  <c:v>1</c:v>
                </c:pt>
                <c:pt idx="19820">
                  <c:v>1</c:v>
                </c:pt>
                <c:pt idx="19821">
                  <c:v>1</c:v>
                </c:pt>
                <c:pt idx="19822">
                  <c:v>1</c:v>
                </c:pt>
                <c:pt idx="19823">
                  <c:v>1</c:v>
                </c:pt>
                <c:pt idx="19824">
                  <c:v>1</c:v>
                </c:pt>
                <c:pt idx="19825">
                  <c:v>1</c:v>
                </c:pt>
                <c:pt idx="19826">
                  <c:v>1</c:v>
                </c:pt>
                <c:pt idx="19827">
                  <c:v>1</c:v>
                </c:pt>
                <c:pt idx="19828">
                  <c:v>1</c:v>
                </c:pt>
                <c:pt idx="19829">
                  <c:v>1</c:v>
                </c:pt>
                <c:pt idx="19830">
                  <c:v>1</c:v>
                </c:pt>
                <c:pt idx="19831">
                  <c:v>1</c:v>
                </c:pt>
                <c:pt idx="19832">
                  <c:v>1</c:v>
                </c:pt>
                <c:pt idx="19833">
                  <c:v>1</c:v>
                </c:pt>
                <c:pt idx="19834">
                  <c:v>1</c:v>
                </c:pt>
                <c:pt idx="19835">
                  <c:v>1</c:v>
                </c:pt>
                <c:pt idx="19836">
                  <c:v>1</c:v>
                </c:pt>
                <c:pt idx="19837">
                  <c:v>1</c:v>
                </c:pt>
                <c:pt idx="19838">
                  <c:v>1</c:v>
                </c:pt>
                <c:pt idx="19839">
                  <c:v>1</c:v>
                </c:pt>
                <c:pt idx="19840">
                  <c:v>1</c:v>
                </c:pt>
                <c:pt idx="19841">
                  <c:v>1</c:v>
                </c:pt>
                <c:pt idx="19842">
                  <c:v>1</c:v>
                </c:pt>
                <c:pt idx="19843">
                  <c:v>1</c:v>
                </c:pt>
                <c:pt idx="19844">
                  <c:v>1</c:v>
                </c:pt>
                <c:pt idx="19845">
                  <c:v>1</c:v>
                </c:pt>
                <c:pt idx="19846">
                  <c:v>1</c:v>
                </c:pt>
                <c:pt idx="19847">
                  <c:v>1</c:v>
                </c:pt>
                <c:pt idx="19848">
                  <c:v>1</c:v>
                </c:pt>
                <c:pt idx="19849">
                  <c:v>1</c:v>
                </c:pt>
                <c:pt idx="19850">
                  <c:v>1</c:v>
                </c:pt>
                <c:pt idx="19851">
                  <c:v>1</c:v>
                </c:pt>
                <c:pt idx="19852">
                  <c:v>1</c:v>
                </c:pt>
                <c:pt idx="19853">
                  <c:v>1</c:v>
                </c:pt>
                <c:pt idx="19854">
                  <c:v>1</c:v>
                </c:pt>
                <c:pt idx="19855">
                  <c:v>1</c:v>
                </c:pt>
                <c:pt idx="19856">
                  <c:v>1</c:v>
                </c:pt>
                <c:pt idx="19857">
                  <c:v>1</c:v>
                </c:pt>
                <c:pt idx="19858">
                  <c:v>1</c:v>
                </c:pt>
                <c:pt idx="19859">
                  <c:v>1</c:v>
                </c:pt>
                <c:pt idx="19860">
                  <c:v>1</c:v>
                </c:pt>
                <c:pt idx="19861">
                  <c:v>1</c:v>
                </c:pt>
                <c:pt idx="19862">
                  <c:v>1</c:v>
                </c:pt>
                <c:pt idx="19863">
                  <c:v>1</c:v>
                </c:pt>
                <c:pt idx="19864">
                  <c:v>1</c:v>
                </c:pt>
                <c:pt idx="19865">
                  <c:v>1</c:v>
                </c:pt>
                <c:pt idx="19866">
                  <c:v>1</c:v>
                </c:pt>
                <c:pt idx="19867">
                  <c:v>1</c:v>
                </c:pt>
                <c:pt idx="19868">
                  <c:v>1</c:v>
                </c:pt>
                <c:pt idx="19869">
                  <c:v>1</c:v>
                </c:pt>
                <c:pt idx="19870">
                  <c:v>1</c:v>
                </c:pt>
                <c:pt idx="19871">
                  <c:v>1</c:v>
                </c:pt>
                <c:pt idx="19872">
                  <c:v>1</c:v>
                </c:pt>
                <c:pt idx="19873">
                  <c:v>1</c:v>
                </c:pt>
                <c:pt idx="19874">
                  <c:v>1</c:v>
                </c:pt>
                <c:pt idx="19875">
                  <c:v>1</c:v>
                </c:pt>
                <c:pt idx="19876">
                  <c:v>1</c:v>
                </c:pt>
                <c:pt idx="19877">
                  <c:v>1</c:v>
                </c:pt>
                <c:pt idx="19878">
                  <c:v>1</c:v>
                </c:pt>
                <c:pt idx="19879">
                  <c:v>1</c:v>
                </c:pt>
                <c:pt idx="19880">
                  <c:v>1</c:v>
                </c:pt>
                <c:pt idx="19881">
                  <c:v>1</c:v>
                </c:pt>
                <c:pt idx="19882">
                  <c:v>1</c:v>
                </c:pt>
                <c:pt idx="19883">
                  <c:v>1</c:v>
                </c:pt>
                <c:pt idx="19884">
                  <c:v>1</c:v>
                </c:pt>
                <c:pt idx="19885">
                  <c:v>1</c:v>
                </c:pt>
                <c:pt idx="19886">
                  <c:v>1</c:v>
                </c:pt>
                <c:pt idx="19887">
                  <c:v>1</c:v>
                </c:pt>
                <c:pt idx="19888">
                  <c:v>1</c:v>
                </c:pt>
                <c:pt idx="19889">
                  <c:v>1</c:v>
                </c:pt>
                <c:pt idx="19890">
                  <c:v>1</c:v>
                </c:pt>
                <c:pt idx="19891">
                  <c:v>1</c:v>
                </c:pt>
                <c:pt idx="19892">
                  <c:v>1</c:v>
                </c:pt>
                <c:pt idx="19893">
                  <c:v>1</c:v>
                </c:pt>
                <c:pt idx="19894">
                  <c:v>1</c:v>
                </c:pt>
                <c:pt idx="19895">
                  <c:v>1</c:v>
                </c:pt>
                <c:pt idx="19896">
                  <c:v>1</c:v>
                </c:pt>
                <c:pt idx="19897">
                  <c:v>1</c:v>
                </c:pt>
                <c:pt idx="19898">
                  <c:v>1</c:v>
                </c:pt>
                <c:pt idx="19899">
                  <c:v>0.25</c:v>
                </c:pt>
                <c:pt idx="19900">
                  <c:v>1</c:v>
                </c:pt>
                <c:pt idx="19901">
                  <c:v>1</c:v>
                </c:pt>
                <c:pt idx="19902">
                  <c:v>1</c:v>
                </c:pt>
                <c:pt idx="19903">
                  <c:v>1</c:v>
                </c:pt>
                <c:pt idx="19904">
                  <c:v>1</c:v>
                </c:pt>
                <c:pt idx="19905">
                  <c:v>1</c:v>
                </c:pt>
                <c:pt idx="19906">
                  <c:v>1</c:v>
                </c:pt>
                <c:pt idx="19907">
                  <c:v>1</c:v>
                </c:pt>
                <c:pt idx="19908">
                  <c:v>1</c:v>
                </c:pt>
                <c:pt idx="19909">
                  <c:v>1</c:v>
                </c:pt>
                <c:pt idx="19910">
                  <c:v>1</c:v>
                </c:pt>
                <c:pt idx="19911">
                  <c:v>1</c:v>
                </c:pt>
                <c:pt idx="19912">
                  <c:v>1</c:v>
                </c:pt>
                <c:pt idx="19913">
                  <c:v>1</c:v>
                </c:pt>
                <c:pt idx="19914">
                  <c:v>1</c:v>
                </c:pt>
                <c:pt idx="19915">
                  <c:v>1</c:v>
                </c:pt>
                <c:pt idx="19916">
                  <c:v>1</c:v>
                </c:pt>
                <c:pt idx="19917">
                  <c:v>1</c:v>
                </c:pt>
                <c:pt idx="19918">
                  <c:v>1</c:v>
                </c:pt>
                <c:pt idx="19919">
                  <c:v>1</c:v>
                </c:pt>
                <c:pt idx="19920">
                  <c:v>1</c:v>
                </c:pt>
                <c:pt idx="19921">
                  <c:v>1</c:v>
                </c:pt>
                <c:pt idx="19922">
                  <c:v>1</c:v>
                </c:pt>
                <c:pt idx="19923">
                  <c:v>1</c:v>
                </c:pt>
                <c:pt idx="19924">
                  <c:v>1</c:v>
                </c:pt>
                <c:pt idx="19925">
                  <c:v>1</c:v>
                </c:pt>
                <c:pt idx="19926">
                  <c:v>1</c:v>
                </c:pt>
                <c:pt idx="19927">
                  <c:v>1</c:v>
                </c:pt>
                <c:pt idx="19928">
                  <c:v>1</c:v>
                </c:pt>
                <c:pt idx="19929">
                  <c:v>1</c:v>
                </c:pt>
                <c:pt idx="19930">
                  <c:v>1</c:v>
                </c:pt>
                <c:pt idx="19931">
                  <c:v>1</c:v>
                </c:pt>
                <c:pt idx="19932">
                  <c:v>1</c:v>
                </c:pt>
                <c:pt idx="19933">
                  <c:v>1</c:v>
                </c:pt>
                <c:pt idx="19934">
                  <c:v>1</c:v>
                </c:pt>
                <c:pt idx="19935">
                  <c:v>1</c:v>
                </c:pt>
                <c:pt idx="19936">
                  <c:v>1</c:v>
                </c:pt>
                <c:pt idx="19937">
                  <c:v>1</c:v>
                </c:pt>
                <c:pt idx="19938">
                  <c:v>1</c:v>
                </c:pt>
                <c:pt idx="19939">
                  <c:v>1</c:v>
                </c:pt>
                <c:pt idx="19940">
                  <c:v>1</c:v>
                </c:pt>
                <c:pt idx="19941">
                  <c:v>1</c:v>
                </c:pt>
                <c:pt idx="19942">
                  <c:v>1</c:v>
                </c:pt>
                <c:pt idx="19943">
                  <c:v>1</c:v>
                </c:pt>
                <c:pt idx="19944">
                  <c:v>1</c:v>
                </c:pt>
                <c:pt idx="19945">
                  <c:v>1</c:v>
                </c:pt>
                <c:pt idx="19946">
                  <c:v>1</c:v>
                </c:pt>
                <c:pt idx="19947">
                  <c:v>1</c:v>
                </c:pt>
                <c:pt idx="19948">
                  <c:v>1</c:v>
                </c:pt>
                <c:pt idx="19949">
                  <c:v>1</c:v>
                </c:pt>
                <c:pt idx="19950">
                  <c:v>1</c:v>
                </c:pt>
                <c:pt idx="19951">
                  <c:v>1</c:v>
                </c:pt>
                <c:pt idx="19952">
                  <c:v>1</c:v>
                </c:pt>
                <c:pt idx="19953">
                  <c:v>1</c:v>
                </c:pt>
                <c:pt idx="19954">
                  <c:v>1</c:v>
                </c:pt>
                <c:pt idx="19955">
                  <c:v>1</c:v>
                </c:pt>
                <c:pt idx="19956">
                  <c:v>1</c:v>
                </c:pt>
                <c:pt idx="19957">
                  <c:v>1</c:v>
                </c:pt>
                <c:pt idx="19958">
                  <c:v>1</c:v>
                </c:pt>
                <c:pt idx="19959">
                  <c:v>0.75</c:v>
                </c:pt>
                <c:pt idx="19960">
                  <c:v>1</c:v>
                </c:pt>
                <c:pt idx="19961">
                  <c:v>1</c:v>
                </c:pt>
                <c:pt idx="19962">
                  <c:v>1</c:v>
                </c:pt>
                <c:pt idx="19963">
                  <c:v>1</c:v>
                </c:pt>
                <c:pt idx="19964">
                  <c:v>1</c:v>
                </c:pt>
                <c:pt idx="19965">
                  <c:v>1</c:v>
                </c:pt>
                <c:pt idx="19966">
                  <c:v>0.75</c:v>
                </c:pt>
                <c:pt idx="19967">
                  <c:v>1</c:v>
                </c:pt>
                <c:pt idx="19968">
                  <c:v>1</c:v>
                </c:pt>
                <c:pt idx="19969">
                  <c:v>1</c:v>
                </c:pt>
                <c:pt idx="19970">
                  <c:v>1</c:v>
                </c:pt>
                <c:pt idx="19971">
                  <c:v>1</c:v>
                </c:pt>
                <c:pt idx="19972">
                  <c:v>1</c:v>
                </c:pt>
                <c:pt idx="19973">
                  <c:v>1</c:v>
                </c:pt>
                <c:pt idx="19974">
                  <c:v>1</c:v>
                </c:pt>
                <c:pt idx="19975">
                  <c:v>1</c:v>
                </c:pt>
                <c:pt idx="19976">
                  <c:v>1</c:v>
                </c:pt>
                <c:pt idx="19977">
                  <c:v>1</c:v>
                </c:pt>
                <c:pt idx="19978">
                  <c:v>1</c:v>
                </c:pt>
                <c:pt idx="19979">
                  <c:v>1</c:v>
                </c:pt>
                <c:pt idx="19980">
                  <c:v>1</c:v>
                </c:pt>
                <c:pt idx="19981">
                  <c:v>1</c:v>
                </c:pt>
                <c:pt idx="19982">
                  <c:v>1</c:v>
                </c:pt>
                <c:pt idx="19983">
                  <c:v>1</c:v>
                </c:pt>
                <c:pt idx="19984">
                  <c:v>1</c:v>
                </c:pt>
                <c:pt idx="19985">
                  <c:v>1</c:v>
                </c:pt>
                <c:pt idx="19986">
                  <c:v>1</c:v>
                </c:pt>
                <c:pt idx="19987">
                  <c:v>1</c:v>
                </c:pt>
                <c:pt idx="19988">
                  <c:v>1</c:v>
                </c:pt>
                <c:pt idx="19989">
                  <c:v>1</c:v>
                </c:pt>
                <c:pt idx="19990">
                  <c:v>1</c:v>
                </c:pt>
                <c:pt idx="19991">
                  <c:v>1</c:v>
                </c:pt>
                <c:pt idx="19992">
                  <c:v>1</c:v>
                </c:pt>
                <c:pt idx="19993">
                  <c:v>1</c:v>
                </c:pt>
                <c:pt idx="19994">
                  <c:v>1</c:v>
                </c:pt>
                <c:pt idx="19995">
                  <c:v>1</c:v>
                </c:pt>
                <c:pt idx="19996">
                  <c:v>1</c:v>
                </c:pt>
                <c:pt idx="19997">
                  <c:v>1</c:v>
                </c:pt>
                <c:pt idx="19998">
                  <c:v>1</c:v>
                </c:pt>
                <c:pt idx="19999">
                  <c:v>1</c:v>
                </c:pt>
                <c:pt idx="20000">
                  <c:v>1</c:v>
                </c:pt>
                <c:pt idx="20001">
                  <c:v>1</c:v>
                </c:pt>
                <c:pt idx="20002">
                  <c:v>1</c:v>
                </c:pt>
                <c:pt idx="20003">
                  <c:v>1</c:v>
                </c:pt>
                <c:pt idx="20004">
                  <c:v>1</c:v>
                </c:pt>
                <c:pt idx="20005">
                  <c:v>1</c:v>
                </c:pt>
                <c:pt idx="20006">
                  <c:v>1</c:v>
                </c:pt>
                <c:pt idx="20007">
                  <c:v>1</c:v>
                </c:pt>
                <c:pt idx="20008">
                  <c:v>1</c:v>
                </c:pt>
                <c:pt idx="20009">
                  <c:v>1</c:v>
                </c:pt>
                <c:pt idx="20010">
                  <c:v>1</c:v>
                </c:pt>
                <c:pt idx="20011">
                  <c:v>1</c:v>
                </c:pt>
                <c:pt idx="20012">
                  <c:v>1</c:v>
                </c:pt>
                <c:pt idx="20013">
                  <c:v>1</c:v>
                </c:pt>
                <c:pt idx="20014">
                  <c:v>1</c:v>
                </c:pt>
                <c:pt idx="20015">
                  <c:v>1</c:v>
                </c:pt>
                <c:pt idx="20016">
                  <c:v>1</c:v>
                </c:pt>
                <c:pt idx="20017">
                  <c:v>1</c:v>
                </c:pt>
                <c:pt idx="20018">
                  <c:v>1</c:v>
                </c:pt>
                <c:pt idx="20019">
                  <c:v>1</c:v>
                </c:pt>
                <c:pt idx="20020">
                  <c:v>1</c:v>
                </c:pt>
                <c:pt idx="20021">
                  <c:v>1</c:v>
                </c:pt>
                <c:pt idx="20022">
                  <c:v>1</c:v>
                </c:pt>
                <c:pt idx="20023">
                  <c:v>1</c:v>
                </c:pt>
                <c:pt idx="20024">
                  <c:v>1</c:v>
                </c:pt>
                <c:pt idx="20025">
                  <c:v>1</c:v>
                </c:pt>
                <c:pt idx="20026">
                  <c:v>1</c:v>
                </c:pt>
                <c:pt idx="20027">
                  <c:v>1</c:v>
                </c:pt>
                <c:pt idx="20028">
                  <c:v>1</c:v>
                </c:pt>
                <c:pt idx="20029">
                  <c:v>1</c:v>
                </c:pt>
                <c:pt idx="20030">
                  <c:v>1</c:v>
                </c:pt>
                <c:pt idx="20031">
                  <c:v>1</c:v>
                </c:pt>
                <c:pt idx="20032">
                  <c:v>1</c:v>
                </c:pt>
                <c:pt idx="20033">
                  <c:v>1</c:v>
                </c:pt>
                <c:pt idx="20034">
                  <c:v>1</c:v>
                </c:pt>
                <c:pt idx="20035">
                  <c:v>1</c:v>
                </c:pt>
                <c:pt idx="20036">
                  <c:v>1</c:v>
                </c:pt>
                <c:pt idx="20037">
                  <c:v>1</c:v>
                </c:pt>
                <c:pt idx="20038">
                  <c:v>1</c:v>
                </c:pt>
                <c:pt idx="20039">
                  <c:v>1</c:v>
                </c:pt>
                <c:pt idx="20040">
                  <c:v>1</c:v>
                </c:pt>
                <c:pt idx="20041">
                  <c:v>1</c:v>
                </c:pt>
                <c:pt idx="20042">
                  <c:v>0.75</c:v>
                </c:pt>
                <c:pt idx="20043">
                  <c:v>1</c:v>
                </c:pt>
                <c:pt idx="20044">
                  <c:v>1</c:v>
                </c:pt>
                <c:pt idx="20045">
                  <c:v>1</c:v>
                </c:pt>
                <c:pt idx="20046">
                  <c:v>1</c:v>
                </c:pt>
                <c:pt idx="20047">
                  <c:v>1</c:v>
                </c:pt>
                <c:pt idx="20048">
                  <c:v>1</c:v>
                </c:pt>
                <c:pt idx="20049">
                  <c:v>1</c:v>
                </c:pt>
                <c:pt idx="20050">
                  <c:v>1</c:v>
                </c:pt>
                <c:pt idx="20051">
                  <c:v>1</c:v>
                </c:pt>
                <c:pt idx="20052">
                  <c:v>1</c:v>
                </c:pt>
                <c:pt idx="20053">
                  <c:v>1</c:v>
                </c:pt>
                <c:pt idx="20054">
                  <c:v>1</c:v>
                </c:pt>
                <c:pt idx="20055">
                  <c:v>1</c:v>
                </c:pt>
                <c:pt idx="20056">
                  <c:v>1</c:v>
                </c:pt>
                <c:pt idx="20057">
                  <c:v>1</c:v>
                </c:pt>
                <c:pt idx="20058">
                  <c:v>1</c:v>
                </c:pt>
                <c:pt idx="20059">
                  <c:v>1</c:v>
                </c:pt>
                <c:pt idx="20060">
                  <c:v>1</c:v>
                </c:pt>
                <c:pt idx="20061">
                  <c:v>1</c:v>
                </c:pt>
                <c:pt idx="20062">
                  <c:v>1</c:v>
                </c:pt>
                <c:pt idx="20063">
                  <c:v>1</c:v>
                </c:pt>
                <c:pt idx="20064">
                  <c:v>1</c:v>
                </c:pt>
                <c:pt idx="20065">
                  <c:v>1</c:v>
                </c:pt>
                <c:pt idx="20066">
                  <c:v>1</c:v>
                </c:pt>
                <c:pt idx="20067">
                  <c:v>1</c:v>
                </c:pt>
                <c:pt idx="20068">
                  <c:v>1</c:v>
                </c:pt>
                <c:pt idx="20069">
                  <c:v>1</c:v>
                </c:pt>
                <c:pt idx="20070">
                  <c:v>1</c:v>
                </c:pt>
                <c:pt idx="20071">
                  <c:v>1</c:v>
                </c:pt>
                <c:pt idx="20072">
                  <c:v>1</c:v>
                </c:pt>
                <c:pt idx="20073">
                  <c:v>1</c:v>
                </c:pt>
                <c:pt idx="20074">
                  <c:v>1</c:v>
                </c:pt>
                <c:pt idx="20075">
                  <c:v>1</c:v>
                </c:pt>
                <c:pt idx="20076">
                  <c:v>1</c:v>
                </c:pt>
                <c:pt idx="20077">
                  <c:v>1</c:v>
                </c:pt>
                <c:pt idx="20078">
                  <c:v>1</c:v>
                </c:pt>
                <c:pt idx="20079">
                  <c:v>1</c:v>
                </c:pt>
                <c:pt idx="20080">
                  <c:v>1</c:v>
                </c:pt>
                <c:pt idx="20081">
                  <c:v>1</c:v>
                </c:pt>
                <c:pt idx="20082">
                  <c:v>1</c:v>
                </c:pt>
                <c:pt idx="20083">
                  <c:v>1</c:v>
                </c:pt>
                <c:pt idx="20084">
                  <c:v>1</c:v>
                </c:pt>
                <c:pt idx="20085">
                  <c:v>1</c:v>
                </c:pt>
                <c:pt idx="20086">
                  <c:v>1</c:v>
                </c:pt>
                <c:pt idx="20087">
                  <c:v>1</c:v>
                </c:pt>
                <c:pt idx="20088">
                  <c:v>1</c:v>
                </c:pt>
                <c:pt idx="20089">
                  <c:v>1</c:v>
                </c:pt>
                <c:pt idx="20090">
                  <c:v>1</c:v>
                </c:pt>
                <c:pt idx="20091">
                  <c:v>1</c:v>
                </c:pt>
                <c:pt idx="20092">
                  <c:v>1</c:v>
                </c:pt>
                <c:pt idx="20093">
                  <c:v>1</c:v>
                </c:pt>
                <c:pt idx="20094">
                  <c:v>1</c:v>
                </c:pt>
                <c:pt idx="20095">
                  <c:v>1</c:v>
                </c:pt>
                <c:pt idx="20096">
                  <c:v>1</c:v>
                </c:pt>
                <c:pt idx="20097">
                  <c:v>1</c:v>
                </c:pt>
                <c:pt idx="20098">
                  <c:v>1</c:v>
                </c:pt>
                <c:pt idx="20099">
                  <c:v>1</c:v>
                </c:pt>
                <c:pt idx="20100">
                  <c:v>1</c:v>
                </c:pt>
                <c:pt idx="20101">
                  <c:v>1</c:v>
                </c:pt>
                <c:pt idx="20102">
                  <c:v>1</c:v>
                </c:pt>
                <c:pt idx="20103">
                  <c:v>1</c:v>
                </c:pt>
                <c:pt idx="20104">
                  <c:v>1</c:v>
                </c:pt>
                <c:pt idx="20105">
                  <c:v>1</c:v>
                </c:pt>
                <c:pt idx="20106">
                  <c:v>1</c:v>
                </c:pt>
                <c:pt idx="20107">
                  <c:v>1</c:v>
                </c:pt>
                <c:pt idx="20108">
                  <c:v>1</c:v>
                </c:pt>
                <c:pt idx="20109">
                  <c:v>1</c:v>
                </c:pt>
                <c:pt idx="20110">
                  <c:v>1</c:v>
                </c:pt>
                <c:pt idx="20111">
                  <c:v>1</c:v>
                </c:pt>
                <c:pt idx="20112">
                  <c:v>1</c:v>
                </c:pt>
                <c:pt idx="20113">
                  <c:v>1</c:v>
                </c:pt>
                <c:pt idx="20114">
                  <c:v>1</c:v>
                </c:pt>
                <c:pt idx="20115">
                  <c:v>1</c:v>
                </c:pt>
                <c:pt idx="20116">
                  <c:v>1</c:v>
                </c:pt>
                <c:pt idx="20117">
                  <c:v>1</c:v>
                </c:pt>
                <c:pt idx="20118">
                  <c:v>1</c:v>
                </c:pt>
                <c:pt idx="20119">
                  <c:v>1</c:v>
                </c:pt>
                <c:pt idx="20120">
                  <c:v>1</c:v>
                </c:pt>
                <c:pt idx="20121">
                  <c:v>1</c:v>
                </c:pt>
                <c:pt idx="20122">
                  <c:v>1</c:v>
                </c:pt>
                <c:pt idx="20123">
                  <c:v>1</c:v>
                </c:pt>
                <c:pt idx="20124">
                  <c:v>1</c:v>
                </c:pt>
                <c:pt idx="20125">
                  <c:v>1</c:v>
                </c:pt>
                <c:pt idx="20126">
                  <c:v>1</c:v>
                </c:pt>
                <c:pt idx="20127">
                  <c:v>1</c:v>
                </c:pt>
                <c:pt idx="20128">
                  <c:v>1</c:v>
                </c:pt>
                <c:pt idx="20129">
                  <c:v>1</c:v>
                </c:pt>
                <c:pt idx="20130">
                  <c:v>1</c:v>
                </c:pt>
                <c:pt idx="20131">
                  <c:v>1</c:v>
                </c:pt>
                <c:pt idx="20132">
                  <c:v>1</c:v>
                </c:pt>
                <c:pt idx="20133">
                  <c:v>1</c:v>
                </c:pt>
                <c:pt idx="20134">
                  <c:v>1</c:v>
                </c:pt>
                <c:pt idx="20135">
                  <c:v>1</c:v>
                </c:pt>
                <c:pt idx="20136">
                  <c:v>1</c:v>
                </c:pt>
                <c:pt idx="20137">
                  <c:v>1</c:v>
                </c:pt>
                <c:pt idx="20138">
                  <c:v>1</c:v>
                </c:pt>
                <c:pt idx="20139">
                  <c:v>1</c:v>
                </c:pt>
                <c:pt idx="20140">
                  <c:v>1</c:v>
                </c:pt>
                <c:pt idx="20141">
                  <c:v>1</c:v>
                </c:pt>
                <c:pt idx="20142">
                  <c:v>1</c:v>
                </c:pt>
                <c:pt idx="20143">
                  <c:v>1</c:v>
                </c:pt>
                <c:pt idx="20144">
                  <c:v>1</c:v>
                </c:pt>
                <c:pt idx="20145">
                  <c:v>1</c:v>
                </c:pt>
                <c:pt idx="20146">
                  <c:v>1</c:v>
                </c:pt>
                <c:pt idx="20147">
                  <c:v>1</c:v>
                </c:pt>
                <c:pt idx="20148">
                  <c:v>1</c:v>
                </c:pt>
                <c:pt idx="20149">
                  <c:v>1</c:v>
                </c:pt>
                <c:pt idx="20150">
                  <c:v>1</c:v>
                </c:pt>
                <c:pt idx="20151">
                  <c:v>1</c:v>
                </c:pt>
                <c:pt idx="20152">
                  <c:v>1</c:v>
                </c:pt>
                <c:pt idx="20153">
                  <c:v>1</c:v>
                </c:pt>
                <c:pt idx="20154">
                  <c:v>1</c:v>
                </c:pt>
                <c:pt idx="20155">
                  <c:v>1</c:v>
                </c:pt>
                <c:pt idx="20156">
                  <c:v>1</c:v>
                </c:pt>
                <c:pt idx="20157">
                  <c:v>1</c:v>
                </c:pt>
                <c:pt idx="20158">
                  <c:v>1</c:v>
                </c:pt>
                <c:pt idx="20159">
                  <c:v>1</c:v>
                </c:pt>
                <c:pt idx="20160">
                  <c:v>1</c:v>
                </c:pt>
                <c:pt idx="20161">
                  <c:v>1</c:v>
                </c:pt>
                <c:pt idx="20162">
                  <c:v>1</c:v>
                </c:pt>
                <c:pt idx="20163">
                  <c:v>1</c:v>
                </c:pt>
                <c:pt idx="20164">
                  <c:v>1</c:v>
                </c:pt>
                <c:pt idx="20165">
                  <c:v>0.5</c:v>
                </c:pt>
                <c:pt idx="20166">
                  <c:v>1</c:v>
                </c:pt>
                <c:pt idx="20167">
                  <c:v>1</c:v>
                </c:pt>
                <c:pt idx="20168">
                  <c:v>1</c:v>
                </c:pt>
                <c:pt idx="20169">
                  <c:v>1</c:v>
                </c:pt>
                <c:pt idx="20170">
                  <c:v>1</c:v>
                </c:pt>
                <c:pt idx="20171">
                  <c:v>1</c:v>
                </c:pt>
                <c:pt idx="20172">
                  <c:v>1</c:v>
                </c:pt>
                <c:pt idx="20173">
                  <c:v>1</c:v>
                </c:pt>
                <c:pt idx="20174">
                  <c:v>1</c:v>
                </c:pt>
                <c:pt idx="20175">
                  <c:v>1</c:v>
                </c:pt>
                <c:pt idx="20176">
                  <c:v>1</c:v>
                </c:pt>
                <c:pt idx="20177">
                  <c:v>1</c:v>
                </c:pt>
                <c:pt idx="20178">
                  <c:v>1</c:v>
                </c:pt>
                <c:pt idx="20179">
                  <c:v>1</c:v>
                </c:pt>
                <c:pt idx="20180">
                  <c:v>1</c:v>
                </c:pt>
                <c:pt idx="20181">
                  <c:v>1</c:v>
                </c:pt>
                <c:pt idx="20182">
                  <c:v>1</c:v>
                </c:pt>
                <c:pt idx="20183">
                  <c:v>1</c:v>
                </c:pt>
                <c:pt idx="20184">
                  <c:v>1</c:v>
                </c:pt>
                <c:pt idx="20185">
                  <c:v>1</c:v>
                </c:pt>
                <c:pt idx="20186">
                  <c:v>1</c:v>
                </c:pt>
                <c:pt idx="20187">
                  <c:v>1</c:v>
                </c:pt>
                <c:pt idx="20188">
                  <c:v>1</c:v>
                </c:pt>
                <c:pt idx="20189">
                  <c:v>1</c:v>
                </c:pt>
                <c:pt idx="20190">
                  <c:v>0.5</c:v>
                </c:pt>
                <c:pt idx="20191">
                  <c:v>1</c:v>
                </c:pt>
                <c:pt idx="20192">
                  <c:v>1</c:v>
                </c:pt>
                <c:pt idx="20193">
                  <c:v>1</c:v>
                </c:pt>
                <c:pt idx="20194">
                  <c:v>1</c:v>
                </c:pt>
                <c:pt idx="20195">
                  <c:v>1</c:v>
                </c:pt>
                <c:pt idx="20196">
                  <c:v>1</c:v>
                </c:pt>
                <c:pt idx="20197">
                  <c:v>1</c:v>
                </c:pt>
                <c:pt idx="20198">
                  <c:v>1</c:v>
                </c:pt>
                <c:pt idx="20199">
                  <c:v>1</c:v>
                </c:pt>
                <c:pt idx="20200">
                  <c:v>1</c:v>
                </c:pt>
                <c:pt idx="20201">
                  <c:v>1</c:v>
                </c:pt>
                <c:pt idx="20202">
                  <c:v>1</c:v>
                </c:pt>
                <c:pt idx="20203">
                  <c:v>1</c:v>
                </c:pt>
                <c:pt idx="20204">
                  <c:v>1</c:v>
                </c:pt>
                <c:pt idx="20205">
                  <c:v>1</c:v>
                </c:pt>
                <c:pt idx="20206">
                  <c:v>1</c:v>
                </c:pt>
                <c:pt idx="20207">
                  <c:v>1</c:v>
                </c:pt>
                <c:pt idx="20208">
                  <c:v>1</c:v>
                </c:pt>
                <c:pt idx="20209">
                  <c:v>1</c:v>
                </c:pt>
                <c:pt idx="20210">
                  <c:v>1</c:v>
                </c:pt>
                <c:pt idx="20211">
                  <c:v>1</c:v>
                </c:pt>
                <c:pt idx="20212">
                  <c:v>1</c:v>
                </c:pt>
                <c:pt idx="20213">
                  <c:v>1</c:v>
                </c:pt>
                <c:pt idx="20214">
                  <c:v>1</c:v>
                </c:pt>
                <c:pt idx="20215">
                  <c:v>1</c:v>
                </c:pt>
                <c:pt idx="20216">
                  <c:v>1</c:v>
                </c:pt>
                <c:pt idx="20217">
                  <c:v>1</c:v>
                </c:pt>
                <c:pt idx="20218">
                  <c:v>1</c:v>
                </c:pt>
                <c:pt idx="20219">
                  <c:v>1</c:v>
                </c:pt>
                <c:pt idx="20220">
                  <c:v>1</c:v>
                </c:pt>
                <c:pt idx="20221">
                  <c:v>1</c:v>
                </c:pt>
                <c:pt idx="20222">
                  <c:v>1</c:v>
                </c:pt>
                <c:pt idx="20223">
                  <c:v>1</c:v>
                </c:pt>
                <c:pt idx="20224">
                  <c:v>1</c:v>
                </c:pt>
                <c:pt idx="20225">
                  <c:v>1</c:v>
                </c:pt>
                <c:pt idx="20226">
                  <c:v>1</c:v>
                </c:pt>
                <c:pt idx="20227">
                  <c:v>1</c:v>
                </c:pt>
                <c:pt idx="20228">
                  <c:v>1</c:v>
                </c:pt>
                <c:pt idx="20229">
                  <c:v>1</c:v>
                </c:pt>
                <c:pt idx="20230">
                  <c:v>1</c:v>
                </c:pt>
                <c:pt idx="20231">
                  <c:v>1</c:v>
                </c:pt>
                <c:pt idx="20232">
                  <c:v>1</c:v>
                </c:pt>
                <c:pt idx="20233">
                  <c:v>1</c:v>
                </c:pt>
                <c:pt idx="20234">
                  <c:v>1</c:v>
                </c:pt>
                <c:pt idx="20235">
                  <c:v>1</c:v>
                </c:pt>
                <c:pt idx="20236">
                  <c:v>1</c:v>
                </c:pt>
                <c:pt idx="20237">
                  <c:v>1</c:v>
                </c:pt>
                <c:pt idx="20238">
                  <c:v>1</c:v>
                </c:pt>
                <c:pt idx="20239">
                  <c:v>1</c:v>
                </c:pt>
                <c:pt idx="20240">
                  <c:v>1</c:v>
                </c:pt>
                <c:pt idx="20241">
                  <c:v>1</c:v>
                </c:pt>
                <c:pt idx="20242">
                  <c:v>1</c:v>
                </c:pt>
                <c:pt idx="20243">
                  <c:v>1</c:v>
                </c:pt>
                <c:pt idx="20244">
                  <c:v>1</c:v>
                </c:pt>
                <c:pt idx="20245">
                  <c:v>1</c:v>
                </c:pt>
                <c:pt idx="20246">
                  <c:v>1</c:v>
                </c:pt>
                <c:pt idx="20247">
                  <c:v>1</c:v>
                </c:pt>
                <c:pt idx="20248">
                  <c:v>1</c:v>
                </c:pt>
                <c:pt idx="20249">
                  <c:v>1</c:v>
                </c:pt>
                <c:pt idx="20250">
                  <c:v>1</c:v>
                </c:pt>
                <c:pt idx="20251">
                  <c:v>1</c:v>
                </c:pt>
                <c:pt idx="20252">
                  <c:v>1</c:v>
                </c:pt>
                <c:pt idx="20253">
                  <c:v>1</c:v>
                </c:pt>
                <c:pt idx="20254">
                  <c:v>1</c:v>
                </c:pt>
                <c:pt idx="20255">
                  <c:v>1</c:v>
                </c:pt>
                <c:pt idx="20256">
                  <c:v>1</c:v>
                </c:pt>
                <c:pt idx="20257">
                  <c:v>1</c:v>
                </c:pt>
                <c:pt idx="20258">
                  <c:v>1</c:v>
                </c:pt>
                <c:pt idx="20259">
                  <c:v>1</c:v>
                </c:pt>
                <c:pt idx="20260">
                  <c:v>1</c:v>
                </c:pt>
                <c:pt idx="20261">
                  <c:v>1</c:v>
                </c:pt>
                <c:pt idx="20262">
                  <c:v>1</c:v>
                </c:pt>
                <c:pt idx="20263">
                  <c:v>1</c:v>
                </c:pt>
                <c:pt idx="20264">
                  <c:v>1</c:v>
                </c:pt>
                <c:pt idx="20265">
                  <c:v>1</c:v>
                </c:pt>
                <c:pt idx="20266">
                  <c:v>1</c:v>
                </c:pt>
                <c:pt idx="20267">
                  <c:v>1</c:v>
                </c:pt>
                <c:pt idx="20268">
                  <c:v>1</c:v>
                </c:pt>
                <c:pt idx="20269">
                  <c:v>0.75</c:v>
                </c:pt>
                <c:pt idx="20270">
                  <c:v>1</c:v>
                </c:pt>
                <c:pt idx="20271">
                  <c:v>1</c:v>
                </c:pt>
                <c:pt idx="20272">
                  <c:v>1</c:v>
                </c:pt>
                <c:pt idx="20273">
                  <c:v>1</c:v>
                </c:pt>
                <c:pt idx="20274">
                  <c:v>1</c:v>
                </c:pt>
                <c:pt idx="20275">
                  <c:v>1</c:v>
                </c:pt>
                <c:pt idx="20276">
                  <c:v>1</c:v>
                </c:pt>
                <c:pt idx="20277">
                  <c:v>1</c:v>
                </c:pt>
                <c:pt idx="20278">
                  <c:v>1</c:v>
                </c:pt>
                <c:pt idx="20279">
                  <c:v>1</c:v>
                </c:pt>
                <c:pt idx="20280">
                  <c:v>1</c:v>
                </c:pt>
                <c:pt idx="20281">
                  <c:v>1</c:v>
                </c:pt>
                <c:pt idx="20282">
                  <c:v>1</c:v>
                </c:pt>
                <c:pt idx="20283">
                  <c:v>1</c:v>
                </c:pt>
                <c:pt idx="20284">
                  <c:v>1</c:v>
                </c:pt>
                <c:pt idx="20285">
                  <c:v>1</c:v>
                </c:pt>
                <c:pt idx="20286">
                  <c:v>1</c:v>
                </c:pt>
                <c:pt idx="20287">
                  <c:v>1</c:v>
                </c:pt>
                <c:pt idx="20288">
                  <c:v>1</c:v>
                </c:pt>
                <c:pt idx="20289">
                  <c:v>1</c:v>
                </c:pt>
                <c:pt idx="20290">
                  <c:v>1</c:v>
                </c:pt>
                <c:pt idx="20291">
                  <c:v>1</c:v>
                </c:pt>
                <c:pt idx="20292">
                  <c:v>1</c:v>
                </c:pt>
                <c:pt idx="20293">
                  <c:v>1</c:v>
                </c:pt>
                <c:pt idx="20294">
                  <c:v>1</c:v>
                </c:pt>
                <c:pt idx="20295">
                  <c:v>1</c:v>
                </c:pt>
                <c:pt idx="20296">
                  <c:v>1</c:v>
                </c:pt>
                <c:pt idx="20297">
                  <c:v>1</c:v>
                </c:pt>
                <c:pt idx="20298">
                  <c:v>1</c:v>
                </c:pt>
                <c:pt idx="20299">
                  <c:v>1</c:v>
                </c:pt>
                <c:pt idx="20300">
                  <c:v>1</c:v>
                </c:pt>
                <c:pt idx="20301">
                  <c:v>1</c:v>
                </c:pt>
                <c:pt idx="20302">
                  <c:v>1</c:v>
                </c:pt>
                <c:pt idx="20303">
                  <c:v>1</c:v>
                </c:pt>
                <c:pt idx="20304">
                  <c:v>1</c:v>
                </c:pt>
                <c:pt idx="20305">
                  <c:v>1</c:v>
                </c:pt>
                <c:pt idx="20306">
                  <c:v>1</c:v>
                </c:pt>
                <c:pt idx="20307">
                  <c:v>1</c:v>
                </c:pt>
                <c:pt idx="20308">
                  <c:v>0.25</c:v>
                </c:pt>
                <c:pt idx="20309">
                  <c:v>1</c:v>
                </c:pt>
                <c:pt idx="20310">
                  <c:v>1</c:v>
                </c:pt>
                <c:pt idx="20311">
                  <c:v>1</c:v>
                </c:pt>
                <c:pt idx="20312">
                  <c:v>1</c:v>
                </c:pt>
                <c:pt idx="20313">
                  <c:v>1</c:v>
                </c:pt>
                <c:pt idx="20314">
                  <c:v>1</c:v>
                </c:pt>
                <c:pt idx="20315">
                  <c:v>1</c:v>
                </c:pt>
                <c:pt idx="20316">
                  <c:v>1</c:v>
                </c:pt>
                <c:pt idx="20317">
                  <c:v>1</c:v>
                </c:pt>
                <c:pt idx="20318">
                  <c:v>0.75</c:v>
                </c:pt>
                <c:pt idx="20319">
                  <c:v>1</c:v>
                </c:pt>
                <c:pt idx="20320">
                  <c:v>1</c:v>
                </c:pt>
                <c:pt idx="20321">
                  <c:v>1</c:v>
                </c:pt>
                <c:pt idx="20322">
                  <c:v>1</c:v>
                </c:pt>
                <c:pt idx="20323">
                  <c:v>1</c:v>
                </c:pt>
                <c:pt idx="20324">
                  <c:v>1</c:v>
                </c:pt>
                <c:pt idx="20325">
                  <c:v>1</c:v>
                </c:pt>
                <c:pt idx="20326">
                  <c:v>1</c:v>
                </c:pt>
                <c:pt idx="20327">
                  <c:v>1</c:v>
                </c:pt>
                <c:pt idx="20328">
                  <c:v>1</c:v>
                </c:pt>
                <c:pt idx="20329">
                  <c:v>1</c:v>
                </c:pt>
                <c:pt idx="20330">
                  <c:v>1</c:v>
                </c:pt>
                <c:pt idx="20331">
                  <c:v>1</c:v>
                </c:pt>
                <c:pt idx="20332">
                  <c:v>1</c:v>
                </c:pt>
                <c:pt idx="20333">
                  <c:v>1</c:v>
                </c:pt>
                <c:pt idx="20334">
                  <c:v>1</c:v>
                </c:pt>
                <c:pt idx="20335">
                  <c:v>1</c:v>
                </c:pt>
                <c:pt idx="20336">
                  <c:v>1</c:v>
                </c:pt>
                <c:pt idx="20337">
                  <c:v>1</c:v>
                </c:pt>
                <c:pt idx="20338">
                  <c:v>1</c:v>
                </c:pt>
                <c:pt idx="20339">
                  <c:v>1</c:v>
                </c:pt>
                <c:pt idx="20340">
                  <c:v>1</c:v>
                </c:pt>
                <c:pt idx="20341">
                  <c:v>1</c:v>
                </c:pt>
                <c:pt idx="20342">
                  <c:v>1</c:v>
                </c:pt>
                <c:pt idx="20343">
                  <c:v>1</c:v>
                </c:pt>
                <c:pt idx="20344">
                  <c:v>1</c:v>
                </c:pt>
                <c:pt idx="20345">
                  <c:v>1</c:v>
                </c:pt>
                <c:pt idx="20346">
                  <c:v>1</c:v>
                </c:pt>
                <c:pt idx="20347">
                  <c:v>1</c:v>
                </c:pt>
                <c:pt idx="20348">
                  <c:v>1</c:v>
                </c:pt>
                <c:pt idx="20349">
                  <c:v>1</c:v>
                </c:pt>
                <c:pt idx="20350">
                  <c:v>1</c:v>
                </c:pt>
                <c:pt idx="20351">
                  <c:v>1</c:v>
                </c:pt>
                <c:pt idx="20352">
                  <c:v>1</c:v>
                </c:pt>
                <c:pt idx="20353">
                  <c:v>1</c:v>
                </c:pt>
                <c:pt idx="20354">
                  <c:v>1</c:v>
                </c:pt>
                <c:pt idx="20355">
                  <c:v>1</c:v>
                </c:pt>
                <c:pt idx="20356">
                  <c:v>1</c:v>
                </c:pt>
                <c:pt idx="20357">
                  <c:v>1</c:v>
                </c:pt>
                <c:pt idx="20358">
                  <c:v>1</c:v>
                </c:pt>
                <c:pt idx="20359">
                  <c:v>1</c:v>
                </c:pt>
                <c:pt idx="20360">
                  <c:v>1</c:v>
                </c:pt>
                <c:pt idx="20361">
                  <c:v>1</c:v>
                </c:pt>
                <c:pt idx="20362">
                  <c:v>0.75</c:v>
                </c:pt>
                <c:pt idx="20363">
                  <c:v>1</c:v>
                </c:pt>
                <c:pt idx="20364">
                  <c:v>1</c:v>
                </c:pt>
                <c:pt idx="20365">
                  <c:v>1</c:v>
                </c:pt>
                <c:pt idx="20366">
                  <c:v>1</c:v>
                </c:pt>
                <c:pt idx="20367">
                  <c:v>1</c:v>
                </c:pt>
                <c:pt idx="20368">
                  <c:v>0.5</c:v>
                </c:pt>
                <c:pt idx="20369">
                  <c:v>1</c:v>
                </c:pt>
                <c:pt idx="20370">
                  <c:v>1</c:v>
                </c:pt>
                <c:pt idx="20371">
                  <c:v>1</c:v>
                </c:pt>
                <c:pt idx="20372">
                  <c:v>0.75</c:v>
                </c:pt>
                <c:pt idx="20373">
                  <c:v>1</c:v>
                </c:pt>
                <c:pt idx="20374">
                  <c:v>1</c:v>
                </c:pt>
                <c:pt idx="20375">
                  <c:v>1</c:v>
                </c:pt>
                <c:pt idx="20376">
                  <c:v>1</c:v>
                </c:pt>
                <c:pt idx="20377">
                  <c:v>1</c:v>
                </c:pt>
                <c:pt idx="20378">
                  <c:v>1</c:v>
                </c:pt>
                <c:pt idx="20379">
                  <c:v>1</c:v>
                </c:pt>
                <c:pt idx="20380">
                  <c:v>1</c:v>
                </c:pt>
                <c:pt idx="20381">
                  <c:v>1</c:v>
                </c:pt>
                <c:pt idx="20382">
                  <c:v>1</c:v>
                </c:pt>
                <c:pt idx="20383">
                  <c:v>1</c:v>
                </c:pt>
                <c:pt idx="20384">
                  <c:v>1</c:v>
                </c:pt>
                <c:pt idx="20385">
                  <c:v>1</c:v>
                </c:pt>
                <c:pt idx="20386">
                  <c:v>1</c:v>
                </c:pt>
                <c:pt idx="20387">
                  <c:v>1</c:v>
                </c:pt>
                <c:pt idx="20388">
                  <c:v>1</c:v>
                </c:pt>
                <c:pt idx="20389">
                  <c:v>1</c:v>
                </c:pt>
                <c:pt idx="20390">
                  <c:v>1</c:v>
                </c:pt>
                <c:pt idx="20391">
                  <c:v>1</c:v>
                </c:pt>
                <c:pt idx="20392">
                  <c:v>1</c:v>
                </c:pt>
                <c:pt idx="20393">
                  <c:v>1</c:v>
                </c:pt>
                <c:pt idx="20394">
                  <c:v>1</c:v>
                </c:pt>
                <c:pt idx="20395">
                  <c:v>1</c:v>
                </c:pt>
                <c:pt idx="20396">
                  <c:v>1</c:v>
                </c:pt>
                <c:pt idx="20397">
                  <c:v>1</c:v>
                </c:pt>
                <c:pt idx="20398">
                  <c:v>1</c:v>
                </c:pt>
                <c:pt idx="20399">
                  <c:v>0.25</c:v>
                </c:pt>
                <c:pt idx="20400">
                  <c:v>1</c:v>
                </c:pt>
                <c:pt idx="20401">
                  <c:v>1</c:v>
                </c:pt>
                <c:pt idx="20402">
                  <c:v>1</c:v>
                </c:pt>
                <c:pt idx="20403">
                  <c:v>1</c:v>
                </c:pt>
                <c:pt idx="20404">
                  <c:v>0.75</c:v>
                </c:pt>
                <c:pt idx="20405">
                  <c:v>1</c:v>
                </c:pt>
                <c:pt idx="20406">
                  <c:v>1</c:v>
                </c:pt>
                <c:pt idx="20407">
                  <c:v>1</c:v>
                </c:pt>
                <c:pt idx="20408">
                  <c:v>1</c:v>
                </c:pt>
                <c:pt idx="20409">
                  <c:v>1</c:v>
                </c:pt>
                <c:pt idx="20410">
                  <c:v>1</c:v>
                </c:pt>
                <c:pt idx="20411">
                  <c:v>1</c:v>
                </c:pt>
                <c:pt idx="20412">
                  <c:v>1</c:v>
                </c:pt>
                <c:pt idx="20413">
                  <c:v>1</c:v>
                </c:pt>
                <c:pt idx="20414">
                  <c:v>1</c:v>
                </c:pt>
                <c:pt idx="20415">
                  <c:v>1</c:v>
                </c:pt>
                <c:pt idx="20416">
                  <c:v>1</c:v>
                </c:pt>
                <c:pt idx="20417">
                  <c:v>1</c:v>
                </c:pt>
                <c:pt idx="20418">
                  <c:v>1</c:v>
                </c:pt>
                <c:pt idx="20419">
                  <c:v>1</c:v>
                </c:pt>
                <c:pt idx="20420">
                  <c:v>1</c:v>
                </c:pt>
                <c:pt idx="20421">
                  <c:v>1</c:v>
                </c:pt>
                <c:pt idx="20422">
                  <c:v>1</c:v>
                </c:pt>
                <c:pt idx="20423">
                  <c:v>1</c:v>
                </c:pt>
                <c:pt idx="20424">
                  <c:v>1</c:v>
                </c:pt>
                <c:pt idx="20425">
                  <c:v>1</c:v>
                </c:pt>
                <c:pt idx="20426">
                  <c:v>1</c:v>
                </c:pt>
                <c:pt idx="20427">
                  <c:v>1</c:v>
                </c:pt>
                <c:pt idx="20428">
                  <c:v>1</c:v>
                </c:pt>
                <c:pt idx="20429">
                  <c:v>1</c:v>
                </c:pt>
                <c:pt idx="20430">
                  <c:v>1</c:v>
                </c:pt>
                <c:pt idx="20431">
                  <c:v>1</c:v>
                </c:pt>
                <c:pt idx="20432">
                  <c:v>1</c:v>
                </c:pt>
                <c:pt idx="20433">
                  <c:v>1</c:v>
                </c:pt>
                <c:pt idx="20434">
                  <c:v>1</c:v>
                </c:pt>
                <c:pt idx="20435">
                  <c:v>1</c:v>
                </c:pt>
                <c:pt idx="20436">
                  <c:v>1</c:v>
                </c:pt>
                <c:pt idx="20437">
                  <c:v>1</c:v>
                </c:pt>
                <c:pt idx="20438">
                  <c:v>1</c:v>
                </c:pt>
                <c:pt idx="20439">
                  <c:v>1</c:v>
                </c:pt>
                <c:pt idx="20440">
                  <c:v>1</c:v>
                </c:pt>
                <c:pt idx="20441">
                  <c:v>1</c:v>
                </c:pt>
                <c:pt idx="20442">
                  <c:v>1</c:v>
                </c:pt>
                <c:pt idx="20443">
                  <c:v>1</c:v>
                </c:pt>
                <c:pt idx="20444">
                  <c:v>1</c:v>
                </c:pt>
                <c:pt idx="20445">
                  <c:v>1</c:v>
                </c:pt>
                <c:pt idx="20446">
                  <c:v>1</c:v>
                </c:pt>
                <c:pt idx="20447">
                  <c:v>1</c:v>
                </c:pt>
                <c:pt idx="20448">
                  <c:v>1</c:v>
                </c:pt>
                <c:pt idx="20449">
                  <c:v>1</c:v>
                </c:pt>
                <c:pt idx="20450">
                  <c:v>1</c:v>
                </c:pt>
                <c:pt idx="20451">
                  <c:v>1</c:v>
                </c:pt>
                <c:pt idx="20452">
                  <c:v>1</c:v>
                </c:pt>
                <c:pt idx="20453">
                  <c:v>1</c:v>
                </c:pt>
                <c:pt idx="20454">
                  <c:v>1</c:v>
                </c:pt>
                <c:pt idx="20455">
                  <c:v>1</c:v>
                </c:pt>
                <c:pt idx="20456">
                  <c:v>1</c:v>
                </c:pt>
                <c:pt idx="20457">
                  <c:v>1</c:v>
                </c:pt>
                <c:pt idx="20458">
                  <c:v>1</c:v>
                </c:pt>
                <c:pt idx="20459">
                  <c:v>1</c:v>
                </c:pt>
                <c:pt idx="20460">
                  <c:v>1</c:v>
                </c:pt>
                <c:pt idx="20461">
                  <c:v>1</c:v>
                </c:pt>
                <c:pt idx="20462">
                  <c:v>1</c:v>
                </c:pt>
                <c:pt idx="20463">
                  <c:v>1</c:v>
                </c:pt>
                <c:pt idx="20464">
                  <c:v>1</c:v>
                </c:pt>
                <c:pt idx="20465">
                  <c:v>1</c:v>
                </c:pt>
                <c:pt idx="20466">
                  <c:v>1</c:v>
                </c:pt>
                <c:pt idx="20467">
                  <c:v>1</c:v>
                </c:pt>
                <c:pt idx="20468">
                  <c:v>1</c:v>
                </c:pt>
                <c:pt idx="20469">
                  <c:v>1</c:v>
                </c:pt>
                <c:pt idx="20470">
                  <c:v>1</c:v>
                </c:pt>
                <c:pt idx="20471">
                  <c:v>1</c:v>
                </c:pt>
                <c:pt idx="20472">
                  <c:v>1</c:v>
                </c:pt>
                <c:pt idx="20473">
                  <c:v>1</c:v>
                </c:pt>
                <c:pt idx="20474">
                  <c:v>1</c:v>
                </c:pt>
                <c:pt idx="20475">
                  <c:v>1</c:v>
                </c:pt>
                <c:pt idx="20476">
                  <c:v>1</c:v>
                </c:pt>
                <c:pt idx="20477">
                  <c:v>1</c:v>
                </c:pt>
                <c:pt idx="20478">
                  <c:v>1</c:v>
                </c:pt>
                <c:pt idx="20479">
                  <c:v>1</c:v>
                </c:pt>
                <c:pt idx="20480">
                  <c:v>1</c:v>
                </c:pt>
                <c:pt idx="20481">
                  <c:v>1</c:v>
                </c:pt>
                <c:pt idx="20482">
                  <c:v>1</c:v>
                </c:pt>
                <c:pt idx="20483">
                  <c:v>1</c:v>
                </c:pt>
                <c:pt idx="20484">
                  <c:v>1</c:v>
                </c:pt>
                <c:pt idx="20485">
                  <c:v>1</c:v>
                </c:pt>
                <c:pt idx="20486">
                  <c:v>1</c:v>
                </c:pt>
                <c:pt idx="20487">
                  <c:v>1</c:v>
                </c:pt>
                <c:pt idx="20488">
                  <c:v>1</c:v>
                </c:pt>
                <c:pt idx="20489">
                  <c:v>1</c:v>
                </c:pt>
                <c:pt idx="20490">
                  <c:v>1</c:v>
                </c:pt>
                <c:pt idx="20491">
                  <c:v>1</c:v>
                </c:pt>
                <c:pt idx="20492">
                  <c:v>1</c:v>
                </c:pt>
                <c:pt idx="20493">
                  <c:v>1</c:v>
                </c:pt>
                <c:pt idx="20494">
                  <c:v>1</c:v>
                </c:pt>
                <c:pt idx="20495">
                  <c:v>1</c:v>
                </c:pt>
                <c:pt idx="20496">
                  <c:v>1</c:v>
                </c:pt>
                <c:pt idx="20497">
                  <c:v>1</c:v>
                </c:pt>
                <c:pt idx="20498">
                  <c:v>1</c:v>
                </c:pt>
                <c:pt idx="20499">
                  <c:v>1</c:v>
                </c:pt>
                <c:pt idx="20500">
                  <c:v>0.75</c:v>
                </c:pt>
                <c:pt idx="20501">
                  <c:v>1</c:v>
                </c:pt>
                <c:pt idx="20502">
                  <c:v>1</c:v>
                </c:pt>
                <c:pt idx="20503">
                  <c:v>1</c:v>
                </c:pt>
                <c:pt idx="20504">
                  <c:v>1</c:v>
                </c:pt>
                <c:pt idx="20505">
                  <c:v>1</c:v>
                </c:pt>
                <c:pt idx="20506">
                  <c:v>1</c:v>
                </c:pt>
                <c:pt idx="20507">
                  <c:v>1</c:v>
                </c:pt>
                <c:pt idx="20508">
                  <c:v>1</c:v>
                </c:pt>
                <c:pt idx="20509">
                  <c:v>1</c:v>
                </c:pt>
                <c:pt idx="20510">
                  <c:v>1</c:v>
                </c:pt>
                <c:pt idx="20511">
                  <c:v>1</c:v>
                </c:pt>
                <c:pt idx="20512">
                  <c:v>1</c:v>
                </c:pt>
                <c:pt idx="20513">
                  <c:v>1</c:v>
                </c:pt>
                <c:pt idx="20514">
                  <c:v>1</c:v>
                </c:pt>
                <c:pt idx="20515">
                  <c:v>1</c:v>
                </c:pt>
                <c:pt idx="20516">
                  <c:v>1</c:v>
                </c:pt>
                <c:pt idx="20517">
                  <c:v>1</c:v>
                </c:pt>
                <c:pt idx="20518">
                  <c:v>1</c:v>
                </c:pt>
                <c:pt idx="20519">
                  <c:v>1</c:v>
                </c:pt>
                <c:pt idx="20520">
                  <c:v>1</c:v>
                </c:pt>
                <c:pt idx="20521">
                  <c:v>1</c:v>
                </c:pt>
                <c:pt idx="20522">
                  <c:v>1</c:v>
                </c:pt>
                <c:pt idx="20523">
                  <c:v>1</c:v>
                </c:pt>
                <c:pt idx="20524">
                  <c:v>1</c:v>
                </c:pt>
                <c:pt idx="20525">
                  <c:v>1</c:v>
                </c:pt>
                <c:pt idx="20526">
                  <c:v>1</c:v>
                </c:pt>
                <c:pt idx="20527">
                  <c:v>1</c:v>
                </c:pt>
                <c:pt idx="20528">
                  <c:v>1</c:v>
                </c:pt>
                <c:pt idx="20529">
                  <c:v>1</c:v>
                </c:pt>
                <c:pt idx="20530">
                  <c:v>1</c:v>
                </c:pt>
                <c:pt idx="20531">
                  <c:v>1</c:v>
                </c:pt>
                <c:pt idx="20532">
                  <c:v>1</c:v>
                </c:pt>
                <c:pt idx="20533">
                  <c:v>1</c:v>
                </c:pt>
                <c:pt idx="20534">
                  <c:v>1</c:v>
                </c:pt>
                <c:pt idx="20535">
                  <c:v>1</c:v>
                </c:pt>
                <c:pt idx="20536">
                  <c:v>1</c:v>
                </c:pt>
                <c:pt idx="20537">
                  <c:v>1</c:v>
                </c:pt>
                <c:pt idx="20538">
                  <c:v>1</c:v>
                </c:pt>
                <c:pt idx="20539">
                  <c:v>1</c:v>
                </c:pt>
                <c:pt idx="20540">
                  <c:v>1</c:v>
                </c:pt>
                <c:pt idx="20541">
                  <c:v>1</c:v>
                </c:pt>
                <c:pt idx="20542">
                  <c:v>1</c:v>
                </c:pt>
                <c:pt idx="20543">
                  <c:v>1</c:v>
                </c:pt>
                <c:pt idx="20544">
                  <c:v>1</c:v>
                </c:pt>
                <c:pt idx="20545">
                  <c:v>1</c:v>
                </c:pt>
                <c:pt idx="20546">
                  <c:v>1</c:v>
                </c:pt>
                <c:pt idx="20547">
                  <c:v>1</c:v>
                </c:pt>
                <c:pt idx="20548">
                  <c:v>1</c:v>
                </c:pt>
                <c:pt idx="20549">
                  <c:v>1</c:v>
                </c:pt>
                <c:pt idx="20550">
                  <c:v>1</c:v>
                </c:pt>
                <c:pt idx="20551">
                  <c:v>1</c:v>
                </c:pt>
                <c:pt idx="20552">
                  <c:v>1</c:v>
                </c:pt>
                <c:pt idx="20553">
                  <c:v>1</c:v>
                </c:pt>
                <c:pt idx="20554">
                  <c:v>1</c:v>
                </c:pt>
                <c:pt idx="20555">
                  <c:v>1</c:v>
                </c:pt>
                <c:pt idx="20556">
                  <c:v>1</c:v>
                </c:pt>
                <c:pt idx="20557">
                  <c:v>1</c:v>
                </c:pt>
                <c:pt idx="20558">
                  <c:v>1</c:v>
                </c:pt>
                <c:pt idx="20559">
                  <c:v>1</c:v>
                </c:pt>
                <c:pt idx="20560">
                  <c:v>1</c:v>
                </c:pt>
                <c:pt idx="20561">
                  <c:v>1</c:v>
                </c:pt>
                <c:pt idx="20562">
                  <c:v>1</c:v>
                </c:pt>
                <c:pt idx="20563">
                  <c:v>1</c:v>
                </c:pt>
                <c:pt idx="20564">
                  <c:v>1</c:v>
                </c:pt>
                <c:pt idx="20565">
                  <c:v>1</c:v>
                </c:pt>
                <c:pt idx="20566">
                  <c:v>1</c:v>
                </c:pt>
                <c:pt idx="20567">
                  <c:v>0.5</c:v>
                </c:pt>
                <c:pt idx="20568">
                  <c:v>1</c:v>
                </c:pt>
                <c:pt idx="20569">
                  <c:v>1</c:v>
                </c:pt>
                <c:pt idx="20570">
                  <c:v>1</c:v>
                </c:pt>
                <c:pt idx="20571">
                  <c:v>1</c:v>
                </c:pt>
                <c:pt idx="20572">
                  <c:v>1</c:v>
                </c:pt>
                <c:pt idx="20573">
                  <c:v>1</c:v>
                </c:pt>
                <c:pt idx="20574">
                  <c:v>1</c:v>
                </c:pt>
                <c:pt idx="20575">
                  <c:v>1</c:v>
                </c:pt>
                <c:pt idx="20576">
                  <c:v>1</c:v>
                </c:pt>
                <c:pt idx="20577">
                  <c:v>1</c:v>
                </c:pt>
                <c:pt idx="20578">
                  <c:v>1</c:v>
                </c:pt>
                <c:pt idx="20579">
                  <c:v>1</c:v>
                </c:pt>
                <c:pt idx="20580">
                  <c:v>1</c:v>
                </c:pt>
                <c:pt idx="20581">
                  <c:v>1</c:v>
                </c:pt>
                <c:pt idx="20582">
                  <c:v>1</c:v>
                </c:pt>
                <c:pt idx="20583">
                  <c:v>1</c:v>
                </c:pt>
                <c:pt idx="20584">
                  <c:v>1</c:v>
                </c:pt>
                <c:pt idx="20585">
                  <c:v>1</c:v>
                </c:pt>
                <c:pt idx="20586">
                  <c:v>1</c:v>
                </c:pt>
                <c:pt idx="20587">
                  <c:v>1</c:v>
                </c:pt>
                <c:pt idx="20588">
                  <c:v>1</c:v>
                </c:pt>
                <c:pt idx="20589">
                  <c:v>1</c:v>
                </c:pt>
                <c:pt idx="20590">
                  <c:v>1</c:v>
                </c:pt>
                <c:pt idx="20591">
                  <c:v>1</c:v>
                </c:pt>
                <c:pt idx="20592">
                  <c:v>1</c:v>
                </c:pt>
                <c:pt idx="20593">
                  <c:v>1</c:v>
                </c:pt>
                <c:pt idx="20594">
                  <c:v>1</c:v>
                </c:pt>
                <c:pt idx="20595">
                  <c:v>1</c:v>
                </c:pt>
                <c:pt idx="20596">
                  <c:v>1</c:v>
                </c:pt>
                <c:pt idx="20597">
                  <c:v>1</c:v>
                </c:pt>
                <c:pt idx="20598">
                  <c:v>1</c:v>
                </c:pt>
                <c:pt idx="20599">
                  <c:v>1</c:v>
                </c:pt>
                <c:pt idx="20600">
                  <c:v>1</c:v>
                </c:pt>
                <c:pt idx="20601">
                  <c:v>1</c:v>
                </c:pt>
                <c:pt idx="20602">
                  <c:v>1</c:v>
                </c:pt>
                <c:pt idx="20603">
                  <c:v>1</c:v>
                </c:pt>
                <c:pt idx="20604">
                  <c:v>1</c:v>
                </c:pt>
                <c:pt idx="20605">
                  <c:v>1</c:v>
                </c:pt>
                <c:pt idx="20606">
                  <c:v>1</c:v>
                </c:pt>
                <c:pt idx="20607">
                  <c:v>1</c:v>
                </c:pt>
                <c:pt idx="20608">
                  <c:v>1</c:v>
                </c:pt>
                <c:pt idx="20609">
                  <c:v>1</c:v>
                </c:pt>
                <c:pt idx="20610">
                  <c:v>1</c:v>
                </c:pt>
                <c:pt idx="20611">
                  <c:v>1</c:v>
                </c:pt>
                <c:pt idx="20612">
                  <c:v>1</c:v>
                </c:pt>
                <c:pt idx="20613">
                  <c:v>1</c:v>
                </c:pt>
                <c:pt idx="20614">
                  <c:v>1</c:v>
                </c:pt>
                <c:pt idx="20615">
                  <c:v>1</c:v>
                </c:pt>
                <c:pt idx="20616">
                  <c:v>1</c:v>
                </c:pt>
                <c:pt idx="20617">
                  <c:v>0.75</c:v>
                </c:pt>
                <c:pt idx="20618">
                  <c:v>1</c:v>
                </c:pt>
                <c:pt idx="20619">
                  <c:v>1</c:v>
                </c:pt>
                <c:pt idx="20620">
                  <c:v>1</c:v>
                </c:pt>
                <c:pt idx="20621">
                  <c:v>1</c:v>
                </c:pt>
                <c:pt idx="20622">
                  <c:v>1</c:v>
                </c:pt>
                <c:pt idx="20623">
                  <c:v>1</c:v>
                </c:pt>
                <c:pt idx="20624">
                  <c:v>1</c:v>
                </c:pt>
                <c:pt idx="20625">
                  <c:v>1</c:v>
                </c:pt>
                <c:pt idx="20626">
                  <c:v>1</c:v>
                </c:pt>
                <c:pt idx="20627">
                  <c:v>1</c:v>
                </c:pt>
                <c:pt idx="20628">
                  <c:v>1</c:v>
                </c:pt>
                <c:pt idx="20629">
                  <c:v>1</c:v>
                </c:pt>
                <c:pt idx="20630">
                  <c:v>1</c:v>
                </c:pt>
                <c:pt idx="20631">
                  <c:v>1</c:v>
                </c:pt>
                <c:pt idx="20632">
                  <c:v>1</c:v>
                </c:pt>
                <c:pt idx="20633">
                  <c:v>1</c:v>
                </c:pt>
                <c:pt idx="20634">
                  <c:v>0.75</c:v>
                </c:pt>
                <c:pt idx="20635">
                  <c:v>1</c:v>
                </c:pt>
                <c:pt idx="20636">
                  <c:v>1</c:v>
                </c:pt>
                <c:pt idx="20637">
                  <c:v>1</c:v>
                </c:pt>
                <c:pt idx="20638">
                  <c:v>1</c:v>
                </c:pt>
                <c:pt idx="20639">
                  <c:v>1</c:v>
                </c:pt>
                <c:pt idx="20640">
                  <c:v>1</c:v>
                </c:pt>
                <c:pt idx="20641">
                  <c:v>1</c:v>
                </c:pt>
                <c:pt idx="20642">
                  <c:v>1</c:v>
                </c:pt>
                <c:pt idx="20643">
                  <c:v>0.75</c:v>
                </c:pt>
                <c:pt idx="20644">
                  <c:v>1</c:v>
                </c:pt>
                <c:pt idx="20645">
                  <c:v>1</c:v>
                </c:pt>
                <c:pt idx="20646">
                  <c:v>1</c:v>
                </c:pt>
                <c:pt idx="20647">
                  <c:v>1</c:v>
                </c:pt>
                <c:pt idx="20648">
                  <c:v>1</c:v>
                </c:pt>
                <c:pt idx="20649">
                  <c:v>1</c:v>
                </c:pt>
                <c:pt idx="20650">
                  <c:v>1</c:v>
                </c:pt>
                <c:pt idx="20651">
                  <c:v>1</c:v>
                </c:pt>
                <c:pt idx="20652">
                  <c:v>1</c:v>
                </c:pt>
                <c:pt idx="20653">
                  <c:v>1</c:v>
                </c:pt>
                <c:pt idx="20654">
                  <c:v>1</c:v>
                </c:pt>
                <c:pt idx="20655">
                  <c:v>1</c:v>
                </c:pt>
                <c:pt idx="20656">
                  <c:v>1</c:v>
                </c:pt>
                <c:pt idx="20657">
                  <c:v>1</c:v>
                </c:pt>
                <c:pt idx="20658">
                  <c:v>1</c:v>
                </c:pt>
                <c:pt idx="20659">
                  <c:v>1</c:v>
                </c:pt>
                <c:pt idx="20660">
                  <c:v>1</c:v>
                </c:pt>
                <c:pt idx="20661">
                  <c:v>1</c:v>
                </c:pt>
                <c:pt idx="20662">
                  <c:v>1</c:v>
                </c:pt>
                <c:pt idx="20663">
                  <c:v>1</c:v>
                </c:pt>
                <c:pt idx="20664">
                  <c:v>1</c:v>
                </c:pt>
                <c:pt idx="20665">
                  <c:v>1</c:v>
                </c:pt>
                <c:pt idx="20666">
                  <c:v>1</c:v>
                </c:pt>
                <c:pt idx="20667">
                  <c:v>1</c:v>
                </c:pt>
                <c:pt idx="20668">
                  <c:v>1</c:v>
                </c:pt>
                <c:pt idx="20669">
                  <c:v>1</c:v>
                </c:pt>
                <c:pt idx="20670">
                  <c:v>1</c:v>
                </c:pt>
                <c:pt idx="20671">
                  <c:v>1</c:v>
                </c:pt>
                <c:pt idx="20672">
                  <c:v>1</c:v>
                </c:pt>
                <c:pt idx="20673">
                  <c:v>1</c:v>
                </c:pt>
                <c:pt idx="20674">
                  <c:v>1</c:v>
                </c:pt>
                <c:pt idx="20675">
                  <c:v>1</c:v>
                </c:pt>
                <c:pt idx="20676">
                  <c:v>1</c:v>
                </c:pt>
                <c:pt idx="20677">
                  <c:v>1</c:v>
                </c:pt>
                <c:pt idx="20678">
                  <c:v>1</c:v>
                </c:pt>
                <c:pt idx="20679">
                  <c:v>1</c:v>
                </c:pt>
                <c:pt idx="20680">
                  <c:v>1</c:v>
                </c:pt>
                <c:pt idx="20681">
                  <c:v>1</c:v>
                </c:pt>
                <c:pt idx="20682">
                  <c:v>1</c:v>
                </c:pt>
                <c:pt idx="20683">
                  <c:v>1</c:v>
                </c:pt>
                <c:pt idx="20684">
                  <c:v>1</c:v>
                </c:pt>
                <c:pt idx="20685">
                  <c:v>1</c:v>
                </c:pt>
                <c:pt idx="20686">
                  <c:v>1</c:v>
                </c:pt>
                <c:pt idx="20687">
                  <c:v>1</c:v>
                </c:pt>
                <c:pt idx="20688">
                  <c:v>1</c:v>
                </c:pt>
                <c:pt idx="20689">
                  <c:v>1</c:v>
                </c:pt>
                <c:pt idx="20690">
                  <c:v>1</c:v>
                </c:pt>
                <c:pt idx="20691">
                  <c:v>1</c:v>
                </c:pt>
                <c:pt idx="20692">
                  <c:v>1</c:v>
                </c:pt>
                <c:pt idx="20693">
                  <c:v>1</c:v>
                </c:pt>
                <c:pt idx="20694">
                  <c:v>1</c:v>
                </c:pt>
                <c:pt idx="20695">
                  <c:v>1</c:v>
                </c:pt>
                <c:pt idx="20696">
                  <c:v>1</c:v>
                </c:pt>
                <c:pt idx="20697">
                  <c:v>1</c:v>
                </c:pt>
                <c:pt idx="20698">
                  <c:v>1</c:v>
                </c:pt>
                <c:pt idx="20699">
                  <c:v>1</c:v>
                </c:pt>
                <c:pt idx="20700">
                  <c:v>1</c:v>
                </c:pt>
                <c:pt idx="20701">
                  <c:v>1</c:v>
                </c:pt>
                <c:pt idx="20702">
                  <c:v>1</c:v>
                </c:pt>
                <c:pt idx="20703">
                  <c:v>1</c:v>
                </c:pt>
                <c:pt idx="20704">
                  <c:v>1</c:v>
                </c:pt>
                <c:pt idx="20705">
                  <c:v>1</c:v>
                </c:pt>
                <c:pt idx="20706">
                  <c:v>1</c:v>
                </c:pt>
                <c:pt idx="20707">
                  <c:v>1</c:v>
                </c:pt>
                <c:pt idx="20708">
                  <c:v>1</c:v>
                </c:pt>
                <c:pt idx="20709">
                  <c:v>1</c:v>
                </c:pt>
                <c:pt idx="20710">
                  <c:v>1</c:v>
                </c:pt>
                <c:pt idx="20711">
                  <c:v>1</c:v>
                </c:pt>
                <c:pt idx="20712">
                  <c:v>1</c:v>
                </c:pt>
                <c:pt idx="20713">
                  <c:v>1</c:v>
                </c:pt>
                <c:pt idx="20714">
                  <c:v>1</c:v>
                </c:pt>
                <c:pt idx="20715">
                  <c:v>1</c:v>
                </c:pt>
                <c:pt idx="20716">
                  <c:v>1</c:v>
                </c:pt>
                <c:pt idx="20717">
                  <c:v>1</c:v>
                </c:pt>
                <c:pt idx="20718">
                  <c:v>1</c:v>
                </c:pt>
                <c:pt idx="20719">
                  <c:v>1</c:v>
                </c:pt>
                <c:pt idx="20720">
                  <c:v>1</c:v>
                </c:pt>
                <c:pt idx="20721">
                  <c:v>1</c:v>
                </c:pt>
                <c:pt idx="20722">
                  <c:v>1</c:v>
                </c:pt>
                <c:pt idx="20723">
                  <c:v>1</c:v>
                </c:pt>
                <c:pt idx="20724">
                  <c:v>1</c:v>
                </c:pt>
                <c:pt idx="20725">
                  <c:v>1</c:v>
                </c:pt>
                <c:pt idx="20726">
                  <c:v>1</c:v>
                </c:pt>
                <c:pt idx="20727">
                  <c:v>1</c:v>
                </c:pt>
                <c:pt idx="20728">
                  <c:v>1</c:v>
                </c:pt>
                <c:pt idx="20729">
                  <c:v>1</c:v>
                </c:pt>
                <c:pt idx="20730">
                  <c:v>1</c:v>
                </c:pt>
                <c:pt idx="20731">
                  <c:v>1</c:v>
                </c:pt>
                <c:pt idx="20732">
                  <c:v>1</c:v>
                </c:pt>
                <c:pt idx="20733">
                  <c:v>1</c:v>
                </c:pt>
                <c:pt idx="20734">
                  <c:v>1</c:v>
                </c:pt>
                <c:pt idx="20735">
                  <c:v>1</c:v>
                </c:pt>
                <c:pt idx="20736">
                  <c:v>0.75</c:v>
                </c:pt>
                <c:pt idx="20737">
                  <c:v>1</c:v>
                </c:pt>
                <c:pt idx="20738">
                  <c:v>1</c:v>
                </c:pt>
                <c:pt idx="20739">
                  <c:v>1</c:v>
                </c:pt>
                <c:pt idx="20740">
                  <c:v>1</c:v>
                </c:pt>
                <c:pt idx="20741">
                  <c:v>1</c:v>
                </c:pt>
                <c:pt idx="20742">
                  <c:v>1</c:v>
                </c:pt>
                <c:pt idx="20743">
                  <c:v>1</c:v>
                </c:pt>
                <c:pt idx="20744">
                  <c:v>0.75</c:v>
                </c:pt>
                <c:pt idx="20745">
                  <c:v>1</c:v>
                </c:pt>
                <c:pt idx="20746">
                  <c:v>1</c:v>
                </c:pt>
                <c:pt idx="20747">
                  <c:v>1</c:v>
                </c:pt>
                <c:pt idx="20748">
                  <c:v>1</c:v>
                </c:pt>
                <c:pt idx="20749">
                  <c:v>1</c:v>
                </c:pt>
                <c:pt idx="20750">
                  <c:v>1</c:v>
                </c:pt>
                <c:pt idx="20751">
                  <c:v>1</c:v>
                </c:pt>
                <c:pt idx="20752">
                  <c:v>1</c:v>
                </c:pt>
                <c:pt idx="20753">
                  <c:v>1</c:v>
                </c:pt>
                <c:pt idx="20754">
                  <c:v>1</c:v>
                </c:pt>
                <c:pt idx="20755">
                  <c:v>1</c:v>
                </c:pt>
                <c:pt idx="20756">
                  <c:v>1</c:v>
                </c:pt>
                <c:pt idx="20757">
                  <c:v>1</c:v>
                </c:pt>
                <c:pt idx="20758">
                  <c:v>1</c:v>
                </c:pt>
                <c:pt idx="20759">
                  <c:v>1</c:v>
                </c:pt>
                <c:pt idx="20760">
                  <c:v>1</c:v>
                </c:pt>
                <c:pt idx="20761">
                  <c:v>1</c:v>
                </c:pt>
                <c:pt idx="20762">
                  <c:v>1</c:v>
                </c:pt>
                <c:pt idx="20763">
                  <c:v>1</c:v>
                </c:pt>
                <c:pt idx="20764">
                  <c:v>0.5</c:v>
                </c:pt>
                <c:pt idx="20765">
                  <c:v>1</c:v>
                </c:pt>
                <c:pt idx="20766">
                  <c:v>1</c:v>
                </c:pt>
                <c:pt idx="20767">
                  <c:v>1</c:v>
                </c:pt>
                <c:pt idx="20768">
                  <c:v>1</c:v>
                </c:pt>
                <c:pt idx="20769">
                  <c:v>1</c:v>
                </c:pt>
                <c:pt idx="20770">
                  <c:v>1</c:v>
                </c:pt>
                <c:pt idx="20771">
                  <c:v>1</c:v>
                </c:pt>
                <c:pt idx="20772">
                  <c:v>1</c:v>
                </c:pt>
                <c:pt idx="20773">
                  <c:v>1</c:v>
                </c:pt>
                <c:pt idx="20774">
                  <c:v>1</c:v>
                </c:pt>
                <c:pt idx="20775">
                  <c:v>1</c:v>
                </c:pt>
                <c:pt idx="20776">
                  <c:v>1</c:v>
                </c:pt>
                <c:pt idx="20777">
                  <c:v>1</c:v>
                </c:pt>
                <c:pt idx="20778">
                  <c:v>1</c:v>
                </c:pt>
                <c:pt idx="20779">
                  <c:v>1</c:v>
                </c:pt>
                <c:pt idx="20780">
                  <c:v>1</c:v>
                </c:pt>
                <c:pt idx="20781">
                  <c:v>1</c:v>
                </c:pt>
                <c:pt idx="20782">
                  <c:v>1</c:v>
                </c:pt>
                <c:pt idx="20783">
                  <c:v>1</c:v>
                </c:pt>
                <c:pt idx="20784">
                  <c:v>1</c:v>
                </c:pt>
                <c:pt idx="20785">
                  <c:v>1</c:v>
                </c:pt>
                <c:pt idx="20786">
                  <c:v>1</c:v>
                </c:pt>
                <c:pt idx="20787">
                  <c:v>1</c:v>
                </c:pt>
                <c:pt idx="20788">
                  <c:v>1</c:v>
                </c:pt>
                <c:pt idx="20789">
                  <c:v>1</c:v>
                </c:pt>
                <c:pt idx="20790">
                  <c:v>1</c:v>
                </c:pt>
                <c:pt idx="20791">
                  <c:v>1</c:v>
                </c:pt>
                <c:pt idx="20792">
                  <c:v>1</c:v>
                </c:pt>
                <c:pt idx="20793">
                  <c:v>1</c:v>
                </c:pt>
                <c:pt idx="20794">
                  <c:v>1</c:v>
                </c:pt>
                <c:pt idx="20795">
                  <c:v>1</c:v>
                </c:pt>
                <c:pt idx="20796">
                  <c:v>1</c:v>
                </c:pt>
                <c:pt idx="20797">
                  <c:v>1</c:v>
                </c:pt>
                <c:pt idx="20798">
                  <c:v>1</c:v>
                </c:pt>
                <c:pt idx="20799">
                  <c:v>1</c:v>
                </c:pt>
                <c:pt idx="20800">
                  <c:v>1</c:v>
                </c:pt>
                <c:pt idx="20801">
                  <c:v>1</c:v>
                </c:pt>
                <c:pt idx="20802">
                  <c:v>1</c:v>
                </c:pt>
                <c:pt idx="20803">
                  <c:v>1</c:v>
                </c:pt>
                <c:pt idx="20804">
                  <c:v>1</c:v>
                </c:pt>
                <c:pt idx="20805">
                  <c:v>1</c:v>
                </c:pt>
                <c:pt idx="20806">
                  <c:v>1</c:v>
                </c:pt>
                <c:pt idx="20807">
                  <c:v>1</c:v>
                </c:pt>
                <c:pt idx="20808">
                  <c:v>1</c:v>
                </c:pt>
                <c:pt idx="20809">
                  <c:v>1</c:v>
                </c:pt>
                <c:pt idx="20810">
                  <c:v>1</c:v>
                </c:pt>
                <c:pt idx="20811">
                  <c:v>1</c:v>
                </c:pt>
                <c:pt idx="20812">
                  <c:v>1</c:v>
                </c:pt>
                <c:pt idx="20813">
                  <c:v>1</c:v>
                </c:pt>
                <c:pt idx="20814">
                  <c:v>1</c:v>
                </c:pt>
                <c:pt idx="20815">
                  <c:v>1</c:v>
                </c:pt>
                <c:pt idx="20816">
                  <c:v>1</c:v>
                </c:pt>
                <c:pt idx="20817">
                  <c:v>1</c:v>
                </c:pt>
                <c:pt idx="20818">
                  <c:v>1</c:v>
                </c:pt>
                <c:pt idx="20819">
                  <c:v>1</c:v>
                </c:pt>
                <c:pt idx="20820">
                  <c:v>1</c:v>
                </c:pt>
                <c:pt idx="20821">
                  <c:v>1</c:v>
                </c:pt>
                <c:pt idx="20822">
                  <c:v>1</c:v>
                </c:pt>
                <c:pt idx="20823">
                  <c:v>1</c:v>
                </c:pt>
                <c:pt idx="20824">
                  <c:v>1</c:v>
                </c:pt>
                <c:pt idx="20825">
                  <c:v>1</c:v>
                </c:pt>
                <c:pt idx="20826">
                  <c:v>1</c:v>
                </c:pt>
                <c:pt idx="20827">
                  <c:v>1</c:v>
                </c:pt>
                <c:pt idx="20828">
                  <c:v>1</c:v>
                </c:pt>
                <c:pt idx="20829">
                  <c:v>1</c:v>
                </c:pt>
                <c:pt idx="20830">
                  <c:v>1</c:v>
                </c:pt>
                <c:pt idx="20831">
                  <c:v>1</c:v>
                </c:pt>
                <c:pt idx="20832">
                  <c:v>1</c:v>
                </c:pt>
                <c:pt idx="20833">
                  <c:v>1</c:v>
                </c:pt>
                <c:pt idx="20834">
                  <c:v>1</c:v>
                </c:pt>
                <c:pt idx="20835">
                  <c:v>1</c:v>
                </c:pt>
                <c:pt idx="20836">
                  <c:v>1</c:v>
                </c:pt>
                <c:pt idx="20837">
                  <c:v>1</c:v>
                </c:pt>
                <c:pt idx="20838">
                  <c:v>1</c:v>
                </c:pt>
                <c:pt idx="20839">
                  <c:v>1</c:v>
                </c:pt>
                <c:pt idx="20840">
                  <c:v>1</c:v>
                </c:pt>
                <c:pt idx="20841">
                  <c:v>1</c:v>
                </c:pt>
                <c:pt idx="20842">
                  <c:v>1</c:v>
                </c:pt>
                <c:pt idx="20843">
                  <c:v>1</c:v>
                </c:pt>
                <c:pt idx="20844">
                  <c:v>1</c:v>
                </c:pt>
                <c:pt idx="20845">
                  <c:v>1</c:v>
                </c:pt>
                <c:pt idx="20846">
                  <c:v>1</c:v>
                </c:pt>
                <c:pt idx="20847">
                  <c:v>1</c:v>
                </c:pt>
                <c:pt idx="20848">
                  <c:v>1</c:v>
                </c:pt>
                <c:pt idx="20849">
                  <c:v>1</c:v>
                </c:pt>
                <c:pt idx="20850">
                  <c:v>1</c:v>
                </c:pt>
                <c:pt idx="20851">
                  <c:v>1</c:v>
                </c:pt>
                <c:pt idx="20852">
                  <c:v>0.75</c:v>
                </c:pt>
                <c:pt idx="20853">
                  <c:v>1</c:v>
                </c:pt>
                <c:pt idx="20854">
                  <c:v>1</c:v>
                </c:pt>
                <c:pt idx="20855">
                  <c:v>1</c:v>
                </c:pt>
                <c:pt idx="20856">
                  <c:v>1</c:v>
                </c:pt>
                <c:pt idx="20857">
                  <c:v>1</c:v>
                </c:pt>
                <c:pt idx="20858">
                  <c:v>1</c:v>
                </c:pt>
                <c:pt idx="20859">
                  <c:v>1</c:v>
                </c:pt>
                <c:pt idx="20860">
                  <c:v>1</c:v>
                </c:pt>
                <c:pt idx="20861">
                  <c:v>1</c:v>
                </c:pt>
                <c:pt idx="20862">
                  <c:v>1</c:v>
                </c:pt>
                <c:pt idx="20863">
                  <c:v>1</c:v>
                </c:pt>
                <c:pt idx="20864">
                  <c:v>1</c:v>
                </c:pt>
                <c:pt idx="20865">
                  <c:v>1</c:v>
                </c:pt>
                <c:pt idx="20866">
                  <c:v>1</c:v>
                </c:pt>
                <c:pt idx="20867">
                  <c:v>1</c:v>
                </c:pt>
                <c:pt idx="20868">
                  <c:v>1</c:v>
                </c:pt>
                <c:pt idx="20869">
                  <c:v>1</c:v>
                </c:pt>
                <c:pt idx="20870">
                  <c:v>1</c:v>
                </c:pt>
                <c:pt idx="20871">
                  <c:v>1</c:v>
                </c:pt>
                <c:pt idx="20872">
                  <c:v>1</c:v>
                </c:pt>
                <c:pt idx="20873">
                  <c:v>1</c:v>
                </c:pt>
                <c:pt idx="20874">
                  <c:v>1</c:v>
                </c:pt>
                <c:pt idx="20875">
                  <c:v>1</c:v>
                </c:pt>
                <c:pt idx="20876">
                  <c:v>1</c:v>
                </c:pt>
                <c:pt idx="20877">
                  <c:v>1</c:v>
                </c:pt>
                <c:pt idx="20878">
                  <c:v>1</c:v>
                </c:pt>
                <c:pt idx="20879">
                  <c:v>1</c:v>
                </c:pt>
                <c:pt idx="20880">
                  <c:v>1</c:v>
                </c:pt>
                <c:pt idx="20881">
                  <c:v>1</c:v>
                </c:pt>
                <c:pt idx="20882">
                  <c:v>1</c:v>
                </c:pt>
                <c:pt idx="20883">
                  <c:v>1</c:v>
                </c:pt>
                <c:pt idx="20884">
                  <c:v>1</c:v>
                </c:pt>
                <c:pt idx="20885">
                  <c:v>1</c:v>
                </c:pt>
                <c:pt idx="20886">
                  <c:v>1</c:v>
                </c:pt>
                <c:pt idx="20887">
                  <c:v>1</c:v>
                </c:pt>
                <c:pt idx="20888">
                  <c:v>1</c:v>
                </c:pt>
                <c:pt idx="20889">
                  <c:v>1</c:v>
                </c:pt>
                <c:pt idx="20890">
                  <c:v>1</c:v>
                </c:pt>
                <c:pt idx="20891">
                  <c:v>1</c:v>
                </c:pt>
                <c:pt idx="20892">
                  <c:v>1</c:v>
                </c:pt>
                <c:pt idx="20893">
                  <c:v>1</c:v>
                </c:pt>
                <c:pt idx="20894">
                  <c:v>1</c:v>
                </c:pt>
                <c:pt idx="20895">
                  <c:v>1</c:v>
                </c:pt>
                <c:pt idx="20896">
                  <c:v>1</c:v>
                </c:pt>
                <c:pt idx="20897">
                  <c:v>1</c:v>
                </c:pt>
                <c:pt idx="20898">
                  <c:v>1</c:v>
                </c:pt>
                <c:pt idx="20899">
                  <c:v>1</c:v>
                </c:pt>
                <c:pt idx="20900">
                  <c:v>1</c:v>
                </c:pt>
                <c:pt idx="20901">
                  <c:v>1</c:v>
                </c:pt>
                <c:pt idx="20902">
                  <c:v>0.5</c:v>
                </c:pt>
                <c:pt idx="20903">
                  <c:v>1</c:v>
                </c:pt>
                <c:pt idx="20904">
                  <c:v>1</c:v>
                </c:pt>
                <c:pt idx="20905">
                  <c:v>1</c:v>
                </c:pt>
                <c:pt idx="20906">
                  <c:v>1</c:v>
                </c:pt>
                <c:pt idx="20907">
                  <c:v>1</c:v>
                </c:pt>
                <c:pt idx="20908">
                  <c:v>1</c:v>
                </c:pt>
                <c:pt idx="20909">
                  <c:v>1</c:v>
                </c:pt>
                <c:pt idx="20910">
                  <c:v>1</c:v>
                </c:pt>
                <c:pt idx="20911">
                  <c:v>1</c:v>
                </c:pt>
                <c:pt idx="20912">
                  <c:v>1</c:v>
                </c:pt>
                <c:pt idx="20913">
                  <c:v>1</c:v>
                </c:pt>
                <c:pt idx="20914">
                  <c:v>1</c:v>
                </c:pt>
                <c:pt idx="20915">
                  <c:v>1</c:v>
                </c:pt>
                <c:pt idx="20916">
                  <c:v>1</c:v>
                </c:pt>
                <c:pt idx="20917">
                  <c:v>1</c:v>
                </c:pt>
                <c:pt idx="20918">
                  <c:v>1</c:v>
                </c:pt>
                <c:pt idx="20919">
                  <c:v>1</c:v>
                </c:pt>
                <c:pt idx="20920">
                  <c:v>1</c:v>
                </c:pt>
                <c:pt idx="20921">
                  <c:v>1</c:v>
                </c:pt>
                <c:pt idx="20922">
                  <c:v>1</c:v>
                </c:pt>
                <c:pt idx="20923">
                  <c:v>1</c:v>
                </c:pt>
                <c:pt idx="20924">
                  <c:v>1</c:v>
                </c:pt>
                <c:pt idx="20925">
                  <c:v>1</c:v>
                </c:pt>
                <c:pt idx="20926">
                  <c:v>1</c:v>
                </c:pt>
                <c:pt idx="20927">
                  <c:v>1</c:v>
                </c:pt>
                <c:pt idx="20928">
                  <c:v>1</c:v>
                </c:pt>
                <c:pt idx="20929">
                  <c:v>1</c:v>
                </c:pt>
                <c:pt idx="20930">
                  <c:v>1</c:v>
                </c:pt>
                <c:pt idx="20931">
                  <c:v>1</c:v>
                </c:pt>
                <c:pt idx="20932">
                  <c:v>1</c:v>
                </c:pt>
                <c:pt idx="20933">
                  <c:v>1</c:v>
                </c:pt>
                <c:pt idx="20934">
                  <c:v>1</c:v>
                </c:pt>
                <c:pt idx="20935">
                  <c:v>1</c:v>
                </c:pt>
                <c:pt idx="20936">
                  <c:v>1</c:v>
                </c:pt>
                <c:pt idx="20937">
                  <c:v>1</c:v>
                </c:pt>
                <c:pt idx="20938">
                  <c:v>1</c:v>
                </c:pt>
                <c:pt idx="20939">
                  <c:v>1</c:v>
                </c:pt>
                <c:pt idx="20940">
                  <c:v>1</c:v>
                </c:pt>
                <c:pt idx="20941">
                  <c:v>1</c:v>
                </c:pt>
                <c:pt idx="20942">
                  <c:v>1</c:v>
                </c:pt>
                <c:pt idx="20943">
                  <c:v>1</c:v>
                </c:pt>
                <c:pt idx="20944">
                  <c:v>1</c:v>
                </c:pt>
                <c:pt idx="20945">
                  <c:v>1</c:v>
                </c:pt>
                <c:pt idx="20946">
                  <c:v>1</c:v>
                </c:pt>
                <c:pt idx="20947">
                  <c:v>1</c:v>
                </c:pt>
                <c:pt idx="20948">
                  <c:v>1</c:v>
                </c:pt>
                <c:pt idx="20949">
                  <c:v>1</c:v>
                </c:pt>
                <c:pt idx="20950">
                  <c:v>1</c:v>
                </c:pt>
                <c:pt idx="20951">
                  <c:v>1</c:v>
                </c:pt>
                <c:pt idx="20952">
                  <c:v>1</c:v>
                </c:pt>
                <c:pt idx="20953">
                  <c:v>1</c:v>
                </c:pt>
                <c:pt idx="20954">
                  <c:v>1</c:v>
                </c:pt>
                <c:pt idx="20955">
                  <c:v>1</c:v>
                </c:pt>
                <c:pt idx="20956">
                  <c:v>1</c:v>
                </c:pt>
                <c:pt idx="20957">
                  <c:v>1</c:v>
                </c:pt>
                <c:pt idx="20958">
                  <c:v>1</c:v>
                </c:pt>
                <c:pt idx="20959">
                  <c:v>1</c:v>
                </c:pt>
                <c:pt idx="20960">
                  <c:v>1</c:v>
                </c:pt>
                <c:pt idx="20961">
                  <c:v>1</c:v>
                </c:pt>
                <c:pt idx="20962">
                  <c:v>1</c:v>
                </c:pt>
                <c:pt idx="20963">
                  <c:v>1</c:v>
                </c:pt>
                <c:pt idx="20964">
                  <c:v>1</c:v>
                </c:pt>
                <c:pt idx="20965">
                  <c:v>1</c:v>
                </c:pt>
                <c:pt idx="20966">
                  <c:v>1</c:v>
                </c:pt>
                <c:pt idx="20967">
                  <c:v>1</c:v>
                </c:pt>
                <c:pt idx="20968">
                  <c:v>1</c:v>
                </c:pt>
                <c:pt idx="20969">
                  <c:v>1</c:v>
                </c:pt>
                <c:pt idx="20970">
                  <c:v>1</c:v>
                </c:pt>
                <c:pt idx="20971">
                  <c:v>1</c:v>
                </c:pt>
                <c:pt idx="20972">
                  <c:v>1</c:v>
                </c:pt>
                <c:pt idx="20973">
                  <c:v>1</c:v>
                </c:pt>
                <c:pt idx="20974">
                  <c:v>1</c:v>
                </c:pt>
                <c:pt idx="20975">
                  <c:v>1</c:v>
                </c:pt>
                <c:pt idx="20976">
                  <c:v>1</c:v>
                </c:pt>
                <c:pt idx="20977">
                  <c:v>1</c:v>
                </c:pt>
                <c:pt idx="20978">
                  <c:v>1</c:v>
                </c:pt>
                <c:pt idx="20979">
                  <c:v>1</c:v>
                </c:pt>
                <c:pt idx="20980">
                  <c:v>1</c:v>
                </c:pt>
                <c:pt idx="20981">
                  <c:v>1</c:v>
                </c:pt>
                <c:pt idx="20982">
                  <c:v>1</c:v>
                </c:pt>
                <c:pt idx="20983">
                  <c:v>1</c:v>
                </c:pt>
                <c:pt idx="20984">
                  <c:v>1</c:v>
                </c:pt>
                <c:pt idx="20985">
                  <c:v>1</c:v>
                </c:pt>
                <c:pt idx="20986">
                  <c:v>1</c:v>
                </c:pt>
                <c:pt idx="20987">
                  <c:v>1</c:v>
                </c:pt>
                <c:pt idx="20988">
                  <c:v>1</c:v>
                </c:pt>
                <c:pt idx="20989">
                  <c:v>1</c:v>
                </c:pt>
                <c:pt idx="20990">
                  <c:v>1</c:v>
                </c:pt>
                <c:pt idx="20991">
                  <c:v>1</c:v>
                </c:pt>
                <c:pt idx="20992">
                  <c:v>1</c:v>
                </c:pt>
                <c:pt idx="20993">
                  <c:v>1</c:v>
                </c:pt>
                <c:pt idx="20994">
                  <c:v>1</c:v>
                </c:pt>
                <c:pt idx="20995">
                  <c:v>1</c:v>
                </c:pt>
                <c:pt idx="20996">
                  <c:v>1</c:v>
                </c:pt>
                <c:pt idx="20997">
                  <c:v>1</c:v>
                </c:pt>
                <c:pt idx="20998">
                  <c:v>1</c:v>
                </c:pt>
                <c:pt idx="20999">
                  <c:v>1</c:v>
                </c:pt>
                <c:pt idx="21000">
                  <c:v>0.75</c:v>
                </c:pt>
                <c:pt idx="21001">
                  <c:v>1</c:v>
                </c:pt>
                <c:pt idx="21002">
                  <c:v>1</c:v>
                </c:pt>
                <c:pt idx="21003">
                  <c:v>1</c:v>
                </c:pt>
                <c:pt idx="21004">
                  <c:v>1</c:v>
                </c:pt>
                <c:pt idx="21005">
                  <c:v>1</c:v>
                </c:pt>
                <c:pt idx="21006">
                  <c:v>1</c:v>
                </c:pt>
                <c:pt idx="21007">
                  <c:v>1</c:v>
                </c:pt>
                <c:pt idx="21008">
                  <c:v>1</c:v>
                </c:pt>
                <c:pt idx="21009">
                  <c:v>1</c:v>
                </c:pt>
                <c:pt idx="21010">
                  <c:v>1</c:v>
                </c:pt>
                <c:pt idx="21011">
                  <c:v>1</c:v>
                </c:pt>
                <c:pt idx="21012">
                  <c:v>1</c:v>
                </c:pt>
                <c:pt idx="21013">
                  <c:v>1</c:v>
                </c:pt>
                <c:pt idx="21014">
                  <c:v>1</c:v>
                </c:pt>
                <c:pt idx="21015">
                  <c:v>1</c:v>
                </c:pt>
                <c:pt idx="21016">
                  <c:v>1</c:v>
                </c:pt>
                <c:pt idx="21017">
                  <c:v>1</c:v>
                </c:pt>
                <c:pt idx="21018">
                  <c:v>1</c:v>
                </c:pt>
                <c:pt idx="21019">
                  <c:v>1</c:v>
                </c:pt>
                <c:pt idx="21020">
                  <c:v>1</c:v>
                </c:pt>
                <c:pt idx="21021">
                  <c:v>1</c:v>
                </c:pt>
                <c:pt idx="21022">
                  <c:v>1</c:v>
                </c:pt>
                <c:pt idx="21023">
                  <c:v>1</c:v>
                </c:pt>
                <c:pt idx="21024">
                  <c:v>1</c:v>
                </c:pt>
                <c:pt idx="21025">
                  <c:v>1</c:v>
                </c:pt>
                <c:pt idx="21026">
                  <c:v>1</c:v>
                </c:pt>
                <c:pt idx="21027">
                  <c:v>1</c:v>
                </c:pt>
                <c:pt idx="21028">
                  <c:v>1</c:v>
                </c:pt>
                <c:pt idx="21029">
                  <c:v>1</c:v>
                </c:pt>
                <c:pt idx="21030">
                  <c:v>1</c:v>
                </c:pt>
                <c:pt idx="21031">
                  <c:v>1</c:v>
                </c:pt>
                <c:pt idx="21032">
                  <c:v>1</c:v>
                </c:pt>
                <c:pt idx="21033">
                  <c:v>1</c:v>
                </c:pt>
                <c:pt idx="21034">
                  <c:v>1</c:v>
                </c:pt>
                <c:pt idx="21035">
                  <c:v>1</c:v>
                </c:pt>
                <c:pt idx="21036">
                  <c:v>1</c:v>
                </c:pt>
                <c:pt idx="21037">
                  <c:v>1</c:v>
                </c:pt>
                <c:pt idx="21038">
                  <c:v>1</c:v>
                </c:pt>
                <c:pt idx="21039">
                  <c:v>1</c:v>
                </c:pt>
                <c:pt idx="21040">
                  <c:v>1</c:v>
                </c:pt>
                <c:pt idx="21041">
                  <c:v>1</c:v>
                </c:pt>
                <c:pt idx="21042">
                  <c:v>1</c:v>
                </c:pt>
                <c:pt idx="21043">
                  <c:v>1</c:v>
                </c:pt>
                <c:pt idx="21044">
                  <c:v>1</c:v>
                </c:pt>
                <c:pt idx="21045">
                  <c:v>1</c:v>
                </c:pt>
                <c:pt idx="21046">
                  <c:v>1</c:v>
                </c:pt>
                <c:pt idx="21047">
                  <c:v>1</c:v>
                </c:pt>
                <c:pt idx="21048">
                  <c:v>1</c:v>
                </c:pt>
                <c:pt idx="21049">
                  <c:v>1</c:v>
                </c:pt>
                <c:pt idx="21050">
                  <c:v>1</c:v>
                </c:pt>
                <c:pt idx="21051">
                  <c:v>1</c:v>
                </c:pt>
                <c:pt idx="21052">
                  <c:v>1</c:v>
                </c:pt>
                <c:pt idx="21053">
                  <c:v>1</c:v>
                </c:pt>
                <c:pt idx="21054">
                  <c:v>1</c:v>
                </c:pt>
                <c:pt idx="21055">
                  <c:v>1</c:v>
                </c:pt>
                <c:pt idx="21056">
                  <c:v>1</c:v>
                </c:pt>
                <c:pt idx="21057">
                  <c:v>1</c:v>
                </c:pt>
                <c:pt idx="21058">
                  <c:v>1</c:v>
                </c:pt>
                <c:pt idx="21059">
                  <c:v>1</c:v>
                </c:pt>
                <c:pt idx="21060">
                  <c:v>1</c:v>
                </c:pt>
                <c:pt idx="21061">
                  <c:v>1</c:v>
                </c:pt>
                <c:pt idx="21062">
                  <c:v>1</c:v>
                </c:pt>
                <c:pt idx="21063">
                  <c:v>1</c:v>
                </c:pt>
                <c:pt idx="21064">
                  <c:v>1</c:v>
                </c:pt>
                <c:pt idx="21065">
                  <c:v>1</c:v>
                </c:pt>
                <c:pt idx="21066">
                  <c:v>1</c:v>
                </c:pt>
                <c:pt idx="21067">
                  <c:v>1</c:v>
                </c:pt>
                <c:pt idx="21068">
                  <c:v>1</c:v>
                </c:pt>
                <c:pt idx="21069">
                  <c:v>1</c:v>
                </c:pt>
                <c:pt idx="21070">
                  <c:v>1</c:v>
                </c:pt>
                <c:pt idx="21071">
                  <c:v>1</c:v>
                </c:pt>
                <c:pt idx="21072">
                  <c:v>1</c:v>
                </c:pt>
                <c:pt idx="21073">
                  <c:v>1</c:v>
                </c:pt>
                <c:pt idx="21074">
                  <c:v>1</c:v>
                </c:pt>
                <c:pt idx="21075">
                  <c:v>1</c:v>
                </c:pt>
                <c:pt idx="21076">
                  <c:v>1</c:v>
                </c:pt>
                <c:pt idx="21077">
                  <c:v>1</c:v>
                </c:pt>
                <c:pt idx="21078">
                  <c:v>1</c:v>
                </c:pt>
                <c:pt idx="21079">
                  <c:v>1</c:v>
                </c:pt>
                <c:pt idx="21080">
                  <c:v>1</c:v>
                </c:pt>
                <c:pt idx="21081">
                  <c:v>1</c:v>
                </c:pt>
                <c:pt idx="21082">
                  <c:v>1</c:v>
                </c:pt>
                <c:pt idx="21083">
                  <c:v>1</c:v>
                </c:pt>
                <c:pt idx="21084">
                  <c:v>1</c:v>
                </c:pt>
                <c:pt idx="21085">
                  <c:v>1</c:v>
                </c:pt>
                <c:pt idx="21086">
                  <c:v>1</c:v>
                </c:pt>
                <c:pt idx="21087">
                  <c:v>1</c:v>
                </c:pt>
                <c:pt idx="21088">
                  <c:v>0.75</c:v>
                </c:pt>
                <c:pt idx="21089">
                  <c:v>1</c:v>
                </c:pt>
                <c:pt idx="21090">
                  <c:v>1</c:v>
                </c:pt>
                <c:pt idx="21091">
                  <c:v>1</c:v>
                </c:pt>
                <c:pt idx="21092">
                  <c:v>1</c:v>
                </c:pt>
                <c:pt idx="21093">
                  <c:v>1</c:v>
                </c:pt>
                <c:pt idx="21094">
                  <c:v>1</c:v>
                </c:pt>
                <c:pt idx="21095">
                  <c:v>1</c:v>
                </c:pt>
                <c:pt idx="21096">
                  <c:v>1</c:v>
                </c:pt>
                <c:pt idx="21097">
                  <c:v>1</c:v>
                </c:pt>
                <c:pt idx="21098">
                  <c:v>1</c:v>
                </c:pt>
                <c:pt idx="21099">
                  <c:v>1</c:v>
                </c:pt>
                <c:pt idx="21100">
                  <c:v>1</c:v>
                </c:pt>
                <c:pt idx="21101">
                  <c:v>1</c:v>
                </c:pt>
                <c:pt idx="21102">
                  <c:v>0.75</c:v>
                </c:pt>
                <c:pt idx="21103">
                  <c:v>1</c:v>
                </c:pt>
                <c:pt idx="21104">
                  <c:v>1</c:v>
                </c:pt>
                <c:pt idx="21105">
                  <c:v>1</c:v>
                </c:pt>
                <c:pt idx="21106">
                  <c:v>0.5</c:v>
                </c:pt>
                <c:pt idx="21107">
                  <c:v>1</c:v>
                </c:pt>
                <c:pt idx="21108">
                  <c:v>1</c:v>
                </c:pt>
                <c:pt idx="21109">
                  <c:v>1</c:v>
                </c:pt>
                <c:pt idx="21110">
                  <c:v>1</c:v>
                </c:pt>
                <c:pt idx="21111">
                  <c:v>1</c:v>
                </c:pt>
                <c:pt idx="21112">
                  <c:v>1</c:v>
                </c:pt>
                <c:pt idx="21113">
                  <c:v>1</c:v>
                </c:pt>
                <c:pt idx="21114">
                  <c:v>1</c:v>
                </c:pt>
                <c:pt idx="21115">
                  <c:v>1</c:v>
                </c:pt>
                <c:pt idx="21116">
                  <c:v>1</c:v>
                </c:pt>
                <c:pt idx="21117">
                  <c:v>1</c:v>
                </c:pt>
                <c:pt idx="21118">
                  <c:v>1</c:v>
                </c:pt>
                <c:pt idx="21119">
                  <c:v>1</c:v>
                </c:pt>
                <c:pt idx="21120">
                  <c:v>1</c:v>
                </c:pt>
                <c:pt idx="21121">
                  <c:v>1</c:v>
                </c:pt>
                <c:pt idx="21122">
                  <c:v>1</c:v>
                </c:pt>
                <c:pt idx="21123">
                  <c:v>1</c:v>
                </c:pt>
                <c:pt idx="21124">
                  <c:v>1</c:v>
                </c:pt>
                <c:pt idx="21125">
                  <c:v>1</c:v>
                </c:pt>
                <c:pt idx="21126">
                  <c:v>1</c:v>
                </c:pt>
                <c:pt idx="21127">
                  <c:v>1</c:v>
                </c:pt>
                <c:pt idx="21128">
                  <c:v>1</c:v>
                </c:pt>
                <c:pt idx="21129">
                  <c:v>1</c:v>
                </c:pt>
                <c:pt idx="21130">
                  <c:v>1</c:v>
                </c:pt>
                <c:pt idx="21131">
                  <c:v>1</c:v>
                </c:pt>
                <c:pt idx="21132">
                  <c:v>1</c:v>
                </c:pt>
                <c:pt idx="21133">
                  <c:v>1</c:v>
                </c:pt>
                <c:pt idx="21134">
                  <c:v>1</c:v>
                </c:pt>
                <c:pt idx="21135">
                  <c:v>1</c:v>
                </c:pt>
                <c:pt idx="21136">
                  <c:v>1</c:v>
                </c:pt>
                <c:pt idx="21137">
                  <c:v>1</c:v>
                </c:pt>
                <c:pt idx="21138">
                  <c:v>1</c:v>
                </c:pt>
                <c:pt idx="21139">
                  <c:v>1</c:v>
                </c:pt>
                <c:pt idx="21140">
                  <c:v>1</c:v>
                </c:pt>
                <c:pt idx="21141">
                  <c:v>1</c:v>
                </c:pt>
                <c:pt idx="21142">
                  <c:v>1</c:v>
                </c:pt>
                <c:pt idx="21143">
                  <c:v>1</c:v>
                </c:pt>
                <c:pt idx="21144">
                  <c:v>1</c:v>
                </c:pt>
                <c:pt idx="21145">
                  <c:v>1</c:v>
                </c:pt>
                <c:pt idx="21146">
                  <c:v>1</c:v>
                </c:pt>
                <c:pt idx="21147">
                  <c:v>1</c:v>
                </c:pt>
                <c:pt idx="21148">
                  <c:v>1</c:v>
                </c:pt>
                <c:pt idx="21149">
                  <c:v>1</c:v>
                </c:pt>
                <c:pt idx="21150">
                  <c:v>1</c:v>
                </c:pt>
                <c:pt idx="21151">
                  <c:v>1</c:v>
                </c:pt>
                <c:pt idx="21152">
                  <c:v>1</c:v>
                </c:pt>
                <c:pt idx="21153">
                  <c:v>1</c:v>
                </c:pt>
                <c:pt idx="21154">
                  <c:v>1</c:v>
                </c:pt>
                <c:pt idx="21155">
                  <c:v>1</c:v>
                </c:pt>
                <c:pt idx="21156">
                  <c:v>1</c:v>
                </c:pt>
                <c:pt idx="21157">
                  <c:v>1</c:v>
                </c:pt>
                <c:pt idx="21158">
                  <c:v>1</c:v>
                </c:pt>
                <c:pt idx="21159">
                  <c:v>1</c:v>
                </c:pt>
                <c:pt idx="21160">
                  <c:v>1</c:v>
                </c:pt>
                <c:pt idx="21161">
                  <c:v>1</c:v>
                </c:pt>
                <c:pt idx="21162">
                  <c:v>1</c:v>
                </c:pt>
                <c:pt idx="21163">
                  <c:v>1</c:v>
                </c:pt>
                <c:pt idx="21164">
                  <c:v>1</c:v>
                </c:pt>
                <c:pt idx="21165">
                  <c:v>1</c:v>
                </c:pt>
                <c:pt idx="21166">
                  <c:v>1</c:v>
                </c:pt>
                <c:pt idx="21167">
                  <c:v>1</c:v>
                </c:pt>
                <c:pt idx="21168">
                  <c:v>1</c:v>
                </c:pt>
                <c:pt idx="21169">
                  <c:v>1</c:v>
                </c:pt>
                <c:pt idx="21170">
                  <c:v>1</c:v>
                </c:pt>
                <c:pt idx="21171">
                  <c:v>1</c:v>
                </c:pt>
                <c:pt idx="21172">
                  <c:v>1</c:v>
                </c:pt>
                <c:pt idx="21173">
                  <c:v>1</c:v>
                </c:pt>
                <c:pt idx="21174">
                  <c:v>1</c:v>
                </c:pt>
                <c:pt idx="21175">
                  <c:v>1</c:v>
                </c:pt>
                <c:pt idx="21176">
                  <c:v>1</c:v>
                </c:pt>
                <c:pt idx="21177">
                  <c:v>1</c:v>
                </c:pt>
                <c:pt idx="21178">
                  <c:v>1</c:v>
                </c:pt>
                <c:pt idx="21179">
                  <c:v>1</c:v>
                </c:pt>
                <c:pt idx="21180">
                  <c:v>1</c:v>
                </c:pt>
                <c:pt idx="21181">
                  <c:v>1</c:v>
                </c:pt>
                <c:pt idx="21182">
                  <c:v>1</c:v>
                </c:pt>
                <c:pt idx="21183">
                  <c:v>1</c:v>
                </c:pt>
                <c:pt idx="21184">
                  <c:v>1</c:v>
                </c:pt>
                <c:pt idx="21185">
                  <c:v>1</c:v>
                </c:pt>
                <c:pt idx="21186">
                  <c:v>1</c:v>
                </c:pt>
                <c:pt idx="21187">
                  <c:v>1</c:v>
                </c:pt>
                <c:pt idx="21188">
                  <c:v>1</c:v>
                </c:pt>
                <c:pt idx="21189">
                  <c:v>1</c:v>
                </c:pt>
                <c:pt idx="21190">
                  <c:v>1</c:v>
                </c:pt>
                <c:pt idx="21191">
                  <c:v>1</c:v>
                </c:pt>
                <c:pt idx="21192">
                  <c:v>1</c:v>
                </c:pt>
                <c:pt idx="21193">
                  <c:v>1</c:v>
                </c:pt>
                <c:pt idx="21194">
                  <c:v>1</c:v>
                </c:pt>
                <c:pt idx="21195">
                  <c:v>1</c:v>
                </c:pt>
                <c:pt idx="21196">
                  <c:v>1</c:v>
                </c:pt>
                <c:pt idx="21197">
                  <c:v>1</c:v>
                </c:pt>
                <c:pt idx="21198">
                  <c:v>1</c:v>
                </c:pt>
                <c:pt idx="21199">
                  <c:v>1</c:v>
                </c:pt>
                <c:pt idx="21200">
                  <c:v>1</c:v>
                </c:pt>
                <c:pt idx="21201">
                  <c:v>1</c:v>
                </c:pt>
                <c:pt idx="21202">
                  <c:v>1</c:v>
                </c:pt>
                <c:pt idx="21203">
                  <c:v>1</c:v>
                </c:pt>
                <c:pt idx="21204">
                  <c:v>1</c:v>
                </c:pt>
                <c:pt idx="21205">
                  <c:v>1</c:v>
                </c:pt>
                <c:pt idx="21206">
                  <c:v>1</c:v>
                </c:pt>
                <c:pt idx="21207">
                  <c:v>1</c:v>
                </c:pt>
                <c:pt idx="21208">
                  <c:v>1</c:v>
                </c:pt>
                <c:pt idx="21209">
                  <c:v>1</c:v>
                </c:pt>
                <c:pt idx="21210">
                  <c:v>1</c:v>
                </c:pt>
                <c:pt idx="21211">
                  <c:v>1</c:v>
                </c:pt>
                <c:pt idx="21212">
                  <c:v>0.75</c:v>
                </c:pt>
                <c:pt idx="21213">
                  <c:v>1</c:v>
                </c:pt>
                <c:pt idx="21214">
                  <c:v>1</c:v>
                </c:pt>
                <c:pt idx="21215">
                  <c:v>1</c:v>
                </c:pt>
                <c:pt idx="21216">
                  <c:v>1</c:v>
                </c:pt>
                <c:pt idx="21217">
                  <c:v>1</c:v>
                </c:pt>
                <c:pt idx="21218">
                  <c:v>1</c:v>
                </c:pt>
                <c:pt idx="21219">
                  <c:v>1</c:v>
                </c:pt>
                <c:pt idx="21220">
                  <c:v>1</c:v>
                </c:pt>
                <c:pt idx="21221">
                  <c:v>1</c:v>
                </c:pt>
                <c:pt idx="21222">
                  <c:v>1</c:v>
                </c:pt>
                <c:pt idx="21223">
                  <c:v>1</c:v>
                </c:pt>
                <c:pt idx="21224">
                  <c:v>1</c:v>
                </c:pt>
                <c:pt idx="21225">
                  <c:v>1</c:v>
                </c:pt>
                <c:pt idx="21226">
                  <c:v>1</c:v>
                </c:pt>
                <c:pt idx="21227">
                  <c:v>1</c:v>
                </c:pt>
                <c:pt idx="21228">
                  <c:v>1</c:v>
                </c:pt>
                <c:pt idx="21229">
                  <c:v>1</c:v>
                </c:pt>
                <c:pt idx="21230">
                  <c:v>1</c:v>
                </c:pt>
                <c:pt idx="21231">
                  <c:v>1</c:v>
                </c:pt>
                <c:pt idx="21232">
                  <c:v>1</c:v>
                </c:pt>
                <c:pt idx="21233">
                  <c:v>1</c:v>
                </c:pt>
                <c:pt idx="21234">
                  <c:v>1</c:v>
                </c:pt>
                <c:pt idx="21235">
                  <c:v>1</c:v>
                </c:pt>
                <c:pt idx="21236">
                  <c:v>1</c:v>
                </c:pt>
                <c:pt idx="21237">
                  <c:v>1</c:v>
                </c:pt>
                <c:pt idx="21238">
                  <c:v>1</c:v>
                </c:pt>
                <c:pt idx="21239">
                  <c:v>1</c:v>
                </c:pt>
                <c:pt idx="21240">
                  <c:v>1</c:v>
                </c:pt>
                <c:pt idx="21241">
                  <c:v>1</c:v>
                </c:pt>
                <c:pt idx="21242">
                  <c:v>1</c:v>
                </c:pt>
                <c:pt idx="21243">
                  <c:v>1</c:v>
                </c:pt>
                <c:pt idx="21244">
                  <c:v>1</c:v>
                </c:pt>
                <c:pt idx="21245">
                  <c:v>1</c:v>
                </c:pt>
                <c:pt idx="21246">
                  <c:v>1</c:v>
                </c:pt>
                <c:pt idx="21247">
                  <c:v>1</c:v>
                </c:pt>
                <c:pt idx="21248">
                  <c:v>1</c:v>
                </c:pt>
                <c:pt idx="21249">
                  <c:v>1</c:v>
                </c:pt>
                <c:pt idx="21250">
                  <c:v>1</c:v>
                </c:pt>
                <c:pt idx="21251">
                  <c:v>1</c:v>
                </c:pt>
                <c:pt idx="21252">
                  <c:v>1</c:v>
                </c:pt>
                <c:pt idx="21253">
                  <c:v>1</c:v>
                </c:pt>
                <c:pt idx="21254">
                  <c:v>1</c:v>
                </c:pt>
                <c:pt idx="21255">
                  <c:v>1</c:v>
                </c:pt>
                <c:pt idx="21256">
                  <c:v>1</c:v>
                </c:pt>
                <c:pt idx="21257">
                  <c:v>1</c:v>
                </c:pt>
                <c:pt idx="21258">
                  <c:v>1</c:v>
                </c:pt>
                <c:pt idx="21259">
                  <c:v>1</c:v>
                </c:pt>
                <c:pt idx="21260">
                  <c:v>1</c:v>
                </c:pt>
                <c:pt idx="21261">
                  <c:v>1</c:v>
                </c:pt>
                <c:pt idx="21262">
                  <c:v>1</c:v>
                </c:pt>
                <c:pt idx="21263">
                  <c:v>1</c:v>
                </c:pt>
                <c:pt idx="21264">
                  <c:v>1</c:v>
                </c:pt>
                <c:pt idx="21265">
                  <c:v>1</c:v>
                </c:pt>
                <c:pt idx="21266">
                  <c:v>1</c:v>
                </c:pt>
                <c:pt idx="21267">
                  <c:v>1</c:v>
                </c:pt>
                <c:pt idx="21268">
                  <c:v>1</c:v>
                </c:pt>
                <c:pt idx="21269">
                  <c:v>1</c:v>
                </c:pt>
                <c:pt idx="21270">
                  <c:v>1</c:v>
                </c:pt>
                <c:pt idx="21271">
                  <c:v>1</c:v>
                </c:pt>
                <c:pt idx="21272">
                  <c:v>1</c:v>
                </c:pt>
                <c:pt idx="21273">
                  <c:v>1</c:v>
                </c:pt>
                <c:pt idx="21274">
                  <c:v>1</c:v>
                </c:pt>
                <c:pt idx="21275">
                  <c:v>1</c:v>
                </c:pt>
                <c:pt idx="21276">
                  <c:v>1</c:v>
                </c:pt>
                <c:pt idx="21277">
                  <c:v>1</c:v>
                </c:pt>
                <c:pt idx="21278">
                  <c:v>1</c:v>
                </c:pt>
                <c:pt idx="21279">
                  <c:v>1</c:v>
                </c:pt>
                <c:pt idx="21280">
                  <c:v>1</c:v>
                </c:pt>
                <c:pt idx="21281">
                  <c:v>1</c:v>
                </c:pt>
                <c:pt idx="21282">
                  <c:v>1</c:v>
                </c:pt>
                <c:pt idx="21283">
                  <c:v>1</c:v>
                </c:pt>
                <c:pt idx="21284">
                  <c:v>1</c:v>
                </c:pt>
                <c:pt idx="21285">
                  <c:v>1</c:v>
                </c:pt>
                <c:pt idx="21286">
                  <c:v>1</c:v>
                </c:pt>
                <c:pt idx="21287">
                  <c:v>1</c:v>
                </c:pt>
                <c:pt idx="21288">
                  <c:v>1</c:v>
                </c:pt>
                <c:pt idx="21289">
                  <c:v>1</c:v>
                </c:pt>
                <c:pt idx="21290">
                  <c:v>1</c:v>
                </c:pt>
                <c:pt idx="21291">
                  <c:v>1</c:v>
                </c:pt>
                <c:pt idx="21292">
                  <c:v>1</c:v>
                </c:pt>
                <c:pt idx="21293">
                  <c:v>1</c:v>
                </c:pt>
                <c:pt idx="21294">
                  <c:v>1</c:v>
                </c:pt>
                <c:pt idx="21295">
                  <c:v>1</c:v>
                </c:pt>
                <c:pt idx="21296">
                  <c:v>1</c:v>
                </c:pt>
                <c:pt idx="21297">
                  <c:v>1</c:v>
                </c:pt>
                <c:pt idx="21298">
                  <c:v>1</c:v>
                </c:pt>
                <c:pt idx="21299">
                  <c:v>1</c:v>
                </c:pt>
                <c:pt idx="21300">
                  <c:v>1</c:v>
                </c:pt>
                <c:pt idx="21301">
                  <c:v>1</c:v>
                </c:pt>
                <c:pt idx="21302">
                  <c:v>1</c:v>
                </c:pt>
                <c:pt idx="21303">
                  <c:v>1</c:v>
                </c:pt>
                <c:pt idx="21304">
                  <c:v>1</c:v>
                </c:pt>
                <c:pt idx="21305">
                  <c:v>1</c:v>
                </c:pt>
                <c:pt idx="21306">
                  <c:v>1</c:v>
                </c:pt>
                <c:pt idx="21307">
                  <c:v>1</c:v>
                </c:pt>
                <c:pt idx="21308">
                  <c:v>1</c:v>
                </c:pt>
                <c:pt idx="21309">
                  <c:v>1</c:v>
                </c:pt>
                <c:pt idx="21310">
                  <c:v>1</c:v>
                </c:pt>
                <c:pt idx="21311">
                  <c:v>1</c:v>
                </c:pt>
                <c:pt idx="21312">
                  <c:v>1</c:v>
                </c:pt>
                <c:pt idx="21313">
                  <c:v>1</c:v>
                </c:pt>
                <c:pt idx="21314">
                  <c:v>1</c:v>
                </c:pt>
                <c:pt idx="21315">
                  <c:v>1</c:v>
                </c:pt>
                <c:pt idx="21316">
                  <c:v>1</c:v>
                </c:pt>
                <c:pt idx="21317">
                  <c:v>0.5</c:v>
                </c:pt>
                <c:pt idx="21318">
                  <c:v>1</c:v>
                </c:pt>
                <c:pt idx="21319">
                  <c:v>1</c:v>
                </c:pt>
                <c:pt idx="21320">
                  <c:v>1</c:v>
                </c:pt>
                <c:pt idx="21321">
                  <c:v>1</c:v>
                </c:pt>
                <c:pt idx="21322">
                  <c:v>1</c:v>
                </c:pt>
                <c:pt idx="21323">
                  <c:v>1</c:v>
                </c:pt>
                <c:pt idx="21324">
                  <c:v>1</c:v>
                </c:pt>
                <c:pt idx="21325">
                  <c:v>1</c:v>
                </c:pt>
                <c:pt idx="21326">
                  <c:v>1</c:v>
                </c:pt>
                <c:pt idx="21327">
                  <c:v>1</c:v>
                </c:pt>
                <c:pt idx="21328">
                  <c:v>1</c:v>
                </c:pt>
                <c:pt idx="21329">
                  <c:v>1</c:v>
                </c:pt>
                <c:pt idx="21330">
                  <c:v>1</c:v>
                </c:pt>
                <c:pt idx="21331">
                  <c:v>1</c:v>
                </c:pt>
                <c:pt idx="21332">
                  <c:v>1</c:v>
                </c:pt>
                <c:pt idx="21333">
                  <c:v>1</c:v>
                </c:pt>
                <c:pt idx="21334">
                  <c:v>1</c:v>
                </c:pt>
                <c:pt idx="21335">
                  <c:v>1</c:v>
                </c:pt>
                <c:pt idx="21336">
                  <c:v>1</c:v>
                </c:pt>
                <c:pt idx="21337">
                  <c:v>1</c:v>
                </c:pt>
                <c:pt idx="21338">
                  <c:v>1</c:v>
                </c:pt>
                <c:pt idx="21339">
                  <c:v>1</c:v>
                </c:pt>
                <c:pt idx="21340">
                  <c:v>1</c:v>
                </c:pt>
                <c:pt idx="21341">
                  <c:v>1</c:v>
                </c:pt>
                <c:pt idx="21342">
                  <c:v>1</c:v>
                </c:pt>
                <c:pt idx="21343">
                  <c:v>1</c:v>
                </c:pt>
                <c:pt idx="21344">
                  <c:v>1</c:v>
                </c:pt>
                <c:pt idx="21345">
                  <c:v>1</c:v>
                </c:pt>
                <c:pt idx="21346">
                  <c:v>1</c:v>
                </c:pt>
                <c:pt idx="21347">
                  <c:v>1</c:v>
                </c:pt>
                <c:pt idx="21348">
                  <c:v>1</c:v>
                </c:pt>
                <c:pt idx="21349">
                  <c:v>1</c:v>
                </c:pt>
                <c:pt idx="21350">
                  <c:v>1</c:v>
                </c:pt>
                <c:pt idx="21351">
                  <c:v>0.75</c:v>
                </c:pt>
                <c:pt idx="21352">
                  <c:v>1</c:v>
                </c:pt>
                <c:pt idx="21353">
                  <c:v>1</c:v>
                </c:pt>
                <c:pt idx="21354">
                  <c:v>1</c:v>
                </c:pt>
                <c:pt idx="21355">
                  <c:v>1</c:v>
                </c:pt>
                <c:pt idx="21356">
                  <c:v>1</c:v>
                </c:pt>
                <c:pt idx="21357">
                  <c:v>1</c:v>
                </c:pt>
                <c:pt idx="21358">
                  <c:v>1</c:v>
                </c:pt>
                <c:pt idx="21359">
                  <c:v>1</c:v>
                </c:pt>
                <c:pt idx="21360">
                  <c:v>1</c:v>
                </c:pt>
                <c:pt idx="21361">
                  <c:v>1</c:v>
                </c:pt>
                <c:pt idx="21362">
                  <c:v>1</c:v>
                </c:pt>
                <c:pt idx="21363">
                  <c:v>1</c:v>
                </c:pt>
                <c:pt idx="21364">
                  <c:v>1</c:v>
                </c:pt>
                <c:pt idx="21365">
                  <c:v>1</c:v>
                </c:pt>
                <c:pt idx="21366">
                  <c:v>1</c:v>
                </c:pt>
                <c:pt idx="21367">
                  <c:v>1</c:v>
                </c:pt>
                <c:pt idx="21368">
                  <c:v>1</c:v>
                </c:pt>
                <c:pt idx="21369">
                  <c:v>1</c:v>
                </c:pt>
                <c:pt idx="21370">
                  <c:v>1</c:v>
                </c:pt>
                <c:pt idx="21371">
                  <c:v>1</c:v>
                </c:pt>
                <c:pt idx="21372">
                  <c:v>1</c:v>
                </c:pt>
                <c:pt idx="21373">
                  <c:v>1</c:v>
                </c:pt>
                <c:pt idx="21374">
                  <c:v>1</c:v>
                </c:pt>
                <c:pt idx="21375">
                  <c:v>1</c:v>
                </c:pt>
                <c:pt idx="21376">
                  <c:v>1</c:v>
                </c:pt>
                <c:pt idx="21377">
                  <c:v>1</c:v>
                </c:pt>
                <c:pt idx="21378">
                  <c:v>1</c:v>
                </c:pt>
                <c:pt idx="21379">
                  <c:v>1</c:v>
                </c:pt>
                <c:pt idx="21380">
                  <c:v>1</c:v>
                </c:pt>
                <c:pt idx="21381">
                  <c:v>1</c:v>
                </c:pt>
                <c:pt idx="21382">
                  <c:v>1</c:v>
                </c:pt>
                <c:pt idx="21383">
                  <c:v>1</c:v>
                </c:pt>
                <c:pt idx="21384">
                  <c:v>1</c:v>
                </c:pt>
                <c:pt idx="21385">
                  <c:v>1</c:v>
                </c:pt>
                <c:pt idx="21386">
                  <c:v>1</c:v>
                </c:pt>
                <c:pt idx="21387">
                  <c:v>1</c:v>
                </c:pt>
                <c:pt idx="21388">
                  <c:v>1</c:v>
                </c:pt>
                <c:pt idx="21389">
                  <c:v>1</c:v>
                </c:pt>
                <c:pt idx="21390">
                  <c:v>1</c:v>
                </c:pt>
                <c:pt idx="21391">
                  <c:v>1</c:v>
                </c:pt>
                <c:pt idx="21392">
                  <c:v>1</c:v>
                </c:pt>
                <c:pt idx="21393">
                  <c:v>1</c:v>
                </c:pt>
                <c:pt idx="21394">
                  <c:v>1</c:v>
                </c:pt>
                <c:pt idx="21395">
                  <c:v>1</c:v>
                </c:pt>
                <c:pt idx="21396">
                  <c:v>1</c:v>
                </c:pt>
                <c:pt idx="21397">
                  <c:v>1</c:v>
                </c:pt>
                <c:pt idx="21398">
                  <c:v>1</c:v>
                </c:pt>
                <c:pt idx="21399">
                  <c:v>1</c:v>
                </c:pt>
                <c:pt idx="21400">
                  <c:v>1</c:v>
                </c:pt>
                <c:pt idx="21401">
                  <c:v>1</c:v>
                </c:pt>
                <c:pt idx="21402">
                  <c:v>1</c:v>
                </c:pt>
                <c:pt idx="21403">
                  <c:v>1</c:v>
                </c:pt>
                <c:pt idx="21404">
                  <c:v>1</c:v>
                </c:pt>
                <c:pt idx="21405">
                  <c:v>1</c:v>
                </c:pt>
                <c:pt idx="21406">
                  <c:v>1</c:v>
                </c:pt>
                <c:pt idx="21407">
                  <c:v>1</c:v>
                </c:pt>
                <c:pt idx="21408">
                  <c:v>1</c:v>
                </c:pt>
                <c:pt idx="21409">
                  <c:v>1</c:v>
                </c:pt>
                <c:pt idx="21410">
                  <c:v>1</c:v>
                </c:pt>
                <c:pt idx="21411">
                  <c:v>1</c:v>
                </c:pt>
                <c:pt idx="21412">
                  <c:v>1</c:v>
                </c:pt>
                <c:pt idx="21413">
                  <c:v>1</c:v>
                </c:pt>
                <c:pt idx="21414">
                  <c:v>1</c:v>
                </c:pt>
                <c:pt idx="21415">
                  <c:v>1</c:v>
                </c:pt>
                <c:pt idx="21416">
                  <c:v>1</c:v>
                </c:pt>
                <c:pt idx="21417">
                  <c:v>1</c:v>
                </c:pt>
                <c:pt idx="21418">
                  <c:v>1</c:v>
                </c:pt>
                <c:pt idx="21419">
                  <c:v>1</c:v>
                </c:pt>
                <c:pt idx="21420">
                  <c:v>1</c:v>
                </c:pt>
                <c:pt idx="21421">
                  <c:v>1</c:v>
                </c:pt>
                <c:pt idx="21422">
                  <c:v>1</c:v>
                </c:pt>
                <c:pt idx="21423">
                  <c:v>1</c:v>
                </c:pt>
                <c:pt idx="21424">
                  <c:v>1</c:v>
                </c:pt>
                <c:pt idx="21425">
                  <c:v>1</c:v>
                </c:pt>
                <c:pt idx="21426">
                  <c:v>1</c:v>
                </c:pt>
                <c:pt idx="21427">
                  <c:v>1</c:v>
                </c:pt>
                <c:pt idx="21428">
                  <c:v>1</c:v>
                </c:pt>
                <c:pt idx="21429">
                  <c:v>1</c:v>
                </c:pt>
                <c:pt idx="21430">
                  <c:v>1</c:v>
                </c:pt>
                <c:pt idx="21431">
                  <c:v>1</c:v>
                </c:pt>
                <c:pt idx="21432">
                  <c:v>1</c:v>
                </c:pt>
                <c:pt idx="21433">
                  <c:v>1</c:v>
                </c:pt>
                <c:pt idx="21434">
                  <c:v>0.75</c:v>
                </c:pt>
                <c:pt idx="21435">
                  <c:v>1</c:v>
                </c:pt>
                <c:pt idx="21436">
                  <c:v>1</c:v>
                </c:pt>
                <c:pt idx="21437">
                  <c:v>1</c:v>
                </c:pt>
                <c:pt idx="21438">
                  <c:v>1</c:v>
                </c:pt>
                <c:pt idx="21439">
                  <c:v>1</c:v>
                </c:pt>
                <c:pt idx="21440">
                  <c:v>1</c:v>
                </c:pt>
                <c:pt idx="21441">
                  <c:v>1</c:v>
                </c:pt>
                <c:pt idx="21442">
                  <c:v>1</c:v>
                </c:pt>
                <c:pt idx="21443">
                  <c:v>1</c:v>
                </c:pt>
                <c:pt idx="21444">
                  <c:v>1</c:v>
                </c:pt>
                <c:pt idx="21445">
                  <c:v>1</c:v>
                </c:pt>
                <c:pt idx="21446">
                  <c:v>1</c:v>
                </c:pt>
                <c:pt idx="21447">
                  <c:v>1</c:v>
                </c:pt>
                <c:pt idx="21448">
                  <c:v>1</c:v>
                </c:pt>
                <c:pt idx="21449">
                  <c:v>1</c:v>
                </c:pt>
                <c:pt idx="21450">
                  <c:v>1</c:v>
                </c:pt>
                <c:pt idx="21451">
                  <c:v>1</c:v>
                </c:pt>
                <c:pt idx="21452">
                  <c:v>1</c:v>
                </c:pt>
                <c:pt idx="21453">
                  <c:v>1</c:v>
                </c:pt>
                <c:pt idx="21454">
                  <c:v>1</c:v>
                </c:pt>
                <c:pt idx="21455">
                  <c:v>1</c:v>
                </c:pt>
                <c:pt idx="21456">
                  <c:v>1</c:v>
                </c:pt>
                <c:pt idx="21457">
                  <c:v>1</c:v>
                </c:pt>
                <c:pt idx="21458">
                  <c:v>0.75</c:v>
                </c:pt>
                <c:pt idx="21459">
                  <c:v>1</c:v>
                </c:pt>
                <c:pt idx="21460">
                  <c:v>1</c:v>
                </c:pt>
                <c:pt idx="21461">
                  <c:v>1</c:v>
                </c:pt>
                <c:pt idx="21462">
                  <c:v>1</c:v>
                </c:pt>
                <c:pt idx="21463">
                  <c:v>1</c:v>
                </c:pt>
                <c:pt idx="21464">
                  <c:v>1</c:v>
                </c:pt>
                <c:pt idx="21465">
                  <c:v>1</c:v>
                </c:pt>
                <c:pt idx="21466">
                  <c:v>1</c:v>
                </c:pt>
                <c:pt idx="21467">
                  <c:v>1</c:v>
                </c:pt>
                <c:pt idx="21468">
                  <c:v>1</c:v>
                </c:pt>
                <c:pt idx="21469">
                  <c:v>1</c:v>
                </c:pt>
                <c:pt idx="21470">
                  <c:v>0.75</c:v>
                </c:pt>
                <c:pt idx="21471">
                  <c:v>1</c:v>
                </c:pt>
                <c:pt idx="21472">
                  <c:v>1</c:v>
                </c:pt>
                <c:pt idx="21473">
                  <c:v>1</c:v>
                </c:pt>
                <c:pt idx="21474">
                  <c:v>1</c:v>
                </c:pt>
                <c:pt idx="21475">
                  <c:v>1</c:v>
                </c:pt>
                <c:pt idx="21476">
                  <c:v>1</c:v>
                </c:pt>
                <c:pt idx="21477">
                  <c:v>1</c:v>
                </c:pt>
                <c:pt idx="21478">
                  <c:v>1</c:v>
                </c:pt>
                <c:pt idx="21479">
                  <c:v>1</c:v>
                </c:pt>
                <c:pt idx="21480">
                  <c:v>1</c:v>
                </c:pt>
                <c:pt idx="21481">
                  <c:v>1</c:v>
                </c:pt>
                <c:pt idx="21482">
                  <c:v>1</c:v>
                </c:pt>
                <c:pt idx="21483">
                  <c:v>1</c:v>
                </c:pt>
                <c:pt idx="21484">
                  <c:v>1</c:v>
                </c:pt>
                <c:pt idx="21485">
                  <c:v>1</c:v>
                </c:pt>
                <c:pt idx="21486">
                  <c:v>1</c:v>
                </c:pt>
                <c:pt idx="21487">
                  <c:v>1</c:v>
                </c:pt>
                <c:pt idx="21488">
                  <c:v>0.75</c:v>
                </c:pt>
                <c:pt idx="21489">
                  <c:v>1</c:v>
                </c:pt>
                <c:pt idx="21490">
                  <c:v>0.75</c:v>
                </c:pt>
                <c:pt idx="21491">
                  <c:v>1</c:v>
                </c:pt>
                <c:pt idx="21492">
                  <c:v>1</c:v>
                </c:pt>
                <c:pt idx="21493">
                  <c:v>1</c:v>
                </c:pt>
                <c:pt idx="21494">
                  <c:v>1</c:v>
                </c:pt>
                <c:pt idx="21495">
                  <c:v>1</c:v>
                </c:pt>
                <c:pt idx="21496">
                  <c:v>1</c:v>
                </c:pt>
                <c:pt idx="21497">
                  <c:v>1</c:v>
                </c:pt>
                <c:pt idx="21498">
                  <c:v>1</c:v>
                </c:pt>
                <c:pt idx="21499">
                  <c:v>1</c:v>
                </c:pt>
                <c:pt idx="21500">
                  <c:v>1</c:v>
                </c:pt>
                <c:pt idx="21501">
                  <c:v>1</c:v>
                </c:pt>
                <c:pt idx="21502">
                  <c:v>1</c:v>
                </c:pt>
                <c:pt idx="21503">
                  <c:v>1</c:v>
                </c:pt>
                <c:pt idx="21504">
                  <c:v>1</c:v>
                </c:pt>
                <c:pt idx="21505">
                  <c:v>1</c:v>
                </c:pt>
                <c:pt idx="21506">
                  <c:v>1</c:v>
                </c:pt>
                <c:pt idx="21507">
                  <c:v>1</c:v>
                </c:pt>
                <c:pt idx="21508">
                  <c:v>1</c:v>
                </c:pt>
                <c:pt idx="21509">
                  <c:v>1</c:v>
                </c:pt>
                <c:pt idx="21510">
                  <c:v>1</c:v>
                </c:pt>
                <c:pt idx="21511">
                  <c:v>1</c:v>
                </c:pt>
                <c:pt idx="21512">
                  <c:v>1</c:v>
                </c:pt>
                <c:pt idx="21513">
                  <c:v>1</c:v>
                </c:pt>
                <c:pt idx="21514">
                  <c:v>1</c:v>
                </c:pt>
                <c:pt idx="21515">
                  <c:v>1</c:v>
                </c:pt>
                <c:pt idx="21516">
                  <c:v>1</c:v>
                </c:pt>
                <c:pt idx="21517">
                  <c:v>1</c:v>
                </c:pt>
                <c:pt idx="21518">
                  <c:v>1</c:v>
                </c:pt>
                <c:pt idx="21519">
                  <c:v>1</c:v>
                </c:pt>
                <c:pt idx="21520">
                  <c:v>1</c:v>
                </c:pt>
                <c:pt idx="21521">
                  <c:v>1</c:v>
                </c:pt>
                <c:pt idx="21522">
                  <c:v>1</c:v>
                </c:pt>
                <c:pt idx="21523">
                  <c:v>1</c:v>
                </c:pt>
                <c:pt idx="21524">
                  <c:v>1</c:v>
                </c:pt>
                <c:pt idx="21525">
                  <c:v>1</c:v>
                </c:pt>
                <c:pt idx="21526">
                  <c:v>1</c:v>
                </c:pt>
                <c:pt idx="21527">
                  <c:v>1</c:v>
                </c:pt>
                <c:pt idx="21528">
                  <c:v>1</c:v>
                </c:pt>
                <c:pt idx="21529">
                  <c:v>1</c:v>
                </c:pt>
                <c:pt idx="21530">
                  <c:v>0.5</c:v>
                </c:pt>
                <c:pt idx="21531">
                  <c:v>1</c:v>
                </c:pt>
                <c:pt idx="21532">
                  <c:v>1</c:v>
                </c:pt>
                <c:pt idx="21533">
                  <c:v>1</c:v>
                </c:pt>
                <c:pt idx="21534">
                  <c:v>1</c:v>
                </c:pt>
                <c:pt idx="21535">
                  <c:v>1</c:v>
                </c:pt>
                <c:pt idx="21536">
                  <c:v>1</c:v>
                </c:pt>
                <c:pt idx="21537">
                  <c:v>1</c:v>
                </c:pt>
                <c:pt idx="21538">
                  <c:v>1</c:v>
                </c:pt>
                <c:pt idx="21539">
                  <c:v>1</c:v>
                </c:pt>
                <c:pt idx="21540">
                  <c:v>1</c:v>
                </c:pt>
                <c:pt idx="21541">
                  <c:v>1</c:v>
                </c:pt>
                <c:pt idx="21542">
                  <c:v>1</c:v>
                </c:pt>
                <c:pt idx="21543">
                  <c:v>1</c:v>
                </c:pt>
                <c:pt idx="21544">
                  <c:v>0.75</c:v>
                </c:pt>
                <c:pt idx="21545">
                  <c:v>1</c:v>
                </c:pt>
                <c:pt idx="21546">
                  <c:v>1</c:v>
                </c:pt>
                <c:pt idx="21547">
                  <c:v>0.5</c:v>
                </c:pt>
                <c:pt idx="21548">
                  <c:v>1</c:v>
                </c:pt>
                <c:pt idx="21549">
                  <c:v>1</c:v>
                </c:pt>
                <c:pt idx="21550">
                  <c:v>1</c:v>
                </c:pt>
                <c:pt idx="21551">
                  <c:v>1</c:v>
                </c:pt>
                <c:pt idx="21552">
                  <c:v>1</c:v>
                </c:pt>
                <c:pt idx="21553">
                  <c:v>1</c:v>
                </c:pt>
                <c:pt idx="21554">
                  <c:v>1</c:v>
                </c:pt>
                <c:pt idx="21555">
                  <c:v>1</c:v>
                </c:pt>
                <c:pt idx="21556">
                  <c:v>1</c:v>
                </c:pt>
                <c:pt idx="21557">
                  <c:v>1</c:v>
                </c:pt>
                <c:pt idx="21558">
                  <c:v>1</c:v>
                </c:pt>
                <c:pt idx="21559">
                  <c:v>1</c:v>
                </c:pt>
                <c:pt idx="21560">
                  <c:v>1</c:v>
                </c:pt>
                <c:pt idx="21561">
                  <c:v>1</c:v>
                </c:pt>
                <c:pt idx="21562">
                  <c:v>1</c:v>
                </c:pt>
                <c:pt idx="21563">
                  <c:v>1</c:v>
                </c:pt>
                <c:pt idx="21564">
                  <c:v>1</c:v>
                </c:pt>
                <c:pt idx="21565">
                  <c:v>1</c:v>
                </c:pt>
                <c:pt idx="21566">
                  <c:v>1</c:v>
                </c:pt>
                <c:pt idx="21567">
                  <c:v>1</c:v>
                </c:pt>
                <c:pt idx="21568">
                  <c:v>1</c:v>
                </c:pt>
                <c:pt idx="21569">
                  <c:v>1</c:v>
                </c:pt>
                <c:pt idx="21570">
                  <c:v>1</c:v>
                </c:pt>
                <c:pt idx="21571">
                  <c:v>1</c:v>
                </c:pt>
                <c:pt idx="21572">
                  <c:v>1</c:v>
                </c:pt>
                <c:pt idx="21573">
                  <c:v>1</c:v>
                </c:pt>
                <c:pt idx="21574">
                  <c:v>1</c:v>
                </c:pt>
                <c:pt idx="21575">
                  <c:v>1</c:v>
                </c:pt>
                <c:pt idx="21576">
                  <c:v>1</c:v>
                </c:pt>
                <c:pt idx="21577">
                  <c:v>1</c:v>
                </c:pt>
                <c:pt idx="21578">
                  <c:v>1</c:v>
                </c:pt>
                <c:pt idx="21579">
                  <c:v>1</c:v>
                </c:pt>
                <c:pt idx="21580">
                  <c:v>1</c:v>
                </c:pt>
                <c:pt idx="21581">
                  <c:v>1</c:v>
                </c:pt>
                <c:pt idx="21582">
                  <c:v>1</c:v>
                </c:pt>
                <c:pt idx="21583">
                  <c:v>1</c:v>
                </c:pt>
                <c:pt idx="21584">
                  <c:v>1</c:v>
                </c:pt>
                <c:pt idx="21585">
                  <c:v>1</c:v>
                </c:pt>
                <c:pt idx="21586">
                  <c:v>1</c:v>
                </c:pt>
                <c:pt idx="21587">
                  <c:v>1</c:v>
                </c:pt>
                <c:pt idx="21588">
                  <c:v>1</c:v>
                </c:pt>
                <c:pt idx="21589">
                  <c:v>1</c:v>
                </c:pt>
                <c:pt idx="21590">
                  <c:v>1</c:v>
                </c:pt>
                <c:pt idx="21591">
                  <c:v>1</c:v>
                </c:pt>
                <c:pt idx="21592">
                  <c:v>1</c:v>
                </c:pt>
                <c:pt idx="21593">
                  <c:v>1</c:v>
                </c:pt>
                <c:pt idx="21594">
                  <c:v>1</c:v>
                </c:pt>
                <c:pt idx="21595">
                  <c:v>1</c:v>
                </c:pt>
                <c:pt idx="21596">
                  <c:v>1</c:v>
                </c:pt>
                <c:pt idx="21597">
                  <c:v>1</c:v>
                </c:pt>
                <c:pt idx="21598">
                  <c:v>1</c:v>
                </c:pt>
                <c:pt idx="21599">
                  <c:v>1</c:v>
                </c:pt>
                <c:pt idx="21600">
                  <c:v>1</c:v>
                </c:pt>
                <c:pt idx="21601">
                  <c:v>1</c:v>
                </c:pt>
                <c:pt idx="21602">
                  <c:v>1</c:v>
                </c:pt>
                <c:pt idx="21603">
                  <c:v>1</c:v>
                </c:pt>
                <c:pt idx="21604">
                  <c:v>1</c:v>
                </c:pt>
                <c:pt idx="21605">
                  <c:v>1</c:v>
                </c:pt>
                <c:pt idx="21606">
                  <c:v>1</c:v>
                </c:pt>
                <c:pt idx="21607">
                  <c:v>1</c:v>
                </c:pt>
                <c:pt idx="21608">
                  <c:v>1</c:v>
                </c:pt>
                <c:pt idx="21609">
                  <c:v>1</c:v>
                </c:pt>
                <c:pt idx="21610">
                  <c:v>1</c:v>
                </c:pt>
                <c:pt idx="21611">
                  <c:v>1</c:v>
                </c:pt>
                <c:pt idx="21612">
                  <c:v>1</c:v>
                </c:pt>
                <c:pt idx="21613">
                  <c:v>1</c:v>
                </c:pt>
                <c:pt idx="21614">
                  <c:v>1</c:v>
                </c:pt>
                <c:pt idx="21615">
                  <c:v>1</c:v>
                </c:pt>
                <c:pt idx="21616">
                  <c:v>1</c:v>
                </c:pt>
                <c:pt idx="21617">
                  <c:v>1</c:v>
                </c:pt>
                <c:pt idx="21618">
                  <c:v>1</c:v>
                </c:pt>
                <c:pt idx="21619">
                  <c:v>1</c:v>
                </c:pt>
                <c:pt idx="21620">
                  <c:v>1</c:v>
                </c:pt>
                <c:pt idx="21621">
                  <c:v>1</c:v>
                </c:pt>
                <c:pt idx="21622">
                  <c:v>1</c:v>
                </c:pt>
                <c:pt idx="21623">
                  <c:v>1</c:v>
                </c:pt>
                <c:pt idx="21624">
                  <c:v>1</c:v>
                </c:pt>
                <c:pt idx="21625">
                  <c:v>1</c:v>
                </c:pt>
                <c:pt idx="21626">
                  <c:v>1</c:v>
                </c:pt>
                <c:pt idx="21627">
                  <c:v>1</c:v>
                </c:pt>
                <c:pt idx="21628">
                  <c:v>1</c:v>
                </c:pt>
                <c:pt idx="21629">
                  <c:v>1</c:v>
                </c:pt>
                <c:pt idx="21630">
                  <c:v>1</c:v>
                </c:pt>
                <c:pt idx="21631">
                  <c:v>1</c:v>
                </c:pt>
                <c:pt idx="21632">
                  <c:v>1</c:v>
                </c:pt>
                <c:pt idx="21633">
                  <c:v>1</c:v>
                </c:pt>
                <c:pt idx="21634">
                  <c:v>1</c:v>
                </c:pt>
                <c:pt idx="21635">
                  <c:v>1</c:v>
                </c:pt>
                <c:pt idx="21636">
                  <c:v>1</c:v>
                </c:pt>
                <c:pt idx="21637">
                  <c:v>1</c:v>
                </c:pt>
                <c:pt idx="21638">
                  <c:v>1</c:v>
                </c:pt>
                <c:pt idx="21639">
                  <c:v>1</c:v>
                </c:pt>
                <c:pt idx="21640">
                  <c:v>1</c:v>
                </c:pt>
                <c:pt idx="21641">
                  <c:v>1</c:v>
                </c:pt>
                <c:pt idx="21642">
                  <c:v>1</c:v>
                </c:pt>
                <c:pt idx="21643">
                  <c:v>1</c:v>
                </c:pt>
                <c:pt idx="21644">
                  <c:v>1</c:v>
                </c:pt>
                <c:pt idx="21645">
                  <c:v>1</c:v>
                </c:pt>
                <c:pt idx="21646">
                  <c:v>1</c:v>
                </c:pt>
                <c:pt idx="21647">
                  <c:v>1</c:v>
                </c:pt>
                <c:pt idx="21648">
                  <c:v>1</c:v>
                </c:pt>
                <c:pt idx="21649">
                  <c:v>1</c:v>
                </c:pt>
                <c:pt idx="21650">
                  <c:v>1</c:v>
                </c:pt>
                <c:pt idx="21651">
                  <c:v>1</c:v>
                </c:pt>
                <c:pt idx="21652">
                  <c:v>1</c:v>
                </c:pt>
                <c:pt idx="21653">
                  <c:v>1</c:v>
                </c:pt>
                <c:pt idx="21654">
                  <c:v>1</c:v>
                </c:pt>
                <c:pt idx="21655">
                  <c:v>1</c:v>
                </c:pt>
                <c:pt idx="21656">
                  <c:v>0.75</c:v>
                </c:pt>
                <c:pt idx="21657">
                  <c:v>1</c:v>
                </c:pt>
                <c:pt idx="21658">
                  <c:v>1</c:v>
                </c:pt>
                <c:pt idx="21659">
                  <c:v>1</c:v>
                </c:pt>
                <c:pt idx="21660">
                  <c:v>1</c:v>
                </c:pt>
                <c:pt idx="21661">
                  <c:v>1</c:v>
                </c:pt>
                <c:pt idx="21662">
                  <c:v>1</c:v>
                </c:pt>
                <c:pt idx="21663">
                  <c:v>1</c:v>
                </c:pt>
                <c:pt idx="21664">
                  <c:v>1</c:v>
                </c:pt>
                <c:pt idx="21665">
                  <c:v>1</c:v>
                </c:pt>
                <c:pt idx="21666">
                  <c:v>1</c:v>
                </c:pt>
                <c:pt idx="21667">
                  <c:v>1</c:v>
                </c:pt>
                <c:pt idx="21668">
                  <c:v>1</c:v>
                </c:pt>
                <c:pt idx="21669">
                  <c:v>1</c:v>
                </c:pt>
                <c:pt idx="21670">
                  <c:v>1</c:v>
                </c:pt>
                <c:pt idx="21671">
                  <c:v>1</c:v>
                </c:pt>
                <c:pt idx="21672">
                  <c:v>1</c:v>
                </c:pt>
                <c:pt idx="21673">
                  <c:v>1</c:v>
                </c:pt>
                <c:pt idx="21674">
                  <c:v>1</c:v>
                </c:pt>
                <c:pt idx="21675">
                  <c:v>1</c:v>
                </c:pt>
                <c:pt idx="21676">
                  <c:v>1</c:v>
                </c:pt>
                <c:pt idx="21677">
                  <c:v>1</c:v>
                </c:pt>
                <c:pt idx="21678">
                  <c:v>1</c:v>
                </c:pt>
                <c:pt idx="21679">
                  <c:v>1</c:v>
                </c:pt>
                <c:pt idx="21680">
                  <c:v>1</c:v>
                </c:pt>
                <c:pt idx="21681">
                  <c:v>1</c:v>
                </c:pt>
                <c:pt idx="21682">
                  <c:v>1</c:v>
                </c:pt>
                <c:pt idx="21683">
                  <c:v>1</c:v>
                </c:pt>
                <c:pt idx="21684">
                  <c:v>1</c:v>
                </c:pt>
                <c:pt idx="21685">
                  <c:v>1</c:v>
                </c:pt>
                <c:pt idx="21686">
                  <c:v>1</c:v>
                </c:pt>
                <c:pt idx="21687">
                  <c:v>1</c:v>
                </c:pt>
                <c:pt idx="21688">
                  <c:v>1</c:v>
                </c:pt>
                <c:pt idx="21689">
                  <c:v>1</c:v>
                </c:pt>
                <c:pt idx="21690">
                  <c:v>1</c:v>
                </c:pt>
                <c:pt idx="21691">
                  <c:v>1</c:v>
                </c:pt>
                <c:pt idx="21692">
                  <c:v>1</c:v>
                </c:pt>
                <c:pt idx="21693">
                  <c:v>1</c:v>
                </c:pt>
                <c:pt idx="21694">
                  <c:v>1</c:v>
                </c:pt>
                <c:pt idx="21695">
                  <c:v>1</c:v>
                </c:pt>
                <c:pt idx="21696">
                  <c:v>1</c:v>
                </c:pt>
                <c:pt idx="21697">
                  <c:v>1</c:v>
                </c:pt>
                <c:pt idx="21698">
                  <c:v>1</c:v>
                </c:pt>
                <c:pt idx="21699">
                  <c:v>1</c:v>
                </c:pt>
                <c:pt idx="21700">
                  <c:v>1</c:v>
                </c:pt>
                <c:pt idx="21701">
                  <c:v>1</c:v>
                </c:pt>
                <c:pt idx="21702">
                  <c:v>1</c:v>
                </c:pt>
                <c:pt idx="21703">
                  <c:v>1</c:v>
                </c:pt>
                <c:pt idx="21704">
                  <c:v>1</c:v>
                </c:pt>
                <c:pt idx="21705">
                  <c:v>1</c:v>
                </c:pt>
                <c:pt idx="21706">
                  <c:v>1</c:v>
                </c:pt>
                <c:pt idx="21707">
                  <c:v>1</c:v>
                </c:pt>
                <c:pt idx="21708">
                  <c:v>1</c:v>
                </c:pt>
                <c:pt idx="21709">
                  <c:v>1</c:v>
                </c:pt>
                <c:pt idx="21710">
                  <c:v>1</c:v>
                </c:pt>
                <c:pt idx="21711">
                  <c:v>1</c:v>
                </c:pt>
                <c:pt idx="21712">
                  <c:v>1</c:v>
                </c:pt>
                <c:pt idx="21713">
                  <c:v>1</c:v>
                </c:pt>
                <c:pt idx="21714">
                  <c:v>1</c:v>
                </c:pt>
                <c:pt idx="21715">
                  <c:v>1</c:v>
                </c:pt>
                <c:pt idx="21716">
                  <c:v>1</c:v>
                </c:pt>
                <c:pt idx="21717">
                  <c:v>1</c:v>
                </c:pt>
                <c:pt idx="21718">
                  <c:v>1</c:v>
                </c:pt>
                <c:pt idx="21719">
                  <c:v>1</c:v>
                </c:pt>
                <c:pt idx="21720">
                  <c:v>1</c:v>
                </c:pt>
                <c:pt idx="21721">
                  <c:v>1</c:v>
                </c:pt>
                <c:pt idx="21722">
                  <c:v>1</c:v>
                </c:pt>
                <c:pt idx="21723">
                  <c:v>1</c:v>
                </c:pt>
                <c:pt idx="21724">
                  <c:v>1</c:v>
                </c:pt>
                <c:pt idx="21725">
                  <c:v>1</c:v>
                </c:pt>
                <c:pt idx="21726">
                  <c:v>1</c:v>
                </c:pt>
                <c:pt idx="21727">
                  <c:v>1</c:v>
                </c:pt>
                <c:pt idx="21728">
                  <c:v>1</c:v>
                </c:pt>
                <c:pt idx="21729">
                  <c:v>1</c:v>
                </c:pt>
                <c:pt idx="21730">
                  <c:v>1</c:v>
                </c:pt>
                <c:pt idx="21731">
                  <c:v>1</c:v>
                </c:pt>
                <c:pt idx="21732">
                  <c:v>1</c:v>
                </c:pt>
                <c:pt idx="21733">
                  <c:v>1</c:v>
                </c:pt>
                <c:pt idx="21734">
                  <c:v>1</c:v>
                </c:pt>
                <c:pt idx="21735">
                  <c:v>1</c:v>
                </c:pt>
                <c:pt idx="21736">
                  <c:v>1</c:v>
                </c:pt>
                <c:pt idx="21737">
                  <c:v>1</c:v>
                </c:pt>
                <c:pt idx="21738">
                  <c:v>1</c:v>
                </c:pt>
                <c:pt idx="21739">
                  <c:v>1</c:v>
                </c:pt>
                <c:pt idx="21740">
                  <c:v>1</c:v>
                </c:pt>
                <c:pt idx="21741">
                  <c:v>1</c:v>
                </c:pt>
                <c:pt idx="21742">
                  <c:v>1</c:v>
                </c:pt>
                <c:pt idx="21743">
                  <c:v>1</c:v>
                </c:pt>
                <c:pt idx="21744">
                  <c:v>1</c:v>
                </c:pt>
                <c:pt idx="21745">
                  <c:v>1</c:v>
                </c:pt>
                <c:pt idx="21746">
                  <c:v>1</c:v>
                </c:pt>
                <c:pt idx="21747">
                  <c:v>1</c:v>
                </c:pt>
                <c:pt idx="21748">
                  <c:v>1</c:v>
                </c:pt>
                <c:pt idx="21749">
                  <c:v>1</c:v>
                </c:pt>
                <c:pt idx="21750">
                  <c:v>1</c:v>
                </c:pt>
                <c:pt idx="21751">
                  <c:v>1</c:v>
                </c:pt>
                <c:pt idx="21752">
                  <c:v>1</c:v>
                </c:pt>
                <c:pt idx="21753">
                  <c:v>1</c:v>
                </c:pt>
                <c:pt idx="21754">
                  <c:v>1</c:v>
                </c:pt>
                <c:pt idx="21755">
                  <c:v>1</c:v>
                </c:pt>
                <c:pt idx="21756">
                  <c:v>1</c:v>
                </c:pt>
                <c:pt idx="21757">
                  <c:v>1</c:v>
                </c:pt>
                <c:pt idx="21758">
                  <c:v>1</c:v>
                </c:pt>
                <c:pt idx="21759">
                  <c:v>1</c:v>
                </c:pt>
                <c:pt idx="21760">
                  <c:v>1</c:v>
                </c:pt>
                <c:pt idx="21761">
                  <c:v>1</c:v>
                </c:pt>
                <c:pt idx="21762">
                  <c:v>1</c:v>
                </c:pt>
                <c:pt idx="21763">
                  <c:v>1</c:v>
                </c:pt>
                <c:pt idx="21764">
                  <c:v>1</c:v>
                </c:pt>
                <c:pt idx="21765">
                  <c:v>1</c:v>
                </c:pt>
                <c:pt idx="21766">
                  <c:v>1</c:v>
                </c:pt>
                <c:pt idx="21767">
                  <c:v>1</c:v>
                </c:pt>
                <c:pt idx="21768">
                  <c:v>1</c:v>
                </c:pt>
                <c:pt idx="21769">
                  <c:v>1</c:v>
                </c:pt>
                <c:pt idx="21770">
                  <c:v>1</c:v>
                </c:pt>
                <c:pt idx="21771">
                  <c:v>1</c:v>
                </c:pt>
                <c:pt idx="21772">
                  <c:v>1</c:v>
                </c:pt>
                <c:pt idx="21773">
                  <c:v>1</c:v>
                </c:pt>
                <c:pt idx="21774">
                  <c:v>1</c:v>
                </c:pt>
                <c:pt idx="21775">
                  <c:v>1</c:v>
                </c:pt>
                <c:pt idx="21776">
                  <c:v>1</c:v>
                </c:pt>
                <c:pt idx="21777">
                  <c:v>1</c:v>
                </c:pt>
                <c:pt idx="21778">
                  <c:v>1</c:v>
                </c:pt>
                <c:pt idx="21779">
                  <c:v>1</c:v>
                </c:pt>
                <c:pt idx="21780">
                  <c:v>1</c:v>
                </c:pt>
                <c:pt idx="21781">
                  <c:v>1</c:v>
                </c:pt>
                <c:pt idx="21782">
                  <c:v>1</c:v>
                </c:pt>
                <c:pt idx="21783">
                  <c:v>1</c:v>
                </c:pt>
                <c:pt idx="21784">
                  <c:v>1</c:v>
                </c:pt>
                <c:pt idx="21785">
                  <c:v>1</c:v>
                </c:pt>
                <c:pt idx="21786">
                  <c:v>1</c:v>
                </c:pt>
                <c:pt idx="21787">
                  <c:v>1</c:v>
                </c:pt>
                <c:pt idx="21788">
                  <c:v>1</c:v>
                </c:pt>
                <c:pt idx="21789">
                  <c:v>1</c:v>
                </c:pt>
                <c:pt idx="21790">
                  <c:v>1</c:v>
                </c:pt>
                <c:pt idx="21791">
                  <c:v>1</c:v>
                </c:pt>
                <c:pt idx="21792">
                  <c:v>1</c:v>
                </c:pt>
                <c:pt idx="21793">
                  <c:v>1</c:v>
                </c:pt>
                <c:pt idx="21794">
                  <c:v>1</c:v>
                </c:pt>
                <c:pt idx="21795">
                  <c:v>1</c:v>
                </c:pt>
                <c:pt idx="21796">
                  <c:v>1</c:v>
                </c:pt>
                <c:pt idx="21797">
                  <c:v>1</c:v>
                </c:pt>
                <c:pt idx="21798">
                  <c:v>1</c:v>
                </c:pt>
                <c:pt idx="21799">
                  <c:v>1</c:v>
                </c:pt>
                <c:pt idx="21800">
                  <c:v>1</c:v>
                </c:pt>
                <c:pt idx="21801">
                  <c:v>1</c:v>
                </c:pt>
                <c:pt idx="21802">
                  <c:v>1</c:v>
                </c:pt>
                <c:pt idx="21803">
                  <c:v>1</c:v>
                </c:pt>
                <c:pt idx="21804">
                  <c:v>1</c:v>
                </c:pt>
                <c:pt idx="21805">
                  <c:v>1</c:v>
                </c:pt>
                <c:pt idx="21806">
                  <c:v>1</c:v>
                </c:pt>
                <c:pt idx="21807">
                  <c:v>1</c:v>
                </c:pt>
                <c:pt idx="21808">
                  <c:v>1</c:v>
                </c:pt>
                <c:pt idx="21809">
                  <c:v>1</c:v>
                </c:pt>
                <c:pt idx="21810">
                  <c:v>1</c:v>
                </c:pt>
                <c:pt idx="21811">
                  <c:v>1</c:v>
                </c:pt>
                <c:pt idx="21812">
                  <c:v>1</c:v>
                </c:pt>
                <c:pt idx="21813">
                  <c:v>1</c:v>
                </c:pt>
                <c:pt idx="21814">
                  <c:v>1</c:v>
                </c:pt>
                <c:pt idx="21815">
                  <c:v>1</c:v>
                </c:pt>
                <c:pt idx="21816">
                  <c:v>1</c:v>
                </c:pt>
                <c:pt idx="21817">
                  <c:v>1</c:v>
                </c:pt>
                <c:pt idx="21818">
                  <c:v>1</c:v>
                </c:pt>
                <c:pt idx="21819">
                  <c:v>1</c:v>
                </c:pt>
                <c:pt idx="21820">
                  <c:v>1</c:v>
                </c:pt>
                <c:pt idx="21821">
                  <c:v>1</c:v>
                </c:pt>
                <c:pt idx="21822">
                  <c:v>1</c:v>
                </c:pt>
                <c:pt idx="21823">
                  <c:v>1</c:v>
                </c:pt>
                <c:pt idx="21824">
                  <c:v>1</c:v>
                </c:pt>
                <c:pt idx="21825">
                  <c:v>1</c:v>
                </c:pt>
                <c:pt idx="21826">
                  <c:v>1</c:v>
                </c:pt>
                <c:pt idx="21827">
                  <c:v>1</c:v>
                </c:pt>
                <c:pt idx="21828">
                  <c:v>1</c:v>
                </c:pt>
                <c:pt idx="21829">
                  <c:v>1</c:v>
                </c:pt>
                <c:pt idx="21830">
                  <c:v>1</c:v>
                </c:pt>
                <c:pt idx="21831">
                  <c:v>0.5</c:v>
                </c:pt>
                <c:pt idx="21832">
                  <c:v>1</c:v>
                </c:pt>
                <c:pt idx="21833">
                  <c:v>1</c:v>
                </c:pt>
                <c:pt idx="21834">
                  <c:v>1</c:v>
                </c:pt>
                <c:pt idx="21835">
                  <c:v>1</c:v>
                </c:pt>
                <c:pt idx="21836">
                  <c:v>1</c:v>
                </c:pt>
                <c:pt idx="21837">
                  <c:v>1</c:v>
                </c:pt>
                <c:pt idx="21838">
                  <c:v>1</c:v>
                </c:pt>
                <c:pt idx="21839">
                  <c:v>1</c:v>
                </c:pt>
                <c:pt idx="21840">
                  <c:v>1</c:v>
                </c:pt>
                <c:pt idx="21841">
                  <c:v>1</c:v>
                </c:pt>
                <c:pt idx="21842">
                  <c:v>1</c:v>
                </c:pt>
                <c:pt idx="21843">
                  <c:v>1</c:v>
                </c:pt>
                <c:pt idx="21844">
                  <c:v>1</c:v>
                </c:pt>
                <c:pt idx="21845">
                  <c:v>1</c:v>
                </c:pt>
                <c:pt idx="21846">
                  <c:v>1</c:v>
                </c:pt>
                <c:pt idx="21847">
                  <c:v>1</c:v>
                </c:pt>
                <c:pt idx="21848">
                  <c:v>1</c:v>
                </c:pt>
                <c:pt idx="21849">
                  <c:v>1</c:v>
                </c:pt>
                <c:pt idx="21850">
                  <c:v>1</c:v>
                </c:pt>
                <c:pt idx="21851">
                  <c:v>1</c:v>
                </c:pt>
                <c:pt idx="21852">
                  <c:v>1</c:v>
                </c:pt>
                <c:pt idx="21853">
                  <c:v>1</c:v>
                </c:pt>
                <c:pt idx="21854">
                  <c:v>1</c:v>
                </c:pt>
                <c:pt idx="21855">
                  <c:v>1</c:v>
                </c:pt>
                <c:pt idx="21856">
                  <c:v>1</c:v>
                </c:pt>
                <c:pt idx="21857">
                  <c:v>1</c:v>
                </c:pt>
                <c:pt idx="21858">
                  <c:v>1</c:v>
                </c:pt>
                <c:pt idx="21859">
                  <c:v>1</c:v>
                </c:pt>
                <c:pt idx="21860">
                  <c:v>1</c:v>
                </c:pt>
                <c:pt idx="21861">
                  <c:v>1</c:v>
                </c:pt>
                <c:pt idx="21862">
                  <c:v>1</c:v>
                </c:pt>
                <c:pt idx="21863">
                  <c:v>1</c:v>
                </c:pt>
                <c:pt idx="21864">
                  <c:v>1</c:v>
                </c:pt>
                <c:pt idx="21865">
                  <c:v>1</c:v>
                </c:pt>
                <c:pt idx="21866">
                  <c:v>1</c:v>
                </c:pt>
                <c:pt idx="21867">
                  <c:v>1</c:v>
                </c:pt>
                <c:pt idx="21868">
                  <c:v>1</c:v>
                </c:pt>
                <c:pt idx="21869">
                  <c:v>1</c:v>
                </c:pt>
                <c:pt idx="21870">
                  <c:v>1</c:v>
                </c:pt>
                <c:pt idx="21871">
                  <c:v>1</c:v>
                </c:pt>
                <c:pt idx="21872">
                  <c:v>1</c:v>
                </c:pt>
                <c:pt idx="21873">
                  <c:v>1</c:v>
                </c:pt>
                <c:pt idx="21874">
                  <c:v>1</c:v>
                </c:pt>
                <c:pt idx="21875">
                  <c:v>1</c:v>
                </c:pt>
                <c:pt idx="21876">
                  <c:v>1</c:v>
                </c:pt>
                <c:pt idx="21877">
                  <c:v>0.75</c:v>
                </c:pt>
                <c:pt idx="21878">
                  <c:v>1</c:v>
                </c:pt>
                <c:pt idx="21879">
                  <c:v>1</c:v>
                </c:pt>
                <c:pt idx="21880">
                  <c:v>1</c:v>
                </c:pt>
                <c:pt idx="21881">
                  <c:v>1</c:v>
                </c:pt>
                <c:pt idx="21882">
                  <c:v>1</c:v>
                </c:pt>
                <c:pt idx="21883">
                  <c:v>1</c:v>
                </c:pt>
                <c:pt idx="21884">
                  <c:v>1</c:v>
                </c:pt>
                <c:pt idx="21885">
                  <c:v>1</c:v>
                </c:pt>
                <c:pt idx="21886">
                  <c:v>1</c:v>
                </c:pt>
                <c:pt idx="21887">
                  <c:v>1</c:v>
                </c:pt>
                <c:pt idx="21888">
                  <c:v>1</c:v>
                </c:pt>
                <c:pt idx="21889">
                  <c:v>1</c:v>
                </c:pt>
                <c:pt idx="21890">
                  <c:v>1</c:v>
                </c:pt>
                <c:pt idx="21891">
                  <c:v>1</c:v>
                </c:pt>
                <c:pt idx="21892">
                  <c:v>1</c:v>
                </c:pt>
                <c:pt idx="21893">
                  <c:v>1</c:v>
                </c:pt>
                <c:pt idx="21894">
                  <c:v>1</c:v>
                </c:pt>
                <c:pt idx="21895">
                  <c:v>1</c:v>
                </c:pt>
                <c:pt idx="21896">
                  <c:v>1</c:v>
                </c:pt>
                <c:pt idx="21897">
                  <c:v>1</c:v>
                </c:pt>
                <c:pt idx="21898">
                  <c:v>1</c:v>
                </c:pt>
                <c:pt idx="21899">
                  <c:v>1</c:v>
                </c:pt>
                <c:pt idx="21900">
                  <c:v>1</c:v>
                </c:pt>
                <c:pt idx="21901">
                  <c:v>1</c:v>
                </c:pt>
                <c:pt idx="21902">
                  <c:v>1</c:v>
                </c:pt>
                <c:pt idx="21903">
                  <c:v>1</c:v>
                </c:pt>
                <c:pt idx="21904">
                  <c:v>1</c:v>
                </c:pt>
                <c:pt idx="21905">
                  <c:v>1</c:v>
                </c:pt>
                <c:pt idx="21906">
                  <c:v>1</c:v>
                </c:pt>
                <c:pt idx="21907">
                  <c:v>1</c:v>
                </c:pt>
                <c:pt idx="21908">
                  <c:v>1</c:v>
                </c:pt>
                <c:pt idx="21909">
                  <c:v>1</c:v>
                </c:pt>
                <c:pt idx="21910">
                  <c:v>1</c:v>
                </c:pt>
                <c:pt idx="21911">
                  <c:v>1</c:v>
                </c:pt>
                <c:pt idx="21912">
                  <c:v>1</c:v>
                </c:pt>
                <c:pt idx="21913">
                  <c:v>1</c:v>
                </c:pt>
                <c:pt idx="21914">
                  <c:v>1</c:v>
                </c:pt>
                <c:pt idx="21915">
                  <c:v>1</c:v>
                </c:pt>
                <c:pt idx="21916">
                  <c:v>1</c:v>
                </c:pt>
                <c:pt idx="21917">
                  <c:v>1</c:v>
                </c:pt>
                <c:pt idx="21918">
                  <c:v>1</c:v>
                </c:pt>
                <c:pt idx="21919">
                  <c:v>1</c:v>
                </c:pt>
                <c:pt idx="21920">
                  <c:v>1</c:v>
                </c:pt>
                <c:pt idx="21921">
                  <c:v>1</c:v>
                </c:pt>
                <c:pt idx="21922">
                  <c:v>1</c:v>
                </c:pt>
                <c:pt idx="21923">
                  <c:v>1</c:v>
                </c:pt>
                <c:pt idx="21924">
                  <c:v>1</c:v>
                </c:pt>
                <c:pt idx="21925">
                  <c:v>1</c:v>
                </c:pt>
                <c:pt idx="21926">
                  <c:v>1</c:v>
                </c:pt>
                <c:pt idx="21927">
                  <c:v>1</c:v>
                </c:pt>
                <c:pt idx="21928">
                  <c:v>1</c:v>
                </c:pt>
                <c:pt idx="21929">
                  <c:v>1</c:v>
                </c:pt>
                <c:pt idx="21930">
                  <c:v>1</c:v>
                </c:pt>
                <c:pt idx="21931">
                  <c:v>1</c:v>
                </c:pt>
                <c:pt idx="21932">
                  <c:v>1</c:v>
                </c:pt>
                <c:pt idx="21933">
                  <c:v>1</c:v>
                </c:pt>
                <c:pt idx="21934">
                  <c:v>1</c:v>
                </c:pt>
                <c:pt idx="21935">
                  <c:v>1</c:v>
                </c:pt>
                <c:pt idx="21936">
                  <c:v>1</c:v>
                </c:pt>
                <c:pt idx="21937">
                  <c:v>1</c:v>
                </c:pt>
                <c:pt idx="21938">
                  <c:v>1</c:v>
                </c:pt>
                <c:pt idx="21939">
                  <c:v>1</c:v>
                </c:pt>
                <c:pt idx="21940">
                  <c:v>1</c:v>
                </c:pt>
                <c:pt idx="21941">
                  <c:v>1</c:v>
                </c:pt>
                <c:pt idx="21942">
                  <c:v>1</c:v>
                </c:pt>
                <c:pt idx="21943">
                  <c:v>1</c:v>
                </c:pt>
                <c:pt idx="21944">
                  <c:v>0.5</c:v>
                </c:pt>
                <c:pt idx="21945">
                  <c:v>1</c:v>
                </c:pt>
                <c:pt idx="21946">
                  <c:v>1</c:v>
                </c:pt>
                <c:pt idx="21947">
                  <c:v>1</c:v>
                </c:pt>
                <c:pt idx="21948">
                  <c:v>1</c:v>
                </c:pt>
                <c:pt idx="21949">
                  <c:v>1</c:v>
                </c:pt>
                <c:pt idx="21950">
                  <c:v>0.25</c:v>
                </c:pt>
                <c:pt idx="21951">
                  <c:v>1</c:v>
                </c:pt>
                <c:pt idx="21952">
                  <c:v>1</c:v>
                </c:pt>
                <c:pt idx="21953">
                  <c:v>1</c:v>
                </c:pt>
                <c:pt idx="21954">
                  <c:v>1</c:v>
                </c:pt>
                <c:pt idx="21955">
                  <c:v>1</c:v>
                </c:pt>
                <c:pt idx="21956">
                  <c:v>1</c:v>
                </c:pt>
                <c:pt idx="21957">
                  <c:v>1</c:v>
                </c:pt>
                <c:pt idx="21958">
                  <c:v>1</c:v>
                </c:pt>
                <c:pt idx="21959">
                  <c:v>1</c:v>
                </c:pt>
                <c:pt idx="21960">
                  <c:v>1</c:v>
                </c:pt>
                <c:pt idx="21961">
                  <c:v>1</c:v>
                </c:pt>
                <c:pt idx="21962">
                  <c:v>1</c:v>
                </c:pt>
                <c:pt idx="21963">
                  <c:v>1</c:v>
                </c:pt>
                <c:pt idx="21964">
                  <c:v>1</c:v>
                </c:pt>
                <c:pt idx="21965">
                  <c:v>1</c:v>
                </c:pt>
                <c:pt idx="21966">
                  <c:v>1</c:v>
                </c:pt>
                <c:pt idx="21967">
                  <c:v>1</c:v>
                </c:pt>
                <c:pt idx="21968">
                  <c:v>1</c:v>
                </c:pt>
                <c:pt idx="21969">
                  <c:v>1</c:v>
                </c:pt>
                <c:pt idx="21970">
                  <c:v>1</c:v>
                </c:pt>
                <c:pt idx="21971">
                  <c:v>1</c:v>
                </c:pt>
                <c:pt idx="21972">
                  <c:v>1</c:v>
                </c:pt>
                <c:pt idx="21973">
                  <c:v>1</c:v>
                </c:pt>
                <c:pt idx="21974">
                  <c:v>1</c:v>
                </c:pt>
                <c:pt idx="21975">
                  <c:v>1</c:v>
                </c:pt>
                <c:pt idx="21976">
                  <c:v>1</c:v>
                </c:pt>
                <c:pt idx="21977">
                  <c:v>1</c:v>
                </c:pt>
                <c:pt idx="21978">
                  <c:v>1</c:v>
                </c:pt>
                <c:pt idx="21979">
                  <c:v>1</c:v>
                </c:pt>
                <c:pt idx="21980">
                  <c:v>1</c:v>
                </c:pt>
                <c:pt idx="21981">
                  <c:v>1</c:v>
                </c:pt>
                <c:pt idx="21982">
                  <c:v>1</c:v>
                </c:pt>
                <c:pt idx="21983">
                  <c:v>1</c:v>
                </c:pt>
                <c:pt idx="21984">
                  <c:v>1</c:v>
                </c:pt>
                <c:pt idx="21985">
                  <c:v>1</c:v>
                </c:pt>
                <c:pt idx="21986">
                  <c:v>1</c:v>
                </c:pt>
                <c:pt idx="21987">
                  <c:v>1</c:v>
                </c:pt>
                <c:pt idx="21988">
                  <c:v>1</c:v>
                </c:pt>
                <c:pt idx="21989">
                  <c:v>1</c:v>
                </c:pt>
                <c:pt idx="21990">
                  <c:v>1</c:v>
                </c:pt>
                <c:pt idx="21991">
                  <c:v>1</c:v>
                </c:pt>
                <c:pt idx="21992">
                  <c:v>1</c:v>
                </c:pt>
                <c:pt idx="21993">
                  <c:v>1</c:v>
                </c:pt>
                <c:pt idx="21994">
                  <c:v>1</c:v>
                </c:pt>
                <c:pt idx="21995">
                  <c:v>1</c:v>
                </c:pt>
                <c:pt idx="21996">
                  <c:v>1</c:v>
                </c:pt>
                <c:pt idx="21997">
                  <c:v>1</c:v>
                </c:pt>
                <c:pt idx="21998">
                  <c:v>1</c:v>
                </c:pt>
                <c:pt idx="21999">
                  <c:v>0.75</c:v>
                </c:pt>
                <c:pt idx="22000">
                  <c:v>1</c:v>
                </c:pt>
                <c:pt idx="22001">
                  <c:v>1</c:v>
                </c:pt>
                <c:pt idx="22002">
                  <c:v>1</c:v>
                </c:pt>
                <c:pt idx="22003">
                  <c:v>1</c:v>
                </c:pt>
                <c:pt idx="22004">
                  <c:v>1</c:v>
                </c:pt>
                <c:pt idx="22005">
                  <c:v>1</c:v>
                </c:pt>
                <c:pt idx="22006">
                  <c:v>1</c:v>
                </c:pt>
                <c:pt idx="22007">
                  <c:v>1</c:v>
                </c:pt>
                <c:pt idx="22008">
                  <c:v>1</c:v>
                </c:pt>
                <c:pt idx="22009">
                  <c:v>1</c:v>
                </c:pt>
                <c:pt idx="22010">
                  <c:v>1</c:v>
                </c:pt>
                <c:pt idx="22011">
                  <c:v>1</c:v>
                </c:pt>
                <c:pt idx="22012">
                  <c:v>1</c:v>
                </c:pt>
                <c:pt idx="22013">
                  <c:v>1</c:v>
                </c:pt>
                <c:pt idx="22014">
                  <c:v>1</c:v>
                </c:pt>
                <c:pt idx="22015">
                  <c:v>1</c:v>
                </c:pt>
                <c:pt idx="22016">
                  <c:v>1</c:v>
                </c:pt>
                <c:pt idx="22017">
                  <c:v>1</c:v>
                </c:pt>
                <c:pt idx="22018">
                  <c:v>1</c:v>
                </c:pt>
                <c:pt idx="22019">
                  <c:v>1</c:v>
                </c:pt>
                <c:pt idx="22020">
                  <c:v>1</c:v>
                </c:pt>
                <c:pt idx="22021">
                  <c:v>1</c:v>
                </c:pt>
                <c:pt idx="22022">
                  <c:v>1</c:v>
                </c:pt>
                <c:pt idx="22023">
                  <c:v>1</c:v>
                </c:pt>
                <c:pt idx="22024">
                  <c:v>1</c:v>
                </c:pt>
                <c:pt idx="22025">
                  <c:v>0.5</c:v>
                </c:pt>
                <c:pt idx="22026">
                  <c:v>1</c:v>
                </c:pt>
                <c:pt idx="22027">
                  <c:v>1</c:v>
                </c:pt>
                <c:pt idx="22028">
                  <c:v>1</c:v>
                </c:pt>
                <c:pt idx="22029">
                  <c:v>1</c:v>
                </c:pt>
                <c:pt idx="22030">
                  <c:v>1</c:v>
                </c:pt>
                <c:pt idx="22031">
                  <c:v>1</c:v>
                </c:pt>
                <c:pt idx="22032">
                  <c:v>1</c:v>
                </c:pt>
                <c:pt idx="22033">
                  <c:v>1</c:v>
                </c:pt>
                <c:pt idx="22034">
                  <c:v>1</c:v>
                </c:pt>
                <c:pt idx="22035">
                  <c:v>1</c:v>
                </c:pt>
                <c:pt idx="22036">
                  <c:v>1</c:v>
                </c:pt>
                <c:pt idx="22037">
                  <c:v>1</c:v>
                </c:pt>
                <c:pt idx="22038">
                  <c:v>1</c:v>
                </c:pt>
                <c:pt idx="22039">
                  <c:v>1</c:v>
                </c:pt>
                <c:pt idx="22040">
                  <c:v>1</c:v>
                </c:pt>
                <c:pt idx="22041">
                  <c:v>1</c:v>
                </c:pt>
                <c:pt idx="22042">
                  <c:v>1</c:v>
                </c:pt>
                <c:pt idx="22043">
                  <c:v>1</c:v>
                </c:pt>
                <c:pt idx="22044">
                  <c:v>1</c:v>
                </c:pt>
                <c:pt idx="22045">
                  <c:v>1</c:v>
                </c:pt>
                <c:pt idx="22046">
                  <c:v>1</c:v>
                </c:pt>
                <c:pt idx="22047">
                  <c:v>1</c:v>
                </c:pt>
                <c:pt idx="22048">
                  <c:v>1</c:v>
                </c:pt>
                <c:pt idx="22049">
                  <c:v>1</c:v>
                </c:pt>
                <c:pt idx="22050">
                  <c:v>1</c:v>
                </c:pt>
                <c:pt idx="22051">
                  <c:v>1</c:v>
                </c:pt>
                <c:pt idx="22052">
                  <c:v>1</c:v>
                </c:pt>
                <c:pt idx="22053">
                  <c:v>1</c:v>
                </c:pt>
                <c:pt idx="22054">
                  <c:v>1</c:v>
                </c:pt>
                <c:pt idx="22055">
                  <c:v>1</c:v>
                </c:pt>
                <c:pt idx="22056">
                  <c:v>1</c:v>
                </c:pt>
                <c:pt idx="22057">
                  <c:v>1</c:v>
                </c:pt>
                <c:pt idx="22058">
                  <c:v>1</c:v>
                </c:pt>
                <c:pt idx="22059">
                  <c:v>1</c:v>
                </c:pt>
                <c:pt idx="22060">
                  <c:v>1</c:v>
                </c:pt>
                <c:pt idx="22061">
                  <c:v>1</c:v>
                </c:pt>
                <c:pt idx="22062">
                  <c:v>1</c:v>
                </c:pt>
                <c:pt idx="22063">
                  <c:v>1</c:v>
                </c:pt>
                <c:pt idx="22064">
                  <c:v>1</c:v>
                </c:pt>
                <c:pt idx="22065">
                  <c:v>1</c:v>
                </c:pt>
                <c:pt idx="22066">
                  <c:v>1</c:v>
                </c:pt>
                <c:pt idx="22067">
                  <c:v>1</c:v>
                </c:pt>
                <c:pt idx="22068">
                  <c:v>1</c:v>
                </c:pt>
                <c:pt idx="22069">
                  <c:v>1</c:v>
                </c:pt>
                <c:pt idx="22070">
                  <c:v>1</c:v>
                </c:pt>
                <c:pt idx="22071">
                  <c:v>1</c:v>
                </c:pt>
                <c:pt idx="22072">
                  <c:v>1</c:v>
                </c:pt>
                <c:pt idx="22073">
                  <c:v>1</c:v>
                </c:pt>
                <c:pt idx="22074">
                  <c:v>1</c:v>
                </c:pt>
                <c:pt idx="22075">
                  <c:v>1</c:v>
                </c:pt>
                <c:pt idx="22076">
                  <c:v>1</c:v>
                </c:pt>
                <c:pt idx="22077">
                  <c:v>1</c:v>
                </c:pt>
                <c:pt idx="22078">
                  <c:v>1</c:v>
                </c:pt>
                <c:pt idx="22079">
                  <c:v>1</c:v>
                </c:pt>
                <c:pt idx="22080">
                  <c:v>1</c:v>
                </c:pt>
                <c:pt idx="22081">
                  <c:v>1</c:v>
                </c:pt>
                <c:pt idx="22082">
                  <c:v>1</c:v>
                </c:pt>
                <c:pt idx="22083">
                  <c:v>1</c:v>
                </c:pt>
                <c:pt idx="22084">
                  <c:v>1</c:v>
                </c:pt>
                <c:pt idx="22085">
                  <c:v>1</c:v>
                </c:pt>
                <c:pt idx="22086">
                  <c:v>1</c:v>
                </c:pt>
                <c:pt idx="22087">
                  <c:v>1</c:v>
                </c:pt>
                <c:pt idx="22088">
                  <c:v>1</c:v>
                </c:pt>
                <c:pt idx="22089">
                  <c:v>1</c:v>
                </c:pt>
                <c:pt idx="22090">
                  <c:v>1</c:v>
                </c:pt>
                <c:pt idx="22091">
                  <c:v>1</c:v>
                </c:pt>
                <c:pt idx="22092">
                  <c:v>1</c:v>
                </c:pt>
                <c:pt idx="22093">
                  <c:v>1</c:v>
                </c:pt>
                <c:pt idx="22094">
                  <c:v>1</c:v>
                </c:pt>
                <c:pt idx="22095">
                  <c:v>1</c:v>
                </c:pt>
                <c:pt idx="22096">
                  <c:v>1</c:v>
                </c:pt>
                <c:pt idx="22097">
                  <c:v>1</c:v>
                </c:pt>
                <c:pt idx="22098">
                  <c:v>1</c:v>
                </c:pt>
                <c:pt idx="22099">
                  <c:v>1</c:v>
                </c:pt>
                <c:pt idx="22100">
                  <c:v>1</c:v>
                </c:pt>
                <c:pt idx="22101">
                  <c:v>1</c:v>
                </c:pt>
                <c:pt idx="22102">
                  <c:v>1</c:v>
                </c:pt>
                <c:pt idx="22103">
                  <c:v>1</c:v>
                </c:pt>
                <c:pt idx="22104">
                  <c:v>1</c:v>
                </c:pt>
                <c:pt idx="22105">
                  <c:v>1</c:v>
                </c:pt>
                <c:pt idx="22106">
                  <c:v>0.5</c:v>
                </c:pt>
                <c:pt idx="22107">
                  <c:v>1</c:v>
                </c:pt>
                <c:pt idx="22108">
                  <c:v>1</c:v>
                </c:pt>
                <c:pt idx="22109">
                  <c:v>1</c:v>
                </c:pt>
                <c:pt idx="22110">
                  <c:v>1</c:v>
                </c:pt>
                <c:pt idx="22111">
                  <c:v>1</c:v>
                </c:pt>
                <c:pt idx="22112">
                  <c:v>1</c:v>
                </c:pt>
                <c:pt idx="22113">
                  <c:v>1</c:v>
                </c:pt>
                <c:pt idx="22114">
                  <c:v>1</c:v>
                </c:pt>
                <c:pt idx="22115">
                  <c:v>1</c:v>
                </c:pt>
                <c:pt idx="22116">
                  <c:v>1</c:v>
                </c:pt>
                <c:pt idx="22117">
                  <c:v>1</c:v>
                </c:pt>
                <c:pt idx="22118">
                  <c:v>1</c:v>
                </c:pt>
                <c:pt idx="22119">
                  <c:v>1</c:v>
                </c:pt>
                <c:pt idx="22120">
                  <c:v>1</c:v>
                </c:pt>
                <c:pt idx="22121">
                  <c:v>1</c:v>
                </c:pt>
                <c:pt idx="22122">
                  <c:v>1</c:v>
                </c:pt>
                <c:pt idx="22123">
                  <c:v>1</c:v>
                </c:pt>
                <c:pt idx="22124">
                  <c:v>1</c:v>
                </c:pt>
                <c:pt idx="22125">
                  <c:v>1</c:v>
                </c:pt>
                <c:pt idx="22126">
                  <c:v>1</c:v>
                </c:pt>
                <c:pt idx="22127">
                  <c:v>1</c:v>
                </c:pt>
                <c:pt idx="22128">
                  <c:v>1</c:v>
                </c:pt>
                <c:pt idx="22129">
                  <c:v>1</c:v>
                </c:pt>
                <c:pt idx="22130">
                  <c:v>1</c:v>
                </c:pt>
                <c:pt idx="22131">
                  <c:v>1</c:v>
                </c:pt>
                <c:pt idx="22132">
                  <c:v>1</c:v>
                </c:pt>
                <c:pt idx="22133">
                  <c:v>1</c:v>
                </c:pt>
                <c:pt idx="22134">
                  <c:v>1</c:v>
                </c:pt>
                <c:pt idx="22135">
                  <c:v>1</c:v>
                </c:pt>
                <c:pt idx="22136">
                  <c:v>1</c:v>
                </c:pt>
                <c:pt idx="22137">
                  <c:v>1</c:v>
                </c:pt>
                <c:pt idx="22138">
                  <c:v>1</c:v>
                </c:pt>
                <c:pt idx="22139">
                  <c:v>1</c:v>
                </c:pt>
                <c:pt idx="22140">
                  <c:v>1</c:v>
                </c:pt>
                <c:pt idx="22141">
                  <c:v>1</c:v>
                </c:pt>
                <c:pt idx="22142">
                  <c:v>1</c:v>
                </c:pt>
                <c:pt idx="22143">
                  <c:v>1</c:v>
                </c:pt>
                <c:pt idx="22144">
                  <c:v>1</c:v>
                </c:pt>
                <c:pt idx="22145">
                  <c:v>1</c:v>
                </c:pt>
                <c:pt idx="22146">
                  <c:v>1</c:v>
                </c:pt>
                <c:pt idx="22147">
                  <c:v>1</c:v>
                </c:pt>
                <c:pt idx="22148">
                  <c:v>1</c:v>
                </c:pt>
                <c:pt idx="22149">
                  <c:v>1</c:v>
                </c:pt>
                <c:pt idx="22150">
                  <c:v>1</c:v>
                </c:pt>
                <c:pt idx="22151">
                  <c:v>1</c:v>
                </c:pt>
                <c:pt idx="22152">
                  <c:v>1</c:v>
                </c:pt>
                <c:pt idx="22153">
                  <c:v>1</c:v>
                </c:pt>
                <c:pt idx="22154">
                  <c:v>1</c:v>
                </c:pt>
                <c:pt idx="22155">
                  <c:v>1</c:v>
                </c:pt>
                <c:pt idx="22156">
                  <c:v>1</c:v>
                </c:pt>
                <c:pt idx="22157">
                  <c:v>1</c:v>
                </c:pt>
                <c:pt idx="22158">
                  <c:v>1</c:v>
                </c:pt>
                <c:pt idx="22159">
                  <c:v>1</c:v>
                </c:pt>
                <c:pt idx="22160">
                  <c:v>1</c:v>
                </c:pt>
                <c:pt idx="22161">
                  <c:v>1</c:v>
                </c:pt>
                <c:pt idx="22162">
                  <c:v>1</c:v>
                </c:pt>
                <c:pt idx="22163">
                  <c:v>1</c:v>
                </c:pt>
                <c:pt idx="22164">
                  <c:v>1</c:v>
                </c:pt>
                <c:pt idx="22165">
                  <c:v>1</c:v>
                </c:pt>
                <c:pt idx="22166">
                  <c:v>1</c:v>
                </c:pt>
                <c:pt idx="22167">
                  <c:v>1</c:v>
                </c:pt>
                <c:pt idx="22168">
                  <c:v>1</c:v>
                </c:pt>
                <c:pt idx="22169">
                  <c:v>1</c:v>
                </c:pt>
                <c:pt idx="22170">
                  <c:v>1</c:v>
                </c:pt>
                <c:pt idx="22171">
                  <c:v>1</c:v>
                </c:pt>
                <c:pt idx="22172">
                  <c:v>1</c:v>
                </c:pt>
                <c:pt idx="22173">
                  <c:v>1</c:v>
                </c:pt>
                <c:pt idx="22174">
                  <c:v>1</c:v>
                </c:pt>
                <c:pt idx="22175">
                  <c:v>1</c:v>
                </c:pt>
                <c:pt idx="22176">
                  <c:v>1</c:v>
                </c:pt>
                <c:pt idx="22177">
                  <c:v>1</c:v>
                </c:pt>
                <c:pt idx="22178">
                  <c:v>1</c:v>
                </c:pt>
                <c:pt idx="22179">
                  <c:v>1</c:v>
                </c:pt>
                <c:pt idx="22180">
                  <c:v>1</c:v>
                </c:pt>
                <c:pt idx="22181">
                  <c:v>1</c:v>
                </c:pt>
                <c:pt idx="22182">
                  <c:v>1</c:v>
                </c:pt>
                <c:pt idx="22183">
                  <c:v>1</c:v>
                </c:pt>
                <c:pt idx="22184">
                  <c:v>1</c:v>
                </c:pt>
                <c:pt idx="22185">
                  <c:v>1</c:v>
                </c:pt>
                <c:pt idx="22186">
                  <c:v>1</c:v>
                </c:pt>
                <c:pt idx="22187">
                  <c:v>1</c:v>
                </c:pt>
                <c:pt idx="22188">
                  <c:v>1</c:v>
                </c:pt>
                <c:pt idx="22189">
                  <c:v>1</c:v>
                </c:pt>
                <c:pt idx="22190">
                  <c:v>1</c:v>
                </c:pt>
                <c:pt idx="22191">
                  <c:v>1</c:v>
                </c:pt>
                <c:pt idx="22192">
                  <c:v>1</c:v>
                </c:pt>
                <c:pt idx="22193">
                  <c:v>1</c:v>
                </c:pt>
                <c:pt idx="22194">
                  <c:v>1</c:v>
                </c:pt>
                <c:pt idx="22195">
                  <c:v>1</c:v>
                </c:pt>
                <c:pt idx="22196">
                  <c:v>1</c:v>
                </c:pt>
                <c:pt idx="22197">
                  <c:v>1</c:v>
                </c:pt>
                <c:pt idx="22198">
                  <c:v>1</c:v>
                </c:pt>
                <c:pt idx="22199">
                  <c:v>1</c:v>
                </c:pt>
                <c:pt idx="22200">
                  <c:v>1</c:v>
                </c:pt>
                <c:pt idx="22201">
                  <c:v>1</c:v>
                </c:pt>
                <c:pt idx="22202">
                  <c:v>1</c:v>
                </c:pt>
                <c:pt idx="22203">
                  <c:v>1</c:v>
                </c:pt>
                <c:pt idx="22204">
                  <c:v>1</c:v>
                </c:pt>
                <c:pt idx="22205">
                  <c:v>1</c:v>
                </c:pt>
                <c:pt idx="22206">
                  <c:v>1</c:v>
                </c:pt>
                <c:pt idx="22207">
                  <c:v>1</c:v>
                </c:pt>
                <c:pt idx="22208">
                  <c:v>1</c:v>
                </c:pt>
                <c:pt idx="22209">
                  <c:v>1</c:v>
                </c:pt>
                <c:pt idx="22210">
                  <c:v>1</c:v>
                </c:pt>
                <c:pt idx="22211">
                  <c:v>1</c:v>
                </c:pt>
                <c:pt idx="22212">
                  <c:v>1</c:v>
                </c:pt>
                <c:pt idx="22213">
                  <c:v>1</c:v>
                </c:pt>
                <c:pt idx="22214">
                  <c:v>1</c:v>
                </c:pt>
                <c:pt idx="22215">
                  <c:v>1</c:v>
                </c:pt>
                <c:pt idx="22216">
                  <c:v>1</c:v>
                </c:pt>
                <c:pt idx="22217">
                  <c:v>1</c:v>
                </c:pt>
                <c:pt idx="22218">
                  <c:v>1</c:v>
                </c:pt>
                <c:pt idx="22219">
                  <c:v>1</c:v>
                </c:pt>
                <c:pt idx="22220">
                  <c:v>1</c:v>
                </c:pt>
                <c:pt idx="22221">
                  <c:v>1</c:v>
                </c:pt>
                <c:pt idx="22222">
                  <c:v>1</c:v>
                </c:pt>
                <c:pt idx="22223">
                  <c:v>1</c:v>
                </c:pt>
                <c:pt idx="22224">
                  <c:v>1</c:v>
                </c:pt>
                <c:pt idx="22225">
                  <c:v>1</c:v>
                </c:pt>
                <c:pt idx="22226">
                  <c:v>1</c:v>
                </c:pt>
                <c:pt idx="22227">
                  <c:v>1</c:v>
                </c:pt>
                <c:pt idx="22228">
                  <c:v>1</c:v>
                </c:pt>
                <c:pt idx="22229">
                  <c:v>1</c:v>
                </c:pt>
                <c:pt idx="22230">
                  <c:v>1</c:v>
                </c:pt>
                <c:pt idx="22231">
                  <c:v>1</c:v>
                </c:pt>
                <c:pt idx="22232">
                  <c:v>1</c:v>
                </c:pt>
                <c:pt idx="22233">
                  <c:v>1</c:v>
                </c:pt>
                <c:pt idx="22234">
                  <c:v>1</c:v>
                </c:pt>
                <c:pt idx="22235">
                  <c:v>1</c:v>
                </c:pt>
                <c:pt idx="22236">
                  <c:v>1</c:v>
                </c:pt>
                <c:pt idx="22237">
                  <c:v>1</c:v>
                </c:pt>
                <c:pt idx="22238">
                  <c:v>1</c:v>
                </c:pt>
                <c:pt idx="22239">
                  <c:v>1</c:v>
                </c:pt>
                <c:pt idx="22240">
                  <c:v>1</c:v>
                </c:pt>
                <c:pt idx="22241">
                  <c:v>1</c:v>
                </c:pt>
                <c:pt idx="22242">
                  <c:v>1</c:v>
                </c:pt>
                <c:pt idx="22243">
                  <c:v>1</c:v>
                </c:pt>
                <c:pt idx="22244">
                  <c:v>1</c:v>
                </c:pt>
                <c:pt idx="22245">
                  <c:v>1</c:v>
                </c:pt>
                <c:pt idx="22246">
                  <c:v>1</c:v>
                </c:pt>
                <c:pt idx="22247">
                  <c:v>1</c:v>
                </c:pt>
                <c:pt idx="22248">
                  <c:v>1</c:v>
                </c:pt>
                <c:pt idx="22249">
                  <c:v>1</c:v>
                </c:pt>
                <c:pt idx="22250">
                  <c:v>1</c:v>
                </c:pt>
                <c:pt idx="22251">
                  <c:v>1</c:v>
                </c:pt>
                <c:pt idx="22252">
                  <c:v>1</c:v>
                </c:pt>
                <c:pt idx="22253">
                  <c:v>1</c:v>
                </c:pt>
                <c:pt idx="22254">
                  <c:v>1</c:v>
                </c:pt>
                <c:pt idx="22255">
                  <c:v>1</c:v>
                </c:pt>
                <c:pt idx="22256">
                  <c:v>1</c:v>
                </c:pt>
                <c:pt idx="22257">
                  <c:v>1</c:v>
                </c:pt>
                <c:pt idx="22258">
                  <c:v>1</c:v>
                </c:pt>
                <c:pt idx="22259">
                  <c:v>1</c:v>
                </c:pt>
                <c:pt idx="22260">
                  <c:v>1</c:v>
                </c:pt>
                <c:pt idx="22261">
                  <c:v>1</c:v>
                </c:pt>
                <c:pt idx="22262">
                  <c:v>1</c:v>
                </c:pt>
                <c:pt idx="22263">
                  <c:v>1</c:v>
                </c:pt>
                <c:pt idx="22264">
                  <c:v>1</c:v>
                </c:pt>
                <c:pt idx="22265">
                  <c:v>1</c:v>
                </c:pt>
                <c:pt idx="22266">
                  <c:v>1</c:v>
                </c:pt>
                <c:pt idx="22267">
                  <c:v>1</c:v>
                </c:pt>
                <c:pt idx="22268">
                  <c:v>1</c:v>
                </c:pt>
                <c:pt idx="22269">
                  <c:v>1</c:v>
                </c:pt>
                <c:pt idx="22270">
                  <c:v>1</c:v>
                </c:pt>
                <c:pt idx="22271">
                  <c:v>1</c:v>
                </c:pt>
                <c:pt idx="22272">
                  <c:v>1</c:v>
                </c:pt>
                <c:pt idx="22273">
                  <c:v>1</c:v>
                </c:pt>
                <c:pt idx="22274">
                  <c:v>1</c:v>
                </c:pt>
                <c:pt idx="22275">
                  <c:v>1</c:v>
                </c:pt>
                <c:pt idx="22276">
                  <c:v>1</c:v>
                </c:pt>
                <c:pt idx="22277">
                  <c:v>1</c:v>
                </c:pt>
                <c:pt idx="22278">
                  <c:v>1</c:v>
                </c:pt>
                <c:pt idx="22279">
                  <c:v>1</c:v>
                </c:pt>
                <c:pt idx="22280">
                  <c:v>1</c:v>
                </c:pt>
                <c:pt idx="22281">
                  <c:v>1</c:v>
                </c:pt>
                <c:pt idx="22282">
                  <c:v>1</c:v>
                </c:pt>
                <c:pt idx="22283">
                  <c:v>1</c:v>
                </c:pt>
                <c:pt idx="22284">
                  <c:v>1</c:v>
                </c:pt>
                <c:pt idx="22285">
                  <c:v>1</c:v>
                </c:pt>
                <c:pt idx="22286">
                  <c:v>1</c:v>
                </c:pt>
                <c:pt idx="22287">
                  <c:v>1</c:v>
                </c:pt>
                <c:pt idx="22288">
                  <c:v>1</c:v>
                </c:pt>
                <c:pt idx="22289">
                  <c:v>1</c:v>
                </c:pt>
                <c:pt idx="22290">
                  <c:v>1</c:v>
                </c:pt>
                <c:pt idx="22291">
                  <c:v>1</c:v>
                </c:pt>
                <c:pt idx="22292">
                  <c:v>1</c:v>
                </c:pt>
                <c:pt idx="22293">
                  <c:v>1</c:v>
                </c:pt>
                <c:pt idx="22294">
                  <c:v>1</c:v>
                </c:pt>
                <c:pt idx="22295">
                  <c:v>1</c:v>
                </c:pt>
                <c:pt idx="22296">
                  <c:v>1</c:v>
                </c:pt>
                <c:pt idx="22297">
                  <c:v>1</c:v>
                </c:pt>
                <c:pt idx="22298">
                  <c:v>1</c:v>
                </c:pt>
                <c:pt idx="22299">
                  <c:v>1</c:v>
                </c:pt>
                <c:pt idx="22300">
                  <c:v>0.5</c:v>
                </c:pt>
                <c:pt idx="22301">
                  <c:v>1</c:v>
                </c:pt>
                <c:pt idx="22302">
                  <c:v>1</c:v>
                </c:pt>
                <c:pt idx="22303">
                  <c:v>1</c:v>
                </c:pt>
                <c:pt idx="22304">
                  <c:v>1</c:v>
                </c:pt>
                <c:pt idx="22305">
                  <c:v>1</c:v>
                </c:pt>
                <c:pt idx="22306">
                  <c:v>1</c:v>
                </c:pt>
                <c:pt idx="22307">
                  <c:v>1</c:v>
                </c:pt>
                <c:pt idx="22308">
                  <c:v>1</c:v>
                </c:pt>
                <c:pt idx="22309">
                  <c:v>1</c:v>
                </c:pt>
                <c:pt idx="22310">
                  <c:v>1</c:v>
                </c:pt>
                <c:pt idx="22311">
                  <c:v>1</c:v>
                </c:pt>
                <c:pt idx="22312">
                  <c:v>1</c:v>
                </c:pt>
                <c:pt idx="22313">
                  <c:v>1</c:v>
                </c:pt>
                <c:pt idx="22314">
                  <c:v>1</c:v>
                </c:pt>
                <c:pt idx="22315">
                  <c:v>1</c:v>
                </c:pt>
                <c:pt idx="22316">
                  <c:v>1</c:v>
                </c:pt>
                <c:pt idx="22317">
                  <c:v>1</c:v>
                </c:pt>
                <c:pt idx="22318">
                  <c:v>1</c:v>
                </c:pt>
                <c:pt idx="22319">
                  <c:v>1</c:v>
                </c:pt>
                <c:pt idx="22320">
                  <c:v>1</c:v>
                </c:pt>
                <c:pt idx="22321">
                  <c:v>1</c:v>
                </c:pt>
                <c:pt idx="22322">
                  <c:v>1</c:v>
                </c:pt>
                <c:pt idx="22323">
                  <c:v>1</c:v>
                </c:pt>
                <c:pt idx="22324">
                  <c:v>1</c:v>
                </c:pt>
                <c:pt idx="22325">
                  <c:v>1</c:v>
                </c:pt>
                <c:pt idx="22326">
                  <c:v>1</c:v>
                </c:pt>
                <c:pt idx="22327">
                  <c:v>1</c:v>
                </c:pt>
                <c:pt idx="22328">
                  <c:v>1</c:v>
                </c:pt>
                <c:pt idx="22329">
                  <c:v>1</c:v>
                </c:pt>
                <c:pt idx="22330">
                  <c:v>1</c:v>
                </c:pt>
                <c:pt idx="22331">
                  <c:v>1</c:v>
                </c:pt>
                <c:pt idx="22332">
                  <c:v>1</c:v>
                </c:pt>
                <c:pt idx="22333">
                  <c:v>1</c:v>
                </c:pt>
                <c:pt idx="22334">
                  <c:v>1</c:v>
                </c:pt>
                <c:pt idx="22335">
                  <c:v>1</c:v>
                </c:pt>
                <c:pt idx="22336">
                  <c:v>1</c:v>
                </c:pt>
                <c:pt idx="22337">
                  <c:v>1</c:v>
                </c:pt>
                <c:pt idx="22338">
                  <c:v>1</c:v>
                </c:pt>
                <c:pt idx="22339">
                  <c:v>1</c:v>
                </c:pt>
                <c:pt idx="22340">
                  <c:v>1</c:v>
                </c:pt>
                <c:pt idx="22341">
                  <c:v>1</c:v>
                </c:pt>
                <c:pt idx="22342">
                  <c:v>1</c:v>
                </c:pt>
                <c:pt idx="22343">
                  <c:v>1</c:v>
                </c:pt>
                <c:pt idx="22344">
                  <c:v>1</c:v>
                </c:pt>
                <c:pt idx="22345">
                  <c:v>1</c:v>
                </c:pt>
                <c:pt idx="22346">
                  <c:v>1</c:v>
                </c:pt>
                <c:pt idx="22347">
                  <c:v>1</c:v>
                </c:pt>
                <c:pt idx="22348">
                  <c:v>1</c:v>
                </c:pt>
                <c:pt idx="22349">
                  <c:v>1</c:v>
                </c:pt>
                <c:pt idx="22350">
                  <c:v>1</c:v>
                </c:pt>
                <c:pt idx="22351">
                  <c:v>1</c:v>
                </c:pt>
                <c:pt idx="22352">
                  <c:v>1</c:v>
                </c:pt>
                <c:pt idx="22353">
                  <c:v>1</c:v>
                </c:pt>
                <c:pt idx="22354">
                  <c:v>1</c:v>
                </c:pt>
                <c:pt idx="22355">
                  <c:v>1</c:v>
                </c:pt>
                <c:pt idx="22356">
                  <c:v>1</c:v>
                </c:pt>
                <c:pt idx="22357">
                  <c:v>1</c:v>
                </c:pt>
                <c:pt idx="22358">
                  <c:v>1</c:v>
                </c:pt>
                <c:pt idx="22359">
                  <c:v>1</c:v>
                </c:pt>
                <c:pt idx="22360">
                  <c:v>0.75</c:v>
                </c:pt>
                <c:pt idx="22361">
                  <c:v>1</c:v>
                </c:pt>
                <c:pt idx="22362">
                  <c:v>1</c:v>
                </c:pt>
                <c:pt idx="22363">
                  <c:v>1</c:v>
                </c:pt>
                <c:pt idx="22364">
                  <c:v>1</c:v>
                </c:pt>
                <c:pt idx="22365">
                  <c:v>1</c:v>
                </c:pt>
                <c:pt idx="22366">
                  <c:v>1</c:v>
                </c:pt>
                <c:pt idx="22367">
                  <c:v>1</c:v>
                </c:pt>
                <c:pt idx="22368">
                  <c:v>1</c:v>
                </c:pt>
                <c:pt idx="22369">
                  <c:v>1</c:v>
                </c:pt>
                <c:pt idx="22370">
                  <c:v>1</c:v>
                </c:pt>
                <c:pt idx="22371">
                  <c:v>1</c:v>
                </c:pt>
                <c:pt idx="22372">
                  <c:v>1</c:v>
                </c:pt>
                <c:pt idx="22373">
                  <c:v>1</c:v>
                </c:pt>
                <c:pt idx="22374">
                  <c:v>1</c:v>
                </c:pt>
                <c:pt idx="22375">
                  <c:v>1</c:v>
                </c:pt>
                <c:pt idx="22376">
                  <c:v>1</c:v>
                </c:pt>
                <c:pt idx="22377">
                  <c:v>1</c:v>
                </c:pt>
                <c:pt idx="22378">
                  <c:v>1</c:v>
                </c:pt>
                <c:pt idx="22379">
                  <c:v>1</c:v>
                </c:pt>
                <c:pt idx="22380">
                  <c:v>1</c:v>
                </c:pt>
                <c:pt idx="22381">
                  <c:v>1</c:v>
                </c:pt>
                <c:pt idx="22382">
                  <c:v>1</c:v>
                </c:pt>
                <c:pt idx="22383">
                  <c:v>1</c:v>
                </c:pt>
                <c:pt idx="22384">
                  <c:v>1</c:v>
                </c:pt>
                <c:pt idx="22385">
                  <c:v>1</c:v>
                </c:pt>
                <c:pt idx="22386">
                  <c:v>1</c:v>
                </c:pt>
                <c:pt idx="22387">
                  <c:v>1</c:v>
                </c:pt>
                <c:pt idx="22388">
                  <c:v>1</c:v>
                </c:pt>
                <c:pt idx="22389">
                  <c:v>1</c:v>
                </c:pt>
                <c:pt idx="22390">
                  <c:v>1</c:v>
                </c:pt>
                <c:pt idx="22391">
                  <c:v>1</c:v>
                </c:pt>
                <c:pt idx="22392">
                  <c:v>1</c:v>
                </c:pt>
                <c:pt idx="22393">
                  <c:v>1</c:v>
                </c:pt>
                <c:pt idx="22394">
                  <c:v>1</c:v>
                </c:pt>
                <c:pt idx="22395">
                  <c:v>1</c:v>
                </c:pt>
                <c:pt idx="22396">
                  <c:v>1</c:v>
                </c:pt>
                <c:pt idx="22397">
                  <c:v>1</c:v>
                </c:pt>
                <c:pt idx="22398">
                  <c:v>1</c:v>
                </c:pt>
                <c:pt idx="22399">
                  <c:v>1</c:v>
                </c:pt>
                <c:pt idx="22400">
                  <c:v>1</c:v>
                </c:pt>
                <c:pt idx="22401">
                  <c:v>1</c:v>
                </c:pt>
                <c:pt idx="22402">
                  <c:v>1</c:v>
                </c:pt>
                <c:pt idx="22403">
                  <c:v>1</c:v>
                </c:pt>
                <c:pt idx="22404">
                  <c:v>1</c:v>
                </c:pt>
                <c:pt idx="22405">
                  <c:v>1</c:v>
                </c:pt>
                <c:pt idx="22406">
                  <c:v>1</c:v>
                </c:pt>
                <c:pt idx="22407">
                  <c:v>1</c:v>
                </c:pt>
                <c:pt idx="22408">
                  <c:v>1</c:v>
                </c:pt>
                <c:pt idx="22409">
                  <c:v>1</c:v>
                </c:pt>
                <c:pt idx="22410">
                  <c:v>1</c:v>
                </c:pt>
                <c:pt idx="22411">
                  <c:v>1</c:v>
                </c:pt>
                <c:pt idx="22412">
                  <c:v>1</c:v>
                </c:pt>
                <c:pt idx="22413">
                  <c:v>1</c:v>
                </c:pt>
                <c:pt idx="22414">
                  <c:v>1</c:v>
                </c:pt>
                <c:pt idx="22415">
                  <c:v>1</c:v>
                </c:pt>
                <c:pt idx="22416">
                  <c:v>1</c:v>
                </c:pt>
                <c:pt idx="22417">
                  <c:v>1</c:v>
                </c:pt>
                <c:pt idx="22418">
                  <c:v>1</c:v>
                </c:pt>
                <c:pt idx="22419">
                  <c:v>1</c:v>
                </c:pt>
                <c:pt idx="22420">
                  <c:v>1</c:v>
                </c:pt>
                <c:pt idx="22421">
                  <c:v>1</c:v>
                </c:pt>
                <c:pt idx="22422">
                  <c:v>1</c:v>
                </c:pt>
                <c:pt idx="22423">
                  <c:v>1</c:v>
                </c:pt>
                <c:pt idx="22424">
                  <c:v>1</c:v>
                </c:pt>
                <c:pt idx="22425">
                  <c:v>1</c:v>
                </c:pt>
                <c:pt idx="22426">
                  <c:v>1</c:v>
                </c:pt>
                <c:pt idx="22427">
                  <c:v>1</c:v>
                </c:pt>
                <c:pt idx="22428">
                  <c:v>1</c:v>
                </c:pt>
                <c:pt idx="22429">
                  <c:v>1</c:v>
                </c:pt>
                <c:pt idx="22430">
                  <c:v>1</c:v>
                </c:pt>
                <c:pt idx="22431">
                  <c:v>0.75</c:v>
                </c:pt>
                <c:pt idx="22432">
                  <c:v>1</c:v>
                </c:pt>
                <c:pt idx="22433">
                  <c:v>1</c:v>
                </c:pt>
                <c:pt idx="22434">
                  <c:v>1</c:v>
                </c:pt>
                <c:pt idx="22435">
                  <c:v>1</c:v>
                </c:pt>
                <c:pt idx="22436">
                  <c:v>1</c:v>
                </c:pt>
                <c:pt idx="22437">
                  <c:v>1</c:v>
                </c:pt>
                <c:pt idx="22438">
                  <c:v>1</c:v>
                </c:pt>
                <c:pt idx="22439">
                  <c:v>1</c:v>
                </c:pt>
                <c:pt idx="22440">
                  <c:v>1</c:v>
                </c:pt>
                <c:pt idx="22441">
                  <c:v>1</c:v>
                </c:pt>
                <c:pt idx="22442">
                  <c:v>1</c:v>
                </c:pt>
                <c:pt idx="22443">
                  <c:v>1</c:v>
                </c:pt>
                <c:pt idx="22444">
                  <c:v>1</c:v>
                </c:pt>
                <c:pt idx="22445">
                  <c:v>1</c:v>
                </c:pt>
                <c:pt idx="22446">
                  <c:v>0.75</c:v>
                </c:pt>
                <c:pt idx="22447">
                  <c:v>1</c:v>
                </c:pt>
                <c:pt idx="22448">
                  <c:v>1</c:v>
                </c:pt>
                <c:pt idx="22449">
                  <c:v>1</c:v>
                </c:pt>
                <c:pt idx="22450">
                  <c:v>1</c:v>
                </c:pt>
                <c:pt idx="22451">
                  <c:v>1</c:v>
                </c:pt>
                <c:pt idx="22452">
                  <c:v>1</c:v>
                </c:pt>
                <c:pt idx="22453">
                  <c:v>1</c:v>
                </c:pt>
                <c:pt idx="22454">
                  <c:v>1</c:v>
                </c:pt>
                <c:pt idx="22455">
                  <c:v>1</c:v>
                </c:pt>
                <c:pt idx="22456">
                  <c:v>0.5</c:v>
                </c:pt>
                <c:pt idx="22457">
                  <c:v>1</c:v>
                </c:pt>
                <c:pt idx="22458">
                  <c:v>1</c:v>
                </c:pt>
                <c:pt idx="22459">
                  <c:v>1</c:v>
                </c:pt>
                <c:pt idx="22460">
                  <c:v>1</c:v>
                </c:pt>
                <c:pt idx="22461">
                  <c:v>1</c:v>
                </c:pt>
                <c:pt idx="22462">
                  <c:v>1</c:v>
                </c:pt>
                <c:pt idx="22463">
                  <c:v>1</c:v>
                </c:pt>
                <c:pt idx="22464">
                  <c:v>1</c:v>
                </c:pt>
                <c:pt idx="22465">
                  <c:v>1</c:v>
                </c:pt>
                <c:pt idx="22466">
                  <c:v>1</c:v>
                </c:pt>
                <c:pt idx="22467">
                  <c:v>1</c:v>
                </c:pt>
                <c:pt idx="22468">
                  <c:v>1</c:v>
                </c:pt>
                <c:pt idx="22469">
                  <c:v>1</c:v>
                </c:pt>
                <c:pt idx="22470">
                  <c:v>1</c:v>
                </c:pt>
                <c:pt idx="22471">
                  <c:v>1</c:v>
                </c:pt>
                <c:pt idx="22472">
                  <c:v>1</c:v>
                </c:pt>
                <c:pt idx="22473">
                  <c:v>1</c:v>
                </c:pt>
                <c:pt idx="22474">
                  <c:v>1</c:v>
                </c:pt>
                <c:pt idx="22475">
                  <c:v>1</c:v>
                </c:pt>
                <c:pt idx="22476">
                  <c:v>1</c:v>
                </c:pt>
                <c:pt idx="22477">
                  <c:v>1</c:v>
                </c:pt>
                <c:pt idx="22478">
                  <c:v>1</c:v>
                </c:pt>
                <c:pt idx="22479">
                  <c:v>1</c:v>
                </c:pt>
                <c:pt idx="22480">
                  <c:v>1</c:v>
                </c:pt>
                <c:pt idx="22481">
                  <c:v>1</c:v>
                </c:pt>
                <c:pt idx="22482">
                  <c:v>1</c:v>
                </c:pt>
                <c:pt idx="22483">
                  <c:v>1</c:v>
                </c:pt>
                <c:pt idx="22484">
                  <c:v>1</c:v>
                </c:pt>
                <c:pt idx="22485">
                  <c:v>1</c:v>
                </c:pt>
                <c:pt idx="22486">
                  <c:v>1</c:v>
                </c:pt>
                <c:pt idx="22487">
                  <c:v>1</c:v>
                </c:pt>
                <c:pt idx="22488">
                  <c:v>1</c:v>
                </c:pt>
                <c:pt idx="22489">
                  <c:v>1</c:v>
                </c:pt>
                <c:pt idx="22490">
                  <c:v>1</c:v>
                </c:pt>
                <c:pt idx="22491">
                  <c:v>1</c:v>
                </c:pt>
                <c:pt idx="22492">
                  <c:v>1</c:v>
                </c:pt>
                <c:pt idx="22493">
                  <c:v>1</c:v>
                </c:pt>
                <c:pt idx="22494">
                  <c:v>1</c:v>
                </c:pt>
                <c:pt idx="22495">
                  <c:v>1</c:v>
                </c:pt>
                <c:pt idx="22496">
                  <c:v>1</c:v>
                </c:pt>
                <c:pt idx="22497">
                  <c:v>1</c:v>
                </c:pt>
                <c:pt idx="22498">
                  <c:v>1</c:v>
                </c:pt>
                <c:pt idx="22499">
                  <c:v>1</c:v>
                </c:pt>
                <c:pt idx="22500">
                  <c:v>1</c:v>
                </c:pt>
                <c:pt idx="22501">
                  <c:v>1</c:v>
                </c:pt>
                <c:pt idx="22502">
                  <c:v>1</c:v>
                </c:pt>
                <c:pt idx="22503">
                  <c:v>1</c:v>
                </c:pt>
                <c:pt idx="22504">
                  <c:v>1</c:v>
                </c:pt>
                <c:pt idx="22505">
                  <c:v>1</c:v>
                </c:pt>
                <c:pt idx="22506">
                  <c:v>0.75</c:v>
                </c:pt>
                <c:pt idx="22507">
                  <c:v>1</c:v>
                </c:pt>
                <c:pt idx="22508">
                  <c:v>1</c:v>
                </c:pt>
                <c:pt idx="22509">
                  <c:v>1</c:v>
                </c:pt>
                <c:pt idx="22510">
                  <c:v>1</c:v>
                </c:pt>
                <c:pt idx="22511">
                  <c:v>1</c:v>
                </c:pt>
                <c:pt idx="22512">
                  <c:v>1</c:v>
                </c:pt>
                <c:pt idx="22513">
                  <c:v>1</c:v>
                </c:pt>
                <c:pt idx="22514">
                  <c:v>1</c:v>
                </c:pt>
                <c:pt idx="22515">
                  <c:v>1</c:v>
                </c:pt>
                <c:pt idx="22516">
                  <c:v>1</c:v>
                </c:pt>
                <c:pt idx="22517">
                  <c:v>1</c:v>
                </c:pt>
                <c:pt idx="22518">
                  <c:v>1</c:v>
                </c:pt>
                <c:pt idx="22519">
                  <c:v>1</c:v>
                </c:pt>
                <c:pt idx="22520">
                  <c:v>1</c:v>
                </c:pt>
                <c:pt idx="22521">
                  <c:v>1</c:v>
                </c:pt>
                <c:pt idx="22522">
                  <c:v>1</c:v>
                </c:pt>
                <c:pt idx="22523">
                  <c:v>0.5</c:v>
                </c:pt>
                <c:pt idx="22524">
                  <c:v>1</c:v>
                </c:pt>
                <c:pt idx="22525">
                  <c:v>1</c:v>
                </c:pt>
                <c:pt idx="22526">
                  <c:v>1</c:v>
                </c:pt>
                <c:pt idx="22527">
                  <c:v>1</c:v>
                </c:pt>
                <c:pt idx="22528">
                  <c:v>1</c:v>
                </c:pt>
                <c:pt idx="22529">
                  <c:v>0.75</c:v>
                </c:pt>
                <c:pt idx="22530">
                  <c:v>1</c:v>
                </c:pt>
                <c:pt idx="22531">
                  <c:v>1</c:v>
                </c:pt>
                <c:pt idx="22532">
                  <c:v>1</c:v>
                </c:pt>
                <c:pt idx="22533">
                  <c:v>1</c:v>
                </c:pt>
                <c:pt idx="22534">
                  <c:v>1</c:v>
                </c:pt>
                <c:pt idx="22535">
                  <c:v>1</c:v>
                </c:pt>
                <c:pt idx="22536">
                  <c:v>1</c:v>
                </c:pt>
                <c:pt idx="22537">
                  <c:v>1</c:v>
                </c:pt>
                <c:pt idx="22538">
                  <c:v>1</c:v>
                </c:pt>
                <c:pt idx="22539">
                  <c:v>1</c:v>
                </c:pt>
                <c:pt idx="22540">
                  <c:v>1</c:v>
                </c:pt>
                <c:pt idx="22541">
                  <c:v>1</c:v>
                </c:pt>
                <c:pt idx="22542">
                  <c:v>1</c:v>
                </c:pt>
                <c:pt idx="22543">
                  <c:v>1</c:v>
                </c:pt>
                <c:pt idx="22544">
                  <c:v>1</c:v>
                </c:pt>
                <c:pt idx="22545">
                  <c:v>1</c:v>
                </c:pt>
                <c:pt idx="22546">
                  <c:v>1</c:v>
                </c:pt>
                <c:pt idx="22547">
                  <c:v>1</c:v>
                </c:pt>
                <c:pt idx="22548">
                  <c:v>1</c:v>
                </c:pt>
                <c:pt idx="22549">
                  <c:v>1</c:v>
                </c:pt>
                <c:pt idx="22550">
                  <c:v>1</c:v>
                </c:pt>
                <c:pt idx="22551">
                  <c:v>1</c:v>
                </c:pt>
                <c:pt idx="22552">
                  <c:v>1</c:v>
                </c:pt>
                <c:pt idx="22553">
                  <c:v>1</c:v>
                </c:pt>
                <c:pt idx="22554">
                  <c:v>1</c:v>
                </c:pt>
                <c:pt idx="22555">
                  <c:v>1</c:v>
                </c:pt>
                <c:pt idx="22556">
                  <c:v>1</c:v>
                </c:pt>
                <c:pt idx="22557">
                  <c:v>1</c:v>
                </c:pt>
                <c:pt idx="22558">
                  <c:v>1</c:v>
                </c:pt>
                <c:pt idx="22559">
                  <c:v>0.5</c:v>
                </c:pt>
                <c:pt idx="22560">
                  <c:v>1</c:v>
                </c:pt>
                <c:pt idx="22561">
                  <c:v>1</c:v>
                </c:pt>
                <c:pt idx="22562">
                  <c:v>1</c:v>
                </c:pt>
                <c:pt idx="22563">
                  <c:v>1</c:v>
                </c:pt>
                <c:pt idx="22564">
                  <c:v>1</c:v>
                </c:pt>
                <c:pt idx="22565">
                  <c:v>1</c:v>
                </c:pt>
                <c:pt idx="22566">
                  <c:v>1</c:v>
                </c:pt>
                <c:pt idx="22567">
                  <c:v>1</c:v>
                </c:pt>
                <c:pt idx="22568">
                  <c:v>1</c:v>
                </c:pt>
                <c:pt idx="22569">
                  <c:v>1</c:v>
                </c:pt>
                <c:pt idx="22570">
                  <c:v>1</c:v>
                </c:pt>
                <c:pt idx="22571">
                  <c:v>1</c:v>
                </c:pt>
                <c:pt idx="22572">
                  <c:v>1</c:v>
                </c:pt>
                <c:pt idx="22573">
                  <c:v>0.75</c:v>
                </c:pt>
                <c:pt idx="22574">
                  <c:v>1</c:v>
                </c:pt>
                <c:pt idx="22575">
                  <c:v>1</c:v>
                </c:pt>
                <c:pt idx="22576">
                  <c:v>1</c:v>
                </c:pt>
                <c:pt idx="22577">
                  <c:v>1</c:v>
                </c:pt>
                <c:pt idx="22578">
                  <c:v>1</c:v>
                </c:pt>
                <c:pt idx="22579">
                  <c:v>1</c:v>
                </c:pt>
                <c:pt idx="22580">
                  <c:v>1</c:v>
                </c:pt>
                <c:pt idx="22581">
                  <c:v>1</c:v>
                </c:pt>
                <c:pt idx="22582">
                  <c:v>1</c:v>
                </c:pt>
                <c:pt idx="22583">
                  <c:v>1</c:v>
                </c:pt>
                <c:pt idx="22584">
                  <c:v>1</c:v>
                </c:pt>
                <c:pt idx="22585">
                  <c:v>1</c:v>
                </c:pt>
                <c:pt idx="22586">
                  <c:v>1</c:v>
                </c:pt>
                <c:pt idx="22587">
                  <c:v>1</c:v>
                </c:pt>
                <c:pt idx="22588">
                  <c:v>1</c:v>
                </c:pt>
                <c:pt idx="22589">
                  <c:v>1</c:v>
                </c:pt>
                <c:pt idx="22590">
                  <c:v>1</c:v>
                </c:pt>
                <c:pt idx="22591">
                  <c:v>1</c:v>
                </c:pt>
                <c:pt idx="22592">
                  <c:v>1</c:v>
                </c:pt>
                <c:pt idx="22593">
                  <c:v>1</c:v>
                </c:pt>
                <c:pt idx="22594">
                  <c:v>1</c:v>
                </c:pt>
                <c:pt idx="22595">
                  <c:v>1</c:v>
                </c:pt>
                <c:pt idx="22596">
                  <c:v>1</c:v>
                </c:pt>
                <c:pt idx="22597">
                  <c:v>1</c:v>
                </c:pt>
                <c:pt idx="22598">
                  <c:v>1</c:v>
                </c:pt>
                <c:pt idx="22599">
                  <c:v>1</c:v>
                </c:pt>
                <c:pt idx="22600">
                  <c:v>1</c:v>
                </c:pt>
                <c:pt idx="22601">
                  <c:v>1</c:v>
                </c:pt>
                <c:pt idx="22602">
                  <c:v>1</c:v>
                </c:pt>
                <c:pt idx="22603">
                  <c:v>1</c:v>
                </c:pt>
                <c:pt idx="22604">
                  <c:v>1</c:v>
                </c:pt>
                <c:pt idx="22605">
                  <c:v>1</c:v>
                </c:pt>
                <c:pt idx="22606">
                  <c:v>1</c:v>
                </c:pt>
                <c:pt idx="22607">
                  <c:v>1</c:v>
                </c:pt>
                <c:pt idx="22608">
                  <c:v>1</c:v>
                </c:pt>
                <c:pt idx="22609">
                  <c:v>1</c:v>
                </c:pt>
                <c:pt idx="22610">
                  <c:v>1</c:v>
                </c:pt>
                <c:pt idx="22611">
                  <c:v>1</c:v>
                </c:pt>
                <c:pt idx="22612">
                  <c:v>1</c:v>
                </c:pt>
                <c:pt idx="22613">
                  <c:v>1</c:v>
                </c:pt>
                <c:pt idx="22614">
                  <c:v>1</c:v>
                </c:pt>
                <c:pt idx="22615">
                  <c:v>1</c:v>
                </c:pt>
                <c:pt idx="22616">
                  <c:v>1</c:v>
                </c:pt>
                <c:pt idx="22617">
                  <c:v>1</c:v>
                </c:pt>
                <c:pt idx="22618">
                  <c:v>1</c:v>
                </c:pt>
                <c:pt idx="22619">
                  <c:v>1</c:v>
                </c:pt>
                <c:pt idx="22620">
                  <c:v>1</c:v>
                </c:pt>
                <c:pt idx="22621">
                  <c:v>1</c:v>
                </c:pt>
                <c:pt idx="22622">
                  <c:v>1</c:v>
                </c:pt>
                <c:pt idx="22623">
                  <c:v>1</c:v>
                </c:pt>
                <c:pt idx="22624">
                  <c:v>1</c:v>
                </c:pt>
                <c:pt idx="22625">
                  <c:v>1</c:v>
                </c:pt>
                <c:pt idx="22626">
                  <c:v>1</c:v>
                </c:pt>
                <c:pt idx="22627">
                  <c:v>1</c:v>
                </c:pt>
                <c:pt idx="22628">
                  <c:v>1</c:v>
                </c:pt>
                <c:pt idx="22629">
                  <c:v>1</c:v>
                </c:pt>
                <c:pt idx="22630">
                  <c:v>1</c:v>
                </c:pt>
                <c:pt idx="22631">
                  <c:v>1</c:v>
                </c:pt>
                <c:pt idx="22632">
                  <c:v>1</c:v>
                </c:pt>
                <c:pt idx="22633">
                  <c:v>1</c:v>
                </c:pt>
                <c:pt idx="22634">
                  <c:v>1</c:v>
                </c:pt>
                <c:pt idx="22635">
                  <c:v>1</c:v>
                </c:pt>
                <c:pt idx="22636">
                  <c:v>1</c:v>
                </c:pt>
                <c:pt idx="22637">
                  <c:v>1</c:v>
                </c:pt>
                <c:pt idx="22638">
                  <c:v>1</c:v>
                </c:pt>
                <c:pt idx="22639">
                  <c:v>1</c:v>
                </c:pt>
                <c:pt idx="22640">
                  <c:v>1</c:v>
                </c:pt>
                <c:pt idx="22641">
                  <c:v>1</c:v>
                </c:pt>
                <c:pt idx="22642">
                  <c:v>1</c:v>
                </c:pt>
                <c:pt idx="22643">
                  <c:v>1</c:v>
                </c:pt>
                <c:pt idx="22644">
                  <c:v>1</c:v>
                </c:pt>
                <c:pt idx="22645">
                  <c:v>1</c:v>
                </c:pt>
                <c:pt idx="22646">
                  <c:v>1</c:v>
                </c:pt>
                <c:pt idx="22647">
                  <c:v>1</c:v>
                </c:pt>
                <c:pt idx="22648">
                  <c:v>1</c:v>
                </c:pt>
                <c:pt idx="22649">
                  <c:v>1</c:v>
                </c:pt>
                <c:pt idx="22650">
                  <c:v>1</c:v>
                </c:pt>
                <c:pt idx="22651">
                  <c:v>1</c:v>
                </c:pt>
                <c:pt idx="22652">
                  <c:v>1</c:v>
                </c:pt>
                <c:pt idx="22653">
                  <c:v>1</c:v>
                </c:pt>
                <c:pt idx="22654">
                  <c:v>1</c:v>
                </c:pt>
                <c:pt idx="22655">
                  <c:v>1</c:v>
                </c:pt>
                <c:pt idx="22656">
                  <c:v>1</c:v>
                </c:pt>
                <c:pt idx="22657">
                  <c:v>1</c:v>
                </c:pt>
                <c:pt idx="22658">
                  <c:v>1</c:v>
                </c:pt>
                <c:pt idx="22659">
                  <c:v>1</c:v>
                </c:pt>
                <c:pt idx="22660">
                  <c:v>1</c:v>
                </c:pt>
                <c:pt idx="22661">
                  <c:v>1</c:v>
                </c:pt>
                <c:pt idx="22662">
                  <c:v>1</c:v>
                </c:pt>
                <c:pt idx="22663">
                  <c:v>1</c:v>
                </c:pt>
                <c:pt idx="22664">
                  <c:v>1</c:v>
                </c:pt>
                <c:pt idx="22665">
                  <c:v>1</c:v>
                </c:pt>
                <c:pt idx="22666">
                  <c:v>1</c:v>
                </c:pt>
                <c:pt idx="22667">
                  <c:v>1</c:v>
                </c:pt>
                <c:pt idx="22668">
                  <c:v>1</c:v>
                </c:pt>
                <c:pt idx="22669">
                  <c:v>1</c:v>
                </c:pt>
                <c:pt idx="22670">
                  <c:v>1</c:v>
                </c:pt>
                <c:pt idx="22671">
                  <c:v>1</c:v>
                </c:pt>
                <c:pt idx="22672">
                  <c:v>1</c:v>
                </c:pt>
                <c:pt idx="22673">
                  <c:v>1</c:v>
                </c:pt>
                <c:pt idx="22674">
                  <c:v>1</c:v>
                </c:pt>
                <c:pt idx="22675">
                  <c:v>1</c:v>
                </c:pt>
                <c:pt idx="22676">
                  <c:v>1</c:v>
                </c:pt>
                <c:pt idx="22677">
                  <c:v>1</c:v>
                </c:pt>
                <c:pt idx="22678">
                  <c:v>1</c:v>
                </c:pt>
                <c:pt idx="22679">
                  <c:v>0.75</c:v>
                </c:pt>
                <c:pt idx="22680">
                  <c:v>1</c:v>
                </c:pt>
                <c:pt idx="22681">
                  <c:v>1</c:v>
                </c:pt>
                <c:pt idx="22682">
                  <c:v>1</c:v>
                </c:pt>
                <c:pt idx="22683">
                  <c:v>1</c:v>
                </c:pt>
                <c:pt idx="22684">
                  <c:v>1</c:v>
                </c:pt>
                <c:pt idx="22685">
                  <c:v>1</c:v>
                </c:pt>
                <c:pt idx="22686">
                  <c:v>1</c:v>
                </c:pt>
                <c:pt idx="22687">
                  <c:v>1</c:v>
                </c:pt>
                <c:pt idx="22688">
                  <c:v>1</c:v>
                </c:pt>
                <c:pt idx="22689">
                  <c:v>1</c:v>
                </c:pt>
                <c:pt idx="22690">
                  <c:v>1</c:v>
                </c:pt>
                <c:pt idx="22691">
                  <c:v>1</c:v>
                </c:pt>
                <c:pt idx="22692">
                  <c:v>1</c:v>
                </c:pt>
                <c:pt idx="22693">
                  <c:v>1</c:v>
                </c:pt>
                <c:pt idx="22694">
                  <c:v>1</c:v>
                </c:pt>
                <c:pt idx="22695">
                  <c:v>1</c:v>
                </c:pt>
                <c:pt idx="22696">
                  <c:v>1</c:v>
                </c:pt>
                <c:pt idx="22697">
                  <c:v>1</c:v>
                </c:pt>
                <c:pt idx="22698">
                  <c:v>1</c:v>
                </c:pt>
                <c:pt idx="22699">
                  <c:v>1</c:v>
                </c:pt>
                <c:pt idx="22700">
                  <c:v>1</c:v>
                </c:pt>
                <c:pt idx="22701">
                  <c:v>1</c:v>
                </c:pt>
                <c:pt idx="22702">
                  <c:v>1</c:v>
                </c:pt>
                <c:pt idx="22703">
                  <c:v>1</c:v>
                </c:pt>
                <c:pt idx="22704">
                  <c:v>1</c:v>
                </c:pt>
                <c:pt idx="22705">
                  <c:v>1</c:v>
                </c:pt>
                <c:pt idx="22706">
                  <c:v>1</c:v>
                </c:pt>
                <c:pt idx="22707">
                  <c:v>1</c:v>
                </c:pt>
                <c:pt idx="22708">
                  <c:v>1</c:v>
                </c:pt>
                <c:pt idx="22709">
                  <c:v>1</c:v>
                </c:pt>
                <c:pt idx="22710">
                  <c:v>1</c:v>
                </c:pt>
                <c:pt idx="22711">
                  <c:v>1</c:v>
                </c:pt>
                <c:pt idx="22712">
                  <c:v>1</c:v>
                </c:pt>
                <c:pt idx="22713">
                  <c:v>1</c:v>
                </c:pt>
                <c:pt idx="22714">
                  <c:v>1</c:v>
                </c:pt>
                <c:pt idx="22715">
                  <c:v>1</c:v>
                </c:pt>
                <c:pt idx="22716">
                  <c:v>1</c:v>
                </c:pt>
                <c:pt idx="22717">
                  <c:v>1</c:v>
                </c:pt>
                <c:pt idx="22718">
                  <c:v>1</c:v>
                </c:pt>
                <c:pt idx="22719">
                  <c:v>1</c:v>
                </c:pt>
                <c:pt idx="22720">
                  <c:v>0.75</c:v>
                </c:pt>
                <c:pt idx="22721">
                  <c:v>1</c:v>
                </c:pt>
                <c:pt idx="22722">
                  <c:v>1</c:v>
                </c:pt>
                <c:pt idx="22723">
                  <c:v>1</c:v>
                </c:pt>
                <c:pt idx="22724">
                  <c:v>1</c:v>
                </c:pt>
                <c:pt idx="22725">
                  <c:v>1</c:v>
                </c:pt>
                <c:pt idx="22726">
                  <c:v>1</c:v>
                </c:pt>
                <c:pt idx="22727">
                  <c:v>1</c:v>
                </c:pt>
                <c:pt idx="22728">
                  <c:v>1</c:v>
                </c:pt>
                <c:pt idx="22729">
                  <c:v>1</c:v>
                </c:pt>
                <c:pt idx="22730">
                  <c:v>1</c:v>
                </c:pt>
                <c:pt idx="22731">
                  <c:v>1</c:v>
                </c:pt>
                <c:pt idx="22732">
                  <c:v>1</c:v>
                </c:pt>
                <c:pt idx="22733">
                  <c:v>1</c:v>
                </c:pt>
                <c:pt idx="22734">
                  <c:v>1</c:v>
                </c:pt>
                <c:pt idx="22735">
                  <c:v>1</c:v>
                </c:pt>
                <c:pt idx="22736">
                  <c:v>1</c:v>
                </c:pt>
                <c:pt idx="22737">
                  <c:v>1</c:v>
                </c:pt>
                <c:pt idx="22738">
                  <c:v>1</c:v>
                </c:pt>
                <c:pt idx="22739">
                  <c:v>1</c:v>
                </c:pt>
                <c:pt idx="22740">
                  <c:v>1</c:v>
                </c:pt>
                <c:pt idx="22741">
                  <c:v>1</c:v>
                </c:pt>
                <c:pt idx="22742">
                  <c:v>1</c:v>
                </c:pt>
                <c:pt idx="22743">
                  <c:v>1</c:v>
                </c:pt>
                <c:pt idx="22744">
                  <c:v>1</c:v>
                </c:pt>
                <c:pt idx="22745">
                  <c:v>1</c:v>
                </c:pt>
                <c:pt idx="22746">
                  <c:v>1</c:v>
                </c:pt>
                <c:pt idx="22747">
                  <c:v>1</c:v>
                </c:pt>
                <c:pt idx="22748">
                  <c:v>1</c:v>
                </c:pt>
                <c:pt idx="22749">
                  <c:v>1</c:v>
                </c:pt>
                <c:pt idx="22750">
                  <c:v>1</c:v>
                </c:pt>
                <c:pt idx="22751">
                  <c:v>1</c:v>
                </c:pt>
                <c:pt idx="22752">
                  <c:v>1</c:v>
                </c:pt>
                <c:pt idx="22753">
                  <c:v>1</c:v>
                </c:pt>
                <c:pt idx="22754">
                  <c:v>1</c:v>
                </c:pt>
                <c:pt idx="22755">
                  <c:v>1</c:v>
                </c:pt>
                <c:pt idx="22756">
                  <c:v>1</c:v>
                </c:pt>
                <c:pt idx="22757">
                  <c:v>1</c:v>
                </c:pt>
                <c:pt idx="22758">
                  <c:v>1</c:v>
                </c:pt>
                <c:pt idx="22759">
                  <c:v>1</c:v>
                </c:pt>
                <c:pt idx="22760">
                  <c:v>1</c:v>
                </c:pt>
                <c:pt idx="22761">
                  <c:v>1</c:v>
                </c:pt>
                <c:pt idx="22762">
                  <c:v>1</c:v>
                </c:pt>
                <c:pt idx="22763">
                  <c:v>1</c:v>
                </c:pt>
                <c:pt idx="22764">
                  <c:v>1</c:v>
                </c:pt>
                <c:pt idx="22765">
                  <c:v>1</c:v>
                </c:pt>
                <c:pt idx="22766">
                  <c:v>1</c:v>
                </c:pt>
                <c:pt idx="22767">
                  <c:v>1</c:v>
                </c:pt>
                <c:pt idx="22768">
                  <c:v>1</c:v>
                </c:pt>
                <c:pt idx="22769">
                  <c:v>1</c:v>
                </c:pt>
                <c:pt idx="22770">
                  <c:v>1</c:v>
                </c:pt>
                <c:pt idx="22771">
                  <c:v>1</c:v>
                </c:pt>
                <c:pt idx="22772">
                  <c:v>1</c:v>
                </c:pt>
                <c:pt idx="22773">
                  <c:v>1</c:v>
                </c:pt>
                <c:pt idx="22774">
                  <c:v>1</c:v>
                </c:pt>
                <c:pt idx="22775">
                  <c:v>1</c:v>
                </c:pt>
                <c:pt idx="22776">
                  <c:v>0.5</c:v>
                </c:pt>
                <c:pt idx="22777">
                  <c:v>1</c:v>
                </c:pt>
                <c:pt idx="22778">
                  <c:v>1</c:v>
                </c:pt>
                <c:pt idx="22779">
                  <c:v>1</c:v>
                </c:pt>
                <c:pt idx="22780">
                  <c:v>1</c:v>
                </c:pt>
                <c:pt idx="22781">
                  <c:v>1</c:v>
                </c:pt>
                <c:pt idx="22782">
                  <c:v>1</c:v>
                </c:pt>
                <c:pt idx="22783">
                  <c:v>1</c:v>
                </c:pt>
                <c:pt idx="22784">
                  <c:v>1</c:v>
                </c:pt>
                <c:pt idx="22785">
                  <c:v>1</c:v>
                </c:pt>
                <c:pt idx="22786">
                  <c:v>1</c:v>
                </c:pt>
                <c:pt idx="22787">
                  <c:v>1</c:v>
                </c:pt>
                <c:pt idx="22788">
                  <c:v>1</c:v>
                </c:pt>
                <c:pt idx="22789">
                  <c:v>1</c:v>
                </c:pt>
                <c:pt idx="22790">
                  <c:v>1</c:v>
                </c:pt>
                <c:pt idx="22791">
                  <c:v>1</c:v>
                </c:pt>
                <c:pt idx="22792">
                  <c:v>1</c:v>
                </c:pt>
                <c:pt idx="22793">
                  <c:v>1</c:v>
                </c:pt>
                <c:pt idx="22794">
                  <c:v>1</c:v>
                </c:pt>
                <c:pt idx="22795">
                  <c:v>1</c:v>
                </c:pt>
                <c:pt idx="22796">
                  <c:v>1</c:v>
                </c:pt>
                <c:pt idx="22797">
                  <c:v>1</c:v>
                </c:pt>
                <c:pt idx="22798">
                  <c:v>1</c:v>
                </c:pt>
                <c:pt idx="22799">
                  <c:v>1</c:v>
                </c:pt>
                <c:pt idx="22800">
                  <c:v>1</c:v>
                </c:pt>
                <c:pt idx="22801">
                  <c:v>1</c:v>
                </c:pt>
                <c:pt idx="22802">
                  <c:v>1</c:v>
                </c:pt>
                <c:pt idx="22803">
                  <c:v>1</c:v>
                </c:pt>
                <c:pt idx="22804">
                  <c:v>1</c:v>
                </c:pt>
                <c:pt idx="22805">
                  <c:v>1</c:v>
                </c:pt>
                <c:pt idx="22806">
                  <c:v>1</c:v>
                </c:pt>
                <c:pt idx="22807">
                  <c:v>1</c:v>
                </c:pt>
                <c:pt idx="22808">
                  <c:v>1</c:v>
                </c:pt>
                <c:pt idx="22809">
                  <c:v>1</c:v>
                </c:pt>
                <c:pt idx="22810">
                  <c:v>1</c:v>
                </c:pt>
                <c:pt idx="22811">
                  <c:v>1</c:v>
                </c:pt>
                <c:pt idx="22812">
                  <c:v>1</c:v>
                </c:pt>
                <c:pt idx="22813">
                  <c:v>1</c:v>
                </c:pt>
                <c:pt idx="22814">
                  <c:v>1</c:v>
                </c:pt>
                <c:pt idx="22815">
                  <c:v>1</c:v>
                </c:pt>
                <c:pt idx="22816">
                  <c:v>1</c:v>
                </c:pt>
                <c:pt idx="22817">
                  <c:v>1</c:v>
                </c:pt>
                <c:pt idx="22818">
                  <c:v>1</c:v>
                </c:pt>
                <c:pt idx="22819">
                  <c:v>1</c:v>
                </c:pt>
                <c:pt idx="22820">
                  <c:v>1</c:v>
                </c:pt>
                <c:pt idx="22821">
                  <c:v>1</c:v>
                </c:pt>
                <c:pt idx="22822">
                  <c:v>1</c:v>
                </c:pt>
                <c:pt idx="22823">
                  <c:v>1</c:v>
                </c:pt>
                <c:pt idx="22824">
                  <c:v>1</c:v>
                </c:pt>
                <c:pt idx="22825">
                  <c:v>1</c:v>
                </c:pt>
                <c:pt idx="22826">
                  <c:v>1</c:v>
                </c:pt>
                <c:pt idx="22827">
                  <c:v>1</c:v>
                </c:pt>
                <c:pt idx="22828">
                  <c:v>1</c:v>
                </c:pt>
                <c:pt idx="22829">
                  <c:v>1</c:v>
                </c:pt>
                <c:pt idx="22830">
                  <c:v>1</c:v>
                </c:pt>
                <c:pt idx="22831">
                  <c:v>1</c:v>
                </c:pt>
                <c:pt idx="22832">
                  <c:v>1</c:v>
                </c:pt>
                <c:pt idx="22833">
                  <c:v>1</c:v>
                </c:pt>
                <c:pt idx="22834">
                  <c:v>1</c:v>
                </c:pt>
                <c:pt idx="22835">
                  <c:v>1</c:v>
                </c:pt>
                <c:pt idx="22836">
                  <c:v>1</c:v>
                </c:pt>
                <c:pt idx="22837">
                  <c:v>1</c:v>
                </c:pt>
                <c:pt idx="22838">
                  <c:v>1</c:v>
                </c:pt>
                <c:pt idx="22839">
                  <c:v>1</c:v>
                </c:pt>
                <c:pt idx="22840">
                  <c:v>1</c:v>
                </c:pt>
                <c:pt idx="22841">
                  <c:v>1</c:v>
                </c:pt>
                <c:pt idx="22842">
                  <c:v>1</c:v>
                </c:pt>
                <c:pt idx="22843">
                  <c:v>1</c:v>
                </c:pt>
                <c:pt idx="22844">
                  <c:v>1</c:v>
                </c:pt>
                <c:pt idx="22845">
                  <c:v>1</c:v>
                </c:pt>
                <c:pt idx="22846">
                  <c:v>1</c:v>
                </c:pt>
                <c:pt idx="22847">
                  <c:v>1</c:v>
                </c:pt>
                <c:pt idx="22848">
                  <c:v>1</c:v>
                </c:pt>
                <c:pt idx="22849">
                  <c:v>1</c:v>
                </c:pt>
                <c:pt idx="22850">
                  <c:v>1</c:v>
                </c:pt>
                <c:pt idx="22851">
                  <c:v>1</c:v>
                </c:pt>
                <c:pt idx="22852">
                  <c:v>1</c:v>
                </c:pt>
                <c:pt idx="22853">
                  <c:v>1</c:v>
                </c:pt>
                <c:pt idx="22854">
                  <c:v>1</c:v>
                </c:pt>
                <c:pt idx="22855">
                  <c:v>1</c:v>
                </c:pt>
                <c:pt idx="22856">
                  <c:v>1</c:v>
                </c:pt>
                <c:pt idx="22857">
                  <c:v>1</c:v>
                </c:pt>
                <c:pt idx="22858">
                  <c:v>1</c:v>
                </c:pt>
                <c:pt idx="22859">
                  <c:v>1</c:v>
                </c:pt>
                <c:pt idx="22860">
                  <c:v>1</c:v>
                </c:pt>
                <c:pt idx="22861">
                  <c:v>1</c:v>
                </c:pt>
                <c:pt idx="22862">
                  <c:v>1</c:v>
                </c:pt>
                <c:pt idx="22863">
                  <c:v>1</c:v>
                </c:pt>
                <c:pt idx="22864">
                  <c:v>1</c:v>
                </c:pt>
                <c:pt idx="22865">
                  <c:v>1</c:v>
                </c:pt>
                <c:pt idx="22866">
                  <c:v>1</c:v>
                </c:pt>
                <c:pt idx="22867">
                  <c:v>1</c:v>
                </c:pt>
                <c:pt idx="22868">
                  <c:v>1</c:v>
                </c:pt>
                <c:pt idx="22869">
                  <c:v>1</c:v>
                </c:pt>
                <c:pt idx="22870">
                  <c:v>1</c:v>
                </c:pt>
                <c:pt idx="22871">
                  <c:v>1</c:v>
                </c:pt>
                <c:pt idx="22872">
                  <c:v>1</c:v>
                </c:pt>
                <c:pt idx="22873">
                  <c:v>1</c:v>
                </c:pt>
                <c:pt idx="22874">
                  <c:v>1</c:v>
                </c:pt>
                <c:pt idx="22875">
                  <c:v>1</c:v>
                </c:pt>
                <c:pt idx="22876">
                  <c:v>1</c:v>
                </c:pt>
                <c:pt idx="22877">
                  <c:v>1</c:v>
                </c:pt>
                <c:pt idx="22878">
                  <c:v>1</c:v>
                </c:pt>
                <c:pt idx="22879">
                  <c:v>1</c:v>
                </c:pt>
                <c:pt idx="22880">
                  <c:v>1</c:v>
                </c:pt>
                <c:pt idx="22881">
                  <c:v>1</c:v>
                </c:pt>
                <c:pt idx="22882">
                  <c:v>1</c:v>
                </c:pt>
                <c:pt idx="22883">
                  <c:v>1</c:v>
                </c:pt>
                <c:pt idx="22884">
                  <c:v>1</c:v>
                </c:pt>
                <c:pt idx="22885">
                  <c:v>1</c:v>
                </c:pt>
                <c:pt idx="22886">
                  <c:v>1</c:v>
                </c:pt>
                <c:pt idx="22887">
                  <c:v>1</c:v>
                </c:pt>
                <c:pt idx="22888">
                  <c:v>1</c:v>
                </c:pt>
                <c:pt idx="22889">
                  <c:v>1</c:v>
                </c:pt>
                <c:pt idx="22890">
                  <c:v>1</c:v>
                </c:pt>
                <c:pt idx="22891">
                  <c:v>1</c:v>
                </c:pt>
                <c:pt idx="22892">
                  <c:v>1</c:v>
                </c:pt>
                <c:pt idx="22893">
                  <c:v>1</c:v>
                </c:pt>
                <c:pt idx="22894">
                  <c:v>1</c:v>
                </c:pt>
                <c:pt idx="22895">
                  <c:v>1</c:v>
                </c:pt>
                <c:pt idx="22896">
                  <c:v>1</c:v>
                </c:pt>
                <c:pt idx="22897">
                  <c:v>1</c:v>
                </c:pt>
                <c:pt idx="22898">
                  <c:v>1</c:v>
                </c:pt>
                <c:pt idx="22899">
                  <c:v>1</c:v>
                </c:pt>
                <c:pt idx="22900">
                  <c:v>1</c:v>
                </c:pt>
                <c:pt idx="22901">
                  <c:v>1</c:v>
                </c:pt>
                <c:pt idx="22902">
                  <c:v>1</c:v>
                </c:pt>
                <c:pt idx="22903">
                  <c:v>1</c:v>
                </c:pt>
                <c:pt idx="22904">
                  <c:v>1</c:v>
                </c:pt>
                <c:pt idx="22905">
                  <c:v>1</c:v>
                </c:pt>
                <c:pt idx="22906">
                  <c:v>1</c:v>
                </c:pt>
                <c:pt idx="22907">
                  <c:v>1</c:v>
                </c:pt>
                <c:pt idx="22908">
                  <c:v>1</c:v>
                </c:pt>
                <c:pt idx="22909">
                  <c:v>1</c:v>
                </c:pt>
                <c:pt idx="22910">
                  <c:v>1</c:v>
                </c:pt>
                <c:pt idx="22911">
                  <c:v>1</c:v>
                </c:pt>
                <c:pt idx="22912">
                  <c:v>1</c:v>
                </c:pt>
                <c:pt idx="22913">
                  <c:v>1</c:v>
                </c:pt>
                <c:pt idx="22914">
                  <c:v>1</c:v>
                </c:pt>
                <c:pt idx="22915">
                  <c:v>1</c:v>
                </c:pt>
                <c:pt idx="22916">
                  <c:v>1</c:v>
                </c:pt>
                <c:pt idx="22917">
                  <c:v>1</c:v>
                </c:pt>
                <c:pt idx="22918">
                  <c:v>1</c:v>
                </c:pt>
                <c:pt idx="22919">
                  <c:v>1</c:v>
                </c:pt>
                <c:pt idx="22920">
                  <c:v>1</c:v>
                </c:pt>
                <c:pt idx="22921">
                  <c:v>1</c:v>
                </c:pt>
                <c:pt idx="22922">
                  <c:v>1</c:v>
                </c:pt>
                <c:pt idx="22923">
                  <c:v>1</c:v>
                </c:pt>
                <c:pt idx="22924">
                  <c:v>0.75</c:v>
                </c:pt>
                <c:pt idx="22925">
                  <c:v>1</c:v>
                </c:pt>
                <c:pt idx="22926">
                  <c:v>1</c:v>
                </c:pt>
                <c:pt idx="22927">
                  <c:v>1</c:v>
                </c:pt>
                <c:pt idx="22928">
                  <c:v>1</c:v>
                </c:pt>
                <c:pt idx="22929">
                  <c:v>1</c:v>
                </c:pt>
                <c:pt idx="22930">
                  <c:v>1</c:v>
                </c:pt>
                <c:pt idx="22931">
                  <c:v>1</c:v>
                </c:pt>
                <c:pt idx="22932">
                  <c:v>1</c:v>
                </c:pt>
                <c:pt idx="22933">
                  <c:v>1</c:v>
                </c:pt>
                <c:pt idx="22934">
                  <c:v>1</c:v>
                </c:pt>
                <c:pt idx="22935">
                  <c:v>1</c:v>
                </c:pt>
                <c:pt idx="22936">
                  <c:v>1</c:v>
                </c:pt>
                <c:pt idx="22937">
                  <c:v>1</c:v>
                </c:pt>
                <c:pt idx="22938">
                  <c:v>0.75</c:v>
                </c:pt>
                <c:pt idx="22939">
                  <c:v>1</c:v>
                </c:pt>
                <c:pt idx="22940">
                  <c:v>1</c:v>
                </c:pt>
                <c:pt idx="22941">
                  <c:v>1</c:v>
                </c:pt>
                <c:pt idx="22942">
                  <c:v>1</c:v>
                </c:pt>
                <c:pt idx="22943">
                  <c:v>1</c:v>
                </c:pt>
                <c:pt idx="22944">
                  <c:v>1</c:v>
                </c:pt>
                <c:pt idx="22945">
                  <c:v>1</c:v>
                </c:pt>
                <c:pt idx="22946">
                  <c:v>1</c:v>
                </c:pt>
                <c:pt idx="22947">
                  <c:v>1</c:v>
                </c:pt>
                <c:pt idx="22948">
                  <c:v>1</c:v>
                </c:pt>
                <c:pt idx="22949">
                  <c:v>1</c:v>
                </c:pt>
                <c:pt idx="22950">
                  <c:v>1</c:v>
                </c:pt>
                <c:pt idx="22951">
                  <c:v>1</c:v>
                </c:pt>
                <c:pt idx="22952">
                  <c:v>1</c:v>
                </c:pt>
                <c:pt idx="22953">
                  <c:v>1</c:v>
                </c:pt>
                <c:pt idx="22954">
                  <c:v>1</c:v>
                </c:pt>
                <c:pt idx="22955">
                  <c:v>1</c:v>
                </c:pt>
                <c:pt idx="22956">
                  <c:v>1</c:v>
                </c:pt>
                <c:pt idx="22957">
                  <c:v>1</c:v>
                </c:pt>
                <c:pt idx="22958">
                  <c:v>1</c:v>
                </c:pt>
                <c:pt idx="22959">
                  <c:v>1</c:v>
                </c:pt>
                <c:pt idx="22960">
                  <c:v>1</c:v>
                </c:pt>
                <c:pt idx="22961">
                  <c:v>1</c:v>
                </c:pt>
                <c:pt idx="22962">
                  <c:v>1</c:v>
                </c:pt>
                <c:pt idx="22963">
                  <c:v>1</c:v>
                </c:pt>
                <c:pt idx="22964">
                  <c:v>1</c:v>
                </c:pt>
                <c:pt idx="22965">
                  <c:v>1</c:v>
                </c:pt>
                <c:pt idx="22966">
                  <c:v>1</c:v>
                </c:pt>
                <c:pt idx="22967">
                  <c:v>1</c:v>
                </c:pt>
                <c:pt idx="22968">
                  <c:v>1</c:v>
                </c:pt>
                <c:pt idx="22969">
                  <c:v>1</c:v>
                </c:pt>
                <c:pt idx="22970">
                  <c:v>1</c:v>
                </c:pt>
                <c:pt idx="22971">
                  <c:v>1</c:v>
                </c:pt>
                <c:pt idx="22972">
                  <c:v>1</c:v>
                </c:pt>
                <c:pt idx="22973">
                  <c:v>1</c:v>
                </c:pt>
                <c:pt idx="22974">
                  <c:v>1</c:v>
                </c:pt>
                <c:pt idx="22975">
                  <c:v>1</c:v>
                </c:pt>
                <c:pt idx="22976">
                  <c:v>1</c:v>
                </c:pt>
                <c:pt idx="22977">
                  <c:v>1</c:v>
                </c:pt>
                <c:pt idx="22978">
                  <c:v>1</c:v>
                </c:pt>
                <c:pt idx="22979">
                  <c:v>1</c:v>
                </c:pt>
                <c:pt idx="22980">
                  <c:v>1</c:v>
                </c:pt>
                <c:pt idx="22981">
                  <c:v>1</c:v>
                </c:pt>
                <c:pt idx="22982">
                  <c:v>1</c:v>
                </c:pt>
                <c:pt idx="22983">
                  <c:v>1</c:v>
                </c:pt>
                <c:pt idx="22984">
                  <c:v>1</c:v>
                </c:pt>
                <c:pt idx="22985">
                  <c:v>1</c:v>
                </c:pt>
                <c:pt idx="22986">
                  <c:v>1</c:v>
                </c:pt>
                <c:pt idx="22987">
                  <c:v>1</c:v>
                </c:pt>
                <c:pt idx="22988">
                  <c:v>1</c:v>
                </c:pt>
                <c:pt idx="22989">
                  <c:v>1</c:v>
                </c:pt>
                <c:pt idx="22990">
                  <c:v>1</c:v>
                </c:pt>
                <c:pt idx="22991">
                  <c:v>1</c:v>
                </c:pt>
                <c:pt idx="22992">
                  <c:v>1</c:v>
                </c:pt>
                <c:pt idx="22993">
                  <c:v>1</c:v>
                </c:pt>
                <c:pt idx="22994">
                  <c:v>1</c:v>
                </c:pt>
                <c:pt idx="22995">
                  <c:v>1</c:v>
                </c:pt>
                <c:pt idx="22996">
                  <c:v>1</c:v>
                </c:pt>
                <c:pt idx="22997">
                  <c:v>1</c:v>
                </c:pt>
                <c:pt idx="22998">
                  <c:v>1</c:v>
                </c:pt>
                <c:pt idx="22999">
                  <c:v>1</c:v>
                </c:pt>
                <c:pt idx="23000">
                  <c:v>1</c:v>
                </c:pt>
                <c:pt idx="23001">
                  <c:v>1</c:v>
                </c:pt>
                <c:pt idx="23002">
                  <c:v>1</c:v>
                </c:pt>
                <c:pt idx="23003">
                  <c:v>1</c:v>
                </c:pt>
                <c:pt idx="23004">
                  <c:v>1</c:v>
                </c:pt>
                <c:pt idx="23005">
                  <c:v>1</c:v>
                </c:pt>
                <c:pt idx="23006">
                  <c:v>1</c:v>
                </c:pt>
                <c:pt idx="23007">
                  <c:v>1</c:v>
                </c:pt>
                <c:pt idx="23008">
                  <c:v>1</c:v>
                </c:pt>
                <c:pt idx="23009">
                  <c:v>1</c:v>
                </c:pt>
                <c:pt idx="23010">
                  <c:v>1</c:v>
                </c:pt>
                <c:pt idx="23011">
                  <c:v>1</c:v>
                </c:pt>
                <c:pt idx="23012">
                  <c:v>1</c:v>
                </c:pt>
                <c:pt idx="23013">
                  <c:v>1</c:v>
                </c:pt>
                <c:pt idx="23014">
                  <c:v>1</c:v>
                </c:pt>
                <c:pt idx="23015">
                  <c:v>1</c:v>
                </c:pt>
                <c:pt idx="23016">
                  <c:v>1</c:v>
                </c:pt>
                <c:pt idx="23017">
                  <c:v>1</c:v>
                </c:pt>
                <c:pt idx="23018">
                  <c:v>1</c:v>
                </c:pt>
                <c:pt idx="23019">
                  <c:v>1</c:v>
                </c:pt>
                <c:pt idx="23020">
                  <c:v>1</c:v>
                </c:pt>
                <c:pt idx="23021">
                  <c:v>1</c:v>
                </c:pt>
                <c:pt idx="23022">
                  <c:v>1</c:v>
                </c:pt>
                <c:pt idx="23023">
                  <c:v>1</c:v>
                </c:pt>
                <c:pt idx="23024">
                  <c:v>1</c:v>
                </c:pt>
                <c:pt idx="23025">
                  <c:v>1</c:v>
                </c:pt>
                <c:pt idx="23026">
                  <c:v>1</c:v>
                </c:pt>
                <c:pt idx="23027">
                  <c:v>1</c:v>
                </c:pt>
                <c:pt idx="23028">
                  <c:v>1</c:v>
                </c:pt>
                <c:pt idx="23029">
                  <c:v>1</c:v>
                </c:pt>
                <c:pt idx="23030">
                  <c:v>1</c:v>
                </c:pt>
                <c:pt idx="23031">
                  <c:v>1</c:v>
                </c:pt>
                <c:pt idx="23032">
                  <c:v>1</c:v>
                </c:pt>
                <c:pt idx="23033">
                  <c:v>1</c:v>
                </c:pt>
                <c:pt idx="23034">
                  <c:v>1</c:v>
                </c:pt>
                <c:pt idx="23035">
                  <c:v>1</c:v>
                </c:pt>
                <c:pt idx="23036">
                  <c:v>1</c:v>
                </c:pt>
                <c:pt idx="23037">
                  <c:v>1</c:v>
                </c:pt>
                <c:pt idx="23038">
                  <c:v>1</c:v>
                </c:pt>
                <c:pt idx="23039">
                  <c:v>0.8</c:v>
                </c:pt>
                <c:pt idx="23040">
                  <c:v>1</c:v>
                </c:pt>
                <c:pt idx="23041">
                  <c:v>1</c:v>
                </c:pt>
                <c:pt idx="23042">
                  <c:v>1</c:v>
                </c:pt>
                <c:pt idx="23043">
                  <c:v>1</c:v>
                </c:pt>
                <c:pt idx="23044">
                  <c:v>1</c:v>
                </c:pt>
                <c:pt idx="23045">
                  <c:v>1</c:v>
                </c:pt>
                <c:pt idx="23046">
                  <c:v>1</c:v>
                </c:pt>
                <c:pt idx="23047">
                  <c:v>1</c:v>
                </c:pt>
                <c:pt idx="23048">
                  <c:v>1</c:v>
                </c:pt>
                <c:pt idx="23049">
                  <c:v>1</c:v>
                </c:pt>
                <c:pt idx="23050">
                  <c:v>1</c:v>
                </c:pt>
                <c:pt idx="23051">
                  <c:v>1</c:v>
                </c:pt>
                <c:pt idx="23052">
                  <c:v>1</c:v>
                </c:pt>
                <c:pt idx="23053">
                  <c:v>1</c:v>
                </c:pt>
                <c:pt idx="23054">
                  <c:v>1</c:v>
                </c:pt>
                <c:pt idx="23055">
                  <c:v>1</c:v>
                </c:pt>
                <c:pt idx="23056">
                  <c:v>1</c:v>
                </c:pt>
                <c:pt idx="23057">
                  <c:v>1</c:v>
                </c:pt>
                <c:pt idx="23058">
                  <c:v>1</c:v>
                </c:pt>
                <c:pt idx="23059">
                  <c:v>1</c:v>
                </c:pt>
                <c:pt idx="23060">
                  <c:v>1</c:v>
                </c:pt>
                <c:pt idx="23061">
                  <c:v>1</c:v>
                </c:pt>
                <c:pt idx="23062">
                  <c:v>1</c:v>
                </c:pt>
                <c:pt idx="23063">
                  <c:v>1</c:v>
                </c:pt>
                <c:pt idx="23064">
                  <c:v>1</c:v>
                </c:pt>
                <c:pt idx="23065">
                  <c:v>1</c:v>
                </c:pt>
                <c:pt idx="23066">
                  <c:v>1</c:v>
                </c:pt>
                <c:pt idx="23067">
                  <c:v>1</c:v>
                </c:pt>
                <c:pt idx="23068">
                  <c:v>1</c:v>
                </c:pt>
                <c:pt idx="23069">
                  <c:v>1</c:v>
                </c:pt>
                <c:pt idx="23070">
                  <c:v>1</c:v>
                </c:pt>
                <c:pt idx="23071">
                  <c:v>1</c:v>
                </c:pt>
                <c:pt idx="23072">
                  <c:v>1</c:v>
                </c:pt>
                <c:pt idx="23073">
                  <c:v>1</c:v>
                </c:pt>
                <c:pt idx="23074">
                  <c:v>1</c:v>
                </c:pt>
                <c:pt idx="23075">
                  <c:v>1</c:v>
                </c:pt>
                <c:pt idx="23076">
                  <c:v>1</c:v>
                </c:pt>
                <c:pt idx="23077">
                  <c:v>1</c:v>
                </c:pt>
                <c:pt idx="23078">
                  <c:v>1</c:v>
                </c:pt>
                <c:pt idx="23079">
                  <c:v>1</c:v>
                </c:pt>
                <c:pt idx="23080">
                  <c:v>1</c:v>
                </c:pt>
                <c:pt idx="23081">
                  <c:v>1</c:v>
                </c:pt>
                <c:pt idx="23082">
                  <c:v>1</c:v>
                </c:pt>
                <c:pt idx="23083">
                  <c:v>1</c:v>
                </c:pt>
                <c:pt idx="23084">
                  <c:v>1</c:v>
                </c:pt>
                <c:pt idx="23085">
                  <c:v>1</c:v>
                </c:pt>
                <c:pt idx="23086">
                  <c:v>1</c:v>
                </c:pt>
                <c:pt idx="23087">
                  <c:v>1</c:v>
                </c:pt>
                <c:pt idx="23088">
                  <c:v>1</c:v>
                </c:pt>
                <c:pt idx="23089">
                  <c:v>1</c:v>
                </c:pt>
                <c:pt idx="23090">
                  <c:v>1</c:v>
                </c:pt>
                <c:pt idx="23091">
                  <c:v>1</c:v>
                </c:pt>
                <c:pt idx="23092">
                  <c:v>1</c:v>
                </c:pt>
                <c:pt idx="23093">
                  <c:v>1</c:v>
                </c:pt>
                <c:pt idx="23094">
                  <c:v>1</c:v>
                </c:pt>
                <c:pt idx="23095">
                  <c:v>1</c:v>
                </c:pt>
                <c:pt idx="23096">
                  <c:v>1</c:v>
                </c:pt>
                <c:pt idx="23097">
                  <c:v>1</c:v>
                </c:pt>
                <c:pt idx="23098">
                  <c:v>1</c:v>
                </c:pt>
                <c:pt idx="23099">
                  <c:v>1</c:v>
                </c:pt>
                <c:pt idx="23100">
                  <c:v>1</c:v>
                </c:pt>
                <c:pt idx="23101">
                  <c:v>1</c:v>
                </c:pt>
                <c:pt idx="23102">
                  <c:v>1</c:v>
                </c:pt>
                <c:pt idx="23103">
                  <c:v>1</c:v>
                </c:pt>
                <c:pt idx="23104">
                  <c:v>1</c:v>
                </c:pt>
                <c:pt idx="23105">
                  <c:v>1</c:v>
                </c:pt>
                <c:pt idx="23106">
                  <c:v>1</c:v>
                </c:pt>
                <c:pt idx="23107">
                  <c:v>1</c:v>
                </c:pt>
                <c:pt idx="23108">
                  <c:v>1</c:v>
                </c:pt>
                <c:pt idx="23109">
                  <c:v>1</c:v>
                </c:pt>
                <c:pt idx="23110">
                  <c:v>1</c:v>
                </c:pt>
                <c:pt idx="23111">
                  <c:v>1</c:v>
                </c:pt>
                <c:pt idx="23112">
                  <c:v>1</c:v>
                </c:pt>
                <c:pt idx="23113">
                  <c:v>1</c:v>
                </c:pt>
                <c:pt idx="23114">
                  <c:v>1</c:v>
                </c:pt>
                <c:pt idx="23115">
                  <c:v>1</c:v>
                </c:pt>
                <c:pt idx="23116">
                  <c:v>0.6</c:v>
                </c:pt>
                <c:pt idx="23117">
                  <c:v>0.8</c:v>
                </c:pt>
                <c:pt idx="23118">
                  <c:v>1</c:v>
                </c:pt>
                <c:pt idx="23119">
                  <c:v>1</c:v>
                </c:pt>
                <c:pt idx="23120">
                  <c:v>1</c:v>
                </c:pt>
                <c:pt idx="23121">
                  <c:v>1</c:v>
                </c:pt>
                <c:pt idx="23122">
                  <c:v>1</c:v>
                </c:pt>
                <c:pt idx="23123">
                  <c:v>1</c:v>
                </c:pt>
                <c:pt idx="23124">
                  <c:v>1</c:v>
                </c:pt>
                <c:pt idx="23125">
                  <c:v>1</c:v>
                </c:pt>
                <c:pt idx="23126">
                  <c:v>1</c:v>
                </c:pt>
                <c:pt idx="23127">
                  <c:v>1</c:v>
                </c:pt>
                <c:pt idx="23128">
                  <c:v>1</c:v>
                </c:pt>
                <c:pt idx="23129">
                  <c:v>1</c:v>
                </c:pt>
                <c:pt idx="23130">
                  <c:v>1</c:v>
                </c:pt>
                <c:pt idx="23131">
                  <c:v>1</c:v>
                </c:pt>
                <c:pt idx="23132">
                  <c:v>1</c:v>
                </c:pt>
                <c:pt idx="23133">
                  <c:v>1</c:v>
                </c:pt>
                <c:pt idx="23134">
                  <c:v>1</c:v>
                </c:pt>
                <c:pt idx="23135">
                  <c:v>1</c:v>
                </c:pt>
                <c:pt idx="23136">
                  <c:v>1</c:v>
                </c:pt>
                <c:pt idx="23137">
                  <c:v>1</c:v>
                </c:pt>
                <c:pt idx="23138">
                  <c:v>1</c:v>
                </c:pt>
                <c:pt idx="23139">
                  <c:v>1</c:v>
                </c:pt>
                <c:pt idx="23140">
                  <c:v>1</c:v>
                </c:pt>
                <c:pt idx="23141">
                  <c:v>1</c:v>
                </c:pt>
                <c:pt idx="23142">
                  <c:v>1</c:v>
                </c:pt>
                <c:pt idx="23143">
                  <c:v>1</c:v>
                </c:pt>
                <c:pt idx="23144">
                  <c:v>1</c:v>
                </c:pt>
                <c:pt idx="23145">
                  <c:v>1</c:v>
                </c:pt>
                <c:pt idx="23146">
                  <c:v>1</c:v>
                </c:pt>
                <c:pt idx="23147">
                  <c:v>1</c:v>
                </c:pt>
                <c:pt idx="23148">
                  <c:v>1</c:v>
                </c:pt>
                <c:pt idx="23149">
                  <c:v>1</c:v>
                </c:pt>
                <c:pt idx="23150">
                  <c:v>1</c:v>
                </c:pt>
                <c:pt idx="23151">
                  <c:v>1</c:v>
                </c:pt>
                <c:pt idx="23152">
                  <c:v>1</c:v>
                </c:pt>
                <c:pt idx="23153">
                  <c:v>1</c:v>
                </c:pt>
                <c:pt idx="23154">
                  <c:v>1</c:v>
                </c:pt>
                <c:pt idx="23155">
                  <c:v>1</c:v>
                </c:pt>
                <c:pt idx="23156">
                  <c:v>1</c:v>
                </c:pt>
                <c:pt idx="23157">
                  <c:v>1</c:v>
                </c:pt>
                <c:pt idx="23158">
                  <c:v>1</c:v>
                </c:pt>
                <c:pt idx="23159">
                  <c:v>1</c:v>
                </c:pt>
                <c:pt idx="23160">
                  <c:v>1</c:v>
                </c:pt>
                <c:pt idx="23161">
                  <c:v>1</c:v>
                </c:pt>
                <c:pt idx="23162">
                  <c:v>1</c:v>
                </c:pt>
                <c:pt idx="23163">
                  <c:v>1</c:v>
                </c:pt>
                <c:pt idx="23164">
                  <c:v>1</c:v>
                </c:pt>
                <c:pt idx="23165">
                  <c:v>1</c:v>
                </c:pt>
                <c:pt idx="23166">
                  <c:v>1</c:v>
                </c:pt>
                <c:pt idx="23167">
                  <c:v>1</c:v>
                </c:pt>
                <c:pt idx="23168">
                  <c:v>1</c:v>
                </c:pt>
                <c:pt idx="23169">
                  <c:v>1</c:v>
                </c:pt>
                <c:pt idx="23170">
                  <c:v>1</c:v>
                </c:pt>
                <c:pt idx="23171">
                  <c:v>1</c:v>
                </c:pt>
                <c:pt idx="23172">
                  <c:v>1</c:v>
                </c:pt>
                <c:pt idx="23173">
                  <c:v>1</c:v>
                </c:pt>
                <c:pt idx="23174">
                  <c:v>1</c:v>
                </c:pt>
                <c:pt idx="23175">
                  <c:v>1</c:v>
                </c:pt>
                <c:pt idx="23176">
                  <c:v>1</c:v>
                </c:pt>
                <c:pt idx="23177">
                  <c:v>1</c:v>
                </c:pt>
                <c:pt idx="23178">
                  <c:v>1</c:v>
                </c:pt>
                <c:pt idx="23179">
                  <c:v>1</c:v>
                </c:pt>
                <c:pt idx="23180">
                  <c:v>1</c:v>
                </c:pt>
                <c:pt idx="23181">
                  <c:v>1</c:v>
                </c:pt>
                <c:pt idx="23182">
                  <c:v>1</c:v>
                </c:pt>
                <c:pt idx="23183">
                  <c:v>1</c:v>
                </c:pt>
                <c:pt idx="23184">
                  <c:v>1</c:v>
                </c:pt>
                <c:pt idx="23185">
                  <c:v>1</c:v>
                </c:pt>
                <c:pt idx="23186">
                  <c:v>1</c:v>
                </c:pt>
                <c:pt idx="23187">
                  <c:v>1</c:v>
                </c:pt>
                <c:pt idx="23188">
                  <c:v>1</c:v>
                </c:pt>
                <c:pt idx="23189">
                  <c:v>1</c:v>
                </c:pt>
                <c:pt idx="23190">
                  <c:v>1</c:v>
                </c:pt>
                <c:pt idx="23191">
                  <c:v>1</c:v>
                </c:pt>
                <c:pt idx="23192">
                  <c:v>1</c:v>
                </c:pt>
                <c:pt idx="23193">
                  <c:v>1</c:v>
                </c:pt>
                <c:pt idx="23194">
                  <c:v>1</c:v>
                </c:pt>
                <c:pt idx="23195">
                  <c:v>1</c:v>
                </c:pt>
                <c:pt idx="23196">
                  <c:v>1</c:v>
                </c:pt>
                <c:pt idx="23197">
                  <c:v>1</c:v>
                </c:pt>
                <c:pt idx="23198">
                  <c:v>1</c:v>
                </c:pt>
                <c:pt idx="23199">
                  <c:v>1</c:v>
                </c:pt>
                <c:pt idx="23200">
                  <c:v>1</c:v>
                </c:pt>
                <c:pt idx="23201">
                  <c:v>1</c:v>
                </c:pt>
                <c:pt idx="23202">
                  <c:v>1</c:v>
                </c:pt>
                <c:pt idx="23203">
                  <c:v>1</c:v>
                </c:pt>
                <c:pt idx="23204">
                  <c:v>1</c:v>
                </c:pt>
                <c:pt idx="23205">
                  <c:v>0.8</c:v>
                </c:pt>
                <c:pt idx="23206">
                  <c:v>1</c:v>
                </c:pt>
                <c:pt idx="23207">
                  <c:v>1</c:v>
                </c:pt>
                <c:pt idx="23208">
                  <c:v>1</c:v>
                </c:pt>
                <c:pt idx="23209">
                  <c:v>1</c:v>
                </c:pt>
                <c:pt idx="23210">
                  <c:v>1</c:v>
                </c:pt>
                <c:pt idx="23211">
                  <c:v>1</c:v>
                </c:pt>
                <c:pt idx="23212">
                  <c:v>1</c:v>
                </c:pt>
                <c:pt idx="23213">
                  <c:v>1</c:v>
                </c:pt>
                <c:pt idx="23214">
                  <c:v>1</c:v>
                </c:pt>
                <c:pt idx="23215">
                  <c:v>1</c:v>
                </c:pt>
                <c:pt idx="23216">
                  <c:v>1</c:v>
                </c:pt>
                <c:pt idx="23217">
                  <c:v>1</c:v>
                </c:pt>
                <c:pt idx="23218">
                  <c:v>1</c:v>
                </c:pt>
                <c:pt idx="23219">
                  <c:v>1</c:v>
                </c:pt>
                <c:pt idx="23220">
                  <c:v>1</c:v>
                </c:pt>
                <c:pt idx="23221">
                  <c:v>1</c:v>
                </c:pt>
                <c:pt idx="23222">
                  <c:v>1</c:v>
                </c:pt>
                <c:pt idx="23223">
                  <c:v>1</c:v>
                </c:pt>
                <c:pt idx="23224">
                  <c:v>1</c:v>
                </c:pt>
                <c:pt idx="23225">
                  <c:v>1</c:v>
                </c:pt>
                <c:pt idx="23226">
                  <c:v>1</c:v>
                </c:pt>
                <c:pt idx="23227">
                  <c:v>1</c:v>
                </c:pt>
                <c:pt idx="23228">
                  <c:v>1</c:v>
                </c:pt>
                <c:pt idx="23229">
                  <c:v>1</c:v>
                </c:pt>
                <c:pt idx="23230">
                  <c:v>1</c:v>
                </c:pt>
                <c:pt idx="23231">
                  <c:v>1</c:v>
                </c:pt>
                <c:pt idx="23232">
                  <c:v>1</c:v>
                </c:pt>
                <c:pt idx="23233">
                  <c:v>1</c:v>
                </c:pt>
                <c:pt idx="23234">
                  <c:v>1</c:v>
                </c:pt>
                <c:pt idx="23235">
                  <c:v>1</c:v>
                </c:pt>
                <c:pt idx="23236">
                  <c:v>1</c:v>
                </c:pt>
                <c:pt idx="23237">
                  <c:v>1</c:v>
                </c:pt>
                <c:pt idx="23238">
                  <c:v>1</c:v>
                </c:pt>
                <c:pt idx="23239">
                  <c:v>1</c:v>
                </c:pt>
                <c:pt idx="23240">
                  <c:v>1</c:v>
                </c:pt>
                <c:pt idx="23241">
                  <c:v>1</c:v>
                </c:pt>
                <c:pt idx="23242">
                  <c:v>1</c:v>
                </c:pt>
                <c:pt idx="23243">
                  <c:v>1</c:v>
                </c:pt>
                <c:pt idx="23244">
                  <c:v>1</c:v>
                </c:pt>
                <c:pt idx="23245">
                  <c:v>1</c:v>
                </c:pt>
                <c:pt idx="23246">
                  <c:v>1</c:v>
                </c:pt>
                <c:pt idx="23247">
                  <c:v>1</c:v>
                </c:pt>
                <c:pt idx="23248">
                  <c:v>1</c:v>
                </c:pt>
                <c:pt idx="23249">
                  <c:v>1</c:v>
                </c:pt>
                <c:pt idx="23250">
                  <c:v>1</c:v>
                </c:pt>
                <c:pt idx="23251">
                  <c:v>1</c:v>
                </c:pt>
                <c:pt idx="23252">
                  <c:v>0.8</c:v>
                </c:pt>
                <c:pt idx="23253">
                  <c:v>1</c:v>
                </c:pt>
                <c:pt idx="23254">
                  <c:v>1</c:v>
                </c:pt>
                <c:pt idx="23255">
                  <c:v>1</c:v>
                </c:pt>
                <c:pt idx="23256">
                  <c:v>1</c:v>
                </c:pt>
                <c:pt idx="23257">
                  <c:v>1</c:v>
                </c:pt>
                <c:pt idx="23258">
                  <c:v>1</c:v>
                </c:pt>
                <c:pt idx="23259">
                  <c:v>1</c:v>
                </c:pt>
                <c:pt idx="23260">
                  <c:v>1</c:v>
                </c:pt>
                <c:pt idx="23261">
                  <c:v>1</c:v>
                </c:pt>
                <c:pt idx="23262">
                  <c:v>1</c:v>
                </c:pt>
                <c:pt idx="23263">
                  <c:v>1</c:v>
                </c:pt>
                <c:pt idx="23264">
                  <c:v>1</c:v>
                </c:pt>
                <c:pt idx="23265">
                  <c:v>1</c:v>
                </c:pt>
                <c:pt idx="23266">
                  <c:v>1</c:v>
                </c:pt>
                <c:pt idx="23267">
                  <c:v>1</c:v>
                </c:pt>
                <c:pt idx="23268">
                  <c:v>1</c:v>
                </c:pt>
                <c:pt idx="23269">
                  <c:v>1</c:v>
                </c:pt>
                <c:pt idx="23270">
                  <c:v>1</c:v>
                </c:pt>
                <c:pt idx="23271">
                  <c:v>1</c:v>
                </c:pt>
                <c:pt idx="23272">
                  <c:v>1</c:v>
                </c:pt>
                <c:pt idx="23273">
                  <c:v>1</c:v>
                </c:pt>
                <c:pt idx="23274">
                  <c:v>1</c:v>
                </c:pt>
                <c:pt idx="23275">
                  <c:v>1</c:v>
                </c:pt>
                <c:pt idx="23276">
                  <c:v>1</c:v>
                </c:pt>
                <c:pt idx="23277">
                  <c:v>1</c:v>
                </c:pt>
                <c:pt idx="23278">
                  <c:v>1</c:v>
                </c:pt>
                <c:pt idx="23279">
                  <c:v>1</c:v>
                </c:pt>
                <c:pt idx="23280">
                  <c:v>0.6</c:v>
                </c:pt>
                <c:pt idx="23281">
                  <c:v>1</c:v>
                </c:pt>
                <c:pt idx="23282">
                  <c:v>1</c:v>
                </c:pt>
                <c:pt idx="23283">
                  <c:v>1</c:v>
                </c:pt>
                <c:pt idx="23284">
                  <c:v>1</c:v>
                </c:pt>
                <c:pt idx="23285">
                  <c:v>1</c:v>
                </c:pt>
                <c:pt idx="23286">
                  <c:v>1</c:v>
                </c:pt>
                <c:pt idx="23287">
                  <c:v>1</c:v>
                </c:pt>
                <c:pt idx="23288">
                  <c:v>1</c:v>
                </c:pt>
                <c:pt idx="23289">
                  <c:v>1</c:v>
                </c:pt>
                <c:pt idx="23290">
                  <c:v>1</c:v>
                </c:pt>
                <c:pt idx="23291">
                  <c:v>1</c:v>
                </c:pt>
                <c:pt idx="23292">
                  <c:v>1</c:v>
                </c:pt>
                <c:pt idx="23293">
                  <c:v>1</c:v>
                </c:pt>
                <c:pt idx="23294">
                  <c:v>1</c:v>
                </c:pt>
                <c:pt idx="23295">
                  <c:v>1</c:v>
                </c:pt>
                <c:pt idx="23296">
                  <c:v>1</c:v>
                </c:pt>
                <c:pt idx="23297">
                  <c:v>1</c:v>
                </c:pt>
                <c:pt idx="23298">
                  <c:v>1</c:v>
                </c:pt>
                <c:pt idx="23299">
                  <c:v>1</c:v>
                </c:pt>
                <c:pt idx="23300">
                  <c:v>1</c:v>
                </c:pt>
                <c:pt idx="23301">
                  <c:v>1</c:v>
                </c:pt>
                <c:pt idx="23302">
                  <c:v>1</c:v>
                </c:pt>
                <c:pt idx="23303">
                  <c:v>1</c:v>
                </c:pt>
                <c:pt idx="23304">
                  <c:v>1</c:v>
                </c:pt>
                <c:pt idx="23305">
                  <c:v>1</c:v>
                </c:pt>
                <c:pt idx="23306">
                  <c:v>1</c:v>
                </c:pt>
                <c:pt idx="23307">
                  <c:v>1</c:v>
                </c:pt>
                <c:pt idx="23308">
                  <c:v>1</c:v>
                </c:pt>
                <c:pt idx="23309">
                  <c:v>1</c:v>
                </c:pt>
                <c:pt idx="23310">
                  <c:v>1</c:v>
                </c:pt>
                <c:pt idx="23311">
                  <c:v>1</c:v>
                </c:pt>
                <c:pt idx="23312">
                  <c:v>1</c:v>
                </c:pt>
                <c:pt idx="23313">
                  <c:v>1</c:v>
                </c:pt>
                <c:pt idx="23314">
                  <c:v>1</c:v>
                </c:pt>
                <c:pt idx="23315">
                  <c:v>1</c:v>
                </c:pt>
                <c:pt idx="23316">
                  <c:v>1</c:v>
                </c:pt>
                <c:pt idx="23317">
                  <c:v>1</c:v>
                </c:pt>
                <c:pt idx="23318">
                  <c:v>1</c:v>
                </c:pt>
                <c:pt idx="23319">
                  <c:v>1</c:v>
                </c:pt>
                <c:pt idx="23320">
                  <c:v>1</c:v>
                </c:pt>
                <c:pt idx="23321">
                  <c:v>1</c:v>
                </c:pt>
                <c:pt idx="23322">
                  <c:v>1</c:v>
                </c:pt>
                <c:pt idx="23323">
                  <c:v>1</c:v>
                </c:pt>
                <c:pt idx="23324">
                  <c:v>1</c:v>
                </c:pt>
                <c:pt idx="23325">
                  <c:v>1</c:v>
                </c:pt>
                <c:pt idx="23326">
                  <c:v>1</c:v>
                </c:pt>
                <c:pt idx="23327">
                  <c:v>1</c:v>
                </c:pt>
                <c:pt idx="23328">
                  <c:v>1</c:v>
                </c:pt>
                <c:pt idx="23329">
                  <c:v>1</c:v>
                </c:pt>
                <c:pt idx="23330">
                  <c:v>1</c:v>
                </c:pt>
                <c:pt idx="23331">
                  <c:v>1</c:v>
                </c:pt>
                <c:pt idx="23332">
                  <c:v>1</c:v>
                </c:pt>
                <c:pt idx="23333">
                  <c:v>1</c:v>
                </c:pt>
                <c:pt idx="23334">
                  <c:v>1</c:v>
                </c:pt>
                <c:pt idx="23335">
                  <c:v>1</c:v>
                </c:pt>
                <c:pt idx="23336">
                  <c:v>1</c:v>
                </c:pt>
                <c:pt idx="23337">
                  <c:v>1</c:v>
                </c:pt>
                <c:pt idx="23338">
                  <c:v>1</c:v>
                </c:pt>
                <c:pt idx="23339">
                  <c:v>0.6</c:v>
                </c:pt>
                <c:pt idx="23340">
                  <c:v>1</c:v>
                </c:pt>
                <c:pt idx="23341">
                  <c:v>1</c:v>
                </c:pt>
                <c:pt idx="23342">
                  <c:v>1</c:v>
                </c:pt>
                <c:pt idx="23343">
                  <c:v>1</c:v>
                </c:pt>
                <c:pt idx="23344">
                  <c:v>1</c:v>
                </c:pt>
                <c:pt idx="23345">
                  <c:v>1</c:v>
                </c:pt>
                <c:pt idx="23346">
                  <c:v>1</c:v>
                </c:pt>
                <c:pt idx="23347">
                  <c:v>1</c:v>
                </c:pt>
                <c:pt idx="23348">
                  <c:v>1</c:v>
                </c:pt>
                <c:pt idx="23349">
                  <c:v>1</c:v>
                </c:pt>
                <c:pt idx="23350">
                  <c:v>1</c:v>
                </c:pt>
                <c:pt idx="23351">
                  <c:v>1</c:v>
                </c:pt>
                <c:pt idx="23352">
                  <c:v>1</c:v>
                </c:pt>
                <c:pt idx="23353">
                  <c:v>1</c:v>
                </c:pt>
                <c:pt idx="23354">
                  <c:v>1</c:v>
                </c:pt>
                <c:pt idx="23355">
                  <c:v>1</c:v>
                </c:pt>
                <c:pt idx="23356">
                  <c:v>1</c:v>
                </c:pt>
                <c:pt idx="23357">
                  <c:v>1</c:v>
                </c:pt>
                <c:pt idx="23358">
                  <c:v>1</c:v>
                </c:pt>
                <c:pt idx="23359">
                  <c:v>1</c:v>
                </c:pt>
                <c:pt idx="23360">
                  <c:v>1</c:v>
                </c:pt>
                <c:pt idx="23361">
                  <c:v>1</c:v>
                </c:pt>
                <c:pt idx="23362">
                  <c:v>1</c:v>
                </c:pt>
                <c:pt idx="23363">
                  <c:v>1</c:v>
                </c:pt>
                <c:pt idx="23364">
                  <c:v>1</c:v>
                </c:pt>
                <c:pt idx="23365">
                  <c:v>1</c:v>
                </c:pt>
                <c:pt idx="23366">
                  <c:v>1</c:v>
                </c:pt>
                <c:pt idx="23367">
                  <c:v>1</c:v>
                </c:pt>
                <c:pt idx="23368">
                  <c:v>1</c:v>
                </c:pt>
                <c:pt idx="23369">
                  <c:v>1</c:v>
                </c:pt>
                <c:pt idx="23370">
                  <c:v>1</c:v>
                </c:pt>
                <c:pt idx="23371">
                  <c:v>1</c:v>
                </c:pt>
                <c:pt idx="23372">
                  <c:v>1</c:v>
                </c:pt>
                <c:pt idx="23373">
                  <c:v>1</c:v>
                </c:pt>
                <c:pt idx="23374">
                  <c:v>1</c:v>
                </c:pt>
                <c:pt idx="23375">
                  <c:v>1</c:v>
                </c:pt>
                <c:pt idx="23376">
                  <c:v>1</c:v>
                </c:pt>
                <c:pt idx="23377">
                  <c:v>1</c:v>
                </c:pt>
                <c:pt idx="23378">
                  <c:v>1</c:v>
                </c:pt>
                <c:pt idx="23379">
                  <c:v>1</c:v>
                </c:pt>
                <c:pt idx="23380">
                  <c:v>1</c:v>
                </c:pt>
                <c:pt idx="23381">
                  <c:v>1</c:v>
                </c:pt>
                <c:pt idx="23382">
                  <c:v>1</c:v>
                </c:pt>
                <c:pt idx="23383">
                  <c:v>1</c:v>
                </c:pt>
                <c:pt idx="23384">
                  <c:v>1</c:v>
                </c:pt>
                <c:pt idx="23385">
                  <c:v>1</c:v>
                </c:pt>
                <c:pt idx="23386">
                  <c:v>1</c:v>
                </c:pt>
                <c:pt idx="23387">
                  <c:v>1</c:v>
                </c:pt>
                <c:pt idx="23388">
                  <c:v>1</c:v>
                </c:pt>
                <c:pt idx="23389">
                  <c:v>1</c:v>
                </c:pt>
                <c:pt idx="23390">
                  <c:v>1</c:v>
                </c:pt>
                <c:pt idx="23391">
                  <c:v>1</c:v>
                </c:pt>
                <c:pt idx="23392">
                  <c:v>1</c:v>
                </c:pt>
                <c:pt idx="23393">
                  <c:v>1</c:v>
                </c:pt>
                <c:pt idx="23394">
                  <c:v>1</c:v>
                </c:pt>
                <c:pt idx="23395">
                  <c:v>1</c:v>
                </c:pt>
                <c:pt idx="23396">
                  <c:v>1</c:v>
                </c:pt>
                <c:pt idx="23397">
                  <c:v>1</c:v>
                </c:pt>
                <c:pt idx="23398">
                  <c:v>1</c:v>
                </c:pt>
                <c:pt idx="23399">
                  <c:v>1</c:v>
                </c:pt>
                <c:pt idx="23400">
                  <c:v>1</c:v>
                </c:pt>
                <c:pt idx="23401">
                  <c:v>1</c:v>
                </c:pt>
                <c:pt idx="23402">
                  <c:v>1</c:v>
                </c:pt>
                <c:pt idx="23403">
                  <c:v>1</c:v>
                </c:pt>
                <c:pt idx="23404">
                  <c:v>1</c:v>
                </c:pt>
                <c:pt idx="23405">
                  <c:v>1</c:v>
                </c:pt>
                <c:pt idx="23406">
                  <c:v>1</c:v>
                </c:pt>
                <c:pt idx="23407">
                  <c:v>1</c:v>
                </c:pt>
                <c:pt idx="23408">
                  <c:v>1</c:v>
                </c:pt>
                <c:pt idx="23409">
                  <c:v>1</c:v>
                </c:pt>
                <c:pt idx="23410">
                  <c:v>1</c:v>
                </c:pt>
                <c:pt idx="23411">
                  <c:v>1</c:v>
                </c:pt>
                <c:pt idx="23412">
                  <c:v>1</c:v>
                </c:pt>
                <c:pt idx="23413">
                  <c:v>1</c:v>
                </c:pt>
                <c:pt idx="23414">
                  <c:v>1</c:v>
                </c:pt>
                <c:pt idx="23415">
                  <c:v>1</c:v>
                </c:pt>
                <c:pt idx="23416">
                  <c:v>1</c:v>
                </c:pt>
                <c:pt idx="23417">
                  <c:v>1</c:v>
                </c:pt>
                <c:pt idx="23418">
                  <c:v>1</c:v>
                </c:pt>
                <c:pt idx="23419">
                  <c:v>1</c:v>
                </c:pt>
                <c:pt idx="23420">
                  <c:v>1</c:v>
                </c:pt>
                <c:pt idx="23421">
                  <c:v>1</c:v>
                </c:pt>
                <c:pt idx="23422">
                  <c:v>1</c:v>
                </c:pt>
                <c:pt idx="23423">
                  <c:v>1</c:v>
                </c:pt>
                <c:pt idx="23424">
                  <c:v>1</c:v>
                </c:pt>
                <c:pt idx="23425">
                  <c:v>1</c:v>
                </c:pt>
                <c:pt idx="23426">
                  <c:v>1</c:v>
                </c:pt>
                <c:pt idx="23427">
                  <c:v>1</c:v>
                </c:pt>
                <c:pt idx="23428">
                  <c:v>1</c:v>
                </c:pt>
                <c:pt idx="23429">
                  <c:v>1</c:v>
                </c:pt>
                <c:pt idx="23430">
                  <c:v>1</c:v>
                </c:pt>
                <c:pt idx="23431">
                  <c:v>1</c:v>
                </c:pt>
                <c:pt idx="23432">
                  <c:v>1</c:v>
                </c:pt>
                <c:pt idx="23433">
                  <c:v>1</c:v>
                </c:pt>
                <c:pt idx="23434">
                  <c:v>1</c:v>
                </c:pt>
                <c:pt idx="23435">
                  <c:v>1</c:v>
                </c:pt>
                <c:pt idx="23436">
                  <c:v>1</c:v>
                </c:pt>
                <c:pt idx="23437">
                  <c:v>1</c:v>
                </c:pt>
                <c:pt idx="23438">
                  <c:v>1</c:v>
                </c:pt>
                <c:pt idx="23439">
                  <c:v>1</c:v>
                </c:pt>
                <c:pt idx="23440">
                  <c:v>1</c:v>
                </c:pt>
                <c:pt idx="23441">
                  <c:v>1</c:v>
                </c:pt>
                <c:pt idx="23442">
                  <c:v>1</c:v>
                </c:pt>
                <c:pt idx="23443">
                  <c:v>1</c:v>
                </c:pt>
                <c:pt idx="23444">
                  <c:v>1</c:v>
                </c:pt>
                <c:pt idx="23445">
                  <c:v>1</c:v>
                </c:pt>
                <c:pt idx="23446">
                  <c:v>1</c:v>
                </c:pt>
                <c:pt idx="23447">
                  <c:v>1</c:v>
                </c:pt>
                <c:pt idx="23448">
                  <c:v>1</c:v>
                </c:pt>
                <c:pt idx="23449">
                  <c:v>1</c:v>
                </c:pt>
                <c:pt idx="23450">
                  <c:v>1</c:v>
                </c:pt>
                <c:pt idx="23451">
                  <c:v>1</c:v>
                </c:pt>
                <c:pt idx="23452">
                  <c:v>1</c:v>
                </c:pt>
                <c:pt idx="23453">
                  <c:v>1</c:v>
                </c:pt>
                <c:pt idx="23454">
                  <c:v>1</c:v>
                </c:pt>
                <c:pt idx="23455">
                  <c:v>1</c:v>
                </c:pt>
                <c:pt idx="23456">
                  <c:v>1</c:v>
                </c:pt>
                <c:pt idx="23457">
                  <c:v>0.4</c:v>
                </c:pt>
                <c:pt idx="23458">
                  <c:v>1</c:v>
                </c:pt>
                <c:pt idx="23459">
                  <c:v>1</c:v>
                </c:pt>
                <c:pt idx="23460">
                  <c:v>1</c:v>
                </c:pt>
                <c:pt idx="23461">
                  <c:v>1</c:v>
                </c:pt>
                <c:pt idx="23462">
                  <c:v>0.8</c:v>
                </c:pt>
                <c:pt idx="23463">
                  <c:v>1</c:v>
                </c:pt>
                <c:pt idx="23464">
                  <c:v>1</c:v>
                </c:pt>
                <c:pt idx="23465">
                  <c:v>1</c:v>
                </c:pt>
                <c:pt idx="23466">
                  <c:v>1</c:v>
                </c:pt>
                <c:pt idx="23467">
                  <c:v>1</c:v>
                </c:pt>
                <c:pt idx="23468">
                  <c:v>1</c:v>
                </c:pt>
                <c:pt idx="23469">
                  <c:v>1</c:v>
                </c:pt>
                <c:pt idx="23470">
                  <c:v>0.2</c:v>
                </c:pt>
                <c:pt idx="23471">
                  <c:v>1</c:v>
                </c:pt>
                <c:pt idx="23472">
                  <c:v>1</c:v>
                </c:pt>
                <c:pt idx="23473">
                  <c:v>1</c:v>
                </c:pt>
                <c:pt idx="23474">
                  <c:v>1</c:v>
                </c:pt>
                <c:pt idx="23475">
                  <c:v>1</c:v>
                </c:pt>
                <c:pt idx="23476">
                  <c:v>1</c:v>
                </c:pt>
                <c:pt idx="23477">
                  <c:v>1</c:v>
                </c:pt>
                <c:pt idx="23478">
                  <c:v>1</c:v>
                </c:pt>
                <c:pt idx="23479">
                  <c:v>1</c:v>
                </c:pt>
                <c:pt idx="23480">
                  <c:v>1</c:v>
                </c:pt>
                <c:pt idx="23481">
                  <c:v>1</c:v>
                </c:pt>
                <c:pt idx="23482">
                  <c:v>1</c:v>
                </c:pt>
                <c:pt idx="23483">
                  <c:v>1</c:v>
                </c:pt>
                <c:pt idx="23484">
                  <c:v>1</c:v>
                </c:pt>
                <c:pt idx="23485">
                  <c:v>1</c:v>
                </c:pt>
                <c:pt idx="23486">
                  <c:v>1</c:v>
                </c:pt>
                <c:pt idx="23487">
                  <c:v>1</c:v>
                </c:pt>
                <c:pt idx="23488">
                  <c:v>1</c:v>
                </c:pt>
                <c:pt idx="23489">
                  <c:v>1</c:v>
                </c:pt>
                <c:pt idx="23490">
                  <c:v>1</c:v>
                </c:pt>
                <c:pt idx="23491">
                  <c:v>1</c:v>
                </c:pt>
                <c:pt idx="23492">
                  <c:v>1</c:v>
                </c:pt>
                <c:pt idx="23493">
                  <c:v>1</c:v>
                </c:pt>
                <c:pt idx="23494">
                  <c:v>1</c:v>
                </c:pt>
                <c:pt idx="23495">
                  <c:v>1</c:v>
                </c:pt>
                <c:pt idx="23496">
                  <c:v>1</c:v>
                </c:pt>
                <c:pt idx="23497">
                  <c:v>1</c:v>
                </c:pt>
                <c:pt idx="23498">
                  <c:v>1</c:v>
                </c:pt>
                <c:pt idx="23499">
                  <c:v>1</c:v>
                </c:pt>
                <c:pt idx="23500">
                  <c:v>1</c:v>
                </c:pt>
                <c:pt idx="23501">
                  <c:v>1</c:v>
                </c:pt>
                <c:pt idx="23502">
                  <c:v>1</c:v>
                </c:pt>
                <c:pt idx="23503">
                  <c:v>1</c:v>
                </c:pt>
                <c:pt idx="23504">
                  <c:v>1</c:v>
                </c:pt>
                <c:pt idx="23505">
                  <c:v>1</c:v>
                </c:pt>
                <c:pt idx="23506">
                  <c:v>1</c:v>
                </c:pt>
                <c:pt idx="23507">
                  <c:v>1</c:v>
                </c:pt>
                <c:pt idx="23508">
                  <c:v>1</c:v>
                </c:pt>
                <c:pt idx="23509">
                  <c:v>1</c:v>
                </c:pt>
                <c:pt idx="23510">
                  <c:v>1</c:v>
                </c:pt>
                <c:pt idx="23511">
                  <c:v>1</c:v>
                </c:pt>
                <c:pt idx="23512">
                  <c:v>1</c:v>
                </c:pt>
                <c:pt idx="23513">
                  <c:v>1</c:v>
                </c:pt>
                <c:pt idx="23514">
                  <c:v>1</c:v>
                </c:pt>
                <c:pt idx="23515">
                  <c:v>1</c:v>
                </c:pt>
                <c:pt idx="23516">
                  <c:v>1</c:v>
                </c:pt>
                <c:pt idx="23517">
                  <c:v>1</c:v>
                </c:pt>
                <c:pt idx="23518">
                  <c:v>1</c:v>
                </c:pt>
                <c:pt idx="23519">
                  <c:v>1</c:v>
                </c:pt>
                <c:pt idx="23520">
                  <c:v>1</c:v>
                </c:pt>
                <c:pt idx="23521">
                  <c:v>1</c:v>
                </c:pt>
                <c:pt idx="23522">
                  <c:v>1</c:v>
                </c:pt>
                <c:pt idx="23523">
                  <c:v>1</c:v>
                </c:pt>
                <c:pt idx="23524">
                  <c:v>1</c:v>
                </c:pt>
                <c:pt idx="23525">
                  <c:v>1</c:v>
                </c:pt>
                <c:pt idx="23526">
                  <c:v>1</c:v>
                </c:pt>
                <c:pt idx="23527">
                  <c:v>1</c:v>
                </c:pt>
                <c:pt idx="23528">
                  <c:v>1</c:v>
                </c:pt>
                <c:pt idx="23529">
                  <c:v>1</c:v>
                </c:pt>
                <c:pt idx="23530">
                  <c:v>1</c:v>
                </c:pt>
                <c:pt idx="23531">
                  <c:v>0.6</c:v>
                </c:pt>
                <c:pt idx="23532">
                  <c:v>1</c:v>
                </c:pt>
                <c:pt idx="23533">
                  <c:v>1</c:v>
                </c:pt>
                <c:pt idx="23534">
                  <c:v>1</c:v>
                </c:pt>
                <c:pt idx="23535">
                  <c:v>0.8</c:v>
                </c:pt>
                <c:pt idx="23536">
                  <c:v>1</c:v>
                </c:pt>
                <c:pt idx="23537">
                  <c:v>1</c:v>
                </c:pt>
                <c:pt idx="23538">
                  <c:v>1</c:v>
                </c:pt>
                <c:pt idx="23539">
                  <c:v>1</c:v>
                </c:pt>
                <c:pt idx="23540">
                  <c:v>1</c:v>
                </c:pt>
                <c:pt idx="23541">
                  <c:v>1</c:v>
                </c:pt>
                <c:pt idx="23542">
                  <c:v>1</c:v>
                </c:pt>
                <c:pt idx="23543">
                  <c:v>1</c:v>
                </c:pt>
                <c:pt idx="23544">
                  <c:v>1</c:v>
                </c:pt>
                <c:pt idx="23545">
                  <c:v>1</c:v>
                </c:pt>
                <c:pt idx="23546">
                  <c:v>1</c:v>
                </c:pt>
                <c:pt idx="23547">
                  <c:v>1</c:v>
                </c:pt>
                <c:pt idx="23548">
                  <c:v>1</c:v>
                </c:pt>
                <c:pt idx="23549">
                  <c:v>1</c:v>
                </c:pt>
                <c:pt idx="23550">
                  <c:v>1</c:v>
                </c:pt>
                <c:pt idx="23551">
                  <c:v>0.8</c:v>
                </c:pt>
                <c:pt idx="23552">
                  <c:v>1</c:v>
                </c:pt>
                <c:pt idx="23553">
                  <c:v>1</c:v>
                </c:pt>
                <c:pt idx="23554">
                  <c:v>1</c:v>
                </c:pt>
                <c:pt idx="23555">
                  <c:v>1</c:v>
                </c:pt>
                <c:pt idx="23556">
                  <c:v>0.2</c:v>
                </c:pt>
                <c:pt idx="23557">
                  <c:v>1</c:v>
                </c:pt>
                <c:pt idx="23558">
                  <c:v>1</c:v>
                </c:pt>
                <c:pt idx="23559">
                  <c:v>1</c:v>
                </c:pt>
                <c:pt idx="23560">
                  <c:v>1</c:v>
                </c:pt>
                <c:pt idx="23561">
                  <c:v>1</c:v>
                </c:pt>
                <c:pt idx="23562">
                  <c:v>1</c:v>
                </c:pt>
                <c:pt idx="23563">
                  <c:v>1</c:v>
                </c:pt>
                <c:pt idx="23564">
                  <c:v>1</c:v>
                </c:pt>
                <c:pt idx="23565">
                  <c:v>1</c:v>
                </c:pt>
                <c:pt idx="23566">
                  <c:v>1</c:v>
                </c:pt>
                <c:pt idx="23567">
                  <c:v>1</c:v>
                </c:pt>
                <c:pt idx="23568">
                  <c:v>1</c:v>
                </c:pt>
                <c:pt idx="23569">
                  <c:v>1</c:v>
                </c:pt>
                <c:pt idx="23570">
                  <c:v>1</c:v>
                </c:pt>
                <c:pt idx="23571">
                  <c:v>1</c:v>
                </c:pt>
                <c:pt idx="23572">
                  <c:v>1</c:v>
                </c:pt>
                <c:pt idx="23573">
                  <c:v>1</c:v>
                </c:pt>
                <c:pt idx="23574">
                  <c:v>1</c:v>
                </c:pt>
                <c:pt idx="23575">
                  <c:v>1</c:v>
                </c:pt>
                <c:pt idx="23576">
                  <c:v>1</c:v>
                </c:pt>
                <c:pt idx="23577">
                  <c:v>1</c:v>
                </c:pt>
                <c:pt idx="23578">
                  <c:v>1</c:v>
                </c:pt>
                <c:pt idx="23579">
                  <c:v>1</c:v>
                </c:pt>
                <c:pt idx="23580">
                  <c:v>1</c:v>
                </c:pt>
                <c:pt idx="23581">
                  <c:v>1</c:v>
                </c:pt>
                <c:pt idx="23582">
                  <c:v>1</c:v>
                </c:pt>
                <c:pt idx="23583">
                  <c:v>1</c:v>
                </c:pt>
                <c:pt idx="23584">
                  <c:v>1</c:v>
                </c:pt>
                <c:pt idx="23585">
                  <c:v>1</c:v>
                </c:pt>
                <c:pt idx="23586">
                  <c:v>1</c:v>
                </c:pt>
                <c:pt idx="23587">
                  <c:v>1</c:v>
                </c:pt>
                <c:pt idx="23588">
                  <c:v>1</c:v>
                </c:pt>
                <c:pt idx="23589">
                  <c:v>1</c:v>
                </c:pt>
                <c:pt idx="23590">
                  <c:v>1</c:v>
                </c:pt>
                <c:pt idx="23591">
                  <c:v>1</c:v>
                </c:pt>
                <c:pt idx="23592">
                  <c:v>1</c:v>
                </c:pt>
                <c:pt idx="23593">
                  <c:v>1</c:v>
                </c:pt>
                <c:pt idx="23594">
                  <c:v>1</c:v>
                </c:pt>
                <c:pt idx="23595">
                  <c:v>1</c:v>
                </c:pt>
                <c:pt idx="23596">
                  <c:v>1</c:v>
                </c:pt>
                <c:pt idx="23597">
                  <c:v>1</c:v>
                </c:pt>
                <c:pt idx="23598">
                  <c:v>1</c:v>
                </c:pt>
                <c:pt idx="23599">
                  <c:v>1</c:v>
                </c:pt>
                <c:pt idx="23600">
                  <c:v>1</c:v>
                </c:pt>
                <c:pt idx="23601">
                  <c:v>1</c:v>
                </c:pt>
                <c:pt idx="23602">
                  <c:v>1</c:v>
                </c:pt>
                <c:pt idx="23603">
                  <c:v>1</c:v>
                </c:pt>
                <c:pt idx="23604">
                  <c:v>1</c:v>
                </c:pt>
                <c:pt idx="23605">
                  <c:v>1</c:v>
                </c:pt>
                <c:pt idx="23606">
                  <c:v>1</c:v>
                </c:pt>
                <c:pt idx="23607">
                  <c:v>1</c:v>
                </c:pt>
                <c:pt idx="23608">
                  <c:v>1</c:v>
                </c:pt>
                <c:pt idx="23609">
                  <c:v>1</c:v>
                </c:pt>
                <c:pt idx="23610">
                  <c:v>1</c:v>
                </c:pt>
                <c:pt idx="23611">
                  <c:v>1</c:v>
                </c:pt>
                <c:pt idx="23612">
                  <c:v>1</c:v>
                </c:pt>
                <c:pt idx="23613">
                  <c:v>1</c:v>
                </c:pt>
                <c:pt idx="23614">
                  <c:v>1</c:v>
                </c:pt>
                <c:pt idx="23615">
                  <c:v>1</c:v>
                </c:pt>
                <c:pt idx="23616">
                  <c:v>1</c:v>
                </c:pt>
                <c:pt idx="23617">
                  <c:v>1</c:v>
                </c:pt>
                <c:pt idx="23618">
                  <c:v>1</c:v>
                </c:pt>
                <c:pt idx="23619">
                  <c:v>1</c:v>
                </c:pt>
                <c:pt idx="23620">
                  <c:v>1</c:v>
                </c:pt>
                <c:pt idx="23621">
                  <c:v>1</c:v>
                </c:pt>
                <c:pt idx="23622">
                  <c:v>1</c:v>
                </c:pt>
                <c:pt idx="23623">
                  <c:v>1</c:v>
                </c:pt>
                <c:pt idx="23624">
                  <c:v>1</c:v>
                </c:pt>
                <c:pt idx="23625">
                  <c:v>1</c:v>
                </c:pt>
                <c:pt idx="23626">
                  <c:v>1</c:v>
                </c:pt>
                <c:pt idx="23627">
                  <c:v>1</c:v>
                </c:pt>
                <c:pt idx="23628">
                  <c:v>1</c:v>
                </c:pt>
                <c:pt idx="23629">
                  <c:v>1</c:v>
                </c:pt>
                <c:pt idx="23630">
                  <c:v>1</c:v>
                </c:pt>
                <c:pt idx="23631">
                  <c:v>1</c:v>
                </c:pt>
                <c:pt idx="23632">
                  <c:v>1</c:v>
                </c:pt>
                <c:pt idx="23633">
                  <c:v>1</c:v>
                </c:pt>
                <c:pt idx="23634">
                  <c:v>1</c:v>
                </c:pt>
                <c:pt idx="23635">
                  <c:v>1</c:v>
                </c:pt>
                <c:pt idx="23636">
                  <c:v>1</c:v>
                </c:pt>
                <c:pt idx="23637">
                  <c:v>1</c:v>
                </c:pt>
                <c:pt idx="23638">
                  <c:v>1</c:v>
                </c:pt>
                <c:pt idx="23639">
                  <c:v>1</c:v>
                </c:pt>
                <c:pt idx="23640">
                  <c:v>1</c:v>
                </c:pt>
                <c:pt idx="23641">
                  <c:v>1</c:v>
                </c:pt>
                <c:pt idx="23642">
                  <c:v>1</c:v>
                </c:pt>
                <c:pt idx="23643">
                  <c:v>1</c:v>
                </c:pt>
                <c:pt idx="23644">
                  <c:v>1</c:v>
                </c:pt>
                <c:pt idx="23645">
                  <c:v>1</c:v>
                </c:pt>
                <c:pt idx="23646">
                  <c:v>1</c:v>
                </c:pt>
                <c:pt idx="23647">
                  <c:v>1</c:v>
                </c:pt>
                <c:pt idx="23648">
                  <c:v>1</c:v>
                </c:pt>
                <c:pt idx="23649">
                  <c:v>1</c:v>
                </c:pt>
                <c:pt idx="23650">
                  <c:v>1</c:v>
                </c:pt>
                <c:pt idx="23651">
                  <c:v>1</c:v>
                </c:pt>
                <c:pt idx="23652">
                  <c:v>1</c:v>
                </c:pt>
                <c:pt idx="23653">
                  <c:v>1</c:v>
                </c:pt>
                <c:pt idx="23654">
                  <c:v>1</c:v>
                </c:pt>
                <c:pt idx="23655">
                  <c:v>1</c:v>
                </c:pt>
                <c:pt idx="23656">
                  <c:v>1</c:v>
                </c:pt>
                <c:pt idx="23657">
                  <c:v>1</c:v>
                </c:pt>
                <c:pt idx="23658">
                  <c:v>1</c:v>
                </c:pt>
                <c:pt idx="23659">
                  <c:v>1</c:v>
                </c:pt>
                <c:pt idx="23660">
                  <c:v>1</c:v>
                </c:pt>
                <c:pt idx="23661">
                  <c:v>1</c:v>
                </c:pt>
                <c:pt idx="23662">
                  <c:v>1</c:v>
                </c:pt>
                <c:pt idx="23663">
                  <c:v>1</c:v>
                </c:pt>
                <c:pt idx="23664">
                  <c:v>1</c:v>
                </c:pt>
                <c:pt idx="23665">
                  <c:v>1</c:v>
                </c:pt>
                <c:pt idx="23666">
                  <c:v>1</c:v>
                </c:pt>
                <c:pt idx="23667">
                  <c:v>1</c:v>
                </c:pt>
                <c:pt idx="23668">
                  <c:v>1</c:v>
                </c:pt>
                <c:pt idx="23669">
                  <c:v>1</c:v>
                </c:pt>
                <c:pt idx="23670">
                  <c:v>1</c:v>
                </c:pt>
                <c:pt idx="23671">
                  <c:v>1</c:v>
                </c:pt>
                <c:pt idx="23672">
                  <c:v>1</c:v>
                </c:pt>
                <c:pt idx="23673">
                  <c:v>1</c:v>
                </c:pt>
                <c:pt idx="23674">
                  <c:v>1</c:v>
                </c:pt>
                <c:pt idx="23675">
                  <c:v>1</c:v>
                </c:pt>
                <c:pt idx="23676">
                  <c:v>1</c:v>
                </c:pt>
                <c:pt idx="23677">
                  <c:v>1</c:v>
                </c:pt>
                <c:pt idx="23678">
                  <c:v>1</c:v>
                </c:pt>
                <c:pt idx="23679">
                  <c:v>1</c:v>
                </c:pt>
                <c:pt idx="23680">
                  <c:v>1</c:v>
                </c:pt>
                <c:pt idx="23681">
                  <c:v>1</c:v>
                </c:pt>
                <c:pt idx="23682">
                  <c:v>1</c:v>
                </c:pt>
                <c:pt idx="23683">
                  <c:v>1</c:v>
                </c:pt>
                <c:pt idx="23684">
                  <c:v>1</c:v>
                </c:pt>
                <c:pt idx="23685">
                  <c:v>1</c:v>
                </c:pt>
                <c:pt idx="23686">
                  <c:v>1</c:v>
                </c:pt>
                <c:pt idx="23687">
                  <c:v>1</c:v>
                </c:pt>
                <c:pt idx="23688">
                  <c:v>1</c:v>
                </c:pt>
                <c:pt idx="23689">
                  <c:v>1</c:v>
                </c:pt>
                <c:pt idx="23690">
                  <c:v>1</c:v>
                </c:pt>
                <c:pt idx="23691">
                  <c:v>1</c:v>
                </c:pt>
                <c:pt idx="23692">
                  <c:v>1</c:v>
                </c:pt>
                <c:pt idx="23693">
                  <c:v>1</c:v>
                </c:pt>
                <c:pt idx="23694">
                  <c:v>1</c:v>
                </c:pt>
                <c:pt idx="23695">
                  <c:v>1</c:v>
                </c:pt>
                <c:pt idx="23696">
                  <c:v>1</c:v>
                </c:pt>
                <c:pt idx="23697">
                  <c:v>1</c:v>
                </c:pt>
                <c:pt idx="23698">
                  <c:v>1</c:v>
                </c:pt>
                <c:pt idx="23699">
                  <c:v>1</c:v>
                </c:pt>
                <c:pt idx="23700">
                  <c:v>1</c:v>
                </c:pt>
                <c:pt idx="23701">
                  <c:v>1</c:v>
                </c:pt>
                <c:pt idx="23702">
                  <c:v>1</c:v>
                </c:pt>
                <c:pt idx="23703">
                  <c:v>1</c:v>
                </c:pt>
                <c:pt idx="23704">
                  <c:v>1</c:v>
                </c:pt>
                <c:pt idx="23705">
                  <c:v>1</c:v>
                </c:pt>
                <c:pt idx="23706">
                  <c:v>1</c:v>
                </c:pt>
                <c:pt idx="23707">
                  <c:v>1</c:v>
                </c:pt>
                <c:pt idx="23708">
                  <c:v>1</c:v>
                </c:pt>
                <c:pt idx="23709">
                  <c:v>1</c:v>
                </c:pt>
                <c:pt idx="23710">
                  <c:v>1</c:v>
                </c:pt>
                <c:pt idx="23711">
                  <c:v>1</c:v>
                </c:pt>
                <c:pt idx="23712">
                  <c:v>1</c:v>
                </c:pt>
                <c:pt idx="23713">
                  <c:v>1</c:v>
                </c:pt>
                <c:pt idx="23714">
                  <c:v>1</c:v>
                </c:pt>
                <c:pt idx="23715">
                  <c:v>1</c:v>
                </c:pt>
                <c:pt idx="23716">
                  <c:v>1</c:v>
                </c:pt>
                <c:pt idx="23717">
                  <c:v>1</c:v>
                </c:pt>
                <c:pt idx="23718">
                  <c:v>1</c:v>
                </c:pt>
                <c:pt idx="23719">
                  <c:v>1</c:v>
                </c:pt>
                <c:pt idx="23720">
                  <c:v>1</c:v>
                </c:pt>
                <c:pt idx="23721">
                  <c:v>1</c:v>
                </c:pt>
                <c:pt idx="23722">
                  <c:v>1</c:v>
                </c:pt>
                <c:pt idx="23723">
                  <c:v>1</c:v>
                </c:pt>
                <c:pt idx="23724">
                  <c:v>1</c:v>
                </c:pt>
                <c:pt idx="23725">
                  <c:v>1</c:v>
                </c:pt>
                <c:pt idx="23726">
                  <c:v>1</c:v>
                </c:pt>
                <c:pt idx="23727">
                  <c:v>0.8</c:v>
                </c:pt>
                <c:pt idx="23728">
                  <c:v>1</c:v>
                </c:pt>
                <c:pt idx="23729">
                  <c:v>1</c:v>
                </c:pt>
                <c:pt idx="23730">
                  <c:v>1</c:v>
                </c:pt>
                <c:pt idx="23731">
                  <c:v>1</c:v>
                </c:pt>
                <c:pt idx="23732">
                  <c:v>1</c:v>
                </c:pt>
                <c:pt idx="23733">
                  <c:v>1</c:v>
                </c:pt>
                <c:pt idx="23734">
                  <c:v>1</c:v>
                </c:pt>
                <c:pt idx="23735">
                  <c:v>1</c:v>
                </c:pt>
                <c:pt idx="23736">
                  <c:v>1</c:v>
                </c:pt>
                <c:pt idx="23737">
                  <c:v>1</c:v>
                </c:pt>
                <c:pt idx="23738">
                  <c:v>0.4</c:v>
                </c:pt>
                <c:pt idx="23739">
                  <c:v>1</c:v>
                </c:pt>
                <c:pt idx="23740">
                  <c:v>1</c:v>
                </c:pt>
                <c:pt idx="23741">
                  <c:v>1</c:v>
                </c:pt>
                <c:pt idx="23742">
                  <c:v>1</c:v>
                </c:pt>
                <c:pt idx="23743">
                  <c:v>1</c:v>
                </c:pt>
                <c:pt idx="23744">
                  <c:v>1</c:v>
                </c:pt>
                <c:pt idx="23745">
                  <c:v>1</c:v>
                </c:pt>
                <c:pt idx="23746">
                  <c:v>1</c:v>
                </c:pt>
                <c:pt idx="23747">
                  <c:v>1</c:v>
                </c:pt>
                <c:pt idx="23748">
                  <c:v>1</c:v>
                </c:pt>
                <c:pt idx="23749">
                  <c:v>1</c:v>
                </c:pt>
                <c:pt idx="23750">
                  <c:v>1</c:v>
                </c:pt>
                <c:pt idx="23751">
                  <c:v>1</c:v>
                </c:pt>
                <c:pt idx="23752">
                  <c:v>1</c:v>
                </c:pt>
                <c:pt idx="23753">
                  <c:v>1</c:v>
                </c:pt>
                <c:pt idx="23754">
                  <c:v>1</c:v>
                </c:pt>
                <c:pt idx="23755">
                  <c:v>1</c:v>
                </c:pt>
                <c:pt idx="23756">
                  <c:v>1</c:v>
                </c:pt>
                <c:pt idx="23757">
                  <c:v>1</c:v>
                </c:pt>
                <c:pt idx="23758">
                  <c:v>1</c:v>
                </c:pt>
                <c:pt idx="23759">
                  <c:v>1</c:v>
                </c:pt>
                <c:pt idx="23760">
                  <c:v>1</c:v>
                </c:pt>
                <c:pt idx="23761">
                  <c:v>1</c:v>
                </c:pt>
                <c:pt idx="23762">
                  <c:v>1</c:v>
                </c:pt>
                <c:pt idx="23763">
                  <c:v>1</c:v>
                </c:pt>
                <c:pt idx="23764">
                  <c:v>1</c:v>
                </c:pt>
                <c:pt idx="23765">
                  <c:v>1</c:v>
                </c:pt>
                <c:pt idx="23766">
                  <c:v>1</c:v>
                </c:pt>
                <c:pt idx="23767">
                  <c:v>1</c:v>
                </c:pt>
                <c:pt idx="23768">
                  <c:v>1</c:v>
                </c:pt>
                <c:pt idx="23769">
                  <c:v>1</c:v>
                </c:pt>
                <c:pt idx="23770">
                  <c:v>1</c:v>
                </c:pt>
                <c:pt idx="23771">
                  <c:v>1</c:v>
                </c:pt>
                <c:pt idx="23772">
                  <c:v>1</c:v>
                </c:pt>
                <c:pt idx="23773">
                  <c:v>1</c:v>
                </c:pt>
                <c:pt idx="23774">
                  <c:v>1</c:v>
                </c:pt>
                <c:pt idx="23775">
                  <c:v>1</c:v>
                </c:pt>
                <c:pt idx="23776">
                  <c:v>0.8</c:v>
                </c:pt>
                <c:pt idx="23777">
                  <c:v>1</c:v>
                </c:pt>
                <c:pt idx="23778">
                  <c:v>1</c:v>
                </c:pt>
                <c:pt idx="23779">
                  <c:v>1</c:v>
                </c:pt>
                <c:pt idx="23780">
                  <c:v>1</c:v>
                </c:pt>
                <c:pt idx="23781">
                  <c:v>1</c:v>
                </c:pt>
                <c:pt idx="23782">
                  <c:v>1</c:v>
                </c:pt>
                <c:pt idx="23783">
                  <c:v>1</c:v>
                </c:pt>
                <c:pt idx="23784">
                  <c:v>1</c:v>
                </c:pt>
                <c:pt idx="23785">
                  <c:v>1</c:v>
                </c:pt>
                <c:pt idx="23786">
                  <c:v>1</c:v>
                </c:pt>
                <c:pt idx="23787">
                  <c:v>1</c:v>
                </c:pt>
                <c:pt idx="23788">
                  <c:v>1</c:v>
                </c:pt>
                <c:pt idx="23789">
                  <c:v>1</c:v>
                </c:pt>
                <c:pt idx="23790">
                  <c:v>1</c:v>
                </c:pt>
                <c:pt idx="23791">
                  <c:v>1</c:v>
                </c:pt>
                <c:pt idx="23792">
                  <c:v>1</c:v>
                </c:pt>
                <c:pt idx="23793">
                  <c:v>1</c:v>
                </c:pt>
                <c:pt idx="23794">
                  <c:v>1</c:v>
                </c:pt>
                <c:pt idx="23795">
                  <c:v>1</c:v>
                </c:pt>
                <c:pt idx="23796">
                  <c:v>1</c:v>
                </c:pt>
                <c:pt idx="23797">
                  <c:v>1</c:v>
                </c:pt>
                <c:pt idx="23798">
                  <c:v>1</c:v>
                </c:pt>
                <c:pt idx="23799">
                  <c:v>1</c:v>
                </c:pt>
                <c:pt idx="23800">
                  <c:v>1</c:v>
                </c:pt>
                <c:pt idx="23801">
                  <c:v>1</c:v>
                </c:pt>
                <c:pt idx="23802">
                  <c:v>1</c:v>
                </c:pt>
                <c:pt idx="23803">
                  <c:v>1</c:v>
                </c:pt>
                <c:pt idx="23804">
                  <c:v>1</c:v>
                </c:pt>
                <c:pt idx="23805">
                  <c:v>1</c:v>
                </c:pt>
                <c:pt idx="23806">
                  <c:v>1</c:v>
                </c:pt>
                <c:pt idx="23807">
                  <c:v>1</c:v>
                </c:pt>
                <c:pt idx="23808">
                  <c:v>1</c:v>
                </c:pt>
                <c:pt idx="23809">
                  <c:v>1</c:v>
                </c:pt>
                <c:pt idx="23810">
                  <c:v>1</c:v>
                </c:pt>
                <c:pt idx="23811">
                  <c:v>1</c:v>
                </c:pt>
                <c:pt idx="23812">
                  <c:v>1</c:v>
                </c:pt>
                <c:pt idx="23813">
                  <c:v>1</c:v>
                </c:pt>
                <c:pt idx="23814">
                  <c:v>1</c:v>
                </c:pt>
                <c:pt idx="23815">
                  <c:v>1</c:v>
                </c:pt>
                <c:pt idx="23816">
                  <c:v>1</c:v>
                </c:pt>
                <c:pt idx="23817">
                  <c:v>1</c:v>
                </c:pt>
                <c:pt idx="23818">
                  <c:v>1</c:v>
                </c:pt>
                <c:pt idx="23819">
                  <c:v>1</c:v>
                </c:pt>
                <c:pt idx="23820">
                  <c:v>1</c:v>
                </c:pt>
                <c:pt idx="23821">
                  <c:v>1</c:v>
                </c:pt>
                <c:pt idx="23822">
                  <c:v>1</c:v>
                </c:pt>
                <c:pt idx="23823">
                  <c:v>1</c:v>
                </c:pt>
                <c:pt idx="23824">
                  <c:v>1</c:v>
                </c:pt>
                <c:pt idx="23825">
                  <c:v>1</c:v>
                </c:pt>
                <c:pt idx="23826">
                  <c:v>1</c:v>
                </c:pt>
                <c:pt idx="23827">
                  <c:v>1</c:v>
                </c:pt>
                <c:pt idx="23828">
                  <c:v>1</c:v>
                </c:pt>
                <c:pt idx="23829">
                  <c:v>1</c:v>
                </c:pt>
                <c:pt idx="23830">
                  <c:v>1</c:v>
                </c:pt>
                <c:pt idx="23831">
                  <c:v>1</c:v>
                </c:pt>
                <c:pt idx="23832">
                  <c:v>1</c:v>
                </c:pt>
                <c:pt idx="23833">
                  <c:v>1</c:v>
                </c:pt>
                <c:pt idx="23834">
                  <c:v>1</c:v>
                </c:pt>
                <c:pt idx="23835">
                  <c:v>1</c:v>
                </c:pt>
                <c:pt idx="23836">
                  <c:v>1</c:v>
                </c:pt>
                <c:pt idx="23837">
                  <c:v>1</c:v>
                </c:pt>
                <c:pt idx="23838">
                  <c:v>1</c:v>
                </c:pt>
                <c:pt idx="23839">
                  <c:v>1</c:v>
                </c:pt>
                <c:pt idx="23840">
                  <c:v>1</c:v>
                </c:pt>
                <c:pt idx="23841">
                  <c:v>1</c:v>
                </c:pt>
                <c:pt idx="23842">
                  <c:v>1</c:v>
                </c:pt>
                <c:pt idx="23843">
                  <c:v>1</c:v>
                </c:pt>
                <c:pt idx="23844">
                  <c:v>1</c:v>
                </c:pt>
                <c:pt idx="23845">
                  <c:v>1</c:v>
                </c:pt>
                <c:pt idx="23846">
                  <c:v>1</c:v>
                </c:pt>
                <c:pt idx="23847">
                  <c:v>1</c:v>
                </c:pt>
                <c:pt idx="23848">
                  <c:v>1</c:v>
                </c:pt>
                <c:pt idx="23849">
                  <c:v>1</c:v>
                </c:pt>
                <c:pt idx="23850">
                  <c:v>1</c:v>
                </c:pt>
                <c:pt idx="23851">
                  <c:v>1</c:v>
                </c:pt>
                <c:pt idx="23852">
                  <c:v>1</c:v>
                </c:pt>
                <c:pt idx="23853">
                  <c:v>1</c:v>
                </c:pt>
                <c:pt idx="23854">
                  <c:v>1</c:v>
                </c:pt>
                <c:pt idx="23855">
                  <c:v>1</c:v>
                </c:pt>
                <c:pt idx="23856">
                  <c:v>1</c:v>
                </c:pt>
                <c:pt idx="23857">
                  <c:v>1</c:v>
                </c:pt>
                <c:pt idx="23858">
                  <c:v>1</c:v>
                </c:pt>
                <c:pt idx="23859">
                  <c:v>1</c:v>
                </c:pt>
                <c:pt idx="23860">
                  <c:v>1</c:v>
                </c:pt>
                <c:pt idx="23861">
                  <c:v>1</c:v>
                </c:pt>
                <c:pt idx="23862">
                  <c:v>1</c:v>
                </c:pt>
                <c:pt idx="23863">
                  <c:v>1</c:v>
                </c:pt>
                <c:pt idx="23864">
                  <c:v>1</c:v>
                </c:pt>
                <c:pt idx="23865">
                  <c:v>1</c:v>
                </c:pt>
                <c:pt idx="23866">
                  <c:v>1</c:v>
                </c:pt>
                <c:pt idx="23867">
                  <c:v>1</c:v>
                </c:pt>
                <c:pt idx="23868">
                  <c:v>1</c:v>
                </c:pt>
                <c:pt idx="23869">
                  <c:v>1</c:v>
                </c:pt>
                <c:pt idx="23870">
                  <c:v>1</c:v>
                </c:pt>
                <c:pt idx="23871">
                  <c:v>1</c:v>
                </c:pt>
                <c:pt idx="23872">
                  <c:v>1</c:v>
                </c:pt>
                <c:pt idx="23873">
                  <c:v>1</c:v>
                </c:pt>
                <c:pt idx="23874">
                  <c:v>1</c:v>
                </c:pt>
                <c:pt idx="23875">
                  <c:v>1</c:v>
                </c:pt>
                <c:pt idx="23876">
                  <c:v>1</c:v>
                </c:pt>
                <c:pt idx="23877">
                  <c:v>1</c:v>
                </c:pt>
                <c:pt idx="23878">
                  <c:v>1</c:v>
                </c:pt>
                <c:pt idx="23879">
                  <c:v>1</c:v>
                </c:pt>
                <c:pt idx="23880">
                  <c:v>1</c:v>
                </c:pt>
                <c:pt idx="23881">
                  <c:v>1</c:v>
                </c:pt>
                <c:pt idx="23882">
                  <c:v>1</c:v>
                </c:pt>
                <c:pt idx="23883">
                  <c:v>1</c:v>
                </c:pt>
                <c:pt idx="23884">
                  <c:v>1</c:v>
                </c:pt>
                <c:pt idx="23885">
                  <c:v>1</c:v>
                </c:pt>
                <c:pt idx="23886">
                  <c:v>1</c:v>
                </c:pt>
                <c:pt idx="23887">
                  <c:v>1</c:v>
                </c:pt>
                <c:pt idx="23888">
                  <c:v>1</c:v>
                </c:pt>
                <c:pt idx="23889">
                  <c:v>1</c:v>
                </c:pt>
                <c:pt idx="23890">
                  <c:v>1</c:v>
                </c:pt>
                <c:pt idx="23891">
                  <c:v>1</c:v>
                </c:pt>
                <c:pt idx="23892">
                  <c:v>1</c:v>
                </c:pt>
                <c:pt idx="23893">
                  <c:v>0.8</c:v>
                </c:pt>
                <c:pt idx="23894">
                  <c:v>1</c:v>
                </c:pt>
                <c:pt idx="23895">
                  <c:v>1</c:v>
                </c:pt>
                <c:pt idx="23896">
                  <c:v>1</c:v>
                </c:pt>
                <c:pt idx="23897">
                  <c:v>1</c:v>
                </c:pt>
                <c:pt idx="23898">
                  <c:v>1</c:v>
                </c:pt>
                <c:pt idx="23899">
                  <c:v>1</c:v>
                </c:pt>
                <c:pt idx="23900">
                  <c:v>0.6</c:v>
                </c:pt>
                <c:pt idx="23901">
                  <c:v>1</c:v>
                </c:pt>
                <c:pt idx="23902">
                  <c:v>1</c:v>
                </c:pt>
                <c:pt idx="23903">
                  <c:v>1</c:v>
                </c:pt>
                <c:pt idx="23904">
                  <c:v>1</c:v>
                </c:pt>
                <c:pt idx="23905">
                  <c:v>1</c:v>
                </c:pt>
                <c:pt idx="23906">
                  <c:v>1</c:v>
                </c:pt>
                <c:pt idx="23907">
                  <c:v>1</c:v>
                </c:pt>
                <c:pt idx="23908">
                  <c:v>1</c:v>
                </c:pt>
                <c:pt idx="23909">
                  <c:v>1</c:v>
                </c:pt>
                <c:pt idx="23910">
                  <c:v>1</c:v>
                </c:pt>
                <c:pt idx="23911">
                  <c:v>1</c:v>
                </c:pt>
                <c:pt idx="23912">
                  <c:v>1</c:v>
                </c:pt>
                <c:pt idx="23913">
                  <c:v>1</c:v>
                </c:pt>
                <c:pt idx="23914">
                  <c:v>1</c:v>
                </c:pt>
                <c:pt idx="23915">
                  <c:v>1</c:v>
                </c:pt>
                <c:pt idx="23916">
                  <c:v>1</c:v>
                </c:pt>
                <c:pt idx="23917">
                  <c:v>1</c:v>
                </c:pt>
                <c:pt idx="23918">
                  <c:v>1</c:v>
                </c:pt>
                <c:pt idx="23919">
                  <c:v>1</c:v>
                </c:pt>
                <c:pt idx="23920">
                  <c:v>1</c:v>
                </c:pt>
                <c:pt idx="23921">
                  <c:v>1</c:v>
                </c:pt>
                <c:pt idx="23922">
                  <c:v>1</c:v>
                </c:pt>
                <c:pt idx="23923">
                  <c:v>1</c:v>
                </c:pt>
                <c:pt idx="23924">
                  <c:v>1</c:v>
                </c:pt>
                <c:pt idx="23925">
                  <c:v>1</c:v>
                </c:pt>
                <c:pt idx="23926">
                  <c:v>1</c:v>
                </c:pt>
                <c:pt idx="23927">
                  <c:v>1</c:v>
                </c:pt>
                <c:pt idx="23928">
                  <c:v>1</c:v>
                </c:pt>
                <c:pt idx="23929">
                  <c:v>1</c:v>
                </c:pt>
                <c:pt idx="23930">
                  <c:v>1</c:v>
                </c:pt>
                <c:pt idx="23931">
                  <c:v>1</c:v>
                </c:pt>
                <c:pt idx="23932">
                  <c:v>1</c:v>
                </c:pt>
                <c:pt idx="23933">
                  <c:v>1</c:v>
                </c:pt>
                <c:pt idx="23934">
                  <c:v>1</c:v>
                </c:pt>
                <c:pt idx="23935">
                  <c:v>1</c:v>
                </c:pt>
                <c:pt idx="23936">
                  <c:v>0.8</c:v>
                </c:pt>
                <c:pt idx="23937">
                  <c:v>1</c:v>
                </c:pt>
                <c:pt idx="23938">
                  <c:v>1</c:v>
                </c:pt>
                <c:pt idx="23939">
                  <c:v>1</c:v>
                </c:pt>
                <c:pt idx="23940">
                  <c:v>1</c:v>
                </c:pt>
                <c:pt idx="23941">
                  <c:v>1</c:v>
                </c:pt>
                <c:pt idx="23942">
                  <c:v>1</c:v>
                </c:pt>
                <c:pt idx="23943">
                  <c:v>1</c:v>
                </c:pt>
                <c:pt idx="23944">
                  <c:v>1</c:v>
                </c:pt>
                <c:pt idx="23945">
                  <c:v>1</c:v>
                </c:pt>
                <c:pt idx="23946">
                  <c:v>1</c:v>
                </c:pt>
                <c:pt idx="23947">
                  <c:v>1</c:v>
                </c:pt>
                <c:pt idx="23948">
                  <c:v>1</c:v>
                </c:pt>
                <c:pt idx="23949">
                  <c:v>1</c:v>
                </c:pt>
                <c:pt idx="23950">
                  <c:v>1</c:v>
                </c:pt>
                <c:pt idx="23951">
                  <c:v>1</c:v>
                </c:pt>
                <c:pt idx="23952">
                  <c:v>1</c:v>
                </c:pt>
                <c:pt idx="23953">
                  <c:v>1</c:v>
                </c:pt>
                <c:pt idx="23954">
                  <c:v>1</c:v>
                </c:pt>
                <c:pt idx="23955">
                  <c:v>1</c:v>
                </c:pt>
                <c:pt idx="23956">
                  <c:v>1</c:v>
                </c:pt>
                <c:pt idx="23957">
                  <c:v>1</c:v>
                </c:pt>
                <c:pt idx="23958">
                  <c:v>1</c:v>
                </c:pt>
                <c:pt idx="23959">
                  <c:v>1</c:v>
                </c:pt>
                <c:pt idx="23960">
                  <c:v>1</c:v>
                </c:pt>
                <c:pt idx="23961">
                  <c:v>1</c:v>
                </c:pt>
                <c:pt idx="23962">
                  <c:v>1</c:v>
                </c:pt>
                <c:pt idx="23963">
                  <c:v>1</c:v>
                </c:pt>
                <c:pt idx="23964">
                  <c:v>1</c:v>
                </c:pt>
                <c:pt idx="23965">
                  <c:v>1</c:v>
                </c:pt>
                <c:pt idx="23966">
                  <c:v>1</c:v>
                </c:pt>
                <c:pt idx="23967">
                  <c:v>1</c:v>
                </c:pt>
                <c:pt idx="23968">
                  <c:v>1</c:v>
                </c:pt>
                <c:pt idx="23969">
                  <c:v>1</c:v>
                </c:pt>
                <c:pt idx="23970">
                  <c:v>1</c:v>
                </c:pt>
                <c:pt idx="23971">
                  <c:v>1</c:v>
                </c:pt>
                <c:pt idx="23972">
                  <c:v>1</c:v>
                </c:pt>
                <c:pt idx="23973">
                  <c:v>1</c:v>
                </c:pt>
                <c:pt idx="23974">
                  <c:v>1</c:v>
                </c:pt>
                <c:pt idx="23975">
                  <c:v>1</c:v>
                </c:pt>
                <c:pt idx="23976">
                  <c:v>1</c:v>
                </c:pt>
                <c:pt idx="23977">
                  <c:v>1</c:v>
                </c:pt>
                <c:pt idx="23978">
                  <c:v>1</c:v>
                </c:pt>
                <c:pt idx="23979">
                  <c:v>1</c:v>
                </c:pt>
                <c:pt idx="23980">
                  <c:v>0.2</c:v>
                </c:pt>
                <c:pt idx="23981">
                  <c:v>1</c:v>
                </c:pt>
                <c:pt idx="23982">
                  <c:v>1</c:v>
                </c:pt>
                <c:pt idx="23983">
                  <c:v>0.6</c:v>
                </c:pt>
                <c:pt idx="23984">
                  <c:v>1</c:v>
                </c:pt>
                <c:pt idx="23985">
                  <c:v>1</c:v>
                </c:pt>
                <c:pt idx="23986">
                  <c:v>1</c:v>
                </c:pt>
                <c:pt idx="23987">
                  <c:v>1</c:v>
                </c:pt>
                <c:pt idx="23988">
                  <c:v>1</c:v>
                </c:pt>
                <c:pt idx="23989">
                  <c:v>1</c:v>
                </c:pt>
                <c:pt idx="23990">
                  <c:v>1</c:v>
                </c:pt>
                <c:pt idx="23991">
                  <c:v>1</c:v>
                </c:pt>
                <c:pt idx="23992">
                  <c:v>1</c:v>
                </c:pt>
                <c:pt idx="23993">
                  <c:v>1</c:v>
                </c:pt>
                <c:pt idx="23994">
                  <c:v>1</c:v>
                </c:pt>
                <c:pt idx="23995">
                  <c:v>1</c:v>
                </c:pt>
                <c:pt idx="23996">
                  <c:v>1</c:v>
                </c:pt>
                <c:pt idx="23997">
                  <c:v>1</c:v>
                </c:pt>
                <c:pt idx="23998">
                  <c:v>1</c:v>
                </c:pt>
                <c:pt idx="23999">
                  <c:v>1</c:v>
                </c:pt>
                <c:pt idx="24000">
                  <c:v>1</c:v>
                </c:pt>
                <c:pt idx="24001">
                  <c:v>1</c:v>
                </c:pt>
                <c:pt idx="24002">
                  <c:v>1</c:v>
                </c:pt>
                <c:pt idx="24003">
                  <c:v>1</c:v>
                </c:pt>
                <c:pt idx="24004">
                  <c:v>1</c:v>
                </c:pt>
                <c:pt idx="24005">
                  <c:v>1</c:v>
                </c:pt>
                <c:pt idx="24006">
                  <c:v>1</c:v>
                </c:pt>
                <c:pt idx="24007">
                  <c:v>1</c:v>
                </c:pt>
                <c:pt idx="24008">
                  <c:v>1</c:v>
                </c:pt>
                <c:pt idx="24009">
                  <c:v>1</c:v>
                </c:pt>
                <c:pt idx="24010">
                  <c:v>1</c:v>
                </c:pt>
                <c:pt idx="24011">
                  <c:v>1</c:v>
                </c:pt>
                <c:pt idx="24012">
                  <c:v>1</c:v>
                </c:pt>
                <c:pt idx="24013">
                  <c:v>1</c:v>
                </c:pt>
                <c:pt idx="24014">
                  <c:v>1</c:v>
                </c:pt>
                <c:pt idx="24015">
                  <c:v>1</c:v>
                </c:pt>
                <c:pt idx="24016">
                  <c:v>1</c:v>
                </c:pt>
                <c:pt idx="24017">
                  <c:v>1</c:v>
                </c:pt>
                <c:pt idx="24018">
                  <c:v>1</c:v>
                </c:pt>
                <c:pt idx="24019">
                  <c:v>1</c:v>
                </c:pt>
                <c:pt idx="24020">
                  <c:v>1</c:v>
                </c:pt>
                <c:pt idx="24021">
                  <c:v>0.8</c:v>
                </c:pt>
                <c:pt idx="24022">
                  <c:v>1</c:v>
                </c:pt>
                <c:pt idx="24023">
                  <c:v>1</c:v>
                </c:pt>
                <c:pt idx="24024">
                  <c:v>0.6</c:v>
                </c:pt>
                <c:pt idx="24025">
                  <c:v>1</c:v>
                </c:pt>
                <c:pt idx="24026">
                  <c:v>1</c:v>
                </c:pt>
                <c:pt idx="24027">
                  <c:v>1</c:v>
                </c:pt>
                <c:pt idx="24028">
                  <c:v>1</c:v>
                </c:pt>
                <c:pt idx="24029">
                  <c:v>1</c:v>
                </c:pt>
                <c:pt idx="24030">
                  <c:v>1</c:v>
                </c:pt>
                <c:pt idx="24031">
                  <c:v>1</c:v>
                </c:pt>
                <c:pt idx="24032">
                  <c:v>1</c:v>
                </c:pt>
                <c:pt idx="24033">
                  <c:v>1</c:v>
                </c:pt>
                <c:pt idx="24034">
                  <c:v>1</c:v>
                </c:pt>
                <c:pt idx="24035">
                  <c:v>1</c:v>
                </c:pt>
                <c:pt idx="24036">
                  <c:v>1</c:v>
                </c:pt>
                <c:pt idx="24037">
                  <c:v>1</c:v>
                </c:pt>
                <c:pt idx="24038">
                  <c:v>1</c:v>
                </c:pt>
                <c:pt idx="24039">
                  <c:v>1</c:v>
                </c:pt>
                <c:pt idx="24040">
                  <c:v>1</c:v>
                </c:pt>
                <c:pt idx="24041">
                  <c:v>1</c:v>
                </c:pt>
                <c:pt idx="24042">
                  <c:v>1</c:v>
                </c:pt>
                <c:pt idx="24043">
                  <c:v>1</c:v>
                </c:pt>
                <c:pt idx="24044">
                  <c:v>1</c:v>
                </c:pt>
                <c:pt idx="24045">
                  <c:v>1</c:v>
                </c:pt>
                <c:pt idx="24046">
                  <c:v>1</c:v>
                </c:pt>
                <c:pt idx="24047">
                  <c:v>1</c:v>
                </c:pt>
                <c:pt idx="24048">
                  <c:v>1</c:v>
                </c:pt>
                <c:pt idx="24049">
                  <c:v>1</c:v>
                </c:pt>
                <c:pt idx="24050">
                  <c:v>1</c:v>
                </c:pt>
                <c:pt idx="24051">
                  <c:v>1</c:v>
                </c:pt>
                <c:pt idx="24052">
                  <c:v>1</c:v>
                </c:pt>
                <c:pt idx="24053">
                  <c:v>1</c:v>
                </c:pt>
                <c:pt idx="24054">
                  <c:v>1</c:v>
                </c:pt>
                <c:pt idx="24055">
                  <c:v>1</c:v>
                </c:pt>
                <c:pt idx="24056">
                  <c:v>1</c:v>
                </c:pt>
                <c:pt idx="24057">
                  <c:v>1</c:v>
                </c:pt>
                <c:pt idx="24058">
                  <c:v>1</c:v>
                </c:pt>
                <c:pt idx="24059">
                  <c:v>1</c:v>
                </c:pt>
                <c:pt idx="24060">
                  <c:v>1</c:v>
                </c:pt>
                <c:pt idx="24061">
                  <c:v>1</c:v>
                </c:pt>
                <c:pt idx="24062">
                  <c:v>1</c:v>
                </c:pt>
                <c:pt idx="24063">
                  <c:v>1</c:v>
                </c:pt>
                <c:pt idx="24064">
                  <c:v>1</c:v>
                </c:pt>
                <c:pt idx="24065">
                  <c:v>1</c:v>
                </c:pt>
                <c:pt idx="24066">
                  <c:v>1</c:v>
                </c:pt>
                <c:pt idx="24067">
                  <c:v>1</c:v>
                </c:pt>
                <c:pt idx="24068">
                  <c:v>1</c:v>
                </c:pt>
                <c:pt idx="24069">
                  <c:v>1</c:v>
                </c:pt>
                <c:pt idx="24070">
                  <c:v>1</c:v>
                </c:pt>
                <c:pt idx="24071">
                  <c:v>1</c:v>
                </c:pt>
                <c:pt idx="24072">
                  <c:v>1</c:v>
                </c:pt>
                <c:pt idx="24073">
                  <c:v>1</c:v>
                </c:pt>
                <c:pt idx="24074">
                  <c:v>1</c:v>
                </c:pt>
                <c:pt idx="24075">
                  <c:v>1</c:v>
                </c:pt>
                <c:pt idx="24076">
                  <c:v>1</c:v>
                </c:pt>
                <c:pt idx="24077">
                  <c:v>1</c:v>
                </c:pt>
                <c:pt idx="24078">
                  <c:v>1</c:v>
                </c:pt>
                <c:pt idx="24079">
                  <c:v>1</c:v>
                </c:pt>
                <c:pt idx="24080">
                  <c:v>1</c:v>
                </c:pt>
                <c:pt idx="24081">
                  <c:v>1</c:v>
                </c:pt>
                <c:pt idx="24082">
                  <c:v>1</c:v>
                </c:pt>
                <c:pt idx="24083">
                  <c:v>1</c:v>
                </c:pt>
                <c:pt idx="24084">
                  <c:v>1</c:v>
                </c:pt>
                <c:pt idx="24085">
                  <c:v>1</c:v>
                </c:pt>
                <c:pt idx="24086">
                  <c:v>1</c:v>
                </c:pt>
                <c:pt idx="24087">
                  <c:v>1</c:v>
                </c:pt>
                <c:pt idx="24088">
                  <c:v>1</c:v>
                </c:pt>
                <c:pt idx="24089">
                  <c:v>1</c:v>
                </c:pt>
                <c:pt idx="24090">
                  <c:v>1</c:v>
                </c:pt>
                <c:pt idx="24091">
                  <c:v>1</c:v>
                </c:pt>
                <c:pt idx="24092">
                  <c:v>1</c:v>
                </c:pt>
                <c:pt idx="24093">
                  <c:v>1</c:v>
                </c:pt>
                <c:pt idx="24094">
                  <c:v>1</c:v>
                </c:pt>
                <c:pt idx="24095">
                  <c:v>1</c:v>
                </c:pt>
                <c:pt idx="24096">
                  <c:v>1</c:v>
                </c:pt>
                <c:pt idx="24097">
                  <c:v>1</c:v>
                </c:pt>
                <c:pt idx="24098">
                  <c:v>1</c:v>
                </c:pt>
                <c:pt idx="24099">
                  <c:v>1</c:v>
                </c:pt>
                <c:pt idx="24100">
                  <c:v>1</c:v>
                </c:pt>
                <c:pt idx="24101">
                  <c:v>1</c:v>
                </c:pt>
                <c:pt idx="24102">
                  <c:v>1</c:v>
                </c:pt>
                <c:pt idx="24103">
                  <c:v>1</c:v>
                </c:pt>
                <c:pt idx="24104">
                  <c:v>1</c:v>
                </c:pt>
                <c:pt idx="24105">
                  <c:v>1</c:v>
                </c:pt>
                <c:pt idx="24106">
                  <c:v>0.8</c:v>
                </c:pt>
                <c:pt idx="24107">
                  <c:v>1</c:v>
                </c:pt>
                <c:pt idx="24108">
                  <c:v>1</c:v>
                </c:pt>
                <c:pt idx="24109">
                  <c:v>1</c:v>
                </c:pt>
                <c:pt idx="24110">
                  <c:v>1</c:v>
                </c:pt>
                <c:pt idx="24111">
                  <c:v>1</c:v>
                </c:pt>
                <c:pt idx="24112">
                  <c:v>1</c:v>
                </c:pt>
                <c:pt idx="24113">
                  <c:v>1</c:v>
                </c:pt>
                <c:pt idx="24114">
                  <c:v>1</c:v>
                </c:pt>
                <c:pt idx="24115">
                  <c:v>1</c:v>
                </c:pt>
                <c:pt idx="24116">
                  <c:v>1</c:v>
                </c:pt>
                <c:pt idx="24117">
                  <c:v>1</c:v>
                </c:pt>
                <c:pt idx="24118">
                  <c:v>1</c:v>
                </c:pt>
                <c:pt idx="24119">
                  <c:v>1</c:v>
                </c:pt>
                <c:pt idx="24120">
                  <c:v>1</c:v>
                </c:pt>
                <c:pt idx="24121">
                  <c:v>1</c:v>
                </c:pt>
                <c:pt idx="24122">
                  <c:v>1</c:v>
                </c:pt>
                <c:pt idx="24123">
                  <c:v>1</c:v>
                </c:pt>
                <c:pt idx="24124">
                  <c:v>1</c:v>
                </c:pt>
                <c:pt idx="24125">
                  <c:v>1</c:v>
                </c:pt>
                <c:pt idx="24126">
                  <c:v>1</c:v>
                </c:pt>
                <c:pt idx="24127">
                  <c:v>1</c:v>
                </c:pt>
                <c:pt idx="24128">
                  <c:v>1</c:v>
                </c:pt>
                <c:pt idx="24129">
                  <c:v>1</c:v>
                </c:pt>
                <c:pt idx="24130">
                  <c:v>1</c:v>
                </c:pt>
                <c:pt idx="24131">
                  <c:v>0.6</c:v>
                </c:pt>
                <c:pt idx="24132">
                  <c:v>1</c:v>
                </c:pt>
                <c:pt idx="24133">
                  <c:v>1</c:v>
                </c:pt>
                <c:pt idx="24134">
                  <c:v>1</c:v>
                </c:pt>
                <c:pt idx="24135">
                  <c:v>1</c:v>
                </c:pt>
                <c:pt idx="24136">
                  <c:v>1</c:v>
                </c:pt>
                <c:pt idx="24137">
                  <c:v>1</c:v>
                </c:pt>
                <c:pt idx="24138">
                  <c:v>1</c:v>
                </c:pt>
                <c:pt idx="24139">
                  <c:v>1</c:v>
                </c:pt>
                <c:pt idx="24140">
                  <c:v>1</c:v>
                </c:pt>
                <c:pt idx="24141">
                  <c:v>1</c:v>
                </c:pt>
                <c:pt idx="24142">
                  <c:v>1</c:v>
                </c:pt>
                <c:pt idx="24143">
                  <c:v>1</c:v>
                </c:pt>
                <c:pt idx="24144">
                  <c:v>1</c:v>
                </c:pt>
                <c:pt idx="24145">
                  <c:v>1</c:v>
                </c:pt>
                <c:pt idx="24146">
                  <c:v>1</c:v>
                </c:pt>
                <c:pt idx="24147">
                  <c:v>1</c:v>
                </c:pt>
                <c:pt idx="24148">
                  <c:v>1</c:v>
                </c:pt>
                <c:pt idx="24149">
                  <c:v>1</c:v>
                </c:pt>
                <c:pt idx="24150">
                  <c:v>1</c:v>
                </c:pt>
                <c:pt idx="24151">
                  <c:v>1</c:v>
                </c:pt>
                <c:pt idx="24152">
                  <c:v>1</c:v>
                </c:pt>
                <c:pt idx="24153">
                  <c:v>1</c:v>
                </c:pt>
                <c:pt idx="24154">
                  <c:v>1</c:v>
                </c:pt>
                <c:pt idx="24155">
                  <c:v>1</c:v>
                </c:pt>
                <c:pt idx="24156">
                  <c:v>1</c:v>
                </c:pt>
                <c:pt idx="24157">
                  <c:v>1</c:v>
                </c:pt>
                <c:pt idx="24158">
                  <c:v>1</c:v>
                </c:pt>
                <c:pt idx="24159">
                  <c:v>1</c:v>
                </c:pt>
                <c:pt idx="24160">
                  <c:v>1</c:v>
                </c:pt>
                <c:pt idx="24161">
                  <c:v>1</c:v>
                </c:pt>
                <c:pt idx="24162">
                  <c:v>1</c:v>
                </c:pt>
                <c:pt idx="24163">
                  <c:v>1</c:v>
                </c:pt>
                <c:pt idx="24164">
                  <c:v>1</c:v>
                </c:pt>
                <c:pt idx="24165">
                  <c:v>0.6</c:v>
                </c:pt>
                <c:pt idx="24166">
                  <c:v>1</c:v>
                </c:pt>
                <c:pt idx="24167">
                  <c:v>1</c:v>
                </c:pt>
                <c:pt idx="24168">
                  <c:v>1</c:v>
                </c:pt>
                <c:pt idx="24169">
                  <c:v>1</c:v>
                </c:pt>
                <c:pt idx="24170">
                  <c:v>1</c:v>
                </c:pt>
                <c:pt idx="24171">
                  <c:v>1</c:v>
                </c:pt>
                <c:pt idx="24172">
                  <c:v>1</c:v>
                </c:pt>
                <c:pt idx="24173">
                  <c:v>1</c:v>
                </c:pt>
                <c:pt idx="24174">
                  <c:v>1</c:v>
                </c:pt>
                <c:pt idx="24175">
                  <c:v>1</c:v>
                </c:pt>
                <c:pt idx="24176">
                  <c:v>1</c:v>
                </c:pt>
                <c:pt idx="24177">
                  <c:v>1</c:v>
                </c:pt>
                <c:pt idx="24178">
                  <c:v>1</c:v>
                </c:pt>
                <c:pt idx="24179">
                  <c:v>1</c:v>
                </c:pt>
                <c:pt idx="24180">
                  <c:v>1</c:v>
                </c:pt>
                <c:pt idx="24181">
                  <c:v>1</c:v>
                </c:pt>
                <c:pt idx="24182">
                  <c:v>1</c:v>
                </c:pt>
                <c:pt idx="24183">
                  <c:v>1</c:v>
                </c:pt>
                <c:pt idx="24184">
                  <c:v>1</c:v>
                </c:pt>
                <c:pt idx="24185">
                  <c:v>1</c:v>
                </c:pt>
                <c:pt idx="24186">
                  <c:v>1</c:v>
                </c:pt>
                <c:pt idx="24187">
                  <c:v>1</c:v>
                </c:pt>
                <c:pt idx="24188">
                  <c:v>1</c:v>
                </c:pt>
                <c:pt idx="24189">
                  <c:v>1</c:v>
                </c:pt>
                <c:pt idx="24190">
                  <c:v>1</c:v>
                </c:pt>
                <c:pt idx="24191">
                  <c:v>1</c:v>
                </c:pt>
                <c:pt idx="24192">
                  <c:v>1</c:v>
                </c:pt>
                <c:pt idx="24193">
                  <c:v>1</c:v>
                </c:pt>
                <c:pt idx="24194">
                  <c:v>1</c:v>
                </c:pt>
                <c:pt idx="24195">
                  <c:v>1</c:v>
                </c:pt>
                <c:pt idx="24196">
                  <c:v>1</c:v>
                </c:pt>
                <c:pt idx="24197">
                  <c:v>1</c:v>
                </c:pt>
                <c:pt idx="24198">
                  <c:v>1</c:v>
                </c:pt>
                <c:pt idx="24199">
                  <c:v>1</c:v>
                </c:pt>
                <c:pt idx="24200">
                  <c:v>1</c:v>
                </c:pt>
                <c:pt idx="24201">
                  <c:v>1</c:v>
                </c:pt>
                <c:pt idx="24202">
                  <c:v>1</c:v>
                </c:pt>
                <c:pt idx="24203">
                  <c:v>1</c:v>
                </c:pt>
                <c:pt idx="24204">
                  <c:v>1</c:v>
                </c:pt>
                <c:pt idx="24205">
                  <c:v>1</c:v>
                </c:pt>
                <c:pt idx="24206">
                  <c:v>1</c:v>
                </c:pt>
                <c:pt idx="24207">
                  <c:v>1</c:v>
                </c:pt>
                <c:pt idx="24208">
                  <c:v>1</c:v>
                </c:pt>
                <c:pt idx="24209">
                  <c:v>1</c:v>
                </c:pt>
                <c:pt idx="24210">
                  <c:v>1</c:v>
                </c:pt>
                <c:pt idx="24211">
                  <c:v>1</c:v>
                </c:pt>
                <c:pt idx="24212">
                  <c:v>1</c:v>
                </c:pt>
                <c:pt idx="24213">
                  <c:v>1</c:v>
                </c:pt>
                <c:pt idx="24214">
                  <c:v>1</c:v>
                </c:pt>
                <c:pt idx="24215">
                  <c:v>0.6</c:v>
                </c:pt>
                <c:pt idx="24216">
                  <c:v>1</c:v>
                </c:pt>
                <c:pt idx="24217">
                  <c:v>1</c:v>
                </c:pt>
                <c:pt idx="24218">
                  <c:v>1</c:v>
                </c:pt>
                <c:pt idx="24219">
                  <c:v>1</c:v>
                </c:pt>
                <c:pt idx="24220">
                  <c:v>0.8</c:v>
                </c:pt>
                <c:pt idx="24221">
                  <c:v>1</c:v>
                </c:pt>
                <c:pt idx="24222">
                  <c:v>1</c:v>
                </c:pt>
                <c:pt idx="24223">
                  <c:v>1</c:v>
                </c:pt>
                <c:pt idx="24224">
                  <c:v>1</c:v>
                </c:pt>
                <c:pt idx="24225">
                  <c:v>1</c:v>
                </c:pt>
                <c:pt idx="24226">
                  <c:v>1</c:v>
                </c:pt>
                <c:pt idx="24227">
                  <c:v>1</c:v>
                </c:pt>
                <c:pt idx="24228">
                  <c:v>1</c:v>
                </c:pt>
                <c:pt idx="24229">
                  <c:v>1</c:v>
                </c:pt>
                <c:pt idx="24230">
                  <c:v>1</c:v>
                </c:pt>
                <c:pt idx="24231">
                  <c:v>1</c:v>
                </c:pt>
                <c:pt idx="24232">
                  <c:v>1</c:v>
                </c:pt>
                <c:pt idx="24233">
                  <c:v>1</c:v>
                </c:pt>
                <c:pt idx="24234">
                  <c:v>1</c:v>
                </c:pt>
                <c:pt idx="24235">
                  <c:v>1</c:v>
                </c:pt>
                <c:pt idx="24236">
                  <c:v>1</c:v>
                </c:pt>
                <c:pt idx="24237">
                  <c:v>1</c:v>
                </c:pt>
                <c:pt idx="24238">
                  <c:v>1</c:v>
                </c:pt>
                <c:pt idx="24239">
                  <c:v>1</c:v>
                </c:pt>
                <c:pt idx="24240">
                  <c:v>1</c:v>
                </c:pt>
                <c:pt idx="24241">
                  <c:v>1</c:v>
                </c:pt>
                <c:pt idx="24242">
                  <c:v>1</c:v>
                </c:pt>
                <c:pt idx="24243">
                  <c:v>1</c:v>
                </c:pt>
                <c:pt idx="24244">
                  <c:v>1</c:v>
                </c:pt>
                <c:pt idx="24245">
                  <c:v>1</c:v>
                </c:pt>
                <c:pt idx="24246">
                  <c:v>1</c:v>
                </c:pt>
                <c:pt idx="24247">
                  <c:v>1</c:v>
                </c:pt>
                <c:pt idx="24248">
                  <c:v>0.8</c:v>
                </c:pt>
                <c:pt idx="24249">
                  <c:v>1</c:v>
                </c:pt>
                <c:pt idx="24250">
                  <c:v>1</c:v>
                </c:pt>
                <c:pt idx="24251">
                  <c:v>1</c:v>
                </c:pt>
                <c:pt idx="24252">
                  <c:v>1</c:v>
                </c:pt>
                <c:pt idx="24253">
                  <c:v>1</c:v>
                </c:pt>
                <c:pt idx="24254">
                  <c:v>1</c:v>
                </c:pt>
                <c:pt idx="24255">
                  <c:v>1</c:v>
                </c:pt>
                <c:pt idx="24256">
                  <c:v>1</c:v>
                </c:pt>
                <c:pt idx="24257">
                  <c:v>1</c:v>
                </c:pt>
                <c:pt idx="24258">
                  <c:v>1</c:v>
                </c:pt>
                <c:pt idx="24259">
                  <c:v>1</c:v>
                </c:pt>
                <c:pt idx="24260">
                  <c:v>1</c:v>
                </c:pt>
                <c:pt idx="24261">
                  <c:v>1</c:v>
                </c:pt>
                <c:pt idx="24262">
                  <c:v>1</c:v>
                </c:pt>
                <c:pt idx="24263">
                  <c:v>1</c:v>
                </c:pt>
                <c:pt idx="24264">
                  <c:v>1</c:v>
                </c:pt>
                <c:pt idx="24265">
                  <c:v>1</c:v>
                </c:pt>
                <c:pt idx="24266">
                  <c:v>1</c:v>
                </c:pt>
                <c:pt idx="24267">
                  <c:v>1</c:v>
                </c:pt>
                <c:pt idx="24268">
                  <c:v>1</c:v>
                </c:pt>
                <c:pt idx="24269">
                  <c:v>1</c:v>
                </c:pt>
                <c:pt idx="24270">
                  <c:v>1</c:v>
                </c:pt>
                <c:pt idx="24271">
                  <c:v>1</c:v>
                </c:pt>
                <c:pt idx="24272">
                  <c:v>1</c:v>
                </c:pt>
                <c:pt idx="24273">
                  <c:v>1</c:v>
                </c:pt>
                <c:pt idx="24274">
                  <c:v>1</c:v>
                </c:pt>
                <c:pt idx="24275">
                  <c:v>1</c:v>
                </c:pt>
                <c:pt idx="24276">
                  <c:v>1</c:v>
                </c:pt>
                <c:pt idx="24277">
                  <c:v>1</c:v>
                </c:pt>
                <c:pt idx="24278">
                  <c:v>1</c:v>
                </c:pt>
                <c:pt idx="24279">
                  <c:v>1</c:v>
                </c:pt>
                <c:pt idx="24280">
                  <c:v>1</c:v>
                </c:pt>
                <c:pt idx="24281">
                  <c:v>1</c:v>
                </c:pt>
                <c:pt idx="24282">
                  <c:v>1</c:v>
                </c:pt>
                <c:pt idx="24283">
                  <c:v>1</c:v>
                </c:pt>
                <c:pt idx="24284">
                  <c:v>1</c:v>
                </c:pt>
                <c:pt idx="24285">
                  <c:v>1</c:v>
                </c:pt>
                <c:pt idx="24286">
                  <c:v>1</c:v>
                </c:pt>
                <c:pt idx="24287">
                  <c:v>1</c:v>
                </c:pt>
                <c:pt idx="24288">
                  <c:v>0.8</c:v>
                </c:pt>
                <c:pt idx="24289">
                  <c:v>1</c:v>
                </c:pt>
                <c:pt idx="24290">
                  <c:v>1</c:v>
                </c:pt>
                <c:pt idx="24291">
                  <c:v>1</c:v>
                </c:pt>
                <c:pt idx="24292">
                  <c:v>1</c:v>
                </c:pt>
                <c:pt idx="24293">
                  <c:v>1</c:v>
                </c:pt>
                <c:pt idx="24294">
                  <c:v>1</c:v>
                </c:pt>
                <c:pt idx="24295">
                  <c:v>1</c:v>
                </c:pt>
                <c:pt idx="24296">
                  <c:v>1</c:v>
                </c:pt>
                <c:pt idx="24297">
                  <c:v>1</c:v>
                </c:pt>
                <c:pt idx="24298">
                  <c:v>1</c:v>
                </c:pt>
                <c:pt idx="24299">
                  <c:v>1</c:v>
                </c:pt>
                <c:pt idx="24300">
                  <c:v>1</c:v>
                </c:pt>
                <c:pt idx="24301">
                  <c:v>1</c:v>
                </c:pt>
                <c:pt idx="24302">
                  <c:v>1</c:v>
                </c:pt>
                <c:pt idx="24303">
                  <c:v>1</c:v>
                </c:pt>
                <c:pt idx="24304">
                  <c:v>1</c:v>
                </c:pt>
                <c:pt idx="24305">
                  <c:v>1</c:v>
                </c:pt>
                <c:pt idx="24306">
                  <c:v>1</c:v>
                </c:pt>
                <c:pt idx="24307">
                  <c:v>1</c:v>
                </c:pt>
                <c:pt idx="24308">
                  <c:v>1</c:v>
                </c:pt>
                <c:pt idx="24309">
                  <c:v>1</c:v>
                </c:pt>
                <c:pt idx="24310">
                  <c:v>1</c:v>
                </c:pt>
                <c:pt idx="24311">
                  <c:v>1</c:v>
                </c:pt>
                <c:pt idx="24312">
                  <c:v>1</c:v>
                </c:pt>
                <c:pt idx="24313">
                  <c:v>1</c:v>
                </c:pt>
                <c:pt idx="24314">
                  <c:v>1</c:v>
                </c:pt>
                <c:pt idx="24315">
                  <c:v>1</c:v>
                </c:pt>
                <c:pt idx="24316">
                  <c:v>1</c:v>
                </c:pt>
                <c:pt idx="24317">
                  <c:v>1</c:v>
                </c:pt>
                <c:pt idx="24318">
                  <c:v>1</c:v>
                </c:pt>
                <c:pt idx="24319">
                  <c:v>1</c:v>
                </c:pt>
                <c:pt idx="24320">
                  <c:v>1</c:v>
                </c:pt>
                <c:pt idx="24321">
                  <c:v>1</c:v>
                </c:pt>
                <c:pt idx="24322">
                  <c:v>1</c:v>
                </c:pt>
                <c:pt idx="24323">
                  <c:v>1</c:v>
                </c:pt>
                <c:pt idx="24324">
                  <c:v>1</c:v>
                </c:pt>
                <c:pt idx="24325">
                  <c:v>1</c:v>
                </c:pt>
                <c:pt idx="24326">
                  <c:v>1</c:v>
                </c:pt>
                <c:pt idx="24327">
                  <c:v>1</c:v>
                </c:pt>
                <c:pt idx="24328">
                  <c:v>1</c:v>
                </c:pt>
                <c:pt idx="24329">
                  <c:v>1</c:v>
                </c:pt>
                <c:pt idx="24330">
                  <c:v>1</c:v>
                </c:pt>
                <c:pt idx="24331">
                  <c:v>1</c:v>
                </c:pt>
                <c:pt idx="24332">
                  <c:v>1</c:v>
                </c:pt>
                <c:pt idx="24333">
                  <c:v>1</c:v>
                </c:pt>
                <c:pt idx="24334">
                  <c:v>1</c:v>
                </c:pt>
                <c:pt idx="24335">
                  <c:v>1</c:v>
                </c:pt>
                <c:pt idx="24336">
                  <c:v>1</c:v>
                </c:pt>
                <c:pt idx="24337">
                  <c:v>1</c:v>
                </c:pt>
                <c:pt idx="24338">
                  <c:v>1</c:v>
                </c:pt>
                <c:pt idx="24339">
                  <c:v>1</c:v>
                </c:pt>
                <c:pt idx="24340">
                  <c:v>1</c:v>
                </c:pt>
                <c:pt idx="24341">
                  <c:v>1</c:v>
                </c:pt>
                <c:pt idx="24342">
                  <c:v>1</c:v>
                </c:pt>
                <c:pt idx="24343">
                  <c:v>1</c:v>
                </c:pt>
                <c:pt idx="24344">
                  <c:v>1</c:v>
                </c:pt>
                <c:pt idx="24345">
                  <c:v>1</c:v>
                </c:pt>
                <c:pt idx="24346">
                  <c:v>1</c:v>
                </c:pt>
                <c:pt idx="24347">
                  <c:v>1</c:v>
                </c:pt>
                <c:pt idx="24348">
                  <c:v>1</c:v>
                </c:pt>
                <c:pt idx="24349">
                  <c:v>1</c:v>
                </c:pt>
                <c:pt idx="24350">
                  <c:v>1</c:v>
                </c:pt>
                <c:pt idx="24351">
                  <c:v>1</c:v>
                </c:pt>
                <c:pt idx="24352">
                  <c:v>1</c:v>
                </c:pt>
                <c:pt idx="24353">
                  <c:v>1</c:v>
                </c:pt>
                <c:pt idx="24354">
                  <c:v>1</c:v>
                </c:pt>
                <c:pt idx="24355">
                  <c:v>1</c:v>
                </c:pt>
                <c:pt idx="24356">
                  <c:v>1</c:v>
                </c:pt>
                <c:pt idx="24357">
                  <c:v>1</c:v>
                </c:pt>
                <c:pt idx="24358">
                  <c:v>1</c:v>
                </c:pt>
                <c:pt idx="24359">
                  <c:v>1</c:v>
                </c:pt>
                <c:pt idx="24360">
                  <c:v>1</c:v>
                </c:pt>
                <c:pt idx="24361">
                  <c:v>1</c:v>
                </c:pt>
                <c:pt idx="24362">
                  <c:v>1</c:v>
                </c:pt>
                <c:pt idx="24363">
                  <c:v>1</c:v>
                </c:pt>
                <c:pt idx="24364">
                  <c:v>1</c:v>
                </c:pt>
                <c:pt idx="24365">
                  <c:v>1</c:v>
                </c:pt>
                <c:pt idx="24366">
                  <c:v>1</c:v>
                </c:pt>
                <c:pt idx="24367">
                  <c:v>1</c:v>
                </c:pt>
                <c:pt idx="24368">
                  <c:v>1</c:v>
                </c:pt>
                <c:pt idx="24369">
                  <c:v>1</c:v>
                </c:pt>
                <c:pt idx="24370">
                  <c:v>1</c:v>
                </c:pt>
                <c:pt idx="24371">
                  <c:v>1</c:v>
                </c:pt>
                <c:pt idx="24372">
                  <c:v>1</c:v>
                </c:pt>
                <c:pt idx="24373">
                  <c:v>1</c:v>
                </c:pt>
                <c:pt idx="24374">
                  <c:v>1</c:v>
                </c:pt>
                <c:pt idx="24375">
                  <c:v>1</c:v>
                </c:pt>
                <c:pt idx="24376">
                  <c:v>1</c:v>
                </c:pt>
                <c:pt idx="24377">
                  <c:v>1</c:v>
                </c:pt>
                <c:pt idx="24378">
                  <c:v>1</c:v>
                </c:pt>
                <c:pt idx="24379">
                  <c:v>1</c:v>
                </c:pt>
                <c:pt idx="24380">
                  <c:v>1</c:v>
                </c:pt>
                <c:pt idx="24381">
                  <c:v>1</c:v>
                </c:pt>
                <c:pt idx="24382">
                  <c:v>1</c:v>
                </c:pt>
                <c:pt idx="24383">
                  <c:v>1</c:v>
                </c:pt>
                <c:pt idx="24384">
                  <c:v>1</c:v>
                </c:pt>
                <c:pt idx="24385">
                  <c:v>1</c:v>
                </c:pt>
                <c:pt idx="24386">
                  <c:v>1</c:v>
                </c:pt>
                <c:pt idx="24387">
                  <c:v>1</c:v>
                </c:pt>
                <c:pt idx="24388">
                  <c:v>1</c:v>
                </c:pt>
                <c:pt idx="24389">
                  <c:v>1</c:v>
                </c:pt>
                <c:pt idx="24390">
                  <c:v>1</c:v>
                </c:pt>
                <c:pt idx="24391">
                  <c:v>1</c:v>
                </c:pt>
                <c:pt idx="24392">
                  <c:v>1</c:v>
                </c:pt>
                <c:pt idx="24393">
                  <c:v>1</c:v>
                </c:pt>
                <c:pt idx="24394">
                  <c:v>1</c:v>
                </c:pt>
                <c:pt idx="24395">
                  <c:v>1</c:v>
                </c:pt>
                <c:pt idx="24396">
                  <c:v>1</c:v>
                </c:pt>
                <c:pt idx="24397">
                  <c:v>1</c:v>
                </c:pt>
                <c:pt idx="24398">
                  <c:v>1</c:v>
                </c:pt>
                <c:pt idx="24399">
                  <c:v>1</c:v>
                </c:pt>
                <c:pt idx="24400">
                  <c:v>1</c:v>
                </c:pt>
                <c:pt idx="24401">
                  <c:v>1</c:v>
                </c:pt>
                <c:pt idx="24402">
                  <c:v>1</c:v>
                </c:pt>
                <c:pt idx="24403">
                  <c:v>1</c:v>
                </c:pt>
                <c:pt idx="24404">
                  <c:v>1</c:v>
                </c:pt>
                <c:pt idx="24405">
                  <c:v>1</c:v>
                </c:pt>
                <c:pt idx="24406">
                  <c:v>1</c:v>
                </c:pt>
                <c:pt idx="24407">
                  <c:v>1</c:v>
                </c:pt>
                <c:pt idx="24408">
                  <c:v>1</c:v>
                </c:pt>
                <c:pt idx="24409">
                  <c:v>1</c:v>
                </c:pt>
                <c:pt idx="24410">
                  <c:v>1</c:v>
                </c:pt>
                <c:pt idx="24411">
                  <c:v>1</c:v>
                </c:pt>
                <c:pt idx="24412">
                  <c:v>1</c:v>
                </c:pt>
                <c:pt idx="24413">
                  <c:v>1</c:v>
                </c:pt>
                <c:pt idx="24414">
                  <c:v>1</c:v>
                </c:pt>
                <c:pt idx="24415">
                  <c:v>1</c:v>
                </c:pt>
                <c:pt idx="24416">
                  <c:v>1</c:v>
                </c:pt>
                <c:pt idx="24417">
                  <c:v>1</c:v>
                </c:pt>
                <c:pt idx="24418">
                  <c:v>1</c:v>
                </c:pt>
                <c:pt idx="24419">
                  <c:v>1</c:v>
                </c:pt>
                <c:pt idx="24420">
                  <c:v>1</c:v>
                </c:pt>
                <c:pt idx="24421">
                  <c:v>1</c:v>
                </c:pt>
                <c:pt idx="24422">
                  <c:v>1</c:v>
                </c:pt>
                <c:pt idx="24423">
                  <c:v>1</c:v>
                </c:pt>
                <c:pt idx="24424">
                  <c:v>1</c:v>
                </c:pt>
                <c:pt idx="24425">
                  <c:v>1</c:v>
                </c:pt>
                <c:pt idx="24426">
                  <c:v>1</c:v>
                </c:pt>
                <c:pt idx="24427">
                  <c:v>1</c:v>
                </c:pt>
                <c:pt idx="24428">
                  <c:v>1</c:v>
                </c:pt>
                <c:pt idx="24429">
                  <c:v>1</c:v>
                </c:pt>
                <c:pt idx="24430">
                  <c:v>1</c:v>
                </c:pt>
                <c:pt idx="24431">
                  <c:v>1</c:v>
                </c:pt>
                <c:pt idx="24432">
                  <c:v>1</c:v>
                </c:pt>
                <c:pt idx="24433">
                  <c:v>1</c:v>
                </c:pt>
                <c:pt idx="24434">
                  <c:v>1</c:v>
                </c:pt>
                <c:pt idx="24435">
                  <c:v>1</c:v>
                </c:pt>
                <c:pt idx="24436">
                  <c:v>1</c:v>
                </c:pt>
                <c:pt idx="24437">
                  <c:v>1</c:v>
                </c:pt>
                <c:pt idx="24438">
                  <c:v>1</c:v>
                </c:pt>
                <c:pt idx="24439">
                  <c:v>1</c:v>
                </c:pt>
                <c:pt idx="24440">
                  <c:v>1</c:v>
                </c:pt>
                <c:pt idx="24441">
                  <c:v>1</c:v>
                </c:pt>
                <c:pt idx="24442">
                  <c:v>1</c:v>
                </c:pt>
                <c:pt idx="24443">
                  <c:v>1</c:v>
                </c:pt>
                <c:pt idx="24444">
                  <c:v>1</c:v>
                </c:pt>
                <c:pt idx="24445">
                  <c:v>1</c:v>
                </c:pt>
                <c:pt idx="24446">
                  <c:v>1</c:v>
                </c:pt>
                <c:pt idx="24447">
                  <c:v>1</c:v>
                </c:pt>
                <c:pt idx="24448">
                  <c:v>1</c:v>
                </c:pt>
                <c:pt idx="24449">
                  <c:v>1</c:v>
                </c:pt>
                <c:pt idx="24450">
                  <c:v>1</c:v>
                </c:pt>
                <c:pt idx="24451">
                  <c:v>1</c:v>
                </c:pt>
                <c:pt idx="24452">
                  <c:v>1</c:v>
                </c:pt>
                <c:pt idx="24453">
                  <c:v>0.4</c:v>
                </c:pt>
                <c:pt idx="24454">
                  <c:v>0.8</c:v>
                </c:pt>
                <c:pt idx="24455">
                  <c:v>1</c:v>
                </c:pt>
                <c:pt idx="24456">
                  <c:v>1</c:v>
                </c:pt>
                <c:pt idx="24457">
                  <c:v>1</c:v>
                </c:pt>
                <c:pt idx="24458">
                  <c:v>1</c:v>
                </c:pt>
                <c:pt idx="24459">
                  <c:v>1</c:v>
                </c:pt>
                <c:pt idx="24460">
                  <c:v>1</c:v>
                </c:pt>
                <c:pt idx="24461">
                  <c:v>1</c:v>
                </c:pt>
                <c:pt idx="24462">
                  <c:v>1</c:v>
                </c:pt>
                <c:pt idx="24463">
                  <c:v>1</c:v>
                </c:pt>
                <c:pt idx="24464">
                  <c:v>0.4</c:v>
                </c:pt>
                <c:pt idx="24465">
                  <c:v>1</c:v>
                </c:pt>
                <c:pt idx="24466">
                  <c:v>1</c:v>
                </c:pt>
                <c:pt idx="24467">
                  <c:v>1</c:v>
                </c:pt>
                <c:pt idx="24468">
                  <c:v>1</c:v>
                </c:pt>
                <c:pt idx="24469">
                  <c:v>1</c:v>
                </c:pt>
                <c:pt idx="24470">
                  <c:v>1</c:v>
                </c:pt>
                <c:pt idx="24471">
                  <c:v>1</c:v>
                </c:pt>
                <c:pt idx="24472">
                  <c:v>1</c:v>
                </c:pt>
                <c:pt idx="24473">
                  <c:v>1</c:v>
                </c:pt>
                <c:pt idx="24474">
                  <c:v>1</c:v>
                </c:pt>
                <c:pt idx="24475">
                  <c:v>1</c:v>
                </c:pt>
                <c:pt idx="24476">
                  <c:v>1</c:v>
                </c:pt>
                <c:pt idx="24477">
                  <c:v>1</c:v>
                </c:pt>
                <c:pt idx="24478">
                  <c:v>1</c:v>
                </c:pt>
                <c:pt idx="24479">
                  <c:v>1</c:v>
                </c:pt>
                <c:pt idx="24480">
                  <c:v>1</c:v>
                </c:pt>
                <c:pt idx="24481">
                  <c:v>1</c:v>
                </c:pt>
                <c:pt idx="24482">
                  <c:v>1</c:v>
                </c:pt>
                <c:pt idx="24483">
                  <c:v>1</c:v>
                </c:pt>
                <c:pt idx="24484">
                  <c:v>1</c:v>
                </c:pt>
                <c:pt idx="24485">
                  <c:v>1</c:v>
                </c:pt>
                <c:pt idx="24486">
                  <c:v>1</c:v>
                </c:pt>
                <c:pt idx="24487">
                  <c:v>1</c:v>
                </c:pt>
                <c:pt idx="24488">
                  <c:v>1</c:v>
                </c:pt>
                <c:pt idx="24489">
                  <c:v>1</c:v>
                </c:pt>
                <c:pt idx="24490">
                  <c:v>1</c:v>
                </c:pt>
                <c:pt idx="24491">
                  <c:v>1</c:v>
                </c:pt>
                <c:pt idx="24492">
                  <c:v>1</c:v>
                </c:pt>
                <c:pt idx="24493">
                  <c:v>1</c:v>
                </c:pt>
                <c:pt idx="24494">
                  <c:v>1</c:v>
                </c:pt>
                <c:pt idx="24495">
                  <c:v>1</c:v>
                </c:pt>
                <c:pt idx="24496">
                  <c:v>1</c:v>
                </c:pt>
                <c:pt idx="24497">
                  <c:v>1</c:v>
                </c:pt>
                <c:pt idx="24498">
                  <c:v>1</c:v>
                </c:pt>
                <c:pt idx="24499">
                  <c:v>1</c:v>
                </c:pt>
                <c:pt idx="24500">
                  <c:v>1</c:v>
                </c:pt>
                <c:pt idx="24501">
                  <c:v>1</c:v>
                </c:pt>
                <c:pt idx="24502">
                  <c:v>1</c:v>
                </c:pt>
                <c:pt idx="24503">
                  <c:v>1</c:v>
                </c:pt>
                <c:pt idx="24504">
                  <c:v>1</c:v>
                </c:pt>
                <c:pt idx="24505">
                  <c:v>1</c:v>
                </c:pt>
                <c:pt idx="24506">
                  <c:v>1</c:v>
                </c:pt>
                <c:pt idx="24507">
                  <c:v>1</c:v>
                </c:pt>
                <c:pt idx="24508">
                  <c:v>0.2</c:v>
                </c:pt>
                <c:pt idx="24509">
                  <c:v>1</c:v>
                </c:pt>
                <c:pt idx="24510">
                  <c:v>0.6</c:v>
                </c:pt>
                <c:pt idx="24511">
                  <c:v>1</c:v>
                </c:pt>
                <c:pt idx="24512">
                  <c:v>1</c:v>
                </c:pt>
                <c:pt idx="24513">
                  <c:v>1</c:v>
                </c:pt>
                <c:pt idx="24514">
                  <c:v>1</c:v>
                </c:pt>
                <c:pt idx="24515">
                  <c:v>0.4</c:v>
                </c:pt>
                <c:pt idx="24516">
                  <c:v>1</c:v>
                </c:pt>
                <c:pt idx="24517">
                  <c:v>1</c:v>
                </c:pt>
                <c:pt idx="24518">
                  <c:v>1</c:v>
                </c:pt>
                <c:pt idx="24519">
                  <c:v>1</c:v>
                </c:pt>
                <c:pt idx="24520">
                  <c:v>1</c:v>
                </c:pt>
                <c:pt idx="24521">
                  <c:v>1</c:v>
                </c:pt>
                <c:pt idx="24522">
                  <c:v>1</c:v>
                </c:pt>
                <c:pt idx="24523">
                  <c:v>1</c:v>
                </c:pt>
                <c:pt idx="24524">
                  <c:v>1</c:v>
                </c:pt>
                <c:pt idx="24525">
                  <c:v>1</c:v>
                </c:pt>
                <c:pt idx="24526">
                  <c:v>1</c:v>
                </c:pt>
                <c:pt idx="24527">
                  <c:v>1</c:v>
                </c:pt>
                <c:pt idx="24528">
                  <c:v>1</c:v>
                </c:pt>
                <c:pt idx="24529">
                  <c:v>1</c:v>
                </c:pt>
                <c:pt idx="24530">
                  <c:v>0.2</c:v>
                </c:pt>
                <c:pt idx="24531">
                  <c:v>1</c:v>
                </c:pt>
                <c:pt idx="24532">
                  <c:v>1</c:v>
                </c:pt>
                <c:pt idx="24533">
                  <c:v>1</c:v>
                </c:pt>
                <c:pt idx="24534">
                  <c:v>1</c:v>
                </c:pt>
                <c:pt idx="24535">
                  <c:v>1</c:v>
                </c:pt>
                <c:pt idx="24536">
                  <c:v>1</c:v>
                </c:pt>
                <c:pt idx="24537">
                  <c:v>1</c:v>
                </c:pt>
                <c:pt idx="24538">
                  <c:v>1</c:v>
                </c:pt>
                <c:pt idx="24539">
                  <c:v>1</c:v>
                </c:pt>
                <c:pt idx="24540">
                  <c:v>1</c:v>
                </c:pt>
                <c:pt idx="24541">
                  <c:v>1</c:v>
                </c:pt>
                <c:pt idx="24542">
                  <c:v>1</c:v>
                </c:pt>
                <c:pt idx="24543">
                  <c:v>1</c:v>
                </c:pt>
                <c:pt idx="24544">
                  <c:v>1</c:v>
                </c:pt>
                <c:pt idx="24545">
                  <c:v>1</c:v>
                </c:pt>
                <c:pt idx="24546">
                  <c:v>1</c:v>
                </c:pt>
                <c:pt idx="24547">
                  <c:v>1</c:v>
                </c:pt>
                <c:pt idx="24548">
                  <c:v>1</c:v>
                </c:pt>
                <c:pt idx="24549">
                  <c:v>1</c:v>
                </c:pt>
                <c:pt idx="24550">
                  <c:v>1</c:v>
                </c:pt>
                <c:pt idx="24551">
                  <c:v>1</c:v>
                </c:pt>
                <c:pt idx="24552">
                  <c:v>1</c:v>
                </c:pt>
                <c:pt idx="24553">
                  <c:v>1</c:v>
                </c:pt>
                <c:pt idx="24554">
                  <c:v>1</c:v>
                </c:pt>
                <c:pt idx="24555">
                  <c:v>1</c:v>
                </c:pt>
                <c:pt idx="24556">
                  <c:v>1</c:v>
                </c:pt>
                <c:pt idx="24557">
                  <c:v>1</c:v>
                </c:pt>
                <c:pt idx="24558">
                  <c:v>1</c:v>
                </c:pt>
                <c:pt idx="24559">
                  <c:v>1</c:v>
                </c:pt>
                <c:pt idx="24560">
                  <c:v>1</c:v>
                </c:pt>
                <c:pt idx="24561">
                  <c:v>1</c:v>
                </c:pt>
                <c:pt idx="24562">
                  <c:v>1</c:v>
                </c:pt>
                <c:pt idx="24563">
                  <c:v>1</c:v>
                </c:pt>
                <c:pt idx="24564">
                  <c:v>1</c:v>
                </c:pt>
                <c:pt idx="24565">
                  <c:v>1</c:v>
                </c:pt>
                <c:pt idx="24566">
                  <c:v>1</c:v>
                </c:pt>
                <c:pt idx="24567">
                  <c:v>1</c:v>
                </c:pt>
                <c:pt idx="24568">
                  <c:v>1</c:v>
                </c:pt>
                <c:pt idx="24569">
                  <c:v>1</c:v>
                </c:pt>
                <c:pt idx="24570">
                  <c:v>1</c:v>
                </c:pt>
                <c:pt idx="24571">
                  <c:v>1</c:v>
                </c:pt>
                <c:pt idx="24572">
                  <c:v>1</c:v>
                </c:pt>
                <c:pt idx="24573">
                  <c:v>1</c:v>
                </c:pt>
                <c:pt idx="24574">
                  <c:v>1</c:v>
                </c:pt>
                <c:pt idx="24575">
                  <c:v>1</c:v>
                </c:pt>
                <c:pt idx="24576">
                  <c:v>1</c:v>
                </c:pt>
                <c:pt idx="24577">
                  <c:v>0.8</c:v>
                </c:pt>
                <c:pt idx="24578">
                  <c:v>1</c:v>
                </c:pt>
                <c:pt idx="24579">
                  <c:v>1</c:v>
                </c:pt>
                <c:pt idx="24580">
                  <c:v>1</c:v>
                </c:pt>
                <c:pt idx="24581">
                  <c:v>1</c:v>
                </c:pt>
                <c:pt idx="24582">
                  <c:v>1</c:v>
                </c:pt>
                <c:pt idx="24583">
                  <c:v>1</c:v>
                </c:pt>
                <c:pt idx="24584">
                  <c:v>1</c:v>
                </c:pt>
                <c:pt idx="24585">
                  <c:v>1</c:v>
                </c:pt>
                <c:pt idx="24586">
                  <c:v>1</c:v>
                </c:pt>
                <c:pt idx="24587">
                  <c:v>1</c:v>
                </c:pt>
                <c:pt idx="24588">
                  <c:v>1</c:v>
                </c:pt>
                <c:pt idx="24589">
                  <c:v>1</c:v>
                </c:pt>
                <c:pt idx="24590">
                  <c:v>1</c:v>
                </c:pt>
                <c:pt idx="24591">
                  <c:v>1</c:v>
                </c:pt>
                <c:pt idx="24592">
                  <c:v>1</c:v>
                </c:pt>
                <c:pt idx="24593">
                  <c:v>1</c:v>
                </c:pt>
                <c:pt idx="24594">
                  <c:v>1</c:v>
                </c:pt>
                <c:pt idx="24595">
                  <c:v>1</c:v>
                </c:pt>
                <c:pt idx="24596">
                  <c:v>1</c:v>
                </c:pt>
                <c:pt idx="24597">
                  <c:v>1</c:v>
                </c:pt>
                <c:pt idx="24598">
                  <c:v>1</c:v>
                </c:pt>
                <c:pt idx="24599">
                  <c:v>1</c:v>
                </c:pt>
                <c:pt idx="24600">
                  <c:v>1</c:v>
                </c:pt>
                <c:pt idx="24601">
                  <c:v>1</c:v>
                </c:pt>
                <c:pt idx="24602">
                  <c:v>1</c:v>
                </c:pt>
                <c:pt idx="24603">
                  <c:v>1</c:v>
                </c:pt>
                <c:pt idx="24604">
                  <c:v>1</c:v>
                </c:pt>
                <c:pt idx="24605">
                  <c:v>1</c:v>
                </c:pt>
                <c:pt idx="24606">
                  <c:v>1</c:v>
                </c:pt>
                <c:pt idx="24607">
                  <c:v>1</c:v>
                </c:pt>
                <c:pt idx="24608">
                  <c:v>1</c:v>
                </c:pt>
                <c:pt idx="24609">
                  <c:v>1</c:v>
                </c:pt>
                <c:pt idx="24610">
                  <c:v>1</c:v>
                </c:pt>
                <c:pt idx="24611">
                  <c:v>1</c:v>
                </c:pt>
                <c:pt idx="24612">
                  <c:v>1</c:v>
                </c:pt>
                <c:pt idx="24613">
                  <c:v>1</c:v>
                </c:pt>
                <c:pt idx="24614">
                  <c:v>1</c:v>
                </c:pt>
                <c:pt idx="24615">
                  <c:v>1</c:v>
                </c:pt>
                <c:pt idx="24616">
                  <c:v>1</c:v>
                </c:pt>
                <c:pt idx="24617">
                  <c:v>1</c:v>
                </c:pt>
                <c:pt idx="24618">
                  <c:v>1</c:v>
                </c:pt>
                <c:pt idx="24619">
                  <c:v>1</c:v>
                </c:pt>
                <c:pt idx="24620">
                  <c:v>1</c:v>
                </c:pt>
                <c:pt idx="24621">
                  <c:v>1</c:v>
                </c:pt>
                <c:pt idx="24622">
                  <c:v>1</c:v>
                </c:pt>
                <c:pt idx="24623">
                  <c:v>1</c:v>
                </c:pt>
                <c:pt idx="24624">
                  <c:v>1</c:v>
                </c:pt>
                <c:pt idx="24625">
                  <c:v>1</c:v>
                </c:pt>
                <c:pt idx="24626">
                  <c:v>1</c:v>
                </c:pt>
                <c:pt idx="24627">
                  <c:v>1</c:v>
                </c:pt>
                <c:pt idx="24628">
                  <c:v>1</c:v>
                </c:pt>
                <c:pt idx="24629">
                  <c:v>1</c:v>
                </c:pt>
                <c:pt idx="24630">
                  <c:v>1</c:v>
                </c:pt>
                <c:pt idx="24631">
                  <c:v>1</c:v>
                </c:pt>
                <c:pt idx="24632">
                  <c:v>1</c:v>
                </c:pt>
                <c:pt idx="24633">
                  <c:v>1</c:v>
                </c:pt>
                <c:pt idx="24634">
                  <c:v>1</c:v>
                </c:pt>
                <c:pt idx="24635">
                  <c:v>1</c:v>
                </c:pt>
                <c:pt idx="24636">
                  <c:v>1</c:v>
                </c:pt>
                <c:pt idx="24637">
                  <c:v>1</c:v>
                </c:pt>
                <c:pt idx="24638">
                  <c:v>1</c:v>
                </c:pt>
                <c:pt idx="24639">
                  <c:v>1</c:v>
                </c:pt>
                <c:pt idx="24640">
                  <c:v>1</c:v>
                </c:pt>
                <c:pt idx="24641">
                  <c:v>1</c:v>
                </c:pt>
                <c:pt idx="24642">
                  <c:v>1</c:v>
                </c:pt>
                <c:pt idx="24643">
                  <c:v>1</c:v>
                </c:pt>
                <c:pt idx="24644">
                  <c:v>1</c:v>
                </c:pt>
                <c:pt idx="24645">
                  <c:v>1</c:v>
                </c:pt>
                <c:pt idx="24646">
                  <c:v>1</c:v>
                </c:pt>
                <c:pt idx="24647">
                  <c:v>1</c:v>
                </c:pt>
                <c:pt idx="24648">
                  <c:v>1</c:v>
                </c:pt>
                <c:pt idx="24649">
                  <c:v>1</c:v>
                </c:pt>
                <c:pt idx="24650">
                  <c:v>1</c:v>
                </c:pt>
                <c:pt idx="24651">
                  <c:v>1</c:v>
                </c:pt>
                <c:pt idx="24652">
                  <c:v>1</c:v>
                </c:pt>
                <c:pt idx="24653">
                  <c:v>1</c:v>
                </c:pt>
                <c:pt idx="24654">
                  <c:v>1</c:v>
                </c:pt>
                <c:pt idx="24655">
                  <c:v>1</c:v>
                </c:pt>
                <c:pt idx="24656">
                  <c:v>1</c:v>
                </c:pt>
                <c:pt idx="24657">
                  <c:v>1</c:v>
                </c:pt>
                <c:pt idx="24658">
                  <c:v>1</c:v>
                </c:pt>
                <c:pt idx="24659">
                  <c:v>1</c:v>
                </c:pt>
                <c:pt idx="24660">
                  <c:v>1</c:v>
                </c:pt>
                <c:pt idx="24661">
                  <c:v>1</c:v>
                </c:pt>
                <c:pt idx="24662">
                  <c:v>1</c:v>
                </c:pt>
                <c:pt idx="24663">
                  <c:v>1</c:v>
                </c:pt>
                <c:pt idx="24664">
                  <c:v>1</c:v>
                </c:pt>
                <c:pt idx="24665">
                  <c:v>1</c:v>
                </c:pt>
                <c:pt idx="24666">
                  <c:v>1</c:v>
                </c:pt>
                <c:pt idx="24667">
                  <c:v>1</c:v>
                </c:pt>
                <c:pt idx="24668">
                  <c:v>1</c:v>
                </c:pt>
                <c:pt idx="24669">
                  <c:v>1</c:v>
                </c:pt>
                <c:pt idx="24670">
                  <c:v>1</c:v>
                </c:pt>
                <c:pt idx="24671">
                  <c:v>1</c:v>
                </c:pt>
                <c:pt idx="24672">
                  <c:v>1</c:v>
                </c:pt>
                <c:pt idx="24673">
                  <c:v>1</c:v>
                </c:pt>
                <c:pt idx="24674">
                  <c:v>1</c:v>
                </c:pt>
                <c:pt idx="24675">
                  <c:v>1</c:v>
                </c:pt>
                <c:pt idx="24676">
                  <c:v>1</c:v>
                </c:pt>
                <c:pt idx="24677">
                  <c:v>1</c:v>
                </c:pt>
                <c:pt idx="24678">
                  <c:v>1</c:v>
                </c:pt>
                <c:pt idx="24679">
                  <c:v>1</c:v>
                </c:pt>
                <c:pt idx="24680">
                  <c:v>1</c:v>
                </c:pt>
                <c:pt idx="24681">
                  <c:v>1</c:v>
                </c:pt>
                <c:pt idx="24682">
                  <c:v>1</c:v>
                </c:pt>
                <c:pt idx="24683">
                  <c:v>1</c:v>
                </c:pt>
                <c:pt idx="24684">
                  <c:v>1</c:v>
                </c:pt>
                <c:pt idx="24685">
                  <c:v>1</c:v>
                </c:pt>
                <c:pt idx="24686">
                  <c:v>1</c:v>
                </c:pt>
                <c:pt idx="24687">
                  <c:v>1</c:v>
                </c:pt>
                <c:pt idx="24688">
                  <c:v>1</c:v>
                </c:pt>
                <c:pt idx="24689">
                  <c:v>1</c:v>
                </c:pt>
                <c:pt idx="24690">
                  <c:v>1</c:v>
                </c:pt>
                <c:pt idx="24691">
                  <c:v>1</c:v>
                </c:pt>
                <c:pt idx="24692">
                  <c:v>1</c:v>
                </c:pt>
                <c:pt idx="24693">
                  <c:v>1</c:v>
                </c:pt>
                <c:pt idx="24694">
                  <c:v>1</c:v>
                </c:pt>
                <c:pt idx="24695">
                  <c:v>1</c:v>
                </c:pt>
                <c:pt idx="24696">
                  <c:v>1</c:v>
                </c:pt>
                <c:pt idx="24697">
                  <c:v>1</c:v>
                </c:pt>
                <c:pt idx="24698">
                  <c:v>1</c:v>
                </c:pt>
                <c:pt idx="24699">
                  <c:v>1</c:v>
                </c:pt>
                <c:pt idx="24700">
                  <c:v>1</c:v>
                </c:pt>
                <c:pt idx="24701">
                  <c:v>1</c:v>
                </c:pt>
                <c:pt idx="24702">
                  <c:v>1</c:v>
                </c:pt>
                <c:pt idx="24703">
                  <c:v>1</c:v>
                </c:pt>
                <c:pt idx="24704">
                  <c:v>1</c:v>
                </c:pt>
                <c:pt idx="24705">
                  <c:v>1</c:v>
                </c:pt>
                <c:pt idx="24706">
                  <c:v>1</c:v>
                </c:pt>
                <c:pt idx="24707">
                  <c:v>1</c:v>
                </c:pt>
                <c:pt idx="24708">
                  <c:v>1</c:v>
                </c:pt>
                <c:pt idx="24709">
                  <c:v>1</c:v>
                </c:pt>
                <c:pt idx="24710">
                  <c:v>1</c:v>
                </c:pt>
                <c:pt idx="24711">
                  <c:v>1</c:v>
                </c:pt>
                <c:pt idx="24712">
                  <c:v>1</c:v>
                </c:pt>
                <c:pt idx="24713">
                  <c:v>1</c:v>
                </c:pt>
                <c:pt idx="24714">
                  <c:v>1</c:v>
                </c:pt>
                <c:pt idx="24715">
                  <c:v>1</c:v>
                </c:pt>
                <c:pt idx="24716">
                  <c:v>1</c:v>
                </c:pt>
                <c:pt idx="24717">
                  <c:v>1</c:v>
                </c:pt>
                <c:pt idx="24718">
                  <c:v>1</c:v>
                </c:pt>
                <c:pt idx="24719">
                  <c:v>1</c:v>
                </c:pt>
                <c:pt idx="24720">
                  <c:v>1</c:v>
                </c:pt>
                <c:pt idx="24721">
                  <c:v>1</c:v>
                </c:pt>
                <c:pt idx="24722">
                  <c:v>1</c:v>
                </c:pt>
                <c:pt idx="24723">
                  <c:v>1</c:v>
                </c:pt>
                <c:pt idx="24724">
                  <c:v>1</c:v>
                </c:pt>
                <c:pt idx="24725">
                  <c:v>1</c:v>
                </c:pt>
                <c:pt idx="24726">
                  <c:v>1</c:v>
                </c:pt>
                <c:pt idx="24727">
                  <c:v>1</c:v>
                </c:pt>
                <c:pt idx="24728">
                  <c:v>1</c:v>
                </c:pt>
                <c:pt idx="24729">
                  <c:v>1</c:v>
                </c:pt>
                <c:pt idx="24730">
                  <c:v>1</c:v>
                </c:pt>
                <c:pt idx="24731">
                  <c:v>1</c:v>
                </c:pt>
                <c:pt idx="24732">
                  <c:v>1</c:v>
                </c:pt>
                <c:pt idx="24733">
                  <c:v>1</c:v>
                </c:pt>
                <c:pt idx="24734">
                  <c:v>1</c:v>
                </c:pt>
                <c:pt idx="24735">
                  <c:v>1</c:v>
                </c:pt>
                <c:pt idx="24736">
                  <c:v>1</c:v>
                </c:pt>
                <c:pt idx="24737">
                  <c:v>1</c:v>
                </c:pt>
                <c:pt idx="24738">
                  <c:v>1</c:v>
                </c:pt>
                <c:pt idx="24739">
                  <c:v>1</c:v>
                </c:pt>
                <c:pt idx="24740">
                  <c:v>1</c:v>
                </c:pt>
                <c:pt idx="24741">
                  <c:v>1</c:v>
                </c:pt>
                <c:pt idx="24742">
                  <c:v>1</c:v>
                </c:pt>
                <c:pt idx="24743">
                  <c:v>1</c:v>
                </c:pt>
                <c:pt idx="24744">
                  <c:v>1</c:v>
                </c:pt>
                <c:pt idx="24745">
                  <c:v>1</c:v>
                </c:pt>
                <c:pt idx="24746">
                  <c:v>1</c:v>
                </c:pt>
                <c:pt idx="24747">
                  <c:v>1</c:v>
                </c:pt>
                <c:pt idx="24748">
                  <c:v>1</c:v>
                </c:pt>
                <c:pt idx="24749">
                  <c:v>1</c:v>
                </c:pt>
                <c:pt idx="24750">
                  <c:v>1</c:v>
                </c:pt>
                <c:pt idx="24751">
                  <c:v>1</c:v>
                </c:pt>
                <c:pt idx="24752">
                  <c:v>1</c:v>
                </c:pt>
                <c:pt idx="24753">
                  <c:v>1</c:v>
                </c:pt>
                <c:pt idx="24754">
                  <c:v>1</c:v>
                </c:pt>
                <c:pt idx="24755">
                  <c:v>1</c:v>
                </c:pt>
                <c:pt idx="24756">
                  <c:v>1</c:v>
                </c:pt>
                <c:pt idx="24757">
                  <c:v>1</c:v>
                </c:pt>
                <c:pt idx="24758">
                  <c:v>1</c:v>
                </c:pt>
                <c:pt idx="24759">
                  <c:v>1</c:v>
                </c:pt>
                <c:pt idx="24760">
                  <c:v>1</c:v>
                </c:pt>
                <c:pt idx="24761">
                  <c:v>1</c:v>
                </c:pt>
                <c:pt idx="24762">
                  <c:v>1</c:v>
                </c:pt>
                <c:pt idx="24763">
                  <c:v>1</c:v>
                </c:pt>
                <c:pt idx="24764">
                  <c:v>1</c:v>
                </c:pt>
                <c:pt idx="24765">
                  <c:v>1</c:v>
                </c:pt>
                <c:pt idx="24766">
                  <c:v>1</c:v>
                </c:pt>
                <c:pt idx="24767">
                  <c:v>1</c:v>
                </c:pt>
                <c:pt idx="24768">
                  <c:v>1</c:v>
                </c:pt>
                <c:pt idx="24769">
                  <c:v>1</c:v>
                </c:pt>
                <c:pt idx="24770">
                  <c:v>1</c:v>
                </c:pt>
                <c:pt idx="24771">
                  <c:v>1</c:v>
                </c:pt>
                <c:pt idx="24772">
                  <c:v>0.8</c:v>
                </c:pt>
                <c:pt idx="24773">
                  <c:v>1</c:v>
                </c:pt>
                <c:pt idx="24774">
                  <c:v>1</c:v>
                </c:pt>
                <c:pt idx="24775">
                  <c:v>1</c:v>
                </c:pt>
                <c:pt idx="24776">
                  <c:v>1</c:v>
                </c:pt>
                <c:pt idx="24777">
                  <c:v>1</c:v>
                </c:pt>
                <c:pt idx="24778">
                  <c:v>1</c:v>
                </c:pt>
                <c:pt idx="24779">
                  <c:v>1</c:v>
                </c:pt>
                <c:pt idx="24780">
                  <c:v>1</c:v>
                </c:pt>
                <c:pt idx="24781">
                  <c:v>1</c:v>
                </c:pt>
                <c:pt idx="24782">
                  <c:v>1</c:v>
                </c:pt>
                <c:pt idx="24783">
                  <c:v>1</c:v>
                </c:pt>
                <c:pt idx="24784">
                  <c:v>0.6</c:v>
                </c:pt>
                <c:pt idx="24785">
                  <c:v>1</c:v>
                </c:pt>
                <c:pt idx="24786">
                  <c:v>1</c:v>
                </c:pt>
                <c:pt idx="24787">
                  <c:v>1</c:v>
                </c:pt>
                <c:pt idx="24788">
                  <c:v>1</c:v>
                </c:pt>
                <c:pt idx="24789">
                  <c:v>1</c:v>
                </c:pt>
                <c:pt idx="24790">
                  <c:v>1</c:v>
                </c:pt>
                <c:pt idx="24791">
                  <c:v>1</c:v>
                </c:pt>
                <c:pt idx="24792">
                  <c:v>1</c:v>
                </c:pt>
                <c:pt idx="24793">
                  <c:v>1</c:v>
                </c:pt>
                <c:pt idx="24794">
                  <c:v>1</c:v>
                </c:pt>
                <c:pt idx="24795">
                  <c:v>1</c:v>
                </c:pt>
                <c:pt idx="24796">
                  <c:v>1</c:v>
                </c:pt>
                <c:pt idx="24797">
                  <c:v>1</c:v>
                </c:pt>
                <c:pt idx="24798">
                  <c:v>1</c:v>
                </c:pt>
                <c:pt idx="24799">
                  <c:v>1</c:v>
                </c:pt>
                <c:pt idx="24800">
                  <c:v>1</c:v>
                </c:pt>
                <c:pt idx="24801">
                  <c:v>1</c:v>
                </c:pt>
                <c:pt idx="24802">
                  <c:v>1</c:v>
                </c:pt>
                <c:pt idx="24803">
                  <c:v>1</c:v>
                </c:pt>
                <c:pt idx="24804">
                  <c:v>1</c:v>
                </c:pt>
                <c:pt idx="24805">
                  <c:v>1</c:v>
                </c:pt>
                <c:pt idx="24806">
                  <c:v>1</c:v>
                </c:pt>
                <c:pt idx="24807">
                  <c:v>1</c:v>
                </c:pt>
                <c:pt idx="24808">
                  <c:v>1</c:v>
                </c:pt>
                <c:pt idx="24809">
                  <c:v>1</c:v>
                </c:pt>
                <c:pt idx="24810">
                  <c:v>1</c:v>
                </c:pt>
                <c:pt idx="24811">
                  <c:v>1</c:v>
                </c:pt>
                <c:pt idx="24812">
                  <c:v>1</c:v>
                </c:pt>
                <c:pt idx="24813">
                  <c:v>1</c:v>
                </c:pt>
                <c:pt idx="24814">
                  <c:v>1</c:v>
                </c:pt>
                <c:pt idx="24815">
                  <c:v>1</c:v>
                </c:pt>
                <c:pt idx="24816">
                  <c:v>1</c:v>
                </c:pt>
                <c:pt idx="24817">
                  <c:v>1</c:v>
                </c:pt>
                <c:pt idx="24818">
                  <c:v>1</c:v>
                </c:pt>
                <c:pt idx="24819">
                  <c:v>1</c:v>
                </c:pt>
                <c:pt idx="24820">
                  <c:v>1</c:v>
                </c:pt>
                <c:pt idx="24821">
                  <c:v>1</c:v>
                </c:pt>
                <c:pt idx="24822">
                  <c:v>1</c:v>
                </c:pt>
                <c:pt idx="24823">
                  <c:v>1</c:v>
                </c:pt>
                <c:pt idx="24824">
                  <c:v>1</c:v>
                </c:pt>
                <c:pt idx="24825">
                  <c:v>1</c:v>
                </c:pt>
                <c:pt idx="24826">
                  <c:v>1</c:v>
                </c:pt>
                <c:pt idx="24827">
                  <c:v>0.8</c:v>
                </c:pt>
                <c:pt idx="24828">
                  <c:v>1</c:v>
                </c:pt>
                <c:pt idx="24829">
                  <c:v>1</c:v>
                </c:pt>
                <c:pt idx="24830">
                  <c:v>1</c:v>
                </c:pt>
                <c:pt idx="24831">
                  <c:v>1</c:v>
                </c:pt>
                <c:pt idx="24832">
                  <c:v>1</c:v>
                </c:pt>
                <c:pt idx="24833">
                  <c:v>1</c:v>
                </c:pt>
                <c:pt idx="24834">
                  <c:v>1</c:v>
                </c:pt>
                <c:pt idx="24835">
                  <c:v>1</c:v>
                </c:pt>
                <c:pt idx="24836">
                  <c:v>1</c:v>
                </c:pt>
                <c:pt idx="24837">
                  <c:v>1</c:v>
                </c:pt>
                <c:pt idx="24838">
                  <c:v>1</c:v>
                </c:pt>
                <c:pt idx="24839">
                  <c:v>1</c:v>
                </c:pt>
                <c:pt idx="24840">
                  <c:v>1</c:v>
                </c:pt>
                <c:pt idx="24841">
                  <c:v>1</c:v>
                </c:pt>
                <c:pt idx="24842">
                  <c:v>1</c:v>
                </c:pt>
                <c:pt idx="24843">
                  <c:v>1</c:v>
                </c:pt>
                <c:pt idx="24844">
                  <c:v>1</c:v>
                </c:pt>
                <c:pt idx="24845">
                  <c:v>1</c:v>
                </c:pt>
                <c:pt idx="24846">
                  <c:v>1</c:v>
                </c:pt>
                <c:pt idx="24847">
                  <c:v>1</c:v>
                </c:pt>
                <c:pt idx="24848">
                  <c:v>1</c:v>
                </c:pt>
                <c:pt idx="24849">
                  <c:v>1</c:v>
                </c:pt>
                <c:pt idx="24850">
                  <c:v>1</c:v>
                </c:pt>
                <c:pt idx="24851">
                  <c:v>1</c:v>
                </c:pt>
                <c:pt idx="24852">
                  <c:v>1</c:v>
                </c:pt>
                <c:pt idx="24853">
                  <c:v>1</c:v>
                </c:pt>
                <c:pt idx="24854">
                  <c:v>1</c:v>
                </c:pt>
                <c:pt idx="24855">
                  <c:v>1</c:v>
                </c:pt>
                <c:pt idx="24856">
                  <c:v>1</c:v>
                </c:pt>
                <c:pt idx="24857">
                  <c:v>1</c:v>
                </c:pt>
                <c:pt idx="24858">
                  <c:v>1</c:v>
                </c:pt>
                <c:pt idx="24859">
                  <c:v>1</c:v>
                </c:pt>
                <c:pt idx="24860">
                  <c:v>1</c:v>
                </c:pt>
                <c:pt idx="24861">
                  <c:v>1</c:v>
                </c:pt>
                <c:pt idx="24862">
                  <c:v>1</c:v>
                </c:pt>
                <c:pt idx="24863">
                  <c:v>1</c:v>
                </c:pt>
                <c:pt idx="24864">
                  <c:v>1</c:v>
                </c:pt>
                <c:pt idx="24865">
                  <c:v>1</c:v>
                </c:pt>
                <c:pt idx="24866">
                  <c:v>1</c:v>
                </c:pt>
                <c:pt idx="24867">
                  <c:v>1</c:v>
                </c:pt>
                <c:pt idx="24868">
                  <c:v>1</c:v>
                </c:pt>
                <c:pt idx="24869">
                  <c:v>1</c:v>
                </c:pt>
                <c:pt idx="24870">
                  <c:v>1</c:v>
                </c:pt>
                <c:pt idx="24871">
                  <c:v>1</c:v>
                </c:pt>
                <c:pt idx="24872">
                  <c:v>1</c:v>
                </c:pt>
                <c:pt idx="24873">
                  <c:v>1</c:v>
                </c:pt>
                <c:pt idx="24874">
                  <c:v>1</c:v>
                </c:pt>
                <c:pt idx="24875">
                  <c:v>1</c:v>
                </c:pt>
                <c:pt idx="24876">
                  <c:v>1</c:v>
                </c:pt>
                <c:pt idx="24877">
                  <c:v>1</c:v>
                </c:pt>
                <c:pt idx="24878">
                  <c:v>1</c:v>
                </c:pt>
                <c:pt idx="24879">
                  <c:v>0.4</c:v>
                </c:pt>
                <c:pt idx="24880">
                  <c:v>1</c:v>
                </c:pt>
                <c:pt idx="24881">
                  <c:v>1</c:v>
                </c:pt>
                <c:pt idx="24882">
                  <c:v>1</c:v>
                </c:pt>
                <c:pt idx="24883">
                  <c:v>1</c:v>
                </c:pt>
                <c:pt idx="24884">
                  <c:v>1</c:v>
                </c:pt>
                <c:pt idx="24885">
                  <c:v>1</c:v>
                </c:pt>
                <c:pt idx="24886">
                  <c:v>1</c:v>
                </c:pt>
                <c:pt idx="24887">
                  <c:v>1</c:v>
                </c:pt>
                <c:pt idx="24888">
                  <c:v>1</c:v>
                </c:pt>
                <c:pt idx="24889">
                  <c:v>1</c:v>
                </c:pt>
                <c:pt idx="24890">
                  <c:v>1</c:v>
                </c:pt>
                <c:pt idx="24891">
                  <c:v>1</c:v>
                </c:pt>
                <c:pt idx="24892">
                  <c:v>1</c:v>
                </c:pt>
                <c:pt idx="24893">
                  <c:v>1</c:v>
                </c:pt>
                <c:pt idx="24894">
                  <c:v>1</c:v>
                </c:pt>
                <c:pt idx="24895">
                  <c:v>1</c:v>
                </c:pt>
                <c:pt idx="24896">
                  <c:v>1</c:v>
                </c:pt>
                <c:pt idx="24897">
                  <c:v>1</c:v>
                </c:pt>
                <c:pt idx="24898">
                  <c:v>1</c:v>
                </c:pt>
                <c:pt idx="24899">
                  <c:v>1</c:v>
                </c:pt>
                <c:pt idx="24900">
                  <c:v>1</c:v>
                </c:pt>
                <c:pt idx="24901">
                  <c:v>1</c:v>
                </c:pt>
                <c:pt idx="24902">
                  <c:v>1</c:v>
                </c:pt>
                <c:pt idx="24903">
                  <c:v>1</c:v>
                </c:pt>
                <c:pt idx="24904">
                  <c:v>1</c:v>
                </c:pt>
                <c:pt idx="24905">
                  <c:v>1</c:v>
                </c:pt>
                <c:pt idx="24906">
                  <c:v>1</c:v>
                </c:pt>
                <c:pt idx="24907">
                  <c:v>1</c:v>
                </c:pt>
                <c:pt idx="24908">
                  <c:v>1</c:v>
                </c:pt>
                <c:pt idx="24909">
                  <c:v>1</c:v>
                </c:pt>
                <c:pt idx="24910">
                  <c:v>1</c:v>
                </c:pt>
                <c:pt idx="24911">
                  <c:v>1</c:v>
                </c:pt>
                <c:pt idx="24912">
                  <c:v>1</c:v>
                </c:pt>
                <c:pt idx="24913">
                  <c:v>1</c:v>
                </c:pt>
                <c:pt idx="24914">
                  <c:v>1</c:v>
                </c:pt>
                <c:pt idx="24915">
                  <c:v>0.8</c:v>
                </c:pt>
                <c:pt idx="24916">
                  <c:v>1</c:v>
                </c:pt>
                <c:pt idx="24917">
                  <c:v>1</c:v>
                </c:pt>
                <c:pt idx="24918">
                  <c:v>1</c:v>
                </c:pt>
                <c:pt idx="24919">
                  <c:v>1</c:v>
                </c:pt>
                <c:pt idx="24920">
                  <c:v>1</c:v>
                </c:pt>
                <c:pt idx="24921">
                  <c:v>1</c:v>
                </c:pt>
                <c:pt idx="24922">
                  <c:v>1</c:v>
                </c:pt>
                <c:pt idx="24923">
                  <c:v>1</c:v>
                </c:pt>
                <c:pt idx="24924">
                  <c:v>1</c:v>
                </c:pt>
                <c:pt idx="24925">
                  <c:v>1</c:v>
                </c:pt>
                <c:pt idx="24926">
                  <c:v>1</c:v>
                </c:pt>
                <c:pt idx="24927">
                  <c:v>1</c:v>
                </c:pt>
                <c:pt idx="24928">
                  <c:v>1</c:v>
                </c:pt>
                <c:pt idx="24929">
                  <c:v>1</c:v>
                </c:pt>
                <c:pt idx="24930">
                  <c:v>1</c:v>
                </c:pt>
                <c:pt idx="24931">
                  <c:v>1</c:v>
                </c:pt>
                <c:pt idx="24932">
                  <c:v>1</c:v>
                </c:pt>
                <c:pt idx="24933">
                  <c:v>1</c:v>
                </c:pt>
                <c:pt idx="24934">
                  <c:v>1</c:v>
                </c:pt>
                <c:pt idx="24935">
                  <c:v>1</c:v>
                </c:pt>
                <c:pt idx="24936">
                  <c:v>1</c:v>
                </c:pt>
                <c:pt idx="24937">
                  <c:v>1</c:v>
                </c:pt>
                <c:pt idx="24938">
                  <c:v>1</c:v>
                </c:pt>
                <c:pt idx="24939">
                  <c:v>1</c:v>
                </c:pt>
                <c:pt idx="24940">
                  <c:v>1</c:v>
                </c:pt>
                <c:pt idx="24941">
                  <c:v>1</c:v>
                </c:pt>
                <c:pt idx="24942">
                  <c:v>1</c:v>
                </c:pt>
                <c:pt idx="24943">
                  <c:v>1</c:v>
                </c:pt>
                <c:pt idx="24944">
                  <c:v>1</c:v>
                </c:pt>
                <c:pt idx="24945">
                  <c:v>1</c:v>
                </c:pt>
                <c:pt idx="24946">
                  <c:v>1</c:v>
                </c:pt>
                <c:pt idx="24947">
                  <c:v>1</c:v>
                </c:pt>
                <c:pt idx="24948">
                  <c:v>1</c:v>
                </c:pt>
                <c:pt idx="24949">
                  <c:v>1</c:v>
                </c:pt>
                <c:pt idx="24950">
                  <c:v>1</c:v>
                </c:pt>
                <c:pt idx="24951">
                  <c:v>1</c:v>
                </c:pt>
                <c:pt idx="24952">
                  <c:v>1</c:v>
                </c:pt>
                <c:pt idx="24953">
                  <c:v>1</c:v>
                </c:pt>
                <c:pt idx="24954">
                  <c:v>1</c:v>
                </c:pt>
                <c:pt idx="24955">
                  <c:v>1</c:v>
                </c:pt>
                <c:pt idx="24956">
                  <c:v>1</c:v>
                </c:pt>
                <c:pt idx="24957">
                  <c:v>1</c:v>
                </c:pt>
                <c:pt idx="24958">
                  <c:v>1</c:v>
                </c:pt>
                <c:pt idx="24959">
                  <c:v>1</c:v>
                </c:pt>
                <c:pt idx="24960">
                  <c:v>1</c:v>
                </c:pt>
                <c:pt idx="24961">
                  <c:v>1</c:v>
                </c:pt>
                <c:pt idx="24962">
                  <c:v>1</c:v>
                </c:pt>
                <c:pt idx="24963">
                  <c:v>1</c:v>
                </c:pt>
                <c:pt idx="24964">
                  <c:v>1</c:v>
                </c:pt>
                <c:pt idx="24965">
                  <c:v>1</c:v>
                </c:pt>
                <c:pt idx="24966">
                  <c:v>1</c:v>
                </c:pt>
                <c:pt idx="24967">
                  <c:v>1</c:v>
                </c:pt>
                <c:pt idx="24968">
                  <c:v>1</c:v>
                </c:pt>
                <c:pt idx="24969">
                  <c:v>1</c:v>
                </c:pt>
                <c:pt idx="24970">
                  <c:v>1</c:v>
                </c:pt>
                <c:pt idx="24971">
                  <c:v>1</c:v>
                </c:pt>
                <c:pt idx="24972">
                  <c:v>1</c:v>
                </c:pt>
                <c:pt idx="24973">
                  <c:v>1</c:v>
                </c:pt>
                <c:pt idx="24974">
                  <c:v>1</c:v>
                </c:pt>
                <c:pt idx="24975">
                  <c:v>1</c:v>
                </c:pt>
                <c:pt idx="24976">
                  <c:v>1</c:v>
                </c:pt>
                <c:pt idx="24977">
                  <c:v>1</c:v>
                </c:pt>
                <c:pt idx="24978">
                  <c:v>1</c:v>
                </c:pt>
                <c:pt idx="24979">
                  <c:v>1</c:v>
                </c:pt>
                <c:pt idx="24980">
                  <c:v>1</c:v>
                </c:pt>
                <c:pt idx="24981">
                  <c:v>1</c:v>
                </c:pt>
                <c:pt idx="24982">
                  <c:v>1</c:v>
                </c:pt>
                <c:pt idx="24983">
                  <c:v>1</c:v>
                </c:pt>
                <c:pt idx="24984">
                  <c:v>1</c:v>
                </c:pt>
                <c:pt idx="24985">
                  <c:v>1</c:v>
                </c:pt>
                <c:pt idx="24986">
                  <c:v>1</c:v>
                </c:pt>
                <c:pt idx="24987">
                  <c:v>1</c:v>
                </c:pt>
                <c:pt idx="24988">
                  <c:v>1</c:v>
                </c:pt>
                <c:pt idx="24989">
                  <c:v>1</c:v>
                </c:pt>
                <c:pt idx="24990">
                  <c:v>1</c:v>
                </c:pt>
                <c:pt idx="24991">
                  <c:v>1</c:v>
                </c:pt>
                <c:pt idx="24992">
                  <c:v>1</c:v>
                </c:pt>
                <c:pt idx="24993">
                  <c:v>1</c:v>
                </c:pt>
                <c:pt idx="24994">
                  <c:v>1</c:v>
                </c:pt>
                <c:pt idx="24995">
                  <c:v>1</c:v>
                </c:pt>
                <c:pt idx="24996">
                  <c:v>1</c:v>
                </c:pt>
                <c:pt idx="24997">
                  <c:v>1</c:v>
                </c:pt>
                <c:pt idx="24998">
                  <c:v>1</c:v>
                </c:pt>
                <c:pt idx="24999">
                  <c:v>1</c:v>
                </c:pt>
                <c:pt idx="25000">
                  <c:v>1</c:v>
                </c:pt>
                <c:pt idx="25001">
                  <c:v>1</c:v>
                </c:pt>
                <c:pt idx="25002">
                  <c:v>1</c:v>
                </c:pt>
                <c:pt idx="25003">
                  <c:v>1</c:v>
                </c:pt>
                <c:pt idx="25004">
                  <c:v>1</c:v>
                </c:pt>
                <c:pt idx="25005">
                  <c:v>1</c:v>
                </c:pt>
                <c:pt idx="25006">
                  <c:v>1</c:v>
                </c:pt>
                <c:pt idx="25007">
                  <c:v>1</c:v>
                </c:pt>
                <c:pt idx="25008">
                  <c:v>1</c:v>
                </c:pt>
                <c:pt idx="25009">
                  <c:v>1</c:v>
                </c:pt>
                <c:pt idx="25010">
                  <c:v>1</c:v>
                </c:pt>
                <c:pt idx="25011">
                  <c:v>1</c:v>
                </c:pt>
                <c:pt idx="25012">
                  <c:v>1</c:v>
                </c:pt>
                <c:pt idx="25013">
                  <c:v>1</c:v>
                </c:pt>
                <c:pt idx="25014">
                  <c:v>1</c:v>
                </c:pt>
                <c:pt idx="25015">
                  <c:v>1</c:v>
                </c:pt>
                <c:pt idx="25016">
                  <c:v>1</c:v>
                </c:pt>
                <c:pt idx="25017">
                  <c:v>0.6</c:v>
                </c:pt>
                <c:pt idx="25018">
                  <c:v>1</c:v>
                </c:pt>
                <c:pt idx="25019">
                  <c:v>1</c:v>
                </c:pt>
                <c:pt idx="25020">
                  <c:v>1</c:v>
                </c:pt>
                <c:pt idx="25021">
                  <c:v>1</c:v>
                </c:pt>
                <c:pt idx="25022">
                  <c:v>1</c:v>
                </c:pt>
                <c:pt idx="25023">
                  <c:v>1</c:v>
                </c:pt>
                <c:pt idx="25024">
                  <c:v>1</c:v>
                </c:pt>
                <c:pt idx="25025">
                  <c:v>1</c:v>
                </c:pt>
                <c:pt idx="25026">
                  <c:v>1</c:v>
                </c:pt>
                <c:pt idx="25027">
                  <c:v>1</c:v>
                </c:pt>
                <c:pt idx="25028">
                  <c:v>1</c:v>
                </c:pt>
                <c:pt idx="25029">
                  <c:v>1</c:v>
                </c:pt>
                <c:pt idx="25030">
                  <c:v>1</c:v>
                </c:pt>
                <c:pt idx="25031">
                  <c:v>1</c:v>
                </c:pt>
                <c:pt idx="25032">
                  <c:v>1</c:v>
                </c:pt>
                <c:pt idx="25033">
                  <c:v>1</c:v>
                </c:pt>
                <c:pt idx="25034">
                  <c:v>1</c:v>
                </c:pt>
                <c:pt idx="25035">
                  <c:v>1</c:v>
                </c:pt>
                <c:pt idx="25036">
                  <c:v>1</c:v>
                </c:pt>
                <c:pt idx="25037">
                  <c:v>1</c:v>
                </c:pt>
                <c:pt idx="25038">
                  <c:v>1</c:v>
                </c:pt>
                <c:pt idx="25039">
                  <c:v>1</c:v>
                </c:pt>
                <c:pt idx="25040">
                  <c:v>1</c:v>
                </c:pt>
                <c:pt idx="25041">
                  <c:v>1</c:v>
                </c:pt>
                <c:pt idx="25042">
                  <c:v>1</c:v>
                </c:pt>
                <c:pt idx="25043">
                  <c:v>1</c:v>
                </c:pt>
                <c:pt idx="25044">
                  <c:v>1</c:v>
                </c:pt>
                <c:pt idx="25045">
                  <c:v>1</c:v>
                </c:pt>
                <c:pt idx="25046">
                  <c:v>1</c:v>
                </c:pt>
                <c:pt idx="25047">
                  <c:v>1</c:v>
                </c:pt>
                <c:pt idx="25048">
                  <c:v>1</c:v>
                </c:pt>
                <c:pt idx="25049">
                  <c:v>1</c:v>
                </c:pt>
                <c:pt idx="25050">
                  <c:v>1</c:v>
                </c:pt>
                <c:pt idx="25051">
                  <c:v>1</c:v>
                </c:pt>
                <c:pt idx="25052">
                  <c:v>1</c:v>
                </c:pt>
                <c:pt idx="25053">
                  <c:v>1</c:v>
                </c:pt>
                <c:pt idx="25054">
                  <c:v>1</c:v>
                </c:pt>
                <c:pt idx="25055">
                  <c:v>1</c:v>
                </c:pt>
                <c:pt idx="25056">
                  <c:v>1</c:v>
                </c:pt>
                <c:pt idx="25057">
                  <c:v>1</c:v>
                </c:pt>
                <c:pt idx="25058">
                  <c:v>1</c:v>
                </c:pt>
                <c:pt idx="25059">
                  <c:v>1</c:v>
                </c:pt>
                <c:pt idx="25060">
                  <c:v>1</c:v>
                </c:pt>
                <c:pt idx="25061">
                  <c:v>1</c:v>
                </c:pt>
                <c:pt idx="25062">
                  <c:v>1</c:v>
                </c:pt>
                <c:pt idx="25063">
                  <c:v>1</c:v>
                </c:pt>
                <c:pt idx="25064">
                  <c:v>1</c:v>
                </c:pt>
                <c:pt idx="25065">
                  <c:v>1</c:v>
                </c:pt>
                <c:pt idx="25066">
                  <c:v>1</c:v>
                </c:pt>
                <c:pt idx="25067">
                  <c:v>1</c:v>
                </c:pt>
                <c:pt idx="25068">
                  <c:v>1</c:v>
                </c:pt>
                <c:pt idx="25069">
                  <c:v>1</c:v>
                </c:pt>
                <c:pt idx="25070">
                  <c:v>1</c:v>
                </c:pt>
                <c:pt idx="25071">
                  <c:v>1</c:v>
                </c:pt>
                <c:pt idx="25072">
                  <c:v>1</c:v>
                </c:pt>
                <c:pt idx="25073">
                  <c:v>1</c:v>
                </c:pt>
                <c:pt idx="25074">
                  <c:v>1</c:v>
                </c:pt>
                <c:pt idx="25075">
                  <c:v>1</c:v>
                </c:pt>
                <c:pt idx="25076">
                  <c:v>0.6</c:v>
                </c:pt>
                <c:pt idx="25077">
                  <c:v>1</c:v>
                </c:pt>
                <c:pt idx="25078">
                  <c:v>1</c:v>
                </c:pt>
                <c:pt idx="25079">
                  <c:v>1</c:v>
                </c:pt>
                <c:pt idx="25080">
                  <c:v>1</c:v>
                </c:pt>
                <c:pt idx="25081">
                  <c:v>1</c:v>
                </c:pt>
                <c:pt idx="25082">
                  <c:v>1</c:v>
                </c:pt>
                <c:pt idx="25083">
                  <c:v>1</c:v>
                </c:pt>
                <c:pt idx="25084">
                  <c:v>1</c:v>
                </c:pt>
                <c:pt idx="25085">
                  <c:v>1</c:v>
                </c:pt>
                <c:pt idx="25086">
                  <c:v>1</c:v>
                </c:pt>
                <c:pt idx="25087">
                  <c:v>1</c:v>
                </c:pt>
                <c:pt idx="25088">
                  <c:v>1</c:v>
                </c:pt>
                <c:pt idx="25089">
                  <c:v>1</c:v>
                </c:pt>
                <c:pt idx="25090">
                  <c:v>1</c:v>
                </c:pt>
                <c:pt idx="25091">
                  <c:v>1</c:v>
                </c:pt>
                <c:pt idx="25092">
                  <c:v>1</c:v>
                </c:pt>
                <c:pt idx="25093">
                  <c:v>1</c:v>
                </c:pt>
                <c:pt idx="25094">
                  <c:v>1</c:v>
                </c:pt>
                <c:pt idx="25095">
                  <c:v>1</c:v>
                </c:pt>
                <c:pt idx="25096">
                  <c:v>1</c:v>
                </c:pt>
                <c:pt idx="25097">
                  <c:v>1</c:v>
                </c:pt>
                <c:pt idx="25098">
                  <c:v>1</c:v>
                </c:pt>
                <c:pt idx="25099">
                  <c:v>1</c:v>
                </c:pt>
                <c:pt idx="25100">
                  <c:v>1</c:v>
                </c:pt>
                <c:pt idx="25101">
                  <c:v>1</c:v>
                </c:pt>
                <c:pt idx="25102">
                  <c:v>1</c:v>
                </c:pt>
                <c:pt idx="25103">
                  <c:v>1</c:v>
                </c:pt>
                <c:pt idx="25104">
                  <c:v>1</c:v>
                </c:pt>
                <c:pt idx="25105">
                  <c:v>1</c:v>
                </c:pt>
                <c:pt idx="25106">
                  <c:v>1</c:v>
                </c:pt>
                <c:pt idx="25107">
                  <c:v>1</c:v>
                </c:pt>
                <c:pt idx="25108">
                  <c:v>1</c:v>
                </c:pt>
                <c:pt idx="25109">
                  <c:v>1</c:v>
                </c:pt>
                <c:pt idx="25110">
                  <c:v>1</c:v>
                </c:pt>
                <c:pt idx="25111">
                  <c:v>1</c:v>
                </c:pt>
                <c:pt idx="25112">
                  <c:v>1</c:v>
                </c:pt>
                <c:pt idx="25113">
                  <c:v>1</c:v>
                </c:pt>
                <c:pt idx="25114">
                  <c:v>1</c:v>
                </c:pt>
                <c:pt idx="25115">
                  <c:v>1</c:v>
                </c:pt>
                <c:pt idx="25116">
                  <c:v>1</c:v>
                </c:pt>
                <c:pt idx="25117">
                  <c:v>1</c:v>
                </c:pt>
                <c:pt idx="25118">
                  <c:v>1</c:v>
                </c:pt>
                <c:pt idx="25119">
                  <c:v>1</c:v>
                </c:pt>
                <c:pt idx="25120">
                  <c:v>1</c:v>
                </c:pt>
                <c:pt idx="25121">
                  <c:v>1</c:v>
                </c:pt>
                <c:pt idx="25122">
                  <c:v>1</c:v>
                </c:pt>
                <c:pt idx="25123">
                  <c:v>1</c:v>
                </c:pt>
                <c:pt idx="25124">
                  <c:v>1</c:v>
                </c:pt>
                <c:pt idx="25125">
                  <c:v>1</c:v>
                </c:pt>
                <c:pt idx="25126">
                  <c:v>1</c:v>
                </c:pt>
                <c:pt idx="25127">
                  <c:v>1</c:v>
                </c:pt>
                <c:pt idx="25128">
                  <c:v>1</c:v>
                </c:pt>
                <c:pt idx="25129">
                  <c:v>1</c:v>
                </c:pt>
                <c:pt idx="25130">
                  <c:v>1</c:v>
                </c:pt>
                <c:pt idx="25131">
                  <c:v>1</c:v>
                </c:pt>
                <c:pt idx="25132">
                  <c:v>1</c:v>
                </c:pt>
                <c:pt idx="25133">
                  <c:v>1</c:v>
                </c:pt>
                <c:pt idx="25134">
                  <c:v>1</c:v>
                </c:pt>
                <c:pt idx="25135">
                  <c:v>1</c:v>
                </c:pt>
                <c:pt idx="25136">
                  <c:v>1</c:v>
                </c:pt>
                <c:pt idx="25137">
                  <c:v>1</c:v>
                </c:pt>
                <c:pt idx="25138">
                  <c:v>1</c:v>
                </c:pt>
                <c:pt idx="25139">
                  <c:v>1</c:v>
                </c:pt>
                <c:pt idx="25140">
                  <c:v>1</c:v>
                </c:pt>
                <c:pt idx="25141">
                  <c:v>1</c:v>
                </c:pt>
                <c:pt idx="25142">
                  <c:v>1</c:v>
                </c:pt>
                <c:pt idx="25143">
                  <c:v>1</c:v>
                </c:pt>
                <c:pt idx="25144">
                  <c:v>1</c:v>
                </c:pt>
                <c:pt idx="25145">
                  <c:v>1</c:v>
                </c:pt>
                <c:pt idx="25146">
                  <c:v>1</c:v>
                </c:pt>
                <c:pt idx="25147">
                  <c:v>1</c:v>
                </c:pt>
                <c:pt idx="25148">
                  <c:v>1</c:v>
                </c:pt>
                <c:pt idx="25149">
                  <c:v>1</c:v>
                </c:pt>
                <c:pt idx="25150">
                  <c:v>1</c:v>
                </c:pt>
                <c:pt idx="25151">
                  <c:v>1</c:v>
                </c:pt>
                <c:pt idx="25152">
                  <c:v>1</c:v>
                </c:pt>
                <c:pt idx="25153">
                  <c:v>1</c:v>
                </c:pt>
                <c:pt idx="25154">
                  <c:v>1</c:v>
                </c:pt>
                <c:pt idx="25155">
                  <c:v>1</c:v>
                </c:pt>
                <c:pt idx="25156">
                  <c:v>1</c:v>
                </c:pt>
                <c:pt idx="25157">
                  <c:v>1</c:v>
                </c:pt>
                <c:pt idx="25158">
                  <c:v>1</c:v>
                </c:pt>
                <c:pt idx="25159">
                  <c:v>1</c:v>
                </c:pt>
                <c:pt idx="25160">
                  <c:v>1</c:v>
                </c:pt>
                <c:pt idx="25161">
                  <c:v>1</c:v>
                </c:pt>
                <c:pt idx="25162">
                  <c:v>1</c:v>
                </c:pt>
                <c:pt idx="25163">
                  <c:v>1</c:v>
                </c:pt>
                <c:pt idx="25164">
                  <c:v>1</c:v>
                </c:pt>
                <c:pt idx="25165">
                  <c:v>1</c:v>
                </c:pt>
                <c:pt idx="25166">
                  <c:v>1</c:v>
                </c:pt>
                <c:pt idx="25167">
                  <c:v>1</c:v>
                </c:pt>
                <c:pt idx="25168">
                  <c:v>1</c:v>
                </c:pt>
                <c:pt idx="25169">
                  <c:v>1</c:v>
                </c:pt>
                <c:pt idx="25170">
                  <c:v>1</c:v>
                </c:pt>
                <c:pt idx="25171">
                  <c:v>1</c:v>
                </c:pt>
                <c:pt idx="25172">
                  <c:v>1</c:v>
                </c:pt>
                <c:pt idx="25173">
                  <c:v>1</c:v>
                </c:pt>
                <c:pt idx="25174">
                  <c:v>1</c:v>
                </c:pt>
                <c:pt idx="25175">
                  <c:v>1</c:v>
                </c:pt>
                <c:pt idx="25176">
                  <c:v>1</c:v>
                </c:pt>
                <c:pt idx="25177">
                  <c:v>1</c:v>
                </c:pt>
                <c:pt idx="25178">
                  <c:v>1</c:v>
                </c:pt>
                <c:pt idx="25179">
                  <c:v>1</c:v>
                </c:pt>
                <c:pt idx="25180">
                  <c:v>1</c:v>
                </c:pt>
                <c:pt idx="25181">
                  <c:v>1</c:v>
                </c:pt>
                <c:pt idx="25182">
                  <c:v>1</c:v>
                </c:pt>
                <c:pt idx="25183">
                  <c:v>1</c:v>
                </c:pt>
                <c:pt idx="25184">
                  <c:v>1</c:v>
                </c:pt>
                <c:pt idx="25185">
                  <c:v>1</c:v>
                </c:pt>
                <c:pt idx="25186">
                  <c:v>1</c:v>
                </c:pt>
                <c:pt idx="25187">
                  <c:v>1</c:v>
                </c:pt>
                <c:pt idx="25188">
                  <c:v>1</c:v>
                </c:pt>
                <c:pt idx="25189">
                  <c:v>1</c:v>
                </c:pt>
                <c:pt idx="25190">
                  <c:v>1</c:v>
                </c:pt>
                <c:pt idx="25191">
                  <c:v>1</c:v>
                </c:pt>
                <c:pt idx="25192">
                  <c:v>1</c:v>
                </c:pt>
                <c:pt idx="25193">
                  <c:v>1</c:v>
                </c:pt>
                <c:pt idx="25194">
                  <c:v>1</c:v>
                </c:pt>
                <c:pt idx="25195">
                  <c:v>1</c:v>
                </c:pt>
                <c:pt idx="25196">
                  <c:v>1</c:v>
                </c:pt>
                <c:pt idx="25197">
                  <c:v>1</c:v>
                </c:pt>
                <c:pt idx="25198">
                  <c:v>1</c:v>
                </c:pt>
                <c:pt idx="25199">
                  <c:v>1</c:v>
                </c:pt>
                <c:pt idx="25200">
                  <c:v>1</c:v>
                </c:pt>
                <c:pt idx="25201">
                  <c:v>1</c:v>
                </c:pt>
                <c:pt idx="25202">
                  <c:v>1</c:v>
                </c:pt>
                <c:pt idx="25203">
                  <c:v>1</c:v>
                </c:pt>
                <c:pt idx="25204">
                  <c:v>1</c:v>
                </c:pt>
                <c:pt idx="25205">
                  <c:v>1</c:v>
                </c:pt>
                <c:pt idx="25206">
                  <c:v>1</c:v>
                </c:pt>
                <c:pt idx="25207">
                  <c:v>1</c:v>
                </c:pt>
                <c:pt idx="25208">
                  <c:v>1</c:v>
                </c:pt>
                <c:pt idx="25209">
                  <c:v>1</c:v>
                </c:pt>
                <c:pt idx="25210">
                  <c:v>1</c:v>
                </c:pt>
                <c:pt idx="25211">
                  <c:v>1</c:v>
                </c:pt>
                <c:pt idx="25212">
                  <c:v>1</c:v>
                </c:pt>
                <c:pt idx="25213">
                  <c:v>1</c:v>
                </c:pt>
                <c:pt idx="25214">
                  <c:v>1</c:v>
                </c:pt>
                <c:pt idx="25215">
                  <c:v>1</c:v>
                </c:pt>
                <c:pt idx="25216">
                  <c:v>1</c:v>
                </c:pt>
                <c:pt idx="25217">
                  <c:v>1</c:v>
                </c:pt>
                <c:pt idx="25218">
                  <c:v>1</c:v>
                </c:pt>
                <c:pt idx="25219">
                  <c:v>1</c:v>
                </c:pt>
                <c:pt idx="25220">
                  <c:v>1</c:v>
                </c:pt>
                <c:pt idx="25221">
                  <c:v>1</c:v>
                </c:pt>
                <c:pt idx="25222">
                  <c:v>1</c:v>
                </c:pt>
                <c:pt idx="25223">
                  <c:v>1</c:v>
                </c:pt>
                <c:pt idx="25224">
                  <c:v>1</c:v>
                </c:pt>
                <c:pt idx="25225">
                  <c:v>0.8</c:v>
                </c:pt>
                <c:pt idx="25226">
                  <c:v>1</c:v>
                </c:pt>
                <c:pt idx="25227">
                  <c:v>1</c:v>
                </c:pt>
                <c:pt idx="25228">
                  <c:v>1</c:v>
                </c:pt>
                <c:pt idx="25229">
                  <c:v>1</c:v>
                </c:pt>
                <c:pt idx="25230">
                  <c:v>1</c:v>
                </c:pt>
                <c:pt idx="25231">
                  <c:v>1</c:v>
                </c:pt>
                <c:pt idx="25232">
                  <c:v>1</c:v>
                </c:pt>
                <c:pt idx="25233">
                  <c:v>1</c:v>
                </c:pt>
                <c:pt idx="25234">
                  <c:v>1</c:v>
                </c:pt>
                <c:pt idx="25235">
                  <c:v>1</c:v>
                </c:pt>
                <c:pt idx="25236">
                  <c:v>1</c:v>
                </c:pt>
                <c:pt idx="25237">
                  <c:v>1</c:v>
                </c:pt>
                <c:pt idx="25238">
                  <c:v>1</c:v>
                </c:pt>
                <c:pt idx="25239">
                  <c:v>1</c:v>
                </c:pt>
                <c:pt idx="25240">
                  <c:v>1</c:v>
                </c:pt>
                <c:pt idx="25241">
                  <c:v>1</c:v>
                </c:pt>
                <c:pt idx="25242">
                  <c:v>1</c:v>
                </c:pt>
                <c:pt idx="25243">
                  <c:v>1</c:v>
                </c:pt>
                <c:pt idx="25244">
                  <c:v>1</c:v>
                </c:pt>
                <c:pt idx="25245">
                  <c:v>1</c:v>
                </c:pt>
                <c:pt idx="25246">
                  <c:v>1</c:v>
                </c:pt>
                <c:pt idx="25247">
                  <c:v>1</c:v>
                </c:pt>
                <c:pt idx="25248">
                  <c:v>1</c:v>
                </c:pt>
                <c:pt idx="25249">
                  <c:v>1</c:v>
                </c:pt>
                <c:pt idx="25250">
                  <c:v>1</c:v>
                </c:pt>
                <c:pt idx="25251">
                  <c:v>1</c:v>
                </c:pt>
                <c:pt idx="25252">
                  <c:v>1</c:v>
                </c:pt>
                <c:pt idx="25253">
                  <c:v>1</c:v>
                </c:pt>
                <c:pt idx="25254">
                  <c:v>1</c:v>
                </c:pt>
                <c:pt idx="25255">
                  <c:v>1</c:v>
                </c:pt>
                <c:pt idx="25256">
                  <c:v>1</c:v>
                </c:pt>
                <c:pt idx="25257">
                  <c:v>1</c:v>
                </c:pt>
                <c:pt idx="25258">
                  <c:v>1</c:v>
                </c:pt>
                <c:pt idx="25259">
                  <c:v>1</c:v>
                </c:pt>
                <c:pt idx="25260">
                  <c:v>1</c:v>
                </c:pt>
                <c:pt idx="25261">
                  <c:v>1</c:v>
                </c:pt>
                <c:pt idx="25262">
                  <c:v>1</c:v>
                </c:pt>
                <c:pt idx="25263">
                  <c:v>1</c:v>
                </c:pt>
                <c:pt idx="25264">
                  <c:v>1</c:v>
                </c:pt>
                <c:pt idx="25265">
                  <c:v>1</c:v>
                </c:pt>
                <c:pt idx="25266">
                  <c:v>1</c:v>
                </c:pt>
                <c:pt idx="25267">
                  <c:v>0.4</c:v>
                </c:pt>
                <c:pt idx="25268">
                  <c:v>1</c:v>
                </c:pt>
                <c:pt idx="25269">
                  <c:v>1</c:v>
                </c:pt>
                <c:pt idx="25270">
                  <c:v>1</c:v>
                </c:pt>
                <c:pt idx="25271">
                  <c:v>1</c:v>
                </c:pt>
                <c:pt idx="25272">
                  <c:v>1</c:v>
                </c:pt>
                <c:pt idx="25273">
                  <c:v>1</c:v>
                </c:pt>
                <c:pt idx="25274">
                  <c:v>1</c:v>
                </c:pt>
                <c:pt idx="25275">
                  <c:v>1</c:v>
                </c:pt>
                <c:pt idx="25276">
                  <c:v>1</c:v>
                </c:pt>
                <c:pt idx="25277">
                  <c:v>1</c:v>
                </c:pt>
                <c:pt idx="25278">
                  <c:v>1</c:v>
                </c:pt>
                <c:pt idx="25279">
                  <c:v>1</c:v>
                </c:pt>
                <c:pt idx="25280">
                  <c:v>1</c:v>
                </c:pt>
                <c:pt idx="25281">
                  <c:v>1</c:v>
                </c:pt>
                <c:pt idx="25282">
                  <c:v>1</c:v>
                </c:pt>
                <c:pt idx="25283">
                  <c:v>1</c:v>
                </c:pt>
                <c:pt idx="25284">
                  <c:v>1</c:v>
                </c:pt>
                <c:pt idx="25285">
                  <c:v>1</c:v>
                </c:pt>
                <c:pt idx="25286">
                  <c:v>1</c:v>
                </c:pt>
                <c:pt idx="25287">
                  <c:v>1</c:v>
                </c:pt>
                <c:pt idx="25288">
                  <c:v>1</c:v>
                </c:pt>
                <c:pt idx="25289">
                  <c:v>1</c:v>
                </c:pt>
                <c:pt idx="25290">
                  <c:v>1</c:v>
                </c:pt>
                <c:pt idx="25291">
                  <c:v>1</c:v>
                </c:pt>
                <c:pt idx="25292">
                  <c:v>1</c:v>
                </c:pt>
                <c:pt idx="25293">
                  <c:v>0.6</c:v>
                </c:pt>
                <c:pt idx="25294">
                  <c:v>1</c:v>
                </c:pt>
                <c:pt idx="25295">
                  <c:v>1</c:v>
                </c:pt>
                <c:pt idx="25296">
                  <c:v>1</c:v>
                </c:pt>
                <c:pt idx="25297">
                  <c:v>1</c:v>
                </c:pt>
                <c:pt idx="25298">
                  <c:v>1</c:v>
                </c:pt>
                <c:pt idx="25299">
                  <c:v>1</c:v>
                </c:pt>
                <c:pt idx="25300">
                  <c:v>1</c:v>
                </c:pt>
                <c:pt idx="25301">
                  <c:v>1</c:v>
                </c:pt>
                <c:pt idx="25302">
                  <c:v>1</c:v>
                </c:pt>
                <c:pt idx="25303">
                  <c:v>1</c:v>
                </c:pt>
                <c:pt idx="25304">
                  <c:v>1</c:v>
                </c:pt>
                <c:pt idx="25305">
                  <c:v>1</c:v>
                </c:pt>
                <c:pt idx="25306">
                  <c:v>1</c:v>
                </c:pt>
                <c:pt idx="25307">
                  <c:v>1</c:v>
                </c:pt>
                <c:pt idx="25308">
                  <c:v>1</c:v>
                </c:pt>
                <c:pt idx="25309">
                  <c:v>1</c:v>
                </c:pt>
                <c:pt idx="25310">
                  <c:v>1</c:v>
                </c:pt>
                <c:pt idx="25311">
                  <c:v>1</c:v>
                </c:pt>
                <c:pt idx="25312">
                  <c:v>1</c:v>
                </c:pt>
                <c:pt idx="25313">
                  <c:v>1</c:v>
                </c:pt>
                <c:pt idx="25314">
                  <c:v>1</c:v>
                </c:pt>
                <c:pt idx="25315">
                  <c:v>1</c:v>
                </c:pt>
                <c:pt idx="25316">
                  <c:v>1</c:v>
                </c:pt>
                <c:pt idx="25317">
                  <c:v>1</c:v>
                </c:pt>
                <c:pt idx="25318">
                  <c:v>1</c:v>
                </c:pt>
                <c:pt idx="25319">
                  <c:v>1</c:v>
                </c:pt>
                <c:pt idx="25320">
                  <c:v>1</c:v>
                </c:pt>
                <c:pt idx="25321">
                  <c:v>1</c:v>
                </c:pt>
                <c:pt idx="25322">
                  <c:v>1</c:v>
                </c:pt>
                <c:pt idx="25323">
                  <c:v>1</c:v>
                </c:pt>
                <c:pt idx="25324">
                  <c:v>0.2</c:v>
                </c:pt>
                <c:pt idx="25325">
                  <c:v>1</c:v>
                </c:pt>
                <c:pt idx="25326">
                  <c:v>1</c:v>
                </c:pt>
                <c:pt idx="25327">
                  <c:v>1</c:v>
                </c:pt>
                <c:pt idx="25328">
                  <c:v>1</c:v>
                </c:pt>
                <c:pt idx="25329">
                  <c:v>1</c:v>
                </c:pt>
                <c:pt idx="25330">
                  <c:v>1</c:v>
                </c:pt>
                <c:pt idx="25331">
                  <c:v>1</c:v>
                </c:pt>
                <c:pt idx="25332">
                  <c:v>1</c:v>
                </c:pt>
                <c:pt idx="25333">
                  <c:v>1</c:v>
                </c:pt>
                <c:pt idx="25334">
                  <c:v>1</c:v>
                </c:pt>
                <c:pt idx="25335">
                  <c:v>1</c:v>
                </c:pt>
                <c:pt idx="25336">
                  <c:v>0.4</c:v>
                </c:pt>
                <c:pt idx="25337">
                  <c:v>1</c:v>
                </c:pt>
                <c:pt idx="25338">
                  <c:v>1</c:v>
                </c:pt>
                <c:pt idx="25339">
                  <c:v>1</c:v>
                </c:pt>
                <c:pt idx="25340">
                  <c:v>1</c:v>
                </c:pt>
                <c:pt idx="25341">
                  <c:v>1</c:v>
                </c:pt>
                <c:pt idx="25342">
                  <c:v>1</c:v>
                </c:pt>
                <c:pt idx="25343">
                  <c:v>0.4</c:v>
                </c:pt>
                <c:pt idx="25344">
                  <c:v>1</c:v>
                </c:pt>
                <c:pt idx="25345">
                  <c:v>1</c:v>
                </c:pt>
                <c:pt idx="25346">
                  <c:v>1</c:v>
                </c:pt>
                <c:pt idx="25347">
                  <c:v>1</c:v>
                </c:pt>
                <c:pt idx="25348">
                  <c:v>1</c:v>
                </c:pt>
                <c:pt idx="25349">
                  <c:v>1</c:v>
                </c:pt>
                <c:pt idx="25350">
                  <c:v>1</c:v>
                </c:pt>
                <c:pt idx="25351">
                  <c:v>1</c:v>
                </c:pt>
                <c:pt idx="25352">
                  <c:v>1</c:v>
                </c:pt>
                <c:pt idx="25353">
                  <c:v>1</c:v>
                </c:pt>
                <c:pt idx="25354">
                  <c:v>1</c:v>
                </c:pt>
                <c:pt idx="25355">
                  <c:v>1</c:v>
                </c:pt>
                <c:pt idx="25356">
                  <c:v>1</c:v>
                </c:pt>
                <c:pt idx="25357">
                  <c:v>1</c:v>
                </c:pt>
                <c:pt idx="25358">
                  <c:v>1</c:v>
                </c:pt>
                <c:pt idx="25359">
                  <c:v>1</c:v>
                </c:pt>
                <c:pt idx="25360">
                  <c:v>1</c:v>
                </c:pt>
                <c:pt idx="25361">
                  <c:v>1</c:v>
                </c:pt>
                <c:pt idx="25362">
                  <c:v>1</c:v>
                </c:pt>
                <c:pt idx="25363">
                  <c:v>1</c:v>
                </c:pt>
                <c:pt idx="25364">
                  <c:v>1</c:v>
                </c:pt>
                <c:pt idx="25365">
                  <c:v>1</c:v>
                </c:pt>
                <c:pt idx="25366">
                  <c:v>1</c:v>
                </c:pt>
                <c:pt idx="25367">
                  <c:v>1</c:v>
                </c:pt>
                <c:pt idx="25368">
                  <c:v>1</c:v>
                </c:pt>
                <c:pt idx="25369">
                  <c:v>1</c:v>
                </c:pt>
                <c:pt idx="25370">
                  <c:v>1</c:v>
                </c:pt>
                <c:pt idx="25371">
                  <c:v>1</c:v>
                </c:pt>
                <c:pt idx="25372">
                  <c:v>1</c:v>
                </c:pt>
                <c:pt idx="25373">
                  <c:v>1</c:v>
                </c:pt>
                <c:pt idx="25374">
                  <c:v>1</c:v>
                </c:pt>
                <c:pt idx="25375">
                  <c:v>1</c:v>
                </c:pt>
                <c:pt idx="25376">
                  <c:v>1</c:v>
                </c:pt>
                <c:pt idx="25377">
                  <c:v>1</c:v>
                </c:pt>
                <c:pt idx="25378">
                  <c:v>1</c:v>
                </c:pt>
                <c:pt idx="25379">
                  <c:v>1</c:v>
                </c:pt>
                <c:pt idx="25380">
                  <c:v>1</c:v>
                </c:pt>
                <c:pt idx="25381">
                  <c:v>1</c:v>
                </c:pt>
                <c:pt idx="25382">
                  <c:v>1</c:v>
                </c:pt>
                <c:pt idx="25383">
                  <c:v>1</c:v>
                </c:pt>
                <c:pt idx="25384">
                  <c:v>1</c:v>
                </c:pt>
                <c:pt idx="25385">
                  <c:v>1</c:v>
                </c:pt>
                <c:pt idx="25386">
                  <c:v>1</c:v>
                </c:pt>
                <c:pt idx="25387">
                  <c:v>1</c:v>
                </c:pt>
                <c:pt idx="25388">
                  <c:v>1</c:v>
                </c:pt>
                <c:pt idx="25389">
                  <c:v>1</c:v>
                </c:pt>
                <c:pt idx="25390">
                  <c:v>1</c:v>
                </c:pt>
                <c:pt idx="25391">
                  <c:v>1</c:v>
                </c:pt>
                <c:pt idx="25392">
                  <c:v>1</c:v>
                </c:pt>
                <c:pt idx="25393">
                  <c:v>1</c:v>
                </c:pt>
                <c:pt idx="25394">
                  <c:v>1</c:v>
                </c:pt>
                <c:pt idx="25395">
                  <c:v>1</c:v>
                </c:pt>
                <c:pt idx="25396">
                  <c:v>1</c:v>
                </c:pt>
                <c:pt idx="25397">
                  <c:v>1</c:v>
                </c:pt>
                <c:pt idx="25398">
                  <c:v>1</c:v>
                </c:pt>
                <c:pt idx="25399">
                  <c:v>1</c:v>
                </c:pt>
                <c:pt idx="25400">
                  <c:v>1</c:v>
                </c:pt>
                <c:pt idx="25401">
                  <c:v>1</c:v>
                </c:pt>
                <c:pt idx="25402">
                  <c:v>1</c:v>
                </c:pt>
                <c:pt idx="25403">
                  <c:v>1</c:v>
                </c:pt>
                <c:pt idx="25404">
                  <c:v>1</c:v>
                </c:pt>
                <c:pt idx="25405">
                  <c:v>1</c:v>
                </c:pt>
                <c:pt idx="25406">
                  <c:v>1</c:v>
                </c:pt>
                <c:pt idx="25407">
                  <c:v>1</c:v>
                </c:pt>
                <c:pt idx="25408">
                  <c:v>1</c:v>
                </c:pt>
                <c:pt idx="25409">
                  <c:v>1</c:v>
                </c:pt>
                <c:pt idx="25410">
                  <c:v>1</c:v>
                </c:pt>
                <c:pt idx="25411">
                  <c:v>1</c:v>
                </c:pt>
                <c:pt idx="25412">
                  <c:v>1</c:v>
                </c:pt>
                <c:pt idx="25413">
                  <c:v>1</c:v>
                </c:pt>
                <c:pt idx="25414">
                  <c:v>1</c:v>
                </c:pt>
                <c:pt idx="25415">
                  <c:v>1</c:v>
                </c:pt>
                <c:pt idx="25416">
                  <c:v>1</c:v>
                </c:pt>
                <c:pt idx="25417">
                  <c:v>0.8</c:v>
                </c:pt>
                <c:pt idx="25418">
                  <c:v>1</c:v>
                </c:pt>
                <c:pt idx="25419">
                  <c:v>1</c:v>
                </c:pt>
                <c:pt idx="25420">
                  <c:v>0.6</c:v>
                </c:pt>
                <c:pt idx="25421">
                  <c:v>1</c:v>
                </c:pt>
                <c:pt idx="25422">
                  <c:v>1</c:v>
                </c:pt>
                <c:pt idx="25423">
                  <c:v>1</c:v>
                </c:pt>
                <c:pt idx="25424">
                  <c:v>1</c:v>
                </c:pt>
                <c:pt idx="25425">
                  <c:v>1</c:v>
                </c:pt>
                <c:pt idx="25426">
                  <c:v>1</c:v>
                </c:pt>
                <c:pt idx="25427">
                  <c:v>1</c:v>
                </c:pt>
                <c:pt idx="25428">
                  <c:v>1</c:v>
                </c:pt>
                <c:pt idx="25429">
                  <c:v>1</c:v>
                </c:pt>
                <c:pt idx="25430">
                  <c:v>1</c:v>
                </c:pt>
                <c:pt idx="25431">
                  <c:v>1</c:v>
                </c:pt>
                <c:pt idx="25432">
                  <c:v>1</c:v>
                </c:pt>
                <c:pt idx="25433">
                  <c:v>1</c:v>
                </c:pt>
                <c:pt idx="25434">
                  <c:v>1</c:v>
                </c:pt>
                <c:pt idx="25435">
                  <c:v>1</c:v>
                </c:pt>
                <c:pt idx="25436">
                  <c:v>1</c:v>
                </c:pt>
                <c:pt idx="25437">
                  <c:v>0.8</c:v>
                </c:pt>
                <c:pt idx="25438">
                  <c:v>1</c:v>
                </c:pt>
                <c:pt idx="25439">
                  <c:v>1</c:v>
                </c:pt>
                <c:pt idx="25440">
                  <c:v>1</c:v>
                </c:pt>
                <c:pt idx="25441">
                  <c:v>1</c:v>
                </c:pt>
                <c:pt idx="25442">
                  <c:v>1</c:v>
                </c:pt>
                <c:pt idx="25443">
                  <c:v>1</c:v>
                </c:pt>
                <c:pt idx="25444">
                  <c:v>1</c:v>
                </c:pt>
                <c:pt idx="25445">
                  <c:v>1</c:v>
                </c:pt>
                <c:pt idx="25446">
                  <c:v>1</c:v>
                </c:pt>
                <c:pt idx="25447">
                  <c:v>1</c:v>
                </c:pt>
                <c:pt idx="25448">
                  <c:v>1</c:v>
                </c:pt>
                <c:pt idx="25449">
                  <c:v>1</c:v>
                </c:pt>
                <c:pt idx="25450">
                  <c:v>1</c:v>
                </c:pt>
                <c:pt idx="25451">
                  <c:v>1</c:v>
                </c:pt>
                <c:pt idx="25452">
                  <c:v>1</c:v>
                </c:pt>
                <c:pt idx="25453">
                  <c:v>1</c:v>
                </c:pt>
                <c:pt idx="25454">
                  <c:v>1</c:v>
                </c:pt>
                <c:pt idx="25455">
                  <c:v>1</c:v>
                </c:pt>
                <c:pt idx="25456">
                  <c:v>1</c:v>
                </c:pt>
                <c:pt idx="25457">
                  <c:v>1</c:v>
                </c:pt>
                <c:pt idx="25458">
                  <c:v>1</c:v>
                </c:pt>
                <c:pt idx="25459">
                  <c:v>1</c:v>
                </c:pt>
                <c:pt idx="25460">
                  <c:v>1</c:v>
                </c:pt>
                <c:pt idx="25461">
                  <c:v>1</c:v>
                </c:pt>
                <c:pt idx="25462">
                  <c:v>1</c:v>
                </c:pt>
                <c:pt idx="25463">
                  <c:v>1</c:v>
                </c:pt>
                <c:pt idx="25464">
                  <c:v>1</c:v>
                </c:pt>
                <c:pt idx="25465">
                  <c:v>1</c:v>
                </c:pt>
                <c:pt idx="25466">
                  <c:v>1</c:v>
                </c:pt>
                <c:pt idx="25467">
                  <c:v>1</c:v>
                </c:pt>
                <c:pt idx="25468">
                  <c:v>1</c:v>
                </c:pt>
                <c:pt idx="25469">
                  <c:v>1</c:v>
                </c:pt>
                <c:pt idx="25470">
                  <c:v>1</c:v>
                </c:pt>
                <c:pt idx="25471">
                  <c:v>1</c:v>
                </c:pt>
                <c:pt idx="25472">
                  <c:v>1</c:v>
                </c:pt>
                <c:pt idx="25473">
                  <c:v>1</c:v>
                </c:pt>
                <c:pt idx="25474">
                  <c:v>1</c:v>
                </c:pt>
                <c:pt idx="25475">
                  <c:v>1</c:v>
                </c:pt>
                <c:pt idx="25476">
                  <c:v>1</c:v>
                </c:pt>
                <c:pt idx="25477">
                  <c:v>1</c:v>
                </c:pt>
                <c:pt idx="25478">
                  <c:v>1</c:v>
                </c:pt>
                <c:pt idx="25479">
                  <c:v>0.8</c:v>
                </c:pt>
                <c:pt idx="25480">
                  <c:v>1</c:v>
                </c:pt>
                <c:pt idx="25481">
                  <c:v>1</c:v>
                </c:pt>
                <c:pt idx="25482">
                  <c:v>1</c:v>
                </c:pt>
                <c:pt idx="25483">
                  <c:v>1</c:v>
                </c:pt>
                <c:pt idx="25484">
                  <c:v>1</c:v>
                </c:pt>
                <c:pt idx="25485">
                  <c:v>1</c:v>
                </c:pt>
                <c:pt idx="25486">
                  <c:v>1</c:v>
                </c:pt>
                <c:pt idx="25487">
                  <c:v>1</c:v>
                </c:pt>
                <c:pt idx="25488">
                  <c:v>1</c:v>
                </c:pt>
                <c:pt idx="25489">
                  <c:v>1</c:v>
                </c:pt>
                <c:pt idx="25490">
                  <c:v>1</c:v>
                </c:pt>
                <c:pt idx="25491">
                  <c:v>1</c:v>
                </c:pt>
                <c:pt idx="25492">
                  <c:v>1</c:v>
                </c:pt>
                <c:pt idx="25493">
                  <c:v>1</c:v>
                </c:pt>
                <c:pt idx="25494">
                  <c:v>1</c:v>
                </c:pt>
                <c:pt idx="25495">
                  <c:v>1</c:v>
                </c:pt>
                <c:pt idx="25496">
                  <c:v>1</c:v>
                </c:pt>
                <c:pt idx="25497">
                  <c:v>1</c:v>
                </c:pt>
                <c:pt idx="25498">
                  <c:v>1</c:v>
                </c:pt>
                <c:pt idx="25499">
                  <c:v>1</c:v>
                </c:pt>
                <c:pt idx="25500">
                  <c:v>1</c:v>
                </c:pt>
                <c:pt idx="25501">
                  <c:v>1</c:v>
                </c:pt>
                <c:pt idx="25502">
                  <c:v>1</c:v>
                </c:pt>
                <c:pt idx="25503">
                  <c:v>1</c:v>
                </c:pt>
                <c:pt idx="25504">
                  <c:v>1</c:v>
                </c:pt>
                <c:pt idx="25505">
                  <c:v>1</c:v>
                </c:pt>
                <c:pt idx="25506">
                  <c:v>1</c:v>
                </c:pt>
                <c:pt idx="25507">
                  <c:v>1</c:v>
                </c:pt>
                <c:pt idx="25508">
                  <c:v>1</c:v>
                </c:pt>
                <c:pt idx="25509">
                  <c:v>1</c:v>
                </c:pt>
                <c:pt idx="25510">
                  <c:v>1</c:v>
                </c:pt>
                <c:pt idx="25511">
                  <c:v>1</c:v>
                </c:pt>
                <c:pt idx="25512">
                  <c:v>1</c:v>
                </c:pt>
                <c:pt idx="25513">
                  <c:v>1</c:v>
                </c:pt>
                <c:pt idx="25514">
                  <c:v>0.8</c:v>
                </c:pt>
                <c:pt idx="25515">
                  <c:v>1</c:v>
                </c:pt>
                <c:pt idx="25516">
                  <c:v>1</c:v>
                </c:pt>
                <c:pt idx="25517">
                  <c:v>1</c:v>
                </c:pt>
                <c:pt idx="25518">
                  <c:v>1</c:v>
                </c:pt>
                <c:pt idx="25519">
                  <c:v>1</c:v>
                </c:pt>
                <c:pt idx="25520">
                  <c:v>1</c:v>
                </c:pt>
                <c:pt idx="25521">
                  <c:v>1</c:v>
                </c:pt>
                <c:pt idx="25522">
                  <c:v>1</c:v>
                </c:pt>
                <c:pt idx="25523">
                  <c:v>1</c:v>
                </c:pt>
                <c:pt idx="25524">
                  <c:v>1</c:v>
                </c:pt>
                <c:pt idx="25525">
                  <c:v>1</c:v>
                </c:pt>
                <c:pt idx="25526">
                  <c:v>1</c:v>
                </c:pt>
                <c:pt idx="25527">
                  <c:v>1</c:v>
                </c:pt>
                <c:pt idx="25528">
                  <c:v>1</c:v>
                </c:pt>
                <c:pt idx="25529">
                  <c:v>1</c:v>
                </c:pt>
                <c:pt idx="25530">
                  <c:v>1</c:v>
                </c:pt>
                <c:pt idx="25531">
                  <c:v>1</c:v>
                </c:pt>
                <c:pt idx="25532">
                  <c:v>1</c:v>
                </c:pt>
                <c:pt idx="25533">
                  <c:v>1</c:v>
                </c:pt>
                <c:pt idx="25534">
                  <c:v>1</c:v>
                </c:pt>
                <c:pt idx="25535">
                  <c:v>1</c:v>
                </c:pt>
                <c:pt idx="25536">
                  <c:v>1</c:v>
                </c:pt>
                <c:pt idx="25537">
                  <c:v>1</c:v>
                </c:pt>
                <c:pt idx="25538">
                  <c:v>1</c:v>
                </c:pt>
                <c:pt idx="25539">
                  <c:v>1</c:v>
                </c:pt>
                <c:pt idx="25540">
                  <c:v>1</c:v>
                </c:pt>
                <c:pt idx="25541">
                  <c:v>1</c:v>
                </c:pt>
                <c:pt idx="25542">
                  <c:v>1</c:v>
                </c:pt>
                <c:pt idx="25543">
                  <c:v>1</c:v>
                </c:pt>
                <c:pt idx="25544">
                  <c:v>1</c:v>
                </c:pt>
                <c:pt idx="25545">
                  <c:v>1</c:v>
                </c:pt>
                <c:pt idx="25546">
                  <c:v>1</c:v>
                </c:pt>
                <c:pt idx="25547">
                  <c:v>1</c:v>
                </c:pt>
                <c:pt idx="25548">
                  <c:v>1</c:v>
                </c:pt>
                <c:pt idx="25549">
                  <c:v>1</c:v>
                </c:pt>
                <c:pt idx="25550">
                  <c:v>1</c:v>
                </c:pt>
                <c:pt idx="25551">
                  <c:v>1</c:v>
                </c:pt>
                <c:pt idx="25552">
                  <c:v>1</c:v>
                </c:pt>
                <c:pt idx="25553">
                  <c:v>1</c:v>
                </c:pt>
                <c:pt idx="25554">
                  <c:v>1</c:v>
                </c:pt>
                <c:pt idx="25555">
                  <c:v>1</c:v>
                </c:pt>
                <c:pt idx="25556">
                  <c:v>1</c:v>
                </c:pt>
                <c:pt idx="25557">
                  <c:v>1</c:v>
                </c:pt>
                <c:pt idx="25558">
                  <c:v>1</c:v>
                </c:pt>
                <c:pt idx="25559">
                  <c:v>1</c:v>
                </c:pt>
                <c:pt idx="25560">
                  <c:v>1</c:v>
                </c:pt>
                <c:pt idx="25561">
                  <c:v>1</c:v>
                </c:pt>
                <c:pt idx="25562">
                  <c:v>1</c:v>
                </c:pt>
                <c:pt idx="25563">
                  <c:v>1</c:v>
                </c:pt>
                <c:pt idx="25564">
                  <c:v>1</c:v>
                </c:pt>
                <c:pt idx="25565">
                  <c:v>1</c:v>
                </c:pt>
                <c:pt idx="25566">
                  <c:v>1</c:v>
                </c:pt>
                <c:pt idx="25567">
                  <c:v>1</c:v>
                </c:pt>
                <c:pt idx="25568">
                  <c:v>1</c:v>
                </c:pt>
                <c:pt idx="25569">
                  <c:v>1</c:v>
                </c:pt>
                <c:pt idx="25570">
                  <c:v>1</c:v>
                </c:pt>
                <c:pt idx="25571">
                  <c:v>0.8</c:v>
                </c:pt>
                <c:pt idx="25572">
                  <c:v>1</c:v>
                </c:pt>
                <c:pt idx="25573">
                  <c:v>1</c:v>
                </c:pt>
                <c:pt idx="25574">
                  <c:v>1</c:v>
                </c:pt>
                <c:pt idx="25575">
                  <c:v>1</c:v>
                </c:pt>
                <c:pt idx="25576">
                  <c:v>1</c:v>
                </c:pt>
                <c:pt idx="25577">
                  <c:v>1</c:v>
                </c:pt>
                <c:pt idx="25578">
                  <c:v>1</c:v>
                </c:pt>
                <c:pt idx="25579">
                  <c:v>1</c:v>
                </c:pt>
                <c:pt idx="25580">
                  <c:v>1</c:v>
                </c:pt>
                <c:pt idx="25581">
                  <c:v>1</c:v>
                </c:pt>
                <c:pt idx="25582">
                  <c:v>1</c:v>
                </c:pt>
                <c:pt idx="25583">
                  <c:v>1</c:v>
                </c:pt>
                <c:pt idx="25584">
                  <c:v>1</c:v>
                </c:pt>
                <c:pt idx="25585">
                  <c:v>1</c:v>
                </c:pt>
                <c:pt idx="25586">
                  <c:v>1</c:v>
                </c:pt>
                <c:pt idx="25587">
                  <c:v>1</c:v>
                </c:pt>
                <c:pt idx="25588">
                  <c:v>1</c:v>
                </c:pt>
                <c:pt idx="25589">
                  <c:v>1</c:v>
                </c:pt>
                <c:pt idx="25590">
                  <c:v>1</c:v>
                </c:pt>
                <c:pt idx="25591">
                  <c:v>0.2</c:v>
                </c:pt>
                <c:pt idx="25592">
                  <c:v>1</c:v>
                </c:pt>
                <c:pt idx="25593">
                  <c:v>1</c:v>
                </c:pt>
                <c:pt idx="25594">
                  <c:v>1</c:v>
                </c:pt>
                <c:pt idx="25595">
                  <c:v>1</c:v>
                </c:pt>
                <c:pt idx="25596">
                  <c:v>1</c:v>
                </c:pt>
                <c:pt idx="25597">
                  <c:v>1</c:v>
                </c:pt>
                <c:pt idx="25598">
                  <c:v>1</c:v>
                </c:pt>
                <c:pt idx="25599">
                  <c:v>1</c:v>
                </c:pt>
                <c:pt idx="25600">
                  <c:v>1</c:v>
                </c:pt>
                <c:pt idx="25601">
                  <c:v>1</c:v>
                </c:pt>
                <c:pt idx="25602">
                  <c:v>1</c:v>
                </c:pt>
                <c:pt idx="25603">
                  <c:v>1</c:v>
                </c:pt>
                <c:pt idx="25604">
                  <c:v>1</c:v>
                </c:pt>
                <c:pt idx="25605">
                  <c:v>1</c:v>
                </c:pt>
                <c:pt idx="25606">
                  <c:v>1</c:v>
                </c:pt>
                <c:pt idx="25607">
                  <c:v>1</c:v>
                </c:pt>
                <c:pt idx="25608">
                  <c:v>1</c:v>
                </c:pt>
                <c:pt idx="25609">
                  <c:v>1</c:v>
                </c:pt>
                <c:pt idx="25610">
                  <c:v>1</c:v>
                </c:pt>
                <c:pt idx="25611">
                  <c:v>1</c:v>
                </c:pt>
                <c:pt idx="25612">
                  <c:v>1</c:v>
                </c:pt>
                <c:pt idx="25613">
                  <c:v>1</c:v>
                </c:pt>
                <c:pt idx="25614">
                  <c:v>1</c:v>
                </c:pt>
                <c:pt idx="25615">
                  <c:v>1</c:v>
                </c:pt>
                <c:pt idx="25616">
                  <c:v>1</c:v>
                </c:pt>
                <c:pt idx="25617">
                  <c:v>1</c:v>
                </c:pt>
                <c:pt idx="25618">
                  <c:v>1</c:v>
                </c:pt>
                <c:pt idx="25619">
                  <c:v>1</c:v>
                </c:pt>
                <c:pt idx="25620">
                  <c:v>1</c:v>
                </c:pt>
                <c:pt idx="25621">
                  <c:v>1</c:v>
                </c:pt>
                <c:pt idx="25622">
                  <c:v>1</c:v>
                </c:pt>
                <c:pt idx="25623">
                  <c:v>1</c:v>
                </c:pt>
                <c:pt idx="25624">
                  <c:v>1</c:v>
                </c:pt>
                <c:pt idx="25625">
                  <c:v>1</c:v>
                </c:pt>
                <c:pt idx="25626">
                  <c:v>1</c:v>
                </c:pt>
                <c:pt idx="25627">
                  <c:v>1</c:v>
                </c:pt>
                <c:pt idx="25628">
                  <c:v>1</c:v>
                </c:pt>
                <c:pt idx="25629">
                  <c:v>1</c:v>
                </c:pt>
                <c:pt idx="25630">
                  <c:v>1</c:v>
                </c:pt>
                <c:pt idx="25631">
                  <c:v>1</c:v>
                </c:pt>
                <c:pt idx="25632">
                  <c:v>1</c:v>
                </c:pt>
                <c:pt idx="25633">
                  <c:v>1</c:v>
                </c:pt>
                <c:pt idx="25634">
                  <c:v>1</c:v>
                </c:pt>
                <c:pt idx="25635">
                  <c:v>1</c:v>
                </c:pt>
                <c:pt idx="25636">
                  <c:v>1</c:v>
                </c:pt>
                <c:pt idx="25637">
                  <c:v>1</c:v>
                </c:pt>
                <c:pt idx="25638">
                  <c:v>1</c:v>
                </c:pt>
                <c:pt idx="25639">
                  <c:v>1</c:v>
                </c:pt>
                <c:pt idx="25640">
                  <c:v>1</c:v>
                </c:pt>
                <c:pt idx="25641">
                  <c:v>1</c:v>
                </c:pt>
                <c:pt idx="25642">
                  <c:v>1</c:v>
                </c:pt>
                <c:pt idx="25643">
                  <c:v>1</c:v>
                </c:pt>
                <c:pt idx="25644">
                  <c:v>1</c:v>
                </c:pt>
                <c:pt idx="25645">
                  <c:v>1</c:v>
                </c:pt>
                <c:pt idx="25646">
                  <c:v>1</c:v>
                </c:pt>
                <c:pt idx="25647">
                  <c:v>1</c:v>
                </c:pt>
                <c:pt idx="25648">
                  <c:v>1</c:v>
                </c:pt>
                <c:pt idx="25649">
                  <c:v>1</c:v>
                </c:pt>
                <c:pt idx="25650">
                  <c:v>1</c:v>
                </c:pt>
                <c:pt idx="25651">
                  <c:v>1</c:v>
                </c:pt>
                <c:pt idx="25652">
                  <c:v>1</c:v>
                </c:pt>
                <c:pt idx="25653">
                  <c:v>1</c:v>
                </c:pt>
                <c:pt idx="25654">
                  <c:v>1</c:v>
                </c:pt>
                <c:pt idx="25655">
                  <c:v>1</c:v>
                </c:pt>
                <c:pt idx="25656">
                  <c:v>1</c:v>
                </c:pt>
                <c:pt idx="25657">
                  <c:v>1</c:v>
                </c:pt>
                <c:pt idx="25658">
                  <c:v>1</c:v>
                </c:pt>
                <c:pt idx="25659">
                  <c:v>1</c:v>
                </c:pt>
                <c:pt idx="25660">
                  <c:v>1</c:v>
                </c:pt>
                <c:pt idx="25661">
                  <c:v>1</c:v>
                </c:pt>
                <c:pt idx="25662">
                  <c:v>1</c:v>
                </c:pt>
                <c:pt idx="25663">
                  <c:v>1</c:v>
                </c:pt>
                <c:pt idx="25664">
                  <c:v>1</c:v>
                </c:pt>
                <c:pt idx="25665">
                  <c:v>1</c:v>
                </c:pt>
                <c:pt idx="25666">
                  <c:v>1</c:v>
                </c:pt>
                <c:pt idx="25667">
                  <c:v>1</c:v>
                </c:pt>
                <c:pt idx="25668">
                  <c:v>1</c:v>
                </c:pt>
                <c:pt idx="25669">
                  <c:v>1</c:v>
                </c:pt>
                <c:pt idx="25670">
                  <c:v>1</c:v>
                </c:pt>
                <c:pt idx="25671">
                  <c:v>1</c:v>
                </c:pt>
                <c:pt idx="25672">
                  <c:v>1</c:v>
                </c:pt>
                <c:pt idx="25673">
                  <c:v>1</c:v>
                </c:pt>
                <c:pt idx="25674">
                  <c:v>1</c:v>
                </c:pt>
                <c:pt idx="25675">
                  <c:v>1</c:v>
                </c:pt>
                <c:pt idx="25676">
                  <c:v>1</c:v>
                </c:pt>
                <c:pt idx="25677">
                  <c:v>1</c:v>
                </c:pt>
                <c:pt idx="25678">
                  <c:v>1</c:v>
                </c:pt>
                <c:pt idx="25679">
                  <c:v>1</c:v>
                </c:pt>
                <c:pt idx="25680">
                  <c:v>1</c:v>
                </c:pt>
                <c:pt idx="25681">
                  <c:v>1</c:v>
                </c:pt>
                <c:pt idx="25682">
                  <c:v>1</c:v>
                </c:pt>
                <c:pt idx="25683">
                  <c:v>1</c:v>
                </c:pt>
                <c:pt idx="25684">
                  <c:v>1</c:v>
                </c:pt>
                <c:pt idx="25685">
                  <c:v>0.4</c:v>
                </c:pt>
                <c:pt idx="25686">
                  <c:v>1</c:v>
                </c:pt>
                <c:pt idx="25687">
                  <c:v>1</c:v>
                </c:pt>
                <c:pt idx="25688">
                  <c:v>1</c:v>
                </c:pt>
                <c:pt idx="25689">
                  <c:v>1</c:v>
                </c:pt>
                <c:pt idx="25690">
                  <c:v>1</c:v>
                </c:pt>
                <c:pt idx="25691">
                  <c:v>1</c:v>
                </c:pt>
                <c:pt idx="25692">
                  <c:v>1</c:v>
                </c:pt>
                <c:pt idx="25693">
                  <c:v>1</c:v>
                </c:pt>
                <c:pt idx="25694">
                  <c:v>1</c:v>
                </c:pt>
                <c:pt idx="25695">
                  <c:v>1</c:v>
                </c:pt>
                <c:pt idx="25696">
                  <c:v>1</c:v>
                </c:pt>
                <c:pt idx="25697">
                  <c:v>1</c:v>
                </c:pt>
                <c:pt idx="25698">
                  <c:v>1</c:v>
                </c:pt>
                <c:pt idx="25699">
                  <c:v>1</c:v>
                </c:pt>
                <c:pt idx="25700">
                  <c:v>1</c:v>
                </c:pt>
                <c:pt idx="25701">
                  <c:v>1</c:v>
                </c:pt>
                <c:pt idx="25702">
                  <c:v>1</c:v>
                </c:pt>
                <c:pt idx="25703">
                  <c:v>1</c:v>
                </c:pt>
                <c:pt idx="25704">
                  <c:v>1</c:v>
                </c:pt>
                <c:pt idx="25705">
                  <c:v>1</c:v>
                </c:pt>
                <c:pt idx="25706">
                  <c:v>1</c:v>
                </c:pt>
                <c:pt idx="25707">
                  <c:v>1</c:v>
                </c:pt>
                <c:pt idx="25708">
                  <c:v>1</c:v>
                </c:pt>
                <c:pt idx="25709">
                  <c:v>1</c:v>
                </c:pt>
                <c:pt idx="25710">
                  <c:v>1</c:v>
                </c:pt>
                <c:pt idx="25711">
                  <c:v>1</c:v>
                </c:pt>
                <c:pt idx="25712">
                  <c:v>1</c:v>
                </c:pt>
                <c:pt idx="25713">
                  <c:v>1</c:v>
                </c:pt>
                <c:pt idx="25714">
                  <c:v>1</c:v>
                </c:pt>
                <c:pt idx="25715">
                  <c:v>1</c:v>
                </c:pt>
                <c:pt idx="25716">
                  <c:v>1</c:v>
                </c:pt>
                <c:pt idx="25717">
                  <c:v>1</c:v>
                </c:pt>
                <c:pt idx="25718">
                  <c:v>1</c:v>
                </c:pt>
                <c:pt idx="25719">
                  <c:v>1</c:v>
                </c:pt>
                <c:pt idx="25720">
                  <c:v>1</c:v>
                </c:pt>
                <c:pt idx="25721">
                  <c:v>1</c:v>
                </c:pt>
                <c:pt idx="25722">
                  <c:v>1</c:v>
                </c:pt>
                <c:pt idx="25723">
                  <c:v>1</c:v>
                </c:pt>
                <c:pt idx="25724">
                  <c:v>1</c:v>
                </c:pt>
                <c:pt idx="25725">
                  <c:v>0.8</c:v>
                </c:pt>
                <c:pt idx="25726">
                  <c:v>1</c:v>
                </c:pt>
                <c:pt idx="25727">
                  <c:v>1</c:v>
                </c:pt>
                <c:pt idx="25728">
                  <c:v>1</c:v>
                </c:pt>
                <c:pt idx="25729">
                  <c:v>1</c:v>
                </c:pt>
                <c:pt idx="25730">
                  <c:v>1</c:v>
                </c:pt>
                <c:pt idx="25731">
                  <c:v>1</c:v>
                </c:pt>
                <c:pt idx="25732">
                  <c:v>1</c:v>
                </c:pt>
                <c:pt idx="25733">
                  <c:v>0.8</c:v>
                </c:pt>
                <c:pt idx="25734">
                  <c:v>1</c:v>
                </c:pt>
                <c:pt idx="25735">
                  <c:v>1</c:v>
                </c:pt>
                <c:pt idx="25736">
                  <c:v>1</c:v>
                </c:pt>
                <c:pt idx="25737">
                  <c:v>1</c:v>
                </c:pt>
                <c:pt idx="25738">
                  <c:v>1</c:v>
                </c:pt>
                <c:pt idx="25739">
                  <c:v>1</c:v>
                </c:pt>
                <c:pt idx="25740">
                  <c:v>1</c:v>
                </c:pt>
                <c:pt idx="25741">
                  <c:v>1</c:v>
                </c:pt>
                <c:pt idx="25742">
                  <c:v>1</c:v>
                </c:pt>
                <c:pt idx="25743">
                  <c:v>1</c:v>
                </c:pt>
                <c:pt idx="25744">
                  <c:v>1</c:v>
                </c:pt>
                <c:pt idx="25745">
                  <c:v>1</c:v>
                </c:pt>
                <c:pt idx="25746">
                  <c:v>1</c:v>
                </c:pt>
                <c:pt idx="25747">
                  <c:v>1</c:v>
                </c:pt>
                <c:pt idx="25748">
                  <c:v>1</c:v>
                </c:pt>
                <c:pt idx="25749">
                  <c:v>1</c:v>
                </c:pt>
                <c:pt idx="25750">
                  <c:v>1</c:v>
                </c:pt>
                <c:pt idx="25751">
                  <c:v>1</c:v>
                </c:pt>
                <c:pt idx="25752">
                  <c:v>1</c:v>
                </c:pt>
                <c:pt idx="25753">
                  <c:v>1</c:v>
                </c:pt>
                <c:pt idx="25754">
                  <c:v>1</c:v>
                </c:pt>
                <c:pt idx="25755">
                  <c:v>1</c:v>
                </c:pt>
                <c:pt idx="25756">
                  <c:v>1</c:v>
                </c:pt>
                <c:pt idx="25757">
                  <c:v>1</c:v>
                </c:pt>
                <c:pt idx="25758">
                  <c:v>0.6</c:v>
                </c:pt>
                <c:pt idx="25759">
                  <c:v>1</c:v>
                </c:pt>
                <c:pt idx="25760">
                  <c:v>1</c:v>
                </c:pt>
                <c:pt idx="25761">
                  <c:v>1</c:v>
                </c:pt>
                <c:pt idx="25762">
                  <c:v>1</c:v>
                </c:pt>
                <c:pt idx="25763">
                  <c:v>1</c:v>
                </c:pt>
                <c:pt idx="25764">
                  <c:v>1</c:v>
                </c:pt>
                <c:pt idx="25765">
                  <c:v>1</c:v>
                </c:pt>
                <c:pt idx="25766">
                  <c:v>1</c:v>
                </c:pt>
                <c:pt idx="25767">
                  <c:v>1</c:v>
                </c:pt>
                <c:pt idx="25768">
                  <c:v>1</c:v>
                </c:pt>
                <c:pt idx="25769">
                  <c:v>1</c:v>
                </c:pt>
                <c:pt idx="25770">
                  <c:v>1</c:v>
                </c:pt>
                <c:pt idx="25771">
                  <c:v>1</c:v>
                </c:pt>
                <c:pt idx="25772">
                  <c:v>1</c:v>
                </c:pt>
                <c:pt idx="25773">
                  <c:v>1</c:v>
                </c:pt>
                <c:pt idx="25774">
                  <c:v>1</c:v>
                </c:pt>
                <c:pt idx="25775">
                  <c:v>1</c:v>
                </c:pt>
                <c:pt idx="25776">
                  <c:v>1</c:v>
                </c:pt>
                <c:pt idx="25777">
                  <c:v>1</c:v>
                </c:pt>
                <c:pt idx="25778">
                  <c:v>1</c:v>
                </c:pt>
                <c:pt idx="25779">
                  <c:v>1</c:v>
                </c:pt>
                <c:pt idx="25780">
                  <c:v>1</c:v>
                </c:pt>
                <c:pt idx="25781">
                  <c:v>1</c:v>
                </c:pt>
                <c:pt idx="25782">
                  <c:v>1</c:v>
                </c:pt>
                <c:pt idx="25783">
                  <c:v>1</c:v>
                </c:pt>
                <c:pt idx="25784">
                  <c:v>1</c:v>
                </c:pt>
                <c:pt idx="25785">
                  <c:v>1</c:v>
                </c:pt>
                <c:pt idx="25786">
                  <c:v>1</c:v>
                </c:pt>
                <c:pt idx="25787">
                  <c:v>1</c:v>
                </c:pt>
                <c:pt idx="25788">
                  <c:v>1</c:v>
                </c:pt>
                <c:pt idx="25789">
                  <c:v>1</c:v>
                </c:pt>
                <c:pt idx="25790">
                  <c:v>1</c:v>
                </c:pt>
                <c:pt idx="25791">
                  <c:v>1</c:v>
                </c:pt>
                <c:pt idx="25792">
                  <c:v>1</c:v>
                </c:pt>
                <c:pt idx="25793">
                  <c:v>1</c:v>
                </c:pt>
                <c:pt idx="25794">
                  <c:v>1</c:v>
                </c:pt>
                <c:pt idx="25795">
                  <c:v>1</c:v>
                </c:pt>
                <c:pt idx="25796">
                  <c:v>1</c:v>
                </c:pt>
                <c:pt idx="25797">
                  <c:v>1</c:v>
                </c:pt>
                <c:pt idx="25798">
                  <c:v>1</c:v>
                </c:pt>
                <c:pt idx="25799">
                  <c:v>1</c:v>
                </c:pt>
                <c:pt idx="25800">
                  <c:v>1</c:v>
                </c:pt>
                <c:pt idx="25801">
                  <c:v>1</c:v>
                </c:pt>
                <c:pt idx="25802">
                  <c:v>1</c:v>
                </c:pt>
                <c:pt idx="25803">
                  <c:v>1</c:v>
                </c:pt>
                <c:pt idx="25804">
                  <c:v>1</c:v>
                </c:pt>
                <c:pt idx="25805">
                  <c:v>1</c:v>
                </c:pt>
                <c:pt idx="25806">
                  <c:v>1</c:v>
                </c:pt>
                <c:pt idx="25807">
                  <c:v>1</c:v>
                </c:pt>
                <c:pt idx="25808">
                  <c:v>1</c:v>
                </c:pt>
                <c:pt idx="25809">
                  <c:v>1</c:v>
                </c:pt>
                <c:pt idx="25810">
                  <c:v>1</c:v>
                </c:pt>
                <c:pt idx="25811">
                  <c:v>1</c:v>
                </c:pt>
                <c:pt idx="25812">
                  <c:v>1</c:v>
                </c:pt>
                <c:pt idx="25813">
                  <c:v>1</c:v>
                </c:pt>
                <c:pt idx="25814">
                  <c:v>1</c:v>
                </c:pt>
                <c:pt idx="25815">
                  <c:v>1</c:v>
                </c:pt>
                <c:pt idx="25816">
                  <c:v>1</c:v>
                </c:pt>
                <c:pt idx="25817">
                  <c:v>1</c:v>
                </c:pt>
                <c:pt idx="25818">
                  <c:v>1</c:v>
                </c:pt>
                <c:pt idx="25819">
                  <c:v>1</c:v>
                </c:pt>
                <c:pt idx="25820">
                  <c:v>1</c:v>
                </c:pt>
                <c:pt idx="25821">
                  <c:v>1</c:v>
                </c:pt>
                <c:pt idx="25822">
                  <c:v>1</c:v>
                </c:pt>
                <c:pt idx="25823">
                  <c:v>1</c:v>
                </c:pt>
                <c:pt idx="25824">
                  <c:v>1</c:v>
                </c:pt>
                <c:pt idx="25825">
                  <c:v>1</c:v>
                </c:pt>
                <c:pt idx="25826">
                  <c:v>1</c:v>
                </c:pt>
                <c:pt idx="25827">
                  <c:v>1</c:v>
                </c:pt>
                <c:pt idx="25828">
                  <c:v>1</c:v>
                </c:pt>
                <c:pt idx="25829">
                  <c:v>1</c:v>
                </c:pt>
                <c:pt idx="25830">
                  <c:v>1</c:v>
                </c:pt>
                <c:pt idx="25831">
                  <c:v>1</c:v>
                </c:pt>
                <c:pt idx="25832">
                  <c:v>1</c:v>
                </c:pt>
                <c:pt idx="25833">
                  <c:v>1</c:v>
                </c:pt>
                <c:pt idx="25834">
                  <c:v>1</c:v>
                </c:pt>
                <c:pt idx="25835">
                  <c:v>0.4</c:v>
                </c:pt>
                <c:pt idx="25836">
                  <c:v>1</c:v>
                </c:pt>
                <c:pt idx="25837">
                  <c:v>1</c:v>
                </c:pt>
                <c:pt idx="25838">
                  <c:v>1</c:v>
                </c:pt>
                <c:pt idx="25839">
                  <c:v>1</c:v>
                </c:pt>
                <c:pt idx="25840">
                  <c:v>1</c:v>
                </c:pt>
                <c:pt idx="25841">
                  <c:v>1</c:v>
                </c:pt>
                <c:pt idx="25842">
                  <c:v>1</c:v>
                </c:pt>
                <c:pt idx="25843">
                  <c:v>1</c:v>
                </c:pt>
                <c:pt idx="25844">
                  <c:v>1</c:v>
                </c:pt>
                <c:pt idx="25845">
                  <c:v>1</c:v>
                </c:pt>
                <c:pt idx="25846">
                  <c:v>1</c:v>
                </c:pt>
                <c:pt idx="25847">
                  <c:v>1</c:v>
                </c:pt>
                <c:pt idx="25848">
                  <c:v>1</c:v>
                </c:pt>
                <c:pt idx="25849">
                  <c:v>1</c:v>
                </c:pt>
                <c:pt idx="25850">
                  <c:v>1</c:v>
                </c:pt>
                <c:pt idx="25851">
                  <c:v>1</c:v>
                </c:pt>
                <c:pt idx="25852">
                  <c:v>1</c:v>
                </c:pt>
                <c:pt idx="25853">
                  <c:v>1</c:v>
                </c:pt>
                <c:pt idx="25854">
                  <c:v>1</c:v>
                </c:pt>
                <c:pt idx="25855">
                  <c:v>1</c:v>
                </c:pt>
                <c:pt idx="25856">
                  <c:v>1</c:v>
                </c:pt>
                <c:pt idx="25857">
                  <c:v>1</c:v>
                </c:pt>
                <c:pt idx="25858">
                  <c:v>1</c:v>
                </c:pt>
                <c:pt idx="25859">
                  <c:v>1</c:v>
                </c:pt>
                <c:pt idx="25860">
                  <c:v>1</c:v>
                </c:pt>
                <c:pt idx="25861">
                  <c:v>1</c:v>
                </c:pt>
                <c:pt idx="25862">
                  <c:v>1</c:v>
                </c:pt>
                <c:pt idx="25863">
                  <c:v>1</c:v>
                </c:pt>
                <c:pt idx="25864">
                  <c:v>1</c:v>
                </c:pt>
                <c:pt idx="25865">
                  <c:v>1</c:v>
                </c:pt>
                <c:pt idx="25866">
                  <c:v>1</c:v>
                </c:pt>
                <c:pt idx="25867">
                  <c:v>1</c:v>
                </c:pt>
                <c:pt idx="25868">
                  <c:v>1</c:v>
                </c:pt>
                <c:pt idx="25869">
                  <c:v>1</c:v>
                </c:pt>
                <c:pt idx="25870">
                  <c:v>1</c:v>
                </c:pt>
                <c:pt idx="25871">
                  <c:v>1</c:v>
                </c:pt>
                <c:pt idx="25872">
                  <c:v>1</c:v>
                </c:pt>
                <c:pt idx="25873">
                  <c:v>1</c:v>
                </c:pt>
                <c:pt idx="25874">
                  <c:v>0.8</c:v>
                </c:pt>
                <c:pt idx="25875">
                  <c:v>0.8</c:v>
                </c:pt>
                <c:pt idx="25876">
                  <c:v>1</c:v>
                </c:pt>
                <c:pt idx="25877">
                  <c:v>1</c:v>
                </c:pt>
                <c:pt idx="25878">
                  <c:v>1</c:v>
                </c:pt>
                <c:pt idx="25879">
                  <c:v>1</c:v>
                </c:pt>
                <c:pt idx="25880">
                  <c:v>1</c:v>
                </c:pt>
                <c:pt idx="25881">
                  <c:v>1</c:v>
                </c:pt>
                <c:pt idx="25882">
                  <c:v>1</c:v>
                </c:pt>
                <c:pt idx="25883">
                  <c:v>1</c:v>
                </c:pt>
                <c:pt idx="25884">
                  <c:v>1</c:v>
                </c:pt>
                <c:pt idx="25885">
                  <c:v>1</c:v>
                </c:pt>
                <c:pt idx="25886">
                  <c:v>1</c:v>
                </c:pt>
                <c:pt idx="25887">
                  <c:v>1</c:v>
                </c:pt>
                <c:pt idx="25888">
                  <c:v>1</c:v>
                </c:pt>
                <c:pt idx="25889">
                  <c:v>1</c:v>
                </c:pt>
                <c:pt idx="25890">
                  <c:v>1</c:v>
                </c:pt>
                <c:pt idx="25891">
                  <c:v>1</c:v>
                </c:pt>
                <c:pt idx="25892">
                  <c:v>1</c:v>
                </c:pt>
                <c:pt idx="25893">
                  <c:v>1</c:v>
                </c:pt>
                <c:pt idx="25894">
                  <c:v>1</c:v>
                </c:pt>
                <c:pt idx="25895">
                  <c:v>1</c:v>
                </c:pt>
                <c:pt idx="25896">
                  <c:v>1</c:v>
                </c:pt>
                <c:pt idx="25897">
                  <c:v>1</c:v>
                </c:pt>
                <c:pt idx="25898">
                  <c:v>1</c:v>
                </c:pt>
                <c:pt idx="25899">
                  <c:v>1</c:v>
                </c:pt>
                <c:pt idx="25900">
                  <c:v>1</c:v>
                </c:pt>
                <c:pt idx="25901">
                  <c:v>1</c:v>
                </c:pt>
                <c:pt idx="25902">
                  <c:v>1</c:v>
                </c:pt>
                <c:pt idx="25903">
                  <c:v>1</c:v>
                </c:pt>
                <c:pt idx="25904">
                  <c:v>1</c:v>
                </c:pt>
                <c:pt idx="25905">
                  <c:v>1</c:v>
                </c:pt>
                <c:pt idx="25906">
                  <c:v>1</c:v>
                </c:pt>
                <c:pt idx="25907">
                  <c:v>1</c:v>
                </c:pt>
                <c:pt idx="25908">
                  <c:v>1</c:v>
                </c:pt>
                <c:pt idx="25909">
                  <c:v>1</c:v>
                </c:pt>
                <c:pt idx="25910">
                  <c:v>1</c:v>
                </c:pt>
                <c:pt idx="25911">
                  <c:v>1</c:v>
                </c:pt>
                <c:pt idx="25912">
                  <c:v>1</c:v>
                </c:pt>
                <c:pt idx="25913">
                  <c:v>1</c:v>
                </c:pt>
                <c:pt idx="25914">
                  <c:v>1</c:v>
                </c:pt>
                <c:pt idx="25915">
                  <c:v>1</c:v>
                </c:pt>
                <c:pt idx="25916">
                  <c:v>1</c:v>
                </c:pt>
                <c:pt idx="25917">
                  <c:v>1</c:v>
                </c:pt>
                <c:pt idx="25918">
                  <c:v>1</c:v>
                </c:pt>
                <c:pt idx="25919">
                  <c:v>1</c:v>
                </c:pt>
                <c:pt idx="25920">
                  <c:v>1</c:v>
                </c:pt>
                <c:pt idx="25921">
                  <c:v>1</c:v>
                </c:pt>
                <c:pt idx="25922">
                  <c:v>1</c:v>
                </c:pt>
                <c:pt idx="25923">
                  <c:v>1</c:v>
                </c:pt>
                <c:pt idx="25924">
                  <c:v>1</c:v>
                </c:pt>
                <c:pt idx="25925">
                  <c:v>1</c:v>
                </c:pt>
                <c:pt idx="25926">
                  <c:v>1</c:v>
                </c:pt>
                <c:pt idx="25927">
                  <c:v>1</c:v>
                </c:pt>
                <c:pt idx="25928">
                  <c:v>1</c:v>
                </c:pt>
                <c:pt idx="25929">
                  <c:v>1</c:v>
                </c:pt>
                <c:pt idx="25930">
                  <c:v>1</c:v>
                </c:pt>
                <c:pt idx="25931">
                  <c:v>1</c:v>
                </c:pt>
                <c:pt idx="25932">
                  <c:v>1</c:v>
                </c:pt>
                <c:pt idx="25933">
                  <c:v>1</c:v>
                </c:pt>
                <c:pt idx="25934">
                  <c:v>1</c:v>
                </c:pt>
                <c:pt idx="25935">
                  <c:v>1</c:v>
                </c:pt>
                <c:pt idx="25936">
                  <c:v>1</c:v>
                </c:pt>
                <c:pt idx="25937">
                  <c:v>1</c:v>
                </c:pt>
                <c:pt idx="25938">
                  <c:v>1</c:v>
                </c:pt>
                <c:pt idx="25939">
                  <c:v>1</c:v>
                </c:pt>
                <c:pt idx="25940">
                  <c:v>1</c:v>
                </c:pt>
                <c:pt idx="25941">
                  <c:v>1</c:v>
                </c:pt>
                <c:pt idx="25942">
                  <c:v>1</c:v>
                </c:pt>
                <c:pt idx="25943">
                  <c:v>1</c:v>
                </c:pt>
                <c:pt idx="25944">
                  <c:v>1</c:v>
                </c:pt>
                <c:pt idx="25945">
                  <c:v>1</c:v>
                </c:pt>
                <c:pt idx="25946">
                  <c:v>1</c:v>
                </c:pt>
                <c:pt idx="25947">
                  <c:v>1</c:v>
                </c:pt>
                <c:pt idx="25948">
                  <c:v>1</c:v>
                </c:pt>
                <c:pt idx="25949">
                  <c:v>1</c:v>
                </c:pt>
                <c:pt idx="25950">
                  <c:v>1</c:v>
                </c:pt>
                <c:pt idx="25951">
                  <c:v>1</c:v>
                </c:pt>
                <c:pt idx="25952">
                  <c:v>1</c:v>
                </c:pt>
                <c:pt idx="25953">
                  <c:v>1</c:v>
                </c:pt>
                <c:pt idx="25954">
                  <c:v>1</c:v>
                </c:pt>
                <c:pt idx="25955">
                  <c:v>1</c:v>
                </c:pt>
                <c:pt idx="25956">
                  <c:v>1</c:v>
                </c:pt>
                <c:pt idx="25957">
                  <c:v>1</c:v>
                </c:pt>
                <c:pt idx="25958">
                  <c:v>1</c:v>
                </c:pt>
                <c:pt idx="25959">
                  <c:v>1</c:v>
                </c:pt>
                <c:pt idx="25960">
                  <c:v>1</c:v>
                </c:pt>
                <c:pt idx="25961">
                  <c:v>1</c:v>
                </c:pt>
                <c:pt idx="25962">
                  <c:v>1</c:v>
                </c:pt>
                <c:pt idx="25963">
                  <c:v>1</c:v>
                </c:pt>
                <c:pt idx="25964">
                  <c:v>1</c:v>
                </c:pt>
                <c:pt idx="25965">
                  <c:v>1</c:v>
                </c:pt>
                <c:pt idx="25966">
                  <c:v>1</c:v>
                </c:pt>
                <c:pt idx="25967">
                  <c:v>1</c:v>
                </c:pt>
                <c:pt idx="25968">
                  <c:v>0.6</c:v>
                </c:pt>
                <c:pt idx="25969">
                  <c:v>1</c:v>
                </c:pt>
                <c:pt idx="25970">
                  <c:v>1</c:v>
                </c:pt>
                <c:pt idx="25971">
                  <c:v>1</c:v>
                </c:pt>
                <c:pt idx="25972">
                  <c:v>1</c:v>
                </c:pt>
                <c:pt idx="25973">
                  <c:v>1</c:v>
                </c:pt>
                <c:pt idx="25974">
                  <c:v>1</c:v>
                </c:pt>
                <c:pt idx="25975">
                  <c:v>1</c:v>
                </c:pt>
                <c:pt idx="25976">
                  <c:v>1</c:v>
                </c:pt>
                <c:pt idx="25977">
                  <c:v>1</c:v>
                </c:pt>
                <c:pt idx="25978">
                  <c:v>1</c:v>
                </c:pt>
                <c:pt idx="25979">
                  <c:v>1</c:v>
                </c:pt>
                <c:pt idx="25980">
                  <c:v>1</c:v>
                </c:pt>
                <c:pt idx="25981">
                  <c:v>1</c:v>
                </c:pt>
                <c:pt idx="25982">
                  <c:v>1</c:v>
                </c:pt>
                <c:pt idx="25983">
                  <c:v>1</c:v>
                </c:pt>
                <c:pt idx="25984">
                  <c:v>1</c:v>
                </c:pt>
                <c:pt idx="25985">
                  <c:v>1</c:v>
                </c:pt>
                <c:pt idx="25986">
                  <c:v>1</c:v>
                </c:pt>
                <c:pt idx="25987">
                  <c:v>1</c:v>
                </c:pt>
                <c:pt idx="25988">
                  <c:v>1</c:v>
                </c:pt>
                <c:pt idx="25989">
                  <c:v>1</c:v>
                </c:pt>
                <c:pt idx="25990">
                  <c:v>1</c:v>
                </c:pt>
                <c:pt idx="25991">
                  <c:v>1</c:v>
                </c:pt>
                <c:pt idx="25992">
                  <c:v>1</c:v>
                </c:pt>
                <c:pt idx="25993">
                  <c:v>1</c:v>
                </c:pt>
                <c:pt idx="25994">
                  <c:v>1</c:v>
                </c:pt>
                <c:pt idx="25995">
                  <c:v>1</c:v>
                </c:pt>
                <c:pt idx="25996">
                  <c:v>1</c:v>
                </c:pt>
                <c:pt idx="25997">
                  <c:v>1</c:v>
                </c:pt>
                <c:pt idx="25998">
                  <c:v>1</c:v>
                </c:pt>
                <c:pt idx="25999">
                  <c:v>1</c:v>
                </c:pt>
                <c:pt idx="26000">
                  <c:v>1</c:v>
                </c:pt>
                <c:pt idx="26001">
                  <c:v>1</c:v>
                </c:pt>
                <c:pt idx="26002">
                  <c:v>1</c:v>
                </c:pt>
                <c:pt idx="26003">
                  <c:v>1</c:v>
                </c:pt>
                <c:pt idx="26004">
                  <c:v>1</c:v>
                </c:pt>
                <c:pt idx="26005">
                  <c:v>1</c:v>
                </c:pt>
                <c:pt idx="26006">
                  <c:v>1</c:v>
                </c:pt>
                <c:pt idx="26007">
                  <c:v>1</c:v>
                </c:pt>
                <c:pt idx="26008">
                  <c:v>1</c:v>
                </c:pt>
                <c:pt idx="26009">
                  <c:v>1</c:v>
                </c:pt>
                <c:pt idx="26010">
                  <c:v>1</c:v>
                </c:pt>
                <c:pt idx="26011">
                  <c:v>1</c:v>
                </c:pt>
                <c:pt idx="26012">
                  <c:v>1</c:v>
                </c:pt>
                <c:pt idx="26013">
                  <c:v>1</c:v>
                </c:pt>
                <c:pt idx="26014">
                  <c:v>1</c:v>
                </c:pt>
                <c:pt idx="26015">
                  <c:v>1</c:v>
                </c:pt>
                <c:pt idx="26016">
                  <c:v>1</c:v>
                </c:pt>
                <c:pt idx="26017">
                  <c:v>1</c:v>
                </c:pt>
                <c:pt idx="26018">
                  <c:v>1</c:v>
                </c:pt>
                <c:pt idx="26019">
                  <c:v>1</c:v>
                </c:pt>
                <c:pt idx="26020">
                  <c:v>1</c:v>
                </c:pt>
                <c:pt idx="26021">
                  <c:v>1</c:v>
                </c:pt>
                <c:pt idx="26022">
                  <c:v>1</c:v>
                </c:pt>
                <c:pt idx="26023">
                  <c:v>1</c:v>
                </c:pt>
                <c:pt idx="26024">
                  <c:v>1</c:v>
                </c:pt>
                <c:pt idx="26025">
                  <c:v>1</c:v>
                </c:pt>
                <c:pt idx="26026">
                  <c:v>1</c:v>
                </c:pt>
                <c:pt idx="26027">
                  <c:v>1</c:v>
                </c:pt>
                <c:pt idx="26028">
                  <c:v>1</c:v>
                </c:pt>
                <c:pt idx="26029">
                  <c:v>1</c:v>
                </c:pt>
                <c:pt idx="26030">
                  <c:v>1</c:v>
                </c:pt>
                <c:pt idx="26031">
                  <c:v>1</c:v>
                </c:pt>
                <c:pt idx="26032">
                  <c:v>1</c:v>
                </c:pt>
                <c:pt idx="26033">
                  <c:v>1</c:v>
                </c:pt>
                <c:pt idx="26034">
                  <c:v>1</c:v>
                </c:pt>
                <c:pt idx="26035">
                  <c:v>1</c:v>
                </c:pt>
                <c:pt idx="26036">
                  <c:v>1</c:v>
                </c:pt>
                <c:pt idx="26037">
                  <c:v>1</c:v>
                </c:pt>
                <c:pt idx="26038">
                  <c:v>1</c:v>
                </c:pt>
                <c:pt idx="26039">
                  <c:v>1</c:v>
                </c:pt>
                <c:pt idx="26040">
                  <c:v>1</c:v>
                </c:pt>
                <c:pt idx="26041">
                  <c:v>1</c:v>
                </c:pt>
                <c:pt idx="26042">
                  <c:v>1</c:v>
                </c:pt>
                <c:pt idx="26043">
                  <c:v>1</c:v>
                </c:pt>
                <c:pt idx="26044">
                  <c:v>1</c:v>
                </c:pt>
                <c:pt idx="26045">
                  <c:v>1</c:v>
                </c:pt>
                <c:pt idx="26046">
                  <c:v>1</c:v>
                </c:pt>
                <c:pt idx="26047">
                  <c:v>1</c:v>
                </c:pt>
                <c:pt idx="26048">
                  <c:v>1</c:v>
                </c:pt>
                <c:pt idx="26049">
                  <c:v>1</c:v>
                </c:pt>
                <c:pt idx="26050">
                  <c:v>1</c:v>
                </c:pt>
                <c:pt idx="26051">
                  <c:v>1</c:v>
                </c:pt>
                <c:pt idx="26052">
                  <c:v>1</c:v>
                </c:pt>
                <c:pt idx="26053">
                  <c:v>1</c:v>
                </c:pt>
                <c:pt idx="26054">
                  <c:v>1</c:v>
                </c:pt>
                <c:pt idx="26055">
                  <c:v>1</c:v>
                </c:pt>
                <c:pt idx="26056">
                  <c:v>1</c:v>
                </c:pt>
                <c:pt idx="26057">
                  <c:v>1</c:v>
                </c:pt>
                <c:pt idx="26058">
                  <c:v>1</c:v>
                </c:pt>
                <c:pt idx="26059">
                  <c:v>1</c:v>
                </c:pt>
                <c:pt idx="26060">
                  <c:v>1</c:v>
                </c:pt>
                <c:pt idx="26061">
                  <c:v>1</c:v>
                </c:pt>
                <c:pt idx="26062">
                  <c:v>1</c:v>
                </c:pt>
                <c:pt idx="26063">
                  <c:v>0.6</c:v>
                </c:pt>
                <c:pt idx="26064">
                  <c:v>1</c:v>
                </c:pt>
                <c:pt idx="26065">
                  <c:v>1</c:v>
                </c:pt>
                <c:pt idx="26066">
                  <c:v>1</c:v>
                </c:pt>
                <c:pt idx="26067">
                  <c:v>1</c:v>
                </c:pt>
                <c:pt idx="26068">
                  <c:v>1</c:v>
                </c:pt>
                <c:pt idx="26069">
                  <c:v>1</c:v>
                </c:pt>
                <c:pt idx="26070">
                  <c:v>1</c:v>
                </c:pt>
                <c:pt idx="26071">
                  <c:v>1</c:v>
                </c:pt>
                <c:pt idx="26072">
                  <c:v>1</c:v>
                </c:pt>
                <c:pt idx="26073">
                  <c:v>1</c:v>
                </c:pt>
                <c:pt idx="26074">
                  <c:v>1</c:v>
                </c:pt>
                <c:pt idx="26075">
                  <c:v>1</c:v>
                </c:pt>
                <c:pt idx="26076">
                  <c:v>1</c:v>
                </c:pt>
                <c:pt idx="26077">
                  <c:v>1</c:v>
                </c:pt>
                <c:pt idx="26078">
                  <c:v>1</c:v>
                </c:pt>
                <c:pt idx="26079">
                  <c:v>1</c:v>
                </c:pt>
                <c:pt idx="26080">
                  <c:v>1</c:v>
                </c:pt>
                <c:pt idx="26081">
                  <c:v>1</c:v>
                </c:pt>
                <c:pt idx="26082">
                  <c:v>1</c:v>
                </c:pt>
                <c:pt idx="26083">
                  <c:v>1</c:v>
                </c:pt>
                <c:pt idx="26084">
                  <c:v>1</c:v>
                </c:pt>
                <c:pt idx="26085">
                  <c:v>1</c:v>
                </c:pt>
                <c:pt idx="26086">
                  <c:v>1</c:v>
                </c:pt>
                <c:pt idx="26087">
                  <c:v>1</c:v>
                </c:pt>
                <c:pt idx="26088">
                  <c:v>1</c:v>
                </c:pt>
                <c:pt idx="26089">
                  <c:v>1</c:v>
                </c:pt>
                <c:pt idx="26090">
                  <c:v>1</c:v>
                </c:pt>
                <c:pt idx="26091">
                  <c:v>1</c:v>
                </c:pt>
                <c:pt idx="26092">
                  <c:v>1</c:v>
                </c:pt>
                <c:pt idx="26093">
                  <c:v>1</c:v>
                </c:pt>
                <c:pt idx="26094">
                  <c:v>1</c:v>
                </c:pt>
                <c:pt idx="26095">
                  <c:v>1</c:v>
                </c:pt>
                <c:pt idx="26096">
                  <c:v>1</c:v>
                </c:pt>
                <c:pt idx="26097">
                  <c:v>1</c:v>
                </c:pt>
                <c:pt idx="26098">
                  <c:v>1</c:v>
                </c:pt>
                <c:pt idx="26099">
                  <c:v>1</c:v>
                </c:pt>
                <c:pt idx="26100">
                  <c:v>1</c:v>
                </c:pt>
                <c:pt idx="26101">
                  <c:v>1</c:v>
                </c:pt>
                <c:pt idx="26102">
                  <c:v>1</c:v>
                </c:pt>
                <c:pt idx="26103">
                  <c:v>1</c:v>
                </c:pt>
                <c:pt idx="26104">
                  <c:v>1</c:v>
                </c:pt>
                <c:pt idx="26105">
                  <c:v>1</c:v>
                </c:pt>
                <c:pt idx="26106">
                  <c:v>1</c:v>
                </c:pt>
                <c:pt idx="26107">
                  <c:v>1</c:v>
                </c:pt>
                <c:pt idx="26108">
                  <c:v>1</c:v>
                </c:pt>
                <c:pt idx="26109">
                  <c:v>1</c:v>
                </c:pt>
                <c:pt idx="26110">
                  <c:v>1</c:v>
                </c:pt>
                <c:pt idx="26111">
                  <c:v>1</c:v>
                </c:pt>
                <c:pt idx="26112">
                  <c:v>1</c:v>
                </c:pt>
                <c:pt idx="26113">
                  <c:v>1</c:v>
                </c:pt>
                <c:pt idx="26114">
                  <c:v>1</c:v>
                </c:pt>
                <c:pt idx="26115">
                  <c:v>1</c:v>
                </c:pt>
                <c:pt idx="26116">
                  <c:v>1</c:v>
                </c:pt>
                <c:pt idx="26117">
                  <c:v>1</c:v>
                </c:pt>
                <c:pt idx="26118">
                  <c:v>1</c:v>
                </c:pt>
                <c:pt idx="26119">
                  <c:v>1</c:v>
                </c:pt>
                <c:pt idx="26120">
                  <c:v>1</c:v>
                </c:pt>
                <c:pt idx="26121">
                  <c:v>1</c:v>
                </c:pt>
                <c:pt idx="26122">
                  <c:v>1</c:v>
                </c:pt>
                <c:pt idx="26123">
                  <c:v>1</c:v>
                </c:pt>
                <c:pt idx="26124">
                  <c:v>1</c:v>
                </c:pt>
                <c:pt idx="26125">
                  <c:v>1</c:v>
                </c:pt>
                <c:pt idx="26126">
                  <c:v>1</c:v>
                </c:pt>
                <c:pt idx="26127">
                  <c:v>0.8</c:v>
                </c:pt>
                <c:pt idx="26128">
                  <c:v>1</c:v>
                </c:pt>
                <c:pt idx="26129">
                  <c:v>1</c:v>
                </c:pt>
                <c:pt idx="26130">
                  <c:v>1</c:v>
                </c:pt>
                <c:pt idx="26131">
                  <c:v>1</c:v>
                </c:pt>
                <c:pt idx="26132">
                  <c:v>1</c:v>
                </c:pt>
                <c:pt idx="26133">
                  <c:v>1</c:v>
                </c:pt>
                <c:pt idx="26134">
                  <c:v>1</c:v>
                </c:pt>
                <c:pt idx="26135">
                  <c:v>1</c:v>
                </c:pt>
                <c:pt idx="26136">
                  <c:v>1</c:v>
                </c:pt>
                <c:pt idx="26137">
                  <c:v>1</c:v>
                </c:pt>
                <c:pt idx="26138">
                  <c:v>1</c:v>
                </c:pt>
                <c:pt idx="26139">
                  <c:v>1</c:v>
                </c:pt>
                <c:pt idx="26140">
                  <c:v>1</c:v>
                </c:pt>
                <c:pt idx="26141">
                  <c:v>1</c:v>
                </c:pt>
                <c:pt idx="26142">
                  <c:v>1</c:v>
                </c:pt>
                <c:pt idx="26143">
                  <c:v>1</c:v>
                </c:pt>
                <c:pt idx="26144">
                  <c:v>1</c:v>
                </c:pt>
                <c:pt idx="26145">
                  <c:v>1</c:v>
                </c:pt>
                <c:pt idx="26146">
                  <c:v>1</c:v>
                </c:pt>
                <c:pt idx="26147">
                  <c:v>1</c:v>
                </c:pt>
                <c:pt idx="26148">
                  <c:v>0.8</c:v>
                </c:pt>
                <c:pt idx="26149">
                  <c:v>1</c:v>
                </c:pt>
                <c:pt idx="26150">
                  <c:v>1</c:v>
                </c:pt>
                <c:pt idx="26151">
                  <c:v>1</c:v>
                </c:pt>
                <c:pt idx="26152">
                  <c:v>1</c:v>
                </c:pt>
                <c:pt idx="26153">
                  <c:v>1</c:v>
                </c:pt>
                <c:pt idx="26154">
                  <c:v>1</c:v>
                </c:pt>
                <c:pt idx="26155">
                  <c:v>1</c:v>
                </c:pt>
                <c:pt idx="26156">
                  <c:v>1</c:v>
                </c:pt>
                <c:pt idx="26157">
                  <c:v>1</c:v>
                </c:pt>
                <c:pt idx="26158">
                  <c:v>1</c:v>
                </c:pt>
                <c:pt idx="26159">
                  <c:v>1</c:v>
                </c:pt>
                <c:pt idx="26160">
                  <c:v>1</c:v>
                </c:pt>
                <c:pt idx="26161">
                  <c:v>1</c:v>
                </c:pt>
                <c:pt idx="26162">
                  <c:v>1</c:v>
                </c:pt>
                <c:pt idx="26163">
                  <c:v>1</c:v>
                </c:pt>
                <c:pt idx="26164">
                  <c:v>1</c:v>
                </c:pt>
                <c:pt idx="26165">
                  <c:v>1</c:v>
                </c:pt>
                <c:pt idx="26166">
                  <c:v>1</c:v>
                </c:pt>
                <c:pt idx="26167">
                  <c:v>1</c:v>
                </c:pt>
                <c:pt idx="26168">
                  <c:v>1</c:v>
                </c:pt>
                <c:pt idx="26169">
                  <c:v>1</c:v>
                </c:pt>
                <c:pt idx="26170">
                  <c:v>1</c:v>
                </c:pt>
                <c:pt idx="26171">
                  <c:v>1</c:v>
                </c:pt>
                <c:pt idx="26172">
                  <c:v>0.8</c:v>
                </c:pt>
                <c:pt idx="26173">
                  <c:v>1</c:v>
                </c:pt>
                <c:pt idx="26174">
                  <c:v>1</c:v>
                </c:pt>
                <c:pt idx="26175">
                  <c:v>1</c:v>
                </c:pt>
                <c:pt idx="26176">
                  <c:v>1</c:v>
                </c:pt>
                <c:pt idx="26177">
                  <c:v>1</c:v>
                </c:pt>
                <c:pt idx="26178">
                  <c:v>1</c:v>
                </c:pt>
                <c:pt idx="26179">
                  <c:v>1</c:v>
                </c:pt>
                <c:pt idx="26180">
                  <c:v>1</c:v>
                </c:pt>
                <c:pt idx="26181">
                  <c:v>1</c:v>
                </c:pt>
                <c:pt idx="26182">
                  <c:v>1</c:v>
                </c:pt>
                <c:pt idx="26183">
                  <c:v>1</c:v>
                </c:pt>
                <c:pt idx="26184">
                  <c:v>1</c:v>
                </c:pt>
                <c:pt idx="26185">
                  <c:v>1</c:v>
                </c:pt>
                <c:pt idx="26186">
                  <c:v>1</c:v>
                </c:pt>
                <c:pt idx="26187">
                  <c:v>1</c:v>
                </c:pt>
                <c:pt idx="26188">
                  <c:v>1</c:v>
                </c:pt>
                <c:pt idx="26189">
                  <c:v>1</c:v>
                </c:pt>
                <c:pt idx="26190">
                  <c:v>1</c:v>
                </c:pt>
                <c:pt idx="26191">
                  <c:v>1</c:v>
                </c:pt>
                <c:pt idx="26192">
                  <c:v>1</c:v>
                </c:pt>
                <c:pt idx="26193">
                  <c:v>1</c:v>
                </c:pt>
                <c:pt idx="26194">
                  <c:v>1</c:v>
                </c:pt>
                <c:pt idx="26195">
                  <c:v>1</c:v>
                </c:pt>
                <c:pt idx="26196">
                  <c:v>1</c:v>
                </c:pt>
                <c:pt idx="26197">
                  <c:v>1</c:v>
                </c:pt>
                <c:pt idx="26198">
                  <c:v>1</c:v>
                </c:pt>
                <c:pt idx="26199">
                  <c:v>1</c:v>
                </c:pt>
                <c:pt idx="26200">
                  <c:v>1</c:v>
                </c:pt>
                <c:pt idx="26201">
                  <c:v>1</c:v>
                </c:pt>
                <c:pt idx="26202">
                  <c:v>1</c:v>
                </c:pt>
                <c:pt idx="26203">
                  <c:v>1</c:v>
                </c:pt>
                <c:pt idx="26204">
                  <c:v>1</c:v>
                </c:pt>
                <c:pt idx="26205">
                  <c:v>1</c:v>
                </c:pt>
                <c:pt idx="26206">
                  <c:v>1</c:v>
                </c:pt>
                <c:pt idx="26207">
                  <c:v>1</c:v>
                </c:pt>
                <c:pt idx="26208">
                  <c:v>1</c:v>
                </c:pt>
                <c:pt idx="26209">
                  <c:v>1</c:v>
                </c:pt>
                <c:pt idx="26210">
                  <c:v>1</c:v>
                </c:pt>
                <c:pt idx="26211">
                  <c:v>1</c:v>
                </c:pt>
                <c:pt idx="26212">
                  <c:v>1</c:v>
                </c:pt>
                <c:pt idx="26213">
                  <c:v>1</c:v>
                </c:pt>
                <c:pt idx="26214">
                  <c:v>1</c:v>
                </c:pt>
                <c:pt idx="26215">
                  <c:v>1</c:v>
                </c:pt>
                <c:pt idx="26216">
                  <c:v>1</c:v>
                </c:pt>
                <c:pt idx="26217">
                  <c:v>1</c:v>
                </c:pt>
                <c:pt idx="26218">
                  <c:v>1</c:v>
                </c:pt>
                <c:pt idx="26219">
                  <c:v>1</c:v>
                </c:pt>
                <c:pt idx="26220">
                  <c:v>1</c:v>
                </c:pt>
                <c:pt idx="26221">
                  <c:v>1</c:v>
                </c:pt>
                <c:pt idx="26222">
                  <c:v>1</c:v>
                </c:pt>
                <c:pt idx="26223">
                  <c:v>1</c:v>
                </c:pt>
                <c:pt idx="26224">
                  <c:v>1</c:v>
                </c:pt>
                <c:pt idx="26225">
                  <c:v>0.6</c:v>
                </c:pt>
                <c:pt idx="26226">
                  <c:v>1</c:v>
                </c:pt>
                <c:pt idx="26227">
                  <c:v>1</c:v>
                </c:pt>
                <c:pt idx="26228">
                  <c:v>1</c:v>
                </c:pt>
                <c:pt idx="26229">
                  <c:v>1</c:v>
                </c:pt>
                <c:pt idx="26230">
                  <c:v>1</c:v>
                </c:pt>
                <c:pt idx="26231">
                  <c:v>1</c:v>
                </c:pt>
                <c:pt idx="26232">
                  <c:v>1</c:v>
                </c:pt>
                <c:pt idx="26233">
                  <c:v>1</c:v>
                </c:pt>
                <c:pt idx="26234">
                  <c:v>1</c:v>
                </c:pt>
                <c:pt idx="26235">
                  <c:v>1</c:v>
                </c:pt>
                <c:pt idx="26236">
                  <c:v>1</c:v>
                </c:pt>
                <c:pt idx="26237">
                  <c:v>1</c:v>
                </c:pt>
                <c:pt idx="26238">
                  <c:v>1</c:v>
                </c:pt>
                <c:pt idx="26239">
                  <c:v>1</c:v>
                </c:pt>
                <c:pt idx="26240">
                  <c:v>1</c:v>
                </c:pt>
                <c:pt idx="26241">
                  <c:v>1</c:v>
                </c:pt>
                <c:pt idx="26242">
                  <c:v>1</c:v>
                </c:pt>
                <c:pt idx="26243">
                  <c:v>1</c:v>
                </c:pt>
                <c:pt idx="26244">
                  <c:v>1</c:v>
                </c:pt>
                <c:pt idx="26245">
                  <c:v>1</c:v>
                </c:pt>
                <c:pt idx="26246">
                  <c:v>1</c:v>
                </c:pt>
                <c:pt idx="26247">
                  <c:v>1</c:v>
                </c:pt>
                <c:pt idx="26248">
                  <c:v>1</c:v>
                </c:pt>
                <c:pt idx="26249">
                  <c:v>1</c:v>
                </c:pt>
                <c:pt idx="26250">
                  <c:v>1</c:v>
                </c:pt>
                <c:pt idx="26251">
                  <c:v>1</c:v>
                </c:pt>
                <c:pt idx="26252">
                  <c:v>1</c:v>
                </c:pt>
                <c:pt idx="26253">
                  <c:v>1</c:v>
                </c:pt>
                <c:pt idx="26254">
                  <c:v>1</c:v>
                </c:pt>
                <c:pt idx="26255">
                  <c:v>1</c:v>
                </c:pt>
                <c:pt idx="26256">
                  <c:v>1</c:v>
                </c:pt>
                <c:pt idx="26257">
                  <c:v>1</c:v>
                </c:pt>
                <c:pt idx="26258">
                  <c:v>1</c:v>
                </c:pt>
                <c:pt idx="26259">
                  <c:v>1</c:v>
                </c:pt>
                <c:pt idx="26260">
                  <c:v>1</c:v>
                </c:pt>
                <c:pt idx="26261">
                  <c:v>1</c:v>
                </c:pt>
                <c:pt idx="26262">
                  <c:v>1</c:v>
                </c:pt>
                <c:pt idx="26263">
                  <c:v>1</c:v>
                </c:pt>
                <c:pt idx="26264">
                  <c:v>1</c:v>
                </c:pt>
                <c:pt idx="26265">
                  <c:v>1</c:v>
                </c:pt>
                <c:pt idx="26266">
                  <c:v>1</c:v>
                </c:pt>
                <c:pt idx="26267">
                  <c:v>1</c:v>
                </c:pt>
                <c:pt idx="26268">
                  <c:v>1</c:v>
                </c:pt>
                <c:pt idx="26269">
                  <c:v>1</c:v>
                </c:pt>
                <c:pt idx="26270">
                  <c:v>1</c:v>
                </c:pt>
                <c:pt idx="26271">
                  <c:v>1</c:v>
                </c:pt>
                <c:pt idx="26272">
                  <c:v>1</c:v>
                </c:pt>
                <c:pt idx="26273">
                  <c:v>1</c:v>
                </c:pt>
                <c:pt idx="26274">
                  <c:v>1</c:v>
                </c:pt>
                <c:pt idx="26275">
                  <c:v>1</c:v>
                </c:pt>
                <c:pt idx="26276">
                  <c:v>1</c:v>
                </c:pt>
                <c:pt idx="26277">
                  <c:v>1</c:v>
                </c:pt>
                <c:pt idx="26278">
                  <c:v>1</c:v>
                </c:pt>
                <c:pt idx="26279">
                  <c:v>1</c:v>
                </c:pt>
                <c:pt idx="26280">
                  <c:v>1</c:v>
                </c:pt>
                <c:pt idx="26281">
                  <c:v>1</c:v>
                </c:pt>
                <c:pt idx="26282">
                  <c:v>1</c:v>
                </c:pt>
                <c:pt idx="26283">
                  <c:v>1</c:v>
                </c:pt>
                <c:pt idx="26284">
                  <c:v>1</c:v>
                </c:pt>
                <c:pt idx="26285">
                  <c:v>0.6</c:v>
                </c:pt>
                <c:pt idx="26286">
                  <c:v>1</c:v>
                </c:pt>
                <c:pt idx="26287">
                  <c:v>0.8</c:v>
                </c:pt>
                <c:pt idx="26288">
                  <c:v>1</c:v>
                </c:pt>
                <c:pt idx="26289">
                  <c:v>1</c:v>
                </c:pt>
                <c:pt idx="26290">
                  <c:v>1</c:v>
                </c:pt>
                <c:pt idx="26291">
                  <c:v>1</c:v>
                </c:pt>
                <c:pt idx="26292">
                  <c:v>1</c:v>
                </c:pt>
                <c:pt idx="26293">
                  <c:v>1</c:v>
                </c:pt>
                <c:pt idx="26294">
                  <c:v>1</c:v>
                </c:pt>
                <c:pt idx="26295">
                  <c:v>1</c:v>
                </c:pt>
                <c:pt idx="26296">
                  <c:v>1</c:v>
                </c:pt>
                <c:pt idx="26297">
                  <c:v>1</c:v>
                </c:pt>
                <c:pt idx="26298">
                  <c:v>1</c:v>
                </c:pt>
                <c:pt idx="26299">
                  <c:v>1</c:v>
                </c:pt>
                <c:pt idx="26300">
                  <c:v>1</c:v>
                </c:pt>
                <c:pt idx="26301">
                  <c:v>1</c:v>
                </c:pt>
                <c:pt idx="26302">
                  <c:v>1</c:v>
                </c:pt>
                <c:pt idx="26303">
                  <c:v>1</c:v>
                </c:pt>
                <c:pt idx="26304">
                  <c:v>1</c:v>
                </c:pt>
                <c:pt idx="26305">
                  <c:v>1</c:v>
                </c:pt>
                <c:pt idx="26306">
                  <c:v>1</c:v>
                </c:pt>
                <c:pt idx="26307">
                  <c:v>1</c:v>
                </c:pt>
                <c:pt idx="26308">
                  <c:v>1</c:v>
                </c:pt>
                <c:pt idx="26309">
                  <c:v>1</c:v>
                </c:pt>
                <c:pt idx="26310">
                  <c:v>1</c:v>
                </c:pt>
                <c:pt idx="26311">
                  <c:v>1</c:v>
                </c:pt>
                <c:pt idx="26312">
                  <c:v>1</c:v>
                </c:pt>
                <c:pt idx="26313">
                  <c:v>1</c:v>
                </c:pt>
                <c:pt idx="26314">
                  <c:v>1</c:v>
                </c:pt>
                <c:pt idx="26315">
                  <c:v>1</c:v>
                </c:pt>
                <c:pt idx="26316">
                  <c:v>1</c:v>
                </c:pt>
                <c:pt idx="26317">
                  <c:v>1</c:v>
                </c:pt>
                <c:pt idx="26318">
                  <c:v>1</c:v>
                </c:pt>
                <c:pt idx="26319">
                  <c:v>1</c:v>
                </c:pt>
                <c:pt idx="26320">
                  <c:v>1</c:v>
                </c:pt>
                <c:pt idx="26321">
                  <c:v>1</c:v>
                </c:pt>
                <c:pt idx="26322">
                  <c:v>1</c:v>
                </c:pt>
                <c:pt idx="26323">
                  <c:v>1</c:v>
                </c:pt>
                <c:pt idx="26324">
                  <c:v>1</c:v>
                </c:pt>
                <c:pt idx="26325">
                  <c:v>1</c:v>
                </c:pt>
                <c:pt idx="26326">
                  <c:v>1</c:v>
                </c:pt>
                <c:pt idx="26327">
                  <c:v>1</c:v>
                </c:pt>
                <c:pt idx="26328">
                  <c:v>1</c:v>
                </c:pt>
                <c:pt idx="26329">
                  <c:v>1</c:v>
                </c:pt>
                <c:pt idx="26330">
                  <c:v>1</c:v>
                </c:pt>
                <c:pt idx="26331">
                  <c:v>1</c:v>
                </c:pt>
                <c:pt idx="26332">
                  <c:v>1</c:v>
                </c:pt>
                <c:pt idx="26333">
                  <c:v>1</c:v>
                </c:pt>
                <c:pt idx="26334">
                  <c:v>1</c:v>
                </c:pt>
                <c:pt idx="26335">
                  <c:v>1</c:v>
                </c:pt>
                <c:pt idx="26336">
                  <c:v>1</c:v>
                </c:pt>
                <c:pt idx="26337">
                  <c:v>1</c:v>
                </c:pt>
                <c:pt idx="26338">
                  <c:v>1</c:v>
                </c:pt>
                <c:pt idx="26339">
                  <c:v>1</c:v>
                </c:pt>
                <c:pt idx="26340">
                  <c:v>1</c:v>
                </c:pt>
                <c:pt idx="26341">
                  <c:v>1</c:v>
                </c:pt>
                <c:pt idx="26342">
                  <c:v>1</c:v>
                </c:pt>
                <c:pt idx="26343">
                  <c:v>1</c:v>
                </c:pt>
                <c:pt idx="26344">
                  <c:v>1</c:v>
                </c:pt>
                <c:pt idx="26345">
                  <c:v>1</c:v>
                </c:pt>
                <c:pt idx="26346">
                  <c:v>1</c:v>
                </c:pt>
                <c:pt idx="26347">
                  <c:v>1</c:v>
                </c:pt>
                <c:pt idx="26348">
                  <c:v>1</c:v>
                </c:pt>
                <c:pt idx="26349">
                  <c:v>1</c:v>
                </c:pt>
                <c:pt idx="26350">
                  <c:v>1</c:v>
                </c:pt>
                <c:pt idx="26351">
                  <c:v>1</c:v>
                </c:pt>
                <c:pt idx="26352">
                  <c:v>1</c:v>
                </c:pt>
                <c:pt idx="26353">
                  <c:v>1</c:v>
                </c:pt>
                <c:pt idx="26354">
                  <c:v>1</c:v>
                </c:pt>
                <c:pt idx="26355">
                  <c:v>1</c:v>
                </c:pt>
                <c:pt idx="26356">
                  <c:v>1</c:v>
                </c:pt>
                <c:pt idx="26357">
                  <c:v>1</c:v>
                </c:pt>
                <c:pt idx="26358">
                  <c:v>0.6</c:v>
                </c:pt>
                <c:pt idx="26359">
                  <c:v>1</c:v>
                </c:pt>
                <c:pt idx="26360">
                  <c:v>1</c:v>
                </c:pt>
                <c:pt idx="26361">
                  <c:v>1</c:v>
                </c:pt>
                <c:pt idx="26362">
                  <c:v>1</c:v>
                </c:pt>
                <c:pt idx="26363">
                  <c:v>1</c:v>
                </c:pt>
                <c:pt idx="26364">
                  <c:v>1</c:v>
                </c:pt>
                <c:pt idx="26365">
                  <c:v>1</c:v>
                </c:pt>
                <c:pt idx="26366">
                  <c:v>1</c:v>
                </c:pt>
                <c:pt idx="26367">
                  <c:v>1</c:v>
                </c:pt>
                <c:pt idx="26368">
                  <c:v>1</c:v>
                </c:pt>
                <c:pt idx="26369">
                  <c:v>1</c:v>
                </c:pt>
                <c:pt idx="26370">
                  <c:v>1</c:v>
                </c:pt>
                <c:pt idx="26371">
                  <c:v>1</c:v>
                </c:pt>
                <c:pt idx="26372">
                  <c:v>1</c:v>
                </c:pt>
                <c:pt idx="26373">
                  <c:v>1</c:v>
                </c:pt>
                <c:pt idx="26374">
                  <c:v>1</c:v>
                </c:pt>
                <c:pt idx="26375">
                  <c:v>1</c:v>
                </c:pt>
                <c:pt idx="26376">
                  <c:v>1</c:v>
                </c:pt>
                <c:pt idx="26377">
                  <c:v>1</c:v>
                </c:pt>
                <c:pt idx="26378">
                  <c:v>1</c:v>
                </c:pt>
                <c:pt idx="26379">
                  <c:v>1</c:v>
                </c:pt>
                <c:pt idx="26380">
                  <c:v>1</c:v>
                </c:pt>
                <c:pt idx="26381">
                  <c:v>1</c:v>
                </c:pt>
                <c:pt idx="26382">
                  <c:v>1</c:v>
                </c:pt>
                <c:pt idx="26383">
                  <c:v>1</c:v>
                </c:pt>
                <c:pt idx="26384">
                  <c:v>1</c:v>
                </c:pt>
                <c:pt idx="26385">
                  <c:v>1</c:v>
                </c:pt>
                <c:pt idx="26386">
                  <c:v>1</c:v>
                </c:pt>
                <c:pt idx="26387">
                  <c:v>1</c:v>
                </c:pt>
                <c:pt idx="26388">
                  <c:v>1</c:v>
                </c:pt>
                <c:pt idx="26389">
                  <c:v>1</c:v>
                </c:pt>
                <c:pt idx="26390">
                  <c:v>1</c:v>
                </c:pt>
                <c:pt idx="26391">
                  <c:v>1</c:v>
                </c:pt>
                <c:pt idx="26392">
                  <c:v>1</c:v>
                </c:pt>
                <c:pt idx="26393">
                  <c:v>1</c:v>
                </c:pt>
                <c:pt idx="26394">
                  <c:v>1</c:v>
                </c:pt>
                <c:pt idx="26395">
                  <c:v>1</c:v>
                </c:pt>
                <c:pt idx="26396">
                  <c:v>1</c:v>
                </c:pt>
                <c:pt idx="26397">
                  <c:v>1</c:v>
                </c:pt>
                <c:pt idx="26398">
                  <c:v>1</c:v>
                </c:pt>
                <c:pt idx="26399">
                  <c:v>1</c:v>
                </c:pt>
                <c:pt idx="26400">
                  <c:v>1</c:v>
                </c:pt>
                <c:pt idx="26401">
                  <c:v>1</c:v>
                </c:pt>
                <c:pt idx="26402">
                  <c:v>1</c:v>
                </c:pt>
                <c:pt idx="26403">
                  <c:v>1</c:v>
                </c:pt>
                <c:pt idx="26404">
                  <c:v>1</c:v>
                </c:pt>
                <c:pt idx="26405">
                  <c:v>1</c:v>
                </c:pt>
                <c:pt idx="26406">
                  <c:v>1</c:v>
                </c:pt>
                <c:pt idx="26407">
                  <c:v>1</c:v>
                </c:pt>
                <c:pt idx="26408">
                  <c:v>1</c:v>
                </c:pt>
                <c:pt idx="26409">
                  <c:v>1</c:v>
                </c:pt>
                <c:pt idx="26410">
                  <c:v>1</c:v>
                </c:pt>
                <c:pt idx="26411">
                  <c:v>1</c:v>
                </c:pt>
                <c:pt idx="26412">
                  <c:v>1</c:v>
                </c:pt>
                <c:pt idx="26413">
                  <c:v>1</c:v>
                </c:pt>
                <c:pt idx="26414">
                  <c:v>1</c:v>
                </c:pt>
                <c:pt idx="26415">
                  <c:v>1</c:v>
                </c:pt>
                <c:pt idx="26416">
                  <c:v>1</c:v>
                </c:pt>
                <c:pt idx="26417">
                  <c:v>1</c:v>
                </c:pt>
                <c:pt idx="26418">
                  <c:v>1</c:v>
                </c:pt>
                <c:pt idx="26419">
                  <c:v>1</c:v>
                </c:pt>
                <c:pt idx="26420">
                  <c:v>1</c:v>
                </c:pt>
                <c:pt idx="26421">
                  <c:v>1</c:v>
                </c:pt>
                <c:pt idx="26422">
                  <c:v>1</c:v>
                </c:pt>
                <c:pt idx="26423">
                  <c:v>1</c:v>
                </c:pt>
                <c:pt idx="26424">
                  <c:v>1</c:v>
                </c:pt>
                <c:pt idx="26425">
                  <c:v>1</c:v>
                </c:pt>
                <c:pt idx="26426">
                  <c:v>1</c:v>
                </c:pt>
                <c:pt idx="26427">
                  <c:v>1</c:v>
                </c:pt>
                <c:pt idx="26428">
                  <c:v>1</c:v>
                </c:pt>
                <c:pt idx="26429">
                  <c:v>1</c:v>
                </c:pt>
                <c:pt idx="26430">
                  <c:v>1</c:v>
                </c:pt>
                <c:pt idx="26431">
                  <c:v>1</c:v>
                </c:pt>
                <c:pt idx="26432">
                  <c:v>1</c:v>
                </c:pt>
                <c:pt idx="26433">
                  <c:v>1</c:v>
                </c:pt>
                <c:pt idx="26434">
                  <c:v>1</c:v>
                </c:pt>
                <c:pt idx="26435">
                  <c:v>1</c:v>
                </c:pt>
                <c:pt idx="26436">
                  <c:v>1</c:v>
                </c:pt>
                <c:pt idx="26437">
                  <c:v>1</c:v>
                </c:pt>
                <c:pt idx="26438">
                  <c:v>1</c:v>
                </c:pt>
                <c:pt idx="26439">
                  <c:v>1</c:v>
                </c:pt>
                <c:pt idx="26440">
                  <c:v>1</c:v>
                </c:pt>
                <c:pt idx="26441">
                  <c:v>1</c:v>
                </c:pt>
                <c:pt idx="26442">
                  <c:v>1</c:v>
                </c:pt>
                <c:pt idx="26443">
                  <c:v>1</c:v>
                </c:pt>
                <c:pt idx="26444">
                  <c:v>1</c:v>
                </c:pt>
                <c:pt idx="26445">
                  <c:v>1</c:v>
                </c:pt>
                <c:pt idx="26446">
                  <c:v>1</c:v>
                </c:pt>
                <c:pt idx="26447">
                  <c:v>1</c:v>
                </c:pt>
                <c:pt idx="26448">
                  <c:v>1</c:v>
                </c:pt>
                <c:pt idx="26449">
                  <c:v>1</c:v>
                </c:pt>
                <c:pt idx="26450">
                  <c:v>1</c:v>
                </c:pt>
                <c:pt idx="26451">
                  <c:v>1</c:v>
                </c:pt>
                <c:pt idx="26452">
                  <c:v>1</c:v>
                </c:pt>
                <c:pt idx="26453">
                  <c:v>1</c:v>
                </c:pt>
                <c:pt idx="26454">
                  <c:v>1</c:v>
                </c:pt>
                <c:pt idx="26455">
                  <c:v>1</c:v>
                </c:pt>
                <c:pt idx="26456">
                  <c:v>1</c:v>
                </c:pt>
                <c:pt idx="26457">
                  <c:v>1</c:v>
                </c:pt>
                <c:pt idx="26458">
                  <c:v>1</c:v>
                </c:pt>
                <c:pt idx="26459">
                  <c:v>1</c:v>
                </c:pt>
                <c:pt idx="26460">
                  <c:v>1</c:v>
                </c:pt>
                <c:pt idx="26461">
                  <c:v>1</c:v>
                </c:pt>
                <c:pt idx="26462">
                  <c:v>1</c:v>
                </c:pt>
                <c:pt idx="26463">
                  <c:v>1</c:v>
                </c:pt>
                <c:pt idx="26464">
                  <c:v>1</c:v>
                </c:pt>
                <c:pt idx="26465">
                  <c:v>1</c:v>
                </c:pt>
                <c:pt idx="26466">
                  <c:v>1</c:v>
                </c:pt>
                <c:pt idx="26467">
                  <c:v>1</c:v>
                </c:pt>
                <c:pt idx="26468">
                  <c:v>1</c:v>
                </c:pt>
                <c:pt idx="26469">
                  <c:v>1</c:v>
                </c:pt>
                <c:pt idx="26470">
                  <c:v>1</c:v>
                </c:pt>
                <c:pt idx="26471">
                  <c:v>1</c:v>
                </c:pt>
                <c:pt idx="26472">
                  <c:v>1</c:v>
                </c:pt>
                <c:pt idx="26473">
                  <c:v>1</c:v>
                </c:pt>
                <c:pt idx="26474">
                  <c:v>1</c:v>
                </c:pt>
                <c:pt idx="26475">
                  <c:v>1</c:v>
                </c:pt>
                <c:pt idx="26476">
                  <c:v>1</c:v>
                </c:pt>
                <c:pt idx="26477">
                  <c:v>1</c:v>
                </c:pt>
                <c:pt idx="26478">
                  <c:v>1</c:v>
                </c:pt>
                <c:pt idx="26479">
                  <c:v>1</c:v>
                </c:pt>
                <c:pt idx="26480">
                  <c:v>1</c:v>
                </c:pt>
                <c:pt idx="26481">
                  <c:v>1</c:v>
                </c:pt>
                <c:pt idx="26482">
                  <c:v>1</c:v>
                </c:pt>
                <c:pt idx="26483">
                  <c:v>0.4</c:v>
                </c:pt>
                <c:pt idx="26484">
                  <c:v>1</c:v>
                </c:pt>
                <c:pt idx="26485">
                  <c:v>1</c:v>
                </c:pt>
                <c:pt idx="26486">
                  <c:v>1</c:v>
                </c:pt>
                <c:pt idx="26487">
                  <c:v>1</c:v>
                </c:pt>
                <c:pt idx="26488">
                  <c:v>1</c:v>
                </c:pt>
                <c:pt idx="26489">
                  <c:v>1</c:v>
                </c:pt>
                <c:pt idx="26490">
                  <c:v>1</c:v>
                </c:pt>
                <c:pt idx="26491">
                  <c:v>1</c:v>
                </c:pt>
                <c:pt idx="26492">
                  <c:v>1</c:v>
                </c:pt>
                <c:pt idx="26493">
                  <c:v>1</c:v>
                </c:pt>
                <c:pt idx="26494">
                  <c:v>1</c:v>
                </c:pt>
                <c:pt idx="26495">
                  <c:v>1</c:v>
                </c:pt>
                <c:pt idx="26496">
                  <c:v>1</c:v>
                </c:pt>
                <c:pt idx="26497">
                  <c:v>1</c:v>
                </c:pt>
                <c:pt idx="26498">
                  <c:v>1</c:v>
                </c:pt>
                <c:pt idx="26499">
                  <c:v>1</c:v>
                </c:pt>
                <c:pt idx="26500">
                  <c:v>1</c:v>
                </c:pt>
                <c:pt idx="26501">
                  <c:v>1</c:v>
                </c:pt>
                <c:pt idx="26502">
                  <c:v>1</c:v>
                </c:pt>
                <c:pt idx="26503">
                  <c:v>1</c:v>
                </c:pt>
                <c:pt idx="26504">
                  <c:v>1</c:v>
                </c:pt>
                <c:pt idx="26505">
                  <c:v>1</c:v>
                </c:pt>
                <c:pt idx="26506">
                  <c:v>1</c:v>
                </c:pt>
                <c:pt idx="26507">
                  <c:v>1</c:v>
                </c:pt>
                <c:pt idx="26508">
                  <c:v>1</c:v>
                </c:pt>
                <c:pt idx="26509">
                  <c:v>1</c:v>
                </c:pt>
                <c:pt idx="26510">
                  <c:v>1</c:v>
                </c:pt>
                <c:pt idx="26511">
                  <c:v>1</c:v>
                </c:pt>
                <c:pt idx="26512">
                  <c:v>1</c:v>
                </c:pt>
                <c:pt idx="26513">
                  <c:v>1</c:v>
                </c:pt>
                <c:pt idx="26514">
                  <c:v>1</c:v>
                </c:pt>
                <c:pt idx="26515">
                  <c:v>1</c:v>
                </c:pt>
                <c:pt idx="26516">
                  <c:v>1</c:v>
                </c:pt>
                <c:pt idx="26517">
                  <c:v>1</c:v>
                </c:pt>
                <c:pt idx="26518">
                  <c:v>1</c:v>
                </c:pt>
                <c:pt idx="26519">
                  <c:v>1</c:v>
                </c:pt>
                <c:pt idx="26520">
                  <c:v>1</c:v>
                </c:pt>
                <c:pt idx="26521">
                  <c:v>1</c:v>
                </c:pt>
                <c:pt idx="26522">
                  <c:v>1</c:v>
                </c:pt>
                <c:pt idx="26523">
                  <c:v>1</c:v>
                </c:pt>
                <c:pt idx="26524">
                  <c:v>1</c:v>
                </c:pt>
                <c:pt idx="26525">
                  <c:v>1</c:v>
                </c:pt>
                <c:pt idx="26526">
                  <c:v>1</c:v>
                </c:pt>
                <c:pt idx="26527">
                  <c:v>1</c:v>
                </c:pt>
                <c:pt idx="26528">
                  <c:v>1</c:v>
                </c:pt>
                <c:pt idx="26529">
                  <c:v>1</c:v>
                </c:pt>
                <c:pt idx="26530">
                  <c:v>1</c:v>
                </c:pt>
                <c:pt idx="26531">
                  <c:v>1</c:v>
                </c:pt>
                <c:pt idx="26532">
                  <c:v>1</c:v>
                </c:pt>
                <c:pt idx="26533">
                  <c:v>1</c:v>
                </c:pt>
                <c:pt idx="26534">
                  <c:v>1</c:v>
                </c:pt>
                <c:pt idx="26535">
                  <c:v>1</c:v>
                </c:pt>
                <c:pt idx="26536">
                  <c:v>1</c:v>
                </c:pt>
                <c:pt idx="26537">
                  <c:v>1</c:v>
                </c:pt>
                <c:pt idx="26538">
                  <c:v>1</c:v>
                </c:pt>
                <c:pt idx="26539">
                  <c:v>1</c:v>
                </c:pt>
                <c:pt idx="26540">
                  <c:v>1</c:v>
                </c:pt>
                <c:pt idx="26541">
                  <c:v>1</c:v>
                </c:pt>
                <c:pt idx="26542">
                  <c:v>1</c:v>
                </c:pt>
                <c:pt idx="26543">
                  <c:v>1</c:v>
                </c:pt>
                <c:pt idx="26544">
                  <c:v>1</c:v>
                </c:pt>
                <c:pt idx="26545">
                  <c:v>1</c:v>
                </c:pt>
                <c:pt idx="26546">
                  <c:v>1</c:v>
                </c:pt>
                <c:pt idx="26547">
                  <c:v>1</c:v>
                </c:pt>
                <c:pt idx="26548">
                  <c:v>1</c:v>
                </c:pt>
                <c:pt idx="26549">
                  <c:v>1</c:v>
                </c:pt>
                <c:pt idx="26550">
                  <c:v>1</c:v>
                </c:pt>
                <c:pt idx="26551">
                  <c:v>1</c:v>
                </c:pt>
                <c:pt idx="26552">
                  <c:v>1</c:v>
                </c:pt>
                <c:pt idx="26553">
                  <c:v>1</c:v>
                </c:pt>
                <c:pt idx="26554">
                  <c:v>1</c:v>
                </c:pt>
                <c:pt idx="26555">
                  <c:v>1</c:v>
                </c:pt>
                <c:pt idx="26556">
                  <c:v>1</c:v>
                </c:pt>
                <c:pt idx="26557">
                  <c:v>1</c:v>
                </c:pt>
                <c:pt idx="26558">
                  <c:v>1</c:v>
                </c:pt>
                <c:pt idx="26559">
                  <c:v>1</c:v>
                </c:pt>
                <c:pt idx="26560">
                  <c:v>1</c:v>
                </c:pt>
                <c:pt idx="26561">
                  <c:v>1</c:v>
                </c:pt>
                <c:pt idx="26562">
                  <c:v>1</c:v>
                </c:pt>
                <c:pt idx="26563">
                  <c:v>1</c:v>
                </c:pt>
                <c:pt idx="26564">
                  <c:v>1</c:v>
                </c:pt>
                <c:pt idx="26565">
                  <c:v>1</c:v>
                </c:pt>
                <c:pt idx="26566">
                  <c:v>1</c:v>
                </c:pt>
                <c:pt idx="26567">
                  <c:v>1</c:v>
                </c:pt>
                <c:pt idx="26568">
                  <c:v>1</c:v>
                </c:pt>
                <c:pt idx="26569">
                  <c:v>1</c:v>
                </c:pt>
                <c:pt idx="26570">
                  <c:v>1</c:v>
                </c:pt>
                <c:pt idx="26571">
                  <c:v>1</c:v>
                </c:pt>
                <c:pt idx="26572">
                  <c:v>1</c:v>
                </c:pt>
                <c:pt idx="26573">
                  <c:v>1</c:v>
                </c:pt>
                <c:pt idx="26574">
                  <c:v>1</c:v>
                </c:pt>
                <c:pt idx="26575">
                  <c:v>1</c:v>
                </c:pt>
                <c:pt idx="26576">
                  <c:v>1</c:v>
                </c:pt>
                <c:pt idx="26577">
                  <c:v>1</c:v>
                </c:pt>
                <c:pt idx="26578">
                  <c:v>1</c:v>
                </c:pt>
                <c:pt idx="26579">
                  <c:v>1</c:v>
                </c:pt>
                <c:pt idx="26580">
                  <c:v>1</c:v>
                </c:pt>
                <c:pt idx="26581">
                  <c:v>1</c:v>
                </c:pt>
                <c:pt idx="26582">
                  <c:v>1</c:v>
                </c:pt>
                <c:pt idx="26583">
                  <c:v>1</c:v>
                </c:pt>
                <c:pt idx="26584">
                  <c:v>0.6</c:v>
                </c:pt>
                <c:pt idx="26585">
                  <c:v>1</c:v>
                </c:pt>
                <c:pt idx="26586">
                  <c:v>1</c:v>
                </c:pt>
                <c:pt idx="26587">
                  <c:v>1</c:v>
                </c:pt>
                <c:pt idx="26588">
                  <c:v>1</c:v>
                </c:pt>
                <c:pt idx="26589">
                  <c:v>1</c:v>
                </c:pt>
                <c:pt idx="26590">
                  <c:v>1</c:v>
                </c:pt>
                <c:pt idx="26591">
                  <c:v>1</c:v>
                </c:pt>
                <c:pt idx="26592">
                  <c:v>1</c:v>
                </c:pt>
                <c:pt idx="26593">
                  <c:v>1</c:v>
                </c:pt>
                <c:pt idx="26594">
                  <c:v>1</c:v>
                </c:pt>
                <c:pt idx="26595">
                  <c:v>1</c:v>
                </c:pt>
                <c:pt idx="26596">
                  <c:v>1</c:v>
                </c:pt>
                <c:pt idx="26597">
                  <c:v>1</c:v>
                </c:pt>
                <c:pt idx="26598">
                  <c:v>1</c:v>
                </c:pt>
                <c:pt idx="26599">
                  <c:v>1</c:v>
                </c:pt>
                <c:pt idx="26600">
                  <c:v>1</c:v>
                </c:pt>
                <c:pt idx="26601">
                  <c:v>0.8</c:v>
                </c:pt>
                <c:pt idx="26602">
                  <c:v>1</c:v>
                </c:pt>
                <c:pt idx="26603">
                  <c:v>1</c:v>
                </c:pt>
                <c:pt idx="26604">
                  <c:v>1</c:v>
                </c:pt>
                <c:pt idx="26605">
                  <c:v>1</c:v>
                </c:pt>
                <c:pt idx="26606">
                  <c:v>1</c:v>
                </c:pt>
                <c:pt idx="26607">
                  <c:v>1</c:v>
                </c:pt>
                <c:pt idx="26608">
                  <c:v>1</c:v>
                </c:pt>
                <c:pt idx="26609">
                  <c:v>1</c:v>
                </c:pt>
                <c:pt idx="26610">
                  <c:v>1</c:v>
                </c:pt>
                <c:pt idx="26611">
                  <c:v>1</c:v>
                </c:pt>
                <c:pt idx="26612">
                  <c:v>1</c:v>
                </c:pt>
                <c:pt idx="26613">
                  <c:v>1</c:v>
                </c:pt>
                <c:pt idx="26614">
                  <c:v>1</c:v>
                </c:pt>
                <c:pt idx="26615">
                  <c:v>1</c:v>
                </c:pt>
                <c:pt idx="26616">
                  <c:v>1</c:v>
                </c:pt>
                <c:pt idx="26617">
                  <c:v>1</c:v>
                </c:pt>
                <c:pt idx="26618">
                  <c:v>1</c:v>
                </c:pt>
                <c:pt idx="26619">
                  <c:v>1</c:v>
                </c:pt>
                <c:pt idx="26620">
                  <c:v>1</c:v>
                </c:pt>
                <c:pt idx="26621">
                  <c:v>1</c:v>
                </c:pt>
                <c:pt idx="26622">
                  <c:v>1</c:v>
                </c:pt>
                <c:pt idx="26623">
                  <c:v>1</c:v>
                </c:pt>
                <c:pt idx="26624">
                  <c:v>1</c:v>
                </c:pt>
                <c:pt idx="26625">
                  <c:v>1</c:v>
                </c:pt>
                <c:pt idx="26626">
                  <c:v>1</c:v>
                </c:pt>
                <c:pt idx="26627">
                  <c:v>1</c:v>
                </c:pt>
                <c:pt idx="26628">
                  <c:v>1</c:v>
                </c:pt>
                <c:pt idx="26629">
                  <c:v>1</c:v>
                </c:pt>
                <c:pt idx="26630">
                  <c:v>1</c:v>
                </c:pt>
                <c:pt idx="26631">
                  <c:v>1</c:v>
                </c:pt>
                <c:pt idx="26632">
                  <c:v>1</c:v>
                </c:pt>
                <c:pt idx="26633">
                  <c:v>0.8</c:v>
                </c:pt>
                <c:pt idx="26634">
                  <c:v>1</c:v>
                </c:pt>
                <c:pt idx="26635">
                  <c:v>1</c:v>
                </c:pt>
                <c:pt idx="26636">
                  <c:v>1</c:v>
                </c:pt>
                <c:pt idx="26637">
                  <c:v>1</c:v>
                </c:pt>
                <c:pt idx="26638">
                  <c:v>1</c:v>
                </c:pt>
                <c:pt idx="26639">
                  <c:v>1</c:v>
                </c:pt>
                <c:pt idx="26640">
                  <c:v>1</c:v>
                </c:pt>
                <c:pt idx="26641">
                  <c:v>1</c:v>
                </c:pt>
                <c:pt idx="26642">
                  <c:v>1</c:v>
                </c:pt>
                <c:pt idx="26643">
                  <c:v>1</c:v>
                </c:pt>
                <c:pt idx="26644">
                  <c:v>1</c:v>
                </c:pt>
                <c:pt idx="26645">
                  <c:v>1</c:v>
                </c:pt>
                <c:pt idx="26646">
                  <c:v>1</c:v>
                </c:pt>
                <c:pt idx="26647">
                  <c:v>1</c:v>
                </c:pt>
                <c:pt idx="26648">
                  <c:v>1</c:v>
                </c:pt>
                <c:pt idx="26649">
                  <c:v>1</c:v>
                </c:pt>
                <c:pt idx="26650">
                  <c:v>1</c:v>
                </c:pt>
                <c:pt idx="26651">
                  <c:v>1</c:v>
                </c:pt>
                <c:pt idx="26652">
                  <c:v>1</c:v>
                </c:pt>
                <c:pt idx="26653">
                  <c:v>1</c:v>
                </c:pt>
                <c:pt idx="26654">
                  <c:v>1</c:v>
                </c:pt>
                <c:pt idx="26655">
                  <c:v>1</c:v>
                </c:pt>
                <c:pt idx="26656">
                  <c:v>1</c:v>
                </c:pt>
                <c:pt idx="26657">
                  <c:v>1</c:v>
                </c:pt>
                <c:pt idx="26658">
                  <c:v>1</c:v>
                </c:pt>
                <c:pt idx="26659">
                  <c:v>1</c:v>
                </c:pt>
                <c:pt idx="26660">
                  <c:v>1</c:v>
                </c:pt>
                <c:pt idx="26661">
                  <c:v>1</c:v>
                </c:pt>
                <c:pt idx="26662">
                  <c:v>1</c:v>
                </c:pt>
                <c:pt idx="26663">
                  <c:v>1</c:v>
                </c:pt>
                <c:pt idx="26664">
                  <c:v>1</c:v>
                </c:pt>
                <c:pt idx="26665">
                  <c:v>1</c:v>
                </c:pt>
                <c:pt idx="26666">
                  <c:v>1</c:v>
                </c:pt>
                <c:pt idx="26667">
                  <c:v>1</c:v>
                </c:pt>
                <c:pt idx="26668">
                  <c:v>1</c:v>
                </c:pt>
                <c:pt idx="26669">
                  <c:v>1</c:v>
                </c:pt>
                <c:pt idx="26670">
                  <c:v>1</c:v>
                </c:pt>
                <c:pt idx="26671">
                  <c:v>1</c:v>
                </c:pt>
                <c:pt idx="26672">
                  <c:v>1</c:v>
                </c:pt>
                <c:pt idx="26673">
                  <c:v>1</c:v>
                </c:pt>
                <c:pt idx="26674">
                  <c:v>1</c:v>
                </c:pt>
                <c:pt idx="26675">
                  <c:v>1</c:v>
                </c:pt>
                <c:pt idx="26676">
                  <c:v>1</c:v>
                </c:pt>
                <c:pt idx="26677">
                  <c:v>1</c:v>
                </c:pt>
                <c:pt idx="26678">
                  <c:v>1</c:v>
                </c:pt>
                <c:pt idx="26679">
                  <c:v>1</c:v>
                </c:pt>
                <c:pt idx="26680">
                  <c:v>1</c:v>
                </c:pt>
                <c:pt idx="26681">
                  <c:v>1</c:v>
                </c:pt>
                <c:pt idx="26682">
                  <c:v>1</c:v>
                </c:pt>
                <c:pt idx="26683">
                  <c:v>1</c:v>
                </c:pt>
                <c:pt idx="26684">
                  <c:v>1</c:v>
                </c:pt>
                <c:pt idx="26685">
                  <c:v>1</c:v>
                </c:pt>
                <c:pt idx="26686">
                  <c:v>1</c:v>
                </c:pt>
                <c:pt idx="26687">
                  <c:v>1</c:v>
                </c:pt>
                <c:pt idx="26688">
                  <c:v>1</c:v>
                </c:pt>
                <c:pt idx="26689">
                  <c:v>1</c:v>
                </c:pt>
                <c:pt idx="26690">
                  <c:v>1</c:v>
                </c:pt>
                <c:pt idx="26691">
                  <c:v>1</c:v>
                </c:pt>
                <c:pt idx="26692">
                  <c:v>1</c:v>
                </c:pt>
                <c:pt idx="26693">
                  <c:v>1</c:v>
                </c:pt>
                <c:pt idx="26694">
                  <c:v>1</c:v>
                </c:pt>
                <c:pt idx="26695">
                  <c:v>1</c:v>
                </c:pt>
                <c:pt idx="26696">
                  <c:v>1</c:v>
                </c:pt>
                <c:pt idx="26697">
                  <c:v>1</c:v>
                </c:pt>
                <c:pt idx="26698">
                  <c:v>1</c:v>
                </c:pt>
                <c:pt idx="26699">
                  <c:v>1</c:v>
                </c:pt>
                <c:pt idx="26700">
                  <c:v>1</c:v>
                </c:pt>
                <c:pt idx="26701">
                  <c:v>1</c:v>
                </c:pt>
                <c:pt idx="26702">
                  <c:v>1</c:v>
                </c:pt>
                <c:pt idx="26703">
                  <c:v>1</c:v>
                </c:pt>
                <c:pt idx="26704">
                  <c:v>1</c:v>
                </c:pt>
                <c:pt idx="26705">
                  <c:v>1</c:v>
                </c:pt>
                <c:pt idx="26706">
                  <c:v>1</c:v>
                </c:pt>
                <c:pt idx="26707">
                  <c:v>1</c:v>
                </c:pt>
                <c:pt idx="26708">
                  <c:v>1</c:v>
                </c:pt>
                <c:pt idx="26709">
                  <c:v>1</c:v>
                </c:pt>
                <c:pt idx="26710">
                  <c:v>1</c:v>
                </c:pt>
                <c:pt idx="26711">
                  <c:v>1</c:v>
                </c:pt>
                <c:pt idx="26712">
                  <c:v>1</c:v>
                </c:pt>
                <c:pt idx="26713">
                  <c:v>1</c:v>
                </c:pt>
                <c:pt idx="26714">
                  <c:v>1</c:v>
                </c:pt>
                <c:pt idx="26715">
                  <c:v>1</c:v>
                </c:pt>
                <c:pt idx="26716">
                  <c:v>1</c:v>
                </c:pt>
                <c:pt idx="26717">
                  <c:v>1</c:v>
                </c:pt>
                <c:pt idx="26718">
                  <c:v>1</c:v>
                </c:pt>
                <c:pt idx="26719">
                  <c:v>1</c:v>
                </c:pt>
                <c:pt idx="26720">
                  <c:v>1</c:v>
                </c:pt>
                <c:pt idx="26721">
                  <c:v>1</c:v>
                </c:pt>
                <c:pt idx="26722">
                  <c:v>1</c:v>
                </c:pt>
                <c:pt idx="26723">
                  <c:v>1</c:v>
                </c:pt>
                <c:pt idx="26724">
                  <c:v>1</c:v>
                </c:pt>
                <c:pt idx="26725">
                  <c:v>1</c:v>
                </c:pt>
                <c:pt idx="26726">
                  <c:v>1</c:v>
                </c:pt>
                <c:pt idx="26727">
                  <c:v>1</c:v>
                </c:pt>
                <c:pt idx="26728">
                  <c:v>1</c:v>
                </c:pt>
                <c:pt idx="26729">
                  <c:v>1</c:v>
                </c:pt>
                <c:pt idx="26730">
                  <c:v>1</c:v>
                </c:pt>
                <c:pt idx="26731">
                  <c:v>1</c:v>
                </c:pt>
                <c:pt idx="26732">
                  <c:v>1</c:v>
                </c:pt>
                <c:pt idx="26733">
                  <c:v>1</c:v>
                </c:pt>
                <c:pt idx="26734">
                  <c:v>1</c:v>
                </c:pt>
                <c:pt idx="26735">
                  <c:v>1</c:v>
                </c:pt>
                <c:pt idx="26736">
                  <c:v>1</c:v>
                </c:pt>
                <c:pt idx="26737">
                  <c:v>1</c:v>
                </c:pt>
                <c:pt idx="26738">
                  <c:v>1</c:v>
                </c:pt>
                <c:pt idx="26739">
                  <c:v>1</c:v>
                </c:pt>
                <c:pt idx="26740">
                  <c:v>1</c:v>
                </c:pt>
                <c:pt idx="26741">
                  <c:v>1</c:v>
                </c:pt>
                <c:pt idx="26742">
                  <c:v>1</c:v>
                </c:pt>
                <c:pt idx="26743">
                  <c:v>1</c:v>
                </c:pt>
                <c:pt idx="26744">
                  <c:v>1</c:v>
                </c:pt>
                <c:pt idx="26745">
                  <c:v>1</c:v>
                </c:pt>
                <c:pt idx="26746">
                  <c:v>1</c:v>
                </c:pt>
                <c:pt idx="26747">
                  <c:v>1</c:v>
                </c:pt>
                <c:pt idx="26748">
                  <c:v>1</c:v>
                </c:pt>
                <c:pt idx="26749">
                  <c:v>1</c:v>
                </c:pt>
                <c:pt idx="26750">
                  <c:v>1</c:v>
                </c:pt>
                <c:pt idx="26751">
                  <c:v>1</c:v>
                </c:pt>
                <c:pt idx="26752">
                  <c:v>1</c:v>
                </c:pt>
                <c:pt idx="26753">
                  <c:v>1</c:v>
                </c:pt>
                <c:pt idx="26754">
                  <c:v>1</c:v>
                </c:pt>
                <c:pt idx="26755">
                  <c:v>1</c:v>
                </c:pt>
                <c:pt idx="26756">
                  <c:v>1</c:v>
                </c:pt>
                <c:pt idx="26757">
                  <c:v>1</c:v>
                </c:pt>
                <c:pt idx="26758">
                  <c:v>1</c:v>
                </c:pt>
                <c:pt idx="26759">
                  <c:v>1</c:v>
                </c:pt>
                <c:pt idx="26760">
                  <c:v>1</c:v>
                </c:pt>
                <c:pt idx="26761">
                  <c:v>1</c:v>
                </c:pt>
                <c:pt idx="26762">
                  <c:v>1</c:v>
                </c:pt>
                <c:pt idx="26763">
                  <c:v>1</c:v>
                </c:pt>
                <c:pt idx="26764">
                  <c:v>1</c:v>
                </c:pt>
                <c:pt idx="26765">
                  <c:v>1</c:v>
                </c:pt>
                <c:pt idx="26766">
                  <c:v>1</c:v>
                </c:pt>
                <c:pt idx="26767">
                  <c:v>1</c:v>
                </c:pt>
                <c:pt idx="26768">
                  <c:v>1</c:v>
                </c:pt>
                <c:pt idx="26769">
                  <c:v>1</c:v>
                </c:pt>
                <c:pt idx="26770">
                  <c:v>1</c:v>
                </c:pt>
                <c:pt idx="26771">
                  <c:v>0.8</c:v>
                </c:pt>
                <c:pt idx="26772">
                  <c:v>1</c:v>
                </c:pt>
                <c:pt idx="26773">
                  <c:v>1</c:v>
                </c:pt>
                <c:pt idx="26774">
                  <c:v>1</c:v>
                </c:pt>
                <c:pt idx="26775">
                  <c:v>1</c:v>
                </c:pt>
                <c:pt idx="26776">
                  <c:v>1</c:v>
                </c:pt>
                <c:pt idx="26777">
                  <c:v>1</c:v>
                </c:pt>
                <c:pt idx="26778">
                  <c:v>1</c:v>
                </c:pt>
                <c:pt idx="26779">
                  <c:v>1</c:v>
                </c:pt>
                <c:pt idx="26780">
                  <c:v>1</c:v>
                </c:pt>
                <c:pt idx="26781">
                  <c:v>1</c:v>
                </c:pt>
                <c:pt idx="26782">
                  <c:v>1</c:v>
                </c:pt>
                <c:pt idx="26783">
                  <c:v>1</c:v>
                </c:pt>
                <c:pt idx="26784">
                  <c:v>1</c:v>
                </c:pt>
                <c:pt idx="26785">
                  <c:v>1</c:v>
                </c:pt>
                <c:pt idx="26786">
                  <c:v>1</c:v>
                </c:pt>
                <c:pt idx="26787">
                  <c:v>1</c:v>
                </c:pt>
                <c:pt idx="26788">
                  <c:v>1</c:v>
                </c:pt>
                <c:pt idx="26789">
                  <c:v>1</c:v>
                </c:pt>
                <c:pt idx="26790">
                  <c:v>1</c:v>
                </c:pt>
                <c:pt idx="26791">
                  <c:v>1</c:v>
                </c:pt>
                <c:pt idx="26792">
                  <c:v>1</c:v>
                </c:pt>
                <c:pt idx="26793">
                  <c:v>1</c:v>
                </c:pt>
                <c:pt idx="26794">
                  <c:v>1</c:v>
                </c:pt>
                <c:pt idx="26795">
                  <c:v>1</c:v>
                </c:pt>
                <c:pt idx="26796">
                  <c:v>1</c:v>
                </c:pt>
                <c:pt idx="26797">
                  <c:v>1</c:v>
                </c:pt>
                <c:pt idx="26798">
                  <c:v>1</c:v>
                </c:pt>
                <c:pt idx="26799">
                  <c:v>1</c:v>
                </c:pt>
                <c:pt idx="26800">
                  <c:v>1</c:v>
                </c:pt>
                <c:pt idx="26801">
                  <c:v>1</c:v>
                </c:pt>
                <c:pt idx="26802">
                  <c:v>1</c:v>
                </c:pt>
                <c:pt idx="26803">
                  <c:v>1</c:v>
                </c:pt>
                <c:pt idx="26804">
                  <c:v>1</c:v>
                </c:pt>
                <c:pt idx="26805">
                  <c:v>1</c:v>
                </c:pt>
                <c:pt idx="26806">
                  <c:v>1</c:v>
                </c:pt>
                <c:pt idx="26807">
                  <c:v>1</c:v>
                </c:pt>
                <c:pt idx="26808">
                  <c:v>1</c:v>
                </c:pt>
                <c:pt idx="26809">
                  <c:v>1</c:v>
                </c:pt>
                <c:pt idx="26810">
                  <c:v>1</c:v>
                </c:pt>
                <c:pt idx="26811">
                  <c:v>1</c:v>
                </c:pt>
                <c:pt idx="26812">
                  <c:v>1</c:v>
                </c:pt>
                <c:pt idx="26813">
                  <c:v>1</c:v>
                </c:pt>
                <c:pt idx="26814">
                  <c:v>1</c:v>
                </c:pt>
                <c:pt idx="26815">
                  <c:v>1</c:v>
                </c:pt>
                <c:pt idx="26816">
                  <c:v>1</c:v>
                </c:pt>
                <c:pt idx="26817">
                  <c:v>1</c:v>
                </c:pt>
                <c:pt idx="26818">
                  <c:v>1</c:v>
                </c:pt>
                <c:pt idx="26819">
                  <c:v>1</c:v>
                </c:pt>
                <c:pt idx="26820">
                  <c:v>1</c:v>
                </c:pt>
                <c:pt idx="26821">
                  <c:v>1</c:v>
                </c:pt>
                <c:pt idx="26822">
                  <c:v>1</c:v>
                </c:pt>
                <c:pt idx="26823">
                  <c:v>1</c:v>
                </c:pt>
                <c:pt idx="26824">
                  <c:v>1</c:v>
                </c:pt>
                <c:pt idx="26825">
                  <c:v>1</c:v>
                </c:pt>
                <c:pt idx="26826">
                  <c:v>1</c:v>
                </c:pt>
                <c:pt idx="26827">
                  <c:v>1</c:v>
                </c:pt>
                <c:pt idx="26828">
                  <c:v>1</c:v>
                </c:pt>
                <c:pt idx="26829">
                  <c:v>1</c:v>
                </c:pt>
                <c:pt idx="26830">
                  <c:v>1</c:v>
                </c:pt>
                <c:pt idx="26831">
                  <c:v>1</c:v>
                </c:pt>
                <c:pt idx="26832">
                  <c:v>1</c:v>
                </c:pt>
                <c:pt idx="26833">
                  <c:v>1</c:v>
                </c:pt>
                <c:pt idx="26834">
                  <c:v>1</c:v>
                </c:pt>
                <c:pt idx="26835">
                  <c:v>1</c:v>
                </c:pt>
                <c:pt idx="26836">
                  <c:v>1</c:v>
                </c:pt>
                <c:pt idx="26837">
                  <c:v>1</c:v>
                </c:pt>
                <c:pt idx="26838">
                  <c:v>1</c:v>
                </c:pt>
                <c:pt idx="26839">
                  <c:v>1</c:v>
                </c:pt>
                <c:pt idx="26840">
                  <c:v>1</c:v>
                </c:pt>
                <c:pt idx="26841">
                  <c:v>1</c:v>
                </c:pt>
                <c:pt idx="26842">
                  <c:v>1</c:v>
                </c:pt>
                <c:pt idx="26843">
                  <c:v>1</c:v>
                </c:pt>
                <c:pt idx="26844">
                  <c:v>1</c:v>
                </c:pt>
                <c:pt idx="26845">
                  <c:v>1</c:v>
                </c:pt>
                <c:pt idx="26846">
                  <c:v>1</c:v>
                </c:pt>
                <c:pt idx="26847">
                  <c:v>1</c:v>
                </c:pt>
                <c:pt idx="26848">
                  <c:v>1</c:v>
                </c:pt>
                <c:pt idx="26849">
                  <c:v>1</c:v>
                </c:pt>
                <c:pt idx="26850">
                  <c:v>1</c:v>
                </c:pt>
                <c:pt idx="26851">
                  <c:v>1</c:v>
                </c:pt>
                <c:pt idx="26852">
                  <c:v>0.8</c:v>
                </c:pt>
                <c:pt idx="26853">
                  <c:v>1</c:v>
                </c:pt>
                <c:pt idx="26854">
                  <c:v>1</c:v>
                </c:pt>
                <c:pt idx="26855">
                  <c:v>1</c:v>
                </c:pt>
                <c:pt idx="26856">
                  <c:v>1</c:v>
                </c:pt>
                <c:pt idx="26857">
                  <c:v>1</c:v>
                </c:pt>
                <c:pt idx="26858">
                  <c:v>1</c:v>
                </c:pt>
                <c:pt idx="26859">
                  <c:v>1</c:v>
                </c:pt>
                <c:pt idx="26860">
                  <c:v>1</c:v>
                </c:pt>
                <c:pt idx="26861">
                  <c:v>1</c:v>
                </c:pt>
                <c:pt idx="26862">
                  <c:v>1</c:v>
                </c:pt>
                <c:pt idx="26863">
                  <c:v>1</c:v>
                </c:pt>
                <c:pt idx="26864">
                  <c:v>1</c:v>
                </c:pt>
                <c:pt idx="26865">
                  <c:v>1</c:v>
                </c:pt>
                <c:pt idx="26866">
                  <c:v>1</c:v>
                </c:pt>
                <c:pt idx="26867">
                  <c:v>1</c:v>
                </c:pt>
                <c:pt idx="26868">
                  <c:v>1</c:v>
                </c:pt>
                <c:pt idx="26869">
                  <c:v>1</c:v>
                </c:pt>
                <c:pt idx="26870">
                  <c:v>0.8</c:v>
                </c:pt>
                <c:pt idx="26871">
                  <c:v>1</c:v>
                </c:pt>
                <c:pt idx="26872">
                  <c:v>1</c:v>
                </c:pt>
                <c:pt idx="26873">
                  <c:v>1</c:v>
                </c:pt>
                <c:pt idx="26874">
                  <c:v>1</c:v>
                </c:pt>
                <c:pt idx="26875">
                  <c:v>1</c:v>
                </c:pt>
                <c:pt idx="26876">
                  <c:v>1</c:v>
                </c:pt>
                <c:pt idx="26877">
                  <c:v>1</c:v>
                </c:pt>
                <c:pt idx="26878">
                  <c:v>1</c:v>
                </c:pt>
                <c:pt idx="26879">
                  <c:v>1</c:v>
                </c:pt>
                <c:pt idx="26880">
                  <c:v>1</c:v>
                </c:pt>
                <c:pt idx="26881">
                  <c:v>1</c:v>
                </c:pt>
                <c:pt idx="26882">
                  <c:v>1</c:v>
                </c:pt>
                <c:pt idx="26883">
                  <c:v>1</c:v>
                </c:pt>
                <c:pt idx="26884">
                  <c:v>1</c:v>
                </c:pt>
                <c:pt idx="26885">
                  <c:v>1</c:v>
                </c:pt>
                <c:pt idx="26886">
                  <c:v>1</c:v>
                </c:pt>
                <c:pt idx="26887">
                  <c:v>1</c:v>
                </c:pt>
                <c:pt idx="26888">
                  <c:v>1</c:v>
                </c:pt>
                <c:pt idx="26889">
                  <c:v>1</c:v>
                </c:pt>
                <c:pt idx="26890">
                  <c:v>1</c:v>
                </c:pt>
                <c:pt idx="26891">
                  <c:v>1</c:v>
                </c:pt>
                <c:pt idx="26892">
                  <c:v>1</c:v>
                </c:pt>
                <c:pt idx="26893">
                  <c:v>1</c:v>
                </c:pt>
                <c:pt idx="26894">
                  <c:v>1</c:v>
                </c:pt>
                <c:pt idx="26895">
                  <c:v>1</c:v>
                </c:pt>
                <c:pt idx="26896">
                  <c:v>1</c:v>
                </c:pt>
                <c:pt idx="26897">
                  <c:v>1</c:v>
                </c:pt>
                <c:pt idx="26898">
                  <c:v>1</c:v>
                </c:pt>
                <c:pt idx="26899">
                  <c:v>1</c:v>
                </c:pt>
                <c:pt idx="26900">
                  <c:v>1</c:v>
                </c:pt>
                <c:pt idx="26901">
                  <c:v>1</c:v>
                </c:pt>
                <c:pt idx="26902">
                  <c:v>1</c:v>
                </c:pt>
                <c:pt idx="26903">
                  <c:v>1</c:v>
                </c:pt>
                <c:pt idx="26904">
                  <c:v>1</c:v>
                </c:pt>
                <c:pt idx="26905">
                  <c:v>1</c:v>
                </c:pt>
                <c:pt idx="26906">
                  <c:v>1</c:v>
                </c:pt>
                <c:pt idx="26907">
                  <c:v>1</c:v>
                </c:pt>
                <c:pt idx="26908">
                  <c:v>1</c:v>
                </c:pt>
                <c:pt idx="26909">
                  <c:v>1</c:v>
                </c:pt>
                <c:pt idx="26910">
                  <c:v>1</c:v>
                </c:pt>
                <c:pt idx="26911">
                  <c:v>0.2</c:v>
                </c:pt>
                <c:pt idx="26912">
                  <c:v>1</c:v>
                </c:pt>
                <c:pt idx="26913">
                  <c:v>1</c:v>
                </c:pt>
                <c:pt idx="26914">
                  <c:v>1</c:v>
                </c:pt>
                <c:pt idx="26915">
                  <c:v>1</c:v>
                </c:pt>
                <c:pt idx="26916">
                  <c:v>1</c:v>
                </c:pt>
                <c:pt idx="26917">
                  <c:v>1</c:v>
                </c:pt>
                <c:pt idx="26918">
                  <c:v>1</c:v>
                </c:pt>
                <c:pt idx="26919">
                  <c:v>0.6</c:v>
                </c:pt>
                <c:pt idx="26920">
                  <c:v>1</c:v>
                </c:pt>
                <c:pt idx="26921">
                  <c:v>1</c:v>
                </c:pt>
                <c:pt idx="26922">
                  <c:v>1</c:v>
                </c:pt>
                <c:pt idx="26923">
                  <c:v>1</c:v>
                </c:pt>
                <c:pt idx="26924">
                  <c:v>1</c:v>
                </c:pt>
                <c:pt idx="26925">
                  <c:v>1</c:v>
                </c:pt>
                <c:pt idx="26926">
                  <c:v>1</c:v>
                </c:pt>
                <c:pt idx="26927">
                  <c:v>1</c:v>
                </c:pt>
                <c:pt idx="26928">
                  <c:v>1</c:v>
                </c:pt>
                <c:pt idx="26929">
                  <c:v>1</c:v>
                </c:pt>
                <c:pt idx="26930">
                  <c:v>1</c:v>
                </c:pt>
                <c:pt idx="26931">
                  <c:v>1</c:v>
                </c:pt>
                <c:pt idx="26932">
                  <c:v>1</c:v>
                </c:pt>
                <c:pt idx="26933">
                  <c:v>1</c:v>
                </c:pt>
                <c:pt idx="26934">
                  <c:v>1</c:v>
                </c:pt>
                <c:pt idx="26935">
                  <c:v>1</c:v>
                </c:pt>
                <c:pt idx="26936">
                  <c:v>1</c:v>
                </c:pt>
                <c:pt idx="26937">
                  <c:v>1</c:v>
                </c:pt>
                <c:pt idx="26938">
                  <c:v>1</c:v>
                </c:pt>
                <c:pt idx="26939">
                  <c:v>1</c:v>
                </c:pt>
                <c:pt idx="26940">
                  <c:v>1</c:v>
                </c:pt>
                <c:pt idx="26941">
                  <c:v>1</c:v>
                </c:pt>
                <c:pt idx="26942">
                  <c:v>0.6</c:v>
                </c:pt>
                <c:pt idx="26943">
                  <c:v>1</c:v>
                </c:pt>
                <c:pt idx="26944">
                  <c:v>1</c:v>
                </c:pt>
                <c:pt idx="26945">
                  <c:v>1</c:v>
                </c:pt>
                <c:pt idx="26946">
                  <c:v>0.83333333300000001</c:v>
                </c:pt>
                <c:pt idx="26947">
                  <c:v>0.83333333300000001</c:v>
                </c:pt>
                <c:pt idx="26948">
                  <c:v>0.83333333300000001</c:v>
                </c:pt>
                <c:pt idx="26949">
                  <c:v>1</c:v>
                </c:pt>
                <c:pt idx="26950">
                  <c:v>1</c:v>
                </c:pt>
                <c:pt idx="26951">
                  <c:v>1</c:v>
                </c:pt>
                <c:pt idx="26952">
                  <c:v>0.83333333300000001</c:v>
                </c:pt>
                <c:pt idx="26953">
                  <c:v>1</c:v>
                </c:pt>
                <c:pt idx="26954">
                  <c:v>1</c:v>
                </c:pt>
                <c:pt idx="26955">
                  <c:v>0.83333333300000001</c:v>
                </c:pt>
                <c:pt idx="26956">
                  <c:v>1</c:v>
                </c:pt>
                <c:pt idx="26957">
                  <c:v>0.83333333300000001</c:v>
                </c:pt>
                <c:pt idx="26958">
                  <c:v>1</c:v>
                </c:pt>
                <c:pt idx="26959">
                  <c:v>1</c:v>
                </c:pt>
                <c:pt idx="26960">
                  <c:v>1</c:v>
                </c:pt>
                <c:pt idx="26961">
                  <c:v>1</c:v>
                </c:pt>
                <c:pt idx="26962">
                  <c:v>1</c:v>
                </c:pt>
                <c:pt idx="26963">
                  <c:v>1</c:v>
                </c:pt>
                <c:pt idx="26964">
                  <c:v>1</c:v>
                </c:pt>
                <c:pt idx="26965">
                  <c:v>1</c:v>
                </c:pt>
                <c:pt idx="26966">
                  <c:v>1</c:v>
                </c:pt>
                <c:pt idx="26967">
                  <c:v>1</c:v>
                </c:pt>
                <c:pt idx="26968">
                  <c:v>1</c:v>
                </c:pt>
                <c:pt idx="26969">
                  <c:v>1</c:v>
                </c:pt>
                <c:pt idx="26970">
                  <c:v>1</c:v>
                </c:pt>
                <c:pt idx="26971">
                  <c:v>1</c:v>
                </c:pt>
                <c:pt idx="26972">
                  <c:v>1</c:v>
                </c:pt>
                <c:pt idx="26973">
                  <c:v>1</c:v>
                </c:pt>
                <c:pt idx="26974">
                  <c:v>1</c:v>
                </c:pt>
                <c:pt idx="26975">
                  <c:v>1</c:v>
                </c:pt>
                <c:pt idx="26976">
                  <c:v>1</c:v>
                </c:pt>
                <c:pt idx="26977">
                  <c:v>1</c:v>
                </c:pt>
                <c:pt idx="26978">
                  <c:v>0.83333333300000001</c:v>
                </c:pt>
                <c:pt idx="26979">
                  <c:v>1</c:v>
                </c:pt>
                <c:pt idx="26980">
                  <c:v>0.83333333300000001</c:v>
                </c:pt>
                <c:pt idx="26981">
                  <c:v>1</c:v>
                </c:pt>
                <c:pt idx="26982">
                  <c:v>0.83333333300000001</c:v>
                </c:pt>
                <c:pt idx="26983">
                  <c:v>1</c:v>
                </c:pt>
                <c:pt idx="26984">
                  <c:v>1</c:v>
                </c:pt>
                <c:pt idx="26985">
                  <c:v>1</c:v>
                </c:pt>
                <c:pt idx="26986">
                  <c:v>1</c:v>
                </c:pt>
                <c:pt idx="26987">
                  <c:v>1</c:v>
                </c:pt>
                <c:pt idx="26988">
                  <c:v>1</c:v>
                </c:pt>
                <c:pt idx="26989">
                  <c:v>1</c:v>
                </c:pt>
                <c:pt idx="26990">
                  <c:v>1</c:v>
                </c:pt>
                <c:pt idx="26991">
                  <c:v>1</c:v>
                </c:pt>
                <c:pt idx="26992">
                  <c:v>0.83333333300000001</c:v>
                </c:pt>
                <c:pt idx="26993">
                  <c:v>1</c:v>
                </c:pt>
                <c:pt idx="26994">
                  <c:v>1</c:v>
                </c:pt>
                <c:pt idx="26995">
                  <c:v>1</c:v>
                </c:pt>
                <c:pt idx="26996">
                  <c:v>1</c:v>
                </c:pt>
                <c:pt idx="26997">
                  <c:v>1</c:v>
                </c:pt>
                <c:pt idx="26998">
                  <c:v>1</c:v>
                </c:pt>
                <c:pt idx="26999">
                  <c:v>1</c:v>
                </c:pt>
                <c:pt idx="27000">
                  <c:v>1</c:v>
                </c:pt>
                <c:pt idx="27001">
                  <c:v>1</c:v>
                </c:pt>
                <c:pt idx="27002">
                  <c:v>1</c:v>
                </c:pt>
                <c:pt idx="27003">
                  <c:v>1</c:v>
                </c:pt>
                <c:pt idx="27004">
                  <c:v>1</c:v>
                </c:pt>
                <c:pt idx="27005">
                  <c:v>1</c:v>
                </c:pt>
                <c:pt idx="27006">
                  <c:v>1</c:v>
                </c:pt>
                <c:pt idx="27007">
                  <c:v>1</c:v>
                </c:pt>
                <c:pt idx="27008">
                  <c:v>1</c:v>
                </c:pt>
                <c:pt idx="27009">
                  <c:v>1</c:v>
                </c:pt>
                <c:pt idx="27010">
                  <c:v>1</c:v>
                </c:pt>
                <c:pt idx="27011">
                  <c:v>1</c:v>
                </c:pt>
                <c:pt idx="27012">
                  <c:v>1</c:v>
                </c:pt>
                <c:pt idx="27013">
                  <c:v>1</c:v>
                </c:pt>
                <c:pt idx="27014">
                  <c:v>1</c:v>
                </c:pt>
                <c:pt idx="27015">
                  <c:v>0.83333333300000001</c:v>
                </c:pt>
                <c:pt idx="27016">
                  <c:v>1</c:v>
                </c:pt>
                <c:pt idx="27017">
                  <c:v>1</c:v>
                </c:pt>
                <c:pt idx="27018">
                  <c:v>1</c:v>
                </c:pt>
                <c:pt idx="27019">
                  <c:v>1</c:v>
                </c:pt>
                <c:pt idx="27020">
                  <c:v>1</c:v>
                </c:pt>
                <c:pt idx="27021">
                  <c:v>1</c:v>
                </c:pt>
                <c:pt idx="27022">
                  <c:v>1</c:v>
                </c:pt>
                <c:pt idx="27023">
                  <c:v>1</c:v>
                </c:pt>
                <c:pt idx="27024">
                  <c:v>1</c:v>
                </c:pt>
                <c:pt idx="27025">
                  <c:v>0.83333333300000001</c:v>
                </c:pt>
                <c:pt idx="27026">
                  <c:v>1</c:v>
                </c:pt>
                <c:pt idx="27027">
                  <c:v>1</c:v>
                </c:pt>
                <c:pt idx="27028">
                  <c:v>1</c:v>
                </c:pt>
                <c:pt idx="27029">
                  <c:v>1</c:v>
                </c:pt>
                <c:pt idx="27030">
                  <c:v>0.83333333300000001</c:v>
                </c:pt>
                <c:pt idx="27031">
                  <c:v>1</c:v>
                </c:pt>
                <c:pt idx="27032">
                  <c:v>1</c:v>
                </c:pt>
                <c:pt idx="27033">
                  <c:v>1</c:v>
                </c:pt>
                <c:pt idx="27034">
                  <c:v>1</c:v>
                </c:pt>
                <c:pt idx="27035">
                  <c:v>1</c:v>
                </c:pt>
                <c:pt idx="27036">
                  <c:v>1</c:v>
                </c:pt>
                <c:pt idx="27037">
                  <c:v>0.83333333300000001</c:v>
                </c:pt>
                <c:pt idx="27038">
                  <c:v>1</c:v>
                </c:pt>
                <c:pt idx="27039">
                  <c:v>1</c:v>
                </c:pt>
                <c:pt idx="27040">
                  <c:v>1</c:v>
                </c:pt>
                <c:pt idx="27041">
                  <c:v>1</c:v>
                </c:pt>
                <c:pt idx="27042">
                  <c:v>1</c:v>
                </c:pt>
                <c:pt idx="27043">
                  <c:v>1</c:v>
                </c:pt>
                <c:pt idx="27044">
                  <c:v>0.83333333300000001</c:v>
                </c:pt>
                <c:pt idx="27045">
                  <c:v>0.83333333300000001</c:v>
                </c:pt>
                <c:pt idx="27046">
                  <c:v>1</c:v>
                </c:pt>
                <c:pt idx="27047">
                  <c:v>1</c:v>
                </c:pt>
                <c:pt idx="27048">
                  <c:v>1</c:v>
                </c:pt>
                <c:pt idx="27049">
                  <c:v>1</c:v>
                </c:pt>
                <c:pt idx="27050">
                  <c:v>1</c:v>
                </c:pt>
                <c:pt idx="27051">
                  <c:v>1</c:v>
                </c:pt>
                <c:pt idx="27052">
                  <c:v>1</c:v>
                </c:pt>
                <c:pt idx="27053">
                  <c:v>1</c:v>
                </c:pt>
                <c:pt idx="27054">
                  <c:v>0.83333333300000001</c:v>
                </c:pt>
                <c:pt idx="27055">
                  <c:v>1</c:v>
                </c:pt>
                <c:pt idx="27056">
                  <c:v>1</c:v>
                </c:pt>
                <c:pt idx="27057">
                  <c:v>1</c:v>
                </c:pt>
                <c:pt idx="27058">
                  <c:v>1</c:v>
                </c:pt>
                <c:pt idx="27059">
                  <c:v>1</c:v>
                </c:pt>
                <c:pt idx="27060">
                  <c:v>1</c:v>
                </c:pt>
                <c:pt idx="27061">
                  <c:v>1</c:v>
                </c:pt>
                <c:pt idx="27062">
                  <c:v>1</c:v>
                </c:pt>
                <c:pt idx="27063">
                  <c:v>0.83333333300000001</c:v>
                </c:pt>
                <c:pt idx="27064">
                  <c:v>1</c:v>
                </c:pt>
                <c:pt idx="27065">
                  <c:v>0.83333333300000001</c:v>
                </c:pt>
                <c:pt idx="27066">
                  <c:v>1</c:v>
                </c:pt>
                <c:pt idx="27067">
                  <c:v>1</c:v>
                </c:pt>
                <c:pt idx="27068">
                  <c:v>0.66666666699999999</c:v>
                </c:pt>
                <c:pt idx="27069">
                  <c:v>1</c:v>
                </c:pt>
                <c:pt idx="27070">
                  <c:v>1</c:v>
                </c:pt>
                <c:pt idx="27071">
                  <c:v>1</c:v>
                </c:pt>
                <c:pt idx="27072">
                  <c:v>0.83333333300000001</c:v>
                </c:pt>
                <c:pt idx="27073">
                  <c:v>1</c:v>
                </c:pt>
                <c:pt idx="27074">
                  <c:v>1</c:v>
                </c:pt>
                <c:pt idx="27075">
                  <c:v>1</c:v>
                </c:pt>
                <c:pt idx="27076">
                  <c:v>1</c:v>
                </c:pt>
                <c:pt idx="27077">
                  <c:v>1</c:v>
                </c:pt>
                <c:pt idx="27078">
                  <c:v>1</c:v>
                </c:pt>
                <c:pt idx="27079">
                  <c:v>1</c:v>
                </c:pt>
                <c:pt idx="27080">
                  <c:v>1</c:v>
                </c:pt>
                <c:pt idx="27081">
                  <c:v>1</c:v>
                </c:pt>
                <c:pt idx="27082">
                  <c:v>0.83333333300000001</c:v>
                </c:pt>
                <c:pt idx="27083">
                  <c:v>1</c:v>
                </c:pt>
                <c:pt idx="27084">
                  <c:v>1</c:v>
                </c:pt>
                <c:pt idx="27085">
                  <c:v>0.83333333300000001</c:v>
                </c:pt>
                <c:pt idx="27086">
                  <c:v>1</c:v>
                </c:pt>
                <c:pt idx="27087">
                  <c:v>0.16666666699999999</c:v>
                </c:pt>
                <c:pt idx="27088">
                  <c:v>1</c:v>
                </c:pt>
                <c:pt idx="27089">
                  <c:v>1</c:v>
                </c:pt>
                <c:pt idx="27090">
                  <c:v>1</c:v>
                </c:pt>
                <c:pt idx="27091">
                  <c:v>1</c:v>
                </c:pt>
                <c:pt idx="27092">
                  <c:v>1</c:v>
                </c:pt>
                <c:pt idx="27093">
                  <c:v>1</c:v>
                </c:pt>
                <c:pt idx="27094">
                  <c:v>1</c:v>
                </c:pt>
                <c:pt idx="27095">
                  <c:v>0.83333333300000001</c:v>
                </c:pt>
                <c:pt idx="27096">
                  <c:v>1</c:v>
                </c:pt>
                <c:pt idx="27097">
                  <c:v>1</c:v>
                </c:pt>
                <c:pt idx="27098">
                  <c:v>1</c:v>
                </c:pt>
                <c:pt idx="27099">
                  <c:v>1</c:v>
                </c:pt>
                <c:pt idx="27100">
                  <c:v>0.83333333300000001</c:v>
                </c:pt>
                <c:pt idx="27101">
                  <c:v>1</c:v>
                </c:pt>
                <c:pt idx="27102">
                  <c:v>1</c:v>
                </c:pt>
                <c:pt idx="27103">
                  <c:v>1</c:v>
                </c:pt>
                <c:pt idx="27104">
                  <c:v>1</c:v>
                </c:pt>
                <c:pt idx="27105">
                  <c:v>1</c:v>
                </c:pt>
                <c:pt idx="27106">
                  <c:v>0.83333333300000001</c:v>
                </c:pt>
                <c:pt idx="27107">
                  <c:v>1</c:v>
                </c:pt>
                <c:pt idx="27108">
                  <c:v>1</c:v>
                </c:pt>
                <c:pt idx="27109">
                  <c:v>1</c:v>
                </c:pt>
                <c:pt idx="27110">
                  <c:v>1</c:v>
                </c:pt>
                <c:pt idx="27111">
                  <c:v>1</c:v>
                </c:pt>
                <c:pt idx="27112">
                  <c:v>1</c:v>
                </c:pt>
                <c:pt idx="27113">
                  <c:v>1</c:v>
                </c:pt>
                <c:pt idx="27114">
                  <c:v>1</c:v>
                </c:pt>
                <c:pt idx="27115">
                  <c:v>0.83333333300000001</c:v>
                </c:pt>
                <c:pt idx="27116">
                  <c:v>1</c:v>
                </c:pt>
                <c:pt idx="27117">
                  <c:v>1</c:v>
                </c:pt>
                <c:pt idx="27118">
                  <c:v>1</c:v>
                </c:pt>
                <c:pt idx="27119">
                  <c:v>1</c:v>
                </c:pt>
                <c:pt idx="27120">
                  <c:v>1</c:v>
                </c:pt>
                <c:pt idx="27121">
                  <c:v>1</c:v>
                </c:pt>
                <c:pt idx="27122">
                  <c:v>1</c:v>
                </c:pt>
                <c:pt idx="27123">
                  <c:v>1</c:v>
                </c:pt>
                <c:pt idx="27124">
                  <c:v>1</c:v>
                </c:pt>
                <c:pt idx="27125">
                  <c:v>1</c:v>
                </c:pt>
                <c:pt idx="27126">
                  <c:v>1</c:v>
                </c:pt>
                <c:pt idx="27127">
                  <c:v>1</c:v>
                </c:pt>
                <c:pt idx="27128">
                  <c:v>1</c:v>
                </c:pt>
                <c:pt idx="27129">
                  <c:v>1</c:v>
                </c:pt>
                <c:pt idx="27130">
                  <c:v>1</c:v>
                </c:pt>
                <c:pt idx="27131">
                  <c:v>1</c:v>
                </c:pt>
                <c:pt idx="27132">
                  <c:v>1</c:v>
                </c:pt>
                <c:pt idx="27133">
                  <c:v>1</c:v>
                </c:pt>
                <c:pt idx="27134">
                  <c:v>1</c:v>
                </c:pt>
                <c:pt idx="27135">
                  <c:v>1</c:v>
                </c:pt>
                <c:pt idx="27136">
                  <c:v>1</c:v>
                </c:pt>
                <c:pt idx="27137">
                  <c:v>1</c:v>
                </c:pt>
                <c:pt idx="27138">
                  <c:v>1</c:v>
                </c:pt>
                <c:pt idx="27139">
                  <c:v>1</c:v>
                </c:pt>
                <c:pt idx="27140">
                  <c:v>1</c:v>
                </c:pt>
                <c:pt idx="27141">
                  <c:v>1</c:v>
                </c:pt>
                <c:pt idx="27142">
                  <c:v>1</c:v>
                </c:pt>
                <c:pt idx="27143">
                  <c:v>1</c:v>
                </c:pt>
                <c:pt idx="27144">
                  <c:v>1</c:v>
                </c:pt>
                <c:pt idx="27145">
                  <c:v>1</c:v>
                </c:pt>
                <c:pt idx="27146">
                  <c:v>1</c:v>
                </c:pt>
                <c:pt idx="27147">
                  <c:v>1</c:v>
                </c:pt>
                <c:pt idx="27148">
                  <c:v>1</c:v>
                </c:pt>
                <c:pt idx="27149">
                  <c:v>1</c:v>
                </c:pt>
                <c:pt idx="27150">
                  <c:v>1</c:v>
                </c:pt>
                <c:pt idx="27151">
                  <c:v>1</c:v>
                </c:pt>
                <c:pt idx="27152">
                  <c:v>0.83333333300000001</c:v>
                </c:pt>
                <c:pt idx="27153">
                  <c:v>1</c:v>
                </c:pt>
                <c:pt idx="27154">
                  <c:v>1</c:v>
                </c:pt>
                <c:pt idx="27155">
                  <c:v>1</c:v>
                </c:pt>
                <c:pt idx="27156">
                  <c:v>0.66666666699999999</c:v>
                </c:pt>
                <c:pt idx="27157">
                  <c:v>1</c:v>
                </c:pt>
                <c:pt idx="27158">
                  <c:v>1</c:v>
                </c:pt>
                <c:pt idx="27159">
                  <c:v>1</c:v>
                </c:pt>
                <c:pt idx="27160">
                  <c:v>1</c:v>
                </c:pt>
                <c:pt idx="27161">
                  <c:v>1</c:v>
                </c:pt>
                <c:pt idx="27162">
                  <c:v>1</c:v>
                </c:pt>
                <c:pt idx="27163">
                  <c:v>1</c:v>
                </c:pt>
                <c:pt idx="27164">
                  <c:v>1</c:v>
                </c:pt>
                <c:pt idx="27165">
                  <c:v>1</c:v>
                </c:pt>
                <c:pt idx="27166">
                  <c:v>1</c:v>
                </c:pt>
                <c:pt idx="27167">
                  <c:v>1</c:v>
                </c:pt>
                <c:pt idx="27168">
                  <c:v>1</c:v>
                </c:pt>
                <c:pt idx="27169">
                  <c:v>1</c:v>
                </c:pt>
                <c:pt idx="27170">
                  <c:v>1</c:v>
                </c:pt>
                <c:pt idx="27171">
                  <c:v>1</c:v>
                </c:pt>
                <c:pt idx="27172">
                  <c:v>1</c:v>
                </c:pt>
                <c:pt idx="27173">
                  <c:v>1</c:v>
                </c:pt>
                <c:pt idx="27174">
                  <c:v>1</c:v>
                </c:pt>
                <c:pt idx="27175">
                  <c:v>1</c:v>
                </c:pt>
                <c:pt idx="27176">
                  <c:v>1</c:v>
                </c:pt>
                <c:pt idx="27177">
                  <c:v>0.83333333300000001</c:v>
                </c:pt>
                <c:pt idx="27178">
                  <c:v>1</c:v>
                </c:pt>
                <c:pt idx="27179">
                  <c:v>1</c:v>
                </c:pt>
                <c:pt idx="27180">
                  <c:v>1</c:v>
                </c:pt>
                <c:pt idx="27181">
                  <c:v>0.83333333300000001</c:v>
                </c:pt>
                <c:pt idx="27182">
                  <c:v>1</c:v>
                </c:pt>
                <c:pt idx="27183">
                  <c:v>1</c:v>
                </c:pt>
                <c:pt idx="27184">
                  <c:v>0.83333333300000001</c:v>
                </c:pt>
                <c:pt idx="27185">
                  <c:v>1</c:v>
                </c:pt>
                <c:pt idx="27186">
                  <c:v>1</c:v>
                </c:pt>
                <c:pt idx="27187">
                  <c:v>1</c:v>
                </c:pt>
                <c:pt idx="27188">
                  <c:v>1</c:v>
                </c:pt>
                <c:pt idx="27189">
                  <c:v>1</c:v>
                </c:pt>
                <c:pt idx="27190">
                  <c:v>1</c:v>
                </c:pt>
                <c:pt idx="27191">
                  <c:v>1</c:v>
                </c:pt>
                <c:pt idx="27192">
                  <c:v>1</c:v>
                </c:pt>
                <c:pt idx="27193">
                  <c:v>1</c:v>
                </c:pt>
                <c:pt idx="27194">
                  <c:v>1</c:v>
                </c:pt>
                <c:pt idx="27195">
                  <c:v>1</c:v>
                </c:pt>
                <c:pt idx="27196">
                  <c:v>1</c:v>
                </c:pt>
                <c:pt idx="27197">
                  <c:v>1</c:v>
                </c:pt>
                <c:pt idx="27198">
                  <c:v>1</c:v>
                </c:pt>
                <c:pt idx="27199">
                  <c:v>1</c:v>
                </c:pt>
                <c:pt idx="27200">
                  <c:v>1</c:v>
                </c:pt>
                <c:pt idx="27201">
                  <c:v>1</c:v>
                </c:pt>
                <c:pt idx="27202">
                  <c:v>1</c:v>
                </c:pt>
                <c:pt idx="27203">
                  <c:v>1</c:v>
                </c:pt>
                <c:pt idx="27204">
                  <c:v>1</c:v>
                </c:pt>
                <c:pt idx="27205">
                  <c:v>1</c:v>
                </c:pt>
                <c:pt idx="27206">
                  <c:v>0.66666666699999999</c:v>
                </c:pt>
                <c:pt idx="27207">
                  <c:v>1</c:v>
                </c:pt>
                <c:pt idx="27208">
                  <c:v>0.83333333300000001</c:v>
                </c:pt>
                <c:pt idx="27209">
                  <c:v>1</c:v>
                </c:pt>
                <c:pt idx="27210">
                  <c:v>1</c:v>
                </c:pt>
                <c:pt idx="27211">
                  <c:v>1</c:v>
                </c:pt>
                <c:pt idx="27212">
                  <c:v>1</c:v>
                </c:pt>
                <c:pt idx="27213">
                  <c:v>1</c:v>
                </c:pt>
                <c:pt idx="27214">
                  <c:v>1</c:v>
                </c:pt>
                <c:pt idx="27215">
                  <c:v>0.83333333300000001</c:v>
                </c:pt>
                <c:pt idx="27216">
                  <c:v>1</c:v>
                </c:pt>
                <c:pt idx="27217">
                  <c:v>1</c:v>
                </c:pt>
                <c:pt idx="27218">
                  <c:v>1</c:v>
                </c:pt>
                <c:pt idx="27219">
                  <c:v>1</c:v>
                </c:pt>
                <c:pt idx="27220">
                  <c:v>0.83333333300000001</c:v>
                </c:pt>
                <c:pt idx="27221">
                  <c:v>0.83333333300000001</c:v>
                </c:pt>
                <c:pt idx="27222">
                  <c:v>1</c:v>
                </c:pt>
                <c:pt idx="27223">
                  <c:v>1</c:v>
                </c:pt>
                <c:pt idx="27224">
                  <c:v>1</c:v>
                </c:pt>
                <c:pt idx="27225">
                  <c:v>1</c:v>
                </c:pt>
                <c:pt idx="27226">
                  <c:v>1</c:v>
                </c:pt>
                <c:pt idx="27227">
                  <c:v>1</c:v>
                </c:pt>
                <c:pt idx="27228">
                  <c:v>1</c:v>
                </c:pt>
                <c:pt idx="27229">
                  <c:v>1</c:v>
                </c:pt>
                <c:pt idx="27230">
                  <c:v>0.83333333300000001</c:v>
                </c:pt>
                <c:pt idx="27231">
                  <c:v>1</c:v>
                </c:pt>
                <c:pt idx="27232">
                  <c:v>1</c:v>
                </c:pt>
                <c:pt idx="27233">
                  <c:v>1</c:v>
                </c:pt>
                <c:pt idx="27234">
                  <c:v>1</c:v>
                </c:pt>
                <c:pt idx="27235">
                  <c:v>0.83333333300000001</c:v>
                </c:pt>
                <c:pt idx="27236">
                  <c:v>1</c:v>
                </c:pt>
                <c:pt idx="27237">
                  <c:v>1</c:v>
                </c:pt>
                <c:pt idx="27238">
                  <c:v>1</c:v>
                </c:pt>
                <c:pt idx="27239">
                  <c:v>1</c:v>
                </c:pt>
                <c:pt idx="27240">
                  <c:v>1</c:v>
                </c:pt>
                <c:pt idx="27241">
                  <c:v>1</c:v>
                </c:pt>
                <c:pt idx="27242">
                  <c:v>1</c:v>
                </c:pt>
                <c:pt idx="27243">
                  <c:v>1</c:v>
                </c:pt>
                <c:pt idx="27244">
                  <c:v>1</c:v>
                </c:pt>
                <c:pt idx="27245">
                  <c:v>1</c:v>
                </c:pt>
                <c:pt idx="27246">
                  <c:v>1</c:v>
                </c:pt>
                <c:pt idx="27247">
                  <c:v>1</c:v>
                </c:pt>
                <c:pt idx="27248">
                  <c:v>1</c:v>
                </c:pt>
                <c:pt idx="27249">
                  <c:v>1</c:v>
                </c:pt>
                <c:pt idx="27250">
                  <c:v>1</c:v>
                </c:pt>
                <c:pt idx="27251">
                  <c:v>1</c:v>
                </c:pt>
                <c:pt idx="27252">
                  <c:v>1</c:v>
                </c:pt>
                <c:pt idx="27253">
                  <c:v>1</c:v>
                </c:pt>
                <c:pt idx="27254">
                  <c:v>1</c:v>
                </c:pt>
                <c:pt idx="27255">
                  <c:v>1</c:v>
                </c:pt>
                <c:pt idx="27256">
                  <c:v>1</c:v>
                </c:pt>
                <c:pt idx="27257">
                  <c:v>1</c:v>
                </c:pt>
                <c:pt idx="27258">
                  <c:v>1</c:v>
                </c:pt>
                <c:pt idx="27259">
                  <c:v>1</c:v>
                </c:pt>
                <c:pt idx="27260">
                  <c:v>1</c:v>
                </c:pt>
                <c:pt idx="27261">
                  <c:v>1</c:v>
                </c:pt>
                <c:pt idx="27262">
                  <c:v>1</c:v>
                </c:pt>
                <c:pt idx="27263">
                  <c:v>1</c:v>
                </c:pt>
                <c:pt idx="27264">
                  <c:v>1</c:v>
                </c:pt>
                <c:pt idx="27265">
                  <c:v>1</c:v>
                </c:pt>
                <c:pt idx="27266">
                  <c:v>1</c:v>
                </c:pt>
                <c:pt idx="27267">
                  <c:v>1</c:v>
                </c:pt>
                <c:pt idx="27268">
                  <c:v>1</c:v>
                </c:pt>
                <c:pt idx="27269">
                  <c:v>1</c:v>
                </c:pt>
                <c:pt idx="27270">
                  <c:v>1</c:v>
                </c:pt>
                <c:pt idx="27271">
                  <c:v>1</c:v>
                </c:pt>
                <c:pt idx="27272">
                  <c:v>1</c:v>
                </c:pt>
                <c:pt idx="27273">
                  <c:v>1</c:v>
                </c:pt>
                <c:pt idx="27274">
                  <c:v>1</c:v>
                </c:pt>
                <c:pt idx="27275">
                  <c:v>1</c:v>
                </c:pt>
                <c:pt idx="27276">
                  <c:v>0.5</c:v>
                </c:pt>
                <c:pt idx="27277">
                  <c:v>1</c:v>
                </c:pt>
                <c:pt idx="27278">
                  <c:v>1</c:v>
                </c:pt>
                <c:pt idx="27279">
                  <c:v>1</c:v>
                </c:pt>
                <c:pt idx="27280">
                  <c:v>1</c:v>
                </c:pt>
                <c:pt idx="27281">
                  <c:v>1</c:v>
                </c:pt>
                <c:pt idx="27282">
                  <c:v>1</c:v>
                </c:pt>
                <c:pt idx="27283">
                  <c:v>1</c:v>
                </c:pt>
                <c:pt idx="27284">
                  <c:v>1</c:v>
                </c:pt>
                <c:pt idx="27285">
                  <c:v>1</c:v>
                </c:pt>
                <c:pt idx="27286">
                  <c:v>1</c:v>
                </c:pt>
                <c:pt idx="27287">
                  <c:v>1</c:v>
                </c:pt>
                <c:pt idx="27288">
                  <c:v>1</c:v>
                </c:pt>
                <c:pt idx="27289">
                  <c:v>1</c:v>
                </c:pt>
                <c:pt idx="27290">
                  <c:v>1</c:v>
                </c:pt>
                <c:pt idx="27291">
                  <c:v>0.83333333300000001</c:v>
                </c:pt>
                <c:pt idx="27292">
                  <c:v>1</c:v>
                </c:pt>
                <c:pt idx="27293">
                  <c:v>1</c:v>
                </c:pt>
                <c:pt idx="27294">
                  <c:v>1</c:v>
                </c:pt>
                <c:pt idx="27295">
                  <c:v>1</c:v>
                </c:pt>
                <c:pt idx="27296">
                  <c:v>1</c:v>
                </c:pt>
                <c:pt idx="27297">
                  <c:v>0.83333333300000001</c:v>
                </c:pt>
                <c:pt idx="27298">
                  <c:v>1</c:v>
                </c:pt>
                <c:pt idx="27299">
                  <c:v>1</c:v>
                </c:pt>
                <c:pt idx="27300">
                  <c:v>1</c:v>
                </c:pt>
                <c:pt idx="27301">
                  <c:v>1</c:v>
                </c:pt>
                <c:pt idx="27302">
                  <c:v>1</c:v>
                </c:pt>
                <c:pt idx="27303">
                  <c:v>1</c:v>
                </c:pt>
                <c:pt idx="27304">
                  <c:v>1</c:v>
                </c:pt>
                <c:pt idx="27305">
                  <c:v>1</c:v>
                </c:pt>
                <c:pt idx="27306">
                  <c:v>1</c:v>
                </c:pt>
                <c:pt idx="27307">
                  <c:v>1</c:v>
                </c:pt>
                <c:pt idx="27308">
                  <c:v>1</c:v>
                </c:pt>
                <c:pt idx="27309">
                  <c:v>1</c:v>
                </c:pt>
                <c:pt idx="27310">
                  <c:v>1</c:v>
                </c:pt>
                <c:pt idx="27311">
                  <c:v>1</c:v>
                </c:pt>
                <c:pt idx="27312">
                  <c:v>1</c:v>
                </c:pt>
                <c:pt idx="27313">
                  <c:v>0.83333333300000001</c:v>
                </c:pt>
                <c:pt idx="27314">
                  <c:v>1</c:v>
                </c:pt>
                <c:pt idx="27315">
                  <c:v>1</c:v>
                </c:pt>
                <c:pt idx="27316">
                  <c:v>1</c:v>
                </c:pt>
                <c:pt idx="27317">
                  <c:v>1</c:v>
                </c:pt>
                <c:pt idx="27318">
                  <c:v>1</c:v>
                </c:pt>
                <c:pt idx="27319">
                  <c:v>1</c:v>
                </c:pt>
                <c:pt idx="27320">
                  <c:v>1</c:v>
                </c:pt>
                <c:pt idx="27321">
                  <c:v>1</c:v>
                </c:pt>
                <c:pt idx="27322">
                  <c:v>1</c:v>
                </c:pt>
                <c:pt idx="27323">
                  <c:v>1</c:v>
                </c:pt>
                <c:pt idx="27324">
                  <c:v>1</c:v>
                </c:pt>
                <c:pt idx="27325">
                  <c:v>1</c:v>
                </c:pt>
                <c:pt idx="27326">
                  <c:v>1</c:v>
                </c:pt>
                <c:pt idx="27327">
                  <c:v>0.83333333300000001</c:v>
                </c:pt>
                <c:pt idx="27328">
                  <c:v>1</c:v>
                </c:pt>
                <c:pt idx="27329">
                  <c:v>1</c:v>
                </c:pt>
                <c:pt idx="27330">
                  <c:v>1</c:v>
                </c:pt>
                <c:pt idx="27331">
                  <c:v>1</c:v>
                </c:pt>
                <c:pt idx="27332">
                  <c:v>1</c:v>
                </c:pt>
                <c:pt idx="27333">
                  <c:v>1</c:v>
                </c:pt>
                <c:pt idx="27334">
                  <c:v>1</c:v>
                </c:pt>
                <c:pt idx="27335">
                  <c:v>1</c:v>
                </c:pt>
                <c:pt idx="27336">
                  <c:v>1</c:v>
                </c:pt>
                <c:pt idx="27337">
                  <c:v>1</c:v>
                </c:pt>
                <c:pt idx="27338">
                  <c:v>1</c:v>
                </c:pt>
                <c:pt idx="27339">
                  <c:v>1</c:v>
                </c:pt>
                <c:pt idx="27340">
                  <c:v>1</c:v>
                </c:pt>
                <c:pt idx="27341">
                  <c:v>1</c:v>
                </c:pt>
                <c:pt idx="27342">
                  <c:v>1</c:v>
                </c:pt>
                <c:pt idx="27343">
                  <c:v>1</c:v>
                </c:pt>
                <c:pt idx="27344">
                  <c:v>1</c:v>
                </c:pt>
                <c:pt idx="27345">
                  <c:v>0.83333333300000001</c:v>
                </c:pt>
                <c:pt idx="27346">
                  <c:v>1</c:v>
                </c:pt>
                <c:pt idx="27347">
                  <c:v>1</c:v>
                </c:pt>
                <c:pt idx="27348">
                  <c:v>1</c:v>
                </c:pt>
                <c:pt idx="27349">
                  <c:v>1</c:v>
                </c:pt>
                <c:pt idx="27350">
                  <c:v>1</c:v>
                </c:pt>
                <c:pt idx="27351">
                  <c:v>1</c:v>
                </c:pt>
                <c:pt idx="27352">
                  <c:v>1</c:v>
                </c:pt>
                <c:pt idx="27353">
                  <c:v>1</c:v>
                </c:pt>
                <c:pt idx="27354">
                  <c:v>1</c:v>
                </c:pt>
                <c:pt idx="27355">
                  <c:v>1</c:v>
                </c:pt>
                <c:pt idx="27356">
                  <c:v>1</c:v>
                </c:pt>
                <c:pt idx="27357">
                  <c:v>1</c:v>
                </c:pt>
                <c:pt idx="27358">
                  <c:v>1</c:v>
                </c:pt>
                <c:pt idx="27359">
                  <c:v>1</c:v>
                </c:pt>
                <c:pt idx="27360">
                  <c:v>1</c:v>
                </c:pt>
                <c:pt idx="27361">
                  <c:v>1</c:v>
                </c:pt>
                <c:pt idx="27362">
                  <c:v>1</c:v>
                </c:pt>
                <c:pt idx="27363">
                  <c:v>1</c:v>
                </c:pt>
                <c:pt idx="27364">
                  <c:v>1</c:v>
                </c:pt>
                <c:pt idx="27365">
                  <c:v>1</c:v>
                </c:pt>
                <c:pt idx="27366">
                  <c:v>1</c:v>
                </c:pt>
                <c:pt idx="27367">
                  <c:v>1</c:v>
                </c:pt>
                <c:pt idx="27368">
                  <c:v>1</c:v>
                </c:pt>
                <c:pt idx="27369">
                  <c:v>1</c:v>
                </c:pt>
                <c:pt idx="27370">
                  <c:v>1</c:v>
                </c:pt>
                <c:pt idx="27371">
                  <c:v>1</c:v>
                </c:pt>
                <c:pt idx="27372">
                  <c:v>1</c:v>
                </c:pt>
                <c:pt idx="27373">
                  <c:v>1</c:v>
                </c:pt>
                <c:pt idx="27374">
                  <c:v>1</c:v>
                </c:pt>
                <c:pt idx="27375">
                  <c:v>1</c:v>
                </c:pt>
                <c:pt idx="27376">
                  <c:v>1</c:v>
                </c:pt>
                <c:pt idx="27377">
                  <c:v>1</c:v>
                </c:pt>
                <c:pt idx="27378">
                  <c:v>1</c:v>
                </c:pt>
                <c:pt idx="27379">
                  <c:v>1</c:v>
                </c:pt>
                <c:pt idx="27380">
                  <c:v>1</c:v>
                </c:pt>
                <c:pt idx="27381">
                  <c:v>1</c:v>
                </c:pt>
                <c:pt idx="27382">
                  <c:v>1</c:v>
                </c:pt>
                <c:pt idx="27383">
                  <c:v>1</c:v>
                </c:pt>
                <c:pt idx="27384">
                  <c:v>1</c:v>
                </c:pt>
                <c:pt idx="27385">
                  <c:v>0.83333333300000001</c:v>
                </c:pt>
                <c:pt idx="27386">
                  <c:v>1</c:v>
                </c:pt>
                <c:pt idx="27387">
                  <c:v>1</c:v>
                </c:pt>
                <c:pt idx="27388">
                  <c:v>1</c:v>
                </c:pt>
                <c:pt idx="27389">
                  <c:v>1</c:v>
                </c:pt>
                <c:pt idx="27390">
                  <c:v>1</c:v>
                </c:pt>
                <c:pt idx="27391">
                  <c:v>1</c:v>
                </c:pt>
                <c:pt idx="27392">
                  <c:v>1</c:v>
                </c:pt>
                <c:pt idx="27393">
                  <c:v>1</c:v>
                </c:pt>
                <c:pt idx="27394">
                  <c:v>1</c:v>
                </c:pt>
                <c:pt idx="27395">
                  <c:v>1</c:v>
                </c:pt>
                <c:pt idx="27396">
                  <c:v>1</c:v>
                </c:pt>
                <c:pt idx="27397">
                  <c:v>1</c:v>
                </c:pt>
                <c:pt idx="27398">
                  <c:v>1</c:v>
                </c:pt>
                <c:pt idx="27399">
                  <c:v>1</c:v>
                </c:pt>
                <c:pt idx="27400">
                  <c:v>1</c:v>
                </c:pt>
                <c:pt idx="27401">
                  <c:v>1</c:v>
                </c:pt>
                <c:pt idx="27402">
                  <c:v>1</c:v>
                </c:pt>
                <c:pt idx="27403">
                  <c:v>0.66666666699999999</c:v>
                </c:pt>
                <c:pt idx="27404">
                  <c:v>1</c:v>
                </c:pt>
                <c:pt idx="27405">
                  <c:v>1</c:v>
                </c:pt>
                <c:pt idx="27406">
                  <c:v>1</c:v>
                </c:pt>
                <c:pt idx="27407">
                  <c:v>1</c:v>
                </c:pt>
                <c:pt idx="27408">
                  <c:v>1</c:v>
                </c:pt>
                <c:pt idx="27409">
                  <c:v>1</c:v>
                </c:pt>
                <c:pt idx="27410">
                  <c:v>1</c:v>
                </c:pt>
                <c:pt idx="27411">
                  <c:v>0.83333333300000001</c:v>
                </c:pt>
                <c:pt idx="27412">
                  <c:v>1</c:v>
                </c:pt>
                <c:pt idx="27413">
                  <c:v>1</c:v>
                </c:pt>
                <c:pt idx="27414">
                  <c:v>1</c:v>
                </c:pt>
                <c:pt idx="27415">
                  <c:v>1</c:v>
                </c:pt>
                <c:pt idx="27416">
                  <c:v>1</c:v>
                </c:pt>
                <c:pt idx="27417">
                  <c:v>1</c:v>
                </c:pt>
                <c:pt idx="27418">
                  <c:v>1</c:v>
                </c:pt>
                <c:pt idx="27419">
                  <c:v>1</c:v>
                </c:pt>
                <c:pt idx="27420">
                  <c:v>1</c:v>
                </c:pt>
                <c:pt idx="27421">
                  <c:v>1</c:v>
                </c:pt>
                <c:pt idx="27422">
                  <c:v>1</c:v>
                </c:pt>
                <c:pt idx="27423">
                  <c:v>1</c:v>
                </c:pt>
                <c:pt idx="27424">
                  <c:v>1</c:v>
                </c:pt>
                <c:pt idx="27425">
                  <c:v>1</c:v>
                </c:pt>
                <c:pt idx="27426">
                  <c:v>1</c:v>
                </c:pt>
                <c:pt idx="27427">
                  <c:v>1</c:v>
                </c:pt>
                <c:pt idx="27428">
                  <c:v>1</c:v>
                </c:pt>
                <c:pt idx="27429">
                  <c:v>1</c:v>
                </c:pt>
                <c:pt idx="27430">
                  <c:v>1</c:v>
                </c:pt>
                <c:pt idx="27431">
                  <c:v>1</c:v>
                </c:pt>
                <c:pt idx="27432">
                  <c:v>1</c:v>
                </c:pt>
                <c:pt idx="27433">
                  <c:v>1</c:v>
                </c:pt>
                <c:pt idx="27434">
                  <c:v>1</c:v>
                </c:pt>
                <c:pt idx="27435">
                  <c:v>1</c:v>
                </c:pt>
                <c:pt idx="27436">
                  <c:v>0.83333333300000001</c:v>
                </c:pt>
                <c:pt idx="27437">
                  <c:v>1</c:v>
                </c:pt>
                <c:pt idx="27438">
                  <c:v>1</c:v>
                </c:pt>
                <c:pt idx="27439">
                  <c:v>1</c:v>
                </c:pt>
                <c:pt idx="27440">
                  <c:v>1</c:v>
                </c:pt>
                <c:pt idx="27441">
                  <c:v>1</c:v>
                </c:pt>
                <c:pt idx="27442">
                  <c:v>1</c:v>
                </c:pt>
                <c:pt idx="27443">
                  <c:v>0.83333333300000001</c:v>
                </c:pt>
                <c:pt idx="27444">
                  <c:v>1</c:v>
                </c:pt>
                <c:pt idx="27445">
                  <c:v>0.83333333300000001</c:v>
                </c:pt>
                <c:pt idx="27446">
                  <c:v>1</c:v>
                </c:pt>
                <c:pt idx="27447">
                  <c:v>1</c:v>
                </c:pt>
                <c:pt idx="27448">
                  <c:v>1</c:v>
                </c:pt>
                <c:pt idx="27449">
                  <c:v>1</c:v>
                </c:pt>
                <c:pt idx="27450">
                  <c:v>1</c:v>
                </c:pt>
                <c:pt idx="27451">
                  <c:v>1</c:v>
                </c:pt>
                <c:pt idx="27452">
                  <c:v>1</c:v>
                </c:pt>
                <c:pt idx="27453">
                  <c:v>1</c:v>
                </c:pt>
                <c:pt idx="27454">
                  <c:v>1</c:v>
                </c:pt>
                <c:pt idx="27455">
                  <c:v>0.83333333300000001</c:v>
                </c:pt>
                <c:pt idx="27456">
                  <c:v>1</c:v>
                </c:pt>
                <c:pt idx="27457">
                  <c:v>1</c:v>
                </c:pt>
                <c:pt idx="27458">
                  <c:v>1</c:v>
                </c:pt>
                <c:pt idx="27459">
                  <c:v>1</c:v>
                </c:pt>
                <c:pt idx="27460">
                  <c:v>1</c:v>
                </c:pt>
                <c:pt idx="27461">
                  <c:v>1</c:v>
                </c:pt>
                <c:pt idx="27462">
                  <c:v>1</c:v>
                </c:pt>
                <c:pt idx="27463">
                  <c:v>0.83333333300000001</c:v>
                </c:pt>
                <c:pt idx="27464">
                  <c:v>1</c:v>
                </c:pt>
                <c:pt idx="27465">
                  <c:v>1</c:v>
                </c:pt>
                <c:pt idx="27466">
                  <c:v>1</c:v>
                </c:pt>
                <c:pt idx="27467">
                  <c:v>1</c:v>
                </c:pt>
                <c:pt idx="27468">
                  <c:v>1</c:v>
                </c:pt>
                <c:pt idx="27469">
                  <c:v>1</c:v>
                </c:pt>
                <c:pt idx="27470">
                  <c:v>1</c:v>
                </c:pt>
                <c:pt idx="27471">
                  <c:v>1</c:v>
                </c:pt>
                <c:pt idx="27472">
                  <c:v>1</c:v>
                </c:pt>
                <c:pt idx="27473">
                  <c:v>1</c:v>
                </c:pt>
                <c:pt idx="27474">
                  <c:v>1</c:v>
                </c:pt>
                <c:pt idx="27475">
                  <c:v>1</c:v>
                </c:pt>
                <c:pt idx="27476">
                  <c:v>1</c:v>
                </c:pt>
                <c:pt idx="27477">
                  <c:v>1</c:v>
                </c:pt>
                <c:pt idx="27478">
                  <c:v>1</c:v>
                </c:pt>
                <c:pt idx="27479">
                  <c:v>1</c:v>
                </c:pt>
                <c:pt idx="27480">
                  <c:v>1</c:v>
                </c:pt>
                <c:pt idx="27481">
                  <c:v>1</c:v>
                </c:pt>
                <c:pt idx="27482">
                  <c:v>1</c:v>
                </c:pt>
                <c:pt idx="27483">
                  <c:v>1</c:v>
                </c:pt>
                <c:pt idx="27484">
                  <c:v>1</c:v>
                </c:pt>
                <c:pt idx="27485">
                  <c:v>1</c:v>
                </c:pt>
                <c:pt idx="27486">
                  <c:v>1</c:v>
                </c:pt>
                <c:pt idx="27487">
                  <c:v>1</c:v>
                </c:pt>
                <c:pt idx="27488">
                  <c:v>1</c:v>
                </c:pt>
                <c:pt idx="27489">
                  <c:v>1</c:v>
                </c:pt>
                <c:pt idx="27490">
                  <c:v>1</c:v>
                </c:pt>
                <c:pt idx="27491">
                  <c:v>1</c:v>
                </c:pt>
                <c:pt idx="27492">
                  <c:v>1</c:v>
                </c:pt>
                <c:pt idx="27493">
                  <c:v>1</c:v>
                </c:pt>
                <c:pt idx="27494">
                  <c:v>1</c:v>
                </c:pt>
                <c:pt idx="27495">
                  <c:v>1</c:v>
                </c:pt>
                <c:pt idx="27496">
                  <c:v>1</c:v>
                </c:pt>
                <c:pt idx="27497">
                  <c:v>1</c:v>
                </c:pt>
                <c:pt idx="27498">
                  <c:v>1</c:v>
                </c:pt>
                <c:pt idx="27499">
                  <c:v>1</c:v>
                </c:pt>
                <c:pt idx="27500">
                  <c:v>1</c:v>
                </c:pt>
                <c:pt idx="27501">
                  <c:v>1</c:v>
                </c:pt>
                <c:pt idx="27502">
                  <c:v>1</c:v>
                </c:pt>
                <c:pt idx="27503">
                  <c:v>1</c:v>
                </c:pt>
                <c:pt idx="27504">
                  <c:v>1</c:v>
                </c:pt>
                <c:pt idx="27505">
                  <c:v>1</c:v>
                </c:pt>
                <c:pt idx="27506">
                  <c:v>1</c:v>
                </c:pt>
                <c:pt idx="27507">
                  <c:v>1</c:v>
                </c:pt>
                <c:pt idx="27508">
                  <c:v>0.83333333300000001</c:v>
                </c:pt>
                <c:pt idx="27509">
                  <c:v>1</c:v>
                </c:pt>
                <c:pt idx="27510">
                  <c:v>1</c:v>
                </c:pt>
                <c:pt idx="27511">
                  <c:v>1</c:v>
                </c:pt>
                <c:pt idx="27512">
                  <c:v>1</c:v>
                </c:pt>
                <c:pt idx="27513">
                  <c:v>1</c:v>
                </c:pt>
                <c:pt idx="27514">
                  <c:v>1</c:v>
                </c:pt>
                <c:pt idx="27515">
                  <c:v>1</c:v>
                </c:pt>
                <c:pt idx="27516">
                  <c:v>1</c:v>
                </c:pt>
                <c:pt idx="27517">
                  <c:v>1</c:v>
                </c:pt>
                <c:pt idx="27518">
                  <c:v>1</c:v>
                </c:pt>
                <c:pt idx="27519">
                  <c:v>1</c:v>
                </c:pt>
                <c:pt idx="27520">
                  <c:v>1</c:v>
                </c:pt>
                <c:pt idx="27521">
                  <c:v>0.83333333300000001</c:v>
                </c:pt>
                <c:pt idx="27522">
                  <c:v>0.66666666699999999</c:v>
                </c:pt>
                <c:pt idx="27523">
                  <c:v>1</c:v>
                </c:pt>
                <c:pt idx="27524">
                  <c:v>1</c:v>
                </c:pt>
                <c:pt idx="27525">
                  <c:v>1</c:v>
                </c:pt>
                <c:pt idx="27526">
                  <c:v>1</c:v>
                </c:pt>
                <c:pt idx="27527">
                  <c:v>1</c:v>
                </c:pt>
                <c:pt idx="27528">
                  <c:v>1</c:v>
                </c:pt>
                <c:pt idx="27529">
                  <c:v>1</c:v>
                </c:pt>
                <c:pt idx="27530">
                  <c:v>1</c:v>
                </c:pt>
                <c:pt idx="27531">
                  <c:v>1</c:v>
                </c:pt>
                <c:pt idx="27532">
                  <c:v>1</c:v>
                </c:pt>
                <c:pt idx="27533">
                  <c:v>1</c:v>
                </c:pt>
                <c:pt idx="27534">
                  <c:v>1</c:v>
                </c:pt>
                <c:pt idx="27535">
                  <c:v>1</c:v>
                </c:pt>
                <c:pt idx="27536">
                  <c:v>1</c:v>
                </c:pt>
                <c:pt idx="27537">
                  <c:v>1</c:v>
                </c:pt>
                <c:pt idx="27538">
                  <c:v>1</c:v>
                </c:pt>
                <c:pt idx="27539">
                  <c:v>1</c:v>
                </c:pt>
                <c:pt idx="27540">
                  <c:v>1</c:v>
                </c:pt>
                <c:pt idx="27541">
                  <c:v>1</c:v>
                </c:pt>
                <c:pt idx="27542">
                  <c:v>1</c:v>
                </c:pt>
                <c:pt idx="27543">
                  <c:v>1</c:v>
                </c:pt>
                <c:pt idx="27544">
                  <c:v>1</c:v>
                </c:pt>
                <c:pt idx="27545">
                  <c:v>1</c:v>
                </c:pt>
                <c:pt idx="27546">
                  <c:v>1</c:v>
                </c:pt>
                <c:pt idx="27547">
                  <c:v>1</c:v>
                </c:pt>
                <c:pt idx="27548">
                  <c:v>1</c:v>
                </c:pt>
                <c:pt idx="27549">
                  <c:v>1</c:v>
                </c:pt>
                <c:pt idx="27550">
                  <c:v>1</c:v>
                </c:pt>
                <c:pt idx="27551">
                  <c:v>1</c:v>
                </c:pt>
                <c:pt idx="27552">
                  <c:v>1</c:v>
                </c:pt>
                <c:pt idx="27553">
                  <c:v>1</c:v>
                </c:pt>
                <c:pt idx="27554">
                  <c:v>1</c:v>
                </c:pt>
                <c:pt idx="27555">
                  <c:v>0.83333333300000001</c:v>
                </c:pt>
                <c:pt idx="27556">
                  <c:v>1</c:v>
                </c:pt>
                <c:pt idx="27557">
                  <c:v>1</c:v>
                </c:pt>
                <c:pt idx="27558">
                  <c:v>1</c:v>
                </c:pt>
                <c:pt idx="27559">
                  <c:v>1</c:v>
                </c:pt>
                <c:pt idx="27560">
                  <c:v>1</c:v>
                </c:pt>
                <c:pt idx="27561">
                  <c:v>1</c:v>
                </c:pt>
                <c:pt idx="27562">
                  <c:v>1</c:v>
                </c:pt>
                <c:pt idx="27563">
                  <c:v>1</c:v>
                </c:pt>
                <c:pt idx="27564">
                  <c:v>1</c:v>
                </c:pt>
                <c:pt idx="27565">
                  <c:v>1</c:v>
                </c:pt>
                <c:pt idx="27566">
                  <c:v>1</c:v>
                </c:pt>
                <c:pt idx="27567">
                  <c:v>1</c:v>
                </c:pt>
                <c:pt idx="27568">
                  <c:v>1</c:v>
                </c:pt>
                <c:pt idx="27569">
                  <c:v>1</c:v>
                </c:pt>
                <c:pt idx="27570">
                  <c:v>1</c:v>
                </c:pt>
                <c:pt idx="27571">
                  <c:v>1</c:v>
                </c:pt>
                <c:pt idx="27572">
                  <c:v>0.83333333300000001</c:v>
                </c:pt>
                <c:pt idx="27573">
                  <c:v>1</c:v>
                </c:pt>
                <c:pt idx="27574">
                  <c:v>1</c:v>
                </c:pt>
                <c:pt idx="27575">
                  <c:v>1</c:v>
                </c:pt>
                <c:pt idx="27576">
                  <c:v>1</c:v>
                </c:pt>
                <c:pt idx="27577">
                  <c:v>1</c:v>
                </c:pt>
                <c:pt idx="27578">
                  <c:v>0.83333333300000001</c:v>
                </c:pt>
                <c:pt idx="27579">
                  <c:v>1</c:v>
                </c:pt>
                <c:pt idx="27580">
                  <c:v>1</c:v>
                </c:pt>
                <c:pt idx="27581">
                  <c:v>1</c:v>
                </c:pt>
                <c:pt idx="27582">
                  <c:v>1</c:v>
                </c:pt>
                <c:pt idx="27583">
                  <c:v>1</c:v>
                </c:pt>
                <c:pt idx="27584">
                  <c:v>1</c:v>
                </c:pt>
                <c:pt idx="27585">
                  <c:v>1</c:v>
                </c:pt>
                <c:pt idx="27586">
                  <c:v>1</c:v>
                </c:pt>
                <c:pt idx="27587">
                  <c:v>0.83333333300000001</c:v>
                </c:pt>
                <c:pt idx="27588">
                  <c:v>1</c:v>
                </c:pt>
                <c:pt idx="27589">
                  <c:v>1</c:v>
                </c:pt>
                <c:pt idx="27590">
                  <c:v>1</c:v>
                </c:pt>
                <c:pt idx="27591">
                  <c:v>1</c:v>
                </c:pt>
                <c:pt idx="27592">
                  <c:v>1</c:v>
                </c:pt>
                <c:pt idx="27593">
                  <c:v>1</c:v>
                </c:pt>
                <c:pt idx="27594">
                  <c:v>1</c:v>
                </c:pt>
                <c:pt idx="27595">
                  <c:v>1</c:v>
                </c:pt>
                <c:pt idx="27596">
                  <c:v>1</c:v>
                </c:pt>
                <c:pt idx="27597">
                  <c:v>1</c:v>
                </c:pt>
                <c:pt idx="27598">
                  <c:v>1</c:v>
                </c:pt>
                <c:pt idx="27599">
                  <c:v>1</c:v>
                </c:pt>
                <c:pt idx="27600">
                  <c:v>1</c:v>
                </c:pt>
                <c:pt idx="27601">
                  <c:v>1</c:v>
                </c:pt>
                <c:pt idx="27602">
                  <c:v>1</c:v>
                </c:pt>
                <c:pt idx="27603">
                  <c:v>1</c:v>
                </c:pt>
                <c:pt idx="27604">
                  <c:v>1</c:v>
                </c:pt>
                <c:pt idx="27605">
                  <c:v>1</c:v>
                </c:pt>
                <c:pt idx="27606">
                  <c:v>1</c:v>
                </c:pt>
                <c:pt idx="27607">
                  <c:v>1</c:v>
                </c:pt>
                <c:pt idx="27608">
                  <c:v>1</c:v>
                </c:pt>
                <c:pt idx="27609">
                  <c:v>1</c:v>
                </c:pt>
                <c:pt idx="27610">
                  <c:v>1</c:v>
                </c:pt>
                <c:pt idx="27611">
                  <c:v>1</c:v>
                </c:pt>
                <c:pt idx="27612">
                  <c:v>1</c:v>
                </c:pt>
                <c:pt idx="27613">
                  <c:v>1</c:v>
                </c:pt>
                <c:pt idx="27614">
                  <c:v>1</c:v>
                </c:pt>
                <c:pt idx="27615">
                  <c:v>1</c:v>
                </c:pt>
                <c:pt idx="27616">
                  <c:v>1</c:v>
                </c:pt>
                <c:pt idx="27617">
                  <c:v>1</c:v>
                </c:pt>
                <c:pt idx="27618">
                  <c:v>1</c:v>
                </c:pt>
                <c:pt idx="27619">
                  <c:v>1</c:v>
                </c:pt>
                <c:pt idx="27620">
                  <c:v>1</c:v>
                </c:pt>
                <c:pt idx="27621">
                  <c:v>1</c:v>
                </c:pt>
                <c:pt idx="27622">
                  <c:v>1</c:v>
                </c:pt>
                <c:pt idx="27623">
                  <c:v>0.83333333300000001</c:v>
                </c:pt>
                <c:pt idx="27624">
                  <c:v>1</c:v>
                </c:pt>
                <c:pt idx="27625">
                  <c:v>1</c:v>
                </c:pt>
                <c:pt idx="27626">
                  <c:v>0.83333333300000001</c:v>
                </c:pt>
                <c:pt idx="27627">
                  <c:v>1</c:v>
                </c:pt>
                <c:pt idx="27628">
                  <c:v>1</c:v>
                </c:pt>
                <c:pt idx="27629">
                  <c:v>0.83333333300000001</c:v>
                </c:pt>
                <c:pt idx="27630">
                  <c:v>0.83333333300000001</c:v>
                </c:pt>
                <c:pt idx="27631">
                  <c:v>1</c:v>
                </c:pt>
                <c:pt idx="27632">
                  <c:v>1</c:v>
                </c:pt>
                <c:pt idx="27633">
                  <c:v>1</c:v>
                </c:pt>
                <c:pt idx="27634">
                  <c:v>1</c:v>
                </c:pt>
                <c:pt idx="27635">
                  <c:v>1</c:v>
                </c:pt>
                <c:pt idx="27636">
                  <c:v>1</c:v>
                </c:pt>
                <c:pt idx="27637">
                  <c:v>1</c:v>
                </c:pt>
                <c:pt idx="27638">
                  <c:v>1</c:v>
                </c:pt>
                <c:pt idx="27639">
                  <c:v>1</c:v>
                </c:pt>
                <c:pt idx="27640">
                  <c:v>1</c:v>
                </c:pt>
                <c:pt idx="27641">
                  <c:v>1</c:v>
                </c:pt>
                <c:pt idx="27642">
                  <c:v>1</c:v>
                </c:pt>
                <c:pt idx="27643">
                  <c:v>1</c:v>
                </c:pt>
                <c:pt idx="27644">
                  <c:v>1</c:v>
                </c:pt>
                <c:pt idx="27645">
                  <c:v>1</c:v>
                </c:pt>
                <c:pt idx="27646">
                  <c:v>1</c:v>
                </c:pt>
                <c:pt idx="27647">
                  <c:v>1</c:v>
                </c:pt>
                <c:pt idx="27648">
                  <c:v>1</c:v>
                </c:pt>
                <c:pt idx="27649">
                  <c:v>1</c:v>
                </c:pt>
                <c:pt idx="27650">
                  <c:v>1</c:v>
                </c:pt>
                <c:pt idx="27651">
                  <c:v>1</c:v>
                </c:pt>
                <c:pt idx="27652">
                  <c:v>1</c:v>
                </c:pt>
                <c:pt idx="27653">
                  <c:v>1</c:v>
                </c:pt>
                <c:pt idx="27654">
                  <c:v>1</c:v>
                </c:pt>
                <c:pt idx="27655">
                  <c:v>1</c:v>
                </c:pt>
                <c:pt idx="27656">
                  <c:v>1</c:v>
                </c:pt>
                <c:pt idx="27657">
                  <c:v>1</c:v>
                </c:pt>
                <c:pt idx="27658">
                  <c:v>1</c:v>
                </c:pt>
                <c:pt idx="27659">
                  <c:v>1</c:v>
                </c:pt>
                <c:pt idx="27660">
                  <c:v>1</c:v>
                </c:pt>
                <c:pt idx="27661">
                  <c:v>1</c:v>
                </c:pt>
                <c:pt idx="27662">
                  <c:v>1</c:v>
                </c:pt>
                <c:pt idx="27663">
                  <c:v>1</c:v>
                </c:pt>
                <c:pt idx="27664">
                  <c:v>1</c:v>
                </c:pt>
                <c:pt idx="27665">
                  <c:v>1</c:v>
                </c:pt>
                <c:pt idx="27666">
                  <c:v>1</c:v>
                </c:pt>
                <c:pt idx="27667">
                  <c:v>1</c:v>
                </c:pt>
                <c:pt idx="27668">
                  <c:v>0.33333333300000001</c:v>
                </c:pt>
                <c:pt idx="27669">
                  <c:v>1</c:v>
                </c:pt>
                <c:pt idx="27670">
                  <c:v>1</c:v>
                </c:pt>
                <c:pt idx="27671">
                  <c:v>1</c:v>
                </c:pt>
                <c:pt idx="27672">
                  <c:v>1</c:v>
                </c:pt>
                <c:pt idx="27673">
                  <c:v>1</c:v>
                </c:pt>
                <c:pt idx="27674">
                  <c:v>1</c:v>
                </c:pt>
                <c:pt idx="27675">
                  <c:v>1</c:v>
                </c:pt>
                <c:pt idx="27676">
                  <c:v>1</c:v>
                </c:pt>
                <c:pt idx="27677">
                  <c:v>1</c:v>
                </c:pt>
                <c:pt idx="27678">
                  <c:v>1</c:v>
                </c:pt>
                <c:pt idx="27679">
                  <c:v>1</c:v>
                </c:pt>
                <c:pt idx="27680">
                  <c:v>1</c:v>
                </c:pt>
                <c:pt idx="27681">
                  <c:v>1</c:v>
                </c:pt>
                <c:pt idx="27682">
                  <c:v>1</c:v>
                </c:pt>
                <c:pt idx="27683">
                  <c:v>1</c:v>
                </c:pt>
                <c:pt idx="27684">
                  <c:v>1</c:v>
                </c:pt>
                <c:pt idx="27685">
                  <c:v>1</c:v>
                </c:pt>
                <c:pt idx="27686">
                  <c:v>1</c:v>
                </c:pt>
                <c:pt idx="27687">
                  <c:v>1</c:v>
                </c:pt>
                <c:pt idx="27688">
                  <c:v>1</c:v>
                </c:pt>
                <c:pt idx="27689">
                  <c:v>1</c:v>
                </c:pt>
                <c:pt idx="27690">
                  <c:v>1</c:v>
                </c:pt>
                <c:pt idx="27691">
                  <c:v>1</c:v>
                </c:pt>
                <c:pt idx="27692">
                  <c:v>1</c:v>
                </c:pt>
                <c:pt idx="27693">
                  <c:v>1</c:v>
                </c:pt>
                <c:pt idx="27694">
                  <c:v>1</c:v>
                </c:pt>
                <c:pt idx="27695">
                  <c:v>1</c:v>
                </c:pt>
                <c:pt idx="27696">
                  <c:v>1</c:v>
                </c:pt>
                <c:pt idx="27697">
                  <c:v>0.33333333300000001</c:v>
                </c:pt>
                <c:pt idx="27698">
                  <c:v>1</c:v>
                </c:pt>
                <c:pt idx="27699">
                  <c:v>1</c:v>
                </c:pt>
                <c:pt idx="27700">
                  <c:v>1</c:v>
                </c:pt>
                <c:pt idx="27701">
                  <c:v>1</c:v>
                </c:pt>
                <c:pt idx="27702">
                  <c:v>1</c:v>
                </c:pt>
                <c:pt idx="27703">
                  <c:v>1</c:v>
                </c:pt>
                <c:pt idx="27704">
                  <c:v>1</c:v>
                </c:pt>
                <c:pt idx="27705">
                  <c:v>1</c:v>
                </c:pt>
                <c:pt idx="27706">
                  <c:v>1</c:v>
                </c:pt>
                <c:pt idx="27707">
                  <c:v>1</c:v>
                </c:pt>
                <c:pt idx="27708">
                  <c:v>1</c:v>
                </c:pt>
                <c:pt idx="27709">
                  <c:v>1</c:v>
                </c:pt>
                <c:pt idx="27710">
                  <c:v>1</c:v>
                </c:pt>
                <c:pt idx="27711">
                  <c:v>1</c:v>
                </c:pt>
                <c:pt idx="27712">
                  <c:v>1</c:v>
                </c:pt>
                <c:pt idx="27713">
                  <c:v>1</c:v>
                </c:pt>
                <c:pt idx="27714">
                  <c:v>1</c:v>
                </c:pt>
                <c:pt idx="27715">
                  <c:v>1</c:v>
                </c:pt>
                <c:pt idx="27716">
                  <c:v>1</c:v>
                </c:pt>
                <c:pt idx="27717">
                  <c:v>1</c:v>
                </c:pt>
                <c:pt idx="27718">
                  <c:v>1</c:v>
                </c:pt>
                <c:pt idx="27719">
                  <c:v>1</c:v>
                </c:pt>
                <c:pt idx="27720">
                  <c:v>1</c:v>
                </c:pt>
                <c:pt idx="27721">
                  <c:v>1</c:v>
                </c:pt>
                <c:pt idx="27722">
                  <c:v>1</c:v>
                </c:pt>
                <c:pt idx="27723">
                  <c:v>1</c:v>
                </c:pt>
                <c:pt idx="27724">
                  <c:v>0.83333333300000001</c:v>
                </c:pt>
                <c:pt idx="27725">
                  <c:v>1</c:v>
                </c:pt>
                <c:pt idx="27726">
                  <c:v>1</c:v>
                </c:pt>
                <c:pt idx="27727">
                  <c:v>1</c:v>
                </c:pt>
                <c:pt idx="27728">
                  <c:v>1</c:v>
                </c:pt>
                <c:pt idx="27729">
                  <c:v>1</c:v>
                </c:pt>
                <c:pt idx="27730">
                  <c:v>1</c:v>
                </c:pt>
                <c:pt idx="27731">
                  <c:v>1</c:v>
                </c:pt>
                <c:pt idx="27732">
                  <c:v>1</c:v>
                </c:pt>
                <c:pt idx="27733">
                  <c:v>1</c:v>
                </c:pt>
                <c:pt idx="27734">
                  <c:v>0.83333333300000001</c:v>
                </c:pt>
                <c:pt idx="27735">
                  <c:v>1</c:v>
                </c:pt>
                <c:pt idx="27736">
                  <c:v>0.83333333300000001</c:v>
                </c:pt>
                <c:pt idx="27737">
                  <c:v>1</c:v>
                </c:pt>
                <c:pt idx="27738">
                  <c:v>1</c:v>
                </c:pt>
                <c:pt idx="27739">
                  <c:v>0.83333333300000001</c:v>
                </c:pt>
                <c:pt idx="27740">
                  <c:v>1</c:v>
                </c:pt>
                <c:pt idx="27741">
                  <c:v>1</c:v>
                </c:pt>
                <c:pt idx="27742">
                  <c:v>1</c:v>
                </c:pt>
                <c:pt idx="27743">
                  <c:v>1</c:v>
                </c:pt>
                <c:pt idx="27744">
                  <c:v>1</c:v>
                </c:pt>
                <c:pt idx="27745">
                  <c:v>1</c:v>
                </c:pt>
                <c:pt idx="27746">
                  <c:v>1</c:v>
                </c:pt>
                <c:pt idx="27747">
                  <c:v>1</c:v>
                </c:pt>
                <c:pt idx="27748">
                  <c:v>1</c:v>
                </c:pt>
                <c:pt idx="27749">
                  <c:v>1</c:v>
                </c:pt>
                <c:pt idx="27750">
                  <c:v>0.83333333300000001</c:v>
                </c:pt>
                <c:pt idx="27751">
                  <c:v>1</c:v>
                </c:pt>
                <c:pt idx="27752">
                  <c:v>1</c:v>
                </c:pt>
                <c:pt idx="27753">
                  <c:v>1</c:v>
                </c:pt>
                <c:pt idx="27754">
                  <c:v>1</c:v>
                </c:pt>
                <c:pt idx="27755">
                  <c:v>1</c:v>
                </c:pt>
                <c:pt idx="27756">
                  <c:v>0.83333333300000001</c:v>
                </c:pt>
                <c:pt idx="27757">
                  <c:v>1</c:v>
                </c:pt>
                <c:pt idx="27758">
                  <c:v>1</c:v>
                </c:pt>
                <c:pt idx="27759">
                  <c:v>1</c:v>
                </c:pt>
                <c:pt idx="27760">
                  <c:v>1</c:v>
                </c:pt>
                <c:pt idx="27761">
                  <c:v>1</c:v>
                </c:pt>
                <c:pt idx="27762">
                  <c:v>1</c:v>
                </c:pt>
                <c:pt idx="27763">
                  <c:v>1</c:v>
                </c:pt>
                <c:pt idx="27764">
                  <c:v>1</c:v>
                </c:pt>
                <c:pt idx="27765">
                  <c:v>0.83333333300000001</c:v>
                </c:pt>
                <c:pt idx="27766">
                  <c:v>1</c:v>
                </c:pt>
                <c:pt idx="27767">
                  <c:v>1</c:v>
                </c:pt>
                <c:pt idx="27768">
                  <c:v>1</c:v>
                </c:pt>
                <c:pt idx="27769">
                  <c:v>1</c:v>
                </c:pt>
                <c:pt idx="27770">
                  <c:v>1</c:v>
                </c:pt>
                <c:pt idx="27771">
                  <c:v>1</c:v>
                </c:pt>
                <c:pt idx="27772">
                  <c:v>1</c:v>
                </c:pt>
                <c:pt idx="27773">
                  <c:v>1</c:v>
                </c:pt>
                <c:pt idx="27774">
                  <c:v>1</c:v>
                </c:pt>
                <c:pt idx="27775">
                  <c:v>1</c:v>
                </c:pt>
                <c:pt idx="27776">
                  <c:v>1</c:v>
                </c:pt>
                <c:pt idx="27777">
                  <c:v>1</c:v>
                </c:pt>
                <c:pt idx="27778">
                  <c:v>0.83333333300000001</c:v>
                </c:pt>
                <c:pt idx="27779">
                  <c:v>1</c:v>
                </c:pt>
                <c:pt idx="27780">
                  <c:v>1</c:v>
                </c:pt>
                <c:pt idx="27781">
                  <c:v>1</c:v>
                </c:pt>
                <c:pt idx="27782">
                  <c:v>1</c:v>
                </c:pt>
                <c:pt idx="27783">
                  <c:v>1</c:v>
                </c:pt>
                <c:pt idx="27784">
                  <c:v>1</c:v>
                </c:pt>
                <c:pt idx="27785">
                  <c:v>1</c:v>
                </c:pt>
                <c:pt idx="27786">
                  <c:v>1</c:v>
                </c:pt>
                <c:pt idx="27787">
                  <c:v>1</c:v>
                </c:pt>
                <c:pt idx="27788">
                  <c:v>1</c:v>
                </c:pt>
                <c:pt idx="27789">
                  <c:v>1</c:v>
                </c:pt>
                <c:pt idx="27790">
                  <c:v>1</c:v>
                </c:pt>
                <c:pt idx="27791">
                  <c:v>1</c:v>
                </c:pt>
                <c:pt idx="27792">
                  <c:v>1</c:v>
                </c:pt>
                <c:pt idx="27793">
                  <c:v>1</c:v>
                </c:pt>
                <c:pt idx="27794">
                  <c:v>1</c:v>
                </c:pt>
                <c:pt idx="27795">
                  <c:v>1</c:v>
                </c:pt>
                <c:pt idx="27796">
                  <c:v>1</c:v>
                </c:pt>
                <c:pt idx="27797">
                  <c:v>1</c:v>
                </c:pt>
                <c:pt idx="27798">
                  <c:v>1</c:v>
                </c:pt>
                <c:pt idx="27799">
                  <c:v>1</c:v>
                </c:pt>
                <c:pt idx="27800">
                  <c:v>1</c:v>
                </c:pt>
                <c:pt idx="27801">
                  <c:v>1</c:v>
                </c:pt>
                <c:pt idx="27802">
                  <c:v>0.83333333300000001</c:v>
                </c:pt>
                <c:pt idx="27803">
                  <c:v>1</c:v>
                </c:pt>
                <c:pt idx="27804">
                  <c:v>1</c:v>
                </c:pt>
                <c:pt idx="27805">
                  <c:v>1</c:v>
                </c:pt>
                <c:pt idx="27806">
                  <c:v>1</c:v>
                </c:pt>
                <c:pt idx="27807">
                  <c:v>1</c:v>
                </c:pt>
                <c:pt idx="27808">
                  <c:v>1</c:v>
                </c:pt>
                <c:pt idx="27809">
                  <c:v>1</c:v>
                </c:pt>
                <c:pt idx="27810">
                  <c:v>1</c:v>
                </c:pt>
                <c:pt idx="27811">
                  <c:v>1</c:v>
                </c:pt>
                <c:pt idx="27812">
                  <c:v>1</c:v>
                </c:pt>
                <c:pt idx="27813">
                  <c:v>1</c:v>
                </c:pt>
                <c:pt idx="27814">
                  <c:v>1</c:v>
                </c:pt>
                <c:pt idx="27815">
                  <c:v>1</c:v>
                </c:pt>
                <c:pt idx="27816">
                  <c:v>1</c:v>
                </c:pt>
                <c:pt idx="27817">
                  <c:v>1</c:v>
                </c:pt>
                <c:pt idx="27818">
                  <c:v>0.83333333300000001</c:v>
                </c:pt>
                <c:pt idx="27819">
                  <c:v>1</c:v>
                </c:pt>
                <c:pt idx="27820">
                  <c:v>1</c:v>
                </c:pt>
                <c:pt idx="27821">
                  <c:v>1</c:v>
                </c:pt>
                <c:pt idx="27822">
                  <c:v>1</c:v>
                </c:pt>
                <c:pt idx="27823">
                  <c:v>1</c:v>
                </c:pt>
                <c:pt idx="27824">
                  <c:v>1</c:v>
                </c:pt>
                <c:pt idx="27825">
                  <c:v>1</c:v>
                </c:pt>
                <c:pt idx="27826">
                  <c:v>1</c:v>
                </c:pt>
                <c:pt idx="27827">
                  <c:v>1</c:v>
                </c:pt>
                <c:pt idx="27828">
                  <c:v>1</c:v>
                </c:pt>
                <c:pt idx="27829">
                  <c:v>1</c:v>
                </c:pt>
                <c:pt idx="27830">
                  <c:v>1</c:v>
                </c:pt>
                <c:pt idx="27831">
                  <c:v>1</c:v>
                </c:pt>
                <c:pt idx="27832">
                  <c:v>1</c:v>
                </c:pt>
                <c:pt idx="27833">
                  <c:v>1</c:v>
                </c:pt>
                <c:pt idx="27834">
                  <c:v>1</c:v>
                </c:pt>
                <c:pt idx="27835">
                  <c:v>1</c:v>
                </c:pt>
                <c:pt idx="27836">
                  <c:v>1</c:v>
                </c:pt>
                <c:pt idx="27837">
                  <c:v>1</c:v>
                </c:pt>
                <c:pt idx="27838">
                  <c:v>1</c:v>
                </c:pt>
                <c:pt idx="27839">
                  <c:v>1</c:v>
                </c:pt>
                <c:pt idx="27840">
                  <c:v>1</c:v>
                </c:pt>
                <c:pt idx="27841">
                  <c:v>1</c:v>
                </c:pt>
                <c:pt idx="27842">
                  <c:v>1</c:v>
                </c:pt>
                <c:pt idx="27843">
                  <c:v>1</c:v>
                </c:pt>
                <c:pt idx="27844">
                  <c:v>1</c:v>
                </c:pt>
                <c:pt idx="27845">
                  <c:v>1</c:v>
                </c:pt>
                <c:pt idx="27846">
                  <c:v>1</c:v>
                </c:pt>
                <c:pt idx="27847">
                  <c:v>1</c:v>
                </c:pt>
                <c:pt idx="27848">
                  <c:v>1</c:v>
                </c:pt>
                <c:pt idx="27849">
                  <c:v>1</c:v>
                </c:pt>
                <c:pt idx="27850">
                  <c:v>1</c:v>
                </c:pt>
                <c:pt idx="27851">
                  <c:v>1</c:v>
                </c:pt>
                <c:pt idx="27852">
                  <c:v>1</c:v>
                </c:pt>
                <c:pt idx="27853">
                  <c:v>1</c:v>
                </c:pt>
                <c:pt idx="27854">
                  <c:v>1</c:v>
                </c:pt>
                <c:pt idx="27855">
                  <c:v>1</c:v>
                </c:pt>
                <c:pt idx="27856">
                  <c:v>1</c:v>
                </c:pt>
                <c:pt idx="27857">
                  <c:v>1</c:v>
                </c:pt>
                <c:pt idx="27858">
                  <c:v>1</c:v>
                </c:pt>
                <c:pt idx="27859">
                  <c:v>1</c:v>
                </c:pt>
                <c:pt idx="27860">
                  <c:v>1</c:v>
                </c:pt>
                <c:pt idx="27861">
                  <c:v>1</c:v>
                </c:pt>
                <c:pt idx="27862">
                  <c:v>1</c:v>
                </c:pt>
                <c:pt idx="27863">
                  <c:v>1</c:v>
                </c:pt>
                <c:pt idx="27864">
                  <c:v>1</c:v>
                </c:pt>
                <c:pt idx="27865">
                  <c:v>1</c:v>
                </c:pt>
                <c:pt idx="27866">
                  <c:v>1</c:v>
                </c:pt>
                <c:pt idx="27867">
                  <c:v>1</c:v>
                </c:pt>
                <c:pt idx="27868">
                  <c:v>1</c:v>
                </c:pt>
                <c:pt idx="27869">
                  <c:v>1</c:v>
                </c:pt>
                <c:pt idx="27870">
                  <c:v>1</c:v>
                </c:pt>
                <c:pt idx="27871">
                  <c:v>1</c:v>
                </c:pt>
                <c:pt idx="27872">
                  <c:v>1</c:v>
                </c:pt>
                <c:pt idx="27873">
                  <c:v>1</c:v>
                </c:pt>
                <c:pt idx="27874">
                  <c:v>1</c:v>
                </c:pt>
                <c:pt idx="27875">
                  <c:v>1</c:v>
                </c:pt>
                <c:pt idx="27876">
                  <c:v>1</c:v>
                </c:pt>
                <c:pt idx="27877">
                  <c:v>1</c:v>
                </c:pt>
                <c:pt idx="27878">
                  <c:v>1</c:v>
                </c:pt>
                <c:pt idx="27879">
                  <c:v>1</c:v>
                </c:pt>
                <c:pt idx="27880">
                  <c:v>1</c:v>
                </c:pt>
                <c:pt idx="27881">
                  <c:v>1</c:v>
                </c:pt>
                <c:pt idx="27882">
                  <c:v>1</c:v>
                </c:pt>
                <c:pt idx="27883">
                  <c:v>1</c:v>
                </c:pt>
                <c:pt idx="27884">
                  <c:v>1</c:v>
                </c:pt>
                <c:pt idx="27885">
                  <c:v>1</c:v>
                </c:pt>
                <c:pt idx="27886">
                  <c:v>1</c:v>
                </c:pt>
                <c:pt idx="27887">
                  <c:v>1</c:v>
                </c:pt>
                <c:pt idx="27888">
                  <c:v>1</c:v>
                </c:pt>
                <c:pt idx="27889">
                  <c:v>1</c:v>
                </c:pt>
                <c:pt idx="27890">
                  <c:v>1</c:v>
                </c:pt>
                <c:pt idx="27891">
                  <c:v>1</c:v>
                </c:pt>
                <c:pt idx="27892">
                  <c:v>1</c:v>
                </c:pt>
                <c:pt idx="27893">
                  <c:v>1</c:v>
                </c:pt>
                <c:pt idx="27894">
                  <c:v>1</c:v>
                </c:pt>
                <c:pt idx="27895">
                  <c:v>1</c:v>
                </c:pt>
                <c:pt idx="27896">
                  <c:v>1</c:v>
                </c:pt>
                <c:pt idx="27897">
                  <c:v>1</c:v>
                </c:pt>
                <c:pt idx="27898">
                  <c:v>1</c:v>
                </c:pt>
                <c:pt idx="27899">
                  <c:v>1</c:v>
                </c:pt>
                <c:pt idx="27900">
                  <c:v>1</c:v>
                </c:pt>
                <c:pt idx="27901">
                  <c:v>1</c:v>
                </c:pt>
                <c:pt idx="27902">
                  <c:v>1</c:v>
                </c:pt>
                <c:pt idx="27903">
                  <c:v>1</c:v>
                </c:pt>
                <c:pt idx="27904">
                  <c:v>1</c:v>
                </c:pt>
                <c:pt idx="27905">
                  <c:v>1</c:v>
                </c:pt>
                <c:pt idx="27906">
                  <c:v>1</c:v>
                </c:pt>
                <c:pt idx="27907">
                  <c:v>1</c:v>
                </c:pt>
                <c:pt idx="27908">
                  <c:v>1</c:v>
                </c:pt>
                <c:pt idx="27909">
                  <c:v>1</c:v>
                </c:pt>
                <c:pt idx="27910">
                  <c:v>0.5</c:v>
                </c:pt>
                <c:pt idx="27911">
                  <c:v>1</c:v>
                </c:pt>
                <c:pt idx="27912">
                  <c:v>1</c:v>
                </c:pt>
                <c:pt idx="27913">
                  <c:v>1</c:v>
                </c:pt>
                <c:pt idx="27914">
                  <c:v>1</c:v>
                </c:pt>
                <c:pt idx="27915">
                  <c:v>1</c:v>
                </c:pt>
                <c:pt idx="27916">
                  <c:v>1</c:v>
                </c:pt>
                <c:pt idx="27917">
                  <c:v>1</c:v>
                </c:pt>
                <c:pt idx="27918">
                  <c:v>1</c:v>
                </c:pt>
                <c:pt idx="27919">
                  <c:v>1</c:v>
                </c:pt>
                <c:pt idx="27920">
                  <c:v>1</c:v>
                </c:pt>
                <c:pt idx="27921">
                  <c:v>1</c:v>
                </c:pt>
                <c:pt idx="27922">
                  <c:v>0.83333333300000001</c:v>
                </c:pt>
                <c:pt idx="27923">
                  <c:v>1</c:v>
                </c:pt>
                <c:pt idx="27924">
                  <c:v>1</c:v>
                </c:pt>
                <c:pt idx="27925">
                  <c:v>1</c:v>
                </c:pt>
                <c:pt idx="27926">
                  <c:v>1</c:v>
                </c:pt>
                <c:pt idx="27927">
                  <c:v>1</c:v>
                </c:pt>
                <c:pt idx="27928">
                  <c:v>1</c:v>
                </c:pt>
                <c:pt idx="27929">
                  <c:v>1</c:v>
                </c:pt>
                <c:pt idx="27930">
                  <c:v>1</c:v>
                </c:pt>
                <c:pt idx="27931">
                  <c:v>0.83333333300000001</c:v>
                </c:pt>
                <c:pt idx="27932">
                  <c:v>1</c:v>
                </c:pt>
                <c:pt idx="27933">
                  <c:v>1</c:v>
                </c:pt>
                <c:pt idx="27934">
                  <c:v>1</c:v>
                </c:pt>
                <c:pt idx="27935">
                  <c:v>1</c:v>
                </c:pt>
                <c:pt idx="27936">
                  <c:v>1</c:v>
                </c:pt>
                <c:pt idx="27937">
                  <c:v>1</c:v>
                </c:pt>
                <c:pt idx="27938">
                  <c:v>1</c:v>
                </c:pt>
                <c:pt idx="27939">
                  <c:v>0.83333333300000001</c:v>
                </c:pt>
                <c:pt idx="27940">
                  <c:v>1</c:v>
                </c:pt>
                <c:pt idx="27941">
                  <c:v>1</c:v>
                </c:pt>
                <c:pt idx="27942">
                  <c:v>1</c:v>
                </c:pt>
                <c:pt idx="27943">
                  <c:v>0.66666666699999999</c:v>
                </c:pt>
                <c:pt idx="27944">
                  <c:v>1</c:v>
                </c:pt>
                <c:pt idx="27945">
                  <c:v>0.83333333300000001</c:v>
                </c:pt>
                <c:pt idx="27946">
                  <c:v>1</c:v>
                </c:pt>
                <c:pt idx="27947">
                  <c:v>1</c:v>
                </c:pt>
                <c:pt idx="27948">
                  <c:v>0.83333333300000001</c:v>
                </c:pt>
                <c:pt idx="27949">
                  <c:v>1</c:v>
                </c:pt>
                <c:pt idx="27950">
                  <c:v>1</c:v>
                </c:pt>
                <c:pt idx="27951">
                  <c:v>0.83333333300000001</c:v>
                </c:pt>
                <c:pt idx="27952">
                  <c:v>1</c:v>
                </c:pt>
                <c:pt idx="27953">
                  <c:v>1</c:v>
                </c:pt>
                <c:pt idx="27954">
                  <c:v>1</c:v>
                </c:pt>
                <c:pt idx="27955">
                  <c:v>1</c:v>
                </c:pt>
                <c:pt idx="27956">
                  <c:v>1</c:v>
                </c:pt>
                <c:pt idx="27957">
                  <c:v>1</c:v>
                </c:pt>
                <c:pt idx="27958">
                  <c:v>0.83333333300000001</c:v>
                </c:pt>
                <c:pt idx="27959">
                  <c:v>1</c:v>
                </c:pt>
                <c:pt idx="27960">
                  <c:v>1</c:v>
                </c:pt>
                <c:pt idx="27961">
                  <c:v>1</c:v>
                </c:pt>
                <c:pt idx="27962">
                  <c:v>1</c:v>
                </c:pt>
                <c:pt idx="27963">
                  <c:v>1</c:v>
                </c:pt>
                <c:pt idx="27964">
                  <c:v>1</c:v>
                </c:pt>
                <c:pt idx="27965">
                  <c:v>1</c:v>
                </c:pt>
                <c:pt idx="27966">
                  <c:v>0.83333333300000001</c:v>
                </c:pt>
                <c:pt idx="27967">
                  <c:v>1</c:v>
                </c:pt>
                <c:pt idx="27968">
                  <c:v>1</c:v>
                </c:pt>
                <c:pt idx="27969">
                  <c:v>1</c:v>
                </c:pt>
                <c:pt idx="27970">
                  <c:v>1</c:v>
                </c:pt>
                <c:pt idx="27971">
                  <c:v>1</c:v>
                </c:pt>
                <c:pt idx="27972">
                  <c:v>1</c:v>
                </c:pt>
                <c:pt idx="27973">
                  <c:v>1</c:v>
                </c:pt>
                <c:pt idx="27974">
                  <c:v>1</c:v>
                </c:pt>
                <c:pt idx="27975">
                  <c:v>1</c:v>
                </c:pt>
                <c:pt idx="27976">
                  <c:v>1</c:v>
                </c:pt>
                <c:pt idx="27977">
                  <c:v>1</c:v>
                </c:pt>
                <c:pt idx="27978">
                  <c:v>1</c:v>
                </c:pt>
                <c:pt idx="27979">
                  <c:v>1</c:v>
                </c:pt>
                <c:pt idx="27980">
                  <c:v>1</c:v>
                </c:pt>
                <c:pt idx="27981">
                  <c:v>1</c:v>
                </c:pt>
                <c:pt idx="27982">
                  <c:v>1</c:v>
                </c:pt>
                <c:pt idx="27983">
                  <c:v>1</c:v>
                </c:pt>
                <c:pt idx="27984">
                  <c:v>0.83333333300000001</c:v>
                </c:pt>
                <c:pt idx="27985">
                  <c:v>1</c:v>
                </c:pt>
                <c:pt idx="27986">
                  <c:v>0.83333333300000001</c:v>
                </c:pt>
                <c:pt idx="27987">
                  <c:v>1</c:v>
                </c:pt>
                <c:pt idx="27988">
                  <c:v>0.83333333300000001</c:v>
                </c:pt>
                <c:pt idx="27989">
                  <c:v>0.83333333300000001</c:v>
                </c:pt>
                <c:pt idx="27990">
                  <c:v>1</c:v>
                </c:pt>
                <c:pt idx="27991">
                  <c:v>1</c:v>
                </c:pt>
                <c:pt idx="27992">
                  <c:v>1</c:v>
                </c:pt>
                <c:pt idx="27993">
                  <c:v>1</c:v>
                </c:pt>
                <c:pt idx="27994">
                  <c:v>1</c:v>
                </c:pt>
                <c:pt idx="27995">
                  <c:v>1</c:v>
                </c:pt>
                <c:pt idx="27996">
                  <c:v>0.83333333300000001</c:v>
                </c:pt>
                <c:pt idx="27997">
                  <c:v>0.83333333300000001</c:v>
                </c:pt>
                <c:pt idx="27998">
                  <c:v>0.83333333300000001</c:v>
                </c:pt>
                <c:pt idx="27999">
                  <c:v>1</c:v>
                </c:pt>
                <c:pt idx="28000">
                  <c:v>1</c:v>
                </c:pt>
                <c:pt idx="28001">
                  <c:v>1</c:v>
                </c:pt>
                <c:pt idx="28002">
                  <c:v>1</c:v>
                </c:pt>
                <c:pt idx="28003">
                  <c:v>1</c:v>
                </c:pt>
                <c:pt idx="28004">
                  <c:v>1</c:v>
                </c:pt>
                <c:pt idx="28005">
                  <c:v>1</c:v>
                </c:pt>
                <c:pt idx="28006">
                  <c:v>0.83333333300000001</c:v>
                </c:pt>
                <c:pt idx="28007">
                  <c:v>1</c:v>
                </c:pt>
                <c:pt idx="28008">
                  <c:v>1</c:v>
                </c:pt>
                <c:pt idx="28009">
                  <c:v>1</c:v>
                </c:pt>
                <c:pt idx="28010">
                  <c:v>1</c:v>
                </c:pt>
                <c:pt idx="28011">
                  <c:v>1</c:v>
                </c:pt>
                <c:pt idx="28012">
                  <c:v>1</c:v>
                </c:pt>
                <c:pt idx="28013">
                  <c:v>1</c:v>
                </c:pt>
                <c:pt idx="28014">
                  <c:v>1</c:v>
                </c:pt>
                <c:pt idx="28015">
                  <c:v>1</c:v>
                </c:pt>
                <c:pt idx="28016">
                  <c:v>0.83333333300000001</c:v>
                </c:pt>
                <c:pt idx="28017">
                  <c:v>1</c:v>
                </c:pt>
                <c:pt idx="28018">
                  <c:v>1</c:v>
                </c:pt>
                <c:pt idx="28019">
                  <c:v>1</c:v>
                </c:pt>
                <c:pt idx="28020">
                  <c:v>1</c:v>
                </c:pt>
                <c:pt idx="28021">
                  <c:v>1</c:v>
                </c:pt>
                <c:pt idx="28022">
                  <c:v>1</c:v>
                </c:pt>
                <c:pt idx="28023">
                  <c:v>1</c:v>
                </c:pt>
                <c:pt idx="28024">
                  <c:v>1</c:v>
                </c:pt>
                <c:pt idx="28025">
                  <c:v>1</c:v>
                </c:pt>
                <c:pt idx="28026">
                  <c:v>0.83333333300000001</c:v>
                </c:pt>
                <c:pt idx="28027">
                  <c:v>1</c:v>
                </c:pt>
                <c:pt idx="28028">
                  <c:v>0.83333333300000001</c:v>
                </c:pt>
                <c:pt idx="28029">
                  <c:v>1</c:v>
                </c:pt>
                <c:pt idx="28030">
                  <c:v>1</c:v>
                </c:pt>
                <c:pt idx="28031">
                  <c:v>1</c:v>
                </c:pt>
                <c:pt idx="28032">
                  <c:v>1</c:v>
                </c:pt>
                <c:pt idx="28033">
                  <c:v>1</c:v>
                </c:pt>
                <c:pt idx="28034">
                  <c:v>1</c:v>
                </c:pt>
                <c:pt idx="28035">
                  <c:v>1</c:v>
                </c:pt>
                <c:pt idx="28036">
                  <c:v>0.83333333300000001</c:v>
                </c:pt>
                <c:pt idx="28037">
                  <c:v>1</c:v>
                </c:pt>
                <c:pt idx="28038">
                  <c:v>1</c:v>
                </c:pt>
                <c:pt idx="28039">
                  <c:v>0.83333333300000001</c:v>
                </c:pt>
                <c:pt idx="28040">
                  <c:v>1</c:v>
                </c:pt>
                <c:pt idx="28041">
                  <c:v>1</c:v>
                </c:pt>
                <c:pt idx="28042">
                  <c:v>1</c:v>
                </c:pt>
                <c:pt idx="28043">
                  <c:v>1</c:v>
                </c:pt>
                <c:pt idx="28044">
                  <c:v>1</c:v>
                </c:pt>
                <c:pt idx="28045">
                  <c:v>1</c:v>
                </c:pt>
                <c:pt idx="28046">
                  <c:v>1</c:v>
                </c:pt>
                <c:pt idx="28047">
                  <c:v>1</c:v>
                </c:pt>
                <c:pt idx="28048">
                  <c:v>1</c:v>
                </c:pt>
                <c:pt idx="28049">
                  <c:v>1</c:v>
                </c:pt>
                <c:pt idx="28050">
                  <c:v>1</c:v>
                </c:pt>
                <c:pt idx="28051">
                  <c:v>1</c:v>
                </c:pt>
                <c:pt idx="28052">
                  <c:v>1</c:v>
                </c:pt>
                <c:pt idx="28053">
                  <c:v>1</c:v>
                </c:pt>
                <c:pt idx="28054">
                  <c:v>1</c:v>
                </c:pt>
                <c:pt idx="28055">
                  <c:v>1</c:v>
                </c:pt>
                <c:pt idx="28056">
                  <c:v>1</c:v>
                </c:pt>
                <c:pt idx="28057">
                  <c:v>1</c:v>
                </c:pt>
                <c:pt idx="28058">
                  <c:v>1</c:v>
                </c:pt>
                <c:pt idx="28059">
                  <c:v>1</c:v>
                </c:pt>
                <c:pt idx="28060">
                  <c:v>1</c:v>
                </c:pt>
                <c:pt idx="28061">
                  <c:v>1</c:v>
                </c:pt>
                <c:pt idx="28062">
                  <c:v>1</c:v>
                </c:pt>
                <c:pt idx="28063">
                  <c:v>1</c:v>
                </c:pt>
                <c:pt idx="28064">
                  <c:v>1</c:v>
                </c:pt>
                <c:pt idx="28065">
                  <c:v>1</c:v>
                </c:pt>
                <c:pt idx="28066">
                  <c:v>1</c:v>
                </c:pt>
                <c:pt idx="28067">
                  <c:v>1</c:v>
                </c:pt>
                <c:pt idx="28068">
                  <c:v>0.83333333300000001</c:v>
                </c:pt>
                <c:pt idx="28069">
                  <c:v>0.83333333300000001</c:v>
                </c:pt>
                <c:pt idx="28070">
                  <c:v>1</c:v>
                </c:pt>
                <c:pt idx="28071">
                  <c:v>1</c:v>
                </c:pt>
                <c:pt idx="28072">
                  <c:v>1</c:v>
                </c:pt>
                <c:pt idx="28073">
                  <c:v>1</c:v>
                </c:pt>
                <c:pt idx="28074">
                  <c:v>1</c:v>
                </c:pt>
                <c:pt idx="28075">
                  <c:v>1</c:v>
                </c:pt>
                <c:pt idx="28076">
                  <c:v>1</c:v>
                </c:pt>
                <c:pt idx="28077">
                  <c:v>1</c:v>
                </c:pt>
                <c:pt idx="28078">
                  <c:v>1</c:v>
                </c:pt>
                <c:pt idx="28079">
                  <c:v>1</c:v>
                </c:pt>
                <c:pt idx="28080">
                  <c:v>1</c:v>
                </c:pt>
                <c:pt idx="28081">
                  <c:v>1</c:v>
                </c:pt>
                <c:pt idx="28082">
                  <c:v>1</c:v>
                </c:pt>
                <c:pt idx="28083">
                  <c:v>1</c:v>
                </c:pt>
                <c:pt idx="28084">
                  <c:v>1</c:v>
                </c:pt>
                <c:pt idx="28085">
                  <c:v>1</c:v>
                </c:pt>
                <c:pt idx="28086">
                  <c:v>0.83333333300000001</c:v>
                </c:pt>
                <c:pt idx="28087">
                  <c:v>1</c:v>
                </c:pt>
                <c:pt idx="28088">
                  <c:v>1</c:v>
                </c:pt>
                <c:pt idx="28089">
                  <c:v>1</c:v>
                </c:pt>
                <c:pt idx="28090">
                  <c:v>1</c:v>
                </c:pt>
                <c:pt idx="28091">
                  <c:v>1</c:v>
                </c:pt>
                <c:pt idx="28092">
                  <c:v>1</c:v>
                </c:pt>
                <c:pt idx="28093">
                  <c:v>1</c:v>
                </c:pt>
                <c:pt idx="28094">
                  <c:v>1</c:v>
                </c:pt>
                <c:pt idx="28095">
                  <c:v>1</c:v>
                </c:pt>
                <c:pt idx="28096">
                  <c:v>1</c:v>
                </c:pt>
                <c:pt idx="28097">
                  <c:v>0.83333333300000001</c:v>
                </c:pt>
                <c:pt idx="28098">
                  <c:v>1</c:v>
                </c:pt>
                <c:pt idx="28099">
                  <c:v>1</c:v>
                </c:pt>
                <c:pt idx="28100">
                  <c:v>1</c:v>
                </c:pt>
                <c:pt idx="28101">
                  <c:v>1</c:v>
                </c:pt>
                <c:pt idx="28102">
                  <c:v>1</c:v>
                </c:pt>
                <c:pt idx="28103">
                  <c:v>1</c:v>
                </c:pt>
                <c:pt idx="28104">
                  <c:v>1</c:v>
                </c:pt>
                <c:pt idx="28105">
                  <c:v>1</c:v>
                </c:pt>
                <c:pt idx="28106">
                  <c:v>1</c:v>
                </c:pt>
                <c:pt idx="28107">
                  <c:v>1</c:v>
                </c:pt>
                <c:pt idx="28108">
                  <c:v>1</c:v>
                </c:pt>
                <c:pt idx="28109">
                  <c:v>1</c:v>
                </c:pt>
                <c:pt idx="28110">
                  <c:v>1</c:v>
                </c:pt>
                <c:pt idx="28111">
                  <c:v>1</c:v>
                </c:pt>
                <c:pt idx="28112">
                  <c:v>1</c:v>
                </c:pt>
                <c:pt idx="28113">
                  <c:v>1</c:v>
                </c:pt>
                <c:pt idx="28114">
                  <c:v>1</c:v>
                </c:pt>
                <c:pt idx="28115">
                  <c:v>1</c:v>
                </c:pt>
                <c:pt idx="28116">
                  <c:v>1</c:v>
                </c:pt>
                <c:pt idx="28117">
                  <c:v>0.83333333300000001</c:v>
                </c:pt>
                <c:pt idx="28118">
                  <c:v>1</c:v>
                </c:pt>
                <c:pt idx="28119">
                  <c:v>1</c:v>
                </c:pt>
                <c:pt idx="28120">
                  <c:v>1</c:v>
                </c:pt>
                <c:pt idx="28121">
                  <c:v>1</c:v>
                </c:pt>
                <c:pt idx="28122">
                  <c:v>1</c:v>
                </c:pt>
                <c:pt idx="28123">
                  <c:v>1</c:v>
                </c:pt>
                <c:pt idx="28124">
                  <c:v>1</c:v>
                </c:pt>
                <c:pt idx="28125">
                  <c:v>1</c:v>
                </c:pt>
                <c:pt idx="28126">
                  <c:v>1</c:v>
                </c:pt>
                <c:pt idx="28127">
                  <c:v>1</c:v>
                </c:pt>
                <c:pt idx="28128">
                  <c:v>1</c:v>
                </c:pt>
                <c:pt idx="28129">
                  <c:v>1</c:v>
                </c:pt>
                <c:pt idx="28130">
                  <c:v>1</c:v>
                </c:pt>
                <c:pt idx="28131">
                  <c:v>1</c:v>
                </c:pt>
                <c:pt idx="28132">
                  <c:v>1</c:v>
                </c:pt>
                <c:pt idx="28133">
                  <c:v>1</c:v>
                </c:pt>
                <c:pt idx="28134">
                  <c:v>1</c:v>
                </c:pt>
                <c:pt idx="28135">
                  <c:v>1</c:v>
                </c:pt>
                <c:pt idx="28136">
                  <c:v>0.83333333300000001</c:v>
                </c:pt>
                <c:pt idx="28137">
                  <c:v>0.83333333300000001</c:v>
                </c:pt>
                <c:pt idx="28138">
                  <c:v>1</c:v>
                </c:pt>
                <c:pt idx="28139">
                  <c:v>1</c:v>
                </c:pt>
                <c:pt idx="28140">
                  <c:v>1</c:v>
                </c:pt>
                <c:pt idx="28141">
                  <c:v>1</c:v>
                </c:pt>
                <c:pt idx="28142">
                  <c:v>0.16666666699999999</c:v>
                </c:pt>
                <c:pt idx="28143">
                  <c:v>1</c:v>
                </c:pt>
                <c:pt idx="28144">
                  <c:v>1</c:v>
                </c:pt>
                <c:pt idx="28145">
                  <c:v>1</c:v>
                </c:pt>
                <c:pt idx="28146">
                  <c:v>1</c:v>
                </c:pt>
                <c:pt idx="28147">
                  <c:v>1</c:v>
                </c:pt>
                <c:pt idx="28148">
                  <c:v>1</c:v>
                </c:pt>
                <c:pt idx="28149">
                  <c:v>1</c:v>
                </c:pt>
                <c:pt idx="28150">
                  <c:v>1</c:v>
                </c:pt>
                <c:pt idx="28151">
                  <c:v>1</c:v>
                </c:pt>
                <c:pt idx="28152">
                  <c:v>0.83333333300000001</c:v>
                </c:pt>
                <c:pt idx="28153">
                  <c:v>1</c:v>
                </c:pt>
                <c:pt idx="28154">
                  <c:v>1</c:v>
                </c:pt>
                <c:pt idx="28155">
                  <c:v>1</c:v>
                </c:pt>
                <c:pt idx="28156">
                  <c:v>1</c:v>
                </c:pt>
                <c:pt idx="28157">
                  <c:v>1</c:v>
                </c:pt>
                <c:pt idx="28158">
                  <c:v>1</c:v>
                </c:pt>
                <c:pt idx="28159">
                  <c:v>1</c:v>
                </c:pt>
                <c:pt idx="28160">
                  <c:v>1</c:v>
                </c:pt>
                <c:pt idx="28161">
                  <c:v>1</c:v>
                </c:pt>
                <c:pt idx="28162">
                  <c:v>1</c:v>
                </c:pt>
                <c:pt idx="28163">
                  <c:v>1</c:v>
                </c:pt>
                <c:pt idx="28164">
                  <c:v>1</c:v>
                </c:pt>
                <c:pt idx="28165">
                  <c:v>1</c:v>
                </c:pt>
                <c:pt idx="28166">
                  <c:v>1</c:v>
                </c:pt>
                <c:pt idx="28167">
                  <c:v>1</c:v>
                </c:pt>
                <c:pt idx="28168">
                  <c:v>1</c:v>
                </c:pt>
                <c:pt idx="28169">
                  <c:v>1</c:v>
                </c:pt>
                <c:pt idx="28170">
                  <c:v>1</c:v>
                </c:pt>
                <c:pt idx="28171">
                  <c:v>1</c:v>
                </c:pt>
                <c:pt idx="28172">
                  <c:v>1</c:v>
                </c:pt>
                <c:pt idx="28173">
                  <c:v>1</c:v>
                </c:pt>
                <c:pt idx="28174">
                  <c:v>1</c:v>
                </c:pt>
                <c:pt idx="28175">
                  <c:v>1</c:v>
                </c:pt>
                <c:pt idx="28176">
                  <c:v>1</c:v>
                </c:pt>
                <c:pt idx="28177">
                  <c:v>1</c:v>
                </c:pt>
                <c:pt idx="28178">
                  <c:v>0.83333333300000001</c:v>
                </c:pt>
                <c:pt idx="28179">
                  <c:v>1</c:v>
                </c:pt>
                <c:pt idx="28180">
                  <c:v>1</c:v>
                </c:pt>
                <c:pt idx="28181">
                  <c:v>0.83333333300000001</c:v>
                </c:pt>
                <c:pt idx="28182">
                  <c:v>1</c:v>
                </c:pt>
                <c:pt idx="28183">
                  <c:v>1</c:v>
                </c:pt>
                <c:pt idx="28184">
                  <c:v>1</c:v>
                </c:pt>
                <c:pt idx="28185">
                  <c:v>1</c:v>
                </c:pt>
                <c:pt idx="28186">
                  <c:v>1</c:v>
                </c:pt>
                <c:pt idx="28187">
                  <c:v>1</c:v>
                </c:pt>
                <c:pt idx="28188">
                  <c:v>1</c:v>
                </c:pt>
                <c:pt idx="28189">
                  <c:v>1</c:v>
                </c:pt>
                <c:pt idx="28190">
                  <c:v>1</c:v>
                </c:pt>
                <c:pt idx="28191">
                  <c:v>1</c:v>
                </c:pt>
                <c:pt idx="28192">
                  <c:v>1</c:v>
                </c:pt>
                <c:pt idx="28193">
                  <c:v>1</c:v>
                </c:pt>
                <c:pt idx="28194">
                  <c:v>1</c:v>
                </c:pt>
                <c:pt idx="28195">
                  <c:v>1</c:v>
                </c:pt>
                <c:pt idx="28196">
                  <c:v>1</c:v>
                </c:pt>
                <c:pt idx="28197">
                  <c:v>1</c:v>
                </c:pt>
                <c:pt idx="28198">
                  <c:v>1</c:v>
                </c:pt>
                <c:pt idx="28199">
                  <c:v>1</c:v>
                </c:pt>
                <c:pt idx="28200">
                  <c:v>1</c:v>
                </c:pt>
                <c:pt idx="28201">
                  <c:v>1</c:v>
                </c:pt>
                <c:pt idx="28202">
                  <c:v>1</c:v>
                </c:pt>
                <c:pt idx="28203">
                  <c:v>1</c:v>
                </c:pt>
                <c:pt idx="28204">
                  <c:v>1</c:v>
                </c:pt>
                <c:pt idx="28205">
                  <c:v>1</c:v>
                </c:pt>
                <c:pt idx="28206">
                  <c:v>1</c:v>
                </c:pt>
                <c:pt idx="28207">
                  <c:v>1</c:v>
                </c:pt>
                <c:pt idx="28208">
                  <c:v>1</c:v>
                </c:pt>
                <c:pt idx="28209">
                  <c:v>0.5</c:v>
                </c:pt>
                <c:pt idx="28210">
                  <c:v>1</c:v>
                </c:pt>
                <c:pt idx="28211">
                  <c:v>1</c:v>
                </c:pt>
                <c:pt idx="28212">
                  <c:v>1</c:v>
                </c:pt>
                <c:pt idx="28213">
                  <c:v>1</c:v>
                </c:pt>
                <c:pt idx="28214">
                  <c:v>1</c:v>
                </c:pt>
                <c:pt idx="28215">
                  <c:v>1</c:v>
                </c:pt>
                <c:pt idx="28216">
                  <c:v>0.83333333300000001</c:v>
                </c:pt>
                <c:pt idx="28217">
                  <c:v>1</c:v>
                </c:pt>
                <c:pt idx="28218">
                  <c:v>1</c:v>
                </c:pt>
                <c:pt idx="28219">
                  <c:v>1</c:v>
                </c:pt>
                <c:pt idx="28220">
                  <c:v>1</c:v>
                </c:pt>
                <c:pt idx="28221">
                  <c:v>1</c:v>
                </c:pt>
                <c:pt idx="28222">
                  <c:v>1</c:v>
                </c:pt>
                <c:pt idx="28223">
                  <c:v>1</c:v>
                </c:pt>
                <c:pt idx="28224">
                  <c:v>1</c:v>
                </c:pt>
                <c:pt idx="28225">
                  <c:v>1</c:v>
                </c:pt>
                <c:pt idx="28226">
                  <c:v>1</c:v>
                </c:pt>
                <c:pt idx="28227">
                  <c:v>1</c:v>
                </c:pt>
                <c:pt idx="28228">
                  <c:v>1</c:v>
                </c:pt>
                <c:pt idx="28229">
                  <c:v>1</c:v>
                </c:pt>
                <c:pt idx="28230">
                  <c:v>1</c:v>
                </c:pt>
                <c:pt idx="28231">
                  <c:v>1</c:v>
                </c:pt>
                <c:pt idx="28232">
                  <c:v>1</c:v>
                </c:pt>
                <c:pt idx="28233">
                  <c:v>1</c:v>
                </c:pt>
                <c:pt idx="28234">
                  <c:v>1</c:v>
                </c:pt>
                <c:pt idx="28235">
                  <c:v>1</c:v>
                </c:pt>
                <c:pt idx="28236">
                  <c:v>1</c:v>
                </c:pt>
                <c:pt idx="28237">
                  <c:v>1</c:v>
                </c:pt>
                <c:pt idx="28238">
                  <c:v>1</c:v>
                </c:pt>
                <c:pt idx="28239">
                  <c:v>1</c:v>
                </c:pt>
                <c:pt idx="28240">
                  <c:v>1</c:v>
                </c:pt>
                <c:pt idx="28241">
                  <c:v>1</c:v>
                </c:pt>
                <c:pt idx="28242">
                  <c:v>1</c:v>
                </c:pt>
                <c:pt idx="28243">
                  <c:v>1</c:v>
                </c:pt>
                <c:pt idx="28244">
                  <c:v>1</c:v>
                </c:pt>
                <c:pt idx="28245">
                  <c:v>1</c:v>
                </c:pt>
                <c:pt idx="28246">
                  <c:v>1</c:v>
                </c:pt>
                <c:pt idx="28247">
                  <c:v>1</c:v>
                </c:pt>
                <c:pt idx="28248">
                  <c:v>1</c:v>
                </c:pt>
                <c:pt idx="28249">
                  <c:v>0.83333333300000001</c:v>
                </c:pt>
                <c:pt idx="28250">
                  <c:v>1</c:v>
                </c:pt>
                <c:pt idx="28251">
                  <c:v>1</c:v>
                </c:pt>
                <c:pt idx="28252">
                  <c:v>1</c:v>
                </c:pt>
                <c:pt idx="28253">
                  <c:v>1</c:v>
                </c:pt>
                <c:pt idx="28254">
                  <c:v>1</c:v>
                </c:pt>
                <c:pt idx="28255">
                  <c:v>0.83333333300000001</c:v>
                </c:pt>
                <c:pt idx="28256">
                  <c:v>1</c:v>
                </c:pt>
                <c:pt idx="28257">
                  <c:v>1</c:v>
                </c:pt>
                <c:pt idx="28258">
                  <c:v>1</c:v>
                </c:pt>
                <c:pt idx="28259">
                  <c:v>1</c:v>
                </c:pt>
                <c:pt idx="28260">
                  <c:v>0.83333333300000001</c:v>
                </c:pt>
                <c:pt idx="28261">
                  <c:v>1</c:v>
                </c:pt>
                <c:pt idx="28262">
                  <c:v>1</c:v>
                </c:pt>
                <c:pt idx="28263">
                  <c:v>1</c:v>
                </c:pt>
                <c:pt idx="28264">
                  <c:v>1</c:v>
                </c:pt>
                <c:pt idx="28265">
                  <c:v>1</c:v>
                </c:pt>
                <c:pt idx="28266">
                  <c:v>1</c:v>
                </c:pt>
                <c:pt idx="28267">
                  <c:v>1</c:v>
                </c:pt>
                <c:pt idx="28268">
                  <c:v>1</c:v>
                </c:pt>
                <c:pt idx="28269">
                  <c:v>1</c:v>
                </c:pt>
                <c:pt idx="28270">
                  <c:v>1</c:v>
                </c:pt>
                <c:pt idx="28271">
                  <c:v>1</c:v>
                </c:pt>
                <c:pt idx="28272">
                  <c:v>1</c:v>
                </c:pt>
                <c:pt idx="28273">
                  <c:v>0.83333333300000001</c:v>
                </c:pt>
                <c:pt idx="28274">
                  <c:v>1</c:v>
                </c:pt>
                <c:pt idx="28275">
                  <c:v>1</c:v>
                </c:pt>
                <c:pt idx="28276">
                  <c:v>1</c:v>
                </c:pt>
                <c:pt idx="28277">
                  <c:v>1</c:v>
                </c:pt>
                <c:pt idx="28278">
                  <c:v>1</c:v>
                </c:pt>
                <c:pt idx="28279">
                  <c:v>1</c:v>
                </c:pt>
                <c:pt idx="28280">
                  <c:v>1</c:v>
                </c:pt>
                <c:pt idx="28281">
                  <c:v>1</c:v>
                </c:pt>
                <c:pt idx="28282">
                  <c:v>1</c:v>
                </c:pt>
                <c:pt idx="28283">
                  <c:v>1</c:v>
                </c:pt>
                <c:pt idx="28284">
                  <c:v>1</c:v>
                </c:pt>
                <c:pt idx="28285">
                  <c:v>0.83333333300000001</c:v>
                </c:pt>
                <c:pt idx="28286">
                  <c:v>1</c:v>
                </c:pt>
                <c:pt idx="28287">
                  <c:v>1</c:v>
                </c:pt>
                <c:pt idx="28288">
                  <c:v>1</c:v>
                </c:pt>
                <c:pt idx="28289">
                  <c:v>1</c:v>
                </c:pt>
                <c:pt idx="28290">
                  <c:v>1</c:v>
                </c:pt>
                <c:pt idx="28291">
                  <c:v>1</c:v>
                </c:pt>
                <c:pt idx="28292">
                  <c:v>1</c:v>
                </c:pt>
                <c:pt idx="28293">
                  <c:v>1</c:v>
                </c:pt>
                <c:pt idx="28294">
                  <c:v>1</c:v>
                </c:pt>
                <c:pt idx="28295">
                  <c:v>1</c:v>
                </c:pt>
                <c:pt idx="28296">
                  <c:v>1</c:v>
                </c:pt>
                <c:pt idx="28297">
                  <c:v>0.83333333300000001</c:v>
                </c:pt>
                <c:pt idx="28298">
                  <c:v>1</c:v>
                </c:pt>
                <c:pt idx="28299">
                  <c:v>1</c:v>
                </c:pt>
                <c:pt idx="28300">
                  <c:v>1</c:v>
                </c:pt>
                <c:pt idx="28301">
                  <c:v>1</c:v>
                </c:pt>
                <c:pt idx="28302">
                  <c:v>1</c:v>
                </c:pt>
                <c:pt idx="28303">
                  <c:v>1</c:v>
                </c:pt>
                <c:pt idx="28304">
                  <c:v>1</c:v>
                </c:pt>
                <c:pt idx="28305">
                  <c:v>1</c:v>
                </c:pt>
                <c:pt idx="28306">
                  <c:v>1</c:v>
                </c:pt>
                <c:pt idx="28307">
                  <c:v>0.83333333300000001</c:v>
                </c:pt>
                <c:pt idx="28308">
                  <c:v>1</c:v>
                </c:pt>
                <c:pt idx="28309">
                  <c:v>1</c:v>
                </c:pt>
                <c:pt idx="28310">
                  <c:v>1</c:v>
                </c:pt>
                <c:pt idx="28311">
                  <c:v>1</c:v>
                </c:pt>
                <c:pt idx="28312">
                  <c:v>1</c:v>
                </c:pt>
                <c:pt idx="28313">
                  <c:v>1</c:v>
                </c:pt>
                <c:pt idx="28314">
                  <c:v>1</c:v>
                </c:pt>
                <c:pt idx="28315">
                  <c:v>1</c:v>
                </c:pt>
                <c:pt idx="28316">
                  <c:v>1</c:v>
                </c:pt>
                <c:pt idx="28317">
                  <c:v>1</c:v>
                </c:pt>
                <c:pt idx="28318">
                  <c:v>1</c:v>
                </c:pt>
                <c:pt idx="28319">
                  <c:v>1</c:v>
                </c:pt>
                <c:pt idx="28320">
                  <c:v>1</c:v>
                </c:pt>
                <c:pt idx="28321">
                  <c:v>1</c:v>
                </c:pt>
                <c:pt idx="28322">
                  <c:v>1</c:v>
                </c:pt>
                <c:pt idx="28323">
                  <c:v>1</c:v>
                </c:pt>
                <c:pt idx="28324">
                  <c:v>1</c:v>
                </c:pt>
                <c:pt idx="28325">
                  <c:v>1</c:v>
                </c:pt>
                <c:pt idx="28326">
                  <c:v>1</c:v>
                </c:pt>
                <c:pt idx="28327">
                  <c:v>1</c:v>
                </c:pt>
                <c:pt idx="28328">
                  <c:v>1</c:v>
                </c:pt>
                <c:pt idx="28329">
                  <c:v>1</c:v>
                </c:pt>
                <c:pt idx="28330">
                  <c:v>1</c:v>
                </c:pt>
                <c:pt idx="28331">
                  <c:v>1</c:v>
                </c:pt>
                <c:pt idx="28332">
                  <c:v>1</c:v>
                </c:pt>
                <c:pt idx="28333">
                  <c:v>1</c:v>
                </c:pt>
                <c:pt idx="28334">
                  <c:v>1</c:v>
                </c:pt>
                <c:pt idx="28335">
                  <c:v>1</c:v>
                </c:pt>
                <c:pt idx="28336">
                  <c:v>1</c:v>
                </c:pt>
                <c:pt idx="28337">
                  <c:v>1</c:v>
                </c:pt>
                <c:pt idx="28338">
                  <c:v>1</c:v>
                </c:pt>
                <c:pt idx="28339">
                  <c:v>1</c:v>
                </c:pt>
                <c:pt idx="28340">
                  <c:v>1</c:v>
                </c:pt>
                <c:pt idx="28341">
                  <c:v>1</c:v>
                </c:pt>
                <c:pt idx="28342">
                  <c:v>1</c:v>
                </c:pt>
                <c:pt idx="28343">
                  <c:v>1</c:v>
                </c:pt>
                <c:pt idx="28344">
                  <c:v>1</c:v>
                </c:pt>
                <c:pt idx="28345">
                  <c:v>1</c:v>
                </c:pt>
                <c:pt idx="28346">
                  <c:v>1</c:v>
                </c:pt>
                <c:pt idx="28347">
                  <c:v>1</c:v>
                </c:pt>
                <c:pt idx="28348">
                  <c:v>1</c:v>
                </c:pt>
                <c:pt idx="28349">
                  <c:v>1</c:v>
                </c:pt>
                <c:pt idx="28350">
                  <c:v>1</c:v>
                </c:pt>
                <c:pt idx="28351">
                  <c:v>1</c:v>
                </c:pt>
                <c:pt idx="28352">
                  <c:v>1</c:v>
                </c:pt>
                <c:pt idx="28353">
                  <c:v>1</c:v>
                </c:pt>
                <c:pt idx="28354">
                  <c:v>1</c:v>
                </c:pt>
                <c:pt idx="28355">
                  <c:v>1</c:v>
                </c:pt>
                <c:pt idx="28356">
                  <c:v>1</c:v>
                </c:pt>
                <c:pt idx="28357">
                  <c:v>1</c:v>
                </c:pt>
                <c:pt idx="28358">
                  <c:v>1</c:v>
                </c:pt>
                <c:pt idx="28359">
                  <c:v>1</c:v>
                </c:pt>
                <c:pt idx="28360">
                  <c:v>1</c:v>
                </c:pt>
                <c:pt idx="28361">
                  <c:v>1</c:v>
                </c:pt>
                <c:pt idx="28362">
                  <c:v>1</c:v>
                </c:pt>
                <c:pt idx="28363">
                  <c:v>1</c:v>
                </c:pt>
                <c:pt idx="28364">
                  <c:v>1</c:v>
                </c:pt>
                <c:pt idx="28365">
                  <c:v>1</c:v>
                </c:pt>
                <c:pt idx="28366">
                  <c:v>1</c:v>
                </c:pt>
                <c:pt idx="28367">
                  <c:v>1</c:v>
                </c:pt>
                <c:pt idx="28368">
                  <c:v>1</c:v>
                </c:pt>
                <c:pt idx="28369">
                  <c:v>1</c:v>
                </c:pt>
                <c:pt idx="28370">
                  <c:v>1</c:v>
                </c:pt>
                <c:pt idx="28371">
                  <c:v>1</c:v>
                </c:pt>
                <c:pt idx="28372">
                  <c:v>1</c:v>
                </c:pt>
                <c:pt idx="28373">
                  <c:v>1</c:v>
                </c:pt>
                <c:pt idx="28374">
                  <c:v>1</c:v>
                </c:pt>
                <c:pt idx="28375">
                  <c:v>1</c:v>
                </c:pt>
                <c:pt idx="28376">
                  <c:v>1</c:v>
                </c:pt>
                <c:pt idx="28377">
                  <c:v>1</c:v>
                </c:pt>
                <c:pt idx="28378">
                  <c:v>1</c:v>
                </c:pt>
                <c:pt idx="28379">
                  <c:v>1</c:v>
                </c:pt>
                <c:pt idx="28380">
                  <c:v>1</c:v>
                </c:pt>
                <c:pt idx="28381">
                  <c:v>1</c:v>
                </c:pt>
                <c:pt idx="28382">
                  <c:v>1</c:v>
                </c:pt>
                <c:pt idx="28383">
                  <c:v>1</c:v>
                </c:pt>
                <c:pt idx="28384">
                  <c:v>1</c:v>
                </c:pt>
                <c:pt idx="28385">
                  <c:v>1</c:v>
                </c:pt>
                <c:pt idx="28386">
                  <c:v>1</c:v>
                </c:pt>
                <c:pt idx="28387">
                  <c:v>1</c:v>
                </c:pt>
                <c:pt idx="28388">
                  <c:v>1</c:v>
                </c:pt>
                <c:pt idx="28389">
                  <c:v>1</c:v>
                </c:pt>
                <c:pt idx="28390">
                  <c:v>1</c:v>
                </c:pt>
                <c:pt idx="28391">
                  <c:v>1</c:v>
                </c:pt>
                <c:pt idx="28392">
                  <c:v>1</c:v>
                </c:pt>
                <c:pt idx="28393">
                  <c:v>1</c:v>
                </c:pt>
                <c:pt idx="28394">
                  <c:v>1</c:v>
                </c:pt>
                <c:pt idx="28395">
                  <c:v>1</c:v>
                </c:pt>
                <c:pt idx="28396">
                  <c:v>1</c:v>
                </c:pt>
                <c:pt idx="28397">
                  <c:v>1</c:v>
                </c:pt>
                <c:pt idx="28398">
                  <c:v>1</c:v>
                </c:pt>
                <c:pt idx="28399">
                  <c:v>1</c:v>
                </c:pt>
                <c:pt idx="28400">
                  <c:v>1</c:v>
                </c:pt>
                <c:pt idx="28401">
                  <c:v>1</c:v>
                </c:pt>
                <c:pt idx="28402">
                  <c:v>1</c:v>
                </c:pt>
                <c:pt idx="28403">
                  <c:v>1</c:v>
                </c:pt>
                <c:pt idx="28404">
                  <c:v>1</c:v>
                </c:pt>
                <c:pt idx="28405">
                  <c:v>1</c:v>
                </c:pt>
                <c:pt idx="28406">
                  <c:v>1</c:v>
                </c:pt>
                <c:pt idx="28407">
                  <c:v>1</c:v>
                </c:pt>
                <c:pt idx="28408">
                  <c:v>1</c:v>
                </c:pt>
                <c:pt idx="28409">
                  <c:v>1</c:v>
                </c:pt>
                <c:pt idx="28410">
                  <c:v>0.83333333300000001</c:v>
                </c:pt>
                <c:pt idx="28411">
                  <c:v>1</c:v>
                </c:pt>
                <c:pt idx="28412">
                  <c:v>1</c:v>
                </c:pt>
                <c:pt idx="28413">
                  <c:v>1</c:v>
                </c:pt>
                <c:pt idx="28414">
                  <c:v>1</c:v>
                </c:pt>
                <c:pt idx="28415">
                  <c:v>1</c:v>
                </c:pt>
                <c:pt idx="28416">
                  <c:v>1</c:v>
                </c:pt>
                <c:pt idx="28417">
                  <c:v>1</c:v>
                </c:pt>
                <c:pt idx="28418">
                  <c:v>1</c:v>
                </c:pt>
                <c:pt idx="28419">
                  <c:v>1</c:v>
                </c:pt>
                <c:pt idx="28420">
                  <c:v>1</c:v>
                </c:pt>
                <c:pt idx="28421">
                  <c:v>1</c:v>
                </c:pt>
                <c:pt idx="28422">
                  <c:v>1</c:v>
                </c:pt>
                <c:pt idx="28423">
                  <c:v>1</c:v>
                </c:pt>
                <c:pt idx="28424">
                  <c:v>1</c:v>
                </c:pt>
                <c:pt idx="28425">
                  <c:v>1</c:v>
                </c:pt>
                <c:pt idx="28426">
                  <c:v>1</c:v>
                </c:pt>
                <c:pt idx="28427">
                  <c:v>1</c:v>
                </c:pt>
                <c:pt idx="28428">
                  <c:v>1</c:v>
                </c:pt>
                <c:pt idx="28429">
                  <c:v>1</c:v>
                </c:pt>
                <c:pt idx="28430">
                  <c:v>1</c:v>
                </c:pt>
                <c:pt idx="28431">
                  <c:v>1</c:v>
                </c:pt>
                <c:pt idx="28432">
                  <c:v>1</c:v>
                </c:pt>
                <c:pt idx="28433">
                  <c:v>1</c:v>
                </c:pt>
                <c:pt idx="28434">
                  <c:v>1</c:v>
                </c:pt>
                <c:pt idx="28435">
                  <c:v>1</c:v>
                </c:pt>
                <c:pt idx="28436">
                  <c:v>1</c:v>
                </c:pt>
                <c:pt idx="28437">
                  <c:v>1</c:v>
                </c:pt>
                <c:pt idx="28438">
                  <c:v>1</c:v>
                </c:pt>
                <c:pt idx="28439">
                  <c:v>1</c:v>
                </c:pt>
                <c:pt idx="28440">
                  <c:v>1</c:v>
                </c:pt>
                <c:pt idx="28441">
                  <c:v>1</c:v>
                </c:pt>
                <c:pt idx="28442">
                  <c:v>1</c:v>
                </c:pt>
                <c:pt idx="28443">
                  <c:v>1</c:v>
                </c:pt>
                <c:pt idx="28444">
                  <c:v>1</c:v>
                </c:pt>
                <c:pt idx="28445">
                  <c:v>1</c:v>
                </c:pt>
                <c:pt idx="28446">
                  <c:v>1</c:v>
                </c:pt>
                <c:pt idx="28447">
                  <c:v>1</c:v>
                </c:pt>
                <c:pt idx="28448">
                  <c:v>1</c:v>
                </c:pt>
                <c:pt idx="28449">
                  <c:v>1</c:v>
                </c:pt>
                <c:pt idx="28450">
                  <c:v>1</c:v>
                </c:pt>
                <c:pt idx="28451">
                  <c:v>1</c:v>
                </c:pt>
                <c:pt idx="28452">
                  <c:v>1</c:v>
                </c:pt>
                <c:pt idx="28453">
                  <c:v>1</c:v>
                </c:pt>
                <c:pt idx="28454">
                  <c:v>1</c:v>
                </c:pt>
                <c:pt idx="28455">
                  <c:v>1</c:v>
                </c:pt>
                <c:pt idx="28456">
                  <c:v>1</c:v>
                </c:pt>
                <c:pt idx="28457">
                  <c:v>1</c:v>
                </c:pt>
                <c:pt idx="28458">
                  <c:v>1</c:v>
                </c:pt>
                <c:pt idx="28459">
                  <c:v>1</c:v>
                </c:pt>
                <c:pt idx="28460">
                  <c:v>1</c:v>
                </c:pt>
                <c:pt idx="28461">
                  <c:v>1</c:v>
                </c:pt>
                <c:pt idx="28462">
                  <c:v>1</c:v>
                </c:pt>
                <c:pt idx="28463">
                  <c:v>1</c:v>
                </c:pt>
                <c:pt idx="28464">
                  <c:v>1</c:v>
                </c:pt>
                <c:pt idx="28465">
                  <c:v>1</c:v>
                </c:pt>
                <c:pt idx="28466">
                  <c:v>1</c:v>
                </c:pt>
                <c:pt idx="28467">
                  <c:v>0.83333333300000001</c:v>
                </c:pt>
                <c:pt idx="28468">
                  <c:v>1</c:v>
                </c:pt>
                <c:pt idx="28469">
                  <c:v>0.83333333300000001</c:v>
                </c:pt>
                <c:pt idx="28470">
                  <c:v>1</c:v>
                </c:pt>
                <c:pt idx="28471">
                  <c:v>1</c:v>
                </c:pt>
                <c:pt idx="28472">
                  <c:v>1</c:v>
                </c:pt>
                <c:pt idx="28473">
                  <c:v>1</c:v>
                </c:pt>
                <c:pt idx="28474">
                  <c:v>1</c:v>
                </c:pt>
                <c:pt idx="28475">
                  <c:v>1</c:v>
                </c:pt>
                <c:pt idx="28476">
                  <c:v>1</c:v>
                </c:pt>
                <c:pt idx="28477">
                  <c:v>0.83333333300000001</c:v>
                </c:pt>
                <c:pt idx="28478">
                  <c:v>1</c:v>
                </c:pt>
                <c:pt idx="28479">
                  <c:v>0.83333333300000001</c:v>
                </c:pt>
                <c:pt idx="28480">
                  <c:v>1</c:v>
                </c:pt>
                <c:pt idx="28481">
                  <c:v>1</c:v>
                </c:pt>
                <c:pt idx="28482">
                  <c:v>1</c:v>
                </c:pt>
                <c:pt idx="28483">
                  <c:v>1</c:v>
                </c:pt>
                <c:pt idx="28484">
                  <c:v>1</c:v>
                </c:pt>
                <c:pt idx="28485">
                  <c:v>1</c:v>
                </c:pt>
                <c:pt idx="28486">
                  <c:v>1</c:v>
                </c:pt>
                <c:pt idx="28487">
                  <c:v>1</c:v>
                </c:pt>
                <c:pt idx="28488">
                  <c:v>1</c:v>
                </c:pt>
                <c:pt idx="28489">
                  <c:v>1</c:v>
                </c:pt>
                <c:pt idx="28490">
                  <c:v>1</c:v>
                </c:pt>
                <c:pt idx="28491">
                  <c:v>1</c:v>
                </c:pt>
                <c:pt idx="28492">
                  <c:v>1</c:v>
                </c:pt>
                <c:pt idx="28493">
                  <c:v>1</c:v>
                </c:pt>
                <c:pt idx="28494">
                  <c:v>1</c:v>
                </c:pt>
                <c:pt idx="28495">
                  <c:v>1</c:v>
                </c:pt>
                <c:pt idx="28496">
                  <c:v>1</c:v>
                </c:pt>
                <c:pt idx="28497">
                  <c:v>1</c:v>
                </c:pt>
                <c:pt idx="28498">
                  <c:v>1</c:v>
                </c:pt>
                <c:pt idx="28499">
                  <c:v>1</c:v>
                </c:pt>
                <c:pt idx="28500">
                  <c:v>1</c:v>
                </c:pt>
                <c:pt idx="28501">
                  <c:v>1</c:v>
                </c:pt>
                <c:pt idx="28502">
                  <c:v>1</c:v>
                </c:pt>
                <c:pt idx="28503">
                  <c:v>0.66666666699999999</c:v>
                </c:pt>
                <c:pt idx="28504">
                  <c:v>1</c:v>
                </c:pt>
                <c:pt idx="28505">
                  <c:v>1</c:v>
                </c:pt>
                <c:pt idx="28506">
                  <c:v>0.83333333300000001</c:v>
                </c:pt>
                <c:pt idx="28507">
                  <c:v>1</c:v>
                </c:pt>
                <c:pt idx="28508">
                  <c:v>1</c:v>
                </c:pt>
                <c:pt idx="28509">
                  <c:v>1</c:v>
                </c:pt>
                <c:pt idx="28510">
                  <c:v>1</c:v>
                </c:pt>
                <c:pt idx="28511">
                  <c:v>1</c:v>
                </c:pt>
                <c:pt idx="28512">
                  <c:v>1</c:v>
                </c:pt>
                <c:pt idx="28513">
                  <c:v>1</c:v>
                </c:pt>
                <c:pt idx="28514">
                  <c:v>1</c:v>
                </c:pt>
                <c:pt idx="28515">
                  <c:v>1</c:v>
                </c:pt>
                <c:pt idx="28516">
                  <c:v>1</c:v>
                </c:pt>
                <c:pt idx="28517">
                  <c:v>1</c:v>
                </c:pt>
                <c:pt idx="28518">
                  <c:v>1</c:v>
                </c:pt>
                <c:pt idx="28519">
                  <c:v>1</c:v>
                </c:pt>
                <c:pt idx="28520">
                  <c:v>1</c:v>
                </c:pt>
                <c:pt idx="28521">
                  <c:v>1</c:v>
                </c:pt>
                <c:pt idx="28522">
                  <c:v>0.83333333300000001</c:v>
                </c:pt>
                <c:pt idx="28523">
                  <c:v>1</c:v>
                </c:pt>
                <c:pt idx="28524">
                  <c:v>0.83333333300000001</c:v>
                </c:pt>
                <c:pt idx="28525">
                  <c:v>1</c:v>
                </c:pt>
                <c:pt idx="28526">
                  <c:v>1</c:v>
                </c:pt>
                <c:pt idx="28527">
                  <c:v>1</c:v>
                </c:pt>
                <c:pt idx="28528">
                  <c:v>1</c:v>
                </c:pt>
                <c:pt idx="28529">
                  <c:v>1</c:v>
                </c:pt>
                <c:pt idx="28530">
                  <c:v>1</c:v>
                </c:pt>
                <c:pt idx="28531">
                  <c:v>1</c:v>
                </c:pt>
                <c:pt idx="28532">
                  <c:v>1</c:v>
                </c:pt>
                <c:pt idx="28533">
                  <c:v>1</c:v>
                </c:pt>
                <c:pt idx="28534">
                  <c:v>1</c:v>
                </c:pt>
                <c:pt idx="28535">
                  <c:v>1</c:v>
                </c:pt>
                <c:pt idx="28536">
                  <c:v>1</c:v>
                </c:pt>
                <c:pt idx="28537">
                  <c:v>1</c:v>
                </c:pt>
                <c:pt idx="28538">
                  <c:v>1</c:v>
                </c:pt>
                <c:pt idx="28539">
                  <c:v>1</c:v>
                </c:pt>
                <c:pt idx="28540">
                  <c:v>1</c:v>
                </c:pt>
                <c:pt idx="28541">
                  <c:v>1</c:v>
                </c:pt>
                <c:pt idx="28542">
                  <c:v>1</c:v>
                </c:pt>
                <c:pt idx="28543">
                  <c:v>1</c:v>
                </c:pt>
                <c:pt idx="28544">
                  <c:v>1</c:v>
                </c:pt>
                <c:pt idx="28545">
                  <c:v>1</c:v>
                </c:pt>
                <c:pt idx="28546">
                  <c:v>1</c:v>
                </c:pt>
                <c:pt idx="28547">
                  <c:v>1</c:v>
                </c:pt>
                <c:pt idx="28548">
                  <c:v>1</c:v>
                </c:pt>
                <c:pt idx="28549">
                  <c:v>0.83333333300000001</c:v>
                </c:pt>
                <c:pt idx="28550">
                  <c:v>1</c:v>
                </c:pt>
                <c:pt idx="28551">
                  <c:v>1</c:v>
                </c:pt>
                <c:pt idx="28552">
                  <c:v>1</c:v>
                </c:pt>
                <c:pt idx="28553">
                  <c:v>0.83333333300000001</c:v>
                </c:pt>
                <c:pt idx="28554">
                  <c:v>1</c:v>
                </c:pt>
                <c:pt idx="28555">
                  <c:v>1</c:v>
                </c:pt>
                <c:pt idx="28556">
                  <c:v>1</c:v>
                </c:pt>
                <c:pt idx="28557">
                  <c:v>0.83333333300000001</c:v>
                </c:pt>
                <c:pt idx="28558">
                  <c:v>1</c:v>
                </c:pt>
                <c:pt idx="28559">
                  <c:v>1</c:v>
                </c:pt>
                <c:pt idx="28560">
                  <c:v>0.83333333300000001</c:v>
                </c:pt>
                <c:pt idx="28561">
                  <c:v>1</c:v>
                </c:pt>
                <c:pt idx="28562">
                  <c:v>1</c:v>
                </c:pt>
                <c:pt idx="28563">
                  <c:v>1</c:v>
                </c:pt>
                <c:pt idx="28564">
                  <c:v>1</c:v>
                </c:pt>
                <c:pt idx="28565">
                  <c:v>1</c:v>
                </c:pt>
                <c:pt idx="28566">
                  <c:v>0.83333333300000001</c:v>
                </c:pt>
                <c:pt idx="28567">
                  <c:v>1</c:v>
                </c:pt>
                <c:pt idx="28568">
                  <c:v>1</c:v>
                </c:pt>
                <c:pt idx="28569">
                  <c:v>1</c:v>
                </c:pt>
                <c:pt idx="28570">
                  <c:v>1</c:v>
                </c:pt>
                <c:pt idx="28571">
                  <c:v>1</c:v>
                </c:pt>
                <c:pt idx="28572">
                  <c:v>1</c:v>
                </c:pt>
                <c:pt idx="28573">
                  <c:v>1</c:v>
                </c:pt>
                <c:pt idx="28574">
                  <c:v>1</c:v>
                </c:pt>
                <c:pt idx="28575">
                  <c:v>1</c:v>
                </c:pt>
                <c:pt idx="28576">
                  <c:v>1</c:v>
                </c:pt>
                <c:pt idx="28577">
                  <c:v>1</c:v>
                </c:pt>
                <c:pt idx="28578">
                  <c:v>1</c:v>
                </c:pt>
                <c:pt idx="28579">
                  <c:v>1</c:v>
                </c:pt>
                <c:pt idx="28580">
                  <c:v>1</c:v>
                </c:pt>
                <c:pt idx="28581">
                  <c:v>0.83333333300000001</c:v>
                </c:pt>
                <c:pt idx="28582">
                  <c:v>1</c:v>
                </c:pt>
                <c:pt idx="28583">
                  <c:v>1</c:v>
                </c:pt>
                <c:pt idx="28584">
                  <c:v>1</c:v>
                </c:pt>
                <c:pt idx="28585">
                  <c:v>1</c:v>
                </c:pt>
                <c:pt idx="28586">
                  <c:v>1</c:v>
                </c:pt>
                <c:pt idx="28587">
                  <c:v>1</c:v>
                </c:pt>
                <c:pt idx="28588">
                  <c:v>1</c:v>
                </c:pt>
                <c:pt idx="28589">
                  <c:v>1</c:v>
                </c:pt>
                <c:pt idx="28590">
                  <c:v>1</c:v>
                </c:pt>
                <c:pt idx="28591">
                  <c:v>1</c:v>
                </c:pt>
                <c:pt idx="28592">
                  <c:v>1</c:v>
                </c:pt>
                <c:pt idx="28593">
                  <c:v>1</c:v>
                </c:pt>
                <c:pt idx="28594">
                  <c:v>1</c:v>
                </c:pt>
                <c:pt idx="28595">
                  <c:v>1</c:v>
                </c:pt>
                <c:pt idx="28596">
                  <c:v>1</c:v>
                </c:pt>
                <c:pt idx="28597">
                  <c:v>1</c:v>
                </c:pt>
                <c:pt idx="28598">
                  <c:v>1</c:v>
                </c:pt>
                <c:pt idx="28599">
                  <c:v>1</c:v>
                </c:pt>
                <c:pt idx="28600">
                  <c:v>1</c:v>
                </c:pt>
                <c:pt idx="28601">
                  <c:v>1</c:v>
                </c:pt>
                <c:pt idx="28602">
                  <c:v>1</c:v>
                </c:pt>
                <c:pt idx="28603">
                  <c:v>1</c:v>
                </c:pt>
                <c:pt idx="28604">
                  <c:v>1</c:v>
                </c:pt>
                <c:pt idx="28605">
                  <c:v>1</c:v>
                </c:pt>
                <c:pt idx="28606">
                  <c:v>1</c:v>
                </c:pt>
                <c:pt idx="28607">
                  <c:v>1</c:v>
                </c:pt>
                <c:pt idx="28608">
                  <c:v>1</c:v>
                </c:pt>
                <c:pt idx="28609">
                  <c:v>1</c:v>
                </c:pt>
                <c:pt idx="28610">
                  <c:v>1</c:v>
                </c:pt>
                <c:pt idx="28611">
                  <c:v>1</c:v>
                </c:pt>
                <c:pt idx="28612">
                  <c:v>1</c:v>
                </c:pt>
                <c:pt idx="28613">
                  <c:v>1</c:v>
                </c:pt>
                <c:pt idx="28614">
                  <c:v>1</c:v>
                </c:pt>
                <c:pt idx="28615">
                  <c:v>1</c:v>
                </c:pt>
                <c:pt idx="28616">
                  <c:v>1</c:v>
                </c:pt>
                <c:pt idx="28617">
                  <c:v>1</c:v>
                </c:pt>
                <c:pt idx="28618">
                  <c:v>0.83333333300000001</c:v>
                </c:pt>
                <c:pt idx="28619">
                  <c:v>1</c:v>
                </c:pt>
                <c:pt idx="28620">
                  <c:v>1</c:v>
                </c:pt>
                <c:pt idx="28621">
                  <c:v>1</c:v>
                </c:pt>
                <c:pt idx="28622">
                  <c:v>1</c:v>
                </c:pt>
                <c:pt idx="28623">
                  <c:v>1</c:v>
                </c:pt>
                <c:pt idx="28624">
                  <c:v>1</c:v>
                </c:pt>
                <c:pt idx="28625">
                  <c:v>1</c:v>
                </c:pt>
                <c:pt idx="28626">
                  <c:v>1</c:v>
                </c:pt>
                <c:pt idx="28627">
                  <c:v>1</c:v>
                </c:pt>
                <c:pt idx="28628">
                  <c:v>1</c:v>
                </c:pt>
                <c:pt idx="28629">
                  <c:v>0.83333333300000001</c:v>
                </c:pt>
                <c:pt idx="28630">
                  <c:v>1</c:v>
                </c:pt>
                <c:pt idx="28631">
                  <c:v>1</c:v>
                </c:pt>
                <c:pt idx="28632">
                  <c:v>1</c:v>
                </c:pt>
                <c:pt idx="28633">
                  <c:v>1</c:v>
                </c:pt>
                <c:pt idx="28634">
                  <c:v>1</c:v>
                </c:pt>
                <c:pt idx="28635">
                  <c:v>1</c:v>
                </c:pt>
                <c:pt idx="28636">
                  <c:v>1</c:v>
                </c:pt>
                <c:pt idx="28637">
                  <c:v>1</c:v>
                </c:pt>
                <c:pt idx="28638">
                  <c:v>1</c:v>
                </c:pt>
                <c:pt idx="28639">
                  <c:v>1</c:v>
                </c:pt>
                <c:pt idx="28640">
                  <c:v>1</c:v>
                </c:pt>
                <c:pt idx="28641">
                  <c:v>1</c:v>
                </c:pt>
                <c:pt idx="28642">
                  <c:v>1</c:v>
                </c:pt>
                <c:pt idx="28643">
                  <c:v>1</c:v>
                </c:pt>
                <c:pt idx="28644">
                  <c:v>1</c:v>
                </c:pt>
                <c:pt idx="28645">
                  <c:v>1</c:v>
                </c:pt>
                <c:pt idx="28646">
                  <c:v>0.83333333300000001</c:v>
                </c:pt>
                <c:pt idx="28647">
                  <c:v>1</c:v>
                </c:pt>
                <c:pt idx="28648">
                  <c:v>1</c:v>
                </c:pt>
                <c:pt idx="28649">
                  <c:v>1</c:v>
                </c:pt>
                <c:pt idx="28650">
                  <c:v>1</c:v>
                </c:pt>
                <c:pt idx="28651">
                  <c:v>1</c:v>
                </c:pt>
                <c:pt idx="28652">
                  <c:v>0.83333333300000001</c:v>
                </c:pt>
                <c:pt idx="28653">
                  <c:v>1</c:v>
                </c:pt>
                <c:pt idx="28654">
                  <c:v>1</c:v>
                </c:pt>
                <c:pt idx="28655">
                  <c:v>0.83333333300000001</c:v>
                </c:pt>
                <c:pt idx="28656">
                  <c:v>1</c:v>
                </c:pt>
                <c:pt idx="28657">
                  <c:v>1</c:v>
                </c:pt>
                <c:pt idx="28658">
                  <c:v>1</c:v>
                </c:pt>
                <c:pt idx="28659">
                  <c:v>1</c:v>
                </c:pt>
                <c:pt idx="28660">
                  <c:v>1</c:v>
                </c:pt>
                <c:pt idx="28661">
                  <c:v>1</c:v>
                </c:pt>
                <c:pt idx="28662">
                  <c:v>1</c:v>
                </c:pt>
                <c:pt idx="28663">
                  <c:v>1</c:v>
                </c:pt>
                <c:pt idx="28664">
                  <c:v>1</c:v>
                </c:pt>
                <c:pt idx="28665">
                  <c:v>1</c:v>
                </c:pt>
                <c:pt idx="28666">
                  <c:v>1</c:v>
                </c:pt>
                <c:pt idx="28667">
                  <c:v>1</c:v>
                </c:pt>
                <c:pt idx="28668">
                  <c:v>1</c:v>
                </c:pt>
                <c:pt idx="28669">
                  <c:v>1</c:v>
                </c:pt>
                <c:pt idx="28670">
                  <c:v>1</c:v>
                </c:pt>
                <c:pt idx="28671">
                  <c:v>1</c:v>
                </c:pt>
                <c:pt idx="28672">
                  <c:v>1</c:v>
                </c:pt>
                <c:pt idx="28673">
                  <c:v>1</c:v>
                </c:pt>
                <c:pt idx="28674">
                  <c:v>1</c:v>
                </c:pt>
                <c:pt idx="28675">
                  <c:v>1</c:v>
                </c:pt>
                <c:pt idx="28676">
                  <c:v>1</c:v>
                </c:pt>
                <c:pt idx="28677">
                  <c:v>1</c:v>
                </c:pt>
                <c:pt idx="28678">
                  <c:v>1</c:v>
                </c:pt>
                <c:pt idx="28679">
                  <c:v>1</c:v>
                </c:pt>
                <c:pt idx="28680">
                  <c:v>1</c:v>
                </c:pt>
                <c:pt idx="28681">
                  <c:v>1</c:v>
                </c:pt>
                <c:pt idx="28682">
                  <c:v>1</c:v>
                </c:pt>
                <c:pt idx="28683">
                  <c:v>1</c:v>
                </c:pt>
                <c:pt idx="28684">
                  <c:v>1</c:v>
                </c:pt>
                <c:pt idx="28685">
                  <c:v>1</c:v>
                </c:pt>
                <c:pt idx="28686">
                  <c:v>0.83333333300000001</c:v>
                </c:pt>
                <c:pt idx="28687">
                  <c:v>1</c:v>
                </c:pt>
                <c:pt idx="28688">
                  <c:v>1</c:v>
                </c:pt>
                <c:pt idx="28689">
                  <c:v>1</c:v>
                </c:pt>
                <c:pt idx="28690">
                  <c:v>1</c:v>
                </c:pt>
                <c:pt idx="28691">
                  <c:v>1</c:v>
                </c:pt>
                <c:pt idx="28692">
                  <c:v>1</c:v>
                </c:pt>
                <c:pt idx="28693">
                  <c:v>1</c:v>
                </c:pt>
                <c:pt idx="28694">
                  <c:v>1</c:v>
                </c:pt>
                <c:pt idx="28695">
                  <c:v>1</c:v>
                </c:pt>
                <c:pt idx="28696">
                  <c:v>1</c:v>
                </c:pt>
                <c:pt idx="28697">
                  <c:v>1</c:v>
                </c:pt>
                <c:pt idx="28698">
                  <c:v>1</c:v>
                </c:pt>
                <c:pt idx="28699">
                  <c:v>1</c:v>
                </c:pt>
                <c:pt idx="28700">
                  <c:v>1</c:v>
                </c:pt>
                <c:pt idx="28701">
                  <c:v>1</c:v>
                </c:pt>
                <c:pt idx="28702">
                  <c:v>1</c:v>
                </c:pt>
                <c:pt idx="28703">
                  <c:v>1</c:v>
                </c:pt>
                <c:pt idx="28704">
                  <c:v>1</c:v>
                </c:pt>
                <c:pt idx="28705">
                  <c:v>1</c:v>
                </c:pt>
                <c:pt idx="28706">
                  <c:v>1</c:v>
                </c:pt>
                <c:pt idx="28707">
                  <c:v>1</c:v>
                </c:pt>
                <c:pt idx="28708">
                  <c:v>1</c:v>
                </c:pt>
                <c:pt idx="28709">
                  <c:v>1</c:v>
                </c:pt>
                <c:pt idx="28710">
                  <c:v>1</c:v>
                </c:pt>
                <c:pt idx="28711">
                  <c:v>1</c:v>
                </c:pt>
                <c:pt idx="28712">
                  <c:v>1</c:v>
                </c:pt>
                <c:pt idx="28713">
                  <c:v>1</c:v>
                </c:pt>
                <c:pt idx="28714">
                  <c:v>1</c:v>
                </c:pt>
                <c:pt idx="28715">
                  <c:v>1</c:v>
                </c:pt>
                <c:pt idx="28716">
                  <c:v>1</c:v>
                </c:pt>
                <c:pt idx="28717">
                  <c:v>1</c:v>
                </c:pt>
                <c:pt idx="28718">
                  <c:v>1</c:v>
                </c:pt>
                <c:pt idx="28719">
                  <c:v>1</c:v>
                </c:pt>
                <c:pt idx="28720">
                  <c:v>1</c:v>
                </c:pt>
                <c:pt idx="28721">
                  <c:v>1</c:v>
                </c:pt>
                <c:pt idx="28722">
                  <c:v>1</c:v>
                </c:pt>
                <c:pt idx="28723">
                  <c:v>1</c:v>
                </c:pt>
                <c:pt idx="28724">
                  <c:v>1</c:v>
                </c:pt>
                <c:pt idx="28725">
                  <c:v>0.83333333300000001</c:v>
                </c:pt>
                <c:pt idx="28726">
                  <c:v>1</c:v>
                </c:pt>
                <c:pt idx="28727">
                  <c:v>1</c:v>
                </c:pt>
                <c:pt idx="28728">
                  <c:v>1</c:v>
                </c:pt>
                <c:pt idx="28729">
                  <c:v>1</c:v>
                </c:pt>
                <c:pt idx="28730">
                  <c:v>1</c:v>
                </c:pt>
                <c:pt idx="28731">
                  <c:v>1</c:v>
                </c:pt>
                <c:pt idx="28732">
                  <c:v>1</c:v>
                </c:pt>
                <c:pt idx="28733">
                  <c:v>1</c:v>
                </c:pt>
                <c:pt idx="28734">
                  <c:v>1</c:v>
                </c:pt>
                <c:pt idx="28735">
                  <c:v>1</c:v>
                </c:pt>
                <c:pt idx="28736">
                  <c:v>1</c:v>
                </c:pt>
                <c:pt idx="28737">
                  <c:v>1</c:v>
                </c:pt>
                <c:pt idx="28738">
                  <c:v>1</c:v>
                </c:pt>
                <c:pt idx="28739">
                  <c:v>1</c:v>
                </c:pt>
                <c:pt idx="28740">
                  <c:v>1</c:v>
                </c:pt>
                <c:pt idx="28741">
                  <c:v>1</c:v>
                </c:pt>
                <c:pt idx="28742">
                  <c:v>1</c:v>
                </c:pt>
                <c:pt idx="28743">
                  <c:v>1</c:v>
                </c:pt>
                <c:pt idx="28744">
                  <c:v>1</c:v>
                </c:pt>
                <c:pt idx="28745">
                  <c:v>1</c:v>
                </c:pt>
                <c:pt idx="28746">
                  <c:v>1</c:v>
                </c:pt>
                <c:pt idx="28747">
                  <c:v>1</c:v>
                </c:pt>
                <c:pt idx="28748">
                  <c:v>1</c:v>
                </c:pt>
                <c:pt idx="28749">
                  <c:v>1</c:v>
                </c:pt>
                <c:pt idx="28750">
                  <c:v>1</c:v>
                </c:pt>
                <c:pt idx="28751">
                  <c:v>1</c:v>
                </c:pt>
                <c:pt idx="28752">
                  <c:v>1</c:v>
                </c:pt>
                <c:pt idx="28753">
                  <c:v>1</c:v>
                </c:pt>
                <c:pt idx="28754">
                  <c:v>1</c:v>
                </c:pt>
                <c:pt idx="28755">
                  <c:v>1</c:v>
                </c:pt>
                <c:pt idx="28756">
                  <c:v>1</c:v>
                </c:pt>
                <c:pt idx="28757">
                  <c:v>1</c:v>
                </c:pt>
                <c:pt idx="28758">
                  <c:v>0.83333333300000001</c:v>
                </c:pt>
                <c:pt idx="28759">
                  <c:v>1</c:v>
                </c:pt>
                <c:pt idx="28760">
                  <c:v>1</c:v>
                </c:pt>
                <c:pt idx="28761">
                  <c:v>1</c:v>
                </c:pt>
                <c:pt idx="28762">
                  <c:v>1</c:v>
                </c:pt>
                <c:pt idx="28763">
                  <c:v>1</c:v>
                </c:pt>
                <c:pt idx="28764">
                  <c:v>1</c:v>
                </c:pt>
                <c:pt idx="28765">
                  <c:v>1</c:v>
                </c:pt>
                <c:pt idx="28766">
                  <c:v>1</c:v>
                </c:pt>
                <c:pt idx="28767">
                  <c:v>1</c:v>
                </c:pt>
                <c:pt idx="28768">
                  <c:v>1</c:v>
                </c:pt>
                <c:pt idx="28769">
                  <c:v>1</c:v>
                </c:pt>
                <c:pt idx="28770">
                  <c:v>1</c:v>
                </c:pt>
                <c:pt idx="28771">
                  <c:v>1</c:v>
                </c:pt>
                <c:pt idx="28772">
                  <c:v>1</c:v>
                </c:pt>
                <c:pt idx="28773">
                  <c:v>1</c:v>
                </c:pt>
                <c:pt idx="28774">
                  <c:v>1</c:v>
                </c:pt>
                <c:pt idx="28775">
                  <c:v>1</c:v>
                </c:pt>
                <c:pt idx="28776">
                  <c:v>1</c:v>
                </c:pt>
                <c:pt idx="28777">
                  <c:v>1</c:v>
                </c:pt>
                <c:pt idx="28778">
                  <c:v>1</c:v>
                </c:pt>
                <c:pt idx="28779">
                  <c:v>1</c:v>
                </c:pt>
                <c:pt idx="28780">
                  <c:v>1</c:v>
                </c:pt>
                <c:pt idx="28781">
                  <c:v>1</c:v>
                </c:pt>
                <c:pt idx="28782">
                  <c:v>1</c:v>
                </c:pt>
                <c:pt idx="28783">
                  <c:v>1</c:v>
                </c:pt>
                <c:pt idx="28784">
                  <c:v>1</c:v>
                </c:pt>
                <c:pt idx="28785">
                  <c:v>0.83333333300000001</c:v>
                </c:pt>
                <c:pt idx="28786">
                  <c:v>1</c:v>
                </c:pt>
                <c:pt idx="28787">
                  <c:v>1</c:v>
                </c:pt>
                <c:pt idx="28788">
                  <c:v>1</c:v>
                </c:pt>
                <c:pt idx="28789">
                  <c:v>1</c:v>
                </c:pt>
                <c:pt idx="28790">
                  <c:v>1</c:v>
                </c:pt>
                <c:pt idx="28791">
                  <c:v>1</c:v>
                </c:pt>
                <c:pt idx="28792">
                  <c:v>1</c:v>
                </c:pt>
                <c:pt idx="28793">
                  <c:v>1</c:v>
                </c:pt>
                <c:pt idx="28794">
                  <c:v>1</c:v>
                </c:pt>
                <c:pt idx="28795">
                  <c:v>1</c:v>
                </c:pt>
                <c:pt idx="28796">
                  <c:v>1</c:v>
                </c:pt>
                <c:pt idx="28797">
                  <c:v>1</c:v>
                </c:pt>
                <c:pt idx="28798">
                  <c:v>1</c:v>
                </c:pt>
                <c:pt idx="28799">
                  <c:v>1</c:v>
                </c:pt>
                <c:pt idx="28800">
                  <c:v>1</c:v>
                </c:pt>
                <c:pt idx="28801">
                  <c:v>1</c:v>
                </c:pt>
                <c:pt idx="28802">
                  <c:v>1</c:v>
                </c:pt>
                <c:pt idx="28803">
                  <c:v>1</c:v>
                </c:pt>
                <c:pt idx="28804">
                  <c:v>1</c:v>
                </c:pt>
                <c:pt idx="28805">
                  <c:v>1</c:v>
                </c:pt>
                <c:pt idx="28806">
                  <c:v>1</c:v>
                </c:pt>
                <c:pt idx="28807">
                  <c:v>1</c:v>
                </c:pt>
                <c:pt idx="28808">
                  <c:v>1</c:v>
                </c:pt>
                <c:pt idx="28809">
                  <c:v>1</c:v>
                </c:pt>
                <c:pt idx="28810">
                  <c:v>1</c:v>
                </c:pt>
                <c:pt idx="28811">
                  <c:v>1</c:v>
                </c:pt>
                <c:pt idx="28812">
                  <c:v>1</c:v>
                </c:pt>
                <c:pt idx="28813">
                  <c:v>1</c:v>
                </c:pt>
                <c:pt idx="28814">
                  <c:v>1</c:v>
                </c:pt>
                <c:pt idx="28815">
                  <c:v>1</c:v>
                </c:pt>
                <c:pt idx="28816">
                  <c:v>1</c:v>
                </c:pt>
                <c:pt idx="28817">
                  <c:v>1</c:v>
                </c:pt>
                <c:pt idx="28818">
                  <c:v>1</c:v>
                </c:pt>
                <c:pt idx="28819">
                  <c:v>0.83333333300000001</c:v>
                </c:pt>
                <c:pt idx="28820">
                  <c:v>1</c:v>
                </c:pt>
                <c:pt idx="28821">
                  <c:v>1</c:v>
                </c:pt>
                <c:pt idx="28822">
                  <c:v>1</c:v>
                </c:pt>
                <c:pt idx="28823">
                  <c:v>1</c:v>
                </c:pt>
                <c:pt idx="28824">
                  <c:v>1</c:v>
                </c:pt>
                <c:pt idx="28825">
                  <c:v>1</c:v>
                </c:pt>
                <c:pt idx="28826">
                  <c:v>1</c:v>
                </c:pt>
                <c:pt idx="28827">
                  <c:v>1</c:v>
                </c:pt>
                <c:pt idx="28828">
                  <c:v>1</c:v>
                </c:pt>
                <c:pt idx="28829">
                  <c:v>1</c:v>
                </c:pt>
                <c:pt idx="28830">
                  <c:v>0.83333333300000001</c:v>
                </c:pt>
                <c:pt idx="28831">
                  <c:v>1</c:v>
                </c:pt>
                <c:pt idx="28832">
                  <c:v>1</c:v>
                </c:pt>
                <c:pt idx="28833">
                  <c:v>1</c:v>
                </c:pt>
                <c:pt idx="28834">
                  <c:v>1</c:v>
                </c:pt>
                <c:pt idx="28835">
                  <c:v>1</c:v>
                </c:pt>
                <c:pt idx="28836">
                  <c:v>1</c:v>
                </c:pt>
                <c:pt idx="28837">
                  <c:v>1</c:v>
                </c:pt>
                <c:pt idx="28838">
                  <c:v>1</c:v>
                </c:pt>
                <c:pt idx="28839">
                  <c:v>1</c:v>
                </c:pt>
                <c:pt idx="28840">
                  <c:v>1</c:v>
                </c:pt>
                <c:pt idx="28841">
                  <c:v>1</c:v>
                </c:pt>
                <c:pt idx="28842">
                  <c:v>1</c:v>
                </c:pt>
                <c:pt idx="28843">
                  <c:v>1</c:v>
                </c:pt>
                <c:pt idx="28844">
                  <c:v>0.83333333300000001</c:v>
                </c:pt>
                <c:pt idx="28845">
                  <c:v>1</c:v>
                </c:pt>
                <c:pt idx="28846">
                  <c:v>1</c:v>
                </c:pt>
                <c:pt idx="28847">
                  <c:v>1</c:v>
                </c:pt>
                <c:pt idx="28848">
                  <c:v>1</c:v>
                </c:pt>
                <c:pt idx="28849">
                  <c:v>1</c:v>
                </c:pt>
                <c:pt idx="28850">
                  <c:v>1</c:v>
                </c:pt>
                <c:pt idx="28851">
                  <c:v>1</c:v>
                </c:pt>
                <c:pt idx="28852">
                  <c:v>1</c:v>
                </c:pt>
                <c:pt idx="28853">
                  <c:v>1</c:v>
                </c:pt>
                <c:pt idx="28854">
                  <c:v>1</c:v>
                </c:pt>
                <c:pt idx="28855">
                  <c:v>1</c:v>
                </c:pt>
                <c:pt idx="28856">
                  <c:v>1</c:v>
                </c:pt>
                <c:pt idx="28857">
                  <c:v>1</c:v>
                </c:pt>
                <c:pt idx="28858">
                  <c:v>1</c:v>
                </c:pt>
                <c:pt idx="28859">
                  <c:v>1</c:v>
                </c:pt>
                <c:pt idx="28860">
                  <c:v>1</c:v>
                </c:pt>
                <c:pt idx="28861">
                  <c:v>1</c:v>
                </c:pt>
                <c:pt idx="28862">
                  <c:v>1</c:v>
                </c:pt>
                <c:pt idx="28863">
                  <c:v>1</c:v>
                </c:pt>
                <c:pt idx="28864">
                  <c:v>1</c:v>
                </c:pt>
                <c:pt idx="28865">
                  <c:v>1</c:v>
                </c:pt>
                <c:pt idx="28866">
                  <c:v>1</c:v>
                </c:pt>
                <c:pt idx="28867">
                  <c:v>1</c:v>
                </c:pt>
                <c:pt idx="28868">
                  <c:v>1</c:v>
                </c:pt>
                <c:pt idx="28869">
                  <c:v>1</c:v>
                </c:pt>
                <c:pt idx="28870">
                  <c:v>1</c:v>
                </c:pt>
                <c:pt idx="28871">
                  <c:v>1</c:v>
                </c:pt>
                <c:pt idx="28872">
                  <c:v>1</c:v>
                </c:pt>
                <c:pt idx="28873">
                  <c:v>1</c:v>
                </c:pt>
                <c:pt idx="28874">
                  <c:v>1</c:v>
                </c:pt>
                <c:pt idx="28875">
                  <c:v>1</c:v>
                </c:pt>
                <c:pt idx="28876">
                  <c:v>1</c:v>
                </c:pt>
                <c:pt idx="28877">
                  <c:v>1</c:v>
                </c:pt>
                <c:pt idx="28878">
                  <c:v>0.83333333300000001</c:v>
                </c:pt>
                <c:pt idx="28879">
                  <c:v>1</c:v>
                </c:pt>
                <c:pt idx="28880">
                  <c:v>1</c:v>
                </c:pt>
                <c:pt idx="28881">
                  <c:v>1</c:v>
                </c:pt>
                <c:pt idx="28882">
                  <c:v>1</c:v>
                </c:pt>
                <c:pt idx="28883">
                  <c:v>1</c:v>
                </c:pt>
                <c:pt idx="28884">
                  <c:v>1</c:v>
                </c:pt>
                <c:pt idx="28885">
                  <c:v>1</c:v>
                </c:pt>
                <c:pt idx="28886">
                  <c:v>0.66666666699999999</c:v>
                </c:pt>
                <c:pt idx="28887">
                  <c:v>1</c:v>
                </c:pt>
                <c:pt idx="28888">
                  <c:v>1</c:v>
                </c:pt>
                <c:pt idx="28889">
                  <c:v>1</c:v>
                </c:pt>
                <c:pt idx="28890">
                  <c:v>1</c:v>
                </c:pt>
                <c:pt idx="28891">
                  <c:v>1</c:v>
                </c:pt>
                <c:pt idx="28892">
                  <c:v>1</c:v>
                </c:pt>
                <c:pt idx="28893">
                  <c:v>1</c:v>
                </c:pt>
                <c:pt idx="28894">
                  <c:v>1</c:v>
                </c:pt>
                <c:pt idx="28895">
                  <c:v>1</c:v>
                </c:pt>
                <c:pt idx="28896">
                  <c:v>1</c:v>
                </c:pt>
                <c:pt idx="28897">
                  <c:v>1</c:v>
                </c:pt>
                <c:pt idx="28898">
                  <c:v>1</c:v>
                </c:pt>
                <c:pt idx="28899">
                  <c:v>1</c:v>
                </c:pt>
                <c:pt idx="28900">
                  <c:v>1</c:v>
                </c:pt>
                <c:pt idx="28901">
                  <c:v>1</c:v>
                </c:pt>
                <c:pt idx="28902">
                  <c:v>1</c:v>
                </c:pt>
                <c:pt idx="28903">
                  <c:v>1</c:v>
                </c:pt>
                <c:pt idx="28904">
                  <c:v>1</c:v>
                </c:pt>
                <c:pt idx="28905">
                  <c:v>1</c:v>
                </c:pt>
                <c:pt idx="28906">
                  <c:v>1</c:v>
                </c:pt>
                <c:pt idx="28907">
                  <c:v>1</c:v>
                </c:pt>
                <c:pt idx="28908">
                  <c:v>1</c:v>
                </c:pt>
                <c:pt idx="28909">
                  <c:v>1</c:v>
                </c:pt>
                <c:pt idx="28910">
                  <c:v>1</c:v>
                </c:pt>
                <c:pt idx="28911">
                  <c:v>1</c:v>
                </c:pt>
                <c:pt idx="28912">
                  <c:v>1</c:v>
                </c:pt>
                <c:pt idx="28913">
                  <c:v>1</c:v>
                </c:pt>
                <c:pt idx="28914">
                  <c:v>1</c:v>
                </c:pt>
                <c:pt idx="28915">
                  <c:v>1</c:v>
                </c:pt>
                <c:pt idx="28916">
                  <c:v>1</c:v>
                </c:pt>
                <c:pt idx="28917">
                  <c:v>0.83333333300000001</c:v>
                </c:pt>
                <c:pt idx="28918">
                  <c:v>1</c:v>
                </c:pt>
                <c:pt idx="28919">
                  <c:v>0.83333333300000001</c:v>
                </c:pt>
                <c:pt idx="28920">
                  <c:v>1</c:v>
                </c:pt>
                <c:pt idx="28921">
                  <c:v>1</c:v>
                </c:pt>
                <c:pt idx="28922">
                  <c:v>1</c:v>
                </c:pt>
                <c:pt idx="28923">
                  <c:v>1</c:v>
                </c:pt>
                <c:pt idx="28924">
                  <c:v>1</c:v>
                </c:pt>
                <c:pt idx="28925">
                  <c:v>1</c:v>
                </c:pt>
                <c:pt idx="28926">
                  <c:v>1</c:v>
                </c:pt>
                <c:pt idx="28927">
                  <c:v>1</c:v>
                </c:pt>
                <c:pt idx="28928">
                  <c:v>1</c:v>
                </c:pt>
                <c:pt idx="28929">
                  <c:v>1</c:v>
                </c:pt>
                <c:pt idx="28930">
                  <c:v>1</c:v>
                </c:pt>
                <c:pt idx="28931">
                  <c:v>1</c:v>
                </c:pt>
                <c:pt idx="28932">
                  <c:v>1</c:v>
                </c:pt>
                <c:pt idx="28933">
                  <c:v>1</c:v>
                </c:pt>
                <c:pt idx="28934">
                  <c:v>1</c:v>
                </c:pt>
                <c:pt idx="28935">
                  <c:v>1</c:v>
                </c:pt>
                <c:pt idx="28936">
                  <c:v>1</c:v>
                </c:pt>
                <c:pt idx="28937">
                  <c:v>1</c:v>
                </c:pt>
                <c:pt idx="28938">
                  <c:v>1</c:v>
                </c:pt>
                <c:pt idx="28939">
                  <c:v>1</c:v>
                </c:pt>
                <c:pt idx="28940">
                  <c:v>1</c:v>
                </c:pt>
                <c:pt idx="28941">
                  <c:v>1</c:v>
                </c:pt>
                <c:pt idx="28942">
                  <c:v>1</c:v>
                </c:pt>
                <c:pt idx="28943">
                  <c:v>1</c:v>
                </c:pt>
                <c:pt idx="28944">
                  <c:v>1</c:v>
                </c:pt>
                <c:pt idx="28945">
                  <c:v>0.8</c:v>
                </c:pt>
                <c:pt idx="28946">
                  <c:v>1</c:v>
                </c:pt>
                <c:pt idx="28947">
                  <c:v>1</c:v>
                </c:pt>
                <c:pt idx="28948">
                  <c:v>1</c:v>
                </c:pt>
                <c:pt idx="28949">
                  <c:v>1</c:v>
                </c:pt>
                <c:pt idx="28950">
                  <c:v>1</c:v>
                </c:pt>
                <c:pt idx="28951">
                  <c:v>1</c:v>
                </c:pt>
                <c:pt idx="28952">
                  <c:v>1</c:v>
                </c:pt>
                <c:pt idx="28953">
                  <c:v>1</c:v>
                </c:pt>
                <c:pt idx="28954">
                  <c:v>1</c:v>
                </c:pt>
                <c:pt idx="28955">
                  <c:v>1</c:v>
                </c:pt>
                <c:pt idx="28956">
                  <c:v>1</c:v>
                </c:pt>
                <c:pt idx="28957">
                  <c:v>0.8</c:v>
                </c:pt>
                <c:pt idx="28958">
                  <c:v>1</c:v>
                </c:pt>
                <c:pt idx="28959">
                  <c:v>1</c:v>
                </c:pt>
                <c:pt idx="28960">
                  <c:v>1</c:v>
                </c:pt>
                <c:pt idx="28961">
                  <c:v>1</c:v>
                </c:pt>
                <c:pt idx="28962">
                  <c:v>1</c:v>
                </c:pt>
                <c:pt idx="28963">
                  <c:v>1</c:v>
                </c:pt>
                <c:pt idx="28964">
                  <c:v>1</c:v>
                </c:pt>
                <c:pt idx="28965">
                  <c:v>1</c:v>
                </c:pt>
                <c:pt idx="28966">
                  <c:v>1</c:v>
                </c:pt>
                <c:pt idx="28967">
                  <c:v>1</c:v>
                </c:pt>
                <c:pt idx="28968">
                  <c:v>1</c:v>
                </c:pt>
                <c:pt idx="28969">
                  <c:v>1</c:v>
                </c:pt>
                <c:pt idx="28970">
                  <c:v>1</c:v>
                </c:pt>
                <c:pt idx="28971">
                  <c:v>1</c:v>
                </c:pt>
                <c:pt idx="28972">
                  <c:v>1</c:v>
                </c:pt>
                <c:pt idx="28973">
                  <c:v>1</c:v>
                </c:pt>
                <c:pt idx="28974">
                  <c:v>1</c:v>
                </c:pt>
                <c:pt idx="28975">
                  <c:v>1</c:v>
                </c:pt>
                <c:pt idx="28976">
                  <c:v>1</c:v>
                </c:pt>
                <c:pt idx="28977">
                  <c:v>1</c:v>
                </c:pt>
                <c:pt idx="28978">
                  <c:v>1</c:v>
                </c:pt>
                <c:pt idx="28979">
                  <c:v>1</c:v>
                </c:pt>
                <c:pt idx="28980">
                  <c:v>1</c:v>
                </c:pt>
                <c:pt idx="28981">
                  <c:v>0.8</c:v>
                </c:pt>
                <c:pt idx="28982">
                  <c:v>1</c:v>
                </c:pt>
                <c:pt idx="28983">
                  <c:v>1</c:v>
                </c:pt>
                <c:pt idx="28984">
                  <c:v>1</c:v>
                </c:pt>
                <c:pt idx="28985">
                  <c:v>1</c:v>
                </c:pt>
                <c:pt idx="28986">
                  <c:v>1</c:v>
                </c:pt>
                <c:pt idx="28987">
                  <c:v>1</c:v>
                </c:pt>
                <c:pt idx="28988">
                  <c:v>1</c:v>
                </c:pt>
                <c:pt idx="28989">
                  <c:v>1</c:v>
                </c:pt>
                <c:pt idx="28990">
                  <c:v>1</c:v>
                </c:pt>
                <c:pt idx="28991">
                  <c:v>1</c:v>
                </c:pt>
                <c:pt idx="28992">
                  <c:v>1</c:v>
                </c:pt>
                <c:pt idx="28993">
                  <c:v>1</c:v>
                </c:pt>
                <c:pt idx="28994">
                  <c:v>1</c:v>
                </c:pt>
                <c:pt idx="28995">
                  <c:v>1</c:v>
                </c:pt>
                <c:pt idx="28996">
                  <c:v>1</c:v>
                </c:pt>
                <c:pt idx="28997">
                  <c:v>1</c:v>
                </c:pt>
                <c:pt idx="28998">
                  <c:v>1</c:v>
                </c:pt>
                <c:pt idx="28999">
                  <c:v>1</c:v>
                </c:pt>
                <c:pt idx="29000">
                  <c:v>1</c:v>
                </c:pt>
                <c:pt idx="29001">
                  <c:v>1</c:v>
                </c:pt>
                <c:pt idx="29002">
                  <c:v>1</c:v>
                </c:pt>
                <c:pt idx="29003">
                  <c:v>1</c:v>
                </c:pt>
                <c:pt idx="29004">
                  <c:v>1</c:v>
                </c:pt>
                <c:pt idx="29005">
                  <c:v>1</c:v>
                </c:pt>
                <c:pt idx="29006">
                  <c:v>1</c:v>
                </c:pt>
                <c:pt idx="29007">
                  <c:v>1</c:v>
                </c:pt>
                <c:pt idx="29008">
                  <c:v>0.8</c:v>
                </c:pt>
                <c:pt idx="29009">
                  <c:v>1</c:v>
                </c:pt>
                <c:pt idx="29010">
                  <c:v>1</c:v>
                </c:pt>
                <c:pt idx="29011">
                  <c:v>1</c:v>
                </c:pt>
                <c:pt idx="29012">
                  <c:v>1</c:v>
                </c:pt>
                <c:pt idx="29013">
                  <c:v>1</c:v>
                </c:pt>
                <c:pt idx="29014">
                  <c:v>1</c:v>
                </c:pt>
                <c:pt idx="29015">
                  <c:v>1</c:v>
                </c:pt>
                <c:pt idx="29016">
                  <c:v>1</c:v>
                </c:pt>
                <c:pt idx="29017">
                  <c:v>1</c:v>
                </c:pt>
                <c:pt idx="29018">
                  <c:v>1</c:v>
                </c:pt>
                <c:pt idx="29019">
                  <c:v>1</c:v>
                </c:pt>
                <c:pt idx="29020">
                  <c:v>1</c:v>
                </c:pt>
                <c:pt idx="29021">
                  <c:v>1</c:v>
                </c:pt>
                <c:pt idx="29022">
                  <c:v>1</c:v>
                </c:pt>
                <c:pt idx="29023">
                  <c:v>1</c:v>
                </c:pt>
                <c:pt idx="29024">
                  <c:v>1</c:v>
                </c:pt>
                <c:pt idx="29025">
                  <c:v>1</c:v>
                </c:pt>
                <c:pt idx="29026">
                  <c:v>1</c:v>
                </c:pt>
                <c:pt idx="29027">
                  <c:v>1</c:v>
                </c:pt>
                <c:pt idx="29028">
                  <c:v>1</c:v>
                </c:pt>
                <c:pt idx="29029">
                  <c:v>1</c:v>
                </c:pt>
                <c:pt idx="29030">
                  <c:v>1</c:v>
                </c:pt>
                <c:pt idx="29031">
                  <c:v>1</c:v>
                </c:pt>
                <c:pt idx="29032">
                  <c:v>1</c:v>
                </c:pt>
                <c:pt idx="29033">
                  <c:v>1</c:v>
                </c:pt>
                <c:pt idx="29034">
                  <c:v>1</c:v>
                </c:pt>
                <c:pt idx="29035">
                  <c:v>1</c:v>
                </c:pt>
                <c:pt idx="29036">
                  <c:v>1</c:v>
                </c:pt>
                <c:pt idx="29037">
                  <c:v>1</c:v>
                </c:pt>
                <c:pt idx="29038">
                  <c:v>1</c:v>
                </c:pt>
                <c:pt idx="29039">
                  <c:v>1</c:v>
                </c:pt>
                <c:pt idx="29040">
                  <c:v>1</c:v>
                </c:pt>
                <c:pt idx="29041">
                  <c:v>1</c:v>
                </c:pt>
                <c:pt idx="29042">
                  <c:v>1</c:v>
                </c:pt>
                <c:pt idx="29043">
                  <c:v>1</c:v>
                </c:pt>
                <c:pt idx="29044">
                  <c:v>1</c:v>
                </c:pt>
                <c:pt idx="29045">
                  <c:v>1</c:v>
                </c:pt>
                <c:pt idx="29046">
                  <c:v>1</c:v>
                </c:pt>
                <c:pt idx="29047">
                  <c:v>1</c:v>
                </c:pt>
                <c:pt idx="29048">
                  <c:v>1</c:v>
                </c:pt>
                <c:pt idx="29049">
                  <c:v>1</c:v>
                </c:pt>
                <c:pt idx="29050">
                  <c:v>1</c:v>
                </c:pt>
                <c:pt idx="29051">
                  <c:v>1</c:v>
                </c:pt>
                <c:pt idx="29052">
                  <c:v>1</c:v>
                </c:pt>
                <c:pt idx="29053">
                  <c:v>1</c:v>
                </c:pt>
                <c:pt idx="29054">
                  <c:v>1</c:v>
                </c:pt>
                <c:pt idx="29055">
                  <c:v>1</c:v>
                </c:pt>
                <c:pt idx="29056">
                  <c:v>0.8</c:v>
                </c:pt>
                <c:pt idx="29057">
                  <c:v>1</c:v>
                </c:pt>
                <c:pt idx="29058">
                  <c:v>1</c:v>
                </c:pt>
                <c:pt idx="29059">
                  <c:v>1</c:v>
                </c:pt>
                <c:pt idx="29060">
                  <c:v>1</c:v>
                </c:pt>
                <c:pt idx="29061">
                  <c:v>1</c:v>
                </c:pt>
                <c:pt idx="29062">
                  <c:v>1</c:v>
                </c:pt>
                <c:pt idx="29063">
                  <c:v>1</c:v>
                </c:pt>
                <c:pt idx="29064">
                  <c:v>1</c:v>
                </c:pt>
                <c:pt idx="29065">
                  <c:v>1</c:v>
                </c:pt>
                <c:pt idx="29066">
                  <c:v>1</c:v>
                </c:pt>
                <c:pt idx="29067">
                  <c:v>1</c:v>
                </c:pt>
                <c:pt idx="29068">
                  <c:v>1</c:v>
                </c:pt>
                <c:pt idx="29069">
                  <c:v>1</c:v>
                </c:pt>
                <c:pt idx="29070">
                  <c:v>1</c:v>
                </c:pt>
                <c:pt idx="29071">
                  <c:v>1</c:v>
                </c:pt>
                <c:pt idx="29072">
                  <c:v>1</c:v>
                </c:pt>
                <c:pt idx="29073">
                  <c:v>1</c:v>
                </c:pt>
                <c:pt idx="29074">
                  <c:v>1</c:v>
                </c:pt>
                <c:pt idx="29075">
                  <c:v>1</c:v>
                </c:pt>
                <c:pt idx="29076">
                  <c:v>1</c:v>
                </c:pt>
                <c:pt idx="29077">
                  <c:v>1</c:v>
                </c:pt>
                <c:pt idx="29078">
                  <c:v>1</c:v>
                </c:pt>
                <c:pt idx="29079">
                  <c:v>1</c:v>
                </c:pt>
                <c:pt idx="29080">
                  <c:v>1</c:v>
                </c:pt>
                <c:pt idx="29081">
                  <c:v>1</c:v>
                </c:pt>
                <c:pt idx="29082">
                  <c:v>1</c:v>
                </c:pt>
                <c:pt idx="29083">
                  <c:v>1</c:v>
                </c:pt>
                <c:pt idx="29084">
                  <c:v>1</c:v>
                </c:pt>
                <c:pt idx="29085">
                  <c:v>1</c:v>
                </c:pt>
                <c:pt idx="29086">
                  <c:v>1</c:v>
                </c:pt>
                <c:pt idx="29087">
                  <c:v>1</c:v>
                </c:pt>
                <c:pt idx="29088">
                  <c:v>1</c:v>
                </c:pt>
                <c:pt idx="29089">
                  <c:v>1</c:v>
                </c:pt>
                <c:pt idx="29090">
                  <c:v>1</c:v>
                </c:pt>
                <c:pt idx="29091">
                  <c:v>1</c:v>
                </c:pt>
                <c:pt idx="29092">
                  <c:v>1</c:v>
                </c:pt>
                <c:pt idx="29093">
                  <c:v>1</c:v>
                </c:pt>
                <c:pt idx="29094">
                  <c:v>1</c:v>
                </c:pt>
                <c:pt idx="29095">
                  <c:v>1</c:v>
                </c:pt>
                <c:pt idx="29096">
                  <c:v>1</c:v>
                </c:pt>
                <c:pt idx="29097">
                  <c:v>1</c:v>
                </c:pt>
                <c:pt idx="29098">
                  <c:v>1</c:v>
                </c:pt>
                <c:pt idx="29099">
                  <c:v>1</c:v>
                </c:pt>
                <c:pt idx="29100">
                  <c:v>1</c:v>
                </c:pt>
                <c:pt idx="29101">
                  <c:v>1</c:v>
                </c:pt>
                <c:pt idx="29102">
                  <c:v>1</c:v>
                </c:pt>
                <c:pt idx="29103">
                  <c:v>1</c:v>
                </c:pt>
                <c:pt idx="29104">
                  <c:v>1</c:v>
                </c:pt>
                <c:pt idx="29105">
                  <c:v>1</c:v>
                </c:pt>
                <c:pt idx="29106">
                  <c:v>1</c:v>
                </c:pt>
                <c:pt idx="29107">
                  <c:v>1</c:v>
                </c:pt>
                <c:pt idx="29108">
                  <c:v>1</c:v>
                </c:pt>
                <c:pt idx="29109">
                  <c:v>1</c:v>
                </c:pt>
                <c:pt idx="29110">
                  <c:v>1</c:v>
                </c:pt>
                <c:pt idx="29111">
                  <c:v>1</c:v>
                </c:pt>
                <c:pt idx="29112">
                  <c:v>1</c:v>
                </c:pt>
                <c:pt idx="29113">
                  <c:v>1</c:v>
                </c:pt>
                <c:pt idx="29114">
                  <c:v>1</c:v>
                </c:pt>
                <c:pt idx="29115">
                  <c:v>1</c:v>
                </c:pt>
                <c:pt idx="29116">
                  <c:v>1</c:v>
                </c:pt>
                <c:pt idx="29117">
                  <c:v>1</c:v>
                </c:pt>
                <c:pt idx="29118">
                  <c:v>1</c:v>
                </c:pt>
                <c:pt idx="29119">
                  <c:v>1</c:v>
                </c:pt>
                <c:pt idx="29120">
                  <c:v>1</c:v>
                </c:pt>
                <c:pt idx="29121">
                  <c:v>1</c:v>
                </c:pt>
                <c:pt idx="29122">
                  <c:v>1</c:v>
                </c:pt>
                <c:pt idx="29123">
                  <c:v>1</c:v>
                </c:pt>
                <c:pt idx="29124">
                  <c:v>1</c:v>
                </c:pt>
                <c:pt idx="29125">
                  <c:v>1</c:v>
                </c:pt>
                <c:pt idx="29126">
                  <c:v>1</c:v>
                </c:pt>
                <c:pt idx="29127">
                  <c:v>1</c:v>
                </c:pt>
                <c:pt idx="29128">
                  <c:v>1</c:v>
                </c:pt>
                <c:pt idx="29129">
                  <c:v>1</c:v>
                </c:pt>
                <c:pt idx="29130">
                  <c:v>1</c:v>
                </c:pt>
                <c:pt idx="29131">
                  <c:v>1</c:v>
                </c:pt>
                <c:pt idx="29132">
                  <c:v>1</c:v>
                </c:pt>
                <c:pt idx="29133">
                  <c:v>1</c:v>
                </c:pt>
                <c:pt idx="29134">
                  <c:v>1</c:v>
                </c:pt>
                <c:pt idx="29135">
                  <c:v>1</c:v>
                </c:pt>
                <c:pt idx="29136">
                  <c:v>1</c:v>
                </c:pt>
                <c:pt idx="29137">
                  <c:v>1</c:v>
                </c:pt>
                <c:pt idx="29138">
                  <c:v>1</c:v>
                </c:pt>
                <c:pt idx="29139">
                  <c:v>1</c:v>
                </c:pt>
                <c:pt idx="29140">
                  <c:v>1</c:v>
                </c:pt>
                <c:pt idx="29141">
                  <c:v>1</c:v>
                </c:pt>
                <c:pt idx="29142">
                  <c:v>1</c:v>
                </c:pt>
                <c:pt idx="29143">
                  <c:v>1</c:v>
                </c:pt>
                <c:pt idx="29144">
                  <c:v>0.4</c:v>
                </c:pt>
                <c:pt idx="29145">
                  <c:v>1</c:v>
                </c:pt>
                <c:pt idx="29146">
                  <c:v>1</c:v>
                </c:pt>
                <c:pt idx="29147">
                  <c:v>1</c:v>
                </c:pt>
                <c:pt idx="29148">
                  <c:v>1</c:v>
                </c:pt>
                <c:pt idx="29149">
                  <c:v>1</c:v>
                </c:pt>
                <c:pt idx="29150">
                  <c:v>1</c:v>
                </c:pt>
                <c:pt idx="29151">
                  <c:v>1</c:v>
                </c:pt>
                <c:pt idx="29152">
                  <c:v>1</c:v>
                </c:pt>
                <c:pt idx="29153">
                  <c:v>1</c:v>
                </c:pt>
                <c:pt idx="29154">
                  <c:v>1</c:v>
                </c:pt>
                <c:pt idx="29155">
                  <c:v>1</c:v>
                </c:pt>
                <c:pt idx="29156">
                  <c:v>1</c:v>
                </c:pt>
                <c:pt idx="29157">
                  <c:v>1</c:v>
                </c:pt>
                <c:pt idx="29158">
                  <c:v>1</c:v>
                </c:pt>
                <c:pt idx="29159">
                  <c:v>1</c:v>
                </c:pt>
                <c:pt idx="29160">
                  <c:v>1</c:v>
                </c:pt>
                <c:pt idx="29161">
                  <c:v>1</c:v>
                </c:pt>
                <c:pt idx="29162">
                  <c:v>1</c:v>
                </c:pt>
                <c:pt idx="29163">
                  <c:v>1</c:v>
                </c:pt>
                <c:pt idx="29164">
                  <c:v>1</c:v>
                </c:pt>
                <c:pt idx="29165">
                  <c:v>1</c:v>
                </c:pt>
                <c:pt idx="29166">
                  <c:v>1</c:v>
                </c:pt>
                <c:pt idx="29167">
                  <c:v>1</c:v>
                </c:pt>
                <c:pt idx="29168">
                  <c:v>1</c:v>
                </c:pt>
                <c:pt idx="29169">
                  <c:v>1</c:v>
                </c:pt>
                <c:pt idx="29170">
                  <c:v>1</c:v>
                </c:pt>
                <c:pt idx="29171">
                  <c:v>1</c:v>
                </c:pt>
                <c:pt idx="29172">
                  <c:v>1</c:v>
                </c:pt>
                <c:pt idx="29173">
                  <c:v>1</c:v>
                </c:pt>
                <c:pt idx="29174">
                  <c:v>1</c:v>
                </c:pt>
                <c:pt idx="29175">
                  <c:v>1</c:v>
                </c:pt>
                <c:pt idx="29176">
                  <c:v>1</c:v>
                </c:pt>
                <c:pt idx="29177">
                  <c:v>1</c:v>
                </c:pt>
                <c:pt idx="29178">
                  <c:v>1</c:v>
                </c:pt>
                <c:pt idx="29179">
                  <c:v>1</c:v>
                </c:pt>
                <c:pt idx="29180">
                  <c:v>1</c:v>
                </c:pt>
                <c:pt idx="29181">
                  <c:v>1</c:v>
                </c:pt>
                <c:pt idx="29182">
                  <c:v>1</c:v>
                </c:pt>
                <c:pt idx="29183">
                  <c:v>1</c:v>
                </c:pt>
                <c:pt idx="29184">
                  <c:v>1</c:v>
                </c:pt>
                <c:pt idx="29185">
                  <c:v>1</c:v>
                </c:pt>
                <c:pt idx="29186">
                  <c:v>1</c:v>
                </c:pt>
                <c:pt idx="29187">
                  <c:v>1</c:v>
                </c:pt>
                <c:pt idx="29188">
                  <c:v>1</c:v>
                </c:pt>
                <c:pt idx="29189">
                  <c:v>1</c:v>
                </c:pt>
                <c:pt idx="29190">
                  <c:v>1</c:v>
                </c:pt>
                <c:pt idx="29191">
                  <c:v>1</c:v>
                </c:pt>
                <c:pt idx="29192">
                  <c:v>1</c:v>
                </c:pt>
                <c:pt idx="29193">
                  <c:v>1</c:v>
                </c:pt>
                <c:pt idx="29194">
                  <c:v>1</c:v>
                </c:pt>
                <c:pt idx="29195">
                  <c:v>1</c:v>
                </c:pt>
                <c:pt idx="29196">
                  <c:v>1</c:v>
                </c:pt>
                <c:pt idx="29197">
                  <c:v>1</c:v>
                </c:pt>
                <c:pt idx="29198">
                  <c:v>1</c:v>
                </c:pt>
                <c:pt idx="29199">
                  <c:v>1</c:v>
                </c:pt>
                <c:pt idx="29200">
                  <c:v>1</c:v>
                </c:pt>
                <c:pt idx="29201">
                  <c:v>1</c:v>
                </c:pt>
                <c:pt idx="29202">
                  <c:v>1</c:v>
                </c:pt>
                <c:pt idx="29203">
                  <c:v>1</c:v>
                </c:pt>
                <c:pt idx="29204">
                  <c:v>1</c:v>
                </c:pt>
                <c:pt idx="29205">
                  <c:v>1</c:v>
                </c:pt>
                <c:pt idx="29206">
                  <c:v>1</c:v>
                </c:pt>
                <c:pt idx="29207">
                  <c:v>1</c:v>
                </c:pt>
                <c:pt idx="29208">
                  <c:v>1</c:v>
                </c:pt>
                <c:pt idx="29209">
                  <c:v>1</c:v>
                </c:pt>
                <c:pt idx="29210">
                  <c:v>1</c:v>
                </c:pt>
                <c:pt idx="29211">
                  <c:v>1</c:v>
                </c:pt>
                <c:pt idx="29212">
                  <c:v>1</c:v>
                </c:pt>
                <c:pt idx="29213">
                  <c:v>1</c:v>
                </c:pt>
                <c:pt idx="29214">
                  <c:v>1</c:v>
                </c:pt>
                <c:pt idx="29215">
                  <c:v>1</c:v>
                </c:pt>
                <c:pt idx="29216">
                  <c:v>1</c:v>
                </c:pt>
                <c:pt idx="29217">
                  <c:v>1</c:v>
                </c:pt>
                <c:pt idx="29218">
                  <c:v>1</c:v>
                </c:pt>
                <c:pt idx="29219">
                  <c:v>1</c:v>
                </c:pt>
                <c:pt idx="29220">
                  <c:v>1</c:v>
                </c:pt>
                <c:pt idx="29221">
                  <c:v>1</c:v>
                </c:pt>
                <c:pt idx="29222">
                  <c:v>1</c:v>
                </c:pt>
                <c:pt idx="29223">
                  <c:v>1</c:v>
                </c:pt>
                <c:pt idx="29224">
                  <c:v>1</c:v>
                </c:pt>
                <c:pt idx="29225">
                  <c:v>1</c:v>
                </c:pt>
                <c:pt idx="29226">
                  <c:v>1</c:v>
                </c:pt>
                <c:pt idx="29227">
                  <c:v>1</c:v>
                </c:pt>
                <c:pt idx="29228">
                  <c:v>1</c:v>
                </c:pt>
                <c:pt idx="29229">
                  <c:v>1</c:v>
                </c:pt>
                <c:pt idx="29230">
                  <c:v>1</c:v>
                </c:pt>
                <c:pt idx="29231">
                  <c:v>1</c:v>
                </c:pt>
                <c:pt idx="29232">
                  <c:v>1</c:v>
                </c:pt>
                <c:pt idx="29233">
                  <c:v>1</c:v>
                </c:pt>
                <c:pt idx="29234">
                  <c:v>1</c:v>
                </c:pt>
                <c:pt idx="29235">
                  <c:v>1</c:v>
                </c:pt>
                <c:pt idx="29236">
                  <c:v>1</c:v>
                </c:pt>
                <c:pt idx="29237">
                  <c:v>1</c:v>
                </c:pt>
                <c:pt idx="29238">
                  <c:v>0.8</c:v>
                </c:pt>
                <c:pt idx="29239">
                  <c:v>1</c:v>
                </c:pt>
                <c:pt idx="29240">
                  <c:v>1</c:v>
                </c:pt>
                <c:pt idx="29241">
                  <c:v>1</c:v>
                </c:pt>
                <c:pt idx="29242">
                  <c:v>1</c:v>
                </c:pt>
                <c:pt idx="29243">
                  <c:v>1</c:v>
                </c:pt>
                <c:pt idx="29244">
                  <c:v>1</c:v>
                </c:pt>
                <c:pt idx="29245">
                  <c:v>1</c:v>
                </c:pt>
                <c:pt idx="29246">
                  <c:v>1</c:v>
                </c:pt>
                <c:pt idx="29247">
                  <c:v>1</c:v>
                </c:pt>
                <c:pt idx="29248">
                  <c:v>1</c:v>
                </c:pt>
                <c:pt idx="29249">
                  <c:v>1</c:v>
                </c:pt>
                <c:pt idx="29250">
                  <c:v>1</c:v>
                </c:pt>
                <c:pt idx="29251">
                  <c:v>1</c:v>
                </c:pt>
                <c:pt idx="29252">
                  <c:v>1</c:v>
                </c:pt>
                <c:pt idx="29253">
                  <c:v>1</c:v>
                </c:pt>
                <c:pt idx="29254">
                  <c:v>1</c:v>
                </c:pt>
                <c:pt idx="29255">
                  <c:v>1</c:v>
                </c:pt>
                <c:pt idx="29256">
                  <c:v>1</c:v>
                </c:pt>
                <c:pt idx="29257">
                  <c:v>1</c:v>
                </c:pt>
                <c:pt idx="29258">
                  <c:v>1</c:v>
                </c:pt>
                <c:pt idx="29259">
                  <c:v>1</c:v>
                </c:pt>
                <c:pt idx="29260">
                  <c:v>1</c:v>
                </c:pt>
                <c:pt idx="29261">
                  <c:v>0.8</c:v>
                </c:pt>
                <c:pt idx="29262">
                  <c:v>1</c:v>
                </c:pt>
                <c:pt idx="29263">
                  <c:v>1</c:v>
                </c:pt>
                <c:pt idx="29264">
                  <c:v>1</c:v>
                </c:pt>
                <c:pt idx="29265">
                  <c:v>1</c:v>
                </c:pt>
                <c:pt idx="29266">
                  <c:v>1</c:v>
                </c:pt>
                <c:pt idx="29267">
                  <c:v>1</c:v>
                </c:pt>
                <c:pt idx="29268">
                  <c:v>1</c:v>
                </c:pt>
                <c:pt idx="29269">
                  <c:v>1</c:v>
                </c:pt>
                <c:pt idx="29270">
                  <c:v>1</c:v>
                </c:pt>
                <c:pt idx="29271">
                  <c:v>1</c:v>
                </c:pt>
                <c:pt idx="29272">
                  <c:v>1</c:v>
                </c:pt>
                <c:pt idx="29273">
                  <c:v>1</c:v>
                </c:pt>
                <c:pt idx="29274">
                  <c:v>1</c:v>
                </c:pt>
                <c:pt idx="29275">
                  <c:v>1</c:v>
                </c:pt>
                <c:pt idx="29276">
                  <c:v>1</c:v>
                </c:pt>
                <c:pt idx="29277">
                  <c:v>1</c:v>
                </c:pt>
                <c:pt idx="29278">
                  <c:v>1</c:v>
                </c:pt>
                <c:pt idx="29279">
                  <c:v>1</c:v>
                </c:pt>
                <c:pt idx="29280">
                  <c:v>1</c:v>
                </c:pt>
                <c:pt idx="29281">
                  <c:v>1</c:v>
                </c:pt>
                <c:pt idx="29282">
                  <c:v>1</c:v>
                </c:pt>
                <c:pt idx="29283">
                  <c:v>1</c:v>
                </c:pt>
                <c:pt idx="29284">
                  <c:v>1</c:v>
                </c:pt>
                <c:pt idx="29285">
                  <c:v>1</c:v>
                </c:pt>
                <c:pt idx="29286">
                  <c:v>1</c:v>
                </c:pt>
                <c:pt idx="29287">
                  <c:v>1</c:v>
                </c:pt>
                <c:pt idx="29288">
                  <c:v>1</c:v>
                </c:pt>
                <c:pt idx="29289">
                  <c:v>1</c:v>
                </c:pt>
                <c:pt idx="29290">
                  <c:v>1</c:v>
                </c:pt>
                <c:pt idx="29291">
                  <c:v>1</c:v>
                </c:pt>
                <c:pt idx="29292">
                  <c:v>1</c:v>
                </c:pt>
                <c:pt idx="29293">
                  <c:v>1</c:v>
                </c:pt>
                <c:pt idx="29294">
                  <c:v>0.4</c:v>
                </c:pt>
                <c:pt idx="29295">
                  <c:v>1</c:v>
                </c:pt>
                <c:pt idx="29296">
                  <c:v>1</c:v>
                </c:pt>
                <c:pt idx="29297">
                  <c:v>1</c:v>
                </c:pt>
                <c:pt idx="29298">
                  <c:v>1</c:v>
                </c:pt>
                <c:pt idx="29299">
                  <c:v>1</c:v>
                </c:pt>
                <c:pt idx="29300">
                  <c:v>1</c:v>
                </c:pt>
                <c:pt idx="29301">
                  <c:v>1</c:v>
                </c:pt>
                <c:pt idx="29302">
                  <c:v>1</c:v>
                </c:pt>
                <c:pt idx="29303">
                  <c:v>1</c:v>
                </c:pt>
                <c:pt idx="29304">
                  <c:v>1</c:v>
                </c:pt>
                <c:pt idx="29305">
                  <c:v>1</c:v>
                </c:pt>
                <c:pt idx="29306">
                  <c:v>1</c:v>
                </c:pt>
                <c:pt idx="29307">
                  <c:v>1</c:v>
                </c:pt>
                <c:pt idx="29308">
                  <c:v>1</c:v>
                </c:pt>
                <c:pt idx="29309">
                  <c:v>1</c:v>
                </c:pt>
                <c:pt idx="29310">
                  <c:v>1</c:v>
                </c:pt>
                <c:pt idx="29311">
                  <c:v>1</c:v>
                </c:pt>
                <c:pt idx="29312">
                  <c:v>1</c:v>
                </c:pt>
                <c:pt idx="29313">
                  <c:v>1</c:v>
                </c:pt>
                <c:pt idx="29314">
                  <c:v>1</c:v>
                </c:pt>
                <c:pt idx="29315">
                  <c:v>1</c:v>
                </c:pt>
                <c:pt idx="29316">
                  <c:v>1</c:v>
                </c:pt>
                <c:pt idx="29317">
                  <c:v>1</c:v>
                </c:pt>
                <c:pt idx="29318">
                  <c:v>1</c:v>
                </c:pt>
                <c:pt idx="29319">
                  <c:v>1</c:v>
                </c:pt>
                <c:pt idx="29320">
                  <c:v>1</c:v>
                </c:pt>
                <c:pt idx="29321">
                  <c:v>1</c:v>
                </c:pt>
                <c:pt idx="29322">
                  <c:v>1</c:v>
                </c:pt>
                <c:pt idx="29323">
                  <c:v>1</c:v>
                </c:pt>
                <c:pt idx="29324">
                  <c:v>1</c:v>
                </c:pt>
                <c:pt idx="29325">
                  <c:v>1</c:v>
                </c:pt>
                <c:pt idx="29326">
                  <c:v>1</c:v>
                </c:pt>
                <c:pt idx="29327">
                  <c:v>1</c:v>
                </c:pt>
                <c:pt idx="29328">
                  <c:v>1</c:v>
                </c:pt>
                <c:pt idx="29329">
                  <c:v>1</c:v>
                </c:pt>
                <c:pt idx="29330">
                  <c:v>1</c:v>
                </c:pt>
                <c:pt idx="29331">
                  <c:v>1</c:v>
                </c:pt>
                <c:pt idx="29332">
                  <c:v>1</c:v>
                </c:pt>
                <c:pt idx="29333">
                  <c:v>1</c:v>
                </c:pt>
                <c:pt idx="29334">
                  <c:v>1</c:v>
                </c:pt>
                <c:pt idx="29335">
                  <c:v>1</c:v>
                </c:pt>
                <c:pt idx="29336">
                  <c:v>1</c:v>
                </c:pt>
                <c:pt idx="29337">
                  <c:v>1</c:v>
                </c:pt>
                <c:pt idx="29338">
                  <c:v>1</c:v>
                </c:pt>
                <c:pt idx="29339">
                  <c:v>1</c:v>
                </c:pt>
                <c:pt idx="29340">
                  <c:v>1</c:v>
                </c:pt>
                <c:pt idx="29341">
                  <c:v>1</c:v>
                </c:pt>
                <c:pt idx="29342">
                  <c:v>1</c:v>
                </c:pt>
                <c:pt idx="29343">
                  <c:v>1</c:v>
                </c:pt>
                <c:pt idx="29344">
                  <c:v>1</c:v>
                </c:pt>
                <c:pt idx="29345">
                  <c:v>1</c:v>
                </c:pt>
                <c:pt idx="29346">
                  <c:v>1</c:v>
                </c:pt>
                <c:pt idx="29347">
                  <c:v>1</c:v>
                </c:pt>
                <c:pt idx="29348">
                  <c:v>1</c:v>
                </c:pt>
                <c:pt idx="29349">
                  <c:v>1</c:v>
                </c:pt>
                <c:pt idx="29350">
                  <c:v>1</c:v>
                </c:pt>
                <c:pt idx="29351">
                  <c:v>1</c:v>
                </c:pt>
                <c:pt idx="29352">
                  <c:v>1</c:v>
                </c:pt>
                <c:pt idx="29353">
                  <c:v>1</c:v>
                </c:pt>
                <c:pt idx="29354">
                  <c:v>1</c:v>
                </c:pt>
                <c:pt idx="29355">
                  <c:v>1</c:v>
                </c:pt>
                <c:pt idx="29356">
                  <c:v>1</c:v>
                </c:pt>
                <c:pt idx="29357">
                  <c:v>1</c:v>
                </c:pt>
                <c:pt idx="29358">
                  <c:v>1</c:v>
                </c:pt>
                <c:pt idx="29359">
                  <c:v>1</c:v>
                </c:pt>
                <c:pt idx="29360">
                  <c:v>1</c:v>
                </c:pt>
                <c:pt idx="29361">
                  <c:v>1</c:v>
                </c:pt>
                <c:pt idx="29362">
                  <c:v>1</c:v>
                </c:pt>
                <c:pt idx="29363">
                  <c:v>1</c:v>
                </c:pt>
                <c:pt idx="29364">
                  <c:v>1</c:v>
                </c:pt>
                <c:pt idx="29365">
                  <c:v>1</c:v>
                </c:pt>
                <c:pt idx="29366">
                  <c:v>1</c:v>
                </c:pt>
                <c:pt idx="29367">
                  <c:v>1</c:v>
                </c:pt>
                <c:pt idx="29368">
                  <c:v>1</c:v>
                </c:pt>
                <c:pt idx="29369">
                  <c:v>1</c:v>
                </c:pt>
                <c:pt idx="29370">
                  <c:v>1</c:v>
                </c:pt>
                <c:pt idx="29371">
                  <c:v>1</c:v>
                </c:pt>
                <c:pt idx="29372">
                  <c:v>1</c:v>
                </c:pt>
                <c:pt idx="29373">
                  <c:v>1</c:v>
                </c:pt>
                <c:pt idx="29374">
                  <c:v>1</c:v>
                </c:pt>
                <c:pt idx="29375">
                  <c:v>1</c:v>
                </c:pt>
                <c:pt idx="29376">
                  <c:v>1</c:v>
                </c:pt>
                <c:pt idx="29377">
                  <c:v>1</c:v>
                </c:pt>
                <c:pt idx="29378">
                  <c:v>1</c:v>
                </c:pt>
                <c:pt idx="29379">
                  <c:v>1</c:v>
                </c:pt>
                <c:pt idx="29380">
                  <c:v>1</c:v>
                </c:pt>
                <c:pt idx="29381">
                  <c:v>1</c:v>
                </c:pt>
                <c:pt idx="29382">
                  <c:v>1</c:v>
                </c:pt>
                <c:pt idx="29383">
                  <c:v>1</c:v>
                </c:pt>
                <c:pt idx="29384">
                  <c:v>1</c:v>
                </c:pt>
                <c:pt idx="29385">
                  <c:v>1</c:v>
                </c:pt>
                <c:pt idx="29386">
                  <c:v>1</c:v>
                </c:pt>
                <c:pt idx="29387">
                  <c:v>1</c:v>
                </c:pt>
                <c:pt idx="29388">
                  <c:v>1</c:v>
                </c:pt>
                <c:pt idx="29389">
                  <c:v>1</c:v>
                </c:pt>
                <c:pt idx="29390">
                  <c:v>1</c:v>
                </c:pt>
                <c:pt idx="29391">
                  <c:v>1</c:v>
                </c:pt>
                <c:pt idx="29392">
                  <c:v>1</c:v>
                </c:pt>
                <c:pt idx="29393">
                  <c:v>1</c:v>
                </c:pt>
                <c:pt idx="29394">
                  <c:v>1</c:v>
                </c:pt>
                <c:pt idx="29395">
                  <c:v>1</c:v>
                </c:pt>
                <c:pt idx="29396">
                  <c:v>1</c:v>
                </c:pt>
                <c:pt idx="29397">
                  <c:v>1</c:v>
                </c:pt>
                <c:pt idx="29398">
                  <c:v>1</c:v>
                </c:pt>
                <c:pt idx="29399">
                  <c:v>1</c:v>
                </c:pt>
                <c:pt idx="29400">
                  <c:v>1</c:v>
                </c:pt>
                <c:pt idx="29401">
                  <c:v>1</c:v>
                </c:pt>
                <c:pt idx="29402">
                  <c:v>1</c:v>
                </c:pt>
                <c:pt idx="29403">
                  <c:v>1</c:v>
                </c:pt>
                <c:pt idx="29404">
                  <c:v>0.8</c:v>
                </c:pt>
                <c:pt idx="29405">
                  <c:v>1</c:v>
                </c:pt>
                <c:pt idx="29406">
                  <c:v>1</c:v>
                </c:pt>
                <c:pt idx="29407">
                  <c:v>1</c:v>
                </c:pt>
                <c:pt idx="29408">
                  <c:v>1</c:v>
                </c:pt>
                <c:pt idx="29409">
                  <c:v>1</c:v>
                </c:pt>
                <c:pt idx="29410">
                  <c:v>1</c:v>
                </c:pt>
                <c:pt idx="29411">
                  <c:v>1</c:v>
                </c:pt>
                <c:pt idx="29412">
                  <c:v>1</c:v>
                </c:pt>
                <c:pt idx="29413">
                  <c:v>1</c:v>
                </c:pt>
                <c:pt idx="29414">
                  <c:v>1</c:v>
                </c:pt>
                <c:pt idx="29415">
                  <c:v>1</c:v>
                </c:pt>
                <c:pt idx="29416">
                  <c:v>1</c:v>
                </c:pt>
                <c:pt idx="29417">
                  <c:v>1</c:v>
                </c:pt>
                <c:pt idx="29418">
                  <c:v>1</c:v>
                </c:pt>
                <c:pt idx="29419">
                  <c:v>1</c:v>
                </c:pt>
                <c:pt idx="29420">
                  <c:v>1</c:v>
                </c:pt>
                <c:pt idx="29421">
                  <c:v>1</c:v>
                </c:pt>
                <c:pt idx="29422">
                  <c:v>1</c:v>
                </c:pt>
                <c:pt idx="29423">
                  <c:v>1</c:v>
                </c:pt>
                <c:pt idx="29424">
                  <c:v>1</c:v>
                </c:pt>
                <c:pt idx="29425">
                  <c:v>1</c:v>
                </c:pt>
                <c:pt idx="29426">
                  <c:v>1</c:v>
                </c:pt>
                <c:pt idx="29427">
                  <c:v>1</c:v>
                </c:pt>
                <c:pt idx="29428">
                  <c:v>1</c:v>
                </c:pt>
                <c:pt idx="29429">
                  <c:v>1</c:v>
                </c:pt>
                <c:pt idx="29430">
                  <c:v>1</c:v>
                </c:pt>
                <c:pt idx="29431">
                  <c:v>1</c:v>
                </c:pt>
                <c:pt idx="29432">
                  <c:v>1</c:v>
                </c:pt>
                <c:pt idx="29433">
                  <c:v>1</c:v>
                </c:pt>
                <c:pt idx="29434">
                  <c:v>1</c:v>
                </c:pt>
                <c:pt idx="29435">
                  <c:v>1</c:v>
                </c:pt>
                <c:pt idx="29436">
                  <c:v>1</c:v>
                </c:pt>
                <c:pt idx="29437">
                  <c:v>1</c:v>
                </c:pt>
                <c:pt idx="29438">
                  <c:v>1</c:v>
                </c:pt>
                <c:pt idx="29439">
                  <c:v>1</c:v>
                </c:pt>
                <c:pt idx="29440">
                  <c:v>1</c:v>
                </c:pt>
                <c:pt idx="29441">
                  <c:v>1</c:v>
                </c:pt>
                <c:pt idx="29442">
                  <c:v>1</c:v>
                </c:pt>
                <c:pt idx="29443">
                  <c:v>1</c:v>
                </c:pt>
                <c:pt idx="29444">
                  <c:v>1</c:v>
                </c:pt>
                <c:pt idx="29445">
                  <c:v>1</c:v>
                </c:pt>
                <c:pt idx="29446">
                  <c:v>1</c:v>
                </c:pt>
                <c:pt idx="29447">
                  <c:v>1</c:v>
                </c:pt>
                <c:pt idx="29448">
                  <c:v>1</c:v>
                </c:pt>
                <c:pt idx="29449">
                  <c:v>1</c:v>
                </c:pt>
                <c:pt idx="29450">
                  <c:v>1</c:v>
                </c:pt>
                <c:pt idx="29451">
                  <c:v>1</c:v>
                </c:pt>
                <c:pt idx="29452">
                  <c:v>1</c:v>
                </c:pt>
                <c:pt idx="29453">
                  <c:v>1</c:v>
                </c:pt>
                <c:pt idx="29454">
                  <c:v>1</c:v>
                </c:pt>
                <c:pt idx="29455">
                  <c:v>1</c:v>
                </c:pt>
                <c:pt idx="29456">
                  <c:v>1</c:v>
                </c:pt>
                <c:pt idx="29457">
                  <c:v>1</c:v>
                </c:pt>
                <c:pt idx="29458">
                  <c:v>1</c:v>
                </c:pt>
                <c:pt idx="29459">
                  <c:v>1</c:v>
                </c:pt>
                <c:pt idx="29460">
                  <c:v>1</c:v>
                </c:pt>
                <c:pt idx="29461">
                  <c:v>1</c:v>
                </c:pt>
                <c:pt idx="29462">
                  <c:v>1</c:v>
                </c:pt>
                <c:pt idx="29463">
                  <c:v>1</c:v>
                </c:pt>
                <c:pt idx="29464">
                  <c:v>1</c:v>
                </c:pt>
                <c:pt idx="29465">
                  <c:v>1</c:v>
                </c:pt>
                <c:pt idx="29466">
                  <c:v>1</c:v>
                </c:pt>
                <c:pt idx="29467">
                  <c:v>1</c:v>
                </c:pt>
                <c:pt idx="29468">
                  <c:v>1</c:v>
                </c:pt>
                <c:pt idx="29469">
                  <c:v>1</c:v>
                </c:pt>
                <c:pt idx="29470">
                  <c:v>1</c:v>
                </c:pt>
                <c:pt idx="29471">
                  <c:v>1</c:v>
                </c:pt>
                <c:pt idx="29472">
                  <c:v>1</c:v>
                </c:pt>
                <c:pt idx="29473">
                  <c:v>1</c:v>
                </c:pt>
                <c:pt idx="29474">
                  <c:v>1</c:v>
                </c:pt>
                <c:pt idx="29475">
                  <c:v>1</c:v>
                </c:pt>
                <c:pt idx="29476">
                  <c:v>1</c:v>
                </c:pt>
                <c:pt idx="29477">
                  <c:v>1</c:v>
                </c:pt>
                <c:pt idx="29478">
                  <c:v>1</c:v>
                </c:pt>
                <c:pt idx="29479">
                  <c:v>1</c:v>
                </c:pt>
                <c:pt idx="29480">
                  <c:v>1</c:v>
                </c:pt>
                <c:pt idx="29481">
                  <c:v>1</c:v>
                </c:pt>
                <c:pt idx="29482">
                  <c:v>1</c:v>
                </c:pt>
                <c:pt idx="29483">
                  <c:v>1</c:v>
                </c:pt>
                <c:pt idx="29484">
                  <c:v>1</c:v>
                </c:pt>
                <c:pt idx="29485">
                  <c:v>1</c:v>
                </c:pt>
                <c:pt idx="29486">
                  <c:v>1</c:v>
                </c:pt>
                <c:pt idx="29487">
                  <c:v>1</c:v>
                </c:pt>
                <c:pt idx="29488">
                  <c:v>1</c:v>
                </c:pt>
                <c:pt idx="29489">
                  <c:v>1</c:v>
                </c:pt>
                <c:pt idx="29490">
                  <c:v>1</c:v>
                </c:pt>
                <c:pt idx="29491">
                  <c:v>1</c:v>
                </c:pt>
                <c:pt idx="29492">
                  <c:v>1</c:v>
                </c:pt>
                <c:pt idx="29493">
                  <c:v>1</c:v>
                </c:pt>
                <c:pt idx="29494">
                  <c:v>1</c:v>
                </c:pt>
                <c:pt idx="29495">
                  <c:v>1</c:v>
                </c:pt>
                <c:pt idx="29496">
                  <c:v>1</c:v>
                </c:pt>
                <c:pt idx="29497">
                  <c:v>1</c:v>
                </c:pt>
                <c:pt idx="29498">
                  <c:v>1</c:v>
                </c:pt>
                <c:pt idx="29499">
                  <c:v>1</c:v>
                </c:pt>
                <c:pt idx="29500">
                  <c:v>1</c:v>
                </c:pt>
                <c:pt idx="29501">
                  <c:v>1</c:v>
                </c:pt>
                <c:pt idx="29502">
                  <c:v>1</c:v>
                </c:pt>
                <c:pt idx="29503">
                  <c:v>1</c:v>
                </c:pt>
                <c:pt idx="29504">
                  <c:v>1</c:v>
                </c:pt>
                <c:pt idx="29505">
                  <c:v>1</c:v>
                </c:pt>
                <c:pt idx="29506">
                  <c:v>1</c:v>
                </c:pt>
                <c:pt idx="29507">
                  <c:v>1</c:v>
                </c:pt>
                <c:pt idx="29508">
                  <c:v>1</c:v>
                </c:pt>
                <c:pt idx="29509">
                  <c:v>1</c:v>
                </c:pt>
                <c:pt idx="29510">
                  <c:v>1</c:v>
                </c:pt>
                <c:pt idx="29511">
                  <c:v>1</c:v>
                </c:pt>
                <c:pt idx="29512">
                  <c:v>1</c:v>
                </c:pt>
                <c:pt idx="29513">
                  <c:v>1</c:v>
                </c:pt>
                <c:pt idx="29514">
                  <c:v>1</c:v>
                </c:pt>
                <c:pt idx="29515">
                  <c:v>1</c:v>
                </c:pt>
                <c:pt idx="29516">
                  <c:v>1</c:v>
                </c:pt>
                <c:pt idx="29517">
                  <c:v>1</c:v>
                </c:pt>
                <c:pt idx="29518">
                  <c:v>1</c:v>
                </c:pt>
                <c:pt idx="29519">
                  <c:v>1</c:v>
                </c:pt>
                <c:pt idx="29520">
                  <c:v>1</c:v>
                </c:pt>
                <c:pt idx="29521">
                  <c:v>1</c:v>
                </c:pt>
                <c:pt idx="29522">
                  <c:v>1</c:v>
                </c:pt>
                <c:pt idx="29523">
                  <c:v>1</c:v>
                </c:pt>
                <c:pt idx="29524">
                  <c:v>1</c:v>
                </c:pt>
                <c:pt idx="29525">
                  <c:v>1</c:v>
                </c:pt>
                <c:pt idx="29526">
                  <c:v>1</c:v>
                </c:pt>
                <c:pt idx="29527">
                  <c:v>1</c:v>
                </c:pt>
                <c:pt idx="29528">
                  <c:v>1</c:v>
                </c:pt>
                <c:pt idx="29529">
                  <c:v>1</c:v>
                </c:pt>
                <c:pt idx="29530">
                  <c:v>1</c:v>
                </c:pt>
                <c:pt idx="29531">
                  <c:v>1</c:v>
                </c:pt>
                <c:pt idx="29532">
                  <c:v>1</c:v>
                </c:pt>
                <c:pt idx="29533">
                  <c:v>1</c:v>
                </c:pt>
                <c:pt idx="29534">
                  <c:v>1</c:v>
                </c:pt>
                <c:pt idx="29535">
                  <c:v>1</c:v>
                </c:pt>
                <c:pt idx="29536">
                  <c:v>1</c:v>
                </c:pt>
                <c:pt idx="29537">
                  <c:v>1</c:v>
                </c:pt>
                <c:pt idx="29538">
                  <c:v>1</c:v>
                </c:pt>
                <c:pt idx="29539">
                  <c:v>1</c:v>
                </c:pt>
                <c:pt idx="29540">
                  <c:v>1</c:v>
                </c:pt>
                <c:pt idx="29541">
                  <c:v>1</c:v>
                </c:pt>
                <c:pt idx="29542">
                  <c:v>1</c:v>
                </c:pt>
                <c:pt idx="29543">
                  <c:v>1</c:v>
                </c:pt>
                <c:pt idx="29544">
                  <c:v>1</c:v>
                </c:pt>
                <c:pt idx="29545">
                  <c:v>1</c:v>
                </c:pt>
                <c:pt idx="29546">
                  <c:v>1</c:v>
                </c:pt>
                <c:pt idx="29547">
                  <c:v>1</c:v>
                </c:pt>
                <c:pt idx="29548">
                  <c:v>1</c:v>
                </c:pt>
                <c:pt idx="29549">
                  <c:v>1</c:v>
                </c:pt>
                <c:pt idx="29550">
                  <c:v>1</c:v>
                </c:pt>
                <c:pt idx="29551">
                  <c:v>1</c:v>
                </c:pt>
                <c:pt idx="29552">
                  <c:v>1</c:v>
                </c:pt>
                <c:pt idx="29553">
                  <c:v>1</c:v>
                </c:pt>
                <c:pt idx="29554">
                  <c:v>1</c:v>
                </c:pt>
                <c:pt idx="29555">
                  <c:v>1</c:v>
                </c:pt>
                <c:pt idx="29556">
                  <c:v>1</c:v>
                </c:pt>
                <c:pt idx="29557">
                  <c:v>1</c:v>
                </c:pt>
                <c:pt idx="29558">
                  <c:v>1</c:v>
                </c:pt>
                <c:pt idx="29559">
                  <c:v>1</c:v>
                </c:pt>
                <c:pt idx="29560">
                  <c:v>1</c:v>
                </c:pt>
                <c:pt idx="29561">
                  <c:v>1</c:v>
                </c:pt>
                <c:pt idx="29562">
                  <c:v>1</c:v>
                </c:pt>
                <c:pt idx="29563">
                  <c:v>1</c:v>
                </c:pt>
                <c:pt idx="29564">
                  <c:v>1</c:v>
                </c:pt>
                <c:pt idx="29565">
                  <c:v>1</c:v>
                </c:pt>
                <c:pt idx="29566">
                  <c:v>1</c:v>
                </c:pt>
                <c:pt idx="29567">
                  <c:v>1</c:v>
                </c:pt>
                <c:pt idx="29568">
                  <c:v>1</c:v>
                </c:pt>
                <c:pt idx="29569">
                  <c:v>1</c:v>
                </c:pt>
                <c:pt idx="29570">
                  <c:v>1</c:v>
                </c:pt>
                <c:pt idx="29571">
                  <c:v>1</c:v>
                </c:pt>
                <c:pt idx="29572">
                  <c:v>1</c:v>
                </c:pt>
                <c:pt idx="29573">
                  <c:v>1</c:v>
                </c:pt>
                <c:pt idx="29574">
                  <c:v>1</c:v>
                </c:pt>
                <c:pt idx="29575">
                  <c:v>1</c:v>
                </c:pt>
                <c:pt idx="29576">
                  <c:v>1</c:v>
                </c:pt>
                <c:pt idx="29577">
                  <c:v>1</c:v>
                </c:pt>
                <c:pt idx="29578">
                  <c:v>1</c:v>
                </c:pt>
                <c:pt idx="29579">
                  <c:v>1</c:v>
                </c:pt>
                <c:pt idx="29580">
                  <c:v>1</c:v>
                </c:pt>
                <c:pt idx="29581">
                  <c:v>1</c:v>
                </c:pt>
                <c:pt idx="29582">
                  <c:v>1</c:v>
                </c:pt>
                <c:pt idx="29583">
                  <c:v>1</c:v>
                </c:pt>
                <c:pt idx="29584">
                  <c:v>1</c:v>
                </c:pt>
                <c:pt idx="29585">
                  <c:v>1</c:v>
                </c:pt>
                <c:pt idx="29586">
                  <c:v>1</c:v>
                </c:pt>
                <c:pt idx="29587">
                  <c:v>1</c:v>
                </c:pt>
                <c:pt idx="29588">
                  <c:v>1</c:v>
                </c:pt>
                <c:pt idx="29589">
                  <c:v>1</c:v>
                </c:pt>
                <c:pt idx="29590">
                  <c:v>1</c:v>
                </c:pt>
                <c:pt idx="29591">
                  <c:v>1</c:v>
                </c:pt>
                <c:pt idx="29592">
                  <c:v>1</c:v>
                </c:pt>
                <c:pt idx="29593">
                  <c:v>1</c:v>
                </c:pt>
                <c:pt idx="29594">
                  <c:v>1</c:v>
                </c:pt>
                <c:pt idx="29595">
                  <c:v>1</c:v>
                </c:pt>
                <c:pt idx="29596">
                  <c:v>1</c:v>
                </c:pt>
                <c:pt idx="29597">
                  <c:v>1</c:v>
                </c:pt>
                <c:pt idx="29598">
                  <c:v>1</c:v>
                </c:pt>
                <c:pt idx="29599">
                  <c:v>1</c:v>
                </c:pt>
                <c:pt idx="29600">
                  <c:v>1</c:v>
                </c:pt>
                <c:pt idx="29601">
                  <c:v>1</c:v>
                </c:pt>
                <c:pt idx="29602">
                  <c:v>1</c:v>
                </c:pt>
                <c:pt idx="29603">
                  <c:v>1</c:v>
                </c:pt>
                <c:pt idx="29604">
                  <c:v>1</c:v>
                </c:pt>
                <c:pt idx="29605">
                  <c:v>1</c:v>
                </c:pt>
                <c:pt idx="29606">
                  <c:v>1</c:v>
                </c:pt>
                <c:pt idx="29607">
                  <c:v>1</c:v>
                </c:pt>
                <c:pt idx="29608">
                  <c:v>1</c:v>
                </c:pt>
                <c:pt idx="29609">
                  <c:v>1</c:v>
                </c:pt>
                <c:pt idx="29610">
                  <c:v>1</c:v>
                </c:pt>
                <c:pt idx="29611">
                  <c:v>1</c:v>
                </c:pt>
                <c:pt idx="29612">
                  <c:v>1</c:v>
                </c:pt>
                <c:pt idx="29613">
                  <c:v>1</c:v>
                </c:pt>
                <c:pt idx="29614">
                  <c:v>1</c:v>
                </c:pt>
                <c:pt idx="29615">
                  <c:v>1</c:v>
                </c:pt>
                <c:pt idx="29616">
                  <c:v>1</c:v>
                </c:pt>
                <c:pt idx="29617">
                  <c:v>1</c:v>
                </c:pt>
                <c:pt idx="29618">
                  <c:v>1</c:v>
                </c:pt>
                <c:pt idx="29619">
                  <c:v>1</c:v>
                </c:pt>
                <c:pt idx="29620">
                  <c:v>1</c:v>
                </c:pt>
                <c:pt idx="29621">
                  <c:v>1</c:v>
                </c:pt>
                <c:pt idx="29622">
                  <c:v>1</c:v>
                </c:pt>
                <c:pt idx="29623">
                  <c:v>1</c:v>
                </c:pt>
                <c:pt idx="29624">
                  <c:v>1</c:v>
                </c:pt>
                <c:pt idx="29625">
                  <c:v>1</c:v>
                </c:pt>
                <c:pt idx="29626">
                  <c:v>1</c:v>
                </c:pt>
                <c:pt idx="29627">
                  <c:v>1</c:v>
                </c:pt>
                <c:pt idx="29628">
                  <c:v>1</c:v>
                </c:pt>
                <c:pt idx="29629">
                  <c:v>1</c:v>
                </c:pt>
                <c:pt idx="29630">
                  <c:v>1</c:v>
                </c:pt>
                <c:pt idx="29631">
                  <c:v>1</c:v>
                </c:pt>
                <c:pt idx="29632">
                  <c:v>1</c:v>
                </c:pt>
                <c:pt idx="29633">
                  <c:v>1</c:v>
                </c:pt>
                <c:pt idx="29634">
                  <c:v>1</c:v>
                </c:pt>
                <c:pt idx="29635">
                  <c:v>1</c:v>
                </c:pt>
                <c:pt idx="29636">
                  <c:v>1</c:v>
                </c:pt>
                <c:pt idx="29637">
                  <c:v>1</c:v>
                </c:pt>
                <c:pt idx="29638">
                  <c:v>1</c:v>
                </c:pt>
                <c:pt idx="29639">
                  <c:v>1</c:v>
                </c:pt>
                <c:pt idx="29640">
                  <c:v>1</c:v>
                </c:pt>
                <c:pt idx="29641">
                  <c:v>1</c:v>
                </c:pt>
                <c:pt idx="29642">
                  <c:v>1</c:v>
                </c:pt>
                <c:pt idx="29643">
                  <c:v>1</c:v>
                </c:pt>
                <c:pt idx="29644">
                  <c:v>1</c:v>
                </c:pt>
                <c:pt idx="29645">
                  <c:v>1</c:v>
                </c:pt>
                <c:pt idx="29646">
                  <c:v>1</c:v>
                </c:pt>
                <c:pt idx="29647">
                  <c:v>1</c:v>
                </c:pt>
                <c:pt idx="29648">
                  <c:v>1</c:v>
                </c:pt>
                <c:pt idx="29649">
                  <c:v>1</c:v>
                </c:pt>
                <c:pt idx="29650">
                  <c:v>1</c:v>
                </c:pt>
                <c:pt idx="29651">
                  <c:v>1</c:v>
                </c:pt>
                <c:pt idx="29652">
                  <c:v>1</c:v>
                </c:pt>
                <c:pt idx="29653">
                  <c:v>1</c:v>
                </c:pt>
                <c:pt idx="29654">
                  <c:v>1</c:v>
                </c:pt>
                <c:pt idx="29655">
                  <c:v>1</c:v>
                </c:pt>
                <c:pt idx="29656">
                  <c:v>1</c:v>
                </c:pt>
                <c:pt idx="29657">
                  <c:v>0.6</c:v>
                </c:pt>
                <c:pt idx="29658">
                  <c:v>1</c:v>
                </c:pt>
                <c:pt idx="29659">
                  <c:v>1</c:v>
                </c:pt>
                <c:pt idx="29660">
                  <c:v>1</c:v>
                </c:pt>
                <c:pt idx="29661">
                  <c:v>1</c:v>
                </c:pt>
                <c:pt idx="29662">
                  <c:v>1</c:v>
                </c:pt>
                <c:pt idx="29663">
                  <c:v>1</c:v>
                </c:pt>
                <c:pt idx="29664">
                  <c:v>1</c:v>
                </c:pt>
                <c:pt idx="29665">
                  <c:v>1</c:v>
                </c:pt>
                <c:pt idx="29666">
                  <c:v>1</c:v>
                </c:pt>
                <c:pt idx="29667">
                  <c:v>1</c:v>
                </c:pt>
                <c:pt idx="29668">
                  <c:v>1</c:v>
                </c:pt>
                <c:pt idx="29669">
                  <c:v>1</c:v>
                </c:pt>
                <c:pt idx="29670">
                  <c:v>1</c:v>
                </c:pt>
                <c:pt idx="29671">
                  <c:v>1</c:v>
                </c:pt>
                <c:pt idx="29672">
                  <c:v>1</c:v>
                </c:pt>
                <c:pt idx="29673">
                  <c:v>1</c:v>
                </c:pt>
                <c:pt idx="29674">
                  <c:v>1</c:v>
                </c:pt>
                <c:pt idx="29675">
                  <c:v>1</c:v>
                </c:pt>
                <c:pt idx="29676">
                  <c:v>1</c:v>
                </c:pt>
                <c:pt idx="29677">
                  <c:v>1</c:v>
                </c:pt>
                <c:pt idx="29678">
                  <c:v>1</c:v>
                </c:pt>
                <c:pt idx="29679">
                  <c:v>1</c:v>
                </c:pt>
                <c:pt idx="29680">
                  <c:v>1</c:v>
                </c:pt>
                <c:pt idx="29681">
                  <c:v>1</c:v>
                </c:pt>
                <c:pt idx="29682">
                  <c:v>1</c:v>
                </c:pt>
                <c:pt idx="29683">
                  <c:v>1</c:v>
                </c:pt>
                <c:pt idx="29684">
                  <c:v>1</c:v>
                </c:pt>
                <c:pt idx="29685">
                  <c:v>1</c:v>
                </c:pt>
                <c:pt idx="29686">
                  <c:v>1</c:v>
                </c:pt>
                <c:pt idx="29687">
                  <c:v>1</c:v>
                </c:pt>
                <c:pt idx="29688">
                  <c:v>1</c:v>
                </c:pt>
                <c:pt idx="29689">
                  <c:v>1</c:v>
                </c:pt>
                <c:pt idx="29690">
                  <c:v>1</c:v>
                </c:pt>
                <c:pt idx="29691">
                  <c:v>1</c:v>
                </c:pt>
                <c:pt idx="29692">
                  <c:v>1</c:v>
                </c:pt>
                <c:pt idx="29693">
                  <c:v>1</c:v>
                </c:pt>
                <c:pt idx="29694">
                  <c:v>1</c:v>
                </c:pt>
                <c:pt idx="29695">
                  <c:v>1</c:v>
                </c:pt>
                <c:pt idx="29696">
                  <c:v>1</c:v>
                </c:pt>
                <c:pt idx="29697">
                  <c:v>1</c:v>
                </c:pt>
                <c:pt idx="29698">
                  <c:v>1</c:v>
                </c:pt>
                <c:pt idx="29699">
                  <c:v>1</c:v>
                </c:pt>
                <c:pt idx="29700">
                  <c:v>1</c:v>
                </c:pt>
                <c:pt idx="29701">
                  <c:v>1</c:v>
                </c:pt>
                <c:pt idx="29702">
                  <c:v>1</c:v>
                </c:pt>
                <c:pt idx="29703">
                  <c:v>1</c:v>
                </c:pt>
                <c:pt idx="29704">
                  <c:v>1</c:v>
                </c:pt>
                <c:pt idx="29705">
                  <c:v>1</c:v>
                </c:pt>
                <c:pt idx="29706">
                  <c:v>1</c:v>
                </c:pt>
                <c:pt idx="29707">
                  <c:v>1</c:v>
                </c:pt>
                <c:pt idx="29708">
                  <c:v>1</c:v>
                </c:pt>
                <c:pt idx="29709">
                  <c:v>1</c:v>
                </c:pt>
                <c:pt idx="29710">
                  <c:v>1</c:v>
                </c:pt>
                <c:pt idx="29711">
                  <c:v>1</c:v>
                </c:pt>
                <c:pt idx="29712">
                  <c:v>1</c:v>
                </c:pt>
                <c:pt idx="29713">
                  <c:v>1</c:v>
                </c:pt>
                <c:pt idx="29714">
                  <c:v>1</c:v>
                </c:pt>
                <c:pt idx="29715">
                  <c:v>1</c:v>
                </c:pt>
                <c:pt idx="29716">
                  <c:v>1</c:v>
                </c:pt>
                <c:pt idx="29717">
                  <c:v>1</c:v>
                </c:pt>
                <c:pt idx="29718">
                  <c:v>1</c:v>
                </c:pt>
                <c:pt idx="29719">
                  <c:v>1</c:v>
                </c:pt>
                <c:pt idx="29720">
                  <c:v>1</c:v>
                </c:pt>
                <c:pt idx="29721">
                  <c:v>1</c:v>
                </c:pt>
                <c:pt idx="29722">
                  <c:v>1</c:v>
                </c:pt>
                <c:pt idx="29723">
                  <c:v>1</c:v>
                </c:pt>
                <c:pt idx="29724">
                  <c:v>1</c:v>
                </c:pt>
                <c:pt idx="29725">
                  <c:v>1</c:v>
                </c:pt>
                <c:pt idx="29726">
                  <c:v>1</c:v>
                </c:pt>
                <c:pt idx="29727">
                  <c:v>1</c:v>
                </c:pt>
                <c:pt idx="29728">
                  <c:v>1</c:v>
                </c:pt>
                <c:pt idx="29729">
                  <c:v>1</c:v>
                </c:pt>
                <c:pt idx="29730">
                  <c:v>1</c:v>
                </c:pt>
                <c:pt idx="29731">
                  <c:v>1</c:v>
                </c:pt>
                <c:pt idx="29732">
                  <c:v>1</c:v>
                </c:pt>
                <c:pt idx="29733">
                  <c:v>1</c:v>
                </c:pt>
                <c:pt idx="29734">
                  <c:v>1</c:v>
                </c:pt>
                <c:pt idx="29735">
                  <c:v>1</c:v>
                </c:pt>
                <c:pt idx="29736">
                  <c:v>1</c:v>
                </c:pt>
                <c:pt idx="29737">
                  <c:v>1</c:v>
                </c:pt>
                <c:pt idx="29738">
                  <c:v>1</c:v>
                </c:pt>
                <c:pt idx="29739">
                  <c:v>1</c:v>
                </c:pt>
                <c:pt idx="29740">
                  <c:v>1</c:v>
                </c:pt>
                <c:pt idx="29741">
                  <c:v>1</c:v>
                </c:pt>
                <c:pt idx="29742">
                  <c:v>1</c:v>
                </c:pt>
                <c:pt idx="29743">
                  <c:v>1</c:v>
                </c:pt>
                <c:pt idx="29744">
                  <c:v>1</c:v>
                </c:pt>
                <c:pt idx="29745">
                  <c:v>1</c:v>
                </c:pt>
                <c:pt idx="29746">
                  <c:v>1</c:v>
                </c:pt>
                <c:pt idx="29747">
                  <c:v>1</c:v>
                </c:pt>
                <c:pt idx="29748">
                  <c:v>1</c:v>
                </c:pt>
                <c:pt idx="29749">
                  <c:v>1</c:v>
                </c:pt>
                <c:pt idx="29750">
                  <c:v>1</c:v>
                </c:pt>
                <c:pt idx="29751">
                  <c:v>1</c:v>
                </c:pt>
                <c:pt idx="29752">
                  <c:v>1</c:v>
                </c:pt>
                <c:pt idx="29753">
                  <c:v>0.4</c:v>
                </c:pt>
                <c:pt idx="29754">
                  <c:v>1</c:v>
                </c:pt>
                <c:pt idx="29755">
                  <c:v>1</c:v>
                </c:pt>
                <c:pt idx="29756">
                  <c:v>1</c:v>
                </c:pt>
                <c:pt idx="29757">
                  <c:v>1</c:v>
                </c:pt>
                <c:pt idx="29758">
                  <c:v>1</c:v>
                </c:pt>
                <c:pt idx="29759">
                  <c:v>1</c:v>
                </c:pt>
                <c:pt idx="29760">
                  <c:v>1</c:v>
                </c:pt>
                <c:pt idx="29761">
                  <c:v>1</c:v>
                </c:pt>
                <c:pt idx="29762">
                  <c:v>1</c:v>
                </c:pt>
                <c:pt idx="29763">
                  <c:v>1</c:v>
                </c:pt>
                <c:pt idx="29764">
                  <c:v>1</c:v>
                </c:pt>
                <c:pt idx="29765">
                  <c:v>1</c:v>
                </c:pt>
                <c:pt idx="29766">
                  <c:v>1</c:v>
                </c:pt>
                <c:pt idx="29767">
                  <c:v>1</c:v>
                </c:pt>
                <c:pt idx="29768">
                  <c:v>1</c:v>
                </c:pt>
                <c:pt idx="29769">
                  <c:v>1</c:v>
                </c:pt>
                <c:pt idx="29770">
                  <c:v>1</c:v>
                </c:pt>
                <c:pt idx="29771">
                  <c:v>1</c:v>
                </c:pt>
                <c:pt idx="29772">
                  <c:v>1</c:v>
                </c:pt>
                <c:pt idx="29773">
                  <c:v>1</c:v>
                </c:pt>
                <c:pt idx="29774">
                  <c:v>1</c:v>
                </c:pt>
                <c:pt idx="29775">
                  <c:v>1</c:v>
                </c:pt>
                <c:pt idx="29776">
                  <c:v>1</c:v>
                </c:pt>
                <c:pt idx="29777">
                  <c:v>1</c:v>
                </c:pt>
                <c:pt idx="29778">
                  <c:v>1</c:v>
                </c:pt>
                <c:pt idx="29779">
                  <c:v>1</c:v>
                </c:pt>
                <c:pt idx="29780">
                  <c:v>1</c:v>
                </c:pt>
                <c:pt idx="29781">
                  <c:v>1</c:v>
                </c:pt>
                <c:pt idx="29782">
                  <c:v>1</c:v>
                </c:pt>
                <c:pt idx="29783">
                  <c:v>1</c:v>
                </c:pt>
                <c:pt idx="29784">
                  <c:v>1</c:v>
                </c:pt>
                <c:pt idx="29785">
                  <c:v>0.8</c:v>
                </c:pt>
                <c:pt idx="29786">
                  <c:v>1</c:v>
                </c:pt>
                <c:pt idx="29787">
                  <c:v>1</c:v>
                </c:pt>
                <c:pt idx="29788">
                  <c:v>1</c:v>
                </c:pt>
                <c:pt idx="29789">
                  <c:v>1</c:v>
                </c:pt>
                <c:pt idx="29790">
                  <c:v>1</c:v>
                </c:pt>
                <c:pt idx="29791">
                  <c:v>1</c:v>
                </c:pt>
                <c:pt idx="29792">
                  <c:v>1</c:v>
                </c:pt>
                <c:pt idx="29793">
                  <c:v>1</c:v>
                </c:pt>
                <c:pt idx="29794">
                  <c:v>1</c:v>
                </c:pt>
                <c:pt idx="29795">
                  <c:v>1</c:v>
                </c:pt>
                <c:pt idx="29796">
                  <c:v>1</c:v>
                </c:pt>
                <c:pt idx="29797">
                  <c:v>1</c:v>
                </c:pt>
                <c:pt idx="29798">
                  <c:v>1</c:v>
                </c:pt>
                <c:pt idx="29799">
                  <c:v>1</c:v>
                </c:pt>
                <c:pt idx="29800">
                  <c:v>1</c:v>
                </c:pt>
                <c:pt idx="29801">
                  <c:v>1</c:v>
                </c:pt>
                <c:pt idx="29802">
                  <c:v>1</c:v>
                </c:pt>
                <c:pt idx="29803">
                  <c:v>1</c:v>
                </c:pt>
                <c:pt idx="29804">
                  <c:v>1</c:v>
                </c:pt>
                <c:pt idx="29805">
                  <c:v>0.8</c:v>
                </c:pt>
                <c:pt idx="29806">
                  <c:v>1</c:v>
                </c:pt>
                <c:pt idx="29807">
                  <c:v>1</c:v>
                </c:pt>
                <c:pt idx="29808">
                  <c:v>1</c:v>
                </c:pt>
                <c:pt idx="29809">
                  <c:v>1</c:v>
                </c:pt>
                <c:pt idx="29810">
                  <c:v>1</c:v>
                </c:pt>
                <c:pt idx="29811">
                  <c:v>1</c:v>
                </c:pt>
                <c:pt idx="29812">
                  <c:v>1</c:v>
                </c:pt>
                <c:pt idx="29813">
                  <c:v>1</c:v>
                </c:pt>
                <c:pt idx="29814">
                  <c:v>1</c:v>
                </c:pt>
                <c:pt idx="29815">
                  <c:v>1</c:v>
                </c:pt>
                <c:pt idx="29816">
                  <c:v>1</c:v>
                </c:pt>
                <c:pt idx="29817">
                  <c:v>1</c:v>
                </c:pt>
                <c:pt idx="29818">
                  <c:v>1</c:v>
                </c:pt>
                <c:pt idx="29819">
                  <c:v>1</c:v>
                </c:pt>
                <c:pt idx="29820">
                  <c:v>1</c:v>
                </c:pt>
                <c:pt idx="29821">
                  <c:v>1</c:v>
                </c:pt>
                <c:pt idx="29822">
                  <c:v>1</c:v>
                </c:pt>
                <c:pt idx="29823">
                  <c:v>1</c:v>
                </c:pt>
                <c:pt idx="29824">
                  <c:v>1</c:v>
                </c:pt>
                <c:pt idx="29825">
                  <c:v>1</c:v>
                </c:pt>
                <c:pt idx="29826">
                  <c:v>1</c:v>
                </c:pt>
                <c:pt idx="29827">
                  <c:v>1</c:v>
                </c:pt>
                <c:pt idx="29828">
                  <c:v>1</c:v>
                </c:pt>
                <c:pt idx="29829">
                  <c:v>1</c:v>
                </c:pt>
                <c:pt idx="29830">
                  <c:v>1</c:v>
                </c:pt>
                <c:pt idx="29831">
                  <c:v>1</c:v>
                </c:pt>
                <c:pt idx="29832">
                  <c:v>1</c:v>
                </c:pt>
                <c:pt idx="29833">
                  <c:v>1</c:v>
                </c:pt>
                <c:pt idx="29834">
                  <c:v>1</c:v>
                </c:pt>
                <c:pt idx="29835">
                  <c:v>1</c:v>
                </c:pt>
                <c:pt idx="29836">
                  <c:v>1</c:v>
                </c:pt>
                <c:pt idx="29837">
                  <c:v>1</c:v>
                </c:pt>
                <c:pt idx="29838">
                  <c:v>1</c:v>
                </c:pt>
                <c:pt idx="29839">
                  <c:v>1</c:v>
                </c:pt>
                <c:pt idx="29840">
                  <c:v>1</c:v>
                </c:pt>
                <c:pt idx="29841">
                  <c:v>1</c:v>
                </c:pt>
                <c:pt idx="29842">
                  <c:v>1</c:v>
                </c:pt>
                <c:pt idx="29843">
                  <c:v>1</c:v>
                </c:pt>
                <c:pt idx="29844">
                  <c:v>1</c:v>
                </c:pt>
                <c:pt idx="29845">
                  <c:v>1</c:v>
                </c:pt>
                <c:pt idx="29846">
                  <c:v>1</c:v>
                </c:pt>
                <c:pt idx="29847">
                  <c:v>1</c:v>
                </c:pt>
                <c:pt idx="29848">
                  <c:v>1</c:v>
                </c:pt>
                <c:pt idx="29849">
                  <c:v>1</c:v>
                </c:pt>
                <c:pt idx="29850">
                  <c:v>1</c:v>
                </c:pt>
                <c:pt idx="29851">
                  <c:v>1</c:v>
                </c:pt>
                <c:pt idx="29852">
                  <c:v>1</c:v>
                </c:pt>
                <c:pt idx="29853">
                  <c:v>1</c:v>
                </c:pt>
                <c:pt idx="29854">
                  <c:v>1</c:v>
                </c:pt>
                <c:pt idx="29855">
                  <c:v>1</c:v>
                </c:pt>
                <c:pt idx="29856">
                  <c:v>1</c:v>
                </c:pt>
                <c:pt idx="29857">
                  <c:v>1</c:v>
                </c:pt>
                <c:pt idx="29858">
                  <c:v>1</c:v>
                </c:pt>
                <c:pt idx="29859">
                  <c:v>1</c:v>
                </c:pt>
                <c:pt idx="29860">
                  <c:v>1</c:v>
                </c:pt>
                <c:pt idx="29861">
                  <c:v>1</c:v>
                </c:pt>
                <c:pt idx="29862">
                  <c:v>1</c:v>
                </c:pt>
                <c:pt idx="29863">
                  <c:v>1</c:v>
                </c:pt>
                <c:pt idx="29864">
                  <c:v>1</c:v>
                </c:pt>
                <c:pt idx="29865">
                  <c:v>1</c:v>
                </c:pt>
                <c:pt idx="29866">
                  <c:v>1</c:v>
                </c:pt>
                <c:pt idx="29867">
                  <c:v>1</c:v>
                </c:pt>
                <c:pt idx="29868">
                  <c:v>1</c:v>
                </c:pt>
                <c:pt idx="29869">
                  <c:v>1</c:v>
                </c:pt>
                <c:pt idx="29870">
                  <c:v>1</c:v>
                </c:pt>
                <c:pt idx="29871">
                  <c:v>1</c:v>
                </c:pt>
                <c:pt idx="29872">
                  <c:v>1</c:v>
                </c:pt>
                <c:pt idx="29873">
                  <c:v>1</c:v>
                </c:pt>
                <c:pt idx="29874">
                  <c:v>1</c:v>
                </c:pt>
                <c:pt idx="29875">
                  <c:v>1</c:v>
                </c:pt>
                <c:pt idx="29876">
                  <c:v>1</c:v>
                </c:pt>
                <c:pt idx="29877">
                  <c:v>1</c:v>
                </c:pt>
                <c:pt idx="29878">
                  <c:v>1</c:v>
                </c:pt>
                <c:pt idx="29879">
                  <c:v>1</c:v>
                </c:pt>
                <c:pt idx="29880">
                  <c:v>1</c:v>
                </c:pt>
                <c:pt idx="29881">
                  <c:v>1</c:v>
                </c:pt>
                <c:pt idx="29882">
                  <c:v>1</c:v>
                </c:pt>
                <c:pt idx="29883">
                  <c:v>1</c:v>
                </c:pt>
                <c:pt idx="29884">
                  <c:v>1</c:v>
                </c:pt>
                <c:pt idx="29885">
                  <c:v>1</c:v>
                </c:pt>
                <c:pt idx="29886">
                  <c:v>1</c:v>
                </c:pt>
                <c:pt idx="29887">
                  <c:v>1</c:v>
                </c:pt>
                <c:pt idx="29888">
                  <c:v>1</c:v>
                </c:pt>
                <c:pt idx="29889">
                  <c:v>1</c:v>
                </c:pt>
                <c:pt idx="29890">
                  <c:v>1</c:v>
                </c:pt>
                <c:pt idx="29891">
                  <c:v>1</c:v>
                </c:pt>
                <c:pt idx="29892">
                  <c:v>1</c:v>
                </c:pt>
                <c:pt idx="29893">
                  <c:v>1</c:v>
                </c:pt>
                <c:pt idx="29894">
                  <c:v>1</c:v>
                </c:pt>
                <c:pt idx="29895">
                  <c:v>1</c:v>
                </c:pt>
                <c:pt idx="29896">
                  <c:v>1</c:v>
                </c:pt>
                <c:pt idx="29897">
                  <c:v>1</c:v>
                </c:pt>
                <c:pt idx="29898">
                  <c:v>1</c:v>
                </c:pt>
                <c:pt idx="29899">
                  <c:v>1</c:v>
                </c:pt>
                <c:pt idx="29900">
                  <c:v>1</c:v>
                </c:pt>
                <c:pt idx="29901">
                  <c:v>1</c:v>
                </c:pt>
                <c:pt idx="29902">
                  <c:v>1</c:v>
                </c:pt>
                <c:pt idx="29903">
                  <c:v>1</c:v>
                </c:pt>
                <c:pt idx="29904">
                  <c:v>1</c:v>
                </c:pt>
                <c:pt idx="29905">
                  <c:v>1</c:v>
                </c:pt>
                <c:pt idx="29906">
                  <c:v>1</c:v>
                </c:pt>
                <c:pt idx="29907">
                  <c:v>1</c:v>
                </c:pt>
                <c:pt idx="29908">
                  <c:v>1</c:v>
                </c:pt>
                <c:pt idx="29909">
                  <c:v>1</c:v>
                </c:pt>
                <c:pt idx="29910">
                  <c:v>1</c:v>
                </c:pt>
                <c:pt idx="29911">
                  <c:v>1</c:v>
                </c:pt>
                <c:pt idx="29912">
                  <c:v>1</c:v>
                </c:pt>
                <c:pt idx="29913">
                  <c:v>1</c:v>
                </c:pt>
                <c:pt idx="29914">
                  <c:v>1</c:v>
                </c:pt>
                <c:pt idx="29915">
                  <c:v>1</c:v>
                </c:pt>
                <c:pt idx="29916">
                  <c:v>1</c:v>
                </c:pt>
                <c:pt idx="29917">
                  <c:v>1</c:v>
                </c:pt>
                <c:pt idx="29918">
                  <c:v>1</c:v>
                </c:pt>
                <c:pt idx="29919">
                  <c:v>1</c:v>
                </c:pt>
                <c:pt idx="29920">
                  <c:v>1</c:v>
                </c:pt>
                <c:pt idx="29921">
                  <c:v>1</c:v>
                </c:pt>
                <c:pt idx="29922">
                  <c:v>1</c:v>
                </c:pt>
                <c:pt idx="29923">
                  <c:v>1</c:v>
                </c:pt>
                <c:pt idx="29924">
                  <c:v>1</c:v>
                </c:pt>
                <c:pt idx="29925">
                  <c:v>1</c:v>
                </c:pt>
                <c:pt idx="29926">
                  <c:v>1</c:v>
                </c:pt>
                <c:pt idx="29927">
                  <c:v>1</c:v>
                </c:pt>
                <c:pt idx="29928">
                  <c:v>1</c:v>
                </c:pt>
                <c:pt idx="29929">
                  <c:v>1</c:v>
                </c:pt>
                <c:pt idx="29930">
                  <c:v>1</c:v>
                </c:pt>
                <c:pt idx="29931">
                  <c:v>1</c:v>
                </c:pt>
                <c:pt idx="29932">
                  <c:v>1</c:v>
                </c:pt>
                <c:pt idx="29933">
                  <c:v>1</c:v>
                </c:pt>
                <c:pt idx="29934">
                  <c:v>1</c:v>
                </c:pt>
                <c:pt idx="29935">
                  <c:v>1</c:v>
                </c:pt>
                <c:pt idx="29936">
                  <c:v>1</c:v>
                </c:pt>
                <c:pt idx="29937">
                  <c:v>1</c:v>
                </c:pt>
                <c:pt idx="29938">
                  <c:v>1</c:v>
                </c:pt>
                <c:pt idx="29939">
                  <c:v>1</c:v>
                </c:pt>
                <c:pt idx="29940">
                  <c:v>1</c:v>
                </c:pt>
                <c:pt idx="29941">
                  <c:v>1</c:v>
                </c:pt>
                <c:pt idx="29942">
                  <c:v>1</c:v>
                </c:pt>
                <c:pt idx="29943">
                  <c:v>1</c:v>
                </c:pt>
                <c:pt idx="29944">
                  <c:v>0.83333333300000001</c:v>
                </c:pt>
                <c:pt idx="29945">
                  <c:v>1</c:v>
                </c:pt>
                <c:pt idx="29946">
                  <c:v>1</c:v>
                </c:pt>
                <c:pt idx="29947">
                  <c:v>1</c:v>
                </c:pt>
                <c:pt idx="29948">
                  <c:v>1</c:v>
                </c:pt>
                <c:pt idx="29949">
                  <c:v>1</c:v>
                </c:pt>
                <c:pt idx="29950">
                  <c:v>1</c:v>
                </c:pt>
                <c:pt idx="29951">
                  <c:v>1</c:v>
                </c:pt>
                <c:pt idx="29952">
                  <c:v>1</c:v>
                </c:pt>
                <c:pt idx="29953">
                  <c:v>1</c:v>
                </c:pt>
                <c:pt idx="29954">
                  <c:v>1</c:v>
                </c:pt>
                <c:pt idx="29955">
                  <c:v>1</c:v>
                </c:pt>
                <c:pt idx="29956">
                  <c:v>1</c:v>
                </c:pt>
                <c:pt idx="29957">
                  <c:v>1</c:v>
                </c:pt>
                <c:pt idx="29958">
                  <c:v>0.5</c:v>
                </c:pt>
                <c:pt idx="29959">
                  <c:v>1</c:v>
                </c:pt>
                <c:pt idx="29960">
                  <c:v>1</c:v>
                </c:pt>
                <c:pt idx="29961">
                  <c:v>1</c:v>
                </c:pt>
                <c:pt idx="29962">
                  <c:v>1</c:v>
                </c:pt>
                <c:pt idx="29963">
                  <c:v>1</c:v>
                </c:pt>
                <c:pt idx="29964">
                  <c:v>1</c:v>
                </c:pt>
                <c:pt idx="29965">
                  <c:v>1</c:v>
                </c:pt>
                <c:pt idx="29966">
                  <c:v>1</c:v>
                </c:pt>
                <c:pt idx="29967">
                  <c:v>1</c:v>
                </c:pt>
                <c:pt idx="29968">
                  <c:v>1</c:v>
                </c:pt>
                <c:pt idx="29969">
                  <c:v>1</c:v>
                </c:pt>
                <c:pt idx="29970">
                  <c:v>1</c:v>
                </c:pt>
                <c:pt idx="29971">
                  <c:v>1</c:v>
                </c:pt>
                <c:pt idx="29972">
                  <c:v>1</c:v>
                </c:pt>
                <c:pt idx="29973">
                  <c:v>1</c:v>
                </c:pt>
                <c:pt idx="29974">
                  <c:v>1</c:v>
                </c:pt>
                <c:pt idx="29975">
                  <c:v>0.5</c:v>
                </c:pt>
                <c:pt idx="29976">
                  <c:v>1</c:v>
                </c:pt>
                <c:pt idx="29977">
                  <c:v>1</c:v>
                </c:pt>
                <c:pt idx="29978">
                  <c:v>1</c:v>
                </c:pt>
                <c:pt idx="29979">
                  <c:v>1</c:v>
                </c:pt>
                <c:pt idx="29980">
                  <c:v>1</c:v>
                </c:pt>
                <c:pt idx="29981">
                  <c:v>1</c:v>
                </c:pt>
                <c:pt idx="29982">
                  <c:v>1</c:v>
                </c:pt>
                <c:pt idx="29983">
                  <c:v>1</c:v>
                </c:pt>
                <c:pt idx="29984">
                  <c:v>1</c:v>
                </c:pt>
                <c:pt idx="29985">
                  <c:v>1</c:v>
                </c:pt>
                <c:pt idx="29986">
                  <c:v>1</c:v>
                </c:pt>
                <c:pt idx="29987">
                  <c:v>1</c:v>
                </c:pt>
                <c:pt idx="29988">
                  <c:v>1</c:v>
                </c:pt>
                <c:pt idx="29989">
                  <c:v>1</c:v>
                </c:pt>
                <c:pt idx="29990">
                  <c:v>1</c:v>
                </c:pt>
                <c:pt idx="29991">
                  <c:v>1</c:v>
                </c:pt>
                <c:pt idx="29992">
                  <c:v>1</c:v>
                </c:pt>
                <c:pt idx="29993">
                  <c:v>1</c:v>
                </c:pt>
                <c:pt idx="29994">
                  <c:v>1</c:v>
                </c:pt>
                <c:pt idx="29995">
                  <c:v>1</c:v>
                </c:pt>
                <c:pt idx="29996">
                  <c:v>1</c:v>
                </c:pt>
                <c:pt idx="29997">
                  <c:v>1</c:v>
                </c:pt>
                <c:pt idx="29998">
                  <c:v>1</c:v>
                </c:pt>
                <c:pt idx="29999">
                  <c:v>1</c:v>
                </c:pt>
                <c:pt idx="30000">
                  <c:v>1</c:v>
                </c:pt>
                <c:pt idx="30001">
                  <c:v>1</c:v>
                </c:pt>
                <c:pt idx="30002">
                  <c:v>1</c:v>
                </c:pt>
                <c:pt idx="30003">
                  <c:v>1</c:v>
                </c:pt>
                <c:pt idx="30004">
                  <c:v>1</c:v>
                </c:pt>
                <c:pt idx="30005">
                  <c:v>1</c:v>
                </c:pt>
                <c:pt idx="30006">
                  <c:v>1</c:v>
                </c:pt>
                <c:pt idx="30007">
                  <c:v>1</c:v>
                </c:pt>
                <c:pt idx="30008">
                  <c:v>1</c:v>
                </c:pt>
                <c:pt idx="30009">
                  <c:v>1</c:v>
                </c:pt>
                <c:pt idx="30010">
                  <c:v>1</c:v>
                </c:pt>
                <c:pt idx="30011">
                  <c:v>1</c:v>
                </c:pt>
                <c:pt idx="30012">
                  <c:v>1</c:v>
                </c:pt>
                <c:pt idx="30013">
                  <c:v>1</c:v>
                </c:pt>
                <c:pt idx="30014">
                  <c:v>1</c:v>
                </c:pt>
                <c:pt idx="30015">
                  <c:v>1</c:v>
                </c:pt>
                <c:pt idx="30016">
                  <c:v>1</c:v>
                </c:pt>
                <c:pt idx="30017">
                  <c:v>1</c:v>
                </c:pt>
                <c:pt idx="30018">
                  <c:v>1</c:v>
                </c:pt>
                <c:pt idx="30019">
                  <c:v>1</c:v>
                </c:pt>
                <c:pt idx="30020">
                  <c:v>1</c:v>
                </c:pt>
                <c:pt idx="30021">
                  <c:v>1</c:v>
                </c:pt>
                <c:pt idx="30022">
                  <c:v>1</c:v>
                </c:pt>
                <c:pt idx="30023">
                  <c:v>1</c:v>
                </c:pt>
                <c:pt idx="30024">
                  <c:v>1</c:v>
                </c:pt>
                <c:pt idx="30025">
                  <c:v>1</c:v>
                </c:pt>
                <c:pt idx="30026">
                  <c:v>1</c:v>
                </c:pt>
                <c:pt idx="30027">
                  <c:v>1</c:v>
                </c:pt>
                <c:pt idx="30028">
                  <c:v>1</c:v>
                </c:pt>
                <c:pt idx="30029">
                  <c:v>1</c:v>
                </c:pt>
                <c:pt idx="30030">
                  <c:v>1</c:v>
                </c:pt>
                <c:pt idx="30031">
                  <c:v>1</c:v>
                </c:pt>
                <c:pt idx="30032">
                  <c:v>1</c:v>
                </c:pt>
                <c:pt idx="30033">
                  <c:v>1</c:v>
                </c:pt>
                <c:pt idx="30034">
                  <c:v>1</c:v>
                </c:pt>
                <c:pt idx="30035">
                  <c:v>1</c:v>
                </c:pt>
                <c:pt idx="30036">
                  <c:v>1</c:v>
                </c:pt>
                <c:pt idx="30037">
                  <c:v>1</c:v>
                </c:pt>
                <c:pt idx="30038">
                  <c:v>1</c:v>
                </c:pt>
                <c:pt idx="30039">
                  <c:v>1</c:v>
                </c:pt>
                <c:pt idx="30040">
                  <c:v>1</c:v>
                </c:pt>
                <c:pt idx="30041">
                  <c:v>1</c:v>
                </c:pt>
                <c:pt idx="30042">
                  <c:v>1</c:v>
                </c:pt>
                <c:pt idx="30043">
                  <c:v>1</c:v>
                </c:pt>
                <c:pt idx="30044">
                  <c:v>1</c:v>
                </c:pt>
                <c:pt idx="30045">
                  <c:v>1</c:v>
                </c:pt>
                <c:pt idx="30046">
                  <c:v>1</c:v>
                </c:pt>
                <c:pt idx="30047">
                  <c:v>1</c:v>
                </c:pt>
                <c:pt idx="30048">
                  <c:v>1</c:v>
                </c:pt>
                <c:pt idx="30049">
                  <c:v>1</c:v>
                </c:pt>
                <c:pt idx="30050">
                  <c:v>1</c:v>
                </c:pt>
                <c:pt idx="30051">
                  <c:v>1</c:v>
                </c:pt>
                <c:pt idx="30052">
                  <c:v>1</c:v>
                </c:pt>
                <c:pt idx="30053">
                  <c:v>1</c:v>
                </c:pt>
                <c:pt idx="30054">
                  <c:v>1</c:v>
                </c:pt>
                <c:pt idx="30055">
                  <c:v>1</c:v>
                </c:pt>
                <c:pt idx="30056">
                  <c:v>1</c:v>
                </c:pt>
                <c:pt idx="30057">
                  <c:v>1</c:v>
                </c:pt>
                <c:pt idx="30058">
                  <c:v>1</c:v>
                </c:pt>
                <c:pt idx="30059">
                  <c:v>1</c:v>
                </c:pt>
                <c:pt idx="30060">
                  <c:v>1</c:v>
                </c:pt>
                <c:pt idx="30061">
                  <c:v>1</c:v>
                </c:pt>
                <c:pt idx="30062">
                  <c:v>1</c:v>
                </c:pt>
                <c:pt idx="30063">
                  <c:v>1</c:v>
                </c:pt>
                <c:pt idx="30064">
                  <c:v>1</c:v>
                </c:pt>
                <c:pt idx="30065">
                  <c:v>1</c:v>
                </c:pt>
                <c:pt idx="30066">
                  <c:v>1</c:v>
                </c:pt>
                <c:pt idx="30067">
                  <c:v>1</c:v>
                </c:pt>
                <c:pt idx="30068">
                  <c:v>1</c:v>
                </c:pt>
                <c:pt idx="30069">
                  <c:v>1</c:v>
                </c:pt>
                <c:pt idx="30070">
                  <c:v>1</c:v>
                </c:pt>
                <c:pt idx="30071">
                  <c:v>1</c:v>
                </c:pt>
                <c:pt idx="30072">
                  <c:v>1</c:v>
                </c:pt>
                <c:pt idx="30073">
                  <c:v>1</c:v>
                </c:pt>
                <c:pt idx="30074">
                  <c:v>1</c:v>
                </c:pt>
                <c:pt idx="30075">
                  <c:v>1</c:v>
                </c:pt>
                <c:pt idx="30076">
                  <c:v>1</c:v>
                </c:pt>
                <c:pt idx="30077">
                  <c:v>1</c:v>
                </c:pt>
                <c:pt idx="30078">
                  <c:v>1</c:v>
                </c:pt>
                <c:pt idx="30079">
                  <c:v>1</c:v>
                </c:pt>
                <c:pt idx="30080">
                  <c:v>1</c:v>
                </c:pt>
                <c:pt idx="30081">
                  <c:v>1</c:v>
                </c:pt>
                <c:pt idx="30082">
                  <c:v>1</c:v>
                </c:pt>
                <c:pt idx="30083">
                  <c:v>1</c:v>
                </c:pt>
                <c:pt idx="30084">
                  <c:v>1</c:v>
                </c:pt>
                <c:pt idx="30085">
                  <c:v>1</c:v>
                </c:pt>
                <c:pt idx="30086">
                  <c:v>1</c:v>
                </c:pt>
                <c:pt idx="30087">
                  <c:v>1</c:v>
                </c:pt>
                <c:pt idx="30088">
                  <c:v>1</c:v>
                </c:pt>
                <c:pt idx="30089">
                  <c:v>1</c:v>
                </c:pt>
                <c:pt idx="30090">
                  <c:v>1</c:v>
                </c:pt>
                <c:pt idx="30091">
                  <c:v>1</c:v>
                </c:pt>
                <c:pt idx="30092">
                  <c:v>1</c:v>
                </c:pt>
                <c:pt idx="30093">
                  <c:v>1</c:v>
                </c:pt>
                <c:pt idx="30094">
                  <c:v>1</c:v>
                </c:pt>
                <c:pt idx="30095">
                  <c:v>1</c:v>
                </c:pt>
                <c:pt idx="30096">
                  <c:v>1</c:v>
                </c:pt>
                <c:pt idx="30097">
                  <c:v>1</c:v>
                </c:pt>
                <c:pt idx="30098">
                  <c:v>1</c:v>
                </c:pt>
                <c:pt idx="30099">
                  <c:v>1</c:v>
                </c:pt>
                <c:pt idx="30100">
                  <c:v>1</c:v>
                </c:pt>
                <c:pt idx="30101">
                  <c:v>1</c:v>
                </c:pt>
                <c:pt idx="30102">
                  <c:v>1</c:v>
                </c:pt>
                <c:pt idx="30103">
                  <c:v>1</c:v>
                </c:pt>
                <c:pt idx="30104">
                  <c:v>1</c:v>
                </c:pt>
                <c:pt idx="30105">
                  <c:v>1</c:v>
                </c:pt>
                <c:pt idx="30106">
                  <c:v>1</c:v>
                </c:pt>
                <c:pt idx="30107">
                  <c:v>1</c:v>
                </c:pt>
                <c:pt idx="30108">
                  <c:v>0.66666666699999999</c:v>
                </c:pt>
                <c:pt idx="30109">
                  <c:v>1</c:v>
                </c:pt>
                <c:pt idx="30110">
                  <c:v>1</c:v>
                </c:pt>
                <c:pt idx="30111">
                  <c:v>1</c:v>
                </c:pt>
                <c:pt idx="30112">
                  <c:v>1</c:v>
                </c:pt>
                <c:pt idx="30113">
                  <c:v>1</c:v>
                </c:pt>
                <c:pt idx="30114">
                  <c:v>1</c:v>
                </c:pt>
                <c:pt idx="30115">
                  <c:v>1</c:v>
                </c:pt>
                <c:pt idx="30116">
                  <c:v>1</c:v>
                </c:pt>
                <c:pt idx="30117">
                  <c:v>1</c:v>
                </c:pt>
                <c:pt idx="30118">
                  <c:v>1</c:v>
                </c:pt>
                <c:pt idx="30119">
                  <c:v>1</c:v>
                </c:pt>
                <c:pt idx="30120">
                  <c:v>1</c:v>
                </c:pt>
                <c:pt idx="30121">
                  <c:v>1</c:v>
                </c:pt>
                <c:pt idx="30122">
                  <c:v>1</c:v>
                </c:pt>
                <c:pt idx="30123">
                  <c:v>1</c:v>
                </c:pt>
                <c:pt idx="30124">
                  <c:v>1</c:v>
                </c:pt>
                <c:pt idx="30125">
                  <c:v>1</c:v>
                </c:pt>
                <c:pt idx="30126">
                  <c:v>1</c:v>
                </c:pt>
                <c:pt idx="30127">
                  <c:v>1</c:v>
                </c:pt>
                <c:pt idx="30128">
                  <c:v>1</c:v>
                </c:pt>
                <c:pt idx="30129">
                  <c:v>1</c:v>
                </c:pt>
                <c:pt idx="30130">
                  <c:v>1</c:v>
                </c:pt>
                <c:pt idx="30131">
                  <c:v>1</c:v>
                </c:pt>
                <c:pt idx="30132">
                  <c:v>1</c:v>
                </c:pt>
                <c:pt idx="30133">
                  <c:v>1</c:v>
                </c:pt>
                <c:pt idx="30134">
                  <c:v>1</c:v>
                </c:pt>
                <c:pt idx="30135">
                  <c:v>1</c:v>
                </c:pt>
                <c:pt idx="30136">
                  <c:v>1</c:v>
                </c:pt>
                <c:pt idx="30137">
                  <c:v>1</c:v>
                </c:pt>
                <c:pt idx="30138">
                  <c:v>1</c:v>
                </c:pt>
                <c:pt idx="30139">
                  <c:v>1</c:v>
                </c:pt>
                <c:pt idx="30140">
                  <c:v>1</c:v>
                </c:pt>
                <c:pt idx="30141">
                  <c:v>1</c:v>
                </c:pt>
                <c:pt idx="30142">
                  <c:v>1</c:v>
                </c:pt>
                <c:pt idx="30143">
                  <c:v>1</c:v>
                </c:pt>
                <c:pt idx="30144">
                  <c:v>1</c:v>
                </c:pt>
                <c:pt idx="30145">
                  <c:v>1</c:v>
                </c:pt>
                <c:pt idx="30146">
                  <c:v>1</c:v>
                </c:pt>
                <c:pt idx="30147">
                  <c:v>1</c:v>
                </c:pt>
                <c:pt idx="30148">
                  <c:v>1</c:v>
                </c:pt>
                <c:pt idx="30149">
                  <c:v>1</c:v>
                </c:pt>
                <c:pt idx="30150">
                  <c:v>1</c:v>
                </c:pt>
                <c:pt idx="30151">
                  <c:v>1</c:v>
                </c:pt>
                <c:pt idx="30152">
                  <c:v>1</c:v>
                </c:pt>
                <c:pt idx="30153">
                  <c:v>1</c:v>
                </c:pt>
                <c:pt idx="30154">
                  <c:v>1</c:v>
                </c:pt>
                <c:pt idx="30155">
                  <c:v>1</c:v>
                </c:pt>
                <c:pt idx="30156">
                  <c:v>1</c:v>
                </c:pt>
                <c:pt idx="30157">
                  <c:v>1</c:v>
                </c:pt>
                <c:pt idx="30158">
                  <c:v>1</c:v>
                </c:pt>
                <c:pt idx="30159">
                  <c:v>1</c:v>
                </c:pt>
                <c:pt idx="30160">
                  <c:v>1</c:v>
                </c:pt>
                <c:pt idx="30161">
                  <c:v>1</c:v>
                </c:pt>
                <c:pt idx="30162">
                  <c:v>1</c:v>
                </c:pt>
                <c:pt idx="30163">
                  <c:v>1</c:v>
                </c:pt>
                <c:pt idx="30164">
                  <c:v>1</c:v>
                </c:pt>
                <c:pt idx="30165">
                  <c:v>1</c:v>
                </c:pt>
                <c:pt idx="30166">
                  <c:v>1</c:v>
                </c:pt>
                <c:pt idx="30167">
                  <c:v>1</c:v>
                </c:pt>
                <c:pt idx="30168">
                  <c:v>1</c:v>
                </c:pt>
                <c:pt idx="30169">
                  <c:v>1</c:v>
                </c:pt>
                <c:pt idx="30170">
                  <c:v>1</c:v>
                </c:pt>
                <c:pt idx="30171">
                  <c:v>1</c:v>
                </c:pt>
                <c:pt idx="30172">
                  <c:v>1</c:v>
                </c:pt>
                <c:pt idx="30173">
                  <c:v>1</c:v>
                </c:pt>
                <c:pt idx="30174">
                  <c:v>1</c:v>
                </c:pt>
                <c:pt idx="30175">
                  <c:v>1</c:v>
                </c:pt>
                <c:pt idx="30176">
                  <c:v>1</c:v>
                </c:pt>
                <c:pt idx="30177">
                  <c:v>1</c:v>
                </c:pt>
                <c:pt idx="30178">
                  <c:v>1</c:v>
                </c:pt>
                <c:pt idx="30179">
                  <c:v>1</c:v>
                </c:pt>
                <c:pt idx="30180">
                  <c:v>1</c:v>
                </c:pt>
                <c:pt idx="30181">
                  <c:v>1</c:v>
                </c:pt>
                <c:pt idx="30182">
                  <c:v>1</c:v>
                </c:pt>
                <c:pt idx="30183">
                  <c:v>1</c:v>
                </c:pt>
                <c:pt idx="30184">
                  <c:v>1</c:v>
                </c:pt>
                <c:pt idx="30185">
                  <c:v>1</c:v>
                </c:pt>
                <c:pt idx="30186">
                  <c:v>1</c:v>
                </c:pt>
                <c:pt idx="30187">
                  <c:v>1</c:v>
                </c:pt>
                <c:pt idx="30188">
                  <c:v>1</c:v>
                </c:pt>
                <c:pt idx="30189">
                  <c:v>1</c:v>
                </c:pt>
                <c:pt idx="30190">
                  <c:v>1</c:v>
                </c:pt>
                <c:pt idx="30191">
                  <c:v>1</c:v>
                </c:pt>
                <c:pt idx="30192">
                  <c:v>1</c:v>
                </c:pt>
                <c:pt idx="30193">
                  <c:v>1</c:v>
                </c:pt>
                <c:pt idx="30194">
                  <c:v>1</c:v>
                </c:pt>
                <c:pt idx="30195">
                  <c:v>1</c:v>
                </c:pt>
                <c:pt idx="30196">
                  <c:v>1</c:v>
                </c:pt>
                <c:pt idx="30197">
                  <c:v>1</c:v>
                </c:pt>
                <c:pt idx="30198">
                  <c:v>1</c:v>
                </c:pt>
                <c:pt idx="30199">
                  <c:v>1</c:v>
                </c:pt>
                <c:pt idx="30200">
                  <c:v>1</c:v>
                </c:pt>
                <c:pt idx="30201">
                  <c:v>1</c:v>
                </c:pt>
                <c:pt idx="30202">
                  <c:v>1</c:v>
                </c:pt>
                <c:pt idx="30203">
                  <c:v>1</c:v>
                </c:pt>
                <c:pt idx="30204">
                  <c:v>1</c:v>
                </c:pt>
                <c:pt idx="30205">
                  <c:v>1</c:v>
                </c:pt>
                <c:pt idx="30206">
                  <c:v>1</c:v>
                </c:pt>
                <c:pt idx="30207">
                  <c:v>1</c:v>
                </c:pt>
                <c:pt idx="30208">
                  <c:v>1</c:v>
                </c:pt>
                <c:pt idx="30209">
                  <c:v>1</c:v>
                </c:pt>
                <c:pt idx="30210">
                  <c:v>1</c:v>
                </c:pt>
                <c:pt idx="30211">
                  <c:v>1</c:v>
                </c:pt>
                <c:pt idx="30212">
                  <c:v>1</c:v>
                </c:pt>
                <c:pt idx="30213">
                  <c:v>1</c:v>
                </c:pt>
                <c:pt idx="30214">
                  <c:v>1</c:v>
                </c:pt>
                <c:pt idx="30215">
                  <c:v>0.5</c:v>
                </c:pt>
                <c:pt idx="30216">
                  <c:v>1</c:v>
                </c:pt>
                <c:pt idx="30217">
                  <c:v>1</c:v>
                </c:pt>
                <c:pt idx="30218">
                  <c:v>1</c:v>
                </c:pt>
                <c:pt idx="30219">
                  <c:v>1</c:v>
                </c:pt>
                <c:pt idx="30220">
                  <c:v>1</c:v>
                </c:pt>
                <c:pt idx="30221">
                  <c:v>1</c:v>
                </c:pt>
                <c:pt idx="30222">
                  <c:v>1</c:v>
                </c:pt>
                <c:pt idx="30223">
                  <c:v>1</c:v>
                </c:pt>
                <c:pt idx="30224">
                  <c:v>1</c:v>
                </c:pt>
                <c:pt idx="30225">
                  <c:v>1</c:v>
                </c:pt>
                <c:pt idx="30226">
                  <c:v>1</c:v>
                </c:pt>
                <c:pt idx="30227">
                  <c:v>1</c:v>
                </c:pt>
                <c:pt idx="30228">
                  <c:v>1</c:v>
                </c:pt>
                <c:pt idx="30229">
                  <c:v>1</c:v>
                </c:pt>
                <c:pt idx="30230">
                  <c:v>1</c:v>
                </c:pt>
                <c:pt idx="30231">
                  <c:v>1</c:v>
                </c:pt>
                <c:pt idx="30232">
                  <c:v>1</c:v>
                </c:pt>
                <c:pt idx="30233">
                  <c:v>1</c:v>
                </c:pt>
                <c:pt idx="30234">
                  <c:v>1</c:v>
                </c:pt>
                <c:pt idx="30235">
                  <c:v>1</c:v>
                </c:pt>
                <c:pt idx="30236">
                  <c:v>1</c:v>
                </c:pt>
                <c:pt idx="30237">
                  <c:v>1</c:v>
                </c:pt>
                <c:pt idx="30238">
                  <c:v>1</c:v>
                </c:pt>
                <c:pt idx="30239">
                  <c:v>1</c:v>
                </c:pt>
                <c:pt idx="30240">
                  <c:v>1</c:v>
                </c:pt>
                <c:pt idx="30241">
                  <c:v>1</c:v>
                </c:pt>
                <c:pt idx="30242">
                  <c:v>1</c:v>
                </c:pt>
                <c:pt idx="30243">
                  <c:v>1</c:v>
                </c:pt>
                <c:pt idx="30244">
                  <c:v>1</c:v>
                </c:pt>
                <c:pt idx="30245">
                  <c:v>1</c:v>
                </c:pt>
                <c:pt idx="30246">
                  <c:v>1</c:v>
                </c:pt>
                <c:pt idx="30247">
                  <c:v>1</c:v>
                </c:pt>
                <c:pt idx="30248">
                  <c:v>1</c:v>
                </c:pt>
                <c:pt idx="30249">
                  <c:v>1</c:v>
                </c:pt>
                <c:pt idx="30250">
                  <c:v>1</c:v>
                </c:pt>
                <c:pt idx="30251">
                  <c:v>1</c:v>
                </c:pt>
                <c:pt idx="30252">
                  <c:v>1</c:v>
                </c:pt>
                <c:pt idx="30253">
                  <c:v>1</c:v>
                </c:pt>
                <c:pt idx="30254">
                  <c:v>1</c:v>
                </c:pt>
                <c:pt idx="30255">
                  <c:v>1</c:v>
                </c:pt>
                <c:pt idx="30256">
                  <c:v>1</c:v>
                </c:pt>
                <c:pt idx="30257">
                  <c:v>1</c:v>
                </c:pt>
                <c:pt idx="30258">
                  <c:v>1</c:v>
                </c:pt>
                <c:pt idx="30259">
                  <c:v>1</c:v>
                </c:pt>
                <c:pt idx="30260">
                  <c:v>1</c:v>
                </c:pt>
                <c:pt idx="30261">
                  <c:v>1</c:v>
                </c:pt>
                <c:pt idx="30262">
                  <c:v>1</c:v>
                </c:pt>
                <c:pt idx="30263">
                  <c:v>1</c:v>
                </c:pt>
                <c:pt idx="30264">
                  <c:v>1</c:v>
                </c:pt>
                <c:pt idx="30265">
                  <c:v>1</c:v>
                </c:pt>
                <c:pt idx="30266">
                  <c:v>1</c:v>
                </c:pt>
                <c:pt idx="30267">
                  <c:v>1</c:v>
                </c:pt>
                <c:pt idx="30268">
                  <c:v>1</c:v>
                </c:pt>
                <c:pt idx="30269">
                  <c:v>1</c:v>
                </c:pt>
                <c:pt idx="30270">
                  <c:v>1</c:v>
                </c:pt>
                <c:pt idx="30271">
                  <c:v>1</c:v>
                </c:pt>
                <c:pt idx="30272">
                  <c:v>1</c:v>
                </c:pt>
                <c:pt idx="30273">
                  <c:v>1</c:v>
                </c:pt>
                <c:pt idx="30274">
                  <c:v>1</c:v>
                </c:pt>
                <c:pt idx="30275">
                  <c:v>1</c:v>
                </c:pt>
                <c:pt idx="30276">
                  <c:v>1</c:v>
                </c:pt>
                <c:pt idx="30277">
                  <c:v>1</c:v>
                </c:pt>
                <c:pt idx="30278">
                  <c:v>1</c:v>
                </c:pt>
                <c:pt idx="30279">
                  <c:v>0.83333333300000001</c:v>
                </c:pt>
                <c:pt idx="30280">
                  <c:v>1</c:v>
                </c:pt>
                <c:pt idx="30281">
                  <c:v>1</c:v>
                </c:pt>
                <c:pt idx="30282">
                  <c:v>1</c:v>
                </c:pt>
                <c:pt idx="30283">
                  <c:v>1</c:v>
                </c:pt>
                <c:pt idx="30284">
                  <c:v>1</c:v>
                </c:pt>
                <c:pt idx="30285">
                  <c:v>1</c:v>
                </c:pt>
                <c:pt idx="30286">
                  <c:v>1</c:v>
                </c:pt>
                <c:pt idx="30287">
                  <c:v>1</c:v>
                </c:pt>
                <c:pt idx="30288">
                  <c:v>1</c:v>
                </c:pt>
                <c:pt idx="30289">
                  <c:v>1</c:v>
                </c:pt>
                <c:pt idx="30290">
                  <c:v>1</c:v>
                </c:pt>
                <c:pt idx="30291">
                  <c:v>1</c:v>
                </c:pt>
                <c:pt idx="30292">
                  <c:v>1</c:v>
                </c:pt>
                <c:pt idx="30293">
                  <c:v>1</c:v>
                </c:pt>
                <c:pt idx="30294">
                  <c:v>1</c:v>
                </c:pt>
                <c:pt idx="30295">
                  <c:v>1</c:v>
                </c:pt>
                <c:pt idx="30296">
                  <c:v>1</c:v>
                </c:pt>
                <c:pt idx="30297">
                  <c:v>1</c:v>
                </c:pt>
                <c:pt idx="30298">
                  <c:v>1</c:v>
                </c:pt>
                <c:pt idx="30299">
                  <c:v>1</c:v>
                </c:pt>
                <c:pt idx="30300">
                  <c:v>1</c:v>
                </c:pt>
                <c:pt idx="30301">
                  <c:v>1</c:v>
                </c:pt>
                <c:pt idx="30302">
                  <c:v>1</c:v>
                </c:pt>
                <c:pt idx="30303">
                  <c:v>1</c:v>
                </c:pt>
                <c:pt idx="30304">
                  <c:v>1</c:v>
                </c:pt>
                <c:pt idx="30305">
                  <c:v>1</c:v>
                </c:pt>
                <c:pt idx="30306">
                  <c:v>1</c:v>
                </c:pt>
                <c:pt idx="30307">
                  <c:v>1</c:v>
                </c:pt>
                <c:pt idx="30308">
                  <c:v>1</c:v>
                </c:pt>
                <c:pt idx="30309">
                  <c:v>1</c:v>
                </c:pt>
                <c:pt idx="30310">
                  <c:v>1</c:v>
                </c:pt>
                <c:pt idx="30311">
                  <c:v>1</c:v>
                </c:pt>
                <c:pt idx="30312">
                  <c:v>1</c:v>
                </c:pt>
                <c:pt idx="30313">
                  <c:v>1</c:v>
                </c:pt>
                <c:pt idx="30314">
                  <c:v>1</c:v>
                </c:pt>
                <c:pt idx="30315">
                  <c:v>1</c:v>
                </c:pt>
                <c:pt idx="30316">
                  <c:v>1</c:v>
                </c:pt>
                <c:pt idx="30317">
                  <c:v>1</c:v>
                </c:pt>
                <c:pt idx="30318">
                  <c:v>1</c:v>
                </c:pt>
                <c:pt idx="30319">
                  <c:v>1</c:v>
                </c:pt>
                <c:pt idx="30320">
                  <c:v>1</c:v>
                </c:pt>
                <c:pt idx="30321">
                  <c:v>1</c:v>
                </c:pt>
                <c:pt idx="30322">
                  <c:v>1</c:v>
                </c:pt>
                <c:pt idx="30323">
                  <c:v>1</c:v>
                </c:pt>
                <c:pt idx="30324">
                  <c:v>1</c:v>
                </c:pt>
                <c:pt idx="30325">
                  <c:v>1</c:v>
                </c:pt>
                <c:pt idx="30326">
                  <c:v>1</c:v>
                </c:pt>
                <c:pt idx="30327">
                  <c:v>1</c:v>
                </c:pt>
                <c:pt idx="30328">
                  <c:v>1</c:v>
                </c:pt>
                <c:pt idx="30329">
                  <c:v>1</c:v>
                </c:pt>
                <c:pt idx="30330">
                  <c:v>1</c:v>
                </c:pt>
                <c:pt idx="30331">
                  <c:v>1</c:v>
                </c:pt>
                <c:pt idx="30332">
                  <c:v>1</c:v>
                </c:pt>
                <c:pt idx="30333">
                  <c:v>1</c:v>
                </c:pt>
                <c:pt idx="30334">
                  <c:v>1</c:v>
                </c:pt>
                <c:pt idx="30335">
                  <c:v>1</c:v>
                </c:pt>
                <c:pt idx="30336">
                  <c:v>1</c:v>
                </c:pt>
                <c:pt idx="30337">
                  <c:v>1</c:v>
                </c:pt>
                <c:pt idx="30338">
                  <c:v>1</c:v>
                </c:pt>
                <c:pt idx="30339">
                  <c:v>1</c:v>
                </c:pt>
                <c:pt idx="30340">
                  <c:v>1</c:v>
                </c:pt>
                <c:pt idx="30341">
                  <c:v>1</c:v>
                </c:pt>
                <c:pt idx="30342">
                  <c:v>1</c:v>
                </c:pt>
                <c:pt idx="30343">
                  <c:v>1</c:v>
                </c:pt>
                <c:pt idx="30344">
                  <c:v>1</c:v>
                </c:pt>
                <c:pt idx="30345">
                  <c:v>1</c:v>
                </c:pt>
                <c:pt idx="30346">
                  <c:v>1</c:v>
                </c:pt>
                <c:pt idx="30347">
                  <c:v>1</c:v>
                </c:pt>
                <c:pt idx="30348">
                  <c:v>1</c:v>
                </c:pt>
                <c:pt idx="30349">
                  <c:v>1</c:v>
                </c:pt>
                <c:pt idx="30350">
                  <c:v>1</c:v>
                </c:pt>
                <c:pt idx="30351">
                  <c:v>1</c:v>
                </c:pt>
                <c:pt idx="30352">
                  <c:v>1</c:v>
                </c:pt>
                <c:pt idx="30353">
                  <c:v>1</c:v>
                </c:pt>
                <c:pt idx="30354">
                  <c:v>1</c:v>
                </c:pt>
                <c:pt idx="30355">
                  <c:v>1</c:v>
                </c:pt>
                <c:pt idx="30356">
                  <c:v>1</c:v>
                </c:pt>
                <c:pt idx="30357">
                  <c:v>1</c:v>
                </c:pt>
                <c:pt idx="30358">
                  <c:v>1</c:v>
                </c:pt>
                <c:pt idx="30359">
                  <c:v>1</c:v>
                </c:pt>
                <c:pt idx="30360">
                  <c:v>1</c:v>
                </c:pt>
                <c:pt idx="30361">
                  <c:v>1</c:v>
                </c:pt>
                <c:pt idx="30362">
                  <c:v>1</c:v>
                </c:pt>
                <c:pt idx="30363">
                  <c:v>1</c:v>
                </c:pt>
                <c:pt idx="30364">
                  <c:v>1</c:v>
                </c:pt>
                <c:pt idx="30365">
                  <c:v>1</c:v>
                </c:pt>
                <c:pt idx="30366">
                  <c:v>1</c:v>
                </c:pt>
                <c:pt idx="30367">
                  <c:v>1</c:v>
                </c:pt>
                <c:pt idx="30368">
                  <c:v>1</c:v>
                </c:pt>
                <c:pt idx="30369">
                  <c:v>1</c:v>
                </c:pt>
                <c:pt idx="30370">
                  <c:v>1</c:v>
                </c:pt>
                <c:pt idx="30371">
                  <c:v>1</c:v>
                </c:pt>
                <c:pt idx="30372">
                  <c:v>1</c:v>
                </c:pt>
                <c:pt idx="30373">
                  <c:v>0.83333333300000001</c:v>
                </c:pt>
                <c:pt idx="30374">
                  <c:v>1</c:v>
                </c:pt>
                <c:pt idx="30375">
                  <c:v>1</c:v>
                </c:pt>
                <c:pt idx="30376">
                  <c:v>1</c:v>
                </c:pt>
                <c:pt idx="30377">
                  <c:v>1</c:v>
                </c:pt>
                <c:pt idx="30378">
                  <c:v>1</c:v>
                </c:pt>
                <c:pt idx="30379">
                  <c:v>1</c:v>
                </c:pt>
                <c:pt idx="30380">
                  <c:v>0.16666666699999999</c:v>
                </c:pt>
                <c:pt idx="30381">
                  <c:v>1</c:v>
                </c:pt>
                <c:pt idx="30382">
                  <c:v>1</c:v>
                </c:pt>
                <c:pt idx="30383">
                  <c:v>1</c:v>
                </c:pt>
                <c:pt idx="30384">
                  <c:v>1</c:v>
                </c:pt>
                <c:pt idx="30385">
                  <c:v>1</c:v>
                </c:pt>
                <c:pt idx="30386">
                  <c:v>1</c:v>
                </c:pt>
                <c:pt idx="30387">
                  <c:v>1</c:v>
                </c:pt>
                <c:pt idx="30388">
                  <c:v>1</c:v>
                </c:pt>
                <c:pt idx="30389">
                  <c:v>1</c:v>
                </c:pt>
                <c:pt idx="30390">
                  <c:v>1</c:v>
                </c:pt>
                <c:pt idx="30391">
                  <c:v>1</c:v>
                </c:pt>
                <c:pt idx="30392">
                  <c:v>1</c:v>
                </c:pt>
                <c:pt idx="30393">
                  <c:v>1</c:v>
                </c:pt>
                <c:pt idx="30394">
                  <c:v>1</c:v>
                </c:pt>
                <c:pt idx="30395">
                  <c:v>1</c:v>
                </c:pt>
                <c:pt idx="30396">
                  <c:v>1</c:v>
                </c:pt>
                <c:pt idx="30397">
                  <c:v>1</c:v>
                </c:pt>
                <c:pt idx="30398">
                  <c:v>1</c:v>
                </c:pt>
                <c:pt idx="30399">
                  <c:v>1</c:v>
                </c:pt>
                <c:pt idx="30400">
                  <c:v>1</c:v>
                </c:pt>
                <c:pt idx="30401">
                  <c:v>1</c:v>
                </c:pt>
                <c:pt idx="30402">
                  <c:v>1</c:v>
                </c:pt>
                <c:pt idx="30403">
                  <c:v>1</c:v>
                </c:pt>
                <c:pt idx="30404">
                  <c:v>1</c:v>
                </c:pt>
                <c:pt idx="30405">
                  <c:v>1</c:v>
                </c:pt>
                <c:pt idx="30406">
                  <c:v>0.5</c:v>
                </c:pt>
                <c:pt idx="30407">
                  <c:v>1</c:v>
                </c:pt>
                <c:pt idx="30408">
                  <c:v>1</c:v>
                </c:pt>
                <c:pt idx="30409">
                  <c:v>1</c:v>
                </c:pt>
                <c:pt idx="30410">
                  <c:v>1</c:v>
                </c:pt>
                <c:pt idx="30411">
                  <c:v>1</c:v>
                </c:pt>
                <c:pt idx="30412">
                  <c:v>1</c:v>
                </c:pt>
                <c:pt idx="30413">
                  <c:v>1</c:v>
                </c:pt>
                <c:pt idx="30414">
                  <c:v>1</c:v>
                </c:pt>
                <c:pt idx="30415">
                  <c:v>1</c:v>
                </c:pt>
                <c:pt idx="30416">
                  <c:v>1</c:v>
                </c:pt>
                <c:pt idx="30417">
                  <c:v>1</c:v>
                </c:pt>
                <c:pt idx="30418">
                  <c:v>1</c:v>
                </c:pt>
                <c:pt idx="30419">
                  <c:v>1</c:v>
                </c:pt>
                <c:pt idx="30420">
                  <c:v>1</c:v>
                </c:pt>
                <c:pt idx="30421">
                  <c:v>1</c:v>
                </c:pt>
                <c:pt idx="30422">
                  <c:v>1</c:v>
                </c:pt>
                <c:pt idx="30423">
                  <c:v>1</c:v>
                </c:pt>
                <c:pt idx="30424">
                  <c:v>1</c:v>
                </c:pt>
                <c:pt idx="30425">
                  <c:v>1</c:v>
                </c:pt>
                <c:pt idx="30426">
                  <c:v>1</c:v>
                </c:pt>
                <c:pt idx="30427">
                  <c:v>1</c:v>
                </c:pt>
                <c:pt idx="30428">
                  <c:v>1</c:v>
                </c:pt>
                <c:pt idx="30429">
                  <c:v>1</c:v>
                </c:pt>
                <c:pt idx="30430">
                  <c:v>1</c:v>
                </c:pt>
                <c:pt idx="30431">
                  <c:v>1</c:v>
                </c:pt>
                <c:pt idx="30432">
                  <c:v>1</c:v>
                </c:pt>
                <c:pt idx="30433">
                  <c:v>1</c:v>
                </c:pt>
                <c:pt idx="30434">
                  <c:v>1</c:v>
                </c:pt>
                <c:pt idx="30435">
                  <c:v>1</c:v>
                </c:pt>
                <c:pt idx="30436">
                  <c:v>1</c:v>
                </c:pt>
                <c:pt idx="30437">
                  <c:v>1</c:v>
                </c:pt>
                <c:pt idx="30438">
                  <c:v>1</c:v>
                </c:pt>
                <c:pt idx="30439">
                  <c:v>1</c:v>
                </c:pt>
                <c:pt idx="30440">
                  <c:v>1</c:v>
                </c:pt>
                <c:pt idx="30441">
                  <c:v>1</c:v>
                </c:pt>
                <c:pt idx="30442">
                  <c:v>1</c:v>
                </c:pt>
                <c:pt idx="30443">
                  <c:v>1</c:v>
                </c:pt>
                <c:pt idx="30444">
                  <c:v>1</c:v>
                </c:pt>
                <c:pt idx="30445">
                  <c:v>1</c:v>
                </c:pt>
                <c:pt idx="30446">
                  <c:v>1</c:v>
                </c:pt>
                <c:pt idx="30447">
                  <c:v>1</c:v>
                </c:pt>
                <c:pt idx="30448">
                  <c:v>1</c:v>
                </c:pt>
                <c:pt idx="30449">
                  <c:v>1</c:v>
                </c:pt>
                <c:pt idx="30450">
                  <c:v>1</c:v>
                </c:pt>
                <c:pt idx="30451">
                  <c:v>1</c:v>
                </c:pt>
                <c:pt idx="30452">
                  <c:v>1</c:v>
                </c:pt>
                <c:pt idx="30453">
                  <c:v>1</c:v>
                </c:pt>
                <c:pt idx="30454">
                  <c:v>1</c:v>
                </c:pt>
                <c:pt idx="30455">
                  <c:v>1</c:v>
                </c:pt>
                <c:pt idx="30456">
                  <c:v>1</c:v>
                </c:pt>
                <c:pt idx="30457">
                  <c:v>1</c:v>
                </c:pt>
                <c:pt idx="30458">
                  <c:v>1</c:v>
                </c:pt>
                <c:pt idx="30459">
                  <c:v>1</c:v>
                </c:pt>
                <c:pt idx="30460">
                  <c:v>1</c:v>
                </c:pt>
                <c:pt idx="30461">
                  <c:v>1</c:v>
                </c:pt>
                <c:pt idx="30462">
                  <c:v>1</c:v>
                </c:pt>
                <c:pt idx="30463">
                  <c:v>1</c:v>
                </c:pt>
                <c:pt idx="30464">
                  <c:v>1</c:v>
                </c:pt>
                <c:pt idx="30465">
                  <c:v>1</c:v>
                </c:pt>
                <c:pt idx="30466">
                  <c:v>1</c:v>
                </c:pt>
                <c:pt idx="30467">
                  <c:v>1</c:v>
                </c:pt>
                <c:pt idx="30468">
                  <c:v>1</c:v>
                </c:pt>
                <c:pt idx="30469">
                  <c:v>1</c:v>
                </c:pt>
                <c:pt idx="30470">
                  <c:v>1</c:v>
                </c:pt>
                <c:pt idx="30471">
                  <c:v>1</c:v>
                </c:pt>
                <c:pt idx="30472">
                  <c:v>1</c:v>
                </c:pt>
                <c:pt idx="30473">
                  <c:v>1</c:v>
                </c:pt>
                <c:pt idx="30474">
                  <c:v>1</c:v>
                </c:pt>
                <c:pt idx="30475">
                  <c:v>1</c:v>
                </c:pt>
                <c:pt idx="30476">
                  <c:v>1</c:v>
                </c:pt>
                <c:pt idx="30477">
                  <c:v>1</c:v>
                </c:pt>
                <c:pt idx="30478">
                  <c:v>1</c:v>
                </c:pt>
                <c:pt idx="30479">
                  <c:v>1</c:v>
                </c:pt>
                <c:pt idx="30480">
                  <c:v>1</c:v>
                </c:pt>
                <c:pt idx="30481">
                  <c:v>1</c:v>
                </c:pt>
                <c:pt idx="30482">
                  <c:v>1</c:v>
                </c:pt>
                <c:pt idx="30483">
                  <c:v>1</c:v>
                </c:pt>
                <c:pt idx="30484">
                  <c:v>1</c:v>
                </c:pt>
                <c:pt idx="30485">
                  <c:v>1</c:v>
                </c:pt>
                <c:pt idx="30486">
                  <c:v>1</c:v>
                </c:pt>
                <c:pt idx="30487">
                  <c:v>1</c:v>
                </c:pt>
                <c:pt idx="30488">
                  <c:v>1</c:v>
                </c:pt>
                <c:pt idx="30489">
                  <c:v>1</c:v>
                </c:pt>
                <c:pt idx="30490">
                  <c:v>1</c:v>
                </c:pt>
                <c:pt idx="30491">
                  <c:v>1</c:v>
                </c:pt>
                <c:pt idx="30492">
                  <c:v>0.83333333300000001</c:v>
                </c:pt>
                <c:pt idx="30493">
                  <c:v>1</c:v>
                </c:pt>
                <c:pt idx="30494">
                  <c:v>1</c:v>
                </c:pt>
                <c:pt idx="30495">
                  <c:v>1</c:v>
                </c:pt>
                <c:pt idx="30496">
                  <c:v>1</c:v>
                </c:pt>
                <c:pt idx="30497">
                  <c:v>1</c:v>
                </c:pt>
                <c:pt idx="30498">
                  <c:v>1</c:v>
                </c:pt>
                <c:pt idx="30499">
                  <c:v>1</c:v>
                </c:pt>
                <c:pt idx="30500">
                  <c:v>1</c:v>
                </c:pt>
                <c:pt idx="30501">
                  <c:v>1</c:v>
                </c:pt>
                <c:pt idx="30502">
                  <c:v>1</c:v>
                </c:pt>
                <c:pt idx="30503">
                  <c:v>1</c:v>
                </c:pt>
                <c:pt idx="30504">
                  <c:v>1</c:v>
                </c:pt>
                <c:pt idx="30505">
                  <c:v>1</c:v>
                </c:pt>
                <c:pt idx="30506">
                  <c:v>1</c:v>
                </c:pt>
                <c:pt idx="30507">
                  <c:v>1</c:v>
                </c:pt>
                <c:pt idx="30508">
                  <c:v>1</c:v>
                </c:pt>
                <c:pt idx="30509">
                  <c:v>1</c:v>
                </c:pt>
                <c:pt idx="30510">
                  <c:v>1</c:v>
                </c:pt>
                <c:pt idx="30511">
                  <c:v>1</c:v>
                </c:pt>
                <c:pt idx="30512">
                  <c:v>1</c:v>
                </c:pt>
                <c:pt idx="30513">
                  <c:v>1</c:v>
                </c:pt>
                <c:pt idx="30514">
                  <c:v>1</c:v>
                </c:pt>
                <c:pt idx="30515">
                  <c:v>1</c:v>
                </c:pt>
                <c:pt idx="30516">
                  <c:v>1</c:v>
                </c:pt>
                <c:pt idx="30517">
                  <c:v>1</c:v>
                </c:pt>
                <c:pt idx="30518">
                  <c:v>1</c:v>
                </c:pt>
                <c:pt idx="30519">
                  <c:v>1</c:v>
                </c:pt>
                <c:pt idx="30520">
                  <c:v>1</c:v>
                </c:pt>
                <c:pt idx="30521">
                  <c:v>1</c:v>
                </c:pt>
                <c:pt idx="30522">
                  <c:v>1</c:v>
                </c:pt>
                <c:pt idx="30523">
                  <c:v>1</c:v>
                </c:pt>
                <c:pt idx="30524">
                  <c:v>1</c:v>
                </c:pt>
                <c:pt idx="30525">
                  <c:v>1</c:v>
                </c:pt>
                <c:pt idx="30526">
                  <c:v>1</c:v>
                </c:pt>
                <c:pt idx="30527">
                  <c:v>1</c:v>
                </c:pt>
                <c:pt idx="30528">
                  <c:v>1</c:v>
                </c:pt>
                <c:pt idx="30529">
                  <c:v>1</c:v>
                </c:pt>
                <c:pt idx="30530">
                  <c:v>1</c:v>
                </c:pt>
                <c:pt idx="30531">
                  <c:v>1</c:v>
                </c:pt>
                <c:pt idx="30532">
                  <c:v>1</c:v>
                </c:pt>
                <c:pt idx="30533">
                  <c:v>1</c:v>
                </c:pt>
                <c:pt idx="30534">
                  <c:v>1</c:v>
                </c:pt>
                <c:pt idx="30535">
                  <c:v>1</c:v>
                </c:pt>
                <c:pt idx="30536">
                  <c:v>1</c:v>
                </c:pt>
                <c:pt idx="30537">
                  <c:v>1</c:v>
                </c:pt>
                <c:pt idx="30538">
                  <c:v>1</c:v>
                </c:pt>
                <c:pt idx="30539">
                  <c:v>1</c:v>
                </c:pt>
                <c:pt idx="30540">
                  <c:v>1</c:v>
                </c:pt>
                <c:pt idx="30541">
                  <c:v>1</c:v>
                </c:pt>
                <c:pt idx="30542">
                  <c:v>1</c:v>
                </c:pt>
                <c:pt idx="30543">
                  <c:v>1</c:v>
                </c:pt>
                <c:pt idx="30544">
                  <c:v>1</c:v>
                </c:pt>
                <c:pt idx="30545">
                  <c:v>1</c:v>
                </c:pt>
                <c:pt idx="30546">
                  <c:v>1</c:v>
                </c:pt>
                <c:pt idx="30547">
                  <c:v>1</c:v>
                </c:pt>
                <c:pt idx="30548">
                  <c:v>1</c:v>
                </c:pt>
                <c:pt idx="30549">
                  <c:v>1</c:v>
                </c:pt>
                <c:pt idx="30550">
                  <c:v>1</c:v>
                </c:pt>
                <c:pt idx="30551">
                  <c:v>1</c:v>
                </c:pt>
                <c:pt idx="30552">
                  <c:v>1</c:v>
                </c:pt>
                <c:pt idx="30553">
                  <c:v>1</c:v>
                </c:pt>
                <c:pt idx="30554">
                  <c:v>1</c:v>
                </c:pt>
                <c:pt idx="30555">
                  <c:v>1</c:v>
                </c:pt>
                <c:pt idx="30556">
                  <c:v>1</c:v>
                </c:pt>
                <c:pt idx="30557">
                  <c:v>1</c:v>
                </c:pt>
                <c:pt idx="30558">
                  <c:v>1</c:v>
                </c:pt>
                <c:pt idx="30559">
                  <c:v>1</c:v>
                </c:pt>
                <c:pt idx="30560">
                  <c:v>1</c:v>
                </c:pt>
                <c:pt idx="30561">
                  <c:v>1</c:v>
                </c:pt>
                <c:pt idx="30562">
                  <c:v>1</c:v>
                </c:pt>
                <c:pt idx="30563">
                  <c:v>1</c:v>
                </c:pt>
                <c:pt idx="30564">
                  <c:v>1</c:v>
                </c:pt>
                <c:pt idx="30565">
                  <c:v>1</c:v>
                </c:pt>
                <c:pt idx="30566">
                  <c:v>1</c:v>
                </c:pt>
                <c:pt idx="30567">
                  <c:v>1</c:v>
                </c:pt>
                <c:pt idx="30568">
                  <c:v>1</c:v>
                </c:pt>
                <c:pt idx="30569">
                  <c:v>1</c:v>
                </c:pt>
                <c:pt idx="30570">
                  <c:v>1</c:v>
                </c:pt>
                <c:pt idx="30571">
                  <c:v>1</c:v>
                </c:pt>
                <c:pt idx="30572">
                  <c:v>1</c:v>
                </c:pt>
                <c:pt idx="30573">
                  <c:v>1</c:v>
                </c:pt>
                <c:pt idx="30574">
                  <c:v>1</c:v>
                </c:pt>
                <c:pt idx="30575">
                  <c:v>1</c:v>
                </c:pt>
                <c:pt idx="30576">
                  <c:v>1</c:v>
                </c:pt>
                <c:pt idx="30577">
                  <c:v>1</c:v>
                </c:pt>
                <c:pt idx="30578">
                  <c:v>1</c:v>
                </c:pt>
                <c:pt idx="30579">
                  <c:v>1</c:v>
                </c:pt>
                <c:pt idx="30580">
                  <c:v>1</c:v>
                </c:pt>
                <c:pt idx="30581">
                  <c:v>1</c:v>
                </c:pt>
                <c:pt idx="30582">
                  <c:v>1</c:v>
                </c:pt>
                <c:pt idx="30583">
                  <c:v>1</c:v>
                </c:pt>
                <c:pt idx="30584">
                  <c:v>1</c:v>
                </c:pt>
                <c:pt idx="30585">
                  <c:v>1</c:v>
                </c:pt>
                <c:pt idx="30586">
                  <c:v>1</c:v>
                </c:pt>
                <c:pt idx="30587">
                  <c:v>1</c:v>
                </c:pt>
                <c:pt idx="30588">
                  <c:v>1</c:v>
                </c:pt>
                <c:pt idx="30589">
                  <c:v>1</c:v>
                </c:pt>
                <c:pt idx="30590">
                  <c:v>1</c:v>
                </c:pt>
                <c:pt idx="30591">
                  <c:v>1</c:v>
                </c:pt>
                <c:pt idx="30592">
                  <c:v>1</c:v>
                </c:pt>
                <c:pt idx="30593">
                  <c:v>1</c:v>
                </c:pt>
                <c:pt idx="30594">
                  <c:v>0.83333333300000001</c:v>
                </c:pt>
                <c:pt idx="30595">
                  <c:v>1</c:v>
                </c:pt>
                <c:pt idx="30596">
                  <c:v>1</c:v>
                </c:pt>
                <c:pt idx="30597">
                  <c:v>1</c:v>
                </c:pt>
                <c:pt idx="30598">
                  <c:v>1</c:v>
                </c:pt>
                <c:pt idx="30599">
                  <c:v>1</c:v>
                </c:pt>
                <c:pt idx="30600">
                  <c:v>1</c:v>
                </c:pt>
                <c:pt idx="30601">
                  <c:v>1</c:v>
                </c:pt>
                <c:pt idx="30602">
                  <c:v>1</c:v>
                </c:pt>
                <c:pt idx="30603">
                  <c:v>1</c:v>
                </c:pt>
                <c:pt idx="30604">
                  <c:v>1</c:v>
                </c:pt>
                <c:pt idx="30605">
                  <c:v>1</c:v>
                </c:pt>
                <c:pt idx="30606">
                  <c:v>1</c:v>
                </c:pt>
                <c:pt idx="30607">
                  <c:v>1</c:v>
                </c:pt>
                <c:pt idx="30608">
                  <c:v>1</c:v>
                </c:pt>
                <c:pt idx="30609">
                  <c:v>1</c:v>
                </c:pt>
                <c:pt idx="30610">
                  <c:v>1</c:v>
                </c:pt>
                <c:pt idx="30611">
                  <c:v>1</c:v>
                </c:pt>
                <c:pt idx="30612">
                  <c:v>1</c:v>
                </c:pt>
                <c:pt idx="30613">
                  <c:v>1</c:v>
                </c:pt>
                <c:pt idx="30614">
                  <c:v>1</c:v>
                </c:pt>
                <c:pt idx="30615">
                  <c:v>1</c:v>
                </c:pt>
                <c:pt idx="30616">
                  <c:v>1</c:v>
                </c:pt>
                <c:pt idx="30617">
                  <c:v>1</c:v>
                </c:pt>
                <c:pt idx="30618">
                  <c:v>1</c:v>
                </c:pt>
                <c:pt idx="30619">
                  <c:v>1</c:v>
                </c:pt>
                <c:pt idx="30620">
                  <c:v>1</c:v>
                </c:pt>
                <c:pt idx="30621">
                  <c:v>1</c:v>
                </c:pt>
                <c:pt idx="30622">
                  <c:v>1</c:v>
                </c:pt>
                <c:pt idx="30623">
                  <c:v>1</c:v>
                </c:pt>
                <c:pt idx="30624">
                  <c:v>1</c:v>
                </c:pt>
                <c:pt idx="30625">
                  <c:v>1</c:v>
                </c:pt>
                <c:pt idx="30626">
                  <c:v>1</c:v>
                </c:pt>
                <c:pt idx="30627">
                  <c:v>1</c:v>
                </c:pt>
                <c:pt idx="30628">
                  <c:v>1</c:v>
                </c:pt>
                <c:pt idx="30629">
                  <c:v>1</c:v>
                </c:pt>
                <c:pt idx="30630">
                  <c:v>1</c:v>
                </c:pt>
                <c:pt idx="30631">
                  <c:v>1</c:v>
                </c:pt>
                <c:pt idx="30632">
                  <c:v>1</c:v>
                </c:pt>
                <c:pt idx="30633">
                  <c:v>1</c:v>
                </c:pt>
                <c:pt idx="30634">
                  <c:v>1</c:v>
                </c:pt>
                <c:pt idx="30635">
                  <c:v>1</c:v>
                </c:pt>
                <c:pt idx="30636">
                  <c:v>1</c:v>
                </c:pt>
                <c:pt idx="30637">
                  <c:v>1</c:v>
                </c:pt>
                <c:pt idx="30638">
                  <c:v>1</c:v>
                </c:pt>
                <c:pt idx="30639">
                  <c:v>1</c:v>
                </c:pt>
                <c:pt idx="30640">
                  <c:v>1</c:v>
                </c:pt>
                <c:pt idx="30641">
                  <c:v>1</c:v>
                </c:pt>
                <c:pt idx="30642">
                  <c:v>1</c:v>
                </c:pt>
                <c:pt idx="30643">
                  <c:v>0.83333333300000001</c:v>
                </c:pt>
                <c:pt idx="30644">
                  <c:v>1</c:v>
                </c:pt>
                <c:pt idx="30645">
                  <c:v>1</c:v>
                </c:pt>
                <c:pt idx="30646">
                  <c:v>1</c:v>
                </c:pt>
                <c:pt idx="30647">
                  <c:v>1</c:v>
                </c:pt>
                <c:pt idx="30648">
                  <c:v>1</c:v>
                </c:pt>
                <c:pt idx="30649">
                  <c:v>1</c:v>
                </c:pt>
                <c:pt idx="30650">
                  <c:v>1</c:v>
                </c:pt>
                <c:pt idx="30651">
                  <c:v>1</c:v>
                </c:pt>
                <c:pt idx="30652">
                  <c:v>1</c:v>
                </c:pt>
                <c:pt idx="30653">
                  <c:v>1</c:v>
                </c:pt>
                <c:pt idx="30654">
                  <c:v>1</c:v>
                </c:pt>
                <c:pt idx="30655">
                  <c:v>1</c:v>
                </c:pt>
                <c:pt idx="30656">
                  <c:v>1</c:v>
                </c:pt>
                <c:pt idx="30657">
                  <c:v>1</c:v>
                </c:pt>
                <c:pt idx="30658">
                  <c:v>1</c:v>
                </c:pt>
                <c:pt idx="30659">
                  <c:v>1</c:v>
                </c:pt>
                <c:pt idx="30660">
                  <c:v>1</c:v>
                </c:pt>
                <c:pt idx="30661">
                  <c:v>1</c:v>
                </c:pt>
                <c:pt idx="30662">
                  <c:v>1</c:v>
                </c:pt>
                <c:pt idx="30663">
                  <c:v>0.16666666699999999</c:v>
                </c:pt>
                <c:pt idx="30664">
                  <c:v>1</c:v>
                </c:pt>
                <c:pt idx="30665">
                  <c:v>1</c:v>
                </c:pt>
                <c:pt idx="30666">
                  <c:v>1</c:v>
                </c:pt>
                <c:pt idx="30667">
                  <c:v>1</c:v>
                </c:pt>
                <c:pt idx="30668">
                  <c:v>1</c:v>
                </c:pt>
                <c:pt idx="30669">
                  <c:v>1</c:v>
                </c:pt>
                <c:pt idx="30670">
                  <c:v>1</c:v>
                </c:pt>
                <c:pt idx="30671">
                  <c:v>0.83333333300000001</c:v>
                </c:pt>
                <c:pt idx="30672">
                  <c:v>1</c:v>
                </c:pt>
                <c:pt idx="30673">
                  <c:v>1</c:v>
                </c:pt>
                <c:pt idx="30674">
                  <c:v>1</c:v>
                </c:pt>
                <c:pt idx="30675">
                  <c:v>1</c:v>
                </c:pt>
                <c:pt idx="30676">
                  <c:v>1</c:v>
                </c:pt>
                <c:pt idx="30677">
                  <c:v>1</c:v>
                </c:pt>
                <c:pt idx="30678">
                  <c:v>1</c:v>
                </c:pt>
                <c:pt idx="30679">
                  <c:v>1</c:v>
                </c:pt>
                <c:pt idx="30680">
                  <c:v>1</c:v>
                </c:pt>
                <c:pt idx="30681">
                  <c:v>1</c:v>
                </c:pt>
                <c:pt idx="30682">
                  <c:v>1</c:v>
                </c:pt>
                <c:pt idx="30683">
                  <c:v>1</c:v>
                </c:pt>
                <c:pt idx="30684">
                  <c:v>1</c:v>
                </c:pt>
                <c:pt idx="30685">
                  <c:v>1</c:v>
                </c:pt>
                <c:pt idx="30686">
                  <c:v>1</c:v>
                </c:pt>
                <c:pt idx="30687">
                  <c:v>1</c:v>
                </c:pt>
                <c:pt idx="30688">
                  <c:v>1</c:v>
                </c:pt>
                <c:pt idx="30689">
                  <c:v>1</c:v>
                </c:pt>
                <c:pt idx="30690">
                  <c:v>1</c:v>
                </c:pt>
                <c:pt idx="30691">
                  <c:v>1</c:v>
                </c:pt>
                <c:pt idx="30692">
                  <c:v>1</c:v>
                </c:pt>
                <c:pt idx="30693">
                  <c:v>1</c:v>
                </c:pt>
                <c:pt idx="30694">
                  <c:v>1</c:v>
                </c:pt>
                <c:pt idx="30695">
                  <c:v>1</c:v>
                </c:pt>
                <c:pt idx="30696">
                  <c:v>1</c:v>
                </c:pt>
                <c:pt idx="30697">
                  <c:v>1</c:v>
                </c:pt>
                <c:pt idx="30698">
                  <c:v>1</c:v>
                </c:pt>
                <c:pt idx="30699">
                  <c:v>1</c:v>
                </c:pt>
                <c:pt idx="30700">
                  <c:v>1</c:v>
                </c:pt>
                <c:pt idx="30701">
                  <c:v>1</c:v>
                </c:pt>
                <c:pt idx="30702">
                  <c:v>1</c:v>
                </c:pt>
                <c:pt idx="30703">
                  <c:v>1</c:v>
                </c:pt>
                <c:pt idx="30704">
                  <c:v>1</c:v>
                </c:pt>
                <c:pt idx="30705">
                  <c:v>1</c:v>
                </c:pt>
                <c:pt idx="30706">
                  <c:v>1</c:v>
                </c:pt>
                <c:pt idx="30707">
                  <c:v>1</c:v>
                </c:pt>
                <c:pt idx="30708">
                  <c:v>1</c:v>
                </c:pt>
                <c:pt idx="30709">
                  <c:v>1</c:v>
                </c:pt>
                <c:pt idx="30710">
                  <c:v>1</c:v>
                </c:pt>
                <c:pt idx="30711">
                  <c:v>1</c:v>
                </c:pt>
                <c:pt idx="30712">
                  <c:v>1</c:v>
                </c:pt>
                <c:pt idx="30713">
                  <c:v>1</c:v>
                </c:pt>
                <c:pt idx="30714">
                  <c:v>1</c:v>
                </c:pt>
                <c:pt idx="30715">
                  <c:v>1</c:v>
                </c:pt>
                <c:pt idx="30716">
                  <c:v>1</c:v>
                </c:pt>
                <c:pt idx="30717">
                  <c:v>1</c:v>
                </c:pt>
                <c:pt idx="30718">
                  <c:v>1</c:v>
                </c:pt>
                <c:pt idx="30719">
                  <c:v>1</c:v>
                </c:pt>
                <c:pt idx="30720">
                  <c:v>1</c:v>
                </c:pt>
                <c:pt idx="30721">
                  <c:v>1</c:v>
                </c:pt>
                <c:pt idx="30722">
                  <c:v>1</c:v>
                </c:pt>
                <c:pt idx="30723">
                  <c:v>1</c:v>
                </c:pt>
                <c:pt idx="30724">
                  <c:v>1</c:v>
                </c:pt>
                <c:pt idx="30725">
                  <c:v>1</c:v>
                </c:pt>
                <c:pt idx="30726">
                  <c:v>1</c:v>
                </c:pt>
                <c:pt idx="30727">
                  <c:v>1</c:v>
                </c:pt>
                <c:pt idx="30728">
                  <c:v>1</c:v>
                </c:pt>
                <c:pt idx="30729">
                  <c:v>1</c:v>
                </c:pt>
                <c:pt idx="30730">
                  <c:v>1</c:v>
                </c:pt>
                <c:pt idx="30731">
                  <c:v>1</c:v>
                </c:pt>
                <c:pt idx="30732">
                  <c:v>1</c:v>
                </c:pt>
                <c:pt idx="30733">
                  <c:v>1</c:v>
                </c:pt>
                <c:pt idx="30734">
                  <c:v>1</c:v>
                </c:pt>
                <c:pt idx="30735">
                  <c:v>1</c:v>
                </c:pt>
                <c:pt idx="30736">
                  <c:v>0.5</c:v>
                </c:pt>
                <c:pt idx="30737">
                  <c:v>1</c:v>
                </c:pt>
                <c:pt idx="30738">
                  <c:v>1</c:v>
                </c:pt>
                <c:pt idx="30739">
                  <c:v>1</c:v>
                </c:pt>
                <c:pt idx="30740">
                  <c:v>1</c:v>
                </c:pt>
                <c:pt idx="30741">
                  <c:v>1</c:v>
                </c:pt>
                <c:pt idx="30742">
                  <c:v>1</c:v>
                </c:pt>
                <c:pt idx="30743">
                  <c:v>1</c:v>
                </c:pt>
                <c:pt idx="30744">
                  <c:v>1</c:v>
                </c:pt>
                <c:pt idx="30745">
                  <c:v>1</c:v>
                </c:pt>
                <c:pt idx="30746">
                  <c:v>1</c:v>
                </c:pt>
                <c:pt idx="30747">
                  <c:v>0.83333333300000001</c:v>
                </c:pt>
                <c:pt idx="30748">
                  <c:v>1</c:v>
                </c:pt>
                <c:pt idx="30749">
                  <c:v>1</c:v>
                </c:pt>
                <c:pt idx="30750">
                  <c:v>1</c:v>
                </c:pt>
                <c:pt idx="30751">
                  <c:v>1</c:v>
                </c:pt>
                <c:pt idx="30752">
                  <c:v>1</c:v>
                </c:pt>
                <c:pt idx="30753">
                  <c:v>1</c:v>
                </c:pt>
                <c:pt idx="30754">
                  <c:v>1</c:v>
                </c:pt>
                <c:pt idx="30755">
                  <c:v>1</c:v>
                </c:pt>
                <c:pt idx="30756">
                  <c:v>1</c:v>
                </c:pt>
                <c:pt idx="30757">
                  <c:v>1</c:v>
                </c:pt>
                <c:pt idx="30758">
                  <c:v>1</c:v>
                </c:pt>
                <c:pt idx="30759">
                  <c:v>1</c:v>
                </c:pt>
                <c:pt idx="30760">
                  <c:v>1</c:v>
                </c:pt>
                <c:pt idx="30761">
                  <c:v>1</c:v>
                </c:pt>
                <c:pt idx="30762">
                  <c:v>0.83333333300000001</c:v>
                </c:pt>
                <c:pt idx="30763">
                  <c:v>1</c:v>
                </c:pt>
                <c:pt idx="30764">
                  <c:v>1</c:v>
                </c:pt>
                <c:pt idx="30765">
                  <c:v>1</c:v>
                </c:pt>
                <c:pt idx="30766">
                  <c:v>1</c:v>
                </c:pt>
                <c:pt idx="30767">
                  <c:v>1</c:v>
                </c:pt>
                <c:pt idx="30768">
                  <c:v>1</c:v>
                </c:pt>
                <c:pt idx="30769">
                  <c:v>1</c:v>
                </c:pt>
                <c:pt idx="30770">
                  <c:v>1</c:v>
                </c:pt>
                <c:pt idx="30771">
                  <c:v>1</c:v>
                </c:pt>
                <c:pt idx="30772">
                  <c:v>1</c:v>
                </c:pt>
                <c:pt idx="30773">
                  <c:v>1</c:v>
                </c:pt>
                <c:pt idx="30774">
                  <c:v>1</c:v>
                </c:pt>
                <c:pt idx="30775">
                  <c:v>1</c:v>
                </c:pt>
                <c:pt idx="30776">
                  <c:v>1</c:v>
                </c:pt>
                <c:pt idx="30777">
                  <c:v>1</c:v>
                </c:pt>
                <c:pt idx="30778">
                  <c:v>1</c:v>
                </c:pt>
                <c:pt idx="30779">
                  <c:v>1</c:v>
                </c:pt>
                <c:pt idx="30780">
                  <c:v>1</c:v>
                </c:pt>
                <c:pt idx="30781">
                  <c:v>1</c:v>
                </c:pt>
                <c:pt idx="30782">
                  <c:v>1</c:v>
                </c:pt>
                <c:pt idx="30783">
                  <c:v>1</c:v>
                </c:pt>
                <c:pt idx="30784">
                  <c:v>1</c:v>
                </c:pt>
                <c:pt idx="30785">
                  <c:v>1</c:v>
                </c:pt>
                <c:pt idx="30786">
                  <c:v>1</c:v>
                </c:pt>
                <c:pt idx="30787">
                  <c:v>1</c:v>
                </c:pt>
                <c:pt idx="30788">
                  <c:v>1</c:v>
                </c:pt>
                <c:pt idx="30789">
                  <c:v>1</c:v>
                </c:pt>
                <c:pt idx="30790">
                  <c:v>1</c:v>
                </c:pt>
                <c:pt idx="30791">
                  <c:v>1</c:v>
                </c:pt>
                <c:pt idx="30792">
                  <c:v>1</c:v>
                </c:pt>
                <c:pt idx="30793">
                  <c:v>1</c:v>
                </c:pt>
                <c:pt idx="30794">
                  <c:v>1</c:v>
                </c:pt>
                <c:pt idx="30795">
                  <c:v>1</c:v>
                </c:pt>
                <c:pt idx="30796">
                  <c:v>1</c:v>
                </c:pt>
                <c:pt idx="30797">
                  <c:v>1</c:v>
                </c:pt>
                <c:pt idx="30798">
                  <c:v>1</c:v>
                </c:pt>
                <c:pt idx="30799">
                  <c:v>1</c:v>
                </c:pt>
                <c:pt idx="30800">
                  <c:v>1</c:v>
                </c:pt>
                <c:pt idx="30801">
                  <c:v>1</c:v>
                </c:pt>
                <c:pt idx="30802">
                  <c:v>1</c:v>
                </c:pt>
                <c:pt idx="30803">
                  <c:v>1</c:v>
                </c:pt>
                <c:pt idx="30804">
                  <c:v>1</c:v>
                </c:pt>
                <c:pt idx="30805">
                  <c:v>1</c:v>
                </c:pt>
                <c:pt idx="30806">
                  <c:v>1</c:v>
                </c:pt>
                <c:pt idx="30807">
                  <c:v>1</c:v>
                </c:pt>
                <c:pt idx="30808">
                  <c:v>1</c:v>
                </c:pt>
                <c:pt idx="30809">
                  <c:v>1</c:v>
                </c:pt>
                <c:pt idx="30810">
                  <c:v>1</c:v>
                </c:pt>
                <c:pt idx="30811">
                  <c:v>1</c:v>
                </c:pt>
                <c:pt idx="30812">
                  <c:v>1</c:v>
                </c:pt>
                <c:pt idx="30813">
                  <c:v>1</c:v>
                </c:pt>
                <c:pt idx="30814">
                  <c:v>1</c:v>
                </c:pt>
                <c:pt idx="30815">
                  <c:v>1</c:v>
                </c:pt>
                <c:pt idx="30816">
                  <c:v>1</c:v>
                </c:pt>
                <c:pt idx="30817">
                  <c:v>1</c:v>
                </c:pt>
                <c:pt idx="30818">
                  <c:v>1</c:v>
                </c:pt>
                <c:pt idx="30819">
                  <c:v>1</c:v>
                </c:pt>
                <c:pt idx="30820">
                  <c:v>1</c:v>
                </c:pt>
                <c:pt idx="30821">
                  <c:v>1</c:v>
                </c:pt>
                <c:pt idx="30822">
                  <c:v>1</c:v>
                </c:pt>
                <c:pt idx="30823">
                  <c:v>1</c:v>
                </c:pt>
                <c:pt idx="30824">
                  <c:v>1</c:v>
                </c:pt>
                <c:pt idx="30825">
                  <c:v>1</c:v>
                </c:pt>
                <c:pt idx="30826">
                  <c:v>1</c:v>
                </c:pt>
                <c:pt idx="30827">
                  <c:v>1</c:v>
                </c:pt>
                <c:pt idx="30828">
                  <c:v>1</c:v>
                </c:pt>
                <c:pt idx="30829">
                  <c:v>1</c:v>
                </c:pt>
                <c:pt idx="30830">
                  <c:v>1</c:v>
                </c:pt>
                <c:pt idx="30831">
                  <c:v>1</c:v>
                </c:pt>
                <c:pt idx="30832">
                  <c:v>1</c:v>
                </c:pt>
                <c:pt idx="30833">
                  <c:v>1</c:v>
                </c:pt>
                <c:pt idx="30834">
                  <c:v>1</c:v>
                </c:pt>
                <c:pt idx="30835">
                  <c:v>1</c:v>
                </c:pt>
                <c:pt idx="30836">
                  <c:v>1</c:v>
                </c:pt>
                <c:pt idx="30837">
                  <c:v>1</c:v>
                </c:pt>
                <c:pt idx="30838">
                  <c:v>1</c:v>
                </c:pt>
                <c:pt idx="30839">
                  <c:v>1</c:v>
                </c:pt>
                <c:pt idx="30840">
                  <c:v>1</c:v>
                </c:pt>
                <c:pt idx="30841">
                  <c:v>1</c:v>
                </c:pt>
                <c:pt idx="30842">
                  <c:v>1</c:v>
                </c:pt>
                <c:pt idx="30843">
                  <c:v>1</c:v>
                </c:pt>
                <c:pt idx="30844">
                  <c:v>1</c:v>
                </c:pt>
                <c:pt idx="30845">
                  <c:v>1</c:v>
                </c:pt>
                <c:pt idx="30846">
                  <c:v>1</c:v>
                </c:pt>
                <c:pt idx="30847">
                  <c:v>1</c:v>
                </c:pt>
                <c:pt idx="30848">
                  <c:v>1</c:v>
                </c:pt>
                <c:pt idx="30849">
                  <c:v>1</c:v>
                </c:pt>
                <c:pt idx="30850">
                  <c:v>1</c:v>
                </c:pt>
                <c:pt idx="30851">
                  <c:v>1</c:v>
                </c:pt>
                <c:pt idx="30852">
                  <c:v>1</c:v>
                </c:pt>
                <c:pt idx="30853">
                  <c:v>1</c:v>
                </c:pt>
                <c:pt idx="30854">
                  <c:v>1</c:v>
                </c:pt>
                <c:pt idx="30855">
                  <c:v>1</c:v>
                </c:pt>
                <c:pt idx="30856">
                  <c:v>1</c:v>
                </c:pt>
                <c:pt idx="30857">
                  <c:v>1</c:v>
                </c:pt>
                <c:pt idx="30858">
                  <c:v>1</c:v>
                </c:pt>
                <c:pt idx="30859">
                  <c:v>1</c:v>
                </c:pt>
                <c:pt idx="30860">
                  <c:v>1</c:v>
                </c:pt>
                <c:pt idx="30861">
                  <c:v>1</c:v>
                </c:pt>
                <c:pt idx="30862">
                  <c:v>1</c:v>
                </c:pt>
                <c:pt idx="30863">
                  <c:v>1</c:v>
                </c:pt>
                <c:pt idx="30864">
                  <c:v>1</c:v>
                </c:pt>
                <c:pt idx="30865">
                  <c:v>1</c:v>
                </c:pt>
                <c:pt idx="30866">
                  <c:v>1</c:v>
                </c:pt>
                <c:pt idx="30867">
                  <c:v>1</c:v>
                </c:pt>
                <c:pt idx="30868">
                  <c:v>1</c:v>
                </c:pt>
                <c:pt idx="30869">
                  <c:v>1</c:v>
                </c:pt>
                <c:pt idx="30870">
                  <c:v>1</c:v>
                </c:pt>
                <c:pt idx="30871">
                  <c:v>1</c:v>
                </c:pt>
                <c:pt idx="30872">
                  <c:v>1</c:v>
                </c:pt>
                <c:pt idx="30873">
                  <c:v>1</c:v>
                </c:pt>
                <c:pt idx="30874">
                  <c:v>1</c:v>
                </c:pt>
                <c:pt idx="30875">
                  <c:v>1</c:v>
                </c:pt>
                <c:pt idx="30876">
                  <c:v>1</c:v>
                </c:pt>
                <c:pt idx="30877">
                  <c:v>1</c:v>
                </c:pt>
                <c:pt idx="30878">
                  <c:v>1</c:v>
                </c:pt>
                <c:pt idx="30879">
                  <c:v>1</c:v>
                </c:pt>
                <c:pt idx="30880">
                  <c:v>1</c:v>
                </c:pt>
                <c:pt idx="30881">
                  <c:v>1</c:v>
                </c:pt>
                <c:pt idx="30882">
                  <c:v>1</c:v>
                </c:pt>
                <c:pt idx="30883">
                  <c:v>1</c:v>
                </c:pt>
                <c:pt idx="30884">
                  <c:v>1</c:v>
                </c:pt>
                <c:pt idx="30885">
                  <c:v>1</c:v>
                </c:pt>
                <c:pt idx="30886">
                  <c:v>1</c:v>
                </c:pt>
                <c:pt idx="30887">
                  <c:v>1</c:v>
                </c:pt>
                <c:pt idx="30888">
                  <c:v>1</c:v>
                </c:pt>
                <c:pt idx="30889">
                  <c:v>1</c:v>
                </c:pt>
                <c:pt idx="30890">
                  <c:v>1</c:v>
                </c:pt>
                <c:pt idx="30891">
                  <c:v>1</c:v>
                </c:pt>
                <c:pt idx="30892">
                  <c:v>1</c:v>
                </c:pt>
                <c:pt idx="30893">
                  <c:v>1</c:v>
                </c:pt>
                <c:pt idx="30894">
                  <c:v>1</c:v>
                </c:pt>
                <c:pt idx="30895">
                  <c:v>1</c:v>
                </c:pt>
                <c:pt idx="30896">
                  <c:v>1</c:v>
                </c:pt>
                <c:pt idx="30897">
                  <c:v>1</c:v>
                </c:pt>
                <c:pt idx="30898">
                  <c:v>1</c:v>
                </c:pt>
                <c:pt idx="30899">
                  <c:v>1</c:v>
                </c:pt>
                <c:pt idx="30900">
                  <c:v>1</c:v>
                </c:pt>
                <c:pt idx="30901">
                  <c:v>1</c:v>
                </c:pt>
                <c:pt idx="30902">
                  <c:v>1</c:v>
                </c:pt>
                <c:pt idx="30903">
                  <c:v>1</c:v>
                </c:pt>
                <c:pt idx="30904">
                  <c:v>1</c:v>
                </c:pt>
                <c:pt idx="30905">
                  <c:v>1</c:v>
                </c:pt>
                <c:pt idx="30906">
                  <c:v>1</c:v>
                </c:pt>
                <c:pt idx="30907">
                  <c:v>1</c:v>
                </c:pt>
                <c:pt idx="30908">
                  <c:v>1</c:v>
                </c:pt>
                <c:pt idx="30909">
                  <c:v>1</c:v>
                </c:pt>
                <c:pt idx="30910">
                  <c:v>1</c:v>
                </c:pt>
                <c:pt idx="30911">
                  <c:v>1</c:v>
                </c:pt>
                <c:pt idx="30912">
                  <c:v>1</c:v>
                </c:pt>
                <c:pt idx="30913">
                  <c:v>1</c:v>
                </c:pt>
                <c:pt idx="30914">
                  <c:v>1</c:v>
                </c:pt>
                <c:pt idx="30915">
                  <c:v>1</c:v>
                </c:pt>
                <c:pt idx="30916">
                  <c:v>1</c:v>
                </c:pt>
                <c:pt idx="30917">
                  <c:v>1</c:v>
                </c:pt>
                <c:pt idx="30918">
                  <c:v>1</c:v>
                </c:pt>
                <c:pt idx="30919">
                  <c:v>1</c:v>
                </c:pt>
                <c:pt idx="30920">
                  <c:v>1</c:v>
                </c:pt>
                <c:pt idx="30921">
                  <c:v>1</c:v>
                </c:pt>
                <c:pt idx="30922">
                  <c:v>1</c:v>
                </c:pt>
                <c:pt idx="30923">
                  <c:v>1</c:v>
                </c:pt>
                <c:pt idx="30924">
                  <c:v>1</c:v>
                </c:pt>
                <c:pt idx="30925">
                  <c:v>1</c:v>
                </c:pt>
                <c:pt idx="30926">
                  <c:v>1</c:v>
                </c:pt>
                <c:pt idx="30927">
                  <c:v>1</c:v>
                </c:pt>
                <c:pt idx="30928">
                  <c:v>1</c:v>
                </c:pt>
                <c:pt idx="30929">
                  <c:v>1</c:v>
                </c:pt>
                <c:pt idx="30930">
                  <c:v>1</c:v>
                </c:pt>
                <c:pt idx="30931">
                  <c:v>1</c:v>
                </c:pt>
                <c:pt idx="30932">
                  <c:v>1</c:v>
                </c:pt>
                <c:pt idx="30933">
                  <c:v>1</c:v>
                </c:pt>
                <c:pt idx="30934">
                  <c:v>1</c:v>
                </c:pt>
                <c:pt idx="30935">
                  <c:v>1</c:v>
                </c:pt>
                <c:pt idx="30936">
                  <c:v>1</c:v>
                </c:pt>
                <c:pt idx="30937">
                  <c:v>1</c:v>
                </c:pt>
                <c:pt idx="30938">
                  <c:v>1</c:v>
                </c:pt>
                <c:pt idx="30939">
                  <c:v>1</c:v>
                </c:pt>
                <c:pt idx="30940">
                  <c:v>1</c:v>
                </c:pt>
                <c:pt idx="30941">
                  <c:v>1</c:v>
                </c:pt>
                <c:pt idx="30942">
                  <c:v>1</c:v>
                </c:pt>
                <c:pt idx="30943">
                  <c:v>1</c:v>
                </c:pt>
                <c:pt idx="30944">
                  <c:v>1</c:v>
                </c:pt>
                <c:pt idx="30945">
                  <c:v>1</c:v>
                </c:pt>
                <c:pt idx="30946">
                  <c:v>1</c:v>
                </c:pt>
                <c:pt idx="30947">
                  <c:v>1</c:v>
                </c:pt>
                <c:pt idx="30948">
                  <c:v>1</c:v>
                </c:pt>
                <c:pt idx="30949">
                  <c:v>1</c:v>
                </c:pt>
                <c:pt idx="30950">
                  <c:v>1</c:v>
                </c:pt>
                <c:pt idx="30951">
                  <c:v>1</c:v>
                </c:pt>
                <c:pt idx="30952">
                  <c:v>1</c:v>
                </c:pt>
                <c:pt idx="30953">
                  <c:v>0.85714285700000004</c:v>
                </c:pt>
                <c:pt idx="30954">
                  <c:v>1</c:v>
                </c:pt>
                <c:pt idx="30955">
                  <c:v>1</c:v>
                </c:pt>
                <c:pt idx="30956">
                  <c:v>1</c:v>
                </c:pt>
                <c:pt idx="30957">
                  <c:v>1</c:v>
                </c:pt>
                <c:pt idx="30958">
                  <c:v>1</c:v>
                </c:pt>
                <c:pt idx="30959">
                  <c:v>1</c:v>
                </c:pt>
                <c:pt idx="30960">
                  <c:v>1</c:v>
                </c:pt>
                <c:pt idx="30961">
                  <c:v>1</c:v>
                </c:pt>
                <c:pt idx="30962">
                  <c:v>1</c:v>
                </c:pt>
                <c:pt idx="30963">
                  <c:v>1</c:v>
                </c:pt>
                <c:pt idx="30964">
                  <c:v>1</c:v>
                </c:pt>
                <c:pt idx="30965">
                  <c:v>1</c:v>
                </c:pt>
                <c:pt idx="30966">
                  <c:v>1</c:v>
                </c:pt>
                <c:pt idx="30967">
                  <c:v>1</c:v>
                </c:pt>
                <c:pt idx="30968">
                  <c:v>1</c:v>
                </c:pt>
                <c:pt idx="30969">
                  <c:v>1</c:v>
                </c:pt>
                <c:pt idx="30970">
                  <c:v>1</c:v>
                </c:pt>
                <c:pt idx="30971">
                  <c:v>1</c:v>
                </c:pt>
                <c:pt idx="30972">
                  <c:v>1</c:v>
                </c:pt>
                <c:pt idx="30973">
                  <c:v>1</c:v>
                </c:pt>
                <c:pt idx="30974">
                  <c:v>1</c:v>
                </c:pt>
                <c:pt idx="30975">
                  <c:v>1</c:v>
                </c:pt>
                <c:pt idx="30976">
                  <c:v>1</c:v>
                </c:pt>
                <c:pt idx="30977">
                  <c:v>1</c:v>
                </c:pt>
                <c:pt idx="30978">
                  <c:v>1</c:v>
                </c:pt>
                <c:pt idx="30979">
                  <c:v>1</c:v>
                </c:pt>
                <c:pt idx="30980">
                  <c:v>1</c:v>
                </c:pt>
                <c:pt idx="30981">
                  <c:v>1</c:v>
                </c:pt>
                <c:pt idx="30982">
                  <c:v>1</c:v>
                </c:pt>
                <c:pt idx="30983">
                  <c:v>1</c:v>
                </c:pt>
                <c:pt idx="30984">
                  <c:v>1</c:v>
                </c:pt>
                <c:pt idx="30985">
                  <c:v>1</c:v>
                </c:pt>
                <c:pt idx="30986">
                  <c:v>1</c:v>
                </c:pt>
                <c:pt idx="30987">
                  <c:v>1</c:v>
                </c:pt>
                <c:pt idx="30988">
                  <c:v>1</c:v>
                </c:pt>
                <c:pt idx="30989">
                  <c:v>1</c:v>
                </c:pt>
                <c:pt idx="30990">
                  <c:v>1</c:v>
                </c:pt>
                <c:pt idx="30991">
                  <c:v>1</c:v>
                </c:pt>
                <c:pt idx="30992">
                  <c:v>1</c:v>
                </c:pt>
                <c:pt idx="30993">
                  <c:v>1</c:v>
                </c:pt>
                <c:pt idx="30994">
                  <c:v>1</c:v>
                </c:pt>
                <c:pt idx="30995">
                  <c:v>1</c:v>
                </c:pt>
                <c:pt idx="30996">
                  <c:v>1</c:v>
                </c:pt>
                <c:pt idx="30997">
                  <c:v>1</c:v>
                </c:pt>
                <c:pt idx="30998">
                  <c:v>1</c:v>
                </c:pt>
                <c:pt idx="30999">
                  <c:v>1</c:v>
                </c:pt>
                <c:pt idx="31000">
                  <c:v>1</c:v>
                </c:pt>
                <c:pt idx="31001">
                  <c:v>1</c:v>
                </c:pt>
                <c:pt idx="31002">
                  <c:v>1</c:v>
                </c:pt>
                <c:pt idx="31003">
                  <c:v>1</c:v>
                </c:pt>
                <c:pt idx="31004">
                  <c:v>1</c:v>
                </c:pt>
                <c:pt idx="31005">
                  <c:v>1</c:v>
                </c:pt>
                <c:pt idx="31006">
                  <c:v>1</c:v>
                </c:pt>
                <c:pt idx="31007">
                  <c:v>1</c:v>
                </c:pt>
                <c:pt idx="31008">
                  <c:v>1</c:v>
                </c:pt>
                <c:pt idx="31009">
                  <c:v>1</c:v>
                </c:pt>
                <c:pt idx="31010">
                  <c:v>1</c:v>
                </c:pt>
                <c:pt idx="31011">
                  <c:v>1</c:v>
                </c:pt>
                <c:pt idx="31012">
                  <c:v>1</c:v>
                </c:pt>
                <c:pt idx="31013">
                  <c:v>1</c:v>
                </c:pt>
                <c:pt idx="31014">
                  <c:v>1</c:v>
                </c:pt>
                <c:pt idx="31015">
                  <c:v>1</c:v>
                </c:pt>
                <c:pt idx="31016">
                  <c:v>1</c:v>
                </c:pt>
                <c:pt idx="31017">
                  <c:v>1</c:v>
                </c:pt>
                <c:pt idx="31018">
                  <c:v>1</c:v>
                </c:pt>
                <c:pt idx="31019">
                  <c:v>1</c:v>
                </c:pt>
                <c:pt idx="31020">
                  <c:v>1</c:v>
                </c:pt>
                <c:pt idx="31021">
                  <c:v>1</c:v>
                </c:pt>
                <c:pt idx="31022">
                  <c:v>1</c:v>
                </c:pt>
                <c:pt idx="31023">
                  <c:v>1</c:v>
                </c:pt>
                <c:pt idx="31024">
                  <c:v>1</c:v>
                </c:pt>
                <c:pt idx="31025">
                  <c:v>1</c:v>
                </c:pt>
                <c:pt idx="31026">
                  <c:v>1</c:v>
                </c:pt>
                <c:pt idx="31027">
                  <c:v>1</c:v>
                </c:pt>
                <c:pt idx="31028">
                  <c:v>1</c:v>
                </c:pt>
                <c:pt idx="31029">
                  <c:v>1</c:v>
                </c:pt>
                <c:pt idx="31030">
                  <c:v>1</c:v>
                </c:pt>
                <c:pt idx="31031">
                  <c:v>1</c:v>
                </c:pt>
                <c:pt idx="31032">
                  <c:v>1</c:v>
                </c:pt>
                <c:pt idx="31033">
                  <c:v>1</c:v>
                </c:pt>
                <c:pt idx="31034">
                  <c:v>1</c:v>
                </c:pt>
                <c:pt idx="31035">
                  <c:v>1</c:v>
                </c:pt>
                <c:pt idx="31036">
                  <c:v>1</c:v>
                </c:pt>
                <c:pt idx="31037">
                  <c:v>1</c:v>
                </c:pt>
                <c:pt idx="31038">
                  <c:v>1</c:v>
                </c:pt>
                <c:pt idx="31039">
                  <c:v>1</c:v>
                </c:pt>
                <c:pt idx="31040">
                  <c:v>1</c:v>
                </c:pt>
                <c:pt idx="31041">
                  <c:v>1</c:v>
                </c:pt>
                <c:pt idx="31042">
                  <c:v>0.428571429</c:v>
                </c:pt>
                <c:pt idx="31043">
                  <c:v>1</c:v>
                </c:pt>
                <c:pt idx="31044">
                  <c:v>1</c:v>
                </c:pt>
                <c:pt idx="31045">
                  <c:v>1</c:v>
                </c:pt>
                <c:pt idx="31046">
                  <c:v>1</c:v>
                </c:pt>
                <c:pt idx="31047">
                  <c:v>1</c:v>
                </c:pt>
                <c:pt idx="31048">
                  <c:v>1</c:v>
                </c:pt>
                <c:pt idx="31049">
                  <c:v>1</c:v>
                </c:pt>
                <c:pt idx="31050">
                  <c:v>1</c:v>
                </c:pt>
                <c:pt idx="31051">
                  <c:v>1</c:v>
                </c:pt>
                <c:pt idx="31052">
                  <c:v>1</c:v>
                </c:pt>
                <c:pt idx="31053">
                  <c:v>1</c:v>
                </c:pt>
                <c:pt idx="31054">
                  <c:v>1</c:v>
                </c:pt>
                <c:pt idx="31055">
                  <c:v>1</c:v>
                </c:pt>
                <c:pt idx="31056">
                  <c:v>1</c:v>
                </c:pt>
                <c:pt idx="31057">
                  <c:v>1</c:v>
                </c:pt>
                <c:pt idx="31058">
                  <c:v>1</c:v>
                </c:pt>
                <c:pt idx="31059">
                  <c:v>1</c:v>
                </c:pt>
                <c:pt idx="31060">
                  <c:v>1</c:v>
                </c:pt>
                <c:pt idx="31061">
                  <c:v>1</c:v>
                </c:pt>
                <c:pt idx="31062">
                  <c:v>1</c:v>
                </c:pt>
                <c:pt idx="31063">
                  <c:v>1</c:v>
                </c:pt>
                <c:pt idx="31064">
                  <c:v>1</c:v>
                </c:pt>
                <c:pt idx="31065">
                  <c:v>1</c:v>
                </c:pt>
                <c:pt idx="31066">
                  <c:v>1</c:v>
                </c:pt>
                <c:pt idx="31067">
                  <c:v>1</c:v>
                </c:pt>
                <c:pt idx="31068">
                  <c:v>1</c:v>
                </c:pt>
                <c:pt idx="31069">
                  <c:v>1</c:v>
                </c:pt>
                <c:pt idx="31070">
                  <c:v>1</c:v>
                </c:pt>
                <c:pt idx="31071">
                  <c:v>1</c:v>
                </c:pt>
                <c:pt idx="31072">
                  <c:v>1</c:v>
                </c:pt>
                <c:pt idx="31073">
                  <c:v>1</c:v>
                </c:pt>
                <c:pt idx="31074">
                  <c:v>1</c:v>
                </c:pt>
                <c:pt idx="31075">
                  <c:v>1</c:v>
                </c:pt>
                <c:pt idx="31076">
                  <c:v>1</c:v>
                </c:pt>
                <c:pt idx="31077">
                  <c:v>1</c:v>
                </c:pt>
                <c:pt idx="31078">
                  <c:v>1</c:v>
                </c:pt>
                <c:pt idx="31079">
                  <c:v>1</c:v>
                </c:pt>
                <c:pt idx="31080">
                  <c:v>1</c:v>
                </c:pt>
                <c:pt idx="31081">
                  <c:v>1</c:v>
                </c:pt>
                <c:pt idx="31082">
                  <c:v>1</c:v>
                </c:pt>
                <c:pt idx="31083">
                  <c:v>1</c:v>
                </c:pt>
                <c:pt idx="31084">
                  <c:v>1</c:v>
                </c:pt>
                <c:pt idx="31085">
                  <c:v>1</c:v>
                </c:pt>
                <c:pt idx="31086">
                  <c:v>1</c:v>
                </c:pt>
                <c:pt idx="31087">
                  <c:v>1</c:v>
                </c:pt>
                <c:pt idx="31088">
                  <c:v>1</c:v>
                </c:pt>
                <c:pt idx="31089">
                  <c:v>1</c:v>
                </c:pt>
                <c:pt idx="31090">
                  <c:v>1</c:v>
                </c:pt>
                <c:pt idx="31091">
                  <c:v>1</c:v>
                </c:pt>
                <c:pt idx="31092">
                  <c:v>1</c:v>
                </c:pt>
                <c:pt idx="31093">
                  <c:v>1</c:v>
                </c:pt>
                <c:pt idx="31094">
                  <c:v>1</c:v>
                </c:pt>
                <c:pt idx="31095">
                  <c:v>1</c:v>
                </c:pt>
                <c:pt idx="31096">
                  <c:v>1</c:v>
                </c:pt>
                <c:pt idx="31097">
                  <c:v>1</c:v>
                </c:pt>
                <c:pt idx="31098">
                  <c:v>1</c:v>
                </c:pt>
                <c:pt idx="31099">
                  <c:v>1</c:v>
                </c:pt>
                <c:pt idx="31100">
                  <c:v>1</c:v>
                </c:pt>
                <c:pt idx="31101">
                  <c:v>1</c:v>
                </c:pt>
                <c:pt idx="31102">
                  <c:v>1</c:v>
                </c:pt>
                <c:pt idx="31103">
                  <c:v>1</c:v>
                </c:pt>
                <c:pt idx="31104">
                  <c:v>1</c:v>
                </c:pt>
                <c:pt idx="31105">
                  <c:v>1</c:v>
                </c:pt>
                <c:pt idx="31106">
                  <c:v>1</c:v>
                </c:pt>
                <c:pt idx="31107">
                  <c:v>1</c:v>
                </c:pt>
                <c:pt idx="31108">
                  <c:v>1</c:v>
                </c:pt>
                <c:pt idx="31109">
                  <c:v>1</c:v>
                </c:pt>
                <c:pt idx="31110">
                  <c:v>1</c:v>
                </c:pt>
                <c:pt idx="31111">
                  <c:v>1</c:v>
                </c:pt>
                <c:pt idx="31112">
                  <c:v>1</c:v>
                </c:pt>
                <c:pt idx="31113">
                  <c:v>1</c:v>
                </c:pt>
                <c:pt idx="31114">
                  <c:v>1</c:v>
                </c:pt>
                <c:pt idx="31115">
                  <c:v>1</c:v>
                </c:pt>
                <c:pt idx="31116">
                  <c:v>1</c:v>
                </c:pt>
                <c:pt idx="31117">
                  <c:v>1</c:v>
                </c:pt>
                <c:pt idx="31118">
                  <c:v>1</c:v>
                </c:pt>
                <c:pt idx="31119">
                  <c:v>1</c:v>
                </c:pt>
                <c:pt idx="31120">
                  <c:v>1</c:v>
                </c:pt>
                <c:pt idx="31121">
                  <c:v>1</c:v>
                </c:pt>
                <c:pt idx="31122">
                  <c:v>1</c:v>
                </c:pt>
                <c:pt idx="31123">
                  <c:v>1</c:v>
                </c:pt>
                <c:pt idx="31124">
                  <c:v>1</c:v>
                </c:pt>
                <c:pt idx="31125">
                  <c:v>1</c:v>
                </c:pt>
                <c:pt idx="31126">
                  <c:v>1</c:v>
                </c:pt>
                <c:pt idx="31127">
                  <c:v>1</c:v>
                </c:pt>
                <c:pt idx="31128">
                  <c:v>1</c:v>
                </c:pt>
                <c:pt idx="31129">
                  <c:v>1</c:v>
                </c:pt>
                <c:pt idx="31130">
                  <c:v>1</c:v>
                </c:pt>
                <c:pt idx="31131">
                  <c:v>1</c:v>
                </c:pt>
                <c:pt idx="31132">
                  <c:v>1</c:v>
                </c:pt>
                <c:pt idx="31133">
                  <c:v>1</c:v>
                </c:pt>
                <c:pt idx="31134">
                  <c:v>1</c:v>
                </c:pt>
                <c:pt idx="31135">
                  <c:v>1</c:v>
                </c:pt>
                <c:pt idx="31136">
                  <c:v>1</c:v>
                </c:pt>
                <c:pt idx="31137">
                  <c:v>1</c:v>
                </c:pt>
                <c:pt idx="31138">
                  <c:v>1</c:v>
                </c:pt>
                <c:pt idx="31139">
                  <c:v>1</c:v>
                </c:pt>
                <c:pt idx="31140">
                  <c:v>1</c:v>
                </c:pt>
                <c:pt idx="31141">
                  <c:v>1</c:v>
                </c:pt>
                <c:pt idx="31142">
                  <c:v>1</c:v>
                </c:pt>
                <c:pt idx="31143">
                  <c:v>0.85714285700000004</c:v>
                </c:pt>
                <c:pt idx="31144">
                  <c:v>1</c:v>
                </c:pt>
                <c:pt idx="31145">
                  <c:v>1</c:v>
                </c:pt>
                <c:pt idx="31146">
                  <c:v>1</c:v>
                </c:pt>
                <c:pt idx="31147">
                  <c:v>1</c:v>
                </c:pt>
                <c:pt idx="31148">
                  <c:v>1</c:v>
                </c:pt>
                <c:pt idx="31149">
                  <c:v>1</c:v>
                </c:pt>
                <c:pt idx="31150">
                  <c:v>1</c:v>
                </c:pt>
                <c:pt idx="31151">
                  <c:v>1</c:v>
                </c:pt>
                <c:pt idx="31152">
                  <c:v>1</c:v>
                </c:pt>
                <c:pt idx="31153">
                  <c:v>1</c:v>
                </c:pt>
                <c:pt idx="31154">
                  <c:v>1</c:v>
                </c:pt>
                <c:pt idx="31155">
                  <c:v>1</c:v>
                </c:pt>
                <c:pt idx="31156">
                  <c:v>1</c:v>
                </c:pt>
                <c:pt idx="31157">
                  <c:v>1</c:v>
                </c:pt>
                <c:pt idx="31158">
                  <c:v>1</c:v>
                </c:pt>
                <c:pt idx="31159">
                  <c:v>1</c:v>
                </c:pt>
                <c:pt idx="31160">
                  <c:v>1</c:v>
                </c:pt>
                <c:pt idx="31161">
                  <c:v>1</c:v>
                </c:pt>
                <c:pt idx="31162">
                  <c:v>1</c:v>
                </c:pt>
                <c:pt idx="31163">
                  <c:v>1</c:v>
                </c:pt>
                <c:pt idx="31164">
                  <c:v>1</c:v>
                </c:pt>
                <c:pt idx="31165">
                  <c:v>1</c:v>
                </c:pt>
                <c:pt idx="31166">
                  <c:v>1</c:v>
                </c:pt>
                <c:pt idx="31167">
                  <c:v>1</c:v>
                </c:pt>
                <c:pt idx="31168">
                  <c:v>1</c:v>
                </c:pt>
                <c:pt idx="31169">
                  <c:v>1</c:v>
                </c:pt>
                <c:pt idx="31170">
                  <c:v>1</c:v>
                </c:pt>
                <c:pt idx="31171">
                  <c:v>1</c:v>
                </c:pt>
                <c:pt idx="31172">
                  <c:v>1</c:v>
                </c:pt>
                <c:pt idx="31173">
                  <c:v>1</c:v>
                </c:pt>
                <c:pt idx="31174">
                  <c:v>0.28571428599999998</c:v>
                </c:pt>
                <c:pt idx="31175">
                  <c:v>1</c:v>
                </c:pt>
                <c:pt idx="31176">
                  <c:v>1</c:v>
                </c:pt>
                <c:pt idx="31177">
                  <c:v>1</c:v>
                </c:pt>
                <c:pt idx="31178">
                  <c:v>1</c:v>
                </c:pt>
                <c:pt idx="31179">
                  <c:v>1</c:v>
                </c:pt>
                <c:pt idx="31180">
                  <c:v>1</c:v>
                </c:pt>
                <c:pt idx="31181">
                  <c:v>1</c:v>
                </c:pt>
                <c:pt idx="31182">
                  <c:v>1</c:v>
                </c:pt>
                <c:pt idx="31183">
                  <c:v>1</c:v>
                </c:pt>
                <c:pt idx="31184">
                  <c:v>1</c:v>
                </c:pt>
                <c:pt idx="31185">
                  <c:v>1</c:v>
                </c:pt>
                <c:pt idx="31186">
                  <c:v>1</c:v>
                </c:pt>
                <c:pt idx="31187">
                  <c:v>1</c:v>
                </c:pt>
                <c:pt idx="31188">
                  <c:v>1</c:v>
                </c:pt>
                <c:pt idx="31189">
                  <c:v>1</c:v>
                </c:pt>
                <c:pt idx="31190">
                  <c:v>1</c:v>
                </c:pt>
                <c:pt idx="31191">
                  <c:v>1</c:v>
                </c:pt>
                <c:pt idx="31192">
                  <c:v>1</c:v>
                </c:pt>
                <c:pt idx="31193">
                  <c:v>1</c:v>
                </c:pt>
                <c:pt idx="31194">
                  <c:v>1</c:v>
                </c:pt>
                <c:pt idx="31195">
                  <c:v>1</c:v>
                </c:pt>
                <c:pt idx="31196">
                  <c:v>1</c:v>
                </c:pt>
                <c:pt idx="31197">
                  <c:v>1</c:v>
                </c:pt>
                <c:pt idx="31198">
                  <c:v>1</c:v>
                </c:pt>
                <c:pt idx="31199">
                  <c:v>1</c:v>
                </c:pt>
                <c:pt idx="31200">
                  <c:v>1</c:v>
                </c:pt>
                <c:pt idx="31201">
                  <c:v>0.14285714299999999</c:v>
                </c:pt>
                <c:pt idx="31202">
                  <c:v>1</c:v>
                </c:pt>
                <c:pt idx="31203">
                  <c:v>1</c:v>
                </c:pt>
                <c:pt idx="31204">
                  <c:v>1</c:v>
                </c:pt>
                <c:pt idx="31205">
                  <c:v>1</c:v>
                </c:pt>
                <c:pt idx="31206">
                  <c:v>1</c:v>
                </c:pt>
                <c:pt idx="31207">
                  <c:v>1</c:v>
                </c:pt>
                <c:pt idx="31208">
                  <c:v>1</c:v>
                </c:pt>
                <c:pt idx="31209">
                  <c:v>1</c:v>
                </c:pt>
                <c:pt idx="31210">
                  <c:v>1</c:v>
                </c:pt>
                <c:pt idx="31211">
                  <c:v>1</c:v>
                </c:pt>
                <c:pt idx="31212">
                  <c:v>1</c:v>
                </c:pt>
                <c:pt idx="31213">
                  <c:v>1</c:v>
                </c:pt>
                <c:pt idx="31214">
                  <c:v>1</c:v>
                </c:pt>
                <c:pt idx="31215">
                  <c:v>1</c:v>
                </c:pt>
                <c:pt idx="31216">
                  <c:v>1</c:v>
                </c:pt>
                <c:pt idx="31217">
                  <c:v>1</c:v>
                </c:pt>
                <c:pt idx="31218">
                  <c:v>1</c:v>
                </c:pt>
                <c:pt idx="31219">
                  <c:v>1</c:v>
                </c:pt>
                <c:pt idx="31220">
                  <c:v>1</c:v>
                </c:pt>
                <c:pt idx="31221">
                  <c:v>1</c:v>
                </c:pt>
                <c:pt idx="31222">
                  <c:v>1</c:v>
                </c:pt>
                <c:pt idx="31223">
                  <c:v>1</c:v>
                </c:pt>
                <c:pt idx="31224">
                  <c:v>1</c:v>
                </c:pt>
                <c:pt idx="31225">
                  <c:v>1</c:v>
                </c:pt>
                <c:pt idx="31226">
                  <c:v>1</c:v>
                </c:pt>
                <c:pt idx="31227">
                  <c:v>1</c:v>
                </c:pt>
                <c:pt idx="31228">
                  <c:v>1</c:v>
                </c:pt>
                <c:pt idx="31229">
                  <c:v>1</c:v>
                </c:pt>
                <c:pt idx="31230">
                  <c:v>1</c:v>
                </c:pt>
                <c:pt idx="31231">
                  <c:v>0.85714285700000004</c:v>
                </c:pt>
                <c:pt idx="31232">
                  <c:v>1</c:v>
                </c:pt>
                <c:pt idx="31233">
                  <c:v>1</c:v>
                </c:pt>
                <c:pt idx="31234">
                  <c:v>1</c:v>
                </c:pt>
                <c:pt idx="31235">
                  <c:v>1</c:v>
                </c:pt>
                <c:pt idx="31236">
                  <c:v>1</c:v>
                </c:pt>
                <c:pt idx="31237">
                  <c:v>1</c:v>
                </c:pt>
                <c:pt idx="31238">
                  <c:v>1</c:v>
                </c:pt>
                <c:pt idx="31239">
                  <c:v>1</c:v>
                </c:pt>
                <c:pt idx="31240">
                  <c:v>1</c:v>
                </c:pt>
                <c:pt idx="31241">
                  <c:v>1</c:v>
                </c:pt>
                <c:pt idx="31242">
                  <c:v>1</c:v>
                </c:pt>
                <c:pt idx="31243">
                  <c:v>1</c:v>
                </c:pt>
                <c:pt idx="31244">
                  <c:v>1</c:v>
                </c:pt>
                <c:pt idx="31245">
                  <c:v>1</c:v>
                </c:pt>
                <c:pt idx="31246">
                  <c:v>1</c:v>
                </c:pt>
                <c:pt idx="31247">
                  <c:v>1</c:v>
                </c:pt>
                <c:pt idx="31248">
                  <c:v>1</c:v>
                </c:pt>
                <c:pt idx="31249">
                  <c:v>1</c:v>
                </c:pt>
                <c:pt idx="31250">
                  <c:v>1</c:v>
                </c:pt>
                <c:pt idx="31251">
                  <c:v>1</c:v>
                </c:pt>
                <c:pt idx="31252">
                  <c:v>1</c:v>
                </c:pt>
                <c:pt idx="31253">
                  <c:v>1</c:v>
                </c:pt>
                <c:pt idx="31254">
                  <c:v>1</c:v>
                </c:pt>
                <c:pt idx="31255">
                  <c:v>1</c:v>
                </c:pt>
                <c:pt idx="31256">
                  <c:v>1</c:v>
                </c:pt>
                <c:pt idx="31257">
                  <c:v>1</c:v>
                </c:pt>
                <c:pt idx="31258">
                  <c:v>1</c:v>
                </c:pt>
                <c:pt idx="31259">
                  <c:v>1</c:v>
                </c:pt>
                <c:pt idx="31260">
                  <c:v>1</c:v>
                </c:pt>
                <c:pt idx="31261">
                  <c:v>1</c:v>
                </c:pt>
                <c:pt idx="31262">
                  <c:v>1</c:v>
                </c:pt>
                <c:pt idx="31263">
                  <c:v>1</c:v>
                </c:pt>
                <c:pt idx="31264">
                  <c:v>1</c:v>
                </c:pt>
                <c:pt idx="31265">
                  <c:v>1</c:v>
                </c:pt>
                <c:pt idx="31266">
                  <c:v>1</c:v>
                </c:pt>
                <c:pt idx="31267">
                  <c:v>1</c:v>
                </c:pt>
                <c:pt idx="31268">
                  <c:v>1</c:v>
                </c:pt>
                <c:pt idx="31269">
                  <c:v>1</c:v>
                </c:pt>
                <c:pt idx="31270">
                  <c:v>1</c:v>
                </c:pt>
                <c:pt idx="31271">
                  <c:v>1</c:v>
                </c:pt>
                <c:pt idx="31272">
                  <c:v>1</c:v>
                </c:pt>
                <c:pt idx="31273">
                  <c:v>1</c:v>
                </c:pt>
                <c:pt idx="31274">
                  <c:v>1</c:v>
                </c:pt>
                <c:pt idx="31275">
                  <c:v>1</c:v>
                </c:pt>
                <c:pt idx="31276">
                  <c:v>1</c:v>
                </c:pt>
                <c:pt idx="31277">
                  <c:v>1</c:v>
                </c:pt>
                <c:pt idx="31278">
                  <c:v>1</c:v>
                </c:pt>
                <c:pt idx="31279">
                  <c:v>1</c:v>
                </c:pt>
                <c:pt idx="31280">
                  <c:v>1</c:v>
                </c:pt>
                <c:pt idx="31281">
                  <c:v>1</c:v>
                </c:pt>
                <c:pt idx="31282">
                  <c:v>1</c:v>
                </c:pt>
                <c:pt idx="31283">
                  <c:v>1</c:v>
                </c:pt>
                <c:pt idx="31284">
                  <c:v>1</c:v>
                </c:pt>
                <c:pt idx="31285">
                  <c:v>1</c:v>
                </c:pt>
                <c:pt idx="31286">
                  <c:v>1</c:v>
                </c:pt>
                <c:pt idx="31287">
                  <c:v>1</c:v>
                </c:pt>
                <c:pt idx="31288">
                  <c:v>1</c:v>
                </c:pt>
                <c:pt idx="31289">
                  <c:v>1</c:v>
                </c:pt>
                <c:pt idx="31290">
                  <c:v>1</c:v>
                </c:pt>
                <c:pt idx="31291">
                  <c:v>1</c:v>
                </c:pt>
                <c:pt idx="31292">
                  <c:v>1</c:v>
                </c:pt>
                <c:pt idx="31293">
                  <c:v>1</c:v>
                </c:pt>
                <c:pt idx="31294">
                  <c:v>1</c:v>
                </c:pt>
                <c:pt idx="31295">
                  <c:v>1</c:v>
                </c:pt>
                <c:pt idx="31296">
                  <c:v>1</c:v>
                </c:pt>
                <c:pt idx="31297">
                  <c:v>1</c:v>
                </c:pt>
                <c:pt idx="31298">
                  <c:v>1</c:v>
                </c:pt>
                <c:pt idx="31299">
                  <c:v>1</c:v>
                </c:pt>
                <c:pt idx="31300">
                  <c:v>1</c:v>
                </c:pt>
                <c:pt idx="31301">
                  <c:v>1</c:v>
                </c:pt>
                <c:pt idx="31302">
                  <c:v>1</c:v>
                </c:pt>
                <c:pt idx="31303">
                  <c:v>1</c:v>
                </c:pt>
                <c:pt idx="31304">
                  <c:v>1</c:v>
                </c:pt>
                <c:pt idx="31305">
                  <c:v>1</c:v>
                </c:pt>
                <c:pt idx="31306">
                  <c:v>1</c:v>
                </c:pt>
                <c:pt idx="31307">
                  <c:v>1</c:v>
                </c:pt>
                <c:pt idx="31308">
                  <c:v>1</c:v>
                </c:pt>
                <c:pt idx="31309">
                  <c:v>1</c:v>
                </c:pt>
                <c:pt idx="31310">
                  <c:v>1</c:v>
                </c:pt>
                <c:pt idx="31311">
                  <c:v>1</c:v>
                </c:pt>
                <c:pt idx="31312">
                  <c:v>1</c:v>
                </c:pt>
                <c:pt idx="31313">
                  <c:v>1</c:v>
                </c:pt>
                <c:pt idx="31314">
                  <c:v>1</c:v>
                </c:pt>
                <c:pt idx="31315">
                  <c:v>1</c:v>
                </c:pt>
                <c:pt idx="31316">
                  <c:v>1</c:v>
                </c:pt>
                <c:pt idx="31317">
                  <c:v>1</c:v>
                </c:pt>
                <c:pt idx="31318">
                  <c:v>1</c:v>
                </c:pt>
                <c:pt idx="31319">
                  <c:v>1</c:v>
                </c:pt>
                <c:pt idx="31320">
                  <c:v>1</c:v>
                </c:pt>
                <c:pt idx="31321">
                  <c:v>1</c:v>
                </c:pt>
                <c:pt idx="31322">
                  <c:v>1</c:v>
                </c:pt>
                <c:pt idx="31323">
                  <c:v>1</c:v>
                </c:pt>
                <c:pt idx="31324">
                  <c:v>1</c:v>
                </c:pt>
                <c:pt idx="31325">
                  <c:v>1</c:v>
                </c:pt>
                <c:pt idx="31326">
                  <c:v>1</c:v>
                </c:pt>
                <c:pt idx="31327">
                  <c:v>1</c:v>
                </c:pt>
                <c:pt idx="31328">
                  <c:v>1</c:v>
                </c:pt>
                <c:pt idx="31329">
                  <c:v>1</c:v>
                </c:pt>
                <c:pt idx="31330">
                  <c:v>1</c:v>
                </c:pt>
                <c:pt idx="31331">
                  <c:v>1</c:v>
                </c:pt>
                <c:pt idx="31332">
                  <c:v>1</c:v>
                </c:pt>
                <c:pt idx="31333">
                  <c:v>1</c:v>
                </c:pt>
                <c:pt idx="31334">
                  <c:v>1</c:v>
                </c:pt>
                <c:pt idx="31335">
                  <c:v>1</c:v>
                </c:pt>
                <c:pt idx="31336">
                  <c:v>1</c:v>
                </c:pt>
                <c:pt idx="31337">
                  <c:v>1</c:v>
                </c:pt>
                <c:pt idx="31338">
                  <c:v>1</c:v>
                </c:pt>
                <c:pt idx="31339">
                  <c:v>1</c:v>
                </c:pt>
                <c:pt idx="31340">
                  <c:v>1</c:v>
                </c:pt>
                <c:pt idx="31341">
                  <c:v>1</c:v>
                </c:pt>
                <c:pt idx="31342">
                  <c:v>1</c:v>
                </c:pt>
                <c:pt idx="31343">
                  <c:v>1</c:v>
                </c:pt>
                <c:pt idx="31344">
                  <c:v>1</c:v>
                </c:pt>
                <c:pt idx="31345">
                  <c:v>1</c:v>
                </c:pt>
                <c:pt idx="31346">
                  <c:v>1</c:v>
                </c:pt>
                <c:pt idx="31347">
                  <c:v>1</c:v>
                </c:pt>
                <c:pt idx="31348">
                  <c:v>1</c:v>
                </c:pt>
                <c:pt idx="31349">
                  <c:v>1</c:v>
                </c:pt>
                <c:pt idx="31350">
                  <c:v>1</c:v>
                </c:pt>
                <c:pt idx="31351">
                  <c:v>1</c:v>
                </c:pt>
                <c:pt idx="31352">
                  <c:v>1</c:v>
                </c:pt>
                <c:pt idx="31353">
                  <c:v>1</c:v>
                </c:pt>
                <c:pt idx="31354">
                  <c:v>1</c:v>
                </c:pt>
                <c:pt idx="31355">
                  <c:v>1</c:v>
                </c:pt>
                <c:pt idx="31356">
                  <c:v>1</c:v>
                </c:pt>
                <c:pt idx="31357">
                  <c:v>1</c:v>
                </c:pt>
                <c:pt idx="31358">
                  <c:v>1</c:v>
                </c:pt>
                <c:pt idx="31359">
                  <c:v>1</c:v>
                </c:pt>
                <c:pt idx="31360">
                  <c:v>1</c:v>
                </c:pt>
                <c:pt idx="31361">
                  <c:v>1</c:v>
                </c:pt>
                <c:pt idx="31362">
                  <c:v>1</c:v>
                </c:pt>
                <c:pt idx="31363">
                  <c:v>1</c:v>
                </c:pt>
                <c:pt idx="31364">
                  <c:v>1</c:v>
                </c:pt>
                <c:pt idx="31365">
                  <c:v>1</c:v>
                </c:pt>
                <c:pt idx="31366">
                  <c:v>1</c:v>
                </c:pt>
                <c:pt idx="31367">
                  <c:v>1</c:v>
                </c:pt>
                <c:pt idx="31368">
                  <c:v>1</c:v>
                </c:pt>
                <c:pt idx="31369">
                  <c:v>1</c:v>
                </c:pt>
                <c:pt idx="31370">
                  <c:v>0.85714285700000004</c:v>
                </c:pt>
                <c:pt idx="31371">
                  <c:v>1</c:v>
                </c:pt>
                <c:pt idx="31372">
                  <c:v>1</c:v>
                </c:pt>
                <c:pt idx="31373">
                  <c:v>1</c:v>
                </c:pt>
                <c:pt idx="31374">
                  <c:v>1</c:v>
                </c:pt>
                <c:pt idx="31375">
                  <c:v>1</c:v>
                </c:pt>
                <c:pt idx="31376">
                  <c:v>1</c:v>
                </c:pt>
                <c:pt idx="31377">
                  <c:v>1</c:v>
                </c:pt>
                <c:pt idx="31378">
                  <c:v>1</c:v>
                </c:pt>
                <c:pt idx="31379">
                  <c:v>1</c:v>
                </c:pt>
                <c:pt idx="31380">
                  <c:v>1</c:v>
                </c:pt>
                <c:pt idx="31381">
                  <c:v>1</c:v>
                </c:pt>
                <c:pt idx="31382">
                  <c:v>1</c:v>
                </c:pt>
                <c:pt idx="31383">
                  <c:v>1</c:v>
                </c:pt>
                <c:pt idx="31384">
                  <c:v>1</c:v>
                </c:pt>
                <c:pt idx="31385">
                  <c:v>1</c:v>
                </c:pt>
                <c:pt idx="31386">
                  <c:v>1</c:v>
                </c:pt>
                <c:pt idx="31387">
                  <c:v>1</c:v>
                </c:pt>
                <c:pt idx="31388">
                  <c:v>1</c:v>
                </c:pt>
                <c:pt idx="31389">
                  <c:v>1</c:v>
                </c:pt>
                <c:pt idx="31390">
                  <c:v>1</c:v>
                </c:pt>
                <c:pt idx="31391">
                  <c:v>1</c:v>
                </c:pt>
                <c:pt idx="31392">
                  <c:v>1</c:v>
                </c:pt>
                <c:pt idx="31393">
                  <c:v>1</c:v>
                </c:pt>
                <c:pt idx="31394">
                  <c:v>0.85714285700000004</c:v>
                </c:pt>
                <c:pt idx="31395">
                  <c:v>1</c:v>
                </c:pt>
                <c:pt idx="31396">
                  <c:v>1</c:v>
                </c:pt>
                <c:pt idx="31397">
                  <c:v>1</c:v>
                </c:pt>
                <c:pt idx="31398">
                  <c:v>1</c:v>
                </c:pt>
                <c:pt idx="31399">
                  <c:v>1</c:v>
                </c:pt>
                <c:pt idx="31400">
                  <c:v>1</c:v>
                </c:pt>
                <c:pt idx="31401">
                  <c:v>1</c:v>
                </c:pt>
                <c:pt idx="31402">
                  <c:v>1</c:v>
                </c:pt>
                <c:pt idx="31403">
                  <c:v>1</c:v>
                </c:pt>
                <c:pt idx="31404">
                  <c:v>1</c:v>
                </c:pt>
                <c:pt idx="31405">
                  <c:v>1</c:v>
                </c:pt>
                <c:pt idx="31406">
                  <c:v>1</c:v>
                </c:pt>
                <c:pt idx="31407">
                  <c:v>1</c:v>
                </c:pt>
                <c:pt idx="31408">
                  <c:v>1</c:v>
                </c:pt>
                <c:pt idx="31409">
                  <c:v>1</c:v>
                </c:pt>
                <c:pt idx="31410">
                  <c:v>1</c:v>
                </c:pt>
                <c:pt idx="31411">
                  <c:v>1</c:v>
                </c:pt>
                <c:pt idx="31412">
                  <c:v>1</c:v>
                </c:pt>
                <c:pt idx="31413">
                  <c:v>1</c:v>
                </c:pt>
                <c:pt idx="31414">
                  <c:v>1</c:v>
                </c:pt>
                <c:pt idx="31415">
                  <c:v>1</c:v>
                </c:pt>
                <c:pt idx="31416">
                  <c:v>1</c:v>
                </c:pt>
                <c:pt idx="31417">
                  <c:v>1</c:v>
                </c:pt>
                <c:pt idx="31418">
                  <c:v>1</c:v>
                </c:pt>
                <c:pt idx="31419">
                  <c:v>1</c:v>
                </c:pt>
                <c:pt idx="31420">
                  <c:v>1</c:v>
                </c:pt>
                <c:pt idx="31421">
                  <c:v>1</c:v>
                </c:pt>
                <c:pt idx="31422">
                  <c:v>1</c:v>
                </c:pt>
                <c:pt idx="31423">
                  <c:v>1</c:v>
                </c:pt>
                <c:pt idx="31424">
                  <c:v>1</c:v>
                </c:pt>
                <c:pt idx="31425">
                  <c:v>0.85714285700000004</c:v>
                </c:pt>
                <c:pt idx="31426">
                  <c:v>1</c:v>
                </c:pt>
                <c:pt idx="31427">
                  <c:v>1</c:v>
                </c:pt>
                <c:pt idx="31428">
                  <c:v>1</c:v>
                </c:pt>
                <c:pt idx="31429">
                  <c:v>1</c:v>
                </c:pt>
                <c:pt idx="31430">
                  <c:v>1</c:v>
                </c:pt>
                <c:pt idx="31431">
                  <c:v>1</c:v>
                </c:pt>
                <c:pt idx="31432">
                  <c:v>1</c:v>
                </c:pt>
                <c:pt idx="31433">
                  <c:v>1</c:v>
                </c:pt>
                <c:pt idx="31434">
                  <c:v>1</c:v>
                </c:pt>
                <c:pt idx="31435">
                  <c:v>1</c:v>
                </c:pt>
                <c:pt idx="31436">
                  <c:v>1</c:v>
                </c:pt>
                <c:pt idx="31437">
                  <c:v>1</c:v>
                </c:pt>
                <c:pt idx="31438">
                  <c:v>1</c:v>
                </c:pt>
                <c:pt idx="31439">
                  <c:v>1</c:v>
                </c:pt>
                <c:pt idx="31440">
                  <c:v>1</c:v>
                </c:pt>
                <c:pt idx="31441">
                  <c:v>1</c:v>
                </c:pt>
                <c:pt idx="31442">
                  <c:v>1</c:v>
                </c:pt>
                <c:pt idx="31443">
                  <c:v>1</c:v>
                </c:pt>
                <c:pt idx="31444">
                  <c:v>1</c:v>
                </c:pt>
                <c:pt idx="31445">
                  <c:v>1</c:v>
                </c:pt>
                <c:pt idx="31446">
                  <c:v>1</c:v>
                </c:pt>
                <c:pt idx="31447">
                  <c:v>1</c:v>
                </c:pt>
                <c:pt idx="31448">
                  <c:v>1</c:v>
                </c:pt>
                <c:pt idx="31449">
                  <c:v>1</c:v>
                </c:pt>
                <c:pt idx="31450">
                  <c:v>1</c:v>
                </c:pt>
                <c:pt idx="31451">
                  <c:v>1</c:v>
                </c:pt>
                <c:pt idx="31452">
                  <c:v>1</c:v>
                </c:pt>
                <c:pt idx="31453">
                  <c:v>1</c:v>
                </c:pt>
                <c:pt idx="31454">
                  <c:v>1</c:v>
                </c:pt>
                <c:pt idx="31455">
                  <c:v>1</c:v>
                </c:pt>
                <c:pt idx="31456">
                  <c:v>1</c:v>
                </c:pt>
                <c:pt idx="31457">
                  <c:v>1</c:v>
                </c:pt>
                <c:pt idx="31458">
                  <c:v>1</c:v>
                </c:pt>
                <c:pt idx="31459">
                  <c:v>1</c:v>
                </c:pt>
                <c:pt idx="31460">
                  <c:v>1</c:v>
                </c:pt>
                <c:pt idx="31461">
                  <c:v>1</c:v>
                </c:pt>
                <c:pt idx="31462">
                  <c:v>1</c:v>
                </c:pt>
                <c:pt idx="31463">
                  <c:v>1</c:v>
                </c:pt>
                <c:pt idx="31464">
                  <c:v>1</c:v>
                </c:pt>
                <c:pt idx="31465">
                  <c:v>1</c:v>
                </c:pt>
                <c:pt idx="31466">
                  <c:v>1</c:v>
                </c:pt>
                <c:pt idx="31467">
                  <c:v>1</c:v>
                </c:pt>
                <c:pt idx="31468">
                  <c:v>1</c:v>
                </c:pt>
                <c:pt idx="31469">
                  <c:v>1</c:v>
                </c:pt>
                <c:pt idx="31470">
                  <c:v>1</c:v>
                </c:pt>
                <c:pt idx="31471">
                  <c:v>1</c:v>
                </c:pt>
                <c:pt idx="31472">
                  <c:v>1</c:v>
                </c:pt>
                <c:pt idx="31473">
                  <c:v>1</c:v>
                </c:pt>
                <c:pt idx="31474">
                  <c:v>1</c:v>
                </c:pt>
                <c:pt idx="31475">
                  <c:v>1</c:v>
                </c:pt>
                <c:pt idx="31476">
                  <c:v>1</c:v>
                </c:pt>
                <c:pt idx="31477">
                  <c:v>1</c:v>
                </c:pt>
                <c:pt idx="31478">
                  <c:v>1</c:v>
                </c:pt>
                <c:pt idx="31479">
                  <c:v>1</c:v>
                </c:pt>
                <c:pt idx="31480">
                  <c:v>1</c:v>
                </c:pt>
                <c:pt idx="31481">
                  <c:v>1</c:v>
                </c:pt>
                <c:pt idx="31482">
                  <c:v>1</c:v>
                </c:pt>
                <c:pt idx="31483">
                  <c:v>1</c:v>
                </c:pt>
                <c:pt idx="31484">
                  <c:v>1</c:v>
                </c:pt>
                <c:pt idx="31485">
                  <c:v>1</c:v>
                </c:pt>
                <c:pt idx="31486">
                  <c:v>1</c:v>
                </c:pt>
                <c:pt idx="31487">
                  <c:v>1</c:v>
                </c:pt>
                <c:pt idx="31488">
                  <c:v>1</c:v>
                </c:pt>
                <c:pt idx="31489">
                  <c:v>1</c:v>
                </c:pt>
                <c:pt idx="31490">
                  <c:v>1</c:v>
                </c:pt>
                <c:pt idx="31491">
                  <c:v>1</c:v>
                </c:pt>
                <c:pt idx="31492">
                  <c:v>1</c:v>
                </c:pt>
                <c:pt idx="31493">
                  <c:v>1</c:v>
                </c:pt>
                <c:pt idx="31494">
                  <c:v>1</c:v>
                </c:pt>
                <c:pt idx="31495">
                  <c:v>1</c:v>
                </c:pt>
                <c:pt idx="31496">
                  <c:v>1</c:v>
                </c:pt>
                <c:pt idx="31497">
                  <c:v>1</c:v>
                </c:pt>
                <c:pt idx="31498">
                  <c:v>1</c:v>
                </c:pt>
                <c:pt idx="31499">
                  <c:v>1</c:v>
                </c:pt>
                <c:pt idx="31500">
                  <c:v>1</c:v>
                </c:pt>
                <c:pt idx="31501">
                  <c:v>1</c:v>
                </c:pt>
                <c:pt idx="31502">
                  <c:v>1</c:v>
                </c:pt>
                <c:pt idx="31503">
                  <c:v>1</c:v>
                </c:pt>
                <c:pt idx="31504">
                  <c:v>1</c:v>
                </c:pt>
                <c:pt idx="31505">
                  <c:v>1</c:v>
                </c:pt>
                <c:pt idx="31506">
                  <c:v>1</c:v>
                </c:pt>
                <c:pt idx="31507">
                  <c:v>1</c:v>
                </c:pt>
                <c:pt idx="31508">
                  <c:v>1</c:v>
                </c:pt>
                <c:pt idx="31509">
                  <c:v>1</c:v>
                </c:pt>
                <c:pt idx="31510">
                  <c:v>1</c:v>
                </c:pt>
                <c:pt idx="31511">
                  <c:v>1</c:v>
                </c:pt>
                <c:pt idx="31512">
                  <c:v>1</c:v>
                </c:pt>
                <c:pt idx="31513">
                  <c:v>1</c:v>
                </c:pt>
                <c:pt idx="31514">
                  <c:v>1</c:v>
                </c:pt>
                <c:pt idx="31515">
                  <c:v>1</c:v>
                </c:pt>
                <c:pt idx="31516">
                  <c:v>1</c:v>
                </c:pt>
                <c:pt idx="31517">
                  <c:v>1</c:v>
                </c:pt>
                <c:pt idx="31518">
                  <c:v>1</c:v>
                </c:pt>
                <c:pt idx="31519">
                  <c:v>1</c:v>
                </c:pt>
                <c:pt idx="31520">
                  <c:v>1</c:v>
                </c:pt>
                <c:pt idx="31521">
                  <c:v>0.85714285700000004</c:v>
                </c:pt>
                <c:pt idx="31522">
                  <c:v>1</c:v>
                </c:pt>
                <c:pt idx="31523">
                  <c:v>1</c:v>
                </c:pt>
                <c:pt idx="31524">
                  <c:v>1</c:v>
                </c:pt>
                <c:pt idx="31525">
                  <c:v>1</c:v>
                </c:pt>
                <c:pt idx="31526">
                  <c:v>1</c:v>
                </c:pt>
                <c:pt idx="31527">
                  <c:v>1</c:v>
                </c:pt>
                <c:pt idx="31528">
                  <c:v>1</c:v>
                </c:pt>
                <c:pt idx="31529">
                  <c:v>1</c:v>
                </c:pt>
                <c:pt idx="31530">
                  <c:v>1</c:v>
                </c:pt>
                <c:pt idx="31531">
                  <c:v>1</c:v>
                </c:pt>
                <c:pt idx="31532">
                  <c:v>1</c:v>
                </c:pt>
                <c:pt idx="31533">
                  <c:v>1</c:v>
                </c:pt>
                <c:pt idx="31534">
                  <c:v>1</c:v>
                </c:pt>
                <c:pt idx="31535">
                  <c:v>1</c:v>
                </c:pt>
                <c:pt idx="31536">
                  <c:v>1</c:v>
                </c:pt>
                <c:pt idx="31537">
                  <c:v>1</c:v>
                </c:pt>
                <c:pt idx="31538">
                  <c:v>1</c:v>
                </c:pt>
                <c:pt idx="31539">
                  <c:v>1</c:v>
                </c:pt>
                <c:pt idx="31540">
                  <c:v>1</c:v>
                </c:pt>
                <c:pt idx="31541">
                  <c:v>1</c:v>
                </c:pt>
                <c:pt idx="31542">
                  <c:v>1</c:v>
                </c:pt>
                <c:pt idx="31543">
                  <c:v>1</c:v>
                </c:pt>
                <c:pt idx="31544">
                  <c:v>1</c:v>
                </c:pt>
                <c:pt idx="31545">
                  <c:v>1</c:v>
                </c:pt>
                <c:pt idx="31546">
                  <c:v>1</c:v>
                </c:pt>
                <c:pt idx="31547">
                  <c:v>1</c:v>
                </c:pt>
                <c:pt idx="31548">
                  <c:v>1</c:v>
                </c:pt>
                <c:pt idx="31549">
                  <c:v>1</c:v>
                </c:pt>
                <c:pt idx="31550">
                  <c:v>1</c:v>
                </c:pt>
                <c:pt idx="31551">
                  <c:v>1</c:v>
                </c:pt>
                <c:pt idx="31552">
                  <c:v>0.428571429</c:v>
                </c:pt>
                <c:pt idx="31553">
                  <c:v>1</c:v>
                </c:pt>
                <c:pt idx="31554">
                  <c:v>1</c:v>
                </c:pt>
                <c:pt idx="31555">
                  <c:v>1</c:v>
                </c:pt>
                <c:pt idx="31556">
                  <c:v>1</c:v>
                </c:pt>
                <c:pt idx="31557">
                  <c:v>1</c:v>
                </c:pt>
                <c:pt idx="31558">
                  <c:v>1</c:v>
                </c:pt>
                <c:pt idx="31559">
                  <c:v>1</c:v>
                </c:pt>
                <c:pt idx="31560">
                  <c:v>1</c:v>
                </c:pt>
                <c:pt idx="31561">
                  <c:v>1</c:v>
                </c:pt>
                <c:pt idx="31562">
                  <c:v>1</c:v>
                </c:pt>
                <c:pt idx="31563">
                  <c:v>1</c:v>
                </c:pt>
                <c:pt idx="31564">
                  <c:v>1</c:v>
                </c:pt>
                <c:pt idx="31565">
                  <c:v>1</c:v>
                </c:pt>
                <c:pt idx="31566">
                  <c:v>1</c:v>
                </c:pt>
                <c:pt idx="31567">
                  <c:v>1</c:v>
                </c:pt>
                <c:pt idx="31568">
                  <c:v>1</c:v>
                </c:pt>
                <c:pt idx="31569">
                  <c:v>1</c:v>
                </c:pt>
                <c:pt idx="31570">
                  <c:v>1</c:v>
                </c:pt>
                <c:pt idx="31571">
                  <c:v>1</c:v>
                </c:pt>
                <c:pt idx="31572">
                  <c:v>1</c:v>
                </c:pt>
                <c:pt idx="31573">
                  <c:v>1</c:v>
                </c:pt>
                <c:pt idx="31574">
                  <c:v>1</c:v>
                </c:pt>
                <c:pt idx="31575">
                  <c:v>1</c:v>
                </c:pt>
                <c:pt idx="31576">
                  <c:v>1</c:v>
                </c:pt>
                <c:pt idx="31577">
                  <c:v>1</c:v>
                </c:pt>
                <c:pt idx="31578">
                  <c:v>1</c:v>
                </c:pt>
                <c:pt idx="31579">
                  <c:v>1</c:v>
                </c:pt>
                <c:pt idx="31580">
                  <c:v>1</c:v>
                </c:pt>
                <c:pt idx="31581">
                  <c:v>1</c:v>
                </c:pt>
                <c:pt idx="31582">
                  <c:v>1</c:v>
                </c:pt>
                <c:pt idx="31583">
                  <c:v>1</c:v>
                </c:pt>
                <c:pt idx="31584">
                  <c:v>1</c:v>
                </c:pt>
                <c:pt idx="31585">
                  <c:v>1</c:v>
                </c:pt>
                <c:pt idx="31586">
                  <c:v>1</c:v>
                </c:pt>
                <c:pt idx="31587">
                  <c:v>1</c:v>
                </c:pt>
                <c:pt idx="31588">
                  <c:v>1</c:v>
                </c:pt>
                <c:pt idx="31589">
                  <c:v>1</c:v>
                </c:pt>
                <c:pt idx="31590">
                  <c:v>1</c:v>
                </c:pt>
                <c:pt idx="31591">
                  <c:v>1</c:v>
                </c:pt>
                <c:pt idx="31592">
                  <c:v>1</c:v>
                </c:pt>
                <c:pt idx="31593">
                  <c:v>1</c:v>
                </c:pt>
                <c:pt idx="31594">
                  <c:v>1</c:v>
                </c:pt>
                <c:pt idx="31595">
                  <c:v>1</c:v>
                </c:pt>
                <c:pt idx="31596">
                  <c:v>1</c:v>
                </c:pt>
                <c:pt idx="31597">
                  <c:v>1</c:v>
                </c:pt>
                <c:pt idx="31598">
                  <c:v>1</c:v>
                </c:pt>
                <c:pt idx="31599">
                  <c:v>1</c:v>
                </c:pt>
                <c:pt idx="31600">
                  <c:v>1</c:v>
                </c:pt>
                <c:pt idx="31601">
                  <c:v>1</c:v>
                </c:pt>
                <c:pt idx="31602">
                  <c:v>1</c:v>
                </c:pt>
                <c:pt idx="31603">
                  <c:v>1</c:v>
                </c:pt>
                <c:pt idx="31604">
                  <c:v>0.85714285700000004</c:v>
                </c:pt>
                <c:pt idx="31605">
                  <c:v>1</c:v>
                </c:pt>
                <c:pt idx="31606">
                  <c:v>1</c:v>
                </c:pt>
                <c:pt idx="31607">
                  <c:v>1</c:v>
                </c:pt>
                <c:pt idx="31608">
                  <c:v>1</c:v>
                </c:pt>
                <c:pt idx="31609">
                  <c:v>1</c:v>
                </c:pt>
                <c:pt idx="31610">
                  <c:v>1</c:v>
                </c:pt>
                <c:pt idx="31611">
                  <c:v>1</c:v>
                </c:pt>
                <c:pt idx="31612">
                  <c:v>1</c:v>
                </c:pt>
                <c:pt idx="31613">
                  <c:v>1</c:v>
                </c:pt>
                <c:pt idx="31614">
                  <c:v>1</c:v>
                </c:pt>
                <c:pt idx="31615">
                  <c:v>1</c:v>
                </c:pt>
                <c:pt idx="31616">
                  <c:v>1</c:v>
                </c:pt>
                <c:pt idx="31617">
                  <c:v>1</c:v>
                </c:pt>
                <c:pt idx="31618">
                  <c:v>1</c:v>
                </c:pt>
                <c:pt idx="31619">
                  <c:v>1</c:v>
                </c:pt>
                <c:pt idx="31620">
                  <c:v>1</c:v>
                </c:pt>
                <c:pt idx="31621">
                  <c:v>1</c:v>
                </c:pt>
                <c:pt idx="31622">
                  <c:v>1</c:v>
                </c:pt>
                <c:pt idx="31623">
                  <c:v>1</c:v>
                </c:pt>
                <c:pt idx="31624">
                  <c:v>1</c:v>
                </c:pt>
                <c:pt idx="31625">
                  <c:v>1</c:v>
                </c:pt>
                <c:pt idx="31626">
                  <c:v>1</c:v>
                </c:pt>
                <c:pt idx="31627">
                  <c:v>1</c:v>
                </c:pt>
                <c:pt idx="31628">
                  <c:v>1</c:v>
                </c:pt>
                <c:pt idx="31629">
                  <c:v>1</c:v>
                </c:pt>
                <c:pt idx="31630">
                  <c:v>1</c:v>
                </c:pt>
                <c:pt idx="31631">
                  <c:v>1</c:v>
                </c:pt>
                <c:pt idx="31632">
                  <c:v>1</c:v>
                </c:pt>
                <c:pt idx="31633">
                  <c:v>1</c:v>
                </c:pt>
                <c:pt idx="31634">
                  <c:v>1</c:v>
                </c:pt>
                <c:pt idx="31635">
                  <c:v>1</c:v>
                </c:pt>
                <c:pt idx="31636">
                  <c:v>1</c:v>
                </c:pt>
                <c:pt idx="31637">
                  <c:v>1</c:v>
                </c:pt>
                <c:pt idx="31638">
                  <c:v>1</c:v>
                </c:pt>
                <c:pt idx="31639">
                  <c:v>1</c:v>
                </c:pt>
                <c:pt idx="31640">
                  <c:v>1</c:v>
                </c:pt>
                <c:pt idx="31641">
                  <c:v>1</c:v>
                </c:pt>
                <c:pt idx="31642">
                  <c:v>1</c:v>
                </c:pt>
                <c:pt idx="31643">
                  <c:v>1</c:v>
                </c:pt>
                <c:pt idx="31644">
                  <c:v>1</c:v>
                </c:pt>
                <c:pt idx="31645">
                  <c:v>1</c:v>
                </c:pt>
                <c:pt idx="31646">
                  <c:v>1</c:v>
                </c:pt>
                <c:pt idx="31647">
                  <c:v>1</c:v>
                </c:pt>
                <c:pt idx="31648">
                  <c:v>1</c:v>
                </c:pt>
                <c:pt idx="31649">
                  <c:v>1</c:v>
                </c:pt>
                <c:pt idx="31650">
                  <c:v>1</c:v>
                </c:pt>
                <c:pt idx="31651">
                  <c:v>1</c:v>
                </c:pt>
                <c:pt idx="31652">
                  <c:v>1</c:v>
                </c:pt>
                <c:pt idx="31653">
                  <c:v>1</c:v>
                </c:pt>
                <c:pt idx="31654">
                  <c:v>1</c:v>
                </c:pt>
                <c:pt idx="31655">
                  <c:v>1</c:v>
                </c:pt>
                <c:pt idx="31656">
                  <c:v>1</c:v>
                </c:pt>
                <c:pt idx="31657">
                  <c:v>1</c:v>
                </c:pt>
                <c:pt idx="31658">
                  <c:v>1</c:v>
                </c:pt>
                <c:pt idx="31659">
                  <c:v>1</c:v>
                </c:pt>
                <c:pt idx="31660">
                  <c:v>1</c:v>
                </c:pt>
                <c:pt idx="31661">
                  <c:v>1</c:v>
                </c:pt>
                <c:pt idx="31662">
                  <c:v>1</c:v>
                </c:pt>
                <c:pt idx="31663">
                  <c:v>1</c:v>
                </c:pt>
                <c:pt idx="31664">
                  <c:v>1</c:v>
                </c:pt>
                <c:pt idx="31665">
                  <c:v>1</c:v>
                </c:pt>
                <c:pt idx="31666">
                  <c:v>1</c:v>
                </c:pt>
                <c:pt idx="31667">
                  <c:v>1</c:v>
                </c:pt>
                <c:pt idx="31668">
                  <c:v>1</c:v>
                </c:pt>
                <c:pt idx="31669">
                  <c:v>1</c:v>
                </c:pt>
                <c:pt idx="31670">
                  <c:v>1</c:v>
                </c:pt>
                <c:pt idx="31671">
                  <c:v>1</c:v>
                </c:pt>
                <c:pt idx="31672">
                  <c:v>1</c:v>
                </c:pt>
                <c:pt idx="31673">
                  <c:v>1</c:v>
                </c:pt>
                <c:pt idx="31674">
                  <c:v>1</c:v>
                </c:pt>
                <c:pt idx="31675">
                  <c:v>1</c:v>
                </c:pt>
                <c:pt idx="31676">
                  <c:v>1</c:v>
                </c:pt>
                <c:pt idx="31677">
                  <c:v>1</c:v>
                </c:pt>
                <c:pt idx="31678">
                  <c:v>1</c:v>
                </c:pt>
                <c:pt idx="31679">
                  <c:v>1</c:v>
                </c:pt>
                <c:pt idx="31680">
                  <c:v>1</c:v>
                </c:pt>
                <c:pt idx="31681">
                  <c:v>1</c:v>
                </c:pt>
                <c:pt idx="31682">
                  <c:v>1</c:v>
                </c:pt>
                <c:pt idx="31683">
                  <c:v>1</c:v>
                </c:pt>
                <c:pt idx="31684">
                  <c:v>1</c:v>
                </c:pt>
                <c:pt idx="31685">
                  <c:v>1</c:v>
                </c:pt>
                <c:pt idx="31686">
                  <c:v>1</c:v>
                </c:pt>
                <c:pt idx="31687">
                  <c:v>1</c:v>
                </c:pt>
                <c:pt idx="31688">
                  <c:v>1</c:v>
                </c:pt>
                <c:pt idx="31689">
                  <c:v>1</c:v>
                </c:pt>
                <c:pt idx="31690">
                  <c:v>1</c:v>
                </c:pt>
                <c:pt idx="31691">
                  <c:v>1</c:v>
                </c:pt>
                <c:pt idx="31692">
                  <c:v>1</c:v>
                </c:pt>
                <c:pt idx="31693">
                  <c:v>1</c:v>
                </c:pt>
                <c:pt idx="31694">
                  <c:v>1</c:v>
                </c:pt>
                <c:pt idx="31695">
                  <c:v>1</c:v>
                </c:pt>
                <c:pt idx="31696">
                  <c:v>1</c:v>
                </c:pt>
                <c:pt idx="31697">
                  <c:v>1</c:v>
                </c:pt>
                <c:pt idx="31698">
                  <c:v>1</c:v>
                </c:pt>
                <c:pt idx="31699">
                  <c:v>1</c:v>
                </c:pt>
                <c:pt idx="31700">
                  <c:v>1</c:v>
                </c:pt>
                <c:pt idx="31701">
                  <c:v>1</c:v>
                </c:pt>
                <c:pt idx="31702">
                  <c:v>1</c:v>
                </c:pt>
                <c:pt idx="31703">
                  <c:v>1</c:v>
                </c:pt>
                <c:pt idx="31704">
                  <c:v>1</c:v>
                </c:pt>
                <c:pt idx="31705">
                  <c:v>1</c:v>
                </c:pt>
                <c:pt idx="31706">
                  <c:v>1</c:v>
                </c:pt>
                <c:pt idx="31707">
                  <c:v>1</c:v>
                </c:pt>
                <c:pt idx="31708">
                  <c:v>1</c:v>
                </c:pt>
                <c:pt idx="31709">
                  <c:v>1</c:v>
                </c:pt>
                <c:pt idx="31710">
                  <c:v>1</c:v>
                </c:pt>
                <c:pt idx="31711">
                  <c:v>1</c:v>
                </c:pt>
                <c:pt idx="31712">
                  <c:v>1</c:v>
                </c:pt>
                <c:pt idx="31713">
                  <c:v>1</c:v>
                </c:pt>
                <c:pt idx="31714">
                  <c:v>1</c:v>
                </c:pt>
                <c:pt idx="31715">
                  <c:v>1</c:v>
                </c:pt>
                <c:pt idx="31716">
                  <c:v>1</c:v>
                </c:pt>
                <c:pt idx="31717">
                  <c:v>1</c:v>
                </c:pt>
                <c:pt idx="31718">
                  <c:v>1</c:v>
                </c:pt>
                <c:pt idx="31719">
                  <c:v>1</c:v>
                </c:pt>
                <c:pt idx="31720">
                  <c:v>1</c:v>
                </c:pt>
                <c:pt idx="31721">
                  <c:v>1</c:v>
                </c:pt>
                <c:pt idx="31722">
                  <c:v>1</c:v>
                </c:pt>
                <c:pt idx="31723">
                  <c:v>1</c:v>
                </c:pt>
                <c:pt idx="31724">
                  <c:v>1</c:v>
                </c:pt>
                <c:pt idx="31725">
                  <c:v>1</c:v>
                </c:pt>
                <c:pt idx="31726">
                  <c:v>1</c:v>
                </c:pt>
                <c:pt idx="31727">
                  <c:v>1</c:v>
                </c:pt>
                <c:pt idx="31728">
                  <c:v>1</c:v>
                </c:pt>
                <c:pt idx="31729">
                  <c:v>1</c:v>
                </c:pt>
                <c:pt idx="31730">
                  <c:v>1</c:v>
                </c:pt>
                <c:pt idx="31731">
                  <c:v>1</c:v>
                </c:pt>
                <c:pt idx="31732">
                  <c:v>1</c:v>
                </c:pt>
                <c:pt idx="31733">
                  <c:v>1</c:v>
                </c:pt>
                <c:pt idx="31734">
                  <c:v>1</c:v>
                </c:pt>
                <c:pt idx="31735">
                  <c:v>1</c:v>
                </c:pt>
                <c:pt idx="31736">
                  <c:v>1</c:v>
                </c:pt>
                <c:pt idx="31737">
                  <c:v>1</c:v>
                </c:pt>
                <c:pt idx="31738">
                  <c:v>1</c:v>
                </c:pt>
                <c:pt idx="31739">
                  <c:v>1</c:v>
                </c:pt>
                <c:pt idx="31740">
                  <c:v>1</c:v>
                </c:pt>
                <c:pt idx="31741">
                  <c:v>1</c:v>
                </c:pt>
                <c:pt idx="31742">
                  <c:v>1</c:v>
                </c:pt>
                <c:pt idx="31743">
                  <c:v>1</c:v>
                </c:pt>
                <c:pt idx="31744">
                  <c:v>1</c:v>
                </c:pt>
                <c:pt idx="31745">
                  <c:v>1</c:v>
                </c:pt>
                <c:pt idx="31746">
                  <c:v>1</c:v>
                </c:pt>
                <c:pt idx="31747">
                  <c:v>1</c:v>
                </c:pt>
                <c:pt idx="31748">
                  <c:v>1</c:v>
                </c:pt>
                <c:pt idx="31749">
                  <c:v>1</c:v>
                </c:pt>
                <c:pt idx="31750">
                  <c:v>1</c:v>
                </c:pt>
                <c:pt idx="31751">
                  <c:v>1</c:v>
                </c:pt>
                <c:pt idx="31752">
                  <c:v>1</c:v>
                </c:pt>
                <c:pt idx="31753">
                  <c:v>1</c:v>
                </c:pt>
                <c:pt idx="31754">
                  <c:v>1</c:v>
                </c:pt>
                <c:pt idx="31755">
                  <c:v>1</c:v>
                </c:pt>
                <c:pt idx="31756">
                  <c:v>1</c:v>
                </c:pt>
                <c:pt idx="31757">
                  <c:v>1</c:v>
                </c:pt>
                <c:pt idx="31758">
                  <c:v>1</c:v>
                </c:pt>
                <c:pt idx="31759">
                  <c:v>1</c:v>
                </c:pt>
                <c:pt idx="31760">
                  <c:v>1</c:v>
                </c:pt>
                <c:pt idx="31761">
                  <c:v>1</c:v>
                </c:pt>
                <c:pt idx="31762">
                  <c:v>1</c:v>
                </c:pt>
                <c:pt idx="31763">
                  <c:v>1</c:v>
                </c:pt>
                <c:pt idx="31764">
                  <c:v>1</c:v>
                </c:pt>
                <c:pt idx="31765">
                  <c:v>1</c:v>
                </c:pt>
                <c:pt idx="31766">
                  <c:v>1</c:v>
                </c:pt>
                <c:pt idx="31767">
                  <c:v>1</c:v>
                </c:pt>
                <c:pt idx="31768">
                  <c:v>1</c:v>
                </c:pt>
                <c:pt idx="31769">
                  <c:v>1</c:v>
                </c:pt>
                <c:pt idx="31770">
                  <c:v>1</c:v>
                </c:pt>
                <c:pt idx="31771">
                  <c:v>1</c:v>
                </c:pt>
                <c:pt idx="31772">
                  <c:v>1</c:v>
                </c:pt>
                <c:pt idx="31773">
                  <c:v>1</c:v>
                </c:pt>
                <c:pt idx="31774">
                  <c:v>1</c:v>
                </c:pt>
                <c:pt idx="31775">
                  <c:v>1</c:v>
                </c:pt>
                <c:pt idx="31776">
                  <c:v>1</c:v>
                </c:pt>
                <c:pt idx="31777">
                  <c:v>1</c:v>
                </c:pt>
                <c:pt idx="31778">
                  <c:v>1</c:v>
                </c:pt>
                <c:pt idx="31779">
                  <c:v>1</c:v>
                </c:pt>
                <c:pt idx="31780">
                  <c:v>1</c:v>
                </c:pt>
                <c:pt idx="31781">
                  <c:v>1</c:v>
                </c:pt>
                <c:pt idx="31782">
                  <c:v>1</c:v>
                </c:pt>
                <c:pt idx="31783">
                  <c:v>1</c:v>
                </c:pt>
                <c:pt idx="31784">
                  <c:v>1</c:v>
                </c:pt>
                <c:pt idx="31785">
                  <c:v>1</c:v>
                </c:pt>
                <c:pt idx="31786">
                  <c:v>1</c:v>
                </c:pt>
                <c:pt idx="31787">
                  <c:v>1</c:v>
                </c:pt>
                <c:pt idx="31788">
                  <c:v>1</c:v>
                </c:pt>
                <c:pt idx="31789">
                  <c:v>1</c:v>
                </c:pt>
                <c:pt idx="31790">
                  <c:v>1</c:v>
                </c:pt>
                <c:pt idx="31791">
                  <c:v>1</c:v>
                </c:pt>
                <c:pt idx="31792">
                  <c:v>1</c:v>
                </c:pt>
                <c:pt idx="31793">
                  <c:v>1</c:v>
                </c:pt>
                <c:pt idx="31794">
                  <c:v>1</c:v>
                </c:pt>
                <c:pt idx="31795">
                  <c:v>1</c:v>
                </c:pt>
                <c:pt idx="31796">
                  <c:v>1</c:v>
                </c:pt>
                <c:pt idx="31797">
                  <c:v>1</c:v>
                </c:pt>
                <c:pt idx="31798">
                  <c:v>1</c:v>
                </c:pt>
                <c:pt idx="31799">
                  <c:v>1</c:v>
                </c:pt>
                <c:pt idx="31800">
                  <c:v>1</c:v>
                </c:pt>
                <c:pt idx="31801">
                  <c:v>1</c:v>
                </c:pt>
                <c:pt idx="31802">
                  <c:v>1</c:v>
                </c:pt>
                <c:pt idx="31803">
                  <c:v>1</c:v>
                </c:pt>
                <c:pt idx="31804">
                  <c:v>1</c:v>
                </c:pt>
                <c:pt idx="31805">
                  <c:v>1</c:v>
                </c:pt>
                <c:pt idx="31806">
                  <c:v>1</c:v>
                </c:pt>
                <c:pt idx="31807">
                  <c:v>1</c:v>
                </c:pt>
                <c:pt idx="31808">
                  <c:v>1</c:v>
                </c:pt>
                <c:pt idx="31809">
                  <c:v>1</c:v>
                </c:pt>
                <c:pt idx="31810">
                  <c:v>1</c:v>
                </c:pt>
                <c:pt idx="31811">
                  <c:v>1</c:v>
                </c:pt>
                <c:pt idx="31812">
                  <c:v>1</c:v>
                </c:pt>
                <c:pt idx="31813">
                  <c:v>1</c:v>
                </c:pt>
                <c:pt idx="31814">
                  <c:v>1</c:v>
                </c:pt>
                <c:pt idx="31815">
                  <c:v>1</c:v>
                </c:pt>
                <c:pt idx="31816">
                  <c:v>1</c:v>
                </c:pt>
                <c:pt idx="31817">
                  <c:v>1</c:v>
                </c:pt>
                <c:pt idx="31818">
                  <c:v>0.85714285700000004</c:v>
                </c:pt>
                <c:pt idx="31819">
                  <c:v>1</c:v>
                </c:pt>
                <c:pt idx="31820">
                  <c:v>1</c:v>
                </c:pt>
                <c:pt idx="31821">
                  <c:v>1</c:v>
                </c:pt>
                <c:pt idx="31822">
                  <c:v>1</c:v>
                </c:pt>
                <c:pt idx="31823">
                  <c:v>1</c:v>
                </c:pt>
                <c:pt idx="31824">
                  <c:v>1</c:v>
                </c:pt>
                <c:pt idx="31825">
                  <c:v>1</c:v>
                </c:pt>
                <c:pt idx="31826">
                  <c:v>1</c:v>
                </c:pt>
                <c:pt idx="31827">
                  <c:v>1</c:v>
                </c:pt>
                <c:pt idx="31828">
                  <c:v>1</c:v>
                </c:pt>
                <c:pt idx="31829">
                  <c:v>1</c:v>
                </c:pt>
                <c:pt idx="31830">
                  <c:v>1</c:v>
                </c:pt>
                <c:pt idx="31831">
                  <c:v>1</c:v>
                </c:pt>
                <c:pt idx="31832">
                  <c:v>1</c:v>
                </c:pt>
                <c:pt idx="31833">
                  <c:v>1</c:v>
                </c:pt>
                <c:pt idx="31834">
                  <c:v>1</c:v>
                </c:pt>
                <c:pt idx="31835">
                  <c:v>1</c:v>
                </c:pt>
                <c:pt idx="31836">
                  <c:v>1</c:v>
                </c:pt>
                <c:pt idx="31837">
                  <c:v>1</c:v>
                </c:pt>
                <c:pt idx="31838">
                  <c:v>1</c:v>
                </c:pt>
                <c:pt idx="31839">
                  <c:v>1</c:v>
                </c:pt>
                <c:pt idx="31840">
                  <c:v>1</c:v>
                </c:pt>
                <c:pt idx="31841">
                  <c:v>1</c:v>
                </c:pt>
                <c:pt idx="31842">
                  <c:v>1</c:v>
                </c:pt>
                <c:pt idx="31843">
                  <c:v>1</c:v>
                </c:pt>
                <c:pt idx="31844">
                  <c:v>1</c:v>
                </c:pt>
                <c:pt idx="31845">
                  <c:v>1</c:v>
                </c:pt>
                <c:pt idx="31846">
                  <c:v>1</c:v>
                </c:pt>
                <c:pt idx="31847">
                  <c:v>1</c:v>
                </c:pt>
                <c:pt idx="31848">
                  <c:v>1</c:v>
                </c:pt>
                <c:pt idx="31849">
                  <c:v>1</c:v>
                </c:pt>
                <c:pt idx="31850">
                  <c:v>1</c:v>
                </c:pt>
                <c:pt idx="31851">
                  <c:v>1</c:v>
                </c:pt>
                <c:pt idx="31852">
                  <c:v>1</c:v>
                </c:pt>
                <c:pt idx="31853">
                  <c:v>1</c:v>
                </c:pt>
                <c:pt idx="31854">
                  <c:v>1</c:v>
                </c:pt>
                <c:pt idx="31855">
                  <c:v>1</c:v>
                </c:pt>
                <c:pt idx="31856">
                  <c:v>1</c:v>
                </c:pt>
                <c:pt idx="31857">
                  <c:v>1</c:v>
                </c:pt>
                <c:pt idx="31858">
                  <c:v>1</c:v>
                </c:pt>
                <c:pt idx="31859">
                  <c:v>1</c:v>
                </c:pt>
                <c:pt idx="31860">
                  <c:v>1</c:v>
                </c:pt>
                <c:pt idx="31861">
                  <c:v>1</c:v>
                </c:pt>
                <c:pt idx="31862">
                  <c:v>1</c:v>
                </c:pt>
                <c:pt idx="31863">
                  <c:v>1</c:v>
                </c:pt>
                <c:pt idx="31864">
                  <c:v>1</c:v>
                </c:pt>
                <c:pt idx="31865">
                  <c:v>1</c:v>
                </c:pt>
                <c:pt idx="31866">
                  <c:v>1</c:v>
                </c:pt>
                <c:pt idx="31867">
                  <c:v>1</c:v>
                </c:pt>
                <c:pt idx="31868">
                  <c:v>1</c:v>
                </c:pt>
                <c:pt idx="31869">
                  <c:v>1</c:v>
                </c:pt>
                <c:pt idx="31870">
                  <c:v>1</c:v>
                </c:pt>
                <c:pt idx="31871">
                  <c:v>1</c:v>
                </c:pt>
                <c:pt idx="31872">
                  <c:v>1</c:v>
                </c:pt>
                <c:pt idx="31873">
                  <c:v>1</c:v>
                </c:pt>
                <c:pt idx="31874">
                  <c:v>1</c:v>
                </c:pt>
                <c:pt idx="31875">
                  <c:v>1</c:v>
                </c:pt>
                <c:pt idx="31876">
                  <c:v>1</c:v>
                </c:pt>
                <c:pt idx="31877">
                  <c:v>1</c:v>
                </c:pt>
                <c:pt idx="31878">
                  <c:v>1</c:v>
                </c:pt>
                <c:pt idx="31879">
                  <c:v>1</c:v>
                </c:pt>
                <c:pt idx="31880">
                  <c:v>1</c:v>
                </c:pt>
                <c:pt idx="31881">
                  <c:v>1</c:v>
                </c:pt>
                <c:pt idx="31882">
                  <c:v>1</c:v>
                </c:pt>
                <c:pt idx="31883">
                  <c:v>1</c:v>
                </c:pt>
                <c:pt idx="31884">
                  <c:v>1</c:v>
                </c:pt>
                <c:pt idx="31885">
                  <c:v>1</c:v>
                </c:pt>
                <c:pt idx="31886">
                  <c:v>1</c:v>
                </c:pt>
                <c:pt idx="31887">
                  <c:v>1</c:v>
                </c:pt>
                <c:pt idx="31888">
                  <c:v>1</c:v>
                </c:pt>
                <c:pt idx="31889">
                  <c:v>1</c:v>
                </c:pt>
                <c:pt idx="31890">
                  <c:v>1</c:v>
                </c:pt>
                <c:pt idx="31891">
                  <c:v>1</c:v>
                </c:pt>
                <c:pt idx="31892">
                  <c:v>1</c:v>
                </c:pt>
                <c:pt idx="31893">
                  <c:v>1</c:v>
                </c:pt>
                <c:pt idx="31894">
                  <c:v>1</c:v>
                </c:pt>
                <c:pt idx="31895">
                  <c:v>1</c:v>
                </c:pt>
                <c:pt idx="31896">
                  <c:v>1</c:v>
                </c:pt>
                <c:pt idx="31897">
                  <c:v>1</c:v>
                </c:pt>
                <c:pt idx="31898">
                  <c:v>1</c:v>
                </c:pt>
                <c:pt idx="31899">
                  <c:v>1</c:v>
                </c:pt>
                <c:pt idx="31900">
                  <c:v>1</c:v>
                </c:pt>
                <c:pt idx="31901">
                  <c:v>1</c:v>
                </c:pt>
                <c:pt idx="31902">
                  <c:v>1</c:v>
                </c:pt>
                <c:pt idx="31903">
                  <c:v>1</c:v>
                </c:pt>
                <c:pt idx="31904">
                  <c:v>1</c:v>
                </c:pt>
                <c:pt idx="31905">
                  <c:v>1</c:v>
                </c:pt>
                <c:pt idx="31906">
                  <c:v>1</c:v>
                </c:pt>
                <c:pt idx="31907">
                  <c:v>1</c:v>
                </c:pt>
                <c:pt idx="31908">
                  <c:v>1</c:v>
                </c:pt>
                <c:pt idx="31909">
                  <c:v>1</c:v>
                </c:pt>
                <c:pt idx="31910">
                  <c:v>1</c:v>
                </c:pt>
                <c:pt idx="31911">
                  <c:v>1</c:v>
                </c:pt>
                <c:pt idx="31912">
                  <c:v>1</c:v>
                </c:pt>
                <c:pt idx="31913">
                  <c:v>1</c:v>
                </c:pt>
                <c:pt idx="31914">
                  <c:v>1</c:v>
                </c:pt>
                <c:pt idx="31915">
                  <c:v>1</c:v>
                </c:pt>
                <c:pt idx="31916">
                  <c:v>1</c:v>
                </c:pt>
                <c:pt idx="31917">
                  <c:v>1</c:v>
                </c:pt>
                <c:pt idx="31918">
                  <c:v>1</c:v>
                </c:pt>
                <c:pt idx="31919">
                  <c:v>1</c:v>
                </c:pt>
                <c:pt idx="31920">
                  <c:v>1</c:v>
                </c:pt>
                <c:pt idx="31921">
                  <c:v>1</c:v>
                </c:pt>
                <c:pt idx="31922">
                  <c:v>1</c:v>
                </c:pt>
                <c:pt idx="31923">
                  <c:v>1</c:v>
                </c:pt>
                <c:pt idx="31924">
                  <c:v>1</c:v>
                </c:pt>
                <c:pt idx="31925">
                  <c:v>1</c:v>
                </c:pt>
                <c:pt idx="31926">
                  <c:v>1</c:v>
                </c:pt>
                <c:pt idx="31927">
                  <c:v>1</c:v>
                </c:pt>
                <c:pt idx="31928">
                  <c:v>1</c:v>
                </c:pt>
                <c:pt idx="31929">
                  <c:v>1</c:v>
                </c:pt>
                <c:pt idx="31930">
                  <c:v>0.28571428599999998</c:v>
                </c:pt>
                <c:pt idx="31931">
                  <c:v>1</c:v>
                </c:pt>
                <c:pt idx="31932">
                  <c:v>1</c:v>
                </c:pt>
                <c:pt idx="31933">
                  <c:v>1</c:v>
                </c:pt>
                <c:pt idx="31934">
                  <c:v>1</c:v>
                </c:pt>
                <c:pt idx="31935">
                  <c:v>1</c:v>
                </c:pt>
                <c:pt idx="31936">
                  <c:v>1</c:v>
                </c:pt>
                <c:pt idx="31937">
                  <c:v>1</c:v>
                </c:pt>
                <c:pt idx="31938">
                  <c:v>1</c:v>
                </c:pt>
                <c:pt idx="31939">
                  <c:v>1</c:v>
                </c:pt>
                <c:pt idx="31940">
                  <c:v>1</c:v>
                </c:pt>
                <c:pt idx="31941">
                  <c:v>1</c:v>
                </c:pt>
                <c:pt idx="31942">
                  <c:v>1</c:v>
                </c:pt>
                <c:pt idx="31943">
                  <c:v>1</c:v>
                </c:pt>
                <c:pt idx="31944">
                  <c:v>1</c:v>
                </c:pt>
                <c:pt idx="31945">
                  <c:v>1</c:v>
                </c:pt>
                <c:pt idx="31946">
                  <c:v>1</c:v>
                </c:pt>
                <c:pt idx="31947">
                  <c:v>1</c:v>
                </c:pt>
                <c:pt idx="31948">
                  <c:v>1</c:v>
                </c:pt>
                <c:pt idx="31949">
                  <c:v>1</c:v>
                </c:pt>
                <c:pt idx="31950">
                  <c:v>1</c:v>
                </c:pt>
                <c:pt idx="31951">
                  <c:v>1</c:v>
                </c:pt>
                <c:pt idx="31952">
                  <c:v>1</c:v>
                </c:pt>
                <c:pt idx="31953">
                  <c:v>1</c:v>
                </c:pt>
                <c:pt idx="31954">
                  <c:v>1</c:v>
                </c:pt>
                <c:pt idx="31955">
                  <c:v>1</c:v>
                </c:pt>
                <c:pt idx="31956">
                  <c:v>1</c:v>
                </c:pt>
                <c:pt idx="31957">
                  <c:v>0.16666666699999999</c:v>
                </c:pt>
                <c:pt idx="31958">
                  <c:v>1</c:v>
                </c:pt>
                <c:pt idx="31959">
                  <c:v>1</c:v>
                </c:pt>
                <c:pt idx="31960">
                  <c:v>1</c:v>
                </c:pt>
                <c:pt idx="31961">
                  <c:v>1</c:v>
                </c:pt>
                <c:pt idx="31962">
                  <c:v>1</c:v>
                </c:pt>
                <c:pt idx="31963">
                  <c:v>1</c:v>
                </c:pt>
                <c:pt idx="31964">
                  <c:v>1</c:v>
                </c:pt>
                <c:pt idx="31965">
                  <c:v>1</c:v>
                </c:pt>
                <c:pt idx="31966">
                  <c:v>1</c:v>
                </c:pt>
                <c:pt idx="31967">
                  <c:v>1</c:v>
                </c:pt>
                <c:pt idx="31968">
                  <c:v>1</c:v>
                </c:pt>
                <c:pt idx="31969">
                  <c:v>1</c:v>
                </c:pt>
                <c:pt idx="31970">
                  <c:v>1</c:v>
                </c:pt>
                <c:pt idx="31971">
                  <c:v>1</c:v>
                </c:pt>
                <c:pt idx="31972">
                  <c:v>1</c:v>
                </c:pt>
                <c:pt idx="31973">
                  <c:v>1</c:v>
                </c:pt>
                <c:pt idx="31974">
                  <c:v>1</c:v>
                </c:pt>
                <c:pt idx="31975">
                  <c:v>1</c:v>
                </c:pt>
                <c:pt idx="31976">
                  <c:v>1</c:v>
                </c:pt>
                <c:pt idx="31977">
                  <c:v>1</c:v>
                </c:pt>
                <c:pt idx="31978">
                  <c:v>1</c:v>
                </c:pt>
                <c:pt idx="31979">
                  <c:v>1</c:v>
                </c:pt>
                <c:pt idx="31980">
                  <c:v>1</c:v>
                </c:pt>
                <c:pt idx="31981">
                  <c:v>1</c:v>
                </c:pt>
                <c:pt idx="31982">
                  <c:v>1</c:v>
                </c:pt>
                <c:pt idx="31983">
                  <c:v>1</c:v>
                </c:pt>
                <c:pt idx="31984">
                  <c:v>1</c:v>
                </c:pt>
                <c:pt idx="31985">
                  <c:v>1</c:v>
                </c:pt>
                <c:pt idx="31986">
                  <c:v>1</c:v>
                </c:pt>
                <c:pt idx="31987">
                  <c:v>1</c:v>
                </c:pt>
                <c:pt idx="31988">
                  <c:v>1</c:v>
                </c:pt>
                <c:pt idx="31989">
                  <c:v>1</c:v>
                </c:pt>
                <c:pt idx="31990">
                  <c:v>1</c:v>
                </c:pt>
                <c:pt idx="31991">
                  <c:v>1</c:v>
                </c:pt>
                <c:pt idx="31992">
                  <c:v>1</c:v>
                </c:pt>
                <c:pt idx="31993">
                  <c:v>1</c:v>
                </c:pt>
                <c:pt idx="31994">
                  <c:v>1</c:v>
                </c:pt>
                <c:pt idx="31995">
                  <c:v>1</c:v>
                </c:pt>
                <c:pt idx="31996">
                  <c:v>1</c:v>
                </c:pt>
                <c:pt idx="31997">
                  <c:v>1</c:v>
                </c:pt>
                <c:pt idx="31998">
                  <c:v>1</c:v>
                </c:pt>
                <c:pt idx="31999">
                  <c:v>1</c:v>
                </c:pt>
                <c:pt idx="32000">
                  <c:v>1</c:v>
                </c:pt>
                <c:pt idx="32001">
                  <c:v>1</c:v>
                </c:pt>
                <c:pt idx="32002">
                  <c:v>1</c:v>
                </c:pt>
                <c:pt idx="32003">
                  <c:v>1</c:v>
                </c:pt>
                <c:pt idx="32004">
                  <c:v>1</c:v>
                </c:pt>
                <c:pt idx="32005">
                  <c:v>1</c:v>
                </c:pt>
                <c:pt idx="32006">
                  <c:v>1</c:v>
                </c:pt>
                <c:pt idx="32007">
                  <c:v>1</c:v>
                </c:pt>
                <c:pt idx="32008">
                  <c:v>1</c:v>
                </c:pt>
                <c:pt idx="32009">
                  <c:v>1</c:v>
                </c:pt>
                <c:pt idx="32010">
                  <c:v>1</c:v>
                </c:pt>
                <c:pt idx="32011">
                  <c:v>1</c:v>
                </c:pt>
                <c:pt idx="32012">
                  <c:v>1</c:v>
                </c:pt>
                <c:pt idx="32013">
                  <c:v>1</c:v>
                </c:pt>
                <c:pt idx="32014">
                  <c:v>1</c:v>
                </c:pt>
                <c:pt idx="32015">
                  <c:v>1</c:v>
                </c:pt>
                <c:pt idx="32016">
                  <c:v>1</c:v>
                </c:pt>
                <c:pt idx="32017">
                  <c:v>1</c:v>
                </c:pt>
                <c:pt idx="32018">
                  <c:v>1</c:v>
                </c:pt>
                <c:pt idx="32019">
                  <c:v>1</c:v>
                </c:pt>
                <c:pt idx="32020">
                  <c:v>1</c:v>
                </c:pt>
                <c:pt idx="32021">
                  <c:v>1</c:v>
                </c:pt>
                <c:pt idx="32022">
                  <c:v>1</c:v>
                </c:pt>
                <c:pt idx="32023">
                  <c:v>1</c:v>
                </c:pt>
                <c:pt idx="32024">
                  <c:v>1</c:v>
                </c:pt>
                <c:pt idx="32025">
                  <c:v>1</c:v>
                </c:pt>
                <c:pt idx="32026">
                  <c:v>1</c:v>
                </c:pt>
                <c:pt idx="32027">
                  <c:v>1</c:v>
                </c:pt>
                <c:pt idx="32028">
                  <c:v>1</c:v>
                </c:pt>
                <c:pt idx="32029">
                  <c:v>1</c:v>
                </c:pt>
                <c:pt idx="32030">
                  <c:v>1</c:v>
                </c:pt>
                <c:pt idx="32031">
                  <c:v>1</c:v>
                </c:pt>
                <c:pt idx="32032">
                  <c:v>1</c:v>
                </c:pt>
                <c:pt idx="32033">
                  <c:v>1</c:v>
                </c:pt>
                <c:pt idx="32034">
                  <c:v>1</c:v>
                </c:pt>
                <c:pt idx="32035">
                  <c:v>1</c:v>
                </c:pt>
                <c:pt idx="32036">
                  <c:v>1</c:v>
                </c:pt>
                <c:pt idx="32037">
                  <c:v>1</c:v>
                </c:pt>
                <c:pt idx="32038">
                  <c:v>1</c:v>
                </c:pt>
                <c:pt idx="32039">
                  <c:v>1</c:v>
                </c:pt>
                <c:pt idx="32040">
                  <c:v>1</c:v>
                </c:pt>
                <c:pt idx="32041">
                  <c:v>1</c:v>
                </c:pt>
                <c:pt idx="32042">
                  <c:v>1</c:v>
                </c:pt>
                <c:pt idx="32043">
                  <c:v>1</c:v>
                </c:pt>
                <c:pt idx="32044">
                  <c:v>1</c:v>
                </c:pt>
                <c:pt idx="32045">
                  <c:v>1</c:v>
                </c:pt>
                <c:pt idx="32046">
                  <c:v>1</c:v>
                </c:pt>
                <c:pt idx="32047">
                  <c:v>1</c:v>
                </c:pt>
                <c:pt idx="32048">
                  <c:v>0.5</c:v>
                </c:pt>
                <c:pt idx="32049">
                  <c:v>1</c:v>
                </c:pt>
                <c:pt idx="32050">
                  <c:v>1</c:v>
                </c:pt>
                <c:pt idx="32051">
                  <c:v>1</c:v>
                </c:pt>
                <c:pt idx="32052">
                  <c:v>1</c:v>
                </c:pt>
                <c:pt idx="32053">
                  <c:v>1</c:v>
                </c:pt>
                <c:pt idx="32054">
                  <c:v>1</c:v>
                </c:pt>
                <c:pt idx="32055">
                  <c:v>1</c:v>
                </c:pt>
                <c:pt idx="32056">
                  <c:v>1</c:v>
                </c:pt>
                <c:pt idx="32057">
                  <c:v>1</c:v>
                </c:pt>
                <c:pt idx="32058">
                  <c:v>1</c:v>
                </c:pt>
                <c:pt idx="32059">
                  <c:v>1</c:v>
                </c:pt>
                <c:pt idx="32060">
                  <c:v>1</c:v>
                </c:pt>
                <c:pt idx="32061">
                  <c:v>1</c:v>
                </c:pt>
                <c:pt idx="32062">
                  <c:v>1</c:v>
                </c:pt>
                <c:pt idx="32063">
                  <c:v>1</c:v>
                </c:pt>
                <c:pt idx="32064">
                  <c:v>1</c:v>
                </c:pt>
                <c:pt idx="32065">
                  <c:v>1</c:v>
                </c:pt>
                <c:pt idx="32066">
                  <c:v>1</c:v>
                </c:pt>
                <c:pt idx="32067">
                  <c:v>1</c:v>
                </c:pt>
                <c:pt idx="32068">
                  <c:v>1</c:v>
                </c:pt>
                <c:pt idx="32069">
                  <c:v>1</c:v>
                </c:pt>
                <c:pt idx="32070">
                  <c:v>1</c:v>
                </c:pt>
                <c:pt idx="32071">
                  <c:v>1</c:v>
                </c:pt>
                <c:pt idx="32072">
                  <c:v>1</c:v>
                </c:pt>
                <c:pt idx="32073">
                  <c:v>1</c:v>
                </c:pt>
                <c:pt idx="32074">
                  <c:v>1</c:v>
                </c:pt>
                <c:pt idx="32075">
                  <c:v>1</c:v>
                </c:pt>
                <c:pt idx="32076">
                  <c:v>1</c:v>
                </c:pt>
                <c:pt idx="32077">
                  <c:v>0.66666666699999999</c:v>
                </c:pt>
                <c:pt idx="32078">
                  <c:v>1</c:v>
                </c:pt>
                <c:pt idx="32079">
                  <c:v>1</c:v>
                </c:pt>
                <c:pt idx="32080">
                  <c:v>1</c:v>
                </c:pt>
                <c:pt idx="32081">
                  <c:v>1</c:v>
                </c:pt>
                <c:pt idx="32082">
                  <c:v>1</c:v>
                </c:pt>
                <c:pt idx="32083">
                  <c:v>1</c:v>
                </c:pt>
                <c:pt idx="32084">
                  <c:v>1</c:v>
                </c:pt>
                <c:pt idx="32085">
                  <c:v>1</c:v>
                </c:pt>
                <c:pt idx="32086">
                  <c:v>1</c:v>
                </c:pt>
                <c:pt idx="32087">
                  <c:v>1</c:v>
                </c:pt>
                <c:pt idx="32088">
                  <c:v>1</c:v>
                </c:pt>
                <c:pt idx="32089">
                  <c:v>1</c:v>
                </c:pt>
                <c:pt idx="32090">
                  <c:v>1</c:v>
                </c:pt>
                <c:pt idx="32091">
                  <c:v>1</c:v>
                </c:pt>
                <c:pt idx="32092">
                  <c:v>1</c:v>
                </c:pt>
                <c:pt idx="32093">
                  <c:v>1</c:v>
                </c:pt>
                <c:pt idx="32094">
                  <c:v>1</c:v>
                </c:pt>
                <c:pt idx="32095">
                  <c:v>1</c:v>
                </c:pt>
                <c:pt idx="32096">
                  <c:v>1</c:v>
                </c:pt>
                <c:pt idx="32097">
                  <c:v>1</c:v>
                </c:pt>
                <c:pt idx="32098">
                  <c:v>1</c:v>
                </c:pt>
                <c:pt idx="32099">
                  <c:v>1</c:v>
                </c:pt>
                <c:pt idx="32100">
                  <c:v>1</c:v>
                </c:pt>
                <c:pt idx="32101">
                  <c:v>1</c:v>
                </c:pt>
                <c:pt idx="32102">
                  <c:v>1</c:v>
                </c:pt>
                <c:pt idx="32103">
                  <c:v>1</c:v>
                </c:pt>
                <c:pt idx="32104">
                  <c:v>1</c:v>
                </c:pt>
                <c:pt idx="32105">
                  <c:v>1</c:v>
                </c:pt>
                <c:pt idx="32106">
                  <c:v>1</c:v>
                </c:pt>
                <c:pt idx="32107">
                  <c:v>1</c:v>
                </c:pt>
                <c:pt idx="32108">
                  <c:v>1</c:v>
                </c:pt>
                <c:pt idx="32109">
                  <c:v>1</c:v>
                </c:pt>
                <c:pt idx="32110">
                  <c:v>1</c:v>
                </c:pt>
                <c:pt idx="32111">
                  <c:v>1</c:v>
                </c:pt>
                <c:pt idx="32112">
                  <c:v>1</c:v>
                </c:pt>
                <c:pt idx="32113">
                  <c:v>1</c:v>
                </c:pt>
                <c:pt idx="32114">
                  <c:v>1</c:v>
                </c:pt>
                <c:pt idx="32115">
                  <c:v>1</c:v>
                </c:pt>
                <c:pt idx="32116">
                  <c:v>1</c:v>
                </c:pt>
                <c:pt idx="32117">
                  <c:v>1</c:v>
                </c:pt>
                <c:pt idx="32118">
                  <c:v>1</c:v>
                </c:pt>
                <c:pt idx="32119">
                  <c:v>1</c:v>
                </c:pt>
                <c:pt idx="32120">
                  <c:v>1</c:v>
                </c:pt>
                <c:pt idx="32121">
                  <c:v>1</c:v>
                </c:pt>
                <c:pt idx="32122">
                  <c:v>1</c:v>
                </c:pt>
                <c:pt idx="32123">
                  <c:v>1</c:v>
                </c:pt>
                <c:pt idx="32124">
                  <c:v>1</c:v>
                </c:pt>
                <c:pt idx="32125">
                  <c:v>1</c:v>
                </c:pt>
                <c:pt idx="32126">
                  <c:v>1</c:v>
                </c:pt>
                <c:pt idx="32127">
                  <c:v>1</c:v>
                </c:pt>
                <c:pt idx="32128">
                  <c:v>1</c:v>
                </c:pt>
                <c:pt idx="32129">
                  <c:v>1</c:v>
                </c:pt>
                <c:pt idx="32130">
                  <c:v>1</c:v>
                </c:pt>
                <c:pt idx="32131">
                  <c:v>1</c:v>
                </c:pt>
                <c:pt idx="32132">
                  <c:v>1</c:v>
                </c:pt>
                <c:pt idx="32133">
                  <c:v>1</c:v>
                </c:pt>
                <c:pt idx="32134">
                  <c:v>1</c:v>
                </c:pt>
                <c:pt idx="32135">
                  <c:v>1</c:v>
                </c:pt>
                <c:pt idx="32136">
                  <c:v>1</c:v>
                </c:pt>
                <c:pt idx="32137">
                  <c:v>1</c:v>
                </c:pt>
                <c:pt idx="32138">
                  <c:v>1</c:v>
                </c:pt>
                <c:pt idx="32139">
                  <c:v>1</c:v>
                </c:pt>
                <c:pt idx="32140">
                  <c:v>1</c:v>
                </c:pt>
                <c:pt idx="32141">
                  <c:v>1</c:v>
                </c:pt>
                <c:pt idx="32142">
                  <c:v>1</c:v>
                </c:pt>
                <c:pt idx="32143">
                  <c:v>0.33333333300000001</c:v>
                </c:pt>
                <c:pt idx="32144">
                  <c:v>1</c:v>
                </c:pt>
                <c:pt idx="32145">
                  <c:v>1</c:v>
                </c:pt>
                <c:pt idx="32146">
                  <c:v>1</c:v>
                </c:pt>
                <c:pt idx="32147">
                  <c:v>1</c:v>
                </c:pt>
                <c:pt idx="32148">
                  <c:v>1</c:v>
                </c:pt>
                <c:pt idx="32149">
                  <c:v>1</c:v>
                </c:pt>
                <c:pt idx="32150">
                  <c:v>1</c:v>
                </c:pt>
                <c:pt idx="32151">
                  <c:v>1</c:v>
                </c:pt>
                <c:pt idx="32152">
                  <c:v>1</c:v>
                </c:pt>
                <c:pt idx="32153">
                  <c:v>1</c:v>
                </c:pt>
                <c:pt idx="32154">
                  <c:v>1</c:v>
                </c:pt>
                <c:pt idx="32155">
                  <c:v>1</c:v>
                </c:pt>
                <c:pt idx="32156">
                  <c:v>1</c:v>
                </c:pt>
                <c:pt idx="32157">
                  <c:v>1</c:v>
                </c:pt>
                <c:pt idx="32158">
                  <c:v>1</c:v>
                </c:pt>
                <c:pt idx="32159">
                  <c:v>1</c:v>
                </c:pt>
                <c:pt idx="32160">
                  <c:v>1</c:v>
                </c:pt>
                <c:pt idx="32161">
                  <c:v>1</c:v>
                </c:pt>
                <c:pt idx="32162">
                  <c:v>1</c:v>
                </c:pt>
                <c:pt idx="32163">
                  <c:v>1</c:v>
                </c:pt>
                <c:pt idx="32164">
                  <c:v>1</c:v>
                </c:pt>
                <c:pt idx="32165">
                  <c:v>1</c:v>
                </c:pt>
                <c:pt idx="32166">
                  <c:v>1</c:v>
                </c:pt>
                <c:pt idx="32167">
                  <c:v>1</c:v>
                </c:pt>
                <c:pt idx="32168">
                  <c:v>1</c:v>
                </c:pt>
                <c:pt idx="32169">
                  <c:v>1</c:v>
                </c:pt>
                <c:pt idx="32170">
                  <c:v>1</c:v>
                </c:pt>
                <c:pt idx="32171">
                  <c:v>1</c:v>
                </c:pt>
                <c:pt idx="32172">
                  <c:v>1</c:v>
                </c:pt>
                <c:pt idx="32173">
                  <c:v>1</c:v>
                </c:pt>
                <c:pt idx="32174">
                  <c:v>1</c:v>
                </c:pt>
                <c:pt idx="32175">
                  <c:v>1</c:v>
                </c:pt>
                <c:pt idx="32176">
                  <c:v>1</c:v>
                </c:pt>
                <c:pt idx="32177">
                  <c:v>1</c:v>
                </c:pt>
                <c:pt idx="32178">
                  <c:v>1</c:v>
                </c:pt>
                <c:pt idx="32179">
                  <c:v>1</c:v>
                </c:pt>
                <c:pt idx="32180">
                  <c:v>1</c:v>
                </c:pt>
                <c:pt idx="32181">
                  <c:v>1</c:v>
                </c:pt>
                <c:pt idx="32182">
                  <c:v>1</c:v>
                </c:pt>
                <c:pt idx="32183">
                  <c:v>0.33333333300000001</c:v>
                </c:pt>
                <c:pt idx="32184">
                  <c:v>1</c:v>
                </c:pt>
                <c:pt idx="32185">
                  <c:v>1</c:v>
                </c:pt>
                <c:pt idx="32186">
                  <c:v>1</c:v>
                </c:pt>
                <c:pt idx="32187">
                  <c:v>1</c:v>
                </c:pt>
                <c:pt idx="32188">
                  <c:v>1</c:v>
                </c:pt>
                <c:pt idx="32189">
                  <c:v>1</c:v>
                </c:pt>
                <c:pt idx="32190">
                  <c:v>1</c:v>
                </c:pt>
                <c:pt idx="32191">
                  <c:v>1</c:v>
                </c:pt>
                <c:pt idx="32192">
                  <c:v>1</c:v>
                </c:pt>
                <c:pt idx="32193">
                  <c:v>1</c:v>
                </c:pt>
                <c:pt idx="32194">
                  <c:v>1</c:v>
                </c:pt>
                <c:pt idx="32195">
                  <c:v>1</c:v>
                </c:pt>
                <c:pt idx="32196">
                  <c:v>1</c:v>
                </c:pt>
                <c:pt idx="32197">
                  <c:v>1</c:v>
                </c:pt>
                <c:pt idx="32198">
                  <c:v>1</c:v>
                </c:pt>
                <c:pt idx="32199">
                  <c:v>1</c:v>
                </c:pt>
                <c:pt idx="32200">
                  <c:v>1</c:v>
                </c:pt>
                <c:pt idx="32201">
                  <c:v>1</c:v>
                </c:pt>
                <c:pt idx="32202">
                  <c:v>1</c:v>
                </c:pt>
                <c:pt idx="32203">
                  <c:v>1</c:v>
                </c:pt>
                <c:pt idx="32204">
                  <c:v>1</c:v>
                </c:pt>
                <c:pt idx="32205">
                  <c:v>1</c:v>
                </c:pt>
                <c:pt idx="32206">
                  <c:v>1</c:v>
                </c:pt>
                <c:pt idx="32207">
                  <c:v>1</c:v>
                </c:pt>
                <c:pt idx="32208">
                  <c:v>1</c:v>
                </c:pt>
                <c:pt idx="32209">
                  <c:v>1</c:v>
                </c:pt>
                <c:pt idx="32210">
                  <c:v>1</c:v>
                </c:pt>
                <c:pt idx="32211">
                  <c:v>1</c:v>
                </c:pt>
                <c:pt idx="32212">
                  <c:v>1</c:v>
                </c:pt>
                <c:pt idx="32213">
                  <c:v>1</c:v>
                </c:pt>
                <c:pt idx="32214">
                  <c:v>1</c:v>
                </c:pt>
                <c:pt idx="32215">
                  <c:v>1</c:v>
                </c:pt>
                <c:pt idx="32216">
                  <c:v>1</c:v>
                </c:pt>
                <c:pt idx="32217">
                  <c:v>1</c:v>
                </c:pt>
                <c:pt idx="32218">
                  <c:v>1</c:v>
                </c:pt>
                <c:pt idx="32219">
                  <c:v>1</c:v>
                </c:pt>
                <c:pt idx="32220">
                  <c:v>1</c:v>
                </c:pt>
                <c:pt idx="32221">
                  <c:v>1</c:v>
                </c:pt>
                <c:pt idx="32222">
                  <c:v>1</c:v>
                </c:pt>
                <c:pt idx="32223">
                  <c:v>1</c:v>
                </c:pt>
                <c:pt idx="32224">
                  <c:v>1</c:v>
                </c:pt>
                <c:pt idx="32225">
                  <c:v>1</c:v>
                </c:pt>
                <c:pt idx="32226">
                  <c:v>1</c:v>
                </c:pt>
                <c:pt idx="32227">
                  <c:v>1</c:v>
                </c:pt>
                <c:pt idx="32228">
                  <c:v>1</c:v>
                </c:pt>
                <c:pt idx="32229">
                  <c:v>1</c:v>
                </c:pt>
                <c:pt idx="32230">
                  <c:v>1</c:v>
                </c:pt>
                <c:pt idx="32231">
                  <c:v>1</c:v>
                </c:pt>
                <c:pt idx="32232">
                  <c:v>1</c:v>
                </c:pt>
                <c:pt idx="32233">
                  <c:v>1</c:v>
                </c:pt>
                <c:pt idx="32234">
                  <c:v>1</c:v>
                </c:pt>
                <c:pt idx="32235">
                  <c:v>1</c:v>
                </c:pt>
                <c:pt idx="32236">
                  <c:v>1</c:v>
                </c:pt>
                <c:pt idx="32237">
                  <c:v>1</c:v>
                </c:pt>
                <c:pt idx="32238">
                  <c:v>1</c:v>
                </c:pt>
                <c:pt idx="32239">
                  <c:v>1</c:v>
                </c:pt>
                <c:pt idx="32240">
                  <c:v>1</c:v>
                </c:pt>
                <c:pt idx="32241">
                  <c:v>1</c:v>
                </c:pt>
                <c:pt idx="32242">
                  <c:v>1</c:v>
                </c:pt>
                <c:pt idx="32243">
                  <c:v>1</c:v>
                </c:pt>
                <c:pt idx="32244">
                  <c:v>1</c:v>
                </c:pt>
                <c:pt idx="32245">
                  <c:v>1</c:v>
                </c:pt>
                <c:pt idx="32246">
                  <c:v>1</c:v>
                </c:pt>
                <c:pt idx="32247">
                  <c:v>1</c:v>
                </c:pt>
                <c:pt idx="32248">
                  <c:v>1</c:v>
                </c:pt>
                <c:pt idx="32249">
                  <c:v>1</c:v>
                </c:pt>
                <c:pt idx="32250">
                  <c:v>1</c:v>
                </c:pt>
                <c:pt idx="32251">
                  <c:v>1</c:v>
                </c:pt>
                <c:pt idx="32252">
                  <c:v>1</c:v>
                </c:pt>
                <c:pt idx="32253">
                  <c:v>1</c:v>
                </c:pt>
                <c:pt idx="32254">
                  <c:v>1</c:v>
                </c:pt>
                <c:pt idx="32255">
                  <c:v>1</c:v>
                </c:pt>
                <c:pt idx="32256">
                  <c:v>1</c:v>
                </c:pt>
                <c:pt idx="32257">
                  <c:v>1</c:v>
                </c:pt>
                <c:pt idx="32258">
                  <c:v>1</c:v>
                </c:pt>
                <c:pt idx="32259">
                  <c:v>1</c:v>
                </c:pt>
                <c:pt idx="32260">
                  <c:v>1</c:v>
                </c:pt>
                <c:pt idx="32261">
                  <c:v>1</c:v>
                </c:pt>
                <c:pt idx="32262">
                  <c:v>1</c:v>
                </c:pt>
                <c:pt idx="32263">
                  <c:v>1</c:v>
                </c:pt>
                <c:pt idx="32264">
                  <c:v>1</c:v>
                </c:pt>
                <c:pt idx="32265">
                  <c:v>1</c:v>
                </c:pt>
                <c:pt idx="32266">
                  <c:v>1</c:v>
                </c:pt>
                <c:pt idx="32267">
                  <c:v>1</c:v>
                </c:pt>
                <c:pt idx="32268">
                  <c:v>1</c:v>
                </c:pt>
                <c:pt idx="32269">
                  <c:v>1</c:v>
                </c:pt>
                <c:pt idx="32270">
                  <c:v>1</c:v>
                </c:pt>
                <c:pt idx="32271">
                  <c:v>1</c:v>
                </c:pt>
                <c:pt idx="32272">
                  <c:v>1</c:v>
                </c:pt>
                <c:pt idx="32273">
                  <c:v>1</c:v>
                </c:pt>
                <c:pt idx="32274">
                  <c:v>1</c:v>
                </c:pt>
                <c:pt idx="32275">
                  <c:v>1</c:v>
                </c:pt>
                <c:pt idx="32276">
                  <c:v>1</c:v>
                </c:pt>
                <c:pt idx="32277">
                  <c:v>1</c:v>
                </c:pt>
                <c:pt idx="32278">
                  <c:v>1</c:v>
                </c:pt>
                <c:pt idx="32279">
                  <c:v>1</c:v>
                </c:pt>
                <c:pt idx="32280">
                  <c:v>1</c:v>
                </c:pt>
                <c:pt idx="32281">
                  <c:v>1</c:v>
                </c:pt>
                <c:pt idx="32282">
                  <c:v>1</c:v>
                </c:pt>
                <c:pt idx="32283">
                  <c:v>1</c:v>
                </c:pt>
                <c:pt idx="32284">
                  <c:v>1</c:v>
                </c:pt>
                <c:pt idx="32285">
                  <c:v>1</c:v>
                </c:pt>
                <c:pt idx="32286">
                  <c:v>1</c:v>
                </c:pt>
                <c:pt idx="32287">
                  <c:v>1</c:v>
                </c:pt>
                <c:pt idx="32288">
                  <c:v>1</c:v>
                </c:pt>
                <c:pt idx="32289">
                  <c:v>1</c:v>
                </c:pt>
                <c:pt idx="32290">
                  <c:v>1</c:v>
                </c:pt>
                <c:pt idx="32291">
                  <c:v>1</c:v>
                </c:pt>
                <c:pt idx="32292">
                  <c:v>1</c:v>
                </c:pt>
                <c:pt idx="32293">
                  <c:v>1</c:v>
                </c:pt>
                <c:pt idx="32294">
                  <c:v>1</c:v>
                </c:pt>
                <c:pt idx="32295">
                  <c:v>1</c:v>
                </c:pt>
                <c:pt idx="32296">
                  <c:v>1</c:v>
                </c:pt>
                <c:pt idx="32297">
                  <c:v>1</c:v>
                </c:pt>
                <c:pt idx="32298">
                  <c:v>1</c:v>
                </c:pt>
                <c:pt idx="32299">
                  <c:v>1</c:v>
                </c:pt>
                <c:pt idx="32300">
                  <c:v>1</c:v>
                </c:pt>
                <c:pt idx="32301">
                  <c:v>1</c:v>
                </c:pt>
                <c:pt idx="32302">
                  <c:v>0.33333333300000001</c:v>
                </c:pt>
                <c:pt idx="32303">
                  <c:v>1</c:v>
                </c:pt>
                <c:pt idx="32304">
                  <c:v>1</c:v>
                </c:pt>
                <c:pt idx="32305">
                  <c:v>1</c:v>
                </c:pt>
                <c:pt idx="32306">
                  <c:v>1</c:v>
                </c:pt>
                <c:pt idx="32307">
                  <c:v>1</c:v>
                </c:pt>
                <c:pt idx="32308">
                  <c:v>1</c:v>
                </c:pt>
                <c:pt idx="32309">
                  <c:v>1</c:v>
                </c:pt>
                <c:pt idx="32310">
                  <c:v>1</c:v>
                </c:pt>
                <c:pt idx="32311">
                  <c:v>1</c:v>
                </c:pt>
                <c:pt idx="32312">
                  <c:v>1</c:v>
                </c:pt>
                <c:pt idx="32313">
                  <c:v>1</c:v>
                </c:pt>
                <c:pt idx="32314">
                  <c:v>1</c:v>
                </c:pt>
                <c:pt idx="32315">
                  <c:v>1</c:v>
                </c:pt>
                <c:pt idx="32316">
                  <c:v>1</c:v>
                </c:pt>
                <c:pt idx="32317">
                  <c:v>1</c:v>
                </c:pt>
                <c:pt idx="32318">
                  <c:v>1</c:v>
                </c:pt>
                <c:pt idx="32319">
                  <c:v>1</c:v>
                </c:pt>
                <c:pt idx="32320">
                  <c:v>1</c:v>
                </c:pt>
                <c:pt idx="32321">
                  <c:v>1</c:v>
                </c:pt>
                <c:pt idx="32322">
                  <c:v>1</c:v>
                </c:pt>
                <c:pt idx="32323">
                  <c:v>1</c:v>
                </c:pt>
                <c:pt idx="32324">
                  <c:v>1</c:v>
                </c:pt>
                <c:pt idx="32325">
                  <c:v>1</c:v>
                </c:pt>
                <c:pt idx="32326">
                  <c:v>1</c:v>
                </c:pt>
                <c:pt idx="32327">
                  <c:v>1</c:v>
                </c:pt>
                <c:pt idx="32328">
                  <c:v>1</c:v>
                </c:pt>
                <c:pt idx="32329">
                  <c:v>1</c:v>
                </c:pt>
                <c:pt idx="32330">
                  <c:v>1</c:v>
                </c:pt>
                <c:pt idx="32331">
                  <c:v>1</c:v>
                </c:pt>
                <c:pt idx="32332">
                  <c:v>1</c:v>
                </c:pt>
                <c:pt idx="32333">
                  <c:v>1</c:v>
                </c:pt>
                <c:pt idx="32334">
                  <c:v>1</c:v>
                </c:pt>
                <c:pt idx="32335">
                  <c:v>1</c:v>
                </c:pt>
                <c:pt idx="32336">
                  <c:v>1</c:v>
                </c:pt>
                <c:pt idx="32337">
                  <c:v>1</c:v>
                </c:pt>
                <c:pt idx="32338">
                  <c:v>1</c:v>
                </c:pt>
                <c:pt idx="32339">
                  <c:v>1</c:v>
                </c:pt>
                <c:pt idx="32340">
                  <c:v>1</c:v>
                </c:pt>
                <c:pt idx="32341">
                  <c:v>1</c:v>
                </c:pt>
                <c:pt idx="32342">
                  <c:v>1</c:v>
                </c:pt>
                <c:pt idx="32343">
                  <c:v>1</c:v>
                </c:pt>
                <c:pt idx="32344">
                  <c:v>1</c:v>
                </c:pt>
                <c:pt idx="32345">
                  <c:v>1</c:v>
                </c:pt>
                <c:pt idx="32346">
                  <c:v>1</c:v>
                </c:pt>
                <c:pt idx="32347">
                  <c:v>1</c:v>
                </c:pt>
                <c:pt idx="32348">
                  <c:v>1</c:v>
                </c:pt>
                <c:pt idx="32349">
                  <c:v>1</c:v>
                </c:pt>
                <c:pt idx="32350">
                  <c:v>1</c:v>
                </c:pt>
                <c:pt idx="32351">
                  <c:v>1</c:v>
                </c:pt>
                <c:pt idx="32352">
                  <c:v>1</c:v>
                </c:pt>
                <c:pt idx="32353">
                  <c:v>1</c:v>
                </c:pt>
                <c:pt idx="32354">
                  <c:v>1</c:v>
                </c:pt>
                <c:pt idx="32355">
                  <c:v>1</c:v>
                </c:pt>
                <c:pt idx="32356">
                  <c:v>1</c:v>
                </c:pt>
                <c:pt idx="32357">
                  <c:v>1</c:v>
                </c:pt>
                <c:pt idx="32358">
                  <c:v>1</c:v>
                </c:pt>
                <c:pt idx="32359">
                  <c:v>1</c:v>
                </c:pt>
                <c:pt idx="32360">
                  <c:v>1</c:v>
                </c:pt>
                <c:pt idx="32361">
                  <c:v>1</c:v>
                </c:pt>
                <c:pt idx="32362">
                  <c:v>1</c:v>
                </c:pt>
                <c:pt idx="32363">
                  <c:v>1</c:v>
                </c:pt>
                <c:pt idx="32364">
                  <c:v>1</c:v>
                </c:pt>
                <c:pt idx="32365">
                  <c:v>1</c:v>
                </c:pt>
                <c:pt idx="32366">
                  <c:v>1</c:v>
                </c:pt>
                <c:pt idx="32367">
                  <c:v>1</c:v>
                </c:pt>
                <c:pt idx="32368">
                  <c:v>1</c:v>
                </c:pt>
                <c:pt idx="32369">
                  <c:v>1</c:v>
                </c:pt>
                <c:pt idx="32370">
                  <c:v>1</c:v>
                </c:pt>
                <c:pt idx="32371">
                  <c:v>1</c:v>
                </c:pt>
                <c:pt idx="32372">
                  <c:v>1</c:v>
                </c:pt>
                <c:pt idx="32373">
                  <c:v>1</c:v>
                </c:pt>
                <c:pt idx="32374">
                  <c:v>1</c:v>
                </c:pt>
                <c:pt idx="32375">
                  <c:v>1</c:v>
                </c:pt>
                <c:pt idx="32376">
                  <c:v>1</c:v>
                </c:pt>
                <c:pt idx="32377">
                  <c:v>1</c:v>
                </c:pt>
                <c:pt idx="32378">
                  <c:v>1</c:v>
                </c:pt>
                <c:pt idx="32379">
                  <c:v>1</c:v>
                </c:pt>
                <c:pt idx="32380">
                  <c:v>1</c:v>
                </c:pt>
                <c:pt idx="32381">
                  <c:v>1</c:v>
                </c:pt>
                <c:pt idx="32382">
                  <c:v>1</c:v>
                </c:pt>
                <c:pt idx="32383">
                  <c:v>1</c:v>
                </c:pt>
                <c:pt idx="32384">
                  <c:v>1</c:v>
                </c:pt>
                <c:pt idx="32385">
                  <c:v>1</c:v>
                </c:pt>
                <c:pt idx="32386">
                  <c:v>1</c:v>
                </c:pt>
                <c:pt idx="32387">
                  <c:v>1</c:v>
                </c:pt>
                <c:pt idx="32388">
                  <c:v>1</c:v>
                </c:pt>
                <c:pt idx="32389">
                  <c:v>1</c:v>
                </c:pt>
                <c:pt idx="32390">
                  <c:v>1</c:v>
                </c:pt>
                <c:pt idx="32391">
                  <c:v>1</c:v>
                </c:pt>
                <c:pt idx="32392">
                  <c:v>1</c:v>
                </c:pt>
                <c:pt idx="32393">
                  <c:v>1</c:v>
                </c:pt>
                <c:pt idx="32394">
                  <c:v>1</c:v>
                </c:pt>
                <c:pt idx="32395">
                  <c:v>1</c:v>
                </c:pt>
                <c:pt idx="32396">
                  <c:v>1</c:v>
                </c:pt>
                <c:pt idx="32397">
                  <c:v>1</c:v>
                </c:pt>
                <c:pt idx="32398">
                  <c:v>1</c:v>
                </c:pt>
                <c:pt idx="32399">
                  <c:v>1</c:v>
                </c:pt>
                <c:pt idx="32400">
                  <c:v>1</c:v>
                </c:pt>
                <c:pt idx="32401">
                  <c:v>1</c:v>
                </c:pt>
                <c:pt idx="32402">
                  <c:v>1</c:v>
                </c:pt>
                <c:pt idx="32403">
                  <c:v>1</c:v>
                </c:pt>
                <c:pt idx="32404">
                  <c:v>1</c:v>
                </c:pt>
                <c:pt idx="32405">
                  <c:v>1</c:v>
                </c:pt>
                <c:pt idx="32406">
                  <c:v>1</c:v>
                </c:pt>
                <c:pt idx="32407">
                  <c:v>1</c:v>
                </c:pt>
                <c:pt idx="32408">
                  <c:v>1</c:v>
                </c:pt>
                <c:pt idx="32409">
                  <c:v>1</c:v>
                </c:pt>
                <c:pt idx="32410">
                  <c:v>1</c:v>
                </c:pt>
                <c:pt idx="32411">
                  <c:v>1</c:v>
                </c:pt>
                <c:pt idx="32412">
                  <c:v>1</c:v>
                </c:pt>
                <c:pt idx="32413">
                  <c:v>1</c:v>
                </c:pt>
                <c:pt idx="32414">
                  <c:v>1</c:v>
                </c:pt>
                <c:pt idx="32415">
                  <c:v>1</c:v>
                </c:pt>
                <c:pt idx="32416">
                  <c:v>1</c:v>
                </c:pt>
                <c:pt idx="32417">
                  <c:v>1</c:v>
                </c:pt>
                <c:pt idx="32418">
                  <c:v>1</c:v>
                </c:pt>
                <c:pt idx="32419">
                  <c:v>1</c:v>
                </c:pt>
                <c:pt idx="32420">
                  <c:v>1</c:v>
                </c:pt>
                <c:pt idx="32421">
                  <c:v>1</c:v>
                </c:pt>
                <c:pt idx="32422">
                  <c:v>1</c:v>
                </c:pt>
                <c:pt idx="32423">
                  <c:v>1</c:v>
                </c:pt>
                <c:pt idx="32424">
                  <c:v>1</c:v>
                </c:pt>
                <c:pt idx="32425">
                  <c:v>1</c:v>
                </c:pt>
                <c:pt idx="32426">
                  <c:v>1</c:v>
                </c:pt>
                <c:pt idx="32427">
                  <c:v>1</c:v>
                </c:pt>
                <c:pt idx="32428">
                  <c:v>0.5</c:v>
                </c:pt>
                <c:pt idx="32429">
                  <c:v>1</c:v>
                </c:pt>
                <c:pt idx="32430">
                  <c:v>1</c:v>
                </c:pt>
                <c:pt idx="32431">
                  <c:v>1</c:v>
                </c:pt>
                <c:pt idx="32432">
                  <c:v>1</c:v>
                </c:pt>
                <c:pt idx="32433">
                  <c:v>1</c:v>
                </c:pt>
                <c:pt idx="32434">
                  <c:v>1</c:v>
                </c:pt>
                <c:pt idx="32435">
                  <c:v>1</c:v>
                </c:pt>
                <c:pt idx="32436">
                  <c:v>1</c:v>
                </c:pt>
                <c:pt idx="32437">
                  <c:v>1</c:v>
                </c:pt>
                <c:pt idx="32438">
                  <c:v>1</c:v>
                </c:pt>
                <c:pt idx="32439">
                  <c:v>1</c:v>
                </c:pt>
                <c:pt idx="32440">
                  <c:v>1</c:v>
                </c:pt>
                <c:pt idx="32441">
                  <c:v>1</c:v>
                </c:pt>
                <c:pt idx="32442">
                  <c:v>1</c:v>
                </c:pt>
                <c:pt idx="32443">
                  <c:v>1</c:v>
                </c:pt>
                <c:pt idx="32444">
                  <c:v>1</c:v>
                </c:pt>
                <c:pt idx="32445">
                  <c:v>1</c:v>
                </c:pt>
                <c:pt idx="32446">
                  <c:v>1</c:v>
                </c:pt>
                <c:pt idx="32447">
                  <c:v>1</c:v>
                </c:pt>
                <c:pt idx="32448">
                  <c:v>1</c:v>
                </c:pt>
                <c:pt idx="32449">
                  <c:v>1</c:v>
                </c:pt>
                <c:pt idx="32450">
                  <c:v>1</c:v>
                </c:pt>
                <c:pt idx="32451">
                  <c:v>1</c:v>
                </c:pt>
                <c:pt idx="32452">
                  <c:v>1</c:v>
                </c:pt>
                <c:pt idx="32453">
                  <c:v>1</c:v>
                </c:pt>
                <c:pt idx="32454">
                  <c:v>1</c:v>
                </c:pt>
                <c:pt idx="32455">
                  <c:v>1</c:v>
                </c:pt>
                <c:pt idx="32456">
                  <c:v>1</c:v>
                </c:pt>
                <c:pt idx="32457">
                  <c:v>1</c:v>
                </c:pt>
                <c:pt idx="32458">
                  <c:v>1</c:v>
                </c:pt>
                <c:pt idx="32459">
                  <c:v>1</c:v>
                </c:pt>
                <c:pt idx="32460">
                  <c:v>1</c:v>
                </c:pt>
                <c:pt idx="32461">
                  <c:v>1</c:v>
                </c:pt>
                <c:pt idx="32462">
                  <c:v>1</c:v>
                </c:pt>
                <c:pt idx="32463">
                  <c:v>1</c:v>
                </c:pt>
                <c:pt idx="32464">
                  <c:v>1</c:v>
                </c:pt>
                <c:pt idx="32465">
                  <c:v>1</c:v>
                </c:pt>
                <c:pt idx="32466">
                  <c:v>1</c:v>
                </c:pt>
                <c:pt idx="32467">
                  <c:v>1</c:v>
                </c:pt>
                <c:pt idx="32468">
                  <c:v>1</c:v>
                </c:pt>
                <c:pt idx="32469">
                  <c:v>1</c:v>
                </c:pt>
                <c:pt idx="32470">
                  <c:v>1</c:v>
                </c:pt>
                <c:pt idx="32471">
                  <c:v>1</c:v>
                </c:pt>
                <c:pt idx="32472">
                  <c:v>1</c:v>
                </c:pt>
                <c:pt idx="32473">
                  <c:v>1</c:v>
                </c:pt>
                <c:pt idx="32474">
                  <c:v>1</c:v>
                </c:pt>
                <c:pt idx="32475">
                  <c:v>1</c:v>
                </c:pt>
                <c:pt idx="32476">
                  <c:v>1</c:v>
                </c:pt>
                <c:pt idx="32477">
                  <c:v>1</c:v>
                </c:pt>
                <c:pt idx="32478">
                  <c:v>1</c:v>
                </c:pt>
                <c:pt idx="32479">
                  <c:v>1</c:v>
                </c:pt>
                <c:pt idx="32480">
                  <c:v>1</c:v>
                </c:pt>
                <c:pt idx="32481">
                  <c:v>1</c:v>
                </c:pt>
                <c:pt idx="32482">
                  <c:v>1</c:v>
                </c:pt>
                <c:pt idx="32483">
                  <c:v>1</c:v>
                </c:pt>
                <c:pt idx="32484">
                  <c:v>1</c:v>
                </c:pt>
                <c:pt idx="32485">
                  <c:v>1</c:v>
                </c:pt>
                <c:pt idx="32486">
                  <c:v>1</c:v>
                </c:pt>
                <c:pt idx="32487">
                  <c:v>1</c:v>
                </c:pt>
                <c:pt idx="32488">
                  <c:v>1</c:v>
                </c:pt>
                <c:pt idx="32489">
                  <c:v>1</c:v>
                </c:pt>
                <c:pt idx="32490">
                  <c:v>1</c:v>
                </c:pt>
                <c:pt idx="32491">
                  <c:v>1</c:v>
                </c:pt>
                <c:pt idx="32492">
                  <c:v>1</c:v>
                </c:pt>
                <c:pt idx="32493">
                  <c:v>1</c:v>
                </c:pt>
                <c:pt idx="32494">
                  <c:v>1</c:v>
                </c:pt>
                <c:pt idx="32495">
                  <c:v>1</c:v>
                </c:pt>
                <c:pt idx="32496">
                  <c:v>1</c:v>
                </c:pt>
                <c:pt idx="32497">
                  <c:v>1</c:v>
                </c:pt>
                <c:pt idx="32498">
                  <c:v>1</c:v>
                </c:pt>
                <c:pt idx="32499">
                  <c:v>1</c:v>
                </c:pt>
                <c:pt idx="32500">
                  <c:v>1</c:v>
                </c:pt>
                <c:pt idx="32501">
                  <c:v>1</c:v>
                </c:pt>
                <c:pt idx="32502">
                  <c:v>1</c:v>
                </c:pt>
                <c:pt idx="32503">
                  <c:v>1</c:v>
                </c:pt>
                <c:pt idx="32504">
                  <c:v>1</c:v>
                </c:pt>
                <c:pt idx="32505">
                  <c:v>1</c:v>
                </c:pt>
                <c:pt idx="32506">
                  <c:v>1</c:v>
                </c:pt>
                <c:pt idx="32507">
                  <c:v>1</c:v>
                </c:pt>
                <c:pt idx="32508">
                  <c:v>1</c:v>
                </c:pt>
                <c:pt idx="32509">
                  <c:v>1</c:v>
                </c:pt>
                <c:pt idx="32510">
                  <c:v>1</c:v>
                </c:pt>
                <c:pt idx="32511">
                  <c:v>1</c:v>
                </c:pt>
                <c:pt idx="32512">
                  <c:v>1</c:v>
                </c:pt>
                <c:pt idx="32513">
                  <c:v>1</c:v>
                </c:pt>
                <c:pt idx="32514">
                  <c:v>1</c:v>
                </c:pt>
                <c:pt idx="32515">
                  <c:v>1</c:v>
                </c:pt>
                <c:pt idx="32516">
                  <c:v>1</c:v>
                </c:pt>
                <c:pt idx="32517">
                  <c:v>1</c:v>
                </c:pt>
                <c:pt idx="32518">
                  <c:v>1</c:v>
                </c:pt>
                <c:pt idx="32519">
                  <c:v>1</c:v>
                </c:pt>
                <c:pt idx="32520">
                  <c:v>1</c:v>
                </c:pt>
                <c:pt idx="32521">
                  <c:v>1</c:v>
                </c:pt>
                <c:pt idx="32522">
                  <c:v>1</c:v>
                </c:pt>
                <c:pt idx="32523">
                  <c:v>1</c:v>
                </c:pt>
                <c:pt idx="32524">
                  <c:v>1</c:v>
                </c:pt>
                <c:pt idx="32525">
                  <c:v>1</c:v>
                </c:pt>
                <c:pt idx="32526">
                  <c:v>1</c:v>
                </c:pt>
                <c:pt idx="32527">
                  <c:v>1</c:v>
                </c:pt>
                <c:pt idx="32528">
                  <c:v>1</c:v>
                </c:pt>
                <c:pt idx="32529">
                  <c:v>1</c:v>
                </c:pt>
                <c:pt idx="32530">
                  <c:v>1</c:v>
                </c:pt>
                <c:pt idx="32531">
                  <c:v>1</c:v>
                </c:pt>
                <c:pt idx="32532">
                  <c:v>1</c:v>
                </c:pt>
                <c:pt idx="32533">
                  <c:v>1</c:v>
                </c:pt>
                <c:pt idx="32534">
                  <c:v>1</c:v>
                </c:pt>
                <c:pt idx="32535">
                  <c:v>1</c:v>
                </c:pt>
                <c:pt idx="32536">
                  <c:v>1</c:v>
                </c:pt>
                <c:pt idx="32537">
                  <c:v>1</c:v>
                </c:pt>
                <c:pt idx="32538">
                  <c:v>1</c:v>
                </c:pt>
                <c:pt idx="32539">
                  <c:v>1</c:v>
                </c:pt>
                <c:pt idx="32540">
                  <c:v>1</c:v>
                </c:pt>
                <c:pt idx="32541">
                  <c:v>1</c:v>
                </c:pt>
                <c:pt idx="32542">
                  <c:v>1</c:v>
                </c:pt>
                <c:pt idx="32543">
                  <c:v>1</c:v>
                </c:pt>
                <c:pt idx="32544">
                  <c:v>1</c:v>
                </c:pt>
                <c:pt idx="32545">
                  <c:v>0.66666666699999999</c:v>
                </c:pt>
                <c:pt idx="32546">
                  <c:v>1</c:v>
                </c:pt>
                <c:pt idx="32547">
                  <c:v>1</c:v>
                </c:pt>
                <c:pt idx="32548">
                  <c:v>1</c:v>
                </c:pt>
                <c:pt idx="32549">
                  <c:v>1</c:v>
                </c:pt>
                <c:pt idx="32550">
                  <c:v>1</c:v>
                </c:pt>
                <c:pt idx="32551">
                  <c:v>1</c:v>
                </c:pt>
                <c:pt idx="32552">
                  <c:v>1</c:v>
                </c:pt>
                <c:pt idx="32553">
                  <c:v>1</c:v>
                </c:pt>
                <c:pt idx="32554">
                  <c:v>1</c:v>
                </c:pt>
                <c:pt idx="32555">
                  <c:v>1</c:v>
                </c:pt>
                <c:pt idx="32556">
                  <c:v>1</c:v>
                </c:pt>
                <c:pt idx="32557">
                  <c:v>1</c:v>
                </c:pt>
                <c:pt idx="32558">
                  <c:v>1</c:v>
                </c:pt>
                <c:pt idx="32559">
                  <c:v>1</c:v>
                </c:pt>
                <c:pt idx="32560">
                  <c:v>1</c:v>
                </c:pt>
                <c:pt idx="32561">
                  <c:v>1</c:v>
                </c:pt>
                <c:pt idx="32562">
                  <c:v>1</c:v>
                </c:pt>
                <c:pt idx="32563">
                  <c:v>1</c:v>
                </c:pt>
                <c:pt idx="32564">
                  <c:v>1</c:v>
                </c:pt>
                <c:pt idx="32565">
                  <c:v>1</c:v>
                </c:pt>
                <c:pt idx="32566">
                  <c:v>1</c:v>
                </c:pt>
                <c:pt idx="32567">
                  <c:v>1</c:v>
                </c:pt>
                <c:pt idx="32568">
                  <c:v>1</c:v>
                </c:pt>
                <c:pt idx="32569">
                  <c:v>1</c:v>
                </c:pt>
                <c:pt idx="32570">
                  <c:v>1</c:v>
                </c:pt>
                <c:pt idx="32571">
                  <c:v>1</c:v>
                </c:pt>
                <c:pt idx="32572">
                  <c:v>1</c:v>
                </c:pt>
                <c:pt idx="32573">
                  <c:v>1</c:v>
                </c:pt>
                <c:pt idx="32574">
                  <c:v>1</c:v>
                </c:pt>
                <c:pt idx="32575">
                  <c:v>1</c:v>
                </c:pt>
                <c:pt idx="32576">
                  <c:v>1</c:v>
                </c:pt>
                <c:pt idx="32577">
                  <c:v>1</c:v>
                </c:pt>
                <c:pt idx="32578">
                  <c:v>1</c:v>
                </c:pt>
                <c:pt idx="32579">
                  <c:v>1</c:v>
                </c:pt>
                <c:pt idx="32580">
                  <c:v>1</c:v>
                </c:pt>
                <c:pt idx="32581">
                  <c:v>1</c:v>
                </c:pt>
                <c:pt idx="32582">
                  <c:v>1</c:v>
                </c:pt>
                <c:pt idx="32583">
                  <c:v>1</c:v>
                </c:pt>
                <c:pt idx="32584">
                  <c:v>1</c:v>
                </c:pt>
                <c:pt idx="32585">
                  <c:v>1</c:v>
                </c:pt>
                <c:pt idx="32586">
                  <c:v>1</c:v>
                </c:pt>
                <c:pt idx="32587">
                  <c:v>1</c:v>
                </c:pt>
                <c:pt idx="32588">
                  <c:v>1</c:v>
                </c:pt>
                <c:pt idx="32589">
                  <c:v>1</c:v>
                </c:pt>
                <c:pt idx="32590">
                  <c:v>1</c:v>
                </c:pt>
                <c:pt idx="32591">
                  <c:v>1</c:v>
                </c:pt>
                <c:pt idx="32592">
                  <c:v>1</c:v>
                </c:pt>
                <c:pt idx="32593">
                  <c:v>1</c:v>
                </c:pt>
                <c:pt idx="32594">
                  <c:v>1</c:v>
                </c:pt>
                <c:pt idx="32595">
                  <c:v>1</c:v>
                </c:pt>
                <c:pt idx="32596">
                  <c:v>1</c:v>
                </c:pt>
                <c:pt idx="32597">
                  <c:v>1</c:v>
                </c:pt>
                <c:pt idx="32598">
                  <c:v>1</c:v>
                </c:pt>
                <c:pt idx="32599">
                  <c:v>1</c:v>
                </c:pt>
                <c:pt idx="32600">
                  <c:v>1</c:v>
                </c:pt>
                <c:pt idx="32601">
                  <c:v>1</c:v>
                </c:pt>
                <c:pt idx="32602">
                  <c:v>1</c:v>
                </c:pt>
                <c:pt idx="32603">
                  <c:v>1</c:v>
                </c:pt>
                <c:pt idx="32604">
                  <c:v>1</c:v>
                </c:pt>
                <c:pt idx="32605">
                  <c:v>1</c:v>
                </c:pt>
                <c:pt idx="32606">
                  <c:v>1</c:v>
                </c:pt>
                <c:pt idx="32607">
                  <c:v>1</c:v>
                </c:pt>
                <c:pt idx="32608">
                  <c:v>1</c:v>
                </c:pt>
                <c:pt idx="32609">
                  <c:v>1</c:v>
                </c:pt>
                <c:pt idx="32610">
                  <c:v>1</c:v>
                </c:pt>
                <c:pt idx="32611">
                  <c:v>1</c:v>
                </c:pt>
                <c:pt idx="32612">
                  <c:v>1</c:v>
                </c:pt>
                <c:pt idx="32613">
                  <c:v>1</c:v>
                </c:pt>
                <c:pt idx="32614">
                  <c:v>1</c:v>
                </c:pt>
                <c:pt idx="32615">
                  <c:v>1</c:v>
                </c:pt>
                <c:pt idx="32616">
                  <c:v>1</c:v>
                </c:pt>
                <c:pt idx="32617">
                  <c:v>1</c:v>
                </c:pt>
                <c:pt idx="32618">
                  <c:v>1</c:v>
                </c:pt>
                <c:pt idx="32619">
                  <c:v>1</c:v>
                </c:pt>
                <c:pt idx="32620">
                  <c:v>1</c:v>
                </c:pt>
                <c:pt idx="32621">
                  <c:v>1</c:v>
                </c:pt>
                <c:pt idx="32622">
                  <c:v>1</c:v>
                </c:pt>
                <c:pt idx="32623">
                  <c:v>1</c:v>
                </c:pt>
                <c:pt idx="32624">
                  <c:v>1</c:v>
                </c:pt>
                <c:pt idx="32625">
                  <c:v>0.5</c:v>
                </c:pt>
                <c:pt idx="32626">
                  <c:v>1</c:v>
                </c:pt>
                <c:pt idx="32627">
                  <c:v>0.83333333300000001</c:v>
                </c:pt>
                <c:pt idx="32628">
                  <c:v>1</c:v>
                </c:pt>
                <c:pt idx="32629">
                  <c:v>1</c:v>
                </c:pt>
                <c:pt idx="32630">
                  <c:v>1</c:v>
                </c:pt>
                <c:pt idx="32631">
                  <c:v>1</c:v>
                </c:pt>
                <c:pt idx="32632">
                  <c:v>1</c:v>
                </c:pt>
                <c:pt idx="32633">
                  <c:v>1</c:v>
                </c:pt>
                <c:pt idx="32634">
                  <c:v>1</c:v>
                </c:pt>
                <c:pt idx="32635">
                  <c:v>1</c:v>
                </c:pt>
                <c:pt idx="32636">
                  <c:v>1</c:v>
                </c:pt>
                <c:pt idx="32637">
                  <c:v>1</c:v>
                </c:pt>
                <c:pt idx="32638">
                  <c:v>1</c:v>
                </c:pt>
                <c:pt idx="32639">
                  <c:v>1</c:v>
                </c:pt>
                <c:pt idx="32640">
                  <c:v>1</c:v>
                </c:pt>
                <c:pt idx="32641">
                  <c:v>1</c:v>
                </c:pt>
                <c:pt idx="32642">
                  <c:v>1</c:v>
                </c:pt>
                <c:pt idx="32643">
                  <c:v>1</c:v>
                </c:pt>
                <c:pt idx="32644">
                  <c:v>1</c:v>
                </c:pt>
                <c:pt idx="32645">
                  <c:v>1</c:v>
                </c:pt>
                <c:pt idx="32646">
                  <c:v>1</c:v>
                </c:pt>
                <c:pt idx="32647">
                  <c:v>1</c:v>
                </c:pt>
                <c:pt idx="32648">
                  <c:v>1</c:v>
                </c:pt>
                <c:pt idx="32649">
                  <c:v>1</c:v>
                </c:pt>
                <c:pt idx="32650">
                  <c:v>1</c:v>
                </c:pt>
                <c:pt idx="32651">
                  <c:v>1</c:v>
                </c:pt>
                <c:pt idx="32652">
                  <c:v>1</c:v>
                </c:pt>
                <c:pt idx="32653">
                  <c:v>1</c:v>
                </c:pt>
                <c:pt idx="32654">
                  <c:v>1</c:v>
                </c:pt>
                <c:pt idx="32655">
                  <c:v>1</c:v>
                </c:pt>
                <c:pt idx="32656">
                  <c:v>1</c:v>
                </c:pt>
                <c:pt idx="32657">
                  <c:v>1</c:v>
                </c:pt>
                <c:pt idx="32658">
                  <c:v>1</c:v>
                </c:pt>
                <c:pt idx="32659">
                  <c:v>1</c:v>
                </c:pt>
                <c:pt idx="32660">
                  <c:v>1</c:v>
                </c:pt>
                <c:pt idx="32661">
                  <c:v>1</c:v>
                </c:pt>
                <c:pt idx="32662">
                  <c:v>1</c:v>
                </c:pt>
                <c:pt idx="32663">
                  <c:v>1</c:v>
                </c:pt>
                <c:pt idx="32664">
                  <c:v>1</c:v>
                </c:pt>
                <c:pt idx="32665">
                  <c:v>1</c:v>
                </c:pt>
                <c:pt idx="32666">
                  <c:v>1</c:v>
                </c:pt>
                <c:pt idx="32667">
                  <c:v>1</c:v>
                </c:pt>
                <c:pt idx="32668">
                  <c:v>1</c:v>
                </c:pt>
                <c:pt idx="32669">
                  <c:v>1</c:v>
                </c:pt>
                <c:pt idx="32670">
                  <c:v>1</c:v>
                </c:pt>
                <c:pt idx="32671">
                  <c:v>1</c:v>
                </c:pt>
                <c:pt idx="32672">
                  <c:v>1</c:v>
                </c:pt>
                <c:pt idx="32673">
                  <c:v>1</c:v>
                </c:pt>
                <c:pt idx="32674">
                  <c:v>1</c:v>
                </c:pt>
                <c:pt idx="32675">
                  <c:v>1</c:v>
                </c:pt>
                <c:pt idx="32676">
                  <c:v>1</c:v>
                </c:pt>
                <c:pt idx="32677">
                  <c:v>1</c:v>
                </c:pt>
                <c:pt idx="32678">
                  <c:v>1</c:v>
                </c:pt>
                <c:pt idx="32679">
                  <c:v>1</c:v>
                </c:pt>
                <c:pt idx="32680">
                  <c:v>1</c:v>
                </c:pt>
                <c:pt idx="32681">
                  <c:v>1</c:v>
                </c:pt>
                <c:pt idx="32682">
                  <c:v>1</c:v>
                </c:pt>
                <c:pt idx="32683">
                  <c:v>1</c:v>
                </c:pt>
                <c:pt idx="32684">
                  <c:v>1</c:v>
                </c:pt>
                <c:pt idx="32685">
                  <c:v>1</c:v>
                </c:pt>
                <c:pt idx="32686">
                  <c:v>1</c:v>
                </c:pt>
                <c:pt idx="32687">
                  <c:v>1</c:v>
                </c:pt>
                <c:pt idx="32688">
                  <c:v>1</c:v>
                </c:pt>
                <c:pt idx="32689">
                  <c:v>1</c:v>
                </c:pt>
                <c:pt idx="32690">
                  <c:v>1</c:v>
                </c:pt>
                <c:pt idx="32691">
                  <c:v>1</c:v>
                </c:pt>
                <c:pt idx="32692">
                  <c:v>1</c:v>
                </c:pt>
                <c:pt idx="32693">
                  <c:v>1</c:v>
                </c:pt>
                <c:pt idx="32694">
                  <c:v>1</c:v>
                </c:pt>
                <c:pt idx="32695">
                  <c:v>0.83333333300000001</c:v>
                </c:pt>
                <c:pt idx="32696">
                  <c:v>1</c:v>
                </c:pt>
                <c:pt idx="32697">
                  <c:v>1</c:v>
                </c:pt>
                <c:pt idx="32698">
                  <c:v>1</c:v>
                </c:pt>
                <c:pt idx="32699">
                  <c:v>1</c:v>
                </c:pt>
                <c:pt idx="32700">
                  <c:v>1</c:v>
                </c:pt>
                <c:pt idx="32701">
                  <c:v>1</c:v>
                </c:pt>
                <c:pt idx="32702">
                  <c:v>1</c:v>
                </c:pt>
                <c:pt idx="32703">
                  <c:v>1</c:v>
                </c:pt>
                <c:pt idx="32704">
                  <c:v>1</c:v>
                </c:pt>
                <c:pt idx="32705">
                  <c:v>1</c:v>
                </c:pt>
                <c:pt idx="32706">
                  <c:v>1</c:v>
                </c:pt>
                <c:pt idx="32707">
                  <c:v>1</c:v>
                </c:pt>
                <c:pt idx="32708">
                  <c:v>1</c:v>
                </c:pt>
                <c:pt idx="32709">
                  <c:v>1</c:v>
                </c:pt>
                <c:pt idx="32710">
                  <c:v>1</c:v>
                </c:pt>
                <c:pt idx="32711">
                  <c:v>1</c:v>
                </c:pt>
                <c:pt idx="32712">
                  <c:v>1</c:v>
                </c:pt>
                <c:pt idx="32713">
                  <c:v>1</c:v>
                </c:pt>
                <c:pt idx="32714">
                  <c:v>1</c:v>
                </c:pt>
                <c:pt idx="32715">
                  <c:v>1</c:v>
                </c:pt>
                <c:pt idx="32716">
                  <c:v>1</c:v>
                </c:pt>
                <c:pt idx="32717">
                  <c:v>1</c:v>
                </c:pt>
                <c:pt idx="32718">
                  <c:v>1</c:v>
                </c:pt>
                <c:pt idx="32719">
                  <c:v>1</c:v>
                </c:pt>
                <c:pt idx="32720">
                  <c:v>1</c:v>
                </c:pt>
                <c:pt idx="32721">
                  <c:v>1</c:v>
                </c:pt>
                <c:pt idx="32722">
                  <c:v>1</c:v>
                </c:pt>
                <c:pt idx="32723">
                  <c:v>1</c:v>
                </c:pt>
                <c:pt idx="32724">
                  <c:v>1</c:v>
                </c:pt>
                <c:pt idx="32725">
                  <c:v>1</c:v>
                </c:pt>
                <c:pt idx="32726">
                  <c:v>1</c:v>
                </c:pt>
                <c:pt idx="32727">
                  <c:v>1</c:v>
                </c:pt>
                <c:pt idx="32728">
                  <c:v>1</c:v>
                </c:pt>
                <c:pt idx="32729">
                  <c:v>1</c:v>
                </c:pt>
                <c:pt idx="32730">
                  <c:v>1</c:v>
                </c:pt>
                <c:pt idx="32731">
                  <c:v>1</c:v>
                </c:pt>
                <c:pt idx="32732">
                  <c:v>1</c:v>
                </c:pt>
                <c:pt idx="32733">
                  <c:v>1</c:v>
                </c:pt>
                <c:pt idx="32734">
                  <c:v>1</c:v>
                </c:pt>
                <c:pt idx="32735">
                  <c:v>1</c:v>
                </c:pt>
                <c:pt idx="32736">
                  <c:v>1</c:v>
                </c:pt>
                <c:pt idx="32737">
                  <c:v>1</c:v>
                </c:pt>
                <c:pt idx="32738">
                  <c:v>1</c:v>
                </c:pt>
                <c:pt idx="32739">
                  <c:v>1</c:v>
                </c:pt>
                <c:pt idx="32740">
                  <c:v>1</c:v>
                </c:pt>
                <c:pt idx="32741">
                  <c:v>1</c:v>
                </c:pt>
                <c:pt idx="32742">
                  <c:v>1</c:v>
                </c:pt>
                <c:pt idx="32743">
                  <c:v>1</c:v>
                </c:pt>
                <c:pt idx="32744">
                  <c:v>1</c:v>
                </c:pt>
                <c:pt idx="32745">
                  <c:v>1</c:v>
                </c:pt>
                <c:pt idx="32746">
                  <c:v>1</c:v>
                </c:pt>
                <c:pt idx="32747">
                  <c:v>1</c:v>
                </c:pt>
                <c:pt idx="32748">
                  <c:v>1</c:v>
                </c:pt>
                <c:pt idx="32749">
                  <c:v>1</c:v>
                </c:pt>
                <c:pt idx="32750">
                  <c:v>1</c:v>
                </c:pt>
                <c:pt idx="32751">
                  <c:v>1</c:v>
                </c:pt>
                <c:pt idx="32752">
                  <c:v>1</c:v>
                </c:pt>
                <c:pt idx="32753">
                  <c:v>1</c:v>
                </c:pt>
                <c:pt idx="32754">
                  <c:v>1</c:v>
                </c:pt>
                <c:pt idx="32755">
                  <c:v>1</c:v>
                </c:pt>
                <c:pt idx="32756">
                  <c:v>1</c:v>
                </c:pt>
                <c:pt idx="32757">
                  <c:v>1</c:v>
                </c:pt>
                <c:pt idx="32758">
                  <c:v>1</c:v>
                </c:pt>
                <c:pt idx="32759">
                  <c:v>1</c:v>
                </c:pt>
                <c:pt idx="32760">
                  <c:v>1</c:v>
                </c:pt>
                <c:pt idx="32761">
                  <c:v>1</c:v>
                </c:pt>
                <c:pt idx="32762">
                  <c:v>1</c:v>
                </c:pt>
                <c:pt idx="32763">
                  <c:v>1</c:v>
                </c:pt>
                <c:pt idx="32764">
                  <c:v>1</c:v>
                </c:pt>
                <c:pt idx="32765">
                  <c:v>1</c:v>
                </c:pt>
                <c:pt idx="32766">
                  <c:v>1</c:v>
                </c:pt>
                <c:pt idx="32767">
                  <c:v>1</c:v>
                </c:pt>
                <c:pt idx="32768">
                  <c:v>1</c:v>
                </c:pt>
                <c:pt idx="32769">
                  <c:v>1</c:v>
                </c:pt>
                <c:pt idx="32770">
                  <c:v>1</c:v>
                </c:pt>
                <c:pt idx="32771">
                  <c:v>1</c:v>
                </c:pt>
                <c:pt idx="32772">
                  <c:v>1</c:v>
                </c:pt>
                <c:pt idx="32773">
                  <c:v>1</c:v>
                </c:pt>
                <c:pt idx="32774">
                  <c:v>1</c:v>
                </c:pt>
                <c:pt idx="32775">
                  <c:v>1</c:v>
                </c:pt>
                <c:pt idx="32776">
                  <c:v>0.16666666699999999</c:v>
                </c:pt>
                <c:pt idx="32777">
                  <c:v>1</c:v>
                </c:pt>
                <c:pt idx="32778">
                  <c:v>1</c:v>
                </c:pt>
                <c:pt idx="32779">
                  <c:v>1</c:v>
                </c:pt>
                <c:pt idx="32780">
                  <c:v>1</c:v>
                </c:pt>
                <c:pt idx="32781">
                  <c:v>1</c:v>
                </c:pt>
                <c:pt idx="32782">
                  <c:v>1</c:v>
                </c:pt>
                <c:pt idx="32783">
                  <c:v>1</c:v>
                </c:pt>
                <c:pt idx="32784">
                  <c:v>1</c:v>
                </c:pt>
                <c:pt idx="32785">
                  <c:v>1</c:v>
                </c:pt>
                <c:pt idx="32786">
                  <c:v>1</c:v>
                </c:pt>
                <c:pt idx="32787">
                  <c:v>1</c:v>
                </c:pt>
                <c:pt idx="32788">
                  <c:v>1</c:v>
                </c:pt>
                <c:pt idx="32789">
                  <c:v>1</c:v>
                </c:pt>
                <c:pt idx="32790">
                  <c:v>1</c:v>
                </c:pt>
                <c:pt idx="32791">
                  <c:v>1</c:v>
                </c:pt>
                <c:pt idx="32792">
                  <c:v>1</c:v>
                </c:pt>
                <c:pt idx="32793">
                  <c:v>1</c:v>
                </c:pt>
                <c:pt idx="32794">
                  <c:v>1</c:v>
                </c:pt>
                <c:pt idx="32795">
                  <c:v>1</c:v>
                </c:pt>
                <c:pt idx="32796">
                  <c:v>1</c:v>
                </c:pt>
                <c:pt idx="32797">
                  <c:v>1</c:v>
                </c:pt>
                <c:pt idx="32798">
                  <c:v>1</c:v>
                </c:pt>
                <c:pt idx="32799">
                  <c:v>1</c:v>
                </c:pt>
                <c:pt idx="32800">
                  <c:v>1</c:v>
                </c:pt>
                <c:pt idx="32801">
                  <c:v>1</c:v>
                </c:pt>
                <c:pt idx="32802">
                  <c:v>1</c:v>
                </c:pt>
                <c:pt idx="32803">
                  <c:v>1</c:v>
                </c:pt>
                <c:pt idx="32804">
                  <c:v>1</c:v>
                </c:pt>
                <c:pt idx="32805">
                  <c:v>1</c:v>
                </c:pt>
                <c:pt idx="32806">
                  <c:v>1</c:v>
                </c:pt>
                <c:pt idx="32807">
                  <c:v>1</c:v>
                </c:pt>
                <c:pt idx="32808">
                  <c:v>1</c:v>
                </c:pt>
                <c:pt idx="32809">
                  <c:v>1</c:v>
                </c:pt>
                <c:pt idx="32810">
                  <c:v>1</c:v>
                </c:pt>
                <c:pt idx="32811">
                  <c:v>1</c:v>
                </c:pt>
                <c:pt idx="32812">
                  <c:v>0.83333333300000001</c:v>
                </c:pt>
                <c:pt idx="32813">
                  <c:v>1</c:v>
                </c:pt>
                <c:pt idx="32814">
                  <c:v>1</c:v>
                </c:pt>
                <c:pt idx="32815">
                  <c:v>0.33333333300000001</c:v>
                </c:pt>
                <c:pt idx="32816">
                  <c:v>1</c:v>
                </c:pt>
                <c:pt idx="32817">
                  <c:v>1</c:v>
                </c:pt>
                <c:pt idx="32818">
                  <c:v>1</c:v>
                </c:pt>
                <c:pt idx="32819">
                  <c:v>1</c:v>
                </c:pt>
                <c:pt idx="32820">
                  <c:v>1</c:v>
                </c:pt>
                <c:pt idx="32821">
                  <c:v>1</c:v>
                </c:pt>
                <c:pt idx="32822">
                  <c:v>1</c:v>
                </c:pt>
                <c:pt idx="32823">
                  <c:v>1</c:v>
                </c:pt>
                <c:pt idx="32824">
                  <c:v>1</c:v>
                </c:pt>
                <c:pt idx="32825">
                  <c:v>1</c:v>
                </c:pt>
                <c:pt idx="32826">
                  <c:v>1</c:v>
                </c:pt>
                <c:pt idx="32827">
                  <c:v>1</c:v>
                </c:pt>
                <c:pt idx="32828">
                  <c:v>1</c:v>
                </c:pt>
                <c:pt idx="32829">
                  <c:v>1</c:v>
                </c:pt>
                <c:pt idx="32830">
                  <c:v>1</c:v>
                </c:pt>
                <c:pt idx="32831">
                  <c:v>1</c:v>
                </c:pt>
                <c:pt idx="32832">
                  <c:v>1</c:v>
                </c:pt>
                <c:pt idx="32833">
                  <c:v>1</c:v>
                </c:pt>
                <c:pt idx="32834">
                  <c:v>1</c:v>
                </c:pt>
                <c:pt idx="32835">
                  <c:v>1</c:v>
                </c:pt>
                <c:pt idx="32836">
                  <c:v>1</c:v>
                </c:pt>
                <c:pt idx="32837">
                  <c:v>1</c:v>
                </c:pt>
                <c:pt idx="32838">
                  <c:v>1</c:v>
                </c:pt>
                <c:pt idx="32839">
                  <c:v>1</c:v>
                </c:pt>
                <c:pt idx="32840">
                  <c:v>1</c:v>
                </c:pt>
                <c:pt idx="32841">
                  <c:v>1</c:v>
                </c:pt>
                <c:pt idx="32842">
                  <c:v>1</c:v>
                </c:pt>
                <c:pt idx="32843">
                  <c:v>1</c:v>
                </c:pt>
                <c:pt idx="32844">
                  <c:v>1</c:v>
                </c:pt>
                <c:pt idx="32845">
                  <c:v>1</c:v>
                </c:pt>
                <c:pt idx="32846">
                  <c:v>1</c:v>
                </c:pt>
                <c:pt idx="32847">
                  <c:v>1</c:v>
                </c:pt>
                <c:pt idx="32848">
                  <c:v>1</c:v>
                </c:pt>
                <c:pt idx="32849">
                  <c:v>1</c:v>
                </c:pt>
                <c:pt idx="32850">
                  <c:v>1</c:v>
                </c:pt>
                <c:pt idx="32851">
                  <c:v>1</c:v>
                </c:pt>
                <c:pt idx="32852">
                  <c:v>1</c:v>
                </c:pt>
                <c:pt idx="32853">
                  <c:v>1</c:v>
                </c:pt>
                <c:pt idx="32854">
                  <c:v>1</c:v>
                </c:pt>
                <c:pt idx="32855">
                  <c:v>1</c:v>
                </c:pt>
                <c:pt idx="32856">
                  <c:v>1</c:v>
                </c:pt>
                <c:pt idx="32857">
                  <c:v>1</c:v>
                </c:pt>
                <c:pt idx="32858">
                  <c:v>1</c:v>
                </c:pt>
                <c:pt idx="32859">
                  <c:v>1</c:v>
                </c:pt>
                <c:pt idx="32860">
                  <c:v>1</c:v>
                </c:pt>
                <c:pt idx="32861">
                  <c:v>1</c:v>
                </c:pt>
                <c:pt idx="32862">
                  <c:v>1</c:v>
                </c:pt>
                <c:pt idx="32863">
                  <c:v>1</c:v>
                </c:pt>
                <c:pt idx="32864">
                  <c:v>1</c:v>
                </c:pt>
                <c:pt idx="32865">
                  <c:v>1</c:v>
                </c:pt>
                <c:pt idx="32866">
                  <c:v>1</c:v>
                </c:pt>
                <c:pt idx="32867">
                  <c:v>1</c:v>
                </c:pt>
                <c:pt idx="32868">
                  <c:v>1</c:v>
                </c:pt>
                <c:pt idx="32869">
                  <c:v>1</c:v>
                </c:pt>
                <c:pt idx="32870">
                  <c:v>1</c:v>
                </c:pt>
                <c:pt idx="32871">
                  <c:v>1</c:v>
                </c:pt>
                <c:pt idx="32872">
                  <c:v>1</c:v>
                </c:pt>
                <c:pt idx="32873">
                  <c:v>1</c:v>
                </c:pt>
                <c:pt idx="32874">
                  <c:v>1</c:v>
                </c:pt>
                <c:pt idx="32875">
                  <c:v>1</c:v>
                </c:pt>
                <c:pt idx="32876">
                  <c:v>1</c:v>
                </c:pt>
                <c:pt idx="32877">
                  <c:v>1</c:v>
                </c:pt>
                <c:pt idx="32878">
                  <c:v>1</c:v>
                </c:pt>
                <c:pt idx="32879">
                  <c:v>1</c:v>
                </c:pt>
                <c:pt idx="32880">
                  <c:v>1</c:v>
                </c:pt>
                <c:pt idx="32881">
                  <c:v>1</c:v>
                </c:pt>
                <c:pt idx="32882">
                  <c:v>1</c:v>
                </c:pt>
                <c:pt idx="32883">
                  <c:v>1</c:v>
                </c:pt>
                <c:pt idx="32884">
                  <c:v>1</c:v>
                </c:pt>
                <c:pt idx="32885">
                  <c:v>1</c:v>
                </c:pt>
                <c:pt idx="32886">
                  <c:v>1</c:v>
                </c:pt>
                <c:pt idx="32887">
                  <c:v>1</c:v>
                </c:pt>
                <c:pt idx="32888">
                  <c:v>1</c:v>
                </c:pt>
                <c:pt idx="32889">
                  <c:v>1</c:v>
                </c:pt>
                <c:pt idx="32890">
                  <c:v>1</c:v>
                </c:pt>
                <c:pt idx="32891">
                  <c:v>1</c:v>
                </c:pt>
                <c:pt idx="32892">
                  <c:v>1</c:v>
                </c:pt>
                <c:pt idx="32893">
                  <c:v>1</c:v>
                </c:pt>
                <c:pt idx="32894">
                  <c:v>1</c:v>
                </c:pt>
                <c:pt idx="32895">
                  <c:v>1</c:v>
                </c:pt>
                <c:pt idx="32896">
                  <c:v>1</c:v>
                </c:pt>
                <c:pt idx="32897">
                  <c:v>1</c:v>
                </c:pt>
                <c:pt idx="32898">
                  <c:v>1</c:v>
                </c:pt>
                <c:pt idx="32899">
                  <c:v>1</c:v>
                </c:pt>
                <c:pt idx="32900">
                  <c:v>1</c:v>
                </c:pt>
                <c:pt idx="32901">
                  <c:v>1</c:v>
                </c:pt>
                <c:pt idx="32902">
                  <c:v>1</c:v>
                </c:pt>
                <c:pt idx="32903">
                  <c:v>1</c:v>
                </c:pt>
                <c:pt idx="32904">
                  <c:v>1</c:v>
                </c:pt>
                <c:pt idx="32905">
                  <c:v>1</c:v>
                </c:pt>
                <c:pt idx="32906">
                  <c:v>1</c:v>
                </c:pt>
                <c:pt idx="32907">
                  <c:v>1</c:v>
                </c:pt>
                <c:pt idx="32908">
                  <c:v>1</c:v>
                </c:pt>
                <c:pt idx="32909">
                  <c:v>1</c:v>
                </c:pt>
                <c:pt idx="32910">
                  <c:v>1</c:v>
                </c:pt>
                <c:pt idx="32911">
                  <c:v>1</c:v>
                </c:pt>
                <c:pt idx="32912">
                  <c:v>1</c:v>
                </c:pt>
                <c:pt idx="32913">
                  <c:v>1</c:v>
                </c:pt>
                <c:pt idx="32914">
                  <c:v>1</c:v>
                </c:pt>
                <c:pt idx="32915">
                  <c:v>1</c:v>
                </c:pt>
                <c:pt idx="32916">
                  <c:v>1</c:v>
                </c:pt>
                <c:pt idx="32917">
                  <c:v>1</c:v>
                </c:pt>
                <c:pt idx="32918">
                  <c:v>1</c:v>
                </c:pt>
                <c:pt idx="32919">
                  <c:v>1</c:v>
                </c:pt>
                <c:pt idx="32920">
                  <c:v>1</c:v>
                </c:pt>
                <c:pt idx="32921">
                  <c:v>1</c:v>
                </c:pt>
                <c:pt idx="32922">
                  <c:v>1</c:v>
                </c:pt>
                <c:pt idx="32923">
                  <c:v>1</c:v>
                </c:pt>
                <c:pt idx="32924">
                  <c:v>1</c:v>
                </c:pt>
                <c:pt idx="32925">
                  <c:v>1</c:v>
                </c:pt>
                <c:pt idx="32926">
                  <c:v>1</c:v>
                </c:pt>
                <c:pt idx="32927">
                  <c:v>1</c:v>
                </c:pt>
                <c:pt idx="32928">
                  <c:v>1</c:v>
                </c:pt>
                <c:pt idx="32929">
                  <c:v>1</c:v>
                </c:pt>
                <c:pt idx="32930">
                  <c:v>1</c:v>
                </c:pt>
                <c:pt idx="32931">
                  <c:v>1</c:v>
                </c:pt>
                <c:pt idx="32932">
                  <c:v>1</c:v>
                </c:pt>
                <c:pt idx="32933">
                  <c:v>1</c:v>
                </c:pt>
                <c:pt idx="32934">
                  <c:v>1</c:v>
                </c:pt>
                <c:pt idx="32935">
                  <c:v>1</c:v>
                </c:pt>
                <c:pt idx="32936">
                  <c:v>1</c:v>
                </c:pt>
                <c:pt idx="32937">
                  <c:v>1</c:v>
                </c:pt>
                <c:pt idx="32938">
                  <c:v>1</c:v>
                </c:pt>
                <c:pt idx="32939">
                  <c:v>1</c:v>
                </c:pt>
                <c:pt idx="32940">
                  <c:v>1</c:v>
                </c:pt>
                <c:pt idx="32941">
                  <c:v>1</c:v>
                </c:pt>
                <c:pt idx="32942">
                  <c:v>1</c:v>
                </c:pt>
                <c:pt idx="32943">
                  <c:v>1</c:v>
                </c:pt>
                <c:pt idx="32944">
                  <c:v>1</c:v>
                </c:pt>
                <c:pt idx="32945">
                  <c:v>1</c:v>
                </c:pt>
                <c:pt idx="32946">
                  <c:v>1</c:v>
                </c:pt>
                <c:pt idx="32947">
                  <c:v>1</c:v>
                </c:pt>
                <c:pt idx="32948">
                  <c:v>1</c:v>
                </c:pt>
                <c:pt idx="32949">
                  <c:v>1</c:v>
                </c:pt>
                <c:pt idx="32950">
                  <c:v>1</c:v>
                </c:pt>
                <c:pt idx="32951">
                  <c:v>1</c:v>
                </c:pt>
                <c:pt idx="32952">
                  <c:v>1</c:v>
                </c:pt>
                <c:pt idx="32953">
                  <c:v>1</c:v>
                </c:pt>
                <c:pt idx="32954">
                  <c:v>1</c:v>
                </c:pt>
                <c:pt idx="32955">
                  <c:v>1</c:v>
                </c:pt>
                <c:pt idx="32956">
                  <c:v>1</c:v>
                </c:pt>
                <c:pt idx="32957">
                  <c:v>1</c:v>
                </c:pt>
                <c:pt idx="32958">
                  <c:v>1</c:v>
                </c:pt>
                <c:pt idx="32959">
                  <c:v>1</c:v>
                </c:pt>
                <c:pt idx="32960">
                  <c:v>1</c:v>
                </c:pt>
                <c:pt idx="32961">
                  <c:v>1</c:v>
                </c:pt>
                <c:pt idx="32962">
                  <c:v>1</c:v>
                </c:pt>
                <c:pt idx="32963">
                  <c:v>1</c:v>
                </c:pt>
                <c:pt idx="32964">
                  <c:v>1</c:v>
                </c:pt>
                <c:pt idx="32965">
                  <c:v>0.4</c:v>
                </c:pt>
                <c:pt idx="32966">
                  <c:v>1</c:v>
                </c:pt>
                <c:pt idx="32967">
                  <c:v>1</c:v>
                </c:pt>
                <c:pt idx="32968">
                  <c:v>1</c:v>
                </c:pt>
                <c:pt idx="32969">
                  <c:v>1</c:v>
                </c:pt>
                <c:pt idx="32970">
                  <c:v>1</c:v>
                </c:pt>
                <c:pt idx="32971">
                  <c:v>1</c:v>
                </c:pt>
                <c:pt idx="32972">
                  <c:v>1</c:v>
                </c:pt>
                <c:pt idx="32973">
                  <c:v>1</c:v>
                </c:pt>
                <c:pt idx="32974">
                  <c:v>1</c:v>
                </c:pt>
                <c:pt idx="32975">
                  <c:v>1</c:v>
                </c:pt>
                <c:pt idx="32976">
                  <c:v>1</c:v>
                </c:pt>
                <c:pt idx="32977">
                  <c:v>1</c:v>
                </c:pt>
                <c:pt idx="32978">
                  <c:v>1</c:v>
                </c:pt>
                <c:pt idx="32979">
                  <c:v>1</c:v>
                </c:pt>
                <c:pt idx="32980">
                  <c:v>1</c:v>
                </c:pt>
                <c:pt idx="32981">
                  <c:v>1</c:v>
                </c:pt>
                <c:pt idx="32982">
                  <c:v>1</c:v>
                </c:pt>
                <c:pt idx="32983">
                  <c:v>1</c:v>
                </c:pt>
                <c:pt idx="32984">
                  <c:v>1</c:v>
                </c:pt>
                <c:pt idx="32985">
                  <c:v>1</c:v>
                </c:pt>
                <c:pt idx="32986">
                  <c:v>1</c:v>
                </c:pt>
                <c:pt idx="32987">
                  <c:v>1</c:v>
                </c:pt>
                <c:pt idx="32988">
                  <c:v>1</c:v>
                </c:pt>
                <c:pt idx="32989">
                  <c:v>1</c:v>
                </c:pt>
                <c:pt idx="32990">
                  <c:v>1</c:v>
                </c:pt>
                <c:pt idx="32991">
                  <c:v>1</c:v>
                </c:pt>
                <c:pt idx="32992">
                  <c:v>1</c:v>
                </c:pt>
                <c:pt idx="32993">
                  <c:v>1</c:v>
                </c:pt>
                <c:pt idx="32994">
                  <c:v>1</c:v>
                </c:pt>
                <c:pt idx="32995">
                  <c:v>1</c:v>
                </c:pt>
                <c:pt idx="32996">
                  <c:v>1</c:v>
                </c:pt>
                <c:pt idx="32997">
                  <c:v>1</c:v>
                </c:pt>
                <c:pt idx="32998">
                  <c:v>1</c:v>
                </c:pt>
                <c:pt idx="32999">
                  <c:v>1</c:v>
                </c:pt>
                <c:pt idx="33000">
                  <c:v>1</c:v>
                </c:pt>
                <c:pt idx="33001">
                  <c:v>1</c:v>
                </c:pt>
                <c:pt idx="33002">
                  <c:v>1</c:v>
                </c:pt>
                <c:pt idx="33003">
                  <c:v>1</c:v>
                </c:pt>
                <c:pt idx="33004">
                  <c:v>1</c:v>
                </c:pt>
                <c:pt idx="33005">
                  <c:v>1</c:v>
                </c:pt>
                <c:pt idx="33006">
                  <c:v>1</c:v>
                </c:pt>
                <c:pt idx="33007">
                  <c:v>1</c:v>
                </c:pt>
                <c:pt idx="33008">
                  <c:v>1</c:v>
                </c:pt>
                <c:pt idx="33009">
                  <c:v>1</c:v>
                </c:pt>
                <c:pt idx="33010">
                  <c:v>1</c:v>
                </c:pt>
                <c:pt idx="33011">
                  <c:v>1</c:v>
                </c:pt>
                <c:pt idx="33012">
                  <c:v>1</c:v>
                </c:pt>
                <c:pt idx="33013">
                  <c:v>1</c:v>
                </c:pt>
                <c:pt idx="33014">
                  <c:v>1</c:v>
                </c:pt>
                <c:pt idx="33015">
                  <c:v>1</c:v>
                </c:pt>
                <c:pt idx="33016">
                  <c:v>1</c:v>
                </c:pt>
                <c:pt idx="33017">
                  <c:v>1</c:v>
                </c:pt>
                <c:pt idx="33018">
                  <c:v>1</c:v>
                </c:pt>
                <c:pt idx="33019">
                  <c:v>1</c:v>
                </c:pt>
                <c:pt idx="33020">
                  <c:v>1</c:v>
                </c:pt>
                <c:pt idx="33021">
                  <c:v>1</c:v>
                </c:pt>
                <c:pt idx="33022">
                  <c:v>1</c:v>
                </c:pt>
                <c:pt idx="33023">
                  <c:v>1</c:v>
                </c:pt>
                <c:pt idx="33024">
                  <c:v>1</c:v>
                </c:pt>
                <c:pt idx="33025">
                  <c:v>1</c:v>
                </c:pt>
                <c:pt idx="33026">
                  <c:v>1</c:v>
                </c:pt>
                <c:pt idx="33027">
                  <c:v>1</c:v>
                </c:pt>
                <c:pt idx="33028">
                  <c:v>1</c:v>
                </c:pt>
                <c:pt idx="33029">
                  <c:v>1</c:v>
                </c:pt>
                <c:pt idx="33030">
                  <c:v>1</c:v>
                </c:pt>
                <c:pt idx="33031">
                  <c:v>1</c:v>
                </c:pt>
                <c:pt idx="33032">
                  <c:v>1</c:v>
                </c:pt>
                <c:pt idx="33033">
                  <c:v>1</c:v>
                </c:pt>
                <c:pt idx="33034">
                  <c:v>1</c:v>
                </c:pt>
                <c:pt idx="33035">
                  <c:v>1</c:v>
                </c:pt>
                <c:pt idx="33036">
                  <c:v>0.4</c:v>
                </c:pt>
                <c:pt idx="33037">
                  <c:v>1</c:v>
                </c:pt>
                <c:pt idx="33038">
                  <c:v>1</c:v>
                </c:pt>
                <c:pt idx="33039">
                  <c:v>1</c:v>
                </c:pt>
                <c:pt idx="33040">
                  <c:v>1</c:v>
                </c:pt>
                <c:pt idx="33041">
                  <c:v>1</c:v>
                </c:pt>
                <c:pt idx="33042">
                  <c:v>1</c:v>
                </c:pt>
                <c:pt idx="33043">
                  <c:v>1</c:v>
                </c:pt>
                <c:pt idx="33044">
                  <c:v>1</c:v>
                </c:pt>
                <c:pt idx="33045">
                  <c:v>1</c:v>
                </c:pt>
                <c:pt idx="33046">
                  <c:v>1</c:v>
                </c:pt>
                <c:pt idx="33047">
                  <c:v>1</c:v>
                </c:pt>
                <c:pt idx="33048">
                  <c:v>1</c:v>
                </c:pt>
                <c:pt idx="33049">
                  <c:v>1</c:v>
                </c:pt>
                <c:pt idx="33050">
                  <c:v>1</c:v>
                </c:pt>
                <c:pt idx="33051">
                  <c:v>1</c:v>
                </c:pt>
                <c:pt idx="33052">
                  <c:v>1</c:v>
                </c:pt>
                <c:pt idx="33053">
                  <c:v>0.8</c:v>
                </c:pt>
                <c:pt idx="33054">
                  <c:v>1</c:v>
                </c:pt>
                <c:pt idx="33055">
                  <c:v>1</c:v>
                </c:pt>
                <c:pt idx="33056">
                  <c:v>1</c:v>
                </c:pt>
                <c:pt idx="33057">
                  <c:v>1</c:v>
                </c:pt>
                <c:pt idx="33058">
                  <c:v>1</c:v>
                </c:pt>
                <c:pt idx="33059">
                  <c:v>1</c:v>
                </c:pt>
                <c:pt idx="33060">
                  <c:v>1</c:v>
                </c:pt>
                <c:pt idx="33061">
                  <c:v>1</c:v>
                </c:pt>
                <c:pt idx="33062">
                  <c:v>1</c:v>
                </c:pt>
                <c:pt idx="33063">
                  <c:v>1</c:v>
                </c:pt>
                <c:pt idx="33064">
                  <c:v>1</c:v>
                </c:pt>
                <c:pt idx="33065">
                  <c:v>1</c:v>
                </c:pt>
                <c:pt idx="33066">
                  <c:v>1</c:v>
                </c:pt>
                <c:pt idx="33067">
                  <c:v>1</c:v>
                </c:pt>
                <c:pt idx="33068">
                  <c:v>1</c:v>
                </c:pt>
                <c:pt idx="33069">
                  <c:v>1</c:v>
                </c:pt>
                <c:pt idx="33070">
                  <c:v>1</c:v>
                </c:pt>
                <c:pt idx="33071">
                  <c:v>1</c:v>
                </c:pt>
                <c:pt idx="33072">
                  <c:v>1</c:v>
                </c:pt>
                <c:pt idx="33073">
                  <c:v>1</c:v>
                </c:pt>
                <c:pt idx="33074">
                  <c:v>1</c:v>
                </c:pt>
                <c:pt idx="33075">
                  <c:v>1</c:v>
                </c:pt>
                <c:pt idx="33076">
                  <c:v>1</c:v>
                </c:pt>
                <c:pt idx="33077">
                  <c:v>1</c:v>
                </c:pt>
                <c:pt idx="33078">
                  <c:v>1</c:v>
                </c:pt>
                <c:pt idx="33079">
                  <c:v>1</c:v>
                </c:pt>
                <c:pt idx="33080">
                  <c:v>1</c:v>
                </c:pt>
                <c:pt idx="33081">
                  <c:v>1</c:v>
                </c:pt>
                <c:pt idx="33082">
                  <c:v>1</c:v>
                </c:pt>
                <c:pt idx="33083">
                  <c:v>1</c:v>
                </c:pt>
                <c:pt idx="33084">
                  <c:v>1</c:v>
                </c:pt>
                <c:pt idx="33085">
                  <c:v>1</c:v>
                </c:pt>
                <c:pt idx="33086">
                  <c:v>1</c:v>
                </c:pt>
                <c:pt idx="33087">
                  <c:v>1</c:v>
                </c:pt>
                <c:pt idx="33088">
                  <c:v>1</c:v>
                </c:pt>
                <c:pt idx="33089">
                  <c:v>1</c:v>
                </c:pt>
                <c:pt idx="33090">
                  <c:v>1</c:v>
                </c:pt>
                <c:pt idx="33091">
                  <c:v>1</c:v>
                </c:pt>
                <c:pt idx="33092">
                  <c:v>1</c:v>
                </c:pt>
                <c:pt idx="33093">
                  <c:v>1</c:v>
                </c:pt>
                <c:pt idx="33094">
                  <c:v>1</c:v>
                </c:pt>
                <c:pt idx="33095">
                  <c:v>1</c:v>
                </c:pt>
                <c:pt idx="33096">
                  <c:v>1</c:v>
                </c:pt>
                <c:pt idx="33097">
                  <c:v>1</c:v>
                </c:pt>
                <c:pt idx="33098">
                  <c:v>1</c:v>
                </c:pt>
                <c:pt idx="33099">
                  <c:v>1</c:v>
                </c:pt>
                <c:pt idx="33100">
                  <c:v>1</c:v>
                </c:pt>
                <c:pt idx="33101">
                  <c:v>1</c:v>
                </c:pt>
                <c:pt idx="33102">
                  <c:v>1</c:v>
                </c:pt>
                <c:pt idx="33103">
                  <c:v>1</c:v>
                </c:pt>
                <c:pt idx="33104">
                  <c:v>1</c:v>
                </c:pt>
                <c:pt idx="33105">
                  <c:v>1</c:v>
                </c:pt>
                <c:pt idx="33106">
                  <c:v>1</c:v>
                </c:pt>
                <c:pt idx="33107">
                  <c:v>1</c:v>
                </c:pt>
                <c:pt idx="33108">
                  <c:v>1</c:v>
                </c:pt>
                <c:pt idx="33109">
                  <c:v>1</c:v>
                </c:pt>
                <c:pt idx="33110">
                  <c:v>1</c:v>
                </c:pt>
                <c:pt idx="33111">
                  <c:v>1</c:v>
                </c:pt>
                <c:pt idx="33112">
                  <c:v>1</c:v>
                </c:pt>
                <c:pt idx="33113">
                  <c:v>1</c:v>
                </c:pt>
                <c:pt idx="33114">
                  <c:v>1</c:v>
                </c:pt>
                <c:pt idx="33115">
                  <c:v>1</c:v>
                </c:pt>
                <c:pt idx="33116">
                  <c:v>1</c:v>
                </c:pt>
                <c:pt idx="33117">
                  <c:v>1</c:v>
                </c:pt>
                <c:pt idx="33118">
                  <c:v>1</c:v>
                </c:pt>
                <c:pt idx="33119">
                  <c:v>1</c:v>
                </c:pt>
                <c:pt idx="33120">
                  <c:v>1</c:v>
                </c:pt>
                <c:pt idx="33121">
                  <c:v>1</c:v>
                </c:pt>
                <c:pt idx="33122">
                  <c:v>1</c:v>
                </c:pt>
                <c:pt idx="33123">
                  <c:v>1</c:v>
                </c:pt>
                <c:pt idx="33124">
                  <c:v>1</c:v>
                </c:pt>
                <c:pt idx="33125">
                  <c:v>1</c:v>
                </c:pt>
                <c:pt idx="33126">
                  <c:v>1</c:v>
                </c:pt>
                <c:pt idx="33127">
                  <c:v>1</c:v>
                </c:pt>
                <c:pt idx="33128">
                  <c:v>1</c:v>
                </c:pt>
                <c:pt idx="33129">
                  <c:v>1</c:v>
                </c:pt>
                <c:pt idx="33130">
                  <c:v>1</c:v>
                </c:pt>
                <c:pt idx="33131">
                  <c:v>1</c:v>
                </c:pt>
                <c:pt idx="33132">
                  <c:v>1</c:v>
                </c:pt>
                <c:pt idx="33133">
                  <c:v>1</c:v>
                </c:pt>
                <c:pt idx="33134">
                  <c:v>1</c:v>
                </c:pt>
                <c:pt idx="33135">
                  <c:v>1</c:v>
                </c:pt>
                <c:pt idx="33136">
                  <c:v>1</c:v>
                </c:pt>
                <c:pt idx="33137">
                  <c:v>1</c:v>
                </c:pt>
                <c:pt idx="33138">
                  <c:v>1</c:v>
                </c:pt>
                <c:pt idx="33139">
                  <c:v>1</c:v>
                </c:pt>
                <c:pt idx="33140">
                  <c:v>1</c:v>
                </c:pt>
                <c:pt idx="33141">
                  <c:v>1</c:v>
                </c:pt>
                <c:pt idx="33142">
                  <c:v>1</c:v>
                </c:pt>
                <c:pt idx="33143">
                  <c:v>1</c:v>
                </c:pt>
                <c:pt idx="33144">
                  <c:v>1</c:v>
                </c:pt>
                <c:pt idx="33145">
                  <c:v>1</c:v>
                </c:pt>
                <c:pt idx="33146">
                  <c:v>1</c:v>
                </c:pt>
                <c:pt idx="33147">
                  <c:v>1</c:v>
                </c:pt>
                <c:pt idx="33148">
                  <c:v>1</c:v>
                </c:pt>
                <c:pt idx="33149">
                  <c:v>1</c:v>
                </c:pt>
                <c:pt idx="33150">
                  <c:v>1</c:v>
                </c:pt>
                <c:pt idx="33151">
                  <c:v>1</c:v>
                </c:pt>
                <c:pt idx="33152">
                  <c:v>1</c:v>
                </c:pt>
                <c:pt idx="33153">
                  <c:v>1</c:v>
                </c:pt>
                <c:pt idx="33154">
                  <c:v>1</c:v>
                </c:pt>
                <c:pt idx="33155">
                  <c:v>1</c:v>
                </c:pt>
                <c:pt idx="33156">
                  <c:v>1</c:v>
                </c:pt>
                <c:pt idx="33157">
                  <c:v>1</c:v>
                </c:pt>
                <c:pt idx="33158">
                  <c:v>1</c:v>
                </c:pt>
                <c:pt idx="33159">
                  <c:v>1</c:v>
                </c:pt>
                <c:pt idx="33160">
                  <c:v>1</c:v>
                </c:pt>
                <c:pt idx="33161">
                  <c:v>1</c:v>
                </c:pt>
                <c:pt idx="33162">
                  <c:v>1</c:v>
                </c:pt>
                <c:pt idx="33163">
                  <c:v>1</c:v>
                </c:pt>
                <c:pt idx="33164">
                  <c:v>1</c:v>
                </c:pt>
                <c:pt idx="33165">
                  <c:v>1</c:v>
                </c:pt>
                <c:pt idx="33166">
                  <c:v>1</c:v>
                </c:pt>
                <c:pt idx="33167">
                  <c:v>1</c:v>
                </c:pt>
                <c:pt idx="33168">
                  <c:v>1</c:v>
                </c:pt>
                <c:pt idx="33169">
                  <c:v>1</c:v>
                </c:pt>
                <c:pt idx="33170">
                  <c:v>1</c:v>
                </c:pt>
                <c:pt idx="33171">
                  <c:v>1</c:v>
                </c:pt>
                <c:pt idx="33172">
                  <c:v>1</c:v>
                </c:pt>
                <c:pt idx="33173">
                  <c:v>1</c:v>
                </c:pt>
                <c:pt idx="33174">
                  <c:v>1</c:v>
                </c:pt>
                <c:pt idx="33175">
                  <c:v>1</c:v>
                </c:pt>
                <c:pt idx="33176">
                  <c:v>1</c:v>
                </c:pt>
                <c:pt idx="33177">
                  <c:v>1</c:v>
                </c:pt>
                <c:pt idx="33178">
                  <c:v>1</c:v>
                </c:pt>
                <c:pt idx="33179">
                  <c:v>1</c:v>
                </c:pt>
                <c:pt idx="33180">
                  <c:v>1</c:v>
                </c:pt>
                <c:pt idx="33181">
                  <c:v>1</c:v>
                </c:pt>
                <c:pt idx="33182">
                  <c:v>1</c:v>
                </c:pt>
                <c:pt idx="33183">
                  <c:v>1</c:v>
                </c:pt>
                <c:pt idx="33184">
                  <c:v>1</c:v>
                </c:pt>
                <c:pt idx="33185">
                  <c:v>1</c:v>
                </c:pt>
                <c:pt idx="33186">
                  <c:v>1</c:v>
                </c:pt>
                <c:pt idx="33187">
                  <c:v>1</c:v>
                </c:pt>
                <c:pt idx="33188">
                  <c:v>1</c:v>
                </c:pt>
                <c:pt idx="33189">
                  <c:v>1</c:v>
                </c:pt>
                <c:pt idx="33190">
                  <c:v>1</c:v>
                </c:pt>
                <c:pt idx="33191">
                  <c:v>1</c:v>
                </c:pt>
                <c:pt idx="33192">
                  <c:v>1</c:v>
                </c:pt>
                <c:pt idx="33193">
                  <c:v>1</c:v>
                </c:pt>
                <c:pt idx="33194">
                  <c:v>1</c:v>
                </c:pt>
                <c:pt idx="33195">
                  <c:v>1</c:v>
                </c:pt>
                <c:pt idx="33196">
                  <c:v>1</c:v>
                </c:pt>
                <c:pt idx="33197">
                  <c:v>1</c:v>
                </c:pt>
                <c:pt idx="33198">
                  <c:v>1</c:v>
                </c:pt>
                <c:pt idx="33199">
                  <c:v>1</c:v>
                </c:pt>
                <c:pt idx="33200">
                  <c:v>1</c:v>
                </c:pt>
                <c:pt idx="33201">
                  <c:v>1</c:v>
                </c:pt>
                <c:pt idx="33202">
                  <c:v>1</c:v>
                </c:pt>
                <c:pt idx="33203">
                  <c:v>1</c:v>
                </c:pt>
                <c:pt idx="33204">
                  <c:v>1</c:v>
                </c:pt>
                <c:pt idx="33205">
                  <c:v>1</c:v>
                </c:pt>
                <c:pt idx="33206">
                  <c:v>1</c:v>
                </c:pt>
                <c:pt idx="33207">
                  <c:v>1</c:v>
                </c:pt>
                <c:pt idx="33208">
                  <c:v>1</c:v>
                </c:pt>
                <c:pt idx="33209">
                  <c:v>1</c:v>
                </c:pt>
                <c:pt idx="33210">
                  <c:v>1</c:v>
                </c:pt>
                <c:pt idx="33211">
                  <c:v>1</c:v>
                </c:pt>
                <c:pt idx="33212">
                  <c:v>1</c:v>
                </c:pt>
                <c:pt idx="33213">
                  <c:v>1</c:v>
                </c:pt>
                <c:pt idx="33214">
                  <c:v>1</c:v>
                </c:pt>
                <c:pt idx="33215">
                  <c:v>1</c:v>
                </c:pt>
                <c:pt idx="33216">
                  <c:v>1</c:v>
                </c:pt>
                <c:pt idx="33217">
                  <c:v>1</c:v>
                </c:pt>
                <c:pt idx="33218">
                  <c:v>0.6</c:v>
                </c:pt>
                <c:pt idx="33219">
                  <c:v>1</c:v>
                </c:pt>
                <c:pt idx="33220">
                  <c:v>0.2</c:v>
                </c:pt>
                <c:pt idx="33221">
                  <c:v>1</c:v>
                </c:pt>
                <c:pt idx="33222">
                  <c:v>1</c:v>
                </c:pt>
                <c:pt idx="33223">
                  <c:v>1</c:v>
                </c:pt>
                <c:pt idx="33224">
                  <c:v>1</c:v>
                </c:pt>
                <c:pt idx="33225">
                  <c:v>1</c:v>
                </c:pt>
                <c:pt idx="33226">
                  <c:v>1</c:v>
                </c:pt>
                <c:pt idx="33227">
                  <c:v>1</c:v>
                </c:pt>
                <c:pt idx="33228">
                  <c:v>1</c:v>
                </c:pt>
                <c:pt idx="33229">
                  <c:v>1</c:v>
                </c:pt>
                <c:pt idx="33230">
                  <c:v>1</c:v>
                </c:pt>
                <c:pt idx="33231">
                  <c:v>1</c:v>
                </c:pt>
                <c:pt idx="33232">
                  <c:v>1</c:v>
                </c:pt>
                <c:pt idx="33233">
                  <c:v>1</c:v>
                </c:pt>
                <c:pt idx="33234">
                  <c:v>1</c:v>
                </c:pt>
                <c:pt idx="33235">
                  <c:v>1</c:v>
                </c:pt>
                <c:pt idx="33236">
                  <c:v>1</c:v>
                </c:pt>
                <c:pt idx="33237">
                  <c:v>1</c:v>
                </c:pt>
                <c:pt idx="33238">
                  <c:v>1</c:v>
                </c:pt>
                <c:pt idx="33239">
                  <c:v>1</c:v>
                </c:pt>
                <c:pt idx="33240">
                  <c:v>1</c:v>
                </c:pt>
                <c:pt idx="33241">
                  <c:v>1</c:v>
                </c:pt>
                <c:pt idx="33242">
                  <c:v>1</c:v>
                </c:pt>
                <c:pt idx="33243">
                  <c:v>1</c:v>
                </c:pt>
                <c:pt idx="33244">
                  <c:v>1</c:v>
                </c:pt>
                <c:pt idx="33245">
                  <c:v>1</c:v>
                </c:pt>
                <c:pt idx="33246">
                  <c:v>1</c:v>
                </c:pt>
                <c:pt idx="33247">
                  <c:v>1</c:v>
                </c:pt>
                <c:pt idx="33248">
                  <c:v>1</c:v>
                </c:pt>
                <c:pt idx="33249">
                  <c:v>1</c:v>
                </c:pt>
                <c:pt idx="33250">
                  <c:v>1</c:v>
                </c:pt>
                <c:pt idx="33251">
                  <c:v>1</c:v>
                </c:pt>
                <c:pt idx="33252">
                  <c:v>1</c:v>
                </c:pt>
                <c:pt idx="33253">
                  <c:v>1</c:v>
                </c:pt>
                <c:pt idx="33254">
                  <c:v>1</c:v>
                </c:pt>
                <c:pt idx="33255">
                  <c:v>1</c:v>
                </c:pt>
                <c:pt idx="33256">
                  <c:v>1</c:v>
                </c:pt>
                <c:pt idx="33257">
                  <c:v>1</c:v>
                </c:pt>
                <c:pt idx="33258">
                  <c:v>1</c:v>
                </c:pt>
                <c:pt idx="33259">
                  <c:v>1</c:v>
                </c:pt>
                <c:pt idx="33260">
                  <c:v>1</c:v>
                </c:pt>
                <c:pt idx="33261">
                  <c:v>0.4</c:v>
                </c:pt>
                <c:pt idx="33262">
                  <c:v>1</c:v>
                </c:pt>
                <c:pt idx="33263">
                  <c:v>1</c:v>
                </c:pt>
                <c:pt idx="33264">
                  <c:v>1</c:v>
                </c:pt>
                <c:pt idx="33265">
                  <c:v>1</c:v>
                </c:pt>
                <c:pt idx="33266">
                  <c:v>1</c:v>
                </c:pt>
                <c:pt idx="33267">
                  <c:v>1</c:v>
                </c:pt>
                <c:pt idx="33268">
                  <c:v>1</c:v>
                </c:pt>
                <c:pt idx="33269">
                  <c:v>1</c:v>
                </c:pt>
                <c:pt idx="33270">
                  <c:v>1</c:v>
                </c:pt>
                <c:pt idx="33271">
                  <c:v>1</c:v>
                </c:pt>
                <c:pt idx="33272">
                  <c:v>1</c:v>
                </c:pt>
                <c:pt idx="33273">
                  <c:v>1</c:v>
                </c:pt>
                <c:pt idx="33274">
                  <c:v>1</c:v>
                </c:pt>
                <c:pt idx="33275">
                  <c:v>1</c:v>
                </c:pt>
                <c:pt idx="33276">
                  <c:v>1</c:v>
                </c:pt>
                <c:pt idx="33277">
                  <c:v>1</c:v>
                </c:pt>
                <c:pt idx="33278">
                  <c:v>1</c:v>
                </c:pt>
                <c:pt idx="33279">
                  <c:v>1</c:v>
                </c:pt>
                <c:pt idx="33280">
                  <c:v>1</c:v>
                </c:pt>
                <c:pt idx="33281">
                  <c:v>1</c:v>
                </c:pt>
                <c:pt idx="33282">
                  <c:v>1</c:v>
                </c:pt>
                <c:pt idx="33283">
                  <c:v>1</c:v>
                </c:pt>
                <c:pt idx="33284">
                  <c:v>1</c:v>
                </c:pt>
                <c:pt idx="33285">
                  <c:v>1</c:v>
                </c:pt>
                <c:pt idx="33286">
                  <c:v>1</c:v>
                </c:pt>
                <c:pt idx="33287">
                  <c:v>1</c:v>
                </c:pt>
                <c:pt idx="33288">
                  <c:v>1</c:v>
                </c:pt>
                <c:pt idx="33289">
                  <c:v>1</c:v>
                </c:pt>
                <c:pt idx="33290">
                  <c:v>1</c:v>
                </c:pt>
                <c:pt idx="33291">
                  <c:v>1</c:v>
                </c:pt>
                <c:pt idx="33292">
                  <c:v>1</c:v>
                </c:pt>
                <c:pt idx="33293">
                  <c:v>1</c:v>
                </c:pt>
                <c:pt idx="33294">
                  <c:v>1</c:v>
                </c:pt>
                <c:pt idx="33295">
                  <c:v>1</c:v>
                </c:pt>
                <c:pt idx="33296">
                  <c:v>1</c:v>
                </c:pt>
                <c:pt idx="33297">
                  <c:v>1</c:v>
                </c:pt>
                <c:pt idx="33298">
                  <c:v>1</c:v>
                </c:pt>
                <c:pt idx="33299">
                  <c:v>1</c:v>
                </c:pt>
                <c:pt idx="33300">
                  <c:v>1</c:v>
                </c:pt>
                <c:pt idx="33301">
                  <c:v>1</c:v>
                </c:pt>
                <c:pt idx="33302">
                  <c:v>1</c:v>
                </c:pt>
                <c:pt idx="33303">
                  <c:v>1</c:v>
                </c:pt>
                <c:pt idx="33304">
                  <c:v>1</c:v>
                </c:pt>
                <c:pt idx="33305">
                  <c:v>1</c:v>
                </c:pt>
                <c:pt idx="33306">
                  <c:v>1</c:v>
                </c:pt>
                <c:pt idx="33307">
                  <c:v>1</c:v>
                </c:pt>
                <c:pt idx="33308">
                  <c:v>1</c:v>
                </c:pt>
                <c:pt idx="33309">
                  <c:v>1</c:v>
                </c:pt>
                <c:pt idx="33310">
                  <c:v>1</c:v>
                </c:pt>
                <c:pt idx="33311">
                  <c:v>1</c:v>
                </c:pt>
                <c:pt idx="33312">
                  <c:v>1</c:v>
                </c:pt>
                <c:pt idx="33313">
                  <c:v>1</c:v>
                </c:pt>
                <c:pt idx="33314">
                  <c:v>1</c:v>
                </c:pt>
                <c:pt idx="33315">
                  <c:v>1</c:v>
                </c:pt>
                <c:pt idx="33316">
                  <c:v>1</c:v>
                </c:pt>
                <c:pt idx="33317">
                  <c:v>1</c:v>
                </c:pt>
                <c:pt idx="33318">
                  <c:v>1</c:v>
                </c:pt>
                <c:pt idx="33319">
                  <c:v>1</c:v>
                </c:pt>
                <c:pt idx="33320">
                  <c:v>1</c:v>
                </c:pt>
                <c:pt idx="33321">
                  <c:v>1</c:v>
                </c:pt>
                <c:pt idx="33322">
                  <c:v>1</c:v>
                </c:pt>
                <c:pt idx="33323">
                  <c:v>1</c:v>
                </c:pt>
                <c:pt idx="33324">
                  <c:v>1</c:v>
                </c:pt>
                <c:pt idx="33325">
                  <c:v>1</c:v>
                </c:pt>
                <c:pt idx="33326">
                  <c:v>1</c:v>
                </c:pt>
                <c:pt idx="33327">
                  <c:v>1</c:v>
                </c:pt>
                <c:pt idx="33328">
                  <c:v>1</c:v>
                </c:pt>
                <c:pt idx="33329">
                  <c:v>1</c:v>
                </c:pt>
                <c:pt idx="33330">
                  <c:v>1</c:v>
                </c:pt>
                <c:pt idx="33331">
                  <c:v>1</c:v>
                </c:pt>
                <c:pt idx="33332">
                  <c:v>1</c:v>
                </c:pt>
                <c:pt idx="33333">
                  <c:v>1</c:v>
                </c:pt>
                <c:pt idx="33334">
                  <c:v>1</c:v>
                </c:pt>
                <c:pt idx="33335">
                  <c:v>1</c:v>
                </c:pt>
                <c:pt idx="33336">
                  <c:v>1</c:v>
                </c:pt>
                <c:pt idx="33337">
                  <c:v>1</c:v>
                </c:pt>
                <c:pt idx="33338">
                  <c:v>1</c:v>
                </c:pt>
                <c:pt idx="33339">
                  <c:v>1</c:v>
                </c:pt>
                <c:pt idx="33340">
                  <c:v>1</c:v>
                </c:pt>
                <c:pt idx="33341">
                  <c:v>1</c:v>
                </c:pt>
                <c:pt idx="33342">
                  <c:v>1</c:v>
                </c:pt>
                <c:pt idx="33343">
                  <c:v>1</c:v>
                </c:pt>
                <c:pt idx="33344">
                  <c:v>1</c:v>
                </c:pt>
                <c:pt idx="33345">
                  <c:v>1</c:v>
                </c:pt>
                <c:pt idx="33346">
                  <c:v>1</c:v>
                </c:pt>
                <c:pt idx="33347">
                  <c:v>1</c:v>
                </c:pt>
                <c:pt idx="33348">
                  <c:v>1</c:v>
                </c:pt>
                <c:pt idx="33349">
                  <c:v>1</c:v>
                </c:pt>
                <c:pt idx="33350">
                  <c:v>1</c:v>
                </c:pt>
                <c:pt idx="33351">
                  <c:v>1</c:v>
                </c:pt>
                <c:pt idx="33352">
                  <c:v>1</c:v>
                </c:pt>
                <c:pt idx="33353">
                  <c:v>1</c:v>
                </c:pt>
                <c:pt idx="33354">
                  <c:v>1</c:v>
                </c:pt>
                <c:pt idx="33355">
                  <c:v>1</c:v>
                </c:pt>
                <c:pt idx="33356">
                  <c:v>1</c:v>
                </c:pt>
                <c:pt idx="33357">
                  <c:v>1</c:v>
                </c:pt>
                <c:pt idx="33358">
                  <c:v>1</c:v>
                </c:pt>
                <c:pt idx="33359">
                  <c:v>1</c:v>
                </c:pt>
                <c:pt idx="33360">
                  <c:v>1</c:v>
                </c:pt>
                <c:pt idx="33361">
                  <c:v>1</c:v>
                </c:pt>
                <c:pt idx="33362">
                  <c:v>1</c:v>
                </c:pt>
                <c:pt idx="33363">
                  <c:v>1</c:v>
                </c:pt>
                <c:pt idx="33364">
                  <c:v>1</c:v>
                </c:pt>
                <c:pt idx="33365">
                  <c:v>1</c:v>
                </c:pt>
                <c:pt idx="33366">
                  <c:v>1</c:v>
                </c:pt>
                <c:pt idx="33367">
                  <c:v>1</c:v>
                </c:pt>
                <c:pt idx="33368">
                  <c:v>1</c:v>
                </c:pt>
                <c:pt idx="33369">
                  <c:v>1</c:v>
                </c:pt>
                <c:pt idx="33370">
                  <c:v>1</c:v>
                </c:pt>
                <c:pt idx="33371">
                  <c:v>1</c:v>
                </c:pt>
                <c:pt idx="33372">
                  <c:v>1</c:v>
                </c:pt>
                <c:pt idx="33373">
                  <c:v>1</c:v>
                </c:pt>
                <c:pt idx="33374">
                  <c:v>1</c:v>
                </c:pt>
                <c:pt idx="33375">
                  <c:v>1</c:v>
                </c:pt>
                <c:pt idx="33376">
                  <c:v>1</c:v>
                </c:pt>
                <c:pt idx="33377">
                  <c:v>1</c:v>
                </c:pt>
                <c:pt idx="33378">
                  <c:v>1</c:v>
                </c:pt>
                <c:pt idx="33379">
                  <c:v>1</c:v>
                </c:pt>
                <c:pt idx="33380">
                  <c:v>1</c:v>
                </c:pt>
                <c:pt idx="33381">
                  <c:v>1</c:v>
                </c:pt>
                <c:pt idx="33382">
                  <c:v>1</c:v>
                </c:pt>
                <c:pt idx="33383">
                  <c:v>1</c:v>
                </c:pt>
                <c:pt idx="33384">
                  <c:v>1</c:v>
                </c:pt>
                <c:pt idx="33385">
                  <c:v>1</c:v>
                </c:pt>
                <c:pt idx="33386">
                  <c:v>1</c:v>
                </c:pt>
                <c:pt idx="33387">
                  <c:v>1</c:v>
                </c:pt>
                <c:pt idx="33388">
                  <c:v>1</c:v>
                </c:pt>
                <c:pt idx="33389">
                  <c:v>1</c:v>
                </c:pt>
                <c:pt idx="33390">
                  <c:v>1</c:v>
                </c:pt>
                <c:pt idx="33391">
                  <c:v>1</c:v>
                </c:pt>
                <c:pt idx="33392">
                  <c:v>1</c:v>
                </c:pt>
                <c:pt idx="33393">
                  <c:v>1</c:v>
                </c:pt>
                <c:pt idx="33394">
                  <c:v>1</c:v>
                </c:pt>
                <c:pt idx="33395">
                  <c:v>1</c:v>
                </c:pt>
                <c:pt idx="33396">
                  <c:v>1</c:v>
                </c:pt>
                <c:pt idx="33397">
                  <c:v>1</c:v>
                </c:pt>
                <c:pt idx="33398">
                  <c:v>1</c:v>
                </c:pt>
                <c:pt idx="33399">
                  <c:v>1</c:v>
                </c:pt>
                <c:pt idx="33400">
                  <c:v>1</c:v>
                </c:pt>
                <c:pt idx="33401">
                  <c:v>1</c:v>
                </c:pt>
                <c:pt idx="33402">
                  <c:v>1</c:v>
                </c:pt>
                <c:pt idx="33403">
                  <c:v>1</c:v>
                </c:pt>
                <c:pt idx="33404">
                  <c:v>1</c:v>
                </c:pt>
                <c:pt idx="33405">
                  <c:v>1</c:v>
                </c:pt>
                <c:pt idx="33406">
                  <c:v>1</c:v>
                </c:pt>
                <c:pt idx="33407">
                  <c:v>1</c:v>
                </c:pt>
                <c:pt idx="33408">
                  <c:v>1</c:v>
                </c:pt>
                <c:pt idx="33409">
                  <c:v>1</c:v>
                </c:pt>
                <c:pt idx="33410">
                  <c:v>1</c:v>
                </c:pt>
                <c:pt idx="33411">
                  <c:v>1</c:v>
                </c:pt>
                <c:pt idx="33412">
                  <c:v>1</c:v>
                </c:pt>
                <c:pt idx="33413">
                  <c:v>1</c:v>
                </c:pt>
                <c:pt idx="33414">
                  <c:v>1</c:v>
                </c:pt>
                <c:pt idx="33415">
                  <c:v>1</c:v>
                </c:pt>
                <c:pt idx="33416">
                  <c:v>1</c:v>
                </c:pt>
                <c:pt idx="33417">
                  <c:v>1</c:v>
                </c:pt>
                <c:pt idx="33418">
                  <c:v>1</c:v>
                </c:pt>
                <c:pt idx="33419">
                  <c:v>1</c:v>
                </c:pt>
                <c:pt idx="33420">
                  <c:v>1</c:v>
                </c:pt>
                <c:pt idx="33421">
                  <c:v>1</c:v>
                </c:pt>
                <c:pt idx="33422">
                  <c:v>1</c:v>
                </c:pt>
                <c:pt idx="33423">
                  <c:v>1</c:v>
                </c:pt>
                <c:pt idx="33424">
                  <c:v>1</c:v>
                </c:pt>
                <c:pt idx="33425">
                  <c:v>1</c:v>
                </c:pt>
                <c:pt idx="33426">
                  <c:v>1</c:v>
                </c:pt>
                <c:pt idx="33427">
                  <c:v>1</c:v>
                </c:pt>
                <c:pt idx="33428">
                  <c:v>1</c:v>
                </c:pt>
                <c:pt idx="33429">
                  <c:v>1</c:v>
                </c:pt>
                <c:pt idx="33430">
                  <c:v>1</c:v>
                </c:pt>
                <c:pt idx="33431">
                  <c:v>1</c:v>
                </c:pt>
                <c:pt idx="33432">
                  <c:v>1</c:v>
                </c:pt>
                <c:pt idx="33433">
                  <c:v>1</c:v>
                </c:pt>
                <c:pt idx="33434">
                  <c:v>1</c:v>
                </c:pt>
                <c:pt idx="33435">
                  <c:v>1</c:v>
                </c:pt>
                <c:pt idx="33436">
                  <c:v>1</c:v>
                </c:pt>
                <c:pt idx="33437">
                  <c:v>1</c:v>
                </c:pt>
                <c:pt idx="33438">
                  <c:v>1</c:v>
                </c:pt>
                <c:pt idx="33439">
                  <c:v>1</c:v>
                </c:pt>
                <c:pt idx="33440">
                  <c:v>1</c:v>
                </c:pt>
                <c:pt idx="33441">
                  <c:v>1</c:v>
                </c:pt>
                <c:pt idx="33442">
                  <c:v>1</c:v>
                </c:pt>
                <c:pt idx="33443">
                  <c:v>1</c:v>
                </c:pt>
                <c:pt idx="33444">
                  <c:v>1</c:v>
                </c:pt>
                <c:pt idx="33445">
                  <c:v>1</c:v>
                </c:pt>
                <c:pt idx="33446">
                  <c:v>1</c:v>
                </c:pt>
                <c:pt idx="33447">
                  <c:v>1</c:v>
                </c:pt>
                <c:pt idx="33448">
                  <c:v>1</c:v>
                </c:pt>
                <c:pt idx="33449">
                  <c:v>1</c:v>
                </c:pt>
                <c:pt idx="33450">
                  <c:v>1</c:v>
                </c:pt>
                <c:pt idx="33451">
                  <c:v>1</c:v>
                </c:pt>
                <c:pt idx="33452">
                  <c:v>1</c:v>
                </c:pt>
                <c:pt idx="33453">
                  <c:v>1</c:v>
                </c:pt>
                <c:pt idx="33454">
                  <c:v>1</c:v>
                </c:pt>
                <c:pt idx="33455">
                  <c:v>1</c:v>
                </c:pt>
                <c:pt idx="33456">
                  <c:v>1</c:v>
                </c:pt>
                <c:pt idx="33457">
                  <c:v>1</c:v>
                </c:pt>
                <c:pt idx="33458">
                  <c:v>1</c:v>
                </c:pt>
                <c:pt idx="33459">
                  <c:v>1</c:v>
                </c:pt>
                <c:pt idx="33460">
                  <c:v>1</c:v>
                </c:pt>
                <c:pt idx="33461">
                  <c:v>1</c:v>
                </c:pt>
                <c:pt idx="33462">
                  <c:v>1</c:v>
                </c:pt>
                <c:pt idx="33463">
                  <c:v>1</c:v>
                </c:pt>
                <c:pt idx="33464">
                  <c:v>1</c:v>
                </c:pt>
                <c:pt idx="33465">
                  <c:v>1</c:v>
                </c:pt>
                <c:pt idx="33466">
                  <c:v>1</c:v>
                </c:pt>
                <c:pt idx="33467">
                  <c:v>1</c:v>
                </c:pt>
                <c:pt idx="33468">
                  <c:v>1</c:v>
                </c:pt>
                <c:pt idx="33469">
                  <c:v>1</c:v>
                </c:pt>
                <c:pt idx="33470">
                  <c:v>1</c:v>
                </c:pt>
                <c:pt idx="33471">
                  <c:v>1</c:v>
                </c:pt>
                <c:pt idx="33472">
                  <c:v>1</c:v>
                </c:pt>
                <c:pt idx="33473">
                  <c:v>1</c:v>
                </c:pt>
                <c:pt idx="33474">
                  <c:v>1</c:v>
                </c:pt>
                <c:pt idx="33475">
                  <c:v>1</c:v>
                </c:pt>
                <c:pt idx="33476">
                  <c:v>1</c:v>
                </c:pt>
                <c:pt idx="33477">
                  <c:v>1</c:v>
                </c:pt>
                <c:pt idx="33478">
                  <c:v>1</c:v>
                </c:pt>
                <c:pt idx="33479">
                  <c:v>1</c:v>
                </c:pt>
                <c:pt idx="33480">
                  <c:v>1</c:v>
                </c:pt>
                <c:pt idx="33481">
                  <c:v>1</c:v>
                </c:pt>
                <c:pt idx="33482">
                  <c:v>1</c:v>
                </c:pt>
                <c:pt idx="33483">
                  <c:v>1</c:v>
                </c:pt>
                <c:pt idx="33484">
                  <c:v>1</c:v>
                </c:pt>
                <c:pt idx="33485">
                  <c:v>1</c:v>
                </c:pt>
                <c:pt idx="33486">
                  <c:v>1</c:v>
                </c:pt>
                <c:pt idx="33487">
                  <c:v>1</c:v>
                </c:pt>
                <c:pt idx="33488">
                  <c:v>1</c:v>
                </c:pt>
                <c:pt idx="33489">
                  <c:v>1</c:v>
                </c:pt>
                <c:pt idx="33490">
                  <c:v>1</c:v>
                </c:pt>
                <c:pt idx="33491">
                  <c:v>1</c:v>
                </c:pt>
                <c:pt idx="33492">
                  <c:v>1</c:v>
                </c:pt>
                <c:pt idx="33493">
                  <c:v>1</c:v>
                </c:pt>
                <c:pt idx="33494">
                  <c:v>1</c:v>
                </c:pt>
                <c:pt idx="33495">
                  <c:v>1</c:v>
                </c:pt>
                <c:pt idx="33496">
                  <c:v>1</c:v>
                </c:pt>
                <c:pt idx="33497">
                  <c:v>1</c:v>
                </c:pt>
                <c:pt idx="33498">
                  <c:v>1</c:v>
                </c:pt>
                <c:pt idx="33499">
                  <c:v>1</c:v>
                </c:pt>
                <c:pt idx="33500">
                  <c:v>1</c:v>
                </c:pt>
                <c:pt idx="33501">
                  <c:v>1</c:v>
                </c:pt>
                <c:pt idx="33502">
                  <c:v>1</c:v>
                </c:pt>
                <c:pt idx="33503">
                  <c:v>1</c:v>
                </c:pt>
                <c:pt idx="33504">
                  <c:v>1</c:v>
                </c:pt>
                <c:pt idx="33505">
                  <c:v>1</c:v>
                </c:pt>
                <c:pt idx="33506">
                  <c:v>1</c:v>
                </c:pt>
                <c:pt idx="33507">
                  <c:v>1</c:v>
                </c:pt>
                <c:pt idx="33508">
                  <c:v>1</c:v>
                </c:pt>
                <c:pt idx="33509">
                  <c:v>1</c:v>
                </c:pt>
                <c:pt idx="33510">
                  <c:v>1</c:v>
                </c:pt>
                <c:pt idx="33511">
                  <c:v>1</c:v>
                </c:pt>
                <c:pt idx="33512">
                  <c:v>1</c:v>
                </c:pt>
                <c:pt idx="33513">
                  <c:v>1</c:v>
                </c:pt>
                <c:pt idx="33514">
                  <c:v>1</c:v>
                </c:pt>
                <c:pt idx="33515">
                  <c:v>1</c:v>
                </c:pt>
                <c:pt idx="33516">
                  <c:v>1</c:v>
                </c:pt>
                <c:pt idx="33517">
                  <c:v>1</c:v>
                </c:pt>
                <c:pt idx="33518">
                  <c:v>1</c:v>
                </c:pt>
                <c:pt idx="33519">
                  <c:v>1</c:v>
                </c:pt>
                <c:pt idx="33520">
                  <c:v>1</c:v>
                </c:pt>
                <c:pt idx="33521">
                  <c:v>1</c:v>
                </c:pt>
                <c:pt idx="33522">
                  <c:v>1</c:v>
                </c:pt>
                <c:pt idx="33523">
                  <c:v>1</c:v>
                </c:pt>
                <c:pt idx="33524">
                  <c:v>1</c:v>
                </c:pt>
                <c:pt idx="33525">
                  <c:v>1</c:v>
                </c:pt>
                <c:pt idx="33526">
                  <c:v>1</c:v>
                </c:pt>
                <c:pt idx="33527">
                  <c:v>1</c:v>
                </c:pt>
                <c:pt idx="33528">
                  <c:v>1</c:v>
                </c:pt>
                <c:pt idx="33529">
                  <c:v>1</c:v>
                </c:pt>
                <c:pt idx="33530">
                  <c:v>1</c:v>
                </c:pt>
                <c:pt idx="33531">
                  <c:v>1</c:v>
                </c:pt>
                <c:pt idx="33532">
                  <c:v>1</c:v>
                </c:pt>
                <c:pt idx="33533">
                  <c:v>1</c:v>
                </c:pt>
                <c:pt idx="33534">
                  <c:v>1</c:v>
                </c:pt>
                <c:pt idx="33535">
                  <c:v>1</c:v>
                </c:pt>
                <c:pt idx="33536">
                  <c:v>1</c:v>
                </c:pt>
                <c:pt idx="33537">
                  <c:v>1</c:v>
                </c:pt>
                <c:pt idx="33538">
                  <c:v>1</c:v>
                </c:pt>
                <c:pt idx="33539">
                  <c:v>1</c:v>
                </c:pt>
                <c:pt idx="33540">
                  <c:v>1</c:v>
                </c:pt>
                <c:pt idx="33541">
                  <c:v>1</c:v>
                </c:pt>
                <c:pt idx="33542">
                  <c:v>1</c:v>
                </c:pt>
                <c:pt idx="33543">
                  <c:v>1</c:v>
                </c:pt>
                <c:pt idx="33544">
                  <c:v>1</c:v>
                </c:pt>
                <c:pt idx="33545">
                  <c:v>1</c:v>
                </c:pt>
                <c:pt idx="33546">
                  <c:v>0.4</c:v>
                </c:pt>
                <c:pt idx="33547">
                  <c:v>1</c:v>
                </c:pt>
                <c:pt idx="33548">
                  <c:v>1</c:v>
                </c:pt>
                <c:pt idx="33549">
                  <c:v>1</c:v>
                </c:pt>
                <c:pt idx="33550">
                  <c:v>1</c:v>
                </c:pt>
                <c:pt idx="33551">
                  <c:v>1</c:v>
                </c:pt>
                <c:pt idx="33552">
                  <c:v>1</c:v>
                </c:pt>
                <c:pt idx="33553">
                  <c:v>1</c:v>
                </c:pt>
                <c:pt idx="33554">
                  <c:v>1</c:v>
                </c:pt>
                <c:pt idx="33555">
                  <c:v>1</c:v>
                </c:pt>
                <c:pt idx="33556">
                  <c:v>1</c:v>
                </c:pt>
                <c:pt idx="33557">
                  <c:v>1</c:v>
                </c:pt>
                <c:pt idx="33558">
                  <c:v>1</c:v>
                </c:pt>
                <c:pt idx="33559">
                  <c:v>1</c:v>
                </c:pt>
                <c:pt idx="33560">
                  <c:v>1</c:v>
                </c:pt>
                <c:pt idx="33561">
                  <c:v>1</c:v>
                </c:pt>
                <c:pt idx="33562">
                  <c:v>1</c:v>
                </c:pt>
                <c:pt idx="33563">
                  <c:v>1</c:v>
                </c:pt>
                <c:pt idx="33564">
                  <c:v>1</c:v>
                </c:pt>
                <c:pt idx="33565">
                  <c:v>1</c:v>
                </c:pt>
                <c:pt idx="33566">
                  <c:v>1</c:v>
                </c:pt>
                <c:pt idx="33567">
                  <c:v>1</c:v>
                </c:pt>
                <c:pt idx="33568">
                  <c:v>1</c:v>
                </c:pt>
                <c:pt idx="33569">
                  <c:v>1</c:v>
                </c:pt>
                <c:pt idx="33570">
                  <c:v>1</c:v>
                </c:pt>
                <c:pt idx="33571">
                  <c:v>1</c:v>
                </c:pt>
                <c:pt idx="33572">
                  <c:v>1</c:v>
                </c:pt>
                <c:pt idx="33573">
                  <c:v>1</c:v>
                </c:pt>
                <c:pt idx="33574">
                  <c:v>1</c:v>
                </c:pt>
                <c:pt idx="33575">
                  <c:v>1</c:v>
                </c:pt>
                <c:pt idx="33576">
                  <c:v>1</c:v>
                </c:pt>
                <c:pt idx="33577">
                  <c:v>1</c:v>
                </c:pt>
                <c:pt idx="33578">
                  <c:v>1</c:v>
                </c:pt>
                <c:pt idx="33579">
                  <c:v>1</c:v>
                </c:pt>
                <c:pt idx="33580">
                  <c:v>1</c:v>
                </c:pt>
                <c:pt idx="33581">
                  <c:v>1</c:v>
                </c:pt>
                <c:pt idx="33582">
                  <c:v>1</c:v>
                </c:pt>
                <c:pt idx="33583">
                  <c:v>1</c:v>
                </c:pt>
                <c:pt idx="33584">
                  <c:v>1</c:v>
                </c:pt>
                <c:pt idx="33585">
                  <c:v>1</c:v>
                </c:pt>
                <c:pt idx="33586">
                  <c:v>1</c:v>
                </c:pt>
                <c:pt idx="33587">
                  <c:v>1</c:v>
                </c:pt>
                <c:pt idx="33588">
                  <c:v>1</c:v>
                </c:pt>
                <c:pt idx="33589">
                  <c:v>1</c:v>
                </c:pt>
                <c:pt idx="33590">
                  <c:v>1</c:v>
                </c:pt>
                <c:pt idx="33591">
                  <c:v>1</c:v>
                </c:pt>
                <c:pt idx="33592">
                  <c:v>1</c:v>
                </c:pt>
                <c:pt idx="33593">
                  <c:v>1</c:v>
                </c:pt>
                <c:pt idx="33594">
                  <c:v>1</c:v>
                </c:pt>
                <c:pt idx="33595">
                  <c:v>1</c:v>
                </c:pt>
                <c:pt idx="33596">
                  <c:v>1</c:v>
                </c:pt>
                <c:pt idx="33597">
                  <c:v>1</c:v>
                </c:pt>
                <c:pt idx="33598">
                  <c:v>1</c:v>
                </c:pt>
                <c:pt idx="33599">
                  <c:v>1</c:v>
                </c:pt>
                <c:pt idx="33600">
                  <c:v>1</c:v>
                </c:pt>
                <c:pt idx="33601">
                  <c:v>1</c:v>
                </c:pt>
                <c:pt idx="33602">
                  <c:v>1</c:v>
                </c:pt>
                <c:pt idx="33603">
                  <c:v>1</c:v>
                </c:pt>
                <c:pt idx="33604">
                  <c:v>1</c:v>
                </c:pt>
                <c:pt idx="33605">
                  <c:v>1</c:v>
                </c:pt>
                <c:pt idx="33606">
                  <c:v>1</c:v>
                </c:pt>
                <c:pt idx="33607">
                  <c:v>1</c:v>
                </c:pt>
                <c:pt idx="33608">
                  <c:v>1</c:v>
                </c:pt>
                <c:pt idx="33609">
                  <c:v>1</c:v>
                </c:pt>
                <c:pt idx="33610">
                  <c:v>1</c:v>
                </c:pt>
                <c:pt idx="33611">
                  <c:v>1</c:v>
                </c:pt>
                <c:pt idx="33612">
                  <c:v>1</c:v>
                </c:pt>
                <c:pt idx="33613">
                  <c:v>0.2</c:v>
                </c:pt>
                <c:pt idx="33614">
                  <c:v>1</c:v>
                </c:pt>
                <c:pt idx="33615">
                  <c:v>1</c:v>
                </c:pt>
                <c:pt idx="33616">
                  <c:v>1</c:v>
                </c:pt>
                <c:pt idx="33617">
                  <c:v>0.4</c:v>
                </c:pt>
                <c:pt idx="33618">
                  <c:v>1</c:v>
                </c:pt>
                <c:pt idx="33619">
                  <c:v>1</c:v>
                </c:pt>
                <c:pt idx="33620">
                  <c:v>1</c:v>
                </c:pt>
                <c:pt idx="33621">
                  <c:v>1</c:v>
                </c:pt>
                <c:pt idx="33622">
                  <c:v>1</c:v>
                </c:pt>
                <c:pt idx="33623">
                  <c:v>1</c:v>
                </c:pt>
                <c:pt idx="33624">
                  <c:v>1</c:v>
                </c:pt>
                <c:pt idx="33625">
                  <c:v>1</c:v>
                </c:pt>
                <c:pt idx="33626">
                  <c:v>1</c:v>
                </c:pt>
                <c:pt idx="33627">
                  <c:v>1</c:v>
                </c:pt>
                <c:pt idx="33628">
                  <c:v>1</c:v>
                </c:pt>
                <c:pt idx="33629">
                  <c:v>1</c:v>
                </c:pt>
                <c:pt idx="33630">
                  <c:v>1</c:v>
                </c:pt>
                <c:pt idx="33631">
                  <c:v>1</c:v>
                </c:pt>
                <c:pt idx="33632">
                  <c:v>1</c:v>
                </c:pt>
                <c:pt idx="33633">
                  <c:v>1</c:v>
                </c:pt>
                <c:pt idx="33634">
                  <c:v>1</c:v>
                </c:pt>
                <c:pt idx="33635">
                  <c:v>1</c:v>
                </c:pt>
                <c:pt idx="33636">
                  <c:v>1</c:v>
                </c:pt>
                <c:pt idx="33637">
                  <c:v>1</c:v>
                </c:pt>
                <c:pt idx="33638">
                  <c:v>1</c:v>
                </c:pt>
                <c:pt idx="33639">
                  <c:v>1</c:v>
                </c:pt>
                <c:pt idx="33640">
                  <c:v>1</c:v>
                </c:pt>
                <c:pt idx="33641">
                  <c:v>1</c:v>
                </c:pt>
                <c:pt idx="33642">
                  <c:v>1</c:v>
                </c:pt>
                <c:pt idx="33643">
                  <c:v>1</c:v>
                </c:pt>
                <c:pt idx="33644">
                  <c:v>1</c:v>
                </c:pt>
                <c:pt idx="33645">
                  <c:v>1</c:v>
                </c:pt>
                <c:pt idx="33646">
                  <c:v>1</c:v>
                </c:pt>
                <c:pt idx="33647">
                  <c:v>1</c:v>
                </c:pt>
                <c:pt idx="33648">
                  <c:v>1</c:v>
                </c:pt>
                <c:pt idx="33649">
                  <c:v>1</c:v>
                </c:pt>
                <c:pt idx="33650">
                  <c:v>1</c:v>
                </c:pt>
                <c:pt idx="33651">
                  <c:v>1</c:v>
                </c:pt>
                <c:pt idx="33652">
                  <c:v>1</c:v>
                </c:pt>
                <c:pt idx="33653">
                  <c:v>1</c:v>
                </c:pt>
                <c:pt idx="33654">
                  <c:v>1</c:v>
                </c:pt>
                <c:pt idx="33655">
                  <c:v>1</c:v>
                </c:pt>
                <c:pt idx="33656">
                  <c:v>1</c:v>
                </c:pt>
                <c:pt idx="33657">
                  <c:v>1</c:v>
                </c:pt>
                <c:pt idx="33658">
                  <c:v>1</c:v>
                </c:pt>
                <c:pt idx="33659">
                  <c:v>1</c:v>
                </c:pt>
                <c:pt idx="33660">
                  <c:v>1</c:v>
                </c:pt>
                <c:pt idx="33661">
                  <c:v>1</c:v>
                </c:pt>
                <c:pt idx="33662">
                  <c:v>1</c:v>
                </c:pt>
                <c:pt idx="33663">
                  <c:v>1</c:v>
                </c:pt>
                <c:pt idx="33664">
                  <c:v>1</c:v>
                </c:pt>
                <c:pt idx="33665">
                  <c:v>1</c:v>
                </c:pt>
                <c:pt idx="33666">
                  <c:v>1</c:v>
                </c:pt>
                <c:pt idx="33667">
                  <c:v>1</c:v>
                </c:pt>
                <c:pt idx="33668">
                  <c:v>0.4</c:v>
                </c:pt>
                <c:pt idx="33669">
                  <c:v>1</c:v>
                </c:pt>
                <c:pt idx="33670">
                  <c:v>1</c:v>
                </c:pt>
                <c:pt idx="33671">
                  <c:v>1</c:v>
                </c:pt>
                <c:pt idx="33672">
                  <c:v>1</c:v>
                </c:pt>
                <c:pt idx="33673">
                  <c:v>1</c:v>
                </c:pt>
                <c:pt idx="33674">
                  <c:v>1</c:v>
                </c:pt>
                <c:pt idx="33675">
                  <c:v>1</c:v>
                </c:pt>
                <c:pt idx="33676">
                  <c:v>1</c:v>
                </c:pt>
                <c:pt idx="33677">
                  <c:v>1</c:v>
                </c:pt>
                <c:pt idx="33678">
                  <c:v>1</c:v>
                </c:pt>
                <c:pt idx="33679">
                  <c:v>1</c:v>
                </c:pt>
                <c:pt idx="33680">
                  <c:v>1</c:v>
                </c:pt>
                <c:pt idx="33681">
                  <c:v>1</c:v>
                </c:pt>
                <c:pt idx="33682">
                  <c:v>1</c:v>
                </c:pt>
                <c:pt idx="33683">
                  <c:v>1</c:v>
                </c:pt>
                <c:pt idx="33684">
                  <c:v>1</c:v>
                </c:pt>
                <c:pt idx="33685">
                  <c:v>1</c:v>
                </c:pt>
                <c:pt idx="33686">
                  <c:v>1</c:v>
                </c:pt>
                <c:pt idx="33687">
                  <c:v>1</c:v>
                </c:pt>
                <c:pt idx="33688">
                  <c:v>1</c:v>
                </c:pt>
                <c:pt idx="33689">
                  <c:v>1</c:v>
                </c:pt>
                <c:pt idx="33690">
                  <c:v>1</c:v>
                </c:pt>
                <c:pt idx="33691">
                  <c:v>1</c:v>
                </c:pt>
                <c:pt idx="33692">
                  <c:v>1</c:v>
                </c:pt>
                <c:pt idx="33693">
                  <c:v>1</c:v>
                </c:pt>
                <c:pt idx="33694">
                  <c:v>1</c:v>
                </c:pt>
                <c:pt idx="33695">
                  <c:v>1</c:v>
                </c:pt>
                <c:pt idx="33696">
                  <c:v>1</c:v>
                </c:pt>
                <c:pt idx="33697">
                  <c:v>1</c:v>
                </c:pt>
                <c:pt idx="33698">
                  <c:v>1</c:v>
                </c:pt>
                <c:pt idx="33699">
                  <c:v>1</c:v>
                </c:pt>
                <c:pt idx="33700">
                  <c:v>1</c:v>
                </c:pt>
                <c:pt idx="33701">
                  <c:v>1</c:v>
                </c:pt>
                <c:pt idx="33702">
                  <c:v>1</c:v>
                </c:pt>
                <c:pt idx="33703">
                  <c:v>1</c:v>
                </c:pt>
                <c:pt idx="33704">
                  <c:v>1</c:v>
                </c:pt>
                <c:pt idx="33705">
                  <c:v>1</c:v>
                </c:pt>
                <c:pt idx="33706">
                  <c:v>1</c:v>
                </c:pt>
                <c:pt idx="33707">
                  <c:v>0.6</c:v>
                </c:pt>
                <c:pt idx="33708">
                  <c:v>1</c:v>
                </c:pt>
                <c:pt idx="33709">
                  <c:v>1</c:v>
                </c:pt>
                <c:pt idx="33710">
                  <c:v>1</c:v>
                </c:pt>
                <c:pt idx="33711">
                  <c:v>1</c:v>
                </c:pt>
                <c:pt idx="33712">
                  <c:v>1</c:v>
                </c:pt>
                <c:pt idx="33713">
                  <c:v>1</c:v>
                </c:pt>
                <c:pt idx="33714">
                  <c:v>1</c:v>
                </c:pt>
                <c:pt idx="33715">
                  <c:v>1</c:v>
                </c:pt>
                <c:pt idx="33716">
                  <c:v>1</c:v>
                </c:pt>
                <c:pt idx="33717">
                  <c:v>1</c:v>
                </c:pt>
                <c:pt idx="33718">
                  <c:v>1</c:v>
                </c:pt>
                <c:pt idx="33719">
                  <c:v>1</c:v>
                </c:pt>
                <c:pt idx="33720">
                  <c:v>1</c:v>
                </c:pt>
                <c:pt idx="33721">
                  <c:v>1</c:v>
                </c:pt>
                <c:pt idx="33722">
                  <c:v>1</c:v>
                </c:pt>
                <c:pt idx="33723">
                  <c:v>1</c:v>
                </c:pt>
                <c:pt idx="33724">
                  <c:v>1</c:v>
                </c:pt>
                <c:pt idx="33725">
                  <c:v>1</c:v>
                </c:pt>
                <c:pt idx="33726">
                  <c:v>1</c:v>
                </c:pt>
                <c:pt idx="33727">
                  <c:v>1</c:v>
                </c:pt>
                <c:pt idx="33728">
                  <c:v>1</c:v>
                </c:pt>
                <c:pt idx="33729">
                  <c:v>1</c:v>
                </c:pt>
                <c:pt idx="33730">
                  <c:v>1</c:v>
                </c:pt>
                <c:pt idx="33731">
                  <c:v>1</c:v>
                </c:pt>
                <c:pt idx="33732">
                  <c:v>1</c:v>
                </c:pt>
                <c:pt idx="33733">
                  <c:v>1</c:v>
                </c:pt>
                <c:pt idx="33734">
                  <c:v>1</c:v>
                </c:pt>
                <c:pt idx="33735">
                  <c:v>1</c:v>
                </c:pt>
                <c:pt idx="33736">
                  <c:v>1</c:v>
                </c:pt>
                <c:pt idx="33737">
                  <c:v>1</c:v>
                </c:pt>
                <c:pt idx="33738">
                  <c:v>1</c:v>
                </c:pt>
                <c:pt idx="33739">
                  <c:v>1</c:v>
                </c:pt>
                <c:pt idx="33740">
                  <c:v>1</c:v>
                </c:pt>
                <c:pt idx="33741">
                  <c:v>1</c:v>
                </c:pt>
                <c:pt idx="33742">
                  <c:v>1</c:v>
                </c:pt>
                <c:pt idx="33743">
                  <c:v>1</c:v>
                </c:pt>
                <c:pt idx="33744">
                  <c:v>1</c:v>
                </c:pt>
                <c:pt idx="33745">
                  <c:v>1</c:v>
                </c:pt>
                <c:pt idx="33746">
                  <c:v>1</c:v>
                </c:pt>
                <c:pt idx="33747">
                  <c:v>1</c:v>
                </c:pt>
                <c:pt idx="33748">
                  <c:v>1</c:v>
                </c:pt>
                <c:pt idx="33749">
                  <c:v>1</c:v>
                </c:pt>
                <c:pt idx="33750">
                  <c:v>1</c:v>
                </c:pt>
                <c:pt idx="33751">
                  <c:v>1</c:v>
                </c:pt>
                <c:pt idx="33752">
                  <c:v>1</c:v>
                </c:pt>
                <c:pt idx="33753">
                  <c:v>1</c:v>
                </c:pt>
                <c:pt idx="33754">
                  <c:v>1</c:v>
                </c:pt>
                <c:pt idx="33755">
                  <c:v>1</c:v>
                </c:pt>
                <c:pt idx="33756">
                  <c:v>1</c:v>
                </c:pt>
                <c:pt idx="33757">
                  <c:v>1</c:v>
                </c:pt>
                <c:pt idx="33758">
                  <c:v>1</c:v>
                </c:pt>
                <c:pt idx="33759">
                  <c:v>0.8</c:v>
                </c:pt>
                <c:pt idx="33760">
                  <c:v>1</c:v>
                </c:pt>
                <c:pt idx="33761">
                  <c:v>1</c:v>
                </c:pt>
                <c:pt idx="33762">
                  <c:v>1</c:v>
                </c:pt>
                <c:pt idx="33763">
                  <c:v>1</c:v>
                </c:pt>
                <c:pt idx="33764">
                  <c:v>1</c:v>
                </c:pt>
                <c:pt idx="33765">
                  <c:v>1</c:v>
                </c:pt>
                <c:pt idx="33766">
                  <c:v>1</c:v>
                </c:pt>
                <c:pt idx="33767">
                  <c:v>1</c:v>
                </c:pt>
                <c:pt idx="33768">
                  <c:v>1</c:v>
                </c:pt>
                <c:pt idx="33769">
                  <c:v>1</c:v>
                </c:pt>
                <c:pt idx="33770">
                  <c:v>1</c:v>
                </c:pt>
                <c:pt idx="33771">
                  <c:v>1</c:v>
                </c:pt>
                <c:pt idx="33772">
                  <c:v>1</c:v>
                </c:pt>
                <c:pt idx="33773">
                  <c:v>1</c:v>
                </c:pt>
                <c:pt idx="33774">
                  <c:v>1</c:v>
                </c:pt>
                <c:pt idx="33775">
                  <c:v>1</c:v>
                </c:pt>
                <c:pt idx="33776">
                  <c:v>1</c:v>
                </c:pt>
                <c:pt idx="33777">
                  <c:v>1</c:v>
                </c:pt>
                <c:pt idx="33778">
                  <c:v>1</c:v>
                </c:pt>
                <c:pt idx="33779">
                  <c:v>1</c:v>
                </c:pt>
                <c:pt idx="33780">
                  <c:v>1</c:v>
                </c:pt>
                <c:pt idx="33781">
                  <c:v>1</c:v>
                </c:pt>
                <c:pt idx="33782">
                  <c:v>1</c:v>
                </c:pt>
                <c:pt idx="33783">
                  <c:v>1</c:v>
                </c:pt>
                <c:pt idx="33784">
                  <c:v>1</c:v>
                </c:pt>
                <c:pt idx="33785">
                  <c:v>1</c:v>
                </c:pt>
                <c:pt idx="33786">
                  <c:v>1</c:v>
                </c:pt>
                <c:pt idx="33787">
                  <c:v>1</c:v>
                </c:pt>
                <c:pt idx="33788">
                  <c:v>1</c:v>
                </c:pt>
                <c:pt idx="33789">
                  <c:v>1</c:v>
                </c:pt>
                <c:pt idx="33790">
                  <c:v>1</c:v>
                </c:pt>
                <c:pt idx="33791">
                  <c:v>1</c:v>
                </c:pt>
                <c:pt idx="33792">
                  <c:v>1</c:v>
                </c:pt>
                <c:pt idx="33793">
                  <c:v>1</c:v>
                </c:pt>
                <c:pt idx="33794">
                  <c:v>1</c:v>
                </c:pt>
                <c:pt idx="33795">
                  <c:v>1</c:v>
                </c:pt>
                <c:pt idx="33796">
                  <c:v>1</c:v>
                </c:pt>
                <c:pt idx="33797">
                  <c:v>1</c:v>
                </c:pt>
                <c:pt idx="33798">
                  <c:v>1</c:v>
                </c:pt>
                <c:pt idx="33799">
                  <c:v>1</c:v>
                </c:pt>
                <c:pt idx="33800">
                  <c:v>1</c:v>
                </c:pt>
                <c:pt idx="33801">
                  <c:v>1</c:v>
                </c:pt>
                <c:pt idx="33802">
                  <c:v>1</c:v>
                </c:pt>
                <c:pt idx="33803">
                  <c:v>1</c:v>
                </c:pt>
                <c:pt idx="33804">
                  <c:v>1</c:v>
                </c:pt>
                <c:pt idx="33805">
                  <c:v>1</c:v>
                </c:pt>
                <c:pt idx="33806">
                  <c:v>1</c:v>
                </c:pt>
                <c:pt idx="33807">
                  <c:v>1</c:v>
                </c:pt>
                <c:pt idx="33808">
                  <c:v>1</c:v>
                </c:pt>
                <c:pt idx="33809">
                  <c:v>1</c:v>
                </c:pt>
                <c:pt idx="33810">
                  <c:v>1</c:v>
                </c:pt>
                <c:pt idx="33811">
                  <c:v>1</c:v>
                </c:pt>
                <c:pt idx="33812">
                  <c:v>1</c:v>
                </c:pt>
                <c:pt idx="33813">
                  <c:v>1</c:v>
                </c:pt>
                <c:pt idx="33814">
                  <c:v>1</c:v>
                </c:pt>
                <c:pt idx="33815">
                  <c:v>1</c:v>
                </c:pt>
                <c:pt idx="33816">
                  <c:v>1</c:v>
                </c:pt>
                <c:pt idx="33817">
                  <c:v>1</c:v>
                </c:pt>
                <c:pt idx="33818">
                  <c:v>1</c:v>
                </c:pt>
                <c:pt idx="33819">
                  <c:v>1</c:v>
                </c:pt>
                <c:pt idx="33820">
                  <c:v>1</c:v>
                </c:pt>
                <c:pt idx="33821">
                  <c:v>1</c:v>
                </c:pt>
                <c:pt idx="33822">
                  <c:v>1</c:v>
                </c:pt>
                <c:pt idx="33823">
                  <c:v>1</c:v>
                </c:pt>
                <c:pt idx="33824">
                  <c:v>1</c:v>
                </c:pt>
                <c:pt idx="33825">
                  <c:v>1</c:v>
                </c:pt>
                <c:pt idx="33826">
                  <c:v>1</c:v>
                </c:pt>
                <c:pt idx="33827">
                  <c:v>1</c:v>
                </c:pt>
                <c:pt idx="33828">
                  <c:v>1</c:v>
                </c:pt>
                <c:pt idx="33829">
                  <c:v>1</c:v>
                </c:pt>
                <c:pt idx="33830">
                  <c:v>1</c:v>
                </c:pt>
                <c:pt idx="33831">
                  <c:v>1</c:v>
                </c:pt>
                <c:pt idx="33832">
                  <c:v>1</c:v>
                </c:pt>
                <c:pt idx="33833">
                  <c:v>1</c:v>
                </c:pt>
                <c:pt idx="33834">
                  <c:v>1</c:v>
                </c:pt>
                <c:pt idx="33835">
                  <c:v>1</c:v>
                </c:pt>
                <c:pt idx="33836">
                  <c:v>1</c:v>
                </c:pt>
                <c:pt idx="33837">
                  <c:v>1</c:v>
                </c:pt>
                <c:pt idx="33838">
                  <c:v>1</c:v>
                </c:pt>
                <c:pt idx="33839">
                  <c:v>1</c:v>
                </c:pt>
                <c:pt idx="33840">
                  <c:v>1</c:v>
                </c:pt>
                <c:pt idx="33841">
                  <c:v>1</c:v>
                </c:pt>
                <c:pt idx="33842">
                  <c:v>1</c:v>
                </c:pt>
                <c:pt idx="33843">
                  <c:v>1</c:v>
                </c:pt>
                <c:pt idx="33844">
                  <c:v>1</c:v>
                </c:pt>
                <c:pt idx="33845">
                  <c:v>1</c:v>
                </c:pt>
                <c:pt idx="33846">
                  <c:v>1</c:v>
                </c:pt>
                <c:pt idx="33847">
                  <c:v>1</c:v>
                </c:pt>
                <c:pt idx="33848">
                  <c:v>1</c:v>
                </c:pt>
                <c:pt idx="33849">
                  <c:v>1</c:v>
                </c:pt>
                <c:pt idx="33850">
                  <c:v>1</c:v>
                </c:pt>
                <c:pt idx="33851">
                  <c:v>1</c:v>
                </c:pt>
                <c:pt idx="33852">
                  <c:v>1</c:v>
                </c:pt>
                <c:pt idx="33853">
                  <c:v>1</c:v>
                </c:pt>
                <c:pt idx="33854">
                  <c:v>1</c:v>
                </c:pt>
                <c:pt idx="33855">
                  <c:v>1</c:v>
                </c:pt>
                <c:pt idx="33856">
                  <c:v>1</c:v>
                </c:pt>
                <c:pt idx="33857">
                  <c:v>1</c:v>
                </c:pt>
                <c:pt idx="33858">
                  <c:v>1</c:v>
                </c:pt>
                <c:pt idx="33859">
                  <c:v>1</c:v>
                </c:pt>
                <c:pt idx="33860">
                  <c:v>1</c:v>
                </c:pt>
                <c:pt idx="33861">
                  <c:v>1</c:v>
                </c:pt>
                <c:pt idx="33862">
                  <c:v>1</c:v>
                </c:pt>
                <c:pt idx="33863">
                  <c:v>1</c:v>
                </c:pt>
                <c:pt idx="33864">
                  <c:v>1</c:v>
                </c:pt>
                <c:pt idx="33865">
                  <c:v>1</c:v>
                </c:pt>
                <c:pt idx="33866">
                  <c:v>1</c:v>
                </c:pt>
                <c:pt idx="33867">
                  <c:v>1</c:v>
                </c:pt>
                <c:pt idx="33868">
                  <c:v>1</c:v>
                </c:pt>
                <c:pt idx="33869">
                  <c:v>1</c:v>
                </c:pt>
                <c:pt idx="33870">
                  <c:v>1</c:v>
                </c:pt>
                <c:pt idx="33871">
                  <c:v>1</c:v>
                </c:pt>
                <c:pt idx="33872">
                  <c:v>1</c:v>
                </c:pt>
                <c:pt idx="33873">
                  <c:v>1</c:v>
                </c:pt>
                <c:pt idx="33874">
                  <c:v>1</c:v>
                </c:pt>
                <c:pt idx="33875">
                  <c:v>1</c:v>
                </c:pt>
                <c:pt idx="33876">
                  <c:v>1</c:v>
                </c:pt>
                <c:pt idx="33877">
                  <c:v>1</c:v>
                </c:pt>
                <c:pt idx="33878">
                  <c:v>1</c:v>
                </c:pt>
                <c:pt idx="33879">
                  <c:v>1</c:v>
                </c:pt>
                <c:pt idx="33880">
                  <c:v>1</c:v>
                </c:pt>
                <c:pt idx="33881">
                  <c:v>1</c:v>
                </c:pt>
                <c:pt idx="33882">
                  <c:v>1</c:v>
                </c:pt>
                <c:pt idx="33883">
                  <c:v>1</c:v>
                </c:pt>
                <c:pt idx="33884">
                  <c:v>1</c:v>
                </c:pt>
                <c:pt idx="33885">
                  <c:v>1</c:v>
                </c:pt>
                <c:pt idx="33886">
                  <c:v>1</c:v>
                </c:pt>
                <c:pt idx="33887">
                  <c:v>1</c:v>
                </c:pt>
                <c:pt idx="33888">
                  <c:v>1</c:v>
                </c:pt>
                <c:pt idx="33889">
                  <c:v>1</c:v>
                </c:pt>
                <c:pt idx="33890">
                  <c:v>1</c:v>
                </c:pt>
                <c:pt idx="33891">
                  <c:v>1</c:v>
                </c:pt>
                <c:pt idx="33892">
                  <c:v>1</c:v>
                </c:pt>
                <c:pt idx="33893">
                  <c:v>1</c:v>
                </c:pt>
                <c:pt idx="33894">
                  <c:v>1</c:v>
                </c:pt>
                <c:pt idx="33895">
                  <c:v>1</c:v>
                </c:pt>
                <c:pt idx="33896">
                  <c:v>1</c:v>
                </c:pt>
                <c:pt idx="33897">
                  <c:v>1</c:v>
                </c:pt>
                <c:pt idx="33898">
                  <c:v>1</c:v>
                </c:pt>
                <c:pt idx="33899">
                  <c:v>1</c:v>
                </c:pt>
                <c:pt idx="33900">
                  <c:v>1</c:v>
                </c:pt>
                <c:pt idx="33901">
                  <c:v>1</c:v>
                </c:pt>
                <c:pt idx="33902">
                  <c:v>1</c:v>
                </c:pt>
                <c:pt idx="33903">
                  <c:v>1</c:v>
                </c:pt>
                <c:pt idx="33904">
                  <c:v>1</c:v>
                </c:pt>
                <c:pt idx="33905">
                  <c:v>1</c:v>
                </c:pt>
                <c:pt idx="33906">
                  <c:v>1</c:v>
                </c:pt>
                <c:pt idx="33907">
                  <c:v>1</c:v>
                </c:pt>
                <c:pt idx="33908">
                  <c:v>1</c:v>
                </c:pt>
                <c:pt idx="33909">
                  <c:v>1</c:v>
                </c:pt>
                <c:pt idx="33910">
                  <c:v>1</c:v>
                </c:pt>
                <c:pt idx="33911">
                  <c:v>1</c:v>
                </c:pt>
                <c:pt idx="33912">
                  <c:v>1</c:v>
                </c:pt>
                <c:pt idx="33913">
                  <c:v>1</c:v>
                </c:pt>
                <c:pt idx="33914">
                  <c:v>1</c:v>
                </c:pt>
                <c:pt idx="33915">
                  <c:v>1</c:v>
                </c:pt>
                <c:pt idx="33916">
                  <c:v>1</c:v>
                </c:pt>
                <c:pt idx="33917">
                  <c:v>1</c:v>
                </c:pt>
                <c:pt idx="33918">
                  <c:v>1</c:v>
                </c:pt>
                <c:pt idx="33919">
                  <c:v>1</c:v>
                </c:pt>
                <c:pt idx="33920">
                  <c:v>1</c:v>
                </c:pt>
                <c:pt idx="33921">
                  <c:v>1</c:v>
                </c:pt>
                <c:pt idx="33922">
                  <c:v>1</c:v>
                </c:pt>
                <c:pt idx="33923">
                  <c:v>1</c:v>
                </c:pt>
                <c:pt idx="33924">
                  <c:v>1</c:v>
                </c:pt>
                <c:pt idx="33925">
                  <c:v>1</c:v>
                </c:pt>
                <c:pt idx="33926">
                  <c:v>1</c:v>
                </c:pt>
                <c:pt idx="33927">
                  <c:v>1</c:v>
                </c:pt>
                <c:pt idx="33928">
                  <c:v>1</c:v>
                </c:pt>
                <c:pt idx="33929">
                  <c:v>1</c:v>
                </c:pt>
                <c:pt idx="33930">
                  <c:v>1</c:v>
                </c:pt>
                <c:pt idx="33931">
                  <c:v>1</c:v>
                </c:pt>
                <c:pt idx="33932">
                  <c:v>1</c:v>
                </c:pt>
                <c:pt idx="33933">
                  <c:v>1</c:v>
                </c:pt>
                <c:pt idx="33934">
                  <c:v>1</c:v>
                </c:pt>
                <c:pt idx="33935">
                  <c:v>1</c:v>
                </c:pt>
                <c:pt idx="33936">
                  <c:v>1</c:v>
                </c:pt>
                <c:pt idx="33937">
                  <c:v>1</c:v>
                </c:pt>
                <c:pt idx="33938">
                  <c:v>1</c:v>
                </c:pt>
                <c:pt idx="33939">
                  <c:v>1</c:v>
                </c:pt>
                <c:pt idx="33940">
                  <c:v>0.6</c:v>
                </c:pt>
                <c:pt idx="33941">
                  <c:v>1</c:v>
                </c:pt>
                <c:pt idx="33942">
                  <c:v>1</c:v>
                </c:pt>
                <c:pt idx="33943">
                  <c:v>1</c:v>
                </c:pt>
                <c:pt idx="33944">
                  <c:v>1</c:v>
                </c:pt>
                <c:pt idx="33945">
                  <c:v>1</c:v>
                </c:pt>
                <c:pt idx="33946">
                  <c:v>1</c:v>
                </c:pt>
                <c:pt idx="33947">
                  <c:v>1</c:v>
                </c:pt>
                <c:pt idx="33948">
                  <c:v>1</c:v>
                </c:pt>
                <c:pt idx="33949">
                  <c:v>1</c:v>
                </c:pt>
                <c:pt idx="33950">
                  <c:v>1</c:v>
                </c:pt>
                <c:pt idx="33951">
                  <c:v>1</c:v>
                </c:pt>
                <c:pt idx="33952">
                  <c:v>1</c:v>
                </c:pt>
                <c:pt idx="33953">
                  <c:v>1</c:v>
                </c:pt>
                <c:pt idx="33954">
                  <c:v>1</c:v>
                </c:pt>
                <c:pt idx="33955">
                  <c:v>1</c:v>
                </c:pt>
                <c:pt idx="33956">
                  <c:v>1</c:v>
                </c:pt>
                <c:pt idx="33957">
                  <c:v>1</c:v>
                </c:pt>
                <c:pt idx="33958">
                  <c:v>1</c:v>
                </c:pt>
                <c:pt idx="33959">
                  <c:v>1</c:v>
                </c:pt>
                <c:pt idx="33960">
                  <c:v>1</c:v>
                </c:pt>
                <c:pt idx="33961">
                  <c:v>1</c:v>
                </c:pt>
                <c:pt idx="33962">
                  <c:v>1</c:v>
                </c:pt>
                <c:pt idx="33963">
                  <c:v>1</c:v>
                </c:pt>
                <c:pt idx="33964">
                  <c:v>1</c:v>
                </c:pt>
                <c:pt idx="33965">
                  <c:v>1</c:v>
                </c:pt>
                <c:pt idx="33966">
                  <c:v>1</c:v>
                </c:pt>
                <c:pt idx="33967">
                  <c:v>1</c:v>
                </c:pt>
                <c:pt idx="33968">
                  <c:v>1</c:v>
                </c:pt>
                <c:pt idx="33969">
                  <c:v>1</c:v>
                </c:pt>
                <c:pt idx="33970">
                  <c:v>1</c:v>
                </c:pt>
                <c:pt idx="33971">
                  <c:v>1</c:v>
                </c:pt>
                <c:pt idx="33972">
                  <c:v>1</c:v>
                </c:pt>
                <c:pt idx="33973">
                  <c:v>1</c:v>
                </c:pt>
                <c:pt idx="33974">
                  <c:v>1</c:v>
                </c:pt>
                <c:pt idx="33975">
                  <c:v>1</c:v>
                </c:pt>
                <c:pt idx="33976">
                  <c:v>1</c:v>
                </c:pt>
                <c:pt idx="33977">
                  <c:v>1</c:v>
                </c:pt>
                <c:pt idx="33978">
                  <c:v>1</c:v>
                </c:pt>
                <c:pt idx="33979">
                  <c:v>1</c:v>
                </c:pt>
                <c:pt idx="33980">
                  <c:v>1</c:v>
                </c:pt>
                <c:pt idx="33981">
                  <c:v>1</c:v>
                </c:pt>
                <c:pt idx="33982">
                  <c:v>1</c:v>
                </c:pt>
                <c:pt idx="33983">
                  <c:v>1</c:v>
                </c:pt>
                <c:pt idx="33984">
                  <c:v>1</c:v>
                </c:pt>
                <c:pt idx="33985">
                  <c:v>1</c:v>
                </c:pt>
                <c:pt idx="33986">
                  <c:v>1</c:v>
                </c:pt>
                <c:pt idx="33987">
                  <c:v>1</c:v>
                </c:pt>
                <c:pt idx="33988">
                  <c:v>1</c:v>
                </c:pt>
                <c:pt idx="33989">
                  <c:v>1</c:v>
                </c:pt>
                <c:pt idx="33990">
                  <c:v>1</c:v>
                </c:pt>
                <c:pt idx="33991">
                  <c:v>1</c:v>
                </c:pt>
                <c:pt idx="33992">
                  <c:v>1</c:v>
                </c:pt>
                <c:pt idx="33993">
                  <c:v>1</c:v>
                </c:pt>
                <c:pt idx="33994">
                  <c:v>1</c:v>
                </c:pt>
                <c:pt idx="33995">
                  <c:v>1</c:v>
                </c:pt>
                <c:pt idx="33996">
                  <c:v>1</c:v>
                </c:pt>
                <c:pt idx="33997">
                  <c:v>1</c:v>
                </c:pt>
                <c:pt idx="33998">
                  <c:v>1</c:v>
                </c:pt>
                <c:pt idx="33999">
                  <c:v>1</c:v>
                </c:pt>
                <c:pt idx="34000">
                  <c:v>1</c:v>
                </c:pt>
                <c:pt idx="34001">
                  <c:v>1</c:v>
                </c:pt>
                <c:pt idx="34002">
                  <c:v>1</c:v>
                </c:pt>
                <c:pt idx="34003">
                  <c:v>1</c:v>
                </c:pt>
                <c:pt idx="34004">
                  <c:v>1</c:v>
                </c:pt>
                <c:pt idx="34005">
                  <c:v>1</c:v>
                </c:pt>
                <c:pt idx="34006">
                  <c:v>1</c:v>
                </c:pt>
                <c:pt idx="34007">
                  <c:v>1</c:v>
                </c:pt>
                <c:pt idx="34008">
                  <c:v>1</c:v>
                </c:pt>
                <c:pt idx="34009">
                  <c:v>1</c:v>
                </c:pt>
                <c:pt idx="34010">
                  <c:v>1</c:v>
                </c:pt>
                <c:pt idx="34011">
                  <c:v>1</c:v>
                </c:pt>
                <c:pt idx="34012">
                  <c:v>1</c:v>
                </c:pt>
                <c:pt idx="34013">
                  <c:v>1</c:v>
                </c:pt>
                <c:pt idx="34014">
                  <c:v>1</c:v>
                </c:pt>
                <c:pt idx="34015">
                  <c:v>1</c:v>
                </c:pt>
                <c:pt idx="34016">
                  <c:v>1</c:v>
                </c:pt>
                <c:pt idx="34017">
                  <c:v>1</c:v>
                </c:pt>
                <c:pt idx="34018">
                  <c:v>1</c:v>
                </c:pt>
                <c:pt idx="34019">
                  <c:v>1</c:v>
                </c:pt>
                <c:pt idx="34020">
                  <c:v>0.5</c:v>
                </c:pt>
                <c:pt idx="34021">
                  <c:v>1</c:v>
                </c:pt>
                <c:pt idx="34022">
                  <c:v>1</c:v>
                </c:pt>
                <c:pt idx="34023">
                  <c:v>1</c:v>
                </c:pt>
                <c:pt idx="34024">
                  <c:v>1</c:v>
                </c:pt>
                <c:pt idx="34025">
                  <c:v>1</c:v>
                </c:pt>
                <c:pt idx="34026">
                  <c:v>1</c:v>
                </c:pt>
                <c:pt idx="34027">
                  <c:v>1</c:v>
                </c:pt>
                <c:pt idx="34028">
                  <c:v>1</c:v>
                </c:pt>
                <c:pt idx="34029">
                  <c:v>1</c:v>
                </c:pt>
                <c:pt idx="34030">
                  <c:v>1</c:v>
                </c:pt>
                <c:pt idx="34031">
                  <c:v>1</c:v>
                </c:pt>
                <c:pt idx="34032">
                  <c:v>1</c:v>
                </c:pt>
                <c:pt idx="34033">
                  <c:v>1</c:v>
                </c:pt>
                <c:pt idx="34034">
                  <c:v>0.16666666699999999</c:v>
                </c:pt>
                <c:pt idx="34035">
                  <c:v>1</c:v>
                </c:pt>
                <c:pt idx="34036">
                  <c:v>1</c:v>
                </c:pt>
                <c:pt idx="34037">
                  <c:v>1</c:v>
                </c:pt>
                <c:pt idx="34038">
                  <c:v>1</c:v>
                </c:pt>
                <c:pt idx="34039">
                  <c:v>1</c:v>
                </c:pt>
                <c:pt idx="34040">
                  <c:v>1</c:v>
                </c:pt>
                <c:pt idx="34041">
                  <c:v>1</c:v>
                </c:pt>
                <c:pt idx="34042">
                  <c:v>1</c:v>
                </c:pt>
                <c:pt idx="34043">
                  <c:v>1</c:v>
                </c:pt>
                <c:pt idx="34044">
                  <c:v>1</c:v>
                </c:pt>
                <c:pt idx="34045">
                  <c:v>1</c:v>
                </c:pt>
                <c:pt idx="34046">
                  <c:v>1</c:v>
                </c:pt>
                <c:pt idx="34047">
                  <c:v>1</c:v>
                </c:pt>
                <c:pt idx="34048">
                  <c:v>1</c:v>
                </c:pt>
                <c:pt idx="34049">
                  <c:v>1</c:v>
                </c:pt>
                <c:pt idx="34050">
                  <c:v>1</c:v>
                </c:pt>
                <c:pt idx="34051">
                  <c:v>1</c:v>
                </c:pt>
                <c:pt idx="34052">
                  <c:v>1</c:v>
                </c:pt>
                <c:pt idx="34053">
                  <c:v>1</c:v>
                </c:pt>
                <c:pt idx="34054">
                  <c:v>1</c:v>
                </c:pt>
                <c:pt idx="34055">
                  <c:v>1</c:v>
                </c:pt>
                <c:pt idx="34056">
                  <c:v>1</c:v>
                </c:pt>
                <c:pt idx="34057">
                  <c:v>1</c:v>
                </c:pt>
                <c:pt idx="34058">
                  <c:v>1</c:v>
                </c:pt>
                <c:pt idx="34059">
                  <c:v>0.66666666699999999</c:v>
                </c:pt>
                <c:pt idx="34060">
                  <c:v>1</c:v>
                </c:pt>
                <c:pt idx="34061">
                  <c:v>1</c:v>
                </c:pt>
                <c:pt idx="34062">
                  <c:v>1</c:v>
                </c:pt>
                <c:pt idx="34063">
                  <c:v>0.16666666699999999</c:v>
                </c:pt>
                <c:pt idx="34064">
                  <c:v>1</c:v>
                </c:pt>
                <c:pt idx="34065">
                  <c:v>1</c:v>
                </c:pt>
                <c:pt idx="34066">
                  <c:v>1</c:v>
                </c:pt>
                <c:pt idx="34067">
                  <c:v>0.66666666699999999</c:v>
                </c:pt>
                <c:pt idx="34068">
                  <c:v>1</c:v>
                </c:pt>
                <c:pt idx="34069">
                  <c:v>1</c:v>
                </c:pt>
                <c:pt idx="34070">
                  <c:v>1</c:v>
                </c:pt>
                <c:pt idx="34071">
                  <c:v>1</c:v>
                </c:pt>
                <c:pt idx="34072">
                  <c:v>1</c:v>
                </c:pt>
                <c:pt idx="34073">
                  <c:v>1</c:v>
                </c:pt>
                <c:pt idx="34074">
                  <c:v>1</c:v>
                </c:pt>
                <c:pt idx="34075">
                  <c:v>1</c:v>
                </c:pt>
                <c:pt idx="34076">
                  <c:v>1</c:v>
                </c:pt>
                <c:pt idx="34077">
                  <c:v>1</c:v>
                </c:pt>
                <c:pt idx="34078">
                  <c:v>1</c:v>
                </c:pt>
                <c:pt idx="34079">
                  <c:v>1</c:v>
                </c:pt>
                <c:pt idx="34080">
                  <c:v>1</c:v>
                </c:pt>
                <c:pt idx="34081">
                  <c:v>1</c:v>
                </c:pt>
                <c:pt idx="34082">
                  <c:v>1</c:v>
                </c:pt>
                <c:pt idx="34083">
                  <c:v>1</c:v>
                </c:pt>
                <c:pt idx="34084">
                  <c:v>1</c:v>
                </c:pt>
                <c:pt idx="34085">
                  <c:v>1</c:v>
                </c:pt>
                <c:pt idx="34086">
                  <c:v>1</c:v>
                </c:pt>
                <c:pt idx="34087">
                  <c:v>1</c:v>
                </c:pt>
                <c:pt idx="34088">
                  <c:v>1</c:v>
                </c:pt>
                <c:pt idx="34089">
                  <c:v>1</c:v>
                </c:pt>
                <c:pt idx="34090">
                  <c:v>1</c:v>
                </c:pt>
                <c:pt idx="34091">
                  <c:v>1</c:v>
                </c:pt>
                <c:pt idx="34092">
                  <c:v>1</c:v>
                </c:pt>
                <c:pt idx="34093">
                  <c:v>1</c:v>
                </c:pt>
                <c:pt idx="34094">
                  <c:v>1</c:v>
                </c:pt>
                <c:pt idx="34095">
                  <c:v>1</c:v>
                </c:pt>
                <c:pt idx="34096">
                  <c:v>1</c:v>
                </c:pt>
                <c:pt idx="34097">
                  <c:v>1</c:v>
                </c:pt>
                <c:pt idx="34098">
                  <c:v>1</c:v>
                </c:pt>
                <c:pt idx="34099">
                  <c:v>1</c:v>
                </c:pt>
                <c:pt idx="34100">
                  <c:v>1</c:v>
                </c:pt>
                <c:pt idx="34101">
                  <c:v>1</c:v>
                </c:pt>
                <c:pt idx="34102">
                  <c:v>1</c:v>
                </c:pt>
                <c:pt idx="34103">
                  <c:v>1</c:v>
                </c:pt>
                <c:pt idx="34104">
                  <c:v>1</c:v>
                </c:pt>
                <c:pt idx="34105">
                  <c:v>1</c:v>
                </c:pt>
                <c:pt idx="34106">
                  <c:v>1</c:v>
                </c:pt>
                <c:pt idx="34107">
                  <c:v>1</c:v>
                </c:pt>
                <c:pt idx="34108">
                  <c:v>1</c:v>
                </c:pt>
                <c:pt idx="34109">
                  <c:v>1</c:v>
                </c:pt>
                <c:pt idx="34110">
                  <c:v>1</c:v>
                </c:pt>
                <c:pt idx="34111">
                  <c:v>1</c:v>
                </c:pt>
                <c:pt idx="34112">
                  <c:v>1</c:v>
                </c:pt>
                <c:pt idx="34113">
                  <c:v>1</c:v>
                </c:pt>
                <c:pt idx="34114">
                  <c:v>1</c:v>
                </c:pt>
                <c:pt idx="34115">
                  <c:v>1</c:v>
                </c:pt>
                <c:pt idx="34116">
                  <c:v>1</c:v>
                </c:pt>
                <c:pt idx="34117">
                  <c:v>1</c:v>
                </c:pt>
                <c:pt idx="34118">
                  <c:v>1</c:v>
                </c:pt>
                <c:pt idx="34119">
                  <c:v>0.66666666699999999</c:v>
                </c:pt>
                <c:pt idx="34120">
                  <c:v>1</c:v>
                </c:pt>
                <c:pt idx="34121">
                  <c:v>1</c:v>
                </c:pt>
                <c:pt idx="34122">
                  <c:v>1</c:v>
                </c:pt>
                <c:pt idx="34123">
                  <c:v>0.83333333300000001</c:v>
                </c:pt>
                <c:pt idx="34124">
                  <c:v>1</c:v>
                </c:pt>
                <c:pt idx="34125">
                  <c:v>1</c:v>
                </c:pt>
                <c:pt idx="34126">
                  <c:v>1</c:v>
                </c:pt>
                <c:pt idx="34127">
                  <c:v>1</c:v>
                </c:pt>
                <c:pt idx="34128">
                  <c:v>1</c:v>
                </c:pt>
                <c:pt idx="34129">
                  <c:v>1</c:v>
                </c:pt>
                <c:pt idx="34130">
                  <c:v>1</c:v>
                </c:pt>
                <c:pt idx="34131">
                  <c:v>1</c:v>
                </c:pt>
                <c:pt idx="34132">
                  <c:v>1</c:v>
                </c:pt>
                <c:pt idx="34133">
                  <c:v>1</c:v>
                </c:pt>
                <c:pt idx="34134">
                  <c:v>1</c:v>
                </c:pt>
                <c:pt idx="34135">
                  <c:v>1</c:v>
                </c:pt>
                <c:pt idx="34136">
                  <c:v>1</c:v>
                </c:pt>
                <c:pt idx="34137">
                  <c:v>1</c:v>
                </c:pt>
                <c:pt idx="34138">
                  <c:v>1</c:v>
                </c:pt>
                <c:pt idx="34139">
                  <c:v>1</c:v>
                </c:pt>
                <c:pt idx="34140">
                  <c:v>1</c:v>
                </c:pt>
                <c:pt idx="34141">
                  <c:v>1</c:v>
                </c:pt>
                <c:pt idx="34142">
                  <c:v>1</c:v>
                </c:pt>
                <c:pt idx="34143">
                  <c:v>1</c:v>
                </c:pt>
                <c:pt idx="34144">
                  <c:v>1</c:v>
                </c:pt>
                <c:pt idx="34145">
                  <c:v>1</c:v>
                </c:pt>
                <c:pt idx="34146">
                  <c:v>1</c:v>
                </c:pt>
                <c:pt idx="34147">
                  <c:v>1</c:v>
                </c:pt>
                <c:pt idx="34148">
                  <c:v>1</c:v>
                </c:pt>
                <c:pt idx="34149">
                  <c:v>1</c:v>
                </c:pt>
                <c:pt idx="34150">
                  <c:v>1</c:v>
                </c:pt>
                <c:pt idx="34151">
                  <c:v>1</c:v>
                </c:pt>
                <c:pt idx="34152">
                  <c:v>1</c:v>
                </c:pt>
                <c:pt idx="34153">
                  <c:v>1</c:v>
                </c:pt>
                <c:pt idx="34154">
                  <c:v>1</c:v>
                </c:pt>
                <c:pt idx="34155">
                  <c:v>1</c:v>
                </c:pt>
                <c:pt idx="34156">
                  <c:v>1</c:v>
                </c:pt>
                <c:pt idx="34157">
                  <c:v>1</c:v>
                </c:pt>
                <c:pt idx="34158">
                  <c:v>1</c:v>
                </c:pt>
                <c:pt idx="34159">
                  <c:v>1</c:v>
                </c:pt>
                <c:pt idx="34160">
                  <c:v>1</c:v>
                </c:pt>
                <c:pt idx="34161">
                  <c:v>1</c:v>
                </c:pt>
                <c:pt idx="34162">
                  <c:v>1</c:v>
                </c:pt>
                <c:pt idx="34163">
                  <c:v>1</c:v>
                </c:pt>
                <c:pt idx="34164">
                  <c:v>1</c:v>
                </c:pt>
                <c:pt idx="34165">
                  <c:v>1</c:v>
                </c:pt>
                <c:pt idx="34166">
                  <c:v>1</c:v>
                </c:pt>
                <c:pt idx="34167">
                  <c:v>1</c:v>
                </c:pt>
                <c:pt idx="34168">
                  <c:v>1</c:v>
                </c:pt>
                <c:pt idx="34169">
                  <c:v>0.66666666699999999</c:v>
                </c:pt>
                <c:pt idx="34170">
                  <c:v>1</c:v>
                </c:pt>
                <c:pt idx="34171">
                  <c:v>1</c:v>
                </c:pt>
                <c:pt idx="34172">
                  <c:v>1</c:v>
                </c:pt>
                <c:pt idx="34173">
                  <c:v>1</c:v>
                </c:pt>
                <c:pt idx="34174">
                  <c:v>1</c:v>
                </c:pt>
                <c:pt idx="34175">
                  <c:v>1</c:v>
                </c:pt>
                <c:pt idx="34176">
                  <c:v>1</c:v>
                </c:pt>
                <c:pt idx="34177">
                  <c:v>1</c:v>
                </c:pt>
                <c:pt idx="34178">
                  <c:v>1</c:v>
                </c:pt>
                <c:pt idx="34179">
                  <c:v>1</c:v>
                </c:pt>
                <c:pt idx="34180">
                  <c:v>1</c:v>
                </c:pt>
                <c:pt idx="34181">
                  <c:v>1</c:v>
                </c:pt>
                <c:pt idx="34182">
                  <c:v>1</c:v>
                </c:pt>
                <c:pt idx="34183">
                  <c:v>1</c:v>
                </c:pt>
                <c:pt idx="34184">
                  <c:v>1</c:v>
                </c:pt>
                <c:pt idx="34185">
                  <c:v>1</c:v>
                </c:pt>
                <c:pt idx="34186">
                  <c:v>1</c:v>
                </c:pt>
                <c:pt idx="34187">
                  <c:v>1</c:v>
                </c:pt>
                <c:pt idx="34188">
                  <c:v>1</c:v>
                </c:pt>
                <c:pt idx="34189">
                  <c:v>1</c:v>
                </c:pt>
                <c:pt idx="34190">
                  <c:v>1</c:v>
                </c:pt>
                <c:pt idx="34191">
                  <c:v>1</c:v>
                </c:pt>
                <c:pt idx="34192">
                  <c:v>1</c:v>
                </c:pt>
                <c:pt idx="34193">
                  <c:v>1</c:v>
                </c:pt>
                <c:pt idx="34194">
                  <c:v>1</c:v>
                </c:pt>
                <c:pt idx="34195">
                  <c:v>1</c:v>
                </c:pt>
                <c:pt idx="34196">
                  <c:v>1</c:v>
                </c:pt>
                <c:pt idx="34197">
                  <c:v>1</c:v>
                </c:pt>
                <c:pt idx="34198">
                  <c:v>1</c:v>
                </c:pt>
                <c:pt idx="34199">
                  <c:v>1</c:v>
                </c:pt>
                <c:pt idx="34200">
                  <c:v>1</c:v>
                </c:pt>
                <c:pt idx="34201">
                  <c:v>1</c:v>
                </c:pt>
                <c:pt idx="34202">
                  <c:v>1</c:v>
                </c:pt>
                <c:pt idx="34203">
                  <c:v>1</c:v>
                </c:pt>
                <c:pt idx="34204">
                  <c:v>1</c:v>
                </c:pt>
                <c:pt idx="34205">
                  <c:v>1</c:v>
                </c:pt>
                <c:pt idx="34206">
                  <c:v>1</c:v>
                </c:pt>
                <c:pt idx="34207">
                  <c:v>1</c:v>
                </c:pt>
                <c:pt idx="34208">
                  <c:v>1</c:v>
                </c:pt>
                <c:pt idx="34209">
                  <c:v>1</c:v>
                </c:pt>
                <c:pt idx="34210">
                  <c:v>1</c:v>
                </c:pt>
                <c:pt idx="34211">
                  <c:v>1</c:v>
                </c:pt>
                <c:pt idx="34212">
                  <c:v>1</c:v>
                </c:pt>
                <c:pt idx="34213">
                  <c:v>1</c:v>
                </c:pt>
                <c:pt idx="34214">
                  <c:v>1</c:v>
                </c:pt>
                <c:pt idx="34215">
                  <c:v>1</c:v>
                </c:pt>
                <c:pt idx="34216">
                  <c:v>1</c:v>
                </c:pt>
                <c:pt idx="34217">
                  <c:v>1</c:v>
                </c:pt>
                <c:pt idx="34218">
                  <c:v>1</c:v>
                </c:pt>
                <c:pt idx="34219">
                  <c:v>1</c:v>
                </c:pt>
                <c:pt idx="34220">
                  <c:v>1</c:v>
                </c:pt>
                <c:pt idx="34221">
                  <c:v>1</c:v>
                </c:pt>
                <c:pt idx="34222">
                  <c:v>1</c:v>
                </c:pt>
                <c:pt idx="34223">
                  <c:v>1</c:v>
                </c:pt>
                <c:pt idx="34224">
                  <c:v>1</c:v>
                </c:pt>
                <c:pt idx="34225">
                  <c:v>1</c:v>
                </c:pt>
                <c:pt idx="34226">
                  <c:v>0.83333333300000001</c:v>
                </c:pt>
                <c:pt idx="34227">
                  <c:v>0.66666666699999999</c:v>
                </c:pt>
                <c:pt idx="34228">
                  <c:v>1</c:v>
                </c:pt>
                <c:pt idx="34229">
                  <c:v>1</c:v>
                </c:pt>
                <c:pt idx="34230">
                  <c:v>1</c:v>
                </c:pt>
                <c:pt idx="34231">
                  <c:v>1</c:v>
                </c:pt>
                <c:pt idx="34232">
                  <c:v>1</c:v>
                </c:pt>
                <c:pt idx="34233">
                  <c:v>1</c:v>
                </c:pt>
                <c:pt idx="34234">
                  <c:v>1</c:v>
                </c:pt>
                <c:pt idx="34235">
                  <c:v>1</c:v>
                </c:pt>
                <c:pt idx="34236">
                  <c:v>1</c:v>
                </c:pt>
                <c:pt idx="34237">
                  <c:v>1</c:v>
                </c:pt>
                <c:pt idx="34238">
                  <c:v>1</c:v>
                </c:pt>
                <c:pt idx="34239">
                  <c:v>1</c:v>
                </c:pt>
                <c:pt idx="34240">
                  <c:v>1</c:v>
                </c:pt>
                <c:pt idx="34241">
                  <c:v>1</c:v>
                </c:pt>
                <c:pt idx="34242">
                  <c:v>1</c:v>
                </c:pt>
                <c:pt idx="34243">
                  <c:v>1</c:v>
                </c:pt>
                <c:pt idx="34244">
                  <c:v>1</c:v>
                </c:pt>
                <c:pt idx="34245">
                  <c:v>1</c:v>
                </c:pt>
                <c:pt idx="34246">
                  <c:v>1</c:v>
                </c:pt>
                <c:pt idx="34247">
                  <c:v>1</c:v>
                </c:pt>
                <c:pt idx="34248">
                  <c:v>1</c:v>
                </c:pt>
                <c:pt idx="34249">
                  <c:v>1</c:v>
                </c:pt>
                <c:pt idx="34250">
                  <c:v>1</c:v>
                </c:pt>
                <c:pt idx="34251">
                  <c:v>1</c:v>
                </c:pt>
                <c:pt idx="34252">
                  <c:v>1</c:v>
                </c:pt>
                <c:pt idx="34253">
                  <c:v>1</c:v>
                </c:pt>
                <c:pt idx="34254">
                  <c:v>1</c:v>
                </c:pt>
                <c:pt idx="34255">
                  <c:v>1</c:v>
                </c:pt>
                <c:pt idx="34256">
                  <c:v>1</c:v>
                </c:pt>
                <c:pt idx="34257">
                  <c:v>1</c:v>
                </c:pt>
                <c:pt idx="34258">
                  <c:v>1</c:v>
                </c:pt>
                <c:pt idx="34259">
                  <c:v>1</c:v>
                </c:pt>
                <c:pt idx="34260">
                  <c:v>1</c:v>
                </c:pt>
                <c:pt idx="34261">
                  <c:v>1</c:v>
                </c:pt>
                <c:pt idx="34262">
                  <c:v>1</c:v>
                </c:pt>
                <c:pt idx="34263">
                  <c:v>1</c:v>
                </c:pt>
                <c:pt idx="34264">
                  <c:v>1</c:v>
                </c:pt>
                <c:pt idx="34265">
                  <c:v>1</c:v>
                </c:pt>
                <c:pt idx="34266">
                  <c:v>1</c:v>
                </c:pt>
                <c:pt idx="34267">
                  <c:v>1</c:v>
                </c:pt>
                <c:pt idx="34268">
                  <c:v>1</c:v>
                </c:pt>
                <c:pt idx="34269">
                  <c:v>1</c:v>
                </c:pt>
                <c:pt idx="34270">
                  <c:v>1</c:v>
                </c:pt>
                <c:pt idx="34271">
                  <c:v>1</c:v>
                </c:pt>
                <c:pt idx="34272">
                  <c:v>1</c:v>
                </c:pt>
                <c:pt idx="34273">
                  <c:v>1</c:v>
                </c:pt>
                <c:pt idx="34274">
                  <c:v>1</c:v>
                </c:pt>
                <c:pt idx="34275">
                  <c:v>1</c:v>
                </c:pt>
                <c:pt idx="34276">
                  <c:v>1</c:v>
                </c:pt>
                <c:pt idx="34277">
                  <c:v>1</c:v>
                </c:pt>
                <c:pt idx="34278">
                  <c:v>1</c:v>
                </c:pt>
                <c:pt idx="34279">
                  <c:v>1</c:v>
                </c:pt>
                <c:pt idx="34280">
                  <c:v>1</c:v>
                </c:pt>
                <c:pt idx="34281">
                  <c:v>1</c:v>
                </c:pt>
                <c:pt idx="34282">
                  <c:v>1</c:v>
                </c:pt>
                <c:pt idx="34283">
                  <c:v>1</c:v>
                </c:pt>
                <c:pt idx="34284">
                  <c:v>1</c:v>
                </c:pt>
                <c:pt idx="34285">
                  <c:v>1</c:v>
                </c:pt>
                <c:pt idx="34286">
                  <c:v>1</c:v>
                </c:pt>
                <c:pt idx="34287">
                  <c:v>1</c:v>
                </c:pt>
                <c:pt idx="34288">
                  <c:v>1</c:v>
                </c:pt>
                <c:pt idx="34289">
                  <c:v>1</c:v>
                </c:pt>
                <c:pt idx="34290">
                  <c:v>1</c:v>
                </c:pt>
                <c:pt idx="34291">
                  <c:v>1</c:v>
                </c:pt>
                <c:pt idx="34292">
                  <c:v>1</c:v>
                </c:pt>
                <c:pt idx="34293">
                  <c:v>1</c:v>
                </c:pt>
                <c:pt idx="34294">
                  <c:v>1</c:v>
                </c:pt>
                <c:pt idx="34295">
                  <c:v>1</c:v>
                </c:pt>
                <c:pt idx="34296">
                  <c:v>1</c:v>
                </c:pt>
                <c:pt idx="34297">
                  <c:v>1</c:v>
                </c:pt>
                <c:pt idx="34298">
                  <c:v>1</c:v>
                </c:pt>
                <c:pt idx="34299">
                  <c:v>1</c:v>
                </c:pt>
                <c:pt idx="34300">
                  <c:v>1</c:v>
                </c:pt>
                <c:pt idx="34301">
                  <c:v>1</c:v>
                </c:pt>
                <c:pt idx="34302">
                  <c:v>1</c:v>
                </c:pt>
                <c:pt idx="34303">
                  <c:v>1</c:v>
                </c:pt>
                <c:pt idx="34304">
                  <c:v>1</c:v>
                </c:pt>
                <c:pt idx="34305">
                  <c:v>1</c:v>
                </c:pt>
                <c:pt idx="34306">
                  <c:v>0.83333333300000001</c:v>
                </c:pt>
                <c:pt idx="34307">
                  <c:v>1</c:v>
                </c:pt>
                <c:pt idx="34308">
                  <c:v>1</c:v>
                </c:pt>
                <c:pt idx="34309">
                  <c:v>1</c:v>
                </c:pt>
                <c:pt idx="34310">
                  <c:v>1</c:v>
                </c:pt>
                <c:pt idx="34311">
                  <c:v>1</c:v>
                </c:pt>
                <c:pt idx="34312">
                  <c:v>1</c:v>
                </c:pt>
                <c:pt idx="34313">
                  <c:v>1</c:v>
                </c:pt>
                <c:pt idx="34314">
                  <c:v>1</c:v>
                </c:pt>
                <c:pt idx="34315">
                  <c:v>1</c:v>
                </c:pt>
                <c:pt idx="34316">
                  <c:v>1</c:v>
                </c:pt>
                <c:pt idx="34317">
                  <c:v>1</c:v>
                </c:pt>
                <c:pt idx="34318">
                  <c:v>1</c:v>
                </c:pt>
                <c:pt idx="34319">
                  <c:v>1</c:v>
                </c:pt>
                <c:pt idx="34320">
                  <c:v>1</c:v>
                </c:pt>
                <c:pt idx="34321">
                  <c:v>1</c:v>
                </c:pt>
                <c:pt idx="34322">
                  <c:v>1</c:v>
                </c:pt>
                <c:pt idx="34323">
                  <c:v>1</c:v>
                </c:pt>
                <c:pt idx="34324">
                  <c:v>1</c:v>
                </c:pt>
                <c:pt idx="34325">
                  <c:v>1</c:v>
                </c:pt>
                <c:pt idx="34326">
                  <c:v>1</c:v>
                </c:pt>
                <c:pt idx="34327">
                  <c:v>1</c:v>
                </c:pt>
                <c:pt idx="34328">
                  <c:v>1</c:v>
                </c:pt>
                <c:pt idx="34329">
                  <c:v>1</c:v>
                </c:pt>
                <c:pt idx="34330">
                  <c:v>1</c:v>
                </c:pt>
                <c:pt idx="34331">
                  <c:v>1</c:v>
                </c:pt>
                <c:pt idx="34332">
                  <c:v>1</c:v>
                </c:pt>
                <c:pt idx="34333">
                  <c:v>0.83333333300000001</c:v>
                </c:pt>
                <c:pt idx="34334">
                  <c:v>1</c:v>
                </c:pt>
                <c:pt idx="34335">
                  <c:v>1</c:v>
                </c:pt>
                <c:pt idx="34336">
                  <c:v>1</c:v>
                </c:pt>
                <c:pt idx="34337">
                  <c:v>1</c:v>
                </c:pt>
                <c:pt idx="34338">
                  <c:v>1</c:v>
                </c:pt>
                <c:pt idx="34339">
                  <c:v>1</c:v>
                </c:pt>
                <c:pt idx="34340">
                  <c:v>1</c:v>
                </c:pt>
                <c:pt idx="34341">
                  <c:v>1</c:v>
                </c:pt>
                <c:pt idx="34342">
                  <c:v>1</c:v>
                </c:pt>
                <c:pt idx="34343">
                  <c:v>1</c:v>
                </c:pt>
                <c:pt idx="34344">
                  <c:v>1</c:v>
                </c:pt>
                <c:pt idx="34345">
                  <c:v>1</c:v>
                </c:pt>
                <c:pt idx="34346">
                  <c:v>1</c:v>
                </c:pt>
                <c:pt idx="34347">
                  <c:v>1</c:v>
                </c:pt>
                <c:pt idx="34348">
                  <c:v>1</c:v>
                </c:pt>
                <c:pt idx="34349">
                  <c:v>1</c:v>
                </c:pt>
                <c:pt idx="34350">
                  <c:v>1</c:v>
                </c:pt>
                <c:pt idx="34351">
                  <c:v>1</c:v>
                </c:pt>
                <c:pt idx="34352">
                  <c:v>1</c:v>
                </c:pt>
                <c:pt idx="34353">
                  <c:v>1</c:v>
                </c:pt>
                <c:pt idx="34354">
                  <c:v>1</c:v>
                </c:pt>
                <c:pt idx="34355">
                  <c:v>1</c:v>
                </c:pt>
                <c:pt idx="34356">
                  <c:v>1</c:v>
                </c:pt>
                <c:pt idx="34357">
                  <c:v>1</c:v>
                </c:pt>
                <c:pt idx="34358">
                  <c:v>1</c:v>
                </c:pt>
                <c:pt idx="34359">
                  <c:v>1</c:v>
                </c:pt>
                <c:pt idx="34360">
                  <c:v>1</c:v>
                </c:pt>
                <c:pt idx="34361">
                  <c:v>1</c:v>
                </c:pt>
                <c:pt idx="34362">
                  <c:v>1</c:v>
                </c:pt>
                <c:pt idx="34363">
                  <c:v>1</c:v>
                </c:pt>
                <c:pt idx="34364">
                  <c:v>1</c:v>
                </c:pt>
                <c:pt idx="34365">
                  <c:v>1</c:v>
                </c:pt>
                <c:pt idx="34366">
                  <c:v>1</c:v>
                </c:pt>
                <c:pt idx="34367">
                  <c:v>1</c:v>
                </c:pt>
                <c:pt idx="34368">
                  <c:v>1</c:v>
                </c:pt>
                <c:pt idx="34369">
                  <c:v>1</c:v>
                </c:pt>
                <c:pt idx="34370">
                  <c:v>1</c:v>
                </c:pt>
                <c:pt idx="34371">
                  <c:v>1</c:v>
                </c:pt>
                <c:pt idx="34372">
                  <c:v>1</c:v>
                </c:pt>
                <c:pt idx="34373">
                  <c:v>1</c:v>
                </c:pt>
                <c:pt idx="34374">
                  <c:v>1</c:v>
                </c:pt>
                <c:pt idx="34375">
                  <c:v>1</c:v>
                </c:pt>
                <c:pt idx="34376">
                  <c:v>1</c:v>
                </c:pt>
                <c:pt idx="34377">
                  <c:v>1</c:v>
                </c:pt>
                <c:pt idx="34378">
                  <c:v>1</c:v>
                </c:pt>
                <c:pt idx="34379">
                  <c:v>1</c:v>
                </c:pt>
                <c:pt idx="34380">
                  <c:v>1</c:v>
                </c:pt>
                <c:pt idx="34381">
                  <c:v>1</c:v>
                </c:pt>
                <c:pt idx="34382">
                  <c:v>1</c:v>
                </c:pt>
                <c:pt idx="34383">
                  <c:v>1</c:v>
                </c:pt>
                <c:pt idx="34384">
                  <c:v>1</c:v>
                </c:pt>
                <c:pt idx="34385">
                  <c:v>1</c:v>
                </c:pt>
                <c:pt idx="34386">
                  <c:v>1</c:v>
                </c:pt>
                <c:pt idx="34387">
                  <c:v>1</c:v>
                </c:pt>
                <c:pt idx="34388">
                  <c:v>1</c:v>
                </c:pt>
                <c:pt idx="34389">
                  <c:v>1</c:v>
                </c:pt>
                <c:pt idx="34390">
                  <c:v>1</c:v>
                </c:pt>
                <c:pt idx="34391">
                  <c:v>1</c:v>
                </c:pt>
                <c:pt idx="34392">
                  <c:v>1</c:v>
                </c:pt>
                <c:pt idx="34393">
                  <c:v>1</c:v>
                </c:pt>
                <c:pt idx="34394">
                  <c:v>1</c:v>
                </c:pt>
                <c:pt idx="34395">
                  <c:v>1</c:v>
                </c:pt>
                <c:pt idx="34396">
                  <c:v>1</c:v>
                </c:pt>
                <c:pt idx="34397">
                  <c:v>1</c:v>
                </c:pt>
                <c:pt idx="34398">
                  <c:v>1</c:v>
                </c:pt>
                <c:pt idx="34399">
                  <c:v>1</c:v>
                </c:pt>
                <c:pt idx="34400">
                  <c:v>1</c:v>
                </c:pt>
                <c:pt idx="34401">
                  <c:v>1</c:v>
                </c:pt>
                <c:pt idx="34402">
                  <c:v>1</c:v>
                </c:pt>
                <c:pt idx="34403">
                  <c:v>1</c:v>
                </c:pt>
                <c:pt idx="34404">
                  <c:v>1</c:v>
                </c:pt>
                <c:pt idx="34405">
                  <c:v>1</c:v>
                </c:pt>
                <c:pt idx="34406">
                  <c:v>1</c:v>
                </c:pt>
                <c:pt idx="34407">
                  <c:v>1</c:v>
                </c:pt>
                <c:pt idx="34408">
                  <c:v>1</c:v>
                </c:pt>
                <c:pt idx="34409">
                  <c:v>1</c:v>
                </c:pt>
                <c:pt idx="34410">
                  <c:v>1</c:v>
                </c:pt>
                <c:pt idx="34411">
                  <c:v>1</c:v>
                </c:pt>
                <c:pt idx="34412">
                  <c:v>1</c:v>
                </c:pt>
                <c:pt idx="34413">
                  <c:v>1</c:v>
                </c:pt>
                <c:pt idx="34414">
                  <c:v>1</c:v>
                </c:pt>
                <c:pt idx="34415">
                  <c:v>1</c:v>
                </c:pt>
                <c:pt idx="34416">
                  <c:v>1</c:v>
                </c:pt>
                <c:pt idx="34417">
                  <c:v>1</c:v>
                </c:pt>
                <c:pt idx="34418">
                  <c:v>1</c:v>
                </c:pt>
                <c:pt idx="34419">
                  <c:v>1</c:v>
                </c:pt>
                <c:pt idx="34420">
                  <c:v>1</c:v>
                </c:pt>
                <c:pt idx="34421">
                  <c:v>1</c:v>
                </c:pt>
                <c:pt idx="34422">
                  <c:v>1</c:v>
                </c:pt>
                <c:pt idx="34423">
                  <c:v>1</c:v>
                </c:pt>
                <c:pt idx="34424">
                  <c:v>1</c:v>
                </c:pt>
                <c:pt idx="34425">
                  <c:v>1</c:v>
                </c:pt>
                <c:pt idx="34426">
                  <c:v>1</c:v>
                </c:pt>
                <c:pt idx="34427">
                  <c:v>1</c:v>
                </c:pt>
                <c:pt idx="34428">
                  <c:v>1</c:v>
                </c:pt>
                <c:pt idx="34429">
                  <c:v>1</c:v>
                </c:pt>
                <c:pt idx="34430">
                  <c:v>1</c:v>
                </c:pt>
                <c:pt idx="34431">
                  <c:v>1</c:v>
                </c:pt>
                <c:pt idx="34432">
                  <c:v>1</c:v>
                </c:pt>
                <c:pt idx="34433">
                  <c:v>1</c:v>
                </c:pt>
                <c:pt idx="34434">
                  <c:v>1</c:v>
                </c:pt>
                <c:pt idx="34435">
                  <c:v>1</c:v>
                </c:pt>
                <c:pt idx="34436">
                  <c:v>1</c:v>
                </c:pt>
                <c:pt idx="34437">
                  <c:v>1</c:v>
                </c:pt>
                <c:pt idx="34438">
                  <c:v>1</c:v>
                </c:pt>
                <c:pt idx="34439">
                  <c:v>1</c:v>
                </c:pt>
                <c:pt idx="34440">
                  <c:v>1</c:v>
                </c:pt>
                <c:pt idx="34441">
                  <c:v>1</c:v>
                </c:pt>
                <c:pt idx="34442">
                  <c:v>1</c:v>
                </c:pt>
                <c:pt idx="34443">
                  <c:v>1</c:v>
                </c:pt>
                <c:pt idx="34444">
                  <c:v>1</c:v>
                </c:pt>
                <c:pt idx="34445">
                  <c:v>1</c:v>
                </c:pt>
                <c:pt idx="34446">
                  <c:v>1</c:v>
                </c:pt>
                <c:pt idx="34447">
                  <c:v>1</c:v>
                </c:pt>
                <c:pt idx="34448">
                  <c:v>1</c:v>
                </c:pt>
                <c:pt idx="34449">
                  <c:v>1</c:v>
                </c:pt>
                <c:pt idx="34450">
                  <c:v>1</c:v>
                </c:pt>
                <c:pt idx="34451">
                  <c:v>1</c:v>
                </c:pt>
                <c:pt idx="34452">
                  <c:v>1</c:v>
                </c:pt>
                <c:pt idx="34453">
                  <c:v>1</c:v>
                </c:pt>
                <c:pt idx="34454">
                  <c:v>1</c:v>
                </c:pt>
                <c:pt idx="34455">
                  <c:v>1</c:v>
                </c:pt>
                <c:pt idx="34456">
                  <c:v>1</c:v>
                </c:pt>
                <c:pt idx="34457">
                  <c:v>1</c:v>
                </c:pt>
                <c:pt idx="34458">
                  <c:v>1</c:v>
                </c:pt>
                <c:pt idx="34459">
                  <c:v>1</c:v>
                </c:pt>
                <c:pt idx="34460">
                  <c:v>1</c:v>
                </c:pt>
                <c:pt idx="34461">
                  <c:v>1</c:v>
                </c:pt>
                <c:pt idx="34462">
                  <c:v>1</c:v>
                </c:pt>
                <c:pt idx="34463">
                  <c:v>1</c:v>
                </c:pt>
                <c:pt idx="34464">
                  <c:v>1</c:v>
                </c:pt>
                <c:pt idx="34465">
                  <c:v>1</c:v>
                </c:pt>
                <c:pt idx="34466">
                  <c:v>1</c:v>
                </c:pt>
                <c:pt idx="34467">
                  <c:v>1</c:v>
                </c:pt>
                <c:pt idx="34468">
                  <c:v>1</c:v>
                </c:pt>
                <c:pt idx="34469">
                  <c:v>1</c:v>
                </c:pt>
                <c:pt idx="34470">
                  <c:v>1</c:v>
                </c:pt>
                <c:pt idx="34471">
                  <c:v>1</c:v>
                </c:pt>
                <c:pt idx="34472">
                  <c:v>1</c:v>
                </c:pt>
                <c:pt idx="34473">
                  <c:v>1</c:v>
                </c:pt>
                <c:pt idx="34474">
                  <c:v>1</c:v>
                </c:pt>
                <c:pt idx="34475">
                  <c:v>1</c:v>
                </c:pt>
                <c:pt idx="34476">
                  <c:v>1</c:v>
                </c:pt>
                <c:pt idx="34477">
                  <c:v>1</c:v>
                </c:pt>
                <c:pt idx="34478">
                  <c:v>1</c:v>
                </c:pt>
                <c:pt idx="34479">
                  <c:v>1</c:v>
                </c:pt>
                <c:pt idx="34480">
                  <c:v>1</c:v>
                </c:pt>
                <c:pt idx="34481">
                  <c:v>1</c:v>
                </c:pt>
                <c:pt idx="34482">
                  <c:v>1</c:v>
                </c:pt>
                <c:pt idx="34483">
                  <c:v>1</c:v>
                </c:pt>
                <c:pt idx="34484">
                  <c:v>1</c:v>
                </c:pt>
                <c:pt idx="34485">
                  <c:v>1</c:v>
                </c:pt>
                <c:pt idx="34486">
                  <c:v>1</c:v>
                </c:pt>
                <c:pt idx="34487">
                  <c:v>1</c:v>
                </c:pt>
                <c:pt idx="34488">
                  <c:v>1</c:v>
                </c:pt>
                <c:pt idx="34489">
                  <c:v>1</c:v>
                </c:pt>
                <c:pt idx="34490">
                  <c:v>1</c:v>
                </c:pt>
                <c:pt idx="34491">
                  <c:v>1</c:v>
                </c:pt>
                <c:pt idx="34492">
                  <c:v>1</c:v>
                </c:pt>
                <c:pt idx="34493">
                  <c:v>1</c:v>
                </c:pt>
                <c:pt idx="34494">
                  <c:v>1</c:v>
                </c:pt>
                <c:pt idx="34495">
                  <c:v>1</c:v>
                </c:pt>
                <c:pt idx="34496">
                  <c:v>1</c:v>
                </c:pt>
                <c:pt idx="34497">
                  <c:v>1</c:v>
                </c:pt>
                <c:pt idx="34498">
                  <c:v>1</c:v>
                </c:pt>
                <c:pt idx="34499">
                  <c:v>1</c:v>
                </c:pt>
                <c:pt idx="34500">
                  <c:v>1</c:v>
                </c:pt>
                <c:pt idx="34501">
                  <c:v>1</c:v>
                </c:pt>
                <c:pt idx="34502">
                  <c:v>1</c:v>
                </c:pt>
                <c:pt idx="34503">
                  <c:v>1</c:v>
                </c:pt>
                <c:pt idx="34504">
                  <c:v>1</c:v>
                </c:pt>
                <c:pt idx="34505">
                  <c:v>1</c:v>
                </c:pt>
                <c:pt idx="34506">
                  <c:v>1</c:v>
                </c:pt>
                <c:pt idx="34507">
                  <c:v>1</c:v>
                </c:pt>
                <c:pt idx="34508">
                  <c:v>1</c:v>
                </c:pt>
                <c:pt idx="34509">
                  <c:v>1</c:v>
                </c:pt>
                <c:pt idx="34510">
                  <c:v>1</c:v>
                </c:pt>
                <c:pt idx="34511">
                  <c:v>1</c:v>
                </c:pt>
                <c:pt idx="34512">
                  <c:v>1</c:v>
                </c:pt>
                <c:pt idx="34513">
                  <c:v>1</c:v>
                </c:pt>
                <c:pt idx="34514">
                  <c:v>1</c:v>
                </c:pt>
                <c:pt idx="34515">
                  <c:v>1</c:v>
                </c:pt>
                <c:pt idx="34516">
                  <c:v>1</c:v>
                </c:pt>
                <c:pt idx="34517">
                  <c:v>1</c:v>
                </c:pt>
                <c:pt idx="34518">
                  <c:v>1</c:v>
                </c:pt>
                <c:pt idx="34519">
                  <c:v>1</c:v>
                </c:pt>
                <c:pt idx="34520">
                  <c:v>1</c:v>
                </c:pt>
                <c:pt idx="34521">
                  <c:v>1</c:v>
                </c:pt>
                <c:pt idx="34522">
                  <c:v>1</c:v>
                </c:pt>
                <c:pt idx="34523">
                  <c:v>1</c:v>
                </c:pt>
                <c:pt idx="34524">
                  <c:v>1</c:v>
                </c:pt>
                <c:pt idx="34525">
                  <c:v>1</c:v>
                </c:pt>
                <c:pt idx="34526">
                  <c:v>1</c:v>
                </c:pt>
                <c:pt idx="34527">
                  <c:v>1</c:v>
                </c:pt>
                <c:pt idx="34528">
                  <c:v>1</c:v>
                </c:pt>
                <c:pt idx="34529">
                  <c:v>1</c:v>
                </c:pt>
                <c:pt idx="34530">
                  <c:v>1</c:v>
                </c:pt>
                <c:pt idx="34531">
                  <c:v>1</c:v>
                </c:pt>
                <c:pt idx="34532">
                  <c:v>1</c:v>
                </c:pt>
                <c:pt idx="34533">
                  <c:v>0.66666666699999999</c:v>
                </c:pt>
                <c:pt idx="34534">
                  <c:v>1</c:v>
                </c:pt>
                <c:pt idx="34535">
                  <c:v>1</c:v>
                </c:pt>
                <c:pt idx="34536">
                  <c:v>1</c:v>
                </c:pt>
                <c:pt idx="34537">
                  <c:v>1</c:v>
                </c:pt>
                <c:pt idx="34538">
                  <c:v>1</c:v>
                </c:pt>
                <c:pt idx="34539">
                  <c:v>1</c:v>
                </c:pt>
                <c:pt idx="34540">
                  <c:v>1</c:v>
                </c:pt>
                <c:pt idx="34541">
                  <c:v>1</c:v>
                </c:pt>
                <c:pt idx="34542">
                  <c:v>1</c:v>
                </c:pt>
                <c:pt idx="34543">
                  <c:v>1</c:v>
                </c:pt>
                <c:pt idx="34544">
                  <c:v>1</c:v>
                </c:pt>
                <c:pt idx="34545">
                  <c:v>1</c:v>
                </c:pt>
                <c:pt idx="34546">
                  <c:v>1</c:v>
                </c:pt>
                <c:pt idx="34547">
                  <c:v>1</c:v>
                </c:pt>
                <c:pt idx="34548">
                  <c:v>1</c:v>
                </c:pt>
                <c:pt idx="34549">
                  <c:v>1</c:v>
                </c:pt>
                <c:pt idx="34550">
                  <c:v>1</c:v>
                </c:pt>
                <c:pt idx="34551">
                  <c:v>1</c:v>
                </c:pt>
                <c:pt idx="34552">
                  <c:v>1</c:v>
                </c:pt>
                <c:pt idx="34553">
                  <c:v>1</c:v>
                </c:pt>
                <c:pt idx="34554">
                  <c:v>1</c:v>
                </c:pt>
                <c:pt idx="34555">
                  <c:v>1</c:v>
                </c:pt>
                <c:pt idx="34556">
                  <c:v>1</c:v>
                </c:pt>
                <c:pt idx="34557">
                  <c:v>1</c:v>
                </c:pt>
                <c:pt idx="34558">
                  <c:v>1</c:v>
                </c:pt>
                <c:pt idx="34559">
                  <c:v>1</c:v>
                </c:pt>
                <c:pt idx="34560">
                  <c:v>1</c:v>
                </c:pt>
                <c:pt idx="34561">
                  <c:v>0.83333333300000001</c:v>
                </c:pt>
                <c:pt idx="34562">
                  <c:v>1</c:v>
                </c:pt>
                <c:pt idx="34563">
                  <c:v>1</c:v>
                </c:pt>
                <c:pt idx="34564">
                  <c:v>1</c:v>
                </c:pt>
                <c:pt idx="34565">
                  <c:v>1</c:v>
                </c:pt>
                <c:pt idx="34566">
                  <c:v>1</c:v>
                </c:pt>
                <c:pt idx="34567">
                  <c:v>1</c:v>
                </c:pt>
                <c:pt idx="34568">
                  <c:v>1</c:v>
                </c:pt>
                <c:pt idx="34569">
                  <c:v>1</c:v>
                </c:pt>
                <c:pt idx="34570">
                  <c:v>1</c:v>
                </c:pt>
                <c:pt idx="34571">
                  <c:v>1</c:v>
                </c:pt>
                <c:pt idx="34572">
                  <c:v>1</c:v>
                </c:pt>
                <c:pt idx="34573">
                  <c:v>1</c:v>
                </c:pt>
                <c:pt idx="34574">
                  <c:v>1</c:v>
                </c:pt>
                <c:pt idx="34575">
                  <c:v>1</c:v>
                </c:pt>
                <c:pt idx="34576">
                  <c:v>1</c:v>
                </c:pt>
                <c:pt idx="34577">
                  <c:v>1</c:v>
                </c:pt>
                <c:pt idx="34578">
                  <c:v>1</c:v>
                </c:pt>
                <c:pt idx="34579">
                  <c:v>1</c:v>
                </c:pt>
                <c:pt idx="34580">
                  <c:v>1</c:v>
                </c:pt>
                <c:pt idx="34581">
                  <c:v>1</c:v>
                </c:pt>
                <c:pt idx="34582">
                  <c:v>1</c:v>
                </c:pt>
                <c:pt idx="34583">
                  <c:v>1</c:v>
                </c:pt>
                <c:pt idx="34584">
                  <c:v>1</c:v>
                </c:pt>
                <c:pt idx="34585">
                  <c:v>1</c:v>
                </c:pt>
                <c:pt idx="34586">
                  <c:v>1</c:v>
                </c:pt>
                <c:pt idx="34587">
                  <c:v>1</c:v>
                </c:pt>
                <c:pt idx="34588">
                  <c:v>1</c:v>
                </c:pt>
                <c:pt idx="34589">
                  <c:v>1</c:v>
                </c:pt>
                <c:pt idx="34590">
                  <c:v>1</c:v>
                </c:pt>
                <c:pt idx="34591">
                  <c:v>1</c:v>
                </c:pt>
                <c:pt idx="34592">
                  <c:v>1</c:v>
                </c:pt>
                <c:pt idx="34593">
                  <c:v>1</c:v>
                </c:pt>
                <c:pt idx="34594">
                  <c:v>1</c:v>
                </c:pt>
                <c:pt idx="34595">
                  <c:v>1</c:v>
                </c:pt>
                <c:pt idx="34596">
                  <c:v>1</c:v>
                </c:pt>
                <c:pt idx="34597">
                  <c:v>1</c:v>
                </c:pt>
                <c:pt idx="34598">
                  <c:v>1</c:v>
                </c:pt>
                <c:pt idx="34599">
                  <c:v>1</c:v>
                </c:pt>
                <c:pt idx="34600">
                  <c:v>1</c:v>
                </c:pt>
                <c:pt idx="34601">
                  <c:v>1</c:v>
                </c:pt>
                <c:pt idx="34602">
                  <c:v>1</c:v>
                </c:pt>
                <c:pt idx="34603">
                  <c:v>1</c:v>
                </c:pt>
                <c:pt idx="34604">
                  <c:v>1</c:v>
                </c:pt>
                <c:pt idx="34605">
                  <c:v>1</c:v>
                </c:pt>
                <c:pt idx="34606">
                  <c:v>1</c:v>
                </c:pt>
                <c:pt idx="34607">
                  <c:v>1</c:v>
                </c:pt>
                <c:pt idx="34608">
                  <c:v>1</c:v>
                </c:pt>
                <c:pt idx="34609">
                  <c:v>1</c:v>
                </c:pt>
                <c:pt idx="34610">
                  <c:v>1</c:v>
                </c:pt>
                <c:pt idx="34611">
                  <c:v>1</c:v>
                </c:pt>
                <c:pt idx="34612">
                  <c:v>1</c:v>
                </c:pt>
                <c:pt idx="34613">
                  <c:v>1</c:v>
                </c:pt>
                <c:pt idx="34614">
                  <c:v>1</c:v>
                </c:pt>
                <c:pt idx="34615">
                  <c:v>1</c:v>
                </c:pt>
                <c:pt idx="34616">
                  <c:v>1</c:v>
                </c:pt>
                <c:pt idx="34617">
                  <c:v>1</c:v>
                </c:pt>
                <c:pt idx="34618">
                  <c:v>1</c:v>
                </c:pt>
                <c:pt idx="34619">
                  <c:v>1</c:v>
                </c:pt>
                <c:pt idx="34620">
                  <c:v>1</c:v>
                </c:pt>
                <c:pt idx="34621">
                  <c:v>1</c:v>
                </c:pt>
                <c:pt idx="34622">
                  <c:v>1</c:v>
                </c:pt>
                <c:pt idx="34623">
                  <c:v>1</c:v>
                </c:pt>
                <c:pt idx="34624">
                  <c:v>1</c:v>
                </c:pt>
                <c:pt idx="34625">
                  <c:v>1</c:v>
                </c:pt>
                <c:pt idx="34626">
                  <c:v>1</c:v>
                </c:pt>
                <c:pt idx="34627">
                  <c:v>1</c:v>
                </c:pt>
                <c:pt idx="34628">
                  <c:v>1</c:v>
                </c:pt>
                <c:pt idx="34629">
                  <c:v>1</c:v>
                </c:pt>
                <c:pt idx="34630">
                  <c:v>1</c:v>
                </c:pt>
                <c:pt idx="34631">
                  <c:v>1</c:v>
                </c:pt>
                <c:pt idx="34632">
                  <c:v>1</c:v>
                </c:pt>
                <c:pt idx="34633">
                  <c:v>1</c:v>
                </c:pt>
                <c:pt idx="34634">
                  <c:v>1</c:v>
                </c:pt>
                <c:pt idx="34635">
                  <c:v>1</c:v>
                </c:pt>
                <c:pt idx="34636">
                  <c:v>1</c:v>
                </c:pt>
                <c:pt idx="34637">
                  <c:v>1</c:v>
                </c:pt>
                <c:pt idx="34638">
                  <c:v>1</c:v>
                </c:pt>
                <c:pt idx="34639">
                  <c:v>1</c:v>
                </c:pt>
                <c:pt idx="34640">
                  <c:v>1</c:v>
                </c:pt>
                <c:pt idx="34641">
                  <c:v>1</c:v>
                </c:pt>
                <c:pt idx="34642">
                  <c:v>1</c:v>
                </c:pt>
                <c:pt idx="34643">
                  <c:v>1</c:v>
                </c:pt>
                <c:pt idx="34644">
                  <c:v>1</c:v>
                </c:pt>
                <c:pt idx="34645">
                  <c:v>1</c:v>
                </c:pt>
                <c:pt idx="34646">
                  <c:v>1</c:v>
                </c:pt>
                <c:pt idx="34647">
                  <c:v>1</c:v>
                </c:pt>
                <c:pt idx="34648">
                  <c:v>1</c:v>
                </c:pt>
                <c:pt idx="34649">
                  <c:v>0.83333333300000001</c:v>
                </c:pt>
                <c:pt idx="34650">
                  <c:v>1</c:v>
                </c:pt>
                <c:pt idx="34651">
                  <c:v>1</c:v>
                </c:pt>
                <c:pt idx="34652">
                  <c:v>1</c:v>
                </c:pt>
                <c:pt idx="34653">
                  <c:v>1</c:v>
                </c:pt>
                <c:pt idx="34654">
                  <c:v>1</c:v>
                </c:pt>
                <c:pt idx="34655">
                  <c:v>1</c:v>
                </c:pt>
                <c:pt idx="34656">
                  <c:v>1</c:v>
                </c:pt>
                <c:pt idx="34657">
                  <c:v>1</c:v>
                </c:pt>
                <c:pt idx="34658">
                  <c:v>1</c:v>
                </c:pt>
                <c:pt idx="34659">
                  <c:v>1</c:v>
                </c:pt>
                <c:pt idx="34660">
                  <c:v>1</c:v>
                </c:pt>
                <c:pt idx="34661">
                  <c:v>1</c:v>
                </c:pt>
                <c:pt idx="34662">
                  <c:v>1</c:v>
                </c:pt>
                <c:pt idx="34663">
                  <c:v>1</c:v>
                </c:pt>
                <c:pt idx="34664">
                  <c:v>1</c:v>
                </c:pt>
                <c:pt idx="34665">
                  <c:v>1</c:v>
                </c:pt>
                <c:pt idx="34666">
                  <c:v>1</c:v>
                </c:pt>
                <c:pt idx="34667">
                  <c:v>1</c:v>
                </c:pt>
                <c:pt idx="34668">
                  <c:v>1</c:v>
                </c:pt>
                <c:pt idx="34669">
                  <c:v>1</c:v>
                </c:pt>
                <c:pt idx="34670">
                  <c:v>1</c:v>
                </c:pt>
                <c:pt idx="34671">
                  <c:v>1</c:v>
                </c:pt>
                <c:pt idx="34672">
                  <c:v>1</c:v>
                </c:pt>
                <c:pt idx="34673">
                  <c:v>1</c:v>
                </c:pt>
                <c:pt idx="34674">
                  <c:v>1</c:v>
                </c:pt>
                <c:pt idx="34675">
                  <c:v>1</c:v>
                </c:pt>
                <c:pt idx="34676">
                  <c:v>1</c:v>
                </c:pt>
                <c:pt idx="34677">
                  <c:v>1</c:v>
                </c:pt>
                <c:pt idx="34678">
                  <c:v>1</c:v>
                </c:pt>
                <c:pt idx="34679">
                  <c:v>1</c:v>
                </c:pt>
                <c:pt idx="34680">
                  <c:v>1</c:v>
                </c:pt>
                <c:pt idx="34681">
                  <c:v>1</c:v>
                </c:pt>
                <c:pt idx="34682">
                  <c:v>1</c:v>
                </c:pt>
                <c:pt idx="34683">
                  <c:v>1</c:v>
                </c:pt>
                <c:pt idx="34684">
                  <c:v>1</c:v>
                </c:pt>
                <c:pt idx="34685">
                  <c:v>1</c:v>
                </c:pt>
                <c:pt idx="34686">
                  <c:v>1</c:v>
                </c:pt>
                <c:pt idx="34687">
                  <c:v>1</c:v>
                </c:pt>
                <c:pt idx="34688">
                  <c:v>1</c:v>
                </c:pt>
                <c:pt idx="34689">
                  <c:v>1</c:v>
                </c:pt>
                <c:pt idx="34690">
                  <c:v>1</c:v>
                </c:pt>
                <c:pt idx="34691">
                  <c:v>1</c:v>
                </c:pt>
                <c:pt idx="34692">
                  <c:v>1</c:v>
                </c:pt>
                <c:pt idx="34693">
                  <c:v>1</c:v>
                </c:pt>
                <c:pt idx="34694">
                  <c:v>1</c:v>
                </c:pt>
                <c:pt idx="34695">
                  <c:v>1</c:v>
                </c:pt>
                <c:pt idx="34696">
                  <c:v>1</c:v>
                </c:pt>
                <c:pt idx="34697">
                  <c:v>1</c:v>
                </c:pt>
                <c:pt idx="34698">
                  <c:v>1</c:v>
                </c:pt>
                <c:pt idx="34699">
                  <c:v>1</c:v>
                </c:pt>
                <c:pt idx="34700">
                  <c:v>1</c:v>
                </c:pt>
                <c:pt idx="34701">
                  <c:v>1</c:v>
                </c:pt>
                <c:pt idx="34702">
                  <c:v>1</c:v>
                </c:pt>
                <c:pt idx="34703">
                  <c:v>1</c:v>
                </c:pt>
                <c:pt idx="34704">
                  <c:v>1</c:v>
                </c:pt>
                <c:pt idx="34705">
                  <c:v>1</c:v>
                </c:pt>
                <c:pt idx="34706">
                  <c:v>1</c:v>
                </c:pt>
                <c:pt idx="34707">
                  <c:v>1</c:v>
                </c:pt>
                <c:pt idx="34708">
                  <c:v>1</c:v>
                </c:pt>
                <c:pt idx="34709">
                  <c:v>1</c:v>
                </c:pt>
                <c:pt idx="34710">
                  <c:v>1</c:v>
                </c:pt>
                <c:pt idx="34711">
                  <c:v>1</c:v>
                </c:pt>
                <c:pt idx="34712">
                  <c:v>1</c:v>
                </c:pt>
                <c:pt idx="34713">
                  <c:v>1</c:v>
                </c:pt>
                <c:pt idx="34714">
                  <c:v>1</c:v>
                </c:pt>
                <c:pt idx="34715">
                  <c:v>1</c:v>
                </c:pt>
                <c:pt idx="34716">
                  <c:v>1</c:v>
                </c:pt>
                <c:pt idx="34717">
                  <c:v>1</c:v>
                </c:pt>
                <c:pt idx="34718">
                  <c:v>1</c:v>
                </c:pt>
                <c:pt idx="34719">
                  <c:v>1</c:v>
                </c:pt>
                <c:pt idx="34720">
                  <c:v>1</c:v>
                </c:pt>
                <c:pt idx="34721">
                  <c:v>1</c:v>
                </c:pt>
                <c:pt idx="34722">
                  <c:v>1</c:v>
                </c:pt>
                <c:pt idx="34723">
                  <c:v>1</c:v>
                </c:pt>
                <c:pt idx="34724">
                  <c:v>1</c:v>
                </c:pt>
                <c:pt idx="34725">
                  <c:v>1</c:v>
                </c:pt>
                <c:pt idx="34726">
                  <c:v>1</c:v>
                </c:pt>
                <c:pt idx="34727">
                  <c:v>1</c:v>
                </c:pt>
                <c:pt idx="34728">
                  <c:v>1</c:v>
                </c:pt>
                <c:pt idx="34729">
                  <c:v>1</c:v>
                </c:pt>
                <c:pt idx="34730">
                  <c:v>1</c:v>
                </c:pt>
                <c:pt idx="34731">
                  <c:v>0.83333333300000001</c:v>
                </c:pt>
                <c:pt idx="34732">
                  <c:v>1</c:v>
                </c:pt>
                <c:pt idx="34733">
                  <c:v>1</c:v>
                </c:pt>
                <c:pt idx="34734">
                  <c:v>1</c:v>
                </c:pt>
                <c:pt idx="34735">
                  <c:v>1</c:v>
                </c:pt>
                <c:pt idx="34736">
                  <c:v>1</c:v>
                </c:pt>
                <c:pt idx="34737">
                  <c:v>1</c:v>
                </c:pt>
                <c:pt idx="34738">
                  <c:v>1</c:v>
                </c:pt>
                <c:pt idx="34739">
                  <c:v>1</c:v>
                </c:pt>
                <c:pt idx="34740">
                  <c:v>1</c:v>
                </c:pt>
                <c:pt idx="34741">
                  <c:v>1</c:v>
                </c:pt>
                <c:pt idx="34742">
                  <c:v>1</c:v>
                </c:pt>
                <c:pt idx="34743">
                  <c:v>1</c:v>
                </c:pt>
                <c:pt idx="34744">
                  <c:v>1</c:v>
                </c:pt>
                <c:pt idx="34745">
                  <c:v>1</c:v>
                </c:pt>
                <c:pt idx="34746">
                  <c:v>1</c:v>
                </c:pt>
                <c:pt idx="34747">
                  <c:v>1</c:v>
                </c:pt>
                <c:pt idx="34748">
                  <c:v>1</c:v>
                </c:pt>
                <c:pt idx="34749">
                  <c:v>1</c:v>
                </c:pt>
                <c:pt idx="34750">
                  <c:v>1</c:v>
                </c:pt>
                <c:pt idx="34751">
                  <c:v>1</c:v>
                </c:pt>
                <c:pt idx="34752">
                  <c:v>1</c:v>
                </c:pt>
                <c:pt idx="34753">
                  <c:v>1</c:v>
                </c:pt>
                <c:pt idx="34754">
                  <c:v>1</c:v>
                </c:pt>
                <c:pt idx="34755">
                  <c:v>1</c:v>
                </c:pt>
                <c:pt idx="34756">
                  <c:v>1</c:v>
                </c:pt>
                <c:pt idx="34757">
                  <c:v>1</c:v>
                </c:pt>
                <c:pt idx="34758">
                  <c:v>1</c:v>
                </c:pt>
                <c:pt idx="34759">
                  <c:v>1</c:v>
                </c:pt>
                <c:pt idx="34760">
                  <c:v>1</c:v>
                </c:pt>
                <c:pt idx="34761">
                  <c:v>1</c:v>
                </c:pt>
                <c:pt idx="34762">
                  <c:v>1</c:v>
                </c:pt>
                <c:pt idx="34763">
                  <c:v>1</c:v>
                </c:pt>
                <c:pt idx="34764">
                  <c:v>1</c:v>
                </c:pt>
                <c:pt idx="34765">
                  <c:v>1</c:v>
                </c:pt>
                <c:pt idx="34766">
                  <c:v>1</c:v>
                </c:pt>
                <c:pt idx="34767">
                  <c:v>1</c:v>
                </c:pt>
                <c:pt idx="34768">
                  <c:v>1</c:v>
                </c:pt>
                <c:pt idx="34769">
                  <c:v>1</c:v>
                </c:pt>
                <c:pt idx="34770">
                  <c:v>1</c:v>
                </c:pt>
                <c:pt idx="34771">
                  <c:v>1</c:v>
                </c:pt>
                <c:pt idx="34772">
                  <c:v>1</c:v>
                </c:pt>
                <c:pt idx="34773">
                  <c:v>1</c:v>
                </c:pt>
                <c:pt idx="34774">
                  <c:v>1</c:v>
                </c:pt>
                <c:pt idx="34775">
                  <c:v>1</c:v>
                </c:pt>
                <c:pt idx="34776">
                  <c:v>1</c:v>
                </c:pt>
                <c:pt idx="34777">
                  <c:v>1</c:v>
                </c:pt>
                <c:pt idx="34778">
                  <c:v>1</c:v>
                </c:pt>
                <c:pt idx="34779">
                  <c:v>1</c:v>
                </c:pt>
                <c:pt idx="34780">
                  <c:v>1</c:v>
                </c:pt>
                <c:pt idx="34781">
                  <c:v>1</c:v>
                </c:pt>
                <c:pt idx="34782">
                  <c:v>1</c:v>
                </c:pt>
                <c:pt idx="34783">
                  <c:v>1</c:v>
                </c:pt>
                <c:pt idx="34784">
                  <c:v>1</c:v>
                </c:pt>
                <c:pt idx="34785">
                  <c:v>1</c:v>
                </c:pt>
                <c:pt idx="34786">
                  <c:v>1</c:v>
                </c:pt>
                <c:pt idx="34787">
                  <c:v>1</c:v>
                </c:pt>
                <c:pt idx="34788">
                  <c:v>1</c:v>
                </c:pt>
                <c:pt idx="34789">
                  <c:v>0.83333333300000001</c:v>
                </c:pt>
                <c:pt idx="34790">
                  <c:v>1</c:v>
                </c:pt>
                <c:pt idx="34791">
                  <c:v>1</c:v>
                </c:pt>
                <c:pt idx="34792">
                  <c:v>1</c:v>
                </c:pt>
                <c:pt idx="34793">
                  <c:v>1</c:v>
                </c:pt>
                <c:pt idx="34794">
                  <c:v>1</c:v>
                </c:pt>
                <c:pt idx="34795">
                  <c:v>1</c:v>
                </c:pt>
                <c:pt idx="34796">
                  <c:v>1</c:v>
                </c:pt>
                <c:pt idx="34797">
                  <c:v>1</c:v>
                </c:pt>
                <c:pt idx="34798">
                  <c:v>1</c:v>
                </c:pt>
                <c:pt idx="34799">
                  <c:v>1</c:v>
                </c:pt>
                <c:pt idx="34800">
                  <c:v>0.83333333300000001</c:v>
                </c:pt>
                <c:pt idx="34801">
                  <c:v>1</c:v>
                </c:pt>
                <c:pt idx="34802">
                  <c:v>1</c:v>
                </c:pt>
                <c:pt idx="34803">
                  <c:v>1</c:v>
                </c:pt>
                <c:pt idx="34804">
                  <c:v>1</c:v>
                </c:pt>
                <c:pt idx="34805">
                  <c:v>1</c:v>
                </c:pt>
                <c:pt idx="34806">
                  <c:v>1</c:v>
                </c:pt>
                <c:pt idx="34807">
                  <c:v>1</c:v>
                </c:pt>
                <c:pt idx="34808">
                  <c:v>1</c:v>
                </c:pt>
                <c:pt idx="34809">
                  <c:v>1</c:v>
                </c:pt>
                <c:pt idx="34810">
                  <c:v>1</c:v>
                </c:pt>
                <c:pt idx="34811">
                  <c:v>1</c:v>
                </c:pt>
                <c:pt idx="34812">
                  <c:v>1</c:v>
                </c:pt>
                <c:pt idx="34813">
                  <c:v>1</c:v>
                </c:pt>
                <c:pt idx="34814">
                  <c:v>1</c:v>
                </c:pt>
                <c:pt idx="34815">
                  <c:v>0.66666666699999999</c:v>
                </c:pt>
                <c:pt idx="34816">
                  <c:v>1</c:v>
                </c:pt>
                <c:pt idx="34817">
                  <c:v>1</c:v>
                </c:pt>
                <c:pt idx="34818">
                  <c:v>1</c:v>
                </c:pt>
                <c:pt idx="34819">
                  <c:v>1</c:v>
                </c:pt>
                <c:pt idx="34820">
                  <c:v>1</c:v>
                </c:pt>
                <c:pt idx="34821">
                  <c:v>1</c:v>
                </c:pt>
                <c:pt idx="34822">
                  <c:v>1</c:v>
                </c:pt>
                <c:pt idx="34823">
                  <c:v>1</c:v>
                </c:pt>
                <c:pt idx="34824">
                  <c:v>1</c:v>
                </c:pt>
                <c:pt idx="34825">
                  <c:v>1</c:v>
                </c:pt>
                <c:pt idx="34826">
                  <c:v>1</c:v>
                </c:pt>
                <c:pt idx="34827">
                  <c:v>1</c:v>
                </c:pt>
                <c:pt idx="34828">
                  <c:v>1</c:v>
                </c:pt>
                <c:pt idx="34829">
                  <c:v>1</c:v>
                </c:pt>
                <c:pt idx="34830">
                  <c:v>1</c:v>
                </c:pt>
                <c:pt idx="34831">
                  <c:v>1</c:v>
                </c:pt>
                <c:pt idx="34832">
                  <c:v>1</c:v>
                </c:pt>
                <c:pt idx="34833">
                  <c:v>1</c:v>
                </c:pt>
                <c:pt idx="34834">
                  <c:v>1</c:v>
                </c:pt>
                <c:pt idx="34835">
                  <c:v>1</c:v>
                </c:pt>
                <c:pt idx="34836">
                  <c:v>1</c:v>
                </c:pt>
                <c:pt idx="34837">
                  <c:v>1</c:v>
                </c:pt>
                <c:pt idx="34838">
                  <c:v>1</c:v>
                </c:pt>
                <c:pt idx="34839">
                  <c:v>1</c:v>
                </c:pt>
                <c:pt idx="34840">
                  <c:v>1</c:v>
                </c:pt>
                <c:pt idx="34841">
                  <c:v>1</c:v>
                </c:pt>
                <c:pt idx="34842">
                  <c:v>1</c:v>
                </c:pt>
                <c:pt idx="34843">
                  <c:v>1</c:v>
                </c:pt>
                <c:pt idx="34844">
                  <c:v>1</c:v>
                </c:pt>
                <c:pt idx="34845">
                  <c:v>1</c:v>
                </c:pt>
                <c:pt idx="34846">
                  <c:v>1</c:v>
                </c:pt>
                <c:pt idx="34847">
                  <c:v>1</c:v>
                </c:pt>
                <c:pt idx="34848">
                  <c:v>1</c:v>
                </c:pt>
                <c:pt idx="34849">
                  <c:v>1</c:v>
                </c:pt>
                <c:pt idx="34850">
                  <c:v>1</c:v>
                </c:pt>
                <c:pt idx="34851">
                  <c:v>1</c:v>
                </c:pt>
                <c:pt idx="34852">
                  <c:v>1</c:v>
                </c:pt>
                <c:pt idx="34853">
                  <c:v>1</c:v>
                </c:pt>
                <c:pt idx="34854">
                  <c:v>1</c:v>
                </c:pt>
                <c:pt idx="34855">
                  <c:v>1</c:v>
                </c:pt>
                <c:pt idx="34856">
                  <c:v>1</c:v>
                </c:pt>
                <c:pt idx="34857">
                  <c:v>1</c:v>
                </c:pt>
                <c:pt idx="34858">
                  <c:v>1</c:v>
                </c:pt>
                <c:pt idx="34859">
                  <c:v>1</c:v>
                </c:pt>
                <c:pt idx="34860">
                  <c:v>1</c:v>
                </c:pt>
                <c:pt idx="34861">
                  <c:v>1</c:v>
                </c:pt>
                <c:pt idx="34862">
                  <c:v>1</c:v>
                </c:pt>
                <c:pt idx="34863">
                  <c:v>1</c:v>
                </c:pt>
                <c:pt idx="34864">
                  <c:v>1</c:v>
                </c:pt>
                <c:pt idx="34865">
                  <c:v>1</c:v>
                </c:pt>
                <c:pt idx="34866">
                  <c:v>1</c:v>
                </c:pt>
                <c:pt idx="34867">
                  <c:v>1</c:v>
                </c:pt>
                <c:pt idx="34868">
                  <c:v>1</c:v>
                </c:pt>
                <c:pt idx="34869">
                  <c:v>1</c:v>
                </c:pt>
                <c:pt idx="34870">
                  <c:v>1</c:v>
                </c:pt>
                <c:pt idx="34871">
                  <c:v>1</c:v>
                </c:pt>
                <c:pt idx="34872">
                  <c:v>1</c:v>
                </c:pt>
                <c:pt idx="34873">
                  <c:v>1</c:v>
                </c:pt>
                <c:pt idx="34874">
                  <c:v>1</c:v>
                </c:pt>
                <c:pt idx="34875">
                  <c:v>1</c:v>
                </c:pt>
                <c:pt idx="34876">
                  <c:v>1</c:v>
                </c:pt>
                <c:pt idx="34877">
                  <c:v>1</c:v>
                </c:pt>
                <c:pt idx="34878">
                  <c:v>1</c:v>
                </c:pt>
                <c:pt idx="34879">
                  <c:v>1</c:v>
                </c:pt>
                <c:pt idx="34880">
                  <c:v>1</c:v>
                </c:pt>
                <c:pt idx="34881">
                  <c:v>1</c:v>
                </c:pt>
                <c:pt idx="34882">
                  <c:v>1</c:v>
                </c:pt>
                <c:pt idx="34883">
                  <c:v>1</c:v>
                </c:pt>
                <c:pt idx="34884">
                  <c:v>1</c:v>
                </c:pt>
                <c:pt idx="34885">
                  <c:v>1</c:v>
                </c:pt>
                <c:pt idx="34886">
                  <c:v>1</c:v>
                </c:pt>
                <c:pt idx="34887">
                  <c:v>1</c:v>
                </c:pt>
                <c:pt idx="34888">
                  <c:v>1</c:v>
                </c:pt>
                <c:pt idx="34889">
                  <c:v>1</c:v>
                </c:pt>
                <c:pt idx="34890">
                  <c:v>1</c:v>
                </c:pt>
                <c:pt idx="34891">
                  <c:v>1</c:v>
                </c:pt>
                <c:pt idx="34892">
                  <c:v>1</c:v>
                </c:pt>
                <c:pt idx="34893">
                  <c:v>1</c:v>
                </c:pt>
                <c:pt idx="34894">
                  <c:v>1</c:v>
                </c:pt>
                <c:pt idx="34895">
                  <c:v>1</c:v>
                </c:pt>
                <c:pt idx="34896">
                  <c:v>1</c:v>
                </c:pt>
                <c:pt idx="34897">
                  <c:v>1</c:v>
                </c:pt>
                <c:pt idx="34898">
                  <c:v>1</c:v>
                </c:pt>
                <c:pt idx="34899">
                  <c:v>1</c:v>
                </c:pt>
                <c:pt idx="34900">
                  <c:v>1</c:v>
                </c:pt>
                <c:pt idx="34901">
                  <c:v>1</c:v>
                </c:pt>
                <c:pt idx="34902">
                  <c:v>1</c:v>
                </c:pt>
                <c:pt idx="34903">
                  <c:v>1</c:v>
                </c:pt>
                <c:pt idx="34904">
                  <c:v>1</c:v>
                </c:pt>
                <c:pt idx="34905">
                  <c:v>1</c:v>
                </c:pt>
                <c:pt idx="34906">
                  <c:v>1</c:v>
                </c:pt>
                <c:pt idx="34907">
                  <c:v>1</c:v>
                </c:pt>
                <c:pt idx="34908">
                  <c:v>1</c:v>
                </c:pt>
                <c:pt idx="34909">
                  <c:v>1</c:v>
                </c:pt>
                <c:pt idx="34910">
                  <c:v>1</c:v>
                </c:pt>
                <c:pt idx="34911">
                  <c:v>1</c:v>
                </c:pt>
                <c:pt idx="34912">
                  <c:v>1</c:v>
                </c:pt>
                <c:pt idx="34913">
                  <c:v>1</c:v>
                </c:pt>
                <c:pt idx="34914">
                  <c:v>1</c:v>
                </c:pt>
                <c:pt idx="34915">
                  <c:v>1</c:v>
                </c:pt>
                <c:pt idx="34916">
                  <c:v>1</c:v>
                </c:pt>
                <c:pt idx="34917">
                  <c:v>1</c:v>
                </c:pt>
                <c:pt idx="34918">
                  <c:v>1</c:v>
                </c:pt>
                <c:pt idx="34919">
                  <c:v>1</c:v>
                </c:pt>
                <c:pt idx="34920">
                  <c:v>1</c:v>
                </c:pt>
                <c:pt idx="34921">
                  <c:v>1</c:v>
                </c:pt>
                <c:pt idx="34922">
                  <c:v>1</c:v>
                </c:pt>
                <c:pt idx="34923">
                  <c:v>1</c:v>
                </c:pt>
                <c:pt idx="34924">
                  <c:v>1</c:v>
                </c:pt>
                <c:pt idx="34925">
                  <c:v>1</c:v>
                </c:pt>
                <c:pt idx="34926">
                  <c:v>1</c:v>
                </c:pt>
                <c:pt idx="34927">
                  <c:v>1</c:v>
                </c:pt>
                <c:pt idx="34928">
                  <c:v>0.16666666699999999</c:v>
                </c:pt>
                <c:pt idx="34929">
                  <c:v>1</c:v>
                </c:pt>
                <c:pt idx="34930">
                  <c:v>1</c:v>
                </c:pt>
                <c:pt idx="34931">
                  <c:v>1</c:v>
                </c:pt>
                <c:pt idx="34932">
                  <c:v>1</c:v>
                </c:pt>
                <c:pt idx="34933">
                  <c:v>1</c:v>
                </c:pt>
                <c:pt idx="34934">
                  <c:v>1</c:v>
                </c:pt>
                <c:pt idx="34935">
                  <c:v>1</c:v>
                </c:pt>
                <c:pt idx="34936">
                  <c:v>1</c:v>
                </c:pt>
                <c:pt idx="34937">
                  <c:v>1</c:v>
                </c:pt>
                <c:pt idx="34938">
                  <c:v>1</c:v>
                </c:pt>
                <c:pt idx="34939">
                  <c:v>1</c:v>
                </c:pt>
                <c:pt idx="34940">
                  <c:v>1</c:v>
                </c:pt>
                <c:pt idx="34941">
                  <c:v>1</c:v>
                </c:pt>
                <c:pt idx="34942">
                  <c:v>1</c:v>
                </c:pt>
                <c:pt idx="34943">
                  <c:v>1</c:v>
                </c:pt>
                <c:pt idx="34944">
                  <c:v>1</c:v>
                </c:pt>
                <c:pt idx="34945">
                  <c:v>1</c:v>
                </c:pt>
                <c:pt idx="34946">
                  <c:v>1</c:v>
                </c:pt>
                <c:pt idx="34947">
                  <c:v>1</c:v>
                </c:pt>
                <c:pt idx="34948">
                  <c:v>1</c:v>
                </c:pt>
                <c:pt idx="34949">
                  <c:v>1</c:v>
                </c:pt>
                <c:pt idx="34950">
                  <c:v>1</c:v>
                </c:pt>
                <c:pt idx="34951">
                  <c:v>1</c:v>
                </c:pt>
                <c:pt idx="34952">
                  <c:v>1</c:v>
                </c:pt>
                <c:pt idx="34953">
                  <c:v>1</c:v>
                </c:pt>
                <c:pt idx="34954">
                  <c:v>1</c:v>
                </c:pt>
                <c:pt idx="34955">
                  <c:v>1</c:v>
                </c:pt>
                <c:pt idx="34956">
                  <c:v>1</c:v>
                </c:pt>
                <c:pt idx="34957">
                  <c:v>1</c:v>
                </c:pt>
                <c:pt idx="34958">
                  <c:v>1</c:v>
                </c:pt>
                <c:pt idx="34959">
                  <c:v>1</c:v>
                </c:pt>
                <c:pt idx="34960">
                  <c:v>1</c:v>
                </c:pt>
                <c:pt idx="34961">
                  <c:v>1</c:v>
                </c:pt>
                <c:pt idx="34962">
                  <c:v>1</c:v>
                </c:pt>
                <c:pt idx="34963">
                  <c:v>1</c:v>
                </c:pt>
                <c:pt idx="34964">
                  <c:v>1</c:v>
                </c:pt>
                <c:pt idx="34965">
                  <c:v>1</c:v>
                </c:pt>
                <c:pt idx="34966">
                  <c:v>1</c:v>
                </c:pt>
                <c:pt idx="34967">
                  <c:v>1</c:v>
                </c:pt>
                <c:pt idx="34968">
                  <c:v>1</c:v>
                </c:pt>
                <c:pt idx="34969">
                  <c:v>1</c:v>
                </c:pt>
                <c:pt idx="34970">
                  <c:v>1</c:v>
                </c:pt>
                <c:pt idx="34971">
                  <c:v>1</c:v>
                </c:pt>
                <c:pt idx="34972">
                  <c:v>1</c:v>
                </c:pt>
                <c:pt idx="34973">
                  <c:v>1</c:v>
                </c:pt>
                <c:pt idx="34974">
                  <c:v>1</c:v>
                </c:pt>
                <c:pt idx="34975">
                  <c:v>1</c:v>
                </c:pt>
                <c:pt idx="34976">
                  <c:v>1</c:v>
                </c:pt>
                <c:pt idx="34977">
                  <c:v>1</c:v>
                </c:pt>
                <c:pt idx="34978">
                  <c:v>1</c:v>
                </c:pt>
                <c:pt idx="34979">
                  <c:v>1</c:v>
                </c:pt>
                <c:pt idx="34980">
                  <c:v>1</c:v>
                </c:pt>
                <c:pt idx="34981">
                  <c:v>1</c:v>
                </c:pt>
                <c:pt idx="34982">
                  <c:v>1</c:v>
                </c:pt>
                <c:pt idx="34983">
                  <c:v>1</c:v>
                </c:pt>
                <c:pt idx="34984">
                  <c:v>1</c:v>
                </c:pt>
                <c:pt idx="34985">
                  <c:v>1</c:v>
                </c:pt>
                <c:pt idx="34986">
                  <c:v>1</c:v>
                </c:pt>
                <c:pt idx="34987">
                  <c:v>1</c:v>
                </c:pt>
                <c:pt idx="34988">
                  <c:v>1</c:v>
                </c:pt>
                <c:pt idx="34989">
                  <c:v>1</c:v>
                </c:pt>
                <c:pt idx="34990">
                  <c:v>1</c:v>
                </c:pt>
                <c:pt idx="34991">
                  <c:v>1</c:v>
                </c:pt>
                <c:pt idx="34992">
                  <c:v>1</c:v>
                </c:pt>
                <c:pt idx="34993">
                  <c:v>1</c:v>
                </c:pt>
                <c:pt idx="34994">
                  <c:v>1</c:v>
                </c:pt>
                <c:pt idx="34995">
                  <c:v>1</c:v>
                </c:pt>
                <c:pt idx="34996">
                  <c:v>1</c:v>
                </c:pt>
                <c:pt idx="34997">
                  <c:v>1</c:v>
                </c:pt>
                <c:pt idx="34998">
                  <c:v>1</c:v>
                </c:pt>
                <c:pt idx="34999">
                  <c:v>1</c:v>
                </c:pt>
                <c:pt idx="35000">
                  <c:v>1</c:v>
                </c:pt>
                <c:pt idx="35001">
                  <c:v>1</c:v>
                </c:pt>
                <c:pt idx="35002">
                  <c:v>1</c:v>
                </c:pt>
                <c:pt idx="35003">
                  <c:v>1</c:v>
                </c:pt>
                <c:pt idx="35004">
                  <c:v>1</c:v>
                </c:pt>
                <c:pt idx="35005">
                  <c:v>1</c:v>
                </c:pt>
                <c:pt idx="35006">
                  <c:v>1</c:v>
                </c:pt>
                <c:pt idx="35007">
                  <c:v>1</c:v>
                </c:pt>
                <c:pt idx="35008">
                  <c:v>1</c:v>
                </c:pt>
                <c:pt idx="35009">
                  <c:v>1</c:v>
                </c:pt>
                <c:pt idx="35010">
                  <c:v>1</c:v>
                </c:pt>
                <c:pt idx="35011">
                  <c:v>1</c:v>
                </c:pt>
                <c:pt idx="35012">
                  <c:v>1</c:v>
                </c:pt>
                <c:pt idx="35013">
                  <c:v>1</c:v>
                </c:pt>
                <c:pt idx="35014">
                  <c:v>1</c:v>
                </c:pt>
                <c:pt idx="35015">
                  <c:v>1</c:v>
                </c:pt>
                <c:pt idx="35016">
                  <c:v>1</c:v>
                </c:pt>
                <c:pt idx="35017">
                  <c:v>1</c:v>
                </c:pt>
                <c:pt idx="35018">
                  <c:v>1</c:v>
                </c:pt>
                <c:pt idx="35019">
                  <c:v>1</c:v>
                </c:pt>
                <c:pt idx="35020">
                  <c:v>1</c:v>
                </c:pt>
                <c:pt idx="35021">
                  <c:v>1</c:v>
                </c:pt>
                <c:pt idx="35022">
                  <c:v>1</c:v>
                </c:pt>
                <c:pt idx="35023">
                  <c:v>1</c:v>
                </c:pt>
                <c:pt idx="35024">
                  <c:v>1</c:v>
                </c:pt>
                <c:pt idx="35025">
                  <c:v>1</c:v>
                </c:pt>
                <c:pt idx="35026">
                  <c:v>1</c:v>
                </c:pt>
                <c:pt idx="35027">
                  <c:v>1</c:v>
                </c:pt>
                <c:pt idx="35028">
                  <c:v>1</c:v>
                </c:pt>
                <c:pt idx="35029">
                  <c:v>1</c:v>
                </c:pt>
                <c:pt idx="35030">
                  <c:v>1</c:v>
                </c:pt>
                <c:pt idx="35031">
                  <c:v>1</c:v>
                </c:pt>
                <c:pt idx="35032">
                  <c:v>1</c:v>
                </c:pt>
                <c:pt idx="35033">
                  <c:v>1</c:v>
                </c:pt>
                <c:pt idx="35034">
                  <c:v>1</c:v>
                </c:pt>
                <c:pt idx="35035">
                  <c:v>1</c:v>
                </c:pt>
                <c:pt idx="35036">
                  <c:v>1</c:v>
                </c:pt>
                <c:pt idx="35037">
                  <c:v>1</c:v>
                </c:pt>
                <c:pt idx="35038">
                  <c:v>1</c:v>
                </c:pt>
                <c:pt idx="35039">
                  <c:v>1</c:v>
                </c:pt>
                <c:pt idx="35040">
                  <c:v>1</c:v>
                </c:pt>
                <c:pt idx="35041">
                  <c:v>1</c:v>
                </c:pt>
                <c:pt idx="35042">
                  <c:v>1</c:v>
                </c:pt>
                <c:pt idx="35043">
                  <c:v>1</c:v>
                </c:pt>
                <c:pt idx="35044">
                  <c:v>1</c:v>
                </c:pt>
                <c:pt idx="35045">
                  <c:v>1</c:v>
                </c:pt>
                <c:pt idx="35046">
                  <c:v>1</c:v>
                </c:pt>
                <c:pt idx="35047">
                  <c:v>1</c:v>
                </c:pt>
                <c:pt idx="35048">
                  <c:v>1</c:v>
                </c:pt>
                <c:pt idx="35049">
                  <c:v>1</c:v>
                </c:pt>
                <c:pt idx="35050">
                  <c:v>1</c:v>
                </c:pt>
                <c:pt idx="35051">
                  <c:v>1</c:v>
                </c:pt>
                <c:pt idx="35052">
                  <c:v>1</c:v>
                </c:pt>
                <c:pt idx="35053">
                  <c:v>1</c:v>
                </c:pt>
                <c:pt idx="35054">
                  <c:v>1</c:v>
                </c:pt>
                <c:pt idx="35055">
                  <c:v>1</c:v>
                </c:pt>
                <c:pt idx="35056">
                  <c:v>1</c:v>
                </c:pt>
                <c:pt idx="35057">
                  <c:v>1</c:v>
                </c:pt>
                <c:pt idx="35058">
                  <c:v>1</c:v>
                </c:pt>
                <c:pt idx="35059">
                  <c:v>1</c:v>
                </c:pt>
                <c:pt idx="35060">
                  <c:v>1</c:v>
                </c:pt>
                <c:pt idx="35061">
                  <c:v>1</c:v>
                </c:pt>
                <c:pt idx="35062">
                  <c:v>1</c:v>
                </c:pt>
                <c:pt idx="35063">
                  <c:v>1</c:v>
                </c:pt>
                <c:pt idx="35064">
                  <c:v>1</c:v>
                </c:pt>
                <c:pt idx="35065">
                  <c:v>1</c:v>
                </c:pt>
                <c:pt idx="35066">
                  <c:v>1</c:v>
                </c:pt>
                <c:pt idx="35067">
                  <c:v>1</c:v>
                </c:pt>
                <c:pt idx="35068">
                  <c:v>1</c:v>
                </c:pt>
                <c:pt idx="35069">
                  <c:v>1</c:v>
                </c:pt>
                <c:pt idx="35070">
                  <c:v>1</c:v>
                </c:pt>
                <c:pt idx="35071">
                  <c:v>1</c:v>
                </c:pt>
                <c:pt idx="35072">
                  <c:v>1</c:v>
                </c:pt>
                <c:pt idx="35073">
                  <c:v>1</c:v>
                </c:pt>
                <c:pt idx="35074">
                  <c:v>1</c:v>
                </c:pt>
                <c:pt idx="35075">
                  <c:v>1</c:v>
                </c:pt>
                <c:pt idx="35076">
                  <c:v>1</c:v>
                </c:pt>
                <c:pt idx="35077">
                  <c:v>1</c:v>
                </c:pt>
                <c:pt idx="35078">
                  <c:v>1</c:v>
                </c:pt>
                <c:pt idx="35079">
                  <c:v>1</c:v>
                </c:pt>
                <c:pt idx="35080">
                  <c:v>1</c:v>
                </c:pt>
                <c:pt idx="35081">
                  <c:v>1</c:v>
                </c:pt>
                <c:pt idx="35082">
                  <c:v>1</c:v>
                </c:pt>
                <c:pt idx="35083">
                  <c:v>1</c:v>
                </c:pt>
                <c:pt idx="35084">
                  <c:v>1</c:v>
                </c:pt>
                <c:pt idx="35085">
                  <c:v>1</c:v>
                </c:pt>
                <c:pt idx="35086">
                  <c:v>1</c:v>
                </c:pt>
                <c:pt idx="35087">
                  <c:v>1</c:v>
                </c:pt>
                <c:pt idx="35088">
                  <c:v>1</c:v>
                </c:pt>
                <c:pt idx="35089">
                  <c:v>1</c:v>
                </c:pt>
                <c:pt idx="35090">
                  <c:v>1</c:v>
                </c:pt>
                <c:pt idx="35091">
                  <c:v>1</c:v>
                </c:pt>
                <c:pt idx="35092">
                  <c:v>1</c:v>
                </c:pt>
                <c:pt idx="35093">
                  <c:v>1</c:v>
                </c:pt>
                <c:pt idx="35094">
                  <c:v>1</c:v>
                </c:pt>
                <c:pt idx="35095">
                  <c:v>1</c:v>
                </c:pt>
                <c:pt idx="35096">
                  <c:v>1</c:v>
                </c:pt>
                <c:pt idx="35097">
                  <c:v>1</c:v>
                </c:pt>
                <c:pt idx="35098">
                  <c:v>1</c:v>
                </c:pt>
                <c:pt idx="35099">
                  <c:v>1</c:v>
                </c:pt>
                <c:pt idx="35100">
                  <c:v>1</c:v>
                </c:pt>
                <c:pt idx="35101">
                  <c:v>1</c:v>
                </c:pt>
                <c:pt idx="35102">
                  <c:v>1</c:v>
                </c:pt>
                <c:pt idx="35103">
                  <c:v>1</c:v>
                </c:pt>
                <c:pt idx="35104">
                  <c:v>1</c:v>
                </c:pt>
                <c:pt idx="35105">
                  <c:v>1</c:v>
                </c:pt>
                <c:pt idx="35106">
                  <c:v>1</c:v>
                </c:pt>
                <c:pt idx="35107">
                  <c:v>1</c:v>
                </c:pt>
                <c:pt idx="35108">
                  <c:v>1</c:v>
                </c:pt>
                <c:pt idx="35109">
                  <c:v>1</c:v>
                </c:pt>
                <c:pt idx="35110">
                  <c:v>1</c:v>
                </c:pt>
                <c:pt idx="35111">
                  <c:v>1</c:v>
                </c:pt>
                <c:pt idx="35112">
                  <c:v>1</c:v>
                </c:pt>
                <c:pt idx="35113">
                  <c:v>1</c:v>
                </c:pt>
                <c:pt idx="35114">
                  <c:v>1</c:v>
                </c:pt>
                <c:pt idx="35115">
                  <c:v>0.6</c:v>
                </c:pt>
                <c:pt idx="35116">
                  <c:v>1</c:v>
                </c:pt>
                <c:pt idx="35117">
                  <c:v>1</c:v>
                </c:pt>
                <c:pt idx="35118">
                  <c:v>1</c:v>
                </c:pt>
                <c:pt idx="35119">
                  <c:v>1</c:v>
                </c:pt>
                <c:pt idx="35120">
                  <c:v>1</c:v>
                </c:pt>
                <c:pt idx="35121">
                  <c:v>1</c:v>
                </c:pt>
                <c:pt idx="35122">
                  <c:v>1</c:v>
                </c:pt>
                <c:pt idx="35123">
                  <c:v>1</c:v>
                </c:pt>
                <c:pt idx="35124">
                  <c:v>1</c:v>
                </c:pt>
                <c:pt idx="35125">
                  <c:v>1</c:v>
                </c:pt>
                <c:pt idx="35126">
                  <c:v>1</c:v>
                </c:pt>
                <c:pt idx="35127">
                  <c:v>1</c:v>
                </c:pt>
                <c:pt idx="35128">
                  <c:v>1</c:v>
                </c:pt>
                <c:pt idx="35129">
                  <c:v>1</c:v>
                </c:pt>
                <c:pt idx="35130">
                  <c:v>1</c:v>
                </c:pt>
                <c:pt idx="35131">
                  <c:v>1</c:v>
                </c:pt>
                <c:pt idx="35132">
                  <c:v>1</c:v>
                </c:pt>
                <c:pt idx="35133">
                  <c:v>1</c:v>
                </c:pt>
                <c:pt idx="35134">
                  <c:v>1</c:v>
                </c:pt>
                <c:pt idx="35135">
                  <c:v>1</c:v>
                </c:pt>
                <c:pt idx="35136">
                  <c:v>1</c:v>
                </c:pt>
                <c:pt idx="35137">
                  <c:v>1</c:v>
                </c:pt>
                <c:pt idx="35138">
                  <c:v>1</c:v>
                </c:pt>
                <c:pt idx="35139">
                  <c:v>1</c:v>
                </c:pt>
                <c:pt idx="35140">
                  <c:v>1</c:v>
                </c:pt>
                <c:pt idx="35141">
                  <c:v>1</c:v>
                </c:pt>
                <c:pt idx="35142">
                  <c:v>1</c:v>
                </c:pt>
                <c:pt idx="35143">
                  <c:v>1</c:v>
                </c:pt>
                <c:pt idx="35144">
                  <c:v>1</c:v>
                </c:pt>
                <c:pt idx="35145">
                  <c:v>1</c:v>
                </c:pt>
                <c:pt idx="35146">
                  <c:v>1</c:v>
                </c:pt>
                <c:pt idx="35147">
                  <c:v>1</c:v>
                </c:pt>
                <c:pt idx="35148">
                  <c:v>1</c:v>
                </c:pt>
                <c:pt idx="35149">
                  <c:v>1</c:v>
                </c:pt>
                <c:pt idx="35150">
                  <c:v>1</c:v>
                </c:pt>
                <c:pt idx="35151">
                  <c:v>1</c:v>
                </c:pt>
                <c:pt idx="35152">
                  <c:v>1</c:v>
                </c:pt>
                <c:pt idx="35153">
                  <c:v>1</c:v>
                </c:pt>
                <c:pt idx="35154">
                  <c:v>1</c:v>
                </c:pt>
                <c:pt idx="35155">
                  <c:v>1</c:v>
                </c:pt>
                <c:pt idx="35156">
                  <c:v>1</c:v>
                </c:pt>
                <c:pt idx="35157">
                  <c:v>1</c:v>
                </c:pt>
                <c:pt idx="35158">
                  <c:v>1</c:v>
                </c:pt>
                <c:pt idx="35159">
                  <c:v>1</c:v>
                </c:pt>
                <c:pt idx="35160">
                  <c:v>1</c:v>
                </c:pt>
                <c:pt idx="35161">
                  <c:v>1</c:v>
                </c:pt>
                <c:pt idx="35162">
                  <c:v>1</c:v>
                </c:pt>
                <c:pt idx="35163">
                  <c:v>1</c:v>
                </c:pt>
                <c:pt idx="35164">
                  <c:v>1</c:v>
                </c:pt>
                <c:pt idx="35165">
                  <c:v>1</c:v>
                </c:pt>
                <c:pt idx="35166">
                  <c:v>1</c:v>
                </c:pt>
                <c:pt idx="35167">
                  <c:v>1</c:v>
                </c:pt>
                <c:pt idx="35168">
                  <c:v>1</c:v>
                </c:pt>
                <c:pt idx="35169">
                  <c:v>1</c:v>
                </c:pt>
                <c:pt idx="35170">
                  <c:v>1</c:v>
                </c:pt>
                <c:pt idx="35171">
                  <c:v>1</c:v>
                </c:pt>
                <c:pt idx="35172">
                  <c:v>1</c:v>
                </c:pt>
                <c:pt idx="35173">
                  <c:v>1</c:v>
                </c:pt>
                <c:pt idx="35174">
                  <c:v>1</c:v>
                </c:pt>
                <c:pt idx="35175">
                  <c:v>1</c:v>
                </c:pt>
                <c:pt idx="35176">
                  <c:v>1</c:v>
                </c:pt>
                <c:pt idx="35177">
                  <c:v>1</c:v>
                </c:pt>
                <c:pt idx="35178">
                  <c:v>1</c:v>
                </c:pt>
                <c:pt idx="35179">
                  <c:v>1</c:v>
                </c:pt>
                <c:pt idx="35180">
                  <c:v>1</c:v>
                </c:pt>
                <c:pt idx="35181">
                  <c:v>1</c:v>
                </c:pt>
                <c:pt idx="35182">
                  <c:v>1</c:v>
                </c:pt>
                <c:pt idx="35183">
                  <c:v>1</c:v>
                </c:pt>
                <c:pt idx="35184">
                  <c:v>1</c:v>
                </c:pt>
                <c:pt idx="35185">
                  <c:v>1</c:v>
                </c:pt>
                <c:pt idx="35186">
                  <c:v>1</c:v>
                </c:pt>
                <c:pt idx="35187">
                  <c:v>1</c:v>
                </c:pt>
                <c:pt idx="35188">
                  <c:v>1</c:v>
                </c:pt>
                <c:pt idx="35189">
                  <c:v>1</c:v>
                </c:pt>
                <c:pt idx="35190">
                  <c:v>1</c:v>
                </c:pt>
                <c:pt idx="35191">
                  <c:v>1</c:v>
                </c:pt>
                <c:pt idx="35192">
                  <c:v>1</c:v>
                </c:pt>
                <c:pt idx="35193">
                  <c:v>1</c:v>
                </c:pt>
                <c:pt idx="35194">
                  <c:v>0.2</c:v>
                </c:pt>
                <c:pt idx="35195">
                  <c:v>1</c:v>
                </c:pt>
                <c:pt idx="35196">
                  <c:v>1</c:v>
                </c:pt>
                <c:pt idx="35197">
                  <c:v>1</c:v>
                </c:pt>
                <c:pt idx="35198">
                  <c:v>1</c:v>
                </c:pt>
                <c:pt idx="35199">
                  <c:v>1</c:v>
                </c:pt>
                <c:pt idx="35200">
                  <c:v>1</c:v>
                </c:pt>
                <c:pt idx="35201">
                  <c:v>1</c:v>
                </c:pt>
                <c:pt idx="35202">
                  <c:v>1</c:v>
                </c:pt>
                <c:pt idx="35203">
                  <c:v>1</c:v>
                </c:pt>
                <c:pt idx="35204">
                  <c:v>1</c:v>
                </c:pt>
                <c:pt idx="35205">
                  <c:v>1</c:v>
                </c:pt>
                <c:pt idx="35206">
                  <c:v>1</c:v>
                </c:pt>
                <c:pt idx="35207">
                  <c:v>1</c:v>
                </c:pt>
                <c:pt idx="35208">
                  <c:v>1</c:v>
                </c:pt>
                <c:pt idx="35209">
                  <c:v>1</c:v>
                </c:pt>
                <c:pt idx="35210">
                  <c:v>1</c:v>
                </c:pt>
                <c:pt idx="35211">
                  <c:v>1</c:v>
                </c:pt>
                <c:pt idx="35212">
                  <c:v>1</c:v>
                </c:pt>
                <c:pt idx="35213">
                  <c:v>1</c:v>
                </c:pt>
                <c:pt idx="35214">
                  <c:v>1</c:v>
                </c:pt>
                <c:pt idx="35215">
                  <c:v>1</c:v>
                </c:pt>
                <c:pt idx="35216">
                  <c:v>1</c:v>
                </c:pt>
                <c:pt idx="35217">
                  <c:v>1</c:v>
                </c:pt>
                <c:pt idx="35218">
                  <c:v>1</c:v>
                </c:pt>
                <c:pt idx="35219">
                  <c:v>1</c:v>
                </c:pt>
                <c:pt idx="35220">
                  <c:v>1</c:v>
                </c:pt>
                <c:pt idx="35221">
                  <c:v>1</c:v>
                </c:pt>
                <c:pt idx="35222">
                  <c:v>1</c:v>
                </c:pt>
                <c:pt idx="35223">
                  <c:v>1</c:v>
                </c:pt>
                <c:pt idx="35224">
                  <c:v>1</c:v>
                </c:pt>
                <c:pt idx="35225">
                  <c:v>1</c:v>
                </c:pt>
                <c:pt idx="35226">
                  <c:v>1</c:v>
                </c:pt>
                <c:pt idx="35227">
                  <c:v>1</c:v>
                </c:pt>
                <c:pt idx="35228">
                  <c:v>1</c:v>
                </c:pt>
                <c:pt idx="35229">
                  <c:v>1</c:v>
                </c:pt>
                <c:pt idx="35230">
                  <c:v>1</c:v>
                </c:pt>
                <c:pt idx="35231">
                  <c:v>1</c:v>
                </c:pt>
                <c:pt idx="35232">
                  <c:v>1</c:v>
                </c:pt>
                <c:pt idx="35233">
                  <c:v>1</c:v>
                </c:pt>
                <c:pt idx="35234">
                  <c:v>1</c:v>
                </c:pt>
                <c:pt idx="35235">
                  <c:v>1</c:v>
                </c:pt>
                <c:pt idx="35236">
                  <c:v>1</c:v>
                </c:pt>
                <c:pt idx="35237">
                  <c:v>1</c:v>
                </c:pt>
                <c:pt idx="35238">
                  <c:v>1</c:v>
                </c:pt>
                <c:pt idx="35239">
                  <c:v>1</c:v>
                </c:pt>
                <c:pt idx="35240">
                  <c:v>1</c:v>
                </c:pt>
                <c:pt idx="35241">
                  <c:v>1</c:v>
                </c:pt>
                <c:pt idx="35242">
                  <c:v>1</c:v>
                </c:pt>
                <c:pt idx="35243">
                  <c:v>1</c:v>
                </c:pt>
                <c:pt idx="35244">
                  <c:v>1</c:v>
                </c:pt>
                <c:pt idx="35245">
                  <c:v>1</c:v>
                </c:pt>
                <c:pt idx="35246">
                  <c:v>1</c:v>
                </c:pt>
                <c:pt idx="35247">
                  <c:v>1</c:v>
                </c:pt>
                <c:pt idx="35248">
                  <c:v>1</c:v>
                </c:pt>
                <c:pt idx="35249">
                  <c:v>1</c:v>
                </c:pt>
                <c:pt idx="35250">
                  <c:v>1</c:v>
                </c:pt>
                <c:pt idx="35251">
                  <c:v>1</c:v>
                </c:pt>
                <c:pt idx="35252">
                  <c:v>1</c:v>
                </c:pt>
                <c:pt idx="35253">
                  <c:v>1</c:v>
                </c:pt>
                <c:pt idx="35254">
                  <c:v>1</c:v>
                </c:pt>
                <c:pt idx="35255">
                  <c:v>1</c:v>
                </c:pt>
                <c:pt idx="35256">
                  <c:v>1</c:v>
                </c:pt>
                <c:pt idx="35257">
                  <c:v>1</c:v>
                </c:pt>
                <c:pt idx="35258">
                  <c:v>1</c:v>
                </c:pt>
                <c:pt idx="35259">
                  <c:v>1</c:v>
                </c:pt>
                <c:pt idx="35260">
                  <c:v>1</c:v>
                </c:pt>
                <c:pt idx="35261">
                  <c:v>1</c:v>
                </c:pt>
                <c:pt idx="35262">
                  <c:v>1</c:v>
                </c:pt>
                <c:pt idx="35263">
                  <c:v>1</c:v>
                </c:pt>
                <c:pt idx="35264">
                  <c:v>1</c:v>
                </c:pt>
                <c:pt idx="35265">
                  <c:v>1</c:v>
                </c:pt>
                <c:pt idx="35266">
                  <c:v>1</c:v>
                </c:pt>
                <c:pt idx="35267">
                  <c:v>1</c:v>
                </c:pt>
                <c:pt idx="35268">
                  <c:v>1</c:v>
                </c:pt>
                <c:pt idx="35269">
                  <c:v>1</c:v>
                </c:pt>
                <c:pt idx="35270">
                  <c:v>1</c:v>
                </c:pt>
                <c:pt idx="35271">
                  <c:v>1</c:v>
                </c:pt>
                <c:pt idx="35272">
                  <c:v>1</c:v>
                </c:pt>
                <c:pt idx="35273">
                  <c:v>1</c:v>
                </c:pt>
                <c:pt idx="35274">
                  <c:v>0.8</c:v>
                </c:pt>
                <c:pt idx="35275">
                  <c:v>1</c:v>
                </c:pt>
                <c:pt idx="35276">
                  <c:v>1</c:v>
                </c:pt>
                <c:pt idx="35277">
                  <c:v>1</c:v>
                </c:pt>
                <c:pt idx="35278">
                  <c:v>1</c:v>
                </c:pt>
                <c:pt idx="35279">
                  <c:v>1</c:v>
                </c:pt>
                <c:pt idx="35280">
                  <c:v>1</c:v>
                </c:pt>
                <c:pt idx="35281">
                  <c:v>1</c:v>
                </c:pt>
                <c:pt idx="35282">
                  <c:v>1</c:v>
                </c:pt>
                <c:pt idx="35283">
                  <c:v>1</c:v>
                </c:pt>
                <c:pt idx="35284">
                  <c:v>1</c:v>
                </c:pt>
                <c:pt idx="35285">
                  <c:v>1</c:v>
                </c:pt>
                <c:pt idx="35286">
                  <c:v>1</c:v>
                </c:pt>
                <c:pt idx="35287">
                  <c:v>1</c:v>
                </c:pt>
                <c:pt idx="35288">
                  <c:v>1</c:v>
                </c:pt>
                <c:pt idx="35289">
                  <c:v>1</c:v>
                </c:pt>
                <c:pt idx="35290">
                  <c:v>1</c:v>
                </c:pt>
                <c:pt idx="35291">
                  <c:v>1</c:v>
                </c:pt>
                <c:pt idx="35292">
                  <c:v>1</c:v>
                </c:pt>
                <c:pt idx="35293">
                  <c:v>1</c:v>
                </c:pt>
                <c:pt idx="35294">
                  <c:v>1</c:v>
                </c:pt>
                <c:pt idx="35295">
                  <c:v>1</c:v>
                </c:pt>
                <c:pt idx="35296">
                  <c:v>1</c:v>
                </c:pt>
                <c:pt idx="35297">
                  <c:v>1</c:v>
                </c:pt>
                <c:pt idx="35298">
                  <c:v>1</c:v>
                </c:pt>
                <c:pt idx="35299">
                  <c:v>1</c:v>
                </c:pt>
                <c:pt idx="35300">
                  <c:v>1</c:v>
                </c:pt>
                <c:pt idx="35301">
                  <c:v>1</c:v>
                </c:pt>
                <c:pt idx="35302">
                  <c:v>1</c:v>
                </c:pt>
                <c:pt idx="35303">
                  <c:v>1</c:v>
                </c:pt>
                <c:pt idx="35304">
                  <c:v>1</c:v>
                </c:pt>
                <c:pt idx="35305">
                  <c:v>1</c:v>
                </c:pt>
                <c:pt idx="35306">
                  <c:v>1</c:v>
                </c:pt>
                <c:pt idx="35307">
                  <c:v>1</c:v>
                </c:pt>
                <c:pt idx="35308">
                  <c:v>1</c:v>
                </c:pt>
                <c:pt idx="35309">
                  <c:v>1</c:v>
                </c:pt>
                <c:pt idx="35310">
                  <c:v>1</c:v>
                </c:pt>
                <c:pt idx="35311">
                  <c:v>1</c:v>
                </c:pt>
                <c:pt idx="35312">
                  <c:v>1</c:v>
                </c:pt>
                <c:pt idx="35313">
                  <c:v>1</c:v>
                </c:pt>
                <c:pt idx="35314">
                  <c:v>1</c:v>
                </c:pt>
                <c:pt idx="35315">
                  <c:v>1</c:v>
                </c:pt>
                <c:pt idx="35316">
                  <c:v>1</c:v>
                </c:pt>
                <c:pt idx="35317">
                  <c:v>1</c:v>
                </c:pt>
                <c:pt idx="35318">
                  <c:v>1</c:v>
                </c:pt>
                <c:pt idx="35319">
                  <c:v>1</c:v>
                </c:pt>
                <c:pt idx="35320">
                  <c:v>1</c:v>
                </c:pt>
                <c:pt idx="35321">
                  <c:v>1</c:v>
                </c:pt>
                <c:pt idx="35322">
                  <c:v>0.8</c:v>
                </c:pt>
                <c:pt idx="35323">
                  <c:v>1</c:v>
                </c:pt>
                <c:pt idx="35324">
                  <c:v>1</c:v>
                </c:pt>
                <c:pt idx="35325">
                  <c:v>1</c:v>
                </c:pt>
                <c:pt idx="35326">
                  <c:v>1</c:v>
                </c:pt>
                <c:pt idx="35327">
                  <c:v>1</c:v>
                </c:pt>
                <c:pt idx="35328">
                  <c:v>1</c:v>
                </c:pt>
                <c:pt idx="35329">
                  <c:v>1</c:v>
                </c:pt>
                <c:pt idx="35330">
                  <c:v>1</c:v>
                </c:pt>
                <c:pt idx="35331">
                  <c:v>1</c:v>
                </c:pt>
                <c:pt idx="35332">
                  <c:v>1</c:v>
                </c:pt>
                <c:pt idx="35333">
                  <c:v>1</c:v>
                </c:pt>
                <c:pt idx="35334">
                  <c:v>1</c:v>
                </c:pt>
                <c:pt idx="35335">
                  <c:v>1</c:v>
                </c:pt>
                <c:pt idx="35336">
                  <c:v>1</c:v>
                </c:pt>
                <c:pt idx="35337">
                  <c:v>1</c:v>
                </c:pt>
                <c:pt idx="35338">
                  <c:v>1</c:v>
                </c:pt>
                <c:pt idx="35339">
                  <c:v>1</c:v>
                </c:pt>
                <c:pt idx="35340">
                  <c:v>1</c:v>
                </c:pt>
                <c:pt idx="35341">
                  <c:v>1</c:v>
                </c:pt>
                <c:pt idx="35342">
                  <c:v>1</c:v>
                </c:pt>
                <c:pt idx="35343">
                  <c:v>1</c:v>
                </c:pt>
                <c:pt idx="35344">
                  <c:v>1</c:v>
                </c:pt>
                <c:pt idx="35345">
                  <c:v>1</c:v>
                </c:pt>
                <c:pt idx="35346">
                  <c:v>1</c:v>
                </c:pt>
                <c:pt idx="35347">
                  <c:v>1</c:v>
                </c:pt>
                <c:pt idx="35348">
                  <c:v>1</c:v>
                </c:pt>
                <c:pt idx="35349">
                  <c:v>1</c:v>
                </c:pt>
                <c:pt idx="35350">
                  <c:v>1</c:v>
                </c:pt>
                <c:pt idx="35351">
                  <c:v>1</c:v>
                </c:pt>
                <c:pt idx="35352">
                  <c:v>1</c:v>
                </c:pt>
                <c:pt idx="35353">
                  <c:v>1</c:v>
                </c:pt>
                <c:pt idx="35354">
                  <c:v>1</c:v>
                </c:pt>
                <c:pt idx="35355">
                  <c:v>1</c:v>
                </c:pt>
                <c:pt idx="35356">
                  <c:v>1</c:v>
                </c:pt>
                <c:pt idx="35357">
                  <c:v>1</c:v>
                </c:pt>
                <c:pt idx="35358">
                  <c:v>1</c:v>
                </c:pt>
                <c:pt idx="35359">
                  <c:v>1</c:v>
                </c:pt>
                <c:pt idx="35360">
                  <c:v>1</c:v>
                </c:pt>
                <c:pt idx="35361">
                  <c:v>1</c:v>
                </c:pt>
                <c:pt idx="35362">
                  <c:v>1</c:v>
                </c:pt>
                <c:pt idx="35363">
                  <c:v>1</c:v>
                </c:pt>
                <c:pt idx="35364">
                  <c:v>1</c:v>
                </c:pt>
                <c:pt idx="35365">
                  <c:v>1</c:v>
                </c:pt>
                <c:pt idx="35366">
                  <c:v>1</c:v>
                </c:pt>
                <c:pt idx="35367">
                  <c:v>1</c:v>
                </c:pt>
                <c:pt idx="35368">
                  <c:v>1</c:v>
                </c:pt>
                <c:pt idx="35369">
                  <c:v>1</c:v>
                </c:pt>
                <c:pt idx="35370">
                  <c:v>1</c:v>
                </c:pt>
                <c:pt idx="35371">
                  <c:v>1</c:v>
                </c:pt>
                <c:pt idx="35372">
                  <c:v>1</c:v>
                </c:pt>
                <c:pt idx="35373">
                  <c:v>1</c:v>
                </c:pt>
                <c:pt idx="35374">
                  <c:v>1</c:v>
                </c:pt>
                <c:pt idx="35375">
                  <c:v>1</c:v>
                </c:pt>
                <c:pt idx="35376">
                  <c:v>1</c:v>
                </c:pt>
                <c:pt idx="35377">
                  <c:v>1</c:v>
                </c:pt>
                <c:pt idx="35378">
                  <c:v>1</c:v>
                </c:pt>
                <c:pt idx="35379">
                  <c:v>1</c:v>
                </c:pt>
                <c:pt idx="35380">
                  <c:v>1</c:v>
                </c:pt>
                <c:pt idx="35381">
                  <c:v>1</c:v>
                </c:pt>
                <c:pt idx="35382">
                  <c:v>1</c:v>
                </c:pt>
                <c:pt idx="35383">
                  <c:v>1</c:v>
                </c:pt>
                <c:pt idx="35384">
                  <c:v>1</c:v>
                </c:pt>
                <c:pt idx="35385">
                  <c:v>1</c:v>
                </c:pt>
                <c:pt idx="35386">
                  <c:v>1</c:v>
                </c:pt>
                <c:pt idx="35387">
                  <c:v>1</c:v>
                </c:pt>
                <c:pt idx="35388">
                  <c:v>1</c:v>
                </c:pt>
                <c:pt idx="35389">
                  <c:v>1</c:v>
                </c:pt>
                <c:pt idx="35390">
                  <c:v>1</c:v>
                </c:pt>
                <c:pt idx="35391">
                  <c:v>1</c:v>
                </c:pt>
                <c:pt idx="35392">
                  <c:v>1</c:v>
                </c:pt>
                <c:pt idx="35393">
                  <c:v>1</c:v>
                </c:pt>
                <c:pt idx="35394">
                  <c:v>1</c:v>
                </c:pt>
                <c:pt idx="35395">
                  <c:v>1</c:v>
                </c:pt>
                <c:pt idx="35396">
                  <c:v>1</c:v>
                </c:pt>
                <c:pt idx="35397">
                  <c:v>1</c:v>
                </c:pt>
                <c:pt idx="35398">
                  <c:v>1</c:v>
                </c:pt>
                <c:pt idx="35399">
                  <c:v>1</c:v>
                </c:pt>
                <c:pt idx="35400">
                  <c:v>1</c:v>
                </c:pt>
                <c:pt idx="35401">
                  <c:v>1</c:v>
                </c:pt>
                <c:pt idx="35402">
                  <c:v>1</c:v>
                </c:pt>
                <c:pt idx="35403">
                  <c:v>1</c:v>
                </c:pt>
                <c:pt idx="35404">
                  <c:v>1</c:v>
                </c:pt>
                <c:pt idx="35405">
                  <c:v>1</c:v>
                </c:pt>
                <c:pt idx="35406">
                  <c:v>0.6</c:v>
                </c:pt>
                <c:pt idx="35407">
                  <c:v>1</c:v>
                </c:pt>
                <c:pt idx="35408">
                  <c:v>1</c:v>
                </c:pt>
                <c:pt idx="35409">
                  <c:v>1</c:v>
                </c:pt>
                <c:pt idx="35410">
                  <c:v>1</c:v>
                </c:pt>
                <c:pt idx="35411">
                  <c:v>1</c:v>
                </c:pt>
                <c:pt idx="35412">
                  <c:v>1</c:v>
                </c:pt>
                <c:pt idx="35413">
                  <c:v>1</c:v>
                </c:pt>
                <c:pt idx="35414">
                  <c:v>1</c:v>
                </c:pt>
                <c:pt idx="35415">
                  <c:v>1</c:v>
                </c:pt>
                <c:pt idx="35416">
                  <c:v>1</c:v>
                </c:pt>
                <c:pt idx="35417">
                  <c:v>1</c:v>
                </c:pt>
                <c:pt idx="35418">
                  <c:v>1</c:v>
                </c:pt>
                <c:pt idx="35419">
                  <c:v>1</c:v>
                </c:pt>
                <c:pt idx="35420">
                  <c:v>1</c:v>
                </c:pt>
                <c:pt idx="35421">
                  <c:v>1</c:v>
                </c:pt>
                <c:pt idx="35422">
                  <c:v>1</c:v>
                </c:pt>
                <c:pt idx="35423">
                  <c:v>1</c:v>
                </c:pt>
                <c:pt idx="35424">
                  <c:v>1</c:v>
                </c:pt>
                <c:pt idx="35425">
                  <c:v>1</c:v>
                </c:pt>
                <c:pt idx="35426">
                  <c:v>1</c:v>
                </c:pt>
                <c:pt idx="35427">
                  <c:v>1</c:v>
                </c:pt>
                <c:pt idx="35428">
                  <c:v>1</c:v>
                </c:pt>
                <c:pt idx="35429">
                  <c:v>0.6</c:v>
                </c:pt>
                <c:pt idx="35430">
                  <c:v>1</c:v>
                </c:pt>
                <c:pt idx="35431">
                  <c:v>1</c:v>
                </c:pt>
                <c:pt idx="35432">
                  <c:v>1</c:v>
                </c:pt>
                <c:pt idx="35433">
                  <c:v>1</c:v>
                </c:pt>
                <c:pt idx="35434">
                  <c:v>1</c:v>
                </c:pt>
                <c:pt idx="35435">
                  <c:v>1</c:v>
                </c:pt>
                <c:pt idx="35436">
                  <c:v>1</c:v>
                </c:pt>
                <c:pt idx="35437">
                  <c:v>1</c:v>
                </c:pt>
                <c:pt idx="35438">
                  <c:v>1</c:v>
                </c:pt>
                <c:pt idx="35439">
                  <c:v>1</c:v>
                </c:pt>
                <c:pt idx="35440">
                  <c:v>1</c:v>
                </c:pt>
                <c:pt idx="35441">
                  <c:v>1</c:v>
                </c:pt>
                <c:pt idx="35442">
                  <c:v>1</c:v>
                </c:pt>
                <c:pt idx="35443">
                  <c:v>1</c:v>
                </c:pt>
                <c:pt idx="35444">
                  <c:v>1</c:v>
                </c:pt>
                <c:pt idx="35445">
                  <c:v>1</c:v>
                </c:pt>
                <c:pt idx="35446">
                  <c:v>1</c:v>
                </c:pt>
                <c:pt idx="35447">
                  <c:v>1</c:v>
                </c:pt>
                <c:pt idx="35448">
                  <c:v>1</c:v>
                </c:pt>
                <c:pt idx="35449">
                  <c:v>1</c:v>
                </c:pt>
                <c:pt idx="35450">
                  <c:v>1</c:v>
                </c:pt>
                <c:pt idx="35451">
                  <c:v>1</c:v>
                </c:pt>
                <c:pt idx="35452">
                  <c:v>1</c:v>
                </c:pt>
                <c:pt idx="35453">
                  <c:v>1</c:v>
                </c:pt>
                <c:pt idx="35454">
                  <c:v>1</c:v>
                </c:pt>
                <c:pt idx="35455">
                  <c:v>1</c:v>
                </c:pt>
                <c:pt idx="35456">
                  <c:v>1</c:v>
                </c:pt>
                <c:pt idx="35457">
                  <c:v>1</c:v>
                </c:pt>
                <c:pt idx="35458">
                  <c:v>1</c:v>
                </c:pt>
                <c:pt idx="35459">
                  <c:v>1</c:v>
                </c:pt>
                <c:pt idx="35460">
                  <c:v>1</c:v>
                </c:pt>
                <c:pt idx="35461">
                  <c:v>1</c:v>
                </c:pt>
                <c:pt idx="35462">
                  <c:v>1</c:v>
                </c:pt>
                <c:pt idx="35463">
                  <c:v>1</c:v>
                </c:pt>
                <c:pt idx="35464">
                  <c:v>1</c:v>
                </c:pt>
                <c:pt idx="35465">
                  <c:v>1</c:v>
                </c:pt>
                <c:pt idx="35466">
                  <c:v>1</c:v>
                </c:pt>
                <c:pt idx="35467">
                  <c:v>1</c:v>
                </c:pt>
                <c:pt idx="35468">
                  <c:v>1</c:v>
                </c:pt>
                <c:pt idx="35469">
                  <c:v>1</c:v>
                </c:pt>
                <c:pt idx="35470">
                  <c:v>1</c:v>
                </c:pt>
                <c:pt idx="35471">
                  <c:v>1</c:v>
                </c:pt>
                <c:pt idx="35472">
                  <c:v>1</c:v>
                </c:pt>
                <c:pt idx="35473">
                  <c:v>1</c:v>
                </c:pt>
                <c:pt idx="35474">
                  <c:v>1</c:v>
                </c:pt>
                <c:pt idx="35475">
                  <c:v>1</c:v>
                </c:pt>
                <c:pt idx="35476">
                  <c:v>1</c:v>
                </c:pt>
                <c:pt idx="35477">
                  <c:v>1</c:v>
                </c:pt>
                <c:pt idx="35478">
                  <c:v>1</c:v>
                </c:pt>
                <c:pt idx="35479">
                  <c:v>1</c:v>
                </c:pt>
                <c:pt idx="35480">
                  <c:v>1</c:v>
                </c:pt>
                <c:pt idx="35481">
                  <c:v>1</c:v>
                </c:pt>
                <c:pt idx="35482">
                  <c:v>1</c:v>
                </c:pt>
                <c:pt idx="35483">
                  <c:v>1</c:v>
                </c:pt>
                <c:pt idx="35484">
                  <c:v>1</c:v>
                </c:pt>
                <c:pt idx="35485">
                  <c:v>1</c:v>
                </c:pt>
                <c:pt idx="35486">
                  <c:v>1</c:v>
                </c:pt>
                <c:pt idx="35487">
                  <c:v>1</c:v>
                </c:pt>
                <c:pt idx="35488">
                  <c:v>1</c:v>
                </c:pt>
                <c:pt idx="35489">
                  <c:v>1</c:v>
                </c:pt>
                <c:pt idx="35490">
                  <c:v>1</c:v>
                </c:pt>
                <c:pt idx="35491">
                  <c:v>1</c:v>
                </c:pt>
                <c:pt idx="35492">
                  <c:v>1</c:v>
                </c:pt>
                <c:pt idx="35493">
                  <c:v>1</c:v>
                </c:pt>
                <c:pt idx="35494">
                  <c:v>1</c:v>
                </c:pt>
                <c:pt idx="35495">
                  <c:v>1</c:v>
                </c:pt>
                <c:pt idx="35496">
                  <c:v>1</c:v>
                </c:pt>
                <c:pt idx="35497">
                  <c:v>1</c:v>
                </c:pt>
                <c:pt idx="35498">
                  <c:v>1</c:v>
                </c:pt>
                <c:pt idx="35499">
                  <c:v>1</c:v>
                </c:pt>
                <c:pt idx="35500">
                  <c:v>1</c:v>
                </c:pt>
                <c:pt idx="35501">
                  <c:v>1</c:v>
                </c:pt>
                <c:pt idx="35502">
                  <c:v>1</c:v>
                </c:pt>
                <c:pt idx="35503">
                  <c:v>1</c:v>
                </c:pt>
                <c:pt idx="35504">
                  <c:v>1</c:v>
                </c:pt>
                <c:pt idx="35505">
                  <c:v>1</c:v>
                </c:pt>
                <c:pt idx="35506">
                  <c:v>1</c:v>
                </c:pt>
                <c:pt idx="35507">
                  <c:v>1</c:v>
                </c:pt>
                <c:pt idx="35508">
                  <c:v>1</c:v>
                </c:pt>
                <c:pt idx="35509">
                  <c:v>1</c:v>
                </c:pt>
                <c:pt idx="35510">
                  <c:v>1</c:v>
                </c:pt>
                <c:pt idx="35511">
                  <c:v>1</c:v>
                </c:pt>
                <c:pt idx="35512">
                  <c:v>1</c:v>
                </c:pt>
                <c:pt idx="35513">
                  <c:v>1</c:v>
                </c:pt>
                <c:pt idx="35514">
                  <c:v>1</c:v>
                </c:pt>
                <c:pt idx="35515">
                  <c:v>1</c:v>
                </c:pt>
                <c:pt idx="35516">
                  <c:v>1</c:v>
                </c:pt>
                <c:pt idx="35517">
                  <c:v>1</c:v>
                </c:pt>
                <c:pt idx="35518">
                  <c:v>1</c:v>
                </c:pt>
                <c:pt idx="35519">
                  <c:v>1</c:v>
                </c:pt>
                <c:pt idx="35520">
                  <c:v>1</c:v>
                </c:pt>
                <c:pt idx="35521">
                  <c:v>1</c:v>
                </c:pt>
                <c:pt idx="35522">
                  <c:v>1</c:v>
                </c:pt>
                <c:pt idx="35523">
                  <c:v>1</c:v>
                </c:pt>
                <c:pt idx="35524">
                  <c:v>1</c:v>
                </c:pt>
                <c:pt idx="35525">
                  <c:v>1</c:v>
                </c:pt>
                <c:pt idx="35526">
                  <c:v>1</c:v>
                </c:pt>
                <c:pt idx="35527">
                  <c:v>1</c:v>
                </c:pt>
                <c:pt idx="35528">
                  <c:v>1</c:v>
                </c:pt>
                <c:pt idx="35529">
                  <c:v>1</c:v>
                </c:pt>
                <c:pt idx="35530">
                  <c:v>1</c:v>
                </c:pt>
                <c:pt idx="35531">
                  <c:v>1</c:v>
                </c:pt>
                <c:pt idx="35532">
                  <c:v>1</c:v>
                </c:pt>
                <c:pt idx="35533">
                  <c:v>1</c:v>
                </c:pt>
                <c:pt idx="35534">
                  <c:v>1</c:v>
                </c:pt>
                <c:pt idx="35535">
                  <c:v>1</c:v>
                </c:pt>
                <c:pt idx="35536">
                  <c:v>1</c:v>
                </c:pt>
                <c:pt idx="35537">
                  <c:v>1</c:v>
                </c:pt>
                <c:pt idx="35538">
                  <c:v>1</c:v>
                </c:pt>
                <c:pt idx="35539">
                  <c:v>1</c:v>
                </c:pt>
                <c:pt idx="35540">
                  <c:v>1</c:v>
                </c:pt>
                <c:pt idx="35541">
                  <c:v>1</c:v>
                </c:pt>
                <c:pt idx="35542">
                  <c:v>1</c:v>
                </c:pt>
                <c:pt idx="35543">
                  <c:v>1</c:v>
                </c:pt>
                <c:pt idx="35544">
                  <c:v>1</c:v>
                </c:pt>
                <c:pt idx="35545">
                  <c:v>1</c:v>
                </c:pt>
                <c:pt idx="35546">
                  <c:v>1</c:v>
                </c:pt>
                <c:pt idx="35547">
                  <c:v>1</c:v>
                </c:pt>
                <c:pt idx="35548">
                  <c:v>1</c:v>
                </c:pt>
                <c:pt idx="35549">
                  <c:v>1</c:v>
                </c:pt>
                <c:pt idx="35550">
                  <c:v>1</c:v>
                </c:pt>
                <c:pt idx="35551">
                  <c:v>1</c:v>
                </c:pt>
                <c:pt idx="35552">
                  <c:v>1</c:v>
                </c:pt>
                <c:pt idx="35553">
                  <c:v>1</c:v>
                </c:pt>
                <c:pt idx="35554">
                  <c:v>1</c:v>
                </c:pt>
                <c:pt idx="35555">
                  <c:v>1</c:v>
                </c:pt>
                <c:pt idx="35556">
                  <c:v>1</c:v>
                </c:pt>
                <c:pt idx="35557">
                  <c:v>1</c:v>
                </c:pt>
                <c:pt idx="35558">
                  <c:v>1</c:v>
                </c:pt>
                <c:pt idx="35559">
                  <c:v>1</c:v>
                </c:pt>
                <c:pt idx="35560">
                  <c:v>1</c:v>
                </c:pt>
                <c:pt idx="35561">
                  <c:v>1</c:v>
                </c:pt>
                <c:pt idx="35562">
                  <c:v>1</c:v>
                </c:pt>
                <c:pt idx="35563">
                  <c:v>1</c:v>
                </c:pt>
                <c:pt idx="35564">
                  <c:v>1</c:v>
                </c:pt>
                <c:pt idx="35565">
                  <c:v>1</c:v>
                </c:pt>
                <c:pt idx="35566">
                  <c:v>1</c:v>
                </c:pt>
                <c:pt idx="35567">
                  <c:v>1</c:v>
                </c:pt>
                <c:pt idx="35568">
                  <c:v>1</c:v>
                </c:pt>
                <c:pt idx="35569">
                  <c:v>1</c:v>
                </c:pt>
                <c:pt idx="35570">
                  <c:v>1</c:v>
                </c:pt>
                <c:pt idx="35571">
                  <c:v>1</c:v>
                </c:pt>
                <c:pt idx="35572">
                  <c:v>1</c:v>
                </c:pt>
                <c:pt idx="35573">
                  <c:v>1</c:v>
                </c:pt>
                <c:pt idx="35574">
                  <c:v>1</c:v>
                </c:pt>
                <c:pt idx="35575">
                  <c:v>1</c:v>
                </c:pt>
                <c:pt idx="35576">
                  <c:v>1</c:v>
                </c:pt>
                <c:pt idx="35577">
                  <c:v>1</c:v>
                </c:pt>
                <c:pt idx="35578">
                  <c:v>1</c:v>
                </c:pt>
                <c:pt idx="35579">
                  <c:v>1</c:v>
                </c:pt>
                <c:pt idx="35580">
                  <c:v>1</c:v>
                </c:pt>
                <c:pt idx="35581">
                  <c:v>1</c:v>
                </c:pt>
                <c:pt idx="35582">
                  <c:v>1</c:v>
                </c:pt>
                <c:pt idx="35583">
                  <c:v>1</c:v>
                </c:pt>
                <c:pt idx="35584">
                  <c:v>1</c:v>
                </c:pt>
                <c:pt idx="35585">
                  <c:v>1</c:v>
                </c:pt>
                <c:pt idx="35586">
                  <c:v>1</c:v>
                </c:pt>
                <c:pt idx="35587">
                  <c:v>1</c:v>
                </c:pt>
                <c:pt idx="35588">
                  <c:v>1</c:v>
                </c:pt>
                <c:pt idx="35589">
                  <c:v>1</c:v>
                </c:pt>
                <c:pt idx="35590">
                  <c:v>1</c:v>
                </c:pt>
                <c:pt idx="35591">
                  <c:v>1</c:v>
                </c:pt>
                <c:pt idx="35592">
                  <c:v>1</c:v>
                </c:pt>
                <c:pt idx="35593">
                  <c:v>1</c:v>
                </c:pt>
                <c:pt idx="35594">
                  <c:v>1</c:v>
                </c:pt>
                <c:pt idx="35595">
                  <c:v>1</c:v>
                </c:pt>
                <c:pt idx="35596">
                  <c:v>1</c:v>
                </c:pt>
                <c:pt idx="35597">
                  <c:v>1</c:v>
                </c:pt>
                <c:pt idx="35598">
                  <c:v>1</c:v>
                </c:pt>
                <c:pt idx="35599">
                  <c:v>1</c:v>
                </c:pt>
                <c:pt idx="35600">
                  <c:v>1</c:v>
                </c:pt>
                <c:pt idx="35601">
                  <c:v>1</c:v>
                </c:pt>
                <c:pt idx="35602">
                  <c:v>1</c:v>
                </c:pt>
                <c:pt idx="35603">
                  <c:v>1</c:v>
                </c:pt>
                <c:pt idx="35604">
                  <c:v>1</c:v>
                </c:pt>
                <c:pt idx="35605">
                  <c:v>1</c:v>
                </c:pt>
                <c:pt idx="35606">
                  <c:v>1</c:v>
                </c:pt>
                <c:pt idx="35607">
                  <c:v>1</c:v>
                </c:pt>
                <c:pt idx="35608">
                  <c:v>1</c:v>
                </c:pt>
                <c:pt idx="35609">
                  <c:v>1</c:v>
                </c:pt>
                <c:pt idx="35610">
                  <c:v>1</c:v>
                </c:pt>
                <c:pt idx="35611">
                  <c:v>1</c:v>
                </c:pt>
                <c:pt idx="35612">
                  <c:v>1</c:v>
                </c:pt>
                <c:pt idx="35613">
                  <c:v>1</c:v>
                </c:pt>
                <c:pt idx="35614">
                  <c:v>1</c:v>
                </c:pt>
                <c:pt idx="35615">
                  <c:v>1</c:v>
                </c:pt>
                <c:pt idx="35616">
                  <c:v>1</c:v>
                </c:pt>
                <c:pt idx="35617">
                  <c:v>1</c:v>
                </c:pt>
                <c:pt idx="35618">
                  <c:v>1</c:v>
                </c:pt>
                <c:pt idx="35619">
                  <c:v>1</c:v>
                </c:pt>
                <c:pt idx="35620">
                  <c:v>1</c:v>
                </c:pt>
                <c:pt idx="35621">
                  <c:v>1</c:v>
                </c:pt>
                <c:pt idx="35622">
                  <c:v>1</c:v>
                </c:pt>
                <c:pt idx="35623">
                  <c:v>1</c:v>
                </c:pt>
                <c:pt idx="35624">
                  <c:v>1</c:v>
                </c:pt>
                <c:pt idx="35625">
                  <c:v>1</c:v>
                </c:pt>
                <c:pt idx="35626">
                  <c:v>1</c:v>
                </c:pt>
                <c:pt idx="35627">
                  <c:v>1</c:v>
                </c:pt>
                <c:pt idx="35628">
                  <c:v>1</c:v>
                </c:pt>
                <c:pt idx="35629">
                  <c:v>1</c:v>
                </c:pt>
                <c:pt idx="35630">
                  <c:v>1</c:v>
                </c:pt>
                <c:pt idx="35631">
                  <c:v>1</c:v>
                </c:pt>
                <c:pt idx="35632">
                  <c:v>1</c:v>
                </c:pt>
                <c:pt idx="35633">
                  <c:v>1</c:v>
                </c:pt>
                <c:pt idx="35634">
                  <c:v>1</c:v>
                </c:pt>
                <c:pt idx="35635">
                  <c:v>1</c:v>
                </c:pt>
                <c:pt idx="35636">
                  <c:v>1</c:v>
                </c:pt>
                <c:pt idx="35637">
                  <c:v>1</c:v>
                </c:pt>
                <c:pt idx="35638">
                  <c:v>1</c:v>
                </c:pt>
                <c:pt idx="35639">
                  <c:v>1</c:v>
                </c:pt>
                <c:pt idx="35640">
                  <c:v>1</c:v>
                </c:pt>
                <c:pt idx="35641">
                  <c:v>1</c:v>
                </c:pt>
                <c:pt idx="35642">
                  <c:v>1</c:v>
                </c:pt>
                <c:pt idx="35643">
                  <c:v>1</c:v>
                </c:pt>
                <c:pt idx="35644">
                  <c:v>1</c:v>
                </c:pt>
                <c:pt idx="35645">
                  <c:v>1</c:v>
                </c:pt>
                <c:pt idx="35646">
                  <c:v>1</c:v>
                </c:pt>
                <c:pt idx="35647">
                  <c:v>1</c:v>
                </c:pt>
                <c:pt idx="35648">
                  <c:v>1</c:v>
                </c:pt>
                <c:pt idx="35649">
                  <c:v>1</c:v>
                </c:pt>
                <c:pt idx="35650">
                  <c:v>1</c:v>
                </c:pt>
                <c:pt idx="35651">
                  <c:v>1</c:v>
                </c:pt>
                <c:pt idx="35652">
                  <c:v>1</c:v>
                </c:pt>
                <c:pt idx="35653">
                  <c:v>1</c:v>
                </c:pt>
                <c:pt idx="35654">
                  <c:v>1</c:v>
                </c:pt>
                <c:pt idx="35655">
                  <c:v>1</c:v>
                </c:pt>
                <c:pt idx="35656">
                  <c:v>1</c:v>
                </c:pt>
                <c:pt idx="35657">
                  <c:v>1</c:v>
                </c:pt>
                <c:pt idx="35658">
                  <c:v>1</c:v>
                </c:pt>
                <c:pt idx="35659">
                  <c:v>1</c:v>
                </c:pt>
                <c:pt idx="35660">
                  <c:v>1</c:v>
                </c:pt>
                <c:pt idx="35661">
                  <c:v>1</c:v>
                </c:pt>
                <c:pt idx="35662">
                  <c:v>1</c:v>
                </c:pt>
                <c:pt idx="35663">
                  <c:v>1</c:v>
                </c:pt>
                <c:pt idx="35664">
                  <c:v>0.6</c:v>
                </c:pt>
                <c:pt idx="35665">
                  <c:v>1</c:v>
                </c:pt>
                <c:pt idx="35666">
                  <c:v>1</c:v>
                </c:pt>
                <c:pt idx="35667">
                  <c:v>1</c:v>
                </c:pt>
                <c:pt idx="35668">
                  <c:v>1</c:v>
                </c:pt>
                <c:pt idx="35669">
                  <c:v>1</c:v>
                </c:pt>
                <c:pt idx="35670">
                  <c:v>1</c:v>
                </c:pt>
                <c:pt idx="35671">
                  <c:v>1</c:v>
                </c:pt>
                <c:pt idx="35672">
                  <c:v>1</c:v>
                </c:pt>
                <c:pt idx="35673">
                  <c:v>1</c:v>
                </c:pt>
                <c:pt idx="35674">
                  <c:v>1</c:v>
                </c:pt>
                <c:pt idx="35675">
                  <c:v>1</c:v>
                </c:pt>
                <c:pt idx="35676">
                  <c:v>1</c:v>
                </c:pt>
                <c:pt idx="35677">
                  <c:v>1</c:v>
                </c:pt>
                <c:pt idx="35678">
                  <c:v>1</c:v>
                </c:pt>
                <c:pt idx="35679">
                  <c:v>1</c:v>
                </c:pt>
                <c:pt idx="35680">
                  <c:v>1</c:v>
                </c:pt>
                <c:pt idx="35681">
                  <c:v>1</c:v>
                </c:pt>
                <c:pt idx="35682">
                  <c:v>1</c:v>
                </c:pt>
                <c:pt idx="35683">
                  <c:v>1</c:v>
                </c:pt>
                <c:pt idx="35684">
                  <c:v>1</c:v>
                </c:pt>
                <c:pt idx="35685">
                  <c:v>1</c:v>
                </c:pt>
                <c:pt idx="35686">
                  <c:v>1</c:v>
                </c:pt>
                <c:pt idx="35687">
                  <c:v>1</c:v>
                </c:pt>
                <c:pt idx="35688">
                  <c:v>1</c:v>
                </c:pt>
                <c:pt idx="35689">
                  <c:v>1</c:v>
                </c:pt>
                <c:pt idx="35690">
                  <c:v>1</c:v>
                </c:pt>
                <c:pt idx="35691">
                  <c:v>1</c:v>
                </c:pt>
                <c:pt idx="35692">
                  <c:v>1</c:v>
                </c:pt>
                <c:pt idx="35693">
                  <c:v>1</c:v>
                </c:pt>
                <c:pt idx="35694">
                  <c:v>1</c:v>
                </c:pt>
                <c:pt idx="35695">
                  <c:v>1</c:v>
                </c:pt>
                <c:pt idx="35696">
                  <c:v>1</c:v>
                </c:pt>
                <c:pt idx="35697">
                  <c:v>1</c:v>
                </c:pt>
                <c:pt idx="35698">
                  <c:v>1</c:v>
                </c:pt>
                <c:pt idx="35699">
                  <c:v>1</c:v>
                </c:pt>
                <c:pt idx="35700">
                  <c:v>1</c:v>
                </c:pt>
                <c:pt idx="35701">
                  <c:v>1</c:v>
                </c:pt>
                <c:pt idx="35702">
                  <c:v>1</c:v>
                </c:pt>
                <c:pt idx="35703">
                  <c:v>1</c:v>
                </c:pt>
                <c:pt idx="35704">
                  <c:v>1</c:v>
                </c:pt>
                <c:pt idx="35705">
                  <c:v>1</c:v>
                </c:pt>
                <c:pt idx="35706">
                  <c:v>1</c:v>
                </c:pt>
                <c:pt idx="35707">
                  <c:v>1</c:v>
                </c:pt>
                <c:pt idx="35708">
                  <c:v>1</c:v>
                </c:pt>
                <c:pt idx="35709">
                  <c:v>1</c:v>
                </c:pt>
                <c:pt idx="35710">
                  <c:v>1</c:v>
                </c:pt>
                <c:pt idx="35711">
                  <c:v>1</c:v>
                </c:pt>
                <c:pt idx="35712">
                  <c:v>1</c:v>
                </c:pt>
                <c:pt idx="35713">
                  <c:v>1</c:v>
                </c:pt>
                <c:pt idx="35714">
                  <c:v>1</c:v>
                </c:pt>
                <c:pt idx="35715">
                  <c:v>1</c:v>
                </c:pt>
                <c:pt idx="35716">
                  <c:v>1</c:v>
                </c:pt>
                <c:pt idx="35717">
                  <c:v>1</c:v>
                </c:pt>
                <c:pt idx="35718">
                  <c:v>1</c:v>
                </c:pt>
                <c:pt idx="35719">
                  <c:v>1</c:v>
                </c:pt>
                <c:pt idx="35720">
                  <c:v>1</c:v>
                </c:pt>
                <c:pt idx="35721">
                  <c:v>1</c:v>
                </c:pt>
                <c:pt idx="35722">
                  <c:v>1</c:v>
                </c:pt>
                <c:pt idx="35723">
                  <c:v>1</c:v>
                </c:pt>
                <c:pt idx="35724">
                  <c:v>1</c:v>
                </c:pt>
                <c:pt idx="35725">
                  <c:v>1</c:v>
                </c:pt>
                <c:pt idx="35726">
                  <c:v>1</c:v>
                </c:pt>
                <c:pt idx="35727">
                  <c:v>1</c:v>
                </c:pt>
                <c:pt idx="35728">
                  <c:v>1</c:v>
                </c:pt>
                <c:pt idx="35729">
                  <c:v>1</c:v>
                </c:pt>
                <c:pt idx="35730">
                  <c:v>1</c:v>
                </c:pt>
                <c:pt idx="35731">
                  <c:v>1</c:v>
                </c:pt>
                <c:pt idx="35732">
                  <c:v>1</c:v>
                </c:pt>
                <c:pt idx="35733">
                  <c:v>1</c:v>
                </c:pt>
                <c:pt idx="35734">
                  <c:v>1</c:v>
                </c:pt>
                <c:pt idx="35735">
                  <c:v>1</c:v>
                </c:pt>
                <c:pt idx="35736">
                  <c:v>1</c:v>
                </c:pt>
                <c:pt idx="35737">
                  <c:v>1</c:v>
                </c:pt>
                <c:pt idx="35738">
                  <c:v>1</c:v>
                </c:pt>
                <c:pt idx="35739">
                  <c:v>1</c:v>
                </c:pt>
                <c:pt idx="35740">
                  <c:v>1</c:v>
                </c:pt>
                <c:pt idx="35741">
                  <c:v>1</c:v>
                </c:pt>
                <c:pt idx="35742">
                  <c:v>1</c:v>
                </c:pt>
                <c:pt idx="35743">
                  <c:v>1</c:v>
                </c:pt>
                <c:pt idx="35744">
                  <c:v>1</c:v>
                </c:pt>
                <c:pt idx="35745">
                  <c:v>1</c:v>
                </c:pt>
                <c:pt idx="35746">
                  <c:v>1</c:v>
                </c:pt>
                <c:pt idx="35747">
                  <c:v>1</c:v>
                </c:pt>
                <c:pt idx="35748">
                  <c:v>1</c:v>
                </c:pt>
                <c:pt idx="35749">
                  <c:v>1</c:v>
                </c:pt>
                <c:pt idx="35750">
                  <c:v>1</c:v>
                </c:pt>
                <c:pt idx="35751">
                  <c:v>1</c:v>
                </c:pt>
                <c:pt idx="35752">
                  <c:v>1</c:v>
                </c:pt>
                <c:pt idx="35753">
                  <c:v>1</c:v>
                </c:pt>
                <c:pt idx="35754">
                  <c:v>1</c:v>
                </c:pt>
                <c:pt idx="35755">
                  <c:v>1</c:v>
                </c:pt>
                <c:pt idx="35756">
                  <c:v>1</c:v>
                </c:pt>
                <c:pt idx="35757">
                  <c:v>1</c:v>
                </c:pt>
                <c:pt idx="35758">
                  <c:v>1</c:v>
                </c:pt>
                <c:pt idx="35759">
                  <c:v>1</c:v>
                </c:pt>
                <c:pt idx="35760">
                  <c:v>1</c:v>
                </c:pt>
                <c:pt idx="35761">
                  <c:v>1</c:v>
                </c:pt>
                <c:pt idx="35762">
                  <c:v>1</c:v>
                </c:pt>
                <c:pt idx="35763">
                  <c:v>1</c:v>
                </c:pt>
                <c:pt idx="35764">
                  <c:v>1</c:v>
                </c:pt>
                <c:pt idx="35765">
                  <c:v>1</c:v>
                </c:pt>
                <c:pt idx="35766">
                  <c:v>1</c:v>
                </c:pt>
                <c:pt idx="35767">
                  <c:v>1</c:v>
                </c:pt>
                <c:pt idx="35768">
                  <c:v>1</c:v>
                </c:pt>
                <c:pt idx="35769">
                  <c:v>1</c:v>
                </c:pt>
                <c:pt idx="35770">
                  <c:v>1</c:v>
                </c:pt>
                <c:pt idx="35771">
                  <c:v>1</c:v>
                </c:pt>
                <c:pt idx="35772">
                  <c:v>1</c:v>
                </c:pt>
                <c:pt idx="35773">
                  <c:v>1</c:v>
                </c:pt>
                <c:pt idx="35774">
                  <c:v>1</c:v>
                </c:pt>
                <c:pt idx="35775">
                  <c:v>1</c:v>
                </c:pt>
                <c:pt idx="35776">
                  <c:v>1</c:v>
                </c:pt>
                <c:pt idx="35777">
                  <c:v>1</c:v>
                </c:pt>
                <c:pt idx="35778">
                  <c:v>1</c:v>
                </c:pt>
                <c:pt idx="35779">
                  <c:v>1</c:v>
                </c:pt>
                <c:pt idx="35780">
                  <c:v>1</c:v>
                </c:pt>
                <c:pt idx="35781">
                  <c:v>1</c:v>
                </c:pt>
                <c:pt idx="35782">
                  <c:v>1</c:v>
                </c:pt>
                <c:pt idx="35783">
                  <c:v>1</c:v>
                </c:pt>
                <c:pt idx="35784">
                  <c:v>1</c:v>
                </c:pt>
                <c:pt idx="35785">
                  <c:v>1</c:v>
                </c:pt>
                <c:pt idx="35786">
                  <c:v>1</c:v>
                </c:pt>
                <c:pt idx="35787">
                  <c:v>1</c:v>
                </c:pt>
                <c:pt idx="35788">
                  <c:v>1</c:v>
                </c:pt>
                <c:pt idx="35789">
                  <c:v>1</c:v>
                </c:pt>
                <c:pt idx="35790">
                  <c:v>1</c:v>
                </c:pt>
                <c:pt idx="35791">
                  <c:v>1</c:v>
                </c:pt>
                <c:pt idx="35792">
                  <c:v>1</c:v>
                </c:pt>
                <c:pt idx="35793">
                  <c:v>1</c:v>
                </c:pt>
                <c:pt idx="35794">
                  <c:v>1</c:v>
                </c:pt>
                <c:pt idx="35795">
                  <c:v>1</c:v>
                </c:pt>
                <c:pt idx="35796">
                  <c:v>1</c:v>
                </c:pt>
                <c:pt idx="35797">
                  <c:v>1</c:v>
                </c:pt>
                <c:pt idx="35798">
                  <c:v>1</c:v>
                </c:pt>
                <c:pt idx="35799">
                  <c:v>1</c:v>
                </c:pt>
                <c:pt idx="35800">
                  <c:v>1</c:v>
                </c:pt>
                <c:pt idx="35801">
                  <c:v>1</c:v>
                </c:pt>
                <c:pt idx="35802">
                  <c:v>1</c:v>
                </c:pt>
                <c:pt idx="35803">
                  <c:v>1</c:v>
                </c:pt>
                <c:pt idx="35804">
                  <c:v>1</c:v>
                </c:pt>
                <c:pt idx="35805">
                  <c:v>1</c:v>
                </c:pt>
                <c:pt idx="35806">
                  <c:v>1</c:v>
                </c:pt>
                <c:pt idx="35807">
                  <c:v>1</c:v>
                </c:pt>
                <c:pt idx="35808">
                  <c:v>1</c:v>
                </c:pt>
                <c:pt idx="35809">
                  <c:v>1</c:v>
                </c:pt>
                <c:pt idx="35810">
                  <c:v>1</c:v>
                </c:pt>
                <c:pt idx="35811">
                  <c:v>1</c:v>
                </c:pt>
                <c:pt idx="35812">
                  <c:v>1</c:v>
                </c:pt>
                <c:pt idx="35813">
                  <c:v>1</c:v>
                </c:pt>
                <c:pt idx="35814">
                  <c:v>1</c:v>
                </c:pt>
                <c:pt idx="35815">
                  <c:v>1</c:v>
                </c:pt>
                <c:pt idx="35816">
                  <c:v>1</c:v>
                </c:pt>
                <c:pt idx="35817">
                  <c:v>1</c:v>
                </c:pt>
                <c:pt idx="35818">
                  <c:v>0.8</c:v>
                </c:pt>
                <c:pt idx="35819">
                  <c:v>1</c:v>
                </c:pt>
                <c:pt idx="35820">
                  <c:v>1</c:v>
                </c:pt>
                <c:pt idx="35821">
                  <c:v>1</c:v>
                </c:pt>
                <c:pt idx="35822">
                  <c:v>1</c:v>
                </c:pt>
                <c:pt idx="35823">
                  <c:v>1</c:v>
                </c:pt>
                <c:pt idx="35824">
                  <c:v>1</c:v>
                </c:pt>
                <c:pt idx="35825">
                  <c:v>1</c:v>
                </c:pt>
                <c:pt idx="35826">
                  <c:v>1</c:v>
                </c:pt>
                <c:pt idx="35827">
                  <c:v>1</c:v>
                </c:pt>
                <c:pt idx="35828">
                  <c:v>1</c:v>
                </c:pt>
                <c:pt idx="35829">
                  <c:v>1</c:v>
                </c:pt>
                <c:pt idx="35830">
                  <c:v>1</c:v>
                </c:pt>
                <c:pt idx="35831">
                  <c:v>1</c:v>
                </c:pt>
                <c:pt idx="35832">
                  <c:v>1</c:v>
                </c:pt>
                <c:pt idx="35833">
                  <c:v>1</c:v>
                </c:pt>
                <c:pt idx="35834">
                  <c:v>1</c:v>
                </c:pt>
                <c:pt idx="35835">
                  <c:v>1</c:v>
                </c:pt>
                <c:pt idx="35836">
                  <c:v>1</c:v>
                </c:pt>
                <c:pt idx="35837">
                  <c:v>1</c:v>
                </c:pt>
                <c:pt idx="35838">
                  <c:v>1</c:v>
                </c:pt>
                <c:pt idx="35839">
                  <c:v>1</c:v>
                </c:pt>
                <c:pt idx="35840">
                  <c:v>1</c:v>
                </c:pt>
                <c:pt idx="35841">
                  <c:v>1</c:v>
                </c:pt>
                <c:pt idx="35842">
                  <c:v>1</c:v>
                </c:pt>
                <c:pt idx="35843">
                  <c:v>1</c:v>
                </c:pt>
                <c:pt idx="35844">
                  <c:v>1</c:v>
                </c:pt>
                <c:pt idx="35845">
                  <c:v>1</c:v>
                </c:pt>
                <c:pt idx="35846">
                  <c:v>1</c:v>
                </c:pt>
                <c:pt idx="35847">
                  <c:v>1</c:v>
                </c:pt>
                <c:pt idx="35848">
                  <c:v>1</c:v>
                </c:pt>
                <c:pt idx="35849">
                  <c:v>1</c:v>
                </c:pt>
                <c:pt idx="35850">
                  <c:v>1</c:v>
                </c:pt>
                <c:pt idx="35851">
                  <c:v>1</c:v>
                </c:pt>
                <c:pt idx="35852">
                  <c:v>1</c:v>
                </c:pt>
                <c:pt idx="35853">
                  <c:v>1</c:v>
                </c:pt>
                <c:pt idx="35854">
                  <c:v>1</c:v>
                </c:pt>
                <c:pt idx="35855">
                  <c:v>1</c:v>
                </c:pt>
                <c:pt idx="35856">
                  <c:v>1</c:v>
                </c:pt>
                <c:pt idx="35857">
                  <c:v>1</c:v>
                </c:pt>
                <c:pt idx="35858">
                  <c:v>1</c:v>
                </c:pt>
                <c:pt idx="35859">
                  <c:v>1</c:v>
                </c:pt>
                <c:pt idx="35860">
                  <c:v>1</c:v>
                </c:pt>
                <c:pt idx="35861">
                  <c:v>1</c:v>
                </c:pt>
                <c:pt idx="35862">
                  <c:v>1</c:v>
                </c:pt>
                <c:pt idx="35863">
                  <c:v>1</c:v>
                </c:pt>
                <c:pt idx="35864">
                  <c:v>1</c:v>
                </c:pt>
                <c:pt idx="35865">
                  <c:v>1</c:v>
                </c:pt>
                <c:pt idx="35866">
                  <c:v>1</c:v>
                </c:pt>
                <c:pt idx="35867">
                  <c:v>1</c:v>
                </c:pt>
                <c:pt idx="35868">
                  <c:v>1</c:v>
                </c:pt>
                <c:pt idx="35869">
                  <c:v>1</c:v>
                </c:pt>
                <c:pt idx="35870">
                  <c:v>1</c:v>
                </c:pt>
                <c:pt idx="35871">
                  <c:v>1</c:v>
                </c:pt>
                <c:pt idx="35872">
                  <c:v>1</c:v>
                </c:pt>
                <c:pt idx="35873">
                  <c:v>1</c:v>
                </c:pt>
                <c:pt idx="35874">
                  <c:v>1</c:v>
                </c:pt>
                <c:pt idx="35875">
                  <c:v>1</c:v>
                </c:pt>
                <c:pt idx="35876">
                  <c:v>1</c:v>
                </c:pt>
                <c:pt idx="35877">
                  <c:v>1</c:v>
                </c:pt>
                <c:pt idx="35878">
                  <c:v>1</c:v>
                </c:pt>
                <c:pt idx="35879">
                  <c:v>1</c:v>
                </c:pt>
                <c:pt idx="35880">
                  <c:v>1</c:v>
                </c:pt>
                <c:pt idx="35881">
                  <c:v>1</c:v>
                </c:pt>
                <c:pt idx="35882">
                  <c:v>1</c:v>
                </c:pt>
                <c:pt idx="35883">
                  <c:v>1</c:v>
                </c:pt>
                <c:pt idx="35884">
                  <c:v>1</c:v>
                </c:pt>
                <c:pt idx="35885">
                  <c:v>1</c:v>
                </c:pt>
                <c:pt idx="35886">
                  <c:v>1</c:v>
                </c:pt>
                <c:pt idx="35887">
                  <c:v>1</c:v>
                </c:pt>
                <c:pt idx="35888">
                  <c:v>1</c:v>
                </c:pt>
                <c:pt idx="35889">
                  <c:v>1</c:v>
                </c:pt>
                <c:pt idx="35890">
                  <c:v>1</c:v>
                </c:pt>
                <c:pt idx="35891">
                  <c:v>1</c:v>
                </c:pt>
                <c:pt idx="35892">
                  <c:v>1</c:v>
                </c:pt>
                <c:pt idx="35893">
                  <c:v>1</c:v>
                </c:pt>
                <c:pt idx="35894">
                  <c:v>1</c:v>
                </c:pt>
                <c:pt idx="35895">
                  <c:v>1</c:v>
                </c:pt>
                <c:pt idx="35896">
                  <c:v>1</c:v>
                </c:pt>
                <c:pt idx="35897">
                  <c:v>1</c:v>
                </c:pt>
                <c:pt idx="35898">
                  <c:v>1</c:v>
                </c:pt>
                <c:pt idx="35899">
                  <c:v>1</c:v>
                </c:pt>
                <c:pt idx="35900">
                  <c:v>1</c:v>
                </c:pt>
                <c:pt idx="35901">
                  <c:v>1</c:v>
                </c:pt>
                <c:pt idx="35902">
                  <c:v>1</c:v>
                </c:pt>
                <c:pt idx="35903">
                  <c:v>1</c:v>
                </c:pt>
                <c:pt idx="35904">
                  <c:v>1</c:v>
                </c:pt>
                <c:pt idx="35905">
                  <c:v>1</c:v>
                </c:pt>
                <c:pt idx="35906">
                  <c:v>1</c:v>
                </c:pt>
                <c:pt idx="35907">
                  <c:v>1</c:v>
                </c:pt>
                <c:pt idx="35908">
                  <c:v>1</c:v>
                </c:pt>
                <c:pt idx="35909">
                  <c:v>1</c:v>
                </c:pt>
                <c:pt idx="35910">
                  <c:v>1</c:v>
                </c:pt>
                <c:pt idx="35911">
                  <c:v>1</c:v>
                </c:pt>
                <c:pt idx="35912">
                  <c:v>1</c:v>
                </c:pt>
                <c:pt idx="35913">
                  <c:v>1</c:v>
                </c:pt>
                <c:pt idx="35914">
                  <c:v>1</c:v>
                </c:pt>
                <c:pt idx="35915">
                  <c:v>0.8</c:v>
                </c:pt>
                <c:pt idx="35916">
                  <c:v>1</c:v>
                </c:pt>
                <c:pt idx="35917">
                  <c:v>1</c:v>
                </c:pt>
                <c:pt idx="35918">
                  <c:v>1</c:v>
                </c:pt>
                <c:pt idx="35919">
                  <c:v>1</c:v>
                </c:pt>
                <c:pt idx="35920">
                  <c:v>1</c:v>
                </c:pt>
                <c:pt idx="35921">
                  <c:v>1</c:v>
                </c:pt>
                <c:pt idx="35922">
                  <c:v>1</c:v>
                </c:pt>
                <c:pt idx="35923">
                  <c:v>1</c:v>
                </c:pt>
                <c:pt idx="35924">
                  <c:v>1</c:v>
                </c:pt>
                <c:pt idx="35925">
                  <c:v>1</c:v>
                </c:pt>
                <c:pt idx="35926">
                  <c:v>1</c:v>
                </c:pt>
                <c:pt idx="35927">
                  <c:v>1</c:v>
                </c:pt>
                <c:pt idx="35928">
                  <c:v>1</c:v>
                </c:pt>
                <c:pt idx="35929">
                  <c:v>1</c:v>
                </c:pt>
                <c:pt idx="35930">
                  <c:v>1</c:v>
                </c:pt>
                <c:pt idx="35931">
                  <c:v>1</c:v>
                </c:pt>
                <c:pt idx="35932">
                  <c:v>1</c:v>
                </c:pt>
                <c:pt idx="35933">
                  <c:v>1</c:v>
                </c:pt>
                <c:pt idx="35934">
                  <c:v>1</c:v>
                </c:pt>
                <c:pt idx="35935">
                  <c:v>1</c:v>
                </c:pt>
                <c:pt idx="35936">
                  <c:v>1</c:v>
                </c:pt>
                <c:pt idx="35937">
                  <c:v>1</c:v>
                </c:pt>
                <c:pt idx="35938">
                  <c:v>1</c:v>
                </c:pt>
                <c:pt idx="35939">
                  <c:v>1</c:v>
                </c:pt>
                <c:pt idx="35940">
                  <c:v>1</c:v>
                </c:pt>
                <c:pt idx="35941">
                  <c:v>1</c:v>
                </c:pt>
                <c:pt idx="35942">
                  <c:v>1</c:v>
                </c:pt>
                <c:pt idx="35943">
                  <c:v>1</c:v>
                </c:pt>
                <c:pt idx="35944">
                  <c:v>1</c:v>
                </c:pt>
                <c:pt idx="35945">
                  <c:v>1</c:v>
                </c:pt>
                <c:pt idx="35946">
                  <c:v>1</c:v>
                </c:pt>
                <c:pt idx="35947">
                  <c:v>1</c:v>
                </c:pt>
                <c:pt idx="35948">
                  <c:v>1</c:v>
                </c:pt>
                <c:pt idx="35949">
                  <c:v>1</c:v>
                </c:pt>
                <c:pt idx="35950">
                  <c:v>1</c:v>
                </c:pt>
                <c:pt idx="35951">
                  <c:v>1</c:v>
                </c:pt>
                <c:pt idx="35952">
                  <c:v>1</c:v>
                </c:pt>
                <c:pt idx="35953">
                  <c:v>1</c:v>
                </c:pt>
                <c:pt idx="35954">
                  <c:v>1</c:v>
                </c:pt>
                <c:pt idx="35955">
                  <c:v>1</c:v>
                </c:pt>
                <c:pt idx="35956">
                  <c:v>1</c:v>
                </c:pt>
                <c:pt idx="35957">
                  <c:v>0.33333333300000001</c:v>
                </c:pt>
                <c:pt idx="35958">
                  <c:v>1</c:v>
                </c:pt>
                <c:pt idx="35959">
                  <c:v>1</c:v>
                </c:pt>
                <c:pt idx="35960">
                  <c:v>1</c:v>
                </c:pt>
                <c:pt idx="35961">
                  <c:v>1</c:v>
                </c:pt>
                <c:pt idx="35962">
                  <c:v>1</c:v>
                </c:pt>
                <c:pt idx="35963">
                  <c:v>1</c:v>
                </c:pt>
                <c:pt idx="35964">
                  <c:v>1</c:v>
                </c:pt>
                <c:pt idx="35965">
                  <c:v>1</c:v>
                </c:pt>
                <c:pt idx="35966">
                  <c:v>1</c:v>
                </c:pt>
                <c:pt idx="35967">
                  <c:v>1</c:v>
                </c:pt>
                <c:pt idx="35968">
                  <c:v>1</c:v>
                </c:pt>
                <c:pt idx="35969">
                  <c:v>1</c:v>
                </c:pt>
                <c:pt idx="35970">
                  <c:v>1</c:v>
                </c:pt>
                <c:pt idx="35971">
                  <c:v>1</c:v>
                </c:pt>
                <c:pt idx="35972">
                  <c:v>1</c:v>
                </c:pt>
                <c:pt idx="35973">
                  <c:v>1</c:v>
                </c:pt>
                <c:pt idx="35974">
                  <c:v>1</c:v>
                </c:pt>
                <c:pt idx="35975">
                  <c:v>1</c:v>
                </c:pt>
                <c:pt idx="35976">
                  <c:v>1</c:v>
                </c:pt>
                <c:pt idx="35977">
                  <c:v>1</c:v>
                </c:pt>
                <c:pt idx="35978">
                  <c:v>1</c:v>
                </c:pt>
                <c:pt idx="35979">
                  <c:v>1</c:v>
                </c:pt>
                <c:pt idx="35980">
                  <c:v>1</c:v>
                </c:pt>
                <c:pt idx="35981">
                  <c:v>1</c:v>
                </c:pt>
                <c:pt idx="35982">
                  <c:v>1</c:v>
                </c:pt>
                <c:pt idx="35983">
                  <c:v>1</c:v>
                </c:pt>
                <c:pt idx="35984">
                  <c:v>1</c:v>
                </c:pt>
                <c:pt idx="35985">
                  <c:v>1</c:v>
                </c:pt>
                <c:pt idx="35986">
                  <c:v>1</c:v>
                </c:pt>
                <c:pt idx="35987">
                  <c:v>1</c:v>
                </c:pt>
                <c:pt idx="35988">
                  <c:v>1</c:v>
                </c:pt>
                <c:pt idx="35989">
                  <c:v>1</c:v>
                </c:pt>
                <c:pt idx="35990">
                  <c:v>1</c:v>
                </c:pt>
                <c:pt idx="35991">
                  <c:v>1</c:v>
                </c:pt>
                <c:pt idx="35992">
                  <c:v>1</c:v>
                </c:pt>
                <c:pt idx="35993">
                  <c:v>1</c:v>
                </c:pt>
                <c:pt idx="35994">
                  <c:v>1</c:v>
                </c:pt>
                <c:pt idx="35995">
                  <c:v>1</c:v>
                </c:pt>
                <c:pt idx="35996">
                  <c:v>1</c:v>
                </c:pt>
                <c:pt idx="35997">
                  <c:v>1</c:v>
                </c:pt>
                <c:pt idx="35998">
                  <c:v>1</c:v>
                </c:pt>
                <c:pt idx="35999">
                  <c:v>1</c:v>
                </c:pt>
                <c:pt idx="36000">
                  <c:v>1</c:v>
                </c:pt>
                <c:pt idx="36001">
                  <c:v>1</c:v>
                </c:pt>
                <c:pt idx="36002">
                  <c:v>1</c:v>
                </c:pt>
                <c:pt idx="36003">
                  <c:v>1</c:v>
                </c:pt>
                <c:pt idx="36004">
                  <c:v>1</c:v>
                </c:pt>
                <c:pt idx="36005">
                  <c:v>1</c:v>
                </c:pt>
                <c:pt idx="36006">
                  <c:v>1</c:v>
                </c:pt>
                <c:pt idx="36007">
                  <c:v>1</c:v>
                </c:pt>
                <c:pt idx="36008">
                  <c:v>1</c:v>
                </c:pt>
                <c:pt idx="36009">
                  <c:v>1</c:v>
                </c:pt>
                <c:pt idx="36010">
                  <c:v>1</c:v>
                </c:pt>
                <c:pt idx="36011">
                  <c:v>1</c:v>
                </c:pt>
                <c:pt idx="36012">
                  <c:v>1</c:v>
                </c:pt>
                <c:pt idx="36013">
                  <c:v>1</c:v>
                </c:pt>
                <c:pt idx="36014">
                  <c:v>1</c:v>
                </c:pt>
                <c:pt idx="36015">
                  <c:v>1</c:v>
                </c:pt>
                <c:pt idx="36016">
                  <c:v>1</c:v>
                </c:pt>
                <c:pt idx="36017">
                  <c:v>1</c:v>
                </c:pt>
                <c:pt idx="36018">
                  <c:v>1</c:v>
                </c:pt>
                <c:pt idx="36019">
                  <c:v>1</c:v>
                </c:pt>
                <c:pt idx="36020">
                  <c:v>1</c:v>
                </c:pt>
                <c:pt idx="36021">
                  <c:v>1</c:v>
                </c:pt>
                <c:pt idx="36022">
                  <c:v>1</c:v>
                </c:pt>
                <c:pt idx="36023">
                  <c:v>1</c:v>
                </c:pt>
                <c:pt idx="36024">
                  <c:v>1</c:v>
                </c:pt>
                <c:pt idx="36025">
                  <c:v>1</c:v>
                </c:pt>
                <c:pt idx="36026">
                  <c:v>1</c:v>
                </c:pt>
                <c:pt idx="36027">
                  <c:v>1</c:v>
                </c:pt>
                <c:pt idx="36028">
                  <c:v>1</c:v>
                </c:pt>
                <c:pt idx="36029">
                  <c:v>1</c:v>
                </c:pt>
                <c:pt idx="36030">
                  <c:v>1</c:v>
                </c:pt>
                <c:pt idx="36031">
                  <c:v>1</c:v>
                </c:pt>
                <c:pt idx="36032">
                  <c:v>1</c:v>
                </c:pt>
                <c:pt idx="36033">
                  <c:v>0.66666666699999999</c:v>
                </c:pt>
                <c:pt idx="36034">
                  <c:v>1</c:v>
                </c:pt>
                <c:pt idx="36035">
                  <c:v>1</c:v>
                </c:pt>
                <c:pt idx="36036">
                  <c:v>1</c:v>
                </c:pt>
                <c:pt idx="36037">
                  <c:v>1</c:v>
                </c:pt>
                <c:pt idx="36038">
                  <c:v>1</c:v>
                </c:pt>
                <c:pt idx="36039">
                  <c:v>1</c:v>
                </c:pt>
                <c:pt idx="36040">
                  <c:v>1</c:v>
                </c:pt>
                <c:pt idx="36041">
                  <c:v>1</c:v>
                </c:pt>
                <c:pt idx="36042">
                  <c:v>1</c:v>
                </c:pt>
                <c:pt idx="36043">
                  <c:v>1</c:v>
                </c:pt>
                <c:pt idx="36044">
                  <c:v>1</c:v>
                </c:pt>
                <c:pt idx="36045">
                  <c:v>1</c:v>
                </c:pt>
                <c:pt idx="36046">
                  <c:v>1</c:v>
                </c:pt>
                <c:pt idx="36047">
                  <c:v>1</c:v>
                </c:pt>
                <c:pt idx="36048">
                  <c:v>1</c:v>
                </c:pt>
                <c:pt idx="36049">
                  <c:v>1</c:v>
                </c:pt>
                <c:pt idx="36050">
                  <c:v>1</c:v>
                </c:pt>
                <c:pt idx="36051">
                  <c:v>1</c:v>
                </c:pt>
                <c:pt idx="36052">
                  <c:v>1</c:v>
                </c:pt>
                <c:pt idx="36053">
                  <c:v>1</c:v>
                </c:pt>
                <c:pt idx="36054">
                  <c:v>1</c:v>
                </c:pt>
                <c:pt idx="36055">
                  <c:v>1</c:v>
                </c:pt>
                <c:pt idx="36056">
                  <c:v>1</c:v>
                </c:pt>
                <c:pt idx="36057">
                  <c:v>1</c:v>
                </c:pt>
                <c:pt idx="36058">
                  <c:v>1</c:v>
                </c:pt>
                <c:pt idx="36059">
                  <c:v>1</c:v>
                </c:pt>
                <c:pt idx="36060">
                  <c:v>1</c:v>
                </c:pt>
                <c:pt idx="36061">
                  <c:v>1</c:v>
                </c:pt>
                <c:pt idx="36062">
                  <c:v>1</c:v>
                </c:pt>
                <c:pt idx="36063">
                  <c:v>1</c:v>
                </c:pt>
                <c:pt idx="36064">
                  <c:v>1</c:v>
                </c:pt>
                <c:pt idx="36065">
                  <c:v>1</c:v>
                </c:pt>
                <c:pt idx="36066">
                  <c:v>1</c:v>
                </c:pt>
                <c:pt idx="36067">
                  <c:v>1</c:v>
                </c:pt>
                <c:pt idx="36068">
                  <c:v>1</c:v>
                </c:pt>
                <c:pt idx="36069">
                  <c:v>1</c:v>
                </c:pt>
                <c:pt idx="36070">
                  <c:v>1</c:v>
                </c:pt>
                <c:pt idx="36071">
                  <c:v>1</c:v>
                </c:pt>
                <c:pt idx="36072">
                  <c:v>1</c:v>
                </c:pt>
                <c:pt idx="36073">
                  <c:v>1</c:v>
                </c:pt>
                <c:pt idx="36074">
                  <c:v>1</c:v>
                </c:pt>
                <c:pt idx="36075">
                  <c:v>1</c:v>
                </c:pt>
                <c:pt idx="36076">
                  <c:v>1</c:v>
                </c:pt>
                <c:pt idx="36077">
                  <c:v>1</c:v>
                </c:pt>
                <c:pt idx="36078">
                  <c:v>1</c:v>
                </c:pt>
                <c:pt idx="36079">
                  <c:v>1</c:v>
                </c:pt>
                <c:pt idx="36080">
                  <c:v>1</c:v>
                </c:pt>
                <c:pt idx="36081">
                  <c:v>1</c:v>
                </c:pt>
                <c:pt idx="36082">
                  <c:v>1</c:v>
                </c:pt>
                <c:pt idx="36083">
                  <c:v>0.83333333300000001</c:v>
                </c:pt>
                <c:pt idx="36084">
                  <c:v>1</c:v>
                </c:pt>
                <c:pt idx="36085">
                  <c:v>1</c:v>
                </c:pt>
                <c:pt idx="36086">
                  <c:v>1</c:v>
                </c:pt>
                <c:pt idx="36087">
                  <c:v>1</c:v>
                </c:pt>
                <c:pt idx="36088">
                  <c:v>1</c:v>
                </c:pt>
                <c:pt idx="36089">
                  <c:v>1</c:v>
                </c:pt>
                <c:pt idx="36090">
                  <c:v>1</c:v>
                </c:pt>
                <c:pt idx="36091">
                  <c:v>1</c:v>
                </c:pt>
                <c:pt idx="36092">
                  <c:v>1</c:v>
                </c:pt>
                <c:pt idx="36093">
                  <c:v>1</c:v>
                </c:pt>
                <c:pt idx="36094">
                  <c:v>1</c:v>
                </c:pt>
                <c:pt idx="36095">
                  <c:v>1</c:v>
                </c:pt>
                <c:pt idx="36096">
                  <c:v>1</c:v>
                </c:pt>
                <c:pt idx="36097">
                  <c:v>1</c:v>
                </c:pt>
                <c:pt idx="36098">
                  <c:v>1</c:v>
                </c:pt>
                <c:pt idx="36099">
                  <c:v>1</c:v>
                </c:pt>
                <c:pt idx="36100">
                  <c:v>1</c:v>
                </c:pt>
                <c:pt idx="36101">
                  <c:v>1</c:v>
                </c:pt>
                <c:pt idx="36102">
                  <c:v>1</c:v>
                </c:pt>
                <c:pt idx="36103">
                  <c:v>1</c:v>
                </c:pt>
                <c:pt idx="36104">
                  <c:v>1</c:v>
                </c:pt>
                <c:pt idx="36105">
                  <c:v>1</c:v>
                </c:pt>
                <c:pt idx="36106">
                  <c:v>1</c:v>
                </c:pt>
                <c:pt idx="36107">
                  <c:v>1</c:v>
                </c:pt>
                <c:pt idx="36108">
                  <c:v>1</c:v>
                </c:pt>
                <c:pt idx="36109">
                  <c:v>1</c:v>
                </c:pt>
                <c:pt idx="36110">
                  <c:v>1</c:v>
                </c:pt>
                <c:pt idx="36111">
                  <c:v>1</c:v>
                </c:pt>
                <c:pt idx="36112">
                  <c:v>1</c:v>
                </c:pt>
                <c:pt idx="36113">
                  <c:v>1</c:v>
                </c:pt>
                <c:pt idx="36114">
                  <c:v>1</c:v>
                </c:pt>
                <c:pt idx="36115">
                  <c:v>1</c:v>
                </c:pt>
                <c:pt idx="36116">
                  <c:v>1</c:v>
                </c:pt>
                <c:pt idx="36117">
                  <c:v>1</c:v>
                </c:pt>
                <c:pt idx="36118">
                  <c:v>1</c:v>
                </c:pt>
                <c:pt idx="36119">
                  <c:v>1</c:v>
                </c:pt>
                <c:pt idx="36120">
                  <c:v>1</c:v>
                </c:pt>
                <c:pt idx="36121">
                  <c:v>1</c:v>
                </c:pt>
                <c:pt idx="36122">
                  <c:v>1</c:v>
                </c:pt>
                <c:pt idx="36123">
                  <c:v>1</c:v>
                </c:pt>
                <c:pt idx="36124">
                  <c:v>1</c:v>
                </c:pt>
                <c:pt idx="36125">
                  <c:v>1</c:v>
                </c:pt>
                <c:pt idx="36126">
                  <c:v>1</c:v>
                </c:pt>
                <c:pt idx="36127">
                  <c:v>1</c:v>
                </c:pt>
                <c:pt idx="36128">
                  <c:v>1</c:v>
                </c:pt>
                <c:pt idx="36129">
                  <c:v>1</c:v>
                </c:pt>
                <c:pt idx="36130">
                  <c:v>1</c:v>
                </c:pt>
                <c:pt idx="36131">
                  <c:v>1</c:v>
                </c:pt>
                <c:pt idx="36132">
                  <c:v>1</c:v>
                </c:pt>
                <c:pt idx="36133">
                  <c:v>1</c:v>
                </c:pt>
                <c:pt idx="36134">
                  <c:v>0.66666666699999999</c:v>
                </c:pt>
                <c:pt idx="36135">
                  <c:v>1</c:v>
                </c:pt>
                <c:pt idx="36136">
                  <c:v>1</c:v>
                </c:pt>
                <c:pt idx="36137">
                  <c:v>1</c:v>
                </c:pt>
                <c:pt idx="36138">
                  <c:v>1</c:v>
                </c:pt>
                <c:pt idx="36139">
                  <c:v>1</c:v>
                </c:pt>
                <c:pt idx="36140">
                  <c:v>1</c:v>
                </c:pt>
                <c:pt idx="36141">
                  <c:v>1</c:v>
                </c:pt>
                <c:pt idx="36142">
                  <c:v>1</c:v>
                </c:pt>
                <c:pt idx="36143">
                  <c:v>1</c:v>
                </c:pt>
                <c:pt idx="36144">
                  <c:v>1</c:v>
                </c:pt>
                <c:pt idx="36145">
                  <c:v>1</c:v>
                </c:pt>
                <c:pt idx="36146">
                  <c:v>1</c:v>
                </c:pt>
                <c:pt idx="36147">
                  <c:v>1</c:v>
                </c:pt>
                <c:pt idx="36148">
                  <c:v>1</c:v>
                </c:pt>
                <c:pt idx="36149">
                  <c:v>1</c:v>
                </c:pt>
                <c:pt idx="36150">
                  <c:v>0.16666666699999999</c:v>
                </c:pt>
                <c:pt idx="36151">
                  <c:v>1</c:v>
                </c:pt>
                <c:pt idx="36152">
                  <c:v>1</c:v>
                </c:pt>
                <c:pt idx="36153">
                  <c:v>1</c:v>
                </c:pt>
                <c:pt idx="36154">
                  <c:v>1</c:v>
                </c:pt>
                <c:pt idx="36155">
                  <c:v>1</c:v>
                </c:pt>
                <c:pt idx="36156">
                  <c:v>1</c:v>
                </c:pt>
                <c:pt idx="36157">
                  <c:v>1</c:v>
                </c:pt>
                <c:pt idx="36158">
                  <c:v>1</c:v>
                </c:pt>
                <c:pt idx="36159">
                  <c:v>1</c:v>
                </c:pt>
                <c:pt idx="36160">
                  <c:v>1</c:v>
                </c:pt>
                <c:pt idx="36161">
                  <c:v>1</c:v>
                </c:pt>
                <c:pt idx="36162">
                  <c:v>1</c:v>
                </c:pt>
                <c:pt idx="36163">
                  <c:v>1</c:v>
                </c:pt>
                <c:pt idx="36164">
                  <c:v>1</c:v>
                </c:pt>
                <c:pt idx="36165">
                  <c:v>1</c:v>
                </c:pt>
                <c:pt idx="36166">
                  <c:v>1</c:v>
                </c:pt>
                <c:pt idx="36167">
                  <c:v>1</c:v>
                </c:pt>
                <c:pt idx="36168">
                  <c:v>1</c:v>
                </c:pt>
                <c:pt idx="36169">
                  <c:v>1</c:v>
                </c:pt>
                <c:pt idx="36170">
                  <c:v>1</c:v>
                </c:pt>
                <c:pt idx="36171">
                  <c:v>1</c:v>
                </c:pt>
                <c:pt idx="36172">
                  <c:v>1</c:v>
                </c:pt>
                <c:pt idx="36173">
                  <c:v>1</c:v>
                </c:pt>
                <c:pt idx="36174">
                  <c:v>1</c:v>
                </c:pt>
                <c:pt idx="36175">
                  <c:v>1</c:v>
                </c:pt>
                <c:pt idx="36176">
                  <c:v>1</c:v>
                </c:pt>
                <c:pt idx="36177">
                  <c:v>1</c:v>
                </c:pt>
                <c:pt idx="36178">
                  <c:v>1</c:v>
                </c:pt>
                <c:pt idx="36179">
                  <c:v>1</c:v>
                </c:pt>
                <c:pt idx="36180">
                  <c:v>1</c:v>
                </c:pt>
                <c:pt idx="36181">
                  <c:v>1</c:v>
                </c:pt>
                <c:pt idx="36182">
                  <c:v>1</c:v>
                </c:pt>
                <c:pt idx="36183">
                  <c:v>1</c:v>
                </c:pt>
                <c:pt idx="36184">
                  <c:v>1</c:v>
                </c:pt>
                <c:pt idx="36185">
                  <c:v>1</c:v>
                </c:pt>
                <c:pt idx="36186">
                  <c:v>1</c:v>
                </c:pt>
                <c:pt idx="36187">
                  <c:v>1</c:v>
                </c:pt>
                <c:pt idx="36188">
                  <c:v>1</c:v>
                </c:pt>
                <c:pt idx="36189">
                  <c:v>1</c:v>
                </c:pt>
                <c:pt idx="36190">
                  <c:v>1</c:v>
                </c:pt>
                <c:pt idx="36191">
                  <c:v>1</c:v>
                </c:pt>
                <c:pt idx="36192">
                  <c:v>1</c:v>
                </c:pt>
                <c:pt idx="36193">
                  <c:v>1</c:v>
                </c:pt>
                <c:pt idx="36194">
                  <c:v>1</c:v>
                </c:pt>
                <c:pt idx="36195">
                  <c:v>1</c:v>
                </c:pt>
                <c:pt idx="36196">
                  <c:v>1</c:v>
                </c:pt>
                <c:pt idx="36197">
                  <c:v>1</c:v>
                </c:pt>
                <c:pt idx="36198">
                  <c:v>1</c:v>
                </c:pt>
                <c:pt idx="36199">
                  <c:v>1</c:v>
                </c:pt>
                <c:pt idx="36200">
                  <c:v>1</c:v>
                </c:pt>
                <c:pt idx="36201">
                  <c:v>1</c:v>
                </c:pt>
                <c:pt idx="36202">
                  <c:v>1</c:v>
                </c:pt>
                <c:pt idx="36203">
                  <c:v>1</c:v>
                </c:pt>
                <c:pt idx="36204">
                  <c:v>1</c:v>
                </c:pt>
                <c:pt idx="36205">
                  <c:v>1</c:v>
                </c:pt>
                <c:pt idx="36206">
                  <c:v>1</c:v>
                </c:pt>
                <c:pt idx="36207">
                  <c:v>1</c:v>
                </c:pt>
                <c:pt idx="36208">
                  <c:v>1</c:v>
                </c:pt>
                <c:pt idx="36209">
                  <c:v>1</c:v>
                </c:pt>
                <c:pt idx="36210">
                  <c:v>1</c:v>
                </c:pt>
                <c:pt idx="36211">
                  <c:v>0.16666666699999999</c:v>
                </c:pt>
                <c:pt idx="36212">
                  <c:v>1</c:v>
                </c:pt>
                <c:pt idx="36213">
                  <c:v>1</c:v>
                </c:pt>
                <c:pt idx="36214">
                  <c:v>1</c:v>
                </c:pt>
                <c:pt idx="36215">
                  <c:v>1</c:v>
                </c:pt>
                <c:pt idx="36216">
                  <c:v>1</c:v>
                </c:pt>
                <c:pt idx="36217">
                  <c:v>1</c:v>
                </c:pt>
                <c:pt idx="36218">
                  <c:v>1</c:v>
                </c:pt>
                <c:pt idx="36219">
                  <c:v>1</c:v>
                </c:pt>
                <c:pt idx="36220">
                  <c:v>1</c:v>
                </c:pt>
                <c:pt idx="36221">
                  <c:v>1</c:v>
                </c:pt>
                <c:pt idx="36222">
                  <c:v>1</c:v>
                </c:pt>
                <c:pt idx="36223">
                  <c:v>1</c:v>
                </c:pt>
                <c:pt idx="36224">
                  <c:v>1</c:v>
                </c:pt>
                <c:pt idx="36225">
                  <c:v>1</c:v>
                </c:pt>
                <c:pt idx="36226">
                  <c:v>1</c:v>
                </c:pt>
                <c:pt idx="36227">
                  <c:v>1</c:v>
                </c:pt>
                <c:pt idx="36228">
                  <c:v>1</c:v>
                </c:pt>
                <c:pt idx="36229">
                  <c:v>1</c:v>
                </c:pt>
                <c:pt idx="36230">
                  <c:v>1</c:v>
                </c:pt>
                <c:pt idx="36231">
                  <c:v>1</c:v>
                </c:pt>
                <c:pt idx="36232">
                  <c:v>1</c:v>
                </c:pt>
                <c:pt idx="36233">
                  <c:v>1</c:v>
                </c:pt>
                <c:pt idx="36234">
                  <c:v>1</c:v>
                </c:pt>
                <c:pt idx="36235">
                  <c:v>1</c:v>
                </c:pt>
                <c:pt idx="36236">
                  <c:v>1</c:v>
                </c:pt>
                <c:pt idx="36237">
                  <c:v>1</c:v>
                </c:pt>
                <c:pt idx="36238">
                  <c:v>1</c:v>
                </c:pt>
                <c:pt idx="36239">
                  <c:v>1</c:v>
                </c:pt>
                <c:pt idx="36240">
                  <c:v>1</c:v>
                </c:pt>
                <c:pt idx="36241">
                  <c:v>1</c:v>
                </c:pt>
                <c:pt idx="36242">
                  <c:v>1</c:v>
                </c:pt>
                <c:pt idx="36243">
                  <c:v>1</c:v>
                </c:pt>
                <c:pt idx="36244">
                  <c:v>1</c:v>
                </c:pt>
                <c:pt idx="36245">
                  <c:v>1</c:v>
                </c:pt>
                <c:pt idx="36246">
                  <c:v>1</c:v>
                </c:pt>
                <c:pt idx="36247">
                  <c:v>1</c:v>
                </c:pt>
                <c:pt idx="36248">
                  <c:v>1</c:v>
                </c:pt>
                <c:pt idx="36249">
                  <c:v>1</c:v>
                </c:pt>
                <c:pt idx="36250">
                  <c:v>1</c:v>
                </c:pt>
                <c:pt idx="36251">
                  <c:v>1</c:v>
                </c:pt>
                <c:pt idx="36252">
                  <c:v>1</c:v>
                </c:pt>
                <c:pt idx="36253">
                  <c:v>1</c:v>
                </c:pt>
                <c:pt idx="36254">
                  <c:v>1</c:v>
                </c:pt>
                <c:pt idx="36255">
                  <c:v>1</c:v>
                </c:pt>
                <c:pt idx="36256">
                  <c:v>1</c:v>
                </c:pt>
                <c:pt idx="36257">
                  <c:v>1</c:v>
                </c:pt>
                <c:pt idx="36258">
                  <c:v>1</c:v>
                </c:pt>
                <c:pt idx="36259">
                  <c:v>1</c:v>
                </c:pt>
                <c:pt idx="36260">
                  <c:v>1</c:v>
                </c:pt>
                <c:pt idx="36261">
                  <c:v>1</c:v>
                </c:pt>
                <c:pt idx="36262">
                  <c:v>1</c:v>
                </c:pt>
                <c:pt idx="36263">
                  <c:v>1</c:v>
                </c:pt>
                <c:pt idx="36264">
                  <c:v>1</c:v>
                </c:pt>
                <c:pt idx="36265">
                  <c:v>1</c:v>
                </c:pt>
                <c:pt idx="36266">
                  <c:v>1</c:v>
                </c:pt>
                <c:pt idx="36267">
                  <c:v>1</c:v>
                </c:pt>
                <c:pt idx="36268">
                  <c:v>1</c:v>
                </c:pt>
                <c:pt idx="36269">
                  <c:v>1</c:v>
                </c:pt>
                <c:pt idx="36270">
                  <c:v>1</c:v>
                </c:pt>
                <c:pt idx="36271">
                  <c:v>1</c:v>
                </c:pt>
                <c:pt idx="36272">
                  <c:v>1</c:v>
                </c:pt>
                <c:pt idx="36273">
                  <c:v>1</c:v>
                </c:pt>
                <c:pt idx="36274">
                  <c:v>1</c:v>
                </c:pt>
                <c:pt idx="36275">
                  <c:v>1</c:v>
                </c:pt>
                <c:pt idx="36276">
                  <c:v>1</c:v>
                </c:pt>
                <c:pt idx="36277">
                  <c:v>1</c:v>
                </c:pt>
                <c:pt idx="36278">
                  <c:v>1</c:v>
                </c:pt>
                <c:pt idx="36279">
                  <c:v>1</c:v>
                </c:pt>
                <c:pt idx="36280">
                  <c:v>1</c:v>
                </c:pt>
                <c:pt idx="36281">
                  <c:v>1</c:v>
                </c:pt>
                <c:pt idx="36282">
                  <c:v>1</c:v>
                </c:pt>
                <c:pt idx="36283">
                  <c:v>1</c:v>
                </c:pt>
                <c:pt idx="36284">
                  <c:v>1</c:v>
                </c:pt>
                <c:pt idx="36285">
                  <c:v>1</c:v>
                </c:pt>
                <c:pt idx="36286">
                  <c:v>1</c:v>
                </c:pt>
                <c:pt idx="36287">
                  <c:v>1</c:v>
                </c:pt>
                <c:pt idx="36288">
                  <c:v>1</c:v>
                </c:pt>
                <c:pt idx="36289">
                  <c:v>1</c:v>
                </c:pt>
                <c:pt idx="36290">
                  <c:v>1</c:v>
                </c:pt>
                <c:pt idx="36291">
                  <c:v>1</c:v>
                </c:pt>
                <c:pt idx="36292">
                  <c:v>1</c:v>
                </c:pt>
                <c:pt idx="36293">
                  <c:v>1</c:v>
                </c:pt>
                <c:pt idx="36294">
                  <c:v>1</c:v>
                </c:pt>
                <c:pt idx="36295">
                  <c:v>1</c:v>
                </c:pt>
                <c:pt idx="36296">
                  <c:v>1</c:v>
                </c:pt>
                <c:pt idx="36297">
                  <c:v>1</c:v>
                </c:pt>
                <c:pt idx="36298">
                  <c:v>1</c:v>
                </c:pt>
                <c:pt idx="36299">
                  <c:v>1</c:v>
                </c:pt>
                <c:pt idx="36300">
                  <c:v>1</c:v>
                </c:pt>
                <c:pt idx="36301">
                  <c:v>1</c:v>
                </c:pt>
                <c:pt idx="36302">
                  <c:v>1</c:v>
                </c:pt>
                <c:pt idx="36303">
                  <c:v>1</c:v>
                </c:pt>
                <c:pt idx="36304">
                  <c:v>1</c:v>
                </c:pt>
                <c:pt idx="36305">
                  <c:v>1</c:v>
                </c:pt>
                <c:pt idx="36306">
                  <c:v>1</c:v>
                </c:pt>
                <c:pt idx="36307">
                  <c:v>1</c:v>
                </c:pt>
                <c:pt idx="36308">
                  <c:v>1</c:v>
                </c:pt>
                <c:pt idx="36309">
                  <c:v>1</c:v>
                </c:pt>
                <c:pt idx="36310">
                  <c:v>1</c:v>
                </c:pt>
                <c:pt idx="36311">
                  <c:v>1</c:v>
                </c:pt>
                <c:pt idx="36312">
                  <c:v>1</c:v>
                </c:pt>
                <c:pt idx="36313">
                  <c:v>1</c:v>
                </c:pt>
                <c:pt idx="36314">
                  <c:v>1</c:v>
                </c:pt>
                <c:pt idx="36315">
                  <c:v>1</c:v>
                </c:pt>
                <c:pt idx="36316">
                  <c:v>1</c:v>
                </c:pt>
                <c:pt idx="36317">
                  <c:v>1</c:v>
                </c:pt>
                <c:pt idx="36318">
                  <c:v>1</c:v>
                </c:pt>
                <c:pt idx="36319">
                  <c:v>1</c:v>
                </c:pt>
                <c:pt idx="36320">
                  <c:v>1</c:v>
                </c:pt>
                <c:pt idx="36321">
                  <c:v>1</c:v>
                </c:pt>
                <c:pt idx="36322">
                  <c:v>1</c:v>
                </c:pt>
                <c:pt idx="36323">
                  <c:v>1</c:v>
                </c:pt>
                <c:pt idx="36324">
                  <c:v>1</c:v>
                </c:pt>
                <c:pt idx="36325">
                  <c:v>1</c:v>
                </c:pt>
                <c:pt idx="36326">
                  <c:v>0.5</c:v>
                </c:pt>
                <c:pt idx="36327">
                  <c:v>1</c:v>
                </c:pt>
                <c:pt idx="36328">
                  <c:v>1</c:v>
                </c:pt>
                <c:pt idx="36329">
                  <c:v>1</c:v>
                </c:pt>
                <c:pt idx="36330">
                  <c:v>1</c:v>
                </c:pt>
                <c:pt idx="36331">
                  <c:v>0.66666666699999999</c:v>
                </c:pt>
                <c:pt idx="36332">
                  <c:v>1</c:v>
                </c:pt>
                <c:pt idx="36333">
                  <c:v>1</c:v>
                </c:pt>
                <c:pt idx="36334">
                  <c:v>1</c:v>
                </c:pt>
                <c:pt idx="36335">
                  <c:v>1</c:v>
                </c:pt>
                <c:pt idx="36336">
                  <c:v>1</c:v>
                </c:pt>
                <c:pt idx="36337">
                  <c:v>1</c:v>
                </c:pt>
                <c:pt idx="36338">
                  <c:v>1</c:v>
                </c:pt>
                <c:pt idx="36339">
                  <c:v>1</c:v>
                </c:pt>
                <c:pt idx="36340">
                  <c:v>1</c:v>
                </c:pt>
                <c:pt idx="36341">
                  <c:v>1</c:v>
                </c:pt>
                <c:pt idx="36342">
                  <c:v>1</c:v>
                </c:pt>
                <c:pt idx="36343">
                  <c:v>1</c:v>
                </c:pt>
                <c:pt idx="36344">
                  <c:v>1</c:v>
                </c:pt>
                <c:pt idx="36345">
                  <c:v>1</c:v>
                </c:pt>
                <c:pt idx="36346">
                  <c:v>1</c:v>
                </c:pt>
                <c:pt idx="36347">
                  <c:v>1</c:v>
                </c:pt>
                <c:pt idx="36348">
                  <c:v>1</c:v>
                </c:pt>
                <c:pt idx="36349">
                  <c:v>1</c:v>
                </c:pt>
                <c:pt idx="36350">
                  <c:v>1</c:v>
                </c:pt>
                <c:pt idx="36351">
                  <c:v>1</c:v>
                </c:pt>
                <c:pt idx="36352">
                  <c:v>1</c:v>
                </c:pt>
                <c:pt idx="36353">
                  <c:v>1</c:v>
                </c:pt>
                <c:pt idx="36354">
                  <c:v>1</c:v>
                </c:pt>
                <c:pt idx="36355">
                  <c:v>1</c:v>
                </c:pt>
                <c:pt idx="36356">
                  <c:v>1</c:v>
                </c:pt>
                <c:pt idx="36357">
                  <c:v>1</c:v>
                </c:pt>
                <c:pt idx="36358">
                  <c:v>1</c:v>
                </c:pt>
                <c:pt idx="36359">
                  <c:v>1</c:v>
                </c:pt>
                <c:pt idx="36360">
                  <c:v>1</c:v>
                </c:pt>
                <c:pt idx="36361">
                  <c:v>1</c:v>
                </c:pt>
                <c:pt idx="36362">
                  <c:v>1</c:v>
                </c:pt>
                <c:pt idx="36363">
                  <c:v>1</c:v>
                </c:pt>
                <c:pt idx="36364">
                  <c:v>1</c:v>
                </c:pt>
                <c:pt idx="36365">
                  <c:v>1</c:v>
                </c:pt>
                <c:pt idx="36366">
                  <c:v>1</c:v>
                </c:pt>
                <c:pt idx="36367">
                  <c:v>1</c:v>
                </c:pt>
                <c:pt idx="36368">
                  <c:v>1</c:v>
                </c:pt>
                <c:pt idx="36369">
                  <c:v>1</c:v>
                </c:pt>
                <c:pt idx="36370">
                  <c:v>1</c:v>
                </c:pt>
                <c:pt idx="36371">
                  <c:v>1</c:v>
                </c:pt>
                <c:pt idx="36372">
                  <c:v>1</c:v>
                </c:pt>
                <c:pt idx="36373">
                  <c:v>1</c:v>
                </c:pt>
                <c:pt idx="36374">
                  <c:v>1</c:v>
                </c:pt>
                <c:pt idx="36375">
                  <c:v>0.66666666699999999</c:v>
                </c:pt>
                <c:pt idx="36376">
                  <c:v>1</c:v>
                </c:pt>
                <c:pt idx="36377">
                  <c:v>1</c:v>
                </c:pt>
                <c:pt idx="36378">
                  <c:v>1</c:v>
                </c:pt>
                <c:pt idx="36379">
                  <c:v>1</c:v>
                </c:pt>
                <c:pt idx="36380">
                  <c:v>1</c:v>
                </c:pt>
                <c:pt idx="36381">
                  <c:v>1</c:v>
                </c:pt>
                <c:pt idx="36382">
                  <c:v>1</c:v>
                </c:pt>
                <c:pt idx="36383">
                  <c:v>1</c:v>
                </c:pt>
                <c:pt idx="36384">
                  <c:v>1</c:v>
                </c:pt>
                <c:pt idx="36385">
                  <c:v>1</c:v>
                </c:pt>
                <c:pt idx="36386">
                  <c:v>1</c:v>
                </c:pt>
                <c:pt idx="36387">
                  <c:v>1</c:v>
                </c:pt>
                <c:pt idx="36388">
                  <c:v>1</c:v>
                </c:pt>
                <c:pt idx="36389">
                  <c:v>1</c:v>
                </c:pt>
                <c:pt idx="36390">
                  <c:v>1</c:v>
                </c:pt>
                <c:pt idx="36391">
                  <c:v>1</c:v>
                </c:pt>
                <c:pt idx="36392">
                  <c:v>1</c:v>
                </c:pt>
                <c:pt idx="36393">
                  <c:v>1</c:v>
                </c:pt>
                <c:pt idx="36394">
                  <c:v>1</c:v>
                </c:pt>
                <c:pt idx="36395">
                  <c:v>1</c:v>
                </c:pt>
                <c:pt idx="36396">
                  <c:v>1</c:v>
                </c:pt>
                <c:pt idx="36397">
                  <c:v>1</c:v>
                </c:pt>
                <c:pt idx="36398">
                  <c:v>1</c:v>
                </c:pt>
                <c:pt idx="36399">
                  <c:v>1</c:v>
                </c:pt>
                <c:pt idx="36400">
                  <c:v>1</c:v>
                </c:pt>
                <c:pt idx="36401">
                  <c:v>1</c:v>
                </c:pt>
                <c:pt idx="36402">
                  <c:v>1</c:v>
                </c:pt>
                <c:pt idx="36403">
                  <c:v>1</c:v>
                </c:pt>
                <c:pt idx="36404">
                  <c:v>1</c:v>
                </c:pt>
                <c:pt idx="36405">
                  <c:v>1</c:v>
                </c:pt>
                <c:pt idx="36406">
                  <c:v>1</c:v>
                </c:pt>
                <c:pt idx="36407">
                  <c:v>1</c:v>
                </c:pt>
                <c:pt idx="36408">
                  <c:v>1</c:v>
                </c:pt>
                <c:pt idx="36409">
                  <c:v>1</c:v>
                </c:pt>
                <c:pt idx="36410">
                  <c:v>1</c:v>
                </c:pt>
                <c:pt idx="36411">
                  <c:v>1</c:v>
                </c:pt>
                <c:pt idx="36412">
                  <c:v>1</c:v>
                </c:pt>
                <c:pt idx="36413">
                  <c:v>1</c:v>
                </c:pt>
                <c:pt idx="36414">
                  <c:v>1</c:v>
                </c:pt>
                <c:pt idx="36415">
                  <c:v>1</c:v>
                </c:pt>
                <c:pt idx="36416">
                  <c:v>1</c:v>
                </c:pt>
                <c:pt idx="36417">
                  <c:v>1</c:v>
                </c:pt>
                <c:pt idx="36418">
                  <c:v>1</c:v>
                </c:pt>
                <c:pt idx="36419">
                  <c:v>1</c:v>
                </c:pt>
                <c:pt idx="36420">
                  <c:v>1</c:v>
                </c:pt>
                <c:pt idx="36421">
                  <c:v>1</c:v>
                </c:pt>
                <c:pt idx="36422">
                  <c:v>1</c:v>
                </c:pt>
                <c:pt idx="36423">
                  <c:v>1</c:v>
                </c:pt>
                <c:pt idx="36424">
                  <c:v>1</c:v>
                </c:pt>
                <c:pt idx="36425">
                  <c:v>1</c:v>
                </c:pt>
                <c:pt idx="36426">
                  <c:v>1</c:v>
                </c:pt>
                <c:pt idx="36427">
                  <c:v>1</c:v>
                </c:pt>
                <c:pt idx="36428">
                  <c:v>1</c:v>
                </c:pt>
                <c:pt idx="36429">
                  <c:v>1</c:v>
                </c:pt>
                <c:pt idx="36430">
                  <c:v>1</c:v>
                </c:pt>
                <c:pt idx="36431">
                  <c:v>1</c:v>
                </c:pt>
                <c:pt idx="36432">
                  <c:v>1</c:v>
                </c:pt>
                <c:pt idx="36433">
                  <c:v>1</c:v>
                </c:pt>
                <c:pt idx="36434">
                  <c:v>1</c:v>
                </c:pt>
                <c:pt idx="36435">
                  <c:v>1</c:v>
                </c:pt>
                <c:pt idx="36436">
                  <c:v>1</c:v>
                </c:pt>
                <c:pt idx="36437">
                  <c:v>1</c:v>
                </c:pt>
                <c:pt idx="36438">
                  <c:v>1</c:v>
                </c:pt>
                <c:pt idx="36439">
                  <c:v>1</c:v>
                </c:pt>
                <c:pt idx="36440">
                  <c:v>1</c:v>
                </c:pt>
                <c:pt idx="36441">
                  <c:v>1</c:v>
                </c:pt>
                <c:pt idx="36442">
                  <c:v>1</c:v>
                </c:pt>
                <c:pt idx="36443">
                  <c:v>1</c:v>
                </c:pt>
                <c:pt idx="36444">
                  <c:v>1</c:v>
                </c:pt>
                <c:pt idx="36445">
                  <c:v>1</c:v>
                </c:pt>
                <c:pt idx="36446">
                  <c:v>1</c:v>
                </c:pt>
                <c:pt idx="36447">
                  <c:v>1</c:v>
                </c:pt>
                <c:pt idx="36448">
                  <c:v>1</c:v>
                </c:pt>
                <c:pt idx="36449">
                  <c:v>1</c:v>
                </c:pt>
                <c:pt idx="36450">
                  <c:v>1</c:v>
                </c:pt>
                <c:pt idx="36451">
                  <c:v>1</c:v>
                </c:pt>
                <c:pt idx="36452">
                  <c:v>1</c:v>
                </c:pt>
                <c:pt idx="36453">
                  <c:v>1</c:v>
                </c:pt>
                <c:pt idx="36454">
                  <c:v>1</c:v>
                </c:pt>
                <c:pt idx="36455">
                  <c:v>1</c:v>
                </c:pt>
                <c:pt idx="36456">
                  <c:v>1</c:v>
                </c:pt>
                <c:pt idx="36457">
                  <c:v>1</c:v>
                </c:pt>
                <c:pt idx="36458">
                  <c:v>1</c:v>
                </c:pt>
                <c:pt idx="36459">
                  <c:v>1</c:v>
                </c:pt>
                <c:pt idx="36460">
                  <c:v>1</c:v>
                </c:pt>
                <c:pt idx="36461">
                  <c:v>1</c:v>
                </c:pt>
                <c:pt idx="36462">
                  <c:v>1</c:v>
                </c:pt>
                <c:pt idx="36463">
                  <c:v>1</c:v>
                </c:pt>
                <c:pt idx="36464">
                  <c:v>1</c:v>
                </c:pt>
                <c:pt idx="36465">
                  <c:v>1</c:v>
                </c:pt>
                <c:pt idx="36466">
                  <c:v>1</c:v>
                </c:pt>
                <c:pt idx="36467">
                  <c:v>1</c:v>
                </c:pt>
                <c:pt idx="36468">
                  <c:v>1</c:v>
                </c:pt>
                <c:pt idx="36469">
                  <c:v>1</c:v>
                </c:pt>
                <c:pt idx="36470">
                  <c:v>1</c:v>
                </c:pt>
                <c:pt idx="36471">
                  <c:v>1</c:v>
                </c:pt>
                <c:pt idx="36472">
                  <c:v>1</c:v>
                </c:pt>
                <c:pt idx="36473">
                  <c:v>1</c:v>
                </c:pt>
                <c:pt idx="36474">
                  <c:v>1</c:v>
                </c:pt>
                <c:pt idx="36475">
                  <c:v>1</c:v>
                </c:pt>
                <c:pt idx="36476">
                  <c:v>1</c:v>
                </c:pt>
                <c:pt idx="36477">
                  <c:v>1</c:v>
                </c:pt>
                <c:pt idx="36478">
                  <c:v>1</c:v>
                </c:pt>
                <c:pt idx="36479">
                  <c:v>1</c:v>
                </c:pt>
                <c:pt idx="36480">
                  <c:v>1</c:v>
                </c:pt>
                <c:pt idx="36481">
                  <c:v>1</c:v>
                </c:pt>
                <c:pt idx="36482">
                  <c:v>1</c:v>
                </c:pt>
                <c:pt idx="36483">
                  <c:v>1</c:v>
                </c:pt>
                <c:pt idx="36484">
                  <c:v>1</c:v>
                </c:pt>
                <c:pt idx="36485">
                  <c:v>1</c:v>
                </c:pt>
                <c:pt idx="36486">
                  <c:v>1</c:v>
                </c:pt>
                <c:pt idx="36487">
                  <c:v>1</c:v>
                </c:pt>
                <c:pt idx="36488">
                  <c:v>1</c:v>
                </c:pt>
                <c:pt idx="36489">
                  <c:v>1</c:v>
                </c:pt>
                <c:pt idx="36490">
                  <c:v>1</c:v>
                </c:pt>
                <c:pt idx="36491">
                  <c:v>1</c:v>
                </c:pt>
                <c:pt idx="36492">
                  <c:v>1</c:v>
                </c:pt>
                <c:pt idx="36493">
                  <c:v>1</c:v>
                </c:pt>
                <c:pt idx="36494">
                  <c:v>1</c:v>
                </c:pt>
                <c:pt idx="36495">
                  <c:v>1</c:v>
                </c:pt>
                <c:pt idx="36496">
                  <c:v>1</c:v>
                </c:pt>
                <c:pt idx="36497">
                  <c:v>1</c:v>
                </c:pt>
                <c:pt idx="36498">
                  <c:v>1</c:v>
                </c:pt>
                <c:pt idx="36499">
                  <c:v>1</c:v>
                </c:pt>
                <c:pt idx="36500">
                  <c:v>1</c:v>
                </c:pt>
                <c:pt idx="36501">
                  <c:v>1</c:v>
                </c:pt>
                <c:pt idx="36502">
                  <c:v>1</c:v>
                </c:pt>
                <c:pt idx="36503">
                  <c:v>1</c:v>
                </c:pt>
                <c:pt idx="36504">
                  <c:v>1</c:v>
                </c:pt>
                <c:pt idx="36505">
                  <c:v>1</c:v>
                </c:pt>
                <c:pt idx="36506">
                  <c:v>1</c:v>
                </c:pt>
                <c:pt idx="36507">
                  <c:v>1</c:v>
                </c:pt>
                <c:pt idx="36508">
                  <c:v>1</c:v>
                </c:pt>
                <c:pt idx="36509">
                  <c:v>1</c:v>
                </c:pt>
                <c:pt idx="36510">
                  <c:v>1</c:v>
                </c:pt>
                <c:pt idx="36511">
                  <c:v>1</c:v>
                </c:pt>
                <c:pt idx="36512">
                  <c:v>1</c:v>
                </c:pt>
                <c:pt idx="36513">
                  <c:v>1</c:v>
                </c:pt>
                <c:pt idx="36514">
                  <c:v>1</c:v>
                </c:pt>
                <c:pt idx="36515">
                  <c:v>1</c:v>
                </c:pt>
                <c:pt idx="36516">
                  <c:v>1</c:v>
                </c:pt>
                <c:pt idx="36517">
                  <c:v>1</c:v>
                </c:pt>
                <c:pt idx="36518">
                  <c:v>1</c:v>
                </c:pt>
                <c:pt idx="36519">
                  <c:v>1</c:v>
                </c:pt>
                <c:pt idx="36520">
                  <c:v>1</c:v>
                </c:pt>
                <c:pt idx="36521">
                  <c:v>1</c:v>
                </c:pt>
                <c:pt idx="36522">
                  <c:v>1</c:v>
                </c:pt>
                <c:pt idx="36523">
                  <c:v>1</c:v>
                </c:pt>
                <c:pt idx="36524">
                  <c:v>1</c:v>
                </c:pt>
                <c:pt idx="36525">
                  <c:v>1</c:v>
                </c:pt>
                <c:pt idx="36526">
                  <c:v>1</c:v>
                </c:pt>
                <c:pt idx="36527">
                  <c:v>1</c:v>
                </c:pt>
                <c:pt idx="36528">
                  <c:v>1</c:v>
                </c:pt>
                <c:pt idx="36529">
                  <c:v>1</c:v>
                </c:pt>
                <c:pt idx="36530">
                  <c:v>1</c:v>
                </c:pt>
                <c:pt idx="36531">
                  <c:v>1</c:v>
                </c:pt>
                <c:pt idx="36532">
                  <c:v>1</c:v>
                </c:pt>
                <c:pt idx="36533">
                  <c:v>1</c:v>
                </c:pt>
                <c:pt idx="36534">
                  <c:v>1</c:v>
                </c:pt>
                <c:pt idx="36535">
                  <c:v>1</c:v>
                </c:pt>
                <c:pt idx="36536">
                  <c:v>1</c:v>
                </c:pt>
                <c:pt idx="36537">
                  <c:v>1</c:v>
                </c:pt>
                <c:pt idx="36538">
                  <c:v>1</c:v>
                </c:pt>
                <c:pt idx="36539">
                  <c:v>1</c:v>
                </c:pt>
                <c:pt idx="36540">
                  <c:v>1</c:v>
                </c:pt>
                <c:pt idx="36541">
                  <c:v>1</c:v>
                </c:pt>
                <c:pt idx="36542">
                  <c:v>1</c:v>
                </c:pt>
                <c:pt idx="36543">
                  <c:v>1</c:v>
                </c:pt>
                <c:pt idx="36544">
                  <c:v>1</c:v>
                </c:pt>
                <c:pt idx="36545">
                  <c:v>1</c:v>
                </c:pt>
                <c:pt idx="36546">
                  <c:v>1</c:v>
                </c:pt>
                <c:pt idx="36547">
                  <c:v>1</c:v>
                </c:pt>
                <c:pt idx="36548">
                  <c:v>1</c:v>
                </c:pt>
                <c:pt idx="36549">
                  <c:v>1</c:v>
                </c:pt>
                <c:pt idx="36550">
                  <c:v>1</c:v>
                </c:pt>
                <c:pt idx="36551">
                  <c:v>1</c:v>
                </c:pt>
                <c:pt idx="36552">
                  <c:v>1</c:v>
                </c:pt>
                <c:pt idx="36553">
                  <c:v>1</c:v>
                </c:pt>
                <c:pt idx="36554">
                  <c:v>1</c:v>
                </c:pt>
                <c:pt idx="36555">
                  <c:v>1</c:v>
                </c:pt>
                <c:pt idx="36556">
                  <c:v>1</c:v>
                </c:pt>
                <c:pt idx="36557">
                  <c:v>1</c:v>
                </c:pt>
                <c:pt idx="36558">
                  <c:v>1</c:v>
                </c:pt>
                <c:pt idx="36559">
                  <c:v>1</c:v>
                </c:pt>
                <c:pt idx="36560">
                  <c:v>1</c:v>
                </c:pt>
                <c:pt idx="36561">
                  <c:v>1</c:v>
                </c:pt>
                <c:pt idx="36562">
                  <c:v>1</c:v>
                </c:pt>
                <c:pt idx="36563">
                  <c:v>1</c:v>
                </c:pt>
                <c:pt idx="36564">
                  <c:v>1</c:v>
                </c:pt>
                <c:pt idx="36565">
                  <c:v>1</c:v>
                </c:pt>
                <c:pt idx="36566">
                  <c:v>1</c:v>
                </c:pt>
                <c:pt idx="36567">
                  <c:v>1</c:v>
                </c:pt>
                <c:pt idx="36568">
                  <c:v>1</c:v>
                </c:pt>
                <c:pt idx="36569">
                  <c:v>1</c:v>
                </c:pt>
                <c:pt idx="36570">
                  <c:v>1</c:v>
                </c:pt>
                <c:pt idx="36571">
                  <c:v>1</c:v>
                </c:pt>
                <c:pt idx="36572">
                  <c:v>1</c:v>
                </c:pt>
                <c:pt idx="36573">
                  <c:v>1</c:v>
                </c:pt>
                <c:pt idx="36574">
                  <c:v>1</c:v>
                </c:pt>
                <c:pt idx="36575">
                  <c:v>1</c:v>
                </c:pt>
                <c:pt idx="36576">
                  <c:v>1</c:v>
                </c:pt>
                <c:pt idx="36577">
                  <c:v>1</c:v>
                </c:pt>
                <c:pt idx="36578">
                  <c:v>1</c:v>
                </c:pt>
                <c:pt idx="36579">
                  <c:v>1</c:v>
                </c:pt>
                <c:pt idx="36580">
                  <c:v>1</c:v>
                </c:pt>
                <c:pt idx="36581">
                  <c:v>1</c:v>
                </c:pt>
                <c:pt idx="36582">
                  <c:v>1</c:v>
                </c:pt>
                <c:pt idx="36583">
                  <c:v>1</c:v>
                </c:pt>
                <c:pt idx="36584">
                  <c:v>1</c:v>
                </c:pt>
                <c:pt idx="36585">
                  <c:v>1</c:v>
                </c:pt>
                <c:pt idx="36586">
                  <c:v>1</c:v>
                </c:pt>
                <c:pt idx="36587">
                  <c:v>1</c:v>
                </c:pt>
                <c:pt idx="36588">
                  <c:v>1</c:v>
                </c:pt>
                <c:pt idx="36589">
                  <c:v>0.83333333300000001</c:v>
                </c:pt>
                <c:pt idx="36590">
                  <c:v>1</c:v>
                </c:pt>
                <c:pt idx="36591">
                  <c:v>1</c:v>
                </c:pt>
                <c:pt idx="36592">
                  <c:v>1</c:v>
                </c:pt>
                <c:pt idx="36593">
                  <c:v>1</c:v>
                </c:pt>
                <c:pt idx="36594">
                  <c:v>1</c:v>
                </c:pt>
                <c:pt idx="36595">
                  <c:v>1</c:v>
                </c:pt>
                <c:pt idx="36596">
                  <c:v>1</c:v>
                </c:pt>
                <c:pt idx="36597">
                  <c:v>1</c:v>
                </c:pt>
                <c:pt idx="36598">
                  <c:v>1</c:v>
                </c:pt>
                <c:pt idx="36599">
                  <c:v>1</c:v>
                </c:pt>
                <c:pt idx="36600">
                  <c:v>1</c:v>
                </c:pt>
                <c:pt idx="36601">
                  <c:v>1</c:v>
                </c:pt>
                <c:pt idx="36602">
                  <c:v>1</c:v>
                </c:pt>
                <c:pt idx="36603">
                  <c:v>1</c:v>
                </c:pt>
                <c:pt idx="36604">
                  <c:v>1</c:v>
                </c:pt>
                <c:pt idx="36605">
                  <c:v>1</c:v>
                </c:pt>
                <c:pt idx="36606">
                  <c:v>1</c:v>
                </c:pt>
                <c:pt idx="36607">
                  <c:v>1</c:v>
                </c:pt>
                <c:pt idx="36608">
                  <c:v>1</c:v>
                </c:pt>
                <c:pt idx="36609">
                  <c:v>1</c:v>
                </c:pt>
                <c:pt idx="36610">
                  <c:v>1</c:v>
                </c:pt>
                <c:pt idx="36611">
                  <c:v>1</c:v>
                </c:pt>
                <c:pt idx="36612">
                  <c:v>1</c:v>
                </c:pt>
                <c:pt idx="36613">
                  <c:v>1</c:v>
                </c:pt>
                <c:pt idx="36614">
                  <c:v>1</c:v>
                </c:pt>
                <c:pt idx="36615">
                  <c:v>1</c:v>
                </c:pt>
                <c:pt idx="36616">
                  <c:v>1</c:v>
                </c:pt>
                <c:pt idx="36617">
                  <c:v>1</c:v>
                </c:pt>
                <c:pt idx="36618">
                  <c:v>1</c:v>
                </c:pt>
                <c:pt idx="36619">
                  <c:v>1</c:v>
                </c:pt>
                <c:pt idx="36620">
                  <c:v>1</c:v>
                </c:pt>
                <c:pt idx="36621">
                  <c:v>1</c:v>
                </c:pt>
                <c:pt idx="36622">
                  <c:v>1</c:v>
                </c:pt>
                <c:pt idx="36623">
                  <c:v>1</c:v>
                </c:pt>
                <c:pt idx="36624">
                  <c:v>1</c:v>
                </c:pt>
                <c:pt idx="36625">
                  <c:v>1</c:v>
                </c:pt>
                <c:pt idx="36626">
                  <c:v>1</c:v>
                </c:pt>
                <c:pt idx="36627">
                  <c:v>1</c:v>
                </c:pt>
                <c:pt idx="36628">
                  <c:v>1</c:v>
                </c:pt>
                <c:pt idx="36629">
                  <c:v>1</c:v>
                </c:pt>
                <c:pt idx="36630">
                  <c:v>1</c:v>
                </c:pt>
                <c:pt idx="36631">
                  <c:v>1</c:v>
                </c:pt>
                <c:pt idx="36632">
                  <c:v>1</c:v>
                </c:pt>
                <c:pt idx="36633">
                  <c:v>1</c:v>
                </c:pt>
                <c:pt idx="36634">
                  <c:v>1</c:v>
                </c:pt>
                <c:pt idx="36635">
                  <c:v>1</c:v>
                </c:pt>
                <c:pt idx="36636">
                  <c:v>1</c:v>
                </c:pt>
                <c:pt idx="36637">
                  <c:v>1</c:v>
                </c:pt>
                <c:pt idx="36638">
                  <c:v>1</c:v>
                </c:pt>
                <c:pt idx="36639">
                  <c:v>1</c:v>
                </c:pt>
                <c:pt idx="36640">
                  <c:v>1</c:v>
                </c:pt>
                <c:pt idx="36641">
                  <c:v>1</c:v>
                </c:pt>
                <c:pt idx="36642">
                  <c:v>1</c:v>
                </c:pt>
                <c:pt idx="36643">
                  <c:v>1</c:v>
                </c:pt>
                <c:pt idx="36644">
                  <c:v>1</c:v>
                </c:pt>
                <c:pt idx="36645">
                  <c:v>1</c:v>
                </c:pt>
                <c:pt idx="36646">
                  <c:v>1</c:v>
                </c:pt>
                <c:pt idx="36647">
                  <c:v>1</c:v>
                </c:pt>
                <c:pt idx="36648">
                  <c:v>1</c:v>
                </c:pt>
                <c:pt idx="36649">
                  <c:v>1</c:v>
                </c:pt>
                <c:pt idx="36650">
                  <c:v>1</c:v>
                </c:pt>
                <c:pt idx="36651">
                  <c:v>1</c:v>
                </c:pt>
                <c:pt idx="36652">
                  <c:v>1</c:v>
                </c:pt>
                <c:pt idx="36653">
                  <c:v>1</c:v>
                </c:pt>
                <c:pt idx="36654">
                  <c:v>1</c:v>
                </c:pt>
                <c:pt idx="36655">
                  <c:v>1</c:v>
                </c:pt>
                <c:pt idx="36656">
                  <c:v>1</c:v>
                </c:pt>
                <c:pt idx="36657">
                  <c:v>1</c:v>
                </c:pt>
                <c:pt idx="36658">
                  <c:v>1</c:v>
                </c:pt>
                <c:pt idx="36659">
                  <c:v>1</c:v>
                </c:pt>
                <c:pt idx="36660">
                  <c:v>1</c:v>
                </c:pt>
                <c:pt idx="36661">
                  <c:v>1</c:v>
                </c:pt>
                <c:pt idx="36662">
                  <c:v>1</c:v>
                </c:pt>
                <c:pt idx="36663">
                  <c:v>1</c:v>
                </c:pt>
                <c:pt idx="36664">
                  <c:v>1</c:v>
                </c:pt>
                <c:pt idx="36665">
                  <c:v>1</c:v>
                </c:pt>
                <c:pt idx="36666">
                  <c:v>1</c:v>
                </c:pt>
                <c:pt idx="36667">
                  <c:v>1</c:v>
                </c:pt>
                <c:pt idx="36668">
                  <c:v>1</c:v>
                </c:pt>
                <c:pt idx="36669">
                  <c:v>1</c:v>
                </c:pt>
                <c:pt idx="36670">
                  <c:v>1</c:v>
                </c:pt>
                <c:pt idx="36671">
                  <c:v>1</c:v>
                </c:pt>
                <c:pt idx="36672">
                  <c:v>1</c:v>
                </c:pt>
                <c:pt idx="36673">
                  <c:v>1</c:v>
                </c:pt>
                <c:pt idx="36674">
                  <c:v>1</c:v>
                </c:pt>
                <c:pt idx="36675">
                  <c:v>1</c:v>
                </c:pt>
                <c:pt idx="36676">
                  <c:v>1</c:v>
                </c:pt>
                <c:pt idx="36677">
                  <c:v>1</c:v>
                </c:pt>
                <c:pt idx="36678">
                  <c:v>1</c:v>
                </c:pt>
                <c:pt idx="36679">
                  <c:v>1</c:v>
                </c:pt>
                <c:pt idx="36680">
                  <c:v>1</c:v>
                </c:pt>
                <c:pt idx="36681">
                  <c:v>1</c:v>
                </c:pt>
                <c:pt idx="36682">
                  <c:v>1</c:v>
                </c:pt>
                <c:pt idx="36683">
                  <c:v>1</c:v>
                </c:pt>
                <c:pt idx="36684">
                  <c:v>1</c:v>
                </c:pt>
                <c:pt idx="36685">
                  <c:v>1</c:v>
                </c:pt>
                <c:pt idx="36686">
                  <c:v>1</c:v>
                </c:pt>
                <c:pt idx="36687">
                  <c:v>1</c:v>
                </c:pt>
                <c:pt idx="36688">
                  <c:v>1</c:v>
                </c:pt>
                <c:pt idx="36689">
                  <c:v>1</c:v>
                </c:pt>
                <c:pt idx="36690">
                  <c:v>1</c:v>
                </c:pt>
                <c:pt idx="36691">
                  <c:v>1</c:v>
                </c:pt>
                <c:pt idx="36692">
                  <c:v>1</c:v>
                </c:pt>
                <c:pt idx="36693">
                  <c:v>1</c:v>
                </c:pt>
                <c:pt idx="36694">
                  <c:v>1</c:v>
                </c:pt>
                <c:pt idx="36695">
                  <c:v>1</c:v>
                </c:pt>
                <c:pt idx="36696">
                  <c:v>1</c:v>
                </c:pt>
                <c:pt idx="36697">
                  <c:v>1</c:v>
                </c:pt>
                <c:pt idx="36698">
                  <c:v>1</c:v>
                </c:pt>
                <c:pt idx="36699">
                  <c:v>1</c:v>
                </c:pt>
                <c:pt idx="36700">
                  <c:v>1</c:v>
                </c:pt>
                <c:pt idx="36701">
                  <c:v>1</c:v>
                </c:pt>
                <c:pt idx="36702">
                  <c:v>1</c:v>
                </c:pt>
                <c:pt idx="36703">
                  <c:v>1</c:v>
                </c:pt>
                <c:pt idx="36704">
                  <c:v>1</c:v>
                </c:pt>
                <c:pt idx="36705">
                  <c:v>1</c:v>
                </c:pt>
                <c:pt idx="36706">
                  <c:v>1</c:v>
                </c:pt>
                <c:pt idx="36707">
                  <c:v>1</c:v>
                </c:pt>
                <c:pt idx="36708">
                  <c:v>1</c:v>
                </c:pt>
                <c:pt idx="36709">
                  <c:v>1</c:v>
                </c:pt>
                <c:pt idx="36710">
                  <c:v>1</c:v>
                </c:pt>
                <c:pt idx="36711">
                  <c:v>1</c:v>
                </c:pt>
                <c:pt idx="36712">
                  <c:v>1</c:v>
                </c:pt>
                <c:pt idx="36713">
                  <c:v>1</c:v>
                </c:pt>
                <c:pt idx="36714">
                  <c:v>1</c:v>
                </c:pt>
                <c:pt idx="36715">
                  <c:v>1</c:v>
                </c:pt>
                <c:pt idx="36716">
                  <c:v>1</c:v>
                </c:pt>
                <c:pt idx="36717">
                  <c:v>1</c:v>
                </c:pt>
                <c:pt idx="36718">
                  <c:v>1</c:v>
                </c:pt>
                <c:pt idx="36719">
                  <c:v>0.83333333300000001</c:v>
                </c:pt>
                <c:pt idx="36720">
                  <c:v>1</c:v>
                </c:pt>
                <c:pt idx="36721">
                  <c:v>1</c:v>
                </c:pt>
                <c:pt idx="36722">
                  <c:v>1</c:v>
                </c:pt>
                <c:pt idx="36723">
                  <c:v>1</c:v>
                </c:pt>
                <c:pt idx="36724">
                  <c:v>1</c:v>
                </c:pt>
                <c:pt idx="36725">
                  <c:v>1</c:v>
                </c:pt>
                <c:pt idx="36726">
                  <c:v>1</c:v>
                </c:pt>
                <c:pt idx="36727">
                  <c:v>1</c:v>
                </c:pt>
                <c:pt idx="36728">
                  <c:v>1</c:v>
                </c:pt>
                <c:pt idx="36729">
                  <c:v>1</c:v>
                </c:pt>
                <c:pt idx="36730">
                  <c:v>1</c:v>
                </c:pt>
                <c:pt idx="36731">
                  <c:v>1</c:v>
                </c:pt>
                <c:pt idx="36732">
                  <c:v>1</c:v>
                </c:pt>
                <c:pt idx="36733">
                  <c:v>1</c:v>
                </c:pt>
                <c:pt idx="36734">
                  <c:v>1</c:v>
                </c:pt>
                <c:pt idx="36735">
                  <c:v>1</c:v>
                </c:pt>
                <c:pt idx="36736">
                  <c:v>1</c:v>
                </c:pt>
                <c:pt idx="36737">
                  <c:v>1</c:v>
                </c:pt>
                <c:pt idx="36738">
                  <c:v>1</c:v>
                </c:pt>
                <c:pt idx="36739">
                  <c:v>1</c:v>
                </c:pt>
                <c:pt idx="36740">
                  <c:v>1</c:v>
                </c:pt>
                <c:pt idx="36741">
                  <c:v>1</c:v>
                </c:pt>
                <c:pt idx="36742">
                  <c:v>1</c:v>
                </c:pt>
                <c:pt idx="36743">
                  <c:v>1</c:v>
                </c:pt>
                <c:pt idx="36744">
                  <c:v>1</c:v>
                </c:pt>
                <c:pt idx="36745">
                  <c:v>1</c:v>
                </c:pt>
                <c:pt idx="36746">
                  <c:v>1</c:v>
                </c:pt>
                <c:pt idx="36747">
                  <c:v>1</c:v>
                </c:pt>
                <c:pt idx="36748">
                  <c:v>1</c:v>
                </c:pt>
                <c:pt idx="36749">
                  <c:v>1</c:v>
                </c:pt>
                <c:pt idx="36750">
                  <c:v>1</c:v>
                </c:pt>
                <c:pt idx="36751">
                  <c:v>1</c:v>
                </c:pt>
                <c:pt idx="36752">
                  <c:v>1</c:v>
                </c:pt>
                <c:pt idx="36753">
                  <c:v>1</c:v>
                </c:pt>
                <c:pt idx="36754">
                  <c:v>1</c:v>
                </c:pt>
                <c:pt idx="36755">
                  <c:v>1</c:v>
                </c:pt>
                <c:pt idx="36756">
                  <c:v>1</c:v>
                </c:pt>
                <c:pt idx="36757">
                  <c:v>1</c:v>
                </c:pt>
                <c:pt idx="36758">
                  <c:v>1</c:v>
                </c:pt>
                <c:pt idx="36759">
                  <c:v>1</c:v>
                </c:pt>
                <c:pt idx="36760">
                  <c:v>1</c:v>
                </c:pt>
                <c:pt idx="36761">
                  <c:v>1</c:v>
                </c:pt>
                <c:pt idx="36762">
                  <c:v>1</c:v>
                </c:pt>
                <c:pt idx="36763">
                  <c:v>1</c:v>
                </c:pt>
                <c:pt idx="36764">
                  <c:v>1</c:v>
                </c:pt>
                <c:pt idx="36765">
                  <c:v>1</c:v>
                </c:pt>
                <c:pt idx="36766">
                  <c:v>1</c:v>
                </c:pt>
                <c:pt idx="36767">
                  <c:v>1</c:v>
                </c:pt>
                <c:pt idx="36768">
                  <c:v>1</c:v>
                </c:pt>
                <c:pt idx="36769">
                  <c:v>1</c:v>
                </c:pt>
                <c:pt idx="36770">
                  <c:v>1</c:v>
                </c:pt>
                <c:pt idx="36771">
                  <c:v>1</c:v>
                </c:pt>
                <c:pt idx="36772">
                  <c:v>1</c:v>
                </c:pt>
                <c:pt idx="36773">
                  <c:v>1</c:v>
                </c:pt>
                <c:pt idx="36774">
                  <c:v>1</c:v>
                </c:pt>
                <c:pt idx="36775">
                  <c:v>1</c:v>
                </c:pt>
                <c:pt idx="36776">
                  <c:v>1</c:v>
                </c:pt>
                <c:pt idx="36777">
                  <c:v>1</c:v>
                </c:pt>
                <c:pt idx="36778">
                  <c:v>1</c:v>
                </c:pt>
                <c:pt idx="36779">
                  <c:v>1</c:v>
                </c:pt>
                <c:pt idx="36780">
                  <c:v>1</c:v>
                </c:pt>
                <c:pt idx="36781">
                  <c:v>1</c:v>
                </c:pt>
                <c:pt idx="36782">
                  <c:v>1</c:v>
                </c:pt>
                <c:pt idx="36783">
                  <c:v>1</c:v>
                </c:pt>
                <c:pt idx="36784">
                  <c:v>1</c:v>
                </c:pt>
                <c:pt idx="36785">
                  <c:v>1</c:v>
                </c:pt>
                <c:pt idx="36786">
                  <c:v>1</c:v>
                </c:pt>
                <c:pt idx="36787">
                  <c:v>1</c:v>
                </c:pt>
                <c:pt idx="36788">
                  <c:v>1</c:v>
                </c:pt>
                <c:pt idx="36789">
                  <c:v>1</c:v>
                </c:pt>
                <c:pt idx="36790">
                  <c:v>1</c:v>
                </c:pt>
                <c:pt idx="36791">
                  <c:v>1</c:v>
                </c:pt>
                <c:pt idx="36792">
                  <c:v>1</c:v>
                </c:pt>
                <c:pt idx="36793">
                  <c:v>1</c:v>
                </c:pt>
                <c:pt idx="36794">
                  <c:v>1</c:v>
                </c:pt>
                <c:pt idx="36795">
                  <c:v>1</c:v>
                </c:pt>
                <c:pt idx="36796">
                  <c:v>1</c:v>
                </c:pt>
                <c:pt idx="36797">
                  <c:v>1</c:v>
                </c:pt>
                <c:pt idx="36798">
                  <c:v>1</c:v>
                </c:pt>
                <c:pt idx="36799">
                  <c:v>1</c:v>
                </c:pt>
                <c:pt idx="36800">
                  <c:v>1</c:v>
                </c:pt>
                <c:pt idx="36801">
                  <c:v>1</c:v>
                </c:pt>
                <c:pt idx="36802">
                  <c:v>1</c:v>
                </c:pt>
                <c:pt idx="36803">
                  <c:v>1</c:v>
                </c:pt>
                <c:pt idx="36804">
                  <c:v>1</c:v>
                </c:pt>
                <c:pt idx="36805">
                  <c:v>1</c:v>
                </c:pt>
                <c:pt idx="36806">
                  <c:v>1</c:v>
                </c:pt>
                <c:pt idx="36807">
                  <c:v>1</c:v>
                </c:pt>
                <c:pt idx="36808">
                  <c:v>1</c:v>
                </c:pt>
                <c:pt idx="36809">
                  <c:v>1</c:v>
                </c:pt>
                <c:pt idx="36810">
                  <c:v>1</c:v>
                </c:pt>
                <c:pt idx="36811">
                  <c:v>1</c:v>
                </c:pt>
                <c:pt idx="36812">
                  <c:v>1</c:v>
                </c:pt>
                <c:pt idx="36813">
                  <c:v>1</c:v>
                </c:pt>
                <c:pt idx="36814">
                  <c:v>1</c:v>
                </c:pt>
                <c:pt idx="36815">
                  <c:v>1</c:v>
                </c:pt>
                <c:pt idx="36816">
                  <c:v>1</c:v>
                </c:pt>
                <c:pt idx="36817">
                  <c:v>1</c:v>
                </c:pt>
                <c:pt idx="36818">
                  <c:v>1</c:v>
                </c:pt>
                <c:pt idx="36819">
                  <c:v>1</c:v>
                </c:pt>
                <c:pt idx="36820">
                  <c:v>1</c:v>
                </c:pt>
                <c:pt idx="36821">
                  <c:v>1</c:v>
                </c:pt>
                <c:pt idx="36822">
                  <c:v>1</c:v>
                </c:pt>
                <c:pt idx="36823">
                  <c:v>1</c:v>
                </c:pt>
                <c:pt idx="36824">
                  <c:v>1</c:v>
                </c:pt>
                <c:pt idx="36825">
                  <c:v>1</c:v>
                </c:pt>
                <c:pt idx="36826">
                  <c:v>1</c:v>
                </c:pt>
                <c:pt idx="36827">
                  <c:v>1</c:v>
                </c:pt>
                <c:pt idx="36828">
                  <c:v>1</c:v>
                </c:pt>
                <c:pt idx="36829">
                  <c:v>1</c:v>
                </c:pt>
                <c:pt idx="36830">
                  <c:v>1</c:v>
                </c:pt>
                <c:pt idx="36831">
                  <c:v>1</c:v>
                </c:pt>
                <c:pt idx="36832">
                  <c:v>1</c:v>
                </c:pt>
                <c:pt idx="36833">
                  <c:v>1</c:v>
                </c:pt>
                <c:pt idx="36834">
                  <c:v>1</c:v>
                </c:pt>
                <c:pt idx="36835">
                  <c:v>1</c:v>
                </c:pt>
                <c:pt idx="36836">
                  <c:v>0.66666666699999999</c:v>
                </c:pt>
                <c:pt idx="36837">
                  <c:v>1</c:v>
                </c:pt>
                <c:pt idx="36838">
                  <c:v>1</c:v>
                </c:pt>
                <c:pt idx="36839">
                  <c:v>1</c:v>
                </c:pt>
                <c:pt idx="36840">
                  <c:v>1</c:v>
                </c:pt>
                <c:pt idx="36841">
                  <c:v>1</c:v>
                </c:pt>
                <c:pt idx="36842">
                  <c:v>1</c:v>
                </c:pt>
                <c:pt idx="36843">
                  <c:v>1</c:v>
                </c:pt>
                <c:pt idx="36844">
                  <c:v>1</c:v>
                </c:pt>
                <c:pt idx="36845">
                  <c:v>1</c:v>
                </c:pt>
                <c:pt idx="36846">
                  <c:v>1</c:v>
                </c:pt>
                <c:pt idx="36847">
                  <c:v>1</c:v>
                </c:pt>
                <c:pt idx="36848">
                  <c:v>1</c:v>
                </c:pt>
                <c:pt idx="36849">
                  <c:v>1</c:v>
                </c:pt>
                <c:pt idx="36850">
                  <c:v>1</c:v>
                </c:pt>
                <c:pt idx="36851">
                  <c:v>1</c:v>
                </c:pt>
                <c:pt idx="36852">
                  <c:v>1</c:v>
                </c:pt>
                <c:pt idx="36853">
                  <c:v>1</c:v>
                </c:pt>
                <c:pt idx="36854">
                  <c:v>1</c:v>
                </c:pt>
                <c:pt idx="36855">
                  <c:v>1</c:v>
                </c:pt>
                <c:pt idx="36856">
                  <c:v>1</c:v>
                </c:pt>
                <c:pt idx="36857">
                  <c:v>1</c:v>
                </c:pt>
                <c:pt idx="36858">
                  <c:v>1</c:v>
                </c:pt>
                <c:pt idx="36859">
                  <c:v>1</c:v>
                </c:pt>
                <c:pt idx="36860">
                  <c:v>1</c:v>
                </c:pt>
                <c:pt idx="36861">
                  <c:v>1</c:v>
                </c:pt>
                <c:pt idx="36862">
                  <c:v>1</c:v>
                </c:pt>
                <c:pt idx="36863">
                  <c:v>1</c:v>
                </c:pt>
                <c:pt idx="36864">
                  <c:v>1</c:v>
                </c:pt>
                <c:pt idx="36865">
                  <c:v>1</c:v>
                </c:pt>
                <c:pt idx="36866">
                  <c:v>1</c:v>
                </c:pt>
                <c:pt idx="36867">
                  <c:v>1</c:v>
                </c:pt>
                <c:pt idx="36868">
                  <c:v>1</c:v>
                </c:pt>
                <c:pt idx="36869">
                  <c:v>1</c:v>
                </c:pt>
                <c:pt idx="36870">
                  <c:v>1</c:v>
                </c:pt>
                <c:pt idx="36871">
                  <c:v>1</c:v>
                </c:pt>
                <c:pt idx="36872">
                  <c:v>1</c:v>
                </c:pt>
                <c:pt idx="36873">
                  <c:v>1</c:v>
                </c:pt>
                <c:pt idx="36874">
                  <c:v>1</c:v>
                </c:pt>
                <c:pt idx="36875">
                  <c:v>1</c:v>
                </c:pt>
                <c:pt idx="36876">
                  <c:v>1</c:v>
                </c:pt>
                <c:pt idx="36877">
                  <c:v>1</c:v>
                </c:pt>
                <c:pt idx="36878">
                  <c:v>1</c:v>
                </c:pt>
                <c:pt idx="36879">
                  <c:v>1</c:v>
                </c:pt>
                <c:pt idx="36880">
                  <c:v>1</c:v>
                </c:pt>
                <c:pt idx="36881">
                  <c:v>1</c:v>
                </c:pt>
                <c:pt idx="36882">
                  <c:v>1</c:v>
                </c:pt>
                <c:pt idx="36883">
                  <c:v>1</c:v>
                </c:pt>
                <c:pt idx="36884">
                  <c:v>1</c:v>
                </c:pt>
                <c:pt idx="36885">
                  <c:v>1</c:v>
                </c:pt>
                <c:pt idx="36886">
                  <c:v>1</c:v>
                </c:pt>
                <c:pt idx="36887">
                  <c:v>1</c:v>
                </c:pt>
                <c:pt idx="36888">
                  <c:v>1</c:v>
                </c:pt>
                <c:pt idx="36889">
                  <c:v>1</c:v>
                </c:pt>
                <c:pt idx="36890">
                  <c:v>1</c:v>
                </c:pt>
                <c:pt idx="36891">
                  <c:v>1</c:v>
                </c:pt>
                <c:pt idx="36892">
                  <c:v>1</c:v>
                </c:pt>
                <c:pt idx="36893">
                  <c:v>1</c:v>
                </c:pt>
                <c:pt idx="36894">
                  <c:v>1</c:v>
                </c:pt>
                <c:pt idx="36895">
                  <c:v>1</c:v>
                </c:pt>
                <c:pt idx="36896">
                  <c:v>1</c:v>
                </c:pt>
                <c:pt idx="36897">
                  <c:v>1</c:v>
                </c:pt>
                <c:pt idx="36898">
                  <c:v>1</c:v>
                </c:pt>
                <c:pt idx="36899">
                  <c:v>1</c:v>
                </c:pt>
                <c:pt idx="36900">
                  <c:v>1</c:v>
                </c:pt>
                <c:pt idx="36901">
                  <c:v>1</c:v>
                </c:pt>
                <c:pt idx="36902">
                  <c:v>1</c:v>
                </c:pt>
                <c:pt idx="36903">
                  <c:v>1</c:v>
                </c:pt>
                <c:pt idx="36904">
                  <c:v>1</c:v>
                </c:pt>
                <c:pt idx="36905">
                  <c:v>1</c:v>
                </c:pt>
                <c:pt idx="36906">
                  <c:v>1</c:v>
                </c:pt>
                <c:pt idx="36907">
                  <c:v>1</c:v>
                </c:pt>
                <c:pt idx="36908">
                  <c:v>1</c:v>
                </c:pt>
                <c:pt idx="36909">
                  <c:v>1</c:v>
                </c:pt>
                <c:pt idx="36910">
                  <c:v>1</c:v>
                </c:pt>
                <c:pt idx="36911">
                  <c:v>1</c:v>
                </c:pt>
                <c:pt idx="36912">
                  <c:v>1</c:v>
                </c:pt>
                <c:pt idx="36913">
                  <c:v>1</c:v>
                </c:pt>
                <c:pt idx="36914">
                  <c:v>1</c:v>
                </c:pt>
                <c:pt idx="36915">
                  <c:v>1</c:v>
                </c:pt>
                <c:pt idx="36916">
                  <c:v>1</c:v>
                </c:pt>
                <c:pt idx="36917">
                  <c:v>1</c:v>
                </c:pt>
                <c:pt idx="36918">
                  <c:v>1</c:v>
                </c:pt>
                <c:pt idx="36919">
                  <c:v>1</c:v>
                </c:pt>
                <c:pt idx="36920">
                  <c:v>1</c:v>
                </c:pt>
                <c:pt idx="36921">
                  <c:v>1</c:v>
                </c:pt>
                <c:pt idx="36922">
                  <c:v>1</c:v>
                </c:pt>
                <c:pt idx="36923">
                  <c:v>1</c:v>
                </c:pt>
                <c:pt idx="36924">
                  <c:v>1</c:v>
                </c:pt>
                <c:pt idx="36925">
                  <c:v>1</c:v>
                </c:pt>
                <c:pt idx="36926">
                  <c:v>1</c:v>
                </c:pt>
                <c:pt idx="36927">
                  <c:v>1</c:v>
                </c:pt>
                <c:pt idx="36928">
                  <c:v>1</c:v>
                </c:pt>
                <c:pt idx="36929">
                  <c:v>1</c:v>
                </c:pt>
                <c:pt idx="36930">
                  <c:v>1</c:v>
                </c:pt>
                <c:pt idx="36931">
                  <c:v>1</c:v>
                </c:pt>
                <c:pt idx="36932">
                  <c:v>1</c:v>
                </c:pt>
                <c:pt idx="36933">
                  <c:v>1</c:v>
                </c:pt>
                <c:pt idx="36934">
                  <c:v>1</c:v>
                </c:pt>
                <c:pt idx="36935">
                  <c:v>1</c:v>
                </c:pt>
                <c:pt idx="36936">
                  <c:v>1</c:v>
                </c:pt>
                <c:pt idx="36937">
                  <c:v>1</c:v>
                </c:pt>
                <c:pt idx="36938">
                  <c:v>1</c:v>
                </c:pt>
                <c:pt idx="36939">
                  <c:v>1</c:v>
                </c:pt>
                <c:pt idx="36940">
                  <c:v>1</c:v>
                </c:pt>
                <c:pt idx="36941">
                  <c:v>1</c:v>
                </c:pt>
                <c:pt idx="36942">
                  <c:v>1</c:v>
                </c:pt>
                <c:pt idx="36943">
                  <c:v>1</c:v>
                </c:pt>
                <c:pt idx="36944">
                  <c:v>1</c:v>
                </c:pt>
                <c:pt idx="36945">
                  <c:v>1</c:v>
                </c:pt>
                <c:pt idx="36946">
                  <c:v>1</c:v>
                </c:pt>
                <c:pt idx="36947">
                  <c:v>1</c:v>
                </c:pt>
                <c:pt idx="36948">
                  <c:v>1</c:v>
                </c:pt>
                <c:pt idx="36949">
                  <c:v>1</c:v>
                </c:pt>
                <c:pt idx="36950">
                  <c:v>1</c:v>
                </c:pt>
                <c:pt idx="36951">
                  <c:v>1</c:v>
                </c:pt>
                <c:pt idx="36952">
                  <c:v>1</c:v>
                </c:pt>
                <c:pt idx="36953">
                  <c:v>1</c:v>
                </c:pt>
                <c:pt idx="36954">
                  <c:v>1</c:v>
                </c:pt>
                <c:pt idx="36955">
                  <c:v>1</c:v>
                </c:pt>
                <c:pt idx="36956">
                  <c:v>1</c:v>
                </c:pt>
                <c:pt idx="36957">
                  <c:v>1</c:v>
                </c:pt>
                <c:pt idx="36958">
                  <c:v>1</c:v>
                </c:pt>
                <c:pt idx="36959">
                  <c:v>1</c:v>
                </c:pt>
                <c:pt idx="36960">
                  <c:v>1</c:v>
                </c:pt>
                <c:pt idx="36961">
                  <c:v>1</c:v>
                </c:pt>
                <c:pt idx="36962">
                  <c:v>1</c:v>
                </c:pt>
                <c:pt idx="36963">
                  <c:v>1</c:v>
                </c:pt>
                <c:pt idx="36964">
                  <c:v>1</c:v>
                </c:pt>
                <c:pt idx="36965">
                  <c:v>1</c:v>
                </c:pt>
                <c:pt idx="36966">
                  <c:v>1</c:v>
                </c:pt>
                <c:pt idx="36967">
                  <c:v>1</c:v>
                </c:pt>
                <c:pt idx="36968">
                  <c:v>1</c:v>
                </c:pt>
                <c:pt idx="36969">
                  <c:v>1</c:v>
                </c:pt>
                <c:pt idx="36970">
                  <c:v>1</c:v>
                </c:pt>
                <c:pt idx="36971">
                  <c:v>1</c:v>
                </c:pt>
                <c:pt idx="36972">
                  <c:v>1</c:v>
                </c:pt>
                <c:pt idx="36973">
                  <c:v>1</c:v>
                </c:pt>
                <c:pt idx="36974">
                  <c:v>1</c:v>
                </c:pt>
                <c:pt idx="36975">
                  <c:v>1</c:v>
                </c:pt>
                <c:pt idx="36976">
                  <c:v>1</c:v>
                </c:pt>
                <c:pt idx="36977">
                  <c:v>1</c:v>
                </c:pt>
                <c:pt idx="36978">
                  <c:v>1</c:v>
                </c:pt>
                <c:pt idx="36979">
                  <c:v>1</c:v>
                </c:pt>
                <c:pt idx="36980">
                  <c:v>1</c:v>
                </c:pt>
                <c:pt idx="36981">
                  <c:v>1</c:v>
                </c:pt>
                <c:pt idx="36982">
                  <c:v>1</c:v>
                </c:pt>
                <c:pt idx="36983">
                  <c:v>1</c:v>
                </c:pt>
                <c:pt idx="36984">
                  <c:v>0.16666666699999999</c:v>
                </c:pt>
                <c:pt idx="36985">
                  <c:v>1</c:v>
                </c:pt>
                <c:pt idx="36986">
                  <c:v>1</c:v>
                </c:pt>
                <c:pt idx="36987">
                  <c:v>1</c:v>
                </c:pt>
                <c:pt idx="36988">
                  <c:v>1</c:v>
                </c:pt>
                <c:pt idx="36989">
                  <c:v>1</c:v>
                </c:pt>
                <c:pt idx="36990">
                  <c:v>1</c:v>
                </c:pt>
                <c:pt idx="36991">
                  <c:v>1</c:v>
                </c:pt>
                <c:pt idx="36992">
                  <c:v>1</c:v>
                </c:pt>
                <c:pt idx="36993">
                  <c:v>1</c:v>
                </c:pt>
                <c:pt idx="36994">
                  <c:v>1</c:v>
                </c:pt>
                <c:pt idx="36995">
                  <c:v>1</c:v>
                </c:pt>
                <c:pt idx="36996">
                  <c:v>1</c:v>
                </c:pt>
                <c:pt idx="36997">
                  <c:v>1</c:v>
                </c:pt>
                <c:pt idx="36998">
                  <c:v>1</c:v>
                </c:pt>
                <c:pt idx="36999">
                  <c:v>1</c:v>
                </c:pt>
                <c:pt idx="37000">
                  <c:v>1</c:v>
                </c:pt>
                <c:pt idx="37001">
                  <c:v>1</c:v>
                </c:pt>
                <c:pt idx="37002">
                  <c:v>1</c:v>
                </c:pt>
                <c:pt idx="37003">
                  <c:v>1</c:v>
                </c:pt>
                <c:pt idx="37004">
                  <c:v>1</c:v>
                </c:pt>
                <c:pt idx="37005">
                  <c:v>1</c:v>
                </c:pt>
                <c:pt idx="37006">
                  <c:v>1</c:v>
                </c:pt>
                <c:pt idx="37007">
                  <c:v>1</c:v>
                </c:pt>
                <c:pt idx="37008">
                  <c:v>1</c:v>
                </c:pt>
                <c:pt idx="37009">
                  <c:v>1</c:v>
                </c:pt>
                <c:pt idx="37010">
                  <c:v>1</c:v>
                </c:pt>
                <c:pt idx="37011">
                  <c:v>1</c:v>
                </c:pt>
                <c:pt idx="37012">
                  <c:v>1</c:v>
                </c:pt>
                <c:pt idx="37013">
                  <c:v>1</c:v>
                </c:pt>
                <c:pt idx="37014">
                  <c:v>1</c:v>
                </c:pt>
                <c:pt idx="37015">
                  <c:v>1</c:v>
                </c:pt>
                <c:pt idx="37016">
                  <c:v>1</c:v>
                </c:pt>
                <c:pt idx="37017">
                  <c:v>1</c:v>
                </c:pt>
                <c:pt idx="37018">
                  <c:v>1</c:v>
                </c:pt>
                <c:pt idx="37019">
                  <c:v>1</c:v>
                </c:pt>
                <c:pt idx="37020">
                  <c:v>1</c:v>
                </c:pt>
                <c:pt idx="37021">
                  <c:v>1</c:v>
                </c:pt>
                <c:pt idx="37022">
                  <c:v>1</c:v>
                </c:pt>
                <c:pt idx="37023">
                  <c:v>1</c:v>
                </c:pt>
                <c:pt idx="37024">
                  <c:v>0.16666666699999999</c:v>
                </c:pt>
                <c:pt idx="37025">
                  <c:v>1</c:v>
                </c:pt>
                <c:pt idx="37026">
                  <c:v>1</c:v>
                </c:pt>
                <c:pt idx="37027">
                  <c:v>1</c:v>
                </c:pt>
                <c:pt idx="37028">
                  <c:v>1</c:v>
                </c:pt>
                <c:pt idx="37029">
                  <c:v>1</c:v>
                </c:pt>
                <c:pt idx="37030">
                  <c:v>1</c:v>
                </c:pt>
                <c:pt idx="37031">
                  <c:v>1</c:v>
                </c:pt>
                <c:pt idx="37032">
                  <c:v>1</c:v>
                </c:pt>
                <c:pt idx="37033">
                  <c:v>1</c:v>
                </c:pt>
                <c:pt idx="37034">
                  <c:v>1</c:v>
                </c:pt>
                <c:pt idx="37035">
                  <c:v>1</c:v>
                </c:pt>
                <c:pt idx="37036">
                  <c:v>1</c:v>
                </c:pt>
                <c:pt idx="37037">
                  <c:v>1</c:v>
                </c:pt>
                <c:pt idx="37038">
                  <c:v>1</c:v>
                </c:pt>
                <c:pt idx="37039">
                  <c:v>1</c:v>
                </c:pt>
                <c:pt idx="37040">
                  <c:v>1</c:v>
                </c:pt>
                <c:pt idx="37041">
                  <c:v>1</c:v>
                </c:pt>
                <c:pt idx="37042">
                  <c:v>1</c:v>
                </c:pt>
                <c:pt idx="37043">
                  <c:v>1</c:v>
                </c:pt>
                <c:pt idx="37044">
                  <c:v>1</c:v>
                </c:pt>
                <c:pt idx="37045">
                  <c:v>1</c:v>
                </c:pt>
                <c:pt idx="37046">
                  <c:v>1</c:v>
                </c:pt>
                <c:pt idx="37047">
                  <c:v>1</c:v>
                </c:pt>
                <c:pt idx="37048">
                  <c:v>1</c:v>
                </c:pt>
                <c:pt idx="37049">
                  <c:v>1</c:v>
                </c:pt>
                <c:pt idx="37050">
                  <c:v>1</c:v>
                </c:pt>
                <c:pt idx="37051">
                  <c:v>1</c:v>
                </c:pt>
                <c:pt idx="37052">
                  <c:v>1</c:v>
                </c:pt>
                <c:pt idx="37053">
                  <c:v>1</c:v>
                </c:pt>
                <c:pt idx="37054">
                  <c:v>1</c:v>
                </c:pt>
                <c:pt idx="37055">
                  <c:v>1</c:v>
                </c:pt>
                <c:pt idx="37056">
                  <c:v>1</c:v>
                </c:pt>
                <c:pt idx="37057">
                  <c:v>1</c:v>
                </c:pt>
                <c:pt idx="37058">
                  <c:v>1</c:v>
                </c:pt>
                <c:pt idx="37059">
                  <c:v>1</c:v>
                </c:pt>
                <c:pt idx="37060">
                  <c:v>1</c:v>
                </c:pt>
                <c:pt idx="37061">
                  <c:v>1</c:v>
                </c:pt>
                <c:pt idx="37062">
                  <c:v>1</c:v>
                </c:pt>
                <c:pt idx="37063">
                  <c:v>1</c:v>
                </c:pt>
                <c:pt idx="37064">
                  <c:v>1</c:v>
                </c:pt>
                <c:pt idx="37065">
                  <c:v>1</c:v>
                </c:pt>
                <c:pt idx="37066">
                  <c:v>1</c:v>
                </c:pt>
                <c:pt idx="37067">
                  <c:v>1</c:v>
                </c:pt>
                <c:pt idx="37068">
                  <c:v>1</c:v>
                </c:pt>
                <c:pt idx="37069">
                  <c:v>1</c:v>
                </c:pt>
                <c:pt idx="37070">
                  <c:v>1</c:v>
                </c:pt>
                <c:pt idx="37071">
                  <c:v>1</c:v>
                </c:pt>
                <c:pt idx="37072">
                  <c:v>1</c:v>
                </c:pt>
                <c:pt idx="37073">
                  <c:v>1</c:v>
                </c:pt>
                <c:pt idx="37074">
                  <c:v>1</c:v>
                </c:pt>
                <c:pt idx="37075">
                  <c:v>1</c:v>
                </c:pt>
                <c:pt idx="37076">
                  <c:v>1</c:v>
                </c:pt>
                <c:pt idx="37077">
                  <c:v>1</c:v>
                </c:pt>
                <c:pt idx="37078">
                  <c:v>1</c:v>
                </c:pt>
                <c:pt idx="37079">
                  <c:v>1</c:v>
                </c:pt>
                <c:pt idx="37080">
                  <c:v>1</c:v>
                </c:pt>
                <c:pt idx="37081">
                  <c:v>1</c:v>
                </c:pt>
                <c:pt idx="37082">
                  <c:v>1</c:v>
                </c:pt>
                <c:pt idx="37083">
                  <c:v>1</c:v>
                </c:pt>
                <c:pt idx="37084">
                  <c:v>1</c:v>
                </c:pt>
                <c:pt idx="37085">
                  <c:v>1</c:v>
                </c:pt>
                <c:pt idx="37086">
                  <c:v>1</c:v>
                </c:pt>
                <c:pt idx="37087">
                  <c:v>1</c:v>
                </c:pt>
                <c:pt idx="37088">
                  <c:v>1</c:v>
                </c:pt>
                <c:pt idx="37089">
                  <c:v>1</c:v>
                </c:pt>
                <c:pt idx="37090">
                  <c:v>1</c:v>
                </c:pt>
                <c:pt idx="37091">
                  <c:v>1</c:v>
                </c:pt>
                <c:pt idx="37092">
                  <c:v>1</c:v>
                </c:pt>
                <c:pt idx="37093">
                  <c:v>1</c:v>
                </c:pt>
                <c:pt idx="37094">
                  <c:v>1</c:v>
                </c:pt>
                <c:pt idx="37095">
                  <c:v>1</c:v>
                </c:pt>
                <c:pt idx="37096">
                  <c:v>1</c:v>
                </c:pt>
                <c:pt idx="37097">
                  <c:v>1</c:v>
                </c:pt>
                <c:pt idx="37098">
                  <c:v>1</c:v>
                </c:pt>
                <c:pt idx="37099">
                  <c:v>1</c:v>
                </c:pt>
                <c:pt idx="37100">
                  <c:v>1</c:v>
                </c:pt>
                <c:pt idx="37101">
                  <c:v>1</c:v>
                </c:pt>
                <c:pt idx="37102">
                  <c:v>1</c:v>
                </c:pt>
                <c:pt idx="37103">
                  <c:v>1</c:v>
                </c:pt>
                <c:pt idx="37104">
                  <c:v>1</c:v>
                </c:pt>
                <c:pt idx="37105">
                  <c:v>1</c:v>
                </c:pt>
                <c:pt idx="37106">
                  <c:v>1</c:v>
                </c:pt>
                <c:pt idx="37107">
                  <c:v>1</c:v>
                </c:pt>
                <c:pt idx="37108">
                  <c:v>1</c:v>
                </c:pt>
                <c:pt idx="37109">
                  <c:v>1</c:v>
                </c:pt>
                <c:pt idx="37110">
                  <c:v>1</c:v>
                </c:pt>
                <c:pt idx="37111">
                  <c:v>1</c:v>
                </c:pt>
                <c:pt idx="37112">
                  <c:v>1</c:v>
                </c:pt>
                <c:pt idx="37113">
                  <c:v>1</c:v>
                </c:pt>
                <c:pt idx="37114">
                  <c:v>1</c:v>
                </c:pt>
                <c:pt idx="37115">
                  <c:v>1</c:v>
                </c:pt>
                <c:pt idx="37116">
                  <c:v>1</c:v>
                </c:pt>
                <c:pt idx="37117">
                  <c:v>1</c:v>
                </c:pt>
                <c:pt idx="37118">
                  <c:v>1</c:v>
                </c:pt>
                <c:pt idx="37119">
                  <c:v>1</c:v>
                </c:pt>
                <c:pt idx="37120">
                  <c:v>1</c:v>
                </c:pt>
                <c:pt idx="37121">
                  <c:v>1</c:v>
                </c:pt>
                <c:pt idx="37122">
                  <c:v>1</c:v>
                </c:pt>
                <c:pt idx="37123">
                  <c:v>1</c:v>
                </c:pt>
                <c:pt idx="37124">
                  <c:v>1</c:v>
                </c:pt>
                <c:pt idx="37125">
                  <c:v>1</c:v>
                </c:pt>
                <c:pt idx="37126">
                  <c:v>1</c:v>
                </c:pt>
                <c:pt idx="37127">
                  <c:v>1</c:v>
                </c:pt>
                <c:pt idx="37128">
                  <c:v>1</c:v>
                </c:pt>
                <c:pt idx="37129">
                  <c:v>1</c:v>
                </c:pt>
                <c:pt idx="37130">
                  <c:v>1</c:v>
                </c:pt>
                <c:pt idx="37131">
                  <c:v>1</c:v>
                </c:pt>
                <c:pt idx="37132">
                  <c:v>1</c:v>
                </c:pt>
                <c:pt idx="37133">
                  <c:v>1</c:v>
                </c:pt>
                <c:pt idx="37134">
                  <c:v>1</c:v>
                </c:pt>
                <c:pt idx="37135">
                  <c:v>1</c:v>
                </c:pt>
                <c:pt idx="37136">
                  <c:v>1</c:v>
                </c:pt>
                <c:pt idx="37137">
                  <c:v>1</c:v>
                </c:pt>
                <c:pt idx="37138">
                  <c:v>1</c:v>
                </c:pt>
                <c:pt idx="37139">
                  <c:v>1</c:v>
                </c:pt>
                <c:pt idx="37140">
                  <c:v>1</c:v>
                </c:pt>
                <c:pt idx="37141">
                  <c:v>1</c:v>
                </c:pt>
                <c:pt idx="37142">
                  <c:v>1</c:v>
                </c:pt>
                <c:pt idx="37143">
                  <c:v>1</c:v>
                </c:pt>
                <c:pt idx="37144">
                  <c:v>1</c:v>
                </c:pt>
                <c:pt idx="37145">
                  <c:v>1</c:v>
                </c:pt>
                <c:pt idx="37146">
                  <c:v>1</c:v>
                </c:pt>
                <c:pt idx="37147">
                  <c:v>1</c:v>
                </c:pt>
                <c:pt idx="37148">
                  <c:v>1</c:v>
                </c:pt>
                <c:pt idx="37149">
                  <c:v>1</c:v>
                </c:pt>
                <c:pt idx="37150">
                  <c:v>1</c:v>
                </c:pt>
                <c:pt idx="37151">
                  <c:v>1</c:v>
                </c:pt>
                <c:pt idx="37152">
                  <c:v>1</c:v>
                </c:pt>
                <c:pt idx="37153">
                  <c:v>1</c:v>
                </c:pt>
                <c:pt idx="37154">
                  <c:v>1</c:v>
                </c:pt>
                <c:pt idx="37155">
                  <c:v>1</c:v>
                </c:pt>
                <c:pt idx="37156">
                  <c:v>1</c:v>
                </c:pt>
                <c:pt idx="37157">
                  <c:v>1</c:v>
                </c:pt>
                <c:pt idx="37158">
                  <c:v>0.83333333300000001</c:v>
                </c:pt>
                <c:pt idx="37159">
                  <c:v>1</c:v>
                </c:pt>
                <c:pt idx="37160">
                  <c:v>1</c:v>
                </c:pt>
                <c:pt idx="37161">
                  <c:v>1</c:v>
                </c:pt>
                <c:pt idx="37162">
                  <c:v>1</c:v>
                </c:pt>
                <c:pt idx="37163">
                  <c:v>1</c:v>
                </c:pt>
                <c:pt idx="37164">
                  <c:v>1</c:v>
                </c:pt>
                <c:pt idx="37165">
                  <c:v>1</c:v>
                </c:pt>
                <c:pt idx="37166">
                  <c:v>1</c:v>
                </c:pt>
                <c:pt idx="37167">
                  <c:v>1</c:v>
                </c:pt>
                <c:pt idx="37168">
                  <c:v>1</c:v>
                </c:pt>
                <c:pt idx="37169">
                  <c:v>1</c:v>
                </c:pt>
                <c:pt idx="37170">
                  <c:v>1</c:v>
                </c:pt>
                <c:pt idx="37171">
                  <c:v>1</c:v>
                </c:pt>
                <c:pt idx="37172">
                  <c:v>1</c:v>
                </c:pt>
                <c:pt idx="37173">
                  <c:v>1</c:v>
                </c:pt>
                <c:pt idx="37174">
                  <c:v>1</c:v>
                </c:pt>
                <c:pt idx="37175">
                  <c:v>1</c:v>
                </c:pt>
                <c:pt idx="37176">
                  <c:v>1</c:v>
                </c:pt>
                <c:pt idx="37177">
                  <c:v>1</c:v>
                </c:pt>
                <c:pt idx="37178">
                  <c:v>1</c:v>
                </c:pt>
                <c:pt idx="37179">
                  <c:v>1</c:v>
                </c:pt>
                <c:pt idx="37180">
                  <c:v>1</c:v>
                </c:pt>
                <c:pt idx="37181">
                  <c:v>1</c:v>
                </c:pt>
                <c:pt idx="37182">
                  <c:v>1</c:v>
                </c:pt>
                <c:pt idx="37183">
                  <c:v>1</c:v>
                </c:pt>
                <c:pt idx="37184">
                  <c:v>1</c:v>
                </c:pt>
                <c:pt idx="37185">
                  <c:v>1</c:v>
                </c:pt>
                <c:pt idx="37186">
                  <c:v>1</c:v>
                </c:pt>
                <c:pt idx="37187">
                  <c:v>1</c:v>
                </c:pt>
                <c:pt idx="37188">
                  <c:v>1</c:v>
                </c:pt>
                <c:pt idx="37189">
                  <c:v>1</c:v>
                </c:pt>
                <c:pt idx="37190">
                  <c:v>1</c:v>
                </c:pt>
                <c:pt idx="37191">
                  <c:v>1</c:v>
                </c:pt>
                <c:pt idx="37192">
                  <c:v>1</c:v>
                </c:pt>
                <c:pt idx="37193">
                  <c:v>1</c:v>
                </c:pt>
                <c:pt idx="37194">
                  <c:v>1</c:v>
                </c:pt>
                <c:pt idx="37195">
                  <c:v>1</c:v>
                </c:pt>
                <c:pt idx="37196">
                  <c:v>1</c:v>
                </c:pt>
                <c:pt idx="37197">
                  <c:v>1</c:v>
                </c:pt>
                <c:pt idx="37198">
                  <c:v>1</c:v>
                </c:pt>
                <c:pt idx="37199">
                  <c:v>1</c:v>
                </c:pt>
                <c:pt idx="37200">
                  <c:v>1</c:v>
                </c:pt>
                <c:pt idx="37201">
                  <c:v>1</c:v>
                </c:pt>
                <c:pt idx="37202">
                  <c:v>1</c:v>
                </c:pt>
                <c:pt idx="37203">
                  <c:v>1</c:v>
                </c:pt>
                <c:pt idx="37204">
                  <c:v>1</c:v>
                </c:pt>
                <c:pt idx="37205">
                  <c:v>1</c:v>
                </c:pt>
                <c:pt idx="37206">
                  <c:v>1</c:v>
                </c:pt>
                <c:pt idx="37207">
                  <c:v>1</c:v>
                </c:pt>
                <c:pt idx="37208">
                  <c:v>1</c:v>
                </c:pt>
                <c:pt idx="37209">
                  <c:v>1</c:v>
                </c:pt>
                <c:pt idx="37210">
                  <c:v>0.83333333300000001</c:v>
                </c:pt>
                <c:pt idx="37211">
                  <c:v>1</c:v>
                </c:pt>
                <c:pt idx="37212">
                  <c:v>1</c:v>
                </c:pt>
                <c:pt idx="37213">
                  <c:v>1</c:v>
                </c:pt>
                <c:pt idx="37214">
                  <c:v>1</c:v>
                </c:pt>
                <c:pt idx="37215">
                  <c:v>1</c:v>
                </c:pt>
                <c:pt idx="37216">
                  <c:v>1</c:v>
                </c:pt>
                <c:pt idx="37217">
                  <c:v>1</c:v>
                </c:pt>
                <c:pt idx="37218">
                  <c:v>1</c:v>
                </c:pt>
                <c:pt idx="37219">
                  <c:v>1</c:v>
                </c:pt>
                <c:pt idx="37220">
                  <c:v>1</c:v>
                </c:pt>
                <c:pt idx="37221">
                  <c:v>1</c:v>
                </c:pt>
                <c:pt idx="37222">
                  <c:v>1</c:v>
                </c:pt>
                <c:pt idx="37223">
                  <c:v>1</c:v>
                </c:pt>
                <c:pt idx="37224">
                  <c:v>1</c:v>
                </c:pt>
                <c:pt idx="37225">
                  <c:v>1</c:v>
                </c:pt>
                <c:pt idx="37226">
                  <c:v>1</c:v>
                </c:pt>
                <c:pt idx="37227">
                  <c:v>1</c:v>
                </c:pt>
                <c:pt idx="37228">
                  <c:v>1</c:v>
                </c:pt>
                <c:pt idx="37229">
                  <c:v>1</c:v>
                </c:pt>
                <c:pt idx="37230">
                  <c:v>1</c:v>
                </c:pt>
                <c:pt idx="37231">
                  <c:v>1</c:v>
                </c:pt>
                <c:pt idx="37232">
                  <c:v>1</c:v>
                </c:pt>
                <c:pt idx="37233">
                  <c:v>1</c:v>
                </c:pt>
                <c:pt idx="37234">
                  <c:v>1</c:v>
                </c:pt>
                <c:pt idx="37235">
                  <c:v>1</c:v>
                </c:pt>
                <c:pt idx="37236">
                  <c:v>1</c:v>
                </c:pt>
                <c:pt idx="37237">
                  <c:v>1</c:v>
                </c:pt>
                <c:pt idx="37238">
                  <c:v>1</c:v>
                </c:pt>
                <c:pt idx="37239">
                  <c:v>1</c:v>
                </c:pt>
                <c:pt idx="37240">
                  <c:v>1</c:v>
                </c:pt>
                <c:pt idx="37241">
                  <c:v>1</c:v>
                </c:pt>
                <c:pt idx="37242">
                  <c:v>1</c:v>
                </c:pt>
                <c:pt idx="37243">
                  <c:v>1</c:v>
                </c:pt>
                <c:pt idx="37244">
                  <c:v>1</c:v>
                </c:pt>
                <c:pt idx="37245">
                  <c:v>1</c:v>
                </c:pt>
                <c:pt idx="37246">
                  <c:v>1</c:v>
                </c:pt>
                <c:pt idx="37247">
                  <c:v>1</c:v>
                </c:pt>
                <c:pt idx="37248">
                  <c:v>1</c:v>
                </c:pt>
                <c:pt idx="37249">
                  <c:v>1</c:v>
                </c:pt>
                <c:pt idx="37250">
                  <c:v>1</c:v>
                </c:pt>
                <c:pt idx="37251">
                  <c:v>1</c:v>
                </c:pt>
                <c:pt idx="37252">
                  <c:v>1</c:v>
                </c:pt>
                <c:pt idx="37253">
                  <c:v>1</c:v>
                </c:pt>
                <c:pt idx="37254">
                  <c:v>1</c:v>
                </c:pt>
                <c:pt idx="37255">
                  <c:v>1</c:v>
                </c:pt>
                <c:pt idx="37256">
                  <c:v>1</c:v>
                </c:pt>
                <c:pt idx="37257">
                  <c:v>1</c:v>
                </c:pt>
                <c:pt idx="37258">
                  <c:v>1</c:v>
                </c:pt>
                <c:pt idx="37259">
                  <c:v>1</c:v>
                </c:pt>
                <c:pt idx="37260">
                  <c:v>1</c:v>
                </c:pt>
                <c:pt idx="37261">
                  <c:v>1</c:v>
                </c:pt>
                <c:pt idx="37262">
                  <c:v>1</c:v>
                </c:pt>
                <c:pt idx="37263">
                  <c:v>1</c:v>
                </c:pt>
                <c:pt idx="37264">
                  <c:v>1</c:v>
                </c:pt>
                <c:pt idx="37265">
                  <c:v>1</c:v>
                </c:pt>
                <c:pt idx="37266">
                  <c:v>1</c:v>
                </c:pt>
                <c:pt idx="37267">
                  <c:v>1</c:v>
                </c:pt>
                <c:pt idx="37268">
                  <c:v>1</c:v>
                </c:pt>
                <c:pt idx="37269">
                  <c:v>1</c:v>
                </c:pt>
                <c:pt idx="37270">
                  <c:v>1</c:v>
                </c:pt>
                <c:pt idx="37271">
                  <c:v>1</c:v>
                </c:pt>
                <c:pt idx="37272">
                  <c:v>1</c:v>
                </c:pt>
                <c:pt idx="37273">
                  <c:v>1</c:v>
                </c:pt>
                <c:pt idx="37274">
                  <c:v>1</c:v>
                </c:pt>
                <c:pt idx="37275">
                  <c:v>1</c:v>
                </c:pt>
                <c:pt idx="37276">
                  <c:v>1</c:v>
                </c:pt>
                <c:pt idx="37277">
                  <c:v>1</c:v>
                </c:pt>
                <c:pt idx="37278">
                  <c:v>1</c:v>
                </c:pt>
                <c:pt idx="37279">
                  <c:v>1</c:v>
                </c:pt>
                <c:pt idx="37280">
                  <c:v>1</c:v>
                </c:pt>
                <c:pt idx="37281">
                  <c:v>1</c:v>
                </c:pt>
                <c:pt idx="37282">
                  <c:v>1</c:v>
                </c:pt>
                <c:pt idx="37283">
                  <c:v>1</c:v>
                </c:pt>
                <c:pt idx="37284">
                  <c:v>1</c:v>
                </c:pt>
                <c:pt idx="37285">
                  <c:v>1</c:v>
                </c:pt>
                <c:pt idx="37286">
                  <c:v>1</c:v>
                </c:pt>
                <c:pt idx="37287">
                  <c:v>1</c:v>
                </c:pt>
                <c:pt idx="37288">
                  <c:v>1</c:v>
                </c:pt>
                <c:pt idx="37289">
                  <c:v>1</c:v>
                </c:pt>
                <c:pt idx="37290">
                  <c:v>1</c:v>
                </c:pt>
                <c:pt idx="37291">
                  <c:v>1</c:v>
                </c:pt>
                <c:pt idx="37292">
                  <c:v>1</c:v>
                </c:pt>
                <c:pt idx="37293">
                  <c:v>1</c:v>
                </c:pt>
                <c:pt idx="37294">
                  <c:v>1</c:v>
                </c:pt>
                <c:pt idx="37295">
                  <c:v>1</c:v>
                </c:pt>
                <c:pt idx="37296">
                  <c:v>1</c:v>
                </c:pt>
                <c:pt idx="37297">
                  <c:v>1</c:v>
                </c:pt>
                <c:pt idx="37298">
                  <c:v>1</c:v>
                </c:pt>
                <c:pt idx="37299">
                  <c:v>1</c:v>
                </c:pt>
                <c:pt idx="37300">
                  <c:v>1</c:v>
                </c:pt>
                <c:pt idx="37301">
                  <c:v>1</c:v>
                </c:pt>
                <c:pt idx="37302">
                  <c:v>1</c:v>
                </c:pt>
                <c:pt idx="37303">
                  <c:v>1</c:v>
                </c:pt>
                <c:pt idx="37304">
                  <c:v>1</c:v>
                </c:pt>
                <c:pt idx="37305">
                  <c:v>1</c:v>
                </c:pt>
                <c:pt idx="37306">
                  <c:v>1</c:v>
                </c:pt>
                <c:pt idx="37307">
                  <c:v>1</c:v>
                </c:pt>
                <c:pt idx="37308">
                  <c:v>1</c:v>
                </c:pt>
                <c:pt idx="37309">
                  <c:v>1</c:v>
                </c:pt>
                <c:pt idx="37310">
                  <c:v>1</c:v>
                </c:pt>
                <c:pt idx="37311">
                  <c:v>1</c:v>
                </c:pt>
                <c:pt idx="37312">
                  <c:v>1</c:v>
                </c:pt>
                <c:pt idx="37313">
                  <c:v>0.16666666699999999</c:v>
                </c:pt>
                <c:pt idx="37314">
                  <c:v>1</c:v>
                </c:pt>
                <c:pt idx="37315">
                  <c:v>1</c:v>
                </c:pt>
                <c:pt idx="37316">
                  <c:v>1</c:v>
                </c:pt>
                <c:pt idx="37317">
                  <c:v>1</c:v>
                </c:pt>
                <c:pt idx="37318">
                  <c:v>1</c:v>
                </c:pt>
                <c:pt idx="37319">
                  <c:v>1</c:v>
                </c:pt>
                <c:pt idx="37320">
                  <c:v>1</c:v>
                </c:pt>
                <c:pt idx="37321">
                  <c:v>1</c:v>
                </c:pt>
                <c:pt idx="37322">
                  <c:v>1</c:v>
                </c:pt>
                <c:pt idx="37323">
                  <c:v>1</c:v>
                </c:pt>
                <c:pt idx="37324">
                  <c:v>1</c:v>
                </c:pt>
                <c:pt idx="37325">
                  <c:v>1</c:v>
                </c:pt>
                <c:pt idx="37326">
                  <c:v>1</c:v>
                </c:pt>
                <c:pt idx="37327">
                  <c:v>1</c:v>
                </c:pt>
                <c:pt idx="37328">
                  <c:v>1</c:v>
                </c:pt>
                <c:pt idx="37329">
                  <c:v>1</c:v>
                </c:pt>
                <c:pt idx="37330">
                  <c:v>1</c:v>
                </c:pt>
                <c:pt idx="37331">
                  <c:v>1</c:v>
                </c:pt>
                <c:pt idx="37332">
                  <c:v>1</c:v>
                </c:pt>
                <c:pt idx="37333">
                  <c:v>1</c:v>
                </c:pt>
                <c:pt idx="37334">
                  <c:v>1</c:v>
                </c:pt>
                <c:pt idx="37335">
                  <c:v>1</c:v>
                </c:pt>
                <c:pt idx="37336">
                  <c:v>1</c:v>
                </c:pt>
                <c:pt idx="37337">
                  <c:v>1</c:v>
                </c:pt>
                <c:pt idx="37338">
                  <c:v>1</c:v>
                </c:pt>
                <c:pt idx="37339">
                  <c:v>1</c:v>
                </c:pt>
                <c:pt idx="37340">
                  <c:v>1</c:v>
                </c:pt>
                <c:pt idx="37341">
                  <c:v>1</c:v>
                </c:pt>
                <c:pt idx="37342">
                  <c:v>0.5</c:v>
                </c:pt>
                <c:pt idx="37343">
                  <c:v>1</c:v>
                </c:pt>
                <c:pt idx="37344">
                  <c:v>1</c:v>
                </c:pt>
                <c:pt idx="37345">
                  <c:v>1</c:v>
                </c:pt>
                <c:pt idx="37346">
                  <c:v>1</c:v>
                </c:pt>
                <c:pt idx="37347">
                  <c:v>1</c:v>
                </c:pt>
                <c:pt idx="37348">
                  <c:v>1</c:v>
                </c:pt>
                <c:pt idx="37349">
                  <c:v>1</c:v>
                </c:pt>
                <c:pt idx="37350">
                  <c:v>1</c:v>
                </c:pt>
                <c:pt idx="37351">
                  <c:v>1</c:v>
                </c:pt>
                <c:pt idx="37352">
                  <c:v>1</c:v>
                </c:pt>
                <c:pt idx="37353">
                  <c:v>1</c:v>
                </c:pt>
                <c:pt idx="37354">
                  <c:v>1</c:v>
                </c:pt>
                <c:pt idx="37355">
                  <c:v>1</c:v>
                </c:pt>
                <c:pt idx="37356">
                  <c:v>1</c:v>
                </c:pt>
                <c:pt idx="37357">
                  <c:v>1</c:v>
                </c:pt>
                <c:pt idx="37358">
                  <c:v>1</c:v>
                </c:pt>
                <c:pt idx="37359">
                  <c:v>1</c:v>
                </c:pt>
                <c:pt idx="37360">
                  <c:v>1</c:v>
                </c:pt>
                <c:pt idx="37361">
                  <c:v>1</c:v>
                </c:pt>
                <c:pt idx="37362">
                  <c:v>1</c:v>
                </c:pt>
                <c:pt idx="37363">
                  <c:v>1</c:v>
                </c:pt>
                <c:pt idx="37364">
                  <c:v>1</c:v>
                </c:pt>
                <c:pt idx="37365">
                  <c:v>1</c:v>
                </c:pt>
                <c:pt idx="37366">
                  <c:v>0.5</c:v>
                </c:pt>
                <c:pt idx="37367">
                  <c:v>1</c:v>
                </c:pt>
                <c:pt idx="37368">
                  <c:v>1</c:v>
                </c:pt>
                <c:pt idx="37369">
                  <c:v>1</c:v>
                </c:pt>
                <c:pt idx="37370">
                  <c:v>1</c:v>
                </c:pt>
                <c:pt idx="37371">
                  <c:v>1</c:v>
                </c:pt>
                <c:pt idx="37372">
                  <c:v>1</c:v>
                </c:pt>
                <c:pt idx="37373">
                  <c:v>1</c:v>
                </c:pt>
                <c:pt idx="37374">
                  <c:v>1</c:v>
                </c:pt>
                <c:pt idx="37375">
                  <c:v>1</c:v>
                </c:pt>
                <c:pt idx="37376">
                  <c:v>1</c:v>
                </c:pt>
                <c:pt idx="37377">
                  <c:v>1</c:v>
                </c:pt>
                <c:pt idx="37378">
                  <c:v>1</c:v>
                </c:pt>
                <c:pt idx="37379">
                  <c:v>1</c:v>
                </c:pt>
                <c:pt idx="37380">
                  <c:v>1</c:v>
                </c:pt>
                <c:pt idx="37381">
                  <c:v>1</c:v>
                </c:pt>
                <c:pt idx="37382">
                  <c:v>1</c:v>
                </c:pt>
                <c:pt idx="37383">
                  <c:v>1</c:v>
                </c:pt>
                <c:pt idx="37384">
                  <c:v>1</c:v>
                </c:pt>
                <c:pt idx="37385">
                  <c:v>1</c:v>
                </c:pt>
                <c:pt idx="37386">
                  <c:v>1</c:v>
                </c:pt>
                <c:pt idx="37387">
                  <c:v>1</c:v>
                </c:pt>
                <c:pt idx="37388">
                  <c:v>1</c:v>
                </c:pt>
                <c:pt idx="37389">
                  <c:v>1</c:v>
                </c:pt>
                <c:pt idx="37390">
                  <c:v>1</c:v>
                </c:pt>
                <c:pt idx="37391">
                  <c:v>0.16666666699999999</c:v>
                </c:pt>
                <c:pt idx="37392">
                  <c:v>1</c:v>
                </c:pt>
                <c:pt idx="37393">
                  <c:v>1</c:v>
                </c:pt>
                <c:pt idx="37394">
                  <c:v>1</c:v>
                </c:pt>
                <c:pt idx="37395">
                  <c:v>1</c:v>
                </c:pt>
                <c:pt idx="37396">
                  <c:v>1</c:v>
                </c:pt>
                <c:pt idx="37397">
                  <c:v>1</c:v>
                </c:pt>
                <c:pt idx="37398">
                  <c:v>1</c:v>
                </c:pt>
                <c:pt idx="37399">
                  <c:v>1</c:v>
                </c:pt>
                <c:pt idx="37400">
                  <c:v>1</c:v>
                </c:pt>
                <c:pt idx="37401">
                  <c:v>1</c:v>
                </c:pt>
                <c:pt idx="37402">
                  <c:v>1</c:v>
                </c:pt>
                <c:pt idx="37403">
                  <c:v>1</c:v>
                </c:pt>
                <c:pt idx="37404">
                  <c:v>1</c:v>
                </c:pt>
                <c:pt idx="37405">
                  <c:v>1</c:v>
                </c:pt>
                <c:pt idx="37406">
                  <c:v>1</c:v>
                </c:pt>
                <c:pt idx="37407">
                  <c:v>1</c:v>
                </c:pt>
                <c:pt idx="37408">
                  <c:v>1</c:v>
                </c:pt>
                <c:pt idx="37409">
                  <c:v>1</c:v>
                </c:pt>
                <c:pt idx="37410">
                  <c:v>1</c:v>
                </c:pt>
                <c:pt idx="37411">
                  <c:v>1</c:v>
                </c:pt>
                <c:pt idx="37412">
                  <c:v>1</c:v>
                </c:pt>
                <c:pt idx="37413">
                  <c:v>1</c:v>
                </c:pt>
                <c:pt idx="37414">
                  <c:v>1</c:v>
                </c:pt>
                <c:pt idx="37415">
                  <c:v>1</c:v>
                </c:pt>
                <c:pt idx="37416">
                  <c:v>1</c:v>
                </c:pt>
                <c:pt idx="37417">
                  <c:v>1</c:v>
                </c:pt>
                <c:pt idx="37418">
                  <c:v>1</c:v>
                </c:pt>
                <c:pt idx="37419">
                  <c:v>1</c:v>
                </c:pt>
                <c:pt idx="37420">
                  <c:v>1</c:v>
                </c:pt>
                <c:pt idx="37421">
                  <c:v>1</c:v>
                </c:pt>
                <c:pt idx="37422">
                  <c:v>1</c:v>
                </c:pt>
                <c:pt idx="37423">
                  <c:v>1</c:v>
                </c:pt>
                <c:pt idx="37424">
                  <c:v>1</c:v>
                </c:pt>
                <c:pt idx="37425">
                  <c:v>1</c:v>
                </c:pt>
                <c:pt idx="37426">
                  <c:v>1</c:v>
                </c:pt>
                <c:pt idx="37427">
                  <c:v>1</c:v>
                </c:pt>
                <c:pt idx="37428">
                  <c:v>1</c:v>
                </c:pt>
                <c:pt idx="37429">
                  <c:v>1</c:v>
                </c:pt>
                <c:pt idx="37430">
                  <c:v>1</c:v>
                </c:pt>
                <c:pt idx="37431">
                  <c:v>1</c:v>
                </c:pt>
                <c:pt idx="37432">
                  <c:v>1</c:v>
                </c:pt>
                <c:pt idx="37433">
                  <c:v>1</c:v>
                </c:pt>
                <c:pt idx="37434">
                  <c:v>1</c:v>
                </c:pt>
                <c:pt idx="37435">
                  <c:v>1</c:v>
                </c:pt>
                <c:pt idx="37436">
                  <c:v>1</c:v>
                </c:pt>
                <c:pt idx="37437">
                  <c:v>1</c:v>
                </c:pt>
                <c:pt idx="37438">
                  <c:v>1</c:v>
                </c:pt>
                <c:pt idx="37439">
                  <c:v>1</c:v>
                </c:pt>
                <c:pt idx="37440">
                  <c:v>1</c:v>
                </c:pt>
                <c:pt idx="37441">
                  <c:v>1</c:v>
                </c:pt>
                <c:pt idx="37442">
                  <c:v>1</c:v>
                </c:pt>
                <c:pt idx="37443">
                  <c:v>1</c:v>
                </c:pt>
                <c:pt idx="37444">
                  <c:v>1</c:v>
                </c:pt>
                <c:pt idx="37445">
                  <c:v>1</c:v>
                </c:pt>
                <c:pt idx="37446">
                  <c:v>1</c:v>
                </c:pt>
                <c:pt idx="37447">
                  <c:v>1</c:v>
                </c:pt>
                <c:pt idx="37448">
                  <c:v>1</c:v>
                </c:pt>
                <c:pt idx="37449">
                  <c:v>1</c:v>
                </c:pt>
                <c:pt idx="37450">
                  <c:v>1</c:v>
                </c:pt>
                <c:pt idx="37451">
                  <c:v>1</c:v>
                </c:pt>
                <c:pt idx="37452">
                  <c:v>1</c:v>
                </c:pt>
                <c:pt idx="37453">
                  <c:v>1</c:v>
                </c:pt>
                <c:pt idx="37454">
                  <c:v>1</c:v>
                </c:pt>
                <c:pt idx="37455">
                  <c:v>1</c:v>
                </c:pt>
                <c:pt idx="37456">
                  <c:v>1</c:v>
                </c:pt>
                <c:pt idx="37457">
                  <c:v>1</c:v>
                </c:pt>
                <c:pt idx="37458">
                  <c:v>1</c:v>
                </c:pt>
                <c:pt idx="37459">
                  <c:v>1</c:v>
                </c:pt>
                <c:pt idx="37460">
                  <c:v>1</c:v>
                </c:pt>
                <c:pt idx="37461">
                  <c:v>1</c:v>
                </c:pt>
                <c:pt idx="37462">
                  <c:v>1</c:v>
                </c:pt>
                <c:pt idx="37463">
                  <c:v>1</c:v>
                </c:pt>
                <c:pt idx="37464">
                  <c:v>1</c:v>
                </c:pt>
                <c:pt idx="37465">
                  <c:v>1</c:v>
                </c:pt>
                <c:pt idx="37466">
                  <c:v>1</c:v>
                </c:pt>
                <c:pt idx="37467">
                  <c:v>1</c:v>
                </c:pt>
                <c:pt idx="37468">
                  <c:v>1</c:v>
                </c:pt>
                <c:pt idx="37469">
                  <c:v>1</c:v>
                </c:pt>
                <c:pt idx="37470">
                  <c:v>1</c:v>
                </c:pt>
                <c:pt idx="37471">
                  <c:v>1</c:v>
                </c:pt>
                <c:pt idx="37472">
                  <c:v>1</c:v>
                </c:pt>
                <c:pt idx="37473">
                  <c:v>1</c:v>
                </c:pt>
                <c:pt idx="37474">
                  <c:v>1</c:v>
                </c:pt>
                <c:pt idx="37475">
                  <c:v>0.66666666699999999</c:v>
                </c:pt>
                <c:pt idx="37476">
                  <c:v>1</c:v>
                </c:pt>
                <c:pt idx="37477">
                  <c:v>1</c:v>
                </c:pt>
                <c:pt idx="37478">
                  <c:v>1</c:v>
                </c:pt>
                <c:pt idx="37479">
                  <c:v>1</c:v>
                </c:pt>
                <c:pt idx="37480">
                  <c:v>1</c:v>
                </c:pt>
                <c:pt idx="37481">
                  <c:v>1</c:v>
                </c:pt>
                <c:pt idx="37482">
                  <c:v>1</c:v>
                </c:pt>
                <c:pt idx="37483">
                  <c:v>1</c:v>
                </c:pt>
                <c:pt idx="37484">
                  <c:v>1</c:v>
                </c:pt>
                <c:pt idx="37485">
                  <c:v>1</c:v>
                </c:pt>
                <c:pt idx="37486">
                  <c:v>1</c:v>
                </c:pt>
                <c:pt idx="37487">
                  <c:v>1</c:v>
                </c:pt>
                <c:pt idx="37488">
                  <c:v>1</c:v>
                </c:pt>
                <c:pt idx="37489">
                  <c:v>1</c:v>
                </c:pt>
                <c:pt idx="37490">
                  <c:v>1</c:v>
                </c:pt>
                <c:pt idx="37491">
                  <c:v>1</c:v>
                </c:pt>
                <c:pt idx="37492">
                  <c:v>1</c:v>
                </c:pt>
                <c:pt idx="37493">
                  <c:v>1</c:v>
                </c:pt>
                <c:pt idx="37494">
                  <c:v>1</c:v>
                </c:pt>
                <c:pt idx="37495">
                  <c:v>1</c:v>
                </c:pt>
                <c:pt idx="37496">
                  <c:v>1</c:v>
                </c:pt>
                <c:pt idx="37497">
                  <c:v>1</c:v>
                </c:pt>
                <c:pt idx="37498">
                  <c:v>1</c:v>
                </c:pt>
                <c:pt idx="37499">
                  <c:v>1</c:v>
                </c:pt>
                <c:pt idx="37500">
                  <c:v>1</c:v>
                </c:pt>
                <c:pt idx="37501">
                  <c:v>1</c:v>
                </c:pt>
                <c:pt idx="37502">
                  <c:v>1</c:v>
                </c:pt>
                <c:pt idx="37503">
                  <c:v>1</c:v>
                </c:pt>
                <c:pt idx="37504">
                  <c:v>1</c:v>
                </c:pt>
                <c:pt idx="37505">
                  <c:v>1</c:v>
                </c:pt>
                <c:pt idx="37506">
                  <c:v>1</c:v>
                </c:pt>
                <c:pt idx="37507">
                  <c:v>1</c:v>
                </c:pt>
                <c:pt idx="37508">
                  <c:v>1</c:v>
                </c:pt>
                <c:pt idx="37509">
                  <c:v>1</c:v>
                </c:pt>
                <c:pt idx="37510">
                  <c:v>1</c:v>
                </c:pt>
                <c:pt idx="37511">
                  <c:v>1</c:v>
                </c:pt>
                <c:pt idx="37512">
                  <c:v>1</c:v>
                </c:pt>
                <c:pt idx="37513">
                  <c:v>1</c:v>
                </c:pt>
                <c:pt idx="37514">
                  <c:v>1</c:v>
                </c:pt>
                <c:pt idx="37515">
                  <c:v>1</c:v>
                </c:pt>
                <c:pt idx="37516">
                  <c:v>1</c:v>
                </c:pt>
                <c:pt idx="37517">
                  <c:v>1</c:v>
                </c:pt>
                <c:pt idx="37518">
                  <c:v>1</c:v>
                </c:pt>
                <c:pt idx="37519">
                  <c:v>1</c:v>
                </c:pt>
                <c:pt idx="37520">
                  <c:v>1</c:v>
                </c:pt>
                <c:pt idx="37521">
                  <c:v>1</c:v>
                </c:pt>
                <c:pt idx="37522">
                  <c:v>1</c:v>
                </c:pt>
                <c:pt idx="37523">
                  <c:v>1</c:v>
                </c:pt>
                <c:pt idx="37524">
                  <c:v>1</c:v>
                </c:pt>
                <c:pt idx="37525">
                  <c:v>1</c:v>
                </c:pt>
                <c:pt idx="37526">
                  <c:v>1</c:v>
                </c:pt>
                <c:pt idx="37527">
                  <c:v>1</c:v>
                </c:pt>
                <c:pt idx="37528">
                  <c:v>1</c:v>
                </c:pt>
                <c:pt idx="37529">
                  <c:v>1</c:v>
                </c:pt>
                <c:pt idx="37530">
                  <c:v>1</c:v>
                </c:pt>
                <c:pt idx="37531">
                  <c:v>1</c:v>
                </c:pt>
                <c:pt idx="37532">
                  <c:v>1</c:v>
                </c:pt>
                <c:pt idx="37533">
                  <c:v>1</c:v>
                </c:pt>
                <c:pt idx="37534">
                  <c:v>1</c:v>
                </c:pt>
                <c:pt idx="37535">
                  <c:v>1</c:v>
                </c:pt>
                <c:pt idx="37536">
                  <c:v>1</c:v>
                </c:pt>
                <c:pt idx="37537">
                  <c:v>1</c:v>
                </c:pt>
                <c:pt idx="37538">
                  <c:v>1</c:v>
                </c:pt>
                <c:pt idx="37539">
                  <c:v>1</c:v>
                </c:pt>
                <c:pt idx="37540">
                  <c:v>1</c:v>
                </c:pt>
                <c:pt idx="37541">
                  <c:v>1</c:v>
                </c:pt>
                <c:pt idx="37542">
                  <c:v>1</c:v>
                </c:pt>
                <c:pt idx="37543">
                  <c:v>1</c:v>
                </c:pt>
                <c:pt idx="37544">
                  <c:v>1</c:v>
                </c:pt>
                <c:pt idx="37545">
                  <c:v>1</c:v>
                </c:pt>
                <c:pt idx="37546">
                  <c:v>1</c:v>
                </c:pt>
                <c:pt idx="37547">
                  <c:v>1</c:v>
                </c:pt>
                <c:pt idx="37548">
                  <c:v>1</c:v>
                </c:pt>
                <c:pt idx="37549">
                  <c:v>1</c:v>
                </c:pt>
                <c:pt idx="37550">
                  <c:v>1</c:v>
                </c:pt>
                <c:pt idx="37551">
                  <c:v>1</c:v>
                </c:pt>
                <c:pt idx="37552">
                  <c:v>1</c:v>
                </c:pt>
                <c:pt idx="37553">
                  <c:v>1</c:v>
                </c:pt>
                <c:pt idx="37554">
                  <c:v>0.83333333300000001</c:v>
                </c:pt>
                <c:pt idx="37555">
                  <c:v>1</c:v>
                </c:pt>
                <c:pt idx="37556">
                  <c:v>1</c:v>
                </c:pt>
                <c:pt idx="37557">
                  <c:v>1</c:v>
                </c:pt>
                <c:pt idx="37558">
                  <c:v>1</c:v>
                </c:pt>
                <c:pt idx="37559">
                  <c:v>1</c:v>
                </c:pt>
                <c:pt idx="37560">
                  <c:v>1</c:v>
                </c:pt>
                <c:pt idx="37561">
                  <c:v>1</c:v>
                </c:pt>
                <c:pt idx="37562">
                  <c:v>1</c:v>
                </c:pt>
                <c:pt idx="37563">
                  <c:v>1</c:v>
                </c:pt>
                <c:pt idx="37564">
                  <c:v>1</c:v>
                </c:pt>
                <c:pt idx="37565">
                  <c:v>1</c:v>
                </c:pt>
                <c:pt idx="37566">
                  <c:v>1</c:v>
                </c:pt>
                <c:pt idx="37567">
                  <c:v>1</c:v>
                </c:pt>
                <c:pt idx="37568">
                  <c:v>1</c:v>
                </c:pt>
                <c:pt idx="37569">
                  <c:v>1</c:v>
                </c:pt>
                <c:pt idx="37570">
                  <c:v>1</c:v>
                </c:pt>
                <c:pt idx="37571">
                  <c:v>1</c:v>
                </c:pt>
                <c:pt idx="37572">
                  <c:v>1</c:v>
                </c:pt>
                <c:pt idx="37573">
                  <c:v>1</c:v>
                </c:pt>
                <c:pt idx="37574">
                  <c:v>1</c:v>
                </c:pt>
                <c:pt idx="37575">
                  <c:v>1</c:v>
                </c:pt>
                <c:pt idx="37576">
                  <c:v>1</c:v>
                </c:pt>
                <c:pt idx="37577">
                  <c:v>1</c:v>
                </c:pt>
                <c:pt idx="37578">
                  <c:v>1</c:v>
                </c:pt>
                <c:pt idx="37579">
                  <c:v>1</c:v>
                </c:pt>
                <c:pt idx="37580">
                  <c:v>1</c:v>
                </c:pt>
                <c:pt idx="37581">
                  <c:v>1</c:v>
                </c:pt>
                <c:pt idx="37582">
                  <c:v>1</c:v>
                </c:pt>
                <c:pt idx="37583">
                  <c:v>1</c:v>
                </c:pt>
                <c:pt idx="37584">
                  <c:v>1</c:v>
                </c:pt>
                <c:pt idx="37585">
                  <c:v>1</c:v>
                </c:pt>
                <c:pt idx="37586">
                  <c:v>1</c:v>
                </c:pt>
                <c:pt idx="37587">
                  <c:v>1</c:v>
                </c:pt>
                <c:pt idx="37588">
                  <c:v>1</c:v>
                </c:pt>
                <c:pt idx="37589">
                  <c:v>1</c:v>
                </c:pt>
                <c:pt idx="37590">
                  <c:v>1</c:v>
                </c:pt>
                <c:pt idx="37591">
                  <c:v>1</c:v>
                </c:pt>
                <c:pt idx="37592">
                  <c:v>1</c:v>
                </c:pt>
                <c:pt idx="37593">
                  <c:v>1</c:v>
                </c:pt>
                <c:pt idx="37594">
                  <c:v>1</c:v>
                </c:pt>
                <c:pt idx="37595">
                  <c:v>1</c:v>
                </c:pt>
                <c:pt idx="37596">
                  <c:v>1</c:v>
                </c:pt>
                <c:pt idx="37597">
                  <c:v>1</c:v>
                </c:pt>
                <c:pt idx="37598">
                  <c:v>1</c:v>
                </c:pt>
                <c:pt idx="37599">
                  <c:v>1</c:v>
                </c:pt>
                <c:pt idx="37600">
                  <c:v>1</c:v>
                </c:pt>
                <c:pt idx="37601">
                  <c:v>1</c:v>
                </c:pt>
                <c:pt idx="37602">
                  <c:v>1</c:v>
                </c:pt>
                <c:pt idx="37603">
                  <c:v>1</c:v>
                </c:pt>
                <c:pt idx="37604">
                  <c:v>1</c:v>
                </c:pt>
                <c:pt idx="37605">
                  <c:v>1</c:v>
                </c:pt>
                <c:pt idx="37606">
                  <c:v>1</c:v>
                </c:pt>
                <c:pt idx="37607">
                  <c:v>1</c:v>
                </c:pt>
                <c:pt idx="37608">
                  <c:v>1</c:v>
                </c:pt>
                <c:pt idx="37609">
                  <c:v>1</c:v>
                </c:pt>
                <c:pt idx="37610">
                  <c:v>1</c:v>
                </c:pt>
                <c:pt idx="37611">
                  <c:v>1</c:v>
                </c:pt>
                <c:pt idx="37612">
                  <c:v>1</c:v>
                </c:pt>
                <c:pt idx="37613">
                  <c:v>1</c:v>
                </c:pt>
                <c:pt idx="37614">
                  <c:v>1</c:v>
                </c:pt>
                <c:pt idx="37615">
                  <c:v>1</c:v>
                </c:pt>
                <c:pt idx="37616">
                  <c:v>1</c:v>
                </c:pt>
                <c:pt idx="37617">
                  <c:v>1</c:v>
                </c:pt>
                <c:pt idx="37618">
                  <c:v>1</c:v>
                </c:pt>
                <c:pt idx="37619">
                  <c:v>1</c:v>
                </c:pt>
                <c:pt idx="37620">
                  <c:v>1</c:v>
                </c:pt>
                <c:pt idx="37621">
                  <c:v>1</c:v>
                </c:pt>
                <c:pt idx="37622">
                  <c:v>1</c:v>
                </c:pt>
                <c:pt idx="37623">
                  <c:v>1</c:v>
                </c:pt>
                <c:pt idx="37624">
                  <c:v>1</c:v>
                </c:pt>
                <c:pt idx="37625">
                  <c:v>1</c:v>
                </c:pt>
                <c:pt idx="37626">
                  <c:v>1</c:v>
                </c:pt>
                <c:pt idx="37627">
                  <c:v>1</c:v>
                </c:pt>
                <c:pt idx="37628">
                  <c:v>1</c:v>
                </c:pt>
                <c:pt idx="37629">
                  <c:v>1</c:v>
                </c:pt>
                <c:pt idx="37630">
                  <c:v>1</c:v>
                </c:pt>
                <c:pt idx="37631">
                  <c:v>1</c:v>
                </c:pt>
                <c:pt idx="37632">
                  <c:v>1</c:v>
                </c:pt>
                <c:pt idx="37633">
                  <c:v>0.66666666699999999</c:v>
                </c:pt>
                <c:pt idx="37634">
                  <c:v>1</c:v>
                </c:pt>
                <c:pt idx="37635">
                  <c:v>1</c:v>
                </c:pt>
                <c:pt idx="37636">
                  <c:v>1</c:v>
                </c:pt>
                <c:pt idx="37637">
                  <c:v>1</c:v>
                </c:pt>
                <c:pt idx="37638">
                  <c:v>1</c:v>
                </c:pt>
                <c:pt idx="37639">
                  <c:v>1</c:v>
                </c:pt>
                <c:pt idx="37640">
                  <c:v>1</c:v>
                </c:pt>
                <c:pt idx="37641">
                  <c:v>1</c:v>
                </c:pt>
                <c:pt idx="37642">
                  <c:v>1</c:v>
                </c:pt>
                <c:pt idx="37643">
                  <c:v>1</c:v>
                </c:pt>
                <c:pt idx="37644">
                  <c:v>1</c:v>
                </c:pt>
                <c:pt idx="37645">
                  <c:v>1</c:v>
                </c:pt>
                <c:pt idx="37646">
                  <c:v>1</c:v>
                </c:pt>
                <c:pt idx="37647">
                  <c:v>1</c:v>
                </c:pt>
                <c:pt idx="37648">
                  <c:v>1</c:v>
                </c:pt>
                <c:pt idx="37649">
                  <c:v>1</c:v>
                </c:pt>
                <c:pt idx="37650">
                  <c:v>1</c:v>
                </c:pt>
                <c:pt idx="37651">
                  <c:v>1</c:v>
                </c:pt>
                <c:pt idx="37652">
                  <c:v>1</c:v>
                </c:pt>
                <c:pt idx="37653">
                  <c:v>1</c:v>
                </c:pt>
                <c:pt idx="37654">
                  <c:v>1</c:v>
                </c:pt>
                <c:pt idx="37655">
                  <c:v>1</c:v>
                </c:pt>
                <c:pt idx="37656">
                  <c:v>1</c:v>
                </c:pt>
                <c:pt idx="37657">
                  <c:v>1</c:v>
                </c:pt>
                <c:pt idx="37658">
                  <c:v>1</c:v>
                </c:pt>
                <c:pt idx="37659">
                  <c:v>1</c:v>
                </c:pt>
                <c:pt idx="37660">
                  <c:v>1</c:v>
                </c:pt>
                <c:pt idx="37661">
                  <c:v>1</c:v>
                </c:pt>
                <c:pt idx="37662">
                  <c:v>1</c:v>
                </c:pt>
                <c:pt idx="37663">
                  <c:v>1</c:v>
                </c:pt>
                <c:pt idx="37664">
                  <c:v>1</c:v>
                </c:pt>
                <c:pt idx="37665">
                  <c:v>1</c:v>
                </c:pt>
                <c:pt idx="37666">
                  <c:v>1</c:v>
                </c:pt>
                <c:pt idx="37667">
                  <c:v>1</c:v>
                </c:pt>
                <c:pt idx="37668">
                  <c:v>1</c:v>
                </c:pt>
                <c:pt idx="37669">
                  <c:v>1</c:v>
                </c:pt>
                <c:pt idx="37670">
                  <c:v>1</c:v>
                </c:pt>
                <c:pt idx="37671">
                  <c:v>1</c:v>
                </c:pt>
                <c:pt idx="37672">
                  <c:v>1</c:v>
                </c:pt>
                <c:pt idx="37673">
                  <c:v>1</c:v>
                </c:pt>
                <c:pt idx="37674">
                  <c:v>1</c:v>
                </c:pt>
                <c:pt idx="37675">
                  <c:v>1</c:v>
                </c:pt>
                <c:pt idx="37676">
                  <c:v>1</c:v>
                </c:pt>
                <c:pt idx="37677">
                  <c:v>1</c:v>
                </c:pt>
                <c:pt idx="37678">
                  <c:v>1</c:v>
                </c:pt>
                <c:pt idx="37679">
                  <c:v>1</c:v>
                </c:pt>
                <c:pt idx="37680">
                  <c:v>1</c:v>
                </c:pt>
                <c:pt idx="37681">
                  <c:v>1</c:v>
                </c:pt>
                <c:pt idx="37682">
                  <c:v>1</c:v>
                </c:pt>
                <c:pt idx="37683">
                  <c:v>1</c:v>
                </c:pt>
                <c:pt idx="37684">
                  <c:v>1</c:v>
                </c:pt>
                <c:pt idx="37685">
                  <c:v>1</c:v>
                </c:pt>
                <c:pt idx="37686">
                  <c:v>1</c:v>
                </c:pt>
                <c:pt idx="37687">
                  <c:v>1</c:v>
                </c:pt>
                <c:pt idx="37688">
                  <c:v>1</c:v>
                </c:pt>
                <c:pt idx="37689">
                  <c:v>1</c:v>
                </c:pt>
                <c:pt idx="37690">
                  <c:v>1</c:v>
                </c:pt>
                <c:pt idx="37691">
                  <c:v>1</c:v>
                </c:pt>
                <c:pt idx="37692">
                  <c:v>1</c:v>
                </c:pt>
                <c:pt idx="37693">
                  <c:v>1</c:v>
                </c:pt>
                <c:pt idx="37694">
                  <c:v>1</c:v>
                </c:pt>
                <c:pt idx="37695">
                  <c:v>1</c:v>
                </c:pt>
                <c:pt idx="37696">
                  <c:v>1</c:v>
                </c:pt>
                <c:pt idx="37697">
                  <c:v>1</c:v>
                </c:pt>
                <c:pt idx="37698">
                  <c:v>1</c:v>
                </c:pt>
                <c:pt idx="37699">
                  <c:v>1</c:v>
                </c:pt>
                <c:pt idx="37700">
                  <c:v>1</c:v>
                </c:pt>
                <c:pt idx="37701">
                  <c:v>1</c:v>
                </c:pt>
                <c:pt idx="37702">
                  <c:v>1</c:v>
                </c:pt>
                <c:pt idx="37703">
                  <c:v>1</c:v>
                </c:pt>
                <c:pt idx="37704">
                  <c:v>0.66666666699999999</c:v>
                </c:pt>
                <c:pt idx="37705">
                  <c:v>1</c:v>
                </c:pt>
                <c:pt idx="37706">
                  <c:v>1</c:v>
                </c:pt>
                <c:pt idx="37707">
                  <c:v>1</c:v>
                </c:pt>
                <c:pt idx="37708">
                  <c:v>1</c:v>
                </c:pt>
                <c:pt idx="37709">
                  <c:v>1</c:v>
                </c:pt>
                <c:pt idx="37710">
                  <c:v>1</c:v>
                </c:pt>
                <c:pt idx="37711">
                  <c:v>1</c:v>
                </c:pt>
                <c:pt idx="37712">
                  <c:v>1</c:v>
                </c:pt>
                <c:pt idx="37713">
                  <c:v>1</c:v>
                </c:pt>
                <c:pt idx="37714">
                  <c:v>1</c:v>
                </c:pt>
                <c:pt idx="37715">
                  <c:v>1</c:v>
                </c:pt>
                <c:pt idx="37716">
                  <c:v>1</c:v>
                </c:pt>
                <c:pt idx="37717">
                  <c:v>1</c:v>
                </c:pt>
                <c:pt idx="37718">
                  <c:v>1</c:v>
                </c:pt>
                <c:pt idx="37719">
                  <c:v>1</c:v>
                </c:pt>
                <c:pt idx="37720">
                  <c:v>1</c:v>
                </c:pt>
                <c:pt idx="37721">
                  <c:v>0.5</c:v>
                </c:pt>
                <c:pt idx="37722">
                  <c:v>1</c:v>
                </c:pt>
                <c:pt idx="37723">
                  <c:v>1</c:v>
                </c:pt>
                <c:pt idx="37724">
                  <c:v>1</c:v>
                </c:pt>
                <c:pt idx="37725">
                  <c:v>1</c:v>
                </c:pt>
                <c:pt idx="37726">
                  <c:v>1</c:v>
                </c:pt>
                <c:pt idx="37727">
                  <c:v>1</c:v>
                </c:pt>
                <c:pt idx="37728">
                  <c:v>1</c:v>
                </c:pt>
                <c:pt idx="37729">
                  <c:v>1</c:v>
                </c:pt>
                <c:pt idx="37730">
                  <c:v>1</c:v>
                </c:pt>
                <c:pt idx="37731">
                  <c:v>1</c:v>
                </c:pt>
                <c:pt idx="37732">
                  <c:v>1</c:v>
                </c:pt>
                <c:pt idx="37733">
                  <c:v>1</c:v>
                </c:pt>
                <c:pt idx="37734">
                  <c:v>1</c:v>
                </c:pt>
                <c:pt idx="37735">
                  <c:v>1</c:v>
                </c:pt>
                <c:pt idx="37736">
                  <c:v>1</c:v>
                </c:pt>
                <c:pt idx="37737">
                  <c:v>1</c:v>
                </c:pt>
                <c:pt idx="37738">
                  <c:v>1</c:v>
                </c:pt>
                <c:pt idx="37739">
                  <c:v>1</c:v>
                </c:pt>
                <c:pt idx="37740">
                  <c:v>1</c:v>
                </c:pt>
                <c:pt idx="37741">
                  <c:v>1</c:v>
                </c:pt>
                <c:pt idx="37742">
                  <c:v>1</c:v>
                </c:pt>
                <c:pt idx="37743">
                  <c:v>1</c:v>
                </c:pt>
                <c:pt idx="37744">
                  <c:v>1</c:v>
                </c:pt>
                <c:pt idx="37745">
                  <c:v>1</c:v>
                </c:pt>
                <c:pt idx="37746">
                  <c:v>1</c:v>
                </c:pt>
                <c:pt idx="37747">
                  <c:v>1</c:v>
                </c:pt>
                <c:pt idx="37748">
                  <c:v>1</c:v>
                </c:pt>
                <c:pt idx="37749">
                  <c:v>1</c:v>
                </c:pt>
                <c:pt idx="37750">
                  <c:v>1</c:v>
                </c:pt>
                <c:pt idx="37751">
                  <c:v>1</c:v>
                </c:pt>
                <c:pt idx="37752">
                  <c:v>1</c:v>
                </c:pt>
                <c:pt idx="37753">
                  <c:v>1</c:v>
                </c:pt>
                <c:pt idx="37754">
                  <c:v>1</c:v>
                </c:pt>
                <c:pt idx="37755">
                  <c:v>1</c:v>
                </c:pt>
                <c:pt idx="37756">
                  <c:v>0.83333333300000001</c:v>
                </c:pt>
                <c:pt idx="37757">
                  <c:v>1</c:v>
                </c:pt>
                <c:pt idx="37758">
                  <c:v>1</c:v>
                </c:pt>
                <c:pt idx="37759">
                  <c:v>1</c:v>
                </c:pt>
                <c:pt idx="37760">
                  <c:v>1</c:v>
                </c:pt>
                <c:pt idx="37761">
                  <c:v>1</c:v>
                </c:pt>
                <c:pt idx="37762">
                  <c:v>1</c:v>
                </c:pt>
                <c:pt idx="37763">
                  <c:v>1</c:v>
                </c:pt>
                <c:pt idx="37764">
                  <c:v>1</c:v>
                </c:pt>
                <c:pt idx="37765">
                  <c:v>1</c:v>
                </c:pt>
                <c:pt idx="37766">
                  <c:v>1</c:v>
                </c:pt>
                <c:pt idx="37767">
                  <c:v>1</c:v>
                </c:pt>
                <c:pt idx="37768">
                  <c:v>1</c:v>
                </c:pt>
                <c:pt idx="37769">
                  <c:v>1</c:v>
                </c:pt>
                <c:pt idx="37770">
                  <c:v>1</c:v>
                </c:pt>
                <c:pt idx="37771">
                  <c:v>1</c:v>
                </c:pt>
                <c:pt idx="37772">
                  <c:v>1</c:v>
                </c:pt>
                <c:pt idx="37773">
                  <c:v>0.33333333300000001</c:v>
                </c:pt>
                <c:pt idx="37774">
                  <c:v>1</c:v>
                </c:pt>
                <c:pt idx="37775">
                  <c:v>1</c:v>
                </c:pt>
                <c:pt idx="37776">
                  <c:v>1</c:v>
                </c:pt>
                <c:pt idx="37777">
                  <c:v>1</c:v>
                </c:pt>
                <c:pt idx="37778">
                  <c:v>1</c:v>
                </c:pt>
                <c:pt idx="37779">
                  <c:v>1</c:v>
                </c:pt>
                <c:pt idx="37780">
                  <c:v>1</c:v>
                </c:pt>
                <c:pt idx="37781">
                  <c:v>1</c:v>
                </c:pt>
                <c:pt idx="37782">
                  <c:v>1</c:v>
                </c:pt>
                <c:pt idx="37783">
                  <c:v>1</c:v>
                </c:pt>
                <c:pt idx="37784">
                  <c:v>1</c:v>
                </c:pt>
                <c:pt idx="37785">
                  <c:v>1</c:v>
                </c:pt>
                <c:pt idx="37786">
                  <c:v>1</c:v>
                </c:pt>
                <c:pt idx="37787">
                  <c:v>1</c:v>
                </c:pt>
                <c:pt idx="37788">
                  <c:v>1</c:v>
                </c:pt>
                <c:pt idx="37789">
                  <c:v>1</c:v>
                </c:pt>
                <c:pt idx="37790">
                  <c:v>1</c:v>
                </c:pt>
                <c:pt idx="37791">
                  <c:v>1</c:v>
                </c:pt>
                <c:pt idx="37792">
                  <c:v>1</c:v>
                </c:pt>
                <c:pt idx="37793">
                  <c:v>1</c:v>
                </c:pt>
                <c:pt idx="37794">
                  <c:v>1</c:v>
                </c:pt>
                <c:pt idx="37795">
                  <c:v>1</c:v>
                </c:pt>
                <c:pt idx="37796">
                  <c:v>1</c:v>
                </c:pt>
                <c:pt idx="37797">
                  <c:v>1</c:v>
                </c:pt>
                <c:pt idx="37798">
                  <c:v>1</c:v>
                </c:pt>
                <c:pt idx="37799">
                  <c:v>1</c:v>
                </c:pt>
                <c:pt idx="37800">
                  <c:v>1</c:v>
                </c:pt>
                <c:pt idx="37801">
                  <c:v>1</c:v>
                </c:pt>
                <c:pt idx="37802">
                  <c:v>1</c:v>
                </c:pt>
                <c:pt idx="37803">
                  <c:v>1</c:v>
                </c:pt>
                <c:pt idx="37804">
                  <c:v>1</c:v>
                </c:pt>
                <c:pt idx="37805">
                  <c:v>1</c:v>
                </c:pt>
                <c:pt idx="37806">
                  <c:v>1</c:v>
                </c:pt>
                <c:pt idx="37807">
                  <c:v>1</c:v>
                </c:pt>
                <c:pt idx="37808">
                  <c:v>1</c:v>
                </c:pt>
                <c:pt idx="37809">
                  <c:v>1</c:v>
                </c:pt>
                <c:pt idx="37810">
                  <c:v>1</c:v>
                </c:pt>
                <c:pt idx="37811">
                  <c:v>1</c:v>
                </c:pt>
                <c:pt idx="37812">
                  <c:v>1</c:v>
                </c:pt>
                <c:pt idx="37813">
                  <c:v>1</c:v>
                </c:pt>
                <c:pt idx="37814">
                  <c:v>1</c:v>
                </c:pt>
                <c:pt idx="37815">
                  <c:v>1</c:v>
                </c:pt>
                <c:pt idx="37816">
                  <c:v>1</c:v>
                </c:pt>
                <c:pt idx="37817">
                  <c:v>1</c:v>
                </c:pt>
                <c:pt idx="37818">
                  <c:v>1</c:v>
                </c:pt>
                <c:pt idx="37819">
                  <c:v>1</c:v>
                </c:pt>
                <c:pt idx="37820">
                  <c:v>1</c:v>
                </c:pt>
                <c:pt idx="37821">
                  <c:v>1</c:v>
                </c:pt>
                <c:pt idx="37822">
                  <c:v>1</c:v>
                </c:pt>
                <c:pt idx="37823">
                  <c:v>1</c:v>
                </c:pt>
                <c:pt idx="37824">
                  <c:v>1</c:v>
                </c:pt>
                <c:pt idx="37825">
                  <c:v>1</c:v>
                </c:pt>
                <c:pt idx="37826">
                  <c:v>1</c:v>
                </c:pt>
                <c:pt idx="37827">
                  <c:v>1</c:v>
                </c:pt>
                <c:pt idx="37828">
                  <c:v>1</c:v>
                </c:pt>
                <c:pt idx="37829">
                  <c:v>1</c:v>
                </c:pt>
                <c:pt idx="37830">
                  <c:v>1</c:v>
                </c:pt>
                <c:pt idx="37831">
                  <c:v>1</c:v>
                </c:pt>
                <c:pt idx="37832">
                  <c:v>1</c:v>
                </c:pt>
                <c:pt idx="37833">
                  <c:v>1</c:v>
                </c:pt>
                <c:pt idx="37834">
                  <c:v>1</c:v>
                </c:pt>
                <c:pt idx="37835">
                  <c:v>1</c:v>
                </c:pt>
                <c:pt idx="37836">
                  <c:v>1</c:v>
                </c:pt>
                <c:pt idx="37837">
                  <c:v>1</c:v>
                </c:pt>
                <c:pt idx="37838">
                  <c:v>1</c:v>
                </c:pt>
                <c:pt idx="37839">
                  <c:v>1</c:v>
                </c:pt>
                <c:pt idx="37840">
                  <c:v>1</c:v>
                </c:pt>
                <c:pt idx="37841">
                  <c:v>1</c:v>
                </c:pt>
                <c:pt idx="37842">
                  <c:v>1</c:v>
                </c:pt>
                <c:pt idx="37843">
                  <c:v>1</c:v>
                </c:pt>
                <c:pt idx="37844">
                  <c:v>1</c:v>
                </c:pt>
                <c:pt idx="37845">
                  <c:v>1</c:v>
                </c:pt>
                <c:pt idx="37846">
                  <c:v>1</c:v>
                </c:pt>
                <c:pt idx="37847">
                  <c:v>1</c:v>
                </c:pt>
                <c:pt idx="37848">
                  <c:v>1</c:v>
                </c:pt>
                <c:pt idx="37849">
                  <c:v>1</c:v>
                </c:pt>
                <c:pt idx="37850">
                  <c:v>1</c:v>
                </c:pt>
                <c:pt idx="37851">
                  <c:v>1</c:v>
                </c:pt>
                <c:pt idx="37852">
                  <c:v>1</c:v>
                </c:pt>
                <c:pt idx="37853">
                  <c:v>1</c:v>
                </c:pt>
                <c:pt idx="37854">
                  <c:v>1</c:v>
                </c:pt>
                <c:pt idx="37855">
                  <c:v>1</c:v>
                </c:pt>
                <c:pt idx="37856">
                  <c:v>1</c:v>
                </c:pt>
                <c:pt idx="37857">
                  <c:v>1</c:v>
                </c:pt>
                <c:pt idx="37858">
                  <c:v>1</c:v>
                </c:pt>
                <c:pt idx="37859">
                  <c:v>1</c:v>
                </c:pt>
                <c:pt idx="37860">
                  <c:v>1</c:v>
                </c:pt>
                <c:pt idx="37861">
                  <c:v>1</c:v>
                </c:pt>
                <c:pt idx="37862">
                  <c:v>1</c:v>
                </c:pt>
                <c:pt idx="37863">
                  <c:v>1</c:v>
                </c:pt>
                <c:pt idx="37864">
                  <c:v>1</c:v>
                </c:pt>
                <c:pt idx="37865">
                  <c:v>1</c:v>
                </c:pt>
                <c:pt idx="37866">
                  <c:v>1</c:v>
                </c:pt>
                <c:pt idx="37867">
                  <c:v>1</c:v>
                </c:pt>
                <c:pt idx="37868">
                  <c:v>1</c:v>
                </c:pt>
                <c:pt idx="37869">
                  <c:v>1</c:v>
                </c:pt>
                <c:pt idx="37870">
                  <c:v>1</c:v>
                </c:pt>
                <c:pt idx="37871">
                  <c:v>1</c:v>
                </c:pt>
                <c:pt idx="37872">
                  <c:v>1</c:v>
                </c:pt>
                <c:pt idx="37873">
                  <c:v>1</c:v>
                </c:pt>
                <c:pt idx="37874">
                  <c:v>1</c:v>
                </c:pt>
                <c:pt idx="37875">
                  <c:v>1</c:v>
                </c:pt>
                <c:pt idx="37876">
                  <c:v>1</c:v>
                </c:pt>
                <c:pt idx="37877">
                  <c:v>1</c:v>
                </c:pt>
                <c:pt idx="37878">
                  <c:v>1</c:v>
                </c:pt>
                <c:pt idx="37879">
                  <c:v>1</c:v>
                </c:pt>
                <c:pt idx="37880">
                  <c:v>1</c:v>
                </c:pt>
                <c:pt idx="37881">
                  <c:v>1</c:v>
                </c:pt>
                <c:pt idx="37882">
                  <c:v>1</c:v>
                </c:pt>
                <c:pt idx="37883">
                  <c:v>0.5</c:v>
                </c:pt>
                <c:pt idx="37884">
                  <c:v>1</c:v>
                </c:pt>
                <c:pt idx="37885">
                  <c:v>1</c:v>
                </c:pt>
                <c:pt idx="37886">
                  <c:v>1</c:v>
                </c:pt>
                <c:pt idx="37887">
                  <c:v>0.5</c:v>
                </c:pt>
                <c:pt idx="37888">
                  <c:v>1</c:v>
                </c:pt>
                <c:pt idx="37889">
                  <c:v>1</c:v>
                </c:pt>
                <c:pt idx="37890">
                  <c:v>1</c:v>
                </c:pt>
                <c:pt idx="37891">
                  <c:v>1</c:v>
                </c:pt>
                <c:pt idx="37892">
                  <c:v>1</c:v>
                </c:pt>
                <c:pt idx="37893">
                  <c:v>1</c:v>
                </c:pt>
                <c:pt idx="37894">
                  <c:v>1</c:v>
                </c:pt>
                <c:pt idx="37895">
                  <c:v>1</c:v>
                </c:pt>
                <c:pt idx="37896">
                  <c:v>1</c:v>
                </c:pt>
                <c:pt idx="37897">
                  <c:v>1</c:v>
                </c:pt>
                <c:pt idx="37898">
                  <c:v>1</c:v>
                </c:pt>
                <c:pt idx="37899">
                  <c:v>1</c:v>
                </c:pt>
                <c:pt idx="37900">
                  <c:v>1</c:v>
                </c:pt>
                <c:pt idx="37901">
                  <c:v>1</c:v>
                </c:pt>
                <c:pt idx="37902">
                  <c:v>1</c:v>
                </c:pt>
                <c:pt idx="37903">
                  <c:v>1</c:v>
                </c:pt>
                <c:pt idx="37904">
                  <c:v>1</c:v>
                </c:pt>
                <c:pt idx="37905">
                  <c:v>1</c:v>
                </c:pt>
                <c:pt idx="37906">
                  <c:v>1</c:v>
                </c:pt>
                <c:pt idx="37907">
                  <c:v>1</c:v>
                </c:pt>
                <c:pt idx="37908">
                  <c:v>1</c:v>
                </c:pt>
                <c:pt idx="37909">
                  <c:v>1</c:v>
                </c:pt>
                <c:pt idx="37910">
                  <c:v>1</c:v>
                </c:pt>
                <c:pt idx="37911">
                  <c:v>1</c:v>
                </c:pt>
                <c:pt idx="37912">
                  <c:v>1</c:v>
                </c:pt>
                <c:pt idx="37913">
                  <c:v>1</c:v>
                </c:pt>
                <c:pt idx="37914">
                  <c:v>1</c:v>
                </c:pt>
                <c:pt idx="37915">
                  <c:v>1</c:v>
                </c:pt>
                <c:pt idx="37916">
                  <c:v>1</c:v>
                </c:pt>
                <c:pt idx="37917">
                  <c:v>1</c:v>
                </c:pt>
                <c:pt idx="37918">
                  <c:v>1</c:v>
                </c:pt>
                <c:pt idx="37919">
                  <c:v>1</c:v>
                </c:pt>
                <c:pt idx="37920">
                  <c:v>1</c:v>
                </c:pt>
                <c:pt idx="37921">
                  <c:v>1</c:v>
                </c:pt>
                <c:pt idx="37922">
                  <c:v>1</c:v>
                </c:pt>
                <c:pt idx="37923">
                  <c:v>1</c:v>
                </c:pt>
                <c:pt idx="37924">
                  <c:v>1</c:v>
                </c:pt>
                <c:pt idx="37925">
                  <c:v>1</c:v>
                </c:pt>
                <c:pt idx="37926">
                  <c:v>1</c:v>
                </c:pt>
                <c:pt idx="37927">
                  <c:v>1</c:v>
                </c:pt>
                <c:pt idx="37928">
                  <c:v>1</c:v>
                </c:pt>
                <c:pt idx="37929">
                  <c:v>1</c:v>
                </c:pt>
                <c:pt idx="37930">
                  <c:v>1</c:v>
                </c:pt>
                <c:pt idx="37931">
                  <c:v>1</c:v>
                </c:pt>
                <c:pt idx="37932">
                  <c:v>1</c:v>
                </c:pt>
                <c:pt idx="37933">
                  <c:v>1</c:v>
                </c:pt>
                <c:pt idx="37934">
                  <c:v>1</c:v>
                </c:pt>
                <c:pt idx="37935">
                  <c:v>1</c:v>
                </c:pt>
                <c:pt idx="37936">
                  <c:v>1</c:v>
                </c:pt>
                <c:pt idx="37937">
                  <c:v>1</c:v>
                </c:pt>
                <c:pt idx="37938">
                  <c:v>1</c:v>
                </c:pt>
                <c:pt idx="37939">
                  <c:v>1</c:v>
                </c:pt>
                <c:pt idx="37940">
                  <c:v>1</c:v>
                </c:pt>
                <c:pt idx="37941">
                  <c:v>1</c:v>
                </c:pt>
                <c:pt idx="37942">
                  <c:v>1</c:v>
                </c:pt>
                <c:pt idx="37943">
                  <c:v>1</c:v>
                </c:pt>
                <c:pt idx="37944">
                  <c:v>1</c:v>
                </c:pt>
                <c:pt idx="37945">
                  <c:v>1</c:v>
                </c:pt>
                <c:pt idx="37946">
                  <c:v>1</c:v>
                </c:pt>
                <c:pt idx="37947">
                  <c:v>1</c:v>
                </c:pt>
                <c:pt idx="37948">
                  <c:v>1</c:v>
                </c:pt>
                <c:pt idx="37949">
                  <c:v>1</c:v>
                </c:pt>
                <c:pt idx="37950">
                  <c:v>1</c:v>
                </c:pt>
                <c:pt idx="37951">
                  <c:v>1</c:v>
                </c:pt>
                <c:pt idx="37952">
                  <c:v>1</c:v>
                </c:pt>
                <c:pt idx="37953">
                  <c:v>1</c:v>
                </c:pt>
                <c:pt idx="37954">
                  <c:v>1</c:v>
                </c:pt>
                <c:pt idx="37955">
                  <c:v>1</c:v>
                </c:pt>
                <c:pt idx="37956">
                  <c:v>1</c:v>
                </c:pt>
                <c:pt idx="37957">
                  <c:v>1</c:v>
                </c:pt>
                <c:pt idx="37958">
                  <c:v>1</c:v>
                </c:pt>
                <c:pt idx="37959">
                  <c:v>1</c:v>
                </c:pt>
                <c:pt idx="37960">
                  <c:v>1</c:v>
                </c:pt>
                <c:pt idx="37961">
                  <c:v>1</c:v>
                </c:pt>
                <c:pt idx="37962">
                  <c:v>1</c:v>
                </c:pt>
                <c:pt idx="37963">
                  <c:v>1</c:v>
                </c:pt>
                <c:pt idx="37964">
                  <c:v>1</c:v>
                </c:pt>
                <c:pt idx="37965">
                  <c:v>1</c:v>
                </c:pt>
                <c:pt idx="37966">
                  <c:v>1</c:v>
                </c:pt>
                <c:pt idx="37967">
                  <c:v>0.66666666699999999</c:v>
                </c:pt>
                <c:pt idx="37968">
                  <c:v>1</c:v>
                </c:pt>
                <c:pt idx="37969">
                  <c:v>1</c:v>
                </c:pt>
                <c:pt idx="37970">
                  <c:v>1</c:v>
                </c:pt>
                <c:pt idx="37971">
                  <c:v>1</c:v>
                </c:pt>
                <c:pt idx="37972">
                  <c:v>1</c:v>
                </c:pt>
                <c:pt idx="37973">
                  <c:v>1</c:v>
                </c:pt>
                <c:pt idx="37974">
                  <c:v>1</c:v>
                </c:pt>
                <c:pt idx="37975">
                  <c:v>1</c:v>
                </c:pt>
                <c:pt idx="37976">
                  <c:v>1</c:v>
                </c:pt>
                <c:pt idx="37977">
                  <c:v>1</c:v>
                </c:pt>
                <c:pt idx="37978">
                  <c:v>1</c:v>
                </c:pt>
                <c:pt idx="37979">
                  <c:v>1</c:v>
                </c:pt>
                <c:pt idx="37980">
                  <c:v>1</c:v>
                </c:pt>
                <c:pt idx="37981">
                  <c:v>1</c:v>
                </c:pt>
                <c:pt idx="37982">
                  <c:v>1</c:v>
                </c:pt>
                <c:pt idx="37983">
                  <c:v>1</c:v>
                </c:pt>
                <c:pt idx="37984">
                  <c:v>1</c:v>
                </c:pt>
                <c:pt idx="37985">
                  <c:v>1</c:v>
                </c:pt>
                <c:pt idx="37986">
                  <c:v>1</c:v>
                </c:pt>
                <c:pt idx="37987">
                  <c:v>1</c:v>
                </c:pt>
                <c:pt idx="37988">
                  <c:v>1</c:v>
                </c:pt>
                <c:pt idx="37989">
                  <c:v>1</c:v>
                </c:pt>
                <c:pt idx="37990">
                  <c:v>1</c:v>
                </c:pt>
                <c:pt idx="37991">
                  <c:v>1</c:v>
                </c:pt>
                <c:pt idx="37992">
                  <c:v>1</c:v>
                </c:pt>
                <c:pt idx="37993">
                  <c:v>1</c:v>
                </c:pt>
                <c:pt idx="37994">
                  <c:v>1</c:v>
                </c:pt>
                <c:pt idx="37995">
                  <c:v>1</c:v>
                </c:pt>
                <c:pt idx="37996">
                  <c:v>1</c:v>
                </c:pt>
                <c:pt idx="37997">
                  <c:v>1</c:v>
                </c:pt>
                <c:pt idx="37998">
                  <c:v>1</c:v>
                </c:pt>
                <c:pt idx="37999">
                  <c:v>1</c:v>
                </c:pt>
                <c:pt idx="38000">
                  <c:v>1</c:v>
                </c:pt>
                <c:pt idx="38001">
                  <c:v>1</c:v>
                </c:pt>
                <c:pt idx="38002">
                  <c:v>1</c:v>
                </c:pt>
                <c:pt idx="38003">
                  <c:v>1</c:v>
                </c:pt>
                <c:pt idx="38004">
                  <c:v>1</c:v>
                </c:pt>
                <c:pt idx="38005">
                  <c:v>1</c:v>
                </c:pt>
                <c:pt idx="38006">
                  <c:v>1</c:v>
                </c:pt>
                <c:pt idx="38007">
                  <c:v>1</c:v>
                </c:pt>
                <c:pt idx="38008">
                  <c:v>1</c:v>
                </c:pt>
                <c:pt idx="38009">
                  <c:v>1</c:v>
                </c:pt>
                <c:pt idx="38010">
                  <c:v>1</c:v>
                </c:pt>
                <c:pt idx="38011">
                  <c:v>1</c:v>
                </c:pt>
                <c:pt idx="38012">
                  <c:v>1</c:v>
                </c:pt>
                <c:pt idx="38013">
                  <c:v>1</c:v>
                </c:pt>
                <c:pt idx="38014">
                  <c:v>1</c:v>
                </c:pt>
                <c:pt idx="38015">
                  <c:v>1</c:v>
                </c:pt>
                <c:pt idx="38016">
                  <c:v>1</c:v>
                </c:pt>
                <c:pt idx="38017">
                  <c:v>1</c:v>
                </c:pt>
                <c:pt idx="38018">
                  <c:v>1</c:v>
                </c:pt>
                <c:pt idx="38019">
                  <c:v>1</c:v>
                </c:pt>
                <c:pt idx="38020">
                  <c:v>1</c:v>
                </c:pt>
                <c:pt idx="38021">
                  <c:v>1</c:v>
                </c:pt>
                <c:pt idx="38022">
                  <c:v>1</c:v>
                </c:pt>
                <c:pt idx="38023">
                  <c:v>1</c:v>
                </c:pt>
                <c:pt idx="38024">
                  <c:v>1</c:v>
                </c:pt>
                <c:pt idx="38025">
                  <c:v>1</c:v>
                </c:pt>
                <c:pt idx="38026">
                  <c:v>1</c:v>
                </c:pt>
                <c:pt idx="38027">
                  <c:v>1</c:v>
                </c:pt>
                <c:pt idx="38028">
                  <c:v>1</c:v>
                </c:pt>
                <c:pt idx="38029">
                  <c:v>1</c:v>
                </c:pt>
                <c:pt idx="38030">
                  <c:v>1</c:v>
                </c:pt>
                <c:pt idx="38031">
                  <c:v>1</c:v>
                </c:pt>
                <c:pt idx="38032">
                  <c:v>1</c:v>
                </c:pt>
                <c:pt idx="38033">
                  <c:v>1</c:v>
                </c:pt>
                <c:pt idx="38034">
                  <c:v>1</c:v>
                </c:pt>
                <c:pt idx="38035">
                  <c:v>1</c:v>
                </c:pt>
                <c:pt idx="38036">
                  <c:v>1</c:v>
                </c:pt>
                <c:pt idx="38037">
                  <c:v>1</c:v>
                </c:pt>
                <c:pt idx="38038">
                  <c:v>1</c:v>
                </c:pt>
                <c:pt idx="38039">
                  <c:v>1</c:v>
                </c:pt>
                <c:pt idx="38040">
                  <c:v>1</c:v>
                </c:pt>
                <c:pt idx="38041">
                  <c:v>1</c:v>
                </c:pt>
                <c:pt idx="38042">
                  <c:v>1</c:v>
                </c:pt>
                <c:pt idx="38043">
                  <c:v>1</c:v>
                </c:pt>
                <c:pt idx="38044">
                  <c:v>1</c:v>
                </c:pt>
                <c:pt idx="38045">
                  <c:v>1</c:v>
                </c:pt>
                <c:pt idx="38046">
                  <c:v>1</c:v>
                </c:pt>
                <c:pt idx="38047">
                  <c:v>1</c:v>
                </c:pt>
                <c:pt idx="38048">
                  <c:v>1</c:v>
                </c:pt>
                <c:pt idx="38049">
                  <c:v>1</c:v>
                </c:pt>
                <c:pt idx="38050">
                  <c:v>1</c:v>
                </c:pt>
                <c:pt idx="38051">
                  <c:v>1</c:v>
                </c:pt>
                <c:pt idx="38052">
                  <c:v>1</c:v>
                </c:pt>
                <c:pt idx="38053">
                  <c:v>1</c:v>
                </c:pt>
                <c:pt idx="38054">
                  <c:v>1</c:v>
                </c:pt>
                <c:pt idx="38055">
                  <c:v>1</c:v>
                </c:pt>
                <c:pt idx="38056">
                  <c:v>1</c:v>
                </c:pt>
                <c:pt idx="38057">
                  <c:v>1</c:v>
                </c:pt>
                <c:pt idx="38058">
                  <c:v>1</c:v>
                </c:pt>
                <c:pt idx="38059">
                  <c:v>1</c:v>
                </c:pt>
                <c:pt idx="38060">
                  <c:v>1</c:v>
                </c:pt>
                <c:pt idx="38061">
                  <c:v>1</c:v>
                </c:pt>
                <c:pt idx="38062">
                  <c:v>1</c:v>
                </c:pt>
                <c:pt idx="38063">
                  <c:v>1</c:v>
                </c:pt>
                <c:pt idx="38064">
                  <c:v>1</c:v>
                </c:pt>
                <c:pt idx="38065">
                  <c:v>1</c:v>
                </c:pt>
                <c:pt idx="38066">
                  <c:v>1</c:v>
                </c:pt>
                <c:pt idx="38067">
                  <c:v>1</c:v>
                </c:pt>
                <c:pt idx="38068">
                  <c:v>1</c:v>
                </c:pt>
                <c:pt idx="38069">
                  <c:v>1</c:v>
                </c:pt>
                <c:pt idx="38070">
                  <c:v>1</c:v>
                </c:pt>
                <c:pt idx="38071">
                  <c:v>1</c:v>
                </c:pt>
                <c:pt idx="38072">
                  <c:v>1</c:v>
                </c:pt>
                <c:pt idx="38073">
                  <c:v>1</c:v>
                </c:pt>
                <c:pt idx="38074">
                  <c:v>1</c:v>
                </c:pt>
                <c:pt idx="38075">
                  <c:v>1</c:v>
                </c:pt>
                <c:pt idx="38076">
                  <c:v>1</c:v>
                </c:pt>
                <c:pt idx="38077">
                  <c:v>1</c:v>
                </c:pt>
                <c:pt idx="38078">
                  <c:v>1</c:v>
                </c:pt>
                <c:pt idx="38079">
                  <c:v>1</c:v>
                </c:pt>
                <c:pt idx="38080">
                  <c:v>1</c:v>
                </c:pt>
                <c:pt idx="38081">
                  <c:v>1</c:v>
                </c:pt>
                <c:pt idx="38082">
                  <c:v>1</c:v>
                </c:pt>
                <c:pt idx="38083">
                  <c:v>1</c:v>
                </c:pt>
                <c:pt idx="38084">
                  <c:v>1</c:v>
                </c:pt>
                <c:pt idx="38085">
                  <c:v>1</c:v>
                </c:pt>
                <c:pt idx="38086">
                  <c:v>1</c:v>
                </c:pt>
                <c:pt idx="38087">
                  <c:v>1</c:v>
                </c:pt>
                <c:pt idx="38088">
                  <c:v>1</c:v>
                </c:pt>
                <c:pt idx="38089">
                  <c:v>1</c:v>
                </c:pt>
                <c:pt idx="38090">
                  <c:v>1</c:v>
                </c:pt>
                <c:pt idx="38091">
                  <c:v>1</c:v>
                </c:pt>
                <c:pt idx="38092">
                  <c:v>1</c:v>
                </c:pt>
                <c:pt idx="38093">
                  <c:v>1</c:v>
                </c:pt>
                <c:pt idx="38094">
                  <c:v>1</c:v>
                </c:pt>
                <c:pt idx="38095">
                  <c:v>1</c:v>
                </c:pt>
                <c:pt idx="38096">
                  <c:v>1</c:v>
                </c:pt>
                <c:pt idx="38097">
                  <c:v>1</c:v>
                </c:pt>
                <c:pt idx="38098">
                  <c:v>1</c:v>
                </c:pt>
                <c:pt idx="38099">
                  <c:v>1</c:v>
                </c:pt>
                <c:pt idx="38100">
                  <c:v>1</c:v>
                </c:pt>
                <c:pt idx="38101">
                  <c:v>1</c:v>
                </c:pt>
                <c:pt idx="38102">
                  <c:v>1</c:v>
                </c:pt>
                <c:pt idx="38103">
                  <c:v>1</c:v>
                </c:pt>
                <c:pt idx="38104">
                  <c:v>1</c:v>
                </c:pt>
                <c:pt idx="38105">
                  <c:v>1</c:v>
                </c:pt>
                <c:pt idx="38106">
                  <c:v>1</c:v>
                </c:pt>
                <c:pt idx="38107">
                  <c:v>1</c:v>
                </c:pt>
                <c:pt idx="38108">
                  <c:v>1</c:v>
                </c:pt>
                <c:pt idx="38109">
                  <c:v>1</c:v>
                </c:pt>
                <c:pt idx="38110">
                  <c:v>1</c:v>
                </c:pt>
                <c:pt idx="38111">
                  <c:v>1</c:v>
                </c:pt>
                <c:pt idx="38112">
                  <c:v>1</c:v>
                </c:pt>
                <c:pt idx="38113">
                  <c:v>1</c:v>
                </c:pt>
                <c:pt idx="38114">
                  <c:v>1</c:v>
                </c:pt>
                <c:pt idx="38115">
                  <c:v>1</c:v>
                </c:pt>
                <c:pt idx="38116">
                  <c:v>1</c:v>
                </c:pt>
                <c:pt idx="38117">
                  <c:v>1</c:v>
                </c:pt>
                <c:pt idx="38118">
                  <c:v>1</c:v>
                </c:pt>
                <c:pt idx="38119">
                  <c:v>1</c:v>
                </c:pt>
                <c:pt idx="38120">
                  <c:v>1</c:v>
                </c:pt>
                <c:pt idx="38121">
                  <c:v>1</c:v>
                </c:pt>
                <c:pt idx="38122">
                  <c:v>1</c:v>
                </c:pt>
                <c:pt idx="38123">
                  <c:v>1</c:v>
                </c:pt>
                <c:pt idx="38124">
                  <c:v>1</c:v>
                </c:pt>
                <c:pt idx="38125">
                  <c:v>1</c:v>
                </c:pt>
                <c:pt idx="38126">
                  <c:v>1</c:v>
                </c:pt>
                <c:pt idx="38127">
                  <c:v>1</c:v>
                </c:pt>
                <c:pt idx="38128">
                  <c:v>1</c:v>
                </c:pt>
                <c:pt idx="38129">
                  <c:v>1</c:v>
                </c:pt>
                <c:pt idx="38130">
                  <c:v>1</c:v>
                </c:pt>
                <c:pt idx="38131">
                  <c:v>1</c:v>
                </c:pt>
                <c:pt idx="38132">
                  <c:v>1</c:v>
                </c:pt>
                <c:pt idx="38133">
                  <c:v>1</c:v>
                </c:pt>
                <c:pt idx="38134">
                  <c:v>1</c:v>
                </c:pt>
                <c:pt idx="38135">
                  <c:v>1</c:v>
                </c:pt>
                <c:pt idx="38136">
                  <c:v>1</c:v>
                </c:pt>
                <c:pt idx="38137">
                  <c:v>1</c:v>
                </c:pt>
                <c:pt idx="38138">
                  <c:v>1</c:v>
                </c:pt>
                <c:pt idx="38139">
                  <c:v>1</c:v>
                </c:pt>
                <c:pt idx="38140">
                  <c:v>1</c:v>
                </c:pt>
                <c:pt idx="38141">
                  <c:v>1</c:v>
                </c:pt>
                <c:pt idx="38142">
                  <c:v>1</c:v>
                </c:pt>
                <c:pt idx="38143">
                  <c:v>1</c:v>
                </c:pt>
                <c:pt idx="38144">
                  <c:v>1</c:v>
                </c:pt>
                <c:pt idx="38145">
                  <c:v>1</c:v>
                </c:pt>
                <c:pt idx="38146">
                  <c:v>1</c:v>
                </c:pt>
                <c:pt idx="38147">
                  <c:v>1</c:v>
                </c:pt>
                <c:pt idx="38148">
                  <c:v>1</c:v>
                </c:pt>
                <c:pt idx="38149">
                  <c:v>1</c:v>
                </c:pt>
                <c:pt idx="38150">
                  <c:v>1</c:v>
                </c:pt>
                <c:pt idx="38151">
                  <c:v>1</c:v>
                </c:pt>
                <c:pt idx="38152">
                  <c:v>1</c:v>
                </c:pt>
                <c:pt idx="38153">
                  <c:v>1</c:v>
                </c:pt>
                <c:pt idx="38154">
                  <c:v>1</c:v>
                </c:pt>
                <c:pt idx="38155">
                  <c:v>1</c:v>
                </c:pt>
                <c:pt idx="38156">
                  <c:v>1</c:v>
                </c:pt>
                <c:pt idx="38157">
                  <c:v>1</c:v>
                </c:pt>
                <c:pt idx="38158">
                  <c:v>1</c:v>
                </c:pt>
                <c:pt idx="38159">
                  <c:v>1</c:v>
                </c:pt>
                <c:pt idx="38160">
                  <c:v>1</c:v>
                </c:pt>
                <c:pt idx="38161">
                  <c:v>1</c:v>
                </c:pt>
                <c:pt idx="38162">
                  <c:v>1</c:v>
                </c:pt>
                <c:pt idx="38163">
                  <c:v>1</c:v>
                </c:pt>
                <c:pt idx="38164">
                  <c:v>1</c:v>
                </c:pt>
                <c:pt idx="38165">
                  <c:v>1</c:v>
                </c:pt>
                <c:pt idx="38166">
                  <c:v>1</c:v>
                </c:pt>
                <c:pt idx="38167">
                  <c:v>1</c:v>
                </c:pt>
                <c:pt idx="38168">
                  <c:v>1</c:v>
                </c:pt>
                <c:pt idx="38169">
                  <c:v>1</c:v>
                </c:pt>
                <c:pt idx="38170">
                  <c:v>1</c:v>
                </c:pt>
                <c:pt idx="38171">
                  <c:v>1</c:v>
                </c:pt>
                <c:pt idx="38172">
                  <c:v>1</c:v>
                </c:pt>
                <c:pt idx="38173">
                  <c:v>1</c:v>
                </c:pt>
                <c:pt idx="38174">
                  <c:v>1</c:v>
                </c:pt>
                <c:pt idx="38175">
                  <c:v>1</c:v>
                </c:pt>
                <c:pt idx="38176">
                  <c:v>1</c:v>
                </c:pt>
                <c:pt idx="38177">
                  <c:v>1</c:v>
                </c:pt>
                <c:pt idx="38178">
                  <c:v>1</c:v>
                </c:pt>
                <c:pt idx="38179">
                  <c:v>1</c:v>
                </c:pt>
                <c:pt idx="38180">
                  <c:v>1</c:v>
                </c:pt>
                <c:pt idx="38181">
                  <c:v>1</c:v>
                </c:pt>
                <c:pt idx="38182">
                  <c:v>1</c:v>
                </c:pt>
                <c:pt idx="38183">
                  <c:v>1</c:v>
                </c:pt>
                <c:pt idx="38184">
                  <c:v>1</c:v>
                </c:pt>
                <c:pt idx="38185">
                  <c:v>1</c:v>
                </c:pt>
                <c:pt idx="38186">
                  <c:v>1</c:v>
                </c:pt>
                <c:pt idx="38187">
                  <c:v>1</c:v>
                </c:pt>
                <c:pt idx="38188">
                  <c:v>1</c:v>
                </c:pt>
                <c:pt idx="38189">
                  <c:v>1</c:v>
                </c:pt>
                <c:pt idx="38190">
                  <c:v>1</c:v>
                </c:pt>
                <c:pt idx="38191">
                  <c:v>1</c:v>
                </c:pt>
                <c:pt idx="38192">
                  <c:v>1</c:v>
                </c:pt>
                <c:pt idx="38193">
                  <c:v>1</c:v>
                </c:pt>
                <c:pt idx="38194">
                  <c:v>1</c:v>
                </c:pt>
                <c:pt idx="38195">
                  <c:v>1</c:v>
                </c:pt>
                <c:pt idx="38196">
                  <c:v>1</c:v>
                </c:pt>
                <c:pt idx="38197">
                  <c:v>1</c:v>
                </c:pt>
                <c:pt idx="38198">
                  <c:v>1</c:v>
                </c:pt>
                <c:pt idx="38199">
                  <c:v>1</c:v>
                </c:pt>
                <c:pt idx="38200">
                  <c:v>1</c:v>
                </c:pt>
                <c:pt idx="38201">
                  <c:v>1</c:v>
                </c:pt>
                <c:pt idx="38202">
                  <c:v>1</c:v>
                </c:pt>
                <c:pt idx="38203">
                  <c:v>1</c:v>
                </c:pt>
                <c:pt idx="38204">
                  <c:v>0.66666666699999999</c:v>
                </c:pt>
                <c:pt idx="38205">
                  <c:v>1</c:v>
                </c:pt>
                <c:pt idx="38206">
                  <c:v>1</c:v>
                </c:pt>
                <c:pt idx="38207">
                  <c:v>1</c:v>
                </c:pt>
                <c:pt idx="38208">
                  <c:v>1</c:v>
                </c:pt>
                <c:pt idx="38209">
                  <c:v>1</c:v>
                </c:pt>
                <c:pt idx="38210">
                  <c:v>1</c:v>
                </c:pt>
                <c:pt idx="38211">
                  <c:v>1</c:v>
                </c:pt>
                <c:pt idx="38212">
                  <c:v>1</c:v>
                </c:pt>
                <c:pt idx="38213">
                  <c:v>1</c:v>
                </c:pt>
                <c:pt idx="38214">
                  <c:v>1</c:v>
                </c:pt>
                <c:pt idx="38215">
                  <c:v>1</c:v>
                </c:pt>
                <c:pt idx="38216">
                  <c:v>1</c:v>
                </c:pt>
                <c:pt idx="38217">
                  <c:v>1</c:v>
                </c:pt>
                <c:pt idx="38218">
                  <c:v>1</c:v>
                </c:pt>
                <c:pt idx="38219">
                  <c:v>1</c:v>
                </c:pt>
                <c:pt idx="38220">
                  <c:v>1</c:v>
                </c:pt>
                <c:pt idx="38221">
                  <c:v>1</c:v>
                </c:pt>
                <c:pt idx="38222">
                  <c:v>1</c:v>
                </c:pt>
                <c:pt idx="38223">
                  <c:v>1</c:v>
                </c:pt>
                <c:pt idx="38224">
                  <c:v>1</c:v>
                </c:pt>
                <c:pt idx="38225">
                  <c:v>1</c:v>
                </c:pt>
                <c:pt idx="38226">
                  <c:v>1</c:v>
                </c:pt>
                <c:pt idx="38227">
                  <c:v>1</c:v>
                </c:pt>
                <c:pt idx="38228">
                  <c:v>1</c:v>
                </c:pt>
                <c:pt idx="38229">
                  <c:v>1</c:v>
                </c:pt>
                <c:pt idx="38230">
                  <c:v>1</c:v>
                </c:pt>
                <c:pt idx="38231">
                  <c:v>1</c:v>
                </c:pt>
                <c:pt idx="38232">
                  <c:v>1</c:v>
                </c:pt>
                <c:pt idx="38233">
                  <c:v>1</c:v>
                </c:pt>
                <c:pt idx="38234">
                  <c:v>1</c:v>
                </c:pt>
                <c:pt idx="38235">
                  <c:v>1</c:v>
                </c:pt>
                <c:pt idx="38236">
                  <c:v>1</c:v>
                </c:pt>
                <c:pt idx="38237">
                  <c:v>1</c:v>
                </c:pt>
                <c:pt idx="38238">
                  <c:v>1</c:v>
                </c:pt>
                <c:pt idx="38239">
                  <c:v>1</c:v>
                </c:pt>
                <c:pt idx="38240">
                  <c:v>1</c:v>
                </c:pt>
                <c:pt idx="38241">
                  <c:v>1</c:v>
                </c:pt>
                <c:pt idx="38242">
                  <c:v>1</c:v>
                </c:pt>
                <c:pt idx="38243">
                  <c:v>1</c:v>
                </c:pt>
                <c:pt idx="38244">
                  <c:v>1</c:v>
                </c:pt>
                <c:pt idx="38245">
                  <c:v>1</c:v>
                </c:pt>
                <c:pt idx="38246">
                  <c:v>1</c:v>
                </c:pt>
                <c:pt idx="38247">
                  <c:v>1</c:v>
                </c:pt>
                <c:pt idx="38248">
                  <c:v>1</c:v>
                </c:pt>
                <c:pt idx="38249">
                  <c:v>1</c:v>
                </c:pt>
                <c:pt idx="38250">
                  <c:v>1</c:v>
                </c:pt>
                <c:pt idx="38251">
                  <c:v>1</c:v>
                </c:pt>
                <c:pt idx="38252">
                  <c:v>1</c:v>
                </c:pt>
                <c:pt idx="38253">
                  <c:v>1</c:v>
                </c:pt>
                <c:pt idx="38254">
                  <c:v>1</c:v>
                </c:pt>
                <c:pt idx="38255">
                  <c:v>1</c:v>
                </c:pt>
                <c:pt idx="38256">
                  <c:v>1</c:v>
                </c:pt>
                <c:pt idx="38257">
                  <c:v>1</c:v>
                </c:pt>
                <c:pt idx="38258">
                  <c:v>1</c:v>
                </c:pt>
                <c:pt idx="38259">
                  <c:v>1</c:v>
                </c:pt>
                <c:pt idx="38260">
                  <c:v>1</c:v>
                </c:pt>
                <c:pt idx="38261">
                  <c:v>1</c:v>
                </c:pt>
                <c:pt idx="38262">
                  <c:v>1</c:v>
                </c:pt>
                <c:pt idx="38263">
                  <c:v>1</c:v>
                </c:pt>
                <c:pt idx="38264">
                  <c:v>1</c:v>
                </c:pt>
                <c:pt idx="38265">
                  <c:v>1</c:v>
                </c:pt>
                <c:pt idx="38266">
                  <c:v>1</c:v>
                </c:pt>
                <c:pt idx="38267">
                  <c:v>1</c:v>
                </c:pt>
                <c:pt idx="38268">
                  <c:v>1</c:v>
                </c:pt>
                <c:pt idx="38269">
                  <c:v>1</c:v>
                </c:pt>
                <c:pt idx="38270">
                  <c:v>1</c:v>
                </c:pt>
                <c:pt idx="38271">
                  <c:v>1</c:v>
                </c:pt>
                <c:pt idx="38272">
                  <c:v>1</c:v>
                </c:pt>
                <c:pt idx="38273">
                  <c:v>1</c:v>
                </c:pt>
                <c:pt idx="38274">
                  <c:v>1</c:v>
                </c:pt>
                <c:pt idx="38275">
                  <c:v>1</c:v>
                </c:pt>
                <c:pt idx="38276">
                  <c:v>1</c:v>
                </c:pt>
                <c:pt idx="38277">
                  <c:v>1</c:v>
                </c:pt>
                <c:pt idx="38278">
                  <c:v>1</c:v>
                </c:pt>
                <c:pt idx="38279">
                  <c:v>1</c:v>
                </c:pt>
                <c:pt idx="38280">
                  <c:v>1</c:v>
                </c:pt>
                <c:pt idx="38281">
                  <c:v>1</c:v>
                </c:pt>
                <c:pt idx="38282">
                  <c:v>1</c:v>
                </c:pt>
                <c:pt idx="38283">
                  <c:v>1</c:v>
                </c:pt>
                <c:pt idx="38284">
                  <c:v>1</c:v>
                </c:pt>
                <c:pt idx="38285">
                  <c:v>1</c:v>
                </c:pt>
                <c:pt idx="38286">
                  <c:v>1</c:v>
                </c:pt>
                <c:pt idx="38287">
                  <c:v>1</c:v>
                </c:pt>
                <c:pt idx="38288">
                  <c:v>1</c:v>
                </c:pt>
                <c:pt idx="38289">
                  <c:v>1</c:v>
                </c:pt>
                <c:pt idx="38290">
                  <c:v>1</c:v>
                </c:pt>
                <c:pt idx="38291">
                  <c:v>1</c:v>
                </c:pt>
                <c:pt idx="38292">
                  <c:v>1</c:v>
                </c:pt>
                <c:pt idx="38293">
                  <c:v>1</c:v>
                </c:pt>
                <c:pt idx="38294">
                  <c:v>1</c:v>
                </c:pt>
                <c:pt idx="38295">
                  <c:v>1</c:v>
                </c:pt>
                <c:pt idx="38296">
                  <c:v>1</c:v>
                </c:pt>
                <c:pt idx="38297">
                  <c:v>1</c:v>
                </c:pt>
                <c:pt idx="38298">
                  <c:v>1</c:v>
                </c:pt>
                <c:pt idx="38299">
                  <c:v>1</c:v>
                </c:pt>
                <c:pt idx="38300">
                  <c:v>1</c:v>
                </c:pt>
                <c:pt idx="38301">
                  <c:v>1</c:v>
                </c:pt>
                <c:pt idx="38302">
                  <c:v>1</c:v>
                </c:pt>
                <c:pt idx="38303">
                  <c:v>1</c:v>
                </c:pt>
                <c:pt idx="38304">
                  <c:v>0.33333333300000001</c:v>
                </c:pt>
                <c:pt idx="38305">
                  <c:v>1</c:v>
                </c:pt>
                <c:pt idx="38306">
                  <c:v>1</c:v>
                </c:pt>
                <c:pt idx="38307">
                  <c:v>1</c:v>
                </c:pt>
                <c:pt idx="38308">
                  <c:v>1</c:v>
                </c:pt>
                <c:pt idx="38309">
                  <c:v>1</c:v>
                </c:pt>
                <c:pt idx="38310">
                  <c:v>1</c:v>
                </c:pt>
                <c:pt idx="38311">
                  <c:v>1</c:v>
                </c:pt>
                <c:pt idx="38312">
                  <c:v>1</c:v>
                </c:pt>
                <c:pt idx="38313">
                  <c:v>1</c:v>
                </c:pt>
                <c:pt idx="38314">
                  <c:v>1</c:v>
                </c:pt>
                <c:pt idx="38315">
                  <c:v>1</c:v>
                </c:pt>
                <c:pt idx="38316">
                  <c:v>1</c:v>
                </c:pt>
                <c:pt idx="38317">
                  <c:v>1</c:v>
                </c:pt>
                <c:pt idx="38318">
                  <c:v>1</c:v>
                </c:pt>
                <c:pt idx="38319">
                  <c:v>1</c:v>
                </c:pt>
                <c:pt idx="38320">
                  <c:v>1</c:v>
                </c:pt>
                <c:pt idx="38321">
                  <c:v>1</c:v>
                </c:pt>
                <c:pt idx="38322">
                  <c:v>1</c:v>
                </c:pt>
                <c:pt idx="38323">
                  <c:v>1</c:v>
                </c:pt>
                <c:pt idx="38324">
                  <c:v>1</c:v>
                </c:pt>
                <c:pt idx="38325">
                  <c:v>1</c:v>
                </c:pt>
                <c:pt idx="38326">
                  <c:v>1</c:v>
                </c:pt>
                <c:pt idx="38327">
                  <c:v>1</c:v>
                </c:pt>
                <c:pt idx="38328">
                  <c:v>1</c:v>
                </c:pt>
                <c:pt idx="38329">
                  <c:v>1</c:v>
                </c:pt>
                <c:pt idx="38330">
                  <c:v>1</c:v>
                </c:pt>
                <c:pt idx="38331">
                  <c:v>1</c:v>
                </c:pt>
                <c:pt idx="38332">
                  <c:v>1</c:v>
                </c:pt>
                <c:pt idx="38333">
                  <c:v>0.83333333300000001</c:v>
                </c:pt>
                <c:pt idx="38334">
                  <c:v>1</c:v>
                </c:pt>
                <c:pt idx="38335">
                  <c:v>1</c:v>
                </c:pt>
                <c:pt idx="38336">
                  <c:v>1</c:v>
                </c:pt>
                <c:pt idx="38337">
                  <c:v>1</c:v>
                </c:pt>
                <c:pt idx="38338">
                  <c:v>1</c:v>
                </c:pt>
                <c:pt idx="38339">
                  <c:v>1</c:v>
                </c:pt>
                <c:pt idx="38340">
                  <c:v>1</c:v>
                </c:pt>
                <c:pt idx="38341">
                  <c:v>1</c:v>
                </c:pt>
                <c:pt idx="38342">
                  <c:v>1</c:v>
                </c:pt>
                <c:pt idx="38343">
                  <c:v>1</c:v>
                </c:pt>
                <c:pt idx="38344">
                  <c:v>1</c:v>
                </c:pt>
                <c:pt idx="38345">
                  <c:v>1</c:v>
                </c:pt>
                <c:pt idx="38346">
                  <c:v>1</c:v>
                </c:pt>
                <c:pt idx="38347">
                  <c:v>1</c:v>
                </c:pt>
                <c:pt idx="38348">
                  <c:v>1</c:v>
                </c:pt>
                <c:pt idx="38349">
                  <c:v>1</c:v>
                </c:pt>
                <c:pt idx="38350">
                  <c:v>1</c:v>
                </c:pt>
                <c:pt idx="38351">
                  <c:v>1</c:v>
                </c:pt>
                <c:pt idx="38352">
                  <c:v>1</c:v>
                </c:pt>
                <c:pt idx="38353">
                  <c:v>1</c:v>
                </c:pt>
                <c:pt idx="38354">
                  <c:v>1</c:v>
                </c:pt>
                <c:pt idx="38355">
                  <c:v>1</c:v>
                </c:pt>
                <c:pt idx="38356">
                  <c:v>1</c:v>
                </c:pt>
                <c:pt idx="38357">
                  <c:v>1</c:v>
                </c:pt>
                <c:pt idx="38358">
                  <c:v>1</c:v>
                </c:pt>
                <c:pt idx="38359">
                  <c:v>1</c:v>
                </c:pt>
                <c:pt idx="38360">
                  <c:v>1</c:v>
                </c:pt>
                <c:pt idx="38361">
                  <c:v>1</c:v>
                </c:pt>
                <c:pt idx="38362">
                  <c:v>1</c:v>
                </c:pt>
                <c:pt idx="38363">
                  <c:v>1</c:v>
                </c:pt>
                <c:pt idx="38364">
                  <c:v>1</c:v>
                </c:pt>
                <c:pt idx="38365">
                  <c:v>1</c:v>
                </c:pt>
                <c:pt idx="38366">
                  <c:v>1</c:v>
                </c:pt>
                <c:pt idx="38367">
                  <c:v>1</c:v>
                </c:pt>
                <c:pt idx="38368">
                  <c:v>1</c:v>
                </c:pt>
                <c:pt idx="38369">
                  <c:v>1</c:v>
                </c:pt>
                <c:pt idx="38370">
                  <c:v>1</c:v>
                </c:pt>
                <c:pt idx="38371">
                  <c:v>1</c:v>
                </c:pt>
                <c:pt idx="38372">
                  <c:v>1</c:v>
                </c:pt>
                <c:pt idx="38373">
                  <c:v>1</c:v>
                </c:pt>
                <c:pt idx="38374">
                  <c:v>1</c:v>
                </c:pt>
                <c:pt idx="38375">
                  <c:v>1</c:v>
                </c:pt>
                <c:pt idx="38376">
                  <c:v>1</c:v>
                </c:pt>
                <c:pt idx="38377">
                  <c:v>1</c:v>
                </c:pt>
                <c:pt idx="38378">
                  <c:v>1</c:v>
                </c:pt>
                <c:pt idx="38379">
                  <c:v>1</c:v>
                </c:pt>
                <c:pt idx="38380">
                  <c:v>1</c:v>
                </c:pt>
                <c:pt idx="38381">
                  <c:v>1</c:v>
                </c:pt>
                <c:pt idx="38382">
                  <c:v>1</c:v>
                </c:pt>
                <c:pt idx="38383">
                  <c:v>1</c:v>
                </c:pt>
                <c:pt idx="38384">
                  <c:v>1</c:v>
                </c:pt>
                <c:pt idx="38385">
                  <c:v>1</c:v>
                </c:pt>
                <c:pt idx="38386">
                  <c:v>1</c:v>
                </c:pt>
                <c:pt idx="38387">
                  <c:v>1</c:v>
                </c:pt>
                <c:pt idx="38388">
                  <c:v>1</c:v>
                </c:pt>
                <c:pt idx="38389">
                  <c:v>1</c:v>
                </c:pt>
                <c:pt idx="38390">
                  <c:v>1</c:v>
                </c:pt>
                <c:pt idx="38391">
                  <c:v>1</c:v>
                </c:pt>
                <c:pt idx="38392">
                  <c:v>1</c:v>
                </c:pt>
                <c:pt idx="38393">
                  <c:v>1</c:v>
                </c:pt>
                <c:pt idx="38394">
                  <c:v>1</c:v>
                </c:pt>
                <c:pt idx="38395">
                  <c:v>1</c:v>
                </c:pt>
                <c:pt idx="38396">
                  <c:v>1</c:v>
                </c:pt>
                <c:pt idx="38397">
                  <c:v>1</c:v>
                </c:pt>
                <c:pt idx="38398">
                  <c:v>1</c:v>
                </c:pt>
                <c:pt idx="38399">
                  <c:v>1</c:v>
                </c:pt>
                <c:pt idx="38400">
                  <c:v>1</c:v>
                </c:pt>
                <c:pt idx="38401">
                  <c:v>1</c:v>
                </c:pt>
                <c:pt idx="38402">
                  <c:v>1</c:v>
                </c:pt>
                <c:pt idx="38403">
                  <c:v>1</c:v>
                </c:pt>
                <c:pt idx="38404">
                  <c:v>1</c:v>
                </c:pt>
                <c:pt idx="38405">
                  <c:v>1</c:v>
                </c:pt>
                <c:pt idx="38406">
                  <c:v>1</c:v>
                </c:pt>
                <c:pt idx="38407">
                  <c:v>1</c:v>
                </c:pt>
                <c:pt idx="38408">
                  <c:v>1</c:v>
                </c:pt>
                <c:pt idx="38409">
                  <c:v>1</c:v>
                </c:pt>
                <c:pt idx="38410">
                  <c:v>1</c:v>
                </c:pt>
                <c:pt idx="38411">
                  <c:v>1</c:v>
                </c:pt>
                <c:pt idx="38412">
                  <c:v>1</c:v>
                </c:pt>
                <c:pt idx="38413">
                  <c:v>1</c:v>
                </c:pt>
                <c:pt idx="38414">
                  <c:v>1</c:v>
                </c:pt>
                <c:pt idx="38415">
                  <c:v>1</c:v>
                </c:pt>
                <c:pt idx="38416">
                  <c:v>1</c:v>
                </c:pt>
                <c:pt idx="38417">
                  <c:v>1</c:v>
                </c:pt>
                <c:pt idx="38418">
                  <c:v>1</c:v>
                </c:pt>
                <c:pt idx="38419">
                  <c:v>1</c:v>
                </c:pt>
                <c:pt idx="38420">
                  <c:v>1</c:v>
                </c:pt>
                <c:pt idx="38421">
                  <c:v>1</c:v>
                </c:pt>
                <c:pt idx="38422">
                  <c:v>1</c:v>
                </c:pt>
                <c:pt idx="38423">
                  <c:v>1</c:v>
                </c:pt>
                <c:pt idx="38424">
                  <c:v>1</c:v>
                </c:pt>
                <c:pt idx="38425">
                  <c:v>1</c:v>
                </c:pt>
                <c:pt idx="38426">
                  <c:v>1</c:v>
                </c:pt>
                <c:pt idx="38427">
                  <c:v>1</c:v>
                </c:pt>
                <c:pt idx="38428">
                  <c:v>1</c:v>
                </c:pt>
                <c:pt idx="38429">
                  <c:v>1</c:v>
                </c:pt>
                <c:pt idx="38430">
                  <c:v>1</c:v>
                </c:pt>
                <c:pt idx="38431">
                  <c:v>1</c:v>
                </c:pt>
                <c:pt idx="38432">
                  <c:v>1</c:v>
                </c:pt>
                <c:pt idx="38433">
                  <c:v>1</c:v>
                </c:pt>
                <c:pt idx="38434">
                  <c:v>1</c:v>
                </c:pt>
                <c:pt idx="38435">
                  <c:v>1</c:v>
                </c:pt>
                <c:pt idx="38436">
                  <c:v>1</c:v>
                </c:pt>
                <c:pt idx="38437">
                  <c:v>1</c:v>
                </c:pt>
                <c:pt idx="38438">
                  <c:v>1</c:v>
                </c:pt>
                <c:pt idx="38439">
                  <c:v>1</c:v>
                </c:pt>
                <c:pt idx="38440">
                  <c:v>0.16666666699999999</c:v>
                </c:pt>
                <c:pt idx="38441">
                  <c:v>1</c:v>
                </c:pt>
                <c:pt idx="38442">
                  <c:v>1</c:v>
                </c:pt>
                <c:pt idx="38443">
                  <c:v>1</c:v>
                </c:pt>
                <c:pt idx="38444">
                  <c:v>1</c:v>
                </c:pt>
                <c:pt idx="38445">
                  <c:v>1</c:v>
                </c:pt>
                <c:pt idx="38446">
                  <c:v>1</c:v>
                </c:pt>
                <c:pt idx="38447">
                  <c:v>1</c:v>
                </c:pt>
                <c:pt idx="38448">
                  <c:v>1</c:v>
                </c:pt>
                <c:pt idx="38449">
                  <c:v>1</c:v>
                </c:pt>
                <c:pt idx="38450">
                  <c:v>1</c:v>
                </c:pt>
                <c:pt idx="38451">
                  <c:v>1</c:v>
                </c:pt>
                <c:pt idx="38452">
                  <c:v>1</c:v>
                </c:pt>
                <c:pt idx="38453">
                  <c:v>1</c:v>
                </c:pt>
                <c:pt idx="38454">
                  <c:v>1</c:v>
                </c:pt>
                <c:pt idx="38455">
                  <c:v>1</c:v>
                </c:pt>
                <c:pt idx="38456">
                  <c:v>1</c:v>
                </c:pt>
                <c:pt idx="38457">
                  <c:v>1</c:v>
                </c:pt>
                <c:pt idx="38458">
                  <c:v>1</c:v>
                </c:pt>
                <c:pt idx="38459">
                  <c:v>1</c:v>
                </c:pt>
                <c:pt idx="38460">
                  <c:v>1</c:v>
                </c:pt>
                <c:pt idx="38461">
                  <c:v>1</c:v>
                </c:pt>
                <c:pt idx="38462">
                  <c:v>1</c:v>
                </c:pt>
                <c:pt idx="38463">
                  <c:v>1</c:v>
                </c:pt>
                <c:pt idx="38464">
                  <c:v>1</c:v>
                </c:pt>
                <c:pt idx="38465">
                  <c:v>1</c:v>
                </c:pt>
                <c:pt idx="38466">
                  <c:v>1</c:v>
                </c:pt>
                <c:pt idx="38467">
                  <c:v>1</c:v>
                </c:pt>
                <c:pt idx="38468">
                  <c:v>1</c:v>
                </c:pt>
                <c:pt idx="38469">
                  <c:v>1</c:v>
                </c:pt>
                <c:pt idx="38470">
                  <c:v>1</c:v>
                </c:pt>
                <c:pt idx="38471">
                  <c:v>1</c:v>
                </c:pt>
                <c:pt idx="38472">
                  <c:v>1</c:v>
                </c:pt>
                <c:pt idx="38473">
                  <c:v>1</c:v>
                </c:pt>
                <c:pt idx="38474">
                  <c:v>1</c:v>
                </c:pt>
                <c:pt idx="38475">
                  <c:v>1</c:v>
                </c:pt>
                <c:pt idx="38476">
                  <c:v>1</c:v>
                </c:pt>
                <c:pt idx="38477">
                  <c:v>1</c:v>
                </c:pt>
                <c:pt idx="38478">
                  <c:v>1</c:v>
                </c:pt>
                <c:pt idx="38479">
                  <c:v>1</c:v>
                </c:pt>
                <c:pt idx="38480">
                  <c:v>1</c:v>
                </c:pt>
                <c:pt idx="38481">
                  <c:v>1</c:v>
                </c:pt>
                <c:pt idx="38482">
                  <c:v>1</c:v>
                </c:pt>
                <c:pt idx="38483">
                  <c:v>1</c:v>
                </c:pt>
                <c:pt idx="38484">
                  <c:v>1</c:v>
                </c:pt>
                <c:pt idx="38485">
                  <c:v>1</c:v>
                </c:pt>
                <c:pt idx="38486">
                  <c:v>1</c:v>
                </c:pt>
                <c:pt idx="38487">
                  <c:v>1</c:v>
                </c:pt>
                <c:pt idx="38488">
                  <c:v>1</c:v>
                </c:pt>
                <c:pt idx="38489">
                  <c:v>1</c:v>
                </c:pt>
                <c:pt idx="38490">
                  <c:v>1</c:v>
                </c:pt>
                <c:pt idx="38491">
                  <c:v>1</c:v>
                </c:pt>
                <c:pt idx="38492">
                  <c:v>1</c:v>
                </c:pt>
                <c:pt idx="38493">
                  <c:v>1</c:v>
                </c:pt>
                <c:pt idx="38494">
                  <c:v>1</c:v>
                </c:pt>
                <c:pt idx="38495">
                  <c:v>1</c:v>
                </c:pt>
                <c:pt idx="38496">
                  <c:v>1</c:v>
                </c:pt>
                <c:pt idx="38497">
                  <c:v>1</c:v>
                </c:pt>
                <c:pt idx="38498">
                  <c:v>1</c:v>
                </c:pt>
                <c:pt idx="38499">
                  <c:v>1</c:v>
                </c:pt>
                <c:pt idx="38500">
                  <c:v>1</c:v>
                </c:pt>
                <c:pt idx="38501">
                  <c:v>1</c:v>
                </c:pt>
                <c:pt idx="38502">
                  <c:v>1</c:v>
                </c:pt>
                <c:pt idx="38503">
                  <c:v>1</c:v>
                </c:pt>
                <c:pt idx="38504">
                  <c:v>1</c:v>
                </c:pt>
                <c:pt idx="38505">
                  <c:v>1</c:v>
                </c:pt>
                <c:pt idx="38506">
                  <c:v>1</c:v>
                </c:pt>
                <c:pt idx="38507">
                  <c:v>1</c:v>
                </c:pt>
                <c:pt idx="38508">
                  <c:v>1</c:v>
                </c:pt>
                <c:pt idx="38509">
                  <c:v>1</c:v>
                </c:pt>
                <c:pt idx="38510">
                  <c:v>1</c:v>
                </c:pt>
                <c:pt idx="38511">
                  <c:v>1</c:v>
                </c:pt>
                <c:pt idx="38512">
                  <c:v>1</c:v>
                </c:pt>
                <c:pt idx="38513">
                  <c:v>1</c:v>
                </c:pt>
                <c:pt idx="38514">
                  <c:v>1</c:v>
                </c:pt>
                <c:pt idx="38515">
                  <c:v>1</c:v>
                </c:pt>
                <c:pt idx="38516">
                  <c:v>1</c:v>
                </c:pt>
                <c:pt idx="38517">
                  <c:v>1</c:v>
                </c:pt>
                <c:pt idx="38518">
                  <c:v>1</c:v>
                </c:pt>
                <c:pt idx="38519">
                  <c:v>1</c:v>
                </c:pt>
                <c:pt idx="38520">
                  <c:v>1</c:v>
                </c:pt>
                <c:pt idx="38521">
                  <c:v>1</c:v>
                </c:pt>
                <c:pt idx="38522">
                  <c:v>1</c:v>
                </c:pt>
                <c:pt idx="38523">
                  <c:v>1</c:v>
                </c:pt>
                <c:pt idx="38524">
                  <c:v>1</c:v>
                </c:pt>
                <c:pt idx="38525">
                  <c:v>1</c:v>
                </c:pt>
                <c:pt idx="38526">
                  <c:v>1</c:v>
                </c:pt>
                <c:pt idx="38527">
                  <c:v>1</c:v>
                </c:pt>
                <c:pt idx="38528">
                  <c:v>1</c:v>
                </c:pt>
                <c:pt idx="38529">
                  <c:v>1</c:v>
                </c:pt>
                <c:pt idx="38530">
                  <c:v>1</c:v>
                </c:pt>
                <c:pt idx="38531">
                  <c:v>1</c:v>
                </c:pt>
                <c:pt idx="38532">
                  <c:v>1</c:v>
                </c:pt>
                <c:pt idx="38533">
                  <c:v>1</c:v>
                </c:pt>
                <c:pt idx="38534">
                  <c:v>1</c:v>
                </c:pt>
                <c:pt idx="38535">
                  <c:v>1</c:v>
                </c:pt>
                <c:pt idx="38536">
                  <c:v>1</c:v>
                </c:pt>
                <c:pt idx="38537">
                  <c:v>1</c:v>
                </c:pt>
                <c:pt idx="38538">
                  <c:v>1</c:v>
                </c:pt>
                <c:pt idx="38539">
                  <c:v>1</c:v>
                </c:pt>
                <c:pt idx="38540">
                  <c:v>1</c:v>
                </c:pt>
                <c:pt idx="38541">
                  <c:v>1</c:v>
                </c:pt>
                <c:pt idx="38542">
                  <c:v>1</c:v>
                </c:pt>
                <c:pt idx="38543">
                  <c:v>1</c:v>
                </c:pt>
                <c:pt idx="38544">
                  <c:v>1</c:v>
                </c:pt>
                <c:pt idx="38545">
                  <c:v>1</c:v>
                </c:pt>
                <c:pt idx="38546">
                  <c:v>1</c:v>
                </c:pt>
                <c:pt idx="38547">
                  <c:v>1</c:v>
                </c:pt>
                <c:pt idx="38548">
                  <c:v>1</c:v>
                </c:pt>
                <c:pt idx="38549">
                  <c:v>1</c:v>
                </c:pt>
                <c:pt idx="38550">
                  <c:v>1</c:v>
                </c:pt>
                <c:pt idx="38551">
                  <c:v>1</c:v>
                </c:pt>
                <c:pt idx="38552">
                  <c:v>1</c:v>
                </c:pt>
                <c:pt idx="38553">
                  <c:v>1</c:v>
                </c:pt>
                <c:pt idx="38554">
                  <c:v>1</c:v>
                </c:pt>
                <c:pt idx="38555">
                  <c:v>1</c:v>
                </c:pt>
                <c:pt idx="38556">
                  <c:v>1</c:v>
                </c:pt>
                <c:pt idx="38557">
                  <c:v>1</c:v>
                </c:pt>
                <c:pt idx="38558">
                  <c:v>1</c:v>
                </c:pt>
                <c:pt idx="38559">
                  <c:v>1</c:v>
                </c:pt>
                <c:pt idx="38560">
                  <c:v>1</c:v>
                </c:pt>
                <c:pt idx="38561">
                  <c:v>1</c:v>
                </c:pt>
                <c:pt idx="38562">
                  <c:v>1</c:v>
                </c:pt>
                <c:pt idx="38563">
                  <c:v>1</c:v>
                </c:pt>
                <c:pt idx="38564">
                  <c:v>1</c:v>
                </c:pt>
                <c:pt idx="38565">
                  <c:v>1</c:v>
                </c:pt>
                <c:pt idx="38566">
                  <c:v>1</c:v>
                </c:pt>
                <c:pt idx="38567">
                  <c:v>1</c:v>
                </c:pt>
                <c:pt idx="38568">
                  <c:v>1</c:v>
                </c:pt>
                <c:pt idx="38569">
                  <c:v>1</c:v>
                </c:pt>
                <c:pt idx="38570">
                  <c:v>1</c:v>
                </c:pt>
                <c:pt idx="38571">
                  <c:v>1</c:v>
                </c:pt>
                <c:pt idx="38572">
                  <c:v>1</c:v>
                </c:pt>
                <c:pt idx="38573">
                  <c:v>1</c:v>
                </c:pt>
                <c:pt idx="38574">
                  <c:v>1</c:v>
                </c:pt>
                <c:pt idx="38575">
                  <c:v>1</c:v>
                </c:pt>
                <c:pt idx="38576">
                  <c:v>1</c:v>
                </c:pt>
                <c:pt idx="38577">
                  <c:v>1</c:v>
                </c:pt>
                <c:pt idx="38578">
                  <c:v>1</c:v>
                </c:pt>
                <c:pt idx="38579">
                  <c:v>1</c:v>
                </c:pt>
                <c:pt idx="38580">
                  <c:v>1</c:v>
                </c:pt>
                <c:pt idx="38581">
                  <c:v>1</c:v>
                </c:pt>
                <c:pt idx="38582">
                  <c:v>1</c:v>
                </c:pt>
                <c:pt idx="38583">
                  <c:v>1</c:v>
                </c:pt>
                <c:pt idx="38584">
                  <c:v>1</c:v>
                </c:pt>
                <c:pt idx="38585">
                  <c:v>1</c:v>
                </c:pt>
                <c:pt idx="38586">
                  <c:v>1</c:v>
                </c:pt>
                <c:pt idx="38587">
                  <c:v>1</c:v>
                </c:pt>
                <c:pt idx="38588">
                  <c:v>1</c:v>
                </c:pt>
                <c:pt idx="38589">
                  <c:v>1</c:v>
                </c:pt>
                <c:pt idx="38590">
                  <c:v>1</c:v>
                </c:pt>
                <c:pt idx="38591">
                  <c:v>1</c:v>
                </c:pt>
                <c:pt idx="38592">
                  <c:v>1</c:v>
                </c:pt>
                <c:pt idx="38593">
                  <c:v>1</c:v>
                </c:pt>
                <c:pt idx="38594">
                  <c:v>1</c:v>
                </c:pt>
                <c:pt idx="38595">
                  <c:v>1</c:v>
                </c:pt>
                <c:pt idx="38596">
                  <c:v>1</c:v>
                </c:pt>
                <c:pt idx="38597">
                  <c:v>1</c:v>
                </c:pt>
                <c:pt idx="38598">
                  <c:v>1</c:v>
                </c:pt>
                <c:pt idx="38599">
                  <c:v>1</c:v>
                </c:pt>
                <c:pt idx="38600">
                  <c:v>1</c:v>
                </c:pt>
                <c:pt idx="38601">
                  <c:v>1</c:v>
                </c:pt>
                <c:pt idx="38602">
                  <c:v>1</c:v>
                </c:pt>
                <c:pt idx="38603">
                  <c:v>1</c:v>
                </c:pt>
                <c:pt idx="38604">
                  <c:v>1</c:v>
                </c:pt>
                <c:pt idx="38605">
                  <c:v>1</c:v>
                </c:pt>
                <c:pt idx="38606">
                  <c:v>1</c:v>
                </c:pt>
                <c:pt idx="38607">
                  <c:v>1</c:v>
                </c:pt>
                <c:pt idx="38608">
                  <c:v>1</c:v>
                </c:pt>
                <c:pt idx="38609">
                  <c:v>1</c:v>
                </c:pt>
                <c:pt idx="38610">
                  <c:v>1</c:v>
                </c:pt>
                <c:pt idx="38611">
                  <c:v>1</c:v>
                </c:pt>
                <c:pt idx="38612">
                  <c:v>1</c:v>
                </c:pt>
                <c:pt idx="38613">
                  <c:v>1</c:v>
                </c:pt>
                <c:pt idx="38614">
                  <c:v>1</c:v>
                </c:pt>
                <c:pt idx="38615">
                  <c:v>1</c:v>
                </c:pt>
                <c:pt idx="38616">
                  <c:v>1</c:v>
                </c:pt>
                <c:pt idx="38617">
                  <c:v>1</c:v>
                </c:pt>
                <c:pt idx="38618">
                  <c:v>1</c:v>
                </c:pt>
                <c:pt idx="38619">
                  <c:v>1</c:v>
                </c:pt>
                <c:pt idx="38620">
                  <c:v>1</c:v>
                </c:pt>
                <c:pt idx="38621">
                  <c:v>1</c:v>
                </c:pt>
                <c:pt idx="38622">
                  <c:v>1</c:v>
                </c:pt>
                <c:pt idx="38623">
                  <c:v>1</c:v>
                </c:pt>
                <c:pt idx="38624">
                  <c:v>1</c:v>
                </c:pt>
                <c:pt idx="38625">
                  <c:v>1</c:v>
                </c:pt>
                <c:pt idx="38626">
                  <c:v>1</c:v>
                </c:pt>
                <c:pt idx="38627">
                  <c:v>1</c:v>
                </c:pt>
                <c:pt idx="38628">
                  <c:v>1</c:v>
                </c:pt>
                <c:pt idx="38629">
                  <c:v>1</c:v>
                </c:pt>
                <c:pt idx="38630">
                  <c:v>1</c:v>
                </c:pt>
                <c:pt idx="38631">
                  <c:v>1</c:v>
                </c:pt>
                <c:pt idx="38632">
                  <c:v>1</c:v>
                </c:pt>
                <c:pt idx="38633">
                  <c:v>1</c:v>
                </c:pt>
                <c:pt idx="38634">
                  <c:v>1</c:v>
                </c:pt>
                <c:pt idx="38635">
                  <c:v>1</c:v>
                </c:pt>
                <c:pt idx="38636">
                  <c:v>1</c:v>
                </c:pt>
                <c:pt idx="38637">
                  <c:v>1</c:v>
                </c:pt>
                <c:pt idx="38638">
                  <c:v>1</c:v>
                </c:pt>
                <c:pt idx="38639">
                  <c:v>1</c:v>
                </c:pt>
                <c:pt idx="38640">
                  <c:v>0.66666666699999999</c:v>
                </c:pt>
                <c:pt idx="38641">
                  <c:v>1</c:v>
                </c:pt>
                <c:pt idx="38642">
                  <c:v>1</c:v>
                </c:pt>
                <c:pt idx="38643">
                  <c:v>1</c:v>
                </c:pt>
                <c:pt idx="38644">
                  <c:v>1</c:v>
                </c:pt>
                <c:pt idx="38645">
                  <c:v>1</c:v>
                </c:pt>
                <c:pt idx="38646">
                  <c:v>1</c:v>
                </c:pt>
                <c:pt idx="38647">
                  <c:v>1</c:v>
                </c:pt>
                <c:pt idx="38648">
                  <c:v>1</c:v>
                </c:pt>
                <c:pt idx="38649">
                  <c:v>1</c:v>
                </c:pt>
                <c:pt idx="38650">
                  <c:v>1</c:v>
                </c:pt>
                <c:pt idx="38651">
                  <c:v>1</c:v>
                </c:pt>
                <c:pt idx="38652">
                  <c:v>1</c:v>
                </c:pt>
                <c:pt idx="38653">
                  <c:v>1</c:v>
                </c:pt>
                <c:pt idx="38654">
                  <c:v>1</c:v>
                </c:pt>
                <c:pt idx="38655">
                  <c:v>1</c:v>
                </c:pt>
                <c:pt idx="38656">
                  <c:v>1</c:v>
                </c:pt>
                <c:pt idx="38657">
                  <c:v>1</c:v>
                </c:pt>
                <c:pt idx="38658">
                  <c:v>1</c:v>
                </c:pt>
                <c:pt idx="38659">
                  <c:v>1</c:v>
                </c:pt>
                <c:pt idx="38660">
                  <c:v>1</c:v>
                </c:pt>
                <c:pt idx="38661">
                  <c:v>1</c:v>
                </c:pt>
                <c:pt idx="38662">
                  <c:v>1</c:v>
                </c:pt>
                <c:pt idx="38663">
                  <c:v>1</c:v>
                </c:pt>
                <c:pt idx="38664">
                  <c:v>1</c:v>
                </c:pt>
                <c:pt idx="38665">
                  <c:v>1</c:v>
                </c:pt>
                <c:pt idx="38666">
                  <c:v>1</c:v>
                </c:pt>
                <c:pt idx="38667">
                  <c:v>1</c:v>
                </c:pt>
                <c:pt idx="38668">
                  <c:v>1</c:v>
                </c:pt>
                <c:pt idx="38669">
                  <c:v>1</c:v>
                </c:pt>
                <c:pt idx="38670">
                  <c:v>1</c:v>
                </c:pt>
                <c:pt idx="38671">
                  <c:v>1</c:v>
                </c:pt>
                <c:pt idx="38672">
                  <c:v>0.83333333300000001</c:v>
                </c:pt>
                <c:pt idx="38673">
                  <c:v>1</c:v>
                </c:pt>
                <c:pt idx="38674">
                  <c:v>1</c:v>
                </c:pt>
                <c:pt idx="38675">
                  <c:v>1</c:v>
                </c:pt>
                <c:pt idx="38676">
                  <c:v>1</c:v>
                </c:pt>
                <c:pt idx="38677">
                  <c:v>1</c:v>
                </c:pt>
                <c:pt idx="38678">
                  <c:v>0.83333333300000001</c:v>
                </c:pt>
                <c:pt idx="38679">
                  <c:v>1</c:v>
                </c:pt>
                <c:pt idx="38680">
                  <c:v>1</c:v>
                </c:pt>
                <c:pt idx="38681">
                  <c:v>1</c:v>
                </c:pt>
                <c:pt idx="38682">
                  <c:v>1</c:v>
                </c:pt>
                <c:pt idx="38683">
                  <c:v>1</c:v>
                </c:pt>
                <c:pt idx="38684">
                  <c:v>1</c:v>
                </c:pt>
                <c:pt idx="38685">
                  <c:v>1</c:v>
                </c:pt>
                <c:pt idx="38686">
                  <c:v>1</c:v>
                </c:pt>
                <c:pt idx="38687">
                  <c:v>1</c:v>
                </c:pt>
                <c:pt idx="38688">
                  <c:v>1</c:v>
                </c:pt>
                <c:pt idx="38689">
                  <c:v>1</c:v>
                </c:pt>
                <c:pt idx="38690">
                  <c:v>1</c:v>
                </c:pt>
                <c:pt idx="38691">
                  <c:v>1</c:v>
                </c:pt>
                <c:pt idx="38692">
                  <c:v>1</c:v>
                </c:pt>
                <c:pt idx="38693">
                  <c:v>1</c:v>
                </c:pt>
                <c:pt idx="38694">
                  <c:v>1</c:v>
                </c:pt>
                <c:pt idx="38695">
                  <c:v>1</c:v>
                </c:pt>
                <c:pt idx="38696">
                  <c:v>1</c:v>
                </c:pt>
                <c:pt idx="38697">
                  <c:v>1</c:v>
                </c:pt>
                <c:pt idx="38698">
                  <c:v>1</c:v>
                </c:pt>
                <c:pt idx="38699">
                  <c:v>1</c:v>
                </c:pt>
                <c:pt idx="38700">
                  <c:v>1</c:v>
                </c:pt>
                <c:pt idx="38701">
                  <c:v>1</c:v>
                </c:pt>
                <c:pt idx="38702">
                  <c:v>1</c:v>
                </c:pt>
                <c:pt idx="38703">
                  <c:v>1</c:v>
                </c:pt>
                <c:pt idx="38704">
                  <c:v>1</c:v>
                </c:pt>
                <c:pt idx="38705">
                  <c:v>1</c:v>
                </c:pt>
                <c:pt idx="38706">
                  <c:v>1</c:v>
                </c:pt>
                <c:pt idx="38707">
                  <c:v>1</c:v>
                </c:pt>
                <c:pt idx="38708">
                  <c:v>1</c:v>
                </c:pt>
                <c:pt idx="38709">
                  <c:v>1</c:v>
                </c:pt>
                <c:pt idx="38710">
                  <c:v>1</c:v>
                </c:pt>
                <c:pt idx="38711">
                  <c:v>1</c:v>
                </c:pt>
                <c:pt idx="38712">
                  <c:v>1</c:v>
                </c:pt>
                <c:pt idx="38713">
                  <c:v>1</c:v>
                </c:pt>
                <c:pt idx="38714">
                  <c:v>1</c:v>
                </c:pt>
                <c:pt idx="38715">
                  <c:v>1</c:v>
                </c:pt>
                <c:pt idx="38716">
                  <c:v>1</c:v>
                </c:pt>
                <c:pt idx="38717">
                  <c:v>1</c:v>
                </c:pt>
                <c:pt idx="38718">
                  <c:v>1</c:v>
                </c:pt>
                <c:pt idx="38719">
                  <c:v>1</c:v>
                </c:pt>
                <c:pt idx="38720">
                  <c:v>1</c:v>
                </c:pt>
                <c:pt idx="38721">
                  <c:v>1</c:v>
                </c:pt>
                <c:pt idx="38722">
                  <c:v>1</c:v>
                </c:pt>
                <c:pt idx="38723">
                  <c:v>1</c:v>
                </c:pt>
                <c:pt idx="38724">
                  <c:v>1</c:v>
                </c:pt>
                <c:pt idx="38725">
                  <c:v>1</c:v>
                </c:pt>
                <c:pt idx="38726">
                  <c:v>1</c:v>
                </c:pt>
                <c:pt idx="38727">
                  <c:v>1</c:v>
                </c:pt>
                <c:pt idx="38728">
                  <c:v>1</c:v>
                </c:pt>
                <c:pt idx="38729">
                  <c:v>1</c:v>
                </c:pt>
                <c:pt idx="38730">
                  <c:v>1</c:v>
                </c:pt>
                <c:pt idx="38731">
                  <c:v>1</c:v>
                </c:pt>
                <c:pt idx="38732">
                  <c:v>1</c:v>
                </c:pt>
                <c:pt idx="38733">
                  <c:v>1</c:v>
                </c:pt>
                <c:pt idx="38734">
                  <c:v>1</c:v>
                </c:pt>
                <c:pt idx="38735">
                  <c:v>1</c:v>
                </c:pt>
                <c:pt idx="38736">
                  <c:v>1</c:v>
                </c:pt>
                <c:pt idx="38737">
                  <c:v>1</c:v>
                </c:pt>
                <c:pt idx="38738">
                  <c:v>1</c:v>
                </c:pt>
                <c:pt idx="38739">
                  <c:v>1</c:v>
                </c:pt>
                <c:pt idx="38740">
                  <c:v>1</c:v>
                </c:pt>
                <c:pt idx="38741">
                  <c:v>1</c:v>
                </c:pt>
                <c:pt idx="38742">
                  <c:v>1</c:v>
                </c:pt>
                <c:pt idx="38743">
                  <c:v>1</c:v>
                </c:pt>
                <c:pt idx="38744">
                  <c:v>1</c:v>
                </c:pt>
                <c:pt idx="38745">
                  <c:v>1</c:v>
                </c:pt>
                <c:pt idx="38746">
                  <c:v>1</c:v>
                </c:pt>
                <c:pt idx="38747">
                  <c:v>1</c:v>
                </c:pt>
                <c:pt idx="38748">
                  <c:v>1</c:v>
                </c:pt>
                <c:pt idx="38749">
                  <c:v>1</c:v>
                </c:pt>
                <c:pt idx="38750">
                  <c:v>1</c:v>
                </c:pt>
                <c:pt idx="38751">
                  <c:v>1</c:v>
                </c:pt>
                <c:pt idx="38752">
                  <c:v>1</c:v>
                </c:pt>
                <c:pt idx="38753">
                  <c:v>1</c:v>
                </c:pt>
                <c:pt idx="38754">
                  <c:v>1</c:v>
                </c:pt>
                <c:pt idx="38755">
                  <c:v>1</c:v>
                </c:pt>
                <c:pt idx="38756">
                  <c:v>1</c:v>
                </c:pt>
                <c:pt idx="38757">
                  <c:v>1</c:v>
                </c:pt>
                <c:pt idx="38758">
                  <c:v>1</c:v>
                </c:pt>
                <c:pt idx="38759">
                  <c:v>1</c:v>
                </c:pt>
                <c:pt idx="38760">
                  <c:v>1</c:v>
                </c:pt>
                <c:pt idx="38761">
                  <c:v>1</c:v>
                </c:pt>
                <c:pt idx="38762">
                  <c:v>1</c:v>
                </c:pt>
                <c:pt idx="38763">
                  <c:v>1</c:v>
                </c:pt>
                <c:pt idx="38764">
                  <c:v>1</c:v>
                </c:pt>
                <c:pt idx="38765">
                  <c:v>1</c:v>
                </c:pt>
                <c:pt idx="38766">
                  <c:v>1</c:v>
                </c:pt>
                <c:pt idx="38767">
                  <c:v>1</c:v>
                </c:pt>
                <c:pt idx="38768">
                  <c:v>1</c:v>
                </c:pt>
                <c:pt idx="38769">
                  <c:v>1</c:v>
                </c:pt>
                <c:pt idx="38770">
                  <c:v>1</c:v>
                </c:pt>
                <c:pt idx="38771">
                  <c:v>1</c:v>
                </c:pt>
                <c:pt idx="38772">
                  <c:v>1</c:v>
                </c:pt>
                <c:pt idx="38773">
                  <c:v>1</c:v>
                </c:pt>
                <c:pt idx="38774">
                  <c:v>1</c:v>
                </c:pt>
                <c:pt idx="38775">
                  <c:v>1</c:v>
                </c:pt>
                <c:pt idx="38776">
                  <c:v>1</c:v>
                </c:pt>
                <c:pt idx="38777">
                  <c:v>1</c:v>
                </c:pt>
                <c:pt idx="38778">
                  <c:v>1</c:v>
                </c:pt>
                <c:pt idx="38779">
                  <c:v>1</c:v>
                </c:pt>
                <c:pt idx="38780">
                  <c:v>1</c:v>
                </c:pt>
                <c:pt idx="38781">
                  <c:v>1</c:v>
                </c:pt>
                <c:pt idx="38782">
                  <c:v>1</c:v>
                </c:pt>
                <c:pt idx="38783">
                  <c:v>1</c:v>
                </c:pt>
                <c:pt idx="38784">
                  <c:v>1</c:v>
                </c:pt>
                <c:pt idx="38785">
                  <c:v>1</c:v>
                </c:pt>
                <c:pt idx="38786">
                  <c:v>1</c:v>
                </c:pt>
                <c:pt idx="38787">
                  <c:v>1</c:v>
                </c:pt>
                <c:pt idx="38788">
                  <c:v>1</c:v>
                </c:pt>
                <c:pt idx="38789">
                  <c:v>1</c:v>
                </c:pt>
                <c:pt idx="38790">
                  <c:v>1</c:v>
                </c:pt>
                <c:pt idx="38791">
                  <c:v>1</c:v>
                </c:pt>
                <c:pt idx="38792">
                  <c:v>1</c:v>
                </c:pt>
                <c:pt idx="38793">
                  <c:v>1</c:v>
                </c:pt>
                <c:pt idx="38794">
                  <c:v>1</c:v>
                </c:pt>
                <c:pt idx="38795">
                  <c:v>1</c:v>
                </c:pt>
                <c:pt idx="38796">
                  <c:v>1</c:v>
                </c:pt>
                <c:pt idx="38797">
                  <c:v>1</c:v>
                </c:pt>
                <c:pt idx="38798">
                  <c:v>1</c:v>
                </c:pt>
                <c:pt idx="38799">
                  <c:v>1</c:v>
                </c:pt>
                <c:pt idx="38800">
                  <c:v>1</c:v>
                </c:pt>
                <c:pt idx="38801">
                  <c:v>1</c:v>
                </c:pt>
                <c:pt idx="38802">
                  <c:v>1</c:v>
                </c:pt>
                <c:pt idx="38803">
                  <c:v>1</c:v>
                </c:pt>
                <c:pt idx="38804">
                  <c:v>1</c:v>
                </c:pt>
                <c:pt idx="38805">
                  <c:v>1</c:v>
                </c:pt>
                <c:pt idx="38806">
                  <c:v>1</c:v>
                </c:pt>
                <c:pt idx="38807">
                  <c:v>1</c:v>
                </c:pt>
                <c:pt idx="38808">
                  <c:v>1</c:v>
                </c:pt>
                <c:pt idx="38809">
                  <c:v>1</c:v>
                </c:pt>
                <c:pt idx="38810">
                  <c:v>1</c:v>
                </c:pt>
                <c:pt idx="38811">
                  <c:v>1</c:v>
                </c:pt>
                <c:pt idx="38812">
                  <c:v>1</c:v>
                </c:pt>
                <c:pt idx="38813">
                  <c:v>1</c:v>
                </c:pt>
                <c:pt idx="38814">
                  <c:v>1</c:v>
                </c:pt>
                <c:pt idx="38815">
                  <c:v>1</c:v>
                </c:pt>
                <c:pt idx="38816">
                  <c:v>1</c:v>
                </c:pt>
                <c:pt idx="38817">
                  <c:v>1</c:v>
                </c:pt>
                <c:pt idx="38818">
                  <c:v>1</c:v>
                </c:pt>
                <c:pt idx="38819">
                  <c:v>1</c:v>
                </c:pt>
                <c:pt idx="38820">
                  <c:v>1</c:v>
                </c:pt>
                <c:pt idx="38821">
                  <c:v>1</c:v>
                </c:pt>
                <c:pt idx="38822">
                  <c:v>1</c:v>
                </c:pt>
                <c:pt idx="38823">
                  <c:v>1</c:v>
                </c:pt>
                <c:pt idx="38824">
                  <c:v>1</c:v>
                </c:pt>
                <c:pt idx="38825">
                  <c:v>1</c:v>
                </c:pt>
                <c:pt idx="38826">
                  <c:v>1</c:v>
                </c:pt>
                <c:pt idx="38827">
                  <c:v>1</c:v>
                </c:pt>
                <c:pt idx="38828">
                  <c:v>1</c:v>
                </c:pt>
                <c:pt idx="38829">
                  <c:v>1</c:v>
                </c:pt>
                <c:pt idx="38830">
                  <c:v>1</c:v>
                </c:pt>
                <c:pt idx="38831">
                  <c:v>1</c:v>
                </c:pt>
                <c:pt idx="38832">
                  <c:v>1</c:v>
                </c:pt>
                <c:pt idx="38833">
                  <c:v>1</c:v>
                </c:pt>
                <c:pt idx="38834">
                  <c:v>1</c:v>
                </c:pt>
                <c:pt idx="38835">
                  <c:v>1</c:v>
                </c:pt>
                <c:pt idx="38836">
                  <c:v>1</c:v>
                </c:pt>
                <c:pt idx="38837">
                  <c:v>1</c:v>
                </c:pt>
                <c:pt idx="38838">
                  <c:v>1</c:v>
                </c:pt>
                <c:pt idx="38839">
                  <c:v>1</c:v>
                </c:pt>
                <c:pt idx="38840">
                  <c:v>1</c:v>
                </c:pt>
                <c:pt idx="38841">
                  <c:v>1</c:v>
                </c:pt>
                <c:pt idx="38842">
                  <c:v>1</c:v>
                </c:pt>
                <c:pt idx="38843">
                  <c:v>1</c:v>
                </c:pt>
                <c:pt idx="38844">
                  <c:v>1</c:v>
                </c:pt>
                <c:pt idx="38845">
                  <c:v>1</c:v>
                </c:pt>
                <c:pt idx="38846">
                  <c:v>1</c:v>
                </c:pt>
                <c:pt idx="38847">
                  <c:v>1</c:v>
                </c:pt>
                <c:pt idx="38848">
                  <c:v>1</c:v>
                </c:pt>
                <c:pt idx="38849">
                  <c:v>1</c:v>
                </c:pt>
                <c:pt idx="38850">
                  <c:v>1</c:v>
                </c:pt>
                <c:pt idx="38851">
                  <c:v>1</c:v>
                </c:pt>
                <c:pt idx="38852">
                  <c:v>1</c:v>
                </c:pt>
                <c:pt idx="38853">
                  <c:v>1</c:v>
                </c:pt>
                <c:pt idx="38854">
                  <c:v>1</c:v>
                </c:pt>
                <c:pt idx="38855">
                  <c:v>1</c:v>
                </c:pt>
                <c:pt idx="38856">
                  <c:v>1</c:v>
                </c:pt>
                <c:pt idx="38857">
                  <c:v>1</c:v>
                </c:pt>
                <c:pt idx="38858">
                  <c:v>1</c:v>
                </c:pt>
                <c:pt idx="38859">
                  <c:v>1</c:v>
                </c:pt>
                <c:pt idx="38860">
                  <c:v>1</c:v>
                </c:pt>
                <c:pt idx="38861">
                  <c:v>1</c:v>
                </c:pt>
                <c:pt idx="38862">
                  <c:v>1</c:v>
                </c:pt>
                <c:pt idx="38863">
                  <c:v>1</c:v>
                </c:pt>
                <c:pt idx="38864">
                  <c:v>1</c:v>
                </c:pt>
                <c:pt idx="38865">
                  <c:v>1</c:v>
                </c:pt>
                <c:pt idx="38866">
                  <c:v>1</c:v>
                </c:pt>
                <c:pt idx="38867">
                  <c:v>1</c:v>
                </c:pt>
                <c:pt idx="38868">
                  <c:v>1</c:v>
                </c:pt>
                <c:pt idx="38869">
                  <c:v>1</c:v>
                </c:pt>
                <c:pt idx="38870">
                  <c:v>1</c:v>
                </c:pt>
                <c:pt idx="38871">
                  <c:v>1</c:v>
                </c:pt>
                <c:pt idx="38872">
                  <c:v>1</c:v>
                </c:pt>
                <c:pt idx="38873">
                  <c:v>1</c:v>
                </c:pt>
                <c:pt idx="38874">
                  <c:v>1</c:v>
                </c:pt>
                <c:pt idx="38875">
                  <c:v>1</c:v>
                </c:pt>
                <c:pt idx="38876">
                  <c:v>1</c:v>
                </c:pt>
                <c:pt idx="38877">
                  <c:v>1</c:v>
                </c:pt>
                <c:pt idx="38878">
                  <c:v>1</c:v>
                </c:pt>
                <c:pt idx="38879">
                  <c:v>1</c:v>
                </c:pt>
                <c:pt idx="38880">
                  <c:v>1</c:v>
                </c:pt>
                <c:pt idx="38881">
                  <c:v>1</c:v>
                </c:pt>
                <c:pt idx="38882">
                  <c:v>1</c:v>
                </c:pt>
                <c:pt idx="38883">
                  <c:v>1</c:v>
                </c:pt>
                <c:pt idx="38884">
                  <c:v>1</c:v>
                </c:pt>
                <c:pt idx="38885">
                  <c:v>1</c:v>
                </c:pt>
                <c:pt idx="38886">
                  <c:v>1</c:v>
                </c:pt>
                <c:pt idx="38887">
                  <c:v>1</c:v>
                </c:pt>
                <c:pt idx="38888">
                  <c:v>1</c:v>
                </c:pt>
                <c:pt idx="38889">
                  <c:v>1</c:v>
                </c:pt>
                <c:pt idx="38890">
                  <c:v>1</c:v>
                </c:pt>
                <c:pt idx="38891">
                  <c:v>1</c:v>
                </c:pt>
                <c:pt idx="38892">
                  <c:v>1</c:v>
                </c:pt>
                <c:pt idx="38893">
                  <c:v>1</c:v>
                </c:pt>
                <c:pt idx="38894">
                  <c:v>1</c:v>
                </c:pt>
                <c:pt idx="38895">
                  <c:v>1</c:v>
                </c:pt>
                <c:pt idx="38896">
                  <c:v>1</c:v>
                </c:pt>
                <c:pt idx="38897">
                  <c:v>0.66666666699999999</c:v>
                </c:pt>
                <c:pt idx="38898">
                  <c:v>1</c:v>
                </c:pt>
                <c:pt idx="38899">
                  <c:v>1</c:v>
                </c:pt>
                <c:pt idx="38900">
                  <c:v>1</c:v>
                </c:pt>
                <c:pt idx="38901">
                  <c:v>1</c:v>
                </c:pt>
                <c:pt idx="38902">
                  <c:v>1</c:v>
                </c:pt>
                <c:pt idx="38903">
                  <c:v>1</c:v>
                </c:pt>
                <c:pt idx="38904">
                  <c:v>1</c:v>
                </c:pt>
                <c:pt idx="38905">
                  <c:v>1</c:v>
                </c:pt>
                <c:pt idx="38906">
                  <c:v>1</c:v>
                </c:pt>
                <c:pt idx="38907">
                  <c:v>1</c:v>
                </c:pt>
                <c:pt idx="38908">
                  <c:v>1</c:v>
                </c:pt>
                <c:pt idx="38909">
                  <c:v>1</c:v>
                </c:pt>
                <c:pt idx="38910">
                  <c:v>1</c:v>
                </c:pt>
                <c:pt idx="38911">
                  <c:v>1</c:v>
                </c:pt>
                <c:pt idx="38912">
                  <c:v>1</c:v>
                </c:pt>
                <c:pt idx="38913">
                  <c:v>1</c:v>
                </c:pt>
                <c:pt idx="38914">
                  <c:v>1</c:v>
                </c:pt>
                <c:pt idx="38915">
                  <c:v>1</c:v>
                </c:pt>
                <c:pt idx="38916">
                  <c:v>1</c:v>
                </c:pt>
                <c:pt idx="38917">
                  <c:v>1</c:v>
                </c:pt>
                <c:pt idx="38918">
                  <c:v>1</c:v>
                </c:pt>
                <c:pt idx="38919">
                  <c:v>1</c:v>
                </c:pt>
                <c:pt idx="38920">
                  <c:v>1</c:v>
                </c:pt>
                <c:pt idx="38921">
                  <c:v>1</c:v>
                </c:pt>
                <c:pt idx="38922">
                  <c:v>1</c:v>
                </c:pt>
                <c:pt idx="38923">
                  <c:v>1</c:v>
                </c:pt>
                <c:pt idx="38924">
                  <c:v>1</c:v>
                </c:pt>
                <c:pt idx="38925">
                  <c:v>1</c:v>
                </c:pt>
                <c:pt idx="38926">
                  <c:v>1</c:v>
                </c:pt>
                <c:pt idx="38927">
                  <c:v>1</c:v>
                </c:pt>
                <c:pt idx="38928">
                  <c:v>1</c:v>
                </c:pt>
                <c:pt idx="38929">
                  <c:v>1</c:v>
                </c:pt>
                <c:pt idx="38930">
                  <c:v>1</c:v>
                </c:pt>
                <c:pt idx="38931">
                  <c:v>1</c:v>
                </c:pt>
                <c:pt idx="38932">
                  <c:v>1</c:v>
                </c:pt>
                <c:pt idx="38933">
                  <c:v>1</c:v>
                </c:pt>
                <c:pt idx="38934">
                  <c:v>1</c:v>
                </c:pt>
                <c:pt idx="38935">
                  <c:v>1</c:v>
                </c:pt>
                <c:pt idx="38936">
                  <c:v>1</c:v>
                </c:pt>
                <c:pt idx="38937">
                  <c:v>1</c:v>
                </c:pt>
                <c:pt idx="38938">
                  <c:v>1</c:v>
                </c:pt>
                <c:pt idx="38939">
                  <c:v>1</c:v>
                </c:pt>
                <c:pt idx="38940">
                  <c:v>1</c:v>
                </c:pt>
                <c:pt idx="38941">
                  <c:v>1</c:v>
                </c:pt>
                <c:pt idx="38942">
                  <c:v>1</c:v>
                </c:pt>
                <c:pt idx="38943">
                  <c:v>1</c:v>
                </c:pt>
                <c:pt idx="38944">
                  <c:v>1</c:v>
                </c:pt>
                <c:pt idx="38945">
                  <c:v>1</c:v>
                </c:pt>
                <c:pt idx="38946">
                  <c:v>1</c:v>
                </c:pt>
                <c:pt idx="38947">
                  <c:v>1</c:v>
                </c:pt>
                <c:pt idx="38948">
                  <c:v>1</c:v>
                </c:pt>
                <c:pt idx="38949">
                  <c:v>1</c:v>
                </c:pt>
                <c:pt idx="38950">
                  <c:v>1</c:v>
                </c:pt>
                <c:pt idx="38951">
                  <c:v>1</c:v>
                </c:pt>
                <c:pt idx="38952">
                  <c:v>1</c:v>
                </c:pt>
                <c:pt idx="38953">
                  <c:v>1</c:v>
                </c:pt>
                <c:pt idx="38954">
                  <c:v>1</c:v>
                </c:pt>
                <c:pt idx="38955">
                  <c:v>1</c:v>
                </c:pt>
                <c:pt idx="38956">
                  <c:v>1</c:v>
                </c:pt>
                <c:pt idx="38957">
                  <c:v>1</c:v>
                </c:pt>
                <c:pt idx="38958">
                  <c:v>1</c:v>
                </c:pt>
                <c:pt idx="38959">
                  <c:v>1</c:v>
                </c:pt>
                <c:pt idx="38960">
                  <c:v>1</c:v>
                </c:pt>
                <c:pt idx="38961">
                  <c:v>1</c:v>
                </c:pt>
                <c:pt idx="38962">
                  <c:v>1</c:v>
                </c:pt>
                <c:pt idx="38963">
                  <c:v>1</c:v>
                </c:pt>
                <c:pt idx="38964">
                  <c:v>1</c:v>
                </c:pt>
                <c:pt idx="38965">
                  <c:v>1</c:v>
                </c:pt>
                <c:pt idx="38966">
                  <c:v>1</c:v>
                </c:pt>
                <c:pt idx="38967">
                  <c:v>1</c:v>
                </c:pt>
                <c:pt idx="38968">
                  <c:v>1</c:v>
                </c:pt>
                <c:pt idx="38969">
                  <c:v>1</c:v>
                </c:pt>
                <c:pt idx="38970">
                  <c:v>1</c:v>
                </c:pt>
                <c:pt idx="38971">
                  <c:v>1</c:v>
                </c:pt>
                <c:pt idx="38972">
                  <c:v>1</c:v>
                </c:pt>
                <c:pt idx="38973">
                  <c:v>1</c:v>
                </c:pt>
                <c:pt idx="38974">
                  <c:v>1</c:v>
                </c:pt>
                <c:pt idx="38975">
                  <c:v>1</c:v>
                </c:pt>
                <c:pt idx="38976">
                  <c:v>1</c:v>
                </c:pt>
                <c:pt idx="38977">
                  <c:v>1</c:v>
                </c:pt>
                <c:pt idx="38978">
                  <c:v>1</c:v>
                </c:pt>
                <c:pt idx="38979">
                  <c:v>1</c:v>
                </c:pt>
                <c:pt idx="38980">
                  <c:v>1</c:v>
                </c:pt>
                <c:pt idx="38981">
                  <c:v>1</c:v>
                </c:pt>
                <c:pt idx="38982">
                  <c:v>1</c:v>
                </c:pt>
                <c:pt idx="38983">
                  <c:v>1</c:v>
                </c:pt>
                <c:pt idx="38984">
                  <c:v>1</c:v>
                </c:pt>
                <c:pt idx="38985">
                  <c:v>1</c:v>
                </c:pt>
                <c:pt idx="38986">
                  <c:v>1</c:v>
                </c:pt>
                <c:pt idx="38987">
                  <c:v>1</c:v>
                </c:pt>
                <c:pt idx="38988">
                  <c:v>1</c:v>
                </c:pt>
                <c:pt idx="38989">
                  <c:v>1</c:v>
                </c:pt>
                <c:pt idx="38990">
                  <c:v>1</c:v>
                </c:pt>
                <c:pt idx="38991">
                  <c:v>1</c:v>
                </c:pt>
                <c:pt idx="38992">
                  <c:v>1</c:v>
                </c:pt>
                <c:pt idx="38993">
                  <c:v>1</c:v>
                </c:pt>
                <c:pt idx="38994">
                  <c:v>1</c:v>
                </c:pt>
                <c:pt idx="38995">
                  <c:v>1</c:v>
                </c:pt>
                <c:pt idx="38996">
                  <c:v>1</c:v>
                </c:pt>
                <c:pt idx="38997">
                  <c:v>1</c:v>
                </c:pt>
                <c:pt idx="38998">
                  <c:v>1</c:v>
                </c:pt>
                <c:pt idx="38999">
                  <c:v>1</c:v>
                </c:pt>
                <c:pt idx="39000">
                  <c:v>1</c:v>
                </c:pt>
                <c:pt idx="39001">
                  <c:v>1</c:v>
                </c:pt>
                <c:pt idx="39002">
                  <c:v>1</c:v>
                </c:pt>
                <c:pt idx="39003">
                  <c:v>1</c:v>
                </c:pt>
                <c:pt idx="39004">
                  <c:v>1</c:v>
                </c:pt>
                <c:pt idx="39005">
                  <c:v>1</c:v>
                </c:pt>
                <c:pt idx="39006">
                  <c:v>1</c:v>
                </c:pt>
                <c:pt idx="39007">
                  <c:v>1</c:v>
                </c:pt>
                <c:pt idx="39008">
                  <c:v>1</c:v>
                </c:pt>
                <c:pt idx="39009">
                  <c:v>1</c:v>
                </c:pt>
                <c:pt idx="39010">
                  <c:v>1</c:v>
                </c:pt>
                <c:pt idx="39011">
                  <c:v>1</c:v>
                </c:pt>
                <c:pt idx="39012">
                  <c:v>1</c:v>
                </c:pt>
                <c:pt idx="39013">
                  <c:v>1</c:v>
                </c:pt>
                <c:pt idx="39014">
                  <c:v>1</c:v>
                </c:pt>
                <c:pt idx="39015">
                  <c:v>1</c:v>
                </c:pt>
                <c:pt idx="39016">
                  <c:v>1</c:v>
                </c:pt>
                <c:pt idx="39017">
                  <c:v>1</c:v>
                </c:pt>
                <c:pt idx="39018">
                  <c:v>1</c:v>
                </c:pt>
                <c:pt idx="39019">
                  <c:v>1</c:v>
                </c:pt>
                <c:pt idx="39020">
                  <c:v>1</c:v>
                </c:pt>
                <c:pt idx="39021">
                  <c:v>1</c:v>
                </c:pt>
                <c:pt idx="39022">
                  <c:v>1</c:v>
                </c:pt>
                <c:pt idx="39023">
                  <c:v>1</c:v>
                </c:pt>
                <c:pt idx="39024">
                  <c:v>1</c:v>
                </c:pt>
                <c:pt idx="39025">
                  <c:v>1</c:v>
                </c:pt>
                <c:pt idx="39026">
                  <c:v>1</c:v>
                </c:pt>
                <c:pt idx="39027">
                  <c:v>1</c:v>
                </c:pt>
                <c:pt idx="39028">
                  <c:v>1</c:v>
                </c:pt>
                <c:pt idx="39029">
                  <c:v>1</c:v>
                </c:pt>
                <c:pt idx="39030">
                  <c:v>1</c:v>
                </c:pt>
                <c:pt idx="39031">
                  <c:v>1</c:v>
                </c:pt>
                <c:pt idx="39032">
                  <c:v>1</c:v>
                </c:pt>
                <c:pt idx="39033">
                  <c:v>1</c:v>
                </c:pt>
                <c:pt idx="39034">
                  <c:v>1</c:v>
                </c:pt>
                <c:pt idx="39035">
                  <c:v>1</c:v>
                </c:pt>
                <c:pt idx="39036">
                  <c:v>1</c:v>
                </c:pt>
                <c:pt idx="39037">
                  <c:v>1</c:v>
                </c:pt>
                <c:pt idx="39038">
                  <c:v>1</c:v>
                </c:pt>
                <c:pt idx="39039">
                  <c:v>1</c:v>
                </c:pt>
                <c:pt idx="39040">
                  <c:v>1</c:v>
                </c:pt>
                <c:pt idx="39041">
                  <c:v>1</c:v>
                </c:pt>
                <c:pt idx="39042">
                  <c:v>1</c:v>
                </c:pt>
                <c:pt idx="39043">
                  <c:v>1</c:v>
                </c:pt>
                <c:pt idx="39044">
                  <c:v>1</c:v>
                </c:pt>
                <c:pt idx="39045">
                  <c:v>1</c:v>
                </c:pt>
                <c:pt idx="39046">
                  <c:v>1</c:v>
                </c:pt>
                <c:pt idx="39047">
                  <c:v>1</c:v>
                </c:pt>
                <c:pt idx="39048">
                  <c:v>1</c:v>
                </c:pt>
                <c:pt idx="39049">
                  <c:v>1</c:v>
                </c:pt>
                <c:pt idx="39050">
                  <c:v>1</c:v>
                </c:pt>
                <c:pt idx="39051">
                  <c:v>1</c:v>
                </c:pt>
                <c:pt idx="39052">
                  <c:v>1</c:v>
                </c:pt>
                <c:pt idx="39053">
                  <c:v>1</c:v>
                </c:pt>
                <c:pt idx="39054">
                  <c:v>1</c:v>
                </c:pt>
                <c:pt idx="39055">
                  <c:v>1</c:v>
                </c:pt>
                <c:pt idx="39056">
                  <c:v>1</c:v>
                </c:pt>
                <c:pt idx="39057">
                  <c:v>1</c:v>
                </c:pt>
                <c:pt idx="39058">
                  <c:v>1</c:v>
                </c:pt>
                <c:pt idx="39059">
                  <c:v>1</c:v>
                </c:pt>
                <c:pt idx="39060">
                  <c:v>1</c:v>
                </c:pt>
                <c:pt idx="39061">
                  <c:v>1</c:v>
                </c:pt>
                <c:pt idx="39062">
                  <c:v>1</c:v>
                </c:pt>
                <c:pt idx="39063">
                  <c:v>1</c:v>
                </c:pt>
                <c:pt idx="39064">
                  <c:v>1</c:v>
                </c:pt>
                <c:pt idx="39065">
                  <c:v>1</c:v>
                </c:pt>
                <c:pt idx="39066">
                  <c:v>1</c:v>
                </c:pt>
                <c:pt idx="39067">
                  <c:v>1</c:v>
                </c:pt>
                <c:pt idx="39068">
                  <c:v>1</c:v>
                </c:pt>
                <c:pt idx="39069">
                  <c:v>1</c:v>
                </c:pt>
                <c:pt idx="39070">
                  <c:v>1</c:v>
                </c:pt>
                <c:pt idx="39071">
                  <c:v>1</c:v>
                </c:pt>
                <c:pt idx="39072">
                  <c:v>1</c:v>
                </c:pt>
                <c:pt idx="39073">
                  <c:v>1</c:v>
                </c:pt>
                <c:pt idx="39074">
                  <c:v>1</c:v>
                </c:pt>
                <c:pt idx="39075">
                  <c:v>1</c:v>
                </c:pt>
                <c:pt idx="39076">
                  <c:v>1</c:v>
                </c:pt>
                <c:pt idx="39077">
                  <c:v>1</c:v>
                </c:pt>
                <c:pt idx="39078">
                  <c:v>1</c:v>
                </c:pt>
                <c:pt idx="39079">
                  <c:v>1</c:v>
                </c:pt>
                <c:pt idx="39080">
                  <c:v>1</c:v>
                </c:pt>
                <c:pt idx="39081">
                  <c:v>1</c:v>
                </c:pt>
                <c:pt idx="39082">
                  <c:v>1</c:v>
                </c:pt>
                <c:pt idx="39083">
                  <c:v>1</c:v>
                </c:pt>
                <c:pt idx="39084">
                  <c:v>0.4</c:v>
                </c:pt>
                <c:pt idx="39085">
                  <c:v>1</c:v>
                </c:pt>
                <c:pt idx="39086">
                  <c:v>1</c:v>
                </c:pt>
                <c:pt idx="39087">
                  <c:v>1</c:v>
                </c:pt>
                <c:pt idx="39088">
                  <c:v>1</c:v>
                </c:pt>
                <c:pt idx="39089">
                  <c:v>1</c:v>
                </c:pt>
                <c:pt idx="39090">
                  <c:v>1</c:v>
                </c:pt>
                <c:pt idx="39091">
                  <c:v>1</c:v>
                </c:pt>
                <c:pt idx="39092">
                  <c:v>1</c:v>
                </c:pt>
                <c:pt idx="39093">
                  <c:v>1</c:v>
                </c:pt>
                <c:pt idx="39094">
                  <c:v>1</c:v>
                </c:pt>
                <c:pt idx="39095">
                  <c:v>1</c:v>
                </c:pt>
                <c:pt idx="39096">
                  <c:v>1</c:v>
                </c:pt>
                <c:pt idx="39097">
                  <c:v>1</c:v>
                </c:pt>
                <c:pt idx="39098">
                  <c:v>1</c:v>
                </c:pt>
                <c:pt idx="39099">
                  <c:v>1</c:v>
                </c:pt>
                <c:pt idx="39100">
                  <c:v>1</c:v>
                </c:pt>
                <c:pt idx="39101">
                  <c:v>1</c:v>
                </c:pt>
                <c:pt idx="39102">
                  <c:v>1</c:v>
                </c:pt>
                <c:pt idx="39103">
                  <c:v>1</c:v>
                </c:pt>
                <c:pt idx="39104">
                  <c:v>1</c:v>
                </c:pt>
                <c:pt idx="39105">
                  <c:v>1</c:v>
                </c:pt>
                <c:pt idx="39106">
                  <c:v>1</c:v>
                </c:pt>
                <c:pt idx="39107">
                  <c:v>1</c:v>
                </c:pt>
                <c:pt idx="39108">
                  <c:v>1</c:v>
                </c:pt>
                <c:pt idx="39109">
                  <c:v>1</c:v>
                </c:pt>
                <c:pt idx="39110">
                  <c:v>1</c:v>
                </c:pt>
                <c:pt idx="39111">
                  <c:v>1</c:v>
                </c:pt>
                <c:pt idx="39112">
                  <c:v>1</c:v>
                </c:pt>
                <c:pt idx="39113">
                  <c:v>1</c:v>
                </c:pt>
                <c:pt idx="39114">
                  <c:v>1</c:v>
                </c:pt>
                <c:pt idx="39115">
                  <c:v>1</c:v>
                </c:pt>
                <c:pt idx="39116">
                  <c:v>1</c:v>
                </c:pt>
                <c:pt idx="39117">
                  <c:v>1</c:v>
                </c:pt>
                <c:pt idx="39118">
                  <c:v>1</c:v>
                </c:pt>
                <c:pt idx="39119">
                  <c:v>1</c:v>
                </c:pt>
                <c:pt idx="39120">
                  <c:v>1</c:v>
                </c:pt>
                <c:pt idx="39121">
                  <c:v>1</c:v>
                </c:pt>
                <c:pt idx="39122">
                  <c:v>1</c:v>
                </c:pt>
                <c:pt idx="39123">
                  <c:v>1</c:v>
                </c:pt>
                <c:pt idx="39124">
                  <c:v>1</c:v>
                </c:pt>
                <c:pt idx="39125">
                  <c:v>1</c:v>
                </c:pt>
                <c:pt idx="39126">
                  <c:v>1</c:v>
                </c:pt>
                <c:pt idx="39127">
                  <c:v>1</c:v>
                </c:pt>
                <c:pt idx="39128">
                  <c:v>1</c:v>
                </c:pt>
                <c:pt idx="39129">
                  <c:v>1</c:v>
                </c:pt>
                <c:pt idx="39130">
                  <c:v>1</c:v>
                </c:pt>
                <c:pt idx="39131">
                  <c:v>1</c:v>
                </c:pt>
                <c:pt idx="39132">
                  <c:v>1</c:v>
                </c:pt>
                <c:pt idx="39133">
                  <c:v>1</c:v>
                </c:pt>
                <c:pt idx="39134">
                  <c:v>1</c:v>
                </c:pt>
                <c:pt idx="39135">
                  <c:v>1</c:v>
                </c:pt>
                <c:pt idx="39136">
                  <c:v>1</c:v>
                </c:pt>
                <c:pt idx="39137">
                  <c:v>1</c:v>
                </c:pt>
                <c:pt idx="39138">
                  <c:v>1</c:v>
                </c:pt>
                <c:pt idx="39139">
                  <c:v>1</c:v>
                </c:pt>
                <c:pt idx="39140">
                  <c:v>1</c:v>
                </c:pt>
                <c:pt idx="39141">
                  <c:v>1</c:v>
                </c:pt>
                <c:pt idx="39142">
                  <c:v>1</c:v>
                </c:pt>
                <c:pt idx="39143">
                  <c:v>1</c:v>
                </c:pt>
                <c:pt idx="39144">
                  <c:v>1</c:v>
                </c:pt>
                <c:pt idx="39145">
                  <c:v>1</c:v>
                </c:pt>
                <c:pt idx="39146">
                  <c:v>1</c:v>
                </c:pt>
                <c:pt idx="39147">
                  <c:v>1</c:v>
                </c:pt>
                <c:pt idx="39148">
                  <c:v>1</c:v>
                </c:pt>
                <c:pt idx="39149">
                  <c:v>1</c:v>
                </c:pt>
                <c:pt idx="39150">
                  <c:v>1</c:v>
                </c:pt>
                <c:pt idx="39151">
                  <c:v>1</c:v>
                </c:pt>
                <c:pt idx="39152">
                  <c:v>1</c:v>
                </c:pt>
                <c:pt idx="39153">
                  <c:v>1</c:v>
                </c:pt>
                <c:pt idx="39154">
                  <c:v>1</c:v>
                </c:pt>
                <c:pt idx="39155">
                  <c:v>1</c:v>
                </c:pt>
                <c:pt idx="39156">
                  <c:v>1</c:v>
                </c:pt>
                <c:pt idx="39157">
                  <c:v>1</c:v>
                </c:pt>
                <c:pt idx="39158">
                  <c:v>1</c:v>
                </c:pt>
                <c:pt idx="39159">
                  <c:v>1</c:v>
                </c:pt>
                <c:pt idx="39160">
                  <c:v>1</c:v>
                </c:pt>
                <c:pt idx="39161">
                  <c:v>1</c:v>
                </c:pt>
                <c:pt idx="39162">
                  <c:v>1</c:v>
                </c:pt>
                <c:pt idx="39163">
                  <c:v>1</c:v>
                </c:pt>
                <c:pt idx="39164">
                  <c:v>1</c:v>
                </c:pt>
                <c:pt idx="39165">
                  <c:v>1</c:v>
                </c:pt>
                <c:pt idx="39166">
                  <c:v>1</c:v>
                </c:pt>
                <c:pt idx="39167">
                  <c:v>1</c:v>
                </c:pt>
                <c:pt idx="39168">
                  <c:v>1</c:v>
                </c:pt>
                <c:pt idx="39169">
                  <c:v>1</c:v>
                </c:pt>
                <c:pt idx="39170">
                  <c:v>1</c:v>
                </c:pt>
                <c:pt idx="39171">
                  <c:v>1</c:v>
                </c:pt>
                <c:pt idx="39172">
                  <c:v>1</c:v>
                </c:pt>
                <c:pt idx="39173">
                  <c:v>1</c:v>
                </c:pt>
                <c:pt idx="39174">
                  <c:v>1</c:v>
                </c:pt>
                <c:pt idx="39175">
                  <c:v>1</c:v>
                </c:pt>
                <c:pt idx="39176">
                  <c:v>1</c:v>
                </c:pt>
                <c:pt idx="39177">
                  <c:v>1</c:v>
                </c:pt>
                <c:pt idx="39178">
                  <c:v>1</c:v>
                </c:pt>
                <c:pt idx="39179">
                  <c:v>1</c:v>
                </c:pt>
                <c:pt idx="39180">
                  <c:v>1</c:v>
                </c:pt>
                <c:pt idx="39181">
                  <c:v>1</c:v>
                </c:pt>
                <c:pt idx="39182">
                  <c:v>1</c:v>
                </c:pt>
                <c:pt idx="39183">
                  <c:v>1</c:v>
                </c:pt>
                <c:pt idx="39184">
                  <c:v>1</c:v>
                </c:pt>
                <c:pt idx="39185">
                  <c:v>1</c:v>
                </c:pt>
                <c:pt idx="39186">
                  <c:v>1</c:v>
                </c:pt>
                <c:pt idx="39187">
                  <c:v>1</c:v>
                </c:pt>
                <c:pt idx="39188">
                  <c:v>1</c:v>
                </c:pt>
                <c:pt idx="39189">
                  <c:v>1</c:v>
                </c:pt>
                <c:pt idx="39190">
                  <c:v>1</c:v>
                </c:pt>
                <c:pt idx="39191">
                  <c:v>1</c:v>
                </c:pt>
                <c:pt idx="39192">
                  <c:v>1</c:v>
                </c:pt>
                <c:pt idx="39193">
                  <c:v>1</c:v>
                </c:pt>
                <c:pt idx="39194">
                  <c:v>1</c:v>
                </c:pt>
                <c:pt idx="39195">
                  <c:v>1</c:v>
                </c:pt>
                <c:pt idx="39196">
                  <c:v>1</c:v>
                </c:pt>
                <c:pt idx="39197">
                  <c:v>1</c:v>
                </c:pt>
                <c:pt idx="39198">
                  <c:v>1</c:v>
                </c:pt>
                <c:pt idx="39199">
                  <c:v>1</c:v>
                </c:pt>
                <c:pt idx="39200">
                  <c:v>1</c:v>
                </c:pt>
                <c:pt idx="39201">
                  <c:v>1</c:v>
                </c:pt>
                <c:pt idx="39202">
                  <c:v>1</c:v>
                </c:pt>
                <c:pt idx="39203">
                  <c:v>1</c:v>
                </c:pt>
                <c:pt idx="39204">
                  <c:v>1</c:v>
                </c:pt>
                <c:pt idx="39205">
                  <c:v>1</c:v>
                </c:pt>
                <c:pt idx="39206">
                  <c:v>1</c:v>
                </c:pt>
                <c:pt idx="39207">
                  <c:v>1</c:v>
                </c:pt>
                <c:pt idx="39208">
                  <c:v>1</c:v>
                </c:pt>
                <c:pt idx="39209">
                  <c:v>1</c:v>
                </c:pt>
                <c:pt idx="39210">
                  <c:v>1</c:v>
                </c:pt>
                <c:pt idx="39211">
                  <c:v>1</c:v>
                </c:pt>
                <c:pt idx="39212">
                  <c:v>1</c:v>
                </c:pt>
                <c:pt idx="39213">
                  <c:v>1</c:v>
                </c:pt>
                <c:pt idx="39214">
                  <c:v>1</c:v>
                </c:pt>
                <c:pt idx="39215">
                  <c:v>1</c:v>
                </c:pt>
                <c:pt idx="39216">
                  <c:v>0.8</c:v>
                </c:pt>
                <c:pt idx="39217">
                  <c:v>1</c:v>
                </c:pt>
                <c:pt idx="39218">
                  <c:v>1</c:v>
                </c:pt>
                <c:pt idx="39219">
                  <c:v>1</c:v>
                </c:pt>
                <c:pt idx="39220">
                  <c:v>1</c:v>
                </c:pt>
                <c:pt idx="39221">
                  <c:v>1</c:v>
                </c:pt>
                <c:pt idx="39222">
                  <c:v>1</c:v>
                </c:pt>
                <c:pt idx="39223">
                  <c:v>1</c:v>
                </c:pt>
                <c:pt idx="39224">
                  <c:v>1</c:v>
                </c:pt>
                <c:pt idx="39225">
                  <c:v>1</c:v>
                </c:pt>
                <c:pt idx="39226">
                  <c:v>1</c:v>
                </c:pt>
                <c:pt idx="39227">
                  <c:v>1</c:v>
                </c:pt>
                <c:pt idx="39228">
                  <c:v>1</c:v>
                </c:pt>
                <c:pt idx="39229">
                  <c:v>1</c:v>
                </c:pt>
                <c:pt idx="39230">
                  <c:v>1</c:v>
                </c:pt>
                <c:pt idx="39231">
                  <c:v>1</c:v>
                </c:pt>
                <c:pt idx="39232">
                  <c:v>1</c:v>
                </c:pt>
                <c:pt idx="39233">
                  <c:v>1</c:v>
                </c:pt>
                <c:pt idx="39234">
                  <c:v>1</c:v>
                </c:pt>
                <c:pt idx="39235">
                  <c:v>1</c:v>
                </c:pt>
                <c:pt idx="39236">
                  <c:v>1</c:v>
                </c:pt>
                <c:pt idx="39237">
                  <c:v>1</c:v>
                </c:pt>
                <c:pt idx="39238">
                  <c:v>1</c:v>
                </c:pt>
                <c:pt idx="39239">
                  <c:v>1</c:v>
                </c:pt>
                <c:pt idx="39240">
                  <c:v>1</c:v>
                </c:pt>
                <c:pt idx="39241">
                  <c:v>1</c:v>
                </c:pt>
                <c:pt idx="39242">
                  <c:v>1</c:v>
                </c:pt>
                <c:pt idx="39243">
                  <c:v>1</c:v>
                </c:pt>
                <c:pt idx="39244">
                  <c:v>1</c:v>
                </c:pt>
                <c:pt idx="39245">
                  <c:v>1</c:v>
                </c:pt>
                <c:pt idx="39246">
                  <c:v>1</c:v>
                </c:pt>
                <c:pt idx="39247">
                  <c:v>1</c:v>
                </c:pt>
                <c:pt idx="39248">
                  <c:v>1</c:v>
                </c:pt>
                <c:pt idx="39249">
                  <c:v>1</c:v>
                </c:pt>
                <c:pt idx="39250">
                  <c:v>1</c:v>
                </c:pt>
                <c:pt idx="39251">
                  <c:v>1</c:v>
                </c:pt>
                <c:pt idx="39252">
                  <c:v>1</c:v>
                </c:pt>
                <c:pt idx="39253">
                  <c:v>1</c:v>
                </c:pt>
                <c:pt idx="39254">
                  <c:v>1</c:v>
                </c:pt>
                <c:pt idx="39255">
                  <c:v>1</c:v>
                </c:pt>
                <c:pt idx="39256">
                  <c:v>1</c:v>
                </c:pt>
                <c:pt idx="39257">
                  <c:v>1</c:v>
                </c:pt>
                <c:pt idx="39258">
                  <c:v>1</c:v>
                </c:pt>
                <c:pt idx="39259">
                  <c:v>1</c:v>
                </c:pt>
                <c:pt idx="39260">
                  <c:v>1</c:v>
                </c:pt>
                <c:pt idx="39261">
                  <c:v>1</c:v>
                </c:pt>
                <c:pt idx="39262">
                  <c:v>1</c:v>
                </c:pt>
                <c:pt idx="39263">
                  <c:v>1</c:v>
                </c:pt>
                <c:pt idx="39264">
                  <c:v>1</c:v>
                </c:pt>
                <c:pt idx="39265">
                  <c:v>1</c:v>
                </c:pt>
                <c:pt idx="39266">
                  <c:v>1</c:v>
                </c:pt>
                <c:pt idx="39267">
                  <c:v>1</c:v>
                </c:pt>
                <c:pt idx="39268">
                  <c:v>1</c:v>
                </c:pt>
                <c:pt idx="39269">
                  <c:v>1</c:v>
                </c:pt>
                <c:pt idx="39270">
                  <c:v>1</c:v>
                </c:pt>
                <c:pt idx="39271">
                  <c:v>1</c:v>
                </c:pt>
                <c:pt idx="39272">
                  <c:v>1</c:v>
                </c:pt>
                <c:pt idx="39273">
                  <c:v>1</c:v>
                </c:pt>
                <c:pt idx="39274">
                  <c:v>1</c:v>
                </c:pt>
                <c:pt idx="39275">
                  <c:v>1</c:v>
                </c:pt>
                <c:pt idx="39276">
                  <c:v>1</c:v>
                </c:pt>
                <c:pt idx="39277">
                  <c:v>1</c:v>
                </c:pt>
                <c:pt idx="39278">
                  <c:v>1</c:v>
                </c:pt>
                <c:pt idx="39279">
                  <c:v>1</c:v>
                </c:pt>
                <c:pt idx="39280">
                  <c:v>1</c:v>
                </c:pt>
                <c:pt idx="39281">
                  <c:v>1</c:v>
                </c:pt>
                <c:pt idx="39282">
                  <c:v>1</c:v>
                </c:pt>
                <c:pt idx="39283">
                  <c:v>1</c:v>
                </c:pt>
                <c:pt idx="39284">
                  <c:v>1</c:v>
                </c:pt>
                <c:pt idx="39285">
                  <c:v>1</c:v>
                </c:pt>
                <c:pt idx="39286">
                  <c:v>1</c:v>
                </c:pt>
                <c:pt idx="39287">
                  <c:v>1</c:v>
                </c:pt>
                <c:pt idx="39288">
                  <c:v>1</c:v>
                </c:pt>
                <c:pt idx="39289">
                  <c:v>1</c:v>
                </c:pt>
                <c:pt idx="39290">
                  <c:v>1</c:v>
                </c:pt>
                <c:pt idx="39291">
                  <c:v>1</c:v>
                </c:pt>
                <c:pt idx="39292">
                  <c:v>1</c:v>
                </c:pt>
                <c:pt idx="39293">
                  <c:v>1</c:v>
                </c:pt>
                <c:pt idx="39294">
                  <c:v>1</c:v>
                </c:pt>
                <c:pt idx="39295">
                  <c:v>1</c:v>
                </c:pt>
                <c:pt idx="39296">
                  <c:v>1</c:v>
                </c:pt>
                <c:pt idx="39297">
                  <c:v>1</c:v>
                </c:pt>
                <c:pt idx="39298">
                  <c:v>1</c:v>
                </c:pt>
                <c:pt idx="39299">
                  <c:v>1</c:v>
                </c:pt>
                <c:pt idx="39300">
                  <c:v>1</c:v>
                </c:pt>
                <c:pt idx="39301">
                  <c:v>1</c:v>
                </c:pt>
                <c:pt idx="39302">
                  <c:v>1</c:v>
                </c:pt>
                <c:pt idx="39303">
                  <c:v>1</c:v>
                </c:pt>
                <c:pt idx="39304">
                  <c:v>1</c:v>
                </c:pt>
                <c:pt idx="39305">
                  <c:v>1</c:v>
                </c:pt>
                <c:pt idx="39306">
                  <c:v>1</c:v>
                </c:pt>
                <c:pt idx="39307">
                  <c:v>1</c:v>
                </c:pt>
                <c:pt idx="39308">
                  <c:v>1</c:v>
                </c:pt>
                <c:pt idx="39309">
                  <c:v>1</c:v>
                </c:pt>
                <c:pt idx="39310">
                  <c:v>1</c:v>
                </c:pt>
                <c:pt idx="39311">
                  <c:v>1</c:v>
                </c:pt>
                <c:pt idx="39312">
                  <c:v>1</c:v>
                </c:pt>
                <c:pt idx="39313">
                  <c:v>1</c:v>
                </c:pt>
                <c:pt idx="39314">
                  <c:v>0.8</c:v>
                </c:pt>
                <c:pt idx="39315">
                  <c:v>1</c:v>
                </c:pt>
                <c:pt idx="39316">
                  <c:v>1</c:v>
                </c:pt>
                <c:pt idx="39317">
                  <c:v>1</c:v>
                </c:pt>
                <c:pt idx="39318">
                  <c:v>1</c:v>
                </c:pt>
                <c:pt idx="39319">
                  <c:v>1</c:v>
                </c:pt>
                <c:pt idx="39320">
                  <c:v>1</c:v>
                </c:pt>
                <c:pt idx="39321">
                  <c:v>1</c:v>
                </c:pt>
                <c:pt idx="39322">
                  <c:v>1</c:v>
                </c:pt>
                <c:pt idx="39323">
                  <c:v>1</c:v>
                </c:pt>
                <c:pt idx="39324">
                  <c:v>1</c:v>
                </c:pt>
                <c:pt idx="39325">
                  <c:v>1</c:v>
                </c:pt>
                <c:pt idx="39326">
                  <c:v>1</c:v>
                </c:pt>
                <c:pt idx="39327">
                  <c:v>1</c:v>
                </c:pt>
                <c:pt idx="39328">
                  <c:v>1</c:v>
                </c:pt>
                <c:pt idx="39329">
                  <c:v>1</c:v>
                </c:pt>
                <c:pt idx="39330">
                  <c:v>1</c:v>
                </c:pt>
                <c:pt idx="39331">
                  <c:v>1</c:v>
                </c:pt>
                <c:pt idx="39332">
                  <c:v>1</c:v>
                </c:pt>
                <c:pt idx="39333">
                  <c:v>1</c:v>
                </c:pt>
                <c:pt idx="39334">
                  <c:v>1</c:v>
                </c:pt>
                <c:pt idx="39335">
                  <c:v>1</c:v>
                </c:pt>
                <c:pt idx="39336">
                  <c:v>1</c:v>
                </c:pt>
                <c:pt idx="39337">
                  <c:v>1</c:v>
                </c:pt>
                <c:pt idx="39338">
                  <c:v>1</c:v>
                </c:pt>
                <c:pt idx="39339">
                  <c:v>1</c:v>
                </c:pt>
                <c:pt idx="39340">
                  <c:v>1</c:v>
                </c:pt>
                <c:pt idx="39341">
                  <c:v>1</c:v>
                </c:pt>
                <c:pt idx="39342">
                  <c:v>1</c:v>
                </c:pt>
                <c:pt idx="39343">
                  <c:v>1</c:v>
                </c:pt>
                <c:pt idx="39344">
                  <c:v>1</c:v>
                </c:pt>
                <c:pt idx="39345">
                  <c:v>1</c:v>
                </c:pt>
                <c:pt idx="39346">
                  <c:v>1</c:v>
                </c:pt>
                <c:pt idx="39347">
                  <c:v>1</c:v>
                </c:pt>
                <c:pt idx="39348">
                  <c:v>1</c:v>
                </c:pt>
                <c:pt idx="39349">
                  <c:v>1</c:v>
                </c:pt>
                <c:pt idx="39350">
                  <c:v>1</c:v>
                </c:pt>
                <c:pt idx="39351">
                  <c:v>1</c:v>
                </c:pt>
                <c:pt idx="39352">
                  <c:v>1</c:v>
                </c:pt>
                <c:pt idx="39353">
                  <c:v>1</c:v>
                </c:pt>
                <c:pt idx="39354">
                  <c:v>1</c:v>
                </c:pt>
                <c:pt idx="39355">
                  <c:v>1</c:v>
                </c:pt>
                <c:pt idx="39356">
                  <c:v>1</c:v>
                </c:pt>
                <c:pt idx="39357">
                  <c:v>1</c:v>
                </c:pt>
                <c:pt idx="39358">
                  <c:v>1</c:v>
                </c:pt>
                <c:pt idx="39359">
                  <c:v>1</c:v>
                </c:pt>
                <c:pt idx="39360">
                  <c:v>1</c:v>
                </c:pt>
                <c:pt idx="39361">
                  <c:v>1</c:v>
                </c:pt>
                <c:pt idx="39362">
                  <c:v>1</c:v>
                </c:pt>
                <c:pt idx="39363">
                  <c:v>1</c:v>
                </c:pt>
                <c:pt idx="39364">
                  <c:v>1</c:v>
                </c:pt>
                <c:pt idx="39365">
                  <c:v>1</c:v>
                </c:pt>
                <c:pt idx="39366">
                  <c:v>1</c:v>
                </c:pt>
                <c:pt idx="39367">
                  <c:v>1</c:v>
                </c:pt>
                <c:pt idx="39368">
                  <c:v>1</c:v>
                </c:pt>
                <c:pt idx="39369">
                  <c:v>1</c:v>
                </c:pt>
                <c:pt idx="39370">
                  <c:v>1</c:v>
                </c:pt>
                <c:pt idx="39371">
                  <c:v>1</c:v>
                </c:pt>
                <c:pt idx="39372">
                  <c:v>1</c:v>
                </c:pt>
                <c:pt idx="39373">
                  <c:v>1</c:v>
                </c:pt>
                <c:pt idx="39374">
                  <c:v>1</c:v>
                </c:pt>
                <c:pt idx="39375">
                  <c:v>1</c:v>
                </c:pt>
                <c:pt idx="39376">
                  <c:v>1</c:v>
                </c:pt>
                <c:pt idx="39377">
                  <c:v>1</c:v>
                </c:pt>
                <c:pt idx="39378">
                  <c:v>1</c:v>
                </c:pt>
                <c:pt idx="39379">
                  <c:v>1</c:v>
                </c:pt>
                <c:pt idx="39380">
                  <c:v>1</c:v>
                </c:pt>
                <c:pt idx="39381">
                  <c:v>1</c:v>
                </c:pt>
                <c:pt idx="39382">
                  <c:v>1</c:v>
                </c:pt>
                <c:pt idx="39383">
                  <c:v>1</c:v>
                </c:pt>
                <c:pt idx="39384">
                  <c:v>0.8</c:v>
                </c:pt>
                <c:pt idx="39385">
                  <c:v>1</c:v>
                </c:pt>
                <c:pt idx="39386">
                  <c:v>1</c:v>
                </c:pt>
                <c:pt idx="39387">
                  <c:v>1</c:v>
                </c:pt>
                <c:pt idx="39388">
                  <c:v>1</c:v>
                </c:pt>
                <c:pt idx="39389">
                  <c:v>1</c:v>
                </c:pt>
                <c:pt idx="39390">
                  <c:v>1</c:v>
                </c:pt>
                <c:pt idx="39391">
                  <c:v>1</c:v>
                </c:pt>
                <c:pt idx="39392">
                  <c:v>1</c:v>
                </c:pt>
                <c:pt idx="39393">
                  <c:v>1</c:v>
                </c:pt>
                <c:pt idx="39394">
                  <c:v>1</c:v>
                </c:pt>
                <c:pt idx="39395">
                  <c:v>1</c:v>
                </c:pt>
                <c:pt idx="39396">
                  <c:v>1</c:v>
                </c:pt>
                <c:pt idx="39397">
                  <c:v>1</c:v>
                </c:pt>
                <c:pt idx="39398">
                  <c:v>1</c:v>
                </c:pt>
                <c:pt idx="39399">
                  <c:v>1</c:v>
                </c:pt>
                <c:pt idx="39400">
                  <c:v>1</c:v>
                </c:pt>
                <c:pt idx="39401">
                  <c:v>1</c:v>
                </c:pt>
                <c:pt idx="39402">
                  <c:v>1</c:v>
                </c:pt>
                <c:pt idx="39403">
                  <c:v>1</c:v>
                </c:pt>
                <c:pt idx="39404">
                  <c:v>1</c:v>
                </c:pt>
                <c:pt idx="39405">
                  <c:v>1</c:v>
                </c:pt>
                <c:pt idx="39406">
                  <c:v>1</c:v>
                </c:pt>
                <c:pt idx="39407">
                  <c:v>1</c:v>
                </c:pt>
                <c:pt idx="39408">
                  <c:v>1</c:v>
                </c:pt>
                <c:pt idx="39409">
                  <c:v>1</c:v>
                </c:pt>
                <c:pt idx="39410">
                  <c:v>1</c:v>
                </c:pt>
                <c:pt idx="39411">
                  <c:v>1</c:v>
                </c:pt>
                <c:pt idx="39412">
                  <c:v>1</c:v>
                </c:pt>
                <c:pt idx="39413">
                  <c:v>1</c:v>
                </c:pt>
                <c:pt idx="39414">
                  <c:v>1</c:v>
                </c:pt>
                <c:pt idx="39415">
                  <c:v>1</c:v>
                </c:pt>
                <c:pt idx="39416">
                  <c:v>1</c:v>
                </c:pt>
                <c:pt idx="39417">
                  <c:v>1</c:v>
                </c:pt>
                <c:pt idx="39418">
                  <c:v>1</c:v>
                </c:pt>
                <c:pt idx="39419">
                  <c:v>1</c:v>
                </c:pt>
                <c:pt idx="39420">
                  <c:v>1</c:v>
                </c:pt>
                <c:pt idx="39421">
                  <c:v>1</c:v>
                </c:pt>
                <c:pt idx="39422">
                  <c:v>1</c:v>
                </c:pt>
                <c:pt idx="39423">
                  <c:v>1</c:v>
                </c:pt>
                <c:pt idx="39424">
                  <c:v>1</c:v>
                </c:pt>
                <c:pt idx="39425">
                  <c:v>1</c:v>
                </c:pt>
                <c:pt idx="39426">
                  <c:v>1</c:v>
                </c:pt>
                <c:pt idx="39427">
                  <c:v>1</c:v>
                </c:pt>
                <c:pt idx="39428">
                  <c:v>1</c:v>
                </c:pt>
                <c:pt idx="39429">
                  <c:v>1</c:v>
                </c:pt>
                <c:pt idx="39430">
                  <c:v>1</c:v>
                </c:pt>
                <c:pt idx="39431">
                  <c:v>1</c:v>
                </c:pt>
                <c:pt idx="39432">
                  <c:v>1</c:v>
                </c:pt>
                <c:pt idx="39433">
                  <c:v>1</c:v>
                </c:pt>
                <c:pt idx="39434">
                  <c:v>1</c:v>
                </c:pt>
                <c:pt idx="39435">
                  <c:v>1</c:v>
                </c:pt>
                <c:pt idx="39436">
                  <c:v>1</c:v>
                </c:pt>
                <c:pt idx="39437">
                  <c:v>1</c:v>
                </c:pt>
                <c:pt idx="39438">
                  <c:v>1</c:v>
                </c:pt>
                <c:pt idx="39439">
                  <c:v>1</c:v>
                </c:pt>
                <c:pt idx="39440">
                  <c:v>1</c:v>
                </c:pt>
                <c:pt idx="39441">
                  <c:v>1</c:v>
                </c:pt>
                <c:pt idx="39442">
                  <c:v>1</c:v>
                </c:pt>
                <c:pt idx="39443">
                  <c:v>1</c:v>
                </c:pt>
                <c:pt idx="39444">
                  <c:v>1</c:v>
                </c:pt>
                <c:pt idx="39445">
                  <c:v>1</c:v>
                </c:pt>
                <c:pt idx="39446">
                  <c:v>1</c:v>
                </c:pt>
                <c:pt idx="39447">
                  <c:v>1</c:v>
                </c:pt>
                <c:pt idx="39448">
                  <c:v>1</c:v>
                </c:pt>
                <c:pt idx="39449">
                  <c:v>1</c:v>
                </c:pt>
                <c:pt idx="39450">
                  <c:v>1</c:v>
                </c:pt>
                <c:pt idx="39451">
                  <c:v>1</c:v>
                </c:pt>
                <c:pt idx="39452">
                  <c:v>1</c:v>
                </c:pt>
                <c:pt idx="39453">
                  <c:v>1</c:v>
                </c:pt>
                <c:pt idx="39454">
                  <c:v>1</c:v>
                </c:pt>
                <c:pt idx="39455">
                  <c:v>1</c:v>
                </c:pt>
                <c:pt idx="39456">
                  <c:v>1</c:v>
                </c:pt>
                <c:pt idx="39457">
                  <c:v>1</c:v>
                </c:pt>
                <c:pt idx="39458">
                  <c:v>1</c:v>
                </c:pt>
                <c:pt idx="39459">
                  <c:v>1</c:v>
                </c:pt>
                <c:pt idx="39460">
                  <c:v>1</c:v>
                </c:pt>
                <c:pt idx="39461">
                  <c:v>1</c:v>
                </c:pt>
                <c:pt idx="39462">
                  <c:v>1</c:v>
                </c:pt>
                <c:pt idx="39463">
                  <c:v>1</c:v>
                </c:pt>
                <c:pt idx="39464">
                  <c:v>1</c:v>
                </c:pt>
                <c:pt idx="39465">
                  <c:v>1</c:v>
                </c:pt>
                <c:pt idx="39466">
                  <c:v>1</c:v>
                </c:pt>
                <c:pt idx="39467">
                  <c:v>1</c:v>
                </c:pt>
                <c:pt idx="39468">
                  <c:v>1</c:v>
                </c:pt>
                <c:pt idx="39469">
                  <c:v>1</c:v>
                </c:pt>
                <c:pt idx="39470">
                  <c:v>1</c:v>
                </c:pt>
                <c:pt idx="39471">
                  <c:v>1</c:v>
                </c:pt>
                <c:pt idx="39472">
                  <c:v>1</c:v>
                </c:pt>
                <c:pt idx="39473">
                  <c:v>1</c:v>
                </c:pt>
                <c:pt idx="39474">
                  <c:v>1</c:v>
                </c:pt>
                <c:pt idx="39475">
                  <c:v>1</c:v>
                </c:pt>
                <c:pt idx="39476">
                  <c:v>1</c:v>
                </c:pt>
                <c:pt idx="39477">
                  <c:v>1</c:v>
                </c:pt>
                <c:pt idx="39478">
                  <c:v>1</c:v>
                </c:pt>
                <c:pt idx="39479">
                  <c:v>1</c:v>
                </c:pt>
                <c:pt idx="39480">
                  <c:v>1</c:v>
                </c:pt>
                <c:pt idx="39481">
                  <c:v>0.2</c:v>
                </c:pt>
                <c:pt idx="39482">
                  <c:v>1</c:v>
                </c:pt>
                <c:pt idx="39483">
                  <c:v>1</c:v>
                </c:pt>
                <c:pt idx="39484">
                  <c:v>1</c:v>
                </c:pt>
                <c:pt idx="39485">
                  <c:v>1</c:v>
                </c:pt>
                <c:pt idx="39486">
                  <c:v>1</c:v>
                </c:pt>
                <c:pt idx="39487">
                  <c:v>1</c:v>
                </c:pt>
                <c:pt idx="39488">
                  <c:v>1</c:v>
                </c:pt>
                <c:pt idx="39489">
                  <c:v>1</c:v>
                </c:pt>
                <c:pt idx="39490">
                  <c:v>1</c:v>
                </c:pt>
                <c:pt idx="39491">
                  <c:v>1</c:v>
                </c:pt>
                <c:pt idx="39492">
                  <c:v>1</c:v>
                </c:pt>
                <c:pt idx="39493">
                  <c:v>1</c:v>
                </c:pt>
                <c:pt idx="39494">
                  <c:v>1</c:v>
                </c:pt>
                <c:pt idx="39495">
                  <c:v>1</c:v>
                </c:pt>
                <c:pt idx="39496">
                  <c:v>1</c:v>
                </c:pt>
                <c:pt idx="39497">
                  <c:v>1</c:v>
                </c:pt>
                <c:pt idx="39498">
                  <c:v>1</c:v>
                </c:pt>
                <c:pt idx="39499">
                  <c:v>1</c:v>
                </c:pt>
                <c:pt idx="39500">
                  <c:v>1</c:v>
                </c:pt>
                <c:pt idx="39501">
                  <c:v>1</c:v>
                </c:pt>
                <c:pt idx="39502">
                  <c:v>1</c:v>
                </c:pt>
                <c:pt idx="39503">
                  <c:v>1</c:v>
                </c:pt>
                <c:pt idx="39504">
                  <c:v>1</c:v>
                </c:pt>
                <c:pt idx="39505">
                  <c:v>1</c:v>
                </c:pt>
                <c:pt idx="39506">
                  <c:v>1</c:v>
                </c:pt>
                <c:pt idx="39507">
                  <c:v>1</c:v>
                </c:pt>
                <c:pt idx="39508">
                  <c:v>1</c:v>
                </c:pt>
                <c:pt idx="39509">
                  <c:v>1</c:v>
                </c:pt>
                <c:pt idx="39510">
                  <c:v>1</c:v>
                </c:pt>
                <c:pt idx="39511">
                  <c:v>1</c:v>
                </c:pt>
                <c:pt idx="39512">
                  <c:v>1</c:v>
                </c:pt>
                <c:pt idx="39513">
                  <c:v>1</c:v>
                </c:pt>
                <c:pt idx="39514">
                  <c:v>1</c:v>
                </c:pt>
                <c:pt idx="39515">
                  <c:v>1</c:v>
                </c:pt>
                <c:pt idx="39516">
                  <c:v>1</c:v>
                </c:pt>
                <c:pt idx="39517">
                  <c:v>1</c:v>
                </c:pt>
                <c:pt idx="39518">
                  <c:v>1</c:v>
                </c:pt>
                <c:pt idx="39519">
                  <c:v>1</c:v>
                </c:pt>
                <c:pt idx="39520">
                  <c:v>1</c:v>
                </c:pt>
                <c:pt idx="39521">
                  <c:v>1</c:v>
                </c:pt>
                <c:pt idx="39522">
                  <c:v>1</c:v>
                </c:pt>
                <c:pt idx="39523">
                  <c:v>1</c:v>
                </c:pt>
                <c:pt idx="39524">
                  <c:v>1</c:v>
                </c:pt>
                <c:pt idx="39525">
                  <c:v>1</c:v>
                </c:pt>
                <c:pt idx="39526">
                  <c:v>1</c:v>
                </c:pt>
                <c:pt idx="39527">
                  <c:v>1</c:v>
                </c:pt>
                <c:pt idx="39528">
                  <c:v>1</c:v>
                </c:pt>
                <c:pt idx="39529">
                  <c:v>1</c:v>
                </c:pt>
                <c:pt idx="39530">
                  <c:v>1</c:v>
                </c:pt>
                <c:pt idx="39531">
                  <c:v>1</c:v>
                </c:pt>
                <c:pt idx="39532">
                  <c:v>1</c:v>
                </c:pt>
                <c:pt idx="39533">
                  <c:v>1</c:v>
                </c:pt>
                <c:pt idx="39534">
                  <c:v>1</c:v>
                </c:pt>
                <c:pt idx="39535">
                  <c:v>1</c:v>
                </c:pt>
                <c:pt idx="39536">
                  <c:v>1</c:v>
                </c:pt>
                <c:pt idx="39537">
                  <c:v>1</c:v>
                </c:pt>
                <c:pt idx="39538">
                  <c:v>1</c:v>
                </c:pt>
                <c:pt idx="39539">
                  <c:v>1</c:v>
                </c:pt>
                <c:pt idx="39540">
                  <c:v>1</c:v>
                </c:pt>
                <c:pt idx="39541">
                  <c:v>1</c:v>
                </c:pt>
                <c:pt idx="39542">
                  <c:v>1</c:v>
                </c:pt>
                <c:pt idx="39543">
                  <c:v>1</c:v>
                </c:pt>
                <c:pt idx="39544">
                  <c:v>1</c:v>
                </c:pt>
                <c:pt idx="39545">
                  <c:v>1</c:v>
                </c:pt>
                <c:pt idx="39546">
                  <c:v>1</c:v>
                </c:pt>
                <c:pt idx="39547">
                  <c:v>1</c:v>
                </c:pt>
                <c:pt idx="39548">
                  <c:v>0.6</c:v>
                </c:pt>
                <c:pt idx="39549">
                  <c:v>1</c:v>
                </c:pt>
                <c:pt idx="39550">
                  <c:v>1</c:v>
                </c:pt>
                <c:pt idx="39551">
                  <c:v>1</c:v>
                </c:pt>
                <c:pt idx="39552">
                  <c:v>1</c:v>
                </c:pt>
                <c:pt idx="39553">
                  <c:v>1</c:v>
                </c:pt>
                <c:pt idx="39554">
                  <c:v>1</c:v>
                </c:pt>
                <c:pt idx="39555">
                  <c:v>1</c:v>
                </c:pt>
                <c:pt idx="39556">
                  <c:v>1</c:v>
                </c:pt>
                <c:pt idx="39557">
                  <c:v>1</c:v>
                </c:pt>
                <c:pt idx="39558">
                  <c:v>1</c:v>
                </c:pt>
                <c:pt idx="39559">
                  <c:v>1</c:v>
                </c:pt>
                <c:pt idx="39560">
                  <c:v>1</c:v>
                </c:pt>
                <c:pt idx="39561">
                  <c:v>1</c:v>
                </c:pt>
                <c:pt idx="39562">
                  <c:v>1</c:v>
                </c:pt>
                <c:pt idx="39563">
                  <c:v>1</c:v>
                </c:pt>
                <c:pt idx="39564">
                  <c:v>1</c:v>
                </c:pt>
                <c:pt idx="39565">
                  <c:v>1</c:v>
                </c:pt>
                <c:pt idx="39566">
                  <c:v>1</c:v>
                </c:pt>
                <c:pt idx="39567">
                  <c:v>1</c:v>
                </c:pt>
                <c:pt idx="39568">
                  <c:v>1</c:v>
                </c:pt>
                <c:pt idx="39569">
                  <c:v>1</c:v>
                </c:pt>
                <c:pt idx="39570">
                  <c:v>1</c:v>
                </c:pt>
                <c:pt idx="39571">
                  <c:v>1</c:v>
                </c:pt>
                <c:pt idx="39572">
                  <c:v>1</c:v>
                </c:pt>
                <c:pt idx="39573">
                  <c:v>1</c:v>
                </c:pt>
                <c:pt idx="39574">
                  <c:v>1</c:v>
                </c:pt>
                <c:pt idx="39575">
                  <c:v>1</c:v>
                </c:pt>
                <c:pt idx="39576">
                  <c:v>1</c:v>
                </c:pt>
                <c:pt idx="39577">
                  <c:v>1</c:v>
                </c:pt>
                <c:pt idx="39578">
                  <c:v>1</c:v>
                </c:pt>
                <c:pt idx="39579">
                  <c:v>1</c:v>
                </c:pt>
                <c:pt idx="39580">
                  <c:v>1</c:v>
                </c:pt>
                <c:pt idx="39581">
                  <c:v>1</c:v>
                </c:pt>
                <c:pt idx="39582">
                  <c:v>1</c:v>
                </c:pt>
                <c:pt idx="39583">
                  <c:v>1</c:v>
                </c:pt>
                <c:pt idx="39584">
                  <c:v>1</c:v>
                </c:pt>
                <c:pt idx="39585">
                  <c:v>1</c:v>
                </c:pt>
                <c:pt idx="39586">
                  <c:v>1</c:v>
                </c:pt>
                <c:pt idx="39587">
                  <c:v>1</c:v>
                </c:pt>
                <c:pt idx="39588">
                  <c:v>1</c:v>
                </c:pt>
                <c:pt idx="39589">
                  <c:v>1</c:v>
                </c:pt>
                <c:pt idx="39590">
                  <c:v>1</c:v>
                </c:pt>
                <c:pt idx="39591">
                  <c:v>1</c:v>
                </c:pt>
                <c:pt idx="39592">
                  <c:v>1</c:v>
                </c:pt>
                <c:pt idx="39593">
                  <c:v>1</c:v>
                </c:pt>
                <c:pt idx="39594">
                  <c:v>1</c:v>
                </c:pt>
                <c:pt idx="39595">
                  <c:v>1</c:v>
                </c:pt>
                <c:pt idx="39596">
                  <c:v>1</c:v>
                </c:pt>
                <c:pt idx="39597">
                  <c:v>1</c:v>
                </c:pt>
                <c:pt idx="39598">
                  <c:v>1</c:v>
                </c:pt>
                <c:pt idx="39599">
                  <c:v>1</c:v>
                </c:pt>
                <c:pt idx="39600">
                  <c:v>1</c:v>
                </c:pt>
                <c:pt idx="39601">
                  <c:v>1</c:v>
                </c:pt>
                <c:pt idx="39602">
                  <c:v>1</c:v>
                </c:pt>
                <c:pt idx="39603">
                  <c:v>1</c:v>
                </c:pt>
                <c:pt idx="39604">
                  <c:v>1</c:v>
                </c:pt>
                <c:pt idx="39605">
                  <c:v>1</c:v>
                </c:pt>
                <c:pt idx="39606">
                  <c:v>1</c:v>
                </c:pt>
                <c:pt idx="39607">
                  <c:v>1</c:v>
                </c:pt>
                <c:pt idx="39608">
                  <c:v>1</c:v>
                </c:pt>
                <c:pt idx="39609">
                  <c:v>1</c:v>
                </c:pt>
                <c:pt idx="39610">
                  <c:v>1</c:v>
                </c:pt>
                <c:pt idx="39611">
                  <c:v>1</c:v>
                </c:pt>
                <c:pt idx="39612">
                  <c:v>1</c:v>
                </c:pt>
                <c:pt idx="39613">
                  <c:v>1</c:v>
                </c:pt>
                <c:pt idx="39614">
                  <c:v>1</c:v>
                </c:pt>
                <c:pt idx="39615">
                  <c:v>1</c:v>
                </c:pt>
                <c:pt idx="39616">
                  <c:v>1</c:v>
                </c:pt>
                <c:pt idx="39617">
                  <c:v>1</c:v>
                </c:pt>
                <c:pt idx="39618">
                  <c:v>1</c:v>
                </c:pt>
                <c:pt idx="39619">
                  <c:v>1</c:v>
                </c:pt>
                <c:pt idx="39620">
                  <c:v>1</c:v>
                </c:pt>
                <c:pt idx="39621">
                  <c:v>1</c:v>
                </c:pt>
                <c:pt idx="39622">
                  <c:v>1</c:v>
                </c:pt>
                <c:pt idx="39623">
                  <c:v>1</c:v>
                </c:pt>
                <c:pt idx="39624">
                  <c:v>0.8</c:v>
                </c:pt>
                <c:pt idx="39625">
                  <c:v>1</c:v>
                </c:pt>
                <c:pt idx="39626">
                  <c:v>1</c:v>
                </c:pt>
                <c:pt idx="39627">
                  <c:v>1</c:v>
                </c:pt>
                <c:pt idx="39628">
                  <c:v>1</c:v>
                </c:pt>
                <c:pt idx="39629">
                  <c:v>1</c:v>
                </c:pt>
                <c:pt idx="39630">
                  <c:v>1</c:v>
                </c:pt>
                <c:pt idx="39631">
                  <c:v>1</c:v>
                </c:pt>
                <c:pt idx="39632">
                  <c:v>1</c:v>
                </c:pt>
                <c:pt idx="39633">
                  <c:v>1</c:v>
                </c:pt>
                <c:pt idx="39634">
                  <c:v>1</c:v>
                </c:pt>
                <c:pt idx="39635">
                  <c:v>1</c:v>
                </c:pt>
                <c:pt idx="39636">
                  <c:v>1</c:v>
                </c:pt>
                <c:pt idx="39637">
                  <c:v>1</c:v>
                </c:pt>
                <c:pt idx="39638">
                  <c:v>1</c:v>
                </c:pt>
                <c:pt idx="39639">
                  <c:v>1</c:v>
                </c:pt>
                <c:pt idx="39640">
                  <c:v>1</c:v>
                </c:pt>
                <c:pt idx="39641">
                  <c:v>1</c:v>
                </c:pt>
                <c:pt idx="39642">
                  <c:v>1</c:v>
                </c:pt>
                <c:pt idx="39643">
                  <c:v>1</c:v>
                </c:pt>
                <c:pt idx="39644">
                  <c:v>1</c:v>
                </c:pt>
                <c:pt idx="39645">
                  <c:v>1</c:v>
                </c:pt>
                <c:pt idx="39646">
                  <c:v>1</c:v>
                </c:pt>
                <c:pt idx="39647">
                  <c:v>1</c:v>
                </c:pt>
                <c:pt idx="39648">
                  <c:v>1</c:v>
                </c:pt>
                <c:pt idx="39649">
                  <c:v>1</c:v>
                </c:pt>
                <c:pt idx="39650">
                  <c:v>1</c:v>
                </c:pt>
                <c:pt idx="39651">
                  <c:v>1</c:v>
                </c:pt>
                <c:pt idx="39652">
                  <c:v>1</c:v>
                </c:pt>
                <c:pt idx="39653">
                  <c:v>1</c:v>
                </c:pt>
                <c:pt idx="39654">
                  <c:v>1</c:v>
                </c:pt>
                <c:pt idx="39655">
                  <c:v>1</c:v>
                </c:pt>
                <c:pt idx="39656">
                  <c:v>1</c:v>
                </c:pt>
                <c:pt idx="39657">
                  <c:v>1</c:v>
                </c:pt>
                <c:pt idx="39658">
                  <c:v>1</c:v>
                </c:pt>
                <c:pt idx="39659">
                  <c:v>1</c:v>
                </c:pt>
                <c:pt idx="39660">
                  <c:v>1</c:v>
                </c:pt>
                <c:pt idx="39661">
                  <c:v>1</c:v>
                </c:pt>
                <c:pt idx="39662">
                  <c:v>1</c:v>
                </c:pt>
                <c:pt idx="39663">
                  <c:v>1</c:v>
                </c:pt>
                <c:pt idx="39664">
                  <c:v>1</c:v>
                </c:pt>
                <c:pt idx="39665">
                  <c:v>1</c:v>
                </c:pt>
                <c:pt idx="39666">
                  <c:v>1</c:v>
                </c:pt>
                <c:pt idx="39667">
                  <c:v>1</c:v>
                </c:pt>
                <c:pt idx="39668">
                  <c:v>1</c:v>
                </c:pt>
                <c:pt idx="39669">
                  <c:v>1</c:v>
                </c:pt>
                <c:pt idx="39670">
                  <c:v>1</c:v>
                </c:pt>
                <c:pt idx="39671">
                  <c:v>1</c:v>
                </c:pt>
                <c:pt idx="39672">
                  <c:v>1</c:v>
                </c:pt>
                <c:pt idx="39673">
                  <c:v>1</c:v>
                </c:pt>
                <c:pt idx="39674">
                  <c:v>1</c:v>
                </c:pt>
                <c:pt idx="39675">
                  <c:v>1</c:v>
                </c:pt>
                <c:pt idx="39676">
                  <c:v>1</c:v>
                </c:pt>
                <c:pt idx="39677">
                  <c:v>1</c:v>
                </c:pt>
                <c:pt idx="39678">
                  <c:v>1</c:v>
                </c:pt>
                <c:pt idx="39679">
                  <c:v>1</c:v>
                </c:pt>
                <c:pt idx="39680">
                  <c:v>1</c:v>
                </c:pt>
                <c:pt idx="39681">
                  <c:v>1</c:v>
                </c:pt>
                <c:pt idx="39682">
                  <c:v>1</c:v>
                </c:pt>
                <c:pt idx="39683">
                  <c:v>1</c:v>
                </c:pt>
                <c:pt idx="39684">
                  <c:v>1</c:v>
                </c:pt>
                <c:pt idx="39685">
                  <c:v>1</c:v>
                </c:pt>
                <c:pt idx="39686">
                  <c:v>1</c:v>
                </c:pt>
                <c:pt idx="39687">
                  <c:v>1</c:v>
                </c:pt>
                <c:pt idx="39688">
                  <c:v>1</c:v>
                </c:pt>
                <c:pt idx="39689">
                  <c:v>1</c:v>
                </c:pt>
                <c:pt idx="39690">
                  <c:v>1</c:v>
                </c:pt>
                <c:pt idx="39691">
                  <c:v>1</c:v>
                </c:pt>
                <c:pt idx="39692">
                  <c:v>1</c:v>
                </c:pt>
                <c:pt idx="39693">
                  <c:v>1</c:v>
                </c:pt>
                <c:pt idx="39694">
                  <c:v>1</c:v>
                </c:pt>
                <c:pt idx="39695">
                  <c:v>1</c:v>
                </c:pt>
                <c:pt idx="39696">
                  <c:v>1</c:v>
                </c:pt>
                <c:pt idx="39697">
                  <c:v>1</c:v>
                </c:pt>
                <c:pt idx="39698">
                  <c:v>1</c:v>
                </c:pt>
                <c:pt idx="39699">
                  <c:v>1</c:v>
                </c:pt>
                <c:pt idx="39700">
                  <c:v>1</c:v>
                </c:pt>
                <c:pt idx="39701">
                  <c:v>1</c:v>
                </c:pt>
                <c:pt idx="39702">
                  <c:v>1</c:v>
                </c:pt>
                <c:pt idx="39703">
                  <c:v>1</c:v>
                </c:pt>
                <c:pt idx="39704">
                  <c:v>1</c:v>
                </c:pt>
                <c:pt idx="39705">
                  <c:v>1</c:v>
                </c:pt>
                <c:pt idx="39706">
                  <c:v>1</c:v>
                </c:pt>
                <c:pt idx="39707">
                  <c:v>1</c:v>
                </c:pt>
                <c:pt idx="39708">
                  <c:v>1</c:v>
                </c:pt>
                <c:pt idx="39709">
                  <c:v>1</c:v>
                </c:pt>
                <c:pt idx="39710">
                  <c:v>1</c:v>
                </c:pt>
                <c:pt idx="39711">
                  <c:v>1</c:v>
                </c:pt>
                <c:pt idx="39712">
                  <c:v>1</c:v>
                </c:pt>
                <c:pt idx="39713">
                  <c:v>1</c:v>
                </c:pt>
                <c:pt idx="39714">
                  <c:v>1</c:v>
                </c:pt>
                <c:pt idx="39715">
                  <c:v>1</c:v>
                </c:pt>
                <c:pt idx="39716">
                  <c:v>1</c:v>
                </c:pt>
                <c:pt idx="39717">
                  <c:v>1</c:v>
                </c:pt>
                <c:pt idx="39718">
                  <c:v>1</c:v>
                </c:pt>
                <c:pt idx="39719">
                  <c:v>1</c:v>
                </c:pt>
                <c:pt idx="39720">
                  <c:v>1</c:v>
                </c:pt>
                <c:pt idx="39721">
                  <c:v>1</c:v>
                </c:pt>
                <c:pt idx="39722">
                  <c:v>1</c:v>
                </c:pt>
                <c:pt idx="39723">
                  <c:v>1</c:v>
                </c:pt>
                <c:pt idx="39724">
                  <c:v>1</c:v>
                </c:pt>
                <c:pt idx="39725">
                  <c:v>1</c:v>
                </c:pt>
                <c:pt idx="39726">
                  <c:v>1</c:v>
                </c:pt>
                <c:pt idx="39727">
                  <c:v>1</c:v>
                </c:pt>
                <c:pt idx="39728">
                  <c:v>1</c:v>
                </c:pt>
                <c:pt idx="39729">
                  <c:v>1</c:v>
                </c:pt>
                <c:pt idx="39730">
                  <c:v>1</c:v>
                </c:pt>
                <c:pt idx="39731">
                  <c:v>1</c:v>
                </c:pt>
                <c:pt idx="39732">
                  <c:v>1</c:v>
                </c:pt>
                <c:pt idx="39733">
                  <c:v>1</c:v>
                </c:pt>
                <c:pt idx="39734">
                  <c:v>1</c:v>
                </c:pt>
                <c:pt idx="39735">
                  <c:v>1</c:v>
                </c:pt>
                <c:pt idx="39736">
                  <c:v>1</c:v>
                </c:pt>
                <c:pt idx="39737">
                  <c:v>1</c:v>
                </c:pt>
                <c:pt idx="39738">
                  <c:v>1</c:v>
                </c:pt>
                <c:pt idx="39739">
                  <c:v>1</c:v>
                </c:pt>
                <c:pt idx="39740">
                  <c:v>1</c:v>
                </c:pt>
                <c:pt idx="39741">
                  <c:v>1</c:v>
                </c:pt>
                <c:pt idx="39742">
                  <c:v>1</c:v>
                </c:pt>
                <c:pt idx="39743">
                  <c:v>1</c:v>
                </c:pt>
                <c:pt idx="39744">
                  <c:v>1</c:v>
                </c:pt>
                <c:pt idx="39745">
                  <c:v>1</c:v>
                </c:pt>
                <c:pt idx="39746">
                  <c:v>1</c:v>
                </c:pt>
                <c:pt idx="39747">
                  <c:v>1</c:v>
                </c:pt>
                <c:pt idx="39748">
                  <c:v>1</c:v>
                </c:pt>
                <c:pt idx="39749">
                  <c:v>1</c:v>
                </c:pt>
                <c:pt idx="39750">
                  <c:v>1</c:v>
                </c:pt>
                <c:pt idx="39751">
                  <c:v>1</c:v>
                </c:pt>
                <c:pt idx="39752">
                  <c:v>1</c:v>
                </c:pt>
                <c:pt idx="39753">
                  <c:v>1</c:v>
                </c:pt>
                <c:pt idx="39754">
                  <c:v>1</c:v>
                </c:pt>
                <c:pt idx="39755">
                  <c:v>1</c:v>
                </c:pt>
                <c:pt idx="39756">
                  <c:v>1</c:v>
                </c:pt>
                <c:pt idx="39757">
                  <c:v>1</c:v>
                </c:pt>
                <c:pt idx="39758">
                  <c:v>1</c:v>
                </c:pt>
                <c:pt idx="39759">
                  <c:v>1</c:v>
                </c:pt>
                <c:pt idx="39760">
                  <c:v>1</c:v>
                </c:pt>
                <c:pt idx="39761">
                  <c:v>1</c:v>
                </c:pt>
                <c:pt idx="39762">
                  <c:v>1</c:v>
                </c:pt>
                <c:pt idx="39763">
                  <c:v>1</c:v>
                </c:pt>
                <c:pt idx="39764">
                  <c:v>1</c:v>
                </c:pt>
                <c:pt idx="39765">
                  <c:v>1</c:v>
                </c:pt>
                <c:pt idx="39766">
                  <c:v>1</c:v>
                </c:pt>
                <c:pt idx="39767">
                  <c:v>1</c:v>
                </c:pt>
                <c:pt idx="39768">
                  <c:v>1</c:v>
                </c:pt>
                <c:pt idx="39769">
                  <c:v>1</c:v>
                </c:pt>
                <c:pt idx="39770">
                  <c:v>1</c:v>
                </c:pt>
                <c:pt idx="39771">
                  <c:v>1</c:v>
                </c:pt>
                <c:pt idx="39772">
                  <c:v>1</c:v>
                </c:pt>
                <c:pt idx="39773">
                  <c:v>1</c:v>
                </c:pt>
                <c:pt idx="39774">
                  <c:v>1</c:v>
                </c:pt>
                <c:pt idx="39775">
                  <c:v>1</c:v>
                </c:pt>
                <c:pt idx="39776">
                  <c:v>1</c:v>
                </c:pt>
                <c:pt idx="39777">
                  <c:v>1</c:v>
                </c:pt>
                <c:pt idx="39778">
                  <c:v>1</c:v>
                </c:pt>
                <c:pt idx="39779">
                  <c:v>1</c:v>
                </c:pt>
                <c:pt idx="39780">
                  <c:v>1</c:v>
                </c:pt>
                <c:pt idx="39781">
                  <c:v>1</c:v>
                </c:pt>
                <c:pt idx="39782">
                  <c:v>1</c:v>
                </c:pt>
                <c:pt idx="39783">
                  <c:v>1</c:v>
                </c:pt>
                <c:pt idx="39784">
                  <c:v>1</c:v>
                </c:pt>
                <c:pt idx="39785">
                  <c:v>1</c:v>
                </c:pt>
                <c:pt idx="39786">
                  <c:v>1</c:v>
                </c:pt>
                <c:pt idx="39787">
                  <c:v>1</c:v>
                </c:pt>
                <c:pt idx="39788">
                  <c:v>1</c:v>
                </c:pt>
                <c:pt idx="39789">
                  <c:v>1</c:v>
                </c:pt>
                <c:pt idx="39790">
                  <c:v>1</c:v>
                </c:pt>
                <c:pt idx="39791">
                  <c:v>1</c:v>
                </c:pt>
                <c:pt idx="39792">
                  <c:v>1</c:v>
                </c:pt>
                <c:pt idx="39793">
                  <c:v>1</c:v>
                </c:pt>
                <c:pt idx="39794">
                  <c:v>1</c:v>
                </c:pt>
                <c:pt idx="39795">
                  <c:v>1</c:v>
                </c:pt>
                <c:pt idx="39796">
                  <c:v>1</c:v>
                </c:pt>
                <c:pt idx="39797">
                  <c:v>1</c:v>
                </c:pt>
                <c:pt idx="39798">
                  <c:v>1</c:v>
                </c:pt>
                <c:pt idx="39799">
                  <c:v>1</c:v>
                </c:pt>
                <c:pt idx="39800">
                  <c:v>1</c:v>
                </c:pt>
                <c:pt idx="39801">
                  <c:v>1</c:v>
                </c:pt>
                <c:pt idx="39802">
                  <c:v>1</c:v>
                </c:pt>
                <c:pt idx="39803">
                  <c:v>1</c:v>
                </c:pt>
                <c:pt idx="39804">
                  <c:v>1</c:v>
                </c:pt>
                <c:pt idx="39805">
                  <c:v>1</c:v>
                </c:pt>
                <c:pt idx="39806">
                  <c:v>1</c:v>
                </c:pt>
                <c:pt idx="39807">
                  <c:v>1</c:v>
                </c:pt>
                <c:pt idx="39808">
                  <c:v>1</c:v>
                </c:pt>
                <c:pt idx="39809">
                  <c:v>0.2</c:v>
                </c:pt>
                <c:pt idx="39810">
                  <c:v>1</c:v>
                </c:pt>
                <c:pt idx="39811">
                  <c:v>1</c:v>
                </c:pt>
                <c:pt idx="39812">
                  <c:v>1</c:v>
                </c:pt>
                <c:pt idx="39813">
                  <c:v>1</c:v>
                </c:pt>
                <c:pt idx="39814">
                  <c:v>1</c:v>
                </c:pt>
                <c:pt idx="39815">
                  <c:v>1</c:v>
                </c:pt>
                <c:pt idx="39816">
                  <c:v>1</c:v>
                </c:pt>
                <c:pt idx="39817">
                  <c:v>1</c:v>
                </c:pt>
                <c:pt idx="39818">
                  <c:v>1</c:v>
                </c:pt>
                <c:pt idx="39819">
                  <c:v>1</c:v>
                </c:pt>
                <c:pt idx="39820">
                  <c:v>1</c:v>
                </c:pt>
                <c:pt idx="39821">
                  <c:v>1</c:v>
                </c:pt>
                <c:pt idx="39822">
                  <c:v>1</c:v>
                </c:pt>
                <c:pt idx="39823">
                  <c:v>1</c:v>
                </c:pt>
                <c:pt idx="39824">
                  <c:v>1</c:v>
                </c:pt>
                <c:pt idx="39825">
                  <c:v>1</c:v>
                </c:pt>
                <c:pt idx="39826">
                  <c:v>1</c:v>
                </c:pt>
                <c:pt idx="39827">
                  <c:v>1</c:v>
                </c:pt>
                <c:pt idx="39828">
                  <c:v>1</c:v>
                </c:pt>
                <c:pt idx="39829">
                  <c:v>1</c:v>
                </c:pt>
                <c:pt idx="39830">
                  <c:v>1</c:v>
                </c:pt>
                <c:pt idx="39831">
                  <c:v>1</c:v>
                </c:pt>
                <c:pt idx="39832">
                  <c:v>1</c:v>
                </c:pt>
                <c:pt idx="39833">
                  <c:v>1</c:v>
                </c:pt>
                <c:pt idx="39834">
                  <c:v>1</c:v>
                </c:pt>
                <c:pt idx="39835">
                  <c:v>1</c:v>
                </c:pt>
                <c:pt idx="39836">
                  <c:v>1</c:v>
                </c:pt>
                <c:pt idx="39837">
                  <c:v>1</c:v>
                </c:pt>
                <c:pt idx="39838">
                  <c:v>1</c:v>
                </c:pt>
                <c:pt idx="39839">
                  <c:v>1</c:v>
                </c:pt>
                <c:pt idx="39840">
                  <c:v>1</c:v>
                </c:pt>
                <c:pt idx="39841">
                  <c:v>1</c:v>
                </c:pt>
                <c:pt idx="39842">
                  <c:v>1</c:v>
                </c:pt>
                <c:pt idx="39843">
                  <c:v>1</c:v>
                </c:pt>
                <c:pt idx="39844">
                  <c:v>1</c:v>
                </c:pt>
                <c:pt idx="39845">
                  <c:v>1</c:v>
                </c:pt>
                <c:pt idx="39846">
                  <c:v>1</c:v>
                </c:pt>
                <c:pt idx="39847">
                  <c:v>1</c:v>
                </c:pt>
                <c:pt idx="39848">
                  <c:v>1</c:v>
                </c:pt>
                <c:pt idx="39849">
                  <c:v>1</c:v>
                </c:pt>
                <c:pt idx="39850">
                  <c:v>1</c:v>
                </c:pt>
                <c:pt idx="39851">
                  <c:v>1</c:v>
                </c:pt>
                <c:pt idx="39852">
                  <c:v>1</c:v>
                </c:pt>
                <c:pt idx="39853">
                  <c:v>1</c:v>
                </c:pt>
                <c:pt idx="39854">
                  <c:v>1</c:v>
                </c:pt>
                <c:pt idx="39855">
                  <c:v>1</c:v>
                </c:pt>
                <c:pt idx="39856">
                  <c:v>1</c:v>
                </c:pt>
                <c:pt idx="39857">
                  <c:v>1</c:v>
                </c:pt>
                <c:pt idx="39858">
                  <c:v>1</c:v>
                </c:pt>
                <c:pt idx="39859">
                  <c:v>1</c:v>
                </c:pt>
                <c:pt idx="39860">
                  <c:v>1</c:v>
                </c:pt>
                <c:pt idx="39861">
                  <c:v>1</c:v>
                </c:pt>
                <c:pt idx="39862">
                  <c:v>1</c:v>
                </c:pt>
                <c:pt idx="39863">
                  <c:v>1</c:v>
                </c:pt>
                <c:pt idx="39864">
                  <c:v>1</c:v>
                </c:pt>
                <c:pt idx="39865">
                  <c:v>1</c:v>
                </c:pt>
                <c:pt idx="39866">
                  <c:v>1</c:v>
                </c:pt>
                <c:pt idx="39867">
                  <c:v>1</c:v>
                </c:pt>
                <c:pt idx="39868">
                  <c:v>1</c:v>
                </c:pt>
                <c:pt idx="39869">
                  <c:v>1</c:v>
                </c:pt>
                <c:pt idx="39870">
                  <c:v>1</c:v>
                </c:pt>
                <c:pt idx="39871">
                  <c:v>1</c:v>
                </c:pt>
                <c:pt idx="39872">
                  <c:v>1</c:v>
                </c:pt>
                <c:pt idx="39873">
                  <c:v>1</c:v>
                </c:pt>
                <c:pt idx="39874">
                  <c:v>1</c:v>
                </c:pt>
                <c:pt idx="39875">
                  <c:v>1</c:v>
                </c:pt>
                <c:pt idx="39876">
                  <c:v>1</c:v>
                </c:pt>
                <c:pt idx="39877">
                  <c:v>1</c:v>
                </c:pt>
                <c:pt idx="39878">
                  <c:v>1</c:v>
                </c:pt>
                <c:pt idx="39879">
                  <c:v>1</c:v>
                </c:pt>
                <c:pt idx="39880">
                  <c:v>1</c:v>
                </c:pt>
                <c:pt idx="39881">
                  <c:v>1</c:v>
                </c:pt>
                <c:pt idx="39882">
                  <c:v>1</c:v>
                </c:pt>
                <c:pt idx="39883">
                  <c:v>1</c:v>
                </c:pt>
                <c:pt idx="39884">
                  <c:v>1</c:v>
                </c:pt>
                <c:pt idx="39885">
                  <c:v>1</c:v>
                </c:pt>
                <c:pt idx="39886">
                  <c:v>1</c:v>
                </c:pt>
                <c:pt idx="39887">
                  <c:v>1</c:v>
                </c:pt>
                <c:pt idx="39888">
                  <c:v>0.6</c:v>
                </c:pt>
                <c:pt idx="39889">
                  <c:v>1</c:v>
                </c:pt>
                <c:pt idx="39890">
                  <c:v>1</c:v>
                </c:pt>
                <c:pt idx="39891">
                  <c:v>1</c:v>
                </c:pt>
                <c:pt idx="39892">
                  <c:v>1</c:v>
                </c:pt>
                <c:pt idx="39893">
                  <c:v>1</c:v>
                </c:pt>
                <c:pt idx="39894">
                  <c:v>1</c:v>
                </c:pt>
                <c:pt idx="39895">
                  <c:v>1</c:v>
                </c:pt>
                <c:pt idx="39896">
                  <c:v>1</c:v>
                </c:pt>
                <c:pt idx="39897">
                  <c:v>1</c:v>
                </c:pt>
                <c:pt idx="39898">
                  <c:v>1</c:v>
                </c:pt>
                <c:pt idx="39899">
                  <c:v>1</c:v>
                </c:pt>
                <c:pt idx="39900">
                  <c:v>1</c:v>
                </c:pt>
                <c:pt idx="39901">
                  <c:v>1</c:v>
                </c:pt>
                <c:pt idx="39902">
                  <c:v>1</c:v>
                </c:pt>
                <c:pt idx="39903">
                  <c:v>1</c:v>
                </c:pt>
                <c:pt idx="39904">
                  <c:v>1</c:v>
                </c:pt>
                <c:pt idx="39905">
                  <c:v>1</c:v>
                </c:pt>
                <c:pt idx="39906">
                  <c:v>1</c:v>
                </c:pt>
                <c:pt idx="39907">
                  <c:v>1</c:v>
                </c:pt>
                <c:pt idx="39908">
                  <c:v>1</c:v>
                </c:pt>
                <c:pt idx="39909">
                  <c:v>1</c:v>
                </c:pt>
                <c:pt idx="39910">
                  <c:v>1</c:v>
                </c:pt>
                <c:pt idx="39911">
                  <c:v>1</c:v>
                </c:pt>
                <c:pt idx="39912">
                  <c:v>1</c:v>
                </c:pt>
                <c:pt idx="39913">
                  <c:v>1</c:v>
                </c:pt>
                <c:pt idx="39914">
                  <c:v>1</c:v>
                </c:pt>
                <c:pt idx="39915">
                  <c:v>1</c:v>
                </c:pt>
                <c:pt idx="39916">
                  <c:v>1</c:v>
                </c:pt>
                <c:pt idx="39917">
                  <c:v>1</c:v>
                </c:pt>
                <c:pt idx="39918">
                  <c:v>1</c:v>
                </c:pt>
                <c:pt idx="39919">
                  <c:v>1</c:v>
                </c:pt>
                <c:pt idx="39920">
                  <c:v>1</c:v>
                </c:pt>
                <c:pt idx="39921">
                  <c:v>1</c:v>
                </c:pt>
                <c:pt idx="39922">
                  <c:v>1</c:v>
                </c:pt>
                <c:pt idx="39923">
                  <c:v>1</c:v>
                </c:pt>
                <c:pt idx="39924">
                  <c:v>1</c:v>
                </c:pt>
                <c:pt idx="39925">
                  <c:v>1</c:v>
                </c:pt>
                <c:pt idx="39926">
                  <c:v>1</c:v>
                </c:pt>
                <c:pt idx="39927">
                  <c:v>1</c:v>
                </c:pt>
                <c:pt idx="39928">
                  <c:v>1</c:v>
                </c:pt>
                <c:pt idx="39929">
                  <c:v>1</c:v>
                </c:pt>
                <c:pt idx="39930">
                  <c:v>1</c:v>
                </c:pt>
                <c:pt idx="39931">
                  <c:v>1</c:v>
                </c:pt>
                <c:pt idx="39932">
                  <c:v>1</c:v>
                </c:pt>
                <c:pt idx="39933">
                  <c:v>1</c:v>
                </c:pt>
                <c:pt idx="39934">
                  <c:v>1</c:v>
                </c:pt>
                <c:pt idx="39935">
                  <c:v>1</c:v>
                </c:pt>
                <c:pt idx="39936">
                  <c:v>0.83333333300000001</c:v>
                </c:pt>
                <c:pt idx="39937">
                  <c:v>1</c:v>
                </c:pt>
                <c:pt idx="39938">
                  <c:v>1</c:v>
                </c:pt>
                <c:pt idx="39939">
                  <c:v>1</c:v>
                </c:pt>
                <c:pt idx="39940">
                  <c:v>1</c:v>
                </c:pt>
                <c:pt idx="39941">
                  <c:v>1</c:v>
                </c:pt>
                <c:pt idx="39942">
                  <c:v>0.16666666699999999</c:v>
                </c:pt>
                <c:pt idx="39943">
                  <c:v>0.83333333300000001</c:v>
                </c:pt>
                <c:pt idx="39944">
                  <c:v>1</c:v>
                </c:pt>
                <c:pt idx="39945">
                  <c:v>1</c:v>
                </c:pt>
                <c:pt idx="39946">
                  <c:v>1</c:v>
                </c:pt>
                <c:pt idx="39947">
                  <c:v>0.83333333300000001</c:v>
                </c:pt>
                <c:pt idx="39948">
                  <c:v>1</c:v>
                </c:pt>
                <c:pt idx="39949">
                  <c:v>0.83333333300000001</c:v>
                </c:pt>
                <c:pt idx="39950">
                  <c:v>1</c:v>
                </c:pt>
                <c:pt idx="39951">
                  <c:v>1</c:v>
                </c:pt>
                <c:pt idx="39952">
                  <c:v>1</c:v>
                </c:pt>
                <c:pt idx="39953">
                  <c:v>1</c:v>
                </c:pt>
                <c:pt idx="39954">
                  <c:v>1</c:v>
                </c:pt>
                <c:pt idx="39955">
                  <c:v>0.83333333300000001</c:v>
                </c:pt>
                <c:pt idx="39956">
                  <c:v>1</c:v>
                </c:pt>
                <c:pt idx="39957">
                  <c:v>1</c:v>
                </c:pt>
                <c:pt idx="39958">
                  <c:v>1</c:v>
                </c:pt>
                <c:pt idx="39959">
                  <c:v>1</c:v>
                </c:pt>
                <c:pt idx="39960">
                  <c:v>1</c:v>
                </c:pt>
                <c:pt idx="39961">
                  <c:v>1</c:v>
                </c:pt>
                <c:pt idx="39962">
                  <c:v>0.83333333300000001</c:v>
                </c:pt>
                <c:pt idx="39963">
                  <c:v>1</c:v>
                </c:pt>
                <c:pt idx="39964">
                  <c:v>1</c:v>
                </c:pt>
                <c:pt idx="39965">
                  <c:v>1</c:v>
                </c:pt>
                <c:pt idx="39966">
                  <c:v>1</c:v>
                </c:pt>
                <c:pt idx="39967">
                  <c:v>0.83333333300000001</c:v>
                </c:pt>
                <c:pt idx="39968">
                  <c:v>1</c:v>
                </c:pt>
                <c:pt idx="39969">
                  <c:v>0.83333333300000001</c:v>
                </c:pt>
                <c:pt idx="39970">
                  <c:v>1</c:v>
                </c:pt>
                <c:pt idx="39971">
                  <c:v>1</c:v>
                </c:pt>
                <c:pt idx="39972">
                  <c:v>1</c:v>
                </c:pt>
                <c:pt idx="39973">
                  <c:v>1</c:v>
                </c:pt>
                <c:pt idx="39974">
                  <c:v>0.83333333300000001</c:v>
                </c:pt>
                <c:pt idx="39975">
                  <c:v>0.83333333300000001</c:v>
                </c:pt>
                <c:pt idx="39976">
                  <c:v>1</c:v>
                </c:pt>
                <c:pt idx="39977">
                  <c:v>1</c:v>
                </c:pt>
                <c:pt idx="39978">
                  <c:v>1</c:v>
                </c:pt>
                <c:pt idx="39979">
                  <c:v>1</c:v>
                </c:pt>
                <c:pt idx="39980">
                  <c:v>0.83333333300000001</c:v>
                </c:pt>
                <c:pt idx="39981">
                  <c:v>1</c:v>
                </c:pt>
                <c:pt idx="39982">
                  <c:v>1</c:v>
                </c:pt>
                <c:pt idx="39983">
                  <c:v>1</c:v>
                </c:pt>
                <c:pt idx="39984">
                  <c:v>1</c:v>
                </c:pt>
                <c:pt idx="39985">
                  <c:v>0.83333333300000001</c:v>
                </c:pt>
                <c:pt idx="39986">
                  <c:v>1</c:v>
                </c:pt>
                <c:pt idx="39987">
                  <c:v>1</c:v>
                </c:pt>
                <c:pt idx="39988">
                  <c:v>1</c:v>
                </c:pt>
                <c:pt idx="39989">
                  <c:v>1</c:v>
                </c:pt>
                <c:pt idx="39990">
                  <c:v>1</c:v>
                </c:pt>
                <c:pt idx="39991">
                  <c:v>1</c:v>
                </c:pt>
                <c:pt idx="39992">
                  <c:v>1</c:v>
                </c:pt>
                <c:pt idx="39993">
                  <c:v>0.83333333300000001</c:v>
                </c:pt>
                <c:pt idx="39994">
                  <c:v>1</c:v>
                </c:pt>
                <c:pt idx="39995">
                  <c:v>0.83333333300000001</c:v>
                </c:pt>
                <c:pt idx="39996">
                  <c:v>1</c:v>
                </c:pt>
                <c:pt idx="39997">
                  <c:v>1</c:v>
                </c:pt>
                <c:pt idx="39998">
                  <c:v>0.83333333300000001</c:v>
                </c:pt>
                <c:pt idx="39999">
                  <c:v>1</c:v>
                </c:pt>
                <c:pt idx="40000">
                  <c:v>1</c:v>
                </c:pt>
                <c:pt idx="40001">
                  <c:v>1</c:v>
                </c:pt>
                <c:pt idx="40002">
                  <c:v>0.83333333300000001</c:v>
                </c:pt>
                <c:pt idx="40003">
                  <c:v>1</c:v>
                </c:pt>
                <c:pt idx="40004">
                  <c:v>1</c:v>
                </c:pt>
                <c:pt idx="40005">
                  <c:v>1</c:v>
                </c:pt>
                <c:pt idx="40006">
                  <c:v>1</c:v>
                </c:pt>
                <c:pt idx="40007">
                  <c:v>1</c:v>
                </c:pt>
                <c:pt idx="40008">
                  <c:v>1</c:v>
                </c:pt>
                <c:pt idx="40009">
                  <c:v>1</c:v>
                </c:pt>
                <c:pt idx="40010">
                  <c:v>1</c:v>
                </c:pt>
                <c:pt idx="40011">
                  <c:v>1</c:v>
                </c:pt>
                <c:pt idx="40012">
                  <c:v>1</c:v>
                </c:pt>
                <c:pt idx="40013">
                  <c:v>1</c:v>
                </c:pt>
                <c:pt idx="40014">
                  <c:v>1</c:v>
                </c:pt>
                <c:pt idx="40015">
                  <c:v>0.83333333300000001</c:v>
                </c:pt>
                <c:pt idx="40016">
                  <c:v>1</c:v>
                </c:pt>
                <c:pt idx="40017">
                  <c:v>1</c:v>
                </c:pt>
                <c:pt idx="40018">
                  <c:v>1</c:v>
                </c:pt>
                <c:pt idx="40019">
                  <c:v>1</c:v>
                </c:pt>
                <c:pt idx="40020">
                  <c:v>1</c:v>
                </c:pt>
                <c:pt idx="40021">
                  <c:v>1</c:v>
                </c:pt>
                <c:pt idx="40022">
                  <c:v>1</c:v>
                </c:pt>
                <c:pt idx="40023">
                  <c:v>1</c:v>
                </c:pt>
                <c:pt idx="40024">
                  <c:v>1</c:v>
                </c:pt>
                <c:pt idx="40025">
                  <c:v>0.83333333300000001</c:v>
                </c:pt>
                <c:pt idx="40026">
                  <c:v>1</c:v>
                </c:pt>
                <c:pt idx="40027">
                  <c:v>1</c:v>
                </c:pt>
                <c:pt idx="40028">
                  <c:v>1</c:v>
                </c:pt>
                <c:pt idx="40029">
                  <c:v>1</c:v>
                </c:pt>
                <c:pt idx="40030">
                  <c:v>1</c:v>
                </c:pt>
                <c:pt idx="40031">
                  <c:v>1</c:v>
                </c:pt>
                <c:pt idx="40032">
                  <c:v>1</c:v>
                </c:pt>
                <c:pt idx="40033">
                  <c:v>1</c:v>
                </c:pt>
                <c:pt idx="40034">
                  <c:v>1</c:v>
                </c:pt>
                <c:pt idx="40035">
                  <c:v>1</c:v>
                </c:pt>
                <c:pt idx="40036">
                  <c:v>0.66666666699999999</c:v>
                </c:pt>
                <c:pt idx="40037">
                  <c:v>1</c:v>
                </c:pt>
                <c:pt idx="40038">
                  <c:v>1</c:v>
                </c:pt>
                <c:pt idx="40039">
                  <c:v>1</c:v>
                </c:pt>
                <c:pt idx="40040">
                  <c:v>1</c:v>
                </c:pt>
                <c:pt idx="40041">
                  <c:v>1</c:v>
                </c:pt>
                <c:pt idx="40042">
                  <c:v>1</c:v>
                </c:pt>
                <c:pt idx="40043">
                  <c:v>1</c:v>
                </c:pt>
                <c:pt idx="40044">
                  <c:v>1</c:v>
                </c:pt>
                <c:pt idx="40045">
                  <c:v>1</c:v>
                </c:pt>
                <c:pt idx="40046">
                  <c:v>1</c:v>
                </c:pt>
                <c:pt idx="40047">
                  <c:v>1</c:v>
                </c:pt>
                <c:pt idx="40048">
                  <c:v>1</c:v>
                </c:pt>
                <c:pt idx="40049">
                  <c:v>0.83333333300000001</c:v>
                </c:pt>
                <c:pt idx="40050">
                  <c:v>1</c:v>
                </c:pt>
                <c:pt idx="40051">
                  <c:v>1</c:v>
                </c:pt>
                <c:pt idx="40052">
                  <c:v>1</c:v>
                </c:pt>
                <c:pt idx="40053">
                  <c:v>1</c:v>
                </c:pt>
                <c:pt idx="40054">
                  <c:v>0.83333333300000001</c:v>
                </c:pt>
                <c:pt idx="40055">
                  <c:v>1</c:v>
                </c:pt>
                <c:pt idx="40056">
                  <c:v>1</c:v>
                </c:pt>
                <c:pt idx="40057">
                  <c:v>1</c:v>
                </c:pt>
                <c:pt idx="40058">
                  <c:v>1</c:v>
                </c:pt>
                <c:pt idx="40059">
                  <c:v>0.83333333300000001</c:v>
                </c:pt>
                <c:pt idx="40060">
                  <c:v>1</c:v>
                </c:pt>
                <c:pt idx="40061">
                  <c:v>1</c:v>
                </c:pt>
                <c:pt idx="40062">
                  <c:v>1</c:v>
                </c:pt>
                <c:pt idx="40063">
                  <c:v>1</c:v>
                </c:pt>
                <c:pt idx="40064">
                  <c:v>1</c:v>
                </c:pt>
                <c:pt idx="40065">
                  <c:v>1</c:v>
                </c:pt>
                <c:pt idx="40066">
                  <c:v>1</c:v>
                </c:pt>
                <c:pt idx="40067">
                  <c:v>1</c:v>
                </c:pt>
                <c:pt idx="40068">
                  <c:v>1</c:v>
                </c:pt>
                <c:pt idx="40069">
                  <c:v>1</c:v>
                </c:pt>
                <c:pt idx="40070">
                  <c:v>1</c:v>
                </c:pt>
                <c:pt idx="40071">
                  <c:v>1</c:v>
                </c:pt>
                <c:pt idx="40072">
                  <c:v>1</c:v>
                </c:pt>
                <c:pt idx="40073">
                  <c:v>1</c:v>
                </c:pt>
                <c:pt idx="40074">
                  <c:v>1</c:v>
                </c:pt>
                <c:pt idx="40075">
                  <c:v>1</c:v>
                </c:pt>
                <c:pt idx="40076">
                  <c:v>1</c:v>
                </c:pt>
                <c:pt idx="40077">
                  <c:v>1</c:v>
                </c:pt>
                <c:pt idx="40078">
                  <c:v>1</c:v>
                </c:pt>
                <c:pt idx="40079">
                  <c:v>1</c:v>
                </c:pt>
                <c:pt idx="40080">
                  <c:v>1</c:v>
                </c:pt>
                <c:pt idx="40081">
                  <c:v>1</c:v>
                </c:pt>
                <c:pt idx="40082">
                  <c:v>1</c:v>
                </c:pt>
                <c:pt idx="40083">
                  <c:v>1</c:v>
                </c:pt>
                <c:pt idx="40084">
                  <c:v>1</c:v>
                </c:pt>
                <c:pt idx="40085">
                  <c:v>1</c:v>
                </c:pt>
                <c:pt idx="40086">
                  <c:v>1</c:v>
                </c:pt>
                <c:pt idx="40087">
                  <c:v>1</c:v>
                </c:pt>
                <c:pt idx="40088">
                  <c:v>1</c:v>
                </c:pt>
                <c:pt idx="40089">
                  <c:v>1</c:v>
                </c:pt>
                <c:pt idx="40090">
                  <c:v>1</c:v>
                </c:pt>
                <c:pt idx="40091">
                  <c:v>1</c:v>
                </c:pt>
                <c:pt idx="40092">
                  <c:v>1</c:v>
                </c:pt>
                <c:pt idx="40093">
                  <c:v>1</c:v>
                </c:pt>
                <c:pt idx="40094">
                  <c:v>1</c:v>
                </c:pt>
                <c:pt idx="40095">
                  <c:v>1</c:v>
                </c:pt>
                <c:pt idx="40096">
                  <c:v>1</c:v>
                </c:pt>
                <c:pt idx="40097">
                  <c:v>1</c:v>
                </c:pt>
                <c:pt idx="40098">
                  <c:v>1</c:v>
                </c:pt>
                <c:pt idx="40099">
                  <c:v>0.83333333300000001</c:v>
                </c:pt>
                <c:pt idx="40100">
                  <c:v>1</c:v>
                </c:pt>
                <c:pt idx="40101">
                  <c:v>1</c:v>
                </c:pt>
                <c:pt idx="40102">
                  <c:v>1</c:v>
                </c:pt>
                <c:pt idx="40103">
                  <c:v>1</c:v>
                </c:pt>
                <c:pt idx="40104">
                  <c:v>1</c:v>
                </c:pt>
                <c:pt idx="40105">
                  <c:v>1</c:v>
                </c:pt>
                <c:pt idx="40106">
                  <c:v>1</c:v>
                </c:pt>
                <c:pt idx="40107">
                  <c:v>1</c:v>
                </c:pt>
                <c:pt idx="40108">
                  <c:v>1</c:v>
                </c:pt>
                <c:pt idx="40109">
                  <c:v>1</c:v>
                </c:pt>
                <c:pt idx="40110">
                  <c:v>1</c:v>
                </c:pt>
                <c:pt idx="40111">
                  <c:v>1</c:v>
                </c:pt>
                <c:pt idx="40112">
                  <c:v>1</c:v>
                </c:pt>
                <c:pt idx="40113">
                  <c:v>1</c:v>
                </c:pt>
                <c:pt idx="40114">
                  <c:v>1</c:v>
                </c:pt>
                <c:pt idx="40115">
                  <c:v>1</c:v>
                </c:pt>
                <c:pt idx="40116">
                  <c:v>1</c:v>
                </c:pt>
                <c:pt idx="40117">
                  <c:v>1</c:v>
                </c:pt>
                <c:pt idx="40118">
                  <c:v>1</c:v>
                </c:pt>
                <c:pt idx="40119">
                  <c:v>1</c:v>
                </c:pt>
                <c:pt idx="40120">
                  <c:v>1</c:v>
                </c:pt>
                <c:pt idx="40121">
                  <c:v>1</c:v>
                </c:pt>
                <c:pt idx="40122">
                  <c:v>1</c:v>
                </c:pt>
                <c:pt idx="40123">
                  <c:v>1</c:v>
                </c:pt>
                <c:pt idx="40124">
                  <c:v>1</c:v>
                </c:pt>
                <c:pt idx="40125">
                  <c:v>1</c:v>
                </c:pt>
                <c:pt idx="40126">
                  <c:v>1</c:v>
                </c:pt>
                <c:pt idx="40127">
                  <c:v>1</c:v>
                </c:pt>
                <c:pt idx="40128">
                  <c:v>1</c:v>
                </c:pt>
                <c:pt idx="40129">
                  <c:v>0.83333333300000001</c:v>
                </c:pt>
                <c:pt idx="40130">
                  <c:v>1</c:v>
                </c:pt>
                <c:pt idx="40131">
                  <c:v>0.83333333300000001</c:v>
                </c:pt>
                <c:pt idx="40132">
                  <c:v>0.83333333300000001</c:v>
                </c:pt>
                <c:pt idx="40133">
                  <c:v>0.83333333300000001</c:v>
                </c:pt>
                <c:pt idx="40134">
                  <c:v>1</c:v>
                </c:pt>
                <c:pt idx="40135">
                  <c:v>1</c:v>
                </c:pt>
                <c:pt idx="40136">
                  <c:v>1</c:v>
                </c:pt>
                <c:pt idx="40137">
                  <c:v>1</c:v>
                </c:pt>
                <c:pt idx="40138">
                  <c:v>1</c:v>
                </c:pt>
                <c:pt idx="40139">
                  <c:v>1</c:v>
                </c:pt>
                <c:pt idx="40140">
                  <c:v>1</c:v>
                </c:pt>
                <c:pt idx="40141">
                  <c:v>1</c:v>
                </c:pt>
                <c:pt idx="40142">
                  <c:v>1</c:v>
                </c:pt>
                <c:pt idx="40143">
                  <c:v>1</c:v>
                </c:pt>
                <c:pt idx="40144">
                  <c:v>1</c:v>
                </c:pt>
                <c:pt idx="40145">
                  <c:v>1</c:v>
                </c:pt>
                <c:pt idx="40146">
                  <c:v>1</c:v>
                </c:pt>
                <c:pt idx="40147">
                  <c:v>1</c:v>
                </c:pt>
                <c:pt idx="40148">
                  <c:v>1</c:v>
                </c:pt>
                <c:pt idx="40149">
                  <c:v>1</c:v>
                </c:pt>
                <c:pt idx="40150">
                  <c:v>1</c:v>
                </c:pt>
                <c:pt idx="40151">
                  <c:v>1</c:v>
                </c:pt>
                <c:pt idx="40152">
                  <c:v>1</c:v>
                </c:pt>
                <c:pt idx="40153">
                  <c:v>1</c:v>
                </c:pt>
                <c:pt idx="40154">
                  <c:v>1</c:v>
                </c:pt>
                <c:pt idx="40155">
                  <c:v>1</c:v>
                </c:pt>
                <c:pt idx="40156">
                  <c:v>1</c:v>
                </c:pt>
                <c:pt idx="40157">
                  <c:v>1</c:v>
                </c:pt>
                <c:pt idx="40158">
                  <c:v>1</c:v>
                </c:pt>
                <c:pt idx="40159">
                  <c:v>1</c:v>
                </c:pt>
                <c:pt idx="40160">
                  <c:v>1</c:v>
                </c:pt>
                <c:pt idx="40161">
                  <c:v>1</c:v>
                </c:pt>
                <c:pt idx="40162">
                  <c:v>0.83333333300000001</c:v>
                </c:pt>
                <c:pt idx="40163">
                  <c:v>1</c:v>
                </c:pt>
                <c:pt idx="40164">
                  <c:v>1</c:v>
                </c:pt>
                <c:pt idx="40165">
                  <c:v>1</c:v>
                </c:pt>
                <c:pt idx="40166">
                  <c:v>1</c:v>
                </c:pt>
                <c:pt idx="40167">
                  <c:v>1</c:v>
                </c:pt>
                <c:pt idx="40168">
                  <c:v>1</c:v>
                </c:pt>
                <c:pt idx="40169">
                  <c:v>1</c:v>
                </c:pt>
                <c:pt idx="40170">
                  <c:v>1</c:v>
                </c:pt>
                <c:pt idx="40171">
                  <c:v>1</c:v>
                </c:pt>
                <c:pt idx="40172">
                  <c:v>1</c:v>
                </c:pt>
                <c:pt idx="40173">
                  <c:v>1</c:v>
                </c:pt>
                <c:pt idx="40174">
                  <c:v>1</c:v>
                </c:pt>
                <c:pt idx="40175">
                  <c:v>1</c:v>
                </c:pt>
                <c:pt idx="40176">
                  <c:v>1</c:v>
                </c:pt>
                <c:pt idx="40177">
                  <c:v>1</c:v>
                </c:pt>
                <c:pt idx="40178">
                  <c:v>1</c:v>
                </c:pt>
                <c:pt idx="40179">
                  <c:v>1</c:v>
                </c:pt>
                <c:pt idx="40180">
                  <c:v>1</c:v>
                </c:pt>
                <c:pt idx="40181">
                  <c:v>1</c:v>
                </c:pt>
                <c:pt idx="40182">
                  <c:v>1</c:v>
                </c:pt>
                <c:pt idx="40183">
                  <c:v>1</c:v>
                </c:pt>
                <c:pt idx="40184">
                  <c:v>1</c:v>
                </c:pt>
                <c:pt idx="40185">
                  <c:v>1</c:v>
                </c:pt>
                <c:pt idx="40186">
                  <c:v>1</c:v>
                </c:pt>
                <c:pt idx="40187">
                  <c:v>0.83333333300000001</c:v>
                </c:pt>
                <c:pt idx="40188">
                  <c:v>1</c:v>
                </c:pt>
                <c:pt idx="40189">
                  <c:v>1</c:v>
                </c:pt>
                <c:pt idx="40190">
                  <c:v>1</c:v>
                </c:pt>
                <c:pt idx="40191">
                  <c:v>1</c:v>
                </c:pt>
                <c:pt idx="40192">
                  <c:v>0.83333333300000001</c:v>
                </c:pt>
                <c:pt idx="40193">
                  <c:v>1</c:v>
                </c:pt>
                <c:pt idx="40194">
                  <c:v>1</c:v>
                </c:pt>
                <c:pt idx="40195">
                  <c:v>1</c:v>
                </c:pt>
                <c:pt idx="40196">
                  <c:v>1</c:v>
                </c:pt>
                <c:pt idx="40197">
                  <c:v>1</c:v>
                </c:pt>
                <c:pt idx="40198">
                  <c:v>1</c:v>
                </c:pt>
                <c:pt idx="40199">
                  <c:v>1</c:v>
                </c:pt>
                <c:pt idx="40200">
                  <c:v>1</c:v>
                </c:pt>
                <c:pt idx="40201">
                  <c:v>1</c:v>
                </c:pt>
                <c:pt idx="40202">
                  <c:v>1</c:v>
                </c:pt>
                <c:pt idx="40203">
                  <c:v>1</c:v>
                </c:pt>
                <c:pt idx="40204">
                  <c:v>0.83333333300000001</c:v>
                </c:pt>
                <c:pt idx="40205">
                  <c:v>1</c:v>
                </c:pt>
                <c:pt idx="40206">
                  <c:v>1</c:v>
                </c:pt>
                <c:pt idx="40207">
                  <c:v>1</c:v>
                </c:pt>
                <c:pt idx="40208">
                  <c:v>1</c:v>
                </c:pt>
                <c:pt idx="40209">
                  <c:v>0.83333333300000001</c:v>
                </c:pt>
                <c:pt idx="40210">
                  <c:v>1</c:v>
                </c:pt>
                <c:pt idx="40211">
                  <c:v>1</c:v>
                </c:pt>
                <c:pt idx="40212">
                  <c:v>1</c:v>
                </c:pt>
                <c:pt idx="40213">
                  <c:v>1</c:v>
                </c:pt>
                <c:pt idx="40214">
                  <c:v>0.83333333300000001</c:v>
                </c:pt>
                <c:pt idx="40215">
                  <c:v>1</c:v>
                </c:pt>
                <c:pt idx="40216">
                  <c:v>1</c:v>
                </c:pt>
                <c:pt idx="40217">
                  <c:v>1</c:v>
                </c:pt>
                <c:pt idx="40218">
                  <c:v>1</c:v>
                </c:pt>
                <c:pt idx="40219">
                  <c:v>1</c:v>
                </c:pt>
                <c:pt idx="40220">
                  <c:v>1</c:v>
                </c:pt>
                <c:pt idx="40221">
                  <c:v>1</c:v>
                </c:pt>
                <c:pt idx="40222">
                  <c:v>1</c:v>
                </c:pt>
                <c:pt idx="40223">
                  <c:v>1</c:v>
                </c:pt>
                <c:pt idx="40224">
                  <c:v>1</c:v>
                </c:pt>
                <c:pt idx="40225">
                  <c:v>1</c:v>
                </c:pt>
                <c:pt idx="40226">
                  <c:v>1</c:v>
                </c:pt>
                <c:pt idx="40227">
                  <c:v>0.83333333300000001</c:v>
                </c:pt>
                <c:pt idx="40228">
                  <c:v>1</c:v>
                </c:pt>
                <c:pt idx="40229">
                  <c:v>1</c:v>
                </c:pt>
                <c:pt idx="40230">
                  <c:v>1</c:v>
                </c:pt>
                <c:pt idx="40231">
                  <c:v>1</c:v>
                </c:pt>
                <c:pt idx="40232">
                  <c:v>1</c:v>
                </c:pt>
                <c:pt idx="40233">
                  <c:v>1</c:v>
                </c:pt>
                <c:pt idx="40234">
                  <c:v>1</c:v>
                </c:pt>
                <c:pt idx="40235">
                  <c:v>1</c:v>
                </c:pt>
                <c:pt idx="40236">
                  <c:v>1</c:v>
                </c:pt>
                <c:pt idx="40237">
                  <c:v>1</c:v>
                </c:pt>
                <c:pt idx="40238">
                  <c:v>1</c:v>
                </c:pt>
                <c:pt idx="40239">
                  <c:v>1</c:v>
                </c:pt>
                <c:pt idx="40240">
                  <c:v>1</c:v>
                </c:pt>
                <c:pt idx="40241">
                  <c:v>1</c:v>
                </c:pt>
                <c:pt idx="40242">
                  <c:v>1</c:v>
                </c:pt>
                <c:pt idx="40243">
                  <c:v>1</c:v>
                </c:pt>
                <c:pt idx="40244">
                  <c:v>1</c:v>
                </c:pt>
                <c:pt idx="40245">
                  <c:v>1</c:v>
                </c:pt>
                <c:pt idx="40246">
                  <c:v>1</c:v>
                </c:pt>
                <c:pt idx="40247">
                  <c:v>1</c:v>
                </c:pt>
                <c:pt idx="40248">
                  <c:v>0.83333333300000001</c:v>
                </c:pt>
                <c:pt idx="40249">
                  <c:v>1</c:v>
                </c:pt>
                <c:pt idx="40250">
                  <c:v>1</c:v>
                </c:pt>
                <c:pt idx="40251">
                  <c:v>1</c:v>
                </c:pt>
                <c:pt idx="40252">
                  <c:v>1</c:v>
                </c:pt>
                <c:pt idx="40253">
                  <c:v>1</c:v>
                </c:pt>
                <c:pt idx="40254">
                  <c:v>0.83333333300000001</c:v>
                </c:pt>
                <c:pt idx="40255">
                  <c:v>1</c:v>
                </c:pt>
                <c:pt idx="40256">
                  <c:v>1</c:v>
                </c:pt>
                <c:pt idx="40257">
                  <c:v>1</c:v>
                </c:pt>
                <c:pt idx="40258">
                  <c:v>1</c:v>
                </c:pt>
                <c:pt idx="40259">
                  <c:v>1</c:v>
                </c:pt>
                <c:pt idx="40260">
                  <c:v>1</c:v>
                </c:pt>
                <c:pt idx="40261">
                  <c:v>1</c:v>
                </c:pt>
                <c:pt idx="40262">
                  <c:v>1</c:v>
                </c:pt>
                <c:pt idx="40263">
                  <c:v>1</c:v>
                </c:pt>
                <c:pt idx="40264">
                  <c:v>1</c:v>
                </c:pt>
                <c:pt idx="40265">
                  <c:v>1</c:v>
                </c:pt>
                <c:pt idx="40266">
                  <c:v>1</c:v>
                </c:pt>
                <c:pt idx="40267">
                  <c:v>1</c:v>
                </c:pt>
                <c:pt idx="40268">
                  <c:v>1</c:v>
                </c:pt>
                <c:pt idx="40269">
                  <c:v>1</c:v>
                </c:pt>
                <c:pt idx="40270">
                  <c:v>1</c:v>
                </c:pt>
                <c:pt idx="40271">
                  <c:v>1</c:v>
                </c:pt>
                <c:pt idx="40272">
                  <c:v>1</c:v>
                </c:pt>
                <c:pt idx="40273">
                  <c:v>1</c:v>
                </c:pt>
                <c:pt idx="40274">
                  <c:v>1</c:v>
                </c:pt>
                <c:pt idx="40275">
                  <c:v>1</c:v>
                </c:pt>
                <c:pt idx="40276">
                  <c:v>1</c:v>
                </c:pt>
                <c:pt idx="40277">
                  <c:v>1</c:v>
                </c:pt>
                <c:pt idx="40278">
                  <c:v>1</c:v>
                </c:pt>
                <c:pt idx="40279">
                  <c:v>1</c:v>
                </c:pt>
                <c:pt idx="40280">
                  <c:v>1</c:v>
                </c:pt>
                <c:pt idx="40281">
                  <c:v>0.83333333300000001</c:v>
                </c:pt>
                <c:pt idx="40282">
                  <c:v>1</c:v>
                </c:pt>
                <c:pt idx="40283">
                  <c:v>1</c:v>
                </c:pt>
                <c:pt idx="40284">
                  <c:v>1</c:v>
                </c:pt>
                <c:pt idx="40285">
                  <c:v>1</c:v>
                </c:pt>
                <c:pt idx="40286">
                  <c:v>1</c:v>
                </c:pt>
                <c:pt idx="40287">
                  <c:v>1</c:v>
                </c:pt>
                <c:pt idx="40288">
                  <c:v>1</c:v>
                </c:pt>
                <c:pt idx="40289">
                  <c:v>1</c:v>
                </c:pt>
                <c:pt idx="40290">
                  <c:v>1</c:v>
                </c:pt>
                <c:pt idx="40291">
                  <c:v>1</c:v>
                </c:pt>
                <c:pt idx="40292">
                  <c:v>1</c:v>
                </c:pt>
                <c:pt idx="40293">
                  <c:v>1</c:v>
                </c:pt>
                <c:pt idx="40294">
                  <c:v>1</c:v>
                </c:pt>
                <c:pt idx="40295">
                  <c:v>1</c:v>
                </c:pt>
                <c:pt idx="40296">
                  <c:v>1</c:v>
                </c:pt>
                <c:pt idx="40297">
                  <c:v>1</c:v>
                </c:pt>
                <c:pt idx="40298">
                  <c:v>1</c:v>
                </c:pt>
                <c:pt idx="40299">
                  <c:v>1</c:v>
                </c:pt>
                <c:pt idx="40300">
                  <c:v>1</c:v>
                </c:pt>
                <c:pt idx="40301">
                  <c:v>1</c:v>
                </c:pt>
                <c:pt idx="40302">
                  <c:v>1</c:v>
                </c:pt>
                <c:pt idx="40303">
                  <c:v>1</c:v>
                </c:pt>
                <c:pt idx="40304">
                  <c:v>1</c:v>
                </c:pt>
                <c:pt idx="40305">
                  <c:v>1</c:v>
                </c:pt>
                <c:pt idx="40306">
                  <c:v>1</c:v>
                </c:pt>
                <c:pt idx="40307">
                  <c:v>1</c:v>
                </c:pt>
                <c:pt idx="40308">
                  <c:v>1</c:v>
                </c:pt>
                <c:pt idx="40309">
                  <c:v>1</c:v>
                </c:pt>
                <c:pt idx="40310">
                  <c:v>1</c:v>
                </c:pt>
                <c:pt idx="40311">
                  <c:v>1</c:v>
                </c:pt>
                <c:pt idx="40312">
                  <c:v>1</c:v>
                </c:pt>
                <c:pt idx="40313">
                  <c:v>0.83333333300000001</c:v>
                </c:pt>
                <c:pt idx="40314">
                  <c:v>1</c:v>
                </c:pt>
                <c:pt idx="40315">
                  <c:v>1</c:v>
                </c:pt>
                <c:pt idx="40316">
                  <c:v>1</c:v>
                </c:pt>
                <c:pt idx="40317">
                  <c:v>1</c:v>
                </c:pt>
                <c:pt idx="40318">
                  <c:v>1</c:v>
                </c:pt>
                <c:pt idx="40319">
                  <c:v>1</c:v>
                </c:pt>
                <c:pt idx="40320">
                  <c:v>1</c:v>
                </c:pt>
                <c:pt idx="40321">
                  <c:v>0.83333333300000001</c:v>
                </c:pt>
                <c:pt idx="40322">
                  <c:v>1</c:v>
                </c:pt>
                <c:pt idx="40323">
                  <c:v>1</c:v>
                </c:pt>
                <c:pt idx="40324">
                  <c:v>1</c:v>
                </c:pt>
                <c:pt idx="40325">
                  <c:v>1</c:v>
                </c:pt>
                <c:pt idx="40326">
                  <c:v>1</c:v>
                </c:pt>
                <c:pt idx="40327">
                  <c:v>1</c:v>
                </c:pt>
                <c:pt idx="40328">
                  <c:v>1</c:v>
                </c:pt>
                <c:pt idx="40329">
                  <c:v>1</c:v>
                </c:pt>
                <c:pt idx="40330">
                  <c:v>1</c:v>
                </c:pt>
                <c:pt idx="40331">
                  <c:v>1</c:v>
                </c:pt>
                <c:pt idx="40332">
                  <c:v>1</c:v>
                </c:pt>
                <c:pt idx="40333">
                  <c:v>0.83333333300000001</c:v>
                </c:pt>
                <c:pt idx="40334">
                  <c:v>1</c:v>
                </c:pt>
                <c:pt idx="40335">
                  <c:v>1</c:v>
                </c:pt>
                <c:pt idx="40336">
                  <c:v>1</c:v>
                </c:pt>
                <c:pt idx="40337">
                  <c:v>1</c:v>
                </c:pt>
                <c:pt idx="40338">
                  <c:v>1</c:v>
                </c:pt>
                <c:pt idx="40339">
                  <c:v>1</c:v>
                </c:pt>
                <c:pt idx="40340">
                  <c:v>0.83333333300000001</c:v>
                </c:pt>
                <c:pt idx="40341">
                  <c:v>0.83333333300000001</c:v>
                </c:pt>
                <c:pt idx="40342">
                  <c:v>1</c:v>
                </c:pt>
                <c:pt idx="40343">
                  <c:v>1</c:v>
                </c:pt>
                <c:pt idx="40344">
                  <c:v>1</c:v>
                </c:pt>
                <c:pt idx="40345">
                  <c:v>1</c:v>
                </c:pt>
                <c:pt idx="40346">
                  <c:v>1</c:v>
                </c:pt>
                <c:pt idx="40347">
                  <c:v>1</c:v>
                </c:pt>
                <c:pt idx="40348">
                  <c:v>1</c:v>
                </c:pt>
                <c:pt idx="40349">
                  <c:v>1</c:v>
                </c:pt>
                <c:pt idx="40350">
                  <c:v>1</c:v>
                </c:pt>
                <c:pt idx="40351">
                  <c:v>1</c:v>
                </c:pt>
                <c:pt idx="40352">
                  <c:v>1</c:v>
                </c:pt>
                <c:pt idx="40353">
                  <c:v>1</c:v>
                </c:pt>
                <c:pt idx="40354">
                  <c:v>1</c:v>
                </c:pt>
                <c:pt idx="40355">
                  <c:v>0.83333333300000001</c:v>
                </c:pt>
                <c:pt idx="40356">
                  <c:v>1</c:v>
                </c:pt>
                <c:pt idx="40357">
                  <c:v>1</c:v>
                </c:pt>
                <c:pt idx="40358">
                  <c:v>1</c:v>
                </c:pt>
                <c:pt idx="40359">
                  <c:v>1</c:v>
                </c:pt>
                <c:pt idx="40360">
                  <c:v>0.83333333300000001</c:v>
                </c:pt>
                <c:pt idx="40361">
                  <c:v>1</c:v>
                </c:pt>
                <c:pt idx="40362">
                  <c:v>1</c:v>
                </c:pt>
                <c:pt idx="40363">
                  <c:v>1</c:v>
                </c:pt>
                <c:pt idx="40364">
                  <c:v>1</c:v>
                </c:pt>
                <c:pt idx="40365">
                  <c:v>1</c:v>
                </c:pt>
                <c:pt idx="40366">
                  <c:v>1</c:v>
                </c:pt>
                <c:pt idx="40367">
                  <c:v>1</c:v>
                </c:pt>
                <c:pt idx="40368">
                  <c:v>1</c:v>
                </c:pt>
                <c:pt idx="40369">
                  <c:v>1</c:v>
                </c:pt>
                <c:pt idx="40370">
                  <c:v>1</c:v>
                </c:pt>
                <c:pt idx="40371">
                  <c:v>1</c:v>
                </c:pt>
                <c:pt idx="40372">
                  <c:v>1</c:v>
                </c:pt>
                <c:pt idx="40373">
                  <c:v>1</c:v>
                </c:pt>
                <c:pt idx="40374">
                  <c:v>1</c:v>
                </c:pt>
                <c:pt idx="40375">
                  <c:v>1</c:v>
                </c:pt>
                <c:pt idx="40376">
                  <c:v>1</c:v>
                </c:pt>
                <c:pt idx="40377">
                  <c:v>1</c:v>
                </c:pt>
                <c:pt idx="40378">
                  <c:v>1</c:v>
                </c:pt>
                <c:pt idx="40379">
                  <c:v>1</c:v>
                </c:pt>
                <c:pt idx="40380">
                  <c:v>1</c:v>
                </c:pt>
                <c:pt idx="40381">
                  <c:v>1</c:v>
                </c:pt>
                <c:pt idx="40382">
                  <c:v>0.83333333300000001</c:v>
                </c:pt>
                <c:pt idx="40383">
                  <c:v>1</c:v>
                </c:pt>
                <c:pt idx="40384">
                  <c:v>1</c:v>
                </c:pt>
                <c:pt idx="40385">
                  <c:v>1</c:v>
                </c:pt>
                <c:pt idx="40386">
                  <c:v>1</c:v>
                </c:pt>
                <c:pt idx="40387">
                  <c:v>1</c:v>
                </c:pt>
                <c:pt idx="40388">
                  <c:v>1</c:v>
                </c:pt>
                <c:pt idx="40389">
                  <c:v>1</c:v>
                </c:pt>
                <c:pt idx="40390">
                  <c:v>1</c:v>
                </c:pt>
                <c:pt idx="40391">
                  <c:v>1</c:v>
                </c:pt>
                <c:pt idx="40392">
                  <c:v>1</c:v>
                </c:pt>
                <c:pt idx="40393">
                  <c:v>1</c:v>
                </c:pt>
                <c:pt idx="40394">
                  <c:v>1</c:v>
                </c:pt>
                <c:pt idx="40395">
                  <c:v>1</c:v>
                </c:pt>
                <c:pt idx="40396">
                  <c:v>1</c:v>
                </c:pt>
                <c:pt idx="40397">
                  <c:v>1</c:v>
                </c:pt>
                <c:pt idx="40398">
                  <c:v>1</c:v>
                </c:pt>
                <c:pt idx="40399">
                  <c:v>1</c:v>
                </c:pt>
                <c:pt idx="40400">
                  <c:v>1</c:v>
                </c:pt>
                <c:pt idx="40401">
                  <c:v>1</c:v>
                </c:pt>
                <c:pt idx="40402">
                  <c:v>1</c:v>
                </c:pt>
                <c:pt idx="40403">
                  <c:v>1</c:v>
                </c:pt>
                <c:pt idx="40404">
                  <c:v>1</c:v>
                </c:pt>
                <c:pt idx="40405">
                  <c:v>1</c:v>
                </c:pt>
                <c:pt idx="40406">
                  <c:v>1</c:v>
                </c:pt>
                <c:pt idx="40407">
                  <c:v>1</c:v>
                </c:pt>
                <c:pt idx="40408">
                  <c:v>1</c:v>
                </c:pt>
                <c:pt idx="40409">
                  <c:v>1</c:v>
                </c:pt>
                <c:pt idx="40410">
                  <c:v>1</c:v>
                </c:pt>
                <c:pt idx="40411">
                  <c:v>1</c:v>
                </c:pt>
                <c:pt idx="40412">
                  <c:v>1</c:v>
                </c:pt>
                <c:pt idx="40413">
                  <c:v>0.83333333300000001</c:v>
                </c:pt>
                <c:pt idx="40414">
                  <c:v>0.83333333300000001</c:v>
                </c:pt>
                <c:pt idx="40415">
                  <c:v>1</c:v>
                </c:pt>
                <c:pt idx="40416">
                  <c:v>1</c:v>
                </c:pt>
                <c:pt idx="40417">
                  <c:v>1</c:v>
                </c:pt>
                <c:pt idx="40418">
                  <c:v>1</c:v>
                </c:pt>
                <c:pt idx="40419">
                  <c:v>1</c:v>
                </c:pt>
                <c:pt idx="40420">
                  <c:v>1</c:v>
                </c:pt>
                <c:pt idx="40421">
                  <c:v>0.83333333300000001</c:v>
                </c:pt>
                <c:pt idx="40422">
                  <c:v>1</c:v>
                </c:pt>
                <c:pt idx="40423">
                  <c:v>1</c:v>
                </c:pt>
                <c:pt idx="40424">
                  <c:v>1</c:v>
                </c:pt>
                <c:pt idx="40425">
                  <c:v>1</c:v>
                </c:pt>
                <c:pt idx="40426">
                  <c:v>1</c:v>
                </c:pt>
                <c:pt idx="40427">
                  <c:v>1</c:v>
                </c:pt>
                <c:pt idx="40428">
                  <c:v>1</c:v>
                </c:pt>
                <c:pt idx="40429">
                  <c:v>1</c:v>
                </c:pt>
                <c:pt idx="40430">
                  <c:v>1</c:v>
                </c:pt>
                <c:pt idx="40431">
                  <c:v>1</c:v>
                </c:pt>
                <c:pt idx="40432">
                  <c:v>1</c:v>
                </c:pt>
                <c:pt idx="40433">
                  <c:v>1</c:v>
                </c:pt>
                <c:pt idx="40434">
                  <c:v>1</c:v>
                </c:pt>
                <c:pt idx="40435">
                  <c:v>1</c:v>
                </c:pt>
                <c:pt idx="40436">
                  <c:v>1</c:v>
                </c:pt>
                <c:pt idx="40437">
                  <c:v>1</c:v>
                </c:pt>
                <c:pt idx="40438">
                  <c:v>1</c:v>
                </c:pt>
                <c:pt idx="40439">
                  <c:v>1</c:v>
                </c:pt>
                <c:pt idx="40440">
                  <c:v>1</c:v>
                </c:pt>
                <c:pt idx="40441">
                  <c:v>1</c:v>
                </c:pt>
                <c:pt idx="40442">
                  <c:v>1</c:v>
                </c:pt>
                <c:pt idx="40443">
                  <c:v>1</c:v>
                </c:pt>
                <c:pt idx="40444">
                  <c:v>0.83333333300000001</c:v>
                </c:pt>
                <c:pt idx="40445">
                  <c:v>1</c:v>
                </c:pt>
                <c:pt idx="40446">
                  <c:v>1</c:v>
                </c:pt>
                <c:pt idx="40447">
                  <c:v>1</c:v>
                </c:pt>
                <c:pt idx="40448">
                  <c:v>1</c:v>
                </c:pt>
                <c:pt idx="40449">
                  <c:v>1</c:v>
                </c:pt>
                <c:pt idx="40450">
                  <c:v>1</c:v>
                </c:pt>
                <c:pt idx="40451">
                  <c:v>1</c:v>
                </c:pt>
                <c:pt idx="40452">
                  <c:v>1</c:v>
                </c:pt>
                <c:pt idx="40453">
                  <c:v>1</c:v>
                </c:pt>
                <c:pt idx="40454">
                  <c:v>1</c:v>
                </c:pt>
                <c:pt idx="40455">
                  <c:v>1</c:v>
                </c:pt>
                <c:pt idx="40456">
                  <c:v>1</c:v>
                </c:pt>
                <c:pt idx="40457">
                  <c:v>1</c:v>
                </c:pt>
                <c:pt idx="40458">
                  <c:v>1</c:v>
                </c:pt>
                <c:pt idx="40459">
                  <c:v>1</c:v>
                </c:pt>
                <c:pt idx="40460">
                  <c:v>1</c:v>
                </c:pt>
                <c:pt idx="40461">
                  <c:v>1</c:v>
                </c:pt>
                <c:pt idx="40462">
                  <c:v>1</c:v>
                </c:pt>
                <c:pt idx="40463">
                  <c:v>1</c:v>
                </c:pt>
                <c:pt idx="40464">
                  <c:v>1</c:v>
                </c:pt>
                <c:pt idx="40465">
                  <c:v>1</c:v>
                </c:pt>
                <c:pt idx="40466">
                  <c:v>1</c:v>
                </c:pt>
                <c:pt idx="40467">
                  <c:v>1</c:v>
                </c:pt>
                <c:pt idx="40468">
                  <c:v>1</c:v>
                </c:pt>
                <c:pt idx="40469">
                  <c:v>1</c:v>
                </c:pt>
                <c:pt idx="40470">
                  <c:v>1</c:v>
                </c:pt>
                <c:pt idx="40471">
                  <c:v>1</c:v>
                </c:pt>
                <c:pt idx="40472">
                  <c:v>1</c:v>
                </c:pt>
                <c:pt idx="40473">
                  <c:v>1</c:v>
                </c:pt>
                <c:pt idx="40474">
                  <c:v>1</c:v>
                </c:pt>
                <c:pt idx="40475">
                  <c:v>1</c:v>
                </c:pt>
                <c:pt idx="40476">
                  <c:v>1</c:v>
                </c:pt>
                <c:pt idx="40477">
                  <c:v>0.83333333300000001</c:v>
                </c:pt>
                <c:pt idx="40478">
                  <c:v>1</c:v>
                </c:pt>
                <c:pt idx="40479">
                  <c:v>1</c:v>
                </c:pt>
                <c:pt idx="40480">
                  <c:v>1</c:v>
                </c:pt>
                <c:pt idx="40481">
                  <c:v>1</c:v>
                </c:pt>
                <c:pt idx="40482">
                  <c:v>1</c:v>
                </c:pt>
                <c:pt idx="40483">
                  <c:v>1</c:v>
                </c:pt>
                <c:pt idx="40484">
                  <c:v>1</c:v>
                </c:pt>
                <c:pt idx="40485">
                  <c:v>1</c:v>
                </c:pt>
                <c:pt idx="40486">
                  <c:v>1</c:v>
                </c:pt>
                <c:pt idx="40487">
                  <c:v>1</c:v>
                </c:pt>
                <c:pt idx="40488">
                  <c:v>1</c:v>
                </c:pt>
                <c:pt idx="40489">
                  <c:v>1</c:v>
                </c:pt>
                <c:pt idx="40490">
                  <c:v>1</c:v>
                </c:pt>
                <c:pt idx="40491">
                  <c:v>1</c:v>
                </c:pt>
                <c:pt idx="40492">
                  <c:v>1</c:v>
                </c:pt>
                <c:pt idx="40493">
                  <c:v>1</c:v>
                </c:pt>
                <c:pt idx="40494">
                  <c:v>1</c:v>
                </c:pt>
                <c:pt idx="40495">
                  <c:v>1</c:v>
                </c:pt>
                <c:pt idx="40496">
                  <c:v>1</c:v>
                </c:pt>
                <c:pt idx="40497">
                  <c:v>1</c:v>
                </c:pt>
                <c:pt idx="40498">
                  <c:v>1</c:v>
                </c:pt>
                <c:pt idx="40499">
                  <c:v>1</c:v>
                </c:pt>
                <c:pt idx="40500">
                  <c:v>1</c:v>
                </c:pt>
                <c:pt idx="40501">
                  <c:v>1</c:v>
                </c:pt>
                <c:pt idx="40502">
                  <c:v>1</c:v>
                </c:pt>
                <c:pt idx="40503">
                  <c:v>1</c:v>
                </c:pt>
                <c:pt idx="40504">
                  <c:v>1</c:v>
                </c:pt>
                <c:pt idx="40505">
                  <c:v>1</c:v>
                </c:pt>
                <c:pt idx="40506">
                  <c:v>1</c:v>
                </c:pt>
                <c:pt idx="40507">
                  <c:v>1</c:v>
                </c:pt>
                <c:pt idx="40508">
                  <c:v>1</c:v>
                </c:pt>
                <c:pt idx="40509">
                  <c:v>1</c:v>
                </c:pt>
                <c:pt idx="40510">
                  <c:v>1</c:v>
                </c:pt>
                <c:pt idx="40511">
                  <c:v>1</c:v>
                </c:pt>
                <c:pt idx="40512">
                  <c:v>1</c:v>
                </c:pt>
                <c:pt idx="40513">
                  <c:v>1</c:v>
                </c:pt>
                <c:pt idx="40514">
                  <c:v>1</c:v>
                </c:pt>
                <c:pt idx="40515">
                  <c:v>1</c:v>
                </c:pt>
                <c:pt idx="40516">
                  <c:v>1</c:v>
                </c:pt>
                <c:pt idx="40517">
                  <c:v>1</c:v>
                </c:pt>
                <c:pt idx="40518">
                  <c:v>1</c:v>
                </c:pt>
                <c:pt idx="40519">
                  <c:v>1</c:v>
                </c:pt>
                <c:pt idx="40520">
                  <c:v>1</c:v>
                </c:pt>
                <c:pt idx="40521">
                  <c:v>1</c:v>
                </c:pt>
                <c:pt idx="40522">
                  <c:v>1</c:v>
                </c:pt>
                <c:pt idx="40523">
                  <c:v>1</c:v>
                </c:pt>
                <c:pt idx="40524">
                  <c:v>1</c:v>
                </c:pt>
                <c:pt idx="40525">
                  <c:v>1</c:v>
                </c:pt>
                <c:pt idx="40526">
                  <c:v>1</c:v>
                </c:pt>
                <c:pt idx="40527">
                  <c:v>1</c:v>
                </c:pt>
                <c:pt idx="40528">
                  <c:v>1</c:v>
                </c:pt>
                <c:pt idx="40529">
                  <c:v>1</c:v>
                </c:pt>
                <c:pt idx="40530">
                  <c:v>1</c:v>
                </c:pt>
                <c:pt idx="40531">
                  <c:v>1</c:v>
                </c:pt>
                <c:pt idx="40532">
                  <c:v>1</c:v>
                </c:pt>
                <c:pt idx="40533">
                  <c:v>1</c:v>
                </c:pt>
                <c:pt idx="40534">
                  <c:v>1</c:v>
                </c:pt>
                <c:pt idx="40535">
                  <c:v>1</c:v>
                </c:pt>
                <c:pt idx="40536">
                  <c:v>1</c:v>
                </c:pt>
                <c:pt idx="40537">
                  <c:v>1</c:v>
                </c:pt>
                <c:pt idx="40538">
                  <c:v>0.83333333300000001</c:v>
                </c:pt>
                <c:pt idx="40539">
                  <c:v>1</c:v>
                </c:pt>
                <c:pt idx="40540">
                  <c:v>1</c:v>
                </c:pt>
                <c:pt idx="40541">
                  <c:v>1</c:v>
                </c:pt>
                <c:pt idx="40542">
                  <c:v>1</c:v>
                </c:pt>
                <c:pt idx="40543">
                  <c:v>1</c:v>
                </c:pt>
                <c:pt idx="40544">
                  <c:v>1</c:v>
                </c:pt>
                <c:pt idx="40545">
                  <c:v>1</c:v>
                </c:pt>
                <c:pt idx="40546">
                  <c:v>1</c:v>
                </c:pt>
                <c:pt idx="40547">
                  <c:v>1</c:v>
                </c:pt>
                <c:pt idx="40548">
                  <c:v>1</c:v>
                </c:pt>
                <c:pt idx="40549">
                  <c:v>1</c:v>
                </c:pt>
                <c:pt idx="40550">
                  <c:v>1</c:v>
                </c:pt>
                <c:pt idx="40551">
                  <c:v>1</c:v>
                </c:pt>
                <c:pt idx="40552">
                  <c:v>1</c:v>
                </c:pt>
                <c:pt idx="40553">
                  <c:v>1</c:v>
                </c:pt>
                <c:pt idx="40554">
                  <c:v>1</c:v>
                </c:pt>
                <c:pt idx="40555">
                  <c:v>1</c:v>
                </c:pt>
                <c:pt idx="40556">
                  <c:v>1</c:v>
                </c:pt>
                <c:pt idx="40557">
                  <c:v>1</c:v>
                </c:pt>
                <c:pt idx="40558">
                  <c:v>1</c:v>
                </c:pt>
                <c:pt idx="40559">
                  <c:v>1</c:v>
                </c:pt>
                <c:pt idx="40560">
                  <c:v>1</c:v>
                </c:pt>
                <c:pt idx="40561">
                  <c:v>1</c:v>
                </c:pt>
                <c:pt idx="40562">
                  <c:v>1</c:v>
                </c:pt>
                <c:pt idx="40563">
                  <c:v>1</c:v>
                </c:pt>
                <c:pt idx="40564">
                  <c:v>1</c:v>
                </c:pt>
                <c:pt idx="40565">
                  <c:v>1</c:v>
                </c:pt>
                <c:pt idx="40566">
                  <c:v>1</c:v>
                </c:pt>
                <c:pt idx="40567">
                  <c:v>1</c:v>
                </c:pt>
                <c:pt idx="40568">
                  <c:v>1</c:v>
                </c:pt>
                <c:pt idx="40569">
                  <c:v>1</c:v>
                </c:pt>
                <c:pt idx="40570">
                  <c:v>1</c:v>
                </c:pt>
                <c:pt idx="40571">
                  <c:v>1</c:v>
                </c:pt>
                <c:pt idx="40572">
                  <c:v>1</c:v>
                </c:pt>
                <c:pt idx="40573">
                  <c:v>1</c:v>
                </c:pt>
                <c:pt idx="40574">
                  <c:v>1</c:v>
                </c:pt>
                <c:pt idx="40575">
                  <c:v>1</c:v>
                </c:pt>
                <c:pt idx="40576">
                  <c:v>1</c:v>
                </c:pt>
                <c:pt idx="40577">
                  <c:v>1</c:v>
                </c:pt>
                <c:pt idx="40578">
                  <c:v>1</c:v>
                </c:pt>
                <c:pt idx="40579">
                  <c:v>1</c:v>
                </c:pt>
                <c:pt idx="40580">
                  <c:v>1</c:v>
                </c:pt>
                <c:pt idx="40581">
                  <c:v>1</c:v>
                </c:pt>
                <c:pt idx="40582">
                  <c:v>1</c:v>
                </c:pt>
                <c:pt idx="40583">
                  <c:v>1</c:v>
                </c:pt>
                <c:pt idx="40584">
                  <c:v>1</c:v>
                </c:pt>
                <c:pt idx="40585">
                  <c:v>1</c:v>
                </c:pt>
                <c:pt idx="40586">
                  <c:v>1</c:v>
                </c:pt>
                <c:pt idx="40587">
                  <c:v>1</c:v>
                </c:pt>
                <c:pt idx="40588">
                  <c:v>1</c:v>
                </c:pt>
                <c:pt idx="40589">
                  <c:v>1</c:v>
                </c:pt>
                <c:pt idx="40590">
                  <c:v>1</c:v>
                </c:pt>
                <c:pt idx="40591">
                  <c:v>1</c:v>
                </c:pt>
                <c:pt idx="40592">
                  <c:v>1</c:v>
                </c:pt>
                <c:pt idx="40593">
                  <c:v>1</c:v>
                </c:pt>
                <c:pt idx="40594">
                  <c:v>1</c:v>
                </c:pt>
                <c:pt idx="40595">
                  <c:v>1</c:v>
                </c:pt>
                <c:pt idx="40596">
                  <c:v>1</c:v>
                </c:pt>
                <c:pt idx="40597">
                  <c:v>1</c:v>
                </c:pt>
                <c:pt idx="40598">
                  <c:v>1</c:v>
                </c:pt>
                <c:pt idx="40599">
                  <c:v>0.83333333300000001</c:v>
                </c:pt>
                <c:pt idx="40600">
                  <c:v>1</c:v>
                </c:pt>
                <c:pt idx="40601">
                  <c:v>1</c:v>
                </c:pt>
                <c:pt idx="40602">
                  <c:v>1</c:v>
                </c:pt>
                <c:pt idx="40603">
                  <c:v>1</c:v>
                </c:pt>
                <c:pt idx="40604">
                  <c:v>1</c:v>
                </c:pt>
                <c:pt idx="40605">
                  <c:v>1</c:v>
                </c:pt>
                <c:pt idx="40606">
                  <c:v>1</c:v>
                </c:pt>
                <c:pt idx="40607">
                  <c:v>1</c:v>
                </c:pt>
                <c:pt idx="40608">
                  <c:v>1</c:v>
                </c:pt>
                <c:pt idx="40609">
                  <c:v>1</c:v>
                </c:pt>
                <c:pt idx="40610">
                  <c:v>0.83333333300000001</c:v>
                </c:pt>
                <c:pt idx="40611">
                  <c:v>1</c:v>
                </c:pt>
                <c:pt idx="40612">
                  <c:v>1</c:v>
                </c:pt>
                <c:pt idx="40613">
                  <c:v>1</c:v>
                </c:pt>
                <c:pt idx="40614">
                  <c:v>1</c:v>
                </c:pt>
                <c:pt idx="40615">
                  <c:v>1</c:v>
                </c:pt>
                <c:pt idx="40616">
                  <c:v>0.5</c:v>
                </c:pt>
                <c:pt idx="40617">
                  <c:v>1</c:v>
                </c:pt>
                <c:pt idx="40618">
                  <c:v>1</c:v>
                </c:pt>
                <c:pt idx="40619">
                  <c:v>1</c:v>
                </c:pt>
                <c:pt idx="40620">
                  <c:v>1</c:v>
                </c:pt>
                <c:pt idx="40621">
                  <c:v>1</c:v>
                </c:pt>
                <c:pt idx="40622">
                  <c:v>1</c:v>
                </c:pt>
                <c:pt idx="40623">
                  <c:v>1</c:v>
                </c:pt>
                <c:pt idx="40624">
                  <c:v>1</c:v>
                </c:pt>
                <c:pt idx="40625">
                  <c:v>1</c:v>
                </c:pt>
                <c:pt idx="40626">
                  <c:v>1</c:v>
                </c:pt>
                <c:pt idx="40627">
                  <c:v>1</c:v>
                </c:pt>
                <c:pt idx="40628">
                  <c:v>1</c:v>
                </c:pt>
                <c:pt idx="40629">
                  <c:v>1</c:v>
                </c:pt>
                <c:pt idx="40630">
                  <c:v>1</c:v>
                </c:pt>
                <c:pt idx="40631">
                  <c:v>1</c:v>
                </c:pt>
                <c:pt idx="40632">
                  <c:v>1</c:v>
                </c:pt>
                <c:pt idx="40633">
                  <c:v>1</c:v>
                </c:pt>
                <c:pt idx="40634">
                  <c:v>0.83333333300000001</c:v>
                </c:pt>
                <c:pt idx="40635">
                  <c:v>1</c:v>
                </c:pt>
                <c:pt idx="40636">
                  <c:v>1</c:v>
                </c:pt>
                <c:pt idx="40637">
                  <c:v>1</c:v>
                </c:pt>
                <c:pt idx="40638">
                  <c:v>1</c:v>
                </c:pt>
                <c:pt idx="40639">
                  <c:v>1</c:v>
                </c:pt>
                <c:pt idx="40640">
                  <c:v>1</c:v>
                </c:pt>
                <c:pt idx="40641">
                  <c:v>1</c:v>
                </c:pt>
                <c:pt idx="40642">
                  <c:v>1</c:v>
                </c:pt>
                <c:pt idx="40643">
                  <c:v>1</c:v>
                </c:pt>
                <c:pt idx="40644">
                  <c:v>1</c:v>
                </c:pt>
                <c:pt idx="40645">
                  <c:v>1</c:v>
                </c:pt>
                <c:pt idx="40646">
                  <c:v>1</c:v>
                </c:pt>
                <c:pt idx="40647">
                  <c:v>1</c:v>
                </c:pt>
                <c:pt idx="40648">
                  <c:v>1</c:v>
                </c:pt>
                <c:pt idx="40649">
                  <c:v>1</c:v>
                </c:pt>
                <c:pt idx="40650">
                  <c:v>1</c:v>
                </c:pt>
                <c:pt idx="40651">
                  <c:v>1</c:v>
                </c:pt>
                <c:pt idx="40652">
                  <c:v>1</c:v>
                </c:pt>
                <c:pt idx="40653">
                  <c:v>1</c:v>
                </c:pt>
                <c:pt idx="40654">
                  <c:v>1</c:v>
                </c:pt>
                <c:pt idx="40655">
                  <c:v>1</c:v>
                </c:pt>
                <c:pt idx="40656">
                  <c:v>1</c:v>
                </c:pt>
                <c:pt idx="40657">
                  <c:v>1</c:v>
                </c:pt>
                <c:pt idx="40658">
                  <c:v>1</c:v>
                </c:pt>
                <c:pt idx="40659">
                  <c:v>1</c:v>
                </c:pt>
                <c:pt idx="40660">
                  <c:v>1</c:v>
                </c:pt>
                <c:pt idx="40661">
                  <c:v>1</c:v>
                </c:pt>
                <c:pt idx="40662">
                  <c:v>1</c:v>
                </c:pt>
                <c:pt idx="40663">
                  <c:v>1</c:v>
                </c:pt>
                <c:pt idx="40664">
                  <c:v>1</c:v>
                </c:pt>
                <c:pt idx="40665">
                  <c:v>1</c:v>
                </c:pt>
                <c:pt idx="40666">
                  <c:v>1</c:v>
                </c:pt>
                <c:pt idx="40667">
                  <c:v>1</c:v>
                </c:pt>
                <c:pt idx="40668">
                  <c:v>1</c:v>
                </c:pt>
                <c:pt idx="40669">
                  <c:v>1</c:v>
                </c:pt>
                <c:pt idx="40670">
                  <c:v>1</c:v>
                </c:pt>
                <c:pt idx="40671">
                  <c:v>1</c:v>
                </c:pt>
                <c:pt idx="40672">
                  <c:v>0.83333333300000001</c:v>
                </c:pt>
                <c:pt idx="40673">
                  <c:v>1</c:v>
                </c:pt>
                <c:pt idx="40674">
                  <c:v>1</c:v>
                </c:pt>
                <c:pt idx="40675">
                  <c:v>1</c:v>
                </c:pt>
                <c:pt idx="40676">
                  <c:v>1</c:v>
                </c:pt>
                <c:pt idx="40677">
                  <c:v>1</c:v>
                </c:pt>
                <c:pt idx="40678">
                  <c:v>1</c:v>
                </c:pt>
                <c:pt idx="40679">
                  <c:v>0.83333333300000001</c:v>
                </c:pt>
                <c:pt idx="40680">
                  <c:v>1</c:v>
                </c:pt>
                <c:pt idx="40681">
                  <c:v>1</c:v>
                </c:pt>
                <c:pt idx="40682">
                  <c:v>1</c:v>
                </c:pt>
                <c:pt idx="40683">
                  <c:v>1</c:v>
                </c:pt>
                <c:pt idx="40684">
                  <c:v>1</c:v>
                </c:pt>
                <c:pt idx="40685">
                  <c:v>1</c:v>
                </c:pt>
                <c:pt idx="40686">
                  <c:v>1</c:v>
                </c:pt>
                <c:pt idx="40687">
                  <c:v>1</c:v>
                </c:pt>
                <c:pt idx="40688">
                  <c:v>1</c:v>
                </c:pt>
                <c:pt idx="40689">
                  <c:v>1</c:v>
                </c:pt>
                <c:pt idx="40690">
                  <c:v>1</c:v>
                </c:pt>
                <c:pt idx="40691">
                  <c:v>1</c:v>
                </c:pt>
                <c:pt idx="40692">
                  <c:v>1</c:v>
                </c:pt>
                <c:pt idx="40693">
                  <c:v>1</c:v>
                </c:pt>
                <c:pt idx="40694">
                  <c:v>1</c:v>
                </c:pt>
                <c:pt idx="40695">
                  <c:v>1</c:v>
                </c:pt>
                <c:pt idx="40696">
                  <c:v>1</c:v>
                </c:pt>
                <c:pt idx="40697">
                  <c:v>1</c:v>
                </c:pt>
                <c:pt idx="40698">
                  <c:v>1</c:v>
                </c:pt>
                <c:pt idx="40699">
                  <c:v>1</c:v>
                </c:pt>
                <c:pt idx="40700">
                  <c:v>1</c:v>
                </c:pt>
                <c:pt idx="40701">
                  <c:v>1</c:v>
                </c:pt>
                <c:pt idx="40702">
                  <c:v>1</c:v>
                </c:pt>
                <c:pt idx="40703">
                  <c:v>1</c:v>
                </c:pt>
                <c:pt idx="40704">
                  <c:v>1</c:v>
                </c:pt>
                <c:pt idx="40705">
                  <c:v>1</c:v>
                </c:pt>
                <c:pt idx="40706">
                  <c:v>1</c:v>
                </c:pt>
                <c:pt idx="40707">
                  <c:v>1</c:v>
                </c:pt>
                <c:pt idx="40708">
                  <c:v>1</c:v>
                </c:pt>
                <c:pt idx="40709">
                  <c:v>1</c:v>
                </c:pt>
                <c:pt idx="40710">
                  <c:v>1</c:v>
                </c:pt>
                <c:pt idx="40711">
                  <c:v>1</c:v>
                </c:pt>
                <c:pt idx="40712">
                  <c:v>1</c:v>
                </c:pt>
                <c:pt idx="40713">
                  <c:v>1</c:v>
                </c:pt>
                <c:pt idx="40714">
                  <c:v>1</c:v>
                </c:pt>
                <c:pt idx="40715">
                  <c:v>1</c:v>
                </c:pt>
                <c:pt idx="40716">
                  <c:v>1</c:v>
                </c:pt>
                <c:pt idx="40717">
                  <c:v>1</c:v>
                </c:pt>
                <c:pt idx="40718">
                  <c:v>1</c:v>
                </c:pt>
                <c:pt idx="40719">
                  <c:v>1</c:v>
                </c:pt>
                <c:pt idx="40720">
                  <c:v>1</c:v>
                </c:pt>
                <c:pt idx="40721">
                  <c:v>1</c:v>
                </c:pt>
                <c:pt idx="40722">
                  <c:v>1</c:v>
                </c:pt>
                <c:pt idx="40723">
                  <c:v>1</c:v>
                </c:pt>
                <c:pt idx="40724">
                  <c:v>1</c:v>
                </c:pt>
                <c:pt idx="40725">
                  <c:v>1</c:v>
                </c:pt>
                <c:pt idx="40726">
                  <c:v>0.83333333300000001</c:v>
                </c:pt>
                <c:pt idx="40727">
                  <c:v>1</c:v>
                </c:pt>
                <c:pt idx="40728">
                  <c:v>1</c:v>
                </c:pt>
                <c:pt idx="40729">
                  <c:v>1</c:v>
                </c:pt>
                <c:pt idx="40730">
                  <c:v>1</c:v>
                </c:pt>
                <c:pt idx="40731">
                  <c:v>1</c:v>
                </c:pt>
                <c:pt idx="40732">
                  <c:v>1</c:v>
                </c:pt>
                <c:pt idx="40733">
                  <c:v>1</c:v>
                </c:pt>
                <c:pt idx="40734">
                  <c:v>1</c:v>
                </c:pt>
                <c:pt idx="40735">
                  <c:v>1</c:v>
                </c:pt>
                <c:pt idx="40736">
                  <c:v>1</c:v>
                </c:pt>
                <c:pt idx="40737">
                  <c:v>1</c:v>
                </c:pt>
                <c:pt idx="40738">
                  <c:v>1</c:v>
                </c:pt>
                <c:pt idx="40739">
                  <c:v>1</c:v>
                </c:pt>
                <c:pt idx="40740">
                  <c:v>1</c:v>
                </c:pt>
                <c:pt idx="40741">
                  <c:v>1</c:v>
                </c:pt>
                <c:pt idx="40742">
                  <c:v>1</c:v>
                </c:pt>
                <c:pt idx="40743">
                  <c:v>1</c:v>
                </c:pt>
                <c:pt idx="40744">
                  <c:v>1</c:v>
                </c:pt>
                <c:pt idx="40745">
                  <c:v>1</c:v>
                </c:pt>
                <c:pt idx="40746">
                  <c:v>1</c:v>
                </c:pt>
                <c:pt idx="40747">
                  <c:v>1</c:v>
                </c:pt>
                <c:pt idx="40748">
                  <c:v>1</c:v>
                </c:pt>
                <c:pt idx="40749">
                  <c:v>1</c:v>
                </c:pt>
                <c:pt idx="40750">
                  <c:v>1</c:v>
                </c:pt>
                <c:pt idx="40751">
                  <c:v>1</c:v>
                </c:pt>
                <c:pt idx="40752">
                  <c:v>1</c:v>
                </c:pt>
                <c:pt idx="40753">
                  <c:v>1</c:v>
                </c:pt>
                <c:pt idx="40754">
                  <c:v>1</c:v>
                </c:pt>
                <c:pt idx="40755">
                  <c:v>1</c:v>
                </c:pt>
                <c:pt idx="40756">
                  <c:v>1</c:v>
                </c:pt>
                <c:pt idx="40757">
                  <c:v>1</c:v>
                </c:pt>
                <c:pt idx="40758">
                  <c:v>1</c:v>
                </c:pt>
                <c:pt idx="40759">
                  <c:v>1</c:v>
                </c:pt>
                <c:pt idx="40760">
                  <c:v>1</c:v>
                </c:pt>
                <c:pt idx="40761">
                  <c:v>1</c:v>
                </c:pt>
                <c:pt idx="40762">
                  <c:v>1</c:v>
                </c:pt>
                <c:pt idx="40763">
                  <c:v>1</c:v>
                </c:pt>
                <c:pt idx="40764">
                  <c:v>1</c:v>
                </c:pt>
                <c:pt idx="40765">
                  <c:v>1</c:v>
                </c:pt>
                <c:pt idx="40766">
                  <c:v>1</c:v>
                </c:pt>
                <c:pt idx="40767">
                  <c:v>1</c:v>
                </c:pt>
                <c:pt idx="40768">
                  <c:v>1</c:v>
                </c:pt>
                <c:pt idx="40769">
                  <c:v>1</c:v>
                </c:pt>
                <c:pt idx="40770">
                  <c:v>0.83333333300000001</c:v>
                </c:pt>
                <c:pt idx="40771">
                  <c:v>1</c:v>
                </c:pt>
                <c:pt idx="40772">
                  <c:v>1</c:v>
                </c:pt>
                <c:pt idx="40773">
                  <c:v>1</c:v>
                </c:pt>
                <c:pt idx="40774">
                  <c:v>1</c:v>
                </c:pt>
                <c:pt idx="40775">
                  <c:v>1</c:v>
                </c:pt>
                <c:pt idx="40776">
                  <c:v>1</c:v>
                </c:pt>
                <c:pt idx="40777">
                  <c:v>0.83333333300000001</c:v>
                </c:pt>
                <c:pt idx="40778">
                  <c:v>1</c:v>
                </c:pt>
                <c:pt idx="40779">
                  <c:v>1</c:v>
                </c:pt>
                <c:pt idx="40780">
                  <c:v>1</c:v>
                </c:pt>
                <c:pt idx="40781">
                  <c:v>1</c:v>
                </c:pt>
                <c:pt idx="40782">
                  <c:v>1</c:v>
                </c:pt>
                <c:pt idx="40783">
                  <c:v>1</c:v>
                </c:pt>
                <c:pt idx="40784">
                  <c:v>1</c:v>
                </c:pt>
                <c:pt idx="40785">
                  <c:v>1</c:v>
                </c:pt>
                <c:pt idx="40786">
                  <c:v>1</c:v>
                </c:pt>
                <c:pt idx="40787">
                  <c:v>1</c:v>
                </c:pt>
                <c:pt idx="40788">
                  <c:v>1</c:v>
                </c:pt>
                <c:pt idx="40789">
                  <c:v>1</c:v>
                </c:pt>
                <c:pt idx="40790">
                  <c:v>1</c:v>
                </c:pt>
                <c:pt idx="40791">
                  <c:v>1</c:v>
                </c:pt>
                <c:pt idx="40792">
                  <c:v>1</c:v>
                </c:pt>
                <c:pt idx="40793">
                  <c:v>1</c:v>
                </c:pt>
                <c:pt idx="40794">
                  <c:v>1</c:v>
                </c:pt>
                <c:pt idx="40795">
                  <c:v>1</c:v>
                </c:pt>
                <c:pt idx="40796">
                  <c:v>1</c:v>
                </c:pt>
                <c:pt idx="40797">
                  <c:v>1</c:v>
                </c:pt>
                <c:pt idx="40798">
                  <c:v>1</c:v>
                </c:pt>
                <c:pt idx="40799">
                  <c:v>1</c:v>
                </c:pt>
                <c:pt idx="40800">
                  <c:v>1</c:v>
                </c:pt>
                <c:pt idx="40801">
                  <c:v>1</c:v>
                </c:pt>
                <c:pt idx="40802">
                  <c:v>1</c:v>
                </c:pt>
                <c:pt idx="40803">
                  <c:v>1</c:v>
                </c:pt>
                <c:pt idx="40804">
                  <c:v>1</c:v>
                </c:pt>
                <c:pt idx="40805">
                  <c:v>1</c:v>
                </c:pt>
                <c:pt idx="40806">
                  <c:v>1</c:v>
                </c:pt>
                <c:pt idx="40807">
                  <c:v>1</c:v>
                </c:pt>
                <c:pt idx="40808">
                  <c:v>0.83333333300000001</c:v>
                </c:pt>
                <c:pt idx="40809">
                  <c:v>1</c:v>
                </c:pt>
                <c:pt idx="40810">
                  <c:v>1</c:v>
                </c:pt>
                <c:pt idx="40811">
                  <c:v>0.83333333300000001</c:v>
                </c:pt>
                <c:pt idx="40812">
                  <c:v>1</c:v>
                </c:pt>
                <c:pt idx="40813">
                  <c:v>1</c:v>
                </c:pt>
                <c:pt idx="40814">
                  <c:v>1</c:v>
                </c:pt>
                <c:pt idx="40815">
                  <c:v>1</c:v>
                </c:pt>
                <c:pt idx="40816">
                  <c:v>1</c:v>
                </c:pt>
                <c:pt idx="40817">
                  <c:v>1</c:v>
                </c:pt>
                <c:pt idx="40818">
                  <c:v>1</c:v>
                </c:pt>
                <c:pt idx="40819">
                  <c:v>1</c:v>
                </c:pt>
                <c:pt idx="40820">
                  <c:v>1</c:v>
                </c:pt>
                <c:pt idx="40821">
                  <c:v>1</c:v>
                </c:pt>
                <c:pt idx="40822">
                  <c:v>1</c:v>
                </c:pt>
                <c:pt idx="40823">
                  <c:v>1</c:v>
                </c:pt>
                <c:pt idx="40824">
                  <c:v>1</c:v>
                </c:pt>
                <c:pt idx="40825">
                  <c:v>1</c:v>
                </c:pt>
                <c:pt idx="40826">
                  <c:v>1</c:v>
                </c:pt>
                <c:pt idx="40827">
                  <c:v>1</c:v>
                </c:pt>
                <c:pt idx="40828">
                  <c:v>1</c:v>
                </c:pt>
                <c:pt idx="40829">
                  <c:v>1</c:v>
                </c:pt>
                <c:pt idx="40830">
                  <c:v>1</c:v>
                </c:pt>
                <c:pt idx="40831">
                  <c:v>1</c:v>
                </c:pt>
                <c:pt idx="40832">
                  <c:v>1</c:v>
                </c:pt>
                <c:pt idx="40833">
                  <c:v>1</c:v>
                </c:pt>
                <c:pt idx="40834">
                  <c:v>1</c:v>
                </c:pt>
                <c:pt idx="40835">
                  <c:v>1</c:v>
                </c:pt>
                <c:pt idx="40836">
                  <c:v>1</c:v>
                </c:pt>
                <c:pt idx="40837">
                  <c:v>1</c:v>
                </c:pt>
                <c:pt idx="40838">
                  <c:v>1</c:v>
                </c:pt>
                <c:pt idx="40839">
                  <c:v>1</c:v>
                </c:pt>
                <c:pt idx="40840">
                  <c:v>1</c:v>
                </c:pt>
                <c:pt idx="40841">
                  <c:v>1</c:v>
                </c:pt>
                <c:pt idx="40842">
                  <c:v>1</c:v>
                </c:pt>
                <c:pt idx="40843">
                  <c:v>1</c:v>
                </c:pt>
                <c:pt idx="40844">
                  <c:v>1</c:v>
                </c:pt>
                <c:pt idx="40845">
                  <c:v>1</c:v>
                </c:pt>
                <c:pt idx="40846">
                  <c:v>0.83333333300000001</c:v>
                </c:pt>
                <c:pt idx="40847">
                  <c:v>1</c:v>
                </c:pt>
                <c:pt idx="40848">
                  <c:v>1</c:v>
                </c:pt>
                <c:pt idx="40849">
                  <c:v>1</c:v>
                </c:pt>
                <c:pt idx="40850">
                  <c:v>1</c:v>
                </c:pt>
                <c:pt idx="40851">
                  <c:v>1</c:v>
                </c:pt>
                <c:pt idx="40852">
                  <c:v>1</c:v>
                </c:pt>
                <c:pt idx="40853">
                  <c:v>1</c:v>
                </c:pt>
                <c:pt idx="40854">
                  <c:v>1</c:v>
                </c:pt>
                <c:pt idx="40855">
                  <c:v>1</c:v>
                </c:pt>
                <c:pt idx="40856">
                  <c:v>1</c:v>
                </c:pt>
                <c:pt idx="40857">
                  <c:v>1</c:v>
                </c:pt>
                <c:pt idx="40858">
                  <c:v>1</c:v>
                </c:pt>
                <c:pt idx="40859">
                  <c:v>1</c:v>
                </c:pt>
                <c:pt idx="40860">
                  <c:v>1</c:v>
                </c:pt>
                <c:pt idx="40861">
                  <c:v>1</c:v>
                </c:pt>
                <c:pt idx="40862">
                  <c:v>1</c:v>
                </c:pt>
                <c:pt idx="40863">
                  <c:v>1</c:v>
                </c:pt>
                <c:pt idx="40864">
                  <c:v>1</c:v>
                </c:pt>
                <c:pt idx="40865">
                  <c:v>1</c:v>
                </c:pt>
                <c:pt idx="40866">
                  <c:v>1</c:v>
                </c:pt>
                <c:pt idx="40867">
                  <c:v>1</c:v>
                </c:pt>
                <c:pt idx="40868">
                  <c:v>1</c:v>
                </c:pt>
                <c:pt idx="40869">
                  <c:v>1</c:v>
                </c:pt>
                <c:pt idx="40870">
                  <c:v>1</c:v>
                </c:pt>
                <c:pt idx="40871">
                  <c:v>1</c:v>
                </c:pt>
                <c:pt idx="40872">
                  <c:v>0.83333333300000001</c:v>
                </c:pt>
                <c:pt idx="40873">
                  <c:v>1</c:v>
                </c:pt>
                <c:pt idx="40874">
                  <c:v>1</c:v>
                </c:pt>
                <c:pt idx="40875">
                  <c:v>1</c:v>
                </c:pt>
                <c:pt idx="40876">
                  <c:v>1</c:v>
                </c:pt>
                <c:pt idx="40877">
                  <c:v>1</c:v>
                </c:pt>
                <c:pt idx="40878">
                  <c:v>1</c:v>
                </c:pt>
                <c:pt idx="40879">
                  <c:v>1</c:v>
                </c:pt>
                <c:pt idx="40880">
                  <c:v>1</c:v>
                </c:pt>
                <c:pt idx="40881">
                  <c:v>1</c:v>
                </c:pt>
                <c:pt idx="40882">
                  <c:v>1</c:v>
                </c:pt>
                <c:pt idx="40883">
                  <c:v>1</c:v>
                </c:pt>
                <c:pt idx="40884">
                  <c:v>1</c:v>
                </c:pt>
                <c:pt idx="40885">
                  <c:v>1</c:v>
                </c:pt>
                <c:pt idx="40886">
                  <c:v>1</c:v>
                </c:pt>
                <c:pt idx="40887">
                  <c:v>1</c:v>
                </c:pt>
                <c:pt idx="40888">
                  <c:v>1</c:v>
                </c:pt>
                <c:pt idx="40889">
                  <c:v>1</c:v>
                </c:pt>
                <c:pt idx="40890">
                  <c:v>1</c:v>
                </c:pt>
                <c:pt idx="40891">
                  <c:v>1</c:v>
                </c:pt>
                <c:pt idx="40892">
                  <c:v>1</c:v>
                </c:pt>
                <c:pt idx="40893">
                  <c:v>1</c:v>
                </c:pt>
                <c:pt idx="40894">
                  <c:v>1</c:v>
                </c:pt>
                <c:pt idx="40895">
                  <c:v>1</c:v>
                </c:pt>
                <c:pt idx="40896">
                  <c:v>1</c:v>
                </c:pt>
                <c:pt idx="40897">
                  <c:v>1</c:v>
                </c:pt>
                <c:pt idx="40898">
                  <c:v>1</c:v>
                </c:pt>
                <c:pt idx="40899">
                  <c:v>1</c:v>
                </c:pt>
                <c:pt idx="40900">
                  <c:v>0.83333333300000001</c:v>
                </c:pt>
                <c:pt idx="40901">
                  <c:v>1</c:v>
                </c:pt>
                <c:pt idx="40902">
                  <c:v>1</c:v>
                </c:pt>
                <c:pt idx="40903">
                  <c:v>1</c:v>
                </c:pt>
                <c:pt idx="40904">
                  <c:v>1</c:v>
                </c:pt>
                <c:pt idx="40905">
                  <c:v>1</c:v>
                </c:pt>
                <c:pt idx="40906">
                  <c:v>1</c:v>
                </c:pt>
                <c:pt idx="40907">
                  <c:v>1</c:v>
                </c:pt>
                <c:pt idx="40908">
                  <c:v>1</c:v>
                </c:pt>
                <c:pt idx="40909">
                  <c:v>1</c:v>
                </c:pt>
                <c:pt idx="40910">
                  <c:v>1</c:v>
                </c:pt>
                <c:pt idx="40911">
                  <c:v>1</c:v>
                </c:pt>
                <c:pt idx="40912">
                  <c:v>1</c:v>
                </c:pt>
                <c:pt idx="40913">
                  <c:v>1</c:v>
                </c:pt>
                <c:pt idx="40914">
                  <c:v>1</c:v>
                </c:pt>
                <c:pt idx="40915">
                  <c:v>1</c:v>
                </c:pt>
                <c:pt idx="40916">
                  <c:v>1</c:v>
                </c:pt>
                <c:pt idx="40917">
                  <c:v>0.83333333300000001</c:v>
                </c:pt>
                <c:pt idx="40918">
                  <c:v>1</c:v>
                </c:pt>
                <c:pt idx="40919">
                  <c:v>1</c:v>
                </c:pt>
                <c:pt idx="40920">
                  <c:v>1</c:v>
                </c:pt>
                <c:pt idx="40921">
                  <c:v>1</c:v>
                </c:pt>
                <c:pt idx="40922">
                  <c:v>1</c:v>
                </c:pt>
                <c:pt idx="40923">
                  <c:v>1</c:v>
                </c:pt>
                <c:pt idx="40924">
                  <c:v>1</c:v>
                </c:pt>
                <c:pt idx="40925">
                  <c:v>1</c:v>
                </c:pt>
                <c:pt idx="40926">
                  <c:v>1</c:v>
                </c:pt>
                <c:pt idx="40927">
                  <c:v>0.83333333300000001</c:v>
                </c:pt>
                <c:pt idx="40928">
                  <c:v>1</c:v>
                </c:pt>
                <c:pt idx="40929">
                  <c:v>1</c:v>
                </c:pt>
                <c:pt idx="40930">
                  <c:v>1</c:v>
                </c:pt>
                <c:pt idx="40931">
                  <c:v>1</c:v>
                </c:pt>
                <c:pt idx="40932">
                  <c:v>1</c:v>
                </c:pt>
                <c:pt idx="40933">
                  <c:v>1</c:v>
                </c:pt>
                <c:pt idx="40934">
                  <c:v>1</c:v>
                </c:pt>
                <c:pt idx="40935">
                  <c:v>1</c:v>
                </c:pt>
                <c:pt idx="40936">
                  <c:v>1</c:v>
                </c:pt>
                <c:pt idx="40937">
                  <c:v>1</c:v>
                </c:pt>
                <c:pt idx="40938">
                  <c:v>1</c:v>
                </c:pt>
                <c:pt idx="40939">
                  <c:v>1</c:v>
                </c:pt>
                <c:pt idx="40940">
                  <c:v>1</c:v>
                </c:pt>
                <c:pt idx="40941">
                  <c:v>1</c:v>
                </c:pt>
                <c:pt idx="40942">
                  <c:v>1</c:v>
                </c:pt>
                <c:pt idx="40943">
                  <c:v>1</c:v>
                </c:pt>
                <c:pt idx="40944">
                  <c:v>1</c:v>
                </c:pt>
                <c:pt idx="40945">
                  <c:v>1</c:v>
                </c:pt>
                <c:pt idx="40946">
                  <c:v>1</c:v>
                </c:pt>
                <c:pt idx="40947">
                  <c:v>1</c:v>
                </c:pt>
                <c:pt idx="40948">
                  <c:v>1</c:v>
                </c:pt>
                <c:pt idx="40949">
                  <c:v>1</c:v>
                </c:pt>
                <c:pt idx="40950">
                  <c:v>1</c:v>
                </c:pt>
                <c:pt idx="40951">
                  <c:v>1</c:v>
                </c:pt>
                <c:pt idx="40952">
                  <c:v>1</c:v>
                </c:pt>
                <c:pt idx="40953">
                  <c:v>1</c:v>
                </c:pt>
                <c:pt idx="40954">
                  <c:v>1</c:v>
                </c:pt>
                <c:pt idx="40955">
                  <c:v>1</c:v>
                </c:pt>
                <c:pt idx="40956">
                  <c:v>1</c:v>
                </c:pt>
                <c:pt idx="40957">
                  <c:v>1</c:v>
                </c:pt>
                <c:pt idx="40958">
                  <c:v>1</c:v>
                </c:pt>
                <c:pt idx="40959">
                  <c:v>1</c:v>
                </c:pt>
                <c:pt idx="40960">
                  <c:v>1</c:v>
                </c:pt>
                <c:pt idx="40961">
                  <c:v>1</c:v>
                </c:pt>
                <c:pt idx="40962">
                  <c:v>1</c:v>
                </c:pt>
                <c:pt idx="40963">
                  <c:v>1</c:v>
                </c:pt>
                <c:pt idx="40964">
                  <c:v>1</c:v>
                </c:pt>
                <c:pt idx="40965">
                  <c:v>1</c:v>
                </c:pt>
                <c:pt idx="40966">
                  <c:v>1</c:v>
                </c:pt>
                <c:pt idx="40967">
                  <c:v>1</c:v>
                </c:pt>
                <c:pt idx="40968">
                  <c:v>1</c:v>
                </c:pt>
                <c:pt idx="40969">
                  <c:v>1</c:v>
                </c:pt>
                <c:pt idx="40970">
                  <c:v>1</c:v>
                </c:pt>
                <c:pt idx="40971">
                  <c:v>1</c:v>
                </c:pt>
                <c:pt idx="40972">
                  <c:v>1</c:v>
                </c:pt>
                <c:pt idx="40973">
                  <c:v>1</c:v>
                </c:pt>
                <c:pt idx="40974">
                  <c:v>1</c:v>
                </c:pt>
                <c:pt idx="40975">
                  <c:v>1</c:v>
                </c:pt>
                <c:pt idx="40976">
                  <c:v>1</c:v>
                </c:pt>
                <c:pt idx="40977">
                  <c:v>1</c:v>
                </c:pt>
                <c:pt idx="40978">
                  <c:v>1</c:v>
                </c:pt>
                <c:pt idx="40979">
                  <c:v>1</c:v>
                </c:pt>
                <c:pt idx="40980">
                  <c:v>1</c:v>
                </c:pt>
                <c:pt idx="40981">
                  <c:v>1</c:v>
                </c:pt>
                <c:pt idx="40982">
                  <c:v>1</c:v>
                </c:pt>
                <c:pt idx="40983">
                  <c:v>1</c:v>
                </c:pt>
                <c:pt idx="40984">
                  <c:v>1</c:v>
                </c:pt>
                <c:pt idx="40985">
                  <c:v>1</c:v>
                </c:pt>
                <c:pt idx="40986">
                  <c:v>1</c:v>
                </c:pt>
                <c:pt idx="40987">
                  <c:v>1</c:v>
                </c:pt>
                <c:pt idx="40988">
                  <c:v>1</c:v>
                </c:pt>
                <c:pt idx="40989">
                  <c:v>1</c:v>
                </c:pt>
                <c:pt idx="40990">
                  <c:v>1</c:v>
                </c:pt>
                <c:pt idx="40991">
                  <c:v>1</c:v>
                </c:pt>
                <c:pt idx="40992">
                  <c:v>1</c:v>
                </c:pt>
                <c:pt idx="40993">
                  <c:v>1</c:v>
                </c:pt>
                <c:pt idx="40994">
                  <c:v>1</c:v>
                </c:pt>
                <c:pt idx="40995">
                  <c:v>1</c:v>
                </c:pt>
                <c:pt idx="40996">
                  <c:v>1</c:v>
                </c:pt>
                <c:pt idx="40997">
                  <c:v>1</c:v>
                </c:pt>
                <c:pt idx="40998">
                  <c:v>1</c:v>
                </c:pt>
                <c:pt idx="40999">
                  <c:v>1</c:v>
                </c:pt>
                <c:pt idx="41000">
                  <c:v>1</c:v>
                </c:pt>
                <c:pt idx="41001">
                  <c:v>1</c:v>
                </c:pt>
                <c:pt idx="41002">
                  <c:v>1</c:v>
                </c:pt>
                <c:pt idx="41003">
                  <c:v>1</c:v>
                </c:pt>
                <c:pt idx="41004">
                  <c:v>1</c:v>
                </c:pt>
                <c:pt idx="41005">
                  <c:v>1</c:v>
                </c:pt>
                <c:pt idx="41006">
                  <c:v>1</c:v>
                </c:pt>
                <c:pt idx="41007">
                  <c:v>1</c:v>
                </c:pt>
                <c:pt idx="41008">
                  <c:v>1</c:v>
                </c:pt>
                <c:pt idx="41009">
                  <c:v>1</c:v>
                </c:pt>
                <c:pt idx="41010">
                  <c:v>1</c:v>
                </c:pt>
                <c:pt idx="41011">
                  <c:v>1</c:v>
                </c:pt>
                <c:pt idx="41012">
                  <c:v>1</c:v>
                </c:pt>
                <c:pt idx="41013">
                  <c:v>1</c:v>
                </c:pt>
                <c:pt idx="41014">
                  <c:v>1</c:v>
                </c:pt>
                <c:pt idx="41015">
                  <c:v>1</c:v>
                </c:pt>
                <c:pt idx="41016">
                  <c:v>1</c:v>
                </c:pt>
                <c:pt idx="41017">
                  <c:v>1</c:v>
                </c:pt>
                <c:pt idx="41018">
                  <c:v>1</c:v>
                </c:pt>
                <c:pt idx="41019">
                  <c:v>1</c:v>
                </c:pt>
                <c:pt idx="41020">
                  <c:v>1</c:v>
                </c:pt>
                <c:pt idx="41021">
                  <c:v>1</c:v>
                </c:pt>
                <c:pt idx="41022">
                  <c:v>1</c:v>
                </c:pt>
                <c:pt idx="41023">
                  <c:v>1</c:v>
                </c:pt>
                <c:pt idx="41024">
                  <c:v>1</c:v>
                </c:pt>
                <c:pt idx="41025">
                  <c:v>1</c:v>
                </c:pt>
                <c:pt idx="41026">
                  <c:v>1</c:v>
                </c:pt>
                <c:pt idx="41027">
                  <c:v>1</c:v>
                </c:pt>
                <c:pt idx="41028">
                  <c:v>1</c:v>
                </c:pt>
                <c:pt idx="41029">
                  <c:v>1</c:v>
                </c:pt>
                <c:pt idx="41030">
                  <c:v>1</c:v>
                </c:pt>
                <c:pt idx="41031">
                  <c:v>1</c:v>
                </c:pt>
                <c:pt idx="41032">
                  <c:v>1</c:v>
                </c:pt>
                <c:pt idx="41033">
                  <c:v>1</c:v>
                </c:pt>
                <c:pt idx="41034">
                  <c:v>1</c:v>
                </c:pt>
                <c:pt idx="41035">
                  <c:v>1</c:v>
                </c:pt>
                <c:pt idx="41036">
                  <c:v>1</c:v>
                </c:pt>
                <c:pt idx="41037">
                  <c:v>1</c:v>
                </c:pt>
                <c:pt idx="41038">
                  <c:v>1</c:v>
                </c:pt>
                <c:pt idx="41039">
                  <c:v>1</c:v>
                </c:pt>
                <c:pt idx="41040">
                  <c:v>1</c:v>
                </c:pt>
                <c:pt idx="41041">
                  <c:v>1</c:v>
                </c:pt>
                <c:pt idx="41042">
                  <c:v>1</c:v>
                </c:pt>
                <c:pt idx="41043">
                  <c:v>1</c:v>
                </c:pt>
                <c:pt idx="41044">
                  <c:v>1</c:v>
                </c:pt>
                <c:pt idx="41045">
                  <c:v>1</c:v>
                </c:pt>
                <c:pt idx="41046">
                  <c:v>1</c:v>
                </c:pt>
                <c:pt idx="41047">
                  <c:v>1</c:v>
                </c:pt>
                <c:pt idx="41048">
                  <c:v>1</c:v>
                </c:pt>
                <c:pt idx="41049">
                  <c:v>1</c:v>
                </c:pt>
                <c:pt idx="41050">
                  <c:v>1</c:v>
                </c:pt>
                <c:pt idx="41051">
                  <c:v>1</c:v>
                </c:pt>
                <c:pt idx="41052">
                  <c:v>1</c:v>
                </c:pt>
                <c:pt idx="41053">
                  <c:v>1</c:v>
                </c:pt>
                <c:pt idx="41054">
                  <c:v>1</c:v>
                </c:pt>
                <c:pt idx="41055">
                  <c:v>1</c:v>
                </c:pt>
                <c:pt idx="41056">
                  <c:v>1</c:v>
                </c:pt>
                <c:pt idx="41057">
                  <c:v>1</c:v>
                </c:pt>
                <c:pt idx="41058">
                  <c:v>1</c:v>
                </c:pt>
                <c:pt idx="41059">
                  <c:v>1</c:v>
                </c:pt>
                <c:pt idx="41060">
                  <c:v>1</c:v>
                </c:pt>
                <c:pt idx="41061">
                  <c:v>1</c:v>
                </c:pt>
                <c:pt idx="41062">
                  <c:v>1</c:v>
                </c:pt>
                <c:pt idx="41063">
                  <c:v>1</c:v>
                </c:pt>
                <c:pt idx="41064">
                  <c:v>1</c:v>
                </c:pt>
                <c:pt idx="41065">
                  <c:v>1</c:v>
                </c:pt>
                <c:pt idx="41066">
                  <c:v>1</c:v>
                </c:pt>
                <c:pt idx="41067">
                  <c:v>1</c:v>
                </c:pt>
                <c:pt idx="41068">
                  <c:v>1</c:v>
                </c:pt>
                <c:pt idx="41069">
                  <c:v>1</c:v>
                </c:pt>
                <c:pt idx="41070">
                  <c:v>1</c:v>
                </c:pt>
                <c:pt idx="41071">
                  <c:v>1</c:v>
                </c:pt>
                <c:pt idx="41072">
                  <c:v>1</c:v>
                </c:pt>
                <c:pt idx="41073">
                  <c:v>1</c:v>
                </c:pt>
                <c:pt idx="41074">
                  <c:v>1</c:v>
                </c:pt>
                <c:pt idx="41075">
                  <c:v>1</c:v>
                </c:pt>
                <c:pt idx="41076">
                  <c:v>1</c:v>
                </c:pt>
                <c:pt idx="41077">
                  <c:v>1</c:v>
                </c:pt>
                <c:pt idx="41078">
                  <c:v>1</c:v>
                </c:pt>
                <c:pt idx="41079">
                  <c:v>1</c:v>
                </c:pt>
                <c:pt idx="41080">
                  <c:v>1</c:v>
                </c:pt>
                <c:pt idx="41081">
                  <c:v>1</c:v>
                </c:pt>
                <c:pt idx="41082">
                  <c:v>1</c:v>
                </c:pt>
                <c:pt idx="41083">
                  <c:v>1</c:v>
                </c:pt>
                <c:pt idx="41084">
                  <c:v>1</c:v>
                </c:pt>
                <c:pt idx="41085">
                  <c:v>1</c:v>
                </c:pt>
                <c:pt idx="41086">
                  <c:v>1</c:v>
                </c:pt>
                <c:pt idx="41087">
                  <c:v>1</c:v>
                </c:pt>
                <c:pt idx="41088">
                  <c:v>1</c:v>
                </c:pt>
                <c:pt idx="41089">
                  <c:v>1</c:v>
                </c:pt>
                <c:pt idx="41090">
                  <c:v>1</c:v>
                </c:pt>
                <c:pt idx="41091">
                  <c:v>1</c:v>
                </c:pt>
                <c:pt idx="41092">
                  <c:v>1</c:v>
                </c:pt>
                <c:pt idx="41093">
                  <c:v>1</c:v>
                </c:pt>
                <c:pt idx="41094">
                  <c:v>1</c:v>
                </c:pt>
                <c:pt idx="41095">
                  <c:v>1</c:v>
                </c:pt>
                <c:pt idx="41096">
                  <c:v>1</c:v>
                </c:pt>
                <c:pt idx="41097">
                  <c:v>1</c:v>
                </c:pt>
                <c:pt idx="41098">
                  <c:v>1</c:v>
                </c:pt>
                <c:pt idx="41099">
                  <c:v>1</c:v>
                </c:pt>
                <c:pt idx="41100">
                  <c:v>1</c:v>
                </c:pt>
                <c:pt idx="41101">
                  <c:v>1</c:v>
                </c:pt>
                <c:pt idx="41102">
                  <c:v>1</c:v>
                </c:pt>
                <c:pt idx="41103">
                  <c:v>1</c:v>
                </c:pt>
                <c:pt idx="41104">
                  <c:v>1</c:v>
                </c:pt>
                <c:pt idx="41105">
                  <c:v>1</c:v>
                </c:pt>
                <c:pt idx="41106">
                  <c:v>1</c:v>
                </c:pt>
                <c:pt idx="41107">
                  <c:v>1</c:v>
                </c:pt>
                <c:pt idx="41108">
                  <c:v>1</c:v>
                </c:pt>
                <c:pt idx="41109">
                  <c:v>1</c:v>
                </c:pt>
                <c:pt idx="41110">
                  <c:v>1</c:v>
                </c:pt>
                <c:pt idx="41111">
                  <c:v>1</c:v>
                </c:pt>
                <c:pt idx="41112">
                  <c:v>1</c:v>
                </c:pt>
                <c:pt idx="41113">
                  <c:v>1</c:v>
                </c:pt>
                <c:pt idx="41114">
                  <c:v>1</c:v>
                </c:pt>
                <c:pt idx="41115">
                  <c:v>1</c:v>
                </c:pt>
                <c:pt idx="41116">
                  <c:v>1</c:v>
                </c:pt>
                <c:pt idx="41117">
                  <c:v>1</c:v>
                </c:pt>
                <c:pt idx="41118">
                  <c:v>1</c:v>
                </c:pt>
                <c:pt idx="41119">
                  <c:v>1</c:v>
                </c:pt>
                <c:pt idx="41120">
                  <c:v>1</c:v>
                </c:pt>
                <c:pt idx="41121">
                  <c:v>1</c:v>
                </c:pt>
                <c:pt idx="41122">
                  <c:v>1</c:v>
                </c:pt>
                <c:pt idx="41123">
                  <c:v>1</c:v>
                </c:pt>
                <c:pt idx="41124">
                  <c:v>0.8</c:v>
                </c:pt>
                <c:pt idx="41125">
                  <c:v>1</c:v>
                </c:pt>
                <c:pt idx="41126">
                  <c:v>1</c:v>
                </c:pt>
                <c:pt idx="41127">
                  <c:v>1</c:v>
                </c:pt>
                <c:pt idx="41128">
                  <c:v>1</c:v>
                </c:pt>
                <c:pt idx="41129">
                  <c:v>1</c:v>
                </c:pt>
                <c:pt idx="41130">
                  <c:v>1</c:v>
                </c:pt>
                <c:pt idx="41131">
                  <c:v>1</c:v>
                </c:pt>
                <c:pt idx="41132">
                  <c:v>1</c:v>
                </c:pt>
                <c:pt idx="41133">
                  <c:v>1</c:v>
                </c:pt>
                <c:pt idx="41134">
                  <c:v>1</c:v>
                </c:pt>
                <c:pt idx="41135">
                  <c:v>1</c:v>
                </c:pt>
                <c:pt idx="41136">
                  <c:v>1</c:v>
                </c:pt>
                <c:pt idx="41137">
                  <c:v>1</c:v>
                </c:pt>
                <c:pt idx="41138">
                  <c:v>1</c:v>
                </c:pt>
                <c:pt idx="41139">
                  <c:v>1</c:v>
                </c:pt>
                <c:pt idx="41140">
                  <c:v>1</c:v>
                </c:pt>
                <c:pt idx="41141">
                  <c:v>1</c:v>
                </c:pt>
                <c:pt idx="41142">
                  <c:v>1</c:v>
                </c:pt>
                <c:pt idx="41143">
                  <c:v>1</c:v>
                </c:pt>
                <c:pt idx="41144">
                  <c:v>1</c:v>
                </c:pt>
                <c:pt idx="41145">
                  <c:v>1</c:v>
                </c:pt>
                <c:pt idx="41146">
                  <c:v>1</c:v>
                </c:pt>
                <c:pt idx="41147">
                  <c:v>1</c:v>
                </c:pt>
                <c:pt idx="41148">
                  <c:v>1</c:v>
                </c:pt>
                <c:pt idx="41149">
                  <c:v>1</c:v>
                </c:pt>
                <c:pt idx="41150">
                  <c:v>1</c:v>
                </c:pt>
                <c:pt idx="41151">
                  <c:v>1</c:v>
                </c:pt>
                <c:pt idx="41152">
                  <c:v>1</c:v>
                </c:pt>
                <c:pt idx="41153">
                  <c:v>1</c:v>
                </c:pt>
                <c:pt idx="41154">
                  <c:v>1</c:v>
                </c:pt>
                <c:pt idx="41155">
                  <c:v>1</c:v>
                </c:pt>
                <c:pt idx="41156">
                  <c:v>1</c:v>
                </c:pt>
                <c:pt idx="41157">
                  <c:v>1</c:v>
                </c:pt>
                <c:pt idx="41158">
                  <c:v>1</c:v>
                </c:pt>
                <c:pt idx="41159">
                  <c:v>1</c:v>
                </c:pt>
                <c:pt idx="41160">
                  <c:v>1</c:v>
                </c:pt>
                <c:pt idx="41161">
                  <c:v>1</c:v>
                </c:pt>
                <c:pt idx="41162">
                  <c:v>1</c:v>
                </c:pt>
                <c:pt idx="41163">
                  <c:v>1</c:v>
                </c:pt>
                <c:pt idx="41164">
                  <c:v>1</c:v>
                </c:pt>
                <c:pt idx="41165">
                  <c:v>1</c:v>
                </c:pt>
                <c:pt idx="41166">
                  <c:v>1</c:v>
                </c:pt>
                <c:pt idx="41167">
                  <c:v>1</c:v>
                </c:pt>
                <c:pt idx="41168">
                  <c:v>1</c:v>
                </c:pt>
                <c:pt idx="41169">
                  <c:v>1</c:v>
                </c:pt>
                <c:pt idx="41170">
                  <c:v>1</c:v>
                </c:pt>
                <c:pt idx="41171">
                  <c:v>1</c:v>
                </c:pt>
                <c:pt idx="41172">
                  <c:v>1</c:v>
                </c:pt>
                <c:pt idx="41173">
                  <c:v>1</c:v>
                </c:pt>
                <c:pt idx="41174">
                  <c:v>1</c:v>
                </c:pt>
                <c:pt idx="41175">
                  <c:v>1</c:v>
                </c:pt>
                <c:pt idx="41176">
                  <c:v>1</c:v>
                </c:pt>
                <c:pt idx="41177">
                  <c:v>1</c:v>
                </c:pt>
                <c:pt idx="41178">
                  <c:v>1</c:v>
                </c:pt>
                <c:pt idx="41179">
                  <c:v>1</c:v>
                </c:pt>
                <c:pt idx="41180">
                  <c:v>1</c:v>
                </c:pt>
                <c:pt idx="41181">
                  <c:v>1</c:v>
                </c:pt>
                <c:pt idx="41182">
                  <c:v>1</c:v>
                </c:pt>
                <c:pt idx="41183">
                  <c:v>1</c:v>
                </c:pt>
                <c:pt idx="41184">
                  <c:v>1</c:v>
                </c:pt>
                <c:pt idx="41185">
                  <c:v>1</c:v>
                </c:pt>
                <c:pt idx="41186">
                  <c:v>1</c:v>
                </c:pt>
                <c:pt idx="41187">
                  <c:v>1</c:v>
                </c:pt>
                <c:pt idx="41188">
                  <c:v>1</c:v>
                </c:pt>
                <c:pt idx="41189">
                  <c:v>1</c:v>
                </c:pt>
                <c:pt idx="41190">
                  <c:v>1</c:v>
                </c:pt>
                <c:pt idx="41191">
                  <c:v>1</c:v>
                </c:pt>
                <c:pt idx="41192">
                  <c:v>1</c:v>
                </c:pt>
                <c:pt idx="41193">
                  <c:v>1</c:v>
                </c:pt>
                <c:pt idx="41194">
                  <c:v>1</c:v>
                </c:pt>
                <c:pt idx="41195">
                  <c:v>1</c:v>
                </c:pt>
                <c:pt idx="41196">
                  <c:v>1</c:v>
                </c:pt>
                <c:pt idx="41197">
                  <c:v>1</c:v>
                </c:pt>
                <c:pt idx="41198">
                  <c:v>1</c:v>
                </c:pt>
                <c:pt idx="41199">
                  <c:v>1</c:v>
                </c:pt>
                <c:pt idx="41200">
                  <c:v>1</c:v>
                </c:pt>
                <c:pt idx="41201">
                  <c:v>1</c:v>
                </c:pt>
                <c:pt idx="41202">
                  <c:v>1</c:v>
                </c:pt>
                <c:pt idx="41203">
                  <c:v>1</c:v>
                </c:pt>
                <c:pt idx="41204">
                  <c:v>1</c:v>
                </c:pt>
                <c:pt idx="41205">
                  <c:v>1</c:v>
                </c:pt>
                <c:pt idx="41206">
                  <c:v>1</c:v>
                </c:pt>
                <c:pt idx="41207">
                  <c:v>1</c:v>
                </c:pt>
                <c:pt idx="41208">
                  <c:v>1</c:v>
                </c:pt>
                <c:pt idx="41209">
                  <c:v>1</c:v>
                </c:pt>
                <c:pt idx="41210">
                  <c:v>1</c:v>
                </c:pt>
                <c:pt idx="41211">
                  <c:v>1</c:v>
                </c:pt>
                <c:pt idx="41212">
                  <c:v>1</c:v>
                </c:pt>
                <c:pt idx="41213">
                  <c:v>1</c:v>
                </c:pt>
                <c:pt idx="41214">
                  <c:v>1</c:v>
                </c:pt>
                <c:pt idx="41215">
                  <c:v>1</c:v>
                </c:pt>
                <c:pt idx="41216">
                  <c:v>1</c:v>
                </c:pt>
                <c:pt idx="41217">
                  <c:v>1</c:v>
                </c:pt>
                <c:pt idx="41218">
                  <c:v>1</c:v>
                </c:pt>
                <c:pt idx="41219">
                  <c:v>1</c:v>
                </c:pt>
                <c:pt idx="41220">
                  <c:v>1</c:v>
                </c:pt>
                <c:pt idx="41221">
                  <c:v>1</c:v>
                </c:pt>
                <c:pt idx="41222">
                  <c:v>1</c:v>
                </c:pt>
                <c:pt idx="41223">
                  <c:v>1</c:v>
                </c:pt>
                <c:pt idx="41224">
                  <c:v>1</c:v>
                </c:pt>
                <c:pt idx="41225">
                  <c:v>1</c:v>
                </c:pt>
                <c:pt idx="41226">
                  <c:v>1</c:v>
                </c:pt>
                <c:pt idx="41227">
                  <c:v>1</c:v>
                </c:pt>
                <c:pt idx="41228">
                  <c:v>1</c:v>
                </c:pt>
                <c:pt idx="41229">
                  <c:v>0.6</c:v>
                </c:pt>
                <c:pt idx="41230">
                  <c:v>1</c:v>
                </c:pt>
                <c:pt idx="41231">
                  <c:v>1</c:v>
                </c:pt>
                <c:pt idx="41232">
                  <c:v>1</c:v>
                </c:pt>
                <c:pt idx="41233">
                  <c:v>1</c:v>
                </c:pt>
                <c:pt idx="41234">
                  <c:v>1</c:v>
                </c:pt>
                <c:pt idx="41235">
                  <c:v>1</c:v>
                </c:pt>
                <c:pt idx="41236">
                  <c:v>1</c:v>
                </c:pt>
                <c:pt idx="41237">
                  <c:v>1</c:v>
                </c:pt>
                <c:pt idx="41238">
                  <c:v>1</c:v>
                </c:pt>
                <c:pt idx="41239">
                  <c:v>1</c:v>
                </c:pt>
                <c:pt idx="41240">
                  <c:v>1</c:v>
                </c:pt>
                <c:pt idx="41241">
                  <c:v>1</c:v>
                </c:pt>
                <c:pt idx="41242">
                  <c:v>1</c:v>
                </c:pt>
                <c:pt idx="41243">
                  <c:v>1</c:v>
                </c:pt>
                <c:pt idx="41244">
                  <c:v>1</c:v>
                </c:pt>
                <c:pt idx="41245">
                  <c:v>1</c:v>
                </c:pt>
                <c:pt idx="41246">
                  <c:v>1</c:v>
                </c:pt>
                <c:pt idx="41247">
                  <c:v>1</c:v>
                </c:pt>
                <c:pt idx="41248">
                  <c:v>1</c:v>
                </c:pt>
                <c:pt idx="41249">
                  <c:v>1</c:v>
                </c:pt>
                <c:pt idx="41250">
                  <c:v>1</c:v>
                </c:pt>
                <c:pt idx="41251">
                  <c:v>1</c:v>
                </c:pt>
                <c:pt idx="41252">
                  <c:v>1</c:v>
                </c:pt>
                <c:pt idx="41253">
                  <c:v>1</c:v>
                </c:pt>
                <c:pt idx="41254">
                  <c:v>1</c:v>
                </c:pt>
                <c:pt idx="41255">
                  <c:v>1</c:v>
                </c:pt>
                <c:pt idx="41256">
                  <c:v>1</c:v>
                </c:pt>
                <c:pt idx="41257">
                  <c:v>1</c:v>
                </c:pt>
                <c:pt idx="41258">
                  <c:v>1</c:v>
                </c:pt>
                <c:pt idx="41259">
                  <c:v>1</c:v>
                </c:pt>
                <c:pt idx="41260">
                  <c:v>1</c:v>
                </c:pt>
                <c:pt idx="41261">
                  <c:v>1</c:v>
                </c:pt>
                <c:pt idx="41262">
                  <c:v>1</c:v>
                </c:pt>
                <c:pt idx="41263">
                  <c:v>1</c:v>
                </c:pt>
                <c:pt idx="41264">
                  <c:v>1</c:v>
                </c:pt>
                <c:pt idx="41265">
                  <c:v>1</c:v>
                </c:pt>
                <c:pt idx="41266">
                  <c:v>1</c:v>
                </c:pt>
                <c:pt idx="41267">
                  <c:v>1</c:v>
                </c:pt>
                <c:pt idx="41268">
                  <c:v>1</c:v>
                </c:pt>
                <c:pt idx="41269">
                  <c:v>1</c:v>
                </c:pt>
                <c:pt idx="41270">
                  <c:v>1</c:v>
                </c:pt>
                <c:pt idx="41271">
                  <c:v>1</c:v>
                </c:pt>
                <c:pt idx="41272">
                  <c:v>1</c:v>
                </c:pt>
                <c:pt idx="41273">
                  <c:v>1</c:v>
                </c:pt>
                <c:pt idx="41274">
                  <c:v>1</c:v>
                </c:pt>
                <c:pt idx="41275">
                  <c:v>1</c:v>
                </c:pt>
                <c:pt idx="41276">
                  <c:v>1</c:v>
                </c:pt>
                <c:pt idx="41277">
                  <c:v>1</c:v>
                </c:pt>
                <c:pt idx="41278">
                  <c:v>1</c:v>
                </c:pt>
                <c:pt idx="41279">
                  <c:v>1</c:v>
                </c:pt>
                <c:pt idx="41280">
                  <c:v>1</c:v>
                </c:pt>
                <c:pt idx="41281">
                  <c:v>1</c:v>
                </c:pt>
                <c:pt idx="41282">
                  <c:v>1</c:v>
                </c:pt>
                <c:pt idx="41283">
                  <c:v>1</c:v>
                </c:pt>
                <c:pt idx="41284">
                  <c:v>1</c:v>
                </c:pt>
                <c:pt idx="41285">
                  <c:v>1</c:v>
                </c:pt>
                <c:pt idx="41286">
                  <c:v>1</c:v>
                </c:pt>
                <c:pt idx="41287">
                  <c:v>1</c:v>
                </c:pt>
                <c:pt idx="41288">
                  <c:v>1</c:v>
                </c:pt>
                <c:pt idx="41289">
                  <c:v>1</c:v>
                </c:pt>
                <c:pt idx="41290">
                  <c:v>1</c:v>
                </c:pt>
                <c:pt idx="41291">
                  <c:v>1</c:v>
                </c:pt>
                <c:pt idx="41292">
                  <c:v>1</c:v>
                </c:pt>
                <c:pt idx="41293">
                  <c:v>1</c:v>
                </c:pt>
                <c:pt idx="41294">
                  <c:v>1</c:v>
                </c:pt>
                <c:pt idx="41295">
                  <c:v>1</c:v>
                </c:pt>
                <c:pt idx="41296">
                  <c:v>1</c:v>
                </c:pt>
                <c:pt idx="41297">
                  <c:v>1</c:v>
                </c:pt>
                <c:pt idx="41298">
                  <c:v>1</c:v>
                </c:pt>
                <c:pt idx="41299">
                  <c:v>1</c:v>
                </c:pt>
                <c:pt idx="41300">
                  <c:v>1</c:v>
                </c:pt>
                <c:pt idx="41301">
                  <c:v>1</c:v>
                </c:pt>
                <c:pt idx="41302">
                  <c:v>1</c:v>
                </c:pt>
                <c:pt idx="41303">
                  <c:v>1</c:v>
                </c:pt>
                <c:pt idx="41304">
                  <c:v>1</c:v>
                </c:pt>
                <c:pt idx="41305">
                  <c:v>1</c:v>
                </c:pt>
                <c:pt idx="41306">
                  <c:v>1</c:v>
                </c:pt>
                <c:pt idx="41307">
                  <c:v>1</c:v>
                </c:pt>
                <c:pt idx="41308">
                  <c:v>1</c:v>
                </c:pt>
                <c:pt idx="41309">
                  <c:v>1</c:v>
                </c:pt>
                <c:pt idx="41310">
                  <c:v>1</c:v>
                </c:pt>
                <c:pt idx="41311">
                  <c:v>1</c:v>
                </c:pt>
                <c:pt idx="41312">
                  <c:v>1</c:v>
                </c:pt>
                <c:pt idx="41313">
                  <c:v>1</c:v>
                </c:pt>
                <c:pt idx="41314">
                  <c:v>1</c:v>
                </c:pt>
                <c:pt idx="41315">
                  <c:v>1</c:v>
                </c:pt>
                <c:pt idx="41316">
                  <c:v>1</c:v>
                </c:pt>
                <c:pt idx="41317">
                  <c:v>1</c:v>
                </c:pt>
                <c:pt idx="41318">
                  <c:v>1</c:v>
                </c:pt>
                <c:pt idx="41319">
                  <c:v>1</c:v>
                </c:pt>
                <c:pt idx="41320">
                  <c:v>1</c:v>
                </c:pt>
                <c:pt idx="41321">
                  <c:v>1</c:v>
                </c:pt>
                <c:pt idx="41322">
                  <c:v>1</c:v>
                </c:pt>
                <c:pt idx="41323">
                  <c:v>1</c:v>
                </c:pt>
                <c:pt idx="41324">
                  <c:v>1</c:v>
                </c:pt>
                <c:pt idx="41325">
                  <c:v>1</c:v>
                </c:pt>
                <c:pt idx="41326">
                  <c:v>1</c:v>
                </c:pt>
                <c:pt idx="41327">
                  <c:v>1</c:v>
                </c:pt>
                <c:pt idx="41328">
                  <c:v>1</c:v>
                </c:pt>
                <c:pt idx="41329">
                  <c:v>1</c:v>
                </c:pt>
                <c:pt idx="41330">
                  <c:v>1</c:v>
                </c:pt>
                <c:pt idx="41331">
                  <c:v>1</c:v>
                </c:pt>
                <c:pt idx="41332">
                  <c:v>1</c:v>
                </c:pt>
                <c:pt idx="41333">
                  <c:v>1</c:v>
                </c:pt>
                <c:pt idx="41334">
                  <c:v>1</c:v>
                </c:pt>
                <c:pt idx="41335">
                  <c:v>1</c:v>
                </c:pt>
                <c:pt idx="41336">
                  <c:v>1</c:v>
                </c:pt>
                <c:pt idx="41337">
                  <c:v>1</c:v>
                </c:pt>
                <c:pt idx="41338">
                  <c:v>1</c:v>
                </c:pt>
                <c:pt idx="41339">
                  <c:v>1</c:v>
                </c:pt>
                <c:pt idx="41340">
                  <c:v>1</c:v>
                </c:pt>
                <c:pt idx="41341">
                  <c:v>1</c:v>
                </c:pt>
                <c:pt idx="41342">
                  <c:v>1</c:v>
                </c:pt>
                <c:pt idx="41343">
                  <c:v>1</c:v>
                </c:pt>
                <c:pt idx="41344">
                  <c:v>1</c:v>
                </c:pt>
                <c:pt idx="41345">
                  <c:v>1</c:v>
                </c:pt>
                <c:pt idx="41346">
                  <c:v>1</c:v>
                </c:pt>
                <c:pt idx="41347">
                  <c:v>1</c:v>
                </c:pt>
                <c:pt idx="41348">
                  <c:v>1</c:v>
                </c:pt>
                <c:pt idx="41349">
                  <c:v>1</c:v>
                </c:pt>
                <c:pt idx="41350">
                  <c:v>1</c:v>
                </c:pt>
                <c:pt idx="41351">
                  <c:v>1</c:v>
                </c:pt>
                <c:pt idx="41352">
                  <c:v>1</c:v>
                </c:pt>
                <c:pt idx="41353">
                  <c:v>1</c:v>
                </c:pt>
                <c:pt idx="41354">
                  <c:v>1</c:v>
                </c:pt>
                <c:pt idx="41355">
                  <c:v>1</c:v>
                </c:pt>
                <c:pt idx="41356">
                  <c:v>1</c:v>
                </c:pt>
                <c:pt idx="41357">
                  <c:v>1</c:v>
                </c:pt>
                <c:pt idx="41358">
                  <c:v>1</c:v>
                </c:pt>
                <c:pt idx="41359">
                  <c:v>1</c:v>
                </c:pt>
                <c:pt idx="41360">
                  <c:v>1</c:v>
                </c:pt>
                <c:pt idx="41361">
                  <c:v>1</c:v>
                </c:pt>
                <c:pt idx="41362">
                  <c:v>1</c:v>
                </c:pt>
                <c:pt idx="41363">
                  <c:v>1</c:v>
                </c:pt>
                <c:pt idx="41364">
                  <c:v>1</c:v>
                </c:pt>
                <c:pt idx="41365">
                  <c:v>1</c:v>
                </c:pt>
                <c:pt idx="41366">
                  <c:v>1</c:v>
                </c:pt>
                <c:pt idx="41367">
                  <c:v>1</c:v>
                </c:pt>
                <c:pt idx="41368">
                  <c:v>1</c:v>
                </c:pt>
                <c:pt idx="41369">
                  <c:v>1</c:v>
                </c:pt>
                <c:pt idx="41370">
                  <c:v>1</c:v>
                </c:pt>
                <c:pt idx="41371">
                  <c:v>1</c:v>
                </c:pt>
                <c:pt idx="41372">
                  <c:v>1</c:v>
                </c:pt>
                <c:pt idx="41373">
                  <c:v>1</c:v>
                </c:pt>
                <c:pt idx="41374">
                  <c:v>1</c:v>
                </c:pt>
                <c:pt idx="41375">
                  <c:v>1</c:v>
                </c:pt>
                <c:pt idx="41376">
                  <c:v>1</c:v>
                </c:pt>
                <c:pt idx="41377">
                  <c:v>1</c:v>
                </c:pt>
                <c:pt idx="41378">
                  <c:v>1</c:v>
                </c:pt>
                <c:pt idx="41379">
                  <c:v>1</c:v>
                </c:pt>
                <c:pt idx="41380">
                  <c:v>1</c:v>
                </c:pt>
                <c:pt idx="41381">
                  <c:v>1</c:v>
                </c:pt>
                <c:pt idx="41382">
                  <c:v>1</c:v>
                </c:pt>
                <c:pt idx="41383">
                  <c:v>1</c:v>
                </c:pt>
                <c:pt idx="41384">
                  <c:v>1</c:v>
                </c:pt>
                <c:pt idx="41385">
                  <c:v>1</c:v>
                </c:pt>
                <c:pt idx="41386">
                  <c:v>1</c:v>
                </c:pt>
                <c:pt idx="41387">
                  <c:v>1</c:v>
                </c:pt>
                <c:pt idx="41388">
                  <c:v>1</c:v>
                </c:pt>
                <c:pt idx="41389">
                  <c:v>1</c:v>
                </c:pt>
                <c:pt idx="41390">
                  <c:v>1</c:v>
                </c:pt>
                <c:pt idx="41391">
                  <c:v>1</c:v>
                </c:pt>
                <c:pt idx="41392">
                  <c:v>1</c:v>
                </c:pt>
                <c:pt idx="41393">
                  <c:v>1</c:v>
                </c:pt>
                <c:pt idx="41394">
                  <c:v>1</c:v>
                </c:pt>
                <c:pt idx="41395">
                  <c:v>1</c:v>
                </c:pt>
                <c:pt idx="41396">
                  <c:v>1</c:v>
                </c:pt>
                <c:pt idx="41397">
                  <c:v>1</c:v>
                </c:pt>
                <c:pt idx="41398">
                  <c:v>1</c:v>
                </c:pt>
                <c:pt idx="41399">
                  <c:v>1</c:v>
                </c:pt>
                <c:pt idx="41400">
                  <c:v>1</c:v>
                </c:pt>
                <c:pt idx="41401">
                  <c:v>1</c:v>
                </c:pt>
                <c:pt idx="41402">
                  <c:v>1</c:v>
                </c:pt>
                <c:pt idx="41403">
                  <c:v>1</c:v>
                </c:pt>
                <c:pt idx="41404">
                  <c:v>1</c:v>
                </c:pt>
                <c:pt idx="41405">
                  <c:v>1</c:v>
                </c:pt>
                <c:pt idx="41406">
                  <c:v>1</c:v>
                </c:pt>
                <c:pt idx="41407">
                  <c:v>1</c:v>
                </c:pt>
                <c:pt idx="41408">
                  <c:v>1</c:v>
                </c:pt>
                <c:pt idx="41409">
                  <c:v>1</c:v>
                </c:pt>
                <c:pt idx="41410">
                  <c:v>1</c:v>
                </c:pt>
                <c:pt idx="41411">
                  <c:v>1</c:v>
                </c:pt>
                <c:pt idx="41412">
                  <c:v>1</c:v>
                </c:pt>
                <c:pt idx="41413">
                  <c:v>1</c:v>
                </c:pt>
                <c:pt idx="41414">
                  <c:v>1</c:v>
                </c:pt>
                <c:pt idx="41415">
                  <c:v>1</c:v>
                </c:pt>
                <c:pt idx="41416">
                  <c:v>0.6</c:v>
                </c:pt>
                <c:pt idx="41417">
                  <c:v>1</c:v>
                </c:pt>
                <c:pt idx="41418">
                  <c:v>1</c:v>
                </c:pt>
                <c:pt idx="41419">
                  <c:v>1</c:v>
                </c:pt>
                <c:pt idx="41420">
                  <c:v>1</c:v>
                </c:pt>
                <c:pt idx="41421">
                  <c:v>1</c:v>
                </c:pt>
                <c:pt idx="41422">
                  <c:v>1</c:v>
                </c:pt>
                <c:pt idx="41423">
                  <c:v>1</c:v>
                </c:pt>
                <c:pt idx="41424">
                  <c:v>1</c:v>
                </c:pt>
                <c:pt idx="41425">
                  <c:v>1</c:v>
                </c:pt>
                <c:pt idx="41426">
                  <c:v>1</c:v>
                </c:pt>
                <c:pt idx="41427">
                  <c:v>1</c:v>
                </c:pt>
                <c:pt idx="41428">
                  <c:v>1</c:v>
                </c:pt>
                <c:pt idx="41429">
                  <c:v>1</c:v>
                </c:pt>
                <c:pt idx="41430">
                  <c:v>1</c:v>
                </c:pt>
                <c:pt idx="41431">
                  <c:v>1</c:v>
                </c:pt>
                <c:pt idx="41432">
                  <c:v>1</c:v>
                </c:pt>
                <c:pt idx="41433">
                  <c:v>1</c:v>
                </c:pt>
                <c:pt idx="41434">
                  <c:v>1</c:v>
                </c:pt>
                <c:pt idx="41435">
                  <c:v>1</c:v>
                </c:pt>
                <c:pt idx="41436">
                  <c:v>1</c:v>
                </c:pt>
                <c:pt idx="41437">
                  <c:v>1</c:v>
                </c:pt>
                <c:pt idx="41438">
                  <c:v>1</c:v>
                </c:pt>
                <c:pt idx="41439">
                  <c:v>1</c:v>
                </c:pt>
                <c:pt idx="41440">
                  <c:v>1</c:v>
                </c:pt>
                <c:pt idx="41441">
                  <c:v>1</c:v>
                </c:pt>
                <c:pt idx="41442">
                  <c:v>1</c:v>
                </c:pt>
                <c:pt idx="41443">
                  <c:v>1</c:v>
                </c:pt>
                <c:pt idx="41444">
                  <c:v>1</c:v>
                </c:pt>
                <c:pt idx="41445">
                  <c:v>1</c:v>
                </c:pt>
                <c:pt idx="41446">
                  <c:v>1</c:v>
                </c:pt>
                <c:pt idx="41447">
                  <c:v>1</c:v>
                </c:pt>
                <c:pt idx="41448">
                  <c:v>1</c:v>
                </c:pt>
                <c:pt idx="41449">
                  <c:v>1</c:v>
                </c:pt>
                <c:pt idx="41450">
                  <c:v>1</c:v>
                </c:pt>
                <c:pt idx="41451">
                  <c:v>1</c:v>
                </c:pt>
                <c:pt idx="41452">
                  <c:v>1</c:v>
                </c:pt>
                <c:pt idx="41453">
                  <c:v>1</c:v>
                </c:pt>
                <c:pt idx="41454">
                  <c:v>1</c:v>
                </c:pt>
                <c:pt idx="41455">
                  <c:v>1</c:v>
                </c:pt>
                <c:pt idx="41456">
                  <c:v>1</c:v>
                </c:pt>
                <c:pt idx="41457">
                  <c:v>1</c:v>
                </c:pt>
                <c:pt idx="41458">
                  <c:v>1</c:v>
                </c:pt>
                <c:pt idx="41459">
                  <c:v>1</c:v>
                </c:pt>
                <c:pt idx="41460">
                  <c:v>1</c:v>
                </c:pt>
                <c:pt idx="41461">
                  <c:v>1</c:v>
                </c:pt>
                <c:pt idx="41462">
                  <c:v>1</c:v>
                </c:pt>
                <c:pt idx="41463">
                  <c:v>1</c:v>
                </c:pt>
                <c:pt idx="41464">
                  <c:v>1</c:v>
                </c:pt>
                <c:pt idx="41465">
                  <c:v>0.6</c:v>
                </c:pt>
                <c:pt idx="41466">
                  <c:v>1</c:v>
                </c:pt>
                <c:pt idx="41467">
                  <c:v>1</c:v>
                </c:pt>
                <c:pt idx="41468">
                  <c:v>1</c:v>
                </c:pt>
                <c:pt idx="41469">
                  <c:v>1</c:v>
                </c:pt>
                <c:pt idx="41470">
                  <c:v>1</c:v>
                </c:pt>
                <c:pt idx="41471">
                  <c:v>1</c:v>
                </c:pt>
                <c:pt idx="41472">
                  <c:v>1</c:v>
                </c:pt>
                <c:pt idx="41473">
                  <c:v>1</c:v>
                </c:pt>
                <c:pt idx="41474">
                  <c:v>1</c:v>
                </c:pt>
                <c:pt idx="41475">
                  <c:v>1</c:v>
                </c:pt>
                <c:pt idx="41476">
                  <c:v>1</c:v>
                </c:pt>
                <c:pt idx="41477">
                  <c:v>1</c:v>
                </c:pt>
                <c:pt idx="41478">
                  <c:v>1</c:v>
                </c:pt>
                <c:pt idx="41479">
                  <c:v>1</c:v>
                </c:pt>
                <c:pt idx="41480">
                  <c:v>1</c:v>
                </c:pt>
                <c:pt idx="41481">
                  <c:v>1</c:v>
                </c:pt>
                <c:pt idx="41482">
                  <c:v>1</c:v>
                </c:pt>
                <c:pt idx="41483">
                  <c:v>1</c:v>
                </c:pt>
                <c:pt idx="41484">
                  <c:v>1</c:v>
                </c:pt>
                <c:pt idx="41485">
                  <c:v>1</c:v>
                </c:pt>
                <c:pt idx="41486">
                  <c:v>1</c:v>
                </c:pt>
                <c:pt idx="41487">
                  <c:v>1</c:v>
                </c:pt>
                <c:pt idx="41488">
                  <c:v>1</c:v>
                </c:pt>
                <c:pt idx="41489">
                  <c:v>1</c:v>
                </c:pt>
                <c:pt idx="41490">
                  <c:v>1</c:v>
                </c:pt>
                <c:pt idx="41491">
                  <c:v>1</c:v>
                </c:pt>
                <c:pt idx="41492">
                  <c:v>1</c:v>
                </c:pt>
                <c:pt idx="41493">
                  <c:v>1</c:v>
                </c:pt>
                <c:pt idx="41494">
                  <c:v>1</c:v>
                </c:pt>
                <c:pt idx="41495">
                  <c:v>1</c:v>
                </c:pt>
                <c:pt idx="41496">
                  <c:v>1</c:v>
                </c:pt>
                <c:pt idx="41497">
                  <c:v>1</c:v>
                </c:pt>
                <c:pt idx="41498">
                  <c:v>1</c:v>
                </c:pt>
                <c:pt idx="41499">
                  <c:v>1</c:v>
                </c:pt>
                <c:pt idx="41500">
                  <c:v>1</c:v>
                </c:pt>
                <c:pt idx="41501">
                  <c:v>1</c:v>
                </c:pt>
                <c:pt idx="41502">
                  <c:v>1</c:v>
                </c:pt>
                <c:pt idx="41503">
                  <c:v>1</c:v>
                </c:pt>
                <c:pt idx="41504">
                  <c:v>1</c:v>
                </c:pt>
                <c:pt idx="41505">
                  <c:v>1</c:v>
                </c:pt>
                <c:pt idx="41506">
                  <c:v>1</c:v>
                </c:pt>
                <c:pt idx="41507">
                  <c:v>1</c:v>
                </c:pt>
                <c:pt idx="41508">
                  <c:v>1</c:v>
                </c:pt>
                <c:pt idx="41509">
                  <c:v>1</c:v>
                </c:pt>
                <c:pt idx="41510">
                  <c:v>1</c:v>
                </c:pt>
                <c:pt idx="41511">
                  <c:v>1</c:v>
                </c:pt>
                <c:pt idx="41512">
                  <c:v>1</c:v>
                </c:pt>
                <c:pt idx="41513">
                  <c:v>1</c:v>
                </c:pt>
                <c:pt idx="41514">
                  <c:v>1</c:v>
                </c:pt>
                <c:pt idx="41515">
                  <c:v>1</c:v>
                </c:pt>
                <c:pt idx="41516">
                  <c:v>1</c:v>
                </c:pt>
                <c:pt idx="41517">
                  <c:v>1</c:v>
                </c:pt>
                <c:pt idx="41518">
                  <c:v>1</c:v>
                </c:pt>
                <c:pt idx="41519">
                  <c:v>1</c:v>
                </c:pt>
                <c:pt idx="41520">
                  <c:v>1</c:v>
                </c:pt>
                <c:pt idx="41521">
                  <c:v>1</c:v>
                </c:pt>
                <c:pt idx="41522">
                  <c:v>1</c:v>
                </c:pt>
                <c:pt idx="41523">
                  <c:v>1</c:v>
                </c:pt>
                <c:pt idx="41524">
                  <c:v>1</c:v>
                </c:pt>
                <c:pt idx="41525">
                  <c:v>1</c:v>
                </c:pt>
                <c:pt idx="41526">
                  <c:v>1</c:v>
                </c:pt>
                <c:pt idx="41527">
                  <c:v>1</c:v>
                </c:pt>
                <c:pt idx="41528">
                  <c:v>1</c:v>
                </c:pt>
                <c:pt idx="41529">
                  <c:v>1</c:v>
                </c:pt>
                <c:pt idx="41530">
                  <c:v>1</c:v>
                </c:pt>
                <c:pt idx="41531">
                  <c:v>1</c:v>
                </c:pt>
                <c:pt idx="41532">
                  <c:v>1</c:v>
                </c:pt>
                <c:pt idx="41533">
                  <c:v>1</c:v>
                </c:pt>
                <c:pt idx="41534">
                  <c:v>1</c:v>
                </c:pt>
                <c:pt idx="41535">
                  <c:v>1</c:v>
                </c:pt>
                <c:pt idx="41536">
                  <c:v>1</c:v>
                </c:pt>
                <c:pt idx="41537">
                  <c:v>1</c:v>
                </c:pt>
                <c:pt idx="41538">
                  <c:v>1</c:v>
                </c:pt>
                <c:pt idx="41539">
                  <c:v>1</c:v>
                </c:pt>
                <c:pt idx="41540">
                  <c:v>1</c:v>
                </c:pt>
                <c:pt idx="41541">
                  <c:v>1</c:v>
                </c:pt>
                <c:pt idx="41542">
                  <c:v>1</c:v>
                </c:pt>
                <c:pt idx="41543">
                  <c:v>1</c:v>
                </c:pt>
                <c:pt idx="41544">
                  <c:v>1</c:v>
                </c:pt>
                <c:pt idx="41545">
                  <c:v>1</c:v>
                </c:pt>
                <c:pt idx="41546">
                  <c:v>1</c:v>
                </c:pt>
                <c:pt idx="41547">
                  <c:v>0.8</c:v>
                </c:pt>
                <c:pt idx="41548">
                  <c:v>1</c:v>
                </c:pt>
                <c:pt idx="41549">
                  <c:v>1</c:v>
                </c:pt>
                <c:pt idx="41550">
                  <c:v>1</c:v>
                </c:pt>
                <c:pt idx="41551">
                  <c:v>1</c:v>
                </c:pt>
                <c:pt idx="41552">
                  <c:v>1</c:v>
                </c:pt>
                <c:pt idx="41553">
                  <c:v>1</c:v>
                </c:pt>
                <c:pt idx="41554">
                  <c:v>1</c:v>
                </c:pt>
                <c:pt idx="41555">
                  <c:v>1</c:v>
                </c:pt>
                <c:pt idx="41556">
                  <c:v>1</c:v>
                </c:pt>
                <c:pt idx="41557">
                  <c:v>1</c:v>
                </c:pt>
                <c:pt idx="41558">
                  <c:v>1</c:v>
                </c:pt>
                <c:pt idx="41559">
                  <c:v>1</c:v>
                </c:pt>
                <c:pt idx="41560">
                  <c:v>1</c:v>
                </c:pt>
                <c:pt idx="41561">
                  <c:v>1</c:v>
                </c:pt>
                <c:pt idx="41562">
                  <c:v>1</c:v>
                </c:pt>
                <c:pt idx="41563">
                  <c:v>1</c:v>
                </c:pt>
                <c:pt idx="41564">
                  <c:v>1</c:v>
                </c:pt>
                <c:pt idx="41565">
                  <c:v>1</c:v>
                </c:pt>
                <c:pt idx="41566">
                  <c:v>1</c:v>
                </c:pt>
                <c:pt idx="41567">
                  <c:v>1</c:v>
                </c:pt>
                <c:pt idx="41568">
                  <c:v>1</c:v>
                </c:pt>
                <c:pt idx="41569">
                  <c:v>1</c:v>
                </c:pt>
                <c:pt idx="41570">
                  <c:v>1</c:v>
                </c:pt>
                <c:pt idx="41571">
                  <c:v>1</c:v>
                </c:pt>
                <c:pt idx="41572">
                  <c:v>1</c:v>
                </c:pt>
                <c:pt idx="41573">
                  <c:v>1</c:v>
                </c:pt>
                <c:pt idx="41574">
                  <c:v>1</c:v>
                </c:pt>
                <c:pt idx="41575">
                  <c:v>1</c:v>
                </c:pt>
                <c:pt idx="41576">
                  <c:v>1</c:v>
                </c:pt>
                <c:pt idx="41577">
                  <c:v>1</c:v>
                </c:pt>
                <c:pt idx="41578">
                  <c:v>1</c:v>
                </c:pt>
                <c:pt idx="41579">
                  <c:v>1</c:v>
                </c:pt>
                <c:pt idx="41580">
                  <c:v>1</c:v>
                </c:pt>
                <c:pt idx="41581">
                  <c:v>1</c:v>
                </c:pt>
                <c:pt idx="41582">
                  <c:v>1</c:v>
                </c:pt>
                <c:pt idx="41583">
                  <c:v>1</c:v>
                </c:pt>
                <c:pt idx="41584">
                  <c:v>1</c:v>
                </c:pt>
                <c:pt idx="41585">
                  <c:v>1</c:v>
                </c:pt>
                <c:pt idx="41586">
                  <c:v>1</c:v>
                </c:pt>
                <c:pt idx="41587">
                  <c:v>1</c:v>
                </c:pt>
                <c:pt idx="41588">
                  <c:v>1</c:v>
                </c:pt>
                <c:pt idx="41589">
                  <c:v>1</c:v>
                </c:pt>
                <c:pt idx="41590">
                  <c:v>1</c:v>
                </c:pt>
                <c:pt idx="41591">
                  <c:v>1</c:v>
                </c:pt>
                <c:pt idx="41592">
                  <c:v>1</c:v>
                </c:pt>
                <c:pt idx="41593">
                  <c:v>1</c:v>
                </c:pt>
                <c:pt idx="41594">
                  <c:v>1</c:v>
                </c:pt>
                <c:pt idx="41595">
                  <c:v>1</c:v>
                </c:pt>
                <c:pt idx="41596">
                  <c:v>1</c:v>
                </c:pt>
                <c:pt idx="41597">
                  <c:v>1</c:v>
                </c:pt>
                <c:pt idx="41598">
                  <c:v>1</c:v>
                </c:pt>
                <c:pt idx="41599">
                  <c:v>1</c:v>
                </c:pt>
                <c:pt idx="41600">
                  <c:v>1</c:v>
                </c:pt>
                <c:pt idx="41601">
                  <c:v>1</c:v>
                </c:pt>
                <c:pt idx="41602">
                  <c:v>1</c:v>
                </c:pt>
                <c:pt idx="41603">
                  <c:v>1</c:v>
                </c:pt>
                <c:pt idx="41604">
                  <c:v>1</c:v>
                </c:pt>
                <c:pt idx="41605">
                  <c:v>1</c:v>
                </c:pt>
                <c:pt idx="41606">
                  <c:v>1</c:v>
                </c:pt>
                <c:pt idx="41607">
                  <c:v>1</c:v>
                </c:pt>
                <c:pt idx="41608">
                  <c:v>1</c:v>
                </c:pt>
                <c:pt idx="41609">
                  <c:v>1</c:v>
                </c:pt>
                <c:pt idx="41610">
                  <c:v>0.6</c:v>
                </c:pt>
                <c:pt idx="41611">
                  <c:v>1</c:v>
                </c:pt>
                <c:pt idx="41612">
                  <c:v>1</c:v>
                </c:pt>
                <c:pt idx="41613">
                  <c:v>1</c:v>
                </c:pt>
                <c:pt idx="41614">
                  <c:v>1</c:v>
                </c:pt>
                <c:pt idx="41615">
                  <c:v>1</c:v>
                </c:pt>
                <c:pt idx="41616">
                  <c:v>1</c:v>
                </c:pt>
                <c:pt idx="41617">
                  <c:v>1</c:v>
                </c:pt>
                <c:pt idx="41618">
                  <c:v>1</c:v>
                </c:pt>
                <c:pt idx="41619">
                  <c:v>1</c:v>
                </c:pt>
                <c:pt idx="41620">
                  <c:v>1</c:v>
                </c:pt>
                <c:pt idx="41621">
                  <c:v>1</c:v>
                </c:pt>
                <c:pt idx="41622">
                  <c:v>1</c:v>
                </c:pt>
                <c:pt idx="41623">
                  <c:v>1</c:v>
                </c:pt>
                <c:pt idx="41624">
                  <c:v>1</c:v>
                </c:pt>
                <c:pt idx="41625">
                  <c:v>1</c:v>
                </c:pt>
                <c:pt idx="41626">
                  <c:v>1</c:v>
                </c:pt>
                <c:pt idx="41627">
                  <c:v>1</c:v>
                </c:pt>
                <c:pt idx="41628">
                  <c:v>1</c:v>
                </c:pt>
                <c:pt idx="41629">
                  <c:v>1</c:v>
                </c:pt>
                <c:pt idx="41630">
                  <c:v>1</c:v>
                </c:pt>
                <c:pt idx="41631">
                  <c:v>1</c:v>
                </c:pt>
                <c:pt idx="41632">
                  <c:v>1</c:v>
                </c:pt>
                <c:pt idx="41633">
                  <c:v>1</c:v>
                </c:pt>
                <c:pt idx="41634">
                  <c:v>1</c:v>
                </c:pt>
                <c:pt idx="41635">
                  <c:v>1</c:v>
                </c:pt>
                <c:pt idx="41636">
                  <c:v>1</c:v>
                </c:pt>
                <c:pt idx="41637">
                  <c:v>1</c:v>
                </c:pt>
                <c:pt idx="41638">
                  <c:v>1</c:v>
                </c:pt>
                <c:pt idx="41639">
                  <c:v>1</c:v>
                </c:pt>
                <c:pt idx="41640">
                  <c:v>1</c:v>
                </c:pt>
                <c:pt idx="41641">
                  <c:v>1</c:v>
                </c:pt>
                <c:pt idx="41642">
                  <c:v>1</c:v>
                </c:pt>
                <c:pt idx="41643">
                  <c:v>1</c:v>
                </c:pt>
                <c:pt idx="41644">
                  <c:v>1</c:v>
                </c:pt>
                <c:pt idx="41645">
                  <c:v>1</c:v>
                </c:pt>
                <c:pt idx="41646">
                  <c:v>1</c:v>
                </c:pt>
                <c:pt idx="41647">
                  <c:v>1</c:v>
                </c:pt>
                <c:pt idx="41648">
                  <c:v>1</c:v>
                </c:pt>
                <c:pt idx="41649">
                  <c:v>1</c:v>
                </c:pt>
                <c:pt idx="41650">
                  <c:v>1</c:v>
                </c:pt>
                <c:pt idx="41651">
                  <c:v>1</c:v>
                </c:pt>
                <c:pt idx="41652">
                  <c:v>1</c:v>
                </c:pt>
                <c:pt idx="41653">
                  <c:v>1</c:v>
                </c:pt>
                <c:pt idx="41654">
                  <c:v>1</c:v>
                </c:pt>
                <c:pt idx="41655">
                  <c:v>0.8</c:v>
                </c:pt>
                <c:pt idx="41656">
                  <c:v>1</c:v>
                </c:pt>
                <c:pt idx="41657">
                  <c:v>1</c:v>
                </c:pt>
                <c:pt idx="41658">
                  <c:v>1</c:v>
                </c:pt>
                <c:pt idx="41659">
                  <c:v>1</c:v>
                </c:pt>
                <c:pt idx="41660">
                  <c:v>1</c:v>
                </c:pt>
                <c:pt idx="41661">
                  <c:v>1</c:v>
                </c:pt>
                <c:pt idx="41662">
                  <c:v>1</c:v>
                </c:pt>
                <c:pt idx="41663">
                  <c:v>1</c:v>
                </c:pt>
                <c:pt idx="41664">
                  <c:v>1</c:v>
                </c:pt>
                <c:pt idx="41665">
                  <c:v>1</c:v>
                </c:pt>
                <c:pt idx="41666">
                  <c:v>1</c:v>
                </c:pt>
                <c:pt idx="41667">
                  <c:v>1</c:v>
                </c:pt>
                <c:pt idx="41668">
                  <c:v>1</c:v>
                </c:pt>
                <c:pt idx="41669">
                  <c:v>1</c:v>
                </c:pt>
                <c:pt idx="41670">
                  <c:v>1</c:v>
                </c:pt>
                <c:pt idx="41671">
                  <c:v>1</c:v>
                </c:pt>
                <c:pt idx="41672">
                  <c:v>1</c:v>
                </c:pt>
                <c:pt idx="41673">
                  <c:v>1</c:v>
                </c:pt>
                <c:pt idx="41674">
                  <c:v>1</c:v>
                </c:pt>
                <c:pt idx="41675">
                  <c:v>1</c:v>
                </c:pt>
                <c:pt idx="41676">
                  <c:v>1</c:v>
                </c:pt>
                <c:pt idx="41677">
                  <c:v>1</c:v>
                </c:pt>
                <c:pt idx="41678">
                  <c:v>1</c:v>
                </c:pt>
                <c:pt idx="41679">
                  <c:v>1</c:v>
                </c:pt>
                <c:pt idx="41680">
                  <c:v>1</c:v>
                </c:pt>
                <c:pt idx="41681">
                  <c:v>1</c:v>
                </c:pt>
                <c:pt idx="41682">
                  <c:v>1</c:v>
                </c:pt>
                <c:pt idx="41683">
                  <c:v>1</c:v>
                </c:pt>
                <c:pt idx="41684">
                  <c:v>1</c:v>
                </c:pt>
                <c:pt idx="41685">
                  <c:v>1</c:v>
                </c:pt>
                <c:pt idx="41686">
                  <c:v>1</c:v>
                </c:pt>
                <c:pt idx="41687">
                  <c:v>1</c:v>
                </c:pt>
                <c:pt idx="41688">
                  <c:v>1</c:v>
                </c:pt>
                <c:pt idx="41689">
                  <c:v>1</c:v>
                </c:pt>
                <c:pt idx="41690">
                  <c:v>1</c:v>
                </c:pt>
                <c:pt idx="41691">
                  <c:v>1</c:v>
                </c:pt>
                <c:pt idx="41692">
                  <c:v>1</c:v>
                </c:pt>
                <c:pt idx="41693">
                  <c:v>1</c:v>
                </c:pt>
                <c:pt idx="41694">
                  <c:v>1</c:v>
                </c:pt>
                <c:pt idx="41695">
                  <c:v>1</c:v>
                </c:pt>
                <c:pt idx="41696">
                  <c:v>1</c:v>
                </c:pt>
                <c:pt idx="41697">
                  <c:v>1</c:v>
                </c:pt>
                <c:pt idx="41698">
                  <c:v>1</c:v>
                </c:pt>
                <c:pt idx="41699">
                  <c:v>1</c:v>
                </c:pt>
                <c:pt idx="41700">
                  <c:v>1</c:v>
                </c:pt>
                <c:pt idx="41701">
                  <c:v>1</c:v>
                </c:pt>
                <c:pt idx="41702">
                  <c:v>1</c:v>
                </c:pt>
                <c:pt idx="41703">
                  <c:v>1</c:v>
                </c:pt>
                <c:pt idx="41704">
                  <c:v>1</c:v>
                </c:pt>
                <c:pt idx="41705">
                  <c:v>1</c:v>
                </c:pt>
                <c:pt idx="41706">
                  <c:v>1</c:v>
                </c:pt>
                <c:pt idx="41707">
                  <c:v>1</c:v>
                </c:pt>
                <c:pt idx="41708">
                  <c:v>1</c:v>
                </c:pt>
                <c:pt idx="41709">
                  <c:v>1</c:v>
                </c:pt>
                <c:pt idx="41710">
                  <c:v>1</c:v>
                </c:pt>
                <c:pt idx="41711">
                  <c:v>1</c:v>
                </c:pt>
                <c:pt idx="41712">
                  <c:v>1</c:v>
                </c:pt>
                <c:pt idx="41713">
                  <c:v>1</c:v>
                </c:pt>
                <c:pt idx="41714">
                  <c:v>1</c:v>
                </c:pt>
                <c:pt idx="41715">
                  <c:v>1</c:v>
                </c:pt>
                <c:pt idx="41716">
                  <c:v>1</c:v>
                </c:pt>
                <c:pt idx="41717">
                  <c:v>1</c:v>
                </c:pt>
                <c:pt idx="41718">
                  <c:v>1</c:v>
                </c:pt>
                <c:pt idx="41719">
                  <c:v>1</c:v>
                </c:pt>
                <c:pt idx="41720">
                  <c:v>1</c:v>
                </c:pt>
                <c:pt idx="41721">
                  <c:v>0.8</c:v>
                </c:pt>
                <c:pt idx="41722">
                  <c:v>1</c:v>
                </c:pt>
                <c:pt idx="41723">
                  <c:v>1</c:v>
                </c:pt>
                <c:pt idx="41724">
                  <c:v>1</c:v>
                </c:pt>
                <c:pt idx="41725">
                  <c:v>1</c:v>
                </c:pt>
                <c:pt idx="41726">
                  <c:v>1</c:v>
                </c:pt>
                <c:pt idx="41727">
                  <c:v>1</c:v>
                </c:pt>
                <c:pt idx="41728">
                  <c:v>1</c:v>
                </c:pt>
                <c:pt idx="41729">
                  <c:v>1</c:v>
                </c:pt>
                <c:pt idx="41730">
                  <c:v>1</c:v>
                </c:pt>
                <c:pt idx="41731">
                  <c:v>1</c:v>
                </c:pt>
                <c:pt idx="41732">
                  <c:v>1</c:v>
                </c:pt>
                <c:pt idx="41733">
                  <c:v>1</c:v>
                </c:pt>
                <c:pt idx="41734">
                  <c:v>1</c:v>
                </c:pt>
                <c:pt idx="41735">
                  <c:v>1</c:v>
                </c:pt>
                <c:pt idx="41736">
                  <c:v>1</c:v>
                </c:pt>
                <c:pt idx="41737">
                  <c:v>1</c:v>
                </c:pt>
                <c:pt idx="41738">
                  <c:v>1</c:v>
                </c:pt>
                <c:pt idx="41739">
                  <c:v>1</c:v>
                </c:pt>
                <c:pt idx="41740">
                  <c:v>1</c:v>
                </c:pt>
                <c:pt idx="41741">
                  <c:v>1</c:v>
                </c:pt>
                <c:pt idx="41742">
                  <c:v>1</c:v>
                </c:pt>
                <c:pt idx="41743">
                  <c:v>1</c:v>
                </c:pt>
                <c:pt idx="41744">
                  <c:v>1</c:v>
                </c:pt>
                <c:pt idx="41745">
                  <c:v>1</c:v>
                </c:pt>
                <c:pt idx="41746">
                  <c:v>1</c:v>
                </c:pt>
                <c:pt idx="41747">
                  <c:v>1</c:v>
                </c:pt>
                <c:pt idx="41748">
                  <c:v>1</c:v>
                </c:pt>
                <c:pt idx="41749">
                  <c:v>1</c:v>
                </c:pt>
                <c:pt idx="41750">
                  <c:v>1</c:v>
                </c:pt>
                <c:pt idx="41751">
                  <c:v>1</c:v>
                </c:pt>
                <c:pt idx="41752">
                  <c:v>1</c:v>
                </c:pt>
                <c:pt idx="41753">
                  <c:v>1</c:v>
                </c:pt>
                <c:pt idx="41754">
                  <c:v>1</c:v>
                </c:pt>
                <c:pt idx="41755">
                  <c:v>1</c:v>
                </c:pt>
                <c:pt idx="41756">
                  <c:v>1</c:v>
                </c:pt>
                <c:pt idx="41757">
                  <c:v>1</c:v>
                </c:pt>
                <c:pt idx="41758">
                  <c:v>1</c:v>
                </c:pt>
                <c:pt idx="41759">
                  <c:v>1</c:v>
                </c:pt>
                <c:pt idx="41760">
                  <c:v>1</c:v>
                </c:pt>
                <c:pt idx="41761">
                  <c:v>1</c:v>
                </c:pt>
                <c:pt idx="41762">
                  <c:v>1</c:v>
                </c:pt>
                <c:pt idx="41763">
                  <c:v>1</c:v>
                </c:pt>
                <c:pt idx="41764">
                  <c:v>1</c:v>
                </c:pt>
                <c:pt idx="41765">
                  <c:v>1</c:v>
                </c:pt>
                <c:pt idx="41766">
                  <c:v>1</c:v>
                </c:pt>
                <c:pt idx="41767">
                  <c:v>1</c:v>
                </c:pt>
                <c:pt idx="41768">
                  <c:v>1</c:v>
                </c:pt>
                <c:pt idx="41769">
                  <c:v>1</c:v>
                </c:pt>
                <c:pt idx="41770">
                  <c:v>1</c:v>
                </c:pt>
                <c:pt idx="41771">
                  <c:v>1</c:v>
                </c:pt>
                <c:pt idx="41772">
                  <c:v>1</c:v>
                </c:pt>
                <c:pt idx="41773">
                  <c:v>1</c:v>
                </c:pt>
                <c:pt idx="41774">
                  <c:v>1</c:v>
                </c:pt>
                <c:pt idx="41775">
                  <c:v>1</c:v>
                </c:pt>
                <c:pt idx="41776">
                  <c:v>1</c:v>
                </c:pt>
                <c:pt idx="41777">
                  <c:v>1</c:v>
                </c:pt>
                <c:pt idx="41778">
                  <c:v>1</c:v>
                </c:pt>
                <c:pt idx="41779">
                  <c:v>1</c:v>
                </c:pt>
                <c:pt idx="41780">
                  <c:v>1</c:v>
                </c:pt>
                <c:pt idx="41781">
                  <c:v>1</c:v>
                </c:pt>
                <c:pt idx="41782">
                  <c:v>1</c:v>
                </c:pt>
                <c:pt idx="41783">
                  <c:v>1</c:v>
                </c:pt>
                <c:pt idx="41784">
                  <c:v>1</c:v>
                </c:pt>
                <c:pt idx="41785">
                  <c:v>1</c:v>
                </c:pt>
                <c:pt idx="41786">
                  <c:v>1</c:v>
                </c:pt>
                <c:pt idx="41787">
                  <c:v>1</c:v>
                </c:pt>
                <c:pt idx="41788">
                  <c:v>1</c:v>
                </c:pt>
                <c:pt idx="41789">
                  <c:v>1</c:v>
                </c:pt>
                <c:pt idx="41790">
                  <c:v>1</c:v>
                </c:pt>
                <c:pt idx="41791">
                  <c:v>1</c:v>
                </c:pt>
                <c:pt idx="41792">
                  <c:v>1</c:v>
                </c:pt>
                <c:pt idx="41793">
                  <c:v>1</c:v>
                </c:pt>
                <c:pt idx="41794">
                  <c:v>1</c:v>
                </c:pt>
                <c:pt idx="41795">
                  <c:v>1</c:v>
                </c:pt>
                <c:pt idx="41796">
                  <c:v>1</c:v>
                </c:pt>
                <c:pt idx="41797">
                  <c:v>1</c:v>
                </c:pt>
                <c:pt idx="41798">
                  <c:v>1</c:v>
                </c:pt>
                <c:pt idx="41799">
                  <c:v>1</c:v>
                </c:pt>
                <c:pt idx="41800">
                  <c:v>1</c:v>
                </c:pt>
                <c:pt idx="41801">
                  <c:v>1</c:v>
                </c:pt>
                <c:pt idx="41802">
                  <c:v>1</c:v>
                </c:pt>
                <c:pt idx="41803">
                  <c:v>1</c:v>
                </c:pt>
                <c:pt idx="41804">
                  <c:v>1</c:v>
                </c:pt>
                <c:pt idx="41805">
                  <c:v>1</c:v>
                </c:pt>
                <c:pt idx="41806">
                  <c:v>1</c:v>
                </c:pt>
                <c:pt idx="41807">
                  <c:v>1</c:v>
                </c:pt>
                <c:pt idx="41808">
                  <c:v>1</c:v>
                </c:pt>
                <c:pt idx="41809">
                  <c:v>1</c:v>
                </c:pt>
                <c:pt idx="41810">
                  <c:v>1</c:v>
                </c:pt>
                <c:pt idx="41811">
                  <c:v>1</c:v>
                </c:pt>
                <c:pt idx="41812">
                  <c:v>1</c:v>
                </c:pt>
                <c:pt idx="41813">
                  <c:v>1</c:v>
                </c:pt>
                <c:pt idx="41814">
                  <c:v>1</c:v>
                </c:pt>
                <c:pt idx="41815">
                  <c:v>1</c:v>
                </c:pt>
                <c:pt idx="41816">
                  <c:v>1</c:v>
                </c:pt>
                <c:pt idx="41817">
                  <c:v>1</c:v>
                </c:pt>
                <c:pt idx="41818">
                  <c:v>1</c:v>
                </c:pt>
                <c:pt idx="41819">
                  <c:v>1</c:v>
                </c:pt>
                <c:pt idx="41820">
                  <c:v>1</c:v>
                </c:pt>
                <c:pt idx="41821">
                  <c:v>1</c:v>
                </c:pt>
                <c:pt idx="41822">
                  <c:v>1</c:v>
                </c:pt>
                <c:pt idx="41823">
                  <c:v>1</c:v>
                </c:pt>
                <c:pt idx="41824">
                  <c:v>1</c:v>
                </c:pt>
                <c:pt idx="41825">
                  <c:v>1</c:v>
                </c:pt>
                <c:pt idx="41826">
                  <c:v>1</c:v>
                </c:pt>
                <c:pt idx="41827">
                  <c:v>1</c:v>
                </c:pt>
                <c:pt idx="41828">
                  <c:v>1</c:v>
                </c:pt>
                <c:pt idx="41829">
                  <c:v>1</c:v>
                </c:pt>
                <c:pt idx="41830">
                  <c:v>1</c:v>
                </c:pt>
                <c:pt idx="41831">
                  <c:v>1</c:v>
                </c:pt>
                <c:pt idx="41832">
                  <c:v>1</c:v>
                </c:pt>
                <c:pt idx="41833">
                  <c:v>1</c:v>
                </c:pt>
                <c:pt idx="41834">
                  <c:v>1</c:v>
                </c:pt>
                <c:pt idx="41835">
                  <c:v>1</c:v>
                </c:pt>
                <c:pt idx="41836">
                  <c:v>1</c:v>
                </c:pt>
                <c:pt idx="41837">
                  <c:v>1</c:v>
                </c:pt>
                <c:pt idx="41838">
                  <c:v>1</c:v>
                </c:pt>
                <c:pt idx="41839">
                  <c:v>1</c:v>
                </c:pt>
                <c:pt idx="41840">
                  <c:v>1</c:v>
                </c:pt>
                <c:pt idx="41841">
                  <c:v>1</c:v>
                </c:pt>
                <c:pt idx="41842">
                  <c:v>1</c:v>
                </c:pt>
                <c:pt idx="41843">
                  <c:v>1</c:v>
                </c:pt>
                <c:pt idx="41844">
                  <c:v>1</c:v>
                </c:pt>
                <c:pt idx="41845">
                  <c:v>1</c:v>
                </c:pt>
                <c:pt idx="41846">
                  <c:v>1</c:v>
                </c:pt>
                <c:pt idx="41847">
                  <c:v>1</c:v>
                </c:pt>
                <c:pt idx="41848">
                  <c:v>1</c:v>
                </c:pt>
                <c:pt idx="41849">
                  <c:v>1</c:v>
                </c:pt>
                <c:pt idx="41850">
                  <c:v>1</c:v>
                </c:pt>
                <c:pt idx="41851">
                  <c:v>1</c:v>
                </c:pt>
                <c:pt idx="41852">
                  <c:v>1</c:v>
                </c:pt>
                <c:pt idx="41853">
                  <c:v>1</c:v>
                </c:pt>
                <c:pt idx="41854">
                  <c:v>1</c:v>
                </c:pt>
                <c:pt idx="41855">
                  <c:v>1</c:v>
                </c:pt>
                <c:pt idx="41856">
                  <c:v>1</c:v>
                </c:pt>
                <c:pt idx="41857">
                  <c:v>1</c:v>
                </c:pt>
                <c:pt idx="41858">
                  <c:v>1</c:v>
                </c:pt>
                <c:pt idx="41859">
                  <c:v>1</c:v>
                </c:pt>
                <c:pt idx="41860">
                  <c:v>1</c:v>
                </c:pt>
                <c:pt idx="41861">
                  <c:v>1</c:v>
                </c:pt>
                <c:pt idx="41862">
                  <c:v>1</c:v>
                </c:pt>
                <c:pt idx="41863">
                  <c:v>1</c:v>
                </c:pt>
                <c:pt idx="41864">
                  <c:v>1</c:v>
                </c:pt>
                <c:pt idx="41865">
                  <c:v>1</c:v>
                </c:pt>
                <c:pt idx="41866">
                  <c:v>1</c:v>
                </c:pt>
                <c:pt idx="41867">
                  <c:v>1</c:v>
                </c:pt>
                <c:pt idx="41868">
                  <c:v>1</c:v>
                </c:pt>
                <c:pt idx="41869">
                  <c:v>1</c:v>
                </c:pt>
                <c:pt idx="41870">
                  <c:v>1</c:v>
                </c:pt>
                <c:pt idx="41871">
                  <c:v>1</c:v>
                </c:pt>
                <c:pt idx="41872">
                  <c:v>1</c:v>
                </c:pt>
                <c:pt idx="41873">
                  <c:v>1</c:v>
                </c:pt>
                <c:pt idx="41874">
                  <c:v>1</c:v>
                </c:pt>
                <c:pt idx="41875">
                  <c:v>1</c:v>
                </c:pt>
                <c:pt idx="41876">
                  <c:v>1</c:v>
                </c:pt>
                <c:pt idx="41877">
                  <c:v>1</c:v>
                </c:pt>
                <c:pt idx="41878">
                  <c:v>1</c:v>
                </c:pt>
                <c:pt idx="41879">
                  <c:v>1</c:v>
                </c:pt>
                <c:pt idx="41880">
                  <c:v>1</c:v>
                </c:pt>
                <c:pt idx="41881">
                  <c:v>1</c:v>
                </c:pt>
                <c:pt idx="41882">
                  <c:v>1</c:v>
                </c:pt>
                <c:pt idx="41883">
                  <c:v>1</c:v>
                </c:pt>
                <c:pt idx="41884">
                  <c:v>1</c:v>
                </c:pt>
                <c:pt idx="41885">
                  <c:v>1</c:v>
                </c:pt>
                <c:pt idx="41886">
                  <c:v>1</c:v>
                </c:pt>
                <c:pt idx="41887">
                  <c:v>1</c:v>
                </c:pt>
                <c:pt idx="41888">
                  <c:v>1</c:v>
                </c:pt>
                <c:pt idx="41889">
                  <c:v>1</c:v>
                </c:pt>
                <c:pt idx="41890">
                  <c:v>1</c:v>
                </c:pt>
                <c:pt idx="41891">
                  <c:v>1</c:v>
                </c:pt>
                <c:pt idx="41892">
                  <c:v>0.8</c:v>
                </c:pt>
                <c:pt idx="41893">
                  <c:v>1</c:v>
                </c:pt>
                <c:pt idx="41894">
                  <c:v>1</c:v>
                </c:pt>
                <c:pt idx="41895">
                  <c:v>1</c:v>
                </c:pt>
                <c:pt idx="41896">
                  <c:v>1</c:v>
                </c:pt>
                <c:pt idx="41897">
                  <c:v>1</c:v>
                </c:pt>
                <c:pt idx="41898">
                  <c:v>1</c:v>
                </c:pt>
                <c:pt idx="41899">
                  <c:v>1</c:v>
                </c:pt>
                <c:pt idx="41900">
                  <c:v>1</c:v>
                </c:pt>
                <c:pt idx="41901">
                  <c:v>1</c:v>
                </c:pt>
                <c:pt idx="41902">
                  <c:v>1</c:v>
                </c:pt>
                <c:pt idx="41903">
                  <c:v>1</c:v>
                </c:pt>
                <c:pt idx="41904">
                  <c:v>1</c:v>
                </c:pt>
                <c:pt idx="41905">
                  <c:v>1</c:v>
                </c:pt>
                <c:pt idx="41906">
                  <c:v>1</c:v>
                </c:pt>
                <c:pt idx="41907">
                  <c:v>1</c:v>
                </c:pt>
                <c:pt idx="41908">
                  <c:v>1</c:v>
                </c:pt>
                <c:pt idx="41909">
                  <c:v>1</c:v>
                </c:pt>
                <c:pt idx="41910">
                  <c:v>1</c:v>
                </c:pt>
                <c:pt idx="41911">
                  <c:v>1</c:v>
                </c:pt>
                <c:pt idx="41912">
                  <c:v>1</c:v>
                </c:pt>
                <c:pt idx="41913">
                  <c:v>1</c:v>
                </c:pt>
                <c:pt idx="41914">
                  <c:v>1</c:v>
                </c:pt>
                <c:pt idx="41915">
                  <c:v>1</c:v>
                </c:pt>
                <c:pt idx="41916">
                  <c:v>1</c:v>
                </c:pt>
                <c:pt idx="41917">
                  <c:v>1</c:v>
                </c:pt>
                <c:pt idx="41918">
                  <c:v>1</c:v>
                </c:pt>
                <c:pt idx="41919">
                  <c:v>1</c:v>
                </c:pt>
                <c:pt idx="41920">
                  <c:v>1</c:v>
                </c:pt>
                <c:pt idx="41921">
                  <c:v>1</c:v>
                </c:pt>
                <c:pt idx="41922">
                  <c:v>1</c:v>
                </c:pt>
                <c:pt idx="41923">
                  <c:v>1</c:v>
                </c:pt>
                <c:pt idx="41924">
                  <c:v>1</c:v>
                </c:pt>
                <c:pt idx="41925">
                  <c:v>1</c:v>
                </c:pt>
                <c:pt idx="41926">
                  <c:v>1</c:v>
                </c:pt>
                <c:pt idx="41927">
                  <c:v>1</c:v>
                </c:pt>
                <c:pt idx="41928">
                  <c:v>1</c:v>
                </c:pt>
                <c:pt idx="41929">
                  <c:v>1</c:v>
                </c:pt>
                <c:pt idx="41930">
                  <c:v>0.83333333300000001</c:v>
                </c:pt>
                <c:pt idx="41931">
                  <c:v>0.83333333300000001</c:v>
                </c:pt>
                <c:pt idx="41932">
                  <c:v>0.83333333300000001</c:v>
                </c:pt>
                <c:pt idx="41933">
                  <c:v>1</c:v>
                </c:pt>
                <c:pt idx="41934">
                  <c:v>1</c:v>
                </c:pt>
                <c:pt idx="41935">
                  <c:v>1</c:v>
                </c:pt>
                <c:pt idx="41936">
                  <c:v>1</c:v>
                </c:pt>
                <c:pt idx="41937">
                  <c:v>1</c:v>
                </c:pt>
                <c:pt idx="41938">
                  <c:v>1</c:v>
                </c:pt>
                <c:pt idx="41939">
                  <c:v>0.83333333300000001</c:v>
                </c:pt>
                <c:pt idx="41940">
                  <c:v>1</c:v>
                </c:pt>
                <c:pt idx="41941">
                  <c:v>1</c:v>
                </c:pt>
                <c:pt idx="41942">
                  <c:v>1</c:v>
                </c:pt>
                <c:pt idx="41943">
                  <c:v>1</c:v>
                </c:pt>
                <c:pt idx="41944">
                  <c:v>1</c:v>
                </c:pt>
                <c:pt idx="41945">
                  <c:v>1</c:v>
                </c:pt>
                <c:pt idx="41946">
                  <c:v>1</c:v>
                </c:pt>
                <c:pt idx="41947">
                  <c:v>0.83333333300000001</c:v>
                </c:pt>
                <c:pt idx="41948">
                  <c:v>1</c:v>
                </c:pt>
                <c:pt idx="41949">
                  <c:v>1</c:v>
                </c:pt>
                <c:pt idx="41950">
                  <c:v>1</c:v>
                </c:pt>
                <c:pt idx="41951">
                  <c:v>1</c:v>
                </c:pt>
                <c:pt idx="41952">
                  <c:v>1</c:v>
                </c:pt>
                <c:pt idx="41953">
                  <c:v>1</c:v>
                </c:pt>
                <c:pt idx="41954">
                  <c:v>0.83333333300000001</c:v>
                </c:pt>
                <c:pt idx="41955">
                  <c:v>1</c:v>
                </c:pt>
                <c:pt idx="41956">
                  <c:v>1</c:v>
                </c:pt>
                <c:pt idx="41957">
                  <c:v>0.83333333300000001</c:v>
                </c:pt>
                <c:pt idx="41958">
                  <c:v>0.83333333300000001</c:v>
                </c:pt>
                <c:pt idx="41959">
                  <c:v>1</c:v>
                </c:pt>
                <c:pt idx="41960">
                  <c:v>1</c:v>
                </c:pt>
                <c:pt idx="41961">
                  <c:v>1</c:v>
                </c:pt>
                <c:pt idx="41962">
                  <c:v>1</c:v>
                </c:pt>
                <c:pt idx="41963">
                  <c:v>1</c:v>
                </c:pt>
                <c:pt idx="41964">
                  <c:v>1</c:v>
                </c:pt>
                <c:pt idx="41965">
                  <c:v>0.83333333300000001</c:v>
                </c:pt>
                <c:pt idx="41966">
                  <c:v>1</c:v>
                </c:pt>
                <c:pt idx="41967">
                  <c:v>1</c:v>
                </c:pt>
                <c:pt idx="41968">
                  <c:v>1</c:v>
                </c:pt>
                <c:pt idx="41969">
                  <c:v>1</c:v>
                </c:pt>
                <c:pt idx="41970">
                  <c:v>1</c:v>
                </c:pt>
                <c:pt idx="41971">
                  <c:v>1</c:v>
                </c:pt>
                <c:pt idx="41972">
                  <c:v>1</c:v>
                </c:pt>
                <c:pt idx="41973">
                  <c:v>1</c:v>
                </c:pt>
                <c:pt idx="41974">
                  <c:v>1</c:v>
                </c:pt>
                <c:pt idx="41975">
                  <c:v>1</c:v>
                </c:pt>
                <c:pt idx="41976">
                  <c:v>1</c:v>
                </c:pt>
                <c:pt idx="41977">
                  <c:v>0.83333333300000001</c:v>
                </c:pt>
                <c:pt idx="41978">
                  <c:v>1</c:v>
                </c:pt>
                <c:pt idx="41979">
                  <c:v>1</c:v>
                </c:pt>
                <c:pt idx="41980">
                  <c:v>1</c:v>
                </c:pt>
                <c:pt idx="41981">
                  <c:v>1</c:v>
                </c:pt>
                <c:pt idx="41982">
                  <c:v>1</c:v>
                </c:pt>
                <c:pt idx="41983">
                  <c:v>1</c:v>
                </c:pt>
                <c:pt idx="41984">
                  <c:v>1</c:v>
                </c:pt>
                <c:pt idx="41985">
                  <c:v>1</c:v>
                </c:pt>
                <c:pt idx="41986">
                  <c:v>1</c:v>
                </c:pt>
                <c:pt idx="41987">
                  <c:v>1</c:v>
                </c:pt>
                <c:pt idx="41988">
                  <c:v>1</c:v>
                </c:pt>
                <c:pt idx="41989">
                  <c:v>1</c:v>
                </c:pt>
                <c:pt idx="41990">
                  <c:v>1</c:v>
                </c:pt>
                <c:pt idx="41991">
                  <c:v>1</c:v>
                </c:pt>
                <c:pt idx="41992">
                  <c:v>1</c:v>
                </c:pt>
                <c:pt idx="41993">
                  <c:v>1</c:v>
                </c:pt>
                <c:pt idx="41994">
                  <c:v>1</c:v>
                </c:pt>
                <c:pt idx="41995">
                  <c:v>1</c:v>
                </c:pt>
                <c:pt idx="41996">
                  <c:v>1</c:v>
                </c:pt>
                <c:pt idx="41997">
                  <c:v>0.83333333300000001</c:v>
                </c:pt>
                <c:pt idx="41998">
                  <c:v>1</c:v>
                </c:pt>
                <c:pt idx="41999">
                  <c:v>0.83333333300000001</c:v>
                </c:pt>
                <c:pt idx="42000">
                  <c:v>1</c:v>
                </c:pt>
                <c:pt idx="42001">
                  <c:v>1</c:v>
                </c:pt>
                <c:pt idx="42002">
                  <c:v>1</c:v>
                </c:pt>
                <c:pt idx="42003">
                  <c:v>1</c:v>
                </c:pt>
                <c:pt idx="42004">
                  <c:v>1</c:v>
                </c:pt>
                <c:pt idx="42005">
                  <c:v>1</c:v>
                </c:pt>
                <c:pt idx="42006">
                  <c:v>1</c:v>
                </c:pt>
                <c:pt idx="42007">
                  <c:v>1</c:v>
                </c:pt>
                <c:pt idx="42008">
                  <c:v>1</c:v>
                </c:pt>
                <c:pt idx="42009">
                  <c:v>1</c:v>
                </c:pt>
                <c:pt idx="42010">
                  <c:v>1</c:v>
                </c:pt>
                <c:pt idx="42011">
                  <c:v>1</c:v>
                </c:pt>
                <c:pt idx="42012">
                  <c:v>1</c:v>
                </c:pt>
                <c:pt idx="42013">
                  <c:v>1</c:v>
                </c:pt>
                <c:pt idx="42014">
                  <c:v>1</c:v>
                </c:pt>
                <c:pt idx="42015">
                  <c:v>1</c:v>
                </c:pt>
                <c:pt idx="42016">
                  <c:v>1</c:v>
                </c:pt>
                <c:pt idx="42017">
                  <c:v>1</c:v>
                </c:pt>
                <c:pt idx="42018">
                  <c:v>1</c:v>
                </c:pt>
                <c:pt idx="42019">
                  <c:v>1</c:v>
                </c:pt>
                <c:pt idx="42020">
                  <c:v>1</c:v>
                </c:pt>
                <c:pt idx="42021">
                  <c:v>1</c:v>
                </c:pt>
                <c:pt idx="42022">
                  <c:v>1</c:v>
                </c:pt>
                <c:pt idx="42023">
                  <c:v>1</c:v>
                </c:pt>
                <c:pt idx="42024">
                  <c:v>1</c:v>
                </c:pt>
                <c:pt idx="42025">
                  <c:v>1</c:v>
                </c:pt>
                <c:pt idx="42026">
                  <c:v>1</c:v>
                </c:pt>
                <c:pt idx="42027">
                  <c:v>1</c:v>
                </c:pt>
                <c:pt idx="42028">
                  <c:v>1</c:v>
                </c:pt>
                <c:pt idx="42029">
                  <c:v>1</c:v>
                </c:pt>
                <c:pt idx="42030">
                  <c:v>0.83333333300000001</c:v>
                </c:pt>
                <c:pt idx="42031">
                  <c:v>1</c:v>
                </c:pt>
                <c:pt idx="42032">
                  <c:v>1</c:v>
                </c:pt>
                <c:pt idx="42033">
                  <c:v>1</c:v>
                </c:pt>
                <c:pt idx="42034">
                  <c:v>1</c:v>
                </c:pt>
                <c:pt idx="42035">
                  <c:v>1</c:v>
                </c:pt>
                <c:pt idx="42036">
                  <c:v>1</c:v>
                </c:pt>
                <c:pt idx="42037">
                  <c:v>1</c:v>
                </c:pt>
                <c:pt idx="42038">
                  <c:v>1</c:v>
                </c:pt>
                <c:pt idx="42039">
                  <c:v>1</c:v>
                </c:pt>
                <c:pt idx="42040">
                  <c:v>1</c:v>
                </c:pt>
                <c:pt idx="42041">
                  <c:v>1</c:v>
                </c:pt>
                <c:pt idx="42042">
                  <c:v>1</c:v>
                </c:pt>
                <c:pt idx="42043">
                  <c:v>1</c:v>
                </c:pt>
                <c:pt idx="42044">
                  <c:v>1</c:v>
                </c:pt>
                <c:pt idx="42045">
                  <c:v>1</c:v>
                </c:pt>
                <c:pt idx="42046">
                  <c:v>1</c:v>
                </c:pt>
                <c:pt idx="42047">
                  <c:v>1</c:v>
                </c:pt>
                <c:pt idx="42048">
                  <c:v>1</c:v>
                </c:pt>
                <c:pt idx="42049">
                  <c:v>1</c:v>
                </c:pt>
                <c:pt idx="42050">
                  <c:v>1</c:v>
                </c:pt>
                <c:pt idx="42051">
                  <c:v>1</c:v>
                </c:pt>
                <c:pt idx="42052">
                  <c:v>1</c:v>
                </c:pt>
                <c:pt idx="42053">
                  <c:v>1</c:v>
                </c:pt>
                <c:pt idx="42054">
                  <c:v>1</c:v>
                </c:pt>
                <c:pt idx="42055">
                  <c:v>1</c:v>
                </c:pt>
                <c:pt idx="42056">
                  <c:v>1</c:v>
                </c:pt>
                <c:pt idx="42057">
                  <c:v>1</c:v>
                </c:pt>
                <c:pt idx="42058">
                  <c:v>1</c:v>
                </c:pt>
                <c:pt idx="42059">
                  <c:v>1</c:v>
                </c:pt>
                <c:pt idx="42060">
                  <c:v>1</c:v>
                </c:pt>
                <c:pt idx="42061">
                  <c:v>1</c:v>
                </c:pt>
                <c:pt idx="42062">
                  <c:v>0.83333333300000001</c:v>
                </c:pt>
                <c:pt idx="42063">
                  <c:v>1</c:v>
                </c:pt>
                <c:pt idx="42064">
                  <c:v>1</c:v>
                </c:pt>
                <c:pt idx="42065">
                  <c:v>1</c:v>
                </c:pt>
                <c:pt idx="42066">
                  <c:v>1</c:v>
                </c:pt>
                <c:pt idx="42067">
                  <c:v>1</c:v>
                </c:pt>
                <c:pt idx="42068">
                  <c:v>1</c:v>
                </c:pt>
                <c:pt idx="42069">
                  <c:v>1</c:v>
                </c:pt>
                <c:pt idx="42070">
                  <c:v>1</c:v>
                </c:pt>
                <c:pt idx="42071">
                  <c:v>0.83333333300000001</c:v>
                </c:pt>
                <c:pt idx="42072">
                  <c:v>0.83333333300000001</c:v>
                </c:pt>
                <c:pt idx="42073">
                  <c:v>1</c:v>
                </c:pt>
                <c:pt idx="42074">
                  <c:v>1</c:v>
                </c:pt>
                <c:pt idx="42075">
                  <c:v>1</c:v>
                </c:pt>
                <c:pt idx="42076">
                  <c:v>1</c:v>
                </c:pt>
                <c:pt idx="42077">
                  <c:v>1</c:v>
                </c:pt>
                <c:pt idx="42078">
                  <c:v>1</c:v>
                </c:pt>
                <c:pt idx="42079">
                  <c:v>1</c:v>
                </c:pt>
                <c:pt idx="42080">
                  <c:v>0.83333333300000001</c:v>
                </c:pt>
                <c:pt idx="42081">
                  <c:v>1</c:v>
                </c:pt>
                <c:pt idx="42082">
                  <c:v>1</c:v>
                </c:pt>
                <c:pt idx="42083">
                  <c:v>1</c:v>
                </c:pt>
                <c:pt idx="42084">
                  <c:v>1</c:v>
                </c:pt>
                <c:pt idx="42085">
                  <c:v>1</c:v>
                </c:pt>
                <c:pt idx="42086">
                  <c:v>1</c:v>
                </c:pt>
                <c:pt idx="42087">
                  <c:v>1</c:v>
                </c:pt>
                <c:pt idx="42088">
                  <c:v>0.83333333300000001</c:v>
                </c:pt>
                <c:pt idx="42089">
                  <c:v>1</c:v>
                </c:pt>
                <c:pt idx="42090">
                  <c:v>1</c:v>
                </c:pt>
                <c:pt idx="42091">
                  <c:v>1</c:v>
                </c:pt>
                <c:pt idx="42092">
                  <c:v>1</c:v>
                </c:pt>
                <c:pt idx="42093">
                  <c:v>1</c:v>
                </c:pt>
                <c:pt idx="42094">
                  <c:v>1</c:v>
                </c:pt>
                <c:pt idx="42095">
                  <c:v>1</c:v>
                </c:pt>
                <c:pt idx="42096">
                  <c:v>1</c:v>
                </c:pt>
                <c:pt idx="42097">
                  <c:v>1</c:v>
                </c:pt>
                <c:pt idx="42098">
                  <c:v>1</c:v>
                </c:pt>
                <c:pt idx="42099">
                  <c:v>0.83333333300000001</c:v>
                </c:pt>
                <c:pt idx="42100">
                  <c:v>1</c:v>
                </c:pt>
                <c:pt idx="42101">
                  <c:v>1</c:v>
                </c:pt>
                <c:pt idx="42102">
                  <c:v>1</c:v>
                </c:pt>
                <c:pt idx="42103">
                  <c:v>1</c:v>
                </c:pt>
                <c:pt idx="42104">
                  <c:v>1</c:v>
                </c:pt>
                <c:pt idx="42105">
                  <c:v>1</c:v>
                </c:pt>
                <c:pt idx="42106">
                  <c:v>1</c:v>
                </c:pt>
                <c:pt idx="42107">
                  <c:v>0.83333333300000001</c:v>
                </c:pt>
                <c:pt idx="42108">
                  <c:v>0.83333333300000001</c:v>
                </c:pt>
                <c:pt idx="42109">
                  <c:v>1</c:v>
                </c:pt>
                <c:pt idx="42110">
                  <c:v>1</c:v>
                </c:pt>
                <c:pt idx="42111">
                  <c:v>1</c:v>
                </c:pt>
                <c:pt idx="42112">
                  <c:v>1</c:v>
                </c:pt>
                <c:pt idx="42113">
                  <c:v>1</c:v>
                </c:pt>
                <c:pt idx="42114">
                  <c:v>1</c:v>
                </c:pt>
                <c:pt idx="42115">
                  <c:v>1</c:v>
                </c:pt>
                <c:pt idx="42116">
                  <c:v>1</c:v>
                </c:pt>
                <c:pt idx="42117">
                  <c:v>1</c:v>
                </c:pt>
                <c:pt idx="42118">
                  <c:v>1</c:v>
                </c:pt>
                <c:pt idx="42119">
                  <c:v>1</c:v>
                </c:pt>
                <c:pt idx="42120">
                  <c:v>1</c:v>
                </c:pt>
                <c:pt idx="42121">
                  <c:v>1</c:v>
                </c:pt>
                <c:pt idx="42122">
                  <c:v>1</c:v>
                </c:pt>
                <c:pt idx="42123">
                  <c:v>1</c:v>
                </c:pt>
                <c:pt idx="42124">
                  <c:v>1</c:v>
                </c:pt>
                <c:pt idx="42125">
                  <c:v>0.83333333300000001</c:v>
                </c:pt>
                <c:pt idx="42126">
                  <c:v>1</c:v>
                </c:pt>
                <c:pt idx="42127">
                  <c:v>1</c:v>
                </c:pt>
                <c:pt idx="42128">
                  <c:v>1</c:v>
                </c:pt>
                <c:pt idx="42129">
                  <c:v>1</c:v>
                </c:pt>
                <c:pt idx="42130">
                  <c:v>1</c:v>
                </c:pt>
                <c:pt idx="42131">
                  <c:v>1</c:v>
                </c:pt>
                <c:pt idx="42132">
                  <c:v>1</c:v>
                </c:pt>
                <c:pt idx="42133">
                  <c:v>1</c:v>
                </c:pt>
                <c:pt idx="42134">
                  <c:v>1</c:v>
                </c:pt>
                <c:pt idx="42135">
                  <c:v>1</c:v>
                </c:pt>
                <c:pt idx="42136">
                  <c:v>1</c:v>
                </c:pt>
                <c:pt idx="42137">
                  <c:v>1</c:v>
                </c:pt>
                <c:pt idx="42138">
                  <c:v>1</c:v>
                </c:pt>
                <c:pt idx="42139">
                  <c:v>1</c:v>
                </c:pt>
                <c:pt idx="42140">
                  <c:v>1</c:v>
                </c:pt>
                <c:pt idx="42141">
                  <c:v>1</c:v>
                </c:pt>
                <c:pt idx="42142">
                  <c:v>1</c:v>
                </c:pt>
                <c:pt idx="42143">
                  <c:v>1</c:v>
                </c:pt>
                <c:pt idx="42144">
                  <c:v>1</c:v>
                </c:pt>
                <c:pt idx="42145">
                  <c:v>1</c:v>
                </c:pt>
                <c:pt idx="42146">
                  <c:v>1</c:v>
                </c:pt>
                <c:pt idx="42147">
                  <c:v>1</c:v>
                </c:pt>
                <c:pt idx="42148">
                  <c:v>1</c:v>
                </c:pt>
                <c:pt idx="42149">
                  <c:v>1</c:v>
                </c:pt>
                <c:pt idx="42150">
                  <c:v>1</c:v>
                </c:pt>
                <c:pt idx="42151">
                  <c:v>0.83333333300000001</c:v>
                </c:pt>
                <c:pt idx="42152">
                  <c:v>1</c:v>
                </c:pt>
                <c:pt idx="42153">
                  <c:v>1</c:v>
                </c:pt>
                <c:pt idx="42154">
                  <c:v>1</c:v>
                </c:pt>
                <c:pt idx="42155">
                  <c:v>1</c:v>
                </c:pt>
                <c:pt idx="42156">
                  <c:v>1</c:v>
                </c:pt>
                <c:pt idx="42157">
                  <c:v>1</c:v>
                </c:pt>
                <c:pt idx="42158">
                  <c:v>1</c:v>
                </c:pt>
                <c:pt idx="42159">
                  <c:v>1</c:v>
                </c:pt>
                <c:pt idx="42160">
                  <c:v>1</c:v>
                </c:pt>
                <c:pt idx="42161">
                  <c:v>0.83333333300000001</c:v>
                </c:pt>
                <c:pt idx="42162">
                  <c:v>1</c:v>
                </c:pt>
                <c:pt idx="42163">
                  <c:v>1</c:v>
                </c:pt>
                <c:pt idx="42164">
                  <c:v>1</c:v>
                </c:pt>
                <c:pt idx="42165">
                  <c:v>1</c:v>
                </c:pt>
                <c:pt idx="42166">
                  <c:v>1</c:v>
                </c:pt>
                <c:pt idx="42167">
                  <c:v>1</c:v>
                </c:pt>
                <c:pt idx="42168">
                  <c:v>1</c:v>
                </c:pt>
                <c:pt idx="42169">
                  <c:v>1</c:v>
                </c:pt>
                <c:pt idx="42170">
                  <c:v>1</c:v>
                </c:pt>
                <c:pt idx="42171">
                  <c:v>1</c:v>
                </c:pt>
                <c:pt idx="42172">
                  <c:v>1</c:v>
                </c:pt>
                <c:pt idx="42173">
                  <c:v>0.83333333300000001</c:v>
                </c:pt>
                <c:pt idx="42174">
                  <c:v>1</c:v>
                </c:pt>
                <c:pt idx="42175">
                  <c:v>1</c:v>
                </c:pt>
                <c:pt idx="42176">
                  <c:v>1</c:v>
                </c:pt>
                <c:pt idx="42177">
                  <c:v>1</c:v>
                </c:pt>
                <c:pt idx="42178">
                  <c:v>1</c:v>
                </c:pt>
                <c:pt idx="42179">
                  <c:v>1</c:v>
                </c:pt>
                <c:pt idx="42180">
                  <c:v>1</c:v>
                </c:pt>
                <c:pt idx="42181">
                  <c:v>1</c:v>
                </c:pt>
                <c:pt idx="42182">
                  <c:v>1</c:v>
                </c:pt>
                <c:pt idx="42183">
                  <c:v>1</c:v>
                </c:pt>
                <c:pt idx="42184">
                  <c:v>1</c:v>
                </c:pt>
                <c:pt idx="42185">
                  <c:v>1</c:v>
                </c:pt>
                <c:pt idx="42186">
                  <c:v>1</c:v>
                </c:pt>
                <c:pt idx="42187">
                  <c:v>1</c:v>
                </c:pt>
                <c:pt idx="42188">
                  <c:v>1</c:v>
                </c:pt>
                <c:pt idx="42189">
                  <c:v>1</c:v>
                </c:pt>
                <c:pt idx="42190">
                  <c:v>1</c:v>
                </c:pt>
                <c:pt idx="42191">
                  <c:v>1</c:v>
                </c:pt>
                <c:pt idx="42192">
                  <c:v>1</c:v>
                </c:pt>
                <c:pt idx="42193">
                  <c:v>1</c:v>
                </c:pt>
                <c:pt idx="42194">
                  <c:v>1</c:v>
                </c:pt>
                <c:pt idx="42195">
                  <c:v>1</c:v>
                </c:pt>
                <c:pt idx="42196">
                  <c:v>1</c:v>
                </c:pt>
                <c:pt idx="42197">
                  <c:v>1</c:v>
                </c:pt>
                <c:pt idx="42198">
                  <c:v>1</c:v>
                </c:pt>
                <c:pt idx="42199">
                  <c:v>1</c:v>
                </c:pt>
                <c:pt idx="42200">
                  <c:v>1</c:v>
                </c:pt>
                <c:pt idx="42201">
                  <c:v>1</c:v>
                </c:pt>
                <c:pt idx="42202">
                  <c:v>1</c:v>
                </c:pt>
                <c:pt idx="42203">
                  <c:v>1</c:v>
                </c:pt>
                <c:pt idx="42204">
                  <c:v>1</c:v>
                </c:pt>
                <c:pt idx="42205">
                  <c:v>1</c:v>
                </c:pt>
                <c:pt idx="42206">
                  <c:v>1</c:v>
                </c:pt>
                <c:pt idx="42207">
                  <c:v>1</c:v>
                </c:pt>
                <c:pt idx="42208">
                  <c:v>1</c:v>
                </c:pt>
                <c:pt idx="42209">
                  <c:v>1</c:v>
                </c:pt>
                <c:pt idx="42210">
                  <c:v>1</c:v>
                </c:pt>
                <c:pt idx="42211">
                  <c:v>1</c:v>
                </c:pt>
                <c:pt idx="42212">
                  <c:v>1</c:v>
                </c:pt>
                <c:pt idx="42213">
                  <c:v>1</c:v>
                </c:pt>
                <c:pt idx="42214">
                  <c:v>1</c:v>
                </c:pt>
                <c:pt idx="42215">
                  <c:v>1</c:v>
                </c:pt>
                <c:pt idx="42216">
                  <c:v>1</c:v>
                </c:pt>
                <c:pt idx="42217">
                  <c:v>1</c:v>
                </c:pt>
                <c:pt idx="42218">
                  <c:v>1</c:v>
                </c:pt>
                <c:pt idx="42219">
                  <c:v>1</c:v>
                </c:pt>
                <c:pt idx="42220">
                  <c:v>1</c:v>
                </c:pt>
                <c:pt idx="42221">
                  <c:v>1</c:v>
                </c:pt>
                <c:pt idx="42222">
                  <c:v>1</c:v>
                </c:pt>
                <c:pt idx="42223">
                  <c:v>1</c:v>
                </c:pt>
                <c:pt idx="42224">
                  <c:v>1</c:v>
                </c:pt>
                <c:pt idx="42225">
                  <c:v>1</c:v>
                </c:pt>
                <c:pt idx="42226">
                  <c:v>1</c:v>
                </c:pt>
                <c:pt idx="42227">
                  <c:v>1</c:v>
                </c:pt>
                <c:pt idx="42228">
                  <c:v>1</c:v>
                </c:pt>
                <c:pt idx="42229">
                  <c:v>1</c:v>
                </c:pt>
                <c:pt idx="42230">
                  <c:v>1</c:v>
                </c:pt>
                <c:pt idx="42231">
                  <c:v>1</c:v>
                </c:pt>
                <c:pt idx="42232">
                  <c:v>1</c:v>
                </c:pt>
                <c:pt idx="42233">
                  <c:v>1</c:v>
                </c:pt>
                <c:pt idx="42234">
                  <c:v>0.83333333300000001</c:v>
                </c:pt>
                <c:pt idx="42235">
                  <c:v>1</c:v>
                </c:pt>
                <c:pt idx="42236">
                  <c:v>1</c:v>
                </c:pt>
                <c:pt idx="42237">
                  <c:v>1</c:v>
                </c:pt>
                <c:pt idx="42238">
                  <c:v>1</c:v>
                </c:pt>
                <c:pt idx="42239">
                  <c:v>1</c:v>
                </c:pt>
                <c:pt idx="42240">
                  <c:v>1</c:v>
                </c:pt>
                <c:pt idx="42241">
                  <c:v>1</c:v>
                </c:pt>
                <c:pt idx="42242">
                  <c:v>1</c:v>
                </c:pt>
                <c:pt idx="42243">
                  <c:v>1</c:v>
                </c:pt>
                <c:pt idx="42244">
                  <c:v>1</c:v>
                </c:pt>
                <c:pt idx="42245">
                  <c:v>1</c:v>
                </c:pt>
                <c:pt idx="42246">
                  <c:v>1</c:v>
                </c:pt>
                <c:pt idx="42247">
                  <c:v>1</c:v>
                </c:pt>
                <c:pt idx="42248">
                  <c:v>1</c:v>
                </c:pt>
                <c:pt idx="42249">
                  <c:v>1</c:v>
                </c:pt>
                <c:pt idx="42250">
                  <c:v>1</c:v>
                </c:pt>
                <c:pt idx="42251">
                  <c:v>1</c:v>
                </c:pt>
                <c:pt idx="42252">
                  <c:v>1</c:v>
                </c:pt>
                <c:pt idx="42253">
                  <c:v>1</c:v>
                </c:pt>
                <c:pt idx="42254">
                  <c:v>1</c:v>
                </c:pt>
                <c:pt idx="42255">
                  <c:v>1</c:v>
                </c:pt>
                <c:pt idx="42256">
                  <c:v>1</c:v>
                </c:pt>
                <c:pt idx="42257">
                  <c:v>1</c:v>
                </c:pt>
                <c:pt idx="42258">
                  <c:v>1</c:v>
                </c:pt>
                <c:pt idx="42259">
                  <c:v>1</c:v>
                </c:pt>
                <c:pt idx="42260">
                  <c:v>1</c:v>
                </c:pt>
                <c:pt idx="42261">
                  <c:v>1</c:v>
                </c:pt>
                <c:pt idx="42262">
                  <c:v>1</c:v>
                </c:pt>
                <c:pt idx="42263">
                  <c:v>1</c:v>
                </c:pt>
                <c:pt idx="42264">
                  <c:v>1</c:v>
                </c:pt>
                <c:pt idx="42265">
                  <c:v>1</c:v>
                </c:pt>
                <c:pt idx="42266">
                  <c:v>1</c:v>
                </c:pt>
                <c:pt idx="42267">
                  <c:v>1</c:v>
                </c:pt>
                <c:pt idx="42268">
                  <c:v>1</c:v>
                </c:pt>
                <c:pt idx="42269">
                  <c:v>1</c:v>
                </c:pt>
                <c:pt idx="42270">
                  <c:v>1</c:v>
                </c:pt>
                <c:pt idx="42271">
                  <c:v>1</c:v>
                </c:pt>
                <c:pt idx="42272">
                  <c:v>0.83333333300000001</c:v>
                </c:pt>
                <c:pt idx="42273">
                  <c:v>1</c:v>
                </c:pt>
                <c:pt idx="42274">
                  <c:v>1</c:v>
                </c:pt>
                <c:pt idx="42275">
                  <c:v>1</c:v>
                </c:pt>
                <c:pt idx="42276">
                  <c:v>1</c:v>
                </c:pt>
                <c:pt idx="42277">
                  <c:v>1</c:v>
                </c:pt>
                <c:pt idx="42278">
                  <c:v>1</c:v>
                </c:pt>
                <c:pt idx="42279">
                  <c:v>1</c:v>
                </c:pt>
                <c:pt idx="42280">
                  <c:v>1</c:v>
                </c:pt>
                <c:pt idx="42281">
                  <c:v>1</c:v>
                </c:pt>
                <c:pt idx="42282">
                  <c:v>1</c:v>
                </c:pt>
                <c:pt idx="42283">
                  <c:v>1</c:v>
                </c:pt>
                <c:pt idx="42284">
                  <c:v>1</c:v>
                </c:pt>
                <c:pt idx="42285">
                  <c:v>1</c:v>
                </c:pt>
                <c:pt idx="42286">
                  <c:v>1</c:v>
                </c:pt>
                <c:pt idx="42287">
                  <c:v>1</c:v>
                </c:pt>
                <c:pt idx="42288">
                  <c:v>1</c:v>
                </c:pt>
                <c:pt idx="42289">
                  <c:v>1</c:v>
                </c:pt>
                <c:pt idx="42290">
                  <c:v>1</c:v>
                </c:pt>
                <c:pt idx="42291">
                  <c:v>1</c:v>
                </c:pt>
                <c:pt idx="42292">
                  <c:v>1</c:v>
                </c:pt>
                <c:pt idx="42293">
                  <c:v>1</c:v>
                </c:pt>
                <c:pt idx="42294">
                  <c:v>1</c:v>
                </c:pt>
                <c:pt idx="42295">
                  <c:v>1</c:v>
                </c:pt>
                <c:pt idx="42296">
                  <c:v>1</c:v>
                </c:pt>
                <c:pt idx="42297">
                  <c:v>1</c:v>
                </c:pt>
                <c:pt idx="42298">
                  <c:v>1</c:v>
                </c:pt>
                <c:pt idx="42299">
                  <c:v>1</c:v>
                </c:pt>
                <c:pt idx="42300">
                  <c:v>1</c:v>
                </c:pt>
                <c:pt idx="42301">
                  <c:v>1</c:v>
                </c:pt>
                <c:pt idx="42302">
                  <c:v>0.83333333300000001</c:v>
                </c:pt>
                <c:pt idx="42303">
                  <c:v>1</c:v>
                </c:pt>
                <c:pt idx="42304">
                  <c:v>1</c:v>
                </c:pt>
                <c:pt idx="42305">
                  <c:v>1</c:v>
                </c:pt>
                <c:pt idx="42306">
                  <c:v>1</c:v>
                </c:pt>
                <c:pt idx="42307">
                  <c:v>1</c:v>
                </c:pt>
                <c:pt idx="42308">
                  <c:v>1</c:v>
                </c:pt>
                <c:pt idx="42309">
                  <c:v>1</c:v>
                </c:pt>
                <c:pt idx="42310">
                  <c:v>1</c:v>
                </c:pt>
                <c:pt idx="42311">
                  <c:v>0.83333333300000001</c:v>
                </c:pt>
                <c:pt idx="42312">
                  <c:v>1</c:v>
                </c:pt>
                <c:pt idx="42313">
                  <c:v>1</c:v>
                </c:pt>
                <c:pt idx="42314">
                  <c:v>1</c:v>
                </c:pt>
                <c:pt idx="42315">
                  <c:v>1</c:v>
                </c:pt>
                <c:pt idx="42316">
                  <c:v>1</c:v>
                </c:pt>
                <c:pt idx="42317">
                  <c:v>1</c:v>
                </c:pt>
                <c:pt idx="42318">
                  <c:v>1</c:v>
                </c:pt>
                <c:pt idx="42319">
                  <c:v>1</c:v>
                </c:pt>
                <c:pt idx="42320">
                  <c:v>1</c:v>
                </c:pt>
                <c:pt idx="42321">
                  <c:v>1</c:v>
                </c:pt>
                <c:pt idx="42322">
                  <c:v>1</c:v>
                </c:pt>
                <c:pt idx="42323">
                  <c:v>1</c:v>
                </c:pt>
                <c:pt idx="42324">
                  <c:v>1</c:v>
                </c:pt>
                <c:pt idx="42325">
                  <c:v>1</c:v>
                </c:pt>
                <c:pt idx="42326">
                  <c:v>1</c:v>
                </c:pt>
                <c:pt idx="42327">
                  <c:v>1</c:v>
                </c:pt>
                <c:pt idx="42328">
                  <c:v>1</c:v>
                </c:pt>
                <c:pt idx="42329">
                  <c:v>1</c:v>
                </c:pt>
                <c:pt idx="42330">
                  <c:v>1</c:v>
                </c:pt>
                <c:pt idx="42331">
                  <c:v>1</c:v>
                </c:pt>
                <c:pt idx="42332">
                  <c:v>1</c:v>
                </c:pt>
                <c:pt idx="42333">
                  <c:v>1</c:v>
                </c:pt>
                <c:pt idx="42334">
                  <c:v>1</c:v>
                </c:pt>
                <c:pt idx="42335">
                  <c:v>1</c:v>
                </c:pt>
                <c:pt idx="42336">
                  <c:v>1</c:v>
                </c:pt>
                <c:pt idx="42337">
                  <c:v>1</c:v>
                </c:pt>
                <c:pt idx="42338">
                  <c:v>1</c:v>
                </c:pt>
                <c:pt idx="42339">
                  <c:v>1</c:v>
                </c:pt>
                <c:pt idx="42340">
                  <c:v>1</c:v>
                </c:pt>
                <c:pt idx="42341">
                  <c:v>1</c:v>
                </c:pt>
                <c:pt idx="42342">
                  <c:v>1</c:v>
                </c:pt>
                <c:pt idx="42343">
                  <c:v>1</c:v>
                </c:pt>
                <c:pt idx="42344">
                  <c:v>1</c:v>
                </c:pt>
                <c:pt idx="42345">
                  <c:v>1</c:v>
                </c:pt>
                <c:pt idx="42346">
                  <c:v>1</c:v>
                </c:pt>
                <c:pt idx="42347">
                  <c:v>1</c:v>
                </c:pt>
                <c:pt idx="42348">
                  <c:v>1</c:v>
                </c:pt>
                <c:pt idx="42349">
                  <c:v>1</c:v>
                </c:pt>
                <c:pt idx="42350">
                  <c:v>1</c:v>
                </c:pt>
                <c:pt idx="42351">
                  <c:v>1</c:v>
                </c:pt>
                <c:pt idx="42352">
                  <c:v>0.16666666699999999</c:v>
                </c:pt>
                <c:pt idx="42353">
                  <c:v>1</c:v>
                </c:pt>
                <c:pt idx="42354">
                  <c:v>1</c:v>
                </c:pt>
                <c:pt idx="42355">
                  <c:v>1</c:v>
                </c:pt>
                <c:pt idx="42356">
                  <c:v>0.83333333300000001</c:v>
                </c:pt>
                <c:pt idx="42357">
                  <c:v>0.83333333300000001</c:v>
                </c:pt>
                <c:pt idx="42358">
                  <c:v>1</c:v>
                </c:pt>
                <c:pt idx="42359">
                  <c:v>1</c:v>
                </c:pt>
                <c:pt idx="42360">
                  <c:v>1</c:v>
                </c:pt>
                <c:pt idx="42361">
                  <c:v>1</c:v>
                </c:pt>
                <c:pt idx="42362">
                  <c:v>1</c:v>
                </c:pt>
                <c:pt idx="42363">
                  <c:v>1</c:v>
                </c:pt>
                <c:pt idx="42364">
                  <c:v>1</c:v>
                </c:pt>
                <c:pt idx="42365">
                  <c:v>1</c:v>
                </c:pt>
                <c:pt idx="42366">
                  <c:v>1</c:v>
                </c:pt>
                <c:pt idx="42367">
                  <c:v>1</c:v>
                </c:pt>
                <c:pt idx="42368">
                  <c:v>1</c:v>
                </c:pt>
                <c:pt idx="42369">
                  <c:v>1</c:v>
                </c:pt>
                <c:pt idx="42370">
                  <c:v>1</c:v>
                </c:pt>
                <c:pt idx="42371">
                  <c:v>1</c:v>
                </c:pt>
                <c:pt idx="42372">
                  <c:v>1</c:v>
                </c:pt>
                <c:pt idx="42373">
                  <c:v>1</c:v>
                </c:pt>
                <c:pt idx="42374">
                  <c:v>1</c:v>
                </c:pt>
                <c:pt idx="42375">
                  <c:v>1</c:v>
                </c:pt>
                <c:pt idx="42376">
                  <c:v>1</c:v>
                </c:pt>
                <c:pt idx="42377">
                  <c:v>1</c:v>
                </c:pt>
                <c:pt idx="42378">
                  <c:v>1</c:v>
                </c:pt>
                <c:pt idx="42379">
                  <c:v>1</c:v>
                </c:pt>
                <c:pt idx="42380">
                  <c:v>0.83333333300000001</c:v>
                </c:pt>
                <c:pt idx="42381">
                  <c:v>1</c:v>
                </c:pt>
                <c:pt idx="42382">
                  <c:v>1</c:v>
                </c:pt>
                <c:pt idx="42383">
                  <c:v>1</c:v>
                </c:pt>
                <c:pt idx="42384">
                  <c:v>1</c:v>
                </c:pt>
                <c:pt idx="42385">
                  <c:v>1</c:v>
                </c:pt>
                <c:pt idx="42386">
                  <c:v>1</c:v>
                </c:pt>
                <c:pt idx="42387">
                  <c:v>1</c:v>
                </c:pt>
                <c:pt idx="42388">
                  <c:v>1</c:v>
                </c:pt>
                <c:pt idx="42389">
                  <c:v>1</c:v>
                </c:pt>
                <c:pt idx="42390">
                  <c:v>1</c:v>
                </c:pt>
                <c:pt idx="42391">
                  <c:v>1</c:v>
                </c:pt>
                <c:pt idx="42392">
                  <c:v>1</c:v>
                </c:pt>
                <c:pt idx="42393">
                  <c:v>1</c:v>
                </c:pt>
                <c:pt idx="42394">
                  <c:v>1</c:v>
                </c:pt>
                <c:pt idx="42395">
                  <c:v>1</c:v>
                </c:pt>
                <c:pt idx="42396">
                  <c:v>1</c:v>
                </c:pt>
                <c:pt idx="42397">
                  <c:v>1</c:v>
                </c:pt>
                <c:pt idx="42398">
                  <c:v>1</c:v>
                </c:pt>
                <c:pt idx="42399">
                  <c:v>1</c:v>
                </c:pt>
                <c:pt idx="42400">
                  <c:v>1</c:v>
                </c:pt>
                <c:pt idx="42401">
                  <c:v>1</c:v>
                </c:pt>
                <c:pt idx="42402">
                  <c:v>1</c:v>
                </c:pt>
                <c:pt idx="42403">
                  <c:v>1</c:v>
                </c:pt>
                <c:pt idx="42404">
                  <c:v>1</c:v>
                </c:pt>
                <c:pt idx="42405">
                  <c:v>1</c:v>
                </c:pt>
                <c:pt idx="42406">
                  <c:v>0.83333333300000001</c:v>
                </c:pt>
                <c:pt idx="42407">
                  <c:v>1</c:v>
                </c:pt>
                <c:pt idx="42408">
                  <c:v>1</c:v>
                </c:pt>
                <c:pt idx="42409">
                  <c:v>1</c:v>
                </c:pt>
                <c:pt idx="42410">
                  <c:v>1</c:v>
                </c:pt>
                <c:pt idx="42411">
                  <c:v>1</c:v>
                </c:pt>
                <c:pt idx="42412">
                  <c:v>1</c:v>
                </c:pt>
                <c:pt idx="42413">
                  <c:v>0.83333333300000001</c:v>
                </c:pt>
                <c:pt idx="42414">
                  <c:v>1</c:v>
                </c:pt>
                <c:pt idx="42415">
                  <c:v>1</c:v>
                </c:pt>
                <c:pt idx="42416">
                  <c:v>1</c:v>
                </c:pt>
                <c:pt idx="42417">
                  <c:v>1</c:v>
                </c:pt>
                <c:pt idx="42418">
                  <c:v>1</c:v>
                </c:pt>
                <c:pt idx="42419">
                  <c:v>1</c:v>
                </c:pt>
                <c:pt idx="42420">
                  <c:v>0.83333333300000001</c:v>
                </c:pt>
                <c:pt idx="42421">
                  <c:v>1</c:v>
                </c:pt>
                <c:pt idx="42422">
                  <c:v>1</c:v>
                </c:pt>
                <c:pt idx="42423">
                  <c:v>1</c:v>
                </c:pt>
                <c:pt idx="42424">
                  <c:v>1</c:v>
                </c:pt>
                <c:pt idx="42425">
                  <c:v>1</c:v>
                </c:pt>
                <c:pt idx="42426">
                  <c:v>1</c:v>
                </c:pt>
                <c:pt idx="42427">
                  <c:v>1</c:v>
                </c:pt>
                <c:pt idx="42428">
                  <c:v>1</c:v>
                </c:pt>
                <c:pt idx="42429">
                  <c:v>1</c:v>
                </c:pt>
                <c:pt idx="42430">
                  <c:v>1</c:v>
                </c:pt>
                <c:pt idx="42431">
                  <c:v>1</c:v>
                </c:pt>
                <c:pt idx="42432">
                  <c:v>1</c:v>
                </c:pt>
                <c:pt idx="42433">
                  <c:v>1</c:v>
                </c:pt>
                <c:pt idx="42434">
                  <c:v>1</c:v>
                </c:pt>
                <c:pt idx="42435">
                  <c:v>1</c:v>
                </c:pt>
                <c:pt idx="42436">
                  <c:v>1</c:v>
                </c:pt>
                <c:pt idx="42437">
                  <c:v>1</c:v>
                </c:pt>
                <c:pt idx="42438">
                  <c:v>1</c:v>
                </c:pt>
                <c:pt idx="42439">
                  <c:v>1</c:v>
                </c:pt>
                <c:pt idx="42440">
                  <c:v>1</c:v>
                </c:pt>
                <c:pt idx="42441">
                  <c:v>1</c:v>
                </c:pt>
                <c:pt idx="42442">
                  <c:v>1</c:v>
                </c:pt>
                <c:pt idx="42443">
                  <c:v>1</c:v>
                </c:pt>
                <c:pt idx="42444">
                  <c:v>1</c:v>
                </c:pt>
                <c:pt idx="42445">
                  <c:v>1</c:v>
                </c:pt>
                <c:pt idx="42446">
                  <c:v>1</c:v>
                </c:pt>
                <c:pt idx="42447">
                  <c:v>1</c:v>
                </c:pt>
                <c:pt idx="42448">
                  <c:v>1</c:v>
                </c:pt>
                <c:pt idx="42449">
                  <c:v>1</c:v>
                </c:pt>
                <c:pt idx="42450">
                  <c:v>1</c:v>
                </c:pt>
                <c:pt idx="42451">
                  <c:v>1</c:v>
                </c:pt>
                <c:pt idx="42452">
                  <c:v>0.83333333300000001</c:v>
                </c:pt>
                <c:pt idx="42453">
                  <c:v>1</c:v>
                </c:pt>
                <c:pt idx="42454">
                  <c:v>1</c:v>
                </c:pt>
                <c:pt idx="42455">
                  <c:v>1</c:v>
                </c:pt>
                <c:pt idx="42456">
                  <c:v>1</c:v>
                </c:pt>
                <c:pt idx="42457">
                  <c:v>1</c:v>
                </c:pt>
                <c:pt idx="42458">
                  <c:v>1</c:v>
                </c:pt>
                <c:pt idx="42459">
                  <c:v>1</c:v>
                </c:pt>
                <c:pt idx="42460">
                  <c:v>1</c:v>
                </c:pt>
                <c:pt idx="42461">
                  <c:v>1</c:v>
                </c:pt>
                <c:pt idx="42462">
                  <c:v>1</c:v>
                </c:pt>
                <c:pt idx="42463">
                  <c:v>1</c:v>
                </c:pt>
                <c:pt idx="42464">
                  <c:v>1</c:v>
                </c:pt>
                <c:pt idx="42465">
                  <c:v>1</c:v>
                </c:pt>
                <c:pt idx="42466">
                  <c:v>1</c:v>
                </c:pt>
                <c:pt idx="42467">
                  <c:v>1</c:v>
                </c:pt>
                <c:pt idx="42468">
                  <c:v>1</c:v>
                </c:pt>
                <c:pt idx="42469">
                  <c:v>1</c:v>
                </c:pt>
                <c:pt idx="42470">
                  <c:v>1</c:v>
                </c:pt>
                <c:pt idx="42471">
                  <c:v>1</c:v>
                </c:pt>
                <c:pt idx="42472">
                  <c:v>1</c:v>
                </c:pt>
                <c:pt idx="42473">
                  <c:v>1</c:v>
                </c:pt>
                <c:pt idx="42474">
                  <c:v>1</c:v>
                </c:pt>
                <c:pt idx="42475">
                  <c:v>1</c:v>
                </c:pt>
                <c:pt idx="42476">
                  <c:v>1</c:v>
                </c:pt>
                <c:pt idx="42477">
                  <c:v>1</c:v>
                </c:pt>
                <c:pt idx="42478">
                  <c:v>1</c:v>
                </c:pt>
                <c:pt idx="42479">
                  <c:v>1</c:v>
                </c:pt>
                <c:pt idx="42480">
                  <c:v>1</c:v>
                </c:pt>
                <c:pt idx="42481">
                  <c:v>1</c:v>
                </c:pt>
                <c:pt idx="42482">
                  <c:v>1</c:v>
                </c:pt>
                <c:pt idx="42483">
                  <c:v>1</c:v>
                </c:pt>
                <c:pt idx="42484">
                  <c:v>1</c:v>
                </c:pt>
                <c:pt idx="42485">
                  <c:v>1</c:v>
                </c:pt>
                <c:pt idx="42486">
                  <c:v>1</c:v>
                </c:pt>
                <c:pt idx="42487">
                  <c:v>1</c:v>
                </c:pt>
                <c:pt idx="42488">
                  <c:v>1</c:v>
                </c:pt>
                <c:pt idx="42489">
                  <c:v>1</c:v>
                </c:pt>
                <c:pt idx="42490">
                  <c:v>1</c:v>
                </c:pt>
                <c:pt idx="42491">
                  <c:v>1</c:v>
                </c:pt>
                <c:pt idx="42492">
                  <c:v>1</c:v>
                </c:pt>
                <c:pt idx="42493">
                  <c:v>0.83333333300000001</c:v>
                </c:pt>
                <c:pt idx="42494">
                  <c:v>1</c:v>
                </c:pt>
                <c:pt idx="42495">
                  <c:v>1</c:v>
                </c:pt>
                <c:pt idx="42496">
                  <c:v>1</c:v>
                </c:pt>
                <c:pt idx="42497">
                  <c:v>1</c:v>
                </c:pt>
                <c:pt idx="42498">
                  <c:v>1</c:v>
                </c:pt>
                <c:pt idx="42499">
                  <c:v>1</c:v>
                </c:pt>
                <c:pt idx="42500">
                  <c:v>1</c:v>
                </c:pt>
                <c:pt idx="42501">
                  <c:v>1</c:v>
                </c:pt>
                <c:pt idx="42502">
                  <c:v>1</c:v>
                </c:pt>
                <c:pt idx="42503">
                  <c:v>1</c:v>
                </c:pt>
                <c:pt idx="42504">
                  <c:v>1</c:v>
                </c:pt>
                <c:pt idx="42505">
                  <c:v>1</c:v>
                </c:pt>
                <c:pt idx="42506">
                  <c:v>1</c:v>
                </c:pt>
                <c:pt idx="42507">
                  <c:v>1</c:v>
                </c:pt>
                <c:pt idx="42508">
                  <c:v>1</c:v>
                </c:pt>
                <c:pt idx="42509">
                  <c:v>1</c:v>
                </c:pt>
                <c:pt idx="42510">
                  <c:v>1</c:v>
                </c:pt>
                <c:pt idx="42511">
                  <c:v>1</c:v>
                </c:pt>
                <c:pt idx="42512">
                  <c:v>1</c:v>
                </c:pt>
                <c:pt idx="42513">
                  <c:v>1</c:v>
                </c:pt>
                <c:pt idx="42514">
                  <c:v>1</c:v>
                </c:pt>
                <c:pt idx="42515">
                  <c:v>1</c:v>
                </c:pt>
                <c:pt idx="42516">
                  <c:v>1</c:v>
                </c:pt>
                <c:pt idx="42517">
                  <c:v>1</c:v>
                </c:pt>
                <c:pt idx="42518">
                  <c:v>1</c:v>
                </c:pt>
                <c:pt idx="42519">
                  <c:v>1</c:v>
                </c:pt>
                <c:pt idx="42520">
                  <c:v>1</c:v>
                </c:pt>
                <c:pt idx="42521">
                  <c:v>1</c:v>
                </c:pt>
                <c:pt idx="42522">
                  <c:v>1</c:v>
                </c:pt>
                <c:pt idx="42523">
                  <c:v>0.83333333300000001</c:v>
                </c:pt>
                <c:pt idx="42524">
                  <c:v>1</c:v>
                </c:pt>
                <c:pt idx="42525">
                  <c:v>1</c:v>
                </c:pt>
                <c:pt idx="42526">
                  <c:v>1</c:v>
                </c:pt>
                <c:pt idx="42527">
                  <c:v>1</c:v>
                </c:pt>
                <c:pt idx="42528">
                  <c:v>1</c:v>
                </c:pt>
                <c:pt idx="42529">
                  <c:v>1</c:v>
                </c:pt>
                <c:pt idx="42530">
                  <c:v>1</c:v>
                </c:pt>
                <c:pt idx="42531">
                  <c:v>1</c:v>
                </c:pt>
                <c:pt idx="42532">
                  <c:v>1</c:v>
                </c:pt>
                <c:pt idx="42533">
                  <c:v>1</c:v>
                </c:pt>
                <c:pt idx="42534">
                  <c:v>1</c:v>
                </c:pt>
                <c:pt idx="42535">
                  <c:v>1</c:v>
                </c:pt>
                <c:pt idx="42536">
                  <c:v>1</c:v>
                </c:pt>
                <c:pt idx="42537">
                  <c:v>1</c:v>
                </c:pt>
                <c:pt idx="42538">
                  <c:v>1</c:v>
                </c:pt>
                <c:pt idx="42539">
                  <c:v>1</c:v>
                </c:pt>
                <c:pt idx="42540">
                  <c:v>1</c:v>
                </c:pt>
                <c:pt idx="42541">
                  <c:v>1</c:v>
                </c:pt>
                <c:pt idx="42542">
                  <c:v>1</c:v>
                </c:pt>
                <c:pt idx="42543">
                  <c:v>1</c:v>
                </c:pt>
                <c:pt idx="42544">
                  <c:v>1</c:v>
                </c:pt>
                <c:pt idx="42545">
                  <c:v>1</c:v>
                </c:pt>
                <c:pt idx="42546">
                  <c:v>1</c:v>
                </c:pt>
                <c:pt idx="42547">
                  <c:v>1</c:v>
                </c:pt>
                <c:pt idx="42548">
                  <c:v>1</c:v>
                </c:pt>
                <c:pt idx="42549">
                  <c:v>1</c:v>
                </c:pt>
                <c:pt idx="42550">
                  <c:v>1</c:v>
                </c:pt>
                <c:pt idx="42551">
                  <c:v>1</c:v>
                </c:pt>
                <c:pt idx="42552">
                  <c:v>1</c:v>
                </c:pt>
                <c:pt idx="42553">
                  <c:v>1</c:v>
                </c:pt>
                <c:pt idx="42554">
                  <c:v>1</c:v>
                </c:pt>
                <c:pt idx="42555">
                  <c:v>0.83333333300000001</c:v>
                </c:pt>
                <c:pt idx="42556">
                  <c:v>1</c:v>
                </c:pt>
                <c:pt idx="42557">
                  <c:v>1</c:v>
                </c:pt>
                <c:pt idx="42558">
                  <c:v>1</c:v>
                </c:pt>
                <c:pt idx="42559">
                  <c:v>0.83333333300000001</c:v>
                </c:pt>
                <c:pt idx="42560">
                  <c:v>1</c:v>
                </c:pt>
                <c:pt idx="42561">
                  <c:v>1</c:v>
                </c:pt>
                <c:pt idx="42562">
                  <c:v>1</c:v>
                </c:pt>
                <c:pt idx="42563">
                  <c:v>1</c:v>
                </c:pt>
                <c:pt idx="42564">
                  <c:v>0.83333333300000001</c:v>
                </c:pt>
                <c:pt idx="42565">
                  <c:v>1</c:v>
                </c:pt>
                <c:pt idx="42566">
                  <c:v>1</c:v>
                </c:pt>
                <c:pt idx="42567">
                  <c:v>1</c:v>
                </c:pt>
                <c:pt idx="42568">
                  <c:v>1</c:v>
                </c:pt>
                <c:pt idx="42569">
                  <c:v>1</c:v>
                </c:pt>
                <c:pt idx="42570">
                  <c:v>1</c:v>
                </c:pt>
                <c:pt idx="42571">
                  <c:v>1</c:v>
                </c:pt>
                <c:pt idx="42572">
                  <c:v>1</c:v>
                </c:pt>
                <c:pt idx="42573">
                  <c:v>1</c:v>
                </c:pt>
                <c:pt idx="42574">
                  <c:v>1</c:v>
                </c:pt>
                <c:pt idx="42575">
                  <c:v>1</c:v>
                </c:pt>
                <c:pt idx="42576">
                  <c:v>1</c:v>
                </c:pt>
                <c:pt idx="42577">
                  <c:v>1</c:v>
                </c:pt>
                <c:pt idx="42578">
                  <c:v>1</c:v>
                </c:pt>
                <c:pt idx="42579">
                  <c:v>1</c:v>
                </c:pt>
                <c:pt idx="42580">
                  <c:v>1</c:v>
                </c:pt>
                <c:pt idx="42581">
                  <c:v>1</c:v>
                </c:pt>
                <c:pt idx="42582">
                  <c:v>1</c:v>
                </c:pt>
                <c:pt idx="42583">
                  <c:v>1</c:v>
                </c:pt>
                <c:pt idx="42584">
                  <c:v>1</c:v>
                </c:pt>
                <c:pt idx="42585">
                  <c:v>1</c:v>
                </c:pt>
                <c:pt idx="42586">
                  <c:v>1</c:v>
                </c:pt>
                <c:pt idx="42587">
                  <c:v>1</c:v>
                </c:pt>
                <c:pt idx="42588">
                  <c:v>0.83333333300000001</c:v>
                </c:pt>
                <c:pt idx="42589">
                  <c:v>1</c:v>
                </c:pt>
                <c:pt idx="42590">
                  <c:v>1</c:v>
                </c:pt>
                <c:pt idx="42591">
                  <c:v>1</c:v>
                </c:pt>
                <c:pt idx="42592">
                  <c:v>1</c:v>
                </c:pt>
                <c:pt idx="42593">
                  <c:v>1</c:v>
                </c:pt>
                <c:pt idx="42594">
                  <c:v>1</c:v>
                </c:pt>
                <c:pt idx="42595">
                  <c:v>1</c:v>
                </c:pt>
                <c:pt idx="42596">
                  <c:v>1</c:v>
                </c:pt>
                <c:pt idx="42597">
                  <c:v>1</c:v>
                </c:pt>
                <c:pt idx="42598">
                  <c:v>1</c:v>
                </c:pt>
                <c:pt idx="42599">
                  <c:v>1</c:v>
                </c:pt>
                <c:pt idx="42600">
                  <c:v>1</c:v>
                </c:pt>
                <c:pt idx="42601">
                  <c:v>1</c:v>
                </c:pt>
                <c:pt idx="42602">
                  <c:v>1</c:v>
                </c:pt>
                <c:pt idx="42603">
                  <c:v>1</c:v>
                </c:pt>
                <c:pt idx="42604">
                  <c:v>1</c:v>
                </c:pt>
                <c:pt idx="42605">
                  <c:v>1</c:v>
                </c:pt>
                <c:pt idx="42606">
                  <c:v>1</c:v>
                </c:pt>
                <c:pt idx="42607">
                  <c:v>1</c:v>
                </c:pt>
                <c:pt idx="42608">
                  <c:v>1</c:v>
                </c:pt>
                <c:pt idx="42609">
                  <c:v>1</c:v>
                </c:pt>
                <c:pt idx="42610">
                  <c:v>1</c:v>
                </c:pt>
                <c:pt idx="42611">
                  <c:v>1</c:v>
                </c:pt>
                <c:pt idx="42612">
                  <c:v>1</c:v>
                </c:pt>
                <c:pt idx="42613">
                  <c:v>1</c:v>
                </c:pt>
                <c:pt idx="42614">
                  <c:v>1</c:v>
                </c:pt>
                <c:pt idx="42615">
                  <c:v>1</c:v>
                </c:pt>
                <c:pt idx="42616">
                  <c:v>1</c:v>
                </c:pt>
                <c:pt idx="42617">
                  <c:v>1</c:v>
                </c:pt>
                <c:pt idx="42618">
                  <c:v>1</c:v>
                </c:pt>
                <c:pt idx="42619">
                  <c:v>1</c:v>
                </c:pt>
                <c:pt idx="42620">
                  <c:v>1</c:v>
                </c:pt>
                <c:pt idx="42621">
                  <c:v>0.83333333300000001</c:v>
                </c:pt>
                <c:pt idx="42622">
                  <c:v>1</c:v>
                </c:pt>
                <c:pt idx="42623">
                  <c:v>1</c:v>
                </c:pt>
                <c:pt idx="42624">
                  <c:v>0.83333333300000001</c:v>
                </c:pt>
                <c:pt idx="42625">
                  <c:v>1</c:v>
                </c:pt>
                <c:pt idx="42626">
                  <c:v>1</c:v>
                </c:pt>
                <c:pt idx="42627">
                  <c:v>1</c:v>
                </c:pt>
                <c:pt idx="42628">
                  <c:v>1</c:v>
                </c:pt>
                <c:pt idx="42629">
                  <c:v>1</c:v>
                </c:pt>
                <c:pt idx="42630">
                  <c:v>1</c:v>
                </c:pt>
                <c:pt idx="42631">
                  <c:v>1</c:v>
                </c:pt>
                <c:pt idx="42632">
                  <c:v>1</c:v>
                </c:pt>
                <c:pt idx="42633">
                  <c:v>1</c:v>
                </c:pt>
                <c:pt idx="42634">
                  <c:v>1</c:v>
                </c:pt>
                <c:pt idx="42635">
                  <c:v>1</c:v>
                </c:pt>
                <c:pt idx="42636">
                  <c:v>1</c:v>
                </c:pt>
                <c:pt idx="42637">
                  <c:v>0.83333333300000001</c:v>
                </c:pt>
                <c:pt idx="42638">
                  <c:v>0.16666666699999999</c:v>
                </c:pt>
                <c:pt idx="42639">
                  <c:v>1</c:v>
                </c:pt>
                <c:pt idx="42640">
                  <c:v>0.83333333300000001</c:v>
                </c:pt>
                <c:pt idx="42641">
                  <c:v>1</c:v>
                </c:pt>
                <c:pt idx="42642">
                  <c:v>1</c:v>
                </c:pt>
                <c:pt idx="42643">
                  <c:v>1</c:v>
                </c:pt>
                <c:pt idx="42644">
                  <c:v>1</c:v>
                </c:pt>
                <c:pt idx="42645">
                  <c:v>1</c:v>
                </c:pt>
                <c:pt idx="42646">
                  <c:v>1</c:v>
                </c:pt>
                <c:pt idx="42647">
                  <c:v>1</c:v>
                </c:pt>
                <c:pt idx="42648">
                  <c:v>1</c:v>
                </c:pt>
                <c:pt idx="42649">
                  <c:v>1</c:v>
                </c:pt>
                <c:pt idx="42650">
                  <c:v>1</c:v>
                </c:pt>
                <c:pt idx="42651">
                  <c:v>1</c:v>
                </c:pt>
                <c:pt idx="42652">
                  <c:v>1</c:v>
                </c:pt>
                <c:pt idx="42653">
                  <c:v>1</c:v>
                </c:pt>
                <c:pt idx="42654">
                  <c:v>1</c:v>
                </c:pt>
                <c:pt idx="42655">
                  <c:v>1</c:v>
                </c:pt>
                <c:pt idx="42656">
                  <c:v>1</c:v>
                </c:pt>
                <c:pt idx="42657">
                  <c:v>1</c:v>
                </c:pt>
                <c:pt idx="42658">
                  <c:v>1</c:v>
                </c:pt>
                <c:pt idx="42659">
                  <c:v>1</c:v>
                </c:pt>
                <c:pt idx="42660">
                  <c:v>1</c:v>
                </c:pt>
                <c:pt idx="42661">
                  <c:v>0.83333333300000001</c:v>
                </c:pt>
                <c:pt idx="42662">
                  <c:v>1</c:v>
                </c:pt>
                <c:pt idx="42663">
                  <c:v>1</c:v>
                </c:pt>
                <c:pt idx="42664">
                  <c:v>1</c:v>
                </c:pt>
                <c:pt idx="42665">
                  <c:v>1</c:v>
                </c:pt>
                <c:pt idx="42666">
                  <c:v>0.83333333300000001</c:v>
                </c:pt>
                <c:pt idx="42667">
                  <c:v>1</c:v>
                </c:pt>
                <c:pt idx="42668">
                  <c:v>1</c:v>
                </c:pt>
                <c:pt idx="42669">
                  <c:v>1</c:v>
                </c:pt>
                <c:pt idx="42670">
                  <c:v>1</c:v>
                </c:pt>
                <c:pt idx="42671">
                  <c:v>1</c:v>
                </c:pt>
                <c:pt idx="42672">
                  <c:v>1</c:v>
                </c:pt>
                <c:pt idx="42673">
                  <c:v>1</c:v>
                </c:pt>
                <c:pt idx="42674">
                  <c:v>1</c:v>
                </c:pt>
                <c:pt idx="42675">
                  <c:v>1</c:v>
                </c:pt>
                <c:pt idx="42676">
                  <c:v>1</c:v>
                </c:pt>
                <c:pt idx="42677">
                  <c:v>1</c:v>
                </c:pt>
                <c:pt idx="42678">
                  <c:v>1</c:v>
                </c:pt>
                <c:pt idx="42679">
                  <c:v>1</c:v>
                </c:pt>
                <c:pt idx="42680">
                  <c:v>1</c:v>
                </c:pt>
                <c:pt idx="42681">
                  <c:v>1</c:v>
                </c:pt>
                <c:pt idx="42682">
                  <c:v>1</c:v>
                </c:pt>
                <c:pt idx="42683">
                  <c:v>1</c:v>
                </c:pt>
                <c:pt idx="42684">
                  <c:v>1</c:v>
                </c:pt>
                <c:pt idx="42685">
                  <c:v>1</c:v>
                </c:pt>
                <c:pt idx="42686">
                  <c:v>0.83333333300000001</c:v>
                </c:pt>
                <c:pt idx="42687">
                  <c:v>1</c:v>
                </c:pt>
                <c:pt idx="42688">
                  <c:v>1</c:v>
                </c:pt>
                <c:pt idx="42689">
                  <c:v>1</c:v>
                </c:pt>
                <c:pt idx="42690">
                  <c:v>1</c:v>
                </c:pt>
                <c:pt idx="42691">
                  <c:v>1</c:v>
                </c:pt>
                <c:pt idx="42692">
                  <c:v>1</c:v>
                </c:pt>
                <c:pt idx="42693">
                  <c:v>0.83333333300000001</c:v>
                </c:pt>
                <c:pt idx="42694">
                  <c:v>1</c:v>
                </c:pt>
                <c:pt idx="42695">
                  <c:v>1</c:v>
                </c:pt>
                <c:pt idx="42696">
                  <c:v>1</c:v>
                </c:pt>
                <c:pt idx="42697">
                  <c:v>1</c:v>
                </c:pt>
                <c:pt idx="42698">
                  <c:v>1</c:v>
                </c:pt>
                <c:pt idx="42699">
                  <c:v>1</c:v>
                </c:pt>
                <c:pt idx="42700">
                  <c:v>1</c:v>
                </c:pt>
                <c:pt idx="42701">
                  <c:v>1</c:v>
                </c:pt>
                <c:pt idx="42702">
                  <c:v>1</c:v>
                </c:pt>
                <c:pt idx="42703">
                  <c:v>1</c:v>
                </c:pt>
                <c:pt idx="42704">
                  <c:v>1</c:v>
                </c:pt>
                <c:pt idx="42705">
                  <c:v>1</c:v>
                </c:pt>
                <c:pt idx="42706">
                  <c:v>1</c:v>
                </c:pt>
                <c:pt idx="42707">
                  <c:v>1</c:v>
                </c:pt>
                <c:pt idx="42708">
                  <c:v>1</c:v>
                </c:pt>
                <c:pt idx="42709">
                  <c:v>0.83333333300000001</c:v>
                </c:pt>
                <c:pt idx="42710">
                  <c:v>1</c:v>
                </c:pt>
                <c:pt idx="42711">
                  <c:v>1</c:v>
                </c:pt>
                <c:pt idx="42712">
                  <c:v>1</c:v>
                </c:pt>
                <c:pt idx="42713">
                  <c:v>1</c:v>
                </c:pt>
                <c:pt idx="42714">
                  <c:v>0.83333333300000001</c:v>
                </c:pt>
                <c:pt idx="42715">
                  <c:v>1</c:v>
                </c:pt>
                <c:pt idx="42716">
                  <c:v>1</c:v>
                </c:pt>
                <c:pt idx="42717">
                  <c:v>0.83333333300000001</c:v>
                </c:pt>
                <c:pt idx="42718">
                  <c:v>1</c:v>
                </c:pt>
                <c:pt idx="42719">
                  <c:v>1</c:v>
                </c:pt>
                <c:pt idx="42720">
                  <c:v>1</c:v>
                </c:pt>
                <c:pt idx="42721">
                  <c:v>1</c:v>
                </c:pt>
                <c:pt idx="42722">
                  <c:v>1</c:v>
                </c:pt>
                <c:pt idx="42723">
                  <c:v>1</c:v>
                </c:pt>
                <c:pt idx="42724">
                  <c:v>1</c:v>
                </c:pt>
                <c:pt idx="42725">
                  <c:v>1</c:v>
                </c:pt>
                <c:pt idx="42726">
                  <c:v>1</c:v>
                </c:pt>
                <c:pt idx="42727">
                  <c:v>1</c:v>
                </c:pt>
                <c:pt idx="42728">
                  <c:v>1</c:v>
                </c:pt>
                <c:pt idx="42729">
                  <c:v>1</c:v>
                </c:pt>
                <c:pt idx="42730">
                  <c:v>1</c:v>
                </c:pt>
                <c:pt idx="42731">
                  <c:v>1</c:v>
                </c:pt>
                <c:pt idx="42732">
                  <c:v>1</c:v>
                </c:pt>
                <c:pt idx="42733">
                  <c:v>1</c:v>
                </c:pt>
                <c:pt idx="42734">
                  <c:v>1</c:v>
                </c:pt>
                <c:pt idx="42735">
                  <c:v>1</c:v>
                </c:pt>
                <c:pt idx="42736">
                  <c:v>1</c:v>
                </c:pt>
                <c:pt idx="42737">
                  <c:v>1</c:v>
                </c:pt>
                <c:pt idx="42738">
                  <c:v>1</c:v>
                </c:pt>
                <c:pt idx="42739">
                  <c:v>1</c:v>
                </c:pt>
                <c:pt idx="42740">
                  <c:v>1</c:v>
                </c:pt>
                <c:pt idx="42741">
                  <c:v>0.83333333300000001</c:v>
                </c:pt>
                <c:pt idx="42742">
                  <c:v>1</c:v>
                </c:pt>
                <c:pt idx="42743">
                  <c:v>0.83333333300000001</c:v>
                </c:pt>
                <c:pt idx="42744">
                  <c:v>1</c:v>
                </c:pt>
                <c:pt idx="42745">
                  <c:v>1</c:v>
                </c:pt>
                <c:pt idx="42746">
                  <c:v>1</c:v>
                </c:pt>
                <c:pt idx="42747">
                  <c:v>1</c:v>
                </c:pt>
                <c:pt idx="42748">
                  <c:v>1</c:v>
                </c:pt>
                <c:pt idx="42749">
                  <c:v>1</c:v>
                </c:pt>
                <c:pt idx="42750">
                  <c:v>1</c:v>
                </c:pt>
                <c:pt idx="42751">
                  <c:v>1</c:v>
                </c:pt>
                <c:pt idx="42752">
                  <c:v>1</c:v>
                </c:pt>
                <c:pt idx="42753">
                  <c:v>1</c:v>
                </c:pt>
                <c:pt idx="42754">
                  <c:v>1</c:v>
                </c:pt>
                <c:pt idx="42755">
                  <c:v>1</c:v>
                </c:pt>
                <c:pt idx="42756">
                  <c:v>1</c:v>
                </c:pt>
                <c:pt idx="42757">
                  <c:v>1</c:v>
                </c:pt>
                <c:pt idx="42758">
                  <c:v>1</c:v>
                </c:pt>
                <c:pt idx="42759">
                  <c:v>1</c:v>
                </c:pt>
                <c:pt idx="42760">
                  <c:v>1</c:v>
                </c:pt>
                <c:pt idx="42761">
                  <c:v>1</c:v>
                </c:pt>
                <c:pt idx="42762">
                  <c:v>1</c:v>
                </c:pt>
                <c:pt idx="42763">
                  <c:v>1</c:v>
                </c:pt>
                <c:pt idx="42764">
                  <c:v>0.83333333300000001</c:v>
                </c:pt>
                <c:pt idx="42765">
                  <c:v>1</c:v>
                </c:pt>
                <c:pt idx="42766">
                  <c:v>1</c:v>
                </c:pt>
                <c:pt idx="42767">
                  <c:v>1</c:v>
                </c:pt>
                <c:pt idx="42768">
                  <c:v>1</c:v>
                </c:pt>
                <c:pt idx="42769">
                  <c:v>1</c:v>
                </c:pt>
                <c:pt idx="42770">
                  <c:v>1</c:v>
                </c:pt>
                <c:pt idx="42771">
                  <c:v>1</c:v>
                </c:pt>
                <c:pt idx="42772">
                  <c:v>1</c:v>
                </c:pt>
                <c:pt idx="42773">
                  <c:v>1</c:v>
                </c:pt>
                <c:pt idx="42774">
                  <c:v>1</c:v>
                </c:pt>
                <c:pt idx="42775">
                  <c:v>1</c:v>
                </c:pt>
                <c:pt idx="42776">
                  <c:v>1</c:v>
                </c:pt>
                <c:pt idx="42777">
                  <c:v>1</c:v>
                </c:pt>
                <c:pt idx="42778">
                  <c:v>1</c:v>
                </c:pt>
                <c:pt idx="42779">
                  <c:v>1</c:v>
                </c:pt>
                <c:pt idx="42780">
                  <c:v>1</c:v>
                </c:pt>
                <c:pt idx="42781">
                  <c:v>1</c:v>
                </c:pt>
                <c:pt idx="42782">
                  <c:v>1</c:v>
                </c:pt>
                <c:pt idx="42783">
                  <c:v>1</c:v>
                </c:pt>
                <c:pt idx="42784">
                  <c:v>1</c:v>
                </c:pt>
                <c:pt idx="42785">
                  <c:v>1</c:v>
                </c:pt>
                <c:pt idx="42786">
                  <c:v>1</c:v>
                </c:pt>
                <c:pt idx="42787">
                  <c:v>1</c:v>
                </c:pt>
                <c:pt idx="42788">
                  <c:v>1</c:v>
                </c:pt>
                <c:pt idx="42789">
                  <c:v>1</c:v>
                </c:pt>
                <c:pt idx="42790">
                  <c:v>1</c:v>
                </c:pt>
                <c:pt idx="42791">
                  <c:v>1</c:v>
                </c:pt>
                <c:pt idx="42792">
                  <c:v>1</c:v>
                </c:pt>
                <c:pt idx="42793">
                  <c:v>1</c:v>
                </c:pt>
                <c:pt idx="42794">
                  <c:v>1</c:v>
                </c:pt>
                <c:pt idx="42795">
                  <c:v>1</c:v>
                </c:pt>
                <c:pt idx="42796">
                  <c:v>0.83333333300000001</c:v>
                </c:pt>
                <c:pt idx="42797">
                  <c:v>1</c:v>
                </c:pt>
                <c:pt idx="42798">
                  <c:v>1</c:v>
                </c:pt>
                <c:pt idx="42799">
                  <c:v>1</c:v>
                </c:pt>
                <c:pt idx="42800">
                  <c:v>1</c:v>
                </c:pt>
                <c:pt idx="42801">
                  <c:v>1</c:v>
                </c:pt>
                <c:pt idx="42802">
                  <c:v>1</c:v>
                </c:pt>
                <c:pt idx="42803">
                  <c:v>1</c:v>
                </c:pt>
                <c:pt idx="42804">
                  <c:v>1</c:v>
                </c:pt>
                <c:pt idx="42805">
                  <c:v>1</c:v>
                </c:pt>
                <c:pt idx="42806">
                  <c:v>1</c:v>
                </c:pt>
                <c:pt idx="42807">
                  <c:v>1</c:v>
                </c:pt>
                <c:pt idx="42808">
                  <c:v>1</c:v>
                </c:pt>
                <c:pt idx="42809">
                  <c:v>1</c:v>
                </c:pt>
                <c:pt idx="42810">
                  <c:v>1</c:v>
                </c:pt>
                <c:pt idx="42811">
                  <c:v>1</c:v>
                </c:pt>
                <c:pt idx="42812">
                  <c:v>1</c:v>
                </c:pt>
                <c:pt idx="42813">
                  <c:v>1</c:v>
                </c:pt>
                <c:pt idx="42814">
                  <c:v>1</c:v>
                </c:pt>
                <c:pt idx="42815">
                  <c:v>1</c:v>
                </c:pt>
                <c:pt idx="42816">
                  <c:v>0.83333333300000001</c:v>
                </c:pt>
                <c:pt idx="42817">
                  <c:v>1</c:v>
                </c:pt>
                <c:pt idx="42818">
                  <c:v>1</c:v>
                </c:pt>
                <c:pt idx="42819">
                  <c:v>1</c:v>
                </c:pt>
                <c:pt idx="42820">
                  <c:v>1</c:v>
                </c:pt>
                <c:pt idx="42821">
                  <c:v>1</c:v>
                </c:pt>
                <c:pt idx="42822">
                  <c:v>1</c:v>
                </c:pt>
                <c:pt idx="42823">
                  <c:v>1</c:v>
                </c:pt>
                <c:pt idx="42824">
                  <c:v>1</c:v>
                </c:pt>
                <c:pt idx="42825">
                  <c:v>1</c:v>
                </c:pt>
                <c:pt idx="42826">
                  <c:v>1</c:v>
                </c:pt>
                <c:pt idx="42827">
                  <c:v>1</c:v>
                </c:pt>
                <c:pt idx="42828">
                  <c:v>1</c:v>
                </c:pt>
                <c:pt idx="42829">
                  <c:v>1</c:v>
                </c:pt>
                <c:pt idx="42830">
                  <c:v>1</c:v>
                </c:pt>
                <c:pt idx="42831">
                  <c:v>1</c:v>
                </c:pt>
                <c:pt idx="42832">
                  <c:v>1</c:v>
                </c:pt>
                <c:pt idx="42833">
                  <c:v>0.83333333300000001</c:v>
                </c:pt>
                <c:pt idx="42834">
                  <c:v>1</c:v>
                </c:pt>
                <c:pt idx="42835">
                  <c:v>1</c:v>
                </c:pt>
                <c:pt idx="42836">
                  <c:v>0.83333333300000001</c:v>
                </c:pt>
                <c:pt idx="42837">
                  <c:v>1</c:v>
                </c:pt>
                <c:pt idx="42838">
                  <c:v>1</c:v>
                </c:pt>
                <c:pt idx="42839">
                  <c:v>1</c:v>
                </c:pt>
                <c:pt idx="42840">
                  <c:v>1</c:v>
                </c:pt>
                <c:pt idx="42841">
                  <c:v>1</c:v>
                </c:pt>
                <c:pt idx="42842">
                  <c:v>1</c:v>
                </c:pt>
                <c:pt idx="42843">
                  <c:v>1</c:v>
                </c:pt>
                <c:pt idx="42844">
                  <c:v>1</c:v>
                </c:pt>
                <c:pt idx="42845">
                  <c:v>1</c:v>
                </c:pt>
                <c:pt idx="42846">
                  <c:v>1</c:v>
                </c:pt>
                <c:pt idx="42847">
                  <c:v>1</c:v>
                </c:pt>
                <c:pt idx="42848">
                  <c:v>1</c:v>
                </c:pt>
                <c:pt idx="42849">
                  <c:v>1</c:v>
                </c:pt>
                <c:pt idx="42850">
                  <c:v>1</c:v>
                </c:pt>
                <c:pt idx="42851">
                  <c:v>1</c:v>
                </c:pt>
                <c:pt idx="42852">
                  <c:v>1</c:v>
                </c:pt>
                <c:pt idx="42853">
                  <c:v>0.33333333300000001</c:v>
                </c:pt>
                <c:pt idx="42854">
                  <c:v>1</c:v>
                </c:pt>
                <c:pt idx="42855">
                  <c:v>1</c:v>
                </c:pt>
                <c:pt idx="42856">
                  <c:v>1</c:v>
                </c:pt>
                <c:pt idx="42857">
                  <c:v>1</c:v>
                </c:pt>
                <c:pt idx="42858">
                  <c:v>1</c:v>
                </c:pt>
                <c:pt idx="42859">
                  <c:v>1</c:v>
                </c:pt>
                <c:pt idx="42860">
                  <c:v>1</c:v>
                </c:pt>
                <c:pt idx="42861">
                  <c:v>1</c:v>
                </c:pt>
                <c:pt idx="42862">
                  <c:v>1</c:v>
                </c:pt>
                <c:pt idx="42863">
                  <c:v>1</c:v>
                </c:pt>
                <c:pt idx="42864">
                  <c:v>1</c:v>
                </c:pt>
                <c:pt idx="42865">
                  <c:v>1</c:v>
                </c:pt>
                <c:pt idx="42866">
                  <c:v>1</c:v>
                </c:pt>
                <c:pt idx="42867">
                  <c:v>1</c:v>
                </c:pt>
                <c:pt idx="42868">
                  <c:v>1</c:v>
                </c:pt>
                <c:pt idx="42869">
                  <c:v>1</c:v>
                </c:pt>
                <c:pt idx="42870">
                  <c:v>1</c:v>
                </c:pt>
                <c:pt idx="42871">
                  <c:v>1</c:v>
                </c:pt>
                <c:pt idx="42872">
                  <c:v>1</c:v>
                </c:pt>
                <c:pt idx="42873">
                  <c:v>1</c:v>
                </c:pt>
                <c:pt idx="42874">
                  <c:v>1</c:v>
                </c:pt>
                <c:pt idx="42875">
                  <c:v>1</c:v>
                </c:pt>
                <c:pt idx="42876">
                  <c:v>1</c:v>
                </c:pt>
                <c:pt idx="42877">
                  <c:v>1</c:v>
                </c:pt>
                <c:pt idx="42878">
                  <c:v>1</c:v>
                </c:pt>
                <c:pt idx="42879">
                  <c:v>1</c:v>
                </c:pt>
                <c:pt idx="42880">
                  <c:v>1</c:v>
                </c:pt>
                <c:pt idx="42881">
                  <c:v>1</c:v>
                </c:pt>
                <c:pt idx="42882">
                  <c:v>1</c:v>
                </c:pt>
                <c:pt idx="42883">
                  <c:v>1</c:v>
                </c:pt>
                <c:pt idx="42884">
                  <c:v>0.83333333300000001</c:v>
                </c:pt>
                <c:pt idx="42885">
                  <c:v>1</c:v>
                </c:pt>
                <c:pt idx="42886">
                  <c:v>1</c:v>
                </c:pt>
                <c:pt idx="42887">
                  <c:v>1</c:v>
                </c:pt>
                <c:pt idx="42888">
                  <c:v>1</c:v>
                </c:pt>
                <c:pt idx="42889">
                  <c:v>1</c:v>
                </c:pt>
                <c:pt idx="42890">
                  <c:v>1</c:v>
                </c:pt>
                <c:pt idx="42891">
                  <c:v>1</c:v>
                </c:pt>
                <c:pt idx="42892">
                  <c:v>1</c:v>
                </c:pt>
                <c:pt idx="42893">
                  <c:v>1</c:v>
                </c:pt>
                <c:pt idx="42894">
                  <c:v>1</c:v>
                </c:pt>
                <c:pt idx="42895">
                  <c:v>1</c:v>
                </c:pt>
                <c:pt idx="42896">
                  <c:v>1</c:v>
                </c:pt>
                <c:pt idx="42897">
                  <c:v>1</c:v>
                </c:pt>
                <c:pt idx="42898">
                  <c:v>1</c:v>
                </c:pt>
                <c:pt idx="42899">
                  <c:v>1</c:v>
                </c:pt>
                <c:pt idx="42900">
                  <c:v>1</c:v>
                </c:pt>
                <c:pt idx="42901">
                  <c:v>1</c:v>
                </c:pt>
                <c:pt idx="42902">
                  <c:v>1</c:v>
                </c:pt>
                <c:pt idx="42903">
                  <c:v>1</c:v>
                </c:pt>
                <c:pt idx="42904">
                  <c:v>1</c:v>
                </c:pt>
                <c:pt idx="42905">
                  <c:v>1</c:v>
                </c:pt>
                <c:pt idx="42906">
                  <c:v>1</c:v>
                </c:pt>
                <c:pt idx="42907">
                  <c:v>1</c:v>
                </c:pt>
                <c:pt idx="42908">
                  <c:v>1</c:v>
                </c:pt>
                <c:pt idx="42909">
                  <c:v>1</c:v>
                </c:pt>
                <c:pt idx="42910">
                  <c:v>1</c:v>
                </c:pt>
                <c:pt idx="42911">
                  <c:v>1</c:v>
                </c:pt>
                <c:pt idx="42912">
                  <c:v>1</c:v>
                </c:pt>
                <c:pt idx="42913">
                  <c:v>1</c:v>
                </c:pt>
                <c:pt idx="42914">
                  <c:v>1</c:v>
                </c:pt>
                <c:pt idx="42915">
                  <c:v>1</c:v>
                </c:pt>
                <c:pt idx="42916">
                  <c:v>1</c:v>
                </c:pt>
                <c:pt idx="42917">
                  <c:v>1</c:v>
                </c:pt>
                <c:pt idx="42918">
                  <c:v>1</c:v>
                </c:pt>
                <c:pt idx="42919">
                  <c:v>1</c:v>
                </c:pt>
                <c:pt idx="42920">
                  <c:v>1</c:v>
                </c:pt>
                <c:pt idx="42921">
                  <c:v>1</c:v>
                </c:pt>
                <c:pt idx="42922">
                  <c:v>1</c:v>
                </c:pt>
                <c:pt idx="42923">
                  <c:v>1</c:v>
                </c:pt>
                <c:pt idx="42924">
                  <c:v>1</c:v>
                </c:pt>
                <c:pt idx="42925">
                  <c:v>1</c:v>
                </c:pt>
                <c:pt idx="42926">
                  <c:v>1</c:v>
                </c:pt>
                <c:pt idx="42927">
                  <c:v>1</c:v>
                </c:pt>
                <c:pt idx="42928">
                  <c:v>1</c:v>
                </c:pt>
                <c:pt idx="42929">
                  <c:v>1</c:v>
                </c:pt>
                <c:pt idx="42930">
                  <c:v>1</c:v>
                </c:pt>
                <c:pt idx="42931">
                  <c:v>1</c:v>
                </c:pt>
                <c:pt idx="42932">
                  <c:v>1</c:v>
                </c:pt>
                <c:pt idx="42933">
                  <c:v>1</c:v>
                </c:pt>
                <c:pt idx="42934">
                  <c:v>1</c:v>
                </c:pt>
                <c:pt idx="42935">
                  <c:v>1</c:v>
                </c:pt>
                <c:pt idx="42936">
                  <c:v>1</c:v>
                </c:pt>
                <c:pt idx="42937">
                  <c:v>1</c:v>
                </c:pt>
                <c:pt idx="42938">
                  <c:v>1</c:v>
                </c:pt>
                <c:pt idx="42939">
                  <c:v>1</c:v>
                </c:pt>
                <c:pt idx="42940">
                  <c:v>1</c:v>
                </c:pt>
                <c:pt idx="42941">
                  <c:v>1</c:v>
                </c:pt>
                <c:pt idx="42942">
                  <c:v>1</c:v>
                </c:pt>
                <c:pt idx="42943">
                  <c:v>1</c:v>
                </c:pt>
                <c:pt idx="42944">
                  <c:v>1</c:v>
                </c:pt>
                <c:pt idx="42945">
                  <c:v>1</c:v>
                </c:pt>
                <c:pt idx="42946">
                  <c:v>1</c:v>
                </c:pt>
                <c:pt idx="42947">
                  <c:v>1</c:v>
                </c:pt>
                <c:pt idx="42948">
                  <c:v>1</c:v>
                </c:pt>
                <c:pt idx="42949">
                  <c:v>1</c:v>
                </c:pt>
                <c:pt idx="42950">
                  <c:v>1</c:v>
                </c:pt>
                <c:pt idx="42951">
                  <c:v>1</c:v>
                </c:pt>
                <c:pt idx="42952">
                  <c:v>1</c:v>
                </c:pt>
                <c:pt idx="42953">
                  <c:v>1</c:v>
                </c:pt>
                <c:pt idx="42954">
                  <c:v>1</c:v>
                </c:pt>
                <c:pt idx="42955">
                  <c:v>1</c:v>
                </c:pt>
                <c:pt idx="42956">
                  <c:v>1</c:v>
                </c:pt>
                <c:pt idx="42957">
                  <c:v>1</c:v>
                </c:pt>
                <c:pt idx="42958">
                  <c:v>1</c:v>
                </c:pt>
                <c:pt idx="42959">
                  <c:v>1</c:v>
                </c:pt>
                <c:pt idx="42960">
                  <c:v>1</c:v>
                </c:pt>
                <c:pt idx="42961">
                  <c:v>1</c:v>
                </c:pt>
                <c:pt idx="42962">
                  <c:v>1</c:v>
                </c:pt>
                <c:pt idx="42963">
                  <c:v>1</c:v>
                </c:pt>
                <c:pt idx="42964">
                  <c:v>1</c:v>
                </c:pt>
                <c:pt idx="42965">
                  <c:v>1</c:v>
                </c:pt>
                <c:pt idx="42966">
                  <c:v>1</c:v>
                </c:pt>
                <c:pt idx="42967">
                  <c:v>1</c:v>
                </c:pt>
                <c:pt idx="42968">
                  <c:v>1</c:v>
                </c:pt>
                <c:pt idx="42969">
                  <c:v>1</c:v>
                </c:pt>
                <c:pt idx="42970">
                  <c:v>1</c:v>
                </c:pt>
                <c:pt idx="42971">
                  <c:v>1</c:v>
                </c:pt>
                <c:pt idx="42972">
                  <c:v>1</c:v>
                </c:pt>
                <c:pt idx="42973">
                  <c:v>1</c:v>
                </c:pt>
                <c:pt idx="42974">
                  <c:v>1</c:v>
                </c:pt>
                <c:pt idx="42975">
                  <c:v>1</c:v>
                </c:pt>
                <c:pt idx="42976">
                  <c:v>1</c:v>
                </c:pt>
                <c:pt idx="42977">
                  <c:v>1</c:v>
                </c:pt>
                <c:pt idx="42978">
                  <c:v>1</c:v>
                </c:pt>
                <c:pt idx="42979">
                  <c:v>1</c:v>
                </c:pt>
                <c:pt idx="42980">
                  <c:v>1</c:v>
                </c:pt>
                <c:pt idx="42981">
                  <c:v>1</c:v>
                </c:pt>
                <c:pt idx="42982">
                  <c:v>1</c:v>
                </c:pt>
                <c:pt idx="42983">
                  <c:v>1</c:v>
                </c:pt>
                <c:pt idx="42984">
                  <c:v>1</c:v>
                </c:pt>
                <c:pt idx="42985">
                  <c:v>1</c:v>
                </c:pt>
                <c:pt idx="42986">
                  <c:v>1</c:v>
                </c:pt>
                <c:pt idx="42987">
                  <c:v>1</c:v>
                </c:pt>
                <c:pt idx="42988">
                  <c:v>1</c:v>
                </c:pt>
                <c:pt idx="42989">
                  <c:v>1</c:v>
                </c:pt>
                <c:pt idx="42990">
                  <c:v>1</c:v>
                </c:pt>
                <c:pt idx="42991">
                  <c:v>1</c:v>
                </c:pt>
                <c:pt idx="42992">
                  <c:v>1</c:v>
                </c:pt>
                <c:pt idx="42993">
                  <c:v>1</c:v>
                </c:pt>
                <c:pt idx="42994">
                  <c:v>1</c:v>
                </c:pt>
                <c:pt idx="42995">
                  <c:v>1</c:v>
                </c:pt>
                <c:pt idx="42996">
                  <c:v>1</c:v>
                </c:pt>
                <c:pt idx="42997">
                  <c:v>1</c:v>
                </c:pt>
                <c:pt idx="42998">
                  <c:v>1</c:v>
                </c:pt>
                <c:pt idx="42999">
                  <c:v>1</c:v>
                </c:pt>
                <c:pt idx="43000">
                  <c:v>1</c:v>
                </c:pt>
                <c:pt idx="43001">
                  <c:v>1</c:v>
                </c:pt>
                <c:pt idx="43002">
                  <c:v>1</c:v>
                </c:pt>
                <c:pt idx="43003">
                  <c:v>1</c:v>
                </c:pt>
                <c:pt idx="43004">
                  <c:v>1</c:v>
                </c:pt>
                <c:pt idx="43005">
                  <c:v>1</c:v>
                </c:pt>
                <c:pt idx="43006">
                  <c:v>1</c:v>
                </c:pt>
                <c:pt idx="43007">
                  <c:v>1</c:v>
                </c:pt>
                <c:pt idx="43008">
                  <c:v>1</c:v>
                </c:pt>
                <c:pt idx="43009">
                  <c:v>1</c:v>
                </c:pt>
                <c:pt idx="43010">
                  <c:v>1</c:v>
                </c:pt>
                <c:pt idx="43011">
                  <c:v>1</c:v>
                </c:pt>
                <c:pt idx="43012">
                  <c:v>1</c:v>
                </c:pt>
                <c:pt idx="43013">
                  <c:v>1</c:v>
                </c:pt>
                <c:pt idx="43014">
                  <c:v>1</c:v>
                </c:pt>
                <c:pt idx="43015">
                  <c:v>1</c:v>
                </c:pt>
                <c:pt idx="43016">
                  <c:v>1</c:v>
                </c:pt>
                <c:pt idx="43017">
                  <c:v>1</c:v>
                </c:pt>
                <c:pt idx="43018">
                  <c:v>1</c:v>
                </c:pt>
                <c:pt idx="43019">
                  <c:v>1</c:v>
                </c:pt>
                <c:pt idx="43020">
                  <c:v>1</c:v>
                </c:pt>
                <c:pt idx="43021">
                  <c:v>1</c:v>
                </c:pt>
                <c:pt idx="43022">
                  <c:v>1</c:v>
                </c:pt>
                <c:pt idx="43023">
                  <c:v>1</c:v>
                </c:pt>
                <c:pt idx="43024">
                  <c:v>1</c:v>
                </c:pt>
                <c:pt idx="43025">
                  <c:v>1</c:v>
                </c:pt>
                <c:pt idx="43026">
                  <c:v>1</c:v>
                </c:pt>
                <c:pt idx="43027">
                  <c:v>1</c:v>
                </c:pt>
                <c:pt idx="43028">
                  <c:v>1</c:v>
                </c:pt>
                <c:pt idx="43029">
                  <c:v>1</c:v>
                </c:pt>
                <c:pt idx="43030">
                  <c:v>1</c:v>
                </c:pt>
                <c:pt idx="43031">
                  <c:v>1</c:v>
                </c:pt>
                <c:pt idx="43032">
                  <c:v>1</c:v>
                </c:pt>
                <c:pt idx="43033">
                  <c:v>1</c:v>
                </c:pt>
                <c:pt idx="43034">
                  <c:v>1</c:v>
                </c:pt>
                <c:pt idx="43035">
                  <c:v>1</c:v>
                </c:pt>
                <c:pt idx="43036">
                  <c:v>1</c:v>
                </c:pt>
                <c:pt idx="43037">
                  <c:v>1</c:v>
                </c:pt>
                <c:pt idx="43038">
                  <c:v>1</c:v>
                </c:pt>
                <c:pt idx="43039">
                  <c:v>1</c:v>
                </c:pt>
                <c:pt idx="43040">
                  <c:v>1</c:v>
                </c:pt>
                <c:pt idx="43041">
                  <c:v>1</c:v>
                </c:pt>
                <c:pt idx="43042">
                  <c:v>1</c:v>
                </c:pt>
                <c:pt idx="43043">
                  <c:v>1</c:v>
                </c:pt>
                <c:pt idx="43044">
                  <c:v>1</c:v>
                </c:pt>
                <c:pt idx="43045">
                  <c:v>1</c:v>
                </c:pt>
                <c:pt idx="43046">
                  <c:v>1</c:v>
                </c:pt>
                <c:pt idx="43047">
                  <c:v>1</c:v>
                </c:pt>
                <c:pt idx="43048">
                  <c:v>1</c:v>
                </c:pt>
                <c:pt idx="43049">
                  <c:v>1</c:v>
                </c:pt>
                <c:pt idx="43050">
                  <c:v>1</c:v>
                </c:pt>
                <c:pt idx="43051">
                  <c:v>1</c:v>
                </c:pt>
                <c:pt idx="43052">
                  <c:v>1</c:v>
                </c:pt>
                <c:pt idx="43053">
                  <c:v>1</c:v>
                </c:pt>
                <c:pt idx="43054">
                  <c:v>1</c:v>
                </c:pt>
                <c:pt idx="43055">
                  <c:v>1</c:v>
                </c:pt>
                <c:pt idx="43056">
                  <c:v>1</c:v>
                </c:pt>
                <c:pt idx="43057">
                  <c:v>1</c:v>
                </c:pt>
                <c:pt idx="43058">
                  <c:v>1</c:v>
                </c:pt>
                <c:pt idx="43059">
                  <c:v>1</c:v>
                </c:pt>
                <c:pt idx="43060">
                  <c:v>1</c:v>
                </c:pt>
                <c:pt idx="43061">
                  <c:v>1</c:v>
                </c:pt>
                <c:pt idx="43062">
                  <c:v>1</c:v>
                </c:pt>
                <c:pt idx="43063">
                  <c:v>1</c:v>
                </c:pt>
                <c:pt idx="43064">
                  <c:v>1</c:v>
                </c:pt>
                <c:pt idx="43065">
                  <c:v>1</c:v>
                </c:pt>
                <c:pt idx="43066">
                  <c:v>1</c:v>
                </c:pt>
                <c:pt idx="43067">
                  <c:v>1</c:v>
                </c:pt>
                <c:pt idx="43068">
                  <c:v>1</c:v>
                </c:pt>
                <c:pt idx="43069">
                  <c:v>1</c:v>
                </c:pt>
                <c:pt idx="43070">
                  <c:v>1</c:v>
                </c:pt>
                <c:pt idx="43071">
                  <c:v>1</c:v>
                </c:pt>
                <c:pt idx="43072">
                  <c:v>1</c:v>
                </c:pt>
                <c:pt idx="43073">
                  <c:v>1</c:v>
                </c:pt>
                <c:pt idx="43074">
                  <c:v>1</c:v>
                </c:pt>
                <c:pt idx="43075">
                  <c:v>1</c:v>
                </c:pt>
                <c:pt idx="43076">
                  <c:v>1</c:v>
                </c:pt>
                <c:pt idx="43077">
                  <c:v>1</c:v>
                </c:pt>
                <c:pt idx="43078">
                  <c:v>1</c:v>
                </c:pt>
                <c:pt idx="43079">
                  <c:v>1</c:v>
                </c:pt>
                <c:pt idx="43080">
                  <c:v>1</c:v>
                </c:pt>
                <c:pt idx="43081">
                  <c:v>1</c:v>
                </c:pt>
                <c:pt idx="43082">
                  <c:v>1</c:v>
                </c:pt>
                <c:pt idx="43083">
                  <c:v>1</c:v>
                </c:pt>
                <c:pt idx="43084">
                  <c:v>1</c:v>
                </c:pt>
                <c:pt idx="43085">
                  <c:v>1</c:v>
                </c:pt>
                <c:pt idx="43086">
                  <c:v>1</c:v>
                </c:pt>
                <c:pt idx="43087">
                  <c:v>1</c:v>
                </c:pt>
                <c:pt idx="43088">
                  <c:v>1</c:v>
                </c:pt>
                <c:pt idx="43089">
                  <c:v>1</c:v>
                </c:pt>
                <c:pt idx="43090">
                  <c:v>1</c:v>
                </c:pt>
                <c:pt idx="43091">
                  <c:v>1</c:v>
                </c:pt>
                <c:pt idx="43092">
                  <c:v>1</c:v>
                </c:pt>
                <c:pt idx="43093">
                  <c:v>1</c:v>
                </c:pt>
                <c:pt idx="43094">
                  <c:v>1</c:v>
                </c:pt>
                <c:pt idx="43095">
                  <c:v>1</c:v>
                </c:pt>
                <c:pt idx="43096">
                  <c:v>1</c:v>
                </c:pt>
                <c:pt idx="43097">
                  <c:v>1</c:v>
                </c:pt>
                <c:pt idx="43098">
                  <c:v>1</c:v>
                </c:pt>
                <c:pt idx="43099">
                  <c:v>1</c:v>
                </c:pt>
                <c:pt idx="43100">
                  <c:v>1</c:v>
                </c:pt>
                <c:pt idx="43101">
                  <c:v>1</c:v>
                </c:pt>
                <c:pt idx="43102">
                  <c:v>1</c:v>
                </c:pt>
                <c:pt idx="43103">
                  <c:v>1</c:v>
                </c:pt>
                <c:pt idx="43104">
                  <c:v>1</c:v>
                </c:pt>
                <c:pt idx="43105">
                  <c:v>1</c:v>
                </c:pt>
                <c:pt idx="43106">
                  <c:v>1</c:v>
                </c:pt>
                <c:pt idx="43107">
                  <c:v>1</c:v>
                </c:pt>
                <c:pt idx="43108">
                  <c:v>1</c:v>
                </c:pt>
                <c:pt idx="43109">
                  <c:v>1</c:v>
                </c:pt>
                <c:pt idx="43110">
                  <c:v>1</c:v>
                </c:pt>
                <c:pt idx="43111">
                  <c:v>1</c:v>
                </c:pt>
                <c:pt idx="43112">
                  <c:v>1</c:v>
                </c:pt>
                <c:pt idx="43113">
                  <c:v>1</c:v>
                </c:pt>
                <c:pt idx="43114">
                  <c:v>1</c:v>
                </c:pt>
                <c:pt idx="43115">
                  <c:v>1</c:v>
                </c:pt>
                <c:pt idx="43116">
                  <c:v>1</c:v>
                </c:pt>
                <c:pt idx="43117">
                  <c:v>1</c:v>
                </c:pt>
                <c:pt idx="43118">
                  <c:v>1</c:v>
                </c:pt>
                <c:pt idx="43119">
                  <c:v>1</c:v>
                </c:pt>
                <c:pt idx="43120">
                  <c:v>1</c:v>
                </c:pt>
                <c:pt idx="43121">
                  <c:v>1</c:v>
                </c:pt>
                <c:pt idx="43122">
                  <c:v>1</c:v>
                </c:pt>
                <c:pt idx="43123">
                  <c:v>1</c:v>
                </c:pt>
                <c:pt idx="43124">
                  <c:v>1</c:v>
                </c:pt>
                <c:pt idx="43125">
                  <c:v>1</c:v>
                </c:pt>
                <c:pt idx="43126">
                  <c:v>1</c:v>
                </c:pt>
                <c:pt idx="43127">
                  <c:v>1</c:v>
                </c:pt>
                <c:pt idx="43128">
                  <c:v>1</c:v>
                </c:pt>
                <c:pt idx="43129">
                  <c:v>1</c:v>
                </c:pt>
                <c:pt idx="43130">
                  <c:v>1</c:v>
                </c:pt>
                <c:pt idx="43131">
                  <c:v>1</c:v>
                </c:pt>
                <c:pt idx="43132">
                  <c:v>1</c:v>
                </c:pt>
                <c:pt idx="43133">
                  <c:v>1</c:v>
                </c:pt>
                <c:pt idx="43134">
                  <c:v>1</c:v>
                </c:pt>
                <c:pt idx="43135">
                  <c:v>1</c:v>
                </c:pt>
                <c:pt idx="43136">
                  <c:v>1</c:v>
                </c:pt>
                <c:pt idx="43137">
                  <c:v>1</c:v>
                </c:pt>
                <c:pt idx="43138">
                  <c:v>1</c:v>
                </c:pt>
                <c:pt idx="43139">
                  <c:v>1</c:v>
                </c:pt>
                <c:pt idx="43140">
                  <c:v>1</c:v>
                </c:pt>
                <c:pt idx="43141">
                  <c:v>1</c:v>
                </c:pt>
                <c:pt idx="43142">
                  <c:v>1</c:v>
                </c:pt>
                <c:pt idx="43143">
                  <c:v>1</c:v>
                </c:pt>
                <c:pt idx="43144">
                  <c:v>1</c:v>
                </c:pt>
                <c:pt idx="43145">
                  <c:v>1</c:v>
                </c:pt>
                <c:pt idx="43146">
                  <c:v>1</c:v>
                </c:pt>
                <c:pt idx="43147">
                  <c:v>1</c:v>
                </c:pt>
                <c:pt idx="43148">
                  <c:v>1</c:v>
                </c:pt>
                <c:pt idx="43149">
                  <c:v>1</c:v>
                </c:pt>
                <c:pt idx="43150">
                  <c:v>1</c:v>
                </c:pt>
                <c:pt idx="43151">
                  <c:v>1</c:v>
                </c:pt>
                <c:pt idx="43152">
                  <c:v>1</c:v>
                </c:pt>
                <c:pt idx="43153">
                  <c:v>1</c:v>
                </c:pt>
                <c:pt idx="43154">
                  <c:v>1</c:v>
                </c:pt>
                <c:pt idx="43155">
                  <c:v>1</c:v>
                </c:pt>
                <c:pt idx="43156">
                  <c:v>1</c:v>
                </c:pt>
                <c:pt idx="43157">
                  <c:v>1</c:v>
                </c:pt>
                <c:pt idx="43158">
                  <c:v>1</c:v>
                </c:pt>
                <c:pt idx="43159">
                  <c:v>1</c:v>
                </c:pt>
                <c:pt idx="43160">
                  <c:v>1</c:v>
                </c:pt>
                <c:pt idx="43161">
                  <c:v>1</c:v>
                </c:pt>
                <c:pt idx="43162">
                  <c:v>1</c:v>
                </c:pt>
                <c:pt idx="43163">
                  <c:v>1</c:v>
                </c:pt>
                <c:pt idx="43164">
                  <c:v>1</c:v>
                </c:pt>
                <c:pt idx="43165">
                  <c:v>1</c:v>
                </c:pt>
                <c:pt idx="43166">
                  <c:v>1</c:v>
                </c:pt>
                <c:pt idx="43167">
                  <c:v>1</c:v>
                </c:pt>
                <c:pt idx="43168">
                  <c:v>1</c:v>
                </c:pt>
                <c:pt idx="43169">
                  <c:v>1</c:v>
                </c:pt>
                <c:pt idx="43170">
                  <c:v>1</c:v>
                </c:pt>
                <c:pt idx="43171">
                  <c:v>1</c:v>
                </c:pt>
                <c:pt idx="43172">
                  <c:v>1</c:v>
                </c:pt>
                <c:pt idx="43173">
                  <c:v>1</c:v>
                </c:pt>
                <c:pt idx="43174">
                  <c:v>1</c:v>
                </c:pt>
                <c:pt idx="43175">
                  <c:v>1</c:v>
                </c:pt>
                <c:pt idx="43176">
                  <c:v>1</c:v>
                </c:pt>
                <c:pt idx="43177">
                  <c:v>1</c:v>
                </c:pt>
                <c:pt idx="43178">
                  <c:v>1</c:v>
                </c:pt>
                <c:pt idx="43179">
                  <c:v>1</c:v>
                </c:pt>
                <c:pt idx="43180">
                  <c:v>1</c:v>
                </c:pt>
                <c:pt idx="43181">
                  <c:v>1</c:v>
                </c:pt>
                <c:pt idx="43182">
                  <c:v>1</c:v>
                </c:pt>
                <c:pt idx="43183">
                  <c:v>1</c:v>
                </c:pt>
                <c:pt idx="43184">
                  <c:v>1</c:v>
                </c:pt>
                <c:pt idx="43185">
                  <c:v>1</c:v>
                </c:pt>
                <c:pt idx="43186">
                  <c:v>1</c:v>
                </c:pt>
                <c:pt idx="43187">
                  <c:v>1</c:v>
                </c:pt>
                <c:pt idx="43188">
                  <c:v>1</c:v>
                </c:pt>
                <c:pt idx="43189">
                  <c:v>1</c:v>
                </c:pt>
                <c:pt idx="43190">
                  <c:v>1</c:v>
                </c:pt>
                <c:pt idx="43191">
                  <c:v>1</c:v>
                </c:pt>
                <c:pt idx="43192">
                  <c:v>1</c:v>
                </c:pt>
                <c:pt idx="43193">
                  <c:v>1</c:v>
                </c:pt>
                <c:pt idx="43194">
                  <c:v>1</c:v>
                </c:pt>
                <c:pt idx="43195">
                  <c:v>1</c:v>
                </c:pt>
                <c:pt idx="43196">
                  <c:v>1</c:v>
                </c:pt>
                <c:pt idx="43197">
                  <c:v>1</c:v>
                </c:pt>
                <c:pt idx="43198">
                  <c:v>1</c:v>
                </c:pt>
                <c:pt idx="43199">
                  <c:v>1</c:v>
                </c:pt>
                <c:pt idx="43200">
                  <c:v>1</c:v>
                </c:pt>
                <c:pt idx="43201">
                  <c:v>1</c:v>
                </c:pt>
                <c:pt idx="43202">
                  <c:v>1</c:v>
                </c:pt>
                <c:pt idx="43203">
                  <c:v>1</c:v>
                </c:pt>
                <c:pt idx="43204">
                  <c:v>1</c:v>
                </c:pt>
                <c:pt idx="43205">
                  <c:v>1</c:v>
                </c:pt>
                <c:pt idx="43206">
                  <c:v>1</c:v>
                </c:pt>
                <c:pt idx="43207">
                  <c:v>1</c:v>
                </c:pt>
                <c:pt idx="43208">
                  <c:v>1</c:v>
                </c:pt>
                <c:pt idx="43209">
                  <c:v>1</c:v>
                </c:pt>
                <c:pt idx="43210">
                  <c:v>1</c:v>
                </c:pt>
                <c:pt idx="43211">
                  <c:v>1</c:v>
                </c:pt>
                <c:pt idx="43212">
                  <c:v>1</c:v>
                </c:pt>
                <c:pt idx="43213">
                  <c:v>1</c:v>
                </c:pt>
                <c:pt idx="43214">
                  <c:v>1</c:v>
                </c:pt>
                <c:pt idx="43215">
                  <c:v>1</c:v>
                </c:pt>
                <c:pt idx="43216">
                  <c:v>1</c:v>
                </c:pt>
                <c:pt idx="43217">
                  <c:v>1</c:v>
                </c:pt>
                <c:pt idx="43218">
                  <c:v>1</c:v>
                </c:pt>
                <c:pt idx="43219">
                  <c:v>1</c:v>
                </c:pt>
                <c:pt idx="43220">
                  <c:v>1</c:v>
                </c:pt>
                <c:pt idx="43221">
                  <c:v>1</c:v>
                </c:pt>
                <c:pt idx="43222">
                  <c:v>1</c:v>
                </c:pt>
                <c:pt idx="43223">
                  <c:v>1</c:v>
                </c:pt>
                <c:pt idx="43224">
                  <c:v>1</c:v>
                </c:pt>
                <c:pt idx="43225">
                  <c:v>1</c:v>
                </c:pt>
                <c:pt idx="43226">
                  <c:v>1</c:v>
                </c:pt>
                <c:pt idx="43227">
                  <c:v>1</c:v>
                </c:pt>
                <c:pt idx="43228">
                  <c:v>1</c:v>
                </c:pt>
                <c:pt idx="43229">
                  <c:v>1</c:v>
                </c:pt>
                <c:pt idx="43230">
                  <c:v>1</c:v>
                </c:pt>
                <c:pt idx="43231">
                  <c:v>1</c:v>
                </c:pt>
                <c:pt idx="43232">
                  <c:v>1</c:v>
                </c:pt>
                <c:pt idx="43233">
                  <c:v>1</c:v>
                </c:pt>
                <c:pt idx="43234">
                  <c:v>1</c:v>
                </c:pt>
                <c:pt idx="43235">
                  <c:v>1</c:v>
                </c:pt>
                <c:pt idx="43236">
                  <c:v>1</c:v>
                </c:pt>
                <c:pt idx="43237">
                  <c:v>1</c:v>
                </c:pt>
                <c:pt idx="43238">
                  <c:v>1</c:v>
                </c:pt>
                <c:pt idx="43239">
                  <c:v>1</c:v>
                </c:pt>
                <c:pt idx="43240">
                  <c:v>1</c:v>
                </c:pt>
                <c:pt idx="43241">
                  <c:v>0.8</c:v>
                </c:pt>
                <c:pt idx="43242">
                  <c:v>1</c:v>
                </c:pt>
                <c:pt idx="43243">
                  <c:v>1</c:v>
                </c:pt>
                <c:pt idx="43244">
                  <c:v>1</c:v>
                </c:pt>
                <c:pt idx="43245">
                  <c:v>1</c:v>
                </c:pt>
                <c:pt idx="43246">
                  <c:v>1</c:v>
                </c:pt>
                <c:pt idx="43247">
                  <c:v>1</c:v>
                </c:pt>
                <c:pt idx="43248">
                  <c:v>1</c:v>
                </c:pt>
                <c:pt idx="43249">
                  <c:v>1</c:v>
                </c:pt>
                <c:pt idx="43250">
                  <c:v>1</c:v>
                </c:pt>
                <c:pt idx="43251">
                  <c:v>1</c:v>
                </c:pt>
                <c:pt idx="43252">
                  <c:v>1</c:v>
                </c:pt>
                <c:pt idx="43253">
                  <c:v>1</c:v>
                </c:pt>
                <c:pt idx="43254">
                  <c:v>1</c:v>
                </c:pt>
                <c:pt idx="43255">
                  <c:v>1</c:v>
                </c:pt>
                <c:pt idx="43256">
                  <c:v>1</c:v>
                </c:pt>
                <c:pt idx="43257">
                  <c:v>1</c:v>
                </c:pt>
                <c:pt idx="43258">
                  <c:v>1</c:v>
                </c:pt>
                <c:pt idx="43259">
                  <c:v>1</c:v>
                </c:pt>
                <c:pt idx="43260">
                  <c:v>1</c:v>
                </c:pt>
                <c:pt idx="43261">
                  <c:v>1</c:v>
                </c:pt>
                <c:pt idx="43262">
                  <c:v>1</c:v>
                </c:pt>
                <c:pt idx="43263">
                  <c:v>1</c:v>
                </c:pt>
                <c:pt idx="43264">
                  <c:v>1</c:v>
                </c:pt>
                <c:pt idx="43265">
                  <c:v>1</c:v>
                </c:pt>
                <c:pt idx="43266">
                  <c:v>1</c:v>
                </c:pt>
                <c:pt idx="43267">
                  <c:v>1</c:v>
                </c:pt>
                <c:pt idx="43268">
                  <c:v>1</c:v>
                </c:pt>
                <c:pt idx="43269">
                  <c:v>1</c:v>
                </c:pt>
                <c:pt idx="43270">
                  <c:v>1</c:v>
                </c:pt>
                <c:pt idx="43271">
                  <c:v>1</c:v>
                </c:pt>
                <c:pt idx="43272">
                  <c:v>1</c:v>
                </c:pt>
                <c:pt idx="43273">
                  <c:v>1</c:v>
                </c:pt>
                <c:pt idx="43274">
                  <c:v>1</c:v>
                </c:pt>
                <c:pt idx="43275">
                  <c:v>1</c:v>
                </c:pt>
                <c:pt idx="43276">
                  <c:v>1</c:v>
                </c:pt>
                <c:pt idx="43277">
                  <c:v>1</c:v>
                </c:pt>
                <c:pt idx="43278">
                  <c:v>1</c:v>
                </c:pt>
                <c:pt idx="43279">
                  <c:v>1</c:v>
                </c:pt>
                <c:pt idx="43280">
                  <c:v>1</c:v>
                </c:pt>
                <c:pt idx="43281">
                  <c:v>1</c:v>
                </c:pt>
                <c:pt idx="43282">
                  <c:v>1</c:v>
                </c:pt>
                <c:pt idx="43283">
                  <c:v>1</c:v>
                </c:pt>
                <c:pt idx="43284">
                  <c:v>1</c:v>
                </c:pt>
                <c:pt idx="43285">
                  <c:v>1</c:v>
                </c:pt>
                <c:pt idx="43286">
                  <c:v>1</c:v>
                </c:pt>
                <c:pt idx="43287">
                  <c:v>1</c:v>
                </c:pt>
                <c:pt idx="43288">
                  <c:v>1</c:v>
                </c:pt>
                <c:pt idx="43289">
                  <c:v>1</c:v>
                </c:pt>
                <c:pt idx="43290">
                  <c:v>1</c:v>
                </c:pt>
                <c:pt idx="43291">
                  <c:v>1</c:v>
                </c:pt>
                <c:pt idx="43292">
                  <c:v>1</c:v>
                </c:pt>
                <c:pt idx="43293">
                  <c:v>1</c:v>
                </c:pt>
                <c:pt idx="43294">
                  <c:v>1</c:v>
                </c:pt>
                <c:pt idx="43295">
                  <c:v>1</c:v>
                </c:pt>
                <c:pt idx="43296">
                  <c:v>1</c:v>
                </c:pt>
                <c:pt idx="43297">
                  <c:v>1</c:v>
                </c:pt>
                <c:pt idx="43298">
                  <c:v>1</c:v>
                </c:pt>
                <c:pt idx="43299">
                  <c:v>1</c:v>
                </c:pt>
                <c:pt idx="43300">
                  <c:v>1</c:v>
                </c:pt>
                <c:pt idx="43301">
                  <c:v>1</c:v>
                </c:pt>
                <c:pt idx="43302">
                  <c:v>1</c:v>
                </c:pt>
                <c:pt idx="43303">
                  <c:v>1</c:v>
                </c:pt>
                <c:pt idx="43304">
                  <c:v>1</c:v>
                </c:pt>
                <c:pt idx="43305">
                  <c:v>1</c:v>
                </c:pt>
                <c:pt idx="43306">
                  <c:v>1</c:v>
                </c:pt>
                <c:pt idx="43307">
                  <c:v>1</c:v>
                </c:pt>
                <c:pt idx="43308">
                  <c:v>0.2</c:v>
                </c:pt>
                <c:pt idx="43309">
                  <c:v>1</c:v>
                </c:pt>
                <c:pt idx="43310">
                  <c:v>1</c:v>
                </c:pt>
                <c:pt idx="43311">
                  <c:v>1</c:v>
                </c:pt>
                <c:pt idx="43312">
                  <c:v>1</c:v>
                </c:pt>
                <c:pt idx="43313">
                  <c:v>1</c:v>
                </c:pt>
                <c:pt idx="43314">
                  <c:v>1</c:v>
                </c:pt>
                <c:pt idx="43315">
                  <c:v>1</c:v>
                </c:pt>
                <c:pt idx="43316">
                  <c:v>1</c:v>
                </c:pt>
                <c:pt idx="43317">
                  <c:v>1</c:v>
                </c:pt>
                <c:pt idx="43318">
                  <c:v>1</c:v>
                </c:pt>
                <c:pt idx="43319">
                  <c:v>1</c:v>
                </c:pt>
                <c:pt idx="43320">
                  <c:v>1</c:v>
                </c:pt>
                <c:pt idx="43321">
                  <c:v>1</c:v>
                </c:pt>
                <c:pt idx="43322">
                  <c:v>1</c:v>
                </c:pt>
                <c:pt idx="43323">
                  <c:v>1</c:v>
                </c:pt>
                <c:pt idx="43324">
                  <c:v>1</c:v>
                </c:pt>
                <c:pt idx="43325">
                  <c:v>1</c:v>
                </c:pt>
                <c:pt idx="43326">
                  <c:v>1</c:v>
                </c:pt>
                <c:pt idx="43327">
                  <c:v>1</c:v>
                </c:pt>
                <c:pt idx="43328">
                  <c:v>1</c:v>
                </c:pt>
                <c:pt idx="43329">
                  <c:v>1</c:v>
                </c:pt>
                <c:pt idx="43330">
                  <c:v>1</c:v>
                </c:pt>
                <c:pt idx="43331">
                  <c:v>1</c:v>
                </c:pt>
                <c:pt idx="43332">
                  <c:v>1</c:v>
                </c:pt>
                <c:pt idx="43333">
                  <c:v>1</c:v>
                </c:pt>
                <c:pt idx="43334">
                  <c:v>1</c:v>
                </c:pt>
                <c:pt idx="43335">
                  <c:v>1</c:v>
                </c:pt>
                <c:pt idx="43336">
                  <c:v>1</c:v>
                </c:pt>
                <c:pt idx="43337">
                  <c:v>1</c:v>
                </c:pt>
                <c:pt idx="43338">
                  <c:v>1</c:v>
                </c:pt>
                <c:pt idx="43339">
                  <c:v>1</c:v>
                </c:pt>
                <c:pt idx="43340">
                  <c:v>1</c:v>
                </c:pt>
                <c:pt idx="43341">
                  <c:v>1</c:v>
                </c:pt>
                <c:pt idx="43342">
                  <c:v>1</c:v>
                </c:pt>
                <c:pt idx="43343">
                  <c:v>1</c:v>
                </c:pt>
                <c:pt idx="43344">
                  <c:v>1</c:v>
                </c:pt>
                <c:pt idx="43345">
                  <c:v>1</c:v>
                </c:pt>
                <c:pt idx="43346">
                  <c:v>1</c:v>
                </c:pt>
                <c:pt idx="43347">
                  <c:v>1</c:v>
                </c:pt>
                <c:pt idx="43348">
                  <c:v>1</c:v>
                </c:pt>
                <c:pt idx="43349">
                  <c:v>1</c:v>
                </c:pt>
                <c:pt idx="43350">
                  <c:v>1</c:v>
                </c:pt>
                <c:pt idx="43351">
                  <c:v>1</c:v>
                </c:pt>
                <c:pt idx="43352">
                  <c:v>1</c:v>
                </c:pt>
                <c:pt idx="43353">
                  <c:v>1</c:v>
                </c:pt>
                <c:pt idx="43354">
                  <c:v>1</c:v>
                </c:pt>
                <c:pt idx="43355">
                  <c:v>1</c:v>
                </c:pt>
                <c:pt idx="43356">
                  <c:v>1</c:v>
                </c:pt>
                <c:pt idx="43357">
                  <c:v>1</c:v>
                </c:pt>
                <c:pt idx="43358">
                  <c:v>1</c:v>
                </c:pt>
                <c:pt idx="43359">
                  <c:v>1</c:v>
                </c:pt>
                <c:pt idx="43360">
                  <c:v>1</c:v>
                </c:pt>
                <c:pt idx="43361">
                  <c:v>1</c:v>
                </c:pt>
                <c:pt idx="43362">
                  <c:v>1</c:v>
                </c:pt>
                <c:pt idx="43363">
                  <c:v>1</c:v>
                </c:pt>
                <c:pt idx="43364">
                  <c:v>1</c:v>
                </c:pt>
                <c:pt idx="43365">
                  <c:v>1</c:v>
                </c:pt>
                <c:pt idx="43366">
                  <c:v>1</c:v>
                </c:pt>
                <c:pt idx="43367">
                  <c:v>1</c:v>
                </c:pt>
                <c:pt idx="43368">
                  <c:v>1</c:v>
                </c:pt>
                <c:pt idx="43369">
                  <c:v>1</c:v>
                </c:pt>
                <c:pt idx="43370">
                  <c:v>1</c:v>
                </c:pt>
                <c:pt idx="43371">
                  <c:v>1</c:v>
                </c:pt>
                <c:pt idx="43372">
                  <c:v>1</c:v>
                </c:pt>
                <c:pt idx="43373">
                  <c:v>1</c:v>
                </c:pt>
                <c:pt idx="43374">
                  <c:v>1</c:v>
                </c:pt>
                <c:pt idx="43375">
                  <c:v>1</c:v>
                </c:pt>
                <c:pt idx="43376">
                  <c:v>1</c:v>
                </c:pt>
                <c:pt idx="43377">
                  <c:v>1</c:v>
                </c:pt>
                <c:pt idx="43378">
                  <c:v>1</c:v>
                </c:pt>
                <c:pt idx="43379">
                  <c:v>1</c:v>
                </c:pt>
                <c:pt idx="43380">
                  <c:v>1</c:v>
                </c:pt>
                <c:pt idx="43381">
                  <c:v>1</c:v>
                </c:pt>
                <c:pt idx="43382">
                  <c:v>1</c:v>
                </c:pt>
                <c:pt idx="43383">
                  <c:v>1</c:v>
                </c:pt>
                <c:pt idx="43384">
                  <c:v>1</c:v>
                </c:pt>
                <c:pt idx="43385">
                  <c:v>1</c:v>
                </c:pt>
                <c:pt idx="43386">
                  <c:v>1</c:v>
                </c:pt>
                <c:pt idx="43387">
                  <c:v>1</c:v>
                </c:pt>
                <c:pt idx="43388">
                  <c:v>1</c:v>
                </c:pt>
                <c:pt idx="43389">
                  <c:v>1</c:v>
                </c:pt>
                <c:pt idx="43390">
                  <c:v>1</c:v>
                </c:pt>
                <c:pt idx="43391">
                  <c:v>1</c:v>
                </c:pt>
                <c:pt idx="43392">
                  <c:v>1</c:v>
                </c:pt>
                <c:pt idx="43393">
                  <c:v>1</c:v>
                </c:pt>
                <c:pt idx="43394">
                  <c:v>1</c:v>
                </c:pt>
                <c:pt idx="43395">
                  <c:v>1</c:v>
                </c:pt>
                <c:pt idx="43396">
                  <c:v>1</c:v>
                </c:pt>
                <c:pt idx="43397">
                  <c:v>1</c:v>
                </c:pt>
                <c:pt idx="43398">
                  <c:v>1</c:v>
                </c:pt>
                <c:pt idx="43399">
                  <c:v>1</c:v>
                </c:pt>
                <c:pt idx="43400">
                  <c:v>1</c:v>
                </c:pt>
                <c:pt idx="43401">
                  <c:v>1</c:v>
                </c:pt>
                <c:pt idx="43402">
                  <c:v>1</c:v>
                </c:pt>
                <c:pt idx="43403">
                  <c:v>1</c:v>
                </c:pt>
                <c:pt idx="43404">
                  <c:v>1</c:v>
                </c:pt>
                <c:pt idx="43405">
                  <c:v>1</c:v>
                </c:pt>
                <c:pt idx="43406">
                  <c:v>1</c:v>
                </c:pt>
                <c:pt idx="43407">
                  <c:v>1</c:v>
                </c:pt>
                <c:pt idx="43408">
                  <c:v>1</c:v>
                </c:pt>
                <c:pt idx="43409">
                  <c:v>1</c:v>
                </c:pt>
                <c:pt idx="43410">
                  <c:v>1</c:v>
                </c:pt>
                <c:pt idx="43411">
                  <c:v>1</c:v>
                </c:pt>
                <c:pt idx="43412">
                  <c:v>1</c:v>
                </c:pt>
                <c:pt idx="43413">
                  <c:v>1</c:v>
                </c:pt>
                <c:pt idx="43414">
                  <c:v>1</c:v>
                </c:pt>
                <c:pt idx="43415">
                  <c:v>1</c:v>
                </c:pt>
                <c:pt idx="43416">
                  <c:v>1</c:v>
                </c:pt>
                <c:pt idx="43417">
                  <c:v>1</c:v>
                </c:pt>
                <c:pt idx="43418">
                  <c:v>1</c:v>
                </c:pt>
                <c:pt idx="43419">
                  <c:v>1</c:v>
                </c:pt>
                <c:pt idx="43420">
                  <c:v>1</c:v>
                </c:pt>
                <c:pt idx="43421">
                  <c:v>1</c:v>
                </c:pt>
                <c:pt idx="43422">
                  <c:v>1</c:v>
                </c:pt>
                <c:pt idx="43423">
                  <c:v>1</c:v>
                </c:pt>
                <c:pt idx="43424">
                  <c:v>1</c:v>
                </c:pt>
                <c:pt idx="43425">
                  <c:v>1</c:v>
                </c:pt>
                <c:pt idx="43426">
                  <c:v>1</c:v>
                </c:pt>
                <c:pt idx="43427">
                  <c:v>1</c:v>
                </c:pt>
                <c:pt idx="43428">
                  <c:v>1</c:v>
                </c:pt>
                <c:pt idx="43429">
                  <c:v>1</c:v>
                </c:pt>
                <c:pt idx="43430">
                  <c:v>1</c:v>
                </c:pt>
                <c:pt idx="43431">
                  <c:v>1</c:v>
                </c:pt>
                <c:pt idx="43432">
                  <c:v>1</c:v>
                </c:pt>
                <c:pt idx="43433">
                  <c:v>1</c:v>
                </c:pt>
                <c:pt idx="43434">
                  <c:v>1</c:v>
                </c:pt>
                <c:pt idx="43435">
                  <c:v>1</c:v>
                </c:pt>
                <c:pt idx="43436">
                  <c:v>1</c:v>
                </c:pt>
                <c:pt idx="43437">
                  <c:v>1</c:v>
                </c:pt>
                <c:pt idx="43438">
                  <c:v>1</c:v>
                </c:pt>
                <c:pt idx="43439">
                  <c:v>1</c:v>
                </c:pt>
                <c:pt idx="43440">
                  <c:v>1</c:v>
                </c:pt>
                <c:pt idx="43441">
                  <c:v>1</c:v>
                </c:pt>
                <c:pt idx="43442">
                  <c:v>1</c:v>
                </c:pt>
                <c:pt idx="43443">
                  <c:v>1</c:v>
                </c:pt>
                <c:pt idx="43444">
                  <c:v>1</c:v>
                </c:pt>
                <c:pt idx="43445">
                  <c:v>1</c:v>
                </c:pt>
                <c:pt idx="43446">
                  <c:v>1</c:v>
                </c:pt>
                <c:pt idx="43447">
                  <c:v>1</c:v>
                </c:pt>
                <c:pt idx="43448">
                  <c:v>1</c:v>
                </c:pt>
                <c:pt idx="43449">
                  <c:v>1</c:v>
                </c:pt>
                <c:pt idx="43450">
                  <c:v>1</c:v>
                </c:pt>
                <c:pt idx="43451">
                  <c:v>1</c:v>
                </c:pt>
                <c:pt idx="43452">
                  <c:v>1</c:v>
                </c:pt>
                <c:pt idx="43453">
                  <c:v>1</c:v>
                </c:pt>
                <c:pt idx="43454">
                  <c:v>1</c:v>
                </c:pt>
                <c:pt idx="43455">
                  <c:v>1</c:v>
                </c:pt>
                <c:pt idx="43456">
                  <c:v>1</c:v>
                </c:pt>
                <c:pt idx="43457">
                  <c:v>1</c:v>
                </c:pt>
                <c:pt idx="43458">
                  <c:v>1</c:v>
                </c:pt>
                <c:pt idx="43459">
                  <c:v>1</c:v>
                </c:pt>
                <c:pt idx="43460">
                  <c:v>1</c:v>
                </c:pt>
                <c:pt idx="43461">
                  <c:v>1</c:v>
                </c:pt>
                <c:pt idx="43462">
                  <c:v>1</c:v>
                </c:pt>
                <c:pt idx="43463">
                  <c:v>1</c:v>
                </c:pt>
                <c:pt idx="43464">
                  <c:v>1</c:v>
                </c:pt>
                <c:pt idx="43465">
                  <c:v>1</c:v>
                </c:pt>
                <c:pt idx="43466">
                  <c:v>1</c:v>
                </c:pt>
                <c:pt idx="43467">
                  <c:v>1</c:v>
                </c:pt>
                <c:pt idx="43468">
                  <c:v>1</c:v>
                </c:pt>
                <c:pt idx="43469">
                  <c:v>1</c:v>
                </c:pt>
                <c:pt idx="43470">
                  <c:v>1</c:v>
                </c:pt>
                <c:pt idx="43471">
                  <c:v>1</c:v>
                </c:pt>
                <c:pt idx="43472">
                  <c:v>1</c:v>
                </c:pt>
                <c:pt idx="43473">
                  <c:v>1</c:v>
                </c:pt>
                <c:pt idx="43474">
                  <c:v>1</c:v>
                </c:pt>
                <c:pt idx="43475">
                  <c:v>1</c:v>
                </c:pt>
                <c:pt idx="43476">
                  <c:v>1</c:v>
                </c:pt>
                <c:pt idx="43477">
                  <c:v>1</c:v>
                </c:pt>
                <c:pt idx="43478">
                  <c:v>1</c:v>
                </c:pt>
                <c:pt idx="43479">
                  <c:v>1</c:v>
                </c:pt>
                <c:pt idx="43480">
                  <c:v>1</c:v>
                </c:pt>
                <c:pt idx="43481">
                  <c:v>1</c:v>
                </c:pt>
                <c:pt idx="43482">
                  <c:v>1</c:v>
                </c:pt>
                <c:pt idx="43483">
                  <c:v>1</c:v>
                </c:pt>
                <c:pt idx="43484">
                  <c:v>1</c:v>
                </c:pt>
                <c:pt idx="43485">
                  <c:v>1</c:v>
                </c:pt>
                <c:pt idx="43486">
                  <c:v>1</c:v>
                </c:pt>
                <c:pt idx="43487">
                  <c:v>1</c:v>
                </c:pt>
                <c:pt idx="43488">
                  <c:v>1</c:v>
                </c:pt>
                <c:pt idx="43489">
                  <c:v>1</c:v>
                </c:pt>
                <c:pt idx="43490">
                  <c:v>1</c:v>
                </c:pt>
                <c:pt idx="43491">
                  <c:v>1</c:v>
                </c:pt>
                <c:pt idx="43492">
                  <c:v>1</c:v>
                </c:pt>
                <c:pt idx="43493">
                  <c:v>1</c:v>
                </c:pt>
                <c:pt idx="43494">
                  <c:v>1</c:v>
                </c:pt>
                <c:pt idx="43495">
                  <c:v>1</c:v>
                </c:pt>
                <c:pt idx="43496">
                  <c:v>1</c:v>
                </c:pt>
                <c:pt idx="43497">
                  <c:v>1</c:v>
                </c:pt>
                <c:pt idx="43498">
                  <c:v>1</c:v>
                </c:pt>
                <c:pt idx="43499">
                  <c:v>1</c:v>
                </c:pt>
                <c:pt idx="43500">
                  <c:v>1</c:v>
                </c:pt>
                <c:pt idx="43501">
                  <c:v>1</c:v>
                </c:pt>
                <c:pt idx="43502">
                  <c:v>1</c:v>
                </c:pt>
                <c:pt idx="43503">
                  <c:v>1</c:v>
                </c:pt>
                <c:pt idx="43504">
                  <c:v>1</c:v>
                </c:pt>
                <c:pt idx="43505">
                  <c:v>1</c:v>
                </c:pt>
                <c:pt idx="43506">
                  <c:v>1</c:v>
                </c:pt>
                <c:pt idx="43507">
                  <c:v>1</c:v>
                </c:pt>
                <c:pt idx="43508">
                  <c:v>1</c:v>
                </c:pt>
                <c:pt idx="43509">
                  <c:v>1</c:v>
                </c:pt>
                <c:pt idx="43510">
                  <c:v>1</c:v>
                </c:pt>
                <c:pt idx="43511">
                  <c:v>1</c:v>
                </c:pt>
                <c:pt idx="43512">
                  <c:v>1</c:v>
                </c:pt>
                <c:pt idx="43513">
                  <c:v>1</c:v>
                </c:pt>
                <c:pt idx="43514">
                  <c:v>1</c:v>
                </c:pt>
                <c:pt idx="43515">
                  <c:v>1</c:v>
                </c:pt>
                <c:pt idx="43516">
                  <c:v>1</c:v>
                </c:pt>
                <c:pt idx="43517">
                  <c:v>1</c:v>
                </c:pt>
                <c:pt idx="43518">
                  <c:v>1</c:v>
                </c:pt>
                <c:pt idx="43519">
                  <c:v>1</c:v>
                </c:pt>
                <c:pt idx="43520">
                  <c:v>1</c:v>
                </c:pt>
                <c:pt idx="43521">
                  <c:v>1</c:v>
                </c:pt>
                <c:pt idx="43522">
                  <c:v>1</c:v>
                </c:pt>
                <c:pt idx="43523">
                  <c:v>1</c:v>
                </c:pt>
                <c:pt idx="43524">
                  <c:v>1</c:v>
                </c:pt>
                <c:pt idx="43525">
                  <c:v>1</c:v>
                </c:pt>
                <c:pt idx="43526">
                  <c:v>1</c:v>
                </c:pt>
                <c:pt idx="43527">
                  <c:v>1</c:v>
                </c:pt>
                <c:pt idx="43528">
                  <c:v>1</c:v>
                </c:pt>
                <c:pt idx="43529">
                  <c:v>1</c:v>
                </c:pt>
                <c:pt idx="43530">
                  <c:v>1</c:v>
                </c:pt>
                <c:pt idx="43531">
                  <c:v>1</c:v>
                </c:pt>
                <c:pt idx="43532">
                  <c:v>1</c:v>
                </c:pt>
                <c:pt idx="43533">
                  <c:v>1</c:v>
                </c:pt>
                <c:pt idx="43534">
                  <c:v>1</c:v>
                </c:pt>
                <c:pt idx="43535">
                  <c:v>1</c:v>
                </c:pt>
                <c:pt idx="43536">
                  <c:v>1</c:v>
                </c:pt>
                <c:pt idx="43537">
                  <c:v>1</c:v>
                </c:pt>
                <c:pt idx="43538">
                  <c:v>1</c:v>
                </c:pt>
                <c:pt idx="43539">
                  <c:v>1</c:v>
                </c:pt>
                <c:pt idx="43540">
                  <c:v>1</c:v>
                </c:pt>
                <c:pt idx="43541">
                  <c:v>1</c:v>
                </c:pt>
                <c:pt idx="43542">
                  <c:v>1</c:v>
                </c:pt>
                <c:pt idx="43543">
                  <c:v>1</c:v>
                </c:pt>
                <c:pt idx="43544">
                  <c:v>1</c:v>
                </c:pt>
                <c:pt idx="43545">
                  <c:v>1</c:v>
                </c:pt>
                <c:pt idx="43546">
                  <c:v>1</c:v>
                </c:pt>
                <c:pt idx="43547">
                  <c:v>1</c:v>
                </c:pt>
                <c:pt idx="43548">
                  <c:v>1</c:v>
                </c:pt>
                <c:pt idx="43549">
                  <c:v>1</c:v>
                </c:pt>
                <c:pt idx="43550">
                  <c:v>1</c:v>
                </c:pt>
                <c:pt idx="43551">
                  <c:v>1</c:v>
                </c:pt>
                <c:pt idx="43552">
                  <c:v>1</c:v>
                </c:pt>
                <c:pt idx="43553">
                  <c:v>1</c:v>
                </c:pt>
                <c:pt idx="43554">
                  <c:v>1</c:v>
                </c:pt>
                <c:pt idx="43555">
                  <c:v>1</c:v>
                </c:pt>
                <c:pt idx="43556">
                  <c:v>1</c:v>
                </c:pt>
                <c:pt idx="43557">
                  <c:v>1</c:v>
                </c:pt>
                <c:pt idx="43558">
                  <c:v>1</c:v>
                </c:pt>
                <c:pt idx="43559">
                  <c:v>1</c:v>
                </c:pt>
                <c:pt idx="43560">
                  <c:v>1</c:v>
                </c:pt>
                <c:pt idx="43561">
                  <c:v>1</c:v>
                </c:pt>
                <c:pt idx="43562">
                  <c:v>1</c:v>
                </c:pt>
                <c:pt idx="43563">
                  <c:v>1</c:v>
                </c:pt>
                <c:pt idx="43564">
                  <c:v>1</c:v>
                </c:pt>
                <c:pt idx="43565">
                  <c:v>1</c:v>
                </c:pt>
                <c:pt idx="43566">
                  <c:v>1</c:v>
                </c:pt>
                <c:pt idx="43567">
                  <c:v>1</c:v>
                </c:pt>
                <c:pt idx="43568">
                  <c:v>1</c:v>
                </c:pt>
                <c:pt idx="43569">
                  <c:v>1</c:v>
                </c:pt>
                <c:pt idx="43570">
                  <c:v>1</c:v>
                </c:pt>
                <c:pt idx="43571">
                  <c:v>1</c:v>
                </c:pt>
                <c:pt idx="43572">
                  <c:v>1</c:v>
                </c:pt>
                <c:pt idx="43573">
                  <c:v>1</c:v>
                </c:pt>
                <c:pt idx="43574">
                  <c:v>0.6</c:v>
                </c:pt>
                <c:pt idx="43575">
                  <c:v>1</c:v>
                </c:pt>
                <c:pt idx="43576">
                  <c:v>1</c:v>
                </c:pt>
                <c:pt idx="43577">
                  <c:v>1</c:v>
                </c:pt>
                <c:pt idx="43578">
                  <c:v>1</c:v>
                </c:pt>
                <c:pt idx="43579">
                  <c:v>1</c:v>
                </c:pt>
                <c:pt idx="43580">
                  <c:v>1</c:v>
                </c:pt>
                <c:pt idx="43581">
                  <c:v>1</c:v>
                </c:pt>
                <c:pt idx="43582">
                  <c:v>1</c:v>
                </c:pt>
                <c:pt idx="43583">
                  <c:v>1</c:v>
                </c:pt>
                <c:pt idx="43584">
                  <c:v>1</c:v>
                </c:pt>
                <c:pt idx="43585">
                  <c:v>1</c:v>
                </c:pt>
                <c:pt idx="43586">
                  <c:v>1</c:v>
                </c:pt>
                <c:pt idx="43587">
                  <c:v>1</c:v>
                </c:pt>
                <c:pt idx="43588">
                  <c:v>1</c:v>
                </c:pt>
                <c:pt idx="43589">
                  <c:v>1</c:v>
                </c:pt>
                <c:pt idx="43590">
                  <c:v>1</c:v>
                </c:pt>
                <c:pt idx="43591">
                  <c:v>1</c:v>
                </c:pt>
                <c:pt idx="43592">
                  <c:v>1</c:v>
                </c:pt>
                <c:pt idx="43593">
                  <c:v>1</c:v>
                </c:pt>
                <c:pt idx="43594">
                  <c:v>1</c:v>
                </c:pt>
                <c:pt idx="43595">
                  <c:v>1</c:v>
                </c:pt>
                <c:pt idx="43596">
                  <c:v>1</c:v>
                </c:pt>
                <c:pt idx="43597">
                  <c:v>1</c:v>
                </c:pt>
                <c:pt idx="43598">
                  <c:v>1</c:v>
                </c:pt>
                <c:pt idx="43599">
                  <c:v>1</c:v>
                </c:pt>
                <c:pt idx="43600">
                  <c:v>1</c:v>
                </c:pt>
                <c:pt idx="43601">
                  <c:v>1</c:v>
                </c:pt>
                <c:pt idx="43602">
                  <c:v>1</c:v>
                </c:pt>
                <c:pt idx="43603">
                  <c:v>1</c:v>
                </c:pt>
                <c:pt idx="43604">
                  <c:v>1</c:v>
                </c:pt>
                <c:pt idx="43605">
                  <c:v>1</c:v>
                </c:pt>
                <c:pt idx="43606">
                  <c:v>1</c:v>
                </c:pt>
                <c:pt idx="43607">
                  <c:v>1</c:v>
                </c:pt>
                <c:pt idx="43608">
                  <c:v>1</c:v>
                </c:pt>
                <c:pt idx="43609">
                  <c:v>1</c:v>
                </c:pt>
                <c:pt idx="43610">
                  <c:v>1</c:v>
                </c:pt>
                <c:pt idx="43611">
                  <c:v>1</c:v>
                </c:pt>
                <c:pt idx="43612">
                  <c:v>1</c:v>
                </c:pt>
                <c:pt idx="43613">
                  <c:v>1</c:v>
                </c:pt>
                <c:pt idx="43614">
                  <c:v>1</c:v>
                </c:pt>
                <c:pt idx="43615">
                  <c:v>1</c:v>
                </c:pt>
                <c:pt idx="43616">
                  <c:v>1</c:v>
                </c:pt>
                <c:pt idx="43617">
                  <c:v>1</c:v>
                </c:pt>
                <c:pt idx="43618">
                  <c:v>1</c:v>
                </c:pt>
                <c:pt idx="43619">
                  <c:v>1</c:v>
                </c:pt>
                <c:pt idx="43620">
                  <c:v>1</c:v>
                </c:pt>
                <c:pt idx="43621">
                  <c:v>1</c:v>
                </c:pt>
                <c:pt idx="43622">
                  <c:v>1</c:v>
                </c:pt>
                <c:pt idx="43623">
                  <c:v>1</c:v>
                </c:pt>
                <c:pt idx="43624">
                  <c:v>1</c:v>
                </c:pt>
                <c:pt idx="43625">
                  <c:v>1</c:v>
                </c:pt>
                <c:pt idx="43626">
                  <c:v>1</c:v>
                </c:pt>
                <c:pt idx="43627">
                  <c:v>1</c:v>
                </c:pt>
                <c:pt idx="43628">
                  <c:v>1</c:v>
                </c:pt>
                <c:pt idx="43629">
                  <c:v>1</c:v>
                </c:pt>
                <c:pt idx="43630">
                  <c:v>1</c:v>
                </c:pt>
                <c:pt idx="43631">
                  <c:v>1</c:v>
                </c:pt>
                <c:pt idx="43632">
                  <c:v>1</c:v>
                </c:pt>
                <c:pt idx="43633">
                  <c:v>1</c:v>
                </c:pt>
                <c:pt idx="43634">
                  <c:v>1</c:v>
                </c:pt>
                <c:pt idx="43635">
                  <c:v>1</c:v>
                </c:pt>
                <c:pt idx="43636">
                  <c:v>1</c:v>
                </c:pt>
                <c:pt idx="43637">
                  <c:v>1</c:v>
                </c:pt>
                <c:pt idx="43638">
                  <c:v>1</c:v>
                </c:pt>
                <c:pt idx="43639">
                  <c:v>1</c:v>
                </c:pt>
                <c:pt idx="43640">
                  <c:v>1</c:v>
                </c:pt>
                <c:pt idx="43641">
                  <c:v>1</c:v>
                </c:pt>
                <c:pt idx="43642">
                  <c:v>1</c:v>
                </c:pt>
                <c:pt idx="43643">
                  <c:v>1</c:v>
                </c:pt>
                <c:pt idx="43644">
                  <c:v>1</c:v>
                </c:pt>
                <c:pt idx="43645">
                  <c:v>1</c:v>
                </c:pt>
                <c:pt idx="43646">
                  <c:v>1</c:v>
                </c:pt>
                <c:pt idx="43647">
                  <c:v>1</c:v>
                </c:pt>
                <c:pt idx="43648">
                  <c:v>1</c:v>
                </c:pt>
                <c:pt idx="43649">
                  <c:v>1</c:v>
                </c:pt>
                <c:pt idx="43650">
                  <c:v>1</c:v>
                </c:pt>
                <c:pt idx="43651">
                  <c:v>1</c:v>
                </c:pt>
                <c:pt idx="43652">
                  <c:v>1</c:v>
                </c:pt>
                <c:pt idx="43653">
                  <c:v>1</c:v>
                </c:pt>
                <c:pt idx="43654">
                  <c:v>1</c:v>
                </c:pt>
                <c:pt idx="43655">
                  <c:v>1</c:v>
                </c:pt>
                <c:pt idx="43656">
                  <c:v>1</c:v>
                </c:pt>
                <c:pt idx="43657">
                  <c:v>1</c:v>
                </c:pt>
                <c:pt idx="43658">
                  <c:v>1</c:v>
                </c:pt>
                <c:pt idx="43659">
                  <c:v>1</c:v>
                </c:pt>
                <c:pt idx="43660">
                  <c:v>1</c:v>
                </c:pt>
                <c:pt idx="43661">
                  <c:v>1</c:v>
                </c:pt>
                <c:pt idx="43662">
                  <c:v>1</c:v>
                </c:pt>
                <c:pt idx="43663">
                  <c:v>1</c:v>
                </c:pt>
                <c:pt idx="43664">
                  <c:v>1</c:v>
                </c:pt>
                <c:pt idx="43665">
                  <c:v>1</c:v>
                </c:pt>
                <c:pt idx="43666">
                  <c:v>1</c:v>
                </c:pt>
                <c:pt idx="43667">
                  <c:v>1</c:v>
                </c:pt>
                <c:pt idx="43668">
                  <c:v>1</c:v>
                </c:pt>
                <c:pt idx="43669">
                  <c:v>1</c:v>
                </c:pt>
                <c:pt idx="43670">
                  <c:v>1</c:v>
                </c:pt>
                <c:pt idx="43671">
                  <c:v>1</c:v>
                </c:pt>
                <c:pt idx="43672">
                  <c:v>1</c:v>
                </c:pt>
                <c:pt idx="43673">
                  <c:v>1</c:v>
                </c:pt>
                <c:pt idx="43674">
                  <c:v>1</c:v>
                </c:pt>
                <c:pt idx="43675">
                  <c:v>1</c:v>
                </c:pt>
                <c:pt idx="43676">
                  <c:v>1</c:v>
                </c:pt>
                <c:pt idx="43677">
                  <c:v>1</c:v>
                </c:pt>
                <c:pt idx="43678">
                  <c:v>1</c:v>
                </c:pt>
                <c:pt idx="43679">
                  <c:v>1</c:v>
                </c:pt>
                <c:pt idx="43680">
                  <c:v>1</c:v>
                </c:pt>
                <c:pt idx="43681">
                  <c:v>1</c:v>
                </c:pt>
                <c:pt idx="43682">
                  <c:v>1</c:v>
                </c:pt>
                <c:pt idx="43683">
                  <c:v>1</c:v>
                </c:pt>
                <c:pt idx="43684">
                  <c:v>1</c:v>
                </c:pt>
                <c:pt idx="43685">
                  <c:v>1</c:v>
                </c:pt>
                <c:pt idx="43686">
                  <c:v>1</c:v>
                </c:pt>
                <c:pt idx="43687">
                  <c:v>1</c:v>
                </c:pt>
                <c:pt idx="43688">
                  <c:v>1</c:v>
                </c:pt>
                <c:pt idx="43689">
                  <c:v>1</c:v>
                </c:pt>
                <c:pt idx="43690">
                  <c:v>1</c:v>
                </c:pt>
                <c:pt idx="43691">
                  <c:v>1</c:v>
                </c:pt>
                <c:pt idx="43692">
                  <c:v>1</c:v>
                </c:pt>
                <c:pt idx="43693">
                  <c:v>1</c:v>
                </c:pt>
                <c:pt idx="43694">
                  <c:v>1</c:v>
                </c:pt>
                <c:pt idx="43695">
                  <c:v>1</c:v>
                </c:pt>
                <c:pt idx="43696">
                  <c:v>1</c:v>
                </c:pt>
                <c:pt idx="43697">
                  <c:v>1</c:v>
                </c:pt>
                <c:pt idx="43698">
                  <c:v>1</c:v>
                </c:pt>
                <c:pt idx="43699">
                  <c:v>1</c:v>
                </c:pt>
                <c:pt idx="43700">
                  <c:v>1</c:v>
                </c:pt>
                <c:pt idx="43701">
                  <c:v>1</c:v>
                </c:pt>
                <c:pt idx="43702">
                  <c:v>1</c:v>
                </c:pt>
                <c:pt idx="43703">
                  <c:v>1</c:v>
                </c:pt>
                <c:pt idx="43704">
                  <c:v>1</c:v>
                </c:pt>
                <c:pt idx="43705">
                  <c:v>1</c:v>
                </c:pt>
                <c:pt idx="43706">
                  <c:v>1</c:v>
                </c:pt>
                <c:pt idx="43707">
                  <c:v>1</c:v>
                </c:pt>
                <c:pt idx="43708">
                  <c:v>1</c:v>
                </c:pt>
                <c:pt idx="43709">
                  <c:v>1</c:v>
                </c:pt>
                <c:pt idx="43710">
                  <c:v>1</c:v>
                </c:pt>
                <c:pt idx="43711">
                  <c:v>1</c:v>
                </c:pt>
                <c:pt idx="43712">
                  <c:v>1</c:v>
                </c:pt>
                <c:pt idx="43713">
                  <c:v>1</c:v>
                </c:pt>
                <c:pt idx="43714">
                  <c:v>1</c:v>
                </c:pt>
                <c:pt idx="43715">
                  <c:v>1</c:v>
                </c:pt>
                <c:pt idx="43716">
                  <c:v>1</c:v>
                </c:pt>
                <c:pt idx="43717">
                  <c:v>1</c:v>
                </c:pt>
                <c:pt idx="43718">
                  <c:v>1</c:v>
                </c:pt>
                <c:pt idx="43719">
                  <c:v>1</c:v>
                </c:pt>
                <c:pt idx="43720">
                  <c:v>1</c:v>
                </c:pt>
                <c:pt idx="43721">
                  <c:v>1</c:v>
                </c:pt>
                <c:pt idx="43722">
                  <c:v>1</c:v>
                </c:pt>
                <c:pt idx="43723">
                  <c:v>1</c:v>
                </c:pt>
                <c:pt idx="43724">
                  <c:v>1</c:v>
                </c:pt>
                <c:pt idx="43725">
                  <c:v>1</c:v>
                </c:pt>
                <c:pt idx="43726">
                  <c:v>1</c:v>
                </c:pt>
                <c:pt idx="43727">
                  <c:v>1</c:v>
                </c:pt>
                <c:pt idx="43728">
                  <c:v>1</c:v>
                </c:pt>
                <c:pt idx="43729">
                  <c:v>1</c:v>
                </c:pt>
                <c:pt idx="43730">
                  <c:v>1</c:v>
                </c:pt>
                <c:pt idx="43731">
                  <c:v>1</c:v>
                </c:pt>
                <c:pt idx="43732">
                  <c:v>1</c:v>
                </c:pt>
                <c:pt idx="43733">
                  <c:v>1</c:v>
                </c:pt>
                <c:pt idx="43734">
                  <c:v>1</c:v>
                </c:pt>
                <c:pt idx="43735">
                  <c:v>1</c:v>
                </c:pt>
                <c:pt idx="43736">
                  <c:v>1</c:v>
                </c:pt>
                <c:pt idx="43737">
                  <c:v>1</c:v>
                </c:pt>
                <c:pt idx="43738">
                  <c:v>1</c:v>
                </c:pt>
                <c:pt idx="43739">
                  <c:v>1</c:v>
                </c:pt>
                <c:pt idx="43740">
                  <c:v>1</c:v>
                </c:pt>
                <c:pt idx="43741">
                  <c:v>1</c:v>
                </c:pt>
                <c:pt idx="43742">
                  <c:v>1</c:v>
                </c:pt>
                <c:pt idx="43743">
                  <c:v>1</c:v>
                </c:pt>
                <c:pt idx="43744">
                  <c:v>1</c:v>
                </c:pt>
                <c:pt idx="43745">
                  <c:v>1</c:v>
                </c:pt>
                <c:pt idx="43746">
                  <c:v>1</c:v>
                </c:pt>
                <c:pt idx="43747">
                  <c:v>1</c:v>
                </c:pt>
                <c:pt idx="43748">
                  <c:v>1</c:v>
                </c:pt>
                <c:pt idx="43749">
                  <c:v>1</c:v>
                </c:pt>
                <c:pt idx="43750">
                  <c:v>1</c:v>
                </c:pt>
                <c:pt idx="43751">
                  <c:v>1</c:v>
                </c:pt>
                <c:pt idx="43752">
                  <c:v>1</c:v>
                </c:pt>
                <c:pt idx="43753">
                  <c:v>1</c:v>
                </c:pt>
                <c:pt idx="43754">
                  <c:v>1</c:v>
                </c:pt>
                <c:pt idx="43755">
                  <c:v>1</c:v>
                </c:pt>
                <c:pt idx="43756">
                  <c:v>1</c:v>
                </c:pt>
                <c:pt idx="43757">
                  <c:v>1</c:v>
                </c:pt>
                <c:pt idx="43758">
                  <c:v>1</c:v>
                </c:pt>
                <c:pt idx="43759">
                  <c:v>1</c:v>
                </c:pt>
                <c:pt idx="43760">
                  <c:v>1</c:v>
                </c:pt>
                <c:pt idx="43761">
                  <c:v>1</c:v>
                </c:pt>
                <c:pt idx="43762">
                  <c:v>1</c:v>
                </c:pt>
                <c:pt idx="43763">
                  <c:v>1</c:v>
                </c:pt>
                <c:pt idx="43764">
                  <c:v>1</c:v>
                </c:pt>
                <c:pt idx="43765">
                  <c:v>1</c:v>
                </c:pt>
                <c:pt idx="43766">
                  <c:v>1</c:v>
                </c:pt>
                <c:pt idx="43767">
                  <c:v>1</c:v>
                </c:pt>
                <c:pt idx="43768">
                  <c:v>1</c:v>
                </c:pt>
                <c:pt idx="43769">
                  <c:v>1</c:v>
                </c:pt>
                <c:pt idx="43770">
                  <c:v>1</c:v>
                </c:pt>
                <c:pt idx="43771">
                  <c:v>1</c:v>
                </c:pt>
                <c:pt idx="43772">
                  <c:v>1</c:v>
                </c:pt>
                <c:pt idx="43773">
                  <c:v>1</c:v>
                </c:pt>
                <c:pt idx="43774">
                  <c:v>1</c:v>
                </c:pt>
                <c:pt idx="43775">
                  <c:v>0.4</c:v>
                </c:pt>
                <c:pt idx="43776">
                  <c:v>1</c:v>
                </c:pt>
                <c:pt idx="43777">
                  <c:v>1</c:v>
                </c:pt>
                <c:pt idx="43778">
                  <c:v>1</c:v>
                </c:pt>
                <c:pt idx="43779">
                  <c:v>1</c:v>
                </c:pt>
                <c:pt idx="43780">
                  <c:v>1</c:v>
                </c:pt>
                <c:pt idx="43781">
                  <c:v>1</c:v>
                </c:pt>
                <c:pt idx="43782">
                  <c:v>1</c:v>
                </c:pt>
                <c:pt idx="43783">
                  <c:v>1</c:v>
                </c:pt>
                <c:pt idx="43784">
                  <c:v>1</c:v>
                </c:pt>
                <c:pt idx="43785">
                  <c:v>1</c:v>
                </c:pt>
                <c:pt idx="43786">
                  <c:v>1</c:v>
                </c:pt>
                <c:pt idx="43787">
                  <c:v>1</c:v>
                </c:pt>
                <c:pt idx="43788">
                  <c:v>1</c:v>
                </c:pt>
                <c:pt idx="43789">
                  <c:v>1</c:v>
                </c:pt>
                <c:pt idx="43790">
                  <c:v>1</c:v>
                </c:pt>
                <c:pt idx="43791">
                  <c:v>1</c:v>
                </c:pt>
                <c:pt idx="43792">
                  <c:v>1</c:v>
                </c:pt>
                <c:pt idx="43793">
                  <c:v>1</c:v>
                </c:pt>
                <c:pt idx="43794">
                  <c:v>1</c:v>
                </c:pt>
                <c:pt idx="43795">
                  <c:v>1</c:v>
                </c:pt>
                <c:pt idx="43796">
                  <c:v>1</c:v>
                </c:pt>
                <c:pt idx="43797">
                  <c:v>1</c:v>
                </c:pt>
                <c:pt idx="43798">
                  <c:v>1</c:v>
                </c:pt>
                <c:pt idx="43799">
                  <c:v>1</c:v>
                </c:pt>
                <c:pt idx="43800">
                  <c:v>1</c:v>
                </c:pt>
                <c:pt idx="43801">
                  <c:v>1</c:v>
                </c:pt>
                <c:pt idx="43802">
                  <c:v>1</c:v>
                </c:pt>
                <c:pt idx="43803">
                  <c:v>1</c:v>
                </c:pt>
                <c:pt idx="43804">
                  <c:v>1</c:v>
                </c:pt>
                <c:pt idx="43805">
                  <c:v>1</c:v>
                </c:pt>
                <c:pt idx="43806">
                  <c:v>1</c:v>
                </c:pt>
                <c:pt idx="43807">
                  <c:v>1</c:v>
                </c:pt>
                <c:pt idx="43808">
                  <c:v>1</c:v>
                </c:pt>
                <c:pt idx="43809">
                  <c:v>1</c:v>
                </c:pt>
                <c:pt idx="43810">
                  <c:v>1</c:v>
                </c:pt>
                <c:pt idx="43811">
                  <c:v>1</c:v>
                </c:pt>
                <c:pt idx="43812">
                  <c:v>1</c:v>
                </c:pt>
                <c:pt idx="43813">
                  <c:v>1</c:v>
                </c:pt>
                <c:pt idx="43814">
                  <c:v>1</c:v>
                </c:pt>
                <c:pt idx="43815">
                  <c:v>1</c:v>
                </c:pt>
                <c:pt idx="43816">
                  <c:v>1</c:v>
                </c:pt>
                <c:pt idx="43817">
                  <c:v>1</c:v>
                </c:pt>
                <c:pt idx="43818">
                  <c:v>1</c:v>
                </c:pt>
                <c:pt idx="43819">
                  <c:v>1</c:v>
                </c:pt>
                <c:pt idx="43820">
                  <c:v>1</c:v>
                </c:pt>
                <c:pt idx="43821">
                  <c:v>1</c:v>
                </c:pt>
                <c:pt idx="43822">
                  <c:v>0.8</c:v>
                </c:pt>
                <c:pt idx="43823">
                  <c:v>1</c:v>
                </c:pt>
                <c:pt idx="43824">
                  <c:v>1</c:v>
                </c:pt>
                <c:pt idx="43825">
                  <c:v>1</c:v>
                </c:pt>
                <c:pt idx="43826">
                  <c:v>1</c:v>
                </c:pt>
                <c:pt idx="43827">
                  <c:v>1</c:v>
                </c:pt>
                <c:pt idx="43828">
                  <c:v>1</c:v>
                </c:pt>
                <c:pt idx="43829">
                  <c:v>1</c:v>
                </c:pt>
                <c:pt idx="43830">
                  <c:v>1</c:v>
                </c:pt>
                <c:pt idx="43831">
                  <c:v>1</c:v>
                </c:pt>
                <c:pt idx="43832">
                  <c:v>1</c:v>
                </c:pt>
                <c:pt idx="43833">
                  <c:v>1</c:v>
                </c:pt>
                <c:pt idx="43834">
                  <c:v>1</c:v>
                </c:pt>
                <c:pt idx="43835">
                  <c:v>1</c:v>
                </c:pt>
                <c:pt idx="43836">
                  <c:v>1</c:v>
                </c:pt>
                <c:pt idx="43837">
                  <c:v>1</c:v>
                </c:pt>
                <c:pt idx="43838">
                  <c:v>1</c:v>
                </c:pt>
                <c:pt idx="43839">
                  <c:v>1</c:v>
                </c:pt>
                <c:pt idx="43840">
                  <c:v>1</c:v>
                </c:pt>
                <c:pt idx="43841">
                  <c:v>1</c:v>
                </c:pt>
                <c:pt idx="43842">
                  <c:v>1</c:v>
                </c:pt>
                <c:pt idx="43843">
                  <c:v>1</c:v>
                </c:pt>
                <c:pt idx="43844">
                  <c:v>1</c:v>
                </c:pt>
                <c:pt idx="43845">
                  <c:v>1</c:v>
                </c:pt>
                <c:pt idx="43846">
                  <c:v>1</c:v>
                </c:pt>
                <c:pt idx="43847">
                  <c:v>1</c:v>
                </c:pt>
                <c:pt idx="43848">
                  <c:v>1</c:v>
                </c:pt>
                <c:pt idx="43849">
                  <c:v>1</c:v>
                </c:pt>
                <c:pt idx="43850">
                  <c:v>1</c:v>
                </c:pt>
                <c:pt idx="43851">
                  <c:v>1</c:v>
                </c:pt>
                <c:pt idx="43852">
                  <c:v>1</c:v>
                </c:pt>
                <c:pt idx="43853">
                  <c:v>1</c:v>
                </c:pt>
                <c:pt idx="43854">
                  <c:v>1</c:v>
                </c:pt>
                <c:pt idx="43855">
                  <c:v>1</c:v>
                </c:pt>
                <c:pt idx="43856">
                  <c:v>1</c:v>
                </c:pt>
                <c:pt idx="43857">
                  <c:v>1</c:v>
                </c:pt>
                <c:pt idx="43858">
                  <c:v>1</c:v>
                </c:pt>
                <c:pt idx="43859">
                  <c:v>1</c:v>
                </c:pt>
                <c:pt idx="43860">
                  <c:v>1</c:v>
                </c:pt>
                <c:pt idx="43861">
                  <c:v>1</c:v>
                </c:pt>
                <c:pt idx="43862">
                  <c:v>1</c:v>
                </c:pt>
                <c:pt idx="43863">
                  <c:v>1</c:v>
                </c:pt>
                <c:pt idx="43864">
                  <c:v>1</c:v>
                </c:pt>
                <c:pt idx="43865">
                  <c:v>1</c:v>
                </c:pt>
                <c:pt idx="43866">
                  <c:v>1</c:v>
                </c:pt>
                <c:pt idx="43867">
                  <c:v>1</c:v>
                </c:pt>
                <c:pt idx="43868">
                  <c:v>1</c:v>
                </c:pt>
                <c:pt idx="43869">
                  <c:v>1</c:v>
                </c:pt>
                <c:pt idx="43870">
                  <c:v>1</c:v>
                </c:pt>
                <c:pt idx="43871">
                  <c:v>1</c:v>
                </c:pt>
                <c:pt idx="43872">
                  <c:v>1</c:v>
                </c:pt>
                <c:pt idx="43873">
                  <c:v>1</c:v>
                </c:pt>
                <c:pt idx="43874">
                  <c:v>1</c:v>
                </c:pt>
                <c:pt idx="43875">
                  <c:v>1</c:v>
                </c:pt>
                <c:pt idx="43876">
                  <c:v>1</c:v>
                </c:pt>
                <c:pt idx="43877">
                  <c:v>1</c:v>
                </c:pt>
                <c:pt idx="43878">
                  <c:v>1</c:v>
                </c:pt>
                <c:pt idx="43879">
                  <c:v>1</c:v>
                </c:pt>
                <c:pt idx="43880">
                  <c:v>1</c:v>
                </c:pt>
                <c:pt idx="43881">
                  <c:v>1</c:v>
                </c:pt>
                <c:pt idx="43882">
                  <c:v>1</c:v>
                </c:pt>
                <c:pt idx="43883">
                  <c:v>1</c:v>
                </c:pt>
                <c:pt idx="43884">
                  <c:v>1</c:v>
                </c:pt>
                <c:pt idx="43885">
                  <c:v>1</c:v>
                </c:pt>
                <c:pt idx="43886">
                  <c:v>1</c:v>
                </c:pt>
                <c:pt idx="43887">
                  <c:v>1</c:v>
                </c:pt>
                <c:pt idx="43888">
                  <c:v>1</c:v>
                </c:pt>
                <c:pt idx="43889">
                  <c:v>1</c:v>
                </c:pt>
                <c:pt idx="43890">
                  <c:v>1</c:v>
                </c:pt>
                <c:pt idx="43891">
                  <c:v>1</c:v>
                </c:pt>
                <c:pt idx="43892">
                  <c:v>1</c:v>
                </c:pt>
                <c:pt idx="43893">
                  <c:v>1</c:v>
                </c:pt>
                <c:pt idx="43894">
                  <c:v>1</c:v>
                </c:pt>
                <c:pt idx="43895">
                  <c:v>1</c:v>
                </c:pt>
                <c:pt idx="43896">
                  <c:v>1</c:v>
                </c:pt>
                <c:pt idx="43897">
                  <c:v>1</c:v>
                </c:pt>
                <c:pt idx="43898">
                  <c:v>1</c:v>
                </c:pt>
                <c:pt idx="43899">
                  <c:v>1</c:v>
                </c:pt>
                <c:pt idx="43900">
                  <c:v>1</c:v>
                </c:pt>
                <c:pt idx="43901">
                  <c:v>1</c:v>
                </c:pt>
                <c:pt idx="43902">
                  <c:v>1</c:v>
                </c:pt>
                <c:pt idx="43903">
                  <c:v>1</c:v>
                </c:pt>
                <c:pt idx="43904">
                  <c:v>1</c:v>
                </c:pt>
                <c:pt idx="43905">
                  <c:v>1</c:v>
                </c:pt>
                <c:pt idx="43906">
                  <c:v>1</c:v>
                </c:pt>
                <c:pt idx="43907">
                  <c:v>1</c:v>
                </c:pt>
                <c:pt idx="43908">
                  <c:v>1</c:v>
                </c:pt>
                <c:pt idx="43909">
                  <c:v>1</c:v>
                </c:pt>
                <c:pt idx="43910">
                  <c:v>1</c:v>
                </c:pt>
                <c:pt idx="43911">
                  <c:v>1</c:v>
                </c:pt>
                <c:pt idx="43912">
                  <c:v>1</c:v>
                </c:pt>
                <c:pt idx="43913">
                  <c:v>1</c:v>
                </c:pt>
                <c:pt idx="43914">
                  <c:v>1</c:v>
                </c:pt>
                <c:pt idx="43915">
                  <c:v>1</c:v>
                </c:pt>
                <c:pt idx="43916">
                  <c:v>1</c:v>
                </c:pt>
                <c:pt idx="43917">
                  <c:v>1</c:v>
                </c:pt>
                <c:pt idx="43918">
                  <c:v>1</c:v>
                </c:pt>
                <c:pt idx="43919">
                  <c:v>1</c:v>
                </c:pt>
                <c:pt idx="43920">
                  <c:v>1</c:v>
                </c:pt>
                <c:pt idx="43921">
                  <c:v>1</c:v>
                </c:pt>
                <c:pt idx="43922">
                  <c:v>1</c:v>
                </c:pt>
                <c:pt idx="43923">
                  <c:v>1</c:v>
                </c:pt>
                <c:pt idx="43924">
                  <c:v>1</c:v>
                </c:pt>
                <c:pt idx="43925">
                  <c:v>1</c:v>
                </c:pt>
                <c:pt idx="43926">
                  <c:v>1</c:v>
                </c:pt>
                <c:pt idx="43927">
                  <c:v>1</c:v>
                </c:pt>
                <c:pt idx="43928">
                  <c:v>1</c:v>
                </c:pt>
                <c:pt idx="43929">
                  <c:v>1</c:v>
                </c:pt>
                <c:pt idx="43930">
                  <c:v>1</c:v>
                </c:pt>
                <c:pt idx="43931">
                  <c:v>1</c:v>
                </c:pt>
                <c:pt idx="43932">
                  <c:v>1</c:v>
                </c:pt>
                <c:pt idx="43933">
                  <c:v>1</c:v>
                </c:pt>
                <c:pt idx="43934">
                  <c:v>1</c:v>
                </c:pt>
                <c:pt idx="43935">
                  <c:v>1</c:v>
                </c:pt>
                <c:pt idx="43936">
                  <c:v>1</c:v>
                </c:pt>
                <c:pt idx="43937">
                  <c:v>1</c:v>
                </c:pt>
                <c:pt idx="43938">
                  <c:v>1</c:v>
                </c:pt>
                <c:pt idx="43939">
                  <c:v>1</c:v>
                </c:pt>
                <c:pt idx="43940">
                  <c:v>1</c:v>
                </c:pt>
                <c:pt idx="43941">
                  <c:v>1</c:v>
                </c:pt>
                <c:pt idx="43942">
                  <c:v>1</c:v>
                </c:pt>
                <c:pt idx="43943">
                  <c:v>1</c:v>
                </c:pt>
                <c:pt idx="43944">
                  <c:v>1</c:v>
                </c:pt>
                <c:pt idx="43945">
                  <c:v>1</c:v>
                </c:pt>
                <c:pt idx="43946">
                  <c:v>1</c:v>
                </c:pt>
                <c:pt idx="43947">
                  <c:v>1</c:v>
                </c:pt>
                <c:pt idx="43948">
                  <c:v>1</c:v>
                </c:pt>
                <c:pt idx="43949">
                  <c:v>1</c:v>
                </c:pt>
                <c:pt idx="43950">
                  <c:v>1</c:v>
                </c:pt>
                <c:pt idx="43951">
                  <c:v>1</c:v>
                </c:pt>
                <c:pt idx="43952">
                  <c:v>1</c:v>
                </c:pt>
                <c:pt idx="43953">
                  <c:v>1</c:v>
                </c:pt>
                <c:pt idx="43954">
                  <c:v>1</c:v>
                </c:pt>
                <c:pt idx="43955">
                  <c:v>1</c:v>
                </c:pt>
                <c:pt idx="43956">
                  <c:v>1</c:v>
                </c:pt>
                <c:pt idx="43957">
                  <c:v>1</c:v>
                </c:pt>
                <c:pt idx="43958">
                  <c:v>1</c:v>
                </c:pt>
                <c:pt idx="43959">
                  <c:v>1</c:v>
                </c:pt>
                <c:pt idx="43960">
                  <c:v>1</c:v>
                </c:pt>
                <c:pt idx="43961">
                  <c:v>1</c:v>
                </c:pt>
                <c:pt idx="43962">
                  <c:v>1</c:v>
                </c:pt>
                <c:pt idx="43963">
                  <c:v>1</c:v>
                </c:pt>
                <c:pt idx="43964">
                  <c:v>1</c:v>
                </c:pt>
                <c:pt idx="43965">
                  <c:v>1</c:v>
                </c:pt>
                <c:pt idx="43966">
                  <c:v>1</c:v>
                </c:pt>
                <c:pt idx="43967">
                  <c:v>1</c:v>
                </c:pt>
                <c:pt idx="43968">
                  <c:v>1</c:v>
                </c:pt>
                <c:pt idx="43969">
                  <c:v>1</c:v>
                </c:pt>
                <c:pt idx="43970">
                  <c:v>1</c:v>
                </c:pt>
                <c:pt idx="43971">
                  <c:v>1</c:v>
                </c:pt>
                <c:pt idx="43972">
                  <c:v>1</c:v>
                </c:pt>
                <c:pt idx="43973">
                  <c:v>1</c:v>
                </c:pt>
                <c:pt idx="43974">
                  <c:v>1</c:v>
                </c:pt>
                <c:pt idx="43975">
                  <c:v>1</c:v>
                </c:pt>
                <c:pt idx="43976">
                  <c:v>1</c:v>
                </c:pt>
                <c:pt idx="43977">
                  <c:v>1</c:v>
                </c:pt>
                <c:pt idx="43978">
                  <c:v>1</c:v>
                </c:pt>
                <c:pt idx="43979">
                  <c:v>1</c:v>
                </c:pt>
                <c:pt idx="43980">
                  <c:v>1</c:v>
                </c:pt>
                <c:pt idx="43981">
                  <c:v>1</c:v>
                </c:pt>
                <c:pt idx="43982">
                  <c:v>1</c:v>
                </c:pt>
                <c:pt idx="43983">
                  <c:v>1</c:v>
                </c:pt>
                <c:pt idx="43984">
                  <c:v>1</c:v>
                </c:pt>
                <c:pt idx="43985">
                  <c:v>1</c:v>
                </c:pt>
                <c:pt idx="43986">
                  <c:v>0.8</c:v>
                </c:pt>
                <c:pt idx="43987">
                  <c:v>1</c:v>
                </c:pt>
                <c:pt idx="43988">
                  <c:v>1</c:v>
                </c:pt>
                <c:pt idx="43989">
                  <c:v>1</c:v>
                </c:pt>
                <c:pt idx="43990">
                  <c:v>1</c:v>
                </c:pt>
                <c:pt idx="43991">
                  <c:v>1</c:v>
                </c:pt>
                <c:pt idx="43992">
                  <c:v>1</c:v>
                </c:pt>
                <c:pt idx="43993">
                  <c:v>1</c:v>
                </c:pt>
                <c:pt idx="43994">
                  <c:v>1</c:v>
                </c:pt>
                <c:pt idx="43995">
                  <c:v>1</c:v>
                </c:pt>
                <c:pt idx="43996">
                  <c:v>1</c:v>
                </c:pt>
                <c:pt idx="43997">
                  <c:v>1</c:v>
                </c:pt>
                <c:pt idx="43998">
                  <c:v>1</c:v>
                </c:pt>
                <c:pt idx="43999">
                  <c:v>1</c:v>
                </c:pt>
                <c:pt idx="44000">
                  <c:v>1</c:v>
                </c:pt>
                <c:pt idx="44001">
                  <c:v>1</c:v>
                </c:pt>
                <c:pt idx="44002">
                  <c:v>1</c:v>
                </c:pt>
                <c:pt idx="44003">
                  <c:v>1</c:v>
                </c:pt>
                <c:pt idx="44004">
                  <c:v>1</c:v>
                </c:pt>
                <c:pt idx="44005">
                  <c:v>1</c:v>
                </c:pt>
                <c:pt idx="44006">
                  <c:v>1</c:v>
                </c:pt>
                <c:pt idx="44007">
                  <c:v>1</c:v>
                </c:pt>
                <c:pt idx="44008">
                  <c:v>1</c:v>
                </c:pt>
                <c:pt idx="44009">
                  <c:v>1</c:v>
                </c:pt>
                <c:pt idx="44010">
                  <c:v>1</c:v>
                </c:pt>
                <c:pt idx="44011">
                  <c:v>0.2</c:v>
                </c:pt>
                <c:pt idx="44012">
                  <c:v>1</c:v>
                </c:pt>
                <c:pt idx="44013">
                  <c:v>1</c:v>
                </c:pt>
                <c:pt idx="44014">
                  <c:v>1</c:v>
                </c:pt>
                <c:pt idx="44015">
                  <c:v>1</c:v>
                </c:pt>
                <c:pt idx="44016">
                  <c:v>1</c:v>
                </c:pt>
                <c:pt idx="44017">
                  <c:v>1</c:v>
                </c:pt>
                <c:pt idx="44018">
                  <c:v>1</c:v>
                </c:pt>
                <c:pt idx="44019">
                  <c:v>1</c:v>
                </c:pt>
                <c:pt idx="44020">
                  <c:v>1</c:v>
                </c:pt>
                <c:pt idx="44021">
                  <c:v>1</c:v>
                </c:pt>
                <c:pt idx="44022">
                  <c:v>1</c:v>
                </c:pt>
                <c:pt idx="44023">
                  <c:v>1</c:v>
                </c:pt>
                <c:pt idx="44024">
                  <c:v>1</c:v>
                </c:pt>
                <c:pt idx="44025">
                  <c:v>1</c:v>
                </c:pt>
                <c:pt idx="44026">
                  <c:v>1</c:v>
                </c:pt>
                <c:pt idx="44027">
                  <c:v>1</c:v>
                </c:pt>
                <c:pt idx="44028">
                  <c:v>1</c:v>
                </c:pt>
                <c:pt idx="44029">
                  <c:v>1</c:v>
                </c:pt>
                <c:pt idx="44030">
                  <c:v>1</c:v>
                </c:pt>
                <c:pt idx="44031">
                  <c:v>1</c:v>
                </c:pt>
                <c:pt idx="44032">
                  <c:v>1</c:v>
                </c:pt>
                <c:pt idx="44033">
                  <c:v>1</c:v>
                </c:pt>
                <c:pt idx="44034">
                  <c:v>1</c:v>
                </c:pt>
                <c:pt idx="44035">
                  <c:v>1</c:v>
                </c:pt>
                <c:pt idx="44036">
                  <c:v>1</c:v>
                </c:pt>
                <c:pt idx="44037">
                  <c:v>1</c:v>
                </c:pt>
                <c:pt idx="44038">
                  <c:v>1</c:v>
                </c:pt>
                <c:pt idx="44039">
                  <c:v>1</c:v>
                </c:pt>
                <c:pt idx="44040">
                  <c:v>1</c:v>
                </c:pt>
                <c:pt idx="44041">
                  <c:v>1</c:v>
                </c:pt>
                <c:pt idx="44042">
                  <c:v>1</c:v>
                </c:pt>
                <c:pt idx="44043">
                  <c:v>1</c:v>
                </c:pt>
                <c:pt idx="44044">
                  <c:v>1</c:v>
                </c:pt>
                <c:pt idx="44045">
                  <c:v>1</c:v>
                </c:pt>
                <c:pt idx="44046">
                  <c:v>1</c:v>
                </c:pt>
                <c:pt idx="44047">
                  <c:v>1</c:v>
                </c:pt>
                <c:pt idx="44048">
                  <c:v>1</c:v>
                </c:pt>
                <c:pt idx="44049">
                  <c:v>1</c:v>
                </c:pt>
                <c:pt idx="44050">
                  <c:v>1</c:v>
                </c:pt>
                <c:pt idx="44051">
                  <c:v>1</c:v>
                </c:pt>
                <c:pt idx="44052">
                  <c:v>1</c:v>
                </c:pt>
                <c:pt idx="44053">
                  <c:v>1</c:v>
                </c:pt>
                <c:pt idx="44054">
                  <c:v>1</c:v>
                </c:pt>
                <c:pt idx="44055">
                  <c:v>1</c:v>
                </c:pt>
                <c:pt idx="44056">
                  <c:v>1</c:v>
                </c:pt>
                <c:pt idx="44057">
                  <c:v>1</c:v>
                </c:pt>
                <c:pt idx="44058">
                  <c:v>1</c:v>
                </c:pt>
                <c:pt idx="44059">
                  <c:v>1</c:v>
                </c:pt>
                <c:pt idx="44060">
                  <c:v>1</c:v>
                </c:pt>
                <c:pt idx="44061">
                  <c:v>1</c:v>
                </c:pt>
                <c:pt idx="44062">
                  <c:v>1</c:v>
                </c:pt>
                <c:pt idx="44063">
                  <c:v>1</c:v>
                </c:pt>
                <c:pt idx="44064">
                  <c:v>1</c:v>
                </c:pt>
                <c:pt idx="44065">
                  <c:v>1</c:v>
                </c:pt>
                <c:pt idx="44066">
                  <c:v>1</c:v>
                </c:pt>
                <c:pt idx="44067">
                  <c:v>1</c:v>
                </c:pt>
                <c:pt idx="44068">
                  <c:v>1</c:v>
                </c:pt>
                <c:pt idx="44069">
                  <c:v>1</c:v>
                </c:pt>
                <c:pt idx="44070">
                  <c:v>1</c:v>
                </c:pt>
                <c:pt idx="44071">
                  <c:v>1</c:v>
                </c:pt>
                <c:pt idx="44072">
                  <c:v>1</c:v>
                </c:pt>
                <c:pt idx="44073">
                  <c:v>1</c:v>
                </c:pt>
                <c:pt idx="44074">
                  <c:v>1</c:v>
                </c:pt>
                <c:pt idx="44075">
                  <c:v>1</c:v>
                </c:pt>
                <c:pt idx="44076">
                  <c:v>1</c:v>
                </c:pt>
                <c:pt idx="44077">
                  <c:v>1</c:v>
                </c:pt>
                <c:pt idx="44078">
                  <c:v>1</c:v>
                </c:pt>
                <c:pt idx="44079">
                  <c:v>1</c:v>
                </c:pt>
                <c:pt idx="44080">
                  <c:v>1</c:v>
                </c:pt>
                <c:pt idx="44081">
                  <c:v>1</c:v>
                </c:pt>
                <c:pt idx="44082">
                  <c:v>1</c:v>
                </c:pt>
                <c:pt idx="44083">
                  <c:v>1</c:v>
                </c:pt>
                <c:pt idx="44084">
                  <c:v>1</c:v>
                </c:pt>
                <c:pt idx="44085">
                  <c:v>1</c:v>
                </c:pt>
                <c:pt idx="44086">
                  <c:v>1</c:v>
                </c:pt>
                <c:pt idx="44087">
                  <c:v>1</c:v>
                </c:pt>
                <c:pt idx="44088">
                  <c:v>1</c:v>
                </c:pt>
                <c:pt idx="44089">
                  <c:v>1</c:v>
                </c:pt>
                <c:pt idx="44090">
                  <c:v>1</c:v>
                </c:pt>
                <c:pt idx="44091">
                  <c:v>1</c:v>
                </c:pt>
                <c:pt idx="44092">
                  <c:v>1</c:v>
                </c:pt>
                <c:pt idx="44093">
                  <c:v>1</c:v>
                </c:pt>
                <c:pt idx="44094">
                  <c:v>1</c:v>
                </c:pt>
                <c:pt idx="44095">
                  <c:v>1</c:v>
                </c:pt>
                <c:pt idx="44096">
                  <c:v>1</c:v>
                </c:pt>
                <c:pt idx="44097">
                  <c:v>1</c:v>
                </c:pt>
                <c:pt idx="44098">
                  <c:v>1</c:v>
                </c:pt>
                <c:pt idx="44099">
                  <c:v>1</c:v>
                </c:pt>
                <c:pt idx="44100">
                  <c:v>1</c:v>
                </c:pt>
                <c:pt idx="44101">
                  <c:v>1</c:v>
                </c:pt>
                <c:pt idx="44102">
                  <c:v>1</c:v>
                </c:pt>
                <c:pt idx="44103">
                  <c:v>1</c:v>
                </c:pt>
                <c:pt idx="44104">
                  <c:v>1</c:v>
                </c:pt>
                <c:pt idx="44105">
                  <c:v>1</c:v>
                </c:pt>
                <c:pt idx="44106">
                  <c:v>1</c:v>
                </c:pt>
                <c:pt idx="44107">
                  <c:v>1</c:v>
                </c:pt>
                <c:pt idx="44108">
                  <c:v>1</c:v>
                </c:pt>
                <c:pt idx="44109">
                  <c:v>1</c:v>
                </c:pt>
                <c:pt idx="44110">
                  <c:v>1</c:v>
                </c:pt>
                <c:pt idx="44111">
                  <c:v>1</c:v>
                </c:pt>
                <c:pt idx="44112">
                  <c:v>1</c:v>
                </c:pt>
                <c:pt idx="44113">
                  <c:v>1</c:v>
                </c:pt>
                <c:pt idx="44114">
                  <c:v>1</c:v>
                </c:pt>
                <c:pt idx="44115">
                  <c:v>1</c:v>
                </c:pt>
                <c:pt idx="44116">
                  <c:v>1</c:v>
                </c:pt>
                <c:pt idx="44117">
                  <c:v>1</c:v>
                </c:pt>
                <c:pt idx="44118">
                  <c:v>1</c:v>
                </c:pt>
                <c:pt idx="44119">
                  <c:v>1</c:v>
                </c:pt>
                <c:pt idx="44120">
                  <c:v>1</c:v>
                </c:pt>
                <c:pt idx="44121">
                  <c:v>1</c:v>
                </c:pt>
                <c:pt idx="44122">
                  <c:v>1</c:v>
                </c:pt>
                <c:pt idx="44123">
                  <c:v>1</c:v>
                </c:pt>
                <c:pt idx="44124">
                  <c:v>1</c:v>
                </c:pt>
                <c:pt idx="44125">
                  <c:v>1</c:v>
                </c:pt>
                <c:pt idx="44126">
                  <c:v>1</c:v>
                </c:pt>
                <c:pt idx="44127">
                  <c:v>1</c:v>
                </c:pt>
                <c:pt idx="44128">
                  <c:v>1</c:v>
                </c:pt>
                <c:pt idx="44129">
                  <c:v>1</c:v>
                </c:pt>
                <c:pt idx="44130">
                  <c:v>1</c:v>
                </c:pt>
                <c:pt idx="44131">
                  <c:v>1</c:v>
                </c:pt>
                <c:pt idx="44132">
                  <c:v>1</c:v>
                </c:pt>
                <c:pt idx="44133">
                  <c:v>1</c:v>
                </c:pt>
                <c:pt idx="44134">
                  <c:v>1</c:v>
                </c:pt>
                <c:pt idx="44135">
                  <c:v>1</c:v>
                </c:pt>
                <c:pt idx="44136">
                  <c:v>1</c:v>
                </c:pt>
                <c:pt idx="44137">
                  <c:v>1</c:v>
                </c:pt>
                <c:pt idx="44138">
                  <c:v>1</c:v>
                </c:pt>
                <c:pt idx="44139">
                  <c:v>1</c:v>
                </c:pt>
                <c:pt idx="44140">
                  <c:v>1</c:v>
                </c:pt>
                <c:pt idx="44141">
                  <c:v>1</c:v>
                </c:pt>
                <c:pt idx="44142">
                  <c:v>1</c:v>
                </c:pt>
                <c:pt idx="44143">
                  <c:v>1</c:v>
                </c:pt>
                <c:pt idx="44144">
                  <c:v>1</c:v>
                </c:pt>
                <c:pt idx="44145">
                  <c:v>1</c:v>
                </c:pt>
                <c:pt idx="44146">
                  <c:v>1</c:v>
                </c:pt>
                <c:pt idx="44147">
                  <c:v>1</c:v>
                </c:pt>
                <c:pt idx="44148">
                  <c:v>1</c:v>
                </c:pt>
                <c:pt idx="44149">
                  <c:v>1</c:v>
                </c:pt>
                <c:pt idx="44150">
                  <c:v>1</c:v>
                </c:pt>
                <c:pt idx="44151">
                  <c:v>1</c:v>
                </c:pt>
                <c:pt idx="44152">
                  <c:v>1</c:v>
                </c:pt>
                <c:pt idx="44153">
                  <c:v>1</c:v>
                </c:pt>
                <c:pt idx="44154">
                  <c:v>1</c:v>
                </c:pt>
                <c:pt idx="44155">
                  <c:v>1</c:v>
                </c:pt>
                <c:pt idx="44156">
                  <c:v>1</c:v>
                </c:pt>
                <c:pt idx="44157">
                  <c:v>1</c:v>
                </c:pt>
                <c:pt idx="44158">
                  <c:v>1</c:v>
                </c:pt>
                <c:pt idx="44159">
                  <c:v>1</c:v>
                </c:pt>
                <c:pt idx="44160">
                  <c:v>1</c:v>
                </c:pt>
                <c:pt idx="44161">
                  <c:v>1</c:v>
                </c:pt>
                <c:pt idx="44162">
                  <c:v>1</c:v>
                </c:pt>
                <c:pt idx="44163">
                  <c:v>1</c:v>
                </c:pt>
                <c:pt idx="44164">
                  <c:v>1</c:v>
                </c:pt>
                <c:pt idx="44165">
                  <c:v>1</c:v>
                </c:pt>
                <c:pt idx="44166">
                  <c:v>1</c:v>
                </c:pt>
                <c:pt idx="44167">
                  <c:v>1</c:v>
                </c:pt>
                <c:pt idx="44168">
                  <c:v>1</c:v>
                </c:pt>
                <c:pt idx="44169">
                  <c:v>1</c:v>
                </c:pt>
                <c:pt idx="44170">
                  <c:v>1</c:v>
                </c:pt>
                <c:pt idx="44171">
                  <c:v>1</c:v>
                </c:pt>
                <c:pt idx="44172">
                  <c:v>1</c:v>
                </c:pt>
                <c:pt idx="44173">
                  <c:v>1</c:v>
                </c:pt>
                <c:pt idx="44174">
                  <c:v>1</c:v>
                </c:pt>
                <c:pt idx="44175">
                  <c:v>1</c:v>
                </c:pt>
                <c:pt idx="44176">
                  <c:v>1</c:v>
                </c:pt>
                <c:pt idx="44177">
                  <c:v>1</c:v>
                </c:pt>
                <c:pt idx="44178">
                  <c:v>1</c:v>
                </c:pt>
                <c:pt idx="44179">
                  <c:v>1</c:v>
                </c:pt>
                <c:pt idx="44180">
                  <c:v>1</c:v>
                </c:pt>
                <c:pt idx="44181">
                  <c:v>1</c:v>
                </c:pt>
                <c:pt idx="44182">
                  <c:v>1</c:v>
                </c:pt>
                <c:pt idx="44183">
                  <c:v>1</c:v>
                </c:pt>
                <c:pt idx="44184">
                  <c:v>1</c:v>
                </c:pt>
                <c:pt idx="44185">
                  <c:v>1</c:v>
                </c:pt>
                <c:pt idx="44186">
                  <c:v>1</c:v>
                </c:pt>
                <c:pt idx="44187">
                  <c:v>1</c:v>
                </c:pt>
                <c:pt idx="44188">
                  <c:v>1</c:v>
                </c:pt>
                <c:pt idx="44189">
                  <c:v>1</c:v>
                </c:pt>
                <c:pt idx="44190">
                  <c:v>1</c:v>
                </c:pt>
                <c:pt idx="44191">
                  <c:v>1</c:v>
                </c:pt>
                <c:pt idx="44192">
                  <c:v>1</c:v>
                </c:pt>
                <c:pt idx="44193">
                  <c:v>1</c:v>
                </c:pt>
                <c:pt idx="44194">
                  <c:v>1</c:v>
                </c:pt>
                <c:pt idx="44195">
                  <c:v>1</c:v>
                </c:pt>
                <c:pt idx="44196">
                  <c:v>1</c:v>
                </c:pt>
                <c:pt idx="44197">
                  <c:v>1</c:v>
                </c:pt>
                <c:pt idx="44198">
                  <c:v>1</c:v>
                </c:pt>
                <c:pt idx="44199">
                  <c:v>1</c:v>
                </c:pt>
                <c:pt idx="44200">
                  <c:v>1</c:v>
                </c:pt>
                <c:pt idx="44201">
                  <c:v>1</c:v>
                </c:pt>
                <c:pt idx="44202">
                  <c:v>1</c:v>
                </c:pt>
                <c:pt idx="44203">
                  <c:v>1</c:v>
                </c:pt>
                <c:pt idx="44204">
                  <c:v>1</c:v>
                </c:pt>
                <c:pt idx="44205">
                  <c:v>1</c:v>
                </c:pt>
                <c:pt idx="44206">
                  <c:v>1</c:v>
                </c:pt>
                <c:pt idx="44207">
                  <c:v>1</c:v>
                </c:pt>
                <c:pt idx="44208">
                  <c:v>1</c:v>
                </c:pt>
                <c:pt idx="44209">
                  <c:v>1</c:v>
                </c:pt>
                <c:pt idx="44210">
                  <c:v>1</c:v>
                </c:pt>
                <c:pt idx="44211">
                  <c:v>1</c:v>
                </c:pt>
                <c:pt idx="44212">
                  <c:v>1</c:v>
                </c:pt>
                <c:pt idx="44213">
                  <c:v>1</c:v>
                </c:pt>
                <c:pt idx="44214">
                  <c:v>1</c:v>
                </c:pt>
                <c:pt idx="44215">
                  <c:v>1</c:v>
                </c:pt>
                <c:pt idx="44216">
                  <c:v>1</c:v>
                </c:pt>
                <c:pt idx="44217">
                  <c:v>1</c:v>
                </c:pt>
                <c:pt idx="44218">
                  <c:v>1</c:v>
                </c:pt>
                <c:pt idx="44219">
                  <c:v>1</c:v>
                </c:pt>
                <c:pt idx="44220">
                  <c:v>1</c:v>
                </c:pt>
                <c:pt idx="44221">
                  <c:v>1</c:v>
                </c:pt>
                <c:pt idx="44222">
                  <c:v>1</c:v>
                </c:pt>
                <c:pt idx="44223">
                  <c:v>1</c:v>
                </c:pt>
                <c:pt idx="44224">
                  <c:v>1</c:v>
                </c:pt>
                <c:pt idx="44225">
                  <c:v>1</c:v>
                </c:pt>
                <c:pt idx="44226">
                  <c:v>1</c:v>
                </c:pt>
                <c:pt idx="44227">
                  <c:v>1</c:v>
                </c:pt>
                <c:pt idx="44228">
                  <c:v>1</c:v>
                </c:pt>
                <c:pt idx="44229">
                  <c:v>1</c:v>
                </c:pt>
                <c:pt idx="44230">
                  <c:v>1</c:v>
                </c:pt>
                <c:pt idx="44231">
                  <c:v>1</c:v>
                </c:pt>
                <c:pt idx="44232">
                  <c:v>1</c:v>
                </c:pt>
                <c:pt idx="44233">
                  <c:v>1</c:v>
                </c:pt>
                <c:pt idx="44234">
                  <c:v>1</c:v>
                </c:pt>
                <c:pt idx="44235">
                  <c:v>1</c:v>
                </c:pt>
                <c:pt idx="44236">
                  <c:v>1</c:v>
                </c:pt>
                <c:pt idx="44237">
                  <c:v>1</c:v>
                </c:pt>
                <c:pt idx="44238">
                  <c:v>1</c:v>
                </c:pt>
                <c:pt idx="44239">
                  <c:v>1</c:v>
                </c:pt>
                <c:pt idx="44240">
                  <c:v>1</c:v>
                </c:pt>
                <c:pt idx="44241">
                  <c:v>1</c:v>
                </c:pt>
                <c:pt idx="44242">
                  <c:v>1</c:v>
                </c:pt>
                <c:pt idx="44243">
                  <c:v>1</c:v>
                </c:pt>
                <c:pt idx="44244">
                  <c:v>1</c:v>
                </c:pt>
                <c:pt idx="44245">
                  <c:v>1</c:v>
                </c:pt>
                <c:pt idx="44246">
                  <c:v>1</c:v>
                </c:pt>
                <c:pt idx="44247">
                  <c:v>1</c:v>
                </c:pt>
                <c:pt idx="44248">
                  <c:v>1</c:v>
                </c:pt>
                <c:pt idx="44249">
                  <c:v>1</c:v>
                </c:pt>
                <c:pt idx="44250">
                  <c:v>1</c:v>
                </c:pt>
                <c:pt idx="44251">
                  <c:v>1</c:v>
                </c:pt>
                <c:pt idx="44252">
                  <c:v>1</c:v>
                </c:pt>
                <c:pt idx="44253">
                  <c:v>1</c:v>
                </c:pt>
                <c:pt idx="44254">
                  <c:v>1</c:v>
                </c:pt>
                <c:pt idx="44255">
                  <c:v>1</c:v>
                </c:pt>
                <c:pt idx="44256">
                  <c:v>1</c:v>
                </c:pt>
                <c:pt idx="44257">
                  <c:v>1</c:v>
                </c:pt>
                <c:pt idx="44258">
                  <c:v>1</c:v>
                </c:pt>
                <c:pt idx="44259">
                  <c:v>0.2</c:v>
                </c:pt>
                <c:pt idx="44260">
                  <c:v>1</c:v>
                </c:pt>
                <c:pt idx="44261">
                  <c:v>1</c:v>
                </c:pt>
                <c:pt idx="44262">
                  <c:v>1</c:v>
                </c:pt>
                <c:pt idx="44263">
                  <c:v>1</c:v>
                </c:pt>
                <c:pt idx="44264">
                  <c:v>1</c:v>
                </c:pt>
                <c:pt idx="44265">
                  <c:v>1</c:v>
                </c:pt>
                <c:pt idx="44266">
                  <c:v>1</c:v>
                </c:pt>
                <c:pt idx="44267">
                  <c:v>1</c:v>
                </c:pt>
                <c:pt idx="44268">
                  <c:v>1</c:v>
                </c:pt>
                <c:pt idx="44269">
                  <c:v>1</c:v>
                </c:pt>
                <c:pt idx="44270">
                  <c:v>1</c:v>
                </c:pt>
                <c:pt idx="44271">
                  <c:v>1</c:v>
                </c:pt>
                <c:pt idx="44272">
                  <c:v>1</c:v>
                </c:pt>
                <c:pt idx="44273">
                  <c:v>1</c:v>
                </c:pt>
                <c:pt idx="44274">
                  <c:v>1</c:v>
                </c:pt>
                <c:pt idx="44275">
                  <c:v>1</c:v>
                </c:pt>
                <c:pt idx="44276">
                  <c:v>1</c:v>
                </c:pt>
                <c:pt idx="44277">
                  <c:v>1</c:v>
                </c:pt>
                <c:pt idx="44278">
                  <c:v>1</c:v>
                </c:pt>
                <c:pt idx="44279">
                  <c:v>1</c:v>
                </c:pt>
                <c:pt idx="44280">
                  <c:v>1</c:v>
                </c:pt>
                <c:pt idx="44281">
                  <c:v>1</c:v>
                </c:pt>
                <c:pt idx="44282">
                  <c:v>1</c:v>
                </c:pt>
                <c:pt idx="44283">
                  <c:v>1</c:v>
                </c:pt>
                <c:pt idx="44284">
                  <c:v>1</c:v>
                </c:pt>
                <c:pt idx="44285">
                  <c:v>1</c:v>
                </c:pt>
                <c:pt idx="44286">
                  <c:v>1</c:v>
                </c:pt>
                <c:pt idx="44287">
                  <c:v>1</c:v>
                </c:pt>
                <c:pt idx="44288">
                  <c:v>1</c:v>
                </c:pt>
                <c:pt idx="44289">
                  <c:v>1</c:v>
                </c:pt>
                <c:pt idx="44290">
                  <c:v>1</c:v>
                </c:pt>
                <c:pt idx="44291">
                  <c:v>1</c:v>
                </c:pt>
                <c:pt idx="44292">
                  <c:v>1</c:v>
                </c:pt>
                <c:pt idx="44293">
                  <c:v>1</c:v>
                </c:pt>
                <c:pt idx="44294">
                  <c:v>0.4</c:v>
                </c:pt>
                <c:pt idx="44295">
                  <c:v>1</c:v>
                </c:pt>
                <c:pt idx="44296">
                  <c:v>1</c:v>
                </c:pt>
                <c:pt idx="44297">
                  <c:v>1</c:v>
                </c:pt>
                <c:pt idx="44298">
                  <c:v>1</c:v>
                </c:pt>
                <c:pt idx="44299">
                  <c:v>1</c:v>
                </c:pt>
                <c:pt idx="44300">
                  <c:v>1</c:v>
                </c:pt>
                <c:pt idx="44301">
                  <c:v>1</c:v>
                </c:pt>
                <c:pt idx="44302">
                  <c:v>1</c:v>
                </c:pt>
                <c:pt idx="44303">
                  <c:v>1</c:v>
                </c:pt>
                <c:pt idx="44304">
                  <c:v>1</c:v>
                </c:pt>
                <c:pt idx="44305">
                  <c:v>1</c:v>
                </c:pt>
                <c:pt idx="44306">
                  <c:v>1</c:v>
                </c:pt>
                <c:pt idx="44307">
                  <c:v>1</c:v>
                </c:pt>
                <c:pt idx="44308">
                  <c:v>1</c:v>
                </c:pt>
                <c:pt idx="44309">
                  <c:v>1</c:v>
                </c:pt>
                <c:pt idx="44310">
                  <c:v>1</c:v>
                </c:pt>
                <c:pt idx="44311">
                  <c:v>1</c:v>
                </c:pt>
                <c:pt idx="44312">
                  <c:v>1</c:v>
                </c:pt>
                <c:pt idx="44313">
                  <c:v>1</c:v>
                </c:pt>
                <c:pt idx="44314">
                  <c:v>1</c:v>
                </c:pt>
                <c:pt idx="44315">
                  <c:v>1</c:v>
                </c:pt>
                <c:pt idx="44316">
                  <c:v>1</c:v>
                </c:pt>
                <c:pt idx="44317">
                  <c:v>1</c:v>
                </c:pt>
                <c:pt idx="44318">
                  <c:v>1</c:v>
                </c:pt>
                <c:pt idx="44319">
                  <c:v>1</c:v>
                </c:pt>
                <c:pt idx="44320">
                  <c:v>1</c:v>
                </c:pt>
                <c:pt idx="44321">
                  <c:v>1</c:v>
                </c:pt>
                <c:pt idx="44322">
                  <c:v>1</c:v>
                </c:pt>
                <c:pt idx="44323">
                  <c:v>1</c:v>
                </c:pt>
                <c:pt idx="44324">
                  <c:v>1</c:v>
                </c:pt>
                <c:pt idx="44325">
                  <c:v>1</c:v>
                </c:pt>
                <c:pt idx="44326">
                  <c:v>1</c:v>
                </c:pt>
                <c:pt idx="44327">
                  <c:v>1</c:v>
                </c:pt>
                <c:pt idx="44328">
                  <c:v>1</c:v>
                </c:pt>
                <c:pt idx="44329">
                  <c:v>1</c:v>
                </c:pt>
                <c:pt idx="44330">
                  <c:v>1</c:v>
                </c:pt>
                <c:pt idx="44331">
                  <c:v>1</c:v>
                </c:pt>
                <c:pt idx="44332">
                  <c:v>1</c:v>
                </c:pt>
                <c:pt idx="44333">
                  <c:v>1</c:v>
                </c:pt>
                <c:pt idx="44334">
                  <c:v>1</c:v>
                </c:pt>
                <c:pt idx="44335">
                  <c:v>1</c:v>
                </c:pt>
                <c:pt idx="44336">
                  <c:v>1</c:v>
                </c:pt>
                <c:pt idx="44337">
                  <c:v>1</c:v>
                </c:pt>
                <c:pt idx="44338">
                  <c:v>1</c:v>
                </c:pt>
                <c:pt idx="44339">
                  <c:v>1</c:v>
                </c:pt>
                <c:pt idx="44340">
                  <c:v>1</c:v>
                </c:pt>
                <c:pt idx="44341">
                  <c:v>1</c:v>
                </c:pt>
                <c:pt idx="44342">
                  <c:v>1</c:v>
                </c:pt>
                <c:pt idx="44343">
                  <c:v>1</c:v>
                </c:pt>
                <c:pt idx="44344">
                  <c:v>1</c:v>
                </c:pt>
                <c:pt idx="44345">
                  <c:v>1</c:v>
                </c:pt>
                <c:pt idx="44346">
                  <c:v>1</c:v>
                </c:pt>
                <c:pt idx="44347">
                  <c:v>1</c:v>
                </c:pt>
                <c:pt idx="44348">
                  <c:v>1</c:v>
                </c:pt>
                <c:pt idx="44349">
                  <c:v>1</c:v>
                </c:pt>
                <c:pt idx="44350">
                  <c:v>1</c:v>
                </c:pt>
                <c:pt idx="44351">
                  <c:v>1</c:v>
                </c:pt>
                <c:pt idx="44352">
                  <c:v>1</c:v>
                </c:pt>
                <c:pt idx="44353">
                  <c:v>1</c:v>
                </c:pt>
                <c:pt idx="44354">
                  <c:v>1</c:v>
                </c:pt>
                <c:pt idx="44355">
                  <c:v>1</c:v>
                </c:pt>
                <c:pt idx="44356">
                  <c:v>1</c:v>
                </c:pt>
                <c:pt idx="44357">
                  <c:v>1</c:v>
                </c:pt>
                <c:pt idx="44358">
                  <c:v>1</c:v>
                </c:pt>
                <c:pt idx="44359">
                  <c:v>1</c:v>
                </c:pt>
                <c:pt idx="44360">
                  <c:v>1</c:v>
                </c:pt>
                <c:pt idx="44361">
                  <c:v>1</c:v>
                </c:pt>
                <c:pt idx="44362">
                  <c:v>1</c:v>
                </c:pt>
                <c:pt idx="44363">
                  <c:v>1</c:v>
                </c:pt>
                <c:pt idx="44364">
                  <c:v>1</c:v>
                </c:pt>
                <c:pt idx="44365">
                  <c:v>1</c:v>
                </c:pt>
                <c:pt idx="44366">
                  <c:v>1</c:v>
                </c:pt>
                <c:pt idx="44367">
                  <c:v>1</c:v>
                </c:pt>
                <c:pt idx="44368">
                  <c:v>1</c:v>
                </c:pt>
                <c:pt idx="44369">
                  <c:v>1</c:v>
                </c:pt>
                <c:pt idx="44370">
                  <c:v>1</c:v>
                </c:pt>
                <c:pt idx="44371">
                  <c:v>1</c:v>
                </c:pt>
                <c:pt idx="44372">
                  <c:v>1</c:v>
                </c:pt>
                <c:pt idx="44373">
                  <c:v>1</c:v>
                </c:pt>
                <c:pt idx="44374">
                  <c:v>1</c:v>
                </c:pt>
                <c:pt idx="44375">
                  <c:v>1</c:v>
                </c:pt>
                <c:pt idx="44376">
                  <c:v>1</c:v>
                </c:pt>
                <c:pt idx="44377">
                  <c:v>1</c:v>
                </c:pt>
                <c:pt idx="44378">
                  <c:v>1</c:v>
                </c:pt>
                <c:pt idx="44379">
                  <c:v>1</c:v>
                </c:pt>
                <c:pt idx="44380">
                  <c:v>1</c:v>
                </c:pt>
                <c:pt idx="44381">
                  <c:v>1</c:v>
                </c:pt>
                <c:pt idx="44382">
                  <c:v>1</c:v>
                </c:pt>
                <c:pt idx="44383">
                  <c:v>1</c:v>
                </c:pt>
                <c:pt idx="44384">
                  <c:v>1</c:v>
                </c:pt>
                <c:pt idx="44385">
                  <c:v>1</c:v>
                </c:pt>
                <c:pt idx="44386">
                  <c:v>1</c:v>
                </c:pt>
                <c:pt idx="44387">
                  <c:v>1</c:v>
                </c:pt>
                <c:pt idx="44388">
                  <c:v>1</c:v>
                </c:pt>
                <c:pt idx="44389">
                  <c:v>1</c:v>
                </c:pt>
                <c:pt idx="44390">
                  <c:v>1</c:v>
                </c:pt>
                <c:pt idx="44391">
                  <c:v>1</c:v>
                </c:pt>
                <c:pt idx="44392">
                  <c:v>1</c:v>
                </c:pt>
                <c:pt idx="44393">
                  <c:v>1</c:v>
                </c:pt>
                <c:pt idx="44394">
                  <c:v>1</c:v>
                </c:pt>
                <c:pt idx="44395">
                  <c:v>1</c:v>
                </c:pt>
                <c:pt idx="44396">
                  <c:v>1</c:v>
                </c:pt>
                <c:pt idx="44397">
                  <c:v>1</c:v>
                </c:pt>
                <c:pt idx="44398">
                  <c:v>1</c:v>
                </c:pt>
                <c:pt idx="44399">
                  <c:v>1</c:v>
                </c:pt>
                <c:pt idx="44400">
                  <c:v>1</c:v>
                </c:pt>
                <c:pt idx="44401">
                  <c:v>1</c:v>
                </c:pt>
                <c:pt idx="44402">
                  <c:v>1</c:v>
                </c:pt>
                <c:pt idx="44403">
                  <c:v>1</c:v>
                </c:pt>
                <c:pt idx="44404">
                  <c:v>1</c:v>
                </c:pt>
                <c:pt idx="44405">
                  <c:v>1</c:v>
                </c:pt>
                <c:pt idx="44406">
                  <c:v>1</c:v>
                </c:pt>
                <c:pt idx="44407">
                  <c:v>1</c:v>
                </c:pt>
                <c:pt idx="44408">
                  <c:v>1</c:v>
                </c:pt>
                <c:pt idx="44409">
                  <c:v>1</c:v>
                </c:pt>
                <c:pt idx="44410">
                  <c:v>1</c:v>
                </c:pt>
                <c:pt idx="44411">
                  <c:v>1</c:v>
                </c:pt>
                <c:pt idx="44412">
                  <c:v>1</c:v>
                </c:pt>
                <c:pt idx="44413">
                  <c:v>1</c:v>
                </c:pt>
                <c:pt idx="44414">
                  <c:v>1</c:v>
                </c:pt>
                <c:pt idx="44415">
                  <c:v>1</c:v>
                </c:pt>
                <c:pt idx="44416">
                  <c:v>1</c:v>
                </c:pt>
                <c:pt idx="44417">
                  <c:v>1</c:v>
                </c:pt>
                <c:pt idx="44418">
                  <c:v>1</c:v>
                </c:pt>
                <c:pt idx="44419">
                  <c:v>1</c:v>
                </c:pt>
                <c:pt idx="44420">
                  <c:v>1</c:v>
                </c:pt>
                <c:pt idx="44421">
                  <c:v>1</c:v>
                </c:pt>
                <c:pt idx="44422">
                  <c:v>1</c:v>
                </c:pt>
                <c:pt idx="44423">
                  <c:v>1</c:v>
                </c:pt>
                <c:pt idx="44424">
                  <c:v>1</c:v>
                </c:pt>
                <c:pt idx="44425">
                  <c:v>1</c:v>
                </c:pt>
                <c:pt idx="44426">
                  <c:v>1</c:v>
                </c:pt>
                <c:pt idx="44427">
                  <c:v>1</c:v>
                </c:pt>
                <c:pt idx="44428">
                  <c:v>1</c:v>
                </c:pt>
                <c:pt idx="44429">
                  <c:v>1</c:v>
                </c:pt>
                <c:pt idx="44430">
                  <c:v>1</c:v>
                </c:pt>
                <c:pt idx="44431">
                  <c:v>1</c:v>
                </c:pt>
                <c:pt idx="44432">
                  <c:v>1</c:v>
                </c:pt>
                <c:pt idx="44433">
                  <c:v>1</c:v>
                </c:pt>
                <c:pt idx="44434">
                  <c:v>1</c:v>
                </c:pt>
                <c:pt idx="44435">
                  <c:v>1</c:v>
                </c:pt>
                <c:pt idx="44436">
                  <c:v>1</c:v>
                </c:pt>
                <c:pt idx="44437">
                  <c:v>1</c:v>
                </c:pt>
                <c:pt idx="44438">
                  <c:v>1</c:v>
                </c:pt>
                <c:pt idx="44439">
                  <c:v>1</c:v>
                </c:pt>
                <c:pt idx="44440">
                  <c:v>1</c:v>
                </c:pt>
                <c:pt idx="44441">
                  <c:v>1</c:v>
                </c:pt>
                <c:pt idx="44442">
                  <c:v>1</c:v>
                </c:pt>
                <c:pt idx="44443">
                  <c:v>1</c:v>
                </c:pt>
                <c:pt idx="44444">
                  <c:v>1</c:v>
                </c:pt>
                <c:pt idx="44445">
                  <c:v>1</c:v>
                </c:pt>
                <c:pt idx="44446">
                  <c:v>1</c:v>
                </c:pt>
                <c:pt idx="44447">
                  <c:v>1</c:v>
                </c:pt>
                <c:pt idx="44448">
                  <c:v>1</c:v>
                </c:pt>
                <c:pt idx="44449">
                  <c:v>1</c:v>
                </c:pt>
                <c:pt idx="44450">
                  <c:v>1</c:v>
                </c:pt>
                <c:pt idx="44451">
                  <c:v>1</c:v>
                </c:pt>
                <c:pt idx="44452">
                  <c:v>1</c:v>
                </c:pt>
                <c:pt idx="44453">
                  <c:v>1</c:v>
                </c:pt>
                <c:pt idx="44454">
                  <c:v>1</c:v>
                </c:pt>
                <c:pt idx="44455">
                  <c:v>1</c:v>
                </c:pt>
                <c:pt idx="44456">
                  <c:v>1</c:v>
                </c:pt>
                <c:pt idx="44457">
                  <c:v>1</c:v>
                </c:pt>
                <c:pt idx="44458">
                  <c:v>1</c:v>
                </c:pt>
                <c:pt idx="44459">
                  <c:v>1</c:v>
                </c:pt>
                <c:pt idx="44460">
                  <c:v>1</c:v>
                </c:pt>
                <c:pt idx="44461">
                  <c:v>1</c:v>
                </c:pt>
                <c:pt idx="44462">
                  <c:v>1</c:v>
                </c:pt>
                <c:pt idx="44463">
                  <c:v>1</c:v>
                </c:pt>
                <c:pt idx="44464">
                  <c:v>1</c:v>
                </c:pt>
                <c:pt idx="44465">
                  <c:v>1</c:v>
                </c:pt>
                <c:pt idx="44466">
                  <c:v>1</c:v>
                </c:pt>
                <c:pt idx="44467">
                  <c:v>1</c:v>
                </c:pt>
                <c:pt idx="44468">
                  <c:v>1</c:v>
                </c:pt>
                <c:pt idx="44469">
                  <c:v>1</c:v>
                </c:pt>
                <c:pt idx="44470">
                  <c:v>1</c:v>
                </c:pt>
                <c:pt idx="44471">
                  <c:v>1</c:v>
                </c:pt>
                <c:pt idx="44472">
                  <c:v>1</c:v>
                </c:pt>
                <c:pt idx="44473">
                  <c:v>1</c:v>
                </c:pt>
                <c:pt idx="44474">
                  <c:v>1</c:v>
                </c:pt>
                <c:pt idx="44475">
                  <c:v>1</c:v>
                </c:pt>
                <c:pt idx="44476">
                  <c:v>1</c:v>
                </c:pt>
                <c:pt idx="44477">
                  <c:v>1</c:v>
                </c:pt>
                <c:pt idx="44478">
                  <c:v>1</c:v>
                </c:pt>
                <c:pt idx="44479">
                  <c:v>1</c:v>
                </c:pt>
                <c:pt idx="44480">
                  <c:v>1</c:v>
                </c:pt>
                <c:pt idx="44481">
                  <c:v>1</c:v>
                </c:pt>
                <c:pt idx="44482">
                  <c:v>1</c:v>
                </c:pt>
                <c:pt idx="44483">
                  <c:v>1</c:v>
                </c:pt>
                <c:pt idx="44484">
                  <c:v>1</c:v>
                </c:pt>
                <c:pt idx="44485">
                  <c:v>1</c:v>
                </c:pt>
                <c:pt idx="44486">
                  <c:v>1</c:v>
                </c:pt>
                <c:pt idx="44487">
                  <c:v>1</c:v>
                </c:pt>
                <c:pt idx="44488">
                  <c:v>1</c:v>
                </c:pt>
                <c:pt idx="44489">
                  <c:v>1</c:v>
                </c:pt>
                <c:pt idx="44490">
                  <c:v>1</c:v>
                </c:pt>
                <c:pt idx="44491">
                  <c:v>1</c:v>
                </c:pt>
                <c:pt idx="44492">
                  <c:v>1</c:v>
                </c:pt>
                <c:pt idx="44493">
                  <c:v>1</c:v>
                </c:pt>
                <c:pt idx="44494">
                  <c:v>1</c:v>
                </c:pt>
                <c:pt idx="44495">
                  <c:v>1</c:v>
                </c:pt>
                <c:pt idx="44496">
                  <c:v>1</c:v>
                </c:pt>
                <c:pt idx="44497">
                  <c:v>1</c:v>
                </c:pt>
                <c:pt idx="44498">
                  <c:v>1</c:v>
                </c:pt>
                <c:pt idx="44499">
                  <c:v>1</c:v>
                </c:pt>
                <c:pt idx="44500">
                  <c:v>1</c:v>
                </c:pt>
                <c:pt idx="44501">
                  <c:v>1</c:v>
                </c:pt>
                <c:pt idx="44502">
                  <c:v>1</c:v>
                </c:pt>
                <c:pt idx="44503">
                  <c:v>1</c:v>
                </c:pt>
                <c:pt idx="44504">
                  <c:v>1</c:v>
                </c:pt>
                <c:pt idx="44505">
                  <c:v>1</c:v>
                </c:pt>
                <c:pt idx="44506">
                  <c:v>1</c:v>
                </c:pt>
                <c:pt idx="44507">
                  <c:v>1</c:v>
                </c:pt>
                <c:pt idx="44508">
                  <c:v>1</c:v>
                </c:pt>
                <c:pt idx="44509">
                  <c:v>1</c:v>
                </c:pt>
                <c:pt idx="44510">
                  <c:v>1</c:v>
                </c:pt>
                <c:pt idx="44511">
                  <c:v>1</c:v>
                </c:pt>
                <c:pt idx="44512">
                  <c:v>1</c:v>
                </c:pt>
                <c:pt idx="44513">
                  <c:v>1</c:v>
                </c:pt>
                <c:pt idx="44514">
                  <c:v>1</c:v>
                </c:pt>
                <c:pt idx="44515">
                  <c:v>1</c:v>
                </c:pt>
                <c:pt idx="44516">
                  <c:v>1</c:v>
                </c:pt>
                <c:pt idx="44517">
                  <c:v>1</c:v>
                </c:pt>
                <c:pt idx="44518">
                  <c:v>1</c:v>
                </c:pt>
                <c:pt idx="44519">
                  <c:v>1</c:v>
                </c:pt>
                <c:pt idx="44520">
                  <c:v>1</c:v>
                </c:pt>
                <c:pt idx="44521">
                  <c:v>1</c:v>
                </c:pt>
                <c:pt idx="44522">
                  <c:v>1</c:v>
                </c:pt>
                <c:pt idx="44523">
                  <c:v>1</c:v>
                </c:pt>
                <c:pt idx="44524">
                  <c:v>1</c:v>
                </c:pt>
                <c:pt idx="44525">
                  <c:v>1</c:v>
                </c:pt>
                <c:pt idx="44526">
                  <c:v>1</c:v>
                </c:pt>
                <c:pt idx="44527">
                  <c:v>1</c:v>
                </c:pt>
                <c:pt idx="44528">
                  <c:v>1</c:v>
                </c:pt>
                <c:pt idx="44529">
                  <c:v>1</c:v>
                </c:pt>
                <c:pt idx="44530">
                  <c:v>1</c:v>
                </c:pt>
                <c:pt idx="44531">
                  <c:v>1</c:v>
                </c:pt>
                <c:pt idx="44532">
                  <c:v>1</c:v>
                </c:pt>
                <c:pt idx="44533">
                  <c:v>1</c:v>
                </c:pt>
                <c:pt idx="44534">
                  <c:v>1</c:v>
                </c:pt>
                <c:pt idx="44535">
                  <c:v>1</c:v>
                </c:pt>
                <c:pt idx="44536">
                  <c:v>1</c:v>
                </c:pt>
                <c:pt idx="44537">
                  <c:v>1</c:v>
                </c:pt>
                <c:pt idx="44538">
                  <c:v>1</c:v>
                </c:pt>
                <c:pt idx="44539">
                  <c:v>1</c:v>
                </c:pt>
                <c:pt idx="44540">
                  <c:v>1</c:v>
                </c:pt>
                <c:pt idx="44541">
                  <c:v>1</c:v>
                </c:pt>
                <c:pt idx="44542">
                  <c:v>1</c:v>
                </c:pt>
                <c:pt idx="44543">
                  <c:v>1</c:v>
                </c:pt>
                <c:pt idx="44544">
                  <c:v>1</c:v>
                </c:pt>
                <c:pt idx="44545">
                  <c:v>1</c:v>
                </c:pt>
                <c:pt idx="44546">
                  <c:v>1</c:v>
                </c:pt>
                <c:pt idx="44547">
                  <c:v>1</c:v>
                </c:pt>
                <c:pt idx="44548">
                  <c:v>1</c:v>
                </c:pt>
                <c:pt idx="44549">
                  <c:v>1</c:v>
                </c:pt>
                <c:pt idx="44550">
                  <c:v>1</c:v>
                </c:pt>
                <c:pt idx="44551">
                  <c:v>1</c:v>
                </c:pt>
                <c:pt idx="44552">
                  <c:v>1</c:v>
                </c:pt>
                <c:pt idx="44553">
                  <c:v>1</c:v>
                </c:pt>
                <c:pt idx="44554">
                  <c:v>1</c:v>
                </c:pt>
                <c:pt idx="44555">
                  <c:v>1</c:v>
                </c:pt>
                <c:pt idx="44556">
                  <c:v>1</c:v>
                </c:pt>
                <c:pt idx="44557">
                  <c:v>1</c:v>
                </c:pt>
                <c:pt idx="44558">
                  <c:v>1</c:v>
                </c:pt>
                <c:pt idx="44559">
                  <c:v>1</c:v>
                </c:pt>
                <c:pt idx="44560">
                  <c:v>1</c:v>
                </c:pt>
                <c:pt idx="44561">
                  <c:v>1</c:v>
                </c:pt>
                <c:pt idx="44562">
                  <c:v>1</c:v>
                </c:pt>
                <c:pt idx="44563">
                  <c:v>1</c:v>
                </c:pt>
                <c:pt idx="44564">
                  <c:v>1</c:v>
                </c:pt>
                <c:pt idx="44565">
                  <c:v>1</c:v>
                </c:pt>
                <c:pt idx="44566">
                  <c:v>1</c:v>
                </c:pt>
                <c:pt idx="44567">
                  <c:v>1</c:v>
                </c:pt>
                <c:pt idx="44568">
                  <c:v>1</c:v>
                </c:pt>
                <c:pt idx="44569">
                  <c:v>1</c:v>
                </c:pt>
                <c:pt idx="44570">
                  <c:v>1</c:v>
                </c:pt>
                <c:pt idx="44571">
                  <c:v>1</c:v>
                </c:pt>
                <c:pt idx="44572">
                  <c:v>1</c:v>
                </c:pt>
                <c:pt idx="44573">
                  <c:v>1</c:v>
                </c:pt>
                <c:pt idx="44574">
                  <c:v>1</c:v>
                </c:pt>
                <c:pt idx="44575">
                  <c:v>1</c:v>
                </c:pt>
                <c:pt idx="44576">
                  <c:v>1</c:v>
                </c:pt>
                <c:pt idx="44577">
                  <c:v>1</c:v>
                </c:pt>
                <c:pt idx="44578">
                  <c:v>1</c:v>
                </c:pt>
                <c:pt idx="44579">
                  <c:v>1</c:v>
                </c:pt>
                <c:pt idx="44580">
                  <c:v>1</c:v>
                </c:pt>
                <c:pt idx="44581">
                  <c:v>1</c:v>
                </c:pt>
                <c:pt idx="44582">
                  <c:v>1</c:v>
                </c:pt>
                <c:pt idx="44583">
                  <c:v>1</c:v>
                </c:pt>
                <c:pt idx="44584">
                  <c:v>1</c:v>
                </c:pt>
                <c:pt idx="44585">
                  <c:v>1</c:v>
                </c:pt>
                <c:pt idx="44586">
                  <c:v>1</c:v>
                </c:pt>
                <c:pt idx="44587">
                  <c:v>1</c:v>
                </c:pt>
                <c:pt idx="44588">
                  <c:v>1</c:v>
                </c:pt>
                <c:pt idx="44589">
                  <c:v>1</c:v>
                </c:pt>
                <c:pt idx="44590">
                  <c:v>1</c:v>
                </c:pt>
                <c:pt idx="44591">
                  <c:v>1</c:v>
                </c:pt>
                <c:pt idx="44592">
                  <c:v>1</c:v>
                </c:pt>
                <c:pt idx="44593">
                  <c:v>1</c:v>
                </c:pt>
                <c:pt idx="44594">
                  <c:v>1</c:v>
                </c:pt>
                <c:pt idx="44595">
                  <c:v>1</c:v>
                </c:pt>
                <c:pt idx="44596">
                  <c:v>0.8</c:v>
                </c:pt>
                <c:pt idx="44597">
                  <c:v>1</c:v>
                </c:pt>
                <c:pt idx="44598">
                  <c:v>1</c:v>
                </c:pt>
                <c:pt idx="44599">
                  <c:v>1</c:v>
                </c:pt>
                <c:pt idx="44600">
                  <c:v>1</c:v>
                </c:pt>
                <c:pt idx="44601">
                  <c:v>1</c:v>
                </c:pt>
                <c:pt idx="44602">
                  <c:v>1</c:v>
                </c:pt>
                <c:pt idx="44603">
                  <c:v>0.8</c:v>
                </c:pt>
                <c:pt idx="44604">
                  <c:v>1</c:v>
                </c:pt>
                <c:pt idx="44605">
                  <c:v>1</c:v>
                </c:pt>
                <c:pt idx="44606">
                  <c:v>1</c:v>
                </c:pt>
                <c:pt idx="44607">
                  <c:v>1</c:v>
                </c:pt>
                <c:pt idx="44608">
                  <c:v>1</c:v>
                </c:pt>
                <c:pt idx="44609">
                  <c:v>1</c:v>
                </c:pt>
                <c:pt idx="44610">
                  <c:v>1</c:v>
                </c:pt>
                <c:pt idx="44611">
                  <c:v>1</c:v>
                </c:pt>
                <c:pt idx="44612">
                  <c:v>1</c:v>
                </c:pt>
                <c:pt idx="44613">
                  <c:v>1</c:v>
                </c:pt>
                <c:pt idx="44614">
                  <c:v>1</c:v>
                </c:pt>
                <c:pt idx="44615">
                  <c:v>1</c:v>
                </c:pt>
                <c:pt idx="44616">
                  <c:v>1</c:v>
                </c:pt>
                <c:pt idx="44617">
                  <c:v>1</c:v>
                </c:pt>
                <c:pt idx="44618">
                  <c:v>1</c:v>
                </c:pt>
                <c:pt idx="44619">
                  <c:v>1</c:v>
                </c:pt>
                <c:pt idx="44620">
                  <c:v>1</c:v>
                </c:pt>
                <c:pt idx="44621">
                  <c:v>1</c:v>
                </c:pt>
                <c:pt idx="44622">
                  <c:v>1</c:v>
                </c:pt>
                <c:pt idx="44623">
                  <c:v>1</c:v>
                </c:pt>
                <c:pt idx="44624">
                  <c:v>1</c:v>
                </c:pt>
                <c:pt idx="44625">
                  <c:v>1</c:v>
                </c:pt>
                <c:pt idx="44626">
                  <c:v>1</c:v>
                </c:pt>
                <c:pt idx="44627">
                  <c:v>1</c:v>
                </c:pt>
                <c:pt idx="44628">
                  <c:v>1</c:v>
                </c:pt>
                <c:pt idx="44629">
                  <c:v>1</c:v>
                </c:pt>
                <c:pt idx="44630">
                  <c:v>1</c:v>
                </c:pt>
                <c:pt idx="44631">
                  <c:v>1</c:v>
                </c:pt>
                <c:pt idx="44632">
                  <c:v>1</c:v>
                </c:pt>
                <c:pt idx="44633">
                  <c:v>1</c:v>
                </c:pt>
                <c:pt idx="44634">
                  <c:v>1</c:v>
                </c:pt>
                <c:pt idx="44635">
                  <c:v>1</c:v>
                </c:pt>
                <c:pt idx="44636">
                  <c:v>1</c:v>
                </c:pt>
                <c:pt idx="44637">
                  <c:v>1</c:v>
                </c:pt>
                <c:pt idx="44638">
                  <c:v>1</c:v>
                </c:pt>
                <c:pt idx="44639">
                  <c:v>1</c:v>
                </c:pt>
                <c:pt idx="44640">
                  <c:v>1</c:v>
                </c:pt>
                <c:pt idx="44641">
                  <c:v>1</c:v>
                </c:pt>
                <c:pt idx="44642">
                  <c:v>1</c:v>
                </c:pt>
                <c:pt idx="44643">
                  <c:v>1</c:v>
                </c:pt>
                <c:pt idx="44644">
                  <c:v>1</c:v>
                </c:pt>
                <c:pt idx="44645">
                  <c:v>1</c:v>
                </c:pt>
                <c:pt idx="44646">
                  <c:v>1</c:v>
                </c:pt>
                <c:pt idx="44647">
                  <c:v>1</c:v>
                </c:pt>
                <c:pt idx="44648">
                  <c:v>1</c:v>
                </c:pt>
                <c:pt idx="44649">
                  <c:v>1</c:v>
                </c:pt>
                <c:pt idx="44650">
                  <c:v>0.6</c:v>
                </c:pt>
                <c:pt idx="44651">
                  <c:v>1</c:v>
                </c:pt>
                <c:pt idx="44652">
                  <c:v>1</c:v>
                </c:pt>
                <c:pt idx="44653">
                  <c:v>1</c:v>
                </c:pt>
                <c:pt idx="44654">
                  <c:v>0.6</c:v>
                </c:pt>
                <c:pt idx="44655">
                  <c:v>1</c:v>
                </c:pt>
                <c:pt idx="44656">
                  <c:v>1</c:v>
                </c:pt>
                <c:pt idx="44657">
                  <c:v>1</c:v>
                </c:pt>
                <c:pt idx="44658">
                  <c:v>1</c:v>
                </c:pt>
                <c:pt idx="44659">
                  <c:v>1</c:v>
                </c:pt>
                <c:pt idx="44660">
                  <c:v>1</c:v>
                </c:pt>
                <c:pt idx="44661">
                  <c:v>1</c:v>
                </c:pt>
                <c:pt idx="44662">
                  <c:v>1</c:v>
                </c:pt>
                <c:pt idx="44663">
                  <c:v>1</c:v>
                </c:pt>
                <c:pt idx="44664">
                  <c:v>1</c:v>
                </c:pt>
                <c:pt idx="44665">
                  <c:v>1</c:v>
                </c:pt>
                <c:pt idx="44666">
                  <c:v>1</c:v>
                </c:pt>
                <c:pt idx="44667">
                  <c:v>1</c:v>
                </c:pt>
                <c:pt idx="44668">
                  <c:v>1</c:v>
                </c:pt>
                <c:pt idx="44669">
                  <c:v>1</c:v>
                </c:pt>
                <c:pt idx="44670">
                  <c:v>1</c:v>
                </c:pt>
                <c:pt idx="44671">
                  <c:v>1</c:v>
                </c:pt>
                <c:pt idx="44672">
                  <c:v>1</c:v>
                </c:pt>
                <c:pt idx="44673">
                  <c:v>1</c:v>
                </c:pt>
                <c:pt idx="44674">
                  <c:v>1</c:v>
                </c:pt>
                <c:pt idx="44675">
                  <c:v>1</c:v>
                </c:pt>
                <c:pt idx="44676">
                  <c:v>1</c:v>
                </c:pt>
                <c:pt idx="44677">
                  <c:v>1</c:v>
                </c:pt>
                <c:pt idx="44678">
                  <c:v>1</c:v>
                </c:pt>
                <c:pt idx="44679">
                  <c:v>1</c:v>
                </c:pt>
                <c:pt idx="44680">
                  <c:v>1</c:v>
                </c:pt>
                <c:pt idx="44681">
                  <c:v>1</c:v>
                </c:pt>
                <c:pt idx="44682">
                  <c:v>1</c:v>
                </c:pt>
                <c:pt idx="44683">
                  <c:v>1</c:v>
                </c:pt>
                <c:pt idx="44684">
                  <c:v>1</c:v>
                </c:pt>
                <c:pt idx="44685">
                  <c:v>1</c:v>
                </c:pt>
                <c:pt idx="44686">
                  <c:v>1</c:v>
                </c:pt>
                <c:pt idx="44687">
                  <c:v>1</c:v>
                </c:pt>
                <c:pt idx="44688">
                  <c:v>1</c:v>
                </c:pt>
                <c:pt idx="44689">
                  <c:v>1</c:v>
                </c:pt>
                <c:pt idx="44690">
                  <c:v>1</c:v>
                </c:pt>
                <c:pt idx="44691">
                  <c:v>1</c:v>
                </c:pt>
                <c:pt idx="44692">
                  <c:v>1</c:v>
                </c:pt>
                <c:pt idx="44693">
                  <c:v>1</c:v>
                </c:pt>
                <c:pt idx="44694">
                  <c:v>1</c:v>
                </c:pt>
                <c:pt idx="44695">
                  <c:v>1</c:v>
                </c:pt>
                <c:pt idx="44696">
                  <c:v>1</c:v>
                </c:pt>
                <c:pt idx="44697">
                  <c:v>1</c:v>
                </c:pt>
                <c:pt idx="44698">
                  <c:v>1</c:v>
                </c:pt>
                <c:pt idx="44699">
                  <c:v>1</c:v>
                </c:pt>
                <c:pt idx="44700">
                  <c:v>1</c:v>
                </c:pt>
                <c:pt idx="44701">
                  <c:v>1</c:v>
                </c:pt>
                <c:pt idx="44702">
                  <c:v>1</c:v>
                </c:pt>
                <c:pt idx="44703">
                  <c:v>1</c:v>
                </c:pt>
                <c:pt idx="44704">
                  <c:v>1</c:v>
                </c:pt>
                <c:pt idx="44705">
                  <c:v>1</c:v>
                </c:pt>
                <c:pt idx="44706">
                  <c:v>1</c:v>
                </c:pt>
                <c:pt idx="44707">
                  <c:v>0.6</c:v>
                </c:pt>
                <c:pt idx="44708">
                  <c:v>1</c:v>
                </c:pt>
                <c:pt idx="44709">
                  <c:v>1</c:v>
                </c:pt>
                <c:pt idx="44710">
                  <c:v>1</c:v>
                </c:pt>
                <c:pt idx="44711">
                  <c:v>1</c:v>
                </c:pt>
                <c:pt idx="44712">
                  <c:v>1</c:v>
                </c:pt>
                <c:pt idx="44713">
                  <c:v>1</c:v>
                </c:pt>
                <c:pt idx="44714">
                  <c:v>1</c:v>
                </c:pt>
                <c:pt idx="44715">
                  <c:v>1</c:v>
                </c:pt>
                <c:pt idx="44716">
                  <c:v>1</c:v>
                </c:pt>
                <c:pt idx="44717">
                  <c:v>1</c:v>
                </c:pt>
                <c:pt idx="44718">
                  <c:v>1</c:v>
                </c:pt>
                <c:pt idx="44719">
                  <c:v>1</c:v>
                </c:pt>
                <c:pt idx="44720">
                  <c:v>1</c:v>
                </c:pt>
                <c:pt idx="44721">
                  <c:v>1</c:v>
                </c:pt>
                <c:pt idx="44722">
                  <c:v>1</c:v>
                </c:pt>
                <c:pt idx="44723">
                  <c:v>1</c:v>
                </c:pt>
                <c:pt idx="44724">
                  <c:v>1</c:v>
                </c:pt>
                <c:pt idx="44725">
                  <c:v>1</c:v>
                </c:pt>
                <c:pt idx="44726">
                  <c:v>1</c:v>
                </c:pt>
                <c:pt idx="44727">
                  <c:v>1</c:v>
                </c:pt>
                <c:pt idx="44728">
                  <c:v>1</c:v>
                </c:pt>
                <c:pt idx="44729">
                  <c:v>1</c:v>
                </c:pt>
                <c:pt idx="44730">
                  <c:v>1</c:v>
                </c:pt>
                <c:pt idx="44731">
                  <c:v>1</c:v>
                </c:pt>
                <c:pt idx="44732">
                  <c:v>1</c:v>
                </c:pt>
                <c:pt idx="44733">
                  <c:v>1</c:v>
                </c:pt>
                <c:pt idx="44734">
                  <c:v>1</c:v>
                </c:pt>
                <c:pt idx="44735">
                  <c:v>1</c:v>
                </c:pt>
                <c:pt idx="44736">
                  <c:v>1</c:v>
                </c:pt>
                <c:pt idx="44737">
                  <c:v>1</c:v>
                </c:pt>
                <c:pt idx="44738">
                  <c:v>1</c:v>
                </c:pt>
                <c:pt idx="44739">
                  <c:v>1</c:v>
                </c:pt>
                <c:pt idx="44740">
                  <c:v>1</c:v>
                </c:pt>
                <c:pt idx="44741">
                  <c:v>1</c:v>
                </c:pt>
                <c:pt idx="44742">
                  <c:v>1</c:v>
                </c:pt>
                <c:pt idx="44743">
                  <c:v>1</c:v>
                </c:pt>
                <c:pt idx="44744">
                  <c:v>1</c:v>
                </c:pt>
                <c:pt idx="44745">
                  <c:v>1</c:v>
                </c:pt>
                <c:pt idx="44746">
                  <c:v>1</c:v>
                </c:pt>
                <c:pt idx="44747">
                  <c:v>1</c:v>
                </c:pt>
                <c:pt idx="44748">
                  <c:v>1</c:v>
                </c:pt>
                <c:pt idx="44749">
                  <c:v>1</c:v>
                </c:pt>
                <c:pt idx="44750">
                  <c:v>1</c:v>
                </c:pt>
                <c:pt idx="44751">
                  <c:v>1</c:v>
                </c:pt>
                <c:pt idx="44752">
                  <c:v>1</c:v>
                </c:pt>
                <c:pt idx="44753">
                  <c:v>1</c:v>
                </c:pt>
                <c:pt idx="44754">
                  <c:v>1</c:v>
                </c:pt>
                <c:pt idx="44755">
                  <c:v>1</c:v>
                </c:pt>
                <c:pt idx="44756">
                  <c:v>1</c:v>
                </c:pt>
                <c:pt idx="44757">
                  <c:v>1</c:v>
                </c:pt>
                <c:pt idx="44758">
                  <c:v>1</c:v>
                </c:pt>
                <c:pt idx="44759">
                  <c:v>1</c:v>
                </c:pt>
                <c:pt idx="44760">
                  <c:v>1</c:v>
                </c:pt>
                <c:pt idx="44761">
                  <c:v>1</c:v>
                </c:pt>
                <c:pt idx="44762">
                  <c:v>1</c:v>
                </c:pt>
                <c:pt idx="44763">
                  <c:v>1</c:v>
                </c:pt>
                <c:pt idx="44764">
                  <c:v>1</c:v>
                </c:pt>
                <c:pt idx="44765">
                  <c:v>1</c:v>
                </c:pt>
                <c:pt idx="44766">
                  <c:v>1</c:v>
                </c:pt>
                <c:pt idx="44767">
                  <c:v>1</c:v>
                </c:pt>
                <c:pt idx="44768">
                  <c:v>1</c:v>
                </c:pt>
                <c:pt idx="44769">
                  <c:v>1</c:v>
                </c:pt>
                <c:pt idx="44770">
                  <c:v>1</c:v>
                </c:pt>
                <c:pt idx="44771">
                  <c:v>1</c:v>
                </c:pt>
                <c:pt idx="44772">
                  <c:v>1</c:v>
                </c:pt>
                <c:pt idx="44773">
                  <c:v>1</c:v>
                </c:pt>
                <c:pt idx="44774">
                  <c:v>1</c:v>
                </c:pt>
                <c:pt idx="44775">
                  <c:v>1</c:v>
                </c:pt>
                <c:pt idx="44776">
                  <c:v>1</c:v>
                </c:pt>
                <c:pt idx="44777">
                  <c:v>1</c:v>
                </c:pt>
                <c:pt idx="44778">
                  <c:v>1</c:v>
                </c:pt>
                <c:pt idx="44779">
                  <c:v>1</c:v>
                </c:pt>
                <c:pt idx="44780">
                  <c:v>1</c:v>
                </c:pt>
                <c:pt idx="44781">
                  <c:v>1</c:v>
                </c:pt>
                <c:pt idx="44782">
                  <c:v>1</c:v>
                </c:pt>
                <c:pt idx="44783">
                  <c:v>1</c:v>
                </c:pt>
                <c:pt idx="44784">
                  <c:v>1</c:v>
                </c:pt>
                <c:pt idx="44785">
                  <c:v>1</c:v>
                </c:pt>
                <c:pt idx="44786">
                  <c:v>1</c:v>
                </c:pt>
                <c:pt idx="44787">
                  <c:v>1</c:v>
                </c:pt>
                <c:pt idx="44788">
                  <c:v>1</c:v>
                </c:pt>
                <c:pt idx="44789">
                  <c:v>1</c:v>
                </c:pt>
                <c:pt idx="44790">
                  <c:v>1</c:v>
                </c:pt>
                <c:pt idx="44791">
                  <c:v>1</c:v>
                </c:pt>
                <c:pt idx="44792">
                  <c:v>1</c:v>
                </c:pt>
                <c:pt idx="44793">
                  <c:v>1</c:v>
                </c:pt>
                <c:pt idx="44794">
                  <c:v>1</c:v>
                </c:pt>
                <c:pt idx="44795">
                  <c:v>1</c:v>
                </c:pt>
                <c:pt idx="44796">
                  <c:v>1</c:v>
                </c:pt>
                <c:pt idx="44797">
                  <c:v>1</c:v>
                </c:pt>
                <c:pt idx="44798">
                  <c:v>1</c:v>
                </c:pt>
                <c:pt idx="44799">
                  <c:v>1</c:v>
                </c:pt>
                <c:pt idx="44800">
                  <c:v>1</c:v>
                </c:pt>
                <c:pt idx="44801">
                  <c:v>1</c:v>
                </c:pt>
                <c:pt idx="44802">
                  <c:v>1</c:v>
                </c:pt>
                <c:pt idx="44803">
                  <c:v>1</c:v>
                </c:pt>
                <c:pt idx="44804">
                  <c:v>1</c:v>
                </c:pt>
                <c:pt idx="44805">
                  <c:v>1</c:v>
                </c:pt>
                <c:pt idx="44806">
                  <c:v>1</c:v>
                </c:pt>
                <c:pt idx="44807">
                  <c:v>1</c:v>
                </c:pt>
                <c:pt idx="44808">
                  <c:v>1</c:v>
                </c:pt>
                <c:pt idx="44809">
                  <c:v>1</c:v>
                </c:pt>
                <c:pt idx="44810">
                  <c:v>1</c:v>
                </c:pt>
                <c:pt idx="44811">
                  <c:v>1</c:v>
                </c:pt>
                <c:pt idx="44812">
                  <c:v>1</c:v>
                </c:pt>
                <c:pt idx="44813">
                  <c:v>1</c:v>
                </c:pt>
                <c:pt idx="44814">
                  <c:v>1</c:v>
                </c:pt>
                <c:pt idx="44815">
                  <c:v>1</c:v>
                </c:pt>
                <c:pt idx="44816">
                  <c:v>1</c:v>
                </c:pt>
                <c:pt idx="44817">
                  <c:v>1</c:v>
                </c:pt>
                <c:pt idx="44818">
                  <c:v>1</c:v>
                </c:pt>
                <c:pt idx="44819">
                  <c:v>1</c:v>
                </c:pt>
                <c:pt idx="44820">
                  <c:v>1</c:v>
                </c:pt>
                <c:pt idx="44821">
                  <c:v>1</c:v>
                </c:pt>
                <c:pt idx="44822">
                  <c:v>1</c:v>
                </c:pt>
                <c:pt idx="44823">
                  <c:v>1</c:v>
                </c:pt>
                <c:pt idx="44824">
                  <c:v>1</c:v>
                </c:pt>
                <c:pt idx="44825">
                  <c:v>1</c:v>
                </c:pt>
                <c:pt idx="44826">
                  <c:v>1</c:v>
                </c:pt>
                <c:pt idx="44827">
                  <c:v>1</c:v>
                </c:pt>
                <c:pt idx="44828">
                  <c:v>1</c:v>
                </c:pt>
                <c:pt idx="44829">
                  <c:v>1</c:v>
                </c:pt>
                <c:pt idx="44830">
                  <c:v>1</c:v>
                </c:pt>
                <c:pt idx="44831">
                  <c:v>1</c:v>
                </c:pt>
                <c:pt idx="44832">
                  <c:v>1</c:v>
                </c:pt>
                <c:pt idx="44833">
                  <c:v>1</c:v>
                </c:pt>
                <c:pt idx="44834">
                  <c:v>1</c:v>
                </c:pt>
                <c:pt idx="44835">
                  <c:v>1</c:v>
                </c:pt>
                <c:pt idx="44836">
                  <c:v>1</c:v>
                </c:pt>
                <c:pt idx="44837">
                  <c:v>1</c:v>
                </c:pt>
                <c:pt idx="44838">
                  <c:v>1</c:v>
                </c:pt>
                <c:pt idx="44839">
                  <c:v>1</c:v>
                </c:pt>
                <c:pt idx="44840">
                  <c:v>1</c:v>
                </c:pt>
                <c:pt idx="44841">
                  <c:v>1</c:v>
                </c:pt>
                <c:pt idx="44842">
                  <c:v>1</c:v>
                </c:pt>
                <c:pt idx="44843">
                  <c:v>1</c:v>
                </c:pt>
                <c:pt idx="44844">
                  <c:v>1</c:v>
                </c:pt>
                <c:pt idx="44845">
                  <c:v>1</c:v>
                </c:pt>
                <c:pt idx="44846">
                  <c:v>1</c:v>
                </c:pt>
                <c:pt idx="44847">
                  <c:v>1</c:v>
                </c:pt>
                <c:pt idx="44848">
                  <c:v>1</c:v>
                </c:pt>
                <c:pt idx="44849">
                  <c:v>1</c:v>
                </c:pt>
                <c:pt idx="44850">
                  <c:v>1</c:v>
                </c:pt>
                <c:pt idx="44851">
                  <c:v>1</c:v>
                </c:pt>
                <c:pt idx="44852">
                  <c:v>1</c:v>
                </c:pt>
                <c:pt idx="44853">
                  <c:v>1</c:v>
                </c:pt>
                <c:pt idx="44854">
                  <c:v>1</c:v>
                </c:pt>
                <c:pt idx="44855">
                  <c:v>1</c:v>
                </c:pt>
                <c:pt idx="44856">
                  <c:v>1</c:v>
                </c:pt>
                <c:pt idx="44857">
                  <c:v>1</c:v>
                </c:pt>
                <c:pt idx="44858">
                  <c:v>1</c:v>
                </c:pt>
                <c:pt idx="44859">
                  <c:v>1</c:v>
                </c:pt>
                <c:pt idx="44860">
                  <c:v>1</c:v>
                </c:pt>
                <c:pt idx="44861">
                  <c:v>1</c:v>
                </c:pt>
                <c:pt idx="44862">
                  <c:v>1</c:v>
                </c:pt>
                <c:pt idx="44863">
                  <c:v>1</c:v>
                </c:pt>
                <c:pt idx="44864">
                  <c:v>1</c:v>
                </c:pt>
                <c:pt idx="44865">
                  <c:v>1</c:v>
                </c:pt>
                <c:pt idx="44866">
                  <c:v>1</c:v>
                </c:pt>
                <c:pt idx="44867">
                  <c:v>1</c:v>
                </c:pt>
                <c:pt idx="44868">
                  <c:v>1</c:v>
                </c:pt>
                <c:pt idx="44869">
                  <c:v>1</c:v>
                </c:pt>
                <c:pt idx="44870">
                  <c:v>1</c:v>
                </c:pt>
                <c:pt idx="44871">
                  <c:v>1</c:v>
                </c:pt>
                <c:pt idx="44872">
                  <c:v>1</c:v>
                </c:pt>
                <c:pt idx="44873">
                  <c:v>1</c:v>
                </c:pt>
                <c:pt idx="44874">
                  <c:v>1</c:v>
                </c:pt>
                <c:pt idx="44875">
                  <c:v>1</c:v>
                </c:pt>
                <c:pt idx="44876">
                  <c:v>1</c:v>
                </c:pt>
                <c:pt idx="44877">
                  <c:v>1</c:v>
                </c:pt>
                <c:pt idx="44878">
                  <c:v>1</c:v>
                </c:pt>
                <c:pt idx="44879">
                  <c:v>1</c:v>
                </c:pt>
                <c:pt idx="44880">
                  <c:v>1</c:v>
                </c:pt>
                <c:pt idx="44881">
                  <c:v>1</c:v>
                </c:pt>
                <c:pt idx="44882">
                  <c:v>1</c:v>
                </c:pt>
                <c:pt idx="44883">
                  <c:v>1</c:v>
                </c:pt>
                <c:pt idx="44884">
                  <c:v>1</c:v>
                </c:pt>
                <c:pt idx="44885">
                  <c:v>1</c:v>
                </c:pt>
                <c:pt idx="44886">
                  <c:v>1</c:v>
                </c:pt>
                <c:pt idx="44887">
                  <c:v>1</c:v>
                </c:pt>
                <c:pt idx="44888">
                  <c:v>1</c:v>
                </c:pt>
                <c:pt idx="44889">
                  <c:v>1</c:v>
                </c:pt>
                <c:pt idx="44890">
                  <c:v>1</c:v>
                </c:pt>
                <c:pt idx="44891">
                  <c:v>1</c:v>
                </c:pt>
                <c:pt idx="44892">
                  <c:v>1</c:v>
                </c:pt>
                <c:pt idx="44893">
                  <c:v>1</c:v>
                </c:pt>
                <c:pt idx="44894">
                  <c:v>1</c:v>
                </c:pt>
                <c:pt idx="44895">
                  <c:v>1</c:v>
                </c:pt>
                <c:pt idx="44896">
                  <c:v>1</c:v>
                </c:pt>
                <c:pt idx="44897">
                  <c:v>1</c:v>
                </c:pt>
                <c:pt idx="44898">
                  <c:v>1</c:v>
                </c:pt>
                <c:pt idx="44899">
                  <c:v>1</c:v>
                </c:pt>
                <c:pt idx="44900">
                  <c:v>1</c:v>
                </c:pt>
                <c:pt idx="44901">
                  <c:v>1</c:v>
                </c:pt>
                <c:pt idx="44902">
                  <c:v>1</c:v>
                </c:pt>
                <c:pt idx="44903">
                  <c:v>1</c:v>
                </c:pt>
                <c:pt idx="44904">
                  <c:v>1</c:v>
                </c:pt>
                <c:pt idx="44905">
                  <c:v>1</c:v>
                </c:pt>
                <c:pt idx="44906">
                  <c:v>1</c:v>
                </c:pt>
                <c:pt idx="44907">
                  <c:v>1</c:v>
                </c:pt>
                <c:pt idx="44908">
                  <c:v>1</c:v>
                </c:pt>
                <c:pt idx="44909">
                  <c:v>1</c:v>
                </c:pt>
                <c:pt idx="44910">
                  <c:v>1</c:v>
                </c:pt>
                <c:pt idx="44911">
                  <c:v>1</c:v>
                </c:pt>
                <c:pt idx="44912">
                  <c:v>1</c:v>
                </c:pt>
                <c:pt idx="44913">
                  <c:v>1</c:v>
                </c:pt>
                <c:pt idx="44914">
                  <c:v>1</c:v>
                </c:pt>
                <c:pt idx="44915">
                  <c:v>1</c:v>
                </c:pt>
                <c:pt idx="44916">
                  <c:v>1</c:v>
                </c:pt>
                <c:pt idx="44917">
                  <c:v>1</c:v>
                </c:pt>
                <c:pt idx="44918">
                  <c:v>1</c:v>
                </c:pt>
                <c:pt idx="44919">
                  <c:v>1</c:v>
                </c:pt>
                <c:pt idx="44920">
                  <c:v>1</c:v>
                </c:pt>
                <c:pt idx="44921">
                  <c:v>1</c:v>
                </c:pt>
                <c:pt idx="44922">
                  <c:v>1</c:v>
                </c:pt>
                <c:pt idx="44923">
                  <c:v>1</c:v>
                </c:pt>
                <c:pt idx="44924">
                  <c:v>1</c:v>
                </c:pt>
                <c:pt idx="44925">
                  <c:v>1</c:v>
                </c:pt>
                <c:pt idx="44926">
                  <c:v>1</c:v>
                </c:pt>
                <c:pt idx="44927">
                  <c:v>1</c:v>
                </c:pt>
                <c:pt idx="44928">
                  <c:v>1</c:v>
                </c:pt>
                <c:pt idx="44929">
                  <c:v>1</c:v>
                </c:pt>
                <c:pt idx="44930">
                  <c:v>1</c:v>
                </c:pt>
                <c:pt idx="44931">
                  <c:v>1</c:v>
                </c:pt>
                <c:pt idx="44932">
                  <c:v>1</c:v>
                </c:pt>
                <c:pt idx="44933">
                  <c:v>1</c:v>
                </c:pt>
                <c:pt idx="44934">
                  <c:v>1</c:v>
                </c:pt>
                <c:pt idx="44935">
                  <c:v>1</c:v>
                </c:pt>
                <c:pt idx="44936">
                  <c:v>1</c:v>
                </c:pt>
                <c:pt idx="44937">
                  <c:v>1</c:v>
                </c:pt>
                <c:pt idx="44938">
                  <c:v>1</c:v>
                </c:pt>
                <c:pt idx="44939">
                  <c:v>1</c:v>
                </c:pt>
                <c:pt idx="44940">
                  <c:v>1</c:v>
                </c:pt>
                <c:pt idx="44941">
                  <c:v>1</c:v>
                </c:pt>
                <c:pt idx="44942">
                  <c:v>1</c:v>
                </c:pt>
                <c:pt idx="44943">
                  <c:v>1</c:v>
                </c:pt>
                <c:pt idx="44944">
                  <c:v>1</c:v>
                </c:pt>
                <c:pt idx="44945">
                  <c:v>1</c:v>
                </c:pt>
                <c:pt idx="44946">
                  <c:v>1</c:v>
                </c:pt>
                <c:pt idx="44947">
                  <c:v>1</c:v>
                </c:pt>
                <c:pt idx="44948">
                  <c:v>1</c:v>
                </c:pt>
                <c:pt idx="44949">
                  <c:v>1</c:v>
                </c:pt>
                <c:pt idx="44950">
                  <c:v>1</c:v>
                </c:pt>
                <c:pt idx="44951">
                  <c:v>1</c:v>
                </c:pt>
                <c:pt idx="44952">
                  <c:v>1</c:v>
                </c:pt>
                <c:pt idx="44953">
                  <c:v>1</c:v>
                </c:pt>
                <c:pt idx="44954">
                  <c:v>1</c:v>
                </c:pt>
                <c:pt idx="44955">
                  <c:v>1</c:v>
                </c:pt>
                <c:pt idx="44956">
                  <c:v>1</c:v>
                </c:pt>
                <c:pt idx="44957">
                  <c:v>1</c:v>
                </c:pt>
                <c:pt idx="44958">
                  <c:v>1</c:v>
                </c:pt>
                <c:pt idx="44959">
                  <c:v>1</c:v>
                </c:pt>
                <c:pt idx="44960">
                  <c:v>1</c:v>
                </c:pt>
                <c:pt idx="44961">
                  <c:v>1</c:v>
                </c:pt>
                <c:pt idx="44962">
                  <c:v>1</c:v>
                </c:pt>
                <c:pt idx="44963">
                  <c:v>1</c:v>
                </c:pt>
                <c:pt idx="44964">
                  <c:v>1</c:v>
                </c:pt>
                <c:pt idx="44965">
                  <c:v>1</c:v>
                </c:pt>
                <c:pt idx="44966">
                  <c:v>1</c:v>
                </c:pt>
                <c:pt idx="44967">
                  <c:v>1</c:v>
                </c:pt>
                <c:pt idx="44968">
                  <c:v>1</c:v>
                </c:pt>
                <c:pt idx="44969">
                  <c:v>1</c:v>
                </c:pt>
                <c:pt idx="44970">
                  <c:v>1</c:v>
                </c:pt>
                <c:pt idx="44971">
                  <c:v>1</c:v>
                </c:pt>
                <c:pt idx="44972">
                  <c:v>1</c:v>
                </c:pt>
                <c:pt idx="44973">
                  <c:v>1</c:v>
                </c:pt>
                <c:pt idx="44974">
                  <c:v>1</c:v>
                </c:pt>
                <c:pt idx="44975">
                  <c:v>1</c:v>
                </c:pt>
                <c:pt idx="44976">
                  <c:v>1</c:v>
                </c:pt>
                <c:pt idx="44977">
                  <c:v>1</c:v>
                </c:pt>
                <c:pt idx="44978">
                  <c:v>1</c:v>
                </c:pt>
                <c:pt idx="44979">
                  <c:v>1</c:v>
                </c:pt>
                <c:pt idx="44980">
                  <c:v>1</c:v>
                </c:pt>
                <c:pt idx="44981">
                  <c:v>1</c:v>
                </c:pt>
                <c:pt idx="44982">
                  <c:v>1</c:v>
                </c:pt>
                <c:pt idx="44983">
                  <c:v>1</c:v>
                </c:pt>
                <c:pt idx="44984">
                  <c:v>1</c:v>
                </c:pt>
                <c:pt idx="44985">
                  <c:v>1</c:v>
                </c:pt>
                <c:pt idx="44986">
                  <c:v>1</c:v>
                </c:pt>
                <c:pt idx="44987">
                  <c:v>1</c:v>
                </c:pt>
                <c:pt idx="44988">
                  <c:v>1</c:v>
                </c:pt>
                <c:pt idx="44989">
                  <c:v>1</c:v>
                </c:pt>
                <c:pt idx="44990">
                  <c:v>1</c:v>
                </c:pt>
                <c:pt idx="44991">
                  <c:v>1</c:v>
                </c:pt>
                <c:pt idx="44992">
                  <c:v>1</c:v>
                </c:pt>
                <c:pt idx="44993">
                  <c:v>1</c:v>
                </c:pt>
                <c:pt idx="44994">
                  <c:v>1</c:v>
                </c:pt>
                <c:pt idx="44995">
                  <c:v>1</c:v>
                </c:pt>
                <c:pt idx="44996">
                  <c:v>1</c:v>
                </c:pt>
                <c:pt idx="44997">
                  <c:v>1</c:v>
                </c:pt>
                <c:pt idx="44998">
                  <c:v>1</c:v>
                </c:pt>
                <c:pt idx="44999">
                  <c:v>1</c:v>
                </c:pt>
                <c:pt idx="45000">
                  <c:v>1</c:v>
                </c:pt>
                <c:pt idx="45001">
                  <c:v>1</c:v>
                </c:pt>
                <c:pt idx="45002">
                  <c:v>1</c:v>
                </c:pt>
                <c:pt idx="45003">
                  <c:v>1</c:v>
                </c:pt>
                <c:pt idx="45004">
                  <c:v>1</c:v>
                </c:pt>
                <c:pt idx="45005">
                  <c:v>1</c:v>
                </c:pt>
                <c:pt idx="45006">
                  <c:v>1</c:v>
                </c:pt>
                <c:pt idx="45007">
                  <c:v>1</c:v>
                </c:pt>
                <c:pt idx="45008">
                  <c:v>1</c:v>
                </c:pt>
                <c:pt idx="45009">
                  <c:v>1</c:v>
                </c:pt>
                <c:pt idx="45010">
                  <c:v>1</c:v>
                </c:pt>
                <c:pt idx="45011">
                  <c:v>1</c:v>
                </c:pt>
                <c:pt idx="45012">
                  <c:v>1</c:v>
                </c:pt>
                <c:pt idx="45013">
                  <c:v>1</c:v>
                </c:pt>
                <c:pt idx="45014">
                  <c:v>1</c:v>
                </c:pt>
                <c:pt idx="45015">
                  <c:v>1</c:v>
                </c:pt>
                <c:pt idx="45016">
                  <c:v>1</c:v>
                </c:pt>
                <c:pt idx="45017">
                  <c:v>1</c:v>
                </c:pt>
                <c:pt idx="45018">
                  <c:v>1</c:v>
                </c:pt>
                <c:pt idx="45019">
                  <c:v>1</c:v>
                </c:pt>
                <c:pt idx="45020">
                  <c:v>1</c:v>
                </c:pt>
                <c:pt idx="45021">
                  <c:v>1</c:v>
                </c:pt>
                <c:pt idx="45022">
                  <c:v>1</c:v>
                </c:pt>
                <c:pt idx="45023">
                  <c:v>1</c:v>
                </c:pt>
                <c:pt idx="45024">
                  <c:v>1</c:v>
                </c:pt>
                <c:pt idx="45025">
                  <c:v>1</c:v>
                </c:pt>
                <c:pt idx="45026">
                  <c:v>1</c:v>
                </c:pt>
                <c:pt idx="45027">
                  <c:v>1</c:v>
                </c:pt>
                <c:pt idx="45028">
                  <c:v>1</c:v>
                </c:pt>
                <c:pt idx="45029">
                  <c:v>1</c:v>
                </c:pt>
                <c:pt idx="45030">
                  <c:v>1</c:v>
                </c:pt>
                <c:pt idx="45031">
                  <c:v>1</c:v>
                </c:pt>
                <c:pt idx="45032">
                  <c:v>1</c:v>
                </c:pt>
                <c:pt idx="45033">
                  <c:v>1</c:v>
                </c:pt>
                <c:pt idx="45034">
                  <c:v>1</c:v>
                </c:pt>
                <c:pt idx="45035">
                  <c:v>1</c:v>
                </c:pt>
                <c:pt idx="45036">
                  <c:v>1</c:v>
                </c:pt>
                <c:pt idx="45037">
                  <c:v>1</c:v>
                </c:pt>
                <c:pt idx="45038">
                  <c:v>1</c:v>
                </c:pt>
                <c:pt idx="45039">
                  <c:v>1</c:v>
                </c:pt>
                <c:pt idx="45040">
                  <c:v>1</c:v>
                </c:pt>
                <c:pt idx="45041">
                  <c:v>1</c:v>
                </c:pt>
                <c:pt idx="45042">
                  <c:v>1</c:v>
                </c:pt>
                <c:pt idx="45043">
                  <c:v>1</c:v>
                </c:pt>
                <c:pt idx="45044">
                  <c:v>1</c:v>
                </c:pt>
                <c:pt idx="45045">
                  <c:v>1</c:v>
                </c:pt>
                <c:pt idx="45046">
                  <c:v>1</c:v>
                </c:pt>
                <c:pt idx="45047">
                  <c:v>1</c:v>
                </c:pt>
                <c:pt idx="45048">
                  <c:v>1</c:v>
                </c:pt>
                <c:pt idx="45049">
                  <c:v>1</c:v>
                </c:pt>
                <c:pt idx="45050">
                  <c:v>1</c:v>
                </c:pt>
                <c:pt idx="45051">
                  <c:v>1</c:v>
                </c:pt>
                <c:pt idx="45052">
                  <c:v>1</c:v>
                </c:pt>
                <c:pt idx="45053">
                  <c:v>1</c:v>
                </c:pt>
                <c:pt idx="45054">
                  <c:v>1</c:v>
                </c:pt>
                <c:pt idx="45055">
                  <c:v>1</c:v>
                </c:pt>
                <c:pt idx="45056">
                  <c:v>1</c:v>
                </c:pt>
                <c:pt idx="45057">
                  <c:v>1</c:v>
                </c:pt>
                <c:pt idx="45058">
                  <c:v>1</c:v>
                </c:pt>
                <c:pt idx="45059">
                  <c:v>1</c:v>
                </c:pt>
                <c:pt idx="45060">
                  <c:v>1</c:v>
                </c:pt>
                <c:pt idx="45061">
                  <c:v>1</c:v>
                </c:pt>
                <c:pt idx="45062">
                  <c:v>1</c:v>
                </c:pt>
                <c:pt idx="45063">
                  <c:v>1</c:v>
                </c:pt>
                <c:pt idx="45064">
                  <c:v>1</c:v>
                </c:pt>
                <c:pt idx="45065">
                  <c:v>1</c:v>
                </c:pt>
                <c:pt idx="45066">
                  <c:v>1</c:v>
                </c:pt>
                <c:pt idx="45067">
                  <c:v>1</c:v>
                </c:pt>
                <c:pt idx="45068">
                  <c:v>1</c:v>
                </c:pt>
                <c:pt idx="45069">
                  <c:v>1</c:v>
                </c:pt>
                <c:pt idx="45070">
                  <c:v>1</c:v>
                </c:pt>
                <c:pt idx="45071">
                  <c:v>1</c:v>
                </c:pt>
                <c:pt idx="45072">
                  <c:v>1</c:v>
                </c:pt>
                <c:pt idx="45073">
                  <c:v>1</c:v>
                </c:pt>
                <c:pt idx="45074">
                  <c:v>1</c:v>
                </c:pt>
                <c:pt idx="45075">
                  <c:v>1</c:v>
                </c:pt>
                <c:pt idx="45076">
                  <c:v>1</c:v>
                </c:pt>
                <c:pt idx="45077">
                  <c:v>1</c:v>
                </c:pt>
                <c:pt idx="45078">
                  <c:v>1</c:v>
                </c:pt>
                <c:pt idx="45079">
                  <c:v>1</c:v>
                </c:pt>
                <c:pt idx="45080">
                  <c:v>1</c:v>
                </c:pt>
                <c:pt idx="45081">
                  <c:v>1</c:v>
                </c:pt>
                <c:pt idx="45082">
                  <c:v>1</c:v>
                </c:pt>
                <c:pt idx="45083">
                  <c:v>1</c:v>
                </c:pt>
                <c:pt idx="45084">
                  <c:v>1</c:v>
                </c:pt>
                <c:pt idx="45085">
                  <c:v>1</c:v>
                </c:pt>
                <c:pt idx="45086">
                  <c:v>1</c:v>
                </c:pt>
                <c:pt idx="45087">
                  <c:v>1</c:v>
                </c:pt>
                <c:pt idx="45088">
                  <c:v>1</c:v>
                </c:pt>
                <c:pt idx="45089">
                  <c:v>1</c:v>
                </c:pt>
                <c:pt idx="45090">
                  <c:v>1</c:v>
                </c:pt>
                <c:pt idx="45091">
                  <c:v>1</c:v>
                </c:pt>
                <c:pt idx="45092">
                  <c:v>1</c:v>
                </c:pt>
                <c:pt idx="45093">
                  <c:v>1</c:v>
                </c:pt>
                <c:pt idx="45094">
                  <c:v>1</c:v>
                </c:pt>
                <c:pt idx="45095">
                  <c:v>1</c:v>
                </c:pt>
                <c:pt idx="45096">
                  <c:v>1</c:v>
                </c:pt>
                <c:pt idx="45097">
                  <c:v>1</c:v>
                </c:pt>
                <c:pt idx="45098">
                  <c:v>1</c:v>
                </c:pt>
                <c:pt idx="45099">
                  <c:v>1</c:v>
                </c:pt>
                <c:pt idx="45100">
                  <c:v>1</c:v>
                </c:pt>
                <c:pt idx="45101">
                  <c:v>1</c:v>
                </c:pt>
                <c:pt idx="45102">
                  <c:v>1</c:v>
                </c:pt>
                <c:pt idx="45103">
                  <c:v>1</c:v>
                </c:pt>
                <c:pt idx="45104">
                  <c:v>1</c:v>
                </c:pt>
                <c:pt idx="45105">
                  <c:v>1</c:v>
                </c:pt>
                <c:pt idx="45106">
                  <c:v>1</c:v>
                </c:pt>
                <c:pt idx="45107">
                  <c:v>1</c:v>
                </c:pt>
                <c:pt idx="45108">
                  <c:v>1</c:v>
                </c:pt>
                <c:pt idx="45109">
                  <c:v>1</c:v>
                </c:pt>
                <c:pt idx="45110">
                  <c:v>1</c:v>
                </c:pt>
                <c:pt idx="45111">
                  <c:v>1</c:v>
                </c:pt>
                <c:pt idx="45112">
                  <c:v>1</c:v>
                </c:pt>
                <c:pt idx="45113">
                  <c:v>1</c:v>
                </c:pt>
                <c:pt idx="45114">
                  <c:v>1</c:v>
                </c:pt>
                <c:pt idx="45115">
                  <c:v>1</c:v>
                </c:pt>
                <c:pt idx="45116">
                  <c:v>1</c:v>
                </c:pt>
                <c:pt idx="45117">
                  <c:v>1</c:v>
                </c:pt>
                <c:pt idx="45118">
                  <c:v>1</c:v>
                </c:pt>
                <c:pt idx="45119">
                  <c:v>1</c:v>
                </c:pt>
                <c:pt idx="45120">
                  <c:v>1</c:v>
                </c:pt>
                <c:pt idx="45121">
                  <c:v>1</c:v>
                </c:pt>
                <c:pt idx="45122">
                  <c:v>1</c:v>
                </c:pt>
                <c:pt idx="45123">
                  <c:v>1</c:v>
                </c:pt>
                <c:pt idx="45124">
                  <c:v>1</c:v>
                </c:pt>
                <c:pt idx="45125">
                  <c:v>1</c:v>
                </c:pt>
                <c:pt idx="45126">
                  <c:v>1</c:v>
                </c:pt>
                <c:pt idx="45127">
                  <c:v>1</c:v>
                </c:pt>
                <c:pt idx="45128">
                  <c:v>1</c:v>
                </c:pt>
                <c:pt idx="45129">
                  <c:v>1</c:v>
                </c:pt>
                <c:pt idx="45130">
                  <c:v>1</c:v>
                </c:pt>
                <c:pt idx="45131">
                  <c:v>1</c:v>
                </c:pt>
                <c:pt idx="45132">
                  <c:v>1</c:v>
                </c:pt>
                <c:pt idx="45133">
                  <c:v>1</c:v>
                </c:pt>
                <c:pt idx="45134">
                  <c:v>1</c:v>
                </c:pt>
                <c:pt idx="45135">
                  <c:v>1</c:v>
                </c:pt>
                <c:pt idx="45136">
                  <c:v>1</c:v>
                </c:pt>
                <c:pt idx="45137">
                  <c:v>1</c:v>
                </c:pt>
                <c:pt idx="45138">
                  <c:v>1</c:v>
                </c:pt>
                <c:pt idx="45139">
                  <c:v>1</c:v>
                </c:pt>
                <c:pt idx="45140">
                  <c:v>1</c:v>
                </c:pt>
                <c:pt idx="45141">
                  <c:v>1</c:v>
                </c:pt>
                <c:pt idx="45142">
                  <c:v>1</c:v>
                </c:pt>
                <c:pt idx="45143">
                  <c:v>1</c:v>
                </c:pt>
                <c:pt idx="45144">
                  <c:v>1</c:v>
                </c:pt>
                <c:pt idx="45145">
                  <c:v>1</c:v>
                </c:pt>
                <c:pt idx="45146">
                  <c:v>1</c:v>
                </c:pt>
                <c:pt idx="45147">
                  <c:v>1</c:v>
                </c:pt>
                <c:pt idx="45148">
                  <c:v>1</c:v>
                </c:pt>
                <c:pt idx="45149">
                  <c:v>1</c:v>
                </c:pt>
                <c:pt idx="45150">
                  <c:v>1</c:v>
                </c:pt>
                <c:pt idx="45151">
                  <c:v>1</c:v>
                </c:pt>
                <c:pt idx="45152">
                  <c:v>1</c:v>
                </c:pt>
                <c:pt idx="45153">
                  <c:v>1</c:v>
                </c:pt>
                <c:pt idx="45154">
                  <c:v>1</c:v>
                </c:pt>
                <c:pt idx="45155">
                  <c:v>1</c:v>
                </c:pt>
                <c:pt idx="45156">
                  <c:v>1</c:v>
                </c:pt>
                <c:pt idx="45157">
                  <c:v>1</c:v>
                </c:pt>
                <c:pt idx="45158">
                  <c:v>0.8</c:v>
                </c:pt>
                <c:pt idx="45159">
                  <c:v>1</c:v>
                </c:pt>
                <c:pt idx="45160">
                  <c:v>1</c:v>
                </c:pt>
                <c:pt idx="45161">
                  <c:v>1</c:v>
                </c:pt>
                <c:pt idx="45162">
                  <c:v>1</c:v>
                </c:pt>
                <c:pt idx="45163">
                  <c:v>1</c:v>
                </c:pt>
                <c:pt idx="45164">
                  <c:v>1</c:v>
                </c:pt>
                <c:pt idx="45165">
                  <c:v>1</c:v>
                </c:pt>
                <c:pt idx="45166">
                  <c:v>1</c:v>
                </c:pt>
                <c:pt idx="45167">
                  <c:v>1</c:v>
                </c:pt>
                <c:pt idx="45168">
                  <c:v>1</c:v>
                </c:pt>
                <c:pt idx="45169">
                  <c:v>1</c:v>
                </c:pt>
                <c:pt idx="45170">
                  <c:v>1</c:v>
                </c:pt>
                <c:pt idx="45171">
                  <c:v>1</c:v>
                </c:pt>
                <c:pt idx="45172">
                  <c:v>1</c:v>
                </c:pt>
                <c:pt idx="45173">
                  <c:v>1</c:v>
                </c:pt>
                <c:pt idx="45174">
                  <c:v>1</c:v>
                </c:pt>
                <c:pt idx="45175">
                  <c:v>1</c:v>
                </c:pt>
                <c:pt idx="45176">
                  <c:v>1</c:v>
                </c:pt>
                <c:pt idx="45177">
                  <c:v>1</c:v>
                </c:pt>
                <c:pt idx="45178">
                  <c:v>1</c:v>
                </c:pt>
                <c:pt idx="45179">
                  <c:v>1</c:v>
                </c:pt>
                <c:pt idx="45180">
                  <c:v>1</c:v>
                </c:pt>
                <c:pt idx="45181">
                  <c:v>1</c:v>
                </c:pt>
                <c:pt idx="45182">
                  <c:v>1</c:v>
                </c:pt>
                <c:pt idx="45183">
                  <c:v>1</c:v>
                </c:pt>
                <c:pt idx="45184">
                  <c:v>1</c:v>
                </c:pt>
                <c:pt idx="45185">
                  <c:v>1</c:v>
                </c:pt>
                <c:pt idx="45186">
                  <c:v>1</c:v>
                </c:pt>
                <c:pt idx="45187">
                  <c:v>1</c:v>
                </c:pt>
                <c:pt idx="45188">
                  <c:v>1</c:v>
                </c:pt>
                <c:pt idx="45189">
                  <c:v>1</c:v>
                </c:pt>
                <c:pt idx="45190">
                  <c:v>1</c:v>
                </c:pt>
                <c:pt idx="45191">
                  <c:v>1</c:v>
                </c:pt>
                <c:pt idx="45192">
                  <c:v>1</c:v>
                </c:pt>
                <c:pt idx="45193">
                  <c:v>1</c:v>
                </c:pt>
                <c:pt idx="45194">
                  <c:v>1</c:v>
                </c:pt>
                <c:pt idx="45195">
                  <c:v>1</c:v>
                </c:pt>
                <c:pt idx="45196">
                  <c:v>1</c:v>
                </c:pt>
                <c:pt idx="45197">
                  <c:v>1</c:v>
                </c:pt>
                <c:pt idx="45198">
                  <c:v>1</c:v>
                </c:pt>
                <c:pt idx="45199">
                  <c:v>1</c:v>
                </c:pt>
                <c:pt idx="45200">
                  <c:v>1</c:v>
                </c:pt>
                <c:pt idx="45201">
                  <c:v>1</c:v>
                </c:pt>
                <c:pt idx="45202">
                  <c:v>1</c:v>
                </c:pt>
                <c:pt idx="45203">
                  <c:v>1</c:v>
                </c:pt>
                <c:pt idx="45204">
                  <c:v>1</c:v>
                </c:pt>
                <c:pt idx="45205">
                  <c:v>1</c:v>
                </c:pt>
                <c:pt idx="45206">
                  <c:v>1</c:v>
                </c:pt>
                <c:pt idx="45207">
                  <c:v>1</c:v>
                </c:pt>
                <c:pt idx="45208">
                  <c:v>1</c:v>
                </c:pt>
                <c:pt idx="45209">
                  <c:v>1</c:v>
                </c:pt>
                <c:pt idx="45210">
                  <c:v>1</c:v>
                </c:pt>
                <c:pt idx="45211">
                  <c:v>1</c:v>
                </c:pt>
                <c:pt idx="45212">
                  <c:v>1</c:v>
                </c:pt>
                <c:pt idx="45213">
                  <c:v>1</c:v>
                </c:pt>
                <c:pt idx="45214">
                  <c:v>1</c:v>
                </c:pt>
                <c:pt idx="45215">
                  <c:v>1</c:v>
                </c:pt>
                <c:pt idx="45216">
                  <c:v>1</c:v>
                </c:pt>
                <c:pt idx="45217">
                  <c:v>1</c:v>
                </c:pt>
                <c:pt idx="45218">
                  <c:v>1</c:v>
                </c:pt>
                <c:pt idx="45219">
                  <c:v>1</c:v>
                </c:pt>
                <c:pt idx="45220">
                  <c:v>1</c:v>
                </c:pt>
                <c:pt idx="45221">
                  <c:v>1</c:v>
                </c:pt>
                <c:pt idx="45222">
                  <c:v>1</c:v>
                </c:pt>
                <c:pt idx="45223">
                  <c:v>1</c:v>
                </c:pt>
                <c:pt idx="45224">
                  <c:v>1</c:v>
                </c:pt>
                <c:pt idx="45225">
                  <c:v>1</c:v>
                </c:pt>
                <c:pt idx="45226">
                  <c:v>1</c:v>
                </c:pt>
                <c:pt idx="45227">
                  <c:v>1</c:v>
                </c:pt>
                <c:pt idx="45228">
                  <c:v>1</c:v>
                </c:pt>
                <c:pt idx="45229">
                  <c:v>1</c:v>
                </c:pt>
                <c:pt idx="45230">
                  <c:v>1</c:v>
                </c:pt>
                <c:pt idx="45231">
                  <c:v>1</c:v>
                </c:pt>
                <c:pt idx="45232">
                  <c:v>1</c:v>
                </c:pt>
                <c:pt idx="45233">
                  <c:v>1</c:v>
                </c:pt>
                <c:pt idx="45234">
                  <c:v>1</c:v>
                </c:pt>
                <c:pt idx="45235">
                  <c:v>1</c:v>
                </c:pt>
                <c:pt idx="45236">
                  <c:v>1</c:v>
                </c:pt>
                <c:pt idx="45237">
                  <c:v>1</c:v>
                </c:pt>
                <c:pt idx="45238">
                  <c:v>1</c:v>
                </c:pt>
                <c:pt idx="45239">
                  <c:v>1</c:v>
                </c:pt>
                <c:pt idx="45240">
                  <c:v>1</c:v>
                </c:pt>
                <c:pt idx="45241">
                  <c:v>1</c:v>
                </c:pt>
                <c:pt idx="45242">
                  <c:v>1</c:v>
                </c:pt>
                <c:pt idx="45243">
                  <c:v>1</c:v>
                </c:pt>
                <c:pt idx="45244">
                  <c:v>1</c:v>
                </c:pt>
                <c:pt idx="45245">
                  <c:v>1</c:v>
                </c:pt>
                <c:pt idx="45246">
                  <c:v>1</c:v>
                </c:pt>
                <c:pt idx="45247">
                  <c:v>1</c:v>
                </c:pt>
                <c:pt idx="45248">
                  <c:v>1</c:v>
                </c:pt>
                <c:pt idx="45249">
                  <c:v>1</c:v>
                </c:pt>
                <c:pt idx="45250">
                  <c:v>1</c:v>
                </c:pt>
                <c:pt idx="45251">
                  <c:v>1</c:v>
                </c:pt>
                <c:pt idx="45252">
                  <c:v>1</c:v>
                </c:pt>
                <c:pt idx="45253">
                  <c:v>1</c:v>
                </c:pt>
                <c:pt idx="45254">
                  <c:v>1</c:v>
                </c:pt>
                <c:pt idx="45255">
                  <c:v>1</c:v>
                </c:pt>
                <c:pt idx="45256">
                  <c:v>1</c:v>
                </c:pt>
                <c:pt idx="45257">
                  <c:v>1</c:v>
                </c:pt>
                <c:pt idx="45258">
                  <c:v>1</c:v>
                </c:pt>
                <c:pt idx="45259">
                  <c:v>1</c:v>
                </c:pt>
                <c:pt idx="45260">
                  <c:v>1</c:v>
                </c:pt>
                <c:pt idx="45261">
                  <c:v>1</c:v>
                </c:pt>
                <c:pt idx="45262">
                  <c:v>1</c:v>
                </c:pt>
                <c:pt idx="45263">
                  <c:v>1</c:v>
                </c:pt>
                <c:pt idx="45264">
                  <c:v>1</c:v>
                </c:pt>
                <c:pt idx="45265">
                  <c:v>1</c:v>
                </c:pt>
                <c:pt idx="45266">
                  <c:v>1</c:v>
                </c:pt>
                <c:pt idx="45267">
                  <c:v>1</c:v>
                </c:pt>
                <c:pt idx="45268">
                  <c:v>1</c:v>
                </c:pt>
                <c:pt idx="45269">
                  <c:v>1</c:v>
                </c:pt>
                <c:pt idx="45270">
                  <c:v>1</c:v>
                </c:pt>
                <c:pt idx="45271">
                  <c:v>1</c:v>
                </c:pt>
                <c:pt idx="45272">
                  <c:v>1</c:v>
                </c:pt>
                <c:pt idx="45273">
                  <c:v>1</c:v>
                </c:pt>
                <c:pt idx="45274">
                  <c:v>1</c:v>
                </c:pt>
                <c:pt idx="45275">
                  <c:v>1</c:v>
                </c:pt>
                <c:pt idx="45276">
                  <c:v>1</c:v>
                </c:pt>
                <c:pt idx="45277">
                  <c:v>1</c:v>
                </c:pt>
                <c:pt idx="45278">
                  <c:v>1</c:v>
                </c:pt>
                <c:pt idx="45279">
                  <c:v>1</c:v>
                </c:pt>
                <c:pt idx="45280">
                  <c:v>1</c:v>
                </c:pt>
                <c:pt idx="45281">
                  <c:v>1</c:v>
                </c:pt>
                <c:pt idx="45282">
                  <c:v>1</c:v>
                </c:pt>
                <c:pt idx="45283">
                  <c:v>1</c:v>
                </c:pt>
                <c:pt idx="45284">
                  <c:v>1</c:v>
                </c:pt>
                <c:pt idx="45285">
                  <c:v>1</c:v>
                </c:pt>
                <c:pt idx="45286">
                  <c:v>1</c:v>
                </c:pt>
                <c:pt idx="45287">
                  <c:v>1</c:v>
                </c:pt>
                <c:pt idx="45288">
                  <c:v>1</c:v>
                </c:pt>
                <c:pt idx="45289">
                  <c:v>1</c:v>
                </c:pt>
                <c:pt idx="45290">
                  <c:v>1</c:v>
                </c:pt>
                <c:pt idx="45291">
                  <c:v>1</c:v>
                </c:pt>
                <c:pt idx="45292">
                  <c:v>1</c:v>
                </c:pt>
                <c:pt idx="45293">
                  <c:v>1</c:v>
                </c:pt>
                <c:pt idx="45294">
                  <c:v>1</c:v>
                </c:pt>
                <c:pt idx="45295">
                  <c:v>1</c:v>
                </c:pt>
                <c:pt idx="45296">
                  <c:v>1</c:v>
                </c:pt>
                <c:pt idx="45297">
                  <c:v>1</c:v>
                </c:pt>
                <c:pt idx="45298">
                  <c:v>1</c:v>
                </c:pt>
                <c:pt idx="45299">
                  <c:v>1</c:v>
                </c:pt>
                <c:pt idx="45300">
                  <c:v>1</c:v>
                </c:pt>
                <c:pt idx="45301">
                  <c:v>1</c:v>
                </c:pt>
                <c:pt idx="45302">
                  <c:v>1</c:v>
                </c:pt>
                <c:pt idx="45303">
                  <c:v>1</c:v>
                </c:pt>
                <c:pt idx="45304">
                  <c:v>1</c:v>
                </c:pt>
                <c:pt idx="45305">
                  <c:v>1</c:v>
                </c:pt>
                <c:pt idx="45306">
                  <c:v>1</c:v>
                </c:pt>
                <c:pt idx="45307">
                  <c:v>1</c:v>
                </c:pt>
                <c:pt idx="45308">
                  <c:v>1</c:v>
                </c:pt>
                <c:pt idx="45309">
                  <c:v>1</c:v>
                </c:pt>
                <c:pt idx="45310">
                  <c:v>1</c:v>
                </c:pt>
                <c:pt idx="45311">
                  <c:v>1</c:v>
                </c:pt>
                <c:pt idx="45312">
                  <c:v>1</c:v>
                </c:pt>
                <c:pt idx="45313">
                  <c:v>1</c:v>
                </c:pt>
                <c:pt idx="45314">
                  <c:v>1</c:v>
                </c:pt>
                <c:pt idx="45315">
                  <c:v>1</c:v>
                </c:pt>
                <c:pt idx="45316">
                  <c:v>1</c:v>
                </c:pt>
                <c:pt idx="45317">
                  <c:v>1</c:v>
                </c:pt>
                <c:pt idx="45318">
                  <c:v>1</c:v>
                </c:pt>
                <c:pt idx="45319">
                  <c:v>1</c:v>
                </c:pt>
                <c:pt idx="45320">
                  <c:v>1</c:v>
                </c:pt>
                <c:pt idx="45321">
                  <c:v>1</c:v>
                </c:pt>
                <c:pt idx="45322">
                  <c:v>1</c:v>
                </c:pt>
                <c:pt idx="45323">
                  <c:v>1</c:v>
                </c:pt>
                <c:pt idx="45324">
                  <c:v>1</c:v>
                </c:pt>
                <c:pt idx="45325">
                  <c:v>1</c:v>
                </c:pt>
                <c:pt idx="45326">
                  <c:v>1</c:v>
                </c:pt>
                <c:pt idx="45327">
                  <c:v>1</c:v>
                </c:pt>
                <c:pt idx="45328">
                  <c:v>1</c:v>
                </c:pt>
                <c:pt idx="45329">
                  <c:v>1</c:v>
                </c:pt>
                <c:pt idx="45330">
                  <c:v>1</c:v>
                </c:pt>
                <c:pt idx="45331">
                  <c:v>1</c:v>
                </c:pt>
                <c:pt idx="45332">
                  <c:v>1</c:v>
                </c:pt>
                <c:pt idx="45333">
                  <c:v>1</c:v>
                </c:pt>
                <c:pt idx="45334">
                  <c:v>1</c:v>
                </c:pt>
                <c:pt idx="45335">
                  <c:v>1</c:v>
                </c:pt>
                <c:pt idx="45336">
                  <c:v>1</c:v>
                </c:pt>
                <c:pt idx="45337">
                  <c:v>1</c:v>
                </c:pt>
                <c:pt idx="45338">
                  <c:v>1</c:v>
                </c:pt>
                <c:pt idx="45339">
                  <c:v>1</c:v>
                </c:pt>
                <c:pt idx="45340">
                  <c:v>1</c:v>
                </c:pt>
                <c:pt idx="45341">
                  <c:v>1</c:v>
                </c:pt>
                <c:pt idx="45342">
                  <c:v>1</c:v>
                </c:pt>
                <c:pt idx="45343">
                  <c:v>1</c:v>
                </c:pt>
                <c:pt idx="45344">
                  <c:v>1</c:v>
                </c:pt>
                <c:pt idx="45345">
                  <c:v>1</c:v>
                </c:pt>
                <c:pt idx="45346">
                  <c:v>1</c:v>
                </c:pt>
                <c:pt idx="45347">
                  <c:v>1</c:v>
                </c:pt>
                <c:pt idx="45348">
                  <c:v>1</c:v>
                </c:pt>
                <c:pt idx="45349">
                  <c:v>1</c:v>
                </c:pt>
                <c:pt idx="45350">
                  <c:v>1</c:v>
                </c:pt>
                <c:pt idx="45351">
                  <c:v>1</c:v>
                </c:pt>
                <c:pt idx="45352">
                  <c:v>1</c:v>
                </c:pt>
                <c:pt idx="45353">
                  <c:v>1</c:v>
                </c:pt>
                <c:pt idx="45354">
                  <c:v>1</c:v>
                </c:pt>
                <c:pt idx="45355">
                  <c:v>1</c:v>
                </c:pt>
                <c:pt idx="45356">
                  <c:v>1</c:v>
                </c:pt>
                <c:pt idx="45357">
                  <c:v>1</c:v>
                </c:pt>
                <c:pt idx="45358">
                  <c:v>1</c:v>
                </c:pt>
                <c:pt idx="45359">
                  <c:v>1</c:v>
                </c:pt>
                <c:pt idx="45360">
                  <c:v>1</c:v>
                </c:pt>
                <c:pt idx="45361">
                  <c:v>1</c:v>
                </c:pt>
                <c:pt idx="45362">
                  <c:v>1</c:v>
                </c:pt>
                <c:pt idx="45363">
                  <c:v>1</c:v>
                </c:pt>
                <c:pt idx="45364">
                  <c:v>1</c:v>
                </c:pt>
                <c:pt idx="45365">
                  <c:v>1</c:v>
                </c:pt>
                <c:pt idx="45366">
                  <c:v>1</c:v>
                </c:pt>
                <c:pt idx="45367">
                  <c:v>1</c:v>
                </c:pt>
                <c:pt idx="45368">
                  <c:v>1</c:v>
                </c:pt>
                <c:pt idx="45369">
                  <c:v>1</c:v>
                </c:pt>
                <c:pt idx="45370">
                  <c:v>1</c:v>
                </c:pt>
                <c:pt idx="45371">
                  <c:v>1</c:v>
                </c:pt>
                <c:pt idx="45372">
                  <c:v>1</c:v>
                </c:pt>
                <c:pt idx="45373">
                  <c:v>1</c:v>
                </c:pt>
                <c:pt idx="45374">
                  <c:v>1</c:v>
                </c:pt>
                <c:pt idx="45375">
                  <c:v>1</c:v>
                </c:pt>
                <c:pt idx="45376">
                  <c:v>1</c:v>
                </c:pt>
                <c:pt idx="45377">
                  <c:v>1</c:v>
                </c:pt>
                <c:pt idx="45378">
                  <c:v>1</c:v>
                </c:pt>
                <c:pt idx="45379">
                  <c:v>1</c:v>
                </c:pt>
                <c:pt idx="45380">
                  <c:v>1</c:v>
                </c:pt>
                <c:pt idx="45381">
                  <c:v>1</c:v>
                </c:pt>
                <c:pt idx="45382">
                  <c:v>1</c:v>
                </c:pt>
                <c:pt idx="45383">
                  <c:v>1</c:v>
                </c:pt>
                <c:pt idx="45384">
                  <c:v>1</c:v>
                </c:pt>
                <c:pt idx="45385">
                  <c:v>1</c:v>
                </c:pt>
                <c:pt idx="45386">
                  <c:v>1</c:v>
                </c:pt>
                <c:pt idx="45387">
                  <c:v>1</c:v>
                </c:pt>
                <c:pt idx="45388">
                  <c:v>1</c:v>
                </c:pt>
                <c:pt idx="45389">
                  <c:v>1</c:v>
                </c:pt>
                <c:pt idx="45390">
                  <c:v>1</c:v>
                </c:pt>
                <c:pt idx="45391">
                  <c:v>1</c:v>
                </c:pt>
                <c:pt idx="45392">
                  <c:v>1</c:v>
                </c:pt>
                <c:pt idx="45393">
                  <c:v>1</c:v>
                </c:pt>
                <c:pt idx="45394">
                  <c:v>1</c:v>
                </c:pt>
                <c:pt idx="45395">
                  <c:v>1</c:v>
                </c:pt>
                <c:pt idx="45396">
                  <c:v>1</c:v>
                </c:pt>
                <c:pt idx="45397">
                  <c:v>1</c:v>
                </c:pt>
                <c:pt idx="45398">
                  <c:v>1</c:v>
                </c:pt>
                <c:pt idx="45399">
                  <c:v>1</c:v>
                </c:pt>
                <c:pt idx="45400">
                  <c:v>1</c:v>
                </c:pt>
                <c:pt idx="45401">
                  <c:v>1</c:v>
                </c:pt>
                <c:pt idx="45402">
                  <c:v>1</c:v>
                </c:pt>
                <c:pt idx="45403">
                  <c:v>1</c:v>
                </c:pt>
                <c:pt idx="45404">
                  <c:v>1</c:v>
                </c:pt>
                <c:pt idx="45405">
                  <c:v>1</c:v>
                </c:pt>
                <c:pt idx="45406">
                  <c:v>1</c:v>
                </c:pt>
                <c:pt idx="45407">
                  <c:v>1</c:v>
                </c:pt>
                <c:pt idx="45408">
                  <c:v>1</c:v>
                </c:pt>
                <c:pt idx="45409">
                  <c:v>1</c:v>
                </c:pt>
                <c:pt idx="45410">
                  <c:v>1</c:v>
                </c:pt>
                <c:pt idx="45411">
                  <c:v>1</c:v>
                </c:pt>
                <c:pt idx="45412">
                  <c:v>1</c:v>
                </c:pt>
                <c:pt idx="45413">
                  <c:v>1</c:v>
                </c:pt>
                <c:pt idx="45414">
                  <c:v>1</c:v>
                </c:pt>
                <c:pt idx="45415">
                  <c:v>1</c:v>
                </c:pt>
                <c:pt idx="45416">
                  <c:v>1</c:v>
                </c:pt>
                <c:pt idx="45417">
                  <c:v>1</c:v>
                </c:pt>
                <c:pt idx="45418">
                  <c:v>1</c:v>
                </c:pt>
                <c:pt idx="45419">
                  <c:v>1</c:v>
                </c:pt>
                <c:pt idx="45420">
                  <c:v>1</c:v>
                </c:pt>
                <c:pt idx="45421">
                  <c:v>1</c:v>
                </c:pt>
                <c:pt idx="45422">
                  <c:v>1</c:v>
                </c:pt>
                <c:pt idx="45423">
                  <c:v>1</c:v>
                </c:pt>
                <c:pt idx="45424">
                  <c:v>1</c:v>
                </c:pt>
                <c:pt idx="45425">
                  <c:v>1</c:v>
                </c:pt>
                <c:pt idx="45426">
                  <c:v>1</c:v>
                </c:pt>
                <c:pt idx="45427">
                  <c:v>1</c:v>
                </c:pt>
                <c:pt idx="45428">
                  <c:v>1</c:v>
                </c:pt>
                <c:pt idx="45429">
                  <c:v>1</c:v>
                </c:pt>
                <c:pt idx="45430">
                  <c:v>1</c:v>
                </c:pt>
                <c:pt idx="45431">
                  <c:v>1</c:v>
                </c:pt>
                <c:pt idx="45432">
                  <c:v>1</c:v>
                </c:pt>
                <c:pt idx="45433">
                  <c:v>1</c:v>
                </c:pt>
                <c:pt idx="45434">
                  <c:v>1</c:v>
                </c:pt>
                <c:pt idx="45435">
                  <c:v>1</c:v>
                </c:pt>
                <c:pt idx="45436">
                  <c:v>1</c:v>
                </c:pt>
                <c:pt idx="45437">
                  <c:v>1</c:v>
                </c:pt>
                <c:pt idx="45438">
                  <c:v>1</c:v>
                </c:pt>
                <c:pt idx="45439">
                  <c:v>1</c:v>
                </c:pt>
                <c:pt idx="45440">
                  <c:v>1</c:v>
                </c:pt>
                <c:pt idx="45441">
                  <c:v>1</c:v>
                </c:pt>
                <c:pt idx="45442">
                  <c:v>1</c:v>
                </c:pt>
                <c:pt idx="45443">
                  <c:v>1</c:v>
                </c:pt>
                <c:pt idx="45444">
                  <c:v>1</c:v>
                </c:pt>
                <c:pt idx="45445">
                  <c:v>1</c:v>
                </c:pt>
                <c:pt idx="45446">
                  <c:v>1</c:v>
                </c:pt>
                <c:pt idx="45447">
                  <c:v>1</c:v>
                </c:pt>
                <c:pt idx="45448">
                  <c:v>1</c:v>
                </c:pt>
                <c:pt idx="45449">
                  <c:v>1</c:v>
                </c:pt>
                <c:pt idx="45450">
                  <c:v>1</c:v>
                </c:pt>
                <c:pt idx="45451">
                  <c:v>1</c:v>
                </c:pt>
                <c:pt idx="45452">
                  <c:v>1</c:v>
                </c:pt>
                <c:pt idx="45453">
                  <c:v>1</c:v>
                </c:pt>
                <c:pt idx="45454">
                  <c:v>1</c:v>
                </c:pt>
                <c:pt idx="45455">
                  <c:v>1</c:v>
                </c:pt>
                <c:pt idx="45456">
                  <c:v>1</c:v>
                </c:pt>
                <c:pt idx="45457">
                  <c:v>1</c:v>
                </c:pt>
                <c:pt idx="45458">
                  <c:v>1</c:v>
                </c:pt>
                <c:pt idx="45459">
                  <c:v>1</c:v>
                </c:pt>
                <c:pt idx="45460">
                  <c:v>1</c:v>
                </c:pt>
                <c:pt idx="45461">
                  <c:v>1</c:v>
                </c:pt>
                <c:pt idx="45462">
                  <c:v>1</c:v>
                </c:pt>
                <c:pt idx="45463">
                  <c:v>1</c:v>
                </c:pt>
                <c:pt idx="45464">
                  <c:v>1</c:v>
                </c:pt>
                <c:pt idx="45465">
                  <c:v>1</c:v>
                </c:pt>
                <c:pt idx="45466">
                  <c:v>1</c:v>
                </c:pt>
                <c:pt idx="45467">
                  <c:v>1</c:v>
                </c:pt>
                <c:pt idx="45468">
                  <c:v>1</c:v>
                </c:pt>
                <c:pt idx="45469">
                  <c:v>1</c:v>
                </c:pt>
                <c:pt idx="45470">
                  <c:v>1</c:v>
                </c:pt>
                <c:pt idx="45471">
                  <c:v>1</c:v>
                </c:pt>
                <c:pt idx="45472">
                  <c:v>1</c:v>
                </c:pt>
                <c:pt idx="45473">
                  <c:v>1</c:v>
                </c:pt>
                <c:pt idx="45474">
                  <c:v>1</c:v>
                </c:pt>
                <c:pt idx="45475">
                  <c:v>1</c:v>
                </c:pt>
                <c:pt idx="45476">
                  <c:v>1</c:v>
                </c:pt>
                <c:pt idx="45477">
                  <c:v>1</c:v>
                </c:pt>
                <c:pt idx="45478">
                  <c:v>1</c:v>
                </c:pt>
                <c:pt idx="45479">
                  <c:v>1</c:v>
                </c:pt>
                <c:pt idx="45480">
                  <c:v>1</c:v>
                </c:pt>
                <c:pt idx="45481">
                  <c:v>1</c:v>
                </c:pt>
                <c:pt idx="45482">
                  <c:v>1</c:v>
                </c:pt>
                <c:pt idx="45483">
                  <c:v>1</c:v>
                </c:pt>
                <c:pt idx="45484">
                  <c:v>1</c:v>
                </c:pt>
                <c:pt idx="45485">
                  <c:v>1</c:v>
                </c:pt>
                <c:pt idx="45486">
                  <c:v>1</c:v>
                </c:pt>
                <c:pt idx="45487">
                  <c:v>1</c:v>
                </c:pt>
                <c:pt idx="45488">
                  <c:v>1</c:v>
                </c:pt>
                <c:pt idx="45489">
                  <c:v>1</c:v>
                </c:pt>
                <c:pt idx="45490">
                  <c:v>1</c:v>
                </c:pt>
                <c:pt idx="45491">
                  <c:v>1</c:v>
                </c:pt>
                <c:pt idx="45492">
                  <c:v>1</c:v>
                </c:pt>
                <c:pt idx="45493">
                  <c:v>1</c:v>
                </c:pt>
                <c:pt idx="45494">
                  <c:v>1</c:v>
                </c:pt>
                <c:pt idx="45495">
                  <c:v>1</c:v>
                </c:pt>
                <c:pt idx="45496">
                  <c:v>1</c:v>
                </c:pt>
                <c:pt idx="45497">
                  <c:v>1</c:v>
                </c:pt>
                <c:pt idx="45498">
                  <c:v>1</c:v>
                </c:pt>
                <c:pt idx="45499">
                  <c:v>1</c:v>
                </c:pt>
                <c:pt idx="45500">
                  <c:v>1</c:v>
                </c:pt>
                <c:pt idx="45501">
                  <c:v>1</c:v>
                </c:pt>
                <c:pt idx="45502">
                  <c:v>1</c:v>
                </c:pt>
                <c:pt idx="45503">
                  <c:v>1</c:v>
                </c:pt>
                <c:pt idx="45504">
                  <c:v>1</c:v>
                </c:pt>
                <c:pt idx="45505">
                  <c:v>1</c:v>
                </c:pt>
                <c:pt idx="45506">
                  <c:v>1</c:v>
                </c:pt>
                <c:pt idx="45507">
                  <c:v>1</c:v>
                </c:pt>
                <c:pt idx="45508">
                  <c:v>1</c:v>
                </c:pt>
                <c:pt idx="45509">
                  <c:v>1</c:v>
                </c:pt>
                <c:pt idx="45510">
                  <c:v>1</c:v>
                </c:pt>
                <c:pt idx="45511">
                  <c:v>1</c:v>
                </c:pt>
                <c:pt idx="45512">
                  <c:v>1</c:v>
                </c:pt>
                <c:pt idx="45513">
                  <c:v>1</c:v>
                </c:pt>
                <c:pt idx="45514">
                  <c:v>1</c:v>
                </c:pt>
                <c:pt idx="45515">
                  <c:v>1</c:v>
                </c:pt>
                <c:pt idx="45516">
                  <c:v>1</c:v>
                </c:pt>
                <c:pt idx="45517">
                  <c:v>1</c:v>
                </c:pt>
                <c:pt idx="45518">
                  <c:v>1</c:v>
                </c:pt>
                <c:pt idx="45519">
                  <c:v>1</c:v>
                </c:pt>
                <c:pt idx="45520">
                  <c:v>1</c:v>
                </c:pt>
                <c:pt idx="45521">
                  <c:v>1</c:v>
                </c:pt>
                <c:pt idx="45522">
                  <c:v>1</c:v>
                </c:pt>
                <c:pt idx="45523">
                  <c:v>1</c:v>
                </c:pt>
                <c:pt idx="45524">
                  <c:v>1</c:v>
                </c:pt>
                <c:pt idx="45525">
                  <c:v>1</c:v>
                </c:pt>
                <c:pt idx="45526">
                  <c:v>1</c:v>
                </c:pt>
                <c:pt idx="45527">
                  <c:v>1</c:v>
                </c:pt>
                <c:pt idx="45528">
                  <c:v>1</c:v>
                </c:pt>
                <c:pt idx="45529">
                  <c:v>1</c:v>
                </c:pt>
                <c:pt idx="45530">
                  <c:v>1</c:v>
                </c:pt>
                <c:pt idx="45531">
                  <c:v>1</c:v>
                </c:pt>
                <c:pt idx="45532">
                  <c:v>1</c:v>
                </c:pt>
                <c:pt idx="45533">
                  <c:v>1</c:v>
                </c:pt>
                <c:pt idx="45534">
                  <c:v>1</c:v>
                </c:pt>
                <c:pt idx="45535">
                  <c:v>1</c:v>
                </c:pt>
                <c:pt idx="45536">
                  <c:v>1</c:v>
                </c:pt>
                <c:pt idx="45537">
                  <c:v>1</c:v>
                </c:pt>
                <c:pt idx="45538">
                  <c:v>1</c:v>
                </c:pt>
                <c:pt idx="45539">
                  <c:v>1</c:v>
                </c:pt>
                <c:pt idx="45540">
                  <c:v>1</c:v>
                </c:pt>
                <c:pt idx="45541">
                  <c:v>1</c:v>
                </c:pt>
                <c:pt idx="45542">
                  <c:v>1</c:v>
                </c:pt>
                <c:pt idx="45543">
                  <c:v>1</c:v>
                </c:pt>
                <c:pt idx="45544">
                  <c:v>1</c:v>
                </c:pt>
                <c:pt idx="45545">
                  <c:v>1</c:v>
                </c:pt>
                <c:pt idx="45546">
                  <c:v>1</c:v>
                </c:pt>
                <c:pt idx="45547">
                  <c:v>1</c:v>
                </c:pt>
                <c:pt idx="45548">
                  <c:v>1</c:v>
                </c:pt>
                <c:pt idx="45549">
                  <c:v>1</c:v>
                </c:pt>
                <c:pt idx="45550">
                  <c:v>1</c:v>
                </c:pt>
                <c:pt idx="45551">
                  <c:v>1</c:v>
                </c:pt>
                <c:pt idx="45552">
                  <c:v>1</c:v>
                </c:pt>
                <c:pt idx="45553">
                  <c:v>1</c:v>
                </c:pt>
                <c:pt idx="45554">
                  <c:v>1</c:v>
                </c:pt>
                <c:pt idx="45555">
                  <c:v>1</c:v>
                </c:pt>
                <c:pt idx="45556">
                  <c:v>1</c:v>
                </c:pt>
                <c:pt idx="45557">
                  <c:v>1</c:v>
                </c:pt>
                <c:pt idx="45558">
                  <c:v>1</c:v>
                </c:pt>
                <c:pt idx="45559">
                  <c:v>1</c:v>
                </c:pt>
                <c:pt idx="45560">
                  <c:v>1</c:v>
                </c:pt>
                <c:pt idx="45561">
                  <c:v>1</c:v>
                </c:pt>
                <c:pt idx="45562">
                  <c:v>1</c:v>
                </c:pt>
                <c:pt idx="45563">
                  <c:v>1</c:v>
                </c:pt>
                <c:pt idx="45564">
                  <c:v>1</c:v>
                </c:pt>
                <c:pt idx="45565">
                  <c:v>0.6</c:v>
                </c:pt>
                <c:pt idx="45566">
                  <c:v>1</c:v>
                </c:pt>
                <c:pt idx="45567">
                  <c:v>1</c:v>
                </c:pt>
                <c:pt idx="45568">
                  <c:v>1</c:v>
                </c:pt>
                <c:pt idx="45569">
                  <c:v>1</c:v>
                </c:pt>
                <c:pt idx="45570">
                  <c:v>1</c:v>
                </c:pt>
                <c:pt idx="45571">
                  <c:v>1</c:v>
                </c:pt>
                <c:pt idx="45572">
                  <c:v>1</c:v>
                </c:pt>
                <c:pt idx="45573">
                  <c:v>1</c:v>
                </c:pt>
                <c:pt idx="45574">
                  <c:v>1</c:v>
                </c:pt>
                <c:pt idx="45575">
                  <c:v>1</c:v>
                </c:pt>
                <c:pt idx="45576">
                  <c:v>1</c:v>
                </c:pt>
                <c:pt idx="45577">
                  <c:v>1</c:v>
                </c:pt>
                <c:pt idx="45578">
                  <c:v>1</c:v>
                </c:pt>
                <c:pt idx="45579">
                  <c:v>1</c:v>
                </c:pt>
                <c:pt idx="45580">
                  <c:v>1</c:v>
                </c:pt>
                <c:pt idx="45581">
                  <c:v>1</c:v>
                </c:pt>
                <c:pt idx="45582">
                  <c:v>1</c:v>
                </c:pt>
                <c:pt idx="45583">
                  <c:v>1</c:v>
                </c:pt>
                <c:pt idx="45584">
                  <c:v>1</c:v>
                </c:pt>
                <c:pt idx="45585">
                  <c:v>1</c:v>
                </c:pt>
                <c:pt idx="45586">
                  <c:v>1</c:v>
                </c:pt>
                <c:pt idx="45587">
                  <c:v>1</c:v>
                </c:pt>
                <c:pt idx="45588">
                  <c:v>1</c:v>
                </c:pt>
                <c:pt idx="45589">
                  <c:v>1</c:v>
                </c:pt>
                <c:pt idx="45590">
                  <c:v>1</c:v>
                </c:pt>
                <c:pt idx="45591">
                  <c:v>1</c:v>
                </c:pt>
                <c:pt idx="45592">
                  <c:v>1</c:v>
                </c:pt>
                <c:pt idx="45593">
                  <c:v>1</c:v>
                </c:pt>
                <c:pt idx="45594">
                  <c:v>1</c:v>
                </c:pt>
                <c:pt idx="45595">
                  <c:v>1</c:v>
                </c:pt>
                <c:pt idx="45596">
                  <c:v>1</c:v>
                </c:pt>
                <c:pt idx="45597">
                  <c:v>1</c:v>
                </c:pt>
                <c:pt idx="45598">
                  <c:v>1</c:v>
                </c:pt>
                <c:pt idx="45599">
                  <c:v>1</c:v>
                </c:pt>
                <c:pt idx="45600">
                  <c:v>1</c:v>
                </c:pt>
                <c:pt idx="45601">
                  <c:v>1</c:v>
                </c:pt>
                <c:pt idx="45602">
                  <c:v>1</c:v>
                </c:pt>
                <c:pt idx="45603">
                  <c:v>1</c:v>
                </c:pt>
                <c:pt idx="45604">
                  <c:v>1</c:v>
                </c:pt>
                <c:pt idx="45605">
                  <c:v>1</c:v>
                </c:pt>
                <c:pt idx="45606">
                  <c:v>1</c:v>
                </c:pt>
                <c:pt idx="45607">
                  <c:v>1</c:v>
                </c:pt>
                <c:pt idx="45608">
                  <c:v>1</c:v>
                </c:pt>
                <c:pt idx="45609">
                  <c:v>1</c:v>
                </c:pt>
                <c:pt idx="45610">
                  <c:v>1</c:v>
                </c:pt>
                <c:pt idx="45611">
                  <c:v>1</c:v>
                </c:pt>
                <c:pt idx="45612">
                  <c:v>1</c:v>
                </c:pt>
                <c:pt idx="45613">
                  <c:v>1</c:v>
                </c:pt>
                <c:pt idx="45614">
                  <c:v>1</c:v>
                </c:pt>
                <c:pt idx="45615">
                  <c:v>1</c:v>
                </c:pt>
                <c:pt idx="45616">
                  <c:v>1</c:v>
                </c:pt>
                <c:pt idx="45617">
                  <c:v>1</c:v>
                </c:pt>
                <c:pt idx="45618">
                  <c:v>1</c:v>
                </c:pt>
                <c:pt idx="45619">
                  <c:v>1</c:v>
                </c:pt>
                <c:pt idx="45620">
                  <c:v>1</c:v>
                </c:pt>
                <c:pt idx="45621">
                  <c:v>1</c:v>
                </c:pt>
                <c:pt idx="45622">
                  <c:v>1</c:v>
                </c:pt>
                <c:pt idx="45623">
                  <c:v>1</c:v>
                </c:pt>
                <c:pt idx="45624">
                  <c:v>1</c:v>
                </c:pt>
                <c:pt idx="45625">
                  <c:v>0.2</c:v>
                </c:pt>
                <c:pt idx="45626">
                  <c:v>1</c:v>
                </c:pt>
                <c:pt idx="45627">
                  <c:v>1</c:v>
                </c:pt>
                <c:pt idx="45628">
                  <c:v>1</c:v>
                </c:pt>
                <c:pt idx="45629">
                  <c:v>1</c:v>
                </c:pt>
                <c:pt idx="45630">
                  <c:v>1</c:v>
                </c:pt>
                <c:pt idx="45631">
                  <c:v>1</c:v>
                </c:pt>
                <c:pt idx="45632">
                  <c:v>1</c:v>
                </c:pt>
                <c:pt idx="45633">
                  <c:v>1</c:v>
                </c:pt>
                <c:pt idx="45634">
                  <c:v>1</c:v>
                </c:pt>
                <c:pt idx="45635">
                  <c:v>1</c:v>
                </c:pt>
                <c:pt idx="45636">
                  <c:v>1</c:v>
                </c:pt>
                <c:pt idx="45637">
                  <c:v>1</c:v>
                </c:pt>
                <c:pt idx="45638">
                  <c:v>1</c:v>
                </c:pt>
                <c:pt idx="45639">
                  <c:v>1</c:v>
                </c:pt>
                <c:pt idx="45640">
                  <c:v>1</c:v>
                </c:pt>
                <c:pt idx="45641">
                  <c:v>1</c:v>
                </c:pt>
                <c:pt idx="45642">
                  <c:v>1</c:v>
                </c:pt>
                <c:pt idx="45643">
                  <c:v>1</c:v>
                </c:pt>
                <c:pt idx="45644">
                  <c:v>1</c:v>
                </c:pt>
                <c:pt idx="45645">
                  <c:v>1</c:v>
                </c:pt>
                <c:pt idx="45646">
                  <c:v>1</c:v>
                </c:pt>
                <c:pt idx="45647">
                  <c:v>1</c:v>
                </c:pt>
                <c:pt idx="45648">
                  <c:v>1</c:v>
                </c:pt>
                <c:pt idx="45649">
                  <c:v>1</c:v>
                </c:pt>
                <c:pt idx="45650">
                  <c:v>1</c:v>
                </c:pt>
                <c:pt idx="45651">
                  <c:v>1</c:v>
                </c:pt>
                <c:pt idx="45652">
                  <c:v>1</c:v>
                </c:pt>
                <c:pt idx="45653">
                  <c:v>1</c:v>
                </c:pt>
                <c:pt idx="45654">
                  <c:v>1</c:v>
                </c:pt>
                <c:pt idx="45655">
                  <c:v>1</c:v>
                </c:pt>
                <c:pt idx="45656">
                  <c:v>1</c:v>
                </c:pt>
                <c:pt idx="45657">
                  <c:v>1</c:v>
                </c:pt>
                <c:pt idx="45658">
                  <c:v>1</c:v>
                </c:pt>
                <c:pt idx="45659">
                  <c:v>1</c:v>
                </c:pt>
                <c:pt idx="45660">
                  <c:v>1</c:v>
                </c:pt>
                <c:pt idx="45661">
                  <c:v>1</c:v>
                </c:pt>
                <c:pt idx="45662">
                  <c:v>1</c:v>
                </c:pt>
                <c:pt idx="45663">
                  <c:v>1</c:v>
                </c:pt>
                <c:pt idx="45664">
                  <c:v>1</c:v>
                </c:pt>
                <c:pt idx="45665">
                  <c:v>1</c:v>
                </c:pt>
                <c:pt idx="45666">
                  <c:v>1</c:v>
                </c:pt>
                <c:pt idx="45667">
                  <c:v>1</c:v>
                </c:pt>
                <c:pt idx="45668">
                  <c:v>1</c:v>
                </c:pt>
                <c:pt idx="45669">
                  <c:v>1</c:v>
                </c:pt>
                <c:pt idx="45670">
                  <c:v>1</c:v>
                </c:pt>
                <c:pt idx="45671">
                  <c:v>1</c:v>
                </c:pt>
                <c:pt idx="45672">
                  <c:v>1</c:v>
                </c:pt>
                <c:pt idx="45673">
                  <c:v>1</c:v>
                </c:pt>
                <c:pt idx="45674">
                  <c:v>1</c:v>
                </c:pt>
                <c:pt idx="45675">
                  <c:v>1</c:v>
                </c:pt>
                <c:pt idx="45676">
                  <c:v>1</c:v>
                </c:pt>
                <c:pt idx="45677">
                  <c:v>1</c:v>
                </c:pt>
                <c:pt idx="45678">
                  <c:v>1</c:v>
                </c:pt>
                <c:pt idx="45679">
                  <c:v>1</c:v>
                </c:pt>
                <c:pt idx="45680">
                  <c:v>1</c:v>
                </c:pt>
                <c:pt idx="45681">
                  <c:v>1</c:v>
                </c:pt>
                <c:pt idx="45682">
                  <c:v>1</c:v>
                </c:pt>
                <c:pt idx="45683">
                  <c:v>1</c:v>
                </c:pt>
                <c:pt idx="45684">
                  <c:v>1</c:v>
                </c:pt>
                <c:pt idx="45685">
                  <c:v>1</c:v>
                </c:pt>
                <c:pt idx="45686">
                  <c:v>1</c:v>
                </c:pt>
                <c:pt idx="45687">
                  <c:v>1</c:v>
                </c:pt>
                <c:pt idx="45688">
                  <c:v>1</c:v>
                </c:pt>
                <c:pt idx="45689">
                  <c:v>1</c:v>
                </c:pt>
                <c:pt idx="45690">
                  <c:v>1</c:v>
                </c:pt>
                <c:pt idx="45691">
                  <c:v>1</c:v>
                </c:pt>
                <c:pt idx="45692">
                  <c:v>1</c:v>
                </c:pt>
                <c:pt idx="45693">
                  <c:v>1</c:v>
                </c:pt>
                <c:pt idx="45694">
                  <c:v>1</c:v>
                </c:pt>
                <c:pt idx="45695">
                  <c:v>1</c:v>
                </c:pt>
                <c:pt idx="45696">
                  <c:v>1</c:v>
                </c:pt>
                <c:pt idx="45697">
                  <c:v>1</c:v>
                </c:pt>
                <c:pt idx="45698">
                  <c:v>1</c:v>
                </c:pt>
                <c:pt idx="45699">
                  <c:v>1</c:v>
                </c:pt>
                <c:pt idx="45700">
                  <c:v>1</c:v>
                </c:pt>
                <c:pt idx="45701">
                  <c:v>1</c:v>
                </c:pt>
                <c:pt idx="45702">
                  <c:v>1</c:v>
                </c:pt>
                <c:pt idx="45703">
                  <c:v>1</c:v>
                </c:pt>
                <c:pt idx="45704">
                  <c:v>1</c:v>
                </c:pt>
                <c:pt idx="45705">
                  <c:v>1</c:v>
                </c:pt>
                <c:pt idx="45706">
                  <c:v>1</c:v>
                </c:pt>
                <c:pt idx="45707">
                  <c:v>1</c:v>
                </c:pt>
                <c:pt idx="45708">
                  <c:v>1</c:v>
                </c:pt>
                <c:pt idx="45709">
                  <c:v>1</c:v>
                </c:pt>
                <c:pt idx="45710">
                  <c:v>1</c:v>
                </c:pt>
                <c:pt idx="45711">
                  <c:v>1</c:v>
                </c:pt>
                <c:pt idx="45712">
                  <c:v>1</c:v>
                </c:pt>
                <c:pt idx="45713">
                  <c:v>1</c:v>
                </c:pt>
                <c:pt idx="45714">
                  <c:v>1</c:v>
                </c:pt>
                <c:pt idx="45715">
                  <c:v>1</c:v>
                </c:pt>
                <c:pt idx="45716">
                  <c:v>1</c:v>
                </c:pt>
                <c:pt idx="45717">
                  <c:v>1</c:v>
                </c:pt>
                <c:pt idx="45718">
                  <c:v>1</c:v>
                </c:pt>
                <c:pt idx="45719">
                  <c:v>1</c:v>
                </c:pt>
                <c:pt idx="45720">
                  <c:v>1</c:v>
                </c:pt>
                <c:pt idx="45721">
                  <c:v>1</c:v>
                </c:pt>
                <c:pt idx="45722">
                  <c:v>1</c:v>
                </c:pt>
                <c:pt idx="45723">
                  <c:v>1</c:v>
                </c:pt>
                <c:pt idx="45724">
                  <c:v>1</c:v>
                </c:pt>
                <c:pt idx="45725">
                  <c:v>1</c:v>
                </c:pt>
                <c:pt idx="45726">
                  <c:v>1</c:v>
                </c:pt>
                <c:pt idx="45727">
                  <c:v>1</c:v>
                </c:pt>
                <c:pt idx="45728">
                  <c:v>1</c:v>
                </c:pt>
                <c:pt idx="45729">
                  <c:v>1</c:v>
                </c:pt>
                <c:pt idx="45730">
                  <c:v>1</c:v>
                </c:pt>
                <c:pt idx="45731">
                  <c:v>1</c:v>
                </c:pt>
                <c:pt idx="45732">
                  <c:v>1</c:v>
                </c:pt>
                <c:pt idx="45733">
                  <c:v>1</c:v>
                </c:pt>
                <c:pt idx="45734">
                  <c:v>1</c:v>
                </c:pt>
                <c:pt idx="45735">
                  <c:v>1</c:v>
                </c:pt>
                <c:pt idx="45736">
                  <c:v>1</c:v>
                </c:pt>
                <c:pt idx="45737">
                  <c:v>1</c:v>
                </c:pt>
                <c:pt idx="45738">
                  <c:v>1</c:v>
                </c:pt>
                <c:pt idx="45739">
                  <c:v>1</c:v>
                </c:pt>
                <c:pt idx="45740">
                  <c:v>1</c:v>
                </c:pt>
                <c:pt idx="45741">
                  <c:v>1</c:v>
                </c:pt>
                <c:pt idx="45742">
                  <c:v>1</c:v>
                </c:pt>
                <c:pt idx="45743">
                  <c:v>1</c:v>
                </c:pt>
                <c:pt idx="45744">
                  <c:v>1</c:v>
                </c:pt>
                <c:pt idx="45745">
                  <c:v>1</c:v>
                </c:pt>
                <c:pt idx="45746">
                  <c:v>1</c:v>
                </c:pt>
                <c:pt idx="45747">
                  <c:v>1</c:v>
                </c:pt>
                <c:pt idx="45748">
                  <c:v>1</c:v>
                </c:pt>
                <c:pt idx="45749">
                  <c:v>1</c:v>
                </c:pt>
                <c:pt idx="45750">
                  <c:v>1</c:v>
                </c:pt>
                <c:pt idx="45751">
                  <c:v>1</c:v>
                </c:pt>
                <c:pt idx="45752">
                  <c:v>1</c:v>
                </c:pt>
                <c:pt idx="45753">
                  <c:v>1</c:v>
                </c:pt>
                <c:pt idx="45754">
                  <c:v>1</c:v>
                </c:pt>
                <c:pt idx="45755">
                  <c:v>1</c:v>
                </c:pt>
                <c:pt idx="45756">
                  <c:v>0.8</c:v>
                </c:pt>
                <c:pt idx="45757">
                  <c:v>1</c:v>
                </c:pt>
                <c:pt idx="45758">
                  <c:v>1</c:v>
                </c:pt>
                <c:pt idx="45759">
                  <c:v>1</c:v>
                </c:pt>
                <c:pt idx="45760">
                  <c:v>1</c:v>
                </c:pt>
                <c:pt idx="45761">
                  <c:v>1</c:v>
                </c:pt>
                <c:pt idx="45762">
                  <c:v>1</c:v>
                </c:pt>
                <c:pt idx="45763">
                  <c:v>1</c:v>
                </c:pt>
                <c:pt idx="45764">
                  <c:v>1</c:v>
                </c:pt>
                <c:pt idx="45765">
                  <c:v>1</c:v>
                </c:pt>
                <c:pt idx="45766">
                  <c:v>1</c:v>
                </c:pt>
                <c:pt idx="45767">
                  <c:v>1</c:v>
                </c:pt>
                <c:pt idx="45768">
                  <c:v>1</c:v>
                </c:pt>
                <c:pt idx="45769">
                  <c:v>1</c:v>
                </c:pt>
                <c:pt idx="45770">
                  <c:v>1</c:v>
                </c:pt>
                <c:pt idx="45771">
                  <c:v>1</c:v>
                </c:pt>
                <c:pt idx="45772">
                  <c:v>1</c:v>
                </c:pt>
                <c:pt idx="45773">
                  <c:v>1</c:v>
                </c:pt>
                <c:pt idx="45774">
                  <c:v>1</c:v>
                </c:pt>
                <c:pt idx="45775">
                  <c:v>1</c:v>
                </c:pt>
                <c:pt idx="45776">
                  <c:v>1</c:v>
                </c:pt>
                <c:pt idx="45777">
                  <c:v>1</c:v>
                </c:pt>
                <c:pt idx="45778">
                  <c:v>1</c:v>
                </c:pt>
                <c:pt idx="45779">
                  <c:v>1</c:v>
                </c:pt>
                <c:pt idx="45780">
                  <c:v>1</c:v>
                </c:pt>
                <c:pt idx="45781">
                  <c:v>1</c:v>
                </c:pt>
                <c:pt idx="45782">
                  <c:v>1</c:v>
                </c:pt>
                <c:pt idx="45783">
                  <c:v>1</c:v>
                </c:pt>
                <c:pt idx="45784">
                  <c:v>1</c:v>
                </c:pt>
                <c:pt idx="45785">
                  <c:v>1</c:v>
                </c:pt>
                <c:pt idx="45786">
                  <c:v>1</c:v>
                </c:pt>
                <c:pt idx="45787">
                  <c:v>1</c:v>
                </c:pt>
                <c:pt idx="45788">
                  <c:v>1</c:v>
                </c:pt>
                <c:pt idx="45789">
                  <c:v>1</c:v>
                </c:pt>
                <c:pt idx="45790">
                  <c:v>1</c:v>
                </c:pt>
                <c:pt idx="45791">
                  <c:v>1</c:v>
                </c:pt>
                <c:pt idx="45792">
                  <c:v>1</c:v>
                </c:pt>
                <c:pt idx="45793">
                  <c:v>1</c:v>
                </c:pt>
                <c:pt idx="45794">
                  <c:v>1</c:v>
                </c:pt>
                <c:pt idx="45795">
                  <c:v>1</c:v>
                </c:pt>
                <c:pt idx="45796">
                  <c:v>1</c:v>
                </c:pt>
                <c:pt idx="45797">
                  <c:v>1</c:v>
                </c:pt>
                <c:pt idx="45798">
                  <c:v>1</c:v>
                </c:pt>
                <c:pt idx="45799">
                  <c:v>1</c:v>
                </c:pt>
                <c:pt idx="45800">
                  <c:v>1</c:v>
                </c:pt>
                <c:pt idx="45801">
                  <c:v>1</c:v>
                </c:pt>
                <c:pt idx="45802">
                  <c:v>1</c:v>
                </c:pt>
                <c:pt idx="45803">
                  <c:v>1</c:v>
                </c:pt>
                <c:pt idx="45804">
                  <c:v>1</c:v>
                </c:pt>
                <c:pt idx="45805">
                  <c:v>1</c:v>
                </c:pt>
                <c:pt idx="45806">
                  <c:v>1</c:v>
                </c:pt>
                <c:pt idx="45807">
                  <c:v>1</c:v>
                </c:pt>
                <c:pt idx="45808">
                  <c:v>1</c:v>
                </c:pt>
                <c:pt idx="45809">
                  <c:v>1</c:v>
                </c:pt>
                <c:pt idx="45810">
                  <c:v>1</c:v>
                </c:pt>
                <c:pt idx="45811">
                  <c:v>1</c:v>
                </c:pt>
                <c:pt idx="45812">
                  <c:v>1</c:v>
                </c:pt>
                <c:pt idx="45813">
                  <c:v>1</c:v>
                </c:pt>
                <c:pt idx="45814">
                  <c:v>1</c:v>
                </c:pt>
                <c:pt idx="45815">
                  <c:v>1</c:v>
                </c:pt>
                <c:pt idx="45816">
                  <c:v>1</c:v>
                </c:pt>
                <c:pt idx="45817">
                  <c:v>1</c:v>
                </c:pt>
                <c:pt idx="45818">
                  <c:v>1</c:v>
                </c:pt>
                <c:pt idx="45819">
                  <c:v>1</c:v>
                </c:pt>
                <c:pt idx="45820">
                  <c:v>1</c:v>
                </c:pt>
                <c:pt idx="45821">
                  <c:v>1</c:v>
                </c:pt>
                <c:pt idx="45822">
                  <c:v>1</c:v>
                </c:pt>
                <c:pt idx="45823">
                  <c:v>1</c:v>
                </c:pt>
                <c:pt idx="45824">
                  <c:v>1</c:v>
                </c:pt>
                <c:pt idx="45825">
                  <c:v>1</c:v>
                </c:pt>
                <c:pt idx="45826">
                  <c:v>1</c:v>
                </c:pt>
                <c:pt idx="45827">
                  <c:v>1</c:v>
                </c:pt>
                <c:pt idx="45828">
                  <c:v>1</c:v>
                </c:pt>
                <c:pt idx="45829">
                  <c:v>1</c:v>
                </c:pt>
                <c:pt idx="45830">
                  <c:v>1</c:v>
                </c:pt>
                <c:pt idx="45831">
                  <c:v>1</c:v>
                </c:pt>
                <c:pt idx="45832">
                  <c:v>1</c:v>
                </c:pt>
                <c:pt idx="45833">
                  <c:v>1</c:v>
                </c:pt>
                <c:pt idx="45834">
                  <c:v>1</c:v>
                </c:pt>
                <c:pt idx="45835">
                  <c:v>1</c:v>
                </c:pt>
                <c:pt idx="45836">
                  <c:v>1</c:v>
                </c:pt>
                <c:pt idx="45837">
                  <c:v>1</c:v>
                </c:pt>
                <c:pt idx="45838">
                  <c:v>1</c:v>
                </c:pt>
                <c:pt idx="45839">
                  <c:v>1</c:v>
                </c:pt>
                <c:pt idx="45840">
                  <c:v>1</c:v>
                </c:pt>
                <c:pt idx="45841">
                  <c:v>1</c:v>
                </c:pt>
                <c:pt idx="45842">
                  <c:v>1</c:v>
                </c:pt>
                <c:pt idx="45843">
                  <c:v>1</c:v>
                </c:pt>
                <c:pt idx="45844">
                  <c:v>1</c:v>
                </c:pt>
                <c:pt idx="45845">
                  <c:v>1</c:v>
                </c:pt>
                <c:pt idx="45846">
                  <c:v>1</c:v>
                </c:pt>
                <c:pt idx="45847">
                  <c:v>1</c:v>
                </c:pt>
                <c:pt idx="45848">
                  <c:v>1</c:v>
                </c:pt>
                <c:pt idx="45849">
                  <c:v>1</c:v>
                </c:pt>
                <c:pt idx="45850">
                  <c:v>1</c:v>
                </c:pt>
                <c:pt idx="45851">
                  <c:v>1</c:v>
                </c:pt>
                <c:pt idx="45852">
                  <c:v>1</c:v>
                </c:pt>
                <c:pt idx="45853">
                  <c:v>1</c:v>
                </c:pt>
                <c:pt idx="45854">
                  <c:v>1</c:v>
                </c:pt>
                <c:pt idx="45855">
                  <c:v>1</c:v>
                </c:pt>
                <c:pt idx="45856">
                  <c:v>1</c:v>
                </c:pt>
                <c:pt idx="45857">
                  <c:v>1</c:v>
                </c:pt>
                <c:pt idx="45858">
                  <c:v>1</c:v>
                </c:pt>
                <c:pt idx="45859">
                  <c:v>1</c:v>
                </c:pt>
                <c:pt idx="45860">
                  <c:v>1</c:v>
                </c:pt>
                <c:pt idx="45861">
                  <c:v>1</c:v>
                </c:pt>
                <c:pt idx="45862">
                  <c:v>1</c:v>
                </c:pt>
                <c:pt idx="45863">
                  <c:v>1</c:v>
                </c:pt>
                <c:pt idx="45864">
                  <c:v>1</c:v>
                </c:pt>
                <c:pt idx="45865">
                  <c:v>1</c:v>
                </c:pt>
                <c:pt idx="45866">
                  <c:v>1</c:v>
                </c:pt>
                <c:pt idx="45867">
                  <c:v>1</c:v>
                </c:pt>
                <c:pt idx="45868">
                  <c:v>1</c:v>
                </c:pt>
                <c:pt idx="45869">
                  <c:v>1</c:v>
                </c:pt>
                <c:pt idx="45870">
                  <c:v>1</c:v>
                </c:pt>
                <c:pt idx="45871">
                  <c:v>1</c:v>
                </c:pt>
                <c:pt idx="45872">
                  <c:v>1</c:v>
                </c:pt>
                <c:pt idx="45873">
                  <c:v>1</c:v>
                </c:pt>
                <c:pt idx="45874">
                  <c:v>1</c:v>
                </c:pt>
                <c:pt idx="45875">
                  <c:v>1</c:v>
                </c:pt>
                <c:pt idx="45876">
                  <c:v>1</c:v>
                </c:pt>
                <c:pt idx="45877">
                  <c:v>1</c:v>
                </c:pt>
                <c:pt idx="45878">
                  <c:v>1</c:v>
                </c:pt>
                <c:pt idx="45879">
                  <c:v>1</c:v>
                </c:pt>
                <c:pt idx="45880">
                  <c:v>1</c:v>
                </c:pt>
                <c:pt idx="45881">
                  <c:v>1</c:v>
                </c:pt>
                <c:pt idx="45882">
                  <c:v>1</c:v>
                </c:pt>
                <c:pt idx="45883">
                  <c:v>1</c:v>
                </c:pt>
                <c:pt idx="45884">
                  <c:v>1</c:v>
                </c:pt>
                <c:pt idx="45885">
                  <c:v>1</c:v>
                </c:pt>
                <c:pt idx="45886">
                  <c:v>1</c:v>
                </c:pt>
                <c:pt idx="45887">
                  <c:v>1</c:v>
                </c:pt>
                <c:pt idx="45888">
                  <c:v>1</c:v>
                </c:pt>
                <c:pt idx="45889">
                  <c:v>1</c:v>
                </c:pt>
                <c:pt idx="45890">
                  <c:v>1</c:v>
                </c:pt>
                <c:pt idx="45891">
                  <c:v>1</c:v>
                </c:pt>
                <c:pt idx="45892">
                  <c:v>1</c:v>
                </c:pt>
                <c:pt idx="45893">
                  <c:v>1</c:v>
                </c:pt>
                <c:pt idx="45894">
                  <c:v>1</c:v>
                </c:pt>
                <c:pt idx="45895">
                  <c:v>1</c:v>
                </c:pt>
                <c:pt idx="45896">
                  <c:v>1</c:v>
                </c:pt>
                <c:pt idx="45897">
                  <c:v>1</c:v>
                </c:pt>
                <c:pt idx="45898">
                  <c:v>1</c:v>
                </c:pt>
                <c:pt idx="45899">
                  <c:v>1</c:v>
                </c:pt>
                <c:pt idx="45900">
                  <c:v>1</c:v>
                </c:pt>
                <c:pt idx="45901">
                  <c:v>1</c:v>
                </c:pt>
                <c:pt idx="45902">
                  <c:v>1</c:v>
                </c:pt>
                <c:pt idx="45903">
                  <c:v>1</c:v>
                </c:pt>
                <c:pt idx="45904">
                  <c:v>1</c:v>
                </c:pt>
                <c:pt idx="45905">
                  <c:v>1</c:v>
                </c:pt>
                <c:pt idx="45906">
                  <c:v>1</c:v>
                </c:pt>
                <c:pt idx="45907">
                  <c:v>1</c:v>
                </c:pt>
                <c:pt idx="45908">
                  <c:v>1</c:v>
                </c:pt>
                <c:pt idx="45909">
                  <c:v>1</c:v>
                </c:pt>
                <c:pt idx="45910">
                  <c:v>0.8</c:v>
                </c:pt>
                <c:pt idx="45911">
                  <c:v>1</c:v>
                </c:pt>
                <c:pt idx="45912">
                  <c:v>1</c:v>
                </c:pt>
                <c:pt idx="45913">
                  <c:v>1</c:v>
                </c:pt>
                <c:pt idx="45914">
                  <c:v>1</c:v>
                </c:pt>
                <c:pt idx="45915">
                  <c:v>1</c:v>
                </c:pt>
                <c:pt idx="45916">
                  <c:v>1</c:v>
                </c:pt>
                <c:pt idx="45917">
                  <c:v>1</c:v>
                </c:pt>
                <c:pt idx="45918">
                  <c:v>1</c:v>
                </c:pt>
                <c:pt idx="45919">
                  <c:v>1</c:v>
                </c:pt>
                <c:pt idx="45920">
                  <c:v>1</c:v>
                </c:pt>
                <c:pt idx="45921">
                  <c:v>1</c:v>
                </c:pt>
                <c:pt idx="45922">
                  <c:v>1</c:v>
                </c:pt>
                <c:pt idx="45923">
                  <c:v>0.83333333300000001</c:v>
                </c:pt>
                <c:pt idx="45924">
                  <c:v>0.83333333300000001</c:v>
                </c:pt>
                <c:pt idx="45925">
                  <c:v>1</c:v>
                </c:pt>
                <c:pt idx="45926">
                  <c:v>0.83333333300000001</c:v>
                </c:pt>
                <c:pt idx="45927">
                  <c:v>1</c:v>
                </c:pt>
                <c:pt idx="45928">
                  <c:v>1</c:v>
                </c:pt>
                <c:pt idx="45929">
                  <c:v>0.83333333300000001</c:v>
                </c:pt>
                <c:pt idx="45930">
                  <c:v>1</c:v>
                </c:pt>
                <c:pt idx="45931">
                  <c:v>1</c:v>
                </c:pt>
                <c:pt idx="45932">
                  <c:v>1</c:v>
                </c:pt>
                <c:pt idx="45933">
                  <c:v>1</c:v>
                </c:pt>
                <c:pt idx="45934">
                  <c:v>1</c:v>
                </c:pt>
                <c:pt idx="45935">
                  <c:v>1</c:v>
                </c:pt>
                <c:pt idx="45936">
                  <c:v>1</c:v>
                </c:pt>
                <c:pt idx="45937">
                  <c:v>1</c:v>
                </c:pt>
                <c:pt idx="45938">
                  <c:v>0.83333333300000001</c:v>
                </c:pt>
                <c:pt idx="45939">
                  <c:v>0.16666666699999999</c:v>
                </c:pt>
                <c:pt idx="45940">
                  <c:v>1</c:v>
                </c:pt>
                <c:pt idx="45941">
                  <c:v>1</c:v>
                </c:pt>
                <c:pt idx="45942">
                  <c:v>1</c:v>
                </c:pt>
                <c:pt idx="45943">
                  <c:v>1</c:v>
                </c:pt>
                <c:pt idx="45944">
                  <c:v>1</c:v>
                </c:pt>
                <c:pt idx="45945">
                  <c:v>1</c:v>
                </c:pt>
                <c:pt idx="45946">
                  <c:v>1</c:v>
                </c:pt>
                <c:pt idx="45947">
                  <c:v>1</c:v>
                </c:pt>
                <c:pt idx="45948">
                  <c:v>1</c:v>
                </c:pt>
                <c:pt idx="45949">
                  <c:v>1</c:v>
                </c:pt>
                <c:pt idx="45950">
                  <c:v>1</c:v>
                </c:pt>
                <c:pt idx="45951">
                  <c:v>0.66666666699999999</c:v>
                </c:pt>
                <c:pt idx="45952">
                  <c:v>1</c:v>
                </c:pt>
                <c:pt idx="45953">
                  <c:v>1</c:v>
                </c:pt>
                <c:pt idx="45954">
                  <c:v>1</c:v>
                </c:pt>
                <c:pt idx="45955">
                  <c:v>1</c:v>
                </c:pt>
                <c:pt idx="45956">
                  <c:v>1</c:v>
                </c:pt>
                <c:pt idx="45957">
                  <c:v>1</c:v>
                </c:pt>
                <c:pt idx="45958">
                  <c:v>1</c:v>
                </c:pt>
                <c:pt idx="45959">
                  <c:v>1</c:v>
                </c:pt>
                <c:pt idx="45960">
                  <c:v>1</c:v>
                </c:pt>
                <c:pt idx="45961">
                  <c:v>1</c:v>
                </c:pt>
                <c:pt idx="45962">
                  <c:v>1</c:v>
                </c:pt>
                <c:pt idx="45963">
                  <c:v>1</c:v>
                </c:pt>
                <c:pt idx="45964">
                  <c:v>1</c:v>
                </c:pt>
                <c:pt idx="45965">
                  <c:v>1</c:v>
                </c:pt>
                <c:pt idx="45966">
                  <c:v>1</c:v>
                </c:pt>
                <c:pt idx="45967">
                  <c:v>1</c:v>
                </c:pt>
                <c:pt idx="45968">
                  <c:v>1</c:v>
                </c:pt>
                <c:pt idx="45969">
                  <c:v>1</c:v>
                </c:pt>
                <c:pt idx="45970">
                  <c:v>1</c:v>
                </c:pt>
                <c:pt idx="45971">
                  <c:v>1</c:v>
                </c:pt>
                <c:pt idx="45972">
                  <c:v>1</c:v>
                </c:pt>
                <c:pt idx="45973">
                  <c:v>1</c:v>
                </c:pt>
                <c:pt idx="45974">
                  <c:v>1</c:v>
                </c:pt>
                <c:pt idx="45975">
                  <c:v>1</c:v>
                </c:pt>
                <c:pt idx="45976">
                  <c:v>1</c:v>
                </c:pt>
                <c:pt idx="45977">
                  <c:v>1</c:v>
                </c:pt>
                <c:pt idx="45978">
                  <c:v>1</c:v>
                </c:pt>
                <c:pt idx="45979">
                  <c:v>1</c:v>
                </c:pt>
                <c:pt idx="45980">
                  <c:v>1</c:v>
                </c:pt>
                <c:pt idx="45981">
                  <c:v>1</c:v>
                </c:pt>
                <c:pt idx="45982">
                  <c:v>1</c:v>
                </c:pt>
                <c:pt idx="45983">
                  <c:v>0.83333333300000001</c:v>
                </c:pt>
                <c:pt idx="45984">
                  <c:v>1</c:v>
                </c:pt>
                <c:pt idx="45985">
                  <c:v>1</c:v>
                </c:pt>
                <c:pt idx="45986">
                  <c:v>1</c:v>
                </c:pt>
                <c:pt idx="45987">
                  <c:v>1</c:v>
                </c:pt>
                <c:pt idx="45988">
                  <c:v>0.83333333300000001</c:v>
                </c:pt>
                <c:pt idx="45989">
                  <c:v>1</c:v>
                </c:pt>
                <c:pt idx="45990">
                  <c:v>1</c:v>
                </c:pt>
                <c:pt idx="45991">
                  <c:v>1</c:v>
                </c:pt>
                <c:pt idx="45992">
                  <c:v>1</c:v>
                </c:pt>
                <c:pt idx="45993">
                  <c:v>1</c:v>
                </c:pt>
                <c:pt idx="45994">
                  <c:v>1</c:v>
                </c:pt>
                <c:pt idx="45995">
                  <c:v>1</c:v>
                </c:pt>
                <c:pt idx="45996">
                  <c:v>1</c:v>
                </c:pt>
                <c:pt idx="45997">
                  <c:v>1</c:v>
                </c:pt>
                <c:pt idx="45998">
                  <c:v>1</c:v>
                </c:pt>
                <c:pt idx="45999">
                  <c:v>1</c:v>
                </c:pt>
                <c:pt idx="46000">
                  <c:v>1</c:v>
                </c:pt>
                <c:pt idx="46001">
                  <c:v>1</c:v>
                </c:pt>
                <c:pt idx="46002">
                  <c:v>0.83333333300000001</c:v>
                </c:pt>
                <c:pt idx="46003">
                  <c:v>1</c:v>
                </c:pt>
                <c:pt idx="46004">
                  <c:v>1</c:v>
                </c:pt>
                <c:pt idx="46005">
                  <c:v>1</c:v>
                </c:pt>
                <c:pt idx="46006">
                  <c:v>1</c:v>
                </c:pt>
                <c:pt idx="46007">
                  <c:v>1</c:v>
                </c:pt>
                <c:pt idx="46008">
                  <c:v>1</c:v>
                </c:pt>
                <c:pt idx="46009">
                  <c:v>1</c:v>
                </c:pt>
                <c:pt idx="46010">
                  <c:v>1</c:v>
                </c:pt>
                <c:pt idx="46011">
                  <c:v>1</c:v>
                </c:pt>
                <c:pt idx="46012">
                  <c:v>1</c:v>
                </c:pt>
                <c:pt idx="46013">
                  <c:v>0.83333333300000001</c:v>
                </c:pt>
                <c:pt idx="46014">
                  <c:v>1</c:v>
                </c:pt>
                <c:pt idx="46015">
                  <c:v>1</c:v>
                </c:pt>
                <c:pt idx="46016">
                  <c:v>1</c:v>
                </c:pt>
                <c:pt idx="46017">
                  <c:v>1</c:v>
                </c:pt>
                <c:pt idx="46018">
                  <c:v>1</c:v>
                </c:pt>
                <c:pt idx="46019">
                  <c:v>1</c:v>
                </c:pt>
                <c:pt idx="46020">
                  <c:v>1</c:v>
                </c:pt>
                <c:pt idx="46021">
                  <c:v>1</c:v>
                </c:pt>
                <c:pt idx="46022">
                  <c:v>1</c:v>
                </c:pt>
                <c:pt idx="46023">
                  <c:v>1</c:v>
                </c:pt>
                <c:pt idx="46024">
                  <c:v>1</c:v>
                </c:pt>
                <c:pt idx="46025">
                  <c:v>1</c:v>
                </c:pt>
                <c:pt idx="46026">
                  <c:v>1</c:v>
                </c:pt>
                <c:pt idx="46027">
                  <c:v>1</c:v>
                </c:pt>
                <c:pt idx="46028">
                  <c:v>1</c:v>
                </c:pt>
                <c:pt idx="46029">
                  <c:v>1</c:v>
                </c:pt>
                <c:pt idx="46030">
                  <c:v>1</c:v>
                </c:pt>
                <c:pt idx="46031">
                  <c:v>1</c:v>
                </c:pt>
                <c:pt idx="46032">
                  <c:v>1</c:v>
                </c:pt>
                <c:pt idx="46033">
                  <c:v>1</c:v>
                </c:pt>
                <c:pt idx="46034">
                  <c:v>1</c:v>
                </c:pt>
                <c:pt idx="46035">
                  <c:v>1</c:v>
                </c:pt>
                <c:pt idx="46036">
                  <c:v>1</c:v>
                </c:pt>
                <c:pt idx="46037">
                  <c:v>1</c:v>
                </c:pt>
                <c:pt idx="46038">
                  <c:v>1</c:v>
                </c:pt>
                <c:pt idx="46039">
                  <c:v>1</c:v>
                </c:pt>
                <c:pt idx="46040">
                  <c:v>1</c:v>
                </c:pt>
                <c:pt idx="46041">
                  <c:v>1</c:v>
                </c:pt>
                <c:pt idx="46042">
                  <c:v>1</c:v>
                </c:pt>
                <c:pt idx="46043">
                  <c:v>1</c:v>
                </c:pt>
                <c:pt idx="46044">
                  <c:v>1</c:v>
                </c:pt>
                <c:pt idx="46045">
                  <c:v>1</c:v>
                </c:pt>
                <c:pt idx="46046">
                  <c:v>1</c:v>
                </c:pt>
                <c:pt idx="46047">
                  <c:v>1</c:v>
                </c:pt>
                <c:pt idx="46048">
                  <c:v>1</c:v>
                </c:pt>
                <c:pt idx="46049">
                  <c:v>1</c:v>
                </c:pt>
                <c:pt idx="46050">
                  <c:v>1</c:v>
                </c:pt>
                <c:pt idx="46051">
                  <c:v>1</c:v>
                </c:pt>
                <c:pt idx="46052">
                  <c:v>1</c:v>
                </c:pt>
                <c:pt idx="46053">
                  <c:v>1</c:v>
                </c:pt>
                <c:pt idx="46054">
                  <c:v>1</c:v>
                </c:pt>
                <c:pt idx="46055">
                  <c:v>1</c:v>
                </c:pt>
                <c:pt idx="46056">
                  <c:v>1</c:v>
                </c:pt>
                <c:pt idx="46057">
                  <c:v>0.33333333300000001</c:v>
                </c:pt>
                <c:pt idx="46058">
                  <c:v>1</c:v>
                </c:pt>
                <c:pt idx="46059">
                  <c:v>1</c:v>
                </c:pt>
                <c:pt idx="46060">
                  <c:v>1</c:v>
                </c:pt>
                <c:pt idx="46061">
                  <c:v>1</c:v>
                </c:pt>
                <c:pt idx="46062">
                  <c:v>1</c:v>
                </c:pt>
                <c:pt idx="46063">
                  <c:v>1</c:v>
                </c:pt>
                <c:pt idx="46064">
                  <c:v>1</c:v>
                </c:pt>
                <c:pt idx="46065">
                  <c:v>1</c:v>
                </c:pt>
                <c:pt idx="46066">
                  <c:v>1</c:v>
                </c:pt>
                <c:pt idx="46067">
                  <c:v>0.83333333300000001</c:v>
                </c:pt>
                <c:pt idx="46068">
                  <c:v>1</c:v>
                </c:pt>
                <c:pt idx="46069">
                  <c:v>1</c:v>
                </c:pt>
                <c:pt idx="46070">
                  <c:v>1</c:v>
                </c:pt>
                <c:pt idx="46071">
                  <c:v>1</c:v>
                </c:pt>
                <c:pt idx="46072">
                  <c:v>1</c:v>
                </c:pt>
                <c:pt idx="46073">
                  <c:v>1</c:v>
                </c:pt>
                <c:pt idx="46074">
                  <c:v>1</c:v>
                </c:pt>
                <c:pt idx="46075">
                  <c:v>1</c:v>
                </c:pt>
                <c:pt idx="46076">
                  <c:v>1</c:v>
                </c:pt>
                <c:pt idx="46077">
                  <c:v>1</c:v>
                </c:pt>
                <c:pt idx="46078">
                  <c:v>1</c:v>
                </c:pt>
                <c:pt idx="46079">
                  <c:v>1</c:v>
                </c:pt>
                <c:pt idx="46080">
                  <c:v>1</c:v>
                </c:pt>
                <c:pt idx="46081">
                  <c:v>1</c:v>
                </c:pt>
                <c:pt idx="46082">
                  <c:v>1</c:v>
                </c:pt>
                <c:pt idx="46083">
                  <c:v>1</c:v>
                </c:pt>
                <c:pt idx="46084">
                  <c:v>1</c:v>
                </c:pt>
                <c:pt idx="46085">
                  <c:v>1</c:v>
                </c:pt>
                <c:pt idx="46086">
                  <c:v>1</c:v>
                </c:pt>
                <c:pt idx="46087">
                  <c:v>1</c:v>
                </c:pt>
                <c:pt idx="46088">
                  <c:v>1</c:v>
                </c:pt>
                <c:pt idx="46089">
                  <c:v>1</c:v>
                </c:pt>
                <c:pt idx="46090">
                  <c:v>1</c:v>
                </c:pt>
                <c:pt idx="46091">
                  <c:v>1</c:v>
                </c:pt>
                <c:pt idx="46092">
                  <c:v>0.83333333300000001</c:v>
                </c:pt>
                <c:pt idx="46093">
                  <c:v>1</c:v>
                </c:pt>
                <c:pt idx="46094">
                  <c:v>1</c:v>
                </c:pt>
                <c:pt idx="46095">
                  <c:v>1</c:v>
                </c:pt>
                <c:pt idx="46096">
                  <c:v>1</c:v>
                </c:pt>
                <c:pt idx="46097">
                  <c:v>1</c:v>
                </c:pt>
                <c:pt idx="46098">
                  <c:v>0.83333333300000001</c:v>
                </c:pt>
                <c:pt idx="46099">
                  <c:v>1</c:v>
                </c:pt>
                <c:pt idx="46100">
                  <c:v>1</c:v>
                </c:pt>
                <c:pt idx="46101">
                  <c:v>1</c:v>
                </c:pt>
                <c:pt idx="46102">
                  <c:v>1</c:v>
                </c:pt>
                <c:pt idx="46103">
                  <c:v>1</c:v>
                </c:pt>
                <c:pt idx="46104">
                  <c:v>1</c:v>
                </c:pt>
                <c:pt idx="46105">
                  <c:v>1</c:v>
                </c:pt>
                <c:pt idx="46106">
                  <c:v>1</c:v>
                </c:pt>
                <c:pt idx="46107">
                  <c:v>1</c:v>
                </c:pt>
                <c:pt idx="46108">
                  <c:v>1</c:v>
                </c:pt>
                <c:pt idx="46109">
                  <c:v>0.83333333300000001</c:v>
                </c:pt>
                <c:pt idx="46110">
                  <c:v>1</c:v>
                </c:pt>
                <c:pt idx="46111">
                  <c:v>0.83333333300000001</c:v>
                </c:pt>
                <c:pt idx="46112">
                  <c:v>1</c:v>
                </c:pt>
                <c:pt idx="46113">
                  <c:v>1</c:v>
                </c:pt>
                <c:pt idx="46114">
                  <c:v>1</c:v>
                </c:pt>
                <c:pt idx="46115">
                  <c:v>1</c:v>
                </c:pt>
                <c:pt idx="46116">
                  <c:v>1</c:v>
                </c:pt>
                <c:pt idx="46117">
                  <c:v>1</c:v>
                </c:pt>
                <c:pt idx="46118">
                  <c:v>1</c:v>
                </c:pt>
                <c:pt idx="46119">
                  <c:v>1</c:v>
                </c:pt>
                <c:pt idx="46120">
                  <c:v>1</c:v>
                </c:pt>
                <c:pt idx="46121">
                  <c:v>1</c:v>
                </c:pt>
                <c:pt idx="46122">
                  <c:v>1</c:v>
                </c:pt>
                <c:pt idx="46123">
                  <c:v>1</c:v>
                </c:pt>
                <c:pt idx="46124">
                  <c:v>1</c:v>
                </c:pt>
                <c:pt idx="46125">
                  <c:v>1</c:v>
                </c:pt>
                <c:pt idx="46126">
                  <c:v>1</c:v>
                </c:pt>
                <c:pt idx="46127">
                  <c:v>1</c:v>
                </c:pt>
                <c:pt idx="46128">
                  <c:v>1</c:v>
                </c:pt>
                <c:pt idx="46129">
                  <c:v>1</c:v>
                </c:pt>
                <c:pt idx="46130">
                  <c:v>1</c:v>
                </c:pt>
                <c:pt idx="46131">
                  <c:v>1</c:v>
                </c:pt>
                <c:pt idx="46132">
                  <c:v>1</c:v>
                </c:pt>
                <c:pt idx="46133">
                  <c:v>1</c:v>
                </c:pt>
                <c:pt idx="46134">
                  <c:v>1</c:v>
                </c:pt>
                <c:pt idx="46135">
                  <c:v>1</c:v>
                </c:pt>
                <c:pt idx="46136">
                  <c:v>1</c:v>
                </c:pt>
                <c:pt idx="46137">
                  <c:v>1</c:v>
                </c:pt>
                <c:pt idx="46138">
                  <c:v>1</c:v>
                </c:pt>
                <c:pt idx="46139">
                  <c:v>1</c:v>
                </c:pt>
                <c:pt idx="46140">
                  <c:v>1</c:v>
                </c:pt>
                <c:pt idx="46141">
                  <c:v>1</c:v>
                </c:pt>
                <c:pt idx="46142">
                  <c:v>1</c:v>
                </c:pt>
                <c:pt idx="46143">
                  <c:v>1</c:v>
                </c:pt>
                <c:pt idx="46144">
                  <c:v>0.83333333300000001</c:v>
                </c:pt>
                <c:pt idx="46145">
                  <c:v>1</c:v>
                </c:pt>
                <c:pt idx="46146">
                  <c:v>1</c:v>
                </c:pt>
                <c:pt idx="46147">
                  <c:v>1</c:v>
                </c:pt>
                <c:pt idx="46148">
                  <c:v>1</c:v>
                </c:pt>
                <c:pt idx="46149">
                  <c:v>1</c:v>
                </c:pt>
                <c:pt idx="46150">
                  <c:v>1</c:v>
                </c:pt>
                <c:pt idx="46151">
                  <c:v>1</c:v>
                </c:pt>
                <c:pt idx="46152">
                  <c:v>1</c:v>
                </c:pt>
                <c:pt idx="46153">
                  <c:v>1</c:v>
                </c:pt>
                <c:pt idx="46154">
                  <c:v>1</c:v>
                </c:pt>
                <c:pt idx="46155">
                  <c:v>1</c:v>
                </c:pt>
                <c:pt idx="46156">
                  <c:v>1</c:v>
                </c:pt>
                <c:pt idx="46157">
                  <c:v>1</c:v>
                </c:pt>
                <c:pt idx="46158">
                  <c:v>1</c:v>
                </c:pt>
                <c:pt idx="46159">
                  <c:v>1</c:v>
                </c:pt>
                <c:pt idx="46160">
                  <c:v>1</c:v>
                </c:pt>
                <c:pt idx="46161">
                  <c:v>1</c:v>
                </c:pt>
                <c:pt idx="46162">
                  <c:v>1</c:v>
                </c:pt>
                <c:pt idx="46163">
                  <c:v>1</c:v>
                </c:pt>
                <c:pt idx="46164">
                  <c:v>1</c:v>
                </c:pt>
                <c:pt idx="46165">
                  <c:v>1</c:v>
                </c:pt>
                <c:pt idx="46166">
                  <c:v>1</c:v>
                </c:pt>
                <c:pt idx="46167">
                  <c:v>1</c:v>
                </c:pt>
                <c:pt idx="46168">
                  <c:v>1</c:v>
                </c:pt>
                <c:pt idx="46169">
                  <c:v>1</c:v>
                </c:pt>
                <c:pt idx="46170">
                  <c:v>1</c:v>
                </c:pt>
                <c:pt idx="46171">
                  <c:v>1</c:v>
                </c:pt>
                <c:pt idx="46172">
                  <c:v>1</c:v>
                </c:pt>
                <c:pt idx="46173">
                  <c:v>1</c:v>
                </c:pt>
                <c:pt idx="46174">
                  <c:v>1</c:v>
                </c:pt>
                <c:pt idx="46175">
                  <c:v>1</c:v>
                </c:pt>
                <c:pt idx="46176">
                  <c:v>1</c:v>
                </c:pt>
                <c:pt idx="46177">
                  <c:v>1</c:v>
                </c:pt>
                <c:pt idx="46178">
                  <c:v>1</c:v>
                </c:pt>
                <c:pt idx="46179">
                  <c:v>1</c:v>
                </c:pt>
                <c:pt idx="46180">
                  <c:v>1</c:v>
                </c:pt>
                <c:pt idx="46181">
                  <c:v>1</c:v>
                </c:pt>
                <c:pt idx="46182">
                  <c:v>1</c:v>
                </c:pt>
                <c:pt idx="46183">
                  <c:v>1</c:v>
                </c:pt>
                <c:pt idx="46184">
                  <c:v>0.83333333300000001</c:v>
                </c:pt>
                <c:pt idx="46185">
                  <c:v>1</c:v>
                </c:pt>
                <c:pt idx="46186">
                  <c:v>1</c:v>
                </c:pt>
                <c:pt idx="46187">
                  <c:v>1</c:v>
                </c:pt>
                <c:pt idx="46188">
                  <c:v>1</c:v>
                </c:pt>
                <c:pt idx="46189">
                  <c:v>1</c:v>
                </c:pt>
                <c:pt idx="46190">
                  <c:v>1</c:v>
                </c:pt>
                <c:pt idx="46191">
                  <c:v>1</c:v>
                </c:pt>
                <c:pt idx="46192">
                  <c:v>0.83333333300000001</c:v>
                </c:pt>
                <c:pt idx="46193">
                  <c:v>1</c:v>
                </c:pt>
                <c:pt idx="46194">
                  <c:v>0.83333333300000001</c:v>
                </c:pt>
                <c:pt idx="46195">
                  <c:v>1</c:v>
                </c:pt>
                <c:pt idx="46196">
                  <c:v>1</c:v>
                </c:pt>
                <c:pt idx="46197">
                  <c:v>1</c:v>
                </c:pt>
                <c:pt idx="46198">
                  <c:v>1</c:v>
                </c:pt>
                <c:pt idx="46199">
                  <c:v>0.83333333300000001</c:v>
                </c:pt>
                <c:pt idx="46200">
                  <c:v>1</c:v>
                </c:pt>
                <c:pt idx="46201">
                  <c:v>1</c:v>
                </c:pt>
                <c:pt idx="46202">
                  <c:v>1</c:v>
                </c:pt>
                <c:pt idx="46203">
                  <c:v>1</c:v>
                </c:pt>
                <c:pt idx="46204">
                  <c:v>1</c:v>
                </c:pt>
                <c:pt idx="46205">
                  <c:v>1</c:v>
                </c:pt>
                <c:pt idx="46206">
                  <c:v>1</c:v>
                </c:pt>
                <c:pt idx="46207">
                  <c:v>1</c:v>
                </c:pt>
                <c:pt idx="46208">
                  <c:v>1</c:v>
                </c:pt>
                <c:pt idx="46209">
                  <c:v>1</c:v>
                </c:pt>
                <c:pt idx="46210">
                  <c:v>1</c:v>
                </c:pt>
                <c:pt idx="46211">
                  <c:v>1</c:v>
                </c:pt>
                <c:pt idx="46212">
                  <c:v>1</c:v>
                </c:pt>
                <c:pt idx="46213">
                  <c:v>1</c:v>
                </c:pt>
                <c:pt idx="46214">
                  <c:v>1</c:v>
                </c:pt>
                <c:pt idx="46215">
                  <c:v>1</c:v>
                </c:pt>
                <c:pt idx="46216">
                  <c:v>1</c:v>
                </c:pt>
                <c:pt idx="46217">
                  <c:v>1</c:v>
                </c:pt>
                <c:pt idx="46218">
                  <c:v>1</c:v>
                </c:pt>
                <c:pt idx="46219">
                  <c:v>1</c:v>
                </c:pt>
                <c:pt idx="46220">
                  <c:v>1</c:v>
                </c:pt>
                <c:pt idx="46221">
                  <c:v>1</c:v>
                </c:pt>
                <c:pt idx="46222">
                  <c:v>1</c:v>
                </c:pt>
                <c:pt idx="46223">
                  <c:v>1</c:v>
                </c:pt>
                <c:pt idx="46224">
                  <c:v>1</c:v>
                </c:pt>
                <c:pt idx="46225">
                  <c:v>1</c:v>
                </c:pt>
                <c:pt idx="46226">
                  <c:v>1</c:v>
                </c:pt>
                <c:pt idx="46227">
                  <c:v>1</c:v>
                </c:pt>
                <c:pt idx="46228">
                  <c:v>1</c:v>
                </c:pt>
                <c:pt idx="46229">
                  <c:v>1</c:v>
                </c:pt>
                <c:pt idx="46230">
                  <c:v>1</c:v>
                </c:pt>
                <c:pt idx="46231">
                  <c:v>1</c:v>
                </c:pt>
                <c:pt idx="46232">
                  <c:v>1</c:v>
                </c:pt>
                <c:pt idx="46233">
                  <c:v>1</c:v>
                </c:pt>
                <c:pt idx="46234">
                  <c:v>0.83333333300000001</c:v>
                </c:pt>
                <c:pt idx="46235">
                  <c:v>1</c:v>
                </c:pt>
                <c:pt idx="46236">
                  <c:v>1</c:v>
                </c:pt>
                <c:pt idx="46237">
                  <c:v>1</c:v>
                </c:pt>
                <c:pt idx="46238">
                  <c:v>0.16666666699999999</c:v>
                </c:pt>
                <c:pt idx="46239">
                  <c:v>1</c:v>
                </c:pt>
                <c:pt idx="46240">
                  <c:v>1</c:v>
                </c:pt>
                <c:pt idx="46241">
                  <c:v>1</c:v>
                </c:pt>
                <c:pt idx="46242">
                  <c:v>0.16666666699999999</c:v>
                </c:pt>
                <c:pt idx="46243">
                  <c:v>0.83333333300000001</c:v>
                </c:pt>
                <c:pt idx="46244">
                  <c:v>1</c:v>
                </c:pt>
                <c:pt idx="46245">
                  <c:v>1</c:v>
                </c:pt>
                <c:pt idx="46246">
                  <c:v>1</c:v>
                </c:pt>
                <c:pt idx="46247">
                  <c:v>1</c:v>
                </c:pt>
                <c:pt idx="46248">
                  <c:v>1</c:v>
                </c:pt>
                <c:pt idx="46249">
                  <c:v>1</c:v>
                </c:pt>
                <c:pt idx="46250">
                  <c:v>1</c:v>
                </c:pt>
                <c:pt idx="46251">
                  <c:v>1</c:v>
                </c:pt>
                <c:pt idx="46252">
                  <c:v>1</c:v>
                </c:pt>
                <c:pt idx="46253">
                  <c:v>1</c:v>
                </c:pt>
                <c:pt idx="46254">
                  <c:v>1</c:v>
                </c:pt>
                <c:pt idx="46255">
                  <c:v>1</c:v>
                </c:pt>
                <c:pt idx="46256">
                  <c:v>1</c:v>
                </c:pt>
                <c:pt idx="46257">
                  <c:v>1</c:v>
                </c:pt>
                <c:pt idx="46258">
                  <c:v>1</c:v>
                </c:pt>
                <c:pt idx="46259">
                  <c:v>1</c:v>
                </c:pt>
                <c:pt idx="46260">
                  <c:v>1</c:v>
                </c:pt>
                <c:pt idx="46261">
                  <c:v>1</c:v>
                </c:pt>
                <c:pt idx="46262">
                  <c:v>1</c:v>
                </c:pt>
                <c:pt idx="46263">
                  <c:v>1</c:v>
                </c:pt>
                <c:pt idx="46264">
                  <c:v>1</c:v>
                </c:pt>
                <c:pt idx="46265">
                  <c:v>1</c:v>
                </c:pt>
                <c:pt idx="46266">
                  <c:v>1</c:v>
                </c:pt>
                <c:pt idx="46267">
                  <c:v>1</c:v>
                </c:pt>
                <c:pt idx="46268">
                  <c:v>1</c:v>
                </c:pt>
                <c:pt idx="46269">
                  <c:v>1</c:v>
                </c:pt>
                <c:pt idx="46270">
                  <c:v>1</c:v>
                </c:pt>
                <c:pt idx="46271">
                  <c:v>1</c:v>
                </c:pt>
                <c:pt idx="46272">
                  <c:v>1</c:v>
                </c:pt>
                <c:pt idx="46273">
                  <c:v>1</c:v>
                </c:pt>
                <c:pt idx="46274">
                  <c:v>1</c:v>
                </c:pt>
                <c:pt idx="46275">
                  <c:v>1</c:v>
                </c:pt>
                <c:pt idx="46276">
                  <c:v>1</c:v>
                </c:pt>
                <c:pt idx="46277">
                  <c:v>1</c:v>
                </c:pt>
                <c:pt idx="46278">
                  <c:v>1</c:v>
                </c:pt>
                <c:pt idx="46279">
                  <c:v>1</c:v>
                </c:pt>
                <c:pt idx="46280">
                  <c:v>1</c:v>
                </c:pt>
                <c:pt idx="46281">
                  <c:v>1</c:v>
                </c:pt>
                <c:pt idx="46282">
                  <c:v>1</c:v>
                </c:pt>
                <c:pt idx="46283">
                  <c:v>1</c:v>
                </c:pt>
                <c:pt idx="46284">
                  <c:v>1</c:v>
                </c:pt>
                <c:pt idx="46285">
                  <c:v>1</c:v>
                </c:pt>
                <c:pt idx="46286">
                  <c:v>1</c:v>
                </c:pt>
                <c:pt idx="46287">
                  <c:v>1</c:v>
                </c:pt>
                <c:pt idx="46288">
                  <c:v>1</c:v>
                </c:pt>
                <c:pt idx="46289">
                  <c:v>1</c:v>
                </c:pt>
                <c:pt idx="46290">
                  <c:v>1</c:v>
                </c:pt>
                <c:pt idx="46291">
                  <c:v>1</c:v>
                </c:pt>
                <c:pt idx="46292">
                  <c:v>1</c:v>
                </c:pt>
                <c:pt idx="46293">
                  <c:v>1</c:v>
                </c:pt>
                <c:pt idx="46294">
                  <c:v>1</c:v>
                </c:pt>
                <c:pt idx="46295">
                  <c:v>1</c:v>
                </c:pt>
                <c:pt idx="46296">
                  <c:v>1</c:v>
                </c:pt>
                <c:pt idx="46297">
                  <c:v>1</c:v>
                </c:pt>
                <c:pt idx="46298">
                  <c:v>1</c:v>
                </c:pt>
                <c:pt idx="46299">
                  <c:v>1</c:v>
                </c:pt>
                <c:pt idx="46300">
                  <c:v>1</c:v>
                </c:pt>
                <c:pt idx="46301">
                  <c:v>1</c:v>
                </c:pt>
                <c:pt idx="46302">
                  <c:v>1</c:v>
                </c:pt>
                <c:pt idx="46303">
                  <c:v>1</c:v>
                </c:pt>
                <c:pt idx="46304">
                  <c:v>1</c:v>
                </c:pt>
                <c:pt idx="46305">
                  <c:v>1</c:v>
                </c:pt>
                <c:pt idx="46306">
                  <c:v>1</c:v>
                </c:pt>
                <c:pt idx="46307">
                  <c:v>1</c:v>
                </c:pt>
                <c:pt idx="46308">
                  <c:v>1</c:v>
                </c:pt>
                <c:pt idx="46309">
                  <c:v>1</c:v>
                </c:pt>
                <c:pt idx="46310">
                  <c:v>1</c:v>
                </c:pt>
                <c:pt idx="46311">
                  <c:v>1</c:v>
                </c:pt>
                <c:pt idx="46312">
                  <c:v>1</c:v>
                </c:pt>
                <c:pt idx="46313">
                  <c:v>1</c:v>
                </c:pt>
                <c:pt idx="46314">
                  <c:v>1</c:v>
                </c:pt>
                <c:pt idx="46315">
                  <c:v>1</c:v>
                </c:pt>
                <c:pt idx="46316">
                  <c:v>1</c:v>
                </c:pt>
                <c:pt idx="46317">
                  <c:v>0.33333333300000001</c:v>
                </c:pt>
                <c:pt idx="46318">
                  <c:v>1</c:v>
                </c:pt>
                <c:pt idx="46319">
                  <c:v>1</c:v>
                </c:pt>
                <c:pt idx="46320">
                  <c:v>1</c:v>
                </c:pt>
                <c:pt idx="46321">
                  <c:v>1</c:v>
                </c:pt>
                <c:pt idx="46322">
                  <c:v>1</c:v>
                </c:pt>
                <c:pt idx="46323">
                  <c:v>1</c:v>
                </c:pt>
                <c:pt idx="46324">
                  <c:v>1</c:v>
                </c:pt>
                <c:pt idx="46325">
                  <c:v>1</c:v>
                </c:pt>
                <c:pt idx="46326">
                  <c:v>1</c:v>
                </c:pt>
                <c:pt idx="46327">
                  <c:v>1</c:v>
                </c:pt>
                <c:pt idx="46328">
                  <c:v>1</c:v>
                </c:pt>
                <c:pt idx="46329">
                  <c:v>1</c:v>
                </c:pt>
                <c:pt idx="46330">
                  <c:v>1</c:v>
                </c:pt>
                <c:pt idx="46331">
                  <c:v>1</c:v>
                </c:pt>
                <c:pt idx="46332">
                  <c:v>1</c:v>
                </c:pt>
                <c:pt idx="46333">
                  <c:v>1</c:v>
                </c:pt>
                <c:pt idx="46334">
                  <c:v>1</c:v>
                </c:pt>
                <c:pt idx="46335">
                  <c:v>1</c:v>
                </c:pt>
                <c:pt idx="46336">
                  <c:v>1</c:v>
                </c:pt>
                <c:pt idx="46337">
                  <c:v>1</c:v>
                </c:pt>
                <c:pt idx="46338">
                  <c:v>1</c:v>
                </c:pt>
                <c:pt idx="46339">
                  <c:v>1</c:v>
                </c:pt>
                <c:pt idx="46340">
                  <c:v>1</c:v>
                </c:pt>
                <c:pt idx="46341">
                  <c:v>1</c:v>
                </c:pt>
                <c:pt idx="46342">
                  <c:v>1</c:v>
                </c:pt>
                <c:pt idx="46343">
                  <c:v>1</c:v>
                </c:pt>
                <c:pt idx="46344">
                  <c:v>1</c:v>
                </c:pt>
                <c:pt idx="46345">
                  <c:v>1</c:v>
                </c:pt>
                <c:pt idx="46346">
                  <c:v>1</c:v>
                </c:pt>
                <c:pt idx="46347">
                  <c:v>1</c:v>
                </c:pt>
                <c:pt idx="46348">
                  <c:v>1</c:v>
                </c:pt>
                <c:pt idx="46349">
                  <c:v>1</c:v>
                </c:pt>
                <c:pt idx="46350">
                  <c:v>1</c:v>
                </c:pt>
                <c:pt idx="46351">
                  <c:v>1</c:v>
                </c:pt>
                <c:pt idx="46352">
                  <c:v>1</c:v>
                </c:pt>
                <c:pt idx="46353">
                  <c:v>1</c:v>
                </c:pt>
                <c:pt idx="46354">
                  <c:v>1</c:v>
                </c:pt>
                <c:pt idx="46355">
                  <c:v>1</c:v>
                </c:pt>
                <c:pt idx="46356">
                  <c:v>1</c:v>
                </c:pt>
                <c:pt idx="46357">
                  <c:v>1</c:v>
                </c:pt>
                <c:pt idx="46358">
                  <c:v>1</c:v>
                </c:pt>
                <c:pt idx="46359">
                  <c:v>1</c:v>
                </c:pt>
                <c:pt idx="46360">
                  <c:v>1</c:v>
                </c:pt>
                <c:pt idx="46361">
                  <c:v>1</c:v>
                </c:pt>
                <c:pt idx="46362">
                  <c:v>1</c:v>
                </c:pt>
                <c:pt idx="46363">
                  <c:v>1</c:v>
                </c:pt>
                <c:pt idx="46364">
                  <c:v>1</c:v>
                </c:pt>
                <c:pt idx="46365">
                  <c:v>1</c:v>
                </c:pt>
                <c:pt idx="46366">
                  <c:v>1</c:v>
                </c:pt>
                <c:pt idx="46367">
                  <c:v>1</c:v>
                </c:pt>
                <c:pt idx="46368">
                  <c:v>1</c:v>
                </c:pt>
                <c:pt idx="46369">
                  <c:v>1</c:v>
                </c:pt>
                <c:pt idx="46370">
                  <c:v>1</c:v>
                </c:pt>
                <c:pt idx="46371">
                  <c:v>1</c:v>
                </c:pt>
                <c:pt idx="46372">
                  <c:v>1</c:v>
                </c:pt>
                <c:pt idx="46373">
                  <c:v>1</c:v>
                </c:pt>
                <c:pt idx="46374">
                  <c:v>1</c:v>
                </c:pt>
                <c:pt idx="46375">
                  <c:v>1</c:v>
                </c:pt>
                <c:pt idx="46376">
                  <c:v>1</c:v>
                </c:pt>
                <c:pt idx="46377">
                  <c:v>1</c:v>
                </c:pt>
                <c:pt idx="46378">
                  <c:v>1</c:v>
                </c:pt>
                <c:pt idx="46379">
                  <c:v>1</c:v>
                </c:pt>
                <c:pt idx="46380">
                  <c:v>1</c:v>
                </c:pt>
                <c:pt idx="46381">
                  <c:v>1</c:v>
                </c:pt>
                <c:pt idx="46382">
                  <c:v>1</c:v>
                </c:pt>
                <c:pt idx="46383">
                  <c:v>1</c:v>
                </c:pt>
                <c:pt idx="46384">
                  <c:v>1</c:v>
                </c:pt>
                <c:pt idx="46385">
                  <c:v>1</c:v>
                </c:pt>
                <c:pt idx="46386">
                  <c:v>1</c:v>
                </c:pt>
                <c:pt idx="46387">
                  <c:v>1</c:v>
                </c:pt>
                <c:pt idx="46388">
                  <c:v>1</c:v>
                </c:pt>
                <c:pt idx="46389">
                  <c:v>0.83333333300000001</c:v>
                </c:pt>
                <c:pt idx="46390">
                  <c:v>0.83333333300000001</c:v>
                </c:pt>
                <c:pt idx="46391">
                  <c:v>1</c:v>
                </c:pt>
                <c:pt idx="46392">
                  <c:v>1</c:v>
                </c:pt>
                <c:pt idx="46393">
                  <c:v>1</c:v>
                </c:pt>
                <c:pt idx="46394">
                  <c:v>1</c:v>
                </c:pt>
                <c:pt idx="46395">
                  <c:v>1</c:v>
                </c:pt>
                <c:pt idx="46396">
                  <c:v>1</c:v>
                </c:pt>
                <c:pt idx="46397">
                  <c:v>1</c:v>
                </c:pt>
                <c:pt idx="46398">
                  <c:v>1</c:v>
                </c:pt>
                <c:pt idx="46399">
                  <c:v>1</c:v>
                </c:pt>
                <c:pt idx="46400">
                  <c:v>1</c:v>
                </c:pt>
                <c:pt idx="46401">
                  <c:v>1</c:v>
                </c:pt>
                <c:pt idx="46402">
                  <c:v>0.83333333300000001</c:v>
                </c:pt>
                <c:pt idx="46403">
                  <c:v>1</c:v>
                </c:pt>
                <c:pt idx="46404">
                  <c:v>1</c:v>
                </c:pt>
                <c:pt idx="46405">
                  <c:v>1</c:v>
                </c:pt>
                <c:pt idx="46406">
                  <c:v>1</c:v>
                </c:pt>
                <c:pt idx="46407">
                  <c:v>1</c:v>
                </c:pt>
                <c:pt idx="46408">
                  <c:v>1</c:v>
                </c:pt>
                <c:pt idx="46409">
                  <c:v>1</c:v>
                </c:pt>
                <c:pt idx="46410">
                  <c:v>1</c:v>
                </c:pt>
                <c:pt idx="46411">
                  <c:v>1</c:v>
                </c:pt>
                <c:pt idx="46412">
                  <c:v>1</c:v>
                </c:pt>
                <c:pt idx="46413">
                  <c:v>1</c:v>
                </c:pt>
                <c:pt idx="46414">
                  <c:v>1</c:v>
                </c:pt>
                <c:pt idx="46415">
                  <c:v>1</c:v>
                </c:pt>
                <c:pt idx="46416">
                  <c:v>1</c:v>
                </c:pt>
                <c:pt idx="46417">
                  <c:v>1</c:v>
                </c:pt>
                <c:pt idx="46418">
                  <c:v>1</c:v>
                </c:pt>
                <c:pt idx="46419">
                  <c:v>1</c:v>
                </c:pt>
                <c:pt idx="46420">
                  <c:v>1</c:v>
                </c:pt>
                <c:pt idx="46421">
                  <c:v>0.83333333300000001</c:v>
                </c:pt>
                <c:pt idx="46422">
                  <c:v>1</c:v>
                </c:pt>
                <c:pt idx="46423">
                  <c:v>1</c:v>
                </c:pt>
                <c:pt idx="46424">
                  <c:v>1</c:v>
                </c:pt>
                <c:pt idx="46425">
                  <c:v>1</c:v>
                </c:pt>
                <c:pt idx="46426">
                  <c:v>0.83333333300000001</c:v>
                </c:pt>
                <c:pt idx="46427">
                  <c:v>1</c:v>
                </c:pt>
                <c:pt idx="46428">
                  <c:v>1</c:v>
                </c:pt>
                <c:pt idx="46429">
                  <c:v>1</c:v>
                </c:pt>
                <c:pt idx="46430">
                  <c:v>1</c:v>
                </c:pt>
                <c:pt idx="46431">
                  <c:v>1</c:v>
                </c:pt>
                <c:pt idx="46432">
                  <c:v>1</c:v>
                </c:pt>
                <c:pt idx="46433">
                  <c:v>1</c:v>
                </c:pt>
                <c:pt idx="46434">
                  <c:v>0.83333333300000001</c:v>
                </c:pt>
                <c:pt idx="46435">
                  <c:v>1</c:v>
                </c:pt>
                <c:pt idx="46436">
                  <c:v>1</c:v>
                </c:pt>
                <c:pt idx="46437">
                  <c:v>0.16666666699999999</c:v>
                </c:pt>
                <c:pt idx="46438">
                  <c:v>1</c:v>
                </c:pt>
                <c:pt idx="46439">
                  <c:v>1</c:v>
                </c:pt>
                <c:pt idx="46440">
                  <c:v>1</c:v>
                </c:pt>
                <c:pt idx="46441">
                  <c:v>1</c:v>
                </c:pt>
                <c:pt idx="46442">
                  <c:v>1</c:v>
                </c:pt>
                <c:pt idx="46443">
                  <c:v>1</c:v>
                </c:pt>
                <c:pt idx="46444">
                  <c:v>1</c:v>
                </c:pt>
                <c:pt idx="46445">
                  <c:v>1</c:v>
                </c:pt>
                <c:pt idx="46446">
                  <c:v>1</c:v>
                </c:pt>
                <c:pt idx="46447">
                  <c:v>1</c:v>
                </c:pt>
                <c:pt idx="46448">
                  <c:v>1</c:v>
                </c:pt>
                <c:pt idx="46449">
                  <c:v>1</c:v>
                </c:pt>
                <c:pt idx="46450">
                  <c:v>1</c:v>
                </c:pt>
                <c:pt idx="46451">
                  <c:v>1</c:v>
                </c:pt>
                <c:pt idx="46452">
                  <c:v>1</c:v>
                </c:pt>
                <c:pt idx="46453">
                  <c:v>1</c:v>
                </c:pt>
                <c:pt idx="46454">
                  <c:v>1</c:v>
                </c:pt>
                <c:pt idx="46455">
                  <c:v>1</c:v>
                </c:pt>
                <c:pt idx="46456">
                  <c:v>1</c:v>
                </c:pt>
                <c:pt idx="46457">
                  <c:v>1</c:v>
                </c:pt>
                <c:pt idx="46458">
                  <c:v>1</c:v>
                </c:pt>
                <c:pt idx="46459">
                  <c:v>1</c:v>
                </c:pt>
                <c:pt idx="46460">
                  <c:v>1</c:v>
                </c:pt>
                <c:pt idx="46461">
                  <c:v>1</c:v>
                </c:pt>
                <c:pt idx="46462">
                  <c:v>1</c:v>
                </c:pt>
                <c:pt idx="46463">
                  <c:v>1</c:v>
                </c:pt>
                <c:pt idx="46464">
                  <c:v>1</c:v>
                </c:pt>
                <c:pt idx="46465">
                  <c:v>1</c:v>
                </c:pt>
                <c:pt idx="46466">
                  <c:v>1</c:v>
                </c:pt>
                <c:pt idx="46467">
                  <c:v>0.83333333300000001</c:v>
                </c:pt>
                <c:pt idx="46468">
                  <c:v>1</c:v>
                </c:pt>
                <c:pt idx="46469">
                  <c:v>1</c:v>
                </c:pt>
                <c:pt idx="46470">
                  <c:v>1</c:v>
                </c:pt>
                <c:pt idx="46471">
                  <c:v>1</c:v>
                </c:pt>
                <c:pt idx="46472">
                  <c:v>1</c:v>
                </c:pt>
                <c:pt idx="46473">
                  <c:v>1</c:v>
                </c:pt>
                <c:pt idx="46474">
                  <c:v>1</c:v>
                </c:pt>
                <c:pt idx="46475">
                  <c:v>1</c:v>
                </c:pt>
                <c:pt idx="46476">
                  <c:v>1</c:v>
                </c:pt>
                <c:pt idx="46477">
                  <c:v>1</c:v>
                </c:pt>
                <c:pt idx="46478">
                  <c:v>1</c:v>
                </c:pt>
                <c:pt idx="46479">
                  <c:v>1</c:v>
                </c:pt>
                <c:pt idx="46480">
                  <c:v>1</c:v>
                </c:pt>
                <c:pt idx="46481">
                  <c:v>1</c:v>
                </c:pt>
                <c:pt idx="46482">
                  <c:v>1</c:v>
                </c:pt>
                <c:pt idx="46483">
                  <c:v>1</c:v>
                </c:pt>
                <c:pt idx="46484">
                  <c:v>1</c:v>
                </c:pt>
                <c:pt idx="46485">
                  <c:v>1</c:v>
                </c:pt>
                <c:pt idx="46486">
                  <c:v>1</c:v>
                </c:pt>
                <c:pt idx="46487">
                  <c:v>1</c:v>
                </c:pt>
                <c:pt idx="46488">
                  <c:v>1</c:v>
                </c:pt>
                <c:pt idx="46489">
                  <c:v>1</c:v>
                </c:pt>
                <c:pt idx="46490">
                  <c:v>1</c:v>
                </c:pt>
                <c:pt idx="46491">
                  <c:v>1</c:v>
                </c:pt>
                <c:pt idx="46492">
                  <c:v>1</c:v>
                </c:pt>
                <c:pt idx="46493">
                  <c:v>1</c:v>
                </c:pt>
                <c:pt idx="46494">
                  <c:v>1</c:v>
                </c:pt>
                <c:pt idx="46495">
                  <c:v>1</c:v>
                </c:pt>
                <c:pt idx="46496">
                  <c:v>1</c:v>
                </c:pt>
                <c:pt idx="46497">
                  <c:v>1</c:v>
                </c:pt>
                <c:pt idx="46498">
                  <c:v>1</c:v>
                </c:pt>
                <c:pt idx="46499">
                  <c:v>1</c:v>
                </c:pt>
                <c:pt idx="46500">
                  <c:v>1</c:v>
                </c:pt>
                <c:pt idx="46501">
                  <c:v>1</c:v>
                </c:pt>
                <c:pt idx="46502">
                  <c:v>1</c:v>
                </c:pt>
                <c:pt idx="46503">
                  <c:v>1</c:v>
                </c:pt>
                <c:pt idx="46504">
                  <c:v>1</c:v>
                </c:pt>
                <c:pt idx="46505">
                  <c:v>1</c:v>
                </c:pt>
                <c:pt idx="46506">
                  <c:v>1</c:v>
                </c:pt>
                <c:pt idx="46507">
                  <c:v>1</c:v>
                </c:pt>
                <c:pt idx="46508">
                  <c:v>1</c:v>
                </c:pt>
                <c:pt idx="46509">
                  <c:v>1</c:v>
                </c:pt>
                <c:pt idx="46510">
                  <c:v>1</c:v>
                </c:pt>
                <c:pt idx="46511">
                  <c:v>1</c:v>
                </c:pt>
                <c:pt idx="46512">
                  <c:v>1</c:v>
                </c:pt>
                <c:pt idx="46513">
                  <c:v>1</c:v>
                </c:pt>
                <c:pt idx="46514">
                  <c:v>1</c:v>
                </c:pt>
                <c:pt idx="46515">
                  <c:v>1</c:v>
                </c:pt>
                <c:pt idx="46516">
                  <c:v>1</c:v>
                </c:pt>
                <c:pt idx="46517">
                  <c:v>1</c:v>
                </c:pt>
                <c:pt idx="46518">
                  <c:v>1</c:v>
                </c:pt>
                <c:pt idx="46519">
                  <c:v>1</c:v>
                </c:pt>
                <c:pt idx="46520">
                  <c:v>1</c:v>
                </c:pt>
                <c:pt idx="46521">
                  <c:v>1</c:v>
                </c:pt>
                <c:pt idx="46522">
                  <c:v>1</c:v>
                </c:pt>
                <c:pt idx="46523">
                  <c:v>1</c:v>
                </c:pt>
                <c:pt idx="46524">
                  <c:v>1</c:v>
                </c:pt>
                <c:pt idx="46525">
                  <c:v>1</c:v>
                </c:pt>
                <c:pt idx="46526">
                  <c:v>1</c:v>
                </c:pt>
                <c:pt idx="46527">
                  <c:v>1</c:v>
                </c:pt>
                <c:pt idx="46528">
                  <c:v>1</c:v>
                </c:pt>
                <c:pt idx="46529">
                  <c:v>1</c:v>
                </c:pt>
                <c:pt idx="46530">
                  <c:v>1</c:v>
                </c:pt>
                <c:pt idx="46531">
                  <c:v>1</c:v>
                </c:pt>
                <c:pt idx="46532">
                  <c:v>0.83333333300000001</c:v>
                </c:pt>
                <c:pt idx="46533">
                  <c:v>1</c:v>
                </c:pt>
                <c:pt idx="46534">
                  <c:v>1</c:v>
                </c:pt>
                <c:pt idx="46535">
                  <c:v>1</c:v>
                </c:pt>
                <c:pt idx="46536">
                  <c:v>1</c:v>
                </c:pt>
                <c:pt idx="46537">
                  <c:v>1</c:v>
                </c:pt>
                <c:pt idx="46538">
                  <c:v>1</c:v>
                </c:pt>
                <c:pt idx="46539">
                  <c:v>1</c:v>
                </c:pt>
                <c:pt idx="46540">
                  <c:v>1</c:v>
                </c:pt>
                <c:pt idx="46541">
                  <c:v>1</c:v>
                </c:pt>
                <c:pt idx="46542">
                  <c:v>1</c:v>
                </c:pt>
                <c:pt idx="46543">
                  <c:v>1</c:v>
                </c:pt>
                <c:pt idx="46544">
                  <c:v>1</c:v>
                </c:pt>
                <c:pt idx="46545">
                  <c:v>1</c:v>
                </c:pt>
                <c:pt idx="46546">
                  <c:v>1</c:v>
                </c:pt>
                <c:pt idx="46547">
                  <c:v>1</c:v>
                </c:pt>
                <c:pt idx="46548">
                  <c:v>1</c:v>
                </c:pt>
                <c:pt idx="46549">
                  <c:v>1</c:v>
                </c:pt>
                <c:pt idx="46550">
                  <c:v>1</c:v>
                </c:pt>
                <c:pt idx="46551">
                  <c:v>1</c:v>
                </c:pt>
                <c:pt idx="46552">
                  <c:v>1</c:v>
                </c:pt>
                <c:pt idx="46553">
                  <c:v>1</c:v>
                </c:pt>
                <c:pt idx="46554">
                  <c:v>1</c:v>
                </c:pt>
                <c:pt idx="46555">
                  <c:v>1</c:v>
                </c:pt>
                <c:pt idx="46556">
                  <c:v>1</c:v>
                </c:pt>
                <c:pt idx="46557">
                  <c:v>1</c:v>
                </c:pt>
                <c:pt idx="46558">
                  <c:v>1</c:v>
                </c:pt>
                <c:pt idx="46559">
                  <c:v>1</c:v>
                </c:pt>
                <c:pt idx="46560">
                  <c:v>1</c:v>
                </c:pt>
                <c:pt idx="46561">
                  <c:v>1</c:v>
                </c:pt>
                <c:pt idx="46562">
                  <c:v>1</c:v>
                </c:pt>
                <c:pt idx="46563">
                  <c:v>1</c:v>
                </c:pt>
                <c:pt idx="46564">
                  <c:v>1</c:v>
                </c:pt>
                <c:pt idx="46565">
                  <c:v>1</c:v>
                </c:pt>
                <c:pt idx="46566">
                  <c:v>1</c:v>
                </c:pt>
                <c:pt idx="46567">
                  <c:v>1</c:v>
                </c:pt>
                <c:pt idx="46568">
                  <c:v>1</c:v>
                </c:pt>
                <c:pt idx="46569">
                  <c:v>1</c:v>
                </c:pt>
                <c:pt idx="46570">
                  <c:v>1</c:v>
                </c:pt>
                <c:pt idx="46571">
                  <c:v>1</c:v>
                </c:pt>
                <c:pt idx="46572">
                  <c:v>1</c:v>
                </c:pt>
                <c:pt idx="46573">
                  <c:v>1</c:v>
                </c:pt>
                <c:pt idx="46574">
                  <c:v>1</c:v>
                </c:pt>
                <c:pt idx="46575">
                  <c:v>1</c:v>
                </c:pt>
                <c:pt idx="46576">
                  <c:v>1</c:v>
                </c:pt>
                <c:pt idx="46577">
                  <c:v>1</c:v>
                </c:pt>
                <c:pt idx="46578">
                  <c:v>1</c:v>
                </c:pt>
                <c:pt idx="46579">
                  <c:v>1</c:v>
                </c:pt>
                <c:pt idx="46580">
                  <c:v>1</c:v>
                </c:pt>
                <c:pt idx="46581">
                  <c:v>1</c:v>
                </c:pt>
                <c:pt idx="46582">
                  <c:v>1</c:v>
                </c:pt>
                <c:pt idx="46583">
                  <c:v>1</c:v>
                </c:pt>
                <c:pt idx="46584">
                  <c:v>1</c:v>
                </c:pt>
                <c:pt idx="46585">
                  <c:v>1</c:v>
                </c:pt>
                <c:pt idx="46586">
                  <c:v>1</c:v>
                </c:pt>
                <c:pt idx="46587">
                  <c:v>1</c:v>
                </c:pt>
                <c:pt idx="46588">
                  <c:v>1</c:v>
                </c:pt>
                <c:pt idx="46589">
                  <c:v>0.83333333300000001</c:v>
                </c:pt>
                <c:pt idx="46590">
                  <c:v>1</c:v>
                </c:pt>
                <c:pt idx="46591">
                  <c:v>1</c:v>
                </c:pt>
                <c:pt idx="46592">
                  <c:v>1</c:v>
                </c:pt>
                <c:pt idx="46593">
                  <c:v>1</c:v>
                </c:pt>
                <c:pt idx="46594">
                  <c:v>1</c:v>
                </c:pt>
                <c:pt idx="46595">
                  <c:v>1</c:v>
                </c:pt>
                <c:pt idx="46596">
                  <c:v>1</c:v>
                </c:pt>
                <c:pt idx="46597">
                  <c:v>1</c:v>
                </c:pt>
                <c:pt idx="46598">
                  <c:v>1</c:v>
                </c:pt>
                <c:pt idx="46599">
                  <c:v>1</c:v>
                </c:pt>
                <c:pt idx="46600">
                  <c:v>1</c:v>
                </c:pt>
                <c:pt idx="46601">
                  <c:v>1</c:v>
                </c:pt>
                <c:pt idx="46602">
                  <c:v>1</c:v>
                </c:pt>
                <c:pt idx="46603">
                  <c:v>1</c:v>
                </c:pt>
                <c:pt idx="46604">
                  <c:v>1</c:v>
                </c:pt>
                <c:pt idx="46605">
                  <c:v>1</c:v>
                </c:pt>
                <c:pt idx="46606">
                  <c:v>1</c:v>
                </c:pt>
                <c:pt idx="46607">
                  <c:v>1</c:v>
                </c:pt>
                <c:pt idx="46608">
                  <c:v>1</c:v>
                </c:pt>
                <c:pt idx="46609">
                  <c:v>1</c:v>
                </c:pt>
                <c:pt idx="46610">
                  <c:v>1</c:v>
                </c:pt>
                <c:pt idx="46611">
                  <c:v>1</c:v>
                </c:pt>
                <c:pt idx="46612">
                  <c:v>1</c:v>
                </c:pt>
                <c:pt idx="46613">
                  <c:v>1</c:v>
                </c:pt>
                <c:pt idx="46614">
                  <c:v>1</c:v>
                </c:pt>
                <c:pt idx="46615">
                  <c:v>0.83333333300000001</c:v>
                </c:pt>
                <c:pt idx="46616">
                  <c:v>1</c:v>
                </c:pt>
                <c:pt idx="46617">
                  <c:v>1</c:v>
                </c:pt>
                <c:pt idx="46618">
                  <c:v>1</c:v>
                </c:pt>
                <c:pt idx="46619">
                  <c:v>1</c:v>
                </c:pt>
                <c:pt idx="46620">
                  <c:v>1</c:v>
                </c:pt>
                <c:pt idx="46621">
                  <c:v>1</c:v>
                </c:pt>
                <c:pt idx="46622">
                  <c:v>1</c:v>
                </c:pt>
                <c:pt idx="46623">
                  <c:v>1</c:v>
                </c:pt>
                <c:pt idx="46624">
                  <c:v>1</c:v>
                </c:pt>
                <c:pt idx="46625">
                  <c:v>1</c:v>
                </c:pt>
                <c:pt idx="46626">
                  <c:v>1</c:v>
                </c:pt>
                <c:pt idx="46627">
                  <c:v>1</c:v>
                </c:pt>
                <c:pt idx="46628">
                  <c:v>1</c:v>
                </c:pt>
                <c:pt idx="46629">
                  <c:v>1</c:v>
                </c:pt>
                <c:pt idx="46630">
                  <c:v>1</c:v>
                </c:pt>
                <c:pt idx="46631">
                  <c:v>1</c:v>
                </c:pt>
                <c:pt idx="46632">
                  <c:v>1</c:v>
                </c:pt>
                <c:pt idx="46633">
                  <c:v>1</c:v>
                </c:pt>
                <c:pt idx="46634">
                  <c:v>1</c:v>
                </c:pt>
                <c:pt idx="46635">
                  <c:v>1</c:v>
                </c:pt>
                <c:pt idx="46636">
                  <c:v>1</c:v>
                </c:pt>
                <c:pt idx="46637">
                  <c:v>1</c:v>
                </c:pt>
                <c:pt idx="46638">
                  <c:v>1</c:v>
                </c:pt>
                <c:pt idx="46639">
                  <c:v>1</c:v>
                </c:pt>
                <c:pt idx="46640">
                  <c:v>1</c:v>
                </c:pt>
                <c:pt idx="46641">
                  <c:v>1</c:v>
                </c:pt>
                <c:pt idx="46642">
                  <c:v>1</c:v>
                </c:pt>
                <c:pt idx="46643">
                  <c:v>1</c:v>
                </c:pt>
                <c:pt idx="46644">
                  <c:v>1</c:v>
                </c:pt>
                <c:pt idx="46645">
                  <c:v>1</c:v>
                </c:pt>
                <c:pt idx="46646">
                  <c:v>1</c:v>
                </c:pt>
                <c:pt idx="46647">
                  <c:v>1</c:v>
                </c:pt>
                <c:pt idx="46648">
                  <c:v>1</c:v>
                </c:pt>
                <c:pt idx="46649">
                  <c:v>1</c:v>
                </c:pt>
                <c:pt idx="46650">
                  <c:v>1</c:v>
                </c:pt>
                <c:pt idx="46651">
                  <c:v>1</c:v>
                </c:pt>
                <c:pt idx="46652">
                  <c:v>1</c:v>
                </c:pt>
                <c:pt idx="46653">
                  <c:v>1</c:v>
                </c:pt>
                <c:pt idx="46654">
                  <c:v>1</c:v>
                </c:pt>
                <c:pt idx="46655">
                  <c:v>1</c:v>
                </c:pt>
                <c:pt idx="46656">
                  <c:v>1</c:v>
                </c:pt>
                <c:pt idx="46657">
                  <c:v>1</c:v>
                </c:pt>
                <c:pt idx="46658">
                  <c:v>1</c:v>
                </c:pt>
                <c:pt idx="46659">
                  <c:v>1</c:v>
                </c:pt>
                <c:pt idx="46660">
                  <c:v>1</c:v>
                </c:pt>
                <c:pt idx="46661">
                  <c:v>1</c:v>
                </c:pt>
                <c:pt idx="46662">
                  <c:v>0.83333333300000001</c:v>
                </c:pt>
                <c:pt idx="46663">
                  <c:v>1</c:v>
                </c:pt>
                <c:pt idx="46664">
                  <c:v>1</c:v>
                </c:pt>
                <c:pt idx="46665">
                  <c:v>1</c:v>
                </c:pt>
                <c:pt idx="46666">
                  <c:v>1</c:v>
                </c:pt>
                <c:pt idx="46667">
                  <c:v>1</c:v>
                </c:pt>
                <c:pt idx="46668">
                  <c:v>0.66666666699999999</c:v>
                </c:pt>
                <c:pt idx="46669">
                  <c:v>1</c:v>
                </c:pt>
                <c:pt idx="46670">
                  <c:v>1</c:v>
                </c:pt>
                <c:pt idx="46671">
                  <c:v>1</c:v>
                </c:pt>
                <c:pt idx="46672">
                  <c:v>1</c:v>
                </c:pt>
                <c:pt idx="46673">
                  <c:v>1</c:v>
                </c:pt>
                <c:pt idx="46674">
                  <c:v>1</c:v>
                </c:pt>
                <c:pt idx="46675">
                  <c:v>1</c:v>
                </c:pt>
                <c:pt idx="46676">
                  <c:v>1</c:v>
                </c:pt>
                <c:pt idx="46677">
                  <c:v>1</c:v>
                </c:pt>
                <c:pt idx="46678">
                  <c:v>1</c:v>
                </c:pt>
                <c:pt idx="46679">
                  <c:v>1</c:v>
                </c:pt>
                <c:pt idx="46680">
                  <c:v>1</c:v>
                </c:pt>
                <c:pt idx="46681">
                  <c:v>1</c:v>
                </c:pt>
                <c:pt idx="46682">
                  <c:v>1</c:v>
                </c:pt>
                <c:pt idx="46683">
                  <c:v>1</c:v>
                </c:pt>
                <c:pt idx="46684">
                  <c:v>1</c:v>
                </c:pt>
                <c:pt idx="46685">
                  <c:v>1</c:v>
                </c:pt>
                <c:pt idx="46686">
                  <c:v>1</c:v>
                </c:pt>
                <c:pt idx="46687">
                  <c:v>1</c:v>
                </c:pt>
                <c:pt idx="46688">
                  <c:v>1</c:v>
                </c:pt>
                <c:pt idx="46689">
                  <c:v>1</c:v>
                </c:pt>
                <c:pt idx="46690">
                  <c:v>1</c:v>
                </c:pt>
                <c:pt idx="46691">
                  <c:v>1</c:v>
                </c:pt>
                <c:pt idx="46692">
                  <c:v>1</c:v>
                </c:pt>
                <c:pt idx="46693">
                  <c:v>1</c:v>
                </c:pt>
                <c:pt idx="46694">
                  <c:v>1</c:v>
                </c:pt>
                <c:pt idx="46695">
                  <c:v>1</c:v>
                </c:pt>
                <c:pt idx="46696">
                  <c:v>1</c:v>
                </c:pt>
                <c:pt idx="46697">
                  <c:v>1</c:v>
                </c:pt>
                <c:pt idx="46698">
                  <c:v>1</c:v>
                </c:pt>
                <c:pt idx="46699">
                  <c:v>1</c:v>
                </c:pt>
                <c:pt idx="46700">
                  <c:v>1</c:v>
                </c:pt>
                <c:pt idx="46701">
                  <c:v>1</c:v>
                </c:pt>
                <c:pt idx="46702">
                  <c:v>1</c:v>
                </c:pt>
                <c:pt idx="46703">
                  <c:v>1</c:v>
                </c:pt>
                <c:pt idx="46704">
                  <c:v>1</c:v>
                </c:pt>
                <c:pt idx="46705">
                  <c:v>1</c:v>
                </c:pt>
                <c:pt idx="46706">
                  <c:v>1</c:v>
                </c:pt>
                <c:pt idx="46707">
                  <c:v>1</c:v>
                </c:pt>
                <c:pt idx="46708">
                  <c:v>1</c:v>
                </c:pt>
                <c:pt idx="46709">
                  <c:v>1</c:v>
                </c:pt>
                <c:pt idx="46710">
                  <c:v>1</c:v>
                </c:pt>
                <c:pt idx="46711">
                  <c:v>0.66666666699999999</c:v>
                </c:pt>
                <c:pt idx="46712">
                  <c:v>1</c:v>
                </c:pt>
                <c:pt idx="46713">
                  <c:v>1</c:v>
                </c:pt>
                <c:pt idx="46714">
                  <c:v>1</c:v>
                </c:pt>
                <c:pt idx="46715">
                  <c:v>1</c:v>
                </c:pt>
                <c:pt idx="46716">
                  <c:v>1</c:v>
                </c:pt>
                <c:pt idx="46717">
                  <c:v>1</c:v>
                </c:pt>
                <c:pt idx="46718">
                  <c:v>1</c:v>
                </c:pt>
                <c:pt idx="46719">
                  <c:v>1</c:v>
                </c:pt>
                <c:pt idx="46720">
                  <c:v>1</c:v>
                </c:pt>
                <c:pt idx="46721">
                  <c:v>1</c:v>
                </c:pt>
                <c:pt idx="46722">
                  <c:v>1</c:v>
                </c:pt>
                <c:pt idx="46723">
                  <c:v>1</c:v>
                </c:pt>
                <c:pt idx="46724">
                  <c:v>1</c:v>
                </c:pt>
                <c:pt idx="46725">
                  <c:v>1</c:v>
                </c:pt>
                <c:pt idx="46726">
                  <c:v>1</c:v>
                </c:pt>
                <c:pt idx="46727">
                  <c:v>1</c:v>
                </c:pt>
                <c:pt idx="46728">
                  <c:v>1</c:v>
                </c:pt>
                <c:pt idx="46729">
                  <c:v>1</c:v>
                </c:pt>
                <c:pt idx="46730">
                  <c:v>1</c:v>
                </c:pt>
                <c:pt idx="46731">
                  <c:v>1</c:v>
                </c:pt>
                <c:pt idx="46732">
                  <c:v>1</c:v>
                </c:pt>
                <c:pt idx="46733">
                  <c:v>1</c:v>
                </c:pt>
                <c:pt idx="46734">
                  <c:v>1</c:v>
                </c:pt>
                <c:pt idx="46735">
                  <c:v>1</c:v>
                </c:pt>
                <c:pt idx="46736">
                  <c:v>1</c:v>
                </c:pt>
                <c:pt idx="46737">
                  <c:v>1</c:v>
                </c:pt>
                <c:pt idx="46738">
                  <c:v>0.83333333300000001</c:v>
                </c:pt>
                <c:pt idx="46739">
                  <c:v>1</c:v>
                </c:pt>
                <c:pt idx="46740">
                  <c:v>1</c:v>
                </c:pt>
                <c:pt idx="46741">
                  <c:v>1</c:v>
                </c:pt>
                <c:pt idx="46742">
                  <c:v>1</c:v>
                </c:pt>
                <c:pt idx="46743">
                  <c:v>1</c:v>
                </c:pt>
                <c:pt idx="46744">
                  <c:v>1</c:v>
                </c:pt>
                <c:pt idx="46745">
                  <c:v>1</c:v>
                </c:pt>
                <c:pt idx="46746">
                  <c:v>1</c:v>
                </c:pt>
                <c:pt idx="46747">
                  <c:v>1</c:v>
                </c:pt>
                <c:pt idx="46748">
                  <c:v>1</c:v>
                </c:pt>
                <c:pt idx="46749">
                  <c:v>1</c:v>
                </c:pt>
                <c:pt idx="46750">
                  <c:v>1</c:v>
                </c:pt>
                <c:pt idx="46751">
                  <c:v>1</c:v>
                </c:pt>
                <c:pt idx="46752">
                  <c:v>1</c:v>
                </c:pt>
                <c:pt idx="46753">
                  <c:v>1</c:v>
                </c:pt>
                <c:pt idx="46754">
                  <c:v>1</c:v>
                </c:pt>
                <c:pt idx="46755">
                  <c:v>1</c:v>
                </c:pt>
                <c:pt idx="46756">
                  <c:v>1</c:v>
                </c:pt>
                <c:pt idx="46757">
                  <c:v>1</c:v>
                </c:pt>
                <c:pt idx="46758">
                  <c:v>1</c:v>
                </c:pt>
                <c:pt idx="46759">
                  <c:v>1</c:v>
                </c:pt>
                <c:pt idx="46760">
                  <c:v>1</c:v>
                </c:pt>
                <c:pt idx="46761">
                  <c:v>1</c:v>
                </c:pt>
                <c:pt idx="46762">
                  <c:v>1</c:v>
                </c:pt>
                <c:pt idx="46763">
                  <c:v>1</c:v>
                </c:pt>
                <c:pt idx="46764">
                  <c:v>1</c:v>
                </c:pt>
                <c:pt idx="46765">
                  <c:v>1</c:v>
                </c:pt>
                <c:pt idx="46766">
                  <c:v>1</c:v>
                </c:pt>
                <c:pt idx="46767">
                  <c:v>1</c:v>
                </c:pt>
                <c:pt idx="46768">
                  <c:v>1</c:v>
                </c:pt>
                <c:pt idx="46769">
                  <c:v>1</c:v>
                </c:pt>
                <c:pt idx="46770">
                  <c:v>1</c:v>
                </c:pt>
                <c:pt idx="46771">
                  <c:v>0.83333333300000001</c:v>
                </c:pt>
                <c:pt idx="46772">
                  <c:v>1</c:v>
                </c:pt>
                <c:pt idx="46773">
                  <c:v>1</c:v>
                </c:pt>
                <c:pt idx="46774">
                  <c:v>0.83333333300000001</c:v>
                </c:pt>
                <c:pt idx="46775">
                  <c:v>1</c:v>
                </c:pt>
                <c:pt idx="46776">
                  <c:v>1</c:v>
                </c:pt>
                <c:pt idx="46777">
                  <c:v>1</c:v>
                </c:pt>
                <c:pt idx="46778">
                  <c:v>1</c:v>
                </c:pt>
                <c:pt idx="46779">
                  <c:v>1</c:v>
                </c:pt>
                <c:pt idx="46780">
                  <c:v>1</c:v>
                </c:pt>
                <c:pt idx="46781">
                  <c:v>1</c:v>
                </c:pt>
                <c:pt idx="46782">
                  <c:v>1</c:v>
                </c:pt>
                <c:pt idx="46783">
                  <c:v>1</c:v>
                </c:pt>
                <c:pt idx="46784">
                  <c:v>1</c:v>
                </c:pt>
                <c:pt idx="46785">
                  <c:v>1</c:v>
                </c:pt>
                <c:pt idx="46786">
                  <c:v>1</c:v>
                </c:pt>
                <c:pt idx="46787">
                  <c:v>1</c:v>
                </c:pt>
                <c:pt idx="46788">
                  <c:v>1</c:v>
                </c:pt>
                <c:pt idx="46789">
                  <c:v>1</c:v>
                </c:pt>
                <c:pt idx="46790">
                  <c:v>1</c:v>
                </c:pt>
                <c:pt idx="46791">
                  <c:v>1</c:v>
                </c:pt>
                <c:pt idx="46792">
                  <c:v>1</c:v>
                </c:pt>
                <c:pt idx="46793">
                  <c:v>1</c:v>
                </c:pt>
                <c:pt idx="46794">
                  <c:v>1</c:v>
                </c:pt>
                <c:pt idx="46795">
                  <c:v>1</c:v>
                </c:pt>
                <c:pt idx="46796">
                  <c:v>1</c:v>
                </c:pt>
                <c:pt idx="46797">
                  <c:v>1</c:v>
                </c:pt>
                <c:pt idx="46798">
                  <c:v>1</c:v>
                </c:pt>
                <c:pt idx="46799">
                  <c:v>1</c:v>
                </c:pt>
                <c:pt idx="46800">
                  <c:v>1</c:v>
                </c:pt>
                <c:pt idx="46801">
                  <c:v>1</c:v>
                </c:pt>
                <c:pt idx="46802">
                  <c:v>1</c:v>
                </c:pt>
                <c:pt idx="46803">
                  <c:v>1</c:v>
                </c:pt>
                <c:pt idx="46804">
                  <c:v>1</c:v>
                </c:pt>
                <c:pt idx="46805">
                  <c:v>1</c:v>
                </c:pt>
                <c:pt idx="46806">
                  <c:v>1</c:v>
                </c:pt>
                <c:pt idx="46807">
                  <c:v>1</c:v>
                </c:pt>
                <c:pt idx="46808">
                  <c:v>1</c:v>
                </c:pt>
                <c:pt idx="46809">
                  <c:v>1</c:v>
                </c:pt>
                <c:pt idx="46810">
                  <c:v>1</c:v>
                </c:pt>
                <c:pt idx="46811">
                  <c:v>1</c:v>
                </c:pt>
                <c:pt idx="46812">
                  <c:v>1</c:v>
                </c:pt>
                <c:pt idx="46813">
                  <c:v>1</c:v>
                </c:pt>
                <c:pt idx="46814">
                  <c:v>1</c:v>
                </c:pt>
                <c:pt idx="46815">
                  <c:v>1</c:v>
                </c:pt>
                <c:pt idx="46816">
                  <c:v>1</c:v>
                </c:pt>
                <c:pt idx="46817">
                  <c:v>0.16666666699999999</c:v>
                </c:pt>
                <c:pt idx="46818">
                  <c:v>1</c:v>
                </c:pt>
                <c:pt idx="46819">
                  <c:v>1</c:v>
                </c:pt>
                <c:pt idx="46820">
                  <c:v>1</c:v>
                </c:pt>
                <c:pt idx="46821">
                  <c:v>1</c:v>
                </c:pt>
                <c:pt idx="46822">
                  <c:v>1</c:v>
                </c:pt>
                <c:pt idx="46823">
                  <c:v>1</c:v>
                </c:pt>
                <c:pt idx="46824">
                  <c:v>1</c:v>
                </c:pt>
                <c:pt idx="46825">
                  <c:v>1</c:v>
                </c:pt>
                <c:pt idx="46826">
                  <c:v>1</c:v>
                </c:pt>
                <c:pt idx="46827">
                  <c:v>1</c:v>
                </c:pt>
                <c:pt idx="46828">
                  <c:v>1</c:v>
                </c:pt>
                <c:pt idx="46829">
                  <c:v>1</c:v>
                </c:pt>
                <c:pt idx="46830">
                  <c:v>1</c:v>
                </c:pt>
                <c:pt idx="46831">
                  <c:v>1</c:v>
                </c:pt>
                <c:pt idx="46832">
                  <c:v>0.83333333300000001</c:v>
                </c:pt>
                <c:pt idx="46833">
                  <c:v>1</c:v>
                </c:pt>
                <c:pt idx="46834">
                  <c:v>1</c:v>
                </c:pt>
                <c:pt idx="46835">
                  <c:v>1</c:v>
                </c:pt>
                <c:pt idx="46836">
                  <c:v>1</c:v>
                </c:pt>
                <c:pt idx="46837">
                  <c:v>1</c:v>
                </c:pt>
                <c:pt idx="46838">
                  <c:v>1</c:v>
                </c:pt>
                <c:pt idx="46839">
                  <c:v>1</c:v>
                </c:pt>
                <c:pt idx="46840">
                  <c:v>1</c:v>
                </c:pt>
                <c:pt idx="46841">
                  <c:v>1</c:v>
                </c:pt>
                <c:pt idx="46842">
                  <c:v>1</c:v>
                </c:pt>
                <c:pt idx="46843">
                  <c:v>1</c:v>
                </c:pt>
                <c:pt idx="46844">
                  <c:v>1</c:v>
                </c:pt>
                <c:pt idx="46845">
                  <c:v>1</c:v>
                </c:pt>
                <c:pt idx="46846">
                  <c:v>1</c:v>
                </c:pt>
                <c:pt idx="46847">
                  <c:v>1</c:v>
                </c:pt>
                <c:pt idx="46848">
                  <c:v>1</c:v>
                </c:pt>
                <c:pt idx="46849">
                  <c:v>1</c:v>
                </c:pt>
                <c:pt idx="46850">
                  <c:v>0.83333333300000001</c:v>
                </c:pt>
                <c:pt idx="46851">
                  <c:v>1</c:v>
                </c:pt>
                <c:pt idx="46852">
                  <c:v>1</c:v>
                </c:pt>
                <c:pt idx="46853">
                  <c:v>1</c:v>
                </c:pt>
                <c:pt idx="46854">
                  <c:v>0.83333333300000001</c:v>
                </c:pt>
                <c:pt idx="46855">
                  <c:v>1</c:v>
                </c:pt>
                <c:pt idx="46856">
                  <c:v>1</c:v>
                </c:pt>
                <c:pt idx="46857">
                  <c:v>1</c:v>
                </c:pt>
                <c:pt idx="46858">
                  <c:v>1</c:v>
                </c:pt>
                <c:pt idx="46859">
                  <c:v>1</c:v>
                </c:pt>
                <c:pt idx="46860">
                  <c:v>1</c:v>
                </c:pt>
                <c:pt idx="46861">
                  <c:v>1</c:v>
                </c:pt>
                <c:pt idx="46862">
                  <c:v>1</c:v>
                </c:pt>
                <c:pt idx="46863">
                  <c:v>1</c:v>
                </c:pt>
                <c:pt idx="46864">
                  <c:v>1</c:v>
                </c:pt>
                <c:pt idx="46865">
                  <c:v>1</c:v>
                </c:pt>
                <c:pt idx="46866">
                  <c:v>1</c:v>
                </c:pt>
                <c:pt idx="46867">
                  <c:v>1</c:v>
                </c:pt>
                <c:pt idx="46868">
                  <c:v>0.83333333300000001</c:v>
                </c:pt>
                <c:pt idx="46869">
                  <c:v>1</c:v>
                </c:pt>
                <c:pt idx="46870">
                  <c:v>1</c:v>
                </c:pt>
                <c:pt idx="46871">
                  <c:v>1</c:v>
                </c:pt>
                <c:pt idx="46872">
                  <c:v>1</c:v>
                </c:pt>
                <c:pt idx="46873">
                  <c:v>1</c:v>
                </c:pt>
                <c:pt idx="46874">
                  <c:v>1</c:v>
                </c:pt>
                <c:pt idx="46875">
                  <c:v>0.83333333300000001</c:v>
                </c:pt>
                <c:pt idx="46876">
                  <c:v>1</c:v>
                </c:pt>
                <c:pt idx="46877">
                  <c:v>1</c:v>
                </c:pt>
                <c:pt idx="46878">
                  <c:v>1</c:v>
                </c:pt>
                <c:pt idx="46879">
                  <c:v>1</c:v>
                </c:pt>
                <c:pt idx="46880">
                  <c:v>1</c:v>
                </c:pt>
                <c:pt idx="46881">
                  <c:v>1</c:v>
                </c:pt>
                <c:pt idx="46882">
                  <c:v>1</c:v>
                </c:pt>
                <c:pt idx="46883">
                  <c:v>1</c:v>
                </c:pt>
                <c:pt idx="46884">
                  <c:v>1</c:v>
                </c:pt>
                <c:pt idx="46885">
                  <c:v>1</c:v>
                </c:pt>
                <c:pt idx="46886">
                  <c:v>1</c:v>
                </c:pt>
                <c:pt idx="46887">
                  <c:v>1</c:v>
                </c:pt>
                <c:pt idx="46888">
                  <c:v>1</c:v>
                </c:pt>
                <c:pt idx="46889">
                  <c:v>1</c:v>
                </c:pt>
                <c:pt idx="46890">
                  <c:v>1</c:v>
                </c:pt>
                <c:pt idx="46891">
                  <c:v>1</c:v>
                </c:pt>
                <c:pt idx="46892">
                  <c:v>1</c:v>
                </c:pt>
                <c:pt idx="46893">
                  <c:v>1</c:v>
                </c:pt>
                <c:pt idx="46894">
                  <c:v>1</c:v>
                </c:pt>
                <c:pt idx="46895">
                  <c:v>1</c:v>
                </c:pt>
                <c:pt idx="46896">
                  <c:v>1</c:v>
                </c:pt>
                <c:pt idx="46897">
                  <c:v>1</c:v>
                </c:pt>
                <c:pt idx="46898">
                  <c:v>1</c:v>
                </c:pt>
                <c:pt idx="46899">
                  <c:v>1</c:v>
                </c:pt>
                <c:pt idx="46900">
                  <c:v>1</c:v>
                </c:pt>
                <c:pt idx="46901">
                  <c:v>1</c:v>
                </c:pt>
                <c:pt idx="46902">
                  <c:v>1</c:v>
                </c:pt>
                <c:pt idx="46903">
                  <c:v>1</c:v>
                </c:pt>
                <c:pt idx="46904">
                  <c:v>1</c:v>
                </c:pt>
                <c:pt idx="46905">
                  <c:v>1</c:v>
                </c:pt>
                <c:pt idx="46906">
                  <c:v>1</c:v>
                </c:pt>
                <c:pt idx="46907">
                  <c:v>1</c:v>
                </c:pt>
                <c:pt idx="46908">
                  <c:v>1</c:v>
                </c:pt>
                <c:pt idx="46909">
                  <c:v>1</c:v>
                </c:pt>
                <c:pt idx="46910">
                  <c:v>1</c:v>
                </c:pt>
                <c:pt idx="46911">
                  <c:v>1</c:v>
                </c:pt>
                <c:pt idx="46912">
                  <c:v>1</c:v>
                </c:pt>
                <c:pt idx="46913">
                  <c:v>1</c:v>
                </c:pt>
                <c:pt idx="46914">
                  <c:v>1</c:v>
                </c:pt>
                <c:pt idx="46915">
                  <c:v>1</c:v>
                </c:pt>
                <c:pt idx="46916">
                  <c:v>1</c:v>
                </c:pt>
                <c:pt idx="46917">
                  <c:v>1</c:v>
                </c:pt>
                <c:pt idx="46918">
                  <c:v>1</c:v>
                </c:pt>
                <c:pt idx="46919">
                  <c:v>1</c:v>
                </c:pt>
                <c:pt idx="46920">
                  <c:v>0.85714285700000004</c:v>
                </c:pt>
                <c:pt idx="46921">
                  <c:v>1</c:v>
                </c:pt>
                <c:pt idx="46922">
                  <c:v>1</c:v>
                </c:pt>
                <c:pt idx="46923">
                  <c:v>1</c:v>
                </c:pt>
                <c:pt idx="46924">
                  <c:v>0.85714285700000004</c:v>
                </c:pt>
                <c:pt idx="46925">
                  <c:v>1</c:v>
                </c:pt>
                <c:pt idx="46926">
                  <c:v>0.85714285700000004</c:v>
                </c:pt>
                <c:pt idx="46927">
                  <c:v>1</c:v>
                </c:pt>
                <c:pt idx="46928">
                  <c:v>0.85714285700000004</c:v>
                </c:pt>
                <c:pt idx="46929">
                  <c:v>0.85714285700000004</c:v>
                </c:pt>
                <c:pt idx="46930">
                  <c:v>1</c:v>
                </c:pt>
                <c:pt idx="46931">
                  <c:v>1</c:v>
                </c:pt>
                <c:pt idx="46932">
                  <c:v>1</c:v>
                </c:pt>
                <c:pt idx="46933">
                  <c:v>1</c:v>
                </c:pt>
                <c:pt idx="46934">
                  <c:v>1</c:v>
                </c:pt>
                <c:pt idx="46935">
                  <c:v>0.85714285700000004</c:v>
                </c:pt>
                <c:pt idx="46936">
                  <c:v>0.85714285700000004</c:v>
                </c:pt>
                <c:pt idx="46937">
                  <c:v>1</c:v>
                </c:pt>
                <c:pt idx="46938">
                  <c:v>1</c:v>
                </c:pt>
                <c:pt idx="46939">
                  <c:v>1</c:v>
                </c:pt>
                <c:pt idx="46940">
                  <c:v>0.85714285700000004</c:v>
                </c:pt>
                <c:pt idx="46941">
                  <c:v>1</c:v>
                </c:pt>
                <c:pt idx="46942">
                  <c:v>0.71428571399999996</c:v>
                </c:pt>
                <c:pt idx="46943">
                  <c:v>1</c:v>
                </c:pt>
                <c:pt idx="46944">
                  <c:v>1</c:v>
                </c:pt>
                <c:pt idx="46945">
                  <c:v>1</c:v>
                </c:pt>
                <c:pt idx="46946">
                  <c:v>1</c:v>
                </c:pt>
                <c:pt idx="46947">
                  <c:v>1</c:v>
                </c:pt>
                <c:pt idx="46948">
                  <c:v>1</c:v>
                </c:pt>
                <c:pt idx="46949">
                  <c:v>1</c:v>
                </c:pt>
                <c:pt idx="46950">
                  <c:v>1</c:v>
                </c:pt>
                <c:pt idx="46951">
                  <c:v>0.85714285700000004</c:v>
                </c:pt>
                <c:pt idx="46952">
                  <c:v>1</c:v>
                </c:pt>
                <c:pt idx="46953">
                  <c:v>1</c:v>
                </c:pt>
                <c:pt idx="46954">
                  <c:v>1</c:v>
                </c:pt>
                <c:pt idx="46955">
                  <c:v>1</c:v>
                </c:pt>
                <c:pt idx="46956">
                  <c:v>1</c:v>
                </c:pt>
                <c:pt idx="46957">
                  <c:v>1</c:v>
                </c:pt>
                <c:pt idx="46958">
                  <c:v>1</c:v>
                </c:pt>
                <c:pt idx="46959">
                  <c:v>1</c:v>
                </c:pt>
                <c:pt idx="46960">
                  <c:v>0.85714285700000004</c:v>
                </c:pt>
                <c:pt idx="46961">
                  <c:v>1</c:v>
                </c:pt>
                <c:pt idx="46962">
                  <c:v>1</c:v>
                </c:pt>
                <c:pt idx="46963">
                  <c:v>1</c:v>
                </c:pt>
                <c:pt idx="46964">
                  <c:v>1</c:v>
                </c:pt>
                <c:pt idx="46965">
                  <c:v>1</c:v>
                </c:pt>
                <c:pt idx="46966">
                  <c:v>1</c:v>
                </c:pt>
                <c:pt idx="46967">
                  <c:v>1</c:v>
                </c:pt>
                <c:pt idx="46968">
                  <c:v>0.85714285700000004</c:v>
                </c:pt>
                <c:pt idx="46969">
                  <c:v>1</c:v>
                </c:pt>
                <c:pt idx="46970">
                  <c:v>1</c:v>
                </c:pt>
                <c:pt idx="46971">
                  <c:v>1</c:v>
                </c:pt>
                <c:pt idx="46972">
                  <c:v>1</c:v>
                </c:pt>
                <c:pt idx="46973">
                  <c:v>1</c:v>
                </c:pt>
                <c:pt idx="46974">
                  <c:v>1</c:v>
                </c:pt>
                <c:pt idx="46975">
                  <c:v>1</c:v>
                </c:pt>
                <c:pt idx="46976">
                  <c:v>1</c:v>
                </c:pt>
                <c:pt idx="46977">
                  <c:v>0.85714285700000004</c:v>
                </c:pt>
                <c:pt idx="46978">
                  <c:v>1</c:v>
                </c:pt>
                <c:pt idx="46979">
                  <c:v>1</c:v>
                </c:pt>
                <c:pt idx="46980">
                  <c:v>1</c:v>
                </c:pt>
                <c:pt idx="46981">
                  <c:v>1</c:v>
                </c:pt>
                <c:pt idx="46982">
                  <c:v>1</c:v>
                </c:pt>
                <c:pt idx="46983">
                  <c:v>1</c:v>
                </c:pt>
                <c:pt idx="46984">
                  <c:v>1</c:v>
                </c:pt>
                <c:pt idx="46985">
                  <c:v>1</c:v>
                </c:pt>
                <c:pt idx="46986">
                  <c:v>0.85714285700000004</c:v>
                </c:pt>
                <c:pt idx="46987">
                  <c:v>1</c:v>
                </c:pt>
                <c:pt idx="46988">
                  <c:v>1</c:v>
                </c:pt>
                <c:pt idx="46989">
                  <c:v>0.85714285700000004</c:v>
                </c:pt>
                <c:pt idx="46990">
                  <c:v>1</c:v>
                </c:pt>
                <c:pt idx="46991">
                  <c:v>1</c:v>
                </c:pt>
                <c:pt idx="46992">
                  <c:v>1</c:v>
                </c:pt>
                <c:pt idx="46993">
                  <c:v>1</c:v>
                </c:pt>
                <c:pt idx="46994">
                  <c:v>1</c:v>
                </c:pt>
                <c:pt idx="46995">
                  <c:v>1</c:v>
                </c:pt>
                <c:pt idx="46996">
                  <c:v>1</c:v>
                </c:pt>
                <c:pt idx="46997">
                  <c:v>1</c:v>
                </c:pt>
                <c:pt idx="46998">
                  <c:v>0.85714285700000004</c:v>
                </c:pt>
                <c:pt idx="46999">
                  <c:v>0.85714285700000004</c:v>
                </c:pt>
                <c:pt idx="47000">
                  <c:v>1</c:v>
                </c:pt>
                <c:pt idx="47001">
                  <c:v>1</c:v>
                </c:pt>
                <c:pt idx="47002">
                  <c:v>1</c:v>
                </c:pt>
                <c:pt idx="47003">
                  <c:v>1</c:v>
                </c:pt>
                <c:pt idx="47004">
                  <c:v>1</c:v>
                </c:pt>
                <c:pt idx="47005">
                  <c:v>1</c:v>
                </c:pt>
                <c:pt idx="47006">
                  <c:v>1</c:v>
                </c:pt>
                <c:pt idx="47007">
                  <c:v>1</c:v>
                </c:pt>
                <c:pt idx="47008">
                  <c:v>1</c:v>
                </c:pt>
                <c:pt idx="47009">
                  <c:v>1</c:v>
                </c:pt>
                <c:pt idx="47010">
                  <c:v>1</c:v>
                </c:pt>
                <c:pt idx="47011">
                  <c:v>1</c:v>
                </c:pt>
                <c:pt idx="47012">
                  <c:v>1</c:v>
                </c:pt>
                <c:pt idx="47013">
                  <c:v>1</c:v>
                </c:pt>
                <c:pt idx="47014">
                  <c:v>1</c:v>
                </c:pt>
                <c:pt idx="47015">
                  <c:v>1</c:v>
                </c:pt>
                <c:pt idx="47016">
                  <c:v>1</c:v>
                </c:pt>
                <c:pt idx="47017">
                  <c:v>1</c:v>
                </c:pt>
                <c:pt idx="47018">
                  <c:v>1</c:v>
                </c:pt>
                <c:pt idx="47019">
                  <c:v>1</c:v>
                </c:pt>
                <c:pt idx="47020">
                  <c:v>1</c:v>
                </c:pt>
                <c:pt idx="47021">
                  <c:v>1</c:v>
                </c:pt>
                <c:pt idx="47022">
                  <c:v>1</c:v>
                </c:pt>
                <c:pt idx="47023">
                  <c:v>1</c:v>
                </c:pt>
                <c:pt idx="47024">
                  <c:v>0.85714285700000004</c:v>
                </c:pt>
                <c:pt idx="47025">
                  <c:v>1</c:v>
                </c:pt>
                <c:pt idx="47026">
                  <c:v>1</c:v>
                </c:pt>
                <c:pt idx="47027">
                  <c:v>1</c:v>
                </c:pt>
                <c:pt idx="47028">
                  <c:v>1</c:v>
                </c:pt>
                <c:pt idx="47029">
                  <c:v>1</c:v>
                </c:pt>
                <c:pt idx="47030">
                  <c:v>1</c:v>
                </c:pt>
                <c:pt idx="47031">
                  <c:v>1</c:v>
                </c:pt>
                <c:pt idx="47032">
                  <c:v>1</c:v>
                </c:pt>
                <c:pt idx="47033">
                  <c:v>1</c:v>
                </c:pt>
                <c:pt idx="47034">
                  <c:v>1</c:v>
                </c:pt>
                <c:pt idx="47035">
                  <c:v>1</c:v>
                </c:pt>
                <c:pt idx="47036">
                  <c:v>1</c:v>
                </c:pt>
                <c:pt idx="47037">
                  <c:v>1</c:v>
                </c:pt>
                <c:pt idx="47038">
                  <c:v>1</c:v>
                </c:pt>
                <c:pt idx="47039">
                  <c:v>1</c:v>
                </c:pt>
                <c:pt idx="47040">
                  <c:v>1</c:v>
                </c:pt>
                <c:pt idx="47041">
                  <c:v>1</c:v>
                </c:pt>
                <c:pt idx="47042">
                  <c:v>1</c:v>
                </c:pt>
                <c:pt idx="47043">
                  <c:v>1</c:v>
                </c:pt>
                <c:pt idx="47044">
                  <c:v>1</c:v>
                </c:pt>
                <c:pt idx="47045">
                  <c:v>1</c:v>
                </c:pt>
                <c:pt idx="47046">
                  <c:v>1</c:v>
                </c:pt>
                <c:pt idx="47047">
                  <c:v>1</c:v>
                </c:pt>
                <c:pt idx="47048">
                  <c:v>1</c:v>
                </c:pt>
                <c:pt idx="47049">
                  <c:v>1</c:v>
                </c:pt>
                <c:pt idx="47050">
                  <c:v>1</c:v>
                </c:pt>
                <c:pt idx="47051">
                  <c:v>1</c:v>
                </c:pt>
                <c:pt idx="47052">
                  <c:v>1</c:v>
                </c:pt>
                <c:pt idx="47053">
                  <c:v>1</c:v>
                </c:pt>
                <c:pt idx="47054">
                  <c:v>1</c:v>
                </c:pt>
                <c:pt idx="47055">
                  <c:v>1</c:v>
                </c:pt>
                <c:pt idx="47056">
                  <c:v>1</c:v>
                </c:pt>
                <c:pt idx="47057">
                  <c:v>1</c:v>
                </c:pt>
                <c:pt idx="47058">
                  <c:v>1</c:v>
                </c:pt>
                <c:pt idx="47059">
                  <c:v>1</c:v>
                </c:pt>
                <c:pt idx="47060">
                  <c:v>1</c:v>
                </c:pt>
                <c:pt idx="47061">
                  <c:v>1</c:v>
                </c:pt>
                <c:pt idx="47062">
                  <c:v>1</c:v>
                </c:pt>
                <c:pt idx="47063">
                  <c:v>1</c:v>
                </c:pt>
                <c:pt idx="47064">
                  <c:v>1</c:v>
                </c:pt>
                <c:pt idx="47065">
                  <c:v>1</c:v>
                </c:pt>
                <c:pt idx="47066">
                  <c:v>1</c:v>
                </c:pt>
                <c:pt idx="47067">
                  <c:v>1</c:v>
                </c:pt>
                <c:pt idx="47068">
                  <c:v>1</c:v>
                </c:pt>
                <c:pt idx="47069">
                  <c:v>1</c:v>
                </c:pt>
                <c:pt idx="47070">
                  <c:v>1</c:v>
                </c:pt>
                <c:pt idx="47071">
                  <c:v>1</c:v>
                </c:pt>
                <c:pt idx="47072">
                  <c:v>1</c:v>
                </c:pt>
                <c:pt idx="47073">
                  <c:v>1</c:v>
                </c:pt>
                <c:pt idx="47074">
                  <c:v>1</c:v>
                </c:pt>
                <c:pt idx="47075">
                  <c:v>1</c:v>
                </c:pt>
                <c:pt idx="47076">
                  <c:v>1</c:v>
                </c:pt>
                <c:pt idx="47077">
                  <c:v>1</c:v>
                </c:pt>
                <c:pt idx="47078">
                  <c:v>1</c:v>
                </c:pt>
                <c:pt idx="47079">
                  <c:v>1</c:v>
                </c:pt>
                <c:pt idx="47080">
                  <c:v>1</c:v>
                </c:pt>
                <c:pt idx="47081">
                  <c:v>1</c:v>
                </c:pt>
                <c:pt idx="47082">
                  <c:v>1</c:v>
                </c:pt>
                <c:pt idx="47083">
                  <c:v>1</c:v>
                </c:pt>
                <c:pt idx="47084">
                  <c:v>1</c:v>
                </c:pt>
                <c:pt idx="47085">
                  <c:v>1</c:v>
                </c:pt>
                <c:pt idx="47086">
                  <c:v>1</c:v>
                </c:pt>
                <c:pt idx="47087">
                  <c:v>1</c:v>
                </c:pt>
                <c:pt idx="47088">
                  <c:v>1</c:v>
                </c:pt>
                <c:pt idx="47089">
                  <c:v>1</c:v>
                </c:pt>
                <c:pt idx="47090">
                  <c:v>0.85714285700000004</c:v>
                </c:pt>
                <c:pt idx="47091">
                  <c:v>1</c:v>
                </c:pt>
                <c:pt idx="47092">
                  <c:v>1</c:v>
                </c:pt>
                <c:pt idx="47093">
                  <c:v>1</c:v>
                </c:pt>
                <c:pt idx="47094">
                  <c:v>1</c:v>
                </c:pt>
                <c:pt idx="47095">
                  <c:v>1</c:v>
                </c:pt>
                <c:pt idx="47096">
                  <c:v>1</c:v>
                </c:pt>
                <c:pt idx="47097">
                  <c:v>1</c:v>
                </c:pt>
                <c:pt idx="47098">
                  <c:v>1</c:v>
                </c:pt>
                <c:pt idx="47099">
                  <c:v>1</c:v>
                </c:pt>
                <c:pt idx="47100">
                  <c:v>1</c:v>
                </c:pt>
                <c:pt idx="47101">
                  <c:v>1</c:v>
                </c:pt>
                <c:pt idx="47102">
                  <c:v>1</c:v>
                </c:pt>
                <c:pt idx="47103">
                  <c:v>1</c:v>
                </c:pt>
                <c:pt idx="47104">
                  <c:v>1</c:v>
                </c:pt>
                <c:pt idx="47105">
                  <c:v>1</c:v>
                </c:pt>
                <c:pt idx="47106">
                  <c:v>1</c:v>
                </c:pt>
                <c:pt idx="47107">
                  <c:v>1</c:v>
                </c:pt>
                <c:pt idx="47108">
                  <c:v>1</c:v>
                </c:pt>
                <c:pt idx="47109">
                  <c:v>1</c:v>
                </c:pt>
                <c:pt idx="47110">
                  <c:v>1</c:v>
                </c:pt>
                <c:pt idx="47111">
                  <c:v>1</c:v>
                </c:pt>
                <c:pt idx="47112">
                  <c:v>1</c:v>
                </c:pt>
                <c:pt idx="47113">
                  <c:v>1</c:v>
                </c:pt>
                <c:pt idx="47114">
                  <c:v>1</c:v>
                </c:pt>
                <c:pt idx="47115">
                  <c:v>1</c:v>
                </c:pt>
                <c:pt idx="47116">
                  <c:v>1</c:v>
                </c:pt>
                <c:pt idx="47117">
                  <c:v>1</c:v>
                </c:pt>
                <c:pt idx="47118">
                  <c:v>1</c:v>
                </c:pt>
                <c:pt idx="47119">
                  <c:v>1</c:v>
                </c:pt>
                <c:pt idx="47120">
                  <c:v>1</c:v>
                </c:pt>
                <c:pt idx="47121">
                  <c:v>1</c:v>
                </c:pt>
                <c:pt idx="47122">
                  <c:v>1</c:v>
                </c:pt>
                <c:pt idx="47123">
                  <c:v>1</c:v>
                </c:pt>
                <c:pt idx="47124">
                  <c:v>1</c:v>
                </c:pt>
                <c:pt idx="47125">
                  <c:v>1</c:v>
                </c:pt>
                <c:pt idx="47126">
                  <c:v>1</c:v>
                </c:pt>
                <c:pt idx="47127">
                  <c:v>1</c:v>
                </c:pt>
                <c:pt idx="47128">
                  <c:v>1</c:v>
                </c:pt>
                <c:pt idx="47129">
                  <c:v>1</c:v>
                </c:pt>
                <c:pt idx="47130">
                  <c:v>0.85714285700000004</c:v>
                </c:pt>
                <c:pt idx="47131">
                  <c:v>1</c:v>
                </c:pt>
                <c:pt idx="47132">
                  <c:v>1</c:v>
                </c:pt>
                <c:pt idx="47133">
                  <c:v>1</c:v>
                </c:pt>
                <c:pt idx="47134">
                  <c:v>1</c:v>
                </c:pt>
                <c:pt idx="47135">
                  <c:v>1</c:v>
                </c:pt>
                <c:pt idx="47136">
                  <c:v>1</c:v>
                </c:pt>
                <c:pt idx="47137">
                  <c:v>1</c:v>
                </c:pt>
                <c:pt idx="47138">
                  <c:v>1</c:v>
                </c:pt>
                <c:pt idx="47139">
                  <c:v>1</c:v>
                </c:pt>
                <c:pt idx="47140">
                  <c:v>0.571428571</c:v>
                </c:pt>
                <c:pt idx="47141">
                  <c:v>1</c:v>
                </c:pt>
                <c:pt idx="47142">
                  <c:v>1</c:v>
                </c:pt>
                <c:pt idx="47143">
                  <c:v>1</c:v>
                </c:pt>
                <c:pt idx="47144">
                  <c:v>1</c:v>
                </c:pt>
                <c:pt idx="47145">
                  <c:v>1</c:v>
                </c:pt>
                <c:pt idx="47146">
                  <c:v>1</c:v>
                </c:pt>
                <c:pt idx="47147">
                  <c:v>1</c:v>
                </c:pt>
                <c:pt idx="47148">
                  <c:v>1</c:v>
                </c:pt>
                <c:pt idx="47149">
                  <c:v>0.85714285700000004</c:v>
                </c:pt>
                <c:pt idx="47150">
                  <c:v>1</c:v>
                </c:pt>
                <c:pt idx="47151">
                  <c:v>1</c:v>
                </c:pt>
                <c:pt idx="47152">
                  <c:v>1</c:v>
                </c:pt>
                <c:pt idx="47153">
                  <c:v>0.428571429</c:v>
                </c:pt>
                <c:pt idx="47154">
                  <c:v>1</c:v>
                </c:pt>
                <c:pt idx="47155">
                  <c:v>0.85714285700000004</c:v>
                </c:pt>
                <c:pt idx="47156">
                  <c:v>0.85714285700000004</c:v>
                </c:pt>
                <c:pt idx="47157">
                  <c:v>1</c:v>
                </c:pt>
                <c:pt idx="47158">
                  <c:v>1</c:v>
                </c:pt>
                <c:pt idx="47159">
                  <c:v>1</c:v>
                </c:pt>
                <c:pt idx="47160">
                  <c:v>1</c:v>
                </c:pt>
                <c:pt idx="47161">
                  <c:v>1</c:v>
                </c:pt>
                <c:pt idx="47162">
                  <c:v>1</c:v>
                </c:pt>
                <c:pt idx="47163">
                  <c:v>1</c:v>
                </c:pt>
                <c:pt idx="47164">
                  <c:v>1</c:v>
                </c:pt>
                <c:pt idx="47165">
                  <c:v>1</c:v>
                </c:pt>
                <c:pt idx="47166">
                  <c:v>1</c:v>
                </c:pt>
                <c:pt idx="47167">
                  <c:v>1</c:v>
                </c:pt>
                <c:pt idx="47168">
                  <c:v>1</c:v>
                </c:pt>
                <c:pt idx="47169">
                  <c:v>1</c:v>
                </c:pt>
                <c:pt idx="47170">
                  <c:v>1</c:v>
                </c:pt>
                <c:pt idx="47171">
                  <c:v>1</c:v>
                </c:pt>
                <c:pt idx="47172">
                  <c:v>1</c:v>
                </c:pt>
                <c:pt idx="47173">
                  <c:v>1</c:v>
                </c:pt>
                <c:pt idx="47174">
                  <c:v>1</c:v>
                </c:pt>
                <c:pt idx="47175">
                  <c:v>1</c:v>
                </c:pt>
                <c:pt idx="47176">
                  <c:v>1</c:v>
                </c:pt>
                <c:pt idx="47177">
                  <c:v>1</c:v>
                </c:pt>
                <c:pt idx="47178">
                  <c:v>1</c:v>
                </c:pt>
                <c:pt idx="47179">
                  <c:v>1</c:v>
                </c:pt>
                <c:pt idx="47180">
                  <c:v>1</c:v>
                </c:pt>
                <c:pt idx="47181">
                  <c:v>1</c:v>
                </c:pt>
                <c:pt idx="47182">
                  <c:v>1</c:v>
                </c:pt>
                <c:pt idx="47183">
                  <c:v>1</c:v>
                </c:pt>
                <c:pt idx="47184">
                  <c:v>1</c:v>
                </c:pt>
                <c:pt idx="47185">
                  <c:v>1</c:v>
                </c:pt>
                <c:pt idx="47186">
                  <c:v>1</c:v>
                </c:pt>
                <c:pt idx="47187">
                  <c:v>1</c:v>
                </c:pt>
                <c:pt idx="47188">
                  <c:v>1</c:v>
                </c:pt>
                <c:pt idx="47189">
                  <c:v>1</c:v>
                </c:pt>
                <c:pt idx="47190">
                  <c:v>1</c:v>
                </c:pt>
                <c:pt idx="47191">
                  <c:v>1</c:v>
                </c:pt>
                <c:pt idx="47192">
                  <c:v>1</c:v>
                </c:pt>
                <c:pt idx="47193">
                  <c:v>1</c:v>
                </c:pt>
                <c:pt idx="47194">
                  <c:v>1</c:v>
                </c:pt>
                <c:pt idx="47195">
                  <c:v>1</c:v>
                </c:pt>
                <c:pt idx="47196">
                  <c:v>1</c:v>
                </c:pt>
                <c:pt idx="47197">
                  <c:v>1</c:v>
                </c:pt>
                <c:pt idx="47198">
                  <c:v>1</c:v>
                </c:pt>
                <c:pt idx="47199">
                  <c:v>1</c:v>
                </c:pt>
                <c:pt idx="47200">
                  <c:v>1</c:v>
                </c:pt>
                <c:pt idx="47201">
                  <c:v>1</c:v>
                </c:pt>
                <c:pt idx="47202">
                  <c:v>1</c:v>
                </c:pt>
                <c:pt idx="47203">
                  <c:v>1</c:v>
                </c:pt>
                <c:pt idx="47204">
                  <c:v>1</c:v>
                </c:pt>
                <c:pt idx="47205">
                  <c:v>1</c:v>
                </c:pt>
                <c:pt idx="47206">
                  <c:v>1</c:v>
                </c:pt>
                <c:pt idx="47207">
                  <c:v>1</c:v>
                </c:pt>
                <c:pt idx="47208">
                  <c:v>1</c:v>
                </c:pt>
                <c:pt idx="47209">
                  <c:v>1</c:v>
                </c:pt>
                <c:pt idx="47210">
                  <c:v>1</c:v>
                </c:pt>
                <c:pt idx="47211">
                  <c:v>1</c:v>
                </c:pt>
                <c:pt idx="47212">
                  <c:v>1</c:v>
                </c:pt>
                <c:pt idx="47213">
                  <c:v>0.71428571399999996</c:v>
                </c:pt>
                <c:pt idx="47214">
                  <c:v>0.85714285700000004</c:v>
                </c:pt>
                <c:pt idx="47215">
                  <c:v>1</c:v>
                </c:pt>
                <c:pt idx="47216">
                  <c:v>1</c:v>
                </c:pt>
                <c:pt idx="47217">
                  <c:v>1</c:v>
                </c:pt>
                <c:pt idx="47218">
                  <c:v>1</c:v>
                </c:pt>
                <c:pt idx="47219">
                  <c:v>0.85714285700000004</c:v>
                </c:pt>
                <c:pt idx="47220">
                  <c:v>1</c:v>
                </c:pt>
                <c:pt idx="47221">
                  <c:v>1</c:v>
                </c:pt>
                <c:pt idx="47222">
                  <c:v>1</c:v>
                </c:pt>
                <c:pt idx="47223">
                  <c:v>1</c:v>
                </c:pt>
                <c:pt idx="47224">
                  <c:v>1</c:v>
                </c:pt>
                <c:pt idx="47225">
                  <c:v>1</c:v>
                </c:pt>
                <c:pt idx="47226">
                  <c:v>1</c:v>
                </c:pt>
                <c:pt idx="47227">
                  <c:v>1</c:v>
                </c:pt>
                <c:pt idx="47228">
                  <c:v>1</c:v>
                </c:pt>
                <c:pt idx="47229">
                  <c:v>1</c:v>
                </c:pt>
                <c:pt idx="47230">
                  <c:v>1</c:v>
                </c:pt>
                <c:pt idx="47231">
                  <c:v>1</c:v>
                </c:pt>
                <c:pt idx="47232">
                  <c:v>1</c:v>
                </c:pt>
                <c:pt idx="47233">
                  <c:v>1</c:v>
                </c:pt>
                <c:pt idx="47234">
                  <c:v>1</c:v>
                </c:pt>
                <c:pt idx="47235">
                  <c:v>1</c:v>
                </c:pt>
                <c:pt idx="47236">
                  <c:v>1</c:v>
                </c:pt>
                <c:pt idx="47237">
                  <c:v>1</c:v>
                </c:pt>
                <c:pt idx="47238">
                  <c:v>1</c:v>
                </c:pt>
                <c:pt idx="47239">
                  <c:v>1</c:v>
                </c:pt>
                <c:pt idx="47240">
                  <c:v>1</c:v>
                </c:pt>
                <c:pt idx="47241">
                  <c:v>1</c:v>
                </c:pt>
                <c:pt idx="47242">
                  <c:v>1</c:v>
                </c:pt>
                <c:pt idx="47243">
                  <c:v>1</c:v>
                </c:pt>
                <c:pt idx="47244">
                  <c:v>1</c:v>
                </c:pt>
                <c:pt idx="47245">
                  <c:v>1</c:v>
                </c:pt>
                <c:pt idx="47246">
                  <c:v>1</c:v>
                </c:pt>
                <c:pt idx="47247">
                  <c:v>1</c:v>
                </c:pt>
                <c:pt idx="47248">
                  <c:v>1</c:v>
                </c:pt>
                <c:pt idx="47249">
                  <c:v>1</c:v>
                </c:pt>
                <c:pt idx="47250">
                  <c:v>1</c:v>
                </c:pt>
                <c:pt idx="47251">
                  <c:v>1</c:v>
                </c:pt>
                <c:pt idx="47252">
                  <c:v>1</c:v>
                </c:pt>
                <c:pt idx="47253">
                  <c:v>1</c:v>
                </c:pt>
                <c:pt idx="47254">
                  <c:v>1</c:v>
                </c:pt>
                <c:pt idx="47255">
                  <c:v>1</c:v>
                </c:pt>
                <c:pt idx="47256">
                  <c:v>0.85714285700000004</c:v>
                </c:pt>
                <c:pt idx="47257">
                  <c:v>1</c:v>
                </c:pt>
                <c:pt idx="47258">
                  <c:v>1</c:v>
                </c:pt>
                <c:pt idx="47259">
                  <c:v>1</c:v>
                </c:pt>
                <c:pt idx="47260">
                  <c:v>1</c:v>
                </c:pt>
                <c:pt idx="47261">
                  <c:v>1</c:v>
                </c:pt>
                <c:pt idx="47262">
                  <c:v>1</c:v>
                </c:pt>
                <c:pt idx="47263">
                  <c:v>1</c:v>
                </c:pt>
                <c:pt idx="47264">
                  <c:v>1</c:v>
                </c:pt>
                <c:pt idx="47265">
                  <c:v>1</c:v>
                </c:pt>
                <c:pt idx="47266">
                  <c:v>1</c:v>
                </c:pt>
                <c:pt idx="47267">
                  <c:v>1</c:v>
                </c:pt>
                <c:pt idx="47268">
                  <c:v>0.85714285700000004</c:v>
                </c:pt>
                <c:pt idx="47269">
                  <c:v>1</c:v>
                </c:pt>
                <c:pt idx="47270">
                  <c:v>1</c:v>
                </c:pt>
                <c:pt idx="47271">
                  <c:v>1</c:v>
                </c:pt>
                <c:pt idx="47272">
                  <c:v>1</c:v>
                </c:pt>
                <c:pt idx="47273">
                  <c:v>1</c:v>
                </c:pt>
                <c:pt idx="47274">
                  <c:v>1</c:v>
                </c:pt>
                <c:pt idx="47275">
                  <c:v>1</c:v>
                </c:pt>
                <c:pt idx="47276">
                  <c:v>1</c:v>
                </c:pt>
                <c:pt idx="47277">
                  <c:v>1</c:v>
                </c:pt>
                <c:pt idx="47278">
                  <c:v>1</c:v>
                </c:pt>
                <c:pt idx="47279">
                  <c:v>1</c:v>
                </c:pt>
                <c:pt idx="47280">
                  <c:v>1</c:v>
                </c:pt>
                <c:pt idx="47281">
                  <c:v>1</c:v>
                </c:pt>
                <c:pt idx="47282">
                  <c:v>1</c:v>
                </c:pt>
                <c:pt idx="47283">
                  <c:v>1</c:v>
                </c:pt>
                <c:pt idx="47284">
                  <c:v>1</c:v>
                </c:pt>
                <c:pt idx="47285">
                  <c:v>1</c:v>
                </c:pt>
                <c:pt idx="47286">
                  <c:v>1</c:v>
                </c:pt>
                <c:pt idx="47287">
                  <c:v>1</c:v>
                </c:pt>
                <c:pt idx="47288">
                  <c:v>1</c:v>
                </c:pt>
                <c:pt idx="47289">
                  <c:v>1</c:v>
                </c:pt>
                <c:pt idx="47290">
                  <c:v>1</c:v>
                </c:pt>
                <c:pt idx="47291">
                  <c:v>1</c:v>
                </c:pt>
                <c:pt idx="47292">
                  <c:v>1</c:v>
                </c:pt>
                <c:pt idx="47293">
                  <c:v>1</c:v>
                </c:pt>
                <c:pt idx="47294">
                  <c:v>1</c:v>
                </c:pt>
                <c:pt idx="47295">
                  <c:v>1</c:v>
                </c:pt>
                <c:pt idx="47296">
                  <c:v>1</c:v>
                </c:pt>
                <c:pt idx="47297">
                  <c:v>1</c:v>
                </c:pt>
                <c:pt idx="47298">
                  <c:v>1</c:v>
                </c:pt>
                <c:pt idx="47299">
                  <c:v>1</c:v>
                </c:pt>
                <c:pt idx="47300">
                  <c:v>1</c:v>
                </c:pt>
                <c:pt idx="47301">
                  <c:v>1</c:v>
                </c:pt>
                <c:pt idx="47302">
                  <c:v>1</c:v>
                </c:pt>
                <c:pt idx="47303">
                  <c:v>1</c:v>
                </c:pt>
                <c:pt idx="47304">
                  <c:v>1</c:v>
                </c:pt>
                <c:pt idx="47305">
                  <c:v>1</c:v>
                </c:pt>
                <c:pt idx="47306">
                  <c:v>1</c:v>
                </c:pt>
                <c:pt idx="47307">
                  <c:v>1</c:v>
                </c:pt>
                <c:pt idx="47308">
                  <c:v>0.85714285700000004</c:v>
                </c:pt>
                <c:pt idx="47309">
                  <c:v>1</c:v>
                </c:pt>
                <c:pt idx="47310">
                  <c:v>1</c:v>
                </c:pt>
                <c:pt idx="47311">
                  <c:v>1</c:v>
                </c:pt>
                <c:pt idx="47312">
                  <c:v>1</c:v>
                </c:pt>
                <c:pt idx="47313">
                  <c:v>1</c:v>
                </c:pt>
                <c:pt idx="47314">
                  <c:v>1</c:v>
                </c:pt>
                <c:pt idx="47315">
                  <c:v>1</c:v>
                </c:pt>
                <c:pt idx="47316">
                  <c:v>1</c:v>
                </c:pt>
                <c:pt idx="47317">
                  <c:v>1</c:v>
                </c:pt>
                <c:pt idx="47318">
                  <c:v>1</c:v>
                </c:pt>
                <c:pt idx="47319">
                  <c:v>1</c:v>
                </c:pt>
                <c:pt idx="47320">
                  <c:v>1</c:v>
                </c:pt>
                <c:pt idx="47321">
                  <c:v>1</c:v>
                </c:pt>
                <c:pt idx="47322">
                  <c:v>1</c:v>
                </c:pt>
                <c:pt idx="47323">
                  <c:v>1</c:v>
                </c:pt>
                <c:pt idx="47324">
                  <c:v>1</c:v>
                </c:pt>
                <c:pt idx="47325">
                  <c:v>1</c:v>
                </c:pt>
                <c:pt idx="47326">
                  <c:v>1</c:v>
                </c:pt>
                <c:pt idx="47327">
                  <c:v>0.85714285700000004</c:v>
                </c:pt>
                <c:pt idx="47328">
                  <c:v>1</c:v>
                </c:pt>
                <c:pt idx="47329">
                  <c:v>1</c:v>
                </c:pt>
                <c:pt idx="47330">
                  <c:v>1</c:v>
                </c:pt>
                <c:pt idx="47331">
                  <c:v>1</c:v>
                </c:pt>
                <c:pt idx="47332">
                  <c:v>1</c:v>
                </c:pt>
                <c:pt idx="47333">
                  <c:v>1</c:v>
                </c:pt>
                <c:pt idx="47334">
                  <c:v>1</c:v>
                </c:pt>
                <c:pt idx="47335">
                  <c:v>1</c:v>
                </c:pt>
                <c:pt idx="47336">
                  <c:v>1</c:v>
                </c:pt>
                <c:pt idx="47337">
                  <c:v>1</c:v>
                </c:pt>
                <c:pt idx="47338">
                  <c:v>1</c:v>
                </c:pt>
                <c:pt idx="47339">
                  <c:v>1</c:v>
                </c:pt>
                <c:pt idx="47340">
                  <c:v>1</c:v>
                </c:pt>
                <c:pt idx="47341">
                  <c:v>1</c:v>
                </c:pt>
                <c:pt idx="47342">
                  <c:v>1</c:v>
                </c:pt>
                <c:pt idx="47343">
                  <c:v>1</c:v>
                </c:pt>
                <c:pt idx="47344">
                  <c:v>1</c:v>
                </c:pt>
                <c:pt idx="47345">
                  <c:v>1</c:v>
                </c:pt>
                <c:pt idx="47346">
                  <c:v>1</c:v>
                </c:pt>
                <c:pt idx="47347">
                  <c:v>1</c:v>
                </c:pt>
                <c:pt idx="47348">
                  <c:v>1</c:v>
                </c:pt>
                <c:pt idx="47349">
                  <c:v>1</c:v>
                </c:pt>
                <c:pt idx="47350">
                  <c:v>1</c:v>
                </c:pt>
                <c:pt idx="47351">
                  <c:v>1</c:v>
                </c:pt>
                <c:pt idx="47352">
                  <c:v>1</c:v>
                </c:pt>
                <c:pt idx="47353">
                  <c:v>1</c:v>
                </c:pt>
                <c:pt idx="47354">
                  <c:v>1</c:v>
                </c:pt>
                <c:pt idx="47355">
                  <c:v>1</c:v>
                </c:pt>
                <c:pt idx="47356">
                  <c:v>1</c:v>
                </c:pt>
                <c:pt idx="47357">
                  <c:v>1</c:v>
                </c:pt>
                <c:pt idx="47358">
                  <c:v>1</c:v>
                </c:pt>
                <c:pt idx="47359">
                  <c:v>1</c:v>
                </c:pt>
                <c:pt idx="47360">
                  <c:v>1</c:v>
                </c:pt>
                <c:pt idx="47361">
                  <c:v>1</c:v>
                </c:pt>
                <c:pt idx="47362">
                  <c:v>1</c:v>
                </c:pt>
                <c:pt idx="47363">
                  <c:v>1</c:v>
                </c:pt>
                <c:pt idx="47364">
                  <c:v>1</c:v>
                </c:pt>
                <c:pt idx="47365">
                  <c:v>1</c:v>
                </c:pt>
                <c:pt idx="47366">
                  <c:v>1</c:v>
                </c:pt>
                <c:pt idx="47367">
                  <c:v>1</c:v>
                </c:pt>
                <c:pt idx="47368">
                  <c:v>1</c:v>
                </c:pt>
                <c:pt idx="47369">
                  <c:v>1</c:v>
                </c:pt>
                <c:pt idx="47370">
                  <c:v>1</c:v>
                </c:pt>
                <c:pt idx="47371">
                  <c:v>1</c:v>
                </c:pt>
                <c:pt idx="47372">
                  <c:v>1</c:v>
                </c:pt>
                <c:pt idx="47373">
                  <c:v>1</c:v>
                </c:pt>
                <c:pt idx="47374">
                  <c:v>1</c:v>
                </c:pt>
                <c:pt idx="47375">
                  <c:v>1</c:v>
                </c:pt>
                <c:pt idx="47376">
                  <c:v>1</c:v>
                </c:pt>
                <c:pt idx="47377">
                  <c:v>1</c:v>
                </c:pt>
                <c:pt idx="47378">
                  <c:v>1</c:v>
                </c:pt>
                <c:pt idx="47379">
                  <c:v>1</c:v>
                </c:pt>
                <c:pt idx="47380">
                  <c:v>1</c:v>
                </c:pt>
                <c:pt idx="47381">
                  <c:v>1</c:v>
                </c:pt>
                <c:pt idx="47382">
                  <c:v>1</c:v>
                </c:pt>
                <c:pt idx="47383">
                  <c:v>1</c:v>
                </c:pt>
                <c:pt idx="47384">
                  <c:v>1</c:v>
                </c:pt>
                <c:pt idx="47385">
                  <c:v>1</c:v>
                </c:pt>
                <c:pt idx="47386">
                  <c:v>1</c:v>
                </c:pt>
                <c:pt idx="47387">
                  <c:v>1</c:v>
                </c:pt>
                <c:pt idx="47388">
                  <c:v>1</c:v>
                </c:pt>
                <c:pt idx="47389">
                  <c:v>1</c:v>
                </c:pt>
                <c:pt idx="47390">
                  <c:v>0.85714285700000004</c:v>
                </c:pt>
                <c:pt idx="47391">
                  <c:v>1</c:v>
                </c:pt>
                <c:pt idx="47392">
                  <c:v>1</c:v>
                </c:pt>
                <c:pt idx="47393">
                  <c:v>1</c:v>
                </c:pt>
                <c:pt idx="47394">
                  <c:v>1</c:v>
                </c:pt>
                <c:pt idx="47395">
                  <c:v>1</c:v>
                </c:pt>
                <c:pt idx="47396">
                  <c:v>1</c:v>
                </c:pt>
                <c:pt idx="47397">
                  <c:v>1</c:v>
                </c:pt>
                <c:pt idx="47398">
                  <c:v>1</c:v>
                </c:pt>
                <c:pt idx="47399">
                  <c:v>1</c:v>
                </c:pt>
                <c:pt idx="47400">
                  <c:v>1</c:v>
                </c:pt>
                <c:pt idx="47401">
                  <c:v>1</c:v>
                </c:pt>
                <c:pt idx="47402">
                  <c:v>1</c:v>
                </c:pt>
                <c:pt idx="47403">
                  <c:v>1</c:v>
                </c:pt>
                <c:pt idx="47404">
                  <c:v>1</c:v>
                </c:pt>
                <c:pt idx="47405">
                  <c:v>1</c:v>
                </c:pt>
                <c:pt idx="47406">
                  <c:v>1</c:v>
                </c:pt>
                <c:pt idx="47407">
                  <c:v>1</c:v>
                </c:pt>
                <c:pt idx="47408">
                  <c:v>1</c:v>
                </c:pt>
                <c:pt idx="47409">
                  <c:v>1</c:v>
                </c:pt>
                <c:pt idx="47410">
                  <c:v>1</c:v>
                </c:pt>
                <c:pt idx="47411">
                  <c:v>1</c:v>
                </c:pt>
                <c:pt idx="47412">
                  <c:v>1</c:v>
                </c:pt>
                <c:pt idx="47413">
                  <c:v>1</c:v>
                </c:pt>
                <c:pt idx="47414">
                  <c:v>0.85714285700000004</c:v>
                </c:pt>
                <c:pt idx="47415">
                  <c:v>1</c:v>
                </c:pt>
                <c:pt idx="47416">
                  <c:v>1</c:v>
                </c:pt>
                <c:pt idx="47417">
                  <c:v>1</c:v>
                </c:pt>
                <c:pt idx="47418">
                  <c:v>1</c:v>
                </c:pt>
                <c:pt idx="47419">
                  <c:v>1</c:v>
                </c:pt>
                <c:pt idx="47420">
                  <c:v>1</c:v>
                </c:pt>
                <c:pt idx="47421">
                  <c:v>1</c:v>
                </c:pt>
                <c:pt idx="47422">
                  <c:v>1</c:v>
                </c:pt>
                <c:pt idx="47423">
                  <c:v>1</c:v>
                </c:pt>
                <c:pt idx="47424">
                  <c:v>1</c:v>
                </c:pt>
                <c:pt idx="47425">
                  <c:v>1</c:v>
                </c:pt>
                <c:pt idx="47426">
                  <c:v>1</c:v>
                </c:pt>
                <c:pt idx="47427">
                  <c:v>1</c:v>
                </c:pt>
                <c:pt idx="47428">
                  <c:v>0.85714285700000004</c:v>
                </c:pt>
                <c:pt idx="47429">
                  <c:v>1</c:v>
                </c:pt>
                <c:pt idx="47430">
                  <c:v>1</c:v>
                </c:pt>
                <c:pt idx="47431">
                  <c:v>1</c:v>
                </c:pt>
                <c:pt idx="47432">
                  <c:v>1</c:v>
                </c:pt>
                <c:pt idx="47433">
                  <c:v>1</c:v>
                </c:pt>
                <c:pt idx="47434">
                  <c:v>1</c:v>
                </c:pt>
                <c:pt idx="47435">
                  <c:v>1</c:v>
                </c:pt>
                <c:pt idx="47436">
                  <c:v>1</c:v>
                </c:pt>
                <c:pt idx="47437">
                  <c:v>1</c:v>
                </c:pt>
                <c:pt idx="47438">
                  <c:v>1</c:v>
                </c:pt>
                <c:pt idx="47439">
                  <c:v>1</c:v>
                </c:pt>
                <c:pt idx="47440">
                  <c:v>1</c:v>
                </c:pt>
                <c:pt idx="47441">
                  <c:v>1</c:v>
                </c:pt>
                <c:pt idx="47442">
                  <c:v>1</c:v>
                </c:pt>
                <c:pt idx="47443">
                  <c:v>1</c:v>
                </c:pt>
                <c:pt idx="47444">
                  <c:v>1</c:v>
                </c:pt>
                <c:pt idx="47445">
                  <c:v>0.85714285700000004</c:v>
                </c:pt>
                <c:pt idx="47446">
                  <c:v>1</c:v>
                </c:pt>
                <c:pt idx="47447">
                  <c:v>1</c:v>
                </c:pt>
                <c:pt idx="47448">
                  <c:v>0.85714285700000004</c:v>
                </c:pt>
                <c:pt idx="47449">
                  <c:v>1</c:v>
                </c:pt>
                <c:pt idx="47450">
                  <c:v>1</c:v>
                </c:pt>
                <c:pt idx="47451">
                  <c:v>1</c:v>
                </c:pt>
                <c:pt idx="47452">
                  <c:v>1</c:v>
                </c:pt>
                <c:pt idx="47453">
                  <c:v>1</c:v>
                </c:pt>
                <c:pt idx="47454">
                  <c:v>1</c:v>
                </c:pt>
                <c:pt idx="47455">
                  <c:v>1</c:v>
                </c:pt>
                <c:pt idx="47456">
                  <c:v>1</c:v>
                </c:pt>
                <c:pt idx="47457">
                  <c:v>1</c:v>
                </c:pt>
                <c:pt idx="47458">
                  <c:v>1</c:v>
                </c:pt>
                <c:pt idx="47459">
                  <c:v>1</c:v>
                </c:pt>
                <c:pt idx="47460">
                  <c:v>1</c:v>
                </c:pt>
                <c:pt idx="47461">
                  <c:v>1</c:v>
                </c:pt>
                <c:pt idx="47462">
                  <c:v>1</c:v>
                </c:pt>
                <c:pt idx="47463">
                  <c:v>1</c:v>
                </c:pt>
                <c:pt idx="47464">
                  <c:v>1</c:v>
                </c:pt>
                <c:pt idx="47465">
                  <c:v>1</c:v>
                </c:pt>
                <c:pt idx="47466">
                  <c:v>1</c:v>
                </c:pt>
                <c:pt idx="47467">
                  <c:v>1</c:v>
                </c:pt>
                <c:pt idx="47468">
                  <c:v>1</c:v>
                </c:pt>
                <c:pt idx="47469">
                  <c:v>1</c:v>
                </c:pt>
                <c:pt idx="47470">
                  <c:v>1</c:v>
                </c:pt>
                <c:pt idx="47471">
                  <c:v>1</c:v>
                </c:pt>
                <c:pt idx="47472">
                  <c:v>1</c:v>
                </c:pt>
                <c:pt idx="47473">
                  <c:v>1</c:v>
                </c:pt>
                <c:pt idx="47474">
                  <c:v>1</c:v>
                </c:pt>
                <c:pt idx="47475">
                  <c:v>1</c:v>
                </c:pt>
                <c:pt idx="47476">
                  <c:v>1</c:v>
                </c:pt>
                <c:pt idx="47477">
                  <c:v>1</c:v>
                </c:pt>
                <c:pt idx="47478">
                  <c:v>1</c:v>
                </c:pt>
                <c:pt idx="47479">
                  <c:v>1</c:v>
                </c:pt>
                <c:pt idx="47480">
                  <c:v>1</c:v>
                </c:pt>
                <c:pt idx="47481">
                  <c:v>1</c:v>
                </c:pt>
                <c:pt idx="47482">
                  <c:v>1</c:v>
                </c:pt>
                <c:pt idx="47483">
                  <c:v>1</c:v>
                </c:pt>
                <c:pt idx="47484">
                  <c:v>1</c:v>
                </c:pt>
                <c:pt idx="47485">
                  <c:v>1</c:v>
                </c:pt>
                <c:pt idx="47486">
                  <c:v>1</c:v>
                </c:pt>
                <c:pt idx="47487">
                  <c:v>1</c:v>
                </c:pt>
                <c:pt idx="47488">
                  <c:v>1</c:v>
                </c:pt>
                <c:pt idx="47489">
                  <c:v>1</c:v>
                </c:pt>
                <c:pt idx="47490">
                  <c:v>1</c:v>
                </c:pt>
                <c:pt idx="47491">
                  <c:v>1</c:v>
                </c:pt>
                <c:pt idx="47492">
                  <c:v>1</c:v>
                </c:pt>
                <c:pt idx="47493">
                  <c:v>1</c:v>
                </c:pt>
                <c:pt idx="47494">
                  <c:v>0.85714285700000004</c:v>
                </c:pt>
                <c:pt idx="47495">
                  <c:v>1</c:v>
                </c:pt>
                <c:pt idx="47496">
                  <c:v>1</c:v>
                </c:pt>
                <c:pt idx="47497">
                  <c:v>1</c:v>
                </c:pt>
                <c:pt idx="47498">
                  <c:v>1</c:v>
                </c:pt>
                <c:pt idx="47499">
                  <c:v>1</c:v>
                </c:pt>
                <c:pt idx="47500">
                  <c:v>1</c:v>
                </c:pt>
                <c:pt idx="47501">
                  <c:v>1</c:v>
                </c:pt>
                <c:pt idx="47502">
                  <c:v>1</c:v>
                </c:pt>
                <c:pt idx="47503">
                  <c:v>1</c:v>
                </c:pt>
                <c:pt idx="47504">
                  <c:v>1</c:v>
                </c:pt>
                <c:pt idx="47505">
                  <c:v>1</c:v>
                </c:pt>
                <c:pt idx="47506">
                  <c:v>1</c:v>
                </c:pt>
                <c:pt idx="47507">
                  <c:v>1</c:v>
                </c:pt>
                <c:pt idx="47508">
                  <c:v>1</c:v>
                </c:pt>
                <c:pt idx="47509">
                  <c:v>1</c:v>
                </c:pt>
                <c:pt idx="47510">
                  <c:v>1</c:v>
                </c:pt>
                <c:pt idx="47511">
                  <c:v>1</c:v>
                </c:pt>
                <c:pt idx="47512">
                  <c:v>1</c:v>
                </c:pt>
                <c:pt idx="47513">
                  <c:v>1</c:v>
                </c:pt>
                <c:pt idx="47514">
                  <c:v>1</c:v>
                </c:pt>
                <c:pt idx="47515">
                  <c:v>1</c:v>
                </c:pt>
                <c:pt idx="47516">
                  <c:v>1</c:v>
                </c:pt>
                <c:pt idx="47517">
                  <c:v>1</c:v>
                </c:pt>
                <c:pt idx="47518">
                  <c:v>1</c:v>
                </c:pt>
                <c:pt idx="47519">
                  <c:v>1</c:v>
                </c:pt>
                <c:pt idx="47520">
                  <c:v>1</c:v>
                </c:pt>
                <c:pt idx="47521">
                  <c:v>1</c:v>
                </c:pt>
                <c:pt idx="47522">
                  <c:v>1</c:v>
                </c:pt>
                <c:pt idx="47523">
                  <c:v>1</c:v>
                </c:pt>
                <c:pt idx="47524">
                  <c:v>1</c:v>
                </c:pt>
                <c:pt idx="47525">
                  <c:v>1</c:v>
                </c:pt>
                <c:pt idx="47526">
                  <c:v>1</c:v>
                </c:pt>
                <c:pt idx="47527">
                  <c:v>1</c:v>
                </c:pt>
                <c:pt idx="47528">
                  <c:v>1</c:v>
                </c:pt>
                <c:pt idx="47529">
                  <c:v>0.85714285700000004</c:v>
                </c:pt>
                <c:pt idx="47530">
                  <c:v>1</c:v>
                </c:pt>
                <c:pt idx="47531">
                  <c:v>1</c:v>
                </c:pt>
                <c:pt idx="47532">
                  <c:v>1</c:v>
                </c:pt>
                <c:pt idx="47533">
                  <c:v>1</c:v>
                </c:pt>
                <c:pt idx="47534">
                  <c:v>1</c:v>
                </c:pt>
                <c:pt idx="47535">
                  <c:v>1</c:v>
                </c:pt>
                <c:pt idx="47536">
                  <c:v>1</c:v>
                </c:pt>
                <c:pt idx="47537">
                  <c:v>1</c:v>
                </c:pt>
                <c:pt idx="47538">
                  <c:v>1</c:v>
                </c:pt>
                <c:pt idx="47539">
                  <c:v>1</c:v>
                </c:pt>
                <c:pt idx="47540">
                  <c:v>1</c:v>
                </c:pt>
                <c:pt idx="47541">
                  <c:v>1</c:v>
                </c:pt>
                <c:pt idx="47542">
                  <c:v>1</c:v>
                </c:pt>
                <c:pt idx="47543">
                  <c:v>1</c:v>
                </c:pt>
                <c:pt idx="47544">
                  <c:v>1</c:v>
                </c:pt>
                <c:pt idx="47545">
                  <c:v>1</c:v>
                </c:pt>
                <c:pt idx="47546">
                  <c:v>1</c:v>
                </c:pt>
                <c:pt idx="47547">
                  <c:v>1</c:v>
                </c:pt>
                <c:pt idx="47548">
                  <c:v>1</c:v>
                </c:pt>
                <c:pt idx="47549">
                  <c:v>1</c:v>
                </c:pt>
                <c:pt idx="47550">
                  <c:v>1</c:v>
                </c:pt>
                <c:pt idx="47551">
                  <c:v>1</c:v>
                </c:pt>
                <c:pt idx="47552">
                  <c:v>1</c:v>
                </c:pt>
                <c:pt idx="47553">
                  <c:v>1</c:v>
                </c:pt>
                <c:pt idx="47554">
                  <c:v>1</c:v>
                </c:pt>
                <c:pt idx="47555">
                  <c:v>1</c:v>
                </c:pt>
                <c:pt idx="47556">
                  <c:v>1</c:v>
                </c:pt>
                <c:pt idx="47557">
                  <c:v>1</c:v>
                </c:pt>
                <c:pt idx="47558">
                  <c:v>1</c:v>
                </c:pt>
                <c:pt idx="47559">
                  <c:v>1</c:v>
                </c:pt>
                <c:pt idx="47560">
                  <c:v>1</c:v>
                </c:pt>
                <c:pt idx="47561">
                  <c:v>1</c:v>
                </c:pt>
                <c:pt idx="47562">
                  <c:v>1</c:v>
                </c:pt>
                <c:pt idx="47563">
                  <c:v>1</c:v>
                </c:pt>
                <c:pt idx="47564">
                  <c:v>1</c:v>
                </c:pt>
                <c:pt idx="47565">
                  <c:v>1</c:v>
                </c:pt>
                <c:pt idx="47566">
                  <c:v>1</c:v>
                </c:pt>
                <c:pt idx="47567">
                  <c:v>1</c:v>
                </c:pt>
                <c:pt idx="47568">
                  <c:v>1</c:v>
                </c:pt>
                <c:pt idx="47569">
                  <c:v>1</c:v>
                </c:pt>
                <c:pt idx="47570">
                  <c:v>1</c:v>
                </c:pt>
                <c:pt idx="47571">
                  <c:v>1</c:v>
                </c:pt>
                <c:pt idx="47572">
                  <c:v>1</c:v>
                </c:pt>
                <c:pt idx="47573">
                  <c:v>1</c:v>
                </c:pt>
                <c:pt idx="47574">
                  <c:v>1</c:v>
                </c:pt>
                <c:pt idx="47575">
                  <c:v>1</c:v>
                </c:pt>
                <c:pt idx="47576">
                  <c:v>1</c:v>
                </c:pt>
                <c:pt idx="47577">
                  <c:v>1</c:v>
                </c:pt>
                <c:pt idx="47578">
                  <c:v>1</c:v>
                </c:pt>
                <c:pt idx="47579">
                  <c:v>1</c:v>
                </c:pt>
                <c:pt idx="47580">
                  <c:v>1</c:v>
                </c:pt>
                <c:pt idx="47581">
                  <c:v>1</c:v>
                </c:pt>
                <c:pt idx="47582">
                  <c:v>1</c:v>
                </c:pt>
                <c:pt idx="47583">
                  <c:v>1</c:v>
                </c:pt>
                <c:pt idx="47584">
                  <c:v>1</c:v>
                </c:pt>
                <c:pt idx="47585">
                  <c:v>1</c:v>
                </c:pt>
                <c:pt idx="47586">
                  <c:v>1</c:v>
                </c:pt>
                <c:pt idx="47587">
                  <c:v>1</c:v>
                </c:pt>
                <c:pt idx="47588">
                  <c:v>1</c:v>
                </c:pt>
                <c:pt idx="47589">
                  <c:v>1</c:v>
                </c:pt>
                <c:pt idx="47590">
                  <c:v>1</c:v>
                </c:pt>
                <c:pt idx="47591">
                  <c:v>1</c:v>
                </c:pt>
                <c:pt idx="47592">
                  <c:v>1</c:v>
                </c:pt>
                <c:pt idx="47593">
                  <c:v>1</c:v>
                </c:pt>
                <c:pt idx="47594">
                  <c:v>1</c:v>
                </c:pt>
                <c:pt idx="47595">
                  <c:v>1</c:v>
                </c:pt>
                <c:pt idx="47596">
                  <c:v>1</c:v>
                </c:pt>
                <c:pt idx="47597">
                  <c:v>1</c:v>
                </c:pt>
                <c:pt idx="47598">
                  <c:v>1</c:v>
                </c:pt>
                <c:pt idx="47599">
                  <c:v>1</c:v>
                </c:pt>
                <c:pt idx="47600">
                  <c:v>1</c:v>
                </c:pt>
                <c:pt idx="47601">
                  <c:v>1</c:v>
                </c:pt>
                <c:pt idx="47602">
                  <c:v>1</c:v>
                </c:pt>
                <c:pt idx="47603">
                  <c:v>1</c:v>
                </c:pt>
                <c:pt idx="47604">
                  <c:v>1</c:v>
                </c:pt>
                <c:pt idx="47605">
                  <c:v>1</c:v>
                </c:pt>
                <c:pt idx="47606">
                  <c:v>1</c:v>
                </c:pt>
                <c:pt idx="47607">
                  <c:v>1</c:v>
                </c:pt>
                <c:pt idx="47608">
                  <c:v>1</c:v>
                </c:pt>
                <c:pt idx="47609">
                  <c:v>1</c:v>
                </c:pt>
                <c:pt idx="47610">
                  <c:v>1</c:v>
                </c:pt>
                <c:pt idx="47611">
                  <c:v>1</c:v>
                </c:pt>
                <c:pt idx="47612">
                  <c:v>1</c:v>
                </c:pt>
                <c:pt idx="47613">
                  <c:v>1</c:v>
                </c:pt>
                <c:pt idx="47614">
                  <c:v>1</c:v>
                </c:pt>
                <c:pt idx="47615">
                  <c:v>1</c:v>
                </c:pt>
                <c:pt idx="47616">
                  <c:v>1</c:v>
                </c:pt>
                <c:pt idx="47617">
                  <c:v>1</c:v>
                </c:pt>
                <c:pt idx="47618">
                  <c:v>1</c:v>
                </c:pt>
                <c:pt idx="47619">
                  <c:v>1</c:v>
                </c:pt>
                <c:pt idx="47620">
                  <c:v>1</c:v>
                </c:pt>
                <c:pt idx="47621">
                  <c:v>1</c:v>
                </c:pt>
                <c:pt idx="47622">
                  <c:v>1</c:v>
                </c:pt>
                <c:pt idx="47623">
                  <c:v>1</c:v>
                </c:pt>
                <c:pt idx="47624">
                  <c:v>1</c:v>
                </c:pt>
                <c:pt idx="47625">
                  <c:v>0.85714285700000004</c:v>
                </c:pt>
                <c:pt idx="47626">
                  <c:v>1</c:v>
                </c:pt>
                <c:pt idx="47627">
                  <c:v>1</c:v>
                </c:pt>
                <c:pt idx="47628">
                  <c:v>1</c:v>
                </c:pt>
                <c:pt idx="47629">
                  <c:v>1</c:v>
                </c:pt>
                <c:pt idx="47630">
                  <c:v>1</c:v>
                </c:pt>
                <c:pt idx="47631">
                  <c:v>1</c:v>
                </c:pt>
                <c:pt idx="47632">
                  <c:v>1</c:v>
                </c:pt>
                <c:pt idx="47633">
                  <c:v>1</c:v>
                </c:pt>
                <c:pt idx="47634">
                  <c:v>1</c:v>
                </c:pt>
                <c:pt idx="47635">
                  <c:v>1</c:v>
                </c:pt>
                <c:pt idx="47636">
                  <c:v>1</c:v>
                </c:pt>
                <c:pt idx="47637">
                  <c:v>1</c:v>
                </c:pt>
                <c:pt idx="47638">
                  <c:v>1</c:v>
                </c:pt>
                <c:pt idx="47639">
                  <c:v>1</c:v>
                </c:pt>
                <c:pt idx="47640">
                  <c:v>1</c:v>
                </c:pt>
                <c:pt idx="47641">
                  <c:v>1</c:v>
                </c:pt>
                <c:pt idx="47642">
                  <c:v>1</c:v>
                </c:pt>
                <c:pt idx="47643">
                  <c:v>1</c:v>
                </c:pt>
                <c:pt idx="47644">
                  <c:v>1</c:v>
                </c:pt>
                <c:pt idx="47645">
                  <c:v>0.85714285700000004</c:v>
                </c:pt>
                <c:pt idx="47646">
                  <c:v>1</c:v>
                </c:pt>
                <c:pt idx="47647">
                  <c:v>1</c:v>
                </c:pt>
                <c:pt idx="47648">
                  <c:v>1</c:v>
                </c:pt>
                <c:pt idx="47649">
                  <c:v>1</c:v>
                </c:pt>
                <c:pt idx="47650">
                  <c:v>1</c:v>
                </c:pt>
                <c:pt idx="47651">
                  <c:v>1</c:v>
                </c:pt>
                <c:pt idx="47652">
                  <c:v>1</c:v>
                </c:pt>
                <c:pt idx="47653">
                  <c:v>1</c:v>
                </c:pt>
                <c:pt idx="47654">
                  <c:v>1</c:v>
                </c:pt>
                <c:pt idx="47655">
                  <c:v>1</c:v>
                </c:pt>
                <c:pt idx="47656">
                  <c:v>1</c:v>
                </c:pt>
                <c:pt idx="47657">
                  <c:v>1</c:v>
                </c:pt>
                <c:pt idx="47658">
                  <c:v>1</c:v>
                </c:pt>
                <c:pt idx="47659">
                  <c:v>1</c:v>
                </c:pt>
                <c:pt idx="47660">
                  <c:v>1</c:v>
                </c:pt>
                <c:pt idx="47661">
                  <c:v>1</c:v>
                </c:pt>
                <c:pt idx="47662">
                  <c:v>1</c:v>
                </c:pt>
                <c:pt idx="47663">
                  <c:v>1</c:v>
                </c:pt>
                <c:pt idx="47664">
                  <c:v>1</c:v>
                </c:pt>
                <c:pt idx="47665">
                  <c:v>1</c:v>
                </c:pt>
                <c:pt idx="47666">
                  <c:v>1</c:v>
                </c:pt>
                <c:pt idx="47667">
                  <c:v>1</c:v>
                </c:pt>
                <c:pt idx="47668">
                  <c:v>1</c:v>
                </c:pt>
                <c:pt idx="47669">
                  <c:v>1</c:v>
                </c:pt>
                <c:pt idx="47670">
                  <c:v>1</c:v>
                </c:pt>
                <c:pt idx="47671">
                  <c:v>1</c:v>
                </c:pt>
                <c:pt idx="47672">
                  <c:v>1</c:v>
                </c:pt>
                <c:pt idx="47673">
                  <c:v>1</c:v>
                </c:pt>
                <c:pt idx="47674">
                  <c:v>1</c:v>
                </c:pt>
                <c:pt idx="47675">
                  <c:v>1</c:v>
                </c:pt>
                <c:pt idx="47676">
                  <c:v>1</c:v>
                </c:pt>
                <c:pt idx="47677">
                  <c:v>1</c:v>
                </c:pt>
                <c:pt idx="47678">
                  <c:v>1</c:v>
                </c:pt>
                <c:pt idx="47679">
                  <c:v>1</c:v>
                </c:pt>
                <c:pt idx="47680">
                  <c:v>1</c:v>
                </c:pt>
                <c:pt idx="47681">
                  <c:v>1</c:v>
                </c:pt>
                <c:pt idx="47682">
                  <c:v>1</c:v>
                </c:pt>
                <c:pt idx="47683">
                  <c:v>1</c:v>
                </c:pt>
                <c:pt idx="47684">
                  <c:v>1</c:v>
                </c:pt>
                <c:pt idx="47685">
                  <c:v>1</c:v>
                </c:pt>
                <c:pt idx="47686">
                  <c:v>1</c:v>
                </c:pt>
                <c:pt idx="47687">
                  <c:v>1</c:v>
                </c:pt>
                <c:pt idx="47688">
                  <c:v>1</c:v>
                </c:pt>
                <c:pt idx="47689">
                  <c:v>1</c:v>
                </c:pt>
                <c:pt idx="47690">
                  <c:v>1</c:v>
                </c:pt>
                <c:pt idx="47691">
                  <c:v>1</c:v>
                </c:pt>
                <c:pt idx="47692">
                  <c:v>0.85714285700000004</c:v>
                </c:pt>
                <c:pt idx="47693">
                  <c:v>1</c:v>
                </c:pt>
                <c:pt idx="47694">
                  <c:v>1</c:v>
                </c:pt>
                <c:pt idx="47695">
                  <c:v>1</c:v>
                </c:pt>
                <c:pt idx="47696">
                  <c:v>1</c:v>
                </c:pt>
                <c:pt idx="47697">
                  <c:v>1</c:v>
                </c:pt>
                <c:pt idx="47698">
                  <c:v>1</c:v>
                </c:pt>
                <c:pt idx="47699">
                  <c:v>1</c:v>
                </c:pt>
                <c:pt idx="47700">
                  <c:v>1</c:v>
                </c:pt>
                <c:pt idx="47701">
                  <c:v>1</c:v>
                </c:pt>
                <c:pt idx="47702">
                  <c:v>1</c:v>
                </c:pt>
                <c:pt idx="47703">
                  <c:v>1</c:v>
                </c:pt>
                <c:pt idx="47704">
                  <c:v>1</c:v>
                </c:pt>
                <c:pt idx="47705">
                  <c:v>1</c:v>
                </c:pt>
                <c:pt idx="47706">
                  <c:v>1</c:v>
                </c:pt>
                <c:pt idx="47707">
                  <c:v>1</c:v>
                </c:pt>
                <c:pt idx="47708">
                  <c:v>1</c:v>
                </c:pt>
                <c:pt idx="47709">
                  <c:v>1</c:v>
                </c:pt>
                <c:pt idx="47710">
                  <c:v>1</c:v>
                </c:pt>
                <c:pt idx="47711">
                  <c:v>0.85714285700000004</c:v>
                </c:pt>
                <c:pt idx="47712">
                  <c:v>1</c:v>
                </c:pt>
                <c:pt idx="47713">
                  <c:v>1</c:v>
                </c:pt>
                <c:pt idx="47714">
                  <c:v>1</c:v>
                </c:pt>
                <c:pt idx="47715">
                  <c:v>1</c:v>
                </c:pt>
                <c:pt idx="47716">
                  <c:v>1</c:v>
                </c:pt>
                <c:pt idx="47717">
                  <c:v>1</c:v>
                </c:pt>
                <c:pt idx="47718">
                  <c:v>1</c:v>
                </c:pt>
                <c:pt idx="47719">
                  <c:v>1</c:v>
                </c:pt>
                <c:pt idx="47720">
                  <c:v>1</c:v>
                </c:pt>
                <c:pt idx="47721">
                  <c:v>0.85714285700000004</c:v>
                </c:pt>
                <c:pt idx="47722">
                  <c:v>1</c:v>
                </c:pt>
                <c:pt idx="47723">
                  <c:v>1</c:v>
                </c:pt>
                <c:pt idx="47724">
                  <c:v>1</c:v>
                </c:pt>
                <c:pt idx="47725">
                  <c:v>0.571428571</c:v>
                </c:pt>
                <c:pt idx="47726">
                  <c:v>1</c:v>
                </c:pt>
                <c:pt idx="47727">
                  <c:v>1</c:v>
                </c:pt>
                <c:pt idx="47728">
                  <c:v>1</c:v>
                </c:pt>
                <c:pt idx="47729">
                  <c:v>1</c:v>
                </c:pt>
                <c:pt idx="47730">
                  <c:v>1</c:v>
                </c:pt>
                <c:pt idx="47731">
                  <c:v>1</c:v>
                </c:pt>
                <c:pt idx="47732">
                  <c:v>1</c:v>
                </c:pt>
                <c:pt idx="47733">
                  <c:v>1</c:v>
                </c:pt>
                <c:pt idx="47734">
                  <c:v>1</c:v>
                </c:pt>
                <c:pt idx="47735">
                  <c:v>1</c:v>
                </c:pt>
                <c:pt idx="47736">
                  <c:v>1</c:v>
                </c:pt>
                <c:pt idx="47737">
                  <c:v>1</c:v>
                </c:pt>
                <c:pt idx="47738">
                  <c:v>1</c:v>
                </c:pt>
                <c:pt idx="47739">
                  <c:v>1</c:v>
                </c:pt>
                <c:pt idx="47740">
                  <c:v>1</c:v>
                </c:pt>
                <c:pt idx="47741">
                  <c:v>1</c:v>
                </c:pt>
                <c:pt idx="47742">
                  <c:v>1</c:v>
                </c:pt>
                <c:pt idx="47743">
                  <c:v>1</c:v>
                </c:pt>
                <c:pt idx="47744">
                  <c:v>1</c:v>
                </c:pt>
                <c:pt idx="47745">
                  <c:v>1</c:v>
                </c:pt>
                <c:pt idx="47746">
                  <c:v>1</c:v>
                </c:pt>
                <c:pt idx="47747">
                  <c:v>1</c:v>
                </c:pt>
                <c:pt idx="47748">
                  <c:v>1</c:v>
                </c:pt>
                <c:pt idx="47749">
                  <c:v>1</c:v>
                </c:pt>
                <c:pt idx="47750">
                  <c:v>1</c:v>
                </c:pt>
                <c:pt idx="47751">
                  <c:v>1</c:v>
                </c:pt>
                <c:pt idx="47752">
                  <c:v>1</c:v>
                </c:pt>
                <c:pt idx="47753">
                  <c:v>1</c:v>
                </c:pt>
                <c:pt idx="47754">
                  <c:v>1</c:v>
                </c:pt>
                <c:pt idx="47755">
                  <c:v>1</c:v>
                </c:pt>
                <c:pt idx="47756">
                  <c:v>1</c:v>
                </c:pt>
                <c:pt idx="47757">
                  <c:v>1</c:v>
                </c:pt>
                <c:pt idx="47758">
                  <c:v>1</c:v>
                </c:pt>
                <c:pt idx="47759">
                  <c:v>1</c:v>
                </c:pt>
                <c:pt idx="47760">
                  <c:v>1</c:v>
                </c:pt>
                <c:pt idx="47761">
                  <c:v>1</c:v>
                </c:pt>
                <c:pt idx="47762">
                  <c:v>1</c:v>
                </c:pt>
                <c:pt idx="47763">
                  <c:v>1</c:v>
                </c:pt>
                <c:pt idx="47764">
                  <c:v>1</c:v>
                </c:pt>
                <c:pt idx="47765">
                  <c:v>1</c:v>
                </c:pt>
                <c:pt idx="47766">
                  <c:v>1</c:v>
                </c:pt>
                <c:pt idx="47767">
                  <c:v>1</c:v>
                </c:pt>
                <c:pt idx="47768">
                  <c:v>1</c:v>
                </c:pt>
                <c:pt idx="47769">
                  <c:v>1</c:v>
                </c:pt>
                <c:pt idx="47770">
                  <c:v>1</c:v>
                </c:pt>
                <c:pt idx="47771">
                  <c:v>1</c:v>
                </c:pt>
                <c:pt idx="47772">
                  <c:v>1</c:v>
                </c:pt>
                <c:pt idx="47773">
                  <c:v>1</c:v>
                </c:pt>
                <c:pt idx="47774">
                  <c:v>1</c:v>
                </c:pt>
                <c:pt idx="47775">
                  <c:v>1</c:v>
                </c:pt>
                <c:pt idx="47776">
                  <c:v>1</c:v>
                </c:pt>
                <c:pt idx="47777">
                  <c:v>1</c:v>
                </c:pt>
                <c:pt idx="47778">
                  <c:v>1</c:v>
                </c:pt>
                <c:pt idx="47779">
                  <c:v>1</c:v>
                </c:pt>
                <c:pt idx="47780">
                  <c:v>1</c:v>
                </c:pt>
                <c:pt idx="47781">
                  <c:v>1</c:v>
                </c:pt>
                <c:pt idx="47782">
                  <c:v>1</c:v>
                </c:pt>
                <c:pt idx="47783">
                  <c:v>1</c:v>
                </c:pt>
                <c:pt idx="47784">
                  <c:v>1</c:v>
                </c:pt>
                <c:pt idx="47785">
                  <c:v>1</c:v>
                </c:pt>
                <c:pt idx="47786">
                  <c:v>1</c:v>
                </c:pt>
                <c:pt idx="47787">
                  <c:v>1</c:v>
                </c:pt>
                <c:pt idx="47788">
                  <c:v>1</c:v>
                </c:pt>
                <c:pt idx="47789">
                  <c:v>0.85714285700000004</c:v>
                </c:pt>
                <c:pt idx="47790">
                  <c:v>1</c:v>
                </c:pt>
                <c:pt idx="47791">
                  <c:v>1</c:v>
                </c:pt>
                <c:pt idx="47792">
                  <c:v>1</c:v>
                </c:pt>
                <c:pt idx="47793">
                  <c:v>1</c:v>
                </c:pt>
                <c:pt idx="47794">
                  <c:v>1</c:v>
                </c:pt>
                <c:pt idx="47795">
                  <c:v>1</c:v>
                </c:pt>
                <c:pt idx="47796">
                  <c:v>1</c:v>
                </c:pt>
                <c:pt idx="47797">
                  <c:v>1</c:v>
                </c:pt>
                <c:pt idx="47798">
                  <c:v>1</c:v>
                </c:pt>
                <c:pt idx="47799">
                  <c:v>0.85714285700000004</c:v>
                </c:pt>
                <c:pt idx="47800">
                  <c:v>1</c:v>
                </c:pt>
                <c:pt idx="47801">
                  <c:v>1</c:v>
                </c:pt>
                <c:pt idx="47802">
                  <c:v>1</c:v>
                </c:pt>
                <c:pt idx="47803">
                  <c:v>1</c:v>
                </c:pt>
                <c:pt idx="47804">
                  <c:v>1</c:v>
                </c:pt>
                <c:pt idx="47805">
                  <c:v>1</c:v>
                </c:pt>
                <c:pt idx="47806">
                  <c:v>1</c:v>
                </c:pt>
                <c:pt idx="47807">
                  <c:v>1</c:v>
                </c:pt>
                <c:pt idx="47808">
                  <c:v>1</c:v>
                </c:pt>
                <c:pt idx="47809">
                  <c:v>1</c:v>
                </c:pt>
                <c:pt idx="47810">
                  <c:v>1</c:v>
                </c:pt>
                <c:pt idx="47811">
                  <c:v>1</c:v>
                </c:pt>
                <c:pt idx="47812">
                  <c:v>1</c:v>
                </c:pt>
                <c:pt idx="47813">
                  <c:v>1</c:v>
                </c:pt>
                <c:pt idx="47814">
                  <c:v>1</c:v>
                </c:pt>
                <c:pt idx="47815">
                  <c:v>1</c:v>
                </c:pt>
                <c:pt idx="47816">
                  <c:v>1</c:v>
                </c:pt>
                <c:pt idx="47817">
                  <c:v>1</c:v>
                </c:pt>
                <c:pt idx="47818">
                  <c:v>1</c:v>
                </c:pt>
                <c:pt idx="47819">
                  <c:v>1</c:v>
                </c:pt>
                <c:pt idx="47820">
                  <c:v>1</c:v>
                </c:pt>
                <c:pt idx="47821">
                  <c:v>1</c:v>
                </c:pt>
                <c:pt idx="47822">
                  <c:v>1</c:v>
                </c:pt>
                <c:pt idx="47823">
                  <c:v>1</c:v>
                </c:pt>
                <c:pt idx="47824">
                  <c:v>1</c:v>
                </c:pt>
                <c:pt idx="47825">
                  <c:v>1</c:v>
                </c:pt>
                <c:pt idx="47826">
                  <c:v>1</c:v>
                </c:pt>
                <c:pt idx="47827">
                  <c:v>1</c:v>
                </c:pt>
                <c:pt idx="47828">
                  <c:v>1</c:v>
                </c:pt>
                <c:pt idx="47829">
                  <c:v>1</c:v>
                </c:pt>
                <c:pt idx="47830">
                  <c:v>1</c:v>
                </c:pt>
                <c:pt idx="47831">
                  <c:v>1</c:v>
                </c:pt>
                <c:pt idx="47832">
                  <c:v>1</c:v>
                </c:pt>
                <c:pt idx="47833">
                  <c:v>1</c:v>
                </c:pt>
                <c:pt idx="47834">
                  <c:v>1</c:v>
                </c:pt>
                <c:pt idx="47835">
                  <c:v>1</c:v>
                </c:pt>
                <c:pt idx="47836">
                  <c:v>1</c:v>
                </c:pt>
                <c:pt idx="47837">
                  <c:v>1</c:v>
                </c:pt>
                <c:pt idx="47838">
                  <c:v>1</c:v>
                </c:pt>
                <c:pt idx="47839">
                  <c:v>1</c:v>
                </c:pt>
                <c:pt idx="47840">
                  <c:v>1</c:v>
                </c:pt>
                <c:pt idx="47841">
                  <c:v>1</c:v>
                </c:pt>
                <c:pt idx="47842">
                  <c:v>1</c:v>
                </c:pt>
                <c:pt idx="47843">
                  <c:v>1</c:v>
                </c:pt>
                <c:pt idx="47844">
                  <c:v>1</c:v>
                </c:pt>
                <c:pt idx="47845">
                  <c:v>1</c:v>
                </c:pt>
                <c:pt idx="47846">
                  <c:v>1</c:v>
                </c:pt>
                <c:pt idx="47847">
                  <c:v>1</c:v>
                </c:pt>
                <c:pt idx="47848">
                  <c:v>1</c:v>
                </c:pt>
                <c:pt idx="47849">
                  <c:v>1</c:v>
                </c:pt>
                <c:pt idx="47850">
                  <c:v>1</c:v>
                </c:pt>
                <c:pt idx="47851">
                  <c:v>1</c:v>
                </c:pt>
                <c:pt idx="47852">
                  <c:v>1</c:v>
                </c:pt>
                <c:pt idx="47853">
                  <c:v>1</c:v>
                </c:pt>
                <c:pt idx="47854">
                  <c:v>1</c:v>
                </c:pt>
                <c:pt idx="47855">
                  <c:v>1</c:v>
                </c:pt>
                <c:pt idx="47856">
                  <c:v>1</c:v>
                </c:pt>
                <c:pt idx="47857">
                  <c:v>1</c:v>
                </c:pt>
                <c:pt idx="47858">
                  <c:v>1</c:v>
                </c:pt>
                <c:pt idx="47859">
                  <c:v>1</c:v>
                </c:pt>
                <c:pt idx="47860">
                  <c:v>0.85714285700000004</c:v>
                </c:pt>
                <c:pt idx="47861">
                  <c:v>1</c:v>
                </c:pt>
                <c:pt idx="47862">
                  <c:v>1</c:v>
                </c:pt>
                <c:pt idx="47863">
                  <c:v>1</c:v>
                </c:pt>
                <c:pt idx="47864">
                  <c:v>1</c:v>
                </c:pt>
                <c:pt idx="47865">
                  <c:v>1</c:v>
                </c:pt>
                <c:pt idx="47866">
                  <c:v>1</c:v>
                </c:pt>
                <c:pt idx="47867">
                  <c:v>1</c:v>
                </c:pt>
                <c:pt idx="47868">
                  <c:v>1</c:v>
                </c:pt>
                <c:pt idx="47869">
                  <c:v>1</c:v>
                </c:pt>
                <c:pt idx="47870">
                  <c:v>1</c:v>
                </c:pt>
                <c:pt idx="47871">
                  <c:v>1</c:v>
                </c:pt>
                <c:pt idx="47872">
                  <c:v>1</c:v>
                </c:pt>
                <c:pt idx="47873">
                  <c:v>1</c:v>
                </c:pt>
                <c:pt idx="47874">
                  <c:v>1</c:v>
                </c:pt>
                <c:pt idx="47875">
                  <c:v>1</c:v>
                </c:pt>
                <c:pt idx="47876">
                  <c:v>1</c:v>
                </c:pt>
                <c:pt idx="47877">
                  <c:v>1</c:v>
                </c:pt>
                <c:pt idx="47878">
                  <c:v>1</c:v>
                </c:pt>
                <c:pt idx="47879">
                  <c:v>1</c:v>
                </c:pt>
                <c:pt idx="47880">
                  <c:v>1</c:v>
                </c:pt>
                <c:pt idx="47881">
                  <c:v>1</c:v>
                </c:pt>
                <c:pt idx="47882">
                  <c:v>1</c:v>
                </c:pt>
                <c:pt idx="47883">
                  <c:v>1</c:v>
                </c:pt>
                <c:pt idx="47884">
                  <c:v>1</c:v>
                </c:pt>
                <c:pt idx="47885">
                  <c:v>1</c:v>
                </c:pt>
                <c:pt idx="47886">
                  <c:v>1</c:v>
                </c:pt>
                <c:pt idx="47887">
                  <c:v>1</c:v>
                </c:pt>
                <c:pt idx="47888">
                  <c:v>1</c:v>
                </c:pt>
                <c:pt idx="47889">
                  <c:v>1</c:v>
                </c:pt>
                <c:pt idx="47890">
                  <c:v>1</c:v>
                </c:pt>
                <c:pt idx="47891">
                  <c:v>1</c:v>
                </c:pt>
                <c:pt idx="47892">
                  <c:v>1</c:v>
                </c:pt>
                <c:pt idx="47893">
                  <c:v>1</c:v>
                </c:pt>
                <c:pt idx="47894">
                  <c:v>0.428571429</c:v>
                </c:pt>
                <c:pt idx="47895">
                  <c:v>1</c:v>
                </c:pt>
                <c:pt idx="47896">
                  <c:v>1</c:v>
                </c:pt>
                <c:pt idx="47897">
                  <c:v>1</c:v>
                </c:pt>
                <c:pt idx="47898">
                  <c:v>1</c:v>
                </c:pt>
                <c:pt idx="47899">
                  <c:v>1</c:v>
                </c:pt>
                <c:pt idx="47900">
                  <c:v>1</c:v>
                </c:pt>
                <c:pt idx="47901">
                  <c:v>1</c:v>
                </c:pt>
                <c:pt idx="47902">
                  <c:v>1</c:v>
                </c:pt>
                <c:pt idx="47903">
                  <c:v>1</c:v>
                </c:pt>
                <c:pt idx="47904">
                  <c:v>1</c:v>
                </c:pt>
                <c:pt idx="47905">
                  <c:v>1</c:v>
                </c:pt>
                <c:pt idx="47906">
                  <c:v>1</c:v>
                </c:pt>
                <c:pt idx="47907">
                  <c:v>1</c:v>
                </c:pt>
                <c:pt idx="47908">
                  <c:v>1</c:v>
                </c:pt>
                <c:pt idx="47909">
                  <c:v>1</c:v>
                </c:pt>
                <c:pt idx="47910">
                  <c:v>1</c:v>
                </c:pt>
                <c:pt idx="47911">
                  <c:v>1</c:v>
                </c:pt>
                <c:pt idx="47912">
                  <c:v>0.85714285700000004</c:v>
                </c:pt>
                <c:pt idx="47913">
                  <c:v>1</c:v>
                </c:pt>
                <c:pt idx="47914">
                  <c:v>1</c:v>
                </c:pt>
                <c:pt idx="47915">
                  <c:v>1</c:v>
                </c:pt>
                <c:pt idx="47916">
                  <c:v>1</c:v>
                </c:pt>
                <c:pt idx="47917">
                  <c:v>1</c:v>
                </c:pt>
                <c:pt idx="47918">
                  <c:v>1</c:v>
                </c:pt>
                <c:pt idx="47919">
                  <c:v>0.875</c:v>
                </c:pt>
                <c:pt idx="47920">
                  <c:v>1</c:v>
                </c:pt>
                <c:pt idx="47921">
                  <c:v>0.875</c:v>
                </c:pt>
                <c:pt idx="47922">
                  <c:v>0.875</c:v>
                </c:pt>
                <c:pt idx="47923">
                  <c:v>1</c:v>
                </c:pt>
                <c:pt idx="47924">
                  <c:v>0.875</c:v>
                </c:pt>
                <c:pt idx="47925">
                  <c:v>0.875</c:v>
                </c:pt>
                <c:pt idx="47926">
                  <c:v>0.875</c:v>
                </c:pt>
                <c:pt idx="47927">
                  <c:v>0.875</c:v>
                </c:pt>
                <c:pt idx="47928">
                  <c:v>0.875</c:v>
                </c:pt>
                <c:pt idx="47929">
                  <c:v>0.875</c:v>
                </c:pt>
                <c:pt idx="47930">
                  <c:v>1</c:v>
                </c:pt>
                <c:pt idx="47931">
                  <c:v>0.875</c:v>
                </c:pt>
                <c:pt idx="47932">
                  <c:v>1</c:v>
                </c:pt>
                <c:pt idx="47933">
                  <c:v>1</c:v>
                </c:pt>
                <c:pt idx="47934">
                  <c:v>1</c:v>
                </c:pt>
                <c:pt idx="47935">
                  <c:v>0.875</c:v>
                </c:pt>
                <c:pt idx="47936">
                  <c:v>1</c:v>
                </c:pt>
                <c:pt idx="47937">
                  <c:v>0.875</c:v>
                </c:pt>
                <c:pt idx="47938">
                  <c:v>1</c:v>
                </c:pt>
                <c:pt idx="47939">
                  <c:v>1</c:v>
                </c:pt>
                <c:pt idx="47940">
                  <c:v>1</c:v>
                </c:pt>
                <c:pt idx="47941">
                  <c:v>1</c:v>
                </c:pt>
                <c:pt idx="47942">
                  <c:v>0.875</c:v>
                </c:pt>
                <c:pt idx="47943">
                  <c:v>1</c:v>
                </c:pt>
                <c:pt idx="47944">
                  <c:v>1</c:v>
                </c:pt>
                <c:pt idx="47945">
                  <c:v>1</c:v>
                </c:pt>
                <c:pt idx="47946">
                  <c:v>1</c:v>
                </c:pt>
                <c:pt idx="47947">
                  <c:v>1</c:v>
                </c:pt>
                <c:pt idx="47948">
                  <c:v>1</c:v>
                </c:pt>
                <c:pt idx="47949">
                  <c:v>1</c:v>
                </c:pt>
                <c:pt idx="47950">
                  <c:v>1</c:v>
                </c:pt>
                <c:pt idx="47951">
                  <c:v>1</c:v>
                </c:pt>
                <c:pt idx="47952">
                  <c:v>0.875</c:v>
                </c:pt>
                <c:pt idx="47953">
                  <c:v>0.875</c:v>
                </c:pt>
                <c:pt idx="47954">
                  <c:v>1</c:v>
                </c:pt>
                <c:pt idx="47955">
                  <c:v>1</c:v>
                </c:pt>
                <c:pt idx="47956">
                  <c:v>1</c:v>
                </c:pt>
                <c:pt idx="47957">
                  <c:v>1</c:v>
                </c:pt>
                <c:pt idx="47958">
                  <c:v>1</c:v>
                </c:pt>
                <c:pt idx="47959">
                  <c:v>1</c:v>
                </c:pt>
                <c:pt idx="47960">
                  <c:v>1</c:v>
                </c:pt>
                <c:pt idx="47961">
                  <c:v>1</c:v>
                </c:pt>
                <c:pt idx="47962">
                  <c:v>1</c:v>
                </c:pt>
                <c:pt idx="47963">
                  <c:v>1</c:v>
                </c:pt>
                <c:pt idx="47964">
                  <c:v>1</c:v>
                </c:pt>
                <c:pt idx="47965">
                  <c:v>1</c:v>
                </c:pt>
                <c:pt idx="47966">
                  <c:v>1</c:v>
                </c:pt>
                <c:pt idx="47967">
                  <c:v>1</c:v>
                </c:pt>
                <c:pt idx="47968">
                  <c:v>1</c:v>
                </c:pt>
                <c:pt idx="47969">
                  <c:v>1</c:v>
                </c:pt>
                <c:pt idx="47970">
                  <c:v>1</c:v>
                </c:pt>
                <c:pt idx="47971">
                  <c:v>1</c:v>
                </c:pt>
                <c:pt idx="47972">
                  <c:v>1</c:v>
                </c:pt>
                <c:pt idx="47973">
                  <c:v>1</c:v>
                </c:pt>
                <c:pt idx="47974">
                  <c:v>1</c:v>
                </c:pt>
                <c:pt idx="47975">
                  <c:v>0.875</c:v>
                </c:pt>
                <c:pt idx="47976">
                  <c:v>1</c:v>
                </c:pt>
                <c:pt idx="47977">
                  <c:v>1</c:v>
                </c:pt>
                <c:pt idx="47978">
                  <c:v>1</c:v>
                </c:pt>
                <c:pt idx="47979">
                  <c:v>1</c:v>
                </c:pt>
                <c:pt idx="47980">
                  <c:v>1</c:v>
                </c:pt>
                <c:pt idx="47981">
                  <c:v>1</c:v>
                </c:pt>
                <c:pt idx="47982">
                  <c:v>1</c:v>
                </c:pt>
                <c:pt idx="47983">
                  <c:v>1</c:v>
                </c:pt>
                <c:pt idx="47984">
                  <c:v>1</c:v>
                </c:pt>
                <c:pt idx="47985">
                  <c:v>1</c:v>
                </c:pt>
                <c:pt idx="47986">
                  <c:v>1</c:v>
                </c:pt>
                <c:pt idx="47987">
                  <c:v>1</c:v>
                </c:pt>
                <c:pt idx="47988">
                  <c:v>1</c:v>
                </c:pt>
                <c:pt idx="47989">
                  <c:v>1</c:v>
                </c:pt>
                <c:pt idx="47990">
                  <c:v>1</c:v>
                </c:pt>
                <c:pt idx="47991">
                  <c:v>0.875</c:v>
                </c:pt>
                <c:pt idx="47992">
                  <c:v>1</c:v>
                </c:pt>
                <c:pt idx="47993">
                  <c:v>1</c:v>
                </c:pt>
                <c:pt idx="47994">
                  <c:v>1</c:v>
                </c:pt>
                <c:pt idx="47995">
                  <c:v>1</c:v>
                </c:pt>
                <c:pt idx="47996">
                  <c:v>1</c:v>
                </c:pt>
                <c:pt idx="47997">
                  <c:v>1</c:v>
                </c:pt>
                <c:pt idx="47998">
                  <c:v>1</c:v>
                </c:pt>
                <c:pt idx="47999">
                  <c:v>1</c:v>
                </c:pt>
                <c:pt idx="48000">
                  <c:v>1</c:v>
                </c:pt>
                <c:pt idx="48001">
                  <c:v>1</c:v>
                </c:pt>
                <c:pt idx="48002">
                  <c:v>1</c:v>
                </c:pt>
                <c:pt idx="48003">
                  <c:v>1</c:v>
                </c:pt>
                <c:pt idx="48004">
                  <c:v>1</c:v>
                </c:pt>
                <c:pt idx="48005">
                  <c:v>1</c:v>
                </c:pt>
                <c:pt idx="48006">
                  <c:v>1</c:v>
                </c:pt>
                <c:pt idx="48007">
                  <c:v>1</c:v>
                </c:pt>
                <c:pt idx="48008">
                  <c:v>1</c:v>
                </c:pt>
                <c:pt idx="48009">
                  <c:v>1</c:v>
                </c:pt>
                <c:pt idx="48010">
                  <c:v>1</c:v>
                </c:pt>
                <c:pt idx="48011">
                  <c:v>1</c:v>
                </c:pt>
                <c:pt idx="48012">
                  <c:v>1</c:v>
                </c:pt>
                <c:pt idx="48013">
                  <c:v>1</c:v>
                </c:pt>
                <c:pt idx="48014">
                  <c:v>1</c:v>
                </c:pt>
                <c:pt idx="48015">
                  <c:v>1</c:v>
                </c:pt>
                <c:pt idx="48016">
                  <c:v>1</c:v>
                </c:pt>
                <c:pt idx="48017">
                  <c:v>1</c:v>
                </c:pt>
                <c:pt idx="48018">
                  <c:v>1</c:v>
                </c:pt>
                <c:pt idx="48019">
                  <c:v>1</c:v>
                </c:pt>
                <c:pt idx="48020">
                  <c:v>1</c:v>
                </c:pt>
                <c:pt idx="48021">
                  <c:v>1</c:v>
                </c:pt>
                <c:pt idx="48022">
                  <c:v>0.875</c:v>
                </c:pt>
                <c:pt idx="48023">
                  <c:v>1</c:v>
                </c:pt>
                <c:pt idx="48024">
                  <c:v>1</c:v>
                </c:pt>
                <c:pt idx="48025">
                  <c:v>1</c:v>
                </c:pt>
                <c:pt idx="48026">
                  <c:v>1</c:v>
                </c:pt>
                <c:pt idx="48027">
                  <c:v>1</c:v>
                </c:pt>
                <c:pt idx="48028">
                  <c:v>1</c:v>
                </c:pt>
                <c:pt idx="48029">
                  <c:v>1</c:v>
                </c:pt>
                <c:pt idx="48030">
                  <c:v>1</c:v>
                </c:pt>
                <c:pt idx="48031">
                  <c:v>1</c:v>
                </c:pt>
                <c:pt idx="48032">
                  <c:v>1</c:v>
                </c:pt>
                <c:pt idx="48033">
                  <c:v>1</c:v>
                </c:pt>
                <c:pt idx="48034">
                  <c:v>1</c:v>
                </c:pt>
                <c:pt idx="48035">
                  <c:v>1</c:v>
                </c:pt>
                <c:pt idx="48036">
                  <c:v>1</c:v>
                </c:pt>
                <c:pt idx="48037">
                  <c:v>1</c:v>
                </c:pt>
                <c:pt idx="48038">
                  <c:v>1</c:v>
                </c:pt>
                <c:pt idx="48039">
                  <c:v>1</c:v>
                </c:pt>
                <c:pt idx="48040">
                  <c:v>1</c:v>
                </c:pt>
                <c:pt idx="48041">
                  <c:v>1</c:v>
                </c:pt>
                <c:pt idx="48042">
                  <c:v>1</c:v>
                </c:pt>
                <c:pt idx="48043">
                  <c:v>1</c:v>
                </c:pt>
                <c:pt idx="48044">
                  <c:v>1</c:v>
                </c:pt>
                <c:pt idx="48045">
                  <c:v>1</c:v>
                </c:pt>
                <c:pt idx="48046">
                  <c:v>1</c:v>
                </c:pt>
                <c:pt idx="48047">
                  <c:v>1</c:v>
                </c:pt>
                <c:pt idx="48048">
                  <c:v>1</c:v>
                </c:pt>
                <c:pt idx="48049">
                  <c:v>1</c:v>
                </c:pt>
                <c:pt idx="48050">
                  <c:v>1</c:v>
                </c:pt>
                <c:pt idx="48051">
                  <c:v>1</c:v>
                </c:pt>
                <c:pt idx="48052">
                  <c:v>1</c:v>
                </c:pt>
                <c:pt idx="48053">
                  <c:v>1</c:v>
                </c:pt>
                <c:pt idx="48054">
                  <c:v>1</c:v>
                </c:pt>
                <c:pt idx="48055">
                  <c:v>1</c:v>
                </c:pt>
                <c:pt idx="48056">
                  <c:v>1</c:v>
                </c:pt>
                <c:pt idx="48057">
                  <c:v>1</c:v>
                </c:pt>
                <c:pt idx="48058">
                  <c:v>1</c:v>
                </c:pt>
                <c:pt idx="48059">
                  <c:v>1</c:v>
                </c:pt>
                <c:pt idx="48060">
                  <c:v>1</c:v>
                </c:pt>
                <c:pt idx="48061">
                  <c:v>1</c:v>
                </c:pt>
                <c:pt idx="48062">
                  <c:v>1</c:v>
                </c:pt>
                <c:pt idx="48063">
                  <c:v>1</c:v>
                </c:pt>
                <c:pt idx="48064">
                  <c:v>1</c:v>
                </c:pt>
                <c:pt idx="48065">
                  <c:v>1</c:v>
                </c:pt>
                <c:pt idx="48066">
                  <c:v>1</c:v>
                </c:pt>
                <c:pt idx="48067">
                  <c:v>1</c:v>
                </c:pt>
                <c:pt idx="48068">
                  <c:v>1</c:v>
                </c:pt>
                <c:pt idx="48069">
                  <c:v>1</c:v>
                </c:pt>
                <c:pt idx="48070">
                  <c:v>1</c:v>
                </c:pt>
                <c:pt idx="48071">
                  <c:v>1</c:v>
                </c:pt>
                <c:pt idx="48072">
                  <c:v>1</c:v>
                </c:pt>
                <c:pt idx="48073">
                  <c:v>1</c:v>
                </c:pt>
                <c:pt idx="48074">
                  <c:v>1</c:v>
                </c:pt>
                <c:pt idx="48075">
                  <c:v>1</c:v>
                </c:pt>
                <c:pt idx="48076">
                  <c:v>1</c:v>
                </c:pt>
                <c:pt idx="48077">
                  <c:v>1</c:v>
                </c:pt>
                <c:pt idx="48078">
                  <c:v>1</c:v>
                </c:pt>
                <c:pt idx="48079">
                  <c:v>0.875</c:v>
                </c:pt>
                <c:pt idx="48080">
                  <c:v>1</c:v>
                </c:pt>
                <c:pt idx="48081">
                  <c:v>1</c:v>
                </c:pt>
                <c:pt idx="48082">
                  <c:v>1</c:v>
                </c:pt>
                <c:pt idx="48083">
                  <c:v>1</c:v>
                </c:pt>
                <c:pt idx="48084">
                  <c:v>1</c:v>
                </c:pt>
                <c:pt idx="48085">
                  <c:v>1</c:v>
                </c:pt>
                <c:pt idx="48086">
                  <c:v>0.875</c:v>
                </c:pt>
                <c:pt idx="48087">
                  <c:v>1</c:v>
                </c:pt>
                <c:pt idx="48088">
                  <c:v>1</c:v>
                </c:pt>
                <c:pt idx="48089">
                  <c:v>1</c:v>
                </c:pt>
                <c:pt idx="48090">
                  <c:v>1</c:v>
                </c:pt>
                <c:pt idx="48091">
                  <c:v>1</c:v>
                </c:pt>
                <c:pt idx="48092">
                  <c:v>1</c:v>
                </c:pt>
                <c:pt idx="48093">
                  <c:v>1</c:v>
                </c:pt>
                <c:pt idx="48094">
                  <c:v>1</c:v>
                </c:pt>
                <c:pt idx="48095">
                  <c:v>1</c:v>
                </c:pt>
                <c:pt idx="48096">
                  <c:v>0.875</c:v>
                </c:pt>
                <c:pt idx="48097">
                  <c:v>1</c:v>
                </c:pt>
                <c:pt idx="48098">
                  <c:v>1</c:v>
                </c:pt>
                <c:pt idx="48099">
                  <c:v>1</c:v>
                </c:pt>
                <c:pt idx="48100">
                  <c:v>1</c:v>
                </c:pt>
                <c:pt idx="48101">
                  <c:v>0.875</c:v>
                </c:pt>
                <c:pt idx="48102">
                  <c:v>1</c:v>
                </c:pt>
                <c:pt idx="48103">
                  <c:v>1</c:v>
                </c:pt>
                <c:pt idx="48104">
                  <c:v>1</c:v>
                </c:pt>
                <c:pt idx="48105">
                  <c:v>1</c:v>
                </c:pt>
                <c:pt idx="48106">
                  <c:v>1</c:v>
                </c:pt>
                <c:pt idx="48107">
                  <c:v>1</c:v>
                </c:pt>
                <c:pt idx="48108">
                  <c:v>1</c:v>
                </c:pt>
                <c:pt idx="48109">
                  <c:v>1</c:v>
                </c:pt>
                <c:pt idx="48110">
                  <c:v>1</c:v>
                </c:pt>
                <c:pt idx="48111">
                  <c:v>1</c:v>
                </c:pt>
                <c:pt idx="48112">
                  <c:v>1</c:v>
                </c:pt>
                <c:pt idx="48113">
                  <c:v>1</c:v>
                </c:pt>
                <c:pt idx="48114">
                  <c:v>1</c:v>
                </c:pt>
                <c:pt idx="48115">
                  <c:v>1</c:v>
                </c:pt>
                <c:pt idx="48116">
                  <c:v>0.875</c:v>
                </c:pt>
                <c:pt idx="48117">
                  <c:v>1</c:v>
                </c:pt>
                <c:pt idx="48118">
                  <c:v>1</c:v>
                </c:pt>
                <c:pt idx="48119">
                  <c:v>1</c:v>
                </c:pt>
                <c:pt idx="48120">
                  <c:v>1</c:v>
                </c:pt>
                <c:pt idx="48121">
                  <c:v>1</c:v>
                </c:pt>
                <c:pt idx="48122">
                  <c:v>1</c:v>
                </c:pt>
                <c:pt idx="48123">
                  <c:v>1</c:v>
                </c:pt>
                <c:pt idx="48124">
                  <c:v>1</c:v>
                </c:pt>
                <c:pt idx="48125">
                  <c:v>1</c:v>
                </c:pt>
                <c:pt idx="48126">
                  <c:v>1</c:v>
                </c:pt>
                <c:pt idx="48127">
                  <c:v>0.875</c:v>
                </c:pt>
                <c:pt idx="48128">
                  <c:v>1</c:v>
                </c:pt>
                <c:pt idx="48129">
                  <c:v>1</c:v>
                </c:pt>
                <c:pt idx="48130">
                  <c:v>1</c:v>
                </c:pt>
                <c:pt idx="48131">
                  <c:v>1</c:v>
                </c:pt>
                <c:pt idx="48132">
                  <c:v>1</c:v>
                </c:pt>
                <c:pt idx="48133">
                  <c:v>1</c:v>
                </c:pt>
                <c:pt idx="48134">
                  <c:v>1</c:v>
                </c:pt>
                <c:pt idx="48135">
                  <c:v>1</c:v>
                </c:pt>
                <c:pt idx="48136">
                  <c:v>1</c:v>
                </c:pt>
                <c:pt idx="48137">
                  <c:v>1</c:v>
                </c:pt>
                <c:pt idx="48138">
                  <c:v>1</c:v>
                </c:pt>
                <c:pt idx="48139">
                  <c:v>1</c:v>
                </c:pt>
                <c:pt idx="48140">
                  <c:v>1</c:v>
                </c:pt>
                <c:pt idx="48141">
                  <c:v>1</c:v>
                </c:pt>
                <c:pt idx="48142">
                  <c:v>1</c:v>
                </c:pt>
                <c:pt idx="48143">
                  <c:v>1</c:v>
                </c:pt>
                <c:pt idx="48144">
                  <c:v>1</c:v>
                </c:pt>
                <c:pt idx="48145">
                  <c:v>1</c:v>
                </c:pt>
                <c:pt idx="48146">
                  <c:v>1</c:v>
                </c:pt>
                <c:pt idx="48147">
                  <c:v>1</c:v>
                </c:pt>
                <c:pt idx="48148">
                  <c:v>1</c:v>
                </c:pt>
                <c:pt idx="48149">
                  <c:v>1</c:v>
                </c:pt>
                <c:pt idx="48150">
                  <c:v>1</c:v>
                </c:pt>
                <c:pt idx="48151">
                  <c:v>1</c:v>
                </c:pt>
                <c:pt idx="48152">
                  <c:v>1</c:v>
                </c:pt>
                <c:pt idx="48153">
                  <c:v>1</c:v>
                </c:pt>
                <c:pt idx="48154">
                  <c:v>1</c:v>
                </c:pt>
                <c:pt idx="48155">
                  <c:v>1</c:v>
                </c:pt>
                <c:pt idx="48156">
                  <c:v>1</c:v>
                </c:pt>
                <c:pt idx="48157">
                  <c:v>1</c:v>
                </c:pt>
                <c:pt idx="48158">
                  <c:v>1</c:v>
                </c:pt>
                <c:pt idx="48159">
                  <c:v>1</c:v>
                </c:pt>
                <c:pt idx="48160">
                  <c:v>1</c:v>
                </c:pt>
                <c:pt idx="48161">
                  <c:v>1</c:v>
                </c:pt>
                <c:pt idx="48162">
                  <c:v>0.875</c:v>
                </c:pt>
                <c:pt idx="48163">
                  <c:v>1</c:v>
                </c:pt>
                <c:pt idx="48164">
                  <c:v>1</c:v>
                </c:pt>
                <c:pt idx="48165">
                  <c:v>1</c:v>
                </c:pt>
                <c:pt idx="48166">
                  <c:v>1</c:v>
                </c:pt>
                <c:pt idx="48167">
                  <c:v>1</c:v>
                </c:pt>
                <c:pt idx="48168">
                  <c:v>1</c:v>
                </c:pt>
                <c:pt idx="48169">
                  <c:v>1</c:v>
                </c:pt>
                <c:pt idx="48170">
                  <c:v>1</c:v>
                </c:pt>
                <c:pt idx="48171">
                  <c:v>1</c:v>
                </c:pt>
                <c:pt idx="48172">
                  <c:v>1</c:v>
                </c:pt>
                <c:pt idx="48173">
                  <c:v>1</c:v>
                </c:pt>
                <c:pt idx="48174">
                  <c:v>1</c:v>
                </c:pt>
                <c:pt idx="48175">
                  <c:v>1</c:v>
                </c:pt>
                <c:pt idx="48176">
                  <c:v>1</c:v>
                </c:pt>
                <c:pt idx="48177">
                  <c:v>1</c:v>
                </c:pt>
                <c:pt idx="48178">
                  <c:v>1</c:v>
                </c:pt>
                <c:pt idx="48179">
                  <c:v>1</c:v>
                </c:pt>
                <c:pt idx="48180">
                  <c:v>1</c:v>
                </c:pt>
                <c:pt idx="48181">
                  <c:v>1</c:v>
                </c:pt>
                <c:pt idx="48182">
                  <c:v>1</c:v>
                </c:pt>
                <c:pt idx="48183">
                  <c:v>1</c:v>
                </c:pt>
                <c:pt idx="48184">
                  <c:v>1</c:v>
                </c:pt>
                <c:pt idx="48185">
                  <c:v>1</c:v>
                </c:pt>
                <c:pt idx="48186">
                  <c:v>1</c:v>
                </c:pt>
                <c:pt idx="48187">
                  <c:v>1</c:v>
                </c:pt>
                <c:pt idx="48188">
                  <c:v>1</c:v>
                </c:pt>
                <c:pt idx="48189">
                  <c:v>1</c:v>
                </c:pt>
                <c:pt idx="48190">
                  <c:v>1</c:v>
                </c:pt>
                <c:pt idx="48191">
                  <c:v>1</c:v>
                </c:pt>
                <c:pt idx="48192">
                  <c:v>1</c:v>
                </c:pt>
                <c:pt idx="48193">
                  <c:v>1</c:v>
                </c:pt>
                <c:pt idx="48194">
                  <c:v>1</c:v>
                </c:pt>
                <c:pt idx="48195">
                  <c:v>1</c:v>
                </c:pt>
                <c:pt idx="48196">
                  <c:v>1</c:v>
                </c:pt>
                <c:pt idx="48197">
                  <c:v>1</c:v>
                </c:pt>
                <c:pt idx="48198">
                  <c:v>1</c:v>
                </c:pt>
                <c:pt idx="48199">
                  <c:v>1</c:v>
                </c:pt>
                <c:pt idx="48200">
                  <c:v>1</c:v>
                </c:pt>
                <c:pt idx="48201">
                  <c:v>1</c:v>
                </c:pt>
                <c:pt idx="48202">
                  <c:v>1</c:v>
                </c:pt>
                <c:pt idx="48203">
                  <c:v>1</c:v>
                </c:pt>
                <c:pt idx="48204">
                  <c:v>1</c:v>
                </c:pt>
                <c:pt idx="48205">
                  <c:v>1</c:v>
                </c:pt>
                <c:pt idx="48206">
                  <c:v>1</c:v>
                </c:pt>
                <c:pt idx="48207">
                  <c:v>1</c:v>
                </c:pt>
                <c:pt idx="48208">
                  <c:v>1</c:v>
                </c:pt>
                <c:pt idx="48209">
                  <c:v>1</c:v>
                </c:pt>
                <c:pt idx="48210">
                  <c:v>1</c:v>
                </c:pt>
                <c:pt idx="48211">
                  <c:v>1</c:v>
                </c:pt>
                <c:pt idx="48212">
                  <c:v>1</c:v>
                </c:pt>
                <c:pt idx="48213">
                  <c:v>1</c:v>
                </c:pt>
                <c:pt idx="48214">
                  <c:v>1</c:v>
                </c:pt>
                <c:pt idx="48215">
                  <c:v>1</c:v>
                </c:pt>
                <c:pt idx="48216">
                  <c:v>1</c:v>
                </c:pt>
                <c:pt idx="48217">
                  <c:v>1</c:v>
                </c:pt>
                <c:pt idx="48218">
                  <c:v>1</c:v>
                </c:pt>
                <c:pt idx="48219">
                  <c:v>1</c:v>
                </c:pt>
                <c:pt idx="48220">
                  <c:v>1</c:v>
                </c:pt>
                <c:pt idx="48221">
                  <c:v>1</c:v>
                </c:pt>
                <c:pt idx="48222">
                  <c:v>1</c:v>
                </c:pt>
                <c:pt idx="48223">
                  <c:v>1</c:v>
                </c:pt>
                <c:pt idx="48224">
                  <c:v>1</c:v>
                </c:pt>
                <c:pt idx="48225">
                  <c:v>1</c:v>
                </c:pt>
                <c:pt idx="48226">
                  <c:v>1</c:v>
                </c:pt>
                <c:pt idx="48227">
                  <c:v>0.875</c:v>
                </c:pt>
                <c:pt idx="48228">
                  <c:v>1</c:v>
                </c:pt>
                <c:pt idx="48229">
                  <c:v>1</c:v>
                </c:pt>
                <c:pt idx="48230">
                  <c:v>1</c:v>
                </c:pt>
                <c:pt idx="48231">
                  <c:v>1</c:v>
                </c:pt>
                <c:pt idx="48232">
                  <c:v>0.875</c:v>
                </c:pt>
                <c:pt idx="48233">
                  <c:v>1</c:v>
                </c:pt>
                <c:pt idx="48234">
                  <c:v>1</c:v>
                </c:pt>
                <c:pt idx="48235">
                  <c:v>1</c:v>
                </c:pt>
                <c:pt idx="48236">
                  <c:v>1</c:v>
                </c:pt>
                <c:pt idx="48237">
                  <c:v>1</c:v>
                </c:pt>
                <c:pt idx="48238">
                  <c:v>1</c:v>
                </c:pt>
                <c:pt idx="48239">
                  <c:v>1</c:v>
                </c:pt>
                <c:pt idx="48240">
                  <c:v>1</c:v>
                </c:pt>
                <c:pt idx="48241">
                  <c:v>1</c:v>
                </c:pt>
                <c:pt idx="48242">
                  <c:v>1</c:v>
                </c:pt>
                <c:pt idx="48243">
                  <c:v>1</c:v>
                </c:pt>
                <c:pt idx="48244">
                  <c:v>1</c:v>
                </c:pt>
                <c:pt idx="48245">
                  <c:v>0.875</c:v>
                </c:pt>
                <c:pt idx="48246">
                  <c:v>1</c:v>
                </c:pt>
                <c:pt idx="48247">
                  <c:v>1</c:v>
                </c:pt>
                <c:pt idx="48248">
                  <c:v>1</c:v>
                </c:pt>
                <c:pt idx="48249">
                  <c:v>1</c:v>
                </c:pt>
                <c:pt idx="48250">
                  <c:v>1</c:v>
                </c:pt>
                <c:pt idx="48251">
                  <c:v>1</c:v>
                </c:pt>
                <c:pt idx="48252">
                  <c:v>1</c:v>
                </c:pt>
                <c:pt idx="48253">
                  <c:v>1</c:v>
                </c:pt>
                <c:pt idx="48254">
                  <c:v>1</c:v>
                </c:pt>
                <c:pt idx="48255">
                  <c:v>1</c:v>
                </c:pt>
                <c:pt idx="48256">
                  <c:v>1</c:v>
                </c:pt>
                <c:pt idx="48257">
                  <c:v>1</c:v>
                </c:pt>
                <c:pt idx="48258">
                  <c:v>1</c:v>
                </c:pt>
                <c:pt idx="48259">
                  <c:v>1</c:v>
                </c:pt>
                <c:pt idx="48260">
                  <c:v>1</c:v>
                </c:pt>
                <c:pt idx="48261">
                  <c:v>1</c:v>
                </c:pt>
                <c:pt idx="48262">
                  <c:v>1</c:v>
                </c:pt>
                <c:pt idx="48263">
                  <c:v>1</c:v>
                </c:pt>
                <c:pt idx="48264">
                  <c:v>1</c:v>
                </c:pt>
                <c:pt idx="48265">
                  <c:v>1</c:v>
                </c:pt>
                <c:pt idx="48266">
                  <c:v>1</c:v>
                </c:pt>
                <c:pt idx="48267">
                  <c:v>0.875</c:v>
                </c:pt>
                <c:pt idx="48268">
                  <c:v>1</c:v>
                </c:pt>
                <c:pt idx="48269">
                  <c:v>0.875</c:v>
                </c:pt>
                <c:pt idx="48270">
                  <c:v>1</c:v>
                </c:pt>
                <c:pt idx="48271">
                  <c:v>1</c:v>
                </c:pt>
                <c:pt idx="48272">
                  <c:v>1</c:v>
                </c:pt>
                <c:pt idx="48273">
                  <c:v>0.875</c:v>
                </c:pt>
                <c:pt idx="48274">
                  <c:v>1</c:v>
                </c:pt>
                <c:pt idx="48275">
                  <c:v>1</c:v>
                </c:pt>
                <c:pt idx="48276">
                  <c:v>1</c:v>
                </c:pt>
                <c:pt idx="48277">
                  <c:v>1</c:v>
                </c:pt>
                <c:pt idx="48278">
                  <c:v>1</c:v>
                </c:pt>
                <c:pt idx="48279">
                  <c:v>1</c:v>
                </c:pt>
                <c:pt idx="48280">
                  <c:v>1</c:v>
                </c:pt>
                <c:pt idx="48281">
                  <c:v>1</c:v>
                </c:pt>
                <c:pt idx="48282">
                  <c:v>1</c:v>
                </c:pt>
                <c:pt idx="48283">
                  <c:v>1</c:v>
                </c:pt>
                <c:pt idx="48284">
                  <c:v>1</c:v>
                </c:pt>
                <c:pt idx="48285">
                  <c:v>1</c:v>
                </c:pt>
                <c:pt idx="48286">
                  <c:v>1</c:v>
                </c:pt>
                <c:pt idx="48287">
                  <c:v>1</c:v>
                </c:pt>
                <c:pt idx="48288">
                  <c:v>1</c:v>
                </c:pt>
                <c:pt idx="48289">
                  <c:v>1</c:v>
                </c:pt>
                <c:pt idx="48290">
                  <c:v>0.875</c:v>
                </c:pt>
                <c:pt idx="48291">
                  <c:v>1</c:v>
                </c:pt>
                <c:pt idx="48292">
                  <c:v>1</c:v>
                </c:pt>
                <c:pt idx="48293">
                  <c:v>1</c:v>
                </c:pt>
                <c:pt idx="48294">
                  <c:v>1</c:v>
                </c:pt>
                <c:pt idx="48295">
                  <c:v>1</c:v>
                </c:pt>
                <c:pt idx="48296">
                  <c:v>1</c:v>
                </c:pt>
                <c:pt idx="48297">
                  <c:v>1</c:v>
                </c:pt>
                <c:pt idx="48298">
                  <c:v>1</c:v>
                </c:pt>
                <c:pt idx="48299">
                  <c:v>1</c:v>
                </c:pt>
                <c:pt idx="48300">
                  <c:v>1</c:v>
                </c:pt>
                <c:pt idx="48301">
                  <c:v>1</c:v>
                </c:pt>
                <c:pt idx="48302">
                  <c:v>1</c:v>
                </c:pt>
                <c:pt idx="48303">
                  <c:v>1</c:v>
                </c:pt>
                <c:pt idx="48304">
                  <c:v>1</c:v>
                </c:pt>
                <c:pt idx="48305">
                  <c:v>1</c:v>
                </c:pt>
                <c:pt idx="48306">
                  <c:v>1</c:v>
                </c:pt>
                <c:pt idx="48307">
                  <c:v>1</c:v>
                </c:pt>
                <c:pt idx="48308">
                  <c:v>0.875</c:v>
                </c:pt>
                <c:pt idx="48309">
                  <c:v>1</c:v>
                </c:pt>
                <c:pt idx="48310">
                  <c:v>1</c:v>
                </c:pt>
                <c:pt idx="48311">
                  <c:v>1</c:v>
                </c:pt>
                <c:pt idx="48312">
                  <c:v>1</c:v>
                </c:pt>
                <c:pt idx="48313">
                  <c:v>1</c:v>
                </c:pt>
                <c:pt idx="48314">
                  <c:v>1</c:v>
                </c:pt>
                <c:pt idx="48315">
                  <c:v>1</c:v>
                </c:pt>
                <c:pt idx="48316">
                  <c:v>1</c:v>
                </c:pt>
                <c:pt idx="48317">
                  <c:v>1</c:v>
                </c:pt>
                <c:pt idx="48318">
                  <c:v>1</c:v>
                </c:pt>
                <c:pt idx="48319">
                  <c:v>1</c:v>
                </c:pt>
                <c:pt idx="48320">
                  <c:v>1</c:v>
                </c:pt>
                <c:pt idx="48321">
                  <c:v>1</c:v>
                </c:pt>
                <c:pt idx="48322">
                  <c:v>1</c:v>
                </c:pt>
                <c:pt idx="48323">
                  <c:v>1</c:v>
                </c:pt>
                <c:pt idx="48324">
                  <c:v>1</c:v>
                </c:pt>
                <c:pt idx="48325">
                  <c:v>1</c:v>
                </c:pt>
                <c:pt idx="48326">
                  <c:v>1</c:v>
                </c:pt>
                <c:pt idx="48327">
                  <c:v>1</c:v>
                </c:pt>
                <c:pt idx="48328">
                  <c:v>1</c:v>
                </c:pt>
                <c:pt idx="48329">
                  <c:v>1</c:v>
                </c:pt>
                <c:pt idx="48330">
                  <c:v>0.875</c:v>
                </c:pt>
                <c:pt idx="48331">
                  <c:v>1</c:v>
                </c:pt>
                <c:pt idx="48332">
                  <c:v>1</c:v>
                </c:pt>
                <c:pt idx="48333">
                  <c:v>1</c:v>
                </c:pt>
                <c:pt idx="48334">
                  <c:v>1</c:v>
                </c:pt>
                <c:pt idx="48335">
                  <c:v>1</c:v>
                </c:pt>
                <c:pt idx="48336">
                  <c:v>1</c:v>
                </c:pt>
                <c:pt idx="48337">
                  <c:v>1</c:v>
                </c:pt>
                <c:pt idx="48338">
                  <c:v>0.875</c:v>
                </c:pt>
                <c:pt idx="48339">
                  <c:v>1</c:v>
                </c:pt>
                <c:pt idx="48340">
                  <c:v>1</c:v>
                </c:pt>
                <c:pt idx="48341">
                  <c:v>1</c:v>
                </c:pt>
                <c:pt idx="48342">
                  <c:v>1</c:v>
                </c:pt>
                <c:pt idx="48343">
                  <c:v>1</c:v>
                </c:pt>
                <c:pt idx="48344">
                  <c:v>1</c:v>
                </c:pt>
                <c:pt idx="48345">
                  <c:v>1</c:v>
                </c:pt>
                <c:pt idx="48346">
                  <c:v>0.875</c:v>
                </c:pt>
                <c:pt idx="48347">
                  <c:v>1</c:v>
                </c:pt>
                <c:pt idx="48348">
                  <c:v>1</c:v>
                </c:pt>
                <c:pt idx="48349">
                  <c:v>0.875</c:v>
                </c:pt>
                <c:pt idx="48350">
                  <c:v>1</c:v>
                </c:pt>
                <c:pt idx="48351">
                  <c:v>1</c:v>
                </c:pt>
                <c:pt idx="48352">
                  <c:v>1</c:v>
                </c:pt>
                <c:pt idx="48353">
                  <c:v>1</c:v>
                </c:pt>
                <c:pt idx="48354">
                  <c:v>1</c:v>
                </c:pt>
                <c:pt idx="48355">
                  <c:v>1</c:v>
                </c:pt>
                <c:pt idx="48356">
                  <c:v>1</c:v>
                </c:pt>
                <c:pt idx="48357">
                  <c:v>1</c:v>
                </c:pt>
                <c:pt idx="48358">
                  <c:v>1</c:v>
                </c:pt>
                <c:pt idx="48359">
                  <c:v>1</c:v>
                </c:pt>
                <c:pt idx="48360">
                  <c:v>1</c:v>
                </c:pt>
                <c:pt idx="48361">
                  <c:v>0.875</c:v>
                </c:pt>
                <c:pt idx="48362">
                  <c:v>1</c:v>
                </c:pt>
                <c:pt idx="48363">
                  <c:v>1</c:v>
                </c:pt>
                <c:pt idx="48364">
                  <c:v>1</c:v>
                </c:pt>
                <c:pt idx="48365">
                  <c:v>1</c:v>
                </c:pt>
                <c:pt idx="48366">
                  <c:v>1</c:v>
                </c:pt>
                <c:pt idx="48367">
                  <c:v>1</c:v>
                </c:pt>
                <c:pt idx="48368">
                  <c:v>1</c:v>
                </c:pt>
                <c:pt idx="48369">
                  <c:v>0.875</c:v>
                </c:pt>
                <c:pt idx="48370">
                  <c:v>1</c:v>
                </c:pt>
                <c:pt idx="48371">
                  <c:v>1</c:v>
                </c:pt>
                <c:pt idx="48372">
                  <c:v>1</c:v>
                </c:pt>
                <c:pt idx="48373">
                  <c:v>0.875</c:v>
                </c:pt>
                <c:pt idx="48374">
                  <c:v>1</c:v>
                </c:pt>
                <c:pt idx="48375">
                  <c:v>1</c:v>
                </c:pt>
                <c:pt idx="48376">
                  <c:v>1</c:v>
                </c:pt>
                <c:pt idx="48377">
                  <c:v>1</c:v>
                </c:pt>
                <c:pt idx="48378">
                  <c:v>1</c:v>
                </c:pt>
                <c:pt idx="48379">
                  <c:v>1</c:v>
                </c:pt>
                <c:pt idx="48380">
                  <c:v>1</c:v>
                </c:pt>
                <c:pt idx="48381">
                  <c:v>1</c:v>
                </c:pt>
                <c:pt idx="48382">
                  <c:v>1</c:v>
                </c:pt>
                <c:pt idx="48383">
                  <c:v>1</c:v>
                </c:pt>
                <c:pt idx="48384">
                  <c:v>1</c:v>
                </c:pt>
                <c:pt idx="48385">
                  <c:v>0.875</c:v>
                </c:pt>
                <c:pt idx="48386">
                  <c:v>0.875</c:v>
                </c:pt>
                <c:pt idx="48387">
                  <c:v>1</c:v>
                </c:pt>
                <c:pt idx="48388">
                  <c:v>1</c:v>
                </c:pt>
                <c:pt idx="48389">
                  <c:v>0.875</c:v>
                </c:pt>
                <c:pt idx="48390">
                  <c:v>1</c:v>
                </c:pt>
                <c:pt idx="48391">
                  <c:v>1</c:v>
                </c:pt>
                <c:pt idx="48392">
                  <c:v>1</c:v>
                </c:pt>
                <c:pt idx="48393">
                  <c:v>1</c:v>
                </c:pt>
                <c:pt idx="48394">
                  <c:v>1</c:v>
                </c:pt>
                <c:pt idx="48395">
                  <c:v>1</c:v>
                </c:pt>
                <c:pt idx="48396">
                  <c:v>1</c:v>
                </c:pt>
                <c:pt idx="48397">
                  <c:v>1</c:v>
                </c:pt>
                <c:pt idx="48398">
                  <c:v>1</c:v>
                </c:pt>
                <c:pt idx="48399">
                  <c:v>1</c:v>
                </c:pt>
                <c:pt idx="48400">
                  <c:v>1</c:v>
                </c:pt>
                <c:pt idx="48401">
                  <c:v>1</c:v>
                </c:pt>
                <c:pt idx="48402">
                  <c:v>1</c:v>
                </c:pt>
                <c:pt idx="48403">
                  <c:v>1</c:v>
                </c:pt>
                <c:pt idx="48404">
                  <c:v>1</c:v>
                </c:pt>
                <c:pt idx="48405">
                  <c:v>0.875</c:v>
                </c:pt>
                <c:pt idx="48406">
                  <c:v>1</c:v>
                </c:pt>
                <c:pt idx="48407">
                  <c:v>1</c:v>
                </c:pt>
                <c:pt idx="48408">
                  <c:v>1</c:v>
                </c:pt>
                <c:pt idx="48409">
                  <c:v>1</c:v>
                </c:pt>
                <c:pt idx="48410">
                  <c:v>1</c:v>
                </c:pt>
                <c:pt idx="48411">
                  <c:v>1</c:v>
                </c:pt>
                <c:pt idx="48412">
                  <c:v>0.875</c:v>
                </c:pt>
                <c:pt idx="48413">
                  <c:v>1</c:v>
                </c:pt>
                <c:pt idx="48414">
                  <c:v>0.5</c:v>
                </c:pt>
                <c:pt idx="48415">
                  <c:v>1</c:v>
                </c:pt>
                <c:pt idx="48416">
                  <c:v>1</c:v>
                </c:pt>
                <c:pt idx="48417">
                  <c:v>1</c:v>
                </c:pt>
                <c:pt idx="48418">
                  <c:v>1</c:v>
                </c:pt>
                <c:pt idx="48419">
                  <c:v>1</c:v>
                </c:pt>
                <c:pt idx="48420">
                  <c:v>1</c:v>
                </c:pt>
                <c:pt idx="48421">
                  <c:v>1</c:v>
                </c:pt>
                <c:pt idx="48422">
                  <c:v>1</c:v>
                </c:pt>
                <c:pt idx="48423">
                  <c:v>1</c:v>
                </c:pt>
                <c:pt idx="48424">
                  <c:v>1</c:v>
                </c:pt>
                <c:pt idx="48425">
                  <c:v>1</c:v>
                </c:pt>
                <c:pt idx="48426">
                  <c:v>1</c:v>
                </c:pt>
                <c:pt idx="48427">
                  <c:v>1</c:v>
                </c:pt>
                <c:pt idx="48428">
                  <c:v>0.875</c:v>
                </c:pt>
                <c:pt idx="48429">
                  <c:v>1</c:v>
                </c:pt>
                <c:pt idx="48430">
                  <c:v>1</c:v>
                </c:pt>
                <c:pt idx="48431">
                  <c:v>1</c:v>
                </c:pt>
                <c:pt idx="48432">
                  <c:v>1</c:v>
                </c:pt>
                <c:pt idx="48433">
                  <c:v>1</c:v>
                </c:pt>
                <c:pt idx="48434">
                  <c:v>1</c:v>
                </c:pt>
                <c:pt idx="48435">
                  <c:v>1</c:v>
                </c:pt>
                <c:pt idx="48436">
                  <c:v>1</c:v>
                </c:pt>
                <c:pt idx="48437">
                  <c:v>1</c:v>
                </c:pt>
                <c:pt idx="48438">
                  <c:v>1</c:v>
                </c:pt>
                <c:pt idx="48439">
                  <c:v>1</c:v>
                </c:pt>
                <c:pt idx="48440">
                  <c:v>1</c:v>
                </c:pt>
                <c:pt idx="48441">
                  <c:v>1</c:v>
                </c:pt>
                <c:pt idx="48442">
                  <c:v>1</c:v>
                </c:pt>
                <c:pt idx="48443">
                  <c:v>1</c:v>
                </c:pt>
                <c:pt idx="48444">
                  <c:v>1</c:v>
                </c:pt>
                <c:pt idx="48445">
                  <c:v>1</c:v>
                </c:pt>
                <c:pt idx="48446">
                  <c:v>1</c:v>
                </c:pt>
                <c:pt idx="48447">
                  <c:v>1</c:v>
                </c:pt>
                <c:pt idx="48448">
                  <c:v>1</c:v>
                </c:pt>
                <c:pt idx="48449">
                  <c:v>1</c:v>
                </c:pt>
                <c:pt idx="48450">
                  <c:v>0.875</c:v>
                </c:pt>
                <c:pt idx="48451">
                  <c:v>1</c:v>
                </c:pt>
                <c:pt idx="48452">
                  <c:v>1</c:v>
                </c:pt>
                <c:pt idx="48453">
                  <c:v>1</c:v>
                </c:pt>
                <c:pt idx="48454">
                  <c:v>1</c:v>
                </c:pt>
                <c:pt idx="48455">
                  <c:v>1</c:v>
                </c:pt>
                <c:pt idx="48456">
                  <c:v>1</c:v>
                </c:pt>
                <c:pt idx="48457">
                  <c:v>0.875</c:v>
                </c:pt>
                <c:pt idx="48458">
                  <c:v>1</c:v>
                </c:pt>
                <c:pt idx="48459">
                  <c:v>1</c:v>
                </c:pt>
                <c:pt idx="48460">
                  <c:v>1</c:v>
                </c:pt>
                <c:pt idx="48461">
                  <c:v>1</c:v>
                </c:pt>
                <c:pt idx="48462">
                  <c:v>1</c:v>
                </c:pt>
                <c:pt idx="48463">
                  <c:v>1</c:v>
                </c:pt>
                <c:pt idx="48464">
                  <c:v>1</c:v>
                </c:pt>
                <c:pt idx="48465">
                  <c:v>1</c:v>
                </c:pt>
                <c:pt idx="48466">
                  <c:v>1</c:v>
                </c:pt>
                <c:pt idx="48467">
                  <c:v>1</c:v>
                </c:pt>
                <c:pt idx="48468">
                  <c:v>1</c:v>
                </c:pt>
                <c:pt idx="48469">
                  <c:v>1</c:v>
                </c:pt>
                <c:pt idx="48470">
                  <c:v>1</c:v>
                </c:pt>
                <c:pt idx="48471">
                  <c:v>1</c:v>
                </c:pt>
                <c:pt idx="48472">
                  <c:v>1</c:v>
                </c:pt>
                <c:pt idx="48473">
                  <c:v>1</c:v>
                </c:pt>
                <c:pt idx="48474">
                  <c:v>1</c:v>
                </c:pt>
                <c:pt idx="48475">
                  <c:v>1</c:v>
                </c:pt>
                <c:pt idx="48476">
                  <c:v>1</c:v>
                </c:pt>
                <c:pt idx="48477">
                  <c:v>1</c:v>
                </c:pt>
                <c:pt idx="48478">
                  <c:v>0.75</c:v>
                </c:pt>
                <c:pt idx="48479">
                  <c:v>1</c:v>
                </c:pt>
                <c:pt idx="48480">
                  <c:v>1</c:v>
                </c:pt>
                <c:pt idx="48481">
                  <c:v>1</c:v>
                </c:pt>
                <c:pt idx="48482">
                  <c:v>1</c:v>
                </c:pt>
                <c:pt idx="48483">
                  <c:v>1</c:v>
                </c:pt>
                <c:pt idx="48484">
                  <c:v>1</c:v>
                </c:pt>
                <c:pt idx="48485">
                  <c:v>1</c:v>
                </c:pt>
                <c:pt idx="48486">
                  <c:v>1</c:v>
                </c:pt>
                <c:pt idx="48487">
                  <c:v>0.875</c:v>
                </c:pt>
                <c:pt idx="48488">
                  <c:v>1</c:v>
                </c:pt>
                <c:pt idx="48489">
                  <c:v>0.875</c:v>
                </c:pt>
                <c:pt idx="48490">
                  <c:v>1</c:v>
                </c:pt>
                <c:pt idx="48491">
                  <c:v>1</c:v>
                </c:pt>
                <c:pt idx="48492">
                  <c:v>1</c:v>
                </c:pt>
                <c:pt idx="48493">
                  <c:v>1</c:v>
                </c:pt>
                <c:pt idx="48494">
                  <c:v>1</c:v>
                </c:pt>
                <c:pt idx="48495">
                  <c:v>1</c:v>
                </c:pt>
                <c:pt idx="48496">
                  <c:v>1</c:v>
                </c:pt>
                <c:pt idx="48497">
                  <c:v>1</c:v>
                </c:pt>
                <c:pt idx="48498">
                  <c:v>0.875</c:v>
                </c:pt>
                <c:pt idx="48499">
                  <c:v>1</c:v>
                </c:pt>
                <c:pt idx="48500">
                  <c:v>1</c:v>
                </c:pt>
                <c:pt idx="48501">
                  <c:v>1</c:v>
                </c:pt>
                <c:pt idx="48502">
                  <c:v>1</c:v>
                </c:pt>
                <c:pt idx="48503">
                  <c:v>1</c:v>
                </c:pt>
                <c:pt idx="48504">
                  <c:v>1</c:v>
                </c:pt>
                <c:pt idx="48505">
                  <c:v>1</c:v>
                </c:pt>
                <c:pt idx="48506">
                  <c:v>1</c:v>
                </c:pt>
                <c:pt idx="48507">
                  <c:v>1</c:v>
                </c:pt>
                <c:pt idx="48508">
                  <c:v>0.875</c:v>
                </c:pt>
                <c:pt idx="48509">
                  <c:v>1</c:v>
                </c:pt>
                <c:pt idx="48510">
                  <c:v>1</c:v>
                </c:pt>
                <c:pt idx="48511">
                  <c:v>1</c:v>
                </c:pt>
                <c:pt idx="48512">
                  <c:v>1</c:v>
                </c:pt>
                <c:pt idx="48513">
                  <c:v>1</c:v>
                </c:pt>
                <c:pt idx="48514">
                  <c:v>1</c:v>
                </c:pt>
                <c:pt idx="48515">
                  <c:v>0.875</c:v>
                </c:pt>
                <c:pt idx="48516">
                  <c:v>1</c:v>
                </c:pt>
                <c:pt idx="48517">
                  <c:v>1</c:v>
                </c:pt>
                <c:pt idx="48518">
                  <c:v>1</c:v>
                </c:pt>
                <c:pt idx="48519">
                  <c:v>1</c:v>
                </c:pt>
                <c:pt idx="48520">
                  <c:v>1</c:v>
                </c:pt>
                <c:pt idx="48521">
                  <c:v>1</c:v>
                </c:pt>
                <c:pt idx="48522">
                  <c:v>1</c:v>
                </c:pt>
                <c:pt idx="48523">
                  <c:v>1</c:v>
                </c:pt>
                <c:pt idx="48524">
                  <c:v>1</c:v>
                </c:pt>
                <c:pt idx="48525">
                  <c:v>1</c:v>
                </c:pt>
                <c:pt idx="48526">
                  <c:v>1</c:v>
                </c:pt>
                <c:pt idx="48527">
                  <c:v>1</c:v>
                </c:pt>
                <c:pt idx="48528">
                  <c:v>1</c:v>
                </c:pt>
                <c:pt idx="48529">
                  <c:v>1</c:v>
                </c:pt>
                <c:pt idx="48530">
                  <c:v>1</c:v>
                </c:pt>
                <c:pt idx="48531">
                  <c:v>1</c:v>
                </c:pt>
                <c:pt idx="48532">
                  <c:v>1</c:v>
                </c:pt>
                <c:pt idx="48533">
                  <c:v>1</c:v>
                </c:pt>
                <c:pt idx="48534">
                  <c:v>1</c:v>
                </c:pt>
                <c:pt idx="48535">
                  <c:v>1</c:v>
                </c:pt>
                <c:pt idx="48536">
                  <c:v>1</c:v>
                </c:pt>
                <c:pt idx="48537">
                  <c:v>1</c:v>
                </c:pt>
                <c:pt idx="48538">
                  <c:v>1</c:v>
                </c:pt>
                <c:pt idx="48539">
                  <c:v>1</c:v>
                </c:pt>
                <c:pt idx="48540">
                  <c:v>1</c:v>
                </c:pt>
                <c:pt idx="48541">
                  <c:v>1</c:v>
                </c:pt>
                <c:pt idx="48542">
                  <c:v>1</c:v>
                </c:pt>
                <c:pt idx="48543">
                  <c:v>1</c:v>
                </c:pt>
                <c:pt idx="48544">
                  <c:v>1</c:v>
                </c:pt>
                <c:pt idx="48545">
                  <c:v>1</c:v>
                </c:pt>
                <c:pt idx="48546">
                  <c:v>1</c:v>
                </c:pt>
                <c:pt idx="48547">
                  <c:v>1</c:v>
                </c:pt>
                <c:pt idx="48548">
                  <c:v>1</c:v>
                </c:pt>
                <c:pt idx="48549">
                  <c:v>1</c:v>
                </c:pt>
                <c:pt idx="48550">
                  <c:v>0.875</c:v>
                </c:pt>
                <c:pt idx="48551">
                  <c:v>1</c:v>
                </c:pt>
                <c:pt idx="48552">
                  <c:v>1</c:v>
                </c:pt>
                <c:pt idx="48553">
                  <c:v>1</c:v>
                </c:pt>
                <c:pt idx="48554">
                  <c:v>1</c:v>
                </c:pt>
                <c:pt idx="48555">
                  <c:v>1</c:v>
                </c:pt>
                <c:pt idx="48556">
                  <c:v>1</c:v>
                </c:pt>
                <c:pt idx="48557">
                  <c:v>1</c:v>
                </c:pt>
                <c:pt idx="48558">
                  <c:v>1</c:v>
                </c:pt>
                <c:pt idx="48559">
                  <c:v>1</c:v>
                </c:pt>
                <c:pt idx="48560">
                  <c:v>1</c:v>
                </c:pt>
                <c:pt idx="48561">
                  <c:v>1</c:v>
                </c:pt>
                <c:pt idx="48562">
                  <c:v>1</c:v>
                </c:pt>
                <c:pt idx="48563">
                  <c:v>1</c:v>
                </c:pt>
                <c:pt idx="48564">
                  <c:v>1</c:v>
                </c:pt>
                <c:pt idx="48565">
                  <c:v>1</c:v>
                </c:pt>
                <c:pt idx="48566">
                  <c:v>1</c:v>
                </c:pt>
                <c:pt idx="48567">
                  <c:v>1</c:v>
                </c:pt>
                <c:pt idx="48568">
                  <c:v>1</c:v>
                </c:pt>
                <c:pt idx="48569">
                  <c:v>1</c:v>
                </c:pt>
                <c:pt idx="48570">
                  <c:v>1</c:v>
                </c:pt>
                <c:pt idx="48571">
                  <c:v>1</c:v>
                </c:pt>
                <c:pt idx="48572">
                  <c:v>1</c:v>
                </c:pt>
                <c:pt idx="48573">
                  <c:v>1</c:v>
                </c:pt>
                <c:pt idx="48574">
                  <c:v>1</c:v>
                </c:pt>
                <c:pt idx="48575">
                  <c:v>1</c:v>
                </c:pt>
                <c:pt idx="48576">
                  <c:v>1</c:v>
                </c:pt>
                <c:pt idx="48577">
                  <c:v>1</c:v>
                </c:pt>
                <c:pt idx="48578">
                  <c:v>1</c:v>
                </c:pt>
                <c:pt idx="48579">
                  <c:v>1</c:v>
                </c:pt>
                <c:pt idx="48580">
                  <c:v>1</c:v>
                </c:pt>
                <c:pt idx="48581">
                  <c:v>1</c:v>
                </c:pt>
                <c:pt idx="48582">
                  <c:v>1</c:v>
                </c:pt>
                <c:pt idx="48583">
                  <c:v>1</c:v>
                </c:pt>
                <c:pt idx="48584">
                  <c:v>1</c:v>
                </c:pt>
                <c:pt idx="48585">
                  <c:v>1</c:v>
                </c:pt>
                <c:pt idx="48586">
                  <c:v>1</c:v>
                </c:pt>
                <c:pt idx="48587">
                  <c:v>1</c:v>
                </c:pt>
                <c:pt idx="48588">
                  <c:v>1</c:v>
                </c:pt>
                <c:pt idx="48589">
                  <c:v>0.875</c:v>
                </c:pt>
                <c:pt idx="48590">
                  <c:v>1</c:v>
                </c:pt>
                <c:pt idx="48591">
                  <c:v>1</c:v>
                </c:pt>
                <c:pt idx="48592">
                  <c:v>1</c:v>
                </c:pt>
                <c:pt idx="48593">
                  <c:v>1</c:v>
                </c:pt>
                <c:pt idx="48594">
                  <c:v>1</c:v>
                </c:pt>
                <c:pt idx="48595">
                  <c:v>1</c:v>
                </c:pt>
                <c:pt idx="48596">
                  <c:v>1</c:v>
                </c:pt>
                <c:pt idx="48597">
                  <c:v>1</c:v>
                </c:pt>
                <c:pt idx="48598">
                  <c:v>1</c:v>
                </c:pt>
                <c:pt idx="48599">
                  <c:v>1</c:v>
                </c:pt>
                <c:pt idx="48600">
                  <c:v>0.875</c:v>
                </c:pt>
                <c:pt idx="48601">
                  <c:v>1</c:v>
                </c:pt>
                <c:pt idx="48602">
                  <c:v>1</c:v>
                </c:pt>
                <c:pt idx="48603">
                  <c:v>1</c:v>
                </c:pt>
                <c:pt idx="48604">
                  <c:v>1</c:v>
                </c:pt>
                <c:pt idx="48605">
                  <c:v>1</c:v>
                </c:pt>
                <c:pt idx="48606">
                  <c:v>1</c:v>
                </c:pt>
                <c:pt idx="48607">
                  <c:v>1</c:v>
                </c:pt>
                <c:pt idx="48608">
                  <c:v>1</c:v>
                </c:pt>
                <c:pt idx="48609">
                  <c:v>1</c:v>
                </c:pt>
                <c:pt idx="48610">
                  <c:v>1</c:v>
                </c:pt>
                <c:pt idx="48611">
                  <c:v>1</c:v>
                </c:pt>
                <c:pt idx="48612">
                  <c:v>1</c:v>
                </c:pt>
                <c:pt idx="48613">
                  <c:v>1</c:v>
                </c:pt>
                <c:pt idx="48614">
                  <c:v>0.875</c:v>
                </c:pt>
                <c:pt idx="48615">
                  <c:v>1</c:v>
                </c:pt>
                <c:pt idx="48616">
                  <c:v>1</c:v>
                </c:pt>
                <c:pt idx="48617">
                  <c:v>1</c:v>
                </c:pt>
                <c:pt idx="48618">
                  <c:v>1</c:v>
                </c:pt>
                <c:pt idx="48619">
                  <c:v>1</c:v>
                </c:pt>
                <c:pt idx="48620">
                  <c:v>1</c:v>
                </c:pt>
                <c:pt idx="48621">
                  <c:v>0.875</c:v>
                </c:pt>
                <c:pt idx="48622">
                  <c:v>1</c:v>
                </c:pt>
                <c:pt idx="48623">
                  <c:v>1</c:v>
                </c:pt>
                <c:pt idx="48624">
                  <c:v>1</c:v>
                </c:pt>
                <c:pt idx="48625">
                  <c:v>1</c:v>
                </c:pt>
                <c:pt idx="48626">
                  <c:v>1</c:v>
                </c:pt>
                <c:pt idx="48627">
                  <c:v>1</c:v>
                </c:pt>
                <c:pt idx="48628">
                  <c:v>1</c:v>
                </c:pt>
                <c:pt idx="48629">
                  <c:v>1</c:v>
                </c:pt>
                <c:pt idx="48630">
                  <c:v>1</c:v>
                </c:pt>
                <c:pt idx="48631">
                  <c:v>0.875</c:v>
                </c:pt>
                <c:pt idx="48632">
                  <c:v>1</c:v>
                </c:pt>
                <c:pt idx="48633">
                  <c:v>1</c:v>
                </c:pt>
                <c:pt idx="48634">
                  <c:v>1</c:v>
                </c:pt>
                <c:pt idx="48635">
                  <c:v>1</c:v>
                </c:pt>
                <c:pt idx="48636">
                  <c:v>1</c:v>
                </c:pt>
                <c:pt idx="48637">
                  <c:v>0.875</c:v>
                </c:pt>
                <c:pt idx="48638">
                  <c:v>1</c:v>
                </c:pt>
                <c:pt idx="48639">
                  <c:v>1</c:v>
                </c:pt>
                <c:pt idx="48640">
                  <c:v>1</c:v>
                </c:pt>
                <c:pt idx="48641">
                  <c:v>1</c:v>
                </c:pt>
                <c:pt idx="48642">
                  <c:v>1</c:v>
                </c:pt>
                <c:pt idx="48643">
                  <c:v>1</c:v>
                </c:pt>
                <c:pt idx="48644">
                  <c:v>1</c:v>
                </c:pt>
                <c:pt idx="48645">
                  <c:v>1</c:v>
                </c:pt>
                <c:pt idx="48646">
                  <c:v>1</c:v>
                </c:pt>
                <c:pt idx="48647">
                  <c:v>1</c:v>
                </c:pt>
                <c:pt idx="48648">
                  <c:v>1</c:v>
                </c:pt>
                <c:pt idx="48649">
                  <c:v>0.875</c:v>
                </c:pt>
                <c:pt idx="48650">
                  <c:v>1</c:v>
                </c:pt>
                <c:pt idx="48651">
                  <c:v>1</c:v>
                </c:pt>
                <c:pt idx="48652">
                  <c:v>1</c:v>
                </c:pt>
                <c:pt idx="48653">
                  <c:v>1</c:v>
                </c:pt>
                <c:pt idx="48654">
                  <c:v>1</c:v>
                </c:pt>
                <c:pt idx="48655">
                  <c:v>1</c:v>
                </c:pt>
                <c:pt idx="48656">
                  <c:v>1</c:v>
                </c:pt>
                <c:pt idx="48657">
                  <c:v>0.875</c:v>
                </c:pt>
                <c:pt idx="48658">
                  <c:v>1</c:v>
                </c:pt>
                <c:pt idx="48659">
                  <c:v>1</c:v>
                </c:pt>
                <c:pt idx="48660">
                  <c:v>0.875</c:v>
                </c:pt>
                <c:pt idx="48661">
                  <c:v>1</c:v>
                </c:pt>
                <c:pt idx="48662">
                  <c:v>1</c:v>
                </c:pt>
                <c:pt idx="48663">
                  <c:v>1</c:v>
                </c:pt>
                <c:pt idx="48664">
                  <c:v>1</c:v>
                </c:pt>
                <c:pt idx="48665">
                  <c:v>1</c:v>
                </c:pt>
                <c:pt idx="48666">
                  <c:v>1</c:v>
                </c:pt>
                <c:pt idx="48667">
                  <c:v>1</c:v>
                </c:pt>
                <c:pt idx="48668">
                  <c:v>1</c:v>
                </c:pt>
                <c:pt idx="48669">
                  <c:v>1</c:v>
                </c:pt>
                <c:pt idx="48670">
                  <c:v>1</c:v>
                </c:pt>
                <c:pt idx="48671">
                  <c:v>1</c:v>
                </c:pt>
                <c:pt idx="48672">
                  <c:v>1</c:v>
                </c:pt>
                <c:pt idx="48673">
                  <c:v>1</c:v>
                </c:pt>
                <c:pt idx="48674">
                  <c:v>0.875</c:v>
                </c:pt>
                <c:pt idx="48675">
                  <c:v>1</c:v>
                </c:pt>
                <c:pt idx="48676">
                  <c:v>1</c:v>
                </c:pt>
                <c:pt idx="48677">
                  <c:v>1</c:v>
                </c:pt>
                <c:pt idx="48678">
                  <c:v>1</c:v>
                </c:pt>
                <c:pt idx="48679">
                  <c:v>1</c:v>
                </c:pt>
                <c:pt idx="48680">
                  <c:v>1</c:v>
                </c:pt>
                <c:pt idx="48681">
                  <c:v>1</c:v>
                </c:pt>
                <c:pt idx="48682">
                  <c:v>1</c:v>
                </c:pt>
                <c:pt idx="48683">
                  <c:v>1</c:v>
                </c:pt>
                <c:pt idx="48684">
                  <c:v>1</c:v>
                </c:pt>
                <c:pt idx="48685">
                  <c:v>1</c:v>
                </c:pt>
                <c:pt idx="48686">
                  <c:v>1</c:v>
                </c:pt>
                <c:pt idx="48687">
                  <c:v>1</c:v>
                </c:pt>
                <c:pt idx="48688">
                  <c:v>1</c:v>
                </c:pt>
                <c:pt idx="48689">
                  <c:v>1</c:v>
                </c:pt>
                <c:pt idx="48690">
                  <c:v>1</c:v>
                </c:pt>
                <c:pt idx="48691">
                  <c:v>1</c:v>
                </c:pt>
                <c:pt idx="48692">
                  <c:v>1</c:v>
                </c:pt>
                <c:pt idx="48693">
                  <c:v>1</c:v>
                </c:pt>
                <c:pt idx="48694">
                  <c:v>1</c:v>
                </c:pt>
                <c:pt idx="48695">
                  <c:v>1</c:v>
                </c:pt>
                <c:pt idx="48696">
                  <c:v>1</c:v>
                </c:pt>
                <c:pt idx="48697">
                  <c:v>1</c:v>
                </c:pt>
                <c:pt idx="48698">
                  <c:v>1</c:v>
                </c:pt>
                <c:pt idx="48699">
                  <c:v>1</c:v>
                </c:pt>
                <c:pt idx="48700">
                  <c:v>1</c:v>
                </c:pt>
                <c:pt idx="48701">
                  <c:v>1</c:v>
                </c:pt>
                <c:pt idx="48702">
                  <c:v>1</c:v>
                </c:pt>
                <c:pt idx="48703">
                  <c:v>0.875</c:v>
                </c:pt>
                <c:pt idx="48704">
                  <c:v>1</c:v>
                </c:pt>
                <c:pt idx="48705">
                  <c:v>1</c:v>
                </c:pt>
                <c:pt idx="48706">
                  <c:v>1</c:v>
                </c:pt>
                <c:pt idx="48707">
                  <c:v>1</c:v>
                </c:pt>
                <c:pt idx="48708">
                  <c:v>0.875</c:v>
                </c:pt>
                <c:pt idx="48709">
                  <c:v>1</c:v>
                </c:pt>
                <c:pt idx="48710">
                  <c:v>1</c:v>
                </c:pt>
                <c:pt idx="48711">
                  <c:v>1</c:v>
                </c:pt>
                <c:pt idx="48712">
                  <c:v>1</c:v>
                </c:pt>
                <c:pt idx="48713">
                  <c:v>1</c:v>
                </c:pt>
                <c:pt idx="48714">
                  <c:v>1</c:v>
                </c:pt>
                <c:pt idx="48715">
                  <c:v>1</c:v>
                </c:pt>
                <c:pt idx="48716">
                  <c:v>1</c:v>
                </c:pt>
                <c:pt idx="48717">
                  <c:v>1</c:v>
                </c:pt>
                <c:pt idx="48718">
                  <c:v>1</c:v>
                </c:pt>
                <c:pt idx="48719">
                  <c:v>1</c:v>
                </c:pt>
                <c:pt idx="48720">
                  <c:v>1</c:v>
                </c:pt>
                <c:pt idx="48721">
                  <c:v>1</c:v>
                </c:pt>
                <c:pt idx="48722">
                  <c:v>1</c:v>
                </c:pt>
                <c:pt idx="48723">
                  <c:v>1</c:v>
                </c:pt>
                <c:pt idx="48724">
                  <c:v>1</c:v>
                </c:pt>
                <c:pt idx="48725">
                  <c:v>1</c:v>
                </c:pt>
                <c:pt idx="48726">
                  <c:v>0.875</c:v>
                </c:pt>
                <c:pt idx="48727">
                  <c:v>1</c:v>
                </c:pt>
                <c:pt idx="48728">
                  <c:v>1</c:v>
                </c:pt>
                <c:pt idx="48729">
                  <c:v>1</c:v>
                </c:pt>
                <c:pt idx="48730">
                  <c:v>1</c:v>
                </c:pt>
                <c:pt idx="48731">
                  <c:v>1</c:v>
                </c:pt>
                <c:pt idx="48732">
                  <c:v>1</c:v>
                </c:pt>
                <c:pt idx="48733">
                  <c:v>1</c:v>
                </c:pt>
                <c:pt idx="48734">
                  <c:v>1</c:v>
                </c:pt>
                <c:pt idx="48735">
                  <c:v>1</c:v>
                </c:pt>
                <c:pt idx="48736">
                  <c:v>1</c:v>
                </c:pt>
                <c:pt idx="48737">
                  <c:v>1</c:v>
                </c:pt>
                <c:pt idx="48738">
                  <c:v>1</c:v>
                </c:pt>
                <c:pt idx="48739">
                  <c:v>1</c:v>
                </c:pt>
                <c:pt idx="48740">
                  <c:v>0.875</c:v>
                </c:pt>
                <c:pt idx="48741">
                  <c:v>1</c:v>
                </c:pt>
                <c:pt idx="48742">
                  <c:v>1</c:v>
                </c:pt>
                <c:pt idx="48743">
                  <c:v>1</c:v>
                </c:pt>
                <c:pt idx="48744">
                  <c:v>1</c:v>
                </c:pt>
                <c:pt idx="48745">
                  <c:v>1</c:v>
                </c:pt>
                <c:pt idx="48746">
                  <c:v>1</c:v>
                </c:pt>
                <c:pt idx="48747">
                  <c:v>1</c:v>
                </c:pt>
                <c:pt idx="48748">
                  <c:v>1</c:v>
                </c:pt>
                <c:pt idx="48749">
                  <c:v>1</c:v>
                </c:pt>
                <c:pt idx="48750">
                  <c:v>1</c:v>
                </c:pt>
                <c:pt idx="48751">
                  <c:v>0.875</c:v>
                </c:pt>
                <c:pt idx="48752">
                  <c:v>1</c:v>
                </c:pt>
                <c:pt idx="48753">
                  <c:v>1</c:v>
                </c:pt>
                <c:pt idx="48754">
                  <c:v>1</c:v>
                </c:pt>
                <c:pt idx="48755">
                  <c:v>1</c:v>
                </c:pt>
                <c:pt idx="48756">
                  <c:v>1</c:v>
                </c:pt>
                <c:pt idx="48757">
                  <c:v>1</c:v>
                </c:pt>
                <c:pt idx="48758">
                  <c:v>1</c:v>
                </c:pt>
                <c:pt idx="48759">
                  <c:v>1</c:v>
                </c:pt>
                <c:pt idx="48760">
                  <c:v>1</c:v>
                </c:pt>
                <c:pt idx="48761">
                  <c:v>1</c:v>
                </c:pt>
                <c:pt idx="48762">
                  <c:v>1</c:v>
                </c:pt>
                <c:pt idx="48763">
                  <c:v>1</c:v>
                </c:pt>
                <c:pt idx="48764">
                  <c:v>1</c:v>
                </c:pt>
                <c:pt idx="48765">
                  <c:v>1</c:v>
                </c:pt>
                <c:pt idx="48766">
                  <c:v>1</c:v>
                </c:pt>
                <c:pt idx="48767">
                  <c:v>1</c:v>
                </c:pt>
                <c:pt idx="48768">
                  <c:v>1</c:v>
                </c:pt>
                <c:pt idx="48769">
                  <c:v>1</c:v>
                </c:pt>
                <c:pt idx="48770">
                  <c:v>1</c:v>
                </c:pt>
                <c:pt idx="48771">
                  <c:v>1</c:v>
                </c:pt>
                <c:pt idx="48772">
                  <c:v>1</c:v>
                </c:pt>
                <c:pt idx="48773">
                  <c:v>1</c:v>
                </c:pt>
                <c:pt idx="48774">
                  <c:v>1</c:v>
                </c:pt>
                <c:pt idx="48775">
                  <c:v>1</c:v>
                </c:pt>
                <c:pt idx="48776">
                  <c:v>1</c:v>
                </c:pt>
                <c:pt idx="48777">
                  <c:v>1</c:v>
                </c:pt>
                <c:pt idx="48778">
                  <c:v>1</c:v>
                </c:pt>
                <c:pt idx="48779">
                  <c:v>1</c:v>
                </c:pt>
                <c:pt idx="48780">
                  <c:v>1</c:v>
                </c:pt>
                <c:pt idx="48781">
                  <c:v>1</c:v>
                </c:pt>
                <c:pt idx="48782">
                  <c:v>1</c:v>
                </c:pt>
                <c:pt idx="48783">
                  <c:v>1</c:v>
                </c:pt>
                <c:pt idx="48784">
                  <c:v>1</c:v>
                </c:pt>
                <c:pt idx="48785">
                  <c:v>1</c:v>
                </c:pt>
                <c:pt idx="48786">
                  <c:v>1</c:v>
                </c:pt>
                <c:pt idx="48787">
                  <c:v>1</c:v>
                </c:pt>
                <c:pt idx="48788">
                  <c:v>1</c:v>
                </c:pt>
                <c:pt idx="48789">
                  <c:v>1</c:v>
                </c:pt>
                <c:pt idx="48790">
                  <c:v>1</c:v>
                </c:pt>
                <c:pt idx="48791">
                  <c:v>1</c:v>
                </c:pt>
                <c:pt idx="48792">
                  <c:v>1</c:v>
                </c:pt>
                <c:pt idx="48793">
                  <c:v>1</c:v>
                </c:pt>
                <c:pt idx="48794">
                  <c:v>1</c:v>
                </c:pt>
                <c:pt idx="48795">
                  <c:v>1</c:v>
                </c:pt>
                <c:pt idx="48796">
                  <c:v>1</c:v>
                </c:pt>
                <c:pt idx="48797">
                  <c:v>1</c:v>
                </c:pt>
                <c:pt idx="48798">
                  <c:v>1</c:v>
                </c:pt>
                <c:pt idx="48799">
                  <c:v>1</c:v>
                </c:pt>
                <c:pt idx="48800">
                  <c:v>1</c:v>
                </c:pt>
                <c:pt idx="48801">
                  <c:v>1</c:v>
                </c:pt>
                <c:pt idx="48802">
                  <c:v>1</c:v>
                </c:pt>
                <c:pt idx="48803">
                  <c:v>1</c:v>
                </c:pt>
                <c:pt idx="48804">
                  <c:v>0.875</c:v>
                </c:pt>
                <c:pt idx="48805">
                  <c:v>1</c:v>
                </c:pt>
                <c:pt idx="48806">
                  <c:v>1</c:v>
                </c:pt>
                <c:pt idx="48807">
                  <c:v>0.875</c:v>
                </c:pt>
                <c:pt idx="48808">
                  <c:v>1</c:v>
                </c:pt>
                <c:pt idx="48809">
                  <c:v>1</c:v>
                </c:pt>
                <c:pt idx="48810">
                  <c:v>1</c:v>
                </c:pt>
                <c:pt idx="48811">
                  <c:v>1</c:v>
                </c:pt>
                <c:pt idx="48812">
                  <c:v>1</c:v>
                </c:pt>
                <c:pt idx="48813">
                  <c:v>1</c:v>
                </c:pt>
                <c:pt idx="48814">
                  <c:v>1</c:v>
                </c:pt>
                <c:pt idx="48815">
                  <c:v>1</c:v>
                </c:pt>
                <c:pt idx="48816">
                  <c:v>1</c:v>
                </c:pt>
                <c:pt idx="48817">
                  <c:v>1</c:v>
                </c:pt>
                <c:pt idx="48818">
                  <c:v>1</c:v>
                </c:pt>
                <c:pt idx="48819">
                  <c:v>0.875</c:v>
                </c:pt>
                <c:pt idx="48820">
                  <c:v>1</c:v>
                </c:pt>
                <c:pt idx="48821">
                  <c:v>1</c:v>
                </c:pt>
                <c:pt idx="48822">
                  <c:v>1</c:v>
                </c:pt>
                <c:pt idx="48823">
                  <c:v>1</c:v>
                </c:pt>
                <c:pt idx="48824">
                  <c:v>1</c:v>
                </c:pt>
                <c:pt idx="48825">
                  <c:v>1</c:v>
                </c:pt>
                <c:pt idx="48826">
                  <c:v>1</c:v>
                </c:pt>
                <c:pt idx="48827">
                  <c:v>1</c:v>
                </c:pt>
                <c:pt idx="48828">
                  <c:v>0.875</c:v>
                </c:pt>
                <c:pt idx="48829">
                  <c:v>1</c:v>
                </c:pt>
                <c:pt idx="48830">
                  <c:v>1</c:v>
                </c:pt>
                <c:pt idx="48831">
                  <c:v>0.875</c:v>
                </c:pt>
                <c:pt idx="48832">
                  <c:v>1</c:v>
                </c:pt>
                <c:pt idx="48833">
                  <c:v>1</c:v>
                </c:pt>
                <c:pt idx="48834">
                  <c:v>1</c:v>
                </c:pt>
                <c:pt idx="48835">
                  <c:v>1</c:v>
                </c:pt>
                <c:pt idx="48836">
                  <c:v>1</c:v>
                </c:pt>
                <c:pt idx="48837">
                  <c:v>1</c:v>
                </c:pt>
                <c:pt idx="48838">
                  <c:v>1</c:v>
                </c:pt>
                <c:pt idx="48839">
                  <c:v>1</c:v>
                </c:pt>
                <c:pt idx="48840">
                  <c:v>1</c:v>
                </c:pt>
                <c:pt idx="48841">
                  <c:v>1</c:v>
                </c:pt>
                <c:pt idx="48842">
                  <c:v>1</c:v>
                </c:pt>
                <c:pt idx="48843">
                  <c:v>1</c:v>
                </c:pt>
                <c:pt idx="48844">
                  <c:v>1</c:v>
                </c:pt>
                <c:pt idx="48845">
                  <c:v>1</c:v>
                </c:pt>
                <c:pt idx="48846">
                  <c:v>1</c:v>
                </c:pt>
                <c:pt idx="48847">
                  <c:v>1</c:v>
                </c:pt>
                <c:pt idx="48848">
                  <c:v>1</c:v>
                </c:pt>
                <c:pt idx="48849">
                  <c:v>1</c:v>
                </c:pt>
                <c:pt idx="48850">
                  <c:v>1</c:v>
                </c:pt>
                <c:pt idx="48851">
                  <c:v>1</c:v>
                </c:pt>
                <c:pt idx="48852">
                  <c:v>0.875</c:v>
                </c:pt>
                <c:pt idx="48853">
                  <c:v>1</c:v>
                </c:pt>
                <c:pt idx="48854">
                  <c:v>1</c:v>
                </c:pt>
                <c:pt idx="48855">
                  <c:v>1</c:v>
                </c:pt>
                <c:pt idx="48856">
                  <c:v>1</c:v>
                </c:pt>
                <c:pt idx="48857">
                  <c:v>1</c:v>
                </c:pt>
                <c:pt idx="48858">
                  <c:v>1</c:v>
                </c:pt>
                <c:pt idx="48859">
                  <c:v>1</c:v>
                </c:pt>
                <c:pt idx="48860">
                  <c:v>1</c:v>
                </c:pt>
                <c:pt idx="48861">
                  <c:v>1</c:v>
                </c:pt>
                <c:pt idx="48862">
                  <c:v>1</c:v>
                </c:pt>
                <c:pt idx="48863">
                  <c:v>1</c:v>
                </c:pt>
                <c:pt idx="48864">
                  <c:v>1</c:v>
                </c:pt>
                <c:pt idx="48865">
                  <c:v>1</c:v>
                </c:pt>
                <c:pt idx="48866">
                  <c:v>1</c:v>
                </c:pt>
                <c:pt idx="48867">
                  <c:v>0.875</c:v>
                </c:pt>
                <c:pt idx="48868">
                  <c:v>1</c:v>
                </c:pt>
                <c:pt idx="48869">
                  <c:v>1</c:v>
                </c:pt>
                <c:pt idx="48870">
                  <c:v>1</c:v>
                </c:pt>
                <c:pt idx="48871">
                  <c:v>1</c:v>
                </c:pt>
                <c:pt idx="48872">
                  <c:v>1</c:v>
                </c:pt>
                <c:pt idx="48873">
                  <c:v>1</c:v>
                </c:pt>
                <c:pt idx="48874">
                  <c:v>1</c:v>
                </c:pt>
                <c:pt idx="48875">
                  <c:v>1</c:v>
                </c:pt>
                <c:pt idx="48876">
                  <c:v>1</c:v>
                </c:pt>
                <c:pt idx="48877">
                  <c:v>1</c:v>
                </c:pt>
                <c:pt idx="48878">
                  <c:v>1</c:v>
                </c:pt>
                <c:pt idx="48879">
                  <c:v>1</c:v>
                </c:pt>
                <c:pt idx="48880">
                  <c:v>0.875</c:v>
                </c:pt>
                <c:pt idx="48881">
                  <c:v>1</c:v>
                </c:pt>
                <c:pt idx="48882">
                  <c:v>1</c:v>
                </c:pt>
                <c:pt idx="48883">
                  <c:v>1</c:v>
                </c:pt>
                <c:pt idx="48884">
                  <c:v>1</c:v>
                </c:pt>
                <c:pt idx="48885">
                  <c:v>1</c:v>
                </c:pt>
                <c:pt idx="48886">
                  <c:v>1</c:v>
                </c:pt>
                <c:pt idx="48887">
                  <c:v>1</c:v>
                </c:pt>
                <c:pt idx="48888">
                  <c:v>1</c:v>
                </c:pt>
                <c:pt idx="48889">
                  <c:v>1</c:v>
                </c:pt>
                <c:pt idx="48890">
                  <c:v>1</c:v>
                </c:pt>
                <c:pt idx="48891">
                  <c:v>1</c:v>
                </c:pt>
                <c:pt idx="48892">
                  <c:v>1</c:v>
                </c:pt>
                <c:pt idx="48893">
                  <c:v>1</c:v>
                </c:pt>
                <c:pt idx="48894">
                  <c:v>1</c:v>
                </c:pt>
                <c:pt idx="48895">
                  <c:v>1</c:v>
                </c:pt>
                <c:pt idx="48896">
                  <c:v>1</c:v>
                </c:pt>
                <c:pt idx="48897">
                  <c:v>1</c:v>
                </c:pt>
                <c:pt idx="48898">
                  <c:v>1</c:v>
                </c:pt>
                <c:pt idx="48899">
                  <c:v>1</c:v>
                </c:pt>
                <c:pt idx="48900">
                  <c:v>1</c:v>
                </c:pt>
                <c:pt idx="48901">
                  <c:v>1</c:v>
                </c:pt>
                <c:pt idx="48902">
                  <c:v>1</c:v>
                </c:pt>
                <c:pt idx="48903">
                  <c:v>1</c:v>
                </c:pt>
                <c:pt idx="48904">
                  <c:v>1</c:v>
                </c:pt>
                <c:pt idx="48905">
                  <c:v>1</c:v>
                </c:pt>
                <c:pt idx="48906">
                  <c:v>1</c:v>
                </c:pt>
                <c:pt idx="48907">
                  <c:v>1</c:v>
                </c:pt>
                <c:pt idx="48908">
                  <c:v>1</c:v>
                </c:pt>
                <c:pt idx="48909">
                  <c:v>1</c:v>
                </c:pt>
                <c:pt idx="48910">
                  <c:v>1</c:v>
                </c:pt>
                <c:pt idx="48911">
                  <c:v>1</c:v>
                </c:pt>
                <c:pt idx="48912">
                  <c:v>1</c:v>
                </c:pt>
                <c:pt idx="48913">
                  <c:v>1</c:v>
                </c:pt>
                <c:pt idx="48914">
                  <c:v>1</c:v>
                </c:pt>
                <c:pt idx="48915">
                  <c:v>1</c:v>
                </c:pt>
                <c:pt idx="48916">
                  <c:v>1</c:v>
                </c:pt>
                <c:pt idx="48917">
                  <c:v>1</c:v>
                </c:pt>
                <c:pt idx="48918">
                  <c:v>1</c:v>
                </c:pt>
                <c:pt idx="48919">
                  <c:v>1</c:v>
                </c:pt>
                <c:pt idx="48920">
                  <c:v>0.85714285700000004</c:v>
                </c:pt>
                <c:pt idx="48921">
                  <c:v>1</c:v>
                </c:pt>
                <c:pt idx="48922">
                  <c:v>1</c:v>
                </c:pt>
                <c:pt idx="48923">
                  <c:v>0.85714285700000004</c:v>
                </c:pt>
                <c:pt idx="48924">
                  <c:v>1</c:v>
                </c:pt>
                <c:pt idx="48925">
                  <c:v>1</c:v>
                </c:pt>
                <c:pt idx="48926">
                  <c:v>0.85714285700000004</c:v>
                </c:pt>
                <c:pt idx="48927">
                  <c:v>0.85714285700000004</c:v>
                </c:pt>
                <c:pt idx="48928">
                  <c:v>0.85714285700000004</c:v>
                </c:pt>
                <c:pt idx="48929">
                  <c:v>1</c:v>
                </c:pt>
                <c:pt idx="48930">
                  <c:v>1</c:v>
                </c:pt>
                <c:pt idx="48931">
                  <c:v>1</c:v>
                </c:pt>
                <c:pt idx="48932">
                  <c:v>1</c:v>
                </c:pt>
                <c:pt idx="48933">
                  <c:v>1</c:v>
                </c:pt>
                <c:pt idx="48934">
                  <c:v>1</c:v>
                </c:pt>
                <c:pt idx="48935">
                  <c:v>1</c:v>
                </c:pt>
                <c:pt idx="48936">
                  <c:v>1</c:v>
                </c:pt>
                <c:pt idx="48937">
                  <c:v>1</c:v>
                </c:pt>
                <c:pt idx="48938">
                  <c:v>0.85714285700000004</c:v>
                </c:pt>
                <c:pt idx="48939">
                  <c:v>1</c:v>
                </c:pt>
                <c:pt idx="48940">
                  <c:v>1</c:v>
                </c:pt>
                <c:pt idx="48941">
                  <c:v>1</c:v>
                </c:pt>
                <c:pt idx="48942">
                  <c:v>1</c:v>
                </c:pt>
                <c:pt idx="48943">
                  <c:v>1</c:v>
                </c:pt>
                <c:pt idx="48944">
                  <c:v>1</c:v>
                </c:pt>
                <c:pt idx="48945">
                  <c:v>1</c:v>
                </c:pt>
                <c:pt idx="48946">
                  <c:v>1</c:v>
                </c:pt>
                <c:pt idx="48947">
                  <c:v>0.85714285700000004</c:v>
                </c:pt>
                <c:pt idx="48948">
                  <c:v>1</c:v>
                </c:pt>
                <c:pt idx="48949">
                  <c:v>1</c:v>
                </c:pt>
                <c:pt idx="48950">
                  <c:v>1</c:v>
                </c:pt>
                <c:pt idx="48951">
                  <c:v>0.85714285700000004</c:v>
                </c:pt>
                <c:pt idx="48952">
                  <c:v>1</c:v>
                </c:pt>
                <c:pt idx="48953">
                  <c:v>1</c:v>
                </c:pt>
                <c:pt idx="48954">
                  <c:v>1</c:v>
                </c:pt>
                <c:pt idx="48955">
                  <c:v>1</c:v>
                </c:pt>
                <c:pt idx="48956">
                  <c:v>1</c:v>
                </c:pt>
                <c:pt idx="48957">
                  <c:v>1</c:v>
                </c:pt>
                <c:pt idx="48958">
                  <c:v>1</c:v>
                </c:pt>
                <c:pt idx="48959">
                  <c:v>1</c:v>
                </c:pt>
                <c:pt idx="48960">
                  <c:v>1</c:v>
                </c:pt>
                <c:pt idx="48961">
                  <c:v>1</c:v>
                </c:pt>
                <c:pt idx="48962">
                  <c:v>1</c:v>
                </c:pt>
                <c:pt idx="48963">
                  <c:v>1</c:v>
                </c:pt>
                <c:pt idx="48964">
                  <c:v>1</c:v>
                </c:pt>
                <c:pt idx="48965">
                  <c:v>1</c:v>
                </c:pt>
                <c:pt idx="48966">
                  <c:v>1</c:v>
                </c:pt>
                <c:pt idx="48967">
                  <c:v>1</c:v>
                </c:pt>
                <c:pt idx="48968">
                  <c:v>1</c:v>
                </c:pt>
                <c:pt idx="48969">
                  <c:v>1</c:v>
                </c:pt>
                <c:pt idx="48970">
                  <c:v>1</c:v>
                </c:pt>
                <c:pt idx="48971">
                  <c:v>1</c:v>
                </c:pt>
                <c:pt idx="48972">
                  <c:v>1</c:v>
                </c:pt>
                <c:pt idx="48973">
                  <c:v>1</c:v>
                </c:pt>
                <c:pt idx="48974">
                  <c:v>1</c:v>
                </c:pt>
                <c:pt idx="48975">
                  <c:v>1</c:v>
                </c:pt>
                <c:pt idx="48976">
                  <c:v>1</c:v>
                </c:pt>
                <c:pt idx="48977">
                  <c:v>1</c:v>
                </c:pt>
                <c:pt idx="48978">
                  <c:v>1</c:v>
                </c:pt>
                <c:pt idx="48979">
                  <c:v>1</c:v>
                </c:pt>
                <c:pt idx="48980">
                  <c:v>0.85714285700000004</c:v>
                </c:pt>
                <c:pt idx="48981">
                  <c:v>1</c:v>
                </c:pt>
                <c:pt idx="48982">
                  <c:v>1</c:v>
                </c:pt>
                <c:pt idx="48983">
                  <c:v>0.85714285700000004</c:v>
                </c:pt>
                <c:pt idx="48984">
                  <c:v>1</c:v>
                </c:pt>
                <c:pt idx="48985">
                  <c:v>1</c:v>
                </c:pt>
                <c:pt idx="48986">
                  <c:v>1</c:v>
                </c:pt>
                <c:pt idx="48987">
                  <c:v>1</c:v>
                </c:pt>
                <c:pt idx="48988">
                  <c:v>1</c:v>
                </c:pt>
                <c:pt idx="48989">
                  <c:v>1</c:v>
                </c:pt>
                <c:pt idx="48990">
                  <c:v>0.85714285700000004</c:v>
                </c:pt>
                <c:pt idx="48991">
                  <c:v>1</c:v>
                </c:pt>
                <c:pt idx="48992">
                  <c:v>1</c:v>
                </c:pt>
                <c:pt idx="48993">
                  <c:v>0.85714285700000004</c:v>
                </c:pt>
                <c:pt idx="48994">
                  <c:v>1</c:v>
                </c:pt>
                <c:pt idx="48995">
                  <c:v>1</c:v>
                </c:pt>
                <c:pt idx="48996">
                  <c:v>1</c:v>
                </c:pt>
                <c:pt idx="48997">
                  <c:v>1</c:v>
                </c:pt>
                <c:pt idx="48998">
                  <c:v>1</c:v>
                </c:pt>
                <c:pt idx="48999">
                  <c:v>1</c:v>
                </c:pt>
                <c:pt idx="49000">
                  <c:v>0.85714285700000004</c:v>
                </c:pt>
                <c:pt idx="49001">
                  <c:v>1</c:v>
                </c:pt>
                <c:pt idx="49002">
                  <c:v>1</c:v>
                </c:pt>
                <c:pt idx="49003">
                  <c:v>1</c:v>
                </c:pt>
                <c:pt idx="49004">
                  <c:v>1</c:v>
                </c:pt>
                <c:pt idx="49005">
                  <c:v>1</c:v>
                </c:pt>
                <c:pt idx="49006">
                  <c:v>1</c:v>
                </c:pt>
                <c:pt idx="49007">
                  <c:v>1</c:v>
                </c:pt>
                <c:pt idx="49008">
                  <c:v>1</c:v>
                </c:pt>
                <c:pt idx="49009">
                  <c:v>1</c:v>
                </c:pt>
                <c:pt idx="49010">
                  <c:v>1</c:v>
                </c:pt>
                <c:pt idx="49011">
                  <c:v>1</c:v>
                </c:pt>
                <c:pt idx="49012">
                  <c:v>0.85714285700000004</c:v>
                </c:pt>
                <c:pt idx="49013">
                  <c:v>1</c:v>
                </c:pt>
                <c:pt idx="49014">
                  <c:v>0.85714285700000004</c:v>
                </c:pt>
                <c:pt idx="49015">
                  <c:v>1</c:v>
                </c:pt>
                <c:pt idx="49016">
                  <c:v>1</c:v>
                </c:pt>
                <c:pt idx="49017">
                  <c:v>0.85714285700000004</c:v>
                </c:pt>
                <c:pt idx="49018">
                  <c:v>1</c:v>
                </c:pt>
                <c:pt idx="49019">
                  <c:v>0.85714285700000004</c:v>
                </c:pt>
                <c:pt idx="49020">
                  <c:v>1</c:v>
                </c:pt>
                <c:pt idx="49021">
                  <c:v>1</c:v>
                </c:pt>
                <c:pt idx="49022">
                  <c:v>1</c:v>
                </c:pt>
                <c:pt idx="49023">
                  <c:v>1</c:v>
                </c:pt>
                <c:pt idx="49024">
                  <c:v>1</c:v>
                </c:pt>
                <c:pt idx="49025">
                  <c:v>0.85714285700000004</c:v>
                </c:pt>
                <c:pt idx="49026">
                  <c:v>1</c:v>
                </c:pt>
                <c:pt idx="49027">
                  <c:v>1</c:v>
                </c:pt>
                <c:pt idx="49028">
                  <c:v>1</c:v>
                </c:pt>
                <c:pt idx="49029">
                  <c:v>1</c:v>
                </c:pt>
                <c:pt idx="49030">
                  <c:v>1</c:v>
                </c:pt>
                <c:pt idx="49031">
                  <c:v>1</c:v>
                </c:pt>
                <c:pt idx="49032">
                  <c:v>1</c:v>
                </c:pt>
                <c:pt idx="49033">
                  <c:v>1</c:v>
                </c:pt>
                <c:pt idx="49034">
                  <c:v>1</c:v>
                </c:pt>
                <c:pt idx="49035">
                  <c:v>1</c:v>
                </c:pt>
                <c:pt idx="49036">
                  <c:v>1</c:v>
                </c:pt>
                <c:pt idx="49037">
                  <c:v>1</c:v>
                </c:pt>
                <c:pt idx="49038">
                  <c:v>1</c:v>
                </c:pt>
                <c:pt idx="49039">
                  <c:v>1</c:v>
                </c:pt>
                <c:pt idx="49040">
                  <c:v>1</c:v>
                </c:pt>
                <c:pt idx="49041">
                  <c:v>0.85714285700000004</c:v>
                </c:pt>
                <c:pt idx="49042">
                  <c:v>1</c:v>
                </c:pt>
                <c:pt idx="49043">
                  <c:v>1</c:v>
                </c:pt>
                <c:pt idx="49044">
                  <c:v>1</c:v>
                </c:pt>
                <c:pt idx="49045">
                  <c:v>1</c:v>
                </c:pt>
                <c:pt idx="49046">
                  <c:v>1</c:v>
                </c:pt>
                <c:pt idx="49047">
                  <c:v>1</c:v>
                </c:pt>
                <c:pt idx="49048">
                  <c:v>1</c:v>
                </c:pt>
                <c:pt idx="49049">
                  <c:v>1</c:v>
                </c:pt>
                <c:pt idx="49050">
                  <c:v>1</c:v>
                </c:pt>
                <c:pt idx="49051">
                  <c:v>0.85714285700000004</c:v>
                </c:pt>
                <c:pt idx="49052">
                  <c:v>1</c:v>
                </c:pt>
                <c:pt idx="49053">
                  <c:v>1</c:v>
                </c:pt>
                <c:pt idx="49054">
                  <c:v>1</c:v>
                </c:pt>
                <c:pt idx="49055">
                  <c:v>1</c:v>
                </c:pt>
                <c:pt idx="49056">
                  <c:v>1</c:v>
                </c:pt>
                <c:pt idx="49057">
                  <c:v>1</c:v>
                </c:pt>
                <c:pt idx="49058">
                  <c:v>1</c:v>
                </c:pt>
                <c:pt idx="49059">
                  <c:v>1</c:v>
                </c:pt>
                <c:pt idx="49060">
                  <c:v>1</c:v>
                </c:pt>
                <c:pt idx="49061">
                  <c:v>1</c:v>
                </c:pt>
                <c:pt idx="49062">
                  <c:v>1</c:v>
                </c:pt>
                <c:pt idx="49063">
                  <c:v>1</c:v>
                </c:pt>
                <c:pt idx="49064">
                  <c:v>1</c:v>
                </c:pt>
                <c:pt idx="49065">
                  <c:v>1</c:v>
                </c:pt>
                <c:pt idx="49066">
                  <c:v>1</c:v>
                </c:pt>
                <c:pt idx="49067">
                  <c:v>1</c:v>
                </c:pt>
                <c:pt idx="49068">
                  <c:v>1</c:v>
                </c:pt>
                <c:pt idx="49069">
                  <c:v>1</c:v>
                </c:pt>
                <c:pt idx="49070">
                  <c:v>1</c:v>
                </c:pt>
                <c:pt idx="49071">
                  <c:v>1</c:v>
                </c:pt>
                <c:pt idx="49072">
                  <c:v>1</c:v>
                </c:pt>
                <c:pt idx="49073">
                  <c:v>1</c:v>
                </c:pt>
                <c:pt idx="49074">
                  <c:v>1</c:v>
                </c:pt>
                <c:pt idx="49075">
                  <c:v>1</c:v>
                </c:pt>
                <c:pt idx="49076">
                  <c:v>1</c:v>
                </c:pt>
                <c:pt idx="49077">
                  <c:v>1</c:v>
                </c:pt>
                <c:pt idx="49078">
                  <c:v>1</c:v>
                </c:pt>
                <c:pt idx="49079">
                  <c:v>1</c:v>
                </c:pt>
                <c:pt idx="49080">
                  <c:v>1</c:v>
                </c:pt>
                <c:pt idx="49081">
                  <c:v>1</c:v>
                </c:pt>
                <c:pt idx="49082">
                  <c:v>1</c:v>
                </c:pt>
                <c:pt idx="49083">
                  <c:v>1</c:v>
                </c:pt>
                <c:pt idx="49084">
                  <c:v>1</c:v>
                </c:pt>
                <c:pt idx="49085">
                  <c:v>1</c:v>
                </c:pt>
                <c:pt idx="49086">
                  <c:v>1</c:v>
                </c:pt>
                <c:pt idx="49087">
                  <c:v>1</c:v>
                </c:pt>
                <c:pt idx="49088">
                  <c:v>1</c:v>
                </c:pt>
                <c:pt idx="49089">
                  <c:v>1</c:v>
                </c:pt>
                <c:pt idx="49090">
                  <c:v>1</c:v>
                </c:pt>
                <c:pt idx="49091">
                  <c:v>1</c:v>
                </c:pt>
                <c:pt idx="49092">
                  <c:v>1</c:v>
                </c:pt>
                <c:pt idx="49093">
                  <c:v>1</c:v>
                </c:pt>
                <c:pt idx="49094">
                  <c:v>1</c:v>
                </c:pt>
                <c:pt idx="49095">
                  <c:v>1</c:v>
                </c:pt>
                <c:pt idx="49096">
                  <c:v>1</c:v>
                </c:pt>
                <c:pt idx="49097">
                  <c:v>1</c:v>
                </c:pt>
                <c:pt idx="49098">
                  <c:v>1</c:v>
                </c:pt>
                <c:pt idx="49099">
                  <c:v>1</c:v>
                </c:pt>
                <c:pt idx="49100">
                  <c:v>1</c:v>
                </c:pt>
                <c:pt idx="49101">
                  <c:v>1</c:v>
                </c:pt>
                <c:pt idx="49102">
                  <c:v>1</c:v>
                </c:pt>
                <c:pt idx="49103">
                  <c:v>1</c:v>
                </c:pt>
                <c:pt idx="49104">
                  <c:v>1</c:v>
                </c:pt>
                <c:pt idx="49105">
                  <c:v>0.14285714299999999</c:v>
                </c:pt>
                <c:pt idx="49106">
                  <c:v>1</c:v>
                </c:pt>
                <c:pt idx="49107">
                  <c:v>1</c:v>
                </c:pt>
                <c:pt idx="49108">
                  <c:v>1</c:v>
                </c:pt>
                <c:pt idx="49109">
                  <c:v>1</c:v>
                </c:pt>
                <c:pt idx="49110">
                  <c:v>0.571428571</c:v>
                </c:pt>
                <c:pt idx="49111">
                  <c:v>1</c:v>
                </c:pt>
                <c:pt idx="49112">
                  <c:v>1</c:v>
                </c:pt>
                <c:pt idx="49113">
                  <c:v>0.85714285700000004</c:v>
                </c:pt>
                <c:pt idx="49114">
                  <c:v>1</c:v>
                </c:pt>
                <c:pt idx="49115">
                  <c:v>1</c:v>
                </c:pt>
                <c:pt idx="49116">
                  <c:v>1</c:v>
                </c:pt>
                <c:pt idx="49117">
                  <c:v>1</c:v>
                </c:pt>
                <c:pt idx="49118">
                  <c:v>1</c:v>
                </c:pt>
                <c:pt idx="49119">
                  <c:v>1</c:v>
                </c:pt>
                <c:pt idx="49120">
                  <c:v>1</c:v>
                </c:pt>
                <c:pt idx="49121">
                  <c:v>1</c:v>
                </c:pt>
                <c:pt idx="49122">
                  <c:v>1</c:v>
                </c:pt>
                <c:pt idx="49123">
                  <c:v>1</c:v>
                </c:pt>
                <c:pt idx="49124">
                  <c:v>1</c:v>
                </c:pt>
                <c:pt idx="49125">
                  <c:v>1</c:v>
                </c:pt>
                <c:pt idx="49126">
                  <c:v>1</c:v>
                </c:pt>
                <c:pt idx="49127">
                  <c:v>1</c:v>
                </c:pt>
                <c:pt idx="49128">
                  <c:v>1</c:v>
                </c:pt>
                <c:pt idx="49129">
                  <c:v>1</c:v>
                </c:pt>
                <c:pt idx="49130">
                  <c:v>1</c:v>
                </c:pt>
                <c:pt idx="49131">
                  <c:v>1</c:v>
                </c:pt>
                <c:pt idx="49132">
                  <c:v>1</c:v>
                </c:pt>
                <c:pt idx="49133">
                  <c:v>1</c:v>
                </c:pt>
                <c:pt idx="49134">
                  <c:v>1</c:v>
                </c:pt>
                <c:pt idx="49135">
                  <c:v>1</c:v>
                </c:pt>
                <c:pt idx="49136">
                  <c:v>1</c:v>
                </c:pt>
                <c:pt idx="49137">
                  <c:v>1</c:v>
                </c:pt>
                <c:pt idx="49138">
                  <c:v>1</c:v>
                </c:pt>
                <c:pt idx="49139">
                  <c:v>1</c:v>
                </c:pt>
                <c:pt idx="49140">
                  <c:v>1</c:v>
                </c:pt>
                <c:pt idx="49141">
                  <c:v>1</c:v>
                </c:pt>
                <c:pt idx="49142">
                  <c:v>1</c:v>
                </c:pt>
                <c:pt idx="49143">
                  <c:v>1</c:v>
                </c:pt>
                <c:pt idx="49144">
                  <c:v>1</c:v>
                </c:pt>
                <c:pt idx="49145">
                  <c:v>1</c:v>
                </c:pt>
                <c:pt idx="49146">
                  <c:v>0.85714285700000004</c:v>
                </c:pt>
                <c:pt idx="49147">
                  <c:v>1</c:v>
                </c:pt>
                <c:pt idx="49148">
                  <c:v>1</c:v>
                </c:pt>
                <c:pt idx="49149">
                  <c:v>1</c:v>
                </c:pt>
                <c:pt idx="49150">
                  <c:v>1</c:v>
                </c:pt>
                <c:pt idx="49151">
                  <c:v>1</c:v>
                </c:pt>
                <c:pt idx="49152">
                  <c:v>0.85714285700000004</c:v>
                </c:pt>
                <c:pt idx="49153">
                  <c:v>1</c:v>
                </c:pt>
                <c:pt idx="49154">
                  <c:v>1</c:v>
                </c:pt>
                <c:pt idx="49155">
                  <c:v>1</c:v>
                </c:pt>
                <c:pt idx="49156">
                  <c:v>1</c:v>
                </c:pt>
                <c:pt idx="49157">
                  <c:v>1</c:v>
                </c:pt>
                <c:pt idx="49158">
                  <c:v>1</c:v>
                </c:pt>
                <c:pt idx="49159">
                  <c:v>1</c:v>
                </c:pt>
                <c:pt idx="49160">
                  <c:v>1</c:v>
                </c:pt>
                <c:pt idx="49161">
                  <c:v>1</c:v>
                </c:pt>
                <c:pt idx="49162">
                  <c:v>1</c:v>
                </c:pt>
                <c:pt idx="49163">
                  <c:v>1</c:v>
                </c:pt>
                <c:pt idx="49164">
                  <c:v>1</c:v>
                </c:pt>
                <c:pt idx="49165">
                  <c:v>1</c:v>
                </c:pt>
                <c:pt idx="49166">
                  <c:v>1</c:v>
                </c:pt>
                <c:pt idx="49167">
                  <c:v>1</c:v>
                </c:pt>
                <c:pt idx="49168">
                  <c:v>1</c:v>
                </c:pt>
                <c:pt idx="49169">
                  <c:v>1</c:v>
                </c:pt>
                <c:pt idx="49170">
                  <c:v>1</c:v>
                </c:pt>
                <c:pt idx="49171">
                  <c:v>1</c:v>
                </c:pt>
                <c:pt idx="49172">
                  <c:v>1</c:v>
                </c:pt>
                <c:pt idx="49173">
                  <c:v>1</c:v>
                </c:pt>
                <c:pt idx="49174">
                  <c:v>1</c:v>
                </c:pt>
                <c:pt idx="49175">
                  <c:v>1</c:v>
                </c:pt>
                <c:pt idx="49176">
                  <c:v>1</c:v>
                </c:pt>
                <c:pt idx="49177">
                  <c:v>1</c:v>
                </c:pt>
                <c:pt idx="49178">
                  <c:v>1</c:v>
                </c:pt>
                <c:pt idx="49179">
                  <c:v>1</c:v>
                </c:pt>
                <c:pt idx="49180">
                  <c:v>1</c:v>
                </c:pt>
                <c:pt idx="49181">
                  <c:v>1</c:v>
                </c:pt>
                <c:pt idx="49182">
                  <c:v>1</c:v>
                </c:pt>
                <c:pt idx="49183">
                  <c:v>1</c:v>
                </c:pt>
                <c:pt idx="49184">
                  <c:v>1</c:v>
                </c:pt>
                <c:pt idx="49185">
                  <c:v>1</c:v>
                </c:pt>
                <c:pt idx="49186">
                  <c:v>1</c:v>
                </c:pt>
                <c:pt idx="49187">
                  <c:v>1</c:v>
                </c:pt>
                <c:pt idx="49188">
                  <c:v>1</c:v>
                </c:pt>
                <c:pt idx="49189">
                  <c:v>1</c:v>
                </c:pt>
                <c:pt idx="49190">
                  <c:v>1</c:v>
                </c:pt>
                <c:pt idx="49191">
                  <c:v>1</c:v>
                </c:pt>
                <c:pt idx="49192">
                  <c:v>1</c:v>
                </c:pt>
                <c:pt idx="49193">
                  <c:v>1</c:v>
                </c:pt>
                <c:pt idx="49194">
                  <c:v>1</c:v>
                </c:pt>
                <c:pt idx="49195">
                  <c:v>1</c:v>
                </c:pt>
                <c:pt idx="49196">
                  <c:v>1</c:v>
                </c:pt>
                <c:pt idx="49197">
                  <c:v>1</c:v>
                </c:pt>
                <c:pt idx="49198">
                  <c:v>1</c:v>
                </c:pt>
                <c:pt idx="49199">
                  <c:v>1</c:v>
                </c:pt>
                <c:pt idx="49200">
                  <c:v>1</c:v>
                </c:pt>
                <c:pt idx="49201">
                  <c:v>1</c:v>
                </c:pt>
                <c:pt idx="49202">
                  <c:v>1</c:v>
                </c:pt>
                <c:pt idx="49203">
                  <c:v>1</c:v>
                </c:pt>
                <c:pt idx="49204">
                  <c:v>1</c:v>
                </c:pt>
                <c:pt idx="49205">
                  <c:v>1</c:v>
                </c:pt>
                <c:pt idx="49206">
                  <c:v>1</c:v>
                </c:pt>
                <c:pt idx="49207">
                  <c:v>1</c:v>
                </c:pt>
                <c:pt idx="49208">
                  <c:v>1</c:v>
                </c:pt>
                <c:pt idx="49209">
                  <c:v>1</c:v>
                </c:pt>
                <c:pt idx="49210">
                  <c:v>1</c:v>
                </c:pt>
                <c:pt idx="49211">
                  <c:v>1</c:v>
                </c:pt>
                <c:pt idx="49212">
                  <c:v>1</c:v>
                </c:pt>
                <c:pt idx="49213">
                  <c:v>1</c:v>
                </c:pt>
                <c:pt idx="49214">
                  <c:v>1</c:v>
                </c:pt>
                <c:pt idx="49215">
                  <c:v>1</c:v>
                </c:pt>
                <c:pt idx="49216">
                  <c:v>1</c:v>
                </c:pt>
                <c:pt idx="49217">
                  <c:v>0.85714285700000004</c:v>
                </c:pt>
                <c:pt idx="49218">
                  <c:v>1</c:v>
                </c:pt>
                <c:pt idx="49219">
                  <c:v>1</c:v>
                </c:pt>
                <c:pt idx="49220">
                  <c:v>1</c:v>
                </c:pt>
                <c:pt idx="49221">
                  <c:v>1</c:v>
                </c:pt>
                <c:pt idx="49222">
                  <c:v>1</c:v>
                </c:pt>
                <c:pt idx="49223">
                  <c:v>1</c:v>
                </c:pt>
                <c:pt idx="49224">
                  <c:v>0.28571428599999998</c:v>
                </c:pt>
                <c:pt idx="49225">
                  <c:v>1</c:v>
                </c:pt>
                <c:pt idx="49226">
                  <c:v>0.85714285700000004</c:v>
                </c:pt>
                <c:pt idx="49227">
                  <c:v>1</c:v>
                </c:pt>
                <c:pt idx="49228">
                  <c:v>1</c:v>
                </c:pt>
                <c:pt idx="49229">
                  <c:v>1</c:v>
                </c:pt>
                <c:pt idx="49230">
                  <c:v>1</c:v>
                </c:pt>
                <c:pt idx="49231">
                  <c:v>1</c:v>
                </c:pt>
                <c:pt idx="49232">
                  <c:v>1</c:v>
                </c:pt>
                <c:pt idx="49233">
                  <c:v>1</c:v>
                </c:pt>
                <c:pt idx="49234">
                  <c:v>1</c:v>
                </c:pt>
                <c:pt idx="49235">
                  <c:v>1</c:v>
                </c:pt>
                <c:pt idx="49236">
                  <c:v>1</c:v>
                </c:pt>
                <c:pt idx="49237">
                  <c:v>0.85714285700000004</c:v>
                </c:pt>
                <c:pt idx="49238">
                  <c:v>1</c:v>
                </c:pt>
                <c:pt idx="49239">
                  <c:v>1</c:v>
                </c:pt>
                <c:pt idx="49240">
                  <c:v>1</c:v>
                </c:pt>
                <c:pt idx="49241">
                  <c:v>1</c:v>
                </c:pt>
                <c:pt idx="49242">
                  <c:v>1</c:v>
                </c:pt>
                <c:pt idx="49243">
                  <c:v>1</c:v>
                </c:pt>
                <c:pt idx="49244">
                  <c:v>1</c:v>
                </c:pt>
                <c:pt idx="49245">
                  <c:v>1</c:v>
                </c:pt>
                <c:pt idx="49246">
                  <c:v>1</c:v>
                </c:pt>
                <c:pt idx="49247">
                  <c:v>1</c:v>
                </c:pt>
                <c:pt idx="49248">
                  <c:v>1</c:v>
                </c:pt>
                <c:pt idx="49249">
                  <c:v>1</c:v>
                </c:pt>
                <c:pt idx="49250">
                  <c:v>1</c:v>
                </c:pt>
                <c:pt idx="49251">
                  <c:v>1</c:v>
                </c:pt>
                <c:pt idx="49252">
                  <c:v>1</c:v>
                </c:pt>
                <c:pt idx="49253">
                  <c:v>1</c:v>
                </c:pt>
                <c:pt idx="49254">
                  <c:v>1</c:v>
                </c:pt>
                <c:pt idx="49255">
                  <c:v>1</c:v>
                </c:pt>
                <c:pt idx="49256">
                  <c:v>1</c:v>
                </c:pt>
                <c:pt idx="49257">
                  <c:v>1</c:v>
                </c:pt>
                <c:pt idx="49258">
                  <c:v>1</c:v>
                </c:pt>
                <c:pt idx="49259">
                  <c:v>1</c:v>
                </c:pt>
                <c:pt idx="49260">
                  <c:v>1</c:v>
                </c:pt>
                <c:pt idx="49261">
                  <c:v>1</c:v>
                </c:pt>
                <c:pt idx="49262">
                  <c:v>1</c:v>
                </c:pt>
                <c:pt idx="49263">
                  <c:v>0.85714285700000004</c:v>
                </c:pt>
                <c:pt idx="49264">
                  <c:v>1</c:v>
                </c:pt>
                <c:pt idx="49265">
                  <c:v>1</c:v>
                </c:pt>
                <c:pt idx="49266">
                  <c:v>1</c:v>
                </c:pt>
                <c:pt idx="49267">
                  <c:v>1</c:v>
                </c:pt>
                <c:pt idx="49268">
                  <c:v>1</c:v>
                </c:pt>
                <c:pt idx="49269">
                  <c:v>1</c:v>
                </c:pt>
                <c:pt idx="49270">
                  <c:v>1</c:v>
                </c:pt>
                <c:pt idx="49271">
                  <c:v>1</c:v>
                </c:pt>
                <c:pt idx="49272">
                  <c:v>1</c:v>
                </c:pt>
                <c:pt idx="49273">
                  <c:v>1</c:v>
                </c:pt>
                <c:pt idx="49274">
                  <c:v>1</c:v>
                </c:pt>
                <c:pt idx="49275">
                  <c:v>1</c:v>
                </c:pt>
                <c:pt idx="49276">
                  <c:v>1</c:v>
                </c:pt>
                <c:pt idx="49277">
                  <c:v>1</c:v>
                </c:pt>
                <c:pt idx="49278">
                  <c:v>1</c:v>
                </c:pt>
                <c:pt idx="49279">
                  <c:v>1</c:v>
                </c:pt>
                <c:pt idx="49280">
                  <c:v>1</c:v>
                </c:pt>
                <c:pt idx="49281">
                  <c:v>1</c:v>
                </c:pt>
                <c:pt idx="49282">
                  <c:v>1</c:v>
                </c:pt>
                <c:pt idx="49283">
                  <c:v>1</c:v>
                </c:pt>
                <c:pt idx="49284">
                  <c:v>1</c:v>
                </c:pt>
                <c:pt idx="49285">
                  <c:v>1</c:v>
                </c:pt>
                <c:pt idx="49286">
                  <c:v>0.85714285700000004</c:v>
                </c:pt>
                <c:pt idx="49287">
                  <c:v>1</c:v>
                </c:pt>
                <c:pt idx="49288">
                  <c:v>1</c:v>
                </c:pt>
                <c:pt idx="49289">
                  <c:v>1</c:v>
                </c:pt>
                <c:pt idx="49290">
                  <c:v>1</c:v>
                </c:pt>
                <c:pt idx="49291">
                  <c:v>1</c:v>
                </c:pt>
                <c:pt idx="49292">
                  <c:v>1</c:v>
                </c:pt>
                <c:pt idx="49293">
                  <c:v>1</c:v>
                </c:pt>
                <c:pt idx="49294">
                  <c:v>1</c:v>
                </c:pt>
                <c:pt idx="49295">
                  <c:v>1</c:v>
                </c:pt>
                <c:pt idx="49296">
                  <c:v>1</c:v>
                </c:pt>
                <c:pt idx="49297">
                  <c:v>1</c:v>
                </c:pt>
                <c:pt idx="49298">
                  <c:v>1</c:v>
                </c:pt>
                <c:pt idx="49299">
                  <c:v>1</c:v>
                </c:pt>
                <c:pt idx="49300">
                  <c:v>1</c:v>
                </c:pt>
                <c:pt idx="49301">
                  <c:v>1</c:v>
                </c:pt>
                <c:pt idx="49302">
                  <c:v>1</c:v>
                </c:pt>
                <c:pt idx="49303">
                  <c:v>1</c:v>
                </c:pt>
                <c:pt idx="49304">
                  <c:v>1</c:v>
                </c:pt>
                <c:pt idx="49305">
                  <c:v>1</c:v>
                </c:pt>
                <c:pt idx="49306">
                  <c:v>1</c:v>
                </c:pt>
                <c:pt idx="49307">
                  <c:v>1</c:v>
                </c:pt>
                <c:pt idx="49308">
                  <c:v>1</c:v>
                </c:pt>
                <c:pt idx="49309">
                  <c:v>1</c:v>
                </c:pt>
                <c:pt idx="49310">
                  <c:v>1</c:v>
                </c:pt>
                <c:pt idx="49311">
                  <c:v>1</c:v>
                </c:pt>
                <c:pt idx="49312">
                  <c:v>1</c:v>
                </c:pt>
                <c:pt idx="49313">
                  <c:v>1</c:v>
                </c:pt>
                <c:pt idx="49314">
                  <c:v>1</c:v>
                </c:pt>
                <c:pt idx="49315">
                  <c:v>1</c:v>
                </c:pt>
                <c:pt idx="49316">
                  <c:v>1</c:v>
                </c:pt>
                <c:pt idx="49317">
                  <c:v>0.85714285700000004</c:v>
                </c:pt>
                <c:pt idx="49318">
                  <c:v>1</c:v>
                </c:pt>
                <c:pt idx="49319">
                  <c:v>1</c:v>
                </c:pt>
                <c:pt idx="49320">
                  <c:v>1</c:v>
                </c:pt>
                <c:pt idx="49321">
                  <c:v>1</c:v>
                </c:pt>
                <c:pt idx="49322">
                  <c:v>1</c:v>
                </c:pt>
                <c:pt idx="49323">
                  <c:v>1</c:v>
                </c:pt>
                <c:pt idx="49324">
                  <c:v>1</c:v>
                </c:pt>
                <c:pt idx="49325">
                  <c:v>1</c:v>
                </c:pt>
                <c:pt idx="49326">
                  <c:v>1</c:v>
                </c:pt>
                <c:pt idx="49327">
                  <c:v>1</c:v>
                </c:pt>
                <c:pt idx="49328">
                  <c:v>1</c:v>
                </c:pt>
                <c:pt idx="49329">
                  <c:v>1</c:v>
                </c:pt>
                <c:pt idx="49330">
                  <c:v>1</c:v>
                </c:pt>
                <c:pt idx="49331">
                  <c:v>1</c:v>
                </c:pt>
                <c:pt idx="49332">
                  <c:v>1</c:v>
                </c:pt>
                <c:pt idx="49333">
                  <c:v>0.85714285700000004</c:v>
                </c:pt>
                <c:pt idx="49334">
                  <c:v>1</c:v>
                </c:pt>
                <c:pt idx="49335">
                  <c:v>1</c:v>
                </c:pt>
                <c:pt idx="49336">
                  <c:v>1</c:v>
                </c:pt>
                <c:pt idx="49337">
                  <c:v>1</c:v>
                </c:pt>
                <c:pt idx="49338">
                  <c:v>1</c:v>
                </c:pt>
                <c:pt idx="49339">
                  <c:v>1</c:v>
                </c:pt>
                <c:pt idx="49340">
                  <c:v>1</c:v>
                </c:pt>
                <c:pt idx="49341">
                  <c:v>1</c:v>
                </c:pt>
                <c:pt idx="49342">
                  <c:v>1</c:v>
                </c:pt>
                <c:pt idx="49343">
                  <c:v>1</c:v>
                </c:pt>
                <c:pt idx="49344">
                  <c:v>1</c:v>
                </c:pt>
                <c:pt idx="49345">
                  <c:v>1</c:v>
                </c:pt>
                <c:pt idx="49346">
                  <c:v>1</c:v>
                </c:pt>
                <c:pt idx="49347">
                  <c:v>1</c:v>
                </c:pt>
                <c:pt idx="49348">
                  <c:v>1</c:v>
                </c:pt>
                <c:pt idx="49349">
                  <c:v>1</c:v>
                </c:pt>
                <c:pt idx="49350">
                  <c:v>1</c:v>
                </c:pt>
                <c:pt idx="49351">
                  <c:v>1</c:v>
                </c:pt>
                <c:pt idx="49352">
                  <c:v>1</c:v>
                </c:pt>
                <c:pt idx="49353">
                  <c:v>1</c:v>
                </c:pt>
                <c:pt idx="49354">
                  <c:v>1</c:v>
                </c:pt>
                <c:pt idx="49355">
                  <c:v>1</c:v>
                </c:pt>
                <c:pt idx="49356">
                  <c:v>1</c:v>
                </c:pt>
                <c:pt idx="49357">
                  <c:v>1</c:v>
                </c:pt>
                <c:pt idx="49358">
                  <c:v>1</c:v>
                </c:pt>
                <c:pt idx="49359">
                  <c:v>1</c:v>
                </c:pt>
                <c:pt idx="49360">
                  <c:v>1</c:v>
                </c:pt>
                <c:pt idx="49361">
                  <c:v>1</c:v>
                </c:pt>
                <c:pt idx="49362">
                  <c:v>1</c:v>
                </c:pt>
                <c:pt idx="49363">
                  <c:v>1</c:v>
                </c:pt>
                <c:pt idx="49364">
                  <c:v>1</c:v>
                </c:pt>
                <c:pt idx="49365">
                  <c:v>1</c:v>
                </c:pt>
                <c:pt idx="49366">
                  <c:v>1</c:v>
                </c:pt>
                <c:pt idx="49367">
                  <c:v>1</c:v>
                </c:pt>
                <c:pt idx="49368">
                  <c:v>1</c:v>
                </c:pt>
                <c:pt idx="49369">
                  <c:v>1</c:v>
                </c:pt>
                <c:pt idx="49370">
                  <c:v>1</c:v>
                </c:pt>
                <c:pt idx="49371">
                  <c:v>1</c:v>
                </c:pt>
                <c:pt idx="49372">
                  <c:v>0.85714285700000004</c:v>
                </c:pt>
                <c:pt idx="49373">
                  <c:v>0.85714285700000004</c:v>
                </c:pt>
                <c:pt idx="49374">
                  <c:v>1</c:v>
                </c:pt>
                <c:pt idx="49375">
                  <c:v>1</c:v>
                </c:pt>
                <c:pt idx="49376">
                  <c:v>1</c:v>
                </c:pt>
                <c:pt idx="49377">
                  <c:v>1</c:v>
                </c:pt>
                <c:pt idx="49378">
                  <c:v>1</c:v>
                </c:pt>
                <c:pt idx="49379">
                  <c:v>1</c:v>
                </c:pt>
                <c:pt idx="49380">
                  <c:v>1</c:v>
                </c:pt>
                <c:pt idx="49381">
                  <c:v>1</c:v>
                </c:pt>
                <c:pt idx="49382">
                  <c:v>1</c:v>
                </c:pt>
                <c:pt idx="49383">
                  <c:v>1</c:v>
                </c:pt>
                <c:pt idx="49384">
                  <c:v>1</c:v>
                </c:pt>
                <c:pt idx="49385">
                  <c:v>1</c:v>
                </c:pt>
                <c:pt idx="49386">
                  <c:v>1</c:v>
                </c:pt>
                <c:pt idx="49387">
                  <c:v>1</c:v>
                </c:pt>
                <c:pt idx="49388">
                  <c:v>1</c:v>
                </c:pt>
                <c:pt idx="49389">
                  <c:v>1</c:v>
                </c:pt>
                <c:pt idx="49390">
                  <c:v>0.571428571</c:v>
                </c:pt>
                <c:pt idx="49391">
                  <c:v>1</c:v>
                </c:pt>
                <c:pt idx="49392">
                  <c:v>1</c:v>
                </c:pt>
                <c:pt idx="49393">
                  <c:v>1</c:v>
                </c:pt>
                <c:pt idx="49394">
                  <c:v>0.71428571399999996</c:v>
                </c:pt>
                <c:pt idx="49395">
                  <c:v>1</c:v>
                </c:pt>
                <c:pt idx="49396">
                  <c:v>1</c:v>
                </c:pt>
                <c:pt idx="49397">
                  <c:v>1</c:v>
                </c:pt>
                <c:pt idx="49398">
                  <c:v>1</c:v>
                </c:pt>
                <c:pt idx="49399">
                  <c:v>0.71428571399999996</c:v>
                </c:pt>
                <c:pt idx="49400">
                  <c:v>1</c:v>
                </c:pt>
                <c:pt idx="49401">
                  <c:v>1</c:v>
                </c:pt>
                <c:pt idx="49402">
                  <c:v>1</c:v>
                </c:pt>
                <c:pt idx="49403">
                  <c:v>1</c:v>
                </c:pt>
                <c:pt idx="49404">
                  <c:v>1</c:v>
                </c:pt>
                <c:pt idx="49405">
                  <c:v>1</c:v>
                </c:pt>
                <c:pt idx="49406">
                  <c:v>0.85714285700000004</c:v>
                </c:pt>
                <c:pt idx="49407">
                  <c:v>0.71428571399999996</c:v>
                </c:pt>
                <c:pt idx="49408">
                  <c:v>1</c:v>
                </c:pt>
                <c:pt idx="49409">
                  <c:v>1</c:v>
                </c:pt>
                <c:pt idx="49410">
                  <c:v>1</c:v>
                </c:pt>
                <c:pt idx="49411">
                  <c:v>1</c:v>
                </c:pt>
                <c:pt idx="49412">
                  <c:v>1</c:v>
                </c:pt>
                <c:pt idx="49413">
                  <c:v>1</c:v>
                </c:pt>
                <c:pt idx="49414">
                  <c:v>1</c:v>
                </c:pt>
                <c:pt idx="49415">
                  <c:v>0.85714285700000004</c:v>
                </c:pt>
                <c:pt idx="49416">
                  <c:v>0.85714285700000004</c:v>
                </c:pt>
                <c:pt idx="49417">
                  <c:v>1</c:v>
                </c:pt>
                <c:pt idx="49418">
                  <c:v>1</c:v>
                </c:pt>
                <c:pt idx="49419">
                  <c:v>1</c:v>
                </c:pt>
                <c:pt idx="49420">
                  <c:v>1</c:v>
                </c:pt>
                <c:pt idx="49421">
                  <c:v>1</c:v>
                </c:pt>
                <c:pt idx="49422">
                  <c:v>1</c:v>
                </c:pt>
                <c:pt idx="49423">
                  <c:v>1</c:v>
                </c:pt>
                <c:pt idx="49424">
                  <c:v>1</c:v>
                </c:pt>
                <c:pt idx="49425">
                  <c:v>1</c:v>
                </c:pt>
                <c:pt idx="49426">
                  <c:v>1</c:v>
                </c:pt>
                <c:pt idx="49427">
                  <c:v>1</c:v>
                </c:pt>
                <c:pt idx="49428">
                  <c:v>1</c:v>
                </c:pt>
                <c:pt idx="49429">
                  <c:v>1</c:v>
                </c:pt>
                <c:pt idx="49430">
                  <c:v>1</c:v>
                </c:pt>
                <c:pt idx="49431">
                  <c:v>1</c:v>
                </c:pt>
                <c:pt idx="49432">
                  <c:v>1</c:v>
                </c:pt>
                <c:pt idx="49433">
                  <c:v>1</c:v>
                </c:pt>
                <c:pt idx="49434">
                  <c:v>1</c:v>
                </c:pt>
                <c:pt idx="49435">
                  <c:v>1</c:v>
                </c:pt>
                <c:pt idx="49436">
                  <c:v>1</c:v>
                </c:pt>
                <c:pt idx="49437">
                  <c:v>1</c:v>
                </c:pt>
                <c:pt idx="49438">
                  <c:v>1</c:v>
                </c:pt>
                <c:pt idx="49439">
                  <c:v>1</c:v>
                </c:pt>
                <c:pt idx="49440">
                  <c:v>1</c:v>
                </c:pt>
                <c:pt idx="49441">
                  <c:v>1</c:v>
                </c:pt>
                <c:pt idx="49442">
                  <c:v>1</c:v>
                </c:pt>
                <c:pt idx="49443">
                  <c:v>1</c:v>
                </c:pt>
                <c:pt idx="49444">
                  <c:v>1</c:v>
                </c:pt>
                <c:pt idx="49445">
                  <c:v>1</c:v>
                </c:pt>
                <c:pt idx="49446">
                  <c:v>1</c:v>
                </c:pt>
                <c:pt idx="49447">
                  <c:v>1</c:v>
                </c:pt>
                <c:pt idx="49448">
                  <c:v>1</c:v>
                </c:pt>
                <c:pt idx="49449">
                  <c:v>0.85714285700000004</c:v>
                </c:pt>
                <c:pt idx="49450">
                  <c:v>1</c:v>
                </c:pt>
                <c:pt idx="49451">
                  <c:v>1</c:v>
                </c:pt>
                <c:pt idx="49452">
                  <c:v>1</c:v>
                </c:pt>
                <c:pt idx="49453">
                  <c:v>0.85714285700000004</c:v>
                </c:pt>
                <c:pt idx="49454">
                  <c:v>1</c:v>
                </c:pt>
                <c:pt idx="49455">
                  <c:v>1</c:v>
                </c:pt>
                <c:pt idx="49456">
                  <c:v>1</c:v>
                </c:pt>
                <c:pt idx="49457">
                  <c:v>1</c:v>
                </c:pt>
                <c:pt idx="49458">
                  <c:v>1</c:v>
                </c:pt>
                <c:pt idx="49459">
                  <c:v>1</c:v>
                </c:pt>
                <c:pt idx="49460">
                  <c:v>1</c:v>
                </c:pt>
                <c:pt idx="49461">
                  <c:v>1</c:v>
                </c:pt>
                <c:pt idx="49462">
                  <c:v>1</c:v>
                </c:pt>
                <c:pt idx="49463">
                  <c:v>1</c:v>
                </c:pt>
                <c:pt idx="49464">
                  <c:v>1</c:v>
                </c:pt>
                <c:pt idx="49465">
                  <c:v>1</c:v>
                </c:pt>
                <c:pt idx="49466">
                  <c:v>1</c:v>
                </c:pt>
                <c:pt idx="49467">
                  <c:v>1</c:v>
                </c:pt>
                <c:pt idx="49468">
                  <c:v>1</c:v>
                </c:pt>
                <c:pt idx="49469">
                  <c:v>1</c:v>
                </c:pt>
                <c:pt idx="49470">
                  <c:v>1</c:v>
                </c:pt>
                <c:pt idx="49471">
                  <c:v>1</c:v>
                </c:pt>
                <c:pt idx="49472">
                  <c:v>1</c:v>
                </c:pt>
                <c:pt idx="49473">
                  <c:v>1</c:v>
                </c:pt>
                <c:pt idx="49474">
                  <c:v>1</c:v>
                </c:pt>
                <c:pt idx="49475">
                  <c:v>1</c:v>
                </c:pt>
                <c:pt idx="49476">
                  <c:v>1</c:v>
                </c:pt>
                <c:pt idx="49477">
                  <c:v>1</c:v>
                </c:pt>
                <c:pt idx="49478">
                  <c:v>1</c:v>
                </c:pt>
                <c:pt idx="49479">
                  <c:v>1</c:v>
                </c:pt>
                <c:pt idx="49480">
                  <c:v>1</c:v>
                </c:pt>
                <c:pt idx="49481">
                  <c:v>1</c:v>
                </c:pt>
                <c:pt idx="49482">
                  <c:v>1</c:v>
                </c:pt>
                <c:pt idx="49483">
                  <c:v>1</c:v>
                </c:pt>
                <c:pt idx="49484">
                  <c:v>1</c:v>
                </c:pt>
                <c:pt idx="49485">
                  <c:v>1</c:v>
                </c:pt>
                <c:pt idx="49486">
                  <c:v>1</c:v>
                </c:pt>
                <c:pt idx="49487">
                  <c:v>1</c:v>
                </c:pt>
                <c:pt idx="49488">
                  <c:v>1</c:v>
                </c:pt>
                <c:pt idx="49489">
                  <c:v>1</c:v>
                </c:pt>
                <c:pt idx="49490">
                  <c:v>1</c:v>
                </c:pt>
                <c:pt idx="49491">
                  <c:v>1</c:v>
                </c:pt>
                <c:pt idx="49492">
                  <c:v>1</c:v>
                </c:pt>
                <c:pt idx="49493">
                  <c:v>1</c:v>
                </c:pt>
                <c:pt idx="49494">
                  <c:v>1</c:v>
                </c:pt>
                <c:pt idx="49495">
                  <c:v>1</c:v>
                </c:pt>
                <c:pt idx="49496">
                  <c:v>1</c:v>
                </c:pt>
                <c:pt idx="49497">
                  <c:v>1</c:v>
                </c:pt>
                <c:pt idx="49498">
                  <c:v>1</c:v>
                </c:pt>
                <c:pt idx="49499">
                  <c:v>1</c:v>
                </c:pt>
                <c:pt idx="49500">
                  <c:v>1</c:v>
                </c:pt>
                <c:pt idx="49501">
                  <c:v>1</c:v>
                </c:pt>
                <c:pt idx="49502">
                  <c:v>1</c:v>
                </c:pt>
                <c:pt idx="49503">
                  <c:v>1</c:v>
                </c:pt>
                <c:pt idx="49504">
                  <c:v>1</c:v>
                </c:pt>
                <c:pt idx="49505">
                  <c:v>1</c:v>
                </c:pt>
                <c:pt idx="49506">
                  <c:v>1</c:v>
                </c:pt>
                <c:pt idx="49507">
                  <c:v>1</c:v>
                </c:pt>
                <c:pt idx="49508">
                  <c:v>1</c:v>
                </c:pt>
                <c:pt idx="49509">
                  <c:v>1</c:v>
                </c:pt>
                <c:pt idx="49510">
                  <c:v>0.85714285700000004</c:v>
                </c:pt>
                <c:pt idx="49511">
                  <c:v>1</c:v>
                </c:pt>
                <c:pt idx="49512">
                  <c:v>1</c:v>
                </c:pt>
                <c:pt idx="49513">
                  <c:v>1</c:v>
                </c:pt>
                <c:pt idx="49514">
                  <c:v>0.71428571399999996</c:v>
                </c:pt>
                <c:pt idx="49515">
                  <c:v>1</c:v>
                </c:pt>
                <c:pt idx="49516">
                  <c:v>1</c:v>
                </c:pt>
                <c:pt idx="49517">
                  <c:v>1</c:v>
                </c:pt>
                <c:pt idx="49518">
                  <c:v>0.85714285700000004</c:v>
                </c:pt>
                <c:pt idx="49519">
                  <c:v>1</c:v>
                </c:pt>
                <c:pt idx="49520">
                  <c:v>1</c:v>
                </c:pt>
                <c:pt idx="49521">
                  <c:v>1</c:v>
                </c:pt>
                <c:pt idx="49522">
                  <c:v>1</c:v>
                </c:pt>
                <c:pt idx="49523">
                  <c:v>1</c:v>
                </c:pt>
                <c:pt idx="49524">
                  <c:v>1</c:v>
                </c:pt>
                <c:pt idx="49525">
                  <c:v>1</c:v>
                </c:pt>
                <c:pt idx="49526">
                  <c:v>1</c:v>
                </c:pt>
                <c:pt idx="49527">
                  <c:v>1</c:v>
                </c:pt>
                <c:pt idx="49528">
                  <c:v>1</c:v>
                </c:pt>
                <c:pt idx="49529">
                  <c:v>1</c:v>
                </c:pt>
                <c:pt idx="49530">
                  <c:v>1</c:v>
                </c:pt>
                <c:pt idx="49531">
                  <c:v>1</c:v>
                </c:pt>
                <c:pt idx="49532">
                  <c:v>1</c:v>
                </c:pt>
                <c:pt idx="49533">
                  <c:v>1</c:v>
                </c:pt>
                <c:pt idx="49534">
                  <c:v>1</c:v>
                </c:pt>
                <c:pt idx="49535">
                  <c:v>1</c:v>
                </c:pt>
                <c:pt idx="49536">
                  <c:v>1</c:v>
                </c:pt>
                <c:pt idx="49537">
                  <c:v>1</c:v>
                </c:pt>
                <c:pt idx="49538">
                  <c:v>1</c:v>
                </c:pt>
                <c:pt idx="49539">
                  <c:v>1</c:v>
                </c:pt>
                <c:pt idx="49540">
                  <c:v>1</c:v>
                </c:pt>
                <c:pt idx="49541">
                  <c:v>1</c:v>
                </c:pt>
                <c:pt idx="49542">
                  <c:v>1</c:v>
                </c:pt>
                <c:pt idx="49543">
                  <c:v>1</c:v>
                </c:pt>
                <c:pt idx="49544">
                  <c:v>1</c:v>
                </c:pt>
                <c:pt idx="49545">
                  <c:v>1</c:v>
                </c:pt>
                <c:pt idx="49546">
                  <c:v>1</c:v>
                </c:pt>
                <c:pt idx="49547">
                  <c:v>1</c:v>
                </c:pt>
                <c:pt idx="49548">
                  <c:v>1</c:v>
                </c:pt>
                <c:pt idx="49549">
                  <c:v>1</c:v>
                </c:pt>
                <c:pt idx="49550">
                  <c:v>1</c:v>
                </c:pt>
                <c:pt idx="49551">
                  <c:v>1</c:v>
                </c:pt>
                <c:pt idx="49552">
                  <c:v>1</c:v>
                </c:pt>
                <c:pt idx="49553">
                  <c:v>1</c:v>
                </c:pt>
                <c:pt idx="49554">
                  <c:v>1</c:v>
                </c:pt>
                <c:pt idx="49555">
                  <c:v>1</c:v>
                </c:pt>
                <c:pt idx="49556">
                  <c:v>1</c:v>
                </c:pt>
                <c:pt idx="49557">
                  <c:v>1</c:v>
                </c:pt>
                <c:pt idx="49558">
                  <c:v>1</c:v>
                </c:pt>
                <c:pt idx="49559">
                  <c:v>1</c:v>
                </c:pt>
                <c:pt idx="49560">
                  <c:v>1</c:v>
                </c:pt>
                <c:pt idx="49561">
                  <c:v>1</c:v>
                </c:pt>
                <c:pt idx="49562">
                  <c:v>1</c:v>
                </c:pt>
                <c:pt idx="49563">
                  <c:v>1</c:v>
                </c:pt>
                <c:pt idx="49564">
                  <c:v>1</c:v>
                </c:pt>
                <c:pt idx="49565">
                  <c:v>1</c:v>
                </c:pt>
                <c:pt idx="49566">
                  <c:v>1</c:v>
                </c:pt>
                <c:pt idx="49567">
                  <c:v>1</c:v>
                </c:pt>
                <c:pt idx="49568">
                  <c:v>1</c:v>
                </c:pt>
                <c:pt idx="49569">
                  <c:v>1</c:v>
                </c:pt>
                <c:pt idx="49570">
                  <c:v>1</c:v>
                </c:pt>
                <c:pt idx="49571">
                  <c:v>1</c:v>
                </c:pt>
                <c:pt idx="49572">
                  <c:v>1</c:v>
                </c:pt>
                <c:pt idx="49573">
                  <c:v>1</c:v>
                </c:pt>
                <c:pt idx="49574">
                  <c:v>1</c:v>
                </c:pt>
                <c:pt idx="49575">
                  <c:v>1</c:v>
                </c:pt>
                <c:pt idx="49576">
                  <c:v>1</c:v>
                </c:pt>
                <c:pt idx="49577">
                  <c:v>1</c:v>
                </c:pt>
                <c:pt idx="49578">
                  <c:v>1</c:v>
                </c:pt>
                <c:pt idx="49579">
                  <c:v>1</c:v>
                </c:pt>
                <c:pt idx="49580">
                  <c:v>1</c:v>
                </c:pt>
                <c:pt idx="49581">
                  <c:v>1</c:v>
                </c:pt>
                <c:pt idx="49582">
                  <c:v>1</c:v>
                </c:pt>
                <c:pt idx="49583">
                  <c:v>1</c:v>
                </c:pt>
                <c:pt idx="49584">
                  <c:v>1</c:v>
                </c:pt>
                <c:pt idx="49585">
                  <c:v>1</c:v>
                </c:pt>
                <c:pt idx="49586">
                  <c:v>1</c:v>
                </c:pt>
                <c:pt idx="49587">
                  <c:v>1</c:v>
                </c:pt>
                <c:pt idx="49588">
                  <c:v>1</c:v>
                </c:pt>
                <c:pt idx="49589">
                  <c:v>1</c:v>
                </c:pt>
                <c:pt idx="49590">
                  <c:v>1</c:v>
                </c:pt>
                <c:pt idx="49591">
                  <c:v>0.85714285700000004</c:v>
                </c:pt>
                <c:pt idx="49592">
                  <c:v>1</c:v>
                </c:pt>
                <c:pt idx="49593">
                  <c:v>1</c:v>
                </c:pt>
                <c:pt idx="49594">
                  <c:v>1</c:v>
                </c:pt>
                <c:pt idx="49595">
                  <c:v>1</c:v>
                </c:pt>
                <c:pt idx="49596">
                  <c:v>1</c:v>
                </c:pt>
                <c:pt idx="49597">
                  <c:v>1</c:v>
                </c:pt>
                <c:pt idx="49598">
                  <c:v>1</c:v>
                </c:pt>
                <c:pt idx="49599">
                  <c:v>1</c:v>
                </c:pt>
                <c:pt idx="49600">
                  <c:v>1</c:v>
                </c:pt>
                <c:pt idx="49601">
                  <c:v>1</c:v>
                </c:pt>
                <c:pt idx="49602">
                  <c:v>1</c:v>
                </c:pt>
                <c:pt idx="49603">
                  <c:v>1</c:v>
                </c:pt>
                <c:pt idx="49604">
                  <c:v>1</c:v>
                </c:pt>
                <c:pt idx="49605">
                  <c:v>1</c:v>
                </c:pt>
                <c:pt idx="49606">
                  <c:v>1</c:v>
                </c:pt>
                <c:pt idx="49607">
                  <c:v>1</c:v>
                </c:pt>
                <c:pt idx="49608">
                  <c:v>1</c:v>
                </c:pt>
                <c:pt idx="49609">
                  <c:v>1</c:v>
                </c:pt>
                <c:pt idx="49610">
                  <c:v>1</c:v>
                </c:pt>
                <c:pt idx="49611">
                  <c:v>1</c:v>
                </c:pt>
                <c:pt idx="49612">
                  <c:v>1</c:v>
                </c:pt>
                <c:pt idx="49613">
                  <c:v>1</c:v>
                </c:pt>
                <c:pt idx="49614">
                  <c:v>1</c:v>
                </c:pt>
                <c:pt idx="49615">
                  <c:v>1</c:v>
                </c:pt>
                <c:pt idx="49616">
                  <c:v>1</c:v>
                </c:pt>
                <c:pt idx="49617">
                  <c:v>1</c:v>
                </c:pt>
                <c:pt idx="49618">
                  <c:v>1</c:v>
                </c:pt>
                <c:pt idx="49619">
                  <c:v>1</c:v>
                </c:pt>
                <c:pt idx="49620">
                  <c:v>1</c:v>
                </c:pt>
                <c:pt idx="49621">
                  <c:v>0.85714285700000004</c:v>
                </c:pt>
                <c:pt idx="49622">
                  <c:v>1</c:v>
                </c:pt>
                <c:pt idx="49623">
                  <c:v>1</c:v>
                </c:pt>
                <c:pt idx="49624">
                  <c:v>1</c:v>
                </c:pt>
                <c:pt idx="49625">
                  <c:v>1</c:v>
                </c:pt>
                <c:pt idx="49626">
                  <c:v>1</c:v>
                </c:pt>
                <c:pt idx="49627">
                  <c:v>1</c:v>
                </c:pt>
                <c:pt idx="49628">
                  <c:v>1</c:v>
                </c:pt>
                <c:pt idx="49629">
                  <c:v>1</c:v>
                </c:pt>
                <c:pt idx="49630">
                  <c:v>1</c:v>
                </c:pt>
                <c:pt idx="49631">
                  <c:v>1</c:v>
                </c:pt>
                <c:pt idx="49632">
                  <c:v>1</c:v>
                </c:pt>
                <c:pt idx="49633">
                  <c:v>1</c:v>
                </c:pt>
                <c:pt idx="49634">
                  <c:v>1</c:v>
                </c:pt>
                <c:pt idx="49635">
                  <c:v>1</c:v>
                </c:pt>
                <c:pt idx="49636">
                  <c:v>1</c:v>
                </c:pt>
                <c:pt idx="49637">
                  <c:v>1</c:v>
                </c:pt>
                <c:pt idx="49638">
                  <c:v>1</c:v>
                </c:pt>
                <c:pt idx="49639">
                  <c:v>1</c:v>
                </c:pt>
                <c:pt idx="49640">
                  <c:v>1</c:v>
                </c:pt>
                <c:pt idx="49641">
                  <c:v>1</c:v>
                </c:pt>
                <c:pt idx="49642">
                  <c:v>1</c:v>
                </c:pt>
                <c:pt idx="49643">
                  <c:v>1</c:v>
                </c:pt>
                <c:pt idx="49644">
                  <c:v>1</c:v>
                </c:pt>
                <c:pt idx="49645">
                  <c:v>1</c:v>
                </c:pt>
                <c:pt idx="49646">
                  <c:v>1</c:v>
                </c:pt>
                <c:pt idx="49647">
                  <c:v>1</c:v>
                </c:pt>
                <c:pt idx="49648">
                  <c:v>1</c:v>
                </c:pt>
                <c:pt idx="49649">
                  <c:v>1</c:v>
                </c:pt>
                <c:pt idx="49650">
                  <c:v>1</c:v>
                </c:pt>
                <c:pt idx="49651">
                  <c:v>1</c:v>
                </c:pt>
                <c:pt idx="49652">
                  <c:v>1</c:v>
                </c:pt>
                <c:pt idx="49653">
                  <c:v>1</c:v>
                </c:pt>
                <c:pt idx="49654">
                  <c:v>0.85714285700000004</c:v>
                </c:pt>
                <c:pt idx="49655">
                  <c:v>1</c:v>
                </c:pt>
                <c:pt idx="49656">
                  <c:v>1</c:v>
                </c:pt>
                <c:pt idx="49657">
                  <c:v>1</c:v>
                </c:pt>
                <c:pt idx="49658">
                  <c:v>1</c:v>
                </c:pt>
                <c:pt idx="49659">
                  <c:v>1</c:v>
                </c:pt>
                <c:pt idx="49660">
                  <c:v>1</c:v>
                </c:pt>
                <c:pt idx="49661">
                  <c:v>1</c:v>
                </c:pt>
                <c:pt idx="49662">
                  <c:v>1</c:v>
                </c:pt>
                <c:pt idx="49663">
                  <c:v>1</c:v>
                </c:pt>
                <c:pt idx="49664">
                  <c:v>1</c:v>
                </c:pt>
                <c:pt idx="49665">
                  <c:v>1</c:v>
                </c:pt>
                <c:pt idx="49666">
                  <c:v>1</c:v>
                </c:pt>
                <c:pt idx="49667">
                  <c:v>1</c:v>
                </c:pt>
                <c:pt idx="49668">
                  <c:v>1</c:v>
                </c:pt>
                <c:pt idx="49669">
                  <c:v>1</c:v>
                </c:pt>
                <c:pt idx="49670">
                  <c:v>1</c:v>
                </c:pt>
                <c:pt idx="49671">
                  <c:v>1</c:v>
                </c:pt>
                <c:pt idx="49672">
                  <c:v>1</c:v>
                </c:pt>
                <c:pt idx="49673">
                  <c:v>1</c:v>
                </c:pt>
                <c:pt idx="49674">
                  <c:v>1</c:v>
                </c:pt>
                <c:pt idx="49675">
                  <c:v>1</c:v>
                </c:pt>
                <c:pt idx="49676">
                  <c:v>1</c:v>
                </c:pt>
                <c:pt idx="49677">
                  <c:v>1</c:v>
                </c:pt>
                <c:pt idx="49678">
                  <c:v>0.85714285700000004</c:v>
                </c:pt>
                <c:pt idx="49679">
                  <c:v>1</c:v>
                </c:pt>
                <c:pt idx="49680">
                  <c:v>1</c:v>
                </c:pt>
                <c:pt idx="49681">
                  <c:v>1</c:v>
                </c:pt>
                <c:pt idx="49682">
                  <c:v>1</c:v>
                </c:pt>
                <c:pt idx="49683">
                  <c:v>1</c:v>
                </c:pt>
                <c:pt idx="49684">
                  <c:v>1</c:v>
                </c:pt>
                <c:pt idx="49685">
                  <c:v>1</c:v>
                </c:pt>
                <c:pt idx="49686">
                  <c:v>1</c:v>
                </c:pt>
                <c:pt idx="49687">
                  <c:v>1</c:v>
                </c:pt>
                <c:pt idx="49688">
                  <c:v>1</c:v>
                </c:pt>
                <c:pt idx="49689">
                  <c:v>1</c:v>
                </c:pt>
                <c:pt idx="49690">
                  <c:v>1</c:v>
                </c:pt>
                <c:pt idx="49691">
                  <c:v>0.85714285700000004</c:v>
                </c:pt>
                <c:pt idx="49692">
                  <c:v>1</c:v>
                </c:pt>
                <c:pt idx="49693">
                  <c:v>1</c:v>
                </c:pt>
                <c:pt idx="49694">
                  <c:v>0.85714285700000004</c:v>
                </c:pt>
                <c:pt idx="49695">
                  <c:v>1</c:v>
                </c:pt>
                <c:pt idx="49696">
                  <c:v>1</c:v>
                </c:pt>
                <c:pt idx="49697">
                  <c:v>1</c:v>
                </c:pt>
                <c:pt idx="49698">
                  <c:v>1</c:v>
                </c:pt>
                <c:pt idx="49699">
                  <c:v>0.85714285700000004</c:v>
                </c:pt>
                <c:pt idx="49700">
                  <c:v>1</c:v>
                </c:pt>
                <c:pt idx="49701">
                  <c:v>1</c:v>
                </c:pt>
                <c:pt idx="49702">
                  <c:v>1</c:v>
                </c:pt>
                <c:pt idx="49703">
                  <c:v>0.85714285700000004</c:v>
                </c:pt>
                <c:pt idx="49704">
                  <c:v>1</c:v>
                </c:pt>
                <c:pt idx="49705">
                  <c:v>0.428571429</c:v>
                </c:pt>
                <c:pt idx="49706">
                  <c:v>1</c:v>
                </c:pt>
                <c:pt idx="49707">
                  <c:v>1</c:v>
                </c:pt>
                <c:pt idx="49708">
                  <c:v>1</c:v>
                </c:pt>
                <c:pt idx="49709">
                  <c:v>1</c:v>
                </c:pt>
                <c:pt idx="49710">
                  <c:v>1</c:v>
                </c:pt>
                <c:pt idx="49711">
                  <c:v>1</c:v>
                </c:pt>
                <c:pt idx="49712">
                  <c:v>1</c:v>
                </c:pt>
                <c:pt idx="49713">
                  <c:v>1</c:v>
                </c:pt>
                <c:pt idx="49714">
                  <c:v>1</c:v>
                </c:pt>
                <c:pt idx="49715">
                  <c:v>1</c:v>
                </c:pt>
                <c:pt idx="49716">
                  <c:v>1</c:v>
                </c:pt>
                <c:pt idx="49717">
                  <c:v>1</c:v>
                </c:pt>
                <c:pt idx="49718">
                  <c:v>1</c:v>
                </c:pt>
                <c:pt idx="49719">
                  <c:v>1</c:v>
                </c:pt>
                <c:pt idx="49720">
                  <c:v>1</c:v>
                </c:pt>
                <c:pt idx="49721">
                  <c:v>1</c:v>
                </c:pt>
                <c:pt idx="49722">
                  <c:v>1</c:v>
                </c:pt>
                <c:pt idx="49723">
                  <c:v>1</c:v>
                </c:pt>
                <c:pt idx="49724">
                  <c:v>1</c:v>
                </c:pt>
                <c:pt idx="49725">
                  <c:v>1</c:v>
                </c:pt>
                <c:pt idx="49726">
                  <c:v>1</c:v>
                </c:pt>
                <c:pt idx="49727">
                  <c:v>1</c:v>
                </c:pt>
                <c:pt idx="49728">
                  <c:v>1</c:v>
                </c:pt>
                <c:pt idx="49729">
                  <c:v>1</c:v>
                </c:pt>
                <c:pt idx="49730">
                  <c:v>1</c:v>
                </c:pt>
                <c:pt idx="49731">
                  <c:v>1</c:v>
                </c:pt>
                <c:pt idx="49732">
                  <c:v>1</c:v>
                </c:pt>
                <c:pt idx="49733">
                  <c:v>1</c:v>
                </c:pt>
                <c:pt idx="49734">
                  <c:v>1</c:v>
                </c:pt>
                <c:pt idx="49735">
                  <c:v>1</c:v>
                </c:pt>
                <c:pt idx="49736">
                  <c:v>1</c:v>
                </c:pt>
                <c:pt idx="49737">
                  <c:v>1</c:v>
                </c:pt>
                <c:pt idx="49738">
                  <c:v>1</c:v>
                </c:pt>
                <c:pt idx="49739">
                  <c:v>1</c:v>
                </c:pt>
                <c:pt idx="49740">
                  <c:v>1</c:v>
                </c:pt>
                <c:pt idx="49741">
                  <c:v>1</c:v>
                </c:pt>
                <c:pt idx="49742">
                  <c:v>1</c:v>
                </c:pt>
                <c:pt idx="49743">
                  <c:v>1</c:v>
                </c:pt>
                <c:pt idx="49744">
                  <c:v>1</c:v>
                </c:pt>
                <c:pt idx="49745">
                  <c:v>1</c:v>
                </c:pt>
                <c:pt idx="49746">
                  <c:v>1</c:v>
                </c:pt>
                <c:pt idx="49747">
                  <c:v>1</c:v>
                </c:pt>
                <c:pt idx="49748">
                  <c:v>1</c:v>
                </c:pt>
                <c:pt idx="49749">
                  <c:v>0.85714285700000004</c:v>
                </c:pt>
                <c:pt idx="49750">
                  <c:v>1</c:v>
                </c:pt>
                <c:pt idx="49751">
                  <c:v>1</c:v>
                </c:pt>
                <c:pt idx="49752">
                  <c:v>1</c:v>
                </c:pt>
                <c:pt idx="49753">
                  <c:v>1</c:v>
                </c:pt>
                <c:pt idx="49754">
                  <c:v>1</c:v>
                </c:pt>
                <c:pt idx="49755">
                  <c:v>1</c:v>
                </c:pt>
                <c:pt idx="49756">
                  <c:v>1</c:v>
                </c:pt>
                <c:pt idx="49757">
                  <c:v>1</c:v>
                </c:pt>
                <c:pt idx="49758">
                  <c:v>1</c:v>
                </c:pt>
                <c:pt idx="49759">
                  <c:v>1</c:v>
                </c:pt>
                <c:pt idx="49760">
                  <c:v>1</c:v>
                </c:pt>
                <c:pt idx="49761">
                  <c:v>1</c:v>
                </c:pt>
                <c:pt idx="49762">
                  <c:v>1</c:v>
                </c:pt>
                <c:pt idx="49763">
                  <c:v>1</c:v>
                </c:pt>
                <c:pt idx="49764">
                  <c:v>1</c:v>
                </c:pt>
                <c:pt idx="49765">
                  <c:v>1</c:v>
                </c:pt>
                <c:pt idx="49766">
                  <c:v>1</c:v>
                </c:pt>
                <c:pt idx="49767">
                  <c:v>1</c:v>
                </c:pt>
                <c:pt idx="49768">
                  <c:v>1</c:v>
                </c:pt>
                <c:pt idx="49769">
                  <c:v>0.85714285700000004</c:v>
                </c:pt>
                <c:pt idx="49770">
                  <c:v>1</c:v>
                </c:pt>
                <c:pt idx="49771">
                  <c:v>1</c:v>
                </c:pt>
                <c:pt idx="49772">
                  <c:v>1</c:v>
                </c:pt>
                <c:pt idx="49773">
                  <c:v>1</c:v>
                </c:pt>
                <c:pt idx="49774">
                  <c:v>1</c:v>
                </c:pt>
                <c:pt idx="49775">
                  <c:v>1</c:v>
                </c:pt>
                <c:pt idx="49776">
                  <c:v>1</c:v>
                </c:pt>
                <c:pt idx="49777">
                  <c:v>1</c:v>
                </c:pt>
                <c:pt idx="49778">
                  <c:v>1</c:v>
                </c:pt>
                <c:pt idx="49779">
                  <c:v>0.85714285700000004</c:v>
                </c:pt>
                <c:pt idx="49780">
                  <c:v>1</c:v>
                </c:pt>
                <c:pt idx="49781">
                  <c:v>1</c:v>
                </c:pt>
                <c:pt idx="49782">
                  <c:v>1</c:v>
                </c:pt>
                <c:pt idx="49783">
                  <c:v>1</c:v>
                </c:pt>
                <c:pt idx="49784">
                  <c:v>1</c:v>
                </c:pt>
                <c:pt idx="49785">
                  <c:v>0.85714285700000004</c:v>
                </c:pt>
                <c:pt idx="49786">
                  <c:v>1</c:v>
                </c:pt>
                <c:pt idx="49787">
                  <c:v>1</c:v>
                </c:pt>
                <c:pt idx="49788">
                  <c:v>1</c:v>
                </c:pt>
                <c:pt idx="49789">
                  <c:v>0.85714285700000004</c:v>
                </c:pt>
                <c:pt idx="49790">
                  <c:v>1</c:v>
                </c:pt>
                <c:pt idx="49791">
                  <c:v>1</c:v>
                </c:pt>
                <c:pt idx="49792">
                  <c:v>1</c:v>
                </c:pt>
                <c:pt idx="49793">
                  <c:v>1</c:v>
                </c:pt>
                <c:pt idx="49794">
                  <c:v>1</c:v>
                </c:pt>
                <c:pt idx="49795">
                  <c:v>1</c:v>
                </c:pt>
                <c:pt idx="49796">
                  <c:v>1</c:v>
                </c:pt>
                <c:pt idx="49797">
                  <c:v>1</c:v>
                </c:pt>
                <c:pt idx="49798">
                  <c:v>1</c:v>
                </c:pt>
                <c:pt idx="49799">
                  <c:v>1</c:v>
                </c:pt>
                <c:pt idx="49800">
                  <c:v>1</c:v>
                </c:pt>
                <c:pt idx="49801">
                  <c:v>1</c:v>
                </c:pt>
                <c:pt idx="49802">
                  <c:v>1</c:v>
                </c:pt>
                <c:pt idx="49803">
                  <c:v>1</c:v>
                </c:pt>
                <c:pt idx="49804">
                  <c:v>1</c:v>
                </c:pt>
                <c:pt idx="49805">
                  <c:v>1</c:v>
                </c:pt>
                <c:pt idx="49806">
                  <c:v>1</c:v>
                </c:pt>
                <c:pt idx="49807">
                  <c:v>1</c:v>
                </c:pt>
                <c:pt idx="49808">
                  <c:v>1</c:v>
                </c:pt>
                <c:pt idx="49809">
                  <c:v>1</c:v>
                </c:pt>
                <c:pt idx="49810">
                  <c:v>1</c:v>
                </c:pt>
                <c:pt idx="49811">
                  <c:v>1</c:v>
                </c:pt>
                <c:pt idx="49812">
                  <c:v>1</c:v>
                </c:pt>
                <c:pt idx="49813">
                  <c:v>1</c:v>
                </c:pt>
                <c:pt idx="49814">
                  <c:v>1</c:v>
                </c:pt>
                <c:pt idx="49815">
                  <c:v>1</c:v>
                </c:pt>
                <c:pt idx="49816">
                  <c:v>1</c:v>
                </c:pt>
                <c:pt idx="49817">
                  <c:v>1</c:v>
                </c:pt>
                <c:pt idx="49818">
                  <c:v>1</c:v>
                </c:pt>
                <c:pt idx="49819">
                  <c:v>1</c:v>
                </c:pt>
                <c:pt idx="49820">
                  <c:v>1</c:v>
                </c:pt>
                <c:pt idx="49821">
                  <c:v>1</c:v>
                </c:pt>
                <c:pt idx="49822">
                  <c:v>0.85714285700000004</c:v>
                </c:pt>
                <c:pt idx="49823">
                  <c:v>1</c:v>
                </c:pt>
                <c:pt idx="49824">
                  <c:v>1</c:v>
                </c:pt>
                <c:pt idx="49825">
                  <c:v>1</c:v>
                </c:pt>
                <c:pt idx="49826">
                  <c:v>1</c:v>
                </c:pt>
                <c:pt idx="49827">
                  <c:v>1</c:v>
                </c:pt>
                <c:pt idx="49828">
                  <c:v>1</c:v>
                </c:pt>
                <c:pt idx="49829">
                  <c:v>1</c:v>
                </c:pt>
                <c:pt idx="49830">
                  <c:v>1</c:v>
                </c:pt>
                <c:pt idx="49831">
                  <c:v>1</c:v>
                </c:pt>
                <c:pt idx="49832">
                  <c:v>1</c:v>
                </c:pt>
                <c:pt idx="49833">
                  <c:v>1</c:v>
                </c:pt>
                <c:pt idx="49834">
                  <c:v>1</c:v>
                </c:pt>
                <c:pt idx="49835">
                  <c:v>1</c:v>
                </c:pt>
                <c:pt idx="49836">
                  <c:v>1</c:v>
                </c:pt>
                <c:pt idx="49837">
                  <c:v>1</c:v>
                </c:pt>
                <c:pt idx="49838">
                  <c:v>1</c:v>
                </c:pt>
                <c:pt idx="49839">
                  <c:v>1</c:v>
                </c:pt>
                <c:pt idx="49840">
                  <c:v>1</c:v>
                </c:pt>
                <c:pt idx="49841">
                  <c:v>1</c:v>
                </c:pt>
                <c:pt idx="49842">
                  <c:v>1</c:v>
                </c:pt>
                <c:pt idx="49843">
                  <c:v>1</c:v>
                </c:pt>
                <c:pt idx="49844">
                  <c:v>1</c:v>
                </c:pt>
                <c:pt idx="49845">
                  <c:v>1</c:v>
                </c:pt>
                <c:pt idx="49846">
                  <c:v>1</c:v>
                </c:pt>
                <c:pt idx="49847">
                  <c:v>1</c:v>
                </c:pt>
                <c:pt idx="49848">
                  <c:v>0.85714285700000004</c:v>
                </c:pt>
                <c:pt idx="49849">
                  <c:v>1</c:v>
                </c:pt>
                <c:pt idx="49850">
                  <c:v>1</c:v>
                </c:pt>
                <c:pt idx="49851">
                  <c:v>1</c:v>
                </c:pt>
                <c:pt idx="49852">
                  <c:v>1</c:v>
                </c:pt>
                <c:pt idx="49853">
                  <c:v>1</c:v>
                </c:pt>
                <c:pt idx="49854">
                  <c:v>1</c:v>
                </c:pt>
                <c:pt idx="49855">
                  <c:v>1</c:v>
                </c:pt>
                <c:pt idx="49856">
                  <c:v>1</c:v>
                </c:pt>
                <c:pt idx="49857">
                  <c:v>1</c:v>
                </c:pt>
                <c:pt idx="49858">
                  <c:v>1</c:v>
                </c:pt>
                <c:pt idx="49859">
                  <c:v>1</c:v>
                </c:pt>
                <c:pt idx="49860">
                  <c:v>1</c:v>
                </c:pt>
                <c:pt idx="49861">
                  <c:v>1</c:v>
                </c:pt>
                <c:pt idx="49862">
                  <c:v>1</c:v>
                </c:pt>
                <c:pt idx="49863">
                  <c:v>1</c:v>
                </c:pt>
                <c:pt idx="49864">
                  <c:v>1</c:v>
                </c:pt>
                <c:pt idx="49865">
                  <c:v>1</c:v>
                </c:pt>
                <c:pt idx="49866">
                  <c:v>1</c:v>
                </c:pt>
                <c:pt idx="49867">
                  <c:v>1</c:v>
                </c:pt>
                <c:pt idx="49868">
                  <c:v>1</c:v>
                </c:pt>
                <c:pt idx="49869">
                  <c:v>1</c:v>
                </c:pt>
                <c:pt idx="49870">
                  <c:v>1</c:v>
                </c:pt>
                <c:pt idx="49871">
                  <c:v>1</c:v>
                </c:pt>
                <c:pt idx="49872">
                  <c:v>1</c:v>
                </c:pt>
                <c:pt idx="49873">
                  <c:v>1</c:v>
                </c:pt>
                <c:pt idx="49874">
                  <c:v>1</c:v>
                </c:pt>
                <c:pt idx="49875">
                  <c:v>1</c:v>
                </c:pt>
                <c:pt idx="49876">
                  <c:v>1</c:v>
                </c:pt>
                <c:pt idx="49877">
                  <c:v>1</c:v>
                </c:pt>
                <c:pt idx="49878">
                  <c:v>1</c:v>
                </c:pt>
                <c:pt idx="49879">
                  <c:v>0.85714285700000004</c:v>
                </c:pt>
                <c:pt idx="49880">
                  <c:v>1</c:v>
                </c:pt>
                <c:pt idx="49881">
                  <c:v>1</c:v>
                </c:pt>
                <c:pt idx="49882">
                  <c:v>1</c:v>
                </c:pt>
                <c:pt idx="49883">
                  <c:v>0.85714285700000004</c:v>
                </c:pt>
                <c:pt idx="49884">
                  <c:v>1</c:v>
                </c:pt>
                <c:pt idx="49885">
                  <c:v>0.71428571399999996</c:v>
                </c:pt>
                <c:pt idx="49886">
                  <c:v>1</c:v>
                </c:pt>
                <c:pt idx="49887">
                  <c:v>1</c:v>
                </c:pt>
                <c:pt idx="49888">
                  <c:v>1</c:v>
                </c:pt>
                <c:pt idx="49889">
                  <c:v>1</c:v>
                </c:pt>
                <c:pt idx="49890">
                  <c:v>1</c:v>
                </c:pt>
                <c:pt idx="49891">
                  <c:v>1</c:v>
                </c:pt>
                <c:pt idx="49892">
                  <c:v>1</c:v>
                </c:pt>
                <c:pt idx="49893">
                  <c:v>1</c:v>
                </c:pt>
                <c:pt idx="49894">
                  <c:v>1</c:v>
                </c:pt>
                <c:pt idx="49895">
                  <c:v>1</c:v>
                </c:pt>
                <c:pt idx="49896">
                  <c:v>1</c:v>
                </c:pt>
                <c:pt idx="49897">
                  <c:v>1</c:v>
                </c:pt>
                <c:pt idx="49898">
                  <c:v>1</c:v>
                </c:pt>
                <c:pt idx="49899">
                  <c:v>1</c:v>
                </c:pt>
                <c:pt idx="49900">
                  <c:v>1</c:v>
                </c:pt>
                <c:pt idx="49901">
                  <c:v>1</c:v>
                </c:pt>
                <c:pt idx="49902">
                  <c:v>1</c:v>
                </c:pt>
                <c:pt idx="49903">
                  <c:v>0.85714285700000004</c:v>
                </c:pt>
                <c:pt idx="49904">
                  <c:v>0.14285714299999999</c:v>
                </c:pt>
                <c:pt idx="49905">
                  <c:v>1</c:v>
                </c:pt>
                <c:pt idx="49906">
                  <c:v>1</c:v>
                </c:pt>
                <c:pt idx="49907">
                  <c:v>1</c:v>
                </c:pt>
                <c:pt idx="49908">
                  <c:v>1</c:v>
                </c:pt>
                <c:pt idx="49909">
                  <c:v>1</c:v>
                </c:pt>
                <c:pt idx="49910">
                  <c:v>1</c:v>
                </c:pt>
                <c:pt idx="49911">
                  <c:v>1</c:v>
                </c:pt>
                <c:pt idx="49912">
                  <c:v>1</c:v>
                </c:pt>
                <c:pt idx="49913">
                  <c:v>1</c:v>
                </c:pt>
                <c:pt idx="49914">
                  <c:v>1</c:v>
                </c:pt>
                <c:pt idx="49915">
                  <c:v>1</c:v>
                </c:pt>
                <c:pt idx="49916">
                  <c:v>1</c:v>
                </c:pt>
                <c:pt idx="49917">
                  <c:v>1</c:v>
                </c:pt>
                <c:pt idx="49918">
                  <c:v>1</c:v>
                </c:pt>
                <c:pt idx="49919">
                  <c:v>1</c:v>
                </c:pt>
                <c:pt idx="49920">
                  <c:v>0.875</c:v>
                </c:pt>
                <c:pt idx="49921">
                  <c:v>1</c:v>
                </c:pt>
                <c:pt idx="49922">
                  <c:v>1</c:v>
                </c:pt>
                <c:pt idx="49923">
                  <c:v>1</c:v>
                </c:pt>
                <c:pt idx="49924">
                  <c:v>1</c:v>
                </c:pt>
                <c:pt idx="49925">
                  <c:v>1</c:v>
                </c:pt>
                <c:pt idx="49926">
                  <c:v>1</c:v>
                </c:pt>
                <c:pt idx="49927">
                  <c:v>1</c:v>
                </c:pt>
                <c:pt idx="49928">
                  <c:v>1</c:v>
                </c:pt>
                <c:pt idx="49929">
                  <c:v>1</c:v>
                </c:pt>
                <c:pt idx="49930">
                  <c:v>0.875</c:v>
                </c:pt>
                <c:pt idx="49931">
                  <c:v>1</c:v>
                </c:pt>
                <c:pt idx="49932">
                  <c:v>1</c:v>
                </c:pt>
                <c:pt idx="49933">
                  <c:v>1</c:v>
                </c:pt>
                <c:pt idx="49934">
                  <c:v>1</c:v>
                </c:pt>
                <c:pt idx="49935">
                  <c:v>1</c:v>
                </c:pt>
                <c:pt idx="49936">
                  <c:v>1</c:v>
                </c:pt>
                <c:pt idx="49937">
                  <c:v>1</c:v>
                </c:pt>
                <c:pt idx="49938">
                  <c:v>1</c:v>
                </c:pt>
                <c:pt idx="49939">
                  <c:v>1</c:v>
                </c:pt>
                <c:pt idx="49940">
                  <c:v>1</c:v>
                </c:pt>
                <c:pt idx="49941">
                  <c:v>1</c:v>
                </c:pt>
                <c:pt idx="49942">
                  <c:v>1</c:v>
                </c:pt>
                <c:pt idx="49943">
                  <c:v>0.875</c:v>
                </c:pt>
                <c:pt idx="49944">
                  <c:v>1</c:v>
                </c:pt>
                <c:pt idx="49945">
                  <c:v>1</c:v>
                </c:pt>
                <c:pt idx="49946">
                  <c:v>0.75</c:v>
                </c:pt>
                <c:pt idx="49947">
                  <c:v>0.875</c:v>
                </c:pt>
                <c:pt idx="49948">
                  <c:v>1</c:v>
                </c:pt>
                <c:pt idx="49949">
                  <c:v>1</c:v>
                </c:pt>
                <c:pt idx="49950">
                  <c:v>1</c:v>
                </c:pt>
                <c:pt idx="49951">
                  <c:v>1</c:v>
                </c:pt>
                <c:pt idx="49952">
                  <c:v>1</c:v>
                </c:pt>
                <c:pt idx="49953">
                  <c:v>1</c:v>
                </c:pt>
                <c:pt idx="49954">
                  <c:v>1</c:v>
                </c:pt>
                <c:pt idx="49955">
                  <c:v>1</c:v>
                </c:pt>
                <c:pt idx="49956">
                  <c:v>1</c:v>
                </c:pt>
                <c:pt idx="49957">
                  <c:v>1</c:v>
                </c:pt>
                <c:pt idx="49958">
                  <c:v>1</c:v>
                </c:pt>
                <c:pt idx="49959">
                  <c:v>1</c:v>
                </c:pt>
                <c:pt idx="49960">
                  <c:v>1</c:v>
                </c:pt>
                <c:pt idx="49961">
                  <c:v>0.875</c:v>
                </c:pt>
                <c:pt idx="49962">
                  <c:v>1</c:v>
                </c:pt>
                <c:pt idx="49963">
                  <c:v>1</c:v>
                </c:pt>
                <c:pt idx="49964">
                  <c:v>1</c:v>
                </c:pt>
                <c:pt idx="49965">
                  <c:v>0.875</c:v>
                </c:pt>
                <c:pt idx="49966">
                  <c:v>1</c:v>
                </c:pt>
                <c:pt idx="49967">
                  <c:v>1</c:v>
                </c:pt>
                <c:pt idx="49968">
                  <c:v>1</c:v>
                </c:pt>
                <c:pt idx="49969">
                  <c:v>1</c:v>
                </c:pt>
                <c:pt idx="49970">
                  <c:v>1</c:v>
                </c:pt>
                <c:pt idx="49971">
                  <c:v>1</c:v>
                </c:pt>
                <c:pt idx="49972">
                  <c:v>1</c:v>
                </c:pt>
                <c:pt idx="49973">
                  <c:v>1</c:v>
                </c:pt>
                <c:pt idx="49974">
                  <c:v>1</c:v>
                </c:pt>
                <c:pt idx="49975">
                  <c:v>1</c:v>
                </c:pt>
                <c:pt idx="49976">
                  <c:v>1</c:v>
                </c:pt>
                <c:pt idx="49977">
                  <c:v>1</c:v>
                </c:pt>
                <c:pt idx="49978">
                  <c:v>1</c:v>
                </c:pt>
                <c:pt idx="49979">
                  <c:v>1</c:v>
                </c:pt>
                <c:pt idx="49980">
                  <c:v>1</c:v>
                </c:pt>
                <c:pt idx="49981">
                  <c:v>1</c:v>
                </c:pt>
                <c:pt idx="49982">
                  <c:v>1</c:v>
                </c:pt>
                <c:pt idx="49983">
                  <c:v>1</c:v>
                </c:pt>
                <c:pt idx="49984">
                  <c:v>1</c:v>
                </c:pt>
                <c:pt idx="49985">
                  <c:v>1</c:v>
                </c:pt>
                <c:pt idx="49986">
                  <c:v>1</c:v>
                </c:pt>
                <c:pt idx="49987">
                  <c:v>1</c:v>
                </c:pt>
                <c:pt idx="49988">
                  <c:v>1</c:v>
                </c:pt>
                <c:pt idx="49989">
                  <c:v>1</c:v>
                </c:pt>
                <c:pt idx="49990">
                  <c:v>0.875</c:v>
                </c:pt>
                <c:pt idx="49991">
                  <c:v>1</c:v>
                </c:pt>
                <c:pt idx="49992">
                  <c:v>1</c:v>
                </c:pt>
                <c:pt idx="49993">
                  <c:v>1</c:v>
                </c:pt>
                <c:pt idx="49994">
                  <c:v>1</c:v>
                </c:pt>
                <c:pt idx="49995">
                  <c:v>1</c:v>
                </c:pt>
                <c:pt idx="49996">
                  <c:v>1</c:v>
                </c:pt>
                <c:pt idx="49997">
                  <c:v>1</c:v>
                </c:pt>
                <c:pt idx="49998">
                  <c:v>1</c:v>
                </c:pt>
                <c:pt idx="49999">
                  <c:v>1</c:v>
                </c:pt>
                <c:pt idx="50000">
                  <c:v>1</c:v>
                </c:pt>
                <c:pt idx="50001">
                  <c:v>1</c:v>
                </c:pt>
                <c:pt idx="50002">
                  <c:v>1</c:v>
                </c:pt>
                <c:pt idx="50003">
                  <c:v>1</c:v>
                </c:pt>
                <c:pt idx="50004">
                  <c:v>1</c:v>
                </c:pt>
                <c:pt idx="50005">
                  <c:v>1</c:v>
                </c:pt>
                <c:pt idx="50006">
                  <c:v>1</c:v>
                </c:pt>
                <c:pt idx="50007">
                  <c:v>1</c:v>
                </c:pt>
                <c:pt idx="50008">
                  <c:v>1</c:v>
                </c:pt>
                <c:pt idx="50009">
                  <c:v>1</c:v>
                </c:pt>
                <c:pt idx="50010">
                  <c:v>1</c:v>
                </c:pt>
                <c:pt idx="50011">
                  <c:v>1</c:v>
                </c:pt>
                <c:pt idx="50012">
                  <c:v>1</c:v>
                </c:pt>
                <c:pt idx="50013">
                  <c:v>1</c:v>
                </c:pt>
                <c:pt idx="50014">
                  <c:v>1</c:v>
                </c:pt>
                <c:pt idx="50015">
                  <c:v>1</c:v>
                </c:pt>
                <c:pt idx="50016">
                  <c:v>1</c:v>
                </c:pt>
                <c:pt idx="50017">
                  <c:v>1</c:v>
                </c:pt>
                <c:pt idx="50018">
                  <c:v>1</c:v>
                </c:pt>
                <c:pt idx="50019">
                  <c:v>1</c:v>
                </c:pt>
                <c:pt idx="50020">
                  <c:v>1</c:v>
                </c:pt>
                <c:pt idx="50021">
                  <c:v>1</c:v>
                </c:pt>
                <c:pt idx="50022">
                  <c:v>1</c:v>
                </c:pt>
                <c:pt idx="50023">
                  <c:v>1</c:v>
                </c:pt>
                <c:pt idx="50024">
                  <c:v>1</c:v>
                </c:pt>
                <c:pt idx="50025">
                  <c:v>1</c:v>
                </c:pt>
                <c:pt idx="50026">
                  <c:v>0.875</c:v>
                </c:pt>
                <c:pt idx="50027">
                  <c:v>1</c:v>
                </c:pt>
                <c:pt idx="50028">
                  <c:v>1</c:v>
                </c:pt>
                <c:pt idx="50029">
                  <c:v>1</c:v>
                </c:pt>
                <c:pt idx="50030">
                  <c:v>1</c:v>
                </c:pt>
                <c:pt idx="50031">
                  <c:v>1</c:v>
                </c:pt>
                <c:pt idx="50032">
                  <c:v>1</c:v>
                </c:pt>
                <c:pt idx="50033">
                  <c:v>0.875</c:v>
                </c:pt>
                <c:pt idx="50034">
                  <c:v>1</c:v>
                </c:pt>
                <c:pt idx="50035">
                  <c:v>1</c:v>
                </c:pt>
                <c:pt idx="50036">
                  <c:v>1</c:v>
                </c:pt>
                <c:pt idx="50037">
                  <c:v>0.875</c:v>
                </c:pt>
                <c:pt idx="50038">
                  <c:v>1</c:v>
                </c:pt>
                <c:pt idx="50039">
                  <c:v>1</c:v>
                </c:pt>
                <c:pt idx="50040">
                  <c:v>1</c:v>
                </c:pt>
                <c:pt idx="50041">
                  <c:v>1</c:v>
                </c:pt>
                <c:pt idx="50042">
                  <c:v>1</c:v>
                </c:pt>
                <c:pt idx="50043">
                  <c:v>1</c:v>
                </c:pt>
                <c:pt idx="50044">
                  <c:v>1</c:v>
                </c:pt>
                <c:pt idx="50045">
                  <c:v>1</c:v>
                </c:pt>
                <c:pt idx="50046">
                  <c:v>1</c:v>
                </c:pt>
                <c:pt idx="50047">
                  <c:v>1</c:v>
                </c:pt>
                <c:pt idx="50048">
                  <c:v>1</c:v>
                </c:pt>
                <c:pt idx="50049">
                  <c:v>1</c:v>
                </c:pt>
                <c:pt idx="50050">
                  <c:v>1</c:v>
                </c:pt>
                <c:pt idx="50051">
                  <c:v>1</c:v>
                </c:pt>
                <c:pt idx="50052">
                  <c:v>0.875</c:v>
                </c:pt>
                <c:pt idx="50053">
                  <c:v>1</c:v>
                </c:pt>
                <c:pt idx="50054">
                  <c:v>1</c:v>
                </c:pt>
                <c:pt idx="50055">
                  <c:v>0.875</c:v>
                </c:pt>
                <c:pt idx="50056">
                  <c:v>1</c:v>
                </c:pt>
                <c:pt idx="50057">
                  <c:v>1</c:v>
                </c:pt>
                <c:pt idx="50058">
                  <c:v>1</c:v>
                </c:pt>
                <c:pt idx="50059">
                  <c:v>1</c:v>
                </c:pt>
                <c:pt idx="50060">
                  <c:v>1</c:v>
                </c:pt>
                <c:pt idx="50061">
                  <c:v>1</c:v>
                </c:pt>
                <c:pt idx="50062">
                  <c:v>1</c:v>
                </c:pt>
                <c:pt idx="50063">
                  <c:v>1</c:v>
                </c:pt>
                <c:pt idx="50064">
                  <c:v>1</c:v>
                </c:pt>
                <c:pt idx="50065">
                  <c:v>1</c:v>
                </c:pt>
                <c:pt idx="50066">
                  <c:v>1</c:v>
                </c:pt>
                <c:pt idx="50067">
                  <c:v>1</c:v>
                </c:pt>
                <c:pt idx="50068">
                  <c:v>1</c:v>
                </c:pt>
                <c:pt idx="50069">
                  <c:v>1</c:v>
                </c:pt>
                <c:pt idx="50070">
                  <c:v>1</c:v>
                </c:pt>
                <c:pt idx="50071">
                  <c:v>1</c:v>
                </c:pt>
                <c:pt idx="50072">
                  <c:v>0.125</c:v>
                </c:pt>
                <c:pt idx="50073">
                  <c:v>1</c:v>
                </c:pt>
                <c:pt idx="50074">
                  <c:v>1</c:v>
                </c:pt>
                <c:pt idx="50075">
                  <c:v>1</c:v>
                </c:pt>
                <c:pt idx="50076">
                  <c:v>0.875</c:v>
                </c:pt>
                <c:pt idx="50077">
                  <c:v>1</c:v>
                </c:pt>
                <c:pt idx="50078">
                  <c:v>1</c:v>
                </c:pt>
                <c:pt idx="50079">
                  <c:v>1</c:v>
                </c:pt>
                <c:pt idx="50080">
                  <c:v>1</c:v>
                </c:pt>
                <c:pt idx="50081">
                  <c:v>1</c:v>
                </c:pt>
                <c:pt idx="50082">
                  <c:v>1</c:v>
                </c:pt>
                <c:pt idx="50083">
                  <c:v>1</c:v>
                </c:pt>
                <c:pt idx="50084">
                  <c:v>1</c:v>
                </c:pt>
                <c:pt idx="50085">
                  <c:v>1</c:v>
                </c:pt>
                <c:pt idx="50086">
                  <c:v>1</c:v>
                </c:pt>
                <c:pt idx="50087">
                  <c:v>1</c:v>
                </c:pt>
                <c:pt idx="50088">
                  <c:v>1</c:v>
                </c:pt>
                <c:pt idx="50089">
                  <c:v>1</c:v>
                </c:pt>
                <c:pt idx="50090">
                  <c:v>1</c:v>
                </c:pt>
                <c:pt idx="50091">
                  <c:v>1</c:v>
                </c:pt>
                <c:pt idx="50092">
                  <c:v>1</c:v>
                </c:pt>
                <c:pt idx="50093">
                  <c:v>1</c:v>
                </c:pt>
                <c:pt idx="50094">
                  <c:v>1</c:v>
                </c:pt>
                <c:pt idx="50095">
                  <c:v>1</c:v>
                </c:pt>
                <c:pt idx="50096">
                  <c:v>1</c:v>
                </c:pt>
                <c:pt idx="50097">
                  <c:v>1</c:v>
                </c:pt>
                <c:pt idx="50098">
                  <c:v>1</c:v>
                </c:pt>
                <c:pt idx="50099">
                  <c:v>1</c:v>
                </c:pt>
                <c:pt idx="50100">
                  <c:v>1</c:v>
                </c:pt>
                <c:pt idx="50101">
                  <c:v>1</c:v>
                </c:pt>
                <c:pt idx="50102">
                  <c:v>1</c:v>
                </c:pt>
                <c:pt idx="50103">
                  <c:v>1</c:v>
                </c:pt>
                <c:pt idx="50104">
                  <c:v>1</c:v>
                </c:pt>
                <c:pt idx="50105">
                  <c:v>1</c:v>
                </c:pt>
                <c:pt idx="50106">
                  <c:v>1</c:v>
                </c:pt>
                <c:pt idx="50107">
                  <c:v>1</c:v>
                </c:pt>
                <c:pt idx="50108">
                  <c:v>1</c:v>
                </c:pt>
                <c:pt idx="50109">
                  <c:v>1</c:v>
                </c:pt>
                <c:pt idx="50110">
                  <c:v>1</c:v>
                </c:pt>
                <c:pt idx="50111">
                  <c:v>1</c:v>
                </c:pt>
                <c:pt idx="50112">
                  <c:v>1</c:v>
                </c:pt>
                <c:pt idx="50113">
                  <c:v>1</c:v>
                </c:pt>
                <c:pt idx="50114">
                  <c:v>1</c:v>
                </c:pt>
                <c:pt idx="50115">
                  <c:v>1</c:v>
                </c:pt>
                <c:pt idx="50116">
                  <c:v>1</c:v>
                </c:pt>
                <c:pt idx="50117">
                  <c:v>1</c:v>
                </c:pt>
                <c:pt idx="50118">
                  <c:v>1</c:v>
                </c:pt>
                <c:pt idx="50119">
                  <c:v>1</c:v>
                </c:pt>
                <c:pt idx="50120">
                  <c:v>1</c:v>
                </c:pt>
                <c:pt idx="50121">
                  <c:v>1</c:v>
                </c:pt>
                <c:pt idx="50122">
                  <c:v>1</c:v>
                </c:pt>
                <c:pt idx="50123">
                  <c:v>1</c:v>
                </c:pt>
                <c:pt idx="50124">
                  <c:v>1</c:v>
                </c:pt>
                <c:pt idx="50125">
                  <c:v>1</c:v>
                </c:pt>
                <c:pt idx="50126">
                  <c:v>1</c:v>
                </c:pt>
                <c:pt idx="50127">
                  <c:v>1</c:v>
                </c:pt>
                <c:pt idx="50128">
                  <c:v>0.125</c:v>
                </c:pt>
                <c:pt idx="50129">
                  <c:v>1</c:v>
                </c:pt>
                <c:pt idx="50130">
                  <c:v>1</c:v>
                </c:pt>
                <c:pt idx="50131">
                  <c:v>1</c:v>
                </c:pt>
                <c:pt idx="50132">
                  <c:v>1</c:v>
                </c:pt>
                <c:pt idx="50133">
                  <c:v>1</c:v>
                </c:pt>
                <c:pt idx="50134">
                  <c:v>1</c:v>
                </c:pt>
                <c:pt idx="50135">
                  <c:v>1</c:v>
                </c:pt>
                <c:pt idx="50136">
                  <c:v>0.875</c:v>
                </c:pt>
                <c:pt idx="50137">
                  <c:v>1</c:v>
                </c:pt>
                <c:pt idx="50138">
                  <c:v>1</c:v>
                </c:pt>
                <c:pt idx="50139">
                  <c:v>1</c:v>
                </c:pt>
                <c:pt idx="50140">
                  <c:v>1</c:v>
                </c:pt>
                <c:pt idx="50141">
                  <c:v>1</c:v>
                </c:pt>
                <c:pt idx="50142">
                  <c:v>1</c:v>
                </c:pt>
                <c:pt idx="50143">
                  <c:v>1</c:v>
                </c:pt>
                <c:pt idx="50144">
                  <c:v>1</c:v>
                </c:pt>
                <c:pt idx="50145">
                  <c:v>1</c:v>
                </c:pt>
                <c:pt idx="50146">
                  <c:v>1</c:v>
                </c:pt>
                <c:pt idx="50147">
                  <c:v>1</c:v>
                </c:pt>
                <c:pt idx="50148">
                  <c:v>1</c:v>
                </c:pt>
                <c:pt idx="50149">
                  <c:v>1</c:v>
                </c:pt>
                <c:pt idx="50150">
                  <c:v>1</c:v>
                </c:pt>
                <c:pt idx="50151">
                  <c:v>1</c:v>
                </c:pt>
                <c:pt idx="50152">
                  <c:v>1</c:v>
                </c:pt>
                <c:pt idx="50153">
                  <c:v>1</c:v>
                </c:pt>
                <c:pt idx="50154">
                  <c:v>1</c:v>
                </c:pt>
                <c:pt idx="50155">
                  <c:v>1</c:v>
                </c:pt>
                <c:pt idx="50156">
                  <c:v>1</c:v>
                </c:pt>
                <c:pt idx="50157">
                  <c:v>1</c:v>
                </c:pt>
                <c:pt idx="50158">
                  <c:v>1</c:v>
                </c:pt>
                <c:pt idx="50159">
                  <c:v>1</c:v>
                </c:pt>
                <c:pt idx="50160">
                  <c:v>1</c:v>
                </c:pt>
                <c:pt idx="50161">
                  <c:v>1</c:v>
                </c:pt>
                <c:pt idx="50162">
                  <c:v>1</c:v>
                </c:pt>
                <c:pt idx="50163">
                  <c:v>1</c:v>
                </c:pt>
                <c:pt idx="50164">
                  <c:v>1</c:v>
                </c:pt>
                <c:pt idx="50165">
                  <c:v>1</c:v>
                </c:pt>
                <c:pt idx="50166">
                  <c:v>1</c:v>
                </c:pt>
                <c:pt idx="50167">
                  <c:v>1</c:v>
                </c:pt>
                <c:pt idx="50168">
                  <c:v>1</c:v>
                </c:pt>
                <c:pt idx="50169">
                  <c:v>1</c:v>
                </c:pt>
                <c:pt idx="50170">
                  <c:v>1</c:v>
                </c:pt>
                <c:pt idx="50171">
                  <c:v>1</c:v>
                </c:pt>
                <c:pt idx="50172">
                  <c:v>1</c:v>
                </c:pt>
                <c:pt idx="50173">
                  <c:v>1</c:v>
                </c:pt>
                <c:pt idx="50174">
                  <c:v>1</c:v>
                </c:pt>
                <c:pt idx="50175">
                  <c:v>1</c:v>
                </c:pt>
                <c:pt idx="50176">
                  <c:v>1</c:v>
                </c:pt>
                <c:pt idx="50177">
                  <c:v>1</c:v>
                </c:pt>
                <c:pt idx="50178">
                  <c:v>1</c:v>
                </c:pt>
                <c:pt idx="50179">
                  <c:v>1</c:v>
                </c:pt>
                <c:pt idx="50180">
                  <c:v>1</c:v>
                </c:pt>
                <c:pt idx="50181">
                  <c:v>1</c:v>
                </c:pt>
                <c:pt idx="50182">
                  <c:v>1</c:v>
                </c:pt>
                <c:pt idx="50183">
                  <c:v>1</c:v>
                </c:pt>
                <c:pt idx="50184">
                  <c:v>1</c:v>
                </c:pt>
                <c:pt idx="50185">
                  <c:v>1</c:v>
                </c:pt>
                <c:pt idx="50186">
                  <c:v>1</c:v>
                </c:pt>
                <c:pt idx="50187">
                  <c:v>1</c:v>
                </c:pt>
                <c:pt idx="50188">
                  <c:v>1</c:v>
                </c:pt>
                <c:pt idx="50189">
                  <c:v>1</c:v>
                </c:pt>
                <c:pt idx="50190">
                  <c:v>1</c:v>
                </c:pt>
                <c:pt idx="50191">
                  <c:v>1</c:v>
                </c:pt>
                <c:pt idx="50192">
                  <c:v>1</c:v>
                </c:pt>
                <c:pt idx="50193">
                  <c:v>1</c:v>
                </c:pt>
                <c:pt idx="50194">
                  <c:v>1</c:v>
                </c:pt>
                <c:pt idx="50195">
                  <c:v>1</c:v>
                </c:pt>
                <c:pt idx="50196">
                  <c:v>1</c:v>
                </c:pt>
                <c:pt idx="50197">
                  <c:v>1</c:v>
                </c:pt>
                <c:pt idx="50198">
                  <c:v>0.875</c:v>
                </c:pt>
                <c:pt idx="50199">
                  <c:v>1</c:v>
                </c:pt>
                <c:pt idx="50200">
                  <c:v>1</c:v>
                </c:pt>
                <c:pt idx="50201">
                  <c:v>0.875</c:v>
                </c:pt>
                <c:pt idx="50202">
                  <c:v>1</c:v>
                </c:pt>
                <c:pt idx="50203">
                  <c:v>1</c:v>
                </c:pt>
                <c:pt idx="50204">
                  <c:v>1</c:v>
                </c:pt>
                <c:pt idx="50205">
                  <c:v>1</c:v>
                </c:pt>
                <c:pt idx="50206">
                  <c:v>1</c:v>
                </c:pt>
                <c:pt idx="50207">
                  <c:v>1</c:v>
                </c:pt>
                <c:pt idx="50208">
                  <c:v>1</c:v>
                </c:pt>
                <c:pt idx="50209">
                  <c:v>1</c:v>
                </c:pt>
                <c:pt idx="50210">
                  <c:v>1</c:v>
                </c:pt>
                <c:pt idx="50211">
                  <c:v>1</c:v>
                </c:pt>
                <c:pt idx="50212">
                  <c:v>1</c:v>
                </c:pt>
                <c:pt idx="50213">
                  <c:v>1</c:v>
                </c:pt>
                <c:pt idx="50214">
                  <c:v>1</c:v>
                </c:pt>
                <c:pt idx="50215">
                  <c:v>1</c:v>
                </c:pt>
                <c:pt idx="50216">
                  <c:v>1</c:v>
                </c:pt>
                <c:pt idx="50217">
                  <c:v>1</c:v>
                </c:pt>
                <c:pt idx="50218">
                  <c:v>1</c:v>
                </c:pt>
                <c:pt idx="50219">
                  <c:v>1</c:v>
                </c:pt>
                <c:pt idx="50220">
                  <c:v>1</c:v>
                </c:pt>
                <c:pt idx="50221">
                  <c:v>1</c:v>
                </c:pt>
                <c:pt idx="50222">
                  <c:v>1</c:v>
                </c:pt>
                <c:pt idx="50223">
                  <c:v>1</c:v>
                </c:pt>
                <c:pt idx="50224">
                  <c:v>1</c:v>
                </c:pt>
                <c:pt idx="50225">
                  <c:v>1</c:v>
                </c:pt>
                <c:pt idx="50226">
                  <c:v>1</c:v>
                </c:pt>
                <c:pt idx="50227">
                  <c:v>1</c:v>
                </c:pt>
                <c:pt idx="50228">
                  <c:v>1</c:v>
                </c:pt>
                <c:pt idx="50229">
                  <c:v>1</c:v>
                </c:pt>
                <c:pt idx="50230">
                  <c:v>1</c:v>
                </c:pt>
                <c:pt idx="50231">
                  <c:v>1</c:v>
                </c:pt>
                <c:pt idx="50232">
                  <c:v>1</c:v>
                </c:pt>
                <c:pt idx="50233">
                  <c:v>1</c:v>
                </c:pt>
                <c:pt idx="50234">
                  <c:v>1</c:v>
                </c:pt>
                <c:pt idx="50235">
                  <c:v>1</c:v>
                </c:pt>
                <c:pt idx="50236">
                  <c:v>1</c:v>
                </c:pt>
                <c:pt idx="50237">
                  <c:v>1</c:v>
                </c:pt>
                <c:pt idx="50238">
                  <c:v>1</c:v>
                </c:pt>
                <c:pt idx="50239">
                  <c:v>1</c:v>
                </c:pt>
                <c:pt idx="50240">
                  <c:v>1</c:v>
                </c:pt>
                <c:pt idx="50241">
                  <c:v>1</c:v>
                </c:pt>
                <c:pt idx="50242">
                  <c:v>1</c:v>
                </c:pt>
                <c:pt idx="50243">
                  <c:v>1</c:v>
                </c:pt>
                <c:pt idx="50244">
                  <c:v>1</c:v>
                </c:pt>
                <c:pt idx="50245">
                  <c:v>1</c:v>
                </c:pt>
                <c:pt idx="50246">
                  <c:v>1</c:v>
                </c:pt>
                <c:pt idx="50247">
                  <c:v>1</c:v>
                </c:pt>
                <c:pt idx="50248">
                  <c:v>1</c:v>
                </c:pt>
                <c:pt idx="50249">
                  <c:v>1</c:v>
                </c:pt>
                <c:pt idx="50250">
                  <c:v>1</c:v>
                </c:pt>
                <c:pt idx="50251">
                  <c:v>1</c:v>
                </c:pt>
                <c:pt idx="50252">
                  <c:v>1</c:v>
                </c:pt>
                <c:pt idx="50253">
                  <c:v>1</c:v>
                </c:pt>
                <c:pt idx="50254">
                  <c:v>1</c:v>
                </c:pt>
                <c:pt idx="50255">
                  <c:v>1</c:v>
                </c:pt>
                <c:pt idx="50256">
                  <c:v>1</c:v>
                </c:pt>
                <c:pt idx="50257">
                  <c:v>1</c:v>
                </c:pt>
                <c:pt idx="50258">
                  <c:v>1</c:v>
                </c:pt>
                <c:pt idx="50259">
                  <c:v>1</c:v>
                </c:pt>
                <c:pt idx="50260">
                  <c:v>1</c:v>
                </c:pt>
                <c:pt idx="50261">
                  <c:v>1</c:v>
                </c:pt>
                <c:pt idx="50262">
                  <c:v>1</c:v>
                </c:pt>
                <c:pt idx="50263">
                  <c:v>1</c:v>
                </c:pt>
                <c:pt idx="50264">
                  <c:v>0.875</c:v>
                </c:pt>
                <c:pt idx="50265">
                  <c:v>1</c:v>
                </c:pt>
                <c:pt idx="50266">
                  <c:v>1</c:v>
                </c:pt>
                <c:pt idx="50267">
                  <c:v>1</c:v>
                </c:pt>
                <c:pt idx="50268">
                  <c:v>1</c:v>
                </c:pt>
                <c:pt idx="50269">
                  <c:v>1</c:v>
                </c:pt>
                <c:pt idx="50270">
                  <c:v>1</c:v>
                </c:pt>
                <c:pt idx="50271">
                  <c:v>1</c:v>
                </c:pt>
                <c:pt idx="50272">
                  <c:v>1</c:v>
                </c:pt>
                <c:pt idx="50273">
                  <c:v>1</c:v>
                </c:pt>
                <c:pt idx="50274">
                  <c:v>1</c:v>
                </c:pt>
                <c:pt idx="50275">
                  <c:v>1</c:v>
                </c:pt>
                <c:pt idx="50276">
                  <c:v>1</c:v>
                </c:pt>
                <c:pt idx="50277">
                  <c:v>1</c:v>
                </c:pt>
                <c:pt idx="50278">
                  <c:v>1</c:v>
                </c:pt>
                <c:pt idx="50279">
                  <c:v>1</c:v>
                </c:pt>
                <c:pt idx="50280">
                  <c:v>1</c:v>
                </c:pt>
                <c:pt idx="50281">
                  <c:v>1</c:v>
                </c:pt>
                <c:pt idx="50282">
                  <c:v>1</c:v>
                </c:pt>
                <c:pt idx="50283">
                  <c:v>1</c:v>
                </c:pt>
                <c:pt idx="50284">
                  <c:v>1</c:v>
                </c:pt>
                <c:pt idx="50285">
                  <c:v>1</c:v>
                </c:pt>
                <c:pt idx="50286">
                  <c:v>1</c:v>
                </c:pt>
                <c:pt idx="50287">
                  <c:v>1</c:v>
                </c:pt>
                <c:pt idx="50288">
                  <c:v>1</c:v>
                </c:pt>
                <c:pt idx="50289">
                  <c:v>1</c:v>
                </c:pt>
                <c:pt idx="50290">
                  <c:v>1</c:v>
                </c:pt>
                <c:pt idx="50291">
                  <c:v>1</c:v>
                </c:pt>
                <c:pt idx="50292">
                  <c:v>1</c:v>
                </c:pt>
                <c:pt idx="50293">
                  <c:v>1</c:v>
                </c:pt>
                <c:pt idx="50294">
                  <c:v>1</c:v>
                </c:pt>
                <c:pt idx="50295">
                  <c:v>1</c:v>
                </c:pt>
                <c:pt idx="50296">
                  <c:v>1</c:v>
                </c:pt>
                <c:pt idx="50297">
                  <c:v>1</c:v>
                </c:pt>
                <c:pt idx="50298">
                  <c:v>1</c:v>
                </c:pt>
                <c:pt idx="50299">
                  <c:v>1</c:v>
                </c:pt>
                <c:pt idx="50300">
                  <c:v>1</c:v>
                </c:pt>
                <c:pt idx="50301">
                  <c:v>1</c:v>
                </c:pt>
                <c:pt idx="50302">
                  <c:v>1</c:v>
                </c:pt>
                <c:pt idx="50303">
                  <c:v>1</c:v>
                </c:pt>
                <c:pt idx="50304">
                  <c:v>1</c:v>
                </c:pt>
                <c:pt idx="50305">
                  <c:v>1</c:v>
                </c:pt>
                <c:pt idx="50306">
                  <c:v>1</c:v>
                </c:pt>
                <c:pt idx="50307">
                  <c:v>1</c:v>
                </c:pt>
                <c:pt idx="50308">
                  <c:v>1</c:v>
                </c:pt>
                <c:pt idx="50309">
                  <c:v>1</c:v>
                </c:pt>
                <c:pt idx="50310">
                  <c:v>1</c:v>
                </c:pt>
                <c:pt idx="50311">
                  <c:v>1</c:v>
                </c:pt>
                <c:pt idx="50312">
                  <c:v>1</c:v>
                </c:pt>
                <c:pt idx="50313">
                  <c:v>1</c:v>
                </c:pt>
                <c:pt idx="50314">
                  <c:v>1</c:v>
                </c:pt>
                <c:pt idx="50315">
                  <c:v>1</c:v>
                </c:pt>
                <c:pt idx="50316">
                  <c:v>1</c:v>
                </c:pt>
                <c:pt idx="50317">
                  <c:v>1</c:v>
                </c:pt>
                <c:pt idx="50318">
                  <c:v>1</c:v>
                </c:pt>
                <c:pt idx="50319">
                  <c:v>1</c:v>
                </c:pt>
                <c:pt idx="50320">
                  <c:v>1</c:v>
                </c:pt>
                <c:pt idx="50321">
                  <c:v>1</c:v>
                </c:pt>
                <c:pt idx="50322">
                  <c:v>1</c:v>
                </c:pt>
                <c:pt idx="50323">
                  <c:v>1</c:v>
                </c:pt>
                <c:pt idx="50324">
                  <c:v>1</c:v>
                </c:pt>
                <c:pt idx="50325">
                  <c:v>1</c:v>
                </c:pt>
                <c:pt idx="50326">
                  <c:v>1</c:v>
                </c:pt>
                <c:pt idx="50327">
                  <c:v>1</c:v>
                </c:pt>
                <c:pt idx="50328">
                  <c:v>1</c:v>
                </c:pt>
                <c:pt idx="50329">
                  <c:v>1</c:v>
                </c:pt>
                <c:pt idx="50330">
                  <c:v>1</c:v>
                </c:pt>
                <c:pt idx="50331">
                  <c:v>1</c:v>
                </c:pt>
                <c:pt idx="50332">
                  <c:v>1</c:v>
                </c:pt>
                <c:pt idx="50333">
                  <c:v>1</c:v>
                </c:pt>
                <c:pt idx="50334">
                  <c:v>1</c:v>
                </c:pt>
                <c:pt idx="50335">
                  <c:v>1</c:v>
                </c:pt>
                <c:pt idx="50336">
                  <c:v>1</c:v>
                </c:pt>
                <c:pt idx="50337">
                  <c:v>1</c:v>
                </c:pt>
                <c:pt idx="50338">
                  <c:v>1</c:v>
                </c:pt>
                <c:pt idx="50339">
                  <c:v>1</c:v>
                </c:pt>
                <c:pt idx="50340">
                  <c:v>1</c:v>
                </c:pt>
                <c:pt idx="50341">
                  <c:v>1</c:v>
                </c:pt>
                <c:pt idx="50342">
                  <c:v>1</c:v>
                </c:pt>
                <c:pt idx="50343">
                  <c:v>1</c:v>
                </c:pt>
                <c:pt idx="50344">
                  <c:v>1</c:v>
                </c:pt>
                <c:pt idx="50345">
                  <c:v>1</c:v>
                </c:pt>
                <c:pt idx="50346">
                  <c:v>1</c:v>
                </c:pt>
                <c:pt idx="50347">
                  <c:v>1</c:v>
                </c:pt>
                <c:pt idx="50348">
                  <c:v>1</c:v>
                </c:pt>
                <c:pt idx="50349">
                  <c:v>0.875</c:v>
                </c:pt>
                <c:pt idx="50350">
                  <c:v>1</c:v>
                </c:pt>
                <c:pt idx="50351">
                  <c:v>1</c:v>
                </c:pt>
                <c:pt idx="50352">
                  <c:v>1</c:v>
                </c:pt>
                <c:pt idx="50353">
                  <c:v>1</c:v>
                </c:pt>
                <c:pt idx="50354">
                  <c:v>1</c:v>
                </c:pt>
                <c:pt idx="50355">
                  <c:v>1</c:v>
                </c:pt>
                <c:pt idx="50356">
                  <c:v>1</c:v>
                </c:pt>
                <c:pt idx="50357">
                  <c:v>1</c:v>
                </c:pt>
                <c:pt idx="50358">
                  <c:v>1</c:v>
                </c:pt>
                <c:pt idx="50359">
                  <c:v>1</c:v>
                </c:pt>
                <c:pt idx="50360">
                  <c:v>1</c:v>
                </c:pt>
                <c:pt idx="50361">
                  <c:v>1</c:v>
                </c:pt>
                <c:pt idx="50362">
                  <c:v>1</c:v>
                </c:pt>
                <c:pt idx="50363">
                  <c:v>1</c:v>
                </c:pt>
                <c:pt idx="50364">
                  <c:v>1</c:v>
                </c:pt>
                <c:pt idx="50365">
                  <c:v>1</c:v>
                </c:pt>
                <c:pt idx="50366">
                  <c:v>1</c:v>
                </c:pt>
                <c:pt idx="50367">
                  <c:v>1</c:v>
                </c:pt>
                <c:pt idx="50368">
                  <c:v>1</c:v>
                </c:pt>
                <c:pt idx="50369">
                  <c:v>1</c:v>
                </c:pt>
                <c:pt idx="50370">
                  <c:v>1</c:v>
                </c:pt>
                <c:pt idx="50371">
                  <c:v>1</c:v>
                </c:pt>
                <c:pt idx="50372">
                  <c:v>1</c:v>
                </c:pt>
                <c:pt idx="50373">
                  <c:v>1</c:v>
                </c:pt>
                <c:pt idx="50374">
                  <c:v>1</c:v>
                </c:pt>
                <c:pt idx="50375">
                  <c:v>1</c:v>
                </c:pt>
                <c:pt idx="50376">
                  <c:v>1</c:v>
                </c:pt>
                <c:pt idx="50377">
                  <c:v>1</c:v>
                </c:pt>
                <c:pt idx="50378">
                  <c:v>1</c:v>
                </c:pt>
                <c:pt idx="50379">
                  <c:v>1</c:v>
                </c:pt>
                <c:pt idx="50380">
                  <c:v>1</c:v>
                </c:pt>
                <c:pt idx="50381">
                  <c:v>0.875</c:v>
                </c:pt>
                <c:pt idx="50382">
                  <c:v>1</c:v>
                </c:pt>
                <c:pt idx="50383">
                  <c:v>1</c:v>
                </c:pt>
                <c:pt idx="50384">
                  <c:v>1</c:v>
                </c:pt>
                <c:pt idx="50385">
                  <c:v>1</c:v>
                </c:pt>
                <c:pt idx="50386">
                  <c:v>1</c:v>
                </c:pt>
                <c:pt idx="50387">
                  <c:v>1</c:v>
                </c:pt>
                <c:pt idx="50388">
                  <c:v>1</c:v>
                </c:pt>
                <c:pt idx="50389">
                  <c:v>1</c:v>
                </c:pt>
                <c:pt idx="50390">
                  <c:v>1</c:v>
                </c:pt>
                <c:pt idx="50391">
                  <c:v>1</c:v>
                </c:pt>
                <c:pt idx="50392">
                  <c:v>0.875</c:v>
                </c:pt>
                <c:pt idx="50393">
                  <c:v>1</c:v>
                </c:pt>
                <c:pt idx="50394">
                  <c:v>1</c:v>
                </c:pt>
                <c:pt idx="50395">
                  <c:v>1</c:v>
                </c:pt>
                <c:pt idx="50396">
                  <c:v>1</c:v>
                </c:pt>
                <c:pt idx="50397">
                  <c:v>1</c:v>
                </c:pt>
                <c:pt idx="50398">
                  <c:v>1</c:v>
                </c:pt>
                <c:pt idx="50399">
                  <c:v>1</c:v>
                </c:pt>
                <c:pt idx="50400">
                  <c:v>1</c:v>
                </c:pt>
                <c:pt idx="50401">
                  <c:v>1</c:v>
                </c:pt>
                <c:pt idx="50402">
                  <c:v>1</c:v>
                </c:pt>
                <c:pt idx="50403">
                  <c:v>1</c:v>
                </c:pt>
                <c:pt idx="50404">
                  <c:v>1</c:v>
                </c:pt>
                <c:pt idx="50405">
                  <c:v>1</c:v>
                </c:pt>
                <c:pt idx="50406">
                  <c:v>1</c:v>
                </c:pt>
                <c:pt idx="50407">
                  <c:v>0.625</c:v>
                </c:pt>
                <c:pt idx="50408">
                  <c:v>1</c:v>
                </c:pt>
                <c:pt idx="50409">
                  <c:v>1</c:v>
                </c:pt>
                <c:pt idx="50410">
                  <c:v>1</c:v>
                </c:pt>
                <c:pt idx="50411">
                  <c:v>1</c:v>
                </c:pt>
                <c:pt idx="50412">
                  <c:v>1</c:v>
                </c:pt>
                <c:pt idx="50413">
                  <c:v>1</c:v>
                </c:pt>
                <c:pt idx="50414">
                  <c:v>0.875</c:v>
                </c:pt>
                <c:pt idx="50415">
                  <c:v>1</c:v>
                </c:pt>
                <c:pt idx="50416">
                  <c:v>1</c:v>
                </c:pt>
                <c:pt idx="50417">
                  <c:v>1</c:v>
                </c:pt>
                <c:pt idx="50418">
                  <c:v>1</c:v>
                </c:pt>
                <c:pt idx="50419">
                  <c:v>1</c:v>
                </c:pt>
                <c:pt idx="50420">
                  <c:v>1</c:v>
                </c:pt>
                <c:pt idx="50421">
                  <c:v>1</c:v>
                </c:pt>
                <c:pt idx="50422">
                  <c:v>1</c:v>
                </c:pt>
                <c:pt idx="50423">
                  <c:v>1</c:v>
                </c:pt>
                <c:pt idx="50424">
                  <c:v>1</c:v>
                </c:pt>
                <c:pt idx="50425">
                  <c:v>1</c:v>
                </c:pt>
                <c:pt idx="50426">
                  <c:v>1</c:v>
                </c:pt>
                <c:pt idx="50427">
                  <c:v>1</c:v>
                </c:pt>
                <c:pt idx="50428">
                  <c:v>1</c:v>
                </c:pt>
                <c:pt idx="50429">
                  <c:v>1</c:v>
                </c:pt>
                <c:pt idx="50430">
                  <c:v>1</c:v>
                </c:pt>
                <c:pt idx="50431">
                  <c:v>1</c:v>
                </c:pt>
                <c:pt idx="50432">
                  <c:v>1</c:v>
                </c:pt>
                <c:pt idx="50433">
                  <c:v>1</c:v>
                </c:pt>
                <c:pt idx="50434">
                  <c:v>1</c:v>
                </c:pt>
                <c:pt idx="50435">
                  <c:v>1</c:v>
                </c:pt>
                <c:pt idx="50436">
                  <c:v>1</c:v>
                </c:pt>
                <c:pt idx="50437">
                  <c:v>1</c:v>
                </c:pt>
                <c:pt idx="50438">
                  <c:v>1</c:v>
                </c:pt>
                <c:pt idx="50439">
                  <c:v>1</c:v>
                </c:pt>
                <c:pt idx="50440">
                  <c:v>1</c:v>
                </c:pt>
                <c:pt idx="50441">
                  <c:v>1</c:v>
                </c:pt>
                <c:pt idx="50442">
                  <c:v>1</c:v>
                </c:pt>
                <c:pt idx="50443">
                  <c:v>1</c:v>
                </c:pt>
                <c:pt idx="50444">
                  <c:v>1</c:v>
                </c:pt>
                <c:pt idx="50445">
                  <c:v>1</c:v>
                </c:pt>
                <c:pt idx="50446">
                  <c:v>1</c:v>
                </c:pt>
                <c:pt idx="50447">
                  <c:v>1</c:v>
                </c:pt>
                <c:pt idx="50448">
                  <c:v>0.875</c:v>
                </c:pt>
                <c:pt idx="50449">
                  <c:v>1</c:v>
                </c:pt>
                <c:pt idx="50450">
                  <c:v>1</c:v>
                </c:pt>
                <c:pt idx="50451">
                  <c:v>1</c:v>
                </c:pt>
                <c:pt idx="50452">
                  <c:v>1</c:v>
                </c:pt>
                <c:pt idx="50453">
                  <c:v>1</c:v>
                </c:pt>
                <c:pt idx="50454">
                  <c:v>1</c:v>
                </c:pt>
                <c:pt idx="50455">
                  <c:v>1</c:v>
                </c:pt>
                <c:pt idx="50456">
                  <c:v>1</c:v>
                </c:pt>
                <c:pt idx="50457">
                  <c:v>1</c:v>
                </c:pt>
                <c:pt idx="50458">
                  <c:v>1</c:v>
                </c:pt>
                <c:pt idx="50459">
                  <c:v>1</c:v>
                </c:pt>
                <c:pt idx="50460">
                  <c:v>1</c:v>
                </c:pt>
                <c:pt idx="50461">
                  <c:v>1</c:v>
                </c:pt>
                <c:pt idx="50462">
                  <c:v>1</c:v>
                </c:pt>
                <c:pt idx="50463">
                  <c:v>1</c:v>
                </c:pt>
                <c:pt idx="50464">
                  <c:v>1</c:v>
                </c:pt>
                <c:pt idx="50465">
                  <c:v>1</c:v>
                </c:pt>
                <c:pt idx="50466">
                  <c:v>1</c:v>
                </c:pt>
                <c:pt idx="50467">
                  <c:v>1</c:v>
                </c:pt>
                <c:pt idx="50468">
                  <c:v>1</c:v>
                </c:pt>
                <c:pt idx="50469">
                  <c:v>1</c:v>
                </c:pt>
                <c:pt idx="50470">
                  <c:v>1</c:v>
                </c:pt>
                <c:pt idx="50471">
                  <c:v>1</c:v>
                </c:pt>
                <c:pt idx="50472">
                  <c:v>1</c:v>
                </c:pt>
                <c:pt idx="50473">
                  <c:v>1</c:v>
                </c:pt>
                <c:pt idx="50474">
                  <c:v>1</c:v>
                </c:pt>
                <c:pt idx="50475">
                  <c:v>1</c:v>
                </c:pt>
                <c:pt idx="50476">
                  <c:v>1</c:v>
                </c:pt>
                <c:pt idx="50477">
                  <c:v>1</c:v>
                </c:pt>
                <c:pt idx="50478">
                  <c:v>1</c:v>
                </c:pt>
                <c:pt idx="50479">
                  <c:v>1</c:v>
                </c:pt>
                <c:pt idx="50480">
                  <c:v>1</c:v>
                </c:pt>
                <c:pt idx="50481">
                  <c:v>0.875</c:v>
                </c:pt>
                <c:pt idx="50482">
                  <c:v>1</c:v>
                </c:pt>
                <c:pt idx="50483">
                  <c:v>1</c:v>
                </c:pt>
                <c:pt idx="50484">
                  <c:v>1</c:v>
                </c:pt>
                <c:pt idx="50485">
                  <c:v>1</c:v>
                </c:pt>
                <c:pt idx="50486">
                  <c:v>1</c:v>
                </c:pt>
                <c:pt idx="50487">
                  <c:v>1</c:v>
                </c:pt>
                <c:pt idx="50488">
                  <c:v>1</c:v>
                </c:pt>
                <c:pt idx="50489">
                  <c:v>1</c:v>
                </c:pt>
                <c:pt idx="50490">
                  <c:v>1</c:v>
                </c:pt>
                <c:pt idx="50491">
                  <c:v>1</c:v>
                </c:pt>
                <c:pt idx="50492">
                  <c:v>1</c:v>
                </c:pt>
                <c:pt idx="50493">
                  <c:v>1</c:v>
                </c:pt>
                <c:pt idx="50494">
                  <c:v>1</c:v>
                </c:pt>
                <c:pt idx="50495">
                  <c:v>1</c:v>
                </c:pt>
                <c:pt idx="50496">
                  <c:v>1</c:v>
                </c:pt>
                <c:pt idx="50497">
                  <c:v>1</c:v>
                </c:pt>
                <c:pt idx="50498">
                  <c:v>1</c:v>
                </c:pt>
                <c:pt idx="50499">
                  <c:v>1</c:v>
                </c:pt>
                <c:pt idx="50500">
                  <c:v>1</c:v>
                </c:pt>
                <c:pt idx="50501">
                  <c:v>1</c:v>
                </c:pt>
                <c:pt idx="50502">
                  <c:v>1</c:v>
                </c:pt>
                <c:pt idx="50503">
                  <c:v>1</c:v>
                </c:pt>
                <c:pt idx="50504">
                  <c:v>1</c:v>
                </c:pt>
                <c:pt idx="50505">
                  <c:v>1</c:v>
                </c:pt>
                <c:pt idx="50506">
                  <c:v>1</c:v>
                </c:pt>
                <c:pt idx="50507">
                  <c:v>1</c:v>
                </c:pt>
                <c:pt idx="50508">
                  <c:v>1</c:v>
                </c:pt>
                <c:pt idx="50509">
                  <c:v>1</c:v>
                </c:pt>
                <c:pt idx="50510">
                  <c:v>1</c:v>
                </c:pt>
                <c:pt idx="50511">
                  <c:v>1</c:v>
                </c:pt>
                <c:pt idx="50512">
                  <c:v>1</c:v>
                </c:pt>
                <c:pt idx="50513">
                  <c:v>1</c:v>
                </c:pt>
                <c:pt idx="50514">
                  <c:v>1</c:v>
                </c:pt>
                <c:pt idx="50515">
                  <c:v>1</c:v>
                </c:pt>
                <c:pt idx="50516">
                  <c:v>1</c:v>
                </c:pt>
                <c:pt idx="50517">
                  <c:v>1</c:v>
                </c:pt>
                <c:pt idx="50518">
                  <c:v>1</c:v>
                </c:pt>
                <c:pt idx="50519">
                  <c:v>1</c:v>
                </c:pt>
                <c:pt idx="50520">
                  <c:v>1</c:v>
                </c:pt>
                <c:pt idx="50521">
                  <c:v>1</c:v>
                </c:pt>
                <c:pt idx="50522">
                  <c:v>1</c:v>
                </c:pt>
                <c:pt idx="50523">
                  <c:v>1</c:v>
                </c:pt>
                <c:pt idx="50524">
                  <c:v>1</c:v>
                </c:pt>
                <c:pt idx="50525">
                  <c:v>1</c:v>
                </c:pt>
                <c:pt idx="50526">
                  <c:v>1</c:v>
                </c:pt>
                <c:pt idx="50527">
                  <c:v>1</c:v>
                </c:pt>
                <c:pt idx="50528">
                  <c:v>1</c:v>
                </c:pt>
                <c:pt idx="50529">
                  <c:v>1</c:v>
                </c:pt>
                <c:pt idx="50530">
                  <c:v>1</c:v>
                </c:pt>
                <c:pt idx="50531">
                  <c:v>1</c:v>
                </c:pt>
                <c:pt idx="50532">
                  <c:v>1</c:v>
                </c:pt>
                <c:pt idx="50533">
                  <c:v>1</c:v>
                </c:pt>
                <c:pt idx="50534">
                  <c:v>1</c:v>
                </c:pt>
                <c:pt idx="50535">
                  <c:v>1</c:v>
                </c:pt>
                <c:pt idx="50536">
                  <c:v>1</c:v>
                </c:pt>
                <c:pt idx="50537">
                  <c:v>1</c:v>
                </c:pt>
                <c:pt idx="50538">
                  <c:v>1</c:v>
                </c:pt>
                <c:pt idx="50539">
                  <c:v>1</c:v>
                </c:pt>
                <c:pt idx="50540">
                  <c:v>1</c:v>
                </c:pt>
                <c:pt idx="50541">
                  <c:v>1</c:v>
                </c:pt>
                <c:pt idx="50542">
                  <c:v>1</c:v>
                </c:pt>
                <c:pt idx="50543">
                  <c:v>1</c:v>
                </c:pt>
                <c:pt idx="50544">
                  <c:v>1</c:v>
                </c:pt>
                <c:pt idx="50545">
                  <c:v>1</c:v>
                </c:pt>
                <c:pt idx="50546">
                  <c:v>1</c:v>
                </c:pt>
                <c:pt idx="50547">
                  <c:v>1</c:v>
                </c:pt>
                <c:pt idx="50548">
                  <c:v>1</c:v>
                </c:pt>
                <c:pt idx="50549">
                  <c:v>1</c:v>
                </c:pt>
                <c:pt idx="50550">
                  <c:v>1</c:v>
                </c:pt>
                <c:pt idx="50551">
                  <c:v>1</c:v>
                </c:pt>
                <c:pt idx="50552">
                  <c:v>1</c:v>
                </c:pt>
                <c:pt idx="50553">
                  <c:v>1</c:v>
                </c:pt>
                <c:pt idx="50554">
                  <c:v>1</c:v>
                </c:pt>
                <c:pt idx="50555">
                  <c:v>1</c:v>
                </c:pt>
                <c:pt idx="50556">
                  <c:v>1</c:v>
                </c:pt>
                <c:pt idx="50557">
                  <c:v>1</c:v>
                </c:pt>
                <c:pt idx="50558">
                  <c:v>1</c:v>
                </c:pt>
                <c:pt idx="50559">
                  <c:v>1</c:v>
                </c:pt>
                <c:pt idx="50560">
                  <c:v>0.875</c:v>
                </c:pt>
                <c:pt idx="50561">
                  <c:v>1</c:v>
                </c:pt>
                <c:pt idx="50562">
                  <c:v>1</c:v>
                </c:pt>
                <c:pt idx="50563">
                  <c:v>1</c:v>
                </c:pt>
                <c:pt idx="50564">
                  <c:v>1</c:v>
                </c:pt>
                <c:pt idx="50565">
                  <c:v>1</c:v>
                </c:pt>
                <c:pt idx="50566">
                  <c:v>1</c:v>
                </c:pt>
                <c:pt idx="50567">
                  <c:v>1</c:v>
                </c:pt>
                <c:pt idx="50568">
                  <c:v>1</c:v>
                </c:pt>
                <c:pt idx="50569">
                  <c:v>1</c:v>
                </c:pt>
                <c:pt idx="50570">
                  <c:v>1</c:v>
                </c:pt>
                <c:pt idx="50571">
                  <c:v>1</c:v>
                </c:pt>
                <c:pt idx="50572">
                  <c:v>0.875</c:v>
                </c:pt>
                <c:pt idx="50573">
                  <c:v>1</c:v>
                </c:pt>
                <c:pt idx="50574">
                  <c:v>1</c:v>
                </c:pt>
                <c:pt idx="50575">
                  <c:v>1</c:v>
                </c:pt>
                <c:pt idx="50576">
                  <c:v>1</c:v>
                </c:pt>
                <c:pt idx="50577">
                  <c:v>1</c:v>
                </c:pt>
                <c:pt idx="50578">
                  <c:v>1</c:v>
                </c:pt>
                <c:pt idx="50579">
                  <c:v>1</c:v>
                </c:pt>
                <c:pt idx="50580">
                  <c:v>1</c:v>
                </c:pt>
                <c:pt idx="50581">
                  <c:v>0.875</c:v>
                </c:pt>
                <c:pt idx="50582">
                  <c:v>0.875</c:v>
                </c:pt>
                <c:pt idx="50583">
                  <c:v>1</c:v>
                </c:pt>
                <c:pt idx="50584">
                  <c:v>1</c:v>
                </c:pt>
                <c:pt idx="50585">
                  <c:v>1</c:v>
                </c:pt>
                <c:pt idx="50586">
                  <c:v>1</c:v>
                </c:pt>
                <c:pt idx="50587">
                  <c:v>1</c:v>
                </c:pt>
                <c:pt idx="50588">
                  <c:v>0.875</c:v>
                </c:pt>
                <c:pt idx="50589">
                  <c:v>1</c:v>
                </c:pt>
                <c:pt idx="50590">
                  <c:v>1</c:v>
                </c:pt>
                <c:pt idx="50591">
                  <c:v>1</c:v>
                </c:pt>
                <c:pt idx="50592">
                  <c:v>1</c:v>
                </c:pt>
                <c:pt idx="50593">
                  <c:v>1</c:v>
                </c:pt>
                <c:pt idx="50594">
                  <c:v>1</c:v>
                </c:pt>
                <c:pt idx="50595">
                  <c:v>1</c:v>
                </c:pt>
                <c:pt idx="50596">
                  <c:v>1</c:v>
                </c:pt>
                <c:pt idx="50597">
                  <c:v>1</c:v>
                </c:pt>
                <c:pt idx="50598">
                  <c:v>1</c:v>
                </c:pt>
                <c:pt idx="50599">
                  <c:v>1</c:v>
                </c:pt>
                <c:pt idx="50600">
                  <c:v>1</c:v>
                </c:pt>
                <c:pt idx="50601">
                  <c:v>1</c:v>
                </c:pt>
                <c:pt idx="50602">
                  <c:v>1</c:v>
                </c:pt>
                <c:pt idx="50603">
                  <c:v>1</c:v>
                </c:pt>
                <c:pt idx="50604">
                  <c:v>0.875</c:v>
                </c:pt>
                <c:pt idx="50605">
                  <c:v>1</c:v>
                </c:pt>
                <c:pt idx="50606">
                  <c:v>1</c:v>
                </c:pt>
                <c:pt idx="50607">
                  <c:v>1</c:v>
                </c:pt>
                <c:pt idx="50608">
                  <c:v>1</c:v>
                </c:pt>
                <c:pt idx="50609">
                  <c:v>1</c:v>
                </c:pt>
                <c:pt idx="50610">
                  <c:v>1</c:v>
                </c:pt>
                <c:pt idx="50611">
                  <c:v>1</c:v>
                </c:pt>
                <c:pt idx="50612">
                  <c:v>1</c:v>
                </c:pt>
                <c:pt idx="50613">
                  <c:v>1</c:v>
                </c:pt>
                <c:pt idx="50614">
                  <c:v>1</c:v>
                </c:pt>
                <c:pt idx="50615">
                  <c:v>1</c:v>
                </c:pt>
                <c:pt idx="50616">
                  <c:v>1</c:v>
                </c:pt>
                <c:pt idx="50617">
                  <c:v>1</c:v>
                </c:pt>
                <c:pt idx="50618">
                  <c:v>1</c:v>
                </c:pt>
                <c:pt idx="50619">
                  <c:v>1</c:v>
                </c:pt>
                <c:pt idx="50620">
                  <c:v>1</c:v>
                </c:pt>
                <c:pt idx="50621">
                  <c:v>1</c:v>
                </c:pt>
                <c:pt idx="50622">
                  <c:v>1</c:v>
                </c:pt>
                <c:pt idx="50623">
                  <c:v>1</c:v>
                </c:pt>
                <c:pt idx="50624">
                  <c:v>1</c:v>
                </c:pt>
                <c:pt idx="50625">
                  <c:v>1</c:v>
                </c:pt>
                <c:pt idx="50626">
                  <c:v>1</c:v>
                </c:pt>
                <c:pt idx="50627">
                  <c:v>1</c:v>
                </c:pt>
                <c:pt idx="50628">
                  <c:v>1</c:v>
                </c:pt>
                <c:pt idx="50629">
                  <c:v>1</c:v>
                </c:pt>
                <c:pt idx="50630">
                  <c:v>1</c:v>
                </c:pt>
                <c:pt idx="50631">
                  <c:v>1</c:v>
                </c:pt>
                <c:pt idx="50632">
                  <c:v>1</c:v>
                </c:pt>
                <c:pt idx="50633">
                  <c:v>1</c:v>
                </c:pt>
                <c:pt idx="50634">
                  <c:v>1</c:v>
                </c:pt>
                <c:pt idx="50635">
                  <c:v>1</c:v>
                </c:pt>
                <c:pt idx="50636">
                  <c:v>1</c:v>
                </c:pt>
                <c:pt idx="50637">
                  <c:v>1</c:v>
                </c:pt>
                <c:pt idx="50638">
                  <c:v>1</c:v>
                </c:pt>
                <c:pt idx="50639">
                  <c:v>1</c:v>
                </c:pt>
                <c:pt idx="50640">
                  <c:v>1</c:v>
                </c:pt>
                <c:pt idx="50641">
                  <c:v>1</c:v>
                </c:pt>
                <c:pt idx="50642">
                  <c:v>1</c:v>
                </c:pt>
                <c:pt idx="50643">
                  <c:v>1</c:v>
                </c:pt>
                <c:pt idx="50644">
                  <c:v>1</c:v>
                </c:pt>
                <c:pt idx="50645">
                  <c:v>1</c:v>
                </c:pt>
                <c:pt idx="50646">
                  <c:v>1</c:v>
                </c:pt>
                <c:pt idx="50647">
                  <c:v>1</c:v>
                </c:pt>
                <c:pt idx="50648">
                  <c:v>1</c:v>
                </c:pt>
                <c:pt idx="50649">
                  <c:v>1</c:v>
                </c:pt>
                <c:pt idx="50650">
                  <c:v>1</c:v>
                </c:pt>
                <c:pt idx="50651">
                  <c:v>1</c:v>
                </c:pt>
                <c:pt idx="50652">
                  <c:v>1</c:v>
                </c:pt>
                <c:pt idx="50653">
                  <c:v>1</c:v>
                </c:pt>
                <c:pt idx="50654">
                  <c:v>1</c:v>
                </c:pt>
                <c:pt idx="50655">
                  <c:v>1</c:v>
                </c:pt>
                <c:pt idx="50656">
                  <c:v>1</c:v>
                </c:pt>
                <c:pt idx="50657">
                  <c:v>1</c:v>
                </c:pt>
                <c:pt idx="50658">
                  <c:v>1</c:v>
                </c:pt>
                <c:pt idx="50659">
                  <c:v>1</c:v>
                </c:pt>
                <c:pt idx="50660">
                  <c:v>1</c:v>
                </c:pt>
                <c:pt idx="50661">
                  <c:v>1</c:v>
                </c:pt>
                <c:pt idx="50662">
                  <c:v>1</c:v>
                </c:pt>
                <c:pt idx="50663">
                  <c:v>1</c:v>
                </c:pt>
                <c:pt idx="50664">
                  <c:v>1</c:v>
                </c:pt>
                <c:pt idx="50665">
                  <c:v>1</c:v>
                </c:pt>
                <c:pt idx="50666">
                  <c:v>1</c:v>
                </c:pt>
                <c:pt idx="50667">
                  <c:v>1</c:v>
                </c:pt>
                <c:pt idx="50668">
                  <c:v>1</c:v>
                </c:pt>
                <c:pt idx="50669">
                  <c:v>1</c:v>
                </c:pt>
                <c:pt idx="50670">
                  <c:v>1</c:v>
                </c:pt>
                <c:pt idx="50671">
                  <c:v>1</c:v>
                </c:pt>
                <c:pt idx="50672">
                  <c:v>1</c:v>
                </c:pt>
                <c:pt idx="50673">
                  <c:v>0.875</c:v>
                </c:pt>
                <c:pt idx="50674">
                  <c:v>1</c:v>
                </c:pt>
                <c:pt idx="50675">
                  <c:v>1</c:v>
                </c:pt>
                <c:pt idx="50676">
                  <c:v>1</c:v>
                </c:pt>
                <c:pt idx="50677">
                  <c:v>1</c:v>
                </c:pt>
                <c:pt idx="50678">
                  <c:v>1</c:v>
                </c:pt>
                <c:pt idx="50679">
                  <c:v>1</c:v>
                </c:pt>
                <c:pt idx="50680">
                  <c:v>0.875</c:v>
                </c:pt>
                <c:pt idx="50681">
                  <c:v>1</c:v>
                </c:pt>
                <c:pt idx="50682">
                  <c:v>1</c:v>
                </c:pt>
                <c:pt idx="50683">
                  <c:v>1</c:v>
                </c:pt>
                <c:pt idx="50684">
                  <c:v>1</c:v>
                </c:pt>
                <c:pt idx="50685">
                  <c:v>1</c:v>
                </c:pt>
                <c:pt idx="50686">
                  <c:v>1</c:v>
                </c:pt>
                <c:pt idx="50687">
                  <c:v>1</c:v>
                </c:pt>
                <c:pt idx="50688">
                  <c:v>1</c:v>
                </c:pt>
                <c:pt idx="50689">
                  <c:v>1</c:v>
                </c:pt>
                <c:pt idx="50690">
                  <c:v>1</c:v>
                </c:pt>
                <c:pt idx="50691">
                  <c:v>1</c:v>
                </c:pt>
                <c:pt idx="50692">
                  <c:v>1</c:v>
                </c:pt>
                <c:pt idx="50693">
                  <c:v>1</c:v>
                </c:pt>
                <c:pt idx="50694">
                  <c:v>1</c:v>
                </c:pt>
                <c:pt idx="50695">
                  <c:v>1</c:v>
                </c:pt>
                <c:pt idx="50696">
                  <c:v>1</c:v>
                </c:pt>
                <c:pt idx="50697">
                  <c:v>1</c:v>
                </c:pt>
                <c:pt idx="50698">
                  <c:v>1</c:v>
                </c:pt>
                <c:pt idx="50699">
                  <c:v>1</c:v>
                </c:pt>
                <c:pt idx="50700">
                  <c:v>1</c:v>
                </c:pt>
                <c:pt idx="50701">
                  <c:v>1</c:v>
                </c:pt>
                <c:pt idx="50702">
                  <c:v>1</c:v>
                </c:pt>
                <c:pt idx="50703">
                  <c:v>1</c:v>
                </c:pt>
                <c:pt idx="50704">
                  <c:v>1</c:v>
                </c:pt>
                <c:pt idx="50705">
                  <c:v>1</c:v>
                </c:pt>
                <c:pt idx="50706">
                  <c:v>1</c:v>
                </c:pt>
                <c:pt idx="50707">
                  <c:v>1</c:v>
                </c:pt>
                <c:pt idx="50708">
                  <c:v>1</c:v>
                </c:pt>
                <c:pt idx="50709">
                  <c:v>1</c:v>
                </c:pt>
                <c:pt idx="50710">
                  <c:v>1</c:v>
                </c:pt>
                <c:pt idx="50711">
                  <c:v>1</c:v>
                </c:pt>
                <c:pt idx="50712">
                  <c:v>1</c:v>
                </c:pt>
                <c:pt idx="50713">
                  <c:v>1</c:v>
                </c:pt>
                <c:pt idx="50714">
                  <c:v>1</c:v>
                </c:pt>
                <c:pt idx="50715">
                  <c:v>1</c:v>
                </c:pt>
                <c:pt idx="50716">
                  <c:v>0.875</c:v>
                </c:pt>
                <c:pt idx="50717">
                  <c:v>1</c:v>
                </c:pt>
                <c:pt idx="50718">
                  <c:v>1</c:v>
                </c:pt>
                <c:pt idx="50719">
                  <c:v>1</c:v>
                </c:pt>
                <c:pt idx="50720">
                  <c:v>1</c:v>
                </c:pt>
                <c:pt idx="50721">
                  <c:v>1</c:v>
                </c:pt>
                <c:pt idx="50722">
                  <c:v>1</c:v>
                </c:pt>
                <c:pt idx="50723">
                  <c:v>1</c:v>
                </c:pt>
                <c:pt idx="50724">
                  <c:v>1</c:v>
                </c:pt>
                <c:pt idx="50725">
                  <c:v>1</c:v>
                </c:pt>
                <c:pt idx="50726">
                  <c:v>1</c:v>
                </c:pt>
                <c:pt idx="50727">
                  <c:v>1</c:v>
                </c:pt>
                <c:pt idx="50728">
                  <c:v>1</c:v>
                </c:pt>
                <c:pt idx="50729">
                  <c:v>1</c:v>
                </c:pt>
                <c:pt idx="50730">
                  <c:v>1</c:v>
                </c:pt>
                <c:pt idx="50731">
                  <c:v>1</c:v>
                </c:pt>
                <c:pt idx="50732">
                  <c:v>1</c:v>
                </c:pt>
                <c:pt idx="50733">
                  <c:v>1</c:v>
                </c:pt>
                <c:pt idx="50734">
                  <c:v>1</c:v>
                </c:pt>
                <c:pt idx="50735">
                  <c:v>1</c:v>
                </c:pt>
                <c:pt idx="50736">
                  <c:v>1</c:v>
                </c:pt>
                <c:pt idx="50737">
                  <c:v>1</c:v>
                </c:pt>
                <c:pt idx="50738">
                  <c:v>0.875</c:v>
                </c:pt>
                <c:pt idx="50739">
                  <c:v>1</c:v>
                </c:pt>
                <c:pt idx="50740">
                  <c:v>1</c:v>
                </c:pt>
                <c:pt idx="50741">
                  <c:v>1</c:v>
                </c:pt>
                <c:pt idx="50742">
                  <c:v>1</c:v>
                </c:pt>
                <c:pt idx="50743">
                  <c:v>1</c:v>
                </c:pt>
                <c:pt idx="50744">
                  <c:v>1</c:v>
                </c:pt>
                <c:pt idx="50745">
                  <c:v>1</c:v>
                </c:pt>
                <c:pt idx="50746">
                  <c:v>0.875</c:v>
                </c:pt>
                <c:pt idx="50747">
                  <c:v>1</c:v>
                </c:pt>
                <c:pt idx="50748">
                  <c:v>1</c:v>
                </c:pt>
                <c:pt idx="50749">
                  <c:v>1</c:v>
                </c:pt>
                <c:pt idx="50750">
                  <c:v>1</c:v>
                </c:pt>
                <c:pt idx="50751">
                  <c:v>1</c:v>
                </c:pt>
                <c:pt idx="50752">
                  <c:v>1</c:v>
                </c:pt>
                <c:pt idx="50753">
                  <c:v>1</c:v>
                </c:pt>
                <c:pt idx="50754">
                  <c:v>1</c:v>
                </c:pt>
                <c:pt idx="50755">
                  <c:v>1</c:v>
                </c:pt>
                <c:pt idx="50756">
                  <c:v>1</c:v>
                </c:pt>
                <c:pt idx="50757">
                  <c:v>1</c:v>
                </c:pt>
                <c:pt idx="50758">
                  <c:v>1</c:v>
                </c:pt>
                <c:pt idx="50759">
                  <c:v>1</c:v>
                </c:pt>
                <c:pt idx="50760">
                  <c:v>1</c:v>
                </c:pt>
                <c:pt idx="50761">
                  <c:v>1</c:v>
                </c:pt>
                <c:pt idx="50762">
                  <c:v>1</c:v>
                </c:pt>
                <c:pt idx="50763">
                  <c:v>1</c:v>
                </c:pt>
                <c:pt idx="50764">
                  <c:v>1</c:v>
                </c:pt>
                <c:pt idx="50765">
                  <c:v>1</c:v>
                </c:pt>
                <c:pt idx="50766">
                  <c:v>1</c:v>
                </c:pt>
                <c:pt idx="50767">
                  <c:v>1</c:v>
                </c:pt>
                <c:pt idx="50768">
                  <c:v>1</c:v>
                </c:pt>
                <c:pt idx="50769">
                  <c:v>1</c:v>
                </c:pt>
                <c:pt idx="50770">
                  <c:v>1</c:v>
                </c:pt>
                <c:pt idx="50771">
                  <c:v>1</c:v>
                </c:pt>
                <c:pt idx="50772">
                  <c:v>1</c:v>
                </c:pt>
                <c:pt idx="50773">
                  <c:v>1</c:v>
                </c:pt>
                <c:pt idx="50774">
                  <c:v>1</c:v>
                </c:pt>
                <c:pt idx="50775">
                  <c:v>1</c:v>
                </c:pt>
                <c:pt idx="50776">
                  <c:v>1</c:v>
                </c:pt>
                <c:pt idx="50777">
                  <c:v>1</c:v>
                </c:pt>
                <c:pt idx="50778">
                  <c:v>1</c:v>
                </c:pt>
                <c:pt idx="50779">
                  <c:v>1</c:v>
                </c:pt>
                <c:pt idx="50780">
                  <c:v>1</c:v>
                </c:pt>
                <c:pt idx="50781">
                  <c:v>1</c:v>
                </c:pt>
                <c:pt idx="50782">
                  <c:v>1</c:v>
                </c:pt>
                <c:pt idx="50783">
                  <c:v>1</c:v>
                </c:pt>
                <c:pt idx="50784">
                  <c:v>1</c:v>
                </c:pt>
                <c:pt idx="50785">
                  <c:v>1</c:v>
                </c:pt>
                <c:pt idx="50786">
                  <c:v>1</c:v>
                </c:pt>
                <c:pt idx="50787">
                  <c:v>1</c:v>
                </c:pt>
                <c:pt idx="50788">
                  <c:v>1</c:v>
                </c:pt>
                <c:pt idx="50789">
                  <c:v>1</c:v>
                </c:pt>
                <c:pt idx="50790">
                  <c:v>1</c:v>
                </c:pt>
                <c:pt idx="50791">
                  <c:v>1</c:v>
                </c:pt>
                <c:pt idx="50792">
                  <c:v>1</c:v>
                </c:pt>
                <c:pt idx="50793">
                  <c:v>1</c:v>
                </c:pt>
                <c:pt idx="50794">
                  <c:v>1</c:v>
                </c:pt>
                <c:pt idx="50795">
                  <c:v>1</c:v>
                </c:pt>
                <c:pt idx="50796">
                  <c:v>1</c:v>
                </c:pt>
                <c:pt idx="50797">
                  <c:v>1</c:v>
                </c:pt>
                <c:pt idx="50798">
                  <c:v>1</c:v>
                </c:pt>
                <c:pt idx="50799">
                  <c:v>1</c:v>
                </c:pt>
                <c:pt idx="50800">
                  <c:v>1</c:v>
                </c:pt>
                <c:pt idx="50801">
                  <c:v>1</c:v>
                </c:pt>
                <c:pt idx="50802">
                  <c:v>1</c:v>
                </c:pt>
                <c:pt idx="50803">
                  <c:v>1</c:v>
                </c:pt>
                <c:pt idx="50804">
                  <c:v>1</c:v>
                </c:pt>
                <c:pt idx="50805">
                  <c:v>1</c:v>
                </c:pt>
                <c:pt idx="50806">
                  <c:v>1</c:v>
                </c:pt>
                <c:pt idx="50807">
                  <c:v>1</c:v>
                </c:pt>
                <c:pt idx="50808">
                  <c:v>0.875</c:v>
                </c:pt>
                <c:pt idx="50809">
                  <c:v>1</c:v>
                </c:pt>
                <c:pt idx="50810">
                  <c:v>1</c:v>
                </c:pt>
                <c:pt idx="50811">
                  <c:v>1</c:v>
                </c:pt>
                <c:pt idx="50812">
                  <c:v>1</c:v>
                </c:pt>
                <c:pt idx="50813">
                  <c:v>1</c:v>
                </c:pt>
                <c:pt idx="50814">
                  <c:v>1</c:v>
                </c:pt>
                <c:pt idx="50815">
                  <c:v>1</c:v>
                </c:pt>
                <c:pt idx="50816">
                  <c:v>1</c:v>
                </c:pt>
                <c:pt idx="50817">
                  <c:v>1</c:v>
                </c:pt>
                <c:pt idx="50818">
                  <c:v>1</c:v>
                </c:pt>
                <c:pt idx="50819">
                  <c:v>1</c:v>
                </c:pt>
                <c:pt idx="50820">
                  <c:v>1</c:v>
                </c:pt>
                <c:pt idx="50821">
                  <c:v>1</c:v>
                </c:pt>
                <c:pt idx="50822">
                  <c:v>1</c:v>
                </c:pt>
                <c:pt idx="50823">
                  <c:v>1</c:v>
                </c:pt>
                <c:pt idx="50824">
                  <c:v>0.875</c:v>
                </c:pt>
                <c:pt idx="50825">
                  <c:v>1</c:v>
                </c:pt>
                <c:pt idx="50826">
                  <c:v>1</c:v>
                </c:pt>
                <c:pt idx="50827">
                  <c:v>1</c:v>
                </c:pt>
                <c:pt idx="50828">
                  <c:v>1</c:v>
                </c:pt>
                <c:pt idx="50829">
                  <c:v>1</c:v>
                </c:pt>
                <c:pt idx="50830">
                  <c:v>1</c:v>
                </c:pt>
                <c:pt idx="50831">
                  <c:v>1</c:v>
                </c:pt>
                <c:pt idx="50832">
                  <c:v>1</c:v>
                </c:pt>
                <c:pt idx="50833">
                  <c:v>1</c:v>
                </c:pt>
                <c:pt idx="50834">
                  <c:v>1</c:v>
                </c:pt>
                <c:pt idx="50835">
                  <c:v>1</c:v>
                </c:pt>
                <c:pt idx="50836">
                  <c:v>1</c:v>
                </c:pt>
                <c:pt idx="50837">
                  <c:v>1</c:v>
                </c:pt>
                <c:pt idx="50838">
                  <c:v>1</c:v>
                </c:pt>
                <c:pt idx="50839">
                  <c:v>1</c:v>
                </c:pt>
                <c:pt idx="50840">
                  <c:v>1</c:v>
                </c:pt>
                <c:pt idx="50841">
                  <c:v>1</c:v>
                </c:pt>
                <c:pt idx="50842">
                  <c:v>1</c:v>
                </c:pt>
                <c:pt idx="50843">
                  <c:v>1</c:v>
                </c:pt>
                <c:pt idx="50844">
                  <c:v>1</c:v>
                </c:pt>
                <c:pt idx="50845">
                  <c:v>1</c:v>
                </c:pt>
                <c:pt idx="50846">
                  <c:v>0.875</c:v>
                </c:pt>
                <c:pt idx="50847">
                  <c:v>1</c:v>
                </c:pt>
                <c:pt idx="50848">
                  <c:v>1</c:v>
                </c:pt>
                <c:pt idx="50849">
                  <c:v>1</c:v>
                </c:pt>
                <c:pt idx="50850">
                  <c:v>1</c:v>
                </c:pt>
                <c:pt idx="50851">
                  <c:v>1</c:v>
                </c:pt>
                <c:pt idx="50852">
                  <c:v>1</c:v>
                </c:pt>
                <c:pt idx="50853">
                  <c:v>1</c:v>
                </c:pt>
                <c:pt idx="50854">
                  <c:v>1</c:v>
                </c:pt>
                <c:pt idx="50855">
                  <c:v>1</c:v>
                </c:pt>
                <c:pt idx="50856">
                  <c:v>1</c:v>
                </c:pt>
                <c:pt idx="50857">
                  <c:v>1</c:v>
                </c:pt>
                <c:pt idx="50858">
                  <c:v>1</c:v>
                </c:pt>
                <c:pt idx="50859">
                  <c:v>1</c:v>
                </c:pt>
                <c:pt idx="50860">
                  <c:v>1</c:v>
                </c:pt>
                <c:pt idx="50861">
                  <c:v>1</c:v>
                </c:pt>
                <c:pt idx="50862">
                  <c:v>1</c:v>
                </c:pt>
                <c:pt idx="50863">
                  <c:v>1</c:v>
                </c:pt>
                <c:pt idx="50864">
                  <c:v>1</c:v>
                </c:pt>
                <c:pt idx="50865">
                  <c:v>1</c:v>
                </c:pt>
                <c:pt idx="50866">
                  <c:v>1</c:v>
                </c:pt>
                <c:pt idx="50867">
                  <c:v>1</c:v>
                </c:pt>
                <c:pt idx="50868">
                  <c:v>1</c:v>
                </c:pt>
                <c:pt idx="50869">
                  <c:v>1</c:v>
                </c:pt>
                <c:pt idx="50870">
                  <c:v>1</c:v>
                </c:pt>
                <c:pt idx="50871">
                  <c:v>1</c:v>
                </c:pt>
                <c:pt idx="50872">
                  <c:v>1</c:v>
                </c:pt>
                <c:pt idx="50873">
                  <c:v>1</c:v>
                </c:pt>
                <c:pt idx="50874">
                  <c:v>1</c:v>
                </c:pt>
                <c:pt idx="50875">
                  <c:v>1</c:v>
                </c:pt>
                <c:pt idx="50876">
                  <c:v>1</c:v>
                </c:pt>
                <c:pt idx="50877">
                  <c:v>1</c:v>
                </c:pt>
                <c:pt idx="50878">
                  <c:v>1</c:v>
                </c:pt>
                <c:pt idx="50879">
                  <c:v>1</c:v>
                </c:pt>
                <c:pt idx="50880">
                  <c:v>1</c:v>
                </c:pt>
                <c:pt idx="50881">
                  <c:v>1</c:v>
                </c:pt>
                <c:pt idx="50882">
                  <c:v>1</c:v>
                </c:pt>
                <c:pt idx="50883">
                  <c:v>1</c:v>
                </c:pt>
                <c:pt idx="50884">
                  <c:v>1</c:v>
                </c:pt>
                <c:pt idx="50885">
                  <c:v>0.75</c:v>
                </c:pt>
                <c:pt idx="50886">
                  <c:v>1</c:v>
                </c:pt>
                <c:pt idx="50887">
                  <c:v>1</c:v>
                </c:pt>
                <c:pt idx="50888">
                  <c:v>1</c:v>
                </c:pt>
                <c:pt idx="50889">
                  <c:v>1</c:v>
                </c:pt>
                <c:pt idx="50890">
                  <c:v>1</c:v>
                </c:pt>
                <c:pt idx="50891">
                  <c:v>0.875</c:v>
                </c:pt>
                <c:pt idx="50892">
                  <c:v>1</c:v>
                </c:pt>
                <c:pt idx="50893">
                  <c:v>1</c:v>
                </c:pt>
                <c:pt idx="50894">
                  <c:v>1</c:v>
                </c:pt>
                <c:pt idx="50895">
                  <c:v>1</c:v>
                </c:pt>
                <c:pt idx="50896">
                  <c:v>1</c:v>
                </c:pt>
                <c:pt idx="50897">
                  <c:v>1</c:v>
                </c:pt>
                <c:pt idx="50898">
                  <c:v>1</c:v>
                </c:pt>
                <c:pt idx="50899">
                  <c:v>0.875</c:v>
                </c:pt>
                <c:pt idx="50900">
                  <c:v>0.875</c:v>
                </c:pt>
                <c:pt idx="50901">
                  <c:v>1</c:v>
                </c:pt>
                <c:pt idx="50902">
                  <c:v>0.875</c:v>
                </c:pt>
                <c:pt idx="50903">
                  <c:v>1</c:v>
                </c:pt>
                <c:pt idx="50904">
                  <c:v>1</c:v>
                </c:pt>
                <c:pt idx="50905">
                  <c:v>1</c:v>
                </c:pt>
                <c:pt idx="50906">
                  <c:v>1</c:v>
                </c:pt>
                <c:pt idx="50907">
                  <c:v>0.875</c:v>
                </c:pt>
                <c:pt idx="50908">
                  <c:v>1</c:v>
                </c:pt>
                <c:pt idx="50909">
                  <c:v>1</c:v>
                </c:pt>
                <c:pt idx="50910">
                  <c:v>1</c:v>
                </c:pt>
                <c:pt idx="50911">
                  <c:v>1</c:v>
                </c:pt>
                <c:pt idx="50912">
                  <c:v>1</c:v>
                </c:pt>
                <c:pt idx="50913">
                  <c:v>1</c:v>
                </c:pt>
                <c:pt idx="50914">
                  <c:v>1</c:v>
                </c:pt>
                <c:pt idx="50915">
                  <c:v>1</c:v>
                </c:pt>
                <c:pt idx="50916">
                  <c:v>0.875</c:v>
                </c:pt>
                <c:pt idx="50917">
                  <c:v>1</c:v>
                </c:pt>
                <c:pt idx="50918">
                  <c:v>1</c:v>
                </c:pt>
                <c:pt idx="50919">
                  <c:v>1</c:v>
                </c:pt>
                <c:pt idx="50920">
                  <c:v>1</c:v>
                </c:pt>
                <c:pt idx="50921">
                  <c:v>1</c:v>
                </c:pt>
                <c:pt idx="50922">
                  <c:v>1</c:v>
                </c:pt>
                <c:pt idx="50923">
                  <c:v>1</c:v>
                </c:pt>
                <c:pt idx="50924">
                  <c:v>1</c:v>
                </c:pt>
                <c:pt idx="50925">
                  <c:v>1</c:v>
                </c:pt>
                <c:pt idx="50926">
                  <c:v>1</c:v>
                </c:pt>
                <c:pt idx="50927">
                  <c:v>1</c:v>
                </c:pt>
                <c:pt idx="50928">
                  <c:v>1</c:v>
                </c:pt>
                <c:pt idx="50929">
                  <c:v>0.71428571399999996</c:v>
                </c:pt>
                <c:pt idx="50930">
                  <c:v>1</c:v>
                </c:pt>
                <c:pt idx="50931">
                  <c:v>1</c:v>
                </c:pt>
                <c:pt idx="50932">
                  <c:v>1</c:v>
                </c:pt>
                <c:pt idx="50933">
                  <c:v>1</c:v>
                </c:pt>
                <c:pt idx="50934">
                  <c:v>1</c:v>
                </c:pt>
                <c:pt idx="50935">
                  <c:v>1</c:v>
                </c:pt>
                <c:pt idx="50936">
                  <c:v>1</c:v>
                </c:pt>
                <c:pt idx="50937">
                  <c:v>1</c:v>
                </c:pt>
                <c:pt idx="50938">
                  <c:v>1</c:v>
                </c:pt>
                <c:pt idx="50939">
                  <c:v>0.85714285700000004</c:v>
                </c:pt>
                <c:pt idx="50940">
                  <c:v>1</c:v>
                </c:pt>
                <c:pt idx="50941">
                  <c:v>1</c:v>
                </c:pt>
                <c:pt idx="50942">
                  <c:v>1</c:v>
                </c:pt>
                <c:pt idx="50943">
                  <c:v>1</c:v>
                </c:pt>
                <c:pt idx="50944">
                  <c:v>1</c:v>
                </c:pt>
                <c:pt idx="50945">
                  <c:v>1</c:v>
                </c:pt>
                <c:pt idx="50946">
                  <c:v>1</c:v>
                </c:pt>
                <c:pt idx="50947">
                  <c:v>1</c:v>
                </c:pt>
                <c:pt idx="50948">
                  <c:v>1</c:v>
                </c:pt>
                <c:pt idx="50949">
                  <c:v>1</c:v>
                </c:pt>
                <c:pt idx="50950">
                  <c:v>1</c:v>
                </c:pt>
                <c:pt idx="50951">
                  <c:v>1</c:v>
                </c:pt>
                <c:pt idx="50952">
                  <c:v>1</c:v>
                </c:pt>
                <c:pt idx="50953">
                  <c:v>1</c:v>
                </c:pt>
                <c:pt idx="50954">
                  <c:v>0.85714285700000004</c:v>
                </c:pt>
                <c:pt idx="50955">
                  <c:v>1</c:v>
                </c:pt>
                <c:pt idx="50956">
                  <c:v>1</c:v>
                </c:pt>
                <c:pt idx="50957">
                  <c:v>1</c:v>
                </c:pt>
                <c:pt idx="50958">
                  <c:v>1</c:v>
                </c:pt>
                <c:pt idx="50959">
                  <c:v>1</c:v>
                </c:pt>
                <c:pt idx="50960">
                  <c:v>1</c:v>
                </c:pt>
                <c:pt idx="50961">
                  <c:v>1</c:v>
                </c:pt>
                <c:pt idx="50962">
                  <c:v>1</c:v>
                </c:pt>
                <c:pt idx="50963">
                  <c:v>1</c:v>
                </c:pt>
                <c:pt idx="50964">
                  <c:v>1</c:v>
                </c:pt>
                <c:pt idx="50965">
                  <c:v>1</c:v>
                </c:pt>
                <c:pt idx="50966">
                  <c:v>1</c:v>
                </c:pt>
                <c:pt idx="50967">
                  <c:v>1</c:v>
                </c:pt>
                <c:pt idx="50968">
                  <c:v>1</c:v>
                </c:pt>
                <c:pt idx="50969">
                  <c:v>1</c:v>
                </c:pt>
                <c:pt idx="50970">
                  <c:v>1</c:v>
                </c:pt>
                <c:pt idx="50971">
                  <c:v>1</c:v>
                </c:pt>
                <c:pt idx="50972">
                  <c:v>1</c:v>
                </c:pt>
                <c:pt idx="50973">
                  <c:v>1</c:v>
                </c:pt>
                <c:pt idx="50974">
                  <c:v>1</c:v>
                </c:pt>
                <c:pt idx="50975">
                  <c:v>1</c:v>
                </c:pt>
                <c:pt idx="50976">
                  <c:v>1</c:v>
                </c:pt>
                <c:pt idx="50977">
                  <c:v>1</c:v>
                </c:pt>
                <c:pt idx="50978">
                  <c:v>1</c:v>
                </c:pt>
                <c:pt idx="50979">
                  <c:v>1</c:v>
                </c:pt>
                <c:pt idx="50980">
                  <c:v>1</c:v>
                </c:pt>
                <c:pt idx="50981">
                  <c:v>1</c:v>
                </c:pt>
                <c:pt idx="50982">
                  <c:v>1</c:v>
                </c:pt>
                <c:pt idx="50983">
                  <c:v>1</c:v>
                </c:pt>
                <c:pt idx="50984">
                  <c:v>1</c:v>
                </c:pt>
                <c:pt idx="50985">
                  <c:v>1</c:v>
                </c:pt>
                <c:pt idx="50986">
                  <c:v>1</c:v>
                </c:pt>
                <c:pt idx="50987">
                  <c:v>1</c:v>
                </c:pt>
                <c:pt idx="50988">
                  <c:v>1</c:v>
                </c:pt>
                <c:pt idx="50989">
                  <c:v>1</c:v>
                </c:pt>
                <c:pt idx="50990">
                  <c:v>1</c:v>
                </c:pt>
                <c:pt idx="50991">
                  <c:v>1</c:v>
                </c:pt>
                <c:pt idx="50992">
                  <c:v>1</c:v>
                </c:pt>
                <c:pt idx="50993">
                  <c:v>1</c:v>
                </c:pt>
                <c:pt idx="50994">
                  <c:v>1</c:v>
                </c:pt>
                <c:pt idx="50995">
                  <c:v>1</c:v>
                </c:pt>
                <c:pt idx="50996">
                  <c:v>1</c:v>
                </c:pt>
                <c:pt idx="50997">
                  <c:v>1</c:v>
                </c:pt>
                <c:pt idx="50998">
                  <c:v>1</c:v>
                </c:pt>
                <c:pt idx="50999">
                  <c:v>1</c:v>
                </c:pt>
                <c:pt idx="51000">
                  <c:v>1</c:v>
                </c:pt>
                <c:pt idx="51001">
                  <c:v>1</c:v>
                </c:pt>
                <c:pt idx="51002">
                  <c:v>1</c:v>
                </c:pt>
                <c:pt idx="51003">
                  <c:v>1</c:v>
                </c:pt>
                <c:pt idx="51004">
                  <c:v>1</c:v>
                </c:pt>
                <c:pt idx="51005">
                  <c:v>1</c:v>
                </c:pt>
                <c:pt idx="51006">
                  <c:v>1</c:v>
                </c:pt>
                <c:pt idx="51007">
                  <c:v>1</c:v>
                </c:pt>
                <c:pt idx="51008">
                  <c:v>0.85714285700000004</c:v>
                </c:pt>
                <c:pt idx="51009">
                  <c:v>1</c:v>
                </c:pt>
                <c:pt idx="51010">
                  <c:v>1</c:v>
                </c:pt>
                <c:pt idx="51011">
                  <c:v>1</c:v>
                </c:pt>
                <c:pt idx="51012">
                  <c:v>1</c:v>
                </c:pt>
                <c:pt idx="51013">
                  <c:v>1</c:v>
                </c:pt>
                <c:pt idx="51014">
                  <c:v>1</c:v>
                </c:pt>
                <c:pt idx="51015">
                  <c:v>1</c:v>
                </c:pt>
                <c:pt idx="51016">
                  <c:v>1</c:v>
                </c:pt>
                <c:pt idx="51017">
                  <c:v>1</c:v>
                </c:pt>
                <c:pt idx="51018">
                  <c:v>1</c:v>
                </c:pt>
                <c:pt idx="51019">
                  <c:v>1</c:v>
                </c:pt>
                <c:pt idx="51020">
                  <c:v>1</c:v>
                </c:pt>
                <c:pt idx="51021">
                  <c:v>1</c:v>
                </c:pt>
                <c:pt idx="51022">
                  <c:v>1</c:v>
                </c:pt>
                <c:pt idx="51023">
                  <c:v>1</c:v>
                </c:pt>
                <c:pt idx="51024">
                  <c:v>1</c:v>
                </c:pt>
                <c:pt idx="51025">
                  <c:v>1</c:v>
                </c:pt>
                <c:pt idx="51026">
                  <c:v>1</c:v>
                </c:pt>
                <c:pt idx="51027">
                  <c:v>1</c:v>
                </c:pt>
                <c:pt idx="51028">
                  <c:v>1</c:v>
                </c:pt>
                <c:pt idx="51029">
                  <c:v>1</c:v>
                </c:pt>
                <c:pt idx="51030">
                  <c:v>1</c:v>
                </c:pt>
                <c:pt idx="51031">
                  <c:v>1</c:v>
                </c:pt>
                <c:pt idx="51032">
                  <c:v>1</c:v>
                </c:pt>
                <c:pt idx="51033">
                  <c:v>1</c:v>
                </c:pt>
                <c:pt idx="51034">
                  <c:v>1</c:v>
                </c:pt>
                <c:pt idx="51035">
                  <c:v>1</c:v>
                </c:pt>
                <c:pt idx="51036">
                  <c:v>1</c:v>
                </c:pt>
                <c:pt idx="51037">
                  <c:v>1</c:v>
                </c:pt>
                <c:pt idx="51038">
                  <c:v>1</c:v>
                </c:pt>
                <c:pt idx="51039">
                  <c:v>1</c:v>
                </c:pt>
                <c:pt idx="51040">
                  <c:v>1</c:v>
                </c:pt>
                <c:pt idx="51041">
                  <c:v>1</c:v>
                </c:pt>
                <c:pt idx="51042">
                  <c:v>1</c:v>
                </c:pt>
                <c:pt idx="51043">
                  <c:v>1</c:v>
                </c:pt>
                <c:pt idx="51044">
                  <c:v>1</c:v>
                </c:pt>
                <c:pt idx="51045">
                  <c:v>1</c:v>
                </c:pt>
                <c:pt idx="51046">
                  <c:v>1</c:v>
                </c:pt>
                <c:pt idx="51047">
                  <c:v>1</c:v>
                </c:pt>
                <c:pt idx="51048">
                  <c:v>1</c:v>
                </c:pt>
                <c:pt idx="51049">
                  <c:v>1</c:v>
                </c:pt>
                <c:pt idx="51050">
                  <c:v>1</c:v>
                </c:pt>
                <c:pt idx="51051">
                  <c:v>1</c:v>
                </c:pt>
                <c:pt idx="51052">
                  <c:v>1</c:v>
                </c:pt>
                <c:pt idx="51053">
                  <c:v>1</c:v>
                </c:pt>
                <c:pt idx="51054">
                  <c:v>1</c:v>
                </c:pt>
                <c:pt idx="51055">
                  <c:v>1</c:v>
                </c:pt>
                <c:pt idx="51056">
                  <c:v>1</c:v>
                </c:pt>
                <c:pt idx="51057">
                  <c:v>1</c:v>
                </c:pt>
                <c:pt idx="51058">
                  <c:v>1</c:v>
                </c:pt>
                <c:pt idx="51059">
                  <c:v>1</c:v>
                </c:pt>
                <c:pt idx="51060">
                  <c:v>1</c:v>
                </c:pt>
                <c:pt idx="51061">
                  <c:v>1</c:v>
                </c:pt>
                <c:pt idx="51062">
                  <c:v>1</c:v>
                </c:pt>
                <c:pt idx="51063">
                  <c:v>1</c:v>
                </c:pt>
                <c:pt idx="51064">
                  <c:v>1</c:v>
                </c:pt>
                <c:pt idx="51065">
                  <c:v>1</c:v>
                </c:pt>
                <c:pt idx="51066">
                  <c:v>1</c:v>
                </c:pt>
                <c:pt idx="51067">
                  <c:v>1</c:v>
                </c:pt>
                <c:pt idx="51068">
                  <c:v>1</c:v>
                </c:pt>
                <c:pt idx="51069">
                  <c:v>1</c:v>
                </c:pt>
                <c:pt idx="51070">
                  <c:v>1</c:v>
                </c:pt>
                <c:pt idx="51071">
                  <c:v>1</c:v>
                </c:pt>
                <c:pt idx="51072">
                  <c:v>1</c:v>
                </c:pt>
                <c:pt idx="51073">
                  <c:v>1</c:v>
                </c:pt>
                <c:pt idx="51074">
                  <c:v>1</c:v>
                </c:pt>
                <c:pt idx="51075">
                  <c:v>1</c:v>
                </c:pt>
                <c:pt idx="51076">
                  <c:v>1</c:v>
                </c:pt>
                <c:pt idx="51077">
                  <c:v>1</c:v>
                </c:pt>
                <c:pt idx="51078">
                  <c:v>1</c:v>
                </c:pt>
                <c:pt idx="51079">
                  <c:v>1</c:v>
                </c:pt>
                <c:pt idx="51080">
                  <c:v>1</c:v>
                </c:pt>
                <c:pt idx="51081">
                  <c:v>1</c:v>
                </c:pt>
                <c:pt idx="51082">
                  <c:v>1</c:v>
                </c:pt>
                <c:pt idx="51083">
                  <c:v>1</c:v>
                </c:pt>
                <c:pt idx="51084">
                  <c:v>1</c:v>
                </c:pt>
                <c:pt idx="51085">
                  <c:v>1</c:v>
                </c:pt>
                <c:pt idx="51086">
                  <c:v>1</c:v>
                </c:pt>
                <c:pt idx="51087">
                  <c:v>1</c:v>
                </c:pt>
                <c:pt idx="51088">
                  <c:v>1</c:v>
                </c:pt>
                <c:pt idx="51089">
                  <c:v>1</c:v>
                </c:pt>
                <c:pt idx="51090">
                  <c:v>1</c:v>
                </c:pt>
                <c:pt idx="51091">
                  <c:v>1</c:v>
                </c:pt>
                <c:pt idx="51092">
                  <c:v>1</c:v>
                </c:pt>
                <c:pt idx="51093">
                  <c:v>1</c:v>
                </c:pt>
                <c:pt idx="51094">
                  <c:v>1</c:v>
                </c:pt>
                <c:pt idx="51095">
                  <c:v>1</c:v>
                </c:pt>
                <c:pt idx="51096">
                  <c:v>1</c:v>
                </c:pt>
                <c:pt idx="51097">
                  <c:v>1</c:v>
                </c:pt>
                <c:pt idx="51098">
                  <c:v>1</c:v>
                </c:pt>
                <c:pt idx="51099">
                  <c:v>1</c:v>
                </c:pt>
                <c:pt idx="51100">
                  <c:v>1</c:v>
                </c:pt>
                <c:pt idx="51101">
                  <c:v>1</c:v>
                </c:pt>
                <c:pt idx="51102">
                  <c:v>1</c:v>
                </c:pt>
                <c:pt idx="51103">
                  <c:v>1</c:v>
                </c:pt>
                <c:pt idx="51104">
                  <c:v>1</c:v>
                </c:pt>
                <c:pt idx="51105">
                  <c:v>1</c:v>
                </c:pt>
                <c:pt idx="51106">
                  <c:v>1</c:v>
                </c:pt>
                <c:pt idx="51107">
                  <c:v>1</c:v>
                </c:pt>
                <c:pt idx="51108">
                  <c:v>1</c:v>
                </c:pt>
                <c:pt idx="51109">
                  <c:v>1</c:v>
                </c:pt>
                <c:pt idx="51110">
                  <c:v>1</c:v>
                </c:pt>
                <c:pt idx="51111">
                  <c:v>1</c:v>
                </c:pt>
                <c:pt idx="51112">
                  <c:v>1</c:v>
                </c:pt>
                <c:pt idx="51113">
                  <c:v>1</c:v>
                </c:pt>
                <c:pt idx="51114">
                  <c:v>1</c:v>
                </c:pt>
                <c:pt idx="51115">
                  <c:v>1</c:v>
                </c:pt>
                <c:pt idx="51116">
                  <c:v>1</c:v>
                </c:pt>
                <c:pt idx="51117">
                  <c:v>1</c:v>
                </c:pt>
                <c:pt idx="51118">
                  <c:v>1</c:v>
                </c:pt>
                <c:pt idx="51119">
                  <c:v>1</c:v>
                </c:pt>
                <c:pt idx="51120">
                  <c:v>1</c:v>
                </c:pt>
                <c:pt idx="51121">
                  <c:v>1</c:v>
                </c:pt>
                <c:pt idx="51122">
                  <c:v>1</c:v>
                </c:pt>
                <c:pt idx="51123">
                  <c:v>1</c:v>
                </c:pt>
                <c:pt idx="51124">
                  <c:v>1</c:v>
                </c:pt>
                <c:pt idx="51125">
                  <c:v>1</c:v>
                </c:pt>
                <c:pt idx="51126">
                  <c:v>1</c:v>
                </c:pt>
                <c:pt idx="51127">
                  <c:v>1</c:v>
                </c:pt>
                <c:pt idx="51128">
                  <c:v>1</c:v>
                </c:pt>
                <c:pt idx="51129">
                  <c:v>1</c:v>
                </c:pt>
                <c:pt idx="51130">
                  <c:v>1</c:v>
                </c:pt>
                <c:pt idx="51131">
                  <c:v>1</c:v>
                </c:pt>
                <c:pt idx="51132">
                  <c:v>1</c:v>
                </c:pt>
                <c:pt idx="51133">
                  <c:v>1</c:v>
                </c:pt>
                <c:pt idx="51134">
                  <c:v>1</c:v>
                </c:pt>
                <c:pt idx="51135">
                  <c:v>1</c:v>
                </c:pt>
                <c:pt idx="51136">
                  <c:v>1</c:v>
                </c:pt>
                <c:pt idx="51137">
                  <c:v>1</c:v>
                </c:pt>
                <c:pt idx="51138">
                  <c:v>1</c:v>
                </c:pt>
                <c:pt idx="51139">
                  <c:v>1</c:v>
                </c:pt>
                <c:pt idx="51140">
                  <c:v>1</c:v>
                </c:pt>
                <c:pt idx="51141">
                  <c:v>1</c:v>
                </c:pt>
                <c:pt idx="51142">
                  <c:v>1</c:v>
                </c:pt>
                <c:pt idx="51143">
                  <c:v>1</c:v>
                </c:pt>
                <c:pt idx="51144">
                  <c:v>1</c:v>
                </c:pt>
                <c:pt idx="51145">
                  <c:v>1</c:v>
                </c:pt>
                <c:pt idx="51146">
                  <c:v>1</c:v>
                </c:pt>
                <c:pt idx="51147">
                  <c:v>1</c:v>
                </c:pt>
                <c:pt idx="51148">
                  <c:v>1</c:v>
                </c:pt>
                <c:pt idx="51149">
                  <c:v>1</c:v>
                </c:pt>
                <c:pt idx="51150">
                  <c:v>1</c:v>
                </c:pt>
                <c:pt idx="51151">
                  <c:v>1</c:v>
                </c:pt>
                <c:pt idx="51152">
                  <c:v>1</c:v>
                </c:pt>
                <c:pt idx="51153">
                  <c:v>1</c:v>
                </c:pt>
                <c:pt idx="51154">
                  <c:v>1</c:v>
                </c:pt>
                <c:pt idx="51155">
                  <c:v>1</c:v>
                </c:pt>
                <c:pt idx="51156">
                  <c:v>1</c:v>
                </c:pt>
                <c:pt idx="51157">
                  <c:v>1</c:v>
                </c:pt>
                <c:pt idx="51158">
                  <c:v>1</c:v>
                </c:pt>
                <c:pt idx="51159">
                  <c:v>1</c:v>
                </c:pt>
                <c:pt idx="51160">
                  <c:v>1</c:v>
                </c:pt>
                <c:pt idx="51161">
                  <c:v>1</c:v>
                </c:pt>
                <c:pt idx="51162">
                  <c:v>1</c:v>
                </c:pt>
                <c:pt idx="51163">
                  <c:v>1</c:v>
                </c:pt>
                <c:pt idx="51164">
                  <c:v>1</c:v>
                </c:pt>
                <c:pt idx="51165">
                  <c:v>1</c:v>
                </c:pt>
                <c:pt idx="51166">
                  <c:v>1</c:v>
                </c:pt>
                <c:pt idx="51167">
                  <c:v>1</c:v>
                </c:pt>
                <c:pt idx="51168">
                  <c:v>1</c:v>
                </c:pt>
                <c:pt idx="51169">
                  <c:v>1</c:v>
                </c:pt>
                <c:pt idx="51170">
                  <c:v>1</c:v>
                </c:pt>
                <c:pt idx="51171">
                  <c:v>1</c:v>
                </c:pt>
                <c:pt idx="51172">
                  <c:v>1</c:v>
                </c:pt>
                <c:pt idx="51173">
                  <c:v>1</c:v>
                </c:pt>
                <c:pt idx="51174">
                  <c:v>1</c:v>
                </c:pt>
                <c:pt idx="51175">
                  <c:v>1</c:v>
                </c:pt>
                <c:pt idx="51176">
                  <c:v>1</c:v>
                </c:pt>
                <c:pt idx="51177">
                  <c:v>1</c:v>
                </c:pt>
                <c:pt idx="51178">
                  <c:v>1</c:v>
                </c:pt>
                <c:pt idx="51179">
                  <c:v>1</c:v>
                </c:pt>
                <c:pt idx="51180">
                  <c:v>1</c:v>
                </c:pt>
                <c:pt idx="51181">
                  <c:v>1</c:v>
                </c:pt>
                <c:pt idx="51182">
                  <c:v>1</c:v>
                </c:pt>
                <c:pt idx="51183">
                  <c:v>1</c:v>
                </c:pt>
                <c:pt idx="51184">
                  <c:v>1</c:v>
                </c:pt>
                <c:pt idx="51185">
                  <c:v>1</c:v>
                </c:pt>
                <c:pt idx="51186">
                  <c:v>1</c:v>
                </c:pt>
                <c:pt idx="51187">
                  <c:v>1</c:v>
                </c:pt>
                <c:pt idx="51188">
                  <c:v>1</c:v>
                </c:pt>
                <c:pt idx="51189">
                  <c:v>1</c:v>
                </c:pt>
                <c:pt idx="51190">
                  <c:v>1</c:v>
                </c:pt>
                <c:pt idx="51191">
                  <c:v>1</c:v>
                </c:pt>
                <c:pt idx="51192">
                  <c:v>1</c:v>
                </c:pt>
                <c:pt idx="51193">
                  <c:v>1</c:v>
                </c:pt>
                <c:pt idx="51194">
                  <c:v>1</c:v>
                </c:pt>
                <c:pt idx="51195">
                  <c:v>1</c:v>
                </c:pt>
                <c:pt idx="51196">
                  <c:v>1</c:v>
                </c:pt>
                <c:pt idx="51197">
                  <c:v>1</c:v>
                </c:pt>
                <c:pt idx="51198">
                  <c:v>1</c:v>
                </c:pt>
                <c:pt idx="51199">
                  <c:v>1</c:v>
                </c:pt>
                <c:pt idx="51200">
                  <c:v>1</c:v>
                </c:pt>
                <c:pt idx="51201">
                  <c:v>1</c:v>
                </c:pt>
                <c:pt idx="51202">
                  <c:v>1</c:v>
                </c:pt>
                <c:pt idx="51203">
                  <c:v>1</c:v>
                </c:pt>
                <c:pt idx="51204">
                  <c:v>1</c:v>
                </c:pt>
                <c:pt idx="51205">
                  <c:v>1</c:v>
                </c:pt>
                <c:pt idx="51206">
                  <c:v>1</c:v>
                </c:pt>
                <c:pt idx="51207">
                  <c:v>1</c:v>
                </c:pt>
                <c:pt idx="51208">
                  <c:v>1</c:v>
                </c:pt>
                <c:pt idx="51209">
                  <c:v>1</c:v>
                </c:pt>
                <c:pt idx="51210">
                  <c:v>1</c:v>
                </c:pt>
                <c:pt idx="51211">
                  <c:v>1</c:v>
                </c:pt>
                <c:pt idx="51212">
                  <c:v>1</c:v>
                </c:pt>
                <c:pt idx="51213">
                  <c:v>1</c:v>
                </c:pt>
                <c:pt idx="51214">
                  <c:v>1</c:v>
                </c:pt>
                <c:pt idx="51215">
                  <c:v>1</c:v>
                </c:pt>
                <c:pt idx="51216">
                  <c:v>1</c:v>
                </c:pt>
                <c:pt idx="51217">
                  <c:v>1</c:v>
                </c:pt>
                <c:pt idx="51218">
                  <c:v>1</c:v>
                </c:pt>
                <c:pt idx="51219">
                  <c:v>1</c:v>
                </c:pt>
                <c:pt idx="51220">
                  <c:v>1</c:v>
                </c:pt>
                <c:pt idx="51221">
                  <c:v>1</c:v>
                </c:pt>
                <c:pt idx="51222">
                  <c:v>1</c:v>
                </c:pt>
                <c:pt idx="51223">
                  <c:v>1</c:v>
                </c:pt>
                <c:pt idx="51224">
                  <c:v>1</c:v>
                </c:pt>
                <c:pt idx="51225">
                  <c:v>1</c:v>
                </c:pt>
                <c:pt idx="51226">
                  <c:v>1</c:v>
                </c:pt>
                <c:pt idx="51227">
                  <c:v>1</c:v>
                </c:pt>
                <c:pt idx="51228">
                  <c:v>1</c:v>
                </c:pt>
                <c:pt idx="51229">
                  <c:v>1</c:v>
                </c:pt>
                <c:pt idx="51230">
                  <c:v>1</c:v>
                </c:pt>
                <c:pt idx="51231">
                  <c:v>1</c:v>
                </c:pt>
                <c:pt idx="51232">
                  <c:v>1</c:v>
                </c:pt>
                <c:pt idx="51233">
                  <c:v>1</c:v>
                </c:pt>
                <c:pt idx="51234">
                  <c:v>1</c:v>
                </c:pt>
                <c:pt idx="51235">
                  <c:v>1</c:v>
                </c:pt>
                <c:pt idx="51236">
                  <c:v>1</c:v>
                </c:pt>
                <c:pt idx="51237">
                  <c:v>1</c:v>
                </c:pt>
                <c:pt idx="51238">
                  <c:v>1</c:v>
                </c:pt>
                <c:pt idx="51239">
                  <c:v>1</c:v>
                </c:pt>
                <c:pt idx="51240">
                  <c:v>1</c:v>
                </c:pt>
                <c:pt idx="51241">
                  <c:v>1</c:v>
                </c:pt>
                <c:pt idx="51242">
                  <c:v>1</c:v>
                </c:pt>
                <c:pt idx="51243">
                  <c:v>1</c:v>
                </c:pt>
                <c:pt idx="51244">
                  <c:v>1</c:v>
                </c:pt>
                <c:pt idx="51245">
                  <c:v>1</c:v>
                </c:pt>
                <c:pt idx="51246">
                  <c:v>1</c:v>
                </c:pt>
                <c:pt idx="51247">
                  <c:v>1</c:v>
                </c:pt>
                <c:pt idx="51248">
                  <c:v>1</c:v>
                </c:pt>
                <c:pt idx="51249">
                  <c:v>1</c:v>
                </c:pt>
                <c:pt idx="51250">
                  <c:v>1</c:v>
                </c:pt>
                <c:pt idx="51251">
                  <c:v>1</c:v>
                </c:pt>
                <c:pt idx="51252">
                  <c:v>1</c:v>
                </c:pt>
                <c:pt idx="51253">
                  <c:v>1</c:v>
                </c:pt>
                <c:pt idx="51254">
                  <c:v>1</c:v>
                </c:pt>
                <c:pt idx="51255">
                  <c:v>1</c:v>
                </c:pt>
                <c:pt idx="51256">
                  <c:v>1</c:v>
                </c:pt>
                <c:pt idx="51257">
                  <c:v>0.85714285700000004</c:v>
                </c:pt>
                <c:pt idx="51258">
                  <c:v>1</c:v>
                </c:pt>
                <c:pt idx="51259">
                  <c:v>1</c:v>
                </c:pt>
                <c:pt idx="51260">
                  <c:v>1</c:v>
                </c:pt>
                <c:pt idx="51261">
                  <c:v>1</c:v>
                </c:pt>
                <c:pt idx="51262">
                  <c:v>1</c:v>
                </c:pt>
                <c:pt idx="51263">
                  <c:v>1</c:v>
                </c:pt>
                <c:pt idx="51264">
                  <c:v>1</c:v>
                </c:pt>
                <c:pt idx="51265">
                  <c:v>1</c:v>
                </c:pt>
                <c:pt idx="51266">
                  <c:v>1</c:v>
                </c:pt>
                <c:pt idx="51267">
                  <c:v>1</c:v>
                </c:pt>
                <c:pt idx="51268">
                  <c:v>1</c:v>
                </c:pt>
                <c:pt idx="51269">
                  <c:v>1</c:v>
                </c:pt>
                <c:pt idx="51270">
                  <c:v>1</c:v>
                </c:pt>
                <c:pt idx="51271">
                  <c:v>1</c:v>
                </c:pt>
                <c:pt idx="51272">
                  <c:v>1</c:v>
                </c:pt>
                <c:pt idx="51273">
                  <c:v>1</c:v>
                </c:pt>
                <c:pt idx="51274">
                  <c:v>1</c:v>
                </c:pt>
                <c:pt idx="51275">
                  <c:v>1</c:v>
                </c:pt>
                <c:pt idx="51276">
                  <c:v>1</c:v>
                </c:pt>
                <c:pt idx="51277">
                  <c:v>1</c:v>
                </c:pt>
                <c:pt idx="51278">
                  <c:v>1</c:v>
                </c:pt>
                <c:pt idx="51279">
                  <c:v>1</c:v>
                </c:pt>
                <c:pt idx="51280">
                  <c:v>1</c:v>
                </c:pt>
                <c:pt idx="51281">
                  <c:v>1</c:v>
                </c:pt>
                <c:pt idx="51282">
                  <c:v>1</c:v>
                </c:pt>
                <c:pt idx="51283">
                  <c:v>1</c:v>
                </c:pt>
                <c:pt idx="51284">
                  <c:v>1</c:v>
                </c:pt>
                <c:pt idx="51285">
                  <c:v>1</c:v>
                </c:pt>
                <c:pt idx="51286">
                  <c:v>1</c:v>
                </c:pt>
                <c:pt idx="51287">
                  <c:v>1</c:v>
                </c:pt>
                <c:pt idx="51288">
                  <c:v>1</c:v>
                </c:pt>
                <c:pt idx="51289">
                  <c:v>1</c:v>
                </c:pt>
                <c:pt idx="51290">
                  <c:v>1</c:v>
                </c:pt>
                <c:pt idx="51291">
                  <c:v>1</c:v>
                </c:pt>
                <c:pt idx="51292">
                  <c:v>1</c:v>
                </c:pt>
                <c:pt idx="51293">
                  <c:v>1</c:v>
                </c:pt>
                <c:pt idx="51294">
                  <c:v>1</c:v>
                </c:pt>
                <c:pt idx="51295">
                  <c:v>1</c:v>
                </c:pt>
                <c:pt idx="51296">
                  <c:v>1</c:v>
                </c:pt>
                <c:pt idx="51297">
                  <c:v>1</c:v>
                </c:pt>
                <c:pt idx="51298">
                  <c:v>1</c:v>
                </c:pt>
                <c:pt idx="51299">
                  <c:v>1</c:v>
                </c:pt>
                <c:pt idx="51300">
                  <c:v>1</c:v>
                </c:pt>
                <c:pt idx="51301">
                  <c:v>1</c:v>
                </c:pt>
                <c:pt idx="51302">
                  <c:v>1</c:v>
                </c:pt>
                <c:pt idx="51303">
                  <c:v>1</c:v>
                </c:pt>
                <c:pt idx="51304">
                  <c:v>1</c:v>
                </c:pt>
                <c:pt idx="51305">
                  <c:v>1</c:v>
                </c:pt>
                <c:pt idx="51306">
                  <c:v>1</c:v>
                </c:pt>
                <c:pt idx="51307">
                  <c:v>1</c:v>
                </c:pt>
                <c:pt idx="51308">
                  <c:v>1</c:v>
                </c:pt>
                <c:pt idx="51309">
                  <c:v>1</c:v>
                </c:pt>
                <c:pt idx="51310">
                  <c:v>1</c:v>
                </c:pt>
                <c:pt idx="51311">
                  <c:v>1</c:v>
                </c:pt>
                <c:pt idx="51312">
                  <c:v>1</c:v>
                </c:pt>
                <c:pt idx="51313">
                  <c:v>1</c:v>
                </c:pt>
                <c:pt idx="51314">
                  <c:v>1</c:v>
                </c:pt>
                <c:pt idx="51315">
                  <c:v>1</c:v>
                </c:pt>
                <c:pt idx="51316">
                  <c:v>1</c:v>
                </c:pt>
                <c:pt idx="51317">
                  <c:v>1</c:v>
                </c:pt>
                <c:pt idx="51318">
                  <c:v>1</c:v>
                </c:pt>
                <c:pt idx="51319">
                  <c:v>1</c:v>
                </c:pt>
                <c:pt idx="51320">
                  <c:v>1</c:v>
                </c:pt>
                <c:pt idx="51321">
                  <c:v>1</c:v>
                </c:pt>
                <c:pt idx="51322">
                  <c:v>1</c:v>
                </c:pt>
                <c:pt idx="51323">
                  <c:v>1</c:v>
                </c:pt>
                <c:pt idx="51324">
                  <c:v>0.85714285700000004</c:v>
                </c:pt>
                <c:pt idx="51325">
                  <c:v>1</c:v>
                </c:pt>
                <c:pt idx="51326">
                  <c:v>1</c:v>
                </c:pt>
                <c:pt idx="51327">
                  <c:v>1</c:v>
                </c:pt>
                <c:pt idx="51328">
                  <c:v>1</c:v>
                </c:pt>
                <c:pt idx="51329">
                  <c:v>1</c:v>
                </c:pt>
                <c:pt idx="51330">
                  <c:v>1</c:v>
                </c:pt>
                <c:pt idx="51331">
                  <c:v>1</c:v>
                </c:pt>
                <c:pt idx="51332">
                  <c:v>1</c:v>
                </c:pt>
                <c:pt idx="51333">
                  <c:v>1</c:v>
                </c:pt>
                <c:pt idx="51334">
                  <c:v>1</c:v>
                </c:pt>
                <c:pt idx="51335">
                  <c:v>1</c:v>
                </c:pt>
                <c:pt idx="51336">
                  <c:v>1</c:v>
                </c:pt>
                <c:pt idx="51337">
                  <c:v>1</c:v>
                </c:pt>
                <c:pt idx="51338">
                  <c:v>1</c:v>
                </c:pt>
                <c:pt idx="51339">
                  <c:v>1</c:v>
                </c:pt>
                <c:pt idx="51340">
                  <c:v>1</c:v>
                </c:pt>
                <c:pt idx="51341">
                  <c:v>1</c:v>
                </c:pt>
                <c:pt idx="51342">
                  <c:v>1</c:v>
                </c:pt>
                <c:pt idx="51343">
                  <c:v>1</c:v>
                </c:pt>
                <c:pt idx="51344">
                  <c:v>1</c:v>
                </c:pt>
                <c:pt idx="51345">
                  <c:v>1</c:v>
                </c:pt>
                <c:pt idx="51346">
                  <c:v>1</c:v>
                </c:pt>
                <c:pt idx="51347">
                  <c:v>1</c:v>
                </c:pt>
                <c:pt idx="51348">
                  <c:v>1</c:v>
                </c:pt>
                <c:pt idx="51349">
                  <c:v>1</c:v>
                </c:pt>
                <c:pt idx="51350">
                  <c:v>1</c:v>
                </c:pt>
                <c:pt idx="51351">
                  <c:v>1</c:v>
                </c:pt>
                <c:pt idx="51352">
                  <c:v>1</c:v>
                </c:pt>
                <c:pt idx="51353">
                  <c:v>1</c:v>
                </c:pt>
                <c:pt idx="51354">
                  <c:v>1</c:v>
                </c:pt>
                <c:pt idx="51355">
                  <c:v>1</c:v>
                </c:pt>
                <c:pt idx="51356">
                  <c:v>1</c:v>
                </c:pt>
                <c:pt idx="51357">
                  <c:v>1</c:v>
                </c:pt>
                <c:pt idx="51358">
                  <c:v>1</c:v>
                </c:pt>
                <c:pt idx="51359">
                  <c:v>1</c:v>
                </c:pt>
                <c:pt idx="51360">
                  <c:v>1</c:v>
                </c:pt>
                <c:pt idx="51361">
                  <c:v>1</c:v>
                </c:pt>
                <c:pt idx="51362">
                  <c:v>1</c:v>
                </c:pt>
                <c:pt idx="51363">
                  <c:v>1</c:v>
                </c:pt>
                <c:pt idx="51364">
                  <c:v>1</c:v>
                </c:pt>
                <c:pt idx="51365">
                  <c:v>1</c:v>
                </c:pt>
                <c:pt idx="51366">
                  <c:v>0.85714285700000004</c:v>
                </c:pt>
                <c:pt idx="51367">
                  <c:v>1</c:v>
                </c:pt>
                <c:pt idx="51368">
                  <c:v>1</c:v>
                </c:pt>
                <c:pt idx="51369">
                  <c:v>1</c:v>
                </c:pt>
                <c:pt idx="51370">
                  <c:v>1</c:v>
                </c:pt>
                <c:pt idx="51371">
                  <c:v>1</c:v>
                </c:pt>
                <c:pt idx="51372">
                  <c:v>1</c:v>
                </c:pt>
                <c:pt idx="51373">
                  <c:v>1</c:v>
                </c:pt>
                <c:pt idx="51374">
                  <c:v>1</c:v>
                </c:pt>
                <c:pt idx="51375">
                  <c:v>1</c:v>
                </c:pt>
                <c:pt idx="51376">
                  <c:v>1</c:v>
                </c:pt>
                <c:pt idx="51377">
                  <c:v>1</c:v>
                </c:pt>
                <c:pt idx="51378">
                  <c:v>1</c:v>
                </c:pt>
                <c:pt idx="51379">
                  <c:v>1</c:v>
                </c:pt>
                <c:pt idx="51380">
                  <c:v>1</c:v>
                </c:pt>
                <c:pt idx="51381">
                  <c:v>1</c:v>
                </c:pt>
                <c:pt idx="51382">
                  <c:v>1</c:v>
                </c:pt>
                <c:pt idx="51383">
                  <c:v>1</c:v>
                </c:pt>
                <c:pt idx="51384">
                  <c:v>1</c:v>
                </c:pt>
                <c:pt idx="51385">
                  <c:v>1</c:v>
                </c:pt>
                <c:pt idx="51386">
                  <c:v>1</c:v>
                </c:pt>
                <c:pt idx="51387">
                  <c:v>1</c:v>
                </c:pt>
                <c:pt idx="51388">
                  <c:v>1</c:v>
                </c:pt>
                <c:pt idx="51389">
                  <c:v>1</c:v>
                </c:pt>
                <c:pt idx="51390">
                  <c:v>1</c:v>
                </c:pt>
                <c:pt idx="51391">
                  <c:v>1</c:v>
                </c:pt>
                <c:pt idx="51392">
                  <c:v>1</c:v>
                </c:pt>
                <c:pt idx="51393">
                  <c:v>1</c:v>
                </c:pt>
                <c:pt idx="51394">
                  <c:v>1</c:v>
                </c:pt>
                <c:pt idx="51395">
                  <c:v>1</c:v>
                </c:pt>
                <c:pt idx="51396">
                  <c:v>1</c:v>
                </c:pt>
                <c:pt idx="51397">
                  <c:v>1</c:v>
                </c:pt>
                <c:pt idx="51398">
                  <c:v>1</c:v>
                </c:pt>
                <c:pt idx="51399">
                  <c:v>1</c:v>
                </c:pt>
                <c:pt idx="51400">
                  <c:v>1</c:v>
                </c:pt>
                <c:pt idx="51401">
                  <c:v>1</c:v>
                </c:pt>
                <c:pt idx="51402">
                  <c:v>1</c:v>
                </c:pt>
                <c:pt idx="51403">
                  <c:v>1</c:v>
                </c:pt>
                <c:pt idx="51404">
                  <c:v>1</c:v>
                </c:pt>
                <c:pt idx="51405">
                  <c:v>1</c:v>
                </c:pt>
                <c:pt idx="51406">
                  <c:v>1</c:v>
                </c:pt>
                <c:pt idx="51407">
                  <c:v>1</c:v>
                </c:pt>
                <c:pt idx="51408">
                  <c:v>1</c:v>
                </c:pt>
                <c:pt idx="51409">
                  <c:v>1</c:v>
                </c:pt>
                <c:pt idx="51410">
                  <c:v>1</c:v>
                </c:pt>
                <c:pt idx="51411">
                  <c:v>1</c:v>
                </c:pt>
                <c:pt idx="51412">
                  <c:v>1</c:v>
                </c:pt>
                <c:pt idx="51413">
                  <c:v>1</c:v>
                </c:pt>
                <c:pt idx="51414">
                  <c:v>1</c:v>
                </c:pt>
                <c:pt idx="51415">
                  <c:v>1</c:v>
                </c:pt>
                <c:pt idx="51416">
                  <c:v>1</c:v>
                </c:pt>
                <c:pt idx="51417">
                  <c:v>1</c:v>
                </c:pt>
                <c:pt idx="51418">
                  <c:v>1</c:v>
                </c:pt>
                <c:pt idx="51419">
                  <c:v>1</c:v>
                </c:pt>
                <c:pt idx="51420">
                  <c:v>1</c:v>
                </c:pt>
                <c:pt idx="51421">
                  <c:v>1</c:v>
                </c:pt>
                <c:pt idx="51422">
                  <c:v>1</c:v>
                </c:pt>
                <c:pt idx="51423">
                  <c:v>1</c:v>
                </c:pt>
                <c:pt idx="51424">
                  <c:v>1</c:v>
                </c:pt>
                <c:pt idx="51425">
                  <c:v>1</c:v>
                </c:pt>
                <c:pt idx="51426">
                  <c:v>1</c:v>
                </c:pt>
                <c:pt idx="51427">
                  <c:v>1</c:v>
                </c:pt>
                <c:pt idx="51428">
                  <c:v>1</c:v>
                </c:pt>
                <c:pt idx="51429">
                  <c:v>1</c:v>
                </c:pt>
                <c:pt idx="51430">
                  <c:v>1</c:v>
                </c:pt>
                <c:pt idx="51431">
                  <c:v>1</c:v>
                </c:pt>
                <c:pt idx="51432">
                  <c:v>1</c:v>
                </c:pt>
                <c:pt idx="51433">
                  <c:v>1</c:v>
                </c:pt>
                <c:pt idx="51434">
                  <c:v>1</c:v>
                </c:pt>
                <c:pt idx="51435">
                  <c:v>1</c:v>
                </c:pt>
                <c:pt idx="51436">
                  <c:v>1</c:v>
                </c:pt>
                <c:pt idx="51437">
                  <c:v>1</c:v>
                </c:pt>
                <c:pt idx="51438">
                  <c:v>1</c:v>
                </c:pt>
                <c:pt idx="51439">
                  <c:v>1</c:v>
                </c:pt>
                <c:pt idx="51440">
                  <c:v>1</c:v>
                </c:pt>
                <c:pt idx="51441">
                  <c:v>1</c:v>
                </c:pt>
                <c:pt idx="51442">
                  <c:v>1</c:v>
                </c:pt>
                <c:pt idx="51443">
                  <c:v>1</c:v>
                </c:pt>
                <c:pt idx="51444">
                  <c:v>1</c:v>
                </c:pt>
                <c:pt idx="51445">
                  <c:v>1</c:v>
                </c:pt>
                <c:pt idx="51446">
                  <c:v>1</c:v>
                </c:pt>
                <c:pt idx="51447">
                  <c:v>1</c:v>
                </c:pt>
                <c:pt idx="51448">
                  <c:v>1</c:v>
                </c:pt>
                <c:pt idx="51449">
                  <c:v>1</c:v>
                </c:pt>
                <c:pt idx="51450">
                  <c:v>1</c:v>
                </c:pt>
                <c:pt idx="51451">
                  <c:v>1</c:v>
                </c:pt>
                <c:pt idx="51452">
                  <c:v>1</c:v>
                </c:pt>
                <c:pt idx="51453">
                  <c:v>1</c:v>
                </c:pt>
                <c:pt idx="51454">
                  <c:v>1</c:v>
                </c:pt>
                <c:pt idx="51455">
                  <c:v>1</c:v>
                </c:pt>
                <c:pt idx="51456">
                  <c:v>1</c:v>
                </c:pt>
                <c:pt idx="51457">
                  <c:v>1</c:v>
                </c:pt>
                <c:pt idx="51458">
                  <c:v>1</c:v>
                </c:pt>
                <c:pt idx="51459">
                  <c:v>1</c:v>
                </c:pt>
                <c:pt idx="51460">
                  <c:v>1</c:v>
                </c:pt>
                <c:pt idx="51461">
                  <c:v>1</c:v>
                </c:pt>
                <c:pt idx="51462">
                  <c:v>1</c:v>
                </c:pt>
                <c:pt idx="51463">
                  <c:v>1</c:v>
                </c:pt>
                <c:pt idx="51464">
                  <c:v>1</c:v>
                </c:pt>
                <c:pt idx="51465">
                  <c:v>1</c:v>
                </c:pt>
                <c:pt idx="51466">
                  <c:v>1</c:v>
                </c:pt>
                <c:pt idx="51467">
                  <c:v>1</c:v>
                </c:pt>
                <c:pt idx="51468">
                  <c:v>1</c:v>
                </c:pt>
                <c:pt idx="51469">
                  <c:v>1</c:v>
                </c:pt>
                <c:pt idx="51470">
                  <c:v>1</c:v>
                </c:pt>
                <c:pt idx="51471">
                  <c:v>1</c:v>
                </c:pt>
                <c:pt idx="51472">
                  <c:v>1</c:v>
                </c:pt>
                <c:pt idx="51473">
                  <c:v>1</c:v>
                </c:pt>
                <c:pt idx="51474">
                  <c:v>1</c:v>
                </c:pt>
                <c:pt idx="51475">
                  <c:v>1</c:v>
                </c:pt>
                <c:pt idx="51476">
                  <c:v>1</c:v>
                </c:pt>
                <c:pt idx="51477">
                  <c:v>1</c:v>
                </c:pt>
                <c:pt idx="51478">
                  <c:v>1</c:v>
                </c:pt>
                <c:pt idx="51479">
                  <c:v>1</c:v>
                </c:pt>
                <c:pt idx="51480">
                  <c:v>1</c:v>
                </c:pt>
                <c:pt idx="51481">
                  <c:v>1</c:v>
                </c:pt>
                <c:pt idx="51482">
                  <c:v>1</c:v>
                </c:pt>
                <c:pt idx="51483">
                  <c:v>1</c:v>
                </c:pt>
                <c:pt idx="51484">
                  <c:v>1</c:v>
                </c:pt>
                <c:pt idx="51485">
                  <c:v>1</c:v>
                </c:pt>
                <c:pt idx="51486">
                  <c:v>1</c:v>
                </c:pt>
                <c:pt idx="51487">
                  <c:v>1</c:v>
                </c:pt>
                <c:pt idx="51488">
                  <c:v>1</c:v>
                </c:pt>
                <c:pt idx="51489">
                  <c:v>1</c:v>
                </c:pt>
                <c:pt idx="51490">
                  <c:v>1</c:v>
                </c:pt>
                <c:pt idx="51491">
                  <c:v>1</c:v>
                </c:pt>
                <c:pt idx="51492">
                  <c:v>1</c:v>
                </c:pt>
                <c:pt idx="51493">
                  <c:v>1</c:v>
                </c:pt>
                <c:pt idx="51494">
                  <c:v>1</c:v>
                </c:pt>
                <c:pt idx="51495">
                  <c:v>1</c:v>
                </c:pt>
                <c:pt idx="51496">
                  <c:v>1</c:v>
                </c:pt>
                <c:pt idx="51497">
                  <c:v>1</c:v>
                </c:pt>
                <c:pt idx="51498">
                  <c:v>1</c:v>
                </c:pt>
                <c:pt idx="51499">
                  <c:v>1</c:v>
                </c:pt>
                <c:pt idx="51500">
                  <c:v>1</c:v>
                </c:pt>
                <c:pt idx="51501">
                  <c:v>1</c:v>
                </c:pt>
                <c:pt idx="51502">
                  <c:v>1</c:v>
                </c:pt>
                <c:pt idx="51503">
                  <c:v>1</c:v>
                </c:pt>
                <c:pt idx="51504">
                  <c:v>1</c:v>
                </c:pt>
                <c:pt idx="51505">
                  <c:v>1</c:v>
                </c:pt>
                <c:pt idx="51506">
                  <c:v>1</c:v>
                </c:pt>
                <c:pt idx="51507">
                  <c:v>1</c:v>
                </c:pt>
                <c:pt idx="51508">
                  <c:v>1</c:v>
                </c:pt>
                <c:pt idx="51509">
                  <c:v>1</c:v>
                </c:pt>
                <c:pt idx="51510">
                  <c:v>1</c:v>
                </c:pt>
                <c:pt idx="51511">
                  <c:v>1</c:v>
                </c:pt>
                <c:pt idx="51512">
                  <c:v>1</c:v>
                </c:pt>
                <c:pt idx="51513">
                  <c:v>1</c:v>
                </c:pt>
                <c:pt idx="51514">
                  <c:v>1</c:v>
                </c:pt>
                <c:pt idx="51515">
                  <c:v>1</c:v>
                </c:pt>
                <c:pt idx="51516">
                  <c:v>1</c:v>
                </c:pt>
                <c:pt idx="51517">
                  <c:v>1</c:v>
                </c:pt>
                <c:pt idx="51518">
                  <c:v>1</c:v>
                </c:pt>
                <c:pt idx="51519">
                  <c:v>1</c:v>
                </c:pt>
                <c:pt idx="51520">
                  <c:v>1</c:v>
                </c:pt>
                <c:pt idx="51521">
                  <c:v>1</c:v>
                </c:pt>
                <c:pt idx="51522">
                  <c:v>1</c:v>
                </c:pt>
                <c:pt idx="51523">
                  <c:v>1</c:v>
                </c:pt>
                <c:pt idx="51524">
                  <c:v>1</c:v>
                </c:pt>
                <c:pt idx="51525">
                  <c:v>1</c:v>
                </c:pt>
                <c:pt idx="51526">
                  <c:v>1</c:v>
                </c:pt>
                <c:pt idx="51527">
                  <c:v>1</c:v>
                </c:pt>
                <c:pt idx="51528">
                  <c:v>1</c:v>
                </c:pt>
                <c:pt idx="51529">
                  <c:v>1</c:v>
                </c:pt>
                <c:pt idx="51530">
                  <c:v>1</c:v>
                </c:pt>
                <c:pt idx="51531">
                  <c:v>1</c:v>
                </c:pt>
                <c:pt idx="51532">
                  <c:v>1</c:v>
                </c:pt>
                <c:pt idx="51533">
                  <c:v>1</c:v>
                </c:pt>
                <c:pt idx="51534">
                  <c:v>1</c:v>
                </c:pt>
                <c:pt idx="51535">
                  <c:v>1</c:v>
                </c:pt>
                <c:pt idx="51536">
                  <c:v>1</c:v>
                </c:pt>
                <c:pt idx="51537">
                  <c:v>1</c:v>
                </c:pt>
                <c:pt idx="51538">
                  <c:v>1</c:v>
                </c:pt>
                <c:pt idx="51539">
                  <c:v>1</c:v>
                </c:pt>
                <c:pt idx="51540">
                  <c:v>1</c:v>
                </c:pt>
                <c:pt idx="51541">
                  <c:v>1</c:v>
                </c:pt>
                <c:pt idx="51542">
                  <c:v>1</c:v>
                </c:pt>
                <c:pt idx="51543">
                  <c:v>1</c:v>
                </c:pt>
                <c:pt idx="51544">
                  <c:v>1</c:v>
                </c:pt>
                <c:pt idx="51545">
                  <c:v>1</c:v>
                </c:pt>
                <c:pt idx="51546">
                  <c:v>1</c:v>
                </c:pt>
                <c:pt idx="51547">
                  <c:v>1</c:v>
                </c:pt>
                <c:pt idx="51548">
                  <c:v>1</c:v>
                </c:pt>
                <c:pt idx="51549">
                  <c:v>1</c:v>
                </c:pt>
                <c:pt idx="51550">
                  <c:v>1</c:v>
                </c:pt>
                <c:pt idx="51551">
                  <c:v>1</c:v>
                </c:pt>
                <c:pt idx="51552">
                  <c:v>1</c:v>
                </c:pt>
                <c:pt idx="51553">
                  <c:v>1</c:v>
                </c:pt>
                <c:pt idx="51554">
                  <c:v>1</c:v>
                </c:pt>
                <c:pt idx="51555">
                  <c:v>1</c:v>
                </c:pt>
                <c:pt idx="51556">
                  <c:v>1</c:v>
                </c:pt>
                <c:pt idx="51557">
                  <c:v>1</c:v>
                </c:pt>
                <c:pt idx="51558">
                  <c:v>1</c:v>
                </c:pt>
                <c:pt idx="51559">
                  <c:v>1</c:v>
                </c:pt>
                <c:pt idx="51560">
                  <c:v>1</c:v>
                </c:pt>
                <c:pt idx="51561">
                  <c:v>1</c:v>
                </c:pt>
                <c:pt idx="51562">
                  <c:v>1</c:v>
                </c:pt>
                <c:pt idx="51563">
                  <c:v>1</c:v>
                </c:pt>
                <c:pt idx="51564">
                  <c:v>1</c:v>
                </c:pt>
                <c:pt idx="51565">
                  <c:v>1</c:v>
                </c:pt>
                <c:pt idx="51566">
                  <c:v>1</c:v>
                </c:pt>
                <c:pt idx="51567">
                  <c:v>1</c:v>
                </c:pt>
                <c:pt idx="51568">
                  <c:v>1</c:v>
                </c:pt>
                <c:pt idx="51569">
                  <c:v>1</c:v>
                </c:pt>
                <c:pt idx="51570">
                  <c:v>1</c:v>
                </c:pt>
                <c:pt idx="51571">
                  <c:v>1</c:v>
                </c:pt>
                <c:pt idx="51572">
                  <c:v>1</c:v>
                </c:pt>
                <c:pt idx="51573">
                  <c:v>1</c:v>
                </c:pt>
                <c:pt idx="51574">
                  <c:v>1</c:v>
                </c:pt>
                <c:pt idx="51575">
                  <c:v>1</c:v>
                </c:pt>
                <c:pt idx="51576">
                  <c:v>1</c:v>
                </c:pt>
                <c:pt idx="51577">
                  <c:v>1</c:v>
                </c:pt>
                <c:pt idx="51578">
                  <c:v>1</c:v>
                </c:pt>
                <c:pt idx="51579">
                  <c:v>1</c:v>
                </c:pt>
                <c:pt idx="51580">
                  <c:v>1</c:v>
                </c:pt>
                <c:pt idx="51581">
                  <c:v>1</c:v>
                </c:pt>
                <c:pt idx="51582">
                  <c:v>1</c:v>
                </c:pt>
                <c:pt idx="51583">
                  <c:v>1</c:v>
                </c:pt>
                <c:pt idx="51584">
                  <c:v>1</c:v>
                </c:pt>
                <c:pt idx="51585">
                  <c:v>1</c:v>
                </c:pt>
                <c:pt idx="51586">
                  <c:v>1</c:v>
                </c:pt>
                <c:pt idx="51587">
                  <c:v>1</c:v>
                </c:pt>
                <c:pt idx="51588">
                  <c:v>1</c:v>
                </c:pt>
                <c:pt idx="51589">
                  <c:v>1</c:v>
                </c:pt>
                <c:pt idx="51590">
                  <c:v>1</c:v>
                </c:pt>
                <c:pt idx="51591">
                  <c:v>1</c:v>
                </c:pt>
                <c:pt idx="51592">
                  <c:v>1</c:v>
                </c:pt>
                <c:pt idx="51593">
                  <c:v>1</c:v>
                </c:pt>
                <c:pt idx="51594">
                  <c:v>1</c:v>
                </c:pt>
                <c:pt idx="51595">
                  <c:v>1</c:v>
                </c:pt>
                <c:pt idx="51596">
                  <c:v>1</c:v>
                </c:pt>
                <c:pt idx="51597">
                  <c:v>1</c:v>
                </c:pt>
                <c:pt idx="51598">
                  <c:v>1</c:v>
                </c:pt>
                <c:pt idx="51599">
                  <c:v>1</c:v>
                </c:pt>
                <c:pt idx="51600">
                  <c:v>1</c:v>
                </c:pt>
                <c:pt idx="51601">
                  <c:v>1</c:v>
                </c:pt>
                <c:pt idx="51602">
                  <c:v>1</c:v>
                </c:pt>
                <c:pt idx="51603">
                  <c:v>1</c:v>
                </c:pt>
                <c:pt idx="51604">
                  <c:v>1</c:v>
                </c:pt>
                <c:pt idx="51605">
                  <c:v>1</c:v>
                </c:pt>
                <c:pt idx="51606">
                  <c:v>1</c:v>
                </c:pt>
                <c:pt idx="51607">
                  <c:v>1</c:v>
                </c:pt>
                <c:pt idx="51608">
                  <c:v>1</c:v>
                </c:pt>
                <c:pt idx="51609">
                  <c:v>1</c:v>
                </c:pt>
                <c:pt idx="51610">
                  <c:v>1</c:v>
                </c:pt>
                <c:pt idx="51611">
                  <c:v>1</c:v>
                </c:pt>
                <c:pt idx="51612">
                  <c:v>1</c:v>
                </c:pt>
                <c:pt idx="51613">
                  <c:v>1</c:v>
                </c:pt>
                <c:pt idx="51614">
                  <c:v>0.14285714299999999</c:v>
                </c:pt>
                <c:pt idx="51615">
                  <c:v>1</c:v>
                </c:pt>
                <c:pt idx="51616">
                  <c:v>1</c:v>
                </c:pt>
                <c:pt idx="51617">
                  <c:v>1</c:v>
                </c:pt>
                <c:pt idx="51618">
                  <c:v>1</c:v>
                </c:pt>
                <c:pt idx="51619">
                  <c:v>1</c:v>
                </c:pt>
                <c:pt idx="51620">
                  <c:v>1</c:v>
                </c:pt>
                <c:pt idx="51621">
                  <c:v>1</c:v>
                </c:pt>
                <c:pt idx="51622">
                  <c:v>1</c:v>
                </c:pt>
                <c:pt idx="51623">
                  <c:v>1</c:v>
                </c:pt>
                <c:pt idx="51624">
                  <c:v>1</c:v>
                </c:pt>
                <c:pt idx="51625">
                  <c:v>1</c:v>
                </c:pt>
                <c:pt idx="51626">
                  <c:v>1</c:v>
                </c:pt>
                <c:pt idx="51627">
                  <c:v>1</c:v>
                </c:pt>
                <c:pt idx="51628">
                  <c:v>1</c:v>
                </c:pt>
                <c:pt idx="51629">
                  <c:v>1</c:v>
                </c:pt>
                <c:pt idx="51630">
                  <c:v>1</c:v>
                </c:pt>
                <c:pt idx="51631">
                  <c:v>1</c:v>
                </c:pt>
                <c:pt idx="51632">
                  <c:v>1</c:v>
                </c:pt>
                <c:pt idx="51633">
                  <c:v>1</c:v>
                </c:pt>
                <c:pt idx="51634">
                  <c:v>1</c:v>
                </c:pt>
                <c:pt idx="51635">
                  <c:v>1</c:v>
                </c:pt>
                <c:pt idx="51636">
                  <c:v>1</c:v>
                </c:pt>
                <c:pt idx="51637">
                  <c:v>1</c:v>
                </c:pt>
                <c:pt idx="51638">
                  <c:v>1</c:v>
                </c:pt>
                <c:pt idx="51639">
                  <c:v>1</c:v>
                </c:pt>
                <c:pt idx="51640">
                  <c:v>1</c:v>
                </c:pt>
                <c:pt idx="51641">
                  <c:v>1</c:v>
                </c:pt>
                <c:pt idx="51642">
                  <c:v>1</c:v>
                </c:pt>
                <c:pt idx="51643">
                  <c:v>1</c:v>
                </c:pt>
                <c:pt idx="51644">
                  <c:v>1</c:v>
                </c:pt>
                <c:pt idx="51645">
                  <c:v>1</c:v>
                </c:pt>
                <c:pt idx="51646">
                  <c:v>1</c:v>
                </c:pt>
                <c:pt idx="51647">
                  <c:v>1</c:v>
                </c:pt>
                <c:pt idx="51648">
                  <c:v>1</c:v>
                </c:pt>
                <c:pt idx="51649">
                  <c:v>1</c:v>
                </c:pt>
                <c:pt idx="51650">
                  <c:v>1</c:v>
                </c:pt>
                <c:pt idx="51651">
                  <c:v>1</c:v>
                </c:pt>
                <c:pt idx="51652">
                  <c:v>1</c:v>
                </c:pt>
                <c:pt idx="51653">
                  <c:v>1</c:v>
                </c:pt>
                <c:pt idx="51654">
                  <c:v>1</c:v>
                </c:pt>
                <c:pt idx="51655">
                  <c:v>1</c:v>
                </c:pt>
                <c:pt idx="51656">
                  <c:v>1</c:v>
                </c:pt>
                <c:pt idx="51657">
                  <c:v>1</c:v>
                </c:pt>
                <c:pt idx="51658">
                  <c:v>1</c:v>
                </c:pt>
                <c:pt idx="51659">
                  <c:v>1</c:v>
                </c:pt>
                <c:pt idx="51660">
                  <c:v>1</c:v>
                </c:pt>
                <c:pt idx="51661">
                  <c:v>1</c:v>
                </c:pt>
                <c:pt idx="51662">
                  <c:v>1</c:v>
                </c:pt>
                <c:pt idx="51663">
                  <c:v>1</c:v>
                </c:pt>
                <c:pt idx="51664">
                  <c:v>1</c:v>
                </c:pt>
                <c:pt idx="51665">
                  <c:v>1</c:v>
                </c:pt>
                <c:pt idx="51666">
                  <c:v>1</c:v>
                </c:pt>
                <c:pt idx="51667">
                  <c:v>1</c:v>
                </c:pt>
                <c:pt idx="51668">
                  <c:v>1</c:v>
                </c:pt>
                <c:pt idx="51669">
                  <c:v>1</c:v>
                </c:pt>
                <c:pt idx="51670">
                  <c:v>1</c:v>
                </c:pt>
                <c:pt idx="51671">
                  <c:v>1</c:v>
                </c:pt>
                <c:pt idx="51672">
                  <c:v>1</c:v>
                </c:pt>
                <c:pt idx="51673">
                  <c:v>1</c:v>
                </c:pt>
                <c:pt idx="51674">
                  <c:v>1</c:v>
                </c:pt>
                <c:pt idx="51675">
                  <c:v>1</c:v>
                </c:pt>
                <c:pt idx="51676">
                  <c:v>1</c:v>
                </c:pt>
                <c:pt idx="51677">
                  <c:v>1</c:v>
                </c:pt>
                <c:pt idx="51678">
                  <c:v>1</c:v>
                </c:pt>
                <c:pt idx="51679">
                  <c:v>1</c:v>
                </c:pt>
                <c:pt idx="51680">
                  <c:v>1</c:v>
                </c:pt>
                <c:pt idx="51681">
                  <c:v>1</c:v>
                </c:pt>
                <c:pt idx="51682">
                  <c:v>1</c:v>
                </c:pt>
                <c:pt idx="51683">
                  <c:v>1</c:v>
                </c:pt>
                <c:pt idx="51684">
                  <c:v>1</c:v>
                </c:pt>
                <c:pt idx="51685">
                  <c:v>1</c:v>
                </c:pt>
                <c:pt idx="51686">
                  <c:v>1</c:v>
                </c:pt>
                <c:pt idx="51687">
                  <c:v>1</c:v>
                </c:pt>
                <c:pt idx="51688">
                  <c:v>1</c:v>
                </c:pt>
                <c:pt idx="51689">
                  <c:v>1</c:v>
                </c:pt>
                <c:pt idx="51690">
                  <c:v>1</c:v>
                </c:pt>
                <c:pt idx="51691">
                  <c:v>1</c:v>
                </c:pt>
                <c:pt idx="51692">
                  <c:v>1</c:v>
                </c:pt>
                <c:pt idx="51693">
                  <c:v>1</c:v>
                </c:pt>
                <c:pt idx="51694">
                  <c:v>1</c:v>
                </c:pt>
                <c:pt idx="51695">
                  <c:v>1</c:v>
                </c:pt>
                <c:pt idx="51696">
                  <c:v>1</c:v>
                </c:pt>
                <c:pt idx="51697">
                  <c:v>1</c:v>
                </c:pt>
                <c:pt idx="51698">
                  <c:v>1</c:v>
                </c:pt>
                <c:pt idx="51699">
                  <c:v>1</c:v>
                </c:pt>
                <c:pt idx="51700">
                  <c:v>1</c:v>
                </c:pt>
                <c:pt idx="51701">
                  <c:v>1</c:v>
                </c:pt>
                <c:pt idx="51702">
                  <c:v>1</c:v>
                </c:pt>
                <c:pt idx="51703">
                  <c:v>1</c:v>
                </c:pt>
                <c:pt idx="51704">
                  <c:v>1</c:v>
                </c:pt>
                <c:pt idx="51705">
                  <c:v>1</c:v>
                </c:pt>
                <c:pt idx="51706">
                  <c:v>1</c:v>
                </c:pt>
                <c:pt idx="51707">
                  <c:v>1</c:v>
                </c:pt>
                <c:pt idx="51708">
                  <c:v>1</c:v>
                </c:pt>
                <c:pt idx="51709">
                  <c:v>1</c:v>
                </c:pt>
                <c:pt idx="51710">
                  <c:v>1</c:v>
                </c:pt>
                <c:pt idx="51711">
                  <c:v>1</c:v>
                </c:pt>
                <c:pt idx="51712">
                  <c:v>1</c:v>
                </c:pt>
                <c:pt idx="51713">
                  <c:v>1</c:v>
                </c:pt>
                <c:pt idx="51714">
                  <c:v>1</c:v>
                </c:pt>
                <c:pt idx="51715">
                  <c:v>1</c:v>
                </c:pt>
                <c:pt idx="51716">
                  <c:v>1</c:v>
                </c:pt>
                <c:pt idx="51717">
                  <c:v>1</c:v>
                </c:pt>
                <c:pt idx="51718">
                  <c:v>1</c:v>
                </c:pt>
                <c:pt idx="51719">
                  <c:v>1</c:v>
                </c:pt>
                <c:pt idx="51720">
                  <c:v>1</c:v>
                </c:pt>
                <c:pt idx="51721">
                  <c:v>0.571428571</c:v>
                </c:pt>
                <c:pt idx="51722">
                  <c:v>1</c:v>
                </c:pt>
                <c:pt idx="51723">
                  <c:v>1</c:v>
                </c:pt>
                <c:pt idx="51724">
                  <c:v>1</c:v>
                </c:pt>
                <c:pt idx="51725">
                  <c:v>1</c:v>
                </c:pt>
                <c:pt idx="51726">
                  <c:v>1</c:v>
                </c:pt>
                <c:pt idx="51727">
                  <c:v>1</c:v>
                </c:pt>
                <c:pt idx="51728">
                  <c:v>1</c:v>
                </c:pt>
                <c:pt idx="51729">
                  <c:v>1</c:v>
                </c:pt>
                <c:pt idx="51730">
                  <c:v>1</c:v>
                </c:pt>
                <c:pt idx="51731">
                  <c:v>1</c:v>
                </c:pt>
                <c:pt idx="51732">
                  <c:v>1</c:v>
                </c:pt>
                <c:pt idx="51733">
                  <c:v>1</c:v>
                </c:pt>
                <c:pt idx="51734">
                  <c:v>1</c:v>
                </c:pt>
                <c:pt idx="51735">
                  <c:v>1</c:v>
                </c:pt>
                <c:pt idx="51736">
                  <c:v>1</c:v>
                </c:pt>
                <c:pt idx="51737">
                  <c:v>1</c:v>
                </c:pt>
                <c:pt idx="51738">
                  <c:v>1</c:v>
                </c:pt>
                <c:pt idx="51739">
                  <c:v>1</c:v>
                </c:pt>
                <c:pt idx="51740">
                  <c:v>1</c:v>
                </c:pt>
                <c:pt idx="51741">
                  <c:v>1</c:v>
                </c:pt>
                <c:pt idx="51742">
                  <c:v>1</c:v>
                </c:pt>
                <c:pt idx="51743">
                  <c:v>1</c:v>
                </c:pt>
                <c:pt idx="51744">
                  <c:v>1</c:v>
                </c:pt>
                <c:pt idx="51745">
                  <c:v>1</c:v>
                </c:pt>
                <c:pt idx="51746">
                  <c:v>1</c:v>
                </c:pt>
                <c:pt idx="51747">
                  <c:v>1</c:v>
                </c:pt>
                <c:pt idx="51748">
                  <c:v>1</c:v>
                </c:pt>
                <c:pt idx="51749">
                  <c:v>1</c:v>
                </c:pt>
                <c:pt idx="51750">
                  <c:v>1</c:v>
                </c:pt>
                <c:pt idx="51751">
                  <c:v>1</c:v>
                </c:pt>
                <c:pt idx="51752">
                  <c:v>1</c:v>
                </c:pt>
                <c:pt idx="51753">
                  <c:v>1</c:v>
                </c:pt>
                <c:pt idx="51754">
                  <c:v>1</c:v>
                </c:pt>
                <c:pt idx="51755">
                  <c:v>1</c:v>
                </c:pt>
                <c:pt idx="51756">
                  <c:v>1</c:v>
                </c:pt>
                <c:pt idx="51757">
                  <c:v>1</c:v>
                </c:pt>
                <c:pt idx="51758">
                  <c:v>1</c:v>
                </c:pt>
                <c:pt idx="51759">
                  <c:v>1</c:v>
                </c:pt>
                <c:pt idx="51760">
                  <c:v>1</c:v>
                </c:pt>
                <c:pt idx="51761">
                  <c:v>1</c:v>
                </c:pt>
                <c:pt idx="51762">
                  <c:v>1</c:v>
                </c:pt>
                <c:pt idx="51763">
                  <c:v>1</c:v>
                </c:pt>
                <c:pt idx="51764">
                  <c:v>1</c:v>
                </c:pt>
                <c:pt idx="51765">
                  <c:v>1</c:v>
                </c:pt>
                <c:pt idx="51766">
                  <c:v>1</c:v>
                </c:pt>
                <c:pt idx="51767">
                  <c:v>0.85714285700000004</c:v>
                </c:pt>
                <c:pt idx="51768">
                  <c:v>1</c:v>
                </c:pt>
                <c:pt idx="51769">
                  <c:v>1</c:v>
                </c:pt>
                <c:pt idx="51770">
                  <c:v>1</c:v>
                </c:pt>
                <c:pt idx="51771">
                  <c:v>1</c:v>
                </c:pt>
                <c:pt idx="51772">
                  <c:v>1</c:v>
                </c:pt>
                <c:pt idx="51773">
                  <c:v>1</c:v>
                </c:pt>
                <c:pt idx="51774">
                  <c:v>1</c:v>
                </c:pt>
                <c:pt idx="51775">
                  <c:v>1</c:v>
                </c:pt>
                <c:pt idx="51776">
                  <c:v>1</c:v>
                </c:pt>
                <c:pt idx="51777">
                  <c:v>1</c:v>
                </c:pt>
                <c:pt idx="51778">
                  <c:v>1</c:v>
                </c:pt>
                <c:pt idx="51779">
                  <c:v>1</c:v>
                </c:pt>
                <c:pt idx="51780">
                  <c:v>1</c:v>
                </c:pt>
                <c:pt idx="51781">
                  <c:v>1</c:v>
                </c:pt>
                <c:pt idx="51782">
                  <c:v>1</c:v>
                </c:pt>
                <c:pt idx="51783">
                  <c:v>1</c:v>
                </c:pt>
                <c:pt idx="51784">
                  <c:v>1</c:v>
                </c:pt>
                <c:pt idx="51785">
                  <c:v>1</c:v>
                </c:pt>
                <c:pt idx="51786">
                  <c:v>1</c:v>
                </c:pt>
                <c:pt idx="51787">
                  <c:v>1</c:v>
                </c:pt>
                <c:pt idx="51788">
                  <c:v>1</c:v>
                </c:pt>
                <c:pt idx="51789">
                  <c:v>1</c:v>
                </c:pt>
                <c:pt idx="51790">
                  <c:v>0.28571428599999998</c:v>
                </c:pt>
                <c:pt idx="51791">
                  <c:v>1</c:v>
                </c:pt>
                <c:pt idx="51792">
                  <c:v>1</c:v>
                </c:pt>
                <c:pt idx="51793">
                  <c:v>1</c:v>
                </c:pt>
                <c:pt idx="51794">
                  <c:v>1</c:v>
                </c:pt>
                <c:pt idx="51795">
                  <c:v>1</c:v>
                </c:pt>
                <c:pt idx="51796">
                  <c:v>1</c:v>
                </c:pt>
                <c:pt idx="51797">
                  <c:v>1</c:v>
                </c:pt>
                <c:pt idx="51798">
                  <c:v>1</c:v>
                </c:pt>
                <c:pt idx="51799">
                  <c:v>1</c:v>
                </c:pt>
                <c:pt idx="51800">
                  <c:v>1</c:v>
                </c:pt>
                <c:pt idx="51801">
                  <c:v>1</c:v>
                </c:pt>
                <c:pt idx="51802">
                  <c:v>1</c:v>
                </c:pt>
                <c:pt idx="51803">
                  <c:v>1</c:v>
                </c:pt>
                <c:pt idx="51804">
                  <c:v>1</c:v>
                </c:pt>
                <c:pt idx="51805">
                  <c:v>1</c:v>
                </c:pt>
                <c:pt idx="51806">
                  <c:v>1</c:v>
                </c:pt>
                <c:pt idx="51807">
                  <c:v>1</c:v>
                </c:pt>
                <c:pt idx="51808">
                  <c:v>1</c:v>
                </c:pt>
                <c:pt idx="51809">
                  <c:v>1</c:v>
                </c:pt>
                <c:pt idx="51810">
                  <c:v>1</c:v>
                </c:pt>
                <c:pt idx="51811">
                  <c:v>1</c:v>
                </c:pt>
                <c:pt idx="51812">
                  <c:v>1</c:v>
                </c:pt>
                <c:pt idx="51813">
                  <c:v>1</c:v>
                </c:pt>
                <c:pt idx="51814">
                  <c:v>1</c:v>
                </c:pt>
                <c:pt idx="51815">
                  <c:v>1</c:v>
                </c:pt>
                <c:pt idx="51816">
                  <c:v>1</c:v>
                </c:pt>
                <c:pt idx="51817">
                  <c:v>1</c:v>
                </c:pt>
                <c:pt idx="51818">
                  <c:v>1</c:v>
                </c:pt>
                <c:pt idx="51819">
                  <c:v>1</c:v>
                </c:pt>
                <c:pt idx="51820">
                  <c:v>1</c:v>
                </c:pt>
                <c:pt idx="51821">
                  <c:v>1</c:v>
                </c:pt>
                <c:pt idx="51822">
                  <c:v>1</c:v>
                </c:pt>
                <c:pt idx="51823">
                  <c:v>1</c:v>
                </c:pt>
                <c:pt idx="51824">
                  <c:v>1</c:v>
                </c:pt>
                <c:pt idx="51825">
                  <c:v>1</c:v>
                </c:pt>
                <c:pt idx="51826">
                  <c:v>1</c:v>
                </c:pt>
                <c:pt idx="51827">
                  <c:v>1</c:v>
                </c:pt>
                <c:pt idx="51828">
                  <c:v>1</c:v>
                </c:pt>
                <c:pt idx="51829">
                  <c:v>1</c:v>
                </c:pt>
                <c:pt idx="51830">
                  <c:v>1</c:v>
                </c:pt>
                <c:pt idx="51831">
                  <c:v>1</c:v>
                </c:pt>
                <c:pt idx="51832">
                  <c:v>1</c:v>
                </c:pt>
                <c:pt idx="51833">
                  <c:v>1</c:v>
                </c:pt>
                <c:pt idx="51834">
                  <c:v>1</c:v>
                </c:pt>
                <c:pt idx="51835">
                  <c:v>1</c:v>
                </c:pt>
                <c:pt idx="51836">
                  <c:v>1</c:v>
                </c:pt>
                <c:pt idx="51837">
                  <c:v>1</c:v>
                </c:pt>
                <c:pt idx="51838">
                  <c:v>1</c:v>
                </c:pt>
                <c:pt idx="51839">
                  <c:v>1</c:v>
                </c:pt>
                <c:pt idx="51840">
                  <c:v>1</c:v>
                </c:pt>
                <c:pt idx="51841">
                  <c:v>1</c:v>
                </c:pt>
                <c:pt idx="51842">
                  <c:v>1</c:v>
                </c:pt>
                <c:pt idx="51843">
                  <c:v>1</c:v>
                </c:pt>
                <c:pt idx="51844">
                  <c:v>1</c:v>
                </c:pt>
                <c:pt idx="51845">
                  <c:v>1</c:v>
                </c:pt>
                <c:pt idx="51846">
                  <c:v>1</c:v>
                </c:pt>
                <c:pt idx="51847">
                  <c:v>1</c:v>
                </c:pt>
                <c:pt idx="51848">
                  <c:v>1</c:v>
                </c:pt>
                <c:pt idx="51849">
                  <c:v>1</c:v>
                </c:pt>
                <c:pt idx="51850">
                  <c:v>1</c:v>
                </c:pt>
                <c:pt idx="51851">
                  <c:v>1</c:v>
                </c:pt>
                <c:pt idx="51852">
                  <c:v>1</c:v>
                </c:pt>
                <c:pt idx="51853">
                  <c:v>1</c:v>
                </c:pt>
                <c:pt idx="51854">
                  <c:v>1</c:v>
                </c:pt>
                <c:pt idx="51855">
                  <c:v>1</c:v>
                </c:pt>
                <c:pt idx="51856">
                  <c:v>1</c:v>
                </c:pt>
                <c:pt idx="51857">
                  <c:v>1</c:v>
                </c:pt>
                <c:pt idx="51858">
                  <c:v>1</c:v>
                </c:pt>
                <c:pt idx="51859">
                  <c:v>1</c:v>
                </c:pt>
                <c:pt idx="51860">
                  <c:v>1</c:v>
                </c:pt>
                <c:pt idx="51861">
                  <c:v>1</c:v>
                </c:pt>
                <c:pt idx="51862">
                  <c:v>1</c:v>
                </c:pt>
                <c:pt idx="51863">
                  <c:v>1</c:v>
                </c:pt>
                <c:pt idx="51864">
                  <c:v>1</c:v>
                </c:pt>
                <c:pt idx="51865">
                  <c:v>1</c:v>
                </c:pt>
                <c:pt idx="51866">
                  <c:v>1</c:v>
                </c:pt>
                <c:pt idx="51867">
                  <c:v>1</c:v>
                </c:pt>
                <c:pt idx="51868">
                  <c:v>1</c:v>
                </c:pt>
                <c:pt idx="51869">
                  <c:v>1</c:v>
                </c:pt>
                <c:pt idx="51870">
                  <c:v>1</c:v>
                </c:pt>
                <c:pt idx="51871">
                  <c:v>1</c:v>
                </c:pt>
                <c:pt idx="51872">
                  <c:v>1</c:v>
                </c:pt>
                <c:pt idx="51873">
                  <c:v>1</c:v>
                </c:pt>
                <c:pt idx="51874">
                  <c:v>1</c:v>
                </c:pt>
                <c:pt idx="51875">
                  <c:v>1</c:v>
                </c:pt>
                <c:pt idx="51876">
                  <c:v>1</c:v>
                </c:pt>
                <c:pt idx="51877">
                  <c:v>1</c:v>
                </c:pt>
                <c:pt idx="51878">
                  <c:v>1</c:v>
                </c:pt>
                <c:pt idx="51879">
                  <c:v>1</c:v>
                </c:pt>
                <c:pt idx="51880">
                  <c:v>1</c:v>
                </c:pt>
                <c:pt idx="51881">
                  <c:v>1</c:v>
                </c:pt>
                <c:pt idx="51882">
                  <c:v>1</c:v>
                </c:pt>
                <c:pt idx="51883">
                  <c:v>1</c:v>
                </c:pt>
                <c:pt idx="51884">
                  <c:v>1</c:v>
                </c:pt>
                <c:pt idx="51885">
                  <c:v>1</c:v>
                </c:pt>
                <c:pt idx="51886">
                  <c:v>1</c:v>
                </c:pt>
                <c:pt idx="51887">
                  <c:v>1</c:v>
                </c:pt>
                <c:pt idx="51888">
                  <c:v>1</c:v>
                </c:pt>
                <c:pt idx="51889">
                  <c:v>1</c:v>
                </c:pt>
                <c:pt idx="51890">
                  <c:v>1</c:v>
                </c:pt>
                <c:pt idx="51891">
                  <c:v>1</c:v>
                </c:pt>
                <c:pt idx="51892">
                  <c:v>1</c:v>
                </c:pt>
                <c:pt idx="51893">
                  <c:v>1</c:v>
                </c:pt>
                <c:pt idx="51894">
                  <c:v>1</c:v>
                </c:pt>
                <c:pt idx="51895">
                  <c:v>1</c:v>
                </c:pt>
                <c:pt idx="51896">
                  <c:v>1</c:v>
                </c:pt>
                <c:pt idx="51897">
                  <c:v>1</c:v>
                </c:pt>
                <c:pt idx="51898">
                  <c:v>1</c:v>
                </c:pt>
                <c:pt idx="51899">
                  <c:v>1</c:v>
                </c:pt>
                <c:pt idx="51900">
                  <c:v>1</c:v>
                </c:pt>
                <c:pt idx="51901">
                  <c:v>1</c:v>
                </c:pt>
                <c:pt idx="51902">
                  <c:v>1</c:v>
                </c:pt>
                <c:pt idx="51903">
                  <c:v>1</c:v>
                </c:pt>
                <c:pt idx="51904">
                  <c:v>1</c:v>
                </c:pt>
                <c:pt idx="51905">
                  <c:v>1</c:v>
                </c:pt>
                <c:pt idx="51906">
                  <c:v>1</c:v>
                </c:pt>
                <c:pt idx="51907">
                  <c:v>1</c:v>
                </c:pt>
                <c:pt idx="51908">
                  <c:v>1</c:v>
                </c:pt>
                <c:pt idx="51909">
                  <c:v>1</c:v>
                </c:pt>
                <c:pt idx="51910">
                  <c:v>1</c:v>
                </c:pt>
                <c:pt idx="51911">
                  <c:v>1</c:v>
                </c:pt>
                <c:pt idx="51912">
                  <c:v>1</c:v>
                </c:pt>
                <c:pt idx="51913">
                  <c:v>1</c:v>
                </c:pt>
                <c:pt idx="51914">
                  <c:v>1</c:v>
                </c:pt>
                <c:pt idx="51915">
                  <c:v>1</c:v>
                </c:pt>
                <c:pt idx="51916">
                  <c:v>1</c:v>
                </c:pt>
                <c:pt idx="51917">
                  <c:v>0.85714285700000004</c:v>
                </c:pt>
                <c:pt idx="51918">
                  <c:v>0.85714285700000004</c:v>
                </c:pt>
                <c:pt idx="51919">
                  <c:v>1</c:v>
                </c:pt>
                <c:pt idx="51920">
                  <c:v>1</c:v>
                </c:pt>
                <c:pt idx="51921">
                  <c:v>1</c:v>
                </c:pt>
                <c:pt idx="51922">
                  <c:v>0.85714285700000004</c:v>
                </c:pt>
                <c:pt idx="51923">
                  <c:v>1</c:v>
                </c:pt>
                <c:pt idx="51924">
                  <c:v>0.85714285700000004</c:v>
                </c:pt>
                <c:pt idx="51925">
                  <c:v>1</c:v>
                </c:pt>
                <c:pt idx="51926">
                  <c:v>0.85714285700000004</c:v>
                </c:pt>
                <c:pt idx="51927">
                  <c:v>1</c:v>
                </c:pt>
                <c:pt idx="51928">
                  <c:v>0.85714285700000004</c:v>
                </c:pt>
                <c:pt idx="51929">
                  <c:v>1</c:v>
                </c:pt>
                <c:pt idx="51930">
                  <c:v>1</c:v>
                </c:pt>
                <c:pt idx="51931">
                  <c:v>1</c:v>
                </c:pt>
                <c:pt idx="51932">
                  <c:v>1</c:v>
                </c:pt>
                <c:pt idx="51933">
                  <c:v>1</c:v>
                </c:pt>
                <c:pt idx="51934">
                  <c:v>0.85714285700000004</c:v>
                </c:pt>
                <c:pt idx="51935">
                  <c:v>1</c:v>
                </c:pt>
                <c:pt idx="51936">
                  <c:v>1</c:v>
                </c:pt>
                <c:pt idx="51937">
                  <c:v>1</c:v>
                </c:pt>
                <c:pt idx="51938">
                  <c:v>1</c:v>
                </c:pt>
                <c:pt idx="51939">
                  <c:v>1</c:v>
                </c:pt>
                <c:pt idx="51940">
                  <c:v>1</c:v>
                </c:pt>
                <c:pt idx="51941">
                  <c:v>0.85714285700000004</c:v>
                </c:pt>
                <c:pt idx="51942">
                  <c:v>1</c:v>
                </c:pt>
                <c:pt idx="51943">
                  <c:v>1</c:v>
                </c:pt>
                <c:pt idx="51944">
                  <c:v>1</c:v>
                </c:pt>
                <c:pt idx="51945">
                  <c:v>1</c:v>
                </c:pt>
                <c:pt idx="51946">
                  <c:v>1</c:v>
                </c:pt>
                <c:pt idx="51947">
                  <c:v>1</c:v>
                </c:pt>
                <c:pt idx="51948">
                  <c:v>1</c:v>
                </c:pt>
                <c:pt idx="51949">
                  <c:v>1</c:v>
                </c:pt>
                <c:pt idx="51950">
                  <c:v>1</c:v>
                </c:pt>
                <c:pt idx="51951">
                  <c:v>1</c:v>
                </c:pt>
                <c:pt idx="51952">
                  <c:v>1</c:v>
                </c:pt>
                <c:pt idx="51953">
                  <c:v>1</c:v>
                </c:pt>
                <c:pt idx="51954">
                  <c:v>1</c:v>
                </c:pt>
                <c:pt idx="51955">
                  <c:v>1</c:v>
                </c:pt>
                <c:pt idx="51956">
                  <c:v>1</c:v>
                </c:pt>
                <c:pt idx="51957">
                  <c:v>1</c:v>
                </c:pt>
                <c:pt idx="51958">
                  <c:v>1</c:v>
                </c:pt>
                <c:pt idx="51959">
                  <c:v>1</c:v>
                </c:pt>
                <c:pt idx="51960">
                  <c:v>1</c:v>
                </c:pt>
                <c:pt idx="51961">
                  <c:v>1</c:v>
                </c:pt>
                <c:pt idx="51962">
                  <c:v>1</c:v>
                </c:pt>
                <c:pt idx="51963">
                  <c:v>0.85714285700000004</c:v>
                </c:pt>
                <c:pt idx="51964">
                  <c:v>1</c:v>
                </c:pt>
                <c:pt idx="51965">
                  <c:v>1</c:v>
                </c:pt>
                <c:pt idx="51966">
                  <c:v>1</c:v>
                </c:pt>
                <c:pt idx="51967">
                  <c:v>1</c:v>
                </c:pt>
                <c:pt idx="51968">
                  <c:v>1</c:v>
                </c:pt>
                <c:pt idx="51969">
                  <c:v>1</c:v>
                </c:pt>
                <c:pt idx="51970">
                  <c:v>1</c:v>
                </c:pt>
                <c:pt idx="51971">
                  <c:v>1</c:v>
                </c:pt>
                <c:pt idx="51972">
                  <c:v>1</c:v>
                </c:pt>
                <c:pt idx="51973">
                  <c:v>1</c:v>
                </c:pt>
                <c:pt idx="51974">
                  <c:v>1</c:v>
                </c:pt>
                <c:pt idx="51975">
                  <c:v>1</c:v>
                </c:pt>
                <c:pt idx="51976">
                  <c:v>1</c:v>
                </c:pt>
                <c:pt idx="51977">
                  <c:v>1</c:v>
                </c:pt>
                <c:pt idx="51978">
                  <c:v>1</c:v>
                </c:pt>
                <c:pt idx="51979">
                  <c:v>1</c:v>
                </c:pt>
                <c:pt idx="51980">
                  <c:v>1</c:v>
                </c:pt>
                <c:pt idx="51981">
                  <c:v>1</c:v>
                </c:pt>
                <c:pt idx="51982">
                  <c:v>1</c:v>
                </c:pt>
                <c:pt idx="51983">
                  <c:v>0.85714285700000004</c:v>
                </c:pt>
                <c:pt idx="51984">
                  <c:v>1</c:v>
                </c:pt>
                <c:pt idx="51985">
                  <c:v>1</c:v>
                </c:pt>
                <c:pt idx="51986">
                  <c:v>1</c:v>
                </c:pt>
                <c:pt idx="51987">
                  <c:v>1</c:v>
                </c:pt>
                <c:pt idx="51988">
                  <c:v>1</c:v>
                </c:pt>
                <c:pt idx="51989">
                  <c:v>1</c:v>
                </c:pt>
                <c:pt idx="51990">
                  <c:v>1</c:v>
                </c:pt>
                <c:pt idx="51991">
                  <c:v>0.85714285700000004</c:v>
                </c:pt>
                <c:pt idx="51992">
                  <c:v>1</c:v>
                </c:pt>
                <c:pt idx="51993">
                  <c:v>1</c:v>
                </c:pt>
                <c:pt idx="51994">
                  <c:v>1</c:v>
                </c:pt>
                <c:pt idx="51995">
                  <c:v>1</c:v>
                </c:pt>
                <c:pt idx="51996">
                  <c:v>1</c:v>
                </c:pt>
                <c:pt idx="51997">
                  <c:v>1</c:v>
                </c:pt>
                <c:pt idx="51998">
                  <c:v>1</c:v>
                </c:pt>
                <c:pt idx="51999">
                  <c:v>1</c:v>
                </c:pt>
                <c:pt idx="52000">
                  <c:v>1</c:v>
                </c:pt>
                <c:pt idx="52001">
                  <c:v>0.85714285700000004</c:v>
                </c:pt>
                <c:pt idx="52002">
                  <c:v>1</c:v>
                </c:pt>
                <c:pt idx="52003">
                  <c:v>1</c:v>
                </c:pt>
                <c:pt idx="52004">
                  <c:v>1</c:v>
                </c:pt>
                <c:pt idx="52005">
                  <c:v>1</c:v>
                </c:pt>
                <c:pt idx="52006">
                  <c:v>1</c:v>
                </c:pt>
                <c:pt idx="52007">
                  <c:v>1</c:v>
                </c:pt>
                <c:pt idx="52008">
                  <c:v>1</c:v>
                </c:pt>
                <c:pt idx="52009">
                  <c:v>1</c:v>
                </c:pt>
                <c:pt idx="52010">
                  <c:v>1</c:v>
                </c:pt>
                <c:pt idx="52011">
                  <c:v>1</c:v>
                </c:pt>
                <c:pt idx="52012">
                  <c:v>1</c:v>
                </c:pt>
                <c:pt idx="52013">
                  <c:v>1</c:v>
                </c:pt>
                <c:pt idx="52014">
                  <c:v>1</c:v>
                </c:pt>
                <c:pt idx="52015">
                  <c:v>1</c:v>
                </c:pt>
                <c:pt idx="52016">
                  <c:v>1</c:v>
                </c:pt>
                <c:pt idx="52017">
                  <c:v>1</c:v>
                </c:pt>
                <c:pt idx="52018">
                  <c:v>1</c:v>
                </c:pt>
                <c:pt idx="52019">
                  <c:v>0.85714285700000004</c:v>
                </c:pt>
                <c:pt idx="52020">
                  <c:v>1</c:v>
                </c:pt>
                <c:pt idx="52021">
                  <c:v>1</c:v>
                </c:pt>
                <c:pt idx="52022">
                  <c:v>1</c:v>
                </c:pt>
                <c:pt idx="52023">
                  <c:v>1</c:v>
                </c:pt>
                <c:pt idx="52024">
                  <c:v>1</c:v>
                </c:pt>
                <c:pt idx="52025">
                  <c:v>1</c:v>
                </c:pt>
                <c:pt idx="52026">
                  <c:v>1</c:v>
                </c:pt>
                <c:pt idx="52027">
                  <c:v>1</c:v>
                </c:pt>
                <c:pt idx="52028">
                  <c:v>1</c:v>
                </c:pt>
                <c:pt idx="52029">
                  <c:v>1</c:v>
                </c:pt>
                <c:pt idx="52030">
                  <c:v>1</c:v>
                </c:pt>
                <c:pt idx="52031">
                  <c:v>1</c:v>
                </c:pt>
                <c:pt idx="52032">
                  <c:v>1</c:v>
                </c:pt>
                <c:pt idx="52033">
                  <c:v>1</c:v>
                </c:pt>
                <c:pt idx="52034">
                  <c:v>1</c:v>
                </c:pt>
                <c:pt idx="52035">
                  <c:v>1</c:v>
                </c:pt>
                <c:pt idx="52036">
                  <c:v>1</c:v>
                </c:pt>
                <c:pt idx="52037">
                  <c:v>1</c:v>
                </c:pt>
                <c:pt idx="52038">
                  <c:v>1</c:v>
                </c:pt>
                <c:pt idx="52039">
                  <c:v>0.85714285700000004</c:v>
                </c:pt>
                <c:pt idx="52040">
                  <c:v>1</c:v>
                </c:pt>
                <c:pt idx="52041">
                  <c:v>1</c:v>
                </c:pt>
                <c:pt idx="52042">
                  <c:v>1</c:v>
                </c:pt>
                <c:pt idx="52043">
                  <c:v>1</c:v>
                </c:pt>
                <c:pt idx="52044">
                  <c:v>1</c:v>
                </c:pt>
                <c:pt idx="52045">
                  <c:v>1</c:v>
                </c:pt>
                <c:pt idx="52046">
                  <c:v>1</c:v>
                </c:pt>
                <c:pt idx="52047">
                  <c:v>1</c:v>
                </c:pt>
                <c:pt idx="52048">
                  <c:v>1</c:v>
                </c:pt>
                <c:pt idx="52049">
                  <c:v>1</c:v>
                </c:pt>
                <c:pt idx="52050">
                  <c:v>1</c:v>
                </c:pt>
                <c:pt idx="52051">
                  <c:v>1</c:v>
                </c:pt>
                <c:pt idx="52052">
                  <c:v>1</c:v>
                </c:pt>
                <c:pt idx="52053">
                  <c:v>1</c:v>
                </c:pt>
                <c:pt idx="52054">
                  <c:v>1</c:v>
                </c:pt>
                <c:pt idx="52055">
                  <c:v>1</c:v>
                </c:pt>
                <c:pt idx="52056">
                  <c:v>1</c:v>
                </c:pt>
                <c:pt idx="52057">
                  <c:v>1</c:v>
                </c:pt>
                <c:pt idx="52058">
                  <c:v>1</c:v>
                </c:pt>
                <c:pt idx="52059">
                  <c:v>1</c:v>
                </c:pt>
                <c:pt idx="52060">
                  <c:v>1</c:v>
                </c:pt>
                <c:pt idx="52061">
                  <c:v>1</c:v>
                </c:pt>
                <c:pt idx="52062">
                  <c:v>1</c:v>
                </c:pt>
                <c:pt idx="52063">
                  <c:v>1</c:v>
                </c:pt>
                <c:pt idx="52064">
                  <c:v>1</c:v>
                </c:pt>
                <c:pt idx="52065">
                  <c:v>1</c:v>
                </c:pt>
                <c:pt idx="52066">
                  <c:v>1</c:v>
                </c:pt>
                <c:pt idx="52067">
                  <c:v>1</c:v>
                </c:pt>
                <c:pt idx="52068">
                  <c:v>1</c:v>
                </c:pt>
                <c:pt idx="52069">
                  <c:v>1</c:v>
                </c:pt>
                <c:pt idx="52070">
                  <c:v>1</c:v>
                </c:pt>
                <c:pt idx="52071">
                  <c:v>1</c:v>
                </c:pt>
                <c:pt idx="52072">
                  <c:v>1</c:v>
                </c:pt>
                <c:pt idx="52073">
                  <c:v>1</c:v>
                </c:pt>
                <c:pt idx="52074">
                  <c:v>1</c:v>
                </c:pt>
                <c:pt idx="52075">
                  <c:v>0.85714285700000004</c:v>
                </c:pt>
                <c:pt idx="52076">
                  <c:v>1</c:v>
                </c:pt>
                <c:pt idx="52077">
                  <c:v>1</c:v>
                </c:pt>
                <c:pt idx="52078">
                  <c:v>1</c:v>
                </c:pt>
                <c:pt idx="52079">
                  <c:v>1</c:v>
                </c:pt>
                <c:pt idx="52080">
                  <c:v>1</c:v>
                </c:pt>
                <c:pt idx="52081">
                  <c:v>1</c:v>
                </c:pt>
                <c:pt idx="52082">
                  <c:v>1</c:v>
                </c:pt>
                <c:pt idx="52083">
                  <c:v>1</c:v>
                </c:pt>
                <c:pt idx="52084">
                  <c:v>1</c:v>
                </c:pt>
                <c:pt idx="52085">
                  <c:v>1</c:v>
                </c:pt>
                <c:pt idx="52086">
                  <c:v>1</c:v>
                </c:pt>
                <c:pt idx="52087">
                  <c:v>1</c:v>
                </c:pt>
                <c:pt idx="52088">
                  <c:v>1</c:v>
                </c:pt>
                <c:pt idx="52089">
                  <c:v>1</c:v>
                </c:pt>
                <c:pt idx="52090">
                  <c:v>1</c:v>
                </c:pt>
                <c:pt idx="52091">
                  <c:v>1</c:v>
                </c:pt>
                <c:pt idx="52092">
                  <c:v>1</c:v>
                </c:pt>
                <c:pt idx="52093">
                  <c:v>1</c:v>
                </c:pt>
                <c:pt idx="52094">
                  <c:v>0.85714285700000004</c:v>
                </c:pt>
                <c:pt idx="52095">
                  <c:v>0.85714285700000004</c:v>
                </c:pt>
                <c:pt idx="52096">
                  <c:v>1</c:v>
                </c:pt>
                <c:pt idx="52097">
                  <c:v>1</c:v>
                </c:pt>
                <c:pt idx="52098">
                  <c:v>1</c:v>
                </c:pt>
                <c:pt idx="52099">
                  <c:v>1</c:v>
                </c:pt>
                <c:pt idx="52100">
                  <c:v>1</c:v>
                </c:pt>
                <c:pt idx="52101">
                  <c:v>1</c:v>
                </c:pt>
                <c:pt idx="52102">
                  <c:v>1</c:v>
                </c:pt>
                <c:pt idx="52103">
                  <c:v>1</c:v>
                </c:pt>
                <c:pt idx="52104">
                  <c:v>1</c:v>
                </c:pt>
                <c:pt idx="52105">
                  <c:v>1</c:v>
                </c:pt>
                <c:pt idx="52106">
                  <c:v>1</c:v>
                </c:pt>
                <c:pt idx="52107">
                  <c:v>1</c:v>
                </c:pt>
                <c:pt idx="52108">
                  <c:v>1</c:v>
                </c:pt>
                <c:pt idx="52109">
                  <c:v>1</c:v>
                </c:pt>
                <c:pt idx="52110">
                  <c:v>1</c:v>
                </c:pt>
                <c:pt idx="52111">
                  <c:v>1</c:v>
                </c:pt>
                <c:pt idx="52112">
                  <c:v>1</c:v>
                </c:pt>
                <c:pt idx="52113">
                  <c:v>1</c:v>
                </c:pt>
                <c:pt idx="52114">
                  <c:v>1</c:v>
                </c:pt>
                <c:pt idx="52115">
                  <c:v>1</c:v>
                </c:pt>
                <c:pt idx="52116">
                  <c:v>1</c:v>
                </c:pt>
                <c:pt idx="52117">
                  <c:v>1</c:v>
                </c:pt>
                <c:pt idx="52118">
                  <c:v>1</c:v>
                </c:pt>
                <c:pt idx="52119">
                  <c:v>1</c:v>
                </c:pt>
                <c:pt idx="52120">
                  <c:v>1</c:v>
                </c:pt>
                <c:pt idx="52121">
                  <c:v>1</c:v>
                </c:pt>
                <c:pt idx="52122">
                  <c:v>1</c:v>
                </c:pt>
                <c:pt idx="52123">
                  <c:v>1</c:v>
                </c:pt>
                <c:pt idx="52124">
                  <c:v>1</c:v>
                </c:pt>
                <c:pt idx="52125">
                  <c:v>1</c:v>
                </c:pt>
                <c:pt idx="52126">
                  <c:v>1</c:v>
                </c:pt>
                <c:pt idx="52127">
                  <c:v>1</c:v>
                </c:pt>
                <c:pt idx="52128">
                  <c:v>1</c:v>
                </c:pt>
                <c:pt idx="52129">
                  <c:v>1</c:v>
                </c:pt>
                <c:pt idx="52130">
                  <c:v>0.85714285700000004</c:v>
                </c:pt>
                <c:pt idx="52131">
                  <c:v>1</c:v>
                </c:pt>
                <c:pt idx="52132">
                  <c:v>1</c:v>
                </c:pt>
                <c:pt idx="52133">
                  <c:v>1</c:v>
                </c:pt>
                <c:pt idx="52134">
                  <c:v>1</c:v>
                </c:pt>
                <c:pt idx="52135">
                  <c:v>1</c:v>
                </c:pt>
                <c:pt idx="52136">
                  <c:v>1</c:v>
                </c:pt>
                <c:pt idx="52137">
                  <c:v>1</c:v>
                </c:pt>
                <c:pt idx="52138">
                  <c:v>1</c:v>
                </c:pt>
                <c:pt idx="52139">
                  <c:v>1</c:v>
                </c:pt>
                <c:pt idx="52140">
                  <c:v>1</c:v>
                </c:pt>
                <c:pt idx="52141">
                  <c:v>1</c:v>
                </c:pt>
                <c:pt idx="52142">
                  <c:v>1</c:v>
                </c:pt>
                <c:pt idx="52143">
                  <c:v>1</c:v>
                </c:pt>
                <c:pt idx="52144">
                  <c:v>1</c:v>
                </c:pt>
                <c:pt idx="52145">
                  <c:v>1</c:v>
                </c:pt>
                <c:pt idx="52146">
                  <c:v>1</c:v>
                </c:pt>
                <c:pt idx="52147">
                  <c:v>1</c:v>
                </c:pt>
                <c:pt idx="52148">
                  <c:v>1</c:v>
                </c:pt>
                <c:pt idx="52149">
                  <c:v>1</c:v>
                </c:pt>
                <c:pt idx="52150">
                  <c:v>1</c:v>
                </c:pt>
                <c:pt idx="52151">
                  <c:v>1</c:v>
                </c:pt>
                <c:pt idx="52152">
                  <c:v>1</c:v>
                </c:pt>
                <c:pt idx="52153">
                  <c:v>1</c:v>
                </c:pt>
                <c:pt idx="52154">
                  <c:v>1</c:v>
                </c:pt>
                <c:pt idx="52155">
                  <c:v>1</c:v>
                </c:pt>
                <c:pt idx="52156">
                  <c:v>1</c:v>
                </c:pt>
                <c:pt idx="52157">
                  <c:v>1</c:v>
                </c:pt>
                <c:pt idx="52158">
                  <c:v>1</c:v>
                </c:pt>
                <c:pt idx="52159">
                  <c:v>1</c:v>
                </c:pt>
                <c:pt idx="52160">
                  <c:v>0.85714285700000004</c:v>
                </c:pt>
                <c:pt idx="52161">
                  <c:v>1</c:v>
                </c:pt>
                <c:pt idx="52162">
                  <c:v>1</c:v>
                </c:pt>
                <c:pt idx="52163">
                  <c:v>1</c:v>
                </c:pt>
                <c:pt idx="52164">
                  <c:v>1</c:v>
                </c:pt>
                <c:pt idx="52165">
                  <c:v>0.85714285700000004</c:v>
                </c:pt>
                <c:pt idx="52166">
                  <c:v>1</c:v>
                </c:pt>
                <c:pt idx="52167">
                  <c:v>1</c:v>
                </c:pt>
                <c:pt idx="52168">
                  <c:v>1</c:v>
                </c:pt>
                <c:pt idx="52169">
                  <c:v>1</c:v>
                </c:pt>
                <c:pt idx="52170">
                  <c:v>1</c:v>
                </c:pt>
                <c:pt idx="52171">
                  <c:v>1</c:v>
                </c:pt>
                <c:pt idx="52172">
                  <c:v>1</c:v>
                </c:pt>
                <c:pt idx="52173">
                  <c:v>1</c:v>
                </c:pt>
                <c:pt idx="52174">
                  <c:v>1</c:v>
                </c:pt>
                <c:pt idx="52175">
                  <c:v>1</c:v>
                </c:pt>
                <c:pt idx="52176">
                  <c:v>1</c:v>
                </c:pt>
                <c:pt idx="52177">
                  <c:v>1</c:v>
                </c:pt>
                <c:pt idx="52178">
                  <c:v>1</c:v>
                </c:pt>
                <c:pt idx="52179">
                  <c:v>1</c:v>
                </c:pt>
                <c:pt idx="52180">
                  <c:v>1</c:v>
                </c:pt>
                <c:pt idx="52181">
                  <c:v>1</c:v>
                </c:pt>
                <c:pt idx="52182">
                  <c:v>1</c:v>
                </c:pt>
                <c:pt idx="52183">
                  <c:v>1</c:v>
                </c:pt>
                <c:pt idx="52184">
                  <c:v>0.85714285700000004</c:v>
                </c:pt>
                <c:pt idx="52185">
                  <c:v>1</c:v>
                </c:pt>
                <c:pt idx="52186">
                  <c:v>1</c:v>
                </c:pt>
                <c:pt idx="52187">
                  <c:v>1</c:v>
                </c:pt>
                <c:pt idx="52188">
                  <c:v>1</c:v>
                </c:pt>
                <c:pt idx="52189">
                  <c:v>1</c:v>
                </c:pt>
                <c:pt idx="52190">
                  <c:v>1</c:v>
                </c:pt>
                <c:pt idx="52191">
                  <c:v>1</c:v>
                </c:pt>
                <c:pt idx="52192">
                  <c:v>1</c:v>
                </c:pt>
                <c:pt idx="52193">
                  <c:v>1</c:v>
                </c:pt>
                <c:pt idx="52194">
                  <c:v>1</c:v>
                </c:pt>
                <c:pt idx="52195">
                  <c:v>0.85714285700000004</c:v>
                </c:pt>
                <c:pt idx="52196">
                  <c:v>1</c:v>
                </c:pt>
                <c:pt idx="52197">
                  <c:v>1</c:v>
                </c:pt>
                <c:pt idx="52198">
                  <c:v>1</c:v>
                </c:pt>
                <c:pt idx="52199">
                  <c:v>1</c:v>
                </c:pt>
                <c:pt idx="52200">
                  <c:v>1</c:v>
                </c:pt>
                <c:pt idx="52201">
                  <c:v>1</c:v>
                </c:pt>
                <c:pt idx="52202">
                  <c:v>0.71428571399999996</c:v>
                </c:pt>
                <c:pt idx="52203">
                  <c:v>1</c:v>
                </c:pt>
                <c:pt idx="52204">
                  <c:v>1</c:v>
                </c:pt>
                <c:pt idx="52205">
                  <c:v>1</c:v>
                </c:pt>
                <c:pt idx="52206">
                  <c:v>1</c:v>
                </c:pt>
                <c:pt idx="52207">
                  <c:v>1</c:v>
                </c:pt>
                <c:pt idx="52208">
                  <c:v>1</c:v>
                </c:pt>
                <c:pt idx="52209">
                  <c:v>1</c:v>
                </c:pt>
                <c:pt idx="52210">
                  <c:v>1</c:v>
                </c:pt>
                <c:pt idx="52211">
                  <c:v>1</c:v>
                </c:pt>
                <c:pt idx="52212">
                  <c:v>1</c:v>
                </c:pt>
                <c:pt idx="52213">
                  <c:v>1</c:v>
                </c:pt>
                <c:pt idx="52214">
                  <c:v>0.85714285700000004</c:v>
                </c:pt>
                <c:pt idx="52215">
                  <c:v>1</c:v>
                </c:pt>
                <c:pt idx="52216">
                  <c:v>1</c:v>
                </c:pt>
                <c:pt idx="52217">
                  <c:v>1</c:v>
                </c:pt>
                <c:pt idx="52218">
                  <c:v>1</c:v>
                </c:pt>
                <c:pt idx="52219">
                  <c:v>1</c:v>
                </c:pt>
                <c:pt idx="52220">
                  <c:v>1</c:v>
                </c:pt>
                <c:pt idx="52221">
                  <c:v>1</c:v>
                </c:pt>
                <c:pt idx="52222">
                  <c:v>0.85714285700000004</c:v>
                </c:pt>
                <c:pt idx="52223">
                  <c:v>1</c:v>
                </c:pt>
                <c:pt idx="52224">
                  <c:v>1</c:v>
                </c:pt>
                <c:pt idx="52225">
                  <c:v>1</c:v>
                </c:pt>
                <c:pt idx="52226">
                  <c:v>0.85714285700000004</c:v>
                </c:pt>
                <c:pt idx="52227">
                  <c:v>1</c:v>
                </c:pt>
                <c:pt idx="52228">
                  <c:v>1</c:v>
                </c:pt>
                <c:pt idx="52229">
                  <c:v>1</c:v>
                </c:pt>
                <c:pt idx="52230">
                  <c:v>1</c:v>
                </c:pt>
                <c:pt idx="52231">
                  <c:v>1</c:v>
                </c:pt>
                <c:pt idx="52232">
                  <c:v>1</c:v>
                </c:pt>
                <c:pt idx="52233">
                  <c:v>1</c:v>
                </c:pt>
                <c:pt idx="52234">
                  <c:v>1</c:v>
                </c:pt>
                <c:pt idx="52235">
                  <c:v>1</c:v>
                </c:pt>
                <c:pt idx="52236">
                  <c:v>1</c:v>
                </c:pt>
                <c:pt idx="52237">
                  <c:v>1</c:v>
                </c:pt>
                <c:pt idx="52238">
                  <c:v>1</c:v>
                </c:pt>
                <c:pt idx="52239">
                  <c:v>1</c:v>
                </c:pt>
                <c:pt idx="52240">
                  <c:v>1</c:v>
                </c:pt>
                <c:pt idx="52241">
                  <c:v>1</c:v>
                </c:pt>
                <c:pt idx="52242">
                  <c:v>1</c:v>
                </c:pt>
                <c:pt idx="52243">
                  <c:v>1</c:v>
                </c:pt>
                <c:pt idx="52244">
                  <c:v>1</c:v>
                </c:pt>
                <c:pt idx="52245">
                  <c:v>1</c:v>
                </c:pt>
                <c:pt idx="52246">
                  <c:v>1</c:v>
                </c:pt>
                <c:pt idx="52247">
                  <c:v>1</c:v>
                </c:pt>
                <c:pt idx="52248">
                  <c:v>1</c:v>
                </c:pt>
                <c:pt idx="52249">
                  <c:v>1</c:v>
                </c:pt>
                <c:pt idx="52250">
                  <c:v>1</c:v>
                </c:pt>
                <c:pt idx="52251">
                  <c:v>1</c:v>
                </c:pt>
                <c:pt idx="52252">
                  <c:v>1</c:v>
                </c:pt>
                <c:pt idx="52253">
                  <c:v>1</c:v>
                </c:pt>
                <c:pt idx="52254">
                  <c:v>1</c:v>
                </c:pt>
                <c:pt idx="52255">
                  <c:v>1</c:v>
                </c:pt>
                <c:pt idx="52256">
                  <c:v>1</c:v>
                </c:pt>
                <c:pt idx="52257">
                  <c:v>1</c:v>
                </c:pt>
                <c:pt idx="52258">
                  <c:v>1</c:v>
                </c:pt>
                <c:pt idx="52259">
                  <c:v>1</c:v>
                </c:pt>
                <c:pt idx="52260">
                  <c:v>1</c:v>
                </c:pt>
                <c:pt idx="52261">
                  <c:v>1</c:v>
                </c:pt>
                <c:pt idx="52262">
                  <c:v>1</c:v>
                </c:pt>
                <c:pt idx="52263">
                  <c:v>1</c:v>
                </c:pt>
                <c:pt idx="52264">
                  <c:v>1</c:v>
                </c:pt>
                <c:pt idx="52265">
                  <c:v>1</c:v>
                </c:pt>
                <c:pt idx="52266">
                  <c:v>1</c:v>
                </c:pt>
                <c:pt idx="52267">
                  <c:v>1</c:v>
                </c:pt>
                <c:pt idx="52268">
                  <c:v>1</c:v>
                </c:pt>
                <c:pt idx="52269">
                  <c:v>1</c:v>
                </c:pt>
                <c:pt idx="52270">
                  <c:v>1</c:v>
                </c:pt>
                <c:pt idx="52271">
                  <c:v>1</c:v>
                </c:pt>
                <c:pt idx="52272">
                  <c:v>1</c:v>
                </c:pt>
                <c:pt idx="52273">
                  <c:v>1</c:v>
                </c:pt>
                <c:pt idx="52274">
                  <c:v>1</c:v>
                </c:pt>
                <c:pt idx="52275">
                  <c:v>0.14285714299999999</c:v>
                </c:pt>
                <c:pt idx="52276">
                  <c:v>1</c:v>
                </c:pt>
                <c:pt idx="52277">
                  <c:v>1</c:v>
                </c:pt>
                <c:pt idx="52278">
                  <c:v>1</c:v>
                </c:pt>
                <c:pt idx="52279">
                  <c:v>1</c:v>
                </c:pt>
                <c:pt idx="52280">
                  <c:v>1</c:v>
                </c:pt>
                <c:pt idx="52281">
                  <c:v>1</c:v>
                </c:pt>
                <c:pt idx="52282">
                  <c:v>1</c:v>
                </c:pt>
                <c:pt idx="52283">
                  <c:v>0.85714285700000004</c:v>
                </c:pt>
                <c:pt idx="52284">
                  <c:v>1</c:v>
                </c:pt>
                <c:pt idx="52285">
                  <c:v>1</c:v>
                </c:pt>
                <c:pt idx="52286">
                  <c:v>1</c:v>
                </c:pt>
                <c:pt idx="52287">
                  <c:v>1</c:v>
                </c:pt>
                <c:pt idx="52288">
                  <c:v>1</c:v>
                </c:pt>
                <c:pt idx="52289">
                  <c:v>1</c:v>
                </c:pt>
                <c:pt idx="52290">
                  <c:v>1</c:v>
                </c:pt>
                <c:pt idx="52291">
                  <c:v>1</c:v>
                </c:pt>
                <c:pt idx="52292">
                  <c:v>1</c:v>
                </c:pt>
                <c:pt idx="52293">
                  <c:v>1</c:v>
                </c:pt>
                <c:pt idx="52294">
                  <c:v>1</c:v>
                </c:pt>
                <c:pt idx="52295">
                  <c:v>1</c:v>
                </c:pt>
                <c:pt idx="52296">
                  <c:v>1</c:v>
                </c:pt>
                <c:pt idx="52297">
                  <c:v>1</c:v>
                </c:pt>
                <c:pt idx="52298">
                  <c:v>1</c:v>
                </c:pt>
                <c:pt idx="52299">
                  <c:v>1</c:v>
                </c:pt>
                <c:pt idx="52300">
                  <c:v>1</c:v>
                </c:pt>
                <c:pt idx="52301">
                  <c:v>1</c:v>
                </c:pt>
                <c:pt idx="52302">
                  <c:v>1</c:v>
                </c:pt>
                <c:pt idx="52303">
                  <c:v>1</c:v>
                </c:pt>
                <c:pt idx="52304">
                  <c:v>1</c:v>
                </c:pt>
                <c:pt idx="52305">
                  <c:v>1</c:v>
                </c:pt>
                <c:pt idx="52306">
                  <c:v>1</c:v>
                </c:pt>
                <c:pt idx="52307">
                  <c:v>1</c:v>
                </c:pt>
                <c:pt idx="52308">
                  <c:v>1</c:v>
                </c:pt>
                <c:pt idx="52309">
                  <c:v>1</c:v>
                </c:pt>
                <c:pt idx="52310">
                  <c:v>1</c:v>
                </c:pt>
                <c:pt idx="52311">
                  <c:v>1</c:v>
                </c:pt>
                <c:pt idx="52312">
                  <c:v>1</c:v>
                </c:pt>
                <c:pt idx="52313">
                  <c:v>1</c:v>
                </c:pt>
                <c:pt idx="52314">
                  <c:v>1</c:v>
                </c:pt>
                <c:pt idx="52315">
                  <c:v>1</c:v>
                </c:pt>
                <c:pt idx="52316">
                  <c:v>1</c:v>
                </c:pt>
                <c:pt idx="52317">
                  <c:v>1</c:v>
                </c:pt>
                <c:pt idx="52318">
                  <c:v>1</c:v>
                </c:pt>
                <c:pt idx="52319">
                  <c:v>1</c:v>
                </c:pt>
                <c:pt idx="52320">
                  <c:v>1</c:v>
                </c:pt>
                <c:pt idx="52321">
                  <c:v>1</c:v>
                </c:pt>
                <c:pt idx="52322">
                  <c:v>1</c:v>
                </c:pt>
                <c:pt idx="52323">
                  <c:v>1</c:v>
                </c:pt>
                <c:pt idx="52324">
                  <c:v>1</c:v>
                </c:pt>
                <c:pt idx="52325">
                  <c:v>0.85714285700000004</c:v>
                </c:pt>
                <c:pt idx="52326">
                  <c:v>1</c:v>
                </c:pt>
                <c:pt idx="52327">
                  <c:v>1</c:v>
                </c:pt>
                <c:pt idx="52328">
                  <c:v>1</c:v>
                </c:pt>
                <c:pt idx="52329">
                  <c:v>1</c:v>
                </c:pt>
                <c:pt idx="52330">
                  <c:v>1</c:v>
                </c:pt>
                <c:pt idx="52331">
                  <c:v>1</c:v>
                </c:pt>
                <c:pt idx="52332">
                  <c:v>1</c:v>
                </c:pt>
                <c:pt idx="52333">
                  <c:v>0.85714285700000004</c:v>
                </c:pt>
                <c:pt idx="52334">
                  <c:v>1</c:v>
                </c:pt>
                <c:pt idx="52335">
                  <c:v>1</c:v>
                </c:pt>
                <c:pt idx="52336">
                  <c:v>1</c:v>
                </c:pt>
                <c:pt idx="52337">
                  <c:v>1</c:v>
                </c:pt>
                <c:pt idx="52338">
                  <c:v>1</c:v>
                </c:pt>
                <c:pt idx="52339">
                  <c:v>1</c:v>
                </c:pt>
                <c:pt idx="52340">
                  <c:v>1</c:v>
                </c:pt>
                <c:pt idx="52341">
                  <c:v>1</c:v>
                </c:pt>
                <c:pt idx="52342">
                  <c:v>1</c:v>
                </c:pt>
                <c:pt idx="52343">
                  <c:v>1</c:v>
                </c:pt>
                <c:pt idx="52344">
                  <c:v>1</c:v>
                </c:pt>
                <c:pt idx="52345">
                  <c:v>1</c:v>
                </c:pt>
                <c:pt idx="52346">
                  <c:v>1</c:v>
                </c:pt>
                <c:pt idx="52347">
                  <c:v>1</c:v>
                </c:pt>
                <c:pt idx="52348">
                  <c:v>1</c:v>
                </c:pt>
                <c:pt idx="52349">
                  <c:v>1</c:v>
                </c:pt>
                <c:pt idx="52350">
                  <c:v>1</c:v>
                </c:pt>
                <c:pt idx="52351">
                  <c:v>1</c:v>
                </c:pt>
                <c:pt idx="52352">
                  <c:v>0.85714285700000004</c:v>
                </c:pt>
                <c:pt idx="52353">
                  <c:v>1</c:v>
                </c:pt>
                <c:pt idx="52354">
                  <c:v>1</c:v>
                </c:pt>
                <c:pt idx="52355">
                  <c:v>1</c:v>
                </c:pt>
                <c:pt idx="52356">
                  <c:v>1</c:v>
                </c:pt>
                <c:pt idx="52357">
                  <c:v>1</c:v>
                </c:pt>
                <c:pt idx="52358">
                  <c:v>1</c:v>
                </c:pt>
                <c:pt idx="52359">
                  <c:v>1</c:v>
                </c:pt>
                <c:pt idx="52360">
                  <c:v>1</c:v>
                </c:pt>
                <c:pt idx="52361">
                  <c:v>1</c:v>
                </c:pt>
                <c:pt idx="52362">
                  <c:v>1</c:v>
                </c:pt>
                <c:pt idx="52363">
                  <c:v>1</c:v>
                </c:pt>
                <c:pt idx="52364">
                  <c:v>1</c:v>
                </c:pt>
                <c:pt idx="52365">
                  <c:v>1</c:v>
                </c:pt>
                <c:pt idx="52366">
                  <c:v>0.85714285700000004</c:v>
                </c:pt>
                <c:pt idx="52367">
                  <c:v>1</c:v>
                </c:pt>
                <c:pt idx="52368">
                  <c:v>1</c:v>
                </c:pt>
                <c:pt idx="52369">
                  <c:v>1</c:v>
                </c:pt>
                <c:pt idx="52370">
                  <c:v>0.85714285700000004</c:v>
                </c:pt>
                <c:pt idx="52371">
                  <c:v>1</c:v>
                </c:pt>
                <c:pt idx="52372">
                  <c:v>1</c:v>
                </c:pt>
                <c:pt idx="52373">
                  <c:v>1</c:v>
                </c:pt>
                <c:pt idx="52374">
                  <c:v>1</c:v>
                </c:pt>
                <c:pt idx="52375">
                  <c:v>1</c:v>
                </c:pt>
                <c:pt idx="52376">
                  <c:v>1</c:v>
                </c:pt>
                <c:pt idx="52377">
                  <c:v>1</c:v>
                </c:pt>
                <c:pt idx="52378">
                  <c:v>1</c:v>
                </c:pt>
                <c:pt idx="52379">
                  <c:v>1</c:v>
                </c:pt>
                <c:pt idx="52380">
                  <c:v>1</c:v>
                </c:pt>
                <c:pt idx="52381">
                  <c:v>0.428571429</c:v>
                </c:pt>
                <c:pt idx="52382">
                  <c:v>1</c:v>
                </c:pt>
                <c:pt idx="52383">
                  <c:v>1</c:v>
                </c:pt>
                <c:pt idx="52384">
                  <c:v>1</c:v>
                </c:pt>
                <c:pt idx="52385">
                  <c:v>1</c:v>
                </c:pt>
                <c:pt idx="52386">
                  <c:v>1</c:v>
                </c:pt>
                <c:pt idx="52387">
                  <c:v>1</c:v>
                </c:pt>
                <c:pt idx="52388">
                  <c:v>1</c:v>
                </c:pt>
                <c:pt idx="52389">
                  <c:v>1</c:v>
                </c:pt>
                <c:pt idx="52390">
                  <c:v>1</c:v>
                </c:pt>
                <c:pt idx="52391">
                  <c:v>1</c:v>
                </c:pt>
                <c:pt idx="52392">
                  <c:v>1</c:v>
                </c:pt>
                <c:pt idx="52393">
                  <c:v>1</c:v>
                </c:pt>
                <c:pt idx="52394">
                  <c:v>1</c:v>
                </c:pt>
                <c:pt idx="52395">
                  <c:v>1</c:v>
                </c:pt>
                <c:pt idx="52396">
                  <c:v>1</c:v>
                </c:pt>
                <c:pt idx="52397">
                  <c:v>1</c:v>
                </c:pt>
                <c:pt idx="52398">
                  <c:v>1</c:v>
                </c:pt>
                <c:pt idx="52399">
                  <c:v>1</c:v>
                </c:pt>
                <c:pt idx="52400">
                  <c:v>0.85714285700000004</c:v>
                </c:pt>
                <c:pt idx="52401">
                  <c:v>1</c:v>
                </c:pt>
                <c:pt idx="52402">
                  <c:v>1</c:v>
                </c:pt>
                <c:pt idx="52403">
                  <c:v>1</c:v>
                </c:pt>
                <c:pt idx="52404">
                  <c:v>1</c:v>
                </c:pt>
                <c:pt idx="52405">
                  <c:v>1</c:v>
                </c:pt>
                <c:pt idx="52406">
                  <c:v>1</c:v>
                </c:pt>
                <c:pt idx="52407">
                  <c:v>1</c:v>
                </c:pt>
                <c:pt idx="52408">
                  <c:v>1</c:v>
                </c:pt>
                <c:pt idx="52409">
                  <c:v>1</c:v>
                </c:pt>
                <c:pt idx="52410">
                  <c:v>1</c:v>
                </c:pt>
                <c:pt idx="52411">
                  <c:v>1</c:v>
                </c:pt>
                <c:pt idx="52412">
                  <c:v>1</c:v>
                </c:pt>
                <c:pt idx="52413">
                  <c:v>1</c:v>
                </c:pt>
                <c:pt idx="52414">
                  <c:v>1</c:v>
                </c:pt>
                <c:pt idx="52415">
                  <c:v>1</c:v>
                </c:pt>
                <c:pt idx="52416">
                  <c:v>1</c:v>
                </c:pt>
                <c:pt idx="52417">
                  <c:v>1</c:v>
                </c:pt>
                <c:pt idx="52418">
                  <c:v>1</c:v>
                </c:pt>
                <c:pt idx="52419">
                  <c:v>1</c:v>
                </c:pt>
                <c:pt idx="52420">
                  <c:v>1</c:v>
                </c:pt>
                <c:pt idx="52421">
                  <c:v>1</c:v>
                </c:pt>
                <c:pt idx="52422">
                  <c:v>1</c:v>
                </c:pt>
                <c:pt idx="52423">
                  <c:v>1</c:v>
                </c:pt>
                <c:pt idx="52424">
                  <c:v>1</c:v>
                </c:pt>
                <c:pt idx="52425">
                  <c:v>1</c:v>
                </c:pt>
                <c:pt idx="52426">
                  <c:v>1</c:v>
                </c:pt>
                <c:pt idx="52427">
                  <c:v>1</c:v>
                </c:pt>
                <c:pt idx="52428">
                  <c:v>1</c:v>
                </c:pt>
                <c:pt idx="52429">
                  <c:v>1</c:v>
                </c:pt>
                <c:pt idx="52430">
                  <c:v>1</c:v>
                </c:pt>
                <c:pt idx="52431">
                  <c:v>1</c:v>
                </c:pt>
                <c:pt idx="52432">
                  <c:v>1</c:v>
                </c:pt>
                <c:pt idx="52433">
                  <c:v>1</c:v>
                </c:pt>
                <c:pt idx="52434">
                  <c:v>1</c:v>
                </c:pt>
                <c:pt idx="52435">
                  <c:v>1</c:v>
                </c:pt>
                <c:pt idx="52436">
                  <c:v>1</c:v>
                </c:pt>
                <c:pt idx="52437">
                  <c:v>1</c:v>
                </c:pt>
                <c:pt idx="52438">
                  <c:v>1</c:v>
                </c:pt>
                <c:pt idx="52439">
                  <c:v>1</c:v>
                </c:pt>
                <c:pt idx="52440">
                  <c:v>1</c:v>
                </c:pt>
                <c:pt idx="52441">
                  <c:v>1</c:v>
                </c:pt>
                <c:pt idx="52442">
                  <c:v>1</c:v>
                </c:pt>
                <c:pt idx="52443">
                  <c:v>1</c:v>
                </c:pt>
                <c:pt idx="52444">
                  <c:v>1</c:v>
                </c:pt>
                <c:pt idx="52445">
                  <c:v>0.85714285700000004</c:v>
                </c:pt>
                <c:pt idx="52446">
                  <c:v>1</c:v>
                </c:pt>
                <c:pt idx="52447">
                  <c:v>1</c:v>
                </c:pt>
                <c:pt idx="52448">
                  <c:v>1</c:v>
                </c:pt>
                <c:pt idx="52449">
                  <c:v>1</c:v>
                </c:pt>
                <c:pt idx="52450">
                  <c:v>1</c:v>
                </c:pt>
                <c:pt idx="52451">
                  <c:v>1</c:v>
                </c:pt>
                <c:pt idx="52452">
                  <c:v>1</c:v>
                </c:pt>
                <c:pt idx="52453">
                  <c:v>1</c:v>
                </c:pt>
                <c:pt idx="52454">
                  <c:v>1</c:v>
                </c:pt>
                <c:pt idx="52455">
                  <c:v>1</c:v>
                </c:pt>
                <c:pt idx="52456">
                  <c:v>1</c:v>
                </c:pt>
                <c:pt idx="52457">
                  <c:v>1</c:v>
                </c:pt>
                <c:pt idx="52458">
                  <c:v>1</c:v>
                </c:pt>
                <c:pt idx="52459">
                  <c:v>1</c:v>
                </c:pt>
                <c:pt idx="52460">
                  <c:v>1</c:v>
                </c:pt>
                <c:pt idx="52461">
                  <c:v>1</c:v>
                </c:pt>
                <c:pt idx="52462">
                  <c:v>1</c:v>
                </c:pt>
                <c:pt idx="52463">
                  <c:v>1</c:v>
                </c:pt>
                <c:pt idx="52464">
                  <c:v>1</c:v>
                </c:pt>
                <c:pt idx="52465">
                  <c:v>1</c:v>
                </c:pt>
                <c:pt idx="52466">
                  <c:v>1</c:v>
                </c:pt>
                <c:pt idx="52467">
                  <c:v>1</c:v>
                </c:pt>
                <c:pt idx="52468">
                  <c:v>1</c:v>
                </c:pt>
                <c:pt idx="52469">
                  <c:v>1</c:v>
                </c:pt>
                <c:pt idx="52470">
                  <c:v>1</c:v>
                </c:pt>
                <c:pt idx="52471">
                  <c:v>1</c:v>
                </c:pt>
                <c:pt idx="52472">
                  <c:v>1</c:v>
                </c:pt>
                <c:pt idx="52473">
                  <c:v>1</c:v>
                </c:pt>
                <c:pt idx="52474">
                  <c:v>1</c:v>
                </c:pt>
                <c:pt idx="52475">
                  <c:v>1</c:v>
                </c:pt>
                <c:pt idx="52476">
                  <c:v>1</c:v>
                </c:pt>
                <c:pt idx="52477">
                  <c:v>1</c:v>
                </c:pt>
                <c:pt idx="52478">
                  <c:v>1</c:v>
                </c:pt>
                <c:pt idx="52479">
                  <c:v>1</c:v>
                </c:pt>
                <c:pt idx="52480">
                  <c:v>1</c:v>
                </c:pt>
                <c:pt idx="52481">
                  <c:v>1</c:v>
                </c:pt>
                <c:pt idx="52482">
                  <c:v>1</c:v>
                </c:pt>
                <c:pt idx="52483">
                  <c:v>0.85714285700000004</c:v>
                </c:pt>
                <c:pt idx="52484">
                  <c:v>1</c:v>
                </c:pt>
                <c:pt idx="52485">
                  <c:v>1</c:v>
                </c:pt>
                <c:pt idx="52486">
                  <c:v>0.85714285700000004</c:v>
                </c:pt>
                <c:pt idx="52487">
                  <c:v>1</c:v>
                </c:pt>
                <c:pt idx="52488">
                  <c:v>1</c:v>
                </c:pt>
                <c:pt idx="52489">
                  <c:v>1</c:v>
                </c:pt>
                <c:pt idx="52490">
                  <c:v>1</c:v>
                </c:pt>
                <c:pt idx="52491">
                  <c:v>1</c:v>
                </c:pt>
                <c:pt idx="52492">
                  <c:v>1</c:v>
                </c:pt>
                <c:pt idx="52493">
                  <c:v>1</c:v>
                </c:pt>
                <c:pt idx="52494">
                  <c:v>1</c:v>
                </c:pt>
                <c:pt idx="52495">
                  <c:v>1</c:v>
                </c:pt>
                <c:pt idx="52496">
                  <c:v>1</c:v>
                </c:pt>
                <c:pt idx="52497">
                  <c:v>1</c:v>
                </c:pt>
                <c:pt idx="52498">
                  <c:v>1</c:v>
                </c:pt>
                <c:pt idx="52499">
                  <c:v>1</c:v>
                </c:pt>
                <c:pt idx="52500">
                  <c:v>1</c:v>
                </c:pt>
                <c:pt idx="52501">
                  <c:v>1</c:v>
                </c:pt>
                <c:pt idx="52502">
                  <c:v>1</c:v>
                </c:pt>
                <c:pt idx="52503">
                  <c:v>1</c:v>
                </c:pt>
                <c:pt idx="52504">
                  <c:v>1</c:v>
                </c:pt>
                <c:pt idx="52505">
                  <c:v>1</c:v>
                </c:pt>
                <c:pt idx="52506">
                  <c:v>1</c:v>
                </c:pt>
                <c:pt idx="52507">
                  <c:v>1</c:v>
                </c:pt>
                <c:pt idx="52508">
                  <c:v>1</c:v>
                </c:pt>
                <c:pt idx="52509">
                  <c:v>1</c:v>
                </c:pt>
                <c:pt idx="52510">
                  <c:v>1</c:v>
                </c:pt>
                <c:pt idx="52511">
                  <c:v>1</c:v>
                </c:pt>
                <c:pt idx="52512">
                  <c:v>1</c:v>
                </c:pt>
                <c:pt idx="52513">
                  <c:v>1</c:v>
                </c:pt>
                <c:pt idx="52514">
                  <c:v>1</c:v>
                </c:pt>
                <c:pt idx="52515">
                  <c:v>1</c:v>
                </c:pt>
                <c:pt idx="52516">
                  <c:v>1</c:v>
                </c:pt>
                <c:pt idx="52517">
                  <c:v>1</c:v>
                </c:pt>
                <c:pt idx="52518">
                  <c:v>1</c:v>
                </c:pt>
                <c:pt idx="52519">
                  <c:v>1</c:v>
                </c:pt>
                <c:pt idx="52520">
                  <c:v>1</c:v>
                </c:pt>
                <c:pt idx="52521">
                  <c:v>1</c:v>
                </c:pt>
                <c:pt idx="52522">
                  <c:v>1</c:v>
                </c:pt>
                <c:pt idx="52523">
                  <c:v>1</c:v>
                </c:pt>
                <c:pt idx="52524">
                  <c:v>1</c:v>
                </c:pt>
                <c:pt idx="52525">
                  <c:v>1</c:v>
                </c:pt>
                <c:pt idx="52526">
                  <c:v>1</c:v>
                </c:pt>
                <c:pt idx="52527">
                  <c:v>1</c:v>
                </c:pt>
                <c:pt idx="52528">
                  <c:v>1</c:v>
                </c:pt>
                <c:pt idx="52529">
                  <c:v>1</c:v>
                </c:pt>
                <c:pt idx="52530">
                  <c:v>1</c:v>
                </c:pt>
                <c:pt idx="52531">
                  <c:v>1</c:v>
                </c:pt>
                <c:pt idx="52532">
                  <c:v>1</c:v>
                </c:pt>
                <c:pt idx="52533">
                  <c:v>1</c:v>
                </c:pt>
                <c:pt idx="52534">
                  <c:v>1</c:v>
                </c:pt>
                <c:pt idx="52535">
                  <c:v>1</c:v>
                </c:pt>
                <c:pt idx="52536">
                  <c:v>1</c:v>
                </c:pt>
                <c:pt idx="52537">
                  <c:v>1</c:v>
                </c:pt>
                <c:pt idx="52538">
                  <c:v>1</c:v>
                </c:pt>
                <c:pt idx="52539">
                  <c:v>1</c:v>
                </c:pt>
                <c:pt idx="52540">
                  <c:v>1</c:v>
                </c:pt>
                <c:pt idx="52541">
                  <c:v>0.85714285700000004</c:v>
                </c:pt>
                <c:pt idx="52542">
                  <c:v>1</c:v>
                </c:pt>
                <c:pt idx="52543">
                  <c:v>1</c:v>
                </c:pt>
                <c:pt idx="52544">
                  <c:v>1</c:v>
                </c:pt>
                <c:pt idx="52545">
                  <c:v>1</c:v>
                </c:pt>
                <c:pt idx="52546">
                  <c:v>1</c:v>
                </c:pt>
                <c:pt idx="52547">
                  <c:v>1</c:v>
                </c:pt>
                <c:pt idx="52548">
                  <c:v>1</c:v>
                </c:pt>
                <c:pt idx="52549">
                  <c:v>1</c:v>
                </c:pt>
                <c:pt idx="52550">
                  <c:v>1</c:v>
                </c:pt>
                <c:pt idx="52551">
                  <c:v>1</c:v>
                </c:pt>
                <c:pt idx="52552">
                  <c:v>1</c:v>
                </c:pt>
                <c:pt idx="52553">
                  <c:v>1</c:v>
                </c:pt>
                <c:pt idx="52554">
                  <c:v>1</c:v>
                </c:pt>
                <c:pt idx="52555">
                  <c:v>1</c:v>
                </c:pt>
                <c:pt idx="52556">
                  <c:v>1</c:v>
                </c:pt>
                <c:pt idx="52557">
                  <c:v>1</c:v>
                </c:pt>
                <c:pt idx="52558">
                  <c:v>1</c:v>
                </c:pt>
                <c:pt idx="52559">
                  <c:v>1</c:v>
                </c:pt>
                <c:pt idx="52560">
                  <c:v>1</c:v>
                </c:pt>
                <c:pt idx="52561">
                  <c:v>1</c:v>
                </c:pt>
                <c:pt idx="52562">
                  <c:v>1</c:v>
                </c:pt>
                <c:pt idx="52563">
                  <c:v>1</c:v>
                </c:pt>
                <c:pt idx="52564">
                  <c:v>0.85714285700000004</c:v>
                </c:pt>
                <c:pt idx="52565">
                  <c:v>1</c:v>
                </c:pt>
                <c:pt idx="52566">
                  <c:v>1</c:v>
                </c:pt>
                <c:pt idx="52567">
                  <c:v>1</c:v>
                </c:pt>
                <c:pt idx="52568">
                  <c:v>1</c:v>
                </c:pt>
                <c:pt idx="52569">
                  <c:v>0.85714285700000004</c:v>
                </c:pt>
                <c:pt idx="52570">
                  <c:v>1</c:v>
                </c:pt>
                <c:pt idx="52571">
                  <c:v>1</c:v>
                </c:pt>
                <c:pt idx="52572">
                  <c:v>1</c:v>
                </c:pt>
                <c:pt idx="52573">
                  <c:v>1</c:v>
                </c:pt>
                <c:pt idx="52574">
                  <c:v>1</c:v>
                </c:pt>
                <c:pt idx="52575">
                  <c:v>1</c:v>
                </c:pt>
                <c:pt idx="52576">
                  <c:v>1</c:v>
                </c:pt>
                <c:pt idx="52577">
                  <c:v>1</c:v>
                </c:pt>
                <c:pt idx="52578">
                  <c:v>1</c:v>
                </c:pt>
                <c:pt idx="52579">
                  <c:v>1</c:v>
                </c:pt>
                <c:pt idx="52580">
                  <c:v>1</c:v>
                </c:pt>
                <c:pt idx="52581">
                  <c:v>1</c:v>
                </c:pt>
                <c:pt idx="52582">
                  <c:v>1</c:v>
                </c:pt>
                <c:pt idx="52583">
                  <c:v>1</c:v>
                </c:pt>
                <c:pt idx="52584">
                  <c:v>1</c:v>
                </c:pt>
                <c:pt idx="52585">
                  <c:v>1</c:v>
                </c:pt>
                <c:pt idx="52586">
                  <c:v>1</c:v>
                </c:pt>
                <c:pt idx="52587">
                  <c:v>1</c:v>
                </c:pt>
                <c:pt idx="52588">
                  <c:v>1</c:v>
                </c:pt>
                <c:pt idx="52589">
                  <c:v>1</c:v>
                </c:pt>
                <c:pt idx="52590">
                  <c:v>1</c:v>
                </c:pt>
                <c:pt idx="52591">
                  <c:v>1</c:v>
                </c:pt>
                <c:pt idx="52592">
                  <c:v>1</c:v>
                </c:pt>
                <c:pt idx="52593">
                  <c:v>1</c:v>
                </c:pt>
                <c:pt idx="52594">
                  <c:v>1</c:v>
                </c:pt>
                <c:pt idx="52595">
                  <c:v>1</c:v>
                </c:pt>
                <c:pt idx="52596">
                  <c:v>1</c:v>
                </c:pt>
                <c:pt idx="52597">
                  <c:v>1</c:v>
                </c:pt>
                <c:pt idx="52598">
                  <c:v>1</c:v>
                </c:pt>
                <c:pt idx="52599">
                  <c:v>1</c:v>
                </c:pt>
                <c:pt idx="52600">
                  <c:v>1</c:v>
                </c:pt>
                <c:pt idx="52601">
                  <c:v>1</c:v>
                </c:pt>
                <c:pt idx="52602">
                  <c:v>1</c:v>
                </c:pt>
                <c:pt idx="52603">
                  <c:v>0.85714285700000004</c:v>
                </c:pt>
                <c:pt idx="52604">
                  <c:v>1</c:v>
                </c:pt>
                <c:pt idx="52605">
                  <c:v>1</c:v>
                </c:pt>
                <c:pt idx="52606">
                  <c:v>1</c:v>
                </c:pt>
                <c:pt idx="52607">
                  <c:v>1</c:v>
                </c:pt>
                <c:pt idx="52608">
                  <c:v>1</c:v>
                </c:pt>
                <c:pt idx="52609">
                  <c:v>0.85714285700000004</c:v>
                </c:pt>
                <c:pt idx="52610">
                  <c:v>1</c:v>
                </c:pt>
                <c:pt idx="52611">
                  <c:v>1</c:v>
                </c:pt>
                <c:pt idx="52612">
                  <c:v>1</c:v>
                </c:pt>
                <c:pt idx="52613">
                  <c:v>1</c:v>
                </c:pt>
                <c:pt idx="52614">
                  <c:v>1</c:v>
                </c:pt>
                <c:pt idx="52615">
                  <c:v>1</c:v>
                </c:pt>
                <c:pt idx="52616">
                  <c:v>1</c:v>
                </c:pt>
                <c:pt idx="52617">
                  <c:v>1</c:v>
                </c:pt>
                <c:pt idx="52618">
                  <c:v>1</c:v>
                </c:pt>
                <c:pt idx="52619">
                  <c:v>1</c:v>
                </c:pt>
                <c:pt idx="52620">
                  <c:v>1</c:v>
                </c:pt>
                <c:pt idx="52621">
                  <c:v>1</c:v>
                </c:pt>
                <c:pt idx="52622">
                  <c:v>1</c:v>
                </c:pt>
                <c:pt idx="52623">
                  <c:v>1</c:v>
                </c:pt>
                <c:pt idx="52624">
                  <c:v>1</c:v>
                </c:pt>
                <c:pt idx="52625">
                  <c:v>1</c:v>
                </c:pt>
                <c:pt idx="52626">
                  <c:v>1</c:v>
                </c:pt>
                <c:pt idx="52627">
                  <c:v>1</c:v>
                </c:pt>
                <c:pt idx="52628">
                  <c:v>1</c:v>
                </c:pt>
                <c:pt idx="52629">
                  <c:v>1</c:v>
                </c:pt>
                <c:pt idx="52630">
                  <c:v>1</c:v>
                </c:pt>
                <c:pt idx="52631">
                  <c:v>1</c:v>
                </c:pt>
                <c:pt idx="52632">
                  <c:v>1</c:v>
                </c:pt>
                <c:pt idx="52633">
                  <c:v>1</c:v>
                </c:pt>
                <c:pt idx="52634">
                  <c:v>1</c:v>
                </c:pt>
                <c:pt idx="52635">
                  <c:v>1</c:v>
                </c:pt>
                <c:pt idx="52636">
                  <c:v>1</c:v>
                </c:pt>
                <c:pt idx="52637">
                  <c:v>1</c:v>
                </c:pt>
                <c:pt idx="52638">
                  <c:v>1</c:v>
                </c:pt>
                <c:pt idx="52639">
                  <c:v>1</c:v>
                </c:pt>
                <c:pt idx="52640">
                  <c:v>1</c:v>
                </c:pt>
                <c:pt idx="52641">
                  <c:v>1</c:v>
                </c:pt>
                <c:pt idx="52642">
                  <c:v>1</c:v>
                </c:pt>
                <c:pt idx="52643">
                  <c:v>1</c:v>
                </c:pt>
                <c:pt idx="52644">
                  <c:v>1</c:v>
                </c:pt>
                <c:pt idx="52645">
                  <c:v>1</c:v>
                </c:pt>
                <c:pt idx="52646">
                  <c:v>1</c:v>
                </c:pt>
                <c:pt idx="52647">
                  <c:v>1</c:v>
                </c:pt>
                <c:pt idx="52648">
                  <c:v>1</c:v>
                </c:pt>
                <c:pt idx="52649">
                  <c:v>1</c:v>
                </c:pt>
                <c:pt idx="52650">
                  <c:v>1</c:v>
                </c:pt>
                <c:pt idx="52651">
                  <c:v>1</c:v>
                </c:pt>
                <c:pt idx="52652">
                  <c:v>1</c:v>
                </c:pt>
                <c:pt idx="52653">
                  <c:v>1</c:v>
                </c:pt>
                <c:pt idx="52654">
                  <c:v>1</c:v>
                </c:pt>
                <c:pt idx="52655">
                  <c:v>1</c:v>
                </c:pt>
                <c:pt idx="52656">
                  <c:v>1</c:v>
                </c:pt>
                <c:pt idx="52657">
                  <c:v>1</c:v>
                </c:pt>
                <c:pt idx="52658">
                  <c:v>1</c:v>
                </c:pt>
                <c:pt idx="52659">
                  <c:v>1</c:v>
                </c:pt>
                <c:pt idx="52660">
                  <c:v>1</c:v>
                </c:pt>
                <c:pt idx="52661">
                  <c:v>1</c:v>
                </c:pt>
                <c:pt idx="52662">
                  <c:v>1</c:v>
                </c:pt>
                <c:pt idx="52663">
                  <c:v>1</c:v>
                </c:pt>
                <c:pt idx="52664">
                  <c:v>1</c:v>
                </c:pt>
                <c:pt idx="52665">
                  <c:v>1</c:v>
                </c:pt>
                <c:pt idx="52666">
                  <c:v>1</c:v>
                </c:pt>
                <c:pt idx="52667">
                  <c:v>1</c:v>
                </c:pt>
                <c:pt idx="52668">
                  <c:v>1</c:v>
                </c:pt>
                <c:pt idx="52669">
                  <c:v>1</c:v>
                </c:pt>
                <c:pt idx="52670">
                  <c:v>1</c:v>
                </c:pt>
                <c:pt idx="52671">
                  <c:v>1</c:v>
                </c:pt>
                <c:pt idx="52672">
                  <c:v>1</c:v>
                </c:pt>
                <c:pt idx="52673">
                  <c:v>1</c:v>
                </c:pt>
                <c:pt idx="52674">
                  <c:v>0.85714285700000004</c:v>
                </c:pt>
                <c:pt idx="52675">
                  <c:v>1</c:v>
                </c:pt>
                <c:pt idx="52676">
                  <c:v>1</c:v>
                </c:pt>
                <c:pt idx="52677">
                  <c:v>1</c:v>
                </c:pt>
                <c:pt idx="52678">
                  <c:v>1</c:v>
                </c:pt>
                <c:pt idx="52679">
                  <c:v>1</c:v>
                </c:pt>
                <c:pt idx="52680">
                  <c:v>1</c:v>
                </c:pt>
                <c:pt idx="52681">
                  <c:v>1</c:v>
                </c:pt>
                <c:pt idx="52682">
                  <c:v>1</c:v>
                </c:pt>
                <c:pt idx="52683">
                  <c:v>0.85714285700000004</c:v>
                </c:pt>
                <c:pt idx="52684">
                  <c:v>1</c:v>
                </c:pt>
                <c:pt idx="52685">
                  <c:v>1</c:v>
                </c:pt>
                <c:pt idx="52686">
                  <c:v>1</c:v>
                </c:pt>
                <c:pt idx="52687">
                  <c:v>1</c:v>
                </c:pt>
                <c:pt idx="52688">
                  <c:v>1</c:v>
                </c:pt>
                <c:pt idx="52689">
                  <c:v>1</c:v>
                </c:pt>
                <c:pt idx="52690">
                  <c:v>1</c:v>
                </c:pt>
                <c:pt idx="52691">
                  <c:v>1</c:v>
                </c:pt>
                <c:pt idx="52692">
                  <c:v>1</c:v>
                </c:pt>
                <c:pt idx="52693">
                  <c:v>1</c:v>
                </c:pt>
                <c:pt idx="52694">
                  <c:v>1</c:v>
                </c:pt>
                <c:pt idx="52695">
                  <c:v>1</c:v>
                </c:pt>
                <c:pt idx="52696">
                  <c:v>1</c:v>
                </c:pt>
                <c:pt idx="52697">
                  <c:v>1</c:v>
                </c:pt>
                <c:pt idx="52698">
                  <c:v>1</c:v>
                </c:pt>
                <c:pt idx="52699">
                  <c:v>1</c:v>
                </c:pt>
                <c:pt idx="52700">
                  <c:v>1</c:v>
                </c:pt>
                <c:pt idx="52701">
                  <c:v>0.85714285700000004</c:v>
                </c:pt>
                <c:pt idx="52702">
                  <c:v>1</c:v>
                </c:pt>
                <c:pt idx="52703">
                  <c:v>1</c:v>
                </c:pt>
                <c:pt idx="52704">
                  <c:v>1</c:v>
                </c:pt>
                <c:pt idx="52705">
                  <c:v>1</c:v>
                </c:pt>
                <c:pt idx="52706">
                  <c:v>1</c:v>
                </c:pt>
                <c:pt idx="52707">
                  <c:v>1</c:v>
                </c:pt>
                <c:pt idx="52708">
                  <c:v>1</c:v>
                </c:pt>
                <c:pt idx="52709">
                  <c:v>1</c:v>
                </c:pt>
                <c:pt idx="52710">
                  <c:v>1</c:v>
                </c:pt>
                <c:pt idx="52711">
                  <c:v>1</c:v>
                </c:pt>
                <c:pt idx="52712">
                  <c:v>0.85714285700000004</c:v>
                </c:pt>
                <c:pt idx="52713">
                  <c:v>1</c:v>
                </c:pt>
                <c:pt idx="52714">
                  <c:v>1</c:v>
                </c:pt>
                <c:pt idx="52715">
                  <c:v>1</c:v>
                </c:pt>
                <c:pt idx="52716">
                  <c:v>1</c:v>
                </c:pt>
                <c:pt idx="52717">
                  <c:v>1</c:v>
                </c:pt>
                <c:pt idx="52718">
                  <c:v>1</c:v>
                </c:pt>
                <c:pt idx="52719">
                  <c:v>1</c:v>
                </c:pt>
                <c:pt idx="52720">
                  <c:v>1</c:v>
                </c:pt>
                <c:pt idx="52721">
                  <c:v>1</c:v>
                </c:pt>
                <c:pt idx="52722">
                  <c:v>1</c:v>
                </c:pt>
                <c:pt idx="52723">
                  <c:v>1</c:v>
                </c:pt>
                <c:pt idx="52724">
                  <c:v>1</c:v>
                </c:pt>
                <c:pt idx="52725">
                  <c:v>1</c:v>
                </c:pt>
                <c:pt idx="52726">
                  <c:v>1</c:v>
                </c:pt>
                <c:pt idx="52727">
                  <c:v>1</c:v>
                </c:pt>
                <c:pt idx="52728">
                  <c:v>1</c:v>
                </c:pt>
                <c:pt idx="52729">
                  <c:v>1</c:v>
                </c:pt>
                <c:pt idx="52730">
                  <c:v>1</c:v>
                </c:pt>
                <c:pt idx="52731">
                  <c:v>1</c:v>
                </c:pt>
                <c:pt idx="52732">
                  <c:v>1</c:v>
                </c:pt>
                <c:pt idx="52733">
                  <c:v>1</c:v>
                </c:pt>
                <c:pt idx="52734">
                  <c:v>1</c:v>
                </c:pt>
                <c:pt idx="52735">
                  <c:v>0.85714285700000004</c:v>
                </c:pt>
                <c:pt idx="52736">
                  <c:v>1</c:v>
                </c:pt>
                <c:pt idx="52737">
                  <c:v>1</c:v>
                </c:pt>
                <c:pt idx="52738">
                  <c:v>1</c:v>
                </c:pt>
                <c:pt idx="52739">
                  <c:v>1</c:v>
                </c:pt>
                <c:pt idx="52740">
                  <c:v>1</c:v>
                </c:pt>
                <c:pt idx="52741">
                  <c:v>1</c:v>
                </c:pt>
                <c:pt idx="52742">
                  <c:v>1</c:v>
                </c:pt>
                <c:pt idx="52743">
                  <c:v>1</c:v>
                </c:pt>
                <c:pt idx="52744">
                  <c:v>1</c:v>
                </c:pt>
                <c:pt idx="52745">
                  <c:v>1</c:v>
                </c:pt>
                <c:pt idx="52746">
                  <c:v>1</c:v>
                </c:pt>
                <c:pt idx="52747">
                  <c:v>1</c:v>
                </c:pt>
                <c:pt idx="52748">
                  <c:v>1</c:v>
                </c:pt>
                <c:pt idx="52749">
                  <c:v>1</c:v>
                </c:pt>
                <c:pt idx="52750">
                  <c:v>1</c:v>
                </c:pt>
                <c:pt idx="52751">
                  <c:v>1</c:v>
                </c:pt>
                <c:pt idx="52752">
                  <c:v>1</c:v>
                </c:pt>
                <c:pt idx="52753">
                  <c:v>1</c:v>
                </c:pt>
                <c:pt idx="52754">
                  <c:v>1</c:v>
                </c:pt>
                <c:pt idx="52755">
                  <c:v>1</c:v>
                </c:pt>
                <c:pt idx="52756">
                  <c:v>1</c:v>
                </c:pt>
                <c:pt idx="52757">
                  <c:v>1</c:v>
                </c:pt>
                <c:pt idx="52758">
                  <c:v>1</c:v>
                </c:pt>
                <c:pt idx="52759">
                  <c:v>1</c:v>
                </c:pt>
                <c:pt idx="52760">
                  <c:v>1</c:v>
                </c:pt>
                <c:pt idx="52761">
                  <c:v>1</c:v>
                </c:pt>
                <c:pt idx="52762">
                  <c:v>1</c:v>
                </c:pt>
                <c:pt idx="52763">
                  <c:v>1</c:v>
                </c:pt>
                <c:pt idx="52764">
                  <c:v>1</c:v>
                </c:pt>
                <c:pt idx="52765">
                  <c:v>1</c:v>
                </c:pt>
                <c:pt idx="52766">
                  <c:v>1</c:v>
                </c:pt>
                <c:pt idx="52767">
                  <c:v>1</c:v>
                </c:pt>
                <c:pt idx="52768">
                  <c:v>1</c:v>
                </c:pt>
                <c:pt idx="52769">
                  <c:v>1</c:v>
                </c:pt>
                <c:pt idx="52770">
                  <c:v>1</c:v>
                </c:pt>
                <c:pt idx="52771">
                  <c:v>1</c:v>
                </c:pt>
                <c:pt idx="52772">
                  <c:v>1</c:v>
                </c:pt>
                <c:pt idx="52773">
                  <c:v>1</c:v>
                </c:pt>
                <c:pt idx="52774">
                  <c:v>1</c:v>
                </c:pt>
                <c:pt idx="52775">
                  <c:v>1</c:v>
                </c:pt>
                <c:pt idx="52776">
                  <c:v>1</c:v>
                </c:pt>
                <c:pt idx="52777">
                  <c:v>1</c:v>
                </c:pt>
                <c:pt idx="52778">
                  <c:v>1</c:v>
                </c:pt>
                <c:pt idx="52779">
                  <c:v>1</c:v>
                </c:pt>
                <c:pt idx="52780">
                  <c:v>1</c:v>
                </c:pt>
                <c:pt idx="52781">
                  <c:v>1</c:v>
                </c:pt>
                <c:pt idx="52782">
                  <c:v>1</c:v>
                </c:pt>
                <c:pt idx="52783">
                  <c:v>1</c:v>
                </c:pt>
                <c:pt idx="52784">
                  <c:v>1</c:v>
                </c:pt>
                <c:pt idx="52785">
                  <c:v>1</c:v>
                </c:pt>
                <c:pt idx="52786">
                  <c:v>1</c:v>
                </c:pt>
                <c:pt idx="52787">
                  <c:v>1</c:v>
                </c:pt>
                <c:pt idx="52788">
                  <c:v>1</c:v>
                </c:pt>
                <c:pt idx="52789">
                  <c:v>1</c:v>
                </c:pt>
                <c:pt idx="52790">
                  <c:v>1</c:v>
                </c:pt>
                <c:pt idx="52791">
                  <c:v>1</c:v>
                </c:pt>
                <c:pt idx="52792">
                  <c:v>1</c:v>
                </c:pt>
                <c:pt idx="52793">
                  <c:v>1</c:v>
                </c:pt>
                <c:pt idx="52794">
                  <c:v>1</c:v>
                </c:pt>
                <c:pt idx="52795">
                  <c:v>1</c:v>
                </c:pt>
                <c:pt idx="52796">
                  <c:v>1</c:v>
                </c:pt>
                <c:pt idx="52797">
                  <c:v>1</c:v>
                </c:pt>
                <c:pt idx="52798">
                  <c:v>1</c:v>
                </c:pt>
                <c:pt idx="52799">
                  <c:v>1</c:v>
                </c:pt>
                <c:pt idx="52800">
                  <c:v>1</c:v>
                </c:pt>
                <c:pt idx="52801">
                  <c:v>1</c:v>
                </c:pt>
                <c:pt idx="52802">
                  <c:v>1</c:v>
                </c:pt>
                <c:pt idx="52803">
                  <c:v>1</c:v>
                </c:pt>
                <c:pt idx="52804">
                  <c:v>1</c:v>
                </c:pt>
                <c:pt idx="52805">
                  <c:v>1</c:v>
                </c:pt>
                <c:pt idx="52806">
                  <c:v>1</c:v>
                </c:pt>
                <c:pt idx="52807">
                  <c:v>0.85714285700000004</c:v>
                </c:pt>
                <c:pt idx="52808">
                  <c:v>1</c:v>
                </c:pt>
                <c:pt idx="52809">
                  <c:v>1</c:v>
                </c:pt>
                <c:pt idx="52810">
                  <c:v>0.85714285700000004</c:v>
                </c:pt>
                <c:pt idx="52811">
                  <c:v>1</c:v>
                </c:pt>
                <c:pt idx="52812">
                  <c:v>0.85714285700000004</c:v>
                </c:pt>
                <c:pt idx="52813">
                  <c:v>1</c:v>
                </c:pt>
                <c:pt idx="52814">
                  <c:v>1</c:v>
                </c:pt>
                <c:pt idx="52815">
                  <c:v>1</c:v>
                </c:pt>
                <c:pt idx="52816">
                  <c:v>1</c:v>
                </c:pt>
                <c:pt idx="52817">
                  <c:v>1</c:v>
                </c:pt>
                <c:pt idx="52818">
                  <c:v>1</c:v>
                </c:pt>
                <c:pt idx="52819">
                  <c:v>1</c:v>
                </c:pt>
                <c:pt idx="52820">
                  <c:v>1</c:v>
                </c:pt>
                <c:pt idx="52821">
                  <c:v>1</c:v>
                </c:pt>
                <c:pt idx="52822">
                  <c:v>0.85714285700000004</c:v>
                </c:pt>
                <c:pt idx="52823">
                  <c:v>1</c:v>
                </c:pt>
                <c:pt idx="52824">
                  <c:v>1</c:v>
                </c:pt>
                <c:pt idx="52825">
                  <c:v>1</c:v>
                </c:pt>
                <c:pt idx="52826">
                  <c:v>1</c:v>
                </c:pt>
                <c:pt idx="52827">
                  <c:v>1</c:v>
                </c:pt>
                <c:pt idx="52828">
                  <c:v>1</c:v>
                </c:pt>
                <c:pt idx="52829">
                  <c:v>1</c:v>
                </c:pt>
                <c:pt idx="52830">
                  <c:v>1</c:v>
                </c:pt>
                <c:pt idx="52831">
                  <c:v>1</c:v>
                </c:pt>
                <c:pt idx="52832">
                  <c:v>1</c:v>
                </c:pt>
                <c:pt idx="52833">
                  <c:v>1</c:v>
                </c:pt>
                <c:pt idx="52834">
                  <c:v>1</c:v>
                </c:pt>
                <c:pt idx="52835">
                  <c:v>1</c:v>
                </c:pt>
                <c:pt idx="52836">
                  <c:v>1</c:v>
                </c:pt>
                <c:pt idx="52837">
                  <c:v>1</c:v>
                </c:pt>
                <c:pt idx="52838">
                  <c:v>1</c:v>
                </c:pt>
                <c:pt idx="52839">
                  <c:v>1</c:v>
                </c:pt>
                <c:pt idx="52840">
                  <c:v>1</c:v>
                </c:pt>
                <c:pt idx="52841">
                  <c:v>1</c:v>
                </c:pt>
                <c:pt idx="52842">
                  <c:v>1</c:v>
                </c:pt>
                <c:pt idx="52843">
                  <c:v>0.85714285700000004</c:v>
                </c:pt>
                <c:pt idx="52844">
                  <c:v>1</c:v>
                </c:pt>
                <c:pt idx="52845">
                  <c:v>1</c:v>
                </c:pt>
                <c:pt idx="52846">
                  <c:v>1</c:v>
                </c:pt>
                <c:pt idx="52847">
                  <c:v>1</c:v>
                </c:pt>
                <c:pt idx="52848">
                  <c:v>1</c:v>
                </c:pt>
                <c:pt idx="52849">
                  <c:v>1</c:v>
                </c:pt>
                <c:pt idx="52850">
                  <c:v>1</c:v>
                </c:pt>
                <c:pt idx="52851">
                  <c:v>1</c:v>
                </c:pt>
                <c:pt idx="52852">
                  <c:v>1</c:v>
                </c:pt>
                <c:pt idx="52853">
                  <c:v>1</c:v>
                </c:pt>
                <c:pt idx="52854">
                  <c:v>1</c:v>
                </c:pt>
                <c:pt idx="52855">
                  <c:v>1</c:v>
                </c:pt>
                <c:pt idx="52856">
                  <c:v>1</c:v>
                </c:pt>
                <c:pt idx="52857">
                  <c:v>1</c:v>
                </c:pt>
                <c:pt idx="52858">
                  <c:v>1</c:v>
                </c:pt>
                <c:pt idx="52859">
                  <c:v>1</c:v>
                </c:pt>
                <c:pt idx="52860">
                  <c:v>1</c:v>
                </c:pt>
                <c:pt idx="52861">
                  <c:v>1</c:v>
                </c:pt>
                <c:pt idx="52862">
                  <c:v>1</c:v>
                </c:pt>
                <c:pt idx="52863">
                  <c:v>1</c:v>
                </c:pt>
                <c:pt idx="52864">
                  <c:v>1</c:v>
                </c:pt>
                <c:pt idx="52865">
                  <c:v>1</c:v>
                </c:pt>
                <c:pt idx="52866">
                  <c:v>1</c:v>
                </c:pt>
                <c:pt idx="52867">
                  <c:v>1</c:v>
                </c:pt>
                <c:pt idx="52868">
                  <c:v>1</c:v>
                </c:pt>
                <c:pt idx="52869">
                  <c:v>1</c:v>
                </c:pt>
                <c:pt idx="52870">
                  <c:v>1</c:v>
                </c:pt>
                <c:pt idx="52871">
                  <c:v>1</c:v>
                </c:pt>
                <c:pt idx="52872">
                  <c:v>1</c:v>
                </c:pt>
                <c:pt idx="52873">
                  <c:v>1</c:v>
                </c:pt>
                <c:pt idx="52874">
                  <c:v>1</c:v>
                </c:pt>
                <c:pt idx="52875">
                  <c:v>0.85714285700000004</c:v>
                </c:pt>
                <c:pt idx="52876">
                  <c:v>0.85714285700000004</c:v>
                </c:pt>
                <c:pt idx="52877">
                  <c:v>1</c:v>
                </c:pt>
                <c:pt idx="52878">
                  <c:v>1</c:v>
                </c:pt>
                <c:pt idx="52879">
                  <c:v>1</c:v>
                </c:pt>
                <c:pt idx="52880">
                  <c:v>1</c:v>
                </c:pt>
                <c:pt idx="52881">
                  <c:v>1</c:v>
                </c:pt>
                <c:pt idx="52882">
                  <c:v>1</c:v>
                </c:pt>
                <c:pt idx="52883">
                  <c:v>1</c:v>
                </c:pt>
                <c:pt idx="52884">
                  <c:v>1</c:v>
                </c:pt>
                <c:pt idx="52885">
                  <c:v>1</c:v>
                </c:pt>
                <c:pt idx="52886">
                  <c:v>1</c:v>
                </c:pt>
                <c:pt idx="52887">
                  <c:v>0.85714285700000004</c:v>
                </c:pt>
                <c:pt idx="52888">
                  <c:v>1</c:v>
                </c:pt>
                <c:pt idx="52889">
                  <c:v>1</c:v>
                </c:pt>
                <c:pt idx="52890">
                  <c:v>1</c:v>
                </c:pt>
                <c:pt idx="52891">
                  <c:v>1</c:v>
                </c:pt>
                <c:pt idx="52892">
                  <c:v>1</c:v>
                </c:pt>
                <c:pt idx="52893">
                  <c:v>1</c:v>
                </c:pt>
                <c:pt idx="52894">
                  <c:v>1</c:v>
                </c:pt>
                <c:pt idx="52895">
                  <c:v>1</c:v>
                </c:pt>
                <c:pt idx="52896">
                  <c:v>1</c:v>
                </c:pt>
                <c:pt idx="52897">
                  <c:v>1</c:v>
                </c:pt>
                <c:pt idx="52898">
                  <c:v>1</c:v>
                </c:pt>
                <c:pt idx="52899">
                  <c:v>1</c:v>
                </c:pt>
                <c:pt idx="52900">
                  <c:v>1</c:v>
                </c:pt>
                <c:pt idx="52901">
                  <c:v>1</c:v>
                </c:pt>
                <c:pt idx="52902">
                  <c:v>1</c:v>
                </c:pt>
                <c:pt idx="52903">
                  <c:v>1</c:v>
                </c:pt>
                <c:pt idx="52904">
                  <c:v>1</c:v>
                </c:pt>
                <c:pt idx="52905">
                  <c:v>1</c:v>
                </c:pt>
                <c:pt idx="52906">
                  <c:v>0.85714285700000004</c:v>
                </c:pt>
                <c:pt idx="52907">
                  <c:v>1</c:v>
                </c:pt>
                <c:pt idx="52908">
                  <c:v>1</c:v>
                </c:pt>
                <c:pt idx="52909">
                  <c:v>1</c:v>
                </c:pt>
                <c:pt idx="52910">
                  <c:v>1</c:v>
                </c:pt>
                <c:pt idx="52911">
                  <c:v>1</c:v>
                </c:pt>
                <c:pt idx="52912">
                  <c:v>1</c:v>
                </c:pt>
                <c:pt idx="52913">
                  <c:v>1</c:v>
                </c:pt>
                <c:pt idx="52914">
                  <c:v>1</c:v>
                </c:pt>
                <c:pt idx="52915">
                  <c:v>1</c:v>
                </c:pt>
                <c:pt idx="52916">
                  <c:v>0.85714285700000004</c:v>
                </c:pt>
                <c:pt idx="52917">
                  <c:v>1</c:v>
                </c:pt>
                <c:pt idx="52918">
                  <c:v>1</c:v>
                </c:pt>
                <c:pt idx="52919">
                  <c:v>1</c:v>
                </c:pt>
                <c:pt idx="52920">
                  <c:v>0.85714285700000004</c:v>
                </c:pt>
                <c:pt idx="52921">
                  <c:v>0.85714285700000004</c:v>
                </c:pt>
                <c:pt idx="52922">
                  <c:v>1</c:v>
                </c:pt>
                <c:pt idx="52923">
                  <c:v>1</c:v>
                </c:pt>
                <c:pt idx="52924">
                  <c:v>1</c:v>
                </c:pt>
                <c:pt idx="52925">
                  <c:v>1</c:v>
                </c:pt>
                <c:pt idx="52926">
                  <c:v>1</c:v>
                </c:pt>
                <c:pt idx="52927">
                  <c:v>1</c:v>
                </c:pt>
                <c:pt idx="52928">
                  <c:v>1</c:v>
                </c:pt>
                <c:pt idx="52929">
                  <c:v>1</c:v>
                </c:pt>
                <c:pt idx="52930">
                  <c:v>1</c:v>
                </c:pt>
                <c:pt idx="52931">
                  <c:v>1</c:v>
                </c:pt>
                <c:pt idx="52932">
                  <c:v>1</c:v>
                </c:pt>
                <c:pt idx="52933">
                  <c:v>0.85714285700000004</c:v>
                </c:pt>
                <c:pt idx="52934">
                  <c:v>1</c:v>
                </c:pt>
                <c:pt idx="52935">
                  <c:v>1</c:v>
                </c:pt>
                <c:pt idx="52936">
                  <c:v>1</c:v>
                </c:pt>
                <c:pt idx="52937">
                  <c:v>1</c:v>
                </c:pt>
                <c:pt idx="52938">
                  <c:v>1</c:v>
                </c:pt>
                <c:pt idx="52939">
                  <c:v>1</c:v>
                </c:pt>
                <c:pt idx="52940">
                  <c:v>1</c:v>
                </c:pt>
                <c:pt idx="52941">
                  <c:v>1</c:v>
                </c:pt>
                <c:pt idx="52942">
                  <c:v>1</c:v>
                </c:pt>
                <c:pt idx="52943">
                  <c:v>1</c:v>
                </c:pt>
                <c:pt idx="52944">
                  <c:v>1</c:v>
                </c:pt>
                <c:pt idx="52945">
                  <c:v>1</c:v>
                </c:pt>
                <c:pt idx="52946">
                  <c:v>1</c:v>
                </c:pt>
                <c:pt idx="52947">
                  <c:v>1</c:v>
                </c:pt>
                <c:pt idx="52948">
                  <c:v>1</c:v>
                </c:pt>
                <c:pt idx="52949">
                  <c:v>1</c:v>
                </c:pt>
                <c:pt idx="52950">
                  <c:v>1</c:v>
                </c:pt>
                <c:pt idx="52951">
                  <c:v>1</c:v>
                </c:pt>
                <c:pt idx="52952">
                  <c:v>1</c:v>
                </c:pt>
                <c:pt idx="52953">
                  <c:v>1</c:v>
                </c:pt>
                <c:pt idx="52954">
                  <c:v>1</c:v>
                </c:pt>
                <c:pt idx="52955">
                  <c:v>1</c:v>
                </c:pt>
                <c:pt idx="52956">
                  <c:v>1</c:v>
                </c:pt>
                <c:pt idx="52957">
                  <c:v>1</c:v>
                </c:pt>
                <c:pt idx="52958">
                  <c:v>1</c:v>
                </c:pt>
                <c:pt idx="52959">
                  <c:v>1</c:v>
                </c:pt>
                <c:pt idx="52960">
                  <c:v>1</c:v>
                </c:pt>
                <c:pt idx="52961">
                  <c:v>1</c:v>
                </c:pt>
                <c:pt idx="52962">
                  <c:v>1</c:v>
                </c:pt>
                <c:pt idx="52963">
                  <c:v>0.85714285700000004</c:v>
                </c:pt>
                <c:pt idx="52964">
                  <c:v>1</c:v>
                </c:pt>
                <c:pt idx="52965">
                  <c:v>1</c:v>
                </c:pt>
                <c:pt idx="52966">
                  <c:v>1</c:v>
                </c:pt>
                <c:pt idx="52967">
                  <c:v>1</c:v>
                </c:pt>
                <c:pt idx="52968">
                  <c:v>1</c:v>
                </c:pt>
                <c:pt idx="52969">
                  <c:v>1</c:v>
                </c:pt>
                <c:pt idx="52970">
                  <c:v>1</c:v>
                </c:pt>
                <c:pt idx="52971">
                  <c:v>1</c:v>
                </c:pt>
                <c:pt idx="52972">
                  <c:v>1</c:v>
                </c:pt>
                <c:pt idx="52973">
                  <c:v>1</c:v>
                </c:pt>
                <c:pt idx="52974">
                  <c:v>1</c:v>
                </c:pt>
                <c:pt idx="52975">
                  <c:v>0.85714285700000004</c:v>
                </c:pt>
                <c:pt idx="52976">
                  <c:v>1</c:v>
                </c:pt>
                <c:pt idx="52977">
                  <c:v>0.85714285700000004</c:v>
                </c:pt>
                <c:pt idx="52978">
                  <c:v>1</c:v>
                </c:pt>
                <c:pt idx="52979">
                  <c:v>1</c:v>
                </c:pt>
                <c:pt idx="52980">
                  <c:v>1</c:v>
                </c:pt>
                <c:pt idx="52981">
                  <c:v>1</c:v>
                </c:pt>
                <c:pt idx="52982">
                  <c:v>1</c:v>
                </c:pt>
                <c:pt idx="52983">
                  <c:v>1</c:v>
                </c:pt>
                <c:pt idx="52984">
                  <c:v>1</c:v>
                </c:pt>
                <c:pt idx="52985">
                  <c:v>1</c:v>
                </c:pt>
                <c:pt idx="52986">
                  <c:v>1</c:v>
                </c:pt>
                <c:pt idx="52987">
                  <c:v>1</c:v>
                </c:pt>
                <c:pt idx="52988">
                  <c:v>1</c:v>
                </c:pt>
                <c:pt idx="52989">
                  <c:v>1</c:v>
                </c:pt>
                <c:pt idx="52990">
                  <c:v>1</c:v>
                </c:pt>
                <c:pt idx="52991">
                  <c:v>1</c:v>
                </c:pt>
                <c:pt idx="52992">
                  <c:v>1</c:v>
                </c:pt>
                <c:pt idx="52993">
                  <c:v>1</c:v>
                </c:pt>
                <c:pt idx="52994">
                  <c:v>1</c:v>
                </c:pt>
                <c:pt idx="52995">
                  <c:v>1</c:v>
                </c:pt>
                <c:pt idx="52996">
                  <c:v>0.85714285700000004</c:v>
                </c:pt>
                <c:pt idx="52997">
                  <c:v>1</c:v>
                </c:pt>
                <c:pt idx="52998">
                  <c:v>1</c:v>
                </c:pt>
                <c:pt idx="52999">
                  <c:v>1</c:v>
                </c:pt>
                <c:pt idx="53000">
                  <c:v>1</c:v>
                </c:pt>
                <c:pt idx="53001">
                  <c:v>1</c:v>
                </c:pt>
                <c:pt idx="53002">
                  <c:v>1</c:v>
                </c:pt>
                <c:pt idx="53003">
                  <c:v>1</c:v>
                </c:pt>
                <c:pt idx="53004">
                  <c:v>1</c:v>
                </c:pt>
                <c:pt idx="53005">
                  <c:v>1</c:v>
                </c:pt>
                <c:pt idx="53006">
                  <c:v>1</c:v>
                </c:pt>
                <c:pt idx="53007">
                  <c:v>1</c:v>
                </c:pt>
                <c:pt idx="53008">
                  <c:v>1</c:v>
                </c:pt>
                <c:pt idx="53009">
                  <c:v>1</c:v>
                </c:pt>
                <c:pt idx="53010">
                  <c:v>1</c:v>
                </c:pt>
                <c:pt idx="53011">
                  <c:v>1</c:v>
                </c:pt>
                <c:pt idx="53012">
                  <c:v>1</c:v>
                </c:pt>
                <c:pt idx="53013">
                  <c:v>1</c:v>
                </c:pt>
                <c:pt idx="53014">
                  <c:v>0.85714285700000004</c:v>
                </c:pt>
                <c:pt idx="53015">
                  <c:v>1</c:v>
                </c:pt>
                <c:pt idx="53016">
                  <c:v>1</c:v>
                </c:pt>
                <c:pt idx="53017">
                  <c:v>1</c:v>
                </c:pt>
                <c:pt idx="53018">
                  <c:v>1</c:v>
                </c:pt>
                <c:pt idx="53019">
                  <c:v>1</c:v>
                </c:pt>
                <c:pt idx="53020">
                  <c:v>1</c:v>
                </c:pt>
                <c:pt idx="53021">
                  <c:v>1</c:v>
                </c:pt>
                <c:pt idx="53022">
                  <c:v>1</c:v>
                </c:pt>
                <c:pt idx="53023">
                  <c:v>1</c:v>
                </c:pt>
                <c:pt idx="53024">
                  <c:v>1</c:v>
                </c:pt>
                <c:pt idx="53025">
                  <c:v>1</c:v>
                </c:pt>
                <c:pt idx="53026">
                  <c:v>1</c:v>
                </c:pt>
                <c:pt idx="53027">
                  <c:v>0.85714285700000004</c:v>
                </c:pt>
                <c:pt idx="53028">
                  <c:v>1</c:v>
                </c:pt>
                <c:pt idx="53029">
                  <c:v>1</c:v>
                </c:pt>
                <c:pt idx="53030">
                  <c:v>1</c:v>
                </c:pt>
                <c:pt idx="53031">
                  <c:v>1</c:v>
                </c:pt>
                <c:pt idx="53032">
                  <c:v>1</c:v>
                </c:pt>
                <c:pt idx="53033">
                  <c:v>1</c:v>
                </c:pt>
                <c:pt idx="53034">
                  <c:v>1</c:v>
                </c:pt>
                <c:pt idx="53035">
                  <c:v>1</c:v>
                </c:pt>
                <c:pt idx="53036">
                  <c:v>1</c:v>
                </c:pt>
                <c:pt idx="53037">
                  <c:v>1</c:v>
                </c:pt>
                <c:pt idx="53038">
                  <c:v>1</c:v>
                </c:pt>
                <c:pt idx="53039">
                  <c:v>1</c:v>
                </c:pt>
                <c:pt idx="53040">
                  <c:v>1</c:v>
                </c:pt>
                <c:pt idx="53041">
                  <c:v>1</c:v>
                </c:pt>
                <c:pt idx="53042">
                  <c:v>1</c:v>
                </c:pt>
                <c:pt idx="53043">
                  <c:v>1</c:v>
                </c:pt>
                <c:pt idx="53044">
                  <c:v>1</c:v>
                </c:pt>
                <c:pt idx="53045">
                  <c:v>0.85714285700000004</c:v>
                </c:pt>
                <c:pt idx="53046">
                  <c:v>1</c:v>
                </c:pt>
                <c:pt idx="53047">
                  <c:v>1</c:v>
                </c:pt>
                <c:pt idx="53048">
                  <c:v>1</c:v>
                </c:pt>
                <c:pt idx="53049">
                  <c:v>1</c:v>
                </c:pt>
                <c:pt idx="53050">
                  <c:v>1</c:v>
                </c:pt>
                <c:pt idx="53051">
                  <c:v>1</c:v>
                </c:pt>
                <c:pt idx="53052">
                  <c:v>1</c:v>
                </c:pt>
                <c:pt idx="53053">
                  <c:v>1</c:v>
                </c:pt>
                <c:pt idx="53054">
                  <c:v>1</c:v>
                </c:pt>
                <c:pt idx="53055">
                  <c:v>1</c:v>
                </c:pt>
                <c:pt idx="53056">
                  <c:v>1</c:v>
                </c:pt>
                <c:pt idx="53057">
                  <c:v>1</c:v>
                </c:pt>
                <c:pt idx="53058">
                  <c:v>1</c:v>
                </c:pt>
                <c:pt idx="53059">
                  <c:v>1</c:v>
                </c:pt>
                <c:pt idx="53060">
                  <c:v>1</c:v>
                </c:pt>
                <c:pt idx="53061">
                  <c:v>1</c:v>
                </c:pt>
                <c:pt idx="53062">
                  <c:v>1</c:v>
                </c:pt>
                <c:pt idx="53063">
                  <c:v>1</c:v>
                </c:pt>
                <c:pt idx="53064">
                  <c:v>1</c:v>
                </c:pt>
                <c:pt idx="53065">
                  <c:v>1</c:v>
                </c:pt>
                <c:pt idx="53066">
                  <c:v>1</c:v>
                </c:pt>
                <c:pt idx="53067">
                  <c:v>1</c:v>
                </c:pt>
                <c:pt idx="53068">
                  <c:v>1</c:v>
                </c:pt>
                <c:pt idx="53069">
                  <c:v>1</c:v>
                </c:pt>
                <c:pt idx="53070">
                  <c:v>1</c:v>
                </c:pt>
                <c:pt idx="53071">
                  <c:v>0.85714285700000004</c:v>
                </c:pt>
                <c:pt idx="53072">
                  <c:v>1</c:v>
                </c:pt>
                <c:pt idx="53073">
                  <c:v>1</c:v>
                </c:pt>
                <c:pt idx="53074">
                  <c:v>1</c:v>
                </c:pt>
                <c:pt idx="53075">
                  <c:v>1</c:v>
                </c:pt>
                <c:pt idx="53076">
                  <c:v>1</c:v>
                </c:pt>
                <c:pt idx="53077">
                  <c:v>1</c:v>
                </c:pt>
                <c:pt idx="53078">
                  <c:v>0.85714285700000004</c:v>
                </c:pt>
                <c:pt idx="53079">
                  <c:v>1</c:v>
                </c:pt>
                <c:pt idx="53080">
                  <c:v>1</c:v>
                </c:pt>
                <c:pt idx="53081">
                  <c:v>1</c:v>
                </c:pt>
                <c:pt idx="53082">
                  <c:v>1</c:v>
                </c:pt>
                <c:pt idx="53083">
                  <c:v>1</c:v>
                </c:pt>
                <c:pt idx="53084">
                  <c:v>1</c:v>
                </c:pt>
                <c:pt idx="53085">
                  <c:v>1</c:v>
                </c:pt>
                <c:pt idx="53086">
                  <c:v>1</c:v>
                </c:pt>
                <c:pt idx="53087">
                  <c:v>1</c:v>
                </c:pt>
                <c:pt idx="53088">
                  <c:v>1</c:v>
                </c:pt>
                <c:pt idx="53089">
                  <c:v>1</c:v>
                </c:pt>
                <c:pt idx="53090">
                  <c:v>1</c:v>
                </c:pt>
                <c:pt idx="53091">
                  <c:v>1</c:v>
                </c:pt>
                <c:pt idx="53092">
                  <c:v>1</c:v>
                </c:pt>
                <c:pt idx="53093">
                  <c:v>1</c:v>
                </c:pt>
                <c:pt idx="53094">
                  <c:v>1</c:v>
                </c:pt>
                <c:pt idx="53095">
                  <c:v>1</c:v>
                </c:pt>
                <c:pt idx="53096">
                  <c:v>1</c:v>
                </c:pt>
                <c:pt idx="53097">
                  <c:v>1</c:v>
                </c:pt>
                <c:pt idx="53098">
                  <c:v>1</c:v>
                </c:pt>
                <c:pt idx="53099">
                  <c:v>1</c:v>
                </c:pt>
                <c:pt idx="53100">
                  <c:v>1</c:v>
                </c:pt>
                <c:pt idx="53101">
                  <c:v>1</c:v>
                </c:pt>
                <c:pt idx="53102">
                  <c:v>1</c:v>
                </c:pt>
                <c:pt idx="53103">
                  <c:v>1</c:v>
                </c:pt>
                <c:pt idx="53104">
                  <c:v>1</c:v>
                </c:pt>
                <c:pt idx="53105">
                  <c:v>1</c:v>
                </c:pt>
                <c:pt idx="53106">
                  <c:v>1</c:v>
                </c:pt>
                <c:pt idx="53107">
                  <c:v>1</c:v>
                </c:pt>
                <c:pt idx="53108">
                  <c:v>1</c:v>
                </c:pt>
                <c:pt idx="53109">
                  <c:v>1</c:v>
                </c:pt>
                <c:pt idx="53110">
                  <c:v>1</c:v>
                </c:pt>
                <c:pt idx="53111">
                  <c:v>1</c:v>
                </c:pt>
                <c:pt idx="53112">
                  <c:v>1</c:v>
                </c:pt>
                <c:pt idx="53113">
                  <c:v>1</c:v>
                </c:pt>
                <c:pt idx="53114">
                  <c:v>1</c:v>
                </c:pt>
                <c:pt idx="53115">
                  <c:v>1</c:v>
                </c:pt>
                <c:pt idx="53116">
                  <c:v>1</c:v>
                </c:pt>
                <c:pt idx="53117">
                  <c:v>1</c:v>
                </c:pt>
                <c:pt idx="53118">
                  <c:v>1</c:v>
                </c:pt>
                <c:pt idx="53119">
                  <c:v>1</c:v>
                </c:pt>
                <c:pt idx="53120">
                  <c:v>1</c:v>
                </c:pt>
                <c:pt idx="53121">
                  <c:v>1</c:v>
                </c:pt>
                <c:pt idx="53122">
                  <c:v>1</c:v>
                </c:pt>
                <c:pt idx="53123">
                  <c:v>1</c:v>
                </c:pt>
                <c:pt idx="53124">
                  <c:v>1</c:v>
                </c:pt>
                <c:pt idx="53125">
                  <c:v>1</c:v>
                </c:pt>
                <c:pt idx="53126">
                  <c:v>0.85714285700000004</c:v>
                </c:pt>
                <c:pt idx="53127">
                  <c:v>1</c:v>
                </c:pt>
                <c:pt idx="53128">
                  <c:v>1</c:v>
                </c:pt>
                <c:pt idx="53129">
                  <c:v>1</c:v>
                </c:pt>
                <c:pt idx="53130">
                  <c:v>1</c:v>
                </c:pt>
                <c:pt idx="53131">
                  <c:v>1</c:v>
                </c:pt>
                <c:pt idx="53132">
                  <c:v>1</c:v>
                </c:pt>
                <c:pt idx="53133">
                  <c:v>1</c:v>
                </c:pt>
                <c:pt idx="53134">
                  <c:v>1</c:v>
                </c:pt>
                <c:pt idx="53135">
                  <c:v>1</c:v>
                </c:pt>
                <c:pt idx="53136">
                  <c:v>1</c:v>
                </c:pt>
                <c:pt idx="53137">
                  <c:v>1</c:v>
                </c:pt>
                <c:pt idx="53138">
                  <c:v>1</c:v>
                </c:pt>
                <c:pt idx="53139">
                  <c:v>1</c:v>
                </c:pt>
                <c:pt idx="53140">
                  <c:v>1</c:v>
                </c:pt>
                <c:pt idx="53141">
                  <c:v>1</c:v>
                </c:pt>
                <c:pt idx="53142">
                  <c:v>1</c:v>
                </c:pt>
                <c:pt idx="53143">
                  <c:v>0.85714285700000004</c:v>
                </c:pt>
                <c:pt idx="53144">
                  <c:v>1</c:v>
                </c:pt>
                <c:pt idx="53145">
                  <c:v>1</c:v>
                </c:pt>
                <c:pt idx="53146">
                  <c:v>1</c:v>
                </c:pt>
                <c:pt idx="53147">
                  <c:v>1</c:v>
                </c:pt>
                <c:pt idx="53148">
                  <c:v>1</c:v>
                </c:pt>
                <c:pt idx="53149">
                  <c:v>1</c:v>
                </c:pt>
                <c:pt idx="53150">
                  <c:v>1</c:v>
                </c:pt>
                <c:pt idx="53151">
                  <c:v>1</c:v>
                </c:pt>
                <c:pt idx="53152">
                  <c:v>1</c:v>
                </c:pt>
                <c:pt idx="53153">
                  <c:v>1</c:v>
                </c:pt>
                <c:pt idx="53154">
                  <c:v>1</c:v>
                </c:pt>
                <c:pt idx="53155">
                  <c:v>0.85714285700000004</c:v>
                </c:pt>
                <c:pt idx="53156">
                  <c:v>1</c:v>
                </c:pt>
                <c:pt idx="53157">
                  <c:v>1</c:v>
                </c:pt>
                <c:pt idx="53158">
                  <c:v>1</c:v>
                </c:pt>
                <c:pt idx="53159">
                  <c:v>1</c:v>
                </c:pt>
                <c:pt idx="53160">
                  <c:v>1</c:v>
                </c:pt>
                <c:pt idx="53161">
                  <c:v>1</c:v>
                </c:pt>
                <c:pt idx="53162">
                  <c:v>1</c:v>
                </c:pt>
                <c:pt idx="53163">
                  <c:v>1</c:v>
                </c:pt>
                <c:pt idx="53164">
                  <c:v>1</c:v>
                </c:pt>
                <c:pt idx="53165">
                  <c:v>1</c:v>
                </c:pt>
                <c:pt idx="53166">
                  <c:v>1</c:v>
                </c:pt>
                <c:pt idx="53167">
                  <c:v>1</c:v>
                </c:pt>
                <c:pt idx="53168">
                  <c:v>1</c:v>
                </c:pt>
                <c:pt idx="53169">
                  <c:v>1</c:v>
                </c:pt>
                <c:pt idx="53170">
                  <c:v>1</c:v>
                </c:pt>
                <c:pt idx="53171">
                  <c:v>1</c:v>
                </c:pt>
                <c:pt idx="53172">
                  <c:v>1</c:v>
                </c:pt>
                <c:pt idx="53173">
                  <c:v>1</c:v>
                </c:pt>
                <c:pt idx="53174">
                  <c:v>1</c:v>
                </c:pt>
                <c:pt idx="53175">
                  <c:v>1</c:v>
                </c:pt>
                <c:pt idx="53176">
                  <c:v>1</c:v>
                </c:pt>
                <c:pt idx="53177">
                  <c:v>1</c:v>
                </c:pt>
                <c:pt idx="53178">
                  <c:v>1</c:v>
                </c:pt>
                <c:pt idx="53179">
                  <c:v>1</c:v>
                </c:pt>
                <c:pt idx="53180">
                  <c:v>1</c:v>
                </c:pt>
                <c:pt idx="53181">
                  <c:v>1</c:v>
                </c:pt>
                <c:pt idx="53182">
                  <c:v>1</c:v>
                </c:pt>
                <c:pt idx="53183">
                  <c:v>1</c:v>
                </c:pt>
                <c:pt idx="53184">
                  <c:v>1</c:v>
                </c:pt>
                <c:pt idx="53185">
                  <c:v>0.85714285700000004</c:v>
                </c:pt>
                <c:pt idx="53186">
                  <c:v>1</c:v>
                </c:pt>
                <c:pt idx="53187">
                  <c:v>1</c:v>
                </c:pt>
                <c:pt idx="53188">
                  <c:v>0.85714285700000004</c:v>
                </c:pt>
                <c:pt idx="53189">
                  <c:v>1</c:v>
                </c:pt>
                <c:pt idx="53190">
                  <c:v>1</c:v>
                </c:pt>
                <c:pt idx="53191">
                  <c:v>1</c:v>
                </c:pt>
                <c:pt idx="53192">
                  <c:v>1</c:v>
                </c:pt>
                <c:pt idx="53193">
                  <c:v>1</c:v>
                </c:pt>
                <c:pt idx="53194">
                  <c:v>1</c:v>
                </c:pt>
                <c:pt idx="53195">
                  <c:v>1</c:v>
                </c:pt>
                <c:pt idx="53196">
                  <c:v>1</c:v>
                </c:pt>
                <c:pt idx="53197">
                  <c:v>1</c:v>
                </c:pt>
                <c:pt idx="53198">
                  <c:v>1</c:v>
                </c:pt>
                <c:pt idx="53199">
                  <c:v>1</c:v>
                </c:pt>
                <c:pt idx="53200">
                  <c:v>1</c:v>
                </c:pt>
                <c:pt idx="53201">
                  <c:v>1</c:v>
                </c:pt>
                <c:pt idx="53202">
                  <c:v>1</c:v>
                </c:pt>
                <c:pt idx="53203">
                  <c:v>1</c:v>
                </c:pt>
                <c:pt idx="53204">
                  <c:v>1</c:v>
                </c:pt>
                <c:pt idx="53205">
                  <c:v>1</c:v>
                </c:pt>
                <c:pt idx="53206">
                  <c:v>1</c:v>
                </c:pt>
                <c:pt idx="53207">
                  <c:v>1</c:v>
                </c:pt>
                <c:pt idx="53208">
                  <c:v>1</c:v>
                </c:pt>
                <c:pt idx="53209">
                  <c:v>1</c:v>
                </c:pt>
                <c:pt idx="53210">
                  <c:v>1</c:v>
                </c:pt>
                <c:pt idx="53211">
                  <c:v>1</c:v>
                </c:pt>
                <c:pt idx="53212">
                  <c:v>1</c:v>
                </c:pt>
                <c:pt idx="53213">
                  <c:v>1</c:v>
                </c:pt>
                <c:pt idx="53214">
                  <c:v>1</c:v>
                </c:pt>
                <c:pt idx="53215">
                  <c:v>1</c:v>
                </c:pt>
                <c:pt idx="53216">
                  <c:v>1</c:v>
                </c:pt>
                <c:pt idx="53217">
                  <c:v>1</c:v>
                </c:pt>
                <c:pt idx="53218">
                  <c:v>1</c:v>
                </c:pt>
                <c:pt idx="53219">
                  <c:v>1</c:v>
                </c:pt>
                <c:pt idx="53220">
                  <c:v>1</c:v>
                </c:pt>
                <c:pt idx="53221">
                  <c:v>1</c:v>
                </c:pt>
                <c:pt idx="53222">
                  <c:v>1</c:v>
                </c:pt>
                <c:pt idx="53223">
                  <c:v>1</c:v>
                </c:pt>
                <c:pt idx="53224">
                  <c:v>1</c:v>
                </c:pt>
                <c:pt idx="53225">
                  <c:v>1</c:v>
                </c:pt>
                <c:pt idx="53226">
                  <c:v>1</c:v>
                </c:pt>
                <c:pt idx="53227">
                  <c:v>1</c:v>
                </c:pt>
                <c:pt idx="53228">
                  <c:v>1</c:v>
                </c:pt>
                <c:pt idx="53229">
                  <c:v>1</c:v>
                </c:pt>
                <c:pt idx="53230">
                  <c:v>1</c:v>
                </c:pt>
                <c:pt idx="53231">
                  <c:v>1</c:v>
                </c:pt>
                <c:pt idx="53232">
                  <c:v>1</c:v>
                </c:pt>
                <c:pt idx="53233">
                  <c:v>1</c:v>
                </c:pt>
                <c:pt idx="53234">
                  <c:v>1</c:v>
                </c:pt>
                <c:pt idx="53235">
                  <c:v>0.85714285700000004</c:v>
                </c:pt>
                <c:pt idx="53236">
                  <c:v>1</c:v>
                </c:pt>
                <c:pt idx="53237">
                  <c:v>1</c:v>
                </c:pt>
                <c:pt idx="53238">
                  <c:v>1</c:v>
                </c:pt>
                <c:pt idx="53239">
                  <c:v>0.85714285700000004</c:v>
                </c:pt>
                <c:pt idx="53240">
                  <c:v>1</c:v>
                </c:pt>
                <c:pt idx="53241">
                  <c:v>1</c:v>
                </c:pt>
                <c:pt idx="53242">
                  <c:v>1</c:v>
                </c:pt>
                <c:pt idx="53243">
                  <c:v>1</c:v>
                </c:pt>
                <c:pt idx="53244">
                  <c:v>1</c:v>
                </c:pt>
                <c:pt idx="53245">
                  <c:v>1</c:v>
                </c:pt>
                <c:pt idx="53246">
                  <c:v>1</c:v>
                </c:pt>
                <c:pt idx="53247">
                  <c:v>1</c:v>
                </c:pt>
                <c:pt idx="53248">
                  <c:v>1</c:v>
                </c:pt>
                <c:pt idx="53249">
                  <c:v>1</c:v>
                </c:pt>
                <c:pt idx="53250">
                  <c:v>1</c:v>
                </c:pt>
                <c:pt idx="53251">
                  <c:v>1</c:v>
                </c:pt>
                <c:pt idx="53252">
                  <c:v>1</c:v>
                </c:pt>
                <c:pt idx="53253">
                  <c:v>0.85714285700000004</c:v>
                </c:pt>
                <c:pt idx="53254">
                  <c:v>1</c:v>
                </c:pt>
                <c:pt idx="53255">
                  <c:v>1</c:v>
                </c:pt>
                <c:pt idx="53256">
                  <c:v>1</c:v>
                </c:pt>
                <c:pt idx="53257">
                  <c:v>1</c:v>
                </c:pt>
                <c:pt idx="53258">
                  <c:v>1</c:v>
                </c:pt>
                <c:pt idx="53259">
                  <c:v>1</c:v>
                </c:pt>
                <c:pt idx="53260">
                  <c:v>1</c:v>
                </c:pt>
                <c:pt idx="53261">
                  <c:v>1</c:v>
                </c:pt>
                <c:pt idx="53262">
                  <c:v>1</c:v>
                </c:pt>
                <c:pt idx="53263">
                  <c:v>1</c:v>
                </c:pt>
                <c:pt idx="53264">
                  <c:v>1</c:v>
                </c:pt>
                <c:pt idx="53265">
                  <c:v>1</c:v>
                </c:pt>
                <c:pt idx="53266">
                  <c:v>1</c:v>
                </c:pt>
                <c:pt idx="53267">
                  <c:v>1</c:v>
                </c:pt>
                <c:pt idx="53268">
                  <c:v>1</c:v>
                </c:pt>
                <c:pt idx="53269">
                  <c:v>1</c:v>
                </c:pt>
                <c:pt idx="53270">
                  <c:v>0.85714285700000004</c:v>
                </c:pt>
                <c:pt idx="53271">
                  <c:v>1</c:v>
                </c:pt>
                <c:pt idx="53272">
                  <c:v>1</c:v>
                </c:pt>
                <c:pt idx="53273">
                  <c:v>1</c:v>
                </c:pt>
                <c:pt idx="53274">
                  <c:v>1</c:v>
                </c:pt>
                <c:pt idx="53275">
                  <c:v>1</c:v>
                </c:pt>
                <c:pt idx="53276">
                  <c:v>1</c:v>
                </c:pt>
                <c:pt idx="53277">
                  <c:v>1</c:v>
                </c:pt>
                <c:pt idx="53278">
                  <c:v>1</c:v>
                </c:pt>
                <c:pt idx="53279">
                  <c:v>1</c:v>
                </c:pt>
                <c:pt idx="53280">
                  <c:v>1</c:v>
                </c:pt>
                <c:pt idx="53281">
                  <c:v>1</c:v>
                </c:pt>
                <c:pt idx="53282">
                  <c:v>1</c:v>
                </c:pt>
                <c:pt idx="53283">
                  <c:v>1</c:v>
                </c:pt>
                <c:pt idx="53284">
                  <c:v>1</c:v>
                </c:pt>
                <c:pt idx="53285">
                  <c:v>1</c:v>
                </c:pt>
                <c:pt idx="53286">
                  <c:v>1</c:v>
                </c:pt>
                <c:pt idx="53287">
                  <c:v>0.85714285700000004</c:v>
                </c:pt>
                <c:pt idx="53288">
                  <c:v>1</c:v>
                </c:pt>
                <c:pt idx="53289">
                  <c:v>1</c:v>
                </c:pt>
                <c:pt idx="53290">
                  <c:v>1</c:v>
                </c:pt>
                <c:pt idx="53291">
                  <c:v>0.85714285700000004</c:v>
                </c:pt>
                <c:pt idx="53292">
                  <c:v>1</c:v>
                </c:pt>
                <c:pt idx="53293">
                  <c:v>1</c:v>
                </c:pt>
                <c:pt idx="53294">
                  <c:v>1</c:v>
                </c:pt>
                <c:pt idx="53295">
                  <c:v>1</c:v>
                </c:pt>
                <c:pt idx="53296">
                  <c:v>1</c:v>
                </c:pt>
                <c:pt idx="53297">
                  <c:v>1</c:v>
                </c:pt>
                <c:pt idx="53298">
                  <c:v>1</c:v>
                </c:pt>
                <c:pt idx="53299">
                  <c:v>1</c:v>
                </c:pt>
                <c:pt idx="53300">
                  <c:v>1</c:v>
                </c:pt>
                <c:pt idx="53301">
                  <c:v>1</c:v>
                </c:pt>
                <c:pt idx="53302">
                  <c:v>1</c:v>
                </c:pt>
                <c:pt idx="53303">
                  <c:v>1</c:v>
                </c:pt>
                <c:pt idx="53304">
                  <c:v>1</c:v>
                </c:pt>
                <c:pt idx="53305">
                  <c:v>1</c:v>
                </c:pt>
                <c:pt idx="53306">
                  <c:v>1</c:v>
                </c:pt>
                <c:pt idx="53307">
                  <c:v>1</c:v>
                </c:pt>
                <c:pt idx="53308">
                  <c:v>1</c:v>
                </c:pt>
                <c:pt idx="53309">
                  <c:v>1</c:v>
                </c:pt>
                <c:pt idx="53310">
                  <c:v>1</c:v>
                </c:pt>
                <c:pt idx="53311">
                  <c:v>1</c:v>
                </c:pt>
                <c:pt idx="53312">
                  <c:v>1</c:v>
                </c:pt>
                <c:pt idx="53313">
                  <c:v>1</c:v>
                </c:pt>
                <c:pt idx="53314">
                  <c:v>1</c:v>
                </c:pt>
                <c:pt idx="53315">
                  <c:v>1</c:v>
                </c:pt>
                <c:pt idx="53316">
                  <c:v>1</c:v>
                </c:pt>
                <c:pt idx="53317">
                  <c:v>1</c:v>
                </c:pt>
                <c:pt idx="53318">
                  <c:v>1</c:v>
                </c:pt>
                <c:pt idx="53319">
                  <c:v>1</c:v>
                </c:pt>
                <c:pt idx="53320">
                  <c:v>1</c:v>
                </c:pt>
                <c:pt idx="53321">
                  <c:v>1</c:v>
                </c:pt>
                <c:pt idx="53322">
                  <c:v>1</c:v>
                </c:pt>
                <c:pt idx="53323">
                  <c:v>1</c:v>
                </c:pt>
                <c:pt idx="53324">
                  <c:v>1</c:v>
                </c:pt>
                <c:pt idx="53325">
                  <c:v>1</c:v>
                </c:pt>
                <c:pt idx="53326">
                  <c:v>1</c:v>
                </c:pt>
                <c:pt idx="53327">
                  <c:v>1</c:v>
                </c:pt>
                <c:pt idx="53328">
                  <c:v>1</c:v>
                </c:pt>
                <c:pt idx="53329">
                  <c:v>1</c:v>
                </c:pt>
                <c:pt idx="53330">
                  <c:v>1</c:v>
                </c:pt>
                <c:pt idx="53331">
                  <c:v>1</c:v>
                </c:pt>
                <c:pt idx="53332">
                  <c:v>1</c:v>
                </c:pt>
                <c:pt idx="53333">
                  <c:v>1</c:v>
                </c:pt>
                <c:pt idx="53334">
                  <c:v>0.85714285700000004</c:v>
                </c:pt>
                <c:pt idx="53335">
                  <c:v>1</c:v>
                </c:pt>
                <c:pt idx="53336">
                  <c:v>1</c:v>
                </c:pt>
                <c:pt idx="53337">
                  <c:v>1</c:v>
                </c:pt>
                <c:pt idx="53338">
                  <c:v>1</c:v>
                </c:pt>
                <c:pt idx="53339">
                  <c:v>1</c:v>
                </c:pt>
                <c:pt idx="53340">
                  <c:v>1</c:v>
                </c:pt>
                <c:pt idx="53341">
                  <c:v>1</c:v>
                </c:pt>
                <c:pt idx="53342">
                  <c:v>1</c:v>
                </c:pt>
                <c:pt idx="53343">
                  <c:v>1</c:v>
                </c:pt>
                <c:pt idx="53344">
                  <c:v>0.85714285700000004</c:v>
                </c:pt>
                <c:pt idx="53345">
                  <c:v>1</c:v>
                </c:pt>
                <c:pt idx="53346">
                  <c:v>1</c:v>
                </c:pt>
                <c:pt idx="53347">
                  <c:v>1</c:v>
                </c:pt>
                <c:pt idx="53348">
                  <c:v>1</c:v>
                </c:pt>
                <c:pt idx="53349">
                  <c:v>1</c:v>
                </c:pt>
                <c:pt idx="53350">
                  <c:v>1</c:v>
                </c:pt>
                <c:pt idx="53351">
                  <c:v>1</c:v>
                </c:pt>
                <c:pt idx="53352">
                  <c:v>1</c:v>
                </c:pt>
                <c:pt idx="53353">
                  <c:v>0.85714285700000004</c:v>
                </c:pt>
                <c:pt idx="53354">
                  <c:v>1</c:v>
                </c:pt>
                <c:pt idx="53355">
                  <c:v>1</c:v>
                </c:pt>
                <c:pt idx="53356">
                  <c:v>1</c:v>
                </c:pt>
                <c:pt idx="53357">
                  <c:v>1</c:v>
                </c:pt>
                <c:pt idx="53358">
                  <c:v>1</c:v>
                </c:pt>
                <c:pt idx="53359">
                  <c:v>1</c:v>
                </c:pt>
                <c:pt idx="53360">
                  <c:v>1</c:v>
                </c:pt>
                <c:pt idx="53361">
                  <c:v>1</c:v>
                </c:pt>
                <c:pt idx="53362">
                  <c:v>1</c:v>
                </c:pt>
                <c:pt idx="53363">
                  <c:v>1</c:v>
                </c:pt>
                <c:pt idx="53364">
                  <c:v>1</c:v>
                </c:pt>
                <c:pt idx="53365">
                  <c:v>1</c:v>
                </c:pt>
                <c:pt idx="53366">
                  <c:v>1</c:v>
                </c:pt>
                <c:pt idx="53367">
                  <c:v>1</c:v>
                </c:pt>
                <c:pt idx="53368">
                  <c:v>1</c:v>
                </c:pt>
                <c:pt idx="53369">
                  <c:v>1</c:v>
                </c:pt>
                <c:pt idx="53370">
                  <c:v>1</c:v>
                </c:pt>
                <c:pt idx="53371">
                  <c:v>1</c:v>
                </c:pt>
                <c:pt idx="53372">
                  <c:v>1</c:v>
                </c:pt>
                <c:pt idx="53373">
                  <c:v>1</c:v>
                </c:pt>
                <c:pt idx="53374">
                  <c:v>1</c:v>
                </c:pt>
                <c:pt idx="53375">
                  <c:v>1</c:v>
                </c:pt>
                <c:pt idx="53376">
                  <c:v>1</c:v>
                </c:pt>
                <c:pt idx="53377">
                  <c:v>1</c:v>
                </c:pt>
                <c:pt idx="53378">
                  <c:v>1</c:v>
                </c:pt>
                <c:pt idx="53379">
                  <c:v>1</c:v>
                </c:pt>
                <c:pt idx="53380">
                  <c:v>1</c:v>
                </c:pt>
                <c:pt idx="53381">
                  <c:v>1</c:v>
                </c:pt>
                <c:pt idx="53382">
                  <c:v>1</c:v>
                </c:pt>
                <c:pt idx="53383">
                  <c:v>1</c:v>
                </c:pt>
                <c:pt idx="53384">
                  <c:v>1</c:v>
                </c:pt>
                <c:pt idx="53385">
                  <c:v>1</c:v>
                </c:pt>
                <c:pt idx="53386">
                  <c:v>1</c:v>
                </c:pt>
                <c:pt idx="53387">
                  <c:v>1</c:v>
                </c:pt>
                <c:pt idx="53388">
                  <c:v>1</c:v>
                </c:pt>
                <c:pt idx="53389">
                  <c:v>1</c:v>
                </c:pt>
                <c:pt idx="53390">
                  <c:v>1</c:v>
                </c:pt>
                <c:pt idx="53391">
                  <c:v>1</c:v>
                </c:pt>
                <c:pt idx="53392">
                  <c:v>1</c:v>
                </c:pt>
                <c:pt idx="53393">
                  <c:v>0.571428571</c:v>
                </c:pt>
                <c:pt idx="53394">
                  <c:v>1</c:v>
                </c:pt>
                <c:pt idx="53395">
                  <c:v>1</c:v>
                </c:pt>
                <c:pt idx="53396">
                  <c:v>1</c:v>
                </c:pt>
                <c:pt idx="53397">
                  <c:v>1</c:v>
                </c:pt>
                <c:pt idx="53398">
                  <c:v>1</c:v>
                </c:pt>
                <c:pt idx="53399">
                  <c:v>1</c:v>
                </c:pt>
                <c:pt idx="53400">
                  <c:v>1</c:v>
                </c:pt>
                <c:pt idx="53401">
                  <c:v>1</c:v>
                </c:pt>
                <c:pt idx="53402">
                  <c:v>1</c:v>
                </c:pt>
                <c:pt idx="53403">
                  <c:v>1</c:v>
                </c:pt>
                <c:pt idx="53404">
                  <c:v>1</c:v>
                </c:pt>
                <c:pt idx="53405">
                  <c:v>1</c:v>
                </c:pt>
                <c:pt idx="53406">
                  <c:v>1</c:v>
                </c:pt>
                <c:pt idx="53407">
                  <c:v>1</c:v>
                </c:pt>
                <c:pt idx="53408">
                  <c:v>1</c:v>
                </c:pt>
                <c:pt idx="53409">
                  <c:v>1</c:v>
                </c:pt>
                <c:pt idx="53410">
                  <c:v>1</c:v>
                </c:pt>
                <c:pt idx="53411">
                  <c:v>1</c:v>
                </c:pt>
                <c:pt idx="53412">
                  <c:v>1</c:v>
                </c:pt>
                <c:pt idx="53413">
                  <c:v>1</c:v>
                </c:pt>
                <c:pt idx="53414">
                  <c:v>1</c:v>
                </c:pt>
                <c:pt idx="53415">
                  <c:v>1</c:v>
                </c:pt>
                <c:pt idx="53416">
                  <c:v>1</c:v>
                </c:pt>
                <c:pt idx="53417">
                  <c:v>1</c:v>
                </c:pt>
                <c:pt idx="53418">
                  <c:v>1</c:v>
                </c:pt>
                <c:pt idx="53419">
                  <c:v>1</c:v>
                </c:pt>
                <c:pt idx="53420">
                  <c:v>1</c:v>
                </c:pt>
                <c:pt idx="53421">
                  <c:v>1</c:v>
                </c:pt>
                <c:pt idx="53422">
                  <c:v>1</c:v>
                </c:pt>
                <c:pt idx="53423">
                  <c:v>1</c:v>
                </c:pt>
                <c:pt idx="53424">
                  <c:v>1</c:v>
                </c:pt>
                <c:pt idx="53425">
                  <c:v>1</c:v>
                </c:pt>
                <c:pt idx="53426">
                  <c:v>1</c:v>
                </c:pt>
                <c:pt idx="53427">
                  <c:v>1</c:v>
                </c:pt>
                <c:pt idx="53428">
                  <c:v>1</c:v>
                </c:pt>
                <c:pt idx="53429">
                  <c:v>1</c:v>
                </c:pt>
                <c:pt idx="53430">
                  <c:v>1</c:v>
                </c:pt>
                <c:pt idx="53431">
                  <c:v>1</c:v>
                </c:pt>
                <c:pt idx="53432">
                  <c:v>1</c:v>
                </c:pt>
                <c:pt idx="53433">
                  <c:v>1</c:v>
                </c:pt>
                <c:pt idx="53434">
                  <c:v>1</c:v>
                </c:pt>
                <c:pt idx="53435">
                  <c:v>1</c:v>
                </c:pt>
                <c:pt idx="53436">
                  <c:v>1</c:v>
                </c:pt>
                <c:pt idx="53437">
                  <c:v>1</c:v>
                </c:pt>
                <c:pt idx="53438">
                  <c:v>1</c:v>
                </c:pt>
                <c:pt idx="53439">
                  <c:v>1</c:v>
                </c:pt>
                <c:pt idx="53440">
                  <c:v>0.85714285700000004</c:v>
                </c:pt>
                <c:pt idx="53441">
                  <c:v>1</c:v>
                </c:pt>
                <c:pt idx="53442">
                  <c:v>1</c:v>
                </c:pt>
                <c:pt idx="53443">
                  <c:v>1</c:v>
                </c:pt>
                <c:pt idx="53444">
                  <c:v>1</c:v>
                </c:pt>
                <c:pt idx="53445">
                  <c:v>1</c:v>
                </c:pt>
                <c:pt idx="53446">
                  <c:v>1</c:v>
                </c:pt>
                <c:pt idx="53447">
                  <c:v>1</c:v>
                </c:pt>
                <c:pt idx="53448">
                  <c:v>1</c:v>
                </c:pt>
                <c:pt idx="53449">
                  <c:v>1</c:v>
                </c:pt>
                <c:pt idx="53450">
                  <c:v>1</c:v>
                </c:pt>
                <c:pt idx="53451">
                  <c:v>0.85714285700000004</c:v>
                </c:pt>
                <c:pt idx="53452">
                  <c:v>1</c:v>
                </c:pt>
                <c:pt idx="53453">
                  <c:v>1</c:v>
                </c:pt>
                <c:pt idx="53454">
                  <c:v>1</c:v>
                </c:pt>
                <c:pt idx="53455">
                  <c:v>1</c:v>
                </c:pt>
                <c:pt idx="53456">
                  <c:v>1</c:v>
                </c:pt>
                <c:pt idx="53457">
                  <c:v>1</c:v>
                </c:pt>
                <c:pt idx="53458">
                  <c:v>1</c:v>
                </c:pt>
                <c:pt idx="53459">
                  <c:v>1</c:v>
                </c:pt>
                <c:pt idx="53460">
                  <c:v>1</c:v>
                </c:pt>
                <c:pt idx="53461">
                  <c:v>0.71428571399999996</c:v>
                </c:pt>
                <c:pt idx="53462">
                  <c:v>1</c:v>
                </c:pt>
                <c:pt idx="53463">
                  <c:v>1</c:v>
                </c:pt>
                <c:pt idx="53464">
                  <c:v>1</c:v>
                </c:pt>
                <c:pt idx="53465">
                  <c:v>1</c:v>
                </c:pt>
                <c:pt idx="53466">
                  <c:v>1</c:v>
                </c:pt>
                <c:pt idx="53467">
                  <c:v>1</c:v>
                </c:pt>
                <c:pt idx="53468">
                  <c:v>1</c:v>
                </c:pt>
                <c:pt idx="53469">
                  <c:v>1</c:v>
                </c:pt>
                <c:pt idx="53470">
                  <c:v>1</c:v>
                </c:pt>
                <c:pt idx="53471">
                  <c:v>0.85714285700000004</c:v>
                </c:pt>
                <c:pt idx="53472">
                  <c:v>1</c:v>
                </c:pt>
                <c:pt idx="53473">
                  <c:v>1</c:v>
                </c:pt>
                <c:pt idx="53474">
                  <c:v>1</c:v>
                </c:pt>
                <c:pt idx="53475">
                  <c:v>1</c:v>
                </c:pt>
                <c:pt idx="53476">
                  <c:v>1</c:v>
                </c:pt>
                <c:pt idx="53477">
                  <c:v>1</c:v>
                </c:pt>
                <c:pt idx="53478">
                  <c:v>1</c:v>
                </c:pt>
                <c:pt idx="53479">
                  <c:v>1</c:v>
                </c:pt>
                <c:pt idx="53480">
                  <c:v>1</c:v>
                </c:pt>
                <c:pt idx="53481">
                  <c:v>1</c:v>
                </c:pt>
                <c:pt idx="53482">
                  <c:v>1</c:v>
                </c:pt>
                <c:pt idx="53483">
                  <c:v>1</c:v>
                </c:pt>
                <c:pt idx="53484">
                  <c:v>1</c:v>
                </c:pt>
                <c:pt idx="53485">
                  <c:v>1</c:v>
                </c:pt>
                <c:pt idx="53486">
                  <c:v>1</c:v>
                </c:pt>
                <c:pt idx="53487">
                  <c:v>1</c:v>
                </c:pt>
                <c:pt idx="53488">
                  <c:v>1</c:v>
                </c:pt>
                <c:pt idx="53489">
                  <c:v>1</c:v>
                </c:pt>
                <c:pt idx="53490">
                  <c:v>0.85714285700000004</c:v>
                </c:pt>
                <c:pt idx="53491">
                  <c:v>1</c:v>
                </c:pt>
                <c:pt idx="53492">
                  <c:v>1</c:v>
                </c:pt>
                <c:pt idx="53493">
                  <c:v>1</c:v>
                </c:pt>
                <c:pt idx="53494">
                  <c:v>1</c:v>
                </c:pt>
                <c:pt idx="53495">
                  <c:v>1</c:v>
                </c:pt>
                <c:pt idx="53496">
                  <c:v>1</c:v>
                </c:pt>
                <c:pt idx="53497">
                  <c:v>0.85714285700000004</c:v>
                </c:pt>
                <c:pt idx="53498">
                  <c:v>1</c:v>
                </c:pt>
                <c:pt idx="53499">
                  <c:v>1</c:v>
                </c:pt>
                <c:pt idx="53500">
                  <c:v>1</c:v>
                </c:pt>
                <c:pt idx="53501">
                  <c:v>1</c:v>
                </c:pt>
                <c:pt idx="53502">
                  <c:v>1</c:v>
                </c:pt>
                <c:pt idx="53503">
                  <c:v>1</c:v>
                </c:pt>
                <c:pt idx="53504">
                  <c:v>1</c:v>
                </c:pt>
                <c:pt idx="53505">
                  <c:v>1</c:v>
                </c:pt>
                <c:pt idx="53506">
                  <c:v>1</c:v>
                </c:pt>
                <c:pt idx="53507">
                  <c:v>1</c:v>
                </c:pt>
                <c:pt idx="53508">
                  <c:v>1</c:v>
                </c:pt>
                <c:pt idx="53509">
                  <c:v>1</c:v>
                </c:pt>
                <c:pt idx="53510">
                  <c:v>1</c:v>
                </c:pt>
                <c:pt idx="53511">
                  <c:v>1</c:v>
                </c:pt>
                <c:pt idx="53512">
                  <c:v>1</c:v>
                </c:pt>
                <c:pt idx="53513">
                  <c:v>1</c:v>
                </c:pt>
                <c:pt idx="53514">
                  <c:v>1</c:v>
                </c:pt>
                <c:pt idx="53515">
                  <c:v>0.85714285700000004</c:v>
                </c:pt>
                <c:pt idx="53516">
                  <c:v>1</c:v>
                </c:pt>
                <c:pt idx="53517">
                  <c:v>1</c:v>
                </c:pt>
                <c:pt idx="53518">
                  <c:v>1</c:v>
                </c:pt>
                <c:pt idx="53519">
                  <c:v>1</c:v>
                </c:pt>
                <c:pt idx="53520">
                  <c:v>1</c:v>
                </c:pt>
                <c:pt idx="53521">
                  <c:v>1</c:v>
                </c:pt>
                <c:pt idx="53522">
                  <c:v>1</c:v>
                </c:pt>
                <c:pt idx="53523">
                  <c:v>1</c:v>
                </c:pt>
                <c:pt idx="53524">
                  <c:v>1</c:v>
                </c:pt>
                <c:pt idx="53525">
                  <c:v>1</c:v>
                </c:pt>
                <c:pt idx="53526">
                  <c:v>1</c:v>
                </c:pt>
                <c:pt idx="53527">
                  <c:v>1</c:v>
                </c:pt>
                <c:pt idx="53528">
                  <c:v>1</c:v>
                </c:pt>
                <c:pt idx="53529">
                  <c:v>1</c:v>
                </c:pt>
                <c:pt idx="53530">
                  <c:v>1</c:v>
                </c:pt>
                <c:pt idx="53531">
                  <c:v>1</c:v>
                </c:pt>
                <c:pt idx="53532">
                  <c:v>1</c:v>
                </c:pt>
                <c:pt idx="53533">
                  <c:v>1</c:v>
                </c:pt>
                <c:pt idx="53534">
                  <c:v>1</c:v>
                </c:pt>
                <c:pt idx="53535">
                  <c:v>1</c:v>
                </c:pt>
                <c:pt idx="53536">
                  <c:v>1</c:v>
                </c:pt>
                <c:pt idx="53537">
                  <c:v>1</c:v>
                </c:pt>
                <c:pt idx="53538">
                  <c:v>1</c:v>
                </c:pt>
                <c:pt idx="53539">
                  <c:v>1</c:v>
                </c:pt>
                <c:pt idx="53540">
                  <c:v>1</c:v>
                </c:pt>
                <c:pt idx="53541">
                  <c:v>1</c:v>
                </c:pt>
                <c:pt idx="53542">
                  <c:v>1</c:v>
                </c:pt>
                <c:pt idx="53543">
                  <c:v>1</c:v>
                </c:pt>
                <c:pt idx="53544">
                  <c:v>1</c:v>
                </c:pt>
                <c:pt idx="53545">
                  <c:v>1</c:v>
                </c:pt>
                <c:pt idx="53546">
                  <c:v>0.85714285700000004</c:v>
                </c:pt>
                <c:pt idx="53547">
                  <c:v>1</c:v>
                </c:pt>
                <c:pt idx="53548">
                  <c:v>1</c:v>
                </c:pt>
                <c:pt idx="53549">
                  <c:v>0.85714285700000004</c:v>
                </c:pt>
                <c:pt idx="53550">
                  <c:v>1</c:v>
                </c:pt>
                <c:pt idx="53551">
                  <c:v>1</c:v>
                </c:pt>
                <c:pt idx="53552">
                  <c:v>1</c:v>
                </c:pt>
                <c:pt idx="53553">
                  <c:v>1</c:v>
                </c:pt>
                <c:pt idx="53554">
                  <c:v>1</c:v>
                </c:pt>
                <c:pt idx="53555">
                  <c:v>1</c:v>
                </c:pt>
                <c:pt idx="53556">
                  <c:v>1</c:v>
                </c:pt>
                <c:pt idx="53557">
                  <c:v>1</c:v>
                </c:pt>
                <c:pt idx="53558">
                  <c:v>1</c:v>
                </c:pt>
                <c:pt idx="53559">
                  <c:v>1</c:v>
                </c:pt>
                <c:pt idx="53560">
                  <c:v>1</c:v>
                </c:pt>
                <c:pt idx="53561">
                  <c:v>1</c:v>
                </c:pt>
                <c:pt idx="53562">
                  <c:v>1</c:v>
                </c:pt>
                <c:pt idx="53563">
                  <c:v>1</c:v>
                </c:pt>
                <c:pt idx="53564">
                  <c:v>1</c:v>
                </c:pt>
                <c:pt idx="53565">
                  <c:v>1</c:v>
                </c:pt>
                <c:pt idx="53566">
                  <c:v>1</c:v>
                </c:pt>
                <c:pt idx="53567">
                  <c:v>1</c:v>
                </c:pt>
                <c:pt idx="53568">
                  <c:v>1</c:v>
                </c:pt>
                <c:pt idx="53569">
                  <c:v>1</c:v>
                </c:pt>
                <c:pt idx="53570">
                  <c:v>0.85714285700000004</c:v>
                </c:pt>
                <c:pt idx="53571">
                  <c:v>1</c:v>
                </c:pt>
                <c:pt idx="53572">
                  <c:v>0.85714285700000004</c:v>
                </c:pt>
                <c:pt idx="53573">
                  <c:v>1</c:v>
                </c:pt>
                <c:pt idx="53574">
                  <c:v>1</c:v>
                </c:pt>
                <c:pt idx="53575">
                  <c:v>0.85714285700000004</c:v>
                </c:pt>
                <c:pt idx="53576">
                  <c:v>0.85714285700000004</c:v>
                </c:pt>
                <c:pt idx="53577">
                  <c:v>1</c:v>
                </c:pt>
                <c:pt idx="53578">
                  <c:v>1</c:v>
                </c:pt>
                <c:pt idx="53579">
                  <c:v>1</c:v>
                </c:pt>
                <c:pt idx="53580">
                  <c:v>0.85714285700000004</c:v>
                </c:pt>
                <c:pt idx="53581">
                  <c:v>0.85714285700000004</c:v>
                </c:pt>
                <c:pt idx="53582">
                  <c:v>1</c:v>
                </c:pt>
                <c:pt idx="53583">
                  <c:v>1</c:v>
                </c:pt>
                <c:pt idx="53584">
                  <c:v>1</c:v>
                </c:pt>
                <c:pt idx="53585">
                  <c:v>1</c:v>
                </c:pt>
                <c:pt idx="53586">
                  <c:v>1</c:v>
                </c:pt>
                <c:pt idx="53587">
                  <c:v>0.85714285700000004</c:v>
                </c:pt>
                <c:pt idx="53588">
                  <c:v>1</c:v>
                </c:pt>
                <c:pt idx="53589">
                  <c:v>1</c:v>
                </c:pt>
                <c:pt idx="53590">
                  <c:v>1</c:v>
                </c:pt>
                <c:pt idx="53591">
                  <c:v>1</c:v>
                </c:pt>
                <c:pt idx="53592">
                  <c:v>1</c:v>
                </c:pt>
                <c:pt idx="53593">
                  <c:v>1</c:v>
                </c:pt>
                <c:pt idx="53594">
                  <c:v>1</c:v>
                </c:pt>
                <c:pt idx="53595">
                  <c:v>1</c:v>
                </c:pt>
                <c:pt idx="53596">
                  <c:v>1</c:v>
                </c:pt>
                <c:pt idx="53597">
                  <c:v>1</c:v>
                </c:pt>
                <c:pt idx="53598">
                  <c:v>1</c:v>
                </c:pt>
                <c:pt idx="53599">
                  <c:v>1</c:v>
                </c:pt>
                <c:pt idx="53600">
                  <c:v>1</c:v>
                </c:pt>
                <c:pt idx="53601">
                  <c:v>1</c:v>
                </c:pt>
                <c:pt idx="53602">
                  <c:v>1</c:v>
                </c:pt>
                <c:pt idx="53603">
                  <c:v>1</c:v>
                </c:pt>
                <c:pt idx="53604">
                  <c:v>1</c:v>
                </c:pt>
                <c:pt idx="53605">
                  <c:v>1</c:v>
                </c:pt>
                <c:pt idx="53606">
                  <c:v>1</c:v>
                </c:pt>
                <c:pt idx="53607">
                  <c:v>1</c:v>
                </c:pt>
                <c:pt idx="53608">
                  <c:v>1</c:v>
                </c:pt>
                <c:pt idx="53609">
                  <c:v>1</c:v>
                </c:pt>
                <c:pt idx="53610">
                  <c:v>1</c:v>
                </c:pt>
                <c:pt idx="53611">
                  <c:v>1</c:v>
                </c:pt>
                <c:pt idx="53612">
                  <c:v>1</c:v>
                </c:pt>
                <c:pt idx="53613">
                  <c:v>1</c:v>
                </c:pt>
                <c:pt idx="53614">
                  <c:v>1</c:v>
                </c:pt>
                <c:pt idx="53615">
                  <c:v>1</c:v>
                </c:pt>
                <c:pt idx="53616">
                  <c:v>1</c:v>
                </c:pt>
                <c:pt idx="53617">
                  <c:v>1</c:v>
                </c:pt>
                <c:pt idx="53618">
                  <c:v>1</c:v>
                </c:pt>
                <c:pt idx="53619">
                  <c:v>1</c:v>
                </c:pt>
                <c:pt idx="53620">
                  <c:v>1</c:v>
                </c:pt>
                <c:pt idx="53621">
                  <c:v>1</c:v>
                </c:pt>
                <c:pt idx="53622">
                  <c:v>1</c:v>
                </c:pt>
                <c:pt idx="53623">
                  <c:v>1</c:v>
                </c:pt>
                <c:pt idx="53624">
                  <c:v>1</c:v>
                </c:pt>
                <c:pt idx="53625">
                  <c:v>1</c:v>
                </c:pt>
                <c:pt idx="53626">
                  <c:v>1</c:v>
                </c:pt>
                <c:pt idx="53627">
                  <c:v>1</c:v>
                </c:pt>
                <c:pt idx="53628">
                  <c:v>1</c:v>
                </c:pt>
                <c:pt idx="53629">
                  <c:v>1</c:v>
                </c:pt>
                <c:pt idx="53630">
                  <c:v>0.85714285700000004</c:v>
                </c:pt>
                <c:pt idx="53631">
                  <c:v>1</c:v>
                </c:pt>
                <c:pt idx="53632">
                  <c:v>1</c:v>
                </c:pt>
                <c:pt idx="53633">
                  <c:v>1</c:v>
                </c:pt>
                <c:pt idx="53634">
                  <c:v>1</c:v>
                </c:pt>
                <c:pt idx="53635">
                  <c:v>1</c:v>
                </c:pt>
                <c:pt idx="53636">
                  <c:v>1</c:v>
                </c:pt>
                <c:pt idx="53637">
                  <c:v>1</c:v>
                </c:pt>
                <c:pt idx="53638">
                  <c:v>1</c:v>
                </c:pt>
                <c:pt idx="53639">
                  <c:v>1</c:v>
                </c:pt>
                <c:pt idx="53640">
                  <c:v>1</c:v>
                </c:pt>
                <c:pt idx="53641">
                  <c:v>1</c:v>
                </c:pt>
                <c:pt idx="53642">
                  <c:v>1</c:v>
                </c:pt>
                <c:pt idx="53643">
                  <c:v>1</c:v>
                </c:pt>
                <c:pt idx="53644">
                  <c:v>1</c:v>
                </c:pt>
                <c:pt idx="53645">
                  <c:v>1</c:v>
                </c:pt>
                <c:pt idx="53646">
                  <c:v>1</c:v>
                </c:pt>
                <c:pt idx="53647">
                  <c:v>0.85714285700000004</c:v>
                </c:pt>
                <c:pt idx="53648">
                  <c:v>1</c:v>
                </c:pt>
                <c:pt idx="53649">
                  <c:v>1</c:v>
                </c:pt>
                <c:pt idx="53650">
                  <c:v>1</c:v>
                </c:pt>
                <c:pt idx="53651">
                  <c:v>1</c:v>
                </c:pt>
                <c:pt idx="53652">
                  <c:v>1</c:v>
                </c:pt>
                <c:pt idx="53653">
                  <c:v>1</c:v>
                </c:pt>
                <c:pt idx="53654">
                  <c:v>1</c:v>
                </c:pt>
                <c:pt idx="53655">
                  <c:v>1</c:v>
                </c:pt>
                <c:pt idx="53656">
                  <c:v>1</c:v>
                </c:pt>
                <c:pt idx="53657">
                  <c:v>1</c:v>
                </c:pt>
                <c:pt idx="53658">
                  <c:v>1</c:v>
                </c:pt>
                <c:pt idx="53659">
                  <c:v>1</c:v>
                </c:pt>
                <c:pt idx="53660">
                  <c:v>1</c:v>
                </c:pt>
                <c:pt idx="53661">
                  <c:v>1</c:v>
                </c:pt>
                <c:pt idx="53662">
                  <c:v>0.85714285700000004</c:v>
                </c:pt>
                <c:pt idx="53663">
                  <c:v>1</c:v>
                </c:pt>
                <c:pt idx="53664">
                  <c:v>1</c:v>
                </c:pt>
                <c:pt idx="53665">
                  <c:v>0.85714285700000004</c:v>
                </c:pt>
                <c:pt idx="53666">
                  <c:v>1</c:v>
                </c:pt>
                <c:pt idx="53667">
                  <c:v>1</c:v>
                </c:pt>
                <c:pt idx="53668">
                  <c:v>1</c:v>
                </c:pt>
                <c:pt idx="53669">
                  <c:v>1</c:v>
                </c:pt>
                <c:pt idx="53670">
                  <c:v>1</c:v>
                </c:pt>
                <c:pt idx="53671">
                  <c:v>1</c:v>
                </c:pt>
                <c:pt idx="53672">
                  <c:v>1</c:v>
                </c:pt>
                <c:pt idx="53673">
                  <c:v>1</c:v>
                </c:pt>
                <c:pt idx="53674">
                  <c:v>1</c:v>
                </c:pt>
                <c:pt idx="53675">
                  <c:v>1</c:v>
                </c:pt>
                <c:pt idx="53676">
                  <c:v>1</c:v>
                </c:pt>
                <c:pt idx="53677">
                  <c:v>1</c:v>
                </c:pt>
                <c:pt idx="53678">
                  <c:v>1</c:v>
                </c:pt>
                <c:pt idx="53679">
                  <c:v>1</c:v>
                </c:pt>
                <c:pt idx="53680">
                  <c:v>0.85714285700000004</c:v>
                </c:pt>
                <c:pt idx="53681">
                  <c:v>1</c:v>
                </c:pt>
                <c:pt idx="53682">
                  <c:v>1</c:v>
                </c:pt>
                <c:pt idx="53683">
                  <c:v>1</c:v>
                </c:pt>
                <c:pt idx="53684">
                  <c:v>1</c:v>
                </c:pt>
                <c:pt idx="53685">
                  <c:v>1</c:v>
                </c:pt>
                <c:pt idx="53686">
                  <c:v>1</c:v>
                </c:pt>
                <c:pt idx="53687">
                  <c:v>1</c:v>
                </c:pt>
                <c:pt idx="53688">
                  <c:v>1</c:v>
                </c:pt>
                <c:pt idx="53689">
                  <c:v>1</c:v>
                </c:pt>
                <c:pt idx="53690">
                  <c:v>1</c:v>
                </c:pt>
                <c:pt idx="53691">
                  <c:v>1</c:v>
                </c:pt>
                <c:pt idx="53692">
                  <c:v>1</c:v>
                </c:pt>
                <c:pt idx="53693">
                  <c:v>1</c:v>
                </c:pt>
                <c:pt idx="53694">
                  <c:v>1</c:v>
                </c:pt>
                <c:pt idx="53695">
                  <c:v>1</c:v>
                </c:pt>
                <c:pt idx="53696">
                  <c:v>1</c:v>
                </c:pt>
                <c:pt idx="53697">
                  <c:v>0.85714285700000004</c:v>
                </c:pt>
                <c:pt idx="53698">
                  <c:v>1</c:v>
                </c:pt>
                <c:pt idx="53699">
                  <c:v>1</c:v>
                </c:pt>
                <c:pt idx="53700">
                  <c:v>1</c:v>
                </c:pt>
                <c:pt idx="53701">
                  <c:v>1</c:v>
                </c:pt>
                <c:pt idx="53702">
                  <c:v>1</c:v>
                </c:pt>
                <c:pt idx="53703">
                  <c:v>1</c:v>
                </c:pt>
                <c:pt idx="53704">
                  <c:v>1</c:v>
                </c:pt>
                <c:pt idx="53705">
                  <c:v>1</c:v>
                </c:pt>
                <c:pt idx="53706">
                  <c:v>1</c:v>
                </c:pt>
                <c:pt idx="53707">
                  <c:v>1</c:v>
                </c:pt>
                <c:pt idx="53708">
                  <c:v>1</c:v>
                </c:pt>
                <c:pt idx="53709">
                  <c:v>1</c:v>
                </c:pt>
                <c:pt idx="53710">
                  <c:v>1</c:v>
                </c:pt>
                <c:pt idx="53711">
                  <c:v>1</c:v>
                </c:pt>
                <c:pt idx="53712">
                  <c:v>1</c:v>
                </c:pt>
                <c:pt idx="53713">
                  <c:v>1</c:v>
                </c:pt>
                <c:pt idx="53714">
                  <c:v>1</c:v>
                </c:pt>
                <c:pt idx="53715">
                  <c:v>1</c:v>
                </c:pt>
                <c:pt idx="53716">
                  <c:v>1</c:v>
                </c:pt>
                <c:pt idx="53717">
                  <c:v>1</c:v>
                </c:pt>
                <c:pt idx="53718">
                  <c:v>1</c:v>
                </c:pt>
                <c:pt idx="53719">
                  <c:v>1</c:v>
                </c:pt>
                <c:pt idx="53720">
                  <c:v>1</c:v>
                </c:pt>
                <c:pt idx="53721">
                  <c:v>1</c:v>
                </c:pt>
                <c:pt idx="53722">
                  <c:v>1</c:v>
                </c:pt>
                <c:pt idx="53723">
                  <c:v>1</c:v>
                </c:pt>
                <c:pt idx="53724">
                  <c:v>1</c:v>
                </c:pt>
                <c:pt idx="53725">
                  <c:v>1</c:v>
                </c:pt>
                <c:pt idx="53726">
                  <c:v>1</c:v>
                </c:pt>
                <c:pt idx="53727">
                  <c:v>1</c:v>
                </c:pt>
                <c:pt idx="53728">
                  <c:v>1</c:v>
                </c:pt>
                <c:pt idx="53729">
                  <c:v>1</c:v>
                </c:pt>
                <c:pt idx="53730">
                  <c:v>1</c:v>
                </c:pt>
                <c:pt idx="53731">
                  <c:v>1</c:v>
                </c:pt>
                <c:pt idx="53732">
                  <c:v>1</c:v>
                </c:pt>
                <c:pt idx="53733">
                  <c:v>1</c:v>
                </c:pt>
                <c:pt idx="53734">
                  <c:v>1</c:v>
                </c:pt>
                <c:pt idx="53735">
                  <c:v>1</c:v>
                </c:pt>
                <c:pt idx="53736">
                  <c:v>1</c:v>
                </c:pt>
                <c:pt idx="53737">
                  <c:v>1</c:v>
                </c:pt>
                <c:pt idx="53738">
                  <c:v>1</c:v>
                </c:pt>
                <c:pt idx="53739">
                  <c:v>1</c:v>
                </c:pt>
                <c:pt idx="53740">
                  <c:v>1</c:v>
                </c:pt>
                <c:pt idx="53741">
                  <c:v>1</c:v>
                </c:pt>
                <c:pt idx="53742">
                  <c:v>1</c:v>
                </c:pt>
                <c:pt idx="53743">
                  <c:v>1</c:v>
                </c:pt>
                <c:pt idx="53744">
                  <c:v>1</c:v>
                </c:pt>
                <c:pt idx="53745">
                  <c:v>1</c:v>
                </c:pt>
                <c:pt idx="53746">
                  <c:v>1</c:v>
                </c:pt>
                <c:pt idx="53747">
                  <c:v>1</c:v>
                </c:pt>
                <c:pt idx="53748">
                  <c:v>0.85714285700000004</c:v>
                </c:pt>
                <c:pt idx="53749">
                  <c:v>1</c:v>
                </c:pt>
                <c:pt idx="53750">
                  <c:v>1</c:v>
                </c:pt>
                <c:pt idx="53751">
                  <c:v>1</c:v>
                </c:pt>
                <c:pt idx="53752">
                  <c:v>1</c:v>
                </c:pt>
                <c:pt idx="53753">
                  <c:v>1</c:v>
                </c:pt>
                <c:pt idx="53754">
                  <c:v>1</c:v>
                </c:pt>
                <c:pt idx="53755">
                  <c:v>1</c:v>
                </c:pt>
                <c:pt idx="53756">
                  <c:v>1</c:v>
                </c:pt>
                <c:pt idx="53757">
                  <c:v>1</c:v>
                </c:pt>
                <c:pt idx="53758">
                  <c:v>1</c:v>
                </c:pt>
                <c:pt idx="53759">
                  <c:v>1</c:v>
                </c:pt>
                <c:pt idx="53760">
                  <c:v>1</c:v>
                </c:pt>
                <c:pt idx="53761">
                  <c:v>1</c:v>
                </c:pt>
                <c:pt idx="53762">
                  <c:v>1</c:v>
                </c:pt>
                <c:pt idx="53763">
                  <c:v>1</c:v>
                </c:pt>
                <c:pt idx="53764">
                  <c:v>1</c:v>
                </c:pt>
                <c:pt idx="53765">
                  <c:v>1</c:v>
                </c:pt>
                <c:pt idx="53766">
                  <c:v>1</c:v>
                </c:pt>
                <c:pt idx="53767">
                  <c:v>1</c:v>
                </c:pt>
                <c:pt idx="53768">
                  <c:v>1</c:v>
                </c:pt>
                <c:pt idx="53769">
                  <c:v>1</c:v>
                </c:pt>
                <c:pt idx="53770">
                  <c:v>1</c:v>
                </c:pt>
                <c:pt idx="53771">
                  <c:v>1</c:v>
                </c:pt>
                <c:pt idx="53772">
                  <c:v>1</c:v>
                </c:pt>
                <c:pt idx="53773">
                  <c:v>1</c:v>
                </c:pt>
                <c:pt idx="53774">
                  <c:v>1</c:v>
                </c:pt>
                <c:pt idx="53775">
                  <c:v>1</c:v>
                </c:pt>
                <c:pt idx="53776">
                  <c:v>1</c:v>
                </c:pt>
                <c:pt idx="53777">
                  <c:v>0.85714285700000004</c:v>
                </c:pt>
                <c:pt idx="53778">
                  <c:v>1</c:v>
                </c:pt>
                <c:pt idx="53779">
                  <c:v>1</c:v>
                </c:pt>
                <c:pt idx="53780">
                  <c:v>1</c:v>
                </c:pt>
                <c:pt idx="53781">
                  <c:v>1</c:v>
                </c:pt>
                <c:pt idx="53782">
                  <c:v>0.85714285700000004</c:v>
                </c:pt>
                <c:pt idx="53783">
                  <c:v>1</c:v>
                </c:pt>
                <c:pt idx="53784">
                  <c:v>1</c:v>
                </c:pt>
                <c:pt idx="53785">
                  <c:v>1</c:v>
                </c:pt>
                <c:pt idx="53786">
                  <c:v>1</c:v>
                </c:pt>
                <c:pt idx="53787">
                  <c:v>1</c:v>
                </c:pt>
                <c:pt idx="53788">
                  <c:v>1</c:v>
                </c:pt>
                <c:pt idx="53789">
                  <c:v>1</c:v>
                </c:pt>
                <c:pt idx="53790">
                  <c:v>1</c:v>
                </c:pt>
                <c:pt idx="53791">
                  <c:v>1</c:v>
                </c:pt>
                <c:pt idx="53792">
                  <c:v>1</c:v>
                </c:pt>
                <c:pt idx="53793">
                  <c:v>1</c:v>
                </c:pt>
                <c:pt idx="53794">
                  <c:v>1</c:v>
                </c:pt>
                <c:pt idx="53795">
                  <c:v>1</c:v>
                </c:pt>
                <c:pt idx="53796">
                  <c:v>1</c:v>
                </c:pt>
                <c:pt idx="53797">
                  <c:v>1</c:v>
                </c:pt>
                <c:pt idx="53798">
                  <c:v>1</c:v>
                </c:pt>
                <c:pt idx="53799">
                  <c:v>1</c:v>
                </c:pt>
                <c:pt idx="53800">
                  <c:v>1</c:v>
                </c:pt>
                <c:pt idx="53801">
                  <c:v>1</c:v>
                </c:pt>
                <c:pt idx="53802">
                  <c:v>1</c:v>
                </c:pt>
                <c:pt idx="53803">
                  <c:v>1</c:v>
                </c:pt>
                <c:pt idx="53804">
                  <c:v>1</c:v>
                </c:pt>
                <c:pt idx="53805">
                  <c:v>1</c:v>
                </c:pt>
                <c:pt idx="53806">
                  <c:v>1</c:v>
                </c:pt>
                <c:pt idx="53807">
                  <c:v>1</c:v>
                </c:pt>
                <c:pt idx="53808">
                  <c:v>1</c:v>
                </c:pt>
                <c:pt idx="53809">
                  <c:v>1</c:v>
                </c:pt>
                <c:pt idx="53810">
                  <c:v>1</c:v>
                </c:pt>
                <c:pt idx="53811">
                  <c:v>1</c:v>
                </c:pt>
                <c:pt idx="53812">
                  <c:v>1</c:v>
                </c:pt>
                <c:pt idx="53813">
                  <c:v>1</c:v>
                </c:pt>
                <c:pt idx="53814">
                  <c:v>1</c:v>
                </c:pt>
                <c:pt idx="53815">
                  <c:v>1</c:v>
                </c:pt>
                <c:pt idx="53816">
                  <c:v>1</c:v>
                </c:pt>
                <c:pt idx="53817">
                  <c:v>1</c:v>
                </c:pt>
                <c:pt idx="53818">
                  <c:v>1</c:v>
                </c:pt>
                <c:pt idx="53819">
                  <c:v>1</c:v>
                </c:pt>
                <c:pt idx="53820">
                  <c:v>1</c:v>
                </c:pt>
                <c:pt idx="53821">
                  <c:v>1</c:v>
                </c:pt>
                <c:pt idx="53822">
                  <c:v>1</c:v>
                </c:pt>
                <c:pt idx="53823">
                  <c:v>1</c:v>
                </c:pt>
                <c:pt idx="53824">
                  <c:v>1</c:v>
                </c:pt>
                <c:pt idx="53825">
                  <c:v>1</c:v>
                </c:pt>
                <c:pt idx="53826">
                  <c:v>0.85714285700000004</c:v>
                </c:pt>
                <c:pt idx="53827">
                  <c:v>1</c:v>
                </c:pt>
                <c:pt idx="53828">
                  <c:v>1</c:v>
                </c:pt>
                <c:pt idx="53829">
                  <c:v>0.428571429</c:v>
                </c:pt>
                <c:pt idx="53830">
                  <c:v>1</c:v>
                </c:pt>
                <c:pt idx="53831">
                  <c:v>1</c:v>
                </c:pt>
                <c:pt idx="53832">
                  <c:v>1</c:v>
                </c:pt>
                <c:pt idx="53833">
                  <c:v>1</c:v>
                </c:pt>
                <c:pt idx="53834">
                  <c:v>1</c:v>
                </c:pt>
                <c:pt idx="53835">
                  <c:v>1</c:v>
                </c:pt>
                <c:pt idx="53836">
                  <c:v>1</c:v>
                </c:pt>
                <c:pt idx="53837">
                  <c:v>1</c:v>
                </c:pt>
                <c:pt idx="53838">
                  <c:v>1</c:v>
                </c:pt>
                <c:pt idx="53839">
                  <c:v>1</c:v>
                </c:pt>
                <c:pt idx="53840">
                  <c:v>1</c:v>
                </c:pt>
                <c:pt idx="53841">
                  <c:v>1</c:v>
                </c:pt>
                <c:pt idx="53842">
                  <c:v>1</c:v>
                </c:pt>
                <c:pt idx="53843">
                  <c:v>1</c:v>
                </c:pt>
                <c:pt idx="53844">
                  <c:v>0.85714285700000004</c:v>
                </c:pt>
                <c:pt idx="53845">
                  <c:v>1</c:v>
                </c:pt>
                <c:pt idx="53846">
                  <c:v>1</c:v>
                </c:pt>
                <c:pt idx="53847">
                  <c:v>1</c:v>
                </c:pt>
                <c:pt idx="53848">
                  <c:v>1</c:v>
                </c:pt>
                <c:pt idx="53849">
                  <c:v>1</c:v>
                </c:pt>
                <c:pt idx="53850">
                  <c:v>1</c:v>
                </c:pt>
                <c:pt idx="53851">
                  <c:v>1</c:v>
                </c:pt>
                <c:pt idx="53852">
                  <c:v>1</c:v>
                </c:pt>
                <c:pt idx="53853">
                  <c:v>1</c:v>
                </c:pt>
                <c:pt idx="53854">
                  <c:v>1</c:v>
                </c:pt>
                <c:pt idx="53855">
                  <c:v>1</c:v>
                </c:pt>
                <c:pt idx="53856">
                  <c:v>1</c:v>
                </c:pt>
                <c:pt idx="53857">
                  <c:v>1</c:v>
                </c:pt>
                <c:pt idx="53858">
                  <c:v>1</c:v>
                </c:pt>
                <c:pt idx="53859">
                  <c:v>1</c:v>
                </c:pt>
                <c:pt idx="53860">
                  <c:v>1</c:v>
                </c:pt>
                <c:pt idx="53861">
                  <c:v>1</c:v>
                </c:pt>
                <c:pt idx="53862">
                  <c:v>1</c:v>
                </c:pt>
                <c:pt idx="53863">
                  <c:v>1</c:v>
                </c:pt>
                <c:pt idx="53864">
                  <c:v>1</c:v>
                </c:pt>
                <c:pt idx="53865">
                  <c:v>1</c:v>
                </c:pt>
                <c:pt idx="53866">
                  <c:v>1</c:v>
                </c:pt>
                <c:pt idx="53867">
                  <c:v>1</c:v>
                </c:pt>
                <c:pt idx="53868">
                  <c:v>1</c:v>
                </c:pt>
                <c:pt idx="53869">
                  <c:v>1</c:v>
                </c:pt>
                <c:pt idx="53870">
                  <c:v>1</c:v>
                </c:pt>
                <c:pt idx="53871">
                  <c:v>1</c:v>
                </c:pt>
                <c:pt idx="53872">
                  <c:v>1</c:v>
                </c:pt>
                <c:pt idx="53873">
                  <c:v>1</c:v>
                </c:pt>
                <c:pt idx="53874">
                  <c:v>1</c:v>
                </c:pt>
                <c:pt idx="53875">
                  <c:v>1</c:v>
                </c:pt>
                <c:pt idx="53876">
                  <c:v>1</c:v>
                </c:pt>
                <c:pt idx="53877">
                  <c:v>1</c:v>
                </c:pt>
                <c:pt idx="53878">
                  <c:v>1</c:v>
                </c:pt>
                <c:pt idx="53879">
                  <c:v>1</c:v>
                </c:pt>
                <c:pt idx="53880">
                  <c:v>1</c:v>
                </c:pt>
                <c:pt idx="53881">
                  <c:v>1</c:v>
                </c:pt>
                <c:pt idx="53882">
                  <c:v>1</c:v>
                </c:pt>
                <c:pt idx="53883">
                  <c:v>0.28571428599999998</c:v>
                </c:pt>
                <c:pt idx="53884">
                  <c:v>1</c:v>
                </c:pt>
                <c:pt idx="53885">
                  <c:v>1</c:v>
                </c:pt>
                <c:pt idx="53886">
                  <c:v>1</c:v>
                </c:pt>
                <c:pt idx="53887">
                  <c:v>1</c:v>
                </c:pt>
                <c:pt idx="53888">
                  <c:v>1</c:v>
                </c:pt>
                <c:pt idx="53889">
                  <c:v>1</c:v>
                </c:pt>
                <c:pt idx="53890">
                  <c:v>1</c:v>
                </c:pt>
                <c:pt idx="53891">
                  <c:v>0.85714285700000004</c:v>
                </c:pt>
                <c:pt idx="53892">
                  <c:v>1</c:v>
                </c:pt>
                <c:pt idx="53893">
                  <c:v>1</c:v>
                </c:pt>
                <c:pt idx="53894">
                  <c:v>1</c:v>
                </c:pt>
                <c:pt idx="53895">
                  <c:v>1</c:v>
                </c:pt>
                <c:pt idx="53896">
                  <c:v>1</c:v>
                </c:pt>
                <c:pt idx="53897">
                  <c:v>1</c:v>
                </c:pt>
                <c:pt idx="53898">
                  <c:v>1</c:v>
                </c:pt>
                <c:pt idx="53899">
                  <c:v>1</c:v>
                </c:pt>
                <c:pt idx="53900">
                  <c:v>1</c:v>
                </c:pt>
                <c:pt idx="53901">
                  <c:v>1</c:v>
                </c:pt>
                <c:pt idx="53902">
                  <c:v>1</c:v>
                </c:pt>
                <c:pt idx="53903">
                  <c:v>1</c:v>
                </c:pt>
                <c:pt idx="53904">
                  <c:v>1</c:v>
                </c:pt>
                <c:pt idx="53905">
                  <c:v>0.85714285700000004</c:v>
                </c:pt>
                <c:pt idx="53906">
                  <c:v>1</c:v>
                </c:pt>
                <c:pt idx="53907">
                  <c:v>1</c:v>
                </c:pt>
                <c:pt idx="53908">
                  <c:v>1</c:v>
                </c:pt>
                <c:pt idx="53909">
                  <c:v>0.85714285700000004</c:v>
                </c:pt>
                <c:pt idx="53910">
                  <c:v>1</c:v>
                </c:pt>
                <c:pt idx="53911">
                  <c:v>1</c:v>
                </c:pt>
                <c:pt idx="53912">
                  <c:v>1</c:v>
                </c:pt>
                <c:pt idx="53913">
                  <c:v>1</c:v>
                </c:pt>
                <c:pt idx="53914">
                  <c:v>1</c:v>
                </c:pt>
                <c:pt idx="53915">
                  <c:v>1</c:v>
                </c:pt>
                <c:pt idx="53916">
                  <c:v>0.85714285700000004</c:v>
                </c:pt>
                <c:pt idx="53917">
                  <c:v>1</c:v>
                </c:pt>
                <c:pt idx="53918">
                  <c:v>1</c:v>
                </c:pt>
                <c:pt idx="53919">
                  <c:v>0.85714285700000004</c:v>
                </c:pt>
                <c:pt idx="53920">
                  <c:v>0.85714285700000004</c:v>
                </c:pt>
                <c:pt idx="53921">
                  <c:v>1</c:v>
                </c:pt>
                <c:pt idx="53922">
                  <c:v>1</c:v>
                </c:pt>
                <c:pt idx="53923">
                  <c:v>0.85714285700000004</c:v>
                </c:pt>
                <c:pt idx="53924">
                  <c:v>1</c:v>
                </c:pt>
                <c:pt idx="53925">
                  <c:v>1</c:v>
                </c:pt>
                <c:pt idx="53926">
                  <c:v>1</c:v>
                </c:pt>
                <c:pt idx="53927">
                  <c:v>1</c:v>
                </c:pt>
                <c:pt idx="53928">
                  <c:v>1</c:v>
                </c:pt>
                <c:pt idx="53929">
                  <c:v>1</c:v>
                </c:pt>
                <c:pt idx="53930">
                  <c:v>1</c:v>
                </c:pt>
                <c:pt idx="53931">
                  <c:v>1</c:v>
                </c:pt>
                <c:pt idx="53932">
                  <c:v>1</c:v>
                </c:pt>
                <c:pt idx="53933">
                  <c:v>1</c:v>
                </c:pt>
                <c:pt idx="53934">
                  <c:v>1</c:v>
                </c:pt>
                <c:pt idx="53935">
                  <c:v>1</c:v>
                </c:pt>
                <c:pt idx="53936">
                  <c:v>1</c:v>
                </c:pt>
                <c:pt idx="53937">
                  <c:v>1</c:v>
                </c:pt>
                <c:pt idx="53938">
                  <c:v>1</c:v>
                </c:pt>
                <c:pt idx="53939">
                  <c:v>1</c:v>
                </c:pt>
                <c:pt idx="53940">
                  <c:v>1</c:v>
                </c:pt>
                <c:pt idx="53941">
                  <c:v>1</c:v>
                </c:pt>
                <c:pt idx="53942">
                  <c:v>1</c:v>
                </c:pt>
                <c:pt idx="53943">
                  <c:v>1</c:v>
                </c:pt>
                <c:pt idx="53944">
                  <c:v>1</c:v>
                </c:pt>
                <c:pt idx="53945">
                  <c:v>1</c:v>
                </c:pt>
                <c:pt idx="53946">
                  <c:v>1</c:v>
                </c:pt>
                <c:pt idx="53947">
                  <c:v>1</c:v>
                </c:pt>
                <c:pt idx="53948">
                  <c:v>1</c:v>
                </c:pt>
                <c:pt idx="53949">
                  <c:v>1</c:v>
                </c:pt>
                <c:pt idx="53950">
                  <c:v>1</c:v>
                </c:pt>
                <c:pt idx="53951">
                  <c:v>1</c:v>
                </c:pt>
                <c:pt idx="53952">
                  <c:v>1</c:v>
                </c:pt>
                <c:pt idx="53953">
                  <c:v>1</c:v>
                </c:pt>
                <c:pt idx="53954">
                  <c:v>1</c:v>
                </c:pt>
                <c:pt idx="53955">
                  <c:v>1</c:v>
                </c:pt>
                <c:pt idx="53956">
                  <c:v>1</c:v>
                </c:pt>
                <c:pt idx="53957">
                  <c:v>1</c:v>
                </c:pt>
                <c:pt idx="53958">
                  <c:v>1</c:v>
                </c:pt>
                <c:pt idx="53959">
                  <c:v>1</c:v>
                </c:pt>
                <c:pt idx="53960">
                  <c:v>1</c:v>
                </c:pt>
                <c:pt idx="53961">
                  <c:v>1</c:v>
                </c:pt>
                <c:pt idx="53962">
                  <c:v>1</c:v>
                </c:pt>
                <c:pt idx="53963">
                  <c:v>1</c:v>
                </c:pt>
                <c:pt idx="53964">
                  <c:v>1</c:v>
                </c:pt>
                <c:pt idx="53965">
                  <c:v>1</c:v>
                </c:pt>
                <c:pt idx="53966">
                  <c:v>1</c:v>
                </c:pt>
                <c:pt idx="53967">
                  <c:v>1</c:v>
                </c:pt>
                <c:pt idx="53968">
                  <c:v>1</c:v>
                </c:pt>
                <c:pt idx="53969">
                  <c:v>1</c:v>
                </c:pt>
                <c:pt idx="53970">
                  <c:v>1</c:v>
                </c:pt>
                <c:pt idx="53971">
                  <c:v>1</c:v>
                </c:pt>
                <c:pt idx="53972">
                  <c:v>1</c:v>
                </c:pt>
                <c:pt idx="53973">
                  <c:v>1</c:v>
                </c:pt>
                <c:pt idx="53974">
                  <c:v>1</c:v>
                </c:pt>
                <c:pt idx="53975">
                  <c:v>1</c:v>
                </c:pt>
                <c:pt idx="53976">
                  <c:v>1</c:v>
                </c:pt>
                <c:pt idx="53977">
                  <c:v>1</c:v>
                </c:pt>
                <c:pt idx="53978">
                  <c:v>1</c:v>
                </c:pt>
                <c:pt idx="53979">
                  <c:v>1</c:v>
                </c:pt>
                <c:pt idx="53980">
                  <c:v>1</c:v>
                </c:pt>
                <c:pt idx="53981">
                  <c:v>1</c:v>
                </c:pt>
                <c:pt idx="53982">
                  <c:v>1</c:v>
                </c:pt>
                <c:pt idx="53983">
                  <c:v>1</c:v>
                </c:pt>
                <c:pt idx="53984">
                  <c:v>1</c:v>
                </c:pt>
                <c:pt idx="53985">
                  <c:v>1</c:v>
                </c:pt>
                <c:pt idx="53986">
                  <c:v>1</c:v>
                </c:pt>
                <c:pt idx="53987">
                  <c:v>1</c:v>
                </c:pt>
                <c:pt idx="53988">
                  <c:v>1</c:v>
                </c:pt>
                <c:pt idx="53989">
                  <c:v>1</c:v>
                </c:pt>
                <c:pt idx="53990">
                  <c:v>1</c:v>
                </c:pt>
                <c:pt idx="53991">
                  <c:v>1</c:v>
                </c:pt>
                <c:pt idx="53992">
                  <c:v>1</c:v>
                </c:pt>
                <c:pt idx="53993">
                  <c:v>1</c:v>
                </c:pt>
                <c:pt idx="53994">
                  <c:v>1</c:v>
                </c:pt>
                <c:pt idx="53995">
                  <c:v>1</c:v>
                </c:pt>
                <c:pt idx="53996">
                  <c:v>1</c:v>
                </c:pt>
                <c:pt idx="53997">
                  <c:v>1</c:v>
                </c:pt>
                <c:pt idx="53998">
                  <c:v>1</c:v>
                </c:pt>
                <c:pt idx="53999">
                  <c:v>1</c:v>
                </c:pt>
                <c:pt idx="54000">
                  <c:v>1</c:v>
                </c:pt>
                <c:pt idx="54001">
                  <c:v>1</c:v>
                </c:pt>
                <c:pt idx="54002">
                  <c:v>1</c:v>
                </c:pt>
                <c:pt idx="54003">
                  <c:v>1</c:v>
                </c:pt>
                <c:pt idx="54004">
                  <c:v>1</c:v>
                </c:pt>
                <c:pt idx="54005">
                  <c:v>0.85714285700000004</c:v>
                </c:pt>
                <c:pt idx="54006">
                  <c:v>1</c:v>
                </c:pt>
                <c:pt idx="54007">
                  <c:v>1</c:v>
                </c:pt>
                <c:pt idx="54008">
                  <c:v>1</c:v>
                </c:pt>
                <c:pt idx="54009">
                  <c:v>1</c:v>
                </c:pt>
                <c:pt idx="54010">
                  <c:v>1</c:v>
                </c:pt>
                <c:pt idx="54011">
                  <c:v>1</c:v>
                </c:pt>
                <c:pt idx="54012">
                  <c:v>1</c:v>
                </c:pt>
                <c:pt idx="54013">
                  <c:v>1</c:v>
                </c:pt>
                <c:pt idx="54014">
                  <c:v>1</c:v>
                </c:pt>
                <c:pt idx="54015">
                  <c:v>1</c:v>
                </c:pt>
                <c:pt idx="54016">
                  <c:v>1</c:v>
                </c:pt>
                <c:pt idx="54017">
                  <c:v>1</c:v>
                </c:pt>
                <c:pt idx="54018">
                  <c:v>1</c:v>
                </c:pt>
                <c:pt idx="54019">
                  <c:v>1</c:v>
                </c:pt>
                <c:pt idx="54020">
                  <c:v>1</c:v>
                </c:pt>
                <c:pt idx="54021">
                  <c:v>1</c:v>
                </c:pt>
                <c:pt idx="54022">
                  <c:v>1</c:v>
                </c:pt>
                <c:pt idx="54023">
                  <c:v>1</c:v>
                </c:pt>
                <c:pt idx="54024">
                  <c:v>1</c:v>
                </c:pt>
                <c:pt idx="54025">
                  <c:v>1</c:v>
                </c:pt>
                <c:pt idx="54026">
                  <c:v>1</c:v>
                </c:pt>
                <c:pt idx="54027">
                  <c:v>1</c:v>
                </c:pt>
                <c:pt idx="54028">
                  <c:v>1</c:v>
                </c:pt>
                <c:pt idx="54029">
                  <c:v>1</c:v>
                </c:pt>
                <c:pt idx="54030">
                  <c:v>1</c:v>
                </c:pt>
                <c:pt idx="54031">
                  <c:v>1</c:v>
                </c:pt>
                <c:pt idx="54032">
                  <c:v>1</c:v>
                </c:pt>
                <c:pt idx="54033">
                  <c:v>1</c:v>
                </c:pt>
                <c:pt idx="54034">
                  <c:v>1</c:v>
                </c:pt>
                <c:pt idx="54035">
                  <c:v>1</c:v>
                </c:pt>
                <c:pt idx="54036">
                  <c:v>1</c:v>
                </c:pt>
                <c:pt idx="54037">
                  <c:v>1</c:v>
                </c:pt>
                <c:pt idx="54038">
                  <c:v>1</c:v>
                </c:pt>
                <c:pt idx="54039">
                  <c:v>1</c:v>
                </c:pt>
                <c:pt idx="54040">
                  <c:v>1</c:v>
                </c:pt>
                <c:pt idx="54041">
                  <c:v>1</c:v>
                </c:pt>
                <c:pt idx="54042">
                  <c:v>1</c:v>
                </c:pt>
                <c:pt idx="54043">
                  <c:v>1</c:v>
                </c:pt>
                <c:pt idx="54044">
                  <c:v>1</c:v>
                </c:pt>
                <c:pt idx="54045">
                  <c:v>1</c:v>
                </c:pt>
                <c:pt idx="54046">
                  <c:v>1</c:v>
                </c:pt>
                <c:pt idx="54047">
                  <c:v>1</c:v>
                </c:pt>
                <c:pt idx="54048">
                  <c:v>1</c:v>
                </c:pt>
                <c:pt idx="54049">
                  <c:v>1</c:v>
                </c:pt>
                <c:pt idx="54050">
                  <c:v>1</c:v>
                </c:pt>
                <c:pt idx="54051">
                  <c:v>1</c:v>
                </c:pt>
                <c:pt idx="54052">
                  <c:v>1</c:v>
                </c:pt>
                <c:pt idx="54053">
                  <c:v>1</c:v>
                </c:pt>
                <c:pt idx="54054">
                  <c:v>1</c:v>
                </c:pt>
                <c:pt idx="54055">
                  <c:v>1</c:v>
                </c:pt>
                <c:pt idx="54056">
                  <c:v>1</c:v>
                </c:pt>
                <c:pt idx="54057">
                  <c:v>1</c:v>
                </c:pt>
                <c:pt idx="54058">
                  <c:v>1</c:v>
                </c:pt>
                <c:pt idx="54059">
                  <c:v>1</c:v>
                </c:pt>
                <c:pt idx="54060">
                  <c:v>1</c:v>
                </c:pt>
                <c:pt idx="54061">
                  <c:v>1</c:v>
                </c:pt>
                <c:pt idx="54062">
                  <c:v>1</c:v>
                </c:pt>
                <c:pt idx="54063">
                  <c:v>1</c:v>
                </c:pt>
                <c:pt idx="54064">
                  <c:v>1</c:v>
                </c:pt>
                <c:pt idx="54065">
                  <c:v>1</c:v>
                </c:pt>
                <c:pt idx="54066">
                  <c:v>1</c:v>
                </c:pt>
                <c:pt idx="54067">
                  <c:v>1</c:v>
                </c:pt>
                <c:pt idx="54068">
                  <c:v>1</c:v>
                </c:pt>
                <c:pt idx="54069">
                  <c:v>1</c:v>
                </c:pt>
                <c:pt idx="54070">
                  <c:v>1</c:v>
                </c:pt>
                <c:pt idx="54071">
                  <c:v>1</c:v>
                </c:pt>
                <c:pt idx="54072">
                  <c:v>1</c:v>
                </c:pt>
                <c:pt idx="54073">
                  <c:v>1</c:v>
                </c:pt>
                <c:pt idx="54074">
                  <c:v>1</c:v>
                </c:pt>
                <c:pt idx="54075">
                  <c:v>1</c:v>
                </c:pt>
                <c:pt idx="54076">
                  <c:v>1</c:v>
                </c:pt>
                <c:pt idx="54077">
                  <c:v>1</c:v>
                </c:pt>
                <c:pt idx="54078">
                  <c:v>1</c:v>
                </c:pt>
                <c:pt idx="54079">
                  <c:v>1</c:v>
                </c:pt>
                <c:pt idx="54080">
                  <c:v>1</c:v>
                </c:pt>
                <c:pt idx="54081">
                  <c:v>1</c:v>
                </c:pt>
                <c:pt idx="54082">
                  <c:v>1</c:v>
                </c:pt>
                <c:pt idx="54083">
                  <c:v>1</c:v>
                </c:pt>
                <c:pt idx="54084">
                  <c:v>1</c:v>
                </c:pt>
                <c:pt idx="54085">
                  <c:v>1</c:v>
                </c:pt>
                <c:pt idx="54086">
                  <c:v>1</c:v>
                </c:pt>
                <c:pt idx="54087">
                  <c:v>1</c:v>
                </c:pt>
                <c:pt idx="54088">
                  <c:v>1</c:v>
                </c:pt>
                <c:pt idx="54089">
                  <c:v>1</c:v>
                </c:pt>
                <c:pt idx="54090">
                  <c:v>1</c:v>
                </c:pt>
                <c:pt idx="54091">
                  <c:v>1</c:v>
                </c:pt>
                <c:pt idx="54092">
                  <c:v>1</c:v>
                </c:pt>
                <c:pt idx="54093">
                  <c:v>1</c:v>
                </c:pt>
                <c:pt idx="54094">
                  <c:v>1</c:v>
                </c:pt>
                <c:pt idx="54095">
                  <c:v>1</c:v>
                </c:pt>
                <c:pt idx="54096">
                  <c:v>1</c:v>
                </c:pt>
                <c:pt idx="54097">
                  <c:v>1</c:v>
                </c:pt>
                <c:pt idx="54098">
                  <c:v>1</c:v>
                </c:pt>
                <c:pt idx="54099">
                  <c:v>1</c:v>
                </c:pt>
                <c:pt idx="54100">
                  <c:v>1</c:v>
                </c:pt>
                <c:pt idx="54101">
                  <c:v>1</c:v>
                </c:pt>
                <c:pt idx="54102">
                  <c:v>1</c:v>
                </c:pt>
                <c:pt idx="54103">
                  <c:v>1</c:v>
                </c:pt>
                <c:pt idx="54104">
                  <c:v>1</c:v>
                </c:pt>
                <c:pt idx="54105">
                  <c:v>1</c:v>
                </c:pt>
                <c:pt idx="54106">
                  <c:v>1</c:v>
                </c:pt>
                <c:pt idx="54107">
                  <c:v>1</c:v>
                </c:pt>
                <c:pt idx="54108">
                  <c:v>1</c:v>
                </c:pt>
                <c:pt idx="54109">
                  <c:v>1</c:v>
                </c:pt>
                <c:pt idx="54110">
                  <c:v>1</c:v>
                </c:pt>
                <c:pt idx="54111">
                  <c:v>1</c:v>
                </c:pt>
                <c:pt idx="54112">
                  <c:v>1</c:v>
                </c:pt>
                <c:pt idx="54113">
                  <c:v>1</c:v>
                </c:pt>
                <c:pt idx="54114">
                  <c:v>1</c:v>
                </c:pt>
                <c:pt idx="54115">
                  <c:v>1</c:v>
                </c:pt>
                <c:pt idx="54116">
                  <c:v>1</c:v>
                </c:pt>
                <c:pt idx="54117">
                  <c:v>1</c:v>
                </c:pt>
                <c:pt idx="54118">
                  <c:v>1</c:v>
                </c:pt>
                <c:pt idx="54119">
                  <c:v>1</c:v>
                </c:pt>
                <c:pt idx="54120">
                  <c:v>1</c:v>
                </c:pt>
                <c:pt idx="54121">
                  <c:v>1</c:v>
                </c:pt>
                <c:pt idx="54122">
                  <c:v>1</c:v>
                </c:pt>
                <c:pt idx="54123">
                  <c:v>1</c:v>
                </c:pt>
                <c:pt idx="54124">
                  <c:v>1</c:v>
                </c:pt>
                <c:pt idx="54125">
                  <c:v>1</c:v>
                </c:pt>
                <c:pt idx="54126">
                  <c:v>1</c:v>
                </c:pt>
                <c:pt idx="54127">
                  <c:v>1</c:v>
                </c:pt>
                <c:pt idx="54128">
                  <c:v>1</c:v>
                </c:pt>
                <c:pt idx="54129">
                  <c:v>1</c:v>
                </c:pt>
                <c:pt idx="54130">
                  <c:v>1</c:v>
                </c:pt>
                <c:pt idx="54131">
                  <c:v>1</c:v>
                </c:pt>
                <c:pt idx="54132">
                  <c:v>1</c:v>
                </c:pt>
                <c:pt idx="54133">
                  <c:v>1</c:v>
                </c:pt>
                <c:pt idx="54134">
                  <c:v>1</c:v>
                </c:pt>
                <c:pt idx="54135">
                  <c:v>1</c:v>
                </c:pt>
                <c:pt idx="54136">
                  <c:v>1</c:v>
                </c:pt>
                <c:pt idx="54137">
                  <c:v>1</c:v>
                </c:pt>
                <c:pt idx="54138">
                  <c:v>1</c:v>
                </c:pt>
                <c:pt idx="54139">
                  <c:v>1</c:v>
                </c:pt>
                <c:pt idx="54140">
                  <c:v>1</c:v>
                </c:pt>
                <c:pt idx="54141">
                  <c:v>1</c:v>
                </c:pt>
                <c:pt idx="54142">
                  <c:v>1</c:v>
                </c:pt>
                <c:pt idx="54143">
                  <c:v>1</c:v>
                </c:pt>
                <c:pt idx="54144">
                  <c:v>1</c:v>
                </c:pt>
                <c:pt idx="54145">
                  <c:v>1</c:v>
                </c:pt>
                <c:pt idx="54146">
                  <c:v>1</c:v>
                </c:pt>
                <c:pt idx="54147">
                  <c:v>1</c:v>
                </c:pt>
                <c:pt idx="54148">
                  <c:v>1</c:v>
                </c:pt>
                <c:pt idx="54149">
                  <c:v>1</c:v>
                </c:pt>
                <c:pt idx="54150">
                  <c:v>1</c:v>
                </c:pt>
                <c:pt idx="54151">
                  <c:v>1</c:v>
                </c:pt>
                <c:pt idx="54152">
                  <c:v>1</c:v>
                </c:pt>
                <c:pt idx="54153">
                  <c:v>1</c:v>
                </c:pt>
                <c:pt idx="54154">
                  <c:v>1</c:v>
                </c:pt>
                <c:pt idx="54155">
                  <c:v>1</c:v>
                </c:pt>
                <c:pt idx="54156">
                  <c:v>1</c:v>
                </c:pt>
                <c:pt idx="54157">
                  <c:v>1</c:v>
                </c:pt>
                <c:pt idx="54158">
                  <c:v>1</c:v>
                </c:pt>
                <c:pt idx="54159">
                  <c:v>1</c:v>
                </c:pt>
                <c:pt idx="54160">
                  <c:v>1</c:v>
                </c:pt>
                <c:pt idx="54161">
                  <c:v>1</c:v>
                </c:pt>
                <c:pt idx="54162">
                  <c:v>1</c:v>
                </c:pt>
                <c:pt idx="54163">
                  <c:v>1</c:v>
                </c:pt>
                <c:pt idx="54164">
                  <c:v>1</c:v>
                </c:pt>
                <c:pt idx="54165">
                  <c:v>1</c:v>
                </c:pt>
                <c:pt idx="54166">
                  <c:v>1</c:v>
                </c:pt>
                <c:pt idx="54167">
                  <c:v>1</c:v>
                </c:pt>
                <c:pt idx="54168">
                  <c:v>1</c:v>
                </c:pt>
                <c:pt idx="54169">
                  <c:v>1</c:v>
                </c:pt>
                <c:pt idx="54170">
                  <c:v>1</c:v>
                </c:pt>
                <c:pt idx="54171">
                  <c:v>1</c:v>
                </c:pt>
                <c:pt idx="54172">
                  <c:v>1</c:v>
                </c:pt>
                <c:pt idx="54173">
                  <c:v>1</c:v>
                </c:pt>
                <c:pt idx="54174">
                  <c:v>1</c:v>
                </c:pt>
                <c:pt idx="54175">
                  <c:v>1</c:v>
                </c:pt>
                <c:pt idx="54176">
                  <c:v>1</c:v>
                </c:pt>
                <c:pt idx="54177">
                  <c:v>1</c:v>
                </c:pt>
                <c:pt idx="54178">
                  <c:v>1</c:v>
                </c:pt>
                <c:pt idx="54179">
                  <c:v>1</c:v>
                </c:pt>
                <c:pt idx="54180">
                  <c:v>1</c:v>
                </c:pt>
                <c:pt idx="54181">
                  <c:v>1</c:v>
                </c:pt>
                <c:pt idx="54182">
                  <c:v>1</c:v>
                </c:pt>
                <c:pt idx="54183">
                  <c:v>1</c:v>
                </c:pt>
                <c:pt idx="54184">
                  <c:v>1</c:v>
                </c:pt>
                <c:pt idx="54185">
                  <c:v>1</c:v>
                </c:pt>
                <c:pt idx="54186">
                  <c:v>1</c:v>
                </c:pt>
                <c:pt idx="54187">
                  <c:v>1</c:v>
                </c:pt>
                <c:pt idx="54188">
                  <c:v>1</c:v>
                </c:pt>
                <c:pt idx="54189">
                  <c:v>1</c:v>
                </c:pt>
                <c:pt idx="54190">
                  <c:v>1</c:v>
                </c:pt>
                <c:pt idx="54191">
                  <c:v>1</c:v>
                </c:pt>
                <c:pt idx="54192">
                  <c:v>1</c:v>
                </c:pt>
                <c:pt idx="54193">
                  <c:v>1</c:v>
                </c:pt>
                <c:pt idx="54194">
                  <c:v>1</c:v>
                </c:pt>
                <c:pt idx="54195">
                  <c:v>1</c:v>
                </c:pt>
                <c:pt idx="54196">
                  <c:v>1</c:v>
                </c:pt>
                <c:pt idx="54197">
                  <c:v>1</c:v>
                </c:pt>
                <c:pt idx="54198">
                  <c:v>1</c:v>
                </c:pt>
                <c:pt idx="54199">
                  <c:v>1</c:v>
                </c:pt>
                <c:pt idx="54200">
                  <c:v>1</c:v>
                </c:pt>
                <c:pt idx="54201">
                  <c:v>1</c:v>
                </c:pt>
                <c:pt idx="54202">
                  <c:v>1</c:v>
                </c:pt>
                <c:pt idx="54203">
                  <c:v>1</c:v>
                </c:pt>
                <c:pt idx="54204">
                  <c:v>1</c:v>
                </c:pt>
                <c:pt idx="54205">
                  <c:v>1</c:v>
                </c:pt>
                <c:pt idx="54206">
                  <c:v>1</c:v>
                </c:pt>
                <c:pt idx="54207">
                  <c:v>1</c:v>
                </c:pt>
                <c:pt idx="54208">
                  <c:v>1</c:v>
                </c:pt>
                <c:pt idx="54209">
                  <c:v>1</c:v>
                </c:pt>
                <c:pt idx="54210">
                  <c:v>1</c:v>
                </c:pt>
                <c:pt idx="54211">
                  <c:v>1</c:v>
                </c:pt>
                <c:pt idx="54212">
                  <c:v>1</c:v>
                </c:pt>
                <c:pt idx="54213">
                  <c:v>1</c:v>
                </c:pt>
                <c:pt idx="54214">
                  <c:v>1</c:v>
                </c:pt>
                <c:pt idx="54215">
                  <c:v>1</c:v>
                </c:pt>
                <c:pt idx="54216">
                  <c:v>1</c:v>
                </c:pt>
                <c:pt idx="54217">
                  <c:v>1</c:v>
                </c:pt>
                <c:pt idx="54218">
                  <c:v>1</c:v>
                </c:pt>
                <c:pt idx="54219">
                  <c:v>1</c:v>
                </c:pt>
                <c:pt idx="54220">
                  <c:v>1</c:v>
                </c:pt>
                <c:pt idx="54221">
                  <c:v>1</c:v>
                </c:pt>
                <c:pt idx="54222">
                  <c:v>1</c:v>
                </c:pt>
                <c:pt idx="54223">
                  <c:v>1</c:v>
                </c:pt>
                <c:pt idx="54224">
                  <c:v>1</c:v>
                </c:pt>
                <c:pt idx="54225">
                  <c:v>1</c:v>
                </c:pt>
                <c:pt idx="54226">
                  <c:v>1</c:v>
                </c:pt>
                <c:pt idx="54227">
                  <c:v>1</c:v>
                </c:pt>
                <c:pt idx="54228">
                  <c:v>1</c:v>
                </c:pt>
                <c:pt idx="54229">
                  <c:v>1</c:v>
                </c:pt>
                <c:pt idx="54230">
                  <c:v>1</c:v>
                </c:pt>
                <c:pt idx="54231">
                  <c:v>1</c:v>
                </c:pt>
                <c:pt idx="54232">
                  <c:v>1</c:v>
                </c:pt>
                <c:pt idx="54233">
                  <c:v>1</c:v>
                </c:pt>
                <c:pt idx="54234">
                  <c:v>1</c:v>
                </c:pt>
                <c:pt idx="54235">
                  <c:v>1</c:v>
                </c:pt>
                <c:pt idx="54236">
                  <c:v>1</c:v>
                </c:pt>
                <c:pt idx="54237">
                  <c:v>1</c:v>
                </c:pt>
                <c:pt idx="54238">
                  <c:v>1</c:v>
                </c:pt>
                <c:pt idx="54239">
                  <c:v>1</c:v>
                </c:pt>
                <c:pt idx="54240">
                  <c:v>1</c:v>
                </c:pt>
                <c:pt idx="54241">
                  <c:v>1</c:v>
                </c:pt>
                <c:pt idx="54242">
                  <c:v>1</c:v>
                </c:pt>
                <c:pt idx="54243">
                  <c:v>1</c:v>
                </c:pt>
                <c:pt idx="54244">
                  <c:v>1</c:v>
                </c:pt>
                <c:pt idx="54245">
                  <c:v>1</c:v>
                </c:pt>
                <c:pt idx="54246">
                  <c:v>1</c:v>
                </c:pt>
                <c:pt idx="54247">
                  <c:v>1</c:v>
                </c:pt>
                <c:pt idx="54248">
                  <c:v>1</c:v>
                </c:pt>
                <c:pt idx="54249">
                  <c:v>1</c:v>
                </c:pt>
                <c:pt idx="54250">
                  <c:v>1</c:v>
                </c:pt>
                <c:pt idx="54251">
                  <c:v>1</c:v>
                </c:pt>
                <c:pt idx="54252">
                  <c:v>1</c:v>
                </c:pt>
                <c:pt idx="54253">
                  <c:v>1</c:v>
                </c:pt>
                <c:pt idx="54254">
                  <c:v>1</c:v>
                </c:pt>
                <c:pt idx="54255">
                  <c:v>1</c:v>
                </c:pt>
                <c:pt idx="54256">
                  <c:v>1</c:v>
                </c:pt>
                <c:pt idx="54257">
                  <c:v>1</c:v>
                </c:pt>
                <c:pt idx="54258">
                  <c:v>1</c:v>
                </c:pt>
                <c:pt idx="54259">
                  <c:v>1</c:v>
                </c:pt>
                <c:pt idx="54260">
                  <c:v>1</c:v>
                </c:pt>
                <c:pt idx="54261">
                  <c:v>1</c:v>
                </c:pt>
                <c:pt idx="54262">
                  <c:v>1</c:v>
                </c:pt>
                <c:pt idx="54263">
                  <c:v>1</c:v>
                </c:pt>
                <c:pt idx="54264">
                  <c:v>1</c:v>
                </c:pt>
                <c:pt idx="54265">
                  <c:v>1</c:v>
                </c:pt>
                <c:pt idx="54266">
                  <c:v>1</c:v>
                </c:pt>
                <c:pt idx="54267">
                  <c:v>1</c:v>
                </c:pt>
                <c:pt idx="54268">
                  <c:v>1</c:v>
                </c:pt>
                <c:pt idx="54269">
                  <c:v>1</c:v>
                </c:pt>
                <c:pt idx="54270">
                  <c:v>1</c:v>
                </c:pt>
                <c:pt idx="54271">
                  <c:v>1</c:v>
                </c:pt>
                <c:pt idx="54272">
                  <c:v>1</c:v>
                </c:pt>
                <c:pt idx="54273">
                  <c:v>1</c:v>
                </c:pt>
                <c:pt idx="54274">
                  <c:v>1</c:v>
                </c:pt>
                <c:pt idx="54275">
                  <c:v>1</c:v>
                </c:pt>
                <c:pt idx="54276">
                  <c:v>1</c:v>
                </c:pt>
                <c:pt idx="54277">
                  <c:v>1</c:v>
                </c:pt>
                <c:pt idx="54278">
                  <c:v>1</c:v>
                </c:pt>
                <c:pt idx="54279">
                  <c:v>1</c:v>
                </c:pt>
                <c:pt idx="54280">
                  <c:v>1</c:v>
                </c:pt>
                <c:pt idx="54281">
                  <c:v>1</c:v>
                </c:pt>
                <c:pt idx="54282">
                  <c:v>1</c:v>
                </c:pt>
                <c:pt idx="54283">
                  <c:v>1</c:v>
                </c:pt>
                <c:pt idx="54284">
                  <c:v>1</c:v>
                </c:pt>
                <c:pt idx="54285">
                  <c:v>1</c:v>
                </c:pt>
                <c:pt idx="54286">
                  <c:v>1</c:v>
                </c:pt>
                <c:pt idx="54287">
                  <c:v>1</c:v>
                </c:pt>
                <c:pt idx="54288">
                  <c:v>1</c:v>
                </c:pt>
                <c:pt idx="54289">
                  <c:v>1</c:v>
                </c:pt>
                <c:pt idx="54290">
                  <c:v>1</c:v>
                </c:pt>
                <c:pt idx="54291">
                  <c:v>1</c:v>
                </c:pt>
                <c:pt idx="54292">
                  <c:v>1</c:v>
                </c:pt>
                <c:pt idx="54293">
                  <c:v>1</c:v>
                </c:pt>
                <c:pt idx="54294">
                  <c:v>1</c:v>
                </c:pt>
                <c:pt idx="54295">
                  <c:v>1</c:v>
                </c:pt>
                <c:pt idx="54296">
                  <c:v>1</c:v>
                </c:pt>
                <c:pt idx="54297">
                  <c:v>1</c:v>
                </c:pt>
                <c:pt idx="54298">
                  <c:v>1</c:v>
                </c:pt>
                <c:pt idx="54299">
                  <c:v>1</c:v>
                </c:pt>
                <c:pt idx="54300">
                  <c:v>1</c:v>
                </c:pt>
                <c:pt idx="54301">
                  <c:v>1</c:v>
                </c:pt>
                <c:pt idx="54302">
                  <c:v>1</c:v>
                </c:pt>
                <c:pt idx="54303">
                  <c:v>1</c:v>
                </c:pt>
                <c:pt idx="54304">
                  <c:v>1</c:v>
                </c:pt>
                <c:pt idx="54305">
                  <c:v>1</c:v>
                </c:pt>
                <c:pt idx="54306">
                  <c:v>1</c:v>
                </c:pt>
                <c:pt idx="54307">
                  <c:v>1</c:v>
                </c:pt>
                <c:pt idx="54308">
                  <c:v>1</c:v>
                </c:pt>
                <c:pt idx="54309">
                  <c:v>1</c:v>
                </c:pt>
                <c:pt idx="54310">
                  <c:v>1</c:v>
                </c:pt>
                <c:pt idx="54311">
                  <c:v>1</c:v>
                </c:pt>
                <c:pt idx="54312">
                  <c:v>1</c:v>
                </c:pt>
                <c:pt idx="54313">
                  <c:v>1</c:v>
                </c:pt>
                <c:pt idx="54314">
                  <c:v>1</c:v>
                </c:pt>
                <c:pt idx="54315">
                  <c:v>1</c:v>
                </c:pt>
                <c:pt idx="54316">
                  <c:v>1</c:v>
                </c:pt>
                <c:pt idx="54317">
                  <c:v>1</c:v>
                </c:pt>
                <c:pt idx="54318">
                  <c:v>1</c:v>
                </c:pt>
                <c:pt idx="54319">
                  <c:v>1</c:v>
                </c:pt>
                <c:pt idx="54320">
                  <c:v>1</c:v>
                </c:pt>
                <c:pt idx="54321">
                  <c:v>1</c:v>
                </c:pt>
                <c:pt idx="54322">
                  <c:v>1</c:v>
                </c:pt>
                <c:pt idx="54323">
                  <c:v>1</c:v>
                </c:pt>
                <c:pt idx="54324">
                  <c:v>1</c:v>
                </c:pt>
                <c:pt idx="54325">
                  <c:v>1</c:v>
                </c:pt>
                <c:pt idx="54326">
                  <c:v>1</c:v>
                </c:pt>
                <c:pt idx="54327">
                  <c:v>1</c:v>
                </c:pt>
                <c:pt idx="54328">
                  <c:v>1</c:v>
                </c:pt>
                <c:pt idx="54329">
                  <c:v>1</c:v>
                </c:pt>
                <c:pt idx="54330">
                  <c:v>1</c:v>
                </c:pt>
                <c:pt idx="54331">
                  <c:v>1</c:v>
                </c:pt>
                <c:pt idx="54332">
                  <c:v>1</c:v>
                </c:pt>
                <c:pt idx="54333">
                  <c:v>1</c:v>
                </c:pt>
                <c:pt idx="54334">
                  <c:v>1</c:v>
                </c:pt>
                <c:pt idx="54335">
                  <c:v>1</c:v>
                </c:pt>
                <c:pt idx="54336">
                  <c:v>1</c:v>
                </c:pt>
                <c:pt idx="54337">
                  <c:v>1</c:v>
                </c:pt>
                <c:pt idx="54338">
                  <c:v>1</c:v>
                </c:pt>
                <c:pt idx="54339">
                  <c:v>1</c:v>
                </c:pt>
                <c:pt idx="54340">
                  <c:v>1</c:v>
                </c:pt>
                <c:pt idx="54341">
                  <c:v>1</c:v>
                </c:pt>
                <c:pt idx="54342">
                  <c:v>1</c:v>
                </c:pt>
                <c:pt idx="54343">
                  <c:v>1</c:v>
                </c:pt>
                <c:pt idx="54344">
                  <c:v>1</c:v>
                </c:pt>
                <c:pt idx="54345">
                  <c:v>1</c:v>
                </c:pt>
                <c:pt idx="54346">
                  <c:v>1</c:v>
                </c:pt>
                <c:pt idx="54347">
                  <c:v>1</c:v>
                </c:pt>
                <c:pt idx="54348">
                  <c:v>1</c:v>
                </c:pt>
                <c:pt idx="54349">
                  <c:v>1</c:v>
                </c:pt>
                <c:pt idx="54350">
                  <c:v>1</c:v>
                </c:pt>
                <c:pt idx="54351">
                  <c:v>1</c:v>
                </c:pt>
                <c:pt idx="54352">
                  <c:v>1</c:v>
                </c:pt>
                <c:pt idx="54353">
                  <c:v>1</c:v>
                </c:pt>
                <c:pt idx="54354">
                  <c:v>1</c:v>
                </c:pt>
                <c:pt idx="54355">
                  <c:v>1</c:v>
                </c:pt>
                <c:pt idx="54356">
                  <c:v>1</c:v>
                </c:pt>
                <c:pt idx="54357">
                  <c:v>1</c:v>
                </c:pt>
                <c:pt idx="54358">
                  <c:v>1</c:v>
                </c:pt>
                <c:pt idx="54359">
                  <c:v>1</c:v>
                </c:pt>
                <c:pt idx="54360">
                  <c:v>1</c:v>
                </c:pt>
                <c:pt idx="54361">
                  <c:v>1</c:v>
                </c:pt>
                <c:pt idx="54362">
                  <c:v>1</c:v>
                </c:pt>
                <c:pt idx="54363">
                  <c:v>1</c:v>
                </c:pt>
                <c:pt idx="54364">
                  <c:v>1</c:v>
                </c:pt>
                <c:pt idx="54365">
                  <c:v>1</c:v>
                </c:pt>
                <c:pt idx="54366">
                  <c:v>1</c:v>
                </c:pt>
                <c:pt idx="54367">
                  <c:v>1</c:v>
                </c:pt>
                <c:pt idx="54368">
                  <c:v>1</c:v>
                </c:pt>
                <c:pt idx="54369">
                  <c:v>1</c:v>
                </c:pt>
                <c:pt idx="54370">
                  <c:v>1</c:v>
                </c:pt>
                <c:pt idx="54371">
                  <c:v>1</c:v>
                </c:pt>
                <c:pt idx="54372">
                  <c:v>1</c:v>
                </c:pt>
                <c:pt idx="54373">
                  <c:v>1</c:v>
                </c:pt>
                <c:pt idx="54374">
                  <c:v>1</c:v>
                </c:pt>
                <c:pt idx="54375">
                  <c:v>1</c:v>
                </c:pt>
                <c:pt idx="54376">
                  <c:v>1</c:v>
                </c:pt>
                <c:pt idx="54377">
                  <c:v>1</c:v>
                </c:pt>
                <c:pt idx="54378">
                  <c:v>1</c:v>
                </c:pt>
                <c:pt idx="54379">
                  <c:v>0.85714285700000004</c:v>
                </c:pt>
                <c:pt idx="54380">
                  <c:v>1</c:v>
                </c:pt>
                <c:pt idx="54381">
                  <c:v>1</c:v>
                </c:pt>
                <c:pt idx="54382">
                  <c:v>1</c:v>
                </c:pt>
                <c:pt idx="54383">
                  <c:v>1</c:v>
                </c:pt>
                <c:pt idx="54384">
                  <c:v>1</c:v>
                </c:pt>
                <c:pt idx="54385">
                  <c:v>1</c:v>
                </c:pt>
                <c:pt idx="54386">
                  <c:v>1</c:v>
                </c:pt>
                <c:pt idx="54387">
                  <c:v>1</c:v>
                </c:pt>
                <c:pt idx="54388">
                  <c:v>1</c:v>
                </c:pt>
                <c:pt idx="54389">
                  <c:v>1</c:v>
                </c:pt>
                <c:pt idx="54390">
                  <c:v>1</c:v>
                </c:pt>
                <c:pt idx="54391">
                  <c:v>1</c:v>
                </c:pt>
                <c:pt idx="54392">
                  <c:v>1</c:v>
                </c:pt>
                <c:pt idx="54393">
                  <c:v>1</c:v>
                </c:pt>
                <c:pt idx="54394">
                  <c:v>1</c:v>
                </c:pt>
                <c:pt idx="54395">
                  <c:v>1</c:v>
                </c:pt>
                <c:pt idx="54396">
                  <c:v>1</c:v>
                </c:pt>
                <c:pt idx="54397">
                  <c:v>1</c:v>
                </c:pt>
                <c:pt idx="54398">
                  <c:v>1</c:v>
                </c:pt>
                <c:pt idx="54399">
                  <c:v>1</c:v>
                </c:pt>
                <c:pt idx="54400">
                  <c:v>1</c:v>
                </c:pt>
                <c:pt idx="54401">
                  <c:v>1</c:v>
                </c:pt>
                <c:pt idx="54402">
                  <c:v>1</c:v>
                </c:pt>
                <c:pt idx="54403">
                  <c:v>1</c:v>
                </c:pt>
                <c:pt idx="54404">
                  <c:v>1</c:v>
                </c:pt>
                <c:pt idx="54405">
                  <c:v>1</c:v>
                </c:pt>
                <c:pt idx="54406">
                  <c:v>1</c:v>
                </c:pt>
                <c:pt idx="54407">
                  <c:v>1</c:v>
                </c:pt>
                <c:pt idx="54408">
                  <c:v>1</c:v>
                </c:pt>
                <c:pt idx="54409">
                  <c:v>1</c:v>
                </c:pt>
                <c:pt idx="54410">
                  <c:v>1</c:v>
                </c:pt>
                <c:pt idx="54411">
                  <c:v>1</c:v>
                </c:pt>
                <c:pt idx="54412">
                  <c:v>1</c:v>
                </c:pt>
                <c:pt idx="54413">
                  <c:v>1</c:v>
                </c:pt>
                <c:pt idx="54414">
                  <c:v>1</c:v>
                </c:pt>
                <c:pt idx="54415">
                  <c:v>1</c:v>
                </c:pt>
                <c:pt idx="54416">
                  <c:v>1</c:v>
                </c:pt>
                <c:pt idx="54417">
                  <c:v>1</c:v>
                </c:pt>
                <c:pt idx="54418">
                  <c:v>1</c:v>
                </c:pt>
                <c:pt idx="54419">
                  <c:v>1</c:v>
                </c:pt>
                <c:pt idx="54420">
                  <c:v>1</c:v>
                </c:pt>
                <c:pt idx="54421">
                  <c:v>1</c:v>
                </c:pt>
                <c:pt idx="54422">
                  <c:v>1</c:v>
                </c:pt>
                <c:pt idx="54423">
                  <c:v>1</c:v>
                </c:pt>
                <c:pt idx="54424">
                  <c:v>1</c:v>
                </c:pt>
                <c:pt idx="54425">
                  <c:v>1</c:v>
                </c:pt>
                <c:pt idx="54426">
                  <c:v>1</c:v>
                </c:pt>
                <c:pt idx="54427">
                  <c:v>1</c:v>
                </c:pt>
                <c:pt idx="54428">
                  <c:v>1</c:v>
                </c:pt>
                <c:pt idx="54429">
                  <c:v>1</c:v>
                </c:pt>
                <c:pt idx="54430">
                  <c:v>1</c:v>
                </c:pt>
                <c:pt idx="54431">
                  <c:v>1</c:v>
                </c:pt>
                <c:pt idx="54432">
                  <c:v>1</c:v>
                </c:pt>
                <c:pt idx="54433">
                  <c:v>1</c:v>
                </c:pt>
                <c:pt idx="54434">
                  <c:v>1</c:v>
                </c:pt>
                <c:pt idx="54435">
                  <c:v>1</c:v>
                </c:pt>
                <c:pt idx="54436">
                  <c:v>1</c:v>
                </c:pt>
                <c:pt idx="54437">
                  <c:v>1</c:v>
                </c:pt>
                <c:pt idx="54438">
                  <c:v>1</c:v>
                </c:pt>
                <c:pt idx="54439">
                  <c:v>1</c:v>
                </c:pt>
                <c:pt idx="54440">
                  <c:v>1</c:v>
                </c:pt>
                <c:pt idx="54441">
                  <c:v>1</c:v>
                </c:pt>
                <c:pt idx="54442">
                  <c:v>1</c:v>
                </c:pt>
                <c:pt idx="54443">
                  <c:v>1</c:v>
                </c:pt>
                <c:pt idx="54444">
                  <c:v>1</c:v>
                </c:pt>
                <c:pt idx="54445">
                  <c:v>1</c:v>
                </c:pt>
                <c:pt idx="54446">
                  <c:v>1</c:v>
                </c:pt>
                <c:pt idx="54447">
                  <c:v>1</c:v>
                </c:pt>
                <c:pt idx="54448">
                  <c:v>1</c:v>
                </c:pt>
                <c:pt idx="54449">
                  <c:v>1</c:v>
                </c:pt>
                <c:pt idx="54450">
                  <c:v>1</c:v>
                </c:pt>
                <c:pt idx="54451">
                  <c:v>1</c:v>
                </c:pt>
                <c:pt idx="54452">
                  <c:v>1</c:v>
                </c:pt>
                <c:pt idx="54453">
                  <c:v>1</c:v>
                </c:pt>
                <c:pt idx="54454">
                  <c:v>0.428571429</c:v>
                </c:pt>
                <c:pt idx="54455">
                  <c:v>1</c:v>
                </c:pt>
                <c:pt idx="54456">
                  <c:v>1</c:v>
                </c:pt>
                <c:pt idx="54457">
                  <c:v>1</c:v>
                </c:pt>
                <c:pt idx="54458">
                  <c:v>1</c:v>
                </c:pt>
                <c:pt idx="54459">
                  <c:v>1</c:v>
                </c:pt>
                <c:pt idx="54460">
                  <c:v>1</c:v>
                </c:pt>
                <c:pt idx="54461">
                  <c:v>1</c:v>
                </c:pt>
                <c:pt idx="54462">
                  <c:v>1</c:v>
                </c:pt>
                <c:pt idx="54463">
                  <c:v>1</c:v>
                </c:pt>
                <c:pt idx="54464">
                  <c:v>1</c:v>
                </c:pt>
                <c:pt idx="54465">
                  <c:v>1</c:v>
                </c:pt>
                <c:pt idx="54466">
                  <c:v>1</c:v>
                </c:pt>
                <c:pt idx="54467">
                  <c:v>1</c:v>
                </c:pt>
                <c:pt idx="54468">
                  <c:v>1</c:v>
                </c:pt>
                <c:pt idx="54469">
                  <c:v>1</c:v>
                </c:pt>
                <c:pt idx="54470">
                  <c:v>1</c:v>
                </c:pt>
                <c:pt idx="54471">
                  <c:v>1</c:v>
                </c:pt>
                <c:pt idx="54472">
                  <c:v>1</c:v>
                </c:pt>
                <c:pt idx="54473">
                  <c:v>1</c:v>
                </c:pt>
                <c:pt idx="54474">
                  <c:v>1</c:v>
                </c:pt>
                <c:pt idx="54475">
                  <c:v>1</c:v>
                </c:pt>
                <c:pt idx="54476">
                  <c:v>1</c:v>
                </c:pt>
                <c:pt idx="54477">
                  <c:v>1</c:v>
                </c:pt>
                <c:pt idx="54478">
                  <c:v>1</c:v>
                </c:pt>
                <c:pt idx="54479">
                  <c:v>1</c:v>
                </c:pt>
                <c:pt idx="54480">
                  <c:v>1</c:v>
                </c:pt>
                <c:pt idx="54481">
                  <c:v>1</c:v>
                </c:pt>
                <c:pt idx="54482">
                  <c:v>1</c:v>
                </c:pt>
                <c:pt idx="54483">
                  <c:v>1</c:v>
                </c:pt>
                <c:pt idx="54484">
                  <c:v>0.85714285700000004</c:v>
                </c:pt>
                <c:pt idx="54485">
                  <c:v>1</c:v>
                </c:pt>
                <c:pt idx="54486">
                  <c:v>1</c:v>
                </c:pt>
                <c:pt idx="54487">
                  <c:v>1</c:v>
                </c:pt>
                <c:pt idx="54488">
                  <c:v>1</c:v>
                </c:pt>
                <c:pt idx="54489">
                  <c:v>1</c:v>
                </c:pt>
                <c:pt idx="54490">
                  <c:v>1</c:v>
                </c:pt>
                <c:pt idx="54491">
                  <c:v>1</c:v>
                </c:pt>
                <c:pt idx="54492">
                  <c:v>1</c:v>
                </c:pt>
                <c:pt idx="54493">
                  <c:v>1</c:v>
                </c:pt>
                <c:pt idx="54494">
                  <c:v>1</c:v>
                </c:pt>
                <c:pt idx="54495">
                  <c:v>1</c:v>
                </c:pt>
                <c:pt idx="54496">
                  <c:v>1</c:v>
                </c:pt>
                <c:pt idx="54497">
                  <c:v>1</c:v>
                </c:pt>
                <c:pt idx="54498">
                  <c:v>1</c:v>
                </c:pt>
                <c:pt idx="54499">
                  <c:v>1</c:v>
                </c:pt>
                <c:pt idx="54500">
                  <c:v>1</c:v>
                </c:pt>
                <c:pt idx="54501">
                  <c:v>1</c:v>
                </c:pt>
                <c:pt idx="54502">
                  <c:v>1</c:v>
                </c:pt>
                <c:pt idx="54503">
                  <c:v>1</c:v>
                </c:pt>
                <c:pt idx="54504">
                  <c:v>1</c:v>
                </c:pt>
                <c:pt idx="54505">
                  <c:v>1</c:v>
                </c:pt>
                <c:pt idx="54506">
                  <c:v>1</c:v>
                </c:pt>
                <c:pt idx="54507">
                  <c:v>1</c:v>
                </c:pt>
                <c:pt idx="54508">
                  <c:v>1</c:v>
                </c:pt>
                <c:pt idx="54509">
                  <c:v>1</c:v>
                </c:pt>
                <c:pt idx="54510">
                  <c:v>1</c:v>
                </c:pt>
                <c:pt idx="54511">
                  <c:v>1</c:v>
                </c:pt>
                <c:pt idx="54512">
                  <c:v>1</c:v>
                </c:pt>
                <c:pt idx="54513">
                  <c:v>1</c:v>
                </c:pt>
                <c:pt idx="54514">
                  <c:v>1</c:v>
                </c:pt>
                <c:pt idx="54515">
                  <c:v>1</c:v>
                </c:pt>
                <c:pt idx="54516">
                  <c:v>1</c:v>
                </c:pt>
                <c:pt idx="54517">
                  <c:v>1</c:v>
                </c:pt>
                <c:pt idx="54518">
                  <c:v>1</c:v>
                </c:pt>
                <c:pt idx="54519">
                  <c:v>1</c:v>
                </c:pt>
                <c:pt idx="54520">
                  <c:v>1</c:v>
                </c:pt>
                <c:pt idx="54521">
                  <c:v>1</c:v>
                </c:pt>
                <c:pt idx="54522">
                  <c:v>1</c:v>
                </c:pt>
                <c:pt idx="54523">
                  <c:v>1</c:v>
                </c:pt>
                <c:pt idx="54524">
                  <c:v>1</c:v>
                </c:pt>
                <c:pt idx="54525">
                  <c:v>1</c:v>
                </c:pt>
                <c:pt idx="54526">
                  <c:v>1</c:v>
                </c:pt>
                <c:pt idx="54527">
                  <c:v>1</c:v>
                </c:pt>
                <c:pt idx="54528">
                  <c:v>1</c:v>
                </c:pt>
                <c:pt idx="54529">
                  <c:v>1</c:v>
                </c:pt>
                <c:pt idx="54530">
                  <c:v>1</c:v>
                </c:pt>
                <c:pt idx="54531">
                  <c:v>1</c:v>
                </c:pt>
                <c:pt idx="54532">
                  <c:v>1</c:v>
                </c:pt>
                <c:pt idx="54533">
                  <c:v>1</c:v>
                </c:pt>
                <c:pt idx="54534">
                  <c:v>1</c:v>
                </c:pt>
                <c:pt idx="54535">
                  <c:v>1</c:v>
                </c:pt>
                <c:pt idx="54536">
                  <c:v>1</c:v>
                </c:pt>
                <c:pt idx="54537">
                  <c:v>1</c:v>
                </c:pt>
                <c:pt idx="54538">
                  <c:v>1</c:v>
                </c:pt>
                <c:pt idx="54539">
                  <c:v>1</c:v>
                </c:pt>
                <c:pt idx="54540">
                  <c:v>1</c:v>
                </c:pt>
                <c:pt idx="54541">
                  <c:v>1</c:v>
                </c:pt>
                <c:pt idx="54542">
                  <c:v>1</c:v>
                </c:pt>
                <c:pt idx="54543">
                  <c:v>1</c:v>
                </c:pt>
                <c:pt idx="54544">
                  <c:v>1</c:v>
                </c:pt>
                <c:pt idx="54545">
                  <c:v>1</c:v>
                </c:pt>
                <c:pt idx="54546">
                  <c:v>1</c:v>
                </c:pt>
                <c:pt idx="54547">
                  <c:v>1</c:v>
                </c:pt>
                <c:pt idx="54548">
                  <c:v>1</c:v>
                </c:pt>
                <c:pt idx="54549">
                  <c:v>1</c:v>
                </c:pt>
                <c:pt idx="54550">
                  <c:v>1</c:v>
                </c:pt>
                <c:pt idx="54551">
                  <c:v>1</c:v>
                </c:pt>
                <c:pt idx="54552">
                  <c:v>1</c:v>
                </c:pt>
                <c:pt idx="54553">
                  <c:v>1</c:v>
                </c:pt>
                <c:pt idx="54554">
                  <c:v>1</c:v>
                </c:pt>
                <c:pt idx="54555">
                  <c:v>1</c:v>
                </c:pt>
                <c:pt idx="54556">
                  <c:v>1</c:v>
                </c:pt>
                <c:pt idx="54557">
                  <c:v>1</c:v>
                </c:pt>
                <c:pt idx="54558">
                  <c:v>1</c:v>
                </c:pt>
                <c:pt idx="54559">
                  <c:v>1</c:v>
                </c:pt>
                <c:pt idx="54560">
                  <c:v>1</c:v>
                </c:pt>
                <c:pt idx="54561">
                  <c:v>1</c:v>
                </c:pt>
                <c:pt idx="54562">
                  <c:v>1</c:v>
                </c:pt>
                <c:pt idx="54563">
                  <c:v>1</c:v>
                </c:pt>
                <c:pt idx="54564">
                  <c:v>1</c:v>
                </c:pt>
                <c:pt idx="54565">
                  <c:v>1</c:v>
                </c:pt>
                <c:pt idx="54566">
                  <c:v>1</c:v>
                </c:pt>
                <c:pt idx="54567">
                  <c:v>1</c:v>
                </c:pt>
                <c:pt idx="54568">
                  <c:v>1</c:v>
                </c:pt>
                <c:pt idx="54569">
                  <c:v>1</c:v>
                </c:pt>
                <c:pt idx="54570">
                  <c:v>1</c:v>
                </c:pt>
                <c:pt idx="54571">
                  <c:v>1</c:v>
                </c:pt>
                <c:pt idx="54572">
                  <c:v>1</c:v>
                </c:pt>
                <c:pt idx="54573">
                  <c:v>1</c:v>
                </c:pt>
                <c:pt idx="54574">
                  <c:v>1</c:v>
                </c:pt>
                <c:pt idx="54575">
                  <c:v>1</c:v>
                </c:pt>
                <c:pt idx="54576">
                  <c:v>1</c:v>
                </c:pt>
                <c:pt idx="54577">
                  <c:v>1</c:v>
                </c:pt>
                <c:pt idx="54578">
                  <c:v>1</c:v>
                </c:pt>
                <c:pt idx="54579">
                  <c:v>1</c:v>
                </c:pt>
                <c:pt idx="54580">
                  <c:v>1</c:v>
                </c:pt>
                <c:pt idx="54581">
                  <c:v>1</c:v>
                </c:pt>
                <c:pt idx="54582">
                  <c:v>1</c:v>
                </c:pt>
                <c:pt idx="54583">
                  <c:v>1</c:v>
                </c:pt>
                <c:pt idx="54584">
                  <c:v>1</c:v>
                </c:pt>
                <c:pt idx="54585">
                  <c:v>1</c:v>
                </c:pt>
                <c:pt idx="54586">
                  <c:v>1</c:v>
                </c:pt>
                <c:pt idx="54587">
                  <c:v>1</c:v>
                </c:pt>
                <c:pt idx="54588">
                  <c:v>1</c:v>
                </c:pt>
                <c:pt idx="54589">
                  <c:v>1</c:v>
                </c:pt>
                <c:pt idx="54590">
                  <c:v>1</c:v>
                </c:pt>
                <c:pt idx="54591">
                  <c:v>1</c:v>
                </c:pt>
                <c:pt idx="54592">
                  <c:v>1</c:v>
                </c:pt>
                <c:pt idx="54593">
                  <c:v>1</c:v>
                </c:pt>
                <c:pt idx="54594">
                  <c:v>1</c:v>
                </c:pt>
                <c:pt idx="54595">
                  <c:v>1</c:v>
                </c:pt>
                <c:pt idx="54596">
                  <c:v>1</c:v>
                </c:pt>
                <c:pt idx="54597">
                  <c:v>1</c:v>
                </c:pt>
                <c:pt idx="54598">
                  <c:v>1</c:v>
                </c:pt>
                <c:pt idx="54599">
                  <c:v>1</c:v>
                </c:pt>
                <c:pt idx="54600">
                  <c:v>1</c:v>
                </c:pt>
                <c:pt idx="54601">
                  <c:v>1</c:v>
                </c:pt>
                <c:pt idx="54602">
                  <c:v>1</c:v>
                </c:pt>
                <c:pt idx="54603">
                  <c:v>1</c:v>
                </c:pt>
                <c:pt idx="54604">
                  <c:v>1</c:v>
                </c:pt>
                <c:pt idx="54605">
                  <c:v>1</c:v>
                </c:pt>
                <c:pt idx="54606">
                  <c:v>1</c:v>
                </c:pt>
                <c:pt idx="54607">
                  <c:v>1</c:v>
                </c:pt>
                <c:pt idx="54608">
                  <c:v>1</c:v>
                </c:pt>
                <c:pt idx="54609">
                  <c:v>1</c:v>
                </c:pt>
                <c:pt idx="54610">
                  <c:v>1</c:v>
                </c:pt>
                <c:pt idx="54611">
                  <c:v>1</c:v>
                </c:pt>
                <c:pt idx="54612">
                  <c:v>1</c:v>
                </c:pt>
                <c:pt idx="54613">
                  <c:v>1</c:v>
                </c:pt>
                <c:pt idx="54614">
                  <c:v>1</c:v>
                </c:pt>
                <c:pt idx="54615">
                  <c:v>1</c:v>
                </c:pt>
                <c:pt idx="54616">
                  <c:v>1</c:v>
                </c:pt>
                <c:pt idx="54617">
                  <c:v>1</c:v>
                </c:pt>
                <c:pt idx="54618">
                  <c:v>1</c:v>
                </c:pt>
                <c:pt idx="54619">
                  <c:v>1</c:v>
                </c:pt>
                <c:pt idx="54620">
                  <c:v>1</c:v>
                </c:pt>
                <c:pt idx="54621">
                  <c:v>1</c:v>
                </c:pt>
                <c:pt idx="54622">
                  <c:v>1</c:v>
                </c:pt>
                <c:pt idx="54623">
                  <c:v>1</c:v>
                </c:pt>
                <c:pt idx="54624">
                  <c:v>1</c:v>
                </c:pt>
                <c:pt idx="54625">
                  <c:v>1</c:v>
                </c:pt>
                <c:pt idx="54626">
                  <c:v>1</c:v>
                </c:pt>
                <c:pt idx="54627">
                  <c:v>0.85714285700000004</c:v>
                </c:pt>
                <c:pt idx="54628">
                  <c:v>1</c:v>
                </c:pt>
                <c:pt idx="54629">
                  <c:v>1</c:v>
                </c:pt>
                <c:pt idx="54630">
                  <c:v>1</c:v>
                </c:pt>
                <c:pt idx="54631">
                  <c:v>1</c:v>
                </c:pt>
                <c:pt idx="54632">
                  <c:v>1</c:v>
                </c:pt>
                <c:pt idx="54633">
                  <c:v>1</c:v>
                </c:pt>
                <c:pt idx="54634">
                  <c:v>1</c:v>
                </c:pt>
                <c:pt idx="54635">
                  <c:v>1</c:v>
                </c:pt>
                <c:pt idx="54636">
                  <c:v>1</c:v>
                </c:pt>
                <c:pt idx="54637">
                  <c:v>1</c:v>
                </c:pt>
                <c:pt idx="54638">
                  <c:v>1</c:v>
                </c:pt>
                <c:pt idx="54639">
                  <c:v>1</c:v>
                </c:pt>
                <c:pt idx="54640">
                  <c:v>1</c:v>
                </c:pt>
                <c:pt idx="54641">
                  <c:v>1</c:v>
                </c:pt>
                <c:pt idx="54642">
                  <c:v>1</c:v>
                </c:pt>
                <c:pt idx="54643">
                  <c:v>1</c:v>
                </c:pt>
                <c:pt idx="54644">
                  <c:v>1</c:v>
                </c:pt>
                <c:pt idx="54645">
                  <c:v>1</c:v>
                </c:pt>
                <c:pt idx="54646">
                  <c:v>1</c:v>
                </c:pt>
                <c:pt idx="54647">
                  <c:v>1</c:v>
                </c:pt>
                <c:pt idx="54648">
                  <c:v>1</c:v>
                </c:pt>
                <c:pt idx="54649">
                  <c:v>1</c:v>
                </c:pt>
                <c:pt idx="54650">
                  <c:v>1</c:v>
                </c:pt>
                <c:pt idx="54651">
                  <c:v>1</c:v>
                </c:pt>
                <c:pt idx="54652">
                  <c:v>1</c:v>
                </c:pt>
                <c:pt idx="54653">
                  <c:v>1</c:v>
                </c:pt>
                <c:pt idx="54654">
                  <c:v>1</c:v>
                </c:pt>
                <c:pt idx="54655">
                  <c:v>1</c:v>
                </c:pt>
                <c:pt idx="54656">
                  <c:v>1</c:v>
                </c:pt>
                <c:pt idx="54657">
                  <c:v>1</c:v>
                </c:pt>
                <c:pt idx="54658">
                  <c:v>1</c:v>
                </c:pt>
                <c:pt idx="54659">
                  <c:v>1</c:v>
                </c:pt>
                <c:pt idx="54660">
                  <c:v>1</c:v>
                </c:pt>
                <c:pt idx="54661">
                  <c:v>1</c:v>
                </c:pt>
                <c:pt idx="54662">
                  <c:v>1</c:v>
                </c:pt>
                <c:pt idx="54663">
                  <c:v>1</c:v>
                </c:pt>
                <c:pt idx="54664">
                  <c:v>1</c:v>
                </c:pt>
                <c:pt idx="54665">
                  <c:v>1</c:v>
                </c:pt>
                <c:pt idx="54666">
                  <c:v>1</c:v>
                </c:pt>
                <c:pt idx="54667">
                  <c:v>1</c:v>
                </c:pt>
                <c:pt idx="54668">
                  <c:v>1</c:v>
                </c:pt>
                <c:pt idx="54669">
                  <c:v>1</c:v>
                </c:pt>
                <c:pt idx="54670">
                  <c:v>1</c:v>
                </c:pt>
                <c:pt idx="54671">
                  <c:v>1</c:v>
                </c:pt>
                <c:pt idx="54672">
                  <c:v>1</c:v>
                </c:pt>
                <c:pt idx="54673">
                  <c:v>1</c:v>
                </c:pt>
                <c:pt idx="54674">
                  <c:v>1</c:v>
                </c:pt>
                <c:pt idx="54675">
                  <c:v>1</c:v>
                </c:pt>
                <c:pt idx="54676">
                  <c:v>1</c:v>
                </c:pt>
                <c:pt idx="54677">
                  <c:v>1</c:v>
                </c:pt>
                <c:pt idx="54678">
                  <c:v>1</c:v>
                </c:pt>
                <c:pt idx="54679">
                  <c:v>1</c:v>
                </c:pt>
                <c:pt idx="54680">
                  <c:v>1</c:v>
                </c:pt>
                <c:pt idx="54681">
                  <c:v>1</c:v>
                </c:pt>
                <c:pt idx="54682">
                  <c:v>1</c:v>
                </c:pt>
                <c:pt idx="54683">
                  <c:v>1</c:v>
                </c:pt>
                <c:pt idx="54684">
                  <c:v>1</c:v>
                </c:pt>
                <c:pt idx="54685">
                  <c:v>1</c:v>
                </c:pt>
                <c:pt idx="54686">
                  <c:v>1</c:v>
                </c:pt>
                <c:pt idx="54687">
                  <c:v>1</c:v>
                </c:pt>
                <c:pt idx="54688">
                  <c:v>1</c:v>
                </c:pt>
                <c:pt idx="54689">
                  <c:v>1</c:v>
                </c:pt>
                <c:pt idx="54690">
                  <c:v>1</c:v>
                </c:pt>
                <c:pt idx="54691">
                  <c:v>1</c:v>
                </c:pt>
                <c:pt idx="54692">
                  <c:v>1</c:v>
                </c:pt>
                <c:pt idx="54693">
                  <c:v>1</c:v>
                </c:pt>
                <c:pt idx="54694">
                  <c:v>1</c:v>
                </c:pt>
                <c:pt idx="54695">
                  <c:v>1</c:v>
                </c:pt>
                <c:pt idx="54696">
                  <c:v>1</c:v>
                </c:pt>
                <c:pt idx="54697">
                  <c:v>1</c:v>
                </c:pt>
                <c:pt idx="54698">
                  <c:v>1</c:v>
                </c:pt>
                <c:pt idx="54699">
                  <c:v>1</c:v>
                </c:pt>
                <c:pt idx="54700">
                  <c:v>1</c:v>
                </c:pt>
                <c:pt idx="54701">
                  <c:v>1</c:v>
                </c:pt>
                <c:pt idx="54702">
                  <c:v>1</c:v>
                </c:pt>
                <c:pt idx="54703">
                  <c:v>1</c:v>
                </c:pt>
                <c:pt idx="54704">
                  <c:v>1</c:v>
                </c:pt>
                <c:pt idx="54705">
                  <c:v>1</c:v>
                </c:pt>
                <c:pt idx="54706">
                  <c:v>1</c:v>
                </c:pt>
                <c:pt idx="54707">
                  <c:v>1</c:v>
                </c:pt>
                <c:pt idx="54708">
                  <c:v>1</c:v>
                </c:pt>
                <c:pt idx="54709">
                  <c:v>1</c:v>
                </c:pt>
                <c:pt idx="54710">
                  <c:v>1</c:v>
                </c:pt>
                <c:pt idx="54711">
                  <c:v>1</c:v>
                </c:pt>
                <c:pt idx="54712">
                  <c:v>1</c:v>
                </c:pt>
                <c:pt idx="54713">
                  <c:v>1</c:v>
                </c:pt>
                <c:pt idx="54714">
                  <c:v>1</c:v>
                </c:pt>
                <c:pt idx="54715">
                  <c:v>1</c:v>
                </c:pt>
                <c:pt idx="54716">
                  <c:v>1</c:v>
                </c:pt>
                <c:pt idx="54717">
                  <c:v>1</c:v>
                </c:pt>
                <c:pt idx="54718">
                  <c:v>1</c:v>
                </c:pt>
                <c:pt idx="54719">
                  <c:v>1</c:v>
                </c:pt>
                <c:pt idx="54720">
                  <c:v>1</c:v>
                </c:pt>
                <c:pt idx="54721">
                  <c:v>1</c:v>
                </c:pt>
                <c:pt idx="54722">
                  <c:v>1</c:v>
                </c:pt>
                <c:pt idx="54723">
                  <c:v>1</c:v>
                </c:pt>
                <c:pt idx="54724">
                  <c:v>1</c:v>
                </c:pt>
                <c:pt idx="54725">
                  <c:v>1</c:v>
                </c:pt>
                <c:pt idx="54726">
                  <c:v>1</c:v>
                </c:pt>
                <c:pt idx="54727">
                  <c:v>1</c:v>
                </c:pt>
                <c:pt idx="54728">
                  <c:v>1</c:v>
                </c:pt>
                <c:pt idx="54729">
                  <c:v>1</c:v>
                </c:pt>
                <c:pt idx="54730">
                  <c:v>1</c:v>
                </c:pt>
                <c:pt idx="54731">
                  <c:v>1</c:v>
                </c:pt>
                <c:pt idx="54732">
                  <c:v>1</c:v>
                </c:pt>
                <c:pt idx="54733">
                  <c:v>1</c:v>
                </c:pt>
                <c:pt idx="54734">
                  <c:v>1</c:v>
                </c:pt>
                <c:pt idx="54735">
                  <c:v>1</c:v>
                </c:pt>
                <c:pt idx="54736">
                  <c:v>1</c:v>
                </c:pt>
                <c:pt idx="54737">
                  <c:v>1</c:v>
                </c:pt>
                <c:pt idx="54738">
                  <c:v>1</c:v>
                </c:pt>
                <c:pt idx="54739">
                  <c:v>1</c:v>
                </c:pt>
                <c:pt idx="54740">
                  <c:v>1</c:v>
                </c:pt>
                <c:pt idx="54741">
                  <c:v>1</c:v>
                </c:pt>
                <c:pt idx="54742">
                  <c:v>1</c:v>
                </c:pt>
                <c:pt idx="54743">
                  <c:v>1</c:v>
                </c:pt>
                <c:pt idx="54744">
                  <c:v>1</c:v>
                </c:pt>
                <c:pt idx="54745">
                  <c:v>1</c:v>
                </c:pt>
                <c:pt idx="54746">
                  <c:v>1</c:v>
                </c:pt>
                <c:pt idx="54747">
                  <c:v>1</c:v>
                </c:pt>
                <c:pt idx="54748">
                  <c:v>1</c:v>
                </c:pt>
                <c:pt idx="54749">
                  <c:v>1</c:v>
                </c:pt>
                <c:pt idx="54750">
                  <c:v>1</c:v>
                </c:pt>
                <c:pt idx="54751">
                  <c:v>1</c:v>
                </c:pt>
                <c:pt idx="54752">
                  <c:v>1</c:v>
                </c:pt>
                <c:pt idx="54753">
                  <c:v>1</c:v>
                </c:pt>
                <c:pt idx="54754">
                  <c:v>1</c:v>
                </c:pt>
                <c:pt idx="54755">
                  <c:v>1</c:v>
                </c:pt>
                <c:pt idx="54756">
                  <c:v>1</c:v>
                </c:pt>
                <c:pt idx="54757">
                  <c:v>1</c:v>
                </c:pt>
                <c:pt idx="54758">
                  <c:v>1</c:v>
                </c:pt>
                <c:pt idx="54759">
                  <c:v>1</c:v>
                </c:pt>
                <c:pt idx="54760">
                  <c:v>1</c:v>
                </c:pt>
                <c:pt idx="54761">
                  <c:v>1</c:v>
                </c:pt>
                <c:pt idx="54762">
                  <c:v>1</c:v>
                </c:pt>
                <c:pt idx="54763">
                  <c:v>1</c:v>
                </c:pt>
                <c:pt idx="54764">
                  <c:v>1</c:v>
                </c:pt>
                <c:pt idx="54765">
                  <c:v>1</c:v>
                </c:pt>
                <c:pt idx="54766">
                  <c:v>1</c:v>
                </c:pt>
                <c:pt idx="54767">
                  <c:v>1</c:v>
                </c:pt>
                <c:pt idx="54768">
                  <c:v>1</c:v>
                </c:pt>
                <c:pt idx="54769">
                  <c:v>1</c:v>
                </c:pt>
                <c:pt idx="54770">
                  <c:v>1</c:v>
                </c:pt>
                <c:pt idx="54771">
                  <c:v>1</c:v>
                </c:pt>
                <c:pt idx="54772">
                  <c:v>1</c:v>
                </c:pt>
                <c:pt idx="54773">
                  <c:v>1</c:v>
                </c:pt>
                <c:pt idx="54774">
                  <c:v>1</c:v>
                </c:pt>
                <c:pt idx="54775">
                  <c:v>1</c:v>
                </c:pt>
                <c:pt idx="54776">
                  <c:v>1</c:v>
                </c:pt>
                <c:pt idx="54777">
                  <c:v>1</c:v>
                </c:pt>
                <c:pt idx="54778">
                  <c:v>1</c:v>
                </c:pt>
                <c:pt idx="54779">
                  <c:v>1</c:v>
                </c:pt>
                <c:pt idx="54780">
                  <c:v>1</c:v>
                </c:pt>
                <c:pt idx="54781">
                  <c:v>1</c:v>
                </c:pt>
                <c:pt idx="54782">
                  <c:v>1</c:v>
                </c:pt>
                <c:pt idx="54783">
                  <c:v>1</c:v>
                </c:pt>
                <c:pt idx="54784">
                  <c:v>1</c:v>
                </c:pt>
                <c:pt idx="54785">
                  <c:v>1</c:v>
                </c:pt>
                <c:pt idx="54786">
                  <c:v>1</c:v>
                </c:pt>
                <c:pt idx="54787">
                  <c:v>1</c:v>
                </c:pt>
                <c:pt idx="54788">
                  <c:v>1</c:v>
                </c:pt>
                <c:pt idx="54789">
                  <c:v>1</c:v>
                </c:pt>
                <c:pt idx="54790">
                  <c:v>1</c:v>
                </c:pt>
                <c:pt idx="54791">
                  <c:v>1</c:v>
                </c:pt>
                <c:pt idx="54792">
                  <c:v>1</c:v>
                </c:pt>
                <c:pt idx="54793">
                  <c:v>1</c:v>
                </c:pt>
                <c:pt idx="54794">
                  <c:v>0.85714285700000004</c:v>
                </c:pt>
                <c:pt idx="54795">
                  <c:v>1</c:v>
                </c:pt>
                <c:pt idx="54796">
                  <c:v>1</c:v>
                </c:pt>
                <c:pt idx="54797">
                  <c:v>1</c:v>
                </c:pt>
                <c:pt idx="54798">
                  <c:v>1</c:v>
                </c:pt>
                <c:pt idx="54799">
                  <c:v>1</c:v>
                </c:pt>
                <c:pt idx="54800">
                  <c:v>1</c:v>
                </c:pt>
                <c:pt idx="54801">
                  <c:v>1</c:v>
                </c:pt>
                <c:pt idx="54802">
                  <c:v>1</c:v>
                </c:pt>
                <c:pt idx="54803">
                  <c:v>1</c:v>
                </c:pt>
                <c:pt idx="54804">
                  <c:v>1</c:v>
                </c:pt>
                <c:pt idx="54805">
                  <c:v>1</c:v>
                </c:pt>
                <c:pt idx="54806">
                  <c:v>1</c:v>
                </c:pt>
                <c:pt idx="54807">
                  <c:v>1</c:v>
                </c:pt>
                <c:pt idx="54808">
                  <c:v>1</c:v>
                </c:pt>
                <c:pt idx="54809">
                  <c:v>1</c:v>
                </c:pt>
                <c:pt idx="54810">
                  <c:v>1</c:v>
                </c:pt>
                <c:pt idx="54811">
                  <c:v>1</c:v>
                </c:pt>
                <c:pt idx="54812">
                  <c:v>1</c:v>
                </c:pt>
                <c:pt idx="54813">
                  <c:v>1</c:v>
                </c:pt>
                <c:pt idx="54814">
                  <c:v>1</c:v>
                </c:pt>
                <c:pt idx="54815">
                  <c:v>1</c:v>
                </c:pt>
                <c:pt idx="54816">
                  <c:v>1</c:v>
                </c:pt>
                <c:pt idx="54817">
                  <c:v>1</c:v>
                </c:pt>
                <c:pt idx="54818">
                  <c:v>1</c:v>
                </c:pt>
                <c:pt idx="54819">
                  <c:v>1</c:v>
                </c:pt>
                <c:pt idx="54820">
                  <c:v>1</c:v>
                </c:pt>
                <c:pt idx="54821">
                  <c:v>1</c:v>
                </c:pt>
                <c:pt idx="54822">
                  <c:v>1</c:v>
                </c:pt>
                <c:pt idx="54823">
                  <c:v>1</c:v>
                </c:pt>
                <c:pt idx="54824">
                  <c:v>1</c:v>
                </c:pt>
                <c:pt idx="54825">
                  <c:v>1</c:v>
                </c:pt>
                <c:pt idx="54826">
                  <c:v>1</c:v>
                </c:pt>
                <c:pt idx="54827">
                  <c:v>1</c:v>
                </c:pt>
                <c:pt idx="54828">
                  <c:v>1</c:v>
                </c:pt>
                <c:pt idx="54829">
                  <c:v>1</c:v>
                </c:pt>
                <c:pt idx="54830">
                  <c:v>1</c:v>
                </c:pt>
                <c:pt idx="54831">
                  <c:v>1</c:v>
                </c:pt>
                <c:pt idx="54832">
                  <c:v>1</c:v>
                </c:pt>
                <c:pt idx="54833">
                  <c:v>1</c:v>
                </c:pt>
                <c:pt idx="54834">
                  <c:v>1</c:v>
                </c:pt>
                <c:pt idx="54835">
                  <c:v>1</c:v>
                </c:pt>
                <c:pt idx="54836">
                  <c:v>1</c:v>
                </c:pt>
                <c:pt idx="54837">
                  <c:v>1</c:v>
                </c:pt>
                <c:pt idx="54838">
                  <c:v>1</c:v>
                </c:pt>
                <c:pt idx="54839">
                  <c:v>1</c:v>
                </c:pt>
                <c:pt idx="54840">
                  <c:v>1</c:v>
                </c:pt>
                <c:pt idx="54841">
                  <c:v>1</c:v>
                </c:pt>
                <c:pt idx="54842">
                  <c:v>1</c:v>
                </c:pt>
                <c:pt idx="54843">
                  <c:v>1</c:v>
                </c:pt>
                <c:pt idx="54844">
                  <c:v>1</c:v>
                </c:pt>
                <c:pt idx="54845">
                  <c:v>1</c:v>
                </c:pt>
                <c:pt idx="54846">
                  <c:v>1</c:v>
                </c:pt>
                <c:pt idx="54847">
                  <c:v>1</c:v>
                </c:pt>
                <c:pt idx="54848">
                  <c:v>1</c:v>
                </c:pt>
                <c:pt idx="54849">
                  <c:v>1</c:v>
                </c:pt>
                <c:pt idx="54850">
                  <c:v>1</c:v>
                </c:pt>
                <c:pt idx="54851">
                  <c:v>1</c:v>
                </c:pt>
                <c:pt idx="54852">
                  <c:v>1</c:v>
                </c:pt>
                <c:pt idx="54853">
                  <c:v>1</c:v>
                </c:pt>
                <c:pt idx="54854">
                  <c:v>1</c:v>
                </c:pt>
                <c:pt idx="54855">
                  <c:v>1</c:v>
                </c:pt>
                <c:pt idx="54856">
                  <c:v>1</c:v>
                </c:pt>
                <c:pt idx="54857">
                  <c:v>1</c:v>
                </c:pt>
                <c:pt idx="54858">
                  <c:v>1</c:v>
                </c:pt>
                <c:pt idx="54859">
                  <c:v>1</c:v>
                </c:pt>
                <c:pt idx="54860">
                  <c:v>1</c:v>
                </c:pt>
                <c:pt idx="54861">
                  <c:v>1</c:v>
                </c:pt>
                <c:pt idx="54862">
                  <c:v>1</c:v>
                </c:pt>
                <c:pt idx="54863">
                  <c:v>1</c:v>
                </c:pt>
                <c:pt idx="54864">
                  <c:v>1</c:v>
                </c:pt>
                <c:pt idx="54865">
                  <c:v>1</c:v>
                </c:pt>
                <c:pt idx="54866">
                  <c:v>1</c:v>
                </c:pt>
                <c:pt idx="54867">
                  <c:v>1</c:v>
                </c:pt>
                <c:pt idx="54868">
                  <c:v>1</c:v>
                </c:pt>
                <c:pt idx="54869">
                  <c:v>1</c:v>
                </c:pt>
                <c:pt idx="54870">
                  <c:v>1</c:v>
                </c:pt>
                <c:pt idx="54871">
                  <c:v>1</c:v>
                </c:pt>
                <c:pt idx="54872">
                  <c:v>1</c:v>
                </c:pt>
                <c:pt idx="54873">
                  <c:v>1</c:v>
                </c:pt>
                <c:pt idx="54874">
                  <c:v>1</c:v>
                </c:pt>
                <c:pt idx="54875">
                  <c:v>1</c:v>
                </c:pt>
                <c:pt idx="54876">
                  <c:v>1</c:v>
                </c:pt>
                <c:pt idx="54877">
                  <c:v>1</c:v>
                </c:pt>
                <c:pt idx="54878">
                  <c:v>1</c:v>
                </c:pt>
                <c:pt idx="54879">
                  <c:v>1</c:v>
                </c:pt>
                <c:pt idx="54880">
                  <c:v>1</c:v>
                </c:pt>
                <c:pt idx="54881">
                  <c:v>1</c:v>
                </c:pt>
                <c:pt idx="54882">
                  <c:v>1</c:v>
                </c:pt>
                <c:pt idx="54883">
                  <c:v>1</c:v>
                </c:pt>
                <c:pt idx="54884">
                  <c:v>1</c:v>
                </c:pt>
                <c:pt idx="54885">
                  <c:v>1</c:v>
                </c:pt>
                <c:pt idx="54886">
                  <c:v>1</c:v>
                </c:pt>
                <c:pt idx="54887">
                  <c:v>1</c:v>
                </c:pt>
                <c:pt idx="54888">
                  <c:v>1</c:v>
                </c:pt>
                <c:pt idx="54889">
                  <c:v>0.28571428599999998</c:v>
                </c:pt>
                <c:pt idx="54890">
                  <c:v>1</c:v>
                </c:pt>
                <c:pt idx="54891">
                  <c:v>1</c:v>
                </c:pt>
                <c:pt idx="54892">
                  <c:v>1</c:v>
                </c:pt>
                <c:pt idx="54893">
                  <c:v>1</c:v>
                </c:pt>
                <c:pt idx="54894">
                  <c:v>1</c:v>
                </c:pt>
                <c:pt idx="54895">
                  <c:v>1</c:v>
                </c:pt>
                <c:pt idx="54896">
                  <c:v>1</c:v>
                </c:pt>
                <c:pt idx="54897">
                  <c:v>1</c:v>
                </c:pt>
                <c:pt idx="54898">
                  <c:v>1</c:v>
                </c:pt>
                <c:pt idx="54899">
                  <c:v>1</c:v>
                </c:pt>
                <c:pt idx="54900">
                  <c:v>1</c:v>
                </c:pt>
                <c:pt idx="54901">
                  <c:v>1</c:v>
                </c:pt>
                <c:pt idx="54902">
                  <c:v>1</c:v>
                </c:pt>
                <c:pt idx="54903">
                  <c:v>1</c:v>
                </c:pt>
                <c:pt idx="54904">
                  <c:v>1</c:v>
                </c:pt>
                <c:pt idx="54905">
                  <c:v>1</c:v>
                </c:pt>
                <c:pt idx="54906">
                  <c:v>1</c:v>
                </c:pt>
                <c:pt idx="54907">
                  <c:v>1</c:v>
                </c:pt>
                <c:pt idx="54908">
                  <c:v>1</c:v>
                </c:pt>
                <c:pt idx="54909">
                  <c:v>1</c:v>
                </c:pt>
                <c:pt idx="54910">
                  <c:v>1</c:v>
                </c:pt>
                <c:pt idx="54911">
                  <c:v>1</c:v>
                </c:pt>
                <c:pt idx="54912">
                  <c:v>1</c:v>
                </c:pt>
                <c:pt idx="54913">
                  <c:v>0.85714285700000004</c:v>
                </c:pt>
                <c:pt idx="54914">
                  <c:v>1</c:v>
                </c:pt>
                <c:pt idx="54915">
                  <c:v>1</c:v>
                </c:pt>
                <c:pt idx="54916">
                  <c:v>0.85714285700000004</c:v>
                </c:pt>
                <c:pt idx="54917">
                  <c:v>0.85714285700000004</c:v>
                </c:pt>
                <c:pt idx="54918">
                  <c:v>1</c:v>
                </c:pt>
                <c:pt idx="54919">
                  <c:v>1</c:v>
                </c:pt>
                <c:pt idx="54920">
                  <c:v>1</c:v>
                </c:pt>
                <c:pt idx="54921">
                  <c:v>0.85714285700000004</c:v>
                </c:pt>
                <c:pt idx="54922">
                  <c:v>1</c:v>
                </c:pt>
                <c:pt idx="54923">
                  <c:v>1</c:v>
                </c:pt>
                <c:pt idx="54924">
                  <c:v>1</c:v>
                </c:pt>
                <c:pt idx="54925">
                  <c:v>1</c:v>
                </c:pt>
                <c:pt idx="54926">
                  <c:v>1</c:v>
                </c:pt>
                <c:pt idx="54927">
                  <c:v>1</c:v>
                </c:pt>
                <c:pt idx="54928">
                  <c:v>1</c:v>
                </c:pt>
                <c:pt idx="54929">
                  <c:v>0.85714285700000004</c:v>
                </c:pt>
                <c:pt idx="54930">
                  <c:v>0.85714285700000004</c:v>
                </c:pt>
                <c:pt idx="54931">
                  <c:v>1</c:v>
                </c:pt>
                <c:pt idx="54932">
                  <c:v>1</c:v>
                </c:pt>
                <c:pt idx="54933">
                  <c:v>1</c:v>
                </c:pt>
                <c:pt idx="54934">
                  <c:v>1</c:v>
                </c:pt>
                <c:pt idx="54935">
                  <c:v>1</c:v>
                </c:pt>
                <c:pt idx="54936">
                  <c:v>1</c:v>
                </c:pt>
                <c:pt idx="54937">
                  <c:v>0.85714285700000004</c:v>
                </c:pt>
                <c:pt idx="54938">
                  <c:v>0.85714285700000004</c:v>
                </c:pt>
                <c:pt idx="54939">
                  <c:v>1</c:v>
                </c:pt>
                <c:pt idx="54940">
                  <c:v>1</c:v>
                </c:pt>
                <c:pt idx="54941">
                  <c:v>1</c:v>
                </c:pt>
                <c:pt idx="54942">
                  <c:v>1</c:v>
                </c:pt>
                <c:pt idx="54943">
                  <c:v>1</c:v>
                </c:pt>
                <c:pt idx="54944">
                  <c:v>1</c:v>
                </c:pt>
                <c:pt idx="54945">
                  <c:v>1</c:v>
                </c:pt>
                <c:pt idx="54946">
                  <c:v>1</c:v>
                </c:pt>
                <c:pt idx="54947">
                  <c:v>1</c:v>
                </c:pt>
                <c:pt idx="54948">
                  <c:v>0.85714285700000004</c:v>
                </c:pt>
                <c:pt idx="54949">
                  <c:v>1</c:v>
                </c:pt>
                <c:pt idx="54950">
                  <c:v>1</c:v>
                </c:pt>
                <c:pt idx="54951">
                  <c:v>1</c:v>
                </c:pt>
                <c:pt idx="54952">
                  <c:v>1</c:v>
                </c:pt>
                <c:pt idx="54953">
                  <c:v>0.85714285700000004</c:v>
                </c:pt>
                <c:pt idx="54954">
                  <c:v>1</c:v>
                </c:pt>
                <c:pt idx="54955">
                  <c:v>1</c:v>
                </c:pt>
                <c:pt idx="54956">
                  <c:v>1</c:v>
                </c:pt>
                <c:pt idx="54957">
                  <c:v>1</c:v>
                </c:pt>
                <c:pt idx="54958">
                  <c:v>1</c:v>
                </c:pt>
                <c:pt idx="54959">
                  <c:v>1</c:v>
                </c:pt>
                <c:pt idx="54960">
                  <c:v>1</c:v>
                </c:pt>
                <c:pt idx="54961">
                  <c:v>1</c:v>
                </c:pt>
                <c:pt idx="54962">
                  <c:v>1</c:v>
                </c:pt>
                <c:pt idx="54963">
                  <c:v>0.85714285700000004</c:v>
                </c:pt>
                <c:pt idx="54964">
                  <c:v>1</c:v>
                </c:pt>
                <c:pt idx="54965">
                  <c:v>1</c:v>
                </c:pt>
                <c:pt idx="54966">
                  <c:v>1</c:v>
                </c:pt>
                <c:pt idx="54967">
                  <c:v>1</c:v>
                </c:pt>
                <c:pt idx="54968">
                  <c:v>1</c:v>
                </c:pt>
                <c:pt idx="54969">
                  <c:v>1</c:v>
                </c:pt>
                <c:pt idx="54970">
                  <c:v>1</c:v>
                </c:pt>
                <c:pt idx="54971">
                  <c:v>1</c:v>
                </c:pt>
                <c:pt idx="54972">
                  <c:v>0.85714285700000004</c:v>
                </c:pt>
                <c:pt idx="54973">
                  <c:v>1</c:v>
                </c:pt>
                <c:pt idx="54974">
                  <c:v>1</c:v>
                </c:pt>
                <c:pt idx="54975">
                  <c:v>1</c:v>
                </c:pt>
                <c:pt idx="54976">
                  <c:v>1</c:v>
                </c:pt>
                <c:pt idx="54977">
                  <c:v>1</c:v>
                </c:pt>
                <c:pt idx="54978">
                  <c:v>1</c:v>
                </c:pt>
                <c:pt idx="54979">
                  <c:v>1</c:v>
                </c:pt>
                <c:pt idx="54980">
                  <c:v>1</c:v>
                </c:pt>
                <c:pt idx="54981">
                  <c:v>1</c:v>
                </c:pt>
                <c:pt idx="54982">
                  <c:v>1</c:v>
                </c:pt>
                <c:pt idx="54983">
                  <c:v>1</c:v>
                </c:pt>
                <c:pt idx="54984">
                  <c:v>1</c:v>
                </c:pt>
                <c:pt idx="54985">
                  <c:v>1</c:v>
                </c:pt>
                <c:pt idx="54986">
                  <c:v>1</c:v>
                </c:pt>
                <c:pt idx="54987">
                  <c:v>0.85714285700000004</c:v>
                </c:pt>
                <c:pt idx="54988">
                  <c:v>1</c:v>
                </c:pt>
                <c:pt idx="54989">
                  <c:v>1</c:v>
                </c:pt>
                <c:pt idx="54990">
                  <c:v>1</c:v>
                </c:pt>
                <c:pt idx="54991">
                  <c:v>0.85714285700000004</c:v>
                </c:pt>
                <c:pt idx="54992">
                  <c:v>1</c:v>
                </c:pt>
                <c:pt idx="54993">
                  <c:v>1</c:v>
                </c:pt>
                <c:pt idx="54994">
                  <c:v>1</c:v>
                </c:pt>
                <c:pt idx="54995">
                  <c:v>1</c:v>
                </c:pt>
                <c:pt idx="54996">
                  <c:v>1</c:v>
                </c:pt>
                <c:pt idx="54997">
                  <c:v>1</c:v>
                </c:pt>
                <c:pt idx="54998">
                  <c:v>1</c:v>
                </c:pt>
                <c:pt idx="54999">
                  <c:v>1</c:v>
                </c:pt>
                <c:pt idx="55000">
                  <c:v>1</c:v>
                </c:pt>
                <c:pt idx="55001">
                  <c:v>1</c:v>
                </c:pt>
                <c:pt idx="55002">
                  <c:v>1</c:v>
                </c:pt>
                <c:pt idx="55003">
                  <c:v>1</c:v>
                </c:pt>
                <c:pt idx="55004">
                  <c:v>1</c:v>
                </c:pt>
                <c:pt idx="55005">
                  <c:v>1</c:v>
                </c:pt>
                <c:pt idx="55006">
                  <c:v>1</c:v>
                </c:pt>
                <c:pt idx="55007">
                  <c:v>0.71428571399999996</c:v>
                </c:pt>
                <c:pt idx="55008">
                  <c:v>1</c:v>
                </c:pt>
                <c:pt idx="55009">
                  <c:v>1</c:v>
                </c:pt>
                <c:pt idx="55010">
                  <c:v>1</c:v>
                </c:pt>
                <c:pt idx="55011">
                  <c:v>1</c:v>
                </c:pt>
                <c:pt idx="55012">
                  <c:v>1</c:v>
                </c:pt>
                <c:pt idx="55013">
                  <c:v>1</c:v>
                </c:pt>
                <c:pt idx="55014">
                  <c:v>1</c:v>
                </c:pt>
                <c:pt idx="55015">
                  <c:v>1</c:v>
                </c:pt>
                <c:pt idx="55016">
                  <c:v>1</c:v>
                </c:pt>
                <c:pt idx="55017">
                  <c:v>1</c:v>
                </c:pt>
                <c:pt idx="55018">
                  <c:v>1</c:v>
                </c:pt>
                <c:pt idx="55019">
                  <c:v>1</c:v>
                </c:pt>
                <c:pt idx="55020">
                  <c:v>1</c:v>
                </c:pt>
                <c:pt idx="55021">
                  <c:v>1</c:v>
                </c:pt>
                <c:pt idx="55022">
                  <c:v>1</c:v>
                </c:pt>
                <c:pt idx="55023">
                  <c:v>1</c:v>
                </c:pt>
                <c:pt idx="55024">
                  <c:v>0.85714285700000004</c:v>
                </c:pt>
                <c:pt idx="55025">
                  <c:v>1</c:v>
                </c:pt>
                <c:pt idx="55026">
                  <c:v>1</c:v>
                </c:pt>
                <c:pt idx="55027">
                  <c:v>1</c:v>
                </c:pt>
                <c:pt idx="55028">
                  <c:v>1</c:v>
                </c:pt>
                <c:pt idx="55029">
                  <c:v>1</c:v>
                </c:pt>
                <c:pt idx="55030">
                  <c:v>1</c:v>
                </c:pt>
                <c:pt idx="55031">
                  <c:v>1</c:v>
                </c:pt>
                <c:pt idx="55032">
                  <c:v>1</c:v>
                </c:pt>
                <c:pt idx="55033">
                  <c:v>1</c:v>
                </c:pt>
                <c:pt idx="55034">
                  <c:v>1</c:v>
                </c:pt>
                <c:pt idx="55035">
                  <c:v>1</c:v>
                </c:pt>
                <c:pt idx="55036">
                  <c:v>1</c:v>
                </c:pt>
                <c:pt idx="55037">
                  <c:v>1</c:v>
                </c:pt>
                <c:pt idx="55038">
                  <c:v>1</c:v>
                </c:pt>
                <c:pt idx="55039">
                  <c:v>1</c:v>
                </c:pt>
                <c:pt idx="55040">
                  <c:v>1</c:v>
                </c:pt>
                <c:pt idx="55041">
                  <c:v>1</c:v>
                </c:pt>
                <c:pt idx="55042">
                  <c:v>1</c:v>
                </c:pt>
                <c:pt idx="55043">
                  <c:v>1</c:v>
                </c:pt>
                <c:pt idx="55044">
                  <c:v>1</c:v>
                </c:pt>
                <c:pt idx="55045">
                  <c:v>1</c:v>
                </c:pt>
                <c:pt idx="55046">
                  <c:v>1</c:v>
                </c:pt>
                <c:pt idx="55047">
                  <c:v>1</c:v>
                </c:pt>
                <c:pt idx="55048">
                  <c:v>1</c:v>
                </c:pt>
                <c:pt idx="55049">
                  <c:v>1</c:v>
                </c:pt>
                <c:pt idx="55050">
                  <c:v>0.85714285700000004</c:v>
                </c:pt>
                <c:pt idx="55051">
                  <c:v>1</c:v>
                </c:pt>
                <c:pt idx="55052">
                  <c:v>1</c:v>
                </c:pt>
                <c:pt idx="55053">
                  <c:v>1</c:v>
                </c:pt>
                <c:pt idx="55054">
                  <c:v>1</c:v>
                </c:pt>
                <c:pt idx="55055">
                  <c:v>0.85714285700000004</c:v>
                </c:pt>
                <c:pt idx="55056">
                  <c:v>1</c:v>
                </c:pt>
                <c:pt idx="55057">
                  <c:v>1</c:v>
                </c:pt>
                <c:pt idx="55058">
                  <c:v>1</c:v>
                </c:pt>
                <c:pt idx="55059">
                  <c:v>1</c:v>
                </c:pt>
                <c:pt idx="55060">
                  <c:v>1</c:v>
                </c:pt>
                <c:pt idx="55061">
                  <c:v>1</c:v>
                </c:pt>
                <c:pt idx="55062">
                  <c:v>1</c:v>
                </c:pt>
                <c:pt idx="55063">
                  <c:v>0.85714285700000004</c:v>
                </c:pt>
                <c:pt idx="55064">
                  <c:v>1</c:v>
                </c:pt>
                <c:pt idx="55065">
                  <c:v>1</c:v>
                </c:pt>
                <c:pt idx="55066">
                  <c:v>1</c:v>
                </c:pt>
                <c:pt idx="55067">
                  <c:v>1</c:v>
                </c:pt>
                <c:pt idx="55068">
                  <c:v>1</c:v>
                </c:pt>
                <c:pt idx="55069">
                  <c:v>1</c:v>
                </c:pt>
                <c:pt idx="55070">
                  <c:v>0.85714285700000004</c:v>
                </c:pt>
                <c:pt idx="55071">
                  <c:v>0.85714285700000004</c:v>
                </c:pt>
                <c:pt idx="55072">
                  <c:v>1</c:v>
                </c:pt>
                <c:pt idx="55073">
                  <c:v>0.85714285700000004</c:v>
                </c:pt>
                <c:pt idx="55074">
                  <c:v>1</c:v>
                </c:pt>
                <c:pt idx="55075">
                  <c:v>1</c:v>
                </c:pt>
                <c:pt idx="55076">
                  <c:v>1</c:v>
                </c:pt>
                <c:pt idx="55077">
                  <c:v>1</c:v>
                </c:pt>
                <c:pt idx="55078">
                  <c:v>1</c:v>
                </c:pt>
                <c:pt idx="55079">
                  <c:v>1</c:v>
                </c:pt>
                <c:pt idx="55080">
                  <c:v>1</c:v>
                </c:pt>
                <c:pt idx="55081">
                  <c:v>1</c:v>
                </c:pt>
                <c:pt idx="55082">
                  <c:v>1</c:v>
                </c:pt>
                <c:pt idx="55083">
                  <c:v>1</c:v>
                </c:pt>
                <c:pt idx="55084">
                  <c:v>1</c:v>
                </c:pt>
                <c:pt idx="55085">
                  <c:v>1</c:v>
                </c:pt>
                <c:pt idx="55086">
                  <c:v>1</c:v>
                </c:pt>
                <c:pt idx="55087">
                  <c:v>1</c:v>
                </c:pt>
                <c:pt idx="55088">
                  <c:v>1</c:v>
                </c:pt>
                <c:pt idx="55089">
                  <c:v>1</c:v>
                </c:pt>
                <c:pt idx="55090">
                  <c:v>1</c:v>
                </c:pt>
                <c:pt idx="55091">
                  <c:v>1</c:v>
                </c:pt>
                <c:pt idx="55092">
                  <c:v>0.85714285700000004</c:v>
                </c:pt>
                <c:pt idx="55093">
                  <c:v>0.85714285700000004</c:v>
                </c:pt>
                <c:pt idx="55094">
                  <c:v>1</c:v>
                </c:pt>
                <c:pt idx="55095">
                  <c:v>1</c:v>
                </c:pt>
                <c:pt idx="55096">
                  <c:v>0.85714285700000004</c:v>
                </c:pt>
                <c:pt idx="55097">
                  <c:v>1</c:v>
                </c:pt>
                <c:pt idx="55098">
                  <c:v>1</c:v>
                </c:pt>
                <c:pt idx="55099">
                  <c:v>1</c:v>
                </c:pt>
                <c:pt idx="55100">
                  <c:v>0.85714285700000004</c:v>
                </c:pt>
                <c:pt idx="55101">
                  <c:v>1</c:v>
                </c:pt>
                <c:pt idx="55102">
                  <c:v>1</c:v>
                </c:pt>
                <c:pt idx="55103">
                  <c:v>1</c:v>
                </c:pt>
                <c:pt idx="55104">
                  <c:v>1</c:v>
                </c:pt>
                <c:pt idx="55105">
                  <c:v>1</c:v>
                </c:pt>
                <c:pt idx="55106">
                  <c:v>0.85714285700000004</c:v>
                </c:pt>
                <c:pt idx="55107">
                  <c:v>1</c:v>
                </c:pt>
                <c:pt idx="55108">
                  <c:v>1</c:v>
                </c:pt>
                <c:pt idx="55109">
                  <c:v>1</c:v>
                </c:pt>
                <c:pt idx="55110">
                  <c:v>1</c:v>
                </c:pt>
                <c:pt idx="55111">
                  <c:v>1</c:v>
                </c:pt>
                <c:pt idx="55112">
                  <c:v>1</c:v>
                </c:pt>
                <c:pt idx="55113">
                  <c:v>1</c:v>
                </c:pt>
                <c:pt idx="55114">
                  <c:v>0.85714285700000004</c:v>
                </c:pt>
                <c:pt idx="55115">
                  <c:v>1</c:v>
                </c:pt>
                <c:pt idx="55116">
                  <c:v>1</c:v>
                </c:pt>
                <c:pt idx="55117">
                  <c:v>1</c:v>
                </c:pt>
                <c:pt idx="55118">
                  <c:v>1</c:v>
                </c:pt>
                <c:pt idx="55119">
                  <c:v>1</c:v>
                </c:pt>
                <c:pt idx="55120">
                  <c:v>1</c:v>
                </c:pt>
                <c:pt idx="55121">
                  <c:v>1</c:v>
                </c:pt>
                <c:pt idx="55122">
                  <c:v>1</c:v>
                </c:pt>
                <c:pt idx="55123">
                  <c:v>1</c:v>
                </c:pt>
                <c:pt idx="55124">
                  <c:v>1</c:v>
                </c:pt>
                <c:pt idx="55125">
                  <c:v>1</c:v>
                </c:pt>
                <c:pt idx="55126">
                  <c:v>1</c:v>
                </c:pt>
                <c:pt idx="55127">
                  <c:v>1</c:v>
                </c:pt>
                <c:pt idx="55128">
                  <c:v>1</c:v>
                </c:pt>
                <c:pt idx="55129">
                  <c:v>1</c:v>
                </c:pt>
                <c:pt idx="55130">
                  <c:v>1</c:v>
                </c:pt>
                <c:pt idx="55131">
                  <c:v>1</c:v>
                </c:pt>
                <c:pt idx="55132">
                  <c:v>1</c:v>
                </c:pt>
                <c:pt idx="55133">
                  <c:v>1</c:v>
                </c:pt>
                <c:pt idx="55134">
                  <c:v>1</c:v>
                </c:pt>
                <c:pt idx="55135">
                  <c:v>0.571428571</c:v>
                </c:pt>
                <c:pt idx="55136">
                  <c:v>1</c:v>
                </c:pt>
                <c:pt idx="55137">
                  <c:v>1</c:v>
                </c:pt>
                <c:pt idx="55138">
                  <c:v>1</c:v>
                </c:pt>
                <c:pt idx="55139">
                  <c:v>1</c:v>
                </c:pt>
                <c:pt idx="55140">
                  <c:v>0.85714285700000004</c:v>
                </c:pt>
                <c:pt idx="55141">
                  <c:v>1</c:v>
                </c:pt>
                <c:pt idx="55142">
                  <c:v>1</c:v>
                </c:pt>
                <c:pt idx="55143">
                  <c:v>1</c:v>
                </c:pt>
                <c:pt idx="55144">
                  <c:v>1</c:v>
                </c:pt>
                <c:pt idx="55145">
                  <c:v>1</c:v>
                </c:pt>
                <c:pt idx="55146">
                  <c:v>1</c:v>
                </c:pt>
                <c:pt idx="55147">
                  <c:v>1</c:v>
                </c:pt>
                <c:pt idx="55148">
                  <c:v>1</c:v>
                </c:pt>
                <c:pt idx="55149">
                  <c:v>1</c:v>
                </c:pt>
                <c:pt idx="55150">
                  <c:v>1</c:v>
                </c:pt>
                <c:pt idx="55151">
                  <c:v>1</c:v>
                </c:pt>
                <c:pt idx="55152">
                  <c:v>0.85714285700000004</c:v>
                </c:pt>
                <c:pt idx="55153">
                  <c:v>1</c:v>
                </c:pt>
                <c:pt idx="55154">
                  <c:v>1</c:v>
                </c:pt>
                <c:pt idx="55155">
                  <c:v>1</c:v>
                </c:pt>
                <c:pt idx="55156">
                  <c:v>1</c:v>
                </c:pt>
                <c:pt idx="55157">
                  <c:v>1</c:v>
                </c:pt>
                <c:pt idx="55158">
                  <c:v>0.85714285700000004</c:v>
                </c:pt>
                <c:pt idx="55159">
                  <c:v>1</c:v>
                </c:pt>
                <c:pt idx="55160">
                  <c:v>1</c:v>
                </c:pt>
                <c:pt idx="55161">
                  <c:v>1</c:v>
                </c:pt>
                <c:pt idx="55162">
                  <c:v>1</c:v>
                </c:pt>
                <c:pt idx="55163">
                  <c:v>1</c:v>
                </c:pt>
                <c:pt idx="55164">
                  <c:v>1</c:v>
                </c:pt>
                <c:pt idx="55165">
                  <c:v>1</c:v>
                </c:pt>
                <c:pt idx="55166">
                  <c:v>1</c:v>
                </c:pt>
                <c:pt idx="55167">
                  <c:v>1</c:v>
                </c:pt>
                <c:pt idx="55168">
                  <c:v>1</c:v>
                </c:pt>
                <c:pt idx="55169">
                  <c:v>1</c:v>
                </c:pt>
                <c:pt idx="55170">
                  <c:v>1</c:v>
                </c:pt>
                <c:pt idx="55171">
                  <c:v>1</c:v>
                </c:pt>
                <c:pt idx="55172">
                  <c:v>1</c:v>
                </c:pt>
                <c:pt idx="55173">
                  <c:v>1</c:v>
                </c:pt>
                <c:pt idx="55174">
                  <c:v>0.85714285700000004</c:v>
                </c:pt>
                <c:pt idx="55175">
                  <c:v>1</c:v>
                </c:pt>
                <c:pt idx="55176">
                  <c:v>1</c:v>
                </c:pt>
                <c:pt idx="55177">
                  <c:v>1</c:v>
                </c:pt>
                <c:pt idx="55178">
                  <c:v>1</c:v>
                </c:pt>
                <c:pt idx="55179">
                  <c:v>1</c:v>
                </c:pt>
                <c:pt idx="55180">
                  <c:v>1</c:v>
                </c:pt>
                <c:pt idx="55181">
                  <c:v>1</c:v>
                </c:pt>
                <c:pt idx="55182">
                  <c:v>1</c:v>
                </c:pt>
                <c:pt idx="55183">
                  <c:v>1</c:v>
                </c:pt>
                <c:pt idx="55184">
                  <c:v>1</c:v>
                </c:pt>
                <c:pt idx="55185">
                  <c:v>1</c:v>
                </c:pt>
                <c:pt idx="55186">
                  <c:v>1</c:v>
                </c:pt>
                <c:pt idx="55187">
                  <c:v>1</c:v>
                </c:pt>
                <c:pt idx="55188">
                  <c:v>0.85714285700000004</c:v>
                </c:pt>
                <c:pt idx="55189">
                  <c:v>1</c:v>
                </c:pt>
                <c:pt idx="55190">
                  <c:v>1</c:v>
                </c:pt>
                <c:pt idx="55191">
                  <c:v>1</c:v>
                </c:pt>
                <c:pt idx="55192">
                  <c:v>1</c:v>
                </c:pt>
                <c:pt idx="55193">
                  <c:v>1</c:v>
                </c:pt>
                <c:pt idx="55194">
                  <c:v>1</c:v>
                </c:pt>
                <c:pt idx="55195">
                  <c:v>1</c:v>
                </c:pt>
                <c:pt idx="55196">
                  <c:v>0.85714285700000004</c:v>
                </c:pt>
                <c:pt idx="55197">
                  <c:v>1</c:v>
                </c:pt>
                <c:pt idx="55198">
                  <c:v>1</c:v>
                </c:pt>
                <c:pt idx="55199">
                  <c:v>1</c:v>
                </c:pt>
                <c:pt idx="55200">
                  <c:v>1</c:v>
                </c:pt>
                <c:pt idx="55201">
                  <c:v>1</c:v>
                </c:pt>
                <c:pt idx="55202">
                  <c:v>1</c:v>
                </c:pt>
                <c:pt idx="55203">
                  <c:v>1</c:v>
                </c:pt>
                <c:pt idx="55204">
                  <c:v>1</c:v>
                </c:pt>
                <c:pt idx="55205">
                  <c:v>1</c:v>
                </c:pt>
                <c:pt idx="55206">
                  <c:v>0.85714285700000004</c:v>
                </c:pt>
                <c:pt idx="55207">
                  <c:v>1</c:v>
                </c:pt>
                <c:pt idx="55208">
                  <c:v>1</c:v>
                </c:pt>
                <c:pt idx="55209">
                  <c:v>1</c:v>
                </c:pt>
                <c:pt idx="55210">
                  <c:v>0.85714285700000004</c:v>
                </c:pt>
                <c:pt idx="55211">
                  <c:v>1</c:v>
                </c:pt>
                <c:pt idx="55212">
                  <c:v>0.85714285700000004</c:v>
                </c:pt>
                <c:pt idx="55213">
                  <c:v>1</c:v>
                </c:pt>
                <c:pt idx="55214">
                  <c:v>1</c:v>
                </c:pt>
                <c:pt idx="55215">
                  <c:v>0.85714285700000004</c:v>
                </c:pt>
                <c:pt idx="55216">
                  <c:v>1</c:v>
                </c:pt>
                <c:pt idx="55217">
                  <c:v>1</c:v>
                </c:pt>
                <c:pt idx="55218">
                  <c:v>1</c:v>
                </c:pt>
                <c:pt idx="55219">
                  <c:v>1</c:v>
                </c:pt>
                <c:pt idx="55220">
                  <c:v>1</c:v>
                </c:pt>
                <c:pt idx="55221">
                  <c:v>1</c:v>
                </c:pt>
                <c:pt idx="55222">
                  <c:v>0.85714285700000004</c:v>
                </c:pt>
                <c:pt idx="55223">
                  <c:v>1</c:v>
                </c:pt>
                <c:pt idx="55224">
                  <c:v>1</c:v>
                </c:pt>
                <c:pt idx="55225">
                  <c:v>0.85714285700000004</c:v>
                </c:pt>
                <c:pt idx="55226">
                  <c:v>1</c:v>
                </c:pt>
                <c:pt idx="55227">
                  <c:v>1</c:v>
                </c:pt>
                <c:pt idx="55228">
                  <c:v>1</c:v>
                </c:pt>
                <c:pt idx="55229">
                  <c:v>1</c:v>
                </c:pt>
                <c:pt idx="55230">
                  <c:v>0.85714285700000004</c:v>
                </c:pt>
                <c:pt idx="55231">
                  <c:v>1</c:v>
                </c:pt>
                <c:pt idx="55232">
                  <c:v>1</c:v>
                </c:pt>
                <c:pt idx="55233">
                  <c:v>1</c:v>
                </c:pt>
                <c:pt idx="55234">
                  <c:v>1</c:v>
                </c:pt>
                <c:pt idx="55235">
                  <c:v>0.85714285700000004</c:v>
                </c:pt>
                <c:pt idx="55236">
                  <c:v>1</c:v>
                </c:pt>
                <c:pt idx="55237">
                  <c:v>1</c:v>
                </c:pt>
                <c:pt idx="55238">
                  <c:v>1</c:v>
                </c:pt>
                <c:pt idx="55239">
                  <c:v>1</c:v>
                </c:pt>
                <c:pt idx="55240">
                  <c:v>1</c:v>
                </c:pt>
                <c:pt idx="55241">
                  <c:v>1</c:v>
                </c:pt>
                <c:pt idx="55242">
                  <c:v>1</c:v>
                </c:pt>
                <c:pt idx="55243">
                  <c:v>1</c:v>
                </c:pt>
                <c:pt idx="55244">
                  <c:v>1</c:v>
                </c:pt>
                <c:pt idx="55245">
                  <c:v>1</c:v>
                </c:pt>
                <c:pt idx="55246">
                  <c:v>1</c:v>
                </c:pt>
                <c:pt idx="55247">
                  <c:v>1</c:v>
                </c:pt>
                <c:pt idx="55248">
                  <c:v>1</c:v>
                </c:pt>
                <c:pt idx="55249">
                  <c:v>1</c:v>
                </c:pt>
                <c:pt idx="55250">
                  <c:v>1</c:v>
                </c:pt>
                <c:pt idx="55251">
                  <c:v>1</c:v>
                </c:pt>
                <c:pt idx="55252">
                  <c:v>1</c:v>
                </c:pt>
                <c:pt idx="55253">
                  <c:v>1</c:v>
                </c:pt>
                <c:pt idx="55254">
                  <c:v>1</c:v>
                </c:pt>
                <c:pt idx="55255">
                  <c:v>1</c:v>
                </c:pt>
                <c:pt idx="55256">
                  <c:v>1</c:v>
                </c:pt>
                <c:pt idx="55257">
                  <c:v>1</c:v>
                </c:pt>
                <c:pt idx="55258">
                  <c:v>1</c:v>
                </c:pt>
                <c:pt idx="55259">
                  <c:v>1</c:v>
                </c:pt>
                <c:pt idx="55260">
                  <c:v>0.85714285700000004</c:v>
                </c:pt>
                <c:pt idx="55261">
                  <c:v>1</c:v>
                </c:pt>
                <c:pt idx="55262">
                  <c:v>1</c:v>
                </c:pt>
                <c:pt idx="55263">
                  <c:v>1</c:v>
                </c:pt>
                <c:pt idx="55264">
                  <c:v>1</c:v>
                </c:pt>
                <c:pt idx="55265">
                  <c:v>1</c:v>
                </c:pt>
                <c:pt idx="55266">
                  <c:v>1</c:v>
                </c:pt>
                <c:pt idx="55267">
                  <c:v>1</c:v>
                </c:pt>
                <c:pt idx="55268">
                  <c:v>1</c:v>
                </c:pt>
                <c:pt idx="55269">
                  <c:v>1</c:v>
                </c:pt>
                <c:pt idx="55270">
                  <c:v>1</c:v>
                </c:pt>
                <c:pt idx="55271">
                  <c:v>1</c:v>
                </c:pt>
                <c:pt idx="55272">
                  <c:v>1</c:v>
                </c:pt>
                <c:pt idx="55273">
                  <c:v>1</c:v>
                </c:pt>
                <c:pt idx="55274">
                  <c:v>1</c:v>
                </c:pt>
                <c:pt idx="55275">
                  <c:v>1</c:v>
                </c:pt>
                <c:pt idx="55276">
                  <c:v>0.85714285700000004</c:v>
                </c:pt>
                <c:pt idx="55277">
                  <c:v>1</c:v>
                </c:pt>
                <c:pt idx="55278">
                  <c:v>1</c:v>
                </c:pt>
                <c:pt idx="55279">
                  <c:v>1</c:v>
                </c:pt>
                <c:pt idx="55280">
                  <c:v>1</c:v>
                </c:pt>
                <c:pt idx="55281">
                  <c:v>1</c:v>
                </c:pt>
                <c:pt idx="55282">
                  <c:v>1</c:v>
                </c:pt>
                <c:pt idx="55283">
                  <c:v>1</c:v>
                </c:pt>
                <c:pt idx="55284">
                  <c:v>1</c:v>
                </c:pt>
                <c:pt idx="55285">
                  <c:v>0.85714285700000004</c:v>
                </c:pt>
                <c:pt idx="55286">
                  <c:v>1</c:v>
                </c:pt>
                <c:pt idx="55287">
                  <c:v>0.85714285700000004</c:v>
                </c:pt>
                <c:pt idx="55288">
                  <c:v>0.85714285700000004</c:v>
                </c:pt>
                <c:pt idx="55289">
                  <c:v>1</c:v>
                </c:pt>
                <c:pt idx="55290">
                  <c:v>1</c:v>
                </c:pt>
                <c:pt idx="55291">
                  <c:v>1</c:v>
                </c:pt>
                <c:pt idx="55292">
                  <c:v>1</c:v>
                </c:pt>
                <c:pt idx="55293">
                  <c:v>0.85714285700000004</c:v>
                </c:pt>
                <c:pt idx="55294">
                  <c:v>1</c:v>
                </c:pt>
                <c:pt idx="55295">
                  <c:v>0.85714285700000004</c:v>
                </c:pt>
                <c:pt idx="55296">
                  <c:v>1</c:v>
                </c:pt>
                <c:pt idx="55297">
                  <c:v>1</c:v>
                </c:pt>
                <c:pt idx="55298">
                  <c:v>1</c:v>
                </c:pt>
                <c:pt idx="55299">
                  <c:v>1</c:v>
                </c:pt>
                <c:pt idx="55300">
                  <c:v>1</c:v>
                </c:pt>
                <c:pt idx="55301">
                  <c:v>0.85714285700000004</c:v>
                </c:pt>
                <c:pt idx="55302">
                  <c:v>1</c:v>
                </c:pt>
                <c:pt idx="55303">
                  <c:v>1</c:v>
                </c:pt>
                <c:pt idx="55304">
                  <c:v>1</c:v>
                </c:pt>
                <c:pt idx="55305">
                  <c:v>1</c:v>
                </c:pt>
                <c:pt idx="55306">
                  <c:v>1</c:v>
                </c:pt>
                <c:pt idx="55307">
                  <c:v>1</c:v>
                </c:pt>
                <c:pt idx="55308">
                  <c:v>1</c:v>
                </c:pt>
                <c:pt idx="55309">
                  <c:v>1</c:v>
                </c:pt>
                <c:pt idx="55310">
                  <c:v>0.85714285700000004</c:v>
                </c:pt>
                <c:pt idx="55311">
                  <c:v>1</c:v>
                </c:pt>
                <c:pt idx="55312">
                  <c:v>1</c:v>
                </c:pt>
                <c:pt idx="55313">
                  <c:v>1</c:v>
                </c:pt>
                <c:pt idx="55314">
                  <c:v>1</c:v>
                </c:pt>
                <c:pt idx="55315">
                  <c:v>1</c:v>
                </c:pt>
                <c:pt idx="55316">
                  <c:v>1</c:v>
                </c:pt>
                <c:pt idx="55317">
                  <c:v>1</c:v>
                </c:pt>
                <c:pt idx="55318">
                  <c:v>1</c:v>
                </c:pt>
                <c:pt idx="55319">
                  <c:v>1</c:v>
                </c:pt>
                <c:pt idx="55320">
                  <c:v>1</c:v>
                </c:pt>
                <c:pt idx="55321">
                  <c:v>0.85714285700000004</c:v>
                </c:pt>
                <c:pt idx="55322">
                  <c:v>1</c:v>
                </c:pt>
                <c:pt idx="55323">
                  <c:v>1</c:v>
                </c:pt>
                <c:pt idx="55324">
                  <c:v>1</c:v>
                </c:pt>
                <c:pt idx="55325">
                  <c:v>1</c:v>
                </c:pt>
                <c:pt idx="55326">
                  <c:v>1</c:v>
                </c:pt>
                <c:pt idx="55327">
                  <c:v>1</c:v>
                </c:pt>
                <c:pt idx="55328">
                  <c:v>1</c:v>
                </c:pt>
                <c:pt idx="55329">
                  <c:v>1</c:v>
                </c:pt>
                <c:pt idx="55330">
                  <c:v>1</c:v>
                </c:pt>
                <c:pt idx="55331">
                  <c:v>1</c:v>
                </c:pt>
                <c:pt idx="55332">
                  <c:v>1</c:v>
                </c:pt>
                <c:pt idx="55333">
                  <c:v>1</c:v>
                </c:pt>
                <c:pt idx="55334">
                  <c:v>1</c:v>
                </c:pt>
                <c:pt idx="55335">
                  <c:v>1</c:v>
                </c:pt>
                <c:pt idx="55336">
                  <c:v>1</c:v>
                </c:pt>
                <c:pt idx="55337">
                  <c:v>1</c:v>
                </c:pt>
                <c:pt idx="55338">
                  <c:v>0.85714285700000004</c:v>
                </c:pt>
                <c:pt idx="55339">
                  <c:v>1</c:v>
                </c:pt>
                <c:pt idx="55340">
                  <c:v>1</c:v>
                </c:pt>
                <c:pt idx="55341">
                  <c:v>1</c:v>
                </c:pt>
                <c:pt idx="55342">
                  <c:v>1</c:v>
                </c:pt>
                <c:pt idx="55343">
                  <c:v>0.85714285700000004</c:v>
                </c:pt>
                <c:pt idx="55344">
                  <c:v>1</c:v>
                </c:pt>
                <c:pt idx="55345">
                  <c:v>1</c:v>
                </c:pt>
                <c:pt idx="55346">
                  <c:v>1</c:v>
                </c:pt>
                <c:pt idx="55347">
                  <c:v>1</c:v>
                </c:pt>
                <c:pt idx="55348">
                  <c:v>1</c:v>
                </c:pt>
                <c:pt idx="55349">
                  <c:v>1</c:v>
                </c:pt>
                <c:pt idx="55350">
                  <c:v>1</c:v>
                </c:pt>
                <c:pt idx="55351">
                  <c:v>1</c:v>
                </c:pt>
                <c:pt idx="55352">
                  <c:v>1</c:v>
                </c:pt>
                <c:pt idx="55353">
                  <c:v>1</c:v>
                </c:pt>
                <c:pt idx="55354">
                  <c:v>1</c:v>
                </c:pt>
                <c:pt idx="55355">
                  <c:v>1</c:v>
                </c:pt>
                <c:pt idx="55356">
                  <c:v>1</c:v>
                </c:pt>
                <c:pt idx="55357">
                  <c:v>1</c:v>
                </c:pt>
                <c:pt idx="55358">
                  <c:v>1</c:v>
                </c:pt>
                <c:pt idx="55359">
                  <c:v>1</c:v>
                </c:pt>
                <c:pt idx="55360">
                  <c:v>1</c:v>
                </c:pt>
                <c:pt idx="55361">
                  <c:v>1</c:v>
                </c:pt>
                <c:pt idx="55362">
                  <c:v>1</c:v>
                </c:pt>
                <c:pt idx="55363">
                  <c:v>1</c:v>
                </c:pt>
                <c:pt idx="55364">
                  <c:v>1</c:v>
                </c:pt>
                <c:pt idx="55365">
                  <c:v>1</c:v>
                </c:pt>
                <c:pt idx="55366">
                  <c:v>0.85714285700000004</c:v>
                </c:pt>
                <c:pt idx="55367">
                  <c:v>1</c:v>
                </c:pt>
                <c:pt idx="55368">
                  <c:v>1</c:v>
                </c:pt>
                <c:pt idx="55369">
                  <c:v>1</c:v>
                </c:pt>
                <c:pt idx="55370">
                  <c:v>1</c:v>
                </c:pt>
                <c:pt idx="55371">
                  <c:v>1</c:v>
                </c:pt>
                <c:pt idx="55372">
                  <c:v>1</c:v>
                </c:pt>
                <c:pt idx="55373">
                  <c:v>1</c:v>
                </c:pt>
                <c:pt idx="55374">
                  <c:v>1</c:v>
                </c:pt>
                <c:pt idx="55375">
                  <c:v>1</c:v>
                </c:pt>
                <c:pt idx="55376">
                  <c:v>1</c:v>
                </c:pt>
                <c:pt idx="55377">
                  <c:v>0.85714285700000004</c:v>
                </c:pt>
                <c:pt idx="55378">
                  <c:v>1</c:v>
                </c:pt>
                <c:pt idx="55379">
                  <c:v>1</c:v>
                </c:pt>
                <c:pt idx="55380">
                  <c:v>0.85714285700000004</c:v>
                </c:pt>
                <c:pt idx="55381">
                  <c:v>1</c:v>
                </c:pt>
                <c:pt idx="55382">
                  <c:v>1</c:v>
                </c:pt>
                <c:pt idx="55383">
                  <c:v>1</c:v>
                </c:pt>
                <c:pt idx="55384">
                  <c:v>1</c:v>
                </c:pt>
                <c:pt idx="55385">
                  <c:v>0.85714285700000004</c:v>
                </c:pt>
                <c:pt idx="55386">
                  <c:v>0.85714285700000004</c:v>
                </c:pt>
                <c:pt idx="55387">
                  <c:v>1</c:v>
                </c:pt>
                <c:pt idx="55388">
                  <c:v>0.85714285700000004</c:v>
                </c:pt>
                <c:pt idx="55389">
                  <c:v>1</c:v>
                </c:pt>
                <c:pt idx="55390">
                  <c:v>1</c:v>
                </c:pt>
                <c:pt idx="55391">
                  <c:v>1</c:v>
                </c:pt>
                <c:pt idx="55392">
                  <c:v>1</c:v>
                </c:pt>
                <c:pt idx="55393">
                  <c:v>1</c:v>
                </c:pt>
                <c:pt idx="55394">
                  <c:v>1</c:v>
                </c:pt>
                <c:pt idx="55395">
                  <c:v>1</c:v>
                </c:pt>
                <c:pt idx="55396">
                  <c:v>0.85714285700000004</c:v>
                </c:pt>
                <c:pt idx="55397">
                  <c:v>1</c:v>
                </c:pt>
                <c:pt idx="55398">
                  <c:v>1</c:v>
                </c:pt>
                <c:pt idx="55399">
                  <c:v>1</c:v>
                </c:pt>
                <c:pt idx="55400">
                  <c:v>0.85714285700000004</c:v>
                </c:pt>
                <c:pt idx="55401">
                  <c:v>1</c:v>
                </c:pt>
                <c:pt idx="55402">
                  <c:v>0.85714285700000004</c:v>
                </c:pt>
                <c:pt idx="55403">
                  <c:v>1</c:v>
                </c:pt>
                <c:pt idx="55404">
                  <c:v>0.85714285700000004</c:v>
                </c:pt>
                <c:pt idx="55405">
                  <c:v>1</c:v>
                </c:pt>
                <c:pt idx="55406">
                  <c:v>1</c:v>
                </c:pt>
                <c:pt idx="55407">
                  <c:v>0.85714285700000004</c:v>
                </c:pt>
                <c:pt idx="55408">
                  <c:v>1</c:v>
                </c:pt>
                <c:pt idx="55409">
                  <c:v>1</c:v>
                </c:pt>
                <c:pt idx="55410">
                  <c:v>1</c:v>
                </c:pt>
                <c:pt idx="55411">
                  <c:v>1</c:v>
                </c:pt>
                <c:pt idx="55412">
                  <c:v>1</c:v>
                </c:pt>
                <c:pt idx="55413">
                  <c:v>1</c:v>
                </c:pt>
                <c:pt idx="55414">
                  <c:v>1</c:v>
                </c:pt>
                <c:pt idx="55415">
                  <c:v>0.85714285700000004</c:v>
                </c:pt>
                <c:pt idx="55416">
                  <c:v>1</c:v>
                </c:pt>
                <c:pt idx="55417">
                  <c:v>1</c:v>
                </c:pt>
                <c:pt idx="55418">
                  <c:v>1</c:v>
                </c:pt>
                <c:pt idx="55419">
                  <c:v>1</c:v>
                </c:pt>
                <c:pt idx="55420">
                  <c:v>1</c:v>
                </c:pt>
                <c:pt idx="55421">
                  <c:v>1</c:v>
                </c:pt>
                <c:pt idx="55422">
                  <c:v>1</c:v>
                </c:pt>
                <c:pt idx="55423">
                  <c:v>1</c:v>
                </c:pt>
                <c:pt idx="55424">
                  <c:v>1</c:v>
                </c:pt>
                <c:pt idx="55425">
                  <c:v>1</c:v>
                </c:pt>
                <c:pt idx="55426">
                  <c:v>1</c:v>
                </c:pt>
                <c:pt idx="55427">
                  <c:v>1</c:v>
                </c:pt>
                <c:pt idx="55428">
                  <c:v>1</c:v>
                </c:pt>
                <c:pt idx="55429">
                  <c:v>1</c:v>
                </c:pt>
                <c:pt idx="55430">
                  <c:v>1</c:v>
                </c:pt>
                <c:pt idx="55431">
                  <c:v>1</c:v>
                </c:pt>
                <c:pt idx="55432">
                  <c:v>1</c:v>
                </c:pt>
                <c:pt idx="55433">
                  <c:v>1</c:v>
                </c:pt>
                <c:pt idx="55434">
                  <c:v>0.85714285700000004</c:v>
                </c:pt>
                <c:pt idx="55435">
                  <c:v>1</c:v>
                </c:pt>
                <c:pt idx="55436">
                  <c:v>1</c:v>
                </c:pt>
                <c:pt idx="55437">
                  <c:v>1</c:v>
                </c:pt>
                <c:pt idx="55438">
                  <c:v>1</c:v>
                </c:pt>
                <c:pt idx="55439">
                  <c:v>1</c:v>
                </c:pt>
                <c:pt idx="55440">
                  <c:v>0.85714285700000004</c:v>
                </c:pt>
                <c:pt idx="55441">
                  <c:v>1</c:v>
                </c:pt>
                <c:pt idx="55442">
                  <c:v>1</c:v>
                </c:pt>
                <c:pt idx="55443">
                  <c:v>1</c:v>
                </c:pt>
                <c:pt idx="55444">
                  <c:v>1</c:v>
                </c:pt>
                <c:pt idx="55445">
                  <c:v>1</c:v>
                </c:pt>
                <c:pt idx="55446">
                  <c:v>1</c:v>
                </c:pt>
                <c:pt idx="55447">
                  <c:v>0.85714285700000004</c:v>
                </c:pt>
                <c:pt idx="55448">
                  <c:v>1</c:v>
                </c:pt>
                <c:pt idx="55449">
                  <c:v>1</c:v>
                </c:pt>
                <c:pt idx="55450">
                  <c:v>1</c:v>
                </c:pt>
                <c:pt idx="55451">
                  <c:v>1</c:v>
                </c:pt>
                <c:pt idx="55452">
                  <c:v>1</c:v>
                </c:pt>
                <c:pt idx="55453">
                  <c:v>1</c:v>
                </c:pt>
                <c:pt idx="55454">
                  <c:v>1</c:v>
                </c:pt>
                <c:pt idx="55455">
                  <c:v>1</c:v>
                </c:pt>
                <c:pt idx="55456">
                  <c:v>1</c:v>
                </c:pt>
                <c:pt idx="55457">
                  <c:v>0.85714285700000004</c:v>
                </c:pt>
                <c:pt idx="55458">
                  <c:v>1</c:v>
                </c:pt>
                <c:pt idx="55459">
                  <c:v>1</c:v>
                </c:pt>
                <c:pt idx="55460">
                  <c:v>0.85714285700000004</c:v>
                </c:pt>
                <c:pt idx="55461">
                  <c:v>1</c:v>
                </c:pt>
                <c:pt idx="55462">
                  <c:v>1</c:v>
                </c:pt>
                <c:pt idx="55463">
                  <c:v>1</c:v>
                </c:pt>
                <c:pt idx="55464">
                  <c:v>1</c:v>
                </c:pt>
                <c:pt idx="55465">
                  <c:v>1</c:v>
                </c:pt>
                <c:pt idx="55466">
                  <c:v>1</c:v>
                </c:pt>
                <c:pt idx="55467">
                  <c:v>1</c:v>
                </c:pt>
                <c:pt idx="55468">
                  <c:v>1</c:v>
                </c:pt>
                <c:pt idx="55469">
                  <c:v>0.85714285700000004</c:v>
                </c:pt>
                <c:pt idx="55470">
                  <c:v>1</c:v>
                </c:pt>
                <c:pt idx="55471">
                  <c:v>1</c:v>
                </c:pt>
                <c:pt idx="55472">
                  <c:v>1</c:v>
                </c:pt>
                <c:pt idx="55473">
                  <c:v>1</c:v>
                </c:pt>
                <c:pt idx="55474">
                  <c:v>1</c:v>
                </c:pt>
                <c:pt idx="55475">
                  <c:v>1</c:v>
                </c:pt>
                <c:pt idx="55476">
                  <c:v>1</c:v>
                </c:pt>
                <c:pt idx="55477">
                  <c:v>1</c:v>
                </c:pt>
                <c:pt idx="55478">
                  <c:v>1</c:v>
                </c:pt>
                <c:pt idx="55479">
                  <c:v>1</c:v>
                </c:pt>
                <c:pt idx="55480">
                  <c:v>0.85714285700000004</c:v>
                </c:pt>
                <c:pt idx="55481">
                  <c:v>1</c:v>
                </c:pt>
                <c:pt idx="55482">
                  <c:v>1</c:v>
                </c:pt>
                <c:pt idx="55483">
                  <c:v>1</c:v>
                </c:pt>
                <c:pt idx="55484">
                  <c:v>1</c:v>
                </c:pt>
                <c:pt idx="55485">
                  <c:v>1</c:v>
                </c:pt>
                <c:pt idx="55486">
                  <c:v>1</c:v>
                </c:pt>
                <c:pt idx="55487">
                  <c:v>1</c:v>
                </c:pt>
                <c:pt idx="55488">
                  <c:v>1</c:v>
                </c:pt>
                <c:pt idx="55489">
                  <c:v>1</c:v>
                </c:pt>
                <c:pt idx="55490">
                  <c:v>1</c:v>
                </c:pt>
                <c:pt idx="55491">
                  <c:v>1</c:v>
                </c:pt>
                <c:pt idx="55492">
                  <c:v>1</c:v>
                </c:pt>
                <c:pt idx="55493">
                  <c:v>1</c:v>
                </c:pt>
                <c:pt idx="55494">
                  <c:v>1</c:v>
                </c:pt>
                <c:pt idx="55495">
                  <c:v>1</c:v>
                </c:pt>
                <c:pt idx="55496">
                  <c:v>1</c:v>
                </c:pt>
                <c:pt idx="55497">
                  <c:v>1</c:v>
                </c:pt>
                <c:pt idx="55498">
                  <c:v>1</c:v>
                </c:pt>
                <c:pt idx="55499">
                  <c:v>0.85714285700000004</c:v>
                </c:pt>
                <c:pt idx="55500">
                  <c:v>0.85714285700000004</c:v>
                </c:pt>
                <c:pt idx="55501">
                  <c:v>1</c:v>
                </c:pt>
                <c:pt idx="55502">
                  <c:v>1</c:v>
                </c:pt>
                <c:pt idx="55503">
                  <c:v>0.85714285700000004</c:v>
                </c:pt>
                <c:pt idx="55504">
                  <c:v>0.85714285700000004</c:v>
                </c:pt>
                <c:pt idx="55505">
                  <c:v>1</c:v>
                </c:pt>
                <c:pt idx="55506">
                  <c:v>1</c:v>
                </c:pt>
                <c:pt idx="55507">
                  <c:v>1</c:v>
                </c:pt>
                <c:pt idx="55508">
                  <c:v>0.85714285700000004</c:v>
                </c:pt>
                <c:pt idx="55509">
                  <c:v>1</c:v>
                </c:pt>
                <c:pt idx="55510">
                  <c:v>1</c:v>
                </c:pt>
                <c:pt idx="55511">
                  <c:v>1</c:v>
                </c:pt>
                <c:pt idx="55512">
                  <c:v>1</c:v>
                </c:pt>
                <c:pt idx="55513">
                  <c:v>1</c:v>
                </c:pt>
                <c:pt idx="55514">
                  <c:v>1</c:v>
                </c:pt>
                <c:pt idx="55515">
                  <c:v>1</c:v>
                </c:pt>
                <c:pt idx="55516">
                  <c:v>1</c:v>
                </c:pt>
                <c:pt idx="55517">
                  <c:v>1</c:v>
                </c:pt>
                <c:pt idx="55518">
                  <c:v>1</c:v>
                </c:pt>
                <c:pt idx="55519">
                  <c:v>1</c:v>
                </c:pt>
                <c:pt idx="55520">
                  <c:v>1</c:v>
                </c:pt>
                <c:pt idx="55521">
                  <c:v>1</c:v>
                </c:pt>
                <c:pt idx="55522">
                  <c:v>1</c:v>
                </c:pt>
                <c:pt idx="55523">
                  <c:v>1</c:v>
                </c:pt>
                <c:pt idx="55524">
                  <c:v>1</c:v>
                </c:pt>
                <c:pt idx="55525">
                  <c:v>1</c:v>
                </c:pt>
                <c:pt idx="55526">
                  <c:v>1</c:v>
                </c:pt>
                <c:pt idx="55527">
                  <c:v>1</c:v>
                </c:pt>
                <c:pt idx="55528">
                  <c:v>1</c:v>
                </c:pt>
                <c:pt idx="55529">
                  <c:v>1</c:v>
                </c:pt>
                <c:pt idx="55530">
                  <c:v>1</c:v>
                </c:pt>
                <c:pt idx="55531">
                  <c:v>1</c:v>
                </c:pt>
                <c:pt idx="55532">
                  <c:v>1</c:v>
                </c:pt>
                <c:pt idx="55533">
                  <c:v>1</c:v>
                </c:pt>
                <c:pt idx="55534">
                  <c:v>1</c:v>
                </c:pt>
                <c:pt idx="55535">
                  <c:v>1</c:v>
                </c:pt>
                <c:pt idx="55536">
                  <c:v>1</c:v>
                </c:pt>
                <c:pt idx="55537">
                  <c:v>1</c:v>
                </c:pt>
                <c:pt idx="55538">
                  <c:v>1</c:v>
                </c:pt>
                <c:pt idx="55539">
                  <c:v>1</c:v>
                </c:pt>
                <c:pt idx="55540">
                  <c:v>1</c:v>
                </c:pt>
                <c:pt idx="55541">
                  <c:v>1</c:v>
                </c:pt>
                <c:pt idx="55542">
                  <c:v>1</c:v>
                </c:pt>
                <c:pt idx="55543">
                  <c:v>0.85714285700000004</c:v>
                </c:pt>
                <c:pt idx="55544">
                  <c:v>1</c:v>
                </c:pt>
                <c:pt idx="55545">
                  <c:v>1</c:v>
                </c:pt>
                <c:pt idx="55546">
                  <c:v>1</c:v>
                </c:pt>
                <c:pt idx="55547">
                  <c:v>1</c:v>
                </c:pt>
                <c:pt idx="55548">
                  <c:v>1</c:v>
                </c:pt>
                <c:pt idx="55549">
                  <c:v>1</c:v>
                </c:pt>
                <c:pt idx="55550">
                  <c:v>1</c:v>
                </c:pt>
                <c:pt idx="55551">
                  <c:v>0.85714285700000004</c:v>
                </c:pt>
                <c:pt idx="55552">
                  <c:v>1</c:v>
                </c:pt>
                <c:pt idx="55553">
                  <c:v>1</c:v>
                </c:pt>
                <c:pt idx="55554">
                  <c:v>1</c:v>
                </c:pt>
                <c:pt idx="55555">
                  <c:v>1</c:v>
                </c:pt>
                <c:pt idx="55556">
                  <c:v>1</c:v>
                </c:pt>
                <c:pt idx="55557">
                  <c:v>1</c:v>
                </c:pt>
                <c:pt idx="55558">
                  <c:v>1</c:v>
                </c:pt>
                <c:pt idx="55559">
                  <c:v>0.85714285700000004</c:v>
                </c:pt>
                <c:pt idx="55560">
                  <c:v>1</c:v>
                </c:pt>
                <c:pt idx="55561">
                  <c:v>1</c:v>
                </c:pt>
                <c:pt idx="55562">
                  <c:v>1</c:v>
                </c:pt>
                <c:pt idx="55563">
                  <c:v>1</c:v>
                </c:pt>
                <c:pt idx="55564">
                  <c:v>1</c:v>
                </c:pt>
                <c:pt idx="55565">
                  <c:v>0.85714285700000004</c:v>
                </c:pt>
                <c:pt idx="55566">
                  <c:v>1</c:v>
                </c:pt>
                <c:pt idx="55567">
                  <c:v>0.71428571399999996</c:v>
                </c:pt>
                <c:pt idx="55568">
                  <c:v>1</c:v>
                </c:pt>
                <c:pt idx="55569">
                  <c:v>1</c:v>
                </c:pt>
                <c:pt idx="55570">
                  <c:v>1</c:v>
                </c:pt>
                <c:pt idx="55571">
                  <c:v>1</c:v>
                </c:pt>
                <c:pt idx="55572">
                  <c:v>1</c:v>
                </c:pt>
                <c:pt idx="55573">
                  <c:v>0.85714285700000004</c:v>
                </c:pt>
                <c:pt idx="55574">
                  <c:v>1</c:v>
                </c:pt>
                <c:pt idx="55575">
                  <c:v>1</c:v>
                </c:pt>
                <c:pt idx="55576">
                  <c:v>1</c:v>
                </c:pt>
                <c:pt idx="55577">
                  <c:v>1</c:v>
                </c:pt>
                <c:pt idx="55578">
                  <c:v>0.85714285700000004</c:v>
                </c:pt>
                <c:pt idx="55579">
                  <c:v>0.85714285700000004</c:v>
                </c:pt>
                <c:pt idx="55580">
                  <c:v>1</c:v>
                </c:pt>
                <c:pt idx="55581">
                  <c:v>1</c:v>
                </c:pt>
                <c:pt idx="55582">
                  <c:v>1</c:v>
                </c:pt>
                <c:pt idx="55583">
                  <c:v>1</c:v>
                </c:pt>
                <c:pt idx="55584">
                  <c:v>1</c:v>
                </c:pt>
                <c:pt idx="55585">
                  <c:v>1</c:v>
                </c:pt>
                <c:pt idx="55586">
                  <c:v>1</c:v>
                </c:pt>
                <c:pt idx="55587">
                  <c:v>1</c:v>
                </c:pt>
                <c:pt idx="55588">
                  <c:v>0.85714285700000004</c:v>
                </c:pt>
                <c:pt idx="55589">
                  <c:v>1</c:v>
                </c:pt>
                <c:pt idx="55590">
                  <c:v>1</c:v>
                </c:pt>
                <c:pt idx="55591">
                  <c:v>1</c:v>
                </c:pt>
                <c:pt idx="55592">
                  <c:v>1</c:v>
                </c:pt>
                <c:pt idx="55593">
                  <c:v>1</c:v>
                </c:pt>
                <c:pt idx="55594">
                  <c:v>1</c:v>
                </c:pt>
                <c:pt idx="55595">
                  <c:v>1</c:v>
                </c:pt>
                <c:pt idx="55596">
                  <c:v>0.85714285700000004</c:v>
                </c:pt>
                <c:pt idx="55597">
                  <c:v>1</c:v>
                </c:pt>
                <c:pt idx="55598">
                  <c:v>1</c:v>
                </c:pt>
                <c:pt idx="55599">
                  <c:v>1</c:v>
                </c:pt>
                <c:pt idx="55600">
                  <c:v>1</c:v>
                </c:pt>
                <c:pt idx="55601">
                  <c:v>1</c:v>
                </c:pt>
                <c:pt idx="55602">
                  <c:v>1</c:v>
                </c:pt>
                <c:pt idx="55603">
                  <c:v>1</c:v>
                </c:pt>
                <c:pt idx="55604">
                  <c:v>1</c:v>
                </c:pt>
                <c:pt idx="55605">
                  <c:v>1</c:v>
                </c:pt>
                <c:pt idx="55606">
                  <c:v>0.85714285700000004</c:v>
                </c:pt>
                <c:pt idx="55607">
                  <c:v>1</c:v>
                </c:pt>
                <c:pt idx="55608">
                  <c:v>0.85714285700000004</c:v>
                </c:pt>
                <c:pt idx="55609">
                  <c:v>1</c:v>
                </c:pt>
                <c:pt idx="55610">
                  <c:v>1</c:v>
                </c:pt>
                <c:pt idx="55611">
                  <c:v>1</c:v>
                </c:pt>
                <c:pt idx="55612">
                  <c:v>1</c:v>
                </c:pt>
                <c:pt idx="55613">
                  <c:v>1</c:v>
                </c:pt>
                <c:pt idx="55614">
                  <c:v>1</c:v>
                </c:pt>
                <c:pt idx="55615">
                  <c:v>1</c:v>
                </c:pt>
                <c:pt idx="55616">
                  <c:v>1</c:v>
                </c:pt>
                <c:pt idx="55617">
                  <c:v>1</c:v>
                </c:pt>
                <c:pt idx="55618">
                  <c:v>1</c:v>
                </c:pt>
                <c:pt idx="55619">
                  <c:v>1</c:v>
                </c:pt>
                <c:pt idx="55620">
                  <c:v>1</c:v>
                </c:pt>
                <c:pt idx="55621">
                  <c:v>1</c:v>
                </c:pt>
                <c:pt idx="55622">
                  <c:v>1</c:v>
                </c:pt>
                <c:pt idx="55623">
                  <c:v>1</c:v>
                </c:pt>
                <c:pt idx="55624">
                  <c:v>1</c:v>
                </c:pt>
                <c:pt idx="55625">
                  <c:v>1</c:v>
                </c:pt>
                <c:pt idx="55626">
                  <c:v>1</c:v>
                </c:pt>
                <c:pt idx="55627">
                  <c:v>1</c:v>
                </c:pt>
                <c:pt idx="55628">
                  <c:v>0.85714285700000004</c:v>
                </c:pt>
                <c:pt idx="55629">
                  <c:v>1</c:v>
                </c:pt>
                <c:pt idx="55630">
                  <c:v>1</c:v>
                </c:pt>
                <c:pt idx="55631">
                  <c:v>1</c:v>
                </c:pt>
                <c:pt idx="55632">
                  <c:v>1</c:v>
                </c:pt>
                <c:pt idx="55633">
                  <c:v>1</c:v>
                </c:pt>
                <c:pt idx="55634">
                  <c:v>1</c:v>
                </c:pt>
                <c:pt idx="55635">
                  <c:v>1</c:v>
                </c:pt>
                <c:pt idx="55636">
                  <c:v>1</c:v>
                </c:pt>
                <c:pt idx="55637">
                  <c:v>0.85714285700000004</c:v>
                </c:pt>
                <c:pt idx="55638">
                  <c:v>1</c:v>
                </c:pt>
                <c:pt idx="55639">
                  <c:v>1</c:v>
                </c:pt>
                <c:pt idx="55640">
                  <c:v>1</c:v>
                </c:pt>
                <c:pt idx="55641">
                  <c:v>1</c:v>
                </c:pt>
                <c:pt idx="55642">
                  <c:v>1</c:v>
                </c:pt>
                <c:pt idx="55643">
                  <c:v>1</c:v>
                </c:pt>
                <c:pt idx="55644">
                  <c:v>1</c:v>
                </c:pt>
                <c:pt idx="55645">
                  <c:v>1</c:v>
                </c:pt>
                <c:pt idx="55646">
                  <c:v>1</c:v>
                </c:pt>
                <c:pt idx="55647">
                  <c:v>1</c:v>
                </c:pt>
                <c:pt idx="55648">
                  <c:v>1</c:v>
                </c:pt>
                <c:pt idx="55649">
                  <c:v>1</c:v>
                </c:pt>
                <c:pt idx="55650">
                  <c:v>1</c:v>
                </c:pt>
                <c:pt idx="55651">
                  <c:v>1</c:v>
                </c:pt>
                <c:pt idx="55652">
                  <c:v>1</c:v>
                </c:pt>
                <c:pt idx="55653">
                  <c:v>1</c:v>
                </c:pt>
                <c:pt idx="55654">
                  <c:v>1</c:v>
                </c:pt>
                <c:pt idx="55655">
                  <c:v>1</c:v>
                </c:pt>
                <c:pt idx="55656">
                  <c:v>1</c:v>
                </c:pt>
                <c:pt idx="55657">
                  <c:v>1</c:v>
                </c:pt>
                <c:pt idx="55658">
                  <c:v>1</c:v>
                </c:pt>
                <c:pt idx="55659">
                  <c:v>0.85714285700000004</c:v>
                </c:pt>
                <c:pt idx="55660">
                  <c:v>1</c:v>
                </c:pt>
                <c:pt idx="55661">
                  <c:v>0.85714285700000004</c:v>
                </c:pt>
                <c:pt idx="55662">
                  <c:v>1</c:v>
                </c:pt>
                <c:pt idx="55663">
                  <c:v>1</c:v>
                </c:pt>
                <c:pt idx="55664">
                  <c:v>1</c:v>
                </c:pt>
                <c:pt idx="55665">
                  <c:v>1</c:v>
                </c:pt>
                <c:pt idx="55666">
                  <c:v>1</c:v>
                </c:pt>
                <c:pt idx="55667">
                  <c:v>1</c:v>
                </c:pt>
                <c:pt idx="55668">
                  <c:v>1</c:v>
                </c:pt>
                <c:pt idx="55669">
                  <c:v>1</c:v>
                </c:pt>
                <c:pt idx="55670">
                  <c:v>1</c:v>
                </c:pt>
                <c:pt idx="55671">
                  <c:v>1</c:v>
                </c:pt>
                <c:pt idx="55672">
                  <c:v>1</c:v>
                </c:pt>
                <c:pt idx="55673">
                  <c:v>1</c:v>
                </c:pt>
                <c:pt idx="55674">
                  <c:v>1</c:v>
                </c:pt>
                <c:pt idx="55675">
                  <c:v>1</c:v>
                </c:pt>
                <c:pt idx="55676">
                  <c:v>1</c:v>
                </c:pt>
                <c:pt idx="55677">
                  <c:v>1</c:v>
                </c:pt>
                <c:pt idx="55678">
                  <c:v>1</c:v>
                </c:pt>
                <c:pt idx="55679">
                  <c:v>1</c:v>
                </c:pt>
                <c:pt idx="55680">
                  <c:v>1</c:v>
                </c:pt>
                <c:pt idx="55681">
                  <c:v>1</c:v>
                </c:pt>
                <c:pt idx="55682">
                  <c:v>1</c:v>
                </c:pt>
                <c:pt idx="55683">
                  <c:v>1</c:v>
                </c:pt>
                <c:pt idx="55684">
                  <c:v>1</c:v>
                </c:pt>
                <c:pt idx="55685">
                  <c:v>0.85714285700000004</c:v>
                </c:pt>
                <c:pt idx="55686">
                  <c:v>0.85714285700000004</c:v>
                </c:pt>
                <c:pt idx="55687">
                  <c:v>1</c:v>
                </c:pt>
                <c:pt idx="55688">
                  <c:v>1</c:v>
                </c:pt>
                <c:pt idx="55689">
                  <c:v>1</c:v>
                </c:pt>
                <c:pt idx="55690">
                  <c:v>1</c:v>
                </c:pt>
                <c:pt idx="55691">
                  <c:v>1</c:v>
                </c:pt>
                <c:pt idx="55692">
                  <c:v>0.85714285700000004</c:v>
                </c:pt>
                <c:pt idx="55693">
                  <c:v>1</c:v>
                </c:pt>
                <c:pt idx="55694">
                  <c:v>1</c:v>
                </c:pt>
                <c:pt idx="55695">
                  <c:v>1</c:v>
                </c:pt>
                <c:pt idx="55696">
                  <c:v>1</c:v>
                </c:pt>
                <c:pt idx="55697">
                  <c:v>1</c:v>
                </c:pt>
                <c:pt idx="55698">
                  <c:v>0.85714285700000004</c:v>
                </c:pt>
                <c:pt idx="55699">
                  <c:v>0.85714285700000004</c:v>
                </c:pt>
                <c:pt idx="55700">
                  <c:v>1</c:v>
                </c:pt>
                <c:pt idx="55701">
                  <c:v>1</c:v>
                </c:pt>
                <c:pt idx="55702">
                  <c:v>1</c:v>
                </c:pt>
                <c:pt idx="55703">
                  <c:v>1</c:v>
                </c:pt>
                <c:pt idx="55704">
                  <c:v>0.85714285700000004</c:v>
                </c:pt>
                <c:pt idx="55705">
                  <c:v>1</c:v>
                </c:pt>
                <c:pt idx="55706">
                  <c:v>1</c:v>
                </c:pt>
                <c:pt idx="55707">
                  <c:v>1</c:v>
                </c:pt>
                <c:pt idx="55708">
                  <c:v>1</c:v>
                </c:pt>
                <c:pt idx="55709">
                  <c:v>1</c:v>
                </c:pt>
                <c:pt idx="55710">
                  <c:v>1</c:v>
                </c:pt>
                <c:pt idx="55711">
                  <c:v>1</c:v>
                </c:pt>
                <c:pt idx="55712">
                  <c:v>1</c:v>
                </c:pt>
                <c:pt idx="55713">
                  <c:v>1</c:v>
                </c:pt>
                <c:pt idx="55714">
                  <c:v>1</c:v>
                </c:pt>
                <c:pt idx="55715">
                  <c:v>1</c:v>
                </c:pt>
                <c:pt idx="55716">
                  <c:v>1</c:v>
                </c:pt>
                <c:pt idx="55717">
                  <c:v>1</c:v>
                </c:pt>
                <c:pt idx="55718">
                  <c:v>1</c:v>
                </c:pt>
                <c:pt idx="55719">
                  <c:v>1</c:v>
                </c:pt>
                <c:pt idx="55720">
                  <c:v>1</c:v>
                </c:pt>
                <c:pt idx="55721">
                  <c:v>1</c:v>
                </c:pt>
                <c:pt idx="55722">
                  <c:v>1</c:v>
                </c:pt>
                <c:pt idx="55723">
                  <c:v>0.85714285700000004</c:v>
                </c:pt>
                <c:pt idx="55724">
                  <c:v>1</c:v>
                </c:pt>
                <c:pt idx="55725">
                  <c:v>1</c:v>
                </c:pt>
                <c:pt idx="55726">
                  <c:v>1</c:v>
                </c:pt>
                <c:pt idx="55727">
                  <c:v>0.85714285700000004</c:v>
                </c:pt>
                <c:pt idx="55728">
                  <c:v>1</c:v>
                </c:pt>
                <c:pt idx="55729">
                  <c:v>1</c:v>
                </c:pt>
                <c:pt idx="55730">
                  <c:v>0.85714285700000004</c:v>
                </c:pt>
                <c:pt idx="55731">
                  <c:v>1</c:v>
                </c:pt>
                <c:pt idx="55732">
                  <c:v>1</c:v>
                </c:pt>
                <c:pt idx="55733">
                  <c:v>1</c:v>
                </c:pt>
                <c:pt idx="55734">
                  <c:v>1</c:v>
                </c:pt>
                <c:pt idx="55735">
                  <c:v>1</c:v>
                </c:pt>
                <c:pt idx="55736">
                  <c:v>1</c:v>
                </c:pt>
                <c:pt idx="55737">
                  <c:v>0.85714285700000004</c:v>
                </c:pt>
                <c:pt idx="55738">
                  <c:v>1</c:v>
                </c:pt>
                <c:pt idx="55739">
                  <c:v>1</c:v>
                </c:pt>
                <c:pt idx="55740">
                  <c:v>1</c:v>
                </c:pt>
                <c:pt idx="55741">
                  <c:v>1</c:v>
                </c:pt>
                <c:pt idx="55742">
                  <c:v>1</c:v>
                </c:pt>
                <c:pt idx="55743">
                  <c:v>1</c:v>
                </c:pt>
                <c:pt idx="55744">
                  <c:v>1</c:v>
                </c:pt>
                <c:pt idx="55745">
                  <c:v>1</c:v>
                </c:pt>
                <c:pt idx="55746">
                  <c:v>1</c:v>
                </c:pt>
                <c:pt idx="55747">
                  <c:v>1</c:v>
                </c:pt>
                <c:pt idx="55748">
                  <c:v>1</c:v>
                </c:pt>
                <c:pt idx="55749">
                  <c:v>0.85714285700000004</c:v>
                </c:pt>
                <c:pt idx="55750">
                  <c:v>1</c:v>
                </c:pt>
                <c:pt idx="55751">
                  <c:v>1</c:v>
                </c:pt>
                <c:pt idx="55752">
                  <c:v>1</c:v>
                </c:pt>
                <c:pt idx="55753">
                  <c:v>1</c:v>
                </c:pt>
                <c:pt idx="55754">
                  <c:v>1</c:v>
                </c:pt>
                <c:pt idx="55755">
                  <c:v>1</c:v>
                </c:pt>
                <c:pt idx="55756">
                  <c:v>0.85714285700000004</c:v>
                </c:pt>
                <c:pt idx="55757">
                  <c:v>1</c:v>
                </c:pt>
                <c:pt idx="55758">
                  <c:v>1</c:v>
                </c:pt>
                <c:pt idx="55759">
                  <c:v>1</c:v>
                </c:pt>
                <c:pt idx="55760">
                  <c:v>1</c:v>
                </c:pt>
                <c:pt idx="55761">
                  <c:v>1</c:v>
                </c:pt>
                <c:pt idx="55762">
                  <c:v>1</c:v>
                </c:pt>
                <c:pt idx="55763">
                  <c:v>1</c:v>
                </c:pt>
                <c:pt idx="55764">
                  <c:v>1</c:v>
                </c:pt>
                <c:pt idx="55765">
                  <c:v>1</c:v>
                </c:pt>
                <c:pt idx="55766">
                  <c:v>1</c:v>
                </c:pt>
                <c:pt idx="55767">
                  <c:v>1</c:v>
                </c:pt>
                <c:pt idx="55768">
                  <c:v>1</c:v>
                </c:pt>
                <c:pt idx="55769">
                  <c:v>1</c:v>
                </c:pt>
                <c:pt idx="55770">
                  <c:v>1</c:v>
                </c:pt>
                <c:pt idx="55771">
                  <c:v>1</c:v>
                </c:pt>
                <c:pt idx="55772">
                  <c:v>1</c:v>
                </c:pt>
                <c:pt idx="55773">
                  <c:v>1</c:v>
                </c:pt>
                <c:pt idx="55774">
                  <c:v>1</c:v>
                </c:pt>
                <c:pt idx="55775">
                  <c:v>0.85714285700000004</c:v>
                </c:pt>
                <c:pt idx="55776">
                  <c:v>1</c:v>
                </c:pt>
                <c:pt idx="55777">
                  <c:v>1</c:v>
                </c:pt>
                <c:pt idx="55778">
                  <c:v>1</c:v>
                </c:pt>
                <c:pt idx="55779">
                  <c:v>1</c:v>
                </c:pt>
                <c:pt idx="55780">
                  <c:v>1</c:v>
                </c:pt>
                <c:pt idx="55781">
                  <c:v>1</c:v>
                </c:pt>
                <c:pt idx="55782">
                  <c:v>1</c:v>
                </c:pt>
                <c:pt idx="55783">
                  <c:v>1</c:v>
                </c:pt>
                <c:pt idx="55784">
                  <c:v>1</c:v>
                </c:pt>
                <c:pt idx="55785">
                  <c:v>1</c:v>
                </c:pt>
                <c:pt idx="55786">
                  <c:v>1</c:v>
                </c:pt>
                <c:pt idx="55787">
                  <c:v>1</c:v>
                </c:pt>
                <c:pt idx="55788">
                  <c:v>0.85714285700000004</c:v>
                </c:pt>
                <c:pt idx="55789">
                  <c:v>1</c:v>
                </c:pt>
                <c:pt idx="55790">
                  <c:v>1</c:v>
                </c:pt>
                <c:pt idx="55791">
                  <c:v>1</c:v>
                </c:pt>
                <c:pt idx="55792">
                  <c:v>0.85714285700000004</c:v>
                </c:pt>
                <c:pt idx="55793">
                  <c:v>0.85714285700000004</c:v>
                </c:pt>
                <c:pt idx="55794">
                  <c:v>1</c:v>
                </c:pt>
                <c:pt idx="55795">
                  <c:v>1</c:v>
                </c:pt>
                <c:pt idx="55796">
                  <c:v>1</c:v>
                </c:pt>
                <c:pt idx="55797">
                  <c:v>1</c:v>
                </c:pt>
                <c:pt idx="55798">
                  <c:v>1</c:v>
                </c:pt>
                <c:pt idx="55799">
                  <c:v>1</c:v>
                </c:pt>
                <c:pt idx="55800">
                  <c:v>1</c:v>
                </c:pt>
                <c:pt idx="55801">
                  <c:v>1</c:v>
                </c:pt>
                <c:pt idx="55802">
                  <c:v>1</c:v>
                </c:pt>
                <c:pt idx="55803">
                  <c:v>1</c:v>
                </c:pt>
                <c:pt idx="55804">
                  <c:v>1</c:v>
                </c:pt>
                <c:pt idx="55805">
                  <c:v>1</c:v>
                </c:pt>
                <c:pt idx="55806">
                  <c:v>1</c:v>
                </c:pt>
                <c:pt idx="55807">
                  <c:v>1</c:v>
                </c:pt>
                <c:pt idx="55808">
                  <c:v>1</c:v>
                </c:pt>
                <c:pt idx="55809">
                  <c:v>1</c:v>
                </c:pt>
                <c:pt idx="55810">
                  <c:v>0.85714285700000004</c:v>
                </c:pt>
                <c:pt idx="55811">
                  <c:v>1</c:v>
                </c:pt>
                <c:pt idx="55812">
                  <c:v>1</c:v>
                </c:pt>
                <c:pt idx="55813">
                  <c:v>1</c:v>
                </c:pt>
                <c:pt idx="55814">
                  <c:v>1</c:v>
                </c:pt>
                <c:pt idx="55815">
                  <c:v>1</c:v>
                </c:pt>
                <c:pt idx="55816">
                  <c:v>1</c:v>
                </c:pt>
                <c:pt idx="55817">
                  <c:v>1</c:v>
                </c:pt>
                <c:pt idx="55818">
                  <c:v>1</c:v>
                </c:pt>
                <c:pt idx="55819">
                  <c:v>1</c:v>
                </c:pt>
                <c:pt idx="55820">
                  <c:v>1</c:v>
                </c:pt>
                <c:pt idx="55821">
                  <c:v>1</c:v>
                </c:pt>
                <c:pt idx="55822">
                  <c:v>0.85714285700000004</c:v>
                </c:pt>
                <c:pt idx="55823">
                  <c:v>1</c:v>
                </c:pt>
                <c:pt idx="55824">
                  <c:v>1</c:v>
                </c:pt>
                <c:pt idx="55825">
                  <c:v>1</c:v>
                </c:pt>
                <c:pt idx="55826">
                  <c:v>1</c:v>
                </c:pt>
                <c:pt idx="55827">
                  <c:v>1</c:v>
                </c:pt>
                <c:pt idx="55828">
                  <c:v>1</c:v>
                </c:pt>
                <c:pt idx="55829">
                  <c:v>1</c:v>
                </c:pt>
                <c:pt idx="55830">
                  <c:v>1</c:v>
                </c:pt>
                <c:pt idx="55831">
                  <c:v>1</c:v>
                </c:pt>
                <c:pt idx="55832">
                  <c:v>1</c:v>
                </c:pt>
                <c:pt idx="55833">
                  <c:v>1</c:v>
                </c:pt>
                <c:pt idx="55834">
                  <c:v>1</c:v>
                </c:pt>
                <c:pt idx="55835">
                  <c:v>1</c:v>
                </c:pt>
                <c:pt idx="55836">
                  <c:v>1</c:v>
                </c:pt>
                <c:pt idx="55837">
                  <c:v>1</c:v>
                </c:pt>
                <c:pt idx="55838">
                  <c:v>1</c:v>
                </c:pt>
                <c:pt idx="55839">
                  <c:v>1</c:v>
                </c:pt>
                <c:pt idx="55840">
                  <c:v>1</c:v>
                </c:pt>
                <c:pt idx="55841">
                  <c:v>1</c:v>
                </c:pt>
                <c:pt idx="55842">
                  <c:v>1</c:v>
                </c:pt>
                <c:pt idx="55843">
                  <c:v>1</c:v>
                </c:pt>
                <c:pt idx="55844">
                  <c:v>1</c:v>
                </c:pt>
                <c:pt idx="55845">
                  <c:v>0.71428571399999996</c:v>
                </c:pt>
                <c:pt idx="55846">
                  <c:v>1</c:v>
                </c:pt>
                <c:pt idx="55847">
                  <c:v>1</c:v>
                </c:pt>
                <c:pt idx="55848">
                  <c:v>1</c:v>
                </c:pt>
                <c:pt idx="55849">
                  <c:v>1</c:v>
                </c:pt>
                <c:pt idx="55850">
                  <c:v>0.85714285700000004</c:v>
                </c:pt>
                <c:pt idx="55851">
                  <c:v>1</c:v>
                </c:pt>
                <c:pt idx="55852">
                  <c:v>1</c:v>
                </c:pt>
                <c:pt idx="55853">
                  <c:v>1</c:v>
                </c:pt>
                <c:pt idx="55854">
                  <c:v>1</c:v>
                </c:pt>
                <c:pt idx="55855">
                  <c:v>1</c:v>
                </c:pt>
                <c:pt idx="55856">
                  <c:v>1</c:v>
                </c:pt>
                <c:pt idx="55857">
                  <c:v>1</c:v>
                </c:pt>
                <c:pt idx="55858">
                  <c:v>1</c:v>
                </c:pt>
                <c:pt idx="55859">
                  <c:v>1</c:v>
                </c:pt>
                <c:pt idx="55860">
                  <c:v>1</c:v>
                </c:pt>
                <c:pt idx="55861">
                  <c:v>0.85714285700000004</c:v>
                </c:pt>
                <c:pt idx="55862">
                  <c:v>1</c:v>
                </c:pt>
                <c:pt idx="55863">
                  <c:v>0.85714285700000004</c:v>
                </c:pt>
                <c:pt idx="55864">
                  <c:v>0.85714285700000004</c:v>
                </c:pt>
                <c:pt idx="55865">
                  <c:v>0.85714285700000004</c:v>
                </c:pt>
                <c:pt idx="55866">
                  <c:v>1</c:v>
                </c:pt>
                <c:pt idx="55867">
                  <c:v>1</c:v>
                </c:pt>
                <c:pt idx="55868">
                  <c:v>1</c:v>
                </c:pt>
                <c:pt idx="55869">
                  <c:v>1</c:v>
                </c:pt>
                <c:pt idx="55870">
                  <c:v>1</c:v>
                </c:pt>
                <c:pt idx="55871">
                  <c:v>1</c:v>
                </c:pt>
                <c:pt idx="55872">
                  <c:v>1</c:v>
                </c:pt>
                <c:pt idx="55873">
                  <c:v>1</c:v>
                </c:pt>
                <c:pt idx="55874">
                  <c:v>1</c:v>
                </c:pt>
                <c:pt idx="55875">
                  <c:v>1</c:v>
                </c:pt>
                <c:pt idx="55876">
                  <c:v>1</c:v>
                </c:pt>
                <c:pt idx="55877">
                  <c:v>1</c:v>
                </c:pt>
                <c:pt idx="55878">
                  <c:v>1</c:v>
                </c:pt>
                <c:pt idx="55879">
                  <c:v>0.85714285700000004</c:v>
                </c:pt>
                <c:pt idx="55880">
                  <c:v>1</c:v>
                </c:pt>
                <c:pt idx="55881">
                  <c:v>1</c:v>
                </c:pt>
                <c:pt idx="55882">
                  <c:v>1</c:v>
                </c:pt>
                <c:pt idx="55883">
                  <c:v>1</c:v>
                </c:pt>
                <c:pt idx="55884">
                  <c:v>1</c:v>
                </c:pt>
                <c:pt idx="55885">
                  <c:v>1</c:v>
                </c:pt>
                <c:pt idx="55886">
                  <c:v>1</c:v>
                </c:pt>
                <c:pt idx="55887">
                  <c:v>1</c:v>
                </c:pt>
                <c:pt idx="55888">
                  <c:v>0.85714285700000004</c:v>
                </c:pt>
                <c:pt idx="55889">
                  <c:v>1</c:v>
                </c:pt>
                <c:pt idx="55890">
                  <c:v>0.85714285700000004</c:v>
                </c:pt>
                <c:pt idx="55891">
                  <c:v>1</c:v>
                </c:pt>
                <c:pt idx="55892">
                  <c:v>1</c:v>
                </c:pt>
                <c:pt idx="55893">
                  <c:v>1</c:v>
                </c:pt>
                <c:pt idx="55894">
                  <c:v>1</c:v>
                </c:pt>
                <c:pt idx="55895">
                  <c:v>1</c:v>
                </c:pt>
                <c:pt idx="55896">
                  <c:v>0.85714285700000004</c:v>
                </c:pt>
                <c:pt idx="55897">
                  <c:v>1</c:v>
                </c:pt>
                <c:pt idx="55898">
                  <c:v>1</c:v>
                </c:pt>
                <c:pt idx="55899">
                  <c:v>1</c:v>
                </c:pt>
                <c:pt idx="55900">
                  <c:v>0.85714285700000004</c:v>
                </c:pt>
                <c:pt idx="55901">
                  <c:v>1</c:v>
                </c:pt>
                <c:pt idx="55902">
                  <c:v>1</c:v>
                </c:pt>
                <c:pt idx="55903">
                  <c:v>1</c:v>
                </c:pt>
                <c:pt idx="55904">
                  <c:v>1</c:v>
                </c:pt>
                <c:pt idx="55905">
                  <c:v>1</c:v>
                </c:pt>
                <c:pt idx="55906">
                  <c:v>1</c:v>
                </c:pt>
                <c:pt idx="55907">
                  <c:v>1</c:v>
                </c:pt>
                <c:pt idx="55908">
                  <c:v>0.85714285700000004</c:v>
                </c:pt>
                <c:pt idx="55909">
                  <c:v>1</c:v>
                </c:pt>
                <c:pt idx="55910">
                  <c:v>1</c:v>
                </c:pt>
                <c:pt idx="55911">
                  <c:v>1</c:v>
                </c:pt>
                <c:pt idx="55912">
                  <c:v>1</c:v>
                </c:pt>
                <c:pt idx="55913">
                  <c:v>0.85714285700000004</c:v>
                </c:pt>
                <c:pt idx="55914">
                  <c:v>1</c:v>
                </c:pt>
                <c:pt idx="55915">
                  <c:v>0.85714285700000004</c:v>
                </c:pt>
                <c:pt idx="55916">
                  <c:v>1</c:v>
                </c:pt>
                <c:pt idx="55917">
                  <c:v>1</c:v>
                </c:pt>
                <c:pt idx="55918">
                  <c:v>1</c:v>
                </c:pt>
                <c:pt idx="55919">
                  <c:v>1</c:v>
                </c:pt>
                <c:pt idx="55920">
                  <c:v>1</c:v>
                </c:pt>
                <c:pt idx="55921">
                  <c:v>1</c:v>
                </c:pt>
                <c:pt idx="55922">
                  <c:v>1</c:v>
                </c:pt>
                <c:pt idx="55923">
                  <c:v>1</c:v>
                </c:pt>
                <c:pt idx="55924">
                  <c:v>0.85714285700000004</c:v>
                </c:pt>
                <c:pt idx="55925">
                  <c:v>1</c:v>
                </c:pt>
                <c:pt idx="55926">
                  <c:v>1</c:v>
                </c:pt>
                <c:pt idx="55927">
                  <c:v>1</c:v>
                </c:pt>
                <c:pt idx="55928">
                  <c:v>1</c:v>
                </c:pt>
                <c:pt idx="55929">
                  <c:v>1</c:v>
                </c:pt>
                <c:pt idx="55930">
                  <c:v>1</c:v>
                </c:pt>
                <c:pt idx="55931">
                  <c:v>1</c:v>
                </c:pt>
                <c:pt idx="55932">
                  <c:v>1</c:v>
                </c:pt>
                <c:pt idx="55933">
                  <c:v>1</c:v>
                </c:pt>
                <c:pt idx="55934">
                  <c:v>1</c:v>
                </c:pt>
                <c:pt idx="55935">
                  <c:v>1</c:v>
                </c:pt>
                <c:pt idx="55936">
                  <c:v>1</c:v>
                </c:pt>
                <c:pt idx="55937">
                  <c:v>1</c:v>
                </c:pt>
                <c:pt idx="55938">
                  <c:v>1</c:v>
                </c:pt>
                <c:pt idx="55939">
                  <c:v>1</c:v>
                </c:pt>
                <c:pt idx="55940">
                  <c:v>0.85714285700000004</c:v>
                </c:pt>
                <c:pt idx="55941">
                  <c:v>1</c:v>
                </c:pt>
                <c:pt idx="55942">
                  <c:v>1</c:v>
                </c:pt>
                <c:pt idx="55943">
                  <c:v>1</c:v>
                </c:pt>
                <c:pt idx="55944">
                  <c:v>0.28571428599999998</c:v>
                </c:pt>
                <c:pt idx="55945">
                  <c:v>1</c:v>
                </c:pt>
                <c:pt idx="55946">
                  <c:v>1</c:v>
                </c:pt>
                <c:pt idx="55947">
                  <c:v>1</c:v>
                </c:pt>
                <c:pt idx="55948">
                  <c:v>1</c:v>
                </c:pt>
                <c:pt idx="55949">
                  <c:v>1</c:v>
                </c:pt>
                <c:pt idx="55950">
                  <c:v>0.85714285700000004</c:v>
                </c:pt>
                <c:pt idx="55951">
                  <c:v>1</c:v>
                </c:pt>
                <c:pt idx="55952">
                  <c:v>1</c:v>
                </c:pt>
                <c:pt idx="55953">
                  <c:v>1</c:v>
                </c:pt>
                <c:pt idx="55954">
                  <c:v>1</c:v>
                </c:pt>
                <c:pt idx="55955">
                  <c:v>1</c:v>
                </c:pt>
                <c:pt idx="55956">
                  <c:v>1</c:v>
                </c:pt>
                <c:pt idx="55957">
                  <c:v>1</c:v>
                </c:pt>
                <c:pt idx="55958">
                  <c:v>1</c:v>
                </c:pt>
                <c:pt idx="55959">
                  <c:v>1</c:v>
                </c:pt>
                <c:pt idx="55960">
                  <c:v>1</c:v>
                </c:pt>
                <c:pt idx="55961">
                  <c:v>1</c:v>
                </c:pt>
                <c:pt idx="55962">
                  <c:v>1</c:v>
                </c:pt>
                <c:pt idx="55963">
                  <c:v>1</c:v>
                </c:pt>
                <c:pt idx="55964">
                  <c:v>1</c:v>
                </c:pt>
                <c:pt idx="55965">
                  <c:v>1</c:v>
                </c:pt>
                <c:pt idx="55966">
                  <c:v>1</c:v>
                </c:pt>
                <c:pt idx="55967">
                  <c:v>1</c:v>
                </c:pt>
                <c:pt idx="55968">
                  <c:v>1</c:v>
                </c:pt>
                <c:pt idx="55969">
                  <c:v>1</c:v>
                </c:pt>
                <c:pt idx="55970">
                  <c:v>1</c:v>
                </c:pt>
                <c:pt idx="55971">
                  <c:v>1</c:v>
                </c:pt>
                <c:pt idx="55972">
                  <c:v>0.85714285700000004</c:v>
                </c:pt>
                <c:pt idx="55973">
                  <c:v>1</c:v>
                </c:pt>
                <c:pt idx="55974">
                  <c:v>1</c:v>
                </c:pt>
                <c:pt idx="55975">
                  <c:v>1</c:v>
                </c:pt>
                <c:pt idx="55976">
                  <c:v>1</c:v>
                </c:pt>
                <c:pt idx="55977">
                  <c:v>1</c:v>
                </c:pt>
                <c:pt idx="55978">
                  <c:v>1</c:v>
                </c:pt>
                <c:pt idx="55979">
                  <c:v>0.85714285700000004</c:v>
                </c:pt>
                <c:pt idx="55980">
                  <c:v>0.85714285700000004</c:v>
                </c:pt>
                <c:pt idx="55981">
                  <c:v>1</c:v>
                </c:pt>
                <c:pt idx="55982">
                  <c:v>1</c:v>
                </c:pt>
                <c:pt idx="55983">
                  <c:v>1</c:v>
                </c:pt>
                <c:pt idx="55984">
                  <c:v>1</c:v>
                </c:pt>
                <c:pt idx="55985">
                  <c:v>1</c:v>
                </c:pt>
                <c:pt idx="55986">
                  <c:v>1</c:v>
                </c:pt>
                <c:pt idx="55987">
                  <c:v>1</c:v>
                </c:pt>
                <c:pt idx="55988">
                  <c:v>1</c:v>
                </c:pt>
                <c:pt idx="55989">
                  <c:v>1</c:v>
                </c:pt>
                <c:pt idx="55990">
                  <c:v>1</c:v>
                </c:pt>
                <c:pt idx="55991">
                  <c:v>1</c:v>
                </c:pt>
                <c:pt idx="55992">
                  <c:v>1</c:v>
                </c:pt>
                <c:pt idx="55993">
                  <c:v>1</c:v>
                </c:pt>
                <c:pt idx="55994">
                  <c:v>1</c:v>
                </c:pt>
                <c:pt idx="55995">
                  <c:v>1</c:v>
                </c:pt>
                <c:pt idx="55996">
                  <c:v>1</c:v>
                </c:pt>
                <c:pt idx="55997">
                  <c:v>1</c:v>
                </c:pt>
                <c:pt idx="55998">
                  <c:v>1</c:v>
                </c:pt>
                <c:pt idx="55999">
                  <c:v>1</c:v>
                </c:pt>
                <c:pt idx="56000">
                  <c:v>1</c:v>
                </c:pt>
                <c:pt idx="56001">
                  <c:v>1</c:v>
                </c:pt>
                <c:pt idx="56002">
                  <c:v>1</c:v>
                </c:pt>
                <c:pt idx="56003">
                  <c:v>1</c:v>
                </c:pt>
                <c:pt idx="56004">
                  <c:v>1</c:v>
                </c:pt>
                <c:pt idx="56005">
                  <c:v>1</c:v>
                </c:pt>
                <c:pt idx="56006">
                  <c:v>1</c:v>
                </c:pt>
                <c:pt idx="56007">
                  <c:v>1</c:v>
                </c:pt>
                <c:pt idx="56008">
                  <c:v>1</c:v>
                </c:pt>
                <c:pt idx="56009">
                  <c:v>1</c:v>
                </c:pt>
                <c:pt idx="56010">
                  <c:v>1</c:v>
                </c:pt>
                <c:pt idx="56011">
                  <c:v>1</c:v>
                </c:pt>
                <c:pt idx="56012">
                  <c:v>1</c:v>
                </c:pt>
                <c:pt idx="56013">
                  <c:v>1</c:v>
                </c:pt>
                <c:pt idx="56014">
                  <c:v>1</c:v>
                </c:pt>
                <c:pt idx="56015">
                  <c:v>1</c:v>
                </c:pt>
                <c:pt idx="56016">
                  <c:v>1</c:v>
                </c:pt>
                <c:pt idx="56017">
                  <c:v>1</c:v>
                </c:pt>
                <c:pt idx="56018">
                  <c:v>1</c:v>
                </c:pt>
                <c:pt idx="56019">
                  <c:v>1</c:v>
                </c:pt>
                <c:pt idx="56020">
                  <c:v>1</c:v>
                </c:pt>
                <c:pt idx="56021">
                  <c:v>0.85714285700000004</c:v>
                </c:pt>
                <c:pt idx="56022">
                  <c:v>1</c:v>
                </c:pt>
                <c:pt idx="56023">
                  <c:v>1</c:v>
                </c:pt>
                <c:pt idx="56024">
                  <c:v>1</c:v>
                </c:pt>
                <c:pt idx="56025">
                  <c:v>1</c:v>
                </c:pt>
                <c:pt idx="56026">
                  <c:v>1</c:v>
                </c:pt>
                <c:pt idx="56027">
                  <c:v>1</c:v>
                </c:pt>
                <c:pt idx="56028">
                  <c:v>1</c:v>
                </c:pt>
                <c:pt idx="56029">
                  <c:v>1</c:v>
                </c:pt>
                <c:pt idx="56030">
                  <c:v>1</c:v>
                </c:pt>
                <c:pt idx="56031">
                  <c:v>1</c:v>
                </c:pt>
                <c:pt idx="56032">
                  <c:v>1</c:v>
                </c:pt>
                <c:pt idx="56033">
                  <c:v>1</c:v>
                </c:pt>
                <c:pt idx="56034">
                  <c:v>1</c:v>
                </c:pt>
                <c:pt idx="56035">
                  <c:v>1</c:v>
                </c:pt>
                <c:pt idx="56036">
                  <c:v>1</c:v>
                </c:pt>
                <c:pt idx="56037">
                  <c:v>1</c:v>
                </c:pt>
                <c:pt idx="56038">
                  <c:v>1</c:v>
                </c:pt>
                <c:pt idx="56039">
                  <c:v>1</c:v>
                </c:pt>
                <c:pt idx="56040">
                  <c:v>1</c:v>
                </c:pt>
                <c:pt idx="56041">
                  <c:v>1</c:v>
                </c:pt>
                <c:pt idx="56042">
                  <c:v>1</c:v>
                </c:pt>
                <c:pt idx="56043">
                  <c:v>1</c:v>
                </c:pt>
                <c:pt idx="56044">
                  <c:v>1</c:v>
                </c:pt>
                <c:pt idx="56045">
                  <c:v>1</c:v>
                </c:pt>
                <c:pt idx="56046">
                  <c:v>1</c:v>
                </c:pt>
                <c:pt idx="56047">
                  <c:v>1</c:v>
                </c:pt>
                <c:pt idx="56048">
                  <c:v>1</c:v>
                </c:pt>
                <c:pt idx="56049">
                  <c:v>1</c:v>
                </c:pt>
                <c:pt idx="56050">
                  <c:v>1</c:v>
                </c:pt>
                <c:pt idx="56051">
                  <c:v>1</c:v>
                </c:pt>
                <c:pt idx="56052">
                  <c:v>1</c:v>
                </c:pt>
                <c:pt idx="56053">
                  <c:v>1</c:v>
                </c:pt>
                <c:pt idx="56054">
                  <c:v>1</c:v>
                </c:pt>
                <c:pt idx="56055">
                  <c:v>1</c:v>
                </c:pt>
                <c:pt idx="56056">
                  <c:v>1</c:v>
                </c:pt>
                <c:pt idx="56057">
                  <c:v>1</c:v>
                </c:pt>
                <c:pt idx="56058">
                  <c:v>1</c:v>
                </c:pt>
                <c:pt idx="56059">
                  <c:v>1</c:v>
                </c:pt>
                <c:pt idx="56060">
                  <c:v>1</c:v>
                </c:pt>
                <c:pt idx="56061">
                  <c:v>1</c:v>
                </c:pt>
                <c:pt idx="56062">
                  <c:v>1</c:v>
                </c:pt>
                <c:pt idx="56063">
                  <c:v>1</c:v>
                </c:pt>
                <c:pt idx="56064">
                  <c:v>1</c:v>
                </c:pt>
                <c:pt idx="56065">
                  <c:v>1</c:v>
                </c:pt>
                <c:pt idx="56066">
                  <c:v>1</c:v>
                </c:pt>
                <c:pt idx="56067">
                  <c:v>1</c:v>
                </c:pt>
                <c:pt idx="56068">
                  <c:v>1</c:v>
                </c:pt>
                <c:pt idx="56069">
                  <c:v>1</c:v>
                </c:pt>
                <c:pt idx="56070">
                  <c:v>1</c:v>
                </c:pt>
                <c:pt idx="56071">
                  <c:v>1</c:v>
                </c:pt>
                <c:pt idx="56072">
                  <c:v>1</c:v>
                </c:pt>
                <c:pt idx="56073">
                  <c:v>1</c:v>
                </c:pt>
                <c:pt idx="56074">
                  <c:v>1</c:v>
                </c:pt>
                <c:pt idx="56075">
                  <c:v>1</c:v>
                </c:pt>
                <c:pt idx="56076">
                  <c:v>1</c:v>
                </c:pt>
                <c:pt idx="56077">
                  <c:v>1</c:v>
                </c:pt>
                <c:pt idx="56078">
                  <c:v>1</c:v>
                </c:pt>
                <c:pt idx="56079">
                  <c:v>0.14285714299999999</c:v>
                </c:pt>
                <c:pt idx="56080">
                  <c:v>1</c:v>
                </c:pt>
                <c:pt idx="56081">
                  <c:v>1</c:v>
                </c:pt>
                <c:pt idx="56082">
                  <c:v>1</c:v>
                </c:pt>
                <c:pt idx="56083">
                  <c:v>1</c:v>
                </c:pt>
                <c:pt idx="56084">
                  <c:v>1</c:v>
                </c:pt>
                <c:pt idx="56085">
                  <c:v>1</c:v>
                </c:pt>
                <c:pt idx="56086">
                  <c:v>1</c:v>
                </c:pt>
                <c:pt idx="56087">
                  <c:v>1</c:v>
                </c:pt>
                <c:pt idx="56088">
                  <c:v>1</c:v>
                </c:pt>
                <c:pt idx="56089">
                  <c:v>1</c:v>
                </c:pt>
                <c:pt idx="56090">
                  <c:v>1</c:v>
                </c:pt>
                <c:pt idx="56091">
                  <c:v>1</c:v>
                </c:pt>
                <c:pt idx="56092">
                  <c:v>1</c:v>
                </c:pt>
                <c:pt idx="56093">
                  <c:v>1</c:v>
                </c:pt>
                <c:pt idx="56094">
                  <c:v>1</c:v>
                </c:pt>
                <c:pt idx="56095">
                  <c:v>1</c:v>
                </c:pt>
                <c:pt idx="56096">
                  <c:v>1</c:v>
                </c:pt>
                <c:pt idx="56097">
                  <c:v>1</c:v>
                </c:pt>
                <c:pt idx="56098">
                  <c:v>1</c:v>
                </c:pt>
                <c:pt idx="56099">
                  <c:v>1</c:v>
                </c:pt>
                <c:pt idx="56100">
                  <c:v>0.85714285700000004</c:v>
                </c:pt>
                <c:pt idx="56101">
                  <c:v>1</c:v>
                </c:pt>
                <c:pt idx="56102">
                  <c:v>1</c:v>
                </c:pt>
                <c:pt idx="56103">
                  <c:v>1</c:v>
                </c:pt>
                <c:pt idx="56104">
                  <c:v>1</c:v>
                </c:pt>
                <c:pt idx="56105">
                  <c:v>1</c:v>
                </c:pt>
                <c:pt idx="56106">
                  <c:v>1</c:v>
                </c:pt>
                <c:pt idx="56107">
                  <c:v>1</c:v>
                </c:pt>
                <c:pt idx="56108">
                  <c:v>1</c:v>
                </c:pt>
                <c:pt idx="56109">
                  <c:v>1</c:v>
                </c:pt>
                <c:pt idx="56110">
                  <c:v>1</c:v>
                </c:pt>
                <c:pt idx="56111">
                  <c:v>1</c:v>
                </c:pt>
                <c:pt idx="56112">
                  <c:v>1</c:v>
                </c:pt>
                <c:pt idx="56113">
                  <c:v>1</c:v>
                </c:pt>
                <c:pt idx="56114">
                  <c:v>1</c:v>
                </c:pt>
                <c:pt idx="56115">
                  <c:v>1</c:v>
                </c:pt>
                <c:pt idx="56116">
                  <c:v>1</c:v>
                </c:pt>
                <c:pt idx="56117">
                  <c:v>1</c:v>
                </c:pt>
                <c:pt idx="56118">
                  <c:v>1</c:v>
                </c:pt>
                <c:pt idx="56119">
                  <c:v>1</c:v>
                </c:pt>
                <c:pt idx="56120">
                  <c:v>1</c:v>
                </c:pt>
                <c:pt idx="56121">
                  <c:v>1</c:v>
                </c:pt>
                <c:pt idx="56122">
                  <c:v>1</c:v>
                </c:pt>
                <c:pt idx="56123">
                  <c:v>1</c:v>
                </c:pt>
                <c:pt idx="56124">
                  <c:v>1</c:v>
                </c:pt>
                <c:pt idx="56125">
                  <c:v>1</c:v>
                </c:pt>
                <c:pt idx="56126">
                  <c:v>1</c:v>
                </c:pt>
                <c:pt idx="56127">
                  <c:v>1</c:v>
                </c:pt>
                <c:pt idx="56128">
                  <c:v>1</c:v>
                </c:pt>
                <c:pt idx="56129">
                  <c:v>1</c:v>
                </c:pt>
                <c:pt idx="56130">
                  <c:v>1</c:v>
                </c:pt>
                <c:pt idx="56131">
                  <c:v>1</c:v>
                </c:pt>
                <c:pt idx="56132">
                  <c:v>1</c:v>
                </c:pt>
                <c:pt idx="56133">
                  <c:v>1</c:v>
                </c:pt>
                <c:pt idx="56134">
                  <c:v>1</c:v>
                </c:pt>
                <c:pt idx="56135">
                  <c:v>1</c:v>
                </c:pt>
                <c:pt idx="56136">
                  <c:v>1</c:v>
                </c:pt>
                <c:pt idx="56137">
                  <c:v>1</c:v>
                </c:pt>
                <c:pt idx="56138">
                  <c:v>1</c:v>
                </c:pt>
                <c:pt idx="56139">
                  <c:v>1</c:v>
                </c:pt>
                <c:pt idx="56140">
                  <c:v>1</c:v>
                </c:pt>
                <c:pt idx="56141">
                  <c:v>1</c:v>
                </c:pt>
                <c:pt idx="56142">
                  <c:v>1</c:v>
                </c:pt>
                <c:pt idx="56143">
                  <c:v>1</c:v>
                </c:pt>
                <c:pt idx="56144">
                  <c:v>1</c:v>
                </c:pt>
                <c:pt idx="56145">
                  <c:v>1</c:v>
                </c:pt>
                <c:pt idx="56146">
                  <c:v>1</c:v>
                </c:pt>
                <c:pt idx="56147">
                  <c:v>1</c:v>
                </c:pt>
                <c:pt idx="56148">
                  <c:v>1</c:v>
                </c:pt>
                <c:pt idx="56149">
                  <c:v>1</c:v>
                </c:pt>
                <c:pt idx="56150">
                  <c:v>1</c:v>
                </c:pt>
                <c:pt idx="56151">
                  <c:v>1</c:v>
                </c:pt>
                <c:pt idx="56152">
                  <c:v>1</c:v>
                </c:pt>
                <c:pt idx="56153">
                  <c:v>1</c:v>
                </c:pt>
                <c:pt idx="56154">
                  <c:v>1</c:v>
                </c:pt>
                <c:pt idx="56155">
                  <c:v>1</c:v>
                </c:pt>
                <c:pt idx="56156">
                  <c:v>1</c:v>
                </c:pt>
                <c:pt idx="56157">
                  <c:v>1</c:v>
                </c:pt>
                <c:pt idx="56158">
                  <c:v>1</c:v>
                </c:pt>
                <c:pt idx="56159">
                  <c:v>1</c:v>
                </c:pt>
                <c:pt idx="56160">
                  <c:v>1</c:v>
                </c:pt>
                <c:pt idx="56161">
                  <c:v>1</c:v>
                </c:pt>
                <c:pt idx="56162">
                  <c:v>1</c:v>
                </c:pt>
                <c:pt idx="56163">
                  <c:v>1</c:v>
                </c:pt>
                <c:pt idx="56164">
                  <c:v>1</c:v>
                </c:pt>
                <c:pt idx="56165">
                  <c:v>1</c:v>
                </c:pt>
                <c:pt idx="56166">
                  <c:v>1</c:v>
                </c:pt>
                <c:pt idx="56167">
                  <c:v>1</c:v>
                </c:pt>
                <c:pt idx="56168">
                  <c:v>1</c:v>
                </c:pt>
                <c:pt idx="56169">
                  <c:v>1</c:v>
                </c:pt>
                <c:pt idx="56170">
                  <c:v>1</c:v>
                </c:pt>
                <c:pt idx="56171">
                  <c:v>1</c:v>
                </c:pt>
                <c:pt idx="56172">
                  <c:v>1</c:v>
                </c:pt>
                <c:pt idx="56173">
                  <c:v>1</c:v>
                </c:pt>
                <c:pt idx="56174">
                  <c:v>1</c:v>
                </c:pt>
                <c:pt idx="56175">
                  <c:v>1</c:v>
                </c:pt>
                <c:pt idx="56176">
                  <c:v>1</c:v>
                </c:pt>
                <c:pt idx="56177">
                  <c:v>1</c:v>
                </c:pt>
                <c:pt idx="56178">
                  <c:v>1</c:v>
                </c:pt>
                <c:pt idx="56179">
                  <c:v>1</c:v>
                </c:pt>
                <c:pt idx="56180">
                  <c:v>1</c:v>
                </c:pt>
                <c:pt idx="56181">
                  <c:v>1</c:v>
                </c:pt>
                <c:pt idx="56182">
                  <c:v>1</c:v>
                </c:pt>
                <c:pt idx="56183">
                  <c:v>1</c:v>
                </c:pt>
                <c:pt idx="56184">
                  <c:v>1</c:v>
                </c:pt>
                <c:pt idx="56185">
                  <c:v>1</c:v>
                </c:pt>
                <c:pt idx="56186">
                  <c:v>1</c:v>
                </c:pt>
                <c:pt idx="56187">
                  <c:v>1</c:v>
                </c:pt>
                <c:pt idx="56188">
                  <c:v>1</c:v>
                </c:pt>
                <c:pt idx="56189">
                  <c:v>1</c:v>
                </c:pt>
                <c:pt idx="56190">
                  <c:v>1</c:v>
                </c:pt>
                <c:pt idx="56191">
                  <c:v>1</c:v>
                </c:pt>
                <c:pt idx="56192">
                  <c:v>1</c:v>
                </c:pt>
                <c:pt idx="56193">
                  <c:v>1</c:v>
                </c:pt>
                <c:pt idx="56194">
                  <c:v>1</c:v>
                </c:pt>
                <c:pt idx="56195">
                  <c:v>1</c:v>
                </c:pt>
                <c:pt idx="56196">
                  <c:v>1</c:v>
                </c:pt>
                <c:pt idx="56197">
                  <c:v>1</c:v>
                </c:pt>
                <c:pt idx="56198">
                  <c:v>1</c:v>
                </c:pt>
                <c:pt idx="56199">
                  <c:v>1</c:v>
                </c:pt>
                <c:pt idx="56200">
                  <c:v>1</c:v>
                </c:pt>
                <c:pt idx="56201">
                  <c:v>1</c:v>
                </c:pt>
                <c:pt idx="56202">
                  <c:v>1</c:v>
                </c:pt>
                <c:pt idx="56203">
                  <c:v>1</c:v>
                </c:pt>
                <c:pt idx="56204">
                  <c:v>1</c:v>
                </c:pt>
                <c:pt idx="56205">
                  <c:v>1</c:v>
                </c:pt>
                <c:pt idx="56206">
                  <c:v>1</c:v>
                </c:pt>
                <c:pt idx="56207">
                  <c:v>1</c:v>
                </c:pt>
                <c:pt idx="56208">
                  <c:v>1</c:v>
                </c:pt>
                <c:pt idx="56209">
                  <c:v>1</c:v>
                </c:pt>
                <c:pt idx="56210">
                  <c:v>1</c:v>
                </c:pt>
                <c:pt idx="56211">
                  <c:v>1</c:v>
                </c:pt>
                <c:pt idx="56212">
                  <c:v>1</c:v>
                </c:pt>
                <c:pt idx="56213">
                  <c:v>1</c:v>
                </c:pt>
                <c:pt idx="56214">
                  <c:v>1</c:v>
                </c:pt>
                <c:pt idx="56215">
                  <c:v>1</c:v>
                </c:pt>
                <c:pt idx="56216">
                  <c:v>1</c:v>
                </c:pt>
                <c:pt idx="56217">
                  <c:v>1</c:v>
                </c:pt>
                <c:pt idx="56218">
                  <c:v>1</c:v>
                </c:pt>
                <c:pt idx="56219">
                  <c:v>1</c:v>
                </c:pt>
                <c:pt idx="56220">
                  <c:v>0.571428571</c:v>
                </c:pt>
                <c:pt idx="56221">
                  <c:v>1</c:v>
                </c:pt>
                <c:pt idx="56222">
                  <c:v>1</c:v>
                </c:pt>
                <c:pt idx="56223">
                  <c:v>1</c:v>
                </c:pt>
                <c:pt idx="56224">
                  <c:v>1</c:v>
                </c:pt>
                <c:pt idx="56225">
                  <c:v>1</c:v>
                </c:pt>
                <c:pt idx="56226">
                  <c:v>1</c:v>
                </c:pt>
                <c:pt idx="56227">
                  <c:v>1</c:v>
                </c:pt>
                <c:pt idx="56228">
                  <c:v>1</c:v>
                </c:pt>
                <c:pt idx="56229">
                  <c:v>1</c:v>
                </c:pt>
                <c:pt idx="56230">
                  <c:v>1</c:v>
                </c:pt>
                <c:pt idx="56231">
                  <c:v>1</c:v>
                </c:pt>
                <c:pt idx="56232">
                  <c:v>1</c:v>
                </c:pt>
                <c:pt idx="56233">
                  <c:v>1</c:v>
                </c:pt>
                <c:pt idx="56234">
                  <c:v>1</c:v>
                </c:pt>
                <c:pt idx="56235">
                  <c:v>1</c:v>
                </c:pt>
                <c:pt idx="56236">
                  <c:v>1</c:v>
                </c:pt>
                <c:pt idx="56237">
                  <c:v>1</c:v>
                </c:pt>
                <c:pt idx="56238">
                  <c:v>1</c:v>
                </c:pt>
                <c:pt idx="56239">
                  <c:v>1</c:v>
                </c:pt>
                <c:pt idx="56240">
                  <c:v>1</c:v>
                </c:pt>
                <c:pt idx="56241">
                  <c:v>1</c:v>
                </c:pt>
                <c:pt idx="56242">
                  <c:v>1</c:v>
                </c:pt>
                <c:pt idx="56243">
                  <c:v>1</c:v>
                </c:pt>
                <c:pt idx="56244">
                  <c:v>1</c:v>
                </c:pt>
                <c:pt idx="56245">
                  <c:v>1</c:v>
                </c:pt>
                <c:pt idx="56246">
                  <c:v>1</c:v>
                </c:pt>
                <c:pt idx="56247">
                  <c:v>1</c:v>
                </c:pt>
                <c:pt idx="56248">
                  <c:v>1</c:v>
                </c:pt>
                <c:pt idx="56249">
                  <c:v>1</c:v>
                </c:pt>
                <c:pt idx="56250">
                  <c:v>1</c:v>
                </c:pt>
                <c:pt idx="56251">
                  <c:v>1</c:v>
                </c:pt>
                <c:pt idx="56252">
                  <c:v>1</c:v>
                </c:pt>
                <c:pt idx="56253">
                  <c:v>1</c:v>
                </c:pt>
                <c:pt idx="56254">
                  <c:v>1</c:v>
                </c:pt>
                <c:pt idx="56255">
                  <c:v>1</c:v>
                </c:pt>
                <c:pt idx="56256">
                  <c:v>1</c:v>
                </c:pt>
                <c:pt idx="56257">
                  <c:v>1</c:v>
                </c:pt>
                <c:pt idx="56258">
                  <c:v>0.85714285700000004</c:v>
                </c:pt>
                <c:pt idx="56259">
                  <c:v>1</c:v>
                </c:pt>
                <c:pt idx="56260">
                  <c:v>1</c:v>
                </c:pt>
                <c:pt idx="56261">
                  <c:v>1</c:v>
                </c:pt>
                <c:pt idx="56262">
                  <c:v>1</c:v>
                </c:pt>
                <c:pt idx="56263">
                  <c:v>1</c:v>
                </c:pt>
                <c:pt idx="56264">
                  <c:v>1</c:v>
                </c:pt>
                <c:pt idx="56265">
                  <c:v>1</c:v>
                </c:pt>
                <c:pt idx="56266">
                  <c:v>1</c:v>
                </c:pt>
                <c:pt idx="56267">
                  <c:v>1</c:v>
                </c:pt>
                <c:pt idx="56268">
                  <c:v>1</c:v>
                </c:pt>
                <c:pt idx="56269">
                  <c:v>1</c:v>
                </c:pt>
                <c:pt idx="56270">
                  <c:v>1</c:v>
                </c:pt>
                <c:pt idx="56271">
                  <c:v>1</c:v>
                </c:pt>
                <c:pt idx="56272">
                  <c:v>1</c:v>
                </c:pt>
                <c:pt idx="56273">
                  <c:v>1</c:v>
                </c:pt>
                <c:pt idx="56274">
                  <c:v>1</c:v>
                </c:pt>
                <c:pt idx="56275">
                  <c:v>1</c:v>
                </c:pt>
                <c:pt idx="56276">
                  <c:v>1</c:v>
                </c:pt>
                <c:pt idx="56277">
                  <c:v>1</c:v>
                </c:pt>
                <c:pt idx="56278">
                  <c:v>1</c:v>
                </c:pt>
                <c:pt idx="56279">
                  <c:v>1</c:v>
                </c:pt>
                <c:pt idx="56280">
                  <c:v>1</c:v>
                </c:pt>
                <c:pt idx="56281">
                  <c:v>1</c:v>
                </c:pt>
                <c:pt idx="56282">
                  <c:v>1</c:v>
                </c:pt>
                <c:pt idx="56283">
                  <c:v>1</c:v>
                </c:pt>
                <c:pt idx="56284">
                  <c:v>1</c:v>
                </c:pt>
                <c:pt idx="56285">
                  <c:v>1</c:v>
                </c:pt>
                <c:pt idx="56286">
                  <c:v>1</c:v>
                </c:pt>
                <c:pt idx="56287">
                  <c:v>1</c:v>
                </c:pt>
                <c:pt idx="56288">
                  <c:v>1</c:v>
                </c:pt>
                <c:pt idx="56289">
                  <c:v>1</c:v>
                </c:pt>
                <c:pt idx="56290">
                  <c:v>1</c:v>
                </c:pt>
                <c:pt idx="56291">
                  <c:v>1</c:v>
                </c:pt>
                <c:pt idx="56292">
                  <c:v>1</c:v>
                </c:pt>
                <c:pt idx="56293">
                  <c:v>1</c:v>
                </c:pt>
                <c:pt idx="56294">
                  <c:v>1</c:v>
                </c:pt>
                <c:pt idx="56295">
                  <c:v>1</c:v>
                </c:pt>
                <c:pt idx="56296">
                  <c:v>1</c:v>
                </c:pt>
                <c:pt idx="56297">
                  <c:v>1</c:v>
                </c:pt>
                <c:pt idx="56298">
                  <c:v>1</c:v>
                </c:pt>
                <c:pt idx="56299">
                  <c:v>1</c:v>
                </c:pt>
                <c:pt idx="56300">
                  <c:v>1</c:v>
                </c:pt>
                <c:pt idx="56301">
                  <c:v>1</c:v>
                </c:pt>
                <c:pt idx="56302">
                  <c:v>1</c:v>
                </c:pt>
                <c:pt idx="56303">
                  <c:v>1</c:v>
                </c:pt>
                <c:pt idx="56304">
                  <c:v>1</c:v>
                </c:pt>
                <c:pt idx="56305">
                  <c:v>1</c:v>
                </c:pt>
                <c:pt idx="56306">
                  <c:v>1</c:v>
                </c:pt>
                <c:pt idx="56307">
                  <c:v>1</c:v>
                </c:pt>
                <c:pt idx="56308">
                  <c:v>1</c:v>
                </c:pt>
                <c:pt idx="56309">
                  <c:v>1</c:v>
                </c:pt>
                <c:pt idx="56310">
                  <c:v>1</c:v>
                </c:pt>
                <c:pt idx="56311">
                  <c:v>1</c:v>
                </c:pt>
                <c:pt idx="56312">
                  <c:v>1</c:v>
                </c:pt>
                <c:pt idx="56313">
                  <c:v>1</c:v>
                </c:pt>
                <c:pt idx="56314">
                  <c:v>1</c:v>
                </c:pt>
                <c:pt idx="56315">
                  <c:v>1</c:v>
                </c:pt>
                <c:pt idx="56316">
                  <c:v>1</c:v>
                </c:pt>
                <c:pt idx="56317">
                  <c:v>1</c:v>
                </c:pt>
                <c:pt idx="56318">
                  <c:v>1</c:v>
                </c:pt>
                <c:pt idx="56319">
                  <c:v>1</c:v>
                </c:pt>
                <c:pt idx="56320">
                  <c:v>1</c:v>
                </c:pt>
                <c:pt idx="56321">
                  <c:v>1</c:v>
                </c:pt>
                <c:pt idx="56322">
                  <c:v>1</c:v>
                </c:pt>
                <c:pt idx="56323">
                  <c:v>1</c:v>
                </c:pt>
                <c:pt idx="56324">
                  <c:v>1</c:v>
                </c:pt>
                <c:pt idx="56325">
                  <c:v>1</c:v>
                </c:pt>
                <c:pt idx="56326">
                  <c:v>1</c:v>
                </c:pt>
                <c:pt idx="56327">
                  <c:v>1</c:v>
                </c:pt>
                <c:pt idx="56328">
                  <c:v>1</c:v>
                </c:pt>
                <c:pt idx="56329">
                  <c:v>1</c:v>
                </c:pt>
                <c:pt idx="56330">
                  <c:v>1</c:v>
                </c:pt>
                <c:pt idx="56331">
                  <c:v>1</c:v>
                </c:pt>
                <c:pt idx="56332">
                  <c:v>1</c:v>
                </c:pt>
                <c:pt idx="56333">
                  <c:v>1</c:v>
                </c:pt>
                <c:pt idx="56334">
                  <c:v>1</c:v>
                </c:pt>
                <c:pt idx="56335">
                  <c:v>1</c:v>
                </c:pt>
                <c:pt idx="56336">
                  <c:v>1</c:v>
                </c:pt>
                <c:pt idx="56337">
                  <c:v>1</c:v>
                </c:pt>
                <c:pt idx="56338">
                  <c:v>1</c:v>
                </c:pt>
                <c:pt idx="56339">
                  <c:v>1</c:v>
                </c:pt>
                <c:pt idx="56340">
                  <c:v>1</c:v>
                </c:pt>
                <c:pt idx="56341">
                  <c:v>1</c:v>
                </c:pt>
                <c:pt idx="56342">
                  <c:v>1</c:v>
                </c:pt>
                <c:pt idx="56343">
                  <c:v>1</c:v>
                </c:pt>
                <c:pt idx="56344">
                  <c:v>1</c:v>
                </c:pt>
                <c:pt idx="56345">
                  <c:v>1</c:v>
                </c:pt>
                <c:pt idx="56346">
                  <c:v>1</c:v>
                </c:pt>
                <c:pt idx="56347">
                  <c:v>1</c:v>
                </c:pt>
                <c:pt idx="56348">
                  <c:v>1</c:v>
                </c:pt>
                <c:pt idx="56349">
                  <c:v>1</c:v>
                </c:pt>
                <c:pt idx="56350">
                  <c:v>1</c:v>
                </c:pt>
                <c:pt idx="56351">
                  <c:v>1</c:v>
                </c:pt>
                <c:pt idx="56352">
                  <c:v>1</c:v>
                </c:pt>
                <c:pt idx="56353">
                  <c:v>1</c:v>
                </c:pt>
                <c:pt idx="56354">
                  <c:v>1</c:v>
                </c:pt>
                <c:pt idx="56355">
                  <c:v>1</c:v>
                </c:pt>
                <c:pt idx="56356">
                  <c:v>1</c:v>
                </c:pt>
                <c:pt idx="56357">
                  <c:v>1</c:v>
                </c:pt>
                <c:pt idx="56358">
                  <c:v>1</c:v>
                </c:pt>
                <c:pt idx="56359">
                  <c:v>1</c:v>
                </c:pt>
                <c:pt idx="56360">
                  <c:v>1</c:v>
                </c:pt>
                <c:pt idx="56361">
                  <c:v>1</c:v>
                </c:pt>
                <c:pt idx="56362">
                  <c:v>1</c:v>
                </c:pt>
                <c:pt idx="56363">
                  <c:v>1</c:v>
                </c:pt>
                <c:pt idx="56364">
                  <c:v>1</c:v>
                </c:pt>
                <c:pt idx="56365">
                  <c:v>1</c:v>
                </c:pt>
                <c:pt idx="56366">
                  <c:v>1</c:v>
                </c:pt>
                <c:pt idx="56367">
                  <c:v>1</c:v>
                </c:pt>
                <c:pt idx="56368">
                  <c:v>1</c:v>
                </c:pt>
                <c:pt idx="56369">
                  <c:v>1</c:v>
                </c:pt>
                <c:pt idx="56370">
                  <c:v>1</c:v>
                </c:pt>
                <c:pt idx="56371">
                  <c:v>1</c:v>
                </c:pt>
                <c:pt idx="56372">
                  <c:v>1</c:v>
                </c:pt>
                <c:pt idx="56373">
                  <c:v>1</c:v>
                </c:pt>
                <c:pt idx="56374">
                  <c:v>1</c:v>
                </c:pt>
                <c:pt idx="56375">
                  <c:v>1</c:v>
                </c:pt>
                <c:pt idx="56376">
                  <c:v>1</c:v>
                </c:pt>
                <c:pt idx="56377">
                  <c:v>1</c:v>
                </c:pt>
                <c:pt idx="56378">
                  <c:v>1</c:v>
                </c:pt>
                <c:pt idx="56379">
                  <c:v>1</c:v>
                </c:pt>
                <c:pt idx="56380">
                  <c:v>1</c:v>
                </c:pt>
                <c:pt idx="56381">
                  <c:v>1</c:v>
                </c:pt>
                <c:pt idx="56382">
                  <c:v>1</c:v>
                </c:pt>
                <c:pt idx="56383">
                  <c:v>1</c:v>
                </c:pt>
                <c:pt idx="56384">
                  <c:v>1</c:v>
                </c:pt>
                <c:pt idx="56385">
                  <c:v>1</c:v>
                </c:pt>
                <c:pt idx="56386">
                  <c:v>1</c:v>
                </c:pt>
                <c:pt idx="56387">
                  <c:v>1</c:v>
                </c:pt>
                <c:pt idx="56388">
                  <c:v>1</c:v>
                </c:pt>
                <c:pt idx="56389">
                  <c:v>1</c:v>
                </c:pt>
                <c:pt idx="56390">
                  <c:v>1</c:v>
                </c:pt>
                <c:pt idx="56391">
                  <c:v>1</c:v>
                </c:pt>
                <c:pt idx="56392">
                  <c:v>1</c:v>
                </c:pt>
                <c:pt idx="56393">
                  <c:v>1</c:v>
                </c:pt>
                <c:pt idx="56394">
                  <c:v>1</c:v>
                </c:pt>
                <c:pt idx="56395">
                  <c:v>1</c:v>
                </c:pt>
                <c:pt idx="56396">
                  <c:v>1</c:v>
                </c:pt>
                <c:pt idx="56397">
                  <c:v>1</c:v>
                </c:pt>
                <c:pt idx="56398">
                  <c:v>1</c:v>
                </c:pt>
                <c:pt idx="56399">
                  <c:v>1</c:v>
                </c:pt>
                <c:pt idx="56400">
                  <c:v>1</c:v>
                </c:pt>
                <c:pt idx="56401">
                  <c:v>1</c:v>
                </c:pt>
                <c:pt idx="56402">
                  <c:v>1</c:v>
                </c:pt>
                <c:pt idx="56403">
                  <c:v>1</c:v>
                </c:pt>
                <c:pt idx="56404">
                  <c:v>1</c:v>
                </c:pt>
                <c:pt idx="56405">
                  <c:v>1</c:v>
                </c:pt>
                <c:pt idx="56406">
                  <c:v>1</c:v>
                </c:pt>
                <c:pt idx="56407">
                  <c:v>1</c:v>
                </c:pt>
                <c:pt idx="56408">
                  <c:v>1</c:v>
                </c:pt>
                <c:pt idx="56409">
                  <c:v>1</c:v>
                </c:pt>
                <c:pt idx="56410">
                  <c:v>1</c:v>
                </c:pt>
                <c:pt idx="56411">
                  <c:v>1</c:v>
                </c:pt>
                <c:pt idx="56412">
                  <c:v>1</c:v>
                </c:pt>
                <c:pt idx="56413">
                  <c:v>1</c:v>
                </c:pt>
                <c:pt idx="56414">
                  <c:v>1</c:v>
                </c:pt>
                <c:pt idx="56415">
                  <c:v>1</c:v>
                </c:pt>
                <c:pt idx="56416">
                  <c:v>1</c:v>
                </c:pt>
                <c:pt idx="56417">
                  <c:v>1</c:v>
                </c:pt>
                <c:pt idx="56418">
                  <c:v>0.85714285700000004</c:v>
                </c:pt>
                <c:pt idx="56419">
                  <c:v>1</c:v>
                </c:pt>
                <c:pt idx="56420">
                  <c:v>1</c:v>
                </c:pt>
                <c:pt idx="56421">
                  <c:v>1</c:v>
                </c:pt>
                <c:pt idx="56422">
                  <c:v>1</c:v>
                </c:pt>
                <c:pt idx="56423">
                  <c:v>1</c:v>
                </c:pt>
                <c:pt idx="56424">
                  <c:v>1</c:v>
                </c:pt>
                <c:pt idx="56425">
                  <c:v>1</c:v>
                </c:pt>
                <c:pt idx="56426">
                  <c:v>1</c:v>
                </c:pt>
                <c:pt idx="56427">
                  <c:v>1</c:v>
                </c:pt>
                <c:pt idx="56428">
                  <c:v>1</c:v>
                </c:pt>
                <c:pt idx="56429">
                  <c:v>1</c:v>
                </c:pt>
                <c:pt idx="56430">
                  <c:v>1</c:v>
                </c:pt>
                <c:pt idx="56431">
                  <c:v>1</c:v>
                </c:pt>
                <c:pt idx="56432">
                  <c:v>1</c:v>
                </c:pt>
                <c:pt idx="56433">
                  <c:v>1</c:v>
                </c:pt>
                <c:pt idx="56434">
                  <c:v>1</c:v>
                </c:pt>
                <c:pt idx="56435">
                  <c:v>1</c:v>
                </c:pt>
                <c:pt idx="56436">
                  <c:v>1</c:v>
                </c:pt>
                <c:pt idx="56437">
                  <c:v>1</c:v>
                </c:pt>
                <c:pt idx="56438">
                  <c:v>1</c:v>
                </c:pt>
                <c:pt idx="56439">
                  <c:v>1</c:v>
                </c:pt>
                <c:pt idx="56440">
                  <c:v>1</c:v>
                </c:pt>
                <c:pt idx="56441">
                  <c:v>1</c:v>
                </c:pt>
                <c:pt idx="56442">
                  <c:v>1</c:v>
                </c:pt>
                <c:pt idx="56443">
                  <c:v>1</c:v>
                </c:pt>
                <c:pt idx="56444">
                  <c:v>1</c:v>
                </c:pt>
                <c:pt idx="56445">
                  <c:v>1</c:v>
                </c:pt>
                <c:pt idx="56446">
                  <c:v>1</c:v>
                </c:pt>
                <c:pt idx="56447">
                  <c:v>1</c:v>
                </c:pt>
                <c:pt idx="56448">
                  <c:v>1</c:v>
                </c:pt>
                <c:pt idx="56449">
                  <c:v>1</c:v>
                </c:pt>
                <c:pt idx="56450">
                  <c:v>1</c:v>
                </c:pt>
                <c:pt idx="56451">
                  <c:v>1</c:v>
                </c:pt>
                <c:pt idx="56452">
                  <c:v>1</c:v>
                </c:pt>
                <c:pt idx="56453">
                  <c:v>1</c:v>
                </c:pt>
                <c:pt idx="56454">
                  <c:v>1</c:v>
                </c:pt>
                <c:pt idx="56455">
                  <c:v>1</c:v>
                </c:pt>
                <c:pt idx="56456">
                  <c:v>1</c:v>
                </c:pt>
                <c:pt idx="56457">
                  <c:v>1</c:v>
                </c:pt>
                <c:pt idx="56458">
                  <c:v>1</c:v>
                </c:pt>
                <c:pt idx="56459">
                  <c:v>1</c:v>
                </c:pt>
                <c:pt idx="56460">
                  <c:v>1</c:v>
                </c:pt>
                <c:pt idx="56461">
                  <c:v>1</c:v>
                </c:pt>
                <c:pt idx="56462">
                  <c:v>1</c:v>
                </c:pt>
                <c:pt idx="56463">
                  <c:v>1</c:v>
                </c:pt>
                <c:pt idx="56464">
                  <c:v>1</c:v>
                </c:pt>
                <c:pt idx="56465">
                  <c:v>1</c:v>
                </c:pt>
                <c:pt idx="56466">
                  <c:v>1</c:v>
                </c:pt>
                <c:pt idx="56467">
                  <c:v>1</c:v>
                </c:pt>
                <c:pt idx="56468">
                  <c:v>1</c:v>
                </c:pt>
                <c:pt idx="56469">
                  <c:v>1</c:v>
                </c:pt>
                <c:pt idx="56470">
                  <c:v>1</c:v>
                </c:pt>
                <c:pt idx="56471">
                  <c:v>1</c:v>
                </c:pt>
                <c:pt idx="56472">
                  <c:v>1</c:v>
                </c:pt>
                <c:pt idx="56473">
                  <c:v>1</c:v>
                </c:pt>
                <c:pt idx="56474">
                  <c:v>1</c:v>
                </c:pt>
                <c:pt idx="56475">
                  <c:v>1</c:v>
                </c:pt>
                <c:pt idx="56476">
                  <c:v>1</c:v>
                </c:pt>
                <c:pt idx="56477">
                  <c:v>1</c:v>
                </c:pt>
                <c:pt idx="56478">
                  <c:v>1</c:v>
                </c:pt>
                <c:pt idx="56479">
                  <c:v>1</c:v>
                </c:pt>
                <c:pt idx="56480">
                  <c:v>1</c:v>
                </c:pt>
                <c:pt idx="56481">
                  <c:v>1</c:v>
                </c:pt>
                <c:pt idx="56482">
                  <c:v>0.85714285700000004</c:v>
                </c:pt>
                <c:pt idx="56483">
                  <c:v>1</c:v>
                </c:pt>
                <c:pt idx="56484">
                  <c:v>1</c:v>
                </c:pt>
                <c:pt idx="56485">
                  <c:v>1</c:v>
                </c:pt>
                <c:pt idx="56486">
                  <c:v>1</c:v>
                </c:pt>
                <c:pt idx="56487">
                  <c:v>1</c:v>
                </c:pt>
                <c:pt idx="56488">
                  <c:v>1</c:v>
                </c:pt>
                <c:pt idx="56489">
                  <c:v>1</c:v>
                </c:pt>
                <c:pt idx="56490">
                  <c:v>1</c:v>
                </c:pt>
                <c:pt idx="56491">
                  <c:v>1</c:v>
                </c:pt>
                <c:pt idx="56492">
                  <c:v>1</c:v>
                </c:pt>
                <c:pt idx="56493">
                  <c:v>1</c:v>
                </c:pt>
                <c:pt idx="56494">
                  <c:v>1</c:v>
                </c:pt>
                <c:pt idx="56495">
                  <c:v>1</c:v>
                </c:pt>
                <c:pt idx="56496">
                  <c:v>1</c:v>
                </c:pt>
                <c:pt idx="56497">
                  <c:v>1</c:v>
                </c:pt>
                <c:pt idx="56498">
                  <c:v>1</c:v>
                </c:pt>
                <c:pt idx="56499">
                  <c:v>1</c:v>
                </c:pt>
                <c:pt idx="56500">
                  <c:v>1</c:v>
                </c:pt>
                <c:pt idx="56501">
                  <c:v>1</c:v>
                </c:pt>
                <c:pt idx="56502">
                  <c:v>1</c:v>
                </c:pt>
                <c:pt idx="56503">
                  <c:v>1</c:v>
                </c:pt>
                <c:pt idx="56504">
                  <c:v>1</c:v>
                </c:pt>
                <c:pt idx="56505">
                  <c:v>1</c:v>
                </c:pt>
                <c:pt idx="56506">
                  <c:v>1</c:v>
                </c:pt>
                <c:pt idx="56507">
                  <c:v>1</c:v>
                </c:pt>
                <c:pt idx="56508">
                  <c:v>1</c:v>
                </c:pt>
                <c:pt idx="56509">
                  <c:v>1</c:v>
                </c:pt>
                <c:pt idx="56510">
                  <c:v>1</c:v>
                </c:pt>
                <c:pt idx="56511">
                  <c:v>1</c:v>
                </c:pt>
                <c:pt idx="56512">
                  <c:v>1</c:v>
                </c:pt>
                <c:pt idx="56513">
                  <c:v>1</c:v>
                </c:pt>
                <c:pt idx="56514">
                  <c:v>0.85714285700000004</c:v>
                </c:pt>
                <c:pt idx="56515">
                  <c:v>1</c:v>
                </c:pt>
                <c:pt idx="56516">
                  <c:v>1</c:v>
                </c:pt>
                <c:pt idx="56517">
                  <c:v>1</c:v>
                </c:pt>
                <c:pt idx="56518">
                  <c:v>1</c:v>
                </c:pt>
                <c:pt idx="56519">
                  <c:v>1</c:v>
                </c:pt>
                <c:pt idx="56520">
                  <c:v>1</c:v>
                </c:pt>
                <c:pt idx="56521">
                  <c:v>1</c:v>
                </c:pt>
                <c:pt idx="56522">
                  <c:v>1</c:v>
                </c:pt>
                <c:pt idx="56523">
                  <c:v>1</c:v>
                </c:pt>
                <c:pt idx="56524">
                  <c:v>1</c:v>
                </c:pt>
                <c:pt idx="56525">
                  <c:v>1</c:v>
                </c:pt>
                <c:pt idx="56526">
                  <c:v>1</c:v>
                </c:pt>
                <c:pt idx="56527">
                  <c:v>1</c:v>
                </c:pt>
                <c:pt idx="56528">
                  <c:v>1</c:v>
                </c:pt>
                <c:pt idx="56529">
                  <c:v>1</c:v>
                </c:pt>
                <c:pt idx="56530">
                  <c:v>1</c:v>
                </c:pt>
                <c:pt idx="56531">
                  <c:v>1</c:v>
                </c:pt>
                <c:pt idx="56532">
                  <c:v>1</c:v>
                </c:pt>
                <c:pt idx="56533">
                  <c:v>1</c:v>
                </c:pt>
                <c:pt idx="56534">
                  <c:v>1</c:v>
                </c:pt>
                <c:pt idx="56535">
                  <c:v>1</c:v>
                </c:pt>
                <c:pt idx="56536">
                  <c:v>1</c:v>
                </c:pt>
                <c:pt idx="56537">
                  <c:v>1</c:v>
                </c:pt>
                <c:pt idx="56538">
                  <c:v>1</c:v>
                </c:pt>
                <c:pt idx="56539">
                  <c:v>1</c:v>
                </c:pt>
                <c:pt idx="56540">
                  <c:v>1</c:v>
                </c:pt>
                <c:pt idx="56541">
                  <c:v>1</c:v>
                </c:pt>
                <c:pt idx="56542">
                  <c:v>1</c:v>
                </c:pt>
                <c:pt idx="56543">
                  <c:v>1</c:v>
                </c:pt>
                <c:pt idx="56544">
                  <c:v>1</c:v>
                </c:pt>
                <c:pt idx="56545">
                  <c:v>1</c:v>
                </c:pt>
                <c:pt idx="56546">
                  <c:v>1</c:v>
                </c:pt>
                <c:pt idx="56547">
                  <c:v>1</c:v>
                </c:pt>
                <c:pt idx="56548">
                  <c:v>0.71428571399999996</c:v>
                </c:pt>
                <c:pt idx="56549">
                  <c:v>1</c:v>
                </c:pt>
                <c:pt idx="56550">
                  <c:v>1</c:v>
                </c:pt>
                <c:pt idx="56551">
                  <c:v>1</c:v>
                </c:pt>
                <c:pt idx="56552">
                  <c:v>1</c:v>
                </c:pt>
                <c:pt idx="56553">
                  <c:v>1</c:v>
                </c:pt>
                <c:pt idx="56554">
                  <c:v>1</c:v>
                </c:pt>
                <c:pt idx="56555">
                  <c:v>1</c:v>
                </c:pt>
                <c:pt idx="56556">
                  <c:v>1</c:v>
                </c:pt>
                <c:pt idx="56557">
                  <c:v>1</c:v>
                </c:pt>
                <c:pt idx="56558">
                  <c:v>1</c:v>
                </c:pt>
                <c:pt idx="56559">
                  <c:v>1</c:v>
                </c:pt>
                <c:pt idx="56560">
                  <c:v>1</c:v>
                </c:pt>
                <c:pt idx="56561">
                  <c:v>1</c:v>
                </c:pt>
                <c:pt idx="56562">
                  <c:v>1</c:v>
                </c:pt>
                <c:pt idx="56563">
                  <c:v>1</c:v>
                </c:pt>
                <c:pt idx="56564">
                  <c:v>1</c:v>
                </c:pt>
                <c:pt idx="56565">
                  <c:v>1</c:v>
                </c:pt>
                <c:pt idx="56566">
                  <c:v>1</c:v>
                </c:pt>
                <c:pt idx="56567">
                  <c:v>1</c:v>
                </c:pt>
                <c:pt idx="56568">
                  <c:v>1</c:v>
                </c:pt>
                <c:pt idx="56569">
                  <c:v>1</c:v>
                </c:pt>
                <c:pt idx="56570">
                  <c:v>1</c:v>
                </c:pt>
                <c:pt idx="56571">
                  <c:v>1</c:v>
                </c:pt>
                <c:pt idx="56572">
                  <c:v>1</c:v>
                </c:pt>
                <c:pt idx="56573">
                  <c:v>1</c:v>
                </c:pt>
                <c:pt idx="56574">
                  <c:v>1</c:v>
                </c:pt>
                <c:pt idx="56575">
                  <c:v>1</c:v>
                </c:pt>
                <c:pt idx="56576">
                  <c:v>1</c:v>
                </c:pt>
                <c:pt idx="56577">
                  <c:v>1</c:v>
                </c:pt>
                <c:pt idx="56578">
                  <c:v>1</c:v>
                </c:pt>
                <c:pt idx="56579">
                  <c:v>1</c:v>
                </c:pt>
                <c:pt idx="56580">
                  <c:v>1</c:v>
                </c:pt>
                <c:pt idx="56581">
                  <c:v>1</c:v>
                </c:pt>
                <c:pt idx="56582">
                  <c:v>1</c:v>
                </c:pt>
                <c:pt idx="56583">
                  <c:v>1</c:v>
                </c:pt>
                <c:pt idx="56584">
                  <c:v>1</c:v>
                </c:pt>
                <c:pt idx="56585">
                  <c:v>1</c:v>
                </c:pt>
                <c:pt idx="56586">
                  <c:v>1</c:v>
                </c:pt>
                <c:pt idx="56587">
                  <c:v>1</c:v>
                </c:pt>
                <c:pt idx="56588">
                  <c:v>1</c:v>
                </c:pt>
                <c:pt idx="56589">
                  <c:v>1</c:v>
                </c:pt>
                <c:pt idx="56590">
                  <c:v>1</c:v>
                </c:pt>
                <c:pt idx="56591">
                  <c:v>1</c:v>
                </c:pt>
                <c:pt idx="56592">
                  <c:v>1</c:v>
                </c:pt>
                <c:pt idx="56593">
                  <c:v>1</c:v>
                </c:pt>
                <c:pt idx="56594">
                  <c:v>1</c:v>
                </c:pt>
                <c:pt idx="56595">
                  <c:v>1</c:v>
                </c:pt>
                <c:pt idx="56596">
                  <c:v>1</c:v>
                </c:pt>
                <c:pt idx="56597">
                  <c:v>1</c:v>
                </c:pt>
                <c:pt idx="56598">
                  <c:v>1</c:v>
                </c:pt>
                <c:pt idx="56599">
                  <c:v>1</c:v>
                </c:pt>
                <c:pt idx="56600">
                  <c:v>1</c:v>
                </c:pt>
                <c:pt idx="56601">
                  <c:v>1</c:v>
                </c:pt>
                <c:pt idx="56602">
                  <c:v>1</c:v>
                </c:pt>
                <c:pt idx="56603">
                  <c:v>1</c:v>
                </c:pt>
                <c:pt idx="56604">
                  <c:v>1</c:v>
                </c:pt>
                <c:pt idx="56605">
                  <c:v>1</c:v>
                </c:pt>
                <c:pt idx="56606">
                  <c:v>1</c:v>
                </c:pt>
                <c:pt idx="56607">
                  <c:v>1</c:v>
                </c:pt>
                <c:pt idx="56608">
                  <c:v>0.71428571399999996</c:v>
                </c:pt>
                <c:pt idx="56609">
                  <c:v>1</c:v>
                </c:pt>
                <c:pt idx="56610">
                  <c:v>1</c:v>
                </c:pt>
                <c:pt idx="56611">
                  <c:v>1</c:v>
                </c:pt>
                <c:pt idx="56612">
                  <c:v>1</c:v>
                </c:pt>
                <c:pt idx="56613">
                  <c:v>1</c:v>
                </c:pt>
                <c:pt idx="56614">
                  <c:v>1</c:v>
                </c:pt>
                <c:pt idx="56615">
                  <c:v>1</c:v>
                </c:pt>
                <c:pt idx="56616">
                  <c:v>1</c:v>
                </c:pt>
                <c:pt idx="56617">
                  <c:v>1</c:v>
                </c:pt>
                <c:pt idx="56618">
                  <c:v>1</c:v>
                </c:pt>
                <c:pt idx="56619">
                  <c:v>0.71428571399999996</c:v>
                </c:pt>
                <c:pt idx="56620">
                  <c:v>1</c:v>
                </c:pt>
                <c:pt idx="56621">
                  <c:v>1</c:v>
                </c:pt>
                <c:pt idx="56622">
                  <c:v>1</c:v>
                </c:pt>
                <c:pt idx="56623">
                  <c:v>1</c:v>
                </c:pt>
                <c:pt idx="56624">
                  <c:v>1</c:v>
                </c:pt>
                <c:pt idx="56625">
                  <c:v>1</c:v>
                </c:pt>
                <c:pt idx="56626">
                  <c:v>1</c:v>
                </c:pt>
                <c:pt idx="56627">
                  <c:v>1</c:v>
                </c:pt>
                <c:pt idx="56628">
                  <c:v>1</c:v>
                </c:pt>
                <c:pt idx="56629">
                  <c:v>1</c:v>
                </c:pt>
                <c:pt idx="56630">
                  <c:v>1</c:v>
                </c:pt>
                <c:pt idx="56631">
                  <c:v>1</c:v>
                </c:pt>
                <c:pt idx="56632">
                  <c:v>1</c:v>
                </c:pt>
                <c:pt idx="56633">
                  <c:v>1</c:v>
                </c:pt>
                <c:pt idx="56634">
                  <c:v>1</c:v>
                </c:pt>
                <c:pt idx="56635">
                  <c:v>1</c:v>
                </c:pt>
                <c:pt idx="56636">
                  <c:v>1</c:v>
                </c:pt>
                <c:pt idx="56637">
                  <c:v>1</c:v>
                </c:pt>
                <c:pt idx="56638">
                  <c:v>1</c:v>
                </c:pt>
                <c:pt idx="56639">
                  <c:v>1</c:v>
                </c:pt>
                <c:pt idx="56640">
                  <c:v>1</c:v>
                </c:pt>
                <c:pt idx="56641">
                  <c:v>1</c:v>
                </c:pt>
                <c:pt idx="56642">
                  <c:v>1</c:v>
                </c:pt>
                <c:pt idx="56643">
                  <c:v>1</c:v>
                </c:pt>
                <c:pt idx="56644">
                  <c:v>1</c:v>
                </c:pt>
                <c:pt idx="56645">
                  <c:v>1</c:v>
                </c:pt>
                <c:pt idx="56646">
                  <c:v>1</c:v>
                </c:pt>
                <c:pt idx="56647">
                  <c:v>1</c:v>
                </c:pt>
                <c:pt idx="56648">
                  <c:v>1</c:v>
                </c:pt>
                <c:pt idx="56649">
                  <c:v>1</c:v>
                </c:pt>
                <c:pt idx="56650">
                  <c:v>1</c:v>
                </c:pt>
                <c:pt idx="56651">
                  <c:v>1</c:v>
                </c:pt>
                <c:pt idx="56652">
                  <c:v>1</c:v>
                </c:pt>
                <c:pt idx="56653">
                  <c:v>1</c:v>
                </c:pt>
                <c:pt idx="56654">
                  <c:v>1</c:v>
                </c:pt>
                <c:pt idx="56655">
                  <c:v>1</c:v>
                </c:pt>
                <c:pt idx="56656">
                  <c:v>1</c:v>
                </c:pt>
                <c:pt idx="56657">
                  <c:v>1</c:v>
                </c:pt>
                <c:pt idx="56658">
                  <c:v>1</c:v>
                </c:pt>
                <c:pt idx="56659">
                  <c:v>1</c:v>
                </c:pt>
                <c:pt idx="56660">
                  <c:v>1</c:v>
                </c:pt>
                <c:pt idx="56661">
                  <c:v>1</c:v>
                </c:pt>
                <c:pt idx="56662">
                  <c:v>1</c:v>
                </c:pt>
                <c:pt idx="56663">
                  <c:v>1</c:v>
                </c:pt>
                <c:pt idx="56664">
                  <c:v>1</c:v>
                </c:pt>
                <c:pt idx="56665">
                  <c:v>1</c:v>
                </c:pt>
                <c:pt idx="56666">
                  <c:v>1</c:v>
                </c:pt>
                <c:pt idx="56667">
                  <c:v>1</c:v>
                </c:pt>
                <c:pt idx="56668">
                  <c:v>1</c:v>
                </c:pt>
                <c:pt idx="56669">
                  <c:v>1</c:v>
                </c:pt>
                <c:pt idx="56670">
                  <c:v>1</c:v>
                </c:pt>
                <c:pt idx="56671">
                  <c:v>1</c:v>
                </c:pt>
                <c:pt idx="56672">
                  <c:v>1</c:v>
                </c:pt>
                <c:pt idx="56673">
                  <c:v>1</c:v>
                </c:pt>
                <c:pt idx="56674">
                  <c:v>1</c:v>
                </c:pt>
                <c:pt idx="56675">
                  <c:v>1</c:v>
                </c:pt>
                <c:pt idx="56676">
                  <c:v>1</c:v>
                </c:pt>
                <c:pt idx="56677">
                  <c:v>1</c:v>
                </c:pt>
                <c:pt idx="56678">
                  <c:v>1</c:v>
                </c:pt>
                <c:pt idx="56679">
                  <c:v>1</c:v>
                </c:pt>
                <c:pt idx="56680">
                  <c:v>1</c:v>
                </c:pt>
                <c:pt idx="56681">
                  <c:v>1</c:v>
                </c:pt>
                <c:pt idx="56682">
                  <c:v>1</c:v>
                </c:pt>
                <c:pt idx="56683">
                  <c:v>1</c:v>
                </c:pt>
                <c:pt idx="56684">
                  <c:v>1</c:v>
                </c:pt>
                <c:pt idx="56685">
                  <c:v>1</c:v>
                </c:pt>
                <c:pt idx="56686">
                  <c:v>1</c:v>
                </c:pt>
                <c:pt idx="56687">
                  <c:v>1</c:v>
                </c:pt>
                <c:pt idx="56688">
                  <c:v>1</c:v>
                </c:pt>
                <c:pt idx="56689">
                  <c:v>1</c:v>
                </c:pt>
                <c:pt idx="56690">
                  <c:v>1</c:v>
                </c:pt>
                <c:pt idx="56691">
                  <c:v>1</c:v>
                </c:pt>
                <c:pt idx="56692">
                  <c:v>1</c:v>
                </c:pt>
                <c:pt idx="56693">
                  <c:v>1</c:v>
                </c:pt>
                <c:pt idx="56694">
                  <c:v>1</c:v>
                </c:pt>
                <c:pt idx="56695">
                  <c:v>1</c:v>
                </c:pt>
                <c:pt idx="56696">
                  <c:v>1</c:v>
                </c:pt>
                <c:pt idx="56697">
                  <c:v>1</c:v>
                </c:pt>
                <c:pt idx="56698">
                  <c:v>1</c:v>
                </c:pt>
                <c:pt idx="56699">
                  <c:v>1</c:v>
                </c:pt>
                <c:pt idx="56700">
                  <c:v>1</c:v>
                </c:pt>
                <c:pt idx="56701">
                  <c:v>1</c:v>
                </c:pt>
                <c:pt idx="56702">
                  <c:v>1</c:v>
                </c:pt>
                <c:pt idx="56703">
                  <c:v>1</c:v>
                </c:pt>
                <c:pt idx="56704">
                  <c:v>1</c:v>
                </c:pt>
                <c:pt idx="56705">
                  <c:v>1</c:v>
                </c:pt>
                <c:pt idx="56706">
                  <c:v>1</c:v>
                </c:pt>
                <c:pt idx="56707">
                  <c:v>1</c:v>
                </c:pt>
                <c:pt idx="56708">
                  <c:v>1</c:v>
                </c:pt>
                <c:pt idx="56709">
                  <c:v>1</c:v>
                </c:pt>
                <c:pt idx="56710">
                  <c:v>1</c:v>
                </c:pt>
                <c:pt idx="56711">
                  <c:v>1</c:v>
                </c:pt>
                <c:pt idx="56712">
                  <c:v>1</c:v>
                </c:pt>
                <c:pt idx="56713">
                  <c:v>1</c:v>
                </c:pt>
                <c:pt idx="56714">
                  <c:v>1</c:v>
                </c:pt>
                <c:pt idx="56715">
                  <c:v>1</c:v>
                </c:pt>
                <c:pt idx="56716">
                  <c:v>1</c:v>
                </c:pt>
                <c:pt idx="56717">
                  <c:v>1</c:v>
                </c:pt>
                <c:pt idx="56718">
                  <c:v>1</c:v>
                </c:pt>
                <c:pt idx="56719">
                  <c:v>1</c:v>
                </c:pt>
                <c:pt idx="56720">
                  <c:v>1</c:v>
                </c:pt>
                <c:pt idx="56721">
                  <c:v>1</c:v>
                </c:pt>
                <c:pt idx="56722">
                  <c:v>1</c:v>
                </c:pt>
                <c:pt idx="56723">
                  <c:v>1</c:v>
                </c:pt>
                <c:pt idx="56724">
                  <c:v>1</c:v>
                </c:pt>
                <c:pt idx="56725">
                  <c:v>1</c:v>
                </c:pt>
                <c:pt idx="56726">
                  <c:v>1</c:v>
                </c:pt>
                <c:pt idx="56727">
                  <c:v>1</c:v>
                </c:pt>
                <c:pt idx="56728">
                  <c:v>1</c:v>
                </c:pt>
                <c:pt idx="56729">
                  <c:v>1</c:v>
                </c:pt>
                <c:pt idx="56730">
                  <c:v>1</c:v>
                </c:pt>
                <c:pt idx="56731">
                  <c:v>1</c:v>
                </c:pt>
                <c:pt idx="56732">
                  <c:v>1</c:v>
                </c:pt>
                <c:pt idx="56733">
                  <c:v>1</c:v>
                </c:pt>
                <c:pt idx="56734">
                  <c:v>1</c:v>
                </c:pt>
                <c:pt idx="56735">
                  <c:v>1</c:v>
                </c:pt>
                <c:pt idx="56736">
                  <c:v>1</c:v>
                </c:pt>
                <c:pt idx="56737">
                  <c:v>1</c:v>
                </c:pt>
                <c:pt idx="56738">
                  <c:v>1</c:v>
                </c:pt>
                <c:pt idx="56739">
                  <c:v>1</c:v>
                </c:pt>
                <c:pt idx="56740">
                  <c:v>1</c:v>
                </c:pt>
                <c:pt idx="56741">
                  <c:v>1</c:v>
                </c:pt>
                <c:pt idx="56742">
                  <c:v>1</c:v>
                </c:pt>
                <c:pt idx="56743">
                  <c:v>1</c:v>
                </c:pt>
                <c:pt idx="56744">
                  <c:v>1</c:v>
                </c:pt>
                <c:pt idx="56745">
                  <c:v>1</c:v>
                </c:pt>
                <c:pt idx="56746">
                  <c:v>1</c:v>
                </c:pt>
                <c:pt idx="56747">
                  <c:v>1</c:v>
                </c:pt>
                <c:pt idx="56748">
                  <c:v>0.85714285700000004</c:v>
                </c:pt>
                <c:pt idx="56749">
                  <c:v>1</c:v>
                </c:pt>
                <c:pt idx="56750">
                  <c:v>1</c:v>
                </c:pt>
                <c:pt idx="56751">
                  <c:v>1</c:v>
                </c:pt>
                <c:pt idx="56752">
                  <c:v>1</c:v>
                </c:pt>
                <c:pt idx="56753">
                  <c:v>1</c:v>
                </c:pt>
                <c:pt idx="56754">
                  <c:v>1</c:v>
                </c:pt>
                <c:pt idx="56755">
                  <c:v>1</c:v>
                </c:pt>
                <c:pt idx="56756">
                  <c:v>1</c:v>
                </c:pt>
                <c:pt idx="56757">
                  <c:v>1</c:v>
                </c:pt>
                <c:pt idx="56758">
                  <c:v>1</c:v>
                </c:pt>
                <c:pt idx="56759">
                  <c:v>1</c:v>
                </c:pt>
                <c:pt idx="56760">
                  <c:v>1</c:v>
                </c:pt>
                <c:pt idx="56761">
                  <c:v>1</c:v>
                </c:pt>
                <c:pt idx="56762">
                  <c:v>1</c:v>
                </c:pt>
                <c:pt idx="56763">
                  <c:v>1</c:v>
                </c:pt>
                <c:pt idx="56764">
                  <c:v>1</c:v>
                </c:pt>
                <c:pt idx="56765">
                  <c:v>1</c:v>
                </c:pt>
                <c:pt idx="56766">
                  <c:v>1</c:v>
                </c:pt>
                <c:pt idx="56767">
                  <c:v>1</c:v>
                </c:pt>
                <c:pt idx="56768">
                  <c:v>1</c:v>
                </c:pt>
                <c:pt idx="56769">
                  <c:v>0.85714285700000004</c:v>
                </c:pt>
                <c:pt idx="56770">
                  <c:v>1</c:v>
                </c:pt>
                <c:pt idx="56771">
                  <c:v>1</c:v>
                </c:pt>
                <c:pt idx="56772">
                  <c:v>1</c:v>
                </c:pt>
                <c:pt idx="56773">
                  <c:v>1</c:v>
                </c:pt>
                <c:pt idx="56774">
                  <c:v>1</c:v>
                </c:pt>
                <c:pt idx="56775">
                  <c:v>1</c:v>
                </c:pt>
                <c:pt idx="56776">
                  <c:v>1</c:v>
                </c:pt>
                <c:pt idx="56777">
                  <c:v>1</c:v>
                </c:pt>
                <c:pt idx="56778">
                  <c:v>1</c:v>
                </c:pt>
                <c:pt idx="56779">
                  <c:v>1</c:v>
                </c:pt>
                <c:pt idx="56780">
                  <c:v>1</c:v>
                </c:pt>
                <c:pt idx="56781">
                  <c:v>1</c:v>
                </c:pt>
                <c:pt idx="56782">
                  <c:v>1</c:v>
                </c:pt>
                <c:pt idx="56783">
                  <c:v>1</c:v>
                </c:pt>
                <c:pt idx="56784">
                  <c:v>1</c:v>
                </c:pt>
                <c:pt idx="56785">
                  <c:v>1</c:v>
                </c:pt>
                <c:pt idx="56786">
                  <c:v>1</c:v>
                </c:pt>
                <c:pt idx="56787">
                  <c:v>1</c:v>
                </c:pt>
                <c:pt idx="56788">
                  <c:v>1</c:v>
                </c:pt>
                <c:pt idx="56789">
                  <c:v>1</c:v>
                </c:pt>
                <c:pt idx="56790">
                  <c:v>1</c:v>
                </c:pt>
                <c:pt idx="56791">
                  <c:v>1</c:v>
                </c:pt>
                <c:pt idx="56792">
                  <c:v>1</c:v>
                </c:pt>
                <c:pt idx="56793">
                  <c:v>1</c:v>
                </c:pt>
                <c:pt idx="56794">
                  <c:v>1</c:v>
                </c:pt>
                <c:pt idx="56795">
                  <c:v>1</c:v>
                </c:pt>
                <c:pt idx="56796">
                  <c:v>1</c:v>
                </c:pt>
                <c:pt idx="56797">
                  <c:v>1</c:v>
                </c:pt>
                <c:pt idx="56798">
                  <c:v>1</c:v>
                </c:pt>
                <c:pt idx="56799">
                  <c:v>1</c:v>
                </c:pt>
                <c:pt idx="56800">
                  <c:v>1</c:v>
                </c:pt>
                <c:pt idx="56801">
                  <c:v>1</c:v>
                </c:pt>
                <c:pt idx="56802">
                  <c:v>1</c:v>
                </c:pt>
                <c:pt idx="56803">
                  <c:v>1</c:v>
                </c:pt>
                <c:pt idx="56804">
                  <c:v>1</c:v>
                </c:pt>
                <c:pt idx="56805">
                  <c:v>1</c:v>
                </c:pt>
                <c:pt idx="56806">
                  <c:v>1</c:v>
                </c:pt>
                <c:pt idx="56807">
                  <c:v>1</c:v>
                </c:pt>
                <c:pt idx="56808">
                  <c:v>1</c:v>
                </c:pt>
                <c:pt idx="56809">
                  <c:v>1</c:v>
                </c:pt>
                <c:pt idx="56810">
                  <c:v>1</c:v>
                </c:pt>
                <c:pt idx="56811">
                  <c:v>1</c:v>
                </c:pt>
                <c:pt idx="56812">
                  <c:v>1</c:v>
                </c:pt>
                <c:pt idx="56813">
                  <c:v>1</c:v>
                </c:pt>
                <c:pt idx="56814">
                  <c:v>1</c:v>
                </c:pt>
                <c:pt idx="56815">
                  <c:v>1</c:v>
                </c:pt>
                <c:pt idx="56816">
                  <c:v>1</c:v>
                </c:pt>
                <c:pt idx="56817">
                  <c:v>1</c:v>
                </c:pt>
                <c:pt idx="56818">
                  <c:v>1</c:v>
                </c:pt>
                <c:pt idx="56819">
                  <c:v>1</c:v>
                </c:pt>
                <c:pt idx="56820">
                  <c:v>1</c:v>
                </c:pt>
                <c:pt idx="56821">
                  <c:v>1</c:v>
                </c:pt>
                <c:pt idx="56822">
                  <c:v>1</c:v>
                </c:pt>
                <c:pt idx="56823">
                  <c:v>1</c:v>
                </c:pt>
                <c:pt idx="56824">
                  <c:v>1</c:v>
                </c:pt>
                <c:pt idx="56825">
                  <c:v>1</c:v>
                </c:pt>
                <c:pt idx="56826">
                  <c:v>1</c:v>
                </c:pt>
                <c:pt idx="56827">
                  <c:v>1</c:v>
                </c:pt>
                <c:pt idx="56828">
                  <c:v>1</c:v>
                </c:pt>
                <c:pt idx="56829">
                  <c:v>1</c:v>
                </c:pt>
                <c:pt idx="56830">
                  <c:v>1</c:v>
                </c:pt>
                <c:pt idx="56831">
                  <c:v>1</c:v>
                </c:pt>
                <c:pt idx="56832">
                  <c:v>1</c:v>
                </c:pt>
                <c:pt idx="56833">
                  <c:v>1</c:v>
                </c:pt>
                <c:pt idx="56834">
                  <c:v>1</c:v>
                </c:pt>
                <c:pt idx="56835">
                  <c:v>1</c:v>
                </c:pt>
                <c:pt idx="56836">
                  <c:v>1</c:v>
                </c:pt>
                <c:pt idx="56837">
                  <c:v>1</c:v>
                </c:pt>
                <c:pt idx="56838">
                  <c:v>1</c:v>
                </c:pt>
                <c:pt idx="56839">
                  <c:v>1</c:v>
                </c:pt>
                <c:pt idx="56840">
                  <c:v>1</c:v>
                </c:pt>
                <c:pt idx="56841">
                  <c:v>1</c:v>
                </c:pt>
                <c:pt idx="56842">
                  <c:v>1</c:v>
                </c:pt>
                <c:pt idx="56843">
                  <c:v>1</c:v>
                </c:pt>
                <c:pt idx="56844">
                  <c:v>1</c:v>
                </c:pt>
                <c:pt idx="56845">
                  <c:v>1</c:v>
                </c:pt>
                <c:pt idx="56846">
                  <c:v>1</c:v>
                </c:pt>
                <c:pt idx="56847">
                  <c:v>1</c:v>
                </c:pt>
                <c:pt idx="56848">
                  <c:v>1</c:v>
                </c:pt>
                <c:pt idx="56849">
                  <c:v>1</c:v>
                </c:pt>
                <c:pt idx="56850">
                  <c:v>1</c:v>
                </c:pt>
                <c:pt idx="56851">
                  <c:v>1</c:v>
                </c:pt>
                <c:pt idx="56852">
                  <c:v>1</c:v>
                </c:pt>
                <c:pt idx="56853">
                  <c:v>1</c:v>
                </c:pt>
                <c:pt idx="56854">
                  <c:v>1</c:v>
                </c:pt>
                <c:pt idx="56855">
                  <c:v>1</c:v>
                </c:pt>
                <c:pt idx="56856">
                  <c:v>1</c:v>
                </c:pt>
                <c:pt idx="56857">
                  <c:v>1</c:v>
                </c:pt>
                <c:pt idx="56858">
                  <c:v>1</c:v>
                </c:pt>
                <c:pt idx="56859">
                  <c:v>1</c:v>
                </c:pt>
                <c:pt idx="56860">
                  <c:v>1</c:v>
                </c:pt>
                <c:pt idx="56861">
                  <c:v>1</c:v>
                </c:pt>
                <c:pt idx="56862">
                  <c:v>1</c:v>
                </c:pt>
                <c:pt idx="56863">
                  <c:v>1</c:v>
                </c:pt>
                <c:pt idx="56864">
                  <c:v>1</c:v>
                </c:pt>
                <c:pt idx="56865">
                  <c:v>1</c:v>
                </c:pt>
                <c:pt idx="56866">
                  <c:v>1</c:v>
                </c:pt>
                <c:pt idx="56867">
                  <c:v>1</c:v>
                </c:pt>
                <c:pt idx="56868">
                  <c:v>1</c:v>
                </c:pt>
                <c:pt idx="56869">
                  <c:v>1</c:v>
                </c:pt>
                <c:pt idx="56870">
                  <c:v>1</c:v>
                </c:pt>
                <c:pt idx="56871">
                  <c:v>1</c:v>
                </c:pt>
                <c:pt idx="56872">
                  <c:v>1</c:v>
                </c:pt>
                <c:pt idx="56873">
                  <c:v>1</c:v>
                </c:pt>
                <c:pt idx="56874">
                  <c:v>1</c:v>
                </c:pt>
                <c:pt idx="56875">
                  <c:v>1</c:v>
                </c:pt>
                <c:pt idx="56876">
                  <c:v>1</c:v>
                </c:pt>
                <c:pt idx="56877">
                  <c:v>1</c:v>
                </c:pt>
                <c:pt idx="56878">
                  <c:v>1</c:v>
                </c:pt>
                <c:pt idx="56879">
                  <c:v>1</c:v>
                </c:pt>
                <c:pt idx="56880">
                  <c:v>1</c:v>
                </c:pt>
                <c:pt idx="56881">
                  <c:v>1</c:v>
                </c:pt>
                <c:pt idx="56882">
                  <c:v>1</c:v>
                </c:pt>
                <c:pt idx="56883">
                  <c:v>1</c:v>
                </c:pt>
                <c:pt idx="56884">
                  <c:v>1</c:v>
                </c:pt>
                <c:pt idx="56885">
                  <c:v>1</c:v>
                </c:pt>
                <c:pt idx="56886">
                  <c:v>1</c:v>
                </c:pt>
                <c:pt idx="56887">
                  <c:v>1</c:v>
                </c:pt>
                <c:pt idx="56888">
                  <c:v>1</c:v>
                </c:pt>
                <c:pt idx="56889">
                  <c:v>1</c:v>
                </c:pt>
                <c:pt idx="56890">
                  <c:v>1</c:v>
                </c:pt>
                <c:pt idx="56891">
                  <c:v>1</c:v>
                </c:pt>
                <c:pt idx="56892">
                  <c:v>1</c:v>
                </c:pt>
                <c:pt idx="56893">
                  <c:v>1</c:v>
                </c:pt>
                <c:pt idx="56894">
                  <c:v>1</c:v>
                </c:pt>
                <c:pt idx="56895">
                  <c:v>1</c:v>
                </c:pt>
                <c:pt idx="56896">
                  <c:v>1</c:v>
                </c:pt>
                <c:pt idx="56897">
                  <c:v>1</c:v>
                </c:pt>
                <c:pt idx="56898">
                  <c:v>1</c:v>
                </c:pt>
                <c:pt idx="56899">
                  <c:v>1</c:v>
                </c:pt>
                <c:pt idx="56900">
                  <c:v>1</c:v>
                </c:pt>
                <c:pt idx="56901">
                  <c:v>1</c:v>
                </c:pt>
                <c:pt idx="56902">
                  <c:v>1</c:v>
                </c:pt>
                <c:pt idx="56903">
                  <c:v>1</c:v>
                </c:pt>
                <c:pt idx="56904">
                  <c:v>1</c:v>
                </c:pt>
                <c:pt idx="56905">
                  <c:v>1</c:v>
                </c:pt>
                <c:pt idx="56906">
                  <c:v>1</c:v>
                </c:pt>
                <c:pt idx="56907">
                  <c:v>1</c:v>
                </c:pt>
                <c:pt idx="56908">
                  <c:v>1</c:v>
                </c:pt>
                <c:pt idx="56909">
                  <c:v>1</c:v>
                </c:pt>
                <c:pt idx="56910">
                  <c:v>0.85714285700000004</c:v>
                </c:pt>
                <c:pt idx="56911">
                  <c:v>0.85714285700000004</c:v>
                </c:pt>
                <c:pt idx="56912">
                  <c:v>1</c:v>
                </c:pt>
                <c:pt idx="56913">
                  <c:v>1</c:v>
                </c:pt>
                <c:pt idx="56914">
                  <c:v>1</c:v>
                </c:pt>
                <c:pt idx="56915">
                  <c:v>0.85714285700000004</c:v>
                </c:pt>
                <c:pt idx="56916">
                  <c:v>1</c:v>
                </c:pt>
                <c:pt idx="56917">
                  <c:v>1</c:v>
                </c:pt>
                <c:pt idx="56918">
                  <c:v>0.85714285700000004</c:v>
                </c:pt>
                <c:pt idx="56919">
                  <c:v>1</c:v>
                </c:pt>
                <c:pt idx="56920">
                  <c:v>0.85714285700000004</c:v>
                </c:pt>
                <c:pt idx="56921">
                  <c:v>1</c:v>
                </c:pt>
                <c:pt idx="56922">
                  <c:v>1</c:v>
                </c:pt>
                <c:pt idx="56923">
                  <c:v>1</c:v>
                </c:pt>
                <c:pt idx="56924">
                  <c:v>1</c:v>
                </c:pt>
                <c:pt idx="56925">
                  <c:v>1</c:v>
                </c:pt>
                <c:pt idx="56926">
                  <c:v>1</c:v>
                </c:pt>
                <c:pt idx="56927">
                  <c:v>0.14285714299999999</c:v>
                </c:pt>
                <c:pt idx="56928">
                  <c:v>1</c:v>
                </c:pt>
                <c:pt idx="56929">
                  <c:v>1</c:v>
                </c:pt>
                <c:pt idx="56930">
                  <c:v>1</c:v>
                </c:pt>
                <c:pt idx="56931">
                  <c:v>1</c:v>
                </c:pt>
                <c:pt idx="56932">
                  <c:v>1</c:v>
                </c:pt>
                <c:pt idx="56933">
                  <c:v>1</c:v>
                </c:pt>
                <c:pt idx="56934">
                  <c:v>1</c:v>
                </c:pt>
                <c:pt idx="56935">
                  <c:v>1</c:v>
                </c:pt>
                <c:pt idx="56936">
                  <c:v>0.85714285700000004</c:v>
                </c:pt>
                <c:pt idx="56937">
                  <c:v>1</c:v>
                </c:pt>
                <c:pt idx="56938">
                  <c:v>1</c:v>
                </c:pt>
                <c:pt idx="56939">
                  <c:v>0.85714285700000004</c:v>
                </c:pt>
                <c:pt idx="56940">
                  <c:v>1</c:v>
                </c:pt>
                <c:pt idx="56941">
                  <c:v>1</c:v>
                </c:pt>
                <c:pt idx="56942">
                  <c:v>1</c:v>
                </c:pt>
                <c:pt idx="56943">
                  <c:v>1</c:v>
                </c:pt>
                <c:pt idx="56944">
                  <c:v>1</c:v>
                </c:pt>
                <c:pt idx="56945">
                  <c:v>1</c:v>
                </c:pt>
                <c:pt idx="56946">
                  <c:v>1</c:v>
                </c:pt>
                <c:pt idx="56947">
                  <c:v>1</c:v>
                </c:pt>
                <c:pt idx="56948">
                  <c:v>1</c:v>
                </c:pt>
                <c:pt idx="56949">
                  <c:v>1</c:v>
                </c:pt>
                <c:pt idx="56950">
                  <c:v>1</c:v>
                </c:pt>
                <c:pt idx="56951">
                  <c:v>1</c:v>
                </c:pt>
                <c:pt idx="56952">
                  <c:v>1</c:v>
                </c:pt>
                <c:pt idx="56953">
                  <c:v>1</c:v>
                </c:pt>
                <c:pt idx="56954">
                  <c:v>1</c:v>
                </c:pt>
                <c:pt idx="56955">
                  <c:v>1</c:v>
                </c:pt>
                <c:pt idx="56956">
                  <c:v>1</c:v>
                </c:pt>
                <c:pt idx="56957">
                  <c:v>1</c:v>
                </c:pt>
                <c:pt idx="56958">
                  <c:v>1</c:v>
                </c:pt>
                <c:pt idx="56959">
                  <c:v>1</c:v>
                </c:pt>
                <c:pt idx="56960">
                  <c:v>1</c:v>
                </c:pt>
                <c:pt idx="56961">
                  <c:v>1</c:v>
                </c:pt>
                <c:pt idx="56962">
                  <c:v>1</c:v>
                </c:pt>
                <c:pt idx="56963">
                  <c:v>1</c:v>
                </c:pt>
                <c:pt idx="56964">
                  <c:v>1</c:v>
                </c:pt>
                <c:pt idx="56965">
                  <c:v>1</c:v>
                </c:pt>
                <c:pt idx="56966">
                  <c:v>1</c:v>
                </c:pt>
                <c:pt idx="56967">
                  <c:v>1</c:v>
                </c:pt>
                <c:pt idx="56968">
                  <c:v>0.85714285700000004</c:v>
                </c:pt>
                <c:pt idx="56969">
                  <c:v>1</c:v>
                </c:pt>
                <c:pt idx="56970">
                  <c:v>1</c:v>
                </c:pt>
                <c:pt idx="56971">
                  <c:v>1</c:v>
                </c:pt>
                <c:pt idx="56972">
                  <c:v>1</c:v>
                </c:pt>
                <c:pt idx="56973">
                  <c:v>1</c:v>
                </c:pt>
                <c:pt idx="56974">
                  <c:v>1</c:v>
                </c:pt>
                <c:pt idx="56975">
                  <c:v>1</c:v>
                </c:pt>
                <c:pt idx="56976">
                  <c:v>1</c:v>
                </c:pt>
                <c:pt idx="56977">
                  <c:v>1</c:v>
                </c:pt>
                <c:pt idx="56978">
                  <c:v>1</c:v>
                </c:pt>
                <c:pt idx="56979">
                  <c:v>1</c:v>
                </c:pt>
                <c:pt idx="56980">
                  <c:v>1</c:v>
                </c:pt>
                <c:pt idx="56981">
                  <c:v>1</c:v>
                </c:pt>
                <c:pt idx="56982">
                  <c:v>1</c:v>
                </c:pt>
                <c:pt idx="56983">
                  <c:v>1</c:v>
                </c:pt>
                <c:pt idx="56984">
                  <c:v>1</c:v>
                </c:pt>
                <c:pt idx="56985">
                  <c:v>1</c:v>
                </c:pt>
                <c:pt idx="56986">
                  <c:v>0.85714285700000004</c:v>
                </c:pt>
                <c:pt idx="56987">
                  <c:v>1</c:v>
                </c:pt>
                <c:pt idx="56988">
                  <c:v>1</c:v>
                </c:pt>
                <c:pt idx="56989">
                  <c:v>0.85714285700000004</c:v>
                </c:pt>
                <c:pt idx="56990">
                  <c:v>1</c:v>
                </c:pt>
                <c:pt idx="56991">
                  <c:v>1</c:v>
                </c:pt>
                <c:pt idx="56992">
                  <c:v>1</c:v>
                </c:pt>
                <c:pt idx="56993">
                  <c:v>1</c:v>
                </c:pt>
                <c:pt idx="56994">
                  <c:v>0.85714285700000004</c:v>
                </c:pt>
                <c:pt idx="56995">
                  <c:v>1</c:v>
                </c:pt>
                <c:pt idx="56996">
                  <c:v>1</c:v>
                </c:pt>
                <c:pt idx="56997">
                  <c:v>1</c:v>
                </c:pt>
                <c:pt idx="56998">
                  <c:v>1</c:v>
                </c:pt>
                <c:pt idx="56999">
                  <c:v>1</c:v>
                </c:pt>
                <c:pt idx="57000">
                  <c:v>0.85714285700000004</c:v>
                </c:pt>
                <c:pt idx="57001">
                  <c:v>1</c:v>
                </c:pt>
                <c:pt idx="57002">
                  <c:v>1</c:v>
                </c:pt>
                <c:pt idx="57003">
                  <c:v>1</c:v>
                </c:pt>
                <c:pt idx="57004">
                  <c:v>1</c:v>
                </c:pt>
                <c:pt idx="57005">
                  <c:v>1</c:v>
                </c:pt>
                <c:pt idx="57006">
                  <c:v>1</c:v>
                </c:pt>
                <c:pt idx="57007">
                  <c:v>1</c:v>
                </c:pt>
                <c:pt idx="57008">
                  <c:v>1</c:v>
                </c:pt>
                <c:pt idx="57009">
                  <c:v>1</c:v>
                </c:pt>
                <c:pt idx="57010">
                  <c:v>1</c:v>
                </c:pt>
                <c:pt idx="57011">
                  <c:v>1</c:v>
                </c:pt>
                <c:pt idx="57012">
                  <c:v>1</c:v>
                </c:pt>
                <c:pt idx="57013">
                  <c:v>1</c:v>
                </c:pt>
                <c:pt idx="57014">
                  <c:v>1</c:v>
                </c:pt>
                <c:pt idx="57015">
                  <c:v>1</c:v>
                </c:pt>
                <c:pt idx="57016">
                  <c:v>1</c:v>
                </c:pt>
                <c:pt idx="57017">
                  <c:v>1</c:v>
                </c:pt>
                <c:pt idx="57018">
                  <c:v>1</c:v>
                </c:pt>
                <c:pt idx="57019">
                  <c:v>1</c:v>
                </c:pt>
                <c:pt idx="57020">
                  <c:v>1</c:v>
                </c:pt>
                <c:pt idx="57021">
                  <c:v>1</c:v>
                </c:pt>
                <c:pt idx="57022">
                  <c:v>0.85714285700000004</c:v>
                </c:pt>
                <c:pt idx="57023">
                  <c:v>1</c:v>
                </c:pt>
                <c:pt idx="57024">
                  <c:v>0.85714285700000004</c:v>
                </c:pt>
                <c:pt idx="57025">
                  <c:v>1</c:v>
                </c:pt>
                <c:pt idx="57026">
                  <c:v>1</c:v>
                </c:pt>
                <c:pt idx="57027">
                  <c:v>1</c:v>
                </c:pt>
                <c:pt idx="57028">
                  <c:v>1</c:v>
                </c:pt>
                <c:pt idx="57029">
                  <c:v>1</c:v>
                </c:pt>
                <c:pt idx="57030">
                  <c:v>1</c:v>
                </c:pt>
                <c:pt idx="57031">
                  <c:v>1</c:v>
                </c:pt>
                <c:pt idx="57032">
                  <c:v>1</c:v>
                </c:pt>
                <c:pt idx="57033">
                  <c:v>1</c:v>
                </c:pt>
                <c:pt idx="57034">
                  <c:v>1</c:v>
                </c:pt>
                <c:pt idx="57035">
                  <c:v>1</c:v>
                </c:pt>
                <c:pt idx="57036">
                  <c:v>1</c:v>
                </c:pt>
                <c:pt idx="57037">
                  <c:v>1</c:v>
                </c:pt>
                <c:pt idx="57038">
                  <c:v>0.14285714299999999</c:v>
                </c:pt>
                <c:pt idx="57039">
                  <c:v>1</c:v>
                </c:pt>
                <c:pt idx="57040">
                  <c:v>1</c:v>
                </c:pt>
                <c:pt idx="57041">
                  <c:v>1</c:v>
                </c:pt>
                <c:pt idx="57042">
                  <c:v>1</c:v>
                </c:pt>
                <c:pt idx="57043">
                  <c:v>1</c:v>
                </c:pt>
                <c:pt idx="57044">
                  <c:v>1</c:v>
                </c:pt>
                <c:pt idx="57045">
                  <c:v>1</c:v>
                </c:pt>
                <c:pt idx="57046">
                  <c:v>1</c:v>
                </c:pt>
                <c:pt idx="57047">
                  <c:v>1</c:v>
                </c:pt>
                <c:pt idx="57048">
                  <c:v>1</c:v>
                </c:pt>
                <c:pt idx="57049">
                  <c:v>0.85714285700000004</c:v>
                </c:pt>
                <c:pt idx="57050">
                  <c:v>1</c:v>
                </c:pt>
                <c:pt idx="57051">
                  <c:v>1</c:v>
                </c:pt>
                <c:pt idx="57052">
                  <c:v>1</c:v>
                </c:pt>
                <c:pt idx="57053">
                  <c:v>1</c:v>
                </c:pt>
                <c:pt idx="57054">
                  <c:v>1</c:v>
                </c:pt>
                <c:pt idx="57055">
                  <c:v>1</c:v>
                </c:pt>
                <c:pt idx="57056">
                  <c:v>1</c:v>
                </c:pt>
                <c:pt idx="57057">
                  <c:v>1</c:v>
                </c:pt>
                <c:pt idx="57058">
                  <c:v>1</c:v>
                </c:pt>
                <c:pt idx="57059">
                  <c:v>1</c:v>
                </c:pt>
                <c:pt idx="57060">
                  <c:v>1</c:v>
                </c:pt>
                <c:pt idx="57061">
                  <c:v>1</c:v>
                </c:pt>
                <c:pt idx="57062">
                  <c:v>1</c:v>
                </c:pt>
                <c:pt idx="57063">
                  <c:v>1</c:v>
                </c:pt>
                <c:pt idx="57064">
                  <c:v>1</c:v>
                </c:pt>
                <c:pt idx="57065">
                  <c:v>1</c:v>
                </c:pt>
                <c:pt idx="57066">
                  <c:v>1</c:v>
                </c:pt>
                <c:pt idx="57067">
                  <c:v>1</c:v>
                </c:pt>
                <c:pt idx="57068">
                  <c:v>1</c:v>
                </c:pt>
                <c:pt idx="57069">
                  <c:v>1</c:v>
                </c:pt>
                <c:pt idx="57070">
                  <c:v>1</c:v>
                </c:pt>
                <c:pt idx="57071">
                  <c:v>1</c:v>
                </c:pt>
                <c:pt idx="57072">
                  <c:v>1</c:v>
                </c:pt>
                <c:pt idx="57073">
                  <c:v>1</c:v>
                </c:pt>
                <c:pt idx="57074">
                  <c:v>1</c:v>
                </c:pt>
                <c:pt idx="57075">
                  <c:v>1</c:v>
                </c:pt>
                <c:pt idx="57076">
                  <c:v>1</c:v>
                </c:pt>
                <c:pt idx="57077">
                  <c:v>1</c:v>
                </c:pt>
                <c:pt idx="57078">
                  <c:v>1</c:v>
                </c:pt>
                <c:pt idx="57079">
                  <c:v>1</c:v>
                </c:pt>
                <c:pt idx="57080">
                  <c:v>1</c:v>
                </c:pt>
                <c:pt idx="57081">
                  <c:v>1</c:v>
                </c:pt>
                <c:pt idx="57082">
                  <c:v>1</c:v>
                </c:pt>
                <c:pt idx="57083">
                  <c:v>1</c:v>
                </c:pt>
                <c:pt idx="57084">
                  <c:v>1</c:v>
                </c:pt>
                <c:pt idx="57085">
                  <c:v>1</c:v>
                </c:pt>
                <c:pt idx="57086">
                  <c:v>1</c:v>
                </c:pt>
                <c:pt idx="57087">
                  <c:v>0.71428571399999996</c:v>
                </c:pt>
                <c:pt idx="57088">
                  <c:v>1</c:v>
                </c:pt>
                <c:pt idx="57089">
                  <c:v>1</c:v>
                </c:pt>
                <c:pt idx="57090">
                  <c:v>1</c:v>
                </c:pt>
                <c:pt idx="57091">
                  <c:v>1</c:v>
                </c:pt>
                <c:pt idx="57092">
                  <c:v>1</c:v>
                </c:pt>
                <c:pt idx="57093">
                  <c:v>1</c:v>
                </c:pt>
                <c:pt idx="57094">
                  <c:v>1</c:v>
                </c:pt>
                <c:pt idx="57095">
                  <c:v>1</c:v>
                </c:pt>
                <c:pt idx="57096">
                  <c:v>1</c:v>
                </c:pt>
                <c:pt idx="57097">
                  <c:v>1</c:v>
                </c:pt>
                <c:pt idx="57098">
                  <c:v>0.85714285700000004</c:v>
                </c:pt>
                <c:pt idx="57099">
                  <c:v>1</c:v>
                </c:pt>
                <c:pt idx="57100">
                  <c:v>1</c:v>
                </c:pt>
                <c:pt idx="57101">
                  <c:v>1</c:v>
                </c:pt>
                <c:pt idx="57102">
                  <c:v>1</c:v>
                </c:pt>
                <c:pt idx="57103">
                  <c:v>1</c:v>
                </c:pt>
                <c:pt idx="57104">
                  <c:v>1</c:v>
                </c:pt>
                <c:pt idx="57105">
                  <c:v>1</c:v>
                </c:pt>
                <c:pt idx="57106">
                  <c:v>1</c:v>
                </c:pt>
                <c:pt idx="57107">
                  <c:v>1</c:v>
                </c:pt>
                <c:pt idx="57108">
                  <c:v>1</c:v>
                </c:pt>
                <c:pt idx="57109">
                  <c:v>1</c:v>
                </c:pt>
                <c:pt idx="57110">
                  <c:v>1</c:v>
                </c:pt>
                <c:pt idx="57111">
                  <c:v>1</c:v>
                </c:pt>
                <c:pt idx="57112">
                  <c:v>1</c:v>
                </c:pt>
                <c:pt idx="57113">
                  <c:v>1</c:v>
                </c:pt>
                <c:pt idx="57114">
                  <c:v>1</c:v>
                </c:pt>
                <c:pt idx="57115">
                  <c:v>1</c:v>
                </c:pt>
                <c:pt idx="57116">
                  <c:v>1</c:v>
                </c:pt>
                <c:pt idx="57117">
                  <c:v>0.85714285700000004</c:v>
                </c:pt>
                <c:pt idx="57118">
                  <c:v>0.85714285700000004</c:v>
                </c:pt>
                <c:pt idx="57119">
                  <c:v>1</c:v>
                </c:pt>
                <c:pt idx="57120">
                  <c:v>1</c:v>
                </c:pt>
                <c:pt idx="57121">
                  <c:v>1</c:v>
                </c:pt>
                <c:pt idx="57122">
                  <c:v>1</c:v>
                </c:pt>
                <c:pt idx="57123">
                  <c:v>1</c:v>
                </c:pt>
                <c:pt idx="57124">
                  <c:v>1</c:v>
                </c:pt>
                <c:pt idx="57125">
                  <c:v>1</c:v>
                </c:pt>
                <c:pt idx="57126">
                  <c:v>1</c:v>
                </c:pt>
                <c:pt idx="57127">
                  <c:v>1</c:v>
                </c:pt>
                <c:pt idx="57128">
                  <c:v>1</c:v>
                </c:pt>
                <c:pt idx="57129">
                  <c:v>1</c:v>
                </c:pt>
                <c:pt idx="57130">
                  <c:v>1</c:v>
                </c:pt>
                <c:pt idx="57131">
                  <c:v>1</c:v>
                </c:pt>
                <c:pt idx="57132">
                  <c:v>1</c:v>
                </c:pt>
                <c:pt idx="57133">
                  <c:v>1</c:v>
                </c:pt>
                <c:pt idx="57134">
                  <c:v>1</c:v>
                </c:pt>
                <c:pt idx="57135">
                  <c:v>1</c:v>
                </c:pt>
                <c:pt idx="57136">
                  <c:v>1</c:v>
                </c:pt>
                <c:pt idx="57137">
                  <c:v>1</c:v>
                </c:pt>
                <c:pt idx="57138">
                  <c:v>1</c:v>
                </c:pt>
                <c:pt idx="57139">
                  <c:v>1</c:v>
                </c:pt>
                <c:pt idx="57140">
                  <c:v>1</c:v>
                </c:pt>
                <c:pt idx="57141">
                  <c:v>1</c:v>
                </c:pt>
                <c:pt idx="57142">
                  <c:v>1</c:v>
                </c:pt>
                <c:pt idx="57143">
                  <c:v>1</c:v>
                </c:pt>
                <c:pt idx="57144">
                  <c:v>1</c:v>
                </c:pt>
                <c:pt idx="57145">
                  <c:v>1</c:v>
                </c:pt>
                <c:pt idx="57146">
                  <c:v>1</c:v>
                </c:pt>
                <c:pt idx="57147">
                  <c:v>1</c:v>
                </c:pt>
                <c:pt idx="57148">
                  <c:v>1</c:v>
                </c:pt>
                <c:pt idx="57149">
                  <c:v>1</c:v>
                </c:pt>
                <c:pt idx="57150">
                  <c:v>0.85714285700000004</c:v>
                </c:pt>
                <c:pt idx="57151">
                  <c:v>1</c:v>
                </c:pt>
                <c:pt idx="57152">
                  <c:v>1</c:v>
                </c:pt>
                <c:pt idx="57153">
                  <c:v>1</c:v>
                </c:pt>
                <c:pt idx="57154">
                  <c:v>1</c:v>
                </c:pt>
                <c:pt idx="57155">
                  <c:v>1</c:v>
                </c:pt>
                <c:pt idx="57156">
                  <c:v>1</c:v>
                </c:pt>
                <c:pt idx="57157">
                  <c:v>1</c:v>
                </c:pt>
                <c:pt idx="57158">
                  <c:v>1</c:v>
                </c:pt>
                <c:pt idx="57159">
                  <c:v>1</c:v>
                </c:pt>
                <c:pt idx="57160">
                  <c:v>1</c:v>
                </c:pt>
                <c:pt idx="57161">
                  <c:v>1</c:v>
                </c:pt>
                <c:pt idx="57162">
                  <c:v>1</c:v>
                </c:pt>
                <c:pt idx="57163">
                  <c:v>1</c:v>
                </c:pt>
                <c:pt idx="57164">
                  <c:v>1</c:v>
                </c:pt>
                <c:pt idx="57165">
                  <c:v>1</c:v>
                </c:pt>
                <c:pt idx="57166">
                  <c:v>1</c:v>
                </c:pt>
                <c:pt idx="57167">
                  <c:v>1</c:v>
                </c:pt>
                <c:pt idx="57168">
                  <c:v>1</c:v>
                </c:pt>
                <c:pt idx="57169">
                  <c:v>1</c:v>
                </c:pt>
                <c:pt idx="57170">
                  <c:v>1</c:v>
                </c:pt>
                <c:pt idx="57171">
                  <c:v>1</c:v>
                </c:pt>
                <c:pt idx="57172">
                  <c:v>1</c:v>
                </c:pt>
                <c:pt idx="57173">
                  <c:v>1</c:v>
                </c:pt>
                <c:pt idx="57174">
                  <c:v>1</c:v>
                </c:pt>
                <c:pt idx="57175">
                  <c:v>0.85714285700000004</c:v>
                </c:pt>
                <c:pt idx="57176">
                  <c:v>1</c:v>
                </c:pt>
                <c:pt idx="57177">
                  <c:v>0.85714285700000004</c:v>
                </c:pt>
                <c:pt idx="57178">
                  <c:v>1</c:v>
                </c:pt>
                <c:pt idx="57179">
                  <c:v>1</c:v>
                </c:pt>
                <c:pt idx="57180">
                  <c:v>1</c:v>
                </c:pt>
                <c:pt idx="57181">
                  <c:v>0.85714285700000004</c:v>
                </c:pt>
                <c:pt idx="57182">
                  <c:v>1</c:v>
                </c:pt>
                <c:pt idx="57183">
                  <c:v>1</c:v>
                </c:pt>
                <c:pt idx="57184">
                  <c:v>1</c:v>
                </c:pt>
                <c:pt idx="57185">
                  <c:v>1</c:v>
                </c:pt>
                <c:pt idx="57186">
                  <c:v>1</c:v>
                </c:pt>
                <c:pt idx="57187">
                  <c:v>1</c:v>
                </c:pt>
                <c:pt idx="57188">
                  <c:v>1</c:v>
                </c:pt>
                <c:pt idx="57189">
                  <c:v>1</c:v>
                </c:pt>
                <c:pt idx="57190">
                  <c:v>1</c:v>
                </c:pt>
                <c:pt idx="57191">
                  <c:v>1</c:v>
                </c:pt>
                <c:pt idx="57192">
                  <c:v>1</c:v>
                </c:pt>
                <c:pt idx="57193">
                  <c:v>0.85714285700000004</c:v>
                </c:pt>
                <c:pt idx="57194">
                  <c:v>1</c:v>
                </c:pt>
                <c:pt idx="57195">
                  <c:v>1</c:v>
                </c:pt>
                <c:pt idx="57196">
                  <c:v>1</c:v>
                </c:pt>
                <c:pt idx="57197">
                  <c:v>1</c:v>
                </c:pt>
                <c:pt idx="57198">
                  <c:v>1</c:v>
                </c:pt>
                <c:pt idx="57199">
                  <c:v>1</c:v>
                </c:pt>
                <c:pt idx="57200">
                  <c:v>1</c:v>
                </c:pt>
                <c:pt idx="57201">
                  <c:v>1</c:v>
                </c:pt>
                <c:pt idx="57202">
                  <c:v>1</c:v>
                </c:pt>
                <c:pt idx="57203">
                  <c:v>1</c:v>
                </c:pt>
                <c:pt idx="57204">
                  <c:v>1</c:v>
                </c:pt>
                <c:pt idx="57205">
                  <c:v>1</c:v>
                </c:pt>
                <c:pt idx="57206">
                  <c:v>1</c:v>
                </c:pt>
                <c:pt idx="57207">
                  <c:v>1</c:v>
                </c:pt>
                <c:pt idx="57208">
                  <c:v>1</c:v>
                </c:pt>
                <c:pt idx="57209">
                  <c:v>1</c:v>
                </c:pt>
                <c:pt idx="57210">
                  <c:v>1</c:v>
                </c:pt>
                <c:pt idx="57211">
                  <c:v>1</c:v>
                </c:pt>
                <c:pt idx="57212">
                  <c:v>1</c:v>
                </c:pt>
                <c:pt idx="57213">
                  <c:v>1</c:v>
                </c:pt>
                <c:pt idx="57214">
                  <c:v>1</c:v>
                </c:pt>
                <c:pt idx="57215">
                  <c:v>1</c:v>
                </c:pt>
                <c:pt idx="57216">
                  <c:v>1</c:v>
                </c:pt>
                <c:pt idx="57217">
                  <c:v>1</c:v>
                </c:pt>
                <c:pt idx="57218">
                  <c:v>1</c:v>
                </c:pt>
                <c:pt idx="57219">
                  <c:v>1</c:v>
                </c:pt>
                <c:pt idx="57220">
                  <c:v>1</c:v>
                </c:pt>
                <c:pt idx="57221">
                  <c:v>1</c:v>
                </c:pt>
                <c:pt idx="57222">
                  <c:v>1</c:v>
                </c:pt>
                <c:pt idx="57223">
                  <c:v>0.14285714299999999</c:v>
                </c:pt>
                <c:pt idx="57224">
                  <c:v>1</c:v>
                </c:pt>
                <c:pt idx="57225">
                  <c:v>1</c:v>
                </c:pt>
                <c:pt idx="57226">
                  <c:v>1</c:v>
                </c:pt>
                <c:pt idx="57227">
                  <c:v>1</c:v>
                </c:pt>
                <c:pt idx="57228">
                  <c:v>1</c:v>
                </c:pt>
                <c:pt idx="57229">
                  <c:v>1</c:v>
                </c:pt>
                <c:pt idx="57230">
                  <c:v>1</c:v>
                </c:pt>
                <c:pt idx="57231">
                  <c:v>1</c:v>
                </c:pt>
                <c:pt idx="57232">
                  <c:v>0.85714285700000004</c:v>
                </c:pt>
                <c:pt idx="57233">
                  <c:v>1</c:v>
                </c:pt>
                <c:pt idx="57234">
                  <c:v>1</c:v>
                </c:pt>
                <c:pt idx="57235">
                  <c:v>1</c:v>
                </c:pt>
                <c:pt idx="57236">
                  <c:v>1</c:v>
                </c:pt>
                <c:pt idx="57237">
                  <c:v>1</c:v>
                </c:pt>
                <c:pt idx="57238">
                  <c:v>1</c:v>
                </c:pt>
                <c:pt idx="57239">
                  <c:v>1</c:v>
                </c:pt>
                <c:pt idx="57240">
                  <c:v>1</c:v>
                </c:pt>
                <c:pt idx="57241">
                  <c:v>1</c:v>
                </c:pt>
                <c:pt idx="57242">
                  <c:v>1</c:v>
                </c:pt>
                <c:pt idx="57243">
                  <c:v>1</c:v>
                </c:pt>
                <c:pt idx="57244">
                  <c:v>1</c:v>
                </c:pt>
                <c:pt idx="57245">
                  <c:v>1</c:v>
                </c:pt>
                <c:pt idx="57246">
                  <c:v>1</c:v>
                </c:pt>
                <c:pt idx="57247">
                  <c:v>1</c:v>
                </c:pt>
                <c:pt idx="57248">
                  <c:v>1</c:v>
                </c:pt>
                <c:pt idx="57249">
                  <c:v>0.85714285700000004</c:v>
                </c:pt>
                <c:pt idx="57250">
                  <c:v>1</c:v>
                </c:pt>
                <c:pt idx="57251">
                  <c:v>1</c:v>
                </c:pt>
                <c:pt idx="57252">
                  <c:v>1</c:v>
                </c:pt>
                <c:pt idx="57253">
                  <c:v>1</c:v>
                </c:pt>
                <c:pt idx="57254">
                  <c:v>1</c:v>
                </c:pt>
                <c:pt idx="57255">
                  <c:v>1</c:v>
                </c:pt>
                <c:pt idx="57256">
                  <c:v>1</c:v>
                </c:pt>
                <c:pt idx="57257">
                  <c:v>1</c:v>
                </c:pt>
                <c:pt idx="57258">
                  <c:v>1</c:v>
                </c:pt>
                <c:pt idx="57259">
                  <c:v>1</c:v>
                </c:pt>
                <c:pt idx="57260">
                  <c:v>1</c:v>
                </c:pt>
                <c:pt idx="57261">
                  <c:v>1</c:v>
                </c:pt>
                <c:pt idx="57262">
                  <c:v>1</c:v>
                </c:pt>
                <c:pt idx="57263">
                  <c:v>1</c:v>
                </c:pt>
                <c:pt idx="57264">
                  <c:v>0.85714285700000004</c:v>
                </c:pt>
                <c:pt idx="57265">
                  <c:v>1</c:v>
                </c:pt>
                <c:pt idx="57266">
                  <c:v>1</c:v>
                </c:pt>
                <c:pt idx="57267">
                  <c:v>1</c:v>
                </c:pt>
                <c:pt idx="57268">
                  <c:v>1</c:v>
                </c:pt>
                <c:pt idx="57269">
                  <c:v>1</c:v>
                </c:pt>
                <c:pt idx="57270">
                  <c:v>1</c:v>
                </c:pt>
                <c:pt idx="57271">
                  <c:v>1</c:v>
                </c:pt>
                <c:pt idx="57272">
                  <c:v>1</c:v>
                </c:pt>
                <c:pt idx="57273">
                  <c:v>1</c:v>
                </c:pt>
                <c:pt idx="57274">
                  <c:v>1</c:v>
                </c:pt>
                <c:pt idx="57275">
                  <c:v>1</c:v>
                </c:pt>
                <c:pt idx="57276">
                  <c:v>1</c:v>
                </c:pt>
                <c:pt idx="57277">
                  <c:v>1</c:v>
                </c:pt>
                <c:pt idx="57278">
                  <c:v>1</c:v>
                </c:pt>
                <c:pt idx="57279">
                  <c:v>1</c:v>
                </c:pt>
                <c:pt idx="57280">
                  <c:v>1</c:v>
                </c:pt>
                <c:pt idx="57281">
                  <c:v>1</c:v>
                </c:pt>
                <c:pt idx="57282">
                  <c:v>1</c:v>
                </c:pt>
                <c:pt idx="57283">
                  <c:v>1</c:v>
                </c:pt>
                <c:pt idx="57284">
                  <c:v>0.85714285700000004</c:v>
                </c:pt>
                <c:pt idx="57285">
                  <c:v>1</c:v>
                </c:pt>
                <c:pt idx="57286">
                  <c:v>1</c:v>
                </c:pt>
                <c:pt idx="57287">
                  <c:v>0.85714285700000004</c:v>
                </c:pt>
                <c:pt idx="57288">
                  <c:v>1</c:v>
                </c:pt>
                <c:pt idx="57289">
                  <c:v>1</c:v>
                </c:pt>
                <c:pt idx="57290">
                  <c:v>1</c:v>
                </c:pt>
                <c:pt idx="57291">
                  <c:v>1</c:v>
                </c:pt>
                <c:pt idx="57292">
                  <c:v>1</c:v>
                </c:pt>
                <c:pt idx="57293">
                  <c:v>1</c:v>
                </c:pt>
                <c:pt idx="57294">
                  <c:v>1</c:v>
                </c:pt>
                <c:pt idx="57295">
                  <c:v>1</c:v>
                </c:pt>
                <c:pt idx="57296">
                  <c:v>0.85714285700000004</c:v>
                </c:pt>
                <c:pt idx="57297">
                  <c:v>1</c:v>
                </c:pt>
                <c:pt idx="57298">
                  <c:v>1</c:v>
                </c:pt>
                <c:pt idx="57299">
                  <c:v>1</c:v>
                </c:pt>
                <c:pt idx="57300">
                  <c:v>1</c:v>
                </c:pt>
                <c:pt idx="57301">
                  <c:v>1</c:v>
                </c:pt>
                <c:pt idx="57302">
                  <c:v>1</c:v>
                </c:pt>
                <c:pt idx="57303">
                  <c:v>1</c:v>
                </c:pt>
                <c:pt idx="57304">
                  <c:v>1</c:v>
                </c:pt>
                <c:pt idx="57305">
                  <c:v>1</c:v>
                </c:pt>
                <c:pt idx="57306">
                  <c:v>1</c:v>
                </c:pt>
                <c:pt idx="57307">
                  <c:v>1</c:v>
                </c:pt>
                <c:pt idx="57308">
                  <c:v>1</c:v>
                </c:pt>
                <c:pt idx="57309">
                  <c:v>1</c:v>
                </c:pt>
                <c:pt idx="57310">
                  <c:v>1</c:v>
                </c:pt>
                <c:pt idx="57311">
                  <c:v>0.85714285700000004</c:v>
                </c:pt>
                <c:pt idx="57312">
                  <c:v>1</c:v>
                </c:pt>
                <c:pt idx="57313">
                  <c:v>1</c:v>
                </c:pt>
                <c:pt idx="57314">
                  <c:v>1</c:v>
                </c:pt>
                <c:pt idx="57315">
                  <c:v>1</c:v>
                </c:pt>
                <c:pt idx="57316">
                  <c:v>1</c:v>
                </c:pt>
                <c:pt idx="57317">
                  <c:v>1</c:v>
                </c:pt>
                <c:pt idx="57318">
                  <c:v>1</c:v>
                </c:pt>
                <c:pt idx="57319">
                  <c:v>1</c:v>
                </c:pt>
                <c:pt idx="57320">
                  <c:v>1</c:v>
                </c:pt>
                <c:pt idx="57321">
                  <c:v>1</c:v>
                </c:pt>
                <c:pt idx="57322">
                  <c:v>1</c:v>
                </c:pt>
                <c:pt idx="57323">
                  <c:v>1</c:v>
                </c:pt>
                <c:pt idx="57324">
                  <c:v>1</c:v>
                </c:pt>
                <c:pt idx="57325">
                  <c:v>1</c:v>
                </c:pt>
                <c:pt idx="57326">
                  <c:v>1</c:v>
                </c:pt>
                <c:pt idx="57327">
                  <c:v>1</c:v>
                </c:pt>
                <c:pt idx="57328">
                  <c:v>1</c:v>
                </c:pt>
                <c:pt idx="57329">
                  <c:v>1</c:v>
                </c:pt>
                <c:pt idx="57330">
                  <c:v>1</c:v>
                </c:pt>
                <c:pt idx="57331">
                  <c:v>1</c:v>
                </c:pt>
                <c:pt idx="57332">
                  <c:v>1</c:v>
                </c:pt>
                <c:pt idx="57333">
                  <c:v>1</c:v>
                </c:pt>
                <c:pt idx="57334">
                  <c:v>1</c:v>
                </c:pt>
                <c:pt idx="57335">
                  <c:v>1</c:v>
                </c:pt>
                <c:pt idx="57336">
                  <c:v>1</c:v>
                </c:pt>
                <c:pt idx="57337">
                  <c:v>1</c:v>
                </c:pt>
                <c:pt idx="57338">
                  <c:v>1</c:v>
                </c:pt>
                <c:pt idx="57339">
                  <c:v>1</c:v>
                </c:pt>
                <c:pt idx="57340">
                  <c:v>1</c:v>
                </c:pt>
                <c:pt idx="57341">
                  <c:v>0.85714285700000004</c:v>
                </c:pt>
                <c:pt idx="57342">
                  <c:v>1</c:v>
                </c:pt>
                <c:pt idx="57343">
                  <c:v>1</c:v>
                </c:pt>
                <c:pt idx="57344">
                  <c:v>1</c:v>
                </c:pt>
                <c:pt idx="57345">
                  <c:v>1</c:v>
                </c:pt>
                <c:pt idx="57346">
                  <c:v>1</c:v>
                </c:pt>
                <c:pt idx="57347">
                  <c:v>1</c:v>
                </c:pt>
                <c:pt idx="57348">
                  <c:v>1</c:v>
                </c:pt>
                <c:pt idx="57349">
                  <c:v>1</c:v>
                </c:pt>
                <c:pt idx="57350">
                  <c:v>1</c:v>
                </c:pt>
                <c:pt idx="57351">
                  <c:v>1</c:v>
                </c:pt>
                <c:pt idx="57352">
                  <c:v>1</c:v>
                </c:pt>
                <c:pt idx="57353">
                  <c:v>1</c:v>
                </c:pt>
                <c:pt idx="57354">
                  <c:v>1</c:v>
                </c:pt>
                <c:pt idx="57355">
                  <c:v>1</c:v>
                </c:pt>
                <c:pt idx="57356">
                  <c:v>1</c:v>
                </c:pt>
                <c:pt idx="57357">
                  <c:v>1</c:v>
                </c:pt>
                <c:pt idx="57358">
                  <c:v>1</c:v>
                </c:pt>
                <c:pt idx="57359">
                  <c:v>1</c:v>
                </c:pt>
                <c:pt idx="57360">
                  <c:v>1</c:v>
                </c:pt>
                <c:pt idx="57361">
                  <c:v>1</c:v>
                </c:pt>
                <c:pt idx="57362">
                  <c:v>1</c:v>
                </c:pt>
                <c:pt idx="57363">
                  <c:v>1</c:v>
                </c:pt>
                <c:pt idx="57364">
                  <c:v>1</c:v>
                </c:pt>
                <c:pt idx="57365">
                  <c:v>1</c:v>
                </c:pt>
                <c:pt idx="57366">
                  <c:v>1</c:v>
                </c:pt>
                <c:pt idx="57367">
                  <c:v>1</c:v>
                </c:pt>
                <c:pt idx="57368">
                  <c:v>1</c:v>
                </c:pt>
                <c:pt idx="57369">
                  <c:v>1</c:v>
                </c:pt>
                <c:pt idx="57370">
                  <c:v>1</c:v>
                </c:pt>
                <c:pt idx="57371">
                  <c:v>1</c:v>
                </c:pt>
                <c:pt idx="57372">
                  <c:v>1</c:v>
                </c:pt>
                <c:pt idx="57373">
                  <c:v>1</c:v>
                </c:pt>
                <c:pt idx="57374">
                  <c:v>1</c:v>
                </c:pt>
                <c:pt idx="57375">
                  <c:v>1</c:v>
                </c:pt>
                <c:pt idx="57376">
                  <c:v>1</c:v>
                </c:pt>
                <c:pt idx="57377">
                  <c:v>1</c:v>
                </c:pt>
                <c:pt idx="57378">
                  <c:v>1</c:v>
                </c:pt>
                <c:pt idx="57379">
                  <c:v>1</c:v>
                </c:pt>
                <c:pt idx="57380">
                  <c:v>1</c:v>
                </c:pt>
                <c:pt idx="57381">
                  <c:v>1</c:v>
                </c:pt>
                <c:pt idx="57382">
                  <c:v>1</c:v>
                </c:pt>
                <c:pt idx="57383">
                  <c:v>1</c:v>
                </c:pt>
                <c:pt idx="57384">
                  <c:v>1</c:v>
                </c:pt>
                <c:pt idx="57385">
                  <c:v>1</c:v>
                </c:pt>
                <c:pt idx="57386">
                  <c:v>1</c:v>
                </c:pt>
                <c:pt idx="57387">
                  <c:v>1</c:v>
                </c:pt>
                <c:pt idx="57388">
                  <c:v>1</c:v>
                </c:pt>
                <c:pt idx="57389">
                  <c:v>1</c:v>
                </c:pt>
                <c:pt idx="57390">
                  <c:v>1</c:v>
                </c:pt>
                <c:pt idx="57391">
                  <c:v>1</c:v>
                </c:pt>
                <c:pt idx="57392">
                  <c:v>1</c:v>
                </c:pt>
                <c:pt idx="57393">
                  <c:v>1</c:v>
                </c:pt>
                <c:pt idx="57394">
                  <c:v>1</c:v>
                </c:pt>
                <c:pt idx="57395">
                  <c:v>1</c:v>
                </c:pt>
                <c:pt idx="57396">
                  <c:v>1</c:v>
                </c:pt>
                <c:pt idx="57397">
                  <c:v>1</c:v>
                </c:pt>
                <c:pt idx="57398">
                  <c:v>1</c:v>
                </c:pt>
                <c:pt idx="57399">
                  <c:v>1</c:v>
                </c:pt>
                <c:pt idx="57400">
                  <c:v>1</c:v>
                </c:pt>
                <c:pt idx="57401">
                  <c:v>1</c:v>
                </c:pt>
                <c:pt idx="57402">
                  <c:v>1</c:v>
                </c:pt>
                <c:pt idx="57403">
                  <c:v>1</c:v>
                </c:pt>
                <c:pt idx="57404">
                  <c:v>1</c:v>
                </c:pt>
                <c:pt idx="57405">
                  <c:v>1</c:v>
                </c:pt>
                <c:pt idx="57406">
                  <c:v>1</c:v>
                </c:pt>
                <c:pt idx="57407">
                  <c:v>1</c:v>
                </c:pt>
                <c:pt idx="57408">
                  <c:v>1</c:v>
                </c:pt>
                <c:pt idx="57409">
                  <c:v>1</c:v>
                </c:pt>
                <c:pt idx="57410">
                  <c:v>1</c:v>
                </c:pt>
                <c:pt idx="57411">
                  <c:v>1</c:v>
                </c:pt>
                <c:pt idx="57412">
                  <c:v>1</c:v>
                </c:pt>
                <c:pt idx="57413">
                  <c:v>1</c:v>
                </c:pt>
                <c:pt idx="57414">
                  <c:v>1</c:v>
                </c:pt>
                <c:pt idx="57415">
                  <c:v>1</c:v>
                </c:pt>
                <c:pt idx="57416">
                  <c:v>1</c:v>
                </c:pt>
                <c:pt idx="57417">
                  <c:v>1</c:v>
                </c:pt>
                <c:pt idx="57418">
                  <c:v>1</c:v>
                </c:pt>
                <c:pt idx="57419">
                  <c:v>1</c:v>
                </c:pt>
                <c:pt idx="57420">
                  <c:v>1</c:v>
                </c:pt>
                <c:pt idx="57421">
                  <c:v>1</c:v>
                </c:pt>
                <c:pt idx="57422">
                  <c:v>1</c:v>
                </c:pt>
                <c:pt idx="57423">
                  <c:v>1</c:v>
                </c:pt>
                <c:pt idx="57424">
                  <c:v>1</c:v>
                </c:pt>
                <c:pt idx="57425">
                  <c:v>1</c:v>
                </c:pt>
                <c:pt idx="57426">
                  <c:v>1</c:v>
                </c:pt>
                <c:pt idx="57427">
                  <c:v>1</c:v>
                </c:pt>
                <c:pt idx="57428">
                  <c:v>1</c:v>
                </c:pt>
                <c:pt idx="57429">
                  <c:v>1</c:v>
                </c:pt>
                <c:pt idx="57430">
                  <c:v>1</c:v>
                </c:pt>
                <c:pt idx="57431">
                  <c:v>1</c:v>
                </c:pt>
                <c:pt idx="57432">
                  <c:v>1</c:v>
                </c:pt>
                <c:pt idx="57433">
                  <c:v>1</c:v>
                </c:pt>
                <c:pt idx="57434">
                  <c:v>1</c:v>
                </c:pt>
                <c:pt idx="57435">
                  <c:v>1</c:v>
                </c:pt>
                <c:pt idx="57436">
                  <c:v>1</c:v>
                </c:pt>
                <c:pt idx="57437">
                  <c:v>1</c:v>
                </c:pt>
                <c:pt idx="57438">
                  <c:v>1</c:v>
                </c:pt>
                <c:pt idx="57439">
                  <c:v>1</c:v>
                </c:pt>
                <c:pt idx="57440">
                  <c:v>1</c:v>
                </c:pt>
                <c:pt idx="57441">
                  <c:v>1</c:v>
                </c:pt>
                <c:pt idx="57442">
                  <c:v>1</c:v>
                </c:pt>
                <c:pt idx="57443">
                  <c:v>1</c:v>
                </c:pt>
                <c:pt idx="57444">
                  <c:v>1</c:v>
                </c:pt>
                <c:pt idx="57445">
                  <c:v>0.85714285700000004</c:v>
                </c:pt>
                <c:pt idx="57446">
                  <c:v>1</c:v>
                </c:pt>
                <c:pt idx="57447">
                  <c:v>1</c:v>
                </c:pt>
                <c:pt idx="57448">
                  <c:v>1</c:v>
                </c:pt>
                <c:pt idx="57449">
                  <c:v>0.85714285700000004</c:v>
                </c:pt>
                <c:pt idx="57450">
                  <c:v>1</c:v>
                </c:pt>
                <c:pt idx="57451">
                  <c:v>1</c:v>
                </c:pt>
                <c:pt idx="57452">
                  <c:v>1</c:v>
                </c:pt>
                <c:pt idx="57453">
                  <c:v>1</c:v>
                </c:pt>
                <c:pt idx="57454">
                  <c:v>1</c:v>
                </c:pt>
                <c:pt idx="57455">
                  <c:v>1</c:v>
                </c:pt>
                <c:pt idx="57456">
                  <c:v>1</c:v>
                </c:pt>
                <c:pt idx="57457">
                  <c:v>1</c:v>
                </c:pt>
                <c:pt idx="57458">
                  <c:v>1</c:v>
                </c:pt>
                <c:pt idx="57459">
                  <c:v>1</c:v>
                </c:pt>
                <c:pt idx="57460">
                  <c:v>1</c:v>
                </c:pt>
                <c:pt idx="57461">
                  <c:v>1</c:v>
                </c:pt>
                <c:pt idx="57462">
                  <c:v>1</c:v>
                </c:pt>
                <c:pt idx="57463">
                  <c:v>1</c:v>
                </c:pt>
                <c:pt idx="57464">
                  <c:v>1</c:v>
                </c:pt>
                <c:pt idx="57465">
                  <c:v>1</c:v>
                </c:pt>
                <c:pt idx="57466">
                  <c:v>1</c:v>
                </c:pt>
                <c:pt idx="57467">
                  <c:v>1</c:v>
                </c:pt>
                <c:pt idx="57468">
                  <c:v>1</c:v>
                </c:pt>
                <c:pt idx="57469">
                  <c:v>1</c:v>
                </c:pt>
                <c:pt idx="57470">
                  <c:v>1</c:v>
                </c:pt>
                <c:pt idx="57471">
                  <c:v>1</c:v>
                </c:pt>
                <c:pt idx="57472">
                  <c:v>1</c:v>
                </c:pt>
                <c:pt idx="57473">
                  <c:v>1</c:v>
                </c:pt>
                <c:pt idx="57474">
                  <c:v>1</c:v>
                </c:pt>
                <c:pt idx="57475">
                  <c:v>1</c:v>
                </c:pt>
                <c:pt idx="57476">
                  <c:v>1</c:v>
                </c:pt>
                <c:pt idx="57477">
                  <c:v>1</c:v>
                </c:pt>
                <c:pt idx="57478">
                  <c:v>1</c:v>
                </c:pt>
                <c:pt idx="57479">
                  <c:v>1</c:v>
                </c:pt>
                <c:pt idx="57480">
                  <c:v>1</c:v>
                </c:pt>
                <c:pt idx="57481">
                  <c:v>1</c:v>
                </c:pt>
                <c:pt idx="57482">
                  <c:v>1</c:v>
                </c:pt>
                <c:pt idx="57483">
                  <c:v>1</c:v>
                </c:pt>
                <c:pt idx="57484">
                  <c:v>1</c:v>
                </c:pt>
                <c:pt idx="57485">
                  <c:v>1</c:v>
                </c:pt>
                <c:pt idx="57486">
                  <c:v>1</c:v>
                </c:pt>
                <c:pt idx="57487">
                  <c:v>1</c:v>
                </c:pt>
                <c:pt idx="57488">
                  <c:v>1</c:v>
                </c:pt>
                <c:pt idx="57489">
                  <c:v>1</c:v>
                </c:pt>
                <c:pt idx="57490">
                  <c:v>1</c:v>
                </c:pt>
                <c:pt idx="57491">
                  <c:v>1</c:v>
                </c:pt>
                <c:pt idx="57492">
                  <c:v>1</c:v>
                </c:pt>
                <c:pt idx="57493">
                  <c:v>1</c:v>
                </c:pt>
                <c:pt idx="57494">
                  <c:v>1</c:v>
                </c:pt>
                <c:pt idx="57495">
                  <c:v>1</c:v>
                </c:pt>
                <c:pt idx="57496">
                  <c:v>1</c:v>
                </c:pt>
                <c:pt idx="57497">
                  <c:v>1</c:v>
                </c:pt>
                <c:pt idx="57498">
                  <c:v>1</c:v>
                </c:pt>
                <c:pt idx="57499">
                  <c:v>1</c:v>
                </c:pt>
                <c:pt idx="57500">
                  <c:v>1</c:v>
                </c:pt>
                <c:pt idx="57501">
                  <c:v>1</c:v>
                </c:pt>
                <c:pt idx="57502">
                  <c:v>1</c:v>
                </c:pt>
                <c:pt idx="57503">
                  <c:v>1</c:v>
                </c:pt>
                <c:pt idx="57504">
                  <c:v>1</c:v>
                </c:pt>
                <c:pt idx="57505">
                  <c:v>1</c:v>
                </c:pt>
                <c:pt idx="57506">
                  <c:v>1</c:v>
                </c:pt>
                <c:pt idx="57507">
                  <c:v>1</c:v>
                </c:pt>
                <c:pt idx="57508">
                  <c:v>1</c:v>
                </c:pt>
                <c:pt idx="57509">
                  <c:v>1</c:v>
                </c:pt>
                <c:pt idx="57510">
                  <c:v>1</c:v>
                </c:pt>
                <c:pt idx="57511">
                  <c:v>1</c:v>
                </c:pt>
                <c:pt idx="57512">
                  <c:v>1</c:v>
                </c:pt>
                <c:pt idx="57513">
                  <c:v>1</c:v>
                </c:pt>
                <c:pt idx="57514">
                  <c:v>1</c:v>
                </c:pt>
                <c:pt idx="57515">
                  <c:v>1</c:v>
                </c:pt>
                <c:pt idx="57516">
                  <c:v>1</c:v>
                </c:pt>
                <c:pt idx="57517">
                  <c:v>1</c:v>
                </c:pt>
                <c:pt idx="57518">
                  <c:v>1</c:v>
                </c:pt>
                <c:pt idx="57519">
                  <c:v>1</c:v>
                </c:pt>
                <c:pt idx="57520">
                  <c:v>1</c:v>
                </c:pt>
                <c:pt idx="57521">
                  <c:v>1</c:v>
                </c:pt>
                <c:pt idx="57522">
                  <c:v>0.85714285700000004</c:v>
                </c:pt>
                <c:pt idx="57523">
                  <c:v>1</c:v>
                </c:pt>
                <c:pt idx="57524">
                  <c:v>1</c:v>
                </c:pt>
                <c:pt idx="57525">
                  <c:v>1</c:v>
                </c:pt>
                <c:pt idx="57526">
                  <c:v>1</c:v>
                </c:pt>
                <c:pt idx="57527">
                  <c:v>1</c:v>
                </c:pt>
                <c:pt idx="57528">
                  <c:v>1</c:v>
                </c:pt>
                <c:pt idx="57529">
                  <c:v>1</c:v>
                </c:pt>
                <c:pt idx="57530">
                  <c:v>1</c:v>
                </c:pt>
                <c:pt idx="57531">
                  <c:v>1</c:v>
                </c:pt>
                <c:pt idx="57532">
                  <c:v>1</c:v>
                </c:pt>
                <c:pt idx="57533">
                  <c:v>1</c:v>
                </c:pt>
                <c:pt idx="57534">
                  <c:v>1</c:v>
                </c:pt>
                <c:pt idx="57535">
                  <c:v>1</c:v>
                </c:pt>
                <c:pt idx="57536">
                  <c:v>1</c:v>
                </c:pt>
                <c:pt idx="57537">
                  <c:v>1</c:v>
                </c:pt>
                <c:pt idx="57538">
                  <c:v>1</c:v>
                </c:pt>
                <c:pt idx="57539">
                  <c:v>0.85714285700000004</c:v>
                </c:pt>
                <c:pt idx="57540">
                  <c:v>1</c:v>
                </c:pt>
                <c:pt idx="57541">
                  <c:v>1</c:v>
                </c:pt>
                <c:pt idx="57542">
                  <c:v>0.85714285700000004</c:v>
                </c:pt>
                <c:pt idx="57543">
                  <c:v>1</c:v>
                </c:pt>
                <c:pt idx="57544">
                  <c:v>1</c:v>
                </c:pt>
                <c:pt idx="57545">
                  <c:v>1</c:v>
                </c:pt>
                <c:pt idx="57546">
                  <c:v>0.85714285700000004</c:v>
                </c:pt>
                <c:pt idx="57547">
                  <c:v>1</c:v>
                </c:pt>
                <c:pt idx="57548">
                  <c:v>1</c:v>
                </c:pt>
                <c:pt idx="57549">
                  <c:v>1</c:v>
                </c:pt>
                <c:pt idx="57550">
                  <c:v>1</c:v>
                </c:pt>
                <c:pt idx="57551">
                  <c:v>1</c:v>
                </c:pt>
                <c:pt idx="57552">
                  <c:v>0.14285714299999999</c:v>
                </c:pt>
                <c:pt idx="57553">
                  <c:v>1</c:v>
                </c:pt>
                <c:pt idx="57554">
                  <c:v>1</c:v>
                </c:pt>
                <c:pt idx="57555">
                  <c:v>1</c:v>
                </c:pt>
                <c:pt idx="57556">
                  <c:v>1</c:v>
                </c:pt>
                <c:pt idx="57557">
                  <c:v>1</c:v>
                </c:pt>
                <c:pt idx="57558">
                  <c:v>1</c:v>
                </c:pt>
                <c:pt idx="57559">
                  <c:v>1</c:v>
                </c:pt>
                <c:pt idx="57560">
                  <c:v>1</c:v>
                </c:pt>
                <c:pt idx="57561">
                  <c:v>1</c:v>
                </c:pt>
                <c:pt idx="57562">
                  <c:v>1</c:v>
                </c:pt>
                <c:pt idx="57563">
                  <c:v>1</c:v>
                </c:pt>
                <c:pt idx="57564">
                  <c:v>1</c:v>
                </c:pt>
                <c:pt idx="57565">
                  <c:v>1</c:v>
                </c:pt>
                <c:pt idx="57566">
                  <c:v>0.85714285700000004</c:v>
                </c:pt>
                <c:pt idx="57567">
                  <c:v>1</c:v>
                </c:pt>
                <c:pt idx="57568">
                  <c:v>1</c:v>
                </c:pt>
                <c:pt idx="57569">
                  <c:v>1</c:v>
                </c:pt>
                <c:pt idx="57570">
                  <c:v>1</c:v>
                </c:pt>
                <c:pt idx="57571">
                  <c:v>1</c:v>
                </c:pt>
                <c:pt idx="57572">
                  <c:v>1</c:v>
                </c:pt>
                <c:pt idx="57573">
                  <c:v>1</c:v>
                </c:pt>
                <c:pt idx="57574">
                  <c:v>1</c:v>
                </c:pt>
                <c:pt idx="57575">
                  <c:v>1</c:v>
                </c:pt>
                <c:pt idx="57576">
                  <c:v>1</c:v>
                </c:pt>
                <c:pt idx="57577">
                  <c:v>1</c:v>
                </c:pt>
                <c:pt idx="57578">
                  <c:v>1</c:v>
                </c:pt>
                <c:pt idx="57579">
                  <c:v>1</c:v>
                </c:pt>
                <c:pt idx="57580">
                  <c:v>0.85714285700000004</c:v>
                </c:pt>
                <c:pt idx="57581">
                  <c:v>1</c:v>
                </c:pt>
                <c:pt idx="57582">
                  <c:v>1</c:v>
                </c:pt>
                <c:pt idx="57583">
                  <c:v>1</c:v>
                </c:pt>
                <c:pt idx="57584">
                  <c:v>1</c:v>
                </c:pt>
                <c:pt idx="57585">
                  <c:v>1</c:v>
                </c:pt>
                <c:pt idx="57586">
                  <c:v>1</c:v>
                </c:pt>
                <c:pt idx="57587">
                  <c:v>1</c:v>
                </c:pt>
                <c:pt idx="57588">
                  <c:v>1</c:v>
                </c:pt>
                <c:pt idx="57589">
                  <c:v>1</c:v>
                </c:pt>
                <c:pt idx="57590">
                  <c:v>1</c:v>
                </c:pt>
                <c:pt idx="57591">
                  <c:v>1</c:v>
                </c:pt>
                <c:pt idx="57592">
                  <c:v>1</c:v>
                </c:pt>
                <c:pt idx="57593">
                  <c:v>1</c:v>
                </c:pt>
                <c:pt idx="57594">
                  <c:v>1</c:v>
                </c:pt>
                <c:pt idx="57595">
                  <c:v>1</c:v>
                </c:pt>
                <c:pt idx="57596">
                  <c:v>1</c:v>
                </c:pt>
                <c:pt idx="57597">
                  <c:v>1</c:v>
                </c:pt>
                <c:pt idx="57598">
                  <c:v>1</c:v>
                </c:pt>
                <c:pt idx="57599">
                  <c:v>1</c:v>
                </c:pt>
                <c:pt idx="57600">
                  <c:v>1</c:v>
                </c:pt>
                <c:pt idx="57601">
                  <c:v>1</c:v>
                </c:pt>
                <c:pt idx="57602">
                  <c:v>1</c:v>
                </c:pt>
                <c:pt idx="57603">
                  <c:v>1</c:v>
                </c:pt>
                <c:pt idx="57604">
                  <c:v>1</c:v>
                </c:pt>
                <c:pt idx="57605">
                  <c:v>1</c:v>
                </c:pt>
                <c:pt idx="57606">
                  <c:v>1</c:v>
                </c:pt>
                <c:pt idx="57607">
                  <c:v>1</c:v>
                </c:pt>
                <c:pt idx="57608">
                  <c:v>1</c:v>
                </c:pt>
                <c:pt idx="57609">
                  <c:v>1</c:v>
                </c:pt>
                <c:pt idx="57610">
                  <c:v>1</c:v>
                </c:pt>
                <c:pt idx="57611">
                  <c:v>1</c:v>
                </c:pt>
                <c:pt idx="57612">
                  <c:v>1</c:v>
                </c:pt>
                <c:pt idx="57613">
                  <c:v>1</c:v>
                </c:pt>
                <c:pt idx="57614">
                  <c:v>1</c:v>
                </c:pt>
                <c:pt idx="57615">
                  <c:v>1</c:v>
                </c:pt>
                <c:pt idx="57616">
                  <c:v>0.28571428599999998</c:v>
                </c:pt>
                <c:pt idx="57617">
                  <c:v>1</c:v>
                </c:pt>
                <c:pt idx="57618">
                  <c:v>1</c:v>
                </c:pt>
                <c:pt idx="57619">
                  <c:v>1</c:v>
                </c:pt>
                <c:pt idx="57620">
                  <c:v>1</c:v>
                </c:pt>
                <c:pt idx="57621">
                  <c:v>1</c:v>
                </c:pt>
                <c:pt idx="57622">
                  <c:v>1</c:v>
                </c:pt>
                <c:pt idx="57623">
                  <c:v>1</c:v>
                </c:pt>
                <c:pt idx="57624">
                  <c:v>1</c:v>
                </c:pt>
                <c:pt idx="57625">
                  <c:v>1</c:v>
                </c:pt>
                <c:pt idx="57626">
                  <c:v>1</c:v>
                </c:pt>
                <c:pt idx="57627">
                  <c:v>1</c:v>
                </c:pt>
                <c:pt idx="57628">
                  <c:v>1</c:v>
                </c:pt>
                <c:pt idx="57629">
                  <c:v>1</c:v>
                </c:pt>
                <c:pt idx="57630">
                  <c:v>1</c:v>
                </c:pt>
                <c:pt idx="57631">
                  <c:v>1</c:v>
                </c:pt>
                <c:pt idx="57632">
                  <c:v>1</c:v>
                </c:pt>
                <c:pt idx="57633">
                  <c:v>1</c:v>
                </c:pt>
                <c:pt idx="57634">
                  <c:v>1</c:v>
                </c:pt>
                <c:pt idx="57635">
                  <c:v>1</c:v>
                </c:pt>
                <c:pt idx="57636">
                  <c:v>0.85714285700000004</c:v>
                </c:pt>
                <c:pt idx="57637">
                  <c:v>1</c:v>
                </c:pt>
                <c:pt idx="57638">
                  <c:v>0.85714285700000004</c:v>
                </c:pt>
                <c:pt idx="57639">
                  <c:v>1</c:v>
                </c:pt>
                <c:pt idx="57640">
                  <c:v>1</c:v>
                </c:pt>
                <c:pt idx="57641">
                  <c:v>1</c:v>
                </c:pt>
                <c:pt idx="57642">
                  <c:v>1</c:v>
                </c:pt>
                <c:pt idx="57643">
                  <c:v>1</c:v>
                </c:pt>
                <c:pt idx="57644">
                  <c:v>1</c:v>
                </c:pt>
                <c:pt idx="57645">
                  <c:v>1</c:v>
                </c:pt>
                <c:pt idx="57646">
                  <c:v>1</c:v>
                </c:pt>
                <c:pt idx="57647">
                  <c:v>1</c:v>
                </c:pt>
                <c:pt idx="57648">
                  <c:v>1</c:v>
                </c:pt>
                <c:pt idx="57649">
                  <c:v>1</c:v>
                </c:pt>
                <c:pt idx="57650">
                  <c:v>1</c:v>
                </c:pt>
                <c:pt idx="57651">
                  <c:v>1</c:v>
                </c:pt>
                <c:pt idx="57652">
                  <c:v>1</c:v>
                </c:pt>
                <c:pt idx="57653">
                  <c:v>1</c:v>
                </c:pt>
                <c:pt idx="57654">
                  <c:v>1</c:v>
                </c:pt>
                <c:pt idx="57655">
                  <c:v>1</c:v>
                </c:pt>
                <c:pt idx="57656">
                  <c:v>1</c:v>
                </c:pt>
                <c:pt idx="57657">
                  <c:v>1</c:v>
                </c:pt>
                <c:pt idx="57658">
                  <c:v>1</c:v>
                </c:pt>
                <c:pt idx="57659">
                  <c:v>1</c:v>
                </c:pt>
                <c:pt idx="57660">
                  <c:v>1</c:v>
                </c:pt>
                <c:pt idx="57661">
                  <c:v>1</c:v>
                </c:pt>
                <c:pt idx="57662">
                  <c:v>1</c:v>
                </c:pt>
                <c:pt idx="57663">
                  <c:v>1</c:v>
                </c:pt>
                <c:pt idx="57664">
                  <c:v>1</c:v>
                </c:pt>
                <c:pt idx="57665">
                  <c:v>1</c:v>
                </c:pt>
                <c:pt idx="57666">
                  <c:v>1</c:v>
                </c:pt>
                <c:pt idx="57667">
                  <c:v>1</c:v>
                </c:pt>
                <c:pt idx="57668">
                  <c:v>1</c:v>
                </c:pt>
                <c:pt idx="57669">
                  <c:v>1</c:v>
                </c:pt>
                <c:pt idx="57670">
                  <c:v>1</c:v>
                </c:pt>
                <c:pt idx="57671">
                  <c:v>1</c:v>
                </c:pt>
                <c:pt idx="57672">
                  <c:v>1</c:v>
                </c:pt>
                <c:pt idx="57673">
                  <c:v>1</c:v>
                </c:pt>
                <c:pt idx="57674">
                  <c:v>1</c:v>
                </c:pt>
                <c:pt idx="57675">
                  <c:v>1</c:v>
                </c:pt>
                <c:pt idx="57676">
                  <c:v>1</c:v>
                </c:pt>
                <c:pt idx="57677">
                  <c:v>1</c:v>
                </c:pt>
                <c:pt idx="57678">
                  <c:v>1</c:v>
                </c:pt>
                <c:pt idx="57679">
                  <c:v>1</c:v>
                </c:pt>
                <c:pt idx="57680">
                  <c:v>1</c:v>
                </c:pt>
                <c:pt idx="57681">
                  <c:v>1</c:v>
                </c:pt>
                <c:pt idx="57682">
                  <c:v>1</c:v>
                </c:pt>
                <c:pt idx="57683">
                  <c:v>1</c:v>
                </c:pt>
                <c:pt idx="57684">
                  <c:v>1</c:v>
                </c:pt>
                <c:pt idx="57685">
                  <c:v>1</c:v>
                </c:pt>
                <c:pt idx="57686">
                  <c:v>1</c:v>
                </c:pt>
                <c:pt idx="57687">
                  <c:v>1</c:v>
                </c:pt>
                <c:pt idx="57688">
                  <c:v>1</c:v>
                </c:pt>
                <c:pt idx="57689">
                  <c:v>1</c:v>
                </c:pt>
                <c:pt idx="57690">
                  <c:v>1</c:v>
                </c:pt>
                <c:pt idx="57691">
                  <c:v>1</c:v>
                </c:pt>
                <c:pt idx="57692">
                  <c:v>1</c:v>
                </c:pt>
                <c:pt idx="57693">
                  <c:v>1</c:v>
                </c:pt>
                <c:pt idx="57694">
                  <c:v>1</c:v>
                </c:pt>
                <c:pt idx="57695">
                  <c:v>1</c:v>
                </c:pt>
                <c:pt idx="57696">
                  <c:v>1</c:v>
                </c:pt>
                <c:pt idx="57697">
                  <c:v>1</c:v>
                </c:pt>
                <c:pt idx="57698">
                  <c:v>1</c:v>
                </c:pt>
                <c:pt idx="57699">
                  <c:v>1</c:v>
                </c:pt>
                <c:pt idx="57700">
                  <c:v>1</c:v>
                </c:pt>
                <c:pt idx="57701">
                  <c:v>1</c:v>
                </c:pt>
                <c:pt idx="57702">
                  <c:v>1</c:v>
                </c:pt>
                <c:pt idx="57703">
                  <c:v>1</c:v>
                </c:pt>
                <c:pt idx="57704">
                  <c:v>1</c:v>
                </c:pt>
                <c:pt idx="57705">
                  <c:v>1</c:v>
                </c:pt>
                <c:pt idx="57706">
                  <c:v>1</c:v>
                </c:pt>
                <c:pt idx="57707">
                  <c:v>1</c:v>
                </c:pt>
                <c:pt idx="57708">
                  <c:v>1</c:v>
                </c:pt>
                <c:pt idx="57709">
                  <c:v>1</c:v>
                </c:pt>
                <c:pt idx="57710">
                  <c:v>1</c:v>
                </c:pt>
                <c:pt idx="57711">
                  <c:v>1</c:v>
                </c:pt>
                <c:pt idx="57712">
                  <c:v>1</c:v>
                </c:pt>
                <c:pt idx="57713">
                  <c:v>1</c:v>
                </c:pt>
                <c:pt idx="57714">
                  <c:v>1</c:v>
                </c:pt>
                <c:pt idx="57715">
                  <c:v>1</c:v>
                </c:pt>
                <c:pt idx="57716">
                  <c:v>1</c:v>
                </c:pt>
                <c:pt idx="57717">
                  <c:v>1</c:v>
                </c:pt>
                <c:pt idx="57718">
                  <c:v>1</c:v>
                </c:pt>
                <c:pt idx="57719">
                  <c:v>1</c:v>
                </c:pt>
                <c:pt idx="57720">
                  <c:v>1</c:v>
                </c:pt>
                <c:pt idx="57721">
                  <c:v>1</c:v>
                </c:pt>
                <c:pt idx="57722">
                  <c:v>1</c:v>
                </c:pt>
                <c:pt idx="57723">
                  <c:v>1</c:v>
                </c:pt>
                <c:pt idx="57724">
                  <c:v>1</c:v>
                </c:pt>
                <c:pt idx="57725">
                  <c:v>1</c:v>
                </c:pt>
                <c:pt idx="57726">
                  <c:v>1</c:v>
                </c:pt>
                <c:pt idx="57727">
                  <c:v>1</c:v>
                </c:pt>
                <c:pt idx="57728">
                  <c:v>1</c:v>
                </c:pt>
                <c:pt idx="57729">
                  <c:v>1</c:v>
                </c:pt>
                <c:pt idx="57730">
                  <c:v>1</c:v>
                </c:pt>
                <c:pt idx="57731">
                  <c:v>1</c:v>
                </c:pt>
                <c:pt idx="57732">
                  <c:v>1</c:v>
                </c:pt>
                <c:pt idx="57733">
                  <c:v>1</c:v>
                </c:pt>
                <c:pt idx="57734">
                  <c:v>1</c:v>
                </c:pt>
                <c:pt idx="57735">
                  <c:v>1</c:v>
                </c:pt>
                <c:pt idx="57736">
                  <c:v>1</c:v>
                </c:pt>
                <c:pt idx="57737">
                  <c:v>1</c:v>
                </c:pt>
                <c:pt idx="57738">
                  <c:v>1</c:v>
                </c:pt>
                <c:pt idx="57739">
                  <c:v>1</c:v>
                </c:pt>
                <c:pt idx="57740">
                  <c:v>1</c:v>
                </c:pt>
                <c:pt idx="57741">
                  <c:v>1</c:v>
                </c:pt>
                <c:pt idx="57742">
                  <c:v>1</c:v>
                </c:pt>
                <c:pt idx="57743">
                  <c:v>1</c:v>
                </c:pt>
                <c:pt idx="57744">
                  <c:v>1</c:v>
                </c:pt>
                <c:pt idx="57745">
                  <c:v>1</c:v>
                </c:pt>
                <c:pt idx="57746">
                  <c:v>1</c:v>
                </c:pt>
                <c:pt idx="57747">
                  <c:v>1</c:v>
                </c:pt>
                <c:pt idx="57748">
                  <c:v>1</c:v>
                </c:pt>
                <c:pt idx="57749">
                  <c:v>1</c:v>
                </c:pt>
                <c:pt idx="57750">
                  <c:v>1</c:v>
                </c:pt>
                <c:pt idx="57751">
                  <c:v>1</c:v>
                </c:pt>
                <c:pt idx="57752">
                  <c:v>1</c:v>
                </c:pt>
                <c:pt idx="57753">
                  <c:v>1</c:v>
                </c:pt>
                <c:pt idx="57754">
                  <c:v>1</c:v>
                </c:pt>
                <c:pt idx="57755">
                  <c:v>1</c:v>
                </c:pt>
                <c:pt idx="57756">
                  <c:v>1</c:v>
                </c:pt>
                <c:pt idx="57757">
                  <c:v>1</c:v>
                </c:pt>
                <c:pt idx="57758">
                  <c:v>1</c:v>
                </c:pt>
                <c:pt idx="57759">
                  <c:v>1</c:v>
                </c:pt>
                <c:pt idx="57760">
                  <c:v>1</c:v>
                </c:pt>
                <c:pt idx="57761">
                  <c:v>1</c:v>
                </c:pt>
                <c:pt idx="57762">
                  <c:v>1</c:v>
                </c:pt>
                <c:pt idx="57763">
                  <c:v>1</c:v>
                </c:pt>
                <c:pt idx="57764">
                  <c:v>1</c:v>
                </c:pt>
                <c:pt idx="57765">
                  <c:v>1</c:v>
                </c:pt>
                <c:pt idx="57766">
                  <c:v>0.85714285700000004</c:v>
                </c:pt>
                <c:pt idx="57767">
                  <c:v>1</c:v>
                </c:pt>
                <c:pt idx="57768">
                  <c:v>1</c:v>
                </c:pt>
                <c:pt idx="57769">
                  <c:v>1</c:v>
                </c:pt>
                <c:pt idx="57770">
                  <c:v>1</c:v>
                </c:pt>
                <c:pt idx="57771">
                  <c:v>1</c:v>
                </c:pt>
                <c:pt idx="57772">
                  <c:v>1</c:v>
                </c:pt>
                <c:pt idx="57773">
                  <c:v>1</c:v>
                </c:pt>
                <c:pt idx="57774">
                  <c:v>1</c:v>
                </c:pt>
                <c:pt idx="57775">
                  <c:v>1</c:v>
                </c:pt>
                <c:pt idx="57776">
                  <c:v>1</c:v>
                </c:pt>
                <c:pt idx="57777">
                  <c:v>1</c:v>
                </c:pt>
                <c:pt idx="57778">
                  <c:v>1</c:v>
                </c:pt>
                <c:pt idx="57779">
                  <c:v>1</c:v>
                </c:pt>
                <c:pt idx="57780">
                  <c:v>1</c:v>
                </c:pt>
                <c:pt idx="57781">
                  <c:v>1</c:v>
                </c:pt>
                <c:pt idx="57782">
                  <c:v>0.85714285700000004</c:v>
                </c:pt>
                <c:pt idx="57783">
                  <c:v>1</c:v>
                </c:pt>
                <c:pt idx="57784">
                  <c:v>1</c:v>
                </c:pt>
                <c:pt idx="57785">
                  <c:v>1</c:v>
                </c:pt>
                <c:pt idx="57786">
                  <c:v>1</c:v>
                </c:pt>
                <c:pt idx="57787">
                  <c:v>1</c:v>
                </c:pt>
                <c:pt idx="57788">
                  <c:v>1</c:v>
                </c:pt>
                <c:pt idx="57789">
                  <c:v>1</c:v>
                </c:pt>
                <c:pt idx="57790">
                  <c:v>1</c:v>
                </c:pt>
                <c:pt idx="57791">
                  <c:v>1</c:v>
                </c:pt>
                <c:pt idx="57792">
                  <c:v>0.71428571399999996</c:v>
                </c:pt>
                <c:pt idx="57793">
                  <c:v>1</c:v>
                </c:pt>
                <c:pt idx="57794">
                  <c:v>1</c:v>
                </c:pt>
                <c:pt idx="57795">
                  <c:v>1</c:v>
                </c:pt>
                <c:pt idx="57796">
                  <c:v>1</c:v>
                </c:pt>
                <c:pt idx="57797">
                  <c:v>1</c:v>
                </c:pt>
                <c:pt idx="57798">
                  <c:v>1</c:v>
                </c:pt>
                <c:pt idx="57799">
                  <c:v>1</c:v>
                </c:pt>
                <c:pt idx="57800">
                  <c:v>1</c:v>
                </c:pt>
                <c:pt idx="57801">
                  <c:v>1</c:v>
                </c:pt>
                <c:pt idx="57802">
                  <c:v>1</c:v>
                </c:pt>
                <c:pt idx="57803">
                  <c:v>1</c:v>
                </c:pt>
                <c:pt idx="57804">
                  <c:v>1</c:v>
                </c:pt>
                <c:pt idx="57805">
                  <c:v>1</c:v>
                </c:pt>
                <c:pt idx="57806">
                  <c:v>1</c:v>
                </c:pt>
                <c:pt idx="57807">
                  <c:v>1</c:v>
                </c:pt>
                <c:pt idx="57808">
                  <c:v>1</c:v>
                </c:pt>
                <c:pt idx="57809">
                  <c:v>1</c:v>
                </c:pt>
                <c:pt idx="57810">
                  <c:v>1</c:v>
                </c:pt>
                <c:pt idx="57811">
                  <c:v>0.85714285700000004</c:v>
                </c:pt>
                <c:pt idx="57812">
                  <c:v>1</c:v>
                </c:pt>
                <c:pt idx="57813">
                  <c:v>1</c:v>
                </c:pt>
                <c:pt idx="57814">
                  <c:v>1</c:v>
                </c:pt>
                <c:pt idx="57815">
                  <c:v>1</c:v>
                </c:pt>
                <c:pt idx="57816">
                  <c:v>1</c:v>
                </c:pt>
                <c:pt idx="57817">
                  <c:v>1</c:v>
                </c:pt>
                <c:pt idx="57818">
                  <c:v>1</c:v>
                </c:pt>
                <c:pt idx="57819">
                  <c:v>1</c:v>
                </c:pt>
                <c:pt idx="57820">
                  <c:v>1</c:v>
                </c:pt>
                <c:pt idx="57821">
                  <c:v>1</c:v>
                </c:pt>
                <c:pt idx="57822">
                  <c:v>1</c:v>
                </c:pt>
                <c:pt idx="57823">
                  <c:v>1</c:v>
                </c:pt>
                <c:pt idx="57824">
                  <c:v>1</c:v>
                </c:pt>
                <c:pt idx="57825">
                  <c:v>1</c:v>
                </c:pt>
                <c:pt idx="57826">
                  <c:v>1</c:v>
                </c:pt>
                <c:pt idx="57827">
                  <c:v>0.85714285700000004</c:v>
                </c:pt>
                <c:pt idx="57828">
                  <c:v>0.85714285700000004</c:v>
                </c:pt>
                <c:pt idx="57829">
                  <c:v>1</c:v>
                </c:pt>
                <c:pt idx="57830">
                  <c:v>1</c:v>
                </c:pt>
                <c:pt idx="57831">
                  <c:v>1</c:v>
                </c:pt>
                <c:pt idx="57832">
                  <c:v>1</c:v>
                </c:pt>
                <c:pt idx="57833">
                  <c:v>1</c:v>
                </c:pt>
                <c:pt idx="57834">
                  <c:v>1</c:v>
                </c:pt>
                <c:pt idx="57835">
                  <c:v>1</c:v>
                </c:pt>
                <c:pt idx="57836">
                  <c:v>1</c:v>
                </c:pt>
                <c:pt idx="57837">
                  <c:v>1</c:v>
                </c:pt>
                <c:pt idx="57838">
                  <c:v>1</c:v>
                </c:pt>
                <c:pt idx="57839">
                  <c:v>1</c:v>
                </c:pt>
                <c:pt idx="57840">
                  <c:v>1</c:v>
                </c:pt>
                <c:pt idx="57841">
                  <c:v>1</c:v>
                </c:pt>
                <c:pt idx="57842">
                  <c:v>1</c:v>
                </c:pt>
                <c:pt idx="57843">
                  <c:v>1</c:v>
                </c:pt>
                <c:pt idx="57844">
                  <c:v>1</c:v>
                </c:pt>
                <c:pt idx="57845">
                  <c:v>1</c:v>
                </c:pt>
                <c:pt idx="57846">
                  <c:v>1</c:v>
                </c:pt>
                <c:pt idx="57847">
                  <c:v>1</c:v>
                </c:pt>
                <c:pt idx="57848">
                  <c:v>1</c:v>
                </c:pt>
                <c:pt idx="57849">
                  <c:v>1</c:v>
                </c:pt>
                <c:pt idx="57850">
                  <c:v>1</c:v>
                </c:pt>
                <c:pt idx="57851">
                  <c:v>1</c:v>
                </c:pt>
                <c:pt idx="57852">
                  <c:v>1</c:v>
                </c:pt>
                <c:pt idx="57853">
                  <c:v>1</c:v>
                </c:pt>
                <c:pt idx="57854">
                  <c:v>1</c:v>
                </c:pt>
                <c:pt idx="57855">
                  <c:v>1</c:v>
                </c:pt>
                <c:pt idx="57856">
                  <c:v>1</c:v>
                </c:pt>
                <c:pt idx="57857">
                  <c:v>1</c:v>
                </c:pt>
                <c:pt idx="57858">
                  <c:v>1</c:v>
                </c:pt>
                <c:pt idx="57859">
                  <c:v>1</c:v>
                </c:pt>
                <c:pt idx="57860">
                  <c:v>1</c:v>
                </c:pt>
                <c:pt idx="57861">
                  <c:v>1</c:v>
                </c:pt>
                <c:pt idx="57862">
                  <c:v>1</c:v>
                </c:pt>
                <c:pt idx="57863">
                  <c:v>1</c:v>
                </c:pt>
                <c:pt idx="57864">
                  <c:v>1</c:v>
                </c:pt>
                <c:pt idx="57865">
                  <c:v>1</c:v>
                </c:pt>
                <c:pt idx="57866">
                  <c:v>1</c:v>
                </c:pt>
                <c:pt idx="57867">
                  <c:v>1</c:v>
                </c:pt>
                <c:pt idx="57868">
                  <c:v>1</c:v>
                </c:pt>
                <c:pt idx="57869">
                  <c:v>1</c:v>
                </c:pt>
                <c:pt idx="57870">
                  <c:v>1</c:v>
                </c:pt>
                <c:pt idx="57871">
                  <c:v>1</c:v>
                </c:pt>
                <c:pt idx="57872">
                  <c:v>1</c:v>
                </c:pt>
                <c:pt idx="57873">
                  <c:v>1</c:v>
                </c:pt>
                <c:pt idx="57874">
                  <c:v>1</c:v>
                </c:pt>
                <c:pt idx="57875">
                  <c:v>1</c:v>
                </c:pt>
                <c:pt idx="57876">
                  <c:v>1</c:v>
                </c:pt>
                <c:pt idx="57877">
                  <c:v>1</c:v>
                </c:pt>
                <c:pt idx="57878">
                  <c:v>1</c:v>
                </c:pt>
                <c:pt idx="57879">
                  <c:v>1</c:v>
                </c:pt>
                <c:pt idx="57880">
                  <c:v>1</c:v>
                </c:pt>
                <c:pt idx="57881">
                  <c:v>1</c:v>
                </c:pt>
                <c:pt idx="57882">
                  <c:v>1</c:v>
                </c:pt>
                <c:pt idx="57883">
                  <c:v>1</c:v>
                </c:pt>
                <c:pt idx="57884">
                  <c:v>1</c:v>
                </c:pt>
                <c:pt idx="57885">
                  <c:v>1</c:v>
                </c:pt>
                <c:pt idx="57886">
                  <c:v>1</c:v>
                </c:pt>
                <c:pt idx="57887">
                  <c:v>1</c:v>
                </c:pt>
                <c:pt idx="57888">
                  <c:v>1</c:v>
                </c:pt>
                <c:pt idx="57889">
                  <c:v>1</c:v>
                </c:pt>
                <c:pt idx="57890">
                  <c:v>1</c:v>
                </c:pt>
                <c:pt idx="57891">
                  <c:v>1</c:v>
                </c:pt>
                <c:pt idx="57892">
                  <c:v>1</c:v>
                </c:pt>
                <c:pt idx="57893">
                  <c:v>1</c:v>
                </c:pt>
                <c:pt idx="57894">
                  <c:v>1</c:v>
                </c:pt>
                <c:pt idx="57895">
                  <c:v>1</c:v>
                </c:pt>
                <c:pt idx="57896">
                  <c:v>1</c:v>
                </c:pt>
                <c:pt idx="57897">
                  <c:v>1</c:v>
                </c:pt>
                <c:pt idx="57898">
                  <c:v>0.85714285700000004</c:v>
                </c:pt>
                <c:pt idx="57899">
                  <c:v>0.85714285700000004</c:v>
                </c:pt>
                <c:pt idx="57900">
                  <c:v>1</c:v>
                </c:pt>
                <c:pt idx="57901">
                  <c:v>1</c:v>
                </c:pt>
                <c:pt idx="57902">
                  <c:v>1</c:v>
                </c:pt>
                <c:pt idx="57903">
                  <c:v>1</c:v>
                </c:pt>
                <c:pt idx="57904">
                  <c:v>1</c:v>
                </c:pt>
                <c:pt idx="57905">
                  <c:v>1</c:v>
                </c:pt>
                <c:pt idx="57906">
                  <c:v>1</c:v>
                </c:pt>
                <c:pt idx="57907">
                  <c:v>1</c:v>
                </c:pt>
                <c:pt idx="57908">
                  <c:v>1</c:v>
                </c:pt>
                <c:pt idx="57909">
                  <c:v>0.85714285700000004</c:v>
                </c:pt>
                <c:pt idx="57910">
                  <c:v>1</c:v>
                </c:pt>
                <c:pt idx="57911">
                  <c:v>1</c:v>
                </c:pt>
                <c:pt idx="57912">
                  <c:v>0.85714285700000004</c:v>
                </c:pt>
                <c:pt idx="57913">
                  <c:v>1</c:v>
                </c:pt>
                <c:pt idx="57914">
                  <c:v>1</c:v>
                </c:pt>
                <c:pt idx="57915">
                  <c:v>1</c:v>
                </c:pt>
                <c:pt idx="57916">
                  <c:v>1</c:v>
                </c:pt>
                <c:pt idx="57917">
                  <c:v>1</c:v>
                </c:pt>
                <c:pt idx="57918">
                  <c:v>1</c:v>
                </c:pt>
                <c:pt idx="57919">
                  <c:v>1</c:v>
                </c:pt>
                <c:pt idx="57920">
                  <c:v>0.85714285700000004</c:v>
                </c:pt>
                <c:pt idx="57921">
                  <c:v>1</c:v>
                </c:pt>
                <c:pt idx="57922">
                  <c:v>1</c:v>
                </c:pt>
                <c:pt idx="57923">
                  <c:v>1</c:v>
                </c:pt>
                <c:pt idx="57924">
                  <c:v>1</c:v>
                </c:pt>
                <c:pt idx="57925">
                  <c:v>1</c:v>
                </c:pt>
                <c:pt idx="57926">
                  <c:v>0.85714285700000004</c:v>
                </c:pt>
                <c:pt idx="57927">
                  <c:v>1</c:v>
                </c:pt>
                <c:pt idx="57928">
                  <c:v>1</c:v>
                </c:pt>
                <c:pt idx="57929">
                  <c:v>1</c:v>
                </c:pt>
                <c:pt idx="57930">
                  <c:v>1</c:v>
                </c:pt>
                <c:pt idx="57931">
                  <c:v>0.85714285700000004</c:v>
                </c:pt>
                <c:pt idx="57932">
                  <c:v>1</c:v>
                </c:pt>
                <c:pt idx="57933">
                  <c:v>0.85714285700000004</c:v>
                </c:pt>
                <c:pt idx="57934">
                  <c:v>1</c:v>
                </c:pt>
                <c:pt idx="57935">
                  <c:v>1</c:v>
                </c:pt>
                <c:pt idx="57936">
                  <c:v>1</c:v>
                </c:pt>
                <c:pt idx="57937">
                  <c:v>1</c:v>
                </c:pt>
                <c:pt idx="57938">
                  <c:v>1</c:v>
                </c:pt>
                <c:pt idx="57939">
                  <c:v>1</c:v>
                </c:pt>
                <c:pt idx="57940">
                  <c:v>1</c:v>
                </c:pt>
                <c:pt idx="57941">
                  <c:v>1</c:v>
                </c:pt>
                <c:pt idx="57942">
                  <c:v>1</c:v>
                </c:pt>
                <c:pt idx="57943">
                  <c:v>1</c:v>
                </c:pt>
                <c:pt idx="57944">
                  <c:v>1</c:v>
                </c:pt>
                <c:pt idx="57945">
                  <c:v>1</c:v>
                </c:pt>
                <c:pt idx="57946">
                  <c:v>1</c:v>
                </c:pt>
                <c:pt idx="57947">
                  <c:v>1</c:v>
                </c:pt>
                <c:pt idx="57948">
                  <c:v>1</c:v>
                </c:pt>
                <c:pt idx="57949">
                  <c:v>1</c:v>
                </c:pt>
                <c:pt idx="57950">
                  <c:v>1</c:v>
                </c:pt>
                <c:pt idx="57951">
                  <c:v>1</c:v>
                </c:pt>
                <c:pt idx="57952">
                  <c:v>1</c:v>
                </c:pt>
                <c:pt idx="57953">
                  <c:v>1</c:v>
                </c:pt>
                <c:pt idx="57954">
                  <c:v>1</c:v>
                </c:pt>
                <c:pt idx="57955">
                  <c:v>1</c:v>
                </c:pt>
                <c:pt idx="57956">
                  <c:v>1</c:v>
                </c:pt>
                <c:pt idx="57957">
                  <c:v>1</c:v>
                </c:pt>
                <c:pt idx="57958">
                  <c:v>1</c:v>
                </c:pt>
                <c:pt idx="57959">
                  <c:v>1</c:v>
                </c:pt>
                <c:pt idx="57960">
                  <c:v>1</c:v>
                </c:pt>
                <c:pt idx="57961">
                  <c:v>1</c:v>
                </c:pt>
                <c:pt idx="57962">
                  <c:v>1</c:v>
                </c:pt>
                <c:pt idx="57963">
                  <c:v>1</c:v>
                </c:pt>
                <c:pt idx="57964">
                  <c:v>1</c:v>
                </c:pt>
                <c:pt idx="57965">
                  <c:v>1</c:v>
                </c:pt>
                <c:pt idx="57966">
                  <c:v>1</c:v>
                </c:pt>
                <c:pt idx="57967">
                  <c:v>1</c:v>
                </c:pt>
                <c:pt idx="57968">
                  <c:v>1</c:v>
                </c:pt>
                <c:pt idx="57969">
                  <c:v>1</c:v>
                </c:pt>
                <c:pt idx="57970">
                  <c:v>1</c:v>
                </c:pt>
                <c:pt idx="57971">
                  <c:v>1</c:v>
                </c:pt>
                <c:pt idx="57972">
                  <c:v>1</c:v>
                </c:pt>
                <c:pt idx="57973">
                  <c:v>1</c:v>
                </c:pt>
                <c:pt idx="57974">
                  <c:v>1</c:v>
                </c:pt>
                <c:pt idx="57975">
                  <c:v>0.85714285700000004</c:v>
                </c:pt>
                <c:pt idx="57976">
                  <c:v>1</c:v>
                </c:pt>
                <c:pt idx="57977">
                  <c:v>1</c:v>
                </c:pt>
                <c:pt idx="57978">
                  <c:v>1</c:v>
                </c:pt>
                <c:pt idx="57979">
                  <c:v>1</c:v>
                </c:pt>
                <c:pt idx="57980">
                  <c:v>1</c:v>
                </c:pt>
                <c:pt idx="57981">
                  <c:v>1</c:v>
                </c:pt>
                <c:pt idx="57982">
                  <c:v>1</c:v>
                </c:pt>
                <c:pt idx="57983">
                  <c:v>1</c:v>
                </c:pt>
                <c:pt idx="57984">
                  <c:v>1</c:v>
                </c:pt>
                <c:pt idx="57985">
                  <c:v>1</c:v>
                </c:pt>
                <c:pt idx="57986">
                  <c:v>1</c:v>
                </c:pt>
                <c:pt idx="57987">
                  <c:v>0.85714285700000004</c:v>
                </c:pt>
                <c:pt idx="57988">
                  <c:v>1</c:v>
                </c:pt>
                <c:pt idx="57989">
                  <c:v>1</c:v>
                </c:pt>
                <c:pt idx="57990">
                  <c:v>1</c:v>
                </c:pt>
                <c:pt idx="57991">
                  <c:v>1</c:v>
                </c:pt>
                <c:pt idx="57992">
                  <c:v>1</c:v>
                </c:pt>
                <c:pt idx="57993">
                  <c:v>1</c:v>
                </c:pt>
                <c:pt idx="57994">
                  <c:v>1</c:v>
                </c:pt>
                <c:pt idx="57995">
                  <c:v>1</c:v>
                </c:pt>
                <c:pt idx="57996">
                  <c:v>1</c:v>
                </c:pt>
                <c:pt idx="57997">
                  <c:v>1</c:v>
                </c:pt>
                <c:pt idx="57998">
                  <c:v>1</c:v>
                </c:pt>
                <c:pt idx="57999">
                  <c:v>1</c:v>
                </c:pt>
                <c:pt idx="58000">
                  <c:v>1</c:v>
                </c:pt>
                <c:pt idx="58001">
                  <c:v>1</c:v>
                </c:pt>
                <c:pt idx="58002">
                  <c:v>1</c:v>
                </c:pt>
                <c:pt idx="58003">
                  <c:v>1</c:v>
                </c:pt>
                <c:pt idx="58004">
                  <c:v>1</c:v>
                </c:pt>
                <c:pt idx="58005">
                  <c:v>1</c:v>
                </c:pt>
                <c:pt idx="58006">
                  <c:v>1</c:v>
                </c:pt>
                <c:pt idx="58007">
                  <c:v>1</c:v>
                </c:pt>
                <c:pt idx="58008">
                  <c:v>1</c:v>
                </c:pt>
                <c:pt idx="58009">
                  <c:v>1</c:v>
                </c:pt>
                <c:pt idx="58010">
                  <c:v>1</c:v>
                </c:pt>
                <c:pt idx="58011">
                  <c:v>1</c:v>
                </c:pt>
                <c:pt idx="58012">
                  <c:v>1</c:v>
                </c:pt>
                <c:pt idx="58013">
                  <c:v>1</c:v>
                </c:pt>
                <c:pt idx="58014">
                  <c:v>1</c:v>
                </c:pt>
                <c:pt idx="58015">
                  <c:v>1</c:v>
                </c:pt>
                <c:pt idx="58016">
                  <c:v>1</c:v>
                </c:pt>
                <c:pt idx="58017">
                  <c:v>1</c:v>
                </c:pt>
                <c:pt idx="58018">
                  <c:v>1</c:v>
                </c:pt>
                <c:pt idx="58019">
                  <c:v>1</c:v>
                </c:pt>
                <c:pt idx="58020">
                  <c:v>1</c:v>
                </c:pt>
                <c:pt idx="58021">
                  <c:v>1</c:v>
                </c:pt>
                <c:pt idx="58022">
                  <c:v>1</c:v>
                </c:pt>
                <c:pt idx="58023">
                  <c:v>1</c:v>
                </c:pt>
                <c:pt idx="58024">
                  <c:v>1</c:v>
                </c:pt>
                <c:pt idx="58025">
                  <c:v>1</c:v>
                </c:pt>
                <c:pt idx="58026">
                  <c:v>1</c:v>
                </c:pt>
                <c:pt idx="58027">
                  <c:v>1</c:v>
                </c:pt>
                <c:pt idx="58028">
                  <c:v>1</c:v>
                </c:pt>
                <c:pt idx="58029">
                  <c:v>1</c:v>
                </c:pt>
                <c:pt idx="58030">
                  <c:v>1</c:v>
                </c:pt>
                <c:pt idx="58031">
                  <c:v>1</c:v>
                </c:pt>
                <c:pt idx="58032">
                  <c:v>0.85714285700000004</c:v>
                </c:pt>
                <c:pt idx="58033">
                  <c:v>1</c:v>
                </c:pt>
                <c:pt idx="58034">
                  <c:v>1</c:v>
                </c:pt>
                <c:pt idx="58035">
                  <c:v>1</c:v>
                </c:pt>
                <c:pt idx="58036">
                  <c:v>1</c:v>
                </c:pt>
                <c:pt idx="58037">
                  <c:v>1</c:v>
                </c:pt>
                <c:pt idx="58038">
                  <c:v>1</c:v>
                </c:pt>
                <c:pt idx="58039">
                  <c:v>1</c:v>
                </c:pt>
                <c:pt idx="58040">
                  <c:v>1</c:v>
                </c:pt>
                <c:pt idx="58041">
                  <c:v>1</c:v>
                </c:pt>
                <c:pt idx="58042">
                  <c:v>1</c:v>
                </c:pt>
                <c:pt idx="58043">
                  <c:v>1</c:v>
                </c:pt>
                <c:pt idx="58044">
                  <c:v>1</c:v>
                </c:pt>
                <c:pt idx="58045">
                  <c:v>1</c:v>
                </c:pt>
                <c:pt idx="58046">
                  <c:v>1</c:v>
                </c:pt>
                <c:pt idx="58047">
                  <c:v>1</c:v>
                </c:pt>
                <c:pt idx="58048">
                  <c:v>1</c:v>
                </c:pt>
                <c:pt idx="58049">
                  <c:v>1</c:v>
                </c:pt>
                <c:pt idx="58050">
                  <c:v>1</c:v>
                </c:pt>
                <c:pt idx="58051">
                  <c:v>1</c:v>
                </c:pt>
                <c:pt idx="58052">
                  <c:v>1</c:v>
                </c:pt>
                <c:pt idx="58053">
                  <c:v>1</c:v>
                </c:pt>
                <c:pt idx="58054">
                  <c:v>1</c:v>
                </c:pt>
                <c:pt idx="58055">
                  <c:v>1</c:v>
                </c:pt>
                <c:pt idx="58056">
                  <c:v>1</c:v>
                </c:pt>
                <c:pt idx="58057">
                  <c:v>1</c:v>
                </c:pt>
                <c:pt idx="58058">
                  <c:v>1</c:v>
                </c:pt>
                <c:pt idx="58059">
                  <c:v>1</c:v>
                </c:pt>
                <c:pt idx="58060">
                  <c:v>1</c:v>
                </c:pt>
                <c:pt idx="58061">
                  <c:v>1</c:v>
                </c:pt>
                <c:pt idx="58062">
                  <c:v>1</c:v>
                </c:pt>
                <c:pt idx="58063">
                  <c:v>1</c:v>
                </c:pt>
                <c:pt idx="58064">
                  <c:v>1</c:v>
                </c:pt>
                <c:pt idx="58065">
                  <c:v>1</c:v>
                </c:pt>
                <c:pt idx="58066">
                  <c:v>1</c:v>
                </c:pt>
                <c:pt idx="58067">
                  <c:v>1</c:v>
                </c:pt>
                <c:pt idx="58068">
                  <c:v>1</c:v>
                </c:pt>
                <c:pt idx="58069">
                  <c:v>0.71428571399999996</c:v>
                </c:pt>
                <c:pt idx="58070">
                  <c:v>1</c:v>
                </c:pt>
                <c:pt idx="58071">
                  <c:v>1</c:v>
                </c:pt>
                <c:pt idx="58072">
                  <c:v>1</c:v>
                </c:pt>
                <c:pt idx="58073">
                  <c:v>1</c:v>
                </c:pt>
                <c:pt idx="58074">
                  <c:v>1</c:v>
                </c:pt>
                <c:pt idx="58075">
                  <c:v>1</c:v>
                </c:pt>
                <c:pt idx="58076">
                  <c:v>1</c:v>
                </c:pt>
                <c:pt idx="58077">
                  <c:v>1</c:v>
                </c:pt>
                <c:pt idx="58078">
                  <c:v>1</c:v>
                </c:pt>
                <c:pt idx="58079">
                  <c:v>1</c:v>
                </c:pt>
                <c:pt idx="58080">
                  <c:v>1</c:v>
                </c:pt>
                <c:pt idx="58081">
                  <c:v>1</c:v>
                </c:pt>
                <c:pt idx="58082">
                  <c:v>1</c:v>
                </c:pt>
                <c:pt idx="58083">
                  <c:v>1</c:v>
                </c:pt>
                <c:pt idx="58084">
                  <c:v>1</c:v>
                </c:pt>
                <c:pt idx="58085">
                  <c:v>1</c:v>
                </c:pt>
                <c:pt idx="58086">
                  <c:v>1</c:v>
                </c:pt>
                <c:pt idx="58087">
                  <c:v>1</c:v>
                </c:pt>
                <c:pt idx="58088">
                  <c:v>1</c:v>
                </c:pt>
                <c:pt idx="58089">
                  <c:v>1</c:v>
                </c:pt>
                <c:pt idx="58090">
                  <c:v>1</c:v>
                </c:pt>
                <c:pt idx="58091">
                  <c:v>1</c:v>
                </c:pt>
                <c:pt idx="58092">
                  <c:v>1</c:v>
                </c:pt>
                <c:pt idx="58093">
                  <c:v>1</c:v>
                </c:pt>
                <c:pt idx="58094">
                  <c:v>1</c:v>
                </c:pt>
                <c:pt idx="58095">
                  <c:v>1</c:v>
                </c:pt>
                <c:pt idx="58096">
                  <c:v>1</c:v>
                </c:pt>
                <c:pt idx="58097">
                  <c:v>1</c:v>
                </c:pt>
                <c:pt idx="58098">
                  <c:v>1</c:v>
                </c:pt>
                <c:pt idx="58099">
                  <c:v>1</c:v>
                </c:pt>
                <c:pt idx="58100">
                  <c:v>1</c:v>
                </c:pt>
                <c:pt idx="58101">
                  <c:v>1</c:v>
                </c:pt>
                <c:pt idx="58102">
                  <c:v>1</c:v>
                </c:pt>
                <c:pt idx="58103">
                  <c:v>1</c:v>
                </c:pt>
                <c:pt idx="58104">
                  <c:v>1</c:v>
                </c:pt>
                <c:pt idx="58105">
                  <c:v>1</c:v>
                </c:pt>
                <c:pt idx="58106">
                  <c:v>1</c:v>
                </c:pt>
                <c:pt idx="58107">
                  <c:v>0.85714285700000004</c:v>
                </c:pt>
                <c:pt idx="58108">
                  <c:v>1</c:v>
                </c:pt>
                <c:pt idx="58109">
                  <c:v>1</c:v>
                </c:pt>
                <c:pt idx="58110">
                  <c:v>1</c:v>
                </c:pt>
                <c:pt idx="58111">
                  <c:v>1</c:v>
                </c:pt>
                <c:pt idx="58112">
                  <c:v>1</c:v>
                </c:pt>
                <c:pt idx="58113">
                  <c:v>1</c:v>
                </c:pt>
                <c:pt idx="58114">
                  <c:v>1</c:v>
                </c:pt>
                <c:pt idx="58115">
                  <c:v>1</c:v>
                </c:pt>
                <c:pt idx="58116">
                  <c:v>1</c:v>
                </c:pt>
                <c:pt idx="58117">
                  <c:v>1</c:v>
                </c:pt>
                <c:pt idx="58118">
                  <c:v>1</c:v>
                </c:pt>
                <c:pt idx="58119">
                  <c:v>1</c:v>
                </c:pt>
                <c:pt idx="58120">
                  <c:v>1</c:v>
                </c:pt>
                <c:pt idx="58121">
                  <c:v>1</c:v>
                </c:pt>
                <c:pt idx="58122">
                  <c:v>1</c:v>
                </c:pt>
                <c:pt idx="58123">
                  <c:v>1</c:v>
                </c:pt>
                <c:pt idx="58124">
                  <c:v>1</c:v>
                </c:pt>
                <c:pt idx="58125">
                  <c:v>1</c:v>
                </c:pt>
                <c:pt idx="58126">
                  <c:v>1</c:v>
                </c:pt>
                <c:pt idx="58127">
                  <c:v>1</c:v>
                </c:pt>
                <c:pt idx="58128">
                  <c:v>1</c:v>
                </c:pt>
                <c:pt idx="58129">
                  <c:v>1</c:v>
                </c:pt>
                <c:pt idx="58130">
                  <c:v>1</c:v>
                </c:pt>
                <c:pt idx="58131">
                  <c:v>1</c:v>
                </c:pt>
                <c:pt idx="58132">
                  <c:v>1</c:v>
                </c:pt>
                <c:pt idx="58133">
                  <c:v>1</c:v>
                </c:pt>
                <c:pt idx="58134">
                  <c:v>1</c:v>
                </c:pt>
                <c:pt idx="58135">
                  <c:v>1</c:v>
                </c:pt>
                <c:pt idx="58136">
                  <c:v>1</c:v>
                </c:pt>
                <c:pt idx="58137">
                  <c:v>1</c:v>
                </c:pt>
                <c:pt idx="58138">
                  <c:v>0.85714285700000004</c:v>
                </c:pt>
                <c:pt idx="58139">
                  <c:v>1</c:v>
                </c:pt>
                <c:pt idx="58140">
                  <c:v>1</c:v>
                </c:pt>
                <c:pt idx="58141">
                  <c:v>1</c:v>
                </c:pt>
                <c:pt idx="58142">
                  <c:v>1</c:v>
                </c:pt>
                <c:pt idx="58143">
                  <c:v>1</c:v>
                </c:pt>
                <c:pt idx="58144">
                  <c:v>1</c:v>
                </c:pt>
                <c:pt idx="58145">
                  <c:v>1</c:v>
                </c:pt>
                <c:pt idx="58146">
                  <c:v>0.85714285700000004</c:v>
                </c:pt>
                <c:pt idx="58147">
                  <c:v>1</c:v>
                </c:pt>
                <c:pt idx="58148">
                  <c:v>1</c:v>
                </c:pt>
                <c:pt idx="58149">
                  <c:v>1</c:v>
                </c:pt>
                <c:pt idx="58150">
                  <c:v>1</c:v>
                </c:pt>
                <c:pt idx="58151">
                  <c:v>0.85714285700000004</c:v>
                </c:pt>
                <c:pt idx="58152">
                  <c:v>1</c:v>
                </c:pt>
                <c:pt idx="58153">
                  <c:v>1</c:v>
                </c:pt>
                <c:pt idx="58154">
                  <c:v>1</c:v>
                </c:pt>
                <c:pt idx="58155">
                  <c:v>1</c:v>
                </c:pt>
                <c:pt idx="58156">
                  <c:v>1</c:v>
                </c:pt>
                <c:pt idx="58157">
                  <c:v>1</c:v>
                </c:pt>
                <c:pt idx="58158">
                  <c:v>1</c:v>
                </c:pt>
                <c:pt idx="58159">
                  <c:v>1</c:v>
                </c:pt>
                <c:pt idx="58160">
                  <c:v>1</c:v>
                </c:pt>
                <c:pt idx="58161">
                  <c:v>1</c:v>
                </c:pt>
                <c:pt idx="58162">
                  <c:v>1</c:v>
                </c:pt>
                <c:pt idx="58163">
                  <c:v>1</c:v>
                </c:pt>
                <c:pt idx="58164">
                  <c:v>1</c:v>
                </c:pt>
                <c:pt idx="58165">
                  <c:v>1</c:v>
                </c:pt>
                <c:pt idx="58166">
                  <c:v>1</c:v>
                </c:pt>
                <c:pt idx="58167">
                  <c:v>1</c:v>
                </c:pt>
                <c:pt idx="58168">
                  <c:v>1</c:v>
                </c:pt>
                <c:pt idx="58169">
                  <c:v>1</c:v>
                </c:pt>
                <c:pt idx="58170">
                  <c:v>1</c:v>
                </c:pt>
                <c:pt idx="58171">
                  <c:v>1</c:v>
                </c:pt>
                <c:pt idx="58172">
                  <c:v>1</c:v>
                </c:pt>
                <c:pt idx="58173">
                  <c:v>1</c:v>
                </c:pt>
                <c:pt idx="58174">
                  <c:v>1</c:v>
                </c:pt>
                <c:pt idx="58175">
                  <c:v>1</c:v>
                </c:pt>
                <c:pt idx="58176">
                  <c:v>1</c:v>
                </c:pt>
                <c:pt idx="58177">
                  <c:v>1</c:v>
                </c:pt>
                <c:pt idx="58178">
                  <c:v>1</c:v>
                </c:pt>
                <c:pt idx="58179">
                  <c:v>1</c:v>
                </c:pt>
                <c:pt idx="58180">
                  <c:v>1</c:v>
                </c:pt>
                <c:pt idx="58181">
                  <c:v>1</c:v>
                </c:pt>
                <c:pt idx="58182">
                  <c:v>1</c:v>
                </c:pt>
                <c:pt idx="58183">
                  <c:v>1</c:v>
                </c:pt>
                <c:pt idx="58184">
                  <c:v>1</c:v>
                </c:pt>
                <c:pt idx="58185">
                  <c:v>1</c:v>
                </c:pt>
                <c:pt idx="58186">
                  <c:v>1</c:v>
                </c:pt>
                <c:pt idx="58187">
                  <c:v>1</c:v>
                </c:pt>
                <c:pt idx="58188">
                  <c:v>1</c:v>
                </c:pt>
                <c:pt idx="58189">
                  <c:v>1</c:v>
                </c:pt>
                <c:pt idx="58190">
                  <c:v>1</c:v>
                </c:pt>
                <c:pt idx="58191">
                  <c:v>1</c:v>
                </c:pt>
                <c:pt idx="58192">
                  <c:v>1</c:v>
                </c:pt>
                <c:pt idx="58193">
                  <c:v>1</c:v>
                </c:pt>
                <c:pt idx="58194">
                  <c:v>1</c:v>
                </c:pt>
                <c:pt idx="58195">
                  <c:v>1</c:v>
                </c:pt>
                <c:pt idx="58196">
                  <c:v>1</c:v>
                </c:pt>
                <c:pt idx="58197">
                  <c:v>1</c:v>
                </c:pt>
                <c:pt idx="58198">
                  <c:v>1</c:v>
                </c:pt>
                <c:pt idx="58199">
                  <c:v>1</c:v>
                </c:pt>
                <c:pt idx="58200">
                  <c:v>1</c:v>
                </c:pt>
                <c:pt idx="58201">
                  <c:v>1</c:v>
                </c:pt>
                <c:pt idx="58202">
                  <c:v>1</c:v>
                </c:pt>
                <c:pt idx="58203">
                  <c:v>1</c:v>
                </c:pt>
                <c:pt idx="58204">
                  <c:v>1</c:v>
                </c:pt>
                <c:pt idx="58205">
                  <c:v>1</c:v>
                </c:pt>
                <c:pt idx="58206">
                  <c:v>1</c:v>
                </c:pt>
                <c:pt idx="58207">
                  <c:v>1</c:v>
                </c:pt>
                <c:pt idx="58208">
                  <c:v>1</c:v>
                </c:pt>
                <c:pt idx="58209">
                  <c:v>1</c:v>
                </c:pt>
                <c:pt idx="58210">
                  <c:v>1</c:v>
                </c:pt>
                <c:pt idx="58211">
                  <c:v>1</c:v>
                </c:pt>
                <c:pt idx="58212">
                  <c:v>1</c:v>
                </c:pt>
                <c:pt idx="58213">
                  <c:v>1</c:v>
                </c:pt>
                <c:pt idx="58214">
                  <c:v>1</c:v>
                </c:pt>
                <c:pt idx="58215">
                  <c:v>1</c:v>
                </c:pt>
                <c:pt idx="58216">
                  <c:v>1</c:v>
                </c:pt>
                <c:pt idx="58217">
                  <c:v>1</c:v>
                </c:pt>
                <c:pt idx="58218">
                  <c:v>1</c:v>
                </c:pt>
                <c:pt idx="58219">
                  <c:v>1</c:v>
                </c:pt>
                <c:pt idx="58220">
                  <c:v>1</c:v>
                </c:pt>
                <c:pt idx="58221">
                  <c:v>1</c:v>
                </c:pt>
                <c:pt idx="58222">
                  <c:v>1</c:v>
                </c:pt>
                <c:pt idx="58223">
                  <c:v>1</c:v>
                </c:pt>
                <c:pt idx="58224">
                  <c:v>1</c:v>
                </c:pt>
                <c:pt idx="58225">
                  <c:v>1</c:v>
                </c:pt>
                <c:pt idx="58226">
                  <c:v>1</c:v>
                </c:pt>
                <c:pt idx="58227">
                  <c:v>1</c:v>
                </c:pt>
                <c:pt idx="58228">
                  <c:v>1</c:v>
                </c:pt>
                <c:pt idx="58229">
                  <c:v>1</c:v>
                </c:pt>
                <c:pt idx="58230">
                  <c:v>1</c:v>
                </c:pt>
                <c:pt idx="58231">
                  <c:v>1</c:v>
                </c:pt>
                <c:pt idx="58232">
                  <c:v>1</c:v>
                </c:pt>
                <c:pt idx="58233">
                  <c:v>1</c:v>
                </c:pt>
                <c:pt idx="58234">
                  <c:v>1</c:v>
                </c:pt>
                <c:pt idx="58235">
                  <c:v>1</c:v>
                </c:pt>
                <c:pt idx="58236">
                  <c:v>1</c:v>
                </c:pt>
                <c:pt idx="58237">
                  <c:v>0.14285714299999999</c:v>
                </c:pt>
                <c:pt idx="58238">
                  <c:v>1</c:v>
                </c:pt>
                <c:pt idx="58239">
                  <c:v>1</c:v>
                </c:pt>
                <c:pt idx="58240">
                  <c:v>1</c:v>
                </c:pt>
                <c:pt idx="58241">
                  <c:v>1</c:v>
                </c:pt>
                <c:pt idx="58242">
                  <c:v>1</c:v>
                </c:pt>
                <c:pt idx="58243">
                  <c:v>1</c:v>
                </c:pt>
                <c:pt idx="58244">
                  <c:v>1</c:v>
                </c:pt>
                <c:pt idx="58245">
                  <c:v>1</c:v>
                </c:pt>
                <c:pt idx="58246">
                  <c:v>1</c:v>
                </c:pt>
                <c:pt idx="58247">
                  <c:v>1</c:v>
                </c:pt>
                <c:pt idx="58248">
                  <c:v>1</c:v>
                </c:pt>
                <c:pt idx="58249">
                  <c:v>1</c:v>
                </c:pt>
                <c:pt idx="58250">
                  <c:v>1</c:v>
                </c:pt>
                <c:pt idx="58251">
                  <c:v>1</c:v>
                </c:pt>
                <c:pt idx="58252">
                  <c:v>1</c:v>
                </c:pt>
                <c:pt idx="58253">
                  <c:v>1</c:v>
                </c:pt>
                <c:pt idx="58254">
                  <c:v>1</c:v>
                </c:pt>
                <c:pt idx="58255">
                  <c:v>1</c:v>
                </c:pt>
                <c:pt idx="58256">
                  <c:v>1</c:v>
                </c:pt>
                <c:pt idx="58257">
                  <c:v>1</c:v>
                </c:pt>
                <c:pt idx="58258">
                  <c:v>1</c:v>
                </c:pt>
                <c:pt idx="58259">
                  <c:v>1</c:v>
                </c:pt>
                <c:pt idx="58260">
                  <c:v>1</c:v>
                </c:pt>
                <c:pt idx="58261">
                  <c:v>1</c:v>
                </c:pt>
                <c:pt idx="58262">
                  <c:v>1</c:v>
                </c:pt>
                <c:pt idx="58263">
                  <c:v>1</c:v>
                </c:pt>
                <c:pt idx="58264">
                  <c:v>1</c:v>
                </c:pt>
                <c:pt idx="58265">
                  <c:v>1</c:v>
                </c:pt>
                <c:pt idx="58266">
                  <c:v>0.85714285700000004</c:v>
                </c:pt>
                <c:pt idx="58267">
                  <c:v>1</c:v>
                </c:pt>
                <c:pt idx="58268">
                  <c:v>1</c:v>
                </c:pt>
                <c:pt idx="58269">
                  <c:v>1</c:v>
                </c:pt>
                <c:pt idx="58270">
                  <c:v>1</c:v>
                </c:pt>
                <c:pt idx="58271">
                  <c:v>1</c:v>
                </c:pt>
                <c:pt idx="58272">
                  <c:v>1</c:v>
                </c:pt>
                <c:pt idx="58273">
                  <c:v>1</c:v>
                </c:pt>
                <c:pt idx="58274">
                  <c:v>1</c:v>
                </c:pt>
                <c:pt idx="58275">
                  <c:v>1</c:v>
                </c:pt>
                <c:pt idx="58276">
                  <c:v>1</c:v>
                </c:pt>
                <c:pt idx="58277">
                  <c:v>1</c:v>
                </c:pt>
                <c:pt idx="58278">
                  <c:v>1</c:v>
                </c:pt>
                <c:pt idx="58279">
                  <c:v>1</c:v>
                </c:pt>
                <c:pt idx="58280">
                  <c:v>1</c:v>
                </c:pt>
                <c:pt idx="58281">
                  <c:v>1</c:v>
                </c:pt>
                <c:pt idx="58282">
                  <c:v>1</c:v>
                </c:pt>
                <c:pt idx="58283">
                  <c:v>1</c:v>
                </c:pt>
                <c:pt idx="58284">
                  <c:v>1</c:v>
                </c:pt>
                <c:pt idx="58285">
                  <c:v>1</c:v>
                </c:pt>
                <c:pt idx="58286">
                  <c:v>1</c:v>
                </c:pt>
                <c:pt idx="58287">
                  <c:v>1</c:v>
                </c:pt>
                <c:pt idx="58288">
                  <c:v>1</c:v>
                </c:pt>
                <c:pt idx="58289">
                  <c:v>1</c:v>
                </c:pt>
                <c:pt idx="58290">
                  <c:v>1</c:v>
                </c:pt>
                <c:pt idx="58291">
                  <c:v>1</c:v>
                </c:pt>
                <c:pt idx="58292">
                  <c:v>1</c:v>
                </c:pt>
                <c:pt idx="58293">
                  <c:v>1</c:v>
                </c:pt>
                <c:pt idx="58294">
                  <c:v>1</c:v>
                </c:pt>
                <c:pt idx="58295">
                  <c:v>1</c:v>
                </c:pt>
                <c:pt idx="58296">
                  <c:v>1</c:v>
                </c:pt>
                <c:pt idx="58297">
                  <c:v>1</c:v>
                </c:pt>
                <c:pt idx="58298">
                  <c:v>1</c:v>
                </c:pt>
                <c:pt idx="58299">
                  <c:v>1</c:v>
                </c:pt>
                <c:pt idx="58300">
                  <c:v>1</c:v>
                </c:pt>
                <c:pt idx="58301">
                  <c:v>1</c:v>
                </c:pt>
                <c:pt idx="58302">
                  <c:v>1</c:v>
                </c:pt>
                <c:pt idx="58303">
                  <c:v>1</c:v>
                </c:pt>
                <c:pt idx="58304">
                  <c:v>1</c:v>
                </c:pt>
                <c:pt idx="58305">
                  <c:v>0.85714285700000004</c:v>
                </c:pt>
                <c:pt idx="58306">
                  <c:v>1</c:v>
                </c:pt>
                <c:pt idx="58307">
                  <c:v>1</c:v>
                </c:pt>
                <c:pt idx="58308">
                  <c:v>1</c:v>
                </c:pt>
                <c:pt idx="58309">
                  <c:v>1</c:v>
                </c:pt>
                <c:pt idx="58310">
                  <c:v>1</c:v>
                </c:pt>
                <c:pt idx="58311">
                  <c:v>1</c:v>
                </c:pt>
                <c:pt idx="58312">
                  <c:v>0.85714285700000004</c:v>
                </c:pt>
                <c:pt idx="58313">
                  <c:v>1</c:v>
                </c:pt>
                <c:pt idx="58314">
                  <c:v>1</c:v>
                </c:pt>
                <c:pt idx="58315">
                  <c:v>1</c:v>
                </c:pt>
                <c:pt idx="58316">
                  <c:v>1</c:v>
                </c:pt>
                <c:pt idx="58317">
                  <c:v>1</c:v>
                </c:pt>
                <c:pt idx="58318">
                  <c:v>1</c:v>
                </c:pt>
                <c:pt idx="58319">
                  <c:v>1</c:v>
                </c:pt>
                <c:pt idx="58320">
                  <c:v>1</c:v>
                </c:pt>
                <c:pt idx="58321">
                  <c:v>1</c:v>
                </c:pt>
                <c:pt idx="58322">
                  <c:v>1</c:v>
                </c:pt>
                <c:pt idx="58323">
                  <c:v>0.85714285700000004</c:v>
                </c:pt>
                <c:pt idx="58324">
                  <c:v>0.85714285700000004</c:v>
                </c:pt>
                <c:pt idx="58325">
                  <c:v>1</c:v>
                </c:pt>
                <c:pt idx="58326">
                  <c:v>1</c:v>
                </c:pt>
                <c:pt idx="58327">
                  <c:v>1</c:v>
                </c:pt>
                <c:pt idx="58328">
                  <c:v>1</c:v>
                </c:pt>
                <c:pt idx="58329">
                  <c:v>1</c:v>
                </c:pt>
                <c:pt idx="58330">
                  <c:v>1</c:v>
                </c:pt>
                <c:pt idx="58331">
                  <c:v>1</c:v>
                </c:pt>
                <c:pt idx="58332">
                  <c:v>1</c:v>
                </c:pt>
                <c:pt idx="58333">
                  <c:v>1</c:v>
                </c:pt>
                <c:pt idx="58334">
                  <c:v>1</c:v>
                </c:pt>
                <c:pt idx="58335">
                  <c:v>1</c:v>
                </c:pt>
                <c:pt idx="58336">
                  <c:v>1</c:v>
                </c:pt>
                <c:pt idx="58337">
                  <c:v>1</c:v>
                </c:pt>
                <c:pt idx="58338">
                  <c:v>1</c:v>
                </c:pt>
                <c:pt idx="58339">
                  <c:v>1</c:v>
                </c:pt>
                <c:pt idx="58340">
                  <c:v>1</c:v>
                </c:pt>
                <c:pt idx="58341">
                  <c:v>1</c:v>
                </c:pt>
                <c:pt idx="58342">
                  <c:v>1</c:v>
                </c:pt>
                <c:pt idx="58343">
                  <c:v>1</c:v>
                </c:pt>
                <c:pt idx="58344">
                  <c:v>1</c:v>
                </c:pt>
                <c:pt idx="58345">
                  <c:v>1</c:v>
                </c:pt>
                <c:pt idx="58346">
                  <c:v>1</c:v>
                </c:pt>
                <c:pt idx="58347">
                  <c:v>1</c:v>
                </c:pt>
                <c:pt idx="58348">
                  <c:v>1</c:v>
                </c:pt>
                <c:pt idx="58349">
                  <c:v>1</c:v>
                </c:pt>
                <c:pt idx="58350">
                  <c:v>1</c:v>
                </c:pt>
                <c:pt idx="58351">
                  <c:v>1</c:v>
                </c:pt>
                <c:pt idx="58352">
                  <c:v>1</c:v>
                </c:pt>
                <c:pt idx="58353">
                  <c:v>1</c:v>
                </c:pt>
                <c:pt idx="58354">
                  <c:v>1</c:v>
                </c:pt>
                <c:pt idx="58355">
                  <c:v>1</c:v>
                </c:pt>
                <c:pt idx="58356">
                  <c:v>1</c:v>
                </c:pt>
                <c:pt idx="58357">
                  <c:v>1</c:v>
                </c:pt>
                <c:pt idx="58358">
                  <c:v>1</c:v>
                </c:pt>
                <c:pt idx="58359">
                  <c:v>1</c:v>
                </c:pt>
                <c:pt idx="58360">
                  <c:v>1</c:v>
                </c:pt>
                <c:pt idx="58361">
                  <c:v>1</c:v>
                </c:pt>
                <c:pt idx="58362">
                  <c:v>1</c:v>
                </c:pt>
                <c:pt idx="58363">
                  <c:v>1</c:v>
                </c:pt>
                <c:pt idx="58364">
                  <c:v>1</c:v>
                </c:pt>
                <c:pt idx="58365">
                  <c:v>1</c:v>
                </c:pt>
                <c:pt idx="58366">
                  <c:v>1</c:v>
                </c:pt>
                <c:pt idx="58367">
                  <c:v>1</c:v>
                </c:pt>
                <c:pt idx="58368">
                  <c:v>1</c:v>
                </c:pt>
                <c:pt idx="58369">
                  <c:v>1</c:v>
                </c:pt>
                <c:pt idx="58370">
                  <c:v>1</c:v>
                </c:pt>
                <c:pt idx="58371">
                  <c:v>1</c:v>
                </c:pt>
                <c:pt idx="58372">
                  <c:v>0.85714285700000004</c:v>
                </c:pt>
                <c:pt idx="58373">
                  <c:v>1</c:v>
                </c:pt>
                <c:pt idx="58374">
                  <c:v>1</c:v>
                </c:pt>
                <c:pt idx="58375">
                  <c:v>1</c:v>
                </c:pt>
                <c:pt idx="58376">
                  <c:v>1</c:v>
                </c:pt>
                <c:pt idx="58377">
                  <c:v>1</c:v>
                </c:pt>
                <c:pt idx="58378">
                  <c:v>1</c:v>
                </c:pt>
                <c:pt idx="58379">
                  <c:v>1</c:v>
                </c:pt>
                <c:pt idx="58380">
                  <c:v>1</c:v>
                </c:pt>
                <c:pt idx="58381">
                  <c:v>1</c:v>
                </c:pt>
                <c:pt idx="58382">
                  <c:v>1</c:v>
                </c:pt>
                <c:pt idx="58383">
                  <c:v>1</c:v>
                </c:pt>
                <c:pt idx="58384">
                  <c:v>1</c:v>
                </c:pt>
                <c:pt idx="58385">
                  <c:v>1</c:v>
                </c:pt>
                <c:pt idx="58386">
                  <c:v>1</c:v>
                </c:pt>
                <c:pt idx="58387">
                  <c:v>1</c:v>
                </c:pt>
                <c:pt idx="58388">
                  <c:v>1</c:v>
                </c:pt>
                <c:pt idx="58389">
                  <c:v>1</c:v>
                </c:pt>
                <c:pt idx="58390">
                  <c:v>1</c:v>
                </c:pt>
                <c:pt idx="58391">
                  <c:v>1</c:v>
                </c:pt>
                <c:pt idx="58392">
                  <c:v>1</c:v>
                </c:pt>
                <c:pt idx="58393">
                  <c:v>1</c:v>
                </c:pt>
                <c:pt idx="58394">
                  <c:v>1</c:v>
                </c:pt>
                <c:pt idx="58395">
                  <c:v>1</c:v>
                </c:pt>
                <c:pt idx="58396">
                  <c:v>1</c:v>
                </c:pt>
                <c:pt idx="58397">
                  <c:v>1</c:v>
                </c:pt>
                <c:pt idx="58398">
                  <c:v>1</c:v>
                </c:pt>
                <c:pt idx="58399">
                  <c:v>1</c:v>
                </c:pt>
                <c:pt idx="58400">
                  <c:v>1</c:v>
                </c:pt>
                <c:pt idx="58401">
                  <c:v>1</c:v>
                </c:pt>
                <c:pt idx="58402">
                  <c:v>1</c:v>
                </c:pt>
                <c:pt idx="58403">
                  <c:v>1</c:v>
                </c:pt>
                <c:pt idx="58404">
                  <c:v>1</c:v>
                </c:pt>
                <c:pt idx="58405">
                  <c:v>1</c:v>
                </c:pt>
                <c:pt idx="58406">
                  <c:v>1</c:v>
                </c:pt>
                <c:pt idx="58407">
                  <c:v>1</c:v>
                </c:pt>
                <c:pt idx="58408">
                  <c:v>1</c:v>
                </c:pt>
                <c:pt idx="58409">
                  <c:v>1</c:v>
                </c:pt>
                <c:pt idx="58410">
                  <c:v>1</c:v>
                </c:pt>
                <c:pt idx="58411">
                  <c:v>1</c:v>
                </c:pt>
                <c:pt idx="58412">
                  <c:v>1</c:v>
                </c:pt>
                <c:pt idx="58413">
                  <c:v>1</c:v>
                </c:pt>
                <c:pt idx="58414">
                  <c:v>1</c:v>
                </c:pt>
                <c:pt idx="58415">
                  <c:v>1</c:v>
                </c:pt>
                <c:pt idx="58416">
                  <c:v>1</c:v>
                </c:pt>
                <c:pt idx="58417">
                  <c:v>1</c:v>
                </c:pt>
                <c:pt idx="58418">
                  <c:v>1</c:v>
                </c:pt>
                <c:pt idx="58419">
                  <c:v>1</c:v>
                </c:pt>
                <c:pt idx="58420">
                  <c:v>1</c:v>
                </c:pt>
                <c:pt idx="58421">
                  <c:v>1</c:v>
                </c:pt>
                <c:pt idx="58422">
                  <c:v>1</c:v>
                </c:pt>
                <c:pt idx="58423">
                  <c:v>1</c:v>
                </c:pt>
                <c:pt idx="58424">
                  <c:v>1</c:v>
                </c:pt>
                <c:pt idx="58425">
                  <c:v>1</c:v>
                </c:pt>
                <c:pt idx="58426">
                  <c:v>1</c:v>
                </c:pt>
                <c:pt idx="58427">
                  <c:v>1</c:v>
                </c:pt>
                <c:pt idx="58428">
                  <c:v>1</c:v>
                </c:pt>
                <c:pt idx="58429">
                  <c:v>1</c:v>
                </c:pt>
                <c:pt idx="58430">
                  <c:v>1</c:v>
                </c:pt>
                <c:pt idx="58431">
                  <c:v>0.85714285700000004</c:v>
                </c:pt>
                <c:pt idx="58432">
                  <c:v>1</c:v>
                </c:pt>
                <c:pt idx="58433">
                  <c:v>1</c:v>
                </c:pt>
                <c:pt idx="58434">
                  <c:v>1</c:v>
                </c:pt>
                <c:pt idx="58435">
                  <c:v>1</c:v>
                </c:pt>
                <c:pt idx="58436">
                  <c:v>1</c:v>
                </c:pt>
                <c:pt idx="58437">
                  <c:v>1</c:v>
                </c:pt>
                <c:pt idx="58438">
                  <c:v>1</c:v>
                </c:pt>
                <c:pt idx="58439">
                  <c:v>1</c:v>
                </c:pt>
                <c:pt idx="58440">
                  <c:v>1</c:v>
                </c:pt>
                <c:pt idx="58441">
                  <c:v>1</c:v>
                </c:pt>
                <c:pt idx="58442">
                  <c:v>1</c:v>
                </c:pt>
                <c:pt idx="58443">
                  <c:v>1</c:v>
                </c:pt>
                <c:pt idx="58444">
                  <c:v>1</c:v>
                </c:pt>
                <c:pt idx="58445">
                  <c:v>1</c:v>
                </c:pt>
                <c:pt idx="58446">
                  <c:v>1</c:v>
                </c:pt>
                <c:pt idx="58447">
                  <c:v>1</c:v>
                </c:pt>
                <c:pt idx="58448">
                  <c:v>1</c:v>
                </c:pt>
                <c:pt idx="58449">
                  <c:v>1</c:v>
                </c:pt>
                <c:pt idx="58450">
                  <c:v>1</c:v>
                </c:pt>
                <c:pt idx="58451">
                  <c:v>1</c:v>
                </c:pt>
                <c:pt idx="58452">
                  <c:v>1</c:v>
                </c:pt>
                <c:pt idx="58453">
                  <c:v>1</c:v>
                </c:pt>
                <c:pt idx="58454">
                  <c:v>1</c:v>
                </c:pt>
                <c:pt idx="58455">
                  <c:v>1</c:v>
                </c:pt>
                <c:pt idx="58456">
                  <c:v>0.85714285700000004</c:v>
                </c:pt>
                <c:pt idx="58457">
                  <c:v>0.85714285700000004</c:v>
                </c:pt>
                <c:pt idx="58458">
                  <c:v>1</c:v>
                </c:pt>
                <c:pt idx="58459">
                  <c:v>0.85714285700000004</c:v>
                </c:pt>
                <c:pt idx="58460">
                  <c:v>1</c:v>
                </c:pt>
                <c:pt idx="58461">
                  <c:v>1</c:v>
                </c:pt>
                <c:pt idx="58462">
                  <c:v>1</c:v>
                </c:pt>
                <c:pt idx="58463">
                  <c:v>1</c:v>
                </c:pt>
                <c:pt idx="58464">
                  <c:v>1</c:v>
                </c:pt>
                <c:pt idx="58465">
                  <c:v>1</c:v>
                </c:pt>
                <c:pt idx="58466">
                  <c:v>1</c:v>
                </c:pt>
                <c:pt idx="58467">
                  <c:v>1</c:v>
                </c:pt>
                <c:pt idx="58468">
                  <c:v>1</c:v>
                </c:pt>
                <c:pt idx="58469">
                  <c:v>1</c:v>
                </c:pt>
                <c:pt idx="58470">
                  <c:v>1</c:v>
                </c:pt>
                <c:pt idx="58471">
                  <c:v>1</c:v>
                </c:pt>
                <c:pt idx="58472">
                  <c:v>1</c:v>
                </c:pt>
                <c:pt idx="58473">
                  <c:v>1</c:v>
                </c:pt>
                <c:pt idx="58474">
                  <c:v>1</c:v>
                </c:pt>
                <c:pt idx="58475">
                  <c:v>1</c:v>
                </c:pt>
                <c:pt idx="58476">
                  <c:v>1</c:v>
                </c:pt>
                <c:pt idx="58477">
                  <c:v>1</c:v>
                </c:pt>
                <c:pt idx="58478">
                  <c:v>1</c:v>
                </c:pt>
                <c:pt idx="58479">
                  <c:v>1</c:v>
                </c:pt>
                <c:pt idx="58480">
                  <c:v>1</c:v>
                </c:pt>
                <c:pt idx="58481">
                  <c:v>1</c:v>
                </c:pt>
                <c:pt idx="58482">
                  <c:v>1</c:v>
                </c:pt>
                <c:pt idx="58483">
                  <c:v>1</c:v>
                </c:pt>
                <c:pt idx="58484">
                  <c:v>1</c:v>
                </c:pt>
                <c:pt idx="58485">
                  <c:v>1</c:v>
                </c:pt>
                <c:pt idx="58486">
                  <c:v>1</c:v>
                </c:pt>
                <c:pt idx="58487">
                  <c:v>1</c:v>
                </c:pt>
                <c:pt idx="58488">
                  <c:v>1</c:v>
                </c:pt>
                <c:pt idx="58489">
                  <c:v>1</c:v>
                </c:pt>
                <c:pt idx="58490">
                  <c:v>1</c:v>
                </c:pt>
                <c:pt idx="58491">
                  <c:v>1</c:v>
                </c:pt>
                <c:pt idx="58492">
                  <c:v>1</c:v>
                </c:pt>
                <c:pt idx="58493">
                  <c:v>1</c:v>
                </c:pt>
                <c:pt idx="58494">
                  <c:v>1</c:v>
                </c:pt>
                <c:pt idx="58495">
                  <c:v>1</c:v>
                </c:pt>
                <c:pt idx="58496">
                  <c:v>1</c:v>
                </c:pt>
                <c:pt idx="58497">
                  <c:v>1</c:v>
                </c:pt>
                <c:pt idx="58498">
                  <c:v>1</c:v>
                </c:pt>
                <c:pt idx="58499">
                  <c:v>1</c:v>
                </c:pt>
                <c:pt idx="58500">
                  <c:v>1</c:v>
                </c:pt>
                <c:pt idx="58501">
                  <c:v>1</c:v>
                </c:pt>
                <c:pt idx="58502">
                  <c:v>1</c:v>
                </c:pt>
                <c:pt idx="58503">
                  <c:v>1</c:v>
                </c:pt>
                <c:pt idx="58504">
                  <c:v>1</c:v>
                </c:pt>
                <c:pt idx="58505">
                  <c:v>1</c:v>
                </c:pt>
                <c:pt idx="58506">
                  <c:v>1</c:v>
                </c:pt>
                <c:pt idx="58507">
                  <c:v>1</c:v>
                </c:pt>
                <c:pt idx="58508">
                  <c:v>1</c:v>
                </c:pt>
                <c:pt idx="58509">
                  <c:v>1</c:v>
                </c:pt>
                <c:pt idx="58510">
                  <c:v>1</c:v>
                </c:pt>
                <c:pt idx="58511">
                  <c:v>1</c:v>
                </c:pt>
                <c:pt idx="58512">
                  <c:v>1</c:v>
                </c:pt>
                <c:pt idx="58513">
                  <c:v>1</c:v>
                </c:pt>
                <c:pt idx="58514">
                  <c:v>1</c:v>
                </c:pt>
                <c:pt idx="58515">
                  <c:v>1</c:v>
                </c:pt>
                <c:pt idx="58516">
                  <c:v>0.71428571399999996</c:v>
                </c:pt>
                <c:pt idx="58517">
                  <c:v>1</c:v>
                </c:pt>
                <c:pt idx="58518">
                  <c:v>1</c:v>
                </c:pt>
                <c:pt idx="58519">
                  <c:v>1</c:v>
                </c:pt>
                <c:pt idx="58520">
                  <c:v>1</c:v>
                </c:pt>
                <c:pt idx="58521">
                  <c:v>1</c:v>
                </c:pt>
                <c:pt idx="58522">
                  <c:v>1</c:v>
                </c:pt>
                <c:pt idx="58523">
                  <c:v>1</c:v>
                </c:pt>
                <c:pt idx="58524">
                  <c:v>1</c:v>
                </c:pt>
                <c:pt idx="58525">
                  <c:v>1</c:v>
                </c:pt>
                <c:pt idx="58526">
                  <c:v>1</c:v>
                </c:pt>
                <c:pt idx="58527">
                  <c:v>1</c:v>
                </c:pt>
                <c:pt idx="58528">
                  <c:v>1</c:v>
                </c:pt>
                <c:pt idx="58529">
                  <c:v>1</c:v>
                </c:pt>
                <c:pt idx="58530">
                  <c:v>1</c:v>
                </c:pt>
                <c:pt idx="58531">
                  <c:v>1</c:v>
                </c:pt>
                <c:pt idx="58532">
                  <c:v>1</c:v>
                </c:pt>
                <c:pt idx="58533">
                  <c:v>1</c:v>
                </c:pt>
                <c:pt idx="58534">
                  <c:v>1</c:v>
                </c:pt>
                <c:pt idx="58535">
                  <c:v>1</c:v>
                </c:pt>
                <c:pt idx="58536">
                  <c:v>1</c:v>
                </c:pt>
                <c:pt idx="58537">
                  <c:v>1</c:v>
                </c:pt>
                <c:pt idx="58538">
                  <c:v>1</c:v>
                </c:pt>
                <c:pt idx="58539">
                  <c:v>0.85714285700000004</c:v>
                </c:pt>
                <c:pt idx="58540">
                  <c:v>1</c:v>
                </c:pt>
                <c:pt idx="58541">
                  <c:v>1</c:v>
                </c:pt>
                <c:pt idx="58542">
                  <c:v>1</c:v>
                </c:pt>
                <c:pt idx="58543">
                  <c:v>1</c:v>
                </c:pt>
                <c:pt idx="58544">
                  <c:v>1</c:v>
                </c:pt>
                <c:pt idx="58545">
                  <c:v>1</c:v>
                </c:pt>
                <c:pt idx="58546">
                  <c:v>1</c:v>
                </c:pt>
                <c:pt idx="58547">
                  <c:v>1</c:v>
                </c:pt>
                <c:pt idx="58548">
                  <c:v>1</c:v>
                </c:pt>
                <c:pt idx="58549">
                  <c:v>1</c:v>
                </c:pt>
                <c:pt idx="58550">
                  <c:v>1</c:v>
                </c:pt>
                <c:pt idx="58551">
                  <c:v>1</c:v>
                </c:pt>
                <c:pt idx="58552">
                  <c:v>1</c:v>
                </c:pt>
                <c:pt idx="58553">
                  <c:v>1</c:v>
                </c:pt>
                <c:pt idx="58554">
                  <c:v>1</c:v>
                </c:pt>
                <c:pt idx="58555">
                  <c:v>1</c:v>
                </c:pt>
                <c:pt idx="58556">
                  <c:v>1</c:v>
                </c:pt>
                <c:pt idx="58557">
                  <c:v>1</c:v>
                </c:pt>
                <c:pt idx="58558">
                  <c:v>1</c:v>
                </c:pt>
                <c:pt idx="58559">
                  <c:v>1</c:v>
                </c:pt>
                <c:pt idx="58560">
                  <c:v>1</c:v>
                </c:pt>
                <c:pt idx="58561">
                  <c:v>1</c:v>
                </c:pt>
                <c:pt idx="58562">
                  <c:v>1</c:v>
                </c:pt>
                <c:pt idx="58563">
                  <c:v>1</c:v>
                </c:pt>
                <c:pt idx="58564">
                  <c:v>1</c:v>
                </c:pt>
                <c:pt idx="58565">
                  <c:v>1</c:v>
                </c:pt>
                <c:pt idx="58566">
                  <c:v>1</c:v>
                </c:pt>
                <c:pt idx="58567">
                  <c:v>1</c:v>
                </c:pt>
                <c:pt idx="58568">
                  <c:v>1</c:v>
                </c:pt>
                <c:pt idx="58569">
                  <c:v>0.85714285700000004</c:v>
                </c:pt>
                <c:pt idx="58570">
                  <c:v>1</c:v>
                </c:pt>
                <c:pt idx="58571">
                  <c:v>1</c:v>
                </c:pt>
                <c:pt idx="58572">
                  <c:v>1</c:v>
                </c:pt>
                <c:pt idx="58573">
                  <c:v>1</c:v>
                </c:pt>
                <c:pt idx="58574">
                  <c:v>1</c:v>
                </c:pt>
                <c:pt idx="58575">
                  <c:v>0.14285714299999999</c:v>
                </c:pt>
                <c:pt idx="58576">
                  <c:v>1</c:v>
                </c:pt>
                <c:pt idx="58577">
                  <c:v>1</c:v>
                </c:pt>
                <c:pt idx="58578">
                  <c:v>1</c:v>
                </c:pt>
                <c:pt idx="58579">
                  <c:v>1</c:v>
                </c:pt>
                <c:pt idx="58580">
                  <c:v>1</c:v>
                </c:pt>
                <c:pt idx="58581">
                  <c:v>1</c:v>
                </c:pt>
                <c:pt idx="58582">
                  <c:v>1</c:v>
                </c:pt>
                <c:pt idx="58583">
                  <c:v>1</c:v>
                </c:pt>
                <c:pt idx="58584">
                  <c:v>1</c:v>
                </c:pt>
                <c:pt idx="58585">
                  <c:v>1</c:v>
                </c:pt>
                <c:pt idx="58586">
                  <c:v>1</c:v>
                </c:pt>
                <c:pt idx="58587">
                  <c:v>1</c:v>
                </c:pt>
                <c:pt idx="58588">
                  <c:v>1</c:v>
                </c:pt>
                <c:pt idx="58589">
                  <c:v>1</c:v>
                </c:pt>
                <c:pt idx="58590">
                  <c:v>1</c:v>
                </c:pt>
                <c:pt idx="58591">
                  <c:v>1</c:v>
                </c:pt>
                <c:pt idx="58592">
                  <c:v>1</c:v>
                </c:pt>
                <c:pt idx="58593">
                  <c:v>1</c:v>
                </c:pt>
                <c:pt idx="58594">
                  <c:v>1</c:v>
                </c:pt>
                <c:pt idx="58595">
                  <c:v>1</c:v>
                </c:pt>
                <c:pt idx="58596">
                  <c:v>1</c:v>
                </c:pt>
                <c:pt idx="58597">
                  <c:v>1</c:v>
                </c:pt>
                <c:pt idx="58598">
                  <c:v>1</c:v>
                </c:pt>
                <c:pt idx="58599">
                  <c:v>1</c:v>
                </c:pt>
                <c:pt idx="58600">
                  <c:v>1</c:v>
                </c:pt>
                <c:pt idx="58601">
                  <c:v>1</c:v>
                </c:pt>
                <c:pt idx="58602">
                  <c:v>1</c:v>
                </c:pt>
                <c:pt idx="58603">
                  <c:v>1</c:v>
                </c:pt>
                <c:pt idx="58604">
                  <c:v>0.85714285700000004</c:v>
                </c:pt>
                <c:pt idx="58605">
                  <c:v>1</c:v>
                </c:pt>
                <c:pt idx="58606">
                  <c:v>1</c:v>
                </c:pt>
                <c:pt idx="58607">
                  <c:v>1</c:v>
                </c:pt>
                <c:pt idx="58608">
                  <c:v>1</c:v>
                </c:pt>
                <c:pt idx="58609">
                  <c:v>1</c:v>
                </c:pt>
                <c:pt idx="58610">
                  <c:v>1</c:v>
                </c:pt>
                <c:pt idx="58611">
                  <c:v>1</c:v>
                </c:pt>
                <c:pt idx="58612">
                  <c:v>1</c:v>
                </c:pt>
                <c:pt idx="58613">
                  <c:v>0.85714285700000004</c:v>
                </c:pt>
                <c:pt idx="58614">
                  <c:v>1</c:v>
                </c:pt>
                <c:pt idx="58615">
                  <c:v>1</c:v>
                </c:pt>
                <c:pt idx="58616">
                  <c:v>1</c:v>
                </c:pt>
                <c:pt idx="58617">
                  <c:v>1</c:v>
                </c:pt>
                <c:pt idx="58618">
                  <c:v>1</c:v>
                </c:pt>
                <c:pt idx="58619">
                  <c:v>1</c:v>
                </c:pt>
                <c:pt idx="58620">
                  <c:v>1</c:v>
                </c:pt>
                <c:pt idx="58621">
                  <c:v>1</c:v>
                </c:pt>
                <c:pt idx="58622">
                  <c:v>1</c:v>
                </c:pt>
                <c:pt idx="58623">
                  <c:v>1</c:v>
                </c:pt>
                <c:pt idx="58624">
                  <c:v>1</c:v>
                </c:pt>
                <c:pt idx="58625">
                  <c:v>1</c:v>
                </c:pt>
                <c:pt idx="58626">
                  <c:v>1</c:v>
                </c:pt>
                <c:pt idx="58627">
                  <c:v>1</c:v>
                </c:pt>
                <c:pt idx="58628">
                  <c:v>1</c:v>
                </c:pt>
                <c:pt idx="58629">
                  <c:v>1</c:v>
                </c:pt>
                <c:pt idx="58630">
                  <c:v>1</c:v>
                </c:pt>
                <c:pt idx="58631">
                  <c:v>1</c:v>
                </c:pt>
                <c:pt idx="58632">
                  <c:v>1</c:v>
                </c:pt>
                <c:pt idx="58633">
                  <c:v>1</c:v>
                </c:pt>
                <c:pt idx="58634">
                  <c:v>1</c:v>
                </c:pt>
                <c:pt idx="58635">
                  <c:v>1</c:v>
                </c:pt>
                <c:pt idx="58636">
                  <c:v>1</c:v>
                </c:pt>
                <c:pt idx="58637">
                  <c:v>1</c:v>
                </c:pt>
                <c:pt idx="58638">
                  <c:v>1</c:v>
                </c:pt>
                <c:pt idx="58639">
                  <c:v>1</c:v>
                </c:pt>
                <c:pt idx="58640">
                  <c:v>1</c:v>
                </c:pt>
                <c:pt idx="58641">
                  <c:v>1</c:v>
                </c:pt>
                <c:pt idx="58642">
                  <c:v>1</c:v>
                </c:pt>
                <c:pt idx="58643">
                  <c:v>1</c:v>
                </c:pt>
                <c:pt idx="58644">
                  <c:v>1</c:v>
                </c:pt>
                <c:pt idx="58645">
                  <c:v>1</c:v>
                </c:pt>
                <c:pt idx="58646">
                  <c:v>1</c:v>
                </c:pt>
                <c:pt idx="58647">
                  <c:v>1</c:v>
                </c:pt>
                <c:pt idx="58648">
                  <c:v>1</c:v>
                </c:pt>
                <c:pt idx="58649">
                  <c:v>1</c:v>
                </c:pt>
                <c:pt idx="58650">
                  <c:v>1</c:v>
                </c:pt>
                <c:pt idx="58651">
                  <c:v>1</c:v>
                </c:pt>
                <c:pt idx="58652">
                  <c:v>1</c:v>
                </c:pt>
                <c:pt idx="58653">
                  <c:v>1</c:v>
                </c:pt>
                <c:pt idx="58654">
                  <c:v>1</c:v>
                </c:pt>
                <c:pt idx="58655">
                  <c:v>1</c:v>
                </c:pt>
                <c:pt idx="58656">
                  <c:v>1</c:v>
                </c:pt>
                <c:pt idx="58657">
                  <c:v>1</c:v>
                </c:pt>
                <c:pt idx="58658">
                  <c:v>0.85714285700000004</c:v>
                </c:pt>
                <c:pt idx="58659">
                  <c:v>1</c:v>
                </c:pt>
                <c:pt idx="58660">
                  <c:v>1</c:v>
                </c:pt>
                <c:pt idx="58661">
                  <c:v>1</c:v>
                </c:pt>
                <c:pt idx="58662">
                  <c:v>1</c:v>
                </c:pt>
                <c:pt idx="58663">
                  <c:v>1</c:v>
                </c:pt>
                <c:pt idx="58664">
                  <c:v>1</c:v>
                </c:pt>
                <c:pt idx="58665">
                  <c:v>1</c:v>
                </c:pt>
                <c:pt idx="58666">
                  <c:v>1</c:v>
                </c:pt>
                <c:pt idx="58667">
                  <c:v>1</c:v>
                </c:pt>
                <c:pt idx="58668">
                  <c:v>1</c:v>
                </c:pt>
                <c:pt idx="58669">
                  <c:v>1</c:v>
                </c:pt>
                <c:pt idx="58670">
                  <c:v>1</c:v>
                </c:pt>
                <c:pt idx="58671">
                  <c:v>1</c:v>
                </c:pt>
                <c:pt idx="58672">
                  <c:v>1</c:v>
                </c:pt>
                <c:pt idx="58673">
                  <c:v>1</c:v>
                </c:pt>
                <c:pt idx="58674">
                  <c:v>1</c:v>
                </c:pt>
                <c:pt idx="58675">
                  <c:v>1</c:v>
                </c:pt>
                <c:pt idx="58676">
                  <c:v>1</c:v>
                </c:pt>
                <c:pt idx="58677">
                  <c:v>1</c:v>
                </c:pt>
                <c:pt idx="58678">
                  <c:v>1</c:v>
                </c:pt>
                <c:pt idx="58679">
                  <c:v>1</c:v>
                </c:pt>
                <c:pt idx="58680">
                  <c:v>1</c:v>
                </c:pt>
                <c:pt idx="58681">
                  <c:v>1</c:v>
                </c:pt>
                <c:pt idx="58682">
                  <c:v>1</c:v>
                </c:pt>
                <c:pt idx="58683">
                  <c:v>1</c:v>
                </c:pt>
                <c:pt idx="58684">
                  <c:v>1</c:v>
                </c:pt>
                <c:pt idx="58685">
                  <c:v>1</c:v>
                </c:pt>
                <c:pt idx="58686">
                  <c:v>1</c:v>
                </c:pt>
                <c:pt idx="58687">
                  <c:v>1</c:v>
                </c:pt>
                <c:pt idx="58688">
                  <c:v>1</c:v>
                </c:pt>
                <c:pt idx="58689">
                  <c:v>1</c:v>
                </c:pt>
                <c:pt idx="58690">
                  <c:v>1</c:v>
                </c:pt>
                <c:pt idx="58691">
                  <c:v>1</c:v>
                </c:pt>
                <c:pt idx="58692">
                  <c:v>1</c:v>
                </c:pt>
                <c:pt idx="58693">
                  <c:v>1</c:v>
                </c:pt>
                <c:pt idx="58694">
                  <c:v>1</c:v>
                </c:pt>
                <c:pt idx="58695">
                  <c:v>1</c:v>
                </c:pt>
                <c:pt idx="58696">
                  <c:v>1</c:v>
                </c:pt>
                <c:pt idx="58697">
                  <c:v>1</c:v>
                </c:pt>
                <c:pt idx="58698">
                  <c:v>1</c:v>
                </c:pt>
                <c:pt idx="58699">
                  <c:v>1</c:v>
                </c:pt>
                <c:pt idx="58700">
                  <c:v>1</c:v>
                </c:pt>
                <c:pt idx="58701">
                  <c:v>1</c:v>
                </c:pt>
                <c:pt idx="58702">
                  <c:v>1</c:v>
                </c:pt>
                <c:pt idx="58703">
                  <c:v>1</c:v>
                </c:pt>
                <c:pt idx="58704">
                  <c:v>1</c:v>
                </c:pt>
                <c:pt idx="58705">
                  <c:v>1</c:v>
                </c:pt>
                <c:pt idx="58706">
                  <c:v>1</c:v>
                </c:pt>
                <c:pt idx="58707">
                  <c:v>1</c:v>
                </c:pt>
                <c:pt idx="58708">
                  <c:v>1</c:v>
                </c:pt>
                <c:pt idx="58709">
                  <c:v>1</c:v>
                </c:pt>
                <c:pt idx="58710">
                  <c:v>1</c:v>
                </c:pt>
                <c:pt idx="58711">
                  <c:v>1</c:v>
                </c:pt>
                <c:pt idx="58712">
                  <c:v>1</c:v>
                </c:pt>
                <c:pt idx="58713">
                  <c:v>1</c:v>
                </c:pt>
                <c:pt idx="58714">
                  <c:v>1</c:v>
                </c:pt>
                <c:pt idx="58715">
                  <c:v>1</c:v>
                </c:pt>
                <c:pt idx="58716">
                  <c:v>1</c:v>
                </c:pt>
                <c:pt idx="58717">
                  <c:v>1</c:v>
                </c:pt>
                <c:pt idx="58718">
                  <c:v>1</c:v>
                </c:pt>
                <c:pt idx="58719">
                  <c:v>1</c:v>
                </c:pt>
                <c:pt idx="58720">
                  <c:v>1</c:v>
                </c:pt>
                <c:pt idx="58721">
                  <c:v>1</c:v>
                </c:pt>
                <c:pt idx="58722">
                  <c:v>1</c:v>
                </c:pt>
                <c:pt idx="58723">
                  <c:v>1</c:v>
                </c:pt>
                <c:pt idx="58724">
                  <c:v>1</c:v>
                </c:pt>
                <c:pt idx="58725">
                  <c:v>1</c:v>
                </c:pt>
                <c:pt idx="58726">
                  <c:v>1</c:v>
                </c:pt>
                <c:pt idx="58727">
                  <c:v>1</c:v>
                </c:pt>
                <c:pt idx="58728">
                  <c:v>1</c:v>
                </c:pt>
                <c:pt idx="58729">
                  <c:v>1</c:v>
                </c:pt>
                <c:pt idx="58730">
                  <c:v>1</c:v>
                </c:pt>
                <c:pt idx="58731">
                  <c:v>1</c:v>
                </c:pt>
                <c:pt idx="58732">
                  <c:v>1</c:v>
                </c:pt>
                <c:pt idx="58733">
                  <c:v>1</c:v>
                </c:pt>
                <c:pt idx="58734">
                  <c:v>1</c:v>
                </c:pt>
                <c:pt idx="58735">
                  <c:v>1</c:v>
                </c:pt>
                <c:pt idx="58736">
                  <c:v>1</c:v>
                </c:pt>
                <c:pt idx="58737">
                  <c:v>1</c:v>
                </c:pt>
                <c:pt idx="58738">
                  <c:v>1</c:v>
                </c:pt>
                <c:pt idx="58739">
                  <c:v>1</c:v>
                </c:pt>
                <c:pt idx="58740">
                  <c:v>1</c:v>
                </c:pt>
                <c:pt idx="58741">
                  <c:v>1</c:v>
                </c:pt>
                <c:pt idx="58742">
                  <c:v>1</c:v>
                </c:pt>
                <c:pt idx="58743">
                  <c:v>1</c:v>
                </c:pt>
                <c:pt idx="58744">
                  <c:v>1</c:v>
                </c:pt>
                <c:pt idx="58745">
                  <c:v>1</c:v>
                </c:pt>
                <c:pt idx="58746">
                  <c:v>1</c:v>
                </c:pt>
                <c:pt idx="58747">
                  <c:v>1</c:v>
                </c:pt>
                <c:pt idx="58748">
                  <c:v>1</c:v>
                </c:pt>
                <c:pt idx="58749">
                  <c:v>1</c:v>
                </c:pt>
                <c:pt idx="58750">
                  <c:v>1</c:v>
                </c:pt>
                <c:pt idx="58751">
                  <c:v>1</c:v>
                </c:pt>
                <c:pt idx="58752">
                  <c:v>1</c:v>
                </c:pt>
                <c:pt idx="58753">
                  <c:v>1</c:v>
                </c:pt>
                <c:pt idx="58754">
                  <c:v>1</c:v>
                </c:pt>
                <c:pt idx="58755">
                  <c:v>1</c:v>
                </c:pt>
                <c:pt idx="58756">
                  <c:v>1</c:v>
                </c:pt>
                <c:pt idx="58757">
                  <c:v>1</c:v>
                </c:pt>
                <c:pt idx="58758">
                  <c:v>1</c:v>
                </c:pt>
                <c:pt idx="58759">
                  <c:v>1</c:v>
                </c:pt>
                <c:pt idx="58760">
                  <c:v>1</c:v>
                </c:pt>
                <c:pt idx="58761">
                  <c:v>1</c:v>
                </c:pt>
                <c:pt idx="58762">
                  <c:v>1</c:v>
                </c:pt>
                <c:pt idx="58763">
                  <c:v>0.85714285700000004</c:v>
                </c:pt>
                <c:pt idx="58764">
                  <c:v>1</c:v>
                </c:pt>
                <c:pt idx="58765">
                  <c:v>1</c:v>
                </c:pt>
                <c:pt idx="58766">
                  <c:v>1</c:v>
                </c:pt>
                <c:pt idx="58767">
                  <c:v>1</c:v>
                </c:pt>
                <c:pt idx="58768">
                  <c:v>1</c:v>
                </c:pt>
                <c:pt idx="58769">
                  <c:v>1</c:v>
                </c:pt>
                <c:pt idx="58770">
                  <c:v>1</c:v>
                </c:pt>
                <c:pt idx="58771">
                  <c:v>1</c:v>
                </c:pt>
                <c:pt idx="58772">
                  <c:v>1</c:v>
                </c:pt>
                <c:pt idx="58773">
                  <c:v>1</c:v>
                </c:pt>
                <c:pt idx="58774">
                  <c:v>1</c:v>
                </c:pt>
                <c:pt idx="58775">
                  <c:v>1</c:v>
                </c:pt>
                <c:pt idx="58776">
                  <c:v>1</c:v>
                </c:pt>
                <c:pt idx="58777">
                  <c:v>1</c:v>
                </c:pt>
                <c:pt idx="58778">
                  <c:v>1</c:v>
                </c:pt>
                <c:pt idx="58779">
                  <c:v>1</c:v>
                </c:pt>
                <c:pt idx="58780">
                  <c:v>1</c:v>
                </c:pt>
                <c:pt idx="58781">
                  <c:v>1</c:v>
                </c:pt>
                <c:pt idx="58782">
                  <c:v>1</c:v>
                </c:pt>
                <c:pt idx="58783">
                  <c:v>1</c:v>
                </c:pt>
                <c:pt idx="58784">
                  <c:v>1</c:v>
                </c:pt>
                <c:pt idx="58785">
                  <c:v>1</c:v>
                </c:pt>
                <c:pt idx="58786">
                  <c:v>1</c:v>
                </c:pt>
                <c:pt idx="58787">
                  <c:v>0.85714285700000004</c:v>
                </c:pt>
                <c:pt idx="58788">
                  <c:v>1</c:v>
                </c:pt>
                <c:pt idx="58789">
                  <c:v>1</c:v>
                </c:pt>
                <c:pt idx="58790">
                  <c:v>1</c:v>
                </c:pt>
                <c:pt idx="58791">
                  <c:v>1</c:v>
                </c:pt>
                <c:pt idx="58792">
                  <c:v>1</c:v>
                </c:pt>
                <c:pt idx="58793">
                  <c:v>0.85714285700000004</c:v>
                </c:pt>
                <c:pt idx="58794">
                  <c:v>1</c:v>
                </c:pt>
                <c:pt idx="58795">
                  <c:v>1</c:v>
                </c:pt>
                <c:pt idx="58796">
                  <c:v>1</c:v>
                </c:pt>
                <c:pt idx="58797">
                  <c:v>1</c:v>
                </c:pt>
                <c:pt idx="58798">
                  <c:v>1</c:v>
                </c:pt>
                <c:pt idx="58799">
                  <c:v>1</c:v>
                </c:pt>
                <c:pt idx="58800">
                  <c:v>1</c:v>
                </c:pt>
                <c:pt idx="58801">
                  <c:v>0.85714285700000004</c:v>
                </c:pt>
                <c:pt idx="58802">
                  <c:v>1</c:v>
                </c:pt>
                <c:pt idx="58803">
                  <c:v>1</c:v>
                </c:pt>
                <c:pt idx="58804">
                  <c:v>1</c:v>
                </c:pt>
                <c:pt idx="58805">
                  <c:v>1</c:v>
                </c:pt>
                <c:pt idx="58806">
                  <c:v>1</c:v>
                </c:pt>
                <c:pt idx="58807">
                  <c:v>1</c:v>
                </c:pt>
                <c:pt idx="58808">
                  <c:v>1</c:v>
                </c:pt>
                <c:pt idx="58809">
                  <c:v>1</c:v>
                </c:pt>
                <c:pt idx="58810">
                  <c:v>1</c:v>
                </c:pt>
                <c:pt idx="58811">
                  <c:v>1</c:v>
                </c:pt>
                <c:pt idx="58812">
                  <c:v>1</c:v>
                </c:pt>
                <c:pt idx="58813">
                  <c:v>1</c:v>
                </c:pt>
                <c:pt idx="58814">
                  <c:v>1</c:v>
                </c:pt>
                <c:pt idx="58815">
                  <c:v>1</c:v>
                </c:pt>
                <c:pt idx="58816">
                  <c:v>1</c:v>
                </c:pt>
                <c:pt idx="58817">
                  <c:v>1</c:v>
                </c:pt>
                <c:pt idx="58818">
                  <c:v>0.85714285700000004</c:v>
                </c:pt>
                <c:pt idx="58819">
                  <c:v>1</c:v>
                </c:pt>
                <c:pt idx="58820">
                  <c:v>1</c:v>
                </c:pt>
                <c:pt idx="58821">
                  <c:v>1</c:v>
                </c:pt>
                <c:pt idx="58822">
                  <c:v>0.571428571</c:v>
                </c:pt>
                <c:pt idx="58823">
                  <c:v>1</c:v>
                </c:pt>
                <c:pt idx="58824">
                  <c:v>1</c:v>
                </c:pt>
                <c:pt idx="58825">
                  <c:v>0.85714285700000004</c:v>
                </c:pt>
                <c:pt idx="58826">
                  <c:v>1</c:v>
                </c:pt>
                <c:pt idx="58827">
                  <c:v>1</c:v>
                </c:pt>
                <c:pt idx="58828">
                  <c:v>1</c:v>
                </c:pt>
                <c:pt idx="58829">
                  <c:v>1</c:v>
                </c:pt>
                <c:pt idx="58830">
                  <c:v>1</c:v>
                </c:pt>
                <c:pt idx="58831">
                  <c:v>1</c:v>
                </c:pt>
                <c:pt idx="58832">
                  <c:v>1</c:v>
                </c:pt>
                <c:pt idx="58833">
                  <c:v>1</c:v>
                </c:pt>
                <c:pt idx="58834">
                  <c:v>1</c:v>
                </c:pt>
                <c:pt idx="58835">
                  <c:v>0.85714285700000004</c:v>
                </c:pt>
                <c:pt idx="58836">
                  <c:v>1</c:v>
                </c:pt>
                <c:pt idx="58837">
                  <c:v>1</c:v>
                </c:pt>
                <c:pt idx="58838">
                  <c:v>1</c:v>
                </c:pt>
                <c:pt idx="58839">
                  <c:v>1</c:v>
                </c:pt>
                <c:pt idx="58840">
                  <c:v>1</c:v>
                </c:pt>
                <c:pt idx="58841">
                  <c:v>1</c:v>
                </c:pt>
                <c:pt idx="58842">
                  <c:v>1</c:v>
                </c:pt>
                <c:pt idx="58843">
                  <c:v>1</c:v>
                </c:pt>
                <c:pt idx="58844">
                  <c:v>1</c:v>
                </c:pt>
                <c:pt idx="58845">
                  <c:v>0.85714285700000004</c:v>
                </c:pt>
                <c:pt idx="58846">
                  <c:v>1</c:v>
                </c:pt>
                <c:pt idx="58847">
                  <c:v>1</c:v>
                </c:pt>
                <c:pt idx="58848">
                  <c:v>1</c:v>
                </c:pt>
                <c:pt idx="58849">
                  <c:v>1</c:v>
                </c:pt>
                <c:pt idx="58850">
                  <c:v>1</c:v>
                </c:pt>
                <c:pt idx="58851">
                  <c:v>1</c:v>
                </c:pt>
                <c:pt idx="58852">
                  <c:v>1</c:v>
                </c:pt>
                <c:pt idx="58853">
                  <c:v>1</c:v>
                </c:pt>
                <c:pt idx="58854">
                  <c:v>1</c:v>
                </c:pt>
                <c:pt idx="58855">
                  <c:v>1</c:v>
                </c:pt>
                <c:pt idx="58856">
                  <c:v>1</c:v>
                </c:pt>
                <c:pt idx="58857">
                  <c:v>1</c:v>
                </c:pt>
                <c:pt idx="58858">
                  <c:v>1</c:v>
                </c:pt>
                <c:pt idx="58859">
                  <c:v>1</c:v>
                </c:pt>
                <c:pt idx="58860">
                  <c:v>1</c:v>
                </c:pt>
                <c:pt idx="58861">
                  <c:v>1</c:v>
                </c:pt>
                <c:pt idx="58862">
                  <c:v>1</c:v>
                </c:pt>
                <c:pt idx="58863">
                  <c:v>1</c:v>
                </c:pt>
                <c:pt idx="58864">
                  <c:v>1</c:v>
                </c:pt>
                <c:pt idx="58865">
                  <c:v>1</c:v>
                </c:pt>
                <c:pt idx="58866">
                  <c:v>1</c:v>
                </c:pt>
                <c:pt idx="58867">
                  <c:v>1</c:v>
                </c:pt>
                <c:pt idx="58868">
                  <c:v>1</c:v>
                </c:pt>
                <c:pt idx="58869">
                  <c:v>1</c:v>
                </c:pt>
                <c:pt idx="58870">
                  <c:v>1</c:v>
                </c:pt>
                <c:pt idx="58871">
                  <c:v>1</c:v>
                </c:pt>
                <c:pt idx="58872">
                  <c:v>1</c:v>
                </c:pt>
                <c:pt idx="58873">
                  <c:v>1</c:v>
                </c:pt>
                <c:pt idx="58874">
                  <c:v>1</c:v>
                </c:pt>
                <c:pt idx="58875">
                  <c:v>1</c:v>
                </c:pt>
                <c:pt idx="58876">
                  <c:v>1</c:v>
                </c:pt>
                <c:pt idx="58877">
                  <c:v>1</c:v>
                </c:pt>
                <c:pt idx="58878">
                  <c:v>1</c:v>
                </c:pt>
                <c:pt idx="58879">
                  <c:v>1</c:v>
                </c:pt>
                <c:pt idx="58880">
                  <c:v>1</c:v>
                </c:pt>
                <c:pt idx="58881">
                  <c:v>1</c:v>
                </c:pt>
                <c:pt idx="58882">
                  <c:v>1</c:v>
                </c:pt>
                <c:pt idx="58883">
                  <c:v>1</c:v>
                </c:pt>
                <c:pt idx="58884">
                  <c:v>1</c:v>
                </c:pt>
                <c:pt idx="58885">
                  <c:v>1</c:v>
                </c:pt>
                <c:pt idx="58886">
                  <c:v>1</c:v>
                </c:pt>
                <c:pt idx="58887">
                  <c:v>1</c:v>
                </c:pt>
                <c:pt idx="58888">
                  <c:v>1</c:v>
                </c:pt>
                <c:pt idx="58889">
                  <c:v>1</c:v>
                </c:pt>
                <c:pt idx="58890">
                  <c:v>1</c:v>
                </c:pt>
                <c:pt idx="58891">
                  <c:v>1</c:v>
                </c:pt>
                <c:pt idx="58892">
                  <c:v>1</c:v>
                </c:pt>
                <c:pt idx="58893">
                  <c:v>1</c:v>
                </c:pt>
                <c:pt idx="58894">
                  <c:v>1</c:v>
                </c:pt>
                <c:pt idx="58895">
                  <c:v>0.71428571399999996</c:v>
                </c:pt>
                <c:pt idx="58896">
                  <c:v>1</c:v>
                </c:pt>
                <c:pt idx="58897">
                  <c:v>0.85714285700000004</c:v>
                </c:pt>
                <c:pt idx="58898">
                  <c:v>1</c:v>
                </c:pt>
                <c:pt idx="58899">
                  <c:v>1</c:v>
                </c:pt>
                <c:pt idx="58900">
                  <c:v>1</c:v>
                </c:pt>
                <c:pt idx="58901">
                  <c:v>1</c:v>
                </c:pt>
                <c:pt idx="58902">
                  <c:v>1</c:v>
                </c:pt>
                <c:pt idx="58903">
                  <c:v>1</c:v>
                </c:pt>
                <c:pt idx="58904">
                  <c:v>1</c:v>
                </c:pt>
                <c:pt idx="58905">
                  <c:v>1</c:v>
                </c:pt>
                <c:pt idx="58906">
                  <c:v>1</c:v>
                </c:pt>
                <c:pt idx="58907">
                  <c:v>1</c:v>
                </c:pt>
                <c:pt idx="58908">
                  <c:v>1</c:v>
                </c:pt>
                <c:pt idx="58909">
                  <c:v>1</c:v>
                </c:pt>
                <c:pt idx="58910">
                  <c:v>1</c:v>
                </c:pt>
                <c:pt idx="58911">
                  <c:v>1</c:v>
                </c:pt>
                <c:pt idx="58912">
                  <c:v>1</c:v>
                </c:pt>
                <c:pt idx="58913">
                  <c:v>1</c:v>
                </c:pt>
                <c:pt idx="58914">
                  <c:v>1</c:v>
                </c:pt>
                <c:pt idx="58915">
                  <c:v>1</c:v>
                </c:pt>
                <c:pt idx="58916">
                  <c:v>1</c:v>
                </c:pt>
                <c:pt idx="58917">
                  <c:v>1</c:v>
                </c:pt>
                <c:pt idx="58918">
                  <c:v>1</c:v>
                </c:pt>
                <c:pt idx="58919">
                  <c:v>1</c:v>
                </c:pt>
                <c:pt idx="58920">
                  <c:v>1</c:v>
                </c:pt>
                <c:pt idx="58921">
                  <c:v>1</c:v>
                </c:pt>
                <c:pt idx="58922">
                  <c:v>1</c:v>
                </c:pt>
                <c:pt idx="58923">
                  <c:v>1</c:v>
                </c:pt>
                <c:pt idx="58924">
                  <c:v>1</c:v>
                </c:pt>
                <c:pt idx="58925">
                  <c:v>1</c:v>
                </c:pt>
                <c:pt idx="58926">
                  <c:v>1</c:v>
                </c:pt>
                <c:pt idx="58927">
                  <c:v>1</c:v>
                </c:pt>
                <c:pt idx="58928">
                  <c:v>1</c:v>
                </c:pt>
                <c:pt idx="58929">
                  <c:v>1</c:v>
                </c:pt>
                <c:pt idx="58930">
                  <c:v>1</c:v>
                </c:pt>
                <c:pt idx="58931">
                  <c:v>1</c:v>
                </c:pt>
                <c:pt idx="58932">
                  <c:v>1</c:v>
                </c:pt>
                <c:pt idx="58933">
                  <c:v>1</c:v>
                </c:pt>
                <c:pt idx="58934">
                  <c:v>1</c:v>
                </c:pt>
                <c:pt idx="58935">
                  <c:v>1</c:v>
                </c:pt>
                <c:pt idx="58936">
                  <c:v>1</c:v>
                </c:pt>
                <c:pt idx="58937">
                  <c:v>1</c:v>
                </c:pt>
                <c:pt idx="58938">
                  <c:v>1</c:v>
                </c:pt>
                <c:pt idx="58939">
                  <c:v>1</c:v>
                </c:pt>
                <c:pt idx="58940">
                  <c:v>1</c:v>
                </c:pt>
                <c:pt idx="58941">
                  <c:v>1</c:v>
                </c:pt>
                <c:pt idx="58942">
                  <c:v>1</c:v>
                </c:pt>
                <c:pt idx="58943">
                  <c:v>1</c:v>
                </c:pt>
                <c:pt idx="58944">
                  <c:v>1</c:v>
                </c:pt>
                <c:pt idx="58945">
                  <c:v>1</c:v>
                </c:pt>
                <c:pt idx="58946">
                  <c:v>1</c:v>
                </c:pt>
                <c:pt idx="58947">
                  <c:v>1</c:v>
                </c:pt>
                <c:pt idx="58948">
                  <c:v>1</c:v>
                </c:pt>
                <c:pt idx="58949">
                  <c:v>1</c:v>
                </c:pt>
                <c:pt idx="58950">
                  <c:v>1</c:v>
                </c:pt>
                <c:pt idx="58951">
                  <c:v>1</c:v>
                </c:pt>
                <c:pt idx="58952">
                  <c:v>1</c:v>
                </c:pt>
                <c:pt idx="58953">
                  <c:v>1</c:v>
                </c:pt>
                <c:pt idx="58954">
                  <c:v>1</c:v>
                </c:pt>
                <c:pt idx="58955">
                  <c:v>1</c:v>
                </c:pt>
                <c:pt idx="58956">
                  <c:v>1</c:v>
                </c:pt>
                <c:pt idx="58957">
                  <c:v>1</c:v>
                </c:pt>
                <c:pt idx="58958">
                  <c:v>1</c:v>
                </c:pt>
                <c:pt idx="58959">
                  <c:v>1</c:v>
                </c:pt>
                <c:pt idx="58960">
                  <c:v>1</c:v>
                </c:pt>
                <c:pt idx="58961">
                  <c:v>1</c:v>
                </c:pt>
                <c:pt idx="58962">
                  <c:v>1</c:v>
                </c:pt>
                <c:pt idx="58963">
                  <c:v>1</c:v>
                </c:pt>
                <c:pt idx="58964">
                  <c:v>1</c:v>
                </c:pt>
                <c:pt idx="58965">
                  <c:v>1</c:v>
                </c:pt>
                <c:pt idx="58966">
                  <c:v>1</c:v>
                </c:pt>
                <c:pt idx="58967">
                  <c:v>1</c:v>
                </c:pt>
                <c:pt idx="58968">
                  <c:v>1</c:v>
                </c:pt>
                <c:pt idx="58969">
                  <c:v>1</c:v>
                </c:pt>
                <c:pt idx="58970">
                  <c:v>1</c:v>
                </c:pt>
                <c:pt idx="58971">
                  <c:v>1</c:v>
                </c:pt>
                <c:pt idx="58972">
                  <c:v>1</c:v>
                </c:pt>
                <c:pt idx="58973">
                  <c:v>1</c:v>
                </c:pt>
                <c:pt idx="58974">
                  <c:v>1</c:v>
                </c:pt>
                <c:pt idx="58975">
                  <c:v>1</c:v>
                </c:pt>
                <c:pt idx="58976">
                  <c:v>1</c:v>
                </c:pt>
                <c:pt idx="58977">
                  <c:v>1</c:v>
                </c:pt>
                <c:pt idx="58978">
                  <c:v>1</c:v>
                </c:pt>
                <c:pt idx="58979">
                  <c:v>1</c:v>
                </c:pt>
                <c:pt idx="58980">
                  <c:v>1</c:v>
                </c:pt>
                <c:pt idx="58981">
                  <c:v>1</c:v>
                </c:pt>
                <c:pt idx="58982">
                  <c:v>1</c:v>
                </c:pt>
                <c:pt idx="58983">
                  <c:v>1</c:v>
                </c:pt>
                <c:pt idx="58984">
                  <c:v>1</c:v>
                </c:pt>
                <c:pt idx="58985">
                  <c:v>1</c:v>
                </c:pt>
                <c:pt idx="58986">
                  <c:v>1</c:v>
                </c:pt>
                <c:pt idx="58987">
                  <c:v>1</c:v>
                </c:pt>
                <c:pt idx="58988">
                  <c:v>1</c:v>
                </c:pt>
                <c:pt idx="58989">
                  <c:v>1</c:v>
                </c:pt>
                <c:pt idx="58990">
                  <c:v>1</c:v>
                </c:pt>
                <c:pt idx="58991">
                  <c:v>1</c:v>
                </c:pt>
                <c:pt idx="58992">
                  <c:v>1</c:v>
                </c:pt>
                <c:pt idx="58993">
                  <c:v>1</c:v>
                </c:pt>
                <c:pt idx="58994">
                  <c:v>1</c:v>
                </c:pt>
                <c:pt idx="58995">
                  <c:v>1</c:v>
                </c:pt>
                <c:pt idx="58996">
                  <c:v>1</c:v>
                </c:pt>
                <c:pt idx="58997">
                  <c:v>1</c:v>
                </c:pt>
                <c:pt idx="58998">
                  <c:v>1</c:v>
                </c:pt>
                <c:pt idx="58999">
                  <c:v>1</c:v>
                </c:pt>
                <c:pt idx="59000">
                  <c:v>1</c:v>
                </c:pt>
                <c:pt idx="59001">
                  <c:v>1</c:v>
                </c:pt>
                <c:pt idx="59002">
                  <c:v>1</c:v>
                </c:pt>
                <c:pt idx="59003">
                  <c:v>1</c:v>
                </c:pt>
                <c:pt idx="59004">
                  <c:v>1</c:v>
                </c:pt>
                <c:pt idx="59005">
                  <c:v>1</c:v>
                </c:pt>
                <c:pt idx="59006">
                  <c:v>1</c:v>
                </c:pt>
                <c:pt idx="59007">
                  <c:v>1</c:v>
                </c:pt>
                <c:pt idx="59008">
                  <c:v>1</c:v>
                </c:pt>
                <c:pt idx="59009">
                  <c:v>1</c:v>
                </c:pt>
                <c:pt idx="59010">
                  <c:v>1</c:v>
                </c:pt>
                <c:pt idx="59011">
                  <c:v>1</c:v>
                </c:pt>
                <c:pt idx="59012">
                  <c:v>1</c:v>
                </c:pt>
                <c:pt idx="59013">
                  <c:v>1</c:v>
                </c:pt>
                <c:pt idx="59014">
                  <c:v>1</c:v>
                </c:pt>
                <c:pt idx="59015">
                  <c:v>1</c:v>
                </c:pt>
                <c:pt idx="59016">
                  <c:v>1</c:v>
                </c:pt>
                <c:pt idx="59017">
                  <c:v>1</c:v>
                </c:pt>
                <c:pt idx="59018">
                  <c:v>1</c:v>
                </c:pt>
                <c:pt idx="59019">
                  <c:v>1</c:v>
                </c:pt>
                <c:pt idx="59020">
                  <c:v>1</c:v>
                </c:pt>
                <c:pt idx="59021">
                  <c:v>1</c:v>
                </c:pt>
                <c:pt idx="59022">
                  <c:v>1</c:v>
                </c:pt>
                <c:pt idx="59023">
                  <c:v>1</c:v>
                </c:pt>
                <c:pt idx="59024">
                  <c:v>1</c:v>
                </c:pt>
                <c:pt idx="59025">
                  <c:v>1</c:v>
                </c:pt>
                <c:pt idx="59026">
                  <c:v>1</c:v>
                </c:pt>
                <c:pt idx="59027">
                  <c:v>1</c:v>
                </c:pt>
                <c:pt idx="59028">
                  <c:v>1</c:v>
                </c:pt>
                <c:pt idx="59029">
                  <c:v>1</c:v>
                </c:pt>
                <c:pt idx="59030">
                  <c:v>1</c:v>
                </c:pt>
                <c:pt idx="59031">
                  <c:v>1</c:v>
                </c:pt>
                <c:pt idx="59032">
                  <c:v>1</c:v>
                </c:pt>
                <c:pt idx="59033">
                  <c:v>1</c:v>
                </c:pt>
                <c:pt idx="59034">
                  <c:v>1</c:v>
                </c:pt>
                <c:pt idx="59035">
                  <c:v>1</c:v>
                </c:pt>
                <c:pt idx="59036">
                  <c:v>1</c:v>
                </c:pt>
                <c:pt idx="59037">
                  <c:v>1</c:v>
                </c:pt>
                <c:pt idx="59038">
                  <c:v>1</c:v>
                </c:pt>
                <c:pt idx="59039">
                  <c:v>1</c:v>
                </c:pt>
                <c:pt idx="59040">
                  <c:v>1</c:v>
                </c:pt>
                <c:pt idx="59041">
                  <c:v>1</c:v>
                </c:pt>
                <c:pt idx="59042">
                  <c:v>1</c:v>
                </c:pt>
                <c:pt idx="59043">
                  <c:v>1</c:v>
                </c:pt>
                <c:pt idx="59044">
                  <c:v>1</c:v>
                </c:pt>
                <c:pt idx="59045">
                  <c:v>1</c:v>
                </c:pt>
                <c:pt idx="59046">
                  <c:v>1</c:v>
                </c:pt>
                <c:pt idx="59047">
                  <c:v>1</c:v>
                </c:pt>
                <c:pt idx="59048">
                  <c:v>1</c:v>
                </c:pt>
                <c:pt idx="59049">
                  <c:v>1</c:v>
                </c:pt>
                <c:pt idx="59050">
                  <c:v>1</c:v>
                </c:pt>
                <c:pt idx="59051">
                  <c:v>1</c:v>
                </c:pt>
                <c:pt idx="59052">
                  <c:v>1</c:v>
                </c:pt>
                <c:pt idx="59053">
                  <c:v>1</c:v>
                </c:pt>
                <c:pt idx="59054">
                  <c:v>1</c:v>
                </c:pt>
                <c:pt idx="59055">
                  <c:v>1</c:v>
                </c:pt>
                <c:pt idx="59056">
                  <c:v>1</c:v>
                </c:pt>
                <c:pt idx="59057">
                  <c:v>1</c:v>
                </c:pt>
                <c:pt idx="59058">
                  <c:v>1</c:v>
                </c:pt>
                <c:pt idx="59059">
                  <c:v>1</c:v>
                </c:pt>
                <c:pt idx="59060">
                  <c:v>1</c:v>
                </c:pt>
                <c:pt idx="59061">
                  <c:v>1</c:v>
                </c:pt>
                <c:pt idx="59062">
                  <c:v>1</c:v>
                </c:pt>
                <c:pt idx="59063">
                  <c:v>1</c:v>
                </c:pt>
                <c:pt idx="59064">
                  <c:v>1</c:v>
                </c:pt>
                <c:pt idx="59065">
                  <c:v>1</c:v>
                </c:pt>
                <c:pt idx="59066">
                  <c:v>1</c:v>
                </c:pt>
                <c:pt idx="59067">
                  <c:v>1</c:v>
                </c:pt>
                <c:pt idx="59068">
                  <c:v>1</c:v>
                </c:pt>
                <c:pt idx="59069">
                  <c:v>1</c:v>
                </c:pt>
                <c:pt idx="59070">
                  <c:v>1</c:v>
                </c:pt>
                <c:pt idx="59071">
                  <c:v>1</c:v>
                </c:pt>
                <c:pt idx="59072">
                  <c:v>1</c:v>
                </c:pt>
                <c:pt idx="59073">
                  <c:v>1</c:v>
                </c:pt>
                <c:pt idx="59074">
                  <c:v>1</c:v>
                </c:pt>
                <c:pt idx="59075">
                  <c:v>1</c:v>
                </c:pt>
                <c:pt idx="59076">
                  <c:v>1</c:v>
                </c:pt>
                <c:pt idx="59077">
                  <c:v>1</c:v>
                </c:pt>
                <c:pt idx="59078">
                  <c:v>1</c:v>
                </c:pt>
                <c:pt idx="59079">
                  <c:v>1</c:v>
                </c:pt>
                <c:pt idx="59080">
                  <c:v>1</c:v>
                </c:pt>
                <c:pt idx="59081">
                  <c:v>1</c:v>
                </c:pt>
                <c:pt idx="59082">
                  <c:v>1</c:v>
                </c:pt>
                <c:pt idx="59083">
                  <c:v>1</c:v>
                </c:pt>
                <c:pt idx="59084">
                  <c:v>1</c:v>
                </c:pt>
                <c:pt idx="59085">
                  <c:v>1</c:v>
                </c:pt>
                <c:pt idx="59086">
                  <c:v>1</c:v>
                </c:pt>
                <c:pt idx="59087">
                  <c:v>1</c:v>
                </c:pt>
                <c:pt idx="59088">
                  <c:v>1</c:v>
                </c:pt>
                <c:pt idx="59089">
                  <c:v>1</c:v>
                </c:pt>
                <c:pt idx="59090">
                  <c:v>1</c:v>
                </c:pt>
                <c:pt idx="59091">
                  <c:v>1</c:v>
                </c:pt>
                <c:pt idx="59092">
                  <c:v>1</c:v>
                </c:pt>
                <c:pt idx="59093">
                  <c:v>1</c:v>
                </c:pt>
                <c:pt idx="59094">
                  <c:v>1</c:v>
                </c:pt>
                <c:pt idx="59095">
                  <c:v>1</c:v>
                </c:pt>
                <c:pt idx="59096">
                  <c:v>1</c:v>
                </c:pt>
                <c:pt idx="59097">
                  <c:v>1</c:v>
                </c:pt>
                <c:pt idx="59098">
                  <c:v>1</c:v>
                </c:pt>
                <c:pt idx="59099">
                  <c:v>1</c:v>
                </c:pt>
                <c:pt idx="59100">
                  <c:v>1</c:v>
                </c:pt>
                <c:pt idx="59101">
                  <c:v>1</c:v>
                </c:pt>
                <c:pt idx="59102">
                  <c:v>1</c:v>
                </c:pt>
                <c:pt idx="59103">
                  <c:v>1</c:v>
                </c:pt>
                <c:pt idx="59104">
                  <c:v>1</c:v>
                </c:pt>
                <c:pt idx="59105">
                  <c:v>1</c:v>
                </c:pt>
                <c:pt idx="59106">
                  <c:v>1</c:v>
                </c:pt>
                <c:pt idx="59107">
                  <c:v>1</c:v>
                </c:pt>
                <c:pt idx="59108">
                  <c:v>1</c:v>
                </c:pt>
                <c:pt idx="59109">
                  <c:v>1</c:v>
                </c:pt>
                <c:pt idx="59110">
                  <c:v>1</c:v>
                </c:pt>
                <c:pt idx="59111">
                  <c:v>1</c:v>
                </c:pt>
                <c:pt idx="59112">
                  <c:v>1</c:v>
                </c:pt>
                <c:pt idx="59113">
                  <c:v>1</c:v>
                </c:pt>
                <c:pt idx="59114">
                  <c:v>1</c:v>
                </c:pt>
                <c:pt idx="59115">
                  <c:v>1</c:v>
                </c:pt>
                <c:pt idx="59116">
                  <c:v>1</c:v>
                </c:pt>
                <c:pt idx="59117">
                  <c:v>1</c:v>
                </c:pt>
                <c:pt idx="59118">
                  <c:v>1</c:v>
                </c:pt>
                <c:pt idx="59119">
                  <c:v>1</c:v>
                </c:pt>
                <c:pt idx="59120">
                  <c:v>1</c:v>
                </c:pt>
                <c:pt idx="59121">
                  <c:v>1</c:v>
                </c:pt>
                <c:pt idx="59122">
                  <c:v>1</c:v>
                </c:pt>
                <c:pt idx="59123">
                  <c:v>1</c:v>
                </c:pt>
                <c:pt idx="59124">
                  <c:v>1</c:v>
                </c:pt>
                <c:pt idx="59125">
                  <c:v>1</c:v>
                </c:pt>
                <c:pt idx="59126">
                  <c:v>1</c:v>
                </c:pt>
                <c:pt idx="59127">
                  <c:v>1</c:v>
                </c:pt>
                <c:pt idx="59128">
                  <c:v>1</c:v>
                </c:pt>
                <c:pt idx="59129">
                  <c:v>1</c:v>
                </c:pt>
                <c:pt idx="59130">
                  <c:v>1</c:v>
                </c:pt>
                <c:pt idx="59131">
                  <c:v>1</c:v>
                </c:pt>
                <c:pt idx="59132">
                  <c:v>1</c:v>
                </c:pt>
                <c:pt idx="59133">
                  <c:v>1</c:v>
                </c:pt>
                <c:pt idx="59134">
                  <c:v>1</c:v>
                </c:pt>
                <c:pt idx="59135">
                  <c:v>1</c:v>
                </c:pt>
                <c:pt idx="59136">
                  <c:v>1</c:v>
                </c:pt>
                <c:pt idx="59137">
                  <c:v>1</c:v>
                </c:pt>
                <c:pt idx="59138">
                  <c:v>1</c:v>
                </c:pt>
                <c:pt idx="59139">
                  <c:v>1</c:v>
                </c:pt>
                <c:pt idx="59140">
                  <c:v>1</c:v>
                </c:pt>
                <c:pt idx="59141">
                  <c:v>1</c:v>
                </c:pt>
                <c:pt idx="59142">
                  <c:v>1</c:v>
                </c:pt>
                <c:pt idx="59143">
                  <c:v>1</c:v>
                </c:pt>
                <c:pt idx="59144">
                  <c:v>1</c:v>
                </c:pt>
                <c:pt idx="59145">
                  <c:v>1</c:v>
                </c:pt>
                <c:pt idx="59146">
                  <c:v>1</c:v>
                </c:pt>
                <c:pt idx="59147">
                  <c:v>1</c:v>
                </c:pt>
                <c:pt idx="59148">
                  <c:v>1</c:v>
                </c:pt>
                <c:pt idx="59149">
                  <c:v>1</c:v>
                </c:pt>
                <c:pt idx="59150">
                  <c:v>1</c:v>
                </c:pt>
                <c:pt idx="59151">
                  <c:v>1</c:v>
                </c:pt>
                <c:pt idx="59152">
                  <c:v>1</c:v>
                </c:pt>
                <c:pt idx="59153">
                  <c:v>1</c:v>
                </c:pt>
                <c:pt idx="59154">
                  <c:v>1</c:v>
                </c:pt>
                <c:pt idx="59155">
                  <c:v>1</c:v>
                </c:pt>
                <c:pt idx="59156">
                  <c:v>1</c:v>
                </c:pt>
                <c:pt idx="59157">
                  <c:v>1</c:v>
                </c:pt>
                <c:pt idx="59158">
                  <c:v>1</c:v>
                </c:pt>
                <c:pt idx="59159">
                  <c:v>1</c:v>
                </c:pt>
                <c:pt idx="59160">
                  <c:v>1</c:v>
                </c:pt>
                <c:pt idx="59161">
                  <c:v>1</c:v>
                </c:pt>
                <c:pt idx="59162">
                  <c:v>1</c:v>
                </c:pt>
                <c:pt idx="59163">
                  <c:v>1</c:v>
                </c:pt>
                <c:pt idx="59164">
                  <c:v>1</c:v>
                </c:pt>
                <c:pt idx="59165">
                  <c:v>1</c:v>
                </c:pt>
                <c:pt idx="59166">
                  <c:v>1</c:v>
                </c:pt>
                <c:pt idx="59167">
                  <c:v>1</c:v>
                </c:pt>
                <c:pt idx="59168">
                  <c:v>1</c:v>
                </c:pt>
                <c:pt idx="59169">
                  <c:v>1</c:v>
                </c:pt>
                <c:pt idx="59170">
                  <c:v>1</c:v>
                </c:pt>
                <c:pt idx="59171">
                  <c:v>1</c:v>
                </c:pt>
                <c:pt idx="59172">
                  <c:v>1</c:v>
                </c:pt>
                <c:pt idx="59173">
                  <c:v>1</c:v>
                </c:pt>
                <c:pt idx="59174">
                  <c:v>1</c:v>
                </c:pt>
                <c:pt idx="59175">
                  <c:v>1</c:v>
                </c:pt>
                <c:pt idx="59176">
                  <c:v>1</c:v>
                </c:pt>
                <c:pt idx="59177">
                  <c:v>1</c:v>
                </c:pt>
                <c:pt idx="59178">
                  <c:v>1</c:v>
                </c:pt>
                <c:pt idx="59179">
                  <c:v>1</c:v>
                </c:pt>
                <c:pt idx="59180">
                  <c:v>1</c:v>
                </c:pt>
                <c:pt idx="59181">
                  <c:v>1</c:v>
                </c:pt>
                <c:pt idx="59182">
                  <c:v>1</c:v>
                </c:pt>
                <c:pt idx="59183">
                  <c:v>1</c:v>
                </c:pt>
                <c:pt idx="59184">
                  <c:v>1</c:v>
                </c:pt>
                <c:pt idx="59185">
                  <c:v>1</c:v>
                </c:pt>
                <c:pt idx="59186">
                  <c:v>1</c:v>
                </c:pt>
                <c:pt idx="59187">
                  <c:v>1</c:v>
                </c:pt>
                <c:pt idx="59188">
                  <c:v>1</c:v>
                </c:pt>
                <c:pt idx="59189">
                  <c:v>1</c:v>
                </c:pt>
                <c:pt idx="59190">
                  <c:v>1</c:v>
                </c:pt>
                <c:pt idx="59191">
                  <c:v>1</c:v>
                </c:pt>
                <c:pt idx="59192">
                  <c:v>1</c:v>
                </c:pt>
                <c:pt idx="59193">
                  <c:v>0.75</c:v>
                </c:pt>
                <c:pt idx="59194">
                  <c:v>1</c:v>
                </c:pt>
                <c:pt idx="59195">
                  <c:v>1</c:v>
                </c:pt>
                <c:pt idx="59196">
                  <c:v>1</c:v>
                </c:pt>
                <c:pt idx="59197">
                  <c:v>1</c:v>
                </c:pt>
                <c:pt idx="59198">
                  <c:v>1</c:v>
                </c:pt>
                <c:pt idx="59199">
                  <c:v>1</c:v>
                </c:pt>
                <c:pt idx="59200">
                  <c:v>1</c:v>
                </c:pt>
                <c:pt idx="59201">
                  <c:v>1</c:v>
                </c:pt>
                <c:pt idx="59202">
                  <c:v>1</c:v>
                </c:pt>
                <c:pt idx="59203">
                  <c:v>1</c:v>
                </c:pt>
                <c:pt idx="59204">
                  <c:v>1</c:v>
                </c:pt>
                <c:pt idx="59205">
                  <c:v>1</c:v>
                </c:pt>
                <c:pt idx="59206">
                  <c:v>1</c:v>
                </c:pt>
                <c:pt idx="59207">
                  <c:v>1</c:v>
                </c:pt>
                <c:pt idx="59208">
                  <c:v>1</c:v>
                </c:pt>
                <c:pt idx="59209">
                  <c:v>1</c:v>
                </c:pt>
                <c:pt idx="59210">
                  <c:v>1</c:v>
                </c:pt>
                <c:pt idx="59211">
                  <c:v>1</c:v>
                </c:pt>
                <c:pt idx="59212">
                  <c:v>1</c:v>
                </c:pt>
                <c:pt idx="59213">
                  <c:v>1</c:v>
                </c:pt>
                <c:pt idx="59214">
                  <c:v>1</c:v>
                </c:pt>
                <c:pt idx="59215">
                  <c:v>1</c:v>
                </c:pt>
                <c:pt idx="59216">
                  <c:v>1</c:v>
                </c:pt>
                <c:pt idx="59217">
                  <c:v>1</c:v>
                </c:pt>
                <c:pt idx="59218">
                  <c:v>1</c:v>
                </c:pt>
                <c:pt idx="59219">
                  <c:v>1</c:v>
                </c:pt>
                <c:pt idx="59220">
                  <c:v>1</c:v>
                </c:pt>
                <c:pt idx="59221">
                  <c:v>1</c:v>
                </c:pt>
                <c:pt idx="59222">
                  <c:v>1</c:v>
                </c:pt>
                <c:pt idx="59223">
                  <c:v>1</c:v>
                </c:pt>
                <c:pt idx="59224">
                  <c:v>1</c:v>
                </c:pt>
                <c:pt idx="59225">
                  <c:v>1</c:v>
                </c:pt>
                <c:pt idx="59226">
                  <c:v>1</c:v>
                </c:pt>
                <c:pt idx="59227">
                  <c:v>1</c:v>
                </c:pt>
                <c:pt idx="59228">
                  <c:v>1</c:v>
                </c:pt>
                <c:pt idx="59229">
                  <c:v>1</c:v>
                </c:pt>
                <c:pt idx="59230">
                  <c:v>1</c:v>
                </c:pt>
                <c:pt idx="59231">
                  <c:v>1</c:v>
                </c:pt>
                <c:pt idx="59232">
                  <c:v>1</c:v>
                </c:pt>
                <c:pt idx="59233">
                  <c:v>1</c:v>
                </c:pt>
                <c:pt idx="59234">
                  <c:v>1</c:v>
                </c:pt>
                <c:pt idx="59235">
                  <c:v>1</c:v>
                </c:pt>
                <c:pt idx="59236">
                  <c:v>1</c:v>
                </c:pt>
                <c:pt idx="59237">
                  <c:v>1</c:v>
                </c:pt>
                <c:pt idx="59238">
                  <c:v>1</c:v>
                </c:pt>
                <c:pt idx="59239">
                  <c:v>1</c:v>
                </c:pt>
                <c:pt idx="59240">
                  <c:v>1</c:v>
                </c:pt>
                <c:pt idx="59241">
                  <c:v>1</c:v>
                </c:pt>
                <c:pt idx="59242">
                  <c:v>1</c:v>
                </c:pt>
                <c:pt idx="59243">
                  <c:v>1</c:v>
                </c:pt>
                <c:pt idx="59244">
                  <c:v>1</c:v>
                </c:pt>
                <c:pt idx="59245">
                  <c:v>1</c:v>
                </c:pt>
                <c:pt idx="59246">
                  <c:v>1</c:v>
                </c:pt>
                <c:pt idx="59247">
                  <c:v>1</c:v>
                </c:pt>
                <c:pt idx="59248">
                  <c:v>1</c:v>
                </c:pt>
                <c:pt idx="59249">
                  <c:v>1</c:v>
                </c:pt>
                <c:pt idx="59250">
                  <c:v>1</c:v>
                </c:pt>
                <c:pt idx="59251">
                  <c:v>1</c:v>
                </c:pt>
                <c:pt idx="59252">
                  <c:v>1</c:v>
                </c:pt>
                <c:pt idx="59253">
                  <c:v>1</c:v>
                </c:pt>
                <c:pt idx="59254">
                  <c:v>1</c:v>
                </c:pt>
                <c:pt idx="59255">
                  <c:v>1</c:v>
                </c:pt>
                <c:pt idx="59256">
                  <c:v>1</c:v>
                </c:pt>
                <c:pt idx="59257">
                  <c:v>1</c:v>
                </c:pt>
                <c:pt idx="59258">
                  <c:v>1</c:v>
                </c:pt>
                <c:pt idx="59259">
                  <c:v>1</c:v>
                </c:pt>
                <c:pt idx="59260">
                  <c:v>1</c:v>
                </c:pt>
                <c:pt idx="59261">
                  <c:v>1</c:v>
                </c:pt>
                <c:pt idx="59262">
                  <c:v>1</c:v>
                </c:pt>
                <c:pt idx="59263">
                  <c:v>1</c:v>
                </c:pt>
                <c:pt idx="59264">
                  <c:v>1</c:v>
                </c:pt>
                <c:pt idx="59265">
                  <c:v>1</c:v>
                </c:pt>
                <c:pt idx="59266">
                  <c:v>1</c:v>
                </c:pt>
                <c:pt idx="59267">
                  <c:v>1</c:v>
                </c:pt>
                <c:pt idx="59268">
                  <c:v>1</c:v>
                </c:pt>
                <c:pt idx="59269">
                  <c:v>1</c:v>
                </c:pt>
                <c:pt idx="59270">
                  <c:v>1</c:v>
                </c:pt>
                <c:pt idx="59271">
                  <c:v>1</c:v>
                </c:pt>
                <c:pt idx="59272">
                  <c:v>1</c:v>
                </c:pt>
                <c:pt idx="59273">
                  <c:v>1</c:v>
                </c:pt>
                <c:pt idx="59274">
                  <c:v>1</c:v>
                </c:pt>
                <c:pt idx="59275">
                  <c:v>1</c:v>
                </c:pt>
                <c:pt idx="59276">
                  <c:v>1</c:v>
                </c:pt>
                <c:pt idx="59277">
                  <c:v>1</c:v>
                </c:pt>
                <c:pt idx="59278">
                  <c:v>1</c:v>
                </c:pt>
                <c:pt idx="59279">
                  <c:v>1</c:v>
                </c:pt>
                <c:pt idx="59280">
                  <c:v>1</c:v>
                </c:pt>
                <c:pt idx="59281">
                  <c:v>1</c:v>
                </c:pt>
                <c:pt idx="59282">
                  <c:v>1</c:v>
                </c:pt>
                <c:pt idx="59283">
                  <c:v>1</c:v>
                </c:pt>
                <c:pt idx="59284">
                  <c:v>1</c:v>
                </c:pt>
                <c:pt idx="59285">
                  <c:v>1</c:v>
                </c:pt>
                <c:pt idx="59286">
                  <c:v>1</c:v>
                </c:pt>
                <c:pt idx="59287">
                  <c:v>1</c:v>
                </c:pt>
                <c:pt idx="59288">
                  <c:v>1</c:v>
                </c:pt>
                <c:pt idx="59289">
                  <c:v>1</c:v>
                </c:pt>
                <c:pt idx="59290">
                  <c:v>1</c:v>
                </c:pt>
                <c:pt idx="59291">
                  <c:v>1</c:v>
                </c:pt>
                <c:pt idx="59292">
                  <c:v>1</c:v>
                </c:pt>
                <c:pt idx="59293">
                  <c:v>1</c:v>
                </c:pt>
                <c:pt idx="59294">
                  <c:v>1</c:v>
                </c:pt>
                <c:pt idx="59295">
                  <c:v>1</c:v>
                </c:pt>
                <c:pt idx="59296">
                  <c:v>1</c:v>
                </c:pt>
                <c:pt idx="59297">
                  <c:v>1</c:v>
                </c:pt>
                <c:pt idx="59298">
                  <c:v>1</c:v>
                </c:pt>
                <c:pt idx="59299">
                  <c:v>1</c:v>
                </c:pt>
                <c:pt idx="59300">
                  <c:v>1</c:v>
                </c:pt>
                <c:pt idx="59301">
                  <c:v>1</c:v>
                </c:pt>
                <c:pt idx="59302">
                  <c:v>1</c:v>
                </c:pt>
                <c:pt idx="59303">
                  <c:v>1</c:v>
                </c:pt>
                <c:pt idx="59304">
                  <c:v>1</c:v>
                </c:pt>
                <c:pt idx="59305">
                  <c:v>1</c:v>
                </c:pt>
                <c:pt idx="59306">
                  <c:v>1</c:v>
                </c:pt>
                <c:pt idx="59307">
                  <c:v>1</c:v>
                </c:pt>
                <c:pt idx="59308">
                  <c:v>1</c:v>
                </c:pt>
                <c:pt idx="59309">
                  <c:v>1</c:v>
                </c:pt>
                <c:pt idx="59310">
                  <c:v>1</c:v>
                </c:pt>
                <c:pt idx="59311">
                  <c:v>1</c:v>
                </c:pt>
                <c:pt idx="59312">
                  <c:v>1</c:v>
                </c:pt>
                <c:pt idx="59313">
                  <c:v>1</c:v>
                </c:pt>
                <c:pt idx="59314">
                  <c:v>1</c:v>
                </c:pt>
                <c:pt idx="59315">
                  <c:v>0.875</c:v>
                </c:pt>
                <c:pt idx="59316">
                  <c:v>1</c:v>
                </c:pt>
                <c:pt idx="59317">
                  <c:v>1</c:v>
                </c:pt>
                <c:pt idx="59318">
                  <c:v>1</c:v>
                </c:pt>
                <c:pt idx="59319">
                  <c:v>1</c:v>
                </c:pt>
                <c:pt idx="59320">
                  <c:v>1</c:v>
                </c:pt>
                <c:pt idx="59321">
                  <c:v>1</c:v>
                </c:pt>
                <c:pt idx="59322">
                  <c:v>0.125</c:v>
                </c:pt>
                <c:pt idx="59323">
                  <c:v>1</c:v>
                </c:pt>
                <c:pt idx="59324">
                  <c:v>1</c:v>
                </c:pt>
                <c:pt idx="59325">
                  <c:v>1</c:v>
                </c:pt>
                <c:pt idx="59326">
                  <c:v>1</c:v>
                </c:pt>
                <c:pt idx="59327">
                  <c:v>1</c:v>
                </c:pt>
                <c:pt idx="59328">
                  <c:v>1</c:v>
                </c:pt>
                <c:pt idx="59329">
                  <c:v>1</c:v>
                </c:pt>
                <c:pt idx="59330">
                  <c:v>1</c:v>
                </c:pt>
                <c:pt idx="59331">
                  <c:v>1</c:v>
                </c:pt>
                <c:pt idx="59332">
                  <c:v>1</c:v>
                </c:pt>
                <c:pt idx="59333">
                  <c:v>1</c:v>
                </c:pt>
                <c:pt idx="59334">
                  <c:v>1</c:v>
                </c:pt>
                <c:pt idx="59335">
                  <c:v>1</c:v>
                </c:pt>
                <c:pt idx="59336">
                  <c:v>1</c:v>
                </c:pt>
                <c:pt idx="59337">
                  <c:v>1</c:v>
                </c:pt>
                <c:pt idx="59338">
                  <c:v>1</c:v>
                </c:pt>
                <c:pt idx="59339">
                  <c:v>1</c:v>
                </c:pt>
                <c:pt idx="59340">
                  <c:v>1</c:v>
                </c:pt>
                <c:pt idx="59341">
                  <c:v>1</c:v>
                </c:pt>
                <c:pt idx="59342">
                  <c:v>1</c:v>
                </c:pt>
                <c:pt idx="59343">
                  <c:v>1</c:v>
                </c:pt>
                <c:pt idx="59344">
                  <c:v>1</c:v>
                </c:pt>
                <c:pt idx="59345">
                  <c:v>1</c:v>
                </c:pt>
                <c:pt idx="59346">
                  <c:v>1</c:v>
                </c:pt>
                <c:pt idx="59347">
                  <c:v>1</c:v>
                </c:pt>
                <c:pt idx="59348">
                  <c:v>1</c:v>
                </c:pt>
                <c:pt idx="59349">
                  <c:v>1</c:v>
                </c:pt>
                <c:pt idx="59350">
                  <c:v>1</c:v>
                </c:pt>
                <c:pt idx="59351">
                  <c:v>1</c:v>
                </c:pt>
                <c:pt idx="59352">
                  <c:v>1</c:v>
                </c:pt>
                <c:pt idx="59353">
                  <c:v>1</c:v>
                </c:pt>
                <c:pt idx="59354">
                  <c:v>1</c:v>
                </c:pt>
                <c:pt idx="59355">
                  <c:v>1</c:v>
                </c:pt>
                <c:pt idx="59356">
                  <c:v>1</c:v>
                </c:pt>
                <c:pt idx="59357">
                  <c:v>1</c:v>
                </c:pt>
                <c:pt idx="59358">
                  <c:v>1</c:v>
                </c:pt>
                <c:pt idx="59359">
                  <c:v>1</c:v>
                </c:pt>
                <c:pt idx="59360">
                  <c:v>1</c:v>
                </c:pt>
                <c:pt idx="59361">
                  <c:v>1</c:v>
                </c:pt>
                <c:pt idx="59362">
                  <c:v>1</c:v>
                </c:pt>
                <c:pt idx="59363">
                  <c:v>1</c:v>
                </c:pt>
                <c:pt idx="59364">
                  <c:v>1</c:v>
                </c:pt>
                <c:pt idx="59365">
                  <c:v>1</c:v>
                </c:pt>
                <c:pt idx="59366">
                  <c:v>1</c:v>
                </c:pt>
                <c:pt idx="59367">
                  <c:v>1</c:v>
                </c:pt>
                <c:pt idx="59368">
                  <c:v>1</c:v>
                </c:pt>
                <c:pt idx="59369">
                  <c:v>1</c:v>
                </c:pt>
                <c:pt idx="59370">
                  <c:v>1</c:v>
                </c:pt>
                <c:pt idx="59371">
                  <c:v>1</c:v>
                </c:pt>
                <c:pt idx="59372">
                  <c:v>1</c:v>
                </c:pt>
                <c:pt idx="59373">
                  <c:v>1</c:v>
                </c:pt>
                <c:pt idx="59374">
                  <c:v>1</c:v>
                </c:pt>
                <c:pt idx="59375">
                  <c:v>1</c:v>
                </c:pt>
                <c:pt idx="59376">
                  <c:v>1</c:v>
                </c:pt>
                <c:pt idx="59377">
                  <c:v>1</c:v>
                </c:pt>
                <c:pt idx="59378">
                  <c:v>1</c:v>
                </c:pt>
                <c:pt idx="59379">
                  <c:v>1</c:v>
                </c:pt>
                <c:pt idx="59380">
                  <c:v>1</c:v>
                </c:pt>
                <c:pt idx="59381">
                  <c:v>1</c:v>
                </c:pt>
                <c:pt idx="59382">
                  <c:v>1</c:v>
                </c:pt>
                <c:pt idx="59383">
                  <c:v>1</c:v>
                </c:pt>
                <c:pt idx="59384">
                  <c:v>1</c:v>
                </c:pt>
                <c:pt idx="59385">
                  <c:v>1</c:v>
                </c:pt>
                <c:pt idx="59386">
                  <c:v>1</c:v>
                </c:pt>
                <c:pt idx="59387">
                  <c:v>1</c:v>
                </c:pt>
                <c:pt idx="59388">
                  <c:v>1</c:v>
                </c:pt>
                <c:pt idx="59389">
                  <c:v>1</c:v>
                </c:pt>
                <c:pt idx="59390">
                  <c:v>1</c:v>
                </c:pt>
                <c:pt idx="59391">
                  <c:v>1</c:v>
                </c:pt>
                <c:pt idx="59392">
                  <c:v>1</c:v>
                </c:pt>
                <c:pt idx="59393">
                  <c:v>1</c:v>
                </c:pt>
                <c:pt idx="59394">
                  <c:v>1</c:v>
                </c:pt>
                <c:pt idx="59395">
                  <c:v>1</c:v>
                </c:pt>
                <c:pt idx="59396">
                  <c:v>1</c:v>
                </c:pt>
                <c:pt idx="59397">
                  <c:v>1</c:v>
                </c:pt>
                <c:pt idx="59398">
                  <c:v>1</c:v>
                </c:pt>
                <c:pt idx="59399">
                  <c:v>1</c:v>
                </c:pt>
                <c:pt idx="59400">
                  <c:v>1</c:v>
                </c:pt>
                <c:pt idx="59401">
                  <c:v>1</c:v>
                </c:pt>
                <c:pt idx="59402">
                  <c:v>1</c:v>
                </c:pt>
                <c:pt idx="59403">
                  <c:v>1</c:v>
                </c:pt>
                <c:pt idx="59404">
                  <c:v>1</c:v>
                </c:pt>
                <c:pt idx="59405">
                  <c:v>1</c:v>
                </c:pt>
                <c:pt idx="59406">
                  <c:v>1</c:v>
                </c:pt>
                <c:pt idx="59407">
                  <c:v>1</c:v>
                </c:pt>
                <c:pt idx="59408">
                  <c:v>1</c:v>
                </c:pt>
                <c:pt idx="59409">
                  <c:v>1</c:v>
                </c:pt>
                <c:pt idx="59410">
                  <c:v>1</c:v>
                </c:pt>
                <c:pt idx="59411">
                  <c:v>1</c:v>
                </c:pt>
                <c:pt idx="59412">
                  <c:v>1</c:v>
                </c:pt>
                <c:pt idx="59413">
                  <c:v>1</c:v>
                </c:pt>
                <c:pt idx="59414">
                  <c:v>1</c:v>
                </c:pt>
                <c:pt idx="59415">
                  <c:v>1</c:v>
                </c:pt>
                <c:pt idx="59416">
                  <c:v>1</c:v>
                </c:pt>
                <c:pt idx="59417">
                  <c:v>1</c:v>
                </c:pt>
                <c:pt idx="59418">
                  <c:v>1</c:v>
                </c:pt>
                <c:pt idx="59419">
                  <c:v>1</c:v>
                </c:pt>
                <c:pt idx="59420">
                  <c:v>1</c:v>
                </c:pt>
                <c:pt idx="59421">
                  <c:v>1</c:v>
                </c:pt>
                <c:pt idx="59422">
                  <c:v>1</c:v>
                </c:pt>
                <c:pt idx="59423">
                  <c:v>1</c:v>
                </c:pt>
                <c:pt idx="59424">
                  <c:v>1</c:v>
                </c:pt>
                <c:pt idx="59425">
                  <c:v>1</c:v>
                </c:pt>
                <c:pt idx="59426">
                  <c:v>1</c:v>
                </c:pt>
                <c:pt idx="59427">
                  <c:v>1</c:v>
                </c:pt>
                <c:pt idx="59428">
                  <c:v>1</c:v>
                </c:pt>
                <c:pt idx="59429">
                  <c:v>1</c:v>
                </c:pt>
                <c:pt idx="59430">
                  <c:v>1</c:v>
                </c:pt>
                <c:pt idx="59431">
                  <c:v>1</c:v>
                </c:pt>
                <c:pt idx="59432">
                  <c:v>1</c:v>
                </c:pt>
                <c:pt idx="59433">
                  <c:v>1</c:v>
                </c:pt>
                <c:pt idx="59434">
                  <c:v>1</c:v>
                </c:pt>
                <c:pt idx="59435">
                  <c:v>1</c:v>
                </c:pt>
                <c:pt idx="59436">
                  <c:v>1</c:v>
                </c:pt>
                <c:pt idx="59437">
                  <c:v>1</c:v>
                </c:pt>
                <c:pt idx="59438">
                  <c:v>1</c:v>
                </c:pt>
                <c:pt idx="59439">
                  <c:v>1</c:v>
                </c:pt>
                <c:pt idx="59440">
                  <c:v>1</c:v>
                </c:pt>
                <c:pt idx="59441">
                  <c:v>1</c:v>
                </c:pt>
                <c:pt idx="59442">
                  <c:v>1</c:v>
                </c:pt>
                <c:pt idx="59443">
                  <c:v>1</c:v>
                </c:pt>
                <c:pt idx="59444">
                  <c:v>1</c:v>
                </c:pt>
                <c:pt idx="59445">
                  <c:v>1</c:v>
                </c:pt>
                <c:pt idx="59446">
                  <c:v>1</c:v>
                </c:pt>
                <c:pt idx="59447">
                  <c:v>1</c:v>
                </c:pt>
                <c:pt idx="59448">
                  <c:v>1</c:v>
                </c:pt>
                <c:pt idx="59449">
                  <c:v>1</c:v>
                </c:pt>
                <c:pt idx="59450">
                  <c:v>1</c:v>
                </c:pt>
                <c:pt idx="59451">
                  <c:v>1</c:v>
                </c:pt>
                <c:pt idx="59452">
                  <c:v>1</c:v>
                </c:pt>
                <c:pt idx="59453">
                  <c:v>1</c:v>
                </c:pt>
                <c:pt idx="59454">
                  <c:v>1</c:v>
                </c:pt>
                <c:pt idx="59455">
                  <c:v>1</c:v>
                </c:pt>
                <c:pt idx="59456">
                  <c:v>1</c:v>
                </c:pt>
                <c:pt idx="59457">
                  <c:v>1</c:v>
                </c:pt>
                <c:pt idx="59458">
                  <c:v>1</c:v>
                </c:pt>
                <c:pt idx="59459">
                  <c:v>1</c:v>
                </c:pt>
                <c:pt idx="59460">
                  <c:v>1</c:v>
                </c:pt>
                <c:pt idx="59461">
                  <c:v>1</c:v>
                </c:pt>
                <c:pt idx="59462">
                  <c:v>1</c:v>
                </c:pt>
                <c:pt idx="59463">
                  <c:v>1</c:v>
                </c:pt>
                <c:pt idx="59464">
                  <c:v>1</c:v>
                </c:pt>
                <c:pt idx="59465">
                  <c:v>1</c:v>
                </c:pt>
                <c:pt idx="59466">
                  <c:v>1</c:v>
                </c:pt>
                <c:pt idx="59467">
                  <c:v>1</c:v>
                </c:pt>
                <c:pt idx="59468">
                  <c:v>1</c:v>
                </c:pt>
                <c:pt idx="59469">
                  <c:v>1</c:v>
                </c:pt>
                <c:pt idx="59470">
                  <c:v>1</c:v>
                </c:pt>
                <c:pt idx="59471">
                  <c:v>1</c:v>
                </c:pt>
                <c:pt idx="59472">
                  <c:v>1</c:v>
                </c:pt>
                <c:pt idx="59473">
                  <c:v>1</c:v>
                </c:pt>
                <c:pt idx="59474">
                  <c:v>1</c:v>
                </c:pt>
                <c:pt idx="59475">
                  <c:v>1</c:v>
                </c:pt>
                <c:pt idx="59476">
                  <c:v>1</c:v>
                </c:pt>
                <c:pt idx="59477">
                  <c:v>1</c:v>
                </c:pt>
                <c:pt idx="59478">
                  <c:v>1</c:v>
                </c:pt>
                <c:pt idx="59479">
                  <c:v>1</c:v>
                </c:pt>
                <c:pt idx="59480">
                  <c:v>1</c:v>
                </c:pt>
                <c:pt idx="59481">
                  <c:v>0.75</c:v>
                </c:pt>
                <c:pt idx="59482">
                  <c:v>1</c:v>
                </c:pt>
                <c:pt idx="59483">
                  <c:v>1</c:v>
                </c:pt>
                <c:pt idx="59484">
                  <c:v>1</c:v>
                </c:pt>
                <c:pt idx="59485">
                  <c:v>1</c:v>
                </c:pt>
                <c:pt idx="59486">
                  <c:v>1</c:v>
                </c:pt>
                <c:pt idx="59487">
                  <c:v>1</c:v>
                </c:pt>
                <c:pt idx="59488">
                  <c:v>1</c:v>
                </c:pt>
                <c:pt idx="59489">
                  <c:v>1</c:v>
                </c:pt>
                <c:pt idx="59490">
                  <c:v>1</c:v>
                </c:pt>
                <c:pt idx="59491">
                  <c:v>1</c:v>
                </c:pt>
                <c:pt idx="59492">
                  <c:v>1</c:v>
                </c:pt>
                <c:pt idx="59493">
                  <c:v>1</c:v>
                </c:pt>
                <c:pt idx="59494">
                  <c:v>1</c:v>
                </c:pt>
                <c:pt idx="59495">
                  <c:v>1</c:v>
                </c:pt>
                <c:pt idx="59496">
                  <c:v>1</c:v>
                </c:pt>
                <c:pt idx="59497">
                  <c:v>1</c:v>
                </c:pt>
                <c:pt idx="59498">
                  <c:v>1</c:v>
                </c:pt>
                <c:pt idx="59499">
                  <c:v>1</c:v>
                </c:pt>
                <c:pt idx="59500">
                  <c:v>1</c:v>
                </c:pt>
                <c:pt idx="59501">
                  <c:v>1</c:v>
                </c:pt>
                <c:pt idx="59502">
                  <c:v>1</c:v>
                </c:pt>
                <c:pt idx="59503">
                  <c:v>1</c:v>
                </c:pt>
                <c:pt idx="59504">
                  <c:v>1</c:v>
                </c:pt>
                <c:pt idx="59505">
                  <c:v>1</c:v>
                </c:pt>
                <c:pt idx="59506">
                  <c:v>1</c:v>
                </c:pt>
                <c:pt idx="59507">
                  <c:v>1</c:v>
                </c:pt>
                <c:pt idx="59508">
                  <c:v>1</c:v>
                </c:pt>
                <c:pt idx="59509">
                  <c:v>1</c:v>
                </c:pt>
                <c:pt idx="59510">
                  <c:v>1</c:v>
                </c:pt>
                <c:pt idx="59511">
                  <c:v>0.75</c:v>
                </c:pt>
                <c:pt idx="59512">
                  <c:v>1</c:v>
                </c:pt>
                <c:pt idx="59513">
                  <c:v>1</c:v>
                </c:pt>
                <c:pt idx="59514">
                  <c:v>1</c:v>
                </c:pt>
                <c:pt idx="59515">
                  <c:v>1</c:v>
                </c:pt>
                <c:pt idx="59516">
                  <c:v>1</c:v>
                </c:pt>
                <c:pt idx="59517">
                  <c:v>1</c:v>
                </c:pt>
                <c:pt idx="59518">
                  <c:v>1</c:v>
                </c:pt>
                <c:pt idx="59519">
                  <c:v>1</c:v>
                </c:pt>
                <c:pt idx="59520">
                  <c:v>1</c:v>
                </c:pt>
                <c:pt idx="59521">
                  <c:v>1</c:v>
                </c:pt>
                <c:pt idx="59522">
                  <c:v>1</c:v>
                </c:pt>
                <c:pt idx="59523">
                  <c:v>1</c:v>
                </c:pt>
                <c:pt idx="59524">
                  <c:v>1</c:v>
                </c:pt>
                <c:pt idx="59525">
                  <c:v>1</c:v>
                </c:pt>
                <c:pt idx="59526">
                  <c:v>1</c:v>
                </c:pt>
                <c:pt idx="59527">
                  <c:v>1</c:v>
                </c:pt>
                <c:pt idx="59528">
                  <c:v>1</c:v>
                </c:pt>
                <c:pt idx="59529">
                  <c:v>1</c:v>
                </c:pt>
                <c:pt idx="59530">
                  <c:v>1</c:v>
                </c:pt>
                <c:pt idx="59531">
                  <c:v>1</c:v>
                </c:pt>
                <c:pt idx="59532">
                  <c:v>1</c:v>
                </c:pt>
                <c:pt idx="59533">
                  <c:v>1</c:v>
                </c:pt>
                <c:pt idx="59534">
                  <c:v>1</c:v>
                </c:pt>
                <c:pt idx="59535">
                  <c:v>1</c:v>
                </c:pt>
                <c:pt idx="59536">
                  <c:v>1</c:v>
                </c:pt>
                <c:pt idx="59537">
                  <c:v>1</c:v>
                </c:pt>
                <c:pt idx="59538">
                  <c:v>1</c:v>
                </c:pt>
                <c:pt idx="59539">
                  <c:v>1</c:v>
                </c:pt>
                <c:pt idx="59540">
                  <c:v>1</c:v>
                </c:pt>
                <c:pt idx="59541">
                  <c:v>1</c:v>
                </c:pt>
                <c:pt idx="59542">
                  <c:v>1</c:v>
                </c:pt>
                <c:pt idx="59543">
                  <c:v>1</c:v>
                </c:pt>
                <c:pt idx="59544">
                  <c:v>1</c:v>
                </c:pt>
                <c:pt idx="59545">
                  <c:v>1</c:v>
                </c:pt>
                <c:pt idx="59546">
                  <c:v>1</c:v>
                </c:pt>
                <c:pt idx="59547">
                  <c:v>1</c:v>
                </c:pt>
                <c:pt idx="59548">
                  <c:v>1</c:v>
                </c:pt>
                <c:pt idx="59549">
                  <c:v>1</c:v>
                </c:pt>
                <c:pt idx="59550">
                  <c:v>1</c:v>
                </c:pt>
                <c:pt idx="59551">
                  <c:v>1</c:v>
                </c:pt>
                <c:pt idx="59552">
                  <c:v>1</c:v>
                </c:pt>
                <c:pt idx="59553">
                  <c:v>1</c:v>
                </c:pt>
                <c:pt idx="59554">
                  <c:v>1</c:v>
                </c:pt>
                <c:pt idx="59555">
                  <c:v>1</c:v>
                </c:pt>
                <c:pt idx="59556">
                  <c:v>1</c:v>
                </c:pt>
                <c:pt idx="59557">
                  <c:v>1</c:v>
                </c:pt>
                <c:pt idx="59558">
                  <c:v>1</c:v>
                </c:pt>
                <c:pt idx="59559">
                  <c:v>1</c:v>
                </c:pt>
                <c:pt idx="59560">
                  <c:v>1</c:v>
                </c:pt>
                <c:pt idx="59561">
                  <c:v>1</c:v>
                </c:pt>
                <c:pt idx="59562">
                  <c:v>1</c:v>
                </c:pt>
                <c:pt idx="59563">
                  <c:v>1</c:v>
                </c:pt>
                <c:pt idx="59564">
                  <c:v>1</c:v>
                </c:pt>
                <c:pt idx="59565">
                  <c:v>1</c:v>
                </c:pt>
                <c:pt idx="59566">
                  <c:v>1</c:v>
                </c:pt>
                <c:pt idx="59567">
                  <c:v>1</c:v>
                </c:pt>
                <c:pt idx="59568">
                  <c:v>1</c:v>
                </c:pt>
                <c:pt idx="59569">
                  <c:v>1</c:v>
                </c:pt>
                <c:pt idx="59570">
                  <c:v>1</c:v>
                </c:pt>
                <c:pt idx="59571">
                  <c:v>1</c:v>
                </c:pt>
                <c:pt idx="59572">
                  <c:v>1</c:v>
                </c:pt>
                <c:pt idx="59573">
                  <c:v>1</c:v>
                </c:pt>
                <c:pt idx="59574">
                  <c:v>1</c:v>
                </c:pt>
                <c:pt idx="59575">
                  <c:v>1</c:v>
                </c:pt>
                <c:pt idx="59576">
                  <c:v>1</c:v>
                </c:pt>
                <c:pt idx="59577">
                  <c:v>1</c:v>
                </c:pt>
                <c:pt idx="59578">
                  <c:v>1</c:v>
                </c:pt>
                <c:pt idx="59579">
                  <c:v>1</c:v>
                </c:pt>
                <c:pt idx="59580">
                  <c:v>1</c:v>
                </c:pt>
                <c:pt idx="59581">
                  <c:v>1</c:v>
                </c:pt>
                <c:pt idx="59582">
                  <c:v>1</c:v>
                </c:pt>
                <c:pt idx="59583">
                  <c:v>1</c:v>
                </c:pt>
                <c:pt idx="59584">
                  <c:v>1</c:v>
                </c:pt>
                <c:pt idx="59585">
                  <c:v>1</c:v>
                </c:pt>
                <c:pt idx="59586">
                  <c:v>1</c:v>
                </c:pt>
                <c:pt idx="59587">
                  <c:v>1</c:v>
                </c:pt>
                <c:pt idx="59588">
                  <c:v>1</c:v>
                </c:pt>
                <c:pt idx="59589">
                  <c:v>1</c:v>
                </c:pt>
                <c:pt idx="59590">
                  <c:v>1</c:v>
                </c:pt>
                <c:pt idx="59591">
                  <c:v>1</c:v>
                </c:pt>
                <c:pt idx="59592">
                  <c:v>1</c:v>
                </c:pt>
                <c:pt idx="59593">
                  <c:v>1</c:v>
                </c:pt>
                <c:pt idx="59594">
                  <c:v>1</c:v>
                </c:pt>
                <c:pt idx="59595">
                  <c:v>1</c:v>
                </c:pt>
                <c:pt idx="59596">
                  <c:v>1</c:v>
                </c:pt>
                <c:pt idx="59597">
                  <c:v>1</c:v>
                </c:pt>
                <c:pt idx="59598">
                  <c:v>1</c:v>
                </c:pt>
                <c:pt idx="59599">
                  <c:v>1</c:v>
                </c:pt>
                <c:pt idx="59600">
                  <c:v>1</c:v>
                </c:pt>
                <c:pt idx="59601">
                  <c:v>1</c:v>
                </c:pt>
                <c:pt idx="59602">
                  <c:v>1</c:v>
                </c:pt>
                <c:pt idx="59603">
                  <c:v>1</c:v>
                </c:pt>
                <c:pt idx="59604">
                  <c:v>1</c:v>
                </c:pt>
                <c:pt idx="59605">
                  <c:v>1</c:v>
                </c:pt>
                <c:pt idx="59606">
                  <c:v>1</c:v>
                </c:pt>
                <c:pt idx="59607">
                  <c:v>1</c:v>
                </c:pt>
                <c:pt idx="59608">
                  <c:v>1</c:v>
                </c:pt>
                <c:pt idx="59609">
                  <c:v>1</c:v>
                </c:pt>
                <c:pt idx="59610">
                  <c:v>1</c:v>
                </c:pt>
                <c:pt idx="59611">
                  <c:v>1</c:v>
                </c:pt>
                <c:pt idx="59612">
                  <c:v>1</c:v>
                </c:pt>
                <c:pt idx="59613">
                  <c:v>1</c:v>
                </c:pt>
                <c:pt idx="59614">
                  <c:v>1</c:v>
                </c:pt>
                <c:pt idx="59615">
                  <c:v>1</c:v>
                </c:pt>
                <c:pt idx="59616">
                  <c:v>1</c:v>
                </c:pt>
                <c:pt idx="59617">
                  <c:v>1</c:v>
                </c:pt>
                <c:pt idx="59618">
                  <c:v>1</c:v>
                </c:pt>
                <c:pt idx="59619">
                  <c:v>1</c:v>
                </c:pt>
                <c:pt idx="59620">
                  <c:v>1</c:v>
                </c:pt>
                <c:pt idx="59621">
                  <c:v>1</c:v>
                </c:pt>
                <c:pt idx="59622">
                  <c:v>1</c:v>
                </c:pt>
                <c:pt idx="59623">
                  <c:v>1</c:v>
                </c:pt>
                <c:pt idx="59624">
                  <c:v>1</c:v>
                </c:pt>
                <c:pt idx="59625">
                  <c:v>1</c:v>
                </c:pt>
                <c:pt idx="59626">
                  <c:v>1</c:v>
                </c:pt>
                <c:pt idx="59627">
                  <c:v>1</c:v>
                </c:pt>
                <c:pt idx="59628">
                  <c:v>1</c:v>
                </c:pt>
                <c:pt idx="59629">
                  <c:v>1</c:v>
                </c:pt>
                <c:pt idx="59630">
                  <c:v>1</c:v>
                </c:pt>
                <c:pt idx="59631">
                  <c:v>1</c:v>
                </c:pt>
                <c:pt idx="59632">
                  <c:v>1</c:v>
                </c:pt>
                <c:pt idx="59633">
                  <c:v>1</c:v>
                </c:pt>
                <c:pt idx="59634">
                  <c:v>1</c:v>
                </c:pt>
                <c:pt idx="59635">
                  <c:v>1</c:v>
                </c:pt>
                <c:pt idx="59636">
                  <c:v>1</c:v>
                </c:pt>
                <c:pt idx="59637">
                  <c:v>1</c:v>
                </c:pt>
                <c:pt idx="59638">
                  <c:v>1</c:v>
                </c:pt>
                <c:pt idx="59639">
                  <c:v>1</c:v>
                </c:pt>
                <c:pt idx="59640">
                  <c:v>1</c:v>
                </c:pt>
                <c:pt idx="59641">
                  <c:v>1</c:v>
                </c:pt>
                <c:pt idx="59642">
                  <c:v>1</c:v>
                </c:pt>
                <c:pt idx="59643">
                  <c:v>1</c:v>
                </c:pt>
                <c:pt idx="59644">
                  <c:v>1</c:v>
                </c:pt>
                <c:pt idx="59645">
                  <c:v>1</c:v>
                </c:pt>
                <c:pt idx="59646">
                  <c:v>1</c:v>
                </c:pt>
                <c:pt idx="59647">
                  <c:v>1</c:v>
                </c:pt>
                <c:pt idx="59648">
                  <c:v>1</c:v>
                </c:pt>
                <c:pt idx="59649">
                  <c:v>1</c:v>
                </c:pt>
                <c:pt idx="59650">
                  <c:v>1</c:v>
                </c:pt>
                <c:pt idx="59651">
                  <c:v>1</c:v>
                </c:pt>
                <c:pt idx="59652">
                  <c:v>1</c:v>
                </c:pt>
                <c:pt idx="59653">
                  <c:v>1</c:v>
                </c:pt>
                <c:pt idx="59654">
                  <c:v>1</c:v>
                </c:pt>
                <c:pt idx="59655">
                  <c:v>1</c:v>
                </c:pt>
                <c:pt idx="59656">
                  <c:v>1</c:v>
                </c:pt>
                <c:pt idx="59657">
                  <c:v>1</c:v>
                </c:pt>
                <c:pt idx="59658">
                  <c:v>1</c:v>
                </c:pt>
                <c:pt idx="59659">
                  <c:v>1</c:v>
                </c:pt>
                <c:pt idx="59660">
                  <c:v>1</c:v>
                </c:pt>
                <c:pt idx="59661">
                  <c:v>1</c:v>
                </c:pt>
                <c:pt idx="59662">
                  <c:v>1</c:v>
                </c:pt>
                <c:pt idx="59663">
                  <c:v>1</c:v>
                </c:pt>
                <c:pt idx="59664">
                  <c:v>1</c:v>
                </c:pt>
                <c:pt idx="59665">
                  <c:v>1</c:v>
                </c:pt>
                <c:pt idx="59666">
                  <c:v>1</c:v>
                </c:pt>
                <c:pt idx="59667">
                  <c:v>1</c:v>
                </c:pt>
                <c:pt idx="59668">
                  <c:v>1</c:v>
                </c:pt>
                <c:pt idx="59669">
                  <c:v>1</c:v>
                </c:pt>
                <c:pt idx="59670">
                  <c:v>1</c:v>
                </c:pt>
                <c:pt idx="59671">
                  <c:v>1</c:v>
                </c:pt>
                <c:pt idx="59672">
                  <c:v>1</c:v>
                </c:pt>
                <c:pt idx="59673">
                  <c:v>1</c:v>
                </c:pt>
                <c:pt idx="59674">
                  <c:v>1</c:v>
                </c:pt>
                <c:pt idx="59675">
                  <c:v>1</c:v>
                </c:pt>
                <c:pt idx="59676">
                  <c:v>1</c:v>
                </c:pt>
                <c:pt idx="59677">
                  <c:v>1</c:v>
                </c:pt>
                <c:pt idx="59678">
                  <c:v>1</c:v>
                </c:pt>
                <c:pt idx="59679">
                  <c:v>1</c:v>
                </c:pt>
                <c:pt idx="59680">
                  <c:v>1</c:v>
                </c:pt>
                <c:pt idx="59681">
                  <c:v>1</c:v>
                </c:pt>
                <c:pt idx="59682">
                  <c:v>1</c:v>
                </c:pt>
                <c:pt idx="59683">
                  <c:v>1</c:v>
                </c:pt>
                <c:pt idx="59684">
                  <c:v>1</c:v>
                </c:pt>
                <c:pt idx="59685">
                  <c:v>1</c:v>
                </c:pt>
                <c:pt idx="59686">
                  <c:v>1</c:v>
                </c:pt>
                <c:pt idx="59687">
                  <c:v>1</c:v>
                </c:pt>
                <c:pt idx="59688">
                  <c:v>1</c:v>
                </c:pt>
                <c:pt idx="59689">
                  <c:v>1</c:v>
                </c:pt>
                <c:pt idx="59690">
                  <c:v>1</c:v>
                </c:pt>
                <c:pt idx="59691">
                  <c:v>1</c:v>
                </c:pt>
                <c:pt idx="59692">
                  <c:v>1</c:v>
                </c:pt>
                <c:pt idx="59693">
                  <c:v>1</c:v>
                </c:pt>
                <c:pt idx="59694">
                  <c:v>1</c:v>
                </c:pt>
                <c:pt idx="59695">
                  <c:v>1</c:v>
                </c:pt>
                <c:pt idx="59696">
                  <c:v>1</c:v>
                </c:pt>
                <c:pt idx="59697">
                  <c:v>1</c:v>
                </c:pt>
                <c:pt idx="59698">
                  <c:v>1</c:v>
                </c:pt>
                <c:pt idx="59699">
                  <c:v>1</c:v>
                </c:pt>
                <c:pt idx="59700">
                  <c:v>1</c:v>
                </c:pt>
                <c:pt idx="59701">
                  <c:v>1</c:v>
                </c:pt>
                <c:pt idx="59702">
                  <c:v>1</c:v>
                </c:pt>
                <c:pt idx="59703">
                  <c:v>1</c:v>
                </c:pt>
                <c:pt idx="59704">
                  <c:v>1</c:v>
                </c:pt>
                <c:pt idx="59705">
                  <c:v>1</c:v>
                </c:pt>
                <c:pt idx="59706">
                  <c:v>1</c:v>
                </c:pt>
                <c:pt idx="59707">
                  <c:v>1</c:v>
                </c:pt>
                <c:pt idx="59708">
                  <c:v>1</c:v>
                </c:pt>
                <c:pt idx="59709">
                  <c:v>1</c:v>
                </c:pt>
                <c:pt idx="59710">
                  <c:v>1</c:v>
                </c:pt>
                <c:pt idx="59711">
                  <c:v>1</c:v>
                </c:pt>
                <c:pt idx="59712">
                  <c:v>1</c:v>
                </c:pt>
                <c:pt idx="59713">
                  <c:v>1</c:v>
                </c:pt>
                <c:pt idx="59714">
                  <c:v>1</c:v>
                </c:pt>
                <c:pt idx="59715">
                  <c:v>1</c:v>
                </c:pt>
                <c:pt idx="59716">
                  <c:v>1</c:v>
                </c:pt>
                <c:pt idx="59717">
                  <c:v>1</c:v>
                </c:pt>
                <c:pt idx="59718">
                  <c:v>1</c:v>
                </c:pt>
                <c:pt idx="59719">
                  <c:v>1</c:v>
                </c:pt>
                <c:pt idx="59720">
                  <c:v>1</c:v>
                </c:pt>
                <c:pt idx="59721">
                  <c:v>1</c:v>
                </c:pt>
                <c:pt idx="59722">
                  <c:v>1</c:v>
                </c:pt>
                <c:pt idx="59723">
                  <c:v>1</c:v>
                </c:pt>
                <c:pt idx="59724">
                  <c:v>1</c:v>
                </c:pt>
                <c:pt idx="59725">
                  <c:v>1</c:v>
                </c:pt>
                <c:pt idx="59726">
                  <c:v>1</c:v>
                </c:pt>
                <c:pt idx="59727">
                  <c:v>1</c:v>
                </c:pt>
                <c:pt idx="59728">
                  <c:v>1</c:v>
                </c:pt>
                <c:pt idx="59729">
                  <c:v>1</c:v>
                </c:pt>
                <c:pt idx="59730">
                  <c:v>1</c:v>
                </c:pt>
                <c:pt idx="59731">
                  <c:v>1</c:v>
                </c:pt>
                <c:pt idx="59732">
                  <c:v>1</c:v>
                </c:pt>
                <c:pt idx="59733">
                  <c:v>1</c:v>
                </c:pt>
                <c:pt idx="59734">
                  <c:v>1</c:v>
                </c:pt>
                <c:pt idx="59735">
                  <c:v>1</c:v>
                </c:pt>
                <c:pt idx="59736">
                  <c:v>1</c:v>
                </c:pt>
                <c:pt idx="59737">
                  <c:v>1</c:v>
                </c:pt>
                <c:pt idx="59738">
                  <c:v>1</c:v>
                </c:pt>
                <c:pt idx="59739">
                  <c:v>1</c:v>
                </c:pt>
                <c:pt idx="59740">
                  <c:v>1</c:v>
                </c:pt>
                <c:pt idx="59741">
                  <c:v>1</c:v>
                </c:pt>
                <c:pt idx="59742">
                  <c:v>1</c:v>
                </c:pt>
                <c:pt idx="59743">
                  <c:v>1</c:v>
                </c:pt>
                <c:pt idx="59744">
                  <c:v>1</c:v>
                </c:pt>
                <c:pt idx="59745">
                  <c:v>1</c:v>
                </c:pt>
                <c:pt idx="59746">
                  <c:v>1</c:v>
                </c:pt>
                <c:pt idx="59747">
                  <c:v>1</c:v>
                </c:pt>
                <c:pt idx="59748">
                  <c:v>1</c:v>
                </c:pt>
                <c:pt idx="59749">
                  <c:v>1</c:v>
                </c:pt>
                <c:pt idx="59750">
                  <c:v>1</c:v>
                </c:pt>
                <c:pt idx="59751">
                  <c:v>1</c:v>
                </c:pt>
                <c:pt idx="59752">
                  <c:v>1</c:v>
                </c:pt>
                <c:pt idx="59753">
                  <c:v>1</c:v>
                </c:pt>
                <c:pt idx="59754">
                  <c:v>1</c:v>
                </c:pt>
                <c:pt idx="59755">
                  <c:v>1</c:v>
                </c:pt>
                <c:pt idx="59756">
                  <c:v>1</c:v>
                </c:pt>
                <c:pt idx="59757">
                  <c:v>1</c:v>
                </c:pt>
                <c:pt idx="59758">
                  <c:v>1</c:v>
                </c:pt>
                <c:pt idx="59759">
                  <c:v>1</c:v>
                </c:pt>
                <c:pt idx="59760">
                  <c:v>1</c:v>
                </c:pt>
                <c:pt idx="59761">
                  <c:v>1</c:v>
                </c:pt>
                <c:pt idx="59762">
                  <c:v>1</c:v>
                </c:pt>
                <c:pt idx="59763">
                  <c:v>1</c:v>
                </c:pt>
                <c:pt idx="59764">
                  <c:v>1</c:v>
                </c:pt>
                <c:pt idx="59765">
                  <c:v>1</c:v>
                </c:pt>
                <c:pt idx="59766">
                  <c:v>1</c:v>
                </c:pt>
                <c:pt idx="59767">
                  <c:v>1</c:v>
                </c:pt>
                <c:pt idx="59768">
                  <c:v>1</c:v>
                </c:pt>
                <c:pt idx="59769">
                  <c:v>1</c:v>
                </c:pt>
                <c:pt idx="59770">
                  <c:v>1</c:v>
                </c:pt>
                <c:pt idx="59771">
                  <c:v>1</c:v>
                </c:pt>
                <c:pt idx="59772">
                  <c:v>1</c:v>
                </c:pt>
                <c:pt idx="59773">
                  <c:v>1</c:v>
                </c:pt>
                <c:pt idx="59774">
                  <c:v>1</c:v>
                </c:pt>
                <c:pt idx="59775">
                  <c:v>1</c:v>
                </c:pt>
                <c:pt idx="59776">
                  <c:v>1</c:v>
                </c:pt>
                <c:pt idx="59777">
                  <c:v>1</c:v>
                </c:pt>
                <c:pt idx="59778">
                  <c:v>1</c:v>
                </c:pt>
                <c:pt idx="59779">
                  <c:v>1</c:v>
                </c:pt>
                <c:pt idx="59780">
                  <c:v>1</c:v>
                </c:pt>
                <c:pt idx="59781">
                  <c:v>1</c:v>
                </c:pt>
                <c:pt idx="59782">
                  <c:v>1</c:v>
                </c:pt>
                <c:pt idx="59783">
                  <c:v>1</c:v>
                </c:pt>
                <c:pt idx="59784">
                  <c:v>1</c:v>
                </c:pt>
                <c:pt idx="59785">
                  <c:v>1</c:v>
                </c:pt>
                <c:pt idx="59786">
                  <c:v>1</c:v>
                </c:pt>
                <c:pt idx="59787">
                  <c:v>1</c:v>
                </c:pt>
                <c:pt idx="59788">
                  <c:v>1</c:v>
                </c:pt>
                <c:pt idx="59789">
                  <c:v>1</c:v>
                </c:pt>
                <c:pt idx="59790">
                  <c:v>1</c:v>
                </c:pt>
                <c:pt idx="59791">
                  <c:v>1</c:v>
                </c:pt>
                <c:pt idx="59792">
                  <c:v>1</c:v>
                </c:pt>
                <c:pt idx="59793">
                  <c:v>1</c:v>
                </c:pt>
                <c:pt idx="59794">
                  <c:v>1</c:v>
                </c:pt>
                <c:pt idx="59795">
                  <c:v>1</c:v>
                </c:pt>
                <c:pt idx="59796">
                  <c:v>1</c:v>
                </c:pt>
                <c:pt idx="59797">
                  <c:v>1</c:v>
                </c:pt>
                <c:pt idx="59798">
                  <c:v>1</c:v>
                </c:pt>
                <c:pt idx="59799">
                  <c:v>1</c:v>
                </c:pt>
                <c:pt idx="59800">
                  <c:v>1</c:v>
                </c:pt>
                <c:pt idx="59801">
                  <c:v>1</c:v>
                </c:pt>
                <c:pt idx="59802">
                  <c:v>1</c:v>
                </c:pt>
                <c:pt idx="59803">
                  <c:v>1</c:v>
                </c:pt>
                <c:pt idx="59804">
                  <c:v>1</c:v>
                </c:pt>
                <c:pt idx="59805">
                  <c:v>1</c:v>
                </c:pt>
                <c:pt idx="59806">
                  <c:v>1</c:v>
                </c:pt>
                <c:pt idx="59807">
                  <c:v>1</c:v>
                </c:pt>
                <c:pt idx="59808">
                  <c:v>1</c:v>
                </c:pt>
                <c:pt idx="59809">
                  <c:v>1</c:v>
                </c:pt>
                <c:pt idx="59810">
                  <c:v>1</c:v>
                </c:pt>
                <c:pt idx="59811">
                  <c:v>1</c:v>
                </c:pt>
                <c:pt idx="59812">
                  <c:v>1</c:v>
                </c:pt>
                <c:pt idx="59813">
                  <c:v>1</c:v>
                </c:pt>
                <c:pt idx="59814">
                  <c:v>1</c:v>
                </c:pt>
                <c:pt idx="59815">
                  <c:v>1</c:v>
                </c:pt>
                <c:pt idx="59816">
                  <c:v>1</c:v>
                </c:pt>
                <c:pt idx="59817">
                  <c:v>1</c:v>
                </c:pt>
                <c:pt idx="59818">
                  <c:v>1</c:v>
                </c:pt>
                <c:pt idx="59819">
                  <c:v>1</c:v>
                </c:pt>
                <c:pt idx="59820">
                  <c:v>1</c:v>
                </c:pt>
                <c:pt idx="59821">
                  <c:v>1</c:v>
                </c:pt>
                <c:pt idx="59822">
                  <c:v>1</c:v>
                </c:pt>
                <c:pt idx="59823">
                  <c:v>1</c:v>
                </c:pt>
                <c:pt idx="59824">
                  <c:v>1</c:v>
                </c:pt>
                <c:pt idx="59825">
                  <c:v>1</c:v>
                </c:pt>
                <c:pt idx="59826">
                  <c:v>1</c:v>
                </c:pt>
                <c:pt idx="59827">
                  <c:v>1</c:v>
                </c:pt>
                <c:pt idx="59828">
                  <c:v>1</c:v>
                </c:pt>
                <c:pt idx="59829">
                  <c:v>1</c:v>
                </c:pt>
                <c:pt idx="59830">
                  <c:v>1</c:v>
                </c:pt>
                <c:pt idx="59831">
                  <c:v>1</c:v>
                </c:pt>
                <c:pt idx="59832">
                  <c:v>1</c:v>
                </c:pt>
                <c:pt idx="59833">
                  <c:v>1</c:v>
                </c:pt>
                <c:pt idx="59834">
                  <c:v>1</c:v>
                </c:pt>
                <c:pt idx="59835">
                  <c:v>1</c:v>
                </c:pt>
                <c:pt idx="59836">
                  <c:v>1</c:v>
                </c:pt>
                <c:pt idx="59837">
                  <c:v>1</c:v>
                </c:pt>
                <c:pt idx="59838">
                  <c:v>1</c:v>
                </c:pt>
                <c:pt idx="59839">
                  <c:v>1</c:v>
                </c:pt>
                <c:pt idx="59840">
                  <c:v>1</c:v>
                </c:pt>
                <c:pt idx="59841">
                  <c:v>1</c:v>
                </c:pt>
                <c:pt idx="59842">
                  <c:v>1</c:v>
                </c:pt>
                <c:pt idx="59843">
                  <c:v>1</c:v>
                </c:pt>
                <c:pt idx="59844">
                  <c:v>1</c:v>
                </c:pt>
                <c:pt idx="59845">
                  <c:v>1</c:v>
                </c:pt>
                <c:pt idx="59846">
                  <c:v>1</c:v>
                </c:pt>
                <c:pt idx="59847">
                  <c:v>1</c:v>
                </c:pt>
                <c:pt idx="59848">
                  <c:v>1</c:v>
                </c:pt>
                <c:pt idx="59849">
                  <c:v>1</c:v>
                </c:pt>
                <c:pt idx="59850">
                  <c:v>1</c:v>
                </c:pt>
                <c:pt idx="59851">
                  <c:v>1</c:v>
                </c:pt>
                <c:pt idx="59852">
                  <c:v>1</c:v>
                </c:pt>
                <c:pt idx="59853">
                  <c:v>1</c:v>
                </c:pt>
                <c:pt idx="59854">
                  <c:v>1</c:v>
                </c:pt>
                <c:pt idx="59855">
                  <c:v>1</c:v>
                </c:pt>
                <c:pt idx="59856">
                  <c:v>1</c:v>
                </c:pt>
                <c:pt idx="59857">
                  <c:v>1</c:v>
                </c:pt>
                <c:pt idx="59858">
                  <c:v>1</c:v>
                </c:pt>
                <c:pt idx="59859">
                  <c:v>1</c:v>
                </c:pt>
                <c:pt idx="59860">
                  <c:v>1</c:v>
                </c:pt>
                <c:pt idx="59861">
                  <c:v>1</c:v>
                </c:pt>
                <c:pt idx="59862">
                  <c:v>1</c:v>
                </c:pt>
                <c:pt idx="59863">
                  <c:v>1</c:v>
                </c:pt>
                <c:pt idx="59864">
                  <c:v>1</c:v>
                </c:pt>
                <c:pt idx="59865">
                  <c:v>1</c:v>
                </c:pt>
                <c:pt idx="59866">
                  <c:v>1</c:v>
                </c:pt>
                <c:pt idx="59867">
                  <c:v>1</c:v>
                </c:pt>
                <c:pt idx="59868">
                  <c:v>1</c:v>
                </c:pt>
                <c:pt idx="59869">
                  <c:v>1</c:v>
                </c:pt>
                <c:pt idx="59870">
                  <c:v>1</c:v>
                </c:pt>
                <c:pt idx="59871">
                  <c:v>1</c:v>
                </c:pt>
                <c:pt idx="59872">
                  <c:v>1</c:v>
                </c:pt>
                <c:pt idx="59873">
                  <c:v>1</c:v>
                </c:pt>
                <c:pt idx="59874">
                  <c:v>1</c:v>
                </c:pt>
                <c:pt idx="59875">
                  <c:v>1</c:v>
                </c:pt>
                <c:pt idx="59876">
                  <c:v>1</c:v>
                </c:pt>
                <c:pt idx="59877">
                  <c:v>1</c:v>
                </c:pt>
                <c:pt idx="59878">
                  <c:v>1</c:v>
                </c:pt>
                <c:pt idx="59879">
                  <c:v>1</c:v>
                </c:pt>
                <c:pt idx="59880">
                  <c:v>1</c:v>
                </c:pt>
                <c:pt idx="59881">
                  <c:v>1</c:v>
                </c:pt>
                <c:pt idx="59882">
                  <c:v>1</c:v>
                </c:pt>
                <c:pt idx="59883">
                  <c:v>1</c:v>
                </c:pt>
                <c:pt idx="59884">
                  <c:v>1</c:v>
                </c:pt>
                <c:pt idx="59885">
                  <c:v>1</c:v>
                </c:pt>
                <c:pt idx="59886">
                  <c:v>1</c:v>
                </c:pt>
                <c:pt idx="59887">
                  <c:v>1</c:v>
                </c:pt>
                <c:pt idx="59888">
                  <c:v>1</c:v>
                </c:pt>
                <c:pt idx="59889">
                  <c:v>1</c:v>
                </c:pt>
                <c:pt idx="59890">
                  <c:v>1</c:v>
                </c:pt>
                <c:pt idx="59891">
                  <c:v>1</c:v>
                </c:pt>
                <c:pt idx="59892">
                  <c:v>1</c:v>
                </c:pt>
                <c:pt idx="59893">
                  <c:v>1</c:v>
                </c:pt>
                <c:pt idx="59894">
                  <c:v>1</c:v>
                </c:pt>
                <c:pt idx="59895">
                  <c:v>1</c:v>
                </c:pt>
                <c:pt idx="59896">
                  <c:v>1</c:v>
                </c:pt>
                <c:pt idx="59897">
                  <c:v>1</c:v>
                </c:pt>
                <c:pt idx="59898">
                  <c:v>1</c:v>
                </c:pt>
                <c:pt idx="59899">
                  <c:v>1</c:v>
                </c:pt>
                <c:pt idx="59900">
                  <c:v>1</c:v>
                </c:pt>
                <c:pt idx="59901">
                  <c:v>1</c:v>
                </c:pt>
                <c:pt idx="59902">
                  <c:v>1</c:v>
                </c:pt>
                <c:pt idx="59903">
                  <c:v>1</c:v>
                </c:pt>
                <c:pt idx="59904">
                  <c:v>1</c:v>
                </c:pt>
                <c:pt idx="59905">
                  <c:v>1</c:v>
                </c:pt>
                <c:pt idx="59906">
                  <c:v>1</c:v>
                </c:pt>
                <c:pt idx="59907">
                  <c:v>1</c:v>
                </c:pt>
                <c:pt idx="59908">
                  <c:v>1</c:v>
                </c:pt>
                <c:pt idx="59909">
                  <c:v>1</c:v>
                </c:pt>
                <c:pt idx="59910">
                  <c:v>1</c:v>
                </c:pt>
                <c:pt idx="59911">
                  <c:v>1</c:v>
                </c:pt>
                <c:pt idx="59912">
                  <c:v>1</c:v>
                </c:pt>
                <c:pt idx="59913">
                  <c:v>1</c:v>
                </c:pt>
                <c:pt idx="59914">
                  <c:v>1</c:v>
                </c:pt>
                <c:pt idx="59915">
                  <c:v>1</c:v>
                </c:pt>
                <c:pt idx="59916">
                  <c:v>1</c:v>
                </c:pt>
                <c:pt idx="59917">
                  <c:v>1</c:v>
                </c:pt>
                <c:pt idx="59918">
                  <c:v>1</c:v>
                </c:pt>
                <c:pt idx="59919">
                  <c:v>1</c:v>
                </c:pt>
                <c:pt idx="59920">
                  <c:v>1</c:v>
                </c:pt>
                <c:pt idx="59921">
                  <c:v>1</c:v>
                </c:pt>
                <c:pt idx="59922">
                  <c:v>1</c:v>
                </c:pt>
                <c:pt idx="59923">
                  <c:v>1</c:v>
                </c:pt>
                <c:pt idx="59924">
                  <c:v>1</c:v>
                </c:pt>
                <c:pt idx="59925">
                  <c:v>1</c:v>
                </c:pt>
                <c:pt idx="59926">
                  <c:v>1</c:v>
                </c:pt>
                <c:pt idx="59927">
                  <c:v>1</c:v>
                </c:pt>
                <c:pt idx="59928">
                  <c:v>1</c:v>
                </c:pt>
                <c:pt idx="59929">
                  <c:v>1</c:v>
                </c:pt>
                <c:pt idx="59930">
                  <c:v>1</c:v>
                </c:pt>
                <c:pt idx="59931">
                  <c:v>1</c:v>
                </c:pt>
                <c:pt idx="59932">
                  <c:v>1</c:v>
                </c:pt>
                <c:pt idx="59933">
                  <c:v>1</c:v>
                </c:pt>
                <c:pt idx="59934">
                  <c:v>1</c:v>
                </c:pt>
                <c:pt idx="59935">
                  <c:v>1</c:v>
                </c:pt>
                <c:pt idx="59936">
                  <c:v>1</c:v>
                </c:pt>
                <c:pt idx="59937">
                  <c:v>1</c:v>
                </c:pt>
                <c:pt idx="59938">
                  <c:v>1</c:v>
                </c:pt>
                <c:pt idx="59939">
                  <c:v>1</c:v>
                </c:pt>
                <c:pt idx="59940">
                  <c:v>1</c:v>
                </c:pt>
                <c:pt idx="59941">
                  <c:v>1</c:v>
                </c:pt>
                <c:pt idx="59942">
                  <c:v>1</c:v>
                </c:pt>
                <c:pt idx="59943">
                  <c:v>1</c:v>
                </c:pt>
                <c:pt idx="59944">
                  <c:v>1</c:v>
                </c:pt>
                <c:pt idx="59945">
                  <c:v>1</c:v>
                </c:pt>
                <c:pt idx="59946">
                  <c:v>1</c:v>
                </c:pt>
                <c:pt idx="59947">
                  <c:v>1</c:v>
                </c:pt>
                <c:pt idx="59948">
                  <c:v>1</c:v>
                </c:pt>
                <c:pt idx="59949">
                  <c:v>1</c:v>
                </c:pt>
                <c:pt idx="59950">
                  <c:v>1</c:v>
                </c:pt>
                <c:pt idx="59951">
                  <c:v>1</c:v>
                </c:pt>
                <c:pt idx="59952">
                  <c:v>1</c:v>
                </c:pt>
                <c:pt idx="59953">
                  <c:v>1</c:v>
                </c:pt>
                <c:pt idx="59954">
                  <c:v>1</c:v>
                </c:pt>
                <c:pt idx="59955">
                  <c:v>1</c:v>
                </c:pt>
                <c:pt idx="59956">
                  <c:v>1</c:v>
                </c:pt>
                <c:pt idx="59957">
                  <c:v>1</c:v>
                </c:pt>
                <c:pt idx="59958">
                  <c:v>1</c:v>
                </c:pt>
                <c:pt idx="59959">
                  <c:v>1</c:v>
                </c:pt>
                <c:pt idx="59960">
                  <c:v>1</c:v>
                </c:pt>
                <c:pt idx="59961">
                  <c:v>1</c:v>
                </c:pt>
                <c:pt idx="59962">
                  <c:v>1</c:v>
                </c:pt>
                <c:pt idx="59963">
                  <c:v>1</c:v>
                </c:pt>
                <c:pt idx="59964">
                  <c:v>1</c:v>
                </c:pt>
                <c:pt idx="59965">
                  <c:v>1</c:v>
                </c:pt>
                <c:pt idx="59966">
                  <c:v>1</c:v>
                </c:pt>
                <c:pt idx="59967">
                  <c:v>1</c:v>
                </c:pt>
                <c:pt idx="59968">
                  <c:v>1</c:v>
                </c:pt>
                <c:pt idx="59969">
                  <c:v>1</c:v>
                </c:pt>
                <c:pt idx="59970">
                  <c:v>1</c:v>
                </c:pt>
                <c:pt idx="59971">
                  <c:v>1</c:v>
                </c:pt>
                <c:pt idx="59972">
                  <c:v>1</c:v>
                </c:pt>
                <c:pt idx="59973">
                  <c:v>1</c:v>
                </c:pt>
                <c:pt idx="59974">
                  <c:v>1</c:v>
                </c:pt>
                <c:pt idx="59975">
                  <c:v>1</c:v>
                </c:pt>
                <c:pt idx="59976">
                  <c:v>1</c:v>
                </c:pt>
                <c:pt idx="59977">
                  <c:v>1</c:v>
                </c:pt>
                <c:pt idx="59978">
                  <c:v>1</c:v>
                </c:pt>
                <c:pt idx="59979">
                  <c:v>1</c:v>
                </c:pt>
                <c:pt idx="59980">
                  <c:v>1</c:v>
                </c:pt>
                <c:pt idx="59981">
                  <c:v>1</c:v>
                </c:pt>
                <c:pt idx="59982">
                  <c:v>1</c:v>
                </c:pt>
                <c:pt idx="59983">
                  <c:v>1</c:v>
                </c:pt>
                <c:pt idx="59984">
                  <c:v>1</c:v>
                </c:pt>
                <c:pt idx="59985">
                  <c:v>1</c:v>
                </c:pt>
                <c:pt idx="59986">
                  <c:v>1</c:v>
                </c:pt>
                <c:pt idx="59987">
                  <c:v>1</c:v>
                </c:pt>
                <c:pt idx="59988">
                  <c:v>1</c:v>
                </c:pt>
                <c:pt idx="59989">
                  <c:v>1</c:v>
                </c:pt>
                <c:pt idx="59990">
                  <c:v>1</c:v>
                </c:pt>
                <c:pt idx="59991">
                  <c:v>1</c:v>
                </c:pt>
                <c:pt idx="59992">
                  <c:v>1</c:v>
                </c:pt>
                <c:pt idx="59993">
                  <c:v>1</c:v>
                </c:pt>
                <c:pt idx="59994">
                  <c:v>1</c:v>
                </c:pt>
                <c:pt idx="59995">
                  <c:v>1</c:v>
                </c:pt>
                <c:pt idx="59996">
                  <c:v>1</c:v>
                </c:pt>
                <c:pt idx="59997">
                  <c:v>1</c:v>
                </c:pt>
                <c:pt idx="59998">
                  <c:v>1</c:v>
                </c:pt>
                <c:pt idx="59999">
                  <c:v>1</c:v>
                </c:pt>
                <c:pt idx="60000">
                  <c:v>1</c:v>
                </c:pt>
                <c:pt idx="60001">
                  <c:v>1</c:v>
                </c:pt>
                <c:pt idx="60002">
                  <c:v>1</c:v>
                </c:pt>
                <c:pt idx="60003">
                  <c:v>1</c:v>
                </c:pt>
                <c:pt idx="60004">
                  <c:v>1</c:v>
                </c:pt>
                <c:pt idx="60005">
                  <c:v>1</c:v>
                </c:pt>
                <c:pt idx="60006">
                  <c:v>1</c:v>
                </c:pt>
                <c:pt idx="60007">
                  <c:v>1</c:v>
                </c:pt>
                <c:pt idx="60008">
                  <c:v>1</c:v>
                </c:pt>
                <c:pt idx="60009">
                  <c:v>1</c:v>
                </c:pt>
                <c:pt idx="60010">
                  <c:v>1</c:v>
                </c:pt>
                <c:pt idx="60011">
                  <c:v>1</c:v>
                </c:pt>
                <c:pt idx="60012">
                  <c:v>1</c:v>
                </c:pt>
                <c:pt idx="60013">
                  <c:v>1</c:v>
                </c:pt>
                <c:pt idx="60014">
                  <c:v>1</c:v>
                </c:pt>
                <c:pt idx="60015">
                  <c:v>1</c:v>
                </c:pt>
                <c:pt idx="60016">
                  <c:v>1</c:v>
                </c:pt>
                <c:pt idx="60017">
                  <c:v>1</c:v>
                </c:pt>
                <c:pt idx="60018">
                  <c:v>1</c:v>
                </c:pt>
                <c:pt idx="60019">
                  <c:v>1</c:v>
                </c:pt>
                <c:pt idx="60020">
                  <c:v>1</c:v>
                </c:pt>
                <c:pt idx="60021">
                  <c:v>1</c:v>
                </c:pt>
                <c:pt idx="60022">
                  <c:v>1</c:v>
                </c:pt>
                <c:pt idx="60023">
                  <c:v>1</c:v>
                </c:pt>
                <c:pt idx="60024">
                  <c:v>1</c:v>
                </c:pt>
                <c:pt idx="60025">
                  <c:v>1</c:v>
                </c:pt>
                <c:pt idx="60026">
                  <c:v>1</c:v>
                </c:pt>
                <c:pt idx="60027">
                  <c:v>1</c:v>
                </c:pt>
                <c:pt idx="60028">
                  <c:v>1</c:v>
                </c:pt>
                <c:pt idx="60029">
                  <c:v>1</c:v>
                </c:pt>
                <c:pt idx="60030">
                  <c:v>1</c:v>
                </c:pt>
                <c:pt idx="60031">
                  <c:v>1</c:v>
                </c:pt>
                <c:pt idx="60032">
                  <c:v>1</c:v>
                </c:pt>
                <c:pt idx="60033">
                  <c:v>1</c:v>
                </c:pt>
                <c:pt idx="60034">
                  <c:v>1</c:v>
                </c:pt>
                <c:pt idx="60035">
                  <c:v>1</c:v>
                </c:pt>
                <c:pt idx="60036">
                  <c:v>1</c:v>
                </c:pt>
                <c:pt idx="60037">
                  <c:v>1</c:v>
                </c:pt>
                <c:pt idx="60038">
                  <c:v>1</c:v>
                </c:pt>
                <c:pt idx="60039">
                  <c:v>1</c:v>
                </c:pt>
                <c:pt idx="60040">
                  <c:v>1</c:v>
                </c:pt>
                <c:pt idx="60041">
                  <c:v>1</c:v>
                </c:pt>
                <c:pt idx="60042">
                  <c:v>1</c:v>
                </c:pt>
                <c:pt idx="60043">
                  <c:v>1</c:v>
                </c:pt>
                <c:pt idx="60044">
                  <c:v>1</c:v>
                </c:pt>
                <c:pt idx="60045">
                  <c:v>1</c:v>
                </c:pt>
                <c:pt idx="60046">
                  <c:v>1</c:v>
                </c:pt>
                <c:pt idx="60047">
                  <c:v>1</c:v>
                </c:pt>
                <c:pt idx="60048">
                  <c:v>1</c:v>
                </c:pt>
                <c:pt idx="60049">
                  <c:v>1</c:v>
                </c:pt>
                <c:pt idx="60050">
                  <c:v>1</c:v>
                </c:pt>
                <c:pt idx="60051">
                  <c:v>1</c:v>
                </c:pt>
                <c:pt idx="60052">
                  <c:v>1</c:v>
                </c:pt>
                <c:pt idx="60053">
                  <c:v>1</c:v>
                </c:pt>
                <c:pt idx="60054">
                  <c:v>1</c:v>
                </c:pt>
                <c:pt idx="60055">
                  <c:v>1</c:v>
                </c:pt>
                <c:pt idx="60056">
                  <c:v>1</c:v>
                </c:pt>
                <c:pt idx="60057">
                  <c:v>1</c:v>
                </c:pt>
                <c:pt idx="60058">
                  <c:v>1</c:v>
                </c:pt>
                <c:pt idx="60059">
                  <c:v>1</c:v>
                </c:pt>
                <c:pt idx="60060">
                  <c:v>1</c:v>
                </c:pt>
                <c:pt idx="60061">
                  <c:v>1</c:v>
                </c:pt>
                <c:pt idx="60062">
                  <c:v>1</c:v>
                </c:pt>
                <c:pt idx="60063">
                  <c:v>1</c:v>
                </c:pt>
                <c:pt idx="60064">
                  <c:v>1</c:v>
                </c:pt>
                <c:pt idx="60065">
                  <c:v>1</c:v>
                </c:pt>
                <c:pt idx="60066">
                  <c:v>1</c:v>
                </c:pt>
                <c:pt idx="60067">
                  <c:v>1</c:v>
                </c:pt>
                <c:pt idx="60068">
                  <c:v>1</c:v>
                </c:pt>
                <c:pt idx="60069">
                  <c:v>1</c:v>
                </c:pt>
                <c:pt idx="60070">
                  <c:v>1</c:v>
                </c:pt>
                <c:pt idx="60071">
                  <c:v>1</c:v>
                </c:pt>
                <c:pt idx="60072">
                  <c:v>1</c:v>
                </c:pt>
                <c:pt idx="60073">
                  <c:v>1</c:v>
                </c:pt>
                <c:pt idx="60074">
                  <c:v>1</c:v>
                </c:pt>
                <c:pt idx="60075">
                  <c:v>0.28571428599999998</c:v>
                </c:pt>
                <c:pt idx="60076">
                  <c:v>1</c:v>
                </c:pt>
                <c:pt idx="60077">
                  <c:v>1</c:v>
                </c:pt>
                <c:pt idx="60078">
                  <c:v>1</c:v>
                </c:pt>
                <c:pt idx="60079">
                  <c:v>1</c:v>
                </c:pt>
                <c:pt idx="60080">
                  <c:v>1</c:v>
                </c:pt>
                <c:pt idx="60081">
                  <c:v>1</c:v>
                </c:pt>
                <c:pt idx="60082">
                  <c:v>1</c:v>
                </c:pt>
                <c:pt idx="60083">
                  <c:v>1</c:v>
                </c:pt>
                <c:pt idx="60084">
                  <c:v>1</c:v>
                </c:pt>
                <c:pt idx="60085">
                  <c:v>1</c:v>
                </c:pt>
                <c:pt idx="60086">
                  <c:v>1</c:v>
                </c:pt>
                <c:pt idx="60087">
                  <c:v>1</c:v>
                </c:pt>
                <c:pt idx="60088">
                  <c:v>1</c:v>
                </c:pt>
                <c:pt idx="60089">
                  <c:v>1</c:v>
                </c:pt>
                <c:pt idx="60090">
                  <c:v>1</c:v>
                </c:pt>
                <c:pt idx="60091">
                  <c:v>1</c:v>
                </c:pt>
                <c:pt idx="60092">
                  <c:v>1</c:v>
                </c:pt>
                <c:pt idx="60093">
                  <c:v>1</c:v>
                </c:pt>
                <c:pt idx="60094">
                  <c:v>1</c:v>
                </c:pt>
                <c:pt idx="60095">
                  <c:v>1</c:v>
                </c:pt>
                <c:pt idx="60096">
                  <c:v>1</c:v>
                </c:pt>
                <c:pt idx="60097">
                  <c:v>1</c:v>
                </c:pt>
                <c:pt idx="60098">
                  <c:v>1</c:v>
                </c:pt>
                <c:pt idx="60099">
                  <c:v>1</c:v>
                </c:pt>
                <c:pt idx="60100">
                  <c:v>1</c:v>
                </c:pt>
                <c:pt idx="60101">
                  <c:v>1</c:v>
                </c:pt>
                <c:pt idx="60102">
                  <c:v>1</c:v>
                </c:pt>
                <c:pt idx="60103">
                  <c:v>1</c:v>
                </c:pt>
                <c:pt idx="60104">
                  <c:v>1</c:v>
                </c:pt>
                <c:pt idx="60105">
                  <c:v>1</c:v>
                </c:pt>
                <c:pt idx="60106">
                  <c:v>1</c:v>
                </c:pt>
                <c:pt idx="60107">
                  <c:v>1</c:v>
                </c:pt>
                <c:pt idx="60108">
                  <c:v>1</c:v>
                </c:pt>
                <c:pt idx="60109">
                  <c:v>1</c:v>
                </c:pt>
                <c:pt idx="60110">
                  <c:v>1</c:v>
                </c:pt>
                <c:pt idx="60111">
                  <c:v>1</c:v>
                </c:pt>
                <c:pt idx="60112">
                  <c:v>1</c:v>
                </c:pt>
                <c:pt idx="60113">
                  <c:v>1</c:v>
                </c:pt>
                <c:pt idx="60114">
                  <c:v>1</c:v>
                </c:pt>
                <c:pt idx="60115">
                  <c:v>1</c:v>
                </c:pt>
                <c:pt idx="60116">
                  <c:v>1</c:v>
                </c:pt>
                <c:pt idx="60117">
                  <c:v>1</c:v>
                </c:pt>
                <c:pt idx="60118">
                  <c:v>1</c:v>
                </c:pt>
                <c:pt idx="60119">
                  <c:v>1</c:v>
                </c:pt>
                <c:pt idx="60120">
                  <c:v>1</c:v>
                </c:pt>
                <c:pt idx="60121">
                  <c:v>1</c:v>
                </c:pt>
                <c:pt idx="60122">
                  <c:v>1</c:v>
                </c:pt>
                <c:pt idx="60123">
                  <c:v>1</c:v>
                </c:pt>
                <c:pt idx="60124">
                  <c:v>1</c:v>
                </c:pt>
                <c:pt idx="60125">
                  <c:v>1</c:v>
                </c:pt>
                <c:pt idx="60126">
                  <c:v>1</c:v>
                </c:pt>
                <c:pt idx="60127">
                  <c:v>1</c:v>
                </c:pt>
                <c:pt idx="60128">
                  <c:v>1</c:v>
                </c:pt>
                <c:pt idx="60129">
                  <c:v>1</c:v>
                </c:pt>
                <c:pt idx="60130">
                  <c:v>1</c:v>
                </c:pt>
                <c:pt idx="60131">
                  <c:v>1</c:v>
                </c:pt>
                <c:pt idx="60132">
                  <c:v>1</c:v>
                </c:pt>
                <c:pt idx="60133">
                  <c:v>1</c:v>
                </c:pt>
                <c:pt idx="60134">
                  <c:v>1</c:v>
                </c:pt>
                <c:pt idx="60135">
                  <c:v>1</c:v>
                </c:pt>
                <c:pt idx="60136">
                  <c:v>1</c:v>
                </c:pt>
                <c:pt idx="60137">
                  <c:v>1</c:v>
                </c:pt>
                <c:pt idx="60138">
                  <c:v>1</c:v>
                </c:pt>
                <c:pt idx="60139">
                  <c:v>1</c:v>
                </c:pt>
                <c:pt idx="60140">
                  <c:v>1</c:v>
                </c:pt>
                <c:pt idx="60141">
                  <c:v>1</c:v>
                </c:pt>
                <c:pt idx="60142">
                  <c:v>1</c:v>
                </c:pt>
                <c:pt idx="60143">
                  <c:v>1</c:v>
                </c:pt>
                <c:pt idx="60144">
                  <c:v>1</c:v>
                </c:pt>
                <c:pt idx="60145">
                  <c:v>1</c:v>
                </c:pt>
                <c:pt idx="60146">
                  <c:v>1</c:v>
                </c:pt>
                <c:pt idx="60147">
                  <c:v>1</c:v>
                </c:pt>
                <c:pt idx="60148">
                  <c:v>1</c:v>
                </c:pt>
                <c:pt idx="60149">
                  <c:v>1</c:v>
                </c:pt>
                <c:pt idx="60150">
                  <c:v>1</c:v>
                </c:pt>
                <c:pt idx="60151">
                  <c:v>1</c:v>
                </c:pt>
                <c:pt idx="60152">
                  <c:v>1</c:v>
                </c:pt>
                <c:pt idx="60153">
                  <c:v>1</c:v>
                </c:pt>
                <c:pt idx="60154">
                  <c:v>1</c:v>
                </c:pt>
                <c:pt idx="60155">
                  <c:v>1</c:v>
                </c:pt>
                <c:pt idx="60156">
                  <c:v>1</c:v>
                </c:pt>
                <c:pt idx="60157">
                  <c:v>1</c:v>
                </c:pt>
                <c:pt idx="60158">
                  <c:v>1</c:v>
                </c:pt>
                <c:pt idx="60159">
                  <c:v>1</c:v>
                </c:pt>
                <c:pt idx="60160">
                  <c:v>1</c:v>
                </c:pt>
                <c:pt idx="60161">
                  <c:v>1</c:v>
                </c:pt>
                <c:pt idx="60162">
                  <c:v>1</c:v>
                </c:pt>
                <c:pt idx="60163">
                  <c:v>1</c:v>
                </c:pt>
                <c:pt idx="60164">
                  <c:v>1</c:v>
                </c:pt>
                <c:pt idx="60165">
                  <c:v>1</c:v>
                </c:pt>
                <c:pt idx="60166">
                  <c:v>1</c:v>
                </c:pt>
                <c:pt idx="60167">
                  <c:v>1</c:v>
                </c:pt>
                <c:pt idx="60168">
                  <c:v>1</c:v>
                </c:pt>
                <c:pt idx="60169">
                  <c:v>1</c:v>
                </c:pt>
                <c:pt idx="60170">
                  <c:v>1</c:v>
                </c:pt>
                <c:pt idx="60171">
                  <c:v>1</c:v>
                </c:pt>
                <c:pt idx="60172">
                  <c:v>1</c:v>
                </c:pt>
                <c:pt idx="60173">
                  <c:v>1</c:v>
                </c:pt>
                <c:pt idx="60174">
                  <c:v>1</c:v>
                </c:pt>
                <c:pt idx="60175">
                  <c:v>1</c:v>
                </c:pt>
                <c:pt idx="60176">
                  <c:v>1</c:v>
                </c:pt>
                <c:pt idx="60177">
                  <c:v>1</c:v>
                </c:pt>
                <c:pt idx="60178">
                  <c:v>1</c:v>
                </c:pt>
                <c:pt idx="60179">
                  <c:v>1</c:v>
                </c:pt>
                <c:pt idx="60180">
                  <c:v>1</c:v>
                </c:pt>
                <c:pt idx="60181">
                  <c:v>1</c:v>
                </c:pt>
                <c:pt idx="60182">
                  <c:v>1</c:v>
                </c:pt>
                <c:pt idx="60183">
                  <c:v>1</c:v>
                </c:pt>
                <c:pt idx="60184">
                  <c:v>1</c:v>
                </c:pt>
                <c:pt idx="60185">
                  <c:v>1</c:v>
                </c:pt>
                <c:pt idx="60186">
                  <c:v>1</c:v>
                </c:pt>
                <c:pt idx="60187">
                  <c:v>1</c:v>
                </c:pt>
                <c:pt idx="60188">
                  <c:v>1</c:v>
                </c:pt>
                <c:pt idx="60189">
                  <c:v>1</c:v>
                </c:pt>
                <c:pt idx="60190">
                  <c:v>1</c:v>
                </c:pt>
                <c:pt idx="60191">
                  <c:v>1</c:v>
                </c:pt>
                <c:pt idx="60192">
                  <c:v>1</c:v>
                </c:pt>
                <c:pt idx="60193">
                  <c:v>1</c:v>
                </c:pt>
                <c:pt idx="60194">
                  <c:v>1</c:v>
                </c:pt>
                <c:pt idx="60195">
                  <c:v>1</c:v>
                </c:pt>
                <c:pt idx="60196">
                  <c:v>1</c:v>
                </c:pt>
                <c:pt idx="60197">
                  <c:v>1</c:v>
                </c:pt>
                <c:pt idx="60198">
                  <c:v>1</c:v>
                </c:pt>
                <c:pt idx="60199">
                  <c:v>1</c:v>
                </c:pt>
                <c:pt idx="60200">
                  <c:v>1</c:v>
                </c:pt>
                <c:pt idx="60201">
                  <c:v>1</c:v>
                </c:pt>
                <c:pt idx="60202">
                  <c:v>1</c:v>
                </c:pt>
                <c:pt idx="60203">
                  <c:v>1</c:v>
                </c:pt>
                <c:pt idx="60204">
                  <c:v>1</c:v>
                </c:pt>
                <c:pt idx="60205">
                  <c:v>1</c:v>
                </c:pt>
                <c:pt idx="60206">
                  <c:v>1</c:v>
                </c:pt>
                <c:pt idx="60207">
                  <c:v>1</c:v>
                </c:pt>
                <c:pt idx="60208">
                  <c:v>1</c:v>
                </c:pt>
                <c:pt idx="60209">
                  <c:v>1</c:v>
                </c:pt>
                <c:pt idx="60210">
                  <c:v>1</c:v>
                </c:pt>
                <c:pt idx="60211">
                  <c:v>1</c:v>
                </c:pt>
                <c:pt idx="60212">
                  <c:v>1</c:v>
                </c:pt>
                <c:pt idx="60213">
                  <c:v>1</c:v>
                </c:pt>
                <c:pt idx="60214">
                  <c:v>1</c:v>
                </c:pt>
                <c:pt idx="60215">
                  <c:v>0.28571428599999998</c:v>
                </c:pt>
                <c:pt idx="60216">
                  <c:v>1</c:v>
                </c:pt>
                <c:pt idx="60217">
                  <c:v>1</c:v>
                </c:pt>
                <c:pt idx="60218">
                  <c:v>1</c:v>
                </c:pt>
                <c:pt idx="60219">
                  <c:v>1</c:v>
                </c:pt>
                <c:pt idx="60220">
                  <c:v>1</c:v>
                </c:pt>
                <c:pt idx="60221">
                  <c:v>1</c:v>
                </c:pt>
                <c:pt idx="60222">
                  <c:v>1</c:v>
                </c:pt>
                <c:pt idx="60223">
                  <c:v>1</c:v>
                </c:pt>
                <c:pt idx="60224">
                  <c:v>1</c:v>
                </c:pt>
                <c:pt idx="60225">
                  <c:v>1</c:v>
                </c:pt>
                <c:pt idx="60226">
                  <c:v>1</c:v>
                </c:pt>
                <c:pt idx="60227">
                  <c:v>1</c:v>
                </c:pt>
                <c:pt idx="60228">
                  <c:v>1</c:v>
                </c:pt>
                <c:pt idx="60229">
                  <c:v>1</c:v>
                </c:pt>
                <c:pt idx="60230">
                  <c:v>1</c:v>
                </c:pt>
                <c:pt idx="60231">
                  <c:v>1</c:v>
                </c:pt>
                <c:pt idx="60232">
                  <c:v>1</c:v>
                </c:pt>
                <c:pt idx="60233">
                  <c:v>1</c:v>
                </c:pt>
                <c:pt idx="60234">
                  <c:v>1</c:v>
                </c:pt>
                <c:pt idx="60235">
                  <c:v>1</c:v>
                </c:pt>
                <c:pt idx="60236">
                  <c:v>1</c:v>
                </c:pt>
                <c:pt idx="60237">
                  <c:v>1</c:v>
                </c:pt>
                <c:pt idx="60238">
                  <c:v>1</c:v>
                </c:pt>
                <c:pt idx="60239">
                  <c:v>1</c:v>
                </c:pt>
                <c:pt idx="60240">
                  <c:v>1</c:v>
                </c:pt>
                <c:pt idx="60241">
                  <c:v>1</c:v>
                </c:pt>
                <c:pt idx="60242">
                  <c:v>1</c:v>
                </c:pt>
                <c:pt idx="60243">
                  <c:v>1</c:v>
                </c:pt>
                <c:pt idx="60244">
                  <c:v>1</c:v>
                </c:pt>
                <c:pt idx="60245">
                  <c:v>1</c:v>
                </c:pt>
                <c:pt idx="60246">
                  <c:v>1</c:v>
                </c:pt>
                <c:pt idx="60247">
                  <c:v>1</c:v>
                </c:pt>
                <c:pt idx="60248">
                  <c:v>1</c:v>
                </c:pt>
                <c:pt idx="60249">
                  <c:v>1</c:v>
                </c:pt>
                <c:pt idx="60250">
                  <c:v>1</c:v>
                </c:pt>
                <c:pt idx="60251">
                  <c:v>1</c:v>
                </c:pt>
                <c:pt idx="60252">
                  <c:v>1</c:v>
                </c:pt>
                <c:pt idx="60253">
                  <c:v>1</c:v>
                </c:pt>
                <c:pt idx="60254">
                  <c:v>1</c:v>
                </c:pt>
                <c:pt idx="60255">
                  <c:v>1</c:v>
                </c:pt>
                <c:pt idx="60256">
                  <c:v>1</c:v>
                </c:pt>
                <c:pt idx="60257">
                  <c:v>1</c:v>
                </c:pt>
                <c:pt idx="60258">
                  <c:v>1</c:v>
                </c:pt>
                <c:pt idx="60259">
                  <c:v>1</c:v>
                </c:pt>
                <c:pt idx="60260">
                  <c:v>1</c:v>
                </c:pt>
                <c:pt idx="60261">
                  <c:v>1</c:v>
                </c:pt>
                <c:pt idx="60262">
                  <c:v>1</c:v>
                </c:pt>
                <c:pt idx="60263">
                  <c:v>1</c:v>
                </c:pt>
                <c:pt idx="60264">
                  <c:v>1</c:v>
                </c:pt>
                <c:pt idx="60265">
                  <c:v>1</c:v>
                </c:pt>
                <c:pt idx="60266">
                  <c:v>1</c:v>
                </c:pt>
                <c:pt idx="60267">
                  <c:v>1</c:v>
                </c:pt>
                <c:pt idx="60268">
                  <c:v>1</c:v>
                </c:pt>
                <c:pt idx="60269">
                  <c:v>0.28571428599999998</c:v>
                </c:pt>
                <c:pt idx="60270">
                  <c:v>1</c:v>
                </c:pt>
                <c:pt idx="60271">
                  <c:v>1</c:v>
                </c:pt>
                <c:pt idx="60272">
                  <c:v>1</c:v>
                </c:pt>
                <c:pt idx="60273">
                  <c:v>1</c:v>
                </c:pt>
                <c:pt idx="60274">
                  <c:v>1</c:v>
                </c:pt>
                <c:pt idx="60275">
                  <c:v>1</c:v>
                </c:pt>
                <c:pt idx="60276">
                  <c:v>1</c:v>
                </c:pt>
                <c:pt idx="60277">
                  <c:v>1</c:v>
                </c:pt>
                <c:pt idx="60278">
                  <c:v>1</c:v>
                </c:pt>
                <c:pt idx="60279">
                  <c:v>1</c:v>
                </c:pt>
                <c:pt idx="60280">
                  <c:v>1</c:v>
                </c:pt>
                <c:pt idx="60281">
                  <c:v>1</c:v>
                </c:pt>
                <c:pt idx="60282">
                  <c:v>1</c:v>
                </c:pt>
                <c:pt idx="60283">
                  <c:v>1</c:v>
                </c:pt>
                <c:pt idx="60284">
                  <c:v>1</c:v>
                </c:pt>
                <c:pt idx="60285">
                  <c:v>1</c:v>
                </c:pt>
                <c:pt idx="60286">
                  <c:v>1</c:v>
                </c:pt>
                <c:pt idx="60287">
                  <c:v>1</c:v>
                </c:pt>
                <c:pt idx="60288">
                  <c:v>1</c:v>
                </c:pt>
                <c:pt idx="60289">
                  <c:v>1</c:v>
                </c:pt>
                <c:pt idx="60290">
                  <c:v>1</c:v>
                </c:pt>
                <c:pt idx="60291">
                  <c:v>1</c:v>
                </c:pt>
                <c:pt idx="60292">
                  <c:v>1</c:v>
                </c:pt>
                <c:pt idx="60293">
                  <c:v>1</c:v>
                </c:pt>
                <c:pt idx="60294">
                  <c:v>1</c:v>
                </c:pt>
                <c:pt idx="60295">
                  <c:v>1</c:v>
                </c:pt>
                <c:pt idx="60296">
                  <c:v>1</c:v>
                </c:pt>
                <c:pt idx="60297">
                  <c:v>1</c:v>
                </c:pt>
                <c:pt idx="60298">
                  <c:v>1</c:v>
                </c:pt>
                <c:pt idx="60299">
                  <c:v>1</c:v>
                </c:pt>
                <c:pt idx="60300">
                  <c:v>1</c:v>
                </c:pt>
                <c:pt idx="60301">
                  <c:v>1</c:v>
                </c:pt>
                <c:pt idx="60302">
                  <c:v>1</c:v>
                </c:pt>
                <c:pt idx="60303">
                  <c:v>1</c:v>
                </c:pt>
                <c:pt idx="60304">
                  <c:v>1</c:v>
                </c:pt>
                <c:pt idx="60305">
                  <c:v>1</c:v>
                </c:pt>
                <c:pt idx="60306">
                  <c:v>1</c:v>
                </c:pt>
                <c:pt idx="60307">
                  <c:v>1</c:v>
                </c:pt>
                <c:pt idx="60308">
                  <c:v>1</c:v>
                </c:pt>
                <c:pt idx="60309">
                  <c:v>1</c:v>
                </c:pt>
                <c:pt idx="60310">
                  <c:v>0.14285714299999999</c:v>
                </c:pt>
                <c:pt idx="60311">
                  <c:v>1</c:v>
                </c:pt>
                <c:pt idx="60312">
                  <c:v>1</c:v>
                </c:pt>
                <c:pt idx="60313">
                  <c:v>1</c:v>
                </c:pt>
                <c:pt idx="60314">
                  <c:v>1</c:v>
                </c:pt>
                <c:pt idx="60315">
                  <c:v>1</c:v>
                </c:pt>
                <c:pt idx="60316">
                  <c:v>1</c:v>
                </c:pt>
                <c:pt idx="60317">
                  <c:v>1</c:v>
                </c:pt>
                <c:pt idx="60318">
                  <c:v>1</c:v>
                </c:pt>
                <c:pt idx="60319">
                  <c:v>1</c:v>
                </c:pt>
                <c:pt idx="60320">
                  <c:v>1</c:v>
                </c:pt>
                <c:pt idx="60321">
                  <c:v>1</c:v>
                </c:pt>
                <c:pt idx="60322">
                  <c:v>1</c:v>
                </c:pt>
                <c:pt idx="60323">
                  <c:v>1</c:v>
                </c:pt>
                <c:pt idx="60324">
                  <c:v>1</c:v>
                </c:pt>
                <c:pt idx="60325">
                  <c:v>1</c:v>
                </c:pt>
                <c:pt idx="60326">
                  <c:v>1</c:v>
                </c:pt>
                <c:pt idx="60327">
                  <c:v>1</c:v>
                </c:pt>
                <c:pt idx="60328">
                  <c:v>1</c:v>
                </c:pt>
                <c:pt idx="60329">
                  <c:v>1</c:v>
                </c:pt>
                <c:pt idx="60330">
                  <c:v>1</c:v>
                </c:pt>
                <c:pt idx="60331">
                  <c:v>1</c:v>
                </c:pt>
                <c:pt idx="60332">
                  <c:v>1</c:v>
                </c:pt>
                <c:pt idx="60333">
                  <c:v>1</c:v>
                </c:pt>
                <c:pt idx="60334">
                  <c:v>1</c:v>
                </c:pt>
                <c:pt idx="60335">
                  <c:v>1</c:v>
                </c:pt>
                <c:pt idx="60336">
                  <c:v>1</c:v>
                </c:pt>
                <c:pt idx="60337">
                  <c:v>1</c:v>
                </c:pt>
                <c:pt idx="60338">
                  <c:v>1</c:v>
                </c:pt>
                <c:pt idx="60339">
                  <c:v>1</c:v>
                </c:pt>
                <c:pt idx="60340">
                  <c:v>1</c:v>
                </c:pt>
                <c:pt idx="60341">
                  <c:v>1</c:v>
                </c:pt>
                <c:pt idx="60342">
                  <c:v>1</c:v>
                </c:pt>
                <c:pt idx="60343">
                  <c:v>1</c:v>
                </c:pt>
                <c:pt idx="60344">
                  <c:v>1</c:v>
                </c:pt>
                <c:pt idx="60345">
                  <c:v>1</c:v>
                </c:pt>
                <c:pt idx="60346">
                  <c:v>1</c:v>
                </c:pt>
                <c:pt idx="60347">
                  <c:v>1</c:v>
                </c:pt>
                <c:pt idx="60348">
                  <c:v>1</c:v>
                </c:pt>
                <c:pt idx="60349">
                  <c:v>1</c:v>
                </c:pt>
                <c:pt idx="60350">
                  <c:v>1</c:v>
                </c:pt>
                <c:pt idx="60351">
                  <c:v>1</c:v>
                </c:pt>
                <c:pt idx="60352">
                  <c:v>1</c:v>
                </c:pt>
                <c:pt idx="60353">
                  <c:v>1</c:v>
                </c:pt>
                <c:pt idx="60354">
                  <c:v>1</c:v>
                </c:pt>
                <c:pt idx="60355">
                  <c:v>1</c:v>
                </c:pt>
                <c:pt idx="60356">
                  <c:v>1</c:v>
                </c:pt>
                <c:pt idx="60357">
                  <c:v>1</c:v>
                </c:pt>
                <c:pt idx="60358">
                  <c:v>1</c:v>
                </c:pt>
                <c:pt idx="60359">
                  <c:v>1</c:v>
                </c:pt>
                <c:pt idx="60360">
                  <c:v>1</c:v>
                </c:pt>
                <c:pt idx="60361">
                  <c:v>1</c:v>
                </c:pt>
                <c:pt idx="60362">
                  <c:v>1</c:v>
                </c:pt>
                <c:pt idx="60363">
                  <c:v>1</c:v>
                </c:pt>
                <c:pt idx="60364">
                  <c:v>0.71428571399999996</c:v>
                </c:pt>
                <c:pt idx="60365">
                  <c:v>1</c:v>
                </c:pt>
                <c:pt idx="60366">
                  <c:v>1</c:v>
                </c:pt>
                <c:pt idx="60367">
                  <c:v>1</c:v>
                </c:pt>
                <c:pt idx="60368">
                  <c:v>1</c:v>
                </c:pt>
                <c:pt idx="60369">
                  <c:v>1</c:v>
                </c:pt>
                <c:pt idx="60370">
                  <c:v>1</c:v>
                </c:pt>
                <c:pt idx="60371">
                  <c:v>1</c:v>
                </c:pt>
                <c:pt idx="60372">
                  <c:v>1</c:v>
                </c:pt>
                <c:pt idx="60373">
                  <c:v>1</c:v>
                </c:pt>
                <c:pt idx="60374">
                  <c:v>1</c:v>
                </c:pt>
                <c:pt idx="60375">
                  <c:v>1</c:v>
                </c:pt>
                <c:pt idx="60376">
                  <c:v>1</c:v>
                </c:pt>
                <c:pt idx="60377">
                  <c:v>1</c:v>
                </c:pt>
                <c:pt idx="60378">
                  <c:v>1</c:v>
                </c:pt>
                <c:pt idx="60379">
                  <c:v>1</c:v>
                </c:pt>
                <c:pt idx="60380">
                  <c:v>1</c:v>
                </c:pt>
                <c:pt idx="60381">
                  <c:v>1</c:v>
                </c:pt>
                <c:pt idx="60382">
                  <c:v>1</c:v>
                </c:pt>
                <c:pt idx="60383">
                  <c:v>1</c:v>
                </c:pt>
                <c:pt idx="60384">
                  <c:v>1</c:v>
                </c:pt>
                <c:pt idx="60385">
                  <c:v>1</c:v>
                </c:pt>
                <c:pt idx="60386">
                  <c:v>1</c:v>
                </c:pt>
                <c:pt idx="60387">
                  <c:v>1</c:v>
                </c:pt>
                <c:pt idx="60388">
                  <c:v>1</c:v>
                </c:pt>
                <c:pt idx="60389">
                  <c:v>1</c:v>
                </c:pt>
                <c:pt idx="60390">
                  <c:v>1</c:v>
                </c:pt>
                <c:pt idx="60391">
                  <c:v>1</c:v>
                </c:pt>
                <c:pt idx="60392">
                  <c:v>1</c:v>
                </c:pt>
                <c:pt idx="60393">
                  <c:v>1</c:v>
                </c:pt>
                <c:pt idx="60394">
                  <c:v>1</c:v>
                </c:pt>
                <c:pt idx="60395">
                  <c:v>1</c:v>
                </c:pt>
                <c:pt idx="60396">
                  <c:v>1</c:v>
                </c:pt>
                <c:pt idx="60397">
                  <c:v>1</c:v>
                </c:pt>
                <c:pt idx="60398">
                  <c:v>1</c:v>
                </c:pt>
                <c:pt idx="60399">
                  <c:v>1</c:v>
                </c:pt>
                <c:pt idx="60400">
                  <c:v>1</c:v>
                </c:pt>
                <c:pt idx="60401">
                  <c:v>1</c:v>
                </c:pt>
                <c:pt idx="60402">
                  <c:v>1</c:v>
                </c:pt>
                <c:pt idx="60403">
                  <c:v>1</c:v>
                </c:pt>
                <c:pt idx="60404">
                  <c:v>1</c:v>
                </c:pt>
                <c:pt idx="60405">
                  <c:v>1</c:v>
                </c:pt>
                <c:pt idx="60406">
                  <c:v>1</c:v>
                </c:pt>
                <c:pt idx="60407">
                  <c:v>1</c:v>
                </c:pt>
                <c:pt idx="60408">
                  <c:v>1</c:v>
                </c:pt>
                <c:pt idx="60409">
                  <c:v>1</c:v>
                </c:pt>
                <c:pt idx="60410">
                  <c:v>1</c:v>
                </c:pt>
                <c:pt idx="60411">
                  <c:v>1</c:v>
                </c:pt>
                <c:pt idx="60412">
                  <c:v>1</c:v>
                </c:pt>
                <c:pt idx="60413">
                  <c:v>1</c:v>
                </c:pt>
                <c:pt idx="60414">
                  <c:v>1</c:v>
                </c:pt>
                <c:pt idx="60415">
                  <c:v>1</c:v>
                </c:pt>
                <c:pt idx="60416">
                  <c:v>1</c:v>
                </c:pt>
                <c:pt idx="60417">
                  <c:v>1</c:v>
                </c:pt>
                <c:pt idx="60418">
                  <c:v>1</c:v>
                </c:pt>
                <c:pt idx="60419">
                  <c:v>1</c:v>
                </c:pt>
                <c:pt idx="60420">
                  <c:v>1</c:v>
                </c:pt>
                <c:pt idx="60421">
                  <c:v>1</c:v>
                </c:pt>
                <c:pt idx="60422">
                  <c:v>1</c:v>
                </c:pt>
                <c:pt idx="60423">
                  <c:v>1</c:v>
                </c:pt>
                <c:pt idx="60424">
                  <c:v>1</c:v>
                </c:pt>
                <c:pt idx="60425">
                  <c:v>1</c:v>
                </c:pt>
                <c:pt idx="60426">
                  <c:v>1</c:v>
                </c:pt>
                <c:pt idx="60427">
                  <c:v>1</c:v>
                </c:pt>
                <c:pt idx="60428">
                  <c:v>1</c:v>
                </c:pt>
                <c:pt idx="60429">
                  <c:v>1</c:v>
                </c:pt>
                <c:pt idx="60430">
                  <c:v>1</c:v>
                </c:pt>
                <c:pt idx="60431">
                  <c:v>1</c:v>
                </c:pt>
                <c:pt idx="60432">
                  <c:v>1</c:v>
                </c:pt>
                <c:pt idx="60433">
                  <c:v>1</c:v>
                </c:pt>
                <c:pt idx="60434">
                  <c:v>1</c:v>
                </c:pt>
                <c:pt idx="60435">
                  <c:v>1</c:v>
                </c:pt>
                <c:pt idx="60436">
                  <c:v>1</c:v>
                </c:pt>
                <c:pt idx="60437">
                  <c:v>1</c:v>
                </c:pt>
                <c:pt idx="60438">
                  <c:v>1</c:v>
                </c:pt>
                <c:pt idx="60439">
                  <c:v>1</c:v>
                </c:pt>
                <c:pt idx="60440">
                  <c:v>1</c:v>
                </c:pt>
                <c:pt idx="60441">
                  <c:v>1</c:v>
                </c:pt>
                <c:pt idx="60442">
                  <c:v>1</c:v>
                </c:pt>
                <c:pt idx="60443">
                  <c:v>1</c:v>
                </c:pt>
                <c:pt idx="60444">
                  <c:v>1</c:v>
                </c:pt>
                <c:pt idx="60445">
                  <c:v>1</c:v>
                </c:pt>
                <c:pt idx="60446">
                  <c:v>1</c:v>
                </c:pt>
                <c:pt idx="60447">
                  <c:v>1</c:v>
                </c:pt>
                <c:pt idx="60448">
                  <c:v>1</c:v>
                </c:pt>
                <c:pt idx="60449">
                  <c:v>1</c:v>
                </c:pt>
                <c:pt idx="60450">
                  <c:v>1</c:v>
                </c:pt>
                <c:pt idx="60451">
                  <c:v>1</c:v>
                </c:pt>
                <c:pt idx="60452">
                  <c:v>1</c:v>
                </c:pt>
                <c:pt idx="60453">
                  <c:v>1</c:v>
                </c:pt>
                <c:pt idx="60454">
                  <c:v>1</c:v>
                </c:pt>
                <c:pt idx="60455">
                  <c:v>1</c:v>
                </c:pt>
                <c:pt idx="60456">
                  <c:v>1</c:v>
                </c:pt>
                <c:pt idx="60457">
                  <c:v>1</c:v>
                </c:pt>
                <c:pt idx="60458">
                  <c:v>1</c:v>
                </c:pt>
                <c:pt idx="60459">
                  <c:v>1</c:v>
                </c:pt>
                <c:pt idx="60460">
                  <c:v>0.428571429</c:v>
                </c:pt>
                <c:pt idx="60461">
                  <c:v>1</c:v>
                </c:pt>
                <c:pt idx="60462">
                  <c:v>1</c:v>
                </c:pt>
                <c:pt idx="60463">
                  <c:v>1</c:v>
                </c:pt>
                <c:pt idx="60464">
                  <c:v>1</c:v>
                </c:pt>
                <c:pt idx="60465">
                  <c:v>1</c:v>
                </c:pt>
                <c:pt idx="60466">
                  <c:v>1</c:v>
                </c:pt>
                <c:pt idx="60467">
                  <c:v>1</c:v>
                </c:pt>
                <c:pt idx="60468">
                  <c:v>1</c:v>
                </c:pt>
                <c:pt idx="60469">
                  <c:v>1</c:v>
                </c:pt>
                <c:pt idx="60470">
                  <c:v>1</c:v>
                </c:pt>
                <c:pt idx="60471">
                  <c:v>1</c:v>
                </c:pt>
                <c:pt idx="60472">
                  <c:v>1</c:v>
                </c:pt>
                <c:pt idx="60473">
                  <c:v>1</c:v>
                </c:pt>
                <c:pt idx="60474">
                  <c:v>1</c:v>
                </c:pt>
                <c:pt idx="60475">
                  <c:v>1</c:v>
                </c:pt>
                <c:pt idx="60476">
                  <c:v>1</c:v>
                </c:pt>
                <c:pt idx="60477">
                  <c:v>1</c:v>
                </c:pt>
                <c:pt idx="60478">
                  <c:v>1</c:v>
                </c:pt>
                <c:pt idx="60479">
                  <c:v>1</c:v>
                </c:pt>
                <c:pt idx="60480">
                  <c:v>1</c:v>
                </c:pt>
                <c:pt idx="60481">
                  <c:v>1</c:v>
                </c:pt>
                <c:pt idx="60482">
                  <c:v>1</c:v>
                </c:pt>
                <c:pt idx="60483">
                  <c:v>1</c:v>
                </c:pt>
                <c:pt idx="60484">
                  <c:v>1</c:v>
                </c:pt>
                <c:pt idx="60485">
                  <c:v>1</c:v>
                </c:pt>
                <c:pt idx="60486">
                  <c:v>1</c:v>
                </c:pt>
                <c:pt idx="60487">
                  <c:v>1</c:v>
                </c:pt>
                <c:pt idx="60488">
                  <c:v>1</c:v>
                </c:pt>
                <c:pt idx="60489">
                  <c:v>1</c:v>
                </c:pt>
                <c:pt idx="60490">
                  <c:v>1</c:v>
                </c:pt>
                <c:pt idx="60491">
                  <c:v>1</c:v>
                </c:pt>
                <c:pt idx="60492">
                  <c:v>1</c:v>
                </c:pt>
                <c:pt idx="60493">
                  <c:v>1</c:v>
                </c:pt>
                <c:pt idx="60494">
                  <c:v>1</c:v>
                </c:pt>
                <c:pt idx="60495">
                  <c:v>1</c:v>
                </c:pt>
                <c:pt idx="60496">
                  <c:v>1</c:v>
                </c:pt>
                <c:pt idx="60497">
                  <c:v>1</c:v>
                </c:pt>
                <c:pt idx="60498">
                  <c:v>1</c:v>
                </c:pt>
                <c:pt idx="60499">
                  <c:v>1</c:v>
                </c:pt>
                <c:pt idx="60500">
                  <c:v>1</c:v>
                </c:pt>
                <c:pt idx="60501">
                  <c:v>1</c:v>
                </c:pt>
                <c:pt idx="60502">
                  <c:v>1</c:v>
                </c:pt>
                <c:pt idx="60503">
                  <c:v>1</c:v>
                </c:pt>
                <c:pt idx="60504">
                  <c:v>1</c:v>
                </c:pt>
                <c:pt idx="60505">
                  <c:v>1</c:v>
                </c:pt>
                <c:pt idx="60506">
                  <c:v>1</c:v>
                </c:pt>
                <c:pt idx="60507">
                  <c:v>1</c:v>
                </c:pt>
                <c:pt idx="60508">
                  <c:v>1</c:v>
                </c:pt>
                <c:pt idx="60509">
                  <c:v>1</c:v>
                </c:pt>
                <c:pt idx="60510">
                  <c:v>1</c:v>
                </c:pt>
                <c:pt idx="60511">
                  <c:v>1</c:v>
                </c:pt>
                <c:pt idx="60512">
                  <c:v>1</c:v>
                </c:pt>
                <c:pt idx="60513">
                  <c:v>1</c:v>
                </c:pt>
                <c:pt idx="60514">
                  <c:v>1</c:v>
                </c:pt>
                <c:pt idx="60515">
                  <c:v>1</c:v>
                </c:pt>
                <c:pt idx="60516">
                  <c:v>1</c:v>
                </c:pt>
                <c:pt idx="60517">
                  <c:v>1</c:v>
                </c:pt>
                <c:pt idx="60518">
                  <c:v>1</c:v>
                </c:pt>
                <c:pt idx="60519">
                  <c:v>1</c:v>
                </c:pt>
                <c:pt idx="60520">
                  <c:v>1</c:v>
                </c:pt>
                <c:pt idx="60521">
                  <c:v>1</c:v>
                </c:pt>
                <c:pt idx="60522">
                  <c:v>1</c:v>
                </c:pt>
                <c:pt idx="60523">
                  <c:v>1</c:v>
                </c:pt>
                <c:pt idx="60524">
                  <c:v>1</c:v>
                </c:pt>
                <c:pt idx="60525">
                  <c:v>1</c:v>
                </c:pt>
                <c:pt idx="60526">
                  <c:v>1</c:v>
                </c:pt>
                <c:pt idx="60527">
                  <c:v>1</c:v>
                </c:pt>
                <c:pt idx="60528">
                  <c:v>1</c:v>
                </c:pt>
                <c:pt idx="60529">
                  <c:v>1</c:v>
                </c:pt>
                <c:pt idx="60530">
                  <c:v>1</c:v>
                </c:pt>
                <c:pt idx="60531">
                  <c:v>1</c:v>
                </c:pt>
                <c:pt idx="60532">
                  <c:v>1</c:v>
                </c:pt>
                <c:pt idx="60533">
                  <c:v>1</c:v>
                </c:pt>
                <c:pt idx="60534">
                  <c:v>1</c:v>
                </c:pt>
                <c:pt idx="60535">
                  <c:v>1</c:v>
                </c:pt>
                <c:pt idx="60536">
                  <c:v>1</c:v>
                </c:pt>
                <c:pt idx="60537">
                  <c:v>1</c:v>
                </c:pt>
                <c:pt idx="60538">
                  <c:v>1</c:v>
                </c:pt>
                <c:pt idx="60539">
                  <c:v>1</c:v>
                </c:pt>
                <c:pt idx="60540">
                  <c:v>1</c:v>
                </c:pt>
                <c:pt idx="60541">
                  <c:v>1</c:v>
                </c:pt>
                <c:pt idx="60542">
                  <c:v>1</c:v>
                </c:pt>
                <c:pt idx="60543">
                  <c:v>1</c:v>
                </c:pt>
                <c:pt idx="60544">
                  <c:v>1</c:v>
                </c:pt>
                <c:pt idx="60545">
                  <c:v>1</c:v>
                </c:pt>
                <c:pt idx="60546">
                  <c:v>1</c:v>
                </c:pt>
                <c:pt idx="60547">
                  <c:v>1</c:v>
                </c:pt>
                <c:pt idx="60548">
                  <c:v>1</c:v>
                </c:pt>
                <c:pt idx="60549">
                  <c:v>1</c:v>
                </c:pt>
                <c:pt idx="60550">
                  <c:v>1</c:v>
                </c:pt>
                <c:pt idx="60551">
                  <c:v>1</c:v>
                </c:pt>
                <c:pt idx="60552">
                  <c:v>1</c:v>
                </c:pt>
                <c:pt idx="60553">
                  <c:v>1</c:v>
                </c:pt>
                <c:pt idx="60554">
                  <c:v>1</c:v>
                </c:pt>
                <c:pt idx="60555">
                  <c:v>1</c:v>
                </c:pt>
                <c:pt idx="60556">
                  <c:v>1</c:v>
                </c:pt>
                <c:pt idx="60557">
                  <c:v>1</c:v>
                </c:pt>
                <c:pt idx="60558">
                  <c:v>1</c:v>
                </c:pt>
                <c:pt idx="60559">
                  <c:v>1</c:v>
                </c:pt>
                <c:pt idx="60560">
                  <c:v>1</c:v>
                </c:pt>
                <c:pt idx="60561">
                  <c:v>1</c:v>
                </c:pt>
                <c:pt idx="60562">
                  <c:v>1</c:v>
                </c:pt>
                <c:pt idx="60563">
                  <c:v>1</c:v>
                </c:pt>
                <c:pt idx="60564">
                  <c:v>1</c:v>
                </c:pt>
                <c:pt idx="60565">
                  <c:v>1</c:v>
                </c:pt>
                <c:pt idx="60566">
                  <c:v>1</c:v>
                </c:pt>
                <c:pt idx="60567">
                  <c:v>1</c:v>
                </c:pt>
                <c:pt idx="60568">
                  <c:v>1</c:v>
                </c:pt>
                <c:pt idx="60569">
                  <c:v>1</c:v>
                </c:pt>
                <c:pt idx="60570">
                  <c:v>1</c:v>
                </c:pt>
                <c:pt idx="60571">
                  <c:v>1</c:v>
                </c:pt>
                <c:pt idx="60572">
                  <c:v>1</c:v>
                </c:pt>
                <c:pt idx="60573">
                  <c:v>1</c:v>
                </c:pt>
                <c:pt idx="60574">
                  <c:v>1</c:v>
                </c:pt>
                <c:pt idx="60575">
                  <c:v>1</c:v>
                </c:pt>
                <c:pt idx="60576">
                  <c:v>1</c:v>
                </c:pt>
                <c:pt idx="60577">
                  <c:v>1</c:v>
                </c:pt>
                <c:pt idx="60578">
                  <c:v>1</c:v>
                </c:pt>
                <c:pt idx="60579">
                  <c:v>1</c:v>
                </c:pt>
                <c:pt idx="60580">
                  <c:v>1</c:v>
                </c:pt>
                <c:pt idx="60581">
                  <c:v>1</c:v>
                </c:pt>
                <c:pt idx="60582">
                  <c:v>1</c:v>
                </c:pt>
                <c:pt idx="60583">
                  <c:v>1</c:v>
                </c:pt>
                <c:pt idx="60584">
                  <c:v>1</c:v>
                </c:pt>
                <c:pt idx="60585">
                  <c:v>1</c:v>
                </c:pt>
                <c:pt idx="60586">
                  <c:v>1</c:v>
                </c:pt>
                <c:pt idx="60587">
                  <c:v>1</c:v>
                </c:pt>
                <c:pt idx="60588">
                  <c:v>1</c:v>
                </c:pt>
                <c:pt idx="60589">
                  <c:v>1</c:v>
                </c:pt>
                <c:pt idx="60590">
                  <c:v>1</c:v>
                </c:pt>
                <c:pt idx="60591">
                  <c:v>1</c:v>
                </c:pt>
                <c:pt idx="60592">
                  <c:v>1</c:v>
                </c:pt>
                <c:pt idx="60593">
                  <c:v>1</c:v>
                </c:pt>
                <c:pt idx="60594">
                  <c:v>1</c:v>
                </c:pt>
                <c:pt idx="60595">
                  <c:v>1</c:v>
                </c:pt>
                <c:pt idx="60596">
                  <c:v>1</c:v>
                </c:pt>
                <c:pt idx="60597">
                  <c:v>1</c:v>
                </c:pt>
                <c:pt idx="60598">
                  <c:v>1</c:v>
                </c:pt>
                <c:pt idx="60599">
                  <c:v>1</c:v>
                </c:pt>
                <c:pt idx="60600">
                  <c:v>1</c:v>
                </c:pt>
                <c:pt idx="60601">
                  <c:v>1</c:v>
                </c:pt>
                <c:pt idx="60602">
                  <c:v>1</c:v>
                </c:pt>
                <c:pt idx="60603">
                  <c:v>1</c:v>
                </c:pt>
                <c:pt idx="60604">
                  <c:v>1</c:v>
                </c:pt>
                <c:pt idx="60605">
                  <c:v>1</c:v>
                </c:pt>
                <c:pt idx="60606">
                  <c:v>1</c:v>
                </c:pt>
                <c:pt idx="60607">
                  <c:v>1</c:v>
                </c:pt>
                <c:pt idx="60608">
                  <c:v>1</c:v>
                </c:pt>
                <c:pt idx="60609">
                  <c:v>1</c:v>
                </c:pt>
                <c:pt idx="60610">
                  <c:v>1</c:v>
                </c:pt>
                <c:pt idx="60611">
                  <c:v>1</c:v>
                </c:pt>
                <c:pt idx="60612">
                  <c:v>1</c:v>
                </c:pt>
                <c:pt idx="60613">
                  <c:v>1</c:v>
                </c:pt>
                <c:pt idx="60614">
                  <c:v>1</c:v>
                </c:pt>
                <c:pt idx="60615">
                  <c:v>1</c:v>
                </c:pt>
                <c:pt idx="60616">
                  <c:v>1</c:v>
                </c:pt>
                <c:pt idx="60617">
                  <c:v>1</c:v>
                </c:pt>
                <c:pt idx="60618">
                  <c:v>1</c:v>
                </c:pt>
                <c:pt idx="60619">
                  <c:v>1</c:v>
                </c:pt>
                <c:pt idx="60620">
                  <c:v>1</c:v>
                </c:pt>
                <c:pt idx="60621">
                  <c:v>1</c:v>
                </c:pt>
                <c:pt idx="60622">
                  <c:v>1</c:v>
                </c:pt>
                <c:pt idx="60623">
                  <c:v>1</c:v>
                </c:pt>
                <c:pt idx="60624">
                  <c:v>1</c:v>
                </c:pt>
                <c:pt idx="60625">
                  <c:v>1</c:v>
                </c:pt>
                <c:pt idx="60626">
                  <c:v>1</c:v>
                </c:pt>
                <c:pt idx="60627">
                  <c:v>1</c:v>
                </c:pt>
                <c:pt idx="60628">
                  <c:v>1</c:v>
                </c:pt>
                <c:pt idx="60629">
                  <c:v>1</c:v>
                </c:pt>
                <c:pt idx="60630">
                  <c:v>1</c:v>
                </c:pt>
                <c:pt idx="60631">
                  <c:v>1</c:v>
                </c:pt>
                <c:pt idx="60632">
                  <c:v>1</c:v>
                </c:pt>
                <c:pt idx="60633">
                  <c:v>1</c:v>
                </c:pt>
                <c:pt idx="60634">
                  <c:v>1</c:v>
                </c:pt>
                <c:pt idx="60635">
                  <c:v>1</c:v>
                </c:pt>
                <c:pt idx="60636">
                  <c:v>1</c:v>
                </c:pt>
                <c:pt idx="60637">
                  <c:v>1</c:v>
                </c:pt>
                <c:pt idx="60638">
                  <c:v>1</c:v>
                </c:pt>
                <c:pt idx="60639">
                  <c:v>1</c:v>
                </c:pt>
                <c:pt idx="60640">
                  <c:v>1</c:v>
                </c:pt>
                <c:pt idx="60641">
                  <c:v>1</c:v>
                </c:pt>
                <c:pt idx="60642">
                  <c:v>1</c:v>
                </c:pt>
                <c:pt idx="60643">
                  <c:v>1</c:v>
                </c:pt>
                <c:pt idx="60644">
                  <c:v>1</c:v>
                </c:pt>
                <c:pt idx="60645">
                  <c:v>1</c:v>
                </c:pt>
                <c:pt idx="60646">
                  <c:v>1</c:v>
                </c:pt>
                <c:pt idx="60647">
                  <c:v>1</c:v>
                </c:pt>
                <c:pt idx="60648">
                  <c:v>1</c:v>
                </c:pt>
                <c:pt idx="60649">
                  <c:v>1</c:v>
                </c:pt>
                <c:pt idx="60650">
                  <c:v>1</c:v>
                </c:pt>
                <c:pt idx="60651">
                  <c:v>1</c:v>
                </c:pt>
                <c:pt idx="60652">
                  <c:v>1</c:v>
                </c:pt>
                <c:pt idx="60653">
                  <c:v>0.28571428599999998</c:v>
                </c:pt>
                <c:pt idx="60654">
                  <c:v>1</c:v>
                </c:pt>
                <c:pt idx="60655">
                  <c:v>1</c:v>
                </c:pt>
                <c:pt idx="60656">
                  <c:v>1</c:v>
                </c:pt>
                <c:pt idx="60657">
                  <c:v>1</c:v>
                </c:pt>
                <c:pt idx="60658">
                  <c:v>1</c:v>
                </c:pt>
                <c:pt idx="60659">
                  <c:v>1</c:v>
                </c:pt>
                <c:pt idx="60660">
                  <c:v>1</c:v>
                </c:pt>
                <c:pt idx="60661">
                  <c:v>1</c:v>
                </c:pt>
                <c:pt idx="60662">
                  <c:v>1</c:v>
                </c:pt>
                <c:pt idx="60663">
                  <c:v>1</c:v>
                </c:pt>
                <c:pt idx="60664">
                  <c:v>1</c:v>
                </c:pt>
                <c:pt idx="60665">
                  <c:v>1</c:v>
                </c:pt>
                <c:pt idx="60666">
                  <c:v>1</c:v>
                </c:pt>
                <c:pt idx="60667">
                  <c:v>1</c:v>
                </c:pt>
                <c:pt idx="60668">
                  <c:v>1</c:v>
                </c:pt>
                <c:pt idx="60669">
                  <c:v>1</c:v>
                </c:pt>
                <c:pt idx="60670">
                  <c:v>1</c:v>
                </c:pt>
                <c:pt idx="60671">
                  <c:v>1</c:v>
                </c:pt>
                <c:pt idx="60672">
                  <c:v>1</c:v>
                </c:pt>
                <c:pt idx="60673">
                  <c:v>1</c:v>
                </c:pt>
                <c:pt idx="60674">
                  <c:v>1</c:v>
                </c:pt>
                <c:pt idx="60675">
                  <c:v>1</c:v>
                </c:pt>
                <c:pt idx="60676">
                  <c:v>1</c:v>
                </c:pt>
                <c:pt idx="60677">
                  <c:v>1</c:v>
                </c:pt>
                <c:pt idx="60678">
                  <c:v>1</c:v>
                </c:pt>
                <c:pt idx="60679">
                  <c:v>1</c:v>
                </c:pt>
                <c:pt idx="60680">
                  <c:v>1</c:v>
                </c:pt>
                <c:pt idx="60681">
                  <c:v>1</c:v>
                </c:pt>
                <c:pt idx="60682">
                  <c:v>1</c:v>
                </c:pt>
                <c:pt idx="60683">
                  <c:v>1</c:v>
                </c:pt>
                <c:pt idx="60684">
                  <c:v>1</c:v>
                </c:pt>
                <c:pt idx="60685">
                  <c:v>1</c:v>
                </c:pt>
                <c:pt idx="60686">
                  <c:v>1</c:v>
                </c:pt>
                <c:pt idx="60687">
                  <c:v>1</c:v>
                </c:pt>
                <c:pt idx="60688">
                  <c:v>1</c:v>
                </c:pt>
                <c:pt idx="60689">
                  <c:v>1</c:v>
                </c:pt>
                <c:pt idx="60690">
                  <c:v>1</c:v>
                </c:pt>
                <c:pt idx="60691">
                  <c:v>1</c:v>
                </c:pt>
                <c:pt idx="60692">
                  <c:v>1</c:v>
                </c:pt>
                <c:pt idx="60693">
                  <c:v>1</c:v>
                </c:pt>
                <c:pt idx="60694">
                  <c:v>1</c:v>
                </c:pt>
                <c:pt idx="60695">
                  <c:v>1</c:v>
                </c:pt>
                <c:pt idx="60696">
                  <c:v>1</c:v>
                </c:pt>
                <c:pt idx="60697">
                  <c:v>1</c:v>
                </c:pt>
                <c:pt idx="60698">
                  <c:v>1</c:v>
                </c:pt>
                <c:pt idx="60699">
                  <c:v>1</c:v>
                </c:pt>
                <c:pt idx="60700">
                  <c:v>1</c:v>
                </c:pt>
                <c:pt idx="60701">
                  <c:v>1</c:v>
                </c:pt>
                <c:pt idx="60702">
                  <c:v>1</c:v>
                </c:pt>
                <c:pt idx="60703">
                  <c:v>1</c:v>
                </c:pt>
                <c:pt idx="60704">
                  <c:v>1</c:v>
                </c:pt>
                <c:pt idx="60705">
                  <c:v>1</c:v>
                </c:pt>
                <c:pt idx="60706">
                  <c:v>1</c:v>
                </c:pt>
                <c:pt idx="60707">
                  <c:v>1</c:v>
                </c:pt>
                <c:pt idx="60708">
                  <c:v>1</c:v>
                </c:pt>
                <c:pt idx="60709">
                  <c:v>1</c:v>
                </c:pt>
                <c:pt idx="60710">
                  <c:v>1</c:v>
                </c:pt>
                <c:pt idx="60711">
                  <c:v>1</c:v>
                </c:pt>
                <c:pt idx="60712">
                  <c:v>1</c:v>
                </c:pt>
                <c:pt idx="60713">
                  <c:v>1</c:v>
                </c:pt>
                <c:pt idx="60714">
                  <c:v>1</c:v>
                </c:pt>
                <c:pt idx="60715">
                  <c:v>1</c:v>
                </c:pt>
                <c:pt idx="60716">
                  <c:v>1</c:v>
                </c:pt>
                <c:pt idx="60717">
                  <c:v>1</c:v>
                </c:pt>
                <c:pt idx="60718">
                  <c:v>1</c:v>
                </c:pt>
                <c:pt idx="60719">
                  <c:v>1</c:v>
                </c:pt>
                <c:pt idx="60720">
                  <c:v>1</c:v>
                </c:pt>
                <c:pt idx="60721">
                  <c:v>1</c:v>
                </c:pt>
                <c:pt idx="60722">
                  <c:v>1</c:v>
                </c:pt>
                <c:pt idx="60723">
                  <c:v>1</c:v>
                </c:pt>
                <c:pt idx="60724">
                  <c:v>1</c:v>
                </c:pt>
                <c:pt idx="60725">
                  <c:v>1</c:v>
                </c:pt>
                <c:pt idx="60726">
                  <c:v>1</c:v>
                </c:pt>
                <c:pt idx="60727">
                  <c:v>1</c:v>
                </c:pt>
                <c:pt idx="60728">
                  <c:v>1</c:v>
                </c:pt>
                <c:pt idx="60729">
                  <c:v>1</c:v>
                </c:pt>
                <c:pt idx="60730">
                  <c:v>1</c:v>
                </c:pt>
                <c:pt idx="60731">
                  <c:v>1</c:v>
                </c:pt>
                <c:pt idx="60732">
                  <c:v>1</c:v>
                </c:pt>
                <c:pt idx="60733">
                  <c:v>1</c:v>
                </c:pt>
                <c:pt idx="60734">
                  <c:v>1</c:v>
                </c:pt>
                <c:pt idx="60735">
                  <c:v>1</c:v>
                </c:pt>
                <c:pt idx="60736">
                  <c:v>1</c:v>
                </c:pt>
                <c:pt idx="60737">
                  <c:v>1</c:v>
                </c:pt>
                <c:pt idx="60738">
                  <c:v>1</c:v>
                </c:pt>
                <c:pt idx="60739">
                  <c:v>1</c:v>
                </c:pt>
                <c:pt idx="60740">
                  <c:v>1</c:v>
                </c:pt>
                <c:pt idx="60741">
                  <c:v>1</c:v>
                </c:pt>
                <c:pt idx="60742">
                  <c:v>1</c:v>
                </c:pt>
                <c:pt idx="60743">
                  <c:v>1</c:v>
                </c:pt>
                <c:pt idx="60744">
                  <c:v>1</c:v>
                </c:pt>
                <c:pt idx="60745">
                  <c:v>1</c:v>
                </c:pt>
                <c:pt idx="60746">
                  <c:v>1</c:v>
                </c:pt>
                <c:pt idx="60747">
                  <c:v>1</c:v>
                </c:pt>
                <c:pt idx="60748">
                  <c:v>1</c:v>
                </c:pt>
                <c:pt idx="60749">
                  <c:v>1</c:v>
                </c:pt>
                <c:pt idx="60750">
                  <c:v>1</c:v>
                </c:pt>
                <c:pt idx="60751">
                  <c:v>1</c:v>
                </c:pt>
                <c:pt idx="60752">
                  <c:v>1</c:v>
                </c:pt>
                <c:pt idx="60753">
                  <c:v>1</c:v>
                </c:pt>
                <c:pt idx="60754">
                  <c:v>1</c:v>
                </c:pt>
                <c:pt idx="60755">
                  <c:v>1</c:v>
                </c:pt>
                <c:pt idx="60756">
                  <c:v>1</c:v>
                </c:pt>
                <c:pt idx="60757">
                  <c:v>1</c:v>
                </c:pt>
                <c:pt idx="60758">
                  <c:v>1</c:v>
                </c:pt>
                <c:pt idx="60759">
                  <c:v>1</c:v>
                </c:pt>
                <c:pt idx="60760">
                  <c:v>1</c:v>
                </c:pt>
                <c:pt idx="60761">
                  <c:v>1</c:v>
                </c:pt>
                <c:pt idx="60762">
                  <c:v>1</c:v>
                </c:pt>
                <c:pt idx="60763">
                  <c:v>1</c:v>
                </c:pt>
                <c:pt idx="60764">
                  <c:v>1</c:v>
                </c:pt>
                <c:pt idx="60765">
                  <c:v>1</c:v>
                </c:pt>
                <c:pt idx="60766">
                  <c:v>1</c:v>
                </c:pt>
                <c:pt idx="60767">
                  <c:v>1</c:v>
                </c:pt>
                <c:pt idx="60768">
                  <c:v>1</c:v>
                </c:pt>
                <c:pt idx="60769">
                  <c:v>1</c:v>
                </c:pt>
                <c:pt idx="60770">
                  <c:v>1</c:v>
                </c:pt>
                <c:pt idx="60771">
                  <c:v>1</c:v>
                </c:pt>
                <c:pt idx="60772">
                  <c:v>1</c:v>
                </c:pt>
                <c:pt idx="60773">
                  <c:v>1</c:v>
                </c:pt>
                <c:pt idx="60774">
                  <c:v>1</c:v>
                </c:pt>
                <c:pt idx="60775">
                  <c:v>1</c:v>
                </c:pt>
                <c:pt idx="60776">
                  <c:v>1</c:v>
                </c:pt>
                <c:pt idx="60777">
                  <c:v>1</c:v>
                </c:pt>
                <c:pt idx="60778">
                  <c:v>1</c:v>
                </c:pt>
                <c:pt idx="60779">
                  <c:v>1</c:v>
                </c:pt>
                <c:pt idx="60780">
                  <c:v>1</c:v>
                </c:pt>
                <c:pt idx="60781">
                  <c:v>1</c:v>
                </c:pt>
                <c:pt idx="60782">
                  <c:v>1</c:v>
                </c:pt>
                <c:pt idx="60783">
                  <c:v>1</c:v>
                </c:pt>
                <c:pt idx="60784">
                  <c:v>1</c:v>
                </c:pt>
                <c:pt idx="60785">
                  <c:v>1</c:v>
                </c:pt>
                <c:pt idx="60786">
                  <c:v>1</c:v>
                </c:pt>
                <c:pt idx="60787">
                  <c:v>1</c:v>
                </c:pt>
                <c:pt idx="60788">
                  <c:v>1</c:v>
                </c:pt>
                <c:pt idx="60789">
                  <c:v>1</c:v>
                </c:pt>
                <c:pt idx="60790">
                  <c:v>1</c:v>
                </c:pt>
                <c:pt idx="60791">
                  <c:v>1</c:v>
                </c:pt>
                <c:pt idx="60792">
                  <c:v>1</c:v>
                </c:pt>
                <c:pt idx="60793">
                  <c:v>1</c:v>
                </c:pt>
                <c:pt idx="60794">
                  <c:v>1</c:v>
                </c:pt>
                <c:pt idx="60795">
                  <c:v>1</c:v>
                </c:pt>
                <c:pt idx="60796">
                  <c:v>1</c:v>
                </c:pt>
                <c:pt idx="60797">
                  <c:v>1</c:v>
                </c:pt>
                <c:pt idx="60798">
                  <c:v>1</c:v>
                </c:pt>
                <c:pt idx="60799">
                  <c:v>1</c:v>
                </c:pt>
                <c:pt idx="60800">
                  <c:v>1</c:v>
                </c:pt>
                <c:pt idx="60801">
                  <c:v>1</c:v>
                </c:pt>
                <c:pt idx="60802">
                  <c:v>1</c:v>
                </c:pt>
                <c:pt idx="60803">
                  <c:v>1</c:v>
                </c:pt>
                <c:pt idx="60804">
                  <c:v>1</c:v>
                </c:pt>
                <c:pt idx="60805">
                  <c:v>1</c:v>
                </c:pt>
                <c:pt idx="60806">
                  <c:v>1</c:v>
                </c:pt>
                <c:pt idx="60807">
                  <c:v>1</c:v>
                </c:pt>
                <c:pt idx="60808">
                  <c:v>1</c:v>
                </c:pt>
                <c:pt idx="60809">
                  <c:v>1</c:v>
                </c:pt>
                <c:pt idx="60810">
                  <c:v>1</c:v>
                </c:pt>
                <c:pt idx="60811">
                  <c:v>0.85714285700000004</c:v>
                </c:pt>
                <c:pt idx="60812">
                  <c:v>1</c:v>
                </c:pt>
                <c:pt idx="60813">
                  <c:v>1</c:v>
                </c:pt>
                <c:pt idx="60814">
                  <c:v>1</c:v>
                </c:pt>
                <c:pt idx="60815">
                  <c:v>1</c:v>
                </c:pt>
                <c:pt idx="60816">
                  <c:v>1</c:v>
                </c:pt>
                <c:pt idx="60817">
                  <c:v>1</c:v>
                </c:pt>
                <c:pt idx="60818">
                  <c:v>1</c:v>
                </c:pt>
                <c:pt idx="60819">
                  <c:v>1</c:v>
                </c:pt>
                <c:pt idx="60820">
                  <c:v>1</c:v>
                </c:pt>
                <c:pt idx="60821">
                  <c:v>1</c:v>
                </c:pt>
                <c:pt idx="60822">
                  <c:v>1</c:v>
                </c:pt>
                <c:pt idx="60823">
                  <c:v>1</c:v>
                </c:pt>
                <c:pt idx="60824">
                  <c:v>1</c:v>
                </c:pt>
                <c:pt idx="60825">
                  <c:v>1</c:v>
                </c:pt>
                <c:pt idx="60826">
                  <c:v>1</c:v>
                </c:pt>
                <c:pt idx="60827">
                  <c:v>1</c:v>
                </c:pt>
                <c:pt idx="60828">
                  <c:v>1</c:v>
                </c:pt>
                <c:pt idx="60829">
                  <c:v>1</c:v>
                </c:pt>
                <c:pt idx="60830">
                  <c:v>1</c:v>
                </c:pt>
                <c:pt idx="60831">
                  <c:v>1</c:v>
                </c:pt>
                <c:pt idx="60832">
                  <c:v>1</c:v>
                </c:pt>
                <c:pt idx="60833">
                  <c:v>1</c:v>
                </c:pt>
                <c:pt idx="60834">
                  <c:v>1</c:v>
                </c:pt>
                <c:pt idx="60835">
                  <c:v>1</c:v>
                </c:pt>
                <c:pt idx="60836">
                  <c:v>1</c:v>
                </c:pt>
                <c:pt idx="60837">
                  <c:v>1</c:v>
                </c:pt>
                <c:pt idx="60838">
                  <c:v>1</c:v>
                </c:pt>
                <c:pt idx="60839">
                  <c:v>1</c:v>
                </c:pt>
                <c:pt idx="60840">
                  <c:v>1</c:v>
                </c:pt>
                <c:pt idx="60841">
                  <c:v>1</c:v>
                </c:pt>
                <c:pt idx="60842">
                  <c:v>1</c:v>
                </c:pt>
                <c:pt idx="60843">
                  <c:v>1</c:v>
                </c:pt>
                <c:pt idx="60844">
                  <c:v>1</c:v>
                </c:pt>
                <c:pt idx="60845">
                  <c:v>1</c:v>
                </c:pt>
                <c:pt idx="60846">
                  <c:v>1</c:v>
                </c:pt>
                <c:pt idx="60847">
                  <c:v>1</c:v>
                </c:pt>
                <c:pt idx="60848">
                  <c:v>1</c:v>
                </c:pt>
                <c:pt idx="60849">
                  <c:v>1</c:v>
                </c:pt>
                <c:pt idx="60850">
                  <c:v>1</c:v>
                </c:pt>
                <c:pt idx="60851">
                  <c:v>1</c:v>
                </c:pt>
                <c:pt idx="60852">
                  <c:v>1</c:v>
                </c:pt>
                <c:pt idx="60853">
                  <c:v>1</c:v>
                </c:pt>
                <c:pt idx="60854">
                  <c:v>1</c:v>
                </c:pt>
                <c:pt idx="60855">
                  <c:v>1</c:v>
                </c:pt>
                <c:pt idx="60856">
                  <c:v>1</c:v>
                </c:pt>
                <c:pt idx="60857">
                  <c:v>1</c:v>
                </c:pt>
                <c:pt idx="60858">
                  <c:v>1</c:v>
                </c:pt>
                <c:pt idx="60859">
                  <c:v>1</c:v>
                </c:pt>
                <c:pt idx="60860">
                  <c:v>1</c:v>
                </c:pt>
                <c:pt idx="60861">
                  <c:v>1</c:v>
                </c:pt>
                <c:pt idx="60862">
                  <c:v>1</c:v>
                </c:pt>
                <c:pt idx="60863">
                  <c:v>1</c:v>
                </c:pt>
                <c:pt idx="60864">
                  <c:v>1</c:v>
                </c:pt>
                <c:pt idx="60865">
                  <c:v>1</c:v>
                </c:pt>
                <c:pt idx="60866">
                  <c:v>1</c:v>
                </c:pt>
                <c:pt idx="60867">
                  <c:v>1</c:v>
                </c:pt>
                <c:pt idx="60868">
                  <c:v>1</c:v>
                </c:pt>
                <c:pt idx="60869">
                  <c:v>1</c:v>
                </c:pt>
                <c:pt idx="60870">
                  <c:v>1</c:v>
                </c:pt>
                <c:pt idx="60871">
                  <c:v>1</c:v>
                </c:pt>
                <c:pt idx="60872">
                  <c:v>1</c:v>
                </c:pt>
                <c:pt idx="60873">
                  <c:v>1</c:v>
                </c:pt>
                <c:pt idx="60874">
                  <c:v>1</c:v>
                </c:pt>
                <c:pt idx="60875">
                  <c:v>1</c:v>
                </c:pt>
                <c:pt idx="60876">
                  <c:v>1</c:v>
                </c:pt>
                <c:pt idx="60877">
                  <c:v>1</c:v>
                </c:pt>
                <c:pt idx="60878">
                  <c:v>1</c:v>
                </c:pt>
                <c:pt idx="60879">
                  <c:v>1</c:v>
                </c:pt>
                <c:pt idx="60880">
                  <c:v>1</c:v>
                </c:pt>
                <c:pt idx="60881">
                  <c:v>1</c:v>
                </c:pt>
                <c:pt idx="60882">
                  <c:v>1</c:v>
                </c:pt>
                <c:pt idx="60883">
                  <c:v>1</c:v>
                </c:pt>
                <c:pt idx="60884">
                  <c:v>1</c:v>
                </c:pt>
                <c:pt idx="60885">
                  <c:v>1</c:v>
                </c:pt>
                <c:pt idx="60886">
                  <c:v>1</c:v>
                </c:pt>
                <c:pt idx="60887">
                  <c:v>1</c:v>
                </c:pt>
                <c:pt idx="60888">
                  <c:v>1</c:v>
                </c:pt>
                <c:pt idx="60889">
                  <c:v>1</c:v>
                </c:pt>
                <c:pt idx="60890">
                  <c:v>1</c:v>
                </c:pt>
                <c:pt idx="60891">
                  <c:v>1</c:v>
                </c:pt>
                <c:pt idx="60892">
                  <c:v>1</c:v>
                </c:pt>
                <c:pt idx="60893">
                  <c:v>1</c:v>
                </c:pt>
                <c:pt idx="60894">
                  <c:v>1</c:v>
                </c:pt>
                <c:pt idx="60895">
                  <c:v>1</c:v>
                </c:pt>
                <c:pt idx="60896">
                  <c:v>1</c:v>
                </c:pt>
                <c:pt idx="60897">
                  <c:v>1</c:v>
                </c:pt>
                <c:pt idx="60898">
                  <c:v>1</c:v>
                </c:pt>
                <c:pt idx="60899">
                  <c:v>1</c:v>
                </c:pt>
                <c:pt idx="60900">
                  <c:v>1</c:v>
                </c:pt>
                <c:pt idx="60901">
                  <c:v>1</c:v>
                </c:pt>
                <c:pt idx="60902">
                  <c:v>1</c:v>
                </c:pt>
                <c:pt idx="60903">
                  <c:v>1</c:v>
                </c:pt>
                <c:pt idx="60904">
                  <c:v>1</c:v>
                </c:pt>
                <c:pt idx="60905">
                  <c:v>1</c:v>
                </c:pt>
                <c:pt idx="60906">
                  <c:v>1</c:v>
                </c:pt>
                <c:pt idx="60907">
                  <c:v>1</c:v>
                </c:pt>
                <c:pt idx="60908">
                  <c:v>1</c:v>
                </c:pt>
                <c:pt idx="60909">
                  <c:v>1</c:v>
                </c:pt>
                <c:pt idx="60910">
                  <c:v>1</c:v>
                </c:pt>
                <c:pt idx="60911">
                  <c:v>1</c:v>
                </c:pt>
                <c:pt idx="60912">
                  <c:v>1</c:v>
                </c:pt>
                <c:pt idx="60913">
                  <c:v>1</c:v>
                </c:pt>
                <c:pt idx="60914">
                  <c:v>1</c:v>
                </c:pt>
                <c:pt idx="60915">
                  <c:v>1</c:v>
                </c:pt>
                <c:pt idx="60916">
                  <c:v>1</c:v>
                </c:pt>
                <c:pt idx="60917">
                  <c:v>1</c:v>
                </c:pt>
                <c:pt idx="60918">
                  <c:v>1</c:v>
                </c:pt>
                <c:pt idx="60919">
                  <c:v>1</c:v>
                </c:pt>
                <c:pt idx="60920">
                  <c:v>1</c:v>
                </c:pt>
                <c:pt idx="60921">
                  <c:v>1</c:v>
                </c:pt>
                <c:pt idx="60922">
                  <c:v>1</c:v>
                </c:pt>
                <c:pt idx="60923">
                  <c:v>1</c:v>
                </c:pt>
                <c:pt idx="60924">
                  <c:v>1</c:v>
                </c:pt>
                <c:pt idx="60925">
                  <c:v>1</c:v>
                </c:pt>
                <c:pt idx="60926">
                  <c:v>1</c:v>
                </c:pt>
                <c:pt idx="60927">
                  <c:v>1</c:v>
                </c:pt>
                <c:pt idx="60928">
                  <c:v>1</c:v>
                </c:pt>
                <c:pt idx="60929">
                  <c:v>1</c:v>
                </c:pt>
                <c:pt idx="60930">
                  <c:v>1</c:v>
                </c:pt>
                <c:pt idx="60931">
                  <c:v>1</c:v>
                </c:pt>
                <c:pt idx="60932">
                  <c:v>1</c:v>
                </c:pt>
                <c:pt idx="60933">
                  <c:v>1</c:v>
                </c:pt>
                <c:pt idx="60934">
                  <c:v>1</c:v>
                </c:pt>
                <c:pt idx="60935">
                  <c:v>1</c:v>
                </c:pt>
                <c:pt idx="60936">
                  <c:v>1</c:v>
                </c:pt>
                <c:pt idx="60937">
                  <c:v>1</c:v>
                </c:pt>
                <c:pt idx="60938">
                  <c:v>1</c:v>
                </c:pt>
                <c:pt idx="60939">
                  <c:v>1</c:v>
                </c:pt>
                <c:pt idx="60940">
                  <c:v>1</c:v>
                </c:pt>
                <c:pt idx="60941">
                  <c:v>1</c:v>
                </c:pt>
                <c:pt idx="60942">
                  <c:v>1</c:v>
                </c:pt>
                <c:pt idx="60943">
                  <c:v>1</c:v>
                </c:pt>
                <c:pt idx="60944">
                  <c:v>1</c:v>
                </c:pt>
                <c:pt idx="60945">
                  <c:v>1</c:v>
                </c:pt>
                <c:pt idx="60946">
                  <c:v>1</c:v>
                </c:pt>
                <c:pt idx="60947">
                  <c:v>1</c:v>
                </c:pt>
                <c:pt idx="60948">
                  <c:v>1</c:v>
                </c:pt>
                <c:pt idx="60949">
                  <c:v>1</c:v>
                </c:pt>
                <c:pt idx="60950">
                  <c:v>1</c:v>
                </c:pt>
                <c:pt idx="60951">
                  <c:v>1</c:v>
                </c:pt>
                <c:pt idx="60952">
                  <c:v>1</c:v>
                </c:pt>
                <c:pt idx="60953">
                  <c:v>1</c:v>
                </c:pt>
                <c:pt idx="60954">
                  <c:v>1</c:v>
                </c:pt>
                <c:pt idx="60955">
                  <c:v>1</c:v>
                </c:pt>
                <c:pt idx="60956">
                  <c:v>1</c:v>
                </c:pt>
                <c:pt idx="60957">
                  <c:v>1</c:v>
                </c:pt>
                <c:pt idx="60958">
                  <c:v>1</c:v>
                </c:pt>
                <c:pt idx="60959">
                  <c:v>1</c:v>
                </c:pt>
                <c:pt idx="60960">
                  <c:v>1</c:v>
                </c:pt>
                <c:pt idx="60961">
                  <c:v>1</c:v>
                </c:pt>
                <c:pt idx="60962">
                  <c:v>1</c:v>
                </c:pt>
                <c:pt idx="60963">
                  <c:v>1</c:v>
                </c:pt>
                <c:pt idx="60964">
                  <c:v>1</c:v>
                </c:pt>
                <c:pt idx="60965">
                  <c:v>1</c:v>
                </c:pt>
                <c:pt idx="60966">
                  <c:v>1</c:v>
                </c:pt>
                <c:pt idx="60967">
                  <c:v>1</c:v>
                </c:pt>
                <c:pt idx="60968">
                  <c:v>1</c:v>
                </c:pt>
                <c:pt idx="60969">
                  <c:v>1</c:v>
                </c:pt>
                <c:pt idx="60970">
                  <c:v>1</c:v>
                </c:pt>
                <c:pt idx="60971">
                  <c:v>1</c:v>
                </c:pt>
                <c:pt idx="60972">
                  <c:v>1</c:v>
                </c:pt>
                <c:pt idx="60973">
                  <c:v>1</c:v>
                </c:pt>
                <c:pt idx="60974">
                  <c:v>1</c:v>
                </c:pt>
                <c:pt idx="60975">
                  <c:v>1</c:v>
                </c:pt>
                <c:pt idx="60976">
                  <c:v>1</c:v>
                </c:pt>
                <c:pt idx="60977">
                  <c:v>1</c:v>
                </c:pt>
                <c:pt idx="60978">
                  <c:v>1</c:v>
                </c:pt>
                <c:pt idx="60979">
                  <c:v>1</c:v>
                </c:pt>
                <c:pt idx="60980">
                  <c:v>1</c:v>
                </c:pt>
                <c:pt idx="60981">
                  <c:v>1</c:v>
                </c:pt>
                <c:pt idx="60982">
                  <c:v>1</c:v>
                </c:pt>
                <c:pt idx="60983">
                  <c:v>1</c:v>
                </c:pt>
                <c:pt idx="60984">
                  <c:v>1</c:v>
                </c:pt>
                <c:pt idx="60985">
                  <c:v>1</c:v>
                </c:pt>
                <c:pt idx="60986">
                  <c:v>1</c:v>
                </c:pt>
                <c:pt idx="60987">
                  <c:v>1</c:v>
                </c:pt>
                <c:pt idx="60988">
                  <c:v>1</c:v>
                </c:pt>
                <c:pt idx="60989">
                  <c:v>1</c:v>
                </c:pt>
                <c:pt idx="60990">
                  <c:v>1</c:v>
                </c:pt>
                <c:pt idx="60991">
                  <c:v>1</c:v>
                </c:pt>
                <c:pt idx="60992">
                  <c:v>1</c:v>
                </c:pt>
                <c:pt idx="60993">
                  <c:v>1</c:v>
                </c:pt>
                <c:pt idx="60994">
                  <c:v>1</c:v>
                </c:pt>
                <c:pt idx="60995">
                  <c:v>1</c:v>
                </c:pt>
                <c:pt idx="60996">
                  <c:v>1</c:v>
                </c:pt>
                <c:pt idx="60997">
                  <c:v>1</c:v>
                </c:pt>
                <c:pt idx="60998">
                  <c:v>1</c:v>
                </c:pt>
                <c:pt idx="60999">
                  <c:v>1</c:v>
                </c:pt>
                <c:pt idx="61000">
                  <c:v>1</c:v>
                </c:pt>
                <c:pt idx="61001">
                  <c:v>1</c:v>
                </c:pt>
                <c:pt idx="61002">
                  <c:v>1</c:v>
                </c:pt>
                <c:pt idx="61003">
                  <c:v>1</c:v>
                </c:pt>
                <c:pt idx="61004">
                  <c:v>1</c:v>
                </c:pt>
                <c:pt idx="61005">
                  <c:v>1</c:v>
                </c:pt>
                <c:pt idx="61006">
                  <c:v>1</c:v>
                </c:pt>
                <c:pt idx="61007">
                  <c:v>1</c:v>
                </c:pt>
                <c:pt idx="61008">
                  <c:v>1</c:v>
                </c:pt>
                <c:pt idx="61009">
                  <c:v>1</c:v>
                </c:pt>
                <c:pt idx="61010">
                  <c:v>1</c:v>
                </c:pt>
                <c:pt idx="61011">
                  <c:v>1</c:v>
                </c:pt>
                <c:pt idx="61012">
                  <c:v>1</c:v>
                </c:pt>
                <c:pt idx="61013">
                  <c:v>1</c:v>
                </c:pt>
                <c:pt idx="61014">
                  <c:v>1</c:v>
                </c:pt>
                <c:pt idx="61015">
                  <c:v>1</c:v>
                </c:pt>
                <c:pt idx="61016">
                  <c:v>1</c:v>
                </c:pt>
                <c:pt idx="61017">
                  <c:v>1</c:v>
                </c:pt>
                <c:pt idx="61018">
                  <c:v>1</c:v>
                </c:pt>
                <c:pt idx="61019">
                  <c:v>1</c:v>
                </c:pt>
                <c:pt idx="61020">
                  <c:v>1</c:v>
                </c:pt>
                <c:pt idx="61021">
                  <c:v>1</c:v>
                </c:pt>
                <c:pt idx="61022">
                  <c:v>1</c:v>
                </c:pt>
                <c:pt idx="61023">
                  <c:v>1</c:v>
                </c:pt>
                <c:pt idx="61024">
                  <c:v>1</c:v>
                </c:pt>
                <c:pt idx="61025">
                  <c:v>1</c:v>
                </c:pt>
                <c:pt idx="61026">
                  <c:v>1</c:v>
                </c:pt>
                <c:pt idx="61027">
                  <c:v>1</c:v>
                </c:pt>
                <c:pt idx="61028">
                  <c:v>1</c:v>
                </c:pt>
                <c:pt idx="61029">
                  <c:v>1</c:v>
                </c:pt>
                <c:pt idx="61030">
                  <c:v>1</c:v>
                </c:pt>
                <c:pt idx="61031">
                  <c:v>1</c:v>
                </c:pt>
                <c:pt idx="61032">
                  <c:v>1</c:v>
                </c:pt>
                <c:pt idx="61033">
                  <c:v>1</c:v>
                </c:pt>
                <c:pt idx="61034">
                  <c:v>1</c:v>
                </c:pt>
                <c:pt idx="61035">
                  <c:v>1</c:v>
                </c:pt>
                <c:pt idx="61036">
                  <c:v>1</c:v>
                </c:pt>
                <c:pt idx="61037">
                  <c:v>1</c:v>
                </c:pt>
                <c:pt idx="61038">
                  <c:v>1</c:v>
                </c:pt>
                <c:pt idx="61039">
                  <c:v>1</c:v>
                </c:pt>
                <c:pt idx="61040">
                  <c:v>1</c:v>
                </c:pt>
                <c:pt idx="61041">
                  <c:v>1</c:v>
                </c:pt>
                <c:pt idx="61042">
                  <c:v>1</c:v>
                </c:pt>
                <c:pt idx="61043">
                  <c:v>1</c:v>
                </c:pt>
                <c:pt idx="61044">
                  <c:v>1</c:v>
                </c:pt>
                <c:pt idx="61045">
                  <c:v>1</c:v>
                </c:pt>
                <c:pt idx="61046">
                  <c:v>1</c:v>
                </c:pt>
                <c:pt idx="61047">
                  <c:v>1</c:v>
                </c:pt>
                <c:pt idx="61048">
                  <c:v>1</c:v>
                </c:pt>
                <c:pt idx="61049">
                  <c:v>1</c:v>
                </c:pt>
                <c:pt idx="61050">
                  <c:v>1</c:v>
                </c:pt>
                <c:pt idx="61051">
                  <c:v>1</c:v>
                </c:pt>
                <c:pt idx="61052">
                  <c:v>1</c:v>
                </c:pt>
                <c:pt idx="61053">
                  <c:v>1</c:v>
                </c:pt>
                <c:pt idx="61054">
                  <c:v>1</c:v>
                </c:pt>
                <c:pt idx="61055">
                  <c:v>1</c:v>
                </c:pt>
                <c:pt idx="61056">
                  <c:v>1</c:v>
                </c:pt>
                <c:pt idx="61057">
                  <c:v>1</c:v>
                </c:pt>
                <c:pt idx="61058">
                  <c:v>1</c:v>
                </c:pt>
                <c:pt idx="61059">
                  <c:v>1</c:v>
                </c:pt>
                <c:pt idx="61060">
                  <c:v>1</c:v>
                </c:pt>
                <c:pt idx="61061">
                  <c:v>1</c:v>
                </c:pt>
                <c:pt idx="61062">
                  <c:v>1</c:v>
                </c:pt>
                <c:pt idx="61063">
                  <c:v>1</c:v>
                </c:pt>
                <c:pt idx="61064">
                  <c:v>1</c:v>
                </c:pt>
                <c:pt idx="61065">
                  <c:v>1</c:v>
                </c:pt>
                <c:pt idx="61066">
                  <c:v>1</c:v>
                </c:pt>
                <c:pt idx="61067">
                  <c:v>1</c:v>
                </c:pt>
                <c:pt idx="61068">
                  <c:v>1</c:v>
                </c:pt>
                <c:pt idx="61069">
                  <c:v>1</c:v>
                </c:pt>
                <c:pt idx="61070">
                  <c:v>1</c:v>
                </c:pt>
                <c:pt idx="61071">
                  <c:v>1</c:v>
                </c:pt>
                <c:pt idx="61072">
                  <c:v>1</c:v>
                </c:pt>
                <c:pt idx="61073">
                  <c:v>1</c:v>
                </c:pt>
                <c:pt idx="61074">
                  <c:v>1</c:v>
                </c:pt>
                <c:pt idx="61075">
                  <c:v>1</c:v>
                </c:pt>
                <c:pt idx="61076">
                  <c:v>1</c:v>
                </c:pt>
                <c:pt idx="61077">
                  <c:v>1</c:v>
                </c:pt>
                <c:pt idx="61078">
                  <c:v>1</c:v>
                </c:pt>
                <c:pt idx="61079">
                  <c:v>1</c:v>
                </c:pt>
                <c:pt idx="61080">
                  <c:v>1</c:v>
                </c:pt>
                <c:pt idx="61081">
                  <c:v>1</c:v>
                </c:pt>
                <c:pt idx="61082">
                  <c:v>1</c:v>
                </c:pt>
                <c:pt idx="61083">
                  <c:v>1</c:v>
                </c:pt>
                <c:pt idx="61084">
                  <c:v>1</c:v>
                </c:pt>
                <c:pt idx="61085">
                  <c:v>1</c:v>
                </c:pt>
                <c:pt idx="61086">
                  <c:v>1</c:v>
                </c:pt>
                <c:pt idx="61087">
                  <c:v>1</c:v>
                </c:pt>
                <c:pt idx="61088">
                  <c:v>1</c:v>
                </c:pt>
                <c:pt idx="61089">
                  <c:v>1</c:v>
                </c:pt>
                <c:pt idx="61090">
                  <c:v>1</c:v>
                </c:pt>
                <c:pt idx="61091">
                  <c:v>1</c:v>
                </c:pt>
                <c:pt idx="61092">
                  <c:v>1</c:v>
                </c:pt>
                <c:pt idx="61093">
                  <c:v>1</c:v>
                </c:pt>
                <c:pt idx="61094">
                  <c:v>1</c:v>
                </c:pt>
                <c:pt idx="61095">
                  <c:v>1</c:v>
                </c:pt>
                <c:pt idx="61096">
                  <c:v>1</c:v>
                </c:pt>
                <c:pt idx="61097">
                  <c:v>1</c:v>
                </c:pt>
                <c:pt idx="61098">
                  <c:v>1</c:v>
                </c:pt>
                <c:pt idx="61099">
                  <c:v>1</c:v>
                </c:pt>
                <c:pt idx="61100">
                  <c:v>1</c:v>
                </c:pt>
                <c:pt idx="61101">
                  <c:v>1</c:v>
                </c:pt>
                <c:pt idx="61102">
                  <c:v>1</c:v>
                </c:pt>
                <c:pt idx="61103">
                  <c:v>1</c:v>
                </c:pt>
                <c:pt idx="61104">
                  <c:v>1</c:v>
                </c:pt>
                <c:pt idx="61105">
                  <c:v>1</c:v>
                </c:pt>
                <c:pt idx="61106">
                  <c:v>1</c:v>
                </c:pt>
                <c:pt idx="61107">
                  <c:v>1</c:v>
                </c:pt>
                <c:pt idx="61108">
                  <c:v>1</c:v>
                </c:pt>
                <c:pt idx="61109">
                  <c:v>1</c:v>
                </c:pt>
                <c:pt idx="61110">
                  <c:v>1</c:v>
                </c:pt>
                <c:pt idx="61111">
                  <c:v>1</c:v>
                </c:pt>
                <c:pt idx="61112">
                  <c:v>1</c:v>
                </c:pt>
                <c:pt idx="61113">
                  <c:v>1</c:v>
                </c:pt>
                <c:pt idx="61114">
                  <c:v>1</c:v>
                </c:pt>
                <c:pt idx="61115">
                  <c:v>1</c:v>
                </c:pt>
                <c:pt idx="61116">
                  <c:v>1</c:v>
                </c:pt>
                <c:pt idx="61117">
                  <c:v>1</c:v>
                </c:pt>
                <c:pt idx="61118">
                  <c:v>1</c:v>
                </c:pt>
                <c:pt idx="61119">
                  <c:v>1</c:v>
                </c:pt>
                <c:pt idx="61120">
                  <c:v>1</c:v>
                </c:pt>
                <c:pt idx="61121">
                  <c:v>1</c:v>
                </c:pt>
                <c:pt idx="61122">
                  <c:v>1</c:v>
                </c:pt>
                <c:pt idx="61123">
                  <c:v>1</c:v>
                </c:pt>
                <c:pt idx="61124">
                  <c:v>1</c:v>
                </c:pt>
                <c:pt idx="61125">
                  <c:v>1</c:v>
                </c:pt>
                <c:pt idx="61126">
                  <c:v>1</c:v>
                </c:pt>
                <c:pt idx="61127">
                  <c:v>1</c:v>
                </c:pt>
                <c:pt idx="61128">
                  <c:v>1</c:v>
                </c:pt>
                <c:pt idx="61129">
                  <c:v>1</c:v>
                </c:pt>
                <c:pt idx="61130">
                  <c:v>1</c:v>
                </c:pt>
                <c:pt idx="61131">
                  <c:v>1</c:v>
                </c:pt>
                <c:pt idx="61132">
                  <c:v>1</c:v>
                </c:pt>
                <c:pt idx="61133">
                  <c:v>1</c:v>
                </c:pt>
                <c:pt idx="61134">
                  <c:v>1</c:v>
                </c:pt>
                <c:pt idx="61135">
                  <c:v>1</c:v>
                </c:pt>
                <c:pt idx="61136">
                  <c:v>1</c:v>
                </c:pt>
                <c:pt idx="61137">
                  <c:v>1</c:v>
                </c:pt>
                <c:pt idx="61138">
                  <c:v>1</c:v>
                </c:pt>
                <c:pt idx="61139">
                  <c:v>1</c:v>
                </c:pt>
                <c:pt idx="61140">
                  <c:v>1</c:v>
                </c:pt>
                <c:pt idx="61141">
                  <c:v>1</c:v>
                </c:pt>
                <c:pt idx="61142">
                  <c:v>1</c:v>
                </c:pt>
                <c:pt idx="61143">
                  <c:v>1</c:v>
                </c:pt>
                <c:pt idx="61144">
                  <c:v>1</c:v>
                </c:pt>
                <c:pt idx="61145">
                  <c:v>1</c:v>
                </c:pt>
                <c:pt idx="61146">
                  <c:v>1</c:v>
                </c:pt>
                <c:pt idx="61147">
                  <c:v>1</c:v>
                </c:pt>
                <c:pt idx="61148">
                  <c:v>1</c:v>
                </c:pt>
                <c:pt idx="61149">
                  <c:v>1</c:v>
                </c:pt>
                <c:pt idx="61150">
                  <c:v>1</c:v>
                </c:pt>
                <c:pt idx="61151">
                  <c:v>1</c:v>
                </c:pt>
                <c:pt idx="61152">
                  <c:v>1</c:v>
                </c:pt>
                <c:pt idx="61153">
                  <c:v>1</c:v>
                </c:pt>
                <c:pt idx="61154">
                  <c:v>1</c:v>
                </c:pt>
                <c:pt idx="61155">
                  <c:v>1</c:v>
                </c:pt>
                <c:pt idx="61156">
                  <c:v>1</c:v>
                </c:pt>
                <c:pt idx="61157">
                  <c:v>1</c:v>
                </c:pt>
                <c:pt idx="61158">
                  <c:v>1</c:v>
                </c:pt>
                <c:pt idx="61159">
                  <c:v>1</c:v>
                </c:pt>
                <c:pt idx="61160">
                  <c:v>1</c:v>
                </c:pt>
                <c:pt idx="61161">
                  <c:v>1</c:v>
                </c:pt>
                <c:pt idx="61162">
                  <c:v>1</c:v>
                </c:pt>
                <c:pt idx="61163">
                  <c:v>1</c:v>
                </c:pt>
                <c:pt idx="61164">
                  <c:v>1</c:v>
                </c:pt>
                <c:pt idx="61165">
                  <c:v>1</c:v>
                </c:pt>
                <c:pt idx="61166">
                  <c:v>1</c:v>
                </c:pt>
                <c:pt idx="61167">
                  <c:v>1</c:v>
                </c:pt>
                <c:pt idx="61168">
                  <c:v>1</c:v>
                </c:pt>
                <c:pt idx="61169">
                  <c:v>1</c:v>
                </c:pt>
                <c:pt idx="61170">
                  <c:v>1</c:v>
                </c:pt>
                <c:pt idx="61171">
                  <c:v>1</c:v>
                </c:pt>
                <c:pt idx="61172">
                  <c:v>1</c:v>
                </c:pt>
                <c:pt idx="61173">
                  <c:v>1</c:v>
                </c:pt>
                <c:pt idx="61174">
                  <c:v>1</c:v>
                </c:pt>
                <c:pt idx="61175">
                  <c:v>1</c:v>
                </c:pt>
                <c:pt idx="61176">
                  <c:v>1</c:v>
                </c:pt>
                <c:pt idx="61177">
                  <c:v>1</c:v>
                </c:pt>
                <c:pt idx="61178">
                  <c:v>1</c:v>
                </c:pt>
                <c:pt idx="61179">
                  <c:v>1</c:v>
                </c:pt>
                <c:pt idx="61180">
                  <c:v>1</c:v>
                </c:pt>
                <c:pt idx="61181">
                  <c:v>1</c:v>
                </c:pt>
                <c:pt idx="61182">
                  <c:v>1</c:v>
                </c:pt>
                <c:pt idx="61183">
                  <c:v>1</c:v>
                </c:pt>
                <c:pt idx="61184">
                  <c:v>1</c:v>
                </c:pt>
                <c:pt idx="61185">
                  <c:v>1</c:v>
                </c:pt>
                <c:pt idx="61186">
                  <c:v>1</c:v>
                </c:pt>
                <c:pt idx="61187">
                  <c:v>1</c:v>
                </c:pt>
                <c:pt idx="61188">
                  <c:v>1</c:v>
                </c:pt>
                <c:pt idx="61189">
                  <c:v>1</c:v>
                </c:pt>
                <c:pt idx="61190">
                  <c:v>1</c:v>
                </c:pt>
                <c:pt idx="61191">
                  <c:v>1</c:v>
                </c:pt>
                <c:pt idx="61192">
                  <c:v>1</c:v>
                </c:pt>
                <c:pt idx="61193">
                  <c:v>1</c:v>
                </c:pt>
                <c:pt idx="61194">
                  <c:v>1</c:v>
                </c:pt>
                <c:pt idx="61195">
                  <c:v>1</c:v>
                </c:pt>
                <c:pt idx="61196">
                  <c:v>1</c:v>
                </c:pt>
                <c:pt idx="61197">
                  <c:v>1</c:v>
                </c:pt>
                <c:pt idx="61198">
                  <c:v>1</c:v>
                </c:pt>
                <c:pt idx="61199">
                  <c:v>1</c:v>
                </c:pt>
                <c:pt idx="61200">
                  <c:v>1</c:v>
                </c:pt>
                <c:pt idx="61201">
                  <c:v>1</c:v>
                </c:pt>
                <c:pt idx="61202">
                  <c:v>1</c:v>
                </c:pt>
                <c:pt idx="61203">
                  <c:v>1</c:v>
                </c:pt>
                <c:pt idx="61204">
                  <c:v>1</c:v>
                </c:pt>
                <c:pt idx="61205">
                  <c:v>1</c:v>
                </c:pt>
                <c:pt idx="61206">
                  <c:v>1</c:v>
                </c:pt>
                <c:pt idx="61207">
                  <c:v>1</c:v>
                </c:pt>
                <c:pt idx="61208">
                  <c:v>1</c:v>
                </c:pt>
                <c:pt idx="61209">
                  <c:v>1</c:v>
                </c:pt>
                <c:pt idx="61210">
                  <c:v>1</c:v>
                </c:pt>
                <c:pt idx="61211">
                  <c:v>1</c:v>
                </c:pt>
                <c:pt idx="61212">
                  <c:v>1</c:v>
                </c:pt>
                <c:pt idx="61213">
                  <c:v>1</c:v>
                </c:pt>
                <c:pt idx="61214">
                  <c:v>1</c:v>
                </c:pt>
                <c:pt idx="61215">
                  <c:v>1</c:v>
                </c:pt>
                <c:pt idx="61216">
                  <c:v>1</c:v>
                </c:pt>
                <c:pt idx="61217">
                  <c:v>1</c:v>
                </c:pt>
                <c:pt idx="61218">
                  <c:v>1</c:v>
                </c:pt>
                <c:pt idx="61219">
                  <c:v>1</c:v>
                </c:pt>
                <c:pt idx="61220">
                  <c:v>1</c:v>
                </c:pt>
                <c:pt idx="61221">
                  <c:v>1</c:v>
                </c:pt>
                <c:pt idx="61222">
                  <c:v>1</c:v>
                </c:pt>
                <c:pt idx="61223">
                  <c:v>1</c:v>
                </c:pt>
                <c:pt idx="61224">
                  <c:v>1</c:v>
                </c:pt>
                <c:pt idx="61225">
                  <c:v>1</c:v>
                </c:pt>
                <c:pt idx="61226">
                  <c:v>1</c:v>
                </c:pt>
                <c:pt idx="61227">
                  <c:v>1</c:v>
                </c:pt>
                <c:pt idx="61228">
                  <c:v>1</c:v>
                </c:pt>
                <c:pt idx="61229">
                  <c:v>1</c:v>
                </c:pt>
                <c:pt idx="61230">
                  <c:v>1</c:v>
                </c:pt>
                <c:pt idx="61231">
                  <c:v>1</c:v>
                </c:pt>
                <c:pt idx="61232">
                  <c:v>1</c:v>
                </c:pt>
                <c:pt idx="61233">
                  <c:v>1</c:v>
                </c:pt>
                <c:pt idx="61234">
                  <c:v>1</c:v>
                </c:pt>
                <c:pt idx="61235">
                  <c:v>1</c:v>
                </c:pt>
                <c:pt idx="61236">
                  <c:v>1</c:v>
                </c:pt>
                <c:pt idx="61237">
                  <c:v>1</c:v>
                </c:pt>
                <c:pt idx="61238">
                  <c:v>1</c:v>
                </c:pt>
                <c:pt idx="61239">
                  <c:v>1</c:v>
                </c:pt>
                <c:pt idx="61240">
                  <c:v>1</c:v>
                </c:pt>
                <c:pt idx="61241">
                  <c:v>1</c:v>
                </c:pt>
                <c:pt idx="61242">
                  <c:v>1</c:v>
                </c:pt>
                <c:pt idx="61243">
                  <c:v>1</c:v>
                </c:pt>
                <c:pt idx="61244">
                  <c:v>1</c:v>
                </c:pt>
                <c:pt idx="61245">
                  <c:v>1</c:v>
                </c:pt>
                <c:pt idx="61246">
                  <c:v>1</c:v>
                </c:pt>
                <c:pt idx="61247">
                  <c:v>1</c:v>
                </c:pt>
                <c:pt idx="61248">
                  <c:v>1</c:v>
                </c:pt>
                <c:pt idx="61249">
                  <c:v>1</c:v>
                </c:pt>
                <c:pt idx="61250">
                  <c:v>1</c:v>
                </c:pt>
                <c:pt idx="61251">
                  <c:v>1</c:v>
                </c:pt>
                <c:pt idx="61252">
                  <c:v>1</c:v>
                </c:pt>
                <c:pt idx="61253">
                  <c:v>0.85714285700000004</c:v>
                </c:pt>
                <c:pt idx="61254">
                  <c:v>1</c:v>
                </c:pt>
                <c:pt idx="61255">
                  <c:v>1</c:v>
                </c:pt>
                <c:pt idx="61256">
                  <c:v>0.85714285700000004</c:v>
                </c:pt>
                <c:pt idx="61257">
                  <c:v>1</c:v>
                </c:pt>
                <c:pt idx="61258">
                  <c:v>1</c:v>
                </c:pt>
                <c:pt idx="61259">
                  <c:v>1</c:v>
                </c:pt>
                <c:pt idx="61260">
                  <c:v>1</c:v>
                </c:pt>
                <c:pt idx="61261">
                  <c:v>1</c:v>
                </c:pt>
                <c:pt idx="61262">
                  <c:v>1</c:v>
                </c:pt>
                <c:pt idx="61263">
                  <c:v>1</c:v>
                </c:pt>
                <c:pt idx="61264">
                  <c:v>1</c:v>
                </c:pt>
                <c:pt idx="61265">
                  <c:v>1</c:v>
                </c:pt>
                <c:pt idx="61266">
                  <c:v>1</c:v>
                </c:pt>
                <c:pt idx="61267">
                  <c:v>1</c:v>
                </c:pt>
                <c:pt idx="61268">
                  <c:v>1</c:v>
                </c:pt>
                <c:pt idx="61269">
                  <c:v>0.85714285700000004</c:v>
                </c:pt>
                <c:pt idx="61270">
                  <c:v>1</c:v>
                </c:pt>
                <c:pt idx="61271">
                  <c:v>1</c:v>
                </c:pt>
                <c:pt idx="61272">
                  <c:v>1</c:v>
                </c:pt>
                <c:pt idx="61273">
                  <c:v>1</c:v>
                </c:pt>
                <c:pt idx="61274">
                  <c:v>1</c:v>
                </c:pt>
                <c:pt idx="61275">
                  <c:v>1</c:v>
                </c:pt>
                <c:pt idx="61276">
                  <c:v>1</c:v>
                </c:pt>
                <c:pt idx="61277">
                  <c:v>1</c:v>
                </c:pt>
                <c:pt idx="61278">
                  <c:v>1</c:v>
                </c:pt>
                <c:pt idx="61279">
                  <c:v>1</c:v>
                </c:pt>
                <c:pt idx="61280">
                  <c:v>1</c:v>
                </c:pt>
                <c:pt idx="61281">
                  <c:v>1</c:v>
                </c:pt>
                <c:pt idx="61282">
                  <c:v>1</c:v>
                </c:pt>
                <c:pt idx="61283">
                  <c:v>1</c:v>
                </c:pt>
                <c:pt idx="61284">
                  <c:v>1</c:v>
                </c:pt>
                <c:pt idx="61285">
                  <c:v>1</c:v>
                </c:pt>
                <c:pt idx="61286">
                  <c:v>1</c:v>
                </c:pt>
                <c:pt idx="61287">
                  <c:v>1</c:v>
                </c:pt>
                <c:pt idx="61288">
                  <c:v>1</c:v>
                </c:pt>
                <c:pt idx="61289">
                  <c:v>1</c:v>
                </c:pt>
                <c:pt idx="61290">
                  <c:v>1</c:v>
                </c:pt>
                <c:pt idx="61291">
                  <c:v>1</c:v>
                </c:pt>
                <c:pt idx="61292">
                  <c:v>1</c:v>
                </c:pt>
                <c:pt idx="61293">
                  <c:v>1</c:v>
                </c:pt>
                <c:pt idx="61294">
                  <c:v>1</c:v>
                </c:pt>
                <c:pt idx="61295">
                  <c:v>1</c:v>
                </c:pt>
                <c:pt idx="61296">
                  <c:v>1</c:v>
                </c:pt>
                <c:pt idx="61297">
                  <c:v>1</c:v>
                </c:pt>
                <c:pt idx="61298">
                  <c:v>1</c:v>
                </c:pt>
                <c:pt idx="61299">
                  <c:v>1</c:v>
                </c:pt>
                <c:pt idx="61300">
                  <c:v>1</c:v>
                </c:pt>
                <c:pt idx="61301">
                  <c:v>1</c:v>
                </c:pt>
                <c:pt idx="61302">
                  <c:v>1</c:v>
                </c:pt>
                <c:pt idx="61303">
                  <c:v>0.28571428599999998</c:v>
                </c:pt>
                <c:pt idx="61304">
                  <c:v>1</c:v>
                </c:pt>
                <c:pt idx="61305">
                  <c:v>1</c:v>
                </c:pt>
                <c:pt idx="61306">
                  <c:v>1</c:v>
                </c:pt>
                <c:pt idx="61307">
                  <c:v>1</c:v>
                </c:pt>
                <c:pt idx="61308">
                  <c:v>1</c:v>
                </c:pt>
                <c:pt idx="61309">
                  <c:v>0.85714285700000004</c:v>
                </c:pt>
                <c:pt idx="61310">
                  <c:v>1</c:v>
                </c:pt>
                <c:pt idx="61311">
                  <c:v>1</c:v>
                </c:pt>
                <c:pt idx="61312">
                  <c:v>1</c:v>
                </c:pt>
                <c:pt idx="61313">
                  <c:v>1</c:v>
                </c:pt>
                <c:pt idx="61314">
                  <c:v>1</c:v>
                </c:pt>
                <c:pt idx="61315">
                  <c:v>1</c:v>
                </c:pt>
                <c:pt idx="61316">
                  <c:v>1</c:v>
                </c:pt>
                <c:pt idx="61317">
                  <c:v>1</c:v>
                </c:pt>
                <c:pt idx="61318">
                  <c:v>1</c:v>
                </c:pt>
                <c:pt idx="61319">
                  <c:v>0.85714285700000004</c:v>
                </c:pt>
                <c:pt idx="61320">
                  <c:v>1</c:v>
                </c:pt>
                <c:pt idx="61321">
                  <c:v>1</c:v>
                </c:pt>
                <c:pt idx="61322">
                  <c:v>1</c:v>
                </c:pt>
                <c:pt idx="61323">
                  <c:v>1</c:v>
                </c:pt>
                <c:pt idx="61324">
                  <c:v>1</c:v>
                </c:pt>
                <c:pt idx="61325">
                  <c:v>1</c:v>
                </c:pt>
                <c:pt idx="61326">
                  <c:v>1</c:v>
                </c:pt>
                <c:pt idx="61327">
                  <c:v>1</c:v>
                </c:pt>
                <c:pt idx="61328">
                  <c:v>1</c:v>
                </c:pt>
                <c:pt idx="61329">
                  <c:v>1</c:v>
                </c:pt>
                <c:pt idx="61330">
                  <c:v>1</c:v>
                </c:pt>
                <c:pt idx="61331">
                  <c:v>1</c:v>
                </c:pt>
                <c:pt idx="61332">
                  <c:v>1</c:v>
                </c:pt>
                <c:pt idx="61333">
                  <c:v>1</c:v>
                </c:pt>
                <c:pt idx="61334">
                  <c:v>1</c:v>
                </c:pt>
                <c:pt idx="61335">
                  <c:v>1</c:v>
                </c:pt>
                <c:pt idx="61336">
                  <c:v>1</c:v>
                </c:pt>
                <c:pt idx="61337">
                  <c:v>1</c:v>
                </c:pt>
                <c:pt idx="61338">
                  <c:v>1</c:v>
                </c:pt>
                <c:pt idx="61339">
                  <c:v>1</c:v>
                </c:pt>
                <c:pt idx="61340">
                  <c:v>1</c:v>
                </c:pt>
                <c:pt idx="61341">
                  <c:v>1</c:v>
                </c:pt>
                <c:pt idx="61342">
                  <c:v>1</c:v>
                </c:pt>
                <c:pt idx="61343">
                  <c:v>1</c:v>
                </c:pt>
                <c:pt idx="61344">
                  <c:v>1</c:v>
                </c:pt>
                <c:pt idx="61345">
                  <c:v>1</c:v>
                </c:pt>
                <c:pt idx="61346">
                  <c:v>1</c:v>
                </c:pt>
                <c:pt idx="61347">
                  <c:v>1</c:v>
                </c:pt>
                <c:pt idx="61348">
                  <c:v>1</c:v>
                </c:pt>
                <c:pt idx="61349">
                  <c:v>1</c:v>
                </c:pt>
                <c:pt idx="61350">
                  <c:v>1</c:v>
                </c:pt>
                <c:pt idx="61351">
                  <c:v>1</c:v>
                </c:pt>
                <c:pt idx="61352">
                  <c:v>1</c:v>
                </c:pt>
                <c:pt idx="61353">
                  <c:v>1</c:v>
                </c:pt>
                <c:pt idx="61354">
                  <c:v>1</c:v>
                </c:pt>
                <c:pt idx="61355">
                  <c:v>1</c:v>
                </c:pt>
                <c:pt idx="61356">
                  <c:v>1</c:v>
                </c:pt>
                <c:pt idx="61357">
                  <c:v>1</c:v>
                </c:pt>
                <c:pt idx="61358">
                  <c:v>1</c:v>
                </c:pt>
                <c:pt idx="61359">
                  <c:v>1</c:v>
                </c:pt>
                <c:pt idx="61360">
                  <c:v>1</c:v>
                </c:pt>
                <c:pt idx="61361">
                  <c:v>1</c:v>
                </c:pt>
                <c:pt idx="61362">
                  <c:v>1</c:v>
                </c:pt>
                <c:pt idx="61363">
                  <c:v>1</c:v>
                </c:pt>
                <c:pt idx="61364">
                  <c:v>1</c:v>
                </c:pt>
                <c:pt idx="61365">
                  <c:v>1</c:v>
                </c:pt>
                <c:pt idx="61366">
                  <c:v>1</c:v>
                </c:pt>
                <c:pt idx="61367">
                  <c:v>1</c:v>
                </c:pt>
                <c:pt idx="61368">
                  <c:v>1</c:v>
                </c:pt>
                <c:pt idx="61369">
                  <c:v>1</c:v>
                </c:pt>
                <c:pt idx="61370">
                  <c:v>1</c:v>
                </c:pt>
                <c:pt idx="61371">
                  <c:v>1</c:v>
                </c:pt>
                <c:pt idx="61372">
                  <c:v>1</c:v>
                </c:pt>
                <c:pt idx="61373">
                  <c:v>1</c:v>
                </c:pt>
                <c:pt idx="61374">
                  <c:v>1</c:v>
                </c:pt>
                <c:pt idx="61375">
                  <c:v>1</c:v>
                </c:pt>
                <c:pt idx="61376">
                  <c:v>1</c:v>
                </c:pt>
                <c:pt idx="61377">
                  <c:v>1</c:v>
                </c:pt>
                <c:pt idx="61378">
                  <c:v>1</c:v>
                </c:pt>
                <c:pt idx="61379">
                  <c:v>1</c:v>
                </c:pt>
                <c:pt idx="61380">
                  <c:v>1</c:v>
                </c:pt>
                <c:pt idx="61381">
                  <c:v>1</c:v>
                </c:pt>
                <c:pt idx="61382">
                  <c:v>1</c:v>
                </c:pt>
                <c:pt idx="61383">
                  <c:v>1</c:v>
                </c:pt>
                <c:pt idx="61384">
                  <c:v>1</c:v>
                </c:pt>
                <c:pt idx="61385">
                  <c:v>1</c:v>
                </c:pt>
                <c:pt idx="61386">
                  <c:v>1</c:v>
                </c:pt>
                <c:pt idx="61387">
                  <c:v>1</c:v>
                </c:pt>
                <c:pt idx="61388">
                  <c:v>1</c:v>
                </c:pt>
                <c:pt idx="61389">
                  <c:v>1</c:v>
                </c:pt>
                <c:pt idx="61390">
                  <c:v>1</c:v>
                </c:pt>
                <c:pt idx="61391">
                  <c:v>1</c:v>
                </c:pt>
                <c:pt idx="61392">
                  <c:v>1</c:v>
                </c:pt>
                <c:pt idx="61393">
                  <c:v>1</c:v>
                </c:pt>
                <c:pt idx="61394">
                  <c:v>1</c:v>
                </c:pt>
                <c:pt idx="61395">
                  <c:v>1</c:v>
                </c:pt>
                <c:pt idx="61396">
                  <c:v>1</c:v>
                </c:pt>
                <c:pt idx="61397">
                  <c:v>1</c:v>
                </c:pt>
                <c:pt idx="61398">
                  <c:v>1</c:v>
                </c:pt>
                <c:pt idx="61399">
                  <c:v>1</c:v>
                </c:pt>
                <c:pt idx="61400">
                  <c:v>1</c:v>
                </c:pt>
                <c:pt idx="61401">
                  <c:v>1</c:v>
                </c:pt>
                <c:pt idx="61402">
                  <c:v>1</c:v>
                </c:pt>
                <c:pt idx="61403">
                  <c:v>1</c:v>
                </c:pt>
                <c:pt idx="61404">
                  <c:v>1</c:v>
                </c:pt>
                <c:pt idx="61405">
                  <c:v>1</c:v>
                </c:pt>
                <c:pt idx="61406">
                  <c:v>1</c:v>
                </c:pt>
                <c:pt idx="61407">
                  <c:v>1</c:v>
                </c:pt>
                <c:pt idx="61408">
                  <c:v>1</c:v>
                </c:pt>
                <c:pt idx="61409">
                  <c:v>1</c:v>
                </c:pt>
                <c:pt idx="61410">
                  <c:v>1</c:v>
                </c:pt>
                <c:pt idx="61411">
                  <c:v>1</c:v>
                </c:pt>
                <c:pt idx="61412">
                  <c:v>1</c:v>
                </c:pt>
                <c:pt idx="61413">
                  <c:v>1</c:v>
                </c:pt>
                <c:pt idx="61414">
                  <c:v>1</c:v>
                </c:pt>
                <c:pt idx="61415">
                  <c:v>1</c:v>
                </c:pt>
                <c:pt idx="61416">
                  <c:v>1</c:v>
                </c:pt>
                <c:pt idx="61417">
                  <c:v>1</c:v>
                </c:pt>
                <c:pt idx="61418">
                  <c:v>1</c:v>
                </c:pt>
                <c:pt idx="61419">
                  <c:v>1</c:v>
                </c:pt>
                <c:pt idx="61420">
                  <c:v>1</c:v>
                </c:pt>
                <c:pt idx="61421">
                  <c:v>1</c:v>
                </c:pt>
                <c:pt idx="61422">
                  <c:v>1</c:v>
                </c:pt>
                <c:pt idx="61423">
                  <c:v>1</c:v>
                </c:pt>
                <c:pt idx="61424">
                  <c:v>1</c:v>
                </c:pt>
                <c:pt idx="61425">
                  <c:v>1</c:v>
                </c:pt>
                <c:pt idx="61426">
                  <c:v>1</c:v>
                </c:pt>
                <c:pt idx="61427">
                  <c:v>1</c:v>
                </c:pt>
                <c:pt idx="61428">
                  <c:v>1</c:v>
                </c:pt>
                <c:pt idx="61429">
                  <c:v>1</c:v>
                </c:pt>
                <c:pt idx="61430">
                  <c:v>1</c:v>
                </c:pt>
                <c:pt idx="61431">
                  <c:v>1</c:v>
                </c:pt>
                <c:pt idx="61432">
                  <c:v>1</c:v>
                </c:pt>
                <c:pt idx="61433">
                  <c:v>1</c:v>
                </c:pt>
                <c:pt idx="61434">
                  <c:v>1</c:v>
                </c:pt>
                <c:pt idx="61435">
                  <c:v>1</c:v>
                </c:pt>
                <c:pt idx="61436">
                  <c:v>1</c:v>
                </c:pt>
                <c:pt idx="61437">
                  <c:v>1</c:v>
                </c:pt>
                <c:pt idx="61438">
                  <c:v>1</c:v>
                </c:pt>
                <c:pt idx="61439">
                  <c:v>1</c:v>
                </c:pt>
                <c:pt idx="61440">
                  <c:v>1</c:v>
                </c:pt>
                <c:pt idx="61441">
                  <c:v>1</c:v>
                </c:pt>
                <c:pt idx="61442">
                  <c:v>1</c:v>
                </c:pt>
                <c:pt idx="61443">
                  <c:v>1</c:v>
                </c:pt>
                <c:pt idx="61444">
                  <c:v>1</c:v>
                </c:pt>
                <c:pt idx="61445">
                  <c:v>1</c:v>
                </c:pt>
                <c:pt idx="61446">
                  <c:v>1</c:v>
                </c:pt>
                <c:pt idx="61447">
                  <c:v>1</c:v>
                </c:pt>
                <c:pt idx="61448">
                  <c:v>1</c:v>
                </c:pt>
                <c:pt idx="61449">
                  <c:v>1</c:v>
                </c:pt>
                <c:pt idx="61450">
                  <c:v>1</c:v>
                </c:pt>
                <c:pt idx="61451">
                  <c:v>1</c:v>
                </c:pt>
                <c:pt idx="61452">
                  <c:v>1</c:v>
                </c:pt>
                <c:pt idx="61453">
                  <c:v>1</c:v>
                </c:pt>
                <c:pt idx="61454">
                  <c:v>1</c:v>
                </c:pt>
                <c:pt idx="61455">
                  <c:v>1</c:v>
                </c:pt>
                <c:pt idx="61456">
                  <c:v>1</c:v>
                </c:pt>
                <c:pt idx="61457">
                  <c:v>1</c:v>
                </c:pt>
                <c:pt idx="61458">
                  <c:v>1</c:v>
                </c:pt>
                <c:pt idx="61459">
                  <c:v>1</c:v>
                </c:pt>
                <c:pt idx="61460">
                  <c:v>1</c:v>
                </c:pt>
                <c:pt idx="61461">
                  <c:v>1</c:v>
                </c:pt>
                <c:pt idx="61462">
                  <c:v>1</c:v>
                </c:pt>
                <c:pt idx="61463">
                  <c:v>1</c:v>
                </c:pt>
                <c:pt idx="61464">
                  <c:v>1</c:v>
                </c:pt>
                <c:pt idx="61465">
                  <c:v>1</c:v>
                </c:pt>
                <c:pt idx="61466">
                  <c:v>1</c:v>
                </c:pt>
                <c:pt idx="61467">
                  <c:v>1</c:v>
                </c:pt>
                <c:pt idx="61468">
                  <c:v>1</c:v>
                </c:pt>
                <c:pt idx="61469">
                  <c:v>1</c:v>
                </c:pt>
                <c:pt idx="61470">
                  <c:v>1</c:v>
                </c:pt>
                <c:pt idx="61471">
                  <c:v>1</c:v>
                </c:pt>
                <c:pt idx="61472">
                  <c:v>1</c:v>
                </c:pt>
                <c:pt idx="61473">
                  <c:v>1</c:v>
                </c:pt>
                <c:pt idx="61474">
                  <c:v>1</c:v>
                </c:pt>
                <c:pt idx="61475">
                  <c:v>1</c:v>
                </c:pt>
                <c:pt idx="61476">
                  <c:v>1</c:v>
                </c:pt>
                <c:pt idx="61477">
                  <c:v>1</c:v>
                </c:pt>
                <c:pt idx="61478">
                  <c:v>1</c:v>
                </c:pt>
                <c:pt idx="61479">
                  <c:v>1</c:v>
                </c:pt>
                <c:pt idx="61480">
                  <c:v>1</c:v>
                </c:pt>
                <c:pt idx="61481">
                  <c:v>1</c:v>
                </c:pt>
                <c:pt idx="61482">
                  <c:v>1</c:v>
                </c:pt>
                <c:pt idx="61483">
                  <c:v>1</c:v>
                </c:pt>
                <c:pt idx="61484">
                  <c:v>1</c:v>
                </c:pt>
                <c:pt idx="61485">
                  <c:v>1</c:v>
                </c:pt>
                <c:pt idx="61486">
                  <c:v>1</c:v>
                </c:pt>
                <c:pt idx="61487">
                  <c:v>1</c:v>
                </c:pt>
                <c:pt idx="61488">
                  <c:v>1</c:v>
                </c:pt>
                <c:pt idx="61489">
                  <c:v>1</c:v>
                </c:pt>
                <c:pt idx="61490">
                  <c:v>1</c:v>
                </c:pt>
                <c:pt idx="61491">
                  <c:v>1</c:v>
                </c:pt>
                <c:pt idx="61492">
                  <c:v>1</c:v>
                </c:pt>
                <c:pt idx="61493">
                  <c:v>1</c:v>
                </c:pt>
                <c:pt idx="61494">
                  <c:v>1</c:v>
                </c:pt>
                <c:pt idx="61495">
                  <c:v>1</c:v>
                </c:pt>
                <c:pt idx="61496">
                  <c:v>1</c:v>
                </c:pt>
                <c:pt idx="61497">
                  <c:v>1</c:v>
                </c:pt>
                <c:pt idx="61498">
                  <c:v>1</c:v>
                </c:pt>
                <c:pt idx="61499">
                  <c:v>1</c:v>
                </c:pt>
                <c:pt idx="61500">
                  <c:v>1</c:v>
                </c:pt>
                <c:pt idx="61501">
                  <c:v>1</c:v>
                </c:pt>
                <c:pt idx="61502">
                  <c:v>1</c:v>
                </c:pt>
                <c:pt idx="61503">
                  <c:v>1</c:v>
                </c:pt>
                <c:pt idx="61504">
                  <c:v>1</c:v>
                </c:pt>
                <c:pt idx="61505">
                  <c:v>1</c:v>
                </c:pt>
                <c:pt idx="61506">
                  <c:v>1</c:v>
                </c:pt>
                <c:pt idx="61507">
                  <c:v>1</c:v>
                </c:pt>
                <c:pt idx="61508">
                  <c:v>1</c:v>
                </c:pt>
                <c:pt idx="61509">
                  <c:v>1</c:v>
                </c:pt>
                <c:pt idx="61510">
                  <c:v>1</c:v>
                </c:pt>
                <c:pt idx="61511">
                  <c:v>1</c:v>
                </c:pt>
                <c:pt idx="61512">
                  <c:v>1</c:v>
                </c:pt>
                <c:pt idx="61513">
                  <c:v>1</c:v>
                </c:pt>
                <c:pt idx="61514">
                  <c:v>1</c:v>
                </c:pt>
                <c:pt idx="61515">
                  <c:v>1</c:v>
                </c:pt>
                <c:pt idx="61516">
                  <c:v>1</c:v>
                </c:pt>
                <c:pt idx="61517">
                  <c:v>1</c:v>
                </c:pt>
                <c:pt idx="61518">
                  <c:v>1</c:v>
                </c:pt>
                <c:pt idx="61519">
                  <c:v>1</c:v>
                </c:pt>
                <c:pt idx="61520">
                  <c:v>1</c:v>
                </c:pt>
                <c:pt idx="61521">
                  <c:v>1</c:v>
                </c:pt>
                <c:pt idx="61522">
                  <c:v>1</c:v>
                </c:pt>
                <c:pt idx="61523">
                  <c:v>1</c:v>
                </c:pt>
                <c:pt idx="61524">
                  <c:v>1</c:v>
                </c:pt>
                <c:pt idx="61525">
                  <c:v>1</c:v>
                </c:pt>
                <c:pt idx="61526">
                  <c:v>1</c:v>
                </c:pt>
                <c:pt idx="61527">
                  <c:v>1</c:v>
                </c:pt>
                <c:pt idx="61528">
                  <c:v>1</c:v>
                </c:pt>
                <c:pt idx="61529">
                  <c:v>1</c:v>
                </c:pt>
                <c:pt idx="61530">
                  <c:v>1</c:v>
                </c:pt>
                <c:pt idx="61531">
                  <c:v>1</c:v>
                </c:pt>
                <c:pt idx="61532">
                  <c:v>1</c:v>
                </c:pt>
                <c:pt idx="61533">
                  <c:v>1</c:v>
                </c:pt>
                <c:pt idx="61534">
                  <c:v>1</c:v>
                </c:pt>
                <c:pt idx="61535">
                  <c:v>1</c:v>
                </c:pt>
                <c:pt idx="61536">
                  <c:v>1</c:v>
                </c:pt>
                <c:pt idx="61537">
                  <c:v>1</c:v>
                </c:pt>
                <c:pt idx="61538">
                  <c:v>1</c:v>
                </c:pt>
                <c:pt idx="61539">
                  <c:v>1</c:v>
                </c:pt>
                <c:pt idx="61540">
                  <c:v>1</c:v>
                </c:pt>
                <c:pt idx="61541">
                  <c:v>1</c:v>
                </c:pt>
                <c:pt idx="61542">
                  <c:v>1</c:v>
                </c:pt>
                <c:pt idx="61543">
                  <c:v>1</c:v>
                </c:pt>
                <c:pt idx="61544">
                  <c:v>1</c:v>
                </c:pt>
                <c:pt idx="61545">
                  <c:v>1</c:v>
                </c:pt>
                <c:pt idx="61546">
                  <c:v>1</c:v>
                </c:pt>
                <c:pt idx="61547">
                  <c:v>1</c:v>
                </c:pt>
                <c:pt idx="61548">
                  <c:v>1</c:v>
                </c:pt>
                <c:pt idx="61549">
                  <c:v>1</c:v>
                </c:pt>
                <c:pt idx="61550">
                  <c:v>1</c:v>
                </c:pt>
                <c:pt idx="61551">
                  <c:v>1</c:v>
                </c:pt>
                <c:pt idx="61552">
                  <c:v>1</c:v>
                </c:pt>
                <c:pt idx="61553">
                  <c:v>1</c:v>
                </c:pt>
                <c:pt idx="61554">
                  <c:v>1</c:v>
                </c:pt>
                <c:pt idx="61555">
                  <c:v>1</c:v>
                </c:pt>
                <c:pt idx="61556">
                  <c:v>1</c:v>
                </c:pt>
                <c:pt idx="61557">
                  <c:v>1</c:v>
                </c:pt>
                <c:pt idx="61558">
                  <c:v>1</c:v>
                </c:pt>
                <c:pt idx="61559">
                  <c:v>1</c:v>
                </c:pt>
                <c:pt idx="61560">
                  <c:v>1</c:v>
                </c:pt>
                <c:pt idx="61561">
                  <c:v>1</c:v>
                </c:pt>
                <c:pt idx="61562">
                  <c:v>1</c:v>
                </c:pt>
                <c:pt idx="61563">
                  <c:v>1</c:v>
                </c:pt>
                <c:pt idx="61564">
                  <c:v>1</c:v>
                </c:pt>
                <c:pt idx="61565">
                  <c:v>1</c:v>
                </c:pt>
                <c:pt idx="61566">
                  <c:v>1</c:v>
                </c:pt>
                <c:pt idx="61567">
                  <c:v>1</c:v>
                </c:pt>
                <c:pt idx="61568">
                  <c:v>1</c:v>
                </c:pt>
                <c:pt idx="61569">
                  <c:v>1</c:v>
                </c:pt>
                <c:pt idx="61570">
                  <c:v>1</c:v>
                </c:pt>
                <c:pt idx="61571">
                  <c:v>1</c:v>
                </c:pt>
                <c:pt idx="61572">
                  <c:v>1</c:v>
                </c:pt>
                <c:pt idx="61573">
                  <c:v>1</c:v>
                </c:pt>
                <c:pt idx="61574">
                  <c:v>1</c:v>
                </c:pt>
                <c:pt idx="61575">
                  <c:v>1</c:v>
                </c:pt>
                <c:pt idx="61576">
                  <c:v>1</c:v>
                </c:pt>
                <c:pt idx="61577">
                  <c:v>1</c:v>
                </c:pt>
                <c:pt idx="61578">
                  <c:v>1</c:v>
                </c:pt>
                <c:pt idx="61579">
                  <c:v>1</c:v>
                </c:pt>
                <c:pt idx="61580">
                  <c:v>1</c:v>
                </c:pt>
                <c:pt idx="61581">
                  <c:v>1</c:v>
                </c:pt>
                <c:pt idx="61582">
                  <c:v>1</c:v>
                </c:pt>
                <c:pt idx="61583">
                  <c:v>1</c:v>
                </c:pt>
                <c:pt idx="61584">
                  <c:v>1</c:v>
                </c:pt>
                <c:pt idx="61585">
                  <c:v>1</c:v>
                </c:pt>
                <c:pt idx="61586">
                  <c:v>1</c:v>
                </c:pt>
                <c:pt idx="61587">
                  <c:v>1</c:v>
                </c:pt>
                <c:pt idx="61588">
                  <c:v>1</c:v>
                </c:pt>
                <c:pt idx="61589">
                  <c:v>1</c:v>
                </c:pt>
                <c:pt idx="61590">
                  <c:v>1</c:v>
                </c:pt>
                <c:pt idx="61591">
                  <c:v>1</c:v>
                </c:pt>
                <c:pt idx="61592">
                  <c:v>1</c:v>
                </c:pt>
                <c:pt idx="61593">
                  <c:v>1</c:v>
                </c:pt>
                <c:pt idx="61594">
                  <c:v>1</c:v>
                </c:pt>
                <c:pt idx="61595">
                  <c:v>1</c:v>
                </c:pt>
                <c:pt idx="61596">
                  <c:v>1</c:v>
                </c:pt>
                <c:pt idx="61597">
                  <c:v>1</c:v>
                </c:pt>
                <c:pt idx="61598">
                  <c:v>1</c:v>
                </c:pt>
                <c:pt idx="61599">
                  <c:v>1</c:v>
                </c:pt>
                <c:pt idx="61600">
                  <c:v>1</c:v>
                </c:pt>
                <c:pt idx="61601">
                  <c:v>1</c:v>
                </c:pt>
                <c:pt idx="61602">
                  <c:v>1</c:v>
                </c:pt>
                <c:pt idx="61603">
                  <c:v>1</c:v>
                </c:pt>
                <c:pt idx="61604">
                  <c:v>1</c:v>
                </c:pt>
                <c:pt idx="61605">
                  <c:v>1</c:v>
                </c:pt>
                <c:pt idx="61606">
                  <c:v>1</c:v>
                </c:pt>
                <c:pt idx="61607">
                  <c:v>1</c:v>
                </c:pt>
                <c:pt idx="61608">
                  <c:v>1</c:v>
                </c:pt>
                <c:pt idx="61609">
                  <c:v>1</c:v>
                </c:pt>
                <c:pt idx="61610">
                  <c:v>1</c:v>
                </c:pt>
                <c:pt idx="61611">
                  <c:v>1</c:v>
                </c:pt>
                <c:pt idx="61612">
                  <c:v>1</c:v>
                </c:pt>
                <c:pt idx="61613">
                  <c:v>1</c:v>
                </c:pt>
                <c:pt idx="61614">
                  <c:v>1</c:v>
                </c:pt>
                <c:pt idx="61615">
                  <c:v>1</c:v>
                </c:pt>
                <c:pt idx="61616">
                  <c:v>1</c:v>
                </c:pt>
                <c:pt idx="61617">
                  <c:v>1</c:v>
                </c:pt>
                <c:pt idx="61618">
                  <c:v>1</c:v>
                </c:pt>
                <c:pt idx="61619">
                  <c:v>1</c:v>
                </c:pt>
                <c:pt idx="61620">
                  <c:v>1</c:v>
                </c:pt>
                <c:pt idx="61621">
                  <c:v>1</c:v>
                </c:pt>
                <c:pt idx="61622">
                  <c:v>1</c:v>
                </c:pt>
                <c:pt idx="61623">
                  <c:v>1</c:v>
                </c:pt>
                <c:pt idx="61624">
                  <c:v>1</c:v>
                </c:pt>
                <c:pt idx="61625">
                  <c:v>1</c:v>
                </c:pt>
                <c:pt idx="61626">
                  <c:v>1</c:v>
                </c:pt>
                <c:pt idx="61627">
                  <c:v>1</c:v>
                </c:pt>
                <c:pt idx="61628">
                  <c:v>1</c:v>
                </c:pt>
                <c:pt idx="61629">
                  <c:v>1</c:v>
                </c:pt>
                <c:pt idx="61630">
                  <c:v>1</c:v>
                </c:pt>
                <c:pt idx="61631">
                  <c:v>1</c:v>
                </c:pt>
                <c:pt idx="61632">
                  <c:v>1</c:v>
                </c:pt>
                <c:pt idx="61633">
                  <c:v>1</c:v>
                </c:pt>
                <c:pt idx="61634">
                  <c:v>1</c:v>
                </c:pt>
                <c:pt idx="61635">
                  <c:v>1</c:v>
                </c:pt>
                <c:pt idx="61636">
                  <c:v>1</c:v>
                </c:pt>
                <c:pt idx="61637">
                  <c:v>1</c:v>
                </c:pt>
                <c:pt idx="61638">
                  <c:v>1</c:v>
                </c:pt>
                <c:pt idx="61639">
                  <c:v>1</c:v>
                </c:pt>
                <c:pt idx="61640">
                  <c:v>1</c:v>
                </c:pt>
                <c:pt idx="61641">
                  <c:v>1</c:v>
                </c:pt>
                <c:pt idx="61642">
                  <c:v>1</c:v>
                </c:pt>
                <c:pt idx="61643">
                  <c:v>1</c:v>
                </c:pt>
                <c:pt idx="61644">
                  <c:v>1</c:v>
                </c:pt>
                <c:pt idx="61645">
                  <c:v>1</c:v>
                </c:pt>
                <c:pt idx="61646">
                  <c:v>1</c:v>
                </c:pt>
                <c:pt idx="61647">
                  <c:v>1</c:v>
                </c:pt>
                <c:pt idx="61648">
                  <c:v>1</c:v>
                </c:pt>
                <c:pt idx="61649">
                  <c:v>1</c:v>
                </c:pt>
                <c:pt idx="61650">
                  <c:v>1</c:v>
                </c:pt>
                <c:pt idx="61651">
                  <c:v>1</c:v>
                </c:pt>
                <c:pt idx="61652">
                  <c:v>1</c:v>
                </c:pt>
                <c:pt idx="61653">
                  <c:v>1</c:v>
                </c:pt>
                <c:pt idx="61654">
                  <c:v>1</c:v>
                </c:pt>
                <c:pt idx="61655">
                  <c:v>1</c:v>
                </c:pt>
                <c:pt idx="61656">
                  <c:v>1</c:v>
                </c:pt>
                <c:pt idx="61657">
                  <c:v>1</c:v>
                </c:pt>
                <c:pt idx="61658">
                  <c:v>1</c:v>
                </c:pt>
                <c:pt idx="61659">
                  <c:v>1</c:v>
                </c:pt>
                <c:pt idx="61660">
                  <c:v>1</c:v>
                </c:pt>
                <c:pt idx="61661">
                  <c:v>1</c:v>
                </c:pt>
                <c:pt idx="61662">
                  <c:v>1</c:v>
                </c:pt>
                <c:pt idx="61663">
                  <c:v>1</c:v>
                </c:pt>
                <c:pt idx="61664">
                  <c:v>1</c:v>
                </c:pt>
                <c:pt idx="61665">
                  <c:v>1</c:v>
                </c:pt>
                <c:pt idx="61666">
                  <c:v>1</c:v>
                </c:pt>
                <c:pt idx="61667">
                  <c:v>1</c:v>
                </c:pt>
                <c:pt idx="61668">
                  <c:v>1</c:v>
                </c:pt>
                <c:pt idx="61669">
                  <c:v>1</c:v>
                </c:pt>
                <c:pt idx="61670">
                  <c:v>1</c:v>
                </c:pt>
                <c:pt idx="61671">
                  <c:v>1</c:v>
                </c:pt>
                <c:pt idx="61672">
                  <c:v>1</c:v>
                </c:pt>
                <c:pt idx="61673">
                  <c:v>1</c:v>
                </c:pt>
                <c:pt idx="61674">
                  <c:v>1</c:v>
                </c:pt>
                <c:pt idx="61675">
                  <c:v>1</c:v>
                </c:pt>
                <c:pt idx="61676">
                  <c:v>1</c:v>
                </c:pt>
                <c:pt idx="61677">
                  <c:v>1</c:v>
                </c:pt>
                <c:pt idx="61678">
                  <c:v>1</c:v>
                </c:pt>
                <c:pt idx="61679">
                  <c:v>1</c:v>
                </c:pt>
                <c:pt idx="61680">
                  <c:v>1</c:v>
                </c:pt>
                <c:pt idx="61681">
                  <c:v>1</c:v>
                </c:pt>
                <c:pt idx="61682">
                  <c:v>1</c:v>
                </c:pt>
                <c:pt idx="61683">
                  <c:v>1</c:v>
                </c:pt>
                <c:pt idx="61684">
                  <c:v>1</c:v>
                </c:pt>
                <c:pt idx="61685">
                  <c:v>1</c:v>
                </c:pt>
                <c:pt idx="61686">
                  <c:v>1</c:v>
                </c:pt>
                <c:pt idx="61687">
                  <c:v>1</c:v>
                </c:pt>
                <c:pt idx="61688">
                  <c:v>1</c:v>
                </c:pt>
                <c:pt idx="61689">
                  <c:v>1</c:v>
                </c:pt>
                <c:pt idx="61690">
                  <c:v>1</c:v>
                </c:pt>
                <c:pt idx="61691">
                  <c:v>1</c:v>
                </c:pt>
                <c:pt idx="61692">
                  <c:v>1</c:v>
                </c:pt>
                <c:pt idx="61693">
                  <c:v>1</c:v>
                </c:pt>
                <c:pt idx="61694">
                  <c:v>1</c:v>
                </c:pt>
                <c:pt idx="61695">
                  <c:v>1</c:v>
                </c:pt>
                <c:pt idx="61696">
                  <c:v>1</c:v>
                </c:pt>
                <c:pt idx="61697">
                  <c:v>1</c:v>
                </c:pt>
                <c:pt idx="61698">
                  <c:v>1</c:v>
                </c:pt>
                <c:pt idx="61699">
                  <c:v>1</c:v>
                </c:pt>
                <c:pt idx="61700">
                  <c:v>1</c:v>
                </c:pt>
                <c:pt idx="61701">
                  <c:v>1</c:v>
                </c:pt>
                <c:pt idx="61702">
                  <c:v>1</c:v>
                </c:pt>
                <c:pt idx="61703">
                  <c:v>1</c:v>
                </c:pt>
                <c:pt idx="61704">
                  <c:v>1</c:v>
                </c:pt>
                <c:pt idx="61705">
                  <c:v>1</c:v>
                </c:pt>
                <c:pt idx="61706">
                  <c:v>1</c:v>
                </c:pt>
                <c:pt idx="61707">
                  <c:v>1</c:v>
                </c:pt>
                <c:pt idx="61708">
                  <c:v>1</c:v>
                </c:pt>
                <c:pt idx="61709">
                  <c:v>1</c:v>
                </c:pt>
                <c:pt idx="61710">
                  <c:v>1</c:v>
                </c:pt>
                <c:pt idx="61711">
                  <c:v>1</c:v>
                </c:pt>
                <c:pt idx="61712">
                  <c:v>1</c:v>
                </c:pt>
                <c:pt idx="61713">
                  <c:v>1</c:v>
                </c:pt>
                <c:pt idx="61714">
                  <c:v>1</c:v>
                </c:pt>
                <c:pt idx="61715">
                  <c:v>1</c:v>
                </c:pt>
                <c:pt idx="61716">
                  <c:v>1</c:v>
                </c:pt>
                <c:pt idx="61717">
                  <c:v>1</c:v>
                </c:pt>
                <c:pt idx="61718">
                  <c:v>1</c:v>
                </c:pt>
                <c:pt idx="61719">
                  <c:v>1</c:v>
                </c:pt>
                <c:pt idx="61720">
                  <c:v>1</c:v>
                </c:pt>
                <c:pt idx="61721">
                  <c:v>1</c:v>
                </c:pt>
                <c:pt idx="61722">
                  <c:v>1</c:v>
                </c:pt>
                <c:pt idx="61723">
                  <c:v>1</c:v>
                </c:pt>
                <c:pt idx="61724">
                  <c:v>1</c:v>
                </c:pt>
                <c:pt idx="61725">
                  <c:v>1</c:v>
                </c:pt>
                <c:pt idx="61726">
                  <c:v>1</c:v>
                </c:pt>
                <c:pt idx="61727">
                  <c:v>1</c:v>
                </c:pt>
                <c:pt idx="61728">
                  <c:v>1</c:v>
                </c:pt>
                <c:pt idx="61729">
                  <c:v>1</c:v>
                </c:pt>
                <c:pt idx="61730">
                  <c:v>1</c:v>
                </c:pt>
                <c:pt idx="61731">
                  <c:v>1</c:v>
                </c:pt>
                <c:pt idx="61732">
                  <c:v>1</c:v>
                </c:pt>
                <c:pt idx="61733">
                  <c:v>1</c:v>
                </c:pt>
                <c:pt idx="61734">
                  <c:v>1</c:v>
                </c:pt>
                <c:pt idx="61735">
                  <c:v>1</c:v>
                </c:pt>
                <c:pt idx="61736">
                  <c:v>1</c:v>
                </c:pt>
                <c:pt idx="61737">
                  <c:v>1</c:v>
                </c:pt>
                <c:pt idx="61738">
                  <c:v>1</c:v>
                </c:pt>
                <c:pt idx="61739">
                  <c:v>1</c:v>
                </c:pt>
                <c:pt idx="61740">
                  <c:v>1</c:v>
                </c:pt>
                <c:pt idx="61741">
                  <c:v>1</c:v>
                </c:pt>
                <c:pt idx="61742">
                  <c:v>1</c:v>
                </c:pt>
                <c:pt idx="61743">
                  <c:v>1</c:v>
                </c:pt>
                <c:pt idx="61744">
                  <c:v>1</c:v>
                </c:pt>
                <c:pt idx="61745">
                  <c:v>1</c:v>
                </c:pt>
                <c:pt idx="61746">
                  <c:v>1</c:v>
                </c:pt>
                <c:pt idx="61747">
                  <c:v>1</c:v>
                </c:pt>
                <c:pt idx="61748">
                  <c:v>1</c:v>
                </c:pt>
                <c:pt idx="61749">
                  <c:v>1</c:v>
                </c:pt>
                <c:pt idx="61750">
                  <c:v>1</c:v>
                </c:pt>
                <c:pt idx="61751">
                  <c:v>1</c:v>
                </c:pt>
                <c:pt idx="61752">
                  <c:v>1</c:v>
                </c:pt>
                <c:pt idx="61753">
                  <c:v>1</c:v>
                </c:pt>
                <c:pt idx="61754">
                  <c:v>1</c:v>
                </c:pt>
                <c:pt idx="61755">
                  <c:v>1</c:v>
                </c:pt>
                <c:pt idx="61756">
                  <c:v>1</c:v>
                </c:pt>
                <c:pt idx="61757">
                  <c:v>1</c:v>
                </c:pt>
                <c:pt idx="61758">
                  <c:v>1</c:v>
                </c:pt>
                <c:pt idx="61759">
                  <c:v>1</c:v>
                </c:pt>
                <c:pt idx="61760">
                  <c:v>1</c:v>
                </c:pt>
                <c:pt idx="61761">
                  <c:v>1</c:v>
                </c:pt>
                <c:pt idx="61762">
                  <c:v>1</c:v>
                </c:pt>
                <c:pt idx="61763">
                  <c:v>1</c:v>
                </c:pt>
                <c:pt idx="61764">
                  <c:v>1</c:v>
                </c:pt>
                <c:pt idx="61765">
                  <c:v>1</c:v>
                </c:pt>
                <c:pt idx="61766">
                  <c:v>1</c:v>
                </c:pt>
                <c:pt idx="61767">
                  <c:v>1</c:v>
                </c:pt>
                <c:pt idx="61768">
                  <c:v>1</c:v>
                </c:pt>
                <c:pt idx="61769">
                  <c:v>1</c:v>
                </c:pt>
                <c:pt idx="61770">
                  <c:v>1</c:v>
                </c:pt>
                <c:pt idx="61771">
                  <c:v>1</c:v>
                </c:pt>
                <c:pt idx="61772">
                  <c:v>1</c:v>
                </c:pt>
                <c:pt idx="61773">
                  <c:v>1</c:v>
                </c:pt>
                <c:pt idx="61774">
                  <c:v>1</c:v>
                </c:pt>
                <c:pt idx="61775">
                  <c:v>1</c:v>
                </c:pt>
                <c:pt idx="61776">
                  <c:v>1</c:v>
                </c:pt>
                <c:pt idx="61777">
                  <c:v>1</c:v>
                </c:pt>
                <c:pt idx="61778">
                  <c:v>1</c:v>
                </c:pt>
                <c:pt idx="61779">
                  <c:v>1</c:v>
                </c:pt>
                <c:pt idx="61780">
                  <c:v>1</c:v>
                </c:pt>
                <c:pt idx="61781">
                  <c:v>1</c:v>
                </c:pt>
                <c:pt idx="61782">
                  <c:v>1</c:v>
                </c:pt>
                <c:pt idx="61783">
                  <c:v>1</c:v>
                </c:pt>
                <c:pt idx="61784">
                  <c:v>1</c:v>
                </c:pt>
                <c:pt idx="61785">
                  <c:v>1</c:v>
                </c:pt>
                <c:pt idx="61786">
                  <c:v>1</c:v>
                </c:pt>
                <c:pt idx="61787">
                  <c:v>1</c:v>
                </c:pt>
                <c:pt idx="61788">
                  <c:v>1</c:v>
                </c:pt>
                <c:pt idx="61789">
                  <c:v>1</c:v>
                </c:pt>
                <c:pt idx="61790">
                  <c:v>1</c:v>
                </c:pt>
                <c:pt idx="61791">
                  <c:v>1</c:v>
                </c:pt>
                <c:pt idx="61792">
                  <c:v>1</c:v>
                </c:pt>
                <c:pt idx="61793">
                  <c:v>1</c:v>
                </c:pt>
                <c:pt idx="61794">
                  <c:v>1</c:v>
                </c:pt>
                <c:pt idx="61795">
                  <c:v>1</c:v>
                </c:pt>
                <c:pt idx="61796">
                  <c:v>1</c:v>
                </c:pt>
                <c:pt idx="61797">
                  <c:v>1</c:v>
                </c:pt>
                <c:pt idx="61798">
                  <c:v>1</c:v>
                </c:pt>
                <c:pt idx="61799">
                  <c:v>1</c:v>
                </c:pt>
                <c:pt idx="61800">
                  <c:v>1</c:v>
                </c:pt>
                <c:pt idx="61801">
                  <c:v>1</c:v>
                </c:pt>
                <c:pt idx="61802">
                  <c:v>1</c:v>
                </c:pt>
                <c:pt idx="61803">
                  <c:v>1</c:v>
                </c:pt>
                <c:pt idx="61804">
                  <c:v>1</c:v>
                </c:pt>
                <c:pt idx="61805">
                  <c:v>1</c:v>
                </c:pt>
                <c:pt idx="61806">
                  <c:v>1</c:v>
                </c:pt>
                <c:pt idx="61807">
                  <c:v>1</c:v>
                </c:pt>
                <c:pt idx="61808">
                  <c:v>1</c:v>
                </c:pt>
                <c:pt idx="61809">
                  <c:v>1</c:v>
                </c:pt>
                <c:pt idx="61810">
                  <c:v>1</c:v>
                </c:pt>
                <c:pt idx="61811">
                  <c:v>1</c:v>
                </c:pt>
                <c:pt idx="61812">
                  <c:v>1</c:v>
                </c:pt>
                <c:pt idx="61813">
                  <c:v>1</c:v>
                </c:pt>
                <c:pt idx="61814">
                  <c:v>1</c:v>
                </c:pt>
                <c:pt idx="61815">
                  <c:v>1</c:v>
                </c:pt>
                <c:pt idx="61816">
                  <c:v>1</c:v>
                </c:pt>
                <c:pt idx="61817">
                  <c:v>1</c:v>
                </c:pt>
                <c:pt idx="61818">
                  <c:v>1</c:v>
                </c:pt>
                <c:pt idx="61819">
                  <c:v>1</c:v>
                </c:pt>
                <c:pt idx="61820">
                  <c:v>1</c:v>
                </c:pt>
                <c:pt idx="61821">
                  <c:v>1</c:v>
                </c:pt>
                <c:pt idx="61822">
                  <c:v>1</c:v>
                </c:pt>
                <c:pt idx="61823">
                  <c:v>1</c:v>
                </c:pt>
                <c:pt idx="61824">
                  <c:v>1</c:v>
                </c:pt>
                <c:pt idx="61825">
                  <c:v>1</c:v>
                </c:pt>
                <c:pt idx="61826">
                  <c:v>1</c:v>
                </c:pt>
                <c:pt idx="61827">
                  <c:v>1</c:v>
                </c:pt>
                <c:pt idx="61828">
                  <c:v>1</c:v>
                </c:pt>
                <c:pt idx="61829">
                  <c:v>1</c:v>
                </c:pt>
                <c:pt idx="61830">
                  <c:v>1</c:v>
                </c:pt>
                <c:pt idx="61831">
                  <c:v>1</c:v>
                </c:pt>
                <c:pt idx="61832">
                  <c:v>1</c:v>
                </c:pt>
                <c:pt idx="61833">
                  <c:v>1</c:v>
                </c:pt>
                <c:pt idx="61834">
                  <c:v>1</c:v>
                </c:pt>
                <c:pt idx="61835">
                  <c:v>1</c:v>
                </c:pt>
                <c:pt idx="61836">
                  <c:v>1</c:v>
                </c:pt>
                <c:pt idx="61837">
                  <c:v>1</c:v>
                </c:pt>
                <c:pt idx="61838">
                  <c:v>1</c:v>
                </c:pt>
                <c:pt idx="61839">
                  <c:v>1</c:v>
                </c:pt>
                <c:pt idx="61840">
                  <c:v>1</c:v>
                </c:pt>
                <c:pt idx="61841">
                  <c:v>1</c:v>
                </c:pt>
                <c:pt idx="61842">
                  <c:v>1</c:v>
                </c:pt>
                <c:pt idx="61843">
                  <c:v>1</c:v>
                </c:pt>
                <c:pt idx="61844">
                  <c:v>1</c:v>
                </c:pt>
                <c:pt idx="61845">
                  <c:v>1</c:v>
                </c:pt>
                <c:pt idx="61846">
                  <c:v>1</c:v>
                </c:pt>
                <c:pt idx="61847">
                  <c:v>1</c:v>
                </c:pt>
                <c:pt idx="61848">
                  <c:v>1</c:v>
                </c:pt>
                <c:pt idx="61849">
                  <c:v>1</c:v>
                </c:pt>
                <c:pt idx="61850">
                  <c:v>1</c:v>
                </c:pt>
                <c:pt idx="61851">
                  <c:v>1</c:v>
                </c:pt>
                <c:pt idx="61852">
                  <c:v>1</c:v>
                </c:pt>
                <c:pt idx="61853">
                  <c:v>1</c:v>
                </c:pt>
                <c:pt idx="61854">
                  <c:v>1</c:v>
                </c:pt>
                <c:pt idx="61855">
                  <c:v>1</c:v>
                </c:pt>
                <c:pt idx="61856">
                  <c:v>1</c:v>
                </c:pt>
                <c:pt idx="61857">
                  <c:v>1</c:v>
                </c:pt>
                <c:pt idx="61858">
                  <c:v>1</c:v>
                </c:pt>
                <c:pt idx="61859">
                  <c:v>1</c:v>
                </c:pt>
                <c:pt idx="61860">
                  <c:v>1</c:v>
                </c:pt>
                <c:pt idx="61861">
                  <c:v>1</c:v>
                </c:pt>
                <c:pt idx="61862">
                  <c:v>1</c:v>
                </c:pt>
                <c:pt idx="61863">
                  <c:v>1</c:v>
                </c:pt>
                <c:pt idx="61864">
                  <c:v>1</c:v>
                </c:pt>
                <c:pt idx="61865">
                  <c:v>1</c:v>
                </c:pt>
                <c:pt idx="61866">
                  <c:v>1</c:v>
                </c:pt>
                <c:pt idx="61867">
                  <c:v>1</c:v>
                </c:pt>
                <c:pt idx="61868">
                  <c:v>1</c:v>
                </c:pt>
                <c:pt idx="61869">
                  <c:v>1</c:v>
                </c:pt>
                <c:pt idx="61870">
                  <c:v>1</c:v>
                </c:pt>
                <c:pt idx="61871">
                  <c:v>1</c:v>
                </c:pt>
                <c:pt idx="61872">
                  <c:v>1</c:v>
                </c:pt>
                <c:pt idx="61873">
                  <c:v>1</c:v>
                </c:pt>
                <c:pt idx="61874">
                  <c:v>1</c:v>
                </c:pt>
                <c:pt idx="61875">
                  <c:v>1</c:v>
                </c:pt>
                <c:pt idx="61876">
                  <c:v>1</c:v>
                </c:pt>
                <c:pt idx="61877">
                  <c:v>1</c:v>
                </c:pt>
                <c:pt idx="61878">
                  <c:v>1</c:v>
                </c:pt>
                <c:pt idx="61879">
                  <c:v>1</c:v>
                </c:pt>
                <c:pt idx="61880">
                  <c:v>1</c:v>
                </c:pt>
                <c:pt idx="61881">
                  <c:v>1</c:v>
                </c:pt>
                <c:pt idx="61882">
                  <c:v>1</c:v>
                </c:pt>
                <c:pt idx="61883">
                  <c:v>1</c:v>
                </c:pt>
                <c:pt idx="61884">
                  <c:v>1</c:v>
                </c:pt>
                <c:pt idx="61885">
                  <c:v>1</c:v>
                </c:pt>
                <c:pt idx="61886">
                  <c:v>1</c:v>
                </c:pt>
                <c:pt idx="61887">
                  <c:v>1</c:v>
                </c:pt>
                <c:pt idx="61888">
                  <c:v>1</c:v>
                </c:pt>
                <c:pt idx="61889">
                  <c:v>1</c:v>
                </c:pt>
                <c:pt idx="61890">
                  <c:v>1</c:v>
                </c:pt>
                <c:pt idx="61891">
                  <c:v>1</c:v>
                </c:pt>
                <c:pt idx="61892">
                  <c:v>1</c:v>
                </c:pt>
                <c:pt idx="61893">
                  <c:v>1</c:v>
                </c:pt>
                <c:pt idx="61894">
                  <c:v>1</c:v>
                </c:pt>
                <c:pt idx="61895">
                  <c:v>1</c:v>
                </c:pt>
                <c:pt idx="61896">
                  <c:v>1</c:v>
                </c:pt>
                <c:pt idx="61897">
                  <c:v>1</c:v>
                </c:pt>
                <c:pt idx="61898">
                  <c:v>1</c:v>
                </c:pt>
                <c:pt idx="61899">
                  <c:v>1</c:v>
                </c:pt>
                <c:pt idx="61900">
                  <c:v>1</c:v>
                </c:pt>
                <c:pt idx="61901">
                  <c:v>0.875</c:v>
                </c:pt>
                <c:pt idx="61902">
                  <c:v>1</c:v>
                </c:pt>
                <c:pt idx="61903">
                  <c:v>0.875</c:v>
                </c:pt>
                <c:pt idx="61904">
                  <c:v>0.875</c:v>
                </c:pt>
                <c:pt idx="61905">
                  <c:v>1</c:v>
                </c:pt>
                <c:pt idx="61906">
                  <c:v>1</c:v>
                </c:pt>
                <c:pt idx="61907">
                  <c:v>0.875</c:v>
                </c:pt>
                <c:pt idx="61908">
                  <c:v>0.875</c:v>
                </c:pt>
                <c:pt idx="61909">
                  <c:v>0.875</c:v>
                </c:pt>
                <c:pt idx="61910">
                  <c:v>1</c:v>
                </c:pt>
                <c:pt idx="61911">
                  <c:v>1</c:v>
                </c:pt>
                <c:pt idx="61912">
                  <c:v>1</c:v>
                </c:pt>
                <c:pt idx="61913">
                  <c:v>0.875</c:v>
                </c:pt>
                <c:pt idx="61914">
                  <c:v>1</c:v>
                </c:pt>
                <c:pt idx="61915">
                  <c:v>1</c:v>
                </c:pt>
                <c:pt idx="61916">
                  <c:v>1</c:v>
                </c:pt>
                <c:pt idx="61917">
                  <c:v>1</c:v>
                </c:pt>
                <c:pt idx="61918">
                  <c:v>1</c:v>
                </c:pt>
                <c:pt idx="61919">
                  <c:v>1</c:v>
                </c:pt>
                <c:pt idx="61920">
                  <c:v>1</c:v>
                </c:pt>
                <c:pt idx="61921">
                  <c:v>1</c:v>
                </c:pt>
                <c:pt idx="61922">
                  <c:v>1</c:v>
                </c:pt>
                <c:pt idx="61923">
                  <c:v>1</c:v>
                </c:pt>
                <c:pt idx="61924">
                  <c:v>0.875</c:v>
                </c:pt>
                <c:pt idx="61925">
                  <c:v>1</c:v>
                </c:pt>
                <c:pt idx="61926">
                  <c:v>1</c:v>
                </c:pt>
                <c:pt idx="61927">
                  <c:v>1</c:v>
                </c:pt>
                <c:pt idx="61928">
                  <c:v>1</c:v>
                </c:pt>
                <c:pt idx="61929">
                  <c:v>1</c:v>
                </c:pt>
                <c:pt idx="61930">
                  <c:v>0.875</c:v>
                </c:pt>
                <c:pt idx="61931">
                  <c:v>1</c:v>
                </c:pt>
                <c:pt idx="61932">
                  <c:v>1</c:v>
                </c:pt>
                <c:pt idx="61933">
                  <c:v>1</c:v>
                </c:pt>
                <c:pt idx="61934">
                  <c:v>1</c:v>
                </c:pt>
                <c:pt idx="61935">
                  <c:v>1</c:v>
                </c:pt>
                <c:pt idx="61936">
                  <c:v>1</c:v>
                </c:pt>
                <c:pt idx="61937">
                  <c:v>1</c:v>
                </c:pt>
                <c:pt idx="61938">
                  <c:v>1</c:v>
                </c:pt>
                <c:pt idx="61939">
                  <c:v>0.5</c:v>
                </c:pt>
                <c:pt idx="61940">
                  <c:v>1</c:v>
                </c:pt>
                <c:pt idx="61941">
                  <c:v>1</c:v>
                </c:pt>
                <c:pt idx="61942">
                  <c:v>1</c:v>
                </c:pt>
                <c:pt idx="61943">
                  <c:v>1</c:v>
                </c:pt>
                <c:pt idx="61944">
                  <c:v>1</c:v>
                </c:pt>
                <c:pt idx="61945">
                  <c:v>1</c:v>
                </c:pt>
                <c:pt idx="61946">
                  <c:v>1</c:v>
                </c:pt>
                <c:pt idx="61947">
                  <c:v>1</c:v>
                </c:pt>
                <c:pt idx="61948">
                  <c:v>1</c:v>
                </c:pt>
                <c:pt idx="61949">
                  <c:v>1</c:v>
                </c:pt>
                <c:pt idx="61950">
                  <c:v>1</c:v>
                </c:pt>
                <c:pt idx="61951">
                  <c:v>1</c:v>
                </c:pt>
                <c:pt idx="61952">
                  <c:v>1</c:v>
                </c:pt>
                <c:pt idx="61953">
                  <c:v>0.875</c:v>
                </c:pt>
                <c:pt idx="61954">
                  <c:v>1</c:v>
                </c:pt>
                <c:pt idx="61955">
                  <c:v>1</c:v>
                </c:pt>
                <c:pt idx="61956">
                  <c:v>0.875</c:v>
                </c:pt>
                <c:pt idx="61957">
                  <c:v>1</c:v>
                </c:pt>
                <c:pt idx="61958">
                  <c:v>1</c:v>
                </c:pt>
                <c:pt idx="61959">
                  <c:v>0.875</c:v>
                </c:pt>
                <c:pt idx="61960">
                  <c:v>1</c:v>
                </c:pt>
                <c:pt idx="61961">
                  <c:v>0.875</c:v>
                </c:pt>
                <c:pt idx="61962">
                  <c:v>1</c:v>
                </c:pt>
                <c:pt idx="61963">
                  <c:v>0.875</c:v>
                </c:pt>
                <c:pt idx="61964">
                  <c:v>1</c:v>
                </c:pt>
                <c:pt idx="61965">
                  <c:v>0.875</c:v>
                </c:pt>
                <c:pt idx="61966">
                  <c:v>0.875</c:v>
                </c:pt>
                <c:pt idx="61967">
                  <c:v>1</c:v>
                </c:pt>
                <c:pt idx="61968">
                  <c:v>1</c:v>
                </c:pt>
                <c:pt idx="61969">
                  <c:v>1</c:v>
                </c:pt>
                <c:pt idx="61970">
                  <c:v>1</c:v>
                </c:pt>
                <c:pt idx="61971">
                  <c:v>1</c:v>
                </c:pt>
                <c:pt idx="61972">
                  <c:v>1</c:v>
                </c:pt>
                <c:pt idx="61973">
                  <c:v>1</c:v>
                </c:pt>
                <c:pt idx="61974">
                  <c:v>0.875</c:v>
                </c:pt>
                <c:pt idx="61975">
                  <c:v>1</c:v>
                </c:pt>
                <c:pt idx="61976">
                  <c:v>1</c:v>
                </c:pt>
                <c:pt idx="61977">
                  <c:v>1</c:v>
                </c:pt>
                <c:pt idx="61978">
                  <c:v>1</c:v>
                </c:pt>
                <c:pt idx="61979">
                  <c:v>1</c:v>
                </c:pt>
                <c:pt idx="61980">
                  <c:v>1</c:v>
                </c:pt>
                <c:pt idx="61981">
                  <c:v>1</c:v>
                </c:pt>
                <c:pt idx="61982">
                  <c:v>1</c:v>
                </c:pt>
                <c:pt idx="61983">
                  <c:v>1</c:v>
                </c:pt>
                <c:pt idx="61984">
                  <c:v>1</c:v>
                </c:pt>
                <c:pt idx="61985">
                  <c:v>1</c:v>
                </c:pt>
                <c:pt idx="61986">
                  <c:v>1</c:v>
                </c:pt>
                <c:pt idx="61987">
                  <c:v>1</c:v>
                </c:pt>
                <c:pt idx="61988">
                  <c:v>1</c:v>
                </c:pt>
                <c:pt idx="61989">
                  <c:v>1</c:v>
                </c:pt>
                <c:pt idx="61990">
                  <c:v>1</c:v>
                </c:pt>
                <c:pt idx="61991">
                  <c:v>1</c:v>
                </c:pt>
                <c:pt idx="61992">
                  <c:v>1</c:v>
                </c:pt>
                <c:pt idx="61993">
                  <c:v>1</c:v>
                </c:pt>
                <c:pt idx="61994">
                  <c:v>1</c:v>
                </c:pt>
                <c:pt idx="61995">
                  <c:v>1</c:v>
                </c:pt>
                <c:pt idx="61996">
                  <c:v>1</c:v>
                </c:pt>
                <c:pt idx="61997">
                  <c:v>1</c:v>
                </c:pt>
                <c:pt idx="61998">
                  <c:v>1</c:v>
                </c:pt>
                <c:pt idx="61999">
                  <c:v>1</c:v>
                </c:pt>
                <c:pt idx="62000">
                  <c:v>1</c:v>
                </c:pt>
                <c:pt idx="62001">
                  <c:v>1</c:v>
                </c:pt>
                <c:pt idx="62002">
                  <c:v>1</c:v>
                </c:pt>
                <c:pt idx="62003">
                  <c:v>1</c:v>
                </c:pt>
                <c:pt idx="62004">
                  <c:v>1</c:v>
                </c:pt>
                <c:pt idx="62005">
                  <c:v>1</c:v>
                </c:pt>
                <c:pt idx="62006">
                  <c:v>1</c:v>
                </c:pt>
                <c:pt idx="62007">
                  <c:v>1</c:v>
                </c:pt>
                <c:pt idx="62008">
                  <c:v>1</c:v>
                </c:pt>
                <c:pt idx="62009">
                  <c:v>0.875</c:v>
                </c:pt>
                <c:pt idx="62010">
                  <c:v>0.875</c:v>
                </c:pt>
                <c:pt idx="62011">
                  <c:v>1</c:v>
                </c:pt>
                <c:pt idx="62012">
                  <c:v>1</c:v>
                </c:pt>
                <c:pt idx="62013">
                  <c:v>1</c:v>
                </c:pt>
                <c:pt idx="62014">
                  <c:v>1</c:v>
                </c:pt>
                <c:pt idx="62015">
                  <c:v>1</c:v>
                </c:pt>
                <c:pt idx="62016">
                  <c:v>1</c:v>
                </c:pt>
                <c:pt idx="62017">
                  <c:v>1</c:v>
                </c:pt>
                <c:pt idx="62018">
                  <c:v>1</c:v>
                </c:pt>
                <c:pt idx="62019">
                  <c:v>1</c:v>
                </c:pt>
                <c:pt idx="62020">
                  <c:v>1</c:v>
                </c:pt>
                <c:pt idx="62021">
                  <c:v>1</c:v>
                </c:pt>
                <c:pt idx="62022">
                  <c:v>0.875</c:v>
                </c:pt>
                <c:pt idx="62023">
                  <c:v>1</c:v>
                </c:pt>
                <c:pt idx="62024">
                  <c:v>1</c:v>
                </c:pt>
                <c:pt idx="62025">
                  <c:v>1</c:v>
                </c:pt>
                <c:pt idx="62026">
                  <c:v>1</c:v>
                </c:pt>
                <c:pt idx="62027">
                  <c:v>1</c:v>
                </c:pt>
                <c:pt idx="62028">
                  <c:v>1</c:v>
                </c:pt>
                <c:pt idx="62029">
                  <c:v>1</c:v>
                </c:pt>
                <c:pt idx="62030">
                  <c:v>1</c:v>
                </c:pt>
                <c:pt idx="62031">
                  <c:v>1</c:v>
                </c:pt>
                <c:pt idx="62032">
                  <c:v>0.875</c:v>
                </c:pt>
                <c:pt idx="62033">
                  <c:v>1</c:v>
                </c:pt>
                <c:pt idx="62034">
                  <c:v>1</c:v>
                </c:pt>
                <c:pt idx="62035">
                  <c:v>1</c:v>
                </c:pt>
                <c:pt idx="62036">
                  <c:v>1</c:v>
                </c:pt>
                <c:pt idx="62037">
                  <c:v>1</c:v>
                </c:pt>
                <c:pt idx="62038">
                  <c:v>1</c:v>
                </c:pt>
                <c:pt idx="62039">
                  <c:v>0.875</c:v>
                </c:pt>
                <c:pt idx="62040">
                  <c:v>1</c:v>
                </c:pt>
                <c:pt idx="62041">
                  <c:v>1</c:v>
                </c:pt>
                <c:pt idx="62042">
                  <c:v>1</c:v>
                </c:pt>
                <c:pt idx="62043">
                  <c:v>1</c:v>
                </c:pt>
                <c:pt idx="62044">
                  <c:v>1</c:v>
                </c:pt>
                <c:pt idx="62045">
                  <c:v>1</c:v>
                </c:pt>
                <c:pt idx="62046">
                  <c:v>1</c:v>
                </c:pt>
                <c:pt idx="62047">
                  <c:v>1</c:v>
                </c:pt>
                <c:pt idx="62048">
                  <c:v>1</c:v>
                </c:pt>
                <c:pt idx="62049">
                  <c:v>1</c:v>
                </c:pt>
                <c:pt idx="62050">
                  <c:v>1</c:v>
                </c:pt>
                <c:pt idx="62051">
                  <c:v>1</c:v>
                </c:pt>
                <c:pt idx="62052">
                  <c:v>1</c:v>
                </c:pt>
                <c:pt idx="62053">
                  <c:v>1</c:v>
                </c:pt>
                <c:pt idx="62054">
                  <c:v>1</c:v>
                </c:pt>
                <c:pt idx="62055">
                  <c:v>1</c:v>
                </c:pt>
                <c:pt idx="62056">
                  <c:v>1</c:v>
                </c:pt>
                <c:pt idx="62057">
                  <c:v>1</c:v>
                </c:pt>
                <c:pt idx="62058">
                  <c:v>1</c:v>
                </c:pt>
                <c:pt idx="62059">
                  <c:v>1</c:v>
                </c:pt>
                <c:pt idx="62060">
                  <c:v>1</c:v>
                </c:pt>
                <c:pt idx="62061">
                  <c:v>1</c:v>
                </c:pt>
                <c:pt idx="62062">
                  <c:v>1</c:v>
                </c:pt>
                <c:pt idx="62063">
                  <c:v>1</c:v>
                </c:pt>
                <c:pt idx="62064">
                  <c:v>1</c:v>
                </c:pt>
                <c:pt idx="62065">
                  <c:v>0.875</c:v>
                </c:pt>
                <c:pt idx="62066">
                  <c:v>0.875</c:v>
                </c:pt>
                <c:pt idx="62067">
                  <c:v>0.875</c:v>
                </c:pt>
                <c:pt idx="62068">
                  <c:v>1</c:v>
                </c:pt>
                <c:pt idx="62069">
                  <c:v>1</c:v>
                </c:pt>
                <c:pt idx="62070">
                  <c:v>1</c:v>
                </c:pt>
                <c:pt idx="62071">
                  <c:v>1</c:v>
                </c:pt>
                <c:pt idx="62072">
                  <c:v>1</c:v>
                </c:pt>
                <c:pt idx="62073">
                  <c:v>1</c:v>
                </c:pt>
                <c:pt idx="62074">
                  <c:v>0.875</c:v>
                </c:pt>
                <c:pt idx="62075">
                  <c:v>1</c:v>
                </c:pt>
                <c:pt idx="62076">
                  <c:v>1</c:v>
                </c:pt>
                <c:pt idx="62077">
                  <c:v>1</c:v>
                </c:pt>
                <c:pt idx="62078">
                  <c:v>1</c:v>
                </c:pt>
                <c:pt idx="62079">
                  <c:v>1</c:v>
                </c:pt>
                <c:pt idx="62080">
                  <c:v>1</c:v>
                </c:pt>
                <c:pt idx="62081">
                  <c:v>1</c:v>
                </c:pt>
                <c:pt idx="62082">
                  <c:v>0.875</c:v>
                </c:pt>
                <c:pt idx="62083">
                  <c:v>1</c:v>
                </c:pt>
                <c:pt idx="62084">
                  <c:v>1</c:v>
                </c:pt>
                <c:pt idx="62085">
                  <c:v>1</c:v>
                </c:pt>
                <c:pt idx="62086">
                  <c:v>1</c:v>
                </c:pt>
                <c:pt idx="62087">
                  <c:v>1</c:v>
                </c:pt>
                <c:pt idx="62088">
                  <c:v>1</c:v>
                </c:pt>
                <c:pt idx="62089">
                  <c:v>1</c:v>
                </c:pt>
                <c:pt idx="62090">
                  <c:v>1</c:v>
                </c:pt>
                <c:pt idx="62091">
                  <c:v>1</c:v>
                </c:pt>
                <c:pt idx="62092">
                  <c:v>1</c:v>
                </c:pt>
                <c:pt idx="62093">
                  <c:v>1</c:v>
                </c:pt>
                <c:pt idx="62094">
                  <c:v>1</c:v>
                </c:pt>
                <c:pt idx="62095">
                  <c:v>1</c:v>
                </c:pt>
                <c:pt idx="62096">
                  <c:v>0.875</c:v>
                </c:pt>
                <c:pt idx="62097">
                  <c:v>1</c:v>
                </c:pt>
                <c:pt idx="62098">
                  <c:v>1</c:v>
                </c:pt>
                <c:pt idx="62099">
                  <c:v>1</c:v>
                </c:pt>
                <c:pt idx="62100">
                  <c:v>1</c:v>
                </c:pt>
                <c:pt idx="62101">
                  <c:v>1</c:v>
                </c:pt>
                <c:pt idx="62102">
                  <c:v>0.875</c:v>
                </c:pt>
                <c:pt idx="62103">
                  <c:v>1</c:v>
                </c:pt>
                <c:pt idx="62104">
                  <c:v>1</c:v>
                </c:pt>
                <c:pt idx="62105">
                  <c:v>0.875</c:v>
                </c:pt>
                <c:pt idx="62106">
                  <c:v>1</c:v>
                </c:pt>
                <c:pt idx="62107">
                  <c:v>1</c:v>
                </c:pt>
                <c:pt idx="62108">
                  <c:v>1</c:v>
                </c:pt>
                <c:pt idx="62109">
                  <c:v>1</c:v>
                </c:pt>
                <c:pt idx="62110">
                  <c:v>1</c:v>
                </c:pt>
                <c:pt idx="62111">
                  <c:v>1</c:v>
                </c:pt>
                <c:pt idx="62112">
                  <c:v>1</c:v>
                </c:pt>
                <c:pt idx="62113">
                  <c:v>0.875</c:v>
                </c:pt>
                <c:pt idx="62114">
                  <c:v>1</c:v>
                </c:pt>
                <c:pt idx="62115">
                  <c:v>1</c:v>
                </c:pt>
                <c:pt idx="62116">
                  <c:v>1</c:v>
                </c:pt>
                <c:pt idx="62117">
                  <c:v>1</c:v>
                </c:pt>
                <c:pt idx="62118">
                  <c:v>1</c:v>
                </c:pt>
                <c:pt idx="62119">
                  <c:v>1</c:v>
                </c:pt>
                <c:pt idx="62120">
                  <c:v>0.875</c:v>
                </c:pt>
                <c:pt idx="62121">
                  <c:v>1</c:v>
                </c:pt>
                <c:pt idx="62122">
                  <c:v>1</c:v>
                </c:pt>
                <c:pt idx="62123">
                  <c:v>1</c:v>
                </c:pt>
                <c:pt idx="62124">
                  <c:v>1</c:v>
                </c:pt>
                <c:pt idx="62125">
                  <c:v>1</c:v>
                </c:pt>
                <c:pt idx="62126">
                  <c:v>1</c:v>
                </c:pt>
                <c:pt idx="62127">
                  <c:v>1</c:v>
                </c:pt>
                <c:pt idx="62128">
                  <c:v>1</c:v>
                </c:pt>
                <c:pt idx="62129">
                  <c:v>0.875</c:v>
                </c:pt>
                <c:pt idx="62130">
                  <c:v>0.875</c:v>
                </c:pt>
                <c:pt idx="62131">
                  <c:v>1</c:v>
                </c:pt>
                <c:pt idx="62132">
                  <c:v>1</c:v>
                </c:pt>
                <c:pt idx="62133">
                  <c:v>1</c:v>
                </c:pt>
                <c:pt idx="62134">
                  <c:v>1</c:v>
                </c:pt>
                <c:pt idx="62135">
                  <c:v>1</c:v>
                </c:pt>
                <c:pt idx="62136">
                  <c:v>1</c:v>
                </c:pt>
                <c:pt idx="62137">
                  <c:v>0.875</c:v>
                </c:pt>
                <c:pt idx="62138">
                  <c:v>1</c:v>
                </c:pt>
                <c:pt idx="62139">
                  <c:v>1</c:v>
                </c:pt>
                <c:pt idx="62140">
                  <c:v>1</c:v>
                </c:pt>
                <c:pt idx="62141">
                  <c:v>1</c:v>
                </c:pt>
                <c:pt idx="62142">
                  <c:v>1</c:v>
                </c:pt>
                <c:pt idx="62143">
                  <c:v>1</c:v>
                </c:pt>
                <c:pt idx="62144">
                  <c:v>1</c:v>
                </c:pt>
                <c:pt idx="62145">
                  <c:v>1</c:v>
                </c:pt>
                <c:pt idx="62146">
                  <c:v>1</c:v>
                </c:pt>
                <c:pt idx="62147">
                  <c:v>1</c:v>
                </c:pt>
                <c:pt idx="62148">
                  <c:v>1</c:v>
                </c:pt>
                <c:pt idx="62149">
                  <c:v>1</c:v>
                </c:pt>
                <c:pt idx="62150">
                  <c:v>1</c:v>
                </c:pt>
                <c:pt idx="62151">
                  <c:v>1</c:v>
                </c:pt>
                <c:pt idx="62152">
                  <c:v>1</c:v>
                </c:pt>
                <c:pt idx="62153">
                  <c:v>1</c:v>
                </c:pt>
                <c:pt idx="62154">
                  <c:v>0.875</c:v>
                </c:pt>
                <c:pt idx="62155">
                  <c:v>1</c:v>
                </c:pt>
                <c:pt idx="62156">
                  <c:v>1</c:v>
                </c:pt>
                <c:pt idx="62157">
                  <c:v>1</c:v>
                </c:pt>
                <c:pt idx="62158">
                  <c:v>1</c:v>
                </c:pt>
                <c:pt idx="62159">
                  <c:v>1</c:v>
                </c:pt>
                <c:pt idx="62160">
                  <c:v>1</c:v>
                </c:pt>
                <c:pt idx="62161">
                  <c:v>1</c:v>
                </c:pt>
                <c:pt idx="62162">
                  <c:v>1</c:v>
                </c:pt>
                <c:pt idx="62163">
                  <c:v>1</c:v>
                </c:pt>
                <c:pt idx="62164">
                  <c:v>0.875</c:v>
                </c:pt>
                <c:pt idx="62165">
                  <c:v>1</c:v>
                </c:pt>
                <c:pt idx="62166">
                  <c:v>1</c:v>
                </c:pt>
                <c:pt idx="62167">
                  <c:v>1</c:v>
                </c:pt>
                <c:pt idx="62168">
                  <c:v>1</c:v>
                </c:pt>
                <c:pt idx="62169">
                  <c:v>1</c:v>
                </c:pt>
                <c:pt idx="62170">
                  <c:v>1</c:v>
                </c:pt>
                <c:pt idx="62171">
                  <c:v>1</c:v>
                </c:pt>
                <c:pt idx="62172">
                  <c:v>1</c:v>
                </c:pt>
                <c:pt idx="62173">
                  <c:v>1</c:v>
                </c:pt>
                <c:pt idx="62174">
                  <c:v>1</c:v>
                </c:pt>
                <c:pt idx="62175">
                  <c:v>1</c:v>
                </c:pt>
                <c:pt idx="62176">
                  <c:v>1</c:v>
                </c:pt>
                <c:pt idx="62177">
                  <c:v>1</c:v>
                </c:pt>
                <c:pt idx="62178">
                  <c:v>1</c:v>
                </c:pt>
                <c:pt idx="62179">
                  <c:v>1</c:v>
                </c:pt>
                <c:pt idx="62180">
                  <c:v>1</c:v>
                </c:pt>
                <c:pt idx="62181">
                  <c:v>0.5</c:v>
                </c:pt>
                <c:pt idx="62182">
                  <c:v>1</c:v>
                </c:pt>
                <c:pt idx="62183">
                  <c:v>1</c:v>
                </c:pt>
                <c:pt idx="62184">
                  <c:v>1</c:v>
                </c:pt>
                <c:pt idx="62185">
                  <c:v>1</c:v>
                </c:pt>
                <c:pt idx="62186">
                  <c:v>1</c:v>
                </c:pt>
                <c:pt idx="62187">
                  <c:v>1</c:v>
                </c:pt>
                <c:pt idx="62188">
                  <c:v>1</c:v>
                </c:pt>
                <c:pt idx="62189">
                  <c:v>1</c:v>
                </c:pt>
                <c:pt idx="62190">
                  <c:v>1</c:v>
                </c:pt>
                <c:pt idx="62191">
                  <c:v>1</c:v>
                </c:pt>
                <c:pt idx="62192">
                  <c:v>1</c:v>
                </c:pt>
                <c:pt idx="62193">
                  <c:v>1</c:v>
                </c:pt>
                <c:pt idx="62194">
                  <c:v>1</c:v>
                </c:pt>
                <c:pt idx="62195">
                  <c:v>1</c:v>
                </c:pt>
                <c:pt idx="62196">
                  <c:v>1</c:v>
                </c:pt>
                <c:pt idx="62197">
                  <c:v>1</c:v>
                </c:pt>
                <c:pt idx="62198">
                  <c:v>1</c:v>
                </c:pt>
                <c:pt idx="62199">
                  <c:v>0.875</c:v>
                </c:pt>
                <c:pt idx="62200">
                  <c:v>1</c:v>
                </c:pt>
                <c:pt idx="62201">
                  <c:v>1</c:v>
                </c:pt>
                <c:pt idx="62202">
                  <c:v>1</c:v>
                </c:pt>
                <c:pt idx="62203">
                  <c:v>1</c:v>
                </c:pt>
                <c:pt idx="62204">
                  <c:v>1</c:v>
                </c:pt>
                <c:pt idx="62205">
                  <c:v>1</c:v>
                </c:pt>
                <c:pt idx="62206">
                  <c:v>1</c:v>
                </c:pt>
                <c:pt idx="62207">
                  <c:v>1</c:v>
                </c:pt>
                <c:pt idx="62208">
                  <c:v>1</c:v>
                </c:pt>
                <c:pt idx="62209">
                  <c:v>1</c:v>
                </c:pt>
                <c:pt idx="62210">
                  <c:v>1</c:v>
                </c:pt>
                <c:pt idx="62211">
                  <c:v>1</c:v>
                </c:pt>
                <c:pt idx="62212">
                  <c:v>1</c:v>
                </c:pt>
                <c:pt idx="62213">
                  <c:v>1</c:v>
                </c:pt>
                <c:pt idx="62214">
                  <c:v>1</c:v>
                </c:pt>
                <c:pt idx="62215">
                  <c:v>1</c:v>
                </c:pt>
                <c:pt idx="62216">
                  <c:v>1</c:v>
                </c:pt>
                <c:pt idx="62217">
                  <c:v>1</c:v>
                </c:pt>
                <c:pt idx="62218">
                  <c:v>1</c:v>
                </c:pt>
                <c:pt idx="62219">
                  <c:v>1</c:v>
                </c:pt>
                <c:pt idx="62220">
                  <c:v>1</c:v>
                </c:pt>
                <c:pt idx="62221">
                  <c:v>1</c:v>
                </c:pt>
                <c:pt idx="62222">
                  <c:v>1</c:v>
                </c:pt>
                <c:pt idx="62223">
                  <c:v>0.875</c:v>
                </c:pt>
                <c:pt idx="62224">
                  <c:v>1</c:v>
                </c:pt>
                <c:pt idx="62225">
                  <c:v>1</c:v>
                </c:pt>
                <c:pt idx="62226">
                  <c:v>1</c:v>
                </c:pt>
                <c:pt idx="62227">
                  <c:v>1</c:v>
                </c:pt>
                <c:pt idx="62228">
                  <c:v>1</c:v>
                </c:pt>
                <c:pt idx="62229">
                  <c:v>1</c:v>
                </c:pt>
                <c:pt idx="62230">
                  <c:v>1</c:v>
                </c:pt>
                <c:pt idx="62231">
                  <c:v>1</c:v>
                </c:pt>
                <c:pt idx="62232">
                  <c:v>1</c:v>
                </c:pt>
                <c:pt idx="62233">
                  <c:v>1</c:v>
                </c:pt>
                <c:pt idx="62234">
                  <c:v>1</c:v>
                </c:pt>
                <c:pt idx="62235">
                  <c:v>1</c:v>
                </c:pt>
                <c:pt idx="62236">
                  <c:v>1</c:v>
                </c:pt>
                <c:pt idx="62237">
                  <c:v>1</c:v>
                </c:pt>
                <c:pt idx="62238">
                  <c:v>1</c:v>
                </c:pt>
                <c:pt idx="62239">
                  <c:v>1</c:v>
                </c:pt>
                <c:pt idx="62240">
                  <c:v>1</c:v>
                </c:pt>
                <c:pt idx="62241">
                  <c:v>1</c:v>
                </c:pt>
                <c:pt idx="62242">
                  <c:v>1</c:v>
                </c:pt>
                <c:pt idx="62243">
                  <c:v>1</c:v>
                </c:pt>
                <c:pt idx="62244">
                  <c:v>1</c:v>
                </c:pt>
                <c:pt idx="62245">
                  <c:v>1</c:v>
                </c:pt>
                <c:pt idx="62246">
                  <c:v>1</c:v>
                </c:pt>
                <c:pt idx="62247">
                  <c:v>1</c:v>
                </c:pt>
                <c:pt idx="62248">
                  <c:v>0.875</c:v>
                </c:pt>
                <c:pt idx="62249">
                  <c:v>1</c:v>
                </c:pt>
                <c:pt idx="62250">
                  <c:v>1</c:v>
                </c:pt>
                <c:pt idx="62251">
                  <c:v>1</c:v>
                </c:pt>
                <c:pt idx="62252">
                  <c:v>1</c:v>
                </c:pt>
                <c:pt idx="62253">
                  <c:v>1</c:v>
                </c:pt>
                <c:pt idx="62254">
                  <c:v>1</c:v>
                </c:pt>
                <c:pt idx="62255">
                  <c:v>1</c:v>
                </c:pt>
                <c:pt idx="62256">
                  <c:v>1</c:v>
                </c:pt>
                <c:pt idx="62257">
                  <c:v>1</c:v>
                </c:pt>
                <c:pt idx="62258">
                  <c:v>1</c:v>
                </c:pt>
                <c:pt idx="62259">
                  <c:v>1</c:v>
                </c:pt>
                <c:pt idx="62260">
                  <c:v>1</c:v>
                </c:pt>
                <c:pt idx="62261">
                  <c:v>1</c:v>
                </c:pt>
                <c:pt idx="62262">
                  <c:v>1</c:v>
                </c:pt>
                <c:pt idx="62263">
                  <c:v>1</c:v>
                </c:pt>
                <c:pt idx="62264">
                  <c:v>1</c:v>
                </c:pt>
                <c:pt idx="62265">
                  <c:v>1</c:v>
                </c:pt>
                <c:pt idx="62266">
                  <c:v>1</c:v>
                </c:pt>
                <c:pt idx="62267">
                  <c:v>1</c:v>
                </c:pt>
                <c:pt idx="62268">
                  <c:v>1</c:v>
                </c:pt>
                <c:pt idx="62269">
                  <c:v>1</c:v>
                </c:pt>
                <c:pt idx="62270">
                  <c:v>1</c:v>
                </c:pt>
                <c:pt idx="62271">
                  <c:v>1</c:v>
                </c:pt>
                <c:pt idx="62272">
                  <c:v>1</c:v>
                </c:pt>
                <c:pt idx="62273">
                  <c:v>1</c:v>
                </c:pt>
                <c:pt idx="62274">
                  <c:v>1</c:v>
                </c:pt>
                <c:pt idx="62275">
                  <c:v>1</c:v>
                </c:pt>
                <c:pt idx="62276">
                  <c:v>1</c:v>
                </c:pt>
                <c:pt idx="62277">
                  <c:v>1</c:v>
                </c:pt>
                <c:pt idx="62278">
                  <c:v>1</c:v>
                </c:pt>
                <c:pt idx="62279">
                  <c:v>0.875</c:v>
                </c:pt>
                <c:pt idx="62280">
                  <c:v>1</c:v>
                </c:pt>
                <c:pt idx="62281">
                  <c:v>1</c:v>
                </c:pt>
                <c:pt idx="62282">
                  <c:v>1</c:v>
                </c:pt>
                <c:pt idx="62283">
                  <c:v>1</c:v>
                </c:pt>
                <c:pt idx="62284">
                  <c:v>1</c:v>
                </c:pt>
                <c:pt idx="62285">
                  <c:v>1</c:v>
                </c:pt>
                <c:pt idx="62286">
                  <c:v>1</c:v>
                </c:pt>
                <c:pt idx="62287">
                  <c:v>1</c:v>
                </c:pt>
                <c:pt idx="62288">
                  <c:v>1</c:v>
                </c:pt>
                <c:pt idx="62289">
                  <c:v>1</c:v>
                </c:pt>
                <c:pt idx="62290">
                  <c:v>1</c:v>
                </c:pt>
                <c:pt idx="62291">
                  <c:v>1</c:v>
                </c:pt>
                <c:pt idx="62292">
                  <c:v>1</c:v>
                </c:pt>
                <c:pt idx="62293">
                  <c:v>1</c:v>
                </c:pt>
                <c:pt idx="62294">
                  <c:v>1</c:v>
                </c:pt>
                <c:pt idx="62295">
                  <c:v>1</c:v>
                </c:pt>
                <c:pt idx="62296">
                  <c:v>1</c:v>
                </c:pt>
                <c:pt idx="62297">
                  <c:v>1</c:v>
                </c:pt>
                <c:pt idx="62298">
                  <c:v>1</c:v>
                </c:pt>
                <c:pt idx="62299">
                  <c:v>1</c:v>
                </c:pt>
                <c:pt idx="62300">
                  <c:v>1</c:v>
                </c:pt>
                <c:pt idx="62301">
                  <c:v>1</c:v>
                </c:pt>
                <c:pt idx="62302">
                  <c:v>1</c:v>
                </c:pt>
                <c:pt idx="62303">
                  <c:v>1</c:v>
                </c:pt>
                <c:pt idx="62304">
                  <c:v>1</c:v>
                </c:pt>
                <c:pt idx="62305">
                  <c:v>1</c:v>
                </c:pt>
                <c:pt idx="62306">
                  <c:v>1</c:v>
                </c:pt>
                <c:pt idx="62307">
                  <c:v>0.875</c:v>
                </c:pt>
                <c:pt idx="62308">
                  <c:v>1</c:v>
                </c:pt>
                <c:pt idx="62309">
                  <c:v>1</c:v>
                </c:pt>
                <c:pt idx="62310">
                  <c:v>1</c:v>
                </c:pt>
                <c:pt idx="62311">
                  <c:v>1</c:v>
                </c:pt>
                <c:pt idx="62312">
                  <c:v>1</c:v>
                </c:pt>
                <c:pt idx="62313">
                  <c:v>1</c:v>
                </c:pt>
                <c:pt idx="62314">
                  <c:v>1</c:v>
                </c:pt>
                <c:pt idx="62315">
                  <c:v>0.875</c:v>
                </c:pt>
                <c:pt idx="62316">
                  <c:v>1</c:v>
                </c:pt>
                <c:pt idx="62317">
                  <c:v>1</c:v>
                </c:pt>
                <c:pt idx="62318">
                  <c:v>1</c:v>
                </c:pt>
                <c:pt idx="62319">
                  <c:v>1</c:v>
                </c:pt>
                <c:pt idx="62320">
                  <c:v>1</c:v>
                </c:pt>
                <c:pt idx="62321">
                  <c:v>1</c:v>
                </c:pt>
                <c:pt idx="62322">
                  <c:v>1</c:v>
                </c:pt>
                <c:pt idx="62323">
                  <c:v>1</c:v>
                </c:pt>
                <c:pt idx="62324">
                  <c:v>1</c:v>
                </c:pt>
                <c:pt idx="62325">
                  <c:v>1</c:v>
                </c:pt>
                <c:pt idx="62326">
                  <c:v>1</c:v>
                </c:pt>
                <c:pt idx="62327">
                  <c:v>1</c:v>
                </c:pt>
                <c:pt idx="62328">
                  <c:v>0.875</c:v>
                </c:pt>
                <c:pt idx="62329">
                  <c:v>1</c:v>
                </c:pt>
                <c:pt idx="62330">
                  <c:v>1</c:v>
                </c:pt>
                <c:pt idx="62331">
                  <c:v>0.875</c:v>
                </c:pt>
                <c:pt idx="62332">
                  <c:v>1</c:v>
                </c:pt>
                <c:pt idx="62333">
                  <c:v>1</c:v>
                </c:pt>
                <c:pt idx="62334">
                  <c:v>1</c:v>
                </c:pt>
                <c:pt idx="62335">
                  <c:v>1</c:v>
                </c:pt>
                <c:pt idx="62336">
                  <c:v>1</c:v>
                </c:pt>
                <c:pt idx="62337">
                  <c:v>1</c:v>
                </c:pt>
                <c:pt idx="62338">
                  <c:v>1</c:v>
                </c:pt>
                <c:pt idx="62339">
                  <c:v>1</c:v>
                </c:pt>
                <c:pt idx="62340">
                  <c:v>1</c:v>
                </c:pt>
                <c:pt idx="62341">
                  <c:v>1</c:v>
                </c:pt>
                <c:pt idx="62342">
                  <c:v>1</c:v>
                </c:pt>
                <c:pt idx="62343">
                  <c:v>1</c:v>
                </c:pt>
                <c:pt idx="62344">
                  <c:v>1</c:v>
                </c:pt>
                <c:pt idx="62345">
                  <c:v>1</c:v>
                </c:pt>
                <c:pt idx="62346">
                  <c:v>1</c:v>
                </c:pt>
                <c:pt idx="62347">
                  <c:v>1</c:v>
                </c:pt>
                <c:pt idx="62348">
                  <c:v>1</c:v>
                </c:pt>
                <c:pt idx="62349">
                  <c:v>1</c:v>
                </c:pt>
                <c:pt idx="62350">
                  <c:v>1</c:v>
                </c:pt>
                <c:pt idx="62351">
                  <c:v>0.875</c:v>
                </c:pt>
                <c:pt idx="62352">
                  <c:v>1</c:v>
                </c:pt>
                <c:pt idx="62353">
                  <c:v>1</c:v>
                </c:pt>
                <c:pt idx="62354">
                  <c:v>1</c:v>
                </c:pt>
                <c:pt idx="62355">
                  <c:v>1</c:v>
                </c:pt>
                <c:pt idx="62356">
                  <c:v>1</c:v>
                </c:pt>
                <c:pt idx="62357">
                  <c:v>1</c:v>
                </c:pt>
                <c:pt idx="62358">
                  <c:v>1</c:v>
                </c:pt>
                <c:pt idx="62359">
                  <c:v>1</c:v>
                </c:pt>
                <c:pt idx="62360">
                  <c:v>1</c:v>
                </c:pt>
                <c:pt idx="62361">
                  <c:v>1</c:v>
                </c:pt>
                <c:pt idx="62362">
                  <c:v>1</c:v>
                </c:pt>
                <c:pt idx="62363">
                  <c:v>0.875</c:v>
                </c:pt>
                <c:pt idx="62364">
                  <c:v>1</c:v>
                </c:pt>
                <c:pt idx="62365">
                  <c:v>1</c:v>
                </c:pt>
                <c:pt idx="62366">
                  <c:v>1</c:v>
                </c:pt>
                <c:pt idx="62367">
                  <c:v>1</c:v>
                </c:pt>
                <c:pt idx="62368">
                  <c:v>1</c:v>
                </c:pt>
                <c:pt idx="62369">
                  <c:v>1</c:v>
                </c:pt>
                <c:pt idx="62370">
                  <c:v>0.75</c:v>
                </c:pt>
                <c:pt idx="62371">
                  <c:v>1</c:v>
                </c:pt>
                <c:pt idx="62372">
                  <c:v>1</c:v>
                </c:pt>
                <c:pt idx="62373">
                  <c:v>1</c:v>
                </c:pt>
                <c:pt idx="62374">
                  <c:v>0.875</c:v>
                </c:pt>
                <c:pt idx="62375">
                  <c:v>1</c:v>
                </c:pt>
                <c:pt idx="62376">
                  <c:v>1</c:v>
                </c:pt>
                <c:pt idx="62377">
                  <c:v>1</c:v>
                </c:pt>
                <c:pt idx="62378">
                  <c:v>1</c:v>
                </c:pt>
                <c:pt idx="62379">
                  <c:v>1</c:v>
                </c:pt>
                <c:pt idx="62380">
                  <c:v>1</c:v>
                </c:pt>
                <c:pt idx="62381">
                  <c:v>1</c:v>
                </c:pt>
                <c:pt idx="62382">
                  <c:v>1</c:v>
                </c:pt>
                <c:pt idx="62383">
                  <c:v>1</c:v>
                </c:pt>
                <c:pt idx="62384">
                  <c:v>1</c:v>
                </c:pt>
                <c:pt idx="62385">
                  <c:v>1</c:v>
                </c:pt>
                <c:pt idx="62386">
                  <c:v>1</c:v>
                </c:pt>
                <c:pt idx="62387">
                  <c:v>1</c:v>
                </c:pt>
                <c:pt idx="62388">
                  <c:v>0.875</c:v>
                </c:pt>
                <c:pt idx="62389">
                  <c:v>1</c:v>
                </c:pt>
                <c:pt idx="62390">
                  <c:v>1</c:v>
                </c:pt>
                <c:pt idx="62391">
                  <c:v>1</c:v>
                </c:pt>
                <c:pt idx="62392">
                  <c:v>1</c:v>
                </c:pt>
                <c:pt idx="62393">
                  <c:v>1</c:v>
                </c:pt>
                <c:pt idx="62394">
                  <c:v>1</c:v>
                </c:pt>
                <c:pt idx="62395">
                  <c:v>1</c:v>
                </c:pt>
                <c:pt idx="62396">
                  <c:v>1</c:v>
                </c:pt>
                <c:pt idx="62397">
                  <c:v>1</c:v>
                </c:pt>
                <c:pt idx="62398">
                  <c:v>1</c:v>
                </c:pt>
                <c:pt idx="62399">
                  <c:v>0.875</c:v>
                </c:pt>
                <c:pt idx="62400">
                  <c:v>1</c:v>
                </c:pt>
                <c:pt idx="62401">
                  <c:v>1</c:v>
                </c:pt>
                <c:pt idx="62402">
                  <c:v>1</c:v>
                </c:pt>
                <c:pt idx="62403">
                  <c:v>1</c:v>
                </c:pt>
                <c:pt idx="62404">
                  <c:v>1</c:v>
                </c:pt>
                <c:pt idx="62405">
                  <c:v>1</c:v>
                </c:pt>
                <c:pt idx="62406">
                  <c:v>1</c:v>
                </c:pt>
                <c:pt idx="62407">
                  <c:v>1</c:v>
                </c:pt>
                <c:pt idx="62408">
                  <c:v>1</c:v>
                </c:pt>
                <c:pt idx="62409">
                  <c:v>1</c:v>
                </c:pt>
                <c:pt idx="62410">
                  <c:v>1</c:v>
                </c:pt>
                <c:pt idx="62411">
                  <c:v>1</c:v>
                </c:pt>
                <c:pt idx="62412">
                  <c:v>0.125</c:v>
                </c:pt>
                <c:pt idx="62413">
                  <c:v>1</c:v>
                </c:pt>
                <c:pt idx="62414">
                  <c:v>1</c:v>
                </c:pt>
                <c:pt idx="62415">
                  <c:v>1</c:v>
                </c:pt>
                <c:pt idx="62416">
                  <c:v>1</c:v>
                </c:pt>
                <c:pt idx="62417">
                  <c:v>1</c:v>
                </c:pt>
                <c:pt idx="62418">
                  <c:v>0.875</c:v>
                </c:pt>
                <c:pt idx="62419">
                  <c:v>1</c:v>
                </c:pt>
                <c:pt idx="62420">
                  <c:v>1</c:v>
                </c:pt>
                <c:pt idx="62421">
                  <c:v>1</c:v>
                </c:pt>
                <c:pt idx="62422">
                  <c:v>1</c:v>
                </c:pt>
                <c:pt idx="62423">
                  <c:v>1</c:v>
                </c:pt>
                <c:pt idx="62424">
                  <c:v>1</c:v>
                </c:pt>
                <c:pt idx="62425">
                  <c:v>1</c:v>
                </c:pt>
                <c:pt idx="62426">
                  <c:v>1</c:v>
                </c:pt>
                <c:pt idx="62427">
                  <c:v>1</c:v>
                </c:pt>
                <c:pt idx="62428">
                  <c:v>1</c:v>
                </c:pt>
                <c:pt idx="62429">
                  <c:v>1</c:v>
                </c:pt>
                <c:pt idx="62430">
                  <c:v>1</c:v>
                </c:pt>
                <c:pt idx="62431">
                  <c:v>1</c:v>
                </c:pt>
                <c:pt idx="62432">
                  <c:v>1</c:v>
                </c:pt>
                <c:pt idx="62433">
                  <c:v>1</c:v>
                </c:pt>
                <c:pt idx="62434">
                  <c:v>1</c:v>
                </c:pt>
                <c:pt idx="62435">
                  <c:v>1</c:v>
                </c:pt>
                <c:pt idx="62436">
                  <c:v>1</c:v>
                </c:pt>
                <c:pt idx="62437">
                  <c:v>1</c:v>
                </c:pt>
                <c:pt idx="62438">
                  <c:v>1</c:v>
                </c:pt>
                <c:pt idx="62439">
                  <c:v>1</c:v>
                </c:pt>
                <c:pt idx="62440">
                  <c:v>0.875</c:v>
                </c:pt>
                <c:pt idx="62441">
                  <c:v>1</c:v>
                </c:pt>
                <c:pt idx="62442">
                  <c:v>1</c:v>
                </c:pt>
                <c:pt idx="62443">
                  <c:v>1</c:v>
                </c:pt>
                <c:pt idx="62444">
                  <c:v>1</c:v>
                </c:pt>
                <c:pt idx="62445">
                  <c:v>1</c:v>
                </c:pt>
                <c:pt idx="62446">
                  <c:v>1</c:v>
                </c:pt>
                <c:pt idx="62447">
                  <c:v>1</c:v>
                </c:pt>
                <c:pt idx="62448">
                  <c:v>1</c:v>
                </c:pt>
                <c:pt idx="62449">
                  <c:v>1</c:v>
                </c:pt>
                <c:pt idx="62450">
                  <c:v>1</c:v>
                </c:pt>
                <c:pt idx="62451">
                  <c:v>1</c:v>
                </c:pt>
                <c:pt idx="62452">
                  <c:v>1</c:v>
                </c:pt>
                <c:pt idx="62453">
                  <c:v>1</c:v>
                </c:pt>
                <c:pt idx="62454">
                  <c:v>1</c:v>
                </c:pt>
                <c:pt idx="62455">
                  <c:v>1</c:v>
                </c:pt>
                <c:pt idx="62456">
                  <c:v>1</c:v>
                </c:pt>
                <c:pt idx="62457">
                  <c:v>1</c:v>
                </c:pt>
                <c:pt idx="62458">
                  <c:v>1</c:v>
                </c:pt>
                <c:pt idx="62459">
                  <c:v>1</c:v>
                </c:pt>
                <c:pt idx="62460">
                  <c:v>1</c:v>
                </c:pt>
                <c:pt idx="62461">
                  <c:v>0.875</c:v>
                </c:pt>
                <c:pt idx="62462">
                  <c:v>0.875</c:v>
                </c:pt>
                <c:pt idx="62463">
                  <c:v>1</c:v>
                </c:pt>
                <c:pt idx="62464">
                  <c:v>0.875</c:v>
                </c:pt>
                <c:pt idx="62465">
                  <c:v>1</c:v>
                </c:pt>
                <c:pt idx="62466">
                  <c:v>1</c:v>
                </c:pt>
                <c:pt idx="62467">
                  <c:v>1</c:v>
                </c:pt>
                <c:pt idx="62468">
                  <c:v>1</c:v>
                </c:pt>
                <c:pt idx="62469">
                  <c:v>1</c:v>
                </c:pt>
                <c:pt idx="62470">
                  <c:v>1</c:v>
                </c:pt>
                <c:pt idx="62471">
                  <c:v>1</c:v>
                </c:pt>
                <c:pt idx="62472">
                  <c:v>1</c:v>
                </c:pt>
                <c:pt idx="62473">
                  <c:v>1</c:v>
                </c:pt>
                <c:pt idx="62474">
                  <c:v>1</c:v>
                </c:pt>
                <c:pt idx="62475">
                  <c:v>0.875</c:v>
                </c:pt>
                <c:pt idx="62476">
                  <c:v>1</c:v>
                </c:pt>
                <c:pt idx="62477">
                  <c:v>1</c:v>
                </c:pt>
                <c:pt idx="62478">
                  <c:v>1</c:v>
                </c:pt>
                <c:pt idx="62479">
                  <c:v>1</c:v>
                </c:pt>
                <c:pt idx="62480">
                  <c:v>1</c:v>
                </c:pt>
                <c:pt idx="62481">
                  <c:v>1</c:v>
                </c:pt>
                <c:pt idx="62482">
                  <c:v>1</c:v>
                </c:pt>
                <c:pt idx="62483">
                  <c:v>1</c:v>
                </c:pt>
                <c:pt idx="62484">
                  <c:v>1</c:v>
                </c:pt>
                <c:pt idx="62485">
                  <c:v>1</c:v>
                </c:pt>
                <c:pt idx="62486">
                  <c:v>1</c:v>
                </c:pt>
                <c:pt idx="62487">
                  <c:v>1</c:v>
                </c:pt>
                <c:pt idx="62488">
                  <c:v>1</c:v>
                </c:pt>
                <c:pt idx="62489">
                  <c:v>1</c:v>
                </c:pt>
                <c:pt idx="62490">
                  <c:v>0.875</c:v>
                </c:pt>
                <c:pt idx="62491">
                  <c:v>1</c:v>
                </c:pt>
                <c:pt idx="62492">
                  <c:v>1</c:v>
                </c:pt>
                <c:pt idx="62493">
                  <c:v>1</c:v>
                </c:pt>
                <c:pt idx="62494">
                  <c:v>1</c:v>
                </c:pt>
                <c:pt idx="62495">
                  <c:v>1</c:v>
                </c:pt>
                <c:pt idx="62496">
                  <c:v>1</c:v>
                </c:pt>
                <c:pt idx="62497">
                  <c:v>1</c:v>
                </c:pt>
                <c:pt idx="62498">
                  <c:v>1</c:v>
                </c:pt>
                <c:pt idx="62499">
                  <c:v>1</c:v>
                </c:pt>
                <c:pt idx="62500">
                  <c:v>1</c:v>
                </c:pt>
                <c:pt idx="62501">
                  <c:v>1</c:v>
                </c:pt>
                <c:pt idx="62502">
                  <c:v>1</c:v>
                </c:pt>
                <c:pt idx="62503">
                  <c:v>1</c:v>
                </c:pt>
                <c:pt idx="62504">
                  <c:v>1</c:v>
                </c:pt>
                <c:pt idx="62505">
                  <c:v>1</c:v>
                </c:pt>
                <c:pt idx="62506">
                  <c:v>1</c:v>
                </c:pt>
                <c:pt idx="62507">
                  <c:v>1</c:v>
                </c:pt>
                <c:pt idx="62508">
                  <c:v>1</c:v>
                </c:pt>
                <c:pt idx="62509">
                  <c:v>1</c:v>
                </c:pt>
                <c:pt idx="62510">
                  <c:v>1</c:v>
                </c:pt>
                <c:pt idx="62511">
                  <c:v>1</c:v>
                </c:pt>
                <c:pt idx="62512">
                  <c:v>1</c:v>
                </c:pt>
                <c:pt idx="62513">
                  <c:v>1</c:v>
                </c:pt>
                <c:pt idx="62514">
                  <c:v>1</c:v>
                </c:pt>
                <c:pt idx="62515">
                  <c:v>1</c:v>
                </c:pt>
                <c:pt idx="62516">
                  <c:v>1</c:v>
                </c:pt>
                <c:pt idx="62517">
                  <c:v>1</c:v>
                </c:pt>
                <c:pt idx="62518">
                  <c:v>1</c:v>
                </c:pt>
                <c:pt idx="62519">
                  <c:v>1</c:v>
                </c:pt>
                <c:pt idx="62520">
                  <c:v>1</c:v>
                </c:pt>
                <c:pt idx="62521">
                  <c:v>1</c:v>
                </c:pt>
                <c:pt idx="62522">
                  <c:v>1</c:v>
                </c:pt>
                <c:pt idx="62523">
                  <c:v>1</c:v>
                </c:pt>
                <c:pt idx="62524">
                  <c:v>1</c:v>
                </c:pt>
                <c:pt idx="62525">
                  <c:v>1</c:v>
                </c:pt>
                <c:pt idx="62526">
                  <c:v>1</c:v>
                </c:pt>
                <c:pt idx="62527">
                  <c:v>1</c:v>
                </c:pt>
                <c:pt idx="62528">
                  <c:v>1</c:v>
                </c:pt>
                <c:pt idx="62529">
                  <c:v>1</c:v>
                </c:pt>
                <c:pt idx="62530">
                  <c:v>1</c:v>
                </c:pt>
                <c:pt idx="62531">
                  <c:v>1</c:v>
                </c:pt>
                <c:pt idx="62532">
                  <c:v>1</c:v>
                </c:pt>
                <c:pt idx="62533">
                  <c:v>1</c:v>
                </c:pt>
                <c:pt idx="62534">
                  <c:v>1</c:v>
                </c:pt>
                <c:pt idx="62535">
                  <c:v>1</c:v>
                </c:pt>
                <c:pt idx="62536">
                  <c:v>1</c:v>
                </c:pt>
                <c:pt idx="62537">
                  <c:v>1</c:v>
                </c:pt>
                <c:pt idx="62538">
                  <c:v>1</c:v>
                </c:pt>
                <c:pt idx="62539">
                  <c:v>1</c:v>
                </c:pt>
                <c:pt idx="62540">
                  <c:v>1</c:v>
                </c:pt>
                <c:pt idx="62541">
                  <c:v>1</c:v>
                </c:pt>
                <c:pt idx="62542">
                  <c:v>1</c:v>
                </c:pt>
                <c:pt idx="62543">
                  <c:v>1</c:v>
                </c:pt>
                <c:pt idx="62544">
                  <c:v>1</c:v>
                </c:pt>
                <c:pt idx="62545">
                  <c:v>1</c:v>
                </c:pt>
                <c:pt idx="62546">
                  <c:v>0.875</c:v>
                </c:pt>
                <c:pt idx="62547">
                  <c:v>1</c:v>
                </c:pt>
                <c:pt idx="62548">
                  <c:v>1</c:v>
                </c:pt>
                <c:pt idx="62549">
                  <c:v>1</c:v>
                </c:pt>
                <c:pt idx="62550">
                  <c:v>1</c:v>
                </c:pt>
                <c:pt idx="62551">
                  <c:v>1</c:v>
                </c:pt>
                <c:pt idx="62552">
                  <c:v>1</c:v>
                </c:pt>
                <c:pt idx="62553">
                  <c:v>1</c:v>
                </c:pt>
                <c:pt idx="62554">
                  <c:v>0.875</c:v>
                </c:pt>
                <c:pt idx="62555">
                  <c:v>1</c:v>
                </c:pt>
                <c:pt idx="62556">
                  <c:v>1</c:v>
                </c:pt>
                <c:pt idx="62557">
                  <c:v>1</c:v>
                </c:pt>
                <c:pt idx="62558">
                  <c:v>1</c:v>
                </c:pt>
                <c:pt idx="62559">
                  <c:v>0.875</c:v>
                </c:pt>
                <c:pt idx="62560">
                  <c:v>1</c:v>
                </c:pt>
                <c:pt idx="62561">
                  <c:v>1</c:v>
                </c:pt>
                <c:pt idx="62562">
                  <c:v>1</c:v>
                </c:pt>
                <c:pt idx="62563">
                  <c:v>1</c:v>
                </c:pt>
                <c:pt idx="62564">
                  <c:v>1</c:v>
                </c:pt>
                <c:pt idx="62565">
                  <c:v>1</c:v>
                </c:pt>
                <c:pt idx="62566">
                  <c:v>1</c:v>
                </c:pt>
                <c:pt idx="62567">
                  <c:v>1</c:v>
                </c:pt>
                <c:pt idx="62568">
                  <c:v>0.75</c:v>
                </c:pt>
                <c:pt idx="62569">
                  <c:v>1</c:v>
                </c:pt>
                <c:pt idx="62570">
                  <c:v>1</c:v>
                </c:pt>
                <c:pt idx="62571">
                  <c:v>1</c:v>
                </c:pt>
                <c:pt idx="62572">
                  <c:v>1</c:v>
                </c:pt>
                <c:pt idx="62573">
                  <c:v>1</c:v>
                </c:pt>
                <c:pt idx="62574">
                  <c:v>1</c:v>
                </c:pt>
                <c:pt idx="62575">
                  <c:v>1</c:v>
                </c:pt>
                <c:pt idx="62576">
                  <c:v>1</c:v>
                </c:pt>
                <c:pt idx="62577">
                  <c:v>1</c:v>
                </c:pt>
                <c:pt idx="62578">
                  <c:v>1</c:v>
                </c:pt>
                <c:pt idx="62579">
                  <c:v>1</c:v>
                </c:pt>
                <c:pt idx="62580">
                  <c:v>1</c:v>
                </c:pt>
                <c:pt idx="62581">
                  <c:v>1</c:v>
                </c:pt>
                <c:pt idx="62582">
                  <c:v>1</c:v>
                </c:pt>
                <c:pt idx="62583">
                  <c:v>1</c:v>
                </c:pt>
                <c:pt idx="62584">
                  <c:v>1</c:v>
                </c:pt>
                <c:pt idx="62585">
                  <c:v>1</c:v>
                </c:pt>
                <c:pt idx="62586">
                  <c:v>1</c:v>
                </c:pt>
                <c:pt idx="62587">
                  <c:v>1</c:v>
                </c:pt>
                <c:pt idx="62588">
                  <c:v>1</c:v>
                </c:pt>
                <c:pt idx="62589">
                  <c:v>1</c:v>
                </c:pt>
                <c:pt idx="62590">
                  <c:v>1</c:v>
                </c:pt>
                <c:pt idx="62591">
                  <c:v>1</c:v>
                </c:pt>
                <c:pt idx="62592">
                  <c:v>1</c:v>
                </c:pt>
                <c:pt idx="62593">
                  <c:v>1</c:v>
                </c:pt>
                <c:pt idx="62594">
                  <c:v>1</c:v>
                </c:pt>
                <c:pt idx="62595">
                  <c:v>1</c:v>
                </c:pt>
                <c:pt idx="62596">
                  <c:v>1</c:v>
                </c:pt>
                <c:pt idx="62597">
                  <c:v>1</c:v>
                </c:pt>
                <c:pt idx="62598">
                  <c:v>1</c:v>
                </c:pt>
                <c:pt idx="62599">
                  <c:v>1</c:v>
                </c:pt>
                <c:pt idx="62600">
                  <c:v>1</c:v>
                </c:pt>
                <c:pt idx="62601">
                  <c:v>1</c:v>
                </c:pt>
                <c:pt idx="62602">
                  <c:v>1</c:v>
                </c:pt>
                <c:pt idx="62603">
                  <c:v>1</c:v>
                </c:pt>
                <c:pt idx="62604">
                  <c:v>1</c:v>
                </c:pt>
                <c:pt idx="62605">
                  <c:v>1</c:v>
                </c:pt>
                <c:pt idx="62606">
                  <c:v>1</c:v>
                </c:pt>
                <c:pt idx="62607">
                  <c:v>1</c:v>
                </c:pt>
                <c:pt idx="62608">
                  <c:v>1</c:v>
                </c:pt>
                <c:pt idx="62609">
                  <c:v>1</c:v>
                </c:pt>
                <c:pt idx="62610">
                  <c:v>1</c:v>
                </c:pt>
                <c:pt idx="62611">
                  <c:v>1</c:v>
                </c:pt>
                <c:pt idx="62612">
                  <c:v>1</c:v>
                </c:pt>
                <c:pt idx="62613">
                  <c:v>1</c:v>
                </c:pt>
                <c:pt idx="62614">
                  <c:v>1</c:v>
                </c:pt>
                <c:pt idx="62615">
                  <c:v>1</c:v>
                </c:pt>
                <c:pt idx="62616">
                  <c:v>1</c:v>
                </c:pt>
                <c:pt idx="62617">
                  <c:v>1</c:v>
                </c:pt>
                <c:pt idx="62618">
                  <c:v>1</c:v>
                </c:pt>
                <c:pt idx="62619">
                  <c:v>1</c:v>
                </c:pt>
                <c:pt idx="62620">
                  <c:v>1</c:v>
                </c:pt>
                <c:pt idx="62621">
                  <c:v>1</c:v>
                </c:pt>
                <c:pt idx="62622">
                  <c:v>0.75</c:v>
                </c:pt>
                <c:pt idx="62623">
                  <c:v>1</c:v>
                </c:pt>
                <c:pt idx="62624">
                  <c:v>1</c:v>
                </c:pt>
                <c:pt idx="62625">
                  <c:v>1</c:v>
                </c:pt>
                <c:pt idx="62626">
                  <c:v>1</c:v>
                </c:pt>
                <c:pt idx="62627">
                  <c:v>1</c:v>
                </c:pt>
                <c:pt idx="62628">
                  <c:v>1</c:v>
                </c:pt>
                <c:pt idx="62629">
                  <c:v>1</c:v>
                </c:pt>
                <c:pt idx="62630">
                  <c:v>1</c:v>
                </c:pt>
                <c:pt idx="62631">
                  <c:v>1</c:v>
                </c:pt>
                <c:pt idx="62632">
                  <c:v>0.875</c:v>
                </c:pt>
                <c:pt idx="62633">
                  <c:v>1</c:v>
                </c:pt>
                <c:pt idx="62634">
                  <c:v>1</c:v>
                </c:pt>
                <c:pt idx="62635">
                  <c:v>1</c:v>
                </c:pt>
                <c:pt idx="62636">
                  <c:v>1</c:v>
                </c:pt>
                <c:pt idx="62637">
                  <c:v>1</c:v>
                </c:pt>
                <c:pt idx="62638">
                  <c:v>0.875</c:v>
                </c:pt>
                <c:pt idx="62639">
                  <c:v>1</c:v>
                </c:pt>
                <c:pt idx="62640">
                  <c:v>1</c:v>
                </c:pt>
                <c:pt idx="62641">
                  <c:v>1</c:v>
                </c:pt>
                <c:pt idx="62642">
                  <c:v>1</c:v>
                </c:pt>
                <c:pt idx="62643">
                  <c:v>1</c:v>
                </c:pt>
                <c:pt idx="62644">
                  <c:v>1</c:v>
                </c:pt>
                <c:pt idx="62645">
                  <c:v>1</c:v>
                </c:pt>
                <c:pt idx="62646">
                  <c:v>1</c:v>
                </c:pt>
                <c:pt idx="62647">
                  <c:v>1</c:v>
                </c:pt>
                <c:pt idx="62648">
                  <c:v>1</c:v>
                </c:pt>
                <c:pt idx="62649">
                  <c:v>1</c:v>
                </c:pt>
                <c:pt idx="62650">
                  <c:v>1</c:v>
                </c:pt>
                <c:pt idx="62651">
                  <c:v>1</c:v>
                </c:pt>
                <c:pt idx="62652">
                  <c:v>1</c:v>
                </c:pt>
                <c:pt idx="62653">
                  <c:v>1</c:v>
                </c:pt>
                <c:pt idx="62654">
                  <c:v>1</c:v>
                </c:pt>
                <c:pt idx="62655">
                  <c:v>1</c:v>
                </c:pt>
                <c:pt idx="62656">
                  <c:v>1</c:v>
                </c:pt>
                <c:pt idx="62657">
                  <c:v>1</c:v>
                </c:pt>
                <c:pt idx="62658">
                  <c:v>1</c:v>
                </c:pt>
                <c:pt idx="62659">
                  <c:v>1</c:v>
                </c:pt>
                <c:pt idx="62660">
                  <c:v>1</c:v>
                </c:pt>
                <c:pt idx="62661">
                  <c:v>1</c:v>
                </c:pt>
                <c:pt idx="62662">
                  <c:v>1</c:v>
                </c:pt>
                <c:pt idx="62663">
                  <c:v>1</c:v>
                </c:pt>
                <c:pt idx="62664">
                  <c:v>1</c:v>
                </c:pt>
                <c:pt idx="62665">
                  <c:v>1</c:v>
                </c:pt>
                <c:pt idx="62666">
                  <c:v>1</c:v>
                </c:pt>
                <c:pt idx="62667">
                  <c:v>1</c:v>
                </c:pt>
                <c:pt idx="62668">
                  <c:v>1</c:v>
                </c:pt>
                <c:pt idx="62669">
                  <c:v>1</c:v>
                </c:pt>
                <c:pt idx="62670">
                  <c:v>1</c:v>
                </c:pt>
                <c:pt idx="62671">
                  <c:v>1</c:v>
                </c:pt>
                <c:pt idx="62672">
                  <c:v>0.875</c:v>
                </c:pt>
                <c:pt idx="62673">
                  <c:v>1</c:v>
                </c:pt>
                <c:pt idx="62674">
                  <c:v>1</c:v>
                </c:pt>
                <c:pt idx="62675">
                  <c:v>1</c:v>
                </c:pt>
                <c:pt idx="62676">
                  <c:v>1</c:v>
                </c:pt>
                <c:pt idx="62677">
                  <c:v>0.875</c:v>
                </c:pt>
                <c:pt idx="62678">
                  <c:v>1</c:v>
                </c:pt>
                <c:pt idx="62679">
                  <c:v>1</c:v>
                </c:pt>
                <c:pt idx="62680">
                  <c:v>1</c:v>
                </c:pt>
                <c:pt idx="62681">
                  <c:v>1</c:v>
                </c:pt>
                <c:pt idx="62682">
                  <c:v>1</c:v>
                </c:pt>
                <c:pt idx="62683">
                  <c:v>1</c:v>
                </c:pt>
                <c:pt idx="62684">
                  <c:v>1</c:v>
                </c:pt>
                <c:pt idx="62685">
                  <c:v>1</c:v>
                </c:pt>
                <c:pt idx="62686">
                  <c:v>1</c:v>
                </c:pt>
                <c:pt idx="62687">
                  <c:v>1</c:v>
                </c:pt>
                <c:pt idx="62688">
                  <c:v>1</c:v>
                </c:pt>
                <c:pt idx="62689">
                  <c:v>1</c:v>
                </c:pt>
                <c:pt idx="62690">
                  <c:v>1</c:v>
                </c:pt>
                <c:pt idx="62691">
                  <c:v>1</c:v>
                </c:pt>
                <c:pt idx="62692">
                  <c:v>1</c:v>
                </c:pt>
                <c:pt idx="62693">
                  <c:v>1</c:v>
                </c:pt>
                <c:pt idx="62694">
                  <c:v>1</c:v>
                </c:pt>
                <c:pt idx="62695">
                  <c:v>1</c:v>
                </c:pt>
                <c:pt idx="62696">
                  <c:v>1</c:v>
                </c:pt>
                <c:pt idx="62697">
                  <c:v>1</c:v>
                </c:pt>
                <c:pt idx="62698">
                  <c:v>1</c:v>
                </c:pt>
                <c:pt idx="62699">
                  <c:v>0.875</c:v>
                </c:pt>
                <c:pt idx="62700">
                  <c:v>1</c:v>
                </c:pt>
                <c:pt idx="62701">
                  <c:v>1</c:v>
                </c:pt>
                <c:pt idx="62702">
                  <c:v>1</c:v>
                </c:pt>
                <c:pt idx="62703">
                  <c:v>1</c:v>
                </c:pt>
                <c:pt idx="62704">
                  <c:v>1</c:v>
                </c:pt>
                <c:pt idx="62705">
                  <c:v>1</c:v>
                </c:pt>
                <c:pt idx="62706">
                  <c:v>1</c:v>
                </c:pt>
                <c:pt idx="62707">
                  <c:v>1</c:v>
                </c:pt>
                <c:pt idx="62708">
                  <c:v>1</c:v>
                </c:pt>
                <c:pt idx="62709">
                  <c:v>1</c:v>
                </c:pt>
                <c:pt idx="62710">
                  <c:v>1</c:v>
                </c:pt>
                <c:pt idx="62711">
                  <c:v>1</c:v>
                </c:pt>
                <c:pt idx="62712">
                  <c:v>1</c:v>
                </c:pt>
                <c:pt idx="62713">
                  <c:v>0.875</c:v>
                </c:pt>
                <c:pt idx="62714">
                  <c:v>1</c:v>
                </c:pt>
                <c:pt idx="62715">
                  <c:v>1</c:v>
                </c:pt>
                <c:pt idx="62716">
                  <c:v>1</c:v>
                </c:pt>
                <c:pt idx="62717">
                  <c:v>1</c:v>
                </c:pt>
                <c:pt idx="62718">
                  <c:v>1</c:v>
                </c:pt>
                <c:pt idx="62719">
                  <c:v>1</c:v>
                </c:pt>
                <c:pt idx="62720">
                  <c:v>1</c:v>
                </c:pt>
                <c:pt idx="62721">
                  <c:v>1</c:v>
                </c:pt>
                <c:pt idx="62722">
                  <c:v>1</c:v>
                </c:pt>
                <c:pt idx="62723">
                  <c:v>1</c:v>
                </c:pt>
                <c:pt idx="62724">
                  <c:v>1</c:v>
                </c:pt>
                <c:pt idx="62725">
                  <c:v>0.875</c:v>
                </c:pt>
                <c:pt idx="62726">
                  <c:v>0.875</c:v>
                </c:pt>
                <c:pt idx="62727">
                  <c:v>1</c:v>
                </c:pt>
                <c:pt idx="62728">
                  <c:v>1</c:v>
                </c:pt>
                <c:pt idx="62729">
                  <c:v>1</c:v>
                </c:pt>
                <c:pt idx="62730">
                  <c:v>1</c:v>
                </c:pt>
                <c:pt idx="62731">
                  <c:v>1</c:v>
                </c:pt>
                <c:pt idx="62732">
                  <c:v>1</c:v>
                </c:pt>
                <c:pt idx="62733">
                  <c:v>1</c:v>
                </c:pt>
                <c:pt idx="62734">
                  <c:v>1</c:v>
                </c:pt>
                <c:pt idx="62735">
                  <c:v>1</c:v>
                </c:pt>
                <c:pt idx="62736">
                  <c:v>1</c:v>
                </c:pt>
                <c:pt idx="62737">
                  <c:v>1</c:v>
                </c:pt>
                <c:pt idx="62738">
                  <c:v>1</c:v>
                </c:pt>
                <c:pt idx="62739">
                  <c:v>1</c:v>
                </c:pt>
                <c:pt idx="62740">
                  <c:v>1</c:v>
                </c:pt>
                <c:pt idx="62741">
                  <c:v>1</c:v>
                </c:pt>
                <c:pt idx="62742">
                  <c:v>1</c:v>
                </c:pt>
                <c:pt idx="62743">
                  <c:v>1</c:v>
                </c:pt>
                <c:pt idx="62744">
                  <c:v>1</c:v>
                </c:pt>
                <c:pt idx="62745">
                  <c:v>1</c:v>
                </c:pt>
                <c:pt idx="62746">
                  <c:v>1</c:v>
                </c:pt>
                <c:pt idx="62747">
                  <c:v>1</c:v>
                </c:pt>
                <c:pt idx="62748">
                  <c:v>1</c:v>
                </c:pt>
                <c:pt idx="62749">
                  <c:v>1</c:v>
                </c:pt>
                <c:pt idx="62750">
                  <c:v>1</c:v>
                </c:pt>
                <c:pt idx="62751">
                  <c:v>1</c:v>
                </c:pt>
                <c:pt idx="62752">
                  <c:v>1</c:v>
                </c:pt>
                <c:pt idx="62753">
                  <c:v>1</c:v>
                </c:pt>
                <c:pt idx="62754">
                  <c:v>1</c:v>
                </c:pt>
                <c:pt idx="62755">
                  <c:v>1</c:v>
                </c:pt>
                <c:pt idx="62756">
                  <c:v>1</c:v>
                </c:pt>
                <c:pt idx="62757">
                  <c:v>1</c:v>
                </c:pt>
                <c:pt idx="62758">
                  <c:v>1</c:v>
                </c:pt>
                <c:pt idx="62759">
                  <c:v>1</c:v>
                </c:pt>
                <c:pt idx="62760">
                  <c:v>1</c:v>
                </c:pt>
                <c:pt idx="62761">
                  <c:v>1</c:v>
                </c:pt>
                <c:pt idx="62762">
                  <c:v>1</c:v>
                </c:pt>
                <c:pt idx="62763">
                  <c:v>1</c:v>
                </c:pt>
                <c:pt idx="62764">
                  <c:v>1</c:v>
                </c:pt>
                <c:pt idx="62765">
                  <c:v>1</c:v>
                </c:pt>
                <c:pt idx="62766">
                  <c:v>1</c:v>
                </c:pt>
                <c:pt idx="62767">
                  <c:v>1</c:v>
                </c:pt>
                <c:pt idx="62768">
                  <c:v>1</c:v>
                </c:pt>
                <c:pt idx="62769">
                  <c:v>1</c:v>
                </c:pt>
                <c:pt idx="62770">
                  <c:v>1</c:v>
                </c:pt>
                <c:pt idx="62771">
                  <c:v>1</c:v>
                </c:pt>
                <c:pt idx="62772">
                  <c:v>1</c:v>
                </c:pt>
                <c:pt idx="62773">
                  <c:v>1</c:v>
                </c:pt>
                <c:pt idx="62774">
                  <c:v>0.875</c:v>
                </c:pt>
                <c:pt idx="62775">
                  <c:v>1</c:v>
                </c:pt>
                <c:pt idx="62776">
                  <c:v>1</c:v>
                </c:pt>
                <c:pt idx="62777">
                  <c:v>1</c:v>
                </c:pt>
                <c:pt idx="62778">
                  <c:v>1</c:v>
                </c:pt>
                <c:pt idx="62779">
                  <c:v>1</c:v>
                </c:pt>
                <c:pt idx="62780">
                  <c:v>1</c:v>
                </c:pt>
                <c:pt idx="62781">
                  <c:v>1</c:v>
                </c:pt>
                <c:pt idx="62782">
                  <c:v>1</c:v>
                </c:pt>
                <c:pt idx="62783">
                  <c:v>1</c:v>
                </c:pt>
                <c:pt idx="62784">
                  <c:v>1</c:v>
                </c:pt>
                <c:pt idx="62785">
                  <c:v>1</c:v>
                </c:pt>
                <c:pt idx="62786">
                  <c:v>0.875</c:v>
                </c:pt>
                <c:pt idx="62787">
                  <c:v>1</c:v>
                </c:pt>
                <c:pt idx="62788">
                  <c:v>1</c:v>
                </c:pt>
                <c:pt idx="62789">
                  <c:v>1</c:v>
                </c:pt>
                <c:pt idx="62790">
                  <c:v>1</c:v>
                </c:pt>
                <c:pt idx="62791">
                  <c:v>1</c:v>
                </c:pt>
                <c:pt idx="62792">
                  <c:v>1</c:v>
                </c:pt>
                <c:pt idx="62793">
                  <c:v>1</c:v>
                </c:pt>
                <c:pt idx="62794">
                  <c:v>1</c:v>
                </c:pt>
                <c:pt idx="62795">
                  <c:v>1</c:v>
                </c:pt>
                <c:pt idx="62796">
                  <c:v>1</c:v>
                </c:pt>
                <c:pt idx="62797">
                  <c:v>1</c:v>
                </c:pt>
                <c:pt idx="62798">
                  <c:v>1</c:v>
                </c:pt>
                <c:pt idx="62799">
                  <c:v>1</c:v>
                </c:pt>
                <c:pt idx="62800">
                  <c:v>1</c:v>
                </c:pt>
                <c:pt idx="62801">
                  <c:v>1</c:v>
                </c:pt>
                <c:pt idx="62802">
                  <c:v>1</c:v>
                </c:pt>
                <c:pt idx="62803">
                  <c:v>1</c:v>
                </c:pt>
                <c:pt idx="62804">
                  <c:v>1</c:v>
                </c:pt>
                <c:pt idx="62805">
                  <c:v>1</c:v>
                </c:pt>
                <c:pt idx="62806">
                  <c:v>1</c:v>
                </c:pt>
                <c:pt idx="62807">
                  <c:v>1</c:v>
                </c:pt>
                <c:pt idx="62808">
                  <c:v>1</c:v>
                </c:pt>
                <c:pt idx="62809">
                  <c:v>1</c:v>
                </c:pt>
                <c:pt idx="62810">
                  <c:v>1</c:v>
                </c:pt>
                <c:pt idx="62811">
                  <c:v>1</c:v>
                </c:pt>
                <c:pt idx="62812">
                  <c:v>1</c:v>
                </c:pt>
                <c:pt idx="62813">
                  <c:v>1</c:v>
                </c:pt>
                <c:pt idx="62814">
                  <c:v>1</c:v>
                </c:pt>
                <c:pt idx="62815">
                  <c:v>1</c:v>
                </c:pt>
                <c:pt idx="62816">
                  <c:v>1</c:v>
                </c:pt>
                <c:pt idx="62817">
                  <c:v>1</c:v>
                </c:pt>
                <c:pt idx="62818">
                  <c:v>1</c:v>
                </c:pt>
                <c:pt idx="62819">
                  <c:v>1</c:v>
                </c:pt>
                <c:pt idx="62820">
                  <c:v>1</c:v>
                </c:pt>
                <c:pt idx="62821">
                  <c:v>1</c:v>
                </c:pt>
                <c:pt idx="62822">
                  <c:v>1</c:v>
                </c:pt>
                <c:pt idx="62823">
                  <c:v>1</c:v>
                </c:pt>
                <c:pt idx="62824">
                  <c:v>1</c:v>
                </c:pt>
                <c:pt idx="62825">
                  <c:v>1</c:v>
                </c:pt>
                <c:pt idx="62826">
                  <c:v>1</c:v>
                </c:pt>
                <c:pt idx="62827">
                  <c:v>1</c:v>
                </c:pt>
                <c:pt idx="62828">
                  <c:v>1</c:v>
                </c:pt>
                <c:pt idx="62829">
                  <c:v>1</c:v>
                </c:pt>
                <c:pt idx="62830">
                  <c:v>1</c:v>
                </c:pt>
                <c:pt idx="62831">
                  <c:v>1</c:v>
                </c:pt>
                <c:pt idx="62832">
                  <c:v>1</c:v>
                </c:pt>
                <c:pt idx="62833">
                  <c:v>1</c:v>
                </c:pt>
                <c:pt idx="62834">
                  <c:v>0.75</c:v>
                </c:pt>
                <c:pt idx="62835">
                  <c:v>1</c:v>
                </c:pt>
                <c:pt idx="62836">
                  <c:v>1</c:v>
                </c:pt>
                <c:pt idx="62837">
                  <c:v>1</c:v>
                </c:pt>
                <c:pt idx="62838">
                  <c:v>1</c:v>
                </c:pt>
                <c:pt idx="62839">
                  <c:v>1</c:v>
                </c:pt>
                <c:pt idx="62840">
                  <c:v>1</c:v>
                </c:pt>
                <c:pt idx="62841">
                  <c:v>0.75</c:v>
                </c:pt>
                <c:pt idx="62842">
                  <c:v>1</c:v>
                </c:pt>
                <c:pt idx="62843">
                  <c:v>1</c:v>
                </c:pt>
                <c:pt idx="62844">
                  <c:v>1</c:v>
                </c:pt>
                <c:pt idx="62845">
                  <c:v>1</c:v>
                </c:pt>
                <c:pt idx="62846">
                  <c:v>1</c:v>
                </c:pt>
                <c:pt idx="62847">
                  <c:v>1</c:v>
                </c:pt>
                <c:pt idx="62848">
                  <c:v>1</c:v>
                </c:pt>
                <c:pt idx="62849">
                  <c:v>1</c:v>
                </c:pt>
                <c:pt idx="62850">
                  <c:v>1</c:v>
                </c:pt>
                <c:pt idx="62851">
                  <c:v>1</c:v>
                </c:pt>
                <c:pt idx="62852">
                  <c:v>1</c:v>
                </c:pt>
                <c:pt idx="62853">
                  <c:v>0.125</c:v>
                </c:pt>
                <c:pt idx="62854">
                  <c:v>1</c:v>
                </c:pt>
                <c:pt idx="62855">
                  <c:v>1</c:v>
                </c:pt>
                <c:pt idx="62856">
                  <c:v>1</c:v>
                </c:pt>
                <c:pt idx="62857">
                  <c:v>1</c:v>
                </c:pt>
                <c:pt idx="62858">
                  <c:v>1</c:v>
                </c:pt>
                <c:pt idx="62859">
                  <c:v>1</c:v>
                </c:pt>
                <c:pt idx="62860">
                  <c:v>1</c:v>
                </c:pt>
                <c:pt idx="62861">
                  <c:v>1</c:v>
                </c:pt>
                <c:pt idx="62862">
                  <c:v>1</c:v>
                </c:pt>
                <c:pt idx="62863">
                  <c:v>1</c:v>
                </c:pt>
                <c:pt idx="62864">
                  <c:v>1</c:v>
                </c:pt>
                <c:pt idx="62865">
                  <c:v>1</c:v>
                </c:pt>
                <c:pt idx="62866">
                  <c:v>1</c:v>
                </c:pt>
                <c:pt idx="62867">
                  <c:v>1</c:v>
                </c:pt>
                <c:pt idx="62868">
                  <c:v>1</c:v>
                </c:pt>
                <c:pt idx="62869">
                  <c:v>1</c:v>
                </c:pt>
                <c:pt idx="62870">
                  <c:v>1</c:v>
                </c:pt>
                <c:pt idx="62871">
                  <c:v>1</c:v>
                </c:pt>
                <c:pt idx="62872">
                  <c:v>1</c:v>
                </c:pt>
                <c:pt idx="62873">
                  <c:v>1</c:v>
                </c:pt>
                <c:pt idx="62874">
                  <c:v>1</c:v>
                </c:pt>
                <c:pt idx="62875">
                  <c:v>1</c:v>
                </c:pt>
                <c:pt idx="62876">
                  <c:v>1</c:v>
                </c:pt>
                <c:pt idx="62877">
                  <c:v>1</c:v>
                </c:pt>
                <c:pt idx="62878">
                  <c:v>1</c:v>
                </c:pt>
                <c:pt idx="62879">
                  <c:v>1</c:v>
                </c:pt>
                <c:pt idx="62880">
                  <c:v>1</c:v>
                </c:pt>
                <c:pt idx="62881">
                  <c:v>1</c:v>
                </c:pt>
                <c:pt idx="62882">
                  <c:v>1</c:v>
                </c:pt>
                <c:pt idx="62883">
                  <c:v>1</c:v>
                </c:pt>
                <c:pt idx="62884">
                  <c:v>1</c:v>
                </c:pt>
                <c:pt idx="62885">
                  <c:v>1</c:v>
                </c:pt>
                <c:pt idx="62886">
                  <c:v>1</c:v>
                </c:pt>
                <c:pt idx="62887">
                  <c:v>0.875</c:v>
                </c:pt>
                <c:pt idx="62888">
                  <c:v>1</c:v>
                </c:pt>
                <c:pt idx="62889">
                  <c:v>1</c:v>
                </c:pt>
                <c:pt idx="62890">
                  <c:v>1</c:v>
                </c:pt>
                <c:pt idx="62891">
                  <c:v>1</c:v>
                </c:pt>
                <c:pt idx="62892">
                  <c:v>1</c:v>
                </c:pt>
                <c:pt idx="62893">
                  <c:v>1</c:v>
                </c:pt>
                <c:pt idx="62894">
                  <c:v>1</c:v>
                </c:pt>
                <c:pt idx="62895">
                  <c:v>1</c:v>
                </c:pt>
                <c:pt idx="62896">
                  <c:v>1</c:v>
                </c:pt>
                <c:pt idx="62897">
                  <c:v>1</c:v>
                </c:pt>
                <c:pt idx="62898">
                  <c:v>1</c:v>
                </c:pt>
                <c:pt idx="62899">
                  <c:v>1</c:v>
                </c:pt>
                <c:pt idx="62900">
                  <c:v>1</c:v>
                </c:pt>
                <c:pt idx="62901">
                  <c:v>1</c:v>
                </c:pt>
                <c:pt idx="62902">
                  <c:v>1</c:v>
                </c:pt>
                <c:pt idx="62903">
                  <c:v>1</c:v>
                </c:pt>
                <c:pt idx="62904">
                  <c:v>1</c:v>
                </c:pt>
                <c:pt idx="62905">
                  <c:v>1</c:v>
                </c:pt>
                <c:pt idx="62906">
                  <c:v>1</c:v>
                </c:pt>
                <c:pt idx="62907">
                  <c:v>1</c:v>
                </c:pt>
                <c:pt idx="62908">
                  <c:v>1</c:v>
                </c:pt>
                <c:pt idx="62909">
                  <c:v>1</c:v>
                </c:pt>
                <c:pt idx="62910">
                  <c:v>1</c:v>
                </c:pt>
                <c:pt idx="62911">
                  <c:v>1</c:v>
                </c:pt>
                <c:pt idx="62912">
                  <c:v>1</c:v>
                </c:pt>
                <c:pt idx="62913">
                  <c:v>1</c:v>
                </c:pt>
                <c:pt idx="62914">
                  <c:v>0.875</c:v>
                </c:pt>
                <c:pt idx="62915">
                  <c:v>0.875</c:v>
                </c:pt>
                <c:pt idx="62916">
                  <c:v>1</c:v>
                </c:pt>
                <c:pt idx="62917">
                  <c:v>1</c:v>
                </c:pt>
                <c:pt idx="62918">
                  <c:v>1</c:v>
                </c:pt>
                <c:pt idx="62919">
                  <c:v>1</c:v>
                </c:pt>
                <c:pt idx="62920">
                  <c:v>1</c:v>
                </c:pt>
                <c:pt idx="62921">
                  <c:v>1</c:v>
                </c:pt>
                <c:pt idx="62922">
                  <c:v>1</c:v>
                </c:pt>
                <c:pt idx="62923">
                  <c:v>1</c:v>
                </c:pt>
                <c:pt idx="62924">
                  <c:v>1</c:v>
                </c:pt>
                <c:pt idx="62925">
                  <c:v>0.875</c:v>
                </c:pt>
                <c:pt idx="62926">
                  <c:v>1</c:v>
                </c:pt>
                <c:pt idx="62927">
                  <c:v>1</c:v>
                </c:pt>
                <c:pt idx="62928">
                  <c:v>1</c:v>
                </c:pt>
                <c:pt idx="62929">
                  <c:v>1</c:v>
                </c:pt>
                <c:pt idx="62930">
                  <c:v>1</c:v>
                </c:pt>
                <c:pt idx="62931">
                  <c:v>1</c:v>
                </c:pt>
                <c:pt idx="62932">
                  <c:v>1</c:v>
                </c:pt>
                <c:pt idx="62933">
                  <c:v>1</c:v>
                </c:pt>
                <c:pt idx="62934">
                  <c:v>1</c:v>
                </c:pt>
                <c:pt idx="62935">
                  <c:v>1</c:v>
                </c:pt>
                <c:pt idx="62936">
                  <c:v>1</c:v>
                </c:pt>
                <c:pt idx="62937">
                  <c:v>1</c:v>
                </c:pt>
                <c:pt idx="62938">
                  <c:v>1</c:v>
                </c:pt>
                <c:pt idx="62939">
                  <c:v>1</c:v>
                </c:pt>
                <c:pt idx="62940">
                  <c:v>1</c:v>
                </c:pt>
                <c:pt idx="62941">
                  <c:v>1</c:v>
                </c:pt>
                <c:pt idx="62942">
                  <c:v>1</c:v>
                </c:pt>
                <c:pt idx="62943">
                  <c:v>1</c:v>
                </c:pt>
                <c:pt idx="62944">
                  <c:v>1</c:v>
                </c:pt>
                <c:pt idx="62945">
                  <c:v>1</c:v>
                </c:pt>
                <c:pt idx="62946">
                  <c:v>1</c:v>
                </c:pt>
                <c:pt idx="62947">
                  <c:v>1</c:v>
                </c:pt>
                <c:pt idx="62948">
                  <c:v>1</c:v>
                </c:pt>
                <c:pt idx="62949">
                  <c:v>1</c:v>
                </c:pt>
                <c:pt idx="62950">
                  <c:v>1</c:v>
                </c:pt>
                <c:pt idx="62951">
                  <c:v>1</c:v>
                </c:pt>
                <c:pt idx="62952">
                  <c:v>1</c:v>
                </c:pt>
                <c:pt idx="62953">
                  <c:v>1</c:v>
                </c:pt>
                <c:pt idx="62954">
                  <c:v>1</c:v>
                </c:pt>
                <c:pt idx="62955">
                  <c:v>1</c:v>
                </c:pt>
                <c:pt idx="62956">
                  <c:v>1</c:v>
                </c:pt>
                <c:pt idx="62957">
                  <c:v>1</c:v>
                </c:pt>
                <c:pt idx="62958">
                  <c:v>1</c:v>
                </c:pt>
                <c:pt idx="62959">
                  <c:v>1</c:v>
                </c:pt>
                <c:pt idx="62960">
                  <c:v>1</c:v>
                </c:pt>
                <c:pt idx="62961">
                  <c:v>1</c:v>
                </c:pt>
                <c:pt idx="62962">
                  <c:v>1</c:v>
                </c:pt>
                <c:pt idx="62963">
                  <c:v>1</c:v>
                </c:pt>
                <c:pt idx="62964">
                  <c:v>1</c:v>
                </c:pt>
                <c:pt idx="62965">
                  <c:v>1</c:v>
                </c:pt>
                <c:pt idx="62966">
                  <c:v>1</c:v>
                </c:pt>
                <c:pt idx="62967">
                  <c:v>1</c:v>
                </c:pt>
                <c:pt idx="62968">
                  <c:v>1</c:v>
                </c:pt>
                <c:pt idx="62969">
                  <c:v>1</c:v>
                </c:pt>
                <c:pt idx="62970">
                  <c:v>1</c:v>
                </c:pt>
                <c:pt idx="62971">
                  <c:v>1</c:v>
                </c:pt>
                <c:pt idx="62972">
                  <c:v>1</c:v>
                </c:pt>
                <c:pt idx="62973">
                  <c:v>1</c:v>
                </c:pt>
                <c:pt idx="62974">
                  <c:v>1</c:v>
                </c:pt>
                <c:pt idx="62975">
                  <c:v>1</c:v>
                </c:pt>
                <c:pt idx="62976">
                  <c:v>1</c:v>
                </c:pt>
                <c:pt idx="62977">
                  <c:v>1</c:v>
                </c:pt>
                <c:pt idx="62978">
                  <c:v>1</c:v>
                </c:pt>
                <c:pt idx="62979">
                  <c:v>1</c:v>
                </c:pt>
                <c:pt idx="62980">
                  <c:v>1</c:v>
                </c:pt>
                <c:pt idx="62981">
                  <c:v>1</c:v>
                </c:pt>
                <c:pt idx="62982">
                  <c:v>1</c:v>
                </c:pt>
                <c:pt idx="62983">
                  <c:v>1</c:v>
                </c:pt>
                <c:pt idx="62984">
                  <c:v>1</c:v>
                </c:pt>
                <c:pt idx="62985">
                  <c:v>1</c:v>
                </c:pt>
                <c:pt idx="62986">
                  <c:v>1</c:v>
                </c:pt>
                <c:pt idx="62987">
                  <c:v>0.125</c:v>
                </c:pt>
                <c:pt idx="62988">
                  <c:v>1</c:v>
                </c:pt>
                <c:pt idx="62989">
                  <c:v>1</c:v>
                </c:pt>
                <c:pt idx="62990">
                  <c:v>1</c:v>
                </c:pt>
                <c:pt idx="62991">
                  <c:v>1</c:v>
                </c:pt>
                <c:pt idx="62992">
                  <c:v>1</c:v>
                </c:pt>
                <c:pt idx="62993">
                  <c:v>1</c:v>
                </c:pt>
                <c:pt idx="62994">
                  <c:v>1</c:v>
                </c:pt>
                <c:pt idx="62995">
                  <c:v>1</c:v>
                </c:pt>
                <c:pt idx="62996">
                  <c:v>1</c:v>
                </c:pt>
                <c:pt idx="62997">
                  <c:v>1</c:v>
                </c:pt>
                <c:pt idx="62998">
                  <c:v>1</c:v>
                </c:pt>
                <c:pt idx="62999">
                  <c:v>1</c:v>
                </c:pt>
                <c:pt idx="63000">
                  <c:v>1</c:v>
                </c:pt>
                <c:pt idx="63001">
                  <c:v>1</c:v>
                </c:pt>
                <c:pt idx="63002">
                  <c:v>1</c:v>
                </c:pt>
                <c:pt idx="63003">
                  <c:v>1</c:v>
                </c:pt>
                <c:pt idx="63004">
                  <c:v>1</c:v>
                </c:pt>
                <c:pt idx="63005">
                  <c:v>1</c:v>
                </c:pt>
                <c:pt idx="63006">
                  <c:v>1</c:v>
                </c:pt>
                <c:pt idx="63007">
                  <c:v>1</c:v>
                </c:pt>
                <c:pt idx="63008">
                  <c:v>1</c:v>
                </c:pt>
                <c:pt idx="63009">
                  <c:v>1</c:v>
                </c:pt>
                <c:pt idx="63010">
                  <c:v>1</c:v>
                </c:pt>
                <c:pt idx="63011">
                  <c:v>1</c:v>
                </c:pt>
                <c:pt idx="63012">
                  <c:v>1</c:v>
                </c:pt>
                <c:pt idx="63013">
                  <c:v>1</c:v>
                </c:pt>
                <c:pt idx="63014">
                  <c:v>1</c:v>
                </c:pt>
                <c:pt idx="63015">
                  <c:v>1</c:v>
                </c:pt>
                <c:pt idx="63016">
                  <c:v>1</c:v>
                </c:pt>
                <c:pt idx="63017">
                  <c:v>1</c:v>
                </c:pt>
                <c:pt idx="63018">
                  <c:v>1</c:v>
                </c:pt>
                <c:pt idx="63019">
                  <c:v>1</c:v>
                </c:pt>
                <c:pt idx="63020">
                  <c:v>1</c:v>
                </c:pt>
                <c:pt idx="63021">
                  <c:v>1</c:v>
                </c:pt>
                <c:pt idx="63022">
                  <c:v>1</c:v>
                </c:pt>
                <c:pt idx="63023">
                  <c:v>1</c:v>
                </c:pt>
                <c:pt idx="63024">
                  <c:v>1</c:v>
                </c:pt>
                <c:pt idx="63025">
                  <c:v>1</c:v>
                </c:pt>
                <c:pt idx="63026">
                  <c:v>1</c:v>
                </c:pt>
                <c:pt idx="63027">
                  <c:v>1</c:v>
                </c:pt>
                <c:pt idx="63028">
                  <c:v>1</c:v>
                </c:pt>
                <c:pt idx="63029">
                  <c:v>1</c:v>
                </c:pt>
                <c:pt idx="63030">
                  <c:v>1</c:v>
                </c:pt>
                <c:pt idx="63031">
                  <c:v>1</c:v>
                </c:pt>
                <c:pt idx="63032">
                  <c:v>1</c:v>
                </c:pt>
                <c:pt idx="63033">
                  <c:v>1</c:v>
                </c:pt>
                <c:pt idx="63034">
                  <c:v>1</c:v>
                </c:pt>
                <c:pt idx="63035">
                  <c:v>1</c:v>
                </c:pt>
                <c:pt idx="63036">
                  <c:v>1</c:v>
                </c:pt>
                <c:pt idx="63037">
                  <c:v>1</c:v>
                </c:pt>
                <c:pt idx="63038">
                  <c:v>1</c:v>
                </c:pt>
                <c:pt idx="63039">
                  <c:v>1</c:v>
                </c:pt>
                <c:pt idx="63040">
                  <c:v>1</c:v>
                </c:pt>
                <c:pt idx="63041">
                  <c:v>1</c:v>
                </c:pt>
                <c:pt idx="63042">
                  <c:v>1</c:v>
                </c:pt>
                <c:pt idx="63043">
                  <c:v>1</c:v>
                </c:pt>
                <c:pt idx="63044">
                  <c:v>1</c:v>
                </c:pt>
                <c:pt idx="63045">
                  <c:v>1</c:v>
                </c:pt>
                <c:pt idx="63046">
                  <c:v>1</c:v>
                </c:pt>
                <c:pt idx="63047">
                  <c:v>1</c:v>
                </c:pt>
                <c:pt idx="63048">
                  <c:v>1</c:v>
                </c:pt>
                <c:pt idx="63049">
                  <c:v>1</c:v>
                </c:pt>
                <c:pt idx="63050">
                  <c:v>1</c:v>
                </c:pt>
                <c:pt idx="63051">
                  <c:v>1</c:v>
                </c:pt>
                <c:pt idx="63052">
                  <c:v>1</c:v>
                </c:pt>
                <c:pt idx="63053">
                  <c:v>1</c:v>
                </c:pt>
                <c:pt idx="63054">
                  <c:v>1</c:v>
                </c:pt>
                <c:pt idx="63055">
                  <c:v>1</c:v>
                </c:pt>
                <c:pt idx="63056">
                  <c:v>1</c:v>
                </c:pt>
                <c:pt idx="63057">
                  <c:v>1</c:v>
                </c:pt>
                <c:pt idx="63058">
                  <c:v>1</c:v>
                </c:pt>
                <c:pt idx="63059">
                  <c:v>1</c:v>
                </c:pt>
                <c:pt idx="63060">
                  <c:v>1</c:v>
                </c:pt>
                <c:pt idx="63061">
                  <c:v>1</c:v>
                </c:pt>
                <c:pt idx="63062">
                  <c:v>1</c:v>
                </c:pt>
                <c:pt idx="63063">
                  <c:v>1</c:v>
                </c:pt>
                <c:pt idx="63064">
                  <c:v>1</c:v>
                </c:pt>
                <c:pt idx="63065">
                  <c:v>1</c:v>
                </c:pt>
                <c:pt idx="63066">
                  <c:v>1</c:v>
                </c:pt>
                <c:pt idx="63067">
                  <c:v>1</c:v>
                </c:pt>
                <c:pt idx="63068">
                  <c:v>1</c:v>
                </c:pt>
                <c:pt idx="63069">
                  <c:v>1</c:v>
                </c:pt>
                <c:pt idx="63070">
                  <c:v>1</c:v>
                </c:pt>
                <c:pt idx="63071">
                  <c:v>1</c:v>
                </c:pt>
                <c:pt idx="63072">
                  <c:v>1</c:v>
                </c:pt>
                <c:pt idx="63073">
                  <c:v>1</c:v>
                </c:pt>
                <c:pt idx="63074">
                  <c:v>1</c:v>
                </c:pt>
                <c:pt idx="63075">
                  <c:v>1</c:v>
                </c:pt>
                <c:pt idx="63076">
                  <c:v>1</c:v>
                </c:pt>
                <c:pt idx="63077">
                  <c:v>1</c:v>
                </c:pt>
                <c:pt idx="63078">
                  <c:v>1</c:v>
                </c:pt>
                <c:pt idx="63079">
                  <c:v>1</c:v>
                </c:pt>
                <c:pt idx="63080">
                  <c:v>1</c:v>
                </c:pt>
                <c:pt idx="63081">
                  <c:v>1</c:v>
                </c:pt>
                <c:pt idx="63082">
                  <c:v>1</c:v>
                </c:pt>
                <c:pt idx="63083">
                  <c:v>1</c:v>
                </c:pt>
                <c:pt idx="63084">
                  <c:v>1</c:v>
                </c:pt>
                <c:pt idx="63085">
                  <c:v>1</c:v>
                </c:pt>
                <c:pt idx="63086">
                  <c:v>1</c:v>
                </c:pt>
                <c:pt idx="63087">
                  <c:v>1</c:v>
                </c:pt>
                <c:pt idx="63088">
                  <c:v>1</c:v>
                </c:pt>
                <c:pt idx="63089">
                  <c:v>1</c:v>
                </c:pt>
                <c:pt idx="63090">
                  <c:v>1</c:v>
                </c:pt>
                <c:pt idx="63091">
                  <c:v>1</c:v>
                </c:pt>
                <c:pt idx="63092">
                  <c:v>1</c:v>
                </c:pt>
                <c:pt idx="63093">
                  <c:v>1</c:v>
                </c:pt>
                <c:pt idx="63094">
                  <c:v>1</c:v>
                </c:pt>
                <c:pt idx="63095">
                  <c:v>1</c:v>
                </c:pt>
                <c:pt idx="63096">
                  <c:v>1</c:v>
                </c:pt>
                <c:pt idx="63097">
                  <c:v>1</c:v>
                </c:pt>
                <c:pt idx="63098">
                  <c:v>1</c:v>
                </c:pt>
                <c:pt idx="63099">
                  <c:v>1</c:v>
                </c:pt>
                <c:pt idx="63100">
                  <c:v>1</c:v>
                </c:pt>
                <c:pt idx="63101">
                  <c:v>1</c:v>
                </c:pt>
                <c:pt idx="63102">
                  <c:v>1</c:v>
                </c:pt>
                <c:pt idx="63103">
                  <c:v>1</c:v>
                </c:pt>
                <c:pt idx="63104">
                  <c:v>1</c:v>
                </c:pt>
                <c:pt idx="63105">
                  <c:v>1</c:v>
                </c:pt>
                <c:pt idx="63106">
                  <c:v>1</c:v>
                </c:pt>
                <c:pt idx="63107">
                  <c:v>1</c:v>
                </c:pt>
                <c:pt idx="63108">
                  <c:v>1</c:v>
                </c:pt>
                <c:pt idx="63109">
                  <c:v>1</c:v>
                </c:pt>
                <c:pt idx="63110">
                  <c:v>1</c:v>
                </c:pt>
                <c:pt idx="63111">
                  <c:v>1</c:v>
                </c:pt>
                <c:pt idx="63112">
                  <c:v>1</c:v>
                </c:pt>
                <c:pt idx="63113">
                  <c:v>1</c:v>
                </c:pt>
                <c:pt idx="63114">
                  <c:v>1</c:v>
                </c:pt>
                <c:pt idx="63115">
                  <c:v>1</c:v>
                </c:pt>
                <c:pt idx="63116">
                  <c:v>1</c:v>
                </c:pt>
                <c:pt idx="63117">
                  <c:v>1</c:v>
                </c:pt>
                <c:pt idx="63118">
                  <c:v>1</c:v>
                </c:pt>
                <c:pt idx="63119">
                  <c:v>1</c:v>
                </c:pt>
                <c:pt idx="63120">
                  <c:v>1</c:v>
                </c:pt>
                <c:pt idx="63121">
                  <c:v>1</c:v>
                </c:pt>
                <c:pt idx="63122">
                  <c:v>1</c:v>
                </c:pt>
                <c:pt idx="63123">
                  <c:v>1</c:v>
                </c:pt>
                <c:pt idx="63124">
                  <c:v>1</c:v>
                </c:pt>
                <c:pt idx="63125">
                  <c:v>1</c:v>
                </c:pt>
                <c:pt idx="63126">
                  <c:v>1</c:v>
                </c:pt>
                <c:pt idx="63127">
                  <c:v>1</c:v>
                </c:pt>
                <c:pt idx="63128">
                  <c:v>1</c:v>
                </c:pt>
                <c:pt idx="63129">
                  <c:v>1</c:v>
                </c:pt>
                <c:pt idx="63130">
                  <c:v>1</c:v>
                </c:pt>
                <c:pt idx="63131">
                  <c:v>1</c:v>
                </c:pt>
                <c:pt idx="63132">
                  <c:v>1</c:v>
                </c:pt>
                <c:pt idx="63133">
                  <c:v>1</c:v>
                </c:pt>
                <c:pt idx="63134">
                  <c:v>1</c:v>
                </c:pt>
                <c:pt idx="63135">
                  <c:v>1</c:v>
                </c:pt>
                <c:pt idx="63136">
                  <c:v>1</c:v>
                </c:pt>
                <c:pt idx="63137">
                  <c:v>1</c:v>
                </c:pt>
                <c:pt idx="63138">
                  <c:v>1</c:v>
                </c:pt>
                <c:pt idx="63139">
                  <c:v>1</c:v>
                </c:pt>
                <c:pt idx="63140">
                  <c:v>1</c:v>
                </c:pt>
                <c:pt idx="63141">
                  <c:v>1</c:v>
                </c:pt>
                <c:pt idx="63142">
                  <c:v>1</c:v>
                </c:pt>
                <c:pt idx="63143">
                  <c:v>1</c:v>
                </c:pt>
                <c:pt idx="63144">
                  <c:v>1</c:v>
                </c:pt>
                <c:pt idx="63145">
                  <c:v>1</c:v>
                </c:pt>
                <c:pt idx="63146">
                  <c:v>1</c:v>
                </c:pt>
                <c:pt idx="63147">
                  <c:v>1</c:v>
                </c:pt>
                <c:pt idx="63148">
                  <c:v>1</c:v>
                </c:pt>
                <c:pt idx="63149">
                  <c:v>1</c:v>
                </c:pt>
                <c:pt idx="63150">
                  <c:v>1</c:v>
                </c:pt>
                <c:pt idx="63151">
                  <c:v>1</c:v>
                </c:pt>
                <c:pt idx="63152">
                  <c:v>1</c:v>
                </c:pt>
                <c:pt idx="63153">
                  <c:v>1</c:v>
                </c:pt>
                <c:pt idx="63154">
                  <c:v>1</c:v>
                </c:pt>
                <c:pt idx="63155">
                  <c:v>1</c:v>
                </c:pt>
                <c:pt idx="63156">
                  <c:v>0.875</c:v>
                </c:pt>
                <c:pt idx="63157">
                  <c:v>1</c:v>
                </c:pt>
                <c:pt idx="63158">
                  <c:v>1</c:v>
                </c:pt>
                <c:pt idx="63159">
                  <c:v>1</c:v>
                </c:pt>
                <c:pt idx="63160">
                  <c:v>1</c:v>
                </c:pt>
                <c:pt idx="63161">
                  <c:v>0.875</c:v>
                </c:pt>
                <c:pt idx="63162">
                  <c:v>1</c:v>
                </c:pt>
                <c:pt idx="63163">
                  <c:v>1</c:v>
                </c:pt>
                <c:pt idx="63164">
                  <c:v>1</c:v>
                </c:pt>
                <c:pt idx="63165">
                  <c:v>1</c:v>
                </c:pt>
                <c:pt idx="63166">
                  <c:v>1</c:v>
                </c:pt>
                <c:pt idx="63167">
                  <c:v>1</c:v>
                </c:pt>
                <c:pt idx="63168">
                  <c:v>1</c:v>
                </c:pt>
                <c:pt idx="63169">
                  <c:v>1</c:v>
                </c:pt>
                <c:pt idx="63170">
                  <c:v>1</c:v>
                </c:pt>
                <c:pt idx="63171">
                  <c:v>1</c:v>
                </c:pt>
                <c:pt idx="63172">
                  <c:v>1</c:v>
                </c:pt>
                <c:pt idx="63173">
                  <c:v>1</c:v>
                </c:pt>
                <c:pt idx="63174">
                  <c:v>1</c:v>
                </c:pt>
                <c:pt idx="63175">
                  <c:v>1</c:v>
                </c:pt>
                <c:pt idx="63176">
                  <c:v>1</c:v>
                </c:pt>
                <c:pt idx="63177">
                  <c:v>1</c:v>
                </c:pt>
                <c:pt idx="63178">
                  <c:v>1</c:v>
                </c:pt>
                <c:pt idx="63179">
                  <c:v>1</c:v>
                </c:pt>
                <c:pt idx="63180">
                  <c:v>1</c:v>
                </c:pt>
                <c:pt idx="63181">
                  <c:v>1</c:v>
                </c:pt>
                <c:pt idx="63182">
                  <c:v>1</c:v>
                </c:pt>
                <c:pt idx="63183">
                  <c:v>1</c:v>
                </c:pt>
                <c:pt idx="63184">
                  <c:v>1</c:v>
                </c:pt>
                <c:pt idx="63185">
                  <c:v>1</c:v>
                </c:pt>
                <c:pt idx="63186">
                  <c:v>1</c:v>
                </c:pt>
                <c:pt idx="63187">
                  <c:v>1</c:v>
                </c:pt>
                <c:pt idx="63188">
                  <c:v>1</c:v>
                </c:pt>
                <c:pt idx="63189">
                  <c:v>1</c:v>
                </c:pt>
                <c:pt idx="63190">
                  <c:v>1</c:v>
                </c:pt>
                <c:pt idx="63191">
                  <c:v>1</c:v>
                </c:pt>
                <c:pt idx="63192">
                  <c:v>1</c:v>
                </c:pt>
                <c:pt idx="63193">
                  <c:v>1</c:v>
                </c:pt>
                <c:pt idx="63194">
                  <c:v>1</c:v>
                </c:pt>
                <c:pt idx="63195">
                  <c:v>1</c:v>
                </c:pt>
                <c:pt idx="63196">
                  <c:v>1</c:v>
                </c:pt>
                <c:pt idx="63197">
                  <c:v>1</c:v>
                </c:pt>
                <c:pt idx="63198">
                  <c:v>1</c:v>
                </c:pt>
                <c:pt idx="63199">
                  <c:v>1</c:v>
                </c:pt>
                <c:pt idx="63200">
                  <c:v>1</c:v>
                </c:pt>
                <c:pt idx="63201">
                  <c:v>1</c:v>
                </c:pt>
                <c:pt idx="63202">
                  <c:v>1</c:v>
                </c:pt>
                <c:pt idx="63203">
                  <c:v>1</c:v>
                </c:pt>
                <c:pt idx="63204">
                  <c:v>1</c:v>
                </c:pt>
                <c:pt idx="63205">
                  <c:v>1</c:v>
                </c:pt>
                <c:pt idx="63206">
                  <c:v>1</c:v>
                </c:pt>
                <c:pt idx="63207">
                  <c:v>1</c:v>
                </c:pt>
                <c:pt idx="63208">
                  <c:v>1</c:v>
                </c:pt>
                <c:pt idx="63209">
                  <c:v>1</c:v>
                </c:pt>
                <c:pt idx="63210">
                  <c:v>1</c:v>
                </c:pt>
                <c:pt idx="63211">
                  <c:v>1</c:v>
                </c:pt>
                <c:pt idx="63212">
                  <c:v>1</c:v>
                </c:pt>
                <c:pt idx="63213">
                  <c:v>1</c:v>
                </c:pt>
                <c:pt idx="63214">
                  <c:v>1</c:v>
                </c:pt>
                <c:pt idx="63215">
                  <c:v>1</c:v>
                </c:pt>
                <c:pt idx="63216">
                  <c:v>1</c:v>
                </c:pt>
                <c:pt idx="63217">
                  <c:v>1</c:v>
                </c:pt>
                <c:pt idx="63218">
                  <c:v>1</c:v>
                </c:pt>
                <c:pt idx="63219">
                  <c:v>1</c:v>
                </c:pt>
                <c:pt idx="63220">
                  <c:v>1</c:v>
                </c:pt>
                <c:pt idx="63221">
                  <c:v>1</c:v>
                </c:pt>
                <c:pt idx="63222">
                  <c:v>1</c:v>
                </c:pt>
                <c:pt idx="63223">
                  <c:v>1</c:v>
                </c:pt>
                <c:pt idx="63224">
                  <c:v>1</c:v>
                </c:pt>
                <c:pt idx="63225">
                  <c:v>1</c:v>
                </c:pt>
                <c:pt idx="63226">
                  <c:v>1</c:v>
                </c:pt>
                <c:pt idx="63227">
                  <c:v>1</c:v>
                </c:pt>
                <c:pt idx="63228">
                  <c:v>1</c:v>
                </c:pt>
                <c:pt idx="63229">
                  <c:v>1</c:v>
                </c:pt>
                <c:pt idx="63230">
                  <c:v>1</c:v>
                </c:pt>
                <c:pt idx="63231">
                  <c:v>1</c:v>
                </c:pt>
                <c:pt idx="63232">
                  <c:v>1</c:v>
                </c:pt>
                <c:pt idx="63233">
                  <c:v>1</c:v>
                </c:pt>
                <c:pt idx="63234">
                  <c:v>1</c:v>
                </c:pt>
                <c:pt idx="63235">
                  <c:v>1</c:v>
                </c:pt>
                <c:pt idx="63236">
                  <c:v>1</c:v>
                </c:pt>
                <c:pt idx="63237">
                  <c:v>1</c:v>
                </c:pt>
                <c:pt idx="63238">
                  <c:v>1</c:v>
                </c:pt>
                <c:pt idx="63239">
                  <c:v>1</c:v>
                </c:pt>
                <c:pt idx="63240">
                  <c:v>1</c:v>
                </c:pt>
                <c:pt idx="63241">
                  <c:v>1</c:v>
                </c:pt>
                <c:pt idx="63242">
                  <c:v>1</c:v>
                </c:pt>
                <c:pt idx="63243">
                  <c:v>1</c:v>
                </c:pt>
                <c:pt idx="63244">
                  <c:v>1</c:v>
                </c:pt>
                <c:pt idx="63245">
                  <c:v>1</c:v>
                </c:pt>
                <c:pt idx="63246">
                  <c:v>1</c:v>
                </c:pt>
                <c:pt idx="63247">
                  <c:v>1</c:v>
                </c:pt>
                <c:pt idx="63248">
                  <c:v>1</c:v>
                </c:pt>
                <c:pt idx="63249">
                  <c:v>1</c:v>
                </c:pt>
                <c:pt idx="63250">
                  <c:v>1</c:v>
                </c:pt>
                <c:pt idx="63251">
                  <c:v>1</c:v>
                </c:pt>
                <c:pt idx="63252">
                  <c:v>1</c:v>
                </c:pt>
                <c:pt idx="63253">
                  <c:v>1</c:v>
                </c:pt>
                <c:pt idx="63254">
                  <c:v>1</c:v>
                </c:pt>
                <c:pt idx="63255">
                  <c:v>1</c:v>
                </c:pt>
                <c:pt idx="63256">
                  <c:v>1</c:v>
                </c:pt>
                <c:pt idx="63257">
                  <c:v>1</c:v>
                </c:pt>
                <c:pt idx="63258">
                  <c:v>1</c:v>
                </c:pt>
                <c:pt idx="63259">
                  <c:v>1</c:v>
                </c:pt>
                <c:pt idx="63260">
                  <c:v>0.125</c:v>
                </c:pt>
                <c:pt idx="63261">
                  <c:v>1</c:v>
                </c:pt>
                <c:pt idx="63262">
                  <c:v>1</c:v>
                </c:pt>
                <c:pt idx="63263">
                  <c:v>1</c:v>
                </c:pt>
                <c:pt idx="63264">
                  <c:v>1</c:v>
                </c:pt>
                <c:pt idx="63265">
                  <c:v>1</c:v>
                </c:pt>
                <c:pt idx="63266">
                  <c:v>1</c:v>
                </c:pt>
                <c:pt idx="63267">
                  <c:v>1</c:v>
                </c:pt>
                <c:pt idx="63268">
                  <c:v>1</c:v>
                </c:pt>
                <c:pt idx="63269">
                  <c:v>1</c:v>
                </c:pt>
                <c:pt idx="63270">
                  <c:v>1</c:v>
                </c:pt>
                <c:pt idx="63271">
                  <c:v>1</c:v>
                </c:pt>
                <c:pt idx="63272">
                  <c:v>1</c:v>
                </c:pt>
                <c:pt idx="63273">
                  <c:v>1</c:v>
                </c:pt>
                <c:pt idx="63274">
                  <c:v>1</c:v>
                </c:pt>
                <c:pt idx="63275">
                  <c:v>1</c:v>
                </c:pt>
                <c:pt idx="63276">
                  <c:v>1</c:v>
                </c:pt>
                <c:pt idx="63277">
                  <c:v>1</c:v>
                </c:pt>
                <c:pt idx="63278">
                  <c:v>1</c:v>
                </c:pt>
                <c:pt idx="63279">
                  <c:v>1</c:v>
                </c:pt>
                <c:pt idx="63280">
                  <c:v>1</c:v>
                </c:pt>
                <c:pt idx="63281">
                  <c:v>1</c:v>
                </c:pt>
                <c:pt idx="63282">
                  <c:v>1</c:v>
                </c:pt>
                <c:pt idx="63283">
                  <c:v>1</c:v>
                </c:pt>
                <c:pt idx="63284">
                  <c:v>1</c:v>
                </c:pt>
                <c:pt idx="63285">
                  <c:v>1</c:v>
                </c:pt>
                <c:pt idx="63286">
                  <c:v>1</c:v>
                </c:pt>
                <c:pt idx="63287">
                  <c:v>1</c:v>
                </c:pt>
                <c:pt idx="63288">
                  <c:v>1</c:v>
                </c:pt>
                <c:pt idx="63289">
                  <c:v>1</c:v>
                </c:pt>
                <c:pt idx="63290">
                  <c:v>1</c:v>
                </c:pt>
                <c:pt idx="63291">
                  <c:v>1</c:v>
                </c:pt>
                <c:pt idx="63292">
                  <c:v>1</c:v>
                </c:pt>
                <c:pt idx="63293">
                  <c:v>1</c:v>
                </c:pt>
                <c:pt idx="63294">
                  <c:v>1</c:v>
                </c:pt>
                <c:pt idx="63295">
                  <c:v>1</c:v>
                </c:pt>
                <c:pt idx="63296">
                  <c:v>1</c:v>
                </c:pt>
                <c:pt idx="63297">
                  <c:v>1</c:v>
                </c:pt>
                <c:pt idx="63298">
                  <c:v>1</c:v>
                </c:pt>
                <c:pt idx="63299">
                  <c:v>1</c:v>
                </c:pt>
                <c:pt idx="63300">
                  <c:v>1</c:v>
                </c:pt>
                <c:pt idx="63301">
                  <c:v>1</c:v>
                </c:pt>
                <c:pt idx="63302">
                  <c:v>1</c:v>
                </c:pt>
                <c:pt idx="63303">
                  <c:v>1</c:v>
                </c:pt>
                <c:pt idx="63304">
                  <c:v>1</c:v>
                </c:pt>
                <c:pt idx="63305">
                  <c:v>1</c:v>
                </c:pt>
                <c:pt idx="63306">
                  <c:v>1</c:v>
                </c:pt>
                <c:pt idx="63307">
                  <c:v>1</c:v>
                </c:pt>
                <c:pt idx="63308">
                  <c:v>1</c:v>
                </c:pt>
                <c:pt idx="63309">
                  <c:v>1</c:v>
                </c:pt>
                <c:pt idx="63310">
                  <c:v>1</c:v>
                </c:pt>
                <c:pt idx="63311">
                  <c:v>1</c:v>
                </c:pt>
                <c:pt idx="63312">
                  <c:v>1</c:v>
                </c:pt>
                <c:pt idx="63313">
                  <c:v>1</c:v>
                </c:pt>
                <c:pt idx="63314">
                  <c:v>1</c:v>
                </c:pt>
                <c:pt idx="63315">
                  <c:v>1</c:v>
                </c:pt>
                <c:pt idx="63316">
                  <c:v>1</c:v>
                </c:pt>
                <c:pt idx="63317">
                  <c:v>1</c:v>
                </c:pt>
                <c:pt idx="63318">
                  <c:v>1</c:v>
                </c:pt>
                <c:pt idx="63319">
                  <c:v>1</c:v>
                </c:pt>
                <c:pt idx="63320">
                  <c:v>1</c:v>
                </c:pt>
                <c:pt idx="63321">
                  <c:v>1</c:v>
                </c:pt>
                <c:pt idx="63322">
                  <c:v>1</c:v>
                </c:pt>
                <c:pt idx="63323">
                  <c:v>1</c:v>
                </c:pt>
                <c:pt idx="63324">
                  <c:v>1</c:v>
                </c:pt>
                <c:pt idx="63325">
                  <c:v>1</c:v>
                </c:pt>
                <c:pt idx="63326">
                  <c:v>1</c:v>
                </c:pt>
                <c:pt idx="63327">
                  <c:v>1</c:v>
                </c:pt>
                <c:pt idx="63328">
                  <c:v>1</c:v>
                </c:pt>
                <c:pt idx="63329">
                  <c:v>1</c:v>
                </c:pt>
                <c:pt idx="63330">
                  <c:v>1</c:v>
                </c:pt>
                <c:pt idx="63331">
                  <c:v>1</c:v>
                </c:pt>
                <c:pt idx="63332">
                  <c:v>1</c:v>
                </c:pt>
                <c:pt idx="63333">
                  <c:v>1</c:v>
                </c:pt>
                <c:pt idx="63334">
                  <c:v>1</c:v>
                </c:pt>
                <c:pt idx="63335">
                  <c:v>1</c:v>
                </c:pt>
                <c:pt idx="63336">
                  <c:v>1</c:v>
                </c:pt>
                <c:pt idx="63337">
                  <c:v>1</c:v>
                </c:pt>
                <c:pt idx="63338">
                  <c:v>1</c:v>
                </c:pt>
                <c:pt idx="63339">
                  <c:v>1</c:v>
                </c:pt>
                <c:pt idx="63340">
                  <c:v>1</c:v>
                </c:pt>
                <c:pt idx="63341">
                  <c:v>1</c:v>
                </c:pt>
                <c:pt idx="63342">
                  <c:v>1</c:v>
                </c:pt>
                <c:pt idx="63343">
                  <c:v>1</c:v>
                </c:pt>
                <c:pt idx="63344">
                  <c:v>1</c:v>
                </c:pt>
                <c:pt idx="63345">
                  <c:v>1</c:v>
                </c:pt>
                <c:pt idx="63346">
                  <c:v>1</c:v>
                </c:pt>
                <c:pt idx="63347">
                  <c:v>1</c:v>
                </c:pt>
                <c:pt idx="63348">
                  <c:v>0.625</c:v>
                </c:pt>
                <c:pt idx="63349">
                  <c:v>1</c:v>
                </c:pt>
                <c:pt idx="63350">
                  <c:v>1</c:v>
                </c:pt>
                <c:pt idx="63351">
                  <c:v>1</c:v>
                </c:pt>
                <c:pt idx="63352">
                  <c:v>1</c:v>
                </c:pt>
                <c:pt idx="63353">
                  <c:v>1</c:v>
                </c:pt>
                <c:pt idx="63354">
                  <c:v>1</c:v>
                </c:pt>
                <c:pt idx="63355">
                  <c:v>1</c:v>
                </c:pt>
                <c:pt idx="63356">
                  <c:v>1</c:v>
                </c:pt>
                <c:pt idx="63357">
                  <c:v>1</c:v>
                </c:pt>
                <c:pt idx="63358">
                  <c:v>1</c:v>
                </c:pt>
                <c:pt idx="63359">
                  <c:v>1</c:v>
                </c:pt>
                <c:pt idx="63360">
                  <c:v>1</c:v>
                </c:pt>
                <c:pt idx="63361">
                  <c:v>1</c:v>
                </c:pt>
                <c:pt idx="63362">
                  <c:v>1</c:v>
                </c:pt>
                <c:pt idx="63363">
                  <c:v>1</c:v>
                </c:pt>
                <c:pt idx="63364">
                  <c:v>1</c:v>
                </c:pt>
                <c:pt idx="63365">
                  <c:v>1</c:v>
                </c:pt>
                <c:pt idx="63366">
                  <c:v>1</c:v>
                </c:pt>
                <c:pt idx="63367">
                  <c:v>1</c:v>
                </c:pt>
                <c:pt idx="63368">
                  <c:v>1</c:v>
                </c:pt>
                <c:pt idx="63369">
                  <c:v>1</c:v>
                </c:pt>
                <c:pt idx="63370">
                  <c:v>1</c:v>
                </c:pt>
                <c:pt idx="63371">
                  <c:v>1</c:v>
                </c:pt>
                <c:pt idx="63372">
                  <c:v>1</c:v>
                </c:pt>
                <c:pt idx="63373">
                  <c:v>1</c:v>
                </c:pt>
                <c:pt idx="63374">
                  <c:v>1</c:v>
                </c:pt>
                <c:pt idx="63375">
                  <c:v>1</c:v>
                </c:pt>
                <c:pt idx="63376">
                  <c:v>1</c:v>
                </c:pt>
                <c:pt idx="63377">
                  <c:v>1</c:v>
                </c:pt>
                <c:pt idx="63378">
                  <c:v>1</c:v>
                </c:pt>
                <c:pt idx="63379">
                  <c:v>1</c:v>
                </c:pt>
                <c:pt idx="63380">
                  <c:v>1</c:v>
                </c:pt>
                <c:pt idx="63381">
                  <c:v>1</c:v>
                </c:pt>
                <c:pt idx="63382">
                  <c:v>1</c:v>
                </c:pt>
                <c:pt idx="63383">
                  <c:v>1</c:v>
                </c:pt>
                <c:pt idx="63384">
                  <c:v>1</c:v>
                </c:pt>
                <c:pt idx="63385">
                  <c:v>0.625</c:v>
                </c:pt>
                <c:pt idx="63386">
                  <c:v>1</c:v>
                </c:pt>
                <c:pt idx="63387">
                  <c:v>1</c:v>
                </c:pt>
                <c:pt idx="63388">
                  <c:v>1</c:v>
                </c:pt>
                <c:pt idx="63389">
                  <c:v>1</c:v>
                </c:pt>
                <c:pt idx="63390">
                  <c:v>1</c:v>
                </c:pt>
                <c:pt idx="63391">
                  <c:v>1</c:v>
                </c:pt>
                <c:pt idx="63392">
                  <c:v>1</c:v>
                </c:pt>
                <c:pt idx="63393">
                  <c:v>1</c:v>
                </c:pt>
                <c:pt idx="63394">
                  <c:v>1</c:v>
                </c:pt>
                <c:pt idx="63395">
                  <c:v>1</c:v>
                </c:pt>
                <c:pt idx="63396">
                  <c:v>1</c:v>
                </c:pt>
                <c:pt idx="63397">
                  <c:v>1</c:v>
                </c:pt>
                <c:pt idx="63398">
                  <c:v>1</c:v>
                </c:pt>
                <c:pt idx="63399">
                  <c:v>1</c:v>
                </c:pt>
                <c:pt idx="63400">
                  <c:v>1</c:v>
                </c:pt>
                <c:pt idx="63401">
                  <c:v>1</c:v>
                </c:pt>
                <c:pt idx="63402">
                  <c:v>1</c:v>
                </c:pt>
                <c:pt idx="63403">
                  <c:v>1</c:v>
                </c:pt>
                <c:pt idx="63404">
                  <c:v>1</c:v>
                </c:pt>
                <c:pt idx="63405">
                  <c:v>1</c:v>
                </c:pt>
                <c:pt idx="63406">
                  <c:v>1</c:v>
                </c:pt>
                <c:pt idx="63407">
                  <c:v>1</c:v>
                </c:pt>
                <c:pt idx="63408">
                  <c:v>1</c:v>
                </c:pt>
                <c:pt idx="63409">
                  <c:v>1</c:v>
                </c:pt>
                <c:pt idx="63410">
                  <c:v>1</c:v>
                </c:pt>
                <c:pt idx="63411">
                  <c:v>1</c:v>
                </c:pt>
                <c:pt idx="63412">
                  <c:v>1</c:v>
                </c:pt>
                <c:pt idx="63413">
                  <c:v>1</c:v>
                </c:pt>
                <c:pt idx="63414">
                  <c:v>1</c:v>
                </c:pt>
                <c:pt idx="63415">
                  <c:v>1</c:v>
                </c:pt>
                <c:pt idx="63416">
                  <c:v>1</c:v>
                </c:pt>
                <c:pt idx="63417">
                  <c:v>1</c:v>
                </c:pt>
                <c:pt idx="63418">
                  <c:v>1</c:v>
                </c:pt>
                <c:pt idx="63419">
                  <c:v>1</c:v>
                </c:pt>
                <c:pt idx="63420">
                  <c:v>1</c:v>
                </c:pt>
                <c:pt idx="63421">
                  <c:v>1</c:v>
                </c:pt>
                <c:pt idx="63422">
                  <c:v>1</c:v>
                </c:pt>
                <c:pt idx="63423">
                  <c:v>1</c:v>
                </c:pt>
                <c:pt idx="63424">
                  <c:v>1</c:v>
                </c:pt>
                <c:pt idx="63425">
                  <c:v>1</c:v>
                </c:pt>
                <c:pt idx="63426">
                  <c:v>1</c:v>
                </c:pt>
                <c:pt idx="63427">
                  <c:v>1</c:v>
                </c:pt>
                <c:pt idx="63428">
                  <c:v>1</c:v>
                </c:pt>
                <c:pt idx="63429">
                  <c:v>1</c:v>
                </c:pt>
                <c:pt idx="63430">
                  <c:v>1</c:v>
                </c:pt>
                <c:pt idx="63431">
                  <c:v>1</c:v>
                </c:pt>
                <c:pt idx="63432">
                  <c:v>1</c:v>
                </c:pt>
                <c:pt idx="63433">
                  <c:v>1</c:v>
                </c:pt>
                <c:pt idx="63434">
                  <c:v>1</c:v>
                </c:pt>
                <c:pt idx="63435">
                  <c:v>1</c:v>
                </c:pt>
                <c:pt idx="63436">
                  <c:v>1</c:v>
                </c:pt>
                <c:pt idx="63437">
                  <c:v>1</c:v>
                </c:pt>
                <c:pt idx="63438">
                  <c:v>1</c:v>
                </c:pt>
                <c:pt idx="63439">
                  <c:v>1</c:v>
                </c:pt>
                <c:pt idx="63440">
                  <c:v>1</c:v>
                </c:pt>
                <c:pt idx="63441">
                  <c:v>1</c:v>
                </c:pt>
                <c:pt idx="63442">
                  <c:v>1</c:v>
                </c:pt>
                <c:pt idx="63443">
                  <c:v>1</c:v>
                </c:pt>
                <c:pt idx="63444">
                  <c:v>1</c:v>
                </c:pt>
                <c:pt idx="63445">
                  <c:v>1</c:v>
                </c:pt>
                <c:pt idx="63446">
                  <c:v>1</c:v>
                </c:pt>
                <c:pt idx="63447">
                  <c:v>1</c:v>
                </c:pt>
                <c:pt idx="63448">
                  <c:v>1</c:v>
                </c:pt>
                <c:pt idx="63449">
                  <c:v>1</c:v>
                </c:pt>
                <c:pt idx="63450">
                  <c:v>1</c:v>
                </c:pt>
                <c:pt idx="63451">
                  <c:v>1</c:v>
                </c:pt>
                <c:pt idx="63452">
                  <c:v>1</c:v>
                </c:pt>
                <c:pt idx="63453">
                  <c:v>1</c:v>
                </c:pt>
                <c:pt idx="63454">
                  <c:v>1</c:v>
                </c:pt>
                <c:pt idx="63455">
                  <c:v>1</c:v>
                </c:pt>
                <c:pt idx="63456">
                  <c:v>1</c:v>
                </c:pt>
                <c:pt idx="63457">
                  <c:v>1</c:v>
                </c:pt>
                <c:pt idx="63458">
                  <c:v>1</c:v>
                </c:pt>
                <c:pt idx="63459">
                  <c:v>1</c:v>
                </c:pt>
                <c:pt idx="63460">
                  <c:v>1</c:v>
                </c:pt>
                <c:pt idx="63461">
                  <c:v>1</c:v>
                </c:pt>
                <c:pt idx="63462">
                  <c:v>1</c:v>
                </c:pt>
                <c:pt idx="63463">
                  <c:v>1</c:v>
                </c:pt>
                <c:pt idx="63464">
                  <c:v>1</c:v>
                </c:pt>
                <c:pt idx="63465">
                  <c:v>1</c:v>
                </c:pt>
                <c:pt idx="63466">
                  <c:v>1</c:v>
                </c:pt>
                <c:pt idx="63467">
                  <c:v>1</c:v>
                </c:pt>
                <c:pt idx="63468">
                  <c:v>1</c:v>
                </c:pt>
                <c:pt idx="63469">
                  <c:v>1</c:v>
                </c:pt>
                <c:pt idx="63470">
                  <c:v>1</c:v>
                </c:pt>
                <c:pt idx="63471">
                  <c:v>1</c:v>
                </c:pt>
                <c:pt idx="63472">
                  <c:v>1</c:v>
                </c:pt>
                <c:pt idx="63473">
                  <c:v>1</c:v>
                </c:pt>
                <c:pt idx="63474">
                  <c:v>1</c:v>
                </c:pt>
                <c:pt idx="63475">
                  <c:v>1</c:v>
                </c:pt>
                <c:pt idx="63476">
                  <c:v>1</c:v>
                </c:pt>
                <c:pt idx="63477">
                  <c:v>1</c:v>
                </c:pt>
                <c:pt idx="63478">
                  <c:v>1</c:v>
                </c:pt>
                <c:pt idx="63479">
                  <c:v>1</c:v>
                </c:pt>
                <c:pt idx="63480">
                  <c:v>1</c:v>
                </c:pt>
                <c:pt idx="63481">
                  <c:v>1</c:v>
                </c:pt>
                <c:pt idx="63482">
                  <c:v>1</c:v>
                </c:pt>
                <c:pt idx="63483">
                  <c:v>1</c:v>
                </c:pt>
                <c:pt idx="63484">
                  <c:v>1</c:v>
                </c:pt>
                <c:pt idx="63485">
                  <c:v>1</c:v>
                </c:pt>
                <c:pt idx="63486">
                  <c:v>1</c:v>
                </c:pt>
                <c:pt idx="63487">
                  <c:v>1</c:v>
                </c:pt>
                <c:pt idx="63488">
                  <c:v>1</c:v>
                </c:pt>
                <c:pt idx="63489">
                  <c:v>1</c:v>
                </c:pt>
                <c:pt idx="63490">
                  <c:v>1</c:v>
                </c:pt>
                <c:pt idx="63491">
                  <c:v>1</c:v>
                </c:pt>
                <c:pt idx="63492">
                  <c:v>1</c:v>
                </c:pt>
                <c:pt idx="63493">
                  <c:v>1</c:v>
                </c:pt>
                <c:pt idx="63494">
                  <c:v>1</c:v>
                </c:pt>
                <c:pt idx="63495">
                  <c:v>1</c:v>
                </c:pt>
                <c:pt idx="63496">
                  <c:v>1</c:v>
                </c:pt>
                <c:pt idx="63497">
                  <c:v>1</c:v>
                </c:pt>
                <c:pt idx="63498">
                  <c:v>1</c:v>
                </c:pt>
                <c:pt idx="63499">
                  <c:v>1</c:v>
                </c:pt>
                <c:pt idx="63500">
                  <c:v>1</c:v>
                </c:pt>
                <c:pt idx="63501">
                  <c:v>1</c:v>
                </c:pt>
                <c:pt idx="63502">
                  <c:v>1</c:v>
                </c:pt>
                <c:pt idx="63503">
                  <c:v>1</c:v>
                </c:pt>
                <c:pt idx="63504">
                  <c:v>1</c:v>
                </c:pt>
                <c:pt idx="63505">
                  <c:v>1</c:v>
                </c:pt>
                <c:pt idx="63506">
                  <c:v>1</c:v>
                </c:pt>
                <c:pt idx="63507">
                  <c:v>1</c:v>
                </c:pt>
                <c:pt idx="63508">
                  <c:v>0.875</c:v>
                </c:pt>
                <c:pt idx="63509">
                  <c:v>1</c:v>
                </c:pt>
                <c:pt idx="63510">
                  <c:v>1</c:v>
                </c:pt>
                <c:pt idx="63511">
                  <c:v>1</c:v>
                </c:pt>
                <c:pt idx="63512">
                  <c:v>1</c:v>
                </c:pt>
                <c:pt idx="63513">
                  <c:v>1</c:v>
                </c:pt>
                <c:pt idx="63514">
                  <c:v>1</c:v>
                </c:pt>
                <c:pt idx="63515">
                  <c:v>1</c:v>
                </c:pt>
                <c:pt idx="63516">
                  <c:v>1</c:v>
                </c:pt>
                <c:pt idx="63517">
                  <c:v>1</c:v>
                </c:pt>
                <c:pt idx="63518">
                  <c:v>1</c:v>
                </c:pt>
                <c:pt idx="63519">
                  <c:v>1</c:v>
                </c:pt>
                <c:pt idx="63520">
                  <c:v>1</c:v>
                </c:pt>
                <c:pt idx="63521">
                  <c:v>1</c:v>
                </c:pt>
                <c:pt idx="63522">
                  <c:v>1</c:v>
                </c:pt>
                <c:pt idx="63523">
                  <c:v>1</c:v>
                </c:pt>
                <c:pt idx="63524">
                  <c:v>1</c:v>
                </c:pt>
                <c:pt idx="63525">
                  <c:v>1</c:v>
                </c:pt>
                <c:pt idx="63526">
                  <c:v>1</c:v>
                </c:pt>
                <c:pt idx="63527">
                  <c:v>1</c:v>
                </c:pt>
                <c:pt idx="63528">
                  <c:v>1</c:v>
                </c:pt>
                <c:pt idx="63529">
                  <c:v>1</c:v>
                </c:pt>
                <c:pt idx="63530">
                  <c:v>1</c:v>
                </c:pt>
                <c:pt idx="63531">
                  <c:v>1</c:v>
                </c:pt>
                <c:pt idx="63532">
                  <c:v>1</c:v>
                </c:pt>
                <c:pt idx="63533">
                  <c:v>1</c:v>
                </c:pt>
                <c:pt idx="63534">
                  <c:v>1</c:v>
                </c:pt>
                <c:pt idx="63535">
                  <c:v>1</c:v>
                </c:pt>
                <c:pt idx="63536">
                  <c:v>1</c:v>
                </c:pt>
                <c:pt idx="63537">
                  <c:v>1</c:v>
                </c:pt>
                <c:pt idx="63538">
                  <c:v>1</c:v>
                </c:pt>
                <c:pt idx="63539">
                  <c:v>1</c:v>
                </c:pt>
                <c:pt idx="63540">
                  <c:v>1</c:v>
                </c:pt>
                <c:pt idx="63541">
                  <c:v>1</c:v>
                </c:pt>
                <c:pt idx="63542">
                  <c:v>1</c:v>
                </c:pt>
                <c:pt idx="63543">
                  <c:v>1</c:v>
                </c:pt>
                <c:pt idx="63544">
                  <c:v>1</c:v>
                </c:pt>
                <c:pt idx="63545">
                  <c:v>1</c:v>
                </c:pt>
                <c:pt idx="63546">
                  <c:v>1</c:v>
                </c:pt>
                <c:pt idx="63547">
                  <c:v>1</c:v>
                </c:pt>
                <c:pt idx="63548">
                  <c:v>1</c:v>
                </c:pt>
                <c:pt idx="63549">
                  <c:v>1</c:v>
                </c:pt>
                <c:pt idx="63550">
                  <c:v>1</c:v>
                </c:pt>
                <c:pt idx="63551">
                  <c:v>1</c:v>
                </c:pt>
                <c:pt idx="63552">
                  <c:v>1</c:v>
                </c:pt>
                <c:pt idx="63553">
                  <c:v>1</c:v>
                </c:pt>
                <c:pt idx="63554">
                  <c:v>1</c:v>
                </c:pt>
                <c:pt idx="63555">
                  <c:v>1</c:v>
                </c:pt>
                <c:pt idx="63556">
                  <c:v>1</c:v>
                </c:pt>
                <c:pt idx="63557">
                  <c:v>1</c:v>
                </c:pt>
                <c:pt idx="63558">
                  <c:v>1</c:v>
                </c:pt>
                <c:pt idx="63559">
                  <c:v>1</c:v>
                </c:pt>
                <c:pt idx="63560">
                  <c:v>1</c:v>
                </c:pt>
                <c:pt idx="63561">
                  <c:v>1</c:v>
                </c:pt>
                <c:pt idx="63562">
                  <c:v>1</c:v>
                </c:pt>
                <c:pt idx="63563">
                  <c:v>1</c:v>
                </c:pt>
                <c:pt idx="63564">
                  <c:v>1</c:v>
                </c:pt>
                <c:pt idx="63565">
                  <c:v>1</c:v>
                </c:pt>
                <c:pt idx="63566">
                  <c:v>1</c:v>
                </c:pt>
                <c:pt idx="63567">
                  <c:v>1</c:v>
                </c:pt>
                <c:pt idx="63568">
                  <c:v>1</c:v>
                </c:pt>
                <c:pt idx="63569">
                  <c:v>1</c:v>
                </c:pt>
                <c:pt idx="63570">
                  <c:v>1</c:v>
                </c:pt>
                <c:pt idx="63571">
                  <c:v>1</c:v>
                </c:pt>
                <c:pt idx="63572">
                  <c:v>1</c:v>
                </c:pt>
                <c:pt idx="63573">
                  <c:v>1</c:v>
                </c:pt>
                <c:pt idx="63574">
                  <c:v>1</c:v>
                </c:pt>
                <c:pt idx="63575">
                  <c:v>1</c:v>
                </c:pt>
                <c:pt idx="63576">
                  <c:v>1</c:v>
                </c:pt>
                <c:pt idx="63577">
                  <c:v>1</c:v>
                </c:pt>
                <c:pt idx="63578">
                  <c:v>1</c:v>
                </c:pt>
                <c:pt idx="63579">
                  <c:v>1</c:v>
                </c:pt>
                <c:pt idx="63580">
                  <c:v>1</c:v>
                </c:pt>
                <c:pt idx="63581">
                  <c:v>1</c:v>
                </c:pt>
                <c:pt idx="63582">
                  <c:v>1</c:v>
                </c:pt>
                <c:pt idx="63583">
                  <c:v>1</c:v>
                </c:pt>
                <c:pt idx="63584">
                  <c:v>1</c:v>
                </c:pt>
                <c:pt idx="63585">
                  <c:v>1</c:v>
                </c:pt>
                <c:pt idx="63586">
                  <c:v>1</c:v>
                </c:pt>
                <c:pt idx="63587">
                  <c:v>1</c:v>
                </c:pt>
                <c:pt idx="63588">
                  <c:v>1</c:v>
                </c:pt>
                <c:pt idx="63589">
                  <c:v>1</c:v>
                </c:pt>
                <c:pt idx="63590">
                  <c:v>1</c:v>
                </c:pt>
                <c:pt idx="63591">
                  <c:v>1</c:v>
                </c:pt>
                <c:pt idx="63592">
                  <c:v>1</c:v>
                </c:pt>
                <c:pt idx="63593">
                  <c:v>1</c:v>
                </c:pt>
                <c:pt idx="63594">
                  <c:v>1</c:v>
                </c:pt>
                <c:pt idx="63595">
                  <c:v>1</c:v>
                </c:pt>
                <c:pt idx="63596">
                  <c:v>1</c:v>
                </c:pt>
                <c:pt idx="63597">
                  <c:v>1</c:v>
                </c:pt>
                <c:pt idx="63598">
                  <c:v>1</c:v>
                </c:pt>
                <c:pt idx="63599">
                  <c:v>1</c:v>
                </c:pt>
                <c:pt idx="63600">
                  <c:v>1</c:v>
                </c:pt>
                <c:pt idx="63601">
                  <c:v>1</c:v>
                </c:pt>
                <c:pt idx="63602">
                  <c:v>1</c:v>
                </c:pt>
                <c:pt idx="63603">
                  <c:v>1</c:v>
                </c:pt>
                <c:pt idx="63604">
                  <c:v>1</c:v>
                </c:pt>
                <c:pt idx="63605">
                  <c:v>1</c:v>
                </c:pt>
                <c:pt idx="63606">
                  <c:v>1</c:v>
                </c:pt>
                <c:pt idx="63607">
                  <c:v>1</c:v>
                </c:pt>
                <c:pt idx="63608">
                  <c:v>1</c:v>
                </c:pt>
                <c:pt idx="63609">
                  <c:v>1</c:v>
                </c:pt>
                <c:pt idx="63610">
                  <c:v>1</c:v>
                </c:pt>
                <c:pt idx="63611">
                  <c:v>1</c:v>
                </c:pt>
                <c:pt idx="63612">
                  <c:v>1</c:v>
                </c:pt>
                <c:pt idx="63613">
                  <c:v>1</c:v>
                </c:pt>
                <c:pt idx="63614">
                  <c:v>1</c:v>
                </c:pt>
                <c:pt idx="63615">
                  <c:v>1</c:v>
                </c:pt>
                <c:pt idx="63616">
                  <c:v>1</c:v>
                </c:pt>
                <c:pt idx="63617">
                  <c:v>1</c:v>
                </c:pt>
                <c:pt idx="63618">
                  <c:v>1</c:v>
                </c:pt>
                <c:pt idx="63619">
                  <c:v>1</c:v>
                </c:pt>
                <c:pt idx="63620">
                  <c:v>1</c:v>
                </c:pt>
                <c:pt idx="63621">
                  <c:v>1</c:v>
                </c:pt>
                <c:pt idx="63622">
                  <c:v>1</c:v>
                </c:pt>
                <c:pt idx="63623">
                  <c:v>1</c:v>
                </c:pt>
                <c:pt idx="63624">
                  <c:v>1</c:v>
                </c:pt>
                <c:pt idx="63625">
                  <c:v>1</c:v>
                </c:pt>
                <c:pt idx="63626">
                  <c:v>1</c:v>
                </c:pt>
                <c:pt idx="63627">
                  <c:v>1</c:v>
                </c:pt>
                <c:pt idx="63628">
                  <c:v>1</c:v>
                </c:pt>
                <c:pt idx="63629">
                  <c:v>1</c:v>
                </c:pt>
                <c:pt idx="63630">
                  <c:v>1</c:v>
                </c:pt>
                <c:pt idx="63631">
                  <c:v>1</c:v>
                </c:pt>
                <c:pt idx="63632">
                  <c:v>1</c:v>
                </c:pt>
                <c:pt idx="63633">
                  <c:v>1</c:v>
                </c:pt>
                <c:pt idx="63634">
                  <c:v>1</c:v>
                </c:pt>
                <c:pt idx="63635">
                  <c:v>1</c:v>
                </c:pt>
                <c:pt idx="63636">
                  <c:v>1</c:v>
                </c:pt>
                <c:pt idx="63637">
                  <c:v>1</c:v>
                </c:pt>
                <c:pt idx="63638">
                  <c:v>1</c:v>
                </c:pt>
                <c:pt idx="63639">
                  <c:v>1</c:v>
                </c:pt>
                <c:pt idx="63640">
                  <c:v>1</c:v>
                </c:pt>
                <c:pt idx="63641">
                  <c:v>1</c:v>
                </c:pt>
                <c:pt idx="63642">
                  <c:v>1</c:v>
                </c:pt>
                <c:pt idx="63643">
                  <c:v>1</c:v>
                </c:pt>
                <c:pt idx="63644">
                  <c:v>1</c:v>
                </c:pt>
                <c:pt idx="63645">
                  <c:v>1</c:v>
                </c:pt>
                <c:pt idx="63646">
                  <c:v>1</c:v>
                </c:pt>
                <c:pt idx="63647">
                  <c:v>1</c:v>
                </c:pt>
                <c:pt idx="63648">
                  <c:v>1</c:v>
                </c:pt>
                <c:pt idx="63649">
                  <c:v>1</c:v>
                </c:pt>
                <c:pt idx="63650">
                  <c:v>1</c:v>
                </c:pt>
                <c:pt idx="63651">
                  <c:v>1</c:v>
                </c:pt>
                <c:pt idx="63652">
                  <c:v>1</c:v>
                </c:pt>
                <c:pt idx="63653">
                  <c:v>1</c:v>
                </c:pt>
                <c:pt idx="63654">
                  <c:v>1</c:v>
                </c:pt>
                <c:pt idx="63655">
                  <c:v>1</c:v>
                </c:pt>
                <c:pt idx="63656">
                  <c:v>1</c:v>
                </c:pt>
                <c:pt idx="63657">
                  <c:v>1</c:v>
                </c:pt>
                <c:pt idx="63658">
                  <c:v>1</c:v>
                </c:pt>
                <c:pt idx="63659">
                  <c:v>1</c:v>
                </c:pt>
                <c:pt idx="63660">
                  <c:v>1</c:v>
                </c:pt>
                <c:pt idx="63661">
                  <c:v>1</c:v>
                </c:pt>
                <c:pt idx="63662">
                  <c:v>1</c:v>
                </c:pt>
                <c:pt idx="63663">
                  <c:v>1</c:v>
                </c:pt>
                <c:pt idx="63664">
                  <c:v>1</c:v>
                </c:pt>
                <c:pt idx="63665">
                  <c:v>1</c:v>
                </c:pt>
                <c:pt idx="63666">
                  <c:v>1</c:v>
                </c:pt>
                <c:pt idx="63667">
                  <c:v>0.875</c:v>
                </c:pt>
                <c:pt idx="63668">
                  <c:v>1</c:v>
                </c:pt>
                <c:pt idx="63669">
                  <c:v>1</c:v>
                </c:pt>
                <c:pt idx="63670">
                  <c:v>1</c:v>
                </c:pt>
                <c:pt idx="63671">
                  <c:v>1</c:v>
                </c:pt>
                <c:pt idx="63672">
                  <c:v>1</c:v>
                </c:pt>
                <c:pt idx="63673">
                  <c:v>1</c:v>
                </c:pt>
                <c:pt idx="63674">
                  <c:v>1</c:v>
                </c:pt>
                <c:pt idx="63675">
                  <c:v>1</c:v>
                </c:pt>
                <c:pt idx="63676">
                  <c:v>1</c:v>
                </c:pt>
                <c:pt idx="63677">
                  <c:v>1</c:v>
                </c:pt>
                <c:pt idx="63678">
                  <c:v>1</c:v>
                </c:pt>
                <c:pt idx="63679">
                  <c:v>1</c:v>
                </c:pt>
                <c:pt idx="63680">
                  <c:v>1</c:v>
                </c:pt>
                <c:pt idx="63681">
                  <c:v>1</c:v>
                </c:pt>
                <c:pt idx="63682">
                  <c:v>1</c:v>
                </c:pt>
                <c:pt idx="63683">
                  <c:v>1</c:v>
                </c:pt>
                <c:pt idx="63684">
                  <c:v>1</c:v>
                </c:pt>
                <c:pt idx="63685">
                  <c:v>1</c:v>
                </c:pt>
                <c:pt idx="63686">
                  <c:v>1</c:v>
                </c:pt>
                <c:pt idx="63687">
                  <c:v>1</c:v>
                </c:pt>
                <c:pt idx="63688">
                  <c:v>1</c:v>
                </c:pt>
                <c:pt idx="63689">
                  <c:v>1</c:v>
                </c:pt>
                <c:pt idx="63690">
                  <c:v>1</c:v>
                </c:pt>
                <c:pt idx="63691">
                  <c:v>1</c:v>
                </c:pt>
                <c:pt idx="63692">
                  <c:v>1</c:v>
                </c:pt>
                <c:pt idx="63693">
                  <c:v>1</c:v>
                </c:pt>
                <c:pt idx="63694">
                  <c:v>1</c:v>
                </c:pt>
                <c:pt idx="63695">
                  <c:v>1</c:v>
                </c:pt>
                <c:pt idx="63696">
                  <c:v>1</c:v>
                </c:pt>
                <c:pt idx="63697">
                  <c:v>1</c:v>
                </c:pt>
                <c:pt idx="63698">
                  <c:v>1</c:v>
                </c:pt>
                <c:pt idx="63699">
                  <c:v>1</c:v>
                </c:pt>
                <c:pt idx="63700">
                  <c:v>1</c:v>
                </c:pt>
                <c:pt idx="63701">
                  <c:v>1</c:v>
                </c:pt>
                <c:pt idx="63702">
                  <c:v>1</c:v>
                </c:pt>
                <c:pt idx="63703">
                  <c:v>1</c:v>
                </c:pt>
                <c:pt idx="63704">
                  <c:v>1</c:v>
                </c:pt>
                <c:pt idx="63705">
                  <c:v>1</c:v>
                </c:pt>
                <c:pt idx="63706">
                  <c:v>1</c:v>
                </c:pt>
                <c:pt idx="63707">
                  <c:v>1</c:v>
                </c:pt>
                <c:pt idx="63708">
                  <c:v>1</c:v>
                </c:pt>
                <c:pt idx="63709">
                  <c:v>0.875</c:v>
                </c:pt>
                <c:pt idx="63710">
                  <c:v>1</c:v>
                </c:pt>
                <c:pt idx="63711">
                  <c:v>1</c:v>
                </c:pt>
                <c:pt idx="63712">
                  <c:v>1</c:v>
                </c:pt>
                <c:pt idx="63713">
                  <c:v>1</c:v>
                </c:pt>
                <c:pt idx="63714">
                  <c:v>1</c:v>
                </c:pt>
                <c:pt idx="63715">
                  <c:v>1</c:v>
                </c:pt>
                <c:pt idx="63716">
                  <c:v>1</c:v>
                </c:pt>
                <c:pt idx="63717">
                  <c:v>1</c:v>
                </c:pt>
                <c:pt idx="63718">
                  <c:v>1</c:v>
                </c:pt>
                <c:pt idx="63719">
                  <c:v>1</c:v>
                </c:pt>
                <c:pt idx="63720">
                  <c:v>1</c:v>
                </c:pt>
                <c:pt idx="63721">
                  <c:v>1</c:v>
                </c:pt>
                <c:pt idx="63722">
                  <c:v>1</c:v>
                </c:pt>
                <c:pt idx="63723">
                  <c:v>1</c:v>
                </c:pt>
                <c:pt idx="63724">
                  <c:v>1</c:v>
                </c:pt>
                <c:pt idx="63725">
                  <c:v>1</c:v>
                </c:pt>
                <c:pt idx="63726">
                  <c:v>1</c:v>
                </c:pt>
                <c:pt idx="63727">
                  <c:v>1</c:v>
                </c:pt>
                <c:pt idx="63728">
                  <c:v>1</c:v>
                </c:pt>
                <c:pt idx="63729">
                  <c:v>1</c:v>
                </c:pt>
                <c:pt idx="63730">
                  <c:v>1</c:v>
                </c:pt>
                <c:pt idx="63731">
                  <c:v>1</c:v>
                </c:pt>
                <c:pt idx="63732">
                  <c:v>1</c:v>
                </c:pt>
                <c:pt idx="63733">
                  <c:v>1</c:v>
                </c:pt>
                <c:pt idx="63734">
                  <c:v>1</c:v>
                </c:pt>
                <c:pt idx="63735">
                  <c:v>1</c:v>
                </c:pt>
                <c:pt idx="63736">
                  <c:v>1</c:v>
                </c:pt>
                <c:pt idx="63737">
                  <c:v>1</c:v>
                </c:pt>
                <c:pt idx="63738">
                  <c:v>1</c:v>
                </c:pt>
                <c:pt idx="63739">
                  <c:v>1</c:v>
                </c:pt>
                <c:pt idx="63740">
                  <c:v>1</c:v>
                </c:pt>
                <c:pt idx="63741">
                  <c:v>1</c:v>
                </c:pt>
                <c:pt idx="63742">
                  <c:v>1</c:v>
                </c:pt>
                <c:pt idx="63743">
                  <c:v>1</c:v>
                </c:pt>
                <c:pt idx="63744">
                  <c:v>1</c:v>
                </c:pt>
                <c:pt idx="63745">
                  <c:v>1</c:v>
                </c:pt>
                <c:pt idx="63746">
                  <c:v>1</c:v>
                </c:pt>
                <c:pt idx="63747">
                  <c:v>1</c:v>
                </c:pt>
                <c:pt idx="63748">
                  <c:v>1</c:v>
                </c:pt>
                <c:pt idx="63749">
                  <c:v>1</c:v>
                </c:pt>
                <c:pt idx="63750">
                  <c:v>0.625</c:v>
                </c:pt>
                <c:pt idx="63751">
                  <c:v>1</c:v>
                </c:pt>
                <c:pt idx="63752">
                  <c:v>1</c:v>
                </c:pt>
                <c:pt idx="63753">
                  <c:v>1</c:v>
                </c:pt>
                <c:pt idx="63754">
                  <c:v>1</c:v>
                </c:pt>
                <c:pt idx="63755">
                  <c:v>1</c:v>
                </c:pt>
                <c:pt idx="63756">
                  <c:v>1</c:v>
                </c:pt>
                <c:pt idx="63757">
                  <c:v>1</c:v>
                </c:pt>
                <c:pt idx="63758">
                  <c:v>1</c:v>
                </c:pt>
                <c:pt idx="63759">
                  <c:v>1</c:v>
                </c:pt>
                <c:pt idx="63760">
                  <c:v>1</c:v>
                </c:pt>
                <c:pt idx="63761">
                  <c:v>1</c:v>
                </c:pt>
                <c:pt idx="63762">
                  <c:v>1</c:v>
                </c:pt>
                <c:pt idx="63763">
                  <c:v>1</c:v>
                </c:pt>
                <c:pt idx="63764">
                  <c:v>1</c:v>
                </c:pt>
                <c:pt idx="63765">
                  <c:v>1</c:v>
                </c:pt>
                <c:pt idx="63766">
                  <c:v>1</c:v>
                </c:pt>
                <c:pt idx="63767">
                  <c:v>1</c:v>
                </c:pt>
                <c:pt idx="63768">
                  <c:v>1</c:v>
                </c:pt>
                <c:pt idx="63769">
                  <c:v>1</c:v>
                </c:pt>
                <c:pt idx="63770">
                  <c:v>1</c:v>
                </c:pt>
                <c:pt idx="63771">
                  <c:v>1</c:v>
                </c:pt>
                <c:pt idx="63772">
                  <c:v>1</c:v>
                </c:pt>
                <c:pt idx="63773">
                  <c:v>1</c:v>
                </c:pt>
                <c:pt idx="63774">
                  <c:v>1</c:v>
                </c:pt>
                <c:pt idx="63775">
                  <c:v>1</c:v>
                </c:pt>
                <c:pt idx="63776">
                  <c:v>1</c:v>
                </c:pt>
                <c:pt idx="63777">
                  <c:v>1</c:v>
                </c:pt>
                <c:pt idx="63778">
                  <c:v>1</c:v>
                </c:pt>
                <c:pt idx="63779">
                  <c:v>1</c:v>
                </c:pt>
                <c:pt idx="63780">
                  <c:v>1</c:v>
                </c:pt>
                <c:pt idx="63781">
                  <c:v>1</c:v>
                </c:pt>
                <c:pt idx="63782">
                  <c:v>1</c:v>
                </c:pt>
                <c:pt idx="63783">
                  <c:v>1</c:v>
                </c:pt>
                <c:pt idx="63784">
                  <c:v>1</c:v>
                </c:pt>
                <c:pt idx="63785">
                  <c:v>1</c:v>
                </c:pt>
                <c:pt idx="63786">
                  <c:v>1</c:v>
                </c:pt>
                <c:pt idx="63787">
                  <c:v>1</c:v>
                </c:pt>
                <c:pt idx="63788">
                  <c:v>1</c:v>
                </c:pt>
                <c:pt idx="63789">
                  <c:v>1</c:v>
                </c:pt>
                <c:pt idx="63790">
                  <c:v>1</c:v>
                </c:pt>
                <c:pt idx="63791">
                  <c:v>1</c:v>
                </c:pt>
                <c:pt idx="63792">
                  <c:v>1</c:v>
                </c:pt>
                <c:pt idx="63793">
                  <c:v>1</c:v>
                </c:pt>
                <c:pt idx="63794">
                  <c:v>1</c:v>
                </c:pt>
                <c:pt idx="63795">
                  <c:v>1</c:v>
                </c:pt>
                <c:pt idx="63796">
                  <c:v>1</c:v>
                </c:pt>
                <c:pt idx="63797">
                  <c:v>1</c:v>
                </c:pt>
                <c:pt idx="63798">
                  <c:v>1</c:v>
                </c:pt>
                <c:pt idx="63799">
                  <c:v>1</c:v>
                </c:pt>
                <c:pt idx="63800">
                  <c:v>1</c:v>
                </c:pt>
                <c:pt idx="63801">
                  <c:v>1</c:v>
                </c:pt>
                <c:pt idx="63802">
                  <c:v>1</c:v>
                </c:pt>
                <c:pt idx="63803">
                  <c:v>1</c:v>
                </c:pt>
                <c:pt idx="63804">
                  <c:v>1</c:v>
                </c:pt>
                <c:pt idx="63805">
                  <c:v>1</c:v>
                </c:pt>
                <c:pt idx="63806">
                  <c:v>1</c:v>
                </c:pt>
                <c:pt idx="63807">
                  <c:v>1</c:v>
                </c:pt>
                <c:pt idx="63808">
                  <c:v>1</c:v>
                </c:pt>
                <c:pt idx="63809">
                  <c:v>1</c:v>
                </c:pt>
                <c:pt idx="63810">
                  <c:v>1</c:v>
                </c:pt>
                <c:pt idx="63811">
                  <c:v>1</c:v>
                </c:pt>
                <c:pt idx="63812">
                  <c:v>1</c:v>
                </c:pt>
                <c:pt idx="63813">
                  <c:v>1</c:v>
                </c:pt>
                <c:pt idx="63814">
                  <c:v>1</c:v>
                </c:pt>
                <c:pt idx="63815">
                  <c:v>1</c:v>
                </c:pt>
                <c:pt idx="63816">
                  <c:v>1</c:v>
                </c:pt>
                <c:pt idx="63817">
                  <c:v>1</c:v>
                </c:pt>
                <c:pt idx="63818">
                  <c:v>1</c:v>
                </c:pt>
                <c:pt idx="63819">
                  <c:v>1</c:v>
                </c:pt>
                <c:pt idx="63820">
                  <c:v>1</c:v>
                </c:pt>
                <c:pt idx="63821">
                  <c:v>1</c:v>
                </c:pt>
                <c:pt idx="63822">
                  <c:v>1</c:v>
                </c:pt>
                <c:pt idx="63823">
                  <c:v>1</c:v>
                </c:pt>
                <c:pt idx="63824">
                  <c:v>1</c:v>
                </c:pt>
                <c:pt idx="63825">
                  <c:v>1</c:v>
                </c:pt>
                <c:pt idx="63826">
                  <c:v>1</c:v>
                </c:pt>
                <c:pt idx="63827">
                  <c:v>1</c:v>
                </c:pt>
                <c:pt idx="63828">
                  <c:v>1</c:v>
                </c:pt>
                <c:pt idx="63829">
                  <c:v>1</c:v>
                </c:pt>
                <c:pt idx="63830">
                  <c:v>1</c:v>
                </c:pt>
                <c:pt idx="63831">
                  <c:v>1</c:v>
                </c:pt>
                <c:pt idx="63832">
                  <c:v>1</c:v>
                </c:pt>
                <c:pt idx="63833">
                  <c:v>1</c:v>
                </c:pt>
                <c:pt idx="63834">
                  <c:v>1</c:v>
                </c:pt>
                <c:pt idx="63835">
                  <c:v>1</c:v>
                </c:pt>
                <c:pt idx="63836">
                  <c:v>1</c:v>
                </c:pt>
                <c:pt idx="63837">
                  <c:v>1</c:v>
                </c:pt>
                <c:pt idx="63838">
                  <c:v>1</c:v>
                </c:pt>
                <c:pt idx="63839">
                  <c:v>1</c:v>
                </c:pt>
                <c:pt idx="63840">
                  <c:v>1</c:v>
                </c:pt>
                <c:pt idx="63841">
                  <c:v>1</c:v>
                </c:pt>
                <c:pt idx="63842">
                  <c:v>1</c:v>
                </c:pt>
                <c:pt idx="63843">
                  <c:v>1</c:v>
                </c:pt>
                <c:pt idx="63844">
                  <c:v>1</c:v>
                </c:pt>
                <c:pt idx="63845">
                  <c:v>1</c:v>
                </c:pt>
                <c:pt idx="63846">
                  <c:v>1</c:v>
                </c:pt>
                <c:pt idx="63847">
                  <c:v>1</c:v>
                </c:pt>
                <c:pt idx="63848">
                  <c:v>1</c:v>
                </c:pt>
                <c:pt idx="63849">
                  <c:v>1</c:v>
                </c:pt>
                <c:pt idx="63850">
                  <c:v>1</c:v>
                </c:pt>
                <c:pt idx="63851">
                  <c:v>1</c:v>
                </c:pt>
                <c:pt idx="63852">
                  <c:v>1</c:v>
                </c:pt>
                <c:pt idx="63853">
                  <c:v>1</c:v>
                </c:pt>
                <c:pt idx="63854">
                  <c:v>1</c:v>
                </c:pt>
                <c:pt idx="63855">
                  <c:v>1</c:v>
                </c:pt>
                <c:pt idx="63856">
                  <c:v>1</c:v>
                </c:pt>
                <c:pt idx="63857">
                  <c:v>1</c:v>
                </c:pt>
                <c:pt idx="63858">
                  <c:v>1</c:v>
                </c:pt>
                <c:pt idx="63859">
                  <c:v>1</c:v>
                </c:pt>
                <c:pt idx="63860">
                  <c:v>1</c:v>
                </c:pt>
                <c:pt idx="63861">
                  <c:v>1</c:v>
                </c:pt>
                <c:pt idx="63862">
                  <c:v>1</c:v>
                </c:pt>
                <c:pt idx="63863">
                  <c:v>1</c:v>
                </c:pt>
                <c:pt idx="63864">
                  <c:v>1</c:v>
                </c:pt>
                <c:pt idx="63865">
                  <c:v>1</c:v>
                </c:pt>
                <c:pt idx="63866">
                  <c:v>1</c:v>
                </c:pt>
                <c:pt idx="63867">
                  <c:v>1</c:v>
                </c:pt>
                <c:pt idx="63868">
                  <c:v>1</c:v>
                </c:pt>
                <c:pt idx="63869">
                  <c:v>1</c:v>
                </c:pt>
                <c:pt idx="63870">
                  <c:v>1</c:v>
                </c:pt>
                <c:pt idx="63871">
                  <c:v>1</c:v>
                </c:pt>
                <c:pt idx="63872">
                  <c:v>1</c:v>
                </c:pt>
                <c:pt idx="63873">
                  <c:v>1</c:v>
                </c:pt>
                <c:pt idx="63874">
                  <c:v>1</c:v>
                </c:pt>
                <c:pt idx="63875">
                  <c:v>1</c:v>
                </c:pt>
                <c:pt idx="63876">
                  <c:v>1</c:v>
                </c:pt>
                <c:pt idx="63877">
                  <c:v>1</c:v>
                </c:pt>
                <c:pt idx="63878">
                  <c:v>1</c:v>
                </c:pt>
                <c:pt idx="63879">
                  <c:v>1</c:v>
                </c:pt>
                <c:pt idx="63880">
                  <c:v>1</c:v>
                </c:pt>
                <c:pt idx="63881">
                  <c:v>1</c:v>
                </c:pt>
                <c:pt idx="63882">
                  <c:v>1</c:v>
                </c:pt>
                <c:pt idx="63883">
                  <c:v>1</c:v>
                </c:pt>
                <c:pt idx="63884">
                  <c:v>1</c:v>
                </c:pt>
                <c:pt idx="63885">
                  <c:v>1</c:v>
                </c:pt>
                <c:pt idx="63886">
                  <c:v>1</c:v>
                </c:pt>
                <c:pt idx="63887">
                  <c:v>1</c:v>
                </c:pt>
                <c:pt idx="63888">
                  <c:v>1</c:v>
                </c:pt>
                <c:pt idx="63889">
                  <c:v>1</c:v>
                </c:pt>
                <c:pt idx="63890">
                  <c:v>1</c:v>
                </c:pt>
                <c:pt idx="63891">
                  <c:v>1</c:v>
                </c:pt>
                <c:pt idx="63892">
                  <c:v>1</c:v>
                </c:pt>
                <c:pt idx="63893">
                  <c:v>1</c:v>
                </c:pt>
                <c:pt idx="63894">
                  <c:v>1</c:v>
                </c:pt>
                <c:pt idx="63895">
                  <c:v>1</c:v>
                </c:pt>
                <c:pt idx="63896">
                  <c:v>1</c:v>
                </c:pt>
                <c:pt idx="63897">
                  <c:v>1</c:v>
                </c:pt>
                <c:pt idx="63898">
                  <c:v>1</c:v>
                </c:pt>
                <c:pt idx="63899">
                  <c:v>1</c:v>
                </c:pt>
                <c:pt idx="63900">
                  <c:v>0.85714285700000004</c:v>
                </c:pt>
                <c:pt idx="63901">
                  <c:v>0.85714285700000004</c:v>
                </c:pt>
                <c:pt idx="63902">
                  <c:v>1</c:v>
                </c:pt>
                <c:pt idx="63903">
                  <c:v>1</c:v>
                </c:pt>
                <c:pt idx="63904">
                  <c:v>0.85714285700000004</c:v>
                </c:pt>
                <c:pt idx="63905">
                  <c:v>0.85714285700000004</c:v>
                </c:pt>
                <c:pt idx="63906">
                  <c:v>1</c:v>
                </c:pt>
                <c:pt idx="63907">
                  <c:v>1</c:v>
                </c:pt>
                <c:pt idx="63908">
                  <c:v>1</c:v>
                </c:pt>
                <c:pt idx="63909">
                  <c:v>1</c:v>
                </c:pt>
                <c:pt idx="63910">
                  <c:v>1</c:v>
                </c:pt>
                <c:pt idx="63911">
                  <c:v>1</c:v>
                </c:pt>
                <c:pt idx="63912">
                  <c:v>1</c:v>
                </c:pt>
                <c:pt idx="63913">
                  <c:v>1</c:v>
                </c:pt>
                <c:pt idx="63914">
                  <c:v>1</c:v>
                </c:pt>
                <c:pt idx="63915">
                  <c:v>1</c:v>
                </c:pt>
                <c:pt idx="63916">
                  <c:v>1</c:v>
                </c:pt>
                <c:pt idx="63917">
                  <c:v>1</c:v>
                </c:pt>
                <c:pt idx="63918">
                  <c:v>1</c:v>
                </c:pt>
                <c:pt idx="63919">
                  <c:v>1</c:v>
                </c:pt>
                <c:pt idx="63920">
                  <c:v>1</c:v>
                </c:pt>
                <c:pt idx="63921">
                  <c:v>1</c:v>
                </c:pt>
                <c:pt idx="63922">
                  <c:v>1</c:v>
                </c:pt>
                <c:pt idx="63923">
                  <c:v>1</c:v>
                </c:pt>
                <c:pt idx="63924">
                  <c:v>1</c:v>
                </c:pt>
                <c:pt idx="63925">
                  <c:v>1</c:v>
                </c:pt>
                <c:pt idx="63926">
                  <c:v>1</c:v>
                </c:pt>
                <c:pt idx="63927">
                  <c:v>1</c:v>
                </c:pt>
                <c:pt idx="63928">
                  <c:v>1</c:v>
                </c:pt>
                <c:pt idx="63929">
                  <c:v>1</c:v>
                </c:pt>
                <c:pt idx="63930">
                  <c:v>1</c:v>
                </c:pt>
                <c:pt idx="63931">
                  <c:v>1</c:v>
                </c:pt>
                <c:pt idx="63932">
                  <c:v>1</c:v>
                </c:pt>
                <c:pt idx="63933">
                  <c:v>1</c:v>
                </c:pt>
                <c:pt idx="63934">
                  <c:v>1</c:v>
                </c:pt>
                <c:pt idx="63935">
                  <c:v>1</c:v>
                </c:pt>
                <c:pt idx="63936">
                  <c:v>1</c:v>
                </c:pt>
                <c:pt idx="63937">
                  <c:v>1</c:v>
                </c:pt>
                <c:pt idx="63938">
                  <c:v>1</c:v>
                </c:pt>
                <c:pt idx="63939">
                  <c:v>1</c:v>
                </c:pt>
                <c:pt idx="63940">
                  <c:v>1</c:v>
                </c:pt>
                <c:pt idx="63941">
                  <c:v>1</c:v>
                </c:pt>
                <c:pt idx="63942">
                  <c:v>1</c:v>
                </c:pt>
                <c:pt idx="63943">
                  <c:v>1</c:v>
                </c:pt>
                <c:pt idx="63944">
                  <c:v>1</c:v>
                </c:pt>
                <c:pt idx="63945">
                  <c:v>1</c:v>
                </c:pt>
                <c:pt idx="63946">
                  <c:v>1</c:v>
                </c:pt>
                <c:pt idx="63947">
                  <c:v>1</c:v>
                </c:pt>
                <c:pt idx="63948">
                  <c:v>1</c:v>
                </c:pt>
                <c:pt idx="63949">
                  <c:v>1</c:v>
                </c:pt>
                <c:pt idx="63950">
                  <c:v>1</c:v>
                </c:pt>
                <c:pt idx="63951">
                  <c:v>1</c:v>
                </c:pt>
                <c:pt idx="63952">
                  <c:v>1</c:v>
                </c:pt>
                <c:pt idx="63953">
                  <c:v>1</c:v>
                </c:pt>
                <c:pt idx="63954">
                  <c:v>1</c:v>
                </c:pt>
                <c:pt idx="63955">
                  <c:v>1</c:v>
                </c:pt>
                <c:pt idx="63956">
                  <c:v>1</c:v>
                </c:pt>
                <c:pt idx="63957">
                  <c:v>1</c:v>
                </c:pt>
                <c:pt idx="63958">
                  <c:v>1</c:v>
                </c:pt>
                <c:pt idx="63959">
                  <c:v>1</c:v>
                </c:pt>
                <c:pt idx="63960">
                  <c:v>1</c:v>
                </c:pt>
                <c:pt idx="63961">
                  <c:v>1</c:v>
                </c:pt>
                <c:pt idx="63962">
                  <c:v>1</c:v>
                </c:pt>
                <c:pt idx="63963">
                  <c:v>1</c:v>
                </c:pt>
                <c:pt idx="63964">
                  <c:v>0.85714285700000004</c:v>
                </c:pt>
                <c:pt idx="63965">
                  <c:v>1</c:v>
                </c:pt>
                <c:pt idx="63966">
                  <c:v>1</c:v>
                </c:pt>
                <c:pt idx="63967">
                  <c:v>1</c:v>
                </c:pt>
                <c:pt idx="63968">
                  <c:v>1</c:v>
                </c:pt>
                <c:pt idx="63969">
                  <c:v>1</c:v>
                </c:pt>
                <c:pt idx="63970">
                  <c:v>0.14285714299999999</c:v>
                </c:pt>
                <c:pt idx="63971">
                  <c:v>1</c:v>
                </c:pt>
                <c:pt idx="63972">
                  <c:v>1</c:v>
                </c:pt>
                <c:pt idx="63973">
                  <c:v>1</c:v>
                </c:pt>
                <c:pt idx="63974">
                  <c:v>1</c:v>
                </c:pt>
                <c:pt idx="63975">
                  <c:v>1</c:v>
                </c:pt>
                <c:pt idx="63976">
                  <c:v>1</c:v>
                </c:pt>
                <c:pt idx="63977">
                  <c:v>1</c:v>
                </c:pt>
                <c:pt idx="63978">
                  <c:v>1</c:v>
                </c:pt>
                <c:pt idx="63979">
                  <c:v>1</c:v>
                </c:pt>
                <c:pt idx="63980">
                  <c:v>1</c:v>
                </c:pt>
                <c:pt idx="63981">
                  <c:v>1</c:v>
                </c:pt>
                <c:pt idx="63982">
                  <c:v>1</c:v>
                </c:pt>
                <c:pt idx="63983">
                  <c:v>1</c:v>
                </c:pt>
                <c:pt idx="63984">
                  <c:v>1</c:v>
                </c:pt>
                <c:pt idx="63985">
                  <c:v>0.85714285700000004</c:v>
                </c:pt>
                <c:pt idx="63986">
                  <c:v>1</c:v>
                </c:pt>
                <c:pt idx="63987">
                  <c:v>1</c:v>
                </c:pt>
                <c:pt idx="63988">
                  <c:v>1</c:v>
                </c:pt>
                <c:pt idx="63989">
                  <c:v>1</c:v>
                </c:pt>
                <c:pt idx="63990">
                  <c:v>1</c:v>
                </c:pt>
                <c:pt idx="63991">
                  <c:v>1</c:v>
                </c:pt>
                <c:pt idx="63992">
                  <c:v>1</c:v>
                </c:pt>
                <c:pt idx="63993">
                  <c:v>1</c:v>
                </c:pt>
                <c:pt idx="63994">
                  <c:v>1</c:v>
                </c:pt>
                <c:pt idx="63995">
                  <c:v>1</c:v>
                </c:pt>
                <c:pt idx="63996">
                  <c:v>1</c:v>
                </c:pt>
                <c:pt idx="63997">
                  <c:v>1</c:v>
                </c:pt>
                <c:pt idx="63998">
                  <c:v>1</c:v>
                </c:pt>
                <c:pt idx="63999">
                  <c:v>1</c:v>
                </c:pt>
                <c:pt idx="64000">
                  <c:v>1</c:v>
                </c:pt>
                <c:pt idx="64001">
                  <c:v>1</c:v>
                </c:pt>
                <c:pt idx="64002">
                  <c:v>1</c:v>
                </c:pt>
                <c:pt idx="64003">
                  <c:v>1</c:v>
                </c:pt>
                <c:pt idx="64004">
                  <c:v>1</c:v>
                </c:pt>
                <c:pt idx="64005">
                  <c:v>1</c:v>
                </c:pt>
                <c:pt idx="64006">
                  <c:v>1</c:v>
                </c:pt>
                <c:pt idx="64007">
                  <c:v>1</c:v>
                </c:pt>
                <c:pt idx="64008">
                  <c:v>1</c:v>
                </c:pt>
                <c:pt idx="64009">
                  <c:v>1</c:v>
                </c:pt>
                <c:pt idx="64010">
                  <c:v>1</c:v>
                </c:pt>
                <c:pt idx="64011">
                  <c:v>1</c:v>
                </c:pt>
                <c:pt idx="64012">
                  <c:v>1</c:v>
                </c:pt>
                <c:pt idx="64013">
                  <c:v>1</c:v>
                </c:pt>
                <c:pt idx="64014">
                  <c:v>1</c:v>
                </c:pt>
                <c:pt idx="64015">
                  <c:v>1</c:v>
                </c:pt>
                <c:pt idx="64016">
                  <c:v>1</c:v>
                </c:pt>
                <c:pt idx="64017">
                  <c:v>1</c:v>
                </c:pt>
                <c:pt idx="64018">
                  <c:v>1</c:v>
                </c:pt>
                <c:pt idx="64019">
                  <c:v>1</c:v>
                </c:pt>
                <c:pt idx="64020">
                  <c:v>1</c:v>
                </c:pt>
                <c:pt idx="64021">
                  <c:v>1</c:v>
                </c:pt>
                <c:pt idx="64022">
                  <c:v>1</c:v>
                </c:pt>
                <c:pt idx="64023">
                  <c:v>1</c:v>
                </c:pt>
                <c:pt idx="64024">
                  <c:v>0.85714285700000004</c:v>
                </c:pt>
                <c:pt idx="64025">
                  <c:v>1</c:v>
                </c:pt>
                <c:pt idx="64026">
                  <c:v>1</c:v>
                </c:pt>
                <c:pt idx="64027">
                  <c:v>1</c:v>
                </c:pt>
                <c:pt idx="64028">
                  <c:v>1</c:v>
                </c:pt>
                <c:pt idx="64029">
                  <c:v>1</c:v>
                </c:pt>
                <c:pt idx="64030">
                  <c:v>1</c:v>
                </c:pt>
                <c:pt idx="64031">
                  <c:v>1</c:v>
                </c:pt>
                <c:pt idx="64032">
                  <c:v>1</c:v>
                </c:pt>
                <c:pt idx="64033">
                  <c:v>1</c:v>
                </c:pt>
                <c:pt idx="64034">
                  <c:v>1</c:v>
                </c:pt>
                <c:pt idx="64035">
                  <c:v>0.85714285700000004</c:v>
                </c:pt>
                <c:pt idx="64036">
                  <c:v>1</c:v>
                </c:pt>
                <c:pt idx="64037">
                  <c:v>1</c:v>
                </c:pt>
                <c:pt idx="64038">
                  <c:v>1</c:v>
                </c:pt>
                <c:pt idx="64039">
                  <c:v>1</c:v>
                </c:pt>
                <c:pt idx="64040">
                  <c:v>1</c:v>
                </c:pt>
                <c:pt idx="64041">
                  <c:v>1</c:v>
                </c:pt>
                <c:pt idx="64042">
                  <c:v>1</c:v>
                </c:pt>
                <c:pt idx="64043">
                  <c:v>1</c:v>
                </c:pt>
                <c:pt idx="64044">
                  <c:v>1</c:v>
                </c:pt>
                <c:pt idx="64045">
                  <c:v>1</c:v>
                </c:pt>
                <c:pt idx="64046">
                  <c:v>1</c:v>
                </c:pt>
                <c:pt idx="64047">
                  <c:v>1</c:v>
                </c:pt>
                <c:pt idx="64048">
                  <c:v>1</c:v>
                </c:pt>
                <c:pt idx="64049">
                  <c:v>1</c:v>
                </c:pt>
                <c:pt idx="64050">
                  <c:v>1</c:v>
                </c:pt>
                <c:pt idx="64051">
                  <c:v>1</c:v>
                </c:pt>
                <c:pt idx="64052">
                  <c:v>1</c:v>
                </c:pt>
                <c:pt idx="64053">
                  <c:v>1</c:v>
                </c:pt>
                <c:pt idx="64054">
                  <c:v>1</c:v>
                </c:pt>
                <c:pt idx="64055">
                  <c:v>1</c:v>
                </c:pt>
                <c:pt idx="64056">
                  <c:v>1</c:v>
                </c:pt>
                <c:pt idx="64057">
                  <c:v>1</c:v>
                </c:pt>
                <c:pt idx="64058">
                  <c:v>1</c:v>
                </c:pt>
                <c:pt idx="64059">
                  <c:v>1</c:v>
                </c:pt>
                <c:pt idx="64060">
                  <c:v>1</c:v>
                </c:pt>
                <c:pt idx="64061">
                  <c:v>1</c:v>
                </c:pt>
                <c:pt idx="64062">
                  <c:v>1</c:v>
                </c:pt>
                <c:pt idx="64063">
                  <c:v>1</c:v>
                </c:pt>
                <c:pt idx="64064">
                  <c:v>1</c:v>
                </c:pt>
                <c:pt idx="64065">
                  <c:v>1</c:v>
                </c:pt>
                <c:pt idx="64066">
                  <c:v>1</c:v>
                </c:pt>
                <c:pt idx="64067">
                  <c:v>1</c:v>
                </c:pt>
                <c:pt idx="64068">
                  <c:v>1</c:v>
                </c:pt>
                <c:pt idx="64069">
                  <c:v>1</c:v>
                </c:pt>
                <c:pt idx="64070">
                  <c:v>1</c:v>
                </c:pt>
                <c:pt idx="64071">
                  <c:v>1</c:v>
                </c:pt>
                <c:pt idx="64072">
                  <c:v>1</c:v>
                </c:pt>
                <c:pt idx="64073">
                  <c:v>1</c:v>
                </c:pt>
                <c:pt idx="64074">
                  <c:v>1</c:v>
                </c:pt>
                <c:pt idx="64075">
                  <c:v>1</c:v>
                </c:pt>
                <c:pt idx="64076">
                  <c:v>1</c:v>
                </c:pt>
                <c:pt idx="64077">
                  <c:v>1</c:v>
                </c:pt>
                <c:pt idx="64078">
                  <c:v>1</c:v>
                </c:pt>
                <c:pt idx="64079">
                  <c:v>1</c:v>
                </c:pt>
                <c:pt idx="64080">
                  <c:v>1</c:v>
                </c:pt>
                <c:pt idx="64081">
                  <c:v>1</c:v>
                </c:pt>
                <c:pt idx="64082">
                  <c:v>1</c:v>
                </c:pt>
                <c:pt idx="64083">
                  <c:v>1</c:v>
                </c:pt>
                <c:pt idx="64084">
                  <c:v>1</c:v>
                </c:pt>
                <c:pt idx="64085">
                  <c:v>1</c:v>
                </c:pt>
                <c:pt idx="64086">
                  <c:v>1</c:v>
                </c:pt>
                <c:pt idx="64087">
                  <c:v>1</c:v>
                </c:pt>
                <c:pt idx="64088">
                  <c:v>1</c:v>
                </c:pt>
                <c:pt idx="64089">
                  <c:v>1</c:v>
                </c:pt>
                <c:pt idx="64090">
                  <c:v>1</c:v>
                </c:pt>
                <c:pt idx="64091">
                  <c:v>1</c:v>
                </c:pt>
                <c:pt idx="64092">
                  <c:v>1</c:v>
                </c:pt>
                <c:pt idx="64093">
                  <c:v>1</c:v>
                </c:pt>
                <c:pt idx="64094">
                  <c:v>1</c:v>
                </c:pt>
                <c:pt idx="64095">
                  <c:v>1</c:v>
                </c:pt>
                <c:pt idx="64096">
                  <c:v>1</c:v>
                </c:pt>
                <c:pt idx="64097">
                  <c:v>1</c:v>
                </c:pt>
                <c:pt idx="64098">
                  <c:v>1</c:v>
                </c:pt>
                <c:pt idx="64099">
                  <c:v>1</c:v>
                </c:pt>
                <c:pt idx="64100">
                  <c:v>1</c:v>
                </c:pt>
                <c:pt idx="64101">
                  <c:v>1</c:v>
                </c:pt>
                <c:pt idx="64102">
                  <c:v>0.85714285700000004</c:v>
                </c:pt>
                <c:pt idx="64103">
                  <c:v>1</c:v>
                </c:pt>
                <c:pt idx="64104">
                  <c:v>1</c:v>
                </c:pt>
                <c:pt idx="64105">
                  <c:v>1</c:v>
                </c:pt>
                <c:pt idx="64106">
                  <c:v>1</c:v>
                </c:pt>
                <c:pt idx="64107">
                  <c:v>1</c:v>
                </c:pt>
                <c:pt idx="64108">
                  <c:v>1</c:v>
                </c:pt>
                <c:pt idx="64109">
                  <c:v>1</c:v>
                </c:pt>
                <c:pt idx="64110">
                  <c:v>1</c:v>
                </c:pt>
                <c:pt idx="64111">
                  <c:v>1</c:v>
                </c:pt>
                <c:pt idx="64112">
                  <c:v>1</c:v>
                </c:pt>
                <c:pt idx="64113">
                  <c:v>1</c:v>
                </c:pt>
                <c:pt idx="64114">
                  <c:v>1</c:v>
                </c:pt>
                <c:pt idx="64115">
                  <c:v>1</c:v>
                </c:pt>
                <c:pt idx="64116">
                  <c:v>1</c:v>
                </c:pt>
                <c:pt idx="64117">
                  <c:v>1</c:v>
                </c:pt>
                <c:pt idx="64118">
                  <c:v>1</c:v>
                </c:pt>
                <c:pt idx="64119">
                  <c:v>1</c:v>
                </c:pt>
                <c:pt idx="64120">
                  <c:v>1</c:v>
                </c:pt>
                <c:pt idx="64121">
                  <c:v>0.85714285700000004</c:v>
                </c:pt>
                <c:pt idx="64122">
                  <c:v>1</c:v>
                </c:pt>
                <c:pt idx="64123">
                  <c:v>1</c:v>
                </c:pt>
                <c:pt idx="64124">
                  <c:v>1</c:v>
                </c:pt>
                <c:pt idx="64125">
                  <c:v>1</c:v>
                </c:pt>
                <c:pt idx="64126">
                  <c:v>1</c:v>
                </c:pt>
                <c:pt idx="64127">
                  <c:v>1</c:v>
                </c:pt>
                <c:pt idx="64128">
                  <c:v>1</c:v>
                </c:pt>
                <c:pt idx="64129">
                  <c:v>1</c:v>
                </c:pt>
                <c:pt idx="64130">
                  <c:v>1</c:v>
                </c:pt>
                <c:pt idx="64131">
                  <c:v>1</c:v>
                </c:pt>
                <c:pt idx="64132">
                  <c:v>1</c:v>
                </c:pt>
                <c:pt idx="64133">
                  <c:v>1</c:v>
                </c:pt>
                <c:pt idx="64134">
                  <c:v>1</c:v>
                </c:pt>
                <c:pt idx="64135">
                  <c:v>1</c:v>
                </c:pt>
                <c:pt idx="64136">
                  <c:v>1</c:v>
                </c:pt>
                <c:pt idx="64137">
                  <c:v>1</c:v>
                </c:pt>
                <c:pt idx="64138">
                  <c:v>1</c:v>
                </c:pt>
                <c:pt idx="64139">
                  <c:v>1</c:v>
                </c:pt>
                <c:pt idx="64140">
                  <c:v>1</c:v>
                </c:pt>
                <c:pt idx="64141">
                  <c:v>1</c:v>
                </c:pt>
                <c:pt idx="64142">
                  <c:v>1</c:v>
                </c:pt>
                <c:pt idx="64143">
                  <c:v>1</c:v>
                </c:pt>
                <c:pt idx="64144">
                  <c:v>1</c:v>
                </c:pt>
                <c:pt idx="64145">
                  <c:v>1</c:v>
                </c:pt>
                <c:pt idx="64146">
                  <c:v>1</c:v>
                </c:pt>
                <c:pt idx="64147">
                  <c:v>1</c:v>
                </c:pt>
                <c:pt idx="64148">
                  <c:v>1</c:v>
                </c:pt>
                <c:pt idx="64149">
                  <c:v>1</c:v>
                </c:pt>
                <c:pt idx="64150">
                  <c:v>1</c:v>
                </c:pt>
                <c:pt idx="64151">
                  <c:v>1</c:v>
                </c:pt>
                <c:pt idx="64152">
                  <c:v>0.14285714299999999</c:v>
                </c:pt>
                <c:pt idx="64153">
                  <c:v>1</c:v>
                </c:pt>
                <c:pt idx="64154">
                  <c:v>1</c:v>
                </c:pt>
                <c:pt idx="64155">
                  <c:v>1</c:v>
                </c:pt>
                <c:pt idx="64156">
                  <c:v>1</c:v>
                </c:pt>
                <c:pt idx="64157">
                  <c:v>1</c:v>
                </c:pt>
                <c:pt idx="64158">
                  <c:v>1</c:v>
                </c:pt>
                <c:pt idx="64159">
                  <c:v>1</c:v>
                </c:pt>
                <c:pt idx="64160">
                  <c:v>1</c:v>
                </c:pt>
                <c:pt idx="64161">
                  <c:v>1</c:v>
                </c:pt>
                <c:pt idx="64162">
                  <c:v>1</c:v>
                </c:pt>
                <c:pt idx="64163">
                  <c:v>1</c:v>
                </c:pt>
                <c:pt idx="64164">
                  <c:v>1</c:v>
                </c:pt>
                <c:pt idx="64165">
                  <c:v>1</c:v>
                </c:pt>
                <c:pt idx="64166">
                  <c:v>1</c:v>
                </c:pt>
                <c:pt idx="64167">
                  <c:v>1</c:v>
                </c:pt>
                <c:pt idx="64168">
                  <c:v>1</c:v>
                </c:pt>
                <c:pt idx="64169">
                  <c:v>1</c:v>
                </c:pt>
                <c:pt idx="64170">
                  <c:v>1</c:v>
                </c:pt>
                <c:pt idx="64171">
                  <c:v>1</c:v>
                </c:pt>
                <c:pt idx="64172">
                  <c:v>1</c:v>
                </c:pt>
                <c:pt idx="64173">
                  <c:v>1</c:v>
                </c:pt>
                <c:pt idx="64174">
                  <c:v>1</c:v>
                </c:pt>
                <c:pt idx="64175">
                  <c:v>1</c:v>
                </c:pt>
                <c:pt idx="64176">
                  <c:v>1</c:v>
                </c:pt>
                <c:pt idx="64177">
                  <c:v>1</c:v>
                </c:pt>
                <c:pt idx="64178">
                  <c:v>1</c:v>
                </c:pt>
                <c:pt idx="64179">
                  <c:v>1</c:v>
                </c:pt>
                <c:pt idx="64180">
                  <c:v>1</c:v>
                </c:pt>
                <c:pt idx="64181">
                  <c:v>1</c:v>
                </c:pt>
                <c:pt idx="64182">
                  <c:v>1</c:v>
                </c:pt>
                <c:pt idx="64183">
                  <c:v>1</c:v>
                </c:pt>
                <c:pt idx="64184">
                  <c:v>1</c:v>
                </c:pt>
                <c:pt idx="64185">
                  <c:v>1</c:v>
                </c:pt>
                <c:pt idx="64186">
                  <c:v>1</c:v>
                </c:pt>
                <c:pt idx="64187">
                  <c:v>1</c:v>
                </c:pt>
                <c:pt idx="64188">
                  <c:v>1</c:v>
                </c:pt>
                <c:pt idx="64189">
                  <c:v>1</c:v>
                </c:pt>
                <c:pt idx="64190">
                  <c:v>1</c:v>
                </c:pt>
                <c:pt idx="64191">
                  <c:v>1</c:v>
                </c:pt>
                <c:pt idx="64192">
                  <c:v>1</c:v>
                </c:pt>
                <c:pt idx="64193">
                  <c:v>1</c:v>
                </c:pt>
                <c:pt idx="64194">
                  <c:v>1</c:v>
                </c:pt>
                <c:pt idx="64195">
                  <c:v>1</c:v>
                </c:pt>
                <c:pt idx="64196">
                  <c:v>1</c:v>
                </c:pt>
                <c:pt idx="64197">
                  <c:v>1</c:v>
                </c:pt>
                <c:pt idx="64198">
                  <c:v>1</c:v>
                </c:pt>
                <c:pt idx="64199">
                  <c:v>1</c:v>
                </c:pt>
                <c:pt idx="64200">
                  <c:v>1</c:v>
                </c:pt>
                <c:pt idx="64201">
                  <c:v>1</c:v>
                </c:pt>
                <c:pt idx="64202">
                  <c:v>1</c:v>
                </c:pt>
                <c:pt idx="64203">
                  <c:v>1</c:v>
                </c:pt>
                <c:pt idx="64204">
                  <c:v>1</c:v>
                </c:pt>
                <c:pt idx="64205">
                  <c:v>1</c:v>
                </c:pt>
                <c:pt idx="64206">
                  <c:v>1</c:v>
                </c:pt>
                <c:pt idx="64207">
                  <c:v>1</c:v>
                </c:pt>
                <c:pt idx="64208">
                  <c:v>1</c:v>
                </c:pt>
                <c:pt idx="64209">
                  <c:v>1</c:v>
                </c:pt>
                <c:pt idx="64210">
                  <c:v>1</c:v>
                </c:pt>
                <c:pt idx="64211">
                  <c:v>1</c:v>
                </c:pt>
                <c:pt idx="64212">
                  <c:v>1</c:v>
                </c:pt>
                <c:pt idx="64213">
                  <c:v>1</c:v>
                </c:pt>
                <c:pt idx="64214">
                  <c:v>1</c:v>
                </c:pt>
                <c:pt idx="64215">
                  <c:v>1</c:v>
                </c:pt>
                <c:pt idx="64216">
                  <c:v>1</c:v>
                </c:pt>
                <c:pt idx="64217">
                  <c:v>1</c:v>
                </c:pt>
                <c:pt idx="64218">
                  <c:v>1</c:v>
                </c:pt>
                <c:pt idx="64219">
                  <c:v>1</c:v>
                </c:pt>
                <c:pt idx="64220">
                  <c:v>1</c:v>
                </c:pt>
                <c:pt idx="64221">
                  <c:v>1</c:v>
                </c:pt>
                <c:pt idx="64222">
                  <c:v>1</c:v>
                </c:pt>
                <c:pt idx="64223">
                  <c:v>1</c:v>
                </c:pt>
                <c:pt idx="64224">
                  <c:v>1</c:v>
                </c:pt>
                <c:pt idx="64225">
                  <c:v>1</c:v>
                </c:pt>
                <c:pt idx="64226">
                  <c:v>1</c:v>
                </c:pt>
                <c:pt idx="64227">
                  <c:v>1</c:v>
                </c:pt>
                <c:pt idx="64228">
                  <c:v>1</c:v>
                </c:pt>
                <c:pt idx="64229">
                  <c:v>1</c:v>
                </c:pt>
                <c:pt idx="64230">
                  <c:v>1</c:v>
                </c:pt>
                <c:pt idx="64231">
                  <c:v>1</c:v>
                </c:pt>
                <c:pt idx="64232">
                  <c:v>1</c:v>
                </c:pt>
                <c:pt idx="64233">
                  <c:v>1</c:v>
                </c:pt>
                <c:pt idx="64234">
                  <c:v>1</c:v>
                </c:pt>
                <c:pt idx="64235">
                  <c:v>1</c:v>
                </c:pt>
                <c:pt idx="64236">
                  <c:v>1</c:v>
                </c:pt>
                <c:pt idx="64237">
                  <c:v>1</c:v>
                </c:pt>
                <c:pt idx="64238">
                  <c:v>1</c:v>
                </c:pt>
                <c:pt idx="64239">
                  <c:v>1</c:v>
                </c:pt>
                <c:pt idx="64240">
                  <c:v>1</c:v>
                </c:pt>
                <c:pt idx="64241">
                  <c:v>1</c:v>
                </c:pt>
                <c:pt idx="64242">
                  <c:v>1</c:v>
                </c:pt>
                <c:pt idx="64243">
                  <c:v>1</c:v>
                </c:pt>
                <c:pt idx="64244">
                  <c:v>1</c:v>
                </c:pt>
                <c:pt idx="64245">
                  <c:v>1</c:v>
                </c:pt>
                <c:pt idx="64246">
                  <c:v>1</c:v>
                </c:pt>
                <c:pt idx="64247">
                  <c:v>1</c:v>
                </c:pt>
                <c:pt idx="64248">
                  <c:v>1</c:v>
                </c:pt>
                <c:pt idx="64249">
                  <c:v>1</c:v>
                </c:pt>
                <c:pt idx="64250">
                  <c:v>1</c:v>
                </c:pt>
                <c:pt idx="64251">
                  <c:v>1</c:v>
                </c:pt>
                <c:pt idx="64252">
                  <c:v>1</c:v>
                </c:pt>
                <c:pt idx="64253">
                  <c:v>1</c:v>
                </c:pt>
                <c:pt idx="64254">
                  <c:v>1</c:v>
                </c:pt>
                <c:pt idx="64255">
                  <c:v>1</c:v>
                </c:pt>
                <c:pt idx="64256">
                  <c:v>1</c:v>
                </c:pt>
                <c:pt idx="64257">
                  <c:v>1</c:v>
                </c:pt>
                <c:pt idx="64258">
                  <c:v>1</c:v>
                </c:pt>
                <c:pt idx="64259">
                  <c:v>1</c:v>
                </c:pt>
                <c:pt idx="64260">
                  <c:v>1</c:v>
                </c:pt>
                <c:pt idx="64261">
                  <c:v>1</c:v>
                </c:pt>
                <c:pt idx="64262">
                  <c:v>1</c:v>
                </c:pt>
                <c:pt idx="64263">
                  <c:v>1</c:v>
                </c:pt>
                <c:pt idx="64264">
                  <c:v>1</c:v>
                </c:pt>
                <c:pt idx="64265">
                  <c:v>1</c:v>
                </c:pt>
                <c:pt idx="64266">
                  <c:v>1</c:v>
                </c:pt>
                <c:pt idx="64267">
                  <c:v>1</c:v>
                </c:pt>
                <c:pt idx="64268">
                  <c:v>1</c:v>
                </c:pt>
                <c:pt idx="64269">
                  <c:v>1</c:v>
                </c:pt>
                <c:pt idx="64270">
                  <c:v>1</c:v>
                </c:pt>
                <c:pt idx="64271">
                  <c:v>1</c:v>
                </c:pt>
                <c:pt idx="64272">
                  <c:v>1</c:v>
                </c:pt>
                <c:pt idx="64273">
                  <c:v>1</c:v>
                </c:pt>
                <c:pt idx="64274">
                  <c:v>1</c:v>
                </c:pt>
                <c:pt idx="64275">
                  <c:v>1</c:v>
                </c:pt>
                <c:pt idx="64276">
                  <c:v>1</c:v>
                </c:pt>
                <c:pt idx="64277">
                  <c:v>1</c:v>
                </c:pt>
                <c:pt idx="64278">
                  <c:v>1</c:v>
                </c:pt>
                <c:pt idx="64279">
                  <c:v>1</c:v>
                </c:pt>
                <c:pt idx="64280">
                  <c:v>1</c:v>
                </c:pt>
                <c:pt idx="64281">
                  <c:v>1</c:v>
                </c:pt>
                <c:pt idx="64282">
                  <c:v>1</c:v>
                </c:pt>
                <c:pt idx="64283">
                  <c:v>1</c:v>
                </c:pt>
                <c:pt idx="64284">
                  <c:v>1</c:v>
                </c:pt>
                <c:pt idx="64285">
                  <c:v>1</c:v>
                </c:pt>
                <c:pt idx="64286">
                  <c:v>1</c:v>
                </c:pt>
                <c:pt idx="64287">
                  <c:v>1</c:v>
                </c:pt>
                <c:pt idx="64288">
                  <c:v>1</c:v>
                </c:pt>
                <c:pt idx="64289">
                  <c:v>1</c:v>
                </c:pt>
                <c:pt idx="64290">
                  <c:v>1</c:v>
                </c:pt>
                <c:pt idx="64291">
                  <c:v>1</c:v>
                </c:pt>
                <c:pt idx="64292">
                  <c:v>1</c:v>
                </c:pt>
                <c:pt idx="64293">
                  <c:v>1</c:v>
                </c:pt>
                <c:pt idx="64294">
                  <c:v>1</c:v>
                </c:pt>
                <c:pt idx="64295">
                  <c:v>1</c:v>
                </c:pt>
                <c:pt idx="64296">
                  <c:v>1</c:v>
                </c:pt>
                <c:pt idx="64297">
                  <c:v>1</c:v>
                </c:pt>
                <c:pt idx="64298">
                  <c:v>1</c:v>
                </c:pt>
                <c:pt idx="64299">
                  <c:v>1</c:v>
                </c:pt>
                <c:pt idx="64300">
                  <c:v>1</c:v>
                </c:pt>
                <c:pt idx="64301">
                  <c:v>1</c:v>
                </c:pt>
                <c:pt idx="64302">
                  <c:v>1</c:v>
                </c:pt>
                <c:pt idx="64303">
                  <c:v>1</c:v>
                </c:pt>
                <c:pt idx="64304">
                  <c:v>1</c:v>
                </c:pt>
                <c:pt idx="64305">
                  <c:v>1</c:v>
                </c:pt>
                <c:pt idx="64306">
                  <c:v>1</c:v>
                </c:pt>
                <c:pt idx="64307">
                  <c:v>1</c:v>
                </c:pt>
                <c:pt idx="64308">
                  <c:v>1</c:v>
                </c:pt>
                <c:pt idx="64309">
                  <c:v>1</c:v>
                </c:pt>
                <c:pt idx="64310">
                  <c:v>1</c:v>
                </c:pt>
                <c:pt idx="64311">
                  <c:v>1</c:v>
                </c:pt>
                <c:pt idx="64312">
                  <c:v>1</c:v>
                </c:pt>
                <c:pt idx="64313">
                  <c:v>1</c:v>
                </c:pt>
                <c:pt idx="64314">
                  <c:v>1</c:v>
                </c:pt>
                <c:pt idx="64315">
                  <c:v>1</c:v>
                </c:pt>
                <c:pt idx="64316">
                  <c:v>1</c:v>
                </c:pt>
                <c:pt idx="64317">
                  <c:v>1</c:v>
                </c:pt>
                <c:pt idx="64318">
                  <c:v>1</c:v>
                </c:pt>
                <c:pt idx="64319">
                  <c:v>1</c:v>
                </c:pt>
                <c:pt idx="64320">
                  <c:v>1</c:v>
                </c:pt>
                <c:pt idx="64321">
                  <c:v>1</c:v>
                </c:pt>
                <c:pt idx="64322">
                  <c:v>1</c:v>
                </c:pt>
                <c:pt idx="64323">
                  <c:v>1</c:v>
                </c:pt>
                <c:pt idx="64324">
                  <c:v>1</c:v>
                </c:pt>
                <c:pt idx="64325">
                  <c:v>1</c:v>
                </c:pt>
                <c:pt idx="64326">
                  <c:v>1</c:v>
                </c:pt>
                <c:pt idx="64327">
                  <c:v>1</c:v>
                </c:pt>
                <c:pt idx="64328">
                  <c:v>1</c:v>
                </c:pt>
                <c:pt idx="64329">
                  <c:v>1</c:v>
                </c:pt>
                <c:pt idx="64330">
                  <c:v>1</c:v>
                </c:pt>
                <c:pt idx="64331">
                  <c:v>1</c:v>
                </c:pt>
                <c:pt idx="64332">
                  <c:v>1</c:v>
                </c:pt>
                <c:pt idx="64333">
                  <c:v>1</c:v>
                </c:pt>
                <c:pt idx="64334">
                  <c:v>1</c:v>
                </c:pt>
                <c:pt idx="64335">
                  <c:v>1</c:v>
                </c:pt>
                <c:pt idx="64336">
                  <c:v>1</c:v>
                </c:pt>
                <c:pt idx="64337">
                  <c:v>1</c:v>
                </c:pt>
                <c:pt idx="64338">
                  <c:v>1</c:v>
                </c:pt>
                <c:pt idx="64339">
                  <c:v>1</c:v>
                </c:pt>
                <c:pt idx="64340">
                  <c:v>1</c:v>
                </c:pt>
                <c:pt idx="64341">
                  <c:v>1</c:v>
                </c:pt>
                <c:pt idx="64342">
                  <c:v>1</c:v>
                </c:pt>
                <c:pt idx="64343">
                  <c:v>1</c:v>
                </c:pt>
                <c:pt idx="64344">
                  <c:v>1</c:v>
                </c:pt>
                <c:pt idx="64345">
                  <c:v>1</c:v>
                </c:pt>
                <c:pt idx="64346">
                  <c:v>1</c:v>
                </c:pt>
                <c:pt idx="64347">
                  <c:v>1</c:v>
                </c:pt>
                <c:pt idx="64348">
                  <c:v>1</c:v>
                </c:pt>
                <c:pt idx="64349">
                  <c:v>1</c:v>
                </c:pt>
                <c:pt idx="64350">
                  <c:v>1</c:v>
                </c:pt>
                <c:pt idx="64351">
                  <c:v>1</c:v>
                </c:pt>
                <c:pt idx="64352">
                  <c:v>1</c:v>
                </c:pt>
                <c:pt idx="64353">
                  <c:v>1</c:v>
                </c:pt>
                <c:pt idx="64354">
                  <c:v>1</c:v>
                </c:pt>
                <c:pt idx="64355">
                  <c:v>1</c:v>
                </c:pt>
                <c:pt idx="64356">
                  <c:v>1</c:v>
                </c:pt>
                <c:pt idx="64357">
                  <c:v>1</c:v>
                </c:pt>
                <c:pt idx="64358">
                  <c:v>1</c:v>
                </c:pt>
                <c:pt idx="64359">
                  <c:v>1</c:v>
                </c:pt>
                <c:pt idx="64360">
                  <c:v>1</c:v>
                </c:pt>
                <c:pt idx="64361">
                  <c:v>1</c:v>
                </c:pt>
                <c:pt idx="64362">
                  <c:v>1</c:v>
                </c:pt>
                <c:pt idx="64363">
                  <c:v>1</c:v>
                </c:pt>
                <c:pt idx="64364">
                  <c:v>1</c:v>
                </c:pt>
                <c:pt idx="64365">
                  <c:v>1</c:v>
                </c:pt>
                <c:pt idx="64366">
                  <c:v>1</c:v>
                </c:pt>
                <c:pt idx="64367">
                  <c:v>1</c:v>
                </c:pt>
                <c:pt idx="64368">
                  <c:v>1</c:v>
                </c:pt>
                <c:pt idx="64369">
                  <c:v>1</c:v>
                </c:pt>
                <c:pt idx="64370">
                  <c:v>1</c:v>
                </c:pt>
                <c:pt idx="64371">
                  <c:v>1</c:v>
                </c:pt>
                <c:pt idx="64372">
                  <c:v>1</c:v>
                </c:pt>
                <c:pt idx="64373">
                  <c:v>1</c:v>
                </c:pt>
                <c:pt idx="64374">
                  <c:v>1</c:v>
                </c:pt>
                <c:pt idx="64375">
                  <c:v>1</c:v>
                </c:pt>
                <c:pt idx="64376">
                  <c:v>1</c:v>
                </c:pt>
                <c:pt idx="64377">
                  <c:v>1</c:v>
                </c:pt>
                <c:pt idx="64378">
                  <c:v>1</c:v>
                </c:pt>
                <c:pt idx="64379">
                  <c:v>1</c:v>
                </c:pt>
                <c:pt idx="64380">
                  <c:v>1</c:v>
                </c:pt>
                <c:pt idx="64381">
                  <c:v>1</c:v>
                </c:pt>
                <c:pt idx="64382">
                  <c:v>1</c:v>
                </c:pt>
                <c:pt idx="64383">
                  <c:v>1</c:v>
                </c:pt>
                <c:pt idx="64384">
                  <c:v>1</c:v>
                </c:pt>
                <c:pt idx="64385">
                  <c:v>1</c:v>
                </c:pt>
                <c:pt idx="64386">
                  <c:v>1</c:v>
                </c:pt>
                <c:pt idx="64387">
                  <c:v>1</c:v>
                </c:pt>
                <c:pt idx="64388">
                  <c:v>1</c:v>
                </c:pt>
                <c:pt idx="64389">
                  <c:v>1</c:v>
                </c:pt>
                <c:pt idx="64390">
                  <c:v>1</c:v>
                </c:pt>
                <c:pt idx="64391">
                  <c:v>1</c:v>
                </c:pt>
                <c:pt idx="64392">
                  <c:v>1</c:v>
                </c:pt>
                <c:pt idx="64393">
                  <c:v>1</c:v>
                </c:pt>
                <c:pt idx="64394">
                  <c:v>1</c:v>
                </c:pt>
                <c:pt idx="64395">
                  <c:v>1</c:v>
                </c:pt>
                <c:pt idx="64396">
                  <c:v>1</c:v>
                </c:pt>
                <c:pt idx="64397">
                  <c:v>1</c:v>
                </c:pt>
                <c:pt idx="64398">
                  <c:v>1</c:v>
                </c:pt>
                <c:pt idx="64399">
                  <c:v>1</c:v>
                </c:pt>
                <c:pt idx="64400">
                  <c:v>1</c:v>
                </c:pt>
                <c:pt idx="64401">
                  <c:v>1</c:v>
                </c:pt>
                <c:pt idx="64402">
                  <c:v>1</c:v>
                </c:pt>
                <c:pt idx="64403">
                  <c:v>1</c:v>
                </c:pt>
                <c:pt idx="64404">
                  <c:v>1</c:v>
                </c:pt>
                <c:pt idx="64405">
                  <c:v>1</c:v>
                </c:pt>
                <c:pt idx="64406">
                  <c:v>1</c:v>
                </c:pt>
                <c:pt idx="64407">
                  <c:v>1</c:v>
                </c:pt>
                <c:pt idx="64408">
                  <c:v>1</c:v>
                </c:pt>
                <c:pt idx="64409">
                  <c:v>1</c:v>
                </c:pt>
                <c:pt idx="64410">
                  <c:v>1</c:v>
                </c:pt>
                <c:pt idx="64411">
                  <c:v>1</c:v>
                </c:pt>
                <c:pt idx="64412">
                  <c:v>1</c:v>
                </c:pt>
                <c:pt idx="64413">
                  <c:v>1</c:v>
                </c:pt>
                <c:pt idx="64414">
                  <c:v>1</c:v>
                </c:pt>
                <c:pt idx="64415">
                  <c:v>1</c:v>
                </c:pt>
                <c:pt idx="64416">
                  <c:v>1</c:v>
                </c:pt>
                <c:pt idx="64417">
                  <c:v>1</c:v>
                </c:pt>
                <c:pt idx="64418">
                  <c:v>1</c:v>
                </c:pt>
                <c:pt idx="64419">
                  <c:v>1</c:v>
                </c:pt>
                <c:pt idx="64420">
                  <c:v>1</c:v>
                </c:pt>
                <c:pt idx="64421">
                  <c:v>1</c:v>
                </c:pt>
                <c:pt idx="64422">
                  <c:v>1</c:v>
                </c:pt>
                <c:pt idx="64423">
                  <c:v>1</c:v>
                </c:pt>
                <c:pt idx="64424">
                  <c:v>1</c:v>
                </c:pt>
                <c:pt idx="64425">
                  <c:v>1</c:v>
                </c:pt>
                <c:pt idx="64426">
                  <c:v>1</c:v>
                </c:pt>
                <c:pt idx="64427">
                  <c:v>1</c:v>
                </c:pt>
                <c:pt idx="64428">
                  <c:v>1</c:v>
                </c:pt>
                <c:pt idx="64429">
                  <c:v>1</c:v>
                </c:pt>
                <c:pt idx="64430">
                  <c:v>1</c:v>
                </c:pt>
                <c:pt idx="64431">
                  <c:v>1</c:v>
                </c:pt>
                <c:pt idx="64432">
                  <c:v>1</c:v>
                </c:pt>
                <c:pt idx="64433">
                  <c:v>1</c:v>
                </c:pt>
                <c:pt idx="64434">
                  <c:v>1</c:v>
                </c:pt>
                <c:pt idx="64435">
                  <c:v>1</c:v>
                </c:pt>
                <c:pt idx="64436">
                  <c:v>1</c:v>
                </c:pt>
                <c:pt idx="64437">
                  <c:v>1</c:v>
                </c:pt>
                <c:pt idx="64438">
                  <c:v>1</c:v>
                </c:pt>
                <c:pt idx="64439">
                  <c:v>1</c:v>
                </c:pt>
                <c:pt idx="64440">
                  <c:v>1</c:v>
                </c:pt>
                <c:pt idx="64441">
                  <c:v>1</c:v>
                </c:pt>
                <c:pt idx="64442">
                  <c:v>1</c:v>
                </c:pt>
                <c:pt idx="64443">
                  <c:v>1</c:v>
                </c:pt>
                <c:pt idx="64444">
                  <c:v>1</c:v>
                </c:pt>
                <c:pt idx="64445">
                  <c:v>1</c:v>
                </c:pt>
                <c:pt idx="64446">
                  <c:v>1</c:v>
                </c:pt>
                <c:pt idx="64447">
                  <c:v>1</c:v>
                </c:pt>
                <c:pt idx="64448">
                  <c:v>1</c:v>
                </c:pt>
                <c:pt idx="64449">
                  <c:v>1</c:v>
                </c:pt>
                <c:pt idx="64450">
                  <c:v>1</c:v>
                </c:pt>
                <c:pt idx="64451">
                  <c:v>1</c:v>
                </c:pt>
                <c:pt idx="64452">
                  <c:v>1</c:v>
                </c:pt>
                <c:pt idx="64453">
                  <c:v>1</c:v>
                </c:pt>
                <c:pt idx="64454">
                  <c:v>1</c:v>
                </c:pt>
                <c:pt idx="64455">
                  <c:v>1</c:v>
                </c:pt>
                <c:pt idx="64456">
                  <c:v>1</c:v>
                </c:pt>
                <c:pt idx="64457">
                  <c:v>1</c:v>
                </c:pt>
                <c:pt idx="64458">
                  <c:v>1</c:v>
                </c:pt>
                <c:pt idx="64459">
                  <c:v>1</c:v>
                </c:pt>
                <c:pt idx="64460">
                  <c:v>1</c:v>
                </c:pt>
                <c:pt idx="64461">
                  <c:v>1</c:v>
                </c:pt>
                <c:pt idx="64462">
                  <c:v>1</c:v>
                </c:pt>
                <c:pt idx="64463">
                  <c:v>1</c:v>
                </c:pt>
                <c:pt idx="64464">
                  <c:v>1</c:v>
                </c:pt>
                <c:pt idx="64465">
                  <c:v>1</c:v>
                </c:pt>
                <c:pt idx="64466">
                  <c:v>1</c:v>
                </c:pt>
                <c:pt idx="64467">
                  <c:v>1</c:v>
                </c:pt>
                <c:pt idx="64468">
                  <c:v>1</c:v>
                </c:pt>
                <c:pt idx="64469">
                  <c:v>1</c:v>
                </c:pt>
                <c:pt idx="64470">
                  <c:v>1</c:v>
                </c:pt>
                <c:pt idx="64471">
                  <c:v>1</c:v>
                </c:pt>
                <c:pt idx="64472">
                  <c:v>1</c:v>
                </c:pt>
                <c:pt idx="64473">
                  <c:v>1</c:v>
                </c:pt>
                <c:pt idx="64474">
                  <c:v>1</c:v>
                </c:pt>
                <c:pt idx="64475">
                  <c:v>1</c:v>
                </c:pt>
                <c:pt idx="64476">
                  <c:v>1</c:v>
                </c:pt>
                <c:pt idx="64477">
                  <c:v>1</c:v>
                </c:pt>
                <c:pt idx="64478">
                  <c:v>1</c:v>
                </c:pt>
                <c:pt idx="64479">
                  <c:v>1</c:v>
                </c:pt>
                <c:pt idx="64480">
                  <c:v>1</c:v>
                </c:pt>
                <c:pt idx="64481">
                  <c:v>1</c:v>
                </c:pt>
                <c:pt idx="64482">
                  <c:v>1</c:v>
                </c:pt>
                <c:pt idx="64483">
                  <c:v>1</c:v>
                </c:pt>
                <c:pt idx="64484">
                  <c:v>1</c:v>
                </c:pt>
                <c:pt idx="64485">
                  <c:v>1</c:v>
                </c:pt>
                <c:pt idx="64486">
                  <c:v>0.85714285700000004</c:v>
                </c:pt>
                <c:pt idx="64487">
                  <c:v>1</c:v>
                </c:pt>
                <c:pt idx="64488">
                  <c:v>1</c:v>
                </c:pt>
                <c:pt idx="64489">
                  <c:v>1</c:v>
                </c:pt>
                <c:pt idx="64490">
                  <c:v>1</c:v>
                </c:pt>
                <c:pt idx="64491">
                  <c:v>1</c:v>
                </c:pt>
                <c:pt idx="64492">
                  <c:v>1</c:v>
                </c:pt>
                <c:pt idx="64493">
                  <c:v>1</c:v>
                </c:pt>
                <c:pt idx="64494">
                  <c:v>1</c:v>
                </c:pt>
                <c:pt idx="64495">
                  <c:v>1</c:v>
                </c:pt>
                <c:pt idx="64496">
                  <c:v>1</c:v>
                </c:pt>
                <c:pt idx="64497">
                  <c:v>1</c:v>
                </c:pt>
                <c:pt idx="64498">
                  <c:v>1</c:v>
                </c:pt>
                <c:pt idx="64499">
                  <c:v>1</c:v>
                </c:pt>
                <c:pt idx="64500">
                  <c:v>1</c:v>
                </c:pt>
                <c:pt idx="64501">
                  <c:v>1</c:v>
                </c:pt>
                <c:pt idx="64502">
                  <c:v>1</c:v>
                </c:pt>
                <c:pt idx="64503">
                  <c:v>1</c:v>
                </c:pt>
                <c:pt idx="64504">
                  <c:v>1</c:v>
                </c:pt>
                <c:pt idx="64505">
                  <c:v>1</c:v>
                </c:pt>
                <c:pt idx="64506">
                  <c:v>1</c:v>
                </c:pt>
                <c:pt idx="64507">
                  <c:v>1</c:v>
                </c:pt>
                <c:pt idx="64508">
                  <c:v>1</c:v>
                </c:pt>
                <c:pt idx="64509">
                  <c:v>1</c:v>
                </c:pt>
                <c:pt idx="64510">
                  <c:v>1</c:v>
                </c:pt>
                <c:pt idx="64511">
                  <c:v>1</c:v>
                </c:pt>
                <c:pt idx="64512">
                  <c:v>1</c:v>
                </c:pt>
                <c:pt idx="64513">
                  <c:v>1</c:v>
                </c:pt>
                <c:pt idx="64514">
                  <c:v>1</c:v>
                </c:pt>
                <c:pt idx="64515">
                  <c:v>1</c:v>
                </c:pt>
                <c:pt idx="64516">
                  <c:v>1</c:v>
                </c:pt>
                <c:pt idx="64517">
                  <c:v>1</c:v>
                </c:pt>
                <c:pt idx="64518">
                  <c:v>1</c:v>
                </c:pt>
                <c:pt idx="64519">
                  <c:v>1</c:v>
                </c:pt>
                <c:pt idx="64520">
                  <c:v>1</c:v>
                </c:pt>
                <c:pt idx="64521">
                  <c:v>1</c:v>
                </c:pt>
                <c:pt idx="64522">
                  <c:v>1</c:v>
                </c:pt>
                <c:pt idx="64523">
                  <c:v>1</c:v>
                </c:pt>
                <c:pt idx="64524">
                  <c:v>1</c:v>
                </c:pt>
                <c:pt idx="64525">
                  <c:v>1</c:v>
                </c:pt>
                <c:pt idx="64526">
                  <c:v>1</c:v>
                </c:pt>
                <c:pt idx="64527">
                  <c:v>1</c:v>
                </c:pt>
                <c:pt idx="64528">
                  <c:v>1</c:v>
                </c:pt>
                <c:pt idx="64529">
                  <c:v>1</c:v>
                </c:pt>
                <c:pt idx="64530">
                  <c:v>1</c:v>
                </c:pt>
                <c:pt idx="64531">
                  <c:v>1</c:v>
                </c:pt>
                <c:pt idx="64532">
                  <c:v>1</c:v>
                </c:pt>
                <c:pt idx="64533">
                  <c:v>1</c:v>
                </c:pt>
                <c:pt idx="64534">
                  <c:v>1</c:v>
                </c:pt>
                <c:pt idx="64535">
                  <c:v>1</c:v>
                </c:pt>
                <c:pt idx="64536">
                  <c:v>1</c:v>
                </c:pt>
                <c:pt idx="64537">
                  <c:v>1</c:v>
                </c:pt>
                <c:pt idx="64538">
                  <c:v>1</c:v>
                </c:pt>
                <c:pt idx="64539">
                  <c:v>1</c:v>
                </c:pt>
                <c:pt idx="64540">
                  <c:v>1</c:v>
                </c:pt>
                <c:pt idx="64541">
                  <c:v>1</c:v>
                </c:pt>
                <c:pt idx="64542">
                  <c:v>1</c:v>
                </c:pt>
                <c:pt idx="64543">
                  <c:v>1</c:v>
                </c:pt>
                <c:pt idx="64544">
                  <c:v>1</c:v>
                </c:pt>
                <c:pt idx="64545">
                  <c:v>1</c:v>
                </c:pt>
                <c:pt idx="64546">
                  <c:v>1</c:v>
                </c:pt>
                <c:pt idx="64547">
                  <c:v>1</c:v>
                </c:pt>
                <c:pt idx="64548">
                  <c:v>1</c:v>
                </c:pt>
                <c:pt idx="64549">
                  <c:v>1</c:v>
                </c:pt>
                <c:pt idx="64550">
                  <c:v>1</c:v>
                </c:pt>
                <c:pt idx="64551">
                  <c:v>1</c:v>
                </c:pt>
                <c:pt idx="64552">
                  <c:v>1</c:v>
                </c:pt>
                <c:pt idx="64553">
                  <c:v>1</c:v>
                </c:pt>
                <c:pt idx="64554">
                  <c:v>1</c:v>
                </c:pt>
                <c:pt idx="64555">
                  <c:v>1</c:v>
                </c:pt>
                <c:pt idx="64556">
                  <c:v>1</c:v>
                </c:pt>
                <c:pt idx="64557">
                  <c:v>1</c:v>
                </c:pt>
                <c:pt idx="64558">
                  <c:v>1</c:v>
                </c:pt>
                <c:pt idx="64559">
                  <c:v>1</c:v>
                </c:pt>
                <c:pt idx="64560">
                  <c:v>1</c:v>
                </c:pt>
                <c:pt idx="64561">
                  <c:v>1</c:v>
                </c:pt>
                <c:pt idx="64562">
                  <c:v>1</c:v>
                </c:pt>
                <c:pt idx="64563">
                  <c:v>1</c:v>
                </c:pt>
                <c:pt idx="64564">
                  <c:v>1</c:v>
                </c:pt>
                <c:pt idx="64565">
                  <c:v>1</c:v>
                </c:pt>
                <c:pt idx="64566">
                  <c:v>1</c:v>
                </c:pt>
                <c:pt idx="64567">
                  <c:v>1</c:v>
                </c:pt>
                <c:pt idx="64568">
                  <c:v>1</c:v>
                </c:pt>
                <c:pt idx="64569">
                  <c:v>1</c:v>
                </c:pt>
                <c:pt idx="64570">
                  <c:v>1</c:v>
                </c:pt>
                <c:pt idx="64571">
                  <c:v>1</c:v>
                </c:pt>
                <c:pt idx="64572">
                  <c:v>1</c:v>
                </c:pt>
                <c:pt idx="64573">
                  <c:v>1</c:v>
                </c:pt>
                <c:pt idx="64574">
                  <c:v>1</c:v>
                </c:pt>
                <c:pt idx="64575">
                  <c:v>1</c:v>
                </c:pt>
                <c:pt idx="64576">
                  <c:v>1</c:v>
                </c:pt>
                <c:pt idx="64577">
                  <c:v>1</c:v>
                </c:pt>
                <c:pt idx="64578">
                  <c:v>1</c:v>
                </c:pt>
                <c:pt idx="64579">
                  <c:v>1</c:v>
                </c:pt>
                <c:pt idx="64580">
                  <c:v>1</c:v>
                </c:pt>
                <c:pt idx="64581">
                  <c:v>1</c:v>
                </c:pt>
                <c:pt idx="64582">
                  <c:v>1</c:v>
                </c:pt>
                <c:pt idx="64583">
                  <c:v>1</c:v>
                </c:pt>
                <c:pt idx="64584">
                  <c:v>1</c:v>
                </c:pt>
                <c:pt idx="64585">
                  <c:v>1</c:v>
                </c:pt>
                <c:pt idx="64586">
                  <c:v>1</c:v>
                </c:pt>
                <c:pt idx="64587">
                  <c:v>1</c:v>
                </c:pt>
                <c:pt idx="64588">
                  <c:v>1</c:v>
                </c:pt>
                <c:pt idx="64589">
                  <c:v>1</c:v>
                </c:pt>
                <c:pt idx="64590">
                  <c:v>1</c:v>
                </c:pt>
                <c:pt idx="64591">
                  <c:v>1</c:v>
                </c:pt>
                <c:pt idx="64592">
                  <c:v>1</c:v>
                </c:pt>
                <c:pt idx="64593">
                  <c:v>1</c:v>
                </c:pt>
                <c:pt idx="64594">
                  <c:v>1</c:v>
                </c:pt>
                <c:pt idx="64595">
                  <c:v>1</c:v>
                </c:pt>
                <c:pt idx="64596">
                  <c:v>1</c:v>
                </c:pt>
                <c:pt idx="64597">
                  <c:v>1</c:v>
                </c:pt>
                <c:pt idx="64598">
                  <c:v>1</c:v>
                </c:pt>
                <c:pt idx="64599">
                  <c:v>1</c:v>
                </c:pt>
                <c:pt idx="64600">
                  <c:v>1</c:v>
                </c:pt>
                <c:pt idx="64601">
                  <c:v>1</c:v>
                </c:pt>
                <c:pt idx="64602">
                  <c:v>1</c:v>
                </c:pt>
                <c:pt idx="64603">
                  <c:v>1</c:v>
                </c:pt>
                <c:pt idx="64604">
                  <c:v>1</c:v>
                </c:pt>
                <c:pt idx="64605">
                  <c:v>1</c:v>
                </c:pt>
                <c:pt idx="64606">
                  <c:v>1</c:v>
                </c:pt>
                <c:pt idx="64607">
                  <c:v>1</c:v>
                </c:pt>
                <c:pt idx="64608">
                  <c:v>1</c:v>
                </c:pt>
                <c:pt idx="64609">
                  <c:v>1</c:v>
                </c:pt>
                <c:pt idx="64610">
                  <c:v>1</c:v>
                </c:pt>
                <c:pt idx="64611">
                  <c:v>1</c:v>
                </c:pt>
                <c:pt idx="64612">
                  <c:v>1</c:v>
                </c:pt>
                <c:pt idx="64613">
                  <c:v>1</c:v>
                </c:pt>
                <c:pt idx="64614">
                  <c:v>1</c:v>
                </c:pt>
                <c:pt idx="64615">
                  <c:v>1</c:v>
                </c:pt>
                <c:pt idx="64616">
                  <c:v>1</c:v>
                </c:pt>
                <c:pt idx="64617">
                  <c:v>1</c:v>
                </c:pt>
                <c:pt idx="64618">
                  <c:v>1</c:v>
                </c:pt>
                <c:pt idx="64619">
                  <c:v>1</c:v>
                </c:pt>
                <c:pt idx="64620">
                  <c:v>1</c:v>
                </c:pt>
                <c:pt idx="64621">
                  <c:v>1</c:v>
                </c:pt>
                <c:pt idx="64622">
                  <c:v>1</c:v>
                </c:pt>
                <c:pt idx="64623">
                  <c:v>1</c:v>
                </c:pt>
                <c:pt idx="64624">
                  <c:v>1</c:v>
                </c:pt>
                <c:pt idx="64625">
                  <c:v>1</c:v>
                </c:pt>
                <c:pt idx="64626">
                  <c:v>1</c:v>
                </c:pt>
                <c:pt idx="64627">
                  <c:v>1</c:v>
                </c:pt>
                <c:pt idx="64628">
                  <c:v>1</c:v>
                </c:pt>
                <c:pt idx="64629">
                  <c:v>1</c:v>
                </c:pt>
                <c:pt idx="64630">
                  <c:v>1</c:v>
                </c:pt>
                <c:pt idx="64631">
                  <c:v>1</c:v>
                </c:pt>
                <c:pt idx="64632">
                  <c:v>1</c:v>
                </c:pt>
                <c:pt idx="64633">
                  <c:v>1</c:v>
                </c:pt>
                <c:pt idx="64634">
                  <c:v>1</c:v>
                </c:pt>
                <c:pt idx="64635">
                  <c:v>1</c:v>
                </c:pt>
                <c:pt idx="64636">
                  <c:v>1</c:v>
                </c:pt>
                <c:pt idx="64637">
                  <c:v>1</c:v>
                </c:pt>
                <c:pt idx="64638">
                  <c:v>1</c:v>
                </c:pt>
                <c:pt idx="64639">
                  <c:v>1</c:v>
                </c:pt>
                <c:pt idx="64640">
                  <c:v>1</c:v>
                </c:pt>
                <c:pt idx="64641">
                  <c:v>1</c:v>
                </c:pt>
                <c:pt idx="64642">
                  <c:v>1</c:v>
                </c:pt>
                <c:pt idx="64643">
                  <c:v>1</c:v>
                </c:pt>
                <c:pt idx="64644">
                  <c:v>1</c:v>
                </c:pt>
                <c:pt idx="64645">
                  <c:v>1</c:v>
                </c:pt>
                <c:pt idx="64646">
                  <c:v>1</c:v>
                </c:pt>
                <c:pt idx="64647">
                  <c:v>1</c:v>
                </c:pt>
                <c:pt idx="64648">
                  <c:v>1</c:v>
                </c:pt>
                <c:pt idx="64649">
                  <c:v>1</c:v>
                </c:pt>
                <c:pt idx="64650">
                  <c:v>1</c:v>
                </c:pt>
                <c:pt idx="64651">
                  <c:v>1</c:v>
                </c:pt>
                <c:pt idx="64652">
                  <c:v>1</c:v>
                </c:pt>
                <c:pt idx="64653">
                  <c:v>1</c:v>
                </c:pt>
                <c:pt idx="64654">
                  <c:v>1</c:v>
                </c:pt>
                <c:pt idx="64655">
                  <c:v>1</c:v>
                </c:pt>
                <c:pt idx="64656">
                  <c:v>1</c:v>
                </c:pt>
                <c:pt idx="64657">
                  <c:v>1</c:v>
                </c:pt>
                <c:pt idx="64658">
                  <c:v>1</c:v>
                </c:pt>
                <c:pt idx="64659">
                  <c:v>1</c:v>
                </c:pt>
                <c:pt idx="64660">
                  <c:v>1</c:v>
                </c:pt>
                <c:pt idx="64661">
                  <c:v>1</c:v>
                </c:pt>
                <c:pt idx="64662">
                  <c:v>1</c:v>
                </c:pt>
                <c:pt idx="64663">
                  <c:v>1</c:v>
                </c:pt>
                <c:pt idx="64664">
                  <c:v>1</c:v>
                </c:pt>
                <c:pt idx="64665">
                  <c:v>1</c:v>
                </c:pt>
                <c:pt idx="64666">
                  <c:v>1</c:v>
                </c:pt>
                <c:pt idx="64667">
                  <c:v>1</c:v>
                </c:pt>
                <c:pt idx="64668">
                  <c:v>1</c:v>
                </c:pt>
                <c:pt idx="64669">
                  <c:v>1</c:v>
                </c:pt>
                <c:pt idx="64670">
                  <c:v>1</c:v>
                </c:pt>
                <c:pt idx="64671">
                  <c:v>1</c:v>
                </c:pt>
                <c:pt idx="64672">
                  <c:v>1</c:v>
                </c:pt>
                <c:pt idx="64673">
                  <c:v>1</c:v>
                </c:pt>
                <c:pt idx="64674">
                  <c:v>1</c:v>
                </c:pt>
                <c:pt idx="64675">
                  <c:v>1</c:v>
                </c:pt>
                <c:pt idx="64676">
                  <c:v>1</c:v>
                </c:pt>
                <c:pt idx="64677">
                  <c:v>1</c:v>
                </c:pt>
                <c:pt idx="64678">
                  <c:v>1</c:v>
                </c:pt>
                <c:pt idx="64679">
                  <c:v>1</c:v>
                </c:pt>
                <c:pt idx="64680">
                  <c:v>1</c:v>
                </c:pt>
                <c:pt idx="64681">
                  <c:v>1</c:v>
                </c:pt>
                <c:pt idx="64682">
                  <c:v>1</c:v>
                </c:pt>
                <c:pt idx="64683">
                  <c:v>1</c:v>
                </c:pt>
                <c:pt idx="64684">
                  <c:v>1</c:v>
                </c:pt>
                <c:pt idx="64685">
                  <c:v>1</c:v>
                </c:pt>
                <c:pt idx="64686">
                  <c:v>1</c:v>
                </c:pt>
                <c:pt idx="64687">
                  <c:v>1</c:v>
                </c:pt>
                <c:pt idx="64688">
                  <c:v>1</c:v>
                </c:pt>
                <c:pt idx="64689">
                  <c:v>1</c:v>
                </c:pt>
                <c:pt idx="64690">
                  <c:v>1</c:v>
                </c:pt>
                <c:pt idx="64691">
                  <c:v>1</c:v>
                </c:pt>
                <c:pt idx="64692">
                  <c:v>1</c:v>
                </c:pt>
                <c:pt idx="64693">
                  <c:v>1</c:v>
                </c:pt>
                <c:pt idx="64694">
                  <c:v>1</c:v>
                </c:pt>
                <c:pt idx="64695">
                  <c:v>1</c:v>
                </c:pt>
                <c:pt idx="64696">
                  <c:v>1</c:v>
                </c:pt>
                <c:pt idx="64697">
                  <c:v>1</c:v>
                </c:pt>
                <c:pt idx="64698">
                  <c:v>1</c:v>
                </c:pt>
                <c:pt idx="64699">
                  <c:v>1</c:v>
                </c:pt>
                <c:pt idx="64700">
                  <c:v>1</c:v>
                </c:pt>
                <c:pt idx="64701">
                  <c:v>1</c:v>
                </c:pt>
                <c:pt idx="64702">
                  <c:v>1</c:v>
                </c:pt>
                <c:pt idx="64703">
                  <c:v>1</c:v>
                </c:pt>
                <c:pt idx="64704">
                  <c:v>1</c:v>
                </c:pt>
                <c:pt idx="64705">
                  <c:v>1</c:v>
                </c:pt>
                <c:pt idx="64706">
                  <c:v>1</c:v>
                </c:pt>
                <c:pt idx="64707">
                  <c:v>1</c:v>
                </c:pt>
                <c:pt idx="64708">
                  <c:v>1</c:v>
                </c:pt>
                <c:pt idx="64709">
                  <c:v>1</c:v>
                </c:pt>
                <c:pt idx="64710">
                  <c:v>1</c:v>
                </c:pt>
                <c:pt idx="64711">
                  <c:v>1</c:v>
                </c:pt>
                <c:pt idx="64712">
                  <c:v>1</c:v>
                </c:pt>
                <c:pt idx="64713">
                  <c:v>1</c:v>
                </c:pt>
                <c:pt idx="64714">
                  <c:v>1</c:v>
                </c:pt>
                <c:pt idx="64715">
                  <c:v>1</c:v>
                </c:pt>
                <c:pt idx="64716">
                  <c:v>1</c:v>
                </c:pt>
                <c:pt idx="64717">
                  <c:v>1</c:v>
                </c:pt>
                <c:pt idx="64718">
                  <c:v>1</c:v>
                </c:pt>
                <c:pt idx="64719">
                  <c:v>1</c:v>
                </c:pt>
                <c:pt idx="64720">
                  <c:v>1</c:v>
                </c:pt>
                <c:pt idx="64721">
                  <c:v>1</c:v>
                </c:pt>
                <c:pt idx="64722">
                  <c:v>1</c:v>
                </c:pt>
                <c:pt idx="64723">
                  <c:v>1</c:v>
                </c:pt>
                <c:pt idx="64724">
                  <c:v>1</c:v>
                </c:pt>
                <c:pt idx="64725">
                  <c:v>1</c:v>
                </c:pt>
                <c:pt idx="64726">
                  <c:v>1</c:v>
                </c:pt>
                <c:pt idx="64727">
                  <c:v>1</c:v>
                </c:pt>
                <c:pt idx="64728">
                  <c:v>1</c:v>
                </c:pt>
                <c:pt idx="64729">
                  <c:v>1</c:v>
                </c:pt>
                <c:pt idx="64730">
                  <c:v>1</c:v>
                </c:pt>
                <c:pt idx="64731">
                  <c:v>1</c:v>
                </c:pt>
                <c:pt idx="64732">
                  <c:v>1</c:v>
                </c:pt>
                <c:pt idx="64733">
                  <c:v>1</c:v>
                </c:pt>
                <c:pt idx="64734">
                  <c:v>1</c:v>
                </c:pt>
                <c:pt idx="64735">
                  <c:v>1</c:v>
                </c:pt>
                <c:pt idx="64736">
                  <c:v>1</c:v>
                </c:pt>
                <c:pt idx="64737">
                  <c:v>1</c:v>
                </c:pt>
                <c:pt idx="64738">
                  <c:v>1</c:v>
                </c:pt>
                <c:pt idx="64739">
                  <c:v>1</c:v>
                </c:pt>
                <c:pt idx="64740">
                  <c:v>1</c:v>
                </c:pt>
                <c:pt idx="64741">
                  <c:v>1</c:v>
                </c:pt>
                <c:pt idx="64742">
                  <c:v>1</c:v>
                </c:pt>
                <c:pt idx="64743">
                  <c:v>1</c:v>
                </c:pt>
                <c:pt idx="64744">
                  <c:v>1</c:v>
                </c:pt>
                <c:pt idx="64745">
                  <c:v>1</c:v>
                </c:pt>
                <c:pt idx="64746">
                  <c:v>1</c:v>
                </c:pt>
                <c:pt idx="64747">
                  <c:v>1</c:v>
                </c:pt>
                <c:pt idx="64748">
                  <c:v>1</c:v>
                </c:pt>
                <c:pt idx="64749">
                  <c:v>1</c:v>
                </c:pt>
                <c:pt idx="64750">
                  <c:v>1</c:v>
                </c:pt>
                <c:pt idx="64751">
                  <c:v>1</c:v>
                </c:pt>
                <c:pt idx="64752">
                  <c:v>1</c:v>
                </c:pt>
                <c:pt idx="64753">
                  <c:v>1</c:v>
                </c:pt>
                <c:pt idx="64754">
                  <c:v>1</c:v>
                </c:pt>
                <c:pt idx="64755">
                  <c:v>1</c:v>
                </c:pt>
                <c:pt idx="64756">
                  <c:v>1</c:v>
                </c:pt>
                <c:pt idx="64757">
                  <c:v>1</c:v>
                </c:pt>
                <c:pt idx="64758">
                  <c:v>1</c:v>
                </c:pt>
                <c:pt idx="64759">
                  <c:v>1</c:v>
                </c:pt>
                <c:pt idx="64760">
                  <c:v>1</c:v>
                </c:pt>
                <c:pt idx="64761">
                  <c:v>1</c:v>
                </c:pt>
                <c:pt idx="64762">
                  <c:v>1</c:v>
                </c:pt>
                <c:pt idx="64763">
                  <c:v>1</c:v>
                </c:pt>
                <c:pt idx="64764">
                  <c:v>1</c:v>
                </c:pt>
                <c:pt idx="64765">
                  <c:v>1</c:v>
                </c:pt>
                <c:pt idx="64766">
                  <c:v>1</c:v>
                </c:pt>
                <c:pt idx="64767">
                  <c:v>1</c:v>
                </c:pt>
                <c:pt idx="64768">
                  <c:v>1</c:v>
                </c:pt>
                <c:pt idx="64769">
                  <c:v>1</c:v>
                </c:pt>
                <c:pt idx="64770">
                  <c:v>1</c:v>
                </c:pt>
                <c:pt idx="64771">
                  <c:v>1</c:v>
                </c:pt>
                <c:pt idx="64772">
                  <c:v>1</c:v>
                </c:pt>
                <c:pt idx="64773">
                  <c:v>1</c:v>
                </c:pt>
                <c:pt idx="64774">
                  <c:v>1</c:v>
                </c:pt>
                <c:pt idx="64775">
                  <c:v>1</c:v>
                </c:pt>
                <c:pt idx="64776">
                  <c:v>1</c:v>
                </c:pt>
                <c:pt idx="64777">
                  <c:v>1</c:v>
                </c:pt>
                <c:pt idx="64778">
                  <c:v>1</c:v>
                </c:pt>
                <c:pt idx="64779">
                  <c:v>1</c:v>
                </c:pt>
                <c:pt idx="64780">
                  <c:v>1</c:v>
                </c:pt>
                <c:pt idx="64781">
                  <c:v>1</c:v>
                </c:pt>
                <c:pt idx="64782">
                  <c:v>1</c:v>
                </c:pt>
                <c:pt idx="64783">
                  <c:v>1</c:v>
                </c:pt>
                <c:pt idx="64784">
                  <c:v>1</c:v>
                </c:pt>
                <c:pt idx="64785">
                  <c:v>1</c:v>
                </c:pt>
                <c:pt idx="64786">
                  <c:v>1</c:v>
                </c:pt>
                <c:pt idx="64787">
                  <c:v>1</c:v>
                </c:pt>
                <c:pt idx="64788">
                  <c:v>1</c:v>
                </c:pt>
                <c:pt idx="64789">
                  <c:v>1</c:v>
                </c:pt>
                <c:pt idx="64790">
                  <c:v>1</c:v>
                </c:pt>
                <c:pt idx="64791">
                  <c:v>1</c:v>
                </c:pt>
                <c:pt idx="64792">
                  <c:v>1</c:v>
                </c:pt>
                <c:pt idx="64793">
                  <c:v>1</c:v>
                </c:pt>
                <c:pt idx="64794">
                  <c:v>1</c:v>
                </c:pt>
                <c:pt idx="64795">
                  <c:v>1</c:v>
                </c:pt>
                <c:pt idx="64796">
                  <c:v>1</c:v>
                </c:pt>
                <c:pt idx="64797">
                  <c:v>1</c:v>
                </c:pt>
                <c:pt idx="64798">
                  <c:v>1</c:v>
                </c:pt>
                <c:pt idx="64799">
                  <c:v>1</c:v>
                </c:pt>
                <c:pt idx="64800">
                  <c:v>1</c:v>
                </c:pt>
                <c:pt idx="64801">
                  <c:v>1</c:v>
                </c:pt>
                <c:pt idx="64802">
                  <c:v>1</c:v>
                </c:pt>
                <c:pt idx="64803">
                  <c:v>1</c:v>
                </c:pt>
                <c:pt idx="64804">
                  <c:v>1</c:v>
                </c:pt>
                <c:pt idx="64805">
                  <c:v>1</c:v>
                </c:pt>
                <c:pt idx="64806">
                  <c:v>1</c:v>
                </c:pt>
                <c:pt idx="64807">
                  <c:v>1</c:v>
                </c:pt>
                <c:pt idx="64808">
                  <c:v>1</c:v>
                </c:pt>
                <c:pt idx="64809">
                  <c:v>1</c:v>
                </c:pt>
                <c:pt idx="64810">
                  <c:v>1</c:v>
                </c:pt>
                <c:pt idx="64811">
                  <c:v>1</c:v>
                </c:pt>
                <c:pt idx="64812">
                  <c:v>1</c:v>
                </c:pt>
                <c:pt idx="64813">
                  <c:v>1</c:v>
                </c:pt>
                <c:pt idx="64814">
                  <c:v>0.571428571</c:v>
                </c:pt>
                <c:pt idx="64815">
                  <c:v>1</c:v>
                </c:pt>
                <c:pt idx="64816">
                  <c:v>1</c:v>
                </c:pt>
                <c:pt idx="64817">
                  <c:v>1</c:v>
                </c:pt>
                <c:pt idx="64818">
                  <c:v>1</c:v>
                </c:pt>
                <c:pt idx="64819">
                  <c:v>1</c:v>
                </c:pt>
                <c:pt idx="64820">
                  <c:v>1</c:v>
                </c:pt>
                <c:pt idx="64821">
                  <c:v>1</c:v>
                </c:pt>
                <c:pt idx="64822">
                  <c:v>1</c:v>
                </c:pt>
                <c:pt idx="64823">
                  <c:v>1</c:v>
                </c:pt>
                <c:pt idx="64824">
                  <c:v>1</c:v>
                </c:pt>
                <c:pt idx="64825">
                  <c:v>1</c:v>
                </c:pt>
                <c:pt idx="64826">
                  <c:v>1</c:v>
                </c:pt>
                <c:pt idx="64827">
                  <c:v>1</c:v>
                </c:pt>
                <c:pt idx="64828">
                  <c:v>1</c:v>
                </c:pt>
                <c:pt idx="64829">
                  <c:v>1</c:v>
                </c:pt>
                <c:pt idx="64830">
                  <c:v>1</c:v>
                </c:pt>
                <c:pt idx="64831">
                  <c:v>1</c:v>
                </c:pt>
                <c:pt idx="64832">
                  <c:v>1</c:v>
                </c:pt>
                <c:pt idx="64833">
                  <c:v>1</c:v>
                </c:pt>
                <c:pt idx="64834">
                  <c:v>1</c:v>
                </c:pt>
                <c:pt idx="64835">
                  <c:v>1</c:v>
                </c:pt>
                <c:pt idx="64836">
                  <c:v>1</c:v>
                </c:pt>
                <c:pt idx="64837">
                  <c:v>1</c:v>
                </c:pt>
                <c:pt idx="64838">
                  <c:v>1</c:v>
                </c:pt>
                <c:pt idx="64839">
                  <c:v>1</c:v>
                </c:pt>
                <c:pt idx="64840">
                  <c:v>1</c:v>
                </c:pt>
                <c:pt idx="64841">
                  <c:v>1</c:v>
                </c:pt>
                <c:pt idx="64842">
                  <c:v>1</c:v>
                </c:pt>
                <c:pt idx="64843">
                  <c:v>1</c:v>
                </c:pt>
                <c:pt idx="64844">
                  <c:v>1</c:v>
                </c:pt>
                <c:pt idx="64845">
                  <c:v>1</c:v>
                </c:pt>
                <c:pt idx="64846">
                  <c:v>1</c:v>
                </c:pt>
                <c:pt idx="64847">
                  <c:v>1</c:v>
                </c:pt>
                <c:pt idx="64848">
                  <c:v>1</c:v>
                </c:pt>
                <c:pt idx="64849">
                  <c:v>1</c:v>
                </c:pt>
                <c:pt idx="64850">
                  <c:v>1</c:v>
                </c:pt>
                <c:pt idx="64851">
                  <c:v>1</c:v>
                </c:pt>
                <c:pt idx="64852">
                  <c:v>1</c:v>
                </c:pt>
                <c:pt idx="64853">
                  <c:v>1</c:v>
                </c:pt>
                <c:pt idx="64854">
                  <c:v>1</c:v>
                </c:pt>
                <c:pt idx="64855">
                  <c:v>1</c:v>
                </c:pt>
                <c:pt idx="64856">
                  <c:v>1</c:v>
                </c:pt>
                <c:pt idx="64857">
                  <c:v>1</c:v>
                </c:pt>
                <c:pt idx="64858">
                  <c:v>1</c:v>
                </c:pt>
                <c:pt idx="64859">
                  <c:v>1</c:v>
                </c:pt>
                <c:pt idx="64860">
                  <c:v>1</c:v>
                </c:pt>
                <c:pt idx="64861">
                  <c:v>1</c:v>
                </c:pt>
                <c:pt idx="64862">
                  <c:v>1</c:v>
                </c:pt>
                <c:pt idx="64863">
                  <c:v>1</c:v>
                </c:pt>
                <c:pt idx="64864">
                  <c:v>1</c:v>
                </c:pt>
                <c:pt idx="64865">
                  <c:v>1</c:v>
                </c:pt>
                <c:pt idx="64866">
                  <c:v>1</c:v>
                </c:pt>
                <c:pt idx="64867">
                  <c:v>1</c:v>
                </c:pt>
                <c:pt idx="64868">
                  <c:v>1</c:v>
                </c:pt>
                <c:pt idx="64869">
                  <c:v>1</c:v>
                </c:pt>
                <c:pt idx="64870">
                  <c:v>1</c:v>
                </c:pt>
                <c:pt idx="64871">
                  <c:v>1</c:v>
                </c:pt>
                <c:pt idx="64872">
                  <c:v>1</c:v>
                </c:pt>
                <c:pt idx="64873">
                  <c:v>1</c:v>
                </c:pt>
                <c:pt idx="64874">
                  <c:v>1</c:v>
                </c:pt>
                <c:pt idx="64875">
                  <c:v>1</c:v>
                </c:pt>
                <c:pt idx="64876">
                  <c:v>1</c:v>
                </c:pt>
                <c:pt idx="64877">
                  <c:v>1</c:v>
                </c:pt>
                <c:pt idx="64878">
                  <c:v>1</c:v>
                </c:pt>
                <c:pt idx="64879">
                  <c:v>1</c:v>
                </c:pt>
                <c:pt idx="64880">
                  <c:v>1</c:v>
                </c:pt>
                <c:pt idx="64881">
                  <c:v>1</c:v>
                </c:pt>
                <c:pt idx="64882">
                  <c:v>1</c:v>
                </c:pt>
                <c:pt idx="64883">
                  <c:v>1</c:v>
                </c:pt>
                <c:pt idx="64884">
                  <c:v>1</c:v>
                </c:pt>
                <c:pt idx="64885">
                  <c:v>1</c:v>
                </c:pt>
                <c:pt idx="64886">
                  <c:v>1</c:v>
                </c:pt>
                <c:pt idx="64887">
                  <c:v>1</c:v>
                </c:pt>
                <c:pt idx="64888">
                  <c:v>1</c:v>
                </c:pt>
                <c:pt idx="64889">
                  <c:v>1</c:v>
                </c:pt>
                <c:pt idx="64890">
                  <c:v>1</c:v>
                </c:pt>
                <c:pt idx="64891">
                  <c:v>1</c:v>
                </c:pt>
                <c:pt idx="64892">
                  <c:v>1</c:v>
                </c:pt>
                <c:pt idx="64893">
                  <c:v>1</c:v>
                </c:pt>
                <c:pt idx="64894">
                  <c:v>1</c:v>
                </c:pt>
                <c:pt idx="64895">
                  <c:v>1</c:v>
                </c:pt>
                <c:pt idx="64896">
                  <c:v>1</c:v>
                </c:pt>
                <c:pt idx="64897">
                  <c:v>1</c:v>
                </c:pt>
                <c:pt idx="64898">
                  <c:v>0.85714285700000004</c:v>
                </c:pt>
                <c:pt idx="64899">
                  <c:v>1</c:v>
                </c:pt>
                <c:pt idx="64900">
                  <c:v>1</c:v>
                </c:pt>
                <c:pt idx="64901">
                  <c:v>1</c:v>
                </c:pt>
                <c:pt idx="64902">
                  <c:v>1</c:v>
                </c:pt>
                <c:pt idx="64903">
                  <c:v>1</c:v>
                </c:pt>
                <c:pt idx="64904">
                  <c:v>1</c:v>
                </c:pt>
                <c:pt idx="64905">
                  <c:v>1</c:v>
                </c:pt>
                <c:pt idx="64906">
                  <c:v>1</c:v>
                </c:pt>
                <c:pt idx="64907">
                  <c:v>0.85714285700000004</c:v>
                </c:pt>
                <c:pt idx="64908">
                  <c:v>1</c:v>
                </c:pt>
                <c:pt idx="64909">
                  <c:v>1</c:v>
                </c:pt>
                <c:pt idx="64910">
                  <c:v>1</c:v>
                </c:pt>
                <c:pt idx="64911">
                  <c:v>0.85714285700000004</c:v>
                </c:pt>
                <c:pt idx="64912">
                  <c:v>1</c:v>
                </c:pt>
                <c:pt idx="64913">
                  <c:v>1</c:v>
                </c:pt>
                <c:pt idx="64914">
                  <c:v>1</c:v>
                </c:pt>
                <c:pt idx="64915">
                  <c:v>1</c:v>
                </c:pt>
                <c:pt idx="64916">
                  <c:v>1</c:v>
                </c:pt>
                <c:pt idx="64917">
                  <c:v>0.85714285700000004</c:v>
                </c:pt>
                <c:pt idx="64918">
                  <c:v>1</c:v>
                </c:pt>
                <c:pt idx="64919">
                  <c:v>1</c:v>
                </c:pt>
                <c:pt idx="64920">
                  <c:v>0.85714285700000004</c:v>
                </c:pt>
                <c:pt idx="64921">
                  <c:v>1</c:v>
                </c:pt>
                <c:pt idx="64922">
                  <c:v>1</c:v>
                </c:pt>
                <c:pt idx="64923">
                  <c:v>1</c:v>
                </c:pt>
                <c:pt idx="64924">
                  <c:v>1</c:v>
                </c:pt>
                <c:pt idx="64925">
                  <c:v>1</c:v>
                </c:pt>
                <c:pt idx="64926">
                  <c:v>1</c:v>
                </c:pt>
                <c:pt idx="64927">
                  <c:v>1</c:v>
                </c:pt>
                <c:pt idx="64928">
                  <c:v>1</c:v>
                </c:pt>
                <c:pt idx="64929">
                  <c:v>1</c:v>
                </c:pt>
                <c:pt idx="64930">
                  <c:v>1</c:v>
                </c:pt>
                <c:pt idx="64931">
                  <c:v>1</c:v>
                </c:pt>
                <c:pt idx="64932">
                  <c:v>1</c:v>
                </c:pt>
                <c:pt idx="64933">
                  <c:v>1</c:v>
                </c:pt>
                <c:pt idx="64934">
                  <c:v>1</c:v>
                </c:pt>
                <c:pt idx="64935">
                  <c:v>1</c:v>
                </c:pt>
                <c:pt idx="64936">
                  <c:v>1</c:v>
                </c:pt>
                <c:pt idx="64937">
                  <c:v>0.85714285700000004</c:v>
                </c:pt>
                <c:pt idx="64938">
                  <c:v>1</c:v>
                </c:pt>
                <c:pt idx="64939">
                  <c:v>1</c:v>
                </c:pt>
                <c:pt idx="64940">
                  <c:v>1</c:v>
                </c:pt>
                <c:pt idx="64941">
                  <c:v>1</c:v>
                </c:pt>
                <c:pt idx="64942">
                  <c:v>1</c:v>
                </c:pt>
                <c:pt idx="64943">
                  <c:v>1</c:v>
                </c:pt>
                <c:pt idx="64944">
                  <c:v>1</c:v>
                </c:pt>
                <c:pt idx="64945">
                  <c:v>1</c:v>
                </c:pt>
                <c:pt idx="64946">
                  <c:v>1</c:v>
                </c:pt>
                <c:pt idx="64947">
                  <c:v>1</c:v>
                </c:pt>
                <c:pt idx="64948">
                  <c:v>1</c:v>
                </c:pt>
                <c:pt idx="64949">
                  <c:v>1</c:v>
                </c:pt>
                <c:pt idx="64950">
                  <c:v>0.85714285700000004</c:v>
                </c:pt>
                <c:pt idx="64951">
                  <c:v>1</c:v>
                </c:pt>
                <c:pt idx="64952">
                  <c:v>1</c:v>
                </c:pt>
                <c:pt idx="64953">
                  <c:v>1</c:v>
                </c:pt>
                <c:pt idx="64954">
                  <c:v>1</c:v>
                </c:pt>
                <c:pt idx="64955">
                  <c:v>1</c:v>
                </c:pt>
                <c:pt idx="64956">
                  <c:v>1</c:v>
                </c:pt>
                <c:pt idx="64957">
                  <c:v>1</c:v>
                </c:pt>
                <c:pt idx="64958">
                  <c:v>1</c:v>
                </c:pt>
                <c:pt idx="64959">
                  <c:v>1</c:v>
                </c:pt>
                <c:pt idx="64960">
                  <c:v>1</c:v>
                </c:pt>
                <c:pt idx="64961">
                  <c:v>1</c:v>
                </c:pt>
                <c:pt idx="64962">
                  <c:v>0.85714285700000004</c:v>
                </c:pt>
                <c:pt idx="64963">
                  <c:v>1</c:v>
                </c:pt>
                <c:pt idx="64964">
                  <c:v>1</c:v>
                </c:pt>
                <c:pt idx="64965">
                  <c:v>1</c:v>
                </c:pt>
                <c:pt idx="64966">
                  <c:v>0.85714285700000004</c:v>
                </c:pt>
                <c:pt idx="64967">
                  <c:v>0.85714285700000004</c:v>
                </c:pt>
                <c:pt idx="64968">
                  <c:v>1</c:v>
                </c:pt>
                <c:pt idx="64969">
                  <c:v>1</c:v>
                </c:pt>
                <c:pt idx="64970">
                  <c:v>1</c:v>
                </c:pt>
                <c:pt idx="64971">
                  <c:v>1</c:v>
                </c:pt>
                <c:pt idx="64972">
                  <c:v>1</c:v>
                </c:pt>
                <c:pt idx="64973">
                  <c:v>1</c:v>
                </c:pt>
                <c:pt idx="64974">
                  <c:v>1</c:v>
                </c:pt>
                <c:pt idx="64975">
                  <c:v>1</c:v>
                </c:pt>
                <c:pt idx="64976">
                  <c:v>1</c:v>
                </c:pt>
                <c:pt idx="64977">
                  <c:v>1</c:v>
                </c:pt>
                <c:pt idx="64978">
                  <c:v>1</c:v>
                </c:pt>
                <c:pt idx="64979">
                  <c:v>1</c:v>
                </c:pt>
                <c:pt idx="64980">
                  <c:v>1</c:v>
                </c:pt>
                <c:pt idx="64981">
                  <c:v>1</c:v>
                </c:pt>
                <c:pt idx="64982">
                  <c:v>1</c:v>
                </c:pt>
                <c:pt idx="64983">
                  <c:v>1</c:v>
                </c:pt>
                <c:pt idx="64984">
                  <c:v>1</c:v>
                </c:pt>
                <c:pt idx="64985">
                  <c:v>1</c:v>
                </c:pt>
                <c:pt idx="64986">
                  <c:v>1</c:v>
                </c:pt>
                <c:pt idx="64987">
                  <c:v>1</c:v>
                </c:pt>
                <c:pt idx="64988">
                  <c:v>1</c:v>
                </c:pt>
                <c:pt idx="64989">
                  <c:v>1</c:v>
                </c:pt>
                <c:pt idx="64990">
                  <c:v>1</c:v>
                </c:pt>
                <c:pt idx="64991">
                  <c:v>1</c:v>
                </c:pt>
                <c:pt idx="64992">
                  <c:v>0.85714285700000004</c:v>
                </c:pt>
                <c:pt idx="64993">
                  <c:v>1</c:v>
                </c:pt>
                <c:pt idx="64994">
                  <c:v>1</c:v>
                </c:pt>
                <c:pt idx="64995">
                  <c:v>0.85714285700000004</c:v>
                </c:pt>
                <c:pt idx="64996">
                  <c:v>1</c:v>
                </c:pt>
                <c:pt idx="64997">
                  <c:v>1</c:v>
                </c:pt>
                <c:pt idx="64998">
                  <c:v>1</c:v>
                </c:pt>
                <c:pt idx="64999">
                  <c:v>1</c:v>
                </c:pt>
                <c:pt idx="65000">
                  <c:v>1</c:v>
                </c:pt>
                <c:pt idx="65001">
                  <c:v>1</c:v>
                </c:pt>
                <c:pt idx="65002">
                  <c:v>1</c:v>
                </c:pt>
                <c:pt idx="65003">
                  <c:v>1</c:v>
                </c:pt>
                <c:pt idx="65004">
                  <c:v>1</c:v>
                </c:pt>
                <c:pt idx="65005">
                  <c:v>1</c:v>
                </c:pt>
                <c:pt idx="65006">
                  <c:v>1</c:v>
                </c:pt>
                <c:pt idx="65007">
                  <c:v>1</c:v>
                </c:pt>
                <c:pt idx="65008">
                  <c:v>1</c:v>
                </c:pt>
                <c:pt idx="65009">
                  <c:v>0.85714285700000004</c:v>
                </c:pt>
                <c:pt idx="65010">
                  <c:v>1</c:v>
                </c:pt>
                <c:pt idx="65011">
                  <c:v>1</c:v>
                </c:pt>
                <c:pt idx="65012">
                  <c:v>1</c:v>
                </c:pt>
                <c:pt idx="65013">
                  <c:v>1</c:v>
                </c:pt>
                <c:pt idx="65014">
                  <c:v>1</c:v>
                </c:pt>
                <c:pt idx="65015">
                  <c:v>1</c:v>
                </c:pt>
                <c:pt idx="65016">
                  <c:v>1</c:v>
                </c:pt>
                <c:pt idx="65017">
                  <c:v>1</c:v>
                </c:pt>
                <c:pt idx="65018">
                  <c:v>1</c:v>
                </c:pt>
                <c:pt idx="65019">
                  <c:v>1</c:v>
                </c:pt>
                <c:pt idx="65020">
                  <c:v>1</c:v>
                </c:pt>
                <c:pt idx="65021">
                  <c:v>1</c:v>
                </c:pt>
                <c:pt idx="65022">
                  <c:v>1</c:v>
                </c:pt>
                <c:pt idx="65023">
                  <c:v>1</c:v>
                </c:pt>
                <c:pt idx="65024">
                  <c:v>1</c:v>
                </c:pt>
                <c:pt idx="65025">
                  <c:v>1</c:v>
                </c:pt>
                <c:pt idx="65026">
                  <c:v>1</c:v>
                </c:pt>
                <c:pt idx="65027">
                  <c:v>1</c:v>
                </c:pt>
                <c:pt idx="65028">
                  <c:v>1</c:v>
                </c:pt>
                <c:pt idx="65029">
                  <c:v>1</c:v>
                </c:pt>
                <c:pt idx="65030">
                  <c:v>0.85714285700000004</c:v>
                </c:pt>
                <c:pt idx="65031">
                  <c:v>1</c:v>
                </c:pt>
                <c:pt idx="65032">
                  <c:v>1</c:v>
                </c:pt>
                <c:pt idx="65033">
                  <c:v>1</c:v>
                </c:pt>
                <c:pt idx="65034">
                  <c:v>1</c:v>
                </c:pt>
                <c:pt idx="65035">
                  <c:v>1</c:v>
                </c:pt>
                <c:pt idx="65036">
                  <c:v>0.85714285700000004</c:v>
                </c:pt>
                <c:pt idx="65037">
                  <c:v>1</c:v>
                </c:pt>
                <c:pt idx="65038">
                  <c:v>1</c:v>
                </c:pt>
                <c:pt idx="65039">
                  <c:v>1</c:v>
                </c:pt>
                <c:pt idx="65040">
                  <c:v>1</c:v>
                </c:pt>
                <c:pt idx="65041">
                  <c:v>1</c:v>
                </c:pt>
                <c:pt idx="65042">
                  <c:v>1</c:v>
                </c:pt>
                <c:pt idx="65043">
                  <c:v>1</c:v>
                </c:pt>
                <c:pt idx="65044">
                  <c:v>1</c:v>
                </c:pt>
                <c:pt idx="65045">
                  <c:v>1</c:v>
                </c:pt>
                <c:pt idx="65046">
                  <c:v>1</c:v>
                </c:pt>
                <c:pt idx="65047">
                  <c:v>1</c:v>
                </c:pt>
                <c:pt idx="65048">
                  <c:v>1</c:v>
                </c:pt>
                <c:pt idx="65049">
                  <c:v>1</c:v>
                </c:pt>
                <c:pt idx="65050">
                  <c:v>1</c:v>
                </c:pt>
                <c:pt idx="65051">
                  <c:v>1</c:v>
                </c:pt>
                <c:pt idx="65052">
                  <c:v>1</c:v>
                </c:pt>
                <c:pt idx="65053">
                  <c:v>0.85714285700000004</c:v>
                </c:pt>
                <c:pt idx="65054">
                  <c:v>0.85714285700000004</c:v>
                </c:pt>
                <c:pt idx="65055">
                  <c:v>1</c:v>
                </c:pt>
                <c:pt idx="65056">
                  <c:v>1</c:v>
                </c:pt>
                <c:pt idx="65057">
                  <c:v>1</c:v>
                </c:pt>
                <c:pt idx="65058">
                  <c:v>1</c:v>
                </c:pt>
                <c:pt idx="65059">
                  <c:v>1</c:v>
                </c:pt>
                <c:pt idx="65060">
                  <c:v>0.85714285700000004</c:v>
                </c:pt>
                <c:pt idx="65061">
                  <c:v>1</c:v>
                </c:pt>
                <c:pt idx="65062">
                  <c:v>1</c:v>
                </c:pt>
                <c:pt idx="65063">
                  <c:v>1</c:v>
                </c:pt>
                <c:pt idx="65064">
                  <c:v>1</c:v>
                </c:pt>
                <c:pt idx="65065">
                  <c:v>1</c:v>
                </c:pt>
                <c:pt idx="65066">
                  <c:v>1</c:v>
                </c:pt>
                <c:pt idx="65067">
                  <c:v>1</c:v>
                </c:pt>
                <c:pt idx="65068">
                  <c:v>1</c:v>
                </c:pt>
                <c:pt idx="65069">
                  <c:v>1</c:v>
                </c:pt>
                <c:pt idx="65070">
                  <c:v>1</c:v>
                </c:pt>
                <c:pt idx="65071">
                  <c:v>1</c:v>
                </c:pt>
                <c:pt idx="65072">
                  <c:v>1</c:v>
                </c:pt>
                <c:pt idx="65073">
                  <c:v>1</c:v>
                </c:pt>
                <c:pt idx="65074">
                  <c:v>0.85714285700000004</c:v>
                </c:pt>
                <c:pt idx="65075">
                  <c:v>1</c:v>
                </c:pt>
                <c:pt idx="65076">
                  <c:v>1</c:v>
                </c:pt>
                <c:pt idx="65077">
                  <c:v>1</c:v>
                </c:pt>
                <c:pt idx="65078">
                  <c:v>1</c:v>
                </c:pt>
                <c:pt idx="65079">
                  <c:v>1</c:v>
                </c:pt>
                <c:pt idx="65080">
                  <c:v>1</c:v>
                </c:pt>
                <c:pt idx="65081">
                  <c:v>1</c:v>
                </c:pt>
                <c:pt idx="65082">
                  <c:v>1</c:v>
                </c:pt>
                <c:pt idx="65083">
                  <c:v>1</c:v>
                </c:pt>
                <c:pt idx="65084">
                  <c:v>1</c:v>
                </c:pt>
                <c:pt idx="65085">
                  <c:v>1</c:v>
                </c:pt>
                <c:pt idx="65086">
                  <c:v>1</c:v>
                </c:pt>
                <c:pt idx="65087">
                  <c:v>0.85714285700000004</c:v>
                </c:pt>
                <c:pt idx="65088">
                  <c:v>1</c:v>
                </c:pt>
                <c:pt idx="65089">
                  <c:v>1</c:v>
                </c:pt>
                <c:pt idx="65090">
                  <c:v>1</c:v>
                </c:pt>
                <c:pt idx="65091">
                  <c:v>1</c:v>
                </c:pt>
                <c:pt idx="65092">
                  <c:v>0.85714285700000004</c:v>
                </c:pt>
                <c:pt idx="65093">
                  <c:v>1</c:v>
                </c:pt>
                <c:pt idx="65094">
                  <c:v>1</c:v>
                </c:pt>
                <c:pt idx="65095">
                  <c:v>1</c:v>
                </c:pt>
                <c:pt idx="65096">
                  <c:v>1</c:v>
                </c:pt>
                <c:pt idx="65097">
                  <c:v>1</c:v>
                </c:pt>
                <c:pt idx="65098">
                  <c:v>1</c:v>
                </c:pt>
                <c:pt idx="65099">
                  <c:v>1</c:v>
                </c:pt>
                <c:pt idx="65100">
                  <c:v>0.85714285700000004</c:v>
                </c:pt>
                <c:pt idx="65101">
                  <c:v>1</c:v>
                </c:pt>
                <c:pt idx="65102">
                  <c:v>0.85714285700000004</c:v>
                </c:pt>
                <c:pt idx="65103">
                  <c:v>1</c:v>
                </c:pt>
                <c:pt idx="65104">
                  <c:v>1</c:v>
                </c:pt>
                <c:pt idx="65105">
                  <c:v>1</c:v>
                </c:pt>
                <c:pt idx="65106">
                  <c:v>1</c:v>
                </c:pt>
                <c:pt idx="65107">
                  <c:v>1</c:v>
                </c:pt>
                <c:pt idx="65108">
                  <c:v>1</c:v>
                </c:pt>
                <c:pt idx="65109">
                  <c:v>0.85714285700000004</c:v>
                </c:pt>
                <c:pt idx="65110">
                  <c:v>1</c:v>
                </c:pt>
                <c:pt idx="65111">
                  <c:v>1</c:v>
                </c:pt>
                <c:pt idx="65112">
                  <c:v>1</c:v>
                </c:pt>
                <c:pt idx="65113">
                  <c:v>0.85714285700000004</c:v>
                </c:pt>
                <c:pt idx="65114">
                  <c:v>1</c:v>
                </c:pt>
                <c:pt idx="65115">
                  <c:v>1</c:v>
                </c:pt>
                <c:pt idx="65116">
                  <c:v>1</c:v>
                </c:pt>
                <c:pt idx="65117">
                  <c:v>0.85714285700000004</c:v>
                </c:pt>
                <c:pt idx="65118">
                  <c:v>1</c:v>
                </c:pt>
                <c:pt idx="65119">
                  <c:v>1</c:v>
                </c:pt>
                <c:pt idx="65120">
                  <c:v>1</c:v>
                </c:pt>
                <c:pt idx="65121">
                  <c:v>1</c:v>
                </c:pt>
                <c:pt idx="65122">
                  <c:v>1</c:v>
                </c:pt>
                <c:pt idx="65123">
                  <c:v>1</c:v>
                </c:pt>
                <c:pt idx="65124">
                  <c:v>1</c:v>
                </c:pt>
                <c:pt idx="65125">
                  <c:v>1</c:v>
                </c:pt>
                <c:pt idx="65126">
                  <c:v>1</c:v>
                </c:pt>
                <c:pt idx="65127">
                  <c:v>0.85714285700000004</c:v>
                </c:pt>
                <c:pt idx="65128">
                  <c:v>1</c:v>
                </c:pt>
                <c:pt idx="65129">
                  <c:v>1</c:v>
                </c:pt>
                <c:pt idx="65130">
                  <c:v>1</c:v>
                </c:pt>
                <c:pt idx="65131">
                  <c:v>1</c:v>
                </c:pt>
                <c:pt idx="65132">
                  <c:v>1</c:v>
                </c:pt>
                <c:pt idx="65133">
                  <c:v>1</c:v>
                </c:pt>
                <c:pt idx="65134">
                  <c:v>1</c:v>
                </c:pt>
                <c:pt idx="65135">
                  <c:v>1</c:v>
                </c:pt>
                <c:pt idx="65136">
                  <c:v>1</c:v>
                </c:pt>
                <c:pt idx="65137">
                  <c:v>1</c:v>
                </c:pt>
                <c:pt idx="65138">
                  <c:v>1</c:v>
                </c:pt>
                <c:pt idx="65139">
                  <c:v>1</c:v>
                </c:pt>
                <c:pt idx="65140">
                  <c:v>1</c:v>
                </c:pt>
                <c:pt idx="65141">
                  <c:v>1</c:v>
                </c:pt>
                <c:pt idx="65142">
                  <c:v>1</c:v>
                </c:pt>
                <c:pt idx="65143">
                  <c:v>1</c:v>
                </c:pt>
                <c:pt idx="65144">
                  <c:v>1</c:v>
                </c:pt>
                <c:pt idx="65145">
                  <c:v>1</c:v>
                </c:pt>
                <c:pt idx="65146">
                  <c:v>1</c:v>
                </c:pt>
                <c:pt idx="65147">
                  <c:v>1</c:v>
                </c:pt>
                <c:pt idx="65148">
                  <c:v>1</c:v>
                </c:pt>
                <c:pt idx="65149">
                  <c:v>1</c:v>
                </c:pt>
                <c:pt idx="65150">
                  <c:v>1</c:v>
                </c:pt>
                <c:pt idx="65151">
                  <c:v>1</c:v>
                </c:pt>
                <c:pt idx="65152">
                  <c:v>1</c:v>
                </c:pt>
                <c:pt idx="65153">
                  <c:v>1</c:v>
                </c:pt>
                <c:pt idx="65154">
                  <c:v>1</c:v>
                </c:pt>
                <c:pt idx="65155">
                  <c:v>1</c:v>
                </c:pt>
                <c:pt idx="65156">
                  <c:v>1</c:v>
                </c:pt>
                <c:pt idx="65157">
                  <c:v>1</c:v>
                </c:pt>
                <c:pt idx="65158">
                  <c:v>1</c:v>
                </c:pt>
                <c:pt idx="65159">
                  <c:v>1</c:v>
                </c:pt>
                <c:pt idx="65160">
                  <c:v>1</c:v>
                </c:pt>
                <c:pt idx="65161">
                  <c:v>1</c:v>
                </c:pt>
                <c:pt idx="65162">
                  <c:v>1</c:v>
                </c:pt>
                <c:pt idx="65163">
                  <c:v>1</c:v>
                </c:pt>
                <c:pt idx="65164">
                  <c:v>1</c:v>
                </c:pt>
                <c:pt idx="65165">
                  <c:v>1</c:v>
                </c:pt>
                <c:pt idx="65166">
                  <c:v>0.85714285700000004</c:v>
                </c:pt>
                <c:pt idx="65167">
                  <c:v>1</c:v>
                </c:pt>
                <c:pt idx="65168">
                  <c:v>1</c:v>
                </c:pt>
                <c:pt idx="65169">
                  <c:v>1</c:v>
                </c:pt>
                <c:pt idx="65170">
                  <c:v>1</c:v>
                </c:pt>
                <c:pt idx="65171">
                  <c:v>0.85714285700000004</c:v>
                </c:pt>
                <c:pt idx="65172">
                  <c:v>1</c:v>
                </c:pt>
                <c:pt idx="65173">
                  <c:v>1</c:v>
                </c:pt>
                <c:pt idx="65174">
                  <c:v>1</c:v>
                </c:pt>
                <c:pt idx="65175">
                  <c:v>1</c:v>
                </c:pt>
                <c:pt idx="65176">
                  <c:v>1</c:v>
                </c:pt>
                <c:pt idx="65177">
                  <c:v>1</c:v>
                </c:pt>
                <c:pt idx="65178">
                  <c:v>1</c:v>
                </c:pt>
                <c:pt idx="65179">
                  <c:v>1</c:v>
                </c:pt>
                <c:pt idx="65180">
                  <c:v>1</c:v>
                </c:pt>
                <c:pt idx="65181">
                  <c:v>1</c:v>
                </c:pt>
                <c:pt idx="65182">
                  <c:v>1</c:v>
                </c:pt>
                <c:pt idx="65183">
                  <c:v>1</c:v>
                </c:pt>
                <c:pt idx="65184">
                  <c:v>1</c:v>
                </c:pt>
                <c:pt idx="65185">
                  <c:v>1</c:v>
                </c:pt>
                <c:pt idx="65186">
                  <c:v>1</c:v>
                </c:pt>
                <c:pt idx="65187">
                  <c:v>1</c:v>
                </c:pt>
                <c:pt idx="65188">
                  <c:v>1</c:v>
                </c:pt>
                <c:pt idx="65189">
                  <c:v>1</c:v>
                </c:pt>
                <c:pt idx="65190">
                  <c:v>1</c:v>
                </c:pt>
                <c:pt idx="65191">
                  <c:v>1</c:v>
                </c:pt>
                <c:pt idx="65192">
                  <c:v>1</c:v>
                </c:pt>
                <c:pt idx="65193">
                  <c:v>1</c:v>
                </c:pt>
                <c:pt idx="65194">
                  <c:v>1</c:v>
                </c:pt>
                <c:pt idx="65195">
                  <c:v>1</c:v>
                </c:pt>
                <c:pt idx="65196">
                  <c:v>1</c:v>
                </c:pt>
                <c:pt idx="65197">
                  <c:v>1</c:v>
                </c:pt>
                <c:pt idx="65198">
                  <c:v>1</c:v>
                </c:pt>
                <c:pt idx="65199">
                  <c:v>1</c:v>
                </c:pt>
                <c:pt idx="65200">
                  <c:v>1</c:v>
                </c:pt>
                <c:pt idx="65201">
                  <c:v>1</c:v>
                </c:pt>
                <c:pt idx="65202">
                  <c:v>1</c:v>
                </c:pt>
                <c:pt idx="65203">
                  <c:v>1</c:v>
                </c:pt>
                <c:pt idx="65204">
                  <c:v>0.85714285700000004</c:v>
                </c:pt>
                <c:pt idx="65205">
                  <c:v>1</c:v>
                </c:pt>
                <c:pt idx="65206">
                  <c:v>1</c:v>
                </c:pt>
                <c:pt idx="65207">
                  <c:v>1</c:v>
                </c:pt>
                <c:pt idx="65208">
                  <c:v>1</c:v>
                </c:pt>
                <c:pt idx="65209">
                  <c:v>0.85714285700000004</c:v>
                </c:pt>
                <c:pt idx="65210">
                  <c:v>1</c:v>
                </c:pt>
                <c:pt idx="65211">
                  <c:v>1</c:v>
                </c:pt>
                <c:pt idx="65212">
                  <c:v>1</c:v>
                </c:pt>
                <c:pt idx="65213">
                  <c:v>1</c:v>
                </c:pt>
                <c:pt idx="65214">
                  <c:v>1</c:v>
                </c:pt>
                <c:pt idx="65215">
                  <c:v>1</c:v>
                </c:pt>
                <c:pt idx="65216">
                  <c:v>1</c:v>
                </c:pt>
                <c:pt idx="65217">
                  <c:v>1</c:v>
                </c:pt>
                <c:pt idx="65218">
                  <c:v>1</c:v>
                </c:pt>
                <c:pt idx="65219">
                  <c:v>1</c:v>
                </c:pt>
                <c:pt idx="65220">
                  <c:v>1</c:v>
                </c:pt>
                <c:pt idx="65221">
                  <c:v>1</c:v>
                </c:pt>
                <c:pt idx="65222">
                  <c:v>1</c:v>
                </c:pt>
                <c:pt idx="65223">
                  <c:v>1</c:v>
                </c:pt>
                <c:pt idx="65224">
                  <c:v>1</c:v>
                </c:pt>
                <c:pt idx="65225">
                  <c:v>1</c:v>
                </c:pt>
                <c:pt idx="65226">
                  <c:v>1</c:v>
                </c:pt>
                <c:pt idx="65227">
                  <c:v>1</c:v>
                </c:pt>
                <c:pt idx="65228">
                  <c:v>1</c:v>
                </c:pt>
                <c:pt idx="65229">
                  <c:v>1</c:v>
                </c:pt>
                <c:pt idx="65230">
                  <c:v>1</c:v>
                </c:pt>
                <c:pt idx="65231">
                  <c:v>1</c:v>
                </c:pt>
                <c:pt idx="65232">
                  <c:v>1</c:v>
                </c:pt>
                <c:pt idx="65233">
                  <c:v>1</c:v>
                </c:pt>
                <c:pt idx="65234">
                  <c:v>1</c:v>
                </c:pt>
                <c:pt idx="65235">
                  <c:v>0.85714285700000004</c:v>
                </c:pt>
                <c:pt idx="65236">
                  <c:v>1</c:v>
                </c:pt>
                <c:pt idx="65237">
                  <c:v>1</c:v>
                </c:pt>
                <c:pt idx="65238">
                  <c:v>1</c:v>
                </c:pt>
                <c:pt idx="65239">
                  <c:v>1</c:v>
                </c:pt>
                <c:pt idx="65240">
                  <c:v>1</c:v>
                </c:pt>
                <c:pt idx="65241">
                  <c:v>0.85714285700000004</c:v>
                </c:pt>
                <c:pt idx="65242">
                  <c:v>1</c:v>
                </c:pt>
                <c:pt idx="65243">
                  <c:v>1</c:v>
                </c:pt>
                <c:pt idx="65244">
                  <c:v>1</c:v>
                </c:pt>
                <c:pt idx="65245">
                  <c:v>0.85714285700000004</c:v>
                </c:pt>
                <c:pt idx="65246">
                  <c:v>1</c:v>
                </c:pt>
                <c:pt idx="65247">
                  <c:v>1</c:v>
                </c:pt>
                <c:pt idx="65248">
                  <c:v>1</c:v>
                </c:pt>
                <c:pt idx="65249">
                  <c:v>1</c:v>
                </c:pt>
                <c:pt idx="65250">
                  <c:v>1</c:v>
                </c:pt>
                <c:pt idx="65251">
                  <c:v>1</c:v>
                </c:pt>
                <c:pt idx="65252">
                  <c:v>1</c:v>
                </c:pt>
                <c:pt idx="65253">
                  <c:v>1</c:v>
                </c:pt>
                <c:pt idx="65254">
                  <c:v>1</c:v>
                </c:pt>
                <c:pt idx="65255">
                  <c:v>1</c:v>
                </c:pt>
                <c:pt idx="65256">
                  <c:v>1</c:v>
                </c:pt>
                <c:pt idx="65257">
                  <c:v>1</c:v>
                </c:pt>
                <c:pt idx="65258">
                  <c:v>1</c:v>
                </c:pt>
                <c:pt idx="65259">
                  <c:v>1</c:v>
                </c:pt>
                <c:pt idx="65260">
                  <c:v>0.85714285700000004</c:v>
                </c:pt>
                <c:pt idx="65261">
                  <c:v>1</c:v>
                </c:pt>
                <c:pt idx="65262">
                  <c:v>1</c:v>
                </c:pt>
                <c:pt idx="65263">
                  <c:v>1</c:v>
                </c:pt>
                <c:pt idx="65264">
                  <c:v>1</c:v>
                </c:pt>
                <c:pt idx="65265">
                  <c:v>1</c:v>
                </c:pt>
                <c:pt idx="65266">
                  <c:v>1</c:v>
                </c:pt>
                <c:pt idx="65267">
                  <c:v>1</c:v>
                </c:pt>
                <c:pt idx="65268">
                  <c:v>1</c:v>
                </c:pt>
                <c:pt idx="65269">
                  <c:v>1</c:v>
                </c:pt>
                <c:pt idx="65270">
                  <c:v>1</c:v>
                </c:pt>
                <c:pt idx="65271">
                  <c:v>1</c:v>
                </c:pt>
                <c:pt idx="65272">
                  <c:v>1</c:v>
                </c:pt>
                <c:pt idx="65273">
                  <c:v>1</c:v>
                </c:pt>
                <c:pt idx="65274">
                  <c:v>1</c:v>
                </c:pt>
                <c:pt idx="65275">
                  <c:v>1</c:v>
                </c:pt>
                <c:pt idx="65276">
                  <c:v>1</c:v>
                </c:pt>
                <c:pt idx="65277">
                  <c:v>1</c:v>
                </c:pt>
                <c:pt idx="65278">
                  <c:v>1</c:v>
                </c:pt>
                <c:pt idx="65279">
                  <c:v>1</c:v>
                </c:pt>
                <c:pt idx="65280">
                  <c:v>1</c:v>
                </c:pt>
                <c:pt idx="65281">
                  <c:v>1</c:v>
                </c:pt>
                <c:pt idx="65282">
                  <c:v>1</c:v>
                </c:pt>
                <c:pt idx="65283">
                  <c:v>1</c:v>
                </c:pt>
                <c:pt idx="65284">
                  <c:v>1</c:v>
                </c:pt>
                <c:pt idx="65285">
                  <c:v>0.85714285700000004</c:v>
                </c:pt>
                <c:pt idx="65286">
                  <c:v>0.85714285700000004</c:v>
                </c:pt>
                <c:pt idx="65287">
                  <c:v>1</c:v>
                </c:pt>
                <c:pt idx="65288">
                  <c:v>1</c:v>
                </c:pt>
                <c:pt idx="65289">
                  <c:v>1</c:v>
                </c:pt>
                <c:pt idx="65290">
                  <c:v>1</c:v>
                </c:pt>
                <c:pt idx="65291">
                  <c:v>1</c:v>
                </c:pt>
                <c:pt idx="65292">
                  <c:v>1</c:v>
                </c:pt>
                <c:pt idx="65293">
                  <c:v>1</c:v>
                </c:pt>
                <c:pt idx="65294">
                  <c:v>1</c:v>
                </c:pt>
                <c:pt idx="65295">
                  <c:v>0.85714285700000004</c:v>
                </c:pt>
                <c:pt idx="65296">
                  <c:v>1</c:v>
                </c:pt>
                <c:pt idx="65297">
                  <c:v>1</c:v>
                </c:pt>
                <c:pt idx="65298">
                  <c:v>1</c:v>
                </c:pt>
                <c:pt idx="65299">
                  <c:v>1</c:v>
                </c:pt>
                <c:pt idx="65300">
                  <c:v>1</c:v>
                </c:pt>
                <c:pt idx="65301">
                  <c:v>1</c:v>
                </c:pt>
                <c:pt idx="65302">
                  <c:v>1</c:v>
                </c:pt>
                <c:pt idx="65303">
                  <c:v>1</c:v>
                </c:pt>
                <c:pt idx="65304">
                  <c:v>0.85714285700000004</c:v>
                </c:pt>
                <c:pt idx="65305">
                  <c:v>1</c:v>
                </c:pt>
                <c:pt idx="65306">
                  <c:v>1</c:v>
                </c:pt>
                <c:pt idx="65307">
                  <c:v>1</c:v>
                </c:pt>
                <c:pt idx="65308">
                  <c:v>0.85714285700000004</c:v>
                </c:pt>
                <c:pt idx="65309">
                  <c:v>1</c:v>
                </c:pt>
                <c:pt idx="65310">
                  <c:v>1</c:v>
                </c:pt>
                <c:pt idx="65311">
                  <c:v>1</c:v>
                </c:pt>
                <c:pt idx="65312">
                  <c:v>1</c:v>
                </c:pt>
                <c:pt idx="65313">
                  <c:v>1</c:v>
                </c:pt>
                <c:pt idx="65314">
                  <c:v>1</c:v>
                </c:pt>
                <c:pt idx="65315">
                  <c:v>1</c:v>
                </c:pt>
                <c:pt idx="65316">
                  <c:v>1</c:v>
                </c:pt>
                <c:pt idx="65317">
                  <c:v>1</c:v>
                </c:pt>
                <c:pt idx="65318">
                  <c:v>0.85714285700000004</c:v>
                </c:pt>
                <c:pt idx="65319">
                  <c:v>1</c:v>
                </c:pt>
                <c:pt idx="65320">
                  <c:v>1</c:v>
                </c:pt>
                <c:pt idx="65321">
                  <c:v>1</c:v>
                </c:pt>
                <c:pt idx="65322">
                  <c:v>1</c:v>
                </c:pt>
                <c:pt idx="65323">
                  <c:v>1</c:v>
                </c:pt>
                <c:pt idx="65324">
                  <c:v>1</c:v>
                </c:pt>
                <c:pt idx="65325">
                  <c:v>1</c:v>
                </c:pt>
                <c:pt idx="65326">
                  <c:v>1</c:v>
                </c:pt>
                <c:pt idx="65327">
                  <c:v>1</c:v>
                </c:pt>
                <c:pt idx="65328">
                  <c:v>1</c:v>
                </c:pt>
                <c:pt idx="65329">
                  <c:v>1</c:v>
                </c:pt>
                <c:pt idx="65330">
                  <c:v>1</c:v>
                </c:pt>
                <c:pt idx="65331">
                  <c:v>1</c:v>
                </c:pt>
                <c:pt idx="65332">
                  <c:v>1</c:v>
                </c:pt>
                <c:pt idx="65333">
                  <c:v>1</c:v>
                </c:pt>
                <c:pt idx="65334">
                  <c:v>1</c:v>
                </c:pt>
                <c:pt idx="65335">
                  <c:v>1</c:v>
                </c:pt>
                <c:pt idx="65336">
                  <c:v>1</c:v>
                </c:pt>
                <c:pt idx="65337">
                  <c:v>1</c:v>
                </c:pt>
                <c:pt idx="65338">
                  <c:v>1</c:v>
                </c:pt>
                <c:pt idx="65339">
                  <c:v>1</c:v>
                </c:pt>
                <c:pt idx="65340">
                  <c:v>1</c:v>
                </c:pt>
                <c:pt idx="65341">
                  <c:v>1</c:v>
                </c:pt>
                <c:pt idx="65342">
                  <c:v>1</c:v>
                </c:pt>
                <c:pt idx="65343">
                  <c:v>1</c:v>
                </c:pt>
                <c:pt idx="65344">
                  <c:v>1</c:v>
                </c:pt>
                <c:pt idx="65345">
                  <c:v>1</c:v>
                </c:pt>
                <c:pt idx="65346">
                  <c:v>1</c:v>
                </c:pt>
                <c:pt idx="65347">
                  <c:v>0.85714285700000004</c:v>
                </c:pt>
                <c:pt idx="65348">
                  <c:v>1</c:v>
                </c:pt>
                <c:pt idx="65349">
                  <c:v>1</c:v>
                </c:pt>
                <c:pt idx="65350">
                  <c:v>1</c:v>
                </c:pt>
                <c:pt idx="65351">
                  <c:v>1</c:v>
                </c:pt>
                <c:pt idx="65352">
                  <c:v>1</c:v>
                </c:pt>
                <c:pt idx="65353">
                  <c:v>1</c:v>
                </c:pt>
                <c:pt idx="65354">
                  <c:v>1</c:v>
                </c:pt>
                <c:pt idx="65355">
                  <c:v>1</c:v>
                </c:pt>
                <c:pt idx="65356">
                  <c:v>1</c:v>
                </c:pt>
                <c:pt idx="65357">
                  <c:v>1</c:v>
                </c:pt>
                <c:pt idx="65358">
                  <c:v>0.85714285700000004</c:v>
                </c:pt>
                <c:pt idx="65359">
                  <c:v>1</c:v>
                </c:pt>
                <c:pt idx="65360">
                  <c:v>1</c:v>
                </c:pt>
                <c:pt idx="65361">
                  <c:v>0.85714285700000004</c:v>
                </c:pt>
                <c:pt idx="65362">
                  <c:v>1</c:v>
                </c:pt>
                <c:pt idx="65363">
                  <c:v>1</c:v>
                </c:pt>
                <c:pt idx="65364">
                  <c:v>1</c:v>
                </c:pt>
                <c:pt idx="65365">
                  <c:v>1</c:v>
                </c:pt>
                <c:pt idx="65366">
                  <c:v>1</c:v>
                </c:pt>
                <c:pt idx="65367">
                  <c:v>1</c:v>
                </c:pt>
                <c:pt idx="65368">
                  <c:v>1</c:v>
                </c:pt>
                <c:pt idx="65369">
                  <c:v>1</c:v>
                </c:pt>
                <c:pt idx="65370">
                  <c:v>1</c:v>
                </c:pt>
                <c:pt idx="65371">
                  <c:v>1</c:v>
                </c:pt>
                <c:pt idx="65372">
                  <c:v>1</c:v>
                </c:pt>
                <c:pt idx="65373">
                  <c:v>1</c:v>
                </c:pt>
                <c:pt idx="65374">
                  <c:v>1</c:v>
                </c:pt>
                <c:pt idx="65375">
                  <c:v>1</c:v>
                </c:pt>
                <c:pt idx="65376">
                  <c:v>1</c:v>
                </c:pt>
                <c:pt idx="65377">
                  <c:v>1</c:v>
                </c:pt>
                <c:pt idx="65378">
                  <c:v>1</c:v>
                </c:pt>
                <c:pt idx="65379">
                  <c:v>1</c:v>
                </c:pt>
                <c:pt idx="65380">
                  <c:v>1</c:v>
                </c:pt>
                <c:pt idx="65381">
                  <c:v>1</c:v>
                </c:pt>
                <c:pt idx="65382">
                  <c:v>1</c:v>
                </c:pt>
                <c:pt idx="65383">
                  <c:v>1</c:v>
                </c:pt>
                <c:pt idx="65384">
                  <c:v>1</c:v>
                </c:pt>
                <c:pt idx="65385">
                  <c:v>1</c:v>
                </c:pt>
                <c:pt idx="65386">
                  <c:v>1</c:v>
                </c:pt>
                <c:pt idx="65387">
                  <c:v>1</c:v>
                </c:pt>
                <c:pt idx="65388">
                  <c:v>1</c:v>
                </c:pt>
                <c:pt idx="65389">
                  <c:v>1</c:v>
                </c:pt>
                <c:pt idx="65390">
                  <c:v>1</c:v>
                </c:pt>
                <c:pt idx="65391">
                  <c:v>1</c:v>
                </c:pt>
                <c:pt idx="65392">
                  <c:v>1</c:v>
                </c:pt>
                <c:pt idx="65393">
                  <c:v>1</c:v>
                </c:pt>
                <c:pt idx="65394">
                  <c:v>0.85714285700000004</c:v>
                </c:pt>
                <c:pt idx="65395">
                  <c:v>1</c:v>
                </c:pt>
                <c:pt idx="65396">
                  <c:v>1</c:v>
                </c:pt>
                <c:pt idx="65397">
                  <c:v>1</c:v>
                </c:pt>
                <c:pt idx="65398">
                  <c:v>1</c:v>
                </c:pt>
                <c:pt idx="65399">
                  <c:v>1</c:v>
                </c:pt>
                <c:pt idx="65400">
                  <c:v>1</c:v>
                </c:pt>
                <c:pt idx="65401">
                  <c:v>1</c:v>
                </c:pt>
                <c:pt idx="65402">
                  <c:v>1</c:v>
                </c:pt>
                <c:pt idx="65403">
                  <c:v>1</c:v>
                </c:pt>
                <c:pt idx="65404">
                  <c:v>1</c:v>
                </c:pt>
                <c:pt idx="65405">
                  <c:v>0.85714285700000004</c:v>
                </c:pt>
                <c:pt idx="65406">
                  <c:v>1</c:v>
                </c:pt>
                <c:pt idx="65407">
                  <c:v>1</c:v>
                </c:pt>
                <c:pt idx="65408">
                  <c:v>1</c:v>
                </c:pt>
                <c:pt idx="65409">
                  <c:v>1</c:v>
                </c:pt>
                <c:pt idx="65410">
                  <c:v>1</c:v>
                </c:pt>
                <c:pt idx="65411">
                  <c:v>1</c:v>
                </c:pt>
                <c:pt idx="65412">
                  <c:v>1</c:v>
                </c:pt>
                <c:pt idx="65413">
                  <c:v>1</c:v>
                </c:pt>
                <c:pt idx="65414">
                  <c:v>1</c:v>
                </c:pt>
                <c:pt idx="65415">
                  <c:v>1</c:v>
                </c:pt>
                <c:pt idx="65416">
                  <c:v>1</c:v>
                </c:pt>
                <c:pt idx="65417">
                  <c:v>0.85714285700000004</c:v>
                </c:pt>
                <c:pt idx="65418">
                  <c:v>1</c:v>
                </c:pt>
                <c:pt idx="65419">
                  <c:v>1</c:v>
                </c:pt>
                <c:pt idx="65420">
                  <c:v>1</c:v>
                </c:pt>
                <c:pt idx="65421">
                  <c:v>1</c:v>
                </c:pt>
                <c:pt idx="65422">
                  <c:v>1</c:v>
                </c:pt>
                <c:pt idx="65423">
                  <c:v>1</c:v>
                </c:pt>
                <c:pt idx="65424">
                  <c:v>1</c:v>
                </c:pt>
                <c:pt idx="65425">
                  <c:v>1</c:v>
                </c:pt>
                <c:pt idx="65426">
                  <c:v>1</c:v>
                </c:pt>
                <c:pt idx="65427">
                  <c:v>1</c:v>
                </c:pt>
                <c:pt idx="65428">
                  <c:v>1</c:v>
                </c:pt>
                <c:pt idx="65429">
                  <c:v>1</c:v>
                </c:pt>
                <c:pt idx="65430">
                  <c:v>1</c:v>
                </c:pt>
                <c:pt idx="65431">
                  <c:v>1</c:v>
                </c:pt>
                <c:pt idx="65432">
                  <c:v>1</c:v>
                </c:pt>
                <c:pt idx="65433">
                  <c:v>1</c:v>
                </c:pt>
                <c:pt idx="65434">
                  <c:v>1</c:v>
                </c:pt>
                <c:pt idx="65435">
                  <c:v>1</c:v>
                </c:pt>
                <c:pt idx="65436">
                  <c:v>1</c:v>
                </c:pt>
                <c:pt idx="65437">
                  <c:v>1</c:v>
                </c:pt>
                <c:pt idx="65438">
                  <c:v>1</c:v>
                </c:pt>
                <c:pt idx="65439">
                  <c:v>1</c:v>
                </c:pt>
                <c:pt idx="65440">
                  <c:v>1</c:v>
                </c:pt>
                <c:pt idx="65441">
                  <c:v>1</c:v>
                </c:pt>
                <c:pt idx="65442">
                  <c:v>1</c:v>
                </c:pt>
                <c:pt idx="65443">
                  <c:v>0.85714285700000004</c:v>
                </c:pt>
                <c:pt idx="65444">
                  <c:v>1</c:v>
                </c:pt>
                <c:pt idx="65445">
                  <c:v>1</c:v>
                </c:pt>
                <c:pt idx="65446">
                  <c:v>1</c:v>
                </c:pt>
                <c:pt idx="65447">
                  <c:v>1</c:v>
                </c:pt>
                <c:pt idx="65448">
                  <c:v>0.85714285700000004</c:v>
                </c:pt>
                <c:pt idx="65449">
                  <c:v>1</c:v>
                </c:pt>
                <c:pt idx="65450">
                  <c:v>1</c:v>
                </c:pt>
                <c:pt idx="65451">
                  <c:v>0.85714285700000004</c:v>
                </c:pt>
                <c:pt idx="65452">
                  <c:v>1</c:v>
                </c:pt>
                <c:pt idx="65453">
                  <c:v>0.85714285700000004</c:v>
                </c:pt>
                <c:pt idx="65454">
                  <c:v>1</c:v>
                </c:pt>
                <c:pt idx="65455">
                  <c:v>1</c:v>
                </c:pt>
                <c:pt idx="65456">
                  <c:v>1</c:v>
                </c:pt>
                <c:pt idx="65457">
                  <c:v>1</c:v>
                </c:pt>
                <c:pt idx="65458">
                  <c:v>1</c:v>
                </c:pt>
                <c:pt idx="65459">
                  <c:v>1</c:v>
                </c:pt>
                <c:pt idx="65460">
                  <c:v>1</c:v>
                </c:pt>
                <c:pt idx="65461">
                  <c:v>1</c:v>
                </c:pt>
                <c:pt idx="65462">
                  <c:v>1</c:v>
                </c:pt>
                <c:pt idx="65463">
                  <c:v>1</c:v>
                </c:pt>
                <c:pt idx="65464">
                  <c:v>1</c:v>
                </c:pt>
                <c:pt idx="65465">
                  <c:v>1</c:v>
                </c:pt>
                <c:pt idx="65466">
                  <c:v>0.85714285700000004</c:v>
                </c:pt>
                <c:pt idx="65467">
                  <c:v>1</c:v>
                </c:pt>
                <c:pt idx="65468">
                  <c:v>1</c:v>
                </c:pt>
                <c:pt idx="65469">
                  <c:v>1</c:v>
                </c:pt>
                <c:pt idx="65470">
                  <c:v>1</c:v>
                </c:pt>
                <c:pt idx="65471">
                  <c:v>1</c:v>
                </c:pt>
                <c:pt idx="65472">
                  <c:v>1</c:v>
                </c:pt>
                <c:pt idx="65473">
                  <c:v>0.85714285700000004</c:v>
                </c:pt>
                <c:pt idx="65474">
                  <c:v>1</c:v>
                </c:pt>
                <c:pt idx="65475">
                  <c:v>1</c:v>
                </c:pt>
                <c:pt idx="65476">
                  <c:v>1</c:v>
                </c:pt>
                <c:pt idx="65477">
                  <c:v>1</c:v>
                </c:pt>
                <c:pt idx="65478">
                  <c:v>1</c:v>
                </c:pt>
                <c:pt idx="65479">
                  <c:v>1</c:v>
                </c:pt>
                <c:pt idx="65480">
                  <c:v>1</c:v>
                </c:pt>
                <c:pt idx="65481">
                  <c:v>1</c:v>
                </c:pt>
                <c:pt idx="65482">
                  <c:v>1</c:v>
                </c:pt>
                <c:pt idx="65483">
                  <c:v>1</c:v>
                </c:pt>
                <c:pt idx="65484">
                  <c:v>1</c:v>
                </c:pt>
                <c:pt idx="65485">
                  <c:v>1</c:v>
                </c:pt>
                <c:pt idx="65486">
                  <c:v>1</c:v>
                </c:pt>
                <c:pt idx="65487">
                  <c:v>1</c:v>
                </c:pt>
                <c:pt idx="65488">
                  <c:v>0.85714285700000004</c:v>
                </c:pt>
                <c:pt idx="65489">
                  <c:v>1</c:v>
                </c:pt>
                <c:pt idx="65490">
                  <c:v>1</c:v>
                </c:pt>
                <c:pt idx="65491">
                  <c:v>1</c:v>
                </c:pt>
                <c:pt idx="65492">
                  <c:v>1</c:v>
                </c:pt>
                <c:pt idx="65493">
                  <c:v>1</c:v>
                </c:pt>
                <c:pt idx="65494">
                  <c:v>0.85714285700000004</c:v>
                </c:pt>
                <c:pt idx="65495">
                  <c:v>1</c:v>
                </c:pt>
                <c:pt idx="65496">
                  <c:v>1</c:v>
                </c:pt>
                <c:pt idx="65497">
                  <c:v>1</c:v>
                </c:pt>
                <c:pt idx="65498">
                  <c:v>1</c:v>
                </c:pt>
                <c:pt idx="65499">
                  <c:v>1</c:v>
                </c:pt>
                <c:pt idx="65500">
                  <c:v>1</c:v>
                </c:pt>
                <c:pt idx="65501">
                  <c:v>1</c:v>
                </c:pt>
                <c:pt idx="65502">
                  <c:v>1</c:v>
                </c:pt>
                <c:pt idx="65503">
                  <c:v>1</c:v>
                </c:pt>
                <c:pt idx="65504">
                  <c:v>1</c:v>
                </c:pt>
                <c:pt idx="65505">
                  <c:v>1</c:v>
                </c:pt>
                <c:pt idx="65506">
                  <c:v>1</c:v>
                </c:pt>
                <c:pt idx="65507">
                  <c:v>1</c:v>
                </c:pt>
                <c:pt idx="65508">
                  <c:v>1</c:v>
                </c:pt>
                <c:pt idx="65509">
                  <c:v>1</c:v>
                </c:pt>
                <c:pt idx="65510">
                  <c:v>1</c:v>
                </c:pt>
                <c:pt idx="65511">
                  <c:v>1</c:v>
                </c:pt>
                <c:pt idx="65512">
                  <c:v>1</c:v>
                </c:pt>
                <c:pt idx="65513">
                  <c:v>1</c:v>
                </c:pt>
                <c:pt idx="65514">
                  <c:v>1</c:v>
                </c:pt>
                <c:pt idx="65515">
                  <c:v>1</c:v>
                </c:pt>
                <c:pt idx="65516">
                  <c:v>1</c:v>
                </c:pt>
                <c:pt idx="65517">
                  <c:v>1</c:v>
                </c:pt>
                <c:pt idx="65518">
                  <c:v>1</c:v>
                </c:pt>
                <c:pt idx="65519">
                  <c:v>1</c:v>
                </c:pt>
                <c:pt idx="65520">
                  <c:v>1</c:v>
                </c:pt>
                <c:pt idx="65521">
                  <c:v>1</c:v>
                </c:pt>
                <c:pt idx="65522">
                  <c:v>1</c:v>
                </c:pt>
                <c:pt idx="65523">
                  <c:v>1</c:v>
                </c:pt>
                <c:pt idx="65524">
                  <c:v>1</c:v>
                </c:pt>
                <c:pt idx="65525">
                  <c:v>1</c:v>
                </c:pt>
                <c:pt idx="65526">
                  <c:v>1</c:v>
                </c:pt>
                <c:pt idx="65527">
                  <c:v>1</c:v>
                </c:pt>
                <c:pt idx="65528">
                  <c:v>1</c:v>
                </c:pt>
                <c:pt idx="65529">
                  <c:v>1</c:v>
                </c:pt>
                <c:pt idx="65530">
                  <c:v>0.85714285700000004</c:v>
                </c:pt>
                <c:pt idx="65531">
                  <c:v>1</c:v>
                </c:pt>
                <c:pt idx="65532">
                  <c:v>1</c:v>
                </c:pt>
                <c:pt idx="65533">
                  <c:v>1</c:v>
                </c:pt>
                <c:pt idx="65534">
                  <c:v>1</c:v>
                </c:pt>
                <c:pt idx="65535">
                  <c:v>1</c:v>
                </c:pt>
                <c:pt idx="65536">
                  <c:v>1</c:v>
                </c:pt>
                <c:pt idx="65537">
                  <c:v>1</c:v>
                </c:pt>
                <c:pt idx="65538">
                  <c:v>1</c:v>
                </c:pt>
                <c:pt idx="65539">
                  <c:v>1</c:v>
                </c:pt>
                <c:pt idx="65540">
                  <c:v>1</c:v>
                </c:pt>
                <c:pt idx="65541">
                  <c:v>1</c:v>
                </c:pt>
                <c:pt idx="65542">
                  <c:v>1</c:v>
                </c:pt>
                <c:pt idx="65543">
                  <c:v>1</c:v>
                </c:pt>
                <c:pt idx="65544">
                  <c:v>1</c:v>
                </c:pt>
                <c:pt idx="65545">
                  <c:v>1</c:v>
                </c:pt>
                <c:pt idx="65546">
                  <c:v>0.85714285700000004</c:v>
                </c:pt>
                <c:pt idx="65547">
                  <c:v>0.85714285700000004</c:v>
                </c:pt>
                <c:pt idx="65548">
                  <c:v>1</c:v>
                </c:pt>
                <c:pt idx="65549">
                  <c:v>1</c:v>
                </c:pt>
                <c:pt idx="65550">
                  <c:v>1</c:v>
                </c:pt>
                <c:pt idx="65551">
                  <c:v>0.85714285700000004</c:v>
                </c:pt>
                <c:pt idx="65552">
                  <c:v>1</c:v>
                </c:pt>
                <c:pt idx="65553">
                  <c:v>1</c:v>
                </c:pt>
                <c:pt idx="65554">
                  <c:v>1</c:v>
                </c:pt>
                <c:pt idx="65555">
                  <c:v>1</c:v>
                </c:pt>
                <c:pt idx="65556">
                  <c:v>1</c:v>
                </c:pt>
                <c:pt idx="65557">
                  <c:v>1</c:v>
                </c:pt>
                <c:pt idx="65558">
                  <c:v>1</c:v>
                </c:pt>
                <c:pt idx="65559">
                  <c:v>1</c:v>
                </c:pt>
                <c:pt idx="65560">
                  <c:v>1</c:v>
                </c:pt>
                <c:pt idx="65561">
                  <c:v>1</c:v>
                </c:pt>
                <c:pt idx="65562">
                  <c:v>1</c:v>
                </c:pt>
                <c:pt idx="65563">
                  <c:v>1</c:v>
                </c:pt>
                <c:pt idx="65564">
                  <c:v>1</c:v>
                </c:pt>
                <c:pt idx="65565">
                  <c:v>1</c:v>
                </c:pt>
                <c:pt idx="65566">
                  <c:v>1</c:v>
                </c:pt>
                <c:pt idx="65567">
                  <c:v>1</c:v>
                </c:pt>
                <c:pt idx="65568">
                  <c:v>1</c:v>
                </c:pt>
                <c:pt idx="65569">
                  <c:v>1</c:v>
                </c:pt>
                <c:pt idx="65570">
                  <c:v>1</c:v>
                </c:pt>
                <c:pt idx="65571">
                  <c:v>1</c:v>
                </c:pt>
                <c:pt idx="65572">
                  <c:v>1</c:v>
                </c:pt>
                <c:pt idx="65573">
                  <c:v>1</c:v>
                </c:pt>
                <c:pt idx="65574">
                  <c:v>1</c:v>
                </c:pt>
                <c:pt idx="65575">
                  <c:v>1</c:v>
                </c:pt>
                <c:pt idx="65576">
                  <c:v>1</c:v>
                </c:pt>
                <c:pt idx="65577">
                  <c:v>1</c:v>
                </c:pt>
                <c:pt idx="65578">
                  <c:v>1</c:v>
                </c:pt>
                <c:pt idx="65579">
                  <c:v>1</c:v>
                </c:pt>
                <c:pt idx="65580">
                  <c:v>1</c:v>
                </c:pt>
                <c:pt idx="65581">
                  <c:v>1</c:v>
                </c:pt>
                <c:pt idx="65582">
                  <c:v>1</c:v>
                </c:pt>
                <c:pt idx="65583">
                  <c:v>1</c:v>
                </c:pt>
                <c:pt idx="65584">
                  <c:v>1</c:v>
                </c:pt>
                <c:pt idx="65585">
                  <c:v>1</c:v>
                </c:pt>
                <c:pt idx="65586">
                  <c:v>1</c:v>
                </c:pt>
                <c:pt idx="65587">
                  <c:v>1</c:v>
                </c:pt>
                <c:pt idx="65588">
                  <c:v>1</c:v>
                </c:pt>
                <c:pt idx="65589">
                  <c:v>1</c:v>
                </c:pt>
                <c:pt idx="65590">
                  <c:v>1</c:v>
                </c:pt>
                <c:pt idx="65591">
                  <c:v>1</c:v>
                </c:pt>
                <c:pt idx="65592">
                  <c:v>1</c:v>
                </c:pt>
                <c:pt idx="65593">
                  <c:v>1</c:v>
                </c:pt>
                <c:pt idx="65594">
                  <c:v>1</c:v>
                </c:pt>
                <c:pt idx="65595">
                  <c:v>1</c:v>
                </c:pt>
                <c:pt idx="65596">
                  <c:v>1</c:v>
                </c:pt>
                <c:pt idx="65597">
                  <c:v>1</c:v>
                </c:pt>
                <c:pt idx="65598">
                  <c:v>1</c:v>
                </c:pt>
                <c:pt idx="65599">
                  <c:v>1</c:v>
                </c:pt>
                <c:pt idx="65600">
                  <c:v>1</c:v>
                </c:pt>
                <c:pt idx="65601">
                  <c:v>1</c:v>
                </c:pt>
                <c:pt idx="65602">
                  <c:v>1</c:v>
                </c:pt>
                <c:pt idx="65603">
                  <c:v>1</c:v>
                </c:pt>
                <c:pt idx="65604">
                  <c:v>1</c:v>
                </c:pt>
                <c:pt idx="65605">
                  <c:v>1</c:v>
                </c:pt>
                <c:pt idx="65606">
                  <c:v>1</c:v>
                </c:pt>
                <c:pt idx="65607">
                  <c:v>1</c:v>
                </c:pt>
                <c:pt idx="65608">
                  <c:v>1</c:v>
                </c:pt>
                <c:pt idx="65609">
                  <c:v>1</c:v>
                </c:pt>
                <c:pt idx="65610">
                  <c:v>1</c:v>
                </c:pt>
                <c:pt idx="65611">
                  <c:v>1</c:v>
                </c:pt>
                <c:pt idx="65612">
                  <c:v>1</c:v>
                </c:pt>
                <c:pt idx="65613">
                  <c:v>1</c:v>
                </c:pt>
                <c:pt idx="65614">
                  <c:v>1</c:v>
                </c:pt>
                <c:pt idx="65615">
                  <c:v>1</c:v>
                </c:pt>
                <c:pt idx="65616">
                  <c:v>1</c:v>
                </c:pt>
                <c:pt idx="65617">
                  <c:v>1</c:v>
                </c:pt>
                <c:pt idx="65618">
                  <c:v>1</c:v>
                </c:pt>
                <c:pt idx="65619">
                  <c:v>1</c:v>
                </c:pt>
                <c:pt idx="65620">
                  <c:v>1</c:v>
                </c:pt>
                <c:pt idx="65621">
                  <c:v>1</c:v>
                </c:pt>
                <c:pt idx="65622">
                  <c:v>1</c:v>
                </c:pt>
                <c:pt idx="65623">
                  <c:v>1</c:v>
                </c:pt>
                <c:pt idx="65624">
                  <c:v>1</c:v>
                </c:pt>
                <c:pt idx="65625">
                  <c:v>1</c:v>
                </c:pt>
                <c:pt idx="65626">
                  <c:v>1</c:v>
                </c:pt>
                <c:pt idx="65627">
                  <c:v>1</c:v>
                </c:pt>
                <c:pt idx="65628">
                  <c:v>1</c:v>
                </c:pt>
                <c:pt idx="65629">
                  <c:v>1</c:v>
                </c:pt>
                <c:pt idx="65630">
                  <c:v>1</c:v>
                </c:pt>
                <c:pt idx="65631">
                  <c:v>1</c:v>
                </c:pt>
                <c:pt idx="65632">
                  <c:v>1</c:v>
                </c:pt>
                <c:pt idx="65633">
                  <c:v>1</c:v>
                </c:pt>
                <c:pt idx="65634">
                  <c:v>1</c:v>
                </c:pt>
                <c:pt idx="65635">
                  <c:v>0.85714285700000004</c:v>
                </c:pt>
                <c:pt idx="65636">
                  <c:v>1</c:v>
                </c:pt>
                <c:pt idx="65637">
                  <c:v>1</c:v>
                </c:pt>
                <c:pt idx="65638">
                  <c:v>0.85714285700000004</c:v>
                </c:pt>
                <c:pt idx="65639">
                  <c:v>1</c:v>
                </c:pt>
                <c:pt idx="65640">
                  <c:v>1</c:v>
                </c:pt>
                <c:pt idx="65641">
                  <c:v>1</c:v>
                </c:pt>
                <c:pt idx="65642">
                  <c:v>1</c:v>
                </c:pt>
                <c:pt idx="65643">
                  <c:v>1</c:v>
                </c:pt>
                <c:pt idx="65644">
                  <c:v>1</c:v>
                </c:pt>
                <c:pt idx="65645">
                  <c:v>1</c:v>
                </c:pt>
                <c:pt idx="65646">
                  <c:v>1</c:v>
                </c:pt>
                <c:pt idx="65647">
                  <c:v>1</c:v>
                </c:pt>
                <c:pt idx="65648">
                  <c:v>1</c:v>
                </c:pt>
                <c:pt idx="65649">
                  <c:v>1</c:v>
                </c:pt>
                <c:pt idx="65650">
                  <c:v>1</c:v>
                </c:pt>
                <c:pt idx="65651">
                  <c:v>1</c:v>
                </c:pt>
                <c:pt idx="65652">
                  <c:v>1</c:v>
                </c:pt>
                <c:pt idx="65653">
                  <c:v>1</c:v>
                </c:pt>
                <c:pt idx="65654">
                  <c:v>1</c:v>
                </c:pt>
                <c:pt idx="65655">
                  <c:v>1</c:v>
                </c:pt>
                <c:pt idx="65656">
                  <c:v>1</c:v>
                </c:pt>
                <c:pt idx="65657">
                  <c:v>1</c:v>
                </c:pt>
                <c:pt idx="65658">
                  <c:v>1</c:v>
                </c:pt>
                <c:pt idx="65659">
                  <c:v>1</c:v>
                </c:pt>
                <c:pt idx="65660">
                  <c:v>1</c:v>
                </c:pt>
                <c:pt idx="65661">
                  <c:v>1</c:v>
                </c:pt>
                <c:pt idx="65662">
                  <c:v>1</c:v>
                </c:pt>
                <c:pt idx="65663">
                  <c:v>1</c:v>
                </c:pt>
                <c:pt idx="65664">
                  <c:v>0.85714285700000004</c:v>
                </c:pt>
                <c:pt idx="65665">
                  <c:v>1</c:v>
                </c:pt>
                <c:pt idx="65666">
                  <c:v>1</c:v>
                </c:pt>
                <c:pt idx="65667">
                  <c:v>1</c:v>
                </c:pt>
                <c:pt idx="65668">
                  <c:v>1</c:v>
                </c:pt>
                <c:pt idx="65669">
                  <c:v>0.85714285700000004</c:v>
                </c:pt>
                <c:pt idx="65670">
                  <c:v>1</c:v>
                </c:pt>
                <c:pt idx="65671">
                  <c:v>1</c:v>
                </c:pt>
                <c:pt idx="65672">
                  <c:v>1</c:v>
                </c:pt>
                <c:pt idx="65673">
                  <c:v>1</c:v>
                </c:pt>
                <c:pt idx="65674">
                  <c:v>1</c:v>
                </c:pt>
                <c:pt idx="65675">
                  <c:v>1</c:v>
                </c:pt>
                <c:pt idx="65676">
                  <c:v>1</c:v>
                </c:pt>
                <c:pt idx="65677">
                  <c:v>1</c:v>
                </c:pt>
                <c:pt idx="65678">
                  <c:v>1</c:v>
                </c:pt>
                <c:pt idx="65679">
                  <c:v>1</c:v>
                </c:pt>
                <c:pt idx="65680">
                  <c:v>1</c:v>
                </c:pt>
                <c:pt idx="65681">
                  <c:v>1</c:v>
                </c:pt>
                <c:pt idx="65682">
                  <c:v>1</c:v>
                </c:pt>
                <c:pt idx="65683">
                  <c:v>1</c:v>
                </c:pt>
                <c:pt idx="65684">
                  <c:v>1</c:v>
                </c:pt>
                <c:pt idx="65685">
                  <c:v>1</c:v>
                </c:pt>
                <c:pt idx="65686">
                  <c:v>1</c:v>
                </c:pt>
                <c:pt idx="65687">
                  <c:v>1</c:v>
                </c:pt>
                <c:pt idx="65688">
                  <c:v>1</c:v>
                </c:pt>
                <c:pt idx="65689">
                  <c:v>1</c:v>
                </c:pt>
                <c:pt idx="65690">
                  <c:v>1</c:v>
                </c:pt>
                <c:pt idx="65691">
                  <c:v>1</c:v>
                </c:pt>
                <c:pt idx="65692">
                  <c:v>1</c:v>
                </c:pt>
                <c:pt idx="65693">
                  <c:v>1</c:v>
                </c:pt>
                <c:pt idx="65694">
                  <c:v>1</c:v>
                </c:pt>
                <c:pt idx="65695">
                  <c:v>1</c:v>
                </c:pt>
                <c:pt idx="65696">
                  <c:v>1</c:v>
                </c:pt>
                <c:pt idx="65697">
                  <c:v>1</c:v>
                </c:pt>
                <c:pt idx="65698">
                  <c:v>1</c:v>
                </c:pt>
                <c:pt idx="65699">
                  <c:v>1</c:v>
                </c:pt>
                <c:pt idx="65700">
                  <c:v>1</c:v>
                </c:pt>
                <c:pt idx="65701">
                  <c:v>1</c:v>
                </c:pt>
                <c:pt idx="65702">
                  <c:v>1</c:v>
                </c:pt>
                <c:pt idx="65703">
                  <c:v>1</c:v>
                </c:pt>
                <c:pt idx="65704">
                  <c:v>1</c:v>
                </c:pt>
                <c:pt idx="65705">
                  <c:v>1</c:v>
                </c:pt>
                <c:pt idx="65706">
                  <c:v>1</c:v>
                </c:pt>
                <c:pt idx="65707">
                  <c:v>1</c:v>
                </c:pt>
                <c:pt idx="65708">
                  <c:v>1</c:v>
                </c:pt>
                <c:pt idx="65709">
                  <c:v>0.85714285700000004</c:v>
                </c:pt>
                <c:pt idx="65710">
                  <c:v>1</c:v>
                </c:pt>
                <c:pt idx="65711">
                  <c:v>1</c:v>
                </c:pt>
                <c:pt idx="65712">
                  <c:v>1</c:v>
                </c:pt>
                <c:pt idx="65713">
                  <c:v>1</c:v>
                </c:pt>
                <c:pt idx="65714">
                  <c:v>1</c:v>
                </c:pt>
                <c:pt idx="65715">
                  <c:v>1</c:v>
                </c:pt>
                <c:pt idx="65716">
                  <c:v>1</c:v>
                </c:pt>
                <c:pt idx="65717">
                  <c:v>1</c:v>
                </c:pt>
                <c:pt idx="65718">
                  <c:v>0.85714285700000004</c:v>
                </c:pt>
                <c:pt idx="65719">
                  <c:v>1</c:v>
                </c:pt>
                <c:pt idx="65720">
                  <c:v>1</c:v>
                </c:pt>
                <c:pt idx="65721">
                  <c:v>1</c:v>
                </c:pt>
                <c:pt idx="65722">
                  <c:v>1</c:v>
                </c:pt>
                <c:pt idx="65723">
                  <c:v>1</c:v>
                </c:pt>
                <c:pt idx="65724">
                  <c:v>1</c:v>
                </c:pt>
                <c:pt idx="65725">
                  <c:v>1</c:v>
                </c:pt>
                <c:pt idx="65726">
                  <c:v>1</c:v>
                </c:pt>
                <c:pt idx="65727">
                  <c:v>1</c:v>
                </c:pt>
                <c:pt idx="65728">
                  <c:v>1</c:v>
                </c:pt>
                <c:pt idx="65729">
                  <c:v>1</c:v>
                </c:pt>
                <c:pt idx="65730">
                  <c:v>1</c:v>
                </c:pt>
                <c:pt idx="65731">
                  <c:v>1</c:v>
                </c:pt>
                <c:pt idx="65732">
                  <c:v>1</c:v>
                </c:pt>
                <c:pt idx="65733">
                  <c:v>1</c:v>
                </c:pt>
                <c:pt idx="65734">
                  <c:v>1</c:v>
                </c:pt>
                <c:pt idx="65735">
                  <c:v>1</c:v>
                </c:pt>
                <c:pt idx="65736">
                  <c:v>0.85714285700000004</c:v>
                </c:pt>
                <c:pt idx="65737">
                  <c:v>1</c:v>
                </c:pt>
                <c:pt idx="65738">
                  <c:v>1</c:v>
                </c:pt>
                <c:pt idx="65739">
                  <c:v>1</c:v>
                </c:pt>
                <c:pt idx="65740">
                  <c:v>1</c:v>
                </c:pt>
                <c:pt idx="65741">
                  <c:v>1</c:v>
                </c:pt>
                <c:pt idx="65742">
                  <c:v>1</c:v>
                </c:pt>
                <c:pt idx="65743">
                  <c:v>1</c:v>
                </c:pt>
                <c:pt idx="65744">
                  <c:v>1</c:v>
                </c:pt>
                <c:pt idx="65745">
                  <c:v>1</c:v>
                </c:pt>
                <c:pt idx="65746">
                  <c:v>0.85714285700000004</c:v>
                </c:pt>
                <c:pt idx="65747">
                  <c:v>1</c:v>
                </c:pt>
                <c:pt idx="65748">
                  <c:v>1</c:v>
                </c:pt>
                <c:pt idx="65749">
                  <c:v>1</c:v>
                </c:pt>
                <c:pt idx="65750">
                  <c:v>0.428571429</c:v>
                </c:pt>
                <c:pt idx="65751">
                  <c:v>1</c:v>
                </c:pt>
                <c:pt idx="65752">
                  <c:v>1</c:v>
                </c:pt>
                <c:pt idx="65753">
                  <c:v>1</c:v>
                </c:pt>
                <c:pt idx="65754">
                  <c:v>1</c:v>
                </c:pt>
                <c:pt idx="65755">
                  <c:v>1</c:v>
                </c:pt>
                <c:pt idx="65756">
                  <c:v>1</c:v>
                </c:pt>
                <c:pt idx="65757">
                  <c:v>1</c:v>
                </c:pt>
                <c:pt idx="65758">
                  <c:v>1</c:v>
                </c:pt>
                <c:pt idx="65759">
                  <c:v>1</c:v>
                </c:pt>
                <c:pt idx="65760">
                  <c:v>1</c:v>
                </c:pt>
                <c:pt idx="65761">
                  <c:v>1</c:v>
                </c:pt>
                <c:pt idx="65762">
                  <c:v>1</c:v>
                </c:pt>
                <c:pt idx="65763">
                  <c:v>1</c:v>
                </c:pt>
                <c:pt idx="65764">
                  <c:v>1</c:v>
                </c:pt>
                <c:pt idx="65765">
                  <c:v>1</c:v>
                </c:pt>
                <c:pt idx="65766">
                  <c:v>1</c:v>
                </c:pt>
                <c:pt idx="65767">
                  <c:v>1</c:v>
                </c:pt>
                <c:pt idx="65768">
                  <c:v>1</c:v>
                </c:pt>
                <c:pt idx="65769">
                  <c:v>1</c:v>
                </c:pt>
                <c:pt idx="65770">
                  <c:v>1</c:v>
                </c:pt>
                <c:pt idx="65771">
                  <c:v>1</c:v>
                </c:pt>
                <c:pt idx="65772">
                  <c:v>1</c:v>
                </c:pt>
                <c:pt idx="65773">
                  <c:v>1</c:v>
                </c:pt>
                <c:pt idx="65774">
                  <c:v>1</c:v>
                </c:pt>
                <c:pt idx="65775">
                  <c:v>1</c:v>
                </c:pt>
                <c:pt idx="65776">
                  <c:v>1</c:v>
                </c:pt>
                <c:pt idx="65777">
                  <c:v>1</c:v>
                </c:pt>
                <c:pt idx="65778">
                  <c:v>1</c:v>
                </c:pt>
                <c:pt idx="65779">
                  <c:v>1</c:v>
                </c:pt>
                <c:pt idx="65780">
                  <c:v>0.85714285700000004</c:v>
                </c:pt>
                <c:pt idx="65781">
                  <c:v>1</c:v>
                </c:pt>
                <c:pt idx="65782">
                  <c:v>1</c:v>
                </c:pt>
                <c:pt idx="65783">
                  <c:v>1</c:v>
                </c:pt>
                <c:pt idx="65784">
                  <c:v>1</c:v>
                </c:pt>
                <c:pt idx="65785">
                  <c:v>1</c:v>
                </c:pt>
                <c:pt idx="65786">
                  <c:v>1</c:v>
                </c:pt>
                <c:pt idx="65787">
                  <c:v>1</c:v>
                </c:pt>
                <c:pt idx="65788">
                  <c:v>1</c:v>
                </c:pt>
                <c:pt idx="65789">
                  <c:v>1</c:v>
                </c:pt>
                <c:pt idx="65790">
                  <c:v>1</c:v>
                </c:pt>
                <c:pt idx="65791">
                  <c:v>1</c:v>
                </c:pt>
                <c:pt idx="65792">
                  <c:v>1</c:v>
                </c:pt>
                <c:pt idx="65793">
                  <c:v>1</c:v>
                </c:pt>
                <c:pt idx="65794">
                  <c:v>0.85714285700000004</c:v>
                </c:pt>
                <c:pt idx="65795">
                  <c:v>1</c:v>
                </c:pt>
                <c:pt idx="65796">
                  <c:v>0.85714285700000004</c:v>
                </c:pt>
                <c:pt idx="65797">
                  <c:v>1</c:v>
                </c:pt>
                <c:pt idx="65798">
                  <c:v>1</c:v>
                </c:pt>
                <c:pt idx="65799">
                  <c:v>1</c:v>
                </c:pt>
                <c:pt idx="65800">
                  <c:v>1</c:v>
                </c:pt>
                <c:pt idx="65801">
                  <c:v>1</c:v>
                </c:pt>
                <c:pt idx="65802">
                  <c:v>1</c:v>
                </c:pt>
                <c:pt idx="65803">
                  <c:v>1</c:v>
                </c:pt>
                <c:pt idx="65804">
                  <c:v>1</c:v>
                </c:pt>
                <c:pt idx="65805">
                  <c:v>1</c:v>
                </c:pt>
                <c:pt idx="65806">
                  <c:v>1</c:v>
                </c:pt>
                <c:pt idx="65807">
                  <c:v>1</c:v>
                </c:pt>
                <c:pt idx="65808">
                  <c:v>1</c:v>
                </c:pt>
                <c:pt idx="65809">
                  <c:v>0.571428571</c:v>
                </c:pt>
                <c:pt idx="65810">
                  <c:v>1</c:v>
                </c:pt>
                <c:pt idx="65811">
                  <c:v>1</c:v>
                </c:pt>
                <c:pt idx="65812">
                  <c:v>1</c:v>
                </c:pt>
                <c:pt idx="65813">
                  <c:v>1</c:v>
                </c:pt>
                <c:pt idx="65814">
                  <c:v>1</c:v>
                </c:pt>
                <c:pt idx="65815">
                  <c:v>1</c:v>
                </c:pt>
                <c:pt idx="65816">
                  <c:v>1</c:v>
                </c:pt>
                <c:pt idx="65817">
                  <c:v>0.85714285700000004</c:v>
                </c:pt>
                <c:pt idx="65818">
                  <c:v>1</c:v>
                </c:pt>
                <c:pt idx="65819">
                  <c:v>1</c:v>
                </c:pt>
                <c:pt idx="65820">
                  <c:v>1</c:v>
                </c:pt>
                <c:pt idx="65821">
                  <c:v>1</c:v>
                </c:pt>
                <c:pt idx="65822">
                  <c:v>1</c:v>
                </c:pt>
                <c:pt idx="65823">
                  <c:v>1</c:v>
                </c:pt>
                <c:pt idx="65824">
                  <c:v>1</c:v>
                </c:pt>
                <c:pt idx="65825">
                  <c:v>1</c:v>
                </c:pt>
                <c:pt idx="65826">
                  <c:v>1</c:v>
                </c:pt>
                <c:pt idx="65827">
                  <c:v>1</c:v>
                </c:pt>
                <c:pt idx="65828">
                  <c:v>1</c:v>
                </c:pt>
                <c:pt idx="65829">
                  <c:v>1</c:v>
                </c:pt>
                <c:pt idx="65830">
                  <c:v>1</c:v>
                </c:pt>
                <c:pt idx="65831">
                  <c:v>1</c:v>
                </c:pt>
                <c:pt idx="65832">
                  <c:v>1</c:v>
                </c:pt>
                <c:pt idx="65833">
                  <c:v>1</c:v>
                </c:pt>
                <c:pt idx="65834">
                  <c:v>1</c:v>
                </c:pt>
                <c:pt idx="65835">
                  <c:v>1</c:v>
                </c:pt>
                <c:pt idx="65836">
                  <c:v>0.85714285700000004</c:v>
                </c:pt>
                <c:pt idx="65837">
                  <c:v>1</c:v>
                </c:pt>
                <c:pt idx="65838">
                  <c:v>1</c:v>
                </c:pt>
                <c:pt idx="65839">
                  <c:v>1</c:v>
                </c:pt>
                <c:pt idx="65840">
                  <c:v>1</c:v>
                </c:pt>
                <c:pt idx="65841">
                  <c:v>1</c:v>
                </c:pt>
                <c:pt idx="65842">
                  <c:v>1</c:v>
                </c:pt>
                <c:pt idx="65843">
                  <c:v>1</c:v>
                </c:pt>
                <c:pt idx="65844">
                  <c:v>1</c:v>
                </c:pt>
                <c:pt idx="65845">
                  <c:v>1</c:v>
                </c:pt>
                <c:pt idx="65846">
                  <c:v>1</c:v>
                </c:pt>
                <c:pt idx="65847">
                  <c:v>1</c:v>
                </c:pt>
                <c:pt idx="65848">
                  <c:v>1</c:v>
                </c:pt>
                <c:pt idx="65849">
                  <c:v>1</c:v>
                </c:pt>
                <c:pt idx="65850">
                  <c:v>1</c:v>
                </c:pt>
                <c:pt idx="65851">
                  <c:v>1</c:v>
                </c:pt>
                <c:pt idx="65852">
                  <c:v>1</c:v>
                </c:pt>
                <c:pt idx="65853">
                  <c:v>1</c:v>
                </c:pt>
                <c:pt idx="65854">
                  <c:v>0.14285714299999999</c:v>
                </c:pt>
                <c:pt idx="65855">
                  <c:v>1</c:v>
                </c:pt>
                <c:pt idx="65856">
                  <c:v>1</c:v>
                </c:pt>
                <c:pt idx="65857">
                  <c:v>1</c:v>
                </c:pt>
                <c:pt idx="65858">
                  <c:v>1</c:v>
                </c:pt>
                <c:pt idx="65859">
                  <c:v>1</c:v>
                </c:pt>
                <c:pt idx="65860">
                  <c:v>1</c:v>
                </c:pt>
                <c:pt idx="65861">
                  <c:v>1</c:v>
                </c:pt>
                <c:pt idx="65862">
                  <c:v>1</c:v>
                </c:pt>
                <c:pt idx="65863">
                  <c:v>1</c:v>
                </c:pt>
                <c:pt idx="65864">
                  <c:v>1</c:v>
                </c:pt>
                <c:pt idx="65865">
                  <c:v>1</c:v>
                </c:pt>
                <c:pt idx="65866">
                  <c:v>1</c:v>
                </c:pt>
                <c:pt idx="65867">
                  <c:v>1</c:v>
                </c:pt>
                <c:pt idx="65868">
                  <c:v>1</c:v>
                </c:pt>
                <c:pt idx="65869">
                  <c:v>1</c:v>
                </c:pt>
                <c:pt idx="65870">
                  <c:v>1</c:v>
                </c:pt>
                <c:pt idx="65871">
                  <c:v>1</c:v>
                </c:pt>
                <c:pt idx="65872">
                  <c:v>1</c:v>
                </c:pt>
                <c:pt idx="65873">
                  <c:v>0.85714285700000004</c:v>
                </c:pt>
                <c:pt idx="65874">
                  <c:v>1</c:v>
                </c:pt>
                <c:pt idx="65875">
                  <c:v>1</c:v>
                </c:pt>
                <c:pt idx="65876">
                  <c:v>1</c:v>
                </c:pt>
                <c:pt idx="65877">
                  <c:v>1</c:v>
                </c:pt>
                <c:pt idx="65878">
                  <c:v>1</c:v>
                </c:pt>
                <c:pt idx="65879">
                  <c:v>1</c:v>
                </c:pt>
                <c:pt idx="65880">
                  <c:v>1</c:v>
                </c:pt>
                <c:pt idx="65881">
                  <c:v>1</c:v>
                </c:pt>
                <c:pt idx="65882">
                  <c:v>1</c:v>
                </c:pt>
                <c:pt idx="65883">
                  <c:v>1</c:v>
                </c:pt>
                <c:pt idx="65884">
                  <c:v>1</c:v>
                </c:pt>
                <c:pt idx="65885">
                  <c:v>1</c:v>
                </c:pt>
                <c:pt idx="65886">
                  <c:v>1</c:v>
                </c:pt>
                <c:pt idx="65887">
                  <c:v>0.571428571</c:v>
                </c:pt>
                <c:pt idx="65888">
                  <c:v>1</c:v>
                </c:pt>
                <c:pt idx="65889">
                  <c:v>1</c:v>
                </c:pt>
                <c:pt idx="65890">
                  <c:v>1</c:v>
                </c:pt>
                <c:pt idx="65891">
                  <c:v>1</c:v>
                </c:pt>
                <c:pt idx="65892">
                  <c:v>1</c:v>
                </c:pt>
                <c:pt idx="65893">
                  <c:v>1</c:v>
                </c:pt>
                <c:pt idx="65894">
                  <c:v>0.85714285700000004</c:v>
                </c:pt>
                <c:pt idx="65895">
                  <c:v>0.875</c:v>
                </c:pt>
                <c:pt idx="65896">
                  <c:v>1</c:v>
                </c:pt>
                <c:pt idx="65897">
                  <c:v>1</c:v>
                </c:pt>
                <c:pt idx="65898">
                  <c:v>1</c:v>
                </c:pt>
                <c:pt idx="65899">
                  <c:v>0.875</c:v>
                </c:pt>
                <c:pt idx="65900">
                  <c:v>1</c:v>
                </c:pt>
                <c:pt idx="65901">
                  <c:v>0.375</c:v>
                </c:pt>
                <c:pt idx="65902">
                  <c:v>1</c:v>
                </c:pt>
                <c:pt idx="65903">
                  <c:v>1</c:v>
                </c:pt>
                <c:pt idx="65904">
                  <c:v>1</c:v>
                </c:pt>
                <c:pt idx="65905">
                  <c:v>1</c:v>
                </c:pt>
                <c:pt idx="65906">
                  <c:v>1</c:v>
                </c:pt>
                <c:pt idx="65907">
                  <c:v>1</c:v>
                </c:pt>
                <c:pt idx="65908">
                  <c:v>0.875</c:v>
                </c:pt>
                <c:pt idx="65909">
                  <c:v>0.875</c:v>
                </c:pt>
                <c:pt idx="65910">
                  <c:v>1</c:v>
                </c:pt>
                <c:pt idx="65911">
                  <c:v>1</c:v>
                </c:pt>
                <c:pt idx="65912">
                  <c:v>1</c:v>
                </c:pt>
                <c:pt idx="65913">
                  <c:v>1</c:v>
                </c:pt>
                <c:pt idx="65914">
                  <c:v>1</c:v>
                </c:pt>
                <c:pt idx="65915">
                  <c:v>0.75</c:v>
                </c:pt>
                <c:pt idx="65916">
                  <c:v>1</c:v>
                </c:pt>
                <c:pt idx="65917">
                  <c:v>1</c:v>
                </c:pt>
                <c:pt idx="65918">
                  <c:v>1</c:v>
                </c:pt>
                <c:pt idx="65919">
                  <c:v>1</c:v>
                </c:pt>
                <c:pt idx="65920">
                  <c:v>1</c:v>
                </c:pt>
                <c:pt idx="65921">
                  <c:v>1</c:v>
                </c:pt>
                <c:pt idx="65922">
                  <c:v>1</c:v>
                </c:pt>
                <c:pt idx="65923">
                  <c:v>1</c:v>
                </c:pt>
                <c:pt idx="65924">
                  <c:v>1</c:v>
                </c:pt>
                <c:pt idx="65925">
                  <c:v>1</c:v>
                </c:pt>
                <c:pt idx="65926">
                  <c:v>1</c:v>
                </c:pt>
                <c:pt idx="65927">
                  <c:v>1</c:v>
                </c:pt>
                <c:pt idx="65928">
                  <c:v>1</c:v>
                </c:pt>
                <c:pt idx="65929">
                  <c:v>1</c:v>
                </c:pt>
                <c:pt idx="65930">
                  <c:v>1</c:v>
                </c:pt>
                <c:pt idx="65931">
                  <c:v>1</c:v>
                </c:pt>
                <c:pt idx="65932">
                  <c:v>1</c:v>
                </c:pt>
                <c:pt idx="65933">
                  <c:v>1</c:v>
                </c:pt>
                <c:pt idx="65934">
                  <c:v>1</c:v>
                </c:pt>
                <c:pt idx="65935">
                  <c:v>1</c:v>
                </c:pt>
                <c:pt idx="65936">
                  <c:v>0.875</c:v>
                </c:pt>
                <c:pt idx="65937">
                  <c:v>0.875</c:v>
                </c:pt>
                <c:pt idx="65938">
                  <c:v>1</c:v>
                </c:pt>
                <c:pt idx="65939">
                  <c:v>1</c:v>
                </c:pt>
                <c:pt idx="65940">
                  <c:v>1</c:v>
                </c:pt>
                <c:pt idx="65941">
                  <c:v>1</c:v>
                </c:pt>
                <c:pt idx="65942">
                  <c:v>1</c:v>
                </c:pt>
                <c:pt idx="65943">
                  <c:v>1</c:v>
                </c:pt>
                <c:pt idx="65944">
                  <c:v>1</c:v>
                </c:pt>
                <c:pt idx="65945">
                  <c:v>1</c:v>
                </c:pt>
                <c:pt idx="65946">
                  <c:v>1</c:v>
                </c:pt>
                <c:pt idx="65947">
                  <c:v>1</c:v>
                </c:pt>
                <c:pt idx="65948">
                  <c:v>1</c:v>
                </c:pt>
                <c:pt idx="65949">
                  <c:v>1</c:v>
                </c:pt>
                <c:pt idx="65950">
                  <c:v>1</c:v>
                </c:pt>
                <c:pt idx="65951">
                  <c:v>1</c:v>
                </c:pt>
                <c:pt idx="65952">
                  <c:v>1</c:v>
                </c:pt>
                <c:pt idx="65953">
                  <c:v>1</c:v>
                </c:pt>
                <c:pt idx="65954">
                  <c:v>0.875</c:v>
                </c:pt>
                <c:pt idx="65955">
                  <c:v>1</c:v>
                </c:pt>
                <c:pt idx="65956">
                  <c:v>1</c:v>
                </c:pt>
                <c:pt idx="65957">
                  <c:v>0.875</c:v>
                </c:pt>
                <c:pt idx="65958">
                  <c:v>1</c:v>
                </c:pt>
                <c:pt idx="65959">
                  <c:v>1</c:v>
                </c:pt>
                <c:pt idx="65960">
                  <c:v>1</c:v>
                </c:pt>
                <c:pt idx="65961">
                  <c:v>1</c:v>
                </c:pt>
                <c:pt idx="65962">
                  <c:v>0.125</c:v>
                </c:pt>
                <c:pt idx="65963">
                  <c:v>1</c:v>
                </c:pt>
                <c:pt idx="65964">
                  <c:v>1</c:v>
                </c:pt>
                <c:pt idx="65965">
                  <c:v>1</c:v>
                </c:pt>
                <c:pt idx="65966">
                  <c:v>0.875</c:v>
                </c:pt>
                <c:pt idx="65967">
                  <c:v>1</c:v>
                </c:pt>
                <c:pt idx="65968">
                  <c:v>1</c:v>
                </c:pt>
                <c:pt idx="65969">
                  <c:v>1</c:v>
                </c:pt>
                <c:pt idx="65970">
                  <c:v>1</c:v>
                </c:pt>
                <c:pt idx="65971">
                  <c:v>1</c:v>
                </c:pt>
                <c:pt idx="65972">
                  <c:v>0.875</c:v>
                </c:pt>
                <c:pt idx="65973">
                  <c:v>0.875</c:v>
                </c:pt>
                <c:pt idx="65974">
                  <c:v>1</c:v>
                </c:pt>
                <c:pt idx="65975">
                  <c:v>1</c:v>
                </c:pt>
                <c:pt idx="65976">
                  <c:v>1</c:v>
                </c:pt>
                <c:pt idx="65977">
                  <c:v>1</c:v>
                </c:pt>
                <c:pt idx="65978">
                  <c:v>1</c:v>
                </c:pt>
                <c:pt idx="65979">
                  <c:v>1</c:v>
                </c:pt>
                <c:pt idx="65980">
                  <c:v>1</c:v>
                </c:pt>
                <c:pt idx="65981">
                  <c:v>1</c:v>
                </c:pt>
                <c:pt idx="65982">
                  <c:v>1</c:v>
                </c:pt>
                <c:pt idx="65983">
                  <c:v>1</c:v>
                </c:pt>
                <c:pt idx="65984">
                  <c:v>1</c:v>
                </c:pt>
                <c:pt idx="65985">
                  <c:v>1</c:v>
                </c:pt>
                <c:pt idx="65986">
                  <c:v>1</c:v>
                </c:pt>
                <c:pt idx="65987">
                  <c:v>1</c:v>
                </c:pt>
                <c:pt idx="65988">
                  <c:v>1</c:v>
                </c:pt>
                <c:pt idx="65989">
                  <c:v>1</c:v>
                </c:pt>
                <c:pt idx="65990">
                  <c:v>1</c:v>
                </c:pt>
                <c:pt idx="65991">
                  <c:v>1</c:v>
                </c:pt>
                <c:pt idx="65992">
                  <c:v>1</c:v>
                </c:pt>
                <c:pt idx="65993">
                  <c:v>1</c:v>
                </c:pt>
                <c:pt idx="65994">
                  <c:v>1</c:v>
                </c:pt>
                <c:pt idx="65995">
                  <c:v>1</c:v>
                </c:pt>
                <c:pt idx="65996">
                  <c:v>1</c:v>
                </c:pt>
                <c:pt idx="65997">
                  <c:v>1</c:v>
                </c:pt>
                <c:pt idx="65998">
                  <c:v>1</c:v>
                </c:pt>
                <c:pt idx="65999">
                  <c:v>0.875</c:v>
                </c:pt>
                <c:pt idx="66000">
                  <c:v>1</c:v>
                </c:pt>
                <c:pt idx="66001">
                  <c:v>1</c:v>
                </c:pt>
                <c:pt idx="66002">
                  <c:v>1</c:v>
                </c:pt>
                <c:pt idx="66003">
                  <c:v>1</c:v>
                </c:pt>
                <c:pt idx="66004">
                  <c:v>1</c:v>
                </c:pt>
                <c:pt idx="66005">
                  <c:v>1</c:v>
                </c:pt>
                <c:pt idx="66006">
                  <c:v>1</c:v>
                </c:pt>
                <c:pt idx="66007">
                  <c:v>1</c:v>
                </c:pt>
                <c:pt idx="66008">
                  <c:v>1</c:v>
                </c:pt>
                <c:pt idx="66009">
                  <c:v>1</c:v>
                </c:pt>
                <c:pt idx="66010">
                  <c:v>0.875</c:v>
                </c:pt>
                <c:pt idx="66011">
                  <c:v>1</c:v>
                </c:pt>
                <c:pt idx="66012">
                  <c:v>1</c:v>
                </c:pt>
                <c:pt idx="66013">
                  <c:v>0.875</c:v>
                </c:pt>
                <c:pt idx="66014">
                  <c:v>1</c:v>
                </c:pt>
                <c:pt idx="66015">
                  <c:v>1</c:v>
                </c:pt>
                <c:pt idx="66016">
                  <c:v>1</c:v>
                </c:pt>
                <c:pt idx="66017">
                  <c:v>1</c:v>
                </c:pt>
                <c:pt idx="66018">
                  <c:v>1</c:v>
                </c:pt>
                <c:pt idx="66019">
                  <c:v>1</c:v>
                </c:pt>
                <c:pt idx="66020">
                  <c:v>1</c:v>
                </c:pt>
                <c:pt idx="66021">
                  <c:v>1</c:v>
                </c:pt>
                <c:pt idx="66022">
                  <c:v>1</c:v>
                </c:pt>
                <c:pt idx="66023">
                  <c:v>1</c:v>
                </c:pt>
                <c:pt idx="66024">
                  <c:v>1</c:v>
                </c:pt>
                <c:pt idx="66025">
                  <c:v>1</c:v>
                </c:pt>
                <c:pt idx="66026">
                  <c:v>1</c:v>
                </c:pt>
                <c:pt idx="66027">
                  <c:v>1</c:v>
                </c:pt>
                <c:pt idx="66028">
                  <c:v>1</c:v>
                </c:pt>
                <c:pt idx="66029">
                  <c:v>1</c:v>
                </c:pt>
                <c:pt idx="66030">
                  <c:v>1</c:v>
                </c:pt>
                <c:pt idx="66031">
                  <c:v>1</c:v>
                </c:pt>
                <c:pt idx="66032">
                  <c:v>1</c:v>
                </c:pt>
                <c:pt idx="66033">
                  <c:v>1</c:v>
                </c:pt>
                <c:pt idx="66034">
                  <c:v>1</c:v>
                </c:pt>
                <c:pt idx="66035">
                  <c:v>1</c:v>
                </c:pt>
                <c:pt idx="66036">
                  <c:v>1</c:v>
                </c:pt>
                <c:pt idx="66037">
                  <c:v>1</c:v>
                </c:pt>
                <c:pt idx="66038">
                  <c:v>1</c:v>
                </c:pt>
                <c:pt idx="66039">
                  <c:v>1</c:v>
                </c:pt>
                <c:pt idx="66040">
                  <c:v>1</c:v>
                </c:pt>
                <c:pt idx="66041">
                  <c:v>1</c:v>
                </c:pt>
                <c:pt idx="66042">
                  <c:v>1</c:v>
                </c:pt>
                <c:pt idx="66043">
                  <c:v>0.875</c:v>
                </c:pt>
                <c:pt idx="66044">
                  <c:v>1</c:v>
                </c:pt>
                <c:pt idx="66045">
                  <c:v>0.875</c:v>
                </c:pt>
                <c:pt idx="66046">
                  <c:v>1</c:v>
                </c:pt>
                <c:pt idx="66047">
                  <c:v>1</c:v>
                </c:pt>
                <c:pt idx="66048">
                  <c:v>1</c:v>
                </c:pt>
                <c:pt idx="66049">
                  <c:v>1</c:v>
                </c:pt>
                <c:pt idx="66050">
                  <c:v>1</c:v>
                </c:pt>
                <c:pt idx="66051">
                  <c:v>1</c:v>
                </c:pt>
                <c:pt idx="66052">
                  <c:v>0.875</c:v>
                </c:pt>
                <c:pt idx="66053">
                  <c:v>1</c:v>
                </c:pt>
                <c:pt idx="66054">
                  <c:v>1</c:v>
                </c:pt>
                <c:pt idx="66055">
                  <c:v>1</c:v>
                </c:pt>
                <c:pt idx="66056">
                  <c:v>1</c:v>
                </c:pt>
                <c:pt idx="66057">
                  <c:v>1</c:v>
                </c:pt>
                <c:pt idx="66058">
                  <c:v>1</c:v>
                </c:pt>
                <c:pt idx="66059">
                  <c:v>1</c:v>
                </c:pt>
                <c:pt idx="66060">
                  <c:v>1</c:v>
                </c:pt>
                <c:pt idx="66061">
                  <c:v>1</c:v>
                </c:pt>
                <c:pt idx="66062">
                  <c:v>1</c:v>
                </c:pt>
                <c:pt idx="66063">
                  <c:v>1</c:v>
                </c:pt>
                <c:pt idx="66064">
                  <c:v>1</c:v>
                </c:pt>
                <c:pt idx="66065">
                  <c:v>1</c:v>
                </c:pt>
                <c:pt idx="66066">
                  <c:v>1</c:v>
                </c:pt>
                <c:pt idx="66067">
                  <c:v>1</c:v>
                </c:pt>
                <c:pt idx="66068">
                  <c:v>1</c:v>
                </c:pt>
                <c:pt idx="66069">
                  <c:v>0.875</c:v>
                </c:pt>
                <c:pt idx="66070">
                  <c:v>1</c:v>
                </c:pt>
                <c:pt idx="66071">
                  <c:v>1</c:v>
                </c:pt>
                <c:pt idx="66072">
                  <c:v>1</c:v>
                </c:pt>
                <c:pt idx="66073">
                  <c:v>1</c:v>
                </c:pt>
                <c:pt idx="66074">
                  <c:v>1</c:v>
                </c:pt>
                <c:pt idx="66075">
                  <c:v>1</c:v>
                </c:pt>
                <c:pt idx="66076">
                  <c:v>1</c:v>
                </c:pt>
                <c:pt idx="66077">
                  <c:v>1</c:v>
                </c:pt>
                <c:pt idx="66078">
                  <c:v>1</c:v>
                </c:pt>
                <c:pt idx="66079">
                  <c:v>1</c:v>
                </c:pt>
                <c:pt idx="66080">
                  <c:v>1</c:v>
                </c:pt>
                <c:pt idx="66081">
                  <c:v>1</c:v>
                </c:pt>
                <c:pt idx="66082">
                  <c:v>1</c:v>
                </c:pt>
                <c:pt idx="66083">
                  <c:v>1</c:v>
                </c:pt>
                <c:pt idx="66084">
                  <c:v>1</c:v>
                </c:pt>
                <c:pt idx="66085">
                  <c:v>1</c:v>
                </c:pt>
                <c:pt idx="66086">
                  <c:v>1</c:v>
                </c:pt>
                <c:pt idx="66087">
                  <c:v>1</c:v>
                </c:pt>
                <c:pt idx="66088">
                  <c:v>1</c:v>
                </c:pt>
                <c:pt idx="66089">
                  <c:v>1</c:v>
                </c:pt>
                <c:pt idx="66090">
                  <c:v>1</c:v>
                </c:pt>
                <c:pt idx="66091">
                  <c:v>1</c:v>
                </c:pt>
                <c:pt idx="66092">
                  <c:v>1</c:v>
                </c:pt>
                <c:pt idx="66093">
                  <c:v>1</c:v>
                </c:pt>
                <c:pt idx="66094">
                  <c:v>1</c:v>
                </c:pt>
                <c:pt idx="66095">
                  <c:v>1</c:v>
                </c:pt>
                <c:pt idx="66096">
                  <c:v>1</c:v>
                </c:pt>
                <c:pt idx="66097">
                  <c:v>1</c:v>
                </c:pt>
                <c:pt idx="66098">
                  <c:v>1</c:v>
                </c:pt>
                <c:pt idx="66099">
                  <c:v>1</c:v>
                </c:pt>
                <c:pt idx="66100">
                  <c:v>1</c:v>
                </c:pt>
                <c:pt idx="66101">
                  <c:v>1</c:v>
                </c:pt>
                <c:pt idx="66102">
                  <c:v>1</c:v>
                </c:pt>
                <c:pt idx="66103">
                  <c:v>1</c:v>
                </c:pt>
                <c:pt idx="66104">
                  <c:v>1</c:v>
                </c:pt>
                <c:pt idx="66105">
                  <c:v>1</c:v>
                </c:pt>
                <c:pt idx="66106">
                  <c:v>1</c:v>
                </c:pt>
                <c:pt idx="66107">
                  <c:v>0.875</c:v>
                </c:pt>
                <c:pt idx="66108">
                  <c:v>1</c:v>
                </c:pt>
                <c:pt idx="66109">
                  <c:v>1</c:v>
                </c:pt>
                <c:pt idx="66110">
                  <c:v>1</c:v>
                </c:pt>
                <c:pt idx="66111">
                  <c:v>1</c:v>
                </c:pt>
                <c:pt idx="66112">
                  <c:v>1</c:v>
                </c:pt>
                <c:pt idx="66113">
                  <c:v>1</c:v>
                </c:pt>
                <c:pt idx="66114">
                  <c:v>1</c:v>
                </c:pt>
                <c:pt idx="66115">
                  <c:v>1</c:v>
                </c:pt>
                <c:pt idx="66116">
                  <c:v>1</c:v>
                </c:pt>
                <c:pt idx="66117">
                  <c:v>1</c:v>
                </c:pt>
                <c:pt idx="66118">
                  <c:v>1</c:v>
                </c:pt>
                <c:pt idx="66119">
                  <c:v>1</c:v>
                </c:pt>
                <c:pt idx="66120">
                  <c:v>1</c:v>
                </c:pt>
                <c:pt idx="66121">
                  <c:v>0.875</c:v>
                </c:pt>
                <c:pt idx="66122">
                  <c:v>1</c:v>
                </c:pt>
                <c:pt idx="66123">
                  <c:v>1</c:v>
                </c:pt>
                <c:pt idx="66124">
                  <c:v>1</c:v>
                </c:pt>
                <c:pt idx="66125">
                  <c:v>1</c:v>
                </c:pt>
                <c:pt idx="66126">
                  <c:v>1</c:v>
                </c:pt>
                <c:pt idx="66127">
                  <c:v>1</c:v>
                </c:pt>
                <c:pt idx="66128">
                  <c:v>1</c:v>
                </c:pt>
                <c:pt idx="66129">
                  <c:v>1</c:v>
                </c:pt>
                <c:pt idx="66130">
                  <c:v>1</c:v>
                </c:pt>
                <c:pt idx="66131">
                  <c:v>1</c:v>
                </c:pt>
                <c:pt idx="66132">
                  <c:v>1</c:v>
                </c:pt>
                <c:pt idx="66133">
                  <c:v>1</c:v>
                </c:pt>
                <c:pt idx="66134">
                  <c:v>1</c:v>
                </c:pt>
                <c:pt idx="66135">
                  <c:v>1</c:v>
                </c:pt>
                <c:pt idx="66136">
                  <c:v>1</c:v>
                </c:pt>
                <c:pt idx="66137">
                  <c:v>1</c:v>
                </c:pt>
                <c:pt idx="66138">
                  <c:v>1</c:v>
                </c:pt>
                <c:pt idx="66139">
                  <c:v>1</c:v>
                </c:pt>
                <c:pt idx="66140">
                  <c:v>1</c:v>
                </c:pt>
                <c:pt idx="66141">
                  <c:v>1</c:v>
                </c:pt>
                <c:pt idx="66142">
                  <c:v>1</c:v>
                </c:pt>
                <c:pt idx="66143">
                  <c:v>1</c:v>
                </c:pt>
                <c:pt idx="66144">
                  <c:v>1</c:v>
                </c:pt>
                <c:pt idx="66145">
                  <c:v>1</c:v>
                </c:pt>
                <c:pt idx="66146">
                  <c:v>1</c:v>
                </c:pt>
                <c:pt idx="66147">
                  <c:v>1</c:v>
                </c:pt>
                <c:pt idx="66148">
                  <c:v>1</c:v>
                </c:pt>
                <c:pt idx="66149">
                  <c:v>1</c:v>
                </c:pt>
                <c:pt idx="66150">
                  <c:v>1</c:v>
                </c:pt>
                <c:pt idx="66151">
                  <c:v>1</c:v>
                </c:pt>
                <c:pt idx="66152">
                  <c:v>0.875</c:v>
                </c:pt>
                <c:pt idx="66153">
                  <c:v>1</c:v>
                </c:pt>
                <c:pt idx="66154">
                  <c:v>1</c:v>
                </c:pt>
                <c:pt idx="66155">
                  <c:v>1</c:v>
                </c:pt>
                <c:pt idx="66156">
                  <c:v>1</c:v>
                </c:pt>
                <c:pt idx="66157">
                  <c:v>0.875</c:v>
                </c:pt>
                <c:pt idx="66158">
                  <c:v>1</c:v>
                </c:pt>
                <c:pt idx="66159">
                  <c:v>1</c:v>
                </c:pt>
                <c:pt idx="66160">
                  <c:v>1</c:v>
                </c:pt>
                <c:pt idx="66161">
                  <c:v>1</c:v>
                </c:pt>
                <c:pt idx="66162">
                  <c:v>1</c:v>
                </c:pt>
                <c:pt idx="66163">
                  <c:v>1</c:v>
                </c:pt>
                <c:pt idx="66164">
                  <c:v>1</c:v>
                </c:pt>
                <c:pt idx="66165">
                  <c:v>1</c:v>
                </c:pt>
                <c:pt idx="66166">
                  <c:v>1</c:v>
                </c:pt>
                <c:pt idx="66167">
                  <c:v>1</c:v>
                </c:pt>
                <c:pt idx="66168">
                  <c:v>1</c:v>
                </c:pt>
                <c:pt idx="66169">
                  <c:v>1</c:v>
                </c:pt>
                <c:pt idx="66170">
                  <c:v>1</c:v>
                </c:pt>
                <c:pt idx="66171">
                  <c:v>1</c:v>
                </c:pt>
                <c:pt idx="66172">
                  <c:v>1</c:v>
                </c:pt>
                <c:pt idx="66173">
                  <c:v>0.875</c:v>
                </c:pt>
                <c:pt idx="66174">
                  <c:v>1</c:v>
                </c:pt>
                <c:pt idx="66175">
                  <c:v>1</c:v>
                </c:pt>
                <c:pt idx="66176">
                  <c:v>1</c:v>
                </c:pt>
                <c:pt idx="66177">
                  <c:v>1</c:v>
                </c:pt>
                <c:pt idx="66178">
                  <c:v>1</c:v>
                </c:pt>
                <c:pt idx="66179">
                  <c:v>1</c:v>
                </c:pt>
                <c:pt idx="66180">
                  <c:v>1</c:v>
                </c:pt>
                <c:pt idx="66181">
                  <c:v>1</c:v>
                </c:pt>
                <c:pt idx="66182">
                  <c:v>1</c:v>
                </c:pt>
                <c:pt idx="66183">
                  <c:v>1</c:v>
                </c:pt>
                <c:pt idx="66184">
                  <c:v>1</c:v>
                </c:pt>
                <c:pt idx="66185">
                  <c:v>1</c:v>
                </c:pt>
                <c:pt idx="66186">
                  <c:v>1</c:v>
                </c:pt>
                <c:pt idx="66187">
                  <c:v>1</c:v>
                </c:pt>
                <c:pt idx="66188">
                  <c:v>0.875</c:v>
                </c:pt>
                <c:pt idx="66189">
                  <c:v>0.875</c:v>
                </c:pt>
                <c:pt idx="66190">
                  <c:v>0.875</c:v>
                </c:pt>
                <c:pt idx="66191">
                  <c:v>0.875</c:v>
                </c:pt>
                <c:pt idx="66192">
                  <c:v>1</c:v>
                </c:pt>
                <c:pt idx="66193">
                  <c:v>1</c:v>
                </c:pt>
                <c:pt idx="66194">
                  <c:v>1</c:v>
                </c:pt>
                <c:pt idx="66195">
                  <c:v>1</c:v>
                </c:pt>
                <c:pt idx="66196">
                  <c:v>1</c:v>
                </c:pt>
                <c:pt idx="66197">
                  <c:v>1</c:v>
                </c:pt>
                <c:pt idx="66198">
                  <c:v>1</c:v>
                </c:pt>
                <c:pt idx="66199">
                  <c:v>0.875</c:v>
                </c:pt>
                <c:pt idx="66200">
                  <c:v>1</c:v>
                </c:pt>
                <c:pt idx="66201">
                  <c:v>1</c:v>
                </c:pt>
                <c:pt idx="66202">
                  <c:v>1</c:v>
                </c:pt>
                <c:pt idx="66203">
                  <c:v>1</c:v>
                </c:pt>
                <c:pt idx="66204">
                  <c:v>1</c:v>
                </c:pt>
                <c:pt idx="66205">
                  <c:v>1</c:v>
                </c:pt>
                <c:pt idx="66206">
                  <c:v>1</c:v>
                </c:pt>
                <c:pt idx="66207">
                  <c:v>1</c:v>
                </c:pt>
                <c:pt idx="66208">
                  <c:v>1</c:v>
                </c:pt>
                <c:pt idx="66209">
                  <c:v>1</c:v>
                </c:pt>
                <c:pt idx="66210">
                  <c:v>1</c:v>
                </c:pt>
                <c:pt idx="66211">
                  <c:v>1</c:v>
                </c:pt>
                <c:pt idx="66212">
                  <c:v>1</c:v>
                </c:pt>
                <c:pt idx="66213">
                  <c:v>1</c:v>
                </c:pt>
                <c:pt idx="66214">
                  <c:v>0.875</c:v>
                </c:pt>
                <c:pt idx="66215">
                  <c:v>0.875</c:v>
                </c:pt>
                <c:pt idx="66216">
                  <c:v>1</c:v>
                </c:pt>
                <c:pt idx="66217">
                  <c:v>1</c:v>
                </c:pt>
                <c:pt idx="66218">
                  <c:v>1</c:v>
                </c:pt>
                <c:pt idx="66219">
                  <c:v>1</c:v>
                </c:pt>
                <c:pt idx="66220">
                  <c:v>1</c:v>
                </c:pt>
                <c:pt idx="66221">
                  <c:v>1</c:v>
                </c:pt>
                <c:pt idx="66222">
                  <c:v>1</c:v>
                </c:pt>
                <c:pt idx="66223">
                  <c:v>1</c:v>
                </c:pt>
                <c:pt idx="66224">
                  <c:v>1</c:v>
                </c:pt>
                <c:pt idx="66225">
                  <c:v>1</c:v>
                </c:pt>
                <c:pt idx="66226">
                  <c:v>1</c:v>
                </c:pt>
                <c:pt idx="66227">
                  <c:v>1</c:v>
                </c:pt>
                <c:pt idx="66228">
                  <c:v>1</c:v>
                </c:pt>
                <c:pt idx="66229">
                  <c:v>1</c:v>
                </c:pt>
                <c:pt idx="66230">
                  <c:v>1</c:v>
                </c:pt>
                <c:pt idx="66231">
                  <c:v>1</c:v>
                </c:pt>
                <c:pt idx="66232">
                  <c:v>1</c:v>
                </c:pt>
                <c:pt idx="66233">
                  <c:v>1</c:v>
                </c:pt>
                <c:pt idx="66234">
                  <c:v>1</c:v>
                </c:pt>
                <c:pt idx="66235">
                  <c:v>1</c:v>
                </c:pt>
                <c:pt idx="66236">
                  <c:v>0.875</c:v>
                </c:pt>
                <c:pt idx="66237">
                  <c:v>1</c:v>
                </c:pt>
                <c:pt idx="66238">
                  <c:v>0.875</c:v>
                </c:pt>
                <c:pt idx="66239">
                  <c:v>1</c:v>
                </c:pt>
                <c:pt idx="66240">
                  <c:v>1</c:v>
                </c:pt>
                <c:pt idx="66241">
                  <c:v>1</c:v>
                </c:pt>
                <c:pt idx="66242">
                  <c:v>1</c:v>
                </c:pt>
                <c:pt idx="66243">
                  <c:v>1</c:v>
                </c:pt>
                <c:pt idx="66244">
                  <c:v>1</c:v>
                </c:pt>
                <c:pt idx="66245">
                  <c:v>1</c:v>
                </c:pt>
                <c:pt idx="66246">
                  <c:v>1</c:v>
                </c:pt>
                <c:pt idx="66247">
                  <c:v>1</c:v>
                </c:pt>
                <c:pt idx="66248">
                  <c:v>1</c:v>
                </c:pt>
                <c:pt idx="66249">
                  <c:v>1</c:v>
                </c:pt>
                <c:pt idx="66250">
                  <c:v>1</c:v>
                </c:pt>
                <c:pt idx="66251">
                  <c:v>1</c:v>
                </c:pt>
                <c:pt idx="66252">
                  <c:v>1</c:v>
                </c:pt>
                <c:pt idx="66253">
                  <c:v>1</c:v>
                </c:pt>
                <c:pt idx="66254">
                  <c:v>1</c:v>
                </c:pt>
                <c:pt idx="66255">
                  <c:v>1</c:v>
                </c:pt>
                <c:pt idx="66256">
                  <c:v>1</c:v>
                </c:pt>
                <c:pt idx="66257">
                  <c:v>1</c:v>
                </c:pt>
                <c:pt idx="66258">
                  <c:v>1</c:v>
                </c:pt>
                <c:pt idx="66259">
                  <c:v>1</c:v>
                </c:pt>
                <c:pt idx="66260">
                  <c:v>1</c:v>
                </c:pt>
                <c:pt idx="66261">
                  <c:v>1</c:v>
                </c:pt>
                <c:pt idx="66262">
                  <c:v>1</c:v>
                </c:pt>
                <c:pt idx="66263">
                  <c:v>1</c:v>
                </c:pt>
                <c:pt idx="66264">
                  <c:v>0.875</c:v>
                </c:pt>
                <c:pt idx="66265">
                  <c:v>1</c:v>
                </c:pt>
                <c:pt idx="66266">
                  <c:v>1</c:v>
                </c:pt>
                <c:pt idx="66267">
                  <c:v>1</c:v>
                </c:pt>
                <c:pt idx="66268">
                  <c:v>1</c:v>
                </c:pt>
                <c:pt idx="66269">
                  <c:v>1</c:v>
                </c:pt>
                <c:pt idx="66270">
                  <c:v>1</c:v>
                </c:pt>
                <c:pt idx="66271">
                  <c:v>1</c:v>
                </c:pt>
                <c:pt idx="66272">
                  <c:v>0.875</c:v>
                </c:pt>
                <c:pt idx="66273">
                  <c:v>1</c:v>
                </c:pt>
                <c:pt idx="66274">
                  <c:v>1</c:v>
                </c:pt>
                <c:pt idx="66275">
                  <c:v>1</c:v>
                </c:pt>
                <c:pt idx="66276">
                  <c:v>1</c:v>
                </c:pt>
                <c:pt idx="66277">
                  <c:v>1</c:v>
                </c:pt>
                <c:pt idx="66278">
                  <c:v>1</c:v>
                </c:pt>
                <c:pt idx="66279">
                  <c:v>1</c:v>
                </c:pt>
                <c:pt idx="66280">
                  <c:v>1</c:v>
                </c:pt>
                <c:pt idx="66281">
                  <c:v>1</c:v>
                </c:pt>
                <c:pt idx="66282">
                  <c:v>1</c:v>
                </c:pt>
                <c:pt idx="66283">
                  <c:v>1</c:v>
                </c:pt>
                <c:pt idx="66284">
                  <c:v>1</c:v>
                </c:pt>
                <c:pt idx="66285">
                  <c:v>1</c:v>
                </c:pt>
                <c:pt idx="66286">
                  <c:v>1</c:v>
                </c:pt>
                <c:pt idx="66287">
                  <c:v>1</c:v>
                </c:pt>
                <c:pt idx="66288">
                  <c:v>1</c:v>
                </c:pt>
                <c:pt idx="66289">
                  <c:v>0.875</c:v>
                </c:pt>
                <c:pt idx="66290">
                  <c:v>1</c:v>
                </c:pt>
                <c:pt idx="66291">
                  <c:v>1</c:v>
                </c:pt>
                <c:pt idx="66292">
                  <c:v>1</c:v>
                </c:pt>
                <c:pt idx="66293">
                  <c:v>1</c:v>
                </c:pt>
                <c:pt idx="66294">
                  <c:v>1</c:v>
                </c:pt>
                <c:pt idx="66295">
                  <c:v>1</c:v>
                </c:pt>
                <c:pt idx="66296">
                  <c:v>1</c:v>
                </c:pt>
                <c:pt idx="66297">
                  <c:v>0.875</c:v>
                </c:pt>
                <c:pt idx="66298">
                  <c:v>0.875</c:v>
                </c:pt>
                <c:pt idx="66299">
                  <c:v>1</c:v>
                </c:pt>
                <c:pt idx="66300">
                  <c:v>1</c:v>
                </c:pt>
                <c:pt idx="66301">
                  <c:v>1</c:v>
                </c:pt>
                <c:pt idx="66302">
                  <c:v>1</c:v>
                </c:pt>
                <c:pt idx="66303">
                  <c:v>1</c:v>
                </c:pt>
                <c:pt idx="66304">
                  <c:v>1</c:v>
                </c:pt>
                <c:pt idx="66305">
                  <c:v>1</c:v>
                </c:pt>
                <c:pt idx="66306">
                  <c:v>1</c:v>
                </c:pt>
                <c:pt idx="66307">
                  <c:v>1</c:v>
                </c:pt>
                <c:pt idx="66308">
                  <c:v>1</c:v>
                </c:pt>
                <c:pt idx="66309">
                  <c:v>1</c:v>
                </c:pt>
                <c:pt idx="66310">
                  <c:v>1</c:v>
                </c:pt>
                <c:pt idx="66311">
                  <c:v>1</c:v>
                </c:pt>
                <c:pt idx="66312">
                  <c:v>1</c:v>
                </c:pt>
                <c:pt idx="66313">
                  <c:v>1</c:v>
                </c:pt>
                <c:pt idx="66314">
                  <c:v>1</c:v>
                </c:pt>
                <c:pt idx="66315">
                  <c:v>1</c:v>
                </c:pt>
                <c:pt idx="66316">
                  <c:v>1</c:v>
                </c:pt>
                <c:pt idx="66317">
                  <c:v>1</c:v>
                </c:pt>
                <c:pt idx="66318">
                  <c:v>1</c:v>
                </c:pt>
                <c:pt idx="66319">
                  <c:v>1</c:v>
                </c:pt>
                <c:pt idx="66320">
                  <c:v>0.625</c:v>
                </c:pt>
                <c:pt idx="66321">
                  <c:v>1</c:v>
                </c:pt>
                <c:pt idx="66322">
                  <c:v>1</c:v>
                </c:pt>
                <c:pt idx="66323">
                  <c:v>1</c:v>
                </c:pt>
                <c:pt idx="66324">
                  <c:v>1</c:v>
                </c:pt>
                <c:pt idx="66325">
                  <c:v>1</c:v>
                </c:pt>
                <c:pt idx="66326">
                  <c:v>1</c:v>
                </c:pt>
                <c:pt idx="66327">
                  <c:v>0.875</c:v>
                </c:pt>
                <c:pt idx="66328">
                  <c:v>1</c:v>
                </c:pt>
                <c:pt idx="66329">
                  <c:v>0.75</c:v>
                </c:pt>
                <c:pt idx="66330">
                  <c:v>1</c:v>
                </c:pt>
                <c:pt idx="66331">
                  <c:v>1</c:v>
                </c:pt>
                <c:pt idx="66332">
                  <c:v>1</c:v>
                </c:pt>
                <c:pt idx="66333">
                  <c:v>1</c:v>
                </c:pt>
                <c:pt idx="66334">
                  <c:v>1</c:v>
                </c:pt>
                <c:pt idx="66335">
                  <c:v>1</c:v>
                </c:pt>
                <c:pt idx="66336">
                  <c:v>1</c:v>
                </c:pt>
                <c:pt idx="66337">
                  <c:v>1</c:v>
                </c:pt>
                <c:pt idx="66338">
                  <c:v>1</c:v>
                </c:pt>
                <c:pt idx="66339">
                  <c:v>1</c:v>
                </c:pt>
                <c:pt idx="66340">
                  <c:v>1</c:v>
                </c:pt>
                <c:pt idx="66341">
                  <c:v>1</c:v>
                </c:pt>
                <c:pt idx="66342">
                  <c:v>1</c:v>
                </c:pt>
                <c:pt idx="66343">
                  <c:v>1</c:v>
                </c:pt>
                <c:pt idx="66344">
                  <c:v>1</c:v>
                </c:pt>
                <c:pt idx="66345">
                  <c:v>1</c:v>
                </c:pt>
                <c:pt idx="66346">
                  <c:v>0.875</c:v>
                </c:pt>
                <c:pt idx="66347">
                  <c:v>1</c:v>
                </c:pt>
                <c:pt idx="66348">
                  <c:v>1</c:v>
                </c:pt>
                <c:pt idx="66349">
                  <c:v>1</c:v>
                </c:pt>
                <c:pt idx="66350">
                  <c:v>1</c:v>
                </c:pt>
                <c:pt idx="66351">
                  <c:v>1</c:v>
                </c:pt>
                <c:pt idx="66352">
                  <c:v>1</c:v>
                </c:pt>
                <c:pt idx="66353">
                  <c:v>1</c:v>
                </c:pt>
                <c:pt idx="66354">
                  <c:v>1</c:v>
                </c:pt>
                <c:pt idx="66355">
                  <c:v>1</c:v>
                </c:pt>
                <c:pt idx="66356">
                  <c:v>1</c:v>
                </c:pt>
                <c:pt idx="66357">
                  <c:v>1</c:v>
                </c:pt>
                <c:pt idx="66358">
                  <c:v>1</c:v>
                </c:pt>
                <c:pt idx="66359">
                  <c:v>1</c:v>
                </c:pt>
                <c:pt idx="66360">
                  <c:v>1</c:v>
                </c:pt>
                <c:pt idx="66361">
                  <c:v>1</c:v>
                </c:pt>
                <c:pt idx="66362">
                  <c:v>1</c:v>
                </c:pt>
                <c:pt idx="66363">
                  <c:v>1</c:v>
                </c:pt>
                <c:pt idx="66364">
                  <c:v>1</c:v>
                </c:pt>
                <c:pt idx="66365">
                  <c:v>1</c:v>
                </c:pt>
                <c:pt idx="66366">
                  <c:v>1</c:v>
                </c:pt>
                <c:pt idx="66367">
                  <c:v>1</c:v>
                </c:pt>
                <c:pt idx="66368">
                  <c:v>1</c:v>
                </c:pt>
                <c:pt idx="66369">
                  <c:v>1</c:v>
                </c:pt>
                <c:pt idx="66370">
                  <c:v>1</c:v>
                </c:pt>
                <c:pt idx="66371">
                  <c:v>1</c:v>
                </c:pt>
                <c:pt idx="66372">
                  <c:v>1</c:v>
                </c:pt>
                <c:pt idx="66373">
                  <c:v>1</c:v>
                </c:pt>
                <c:pt idx="66374">
                  <c:v>1</c:v>
                </c:pt>
                <c:pt idx="66375">
                  <c:v>1</c:v>
                </c:pt>
                <c:pt idx="66376">
                  <c:v>1</c:v>
                </c:pt>
                <c:pt idx="66377">
                  <c:v>1</c:v>
                </c:pt>
                <c:pt idx="66378">
                  <c:v>1</c:v>
                </c:pt>
                <c:pt idx="66379">
                  <c:v>1</c:v>
                </c:pt>
                <c:pt idx="66380">
                  <c:v>1</c:v>
                </c:pt>
                <c:pt idx="66381">
                  <c:v>1</c:v>
                </c:pt>
                <c:pt idx="66382">
                  <c:v>1</c:v>
                </c:pt>
                <c:pt idx="66383">
                  <c:v>1</c:v>
                </c:pt>
                <c:pt idx="66384">
                  <c:v>1</c:v>
                </c:pt>
                <c:pt idx="66385">
                  <c:v>1</c:v>
                </c:pt>
                <c:pt idx="66386">
                  <c:v>1</c:v>
                </c:pt>
                <c:pt idx="66387">
                  <c:v>1</c:v>
                </c:pt>
                <c:pt idx="66388">
                  <c:v>1</c:v>
                </c:pt>
                <c:pt idx="66389">
                  <c:v>1</c:v>
                </c:pt>
                <c:pt idx="66390">
                  <c:v>1</c:v>
                </c:pt>
                <c:pt idx="66391">
                  <c:v>1</c:v>
                </c:pt>
                <c:pt idx="66392">
                  <c:v>1</c:v>
                </c:pt>
                <c:pt idx="66393">
                  <c:v>1</c:v>
                </c:pt>
                <c:pt idx="66394">
                  <c:v>1</c:v>
                </c:pt>
                <c:pt idx="66395">
                  <c:v>1</c:v>
                </c:pt>
                <c:pt idx="66396">
                  <c:v>1</c:v>
                </c:pt>
                <c:pt idx="66397">
                  <c:v>1</c:v>
                </c:pt>
                <c:pt idx="66398">
                  <c:v>1</c:v>
                </c:pt>
                <c:pt idx="66399">
                  <c:v>1</c:v>
                </c:pt>
                <c:pt idx="66400">
                  <c:v>1</c:v>
                </c:pt>
                <c:pt idx="66401">
                  <c:v>0.375</c:v>
                </c:pt>
                <c:pt idx="66402">
                  <c:v>1</c:v>
                </c:pt>
                <c:pt idx="66403">
                  <c:v>1</c:v>
                </c:pt>
                <c:pt idx="66404">
                  <c:v>1</c:v>
                </c:pt>
                <c:pt idx="66405">
                  <c:v>1</c:v>
                </c:pt>
                <c:pt idx="66406">
                  <c:v>1</c:v>
                </c:pt>
                <c:pt idx="66407">
                  <c:v>1</c:v>
                </c:pt>
                <c:pt idx="66408">
                  <c:v>1</c:v>
                </c:pt>
                <c:pt idx="66409">
                  <c:v>1</c:v>
                </c:pt>
                <c:pt idx="66410">
                  <c:v>1</c:v>
                </c:pt>
                <c:pt idx="66411">
                  <c:v>1</c:v>
                </c:pt>
                <c:pt idx="66412">
                  <c:v>1</c:v>
                </c:pt>
                <c:pt idx="66413">
                  <c:v>1</c:v>
                </c:pt>
                <c:pt idx="66414">
                  <c:v>1</c:v>
                </c:pt>
                <c:pt idx="66415">
                  <c:v>1</c:v>
                </c:pt>
                <c:pt idx="66416">
                  <c:v>1</c:v>
                </c:pt>
                <c:pt idx="66417">
                  <c:v>1</c:v>
                </c:pt>
                <c:pt idx="66418">
                  <c:v>1</c:v>
                </c:pt>
                <c:pt idx="66419">
                  <c:v>1</c:v>
                </c:pt>
                <c:pt idx="66420">
                  <c:v>1</c:v>
                </c:pt>
                <c:pt idx="66421">
                  <c:v>1</c:v>
                </c:pt>
                <c:pt idx="66422">
                  <c:v>1</c:v>
                </c:pt>
                <c:pt idx="66423">
                  <c:v>1</c:v>
                </c:pt>
                <c:pt idx="66424">
                  <c:v>0.875</c:v>
                </c:pt>
                <c:pt idx="66425">
                  <c:v>1</c:v>
                </c:pt>
                <c:pt idx="66426">
                  <c:v>1</c:v>
                </c:pt>
                <c:pt idx="66427">
                  <c:v>1</c:v>
                </c:pt>
                <c:pt idx="66428">
                  <c:v>1</c:v>
                </c:pt>
                <c:pt idx="66429">
                  <c:v>1</c:v>
                </c:pt>
                <c:pt idx="66430">
                  <c:v>1</c:v>
                </c:pt>
                <c:pt idx="66431">
                  <c:v>1</c:v>
                </c:pt>
                <c:pt idx="66432">
                  <c:v>1</c:v>
                </c:pt>
                <c:pt idx="66433">
                  <c:v>1</c:v>
                </c:pt>
                <c:pt idx="66434">
                  <c:v>1</c:v>
                </c:pt>
                <c:pt idx="66435">
                  <c:v>1</c:v>
                </c:pt>
                <c:pt idx="66436">
                  <c:v>1</c:v>
                </c:pt>
                <c:pt idx="66437">
                  <c:v>1</c:v>
                </c:pt>
                <c:pt idx="66438">
                  <c:v>1</c:v>
                </c:pt>
                <c:pt idx="66439">
                  <c:v>1</c:v>
                </c:pt>
                <c:pt idx="66440">
                  <c:v>1</c:v>
                </c:pt>
                <c:pt idx="66441">
                  <c:v>1</c:v>
                </c:pt>
                <c:pt idx="66442">
                  <c:v>1</c:v>
                </c:pt>
                <c:pt idx="66443">
                  <c:v>1</c:v>
                </c:pt>
                <c:pt idx="66444">
                  <c:v>1</c:v>
                </c:pt>
                <c:pt idx="66445">
                  <c:v>1</c:v>
                </c:pt>
                <c:pt idx="66446">
                  <c:v>1</c:v>
                </c:pt>
                <c:pt idx="66447">
                  <c:v>1</c:v>
                </c:pt>
                <c:pt idx="66448">
                  <c:v>1</c:v>
                </c:pt>
                <c:pt idx="66449">
                  <c:v>1</c:v>
                </c:pt>
                <c:pt idx="66450">
                  <c:v>1</c:v>
                </c:pt>
                <c:pt idx="66451">
                  <c:v>1</c:v>
                </c:pt>
                <c:pt idx="66452">
                  <c:v>1</c:v>
                </c:pt>
                <c:pt idx="66453">
                  <c:v>1</c:v>
                </c:pt>
                <c:pt idx="66454">
                  <c:v>1</c:v>
                </c:pt>
                <c:pt idx="66455">
                  <c:v>1</c:v>
                </c:pt>
                <c:pt idx="66456">
                  <c:v>1</c:v>
                </c:pt>
                <c:pt idx="66457">
                  <c:v>1</c:v>
                </c:pt>
                <c:pt idx="66458">
                  <c:v>0.875</c:v>
                </c:pt>
                <c:pt idx="66459">
                  <c:v>1</c:v>
                </c:pt>
                <c:pt idx="66460">
                  <c:v>1</c:v>
                </c:pt>
                <c:pt idx="66461">
                  <c:v>1</c:v>
                </c:pt>
                <c:pt idx="66462">
                  <c:v>1</c:v>
                </c:pt>
                <c:pt idx="66463">
                  <c:v>1</c:v>
                </c:pt>
                <c:pt idx="66464">
                  <c:v>1</c:v>
                </c:pt>
                <c:pt idx="66465">
                  <c:v>1</c:v>
                </c:pt>
                <c:pt idx="66466">
                  <c:v>1</c:v>
                </c:pt>
                <c:pt idx="66467">
                  <c:v>1</c:v>
                </c:pt>
                <c:pt idx="66468">
                  <c:v>1</c:v>
                </c:pt>
                <c:pt idx="66469">
                  <c:v>1</c:v>
                </c:pt>
                <c:pt idx="66470">
                  <c:v>1</c:v>
                </c:pt>
                <c:pt idx="66471">
                  <c:v>1</c:v>
                </c:pt>
                <c:pt idx="66472">
                  <c:v>1</c:v>
                </c:pt>
                <c:pt idx="66473">
                  <c:v>1</c:v>
                </c:pt>
                <c:pt idx="66474">
                  <c:v>1</c:v>
                </c:pt>
                <c:pt idx="66475">
                  <c:v>1</c:v>
                </c:pt>
                <c:pt idx="66476">
                  <c:v>1</c:v>
                </c:pt>
                <c:pt idx="66477">
                  <c:v>1</c:v>
                </c:pt>
                <c:pt idx="66478">
                  <c:v>1</c:v>
                </c:pt>
                <c:pt idx="66479">
                  <c:v>1</c:v>
                </c:pt>
                <c:pt idx="66480">
                  <c:v>1</c:v>
                </c:pt>
                <c:pt idx="66481">
                  <c:v>1</c:v>
                </c:pt>
                <c:pt idx="66482">
                  <c:v>1</c:v>
                </c:pt>
                <c:pt idx="66483">
                  <c:v>1</c:v>
                </c:pt>
                <c:pt idx="66484">
                  <c:v>1</c:v>
                </c:pt>
                <c:pt idx="66485">
                  <c:v>1</c:v>
                </c:pt>
                <c:pt idx="66486">
                  <c:v>1</c:v>
                </c:pt>
                <c:pt idx="66487">
                  <c:v>1</c:v>
                </c:pt>
                <c:pt idx="66488">
                  <c:v>1</c:v>
                </c:pt>
                <c:pt idx="66489">
                  <c:v>1</c:v>
                </c:pt>
                <c:pt idx="66490">
                  <c:v>1</c:v>
                </c:pt>
                <c:pt idx="66491">
                  <c:v>1</c:v>
                </c:pt>
                <c:pt idx="66492">
                  <c:v>1</c:v>
                </c:pt>
                <c:pt idx="66493">
                  <c:v>1</c:v>
                </c:pt>
                <c:pt idx="66494">
                  <c:v>1</c:v>
                </c:pt>
                <c:pt idx="66495">
                  <c:v>1</c:v>
                </c:pt>
                <c:pt idx="66496">
                  <c:v>1</c:v>
                </c:pt>
                <c:pt idx="66497">
                  <c:v>1</c:v>
                </c:pt>
                <c:pt idx="66498">
                  <c:v>1</c:v>
                </c:pt>
                <c:pt idx="66499">
                  <c:v>1</c:v>
                </c:pt>
                <c:pt idx="66500">
                  <c:v>1</c:v>
                </c:pt>
                <c:pt idx="66501">
                  <c:v>1</c:v>
                </c:pt>
                <c:pt idx="66502">
                  <c:v>1</c:v>
                </c:pt>
                <c:pt idx="66503">
                  <c:v>1</c:v>
                </c:pt>
                <c:pt idx="66504">
                  <c:v>1</c:v>
                </c:pt>
                <c:pt idx="66505">
                  <c:v>1</c:v>
                </c:pt>
                <c:pt idx="66506">
                  <c:v>1</c:v>
                </c:pt>
                <c:pt idx="66507">
                  <c:v>1</c:v>
                </c:pt>
                <c:pt idx="66508">
                  <c:v>1</c:v>
                </c:pt>
                <c:pt idx="66509">
                  <c:v>1</c:v>
                </c:pt>
                <c:pt idx="66510">
                  <c:v>0.875</c:v>
                </c:pt>
                <c:pt idx="66511">
                  <c:v>1</c:v>
                </c:pt>
                <c:pt idx="66512">
                  <c:v>1</c:v>
                </c:pt>
                <c:pt idx="66513">
                  <c:v>1</c:v>
                </c:pt>
                <c:pt idx="66514">
                  <c:v>1</c:v>
                </c:pt>
                <c:pt idx="66515">
                  <c:v>1</c:v>
                </c:pt>
                <c:pt idx="66516">
                  <c:v>1</c:v>
                </c:pt>
                <c:pt idx="66517">
                  <c:v>0.875</c:v>
                </c:pt>
                <c:pt idx="66518">
                  <c:v>1</c:v>
                </c:pt>
                <c:pt idx="66519">
                  <c:v>1</c:v>
                </c:pt>
                <c:pt idx="66520">
                  <c:v>0.875</c:v>
                </c:pt>
                <c:pt idx="66521">
                  <c:v>1</c:v>
                </c:pt>
                <c:pt idx="66522">
                  <c:v>1</c:v>
                </c:pt>
                <c:pt idx="66523">
                  <c:v>1</c:v>
                </c:pt>
                <c:pt idx="66524">
                  <c:v>1</c:v>
                </c:pt>
                <c:pt idx="66525">
                  <c:v>1</c:v>
                </c:pt>
                <c:pt idx="66526">
                  <c:v>1</c:v>
                </c:pt>
                <c:pt idx="66527">
                  <c:v>1</c:v>
                </c:pt>
                <c:pt idx="66528">
                  <c:v>1</c:v>
                </c:pt>
                <c:pt idx="66529">
                  <c:v>1</c:v>
                </c:pt>
                <c:pt idx="66530">
                  <c:v>1</c:v>
                </c:pt>
                <c:pt idx="66531">
                  <c:v>1</c:v>
                </c:pt>
                <c:pt idx="66532">
                  <c:v>1</c:v>
                </c:pt>
                <c:pt idx="66533">
                  <c:v>1</c:v>
                </c:pt>
                <c:pt idx="66534">
                  <c:v>1</c:v>
                </c:pt>
                <c:pt idx="66535">
                  <c:v>1</c:v>
                </c:pt>
                <c:pt idx="66536">
                  <c:v>1</c:v>
                </c:pt>
                <c:pt idx="66537">
                  <c:v>1</c:v>
                </c:pt>
                <c:pt idx="66538">
                  <c:v>1</c:v>
                </c:pt>
                <c:pt idx="66539">
                  <c:v>1</c:v>
                </c:pt>
                <c:pt idx="66540">
                  <c:v>1</c:v>
                </c:pt>
                <c:pt idx="66541">
                  <c:v>1</c:v>
                </c:pt>
                <c:pt idx="66542">
                  <c:v>1</c:v>
                </c:pt>
                <c:pt idx="66543">
                  <c:v>1</c:v>
                </c:pt>
                <c:pt idx="66544">
                  <c:v>1</c:v>
                </c:pt>
                <c:pt idx="66545">
                  <c:v>1</c:v>
                </c:pt>
                <c:pt idx="66546">
                  <c:v>0.875</c:v>
                </c:pt>
                <c:pt idx="66547">
                  <c:v>1</c:v>
                </c:pt>
                <c:pt idx="66548">
                  <c:v>1</c:v>
                </c:pt>
                <c:pt idx="66549">
                  <c:v>1</c:v>
                </c:pt>
                <c:pt idx="66550">
                  <c:v>1</c:v>
                </c:pt>
                <c:pt idx="66551">
                  <c:v>1</c:v>
                </c:pt>
                <c:pt idx="66552">
                  <c:v>1</c:v>
                </c:pt>
                <c:pt idx="66553">
                  <c:v>1</c:v>
                </c:pt>
                <c:pt idx="66554">
                  <c:v>1</c:v>
                </c:pt>
                <c:pt idx="66555">
                  <c:v>1</c:v>
                </c:pt>
                <c:pt idx="66556">
                  <c:v>1</c:v>
                </c:pt>
                <c:pt idx="66557">
                  <c:v>1</c:v>
                </c:pt>
                <c:pt idx="66558">
                  <c:v>1</c:v>
                </c:pt>
                <c:pt idx="66559">
                  <c:v>0.875</c:v>
                </c:pt>
                <c:pt idx="66560">
                  <c:v>1</c:v>
                </c:pt>
                <c:pt idx="66561">
                  <c:v>1</c:v>
                </c:pt>
                <c:pt idx="66562">
                  <c:v>1</c:v>
                </c:pt>
                <c:pt idx="66563">
                  <c:v>1</c:v>
                </c:pt>
                <c:pt idx="66564">
                  <c:v>1</c:v>
                </c:pt>
                <c:pt idx="66565">
                  <c:v>1</c:v>
                </c:pt>
                <c:pt idx="66566">
                  <c:v>1</c:v>
                </c:pt>
                <c:pt idx="66567">
                  <c:v>1</c:v>
                </c:pt>
                <c:pt idx="66568">
                  <c:v>1</c:v>
                </c:pt>
                <c:pt idx="66569">
                  <c:v>1</c:v>
                </c:pt>
                <c:pt idx="66570">
                  <c:v>1</c:v>
                </c:pt>
                <c:pt idx="66571">
                  <c:v>1</c:v>
                </c:pt>
                <c:pt idx="66572">
                  <c:v>1</c:v>
                </c:pt>
                <c:pt idx="66573">
                  <c:v>1</c:v>
                </c:pt>
                <c:pt idx="66574">
                  <c:v>1</c:v>
                </c:pt>
                <c:pt idx="66575">
                  <c:v>1</c:v>
                </c:pt>
                <c:pt idx="66576">
                  <c:v>1</c:v>
                </c:pt>
                <c:pt idx="66577">
                  <c:v>1</c:v>
                </c:pt>
                <c:pt idx="66578">
                  <c:v>1</c:v>
                </c:pt>
                <c:pt idx="66579">
                  <c:v>1</c:v>
                </c:pt>
                <c:pt idx="66580">
                  <c:v>1</c:v>
                </c:pt>
                <c:pt idx="66581">
                  <c:v>1</c:v>
                </c:pt>
                <c:pt idx="66582">
                  <c:v>1</c:v>
                </c:pt>
                <c:pt idx="66583">
                  <c:v>1</c:v>
                </c:pt>
                <c:pt idx="66584">
                  <c:v>1</c:v>
                </c:pt>
                <c:pt idx="66585">
                  <c:v>1</c:v>
                </c:pt>
                <c:pt idx="66586">
                  <c:v>1</c:v>
                </c:pt>
                <c:pt idx="66587">
                  <c:v>1</c:v>
                </c:pt>
                <c:pt idx="66588">
                  <c:v>1</c:v>
                </c:pt>
                <c:pt idx="66589">
                  <c:v>1</c:v>
                </c:pt>
                <c:pt idx="66590">
                  <c:v>1</c:v>
                </c:pt>
                <c:pt idx="66591">
                  <c:v>1</c:v>
                </c:pt>
                <c:pt idx="66592">
                  <c:v>1</c:v>
                </c:pt>
                <c:pt idx="66593">
                  <c:v>1</c:v>
                </c:pt>
                <c:pt idx="66594">
                  <c:v>1</c:v>
                </c:pt>
                <c:pt idx="66595">
                  <c:v>1</c:v>
                </c:pt>
                <c:pt idx="66596">
                  <c:v>1</c:v>
                </c:pt>
                <c:pt idx="66597">
                  <c:v>1</c:v>
                </c:pt>
                <c:pt idx="66598">
                  <c:v>1</c:v>
                </c:pt>
                <c:pt idx="66599">
                  <c:v>1</c:v>
                </c:pt>
                <c:pt idx="66600">
                  <c:v>1</c:v>
                </c:pt>
                <c:pt idx="66601">
                  <c:v>1</c:v>
                </c:pt>
                <c:pt idx="66602">
                  <c:v>1</c:v>
                </c:pt>
                <c:pt idx="66603">
                  <c:v>1</c:v>
                </c:pt>
                <c:pt idx="66604">
                  <c:v>1</c:v>
                </c:pt>
                <c:pt idx="66605">
                  <c:v>1</c:v>
                </c:pt>
                <c:pt idx="66606">
                  <c:v>1</c:v>
                </c:pt>
                <c:pt idx="66607">
                  <c:v>1</c:v>
                </c:pt>
                <c:pt idx="66608">
                  <c:v>1</c:v>
                </c:pt>
                <c:pt idx="66609">
                  <c:v>1</c:v>
                </c:pt>
                <c:pt idx="66610">
                  <c:v>1</c:v>
                </c:pt>
                <c:pt idx="66611">
                  <c:v>1</c:v>
                </c:pt>
                <c:pt idx="66612">
                  <c:v>1</c:v>
                </c:pt>
                <c:pt idx="66613">
                  <c:v>1</c:v>
                </c:pt>
                <c:pt idx="66614">
                  <c:v>1</c:v>
                </c:pt>
                <c:pt idx="66615">
                  <c:v>1</c:v>
                </c:pt>
                <c:pt idx="66616">
                  <c:v>1</c:v>
                </c:pt>
                <c:pt idx="66617">
                  <c:v>1</c:v>
                </c:pt>
                <c:pt idx="66618">
                  <c:v>1</c:v>
                </c:pt>
                <c:pt idx="66619">
                  <c:v>1</c:v>
                </c:pt>
                <c:pt idx="66620">
                  <c:v>1</c:v>
                </c:pt>
                <c:pt idx="66621">
                  <c:v>1</c:v>
                </c:pt>
                <c:pt idx="66622">
                  <c:v>0.875</c:v>
                </c:pt>
                <c:pt idx="66623">
                  <c:v>1</c:v>
                </c:pt>
                <c:pt idx="66624">
                  <c:v>1</c:v>
                </c:pt>
                <c:pt idx="66625">
                  <c:v>0.875</c:v>
                </c:pt>
                <c:pt idx="66626">
                  <c:v>1</c:v>
                </c:pt>
                <c:pt idx="66627">
                  <c:v>1</c:v>
                </c:pt>
                <c:pt idx="66628">
                  <c:v>1</c:v>
                </c:pt>
                <c:pt idx="66629">
                  <c:v>1</c:v>
                </c:pt>
                <c:pt idx="66630">
                  <c:v>1</c:v>
                </c:pt>
                <c:pt idx="66631">
                  <c:v>1</c:v>
                </c:pt>
                <c:pt idx="66632">
                  <c:v>1</c:v>
                </c:pt>
                <c:pt idx="66633">
                  <c:v>1</c:v>
                </c:pt>
                <c:pt idx="66634">
                  <c:v>1</c:v>
                </c:pt>
                <c:pt idx="66635">
                  <c:v>1</c:v>
                </c:pt>
                <c:pt idx="66636">
                  <c:v>1</c:v>
                </c:pt>
                <c:pt idx="66637">
                  <c:v>1</c:v>
                </c:pt>
                <c:pt idx="66638">
                  <c:v>1</c:v>
                </c:pt>
                <c:pt idx="66639">
                  <c:v>1</c:v>
                </c:pt>
                <c:pt idx="66640">
                  <c:v>1</c:v>
                </c:pt>
                <c:pt idx="66641">
                  <c:v>1</c:v>
                </c:pt>
                <c:pt idx="66642">
                  <c:v>1</c:v>
                </c:pt>
                <c:pt idx="66643">
                  <c:v>1</c:v>
                </c:pt>
                <c:pt idx="66644">
                  <c:v>1</c:v>
                </c:pt>
                <c:pt idx="66645">
                  <c:v>1</c:v>
                </c:pt>
                <c:pt idx="66646">
                  <c:v>1</c:v>
                </c:pt>
                <c:pt idx="66647">
                  <c:v>1</c:v>
                </c:pt>
                <c:pt idx="66648">
                  <c:v>1</c:v>
                </c:pt>
                <c:pt idx="66649">
                  <c:v>1</c:v>
                </c:pt>
                <c:pt idx="66650">
                  <c:v>1</c:v>
                </c:pt>
                <c:pt idx="66651">
                  <c:v>1</c:v>
                </c:pt>
                <c:pt idx="66652">
                  <c:v>1</c:v>
                </c:pt>
                <c:pt idx="66653">
                  <c:v>1</c:v>
                </c:pt>
                <c:pt idx="66654">
                  <c:v>1</c:v>
                </c:pt>
                <c:pt idx="66655">
                  <c:v>1</c:v>
                </c:pt>
                <c:pt idx="66656">
                  <c:v>1</c:v>
                </c:pt>
                <c:pt idx="66657">
                  <c:v>1</c:v>
                </c:pt>
                <c:pt idx="66658">
                  <c:v>1</c:v>
                </c:pt>
                <c:pt idx="66659">
                  <c:v>1</c:v>
                </c:pt>
                <c:pt idx="66660">
                  <c:v>1</c:v>
                </c:pt>
                <c:pt idx="66661">
                  <c:v>1</c:v>
                </c:pt>
                <c:pt idx="66662">
                  <c:v>1</c:v>
                </c:pt>
                <c:pt idx="66663">
                  <c:v>0.625</c:v>
                </c:pt>
                <c:pt idx="66664">
                  <c:v>1</c:v>
                </c:pt>
                <c:pt idx="66665">
                  <c:v>1</c:v>
                </c:pt>
                <c:pt idx="66666">
                  <c:v>1</c:v>
                </c:pt>
                <c:pt idx="66667">
                  <c:v>1</c:v>
                </c:pt>
                <c:pt idx="66668">
                  <c:v>1</c:v>
                </c:pt>
                <c:pt idx="66669">
                  <c:v>0.875</c:v>
                </c:pt>
                <c:pt idx="66670">
                  <c:v>1</c:v>
                </c:pt>
                <c:pt idx="66671">
                  <c:v>1</c:v>
                </c:pt>
                <c:pt idx="66672">
                  <c:v>1</c:v>
                </c:pt>
                <c:pt idx="66673">
                  <c:v>1</c:v>
                </c:pt>
                <c:pt idx="66674">
                  <c:v>1</c:v>
                </c:pt>
                <c:pt idx="66675">
                  <c:v>1</c:v>
                </c:pt>
                <c:pt idx="66676">
                  <c:v>1</c:v>
                </c:pt>
                <c:pt idx="66677">
                  <c:v>0.75</c:v>
                </c:pt>
                <c:pt idx="66678">
                  <c:v>1</c:v>
                </c:pt>
                <c:pt idx="66679">
                  <c:v>1</c:v>
                </c:pt>
                <c:pt idx="66680">
                  <c:v>1</c:v>
                </c:pt>
                <c:pt idx="66681">
                  <c:v>1</c:v>
                </c:pt>
                <c:pt idx="66682">
                  <c:v>1</c:v>
                </c:pt>
                <c:pt idx="66683">
                  <c:v>1</c:v>
                </c:pt>
                <c:pt idx="66684">
                  <c:v>1</c:v>
                </c:pt>
                <c:pt idx="66685">
                  <c:v>1</c:v>
                </c:pt>
                <c:pt idx="66686">
                  <c:v>0.875</c:v>
                </c:pt>
                <c:pt idx="66687">
                  <c:v>1</c:v>
                </c:pt>
                <c:pt idx="66688">
                  <c:v>1</c:v>
                </c:pt>
                <c:pt idx="66689">
                  <c:v>1</c:v>
                </c:pt>
                <c:pt idx="66690">
                  <c:v>1</c:v>
                </c:pt>
                <c:pt idx="66691">
                  <c:v>1</c:v>
                </c:pt>
                <c:pt idx="66692">
                  <c:v>1</c:v>
                </c:pt>
                <c:pt idx="66693">
                  <c:v>1</c:v>
                </c:pt>
                <c:pt idx="66694">
                  <c:v>1</c:v>
                </c:pt>
                <c:pt idx="66695">
                  <c:v>1</c:v>
                </c:pt>
                <c:pt idx="66696">
                  <c:v>1</c:v>
                </c:pt>
                <c:pt idx="66697">
                  <c:v>1</c:v>
                </c:pt>
                <c:pt idx="66698">
                  <c:v>1</c:v>
                </c:pt>
                <c:pt idx="66699">
                  <c:v>1</c:v>
                </c:pt>
                <c:pt idx="66700">
                  <c:v>1</c:v>
                </c:pt>
                <c:pt idx="66701">
                  <c:v>1</c:v>
                </c:pt>
                <c:pt idx="66702">
                  <c:v>1</c:v>
                </c:pt>
                <c:pt idx="66703">
                  <c:v>1</c:v>
                </c:pt>
                <c:pt idx="66704">
                  <c:v>1</c:v>
                </c:pt>
                <c:pt idx="66705">
                  <c:v>0.25</c:v>
                </c:pt>
                <c:pt idx="66706">
                  <c:v>1</c:v>
                </c:pt>
                <c:pt idx="66707">
                  <c:v>1</c:v>
                </c:pt>
                <c:pt idx="66708">
                  <c:v>1</c:v>
                </c:pt>
                <c:pt idx="66709">
                  <c:v>1</c:v>
                </c:pt>
                <c:pt idx="66710">
                  <c:v>1</c:v>
                </c:pt>
                <c:pt idx="66711">
                  <c:v>0.875</c:v>
                </c:pt>
                <c:pt idx="66712">
                  <c:v>1</c:v>
                </c:pt>
                <c:pt idx="66713">
                  <c:v>1</c:v>
                </c:pt>
                <c:pt idx="66714">
                  <c:v>1</c:v>
                </c:pt>
                <c:pt idx="66715">
                  <c:v>1</c:v>
                </c:pt>
                <c:pt idx="66716">
                  <c:v>1</c:v>
                </c:pt>
                <c:pt idx="66717">
                  <c:v>1</c:v>
                </c:pt>
                <c:pt idx="66718">
                  <c:v>1</c:v>
                </c:pt>
                <c:pt idx="66719">
                  <c:v>1</c:v>
                </c:pt>
                <c:pt idx="66720">
                  <c:v>1</c:v>
                </c:pt>
                <c:pt idx="66721">
                  <c:v>0.875</c:v>
                </c:pt>
                <c:pt idx="66722">
                  <c:v>1</c:v>
                </c:pt>
                <c:pt idx="66723">
                  <c:v>1</c:v>
                </c:pt>
                <c:pt idx="66724">
                  <c:v>1</c:v>
                </c:pt>
                <c:pt idx="66725">
                  <c:v>1</c:v>
                </c:pt>
                <c:pt idx="66726">
                  <c:v>1</c:v>
                </c:pt>
                <c:pt idx="66727">
                  <c:v>1</c:v>
                </c:pt>
                <c:pt idx="66728">
                  <c:v>1</c:v>
                </c:pt>
                <c:pt idx="66729">
                  <c:v>1</c:v>
                </c:pt>
                <c:pt idx="66730">
                  <c:v>1</c:v>
                </c:pt>
                <c:pt idx="66731">
                  <c:v>1</c:v>
                </c:pt>
                <c:pt idx="66732">
                  <c:v>1</c:v>
                </c:pt>
                <c:pt idx="66733">
                  <c:v>1</c:v>
                </c:pt>
                <c:pt idx="66734">
                  <c:v>1</c:v>
                </c:pt>
                <c:pt idx="66735">
                  <c:v>0.875</c:v>
                </c:pt>
                <c:pt idx="66736">
                  <c:v>1</c:v>
                </c:pt>
                <c:pt idx="66737">
                  <c:v>1</c:v>
                </c:pt>
                <c:pt idx="66738">
                  <c:v>1</c:v>
                </c:pt>
                <c:pt idx="66739">
                  <c:v>1</c:v>
                </c:pt>
                <c:pt idx="66740">
                  <c:v>1</c:v>
                </c:pt>
                <c:pt idx="66741">
                  <c:v>1</c:v>
                </c:pt>
                <c:pt idx="66742">
                  <c:v>1</c:v>
                </c:pt>
                <c:pt idx="66743">
                  <c:v>1</c:v>
                </c:pt>
                <c:pt idx="66744">
                  <c:v>1</c:v>
                </c:pt>
                <c:pt idx="66745">
                  <c:v>1</c:v>
                </c:pt>
                <c:pt idx="66746">
                  <c:v>1</c:v>
                </c:pt>
                <c:pt idx="66747">
                  <c:v>1</c:v>
                </c:pt>
                <c:pt idx="66748">
                  <c:v>1</c:v>
                </c:pt>
                <c:pt idx="66749">
                  <c:v>0.875</c:v>
                </c:pt>
                <c:pt idx="66750">
                  <c:v>1</c:v>
                </c:pt>
                <c:pt idx="66751">
                  <c:v>1</c:v>
                </c:pt>
                <c:pt idx="66752">
                  <c:v>1</c:v>
                </c:pt>
                <c:pt idx="66753">
                  <c:v>0.875</c:v>
                </c:pt>
                <c:pt idx="66754">
                  <c:v>1</c:v>
                </c:pt>
                <c:pt idx="66755">
                  <c:v>1</c:v>
                </c:pt>
                <c:pt idx="66756">
                  <c:v>1</c:v>
                </c:pt>
                <c:pt idx="66757">
                  <c:v>1</c:v>
                </c:pt>
                <c:pt idx="66758">
                  <c:v>1</c:v>
                </c:pt>
                <c:pt idx="66759">
                  <c:v>1</c:v>
                </c:pt>
                <c:pt idx="66760">
                  <c:v>1</c:v>
                </c:pt>
                <c:pt idx="66761">
                  <c:v>1</c:v>
                </c:pt>
                <c:pt idx="66762">
                  <c:v>1</c:v>
                </c:pt>
                <c:pt idx="66763">
                  <c:v>1</c:v>
                </c:pt>
                <c:pt idx="66764">
                  <c:v>1</c:v>
                </c:pt>
                <c:pt idx="66765">
                  <c:v>1</c:v>
                </c:pt>
                <c:pt idx="66766">
                  <c:v>1</c:v>
                </c:pt>
                <c:pt idx="66767">
                  <c:v>1</c:v>
                </c:pt>
                <c:pt idx="66768">
                  <c:v>1</c:v>
                </c:pt>
                <c:pt idx="66769">
                  <c:v>1</c:v>
                </c:pt>
                <c:pt idx="66770">
                  <c:v>1</c:v>
                </c:pt>
                <c:pt idx="66771">
                  <c:v>1</c:v>
                </c:pt>
                <c:pt idx="66772">
                  <c:v>1</c:v>
                </c:pt>
                <c:pt idx="66773">
                  <c:v>1</c:v>
                </c:pt>
                <c:pt idx="66774">
                  <c:v>1</c:v>
                </c:pt>
                <c:pt idx="66775">
                  <c:v>1</c:v>
                </c:pt>
                <c:pt idx="66776">
                  <c:v>1</c:v>
                </c:pt>
                <c:pt idx="66777">
                  <c:v>1</c:v>
                </c:pt>
                <c:pt idx="66778">
                  <c:v>1</c:v>
                </c:pt>
                <c:pt idx="66779">
                  <c:v>1</c:v>
                </c:pt>
                <c:pt idx="66780">
                  <c:v>1</c:v>
                </c:pt>
                <c:pt idx="66781">
                  <c:v>1</c:v>
                </c:pt>
                <c:pt idx="66782">
                  <c:v>1</c:v>
                </c:pt>
                <c:pt idx="66783">
                  <c:v>1</c:v>
                </c:pt>
                <c:pt idx="66784">
                  <c:v>1</c:v>
                </c:pt>
                <c:pt idx="66785">
                  <c:v>1</c:v>
                </c:pt>
                <c:pt idx="66786">
                  <c:v>1</c:v>
                </c:pt>
                <c:pt idx="66787">
                  <c:v>1</c:v>
                </c:pt>
                <c:pt idx="66788">
                  <c:v>1</c:v>
                </c:pt>
                <c:pt idx="66789">
                  <c:v>1</c:v>
                </c:pt>
                <c:pt idx="66790">
                  <c:v>1</c:v>
                </c:pt>
                <c:pt idx="66791">
                  <c:v>1</c:v>
                </c:pt>
                <c:pt idx="66792">
                  <c:v>1</c:v>
                </c:pt>
                <c:pt idx="66793">
                  <c:v>1</c:v>
                </c:pt>
                <c:pt idx="66794">
                  <c:v>1</c:v>
                </c:pt>
                <c:pt idx="66795">
                  <c:v>1</c:v>
                </c:pt>
                <c:pt idx="66796">
                  <c:v>1</c:v>
                </c:pt>
                <c:pt idx="66797">
                  <c:v>1</c:v>
                </c:pt>
                <c:pt idx="66798">
                  <c:v>1</c:v>
                </c:pt>
                <c:pt idx="66799">
                  <c:v>1</c:v>
                </c:pt>
                <c:pt idx="66800">
                  <c:v>1</c:v>
                </c:pt>
                <c:pt idx="66801">
                  <c:v>1</c:v>
                </c:pt>
                <c:pt idx="66802">
                  <c:v>1</c:v>
                </c:pt>
                <c:pt idx="66803">
                  <c:v>1</c:v>
                </c:pt>
                <c:pt idx="66804">
                  <c:v>1</c:v>
                </c:pt>
                <c:pt idx="66805">
                  <c:v>1</c:v>
                </c:pt>
                <c:pt idx="66806">
                  <c:v>1</c:v>
                </c:pt>
                <c:pt idx="66807">
                  <c:v>1</c:v>
                </c:pt>
                <c:pt idx="66808">
                  <c:v>1</c:v>
                </c:pt>
                <c:pt idx="66809">
                  <c:v>1</c:v>
                </c:pt>
                <c:pt idx="66810">
                  <c:v>1</c:v>
                </c:pt>
                <c:pt idx="66811">
                  <c:v>1</c:v>
                </c:pt>
                <c:pt idx="66812">
                  <c:v>1</c:v>
                </c:pt>
                <c:pt idx="66813">
                  <c:v>1</c:v>
                </c:pt>
                <c:pt idx="66814">
                  <c:v>1</c:v>
                </c:pt>
                <c:pt idx="66815">
                  <c:v>1</c:v>
                </c:pt>
                <c:pt idx="66816">
                  <c:v>1</c:v>
                </c:pt>
                <c:pt idx="66817">
                  <c:v>1</c:v>
                </c:pt>
                <c:pt idx="66818">
                  <c:v>1</c:v>
                </c:pt>
                <c:pt idx="66819">
                  <c:v>1</c:v>
                </c:pt>
                <c:pt idx="66820">
                  <c:v>1</c:v>
                </c:pt>
                <c:pt idx="66821">
                  <c:v>1</c:v>
                </c:pt>
                <c:pt idx="66822">
                  <c:v>1</c:v>
                </c:pt>
                <c:pt idx="66823">
                  <c:v>1</c:v>
                </c:pt>
                <c:pt idx="66824">
                  <c:v>1</c:v>
                </c:pt>
                <c:pt idx="66825">
                  <c:v>1</c:v>
                </c:pt>
                <c:pt idx="66826">
                  <c:v>1</c:v>
                </c:pt>
                <c:pt idx="66827">
                  <c:v>1</c:v>
                </c:pt>
                <c:pt idx="66828">
                  <c:v>1</c:v>
                </c:pt>
                <c:pt idx="66829">
                  <c:v>1</c:v>
                </c:pt>
                <c:pt idx="66830">
                  <c:v>1</c:v>
                </c:pt>
                <c:pt idx="66831">
                  <c:v>1</c:v>
                </c:pt>
                <c:pt idx="66832">
                  <c:v>1</c:v>
                </c:pt>
                <c:pt idx="66833">
                  <c:v>1</c:v>
                </c:pt>
                <c:pt idx="66834">
                  <c:v>1</c:v>
                </c:pt>
                <c:pt idx="66835">
                  <c:v>1</c:v>
                </c:pt>
                <c:pt idx="66836">
                  <c:v>0.875</c:v>
                </c:pt>
                <c:pt idx="66837">
                  <c:v>1</c:v>
                </c:pt>
                <c:pt idx="66838">
                  <c:v>1</c:v>
                </c:pt>
                <c:pt idx="66839">
                  <c:v>1</c:v>
                </c:pt>
                <c:pt idx="66840">
                  <c:v>1</c:v>
                </c:pt>
                <c:pt idx="66841">
                  <c:v>1</c:v>
                </c:pt>
                <c:pt idx="66842">
                  <c:v>1</c:v>
                </c:pt>
                <c:pt idx="66843">
                  <c:v>1</c:v>
                </c:pt>
                <c:pt idx="66844">
                  <c:v>1</c:v>
                </c:pt>
                <c:pt idx="66845">
                  <c:v>1</c:v>
                </c:pt>
                <c:pt idx="66846">
                  <c:v>1</c:v>
                </c:pt>
                <c:pt idx="66847">
                  <c:v>1</c:v>
                </c:pt>
                <c:pt idx="66848">
                  <c:v>1</c:v>
                </c:pt>
                <c:pt idx="66849">
                  <c:v>1</c:v>
                </c:pt>
                <c:pt idx="66850">
                  <c:v>1</c:v>
                </c:pt>
                <c:pt idx="66851">
                  <c:v>1</c:v>
                </c:pt>
                <c:pt idx="66852">
                  <c:v>1</c:v>
                </c:pt>
                <c:pt idx="66853">
                  <c:v>0.875</c:v>
                </c:pt>
                <c:pt idx="66854">
                  <c:v>1</c:v>
                </c:pt>
                <c:pt idx="66855">
                  <c:v>1</c:v>
                </c:pt>
                <c:pt idx="66856">
                  <c:v>1</c:v>
                </c:pt>
                <c:pt idx="66857">
                  <c:v>1</c:v>
                </c:pt>
                <c:pt idx="66858">
                  <c:v>1</c:v>
                </c:pt>
                <c:pt idx="66859">
                  <c:v>1</c:v>
                </c:pt>
                <c:pt idx="66860">
                  <c:v>1</c:v>
                </c:pt>
                <c:pt idx="66861">
                  <c:v>1</c:v>
                </c:pt>
                <c:pt idx="66862">
                  <c:v>1</c:v>
                </c:pt>
                <c:pt idx="66863">
                  <c:v>1</c:v>
                </c:pt>
                <c:pt idx="66864">
                  <c:v>1</c:v>
                </c:pt>
                <c:pt idx="66865">
                  <c:v>1</c:v>
                </c:pt>
                <c:pt idx="66866">
                  <c:v>1</c:v>
                </c:pt>
                <c:pt idx="66867">
                  <c:v>1</c:v>
                </c:pt>
                <c:pt idx="66868">
                  <c:v>1</c:v>
                </c:pt>
                <c:pt idx="66869">
                  <c:v>1</c:v>
                </c:pt>
                <c:pt idx="66870">
                  <c:v>1</c:v>
                </c:pt>
                <c:pt idx="66871">
                  <c:v>1</c:v>
                </c:pt>
                <c:pt idx="66872">
                  <c:v>1</c:v>
                </c:pt>
                <c:pt idx="66873">
                  <c:v>1</c:v>
                </c:pt>
                <c:pt idx="66874">
                  <c:v>1</c:v>
                </c:pt>
                <c:pt idx="66875">
                  <c:v>1</c:v>
                </c:pt>
                <c:pt idx="66876">
                  <c:v>1</c:v>
                </c:pt>
                <c:pt idx="66877">
                  <c:v>1</c:v>
                </c:pt>
                <c:pt idx="66878">
                  <c:v>1</c:v>
                </c:pt>
                <c:pt idx="66879">
                  <c:v>1</c:v>
                </c:pt>
                <c:pt idx="66880">
                  <c:v>1</c:v>
                </c:pt>
                <c:pt idx="66881">
                  <c:v>1</c:v>
                </c:pt>
                <c:pt idx="66882">
                  <c:v>1</c:v>
                </c:pt>
                <c:pt idx="66883">
                  <c:v>1</c:v>
                </c:pt>
                <c:pt idx="66884">
                  <c:v>1</c:v>
                </c:pt>
                <c:pt idx="66885">
                  <c:v>1</c:v>
                </c:pt>
                <c:pt idx="66886">
                  <c:v>1</c:v>
                </c:pt>
                <c:pt idx="66887">
                  <c:v>1</c:v>
                </c:pt>
                <c:pt idx="66888">
                  <c:v>1</c:v>
                </c:pt>
                <c:pt idx="66889">
                  <c:v>1</c:v>
                </c:pt>
                <c:pt idx="66890">
                  <c:v>1</c:v>
                </c:pt>
                <c:pt idx="66891">
                  <c:v>1</c:v>
                </c:pt>
                <c:pt idx="66892">
                  <c:v>1</c:v>
                </c:pt>
                <c:pt idx="66893">
                  <c:v>1</c:v>
                </c:pt>
                <c:pt idx="66894">
                  <c:v>1</c:v>
                </c:pt>
                <c:pt idx="66895">
                  <c:v>0.85714285700000004</c:v>
                </c:pt>
                <c:pt idx="66896">
                  <c:v>0.85714285700000004</c:v>
                </c:pt>
                <c:pt idx="66897">
                  <c:v>0.85714285700000004</c:v>
                </c:pt>
                <c:pt idx="66898">
                  <c:v>0.85714285700000004</c:v>
                </c:pt>
                <c:pt idx="66899">
                  <c:v>1</c:v>
                </c:pt>
                <c:pt idx="66900">
                  <c:v>1</c:v>
                </c:pt>
                <c:pt idx="66901">
                  <c:v>1</c:v>
                </c:pt>
                <c:pt idx="66902">
                  <c:v>1</c:v>
                </c:pt>
                <c:pt idx="66903">
                  <c:v>0.85714285700000004</c:v>
                </c:pt>
                <c:pt idx="66904">
                  <c:v>1</c:v>
                </c:pt>
                <c:pt idx="66905">
                  <c:v>0.85714285700000004</c:v>
                </c:pt>
                <c:pt idx="66906">
                  <c:v>1</c:v>
                </c:pt>
                <c:pt idx="66907">
                  <c:v>1</c:v>
                </c:pt>
                <c:pt idx="66908">
                  <c:v>1</c:v>
                </c:pt>
                <c:pt idx="66909">
                  <c:v>0.85714285700000004</c:v>
                </c:pt>
                <c:pt idx="66910">
                  <c:v>1</c:v>
                </c:pt>
                <c:pt idx="66911">
                  <c:v>0.85714285700000004</c:v>
                </c:pt>
                <c:pt idx="66912">
                  <c:v>1</c:v>
                </c:pt>
                <c:pt idx="66913">
                  <c:v>1</c:v>
                </c:pt>
                <c:pt idx="66914">
                  <c:v>1</c:v>
                </c:pt>
                <c:pt idx="66915">
                  <c:v>1</c:v>
                </c:pt>
                <c:pt idx="66916">
                  <c:v>1</c:v>
                </c:pt>
                <c:pt idx="66917">
                  <c:v>1</c:v>
                </c:pt>
                <c:pt idx="66918">
                  <c:v>1</c:v>
                </c:pt>
                <c:pt idx="66919">
                  <c:v>1</c:v>
                </c:pt>
                <c:pt idx="66920">
                  <c:v>1</c:v>
                </c:pt>
                <c:pt idx="66921">
                  <c:v>1</c:v>
                </c:pt>
                <c:pt idx="66922">
                  <c:v>1</c:v>
                </c:pt>
                <c:pt idx="66923">
                  <c:v>1</c:v>
                </c:pt>
                <c:pt idx="66924">
                  <c:v>1</c:v>
                </c:pt>
                <c:pt idx="66925">
                  <c:v>1</c:v>
                </c:pt>
                <c:pt idx="66926">
                  <c:v>1</c:v>
                </c:pt>
                <c:pt idx="66927">
                  <c:v>1</c:v>
                </c:pt>
                <c:pt idx="66928">
                  <c:v>1</c:v>
                </c:pt>
                <c:pt idx="66929">
                  <c:v>0.85714285700000004</c:v>
                </c:pt>
                <c:pt idx="66930">
                  <c:v>1</c:v>
                </c:pt>
                <c:pt idx="66931">
                  <c:v>1</c:v>
                </c:pt>
                <c:pt idx="66932">
                  <c:v>1</c:v>
                </c:pt>
                <c:pt idx="66933">
                  <c:v>1</c:v>
                </c:pt>
                <c:pt idx="66934">
                  <c:v>1</c:v>
                </c:pt>
                <c:pt idx="66935">
                  <c:v>1</c:v>
                </c:pt>
                <c:pt idx="66936">
                  <c:v>1</c:v>
                </c:pt>
                <c:pt idx="66937">
                  <c:v>1</c:v>
                </c:pt>
                <c:pt idx="66938">
                  <c:v>1</c:v>
                </c:pt>
                <c:pt idx="66939">
                  <c:v>1</c:v>
                </c:pt>
                <c:pt idx="66940">
                  <c:v>1</c:v>
                </c:pt>
                <c:pt idx="66941">
                  <c:v>1</c:v>
                </c:pt>
                <c:pt idx="66942">
                  <c:v>1</c:v>
                </c:pt>
                <c:pt idx="66943">
                  <c:v>1</c:v>
                </c:pt>
                <c:pt idx="66944">
                  <c:v>1</c:v>
                </c:pt>
                <c:pt idx="66945">
                  <c:v>1</c:v>
                </c:pt>
                <c:pt idx="66946">
                  <c:v>1</c:v>
                </c:pt>
                <c:pt idx="66947">
                  <c:v>1</c:v>
                </c:pt>
                <c:pt idx="66948">
                  <c:v>1</c:v>
                </c:pt>
                <c:pt idx="66949">
                  <c:v>1</c:v>
                </c:pt>
                <c:pt idx="66950">
                  <c:v>1</c:v>
                </c:pt>
                <c:pt idx="66951">
                  <c:v>1</c:v>
                </c:pt>
                <c:pt idx="66952">
                  <c:v>1</c:v>
                </c:pt>
                <c:pt idx="66953">
                  <c:v>1</c:v>
                </c:pt>
                <c:pt idx="66954">
                  <c:v>1</c:v>
                </c:pt>
                <c:pt idx="66955">
                  <c:v>0.14285714299999999</c:v>
                </c:pt>
                <c:pt idx="66956">
                  <c:v>1</c:v>
                </c:pt>
                <c:pt idx="66957">
                  <c:v>1</c:v>
                </c:pt>
                <c:pt idx="66958">
                  <c:v>1</c:v>
                </c:pt>
                <c:pt idx="66959">
                  <c:v>1</c:v>
                </c:pt>
                <c:pt idx="66960">
                  <c:v>1</c:v>
                </c:pt>
                <c:pt idx="66961">
                  <c:v>1</c:v>
                </c:pt>
                <c:pt idx="66962">
                  <c:v>1</c:v>
                </c:pt>
                <c:pt idx="66963">
                  <c:v>1</c:v>
                </c:pt>
                <c:pt idx="66964">
                  <c:v>1</c:v>
                </c:pt>
                <c:pt idx="66965">
                  <c:v>1</c:v>
                </c:pt>
                <c:pt idx="66966">
                  <c:v>1</c:v>
                </c:pt>
                <c:pt idx="66967">
                  <c:v>1</c:v>
                </c:pt>
                <c:pt idx="66968">
                  <c:v>1</c:v>
                </c:pt>
                <c:pt idx="66969">
                  <c:v>1</c:v>
                </c:pt>
                <c:pt idx="66970">
                  <c:v>1</c:v>
                </c:pt>
                <c:pt idx="66971">
                  <c:v>1</c:v>
                </c:pt>
                <c:pt idx="66972">
                  <c:v>1</c:v>
                </c:pt>
                <c:pt idx="66973">
                  <c:v>1</c:v>
                </c:pt>
                <c:pt idx="66974">
                  <c:v>1</c:v>
                </c:pt>
                <c:pt idx="66975">
                  <c:v>0.85714285700000004</c:v>
                </c:pt>
                <c:pt idx="66976">
                  <c:v>1</c:v>
                </c:pt>
                <c:pt idx="66977">
                  <c:v>1</c:v>
                </c:pt>
                <c:pt idx="66978">
                  <c:v>1</c:v>
                </c:pt>
                <c:pt idx="66979">
                  <c:v>1</c:v>
                </c:pt>
                <c:pt idx="66980">
                  <c:v>1</c:v>
                </c:pt>
                <c:pt idx="66981">
                  <c:v>1</c:v>
                </c:pt>
                <c:pt idx="66982">
                  <c:v>1</c:v>
                </c:pt>
                <c:pt idx="66983">
                  <c:v>1</c:v>
                </c:pt>
                <c:pt idx="66984">
                  <c:v>1</c:v>
                </c:pt>
                <c:pt idx="66985">
                  <c:v>1</c:v>
                </c:pt>
                <c:pt idx="66986">
                  <c:v>1</c:v>
                </c:pt>
                <c:pt idx="66987">
                  <c:v>1</c:v>
                </c:pt>
                <c:pt idx="66988">
                  <c:v>1</c:v>
                </c:pt>
                <c:pt idx="66989">
                  <c:v>1</c:v>
                </c:pt>
                <c:pt idx="66990">
                  <c:v>1</c:v>
                </c:pt>
                <c:pt idx="66991">
                  <c:v>1</c:v>
                </c:pt>
                <c:pt idx="66992">
                  <c:v>0.14285714299999999</c:v>
                </c:pt>
                <c:pt idx="66993">
                  <c:v>1</c:v>
                </c:pt>
                <c:pt idx="66994">
                  <c:v>0.85714285700000004</c:v>
                </c:pt>
                <c:pt idx="66995">
                  <c:v>1</c:v>
                </c:pt>
                <c:pt idx="66996">
                  <c:v>1</c:v>
                </c:pt>
                <c:pt idx="66997">
                  <c:v>1</c:v>
                </c:pt>
                <c:pt idx="66998">
                  <c:v>1</c:v>
                </c:pt>
                <c:pt idx="66999">
                  <c:v>1</c:v>
                </c:pt>
                <c:pt idx="67000">
                  <c:v>1</c:v>
                </c:pt>
                <c:pt idx="67001">
                  <c:v>1</c:v>
                </c:pt>
                <c:pt idx="67002">
                  <c:v>1</c:v>
                </c:pt>
                <c:pt idx="67003">
                  <c:v>1</c:v>
                </c:pt>
                <c:pt idx="67004">
                  <c:v>1</c:v>
                </c:pt>
                <c:pt idx="67005">
                  <c:v>1</c:v>
                </c:pt>
                <c:pt idx="67006">
                  <c:v>1</c:v>
                </c:pt>
                <c:pt idx="67007">
                  <c:v>1</c:v>
                </c:pt>
                <c:pt idx="67008">
                  <c:v>1</c:v>
                </c:pt>
                <c:pt idx="67009">
                  <c:v>1</c:v>
                </c:pt>
                <c:pt idx="67010">
                  <c:v>1</c:v>
                </c:pt>
                <c:pt idx="67011">
                  <c:v>1</c:v>
                </c:pt>
                <c:pt idx="67012">
                  <c:v>1</c:v>
                </c:pt>
                <c:pt idx="67013">
                  <c:v>1</c:v>
                </c:pt>
                <c:pt idx="67014">
                  <c:v>1</c:v>
                </c:pt>
                <c:pt idx="67015">
                  <c:v>1</c:v>
                </c:pt>
                <c:pt idx="67016">
                  <c:v>1</c:v>
                </c:pt>
                <c:pt idx="67017">
                  <c:v>1</c:v>
                </c:pt>
                <c:pt idx="67018">
                  <c:v>1</c:v>
                </c:pt>
                <c:pt idx="67019">
                  <c:v>1</c:v>
                </c:pt>
                <c:pt idx="67020">
                  <c:v>1</c:v>
                </c:pt>
                <c:pt idx="67021">
                  <c:v>1</c:v>
                </c:pt>
                <c:pt idx="67022">
                  <c:v>1</c:v>
                </c:pt>
                <c:pt idx="67023">
                  <c:v>1</c:v>
                </c:pt>
                <c:pt idx="67024">
                  <c:v>1</c:v>
                </c:pt>
                <c:pt idx="67025">
                  <c:v>1</c:v>
                </c:pt>
                <c:pt idx="67026">
                  <c:v>1</c:v>
                </c:pt>
                <c:pt idx="67027">
                  <c:v>1</c:v>
                </c:pt>
                <c:pt idx="67028">
                  <c:v>1</c:v>
                </c:pt>
                <c:pt idx="67029">
                  <c:v>0.85714285700000004</c:v>
                </c:pt>
                <c:pt idx="67030">
                  <c:v>1</c:v>
                </c:pt>
                <c:pt idx="67031">
                  <c:v>1</c:v>
                </c:pt>
                <c:pt idx="67032">
                  <c:v>1</c:v>
                </c:pt>
                <c:pt idx="67033">
                  <c:v>1</c:v>
                </c:pt>
                <c:pt idx="67034">
                  <c:v>0.85714285700000004</c:v>
                </c:pt>
                <c:pt idx="67035">
                  <c:v>1</c:v>
                </c:pt>
                <c:pt idx="67036">
                  <c:v>1</c:v>
                </c:pt>
                <c:pt idx="67037">
                  <c:v>1</c:v>
                </c:pt>
                <c:pt idx="67038">
                  <c:v>1</c:v>
                </c:pt>
                <c:pt idx="67039">
                  <c:v>1</c:v>
                </c:pt>
                <c:pt idx="67040">
                  <c:v>1</c:v>
                </c:pt>
                <c:pt idx="67041">
                  <c:v>1</c:v>
                </c:pt>
                <c:pt idx="67042">
                  <c:v>1</c:v>
                </c:pt>
                <c:pt idx="67043">
                  <c:v>1</c:v>
                </c:pt>
                <c:pt idx="67044">
                  <c:v>1</c:v>
                </c:pt>
                <c:pt idx="67045">
                  <c:v>1</c:v>
                </c:pt>
                <c:pt idx="67046">
                  <c:v>1</c:v>
                </c:pt>
                <c:pt idx="67047">
                  <c:v>1</c:v>
                </c:pt>
                <c:pt idx="67048">
                  <c:v>1</c:v>
                </c:pt>
                <c:pt idx="67049">
                  <c:v>1</c:v>
                </c:pt>
                <c:pt idx="67050">
                  <c:v>1</c:v>
                </c:pt>
                <c:pt idx="67051">
                  <c:v>1</c:v>
                </c:pt>
                <c:pt idx="67052">
                  <c:v>1</c:v>
                </c:pt>
                <c:pt idx="67053">
                  <c:v>1</c:v>
                </c:pt>
                <c:pt idx="67054">
                  <c:v>1</c:v>
                </c:pt>
                <c:pt idx="67055">
                  <c:v>1</c:v>
                </c:pt>
                <c:pt idx="67056">
                  <c:v>1</c:v>
                </c:pt>
                <c:pt idx="67057">
                  <c:v>1</c:v>
                </c:pt>
                <c:pt idx="67058">
                  <c:v>1</c:v>
                </c:pt>
                <c:pt idx="67059">
                  <c:v>1</c:v>
                </c:pt>
                <c:pt idx="67060">
                  <c:v>1</c:v>
                </c:pt>
                <c:pt idx="67061">
                  <c:v>1</c:v>
                </c:pt>
                <c:pt idx="67062">
                  <c:v>1</c:v>
                </c:pt>
                <c:pt idx="67063">
                  <c:v>1</c:v>
                </c:pt>
                <c:pt idx="67064">
                  <c:v>1</c:v>
                </c:pt>
                <c:pt idx="67065">
                  <c:v>1</c:v>
                </c:pt>
                <c:pt idx="67066">
                  <c:v>1</c:v>
                </c:pt>
                <c:pt idx="67067">
                  <c:v>1</c:v>
                </c:pt>
                <c:pt idx="67068">
                  <c:v>1</c:v>
                </c:pt>
                <c:pt idx="67069">
                  <c:v>1</c:v>
                </c:pt>
                <c:pt idx="67070">
                  <c:v>1</c:v>
                </c:pt>
                <c:pt idx="67071">
                  <c:v>1</c:v>
                </c:pt>
                <c:pt idx="67072">
                  <c:v>1</c:v>
                </c:pt>
                <c:pt idx="67073">
                  <c:v>1</c:v>
                </c:pt>
                <c:pt idx="67074">
                  <c:v>1</c:v>
                </c:pt>
                <c:pt idx="67075">
                  <c:v>1</c:v>
                </c:pt>
                <c:pt idx="67076">
                  <c:v>1</c:v>
                </c:pt>
                <c:pt idx="67077">
                  <c:v>1</c:v>
                </c:pt>
                <c:pt idx="67078">
                  <c:v>1</c:v>
                </c:pt>
                <c:pt idx="67079">
                  <c:v>1</c:v>
                </c:pt>
                <c:pt idx="67080">
                  <c:v>1</c:v>
                </c:pt>
                <c:pt idx="67081">
                  <c:v>1</c:v>
                </c:pt>
                <c:pt idx="67082">
                  <c:v>1</c:v>
                </c:pt>
                <c:pt idx="67083">
                  <c:v>1</c:v>
                </c:pt>
                <c:pt idx="67084">
                  <c:v>1</c:v>
                </c:pt>
                <c:pt idx="67085">
                  <c:v>1</c:v>
                </c:pt>
                <c:pt idx="67086">
                  <c:v>1</c:v>
                </c:pt>
                <c:pt idx="67087">
                  <c:v>1</c:v>
                </c:pt>
                <c:pt idx="67088">
                  <c:v>1</c:v>
                </c:pt>
                <c:pt idx="67089">
                  <c:v>1</c:v>
                </c:pt>
                <c:pt idx="67090">
                  <c:v>1</c:v>
                </c:pt>
                <c:pt idx="67091">
                  <c:v>1</c:v>
                </c:pt>
                <c:pt idx="67092">
                  <c:v>1</c:v>
                </c:pt>
                <c:pt idx="67093">
                  <c:v>0.428571429</c:v>
                </c:pt>
                <c:pt idx="67094">
                  <c:v>1</c:v>
                </c:pt>
                <c:pt idx="67095">
                  <c:v>0.85714285700000004</c:v>
                </c:pt>
                <c:pt idx="67096">
                  <c:v>1</c:v>
                </c:pt>
                <c:pt idx="67097">
                  <c:v>1</c:v>
                </c:pt>
                <c:pt idx="67098">
                  <c:v>1</c:v>
                </c:pt>
                <c:pt idx="67099">
                  <c:v>1</c:v>
                </c:pt>
                <c:pt idx="67100">
                  <c:v>1</c:v>
                </c:pt>
                <c:pt idx="67101">
                  <c:v>1</c:v>
                </c:pt>
                <c:pt idx="67102">
                  <c:v>1</c:v>
                </c:pt>
                <c:pt idx="67103">
                  <c:v>0.85714285700000004</c:v>
                </c:pt>
                <c:pt idx="67104">
                  <c:v>1</c:v>
                </c:pt>
                <c:pt idx="67105">
                  <c:v>1</c:v>
                </c:pt>
                <c:pt idx="67106">
                  <c:v>1</c:v>
                </c:pt>
                <c:pt idx="67107">
                  <c:v>1</c:v>
                </c:pt>
                <c:pt idx="67108">
                  <c:v>1</c:v>
                </c:pt>
                <c:pt idx="67109">
                  <c:v>1</c:v>
                </c:pt>
                <c:pt idx="67110">
                  <c:v>1</c:v>
                </c:pt>
                <c:pt idx="67111">
                  <c:v>1</c:v>
                </c:pt>
                <c:pt idx="67112">
                  <c:v>1</c:v>
                </c:pt>
                <c:pt idx="67113">
                  <c:v>1</c:v>
                </c:pt>
                <c:pt idx="67114">
                  <c:v>0.85714285700000004</c:v>
                </c:pt>
                <c:pt idx="67115">
                  <c:v>1</c:v>
                </c:pt>
                <c:pt idx="67116">
                  <c:v>0.85714285700000004</c:v>
                </c:pt>
                <c:pt idx="67117">
                  <c:v>1</c:v>
                </c:pt>
                <c:pt idx="67118">
                  <c:v>1</c:v>
                </c:pt>
                <c:pt idx="67119">
                  <c:v>1</c:v>
                </c:pt>
                <c:pt idx="67120">
                  <c:v>1</c:v>
                </c:pt>
                <c:pt idx="67121">
                  <c:v>1</c:v>
                </c:pt>
                <c:pt idx="67122">
                  <c:v>1</c:v>
                </c:pt>
                <c:pt idx="67123">
                  <c:v>1</c:v>
                </c:pt>
                <c:pt idx="67124">
                  <c:v>1</c:v>
                </c:pt>
                <c:pt idx="67125">
                  <c:v>1</c:v>
                </c:pt>
                <c:pt idx="67126">
                  <c:v>1</c:v>
                </c:pt>
                <c:pt idx="67127">
                  <c:v>1</c:v>
                </c:pt>
                <c:pt idx="67128">
                  <c:v>1</c:v>
                </c:pt>
                <c:pt idx="67129">
                  <c:v>1</c:v>
                </c:pt>
                <c:pt idx="67130">
                  <c:v>1</c:v>
                </c:pt>
                <c:pt idx="67131">
                  <c:v>1</c:v>
                </c:pt>
                <c:pt idx="67132">
                  <c:v>1</c:v>
                </c:pt>
                <c:pt idx="67133">
                  <c:v>1</c:v>
                </c:pt>
                <c:pt idx="67134">
                  <c:v>1</c:v>
                </c:pt>
                <c:pt idx="67135">
                  <c:v>1</c:v>
                </c:pt>
                <c:pt idx="67136">
                  <c:v>1</c:v>
                </c:pt>
                <c:pt idx="67137">
                  <c:v>1</c:v>
                </c:pt>
                <c:pt idx="67138">
                  <c:v>1</c:v>
                </c:pt>
                <c:pt idx="67139">
                  <c:v>1</c:v>
                </c:pt>
                <c:pt idx="67140">
                  <c:v>1</c:v>
                </c:pt>
                <c:pt idx="67141">
                  <c:v>1</c:v>
                </c:pt>
                <c:pt idx="67142">
                  <c:v>1</c:v>
                </c:pt>
                <c:pt idx="67143">
                  <c:v>1</c:v>
                </c:pt>
                <c:pt idx="67144">
                  <c:v>1</c:v>
                </c:pt>
                <c:pt idx="67145">
                  <c:v>1</c:v>
                </c:pt>
                <c:pt idx="67146">
                  <c:v>1</c:v>
                </c:pt>
                <c:pt idx="67147">
                  <c:v>1</c:v>
                </c:pt>
                <c:pt idx="67148">
                  <c:v>1</c:v>
                </c:pt>
                <c:pt idx="67149">
                  <c:v>1</c:v>
                </c:pt>
                <c:pt idx="67150">
                  <c:v>1</c:v>
                </c:pt>
                <c:pt idx="67151">
                  <c:v>1</c:v>
                </c:pt>
                <c:pt idx="67152">
                  <c:v>1</c:v>
                </c:pt>
                <c:pt idx="67153">
                  <c:v>1</c:v>
                </c:pt>
                <c:pt idx="67154">
                  <c:v>1</c:v>
                </c:pt>
                <c:pt idx="67155">
                  <c:v>1</c:v>
                </c:pt>
                <c:pt idx="67156">
                  <c:v>1</c:v>
                </c:pt>
                <c:pt idx="67157">
                  <c:v>1</c:v>
                </c:pt>
                <c:pt idx="67158">
                  <c:v>1</c:v>
                </c:pt>
                <c:pt idx="67159">
                  <c:v>0.85714285700000004</c:v>
                </c:pt>
                <c:pt idx="67160">
                  <c:v>1</c:v>
                </c:pt>
                <c:pt idx="67161">
                  <c:v>1</c:v>
                </c:pt>
                <c:pt idx="67162">
                  <c:v>1</c:v>
                </c:pt>
                <c:pt idx="67163">
                  <c:v>1</c:v>
                </c:pt>
                <c:pt idx="67164">
                  <c:v>1</c:v>
                </c:pt>
                <c:pt idx="67165">
                  <c:v>1</c:v>
                </c:pt>
                <c:pt idx="67166">
                  <c:v>1</c:v>
                </c:pt>
                <c:pt idx="67167">
                  <c:v>1</c:v>
                </c:pt>
                <c:pt idx="67168">
                  <c:v>1</c:v>
                </c:pt>
                <c:pt idx="67169">
                  <c:v>1</c:v>
                </c:pt>
                <c:pt idx="67170">
                  <c:v>1</c:v>
                </c:pt>
                <c:pt idx="67171">
                  <c:v>1</c:v>
                </c:pt>
                <c:pt idx="67172">
                  <c:v>1</c:v>
                </c:pt>
                <c:pt idx="67173">
                  <c:v>1</c:v>
                </c:pt>
                <c:pt idx="67174">
                  <c:v>0.85714285700000004</c:v>
                </c:pt>
                <c:pt idx="67175">
                  <c:v>1</c:v>
                </c:pt>
                <c:pt idx="67176">
                  <c:v>1</c:v>
                </c:pt>
                <c:pt idx="67177">
                  <c:v>1</c:v>
                </c:pt>
                <c:pt idx="67178">
                  <c:v>1</c:v>
                </c:pt>
                <c:pt idx="67179">
                  <c:v>1</c:v>
                </c:pt>
                <c:pt idx="67180">
                  <c:v>1</c:v>
                </c:pt>
                <c:pt idx="67181">
                  <c:v>1</c:v>
                </c:pt>
                <c:pt idx="67182">
                  <c:v>1</c:v>
                </c:pt>
                <c:pt idx="67183">
                  <c:v>1</c:v>
                </c:pt>
                <c:pt idx="67184">
                  <c:v>0.71428571399999996</c:v>
                </c:pt>
                <c:pt idx="67185">
                  <c:v>0.28571428599999998</c:v>
                </c:pt>
                <c:pt idx="67186">
                  <c:v>1</c:v>
                </c:pt>
                <c:pt idx="67187">
                  <c:v>0.85714285700000004</c:v>
                </c:pt>
                <c:pt idx="67188">
                  <c:v>1</c:v>
                </c:pt>
                <c:pt idx="67189">
                  <c:v>1</c:v>
                </c:pt>
                <c:pt idx="67190">
                  <c:v>1</c:v>
                </c:pt>
                <c:pt idx="67191">
                  <c:v>1</c:v>
                </c:pt>
                <c:pt idx="67192">
                  <c:v>1</c:v>
                </c:pt>
                <c:pt idx="67193">
                  <c:v>1</c:v>
                </c:pt>
                <c:pt idx="67194">
                  <c:v>1</c:v>
                </c:pt>
                <c:pt idx="67195">
                  <c:v>1</c:v>
                </c:pt>
                <c:pt idx="67196">
                  <c:v>1</c:v>
                </c:pt>
                <c:pt idx="67197">
                  <c:v>1</c:v>
                </c:pt>
                <c:pt idx="67198">
                  <c:v>1</c:v>
                </c:pt>
                <c:pt idx="67199">
                  <c:v>1</c:v>
                </c:pt>
                <c:pt idx="67200">
                  <c:v>1</c:v>
                </c:pt>
                <c:pt idx="67201">
                  <c:v>1</c:v>
                </c:pt>
                <c:pt idx="67202">
                  <c:v>1</c:v>
                </c:pt>
                <c:pt idx="67203">
                  <c:v>1</c:v>
                </c:pt>
                <c:pt idx="67204">
                  <c:v>1</c:v>
                </c:pt>
                <c:pt idx="67205">
                  <c:v>1</c:v>
                </c:pt>
                <c:pt idx="67206">
                  <c:v>1</c:v>
                </c:pt>
                <c:pt idx="67207">
                  <c:v>1</c:v>
                </c:pt>
                <c:pt idx="67208">
                  <c:v>1</c:v>
                </c:pt>
                <c:pt idx="67209">
                  <c:v>1</c:v>
                </c:pt>
                <c:pt idx="67210">
                  <c:v>0.85714285700000004</c:v>
                </c:pt>
                <c:pt idx="67211">
                  <c:v>1</c:v>
                </c:pt>
                <c:pt idx="67212">
                  <c:v>1</c:v>
                </c:pt>
                <c:pt idx="67213">
                  <c:v>1</c:v>
                </c:pt>
                <c:pt idx="67214">
                  <c:v>0.85714285700000004</c:v>
                </c:pt>
                <c:pt idx="67215">
                  <c:v>1</c:v>
                </c:pt>
                <c:pt idx="67216">
                  <c:v>1</c:v>
                </c:pt>
                <c:pt idx="67217">
                  <c:v>1</c:v>
                </c:pt>
                <c:pt idx="67218">
                  <c:v>1</c:v>
                </c:pt>
                <c:pt idx="67219">
                  <c:v>1</c:v>
                </c:pt>
                <c:pt idx="67220">
                  <c:v>1</c:v>
                </c:pt>
                <c:pt idx="67221">
                  <c:v>1</c:v>
                </c:pt>
                <c:pt idx="67222">
                  <c:v>1</c:v>
                </c:pt>
                <c:pt idx="67223">
                  <c:v>1</c:v>
                </c:pt>
                <c:pt idx="67224">
                  <c:v>1</c:v>
                </c:pt>
                <c:pt idx="67225">
                  <c:v>1</c:v>
                </c:pt>
                <c:pt idx="67226">
                  <c:v>1</c:v>
                </c:pt>
                <c:pt idx="67227">
                  <c:v>1</c:v>
                </c:pt>
                <c:pt idx="67228">
                  <c:v>1</c:v>
                </c:pt>
                <c:pt idx="67229">
                  <c:v>1</c:v>
                </c:pt>
                <c:pt idx="67230">
                  <c:v>1</c:v>
                </c:pt>
                <c:pt idx="67231">
                  <c:v>1</c:v>
                </c:pt>
                <c:pt idx="67232">
                  <c:v>1</c:v>
                </c:pt>
                <c:pt idx="67233">
                  <c:v>1</c:v>
                </c:pt>
                <c:pt idx="67234">
                  <c:v>1</c:v>
                </c:pt>
                <c:pt idx="67235">
                  <c:v>0.85714285700000004</c:v>
                </c:pt>
                <c:pt idx="67236">
                  <c:v>1</c:v>
                </c:pt>
                <c:pt idx="67237">
                  <c:v>1</c:v>
                </c:pt>
                <c:pt idx="67238">
                  <c:v>1</c:v>
                </c:pt>
                <c:pt idx="67239">
                  <c:v>1</c:v>
                </c:pt>
                <c:pt idx="67240">
                  <c:v>1</c:v>
                </c:pt>
                <c:pt idx="67241">
                  <c:v>1</c:v>
                </c:pt>
                <c:pt idx="67242">
                  <c:v>1</c:v>
                </c:pt>
                <c:pt idx="67243">
                  <c:v>1</c:v>
                </c:pt>
                <c:pt idx="67244">
                  <c:v>1</c:v>
                </c:pt>
                <c:pt idx="67245">
                  <c:v>1</c:v>
                </c:pt>
                <c:pt idx="67246">
                  <c:v>1</c:v>
                </c:pt>
                <c:pt idx="67247">
                  <c:v>1</c:v>
                </c:pt>
                <c:pt idx="67248">
                  <c:v>1</c:v>
                </c:pt>
                <c:pt idx="67249">
                  <c:v>0.85714285700000004</c:v>
                </c:pt>
                <c:pt idx="67250">
                  <c:v>1</c:v>
                </c:pt>
                <c:pt idx="67251">
                  <c:v>1</c:v>
                </c:pt>
                <c:pt idx="67252">
                  <c:v>1</c:v>
                </c:pt>
                <c:pt idx="67253">
                  <c:v>1</c:v>
                </c:pt>
                <c:pt idx="67254">
                  <c:v>1</c:v>
                </c:pt>
                <c:pt idx="67255">
                  <c:v>1</c:v>
                </c:pt>
                <c:pt idx="67256">
                  <c:v>1</c:v>
                </c:pt>
                <c:pt idx="67257">
                  <c:v>1</c:v>
                </c:pt>
                <c:pt idx="67258">
                  <c:v>1</c:v>
                </c:pt>
                <c:pt idx="67259">
                  <c:v>1</c:v>
                </c:pt>
                <c:pt idx="67260">
                  <c:v>1</c:v>
                </c:pt>
                <c:pt idx="67261">
                  <c:v>1</c:v>
                </c:pt>
                <c:pt idx="67262">
                  <c:v>1</c:v>
                </c:pt>
                <c:pt idx="67263">
                  <c:v>1</c:v>
                </c:pt>
                <c:pt idx="67264">
                  <c:v>1</c:v>
                </c:pt>
                <c:pt idx="67265">
                  <c:v>1</c:v>
                </c:pt>
                <c:pt idx="67266">
                  <c:v>1</c:v>
                </c:pt>
                <c:pt idx="67267">
                  <c:v>1</c:v>
                </c:pt>
                <c:pt idx="67268">
                  <c:v>1</c:v>
                </c:pt>
                <c:pt idx="67269">
                  <c:v>1</c:v>
                </c:pt>
                <c:pt idx="67270">
                  <c:v>1</c:v>
                </c:pt>
                <c:pt idx="67271">
                  <c:v>1</c:v>
                </c:pt>
                <c:pt idx="67272">
                  <c:v>1</c:v>
                </c:pt>
                <c:pt idx="67273">
                  <c:v>1</c:v>
                </c:pt>
                <c:pt idx="67274">
                  <c:v>1</c:v>
                </c:pt>
                <c:pt idx="67275">
                  <c:v>1</c:v>
                </c:pt>
                <c:pt idx="67276">
                  <c:v>1</c:v>
                </c:pt>
                <c:pt idx="67277">
                  <c:v>1</c:v>
                </c:pt>
                <c:pt idx="67278">
                  <c:v>1</c:v>
                </c:pt>
                <c:pt idx="67279">
                  <c:v>1</c:v>
                </c:pt>
                <c:pt idx="67280">
                  <c:v>1</c:v>
                </c:pt>
                <c:pt idx="67281">
                  <c:v>1</c:v>
                </c:pt>
                <c:pt idx="67282">
                  <c:v>1</c:v>
                </c:pt>
                <c:pt idx="67283">
                  <c:v>1</c:v>
                </c:pt>
                <c:pt idx="67284">
                  <c:v>1</c:v>
                </c:pt>
                <c:pt idx="67285">
                  <c:v>1</c:v>
                </c:pt>
                <c:pt idx="67286">
                  <c:v>0.85714285700000004</c:v>
                </c:pt>
                <c:pt idx="67287">
                  <c:v>1</c:v>
                </c:pt>
                <c:pt idx="67288">
                  <c:v>1</c:v>
                </c:pt>
                <c:pt idx="67289">
                  <c:v>1</c:v>
                </c:pt>
                <c:pt idx="67290">
                  <c:v>1</c:v>
                </c:pt>
                <c:pt idx="67291">
                  <c:v>1</c:v>
                </c:pt>
                <c:pt idx="67292">
                  <c:v>1</c:v>
                </c:pt>
                <c:pt idx="67293">
                  <c:v>1</c:v>
                </c:pt>
                <c:pt idx="67294">
                  <c:v>1</c:v>
                </c:pt>
                <c:pt idx="67295">
                  <c:v>1</c:v>
                </c:pt>
                <c:pt idx="67296">
                  <c:v>1</c:v>
                </c:pt>
                <c:pt idx="67297">
                  <c:v>1</c:v>
                </c:pt>
                <c:pt idx="67298">
                  <c:v>1</c:v>
                </c:pt>
                <c:pt idx="67299">
                  <c:v>1</c:v>
                </c:pt>
                <c:pt idx="67300">
                  <c:v>1</c:v>
                </c:pt>
                <c:pt idx="67301">
                  <c:v>1</c:v>
                </c:pt>
                <c:pt idx="67302">
                  <c:v>1</c:v>
                </c:pt>
                <c:pt idx="67303">
                  <c:v>1</c:v>
                </c:pt>
                <c:pt idx="67304">
                  <c:v>0.85714285700000004</c:v>
                </c:pt>
                <c:pt idx="67305">
                  <c:v>1</c:v>
                </c:pt>
                <c:pt idx="67306">
                  <c:v>1</c:v>
                </c:pt>
                <c:pt idx="67307">
                  <c:v>1</c:v>
                </c:pt>
                <c:pt idx="67308">
                  <c:v>1</c:v>
                </c:pt>
                <c:pt idx="67309">
                  <c:v>1</c:v>
                </c:pt>
                <c:pt idx="67310">
                  <c:v>0.85714285700000004</c:v>
                </c:pt>
                <c:pt idx="67311">
                  <c:v>1</c:v>
                </c:pt>
                <c:pt idx="67312">
                  <c:v>1</c:v>
                </c:pt>
                <c:pt idx="67313">
                  <c:v>1</c:v>
                </c:pt>
                <c:pt idx="67314">
                  <c:v>1</c:v>
                </c:pt>
                <c:pt idx="67315">
                  <c:v>1</c:v>
                </c:pt>
                <c:pt idx="67316">
                  <c:v>1</c:v>
                </c:pt>
                <c:pt idx="67317">
                  <c:v>1</c:v>
                </c:pt>
                <c:pt idx="67318">
                  <c:v>1</c:v>
                </c:pt>
                <c:pt idx="67319">
                  <c:v>1</c:v>
                </c:pt>
                <c:pt idx="67320">
                  <c:v>1</c:v>
                </c:pt>
                <c:pt idx="67321">
                  <c:v>1</c:v>
                </c:pt>
                <c:pt idx="67322">
                  <c:v>1</c:v>
                </c:pt>
                <c:pt idx="67323">
                  <c:v>1</c:v>
                </c:pt>
                <c:pt idx="67324">
                  <c:v>1</c:v>
                </c:pt>
                <c:pt idx="67325">
                  <c:v>1</c:v>
                </c:pt>
                <c:pt idx="67326">
                  <c:v>1</c:v>
                </c:pt>
                <c:pt idx="67327">
                  <c:v>1</c:v>
                </c:pt>
                <c:pt idx="67328">
                  <c:v>1</c:v>
                </c:pt>
                <c:pt idx="67329">
                  <c:v>1</c:v>
                </c:pt>
                <c:pt idx="67330">
                  <c:v>1</c:v>
                </c:pt>
                <c:pt idx="67331">
                  <c:v>1</c:v>
                </c:pt>
                <c:pt idx="67332">
                  <c:v>1</c:v>
                </c:pt>
                <c:pt idx="67333">
                  <c:v>1</c:v>
                </c:pt>
                <c:pt idx="67334">
                  <c:v>1</c:v>
                </c:pt>
                <c:pt idx="67335">
                  <c:v>1</c:v>
                </c:pt>
                <c:pt idx="67336">
                  <c:v>1</c:v>
                </c:pt>
                <c:pt idx="67337">
                  <c:v>1</c:v>
                </c:pt>
                <c:pt idx="67338">
                  <c:v>1</c:v>
                </c:pt>
                <c:pt idx="67339">
                  <c:v>1</c:v>
                </c:pt>
                <c:pt idx="67340">
                  <c:v>1</c:v>
                </c:pt>
                <c:pt idx="67341">
                  <c:v>1</c:v>
                </c:pt>
                <c:pt idx="67342">
                  <c:v>1</c:v>
                </c:pt>
                <c:pt idx="67343">
                  <c:v>0.85714285700000004</c:v>
                </c:pt>
                <c:pt idx="67344">
                  <c:v>1</c:v>
                </c:pt>
                <c:pt idx="67345">
                  <c:v>1</c:v>
                </c:pt>
                <c:pt idx="67346">
                  <c:v>1</c:v>
                </c:pt>
                <c:pt idx="67347">
                  <c:v>0.85714285700000004</c:v>
                </c:pt>
                <c:pt idx="67348">
                  <c:v>1</c:v>
                </c:pt>
                <c:pt idx="67349">
                  <c:v>1</c:v>
                </c:pt>
                <c:pt idx="67350">
                  <c:v>1</c:v>
                </c:pt>
                <c:pt idx="67351">
                  <c:v>1</c:v>
                </c:pt>
                <c:pt idx="67352">
                  <c:v>1</c:v>
                </c:pt>
                <c:pt idx="67353">
                  <c:v>1</c:v>
                </c:pt>
                <c:pt idx="67354">
                  <c:v>1</c:v>
                </c:pt>
                <c:pt idx="67355">
                  <c:v>1</c:v>
                </c:pt>
                <c:pt idx="67356">
                  <c:v>1</c:v>
                </c:pt>
                <c:pt idx="67357">
                  <c:v>1</c:v>
                </c:pt>
                <c:pt idx="67358">
                  <c:v>1</c:v>
                </c:pt>
                <c:pt idx="67359">
                  <c:v>1</c:v>
                </c:pt>
                <c:pt idx="67360">
                  <c:v>1</c:v>
                </c:pt>
                <c:pt idx="67361">
                  <c:v>1</c:v>
                </c:pt>
                <c:pt idx="67362">
                  <c:v>1</c:v>
                </c:pt>
                <c:pt idx="67363">
                  <c:v>1</c:v>
                </c:pt>
                <c:pt idx="67364">
                  <c:v>1</c:v>
                </c:pt>
                <c:pt idx="67365">
                  <c:v>1</c:v>
                </c:pt>
                <c:pt idx="67366">
                  <c:v>1</c:v>
                </c:pt>
                <c:pt idx="67367">
                  <c:v>1</c:v>
                </c:pt>
                <c:pt idx="67368">
                  <c:v>1</c:v>
                </c:pt>
                <c:pt idx="67369">
                  <c:v>1</c:v>
                </c:pt>
                <c:pt idx="67370">
                  <c:v>1</c:v>
                </c:pt>
                <c:pt idx="67371">
                  <c:v>0.85714285700000004</c:v>
                </c:pt>
                <c:pt idx="67372">
                  <c:v>1</c:v>
                </c:pt>
                <c:pt idx="67373">
                  <c:v>1</c:v>
                </c:pt>
                <c:pt idx="67374">
                  <c:v>1</c:v>
                </c:pt>
                <c:pt idx="67375">
                  <c:v>1</c:v>
                </c:pt>
                <c:pt idx="67376">
                  <c:v>1</c:v>
                </c:pt>
                <c:pt idx="67377">
                  <c:v>1</c:v>
                </c:pt>
                <c:pt idx="67378">
                  <c:v>1</c:v>
                </c:pt>
                <c:pt idx="67379">
                  <c:v>1</c:v>
                </c:pt>
                <c:pt idx="67380">
                  <c:v>1</c:v>
                </c:pt>
                <c:pt idx="67381">
                  <c:v>1</c:v>
                </c:pt>
                <c:pt idx="67382">
                  <c:v>1</c:v>
                </c:pt>
                <c:pt idx="67383">
                  <c:v>1</c:v>
                </c:pt>
                <c:pt idx="67384">
                  <c:v>1</c:v>
                </c:pt>
                <c:pt idx="67385">
                  <c:v>1</c:v>
                </c:pt>
                <c:pt idx="67386">
                  <c:v>1</c:v>
                </c:pt>
                <c:pt idx="67387">
                  <c:v>1</c:v>
                </c:pt>
                <c:pt idx="67388">
                  <c:v>1</c:v>
                </c:pt>
                <c:pt idx="67389">
                  <c:v>1</c:v>
                </c:pt>
                <c:pt idx="67390">
                  <c:v>1</c:v>
                </c:pt>
                <c:pt idx="67391">
                  <c:v>1</c:v>
                </c:pt>
                <c:pt idx="67392">
                  <c:v>1</c:v>
                </c:pt>
                <c:pt idx="67393">
                  <c:v>1</c:v>
                </c:pt>
                <c:pt idx="67394">
                  <c:v>1</c:v>
                </c:pt>
                <c:pt idx="67395">
                  <c:v>1</c:v>
                </c:pt>
                <c:pt idx="67396">
                  <c:v>1</c:v>
                </c:pt>
                <c:pt idx="67397">
                  <c:v>0.85714285700000004</c:v>
                </c:pt>
                <c:pt idx="67398">
                  <c:v>1</c:v>
                </c:pt>
                <c:pt idx="67399">
                  <c:v>1</c:v>
                </c:pt>
                <c:pt idx="67400">
                  <c:v>1</c:v>
                </c:pt>
                <c:pt idx="67401">
                  <c:v>1</c:v>
                </c:pt>
                <c:pt idx="67402">
                  <c:v>1</c:v>
                </c:pt>
                <c:pt idx="67403">
                  <c:v>1</c:v>
                </c:pt>
                <c:pt idx="67404">
                  <c:v>1</c:v>
                </c:pt>
                <c:pt idx="67405">
                  <c:v>1</c:v>
                </c:pt>
                <c:pt idx="67406">
                  <c:v>1</c:v>
                </c:pt>
                <c:pt idx="67407">
                  <c:v>1</c:v>
                </c:pt>
                <c:pt idx="67408">
                  <c:v>1</c:v>
                </c:pt>
                <c:pt idx="67409">
                  <c:v>1</c:v>
                </c:pt>
                <c:pt idx="67410">
                  <c:v>1</c:v>
                </c:pt>
                <c:pt idx="67411">
                  <c:v>1</c:v>
                </c:pt>
                <c:pt idx="67412">
                  <c:v>1</c:v>
                </c:pt>
                <c:pt idx="67413">
                  <c:v>1</c:v>
                </c:pt>
                <c:pt idx="67414">
                  <c:v>1</c:v>
                </c:pt>
                <c:pt idx="67415">
                  <c:v>1</c:v>
                </c:pt>
                <c:pt idx="67416">
                  <c:v>1</c:v>
                </c:pt>
                <c:pt idx="67417">
                  <c:v>1</c:v>
                </c:pt>
                <c:pt idx="67418">
                  <c:v>1</c:v>
                </c:pt>
                <c:pt idx="67419">
                  <c:v>1</c:v>
                </c:pt>
                <c:pt idx="67420">
                  <c:v>1</c:v>
                </c:pt>
                <c:pt idx="67421">
                  <c:v>1</c:v>
                </c:pt>
                <c:pt idx="67422">
                  <c:v>1</c:v>
                </c:pt>
                <c:pt idx="67423">
                  <c:v>0.85714285700000004</c:v>
                </c:pt>
                <c:pt idx="67424">
                  <c:v>0.85714285700000004</c:v>
                </c:pt>
                <c:pt idx="67425">
                  <c:v>1</c:v>
                </c:pt>
                <c:pt idx="67426">
                  <c:v>1</c:v>
                </c:pt>
                <c:pt idx="67427">
                  <c:v>1</c:v>
                </c:pt>
                <c:pt idx="67428">
                  <c:v>1</c:v>
                </c:pt>
                <c:pt idx="67429">
                  <c:v>1</c:v>
                </c:pt>
                <c:pt idx="67430">
                  <c:v>1</c:v>
                </c:pt>
                <c:pt idx="67431">
                  <c:v>1</c:v>
                </c:pt>
                <c:pt idx="67432">
                  <c:v>1</c:v>
                </c:pt>
                <c:pt idx="67433">
                  <c:v>1</c:v>
                </c:pt>
                <c:pt idx="67434">
                  <c:v>1</c:v>
                </c:pt>
                <c:pt idx="67435">
                  <c:v>0.85714285700000004</c:v>
                </c:pt>
                <c:pt idx="67436">
                  <c:v>1</c:v>
                </c:pt>
                <c:pt idx="67437">
                  <c:v>1</c:v>
                </c:pt>
                <c:pt idx="67438">
                  <c:v>1</c:v>
                </c:pt>
                <c:pt idx="67439">
                  <c:v>1</c:v>
                </c:pt>
                <c:pt idx="67440">
                  <c:v>0.85714285700000004</c:v>
                </c:pt>
                <c:pt idx="67441">
                  <c:v>1</c:v>
                </c:pt>
                <c:pt idx="67442">
                  <c:v>1</c:v>
                </c:pt>
                <c:pt idx="67443">
                  <c:v>1</c:v>
                </c:pt>
                <c:pt idx="67444">
                  <c:v>1</c:v>
                </c:pt>
                <c:pt idx="67445">
                  <c:v>1</c:v>
                </c:pt>
                <c:pt idx="67446">
                  <c:v>1</c:v>
                </c:pt>
                <c:pt idx="67447">
                  <c:v>1</c:v>
                </c:pt>
                <c:pt idx="67448">
                  <c:v>1</c:v>
                </c:pt>
                <c:pt idx="67449">
                  <c:v>1</c:v>
                </c:pt>
                <c:pt idx="67450">
                  <c:v>1</c:v>
                </c:pt>
                <c:pt idx="67451">
                  <c:v>1</c:v>
                </c:pt>
                <c:pt idx="67452">
                  <c:v>1</c:v>
                </c:pt>
                <c:pt idx="67453">
                  <c:v>1</c:v>
                </c:pt>
                <c:pt idx="67454">
                  <c:v>1</c:v>
                </c:pt>
                <c:pt idx="67455">
                  <c:v>1</c:v>
                </c:pt>
                <c:pt idx="67456">
                  <c:v>1</c:v>
                </c:pt>
                <c:pt idx="67457">
                  <c:v>1</c:v>
                </c:pt>
                <c:pt idx="67458">
                  <c:v>1</c:v>
                </c:pt>
                <c:pt idx="67459">
                  <c:v>1</c:v>
                </c:pt>
                <c:pt idx="67460">
                  <c:v>1</c:v>
                </c:pt>
                <c:pt idx="67461">
                  <c:v>1</c:v>
                </c:pt>
                <c:pt idx="67462">
                  <c:v>1</c:v>
                </c:pt>
                <c:pt idx="67463">
                  <c:v>0.85714285700000004</c:v>
                </c:pt>
                <c:pt idx="67464">
                  <c:v>1</c:v>
                </c:pt>
                <c:pt idx="67465">
                  <c:v>1</c:v>
                </c:pt>
                <c:pt idx="67466">
                  <c:v>1</c:v>
                </c:pt>
                <c:pt idx="67467">
                  <c:v>1</c:v>
                </c:pt>
                <c:pt idx="67468">
                  <c:v>1</c:v>
                </c:pt>
                <c:pt idx="67469">
                  <c:v>1</c:v>
                </c:pt>
                <c:pt idx="67470">
                  <c:v>1</c:v>
                </c:pt>
                <c:pt idx="67471">
                  <c:v>1</c:v>
                </c:pt>
                <c:pt idx="67472">
                  <c:v>1</c:v>
                </c:pt>
                <c:pt idx="67473">
                  <c:v>1</c:v>
                </c:pt>
                <c:pt idx="67474">
                  <c:v>1</c:v>
                </c:pt>
                <c:pt idx="67475">
                  <c:v>1</c:v>
                </c:pt>
                <c:pt idx="67476">
                  <c:v>1</c:v>
                </c:pt>
                <c:pt idx="67477">
                  <c:v>0.85714285700000004</c:v>
                </c:pt>
                <c:pt idx="67478">
                  <c:v>1</c:v>
                </c:pt>
                <c:pt idx="67479">
                  <c:v>1</c:v>
                </c:pt>
                <c:pt idx="67480">
                  <c:v>1</c:v>
                </c:pt>
                <c:pt idx="67481">
                  <c:v>1</c:v>
                </c:pt>
                <c:pt idx="67482">
                  <c:v>1</c:v>
                </c:pt>
                <c:pt idx="67483">
                  <c:v>1</c:v>
                </c:pt>
                <c:pt idx="67484">
                  <c:v>1</c:v>
                </c:pt>
                <c:pt idx="67485">
                  <c:v>1</c:v>
                </c:pt>
                <c:pt idx="67486">
                  <c:v>1</c:v>
                </c:pt>
                <c:pt idx="67487">
                  <c:v>1</c:v>
                </c:pt>
                <c:pt idx="67488">
                  <c:v>1</c:v>
                </c:pt>
                <c:pt idx="67489">
                  <c:v>1</c:v>
                </c:pt>
                <c:pt idx="67490">
                  <c:v>1</c:v>
                </c:pt>
                <c:pt idx="67491">
                  <c:v>1</c:v>
                </c:pt>
                <c:pt idx="67492">
                  <c:v>1</c:v>
                </c:pt>
                <c:pt idx="67493">
                  <c:v>1</c:v>
                </c:pt>
                <c:pt idx="67494">
                  <c:v>0.85714285700000004</c:v>
                </c:pt>
                <c:pt idx="67495">
                  <c:v>1</c:v>
                </c:pt>
                <c:pt idx="67496">
                  <c:v>1</c:v>
                </c:pt>
                <c:pt idx="67497">
                  <c:v>1</c:v>
                </c:pt>
                <c:pt idx="67498">
                  <c:v>1</c:v>
                </c:pt>
                <c:pt idx="67499">
                  <c:v>1</c:v>
                </c:pt>
                <c:pt idx="67500">
                  <c:v>1</c:v>
                </c:pt>
                <c:pt idx="67501">
                  <c:v>1</c:v>
                </c:pt>
                <c:pt idx="67502">
                  <c:v>0.85714285700000004</c:v>
                </c:pt>
                <c:pt idx="67503">
                  <c:v>1</c:v>
                </c:pt>
                <c:pt idx="67504">
                  <c:v>1</c:v>
                </c:pt>
                <c:pt idx="67505">
                  <c:v>1</c:v>
                </c:pt>
                <c:pt idx="67506">
                  <c:v>1</c:v>
                </c:pt>
                <c:pt idx="67507">
                  <c:v>1</c:v>
                </c:pt>
                <c:pt idx="67508">
                  <c:v>1</c:v>
                </c:pt>
                <c:pt idx="67509">
                  <c:v>1</c:v>
                </c:pt>
                <c:pt idx="67510">
                  <c:v>1</c:v>
                </c:pt>
                <c:pt idx="67511">
                  <c:v>0.85714285700000004</c:v>
                </c:pt>
                <c:pt idx="67512">
                  <c:v>1</c:v>
                </c:pt>
                <c:pt idx="67513">
                  <c:v>1</c:v>
                </c:pt>
                <c:pt idx="67514">
                  <c:v>1</c:v>
                </c:pt>
                <c:pt idx="67515">
                  <c:v>1</c:v>
                </c:pt>
                <c:pt idx="67516">
                  <c:v>1</c:v>
                </c:pt>
                <c:pt idx="67517">
                  <c:v>1</c:v>
                </c:pt>
                <c:pt idx="67518">
                  <c:v>1</c:v>
                </c:pt>
                <c:pt idx="67519">
                  <c:v>1</c:v>
                </c:pt>
                <c:pt idx="67520">
                  <c:v>1</c:v>
                </c:pt>
                <c:pt idx="67521">
                  <c:v>1</c:v>
                </c:pt>
                <c:pt idx="67522">
                  <c:v>1</c:v>
                </c:pt>
                <c:pt idx="67523">
                  <c:v>1</c:v>
                </c:pt>
                <c:pt idx="67524">
                  <c:v>1</c:v>
                </c:pt>
                <c:pt idx="67525">
                  <c:v>1</c:v>
                </c:pt>
                <c:pt idx="67526">
                  <c:v>1</c:v>
                </c:pt>
                <c:pt idx="67527">
                  <c:v>1</c:v>
                </c:pt>
                <c:pt idx="67528">
                  <c:v>1</c:v>
                </c:pt>
                <c:pt idx="67529">
                  <c:v>1</c:v>
                </c:pt>
                <c:pt idx="67530">
                  <c:v>1</c:v>
                </c:pt>
                <c:pt idx="67531">
                  <c:v>1</c:v>
                </c:pt>
                <c:pt idx="67532">
                  <c:v>1</c:v>
                </c:pt>
                <c:pt idx="67533">
                  <c:v>1</c:v>
                </c:pt>
                <c:pt idx="67534">
                  <c:v>1</c:v>
                </c:pt>
                <c:pt idx="67535">
                  <c:v>0.85714285700000004</c:v>
                </c:pt>
                <c:pt idx="67536">
                  <c:v>0.85714285700000004</c:v>
                </c:pt>
                <c:pt idx="67537">
                  <c:v>1</c:v>
                </c:pt>
                <c:pt idx="67538">
                  <c:v>1</c:v>
                </c:pt>
                <c:pt idx="67539">
                  <c:v>1</c:v>
                </c:pt>
                <c:pt idx="67540">
                  <c:v>1</c:v>
                </c:pt>
                <c:pt idx="67541">
                  <c:v>1</c:v>
                </c:pt>
                <c:pt idx="67542">
                  <c:v>1</c:v>
                </c:pt>
                <c:pt idx="67543">
                  <c:v>1</c:v>
                </c:pt>
                <c:pt idx="67544">
                  <c:v>1</c:v>
                </c:pt>
                <c:pt idx="67545">
                  <c:v>1</c:v>
                </c:pt>
                <c:pt idx="67546">
                  <c:v>1</c:v>
                </c:pt>
                <c:pt idx="67547">
                  <c:v>1</c:v>
                </c:pt>
                <c:pt idx="67548">
                  <c:v>1</c:v>
                </c:pt>
                <c:pt idx="67549">
                  <c:v>1</c:v>
                </c:pt>
                <c:pt idx="67550">
                  <c:v>1</c:v>
                </c:pt>
                <c:pt idx="67551">
                  <c:v>1</c:v>
                </c:pt>
                <c:pt idx="67552">
                  <c:v>1</c:v>
                </c:pt>
                <c:pt idx="67553">
                  <c:v>1</c:v>
                </c:pt>
                <c:pt idx="67554">
                  <c:v>1</c:v>
                </c:pt>
                <c:pt idx="67555">
                  <c:v>1</c:v>
                </c:pt>
                <c:pt idx="67556">
                  <c:v>1</c:v>
                </c:pt>
                <c:pt idx="67557">
                  <c:v>1</c:v>
                </c:pt>
                <c:pt idx="67558">
                  <c:v>1</c:v>
                </c:pt>
                <c:pt idx="67559">
                  <c:v>1</c:v>
                </c:pt>
                <c:pt idx="67560">
                  <c:v>1</c:v>
                </c:pt>
                <c:pt idx="67561">
                  <c:v>1</c:v>
                </c:pt>
                <c:pt idx="67562">
                  <c:v>1</c:v>
                </c:pt>
                <c:pt idx="67563">
                  <c:v>1</c:v>
                </c:pt>
                <c:pt idx="67564">
                  <c:v>1</c:v>
                </c:pt>
                <c:pt idx="67565">
                  <c:v>1</c:v>
                </c:pt>
                <c:pt idx="67566">
                  <c:v>1</c:v>
                </c:pt>
                <c:pt idx="67567">
                  <c:v>1</c:v>
                </c:pt>
                <c:pt idx="67568">
                  <c:v>1</c:v>
                </c:pt>
                <c:pt idx="67569">
                  <c:v>1</c:v>
                </c:pt>
                <c:pt idx="67570">
                  <c:v>1</c:v>
                </c:pt>
                <c:pt idx="67571">
                  <c:v>1</c:v>
                </c:pt>
                <c:pt idx="67572">
                  <c:v>1</c:v>
                </c:pt>
                <c:pt idx="67573">
                  <c:v>1</c:v>
                </c:pt>
                <c:pt idx="67574">
                  <c:v>1</c:v>
                </c:pt>
                <c:pt idx="67575">
                  <c:v>1</c:v>
                </c:pt>
                <c:pt idx="67576">
                  <c:v>1</c:v>
                </c:pt>
                <c:pt idx="67577">
                  <c:v>1</c:v>
                </c:pt>
                <c:pt idx="67578">
                  <c:v>1</c:v>
                </c:pt>
                <c:pt idx="67579">
                  <c:v>1</c:v>
                </c:pt>
                <c:pt idx="67580">
                  <c:v>1</c:v>
                </c:pt>
                <c:pt idx="67581">
                  <c:v>1</c:v>
                </c:pt>
                <c:pt idx="67582">
                  <c:v>1</c:v>
                </c:pt>
                <c:pt idx="67583">
                  <c:v>1</c:v>
                </c:pt>
                <c:pt idx="67584">
                  <c:v>1</c:v>
                </c:pt>
                <c:pt idx="67585">
                  <c:v>1</c:v>
                </c:pt>
                <c:pt idx="67586">
                  <c:v>1</c:v>
                </c:pt>
                <c:pt idx="67587">
                  <c:v>1</c:v>
                </c:pt>
                <c:pt idx="67588">
                  <c:v>1</c:v>
                </c:pt>
                <c:pt idx="67589">
                  <c:v>1</c:v>
                </c:pt>
                <c:pt idx="67590">
                  <c:v>1</c:v>
                </c:pt>
                <c:pt idx="67591">
                  <c:v>0.85714285700000004</c:v>
                </c:pt>
                <c:pt idx="67592">
                  <c:v>1</c:v>
                </c:pt>
                <c:pt idx="67593">
                  <c:v>0.85714285700000004</c:v>
                </c:pt>
                <c:pt idx="67594">
                  <c:v>1</c:v>
                </c:pt>
                <c:pt idx="67595">
                  <c:v>1</c:v>
                </c:pt>
                <c:pt idx="67596">
                  <c:v>0.85714285700000004</c:v>
                </c:pt>
                <c:pt idx="67597">
                  <c:v>1</c:v>
                </c:pt>
                <c:pt idx="67598">
                  <c:v>1</c:v>
                </c:pt>
                <c:pt idx="67599">
                  <c:v>1</c:v>
                </c:pt>
                <c:pt idx="67600">
                  <c:v>1</c:v>
                </c:pt>
                <c:pt idx="67601">
                  <c:v>1</c:v>
                </c:pt>
                <c:pt idx="67602">
                  <c:v>1</c:v>
                </c:pt>
                <c:pt idx="67603">
                  <c:v>1</c:v>
                </c:pt>
                <c:pt idx="67604">
                  <c:v>1</c:v>
                </c:pt>
                <c:pt idx="67605">
                  <c:v>1</c:v>
                </c:pt>
                <c:pt idx="67606">
                  <c:v>1</c:v>
                </c:pt>
                <c:pt idx="67607">
                  <c:v>1</c:v>
                </c:pt>
                <c:pt idx="67608">
                  <c:v>1</c:v>
                </c:pt>
                <c:pt idx="67609">
                  <c:v>1</c:v>
                </c:pt>
                <c:pt idx="67610">
                  <c:v>1</c:v>
                </c:pt>
                <c:pt idx="67611">
                  <c:v>1</c:v>
                </c:pt>
                <c:pt idx="67612">
                  <c:v>1</c:v>
                </c:pt>
                <c:pt idx="67613">
                  <c:v>1</c:v>
                </c:pt>
                <c:pt idx="67614">
                  <c:v>1</c:v>
                </c:pt>
                <c:pt idx="67615">
                  <c:v>1</c:v>
                </c:pt>
                <c:pt idx="67616">
                  <c:v>1</c:v>
                </c:pt>
                <c:pt idx="67617">
                  <c:v>0.85714285700000004</c:v>
                </c:pt>
                <c:pt idx="67618">
                  <c:v>1</c:v>
                </c:pt>
                <c:pt idx="67619">
                  <c:v>1</c:v>
                </c:pt>
                <c:pt idx="67620">
                  <c:v>1</c:v>
                </c:pt>
                <c:pt idx="67621">
                  <c:v>1</c:v>
                </c:pt>
                <c:pt idx="67622">
                  <c:v>1</c:v>
                </c:pt>
                <c:pt idx="67623">
                  <c:v>1</c:v>
                </c:pt>
                <c:pt idx="67624">
                  <c:v>1</c:v>
                </c:pt>
                <c:pt idx="67625">
                  <c:v>1</c:v>
                </c:pt>
                <c:pt idx="67626">
                  <c:v>1</c:v>
                </c:pt>
                <c:pt idx="67627">
                  <c:v>1</c:v>
                </c:pt>
                <c:pt idx="67628">
                  <c:v>1</c:v>
                </c:pt>
                <c:pt idx="67629">
                  <c:v>1</c:v>
                </c:pt>
                <c:pt idx="67630">
                  <c:v>1</c:v>
                </c:pt>
                <c:pt idx="67631">
                  <c:v>1</c:v>
                </c:pt>
                <c:pt idx="67632">
                  <c:v>1</c:v>
                </c:pt>
                <c:pt idx="67633">
                  <c:v>1</c:v>
                </c:pt>
                <c:pt idx="67634">
                  <c:v>1</c:v>
                </c:pt>
                <c:pt idx="67635">
                  <c:v>1</c:v>
                </c:pt>
                <c:pt idx="67636">
                  <c:v>0.85714285700000004</c:v>
                </c:pt>
                <c:pt idx="67637">
                  <c:v>1</c:v>
                </c:pt>
                <c:pt idx="67638">
                  <c:v>1</c:v>
                </c:pt>
                <c:pt idx="67639">
                  <c:v>1</c:v>
                </c:pt>
                <c:pt idx="67640">
                  <c:v>1</c:v>
                </c:pt>
                <c:pt idx="67641">
                  <c:v>1</c:v>
                </c:pt>
                <c:pt idx="67642">
                  <c:v>0.85714285700000004</c:v>
                </c:pt>
                <c:pt idx="67643">
                  <c:v>1</c:v>
                </c:pt>
                <c:pt idx="67644">
                  <c:v>1</c:v>
                </c:pt>
                <c:pt idx="67645">
                  <c:v>1</c:v>
                </c:pt>
                <c:pt idx="67646">
                  <c:v>0.85714285700000004</c:v>
                </c:pt>
                <c:pt idx="67647">
                  <c:v>1</c:v>
                </c:pt>
                <c:pt idx="67648">
                  <c:v>1</c:v>
                </c:pt>
                <c:pt idx="67649">
                  <c:v>1</c:v>
                </c:pt>
                <c:pt idx="67650">
                  <c:v>1</c:v>
                </c:pt>
                <c:pt idx="67651">
                  <c:v>1</c:v>
                </c:pt>
                <c:pt idx="67652">
                  <c:v>1</c:v>
                </c:pt>
                <c:pt idx="67653">
                  <c:v>1</c:v>
                </c:pt>
                <c:pt idx="67654">
                  <c:v>1</c:v>
                </c:pt>
                <c:pt idx="67655">
                  <c:v>1</c:v>
                </c:pt>
                <c:pt idx="67656">
                  <c:v>1</c:v>
                </c:pt>
                <c:pt idx="67657">
                  <c:v>1</c:v>
                </c:pt>
                <c:pt idx="67658">
                  <c:v>1</c:v>
                </c:pt>
                <c:pt idx="67659">
                  <c:v>1</c:v>
                </c:pt>
                <c:pt idx="67660">
                  <c:v>1</c:v>
                </c:pt>
                <c:pt idx="67661">
                  <c:v>0.85714285700000004</c:v>
                </c:pt>
                <c:pt idx="67662">
                  <c:v>0.85714285700000004</c:v>
                </c:pt>
                <c:pt idx="67663">
                  <c:v>1</c:v>
                </c:pt>
                <c:pt idx="67664">
                  <c:v>1</c:v>
                </c:pt>
                <c:pt idx="67665">
                  <c:v>1</c:v>
                </c:pt>
                <c:pt idx="67666">
                  <c:v>1</c:v>
                </c:pt>
                <c:pt idx="67667">
                  <c:v>1</c:v>
                </c:pt>
                <c:pt idx="67668">
                  <c:v>1</c:v>
                </c:pt>
                <c:pt idx="67669">
                  <c:v>1</c:v>
                </c:pt>
                <c:pt idx="67670">
                  <c:v>1</c:v>
                </c:pt>
                <c:pt idx="67671">
                  <c:v>1</c:v>
                </c:pt>
                <c:pt idx="67672">
                  <c:v>1</c:v>
                </c:pt>
                <c:pt idx="67673">
                  <c:v>1</c:v>
                </c:pt>
                <c:pt idx="67674">
                  <c:v>1</c:v>
                </c:pt>
                <c:pt idx="67675">
                  <c:v>1</c:v>
                </c:pt>
                <c:pt idx="67676">
                  <c:v>1</c:v>
                </c:pt>
                <c:pt idx="67677">
                  <c:v>1</c:v>
                </c:pt>
                <c:pt idx="67678">
                  <c:v>1</c:v>
                </c:pt>
                <c:pt idx="67679">
                  <c:v>1</c:v>
                </c:pt>
                <c:pt idx="67680">
                  <c:v>1</c:v>
                </c:pt>
                <c:pt idx="67681">
                  <c:v>1</c:v>
                </c:pt>
                <c:pt idx="67682">
                  <c:v>1</c:v>
                </c:pt>
                <c:pt idx="67683">
                  <c:v>1</c:v>
                </c:pt>
                <c:pt idx="67684">
                  <c:v>1</c:v>
                </c:pt>
                <c:pt idx="67685">
                  <c:v>1</c:v>
                </c:pt>
                <c:pt idx="67686">
                  <c:v>1</c:v>
                </c:pt>
                <c:pt idx="67687">
                  <c:v>1</c:v>
                </c:pt>
                <c:pt idx="67688">
                  <c:v>1</c:v>
                </c:pt>
                <c:pt idx="67689">
                  <c:v>1</c:v>
                </c:pt>
                <c:pt idx="67690">
                  <c:v>1</c:v>
                </c:pt>
                <c:pt idx="67691">
                  <c:v>1</c:v>
                </c:pt>
                <c:pt idx="67692">
                  <c:v>1</c:v>
                </c:pt>
                <c:pt idx="67693">
                  <c:v>1</c:v>
                </c:pt>
                <c:pt idx="67694">
                  <c:v>1</c:v>
                </c:pt>
                <c:pt idx="67695">
                  <c:v>1</c:v>
                </c:pt>
                <c:pt idx="67696">
                  <c:v>0.85714285700000004</c:v>
                </c:pt>
                <c:pt idx="67697">
                  <c:v>1</c:v>
                </c:pt>
                <c:pt idx="67698">
                  <c:v>1</c:v>
                </c:pt>
                <c:pt idx="67699">
                  <c:v>1</c:v>
                </c:pt>
                <c:pt idx="67700">
                  <c:v>1</c:v>
                </c:pt>
                <c:pt idx="67701">
                  <c:v>0.85714285700000004</c:v>
                </c:pt>
                <c:pt idx="67702">
                  <c:v>1</c:v>
                </c:pt>
                <c:pt idx="67703">
                  <c:v>1</c:v>
                </c:pt>
                <c:pt idx="67704">
                  <c:v>1</c:v>
                </c:pt>
                <c:pt idx="67705">
                  <c:v>1</c:v>
                </c:pt>
                <c:pt idx="67706">
                  <c:v>1</c:v>
                </c:pt>
                <c:pt idx="67707">
                  <c:v>1</c:v>
                </c:pt>
                <c:pt idx="67708">
                  <c:v>1</c:v>
                </c:pt>
                <c:pt idx="67709">
                  <c:v>1</c:v>
                </c:pt>
                <c:pt idx="67710">
                  <c:v>1</c:v>
                </c:pt>
                <c:pt idx="67711">
                  <c:v>1</c:v>
                </c:pt>
                <c:pt idx="67712">
                  <c:v>1</c:v>
                </c:pt>
                <c:pt idx="67713">
                  <c:v>1</c:v>
                </c:pt>
                <c:pt idx="67714">
                  <c:v>1</c:v>
                </c:pt>
                <c:pt idx="67715">
                  <c:v>1</c:v>
                </c:pt>
                <c:pt idx="67716">
                  <c:v>1</c:v>
                </c:pt>
                <c:pt idx="67717">
                  <c:v>1</c:v>
                </c:pt>
                <c:pt idx="67718">
                  <c:v>1</c:v>
                </c:pt>
                <c:pt idx="67719">
                  <c:v>1</c:v>
                </c:pt>
                <c:pt idx="67720">
                  <c:v>1</c:v>
                </c:pt>
                <c:pt idx="67721">
                  <c:v>1</c:v>
                </c:pt>
                <c:pt idx="67722">
                  <c:v>1</c:v>
                </c:pt>
                <c:pt idx="67723">
                  <c:v>1</c:v>
                </c:pt>
                <c:pt idx="67724">
                  <c:v>1</c:v>
                </c:pt>
                <c:pt idx="67725">
                  <c:v>1</c:v>
                </c:pt>
                <c:pt idx="67726">
                  <c:v>1</c:v>
                </c:pt>
                <c:pt idx="67727">
                  <c:v>1</c:v>
                </c:pt>
                <c:pt idx="67728">
                  <c:v>1</c:v>
                </c:pt>
                <c:pt idx="67729">
                  <c:v>1</c:v>
                </c:pt>
                <c:pt idx="67730">
                  <c:v>1</c:v>
                </c:pt>
                <c:pt idx="67731">
                  <c:v>0.85714285700000004</c:v>
                </c:pt>
                <c:pt idx="67732">
                  <c:v>1</c:v>
                </c:pt>
                <c:pt idx="67733">
                  <c:v>1</c:v>
                </c:pt>
                <c:pt idx="67734">
                  <c:v>1</c:v>
                </c:pt>
                <c:pt idx="67735">
                  <c:v>1</c:v>
                </c:pt>
                <c:pt idx="67736">
                  <c:v>1</c:v>
                </c:pt>
                <c:pt idx="67737">
                  <c:v>1</c:v>
                </c:pt>
                <c:pt idx="67738">
                  <c:v>1</c:v>
                </c:pt>
                <c:pt idx="67739">
                  <c:v>1</c:v>
                </c:pt>
                <c:pt idx="67740">
                  <c:v>1</c:v>
                </c:pt>
                <c:pt idx="67741">
                  <c:v>1</c:v>
                </c:pt>
                <c:pt idx="67742">
                  <c:v>1</c:v>
                </c:pt>
                <c:pt idx="67743">
                  <c:v>1</c:v>
                </c:pt>
                <c:pt idx="67744">
                  <c:v>1</c:v>
                </c:pt>
                <c:pt idx="67745">
                  <c:v>1</c:v>
                </c:pt>
                <c:pt idx="67746">
                  <c:v>0.85714285700000004</c:v>
                </c:pt>
                <c:pt idx="67747">
                  <c:v>1</c:v>
                </c:pt>
                <c:pt idx="67748">
                  <c:v>1</c:v>
                </c:pt>
                <c:pt idx="67749">
                  <c:v>1</c:v>
                </c:pt>
                <c:pt idx="67750">
                  <c:v>1</c:v>
                </c:pt>
                <c:pt idx="67751">
                  <c:v>1</c:v>
                </c:pt>
                <c:pt idx="67752">
                  <c:v>1</c:v>
                </c:pt>
                <c:pt idx="67753">
                  <c:v>1</c:v>
                </c:pt>
                <c:pt idx="67754">
                  <c:v>1</c:v>
                </c:pt>
                <c:pt idx="67755">
                  <c:v>1</c:v>
                </c:pt>
                <c:pt idx="67756">
                  <c:v>1</c:v>
                </c:pt>
                <c:pt idx="67757">
                  <c:v>1</c:v>
                </c:pt>
                <c:pt idx="67758">
                  <c:v>1</c:v>
                </c:pt>
                <c:pt idx="67759">
                  <c:v>0.85714285700000004</c:v>
                </c:pt>
                <c:pt idx="67760">
                  <c:v>1</c:v>
                </c:pt>
                <c:pt idx="67761">
                  <c:v>1</c:v>
                </c:pt>
                <c:pt idx="67762">
                  <c:v>1</c:v>
                </c:pt>
                <c:pt idx="67763">
                  <c:v>1</c:v>
                </c:pt>
                <c:pt idx="67764">
                  <c:v>1</c:v>
                </c:pt>
                <c:pt idx="67765">
                  <c:v>1</c:v>
                </c:pt>
                <c:pt idx="67766">
                  <c:v>0.85714285700000004</c:v>
                </c:pt>
                <c:pt idx="67767">
                  <c:v>1</c:v>
                </c:pt>
                <c:pt idx="67768">
                  <c:v>1</c:v>
                </c:pt>
                <c:pt idx="67769">
                  <c:v>1</c:v>
                </c:pt>
                <c:pt idx="67770">
                  <c:v>1</c:v>
                </c:pt>
                <c:pt idx="67771">
                  <c:v>1</c:v>
                </c:pt>
                <c:pt idx="67772">
                  <c:v>1</c:v>
                </c:pt>
                <c:pt idx="67773">
                  <c:v>1</c:v>
                </c:pt>
                <c:pt idx="67774">
                  <c:v>0.85714285700000004</c:v>
                </c:pt>
                <c:pt idx="67775">
                  <c:v>1</c:v>
                </c:pt>
                <c:pt idx="67776">
                  <c:v>1</c:v>
                </c:pt>
                <c:pt idx="67777">
                  <c:v>1</c:v>
                </c:pt>
                <c:pt idx="67778">
                  <c:v>1</c:v>
                </c:pt>
                <c:pt idx="67779">
                  <c:v>1</c:v>
                </c:pt>
                <c:pt idx="67780">
                  <c:v>1</c:v>
                </c:pt>
                <c:pt idx="67781">
                  <c:v>1</c:v>
                </c:pt>
                <c:pt idx="67782">
                  <c:v>0.85714285700000004</c:v>
                </c:pt>
                <c:pt idx="67783">
                  <c:v>1</c:v>
                </c:pt>
                <c:pt idx="67784">
                  <c:v>1</c:v>
                </c:pt>
                <c:pt idx="67785">
                  <c:v>1</c:v>
                </c:pt>
                <c:pt idx="67786">
                  <c:v>1</c:v>
                </c:pt>
                <c:pt idx="67787">
                  <c:v>1</c:v>
                </c:pt>
                <c:pt idx="67788">
                  <c:v>1</c:v>
                </c:pt>
                <c:pt idx="67789">
                  <c:v>1</c:v>
                </c:pt>
                <c:pt idx="67790">
                  <c:v>1</c:v>
                </c:pt>
                <c:pt idx="67791">
                  <c:v>1</c:v>
                </c:pt>
                <c:pt idx="67792">
                  <c:v>1</c:v>
                </c:pt>
                <c:pt idx="67793">
                  <c:v>1</c:v>
                </c:pt>
                <c:pt idx="67794">
                  <c:v>1</c:v>
                </c:pt>
                <c:pt idx="67795">
                  <c:v>1</c:v>
                </c:pt>
                <c:pt idx="67796">
                  <c:v>1</c:v>
                </c:pt>
                <c:pt idx="67797">
                  <c:v>1</c:v>
                </c:pt>
                <c:pt idx="67798">
                  <c:v>1</c:v>
                </c:pt>
                <c:pt idx="67799">
                  <c:v>1</c:v>
                </c:pt>
                <c:pt idx="67800">
                  <c:v>1</c:v>
                </c:pt>
                <c:pt idx="67801">
                  <c:v>1</c:v>
                </c:pt>
                <c:pt idx="67802">
                  <c:v>1</c:v>
                </c:pt>
                <c:pt idx="67803">
                  <c:v>1</c:v>
                </c:pt>
                <c:pt idx="67804">
                  <c:v>1</c:v>
                </c:pt>
                <c:pt idx="67805">
                  <c:v>1</c:v>
                </c:pt>
                <c:pt idx="67806">
                  <c:v>1</c:v>
                </c:pt>
                <c:pt idx="67807">
                  <c:v>1</c:v>
                </c:pt>
                <c:pt idx="67808">
                  <c:v>1</c:v>
                </c:pt>
                <c:pt idx="67809">
                  <c:v>1</c:v>
                </c:pt>
                <c:pt idx="67810">
                  <c:v>1</c:v>
                </c:pt>
                <c:pt idx="67811">
                  <c:v>1</c:v>
                </c:pt>
                <c:pt idx="67812">
                  <c:v>1</c:v>
                </c:pt>
                <c:pt idx="67813">
                  <c:v>1</c:v>
                </c:pt>
                <c:pt idx="67814">
                  <c:v>1</c:v>
                </c:pt>
                <c:pt idx="67815">
                  <c:v>0.85714285700000004</c:v>
                </c:pt>
                <c:pt idx="67816">
                  <c:v>1</c:v>
                </c:pt>
                <c:pt idx="67817">
                  <c:v>1</c:v>
                </c:pt>
                <c:pt idx="67818">
                  <c:v>0.85714285700000004</c:v>
                </c:pt>
                <c:pt idx="67819">
                  <c:v>1</c:v>
                </c:pt>
                <c:pt idx="67820">
                  <c:v>1</c:v>
                </c:pt>
                <c:pt idx="67821">
                  <c:v>1</c:v>
                </c:pt>
                <c:pt idx="67822">
                  <c:v>0.28571428599999998</c:v>
                </c:pt>
                <c:pt idx="67823">
                  <c:v>1</c:v>
                </c:pt>
                <c:pt idx="67824">
                  <c:v>1</c:v>
                </c:pt>
                <c:pt idx="67825">
                  <c:v>1</c:v>
                </c:pt>
                <c:pt idx="67826">
                  <c:v>1</c:v>
                </c:pt>
                <c:pt idx="67827">
                  <c:v>1</c:v>
                </c:pt>
                <c:pt idx="67828">
                  <c:v>1</c:v>
                </c:pt>
                <c:pt idx="67829">
                  <c:v>1</c:v>
                </c:pt>
                <c:pt idx="67830">
                  <c:v>1</c:v>
                </c:pt>
                <c:pt idx="67831">
                  <c:v>1</c:v>
                </c:pt>
                <c:pt idx="67832">
                  <c:v>1</c:v>
                </c:pt>
                <c:pt idx="67833">
                  <c:v>1</c:v>
                </c:pt>
                <c:pt idx="67834">
                  <c:v>1</c:v>
                </c:pt>
                <c:pt idx="67835">
                  <c:v>1</c:v>
                </c:pt>
                <c:pt idx="67836">
                  <c:v>1</c:v>
                </c:pt>
                <c:pt idx="67837">
                  <c:v>1</c:v>
                </c:pt>
                <c:pt idx="67838">
                  <c:v>0.85714285700000004</c:v>
                </c:pt>
                <c:pt idx="67839">
                  <c:v>1</c:v>
                </c:pt>
                <c:pt idx="67840">
                  <c:v>1</c:v>
                </c:pt>
                <c:pt idx="67841">
                  <c:v>1</c:v>
                </c:pt>
                <c:pt idx="67842">
                  <c:v>1</c:v>
                </c:pt>
                <c:pt idx="67843">
                  <c:v>1</c:v>
                </c:pt>
                <c:pt idx="67844">
                  <c:v>1</c:v>
                </c:pt>
                <c:pt idx="67845">
                  <c:v>1</c:v>
                </c:pt>
                <c:pt idx="67846">
                  <c:v>1</c:v>
                </c:pt>
                <c:pt idx="67847">
                  <c:v>1</c:v>
                </c:pt>
                <c:pt idx="67848">
                  <c:v>1</c:v>
                </c:pt>
                <c:pt idx="67849">
                  <c:v>1</c:v>
                </c:pt>
                <c:pt idx="67850">
                  <c:v>1</c:v>
                </c:pt>
                <c:pt idx="67851">
                  <c:v>1</c:v>
                </c:pt>
                <c:pt idx="67852">
                  <c:v>1</c:v>
                </c:pt>
                <c:pt idx="67853">
                  <c:v>1</c:v>
                </c:pt>
                <c:pt idx="67854">
                  <c:v>1</c:v>
                </c:pt>
                <c:pt idx="67855">
                  <c:v>1</c:v>
                </c:pt>
                <c:pt idx="67856">
                  <c:v>1</c:v>
                </c:pt>
                <c:pt idx="67857">
                  <c:v>0.85714285700000004</c:v>
                </c:pt>
                <c:pt idx="67858">
                  <c:v>1</c:v>
                </c:pt>
                <c:pt idx="67859">
                  <c:v>1</c:v>
                </c:pt>
                <c:pt idx="67860">
                  <c:v>1</c:v>
                </c:pt>
                <c:pt idx="67861">
                  <c:v>1</c:v>
                </c:pt>
                <c:pt idx="67862">
                  <c:v>1</c:v>
                </c:pt>
                <c:pt idx="67863">
                  <c:v>1</c:v>
                </c:pt>
                <c:pt idx="67864">
                  <c:v>1</c:v>
                </c:pt>
                <c:pt idx="67865">
                  <c:v>1</c:v>
                </c:pt>
                <c:pt idx="67866">
                  <c:v>1</c:v>
                </c:pt>
                <c:pt idx="67867">
                  <c:v>0.85714285700000004</c:v>
                </c:pt>
                <c:pt idx="67868">
                  <c:v>1</c:v>
                </c:pt>
                <c:pt idx="67869">
                  <c:v>1</c:v>
                </c:pt>
                <c:pt idx="67870">
                  <c:v>1</c:v>
                </c:pt>
                <c:pt idx="67871">
                  <c:v>1</c:v>
                </c:pt>
                <c:pt idx="67872">
                  <c:v>1</c:v>
                </c:pt>
                <c:pt idx="67873">
                  <c:v>1</c:v>
                </c:pt>
                <c:pt idx="67874">
                  <c:v>1</c:v>
                </c:pt>
                <c:pt idx="67875">
                  <c:v>1</c:v>
                </c:pt>
                <c:pt idx="67876">
                  <c:v>1</c:v>
                </c:pt>
                <c:pt idx="67877">
                  <c:v>1</c:v>
                </c:pt>
                <c:pt idx="67878">
                  <c:v>1</c:v>
                </c:pt>
                <c:pt idx="67879">
                  <c:v>0.85714285700000004</c:v>
                </c:pt>
                <c:pt idx="67880">
                  <c:v>1</c:v>
                </c:pt>
                <c:pt idx="67881">
                  <c:v>1</c:v>
                </c:pt>
                <c:pt idx="67882">
                  <c:v>1</c:v>
                </c:pt>
                <c:pt idx="67883">
                  <c:v>1</c:v>
                </c:pt>
                <c:pt idx="67884">
                  <c:v>1</c:v>
                </c:pt>
                <c:pt idx="67885">
                  <c:v>1</c:v>
                </c:pt>
                <c:pt idx="67886">
                  <c:v>1</c:v>
                </c:pt>
                <c:pt idx="67887">
                  <c:v>1</c:v>
                </c:pt>
                <c:pt idx="67888">
                  <c:v>1</c:v>
                </c:pt>
                <c:pt idx="67889">
                  <c:v>1</c:v>
                </c:pt>
                <c:pt idx="67890">
                  <c:v>1</c:v>
                </c:pt>
                <c:pt idx="67891">
                  <c:v>1</c:v>
                </c:pt>
                <c:pt idx="67892">
                  <c:v>1</c:v>
                </c:pt>
                <c:pt idx="67893">
                  <c:v>0.85714285700000004</c:v>
                </c:pt>
                <c:pt idx="67894">
                  <c:v>1</c:v>
                </c:pt>
                <c:pt idx="67895">
                  <c:v>1</c:v>
                </c:pt>
                <c:pt idx="67896">
                  <c:v>1</c:v>
                </c:pt>
                <c:pt idx="67897">
                  <c:v>1</c:v>
                </c:pt>
                <c:pt idx="67898">
                  <c:v>1</c:v>
                </c:pt>
                <c:pt idx="67899">
                  <c:v>1</c:v>
                </c:pt>
                <c:pt idx="67900">
                  <c:v>1</c:v>
                </c:pt>
                <c:pt idx="67901">
                  <c:v>1</c:v>
                </c:pt>
                <c:pt idx="67902">
                  <c:v>1</c:v>
                </c:pt>
                <c:pt idx="67903">
                  <c:v>1</c:v>
                </c:pt>
                <c:pt idx="67904">
                  <c:v>1</c:v>
                </c:pt>
                <c:pt idx="67905">
                  <c:v>1</c:v>
                </c:pt>
                <c:pt idx="67906">
                  <c:v>1</c:v>
                </c:pt>
                <c:pt idx="67907">
                  <c:v>1</c:v>
                </c:pt>
                <c:pt idx="67908">
                  <c:v>1</c:v>
                </c:pt>
                <c:pt idx="67909">
                  <c:v>1</c:v>
                </c:pt>
                <c:pt idx="67910">
                  <c:v>1</c:v>
                </c:pt>
                <c:pt idx="67911">
                  <c:v>1</c:v>
                </c:pt>
                <c:pt idx="67912">
                  <c:v>1</c:v>
                </c:pt>
                <c:pt idx="67913">
                  <c:v>1</c:v>
                </c:pt>
                <c:pt idx="67914">
                  <c:v>1</c:v>
                </c:pt>
                <c:pt idx="67915">
                  <c:v>1</c:v>
                </c:pt>
                <c:pt idx="67916">
                  <c:v>1</c:v>
                </c:pt>
                <c:pt idx="67917">
                  <c:v>1</c:v>
                </c:pt>
                <c:pt idx="67918">
                  <c:v>1</c:v>
                </c:pt>
                <c:pt idx="67919">
                  <c:v>1</c:v>
                </c:pt>
                <c:pt idx="67920">
                  <c:v>1</c:v>
                </c:pt>
                <c:pt idx="67921">
                  <c:v>1</c:v>
                </c:pt>
                <c:pt idx="67922">
                  <c:v>1</c:v>
                </c:pt>
                <c:pt idx="67923">
                  <c:v>1</c:v>
                </c:pt>
                <c:pt idx="67924">
                  <c:v>1</c:v>
                </c:pt>
                <c:pt idx="67925">
                  <c:v>1</c:v>
                </c:pt>
                <c:pt idx="67926">
                  <c:v>1</c:v>
                </c:pt>
                <c:pt idx="67927">
                  <c:v>0.85714285700000004</c:v>
                </c:pt>
                <c:pt idx="67928">
                  <c:v>1</c:v>
                </c:pt>
                <c:pt idx="67929">
                  <c:v>1</c:v>
                </c:pt>
                <c:pt idx="67930">
                  <c:v>1</c:v>
                </c:pt>
                <c:pt idx="67931">
                  <c:v>1</c:v>
                </c:pt>
                <c:pt idx="67932">
                  <c:v>1</c:v>
                </c:pt>
                <c:pt idx="67933">
                  <c:v>1</c:v>
                </c:pt>
                <c:pt idx="67934">
                  <c:v>1</c:v>
                </c:pt>
                <c:pt idx="67935">
                  <c:v>1</c:v>
                </c:pt>
                <c:pt idx="67936">
                  <c:v>1</c:v>
                </c:pt>
                <c:pt idx="67937">
                  <c:v>1</c:v>
                </c:pt>
                <c:pt idx="67938">
                  <c:v>1</c:v>
                </c:pt>
                <c:pt idx="67939">
                  <c:v>1</c:v>
                </c:pt>
                <c:pt idx="67940">
                  <c:v>1</c:v>
                </c:pt>
                <c:pt idx="67941">
                  <c:v>1</c:v>
                </c:pt>
                <c:pt idx="67942">
                  <c:v>1</c:v>
                </c:pt>
                <c:pt idx="67943">
                  <c:v>1</c:v>
                </c:pt>
                <c:pt idx="67944">
                  <c:v>1</c:v>
                </c:pt>
                <c:pt idx="67945">
                  <c:v>1</c:v>
                </c:pt>
                <c:pt idx="67946">
                  <c:v>1</c:v>
                </c:pt>
                <c:pt idx="67947">
                  <c:v>0.85714285700000004</c:v>
                </c:pt>
                <c:pt idx="67948">
                  <c:v>1</c:v>
                </c:pt>
                <c:pt idx="67949">
                  <c:v>1</c:v>
                </c:pt>
                <c:pt idx="67950">
                  <c:v>1</c:v>
                </c:pt>
                <c:pt idx="67951">
                  <c:v>1</c:v>
                </c:pt>
                <c:pt idx="67952">
                  <c:v>1</c:v>
                </c:pt>
                <c:pt idx="67953">
                  <c:v>1</c:v>
                </c:pt>
                <c:pt idx="67954">
                  <c:v>1</c:v>
                </c:pt>
                <c:pt idx="67955">
                  <c:v>1</c:v>
                </c:pt>
                <c:pt idx="67956">
                  <c:v>1</c:v>
                </c:pt>
                <c:pt idx="67957">
                  <c:v>1</c:v>
                </c:pt>
                <c:pt idx="67958">
                  <c:v>1</c:v>
                </c:pt>
                <c:pt idx="67959">
                  <c:v>1</c:v>
                </c:pt>
                <c:pt idx="67960">
                  <c:v>1</c:v>
                </c:pt>
                <c:pt idx="67961">
                  <c:v>1</c:v>
                </c:pt>
                <c:pt idx="67962">
                  <c:v>1</c:v>
                </c:pt>
                <c:pt idx="67963">
                  <c:v>1</c:v>
                </c:pt>
                <c:pt idx="67964">
                  <c:v>1</c:v>
                </c:pt>
                <c:pt idx="67965">
                  <c:v>1</c:v>
                </c:pt>
                <c:pt idx="67966">
                  <c:v>1</c:v>
                </c:pt>
                <c:pt idx="67967">
                  <c:v>1</c:v>
                </c:pt>
                <c:pt idx="67968">
                  <c:v>1</c:v>
                </c:pt>
                <c:pt idx="67969">
                  <c:v>1</c:v>
                </c:pt>
                <c:pt idx="67970">
                  <c:v>1</c:v>
                </c:pt>
                <c:pt idx="67971">
                  <c:v>1</c:v>
                </c:pt>
                <c:pt idx="67972">
                  <c:v>1</c:v>
                </c:pt>
                <c:pt idx="67973">
                  <c:v>1</c:v>
                </c:pt>
                <c:pt idx="67974">
                  <c:v>1</c:v>
                </c:pt>
                <c:pt idx="67975">
                  <c:v>1</c:v>
                </c:pt>
                <c:pt idx="67976">
                  <c:v>1</c:v>
                </c:pt>
                <c:pt idx="67977">
                  <c:v>1</c:v>
                </c:pt>
                <c:pt idx="67978">
                  <c:v>1</c:v>
                </c:pt>
                <c:pt idx="67979">
                  <c:v>1</c:v>
                </c:pt>
                <c:pt idx="67980">
                  <c:v>1</c:v>
                </c:pt>
                <c:pt idx="67981">
                  <c:v>1</c:v>
                </c:pt>
                <c:pt idx="67982">
                  <c:v>1</c:v>
                </c:pt>
                <c:pt idx="67983">
                  <c:v>1</c:v>
                </c:pt>
                <c:pt idx="67984">
                  <c:v>1</c:v>
                </c:pt>
                <c:pt idx="67985">
                  <c:v>1</c:v>
                </c:pt>
                <c:pt idx="67986">
                  <c:v>1</c:v>
                </c:pt>
                <c:pt idx="67987">
                  <c:v>1</c:v>
                </c:pt>
                <c:pt idx="67988">
                  <c:v>1</c:v>
                </c:pt>
                <c:pt idx="67989">
                  <c:v>1</c:v>
                </c:pt>
                <c:pt idx="67990">
                  <c:v>1</c:v>
                </c:pt>
                <c:pt idx="67991">
                  <c:v>1</c:v>
                </c:pt>
                <c:pt idx="67992">
                  <c:v>1</c:v>
                </c:pt>
                <c:pt idx="67993">
                  <c:v>1</c:v>
                </c:pt>
                <c:pt idx="67994">
                  <c:v>1</c:v>
                </c:pt>
                <c:pt idx="67995">
                  <c:v>0.28571428599999998</c:v>
                </c:pt>
                <c:pt idx="67996">
                  <c:v>1</c:v>
                </c:pt>
                <c:pt idx="67997">
                  <c:v>1</c:v>
                </c:pt>
                <c:pt idx="67998">
                  <c:v>1</c:v>
                </c:pt>
                <c:pt idx="67999">
                  <c:v>1</c:v>
                </c:pt>
                <c:pt idx="68000">
                  <c:v>1</c:v>
                </c:pt>
                <c:pt idx="68001">
                  <c:v>1</c:v>
                </c:pt>
                <c:pt idx="68002">
                  <c:v>1</c:v>
                </c:pt>
                <c:pt idx="68003">
                  <c:v>1</c:v>
                </c:pt>
                <c:pt idx="68004">
                  <c:v>1</c:v>
                </c:pt>
                <c:pt idx="68005">
                  <c:v>1</c:v>
                </c:pt>
                <c:pt idx="68006">
                  <c:v>1</c:v>
                </c:pt>
                <c:pt idx="68007">
                  <c:v>1</c:v>
                </c:pt>
                <c:pt idx="68008">
                  <c:v>1</c:v>
                </c:pt>
                <c:pt idx="68009">
                  <c:v>1</c:v>
                </c:pt>
                <c:pt idx="68010">
                  <c:v>1</c:v>
                </c:pt>
                <c:pt idx="68011">
                  <c:v>1</c:v>
                </c:pt>
                <c:pt idx="68012">
                  <c:v>1</c:v>
                </c:pt>
                <c:pt idx="68013">
                  <c:v>0.28571428599999998</c:v>
                </c:pt>
                <c:pt idx="68014">
                  <c:v>1</c:v>
                </c:pt>
                <c:pt idx="68015">
                  <c:v>1</c:v>
                </c:pt>
                <c:pt idx="68016">
                  <c:v>1</c:v>
                </c:pt>
                <c:pt idx="68017">
                  <c:v>1</c:v>
                </c:pt>
                <c:pt idx="68018">
                  <c:v>1</c:v>
                </c:pt>
                <c:pt idx="68019">
                  <c:v>1</c:v>
                </c:pt>
                <c:pt idx="68020">
                  <c:v>1</c:v>
                </c:pt>
                <c:pt idx="68021">
                  <c:v>1</c:v>
                </c:pt>
                <c:pt idx="68022">
                  <c:v>1</c:v>
                </c:pt>
                <c:pt idx="68023">
                  <c:v>1</c:v>
                </c:pt>
                <c:pt idx="68024">
                  <c:v>1</c:v>
                </c:pt>
                <c:pt idx="68025">
                  <c:v>1</c:v>
                </c:pt>
                <c:pt idx="68026">
                  <c:v>1</c:v>
                </c:pt>
                <c:pt idx="68027">
                  <c:v>1</c:v>
                </c:pt>
                <c:pt idx="68028">
                  <c:v>1</c:v>
                </c:pt>
                <c:pt idx="68029">
                  <c:v>1</c:v>
                </c:pt>
                <c:pt idx="68030">
                  <c:v>1</c:v>
                </c:pt>
                <c:pt idx="68031">
                  <c:v>1</c:v>
                </c:pt>
                <c:pt idx="68032">
                  <c:v>1</c:v>
                </c:pt>
                <c:pt idx="68033">
                  <c:v>1</c:v>
                </c:pt>
                <c:pt idx="68034">
                  <c:v>1</c:v>
                </c:pt>
                <c:pt idx="68035">
                  <c:v>1</c:v>
                </c:pt>
                <c:pt idx="68036">
                  <c:v>1</c:v>
                </c:pt>
                <c:pt idx="68037">
                  <c:v>1</c:v>
                </c:pt>
                <c:pt idx="68038">
                  <c:v>1</c:v>
                </c:pt>
                <c:pt idx="68039">
                  <c:v>0.428571429</c:v>
                </c:pt>
                <c:pt idx="68040">
                  <c:v>1</c:v>
                </c:pt>
                <c:pt idx="68041">
                  <c:v>1</c:v>
                </c:pt>
                <c:pt idx="68042">
                  <c:v>1</c:v>
                </c:pt>
                <c:pt idx="68043">
                  <c:v>1</c:v>
                </c:pt>
                <c:pt idx="68044">
                  <c:v>1</c:v>
                </c:pt>
                <c:pt idx="68045">
                  <c:v>1</c:v>
                </c:pt>
                <c:pt idx="68046">
                  <c:v>1</c:v>
                </c:pt>
                <c:pt idx="68047">
                  <c:v>1</c:v>
                </c:pt>
                <c:pt idx="68048">
                  <c:v>1</c:v>
                </c:pt>
                <c:pt idx="68049">
                  <c:v>1</c:v>
                </c:pt>
                <c:pt idx="68050">
                  <c:v>1</c:v>
                </c:pt>
                <c:pt idx="68051">
                  <c:v>1</c:v>
                </c:pt>
                <c:pt idx="68052">
                  <c:v>1</c:v>
                </c:pt>
                <c:pt idx="68053">
                  <c:v>1</c:v>
                </c:pt>
                <c:pt idx="68054">
                  <c:v>1</c:v>
                </c:pt>
                <c:pt idx="68055">
                  <c:v>1</c:v>
                </c:pt>
                <c:pt idx="68056">
                  <c:v>1</c:v>
                </c:pt>
                <c:pt idx="68057">
                  <c:v>1</c:v>
                </c:pt>
                <c:pt idx="68058">
                  <c:v>1</c:v>
                </c:pt>
                <c:pt idx="68059">
                  <c:v>1</c:v>
                </c:pt>
                <c:pt idx="68060">
                  <c:v>1</c:v>
                </c:pt>
                <c:pt idx="68061">
                  <c:v>1</c:v>
                </c:pt>
                <c:pt idx="68062">
                  <c:v>1</c:v>
                </c:pt>
                <c:pt idx="68063">
                  <c:v>1</c:v>
                </c:pt>
                <c:pt idx="68064">
                  <c:v>1</c:v>
                </c:pt>
                <c:pt idx="68065">
                  <c:v>1</c:v>
                </c:pt>
                <c:pt idx="68066">
                  <c:v>1</c:v>
                </c:pt>
                <c:pt idx="68067">
                  <c:v>1</c:v>
                </c:pt>
                <c:pt idx="68068">
                  <c:v>1</c:v>
                </c:pt>
                <c:pt idx="68069">
                  <c:v>1</c:v>
                </c:pt>
                <c:pt idx="68070">
                  <c:v>1</c:v>
                </c:pt>
                <c:pt idx="68071">
                  <c:v>1</c:v>
                </c:pt>
                <c:pt idx="68072">
                  <c:v>1</c:v>
                </c:pt>
                <c:pt idx="68073">
                  <c:v>1</c:v>
                </c:pt>
                <c:pt idx="68074">
                  <c:v>1</c:v>
                </c:pt>
                <c:pt idx="68075">
                  <c:v>1</c:v>
                </c:pt>
                <c:pt idx="68076">
                  <c:v>1</c:v>
                </c:pt>
                <c:pt idx="68077">
                  <c:v>1</c:v>
                </c:pt>
                <c:pt idx="68078">
                  <c:v>1</c:v>
                </c:pt>
                <c:pt idx="68079">
                  <c:v>1</c:v>
                </c:pt>
                <c:pt idx="68080">
                  <c:v>1</c:v>
                </c:pt>
                <c:pt idx="68081">
                  <c:v>1</c:v>
                </c:pt>
                <c:pt idx="68082">
                  <c:v>1</c:v>
                </c:pt>
                <c:pt idx="68083">
                  <c:v>1</c:v>
                </c:pt>
                <c:pt idx="68084">
                  <c:v>1</c:v>
                </c:pt>
                <c:pt idx="68085">
                  <c:v>1</c:v>
                </c:pt>
                <c:pt idx="68086">
                  <c:v>1</c:v>
                </c:pt>
                <c:pt idx="68087">
                  <c:v>1</c:v>
                </c:pt>
                <c:pt idx="68088">
                  <c:v>1</c:v>
                </c:pt>
                <c:pt idx="68089">
                  <c:v>1</c:v>
                </c:pt>
                <c:pt idx="68090">
                  <c:v>1</c:v>
                </c:pt>
                <c:pt idx="68091">
                  <c:v>1</c:v>
                </c:pt>
                <c:pt idx="68092">
                  <c:v>1</c:v>
                </c:pt>
                <c:pt idx="68093">
                  <c:v>0.85714285700000004</c:v>
                </c:pt>
                <c:pt idx="68094">
                  <c:v>1</c:v>
                </c:pt>
                <c:pt idx="68095">
                  <c:v>1</c:v>
                </c:pt>
                <c:pt idx="68096">
                  <c:v>1</c:v>
                </c:pt>
                <c:pt idx="68097">
                  <c:v>1</c:v>
                </c:pt>
                <c:pt idx="68098">
                  <c:v>1</c:v>
                </c:pt>
                <c:pt idx="68099">
                  <c:v>1</c:v>
                </c:pt>
                <c:pt idx="68100">
                  <c:v>1</c:v>
                </c:pt>
                <c:pt idx="68101">
                  <c:v>1</c:v>
                </c:pt>
                <c:pt idx="68102">
                  <c:v>1</c:v>
                </c:pt>
                <c:pt idx="68103">
                  <c:v>1</c:v>
                </c:pt>
                <c:pt idx="68104">
                  <c:v>1</c:v>
                </c:pt>
                <c:pt idx="68105">
                  <c:v>1</c:v>
                </c:pt>
                <c:pt idx="68106">
                  <c:v>1</c:v>
                </c:pt>
                <c:pt idx="68107">
                  <c:v>0.85714285700000004</c:v>
                </c:pt>
                <c:pt idx="68108">
                  <c:v>1</c:v>
                </c:pt>
                <c:pt idx="68109">
                  <c:v>1</c:v>
                </c:pt>
                <c:pt idx="68110">
                  <c:v>1</c:v>
                </c:pt>
                <c:pt idx="68111">
                  <c:v>1</c:v>
                </c:pt>
                <c:pt idx="68112">
                  <c:v>1</c:v>
                </c:pt>
                <c:pt idx="68113">
                  <c:v>1</c:v>
                </c:pt>
                <c:pt idx="68114">
                  <c:v>1</c:v>
                </c:pt>
                <c:pt idx="68115">
                  <c:v>1</c:v>
                </c:pt>
                <c:pt idx="68116">
                  <c:v>1</c:v>
                </c:pt>
                <c:pt idx="68117">
                  <c:v>1</c:v>
                </c:pt>
                <c:pt idx="68118">
                  <c:v>1</c:v>
                </c:pt>
                <c:pt idx="68119">
                  <c:v>1</c:v>
                </c:pt>
                <c:pt idx="68120">
                  <c:v>1</c:v>
                </c:pt>
                <c:pt idx="68121">
                  <c:v>1</c:v>
                </c:pt>
                <c:pt idx="68122">
                  <c:v>1</c:v>
                </c:pt>
                <c:pt idx="68123">
                  <c:v>1</c:v>
                </c:pt>
                <c:pt idx="68124">
                  <c:v>1</c:v>
                </c:pt>
                <c:pt idx="68125">
                  <c:v>1</c:v>
                </c:pt>
                <c:pt idx="68126">
                  <c:v>1</c:v>
                </c:pt>
                <c:pt idx="68127">
                  <c:v>1</c:v>
                </c:pt>
                <c:pt idx="68128">
                  <c:v>1</c:v>
                </c:pt>
                <c:pt idx="68129">
                  <c:v>1</c:v>
                </c:pt>
                <c:pt idx="68130">
                  <c:v>1</c:v>
                </c:pt>
                <c:pt idx="68131">
                  <c:v>1</c:v>
                </c:pt>
                <c:pt idx="68132">
                  <c:v>1</c:v>
                </c:pt>
                <c:pt idx="68133">
                  <c:v>1</c:v>
                </c:pt>
                <c:pt idx="68134">
                  <c:v>1</c:v>
                </c:pt>
                <c:pt idx="68135">
                  <c:v>1</c:v>
                </c:pt>
                <c:pt idx="68136">
                  <c:v>1</c:v>
                </c:pt>
                <c:pt idx="68137">
                  <c:v>1</c:v>
                </c:pt>
                <c:pt idx="68138">
                  <c:v>1</c:v>
                </c:pt>
                <c:pt idx="68139">
                  <c:v>1</c:v>
                </c:pt>
                <c:pt idx="68140">
                  <c:v>1</c:v>
                </c:pt>
                <c:pt idx="68141">
                  <c:v>1</c:v>
                </c:pt>
                <c:pt idx="68142">
                  <c:v>1</c:v>
                </c:pt>
                <c:pt idx="68143">
                  <c:v>1</c:v>
                </c:pt>
                <c:pt idx="68144">
                  <c:v>1</c:v>
                </c:pt>
                <c:pt idx="68145">
                  <c:v>1</c:v>
                </c:pt>
                <c:pt idx="68146">
                  <c:v>1</c:v>
                </c:pt>
                <c:pt idx="68147">
                  <c:v>1</c:v>
                </c:pt>
                <c:pt idx="68148">
                  <c:v>1</c:v>
                </c:pt>
                <c:pt idx="68149">
                  <c:v>1</c:v>
                </c:pt>
                <c:pt idx="68150">
                  <c:v>1</c:v>
                </c:pt>
                <c:pt idx="68151">
                  <c:v>1</c:v>
                </c:pt>
                <c:pt idx="68152">
                  <c:v>1</c:v>
                </c:pt>
                <c:pt idx="68153">
                  <c:v>1</c:v>
                </c:pt>
                <c:pt idx="68154">
                  <c:v>1</c:v>
                </c:pt>
                <c:pt idx="68155">
                  <c:v>1</c:v>
                </c:pt>
                <c:pt idx="68156">
                  <c:v>1</c:v>
                </c:pt>
                <c:pt idx="68157">
                  <c:v>1</c:v>
                </c:pt>
                <c:pt idx="68158">
                  <c:v>1</c:v>
                </c:pt>
                <c:pt idx="68159">
                  <c:v>1</c:v>
                </c:pt>
                <c:pt idx="68160">
                  <c:v>1</c:v>
                </c:pt>
                <c:pt idx="68161">
                  <c:v>1</c:v>
                </c:pt>
                <c:pt idx="68162">
                  <c:v>1</c:v>
                </c:pt>
                <c:pt idx="68163">
                  <c:v>1</c:v>
                </c:pt>
                <c:pt idx="68164">
                  <c:v>1</c:v>
                </c:pt>
                <c:pt idx="68165">
                  <c:v>1</c:v>
                </c:pt>
                <c:pt idx="68166">
                  <c:v>1</c:v>
                </c:pt>
                <c:pt idx="68167">
                  <c:v>1</c:v>
                </c:pt>
                <c:pt idx="68168">
                  <c:v>1</c:v>
                </c:pt>
                <c:pt idx="68169">
                  <c:v>1</c:v>
                </c:pt>
                <c:pt idx="68170">
                  <c:v>1</c:v>
                </c:pt>
                <c:pt idx="68171">
                  <c:v>1</c:v>
                </c:pt>
                <c:pt idx="68172">
                  <c:v>1</c:v>
                </c:pt>
                <c:pt idx="68173">
                  <c:v>1</c:v>
                </c:pt>
                <c:pt idx="68174">
                  <c:v>1</c:v>
                </c:pt>
                <c:pt idx="68175">
                  <c:v>1</c:v>
                </c:pt>
                <c:pt idx="68176">
                  <c:v>1</c:v>
                </c:pt>
                <c:pt idx="68177">
                  <c:v>1</c:v>
                </c:pt>
                <c:pt idx="68178">
                  <c:v>1</c:v>
                </c:pt>
                <c:pt idx="68179">
                  <c:v>1</c:v>
                </c:pt>
                <c:pt idx="68180">
                  <c:v>1</c:v>
                </c:pt>
                <c:pt idx="68181">
                  <c:v>1</c:v>
                </c:pt>
                <c:pt idx="68182">
                  <c:v>1</c:v>
                </c:pt>
                <c:pt idx="68183">
                  <c:v>1</c:v>
                </c:pt>
                <c:pt idx="68184">
                  <c:v>1</c:v>
                </c:pt>
                <c:pt idx="68185">
                  <c:v>1</c:v>
                </c:pt>
                <c:pt idx="68186">
                  <c:v>1</c:v>
                </c:pt>
                <c:pt idx="68187">
                  <c:v>1</c:v>
                </c:pt>
                <c:pt idx="68188">
                  <c:v>1</c:v>
                </c:pt>
                <c:pt idx="68189">
                  <c:v>1</c:v>
                </c:pt>
                <c:pt idx="68190">
                  <c:v>1</c:v>
                </c:pt>
                <c:pt idx="68191">
                  <c:v>1</c:v>
                </c:pt>
                <c:pt idx="68192">
                  <c:v>1</c:v>
                </c:pt>
                <c:pt idx="68193">
                  <c:v>1</c:v>
                </c:pt>
                <c:pt idx="68194">
                  <c:v>1</c:v>
                </c:pt>
                <c:pt idx="68195">
                  <c:v>1</c:v>
                </c:pt>
                <c:pt idx="68196">
                  <c:v>1</c:v>
                </c:pt>
                <c:pt idx="68197">
                  <c:v>1</c:v>
                </c:pt>
                <c:pt idx="68198">
                  <c:v>1</c:v>
                </c:pt>
                <c:pt idx="68199">
                  <c:v>1</c:v>
                </c:pt>
                <c:pt idx="68200">
                  <c:v>1</c:v>
                </c:pt>
                <c:pt idx="68201">
                  <c:v>1</c:v>
                </c:pt>
                <c:pt idx="68202">
                  <c:v>1</c:v>
                </c:pt>
                <c:pt idx="68203">
                  <c:v>1</c:v>
                </c:pt>
                <c:pt idx="68204">
                  <c:v>1</c:v>
                </c:pt>
                <c:pt idx="68205">
                  <c:v>1</c:v>
                </c:pt>
                <c:pt idx="68206">
                  <c:v>1</c:v>
                </c:pt>
                <c:pt idx="68207">
                  <c:v>1</c:v>
                </c:pt>
                <c:pt idx="68208">
                  <c:v>1</c:v>
                </c:pt>
                <c:pt idx="68209">
                  <c:v>1</c:v>
                </c:pt>
                <c:pt idx="68210">
                  <c:v>1</c:v>
                </c:pt>
                <c:pt idx="68211">
                  <c:v>1</c:v>
                </c:pt>
                <c:pt idx="68212">
                  <c:v>1</c:v>
                </c:pt>
                <c:pt idx="68213">
                  <c:v>1</c:v>
                </c:pt>
                <c:pt idx="68214">
                  <c:v>1</c:v>
                </c:pt>
                <c:pt idx="68215">
                  <c:v>1</c:v>
                </c:pt>
                <c:pt idx="68216">
                  <c:v>1</c:v>
                </c:pt>
                <c:pt idx="68217">
                  <c:v>1</c:v>
                </c:pt>
                <c:pt idx="68218">
                  <c:v>1</c:v>
                </c:pt>
                <c:pt idx="68219">
                  <c:v>1</c:v>
                </c:pt>
                <c:pt idx="68220">
                  <c:v>1</c:v>
                </c:pt>
                <c:pt idx="68221">
                  <c:v>1</c:v>
                </c:pt>
                <c:pt idx="68222">
                  <c:v>1</c:v>
                </c:pt>
                <c:pt idx="68223">
                  <c:v>1</c:v>
                </c:pt>
                <c:pt idx="68224">
                  <c:v>1</c:v>
                </c:pt>
                <c:pt idx="68225">
                  <c:v>1</c:v>
                </c:pt>
                <c:pt idx="68226">
                  <c:v>1</c:v>
                </c:pt>
                <c:pt idx="68227">
                  <c:v>1</c:v>
                </c:pt>
                <c:pt idx="68228">
                  <c:v>1</c:v>
                </c:pt>
                <c:pt idx="68229">
                  <c:v>1</c:v>
                </c:pt>
                <c:pt idx="68230">
                  <c:v>1</c:v>
                </c:pt>
                <c:pt idx="68231">
                  <c:v>1</c:v>
                </c:pt>
                <c:pt idx="68232">
                  <c:v>1</c:v>
                </c:pt>
                <c:pt idx="68233">
                  <c:v>1</c:v>
                </c:pt>
                <c:pt idx="68234">
                  <c:v>1</c:v>
                </c:pt>
                <c:pt idx="68235">
                  <c:v>1</c:v>
                </c:pt>
                <c:pt idx="68236">
                  <c:v>1</c:v>
                </c:pt>
                <c:pt idx="68237">
                  <c:v>1</c:v>
                </c:pt>
                <c:pt idx="68238">
                  <c:v>1</c:v>
                </c:pt>
                <c:pt idx="68239">
                  <c:v>1</c:v>
                </c:pt>
                <c:pt idx="68240">
                  <c:v>1</c:v>
                </c:pt>
                <c:pt idx="68241">
                  <c:v>1</c:v>
                </c:pt>
                <c:pt idx="68242">
                  <c:v>1</c:v>
                </c:pt>
                <c:pt idx="68243">
                  <c:v>1</c:v>
                </c:pt>
                <c:pt idx="68244">
                  <c:v>1</c:v>
                </c:pt>
                <c:pt idx="68245">
                  <c:v>1</c:v>
                </c:pt>
                <c:pt idx="68246">
                  <c:v>1</c:v>
                </c:pt>
                <c:pt idx="68247">
                  <c:v>1</c:v>
                </c:pt>
                <c:pt idx="68248">
                  <c:v>1</c:v>
                </c:pt>
                <c:pt idx="68249">
                  <c:v>1</c:v>
                </c:pt>
                <c:pt idx="68250">
                  <c:v>1</c:v>
                </c:pt>
                <c:pt idx="68251">
                  <c:v>1</c:v>
                </c:pt>
                <c:pt idx="68252">
                  <c:v>1</c:v>
                </c:pt>
                <c:pt idx="68253">
                  <c:v>1</c:v>
                </c:pt>
                <c:pt idx="68254">
                  <c:v>1</c:v>
                </c:pt>
                <c:pt idx="68255">
                  <c:v>1</c:v>
                </c:pt>
                <c:pt idx="68256">
                  <c:v>1</c:v>
                </c:pt>
                <c:pt idx="68257">
                  <c:v>1</c:v>
                </c:pt>
                <c:pt idx="68258">
                  <c:v>1</c:v>
                </c:pt>
                <c:pt idx="68259">
                  <c:v>1</c:v>
                </c:pt>
                <c:pt idx="68260">
                  <c:v>1</c:v>
                </c:pt>
                <c:pt idx="68261">
                  <c:v>1</c:v>
                </c:pt>
                <c:pt idx="68262">
                  <c:v>1</c:v>
                </c:pt>
                <c:pt idx="68263">
                  <c:v>1</c:v>
                </c:pt>
                <c:pt idx="68264">
                  <c:v>1</c:v>
                </c:pt>
                <c:pt idx="68265">
                  <c:v>1</c:v>
                </c:pt>
                <c:pt idx="68266">
                  <c:v>1</c:v>
                </c:pt>
                <c:pt idx="68267">
                  <c:v>1</c:v>
                </c:pt>
                <c:pt idx="68268">
                  <c:v>1</c:v>
                </c:pt>
                <c:pt idx="68269">
                  <c:v>1</c:v>
                </c:pt>
                <c:pt idx="68270">
                  <c:v>1</c:v>
                </c:pt>
                <c:pt idx="68271">
                  <c:v>1</c:v>
                </c:pt>
                <c:pt idx="68272">
                  <c:v>1</c:v>
                </c:pt>
                <c:pt idx="68273">
                  <c:v>1</c:v>
                </c:pt>
                <c:pt idx="68274">
                  <c:v>1</c:v>
                </c:pt>
                <c:pt idx="68275">
                  <c:v>1</c:v>
                </c:pt>
                <c:pt idx="68276">
                  <c:v>1</c:v>
                </c:pt>
                <c:pt idx="68277">
                  <c:v>1</c:v>
                </c:pt>
                <c:pt idx="68278">
                  <c:v>1</c:v>
                </c:pt>
                <c:pt idx="68279">
                  <c:v>1</c:v>
                </c:pt>
                <c:pt idx="68280">
                  <c:v>1</c:v>
                </c:pt>
                <c:pt idx="68281">
                  <c:v>1</c:v>
                </c:pt>
                <c:pt idx="68282">
                  <c:v>1</c:v>
                </c:pt>
                <c:pt idx="68283">
                  <c:v>1</c:v>
                </c:pt>
                <c:pt idx="68284">
                  <c:v>1</c:v>
                </c:pt>
                <c:pt idx="68285">
                  <c:v>1</c:v>
                </c:pt>
                <c:pt idx="68286">
                  <c:v>1</c:v>
                </c:pt>
                <c:pt idx="68287">
                  <c:v>1</c:v>
                </c:pt>
                <c:pt idx="68288">
                  <c:v>1</c:v>
                </c:pt>
                <c:pt idx="68289">
                  <c:v>1</c:v>
                </c:pt>
                <c:pt idx="68290">
                  <c:v>1</c:v>
                </c:pt>
                <c:pt idx="68291">
                  <c:v>1</c:v>
                </c:pt>
                <c:pt idx="68292">
                  <c:v>1</c:v>
                </c:pt>
                <c:pt idx="68293">
                  <c:v>1</c:v>
                </c:pt>
                <c:pt idx="68294">
                  <c:v>1</c:v>
                </c:pt>
                <c:pt idx="68295">
                  <c:v>1</c:v>
                </c:pt>
                <c:pt idx="68296">
                  <c:v>1</c:v>
                </c:pt>
                <c:pt idx="68297">
                  <c:v>1</c:v>
                </c:pt>
                <c:pt idx="68298">
                  <c:v>1</c:v>
                </c:pt>
                <c:pt idx="68299">
                  <c:v>1</c:v>
                </c:pt>
                <c:pt idx="68300">
                  <c:v>1</c:v>
                </c:pt>
                <c:pt idx="68301">
                  <c:v>1</c:v>
                </c:pt>
                <c:pt idx="68302">
                  <c:v>1</c:v>
                </c:pt>
                <c:pt idx="68303">
                  <c:v>1</c:v>
                </c:pt>
                <c:pt idx="68304">
                  <c:v>1</c:v>
                </c:pt>
                <c:pt idx="68305">
                  <c:v>1</c:v>
                </c:pt>
                <c:pt idx="68306">
                  <c:v>1</c:v>
                </c:pt>
                <c:pt idx="68307">
                  <c:v>1</c:v>
                </c:pt>
                <c:pt idx="68308">
                  <c:v>1</c:v>
                </c:pt>
                <c:pt idx="68309">
                  <c:v>1</c:v>
                </c:pt>
                <c:pt idx="68310">
                  <c:v>1</c:v>
                </c:pt>
                <c:pt idx="68311">
                  <c:v>1</c:v>
                </c:pt>
                <c:pt idx="68312">
                  <c:v>1</c:v>
                </c:pt>
                <c:pt idx="68313">
                  <c:v>1</c:v>
                </c:pt>
                <c:pt idx="68314">
                  <c:v>1</c:v>
                </c:pt>
                <c:pt idx="68315">
                  <c:v>1</c:v>
                </c:pt>
                <c:pt idx="68316">
                  <c:v>1</c:v>
                </c:pt>
                <c:pt idx="68317">
                  <c:v>1</c:v>
                </c:pt>
                <c:pt idx="68318">
                  <c:v>1</c:v>
                </c:pt>
                <c:pt idx="68319">
                  <c:v>1</c:v>
                </c:pt>
                <c:pt idx="68320">
                  <c:v>1</c:v>
                </c:pt>
                <c:pt idx="68321">
                  <c:v>1</c:v>
                </c:pt>
                <c:pt idx="68322">
                  <c:v>1</c:v>
                </c:pt>
                <c:pt idx="68323">
                  <c:v>1</c:v>
                </c:pt>
                <c:pt idx="68324">
                  <c:v>1</c:v>
                </c:pt>
                <c:pt idx="68325">
                  <c:v>1</c:v>
                </c:pt>
                <c:pt idx="68326">
                  <c:v>1</c:v>
                </c:pt>
                <c:pt idx="68327">
                  <c:v>1</c:v>
                </c:pt>
                <c:pt idx="68328">
                  <c:v>1</c:v>
                </c:pt>
                <c:pt idx="68329">
                  <c:v>1</c:v>
                </c:pt>
                <c:pt idx="68330">
                  <c:v>1</c:v>
                </c:pt>
                <c:pt idx="68331">
                  <c:v>1</c:v>
                </c:pt>
                <c:pt idx="68332">
                  <c:v>1</c:v>
                </c:pt>
                <c:pt idx="68333">
                  <c:v>1</c:v>
                </c:pt>
                <c:pt idx="68334">
                  <c:v>1</c:v>
                </c:pt>
                <c:pt idx="68335">
                  <c:v>1</c:v>
                </c:pt>
                <c:pt idx="68336">
                  <c:v>1</c:v>
                </c:pt>
                <c:pt idx="68337">
                  <c:v>1</c:v>
                </c:pt>
                <c:pt idx="68338">
                  <c:v>1</c:v>
                </c:pt>
                <c:pt idx="68339">
                  <c:v>1</c:v>
                </c:pt>
                <c:pt idx="68340">
                  <c:v>1</c:v>
                </c:pt>
                <c:pt idx="68341">
                  <c:v>1</c:v>
                </c:pt>
                <c:pt idx="68342">
                  <c:v>1</c:v>
                </c:pt>
                <c:pt idx="68343">
                  <c:v>1</c:v>
                </c:pt>
                <c:pt idx="68344">
                  <c:v>1</c:v>
                </c:pt>
                <c:pt idx="68345">
                  <c:v>1</c:v>
                </c:pt>
                <c:pt idx="68346">
                  <c:v>1</c:v>
                </c:pt>
                <c:pt idx="68347">
                  <c:v>1</c:v>
                </c:pt>
                <c:pt idx="68348">
                  <c:v>1</c:v>
                </c:pt>
                <c:pt idx="68349">
                  <c:v>1</c:v>
                </c:pt>
                <c:pt idx="68350">
                  <c:v>1</c:v>
                </c:pt>
                <c:pt idx="68351">
                  <c:v>1</c:v>
                </c:pt>
                <c:pt idx="68352">
                  <c:v>1</c:v>
                </c:pt>
                <c:pt idx="68353">
                  <c:v>1</c:v>
                </c:pt>
                <c:pt idx="68354">
                  <c:v>1</c:v>
                </c:pt>
                <c:pt idx="68355">
                  <c:v>1</c:v>
                </c:pt>
                <c:pt idx="68356">
                  <c:v>1</c:v>
                </c:pt>
                <c:pt idx="68357">
                  <c:v>1</c:v>
                </c:pt>
                <c:pt idx="68358">
                  <c:v>1</c:v>
                </c:pt>
                <c:pt idx="68359">
                  <c:v>1</c:v>
                </c:pt>
                <c:pt idx="68360">
                  <c:v>1</c:v>
                </c:pt>
                <c:pt idx="68361">
                  <c:v>1</c:v>
                </c:pt>
                <c:pt idx="68362">
                  <c:v>1</c:v>
                </c:pt>
                <c:pt idx="68363">
                  <c:v>1</c:v>
                </c:pt>
                <c:pt idx="68364">
                  <c:v>1</c:v>
                </c:pt>
                <c:pt idx="68365">
                  <c:v>1</c:v>
                </c:pt>
                <c:pt idx="68366">
                  <c:v>1</c:v>
                </c:pt>
                <c:pt idx="68367">
                  <c:v>1</c:v>
                </c:pt>
                <c:pt idx="68368">
                  <c:v>1</c:v>
                </c:pt>
                <c:pt idx="68369">
                  <c:v>1</c:v>
                </c:pt>
                <c:pt idx="68370">
                  <c:v>1</c:v>
                </c:pt>
                <c:pt idx="68371">
                  <c:v>1</c:v>
                </c:pt>
                <c:pt idx="68372">
                  <c:v>1</c:v>
                </c:pt>
                <c:pt idx="68373">
                  <c:v>1</c:v>
                </c:pt>
                <c:pt idx="68374">
                  <c:v>1</c:v>
                </c:pt>
                <c:pt idx="68375">
                  <c:v>1</c:v>
                </c:pt>
                <c:pt idx="68376">
                  <c:v>1</c:v>
                </c:pt>
                <c:pt idx="68377">
                  <c:v>1</c:v>
                </c:pt>
                <c:pt idx="68378">
                  <c:v>1</c:v>
                </c:pt>
                <c:pt idx="68379">
                  <c:v>1</c:v>
                </c:pt>
                <c:pt idx="68380">
                  <c:v>1</c:v>
                </c:pt>
                <c:pt idx="68381">
                  <c:v>1</c:v>
                </c:pt>
                <c:pt idx="68382">
                  <c:v>1</c:v>
                </c:pt>
                <c:pt idx="68383">
                  <c:v>1</c:v>
                </c:pt>
                <c:pt idx="68384">
                  <c:v>1</c:v>
                </c:pt>
                <c:pt idx="68385">
                  <c:v>1</c:v>
                </c:pt>
                <c:pt idx="68386">
                  <c:v>1</c:v>
                </c:pt>
                <c:pt idx="68387">
                  <c:v>1</c:v>
                </c:pt>
                <c:pt idx="68388">
                  <c:v>1</c:v>
                </c:pt>
                <c:pt idx="68389">
                  <c:v>1</c:v>
                </c:pt>
                <c:pt idx="68390">
                  <c:v>1</c:v>
                </c:pt>
                <c:pt idx="68391">
                  <c:v>1</c:v>
                </c:pt>
                <c:pt idx="68392">
                  <c:v>1</c:v>
                </c:pt>
                <c:pt idx="68393">
                  <c:v>1</c:v>
                </c:pt>
                <c:pt idx="68394">
                  <c:v>1</c:v>
                </c:pt>
                <c:pt idx="68395">
                  <c:v>1</c:v>
                </c:pt>
                <c:pt idx="68396">
                  <c:v>1</c:v>
                </c:pt>
                <c:pt idx="68397">
                  <c:v>1</c:v>
                </c:pt>
                <c:pt idx="68398">
                  <c:v>1</c:v>
                </c:pt>
                <c:pt idx="68399">
                  <c:v>1</c:v>
                </c:pt>
                <c:pt idx="68400">
                  <c:v>1</c:v>
                </c:pt>
                <c:pt idx="68401">
                  <c:v>1</c:v>
                </c:pt>
                <c:pt idx="68402">
                  <c:v>1</c:v>
                </c:pt>
                <c:pt idx="68403">
                  <c:v>1</c:v>
                </c:pt>
                <c:pt idx="68404">
                  <c:v>1</c:v>
                </c:pt>
                <c:pt idx="68405">
                  <c:v>1</c:v>
                </c:pt>
                <c:pt idx="68406">
                  <c:v>1</c:v>
                </c:pt>
                <c:pt idx="68407">
                  <c:v>1</c:v>
                </c:pt>
                <c:pt idx="68408">
                  <c:v>1</c:v>
                </c:pt>
                <c:pt idx="68409">
                  <c:v>1</c:v>
                </c:pt>
                <c:pt idx="68410">
                  <c:v>1</c:v>
                </c:pt>
                <c:pt idx="68411">
                  <c:v>1</c:v>
                </c:pt>
                <c:pt idx="68412">
                  <c:v>1</c:v>
                </c:pt>
                <c:pt idx="68413">
                  <c:v>1</c:v>
                </c:pt>
                <c:pt idx="68414">
                  <c:v>1</c:v>
                </c:pt>
                <c:pt idx="68415">
                  <c:v>1</c:v>
                </c:pt>
                <c:pt idx="68416">
                  <c:v>1</c:v>
                </c:pt>
                <c:pt idx="68417">
                  <c:v>1</c:v>
                </c:pt>
                <c:pt idx="68418">
                  <c:v>1</c:v>
                </c:pt>
                <c:pt idx="68419">
                  <c:v>1</c:v>
                </c:pt>
                <c:pt idx="68420">
                  <c:v>1</c:v>
                </c:pt>
                <c:pt idx="68421">
                  <c:v>1</c:v>
                </c:pt>
                <c:pt idx="68422">
                  <c:v>1</c:v>
                </c:pt>
                <c:pt idx="68423">
                  <c:v>1</c:v>
                </c:pt>
                <c:pt idx="68424">
                  <c:v>1</c:v>
                </c:pt>
                <c:pt idx="68425">
                  <c:v>1</c:v>
                </c:pt>
                <c:pt idx="68426">
                  <c:v>1</c:v>
                </c:pt>
                <c:pt idx="68427">
                  <c:v>1</c:v>
                </c:pt>
                <c:pt idx="68428">
                  <c:v>1</c:v>
                </c:pt>
                <c:pt idx="68429">
                  <c:v>1</c:v>
                </c:pt>
                <c:pt idx="68430">
                  <c:v>1</c:v>
                </c:pt>
                <c:pt idx="68431">
                  <c:v>1</c:v>
                </c:pt>
                <c:pt idx="68432">
                  <c:v>1</c:v>
                </c:pt>
                <c:pt idx="68433">
                  <c:v>1</c:v>
                </c:pt>
                <c:pt idx="68434">
                  <c:v>1</c:v>
                </c:pt>
                <c:pt idx="68435">
                  <c:v>1</c:v>
                </c:pt>
                <c:pt idx="68436">
                  <c:v>1</c:v>
                </c:pt>
                <c:pt idx="68437">
                  <c:v>1</c:v>
                </c:pt>
                <c:pt idx="68438">
                  <c:v>1</c:v>
                </c:pt>
                <c:pt idx="68439">
                  <c:v>1</c:v>
                </c:pt>
                <c:pt idx="68440">
                  <c:v>1</c:v>
                </c:pt>
                <c:pt idx="68441">
                  <c:v>1</c:v>
                </c:pt>
                <c:pt idx="68442">
                  <c:v>1</c:v>
                </c:pt>
                <c:pt idx="68443">
                  <c:v>1</c:v>
                </c:pt>
                <c:pt idx="68444">
                  <c:v>1</c:v>
                </c:pt>
                <c:pt idx="68445">
                  <c:v>1</c:v>
                </c:pt>
                <c:pt idx="68446">
                  <c:v>1</c:v>
                </c:pt>
                <c:pt idx="68447">
                  <c:v>1</c:v>
                </c:pt>
                <c:pt idx="68448">
                  <c:v>1</c:v>
                </c:pt>
                <c:pt idx="68449">
                  <c:v>1</c:v>
                </c:pt>
                <c:pt idx="68450">
                  <c:v>1</c:v>
                </c:pt>
                <c:pt idx="68451">
                  <c:v>1</c:v>
                </c:pt>
                <c:pt idx="68452">
                  <c:v>1</c:v>
                </c:pt>
                <c:pt idx="68453">
                  <c:v>1</c:v>
                </c:pt>
                <c:pt idx="68454">
                  <c:v>1</c:v>
                </c:pt>
                <c:pt idx="68455">
                  <c:v>1</c:v>
                </c:pt>
                <c:pt idx="68456">
                  <c:v>1</c:v>
                </c:pt>
                <c:pt idx="68457">
                  <c:v>1</c:v>
                </c:pt>
                <c:pt idx="68458">
                  <c:v>1</c:v>
                </c:pt>
                <c:pt idx="68459">
                  <c:v>1</c:v>
                </c:pt>
                <c:pt idx="68460">
                  <c:v>1</c:v>
                </c:pt>
                <c:pt idx="68461">
                  <c:v>1</c:v>
                </c:pt>
                <c:pt idx="68462">
                  <c:v>1</c:v>
                </c:pt>
                <c:pt idx="68463">
                  <c:v>1</c:v>
                </c:pt>
                <c:pt idx="68464">
                  <c:v>1</c:v>
                </c:pt>
                <c:pt idx="68465">
                  <c:v>1</c:v>
                </c:pt>
                <c:pt idx="68466">
                  <c:v>1</c:v>
                </c:pt>
                <c:pt idx="68467">
                  <c:v>1</c:v>
                </c:pt>
                <c:pt idx="68468">
                  <c:v>1</c:v>
                </c:pt>
                <c:pt idx="68469">
                  <c:v>1</c:v>
                </c:pt>
                <c:pt idx="68470">
                  <c:v>1</c:v>
                </c:pt>
                <c:pt idx="68471">
                  <c:v>1</c:v>
                </c:pt>
                <c:pt idx="68472">
                  <c:v>1</c:v>
                </c:pt>
                <c:pt idx="68473">
                  <c:v>1</c:v>
                </c:pt>
                <c:pt idx="68474">
                  <c:v>1</c:v>
                </c:pt>
                <c:pt idx="68475">
                  <c:v>1</c:v>
                </c:pt>
                <c:pt idx="68476">
                  <c:v>1</c:v>
                </c:pt>
                <c:pt idx="68477">
                  <c:v>1</c:v>
                </c:pt>
                <c:pt idx="68478">
                  <c:v>1</c:v>
                </c:pt>
                <c:pt idx="68479">
                  <c:v>1</c:v>
                </c:pt>
                <c:pt idx="68480">
                  <c:v>1</c:v>
                </c:pt>
                <c:pt idx="68481">
                  <c:v>1</c:v>
                </c:pt>
                <c:pt idx="68482">
                  <c:v>1</c:v>
                </c:pt>
                <c:pt idx="68483">
                  <c:v>1</c:v>
                </c:pt>
                <c:pt idx="68484">
                  <c:v>1</c:v>
                </c:pt>
                <c:pt idx="68485">
                  <c:v>1</c:v>
                </c:pt>
                <c:pt idx="68486">
                  <c:v>1</c:v>
                </c:pt>
                <c:pt idx="68487">
                  <c:v>1</c:v>
                </c:pt>
                <c:pt idx="68488">
                  <c:v>1</c:v>
                </c:pt>
                <c:pt idx="68489">
                  <c:v>1</c:v>
                </c:pt>
                <c:pt idx="68490">
                  <c:v>1</c:v>
                </c:pt>
                <c:pt idx="68491">
                  <c:v>1</c:v>
                </c:pt>
                <c:pt idx="68492">
                  <c:v>1</c:v>
                </c:pt>
                <c:pt idx="68493">
                  <c:v>1</c:v>
                </c:pt>
                <c:pt idx="68494">
                  <c:v>1</c:v>
                </c:pt>
                <c:pt idx="68495">
                  <c:v>1</c:v>
                </c:pt>
                <c:pt idx="68496">
                  <c:v>1</c:v>
                </c:pt>
                <c:pt idx="68497">
                  <c:v>1</c:v>
                </c:pt>
                <c:pt idx="68498">
                  <c:v>1</c:v>
                </c:pt>
                <c:pt idx="68499">
                  <c:v>1</c:v>
                </c:pt>
                <c:pt idx="68500">
                  <c:v>1</c:v>
                </c:pt>
                <c:pt idx="68501">
                  <c:v>1</c:v>
                </c:pt>
                <c:pt idx="68502">
                  <c:v>1</c:v>
                </c:pt>
                <c:pt idx="68503">
                  <c:v>1</c:v>
                </c:pt>
                <c:pt idx="68504">
                  <c:v>1</c:v>
                </c:pt>
                <c:pt idx="68505">
                  <c:v>1</c:v>
                </c:pt>
                <c:pt idx="68506">
                  <c:v>1</c:v>
                </c:pt>
                <c:pt idx="68507">
                  <c:v>1</c:v>
                </c:pt>
                <c:pt idx="68508">
                  <c:v>1</c:v>
                </c:pt>
                <c:pt idx="68509">
                  <c:v>1</c:v>
                </c:pt>
                <c:pt idx="68510">
                  <c:v>1</c:v>
                </c:pt>
                <c:pt idx="68511">
                  <c:v>1</c:v>
                </c:pt>
                <c:pt idx="68512">
                  <c:v>1</c:v>
                </c:pt>
                <c:pt idx="68513">
                  <c:v>1</c:v>
                </c:pt>
                <c:pt idx="68514">
                  <c:v>1</c:v>
                </c:pt>
                <c:pt idx="68515">
                  <c:v>1</c:v>
                </c:pt>
                <c:pt idx="68516">
                  <c:v>1</c:v>
                </c:pt>
                <c:pt idx="68517">
                  <c:v>1</c:v>
                </c:pt>
                <c:pt idx="68518">
                  <c:v>1</c:v>
                </c:pt>
                <c:pt idx="68519">
                  <c:v>1</c:v>
                </c:pt>
                <c:pt idx="68520">
                  <c:v>1</c:v>
                </c:pt>
                <c:pt idx="68521">
                  <c:v>1</c:v>
                </c:pt>
                <c:pt idx="68522">
                  <c:v>1</c:v>
                </c:pt>
                <c:pt idx="68523">
                  <c:v>1</c:v>
                </c:pt>
                <c:pt idx="68524">
                  <c:v>1</c:v>
                </c:pt>
                <c:pt idx="68525">
                  <c:v>1</c:v>
                </c:pt>
                <c:pt idx="68526">
                  <c:v>1</c:v>
                </c:pt>
                <c:pt idx="68527">
                  <c:v>1</c:v>
                </c:pt>
                <c:pt idx="68528">
                  <c:v>1</c:v>
                </c:pt>
                <c:pt idx="68529">
                  <c:v>1</c:v>
                </c:pt>
                <c:pt idx="68530">
                  <c:v>1</c:v>
                </c:pt>
                <c:pt idx="68531">
                  <c:v>1</c:v>
                </c:pt>
                <c:pt idx="68532">
                  <c:v>1</c:v>
                </c:pt>
                <c:pt idx="68533">
                  <c:v>1</c:v>
                </c:pt>
                <c:pt idx="68534">
                  <c:v>1</c:v>
                </c:pt>
                <c:pt idx="68535">
                  <c:v>1</c:v>
                </c:pt>
                <c:pt idx="68536">
                  <c:v>1</c:v>
                </c:pt>
                <c:pt idx="68537">
                  <c:v>1</c:v>
                </c:pt>
                <c:pt idx="68538">
                  <c:v>1</c:v>
                </c:pt>
                <c:pt idx="68539">
                  <c:v>1</c:v>
                </c:pt>
                <c:pt idx="68540">
                  <c:v>1</c:v>
                </c:pt>
                <c:pt idx="68541">
                  <c:v>1</c:v>
                </c:pt>
                <c:pt idx="68542">
                  <c:v>1</c:v>
                </c:pt>
                <c:pt idx="68543">
                  <c:v>1</c:v>
                </c:pt>
                <c:pt idx="68544">
                  <c:v>1</c:v>
                </c:pt>
                <c:pt idx="68545">
                  <c:v>1</c:v>
                </c:pt>
                <c:pt idx="68546">
                  <c:v>1</c:v>
                </c:pt>
                <c:pt idx="68547">
                  <c:v>1</c:v>
                </c:pt>
                <c:pt idx="68548">
                  <c:v>1</c:v>
                </c:pt>
                <c:pt idx="68549">
                  <c:v>1</c:v>
                </c:pt>
                <c:pt idx="68550">
                  <c:v>1</c:v>
                </c:pt>
                <c:pt idx="68551">
                  <c:v>1</c:v>
                </c:pt>
                <c:pt idx="68552">
                  <c:v>1</c:v>
                </c:pt>
                <c:pt idx="68553">
                  <c:v>1</c:v>
                </c:pt>
                <c:pt idx="68554">
                  <c:v>1</c:v>
                </c:pt>
                <c:pt idx="68555">
                  <c:v>1</c:v>
                </c:pt>
                <c:pt idx="68556">
                  <c:v>1</c:v>
                </c:pt>
                <c:pt idx="68557">
                  <c:v>1</c:v>
                </c:pt>
                <c:pt idx="68558">
                  <c:v>1</c:v>
                </c:pt>
                <c:pt idx="68559">
                  <c:v>1</c:v>
                </c:pt>
                <c:pt idx="68560">
                  <c:v>1</c:v>
                </c:pt>
                <c:pt idx="68561">
                  <c:v>1</c:v>
                </c:pt>
                <c:pt idx="68562">
                  <c:v>1</c:v>
                </c:pt>
                <c:pt idx="68563">
                  <c:v>1</c:v>
                </c:pt>
                <c:pt idx="68564">
                  <c:v>1</c:v>
                </c:pt>
                <c:pt idx="68565">
                  <c:v>1</c:v>
                </c:pt>
                <c:pt idx="68566">
                  <c:v>1</c:v>
                </c:pt>
                <c:pt idx="68567">
                  <c:v>1</c:v>
                </c:pt>
                <c:pt idx="68568">
                  <c:v>1</c:v>
                </c:pt>
                <c:pt idx="68569">
                  <c:v>1</c:v>
                </c:pt>
                <c:pt idx="68570">
                  <c:v>1</c:v>
                </c:pt>
                <c:pt idx="68571">
                  <c:v>1</c:v>
                </c:pt>
                <c:pt idx="68572">
                  <c:v>1</c:v>
                </c:pt>
                <c:pt idx="68573">
                  <c:v>1</c:v>
                </c:pt>
                <c:pt idx="68574">
                  <c:v>1</c:v>
                </c:pt>
                <c:pt idx="68575">
                  <c:v>1</c:v>
                </c:pt>
                <c:pt idx="68576">
                  <c:v>1</c:v>
                </c:pt>
                <c:pt idx="68577">
                  <c:v>1</c:v>
                </c:pt>
                <c:pt idx="68578">
                  <c:v>1</c:v>
                </c:pt>
                <c:pt idx="68579">
                  <c:v>1</c:v>
                </c:pt>
                <c:pt idx="68580">
                  <c:v>1</c:v>
                </c:pt>
                <c:pt idx="68581">
                  <c:v>1</c:v>
                </c:pt>
                <c:pt idx="68582">
                  <c:v>1</c:v>
                </c:pt>
                <c:pt idx="68583">
                  <c:v>1</c:v>
                </c:pt>
                <c:pt idx="68584">
                  <c:v>1</c:v>
                </c:pt>
                <c:pt idx="68585">
                  <c:v>1</c:v>
                </c:pt>
                <c:pt idx="68586">
                  <c:v>1</c:v>
                </c:pt>
                <c:pt idx="68587">
                  <c:v>1</c:v>
                </c:pt>
                <c:pt idx="68588">
                  <c:v>1</c:v>
                </c:pt>
                <c:pt idx="68589">
                  <c:v>1</c:v>
                </c:pt>
                <c:pt idx="68590">
                  <c:v>1</c:v>
                </c:pt>
                <c:pt idx="68591">
                  <c:v>1</c:v>
                </c:pt>
                <c:pt idx="68592">
                  <c:v>1</c:v>
                </c:pt>
                <c:pt idx="68593">
                  <c:v>1</c:v>
                </c:pt>
                <c:pt idx="68594">
                  <c:v>1</c:v>
                </c:pt>
                <c:pt idx="68595">
                  <c:v>1</c:v>
                </c:pt>
                <c:pt idx="68596">
                  <c:v>1</c:v>
                </c:pt>
                <c:pt idx="68597">
                  <c:v>1</c:v>
                </c:pt>
                <c:pt idx="68598">
                  <c:v>1</c:v>
                </c:pt>
                <c:pt idx="68599">
                  <c:v>0.14285714299999999</c:v>
                </c:pt>
                <c:pt idx="68600">
                  <c:v>1</c:v>
                </c:pt>
                <c:pt idx="68601">
                  <c:v>1</c:v>
                </c:pt>
                <c:pt idx="68602">
                  <c:v>1</c:v>
                </c:pt>
                <c:pt idx="68603">
                  <c:v>1</c:v>
                </c:pt>
                <c:pt idx="68604">
                  <c:v>1</c:v>
                </c:pt>
                <c:pt idx="68605">
                  <c:v>1</c:v>
                </c:pt>
                <c:pt idx="68606">
                  <c:v>1</c:v>
                </c:pt>
                <c:pt idx="68607">
                  <c:v>1</c:v>
                </c:pt>
                <c:pt idx="68608">
                  <c:v>1</c:v>
                </c:pt>
                <c:pt idx="68609">
                  <c:v>1</c:v>
                </c:pt>
                <c:pt idx="68610">
                  <c:v>1</c:v>
                </c:pt>
                <c:pt idx="68611">
                  <c:v>1</c:v>
                </c:pt>
                <c:pt idx="68612">
                  <c:v>1</c:v>
                </c:pt>
                <c:pt idx="68613">
                  <c:v>1</c:v>
                </c:pt>
                <c:pt idx="68614">
                  <c:v>1</c:v>
                </c:pt>
                <c:pt idx="68615">
                  <c:v>1</c:v>
                </c:pt>
                <c:pt idx="68616">
                  <c:v>1</c:v>
                </c:pt>
                <c:pt idx="68617">
                  <c:v>1</c:v>
                </c:pt>
                <c:pt idx="68618">
                  <c:v>1</c:v>
                </c:pt>
                <c:pt idx="68619">
                  <c:v>1</c:v>
                </c:pt>
                <c:pt idx="68620">
                  <c:v>1</c:v>
                </c:pt>
                <c:pt idx="68621">
                  <c:v>1</c:v>
                </c:pt>
                <c:pt idx="68622">
                  <c:v>1</c:v>
                </c:pt>
                <c:pt idx="68623">
                  <c:v>1</c:v>
                </c:pt>
                <c:pt idx="68624">
                  <c:v>1</c:v>
                </c:pt>
                <c:pt idx="68625">
                  <c:v>1</c:v>
                </c:pt>
                <c:pt idx="68626">
                  <c:v>1</c:v>
                </c:pt>
                <c:pt idx="68627">
                  <c:v>1</c:v>
                </c:pt>
                <c:pt idx="68628">
                  <c:v>1</c:v>
                </c:pt>
                <c:pt idx="68629">
                  <c:v>1</c:v>
                </c:pt>
                <c:pt idx="68630">
                  <c:v>1</c:v>
                </c:pt>
                <c:pt idx="68631">
                  <c:v>1</c:v>
                </c:pt>
                <c:pt idx="68632">
                  <c:v>1</c:v>
                </c:pt>
                <c:pt idx="68633">
                  <c:v>1</c:v>
                </c:pt>
                <c:pt idx="68634">
                  <c:v>1</c:v>
                </c:pt>
                <c:pt idx="68635">
                  <c:v>1</c:v>
                </c:pt>
                <c:pt idx="68636">
                  <c:v>1</c:v>
                </c:pt>
                <c:pt idx="68637">
                  <c:v>1</c:v>
                </c:pt>
                <c:pt idx="68638">
                  <c:v>1</c:v>
                </c:pt>
                <c:pt idx="68639">
                  <c:v>0.428571429</c:v>
                </c:pt>
                <c:pt idx="68640">
                  <c:v>1</c:v>
                </c:pt>
                <c:pt idx="68641">
                  <c:v>1</c:v>
                </c:pt>
                <c:pt idx="68642">
                  <c:v>1</c:v>
                </c:pt>
                <c:pt idx="68643">
                  <c:v>1</c:v>
                </c:pt>
                <c:pt idx="68644">
                  <c:v>1</c:v>
                </c:pt>
                <c:pt idx="68645">
                  <c:v>1</c:v>
                </c:pt>
                <c:pt idx="68646">
                  <c:v>1</c:v>
                </c:pt>
                <c:pt idx="68647">
                  <c:v>1</c:v>
                </c:pt>
                <c:pt idx="68648">
                  <c:v>1</c:v>
                </c:pt>
                <c:pt idx="68649">
                  <c:v>1</c:v>
                </c:pt>
                <c:pt idx="68650">
                  <c:v>1</c:v>
                </c:pt>
                <c:pt idx="68651">
                  <c:v>1</c:v>
                </c:pt>
                <c:pt idx="68652">
                  <c:v>1</c:v>
                </c:pt>
                <c:pt idx="68653">
                  <c:v>1</c:v>
                </c:pt>
                <c:pt idx="68654">
                  <c:v>1</c:v>
                </c:pt>
                <c:pt idx="68655">
                  <c:v>1</c:v>
                </c:pt>
                <c:pt idx="68656">
                  <c:v>1</c:v>
                </c:pt>
                <c:pt idx="68657">
                  <c:v>1</c:v>
                </c:pt>
                <c:pt idx="68658">
                  <c:v>1</c:v>
                </c:pt>
                <c:pt idx="68659">
                  <c:v>1</c:v>
                </c:pt>
                <c:pt idx="68660">
                  <c:v>1</c:v>
                </c:pt>
                <c:pt idx="68661">
                  <c:v>1</c:v>
                </c:pt>
                <c:pt idx="68662">
                  <c:v>1</c:v>
                </c:pt>
                <c:pt idx="68663">
                  <c:v>1</c:v>
                </c:pt>
                <c:pt idx="68664">
                  <c:v>1</c:v>
                </c:pt>
                <c:pt idx="68665">
                  <c:v>1</c:v>
                </c:pt>
                <c:pt idx="68666">
                  <c:v>1</c:v>
                </c:pt>
                <c:pt idx="68667">
                  <c:v>1</c:v>
                </c:pt>
                <c:pt idx="68668">
                  <c:v>1</c:v>
                </c:pt>
                <c:pt idx="68669">
                  <c:v>1</c:v>
                </c:pt>
                <c:pt idx="68670">
                  <c:v>1</c:v>
                </c:pt>
                <c:pt idx="68671">
                  <c:v>1</c:v>
                </c:pt>
                <c:pt idx="68672">
                  <c:v>1</c:v>
                </c:pt>
                <c:pt idx="68673">
                  <c:v>1</c:v>
                </c:pt>
                <c:pt idx="68674">
                  <c:v>1</c:v>
                </c:pt>
                <c:pt idx="68675">
                  <c:v>1</c:v>
                </c:pt>
                <c:pt idx="68676">
                  <c:v>1</c:v>
                </c:pt>
                <c:pt idx="68677">
                  <c:v>1</c:v>
                </c:pt>
                <c:pt idx="68678">
                  <c:v>1</c:v>
                </c:pt>
                <c:pt idx="68679">
                  <c:v>1</c:v>
                </c:pt>
                <c:pt idx="68680">
                  <c:v>1</c:v>
                </c:pt>
                <c:pt idx="68681">
                  <c:v>1</c:v>
                </c:pt>
                <c:pt idx="68682">
                  <c:v>1</c:v>
                </c:pt>
                <c:pt idx="68683">
                  <c:v>1</c:v>
                </c:pt>
                <c:pt idx="68684">
                  <c:v>0.85714285700000004</c:v>
                </c:pt>
                <c:pt idx="68685">
                  <c:v>1</c:v>
                </c:pt>
                <c:pt idx="68686">
                  <c:v>1</c:v>
                </c:pt>
                <c:pt idx="68687">
                  <c:v>1</c:v>
                </c:pt>
                <c:pt idx="68688">
                  <c:v>1</c:v>
                </c:pt>
                <c:pt idx="68689">
                  <c:v>1</c:v>
                </c:pt>
                <c:pt idx="68690">
                  <c:v>1</c:v>
                </c:pt>
                <c:pt idx="68691">
                  <c:v>1</c:v>
                </c:pt>
                <c:pt idx="68692">
                  <c:v>1</c:v>
                </c:pt>
                <c:pt idx="68693">
                  <c:v>1</c:v>
                </c:pt>
                <c:pt idx="68694">
                  <c:v>1</c:v>
                </c:pt>
                <c:pt idx="68695">
                  <c:v>1</c:v>
                </c:pt>
                <c:pt idx="68696">
                  <c:v>1</c:v>
                </c:pt>
                <c:pt idx="68697">
                  <c:v>1</c:v>
                </c:pt>
                <c:pt idx="68698">
                  <c:v>1</c:v>
                </c:pt>
                <c:pt idx="68699">
                  <c:v>1</c:v>
                </c:pt>
                <c:pt idx="68700">
                  <c:v>1</c:v>
                </c:pt>
                <c:pt idx="68701">
                  <c:v>1</c:v>
                </c:pt>
                <c:pt idx="68702">
                  <c:v>1</c:v>
                </c:pt>
                <c:pt idx="68703">
                  <c:v>1</c:v>
                </c:pt>
                <c:pt idx="68704">
                  <c:v>1</c:v>
                </c:pt>
                <c:pt idx="68705">
                  <c:v>1</c:v>
                </c:pt>
                <c:pt idx="68706">
                  <c:v>1</c:v>
                </c:pt>
                <c:pt idx="68707">
                  <c:v>1</c:v>
                </c:pt>
                <c:pt idx="68708">
                  <c:v>1</c:v>
                </c:pt>
                <c:pt idx="68709">
                  <c:v>1</c:v>
                </c:pt>
                <c:pt idx="68710">
                  <c:v>1</c:v>
                </c:pt>
                <c:pt idx="68711">
                  <c:v>1</c:v>
                </c:pt>
                <c:pt idx="68712">
                  <c:v>1</c:v>
                </c:pt>
                <c:pt idx="68713">
                  <c:v>1</c:v>
                </c:pt>
                <c:pt idx="68714">
                  <c:v>1</c:v>
                </c:pt>
                <c:pt idx="68715">
                  <c:v>1</c:v>
                </c:pt>
                <c:pt idx="68716">
                  <c:v>1</c:v>
                </c:pt>
                <c:pt idx="68717">
                  <c:v>1</c:v>
                </c:pt>
                <c:pt idx="68718">
                  <c:v>1</c:v>
                </c:pt>
                <c:pt idx="68719">
                  <c:v>1</c:v>
                </c:pt>
                <c:pt idx="68720">
                  <c:v>1</c:v>
                </c:pt>
                <c:pt idx="68721">
                  <c:v>1</c:v>
                </c:pt>
                <c:pt idx="68722">
                  <c:v>1</c:v>
                </c:pt>
                <c:pt idx="68723">
                  <c:v>1</c:v>
                </c:pt>
                <c:pt idx="68724">
                  <c:v>1</c:v>
                </c:pt>
                <c:pt idx="68725">
                  <c:v>1</c:v>
                </c:pt>
                <c:pt idx="68726">
                  <c:v>1</c:v>
                </c:pt>
                <c:pt idx="68727">
                  <c:v>1</c:v>
                </c:pt>
                <c:pt idx="68728">
                  <c:v>1</c:v>
                </c:pt>
                <c:pt idx="68729">
                  <c:v>1</c:v>
                </c:pt>
                <c:pt idx="68730">
                  <c:v>1</c:v>
                </c:pt>
                <c:pt idx="68731">
                  <c:v>1</c:v>
                </c:pt>
                <c:pt idx="68732">
                  <c:v>1</c:v>
                </c:pt>
                <c:pt idx="68733">
                  <c:v>1</c:v>
                </c:pt>
                <c:pt idx="68734">
                  <c:v>1</c:v>
                </c:pt>
                <c:pt idx="68735">
                  <c:v>1</c:v>
                </c:pt>
                <c:pt idx="68736">
                  <c:v>1</c:v>
                </c:pt>
                <c:pt idx="68737">
                  <c:v>1</c:v>
                </c:pt>
                <c:pt idx="68738">
                  <c:v>1</c:v>
                </c:pt>
                <c:pt idx="68739">
                  <c:v>1</c:v>
                </c:pt>
                <c:pt idx="68740">
                  <c:v>1</c:v>
                </c:pt>
                <c:pt idx="68741">
                  <c:v>1</c:v>
                </c:pt>
                <c:pt idx="68742">
                  <c:v>1</c:v>
                </c:pt>
                <c:pt idx="68743">
                  <c:v>1</c:v>
                </c:pt>
                <c:pt idx="68744">
                  <c:v>1</c:v>
                </c:pt>
                <c:pt idx="68745">
                  <c:v>1</c:v>
                </c:pt>
                <c:pt idx="68746">
                  <c:v>1</c:v>
                </c:pt>
                <c:pt idx="68747">
                  <c:v>1</c:v>
                </c:pt>
                <c:pt idx="68748">
                  <c:v>1</c:v>
                </c:pt>
                <c:pt idx="68749">
                  <c:v>1</c:v>
                </c:pt>
                <c:pt idx="68750">
                  <c:v>1</c:v>
                </c:pt>
                <c:pt idx="68751">
                  <c:v>1</c:v>
                </c:pt>
                <c:pt idx="68752">
                  <c:v>1</c:v>
                </c:pt>
                <c:pt idx="68753">
                  <c:v>1</c:v>
                </c:pt>
                <c:pt idx="68754">
                  <c:v>1</c:v>
                </c:pt>
                <c:pt idx="68755">
                  <c:v>1</c:v>
                </c:pt>
                <c:pt idx="68756">
                  <c:v>1</c:v>
                </c:pt>
                <c:pt idx="68757">
                  <c:v>0.85714285700000004</c:v>
                </c:pt>
                <c:pt idx="68758">
                  <c:v>1</c:v>
                </c:pt>
                <c:pt idx="68759">
                  <c:v>1</c:v>
                </c:pt>
                <c:pt idx="68760">
                  <c:v>1</c:v>
                </c:pt>
                <c:pt idx="68761">
                  <c:v>1</c:v>
                </c:pt>
                <c:pt idx="68762">
                  <c:v>1</c:v>
                </c:pt>
                <c:pt idx="68763">
                  <c:v>1</c:v>
                </c:pt>
                <c:pt idx="68764">
                  <c:v>1</c:v>
                </c:pt>
                <c:pt idx="68765">
                  <c:v>1</c:v>
                </c:pt>
                <c:pt idx="68766">
                  <c:v>1</c:v>
                </c:pt>
                <c:pt idx="68767">
                  <c:v>1</c:v>
                </c:pt>
                <c:pt idx="68768">
                  <c:v>1</c:v>
                </c:pt>
                <c:pt idx="68769">
                  <c:v>1</c:v>
                </c:pt>
                <c:pt idx="68770">
                  <c:v>1</c:v>
                </c:pt>
                <c:pt idx="68771">
                  <c:v>1</c:v>
                </c:pt>
                <c:pt idx="68772">
                  <c:v>1</c:v>
                </c:pt>
                <c:pt idx="68773">
                  <c:v>1</c:v>
                </c:pt>
                <c:pt idx="68774">
                  <c:v>1</c:v>
                </c:pt>
                <c:pt idx="68775">
                  <c:v>1</c:v>
                </c:pt>
                <c:pt idx="68776">
                  <c:v>1</c:v>
                </c:pt>
                <c:pt idx="68777">
                  <c:v>1</c:v>
                </c:pt>
                <c:pt idx="68778">
                  <c:v>1</c:v>
                </c:pt>
                <c:pt idx="68779">
                  <c:v>1</c:v>
                </c:pt>
                <c:pt idx="68780">
                  <c:v>1</c:v>
                </c:pt>
                <c:pt idx="68781">
                  <c:v>1</c:v>
                </c:pt>
                <c:pt idx="68782">
                  <c:v>1</c:v>
                </c:pt>
                <c:pt idx="68783">
                  <c:v>1</c:v>
                </c:pt>
                <c:pt idx="68784">
                  <c:v>1</c:v>
                </c:pt>
                <c:pt idx="68785">
                  <c:v>1</c:v>
                </c:pt>
                <c:pt idx="68786">
                  <c:v>1</c:v>
                </c:pt>
                <c:pt idx="68787">
                  <c:v>1</c:v>
                </c:pt>
                <c:pt idx="68788">
                  <c:v>1</c:v>
                </c:pt>
                <c:pt idx="68789">
                  <c:v>1</c:v>
                </c:pt>
                <c:pt idx="68790">
                  <c:v>1</c:v>
                </c:pt>
                <c:pt idx="68791">
                  <c:v>1</c:v>
                </c:pt>
                <c:pt idx="68792">
                  <c:v>1</c:v>
                </c:pt>
                <c:pt idx="68793">
                  <c:v>1</c:v>
                </c:pt>
                <c:pt idx="68794">
                  <c:v>1</c:v>
                </c:pt>
                <c:pt idx="68795">
                  <c:v>1</c:v>
                </c:pt>
                <c:pt idx="68796">
                  <c:v>1</c:v>
                </c:pt>
                <c:pt idx="68797">
                  <c:v>1</c:v>
                </c:pt>
                <c:pt idx="68798">
                  <c:v>1</c:v>
                </c:pt>
                <c:pt idx="68799">
                  <c:v>1</c:v>
                </c:pt>
                <c:pt idx="68800">
                  <c:v>1</c:v>
                </c:pt>
                <c:pt idx="68801">
                  <c:v>1</c:v>
                </c:pt>
                <c:pt idx="68802">
                  <c:v>1</c:v>
                </c:pt>
                <c:pt idx="68803">
                  <c:v>1</c:v>
                </c:pt>
                <c:pt idx="68804">
                  <c:v>1</c:v>
                </c:pt>
                <c:pt idx="68805">
                  <c:v>1</c:v>
                </c:pt>
                <c:pt idx="68806">
                  <c:v>1</c:v>
                </c:pt>
                <c:pt idx="68807">
                  <c:v>1</c:v>
                </c:pt>
                <c:pt idx="68808">
                  <c:v>1</c:v>
                </c:pt>
                <c:pt idx="68809">
                  <c:v>1</c:v>
                </c:pt>
                <c:pt idx="68810">
                  <c:v>1</c:v>
                </c:pt>
                <c:pt idx="68811">
                  <c:v>1</c:v>
                </c:pt>
                <c:pt idx="68812">
                  <c:v>1</c:v>
                </c:pt>
                <c:pt idx="68813">
                  <c:v>1</c:v>
                </c:pt>
                <c:pt idx="68814">
                  <c:v>1</c:v>
                </c:pt>
                <c:pt idx="68815">
                  <c:v>1</c:v>
                </c:pt>
                <c:pt idx="68816">
                  <c:v>1</c:v>
                </c:pt>
                <c:pt idx="68817">
                  <c:v>1</c:v>
                </c:pt>
                <c:pt idx="68818">
                  <c:v>1</c:v>
                </c:pt>
                <c:pt idx="68819">
                  <c:v>1</c:v>
                </c:pt>
                <c:pt idx="68820">
                  <c:v>1</c:v>
                </c:pt>
                <c:pt idx="68821">
                  <c:v>1</c:v>
                </c:pt>
                <c:pt idx="68822">
                  <c:v>1</c:v>
                </c:pt>
                <c:pt idx="68823">
                  <c:v>1</c:v>
                </c:pt>
                <c:pt idx="68824">
                  <c:v>1</c:v>
                </c:pt>
                <c:pt idx="68825">
                  <c:v>1</c:v>
                </c:pt>
                <c:pt idx="68826">
                  <c:v>1</c:v>
                </c:pt>
                <c:pt idx="68827">
                  <c:v>1</c:v>
                </c:pt>
                <c:pt idx="68828">
                  <c:v>1</c:v>
                </c:pt>
                <c:pt idx="68829">
                  <c:v>1</c:v>
                </c:pt>
                <c:pt idx="68830">
                  <c:v>1</c:v>
                </c:pt>
                <c:pt idx="68831">
                  <c:v>1</c:v>
                </c:pt>
                <c:pt idx="68832">
                  <c:v>1</c:v>
                </c:pt>
                <c:pt idx="68833">
                  <c:v>1</c:v>
                </c:pt>
                <c:pt idx="68834">
                  <c:v>1</c:v>
                </c:pt>
                <c:pt idx="68835">
                  <c:v>1</c:v>
                </c:pt>
                <c:pt idx="68836">
                  <c:v>1</c:v>
                </c:pt>
                <c:pt idx="68837">
                  <c:v>1</c:v>
                </c:pt>
                <c:pt idx="68838">
                  <c:v>1</c:v>
                </c:pt>
                <c:pt idx="68839">
                  <c:v>1</c:v>
                </c:pt>
                <c:pt idx="68840">
                  <c:v>1</c:v>
                </c:pt>
                <c:pt idx="68841">
                  <c:v>1</c:v>
                </c:pt>
                <c:pt idx="68842">
                  <c:v>1</c:v>
                </c:pt>
                <c:pt idx="68843">
                  <c:v>1</c:v>
                </c:pt>
                <c:pt idx="68844">
                  <c:v>1</c:v>
                </c:pt>
                <c:pt idx="68845">
                  <c:v>1</c:v>
                </c:pt>
                <c:pt idx="68846">
                  <c:v>1</c:v>
                </c:pt>
                <c:pt idx="68847">
                  <c:v>1</c:v>
                </c:pt>
                <c:pt idx="68848">
                  <c:v>1</c:v>
                </c:pt>
                <c:pt idx="68849">
                  <c:v>1</c:v>
                </c:pt>
                <c:pt idx="68850">
                  <c:v>1</c:v>
                </c:pt>
                <c:pt idx="68851">
                  <c:v>1</c:v>
                </c:pt>
                <c:pt idx="68852">
                  <c:v>1</c:v>
                </c:pt>
                <c:pt idx="68853">
                  <c:v>1</c:v>
                </c:pt>
                <c:pt idx="68854">
                  <c:v>1</c:v>
                </c:pt>
                <c:pt idx="68855">
                  <c:v>1</c:v>
                </c:pt>
                <c:pt idx="68856">
                  <c:v>1</c:v>
                </c:pt>
                <c:pt idx="68857">
                  <c:v>1</c:v>
                </c:pt>
                <c:pt idx="68858">
                  <c:v>1</c:v>
                </c:pt>
                <c:pt idx="68859">
                  <c:v>1</c:v>
                </c:pt>
                <c:pt idx="68860">
                  <c:v>1</c:v>
                </c:pt>
                <c:pt idx="68861">
                  <c:v>1</c:v>
                </c:pt>
                <c:pt idx="68862">
                  <c:v>1</c:v>
                </c:pt>
                <c:pt idx="68863">
                  <c:v>1</c:v>
                </c:pt>
                <c:pt idx="68864">
                  <c:v>1</c:v>
                </c:pt>
                <c:pt idx="68865">
                  <c:v>1</c:v>
                </c:pt>
                <c:pt idx="68866">
                  <c:v>1</c:v>
                </c:pt>
                <c:pt idx="68867">
                  <c:v>1</c:v>
                </c:pt>
                <c:pt idx="68868">
                  <c:v>1</c:v>
                </c:pt>
                <c:pt idx="68869">
                  <c:v>1</c:v>
                </c:pt>
                <c:pt idx="68870">
                  <c:v>1</c:v>
                </c:pt>
                <c:pt idx="68871">
                  <c:v>1</c:v>
                </c:pt>
                <c:pt idx="68872">
                  <c:v>1</c:v>
                </c:pt>
                <c:pt idx="68873">
                  <c:v>1</c:v>
                </c:pt>
                <c:pt idx="68874">
                  <c:v>1</c:v>
                </c:pt>
                <c:pt idx="68875">
                  <c:v>1</c:v>
                </c:pt>
                <c:pt idx="68876">
                  <c:v>1</c:v>
                </c:pt>
                <c:pt idx="68877">
                  <c:v>1</c:v>
                </c:pt>
                <c:pt idx="68878">
                  <c:v>1</c:v>
                </c:pt>
                <c:pt idx="68879">
                  <c:v>1</c:v>
                </c:pt>
                <c:pt idx="68880">
                  <c:v>1</c:v>
                </c:pt>
                <c:pt idx="68881">
                  <c:v>1</c:v>
                </c:pt>
                <c:pt idx="68882">
                  <c:v>1</c:v>
                </c:pt>
                <c:pt idx="68883">
                  <c:v>1</c:v>
                </c:pt>
                <c:pt idx="68884">
                  <c:v>1</c:v>
                </c:pt>
                <c:pt idx="68885">
                  <c:v>1</c:v>
                </c:pt>
                <c:pt idx="68886">
                  <c:v>1</c:v>
                </c:pt>
                <c:pt idx="68887">
                  <c:v>1</c:v>
                </c:pt>
                <c:pt idx="68888">
                  <c:v>1</c:v>
                </c:pt>
                <c:pt idx="68889">
                  <c:v>1</c:v>
                </c:pt>
                <c:pt idx="68890">
                  <c:v>1</c:v>
                </c:pt>
                <c:pt idx="68891">
                  <c:v>1</c:v>
                </c:pt>
                <c:pt idx="68892">
                  <c:v>1</c:v>
                </c:pt>
                <c:pt idx="68893">
                  <c:v>1</c:v>
                </c:pt>
                <c:pt idx="68894">
                  <c:v>1</c:v>
                </c:pt>
                <c:pt idx="68895">
                  <c:v>1</c:v>
                </c:pt>
                <c:pt idx="68896">
                  <c:v>1</c:v>
                </c:pt>
                <c:pt idx="68897">
                  <c:v>1</c:v>
                </c:pt>
                <c:pt idx="68898">
                  <c:v>1</c:v>
                </c:pt>
                <c:pt idx="68899">
                  <c:v>1</c:v>
                </c:pt>
                <c:pt idx="68900">
                  <c:v>1</c:v>
                </c:pt>
                <c:pt idx="68901">
                  <c:v>1</c:v>
                </c:pt>
                <c:pt idx="68902">
                  <c:v>1</c:v>
                </c:pt>
                <c:pt idx="68903">
                  <c:v>1</c:v>
                </c:pt>
                <c:pt idx="68904">
                  <c:v>1</c:v>
                </c:pt>
                <c:pt idx="68905">
                  <c:v>1</c:v>
                </c:pt>
                <c:pt idx="68906">
                  <c:v>1</c:v>
                </c:pt>
                <c:pt idx="68907">
                  <c:v>0.875</c:v>
                </c:pt>
                <c:pt idx="68908">
                  <c:v>1</c:v>
                </c:pt>
                <c:pt idx="68909">
                  <c:v>1</c:v>
                </c:pt>
                <c:pt idx="68910">
                  <c:v>1</c:v>
                </c:pt>
                <c:pt idx="68911">
                  <c:v>0.875</c:v>
                </c:pt>
                <c:pt idx="68912">
                  <c:v>1</c:v>
                </c:pt>
                <c:pt idx="68913">
                  <c:v>1</c:v>
                </c:pt>
                <c:pt idx="68914">
                  <c:v>1</c:v>
                </c:pt>
                <c:pt idx="68915">
                  <c:v>1</c:v>
                </c:pt>
                <c:pt idx="68916">
                  <c:v>1</c:v>
                </c:pt>
                <c:pt idx="68917">
                  <c:v>1</c:v>
                </c:pt>
                <c:pt idx="68918">
                  <c:v>1</c:v>
                </c:pt>
                <c:pt idx="68919">
                  <c:v>1</c:v>
                </c:pt>
                <c:pt idx="68920">
                  <c:v>1</c:v>
                </c:pt>
                <c:pt idx="68921">
                  <c:v>1</c:v>
                </c:pt>
                <c:pt idx="68922">
                  <c:v>1</c:v>
                </c:pt>
                <c:pt idx="68923">
                  <c:v>1</c:v>
                </c:pt>
                <c:pt idx="68924">
                  <c:v>1</c:v>
                </c:pt>
                <c:pt idx="68925">
                  <c:v>1</c:v>
                </c:pt>
                <c:pt idx="68926">
                  <c:v>1</c:v>
                </c:pt>
                <c:pt idx="68927">
                  <c:v>1</c:v>
                </c:pt>
                <c:pt idx="68928">
                  <c:v>1</c:v>
                </c:pt>
                <c:pt idx="68929">
                  <c:v>1</c:v>
                </c:pt>
                <c:pt idx="68930">
                  <c:v>1</c:v>
                </c:pt>
                <c:pt idx="68931">
                  <c:v>1</c:v>
                </c:pt>
                <c:pt idx="68932">
                  <c:v>1</c:v>
                </c:pt>
                <c:pt idx="68933">
                  <c:v>1</c:v>
                </c:pt>
                <c:pt idx="68934">
                  <c:v>1</c:v>
                </c:pt>
                <c:pt idx="68935">
                  <c:v>1</c:v>
                </c:pt>
                <c:pt idx="68936">
                  <c:v>1</c:v>
                </c:pt>
                <c:pt idx="68937">
                  <c:v>1</c:v>
                </c:pt>
                <c:pt idx="68938">
                  <c:v>1</c:v>
                </c:pt>
                <c:pt idx="68939">
                  <c:v>1</c:v>
                </c:pt>
                <c:pt idx="68940">
                  <c:v>1</c:v>
                </c:pt>
                <c:pt idx="68941">
                  <c:v>1</c:v>
                </c:pt>
                <c:pt idx="68942">
                  <c:v>1</c:v>
                </c:pt>
                <c:pt idx="68943">
                  <c:v>1</c:v>
                </c:pt>
                <c:pt idx="68944">
                  <c:v>1</c:v>
                </c:pt>
                <c:pt idx="68945">
                  <c:v>1</c:v>
                </c:pt>
                <c:pt idx="68946">
                  <c:v>1</c:v>
                </c:pt>
                <c:pt idx="68947">
                  <c:v>1</c:v>
                </c:pt>
                <c:pt idx="68948">
                  <c:v>1</c:v>
                </c:pt>
                <c:pt idx="68949">
                  <c:v>1</c:v>
                </c:pt>
                <c:pt idx="68950">
                  <c:v>1</c:v>
                </c:pt>
                <c:pt idx="68951">
                  <c:v>1</c:v>
                </c:pt>
                <c:pt idx="68952">
                  <c:v>1</c:v>
                </c:pt>
                <c:pt idx="68953">
                  <c:v>1</c:v>
                </c:pt>
                <c:pt idx="68954">
                  <c:v>1</c:v>
                </c:pt>
                <c:pt idx="68955">
                  <c:v>1</c:v>
                </c:pt>
                <c:pt idx="68956">
                  <c:v>1</c:v>
                </c:pt>
                <c:pt idx="68957">
                  <c:v>1</c:v>
                </c:pt>
                <c:pt idx="68958">
                  <c:v>1</c:v>
                </c:pt>
                <c:pt idx="68959">
                  <c:v>1</c:v>
                </c:pt>
                <c:pt idx="68960">
                  <c:v>1</c:v>
                </c:pt>
                <c:pt idx="68961">
                  <c:v>1</c:v>
                </c:pt>
                <c:pt idx="68962">
                  <c:v>1</c:v>
                </c:pt>
                <c:pt idx="68963">
                  <c:v>1</c:v>
                </c:pt>
                <c:pt idx="68964">
                  <c:v>1</c:v>
                </c:pt>
                <c:pt idx="68965">
                  <c:v>1</c:v>
                </c:pt>
                <c:pt idx="68966">
                  <c:v>1</c:v>
                </c:pt>
                <c:pt idx="68967">
                  <c:v>1</c:v>
                </c:pt>
                <c:pt idx="68968">
                  <c:v>1</c:v>
                </c:pt>
                <c:pt idx="68969">
                  <c:v>1</c:v>
                </c:pt>
                <c:pt idx="68970">
                  <c:v>1</c:v>
                </c:pt>
                <c:pt idx="68971">
                  <c:v>1</c:v>
                </c:pt>
                <c:pt idx="68972">
                  <c:v>1</c:v>
                </c:pt>
                <c:pt idx="68973">
                  <c:v>1</c:v>
                </c:pt>
                <c:pt idx="68974">
                  <c:v>1</c:v>
                </c:pt>
                <c:pt idx="68975">
                  <c:v>1</c:v>
                </c:pt>
                <c:pt idx="68976">
                  <c:v>1</c:v>
                </c:pt>
                <c:pt idx="68977">
                  <c:v>1</c:v>
                </c:pt>
                <c:pt idx="68978">
                  <c:v>1</c:v>
                </c:pt>
                <c:pt idx="68979">
                  <c:v>1</c:v>
                </c:pt>
                <c:pt idx="68980">
                  <c:v>1</c:v>
                </c:pt>
                <c:pt idx="68981">
                  <c:v>1</c:v>
                </c:pt>
                <c:pt idx="68982">
                  <c:v>1</c:v>
                </c:pt>
                <c:pt idx="68983">
                  <c:v>1</c:v>
                </c:pt>
                <c:pt idx="68984">
                  <c:v>1</c:v>
                </c:pt>
                <c:pt idx="68985">
                  <c:v>1</c:v>
                </c:pt>
                <c:pt idx="68986">
                  <c:v>1</c:v>
                </c:pt>
                <c:pt idx="68987">
                  <c:v>1</c:v>
                </c:pt>
                <c:pt idx="68988">
                  <c:v>1</c:v>
                </c:pt>
                <c:pt idx="68989">
                  <c:v>1</c:v>
                </c:pt>
                <c:pt idx="68990">
                  <c:v>1</c:v>
                </c:pt>
                <c:pt idx="68991">
                  <c:v>1</c:v>
                </c:pt>
                <c:pt idx="68992">
                  <c:v>1</c:v>
                </c:pt>
                <c:pt idx="68993">
                  <c:v>1</c:v>
                </c:pt>
                <c:pt idx="68994">
                  <c:v>1</c:v>
                </c:pt>
                <c:pt idx="68995">
                  <c:v>1</c:v>
                </c:pt>
                <c:pt idx="68996">
                  <c:v>1</c:v>
                </c:pt>
                <c:pt idx="68997">
                  <c:v>1</c:v>
                </c:pt>
                <c:pt idx="68998">
                  <c:v>1</c:v>
                </c:pt>
                <c:pt idx="68999">
                  <c:v>1</c:v>
                </c:pt>
                <c:pt idx="69000">
                  <c:v>1</c:v>
                </c:pt>
                <c:pt idx="69001">
                  <c:v>1</c:v>
                </c:pt>
                <c:pt idx="69002">
                  <c:v>1</c:v>
                </c:pt>
                <c:pt idx="69003">
                  <c:v>1</c:v>
                </c:pt>
                <c:pt idx="69004">
                  <c:v>1</c:v>
                </c:pt>
                <c:pt idx="69005">
                  <c:v>1</c:v>
                </c:pt>
                <c:pt idx="69006">
                  <c:v>1</c:v>
                </c:pt>
                <c:pt idx="69007">
                  <c:v>1</c:v>
                </c:pt>
                <c:pt idx="69008">
                  <c:v>1</c:v>
                </c:pt>
                <c:pt idx="69009">
                  <c:v>1</c:v>
                </c:pt>
                <c:pt idx="69010">
                  <c:v>1</c:v>
                </c:pt>
                <c:pt idx="69011">
                  <c:v>1</c:v>
                </c:pt>
                <c:pt idx="69012">
                  <c:v>1</c:v>
                </c:pt>
                <c:pt idx="69013">
                  <c:v>1</c:v>
                </c:pt>
                <c:pt idx="69014">
                  <c:v>1</c:v>
                </c:pt>
                <c:pt idx="69015">
                  <c:v>1</c:v>
                </c:pt>
                <c:pt idx="69016">
                  <c:v>1</c:v>
                </c:pt>
                <c:pt idx="69017">
                  <c:v>1</c:v>
                </c:pt>
                <c:pt idx="69018">
                  <c:v>1</c:v>
                </c:pt>
                <c:pt idx="69019">
                  <c:v>1</c:v>
                </c:pt>
                <c:pt idx="69020">
                  <c:v>1</c:v>
                </c:pt>
                <c:pt idx="69021">
                  <c:v>1</c:v>
                </c:pt>
                <c:pt idx="69022">
                  <c:v>1</c:v>
                </c:pt>
                <c:pt idx="69023">
                  <c:v>1</c:v>
                </c:pt>
                <c:pt idx="69024">
                  <c:v>1</c:v>
                </c:pt>
                <c:pt idx="69025">
                  <c:v>1</c:v>
                </c:pt>
                <c:pt idx="69026">
                  <c:v>1</c:v>
                </c:pt>
                <c:pt idx="69027">
                  <c:v>1</c:v>
                </c:pt>
                <c:pt idx="69028">
                  <c:v>1</c:v>
                </c:pt>
                <c:pt idx="69029">
                  <c:v>1</c:v>
                </c:pt>
                <c:pt idx="69030">
                  <c:v>1</c:v>
                </c:pt>
                <c:pt idx="69031">
                  <c:v>1</c:v>
                </c:pt>
                <c:pt idx="69032">
                  <c:v>1</c:v>
                </c:pt>
                <c:pt idx="69033">
                  <c:v>1</c:v>
                </c:pt>
                <c:pt idx="69034">
                  <c:v>1</c:v>
                </c:pt>
                <c:pt idx="69035">
                  <c:v>1</c:v>
                </c:pt>
                <c:pt idx="69036">
                  <c:v>1</c:v>
                </c:pt>
                <c:pt idx="69037">
                  <c:v>1</c:v>
                </c:pt>
                <c:pt idx="69038">
                  <c:v>1</c:v>
                </c:pt>
                <c:pt idx="69039">
                  <c:v>1</c:v>
                </c:pt>
                <c:pt idx="69040">
                  <c:v>1</c:v>
                </c:pt>
                <c:pt idx="69041">
                  <c:v>1</c:v>
                </c:pt>
                <c:pt idx="69042">
                  <c:v>1</c:v>
                </c:pt>
                <c:pt idx="69043">
                  <c:v>1</c:v>
                </c:pt>
                <c:pt idx="69044">
                  <c:v>1</c:v>
                </c:pt>
                <c:pt idx="69045">
                  <c:v>1</c:v>
                </c:pt>
                <c:pt idx="69046">
                  <c:v>1</c:v>
                </c:pt>
                <c:pt idx="69047">
                  <c:v>1</c:v>
                </c:pt>
                <c:pt idx="69048">
                  <c:v>1</c:v>
                </c:pt>
                <c:pt idx="69049">
                  <c:v>1</c:v>
                </c:pt>
                <c:pt idx="69050">
                  <c:v>1</c:v>
                </c:pt>
                <c:pt idx="69051">
                  <c:v>1</c:v>
                </c:pt>
                <c:pt idx="69052">
                  <c:v>1</c:v>
                </c:pt>
                <c:pt idx="69053">
                  <c:v>1</c:v>
                </c:pt>
                <c:pt idx="69054">
                  <c:v>1</c:v>
                </c:pt>
                <c:pt idx="69055">
                  <c:v>1</c:v>
                </c:pt>
                <c:pt idx="69056">
                  <c:v>1</c:v>
                </c:pt>
                <c:pt idx="69057">
                  <c:v>1</c:v>
                </c:pt>
                <c:pt idx="69058">
                  <c:v>1</c:v>
                </c:pt>
                <c:pt idx="69059">
                  <c:v>1</c:v>
                </c:pt>
                <c:pt idx="69060">
                  <c:v>1</c:v>
                </c:pt>
                <c:pt idx="69061">
                  <c:v>1</c:v>
                </c:pt>
                <c:pt idx="69062">
                  <c:v>1</c:v>
                </c:pt>
                <c:pt idx="69063">
                  <c:v>1</c:v>
                </c:pt>
                <c:pt idx="69064">
                  <c:v>1</c:v>
                </c:pt>
                <c:pt idx="69065">
                  <c:v>1</c:v>
                </c:pt>
                <c:pt idx="69066">
                  <c:v>1</c:v>
                </c:pt>
                <c:pt idx="69067">
                  <c:v>1</c:v>
                </c:pt>
                <c:pt idx="69068">
                  <c:v>1</c:v>
                </c:pt>
                <c:pt idx="69069">
                  <c:v>1</c:v>
                </c:pt>
                <c:pt idx="69070">
                  <c:v>1</c:v>
                </c:pt>
                <c:pt idx="69071">
                  <c:v>1</c:v>
                </c:pt>
                <c:pt idx="69072">
                  <c:v>1</c:v>
                </c:pt>
                <c:pt idx="69073">
                  <c:v>1</c:v>
                </c:pt>
                <c:pt idx="69074">
                  <c:v>1</c:v>
                </c:pt>
                <c:pt idx="69075">
                  <c:v>1</c:v>
                </c:pt>
                <c:pt idx="69076">
                  <c:v>1</c:v>
                </c:pt>
                <c:pt idx="69077">
                  <c:v>1</c:v>
                </c:pt>
                <c:pt idx="69078">
                  <c:v>1</c:v>
                </c:pt>
                <c:pt idx="69079">
                  <c:v>1</c:v>
                </c:pt>
                <c:pt idx="69080">
                  <c:v>1</c:v>
                </c:pt>
                <c:pt idx="69081">
                  <c:v>1</c:v>
                </c:pt>
                <c:pt idx="69082">
                  <c:v>1</c:v>
                </c:pt>
                <c:pt idx="69083">
                  <c:v>1</c:v>
                </c:pt>
                <c:pt idx="69084">
                  <c:v>1</c:v>
                </c:pt>
                <c:pt idx="69085">
                  <c:v>1</c:v>
                </c:pt>
                <c:pt idx="69086">
                  <c:v>1</c:v>
                </c:pt>
                <c:pt idx="69087">
                  <c:v>1</c:v>
                </c:pt>
                <c:pt idx="69088">
                  <c:v>1</c:v>
                </c:pt>
                <c:pt idx="69089">
                  <c:v>1</c:v>
                </c:pt>
                <c:pt idx="69090">
                  <c:v>1</c:v>
                </c:pt>
                <c:pt idx="69091">
                  <c:v>1</c:v>
                </c:pt>
                <c:pt idx="69092">
                  <c:v>1</c:v>
                </c:pt>
                <c:pt idx="69093">
                  <c:v>1</c:v>
                </c:pt>
                <c:pt idx="69094">
                  <c:v>1</c:v>
                </c:pt>
                <c:pt idx="69095">
                  <c:v>1</c:v>
                </c:pt>
                <c:pt idx="69096">
                  <c:v>1</c:v>
                </c:pt>
                <c:pt idx="69097">
                  <c:v>1</c:v>
                </c:pt>
                <c:pt idx="69098">
                  <c:v>1</c:v>
                </c:pt>
                <c:pt idx="69099">
                  <c:v>1</c:v>
                </c:pt>
                <c:pt idx="69100">
                  <c:v>1</c:v>
                </c:pt>
                <c:pt idx="69101">
                  <c:v>1</c:v>
                </c:pt>
                <c:pt idx="69102">
                  <c:v>1</c:v>
                </c:pt>
                <c:pt idx="69103">
                  <c:v>1</c:v>
                </c:pt>
                <c:pt idx="69104">
                  <c:v>1</c:v>
                </c:pt>
                <c:pt idx="69105">
                  <c:v>1</c:v>
                </c:pt>
                <c:pt idx="69106">
                  <c:v>1</c:v>
                </c:pt>
                <c:pt idx="69107">
                  <c:v>1</c:v>
                </c:pt>
                <c:pt idx="69108">
                  <c:v>1</c:v>
                </c:pt>
                <c:pt idx="69109">
                  <c:v>1</c:v>
                </c:pt>
                <c:pt idx="69110">
                  <c:v>1</c:v>
                </c:pt>
                <c:pt idx="69111">
                  <c:v>1</c:v>
                </c:pt>
                <c:pt idx="69112">
                  <c:v>1</c:v>
                </c:pt>
                <c:pt idx="69113">
                  <c:v>1</c:v>
                </c:pt>
                <c:pt idx="69114">
                  <c:v>1</c:v>
                </c:pt>
                <c:pt idx="69115">
                  <c:v>1</c:v>
                </c:pt>
                <c:pt idx="69116">
                  <c:v>1</c:v>
                </c:pt>
                <c:pt idx="69117">
                  <c:v>1</c:v>
                </c:pt>
                <c:pt idx="69118">
                  <c:v>1</c:v>
                </c:pt>
                <c:pt idx="69119">
                  <c:v>1</c:v>
                </c:pt>
                <c:pt idx="69120">
                  <c:v>1</c:v>
                </c:pt>
                <c:pt idx="69121">
                  <c:v>1</c:v>
                </c:pt>
                <c:pt idx="69122">
                  <c:v>1</c:v>
                </c:pt>
                <c:pt idx="69123">
                  <c:v>1</c:v>
                </c:pt>
                <c:pt idx="69124">
                  <c:v>1</c:v>
                </c:pt>
                <c:pt idx="69125">
                  <c:v>1</c:v>
                </c:pt>
                <c:pt idx="69126">
                  <c:v>1</c:v>
                </c:pt>
                <c:pt idx="69127">
                  <c:v>1</c:v>
                </c:pt>
                <c:pt idx="69128">
                  <c:v>1</c:v>
                </c:pt>
                <c:pt idx="69129">
                  <c:v>1</c:v>
                </c:pt>
                <c:pt idx="69130">
                  <c:v>1</c:v>
                </c:pt>
                <c:pt idx="69131">
                  <c:v>1</c:v>
                </c:pt>
                <c:pt idx="69132">
                  <c:v>1</c:v>
                </c:pt>
                <c:pt idx="69133">
                  <c:v>1</c:v>
                </c:pt>
                <c:pt idx="69134">
                  <c:v>1</c:v>
                </c:pt>
                <c:pt idx="69135">
                  <c:v>1</c:v>
                </c:pt>
                <c:pt idx="69136">
                  <c:v>1</c:v>
                </c:pt>
                <c:pt idx="69137">
                  <c:v>1</c:v>
                </c:pt>
                <c:pt idx="69138">
                  <c:v>1</c:v>
                </c:pt>
                <c:pt idx="69139">
                  <c:v>1</c:v>
                </c:pt>
                <c:pt idx="69140">
                  <c:v>1</c:v>
                </c:pt>
                <c:pt idx="69141">
                  <c:v>1</c:v>
                </c:pt>
                <c:pt idx="69142">
                  <c:v>1</c:v>
                </c:pt>
                <c:pt idx="69143">
                  <c:v>1</c:v>
                </c:pt>
                <c:pt idx="69144">
                  <c:v>1</c:v>
                </c:pt>
                <c:pt idx="69145">
                  <c:v>1</c:v>
                </c:pt>
                <c:pt idx="69146">
                  <c:v>1</c:v>
                </c:pt>
                <c:pt idx="69147">
                  <c:v>1</c:v>
                </c:pt>
                <c:pt idx="69148">
                  <c:v>1</c:v>
                </c:pt>
                <c:pt idx="69149">
                  <c:v>1</c:v>
                </c:pt>
                <c:pt idx="69150">
                  <c:v>1</c:v>
                </c:pt>
                <c:pt idx="69151">
                  <c:v>1</c:v>
                </c:pt>
                <c:pt idx="69152">
                  <c:v>1</c:v>
                </c:pt>
                <c:pt idx="69153">
                  <c:v>1</c:v>
                </c:pt>
                <c:pt idx="69154">
                  <c:v>1</c:v>
                </c:pt>
                <c:pt idx="69155">
                  <c:v>1</c:v>
                </c:pt>
                <c:pt idx="69156">
                  <c:v>1</c:v>
                </c:pt>
                <c:pt idx="69157">
                  <c:v>1</c:v>
                </c:pt>
                <c:pt idx="69158">
                  <c:v>1</c:v>
                </c:pt>
                <c:pt idx="69159">
                  <c:v>1</c:v>
                </c:pt>
                <c:pt idx="69160">
                  <c:v>1</c:v>
                </c:pt>
                <c:pt idx="69161">
                  <c:v>1</c:v>
                </c:pt>
                <c:pt idx="69162">
                  <c:v>1</c:v>
                </c:pt>
                <c:pt idx="69163">
                  <c:v>1</c:v>
                </c:pt>
                <c:pt idx="69164">
                  <c:v>1</c:v>
                </c:pt>
                <c:pt idx="69165">
                  <c:v>1</c:v>
                </c:pt>
                <c:pt idx="69166">
                  <c:v>1</c:v>
                </c:pt>
                <c:pt idx="69167">
                  <c:v>1</c:v>
                </c:pt>
                <c:pt idx="69168">
                  <c:v>0.875</c:v>
                </c:pt>
                <c:pt idx="69169">
                  <c:v>1</c:v>
                </c:pt>
                <c:pt idx="69170">
                  <c:v>1</c:v>
                </c:pt>
                <c:pt idx="69171">
                  <c:v>1</c:v>
                </c:pt>
                <c:pt idx="69172">
                  <c:v>1</c:v>
                </c:pt>
                <c:pt idx="69173">
                  <c:v>1</c:v>
                </c:pt>
                <c:pt idx="69174">
                  <c:v>1</c:v>
                </c:pt>
                <c:pt idx="69175">
                  <c:v>1</c:v>
                </c:pt>
                <c:pt idx="69176">
                  <c:v>1</c:v>
                </c:pt>
                <c:pt idx="69177">
                  <c:v>1</c:v>
                </c:pt>
                <c:pt idx="69178">
                  <c:v>1</c:v>
                </c:pt>
                <c:pt idx="69179">
                  <c:v>1</c:v>
                </c:pt>
                <c:pt idx="69180">
                  <c:v>1</c:v>
                </c:pt>
                <c:pt idx="69181">
                  <c:v>1</c:v>
                </c:pt>
                <c:pt idx="69182">
                  <c:v>1</c:v>
                </c:pt>
                <c:pt idx="69183">
                  <c:v>1</c:v>
                </c:pt>
                <c:pt idx="69184">
                  <c:v>1</c:v>
                </c:pt>
                <c:pt idx="69185">
                  <c:v>1</c:v>
                </c:pt>
                <c:pt idx="69186">
                  <c:v>1</c:v>
                </c:pt>
                <c:pt idx="69187">
                  <c:v>1</c:v>
                </c:pt>
                <c:pt idx="69188">
                  <c:v>1</c:v>
                </c:pt>
                <c:pt idx="69189">
                  <c:v>1</c:v>
                </c:pt>
                <c:pt idx="69190">
                  <c:v>1</c:v>
                </c:pt>
                <c:pt idx="69191">
                  <c:v>1</c:v>
                </c:pt>
                <c:pt idx="69192">
                  <c:v>1</c:v>
                </c:pt>
                <c:pt idx="69193">
                  <c:v>1</c:v>
                </c:pt>
                <c:pt idx="69194">
                  <c:v>1</c:v>
                </c:pt>
                <c:pt idx="69195">
                  <c:v>1</c:v>
                </c:pt>
                <c:pt idx="69196">
                  <c:v>1</c:v>
                </c:pt>
                <c:pt idx="69197">
                  <c:v>1</c:v>
                </c:pt>
                <c:pt idx="69198">
                  <c:v>1</c:v>
                </c:pt>
                <c:pt idx="69199">
                  <c:v>1</c:v>
                </c:pt>
                <c:pt idx="69200">
                  <c:v>1</c:v>
                </c:pt>
                <c:pt idx="69201">
                  <c:v>1</c:v>
                </c:pt>
                <c:pt idx="69202">
                  <c:v>1</c:v>
                </c:pt>
                <c:pt idx="69203">
                  <c:v>1</c:v>
                </c:pt>
                <c:pt idx="69204">
                  <c:v>1</c:v>
                </c:pt>
                <c:pt idx="69205">
                  <c:v>1</c:v>
                </c:pt>
                <c:pt idx="69206">
                  <c:v>1</c:v>
                </c:pt>
                <c:pt idx="69207">
                  <c:v>1</c:v>
                </c:pt>
                <c:pt idx="69208">
                  <c:v>1</c:v>
                </c:pt>
                <c:pt idx="69209">
                  <c:v>0.875</c:v>
                </c:pt>
                <c:pt idx="69210">
                  <c:v>1</c:v>
                </c:pt>
                <c:pt idx="69211">
                  <c:v>1</c:v>
                </c:pt>
                <c:pt idx="69212">
                  <c:v>1</c:v>
                </c:pt>
                <c:pt idx="69213">
                  <c:v>1</c:v>
                </c:pt>
                <c:pt idx="69214">
                  <c:v>1</c:v>
                </c:pt>
                <c:pt idx="69215">
                  <c:v>1</c:v>
                </c:pt>
                <c:pt idx="69216">
                  <c:v>1</c:v>
                </c:pt>
                <c:pt idx="69217">
                  <c:v>1</c:v>
                </c:pt>
                <c:pt idx="69218">
                  <c:v>1</c:v>
                </c:pt>
                <c:pt idx="69219">
                  <c:v>1</c:v>
                </c:pt>
                <c:pt idx="69220">
                  <c:v>1</c:v>
                </c:pt>
                <c:pt idx="69221">
                  <c:v>1</c:v>
                </c:pt>
                <c:pt idx="69222">
                  <c:v>1</c:v>
                </c:pt>
                <c:pt idx="69223">
                  <c:v>1</c:v>
                </c:pt>
                <c:pt idx="69224">
                  <c:v>1</c:v>
                </c:pt>
                <c:pt idx="69225">
                  <c:v>1</c:v>
                </c:pt>
                <c:pt idx="69226">
                  <c:v>1</c:v>
                </c:pt>
                <c:pt idx="69227">
                  <c:v>1</c:v>
                </c:pt>
                <c:pt idx="69228">
                  <c:v>1</c:v>
                </c:pt>
                <c:pt idx="69229">
                  <c:v>1</c:v>
                </c:pt>
                <c:pt idx="69230">
                  <c:v>1</c:v>
                </c:pt>
                <c:pt idx="69231">
                  <c:v>1</c:v>
                </c:pt>
                <c:pt idx="69232">
                  <c:v>1</c:v>
                </c:pt>
                <c:pt idx="69233">
                  <c:v>1</c:v>
                </c:pt>
                <c:pt idx="69234">
                  <c:v>1</c:v>
                </c:pt>
                <c:pt idx="69235">
                  <c:v>1</c:v>
                </c:pt>
                <c:pt idx="69236">
                  <c:v>1</c:v>
                </c:pt>
                <c:pt idx="69237">
                  <c:v>1</c:v>
                </c:pt>
                <c:pt idx="69238">
                  <c:v>1</c:v>
                </c:pt>
                <c:pt idx="69239">
                  <c:v>1</c:v>
                </c:pt>
                <c:pt idx="69240">
                  <c:v>1</c:v>
                </c:pt>
                <c:pt idx="69241">
                  <c:v>1</c:v>
                </c:pt>
                <c:pt idx="69242">
                  <c:v>1</c:v>
                </c:pt>
                <c:pt idx="69243">
                  <c:v>1</c:v>
                </c:pt>
                <c:pt idx="69244">
                  <c:v>1</c:v>
                </c:pt>
                <c:pt idx="69245">
                  <c:v>0.75</c:v>
                </c:pt>
                <c:pt idx="69246">
                  <c:v>1</c:v>
                </c:pt>
                <c:pt idx="69247">
                  <c:v>1</c:v>
                </c:pt>
                <c:pt idx="69248">
                  <c:v>1</c:v>
                </c:pt>
                <c:pt idx="69249">
                  <c:v>1</c:v>
                </c:pt>
                <c:pt idx="69250">
                  <c:v>1</c:v>
                </c:pt>
                <c:pt idx="69251">
                  <c:v>1</c:v>
                </c:pt>
                <c:pt idx="69252">
                  <c:v>1</c:v>
                </c:pt>
                <c:pt idx="69253">
                  <c:v>1</c:v>
                </c:pt>
                <c:pt idx="69254">
                  <c:v>1</c:v>
                </c:pt>
                <c:pt idx="69255">
                  <c:v>1</c:v>
                </c:pt>
                <c:pt idx="69256">
                  <c:v>1</c:v>
                </c:pt>
                <c:pt idx="69257">
                  <c:v>1</c:v>
                </c:pt>
                <c:pt idx="69258">
                  <c:v>1</c:v>
                </c:pt>
                <c:pt idx="69259">
                  <c:v>1</c:v>
                </c:pt>
                <c:pt idx="69260">
                  <c:v>1</c:v>
                </c:pt>
                <c:pt idx="69261">
                  <c:v>1</c:v>
                </c:pt>
                <c:pt idx="69262">
                  <c:v>1</c:v>
                </c:pt>
                <c:pt idx="69263">
                  <c:v>1</c:v>
                </c:pt>
                <c:pt idx="69264">
                  <c:v>1</c:v>
                </c:pt>
                <c:pt idx="69265">
                  <c:v>1</c:v>
                </c:pt>
                <c:pt idx="69266">
                  <c:v>1</c:v>
                </c:pt>
                <c:pt idx="69267">
                  <c:v>1</c:v>
                </c:pt>
                <c:pt idx="69268">
                  <c:v>1</c:v>
                </c:pt>
                <c:pt idx="69269">
                  <c:v>1</c:v>
                </c:pt>
                <c:pt idx="69270">
                  <c:v>1</c:v>
                </c:pt>
                <c:pt idx="69271">
                  <c:v>1</c:v>
                </c:pt>
                <c:pt idx="69272">
                  <c:v>1</c:v>
                </c:pt>
                <c:pt idx="69273">
                  <c:v>1</c:v>
                </c:pt>
                <c:pt idx="69274">
                  <c:v>1</c:v>
                </c:pt>
                <c:pt idx="69275">
                  <c:v>1</c:v>
                </c:pt>
                <c:pt idx="69276">
                  <c:v>1</c:v>
                </c:pt>
                <c:pt idx="69277">
                  <c:v>1</c:v>
                </c:pt>
                <c:pt idx="69278">
                  <c:v>1</c:v>
                </c:pt>
                <c:pt idx="69279">
                  <c:v>1</c:v>
                </c:pt>
                <c:pt idx="69280">
                  <c:v>1</c:v>
                </c:pt>
                <c:pt idx="69281">
                  <c:v>1</c:v>
                </c:pt>
                <c:pt idx="69282">
                  <c:v>1</c:v>
                </c:pt>
                <c:pt idx="69283">
                  <c:v>1</c:v>
                </c:pt>
                <c:pt idx="69284">
                  <c:v>1</c:v>
                </c:pt>
                <c:pt idx="69285">
                  <c:v>1</c:v>
                </c:pt>
                <c:pt idx="69286">
                  <c:v>1</c:v>
                </c:pt>
                <c:pt idx="69287">
                  <c:v>1</c:v>
                </c:pt>
                <c:pt idx="69288">
                  <c:v>1</c:v>
                </c:pt>
                <c:pt idx="69289">
                  <c:v>1</c:v>
                </c:pt>
                <c:pt idx="69290">
                  <c:v>1</c:v>
                </c:pt>
                <c:pt idx="69291">
                  <c:v>1</c:v>
                </c:pt>
                <c:pt idx="69292">
                  <c:v>1</c:v>
                </c:pt>
                <c:pt idx="69293">
                  <c:v>1</c:v>
                </c:pt>
                <c:pt idx="69294">
                  <c:v>1</c:v>
                </c:pt>
                <c:pt idx="69295">
                  <c:v>1</c:v>
                </c:pt>
                <c:pt idx="69296">
                  <c:v>1</c:v>
                </c:pt>
                <c:pt idx="69297">
                  <c:v>1</c:v>
                </c:pt>
                <c:pt idx="69298">
                  <c:v>1</c:v>
                </c:pt>
                <c:pt idx="69299">
                  <c:v>1</c:v>
                </c:pt>
                <c:pt idx="69300">
                  <c:v>1</c:v>
                </c:pt>
                <c:pt idx="69301">
                  <c:v>0.25</c:v>
                </c:pt>
                <c:pt idx="69302">
                  <c:v>1</c:v>
                </c:pt>
                <c:pt idx="69303">
                  <c:v>1</c:v>
                </c:pt>
                <c:pt idx="69304">
                  <c:v>1</c:v>
                </c:pt>
                <c:pt idx="69305">
                  <c:v>1</c:v>
                </c:pt>
                <c:pt idx="69306">
                  <c:v>1</c:v>
                </c:pt>
                <c:pt idx="69307">
                  <c:v>1</c:v>
                </c:pt>
                <c:pt idx="69308">
                  <c:v>1</c:v>
                </c:pt>
                <c:pt idx="69309">
                  <c:v>1</c:v>
                </c:pt>
                <c:pt idx="69310">
                  <c:v>1</c:v>
                </c:pt>
                <c:pt idx="69311">
                  <c:v>1</c:v>
                </c:pt>
                <c:pt idx="69312">
                  <c:v>1</c:v>
                </c:pt>
                <c:pt idx="69313">
                  <c:v>1</c:v>
                </c:pt>
                <c:pt idx="69314">
                  <c:v>1</c:v>
                </c:pt>
                <c:pt idx="69315">
                  <c:v>1</c:v>
                </c:pt>
                <c:pt idx="69316">
                  <c:v>1</c:v>
                </c:pt>
                <c:pt idx="69317">
                  <c:v>1</c:v>
                </c:pt>
                <c:pt idx="69318">
                  <c:v>1</c:v>
                </c:pt>
                <c:pt idx="69319">
                  <c:v>1</c:v>
                </c:pt>
                <c:pt idx="69320">
                  <c:v>1</c:v>
                </c:pt>
                <c:pt idx="69321">
                  <c:v>1</c:v>
                </c:pt>
                <c:pt idx="69322">
                  <c:v>1</c:v>
                </c:pt>
                <c:pt idx="69323">
                  <c:v>1</c:v>
                </c:pt>
                <c:pt idx="69324">
                  <c:v>1</c:v>
                </c:pt>
                <c:pt idx="69325">
                  <c:v>1</c:v>
                </c:pt>
                <c:pt idx="69326">
                  <c:v>1</c:v>
                </c:pt>
                <c:pt idx="69327">
                  <c:v>1</c:v>
                </c:pt>
                <c:pt idx="69328">
                  <c:v>1</c:v>
                </c:pt>
                <c:pt idx="69329">
                  <c:v>1</c:v>
                </c:pt>
                <c:pt idx="69330">
                  <c:v>1</c:v>
                </c:pt>
                <c:pt idx="69331">
                  <c:v>1</c:v>
                </c:pt>
                <c:pt idx="69332">
                  <c:v>1</c:v>
                </c:pt>
                <c:pt idx="69333">
                  <c:v>1</c:v>
                </c:pt>
                <c:pt idx="69334">
                  <c:v>1</c:v>
                </c:pt>
                <c:pt idx="69335">
                  <c:v>1</c:v>
                </c:pt>
                <c:pt idx="69336">
                  <c:v>1</c:v>
                </c:pt>
                <c:pt idx="69337">
                  <c:v>1</c:v>
                </c:pt>
                <c:pt idx="69338">
                  <c:v>1</c:v>
                </c:pt>
                <c:pt idx="69339">
                  <c:v>1</c:v>
                </c:pt>
                <c:pt idx="69340">
                  <c:v>1</c:v>
                </c:pt>
                <c:pt idx="69341">
                  <c:v>1</c:v>
                </c:pt>
                <c:pt idx="69342">
                  <c:v>1</c:v>
                </c:pt>
                <c:pt idx="69343">
                  <c:v>1</c:v>
                </c:pt>
                <c:pt idx="69344">
                  <c:v>1</c:v>
                </c:pt>
                <c:pt idx="69345">
                  <c:v>1</c:v>
                </c:pt>
                <c:pt idx="69346">
                  <c:v>1</c:v>
                </c:pt>
                <c:pt idx="69347">
                  <c:v>1</c:v>
                </c:pt>
                <c:pt idx="69348">
                  <c:v>1</c:v>
                </c:pt>
                <c:pt idx="69349">
                  <c:v>1</c:v>
                </c:pt>
                <c:pt idx="69350">
                  <c:v>1</c:v>
                </c:pt>
                <c:pt idx="69351">
                  <c:v>1</c:v>
                </c:pt>
                <c:pt idx="69352">
                  <c:v>1</c:v>
                </c:pt>
                <c:pt idx="69353">
                  <c:v>1</c:v>
                </c:pt>
                <c:pt idx="69354">
                  <c:v>1</c:v>
                </c:pt>
                <c:pt idx="69355">
                  <c:v>1</c:v>
                </c:pt>
                <c:pt idx="69356">
                  <c:v>1</c:v>
                </c:pt>
                <c:pt idx="69357">
                  <c:v>1</c:v>
                </c:pt>
                <c:pt idx="69358">
                  <c:v>1</c:v>
                </c:pt>
                <c:pt idx="69359">
                  <c:v>1</c:v>
                </c:pt>
                <c:pt idx="69360">
                  <c:v>1</c:v>
                </c:pt>
                <c:pt idx="69361">
                  <c:v>1</c:v>
                </c:pt>
                <c:pt idx="69362">
                  <c:v>1</c:v>
                </c:pt>
                <c:pt idx="69363">
                  <c:v>1</c:v>
                </c:pt>
                <c:pt idx="69364">
                  <c:v>1</c:v>
                </c:pt>
                <c:pt idx="69365">
                  <c:v>1</c:v>
                </c:pt>
                <c:pt idx="69366">
                  <c:v>1</c:v>
                </c:pt>
                <c:pt idx="69367">
                  <c:v>1</c:v>
                </c:pt>
                <c:pt idx="69368">
                  <c:v>1</c:v>
                </c:pt>
                <c:pt idx="69369">
                  <c:v>1</c:v>
                </c:pt>
                <c:pt idx="69370">
                  <c:v>1</c:v>
                </c:pt>
                <c:pt idx="69371">
                  <c:v>1</c:v>
                </c:pt>
                <c:pt idx="69372">
                  <c:v>1</c:v>
                </c:pt>
                <c:pt idx="69373">
                  <c:v>1</c:v>
                </c:pt>
                <c:pt idx="69374">
                  <c:v>1</c:v>
                </c:pt>
                <c:pt idx="69375">
                  <c:v>1</c:v>
                </c:pt>
                <c:pt idx="69376">
                  <c:v>1</c:v>
                </c:pt>
                <c:pt idx="69377">
                  <c:v>1</c:v>
                </c:pt>
                <c:pt idx="69378">
                  <c:v>1</c:v>
                </c:pt>
                <c:pt idx="69379">
                  <c:v>1</c:v>
                </c:pt>
                <c:pt idx="69380">
                  <c:v>1</c:v>
                </c:pt>
                <c:pt idx="69381">
                  <c:v>1</c:v>
                </c:pt>
                <c:pt idx="69382">
                  <c:v>1</c:v>
                </c:pt>
                <c:pt idx="69383">
                  <c:v>1</c:v>
                </c:pt>
                <c:pt idx="69384">
                  <c:v>1</c:v>
                </c:pt>
                <c:pt idx="69385">
                  <c:v>1</c:v>
                </c:pt>
                <c:pt idx="69386">
                  <c:v>1</c:v>
                </c:pt>
                <c:pt idx="69387">
                  <c:v>1</c:v>
                </c:pt>
                <c:pt idx="69388">
                  <c:v>1</c:v>
                </c:pt>
                <c:pt idx="69389">
                  <c:v>1</c:v>
                </c:pt>
                <c:pt idx="69390">
                  <c:v>1</c:v>
                </c:pt>
                <c:pt idx="69391">
                  <c:v>1</c:v>
                </c:pt>
                <c:pt idx="69392">
                  <c:v>1</c:v>
                </c:pt>
                <c:pt idx="69393">
                  <c:v>1</c:v>
                </c:pt>
                <c:pt idx="69394">
                  <c:v>1</c:v>
                </c:pt>
                <c:pt idx="69395">
                  <c:v>1</c:v>
                </c:pt>
                <c:pt idx="69396">
                  <c:v>1</c:v>
                </c:pt>
                <c:pt idx="69397">
                  <c:v>1</c:v>
                </c:pt>
                <c:pt idx="69398">
                  <c:v>1</c:v>
                </c:pt>
                <c:pt idx="69399">
                  <c:v>1</c:v>
                </c:pt>
                <c:pt idx="69400">
                  <c:v>1</c:v>
                </c:pt>
                <c:pt idx="69401">
                  <c:v>1</c:v>
                </c:pt>
                <c:pt idx="69402">
                  <c:v>1</c:v>
                </c:pt>
                <c:pt idx="69403">
                  <c:v>1</c:v>
                </c:pt>
                <c:pt idx="69404">
                  <c:v>1</c:v>
                </c:pt>
                <c:pt idx="69405">
                  <c:v>1</c:v>
                </c:pt>
                <c:pt idx="69406">
                  <c:v>1</c:v>
                </c:pt>
                <c:pt idx="69407">
                  <c:v>1</c:v>
                </c:pt>
                <c:pt idx="69408">
                  <c:v>1</c:v>
                </c:pt>
                <c:pt idx="69409">
                  <c:v>1</c:v>
                </c:pt>
                <c:pt idx="69410">
                  <c:v>1</c:v>
                </c:pt>
                <c:pt idx="69411">
                  <c:v>1</c:v>
                </c:pt>
                <c:pt idx="69412">
                  <c:v>1</c:v>
                </c:pt>
                <c:pt idx="69413">
                  <c:v>1</c:v>
                </c:pt>
                <c:pt idx="69414">
                  <c:v>1</c:v>
                </c:pt>
                <c:pt idx="69415">
                  <c:v>1</c:v>
                </c:pt>
                <c:pt idx="69416">
                  <c:v>1</c:v>
                </c:pt>
                <c:pt idx="69417">
                  <c:v>1</c:v>
                </c:pt>
                <c:pt idx="69418">
                  <c:v>1</c:v>
                </c:pt>
                <c:pt idx="69419">
                  <c:v>1</c:v>
                </c:pt>
                <c:pt idx="69420">
                  <c:v>1</c:v>
                </c:pt>
                <c:pt idx="69421">
                  <c:v>1</c:v>
                </c:pt>
                <c:pt idx="69422">
                  <c:v>1</c:v>
                </c:pt>
                <c:pt idx="69423">
                  <c:v>1</c:v>
                </c:pt>
                <c:pt idx="69424">
                  <c:v>1</c:v>
                </c:pt>
                <c:pt idx="69425">
                  <c:v>1</c:v>
                </c:pt>
                <c:pt idx="69426">
                  <c:v>1</c:v>
                </c:pt>
                <c:pt idx="69427">
                  <c:v>1</c:v>
                </c:pt>
                <c:pt idx="69428">
                  <c:v>1</c:v>
                </c:pt>
                <c:pt idx="69429">
                  <c:v>1</c:v>
                </c:pt>
                <c:pt idx="69430">
                  <c:v>1</c:v>
                </c:pt>
                <c:pt idx="69431">
                  <c:v>1</c:v>
                </c:pt>
                <c:pt idx="69432">
                  <c:v>1</c:v>
                </c:pt>
                <c:pt idx="69433">
                  <c:v>1</c:v>
                </c:pt>
                <c:pt idx="69434">
                  <c:v>1</c:v>
                </c:pt>
                <c:pt idx="69435">
                  <c:v>1</c:v>
                </c:pt>
                <c:pt idx="69436">
                  <c:v>1</c:v>
                </c:pt>
                <c:pt idx="69437">
                  <c:v>1</c:v>
                </c:pt>
                <c:pt idx="69438">
                  <c:v>1</c:v>
                </c:pt>
                <c:pt idx="69439">
                  <c:v>1</c:v>
                </c:pt>
                <c:pt idx="69440">
                  <c:v>1</c:v>
                </c:pt>
                <c:pt idx="69441">
                  <c:v>1</c:v>
                </c:pt>
                <c:pt idx="69442">
                  <c:v>1</c:v>
                </c:pt>
                <c:pt idx="69443">
                  <c:v>1</c:v>
                </c:pt>
                <c:pt idx="69444">
                  <c:v>0.875</c:v>
                </c:pt>
                <c:pt idx="69445">
                  <c:v>1</c:v>
                </c:pt>
                <c:pt idx="69446">
                  <c:v>1</c:v>
                </c:pt>
                <c:pt idx="69447">
                  <c:v>1</c:v>
                </c:pt>
                <c:pt idx="69448">
                  <c:v>1</c:v>
                </c:pt>
                <c:pt idx="69449">
                  <c:v>1</c:v>
                </c:pt>
                <c:pt idx="69450">
                  <c:v>1</c:v>
                </c:pt>
                <c:pt idx="69451">
                  <c:v>1</c:v>
                </c:pt>
                <c:pt idx="69452">
                  <c:v>1</c:v>
                </c:pt>
                <c:pt idx="69453">
                  <c:v>1</c:v>
                </c:pt>
                <c:pt idx="69454">
                  <c:v>1</c:v>
                </c:pt>
                <c:pt idx="69455">
                  <c:v>1</c:v>
                </c:pt>
                <c:pt idx="69456">
                  <c:v>1</c:v>
                </c:pt>
                <c:pt idx="69457">
                  <c:v>1</c:v>
                </c:pt>
                <c:pt idx="69458">
                  <c:v>1</c:v>
                </c:pt>
                <c:pt idx="69459">
                  <c:v>1</c:v>
                </c:pt>
                <c:pt idx="69460">
                  <c:v>1</c:v>
                </c:pt>
                <c:pt idx="69461">
                  <c:v>1</c:v>
                </c:pt>
                <c:pt idx="69462">
                  <c:v>1</c:v>
                </c:pt>
                <c:pt idx="69463">
                  <c:v>1</c:v>
                </c:pt>
                <c:pt idx="69464">
                  <c:v>1</c:v>
                </c:pt>
                <c:pt idx="69465">
                  <c:v>1</c:v>
                </c:pt>
                <c:pt idx="69466">
                  <c:v>1</c:v>
                </c:pt>
                <c:pt idx="69467">
                  <c:v>1</c:v>
                </c:pt>
                <c:pt idx="69468">
                  <c:v>1</c:v>
                </c:pt>
                <c:pt idx="69469">
                  <c:v>1</c:v>
                </c:pt>
                <c:pt idx="69470">
                  <c:v>1</c:v>
                </c:pt>
                <c:pt idx="69471">
                  <c:v>1</c:v>
                </c:pt>
                <c:pt idx="69472">
                  <c:v>1</c:v>
                </c:pt>
                <c:pt idx="69473">
                  <c:v>1</c:v>
                </c:pt>
                <c:pt idx="69474">
                  <c:v>1</c:v>
                </c:pt>
                <c:pt idx="69475">
                  <c:v>1</c:v>
                </c:pt>
                <c:pt idx="69476">
                  <c:v>1</c:v>
                </c:pt>
                <c:pt idx="69477">
                  <c:v>1</c:v>
                </c:pt>
                <c:pt idx="69478">
                  <c:v>1</c:v>
                </c:pt>
                <c:pt idx="69479">
                  <c:v>1</c:v>
                </c:pt>
                <c:pt idx="69480">
                  <c:v>1</c:v>
                </c:pt>
                <c:pt idx="69481">
                  <c:v>1</c:v>
                </c:pt>
                <c:pt idx="69482">
                  <c:v>1</c:v>
                </c:pt>
                <c:pt idx="69483">
                  <c:v>1</c:v>
                </c:pt>
                <c:pt idx="69484">
                  <c:v>1</c:v>
                </c:pt>
                <c:pt idx="69485">
                  <c:v>1</c:v>
                </c:pt>
                <c:pt idx="69486">
                  <c:v>1</c:v>
                </c:pt>
                <c:pt idx="69487">
                  <c:v>1</c:v>
                </c:pt>
                <c:pt idx="69488">
                  <c:v>0.625</c:v>
                </c:pt>
                <c:pt idx="69489">
                  <c:v>1</c:v>
                </c:pt>
                <c:pt idx="69490">
                  <c:v>1</c:v>
                </c:pt>
                <c:pt idx="69491">
                  <c:v>1</c:v>
                </c:pt>
                <c:pt idx="69492">
                  <c:v>1</c:v>
                </c:pt>
                <c:pt idx="69493">
                  <c:v>1</c:v>
                </c:pt>
                <c:pt idx="69494">
                  <c:v>1</c:v>
                </c:pt>
                <c:pt idx="69495">
                  <c:v>1</c:v>
                </c:pt>
                <c:pt idx="69496">
                  <c:v>1</c:v>
                </c:pt>
                <c:pt idx="69497">
                  <c:v>1</c:v>
                </c:pt>
                <c:pt idx="69498">
                  <c:v>1</c:v>
                </c:pt>
                <c:pt idx="69499">
                  <c:v>1</c:v>
                </c:pt>
                <c:pt idx="69500">
                  <c:v>1</c:v>
                </c:pt>
                <c:pt idx="69501">
                  <c:v>1</c:v>
                </c:pt>
                <c:pt idx="69502">
                  <c:v>1</c:v>
                </c:pt>
                <c:pt idx="69503">
                  <c:v>1</c:v>
                </c:pt>
                <c:pt idx="69504">
                  <c:v>1</c:v>
                </c:pt>
                <c:pt idx="69505">
                  <c:v>0.625</c:v>
                </c:pt>
                <c:pt idx="69506">
                  <c:v>1</c:v>
                </c:pt>
                <c:pt idx="69507">
                  <c:v>1</c:v>
                </c:pt>
                <c:pt idx="69508">
                  <c:v>1</c:v>
                </c:pt>
                <c:pt idx="69509">
                  <c:v>1</c:v>
                </c:pt>
                <c:pt idx="69510">
                  <c:v>1</c:v>
                </c:pt>
                <c:pt idx="69511">
                  <c:v>1</c:v>
                </c:pt>
                <c:pt idx="69512">
                  <c:v>1</c:v>
                </c:pt>
                <c:pt idx="69513">
                  <c:v>1</c:v>
                </c:pt>
                <c:pt idx="69514">
                  <c:v>1</c:v>
                </c:pt>
                <c:pt idx="69515">
                  <c:v>1</c:v>
                </c:pt>
                <c:pt idx="69516">
                  <c:v>1</c:v>
                </c:pt>
                <c:pt idx="69517">
                  <c:v>1</c:v>
                </c:pt>
                <c:pt idx="69518">
                  <c:v>1</c:v>
                </c:pt>
                <c:pt idx="69519">
                  <c:v>1</c:v>
                </c:pt>
                <c:pt idx="69520">
                  <c:v>1</c:v>
                </c:pt>
                <c:pt idx="69521">
                  <c:v>1</c:v>
                </c:pt>
                <c:pt idx="69522">
                  <c:v>1</c:v>
                </c:pt>
                <c:pt idx="69523">
                  <c:v>1</c:v>
                </c:pt>
                <c:pt idx="69524">
                  <c:v>1</c:v>
                </c:pt>
                <c:pt idx="69525">
                  <c:v>1</c:v>
                </c:pt>
                <c:pt idx="69526">
                  <c:v>1</c:v>
                </c:pt>
                <c:pt idx="69527">
                  <c:v>1</c:v>
                </c:pt>
                <c:pt idx="69528">
                  <c:v>1</c:v>
                </c:pt>
                <c:pt idx="69529">
                  <c:v>1</c:v>
                </c:pt>
                <c:pt idx="69530">
                  <c:v>1</c:v>
                </c:pt>
                <c:pt idx="69531">
                  <c:v>1</c:v>
                </c:pt>
                <c:pt idx="69532">
                  <c:v>1</c:v>
                </c:pt>
                <c:pt idx="69533">
                  <c:v>1</c:v>
                </c:pt>
                <c:pt idx="69534">
                  <c:v>1</c:v>
                </c:pt>
                <c:pt idx="69535">
                  <c:v>1</c:v>
                </c:pt>
                <c:pt idx="69536">
                  <c:v>1</c:v>
                </c:pt>
                <c:pt idx="69537">
                  <c:v>1</c:v>
                </c:pt>
                <c:pt idx="69538">
                  <c:v>1</c:v>
                </c:pt>
                <c:pt idx="69539">
                  <c:v>1</c:v>
                </c:pt>
                <c:pt idx="69540">
                  <c:v>1</c:v>
                </c:pt>
                <c:pt idx="69541">
                  <c:v>1</c:v>
                </c:pt>
                <c:pt idx="69542">
                  <c:v>1</c:v>
                </c:pt>
                <c:pt idx="69543">
                  <c:v>1</c:v>
                </c:pt>
                <c:pt idx="69544">
                  <c:v>1</c:v>
                </c:pt>
                <c:pt idx="69545">
                  <c:v>1</c:v>
                </c:pt>
                <c:pt idx="69546">
                  <c:v>1</c:v>
                </c:pt>
                <c:pt idx="69547">
                  <c:v>1</c:v>
                </c:pt>
                <c:pt idx="69548">
                  <c:v>1</c:v>
                </c:pt>
                <c:pt idx="69549">
                  <c:v>1</c:v>
                </c:pt>
                <c:pt idx="69550">
                  <c:v>1</c:v>
                </c:pt>
                <c:pt idx="69551">
                  <c:v>1</c:v>
                </c:pt>
                <c:pt idx="69552">
                  <c:v>1</c:v>
                </c:pt>
                <c:pt idx="69553">
                  <c:v>1</c:v>
                </c:pt>
                <c:pt idx="69554">
                  <c:v>1</c:v>
                </c:pt>
                <c:pt idx="69555">
                  <c:v>1</c:v>
                </c:pt>
                <c:pt idx="69556">
                  <c:v>1</c:v>
                </c:pt>
                <c:pt idx="69557">
                  <c:v>1</c:v>
                </c:pt>
                <c:pt idx="69558">
                  <c:v>1</c:v>
                </c:pt>
                <c:pt idx="69559">
                  <c:v>1</c:v>
                </c:pt>
                <c:pt idx="69560">
                  <c:v>1</c:v>
                </c:pt>
                <c:pt idx="69561">
                  <c:v>1</c:v>
                </c:pt>
                <c:pt idx="69562">
                  <c:v>1</c:v>
                </c:pt>
                <c:pt idx="69563">
                  <c:v>1</c:v>
                </c:pt>
                <c:pt idx="69564">
                  <c:v>1</c:v>
                </c:pt>
                <c:pt idx="69565">
                  <c:v>1</c:v>
                </c:pt>
                <c:pt idx="69566">
                  <c:v>1</c:v>
                </c:pt>
                <c:pt idx="69567">
                  <c:v>1</c:v>
                </c:pt>
                <c:pt idx="69568">
                  <c:v>1</c:v>
                </c:pt>
                <c:pt idx="69569">
                  <c:v>1</c:v>
                </c:pt>
                <c:pt idx="69570">
                  <c:v>1</c:v>
                </c:pt>
                <c:pt idx="69571">
                  <c:v>1</c:v>
                </c:pt>
                <c:pt idx="69572">
                  <c:v>1</c:v>
                </c:pt>
                <c:pt idx="69573">
                  <c:v>1</c:v>
                </c:pt>
                <c:pt idx="69574">
                  <c:v>1</c:v>
                </c:pt>
                <c:pt idx="69575">
                  <c:v>1</c:v>
                </c:pt>
                <c:pt idx="69576">
                  <c:v>1</c:v>
                </c:pt>
                <c:pt idx="69577">
                  <c:v>1</c:v>
                </c:pt>
                <c:pt idx="69578">
                  <c:v>1</c:v>
                </c:pt>
                <c:pt idx="69579">
                  <c:v>1</c:v>
                </c:pt>
                <c:pt idx="69580">
                  <c:v>1</c:v>
                </c:pt>
                <c:pt idx="69581">
                  <c:v>1</c:v>
                </c:pt>
                <c:pt idx="69582">
                  <c:v>1</c:v>
                </c:pt>
                <c:pt idx="69583">
                  <c:v>1</c:v>
                </c:pt>
                <c:pt idx="69584">
                  <c:v>1</c:v>
                </c:pt>
                <c:pt idx="69585">
                  <c:v>1</c:v>
                </c:pt>
                <c:pt idx="69586">
                  <c:v>1</c:v>
                </c:pt>
                <c:pt idx="69587">
                  <c:v>1</c:v>
                </c:pt>
                <c:pt idx="69588">
                  <c:v>1</c:v>
                </c:pt>
                <c:pt idx="69589">
                  <c:v>1</c:v>
                </c:pt>
                <c:pt idx="69590">
                  <c:v>1</c:v>
                </c:pt>
                <c:pt idx="69591">
                  <c:v>1</c:v>
                </c:pt>
                <c:pt idx="69592">
                  <c:v>1</c:v>
                </c:pt>
                <c:pt idx="69593">
                  <c:v>1</c:v>
                </c:pt>
                <c:pt idx="69594">
                  <c:v>1</c:v>
                </c:pt>
                <c:pt idx="69595">
                  <c:v>1</c:v>
                </c:pt>
                <c:pt idx="69596">
                  <c:v>1</c:v>
                </c:pt>
                <c:pt idx="69597">
                  <c:v>1</c:v>
                </c:pt>
                <c:pt idx="69598">
                  <c:v>1</c:v>
                </c:pt>
                <c:pt idx="69599">
                  <c:v>1</c:v>
                </c:pt>
                <c:pt idx="69600">
                  <c:v>1</c:v>
                </c:pt>
                <c:pt idx="69601">
                  <c:v>1</c:v>
                </c:pt>
                <c:pt idx="69602">
                  <c:v>1</c:v>
                </c:pt>
                <c:pt idx="69603">
                  <c:v>1</c:v>
                </c:pt>
                <c:pt idx="69604">
                  <c:v>1</c:v>
                </c:pt>
                <c:pt idx="69605">
                  <c:v>1</c:v>
                </c:pt>
                <c:pt idx="69606">
                  <c:v>1</c:v>
                </c:pt>
                <c:pt idx="69607">
                  <c:v>1</c:v>
                </c:pt>
                <c:pt idx="69608">
                  <c:v>1</c:v>
                </c:pt>
                <c:pt idx="69609">
                  <c:v>1</c:v>
                </c:pt>
                <c:pt idx="69610">
                  <c:v>1</c:v>
                </c:pt>
                <c:pt idx="69611">
                  <c:v>1</c:v>
                </c:pt>
                <c:pt idx="69612">
                  <c:v>1</c:v>
                </c:pt>
                <c:pt idx="69613">
                  <c:v>1</c:v>
                </c:pt>
                <c:pt idx="69614">
                  <c:v>1</c:v>
                </c:pt>
                <c:pt idx="69615">
                  <c:v>1</c:v>
                </c:pt>
                <c:pt idx="69616">
                  <c:v>1</c:v>
                </c:pt>
                <c:pt idx="69617">
                  <c:v>1</c:v>
                </c:pt>
                <c:pt idx="69618">
                  <c:v>1</c:v>
                </c:pt>
                <c:pt idx="69619">
                  <c:v>1</c:v>
                </c:pt>
                <c:pt idx="69620">
                  <c:v>1</c:v>
                </c:pt>
                <c:pt idx="69621">
                  <c:v>1</c:v>
                </c:pt>
                <c:pt idx="69622">
                  <c:v>1</c:v>
                </c:pt>
                <c:pt idx="69623">
                  <c:v>1</c:v>
                </c:pt>
                <c:pt idx="69624">
                  <c:v>1</c:v>
                </c:pt>
                <c:pt idx="69625">
                  <c:v>1</c:v>
                </c:pt>
                <c:pt idx="69626">
                  <c:v>1</c:v>
                </c:pt>
                <c:pt idx="69627">
                  <c:v>1</c:v>
                </c:pt>
                <c:pt idx="69628">
                  <c:v>1</c:v>
                </c:pt>
                <c:pt idx="69629">
                  <c:v>1</c:v>
                </c:pt>
                <c:pt idx="69630">
                  <c:v>1</c:v>
                </c:pt>
                <c:pt idx="69631">
                  <c:v>1</c:v>
                </c:pt>
                <c:pt idx="69632">
                  <c:v>1</c:v>
                </c:pt>
                <c:pt idx="69633">
                  <c:v>1</c:v>
                </c:pt>
                <c:pt idx="69634">
                  <c:v>1</c:v>
                </c:pt>
                <c:pt idx="69635">
                  <c:v>1</c:v>
                </c:pt>
                <c:pt idx="69636">
                  <c:v>1</c:v>
                </c:pt>
                <c:pt idx="69637">
                  <c:v>1</c:v>
                </c:pt>
                <c:pt idx="69638">
                  <c:v>1</c:v>
                </c:pt>
                <c:pt idx="69639">
                  <c:v>1</c:v>
                </c:pt>
                <c:pt idx="69640">
                  <c:v>1</c:v>
                </c:pt>
                <c:pt idx="69641">
                  <c:v>1</c:v>
                </c:pt>
                <c:pt idx="69642">
                  <c:v>1</c:v>
                </c:pt>
                <c:pt idx="69643">
                  <c:v>1</c:v>
                </c:pt>
                <c:pt idx="69644">
                  <c:v>1</c:v>
                </c:pt>
                <c:pt idx="69645">
                  <c:v>1</c:v>
                </c:pt>
                <c:pt idx="69646">
                  <c:v>1</c:v>
                </c:pt>
                <c:pt idx="69647">
                  <c:v>1</c:v>
                </c:pt>
                <c:pt idx="69648">
                  <c:v>1</c:v>
                </c:pt>
                <c:pt idx="69649">
                  <c:v>1</c:v>
                </c:pt>
                <c:pt idx="69650">
                  <c:v>1</c:v>
                </c:pt>
                <c:pt idx="69651">
                  <c:v>1</c:v>
                </c:pt>
                <c:pt idx="69652">
                  <c:v>1</c:v>
                </c:pt>
                <c:pt idx="69653">
                  <c:v>1</c:v>
                </c:pt>
                <c:pt idx="69654">
                  <c:v>1</c:v>
                </c:pt>
                <c:pt idx="69655">
                  <c:v>1</c:v>
                </c:pt>
                <c:pt idx="69656">
                  <c:v>1</c:v>
                </c:pt>
                <c:pt idx="69657">
                  <c:v>1</c:v>
                </c:pt>
                <c:pt idx="69658">
                  <c:v>1</c:v>
                </c:pt>
                <c:pt idx="69659">
                  <c:v>1</c:v>
                </c:pt>
                <c:pt idx="69660">
                  <c:v>1</c:v>
                </c:pt>
                <c:pt idx="69661">
                  <c:v>1</c:v>
                </c:pt>
                <c:pt idx="69662">
                  <c:v>1</c:v>
                </c:pt>
                <c:pt idx="69663">
                  <c:v>1</c:v>
                </c:pt>
                <c:pt idx="69664">
                  <c:v>1</c:v>
                </c:pt>
                <c:pt idx="69665">
                  <c:v>1</c:v>
                </c:pt>
                <c:pt idx="69666">
                  <c:v>1</c:v>
                </c:pt>
                <c:pt idx="69667">
                  <c:v>1</c:v>
                </c:pt>
                <c:pt idx="69668">
                  <c:v>1</c:v>
                </c:pt>
                <c:pt idx="69669">
                  <c:v>0.625</c:v>
                </c:pt>
                <c:pt idx="69670">
                  <c:v>1</c:v>
                </c:pt>
                <c:pt idx="69671">
                  <c:v>1</c:v>
                </c:pt>
                <c:pt idx="69672">
                  <c:v>1</c:v>
                </c:pt>
                <c:pt idx="69673">
                  <c:v>1</c:v>
                </c:pt>
                <c:pt idx="69674">
                  <c:v>1</c:v>
                </c:pt>
                <c:pt idx="69675">
                  <c:v>1</c:v>
                </c:pt>
                <c:pt idx="69676">
                  <c:v>1</c:v>
                </c:pt>
                <c:pt idx="69677">
                  <c:v>1</c:v>
                </c:pt>
                <c:pt idx="69678">
                  <c:v>1</c:v>
                </c:pt>
                <c:pt idx="69679">
                  <c:v>1</c:v>
                </c:pt>
                <c:pt idx="69680">
                  <c:v>1</c:v>
                </c:pt>
                <c:pt idx="69681">
                  <c:v>1</c:v>
                </c:pt>
                <c:pt idx="69682">
                  <c:v>1</c:v>
                </c:pt>
                <c:pt idx="69683">
                  <c:v>1</c:v>
                </c:pt>
                <c:pt idx="69684">
                  <c:v>1</c:v>
                </c:pt>
                <c:pt idx="69685">
                  <c:v>1</c:v>
                </c:pt>
                <c:pt idx="69686">
                  <c:v>1</c:v>
                </c:pt>
                <c:pt idx="69687">
                  <c:v>1</c:v>
                </c:pt>
                <c:pt idx="69688">
                  <c:v>1</c:v>
                </c:pt>
                <c:pt idx="69689">
                  <c:v>1</c:v>
                </c:pt>
                <c:pt idx="69690">
                  <c:v>1</c:v>
                </c:pt>
                <c:pt idx="69691">
                  <c:v>1</c:v>
                </c:pt>
                <c:pt idx="69692">
                  <c:v>1</c:v>
                </c:pt>
                <c:pt idx="69693">
                  <c:v>1</c:v>
                </c:pt>
                <c:pt idx="69694">
                  <c:v>1</c:v>
                </c:pt>
                <c:pt idx="69695">
                  <c:v>1</c:v>
                </c:pt>
                <c:pt idx="69696">
                  <c:v>1</c:v>
                </c:pt>
                <c:pt idx="69697">
                  <c:v>1</c:v>
                </c:pt>
                <c:pt idx="69698">
                  <c:v>1</c:v>
                </c:pt>
                <c:pt idx="69699">
                  <c:v>1</c:v>
                </c:pt>
                <c:pt idx="69700">
                  <c:v>1</c:v>
                </c:pt>
                <c:pt idx="69701">
                  <c:v>1</c:v>
                </c:pt>
                <c:pt idx="69702">
                  <c:v>1</c:v>
                </c:pt>
                <c:pt idx="69703">
                  <c:v>1</c:v>
                </c:pt>
                <c:pt idx="69704">
                  <c:v>1</c:v>
                </c:pt>
                <c:pt idx="69705">
                  <c:v>1</c:v>
                </c:pt>
                <c:pt idx="69706">
                  <c:v>1</c:v>
                </c:pt>
                <c:pt idx="69707">
                  <c:v>1</c:v>
                </c:pt>
                <c:pt idx="69708">
                  <c:v>1</c:v>
                </c:pt>
                <c:pt idx="69709">
                  <c:v>1</c:v>
                </c:pt>
                <c:pt idx="69710">
                  <c:v>1</c:v>
                </c:pt>
                <c:pt idx="69711">
                  <c:v>1</c:v>
                </c:pt>
                <c:pt idx="69712">
                  <c:v>1</c:v>
                </c:pt>
                <c:pt idx="69713">
                  <c:v>1</c:v>
                </c:pt>
                <c:pt idx="69714">
                  <c:v>1</c:v>
                </c:pt>
                <c:pt idx="69715">
                  <c:v>1</c:v>
                </c:pt>
                <c:pt idx="69716">
                  <c:v>1</c:v>
                </c:pt>
                <c:pt idx="69717">
                  <c:v>1</c:v>
                </c:pt>
                <c:pt idx="69718">
                  <c:v>1</c:v>
                </c:pt>
                <c:pt idx="69719">
                  <c:v>1</c:v>
                </c:pt>
                <c:pt idx="69720">
                  <c:v>1</c:v>
                </c:pt>
                <c:pt idx="69721">
                  <c:v>1</c:v>
                </c:pt>
                <c:pt idx="69722">
                  <c:v>1</c:v>
                </c:pt>
                <c:pt idx="69723">
                  <c:v>1</c:v>
                </c:pt>
                <c:pt idx="69724">
                  <c:v>1</c:v>
                </c:pt>
                <c:pt idx="69725">
                  <c:v>1</c:v>
                </c:pt>
                <c:pt idx="69726">
                  <c:v>1</c:v>
                </c:pt>
                <c:pt idx="69727">
                  <c:v>1</c:v>
                </c:pt>
                <c:pt idx="69728">
                  <c:v>1</c:v>
                </c:pt>
                <c:pt idx="69729">
                  <c:v>1</c:v>
                </c:pt>
                <c:pt idx="69730">
                  <c:v>1</c:v>
                </c:pt>
                <c:pt idx="69731">
                  <c:v>1</c:v>
                </c:pt>
                <c:pt idx="69732">
                  <c:v>1</c:v>
                </c:pt>
                <c:pt idx="69733">
                  <c:v>1</c:v>
                </c:pt>
                <c:pt idx="69734">
                  <c:v>1</c:v>
                </c:pt>
                <c:pt idx="69735">
                  <c:v>1</c:v>
                </c:pt>
                <c:pt idx="69736">
                  <c:v>1</c:v>
                </c:pt>
                <c:pt idx="69737">
                  <c:v>1</c:v>
                </c:pt>
                <c:pt idx="69738">
                  <c:v>1</c:v>
                </c:pt>
                <c:pt idx="69739">
                  <c:v>1</c:v>
                </c:pt>
                <c:pt idx="69740">
                  <c:v>1</c:v>
                </c:pt>
                <c:pt idx="69741">
                  <c:v>1</c:v>
                </c:pt>
                <c:pt idx="69742">
                  <c:v>1</c:v>
                </c:pt>
                <c:pt idx="69743">
                  <c:v>1</c:v>
                </c:pt>
                <c:pt idx="69744">
                  <c:v>1</c:v>
                </c:pt>
                <c:pt idx="69745">
                  <c:v>1</c:v>
                </c:pt>
                <c:pt idx="69746">
                  <c:v>1</c:v>
                </c:pt>
                <c:pt idx="69747">
                  <c:v>1</c:v>
                </c:pt>
                <c:pt idx="69748">
                  <c:v>1</c:v>
                </c:pt>
                <c:pt idx="69749">
                  <c:v>1</c:v>
                </c:pt>
                <c:pt idx="69750">
                  <c:v>1</c:v>
                </c:pt>
                <c:pt idx="69751">
                  <c:v>1</c:v>
                </c:pt>
                <c:pt idx="69752">
                  <c:v>1</c:v>
                </c:pt>
                <c:pt idx="69753">
                  <c:v>1</c:v>
                </c:pt>
                <c:pt idx="69754">
                  <c:v>1</c:v>
                </c:pt>
                <c:pt idx="69755">
                  <c:v>1</c:v>
                </c:pt>
                <c:pt idx="69756">
                  <c:v>1</c:v>
                </c:pt>
                <c:pt idx="69757">
                  <c:v>1</c:v>
                </c:pt>
                <c:pt idx="69758">
                  <c:v>1</c:v>
                </c:pt>
                <c:pt idx="69759">
                  <c:v>1</c:v>
                </c:pt>
                <c:pt idx="69760">
                  <c:v>1</c:v>
                </c:pt>
                <c:pt idx="69761">
                  <c:v>1</c:v>
                </c:pt>
                <c:pt idx="69762">
                  <c:v>1</c:v>
                </c:pt>
                <c:pt idx="69763">
                  <c:v>1</c:v>
                </c:pt>
                <c:pt idx="69764">
                  <c:v>1</c:v>
                </c:pt>
                <c:pt idx="69765">
                  <c:v>1</c:v>
                </c:pt>
                <c:pt idx="69766">
                  <c:v>1</c:v>
                </c:pt>
                <c:pt idx="69767">
                  <c:v>1</c:v>
                </c:pt>
                <c:pt idx="69768">
                  <c:v>1</c:v>
                </c:pt>
                <c:pt idx="69769">
                  <c:v>1</c:v>
                </c:pt>
                <c:pt idx="69770">
                  <c:v>1</c:v>
                </c:pt>
                <c:pt idx="69771">
                  <c:v>1</c:v>
                </c:pt>
                <c:pt idx="69772">
                  <c:v>0.875</c:v>
                </c:pt>
                <c:pt idx="69773">
                  <c:v>1</c:v>
                </c:pt>
                <c:pt idx="69774">
                  <c:v>1</c:v>
                </c:pt>
                <c:pt idx="69775">
                  <c:v>1</c:v>
                </c:pt>
                <c:pt idx="69776">
                  <c:v>1</c:v>
                </c:pt>
                <c:pt idx="69777">
                  <c:v>1</c:v>
                </c:pt>
                <c:pt idx="69778">
                  <c:v>1</c:v>
                </c:pt>
                <c:pt idx="69779">
                  <c:v>1</c:v>
                </c:pt>
                <c:pt idx="69780">
                  <c:v>1</c:v>
                </c:pt>
                <c:pt idx="69781">
                  <c:v>1</c:v>
                </c:pt>
                <c:pt idx="69782">
                  <c:v>1</c:v>
                </c:pt>
                <c:pt idx="69783">
                  <c:v>1</c:v>
                </c:pt>
                <c:pt idx="69784">
                  <c:v>1</c:v>
                </c:pt>
                <c:pt idx="69785">
                  <c:v>1</c:v>
                </c:pt>
                <c:pt idx="69786">
                  <c:v>1</c:v>
                </c:pt>
                <c:pt idx="69787">
                  <c:v>1</c:v>
                </c:pt>
                <c:pt idx="69788">
                  <c:v>1</c:v>
                </c:pt>
                <c:pt idx="69789">
                  <c:v>1</c:v>
                </c:pt>
                <c:pt idx="69790">
                  <c:v>1</c:v>
                </c:pt>
                <c:pt idx="69791">
                  <c:v>1</c:v>
                </c:pt>
                <c:pt idx="69792">
                  <c:v>1</c:v>
                </c:pt>
                <c:pt idx="69793">
                  <c:v>1</c:v>
                </c:pt>
                <c:pt idx="69794">
                  <c:v>1</c:v>
                </c:pt>
                <c:pt idx="69795">
                  <c:v>1</c:v>
                </c:pt>
                <c:pt idx="69796">
                  <c:v>1</c:v>
                </c:pt>
                <c:pt idx="69797">
                  <c:v>1</c:v>
                </c:pt>
                <c:pt idx="69798">
                  <c:v>1</c:v>
                </c:pt>
                <c:pt idx="69799">
                  <c:v>1</c:v>
                </c:pt>
                <c:pt idx="69800">
                  <c:v>1</c:v>
                </c:pt>
                <c:pt idx="69801">
                  <c:v>1</c:v>
                </c:pt>
                <c:pt idx="69802">
                  <c:v>1</c:v>
                </c:pt>
                <c:pt idx="69803">
                  <c:v>1</c:v>
                </c:pt>
                <c:pt idx="69804">
                  <c:v>1</c:v>
                </c:pt>
                <c:pt idx="69805">
                  <c:v>1</c:v>
                </c:pt>
                <c:pt idx="69806">
                  <c:v>1</c:v>
                </c:pt>
                <c:pt idx="69807">
                  <c:v>1</c:v>
                </c:pt>
                <c:pt idx="69808">
                  <c:v>1</c:v>
                </c:pt>
                <c:pt idx="69809">
                  <c:v>1</c:v>
                </c:pt>
                <c:pt idx="69810">
                  <c:v>1</c:v>
                </c:pt>
                <c:pt idx="69811">
                  <c:v>1</c:v>
                </c:pt>
                <c:pt idx="69812">
                  <c:v>1</c:v>
                </c:pt>
                <c:pt idx="69813">
                  <c:v>1</c:v>
                </c:pt>
                <c:pt idx="69814">
                  <c:v>1</c:v>
                </c:pt>
                <c:pt idx="69815">
                  <c:v>1</c:v>
                </c:pt>
                <c:pt idx="69816">
                  <c:v>1</c:v>
                </c:pt>
                <c:pt idx="69817">
                  <c:v>1</c:v>
                </c:pt>
                <c:pt idx="69818">
                  <c:v>1</c:v>
                </c:pt>
                <c:pt idx="69819">
                  <c:v>1</c:v>
                </c:pt>
                <c:pt idx="69820">
                  <c:v>1</c:v>
                </c:pt>
                <c:pt idx="69821">
                  <c:v>1</c:v>
                </c:pt>
                <c:pt idx="69822">
                  <c:v>1</c:v>
                </c:pt>
                <c:pt idx="69823">
                  <c:v>1</c:v>
                </c:pt>
                <c:pt idx="69824">
                  <c:v>1</c:v>
                </c:pt>
                <c:pt idx="69825">
                  <c:v>1</c:v>
                </c:pt>
                <c:pt idx="69826">
                  <c:v>1</c:v>
                </c:pt>
                <c:pt idx="69827">
                  <c:v>1</c:v>
                </c:pt>
                <c:pt idx="69828">
                  <c:v>1</c:v>
                </c:pt>
                <c:pt idx="69829">
                  <c:v>1</c:v>
                </c:pt>
                <c:pt idx="69830">
                  <c:v>1</c:v>
                </c:pt>
                <c:pt idx="69831">
                  <c:v>1</c:v>
                </c:pt>
                <c:pt idx="69832">
                  <c:v>1</c:v>
                </c:pt>
                <c:pt idx="69833">
                  <c:v>1</c:v>
                </c:pt>
                <c:pt idx="69834">
                  <c:v>1</c:v>
                </c:pt>
                <c:pt idx="69835">
                  <c:v>1</c:v>
                </c:pt>
                <c:pt idx="69836">
                  <c:v>1</c:v>
                </c:pt>
                <c:pt idx="69837">
                  <c:v>1</c:v>
                </c:pt>
                <c:pt idx="69838">
                  <c:v>1</c:v>
                </c:pt>
                <c:pt idx="69839">
                  <c:v>1</c:v>
                </c:pt>
                <c:pt idx="69840">
                  <c:v>1</c:v>
                </c:pt>
                <c:pt idx="69841">
                  <c:v>1</c:v>
                </c:pt>
                <c:pt idx="69842">
                  <c:v>1</c:v>
                </c:pt>
                <c:pt idx="69843">
                  <c:v>1</c:v>
                </c:pt>
                <c:pt idx="69844">
                  <c:v>1</c:v>
                </c:pt>
                <c:pt idx="69845">
                  <c:v>1</c:v>
                </c:pt>
                <c:pt idx="69846">
                  <c:v>1</c:v>
                </c:pt>
                <c:pt idx="69847">
                  <c:v>1</c:v>
                </c:pt>
                <c:pt idx="69848">
                  <c:v>1</c:v>
                </c:pt>
                <c:pt idx="69849">
                  <c:v>1</c:v>
                </c:pt>
                <c:pt idx="69850">
                  <c:v>1</c:v>
                </c:pt>
                <c:pt idx="69851">
                  <c:v>1</c:v>
                </c:pt>
                <c:pt idx="69852">
                  <c:v>1</c:v>
                </c:pt>
                <c:pt idx="69853">
                  <c:v>1</c:v>
                </c:pt>
                <c:pt idx="69854">
                  <c:v>1</c:v>
                </c:pt>
                <c:pt idx="69855">
                  <c:v>1</c:v>
                </c:pt>
                <c:pt idx="69856">
                  <c:v>1</c:v>
                </c:pt>
                <c:pt idx="69857">
                  <c:v>1</c:v>
                </c:pt>
                <c:pt idx="69858">
                  <c:v>1</c:v>
                </c:pt>
                <c:pt idx="69859">
                  <c:v>1</c:v>
                </c:pt>
                <c:pt idx="69860">
                  <c:v>1</c:v>
                </c:pt>
                <c:pt idx="69861">
                  <c:v>1</c:v>
                </c:pt>
                <c:pt idx="69862">
                  <c:v>1</c:v>
                </c:pt>
                <c:pt idx="69863">
                  <c:v>1</c:v>
                </c:pt>
                <c:pt idx="69864">
                  <c:v>1</c:v>
                </c:pt>
                <c:pt idx="69865">
                  <c:v>1</c:v>
                </c:pt>
                <c:pt idx="69866">
                  <c:v>1</c:v>
                </c:pt>
                <c:pt idx="69867">
                  <c:v>1</c:v>
                </c:pt>
                <c:pt idx="69868">
                  <c:v>1</c:v>
                </c:pt>
                <c:pt idx="69869">
                  <c:v>1</c:v>
                </c:pt>
                <c:pt idx="69870">
                  <c:v>1</c:v>
                </c:pt>
                <c:pt idx="69871">
                  <c:v>1</c:v>
                </c:pt>
                <c:pt idx="69872">
                  <c:v>1</c:v>
                </c:pt>
                <c:pt idx="69873">
                  <c:v>1</c:v>
                </c:pt>
                <c:pt idx="69874">
                  <c:v>1</c:v>
                </c:pt>
                <c:pt idx="69875">
                  <c:v>1</c:v>
                </c:pt>
                <c:pt idx="69876">
                  <c:v>1</c:v>
                </c:pt>
                <c:pt idx="69877">
                  <c:v>1</c:v>
                </c:pt>
                <c:pt idx="69878">
                  <c:v>1</c:v>
                </c:pt>
                <c:pt idx="69879">
                  <c:v>1</c:v>
                </c:pt>
                <c:pt idx="69880">
                  <c:v>1</c:v>
                </c:pt>
                <c:pt idx="69881">
                  <c:v>1</c:v>
                </c:pt>
                <c:pt idx="69882">
                  <c:v>1</c:v>
                </c:pt>
                <c:pt idx="69883">
                  <c:v>1</c:v>
                </c:pt>
                <c:pt idx="69884">
                  <c:v>1</c:v>
                </c:pt>
                <c:pt idx="69885">
                  <c:v>1</c:v>
                </c:pt>
                <c:pt idx="69886">
                  <c:v>1</c:v>
                </c:pt>
                <c:pt idx="69887">
                  <c:v>1</c:v>
                </c:pt>
                <c:pt idx="69888">
                  <c:v>0.85714285700000004</c:v>
                </c:pt>
                <c:pt idx="69889">
                  <c:v>1</c:v>
                </c:pt>
                <c:pt idx="69890">
                  <c:v>0.85714285700000004</c:v>
                </c:pt>
                <c:pt idx="69891">
                  <c:v>1</c:v>
                </c:pt>
                <c:pt idx="69892">
                  <c:v>1</c:v>
                </c:pt>
                <c:pt idx="69893">
                  <c:v>0.85714285700000004</c:v>
                </c:pt>
                <c:pt idx="69894">
                  <c:v>1</c:v>
                </c:pt>
                <c:pt idx="69895">
                  <c:v>1</c:v>
                </c:pt>
                <c:pt idx="69896">
                  <c:v>1</c:v>
                </c:pt>
                <c:pt idx="69897">
                  <c:v>1</c:v>
                </c:pt>
                <c:pt idx="69898">
                  <c:v>1</c:v>
                </c:pt>
                <c:pt idx="69899">
                  <c:v>1</c:v>
                </c:pt>
                <c:pt idx="69900">
                  <c:v>1</c:v>
                </c:pt>
                <c:pt idx="69901">
                  <c:v>1</c:v>
                </c:pt>
                <c:pt idx="69902">
                  <c:v>1</c:v>
                </c:pt>
                <c:pt idx="69903">
                  <c:v>1</c:v>
                </c:pt>
                <c:pt idx="69904">
                  <c:v>1</c:v>
                </c:pt>
                <c:pt idx="69905">
                  <c:v>1</c:v>
                </c:pt>
                <c:pt idx="69906">
                  <c:v>1</c:v>
                </c:pt>
                <c:pt idx="69907">
                  <c:v>1</c:v>
                </c:pt>
                <c:pt idx="69908">
                  <c:v>1</c:v>
                </c:pt>
                <c:pt idx="69909">
                  <c:v>1</c:v>
                </c:pt>
                <c:pt idx="69910">
                  <c:v>1</c:v>
                </c:pt>
                <c:pt idx="69911">
                  <c:v>1</c:v>
                </c:pt>
                <c:pt idx="69912">
                  <c:v>1</c:v>
                </c:pt>
                <c:pt idx="69913">
                  <c:v>1</c:v>
                </c:pt>
                <c:pt idx="69914">
                  <c:v>1</c:v>
                </c:pt>
                <c:pt idx="69915">
                  <c:v>1</c:v>
                </c:pt>
                <c:pt idx="69916">
                  <c:v>1</c:v>
                </c:pt>
                <c:pt idx="69917">
                  <c:v>1</c:v>
                </c:pt>
                <c:pt idx="69918">
                  <c:v>1</c:v>
                </c:pt>
                <c:pt idx="69919">
                  <c:v>1</c:v>
                </c:pt>
                <c:pt idx="69920">
                  <c:v>1</c:v>
                </c:pt>
                <c:pt idx="69921">
                  <c:v>1</c:v>
                </c:pt>
                <c:pt idx="69922">
                  <c:v>1</c:v>
                </c:pt>
                <c:pt idx="69923">
                  <c:v>1</c:v>
                </c:pt>
                <c:pt idx="69924">
                  <c:v>1</c:v>
                </c:pt>
                <c:pt idx="69925">
                  <c:v>1</c:v>
                </c:pt>
                <c:pt idx="69926">
                  <c:v>1</c:v>
                </c:pt>
                <c:pt idx="69927">
                  <c:v>1</c:v>
                </c:pt>
                <c:pt idx="69928">
                  <c:v>1</c:v>
                </c:pt>
                <c:pt idx="69929">
                  <c:v>1</c:v>
                </c:pt>
                <c:pt idx="69930">
                  <c:v>1</c:v>
                </c:pt>
                <c:pt idx="69931">
                  <c:v>1</c:v>
                </c:pt>
                <c:pt idx="69932">
                  <c:v>0.85714285700000004</c:v>
                </c:pt>
                <c:pt idx="69933">
                  <c:v>1</c:v>
                </c:pt>
                <c:pt idx="69934">
                  <c:v>1</c:v>
                </c:pt>
                <c:pt idx="69935">
                  <c:v>1</c:v>
                </c:pt>
                <c:pt idx="69936">
                  <c:v>1</c:v>
                </c:pt>
                <c:pt idx="69937">
                  <c:v>1</c:v>
                </c:pt>
                <c:pt idx="69938">
                  <c:v>1</c:v>
                </c:pt>
                <c:pt idx="69939">
                  <c:v>1</c:v>
                </c:pt>
                <c:pt idx="69940">
                  <c:v>1</c:v>
                </c:pt>
                <c:pt idx="69941">
                  <c:v>1</c:v>
                </c:pt>
                <c:pt idx="69942">
                  <c:v>1</c:v>
                </c:pt>
                <c:pt idx="69943">
                  <c:v>1</c:v>
                </c:pt>
                <c:pt idx="69944">
                  <c:v>1</c:v>
                </c:pt>
                <c:pt idx="69945">
                  <c:v>1</c:v>
                </c:pt>
                <c:pt idx="69946">
                  <c:v>1</c:v>
                </c:pt>
                <c:pt idx="69947">
                  <c:v>1</c:v>
                </c:pt>
                <c:pt idx="69948">
                  <c:v>1</c:v>
                </c:pt>
                <c:pt idx="69949">
                  <c:v>1</c:v>
                </c:pt>
                <c:pt idx="69950">
                  <c:v>1</c:v>
                </c:pt>
                <c:pt idx="69951">
                  <c:v>1</c:v>
                </c:pt>
                <c:pt idx="69952">
                  <c:v>1</c:v>
                </c:pt>
                <c:pt idx="69953">
                  <c:v>1</c:v>
                </c:pt>
                <c:pt idx="69954">
                  <c:v>1</c:v>
                </c:pt>
                <c:pt idx="69955">
                  <c:v>1</c:v>
                </c:pt>
                <c:pt idx="69956">
                  <c:v>1</c:v>
                </c:pt>
                <c:pt idx="69957">
                  <c:v>1</c:v>
                </c:pt>
                <c:pt idx="69958">
                  <c:v>1</c:v>
                </c:pt>
                <c:pt idx="69959">
                  <c:v>1</c:v>
                </c:pt>
                <c:pt idx="69960">
                  <c:v>1</c:v>
                </c:pt>
                <c:pt idx="69961">
                  <c:v>1</c:v>
                </c:pt>
                <c:pt idx="69962">
                  <c:v>1</c:v>
                </c:pt>
                <c:pt idx="69963">
                  <c:v>1</c:v>
                </c:pt>
                <c:pt idx="69964">
                  <c:v>1</c:v>
                </c:pt>
                <c:pt idx="69965">
                  <c:v>1</c:v>
                </c:pt>
                <c:pt idx="69966">
                  <c:v>1</c:v>
                </c:pt>
                <c:pt idx="69967">
                  <c:v>1</c:v>
                </c:pt>
                <c:pt idx="69968">
                  <c:v>1</c:v>
                </c:pt>
                <c:pt idx="69969">
                  <c:v>1</c:v>
                </c:pt>
                <c:pt idx="69970">
                  <c:v>1</c:v>
                </c:pt>
                <c:pt idx="69971">
                  <c:v>1</c:v>
                </c:pt>
                <c:pt idx="69972">
                  <c:v>1</c:v>
                </c:pt>
                <c:pt idx="69973">
                  <c:v>1</c:v>
                </c:pt>
                <c:pt idx="69974">
                  <c:v>1</c:v>
                </c:pt>
                <c:pt idx="69975">
                  <c:v>1</c:v>
                </c:pt>
                <c:pt idx="69976">
                  <c:v>1</c:v>
                </c:pt>
                <c:pt idx="69977">
                  <c:v>1</c:v>
                </c:pt>
                <c:pt idx="69978">
                  <c:v>1</c:v>
                </c:pt>
                <c:pt idx="69979">
                  <c:v>1</c:v>
                </c:pt>
                <c:pt idx="69980">
                  <c:v>1</c:v>
                </c:pt>
                <c:pt idx="69981">
                  <c:v>1</c:v>
                </c:pt>
                <c:pt idx="69982">
                  <c:v>1</c:v>
                </c:pt>
                <c:pt idx="69983">
                  <c:v>1</c:v>
                </c:pt>
                <c:pt idx="69984">
                  <c:v>1</c:v>
                </c:pt>
                <c:pt idx="69985">
                  <c:v>1</c:v>
                </c:pt>
                <c:pt idx="69986">
                  <c:v>1</c:v>
                </c:pt>
                <c:pt idx="69987">
                  <c:v>1</c:v>
                </c:pt>
                <c:pt idx="69988">
                  <c:v>1</c:v>
                </c:pt>
                <c:pt idx="69989">
                  <c:v>1</c:v>
                </c:pt>
                <c:pt idx="69990">
                  <c:v>1</c:v>
                </c:pt>
                <c:pt idx="69991">
                  <c:v>1</c:v>
                </c:pt>
                <c:pt idx="69992">
                  <c:v>1</c:v>
                </c:pt>
                <c:pt idx="69993">
                  <c:v>1</c:v>
                </c:pt>
                <c:pt idx="69994">
                  <c:v>1</c:v>
                </c:pt>
                <c:pt idx="69995">
                  <c:v>1</c:v>
                </c:pt>
                <c:pt idx="69996">
                  <c:v>1</c:v>
                </c:pt>
                <c:pt idx="69997">
                  <c:v>1</c:v>
                </c:pt>
                <c:pt idx="69998">
                  <c:v>0.85714285700000004</c:v>
                </c:pt>
                <c:pt idx="69999">
                  <c:v>1</c:v>
                </c:pt>
                <c:pt idx="70000">
                  <c:v>1</c:v>
                </c:pt>
                <c:pt idx="70001">
                  <c:v>1</c:v>
                </c:pt>
                <c:pt idx="70002">
                  <c:v>1</c:v>
                </c:pt>
                <c:pt idx="70003">
                  <c:v>1</c:v>
                </c:pt>
                <c:pt idx="70004">
                  <c:v>1</c:v>
                </c:pt>
                <c:pt idx="70005">
                  <c:v>1</c:v>
                </c:pt>
                <c:pt idx="70006">
                  <c:v>1</c:v>
                </c:pt>
                <c:pt idx="70007">
                  <c:v>1</c:v>
                </c:pt>
                <c:pt idx="70008">
                  <c:v>1</c:v>
                </c:pt>
                <c:pt idx="70009">
                  <c:v>1</c:v>
                </c:pt>
                <c:pt idx="70010">
                  <c:v>1</c:v>
                </c:pt>
                <c:pt idx="70011">
                  <c:v>1</c:v>
                </c:pt>
                <c:pt idx="70012">
                  <c:v>1</c:v>
                </c:pt>
                <c:pt idx="70013">
                  <c:v>1</c:v>
                </c:pt>
                <c:pt idx="70014">
                  <c:v>1</c:v>
                </c:pt>
                <c:pt idx="70015">
                  <c:v>1</c:v>
                </c:pt>
                <c:pt idx="70016">
                  <c:v>1</c:v>
                </c:pt>
                <c:pt idx="70017">
                  <c:v>1</c:v>
                </c:pt>
                <c:pt idx="70018">
                  <c:v>1</c:v>
                </c:pt>
                <c:pt idx="70019">
                  <c:v>1</c:v>
                </c:pt>
                <c:pt idx="70020">
                  <c:v>1</c:v>
                </c:pt>
                <c:pt idx="70021">
                  <c:v>1</c:v>
                </c:pt>
                <c:pt idx="70022">
                  <c:v>1</c:v>
                </c:pt>
                <c:pt idx="70023">
                  <c:v>1</c:v>
                </c:pt>
                <c:pt idx="70024">
                  <c:v>1</c:v>
                </c:pt>
                <c:pt idx="70025">
                  <c:v>1</c:v>
                </c:pt>
                <c:pt idx="70026">
                  <c:v>1</c:v>
                </c:pt>
                <c:pt idx="70027">
                  <c:v>1</c:v>
                </c:pt>
                <c:pt idx="70028">
                  <c:v>1</c:v>
                </c:pt>
                <c:pt idx="70029">
                  <c:v>1</c:v>
                </c:pt>
                <c:pt idx="70030">
                  <c:v>1</c:v>
                </c:pt>
                <c:pt idx="70031">
                  <c:v>1</c:v>
                </c:pt>
                <c:pt idx="70032">
                  <c:v>1</c:v>
                </c:pt>
                <c:pt idx="70033">
                  <c:v>1</c:v>
                </c:pt>
                <c:pt idx="70034">
                  <c:v>1</c:v>
                </c:pt>
                <c:pt idx="70035">
                  <c:v>1</c:v>
                </c:pt>
                <c:pt idx="70036">
                  <c:v>1</c:v>
                </c:pt>
                <c:pt idx="70037">
                  <c:v>1</c:v>
                </c:pt>
                <c:pt idx="70038">
                  <c:v>1</c:v>
                </c:pt>
                <c:pt idx="70039">
                  <c:v>1</c:v>
                </c:pt>
                <c:pt idx="70040">
                  <c:v>1</c:v>
                </c:pt>
                <c:pt idx="70041">
                  <c:v>1</c:v>
                </c:pt>
                <c:pt idx="70042">
                  <c:v>1</c:v>
                </c:pt>
                <c:pt idx="70043">
                  <c:v>1</c:v>
                </c:pt>
                <c:pt idx="70044">
                  <c:v>1</c:v>
                </c:pt>
                <c:pt idx="70045">
                  <c:v>1</c:v>
                </c:pt>
                <c:pt idx="70046">
                  <c:v>1</c:v>
                </c:pt>
                <c:pt idx="70047">
                  <c:v>1</c:v>
                </c:pt>
                <c:pt idx="70048">
                  <c:v>1</c:v>
                </c:pt>
                <c:pt idx="70049">
                  <c:v>1</c:v>
                </c:pt>
                <c:pt idx="70050">
                  <c:v>1</c:v>
                </c:pt>
                <c:pt idx="70051">
                  <c:v>1</c:v>
                </c:pt>
                <c:pt idx="70052">
                  <c:v>1</c:v>
                </c:pt>
                <c:pt idx="70053">
                  <c:v>1</c:v>
                </c:pt>
                <c:pt idx="70054">
                  <c:v>1</c:v>
                </c:pt>
                <c:pt idx="70055">
                  <c:v>1</c:v>
                </c:pt>
                <c:pt idx="70056">
                  <c:v>1</c:v>
                </c:pt>
                <c:pt idx="70057">
                  <c:v>1</c:v>
                </c:pt>
                <c:pt idx="70058">
                  <c:v>1</c:v>
                </c:pt>
                <c:pt idx="70059">
                  <c:v>1</c:v>
                </c:pt>
                <c:pt idx="70060">
                  <c:v>1</c:v>
                </c:pt>
                <c:pt idx="70061">
                  <c:v>1</c:v>
                </c:pt>
                <c:pt idx="70062">
                  <c:v>1</c:v>
                </c:pt>
                <c:pt idx="70063">
                  <c:v>1</c:v>
                </c:pt>
                <c:pt idx="70064">
                  <c:v>1</c:v>
                </c:pt>
                <c:pt idx="70065">
                  <c:v>0.85714285700000004</c:v>
                </c:pt>
                <c:pt idx="70066">
                  <c:v>1</c:v>
                </c:pt>
                <c:pt idx="70067">
                  <c:v>1</c:v>
                </c:pt>
                <c:pt idx="70068">
                  <c:v>1</c:v>
                </c:pt>
                <c:pt idx="70069">
                  <c:v>1</c:v>
                </c:pt>
                <c:pt idx="70070">
                  <c:v>1</c:v>
                </c:pt>
                <c:pt idx="70071">
                  <c:v>1</c:v>
                </c:pt>
                <c:pt idx="70072">
                  <c:v>0.85714285700000004</c:v>
                </c:pt>
                <c:pt idx="70073">
                  <c:v>1</c:v>
                </c:pt>
                <c:pt idx="70074">
                  <c:v>1</c:v>
                </c:pt>
                <c:pt idx="70075">
                  <c:v>1</c:v>
                </c:pt>
                <c:pt idx="70076">
                  <c:v>1</c:v>
                </c:pt>
                <c:pt idx="70077">
                  <c:v>1</c:v>
                </c:pt>
                <c:pt idx="70078">
                  <c:v>1</c:v>
                </c:pt>
                <c:pt idx="70079">
                  <c:v>1</c:v>
                </c:pt>
                <c:pt idx="70080">
                  <c:v>1</c:v>
                </c:pt>
                <c:pt idx="70081">
                  <c:v>1</c:v>
                </c:pt>
                <c:pt idx="70082">
                  <c:v>1</c:v>
                </c:pt>
                <c:pt idx="70083">
                  <c:v>0.85714285700000004</c:v>
                </c:pt>
                <c:pt idx="70084">
                  <c:v>1</c:v>
                </c:pt>
                <c:pt idx="70085">
                  <c:v>1</c:v>
                </c:pt>
                <c:pt idx="70086">
                  <c:v>1</c:v>
                </c:pt>
                <c:pt idx="70087">
                  <c:v>1</c:v>
                </c:pt>
                <c:pt idx="70088">
                  <c:v>1</c:v>
                </c:pt>
                <c:pt idx="70089">
                  <c:v>1</c:v>
                </c:pt>
                <c:pt idx="70090">
                  <c:v>1</c:v>
                </c:pt>
                <c:pt idx="70091">
                  <c:v>1</c:v>
                </c:pt>
                <c:pt idx="70092">
                  <c:v>1</c:v>
                </c:pt>
                <c:pt idx="70093">
                  <c:v>1</c:v>
                </c:pt>
                <c:pt idx="70094">
                  <c:v>1</c:v>
                </c:pt>
                <c:pt idx="70095">
                  <c:v>1</c:v>
                </c:pt>
                <c:pt idx="70096">
                  <c:v>1</c:v>
                </c:pt>
                <c:pt idx="70097">
                  <c:v>1</c:v>
                </c:pt>
                <c:pt idx="70098">
                  <c:v>1</c:v>
                </c:pt>
                <c:pt idx="70099">
                  <c:v>1</c:v>
                </c:pt>
                <c:pt idx="70100">
                  <c:v>1</c:v>
                </c:pt>
                <c:pt idx="70101">
                  <c:v>1</c:v>
                </c:pt>
                <c:pt idx="70102">
                  <c:v>1</c:v>
                </c:pt>
                <c:pt idx="70103">
                  <c:v>1</c:v>
                </c:pt>
                <c:pt idx="70104">
                  <c:v>1</c:v>
                </c:pt>
                <c:pt idx="70105">
                  <c:v>1</c:v>
                </c:pt>
                <c:pt idx="70106">
                  <c:v>1</c:v>
                </c:pt>
                <c:pt idx="70107">
                  <c:v>1</c:v>
                </c:pt>
                <c:pt idx="70108">
                  <c:v>1</c:v>
                </c:pt>
                <c:pt idx="70109">
                  <c:v>1</c:v>
                </c:pt>
                <c:pt idx="70110">
                  <c:v>1</c:v>
                </c:pt>
                <c:pt idx="70111">
                  <c:v>1</c:v>
                </c:pt>
                <c:pt idx="70112">
                  <c:v>1</c:v>
                </c:pt>
                <c:pt idx="70113">
                  <c:v>1</c:v>
                </c:pt>
                <c:pt idx="70114">
                  <c:v>1</c:v>
                </c:pt>
                <c:pt idx="70115">
                  <c:v>1</c:v>
                </c:pt>
                <c:pt idx="70116">
                  <c:v>1</c:v>
                </c:pt>
                <c:pt idx="70117">
                  <c:v>1</c:v>
                </c:pt>
                <c:pt idx="70118">
                  <c:v>1</c:v>
                </c:pt>
                <c:pt idx="70119">
                  <c:v>1</c:v>
                </c:pt>
                <c:pt idx="70120">
                  <c:v>1</c:v>
                </c:pt>
                <c:pt idx="70121">
                  <c:v>1</c:v>
                </c:pt>
                <c:pt idx="70122">
                  <c:v>1</c:v>
                </c:pt>
                <c:pt idx="70123">
                  <c:v>1</c:v>
                </c:pt>
                <c:pt idx="70124">
                  <c:v>1</c:v>
                </c:pt>
                <c:pt idx="70125">
                  <c:v>1</c:v>
                </c:pt>
                <c:pt idx="70126">
                  <c:v>1</c:v>
                </c:pt>
                <c:pt idx="70127">
                  <c:v>1</c:v>
                </c:pt>
                <c:pt idx="70128">
                  <c:v>1</c:v>
                </c:pt>
                <c:pt idx="70129">
                  <c:v>1</c:v>
                </c:pt>
                <c:pt idx="70130">
                  <c:v>1</c:v>
                </c:pt>
                <c:pt idx="70131">
                  <c:v>1</c:v>
                </c:pt>
                <c:pt idx="70132">
                  <c:v>1</c:v>
                </c:pt>
                <c:pt idx="70133">
                  <c:v>1</c:v>
                </c:pt>
                <c:pt idx="70134">
                  <c:v>1</c:v>
                </c:pt>
                <c:pt idx="70135">
                  <c:v>1</c:v>
                </c:pt>
                <c:pt idx="70136">
                  <c:v>1</c:v>
                </c:pt>
                <c:pt idx="70137">
                  <c:v>1</c:v>
                </c:pt>
                <c:pt idx="70138">
                  <c:v>1</c:v>
                </c:pt>
                <c:pt idx="70139">
                  <c:v>1</c:v>
                </c:pt>
                <c:pt idx="70140">
                  <c:v>1</c:v>
                </c:pt>
                <c:pt idx="70141">
                  <c:v>1</c:v>
                </c:pt>
                <c:pt idx="70142">
                  <c:v>1</c:v>
                </c:pt>
                <c:pt idx="70143">
                  <c:v>1</c:v>
                </c:pt>
                <c:pt idx="70144">
                  <c:v>1</c:v>
                </c:pt>
                <c:pt idx="70145">
                  <c:v>1</c:v>
                </c:pt>
                <c:pt idx="70146">
                  <c:v>1</c:v>
                </c:pt>
                <c:pt idx="70147">
                  <c:v>1</c:v>
                </c:pt>
                <c:pt idx="70148">
                  <c:v>1</c:v>
                </c:pt>
                <c:pt idx="70149">
                  <c:v>1</c:v>
                </c:pt>
                <c:pt idx="70150">
                  <c:v>1</c:v>
                </c:pt>
                <c:pt idx="70151">
                  <c:v>1</c:v>
                </c:pt>
                <c:pt idx="70152">
                  <c:v>1</c:v>
                </c:pt>
                <c:pt idx="70153">
                  <c:v>1</c:v>
                </c:pt>
                <c:pt idx="70154">
                  <c:v>1</c:v>
                </c:pt>
                <c:pt idx="70155">
                  <c:v>1</c:v>
                </c:pt>
                <c:pt idx="70156">
                  <c:v>1</c:v>
                </c:pt>
                <c:pt idx="70157">
                  <c:v>1</c:v>
                </c:pt>
                <c:pt idx="70158">
                  <c:v>1</c:v>
                </c:pt>
                <c:pt idx="70159">
                  <c:v>1</c:v>
                </c:pt>
                <c:pt idx="70160">
                  <c:v>1</c:v>
                </c:pt>
                <c:pt idx="70161">
                  <c:v>1</c:v>
                </c:pt>
                <c:pt idx="70162">
                  <c:v>1</c:v>
                </c:pt>
                <c:pt idx="70163">
                  <c:v>1</c:v>
                </c:pt>
                <c:pt idx="70164">
                  <c:v>1</c:v>
                </c:pt>
                <c:pt idx="70165">
                  <c:v>1</c:v>
                </c:pt>
                <c:pt idx="70166">
                  <c:v>1</c:v>
                </c:pt>
                <c:pt idx="70167">
                  <c:v>1</c:v>
                </c:pt>
                <c:pt idx="70168">
                  <c:v>1</c:v>
                </c:pt>
                <c:pt idx="70169">
                  <c:v>1</c:v>
                </c:pt>
                <c:pt idx="70170">
                  <c:v>1</c:v>
                </c:pt>
                <c:pt idx="70171">
                  <c:v>1</c:v>
                </c:pt>
                <c:pt idx="70172">
                  <c:v>1</c:v>
                </c:pt>
                <c:pt idx="70173">
                  <c:v>1</c:v>
                </c:pt>
                <c:pt idx="70174">
                  <c:v>1</c:v>
                </c:pt>
                <c:pt idx="70175">
                  <c:v>1</c:v>
                </c:pt>
                <c:pt idx="70176">
                  <c:v>1</c:v>
                </c:pt>
                <c:pt idx="70177">
                  <c:v>1</c:v>
                </c:pt>
                <c:pt idx="70178">
                  <c:v>1</c:v>
                </c:pt>
                <c:pt idx="70179">
                  <c:v>1</c:v>
                </c:pt>
                <c:pt idx="70180">
                  <c:v>1</c:v>
                </c:pt>
                <c:pt idx="70181">
                  <c:v>1</c:v>
                </c:pt>
                <c:pt idx="70182">
                  <c:v>1</c:v>
                </c:pt>
                <c:pt idx="70183">
                  <c:v>1</c:v>
                </c:pt>
                <c:pt idx="70184">
                  <c:v>1</c:v>
                </c:pt>
                <c:pt idx="70185">
                  <c:v>1</c:v>
                </c:pt>
                <c:pt idx="70186">
                  <c:v>1</c:v>
                </c:pt>
                <c:pt idx="70187">
                  <c:v>1</c:v>
                </c:pt>
                <c:pt idx="70188">
                  <c:v>1</c:v>
                </c:pt>
                <c:pt idx="70189">
                  <c:v>1</c:v>
                </c:pt>
                <c:pt idx="70190">
                  <c:v>1</c:v>
                </c:pt>
                <c:pt idx="70191">
                  <c:v>1</c:v>
                </c:pt>
                <c:pt idx="70192">
                  <c:v>1</c:v>
                </c:pt>
                <c:pt idx="70193">
                  <c:v>1</c:v>
                </c:pt>
                <c:pt idx="70194">
                  <c:v>1</c:v>
                </c:pt>
                <c:pt idx="70195">
                  <c:v>1</c:v>
                </c:pt>
                <c:pt idx="70196">
                  <c:v>0.85714285700000004</c:v>
                </c:pt>
                <c:pt idx="70197">
                  <c:v>1</c:v>
                </c:pt>
                <c:pt idx="70198">
                  <c:v>1</c:v>
                </c:pt>
                <c:pt idx="70199">
                  <c:v>1</c:v>
                </c:pt>
                <c:pt idx="70200">
                  <c:v>1</c:v>
                </c:pt>
                <c:pt idx="70201">
                  <c:v>1</c:v>
                </c:pt>
                <c:pt idx="70202">
                  <c:v>1</c:v>
                </c:pt>
                <c:pt idx="70203">
                  <c:v>1</c:v>
                </c:pt>
                <c:pt idx="70204">
                  <c:v>1</c:v>
                </c:pt>
                <c:pt idx="70205">
                  <c:v>1</c:v>
                </c:pt>
                <c:pt idx="70206">
                  <c:v>1</c:v>
                </c:pt>
                <c:pt idx="70207">
                  <c:v>1</c:v>
                </c:pt>
                <c:pt idx="70208">
                  <c:v>1</c:v>
                </c:pt>
                <c:pt idx="70209">
                  <c:v>1</c:v>
                </c:pt>
                <c:pt idx="70210">
                  <c:v>1</c:v>
                </c:pt>
                <c:pt idx="70211">
                  <c:v>1</c:v>
                </c:pt>
                <c:pt idx="70212">
                  <c:v>1</c:v>
                </c:pt>
                <c:pt idx="70213">
                  <c:v>1</c:v>
                </c:pt>
                <c:pt idx="70214">
                  <c:v>1</c:v>
                </c:pt>
                <c:pt idx="70215">
                  <c:v>1</c:v>
                </c:pt>
                <c:pt idx="70216">
                  <c:v>1</c:v>
                </c:pt>
                <c:pt idx="70217">
                  <c:v>1</c:v>
                </c:pt>
                <c:pt idx="70218">
                  <c:v>1</c:v>
                </c:pt>
                <c:pt idx="70219">
                  <c:v>1</c:v>
                </c:pt>
                <c:pt idx="70220">
                  <c:v>1</c:v>
                </c:pt>
                <c:pt idx="70221">
                  <c:v>1</c:v>
                </c:pt>
                <c:pt idx="70222">
                  <c:v>1</c:v>
                </c:pt>
                <c:pt idx="70223">
                  <c:v>1</c:v>
                </c:pt>
                <c:pt idx="70224">
                  <c:v>1</c:v>
                </c:pt>
                <c:pt idx="70225">
                  <c:v>1</c:v>
                </c:pt>
                <c:pt idx="70226">
                  <c:v>1</c:v>
                </c:pt>
                <c:pt idx="70227">
                  <c:v>1</c:v>
                </c:pt>
                <c:pt idx="70228">
                  <c:v>1</c:v>
                </c:pt>
                <c:pt idx="70229">
                  <c:v>1</c:v>
                </c:pt>
                <c:pt idx="70230">
                  <c:v>1</c:v>
                </c:pt>
                <c:pt idx="70231">
                  <c:v>1</c:v>
                </c:pt>
                <c:pt idx="70232">
                  <c:v>1</c:v>
                </c:pt>
                <c:pt idx="70233">
                  <c:v>1</c:v>
                </c:pt>
                <c:pt idx="70234">
                  <c:v>1</c:v>
                </c:pt>
                <c:pt idx="70235">
                  <c:v>1</c:v>
                </c:pt>
                <c:pt idx="70236">
                  <c:v>1</c:v>
                </c:pt>
                <c:pt idx="70237">
                  <c:v>1</c:v>
                </c:pt>
                <c:pt idx="70238">
                  <c:v>1</c:v>
                </c:pt>
                <c:pt idx="70239">
                  <c:v>1</c:v>
                </c:pt>
                <c:pt idx="70240">
                  <c:v>1</c:v>
                </c:pt>
                <c:pt idx="70241">
                  <c:v>1</c:v>
                </c:pt>
                <c:pt idx="70242">
                  <c:v>1</c:v>
                </c:pt>
                <c:pt idx="70243">
                  <c:v>1</c:v>
                </c:pt>
                <c:pt idx="70244">
                  <c:v>1</c:v>
                </c:pt>
                <c:pt idx="70245">
                  <c:v>1</c:v>
                </c:pt>
                <c:pt idx="70246">
                  <c:v>1</c:v>
                </c:pt>
                <c:pt idx="70247">
                  <c:v>1</c:v>
                </c:pt>
                <c:pt idx="70248">
                  <c:v>1</c:v>
                </c:pt>
                <c:pt idx="70249">
                  <c:v>1</c:v>
                </c:pt>
                <c:pt idx="70250">
                  <c:v>1</c:v>
                </c:pt>
                <c:pt idx="70251">
                  <c:v>1</c:v>
                </c:pt>
                <c:pt idx="70252">
                  <c:v>1</c:v>
                </c:pt>
                <c:pt idx="70253">
                  <c:v>1</c:v>
                </c:pt>
                <c:pt idx="70254">
                  <c:v>1</c:v>
                </c:pt>
                <c:pt idx="70255">
                  <c:v>1</c:v>
                </c:pt>
                <c:pt idx="70256">
                  <c:v>1</c:v>
                </c:pt>
                <c:pt idx="70257">
                  <c:v>1</c:v>
                </c:pt>
                <c:pt idx="70258">
                  <c:v>1</c:v>
                </c:pt>
                <c:pt idx="70259">
                  <c:v>1</c:v>
                </c:pt>
                <c:pt idx="70260">
                  <c:v>1</c:v>
                </c:pt>
                <c:pt idx="70261">
                  <c:v>1</c:v>
                </c:pt>
                <c:pt idx="70262">
                  <c:v>1</c:v>
                </c:pt>
                <c:pt idx="70263">
                  <c:v>1</c:v>
                </c:pt>
                <c:pt idx="70264">
                  <c:v>1</c:v>
                </c:pt>
                <c:pt idx="70265">
                  <c:v>1</c:v>
                </c:pt>
                <c:pt idx="70266">
                  <c:v>1</c:v>
                </c:pt>
                <c:pt idx="70267">
                  <c:v>1</c:v>
                </c:pt>
                <c:pt idx="70268">
                  <c:v>1</c:v>
                </c:pt>
                <c:pt idx="70269">
                  <c:v>1</c:v>
                </c:pt>
                <c:pt idx="70270">
                  <c:v>1</c:v>
                </c:pt>
                <c:pt idx="70271">
                  <c:v>1</c:v>
                </c:pt>
                <c:pt idx="70272">
                  <c:v>1</c:v>
                </c:pt>
                <c:pt idx="70273">
                  <c:v>1</c:v>
                </c:pt>
                <c:pt idx="70274">
                  <c:v>1</c:v>
                </c:pt>
                <c:pt idx="70275">
                  <c:v>1</c:v>
                </c:pt>
                <c:pt idx="70276">
                  <c:v>0.85714285700000004</c:v>
                </c:pt>
                <c:pt idx="70277">
                  <c:v>1</c:v>
                </c:pt>
                <c:pt idx="70278">
                  <c:v>1</c:v>
                </c:pt>
                <c:pt idx="70279">
                  <c:v>1</c:v>
                </c:pt>
                <c:pt idx="70280">
                  <c:v>1</c:v>
                </c:pt>
                <c:pt idx="70281">
                  <c:v>1</c:v>
                </c:pt>
                <c:pt idx="70282">
                  <c:v>1</c:v>
                </c:pt>
                <c:pt idx="70283">
                  <c:v>1</c:v>
                </c:pt>
                <c:pt idx="70284">
                  <c:v>1</c:v>
                </c:pt>
                <c:pt idx="70285">
                  <c:v>1</c:v>
                </c:pt>
                <c:pt idx="70286">
                  <c:v>1</c:v>
                </c:pt>
                <c:pt idx="70287">
                  <c:v>1</c:v>
                </c:pt>
                <c:pt idx="70288">
                  <c:v>1</c:v>
                </c:pt>
                <c:pt idx="70289">
                  <c:v>1</c:v>
                </c:pt>
                <c:pt idx="70290">
                  <c:v>1</c:v>
                </c:pt>
                <c:pt idx="70291">
                  <c:v>1</c:v>
                </c:pt>
                <c:pt idx="70292">
                  <c:v>1</c:v>
                </c:pt>
                <c:pt idx="70293">
                  <c:v>1</c:v>
                </c:pt>
                <c:pt idx="70294">
                  <c:v>1</c:v>
                </c:pt>
                <c:pt idx="70295">
                  <c:v>1</c:v>
                </c:pt>
                <c:pt idx="70296">
                  <c:v>1</c:v>
                </c:pt>
                <c:pt idx="70297">
                  <c:v>1</c:v>
                </c:pt>
                <c:pt idx="70298">
                  <c:v>1</c:v>
                </c:pt>
                <c:pt idx="70299">
                  <c:v>1</c:v>
                </c:pt>
                <c:pt idx="70300">
                  <c:v>1</c:v>
                </c:pt>
                <c:pt idx="70301">
                  <c:v>1</c:v>
                </c:pt>
                <c:pt idx="70302">
                  <c:v>1</c:v>
                </c:pt>
                <c:pt idx="70303">
                  <c:v>1</c:v>
                </c:pt>
                <c:pt idx="70304">
                  <c:v>1</c:v>
                </c:pt>
                <c:pt idx="70305">
                  <c:v>1</c:v>
                </c:pt>
                <c:pt idx="70306">
                  <c:v>1</c:v>
                </c:pt>
                <c:pt idx="70307">
                  <c:v>1</c:v>
                </c:pt>
                <c:pt idx="70308">
                  <c:v>1</c:v>
                </c:pt>
                <c:pt idx="70309">
                  <c:v>1</c:v>
                </c:pt>
                <c:pt idx="70310">
                  <c:v>1</c:v>
                </c:pt>
                <c:pt idx="70311">
                  <c:v>1</c:v>
                </c:pt>
                <c:pt idx="70312">
                  <c:v>1</c:v>
                </c:pt>
                <c:pt idx="70313">
                  <c:v>1</c:v>
                </c:pt>
                <c:pt idx="70314">
                  <c:v>1</c:v>
                </c:pt>
                <c:pt idx="70315">
                  <c:v>1</c:v>
                </c:pt>
                <c:pt idx="70316">
                  <c:v>1</c:v>
                </c:pt>
                <c:pt idx="70317">
                  <c:v>0.85714285700000004</c:v>
                </c:pt>
                <c:pt idx="70318">
                  <c:v>1</c:v>
                </c:pt>
                <c:pt idx="70319">
                  <c:v>1</c:v>
                </c:pt>
                <c:pt idx="70320">
                  <c:v>1</c:v>
                </c:pt>
                <c:pt idx="70321">
                  <c:v>1</c:v>
                </c:pt>
                <c:pt idx="70322">
                  <c:v>1</c:v>
                </c:pt>
                <c:pt idx="70323">
                  <c:v>1</c:v>
                </c:pt>
                <c:pt idx="70324">
                  <c:v>1</c:v>
                </c:pt>
                <c:pt idx="70325">
                  <c:v>1</c:v>
                </c:pt>
                <c:pt idx="70326">
                  <c:v>1</c:v>
                </c:pt>
                <c:pt idx="70327">
                  <c:v>1</c:v>
                </c:pt>
                <c:pt idx="70328">
                  <c:v>1</c:v>
                </c:pt>
                <c:pt idx="70329">
                  <c:v>1</c:v>
                </c:pt>
                <c:pt idx="70330">
                  <c:v>1</c:v>
                </c:pt>
                <c:pt idx="70331">
                  <c:v>1</c:v>
                </c:pt>
                <c:pt idx="70332">
                  <c:v>1</c:v>
                </c:pt>
                <c:pt idx="70333">
                  <c:v>1</c:v>
                </c:pt>
                <c:pt idx="70334">
                  <c:v>1</c:v>
                </c:pt>
                <c:pt idx="70335">
                  <c:v>1</c:v>
                </c:pt>
                <c:pt idx="70336">
                  <c:v>1</c:v>
                </c:pt>
                <c:pt idx="70337">
                  <c:v>1</c:v>
                </c:pt>
                <c:pt idx="70338">
                  <c:v>1</c:v>
                </c:pt>
                <c:pt idx="70339">
                  <c:v>1</c:v>
                </c:pt>
                <c:pt idx="70340">
                  <c:v>1</c:v>
                </c:pt>
                <c:pt idx="70341">
                  <c:v>1</c:v>
                </c:pt>
                <c:pt idx="70342">
                  <c:v>1</c:v>
                </c:pt>
                <c:pt idx="70343">
                  <c:v>1</c:v>
                </c:pt>
                <c:pt idx="70344">
                  <c:v>0.85714285700000004</c:v>
                </c:pt>
                <c:pt idx="70345">
                  <c:v>1</c:v>
                </c:pt>
                <c:pt idx="70346">
                  <c:v>1</c:v>
                </c:pt>
                <c:pt idx="70347">
                  <c:v>1</c:v>
                </c:pt>
                <c:pt idx="70348">
                  <c:v>1</c:v>
                </c:pt>
                <c:pt idx="70349">
                  <c:v>1</c:v>
                </c:pt>
                <c:pt idx="70350">
                  <c:v>1</c:v>
                </c:pt>
                <c:pt idx="70351">
                  <c:v>1</c:v>
                </c:pt>
                <c:pt idx="70352">
                  <c:v>1</c:v>
                </c:pt>
                <c:pt idx="70353">
                  <c:v>1</c:v>
                </c:pt>
                <c:pt idx="70354">
                  <c:v>1</c:v>
                </c:pt>
                <c:pt idx="70355">
                  <c:v>1</c:v>
                </c:pt>
                <c:pt idx="70356">
                  <c:v>1</c:v>
                </c:pt>
                <c:pt idx="70357">
                  <c:v>1</c:v>
                </c:pt>
                <c:pt idx="70358">
                  <c:v>1</c:v>
                </c:pt>
                <c:pt idx="70359">
                  <c:v>1</c:v>
                </c:pt>
                <c:pt idx="70360">
                  <c:v>1</c:v>
                </c:pt>
                <c:pt idx="70361">
                  <c:v>1</c:v>
                </c:pt>
                <c:pt idx="70362">
                  <c:v>1</c:v>
                </c:pt>
                <c:pt idx="70363">
                  <c:v>1</c:v>
                </c:pt>
                <c:pt idx="70364">
                  <c:v>1</c:v>
                </c:pt>
                <c:pt idx="70365">
                  <c:v>1</c:v>
                </c:pt>
                <c:pt idx="70366">
                  <c:v>1</c:v>
                </c:pt>
                <c:pt idx="70367">
                  <c:v>1</c:v>
                </c:pt>
                <c:pt idx="70368">
                  <c:v>1</c:v>
                </c:pt>
                <c:pt idx="70369">
                  <c:v>1</c:v>
                </c:pt>
                <c:pt idx="70370">
                  <c:v>1</c:v>
                </c:pt>
                <c:pt idx="70371">
                  <c:v>1</c:v>
                </c:pt>
                <c:pt idx="70372">
                  <c:v>1</c:v>
                </c:pt>
                <c:pt idx="70373">
                  <c:v>1</c:v>
                </c:pt>
                <c:pt idx="70374">
                  <c:v>1</c:v>
                </c:pt>
                <c:pt idx="70375">
                  <c:v>1</c:v>
                </c:pt>
                <c:pt idx="70376">
                  <c:v>1</c:v>
                </c:pt>
                <c:pt idx="70377">
                  <c:v>1</c:v>
                </c:pt>
                <c:pt idx="70378">
                  <c:v>1</c:v>
                </c:pt>
                <c:pt idx="70379">
                  <c:v>1</c:v>
                </c:pt>
                <c:pt idx="70380">
                  <c:v>1</c:v>
                </c:pt>
                <c:pt idx="70381">
                  <c:v>0.85714285700000004</c:v>
                </c:pt>
                <c:pt idx="70382">
                  <c:v>1</c:v>
                </c:pt>
                <c:pt idx="70383">
                  <c:v>1</c:v>
                </c:pt>
                <c:pt idx="70384">
                  <c:v>1</c:v>
                </c:pt>
                <c:pt idx="70385">
                  <c:v>1</c:v>
                </c:pt>
                <c:pt idx="70386">
                  <c:v>1</c:v>
                </c:pt>
                <c:pt idx="70387">
                  <c:v>1</c:v>
                </c:pt>
                <c:pt idx="70388">
                  <c:v>1</c:v>
                </c:pt>
                <c:pt idx="70389">
                  <c:v>1</c:v>
                </c:pt>
                <c:pt idx="70390">
                  <c:v>1</c:v>
                </c:pt>
                <c:pt idx="70391">
                  <c:v>1</c:v>
                </c:pt>
                <c:pt idx="70392">
                  <c:v>1</c:v>
                </c:pt>
                <c:pt idx="70393">
                  <c:v>1</c:v>
                </c:pt>
                <c:pt idx="70394">
                  <c:v>1</c:v>
                </c:pt>
                <c:pt idx="70395">
                  <c:v>1</c:v>
                </c:pt>
                <c:pt idx="70396">
                  <c:v>1</c:v>
                </c:pt>
                <c:pt idx="70397">
                  <c:v>1</c:v>
                </c:pt>
                <c:pt idx="70398">
                  <c:v>1</c:v>
                </c:pt>
                <c:pt idx="70399">
                  <c:v>1</c:v>
                </c:pt>
                <c:pt idx="70400">
                  <c:v>1</c:v>
                </c:pt>
                <c:pt idx="70401">
                  <c:v>1</c:v>
                </c:pt>
                <c:pt idx="70402">
                  <c:v>1</c:v>
                </c:pt>
                <c:pt idx="70403">
                  <c:v>1</c:v>
                </c:pt>
                <c:pt idx="70404">
                  <c:v>1</c:v>
                </c:pt>
                <c:pt idx="70405">
                  <c:v>1</c:v>
                </c:pt>
                <c:pt idx="70406">
                  <c:v>1</c:v>
                </c:pt>
                <c:pt idx="70407">
                  <c:v>1</c:v>
                </c:pt>
                <c:pt idx="70408">
                  <c:v>1</c:v>
                </c:pt>
                <c:pt idx="70409">
                  <c:v>1</c:v>
                </c:pt>
                <c:pt idx="70410">
                  <c:v>1</c:v>
                </c:pt>
                <c:pt idx="70411">
                  <c:v>1</c:v>
                </c:pt>
                <c:pt idx="70412">
                  <c:v>1</c:v>
                </c:pt>
                <c:pt idx="70413">
                  <c:v>1</c:v>
                </c:pt>
                <c:pt idx="70414">
                  <c:v>1</c:v>
                </c:pt>
                <c:pt idx="70415">
                  <c:v>1</c:v>
                </c:pt>
                <c:pt idx="70416">
                  <c:v>1</c:v>
                </c:pt>
                <c:pt idx="70417">
                  <c:v>1</c:v>
                </c:pt>
                <c:pt idx="70418">
                  <c:v>1</c:v>
                </c:pt>
                <c:pt idx="70419">
                  <c:v>1</c:v>
                </c:pt>
                <c:pt idx="70420">
                  <c:v>1</c:v>
                </c:pt>
                <c:pt idx="70421">
                  <c:v>1</c:v>
                </c:pt>
                <c:pt idx="70422">
                  <c:v>1</c:v>
                </c:pt>
                <c:pt idx="70423">
                  <c:v>1</c:v>
                </c:pt>
                <c:pt idx="70424">
                  <c:v>1</c:v>
                </c:pt>
                <c:pt idx="70425">
                  <c:v>1</c:v>
                </c:pt>
                <c:pt idx="70426">
                  <c:v>1</c:v>
                </c:pt>
                <c:pt idx="70427">
                  <c:v>1</c:v>
                </c:pt>
                <c:pt idx="70428">
                  <c:v>1</c:v>
                </c:pt>
                <c:pt idx="70429">
                  <c:v>1</c:v>
                </c:pt>
                <c:pt idx="70430">
                  <c:v>1</c:v>
                </c:pt>
                <c:pt idx="70431">
                  <c:v>1</c:v>
                </c:pt>
                <c:pt idx="70432">
                  <c:v>1</c:v>
                </c:pt>
                <c:pt idx="70433">
                  <c:v>1</c:v>
                </c:pt>
                <c:pt idx="70434">
                  <c:v>0.85714285700000004</c:v>
                </c:pt>
                <c:pt idx="70435">
                  <c:v>1</c:v>
                </c:pt>
                <c:pt idx="70436">
                  <c:v>1</c:v>
                </c:pt>
                <c:pt idx="70437">
                  <c:v>1</c:v>
                </c:pt>
                <c:pt idx="70438">
                  <c:v>1</c:v>
                </c:pt>
                <c:pt idx="70439">
                  <c:v>1</c:v>
                </c:pt>
                <c:pt idx="70440">
                  <c:v>1</c:v>
                </c:pt>
                <c:pt idx="70441">
                  <c:v>1</c:v>
                </c:pt>
                <c:pt idx="70442">
                  <c:v>1</c:v>
                </c:pt>
                <c:pt idx="70443">
                  <c:v>1</c:v>
                </c:pt>
                <c:pt idx="70444">
                  <c:v>1</c:v>
                </c:pt>
                <c:pt idx="70445">
                  <c:v>1</c:v>
                </c:pt>
                <c:pt idx="70446">
                  <c:v>1</c:v>
                </c:pt>
                <c:pt idx="70447">
                  <c:v>1</c:v>
                </c:pt>
                <c:pt idx="70448">
                  <c:v>1</c:v>
                </c:pt>
                <c:pt idx="70449">
                  <c:v>1</c:v>
                </c:pt>
                <c:pt idx="70450">
                  <c:v>1</c:v>
                </c:pt>
                <c:pt idx="70451">
                  <c:v>1</c:v>
                </c:pt>
                <c:pt idx="70452">
                  <c:v>1</c:v>
                </c:pt>
                <c:pt idx="70453">
                  <c:v>1</c:v>
                </c:pt>
                <c:pt idx="70454">
                  <c:v>1</c:v>
                </c:pt>
                <c:pt idx="70455">
                  <c:v>1</c:v>
                </c:pt>
                <c:pt idx="70456">
                  <c:v>1</c:v>
                </c:pt>
                <c:pt idx="70457">
                  <c:v>1</c:v>
                </c:pt>
                <c:pt idx="70458">
                  <c:v>1</c:v>
                </c:pt>
                <c:pt idx="70459">
                  <c:v>1</c:v>
                </c:pt>
                <c:pt idx="70460">
                  <c:v>1</c:v>
                </c:pt>
                <c:pt idx="70461">
                  <c:v>1</c:v>
                </c:pt>
                <c:pt idx="70462">
                  <c:v>1</c:v>
                </c:pt>
                <c:pt idx="70463">
                  <c:v>1</c:v>
                </c:pt>
                <c:pt idx="70464">
                  <c:v>1</c:v>
                </c:pt>
                <c:pt idx="70465">
                  <c:v>1</c:v>
                </c:pt>
                <c:pt idx="70466">
                  <c:v>1</c:v>
                </c:pt>
                <c:pt idx="70467">
                  <c:v>1</c:v>
                </c:pt>
                <c:pt idx="70468">
                  <c:v>1</c:v>
                </c:pt>
                <c:pt idx="70469">
                  <c:v>1</c:v>
                </c:pt>
                <c:pt idx="70470">
                  <c:v>1</c:v>
                </c:pt>
                <c:pt idx="70471">
                  <c:v>1</c:v>
                </c:pt>
                <c:pt idx="70472">
                  <c:v>1</c:v>
                </c:pt>
                <c:pt idx="70473">
                  <c:v>1</c:v>
                </c:pt>
                <c:pt idx="70474">
                  <c:v>1</c:v>
                </c:pt>
                <c:pt idx="70475">
                  <c:v>1</c:v>
                </c:pt>
                <c:pt idx="70476">
                  <c:v>1</c:v>
                </c:pt>
                <c:pt idx="70477">
                  <c:v>1</c:v>
                </c:pt>
                <c:pt idx="70478">
                  <c:v>1</c:v>
                </c:pt>
                <c:pt idx="70479">
                  <c:v>1</c:v>
                </c:pt>
                <c:pt idx="70480">
                  <c:v>1</c:v>
                </c:pt>
                <c:pt idx="70481">
                  <c:v>1</c:v>
                </c:pt>
                <c:pt idx="70482">
                  <c:v>1</c:v>
                </c:pt>
                <c:pt idx="70483">
                  <c:v>1</c:v>
                </c:pt>
                <c:pt idx="70484">
                  <c:v>1</c:v>
                </c:pt>
                <c:pt idx="70485">
                  <c:v>1</c:v>
                </c:pt>
                <c:pt idx="70486">
                  <c:v>1</c:v>
                </c:pt>
                <c:pt idx="70487">
                  <c:v>1</c:v>
                </c:pt>
                <c:pt idx="70488">
                  <c:v>1</c:v>
                </c:pt>
                <c:pt idx="70489">
                  <c:v>1</c:v>
                </c:pt>
                <c:pt idx="70490">
                  <c:v>1</c:v>
                </c:pt>
                <c:pt idx="70491">
                  <c:v>1</c:v>
                </c:pt>
                <c:pt idx="70492">
                  <c:v>1</c:v>
                </c:pt>
                <c:pt idx="70493">
                  <c:v>1</c:v>
                </c:pt>
                <c:pt idx="70494">
                  <c:v>1</c:v>
                </c:pt>
                <c:pt idx="70495">
                  <c:v>1</c:v>
                </c:pt>
                <c:pt idx="70496">
                  <c:v>1</c:v>
                </c:pt>
                <c:pt idx="70497">
                  <c:v>1</c:v>
                </c:pt>
                <c:pt idx="70498">
                  <c:v>1</c:v>
                </c:pt>
                <c:pt idx="70499">
                  <c:v>1</c:v>
                </c:pt>
                <c:pt idx="70500">
                  <c:v>1</c:v>
                </c:pt>
                <c:pt idx="70501">
                  <c:v>1</c:v>
                </c:pt>
                <c:pt idx="70502">
                  <c:v>1</c:v>
                </c:pt>
                <c:pt idx="70503">
                  <c:v>1</c:v>
                </c:pt>
                <c:pt idx="70504">
                  <c:v>1</c:v>
                </c:pt>
                <c:pt idx="70505">
                  <c:v>1</c:v>
                </c:pt>
                <c:pt idx="70506">
                  <c:v>1</c:v>
                </c:pt>
                <c:pt idx="70507">
                  <c:v>1</c:v>
                </c:pt>
                <c:pt idx="70508">
                  <c:v>1</c:v>
                </c:pt>
                <c:pt idx="70509">
                  <c:v>1</c:v>
                </c:pt>
                <c:pt idx="70510">
                  <c:v>1</c:v>
                </c:pt>
                <c:pt idx="70511">
                  <c:v>1</c:v>
                </c:pt>
                <c:pt idx="70512">
                  <c:v>1</c:v>
                </c:pt>
                <c:pt idx="70513">
                  <c:v>1</c:v>
                </c:pt>
                <c:pt idx="70514">
                  <c:v>1</c:v>
                </c:pt>
                <c:pt idx="70515">
                  <c:v>1</c:v>
                </c:pt>
                <c:pt idx="70516">
                  <c:v>1</c:v>
                </c:pt>
                <c:pt idx="70517">
                  <c:v>1</c:v>
                </c:pt>
                <c:pt idx="70518">
                  <c:v>1</c:v>
                </c:pt>
                <c:pt idx="70519">
                  <c:v>1</c:v>
                </c:pt>
                <c:pt idx="70520">
                  <c:v>1</c:v>
                </c:pt>
                <c:pt idx="70521">
                  <c:v>1</c:v>
                </c:pt>
                <c:pt idx="70522">
                  <c:v>0.571428571</c:v>
                </c:pt>
                <c:pt idx="70523">
                  <c:v>1</c:v>
                </c:pt>
                <c:pt idx="70524">
                  <c:v>1</c:v>
                </c:pt>
                <c:pt idx="70525">
                  <c:v>1</c:v>
                </c:pt>
                <c:pt idx="70526">
                  <c:v>1</c:v>
                </c:pt>
                <c:pt idx="70527">
                  <c:v>1</c:v>
                </c:pt>
                <c:pt idx="70528">
                  <c:v>1</c:v>
                </c:pt>
                <c:pt idx="70529">
                  <c:v>1</c:v>
                </c:pt>
                <c:pt idx="70530">
                  <c:v>1</c:v>
                </c:pt>
                <c:pt idx="70531">
                  <c:v>1</c:v>
                </c:pt>
                <c:pt idx="70532">
                  <c:v>1</c:v>
                </c:pt>
                <c:pt idx="70533">
                  <c:v>1</c:v>
                </c:pt>
                <c:pt idx="70534">
                  <c:v>1</c:v>
                </c:pt>
                <c:pt idx="70535">
                  <c:v>1</c:v>
                </c:pt>
                <c:pt idx="70536">
                  <c:v>1</c:v>
                </c:pt>
                <c:pt idx="70537">
                  <c:v>1</c:v>
                </c:pt>
                <c:pt idx="70538">
                  <c:v>1</c:v>
                </c:pt>
                <c:pt idx="70539">
                  <c:v>1</c:v>
                </c:pt>
                <c:pt idx="70540">
                  <c:v>1</c:v>
                </c:pt>
                <c:pt idx="70541">
                  <c:v>1</c:v>
                </c:pt>
                <c:pt idx="70542">
                  <c:v>1</c:v>
                </c:pt>
                <c:pt idx="70543">
                  <c:v>0.28571428599999998</c:v>
                </c:pt>
                <c:pt idx="70544">
                  <c:v>1</c:v>
                </c:pt>
                <c:pt idx="70545">
                  <c:v>1</c:v>
                </c:pt>
                <c:pt idx="70546">
                  <c:v>1</c:v>
                </c:pt>
                <c:pt idx="70547">
                  <c:v>1</c:v>
                </c:pt>
                <c:pt idx="70548">
                  <c:v>1</c:v>
                </c:pt>
                <c:pt idx="70549">
                  <c:v>1</c:v>
                </c:pt>
                <c:pt idx="70550">
                  <c:v>1</c:v>
                </c:pt>
                <c:pt idx="70551">
                  <c:v>1</c:v>
                </c:pt>
                <c:pt idx="70552">
                  <c:v>1</c:v>
                </c:pt>
                <c:pt idx="70553">
                  <c:v>1</c:v>
                </c:pt>
                <c:pt idx="70554">
                  <c:v>1</c:v>
                </c:pt>
                <c:pt idx="70555">
                  <c:v>1</c:v>
                </c:pt>
                <c:pt idx="70556">
                  <c:v>1</c:v>
                </c:pt>
                <c:pt idx="70557">
                  <c:v>1</c:v>
                </c:pt>
                <c:pt idx="70558">
                  <c:v>1</c:v>
                </c:pt>
                <c:pt idx="70559">
                  <c:v>1</c:v>
                </c:pt>
                <c:pt idx="70560">
                  <c:v>1</c:v>
                </c:pt>
                <c:pt idx="70561">
                  <c:v>1</c:v>
                </c:pt>
                <c:pt idx="70562">
                  <c:v>1</c:v>
                </c:pt>
                <c:pt idx="70563">
                  <c:v>1</c:v>
                </c:pt>
                <c:pt idx="70564">
                  <c:v>1</c:v>
                </c:pt>
                <c:pt idx="70565">
                  <c:v>1</c:v>
                </c:pt>
                <c:pt idx="70566">
                  <c:v>1</c:v>
                </c:pt>
                <c:pt idx="70567">
                  <c:v>1</c:v>
                </c:pt>
                <c:pt idx="70568">
                  <c:v>1</c:v>
                </c:pt>
                <c:pt idx="70569">
                  <c:v>1</c:v>
                </c:pt>
                <c:pt idx="70570">
                  <c:v>1</c:v>
                </c:pt>
                <c:pt idx="70571">
                  <c:v>1</c:v>
                </c:pt>
                <c:pt idx="70572">
                  <c:v>1</c:v>
                </c:pt>
                <c:pt idx="70573">
                  <c:v>1</c:v>
                </c:pt>
                <c:pt idx="70574">
                  <c:v>1</c:v>
                </c:pt>
                <c:pt idx="70575">
                  <c:v>0.85714285700000004</c:v>
                </c:pt>
                <c:pt idx="70576">
                  <c:v>1</c:v>
                </c:pt>
                <c:pt idx="70577">
                  <c:v>1</c:v>
                </c:pt>
                <c:pt idx="70578">
                  <c:v>1</c:v>
                </c:pt>
                <c:pt idx="70579">
                  <c:v>1</c:v>
                </c:pt>
                <c:pt idx="70580">
                  <c:v>1</c:v>
                </c:pt>
                <c:pt idx="70581">
                  <c:v>1</c:v>
                </c:pt>
                <c:pt idx="70582">
                  <c:v>1</c:v>
                </c:pt>
                <c:pt idx="70583">
                  <c:v>1</c:v>
                </c:pt>
                <c:pt idx="70584">
                  <c:v>1</c:v>
                </c:pt>
                <c:pt idx="70585">
                  <c:v>1</c:v>
                </c:pt>
                <c:pt idx="70586">
                  <c:v>1</c:v>
                </c:pt>
                <c:pt idx="70587">
                  <c:v>1</c:v>
                </c:pt>
                <c:pt idx="70588">
                  <c:v>1</c:v>
                </c:pt>
                <c:pt idx="70589">
                  <c:v>1</c:v>
                </c:pt>
                <c:pt idx="70590">
                  <c:v>1</c:v>
                </c:pt>
                <c:pt idx="70591">
                  <c:v>1</c:v>
                </c:pt>
                <c:pt idx="70592">
                  <c:v>1</c:v>
                </c:pt>
                <c:pt idx="70593">
                  <c:v>1</c:v>
                </c:pt>
                <c:pt idx="70594">
                  <c:v>1</c:v>
                </c:pt>
                <c:pt idx="70595">
                  <c:v>1</c:v>
                </c:pt>
                <c:pt idx="70596">
                  <c:v>1</c:v>
                </c:pt>
                <c:pt idx="70597">
                  <c:v>1</c:v>
                </c:pt>
                <c:pt idx="70598">
                  <c:v>1</c:v>
                </c:pt>
                <c:pt idx="70599">
                  <c:v>1</c:v>
                </c:pt>
                <c:pt idx="70600">
                  <c:v>1</c:v>
                </c:pt>
                <c:pt idx="70601">
                  <c:v>1</c:v>
                </c:pt>
                <c:pt idx="70602">
                  <c:v>1</c:v>
                </c:pt>
                <c:pt idx="70603">
                  <c:v>1</c:v>
                </c:pt>
                <c:pt idx="70604">
                  <c:v>1</c:v>
                </c:pt>
                <c:pt idx="70605">
                  <c:v>1</c:v>
                </c:pt>
                <c:pt idx="70606">
                  <c:v>0.71428571399999996</c:v>
                </c:pt>
                <c:pt idx="70607">
                  <c:v>1</c:v>
                </c:pt>
                <c:pt idx="70608">
                  <c:v>1</c:v>
                </c:pt>
                <c:pt idx="70609">
                  <c:v>1</c:v>
                </c:pt>
                <c:pt idx="70610">
                  <c:v>1</c:v>
                </c:pt>
                <c:pt idx="70611">
                  <c:v>1</c:v>
                </c:pt>
                <c:pt idx="70612">
                  <c:v>1</c:v>
                </c:pt>
                <c:pt idx="70613">
                  <c:v>1</c:v>
                </c:pt>
                <c:pt idx="70614">
                  <c:v>1</c:v>
                </c:pt>
                <c:pt idx="70615">
                  <c:v>1</c:v>
                </c:pt>
                <c:pt idx="70616">
                  <c:v>1</c:v>
                </c:pt>
                <c:pt idx="70617">
                  <c:v>1</c:v>
                </c:pt>
                <c:pt idx="70618">
                  <c:v>1</c:v>
                </c:pt>
                <c:pt idx="70619">
                  <c:v>1</c:v>
                </c:pt>
                <c:pt idx="70620">
                  <c:v>1</c:v>
                </c:pt>
                <c:pt idx="70621">
                  <c:v>1</c:v>
                </c:pt>
                <c:pt idx="70622">
                  <c:v>1</c:v>
                </c:pt>
                <c:pt idx="70623">
                  <c:v>1</c:v>
                </c:pt>
                <c:pt idx="70624">
                  <c:v>1</c:v>
                </c:pt>
                <c:pt idx="70625">
                  <c:v>1</c:v>
                </c:pt>
                <c:pt idx="70626">
                  <c:v>1</c:v>
                </c:pt>
                <c:pt idx="70627">
                  <c:v>1</c:v>
                </c:pt>
                <c:pt idx="70628">
                  <c:v>1</c:v>
                </c:pt>
                <c:pt idx="70629">
                  <c:v>1</c:v>
                </c:pt>
                <c:pt idx="70630">
                  <c:v>1</c:v>
                </c:pt>
                <c:pt idx="70631">
                  <c:v>1</c:v>
                </c:pt>
                <c:pt idx="70632">
                  <c:v>1</c:v>
                </c:pt>
                <c:pt idx="70633">
                  <c:v>1</c:v>
                </c:pt>
                <c:pt idx="70634">
                  <c:v>1</c:v>
                </c:pt>
                <c:pt idx="70635">
                  <c:v>1</c:v>
                </c:pt>
                <c:pt idx="70636">
                  <c:v>1</c:v>
                </c:pt>
                <c:pt idx="70637">
                  <c:v>1</c:v>
                </c:pt>
                <c:pt idx="70638">
                  <c:v>1</c:v>
                </c:pt>
                <c:pt idx="70639">
                  <c:v>1</c:v>
                </c:pt>
                <c:pt idx="70640">
                  <c:v>1</c:v>
                </c:pt>
                <c:pt idx="70641">
                  <c:v>1</c:v>
                </c:pt>
                <c:pt idx="70642">
                  <c:v>1</c:v>
                </c:pt>
                <c:pt idx="70643">
                  <c:v>1</c:v>
                </c:pt>
                <c:pt idx="70644">
                  <c:v>1</c:v>
                </c:pt>
                <c:pt idx="70645">
                  <c:v>1</c:v>
                </c:pt>
                <c:pt idx="70646">
                  <c:v>1</c:v>
                </c:pt>
                <c:pt idx="70647">
                  <c:v>1</c:v>
                </c:pt>
                <c:pt idx="70648">
                  <c:v>1</c:v>
                </c:pt>
                <c:pt idx="70649">
                  <c:v>1</c:v>
                </c:pt>
                <c:pt idx="70650">
                  <c:v>1</c:v>
                </c:pt>
                <c:pt idx="70651">
                  <c:v>1</c:v>
                </c:pt>
                <c:pt idx="70652">
                  <c:v>1</c:v>
                </c:pt>
                <c:pt idx="70653">
                  <c:v>1</c:v>
                </c:pt>
                <c:pt idx="70654">
                  <c:v>1</c:v>
                </c:pt>
                <c:pt idx="70655">
                  <c:v>1</c:v>
                </c:pt>
                <c:pt idx="70656">
                  <c:v>1</c:v>
                </c:pt>
                <c:pt idx="70657">
                  <c:v>1</c:v>
                </c:pt>
                <c:pt idx="70658">
                  <c:v>1</c:v>
                </c:pt>
                <c:pt idx="70659">
                  <c:v>1</c:v>
                </c:pt>
                <c:pt idx="70660">
                  <c:v>1</c:v>
                </c:pt>
                <c:pt idx="70661">
                  <c:v>1</c:v>
                </c:pt>
                <c:pt idx="70662">
                  <c:v>1</c:v>
                </c:pt>
                <c:pt idx="70663">
                  <c:v>1</c:v>
                </c:pt>
                <c:pt idx="70664">
                  <c:v>1</c:v>
                </c:pt>
                <c:pt idx="70665">
                  <c:v>1</c:v>
                </c:pt>
                <c:pt idx="70666">
                  <c:v>1</c:v>
                </c:pt>
                <c:pt idx="70667">
                  <c:v>1</c:v>
                </c:pt>
                <c:pt idx="70668">
                  <c:v>1</c:v>
                </c:pt>
                <c:pt idx="70669">
                  <c:v>1</c:v>
                </c:pt>
                <c:pt idx="70670">
                  <c:v>1</c:v>
                </c:pt>
                <c:pt idx="70671">
                  <c:v>1</c:v>
                </c:pt>
                <c:pt idx="70672">
                  <c:v>1</c:v>
                </c:pt>
                <c:pt idx="70673">
                  <c:v>1</c:v>
                </c:pt>
                <c:pt idx="70674">
                  <c:v>1</c:v>
                </c:pt>
                <c:pt idx="70675">
                  <c:v>1</c:v>
                </c:pt>
                <c:pt idx="70676">
                  <c:v>1</c:v>
                </c:pt>
                <c:pt idx="70677">
                  <c:v>1</c:v>
                </c:pt>
                <c:pt idx="70678">
                  <c:v>1</c:v>
                </c:pt>
                <c:pt idx="70679">
                  <c:v>1</c:v>
                </c:pt>
                <c:pt idx="70680">
                  <c:v>1</c:v>
                </c:pt>
                <c:pt idx="70681">
                  <c:v>1</c:v>
                </c:pt>
                <c:pt idx="70682">
                  <c:v>1</c:v>
                </c:pt>
                <c:pt idx="70683">
                  <c:v>1</c:v>
                </c:pt>
                <c:pt idx="70684">
                  <c:v>1</c:v>
                </c:pt>
                <c:pt idx="70685">
                  <c:v>1</c:v>
                </c:pt>
                <c:pt idx="70686">
                  <c:v>1</c:v>
                </c:pt>
                <c:pt idx="70687">
                  <c:v>1</c:v>
                </c:pt>
                <c:pt idx="70688">
                  <c:v>1</c:v>
                </c:pt>
                <c:pt idx="70689">
                  <c:v>1</c:v>
                </c:pt>
                <c:pt idx="70690">
                  <c:v>1</c:v>
                </c:pt>
                <c:pt idx="70691">
                  <c:v>1</c:v>
                </c:pt>
                <c:pt idx="70692">
                  <c:v>1</c:v>
                </c:pt>
                <c:pt idx="70693">
                  <c:v>1</c:v>
                </c:pt>
                <c:pt idx="70694">
                  <c:v>1</c:v>
                </c:pt>
                <c:pt idx="70695">
                  <c:v>1</c:v>
                </c:pt>
                <c:pt idx="70696">
                  <c:v>1</c:v>
                </c:pt>
                <c:pt idx="70697">
                  <c:v>1</c:v>
                </c:pt>
                <c:pt idx="70698">
                  <c:v>1</c:v>
                </c:pt>
                <c:pt idx="70699">
                  <c:v>1</c:v>
                </c:pt>
                <c:pt idx="70700">
                  <c:v>1</c:v>
                </c:pt>
                <c:pt idx="70701">
                  <c:v>1</c:v>
                </c:pt>
                <c:pt idx="70702">
                  <c:v>1</c:v>
                </c:pt>
                <c:pt idx="70703">
                  <c:v>1</c:v>
                </c:pt>
                <c:pt idx="70704">
                  <c:v>1</c:v>
                </c:pt>
                <c:pt idx="70705">
                  <c:v>1</c:v>
                </c:pt>
                <c:pt idx="70706">
                  <c:v>1</c:v>
                </c:pt>
                <c:pt idx="70707">
                  <c:v>1</c:v>
                </c:pt>
                <c:pt idx="70708">
                  <c:v>1</c:v>
                </c:pt>
                <c:pt idx="70709">
                  <c:v>1</c:v>
                </c:pt>
                <c:pt idx="70710">
                  <c:v>1</c:v>
                </c:pt>
                <c:pt idx="70711">
                  <c:v>1</c:v>
                </c:pt>
                <c:pt idx="70712">
                  <c:v>1</c:v>
                </c:pt>
                <c:pt idx="70713">
                  <c:v>1</c:v>
                </c:pt>
                <c:pt idx="70714">
                  <c:v>1</c:v>
                </c:pt>
                <c:pt idx="70715">
                  <c:v>1</c:v>
                </c:pt>
                <c:pt idx="70716">
                  <c:v>1</c:v>
                </c:pt>
                <c:pt idx="70717">
                  <c:v>1</c:v>
                </c:pt>
                <c:pt idx="70718">
                  <c:v>1</c:v>
                </c:pt>
                <c:pt idx="70719">
                  <c:v>1</c:v>
                </c:pt>
                <c:pt idx="70720">
                  <c:v>1</c:v>
                </c:pt>
                <c:pt idx="70721">
                  <c:v>1</c:v>
                </c:pt>
                <c:pt idx="70722">
                  <c:v>1</c:v>
                </c:pt>
                <c:pt idx="70723">
                  <c:v>1</c:v>
                </c:pt>
                <c:pt idx="70724">
                  <c:v>1</c:v>
                </c:pt>
                <c:pt idx="70725">
                  <c:v>1</c:v>
                </c:pt>
                <c:pt idx="70726">
                  <c:v>1</c:v>
                </c:pt>
                <c:pt idx="70727">
                  <c:v>1</c:v>
                </c:pt>
                <c:pt idx="70728">
                  <c:v>1</c:v>
                </c:pt>
                <c:pt idx="70729">
                  <c:v>1</c:v>
                </c:pt>
                <c:pt idx="70730">
                  <c:v>1</c:v>
                </c:pt>
                <c:pt idx="70731">
                  <c:v>1</c:v>
                </c:pt>
                <c:pt idx="70732">
                  <c:v>1</c:v>
                </c:pt>
                <c:pt idx="70733">
                  <c:v>1</c:v>
                </c:pt>
                <c:pt idx="70734">
                  <c:v>1</c:v>
                </c:pt>
                <c:pt idx="70735">
                  <c:v>1</c:v>
                </c:pt>
                <c:pt idx="70736">
                  <c:v>1</c:v>
                </c:pt>
                <c:pt idx="70737">
                  <c:v>1</c:v>
                </c:pt>
                <c:pt idx="70738">
                  <c:v>1</c:v>
                </c:pt>
                <c:pt idx="70739">
                  <c:v>1</c:v>
                </c:pt>
                <c:pt idx="70740">
                  <c:v>1</c:v>
                </c:pt>
                <c:pt idx="70741">
                  <c:v>1</c:v>
                </c:pt>
                <c:pt idx="70742">
                  <c:v>1</c:v>
                </c:pt>
                <c:pt idx="70743">
                  <c:v>1</c:v>
                </c:pt>
                <c:pt idx="70744">
                  <c:v>1</c:v>
                </c:pt>
                <c:pt idx="70745">
                  <c:v>1</c:v>
                </c:pt>
                <c:pt idx="70746">
                  <c:v>1</c:v>
                </c:pt>
                <c:pt idx="70747">
                  <c:v>1</c:v>
                </c:pt>
                <c:pt idx="70748">
                  <c:v>1</c:v>
                </c:pt>
                <c:pt idx="70749">
                  <c:v>1</c:v>
                </c:pt>
                <c:pt idx="70750">
                  <c:v>1</c:v>
                </c:pt>
                <c:pt idx="70751">
                  <c:v>1</c:v>
                </c:pt>
                <c:pt idx="70752">
                  <c:v>1</c:v>
                </c:pt>
                <c:pt idx="70753">
                  <c:v>1</c:v>
                </c:pt>
                <c:pt idx="70754">
                  <c:v>1</c:v>
                </c:pt>
                <c:pt idx="70755">
                  <c:v>1</c:v>
                </c:pt>
                <c:pt idx="70756">
                  <c:v>1</c:v>
                </c:pt>
                <c:pt idx="70757">
                  <c:v>1</c:v>
                </c:pt>
                <c:pt idx="70758">
                  <c:v>1</c:v>
                </c:pt>
                <c:pt idx="70759">
                  <c:v>1</c:v>
                </c:pt>
                <c:pt idx="70760">
                  <c:v>1</c:v>
                </c:pt>
                <c:pt idx="70761">
                  <c:v>1</c:v>
                </c:pt>
                <c:pt idx="70762">
                  <c:v>1</c:v>
                </c:pt>
                <c:pt idx="70763">
                  <c:v>1</c:v>
                </c:pt>
                <c:pt idx="70764">
                  <c:v>1</c:v>
                </c:pt>
                <c:pt idx="70765">
                  <c:v>1</c:v>
                </c:pt>
                <c:pt idx="70766">
                  <c:v>1</c:v>
                </c:pt>
                <c:pt idx="70767">
                  <c:v>1</c:v>
                </c:pt>
                <c:pt idx="70768">
                  <c:v>1</c:v>
                </c:pt>
                <c:pt idx="70769">
                  <c:v>1</c:v>
                </c:pt>
                <c:pt idx="70770">
                  <c:v>1</c:v>
                </c:pt>
                <c:pt idx="70771">
                  <c:v>1</c:v>
                </c:pt>
                <c:pt idx="70772">
                  <c:v>1</c:v>
                </c:pt>
                <c:pt idx="70773">
                  <c:v>1</c:v>
                </c:pt>
                <c:pt idx="70774">
                  <c:v>1</c:v>
                </c:pt>
                <c:pt idx="70775">
                  <c:v>1</c:v>
                </c:pt>
                <c:pt idx="70776">
                  <c:v>1</c:v>
                </c:pt>
                <c:pt idx="70777">
                  <c:v>1</c:v>
                </c:pt>
                <c:pt idx="70778">
                  <c:v>1</c:v>
                </c:pt>
                <c:pt idx="70779">
                  <c:v>1</c:v>
                </c:pt>
                <c:pt idx="70780">
                  <c:v>1</c:v>
                </c:pt>
                <c:pt idx="70781">
                  <c:v>1</c:v>
                </c:pt>
                <c:pt idx="70782">
                  <c:v>1</c:v>
                </c:pt>
                <c:pt idx="70783">
                  <c:v>1</c:v>
                </c:pt>
                <c:pt idx="70784">
                  <c:v>1</c:v>
                </c:pt>
                <c:pt idx="70785">
                  <c:v>1</c:v>
                </c:pt>
                <c:pt idx="70786">
                  <c:v>1</c:v>
                </c:pt>
                <c:pt idx="70787">
                  <c:v>1</c:v>
                </c:pt>
                <c:pt idx="70788">
                  <c:v>1</c:v>
                </c:pt>
                <c:pt idx="70789">
                  <c:v>1</c:v>
                </c:pt>
                <c:pt idx="70790">
                  <c:v>1</c:v>
                </c:pt>
                <c:pt idx="70791">
                  <c:v>1</c:v>
                </c:pt>
                <c:pt idx="70792">
                  <c:v>1</c:v>
                </c:pt>
                <c:pt idx="70793">
                  <c:v>1</c:v>
                </c:pt>
                <c:pt idx="70794">
                  <c:v>1</c:v>
                </c:pt>
                <c:pt idx="70795">
                  <c:v>1</c:v>
                </c:pt>
                <c:pt idx="70796">
                  <c:v>1</c:v>
                </c:pt>
                <c:pt idx="70797">
                  <c:v>1</c:v>
                </c:pt>
                <c:pt idx="70798">
                  <c:v>1</c:v>
                </c:pt>
                <c:pt idx="70799">
                  <c:v>1</c:v>
                </c:pt>
                <c:pt idx="70800">
                  <c:v>1</c:v>
                </c:pt>
                <c:pt idx="70801">
                  <c:v>1</c:v>
                </c:pt>
                <c:pt idx="70802">
                  <c:v>1</c:v>
                </c:pt>
                <c:pt idx="70803">
                  <c:v>1</c:v>
                </c:pt>
                <c:pt idx="70804">
                  <c:v>1</c:v>
                </c:pt>
                <c:pt idx="70805">
                  <c:v>1</c:v>
                </c:pt>
                <c:pt idx="70806">
                  <c:v>1</c:v>
                </c:pt>
                <c:pt idx="70807">
                  <c:v>1</c:v>
                </c:pt>
                <c:pt idx="70808">
                  <c:v>1</c:v>
                </c:pt>
                <c:pt idx="70809">
                  <c:v>1</c:v>
                </c:pt>
                <c:pt idx="70810">
                  <c:v>1</c:v>
                </c:pt>
                <c:pt idx="70811">
                  <c:v>1</c:v>
                </c:pt>
                <c:pt idx="70812">
                  <c:v>1</c:v>
                </c:pt>
                <c:pt idx="70813">
                  <c:v>1</c:v>
                </c:pt>
                <c:pt idx="70814">
                  <c:v>1</c:v>
                </c:pt>
                <c:pt idx="70815">
                  <c:v>1</c:v>
                </c:pt>
                <c:pt idx="70816">
                  <c:v>1</c:v>
                </c:pt>
                <c:pt idx="70817">
                  <c:v>1</c:v>
                </c:pt>
                <c:pt idx="70818">
                  <c:v>1</c:v>
                </c:pt>
                <c:pt idx="70819">
                  <c:v>1</c:v>
                </c:pt>
                <c:pt idx="70820">
                  <c:v>1</c:v>
                </c:pt>
                <c:pt idx="70821">
                  <c:v>1</c:v>
                </c:pt>
                <c:pt idx="70822">
                  <c:v>1</c:v>
                </c:pt>
                <c:pt idx="70823">
                  <c:v>1</c:v>
                </c:pt>
                <c:pt idx="70824">
                  <c:v>1</c:v>
                </c:pt>
                <c:pt idx="70825">
                  <c:v>1</c:v>
                </c:pt>
                <c:pt idx="70826">
                  <c:v>1</c:v>
                </c:pt>
                <c:pt idx="70827">
                  <c:v>1</c:v>
                </c:pt>
                <c:pt idx="70828">
                  <c:v>1</c:v>
                </c:pt>
                <c:pt idx="70829">
                  <c:v>1</c:v>
                </c:pt>
                <c:pt idx="70830">
                  <c:v>1</c:v>
                </c:pt>
                <c:pt idx="70831">
                  <c:v>1</c:v>
                </c:pt>
                <c:pt idx="70832">
                  <c:v>1</c:v>
                </c:pt>
                <c:pt idx="70833">
                  <c:v>1</c:v>
                </c:pt>
                <c:pt idx="70834">
                  <c:v>1</c:v>
                </c:pt>
                <c:pt idx="70835">
                  <c:v>1</c:v>
                </c:pt>
                <c:pt idx="70836">
                  <c:v>1</c:v>
                </c:pt>
                <c:pt idx="70837">
                  <c:v>1</c:v>
                </c:pt>
                <c:pt idx="70838">
                  <c:v>1</c:v>
                </c:pt>
                <c:pt idx="70839">
                  <c:v>1</c:v>
                </c:pt>
                <c:pt idx="70840">
                  <c:v>1</c:v>
                </c:pt>
                <c:pt idx="70841">
                  <c:v>1</c:v>
                </c:pt>
                <c:pt idx="70842">
                  <c:v>1</c:v>
                </c:pt>
                <c:pt idx="70843">
                  <c:v>1</c:v>
                </c:pt>
                <c:pt idx="70844">
                  <c:v>1</c:v>
                </c:pt>
                <c:pt idx="70845">
                  <c:v>1</c:v>
                </c:pt>
                <c:pt idx="70846">
                  <c:v>1</c:v>
                </c:pt>
                <c:pt idx="70847">
                  <c:v>1</c:v>
                </c:pt>
                <c:pt idx="70848">
                  <c:v>1</c:v>
                </c:pt>
                <c:pt idx="70849">
                  <c:v>1</c:v>
                </c:pt>
                <c:pt idx="70850">
                  <c:v>1</c:v>
                </c:pt>
                <c:pt idx="70851">
                  <c:v>1</c:v>
                </c:pt>
                <c:pt idx="70852">
                  <c:v>1</c:v>
                </c:pt>
                <c:pt idx="70853">
                  <c:v>1</c:v>
                </c:pt>
                <c:pt idx="70854">
                  <c:v>1</c:v>
                </c:pt>
                <c:pt idx="70855">
                  <c:v>1</c:v>
                </c:pt>
                <c:pt idx="70856">
                  <c:v>1</c:v>
                </c:pt>
                <c:pt idx="70857">
                  <c:v>1</c:v>
                </c:pt>
                <c:pt idx="70858">
                  <c:v>1</c:v>
                </c:pt>
                <c:pt idx="70859">
                  <c:v>1</c:v>
                </c:pt>
                <c:pt idx="70860">
                  <c:v>1</c:v>
                </c:pt>
                <c:pt idx="70861">
                  <c:v>1</c:v>
                </c:pt>
                <c:pt idx="70862">
                  <c:v>1</c:v>
                </c:pt>
                <c:pt idx="70863">
                  <c:v>1</c:v>
                </c:pt>
                <c:pt idx="70864">
                  <c:v>1</c:v>
                </c:pt>
                <c:pt idx="70865">
                  <c:v>1</c:v>
                </c:pt>
                <c:pt idx="70866">
                  <c:v>1</c:v>
                </c:pt>
                <c:pt idx="70867">
                  <c:v>1</c:v>
                </c:pt>
                <c:pt idx="70868">
                  <c:v>1</c:v>
                </c:pt>
                <c:pt idx="70869">
                  <c:v>1</c:v>
                </c:pt>
                <c:pt idx="70870">
                  <c:v>1</c:v>
                </c:pt>
                <c:pt idx="70871">
                  <c:v>1</c:v>
                </c:pt>
                <c:pt idx="70872">
                  <c:v>1</c:v>
                </c:pt>
                <c:pt idx="70873">
                  <c:v>1</c:v>
                </c:pt>
                <c:pt idx="70874">
                  <c:v>1</c:v>
                </c:pt>
                <c:pt idx="70875">
                  <c:v>1</c:v>
                </c:pt>
                <c:pt idx="70876">
                  <c:v>1</c:v>
                </c:pt>
                <c:pt idx="70877">
                  <c:v>1</c:v>
                </c:pt>
                <c:pt idx="70878">
                  <c:v>1</c:v>
                </c:pt>
                <c:pt idx="70879">
                  <c:v>1</c:v>
                </c:pt>
                <c:pt idx="70880">
                  <c:v>1</c:v>
                </c:pt>
                <c:pt idx="70881">
                  <c:v>1</c:v>
                </c:pt>
                <c:pt idx="70882">
                  <c:v>1</c:v>
                </c:pt>
                <c:pt idx="70883">
                  <c:v>1</c:v>
                </c:pt>
                <c:pt idx="70884">
                  <c:v>1</c:v>
                </c:pt>
                <c:pt idx="70885">
                  <c:v>1</c:v>
                </c:pt>
                <c:pt idx="70886">
                  <c:v>0.85714285700000004</c:v>
                </c:pt>
                <c:pt idx="70887">
                  <c:v>0.85714285700000004</c:v>
                </c:pt>
                <c:pt idx="70888">
                  <c:v>1</c:v>
                </c:pt>
                <c:pt idx="70889">
                  <c:v>1</c:v>
                </c:pt>
                <c:pt idx="70890">
                  <c:v>0.85714285700000004</c:v>
                </c:pt>
                <c:pt idx="70891">
                  <c:v>0.85714285700000004</c:v>
                </c:pt>
                <c:pt idx="70892">
                  <c:v>1</c:v>
                </c:pt>
                <c:pt idx="70893">
                  <c:v>1</c:v>
                </c:pt>
                <c:pt idx="70894">
                  <c:v>0.85714285700000004</c:v>
                </c:pt>
                <c:pt idx="70895">
                  <c:v>1</c:v>
                </c:pt>
                <c:pt idx="70896">
                  <c:v>1</c:v>
                </c:pt>
                <c:pt idx="70897">
                  <c:v>0.85714285700000004</c:v>
                </c:pt>
                <c:pt idx="70898">
                  <c:v>1</c:v>
                </c:pt>
                <c:pt idx="70899">
                  <c:v>1</c:v>
                </c:pt>
                <c:pt idx="70900">
                  <c:v>1</c:v>
                </c:pt>
                <c:pt idx="70901">
                  <c:v>1</c:v>
                </c:pt>
                <c:pt idx="70902">
                  <c:v>0.85714285700000004</c:v>
                </c:pt>
                <c:pt idx="70903">
                  <c:v>1</c:v>
                </c:pt>
                <c:pt idx="70904">
                  <c:v>1</c:v>
                </c:pt>
                <c:pt idx="70905">
                  <c:v>1</c:v>
                </c:pt>
                <c:pt idx="70906">
                  <c:v>0.85714285700000004</c:v>
                </c:pt>
                <c:pt idx="70907">
                  <c:v>0.85714285700000004</c:v>
                </c:pt>
                <c:pt idx="70908">
                  <c:v>0.85714285700000004</c:v>
                </c:pt>
                <c:pt idx="70909">
                  <c:v>1</c:v>
                </c:pt>
                <c:pt idx="70910">
                  <c:v>1</c:v>
                </c:pt>
                <c:pt idx="70911">
                  <c:v>0.85714285700000004</c:v>
                </c:pt>
                <c:pt idx="70912">
                  <c:v>1</c:v>
                </c:pt>
                <c:pt idx="70913">
                  <c:v>0.85714285700000004</c:v>
                </c:pt>
                <c:pt idx="70914">
                  <c:v>1</c:v>
                </c:pt>
                <c:pt idx="70915">
                  <c:v>0.85714285700000004</c:v>
                </c:pt>
                <c:pt idx="70916">
                  <c:v>1</c:v>
                </c:pt>
                <c:pt idx="70917">
                  <c:v>1</c:v>
                </c:pt>
                <c:pt idx="70918">
                  <c:v>0.85714285700000004</c:v>
                </c:pt>
                <c:pt idx="70919">
                  <c:v>1</c:v>
                </c:pt>
                <c:pt idx="70920">
                  <c:v>1</c:v>
                </c:pt>
                <c:pt idx="70921">
                  <c:v>1</c:v>
                </c:pt>
                <c:pt idx="70922">
                  <c:v>1</c:v>
                </c:pt>
                <c:pt idx="70923">
                  <c:v>1</c:v>
                </c:pt>
                <c:pt idx="70924">
                  <c:v>0.85714285700000004</c:v>
                </c:pt>
                <c:pt idx="70925">
                  <c:v>0.85714285700000004</c:v>
                </c:pt>
                <c:pt idx="70926">
                  <c:v>1</c:v>
                </c:pt>
                <c:pt idx="70927">
                  <c:v>1</c:v>
                </c:pt>
                <c:pt idx="70928">
                  <c:v>1</c:v>
                </c:pt>
                <c:pt idx="70929">
                  <c:v>1</c:v>
                </c:pt>
                <c:pt idx="70930">
                  <c:v>1</c:v>
                </c:pt>
                <c:pt idx="70931">
                  <c:v>1</c:v>
                </c:pt>
                <c:pt idx="70932">
                  <c:v>1</c:v>
                </c:pt>
                <c:pt idx="70933">
                  <c:v>1</c:v>
                </c:pt>
                <c:pt idx="70934">
                  <c:v>0.85714285700000004</c:v>
                </c:pt>
                <c:pt idx="70935">
                  <c:v>1</c:v>
                </c:pt>
                <c:pt idx="70936">
                  <c:v>1</c:v>
                </c:pt>
                <c:pt idx="70937">
                  <c:v>1</c:v>
                </c:pt>
                <c:pt idx="70938">
                  <c:v>0.85714285700000004</c:v>
                </c:pt>
                <c:pt idx="70939">
                  <c:v>0.85714285700000004</c:v>
                </c:pt>
                <c:pt idx="70940">
                  <c:v>1</c:v>
                </c:pt>
                <c:pt idx="70941">
                  <c:v>0.85714285700000004</c:v>
                </c:pt>
                <c:pt idx="70942">
                  <c:v>0.85714285700000004</c:v>
                </c:pt>
                <c:pt idx="70943">
                  <c:v>1</c:v>
                </c:pt>
                <c:pt idx="70944">
                  <c:v>1</c:v>
                </c:pt>
                <c:pt idx="70945">
                  <c:v>1</c:v>
                </c:pt>
                <c:pt idx="70946">
                  <c:v>0.71428571399999996</c:v>
                </c:pt>
                <c:pt idx="70947">
                  <c:v>1</c:v>
                </c:pt>
                <c:pt idx="70948">
                  <c:v>1</c:v>
                </c:pt>
                <c:pt idx="70949">
                  <c:v>1</c:v>
                </c:pt>
                <c:pt idx="70950">
                  <c:v>1</c:v>
                </c:pt>
                <c:pt idx="70951">
                  <c:v>0.85714285700000004</c:v>
                </c:pt>
                <c:pt idx="70952">
                  <c:v>1</c:v>
                </c:pt>
                <c:pt idx="70953">
                  <c:v>1</c:v>
                </c:pt>
                <c:pt idx="70954">
                  <c:v>1</c:v>
                </c:pt>
                <c:pt idx="70955">
                  <c:v>0.85714285700000004</c:v>
                </c:pt>
                <c:pt idx="70956">
                  <c:v>1</c:v>
                </c:pt>
                <c:pt idx="70957">
                  <c:v>1</c:v>
                </c:pt>
                <c:pt idx="70958">
                  <c:v>1</c:v>
                </c:pt>
                <c:pt idx="70959">
                  <c:v>1</c:v>
                </c:pt>
                <c:pt idx="70960">
                  <c:v>1</c:v>
                </c:pt>
                <c:pt idx="70961">
                  <c:v>1</c:v>
                </c:pt>
                <c:pt idx="70962">
                  <c:v>1</c:v>
                </c:pt>
                <c:pt idx="70963">
                  <c:v>1</c:v>
                </c:pt>
                <c:pt idx="70964">
                  <c:v>1</c:v>
                </c:pt>
                <c:pt idx="70965">
                  <c:v>0.85714285700000004</c:v>
                </c:pt>
                <c:pt idx="70966">
                  <c:v>1</c:v>
                </c:pt>
                <c:pt idx="70967">
                  <c:v>1</c:v>
                </c:pt>
                <c:pt idx="70968">
                  <c:v>1</c:v>
                </c:pt>
                <c:pt idx="70969">
                  <c:v>0.71428571399999996</c:v>
                </c:pt>
                <c:pt idx="70970">
                  <c:v>0.85714285700000004</c:v>
                </c:pt>
                <c:pt idx="70971">
                  <c:v>1</c:v>
                </c:pt>
                <c:pt idx="70972">
                  <c:v>1</c:v>
                </c:pt>
                <c:pt idx="70973">
                  <c:v>1</c:v>
                </c:pt>
                <c:pt idx="70974">
                  <c:v>1</c:v>
                </c:pt>
                <c:pt idx="70975">
                  <c:v>1</c:v>
                </c:pt>
                <c:pt idx="70976">
                  <c:v>0.85714285700000004</c:v>
                </c:pt>
                <c:pt idx="70977">
                  <c:v>1</c:v>
                </c:pt>
                <c:pt idx="70978">
                  <c:v>1</c:v>
                </c:pt>
                <c:pt idx="70979">
                  <c:v>1</c:v>
                </c:pt>
                <c:pt idx="70980">
                  <c:v>0.85714285700000004</c:v>
                </c:pt>
                <c:pt idx="70981">
                  <c:v>1</c:v>
                </c:pt>
                <c:pt idx="70982">
                  <c:v>1</c:v>
                </c:pt>
                <c:pt idx="70983">
                  <c:v>0.85714285700000004</c:v>
                </c:pt>
                <c:pt idx="70984">
                  <c:v>1</c:v>
                </c:pt>
                <c:pt idx="70985">
                  <c:v>1</c:v>
                </c:pt>
                <c:pt idx="70986">
                  <c:v>1</c:v>
                </c:pt>
                <c:pt idx="70987">
                  <c:v>1</c:v>
                </c:pt>
                <c:pt idx="70988">
                  <c:v>0.85714285700000004</c:v>
                </c:pt>
                <c:pt idx="70989">
                  <c:v>1</c:v>
                </c:pt>
                <c:pt idx="70990">
                  <c:v>1</c:v>
                </c:pt>
                <c:pt idx="70991">
                  <c:v>1</c:v>
                </c:pt>
                <c:pt idx="70992">
                  <c:v>0.14285714299999999</c:v>
                </c:pt>
                <c:pt idx="70993">
                  <c:v>0.85714285700000004</c:v>
                </c:pt>
                <c:pt idx="70994">
                  <c:v>0.85714285700000004</c:v>
                </c:pt>
                <c:pt idx="70995">
                  <c:v>1</c:v>
                </c:pt>
                <c:pt idx="70996">
                  <c:v>1</c:v>
                </c:pt>
                <c:pt idx="70997">
                  <c:v>1</c:v>
                </c:pt>
                <c:pt idx="70998">
                  <c:v>1</c:v>
                </c:pt>
                <c:pt idx="70999">
                  <c:v>1</c:v>
                </c:pt>
                <c:pt idx="71000">
                  <c:v>1</c:v>
                </c:pt>
                <c:pt idx="71001">
                  <c:v>1</c:v>
                </c:pt>
                <c:pt idx="71002">
                  <c:v>1</c:v>
                </c:pt>
                <c:pt idx="71003">
                  <c:v>1</c:v>
                </c:pt>
                <c:pt idx="71004">
                  <c:v>1</c:v>
                </c:pt>
                <c:pt idx="71005">
                  <c:v>1</c:v>
                </c:pt>
                <c:pt idx="71006">
                  <c:v>1</c:v>
                </c:pt>
                <c:pt idx="71007">
                  <c:v>1</c:v>
                </c:pt>
                <c:pt idx="71008">
                  <c:v>1</c:v>
                </c:pt>
                <c:pt idx="71009">
                  <c:v>1</c:v>
                </c:pt>
                <c:pt idx="71010">
                  <c:v>1</c:v>
                </c:pt>
                <c:pt idx="71011">
                  <c:v>1</c:v>
                </c:pt>
                <c:pt idx="71012">
                  <c:v>1</c:v>
                </c:pt>
                <c:pt idx="71013">
                  <c:v>0.85714285700000004</c:v>
                </c:pt>
                <c:pt idx="71014">
                  <c:v>1</c:v>
                </c:pt>
                <c:pt idx="71015">
                  <c:v>1</c:v>
                </c:pt>
                <c:pt idx="71016">
                  <c:v>1</c:v>
                </c:pt>
                <c:pt idx="71017">
                  <c:v>0.571428571</c:v>
                </c:pt>
                <c:pt idx="71018">
                  <c:v>1</c:v>
                </c:pt>
                <c:pt idx="71019">
                  <c:v>1</c:v>
                </c:pt>
                <c:pt idx="71020">
                  <c:v>1</c:v>
                </c:pt>
                <c:pt idx="71021">
                  <c:v>1</c:v>
                </c:pt>
                <c:pt idx="71022">
                  <c:v>1</c:v>
                </c:pt>
                <c:pt idx="71023">
                  <c:v>1</c:v>
                </c:pt>
                <c:pt idx="71024">
                  <c:v>1</c:v>
                </c:pt>
                <c:pt idx="71025">
                  <c:v>1</c:v>
                </c:pt>
                <c:pt idx="71026">
                  <c:v>1</c:v>
                </c:pt>
                <c:pt idx="71027">
                  <c:v>1</c:v>
                </c:pt>
                <c:pt idx="71028">
                  <c:v>1</c:v>
                </c:pt>
                <c:pt idx="71029">
                  <c:v>1</c:v>
                </c:pt>
                <c:pt idx="71030">
                  <c:v>1</c:v>
                </c:pt>
                <c:pt idx="71031">
                  <c:v>1</c:v>
                </c:pt>
                <c:pt idx="71032">
                  <c:v>1</c:v>
                </c:pt>
                <c:pt idx="71033">
                  <c:v>1</c:v>
                </c:pt>
                <c:pt idx="71034">
                  <c:v>1</c:v>
                </c:pt>
                <c:pt idx="71035">
                  <c:v>1</c:v>
                </c:pt>
                <c:pt idx="71036">
                  <c:v>1</c:v>
                </c:pt>
                <c:pt idx="71037">
                  <c:v>0.85714285700000004</c:v>
                </c:pt>
                <c:pt idx="71038">
                  <c:v>1</c:v>
                </c:pt>
                <c:pt idx="71039">
                  <c:v>1</c:v>
                </c:pt>
                <c:pt idx="71040">
                  <c:v>0.85714285700000004</c:v>
                </c:pt>
                <c:pt idx="71041">
                  <c:v>1</c:v>
                </c:pt>
                <c:pt idx="71042">
                  <c:v>1</c:v>
                </c:pt>
                <c:pt idx="71043">
                  <c:v>0.85714285700000004</c:v>
                </c:pt>
                <c:pt idx="71044">
                  <c:v>1</c:v>
                </c:pt>
                <c:pt idx="71045">
                  <c:v>1</c:v>
                </c:pt>
                <c:pt idx="71046">
                  <c:v>1</c:v>
                </c:pt>
                <c:pt idx="71047">
                  <c:v>1</c:v>
                </c:pt>
                <c:pt idx="71048">
                  <c:v>1</c:v>
                </c:pt>
                <c:pt idx="71049">
                  <c:v>1</c:v>
                </c:pt>
                <c:pt idx="71050">
                  <c:v>1</c:v>
                </c:pt>
                <c:pt idx="71051">
                  <c:v>0.85714285700000004</c:v>
                </c:pt>
                <c:pt idx="71052">
                  <c:v>1</c:v>
                </c:pt>
                <c:pt idx="71053">
                  <c:v>1</c:v>
                </c:pt>
                <c:pt idx="71054">
                  <c:v>1</c:v>
                </c:pt>
                <c:pt idx="71055">
                  <c:v>1</c:v>
                </c:pt>
                <c:pt idx="71056">
                  <c:v>1</c:v>
                </c:pt>
                <c:pt idx="71057">
                  <c:v>1</c:v>
                </c:pt>
                <c:pt idx="71058">
                  <c:v>1</c:v>
                </c:pt>
                <c:pt idx="71059">
                  <c:v>1</c:v>
                </c:pt>
                <c:pt idx="71060">
                  <c:v>1</c:v>
                </c:pt>
                <c:pt idx="71061">
                  <c:v>1</c:v>
                </c:pt>
                <c:pt idx="71062">
                  <c:v>1</c:v>
                </c:pt>
                <c:pt idx="71063">
                  <c:v>0.85714285700000004</c:v>
                </c:pt>
                <c:pt idx="71064">
                  <c:v>1</c:v>
                </c:pt>
                <c:pt idx="71065">
                  <c:v>0.85714285700000004</c:v>
                </c:pt>
                <c:pt idx="71066">
                  <c:v>1</c:v>
                </c:pt>
                <c:pt idx="71067">
                  <c:v>1</c:v>
                </c:pt>
                <c:pt idx="71068">
                  <c:v>1</c:v>
                </c:pt>
                <c:pt idx="71069">
                  <c:v>1</c:v>
                </c:pt>
                <c:pt idx="71070">
                  <c:v>1</c:v>
                </c:pt>
                <c:pt idx="71071">
                  <c:v>0.85714285700000004</c:v>
                </c:pt>
                <c:pt idx="71072">
                  <c:v>1</c:v>
                </c:pt>
                <c:pt idx="71073">
                  <c:v>1</c:v>
                </c:pt>
                <c:pt idx="71074">
                  <c:v>1</c:v>
                </c:pt>
                <c:pt idx="71075">
                  <c:v>1</c:v>
                </c:pt>
                <c:pt idx="71076">
                  <c:v>1</c:v>
                </c:pt>
                <c:pt idx="71077">
                  <c:v>1</c:v>
                </c:pt>
                <c:pt idx="71078">
                  <c:v>1</c:v>
                </c:pt>
                <c:pt idx="71079">
                  <c:v>1</c:v>
                </c:pt>
                <c:pt idx="71080">
                  <c:v>1</c:v>
                </c:pt>
                <c:pt idx="71081">
                  <c:v>1</c:v>
                </c:pt>
                <c:pt idx="71082">
                  <c:v>1</c:v>
                </c:pt>
                <c:pt idx="71083">
                  <c:v>1</c:v>
                </c:pt>
                <c:pt idx="71084">
                  <c:v>1</c:v>
                </c:pt>
                <c:pt idx="71085">
                  <c:v>1</c:v>
                </c:pt>
                <c:pt idx="71086">
                  <c:v>1</c:v>
                </c:pt>
                <c:pt idx="71087">
                  <c:v>1</c:v>
                </c:pt>
                <c:pt idx="71088">
                  <c:v>1</c:v>
                </c:pt>
                <c:pt idx="71089">
                  <c:v>1</c:v>
                </c:pt>
                <c:pt idx="71090">
                  <c:v>1</c:v>
                </c:pt>
                <c:pt idx="71091">
                  <c:v>1</c:v>
                </c:pt>
                <c:pt idx="71092">
                  <c:v>1</c:v>
                </c:pt>
                <c:pt idx="71093">
                  <c:v>1</c:v>
                </c:pt>
                <c:pt idx="71094">
                  <c:v>0.85714285700000004</c:v>
                </c:pt>
                <c:pt idx="71095">
                  <c:v>1</c:v>
                </c:pt>
                <c:pt idx="71096">
                  <c:v>1</c:v>
                </c:pt>
                <c:pt idx="71097">
                  <c:v>1</c:v>
                </c:pt>
                <c:pt idx="71098">
                  <c:v>1</c:v>
                </c:pt>
                <c:pt idx="71099">
                  <c:v>1</c:v>
                </c:pt>
                <c:pt idx="71100">
                  <c:v>1</c:v>
                </c:pt>
                <c:pt idx="71101">
                  <c:v>1</c:v>
                </c:pt>
                <c:pt idx="71102">
                  <c:v>1</c:v>
                </c:pt>
                <c:pt idx="71103">
                  <c:v>1</c:v>
                </c:pt>
                <c:pt idx="71104">
                  <c:v>1</c:v>
                </c:pt>
                <c:pt idx="71105">
                  <c:v>1</c:v>
                </c:pt>
                <c:pt idx="71106">
                  <c:v>1</c:v>
                </c:pt>
                <c:pt idx="71107">
                  <c:v>1</c:v>
                </c:pt>
                <c:pt idx="71108">
                  <c:v>1</c:v>
                </c:pt>
                <c:pt idx="71109">
                  <c:v>1</c:v>
                </c:pt>
                <c:pt idx="71110">
                  <c:v>1</c:v>
                </c:pt>
                <c:pt idx="71111">
                  <c:v>1</c:v>
                </c:pt>
                <c:pt idx="71112">
                  <c:v>0.85714285700000004</c:v>
                </c:pt>
                <c:pt idx="71113">
                  <c:v>0.14285714299999999</c:v>
                </c:pt>
                <c:pt idx="71114">
                  <c:v>1</c:v>
                </c:pt>
                <c:pt idx="71115">
                  <c:v>1</c:v>
                </c:pt>
                <c:pt idx="71116">
                  <c:v>1</c:v>
                </c:pt>
                <c:pt idx="71117">
                  <c:v>0.85714285700000004</c:v>
                </c:pt>
                <c:pt idx="71118">
                  <c:v>1</c:v>
                </c:pt>
                <c:pt idx="71119">
                  <c:v>1</c:v>
                </c:pt>
                <c:pt idx="71120">
                  <c:v>1</c:v>
                </c:pt>
                <c:pt idx="71121">
                  <c:v>1</c:v>
                </c:pt>
                <c:pt idx="71122">
                  <c:v>1</c:v>
                </c:pt>
                <c:pt idx="71123">
                  <c:v>1</c:v>
                </c:pt>
                <c:pt idx="71124">
                  <c:v>1</c:v>
                </c:pt>
                <c:pt idx="71125">
                  <c:v>1</c:v>
                </c:pt>
                <c:pt idx="71126">
                  <c:v>1</c:v>
                </c:pt>
                <c:pt idx="71127">
                  <c:v>1</c:v>
                </c:pt>
                <c:pt idx="71128">
                  <c:v>1</c:v>
                </c:pt>
                <c:pt idx="71129">
                  <c:v>1</c:v>
                </c:pt>
                <c:pt idx="71130">
                  <c:v>1</c:v>
                </c:pt>
                <c:pt idx="71131">
                  <c:v>1</c:v>
                </c:pt>
                <c:pt idx="71132">
                  <c:v>1</c:v>
                </c:pt>
                <c:pt idx="71133">
                  <c:v>1</c:v>
                </c:pt>
                <c:pt idx="71134">
                  <c:v>1</c:v>
                </c:pt>
                <c:pt idx="71135">
                  <c:v>1</c:v>
                </c:pt>
                <c:pt idx="71136">
                  <c:v>1</c:v>
                </c:pt>
                <c:pt idx="71137">
                  <c:v>1</c:v>
                </c:pt>
                <c:pt idx="71138">
                  <c:v>1</c:v>
                </c:pt>
                <c:pt idx="71139">
                  <c:v>1</c:v>
                </c:pt>
                <c:pt idx="71140">
                  <c:v>1</c:v>
                </c:pt>
                <c:pt idx="71141">
                  <c:v>1</c:v>
                </c:pt>
                <c:pt idx="71142">
                  <c:v>1</c:v>
                </c:pt>
                <c:pt idx="71143">
                  <c:v>0.85714285700000004</c:v>
                </c:pt>
                <c:pt idx="71144">
                  <c:v>1</c:v>
                </c:pt>
                <c:pt idx="71145">
                  <c:v>1</c:v>
                </c:pt>
                <c:pt idx="71146">
                  <c:v>1</c:v>
                </c:pt>
                <c:pt idx="71147">
                  <c:v>1</c:v>
                </c:pt>
                <c:pt idx="71148">
                  <c:v>1</c:v>
                </c:pt>
                <c:pt idx="71149">
                  <c:v>1</c:v>
                </c:pt>
                <c:pt idx="71150">
                  <c:v>1</c:v>
                </c:pt>
                <c:pt idx="71151">
                  <c:v>1</c:v>
                </c:pt>
                <c:pt idx="71152">
                  <c:v>1</c:v>
                </c:pt>
                <c:pt idx="71153">
                  <c:v>0.85714285700000004</c:v>
                </c:pt>
                <c:pt idx="71154">
                  <c:v>1</c:v>
                </c:pt>
                <c:pt idx="71155">
                  <c:v>1</c:v>
                </c:pt>
                <c:pt idx="71156">
                  <c:v>1</c:v>
                </c:pt>
                <c:pt idx="71157">
                  <c:v>1</c:v>
                </c:pt>
                <c:pt idx="71158">
                  <c:v>1</c:v>
                </c:pt>
                <c:pt idx="71159">
                  <c:v>1</c:v>
                </c:pt>
                <c:pt idx="71160">
                  <c:v>1</c:v>
                </c:pt>
                <c:pt idx="71161">
                  <c:v>1</c:v>
                </c:pt>
                <c:pt idx="71162">
                  <c:v>1</c:v>
                </c:pt>
                <c:pt idx="71163">
                  <c:v>1</c:v>
                </c:pt>
                <c:pt idx="71164">
                  <c:v>0.85714285700000004</c:v>
                </c:pt>
                <c:pt idx="71165">
                  <c:v>1</c:v>
                </c:pt>
                <c:pt idx="71166">
                  <c:v>1</c:v>
                </c:pt>
                <c:pt idx="71167">
                  <c:v>1</c:v>
                </c:pt>
                <c:pt idx="71168">
                  <c:v>1</c:v>
                </c:pt>
                <c:pt idx="71169">
                  <c:v>1</c:v>
                </c:pt>
                <c:pt idx="71170">
                  <c:v>1</c:v>
                </c:pt>
                <c:pt idx="71171">
                  <c:v>1</c:v>
                </c:pt>
                <c:pt idx="71172">
                  <c:v>1</c:v>
                </c:pt>
                <c:pt idx="71173">
                  <c:v>1</c:v>
                </c:pt>
                <c:pt idx="71174">
                  <c:v>1</c:v>
                </c:pt>
                <c:pt idx="71175">
                  <c:v>1</c:v>
                </c:pt>
                <c:pt idx="71176">
                  <c:v>1</c:v>
                </c:pt>
                <c:pt idx="71177">
                  <c:v>1</c:v>
                </c:pt>
                <c:pt idx="71178">
                  <c:v>1</c:v>
                </c:pt>
                <c:pt idx="71179">
                  <c:v>1</c:v>
                </c:pt>
                <c:pt idx="71180">
                  <c:v>1</c:v>
                </c:pt>
                <c:pt idx="71181">
                  <c:v>0.85714285700000004</c:v>
                </c:pt>
                <c:pt idx="71182">
                  <c:v>1</c:v>
                </c:pt>
                <c:pt idx="71183">
                  <c:v>1</c:v>
                </c:pt>
                <c:pt idx="71184">
                  <c:v>1</c:v>
                </c:pt>
                <c:pt idx="71185">
                  <c:v>1</c:v>
                </c:pt>
                <c:pt idx="71186">
                  <c:v>1</c:v>
                </c:pt>
                <c:pt idx="71187">
                  <c:v>1</c:v>
                </c:pt>
                <c:pt idx="71188">
                  <c:v>1</c:v>
                </c:pt>
                <c:pt idx="71189">
                  <c:v>1</c:v>
                </c:pt>
                <c:pt idx="71190">
                  <c:v>0.85714285700000004</c:v>
                </c:pt>
                <c:pt idx="71191">
                  <c:v>1</c:v>
                </c:pt>
                <c:pt idx="71192">
                  <c:v>0.85714285700000004</c:v>
                </c:pt>
                <c:pt idx="71193">
                  <c:v>1</c:v>
                </c:pt>
                <c:pt idx="71194">
                  <c:v>1</c:v>
                </c:pt>
                <c:pt idx="71195">
                  <c:v>1</c:v>
                </c:pt>
                <c:pt idx="71196">
                  <c:v>1</c:v>
                </c:pt>
                <c:pt idx="71197">
                  <c:v>1</c:v>
                </c:pt>
                <c:pt idx="71198">
                  <c:v>1</c:v>
                </c:pt>
                <c:pt idx="71199">
                  <c:v>1</c:v>
                </c:pt>
                <c:pt idx="71200">
                  <c:v>1</c:v>
                </c:pt>
                <c:pt idx="71201">
                  <c:v>1</c:v>
                </c:pt>
                <c:pt idx="71202">
                  <c:v>1</c:v>
                </c:pt>
                <c:pt idx="71203">
                  <c:v>1</c:v>
                </c:pt>
                <c:pt idx="71204">
                  <c:v>1</c:v>
                </c:pt>
                <c:pt idx="71205">
                  <c:v>1</c:v>
                </c:pt>
                <c:pt idx="71206">
                  <c:v>1</c:v>
                </c:pt>
                <c:pt idx="71207">
                  <c:v>1</c:v>
                </c:pt>
                <c:pt idx="71208">
                  <c:v>1</c:v>
                </c:pt>
                <c:pt idx="71209">
                  <c:v>1</c:v>
                </c:pt>
                <c:pt idx="71210">
                  <c:v>1</c:v>
                </c:pt>
                <c:pt idx="71211">
                  <c:v>1</c:v>
                </c:pt>
                <c:pt idx="71212">
                  <c:v>1</c:v>
                </c:pt>
                <c:pt idx="71213">
                  <c:v>1</c:v>
                </c:pt>
                <c:pt idx="71214">
                  <c:v>1</c:v>
                </c:pt>
                <c:pt idx="71215">
                  <c:v>1</c:v>
                </c:pt>
                <c:pt idx="71216">
                  <c:v>1</c:v>
                </c:pt>
                <c:pt idx="71217">
                  <c:v>1</c:v>
                </c:pt>
                <c:pt idx="71218">
                  <c:v>1</c:v>
                </c:pt>
                <c:pt idx="71219">
                  <c:v>1</c:v>
                </c:pt>
                <c:pt idx="71220">
                  <c:v>1</c:v>
                </c:pt>
                <c:pt idx="71221">
                  <c:v>1</c:v>
                </c:pt>
                <c:pt idx="71222">
                  <c:v>1</c:v>
                </c:pt>
                <c:pt idx="71223">
                  <c:v>1</c:v>
                </c:pt>
                <c:pt idx="71224">
                  <c:v>1</c:v>
                </c:pt>
                <c:pt idx="71225">
                  <c:v>1</c:v>
                </c:pt>
                <c:pt idx="71226">
                  <c:v>1</c:v>
                </c:pt>
                <c:pt idx="71227">
                  <c:v>1</c:v>
                </c:pt>
                <c:pt idx="71228">
                  <c:v>1</c:v>
                </c:pt>
                <c:pt idx="71229">
                  <c:v>1</c:v>
                </c:pt>
                <c:pt idx="71230">
                  <c:v>1</c:v>
                </c:pt>
                <c:pt idx="71231">
                  <c:v>1</c:v>
                </c:pt>
                <c:pt idx="71232">
                  <c:v>1</c:v>
                </c:pt>
                <c:pt idx="71233">
                  <c:v>1</c:v>
                </c:pt>
                <c:pt idx="71234">
                  <c:v>1</c:v>
                </c:pt>
                <c:pt idx="71235">
                  <c:v>1</c:v>
                </c:pt>
                <c:pt idx="71236">
                  <c:v>1</c:v>
                </c:pt>
                <c:pt idx="71237">
                  <c:v>1</c:v>
                </c:pt>
                <c:pt idx="71238">
                  <c:v>0.85714285700000004</c:v>
                </c:pt>
                <c:pt idx="71239">
                  <c:v>1</c:v>
                </c:pt>
                <c:pt idx="71240">
                  <c:v>1</c:v>
                </c:pt>
                <c:pt idx="71241">
                  <c:v>1</c:v>
                </c:pt>
                <c:pt idx="71242">
                  <c:v>1</c:v>
                </c:pt>
                <c:pt idx="71243">
                  <c:v>1</c:v>
                </c:pt>
                <c:pt idx="71244">
                  <c:v>1</c:v>
                </c:pt>
                <c:pt idx="71245">
                  <c:v>1</c:v>
                </c:pt>
                <c:pt idx="71246">
                  <c:v>1</c:v>
                </c:pt>
                <c:pt idx="71247">
                  <c:v>1</c:v>
                </c:pt>
                <c:pt idx="71248">
                  <c:v>1</c:v>
                </c:pt>
                <c:pt idx="71249">
                  <c:v>1</c:v>
                </c:pt>
                <c:pt idx="71250">
                  <c:v>1</c:v>
                </c:pt>
                <c:pt idx="71251">
                  <c:v>1</c:v>
                </c:pt>
                <c:pt idx="71252">
                  <c:v>1</c:v>
                </c:pt>
                <c:pt idx="71253">
                  <c:v>1</c:v>
                </c:pt>
                <c:pt idx="71254">
                  <c:v>1</c:v>
                </c:pt>
                <c:pt idx="71255">
                  <c:v>1</c:v>
                </c:pt>
                <c:pt idx="71256">
                  <c:v>1</c:v>
                </c:pt>
                <c:pt idx="71257">
                  <c:v>1</c:v>
                </c:pt>
                <c:pt idx="71258">
                  <c:v>1</c:v>
                </c:pt>
                <c:pt idx="71259">
                  <c:v>1</c:v>
                </c:pt>
                <c:pt idx="71260">
                  <c:v>1</c:v>
                </c:pt>
                <c:pt idx="71261">
                  <c:v>1</c:v>
                </c:pt>
                <c:pt idx="71262">
                  <c:v>1</c:v>
                </c:pt>
                <c:pt idx="71263">
                  <c:v>1</c:v>
                </c:pt>
                <c:pt idx="71264">
                  <c:v>1</c:v>
                </c:pt>
                <c:pt idx="71265">
                  <c:v>1</c:v>
                </c:pt>
                <c:pt idx="71266">
                  <c:v>1</c:v>
                </c:pt>
                <c:pt idx="71267">
                  <c:v>1</c:v>
                </c:pt>
                <c:pt idx="71268">
                  <c:v>1</c:v>
                </c:pt>
                <c:pt idx="71269">
                  <c:v>1</c:v>
                </c:pt>
                <c:pt idx="71270">
                  <c:v>1</c:v>
                </c:pt>
                <c:pt idx="71271">
                  <c:v>1</c:v>
                </c:pt>
                <c:pt idx="71272">
                  <c:v>0.85714285700000004</c:v>
                </c:pt>
                <c:pt idx="71273">
                  <c:v>1</c:v>
                </c:pt>
                <c:pt idx="71274">
                  <c:v>1</c:v>
                </c:pt>
                <c:pt idx="71275">
                  <c:v>1</c:v>
                </c:pt>
                <c:pt idx="71276">
                  <c:v>1</c:v>
                </c:pt>
                <c:pt idx="71277">
                  <c:v>1</c:v>
                </c:pt>
                <c:pt idx="71278">
                  <c:v>1</c:v>
                </c:pt>
                <c:pt idx="71279">
                  <c:v>1</c:v>
                </c:pt>
                <c:pt idx="71280">
                  <c:v>1</c:v>
                </c:pt>
                <c:pt idx="71281">
                  <c:v>1</c:v>
                </c:pt>
                <c:pt idx="71282">
                  <c:v>1</c:v>
                </c:pt>
                <c:pt idx="71283">
                  <c:v>1</c:v>
                </c:pt>
                <c:pt idx="71284">
                  <c:v>1</c:v>
                </c:pt>
                <c:pt idx="71285">
                  <c:v>1</c:v>
                </c:pt>
                <c:pt idx="71286">
                  <c:v>1</c:v>
                </c:pt>
                <c:pt idx="71287">
                  <c:v>1</c:v>
                </c:pt>
                <c:pt idx="71288">
                  <c:v>1</c:v>
                </c:pt>
                <c:pt idx="71289">
                  <c:v>1</c:v>
                </c:pt>
                <c:pt idx="71290">
                  <c:v>1</c:v>
                </c:pt>
                <c:pt idx="71291">
                  <c:v>1</c:v>
                </c:pt>
                <c:pt idx="71292">
                  <c:v>1</c:v>
                </c:pt>
                <c:pt idx="71293">
                  <c:v>1</c:v>
                </c:pt>
                <c:pt idx="71294">
                  <c:v>1</c:v>
                </c:pt>
                <c:pt idx="71295">
                  <c:v>1</c:v>
                </c:pt>
                <c:pt idx="71296">
                  <c:v>0.85714285700000004</c:v>
                </c:pt>
                <c:pt idx="71297">
                  <c:v>1</c:v>
                </c:pt>
                <c:pt idx="71298">
                  <c:v>1</c:v>
                </c:pt>
                <c:pt idx="71299">
                  <c:v>1</c:v>
                </c:pt>
                <c:pt idx="71300">
                  <c:v>1</c:v>
                </c:pt>
                <c:pt idx="71301">
                  <c:v>1</c:v>
                </c:pt>
                <c:pt idx="71302">
                  <c:v>1</c:v>
                </c:pt>
                <c:pt idx="71303">
                  <c:v>1</c:v>
                </c:pt>
                <c:pt idx="71304">
                  <c:v>1</c:v>
                </c:pt>
                <c:pt idx="71305">
                  <c:v>1</c:v>
                </c:pt>
                <c:pt idx="71306">
                  <c:v>1</c:v>
                </c:pt>
                <c:pt idx="71307">
                  <c:v>1</c:v>
                </c:pt>
                <c:pt idx="71308">
                  <c:v>1</c:v>
                </c:pt>
                <c:pt idx="71309">
                  <c:v>1</c:v>
                </c:pt>
                <c:pt idx="71310">
                  <c:v>1</c:v>
                </c:pt>
                <c:pt idx="71311">
                  <c:v>1</c:v>
                </c:pt>
                <c:pt idx="71312">
                  <c:v>1</c:v>
                </c:pt>
                <c:pt idx="71313">
                  <c:v>1</c:v>
                </c:pt>
                <c:pt idx="71314">
                  <c:v>1</c:v>
                </c:pt>
                <c:pt idx="71315">
                  <c:v>1</c:v>
                </c:pt>
                <c:pt idx="71316">
                  <c:v>1</c:v>
                </c:pt>
                <c:pt idx="71317">
                  <c:v>1</c:v>
                </c:pt>
                <c:pt idx="71318">
                  <c:v>0.85714285700000004</c:v>
                </c:pt>
                <c:pt idx="71319">
                  <c:v>1</c:v>
                </c:pt>
                <c:pt idx="71320">
                  <c:v>1</c:v>
                </c:pt>
                <c:pt idx="71321">
                  <c:v>1</c:v>
                </c:pt>
                <c:pt idx="71322">
                  <c:v>1</c:v>
                </c:pt>
                <c:pt idx="71323">
                  <c:v>1</c:v>
                </c:pt>
                <c:pt idx="71324">
                  <c:v>1</c:v>
                </c:pt>
                <c:pt idx="71325">
                  <c:v>1</c:v>
                </c:pt>
                <c:pt idx="71326">
                  <c:v>1</c:v>
                </c:pt>
                <c:pt idx="71327">
                  <c:v>1</c:v>
                </c:pt>
                <c:pt idx="71328">
                  <c:v>1</c:v>
                </c:pt>
                <c:pt idx="71329">
                  <c:v>0.85714285700000004</c:v>
                </c:pt>
                <c:pt idx="71330">
                  <c:v>1</c:v>
                </c:pt>
                <c:pt idx="71331">
                  <c:v>1</c:v>
                </c:pt>
                <c:pt idx="71332">
                  <c:v>0.85714285700000004</c:v>
                </c:pt>
                <c:pt idx="71333">
                  <c:v>1</c:v>
                </c:pt>
                <c:pt idx="71334">
                  <c:v>0.85714285700000004</c:v>
                </c:pt>
                <c:pt idx="71335">
                  <c:v>1</c:v>
                </c:pt>
                <c:pt idx="71336">
                  <c:v>1</c:v>
                </c:pt>
                <c:pt idx="71337">
                  <c:v>1</c:v>
                </c:pt>
                <c:pt idx="71338">
                  <c:v>0.85714285700000004</c:v>
                </c:pt>
                <c:pt idx="71339">
                  <c:v>1</c:v>
                </c:pt>
                <c:pt idx="71340">
                  <c:v>1</c:v>
                </c:pt>
                <c:pt idx="71341">
                  <c:v>1</c:v>
                </c:pt>
                <c:pt idx="71342">
                  <c:v>1</c:v>
                </c:pt>
                <c:pt idx="71343">
                  <c:v>1</c:v>
                </c:pt>
                <c:pt idx="71344">
                  <c:v>1</c:v>
                </c:pt>
                <c:pt idx="71345">
                  <c:v>1</c:v>
                </c:pt>
                <c:pt idx="71346">
                  <c:v>1</c:v>
                </c:pt>
                <c:pt idx="71347">
                  <c:v>1</c:v>
                </c:pt>
                <c:pt idx="71348">
                  <c:v>1</c:v>
                </c:pt>
                <c:pt idx="71349">
                  <c:v>1</c:v>
                </c:pt>
                <c:pt idx="71350">
                  <c:v>1</c:v>
                </c:pt>
                <c:pt idx="71351">
                  <c:v>1</c:v>
                </c:pt>
                <c:pt idx="71352">
                  <c:v>1</c:v>
                </c:pt>
                <c:pt idx="71353">
                  <c:v>1</c:v>
                </c:pt>
                <c:pt idx="71354">
                  <c:v>1</c:v>
                </c:pt>
                <c:pt idx="71355">
                  <c:v>1</c:v>
                </c:pt>
                <c:pt idx="71356">
                  <c:v>1</c:v>
                </c:pt>
                <c:pt idx="71357">
                  <c:v>1</c:v>
                </c:pt>
                <c:pt idx="71358">
                  <c:v>1</c:v>
                </c:pt>
                <c:pt idx="71359">
                  <c:v>1</c:v>
                </c:pt>
                <c:pt idx="71360">
                  <c:v>1</c:v>
                </c:pt>
                <c:pt idx="71361">
                  <c:v>1</c:v>
                </c:pt>
                <c:pt idx="71362">
                  <c:v>1</c:v>
                </c:pt>
                <c:pt idx="71363">
                  <c:v>1</c:v>
                </c:pt>
                <c:pt idx="71364">
                  <c:v>1</c:v>
                </c:pt>
                <c:pt idx="71365">
                  <c:v>1</c:v>
                </c:pt>
                <c:pt idx="71366">
                  <c:v>1</c:v>
                </c:pt>
                <c:pt idx="71367">
                  <c:v>1</c:v>
                </c:pt>
                <c:pt idx="71368">
                  <c:v>1</c:v>
                </c:pt>
                <c:pt idx="71369">
                  <c:v>1</c:v>
                </c:pt>
                <c:pt idx="71370">
                  <c:v>1</c:v>
                </c:pt>
                <c:pt idx="71371">
                  <c:v>1</c:v>
                </c:pt>
                <c:pt idx="71372">
                  <c:v>1</c:v>
                </c:pt>
                <c:pt idx="71373">
                  <c:v>1</c:v>
                </c:pt>
                <c:pt idx="71374">
                  <c:v>1</c:v>
                </c:pt>
                <c:pt idx="71375">
                  <c:v>1</c:v>
                </c:pt>
                <c:pt idx="71376">
                  <c:v>1</c:v>
                </c:pt>
                <c:pt idx="71377">
                  <c:v>1</c:v>
                </c:pt>
                <c:pt idx="71378">
                  <c:v>1</c:v>
                </c:pt>
                <c:pt idx="71379">
                  <c:v>1</c:v>
                </c:pt>
                <c:pt idx="71380">
                  <c:v>1</c:v>
                </c:pt>
                <c:pt idx="71381">
                  <c:v>1</c:v>
                </c:pt>
                <c:pt idx="71382">
                  <c:v>1</c:v>
                </c:pt>
                <c:pt idx="71383">
                  <c:v>1</c:v>
                </c:pt>
                <c:pt idx="71384">
                  <c:v>1</c:v>
                </c:pt>
                <c:pt idx="71385">
                  <c:v>1</c:v>
                </c:pt>
                <c:pt idx="71386">
                  <c:v>1</c:v>
                </c:pt>
                <c:pt idx="71387">
                  <c:v>1</c:v>
                </c:pt>
                <c:pt idx="71388">
                  <c:v>1</c:v>
                </c:pt>
                <c:pt idx="71389">
                  <c:v>1</c:v>
                </c:pt>
                <c:pt idx="71390">
                  <c:v>1</c:v>
                </c:pt>
                <c:pt idx="71391">
                  <c:v>1</c:v>
                </c:pt>
                <c:pt idx="71392">
                  <c:v>1</c:v>
                </c:pt>
                <c:pt idx="71393">
                  <c:v>1</c:v>
                </c:pt>
                <c:pt idx="71394">
                  <c:v>1</c:v>
                </c:pt>
                <c:pt idx="71395">
                  <c:v>1</c:v>
                </c:pt>
                <c:pt idx="71396">
                  <c:v>1</c:v>
                </c:pt>
                <c:pt idx="71397">
                  <c:v>1</c:v>
                </c:pt>
                <c:pt idx="71398">
                  <c:v>1</c:v>
                </c:pt>
                <c:pt idx="71399">
                  <c:v>1</c:v>
                </c:pt>
                <c:pt idx="71400">
                  <c:v>1</c:v>
                </c:pt>
                <c:pt idx="71401">
                  <c:v>1</c:v>
                </c:pt>
                <c:pt idx="71402">
                  <c:v>1</c:v>
                </c:pt>
                <c:pt idx="71403">
                  <c:v>1</c:v>
                </c:pt>
                <c:pt idx="71404">
                  <c:v>1</c:v>
                </c:pt>
                <c:pt idx="71405">
                  <c:v>1</c:v>
                </c:pt>
                <c:pt idx="71406">
                  <c:v>1</c:v>
                </c:pt>
                <c:pt idx="71407">
                  <c:v>1</c:v>
                </c:pt>
                <c:pt idx="71408">
                  <c:v>1</c:v>
                </c:pt>
                <c:pt idx="71409">
                  <c:v>1</c:v>
                </c:pt>
                <c:pt idx="71410">
                  <c:v>1</c:v>
                </c:pt>
                <c:pt idx="71411">
                  <c:v>1</c:v>
                </c:pt>
                <c:pt idx="71412">
                  <c:v>1</c:v>
                </c:pt>
                <c:pt idx="71413">
                  <c:v>1</c:v>
                </c:pt>
                <c:pt idx="71414">
                  <c:v>1</c:v>
                </c:pt>
                <c:pt idx="71415">
                  <c:v>1</c:v>
                </c:pt>
                <c:pt idx="71416">
                  <c:v>0.85714285700000004</c:v>
                </c:pt>
                <c:pt idx="71417">
                  <c:v>1</c:v>
                </c:pt>
                <c:pt idx="71418">
                  <c:v>1</c:v>
                </c:pt>
                <c:pt idx="71419">
                  <c:v>0.85714285700000004</c:v>
                </c:pt>
                <c:pt idx="71420">
                  <c:v>1</c:v>
                </c:pt>
                <c:pt idx="71421">
                  <c:v>1</c:v>
                </c:pt>
                <c:pt idx="71422">
                  <c:v>1</c:v>
                </c:pt>
                <c:pt idx="71423">
                  <c:v>1</c:v>
                </c:pt>
                <c:pt idx="71424">
                  <c:v>1</c:v>
                </c:pt>
                <c:pt idx="71425">
                  <c:v>1</c:v>
                </c:pt>
                <c:pt idx="71426">
                  <c:v>1</c:v>
                </c:pt>
                <c:pt idx="71427">
                  <c:v>1</c:v>
                </c:pt>
                <c:pt idx="71428">
                  <c:v>1</c:v>
                </c:pt>
                <c:pt idx="71429">
                  <c:v>1</c:v>
                </c:pt>
                <c:pt idx="71430">
                  <c:v>1</c:v>
                </c:pt>
                <c:pt idx="71431">
                  <c:v>1</c:v>
                </c:pt>
                <c:pt idx="71432">
                  <c:v>1</c:v>
                </c:pt>
                <c:pt idx="71433">
                  <c:v>1</c:v>
                </c:pt>
                <c:pt idx="71434">
                  <c:v>1</c:v>
                </c:pt>
                <c:pt idx="71435">
                  <c:v>1</c:v>
                </c:pt>
                <c:pt idx="71436">
                  <c:v>1</c:v>
                </c:pt>
                <c:pt idx="71437">
                  <c:v>1</c:v>
                </c:pt>
                <c:pt idx="71438">
                  <c:v>1</c:v>
                </c:pt>
                <c:pt idx="71439">
                  <c:v>1</c:v>
                </c:pt>
                <c:pt idx="71440">
                  <c:v>1</c:v>
                </c:pt>
                <c:pt idx="71441">
                  <c:v>1</c:v>
                </c:pt>
                <c:pt idx="71442">
                  <c:v>1</c:v>
                </c:pt>
                <c:pt idx="71443">
                  <c:v>1</c:v>
                </c:pt>
                <c:pt idx="71444">
                  <c:v>1</c:v>
                </c:pt>
                <c:pt idx="71445">
                  <c:v>1</c:v>
                </c:pt>
                <c:pt idx="71446">
                  <c:v>1</c:v>
                </c:pt>
                <c:pt idx="71447">
                  <c:v>1</c:v>
                </c:pt>
                <c:pt idx="71448">
                  <c:v>1</c:v>
                </c:pt>
                <c:pt idx="71449">
                  <c:v>1</c:v>
                </c:pt>
                <c:pt idx="71450">
                  <c:v>1</c:v>
                </c:pt>
                <c:pt idx="71451">
                  <c:v>1</c:v>
                </c:pt>
                <c:pt idx="71452">
                  <c:v>1</c:v>
                </c:pt>
                <c:pt idx="71453">
                  <c:v>1</c:v>
                </c:pt>
                <c:pt idx="71454">
                  <c:v>1</c:v>
                </c:pt>
                <c:pt idx="71455">
                  <c:v>1</c:v>
                </c:pt>
                <c:pt idx="71456">
                  <c:v>1</c:v>
                </c:pt>
                <c:pt idx="71457">
                  <c:v>1</c:v>
                </c:pt>
                <c:pt idx="71458">
                  <c:v>1</c:v>
                </c:pt>
                <c:pt idx="71459">
                  <c:v>0.85714285700000004</c:v>
                </c:pt>
                <c:pt idx="71460">
                  <c:v>1</c:v>
                </c:pt>
                <c:pt idx="71461">
                  <c:v>1</c:v>
                </c:pt>
                <c:pt idx="71462">
                  <c:v>1</c:v>
                </c:pt>
                <c:pt idx="71463">
                  <c:v>1</c:v>
                </c:pt>
                <c:pt idx="71464">
                  <c:v>1</c:v>
                </c:pt>
                <c:pt idx="71465">
                  <c:v>1</c:v>
                </c:pt>
                <c:pt idx="71466">
                  <c:v>1</c:v>
                </c:pt>
                <c:pt idx="71467">
                  <c:v>1</c:v>
                </c:pt>
                <c:pt idx="71468">
                  <c:v>1</c:v>
                </c:pt>
                <c:pt idx="71469">
                  <c:v>1</c:v>
                </c:pt>
                <c:pt idx="71470">
                  <c:v>1</c:v>
                </c:pt>
                <c:pt idx="71471">
                  <c:v>1</c:v>
                </c:pt>
                <c:pt idx="71472">
                  <c:v>1</c:v>
                </c:pt>
                <c:pt idx="71473">
                  <c:v>1</c:v>
                </c:pt>
                <c:pt idx="71474">
                  <c:v>0.85714285700000004</c:v>
                </c:pt>
                <c:pt idx="71475">
                  <c:v>1</c:v>
                </c:pt>
                <c:pt idx="71476">
                  <c:v>1</c:v>
                </c:pt>
                <c:pt idx="71477">
                  <c:v>1</c:v>
                </c:pt>
                <c:pt idx="71478">
                  <c:v>1</c:v>
                </c:pt>
                <c:pt idx="71479">
                  <c:v>1</c:v>
                </c:pt>
                <c:pt idx="71480">
                  <c:v>1</c:v>
                </c:pt>
                <c:pt idx="71481">
                  <c:v>1</c:v>
                </c:pt>
                <c:pt idx="71482">
                  <c:v>1</c:v>
                </c:pt>
                <c:pt idx="71483">
                  <c:v>1</c:v>
                </c:pt>
                <c:pt idx="71484">
                  <c:v>1</c:v>
                </c:pt>
                <c:pt idx="71485">
                  <c:v>1</c:v>
                </c:pt>
                <c:pt idx="71486">
                  <c:v>1</c:v>
                </c:pt>
                <c:pt idx="71487">
                  <c:v>1</c:v>
                </c:pt>
                <c:pt idx="71488">
                  <c:v>1</c:v>
                </c:pt>
                <c:pt idx="71489">
                  <c:v>1</c:v>
                </c:pt>
                <c:pt idx="71490">
                  <c:v>1</c:v>
                </c:pt>
                <c:pt idx="71491">
                  <c:v>1</c:v>
                </c:pt>
                <c:pt idx="71492">
                  <c:v>1</c:v>
                </c:pt>
                <c:pt idx="71493">
                  <c:v>1</c:v>
                </c:pt>
                <c:pt idx="71494">
                  <c:v>1</c:v>
                </c:pt>
                <c:pt idx="71495">
                  <c:v>1</c:v>
                </c:pt>
                <c:pt idx="71496">
                  <c:v>1</c:v>
                </c:pt>
                <c:pt idx="71497">
                  <c:v>1</c:v>
                </c:pt>
                <c:pt idx="71498">
                  <c:v>1</c:v>
                </c:pt>
                <c:pt idx="71499">
                  <c:v>1</c:v>
                </c:pt>
                <c:pt idx="71500">
                  <c:v>1</c:v>
                </c:pt>
                <c:pt idx="71501">
                  <c:v>1</c:v>
                </c:pt>
                <c:pt idx="71502">
                  <c:v>1</c:v>
                </c:pt>
                <c:pt idx="71503">
                  <c:v>1</c:v>
                </c:pt>
                <c:pt idx="71504">
                  <c:v>0.85714285700000004</c:v>
                </c:pt>
                <c:pt idx="71505">
                  <c:v>1</c:v>
                </c:pt>
                <c:pt idx="71506">
                  <c:v>1</c:v>
                </c:pt>
                <c:pt idx="71507">
                  <c:v>1</c:v>
                </c:pt>
                <c:pt idx="71508">
                  <c:v>1</c:v>
                </c:pt>
                <c:pt idx="71509">
                  <c:v>1</c:v>
                </c:pt>
                <c:pt idx="71510">
                  <c:v>1</c:v>
                </c:pt>
                <c:pt idx="71511">
                  <c:v>1</c:v>
                </c:pt>
                <c:pt idx="71512">
                  <c:v>1</c:v>
                </c:pt>
                <c:pt idx="71513">
                  <c:v>1</c:v>
                </c:pt>
                <c:pt idx="71514">
                  <c:v>1</c:v>
                </c:pt>
                <c:pt idx="71515">
                  <c:v>1</c:v>
                </c:pt>
                <c:pt idx="71516">
                  <c:v>1</c:v>
                </c:pt>
                <c:pt idx="71517">
                  <c:v>1</c:v>
                </c:pt>
                <c:pt idx="71518">
                  <c:v>1</c:v>
                </c:pt>
                <c:pt idx="71519">
                  <c:v>1</c:v>
                </c:pt>
                <c:pt idx="71520">
                  <c:v>1</c:v>
                </c:pt>
                <c:pt idx="71521">
                  <c:v>1</c:v>
                </c:pt>
                <c:pt idx="71522">
                  <c:v>1</c:v>
                </c:pt>
                <c:pt idx="71523">
                  <c:v>1</c:v>
                </c:pt>
                <c:pt idx="71524">
                  <c:v>1</c:v>
                </c:pt>
                <c:pt idx="71525">
                  <c:v>1</c:v>
                </c:pt>
                <c:pt idx="71526">
                  <c:v>1</c:v>
                </c:pt>
                <c:pt idx="71527">
                  <c:v>1</c:v>
                </c:pt>
                <c:pt idx="71528">
                  <c:v>1</c:v>
                </c:pt>
                <c:pt idx="71529">
                  <c:v>1</c:v>
                </c:pt>
                <c:pt idx="71530">
                  <c:v>1</c:v>
                </c:pt>
                <c:pt idx="71531">
                  <c:v>1</c:v>
                </c:pt>
                <c:pt idx="71532">
                  <c:v>0.85714285700000004</c:v>
                </c:pt>
                <c:pt idx="71533">
                  <c:v>1</c:v>
                </c:pt>
                <c:pt idx="71534">
                  <c:v>1</c:v>
                </c:pt>
                <c:pt idx="71535">
                  <c:v>1</c:v>
                </c:pt>
                <c:pt idx="71536">
                  <c:v>1</c:v>
                </c:pt>
                <c:pt idx="71537">
                  <c:v>1</c:v>
                </c:pt>
                <c:pt idx="71538">
                  <c:v>1</c:v>
                </c:pt>
                <c:pt idx="71539">
                  <c:v>1</c:v>
                </c:pt>
                <c:pt idx="71540">
                  <c:v>1</c:v>
                </c:pt>
                <c:pt idx="71541">
                  <c:v>1</c:v>
                </c:pt>
                <c:pt idx="71542">
                  <c:v>1</c:v>
                </c:pt>
                <c:pt idx="71543">
                  <c:v>1</c:v>
                </c:pt>
                <c:pt idx="71544">
                  <c:v>1</c:v>
                </c:pt>
                <c:pt idx="71545">
                  <c:v>1</c:v>
                </c:pt>
                <c:pt idx="71546">
                  <c:v>1</c:v>
                </c:pt>
                <c:pt idx="71547">
                  <c:v>1</c:v>
                </c:pt>
                <c:pt idx="71548">
                  <c:v>1</c:v>
                </c:pt>
                <c:pt idx="71549">
                  <c:v>1</c:v>
                </c:pt>
                <c:pt idx="71550">
                  <c:v>1</c:v>
                </c:pt>
                <c:pt idx="71551">
                  <c:v>1</c:v>
                </c:pt>
                <c:pt idx="71552">
                  <c:v>1</c:v>
                </c:pt>
                <c:pt idx="71553">
                  <c:v>1</c:v>
                </c:pt>
                <c:pt idx="71554">
                  <c:v>1</c:v>
                </c:pt>
                <c:pt idx="71555">
                  <c:v>1</c:v>
                </c:pt>
                <c:pt idx="71556">
                  <c:v>1</c:v>
                </c:pt>
                <c:pt idx="71557">
                  <c:v>1</c:v>
                </c:pt>
                <c:pt idx="71558">
                  <c:v>0.85714285700000004</c:v>
                </c:pt>
                <c:pt idx="71559">
                  <c:v>1</c:v>
                </c:pt>
                <c:pt idx="71560">
                  <c:v>1</c:v>
                </c:pt>
                <c:pt idx="71561">
                  <c:v>1</c:v>
                </c:pt>
                <c:pt idx="71562">
                  <c:v>1</c:v>
                </c:pt>
                <c:pt idx="71563">
                  <c:v>1</c:v>
                </c:pt>
                <c:pt idx="71564">
                  <c:v>1</c:v>
                </c:pt>
                <c:pt idx="71565">
                  <c:v>1</c:v>
                </c:pt>
                <c:pt idx="71566">
                  <c:v>1</c:v>
                </c:pt>
                <c:pt idx="71567">
                  <c:v>1</c:v>
                </c:pt>
                <c:pt idx="71568">
                  <c:v>1</c:v>
                </c:pt>
                <c:pt idx="71569">
                  <c:v>1</c:v>
                </c:pt>
                <c:pt idx="71570">
                  <c:v>1</c:v>
                </c:pt>
                <c:pt idx="71571">
                  <c:v>1</c:v>
                </c:pt>
                <c:pt idx="71572">
                  <c:v>1</c:v>
                </c:pt>
                <c:pt idx="71573">
                  <c:v>1</c:v>
                </c:pt>
                <c:pt idx="71574">
                  <c:v>1</c:v>
                </c:pt>
                <c:pt idx="71575">
                  <c:v>1</c:v>
                </c:pt>
                <c:pt idx="71576">
                  <c:v>1</c:v>
                </c:pt>
                <c:pt idx="71577">
                  <c:v>1</c:v>
                </c:pt>
                <c:pt idx="71578">
                  <c:v>1</c:v>
                </c:pt>
                <c:pt idx="71579">
                  <c:v>1</c:v>
                </c:pt>
                <c:pt idx="71580">
                  <c:v>1</c:v>
                </c:pt>
                <c:pt idx="71581">
                  <c:v>1</c:v>
                </c:pt>
                <c:pt idx="71582">
                  <c:v>1</c:v>
                </c:pt>
                <c:pt idx="71583">
                  <c:v>1</c:v>
                </c:pt>
                <c:pt idx="71584">
                  <c:v>1</c:v>
                </c:pt>
                <c:pt idx="71585">
                  <c:v>1</c:v>
                </c:pt>
                <c:pt idx="71586">
                  <c:v>0.85714285700000004</c:v>
                </c:pt>
                <c:pt idx="71587">
                  <c:v>1</c:v>
                </c:pt>
                <c:pt idx="71588">
                  <c:v>1</c:v>
                </c:pt>
                <c:pt idx="71589">
                  <c:v>1</c:v>
                </c:pt>
                <c:pt idx="71590">
                  <c:v>1</c:v>
                </c:pt>
                <c:pt idx="71591">
                  <c:v>1</c:v>
                </c:pt>
                <c:pt idx="71592">
                  <c:v>1</c:v>
                </c:pt>
                <c:pt idx="71593">
                  <c:v>1</c:v>
                </c:pt>
                <c:pt idx="71594">
                  <c:v>1</c:v>
                </c:pt>
                <c:pt idx="71595">
                  <c:v>1</c:v>
                </c:pt>
                <c:pt idx="71596">
                  <c:v>1</c:v>
                </c:pt>
                <c:pt idx="71597">
                  <c:v>1</c:v>
                </c:pt>
                <c:pt idx="71598">
                  <c:v>1</c:v>
                </c:pt>
                <c:pt idx="71599">
                  <c:v>1</c:v>
                </c:pt>
                <c:pt idx="71600">
                  <c:v>1</c:v>
                </c:pt>
                <c:pt idx="71601">
                  <c:v>1</c:v>
                </c:pt>
                <c:pt idx="71602">
                  <c:v>1</c:v>
                </c:pt>
                <c:pt idx="71603">
                  <c:v>1</c:v>
                </c:pt>
                <c:pt idx="71604">
                  <c:v>1</c:v>
                </c:pt>
                <c:pt idx="71605">
                  <c:v>1</c:v>
                </c:pt>
                <c:pt idx="71606">
                  <c:v>1</c:v>
                </c:pt>
                <c:pt idx="71607">
                  <c:v>1</c:v>
                </c:pt>
                <c:pt idx="71608">
                  <c:v>1</c:v>
                </c:pt>
                <c:pt idx="71609">
                  <c:v>1</c:v>
                </c:pt>
                <c:pt idx="71610">
                  <c:v>1</c:v>
                </c:pt>
                <c:pt idx="71611">
                  <c:v>1</c:v>
                </c:pt>
                <c:pt idx="71612">
                  <c:v>1</c:v>
                </c:pt>
                <c:pt idx="71613">
                  <c:v>1</c:v>
                </c:pt>
                <c:pt idx="71614">
                  <c:v>1</c:v>
                </c:pt>
                <c:pt idx="71615">
                  <c:v>1</c:v>
                </c:pt>
                <c:pt idx="71616">
                  <c:v>1</c:v>
                </c:pt>
                <c:pt idx="71617">
                  <c:v>1</c:v>
                </c:pt>
                <c:pt idx="71618">
                  <c:v>1</c:v>
                </c:pt>
                <c:pt idx="71619">
                  <c:v>1</c:v>
                </c:pt>
                <c:pt idx="71620">
                  <c:v>1</c:v>
                </c:pt>
                <c:pt idx="71621">
                  <c:v>1</c:v>
                </c:pt>
                <c:pt idx="71622">
                  <c:v>1</c:v>
                </c:pt>
                <c:pt idx="71623">
                  <c:v>1</c:v>
                </c:pt>
                <c:pt idx="71624">
                  <c:v>1</c:v>
                </c:pt>
                <c:pt idx="71625">
                  <c:v>1</c:v>
                </c:pt>
                <c:pt idx="71626">
                  <c:v>1</c:v>
                </c:pt>
                <c:pt idx="71627">
                  <c:v>1</c:v>
                </c:pt>
                <c:pt idx="71628">
                  <c:v>1</c:v>
                </c:pt>
                <c:pt idx="71629">
                  <c:v>1</c:v>
                </c:pt>
                <c:pt idx="71630">
                  <c:v>1</c:v>
                </c:pt>
                <c:pt idx="71631">
                  <c:v>1</c:v>
                </c:pt>
                <c:pt idx="71632">
                  <c:v>1</c:v>
                </c:pt>
                <c:pt idx="71633">
                  <c:v>1</c:v>
                </c:pt>
                <c:pt idx="71634">
                  <c:v>1</c:v>
                </c:pt>
                <c:pt idx="71635">
                  <c:v>1</c:v>
                </c:pt>
                <c:pt idx="71636">
                  <c:v>1</c:v>
                </c:pt>
                <c:pt idx="71637">
                  <c:v>1</c:v>
                </c:pt>
                <c:pt idx="71638">
                  <c:v>1</c:v>
                </c:pt>
                <c:pt idx="71639">
                  <c:v>1</c:v>
                </c:pt>
                <c:pt idx="71640">
                  <c:v>1</c:v>
                </c:pt>
                <c:pt idx="71641">
                  <c:v>1</c:v>
                </c:pt>
                <c:pt idx="71642">
                  <c:v>1</c:v>
                </c:pt>
                <c:pt idx="71643">
                  <c:v>1</c:v>
                </c:pt>
                <c:pt idx="71644">
                  <c:v>1</c:v>
                </c:pt>
                <c:pt idx="71645">
                  <c:v>1</c:v>
                </c:pt>
                <c:pt idx="71646">
                  <c:v>1</c:v>
                </c:pt>
                <c:pt idx="71647">
                  <c:v>0.85714285700000004</c:v>
                </c:pt>
                <c:pt idx="71648">
                  <c:v>1</c:v>
                </c:pt>
                <c:pt idx="71649">
                  <c:v>1</c:v>
                </c:pt>
                <c:pt idx="71650">
                  <c:v>1</c:v>
                </c:pt>
                <c:pt idx="71651">
                  <c:v>1</c:v>
                </c:pt>
                <c:pt idx="71652">
                  <c:v>1</c:v>
                </c:pt>
                <c:pt idx="71653">
                  <c:v>1</c:v>
                </c:pt>
                <c:pt idx="71654">
                  <c:v>1</c:v>
                </c:pt>
                <c:pt idx="71655">
                  <c:v>1</c:v>
                </c:pt>
                <c:pt idx="71656">
                  <c:v>1</c:v>
                </c:pt>
                <c:pt idx="71657">
                  <c:v>1</c:v>
                </c:pt>
                <c:pt idx="71658">
                  <c:v>1</c:v>
                </c:pt>
                <c:pt idx="71659">
                  <c:v>1</c:v>
                </c:pt>
                <c:pt idx="71660">
                  <c:v>0.71428571399999996</c:v>
                </c:pt>
                <c:pt idx="71661">
                  <c:v>1</c:v>
                </c:pt>
                <c:pt idx="71662">
                  <c:v>1</c:v>
                </c:pt>
                <c:pt idx="71663">
                  <c:v>1</c:v>
                </c:pt>
                <c:pt idx="71664">
                  <c:v>1</c:v>
                </c:pt>
                <c:pt idx="71665">
                  <c:v>1</c:v>
                </c:pt>
                <c:pt idx="71666">
                  <c:v>1</c:v>
                </c:pt>
                <c:pt idx="71667">
                  <c:v>1</c:v>
                </c:pt>
                <c:pt idx="71668">
                  <c:v>1</c:v>
                </c:pt>
                <c:pt idx="71669">
                  <c:v>1</c:v>
                </c:pt>
                <c:pt idx="71670">
                  <c:v>1</c:v>
                </c:pt>
                <c:pt idx="71671">
                  <c:v>1</c:v>
                </c:pt>
                <c:pt idx="71672">
                  <c:v>1</c:v>
                </c:pt>
                <c:pt idx="71673">
                  <c:v>1</c:v>
                </c:pt>
                <c:pt idx="71674">
                  <c:v>1</c:v>
                </c:pt>
                <c:pt idx="71675">
                  <c:v>1</c:v>
                </c:pt>
                <c:pt idx="71676">
                  <c:v>1</c:v>
                </c:pt>
                <c:pt idx="71677">
                  <c:v>1</c:v>
                </c:pt>
                <c:pt idx="71678">
                  <c:v>1</c:v>
                </c:pt>
                <c:pt idx="71679">
                  <c:v>1</c:v>
                </c:pt>
                <c:pt idx="71680">
                  <c:v>1</c:v>
                </c:pt>
                <c:pt idx="71681">
                  <c:v>1</c:v>
                </c:pt>
                <c:pt idx="71682">
                  <c:v>0.85714285700000004</c:v>
                </c:pt>
                <c:pt idx="71683">
                  <c:v>1</c:v>
                </c:pt>
                <c:pt idx="71684">
                  <c:v>1</c:v>
                </c:pt>
                <c:pt idx="71685">
                  <c:v>1</c:v>
                </c:pt>
                <c:pt idx="71686">
                  <c:v>1</c:v>
                </c:pt>
                <c:pt idx="71687">
                  <c:v>1</c:v>
                </c:pt>
                <c:pt idx="71688">
                  <c:v>1</c:v>
                </c:pt>
                <c:pt idx="71689">
                  <c:v>1</c:v>
                </c:pt>
                <c:pt idx="71690">
                  <c:v>1</c:v>
                </c:pt>
                <c:pt idx="71691">
                  <c:v>1</c:v>
                </c:pt>
                <c:pt idx="71692">
                  <c:v>1</c:v>
                </c:pt>
                <c:pt idx="71693">
                  <c:v>1</c:v>
                </c:pt>
                <c:pt idx="71694">
                  <c:v>1</c:v>
                </c:pt>
                <c:pt idx="71695">
                  <c:v>1</c:v>
                </c:pt>
                <c:pt idx="71696">
                  <c:v>1</c:v>
                </c:pt>
                <c:pt idx="71697">
                  <c:v>1</c:v>
                </c:pt>
                <c:pt idx="71698">
                  <c:v>1</c:v>
                </c:pt>
                <c:pt idx="71699">
                  <c:v>1</c:v>
                </c:pt>
                <c:pt idx="71700">
                  <c:v>1</c:v>
                </c:pt>
                <c:pt idx="71701">
                  <c:v>1</c:v>
                </c:pt>
                <c:pt idx="71702">
                  <c:v>1</c:v>
                </c:pt>
                <c:pt idx="71703">
                  <c:v>1</c:v>
                </c:pt>
                <c:pt idx="71704">
                  <c:v>1</c:v>
                </c:pt>
                <c:pt idx="71705">
                  <c:v>1</c:v>
                </c:pt>
                <c:pt idx="71706">
                  <c:v>1</c:v>
                </c:pt>
                <c:pt idx="71707">
                  <c:v>1</c:v>
                </c:pt>
                <c:pt idx="71708">
                  <c:v>1</c:v>
                </c:pt>
                <c:pt idx="71709">
                  <c:v>1</c:v>
                </c:pt>
                <c:pt idx="71710">
                  <c:v>1</c:v>
                </c:pt>
                <c:pt idx="71711">
                  <c:v>1</c:v>
                </c:pt>
                <c:pt idx="71712">
                  <c:v>1</c:v>
                </c:pt>
                <c:pt idx="71713">
                  <c:v>1</c:v>
                </c:pt>
                <c:pt idx="71714">
                  <c:v>1</c:v>
                </c:pt>
                <c:pt idx="71715">
                  <c:v>1</c:v>
                </c:pt>
                <c:pt idx="71716">
                  <c:v>1</c:v>
                </c:pt>
                <c:pt idx="71717">
                  <c:v>1</c:v>
                </c:pt>
                <c:pt idx="71718">
                  <c:v>1</c:v>
                </c:pt>
                <c:pt idx="71719">
                  <c:v>1</c:v>
                </c:pt>
                <c:pt idx="71720">
                  <c:v>1</c:v>
                </c:pt>
                <c:pt idx="71721">
                  <c:v>1</c:v>
                </c:pt>
                <c:pt idx="71722">
                  <c:v>1</c:v>
                </c:pt>
                <c:pt idx="71723">
                  <c:v>1</c:v>
                </c:pt>
                <c:pt idx="71724">
                  <c:v>1</c:v>
                </c:pt>
                <c:pt idx="71725">
                  <c:v>1</c:v>
                </c:pt>
                <c:pt idx="71726">
                  <c:v>1</c:v>
                </c:pt>
                <c:pt idx="71727">
                  <c:v>1</c:v>
                </c:pt>
                <c:pt idx="71728">
                  <c:v>1</c:v>
                </c:pt>
                <c:pt idx="71729">
                  <c:v>1</c:v>
                </c:pt>
                <c:pt idx="71730">
                  <c:v>1</c:v>
                </c:pt>
                <c:pt idx="71731">
                  <c:v>1</c:v>
                </c:pt>
                <c:pt idx="71732">
                  <c:v>1</c:v>
                </c:pt>
                <c:pt idx="71733">
                  <c:v>1</c:v>
                </c:pt>
                <c:pt idx="71734">
                  <c:v>1</c:v>
                </c:pt>
                <c:pt idx="71735">
                  <c:v>1</c:v>
                </c:pt>
                <c:pt idx="71736">
                  <c:v>1</c:v>
                </c:pt>
                <c:pt idx="71737">
                  <c:v>1</c:v>
                </c:pt>
                <c:pt idx="71738">
                  <c:v>1</c:v>
                </c:pt>
                <c:pt idx="71739">
                  <c:v>1</c:v>
                </c:pt>
                <c:pt idx="71740">
                  <c:v>1</c:v>
                </c:pt>
                <c:pt idx="71741">
                  <c:v>1</c:v>
                </c:pt>
                <c:pt idx="71742">
                  <c:v>1</c:v>
                </c:pt>
                <c:pt idx="71743">
                  <c:v>1</c:v>
                </c:pt>
                <c:pt idx="71744">
                  <c:v>1</c:v>
                </c:pt>
                <c:pt idx="71745">
                  <c:v>1</c:v>
                </c:pt>
                <c:pt idx="71746">
                  <c:v>1</c:v>
                </c:pt>
                <c:pt idx="71747">
                  <c:v>1</c:v>
                </c:pt>
                <c:pt idx="71748">
                  <c:v>1</c:v>
                </c:pt>
                <c:pt idx="71749">
                  <c:v>1</c:v>
                </c:pt>
                <c:pt idx="71750">
                  <c:v>1</c:v>
                </c:pt>
                <c:pt idx="71751">
                  <c:v>1</c:v>
                </c:pt>
                <c:pt idx="71752">
                  <c:v>1</c:v>
                </c:pt>
                <c:pt idx="71753">
                  <c:v>1</c:v>
                </c:pt>
                <c:pt idx="71754">
                  <c:v>1</c:v>
                </c:pt>
                <c:pt idx="71755">
                  <c:v>1</c:v>
                </c:pt>
                <c:pt idx="71756">
                  <c:v>1</c:v>
                </c:pt>
                <c:pt idx="71757">
                  <c:v>1</c:v>
                </c:pt>
                <c:pt idx="71758">
                  <c:v>1</c:v>
                </c:pt>
                <c:pt idx="71759">
                  <c:v>1</c:v>
                </c:pt>
                <c:pt idx="71760">
                  <c:v>1</c:v>
                </c:pt>
                <c:pt idx="71761">
                  <c:v>1</c:v>
                </c:pt>
                <c:pt idx="71762">
                  <c:v>1</c:v>
                </c:pt>
                <c:pt idx="71763">
                  <c:v>1</c:v>
                </c:pt>
                <c:pt idx="71764">
                  <c:v>1</c:v>
                </c:pt>
                <c:pt idx="71765">
                  <c:v>1</c:v>
                </c:pt>
                <c:pt idx="71766">
                  <c:v>1</c:v>
                </c:pt>
                <c:pt idx="71767">
                  <c:v>1</c:v>
                </c:pt>
                <c:pt idx="71768">
                  <c:v>1</c:v>
                </c:pt>
                <c:pt idx="71769">
                  <c:v>1</c:v>
                </c:pt>
                <c:pt idx="71770">
                  <c:v>1</c:v>
                </c:pt>
                <c:pt idx="71771">
                  <c:v>1</c:v>
                </c:pt>
                <c:pt idx="71772">
                  <c:v>1</c:v>
                </c:pt>
                <c:pt idx="71773">
                  <c:v>1</c:v>
                </c:pt>
                <c:pt idx="71774">
                  <c:v>1</c:v>
                </c:pt>
                <c:pt idx="71775">
                  <c:v>1</c:v>
                </c:pt>
                <c:pt idx="71776">
                  <c:v>1</c:v>
                </c:pt>
                <c:pt idx="71777">
                  <c:v>1</c:v>
                </c:pt>
                <c:pt idx="71778">
                  <c:v>1</c:v>
                </c:pt>
                <c:pt idx="71779">
                  <c:v>1</c:v>
                </c:pt>
                <c:pt idx="71780">
                  <c:v>1</c:v>
                </c:pt>
                <c:pt idx="71781">
                  <c:v>1</c:v>
                </c:pt>
                <c:pt idx="71782">
                  <c:v>1</c:v>
                </c:pt>
                <c:pt idx="71783">
                  <c:v>1</c:v>
                </c:pt>
                <c:pt idx="71784">
                  <c:v>1</c:v>
                </c:pt>
                <c:pt idx="71785">
                  <c:v>1</c:v>
                </c:pt>
                <c:pt idx="71786">
                  <c:v>1</c:v>
                </c:pt>
                <c:pt idx="71787">
                  <c:v>1</c:v>
                </c:pt>
                <c:pt idx="71788">
                  <c:v>1</c:v>
                </c:pt>
                <c:pt idx="71789">
                  <c:v>1</c:v>
                </c:pt>
                <c:pt idx="71790">
                  <c:v>1</c:v>
                </c:pt>
                <c:pt idx="71791">
                  <c:v>1</c:v>
                </c:pt>
                <c:pt idx="71792">
                  <c:v>1</c:v>
                </c:pt>
                <c:pt idx="71793">
                  <c:v>1</c:v>
                </c:pt>
                <c:pt idx="71794">
                  <c:v>1</c:v>
                </c:pt>
                <c:pt idx="71795">
                  <c:v>1</c:v>
                </c:pt>
                <c:pt idx="71796">
                  <c:v>1</c:v>
                </c:pt>
                <c:pt idx="71797">
                  <c:v>1</c:v>
                </c:pt>
                <c:pt idx="71798">
                  <c:v>1</c:v>
                </c:pt>
                <c:pt idx="71799">
                  <c:v>1</c:v>
                </c:pt>
                <c:pt idx="71800">
                  <c:v>1</c:v>
                </c:pt>
                <c:pt idx="71801">
                  <c:v>1</c:v>
                </c:pt>
                <c:pt idx="71802">
                  <c:v>1</c:v>
                </c:pt>
                <c:pt idx="71803">
                  <c:v>1</c:v>
                </c:pt>
                <c:pt idx="71804">
                  <c:v>1</c:v>
                </c:pt>
                <c:pt idx="71805">
                  <c:v>1</c:v>
                </c:pt>
                <c:pt idx="71806">
                  <c:v>1</c:v>
                </c:pt>
                <c:pt idx="71807">
                  <c:v>1</c:v>
                </c:pt>
                <c:pt idx="71808">
                  <c:v>1</c:v>
                </c:pt>
                <c:pt idx="71809">
                  <c:v>1</c:v>
                </c:pt>
                <c:pt idx="71810">
                  <c:v>1</c:v>
                </c:pt>
                <c:pt idx="71811">
                  <c:v>1</c:v>
                </c:pt>
                <c:pt idx="71812">
                  <c:v>1</c:v>
                </c:pt>
                <c:pt idx="71813">
                  <c:v>1</c:v>
                </c:pt>
                <c:pt idx="71814">
                  <c:v>1</c:v>
                </c:pt>
                <c:pt idx="71815">
                  <c:v>1</c:v>
                </c:pt>
                <c:pt idx="71816">
                  <c:v>1</c:v>
                </c:pt>
                <c:pt idx="71817">
                  <c:v>1</c:v>
                </c:pt>
                <c:pt idx="71818">
                  <c:v>1</c:v>
                </c:pt>
                <c:pt idx="71819">
                  <c:v>1</c:v>
                </c:pt>
                <c:pt idx="71820">
                  <c:v>1</c:v>
                </c:pt>
                <c:pt idx="71821">
                  <c:v>1</c:v>
                </c:pt>
                <c:pt idx="71822">
                  <c:v>1</c:v>
                </c:pt>
                <c:pt idx="71823">
                  <c:v>1</c:v>
                </c:pt>
                <c:pt idx="71824">
                  <c:v>1</c:v>
                </c:pt>
                <c:pt idx="71825">
                  <c:v>1</c:v>
                </c:pt>
                <c:pt idx="71826">
                  <c:v>1</c:v>
                </c:pt>
                <c:pt idx="71827">
                  <c:v>1</c:v>
                </c:pt>
                <c:pt idx="71828">
                  <c:v>1</c:v>
                </c:pt>
                <c:pt idx="71829">
                  <c:v>1</c:v>
                </c:pt>
                <c:pt idx="71830">
                  <c:v>1</c:v>
                </c:pt>
                <c:pt idx="71831">
                  <c:v>1</c:v>
                </c:pt>
                <c:pt idx="71832">
                  <c:v>1</c:v>
                </c:pt>
                <c:pt idx="71833">
                  <c:v>1</c:v>
                </c:pt>
                <c:pt idx="71834">
                  <c:v>1</c:v>
                </c:pt>
                <c:pt idx="71835">
                  <c:v>1</c:v>
                </c:pt>
                <c:pt idx="71836">
                  <c:v>1</c:v>
                </c:pt>
                <c:pt idx="71837">
                  <c:v>1</c:v>
                </c:pt>
                <c:pt idx="71838">
                  <c:v>0.85714285700000004</c:v>
                </c:pt>
                <c:pt idx="71839">
                  <c:v>1</c:v>
                </c:pt>
                <c:pt idx="71840">
                  <c:v>1</c:v>
                </c:pt>
                <c:pt idx="71841">
                  <c:v>1</c:v>
                </c:pt>
                <c:pt idx="71842">
                  <c:v>1</c:v>
                </c:pt>
                <c:pt idx="71843">
                  <c:v>1</c:v>
                </c:pt>
                <c:pt idx="71844">
                  <c:v>1</c:v>
                </c:pt>
                <c:pt idx="71845">
                  <c:v>1</c:v>
                </c:pt>
                <c:pt idx="71846">
                  <c:v>1</c:v>
                </c:pt>
                <c:pt idx="71847">
                  <c:v>1</c:v>
                </c:pt>
                <c:pt idx="71848">
                  <c:v>1</c:v>
                </c:pt>
                <c:pt idx="71849">
                  <c:v>1</c:v>
                </c:pt>
                <c:pt idx="71850">
                  <c:v>1</c:v>
                </c:pt>
                <c:pt idx="71851">
                  <c:v>1</c:v>
                </c:pt>
                <c:pt idx="71852">
                  <c:v>1</c:v>
                </c:pt>
                <c:pt idx="71853">
                  <c:v>1</c:v>
                </c:pt>
                <c:pt idx="71854">
                  <c:v>0.85714285700000004</c:v>
                </c:pt>
                <c:pt idx="71855">
                  <c:v>1</c:v>
                </c:pt>
                <c:pt idx="71856">
                  <c:v>1</c:v>
                </c:pt>
                <c:pt idx="71857">
                  <c:v>1</c:v>
                </c:pt>
                <c:pt idx="71858">
                  <c:v>1</c:v>
                </c:pt>
                <c:pt idx="71859">
                  <c:v>1</c:v>
                </c:pt>
                <c:pt idx="71860">
                  <c:v>1</c:v>
                </c:pt>
                <c:pt idx="71861">
                  <c:v>0.571428571</c:v>
                </c:pt>
                <c:pt idx="71862">
                  <c:v>1</c:v>
                </c:pt>
                <c:pt idx="71863">
                  <c:v>1</c:v>
                </c:pt>
                <c:pt idx="71864">
                  <c:v>1</c:v>
                </c:pt>
                <c:pt idx="71865">
                  <c:v>1</c:v>
                </c:pt>
                <c:pt idx="71866">
                  <c:v>1</c:v>
                </c:pt>
                <c:pt idx="71867">
                  <c:v>1</c:v>
                </c:pt>
                <c:pt idx="71868">
                  <c:v>1</c:v>
                </c:pt>
                <c:pt idx="71869">
                  <c:v>1</c:v>
                </c:pt>
                <c:pt idx="71870">
                  <c:v>1</c:v>
                </c:pt>
                <c:pt idx="71871">
                  <c:v>1</c:v>
                </c:pt>
                <c:pt idx="71872">
                  <c:v>0.85714285700000004</c:v>
                </c:pt>
                <c:pt idx="71873">
                  <c:v>1</c:v>
                </c:pt>
                <c:pt idx="71874">
                  <c:v>1</c:v>
                </c:pt>
                <c:pt idx="71875">
                  <c:v>1</c:v>
                </c:pt>
                <c:pt idx="71876">
                  <c:v>0.85714285700000004</c:v>
                </c:pt>
                <c:pt idx="71877">
                  <c:v>1</c:v>
                </c:pt>
                <c:pt idx="71878">
                  <c:v>1</c:v>
                </c:pt>
                <c:pt idx="71879">
                  <c:v>1</c:v>
                </c:pt>
                <c:pt idx="71880">
                  <c:v>1</c:v>
                </c:pt>
                <c:pt idx="71881">
                  <c:v>1</c:v>
                </c:pt>
                <c:pt idx="71882">
                  <c:v>1</c:v>
                </c:pt>
                <c:pt idx="71883">
                  <c:v>1</c:v>
                </c:pt>
                <c:pt idx="71884">
                  <c:v>0.85714285700000004</c:v>
                </c:pt>
                <c:pt idx="71885">
                  <c:v>1</c:v>
                </c:pt>
                <c:pt idx="71886">
                  <c:v>1</c:v>
                </c:pt>
                <c:pt idx="71887">
                  <c:v>0.85714285700000004</c:v>
                </c:pt>
                <c:pt idx="71888">
                  <c:v>1</c:v>
                </c:pt>
                <c:pt idx="71889">
                  <c:v>0.85714285700000004</c:v>
                </c:pt>
                <c:pt idx="71890">
                  <c:v>0.85714285700000004</c:v>
                </c:pt>
                <c:pt idx="71891">
                  <c:v>1</c:v>
                </c:pt>
                <c:pt idx="71892">
                  <c:v>1</c:v>
                </c:pt>
                <c:pt idx="71893">
                  <c:v>1</c:v>
                </c:pt>
                <c:pt idx="71894">
                  <c:v>1</c:v>
                </c:pt>
                <c:pt idx="71895">
                  <c:v>1</c:v>
                </c:pt>
                <c:pt idx="71896">
                  <c:v>1</c:v>
                </c:pt>
                <c:pt idx="71897">
                  <c:v>1</c:v>
                </c:pt>
                <c:pt idx="71898">
                  <c:v>1</c:v>
                </c:pt>
                <c:pt idx="71899">
                  <c:v>1</c:v>
                </c:pt>
                <c:pt idx="71900">
                  <c:v>1</c:v>
                </c:pt>
                <c:pt idx="71901">
                  <c:v>1</c:v>
                </c:pt>
                <c:pt idx="71902">
                  <c:v>1</c:v>
                </c:pt>
                <c:pt idx="71903">
                  <c:v>0.85714285700000004</c:v>
                </c:pt>
                <c:pt idx="71904">
                  <c:v>1</c:v>
                </c:pt>
                <c:pt idx="71905">
                  <c:v>0.85714285700000004</c:v>
                </c:pt>
                <c:pt idx="71906">
                  <c:v>1</c:v>
                </c:pt>
                <c:pt idx="71907">
                  <c:v>1</c:v>
                </c:pt>
                <c:pt idx="71908">
                  <c:v>0.85714285700000004</c:v>
                </c:pt>
                <c:pt idx="71909">
                  <c:v>1</c:v>
                </c:pt>
                <c:pt idx="71910">
                  <c:v>1</c:v>
                </c:pt>
                <c:pt idx="71911">
                  <c:v>1</c:v>
                </c:pt>
                <c:pt idx="71912">
                  <c:v>1</c:v>
                </c:pt>
                <c:pt idx="71913">
                  <c:v>0.85714285700000004</c:v>
                </c:pt>
                <c:pt idx="71914">
                  <c:v>1</c:v>
                </c:pt>
                <c:pt idx="71915">
                  <c:v>1</c:v>
                </c:pt>
                <c:pt idx="71916">
                  <c:v>1</c:v>
                </c:pt>
                <c:pt idx="71917">
                  <c:v>0.85714285700000004</c:v>
                </c:pt>
                <c:pt idx="71918">
                  <c:v>1</c:v>
                </c:pt>
                <c:pt idx="71919">
                  <c:v>1</c:v>
                </c:pt>
                <c:pt idx="71920">
                  <c:v>1</c:v>
                </c:pt>
                <c:pt idx="71921">
                  <c:v>0.85714285700000004</c:v>
                </c:pt>
                <c:pt idx="71922">
                  <c:v>1</c:v>
                </c:pt>
                <c:pt idx="71923">
                  <c:v>1</c:v>
                </c:pt>
                <c:pt idx="71924">
                  <c:v>1</c:v>
                </c:pt>
                <c:pt idx="71925">
                  <c:v>1</c:v>
                </c:pt>
                <c:pt idx="71926">
                  <c:v>1</c:v>
                </c:pt>
                <c:pt idx="71927">
                  <c:v>1</c:v>
                </c:pt>
                <c:pt idx="71928">
                  <c:v>1</c:v>
                </c:pt>
                <c:pt idx="71929">
                  <c:v>0.85714285700000004</c:v>
                </c:pt>
                <c:pt idx="71930">
                  <c:v>1</c:v>
                </c:pt>
                <c:pt idx="71931">
                  <c:v>1</c:v>
                </c:pt>
                <c:pt idx="71932">
                  <c:v>1</c:v>
                </c:pt>
                <c:pt idx="71933">
                  <c:v>1</c:v>
                </c:pt>
                <c:pt idx="71934">
                  <c:v>1</c:v>
                </c:pt>
                <c:pt idx="71935">
                  <c:v>1</c:v>
                </c:pt>
                <c:pt idx="71936">
                  <c:v>1</c:v>
                </c:pt>
                <c:pt idx="71937">
                  <c:v>1</c:v>
                </c:pt>
                <c:pt idx="71938">
                  <c:v>1</c:v>
                </c:pt>
                <c:pt idx="71939">
                  <c:v>0.85714285700000004</c:v>
                </c:pt>
                <c:pt idx="71940">
                  <c:v>1</c:v>
                </c:pt>
                <c:pt idx="71941">
                  <c:v>1</c:v>
                </c:pt>
                <c:pt idx="71942">
                  <c:v>0.85714285700000004</c:v>
                </c:pt>
                <c:pt idx="71943">
                  <c:v>1</c:v>
                </c:pt>
                <c:pt idx="71944">
                  <c:v>1</c:v>
                </c:pt>
                <c:pt idx="71945">
                  <c:v>0.85714285700000004</c:v>
                </c:pt>
                <c:pt idx="71946">
                  <c:v>1</c:v>
                </c:pt>
                <c:pt idx="71947">
                  <c:v>1</c:v>
                </c:pt>
                <c:pt idx="71948">
                  <c:v>1</c:v>
                </c:pt>
                <c:pt idx="71949">
                  <c:v>1</c:v>
                </c:pt>
                <c:pt idx="71950">
                  <c:v>1</c:v>
                </c:pt>
                <c:pt idx="71951">
                  <c:v>1</c:v>
                </c:pt>
                <c:pt idx="71952">
                  <c:v>1</c:v>
                </c:pt>
                <c:pt idx="71953">
                  <c:v>1</c:v>
                </c:pt>
                <c:pt idx="71954">
                  <c:v>1</c:v>
                </c:pt>
                <c:pt idx="71955">
                  <c:v>1</c:v>
                </c:pt>
                <c:pt idx="71956">
                  <c:v>1</c:v>
                </c:pt>
                <c:pt idx="71957">
                  <c:v>1</c:v>
                </c:pt>
                <c:pt idx="71958">
                  <c:v>1</c:v>
                </c:pt>
                <c:pt idx="71959">
                  <c:v>1</c:v>
                </c:pt>
                <c:pt idx="71960">
                  <c:v>1</c:v>
                </c:pt>
                <c:pt idx="71961">
                  <c:v>1</c:v>
                </c:pt>
                <c:pt idx="71962">
                  <c:v>1</c:v>
                </c:pt>
                <c:pt idx="71963">
                  <c:v>1</c:v>
                </c:pt>
                <c:pt idx="71964">
                  <c:v>1</c:v>
                </c:pt>
                <c:pt idx="71965">
                  <c:v>1</c:v>
                </c:pt>
                <c:pt idx="71966">
                  <c:v>1</c:v>
                </c:pt>
                <c:pt idx="71967">
                  <c:v>1</c:v>
                </c:pt>
                <c:pt idx="71968">
                  <c:v>1</c:v>
                </c:pt>
                <c:pt idx="71969">
                  <c:v>1</c:v>
                </c:pt>
                <c:pt idx="71970">
                  <c:v>0.85714285700000004</c:v>
                </c:pt>
                <c:pt idx="71971">
                  <c:v>0.85714285700000004</c:v>
                </c:pt>
                <c:pt idx="71972">
                  <c:v>0.85714285700000004</c:v>
                </c:pt>
                <c:pt idx="71973">
                  <c:v>1</c:v>
                </c:pt>
                <c:pt idx="71974">
                  <c:v>0.85714285700000004</c:v>
                </c:pt>
                <c:pt idx="71975">
                  <c:v>1</c:v>
                </c:pt>
                <c:pt idx="71976">
                  <c:v>1</c:v>
                </c:pt>
                <c:pt idx="71977">
                  <c:v>1</c:v>
                </c:pt>
                <c:pt idx="71978">
                  <c:v>1</c:v>
                </c:pt>
                <c:pt idx="71979">
                  <c:v>1</c:v>
                </c:pt>
                <c:pt idx="71980">
                  <c:v>1</c:v>
                </c:pt>
                <c:pt idx="71981">
                  <c:v>1</c:v>
                </c:pt>
                <c:pt idx="71982">
                  <c:v>1</c:v>
                </c:pt>
                <c:pt idx="71983">
                  <c:v>1</c:v>
                </c:pt>
                <c:pt idx="71984">
                  <c:v>1</c:v>
                </c:pt>
                <c:pt idx="71985">
                  <c:v>1</c:v>
                </c:pt>
                <c:pt idx="71986">
                  <c:v>1</c:v>
                </c:pt>
                <c:pt idx="71987">
                  <c:v>1</c:v>
                </c:pt>
                <c:pt idx="71988">
                  <c:v>1</c:v>
                </c:pt>
                <c:pt idx="71989">
                  <c:v>1</c:v>
                </c:pt>
                <c:pt idx="71990">
                  <c:v>1</c:v>
                </c:pt>
                <c:pt idx="71991">
                  <c:v>1</c:v>
                </c:pt>
                <c:pt idx="71992">
                  <c:v>1</c:v>
                </c:pt>
                <c:pt idx="71993">
                  <c:v>1</c:v>
                </c:pt>
                <c:pt idx="71994">
                  <c:v>1</c:v>
                </c:pt>
                <c:pt idx="71995">
                  <c:v>1</c:v>
                </c:pt>
                <c:pt idx="71996">
                  <c:v>1</c:v>
                </c:pt>
                <c:pt idx="71997">
                  <c:v>0.85714285700000004</c:v>
                </c:pt>
                <c:pt idx="71998">
                  <c:v>1</c:v>
                </c:pt>
                <c:pt idx="71999">
                  <c:v>1</c:v>
                </c:pt>
                <c:pt idx="72000">
                  <c:v>1</c:v>
                </c:pt>
                <c:pt idx="72001">
                  <c:v>1</c:v>
                </c:pt>
                <c:pt idx="72002">
                  <c:v>1</c:v>
                </c:pt>
                <c:pt idx="72003">
                  <c:v>1</c:v>
                </c:pt>
                <c:pt idx="72004">
                  <c:v>0.85714285700000004</c:v>
                </c:pt>
                <c:pt idx="72005">
                  <c:v>1</c:v>
                </c:pt>
                <c:pt idx="72006">
                  <c:v>1</c:v>
                </c:pt>
                <c:pt idx="72007">
                  <c:v>1</c:v>
                </c:pt>
                <c:pt idx="72008">
                  <c:v>1</c:v>
                </c:pt>
                <c:pt idx="72009">
                  <c:v>1</c:v>
                </c:pt>
                <c:pt idx="72010">
                  <c:v>1</c:v>
                </c:pt>
                <c:pt idx="72011">
                  <c:v>1</c:v>
                </c:pt>
                <c:pt idx="72012">
                  <c:v>1</c:v>
                </c:pt>
                <c:pt idx="72013">
                  <c:v>1</c:v>
                </c:pt>
                <c:pt idx="72014">
                  <c:v>1</c:v>
                </c:pt>
                <c:pt idx="72015">
                  <c:v>1</c:v>
                </c:pt>
                <c:pt idx="72016">
                  <c:v>1</c:v>
                </c:pt>
                <c:pt idx="72017">
                  <c:v>0.85714285700000004</c:v>
                </c:pt>
                <c:pt idx="72018">
                  <c:v>1</c:v>
                </c:pt>
                <c:pt idx="72019">
                  <c:v>1</c:v>
                </c:pt>
                <c:pt idx="72020">
                  <c:v>0.85714285700000004</c:v>
                </c:pt>
                <c:pt idx="72021">
                  <c:v>1</c:v>
                </c:pt>
                <c:pt idx="72022">
                  <c:v>1</c:v>
                </c:pt>
                <c:pt idx="72023">
                  <c:v>1</c:v>
                </c:pt>
                <c:pt idx="72024">
                  <c:v>1</c:v>
                </c:pt>
                <c:pt idx="72025">
                  <c:v>1</c:v>
                </c:pt>
                <c:pt idx="72026">
                  <c:v>1</c:v>
                </c:pt>
                <c:pt idx="72027">
                  <c:v>1</c:v>
                </c:pt>
                <c:pt idx="72028">
                  <c:v>1</c:v>
                </c:pt>
                <c:pt idx="72029">
                  <c:v>1</c:v>
                </c:pt>
                <c:pt idx="72030">
                  <c:v>1</c:v>
                </c:pt>
                <c:pt idx="72031">
                  <c:v>1</c:v>
                </c:pt>
                <c:pt idx="72032">
                  <c:v>1</c:v>
                </c:pt>
                <c:pt idx="72033">
                  <c:v>1</c:v>
                </c:pt>
                <c:pt idx="72034">
                  <c:v>1</c:v>
                </c:pt>
                <c:pt idx="72035">
                  <c:v>1</c:v>
                </c:pt>
                <c:pt idx="72036">
                  <c:v>1</c:v>
                </c:pt>
                <c:pt idx="72037">
                  <c:v>1</c:v>
                </c:pt>
                <c:pt idx="72038">
                  <c:v>1</c:v>
                </c:pt>
                <c:pt idx="72039">
                  <c:v>1</c:v>
                </c:pt>
                <c:pt idx="72040">
                  <c:v>1</c:v>
                </c:pt>
                <c:pt idx="72041">
                  <c:v>1</c:v>
                </c:pt>
                <c:pt idx="72042">
                  <c:v>1</c:v>
                </c:pt>
                <c:pt idx="72043">
                  <c:v>1</c:v>
                </c:pt>
                <c:pt idx="72044">
                  <c:v>1</c:v>
                </c:pt>
                <c:pt idx="72045">
                  <c:v>1</c:v>
                </c:pt>
                <c:pt idx="72046">
                  <c:v>1</c:v>
                </c:pt>
                <c:pt idx="72047">
                  <c:v>0.85714285700000004</c:v>
                </c:pt>
                <c:pt idx="72048">
                  <c:v>1</c:v>
                </c:pt>
                <c:pt idx="72049">
                  <c:v>0.85714285700000004</c:v>
                </c:pt>
                <c:pt idx="72050">
                  <c:v>1</c:v>
                </c:pt>
                <c:pt idx="72051">
                  <c:v>1</c:v>
                </c:pt>
                <c:pt idx="72052">
                  <c:v>1</c:v>
                </c:pt>
                <c:pt idx="72053">
                  <c:v>1</c:v>
                </c:pt>
                <c:pt idx="72054">
                  <c:v>1</c:v>
                </c:pt>
                <c:pt idx="72055">
                  <c:v>1</c:v>
                </c:pt>
                <c:pt idx="72056">
                  <c:v>1</c:v>
                </c:pt>
                <c:pt idx="72057">
                  <c:v>1</c:v>
                </c:pt>
                <c:pt idx="72058">
                  <c:v>1</c:v>
                </c:pt>
                <c:pt idx="72059">
                  <c:v>1</c:v>
                </c:pt>
                <c:pt idx="72060">
                  <c:v>1</c:v>
                </c:pt>
                <c:pt idx="72061">
                  <c:v>1</c:v>
                </c:pt>
                <c:pt idx="72062">
                  <c:v>1</c:v>
                </c:pt>
                <c:pt idx="72063">
                  <c:v>1</c:v>
                </c:pt>
                <c:pt idx="72064">
                  <c:v>1</c:v>
                </c:pt>
                <c:pt idx="72065">
                  <c:v>1</c:v>
                </c:pt>
                <c:pt idx="72066">
                  <c:v>1</c:v>
                </c:pt>
                <c:pt idx="72067">
                  <c:v>1</c:v>
                </c:pt>
                <c:pt idx="72068">
                  <c:v>1</c:v>
                </c:pt>
                <c:pt idx="72069">
                  <c:v>1</c:v>
                </c:pt>
                <c:pt idx="72070">
                  <c:v>1</c:v>
                </c:pt>
                <c:pt idx="72071">
                  <c:v>1</c:v>
                </c:pt>
                <c:pt idx="72072">
                  <c:v>1</c:v>
                </c:pt>
                <c:pt idx="72073">
                  <c:v>1</c:v>
                </c:pt>
                <c:pt idx="72074">
                  <c:v>1</c:v>
                </c:pt>
                <c:pt idx="72075">
                  <c:v>1</c:v>
                </c:pt>
                <c:pt idx="72076">
                  <c:v>1</c:v>
                </c:pt>
                <c:pt idx="72077">
                  <c:v>1</c:v>
                </c:pt>
                <c:pt idx="72078">
                  <c:v>1</c:v>
                </c:pt>
                <c:pt idx="72079">
                  <c:v>1</c:v>
                </c:pt>
                <c:pt idx="72080">
                  <c:v>1</c:v>
                </c:pt>
                <c:pt idx="72081">
                  <c:v>1</c:v>
                </c:pt>
                <c:pt idx="72082">
                  <c:v>1</c:v>
                </c:pt>
                <c:pt idx="72083">
                  <c:v>1</c:v>
                </c:pt>
                <c:pt idx="72084">
                  <c:v>1</c:v>
                </c:pt>
                <c:pt idx="72085">
                  <c:v>1</c:v>
                </c:pt>
                <c:pt idx="72086">
                  <c:v>1</c:v>
                </c:pt>
                <c:pt idx="72087">
                  <c:v>1</c:v>
                </c:pt>
                <c:pt idx="72088">
                  <c:v>1</c:v>
                </c:pt>
                <c:pt idx="72089">
                  <c:v>1</c:v>
                </c:pt>
                <c:pt idx="72090">
                  <c:v>1</c:v>
                </c:pt>
                <c:pt idx="72091">
                  <c:v>1</c:v>
                </c:pt>
                <c:pt idx="72092">
                  <c:v>1</c:v>
                </c:pt>
                <c:pt idx="72093">
                  <c:v>1</c:v>
                </c:pt>
                <c:pt idx="72094">
                  <c:v>1</c:v>
                </c:pt>
                <c:pt idx="72095">
                  <c:v>1</c:v>
                </c:pt>
                <c:pt idx="72096">
                  <c:v>1</c:v>
                </c:pt>
                <c:pt idx="72097">
                  <c:v>1</c:v>
                </c:pt>
                <c:pt idx="72098">
                  <c:v>1</c:v>
                </c:pt>
                <c:pt idx="72099">
                  <c:v>1</c:v>
                </c:pt>
                <c:pt idx="72100">
                  <c:v>1</c:v>
                </c:pt>
                <c:pt idx="72101">
                  <c:v>1</c:v>
                </c:pt>
                <c:pt idx="72102">
                  <c:v>1</c:v>
                </c:pt>
                <c:pt idx="72103">
                  <c:v>1</c:v>
                </c:pt>
                <c:pt idx="72104">
                  <c:v>1</c:v>
                </c:pt>
                <c:pt idx="72105">
                  <c:v>1</c:v>
                </c:pt>
                <c:pt idx="72106">
                  <c:v>1</c:v>
                </c:pt>
                <c:pt idx="72107">
                  <c:v>1</c:v>
                </c:pt>
                <c:pt idx="72108">
                  <c:v>1</c:v>
                </c:pt>
                <c:pt idx="72109">
                  <c:v>1</c:v>
                </c:pt>
                <c:pt idx="72110">
                  <c:v>1</c:v>
                </c:pt>
                <c:pt idx="72111">
                  <c:v>0.71428571399999996</c:v>
                </c:pt>
                <c:pt idx="72112">
                  <c:v>1</c:v>
                </c:pt>
                <c:pt idx="72113">
                  <c:v>1</c:v>
                </c:pt>
                <c:pt idx="72114">
                  <c:v>1</c:v>
                </c:pt>
                <c:pt idx="72115">
                  <c:v>1</c:v>
                </c:pt>
                <c:pt idx="72116">
                  <c:v>1</c:v>
                </c:pt>
                <c:pt idx="72117">
                  <c:v>1</c:v>
                </c:pt>
                <c:pt idx="72118">
                  <c:v>1</c:v>
                </c:pt>
                <c:pt idx="72119">
                  <c:v>1</c:v>
                </c:pt>
                <c:pt idx="72120">
                  <c:v>1</c:v>
                </c:pt>
                <c:pt idx="72121">
                  <c:v>1</c:v>
                </c:pt>
                <c:pt idx="72122">
                  <c:v>1</c:v>
                </c:pt>
                <c:pt idx="72123">
                  <c:v>1</c:v>
                </c:pt>
                <c:pt idx="72124">
                  <c:v>1</c:v>
                </c:pt>
                <c:pt idx="72125">
                  <c:v>1</c:v>
                </c:pt>
                <c:pt idx="72126">
                  <c:v>1</c:v>
                </c:pt>
                <c:pt idx="72127">
                  <c:v>1</c:v>
                </c:pt>
                <c:pt idx="72128">
                  <c:v>1</c:v>
                </c:pt>
                <c:pt idx="72129">
                  <c:v>1</c:v>
                </c:pt>
                <c:pt idx="72130">
                  <c:v>1</c:v>
                </c:pt>
                <c:pt idx="72131">
                  <c:v>1</c:v>
                </c:pt>
                <c:pt idx="72132">
                  <c:v>1</c:v>
                </c:pt>
                <c:pt idx="72133">
                  <c:v>1</c:v>
                </c:pt>
                <c:pt idx="72134">
                  <c:v>1</c:v>
                </c:pt>
                <c:pt idx="72135">
                  <c:v>1</c:v>
                </c:pt>
                <c:pt idx="72136">
                  <c:v>0.85714285700000004</c:v>
                </c:pt>
                <c:pt idx="72137">
                  <c:v>1</c:v>
                </c:pt>
                <c:pt idx="72138">
                  <c:v>1</c:v>
                </c:pt>
                <c:pt idx="72139">
                  <c:v>1</c:v>
                </c:pt>
                <c:pt idx="72140">
                  <c:v>1</c:v>
                </c:pt>
                <c:pt idx="72141">
                  <c:v>1</c:v>
                </c:pt>
                <c:pt idx="72142">
                  <c:v>1</c:v>
                </c:pt>
                <c:pt idx="72143">
                  <c:v>1</c:v>
                </c:pt>
                <c:pt idx="72144">
                  <c:v>1</c:v>
                </c:pt>
                <c:pt idx="72145">
                  <c:v>1</c:v>
                </c:pt>
                <c:pt idx="72146">
                  <c:v>1</c:v>
                </c:pt>
                <c:pt idx="72147">
                  <c:v>0.85714285700000004</c:v>
                </c:pt>
                <c:pt idx="72148">
                  <c:v>1</c:v>
                </c:pt>
                <c:pt idx="72149">
                  <c:v>1</c:v>
                </c:pt>
                <c:pt idx="72150">
                  <c:v>1</c:v>
                </c:pt>
                <c:pt idx="72151">
                  <c:v>1</c:v>
                </c:pt>
                <c:pt idx="72152">
                  <c:v>1</c:v>
                </c:pt>
                <c:pt idx="72153">
                  <c:v>1</c:v>
                </c:pt>
                <c:pt idx="72154">
                  <c:v>1</c:v>
                </c:pt>
                <c:pt idx="72155">
                  <c:v>1</c:v>
                </c:pt>
                <c:pt idx="72156">
                  <c:v>1</c:v>
                </c:pt>
                <c:pt idx="72157">
                  <c:v>1</c:v>
                </c:pt>
                <c:pt idx="72158">
                  <c:v>1</c:v>
                </c:pt>
                <c:pt idx="72159">
                  <c:v>1</c:v>
                </c:pt>
                <c:pt idx="72160">
                  <c:v>1</c:v>
                </c:pt>
                <c:pt idx="72161">
                  <c:v>1</c:v>
                </c:pt>
                <c:pt idx="72162">
                  <c:v>1</c:v>
                </c:pt>
                <c:pt idx="72163">
                  <c:v>1</c:v>
                </c:pt>
                <c:pt idx="72164">
                  <c:v>1</c:v>
                </c:pt>
                <c:pt idx="72165">
                  <c:v>1</c:v>
                </c:pt>
                <c:pt idx="72166">
                  <c:v>1</c:v>
                </c:pt>
                <c:pt idx="72167">
                  <c:v>1</c:v>
                </c:pt>
                <c:pt idx="72168">
                  <c:v>1</c:v>
                </c:pt>
                <c:pt idx="72169">
                  <c:v>1</c:v>
                </c:pt>
                <c:pt idx="72170">
                  <c:v>1</c:v>
                </c:pt>
                <c:pt idx="72171">
                  <c:v>0.85714285700000004</c:v>
                </c:pt>
                <c:pt idx="72172">
                  <c:v>1</c:v>
                </c:pt>
                <c:pt idx="72173">
                  <c:v>1</c:v>
                </c:pt>
                <c:pt idx="72174">
                  <c:v>1</c:v>
                </c:pt>
                <c:pt idx="72175">
                  <c:v>1</c:v>
                </c:pt>
                <c:pt idx="72176">
                  <c:v>1</c:v>
                </c:pt>
                <c:pt idx="72177">
                  <c:v>1</c:v>
                </c:pt>
                <c:pt idx="72178">
                  <c:v>1</c:v>
                </c:pt>
                <c:pt idx="72179">
                  <c:v>1</c:v>
                </c:pt>
                <c:pt idx="72180">
                  <c:v>1</c:v>
                </c:pt>
                <c:pt idx="72181">
                  <c:v>1</c:v>
                </c:pt>
                <c:pt idx="72182">
                  <c:v>1</c:v>
                </c:pt>
                <c:pt idx="72183">
                  <c:v>0.85714285700000004</c:v>
                </c:pt>
                <c:pt idx="72184">
                  <c:v>0.85714285700000004</c:v>
                </c:pt>
                <c:pt idx="72185">
                  <c:v>1</c:v>
                </c:pt>
                <c:pt idx="72186">
                  <c:v>1</c:v>
                </c:pt>
                <c:pt idx="72187">
                  <c:v>1</c:v>
                </c:pt>
                <c:pt idx="72188">
                  <c:v>1</c:v>
                </c:pt>
                <c:pt idx="72189">
                  <c:v>1</c:v>
                </c:pt>
                <c:pt idx="72190">
                  <c:v>1</c:v>
                </c:pt>
                <c:pt idx="72191">
                  <c:v>1</c:v>
                </c:pt>
                <c:pt idx="72192">
                  <c:v>1</c:v>
                </c:pt>
                <c:pt idx="72193">
                  <c:v>1</c:v>
                </c:pt>
                <c:pt idx="72194">
                  <c:v>1</c:v>
                </c:pt>
                <c:pt idx="72195">
                  <c:v>1</c:v>
                </c:pt>
                <c:pt idx="72196">
                  <c:v>1</c:v>
                </c:pt>
                <c:pt idx="72197">
                  <c:v>1</c:v>
                </c:pt>
                <c:pt idx="72198">
                  <c:v>1</c:v>
                </c:pt>
                <c:pt idx="72199">
                  <c:v>0.85714285700000004</c:v>
                </c:pt>
                <c:pt idx="72200">
                  <c:v>1</c:v>
                </c:pt>
                <c:pt idx="72201">
                  <c:v>1</c:v>
                </c:pt>
                <c:pt idx="72202">
                  <c:v>1</c:v>
                </c:pt>
                <c:pt idx="72203">
                  <c:v>1</c:v>
                </c:pt>
                <c:pt idx="72204">
                  <c:v>1</c:v>
                </c:pt>
                <c:pt idx="72205">
                  <c:v>1</c:v>
                </c:pt>
                <c:pt idx="72206">
                  <c:v>1</c:v>
                </c:pt>
                <c:pt idx="72207">
                  <c:v>1</c:v>
                </c:pt>
                <c:pt idx="72208">
                  <c:v>1</c:v>
                </c:pt>
                <c:pt idx="72209">
                  <c:v>1</c:v>
                </c:pt>
                <c:pt idx="72210">
                  <c:v>1</c:v>
                </c:pt>
                <c:pt idx="72211">
                  <c:v>1</c:v>
                </c:pt>
                <c:pt idx="72212">
                  <c:v>1</c:v>
                </c:pt>
                <c:pt idx="72213">
                  <c:v>1</c:v>
                </c:pt>
                <c:pt idx="72214">
                  <c:v>1</c:v>
                </c:pt>
                <c:pt idx="72215">
                  <c:v>1</c:v>
                </c:pt>
                <c:pt idx="72216">
                  <c:v>1</c:v>
                </c:pt>
                <c:pt idx="72217">
                  <c:v>1</c:v>
                </c:pt>
                <c:pt idx="72218">
                  <c:v>1</c:v>
                </c:pt>
                <c:pt idx="72219">
                  <c:v>1</c:v>
                </c:pt>
                <c:pt idx="72220">
                  <c:v>1</c:v>
                </c:pt>
                <c:pt idx="72221">
                  <c:v>1</c:v>
                </c:pt>
                <c:pt idx="72222">
                  <c:v>1</c:v>
                </c:pt>
                <c:pt idx="72223">
                  <c:v>1</c:v>
                </c:pt>
                <c:pt idx="72224">
                  <c:v>1</c:v>
                </c:pt>
                <c:pt idx="72225">
                  <c:v>1</c:v>
                </c:pt>
                <c:pt idx="72226">
                  <c:v>1</c:v>
                </c:pt>
                <c:pt idx="72227">
                  <c:v>1</c:v>
                </c:pt>
                <c:pt idx="72228">
                  <c:v>1</c:v>
                </c:pt>
                <c:pt idx="72229">
                  <c:v>1</c:v>
                </c:pt>
                <c:pt idx="72230">
                  <c:v>1</c:v>
                </c:pt>
                <c:pt idx="72231">
                  <c:v>1</c:v>
                </c:pt>
                <c:pt idx="72232">
                  <c:v>1</c:v>
                </c:pt>
                <c:pt idx="72233">
                  <c:v>0.85714285700000004</c:v>
                </c:pt>
                <c:pt idx="72234">
                  <c:v>1</c:v>
                </c:pt>
                <c:pt idx="72235">
                  <c:v>1</c:v>
                </c:pt>
                <c:pt idx="72236">
                  <c:v>1</c:v>
                </c:pt>
                <c:pt idx="72237">
                  <c:v>1</c:v>
                </c:pt>
                <c:pt idx="72238">
                  <c:v>1</c:v>
                </c:pt>
                <c:pt idx="72239">
                  <c:v>1</c:v>
                </c:pt>
                <c:pt idx="72240">
                  <c:v>1</c:v>
                </c:pt>
                <c:pt idx="72241">
                  <c:v>1</c:v>
                </c:pt>
                <c:pt idx="72242">
                  <c:v>1</c:v>
                </c:pt>
                <c:pt idx="72243">
                  <c:v>0.571428571</c:v>
                </c:pt>
                <c:pt idx="72244">
                  <c:v>1</c:v>
                </c:pt>
                <c:pt idx="72245">
                  <c:v>1</c:v>
                </c:pt>
                <c:pt idx="72246">
                  <c:v>1</c:v>
                </c:pt>
                <c:pt idx="72247">
                  <c:v>1</c:v>
                </c:pt>
                <c:pt idx="72248">
                  <c:v>1</c:v>
                </c:pt>
                <c:pt idx="72249">
                  <c:v>1</c:v>
                </c:pt>
                <c:pt idx="72250">
                  <c:v>1</c:v>
                </c:pt>
                <c:pt idx="72251">
                  <c:v>1</c:v>
                </c:pt>
                <c:pt idx="72252">
                  <c:v>1</c:v>
                </c:pt>
                <c:pt idx="72253">
                  <c:v>1</c:v>
                </c:pt>
                <c:pt idx="72254">
                  <c:v>1</c:v>
                </c:pt>
                <c:pt idx="72255">
                  <c:v>1</c:v>
                </c:pt>
                <c:pt idx="72256">
                  <c:v>1</c:v>
                </c:pt>
                <c:pt idx="72257">
                  <c:v>1</c:v>
                </c:pt>
                <c:pt idx="72258">
                  <c:v>1</c:v>
                </c:pt>
                <c:pt idx="72259">
                  <c:v>1</c:v>
                </c:pt>
                <c:pt idx="72260">
                  <c:v>1</c:v>
                </c:pt>
                <c:pt idx="72261">
                  <c:v>1</c:v>
                </c:pt>
                <c:pt idx="72262">
                  <c:v>1</c:v>
                </c:pt>
                <c:pt idx="72263">
                  <c:v>1</c:v>
                </c:pt>
                <c:pt idx="72264">
                  <c:v>1</c:v>
                </c:pt>
                <c:pt idx="72265">
                  <c:v>1</c:v>
                </c:pt>
                <c:pt idx="72266">
                  <c:v>1</c:v>
                </c:pt>
                <c:pt idx="72267">
                  <c:v>1</c:v>
                </c:pt>
                <c:pt idx="72268">
                  <c:v>1</c:v>
                </c:pt>
                <c:pt idx="72269">
                  <c:v>1</c:v>
                </c:pt>
                <c:pt idx="72270">
                  <c:v>1</c:v>
                </c:pt>
                <c:pt idx="72271">
                  <c:v>1</c:v>
                </c:pt>
                <c:pt idx="72272">
                  <c:v>1</c:v>
                </c:pt>
                <c:pt idx="72273">
                  <c:v>1</c:v>
                </c:pt>
                <c:pt idx="72274">
                  <c:v>1</c:v>
                </c:pt>
                <c:pt idx="72275">
                  <c:v>1</c:v>
                </c:pt>
                <c:pt idx="72276">
                  <c:v>1</c:v>
                </c:pt>
                <c:pt idx="72277">
                  <c:v>1</c:v>
                </c:pt>
                <c:pt idx="72278">
                  <c:v>1</c:v>
                </c:pt>
                <c:pt idx="72279">
                  <c:v>1</c:v>
                </c:pt>
                <c:pt idx="72280">
                  <c:v>1</c:v>
                </c:pt>
                <c:pt idx="72281">
                  <c:v>1</c:v>
                </c:pt>
                <c:pt idx="72282">
                  <c:v>1</c:v>
                </c:pt>
                <c:pt idx="72283">
                  <c:v>1</c:v>
                </c:pt>
                <c:pt idx="72284">
                  <c:v>1</c:v>
                </c:pt>
                <c:pt idx="72285">
                  <c:v>1</c:v>
                </c:pt>
                <c:pt idx="72286">
                  <c:v>1</c:v>
                </c:pt>
                <c:pt idx="72287">
                  <c:v>1</c:v>
                </c:pt>
                <c:pt idx="72288">
                  <c:v>1</c:v>
                </c:pt>
                <c:pt idx="72289">
                  <c:v>1</c:v>
                </c:pt>
                <c:pt idx="72290">
                  <c:v>1</c:v>
                </c:pt>
                <c:pt idx="72291">
                  <c:v>1</c:v>
                </c:pt>
                <c:pt idx="72292">
                  <c:v>1</c:v>
                </c:pt>
                <c:pt idx="72293">
                  <c:v>0.14285714299999999</c:v>
                </c:pt>
                <c:pt idx="72294">
                  <c:v>0.85714285700000004</c:v>
                </c:pt>
                <c:pt idx="72295">
                  <c:v>0.85714285700000004</c:v>
                </c:pt>
                <c:pt idx="72296">
                  <c:v>1</c:v>
                </c:pt>
                <c:pt idx="72297">
                  <c:v>1</c:v>
                </c:pt>
                <c:pt idx="72298">
                  <c:v>1</c:v>
                </c:pt>
                <c:pt idx="72299">
                  <c:v>1</c:v>
                </c:pt>
                <c:pt idx="72300">
                  <c:v>1</c:v>
                </c:pt>
                <c:pt idx="72301">
                  <c:v>1</c:v>
                </c:pt>
                <c:pt idx="72302">
                  <c:v>1</c:v>
                </c:pt>
                <c:pt idx="72303">
                  <c:v>1</c:v>
                </c:pt>
                <c:pt idx="72304">
                  <c:v>1</c:v>
                </c:pt>
                <c:pt idx="72305">
                  <c:v>1</c:v>
                </c:pt>
                <c:pt idx="72306">
                  <c:v>1</c:v>
                </c:pt>
                <c:pt idx="72307">
                  <c:v>1</c:v>
                </c:pt>
                <c:pt idx="72308">
                  <c:v>1</c:v>
                </c:pt>
                <c:pt idx="72309">
                  <c:v>1</c:v>
                </c:pt>
                <c:pt idx="72310">
                  <c:v>1</c:v>
                </c:pt>
                <c:pt idx="72311">
                  <c:v>1</c:v>
                </c:pt>
                <c:pt idx="72312">
                  <c:v>1</c:v>
                </c:pt>
                <c:pt idx="72313">
                  <c:v>1</c:v>
                </c:pt>
                <c:pt idx="72314">
                  <c:v>1</c:v>
                </c:pt>
                <c:pt idx="72315">
                  <c:v>1</c:v>
                </c:pt>
                <c:pt idx="72316">
                  <c:v>1</c:v>
                </c:pt>
                <c:pt idx="72317">
                  <c:v>1</c:v>
                </c:pt>
                <c:pt idx="72318">
                  <c:v>1</c:v>
                </c:pt>
                <c:pt idx="72319">
                  <c:v>1</c:v>
                </c:pt>
                <c:pt idx="72320">
                  <c:v>1</c:v>
                </c:pt>
                <c:pt idx="72321">
                  <c:v>1</c:v>
                </c:pt>
                <c:pt idx="72322">
                  <c:v>1</c:v>
                </c:pt>
                <c:pt idx="72323">
                  <c:v>1</c:v>
                </c:pt>
                <c:pt idx="72324">
                  <c:v>1</c:v>
                </c:pt>
                <c:pt idx="72325">
                  <c:v>1</c:v>
                </c:pt>
                <c:pt idx="72326">
                  <c:v>1</c:v>
                </c:pt>
                <c:pt idx="72327">
                  <c:v>1</c:v>
                </c:pt>
                <c:pt idx="72328">
                  <c:v>1</c:v>
                </c:pt>
                <c:pt idx="72329">
                  <c:v>1</c:v>
                </c:pt>
                <c:pt idx="72330">
                  <c:v>1</c:v>
                </c:pt>
                <c:pt idx="72331">
                  <c:v>1</c:v>
                </c:pt>
                <c:pt idx="72332">
                  <c:v>1</c:v>
                </c:pt>
                <c:pt idx="72333">
                  <c:v>1</c:v>
                </c:pt>
                <c:pt idx="72334">
                  <c:v>1</c:v>
                </c:pt>
                <c:pt idx="72335">
                  <c:v>1</c:v>
                </c:pt>
                <c:pt idx="72336">
                  <c:v>1</c:v>
                </c:pt>
                <c:pt idx="72337">
                  <c:v>1</c:v>
                </c:pt>
                <c:pt idx="72338">
                  <c:v>1</c:v>
                </c:pt>
                <c:pt idx="72339">
                  <c:v>1</c:v>
                </c:pt>
                <c:pt idx="72340">
                  <c:v>1</c:v>
                </c:pt>
                <c:pt idx="72341">
                  <c:v>1</c:v>
                </c:pt>
                <c:pt idx="72342">
                  <c:v>1</c:v>
                </c:pt>
                <c:pt idx="72343">
                  <c:v>1</c:v>
                </c:pt>
                <c:pt idx="72344">
                  <c:v>1</c:v>
                </c:pt>
                <c:pt idx="72345">
                  <c:v>1</c:v>
                </c:pt>
                <c:pt idx="72346">
                  <c:v>1</c:v>
                </c:pt>
                <c:pt idx="72347">
                  <c:v>1</c:v>
                </c:pt>
                <c:pt idx="72348">
                  <c:v>1</c:v>
                </c:pt>
                <c:pt idx="72349">
                  <c:v>1</c:v>
                </c:pt>
                <c:pt idx="72350">
                  <c:v>0.428571429</c:v>
                </c:pt>
                <c:pt idx="72351">
                  <c:v>1</c:v>
                </c:pt>
                <c:pt idx="72352">
                  <c:v>1</c:v>
                </c:pt>
                <c:pt idx="72353">
                  <c:v>1</c:v>
                </c:pt>
                <c:pt idx="72354">
                  <c:v>1</c:v>
                </c:pt>
                <c:pt idx="72355">
                  <c:v>1</c:v>
                </c:pt>
                <c:pt idx="72356">
                  <c:v>1</c:v>
                </c:pt>
                <c:pt idx="72357">
                  <c:v>1</c:v>
                </c:pt>
                <c:pt idx="72358">
                  <c:v>1</c:v>
                </c:pt>
                <c:pt idx="72359">
                  <c:v>1</c:v>
                </c:pt>
                <c:pt idx="72360">
                  <c:v>0.85714285700000004</c:v>
                </c:pt>
                <c:pt idx="72361">
                  <c:v>1</c:v>
                </c:pt>
                <c:pt idx="72362">
                  <c:v>1</c:v>
                </c:pt>
                <c:pt idx="72363">
                  <c:v>1</c:v>
                </c:pt>
                <c:pt idx="72364">
                  <c:v>1</c:v>
                </c:pt>
                <c:pt idx="72365">
                  <c:v>1</c:v>
                </c:pt>
                <c:pt idx="72366">
                  <c:v>1</c:v>
                </c:pt>
                <c:pt idx="72367">
                  <c:v>1</c:v>
                </c:pt>
                <c:pt idx="72368">
                  <c:v>1</c:v>
                </c:pt>
                <c:pt idx="72369">
                  <c:v>1</c:v>
                </c:pt>
                <c:pt idx="72370">
                  <c:v>1</c:v>
                </c:pt>
                <c:pt idx="72371">
                  <c:v>1</c:v>
                </c:pt>
                <c:pt idx="72372">
                  <c:v>1</c:v>
                </c:pt>
                <c:pt idx="72373">
                  <c:v>1</c:v>
                </c:pt>
                <c:pt idx="72374">
                  <c:v>1</c:v>
                </c:pt>
                <c:pt idx="72375">
                  <c:v>1</c:v>
                </c:pt>
                <c:pt idx="72376">
                  <c:v>1</c:v>
                </c:pt>
                <c:pt idx="72377">
                  <c:v>0.85714285700000004</c:v>
                </c:pt>
                <c:pt idx="72378">
                  <c:v>0.85714285700000004</c:v>
                </c:pt>
                <c:pt idx="72379">
                  <c:v>1</c:v>
                </c:pt>
                <c:pt idx="72380">
                  <c:v>1</c:v>
                </c:pt>
                <c:pt idx="72381">
                  <c:v>1</c:v>
                </c:pt>
                <c:pt idx="72382">
                  <c:v>1</c:v>
                </c:pt>
                <c:pt idx="72383">
                  <c:v>1</c:v>
                </c:pt>
                <c:pt idx="72384">
                  <c:v>1</c:v>
                </c:pt>
                <c:pt idx="72385">
                  <c:v>1</c:v>
                </c:pt>
                <c:pt idx="72386">
                  <c:v>1</c:v>
                </c:pt>
                <c:pt idx="72387">
                  <c:v>1</c:v>
                </c:pt>
                <c:pt idx="72388">
                  <c:v>1</c:v>
                </c:pt>
                <c:pt idx="72389">
                  <c:v>1</c:v>
                </c:pt>
                <c:pt idx="72390">
                  <c:v>1</c:v>
                </c:pt>
                <c:pt idx="72391">
                  <c:v>1</c:v>
                </c:pt>
                <c:pt idx="72392">
                  <c:v>1</c:v>
                </c:pt>
                <c:pt idx="72393">
                  <c:v>1</c:v>
                </c:pt>
                <c:pt idx="72394">
                  <c:v>1</c:v>
                </c:pt>
                <c:pt idx="72395">
                  <c:v>1</c:v>
                </c:pt>
                <c:pt idx="72396">
                  <c:v>1</c:v>
                </c:pt>
                <c:pt idx="72397">
                  <c:v>0.85714285700000004</c:v>
                </c:pt>
                <c:pt idx="72398">
                  <c:v>1</c:v>
                </c:pt>
                <c:pt idx="72399">
                  <c:v>1</c:v>
                </c:pt>
                <c:pt idx="72400">
                  <c:v>1</c:v>
                </c:pt>
                <c:pt idx="72401">
                  <c:v>1</c:v>
                </c:pt>
                <c:pt idx="72402">
                  <c:v>1</c:v>
                </c:pt>
                <c:pt idx="72403">
                  <c:v>1</c:v>
                </c:pt>
                <c:pt idx="72404">
                  <c:v>1</c:v>
                </c:pt>
                <c:pt idx="72405">
                  <c:v>1</c:v>
                </c:pt>
                <c:pt idx="72406">
                  <c:v>1</c:v>
                </c:pt>
                <c:pt idx="72407">
                  <c:v>1</c:v>
                </c:pt>
                <c:pt idx="72408">
                  <c:v>1</c:v>
                </c:pt>
                <c:pt idx="72409">
                  <c:v>1</c:v>
                </c:pt>
                <c:pt idx="72410">
                  <c:v>1</c:v>
                </c:pt>
                <c:pt idx="72411">
                  <c:v>1</c:v>
                </c:pt>
                <c:pt idx="72412">
                  <c:v>1</c:v>
                </c:pt>
                <c:pt idx="72413">
                  <c:v>1</c:v>
                </c:pt>
                <c:pt idx="72414">
                  <c:v>1</c:v>
                </c:pt>
                <c:pt idx="72415">
                  <c:v>1</c:v>
                </c:pt>
                <c:pt idx="72416">
                  <c:v>1</c:v>
                </c:pt>
                <c:pt idx="72417">
                  <c:v>1</c:v>
                </c:pt>
                <c:pt idx="72418">
                  <c:v>1</c:v>
                </c:pt>
                <c:pt idx="72419">
                  <c:v>1</c:v>
                </c:pt>
                <c:pt idx="72420">
                  <c:v>1</c:v>
                </c:pt>
                <c:pt idx="72421">
                  <c:v>1</c:v>
                </c:pt>
                <c:pt idx="72422">
                  <c:v>1</c:v>
                </c:pt>
                <c:pt idx="72423">
                  <c:v>1</c:v>
                </c:pt>
                <c:pt idx="72424">
                  <c:v>1</c:v>
                </c:pt>
                <c:pt idx="72425">
                  <c:v>1</c:v>
                </c:pt>
                <c:pt idx="72426">
                  <c:v>1</c:v>
                </c:pt>
                <c:pt idx="72427">
                  <c:v>1</c:v>
                </c:pt>
                <c:pt idx="72428">
                  <c:v>1</c:v>
                </c:pt>
                <c:pt idx="72429">
                  <c:v>1</c:v>
                </c:pt>
                <c:pt idx="72430">
                  <c:v>1</c:v>
                </c:pt>
                <c:pt idx="72431">
                  <c:v>1</c:v>
                </c:pt>
                <c:pt idx="72432">
                  <c:v>1</c:v>
                </c:pt>
                <c:pt idx="72433">
                  <c:v>1</c:v>
                </c:pt>
                <c:pt idx="72434">
                  <c:v>1</c:v>
                </c:pt>
                <c:pt idx="72435">
                  <c:v>1</c:v>
                </c:pt>
                <c:pt idx="72436">
                  <c:v>1</c:v>
                </c:pt>
                <c:pt idx="72437">
                  <c:v>1</c:v>
                </c:pt>
                <c:pt idx="72438">
                  <c:v>1</c:v>
                </c:pt>
                <c:pt idx="72439">
                  <c:v>1</c:v>
                </c:pt>
                <c:pt idx="72440">
                  <c:v>1</c:v>
                </c:pt>
                <c:pt idx="72441">
                  <c:v>1</c:v>
                </c:pt>
                <c:pt idx="72442">
                  <c:v>1</c:v>
                </c:pt>
                <c:pt idx="72443">
                  <c:v>1</c:v>
                </c:pt>
                <c:pt idx="72444">
                  <c:v>1</c:v>
                </c:pt>
                <c:pt idx="72445">
                  <c:v>1</c:v>
                </c:pt>
                <c:pt idx="72446">
                  <c:v>1</c:v>
                </c:pt>
                <c:pt idx="72447">
                  <c:v>1</c:v>
                </c:pt>
                <c:pt idx="72448">
                  <c:v>1</c:v>
                </c:pt>
                <c:pt idx="72449">
                  <c:v>1</c:v>
                </c:pt>
                <c:pt idx="72450">
                  <c:v>1</c:v>
                </c:pt>
                <c:pt idx="72451">
                  <c:v>1</c:v>
                </c:pt>
                <c:pt idx="72452">
                  <c:v>1</c:v>
                </c:pt>
                <c:pt idx="72453">
                  <c:v>1</c:v>
                </c:pt>
                <c:pt idx="72454">
                  <c:v>1</c:v>
                </c:pt>
                <c:pt idx="72455">
                  <c:v>1</c:v>
                </c:pt>
                <c:pt idx="72456">
                  <c:v>1</c:v>
                </c:pt>
                <c:pt idx="72457">
                  <c:v>1</c:v>
                </c:pt>
                <c:pt idx="72458">
                  <c:v>1</c:v>
                </c:pt>
                <c:pt idx="72459">
                  <c:v>1</c:v>
                </c:pt>
                <c:pt idx="72460">
                  <c:v>1</c:v>
                </c:pt>
                <c:pt idx="72461">
                  <c:v>1</c:v>
                </c:pt>
                <c:pt idx="72462">
                  <c:v>1</c:v>
                </c:pt>
                <c:pt idx="72463">
                  <c:v>1</c:v>
                </c:pt>
                <c:pt idx="72464">
                  <c:v>1</c:v>
                </c:pt>
                <c:pt idx="72465">
                  <c:v>1</c:v>
                </c:pt>
                <c:pt idx="72466">
                  <c:v>1</c:v>
                </c:pt>
                <c:pt idx="72467">
                  <c:v>1</c:v>
                </c:pt>
                <c:pt idx="72468">
                  <c:v>1</c:v>
                </c:pt>
                <c:pt idx="72469">
                  <c:v>1</c:v>
                </c:pt>
                <c:pt idx="72470">
                  <c:v>1</c:v>
                </c:pt>
                <c:pt idx="72471">
                  <c:v>1</c:v>
                </c:pt>
                <c:pt idx="72472">
                  <c:v>1</c:v>
                </c:pt>
                <c:pt idx="72473">
                  <c:v>1</c:v>
                </c:pt>
                <c:pt idx="72474">
                  <c:v>1</c:v>
                </c:pt>
                <c:pt idx="72475">
                  <c:v>1</c:v>
                </c:pt>
                <c:pt idx="72476">
                  <c:v>0.85714285700000004</c:v>
                </c:pt>
                <c:pt idx="72477">
                  <c:v>1</c:v>
                </c:pt>
                <c:pt idx="72478">
                  <c:v>1</c:v>
                </c:pt>
                <c:pt idx="72479">
                  <c:v>0.85714285700000004</c:v>
                </c:pt>
                <c:pt idx="72480">
                  <c:v>1</c:v>
                </c:pt>
                <c:pt idx="72481">
                  <c:v>1</c:v>
                </c:pt>
                <c:pt idx="72482">
                  <c:v>1</c:v>
                </c:pt>
                <c:pt idx="72483">
                  <c:v>1</c:v>
                </c:pt>
                <c:pt idx="72484">
                  <c:v>1</c:v>
                </c:pt>
                <c:pt idx="72485">
                  <c:v>1</c:v>
                </c:pt>
                <c:pt idx="72486">
                  <c:v>1</c:v>
                </c:pt>
                <c:pt idx="72487">
                  <c:v>1</c:v>
                </c:pt>
                <c:pt idx="72488">
                  <c:v>1</c:v>
                </c:pt>
                <c:pt idx="72489">
                  <c:v>1</c:v>
                </c:pt>
                <c:pt idx="72490">
                  <c:v>1</c:v>
                </c:pt>
                <c:pt idx="72491">
                  <c:v>1</c:v>
                </c:pt>
                <c:pt idx="72492">
                  <c:v>0.71428571399999996</c:v>
                </c:pt>
                <c:pt idx="72493">
                  <c:v>1</c:v>
                </c:pt>
                <c:pt idx="72494">
                  <c:v>1</c:v>
                </c:pt>
                <c:pt idx="72495">
                  <c:v>1</c:v>
                </c:pt>
                <c:pt idx="72496">
                  <c:v>1</c:v>
                </c:pt>
                <c:pt idx="72497">
                  <c:v>1</c:v>
                </c:pt>
                <c:pt idx="72498">
                  <c:v>1</c:v>
                </c:pt>
                <c:pt idx="72499">
                  <c:v>1</c:v>
                </c:pt>
                <c:pt idx="72500">
                  <c:v>1</c:v>
                </c:pt>
                <c:pt idx="72501">
                  <c:v>1</c:v>
                </c:pt>
                <c:pt idx="72502">
                  <c:v>1</c:v>
                </c:pt>
                <c:pt idx="72503">
                  <c:v>1</c:v>
                </c:pt>
                <c:pt idx="72504">
                  <c:v>1</c:v>
                </c:pt>
                <c:pt idx="72505">
                  <c:v>1</c:v>
                </c:pt>
                <c:pt idx="72506">
                  <c:v>1</c:v>
                </c:pt>
                <c:pt idx="72507">
                  <c:v>1</c:v>
                </c:pt>
                <c:pt idx="72508">
                  <c:v>1</c:v>
                </c:pt>
                <c:pt idx="72509">
                  <c:v>1</c:v>
                </c:pt>
                <c:pt idx="72510">
                  <c:v>1</c:v>
                </c:pt>
                <c:pt idx="72511">
                  <c:v>1</c:v>
                </c:pt>
                <c:pt idx="72512">
                  <c:v>1</c:v>
                </c:pt>
                <c:pt idx="72513">
                  <c:v>1</c:v>
                </c:pt>
                <c:pt idx="72514">
                  <c:v>1</c:v>
                </c:pt>
                <c:pt idx="72515">
                  <c:v>1</c:v>
                </c:pt>
                <c:pt idx="72516">
                  <c:v>1</c:v>
                </c:pt>
                <c:pt idx="72517">
                  <c:v>1</c:v>
                </c:pt>
                <c:pt idx="72518">
                  <c:v>1</c:v>
                </c:pt>
                <c:pt idx="72519">
                  <c:v>1</c:v>
                </c:pt>
                <c:pt idx="72520">
                  <c:v>1</c:v>
                </c:pt>
                <c:pt idx="72521">
                  <c:v>1</c:v>
                </c:pt>
                <c:pt idx="72522">
                  <c:v>1</c:v>
                </c:pt>
                <c:pt idx="72523">
                  <c:v>1</c:v>
                </c:pt>
                <c:pt idx="72524">
                  <c:v>1</c:v>
                </c:pt>
                <c:pt idx="72525">
                  <c:v>0.85714285700000004</c:v>
                </c:pt>
                <c:pt idx="72526">
                  <c:v>1</c:v>
                </c:pt>
                <c:pt idx="72527">
                  <c:v>1</c:v>
                </c:pt>
                <c:pt idx="72528">
                  <c:v>1</c:v>
                </c:pt>
                <c:pt idx="72529">
                  <c:v>0.85714285700000004</c:v>
                </c:pt>
                <c:pt idx="72530">
                  <c:v>1</c:v>
                </c:pt>
                <c:pt idx="72531">
                  <c:v>1</c:v>
                </c:pt>
                <c:pt idx="72532">
                  <c:v>1</c:v>
                </c:pt>
                <c:pt idx="72533">
                  <c:v>1</c:v>
                </c:pt>
                <c:pt idx="72534">
                  <c:v>1</c:v>
                </c:pt>
                <c:pt idx="72535">
                  <c:v>1</c:v>
                </c:pt>
                <c:pt idx="72536">
                  <c:v>1</c:v>
                </c:pt>
                <c:pt idx="72537">
                  <c:v>1</c:v>
                </c:pt>
                <c:pt idx="72538">
                  <c:v>1</c:v>
                </c:pt>
                <c:pt idx="72539">
                  <c:v>1</c:v>
                </c:pt>
                <c:pt idx="72540">
                  <c:v>1</c:v>
                </c:pt>
                <c:pt idx="72541">
                  <c:v>1</c:v>
                </c:pt>
                <c:pt idx="72542">
                  <c:v>1</c:v>
                </c:pt>
                <c:pt idx="72543">
                  <c:v>1</c:v>
                </c:pt>
                <c:pt idx="72544">
                  <c:v>1</c:v>
                </c:pt>
                <c:pt idx="72545">
                  <c:v>1</c:v>
                </c:pt>
                <c:pt idx="72546">
                  <c:v>1</c:v>
                </c:pt>
                <c:pt idx="72547">
                  <c:v>1</c:v>
                </c:pt>
                <c:pt idx="72548">
                  <c:v>1</c:v>
                </c:pt>
                <c:pt idx="72549">
                  <c:v>1</c:v>
                </c:pt>
                <c:pt idx="72550">
                  <c:v>0.85714285700000004</c:v>
                </c:pt>
                <c:pt idx="72551">
                  <c:v>1</c:v>
                </c:pt>
                <c:pt idx="72552">
                  <c:v>1</c:v>
                </c:pt>
                <c:pt idx="72553">
                  <c:v>1</c:v>
                </c:pt>
                <c:pt idx="72554">
                  <c:v>1</c:v>
                </c:pt>
                <c:pt idx="72555">
                  <c:v>1</c:v>
                </c:pt>
                <c:pt idx="72556">
                  <c:v>1</c:v>
                </c:pt>
                <c:pt idx="72557">
                  <c:v>1</c:v>
                </c:pt>
                <c:pt idx="72558">
                  <c:v>1</c:v>
                </c:pt>
                <c:pt idx="72559">
                  <c:v>1</c:v>
                </c:pt>
                <c:pt idx="72560">
                  <c:v>1</c:v>
                </c:pt>
                <c:pt idx="72561">
                  <c:v>1</c:v>
                </c:pt>
                <c:pt idx="72562">
                  <c:v>1</c:v>
                </c:pt>
                <c:pt idx="72563">
                  <c:v>1</c:v>
                </c:pt>
                <c:pt idx="72564">
                  <c:v>1</c:v>
                </c:pt>
                <c:pt idx="72565">
                  <c:v>1</c:v>
                </c:pt>
                <c:pt idx="72566">
                  <c:v>1</c:v>
                </c:pt>
                <c:pt idx="72567">
                  <c:v>1</c:v>
                </c:pt>
                <c:pt idx="72568">
                  <c:v>1</c:v>
                </c:pt>
                <c:pt idx="72569">
                  <c:v>1</c:v>
                </c:pt>
                <c:pt idx="72570">
                  <c:v>1</c:v>
                </c:pt>
                <c:pt idx="72571">
                  <c:v>1</c:v>
                </c:pt>
                <c:pt idx="72572">
                  <c:v>1</c:v>
                </c:pt>
                <c:pt idx="72573">
                  <c:v>1</c:v>
                </c:pt>
                <c:pt idx="72574">
                  <c:v>1</c:v>
                </c:pt>
                <c:pt idx="72575">
                  <c:v>1</c:v>
                </c:pt>
                <c:pt idx="72576">
                  <c:v>1</c:v>
                </c:pt>
                <c:pt idx="72577">
                  <c:v>1</c:v>
                </c:pt>
                <c:pt idx="72578">
                  <c:v>1</c:v>
                </c:pt>
                <c:pt idx="72579">
                  <c:v>1</c:v>
                </c:pt>
                <c:pt idx="72580">
                  <c:v>1</c:v>
                </c:pt>
                <c:pt idx="72581">
                  <c:v>1</c:v>
                </c:pt>
                <c:pt idx="72582">
                  <c:v>1</c:v>
                </c:pt>
                <c:pt idx="72583">
                  <c:v>1</c:v>
                </c:pt>
                <c:pt idx="72584">
                  <c:v>1</c:v>
                </c:pt>
                <c:pt idx="72585">
                  <c:v>1</c:v>
                </c:pt>
                <c:pt idx="72586">
                  <c:v>1</c:v>
                </c:pt>
                <c:pt idx="72587">
                  <c:v>1</c:v>
                </c:pt>
                <c:pt idx="72588">
                  <c:v>1</c:v>
                </c:pt>
                <c:pt idx="72589">
                  <c:v>0.14285714299999999</c:v>
                </c:pt>
                <c:pt idx="72590">
                  <c:v>1</c:v>
                </c:pt>
                <c:pt idx="72591">
                  <c:v>1</c:v>
                </c:pt>
                <c:pt idx="72592">
                  <c:v>1</c:v>
                </c:pt>
                <c:pt idx="72593">
                  <c:v>1</c:v>
                </c:pt>
                <c:pt idx="72594">
                  <c:v>1</c:v>
                </c:pt>
                <c:pt idx="72595">
                  <c:v>1</c:v>
                </c:pt>
                <c:pt idx="72596">
                  <c:v>1</c:v>
                </c:pt>
                <c:pt idx="72597">
                  <c:v>1</c:v>
                </c:pt>
                <c:pt idx="72598">
                  <c:v>1</c:v>
                </c:pt>
                <c:pt idx="72599">
                  <c:v>1</c:v>
                </c:pt>
                <c:pt idx="72600">
                  <c:v>1</c:v>
                </c:pt>
                <c:pt idx="72601">
                  <c:v>1</c:v>
                </c:pt>
                <c:pt idx="72602">
                  <c:v>1</c:v>
                </c:pt>
                <c:pt idx="72603">
                  <c:v>1</c:v>
                </c:pt>
                <c:pt idx="72604">
                  <c:v>1</c:v>
                </c:pt>
                <c:pt idx="72605">
                  <c:v>1</c:v>
                </c:pt>
                <c:pt idx="72606">
                  <c:v>1</c:v>
                </c:pt>
                <c:pt idx="72607">
                  <c:v>1</c:v>
                </c:pt>
                <c:pt idx="72608">
                  <c:v>1</c:v>
                </c:pt>
                <c:pt idx="72609">
                  <c:v>1</c:v>
                </c:pt>
                <c:pt idx="72610">
                  <c:v>1</c:v>
                </c:pt>
                <c:pt idx="72611">
                  <c:v>1</c:v>
                </c:pt>
                <c:pt idx="72612">
                  <c:v>1</c:v>
                </c:pt>
                <c:pt idx="72613">
                  <c:v>1</c:v>
                </c:pt>
                <c:pt idx="72614">
                  <c:v>1</c:v>
                </c:pt>
                <c:pt idx="72615">
                  <c:v>1</c:v>
                </c:pt>
                <c:pt idx="72616">
                  <c:v>1</c:v>
                </c:pt>
                <c:pt idx="72617">
                  <c:v>1</c:v>
                </c:pt>
                <c:pt idx="72618">
                  <c:v>1</c:v>
                </c:pt>
                <c:pt idx="72619">
                  <c:v>1</c:v>
                </c:pt>
                <c:pt idx="72620">
                  <c:v>1</c:v>
                </c:pt>
                <c:pt idx="72621">
                  <c:v>1</c:v>
                </c:pt>
                <c:pt idx="72622">
                  <c:v>1</c:v>
                </c:pt>
                <c:pt idx="72623">
                  <c:v>1</c:v>
                </c:pt>
                <c:pt idx="72624">
                  <c:v>1</c:v>
                </c:pt>
                <c:pt idx="72625">
                  <c:v>1</c:v>
                </c:pt>
                <c:pt idx="72626">
                  <c:v>1</c:v>
                </c:pt>
                <c:pt idx="72627">
                  <c:v>1</c:v>
                </c:pt>
                <c:pt idx="72628">
                  <c:v>1</c:v>
                </c:pt>
                <c:pt idx="72629">
                  <c:v>1</c:v>
                </c:pt>
                <c:pt idx="72630">
                  <c:v>1</c:v>
                </c:pt>
                <c:pt idx="72631">
                  <c:v>1</c:v>
                </c:pt>
                <c:pt idx="72632">
                  <c:v>1</c:v>
                </c:pt>
                <c:pt idx="72633">
                  <c:v>1</c:v>
                </c:pt>
                <c:pt idx="72634">
                  <c:v>1</c:v>
                </c:pt>
                <c:pt idx="72635">
                  <c:v>1</c:v>
                </c:pt>
                <c:pt idx="72636">
                  <c:v>1</c:v>
                </c:pt>
                <c:pt idx="72637">
                  <c:v>1</c:v>
                </c:pt>
                <c:pt idx="72638">
                  <c:v>1</c:v>
                </c:pt>
                <c:pt idx="72639">
                  <c:v>1</c:v>
                </c:pt>
                <c:pt idx="72640">
                  <c:v>1</c:v>
                </c:pt>
                <c:pt idx="72641">
                  <c:v>1</c:v>
                </c:pt>
                <c:pt idx="72642">
                  <c:v>1</c:v>
                </c:pt>
                <c:pt idx="72643">
                  <c:v>1</c:v>
                </c:pt>
                <c:pt idx="72644">
                  <c:v>1</c:v>
                </c:pt>
                <c:pt idx="72645">
                  <c:v>1</c:v>
                </c:pt>
                <c:pt idx="72646">
                  <c:v>0.85714285700000004</c:v>
                </c:pt>
                <c:pt idx="72647">
                  <c:v>1</c:v>
                </c:pt>
                <c:pt idx="72648">
                  <c:v>1</c:v>
                </c:pt>
                <c:pt idx="72649">
                  <c:v>0.85714285700000004</c:v>
                </c:pt>
                <c:pt idx="72650">
                  <c:v>1</c:v>
                </c:pt>
                <c:pt idx="72651">
                  <c:v>1</c:v>
                </c:pt>
                <c:pt idx="72652">
                  <c:v>1</c:v>
                </c:pt>
                <c:pt idx="72653">
                  <c:v>1</c:v>
                </c:pt>
                <c:pt idx="72654">
                  <c:v>1</c:v>
                </c:pt>
                <c:pt idx="72655">
                  <c:v>1</c:v>
                </c:pt>
                <c:pt idx="72656">
                  <c:v>1</c:v>
                </c:pt>
                <c:pt idx="72657">
                  <c:v>1</c:v>
                </c:pt>
                <c:pt idx="72658">
                  <c:v>0.85714285700000004</c:v>
                </c:pt>
                <c:pt idx="72659">
                  <c:v>1</c:v>
                </c:pt>
                <c:pt idx="72660">
                  <c:v>0.85714285700000004</c:v>
                </c:pt>
                <c:pt idx="72661">
                  <c:v>1</c:v>
                </c:pt>
                <c:pt idx="72662">
                  <c:v>1</c:v>
                </c:pt>
                <c:pt idx="72663">
                  <c:v>1</c:v>
                </c:pt>
                <c:pt idx="72664">
                  <c:v>1</c:v>
                </c:pt>
                <c:pt idx="72665">
                  <c:v>1</c:v>
                </c:pt>
                <c:pt idx="72666">
                  <c:v>1</c:v>
                </c:pt>
                <c:pt idx="72667">
                  <c:v>1</c:v>
                </c:pt>
                <c:pt idx="72668">
                  <c:v>1</c:v>
                </c:pt>
                <c:pt idx="72669">
                  <c:v>1</c:v>
                </c:pt>
                <c:pt idx="72670">
                  <c:v>1</c:v>
                </c:pt>
                <c:pt idx="72671">
                  <c:v>1</c:v>
                </c:pt>
                <c:pt idx="72672">
                  <c:v>1</c:v>
                </c:pt>
                <c:pt idx="72673">
                  <c:v>1</c:v>
                </c:pt>
                <c:pt idx="72674">
                  <c:v>1</c:v>
                </c:pt>
                <c:pt idx="72675">
                  <c:v>1</c:v>
                </c:pt>
                <c:pt idx="72676">
                  <c:v>1</c:v>
                </c:pt>
                <c:pt idx="72677">
                  <c:v>1</c:v>
                </c:pt>
                <c:pt idx="72678">
                  <c:v>1</c:v>
                </c:pt>
                <c:pt idx="72679">
                  <c:v>1</c:v>
                </c:pt>
                <c:pt idx="72680">
                  <c:v>1</c:v>
                </c:pt>
                <c:pt idx="72681">
                  <c:v>1</c:v>
                </c:pt>
                <c:pt idx="72682">
                  <c:v>1</c:v>
                </c:pt>
                <c:pt idx="72683">
                  <c:v>1</c:v>
                </c:pt>
                <c:pt idx="72684">
                  <c:v>1</c:v>
                </c:pt>
                <c:pt idx="72685">
                  <c:v>1</c:v>
                </c:pt>
                <c:pt idx="72686">
                  <c:v>1</c:v>
                </c:pt>
                <c:pt idx="72687">
                  <c:v>0.28571428599999998</c:v>
                </c:pt>
                <c:pt idx="72688">
                  <c:v>1</c:v>
                </c:pt>
                <c:pt idx="72689">
                  <c:v>1</c:v>
                </c:pt>
                <c:pt idx="72690">
                  <c:v>1</c:v>
                </c:pt>
                <c:pt idx="72691">
                  <c:v>1</c:v>
                </c:pt>
                <c:pt idx="72692">
                  <c:v>0.85714285700000004</c:v>
                </c:pt>
                <c:pt idx="72693">
                  <c:v>1</c:v>
                </c:pt>
                <c:pt idx="72694">
                  <c:v>1</c:v>
                </c:pt>
                <c:pt idx="72695">
                  <c:v>1</c:v>
                </c:pt>
                <c:pt idx="72696">
                  <c:v>1</c:v>
                </c:pt>
                <c:pt idx="72697">
                  <c:v>1</c:v>
                </c:pt>
                <c:pt idx="72698">
                  <c:v>1</c:v>
                </c:pt>
                <c:pt idx="72699">
                  <c:v>1</c:v>
                </c:pt>
                <c:pt idx="72700">
                  <c:v>1</c:v>
                </c:pt>
                <c:pt idx="72701">
                  <c:v>1</c:v>
                </c:pt>
                <c:pt idx="72702">
                  <c:v>1</c:v>
                </c:pt>
                <c:pt idx="72703">
                  <c:v>1</c:v>
                </c:pt>
                <c:pt idx="72704">
                  <c:v>1</c:v>
                </c:pt>
                <c:pt idx="72705">
                  <c:v>1</c:v>
                </c:pt>
                <c:pt idx="72706">
                  <c:v>1</c:v>
                </c:pt>
                <c:pt idx="72707">
                  <c:v>1</c:v>
                </c:pt>
                <c:pt idx="72708">
                  <c:v>1</c:v>
                </c:pt>
                <c:pt idx="72709">
                  <c:v>1</c:v>
                </c:pt>
                <c:pt idx="72710">
                  <c:v>1</c:v>
                </c:pt>
                <c:pt idx="72711">
                  <c:v>1</c:v>
                </c:pt>
                <c:pt idx="72712">
                  <c:v>1</c:v>
                </c:pt>
                <c:pt idx="72713">
                  <c:v>1</c:v>
                </c:pt>
                <c:pt idx="72714">
                  <c:v>1</c:v>
                </c:pt>
                <c:pt idx="72715">
                  <c:v>1</c:v>
                </c:pt>
                <c:pt idx="72716">
                  <c:v>1</c:v>
                </c:pt>
                <c:pt idx="72717">
                  <c:v>1</c:v>
                </c:pt>
                <c:pt idx="72718">
                  <c:v>1</c:v>
                </c:pt>
                <c:pt idx="72719">
                  <c:v>1</c:v>
                </c:pt>
                <c:pt idx="72720">
                  <c:v>1</c:v>
                </c:pt>
                <c:pt idx="72721">
                  <c:v>1</c:v>
                </c:pt>
                <c:pt idx="72722">
                  <c:v>1</c:v>
                </c:pt>
                <c:pt idx="72723">
                  <c:v>1</c:v>
                </c:pt>
                <c:pt idx="72724">
                  <c:v>1</c:v>
                </c:pt>
                <c:pt idx="72725">
                  <c:v>1</c:v>
                </c:pt>
                <c:pt idx="72726">
                  <c:v>1</c:v>
                </c:pt>
                <c:pt idx="72727">
                  <c:v>1</c:v>
                </c:pt>
                <c:pt idx="72728">
                  <c:v>1</c:v>
                </c:pt>
                <c:pt idx="72729">
                  <c:v>0.85714285700000004</c:v>
                </c:pt>
                <c:pt idx="72730">
                  <c:v>1</c:v>
                </c:pt>
                <c:pt idx="72731">
                  <c:v>1</c:v>
                </c:pt>
                <c:pt idx="72732">
                  <c:v>1</c:v>
                </c:pt>
                <c:pt idx="72733">
                  <c:v>0.85714285700000004</c:v>
                </c:pt>
                <c:pt idx="72734">
                  <c:v>0.85714285700000004</c:v>
                </c:pt>
                <c:pt idx="72735">
                  <c:v>1</c:v>
                </c:pt>
                <c:pt idx="72736">
                  <c:v>1</c:v>
                </c:pt>
                <c:pt idx="72737">
                  <c:v>1</c:v>
                </c:pt>
                <c:pt idx="72738">
                  <c:v>1</c:v>
                </c:pt>
                <c:pt idx="72739">
                  <c:v>1</c:v>
                </c:pt>
                <c:pt idx="72740">
                  <c:v>1</c:v>
                </c:pt>
                <c:pt idx="72741">
                  <c:v>1</c:v>
                </c:pt>
                <c:pt idx="72742">
                  <c:v>1</c:v>
                </c:pt>
                <c:pt idx="72743">
                  <c:v>1</c:v>
                </c:pt>
                <c:pt idx="72744">
                  <c:v>1</c:v>
                </c:pt>
                <c:pt idx="72745">
                  <c:v>1</c:v>
                </c:pt>
                <c:pt idx="72746">
                  <c:v>1</c:v>
                </c:pt>
                <c:pt idx="72747">
                  <c:v>1</c:v>
                </c:pt>
                <c:pt idx="72748">
                  <c:v>1</c:v>
                </c:pt>
                <c:pt idx="72749">
                  <c:v>1</c:v>
                </c:pt>
                <c:pt idx="72750">
                  <c:v>1</c:v>
                </c:pt>
                <c:pt idx="72751">
                  <c:v>1</c:v>
                </c:pt>
                <c:pt idx="72752">
                  <c:v>1</c:v>
                </c:pt>
                <c:pt idx="72753">
                  <c:v>1</c:v>
                </c:pt>
                <c:pt idx="72754">
                  <c:v>1</c:v>
                </c:pt>
                <c:pt idx="72755">
                  <c:v>0.85714285700000004</c:v>
                </c:pt>
                <c:pt idx="72756">
                  <c:v>1</c:v>
                </c:pt>
                <c:pt idx="72757">
                  <c:v>1</c:v>
                </c:pt>
                <c:pt idx="72758">
                  <c:v>1</c:v>
                </c:pt>
                <c:pt idx="72759">
                  <c:v>1</c:v>
                </c:pt>
                <c:pt idx="72760">
                  <c:v>1</c:v>
                </c:pt>
                <c:pt idx="72761">
                  <c:v>1</c:v>
                </c:pt>
                <c:pt idx="72762">
                  <c:v>1</c:v>
                </c:pt>
                <c:pt idx="72763">
                  <c:v>1</c:v>
                </c:pt>
                <c:pt idx="72764">
                  <c:v>1</c:v>
                </c:pt>
                <c:pt idx="72765">
                  <c:v>1</c:v>
                </c:pt>
                <c:pt idx="72766">
                  <c:v>1</c:v>
                </c:pt>
                <c:pt idx="72767">
                  <c:v>0.85714285700000004</c:v>
                </c:pt>
                <c:pt idx="72768">
                  <c:v>1</c:v>
                </c:pt>
                <c:pt idx="72769">
                  <c:v>1</c:v>
                </c:pt>
                <c:pt idx="72770">
                  <c:v>1</c:v>
                </c:pt>
                <c:pt idx="72771">
                  <c:v>1</c:v>
                </c:pt>
                <c:pt idx="72772">
                  <c:v>1</c:v>
                </c:pt>
                <c:pt idx="72773">
                  <c:v>1</c:v>
                </c:pt>
                <c:pt idx="72774">
                  <c:v>1</c:v>
                </c:pt>
                <c:pt idx="72775">
                  <c:v>1</c:v>
                </c:pt>
                <c:pt idx="72776">
                  <c:v>1</c:v>
                </c:pt>
                <c:pt idx="72777">
                  <c:v>1</c:v>
                </c:pt>
                <c:pt idx="72778">
                  <c:v>1</c:v>
                </c:pt>
                <c:pt idx="72779">
                  <c:v>1</c:v>
                </c:pt>
                <c:pt idx="72780">
                  <c:v>1</c:v>
                </c:pt>
                <c:pt idx="72781">
                  <c:v>1</c:v>
                </c:pt>
                <c:pt idx="72782">
                  <c:v>1</c:v>
                </c:pt>
                <c:pt idx="72783">
                  <c:v>1</c:v>
                </c:pt>
                <c:pt idx="72784">
                  <c:v>1</c:v>
                </c:pt>
                <c:pt idx="72785">
                  <c:v>1</c:v>
                </c:pt>
                <c:pt idx="72786">
                  <c:v>1</c:v>
                </c:pt>
                <c:pt idx="72787">
                  <c:v>1</c:v>
                </c:pt>
                <c:pt idx="72788">
                  <c:v>1</c:v>
                </c:pt>
                <c:pt idx="72789">
                  <c:v>1</c:v>
                </c:pt>
                <c:pt idx="72790">
                  <c:v>1</c:v>
                </c:pt>
                <c:pt idx="72791">
                  <c:v>1</c:v>
                </c:pt>
                <c:pt idx="72792">
                  <c:v>1</c:v>
                </c:pt>
                <c:pt idx="72793">
                  <c:v>1</c:v>
                </c:pt>
                <c:pt idx="72794">
                  <c:v>1</c:v>
                </c:pt>
                <c:pt idx="72795">
                  <c:v>1</c:v>
                </c:pt>
                <c:pt idx="72796">
                  <c:v>1</c:v>
                </c:pt>
                <c:pt idx="72797">
                  <c:v>0.85714285700000004</c:v>
                </c:pt>
                <c:pt idx="72798">
                  <c:v>1</c:v>
                </c:pt>
                <c:pt idx="72799">
                  <c:v>1</c:v>
                </c:pt>
                <c:pt idx="72800">
                  <c:v>1</c:v>
                </c:pt>
                <c:pt idx="72801">
                  <c:v>1</c:v>
                </c:pt>
                <c:pt idx="72802">
                  <c:v>1</c:v>
                </c:pt>
                <c:pt idx="72803">
                  <c:v>1</c:v>
                </c:pt>
                <c:pt idx="72804">
                  <c:v>1</c:v>
                </c:pt>
                <c:pt idx="72805">
                  <c:v>1</c:v>
                </c:pt>
                <c:pt idx="72806">
                  <c:v>1</c:v>
                </c:pt>
                <c:pt idx="72807">
                  <c:v>1</c:v>
                </c:pt>
                <c:pt idx="72808">
                  <c:v>1</c:v>
                </c:pt>
                <c:pt idx="72809">
                  <c:v>1</c:v>
                </c:pt>
                <c:pt idx="72810">
                  <c:v>1</c:v>
                </c:pt>
                <c:pt idx="72811">
                  <c:v>1</c:v>
                </c:pt>
                <c:pt idx="72812">
                  <c:v>1</c:v>
                </c:pt>
                <c:pt idx="72813">
                  <c:v>1</c:v>
                </c:pt>
                <c:pt idx="72814">
                  <c:v>1</c:v>
                </c:pt>
                <c:pt idx="72815">
                  <c:v>1</c:v>
                </c:pt>
                <c:pt idx="72816">
                  <c:v>1</c:v>
                </c:pt>
                <c:pt idx="72817">
                  <c:v>1</c:v>
                </c:pt>
                <c:pt idx="72818">
                  <c:v>1</c:v>
                </c:pt>
                <c:pt idx="72819">
                  <c:v>1</c:v>
                </c:pt>
                <c:pt idx="72820">
                  <c:v>1</c:v>
                </c:pt>
                <c:pt idx="72821">
                  <c:v>1</c:v>
                </c:pt>
                <c:pt idx="72822">
                  <c:v>1</c:v>
                </c:pt>
                <c:pt idx="72823">
                  <c:v>1</c:v>
                </c:pt>
                <c:pt idx="72824">
                  <c:v>1</c:v>
                </c:pt>
                <c:pt idx="72825">
                  <c:v>1</c:v>
                </c:pt>
                <c:pt idx="72826">
                  <c:v>1</c:v>
                </c:pt>
                <c:pt idx="72827">
                  <c:v>1</c:v>
                </c:pt>
                <c:pt idx="72828">
                  <c:v>1</c:v>
                </c:pt>
                <c:pt idx="72829">
                  <c:v>0.85714285700000004</c:v>
                </c:pt>
                <c:pt idx="72830">
                  <c:v>1</c:v>
                </c:pt>
                <c:pt idx="72831">
                  <c:v>1</c:v>
                </c:pt>
                <c:pt idx="72832">
                  <c:v>1</c:v>
                </c:pt>
                <c:pt idx="72833">
                  <c:v>1</c:v>
                </c:pt>
                <c:pt idx="72834">
                  <c:v>1</c:v>
                </c:pt>
                <c:pt idx="72835">
                  <c:v>1</c:v>
                </c:pt>
                <c:pt idx="72836">
                  <c:v>1</c:v>
                </c:pt>
                <c:pt idx="72837">
                  <c:v>1</c:v>
                </c:pt>
                <c:pt idx="72838">
                  <c:v>1</c:v>
                </c:pt>
                <c:pt idx="72839">
                  <c:v>1</c:v>
                </c:pt>
                <c:pt idx="72840">
                  <c:v>1</c:v>
                </c:pt>
                <c:pt idx="72841">
                  <c:v>1</c:v>
                </c:pt>
                <c:pt idx="72842">
                  <c:v>1</c:v>
                </c:pt>
                <c:pt idx="72843">
                  <c:v>1</c:v>
                </c:pt>
                <c:pt idx="72844">
                  <c:v>1</c:v>
                </c:pt>
                <c:pt idx="72845">
                  <c:v>1</c:v>
                </c:pt>
                <c:pt idx="72846">
                  <c:v>1</c:v>
                </c:pt>
                <c:pt idx="72847">
                  <c:v>1</c:v>
                </c:pt>
                <c:pt idx="72848">
                  <c:v>1</c:v>
                </c:pt>
                <c:pt idx="72849">
                  <c:v>1</c:v>
                </c:pt>
                <c:pt idx="72850">
                  <c:v>1</c:v>
                </c:pt>
                <c:pt idx="72851">
                  <c:v>1</c:v>
                </c:pt>
                <c:pt idx="72852">
                  <c:v>1</c:v>
                </c:pt>
                <c:pt idx="72853">
                  <c:v>1</c:v>
                </c:pt>
                <c:pt idx="72854">
                  <c:v>1</c:v>
                </c:pt>
                <c:pt idx="72855">
                  <c:v>1</c:v>
                </c:pt>
                <c:pt idx="72856">
                  <c:v>1</c:v>
                </c:pt>
                <c:pt idx="72857">
                  <c:v>1</c:v>
                </c:pt>
                <c:pt idx="72858">
                  <c:v>1</c:v>
                </c:pt>
                <c:pt idx="72859">
                  <c:v>1</c:v>
                </c:pt>
                <c:pt idx="72860">
                  <c:v>1</c:v>
                </c:pt>
                <c:pt idx="72861">
                  <c:v>1</c:v>
                </c:pt>
                <c:pt idx="72862">
                  <c:v>1</c:v>
                </c:pt>
                <c:pt idx="72863">
                  <c:v>1</c:v>
                </c:pt>
                <c:pt idx="72864">
                  <c:v>1</c:v>
                </c:pt>
                <c:pt idx="72865">
                  <c:v>1</c:v>
                </c:pt>
                <c:pt idx="72866">
                  <c:v>1</c:v>
                </c:pt>
                <c:pt idx="72867">
                  <c:v>1</c:v>
                </c:pt>
                <c:pt idx="72868">
                  <c:v>1</c:v>
                </c:pt>
                <c:pt idx="72869">
                  <c:v>1</c:v>
                </c:pt>
                <c:pt idx="72870">
                  <c:v>1</c:v>
                </c:pt>
                <c:pt idx="72871">
                  <c:v>1</c:v>
                </c:pt>
                <c:pt idx="72872">
                  <c:v>1</c:v>
                </c:pt>
                <c:pt idx="72873">
                  <c:v>1</c:v>
                </c:pt>
                <c:pt idx="72874">
                  <c:v>1</c:v>
                </c:pt>
                <c:pt idx="72875">
                  <c:v>1</c:v>
                </c:pt>
                <c:pt idx="72876">
                  <c:v>0.85714285700000004</c:v>
                </c:pt>
                <c:pt idx="72877">
                  <c:v>1</c:v>
                </c:pt>
                <c:pt idx="72878">
                  <c:v>1</c:v>
                </c:pt>
                <c:pt idx="72879">
                  <c:v>1</c:v>
                </c:pt>
                <c:pt idx="72880">
                  <c:v>1</c:v>
                </c:pt>
                <c:pt idx="72881">
                  <c:v>1</c:v>
                </c:pt>
                <c:pt idx="72882">
                  <c:v>1</c:v>
                </c:pt>
                <c:pt idx="72883">
                  <c:v>1</c:v>
                </c:pt>
                <c:pt idx="72884">
                  <c:v>1</c:v>
                </c:pt>
                <c:pt idx="72885">
                  <c:v>0.85714285700000004</c:v>
                </c:pt>
                <c:pt idx="72886">
                  <c:v>1</c:v>
                </c:pt>
                <c:pt idx="72887">
                  <c:v>1</c:v>
                </c:pt>
                <c:pt idx="72888">
                  <c:v>1</c:v>
                </c:pt>
                <c:pt idx="72889">
                  <c:v>1</c:v>
                </c:pt>
                <c:pt idx="72890">
                  <c:v>1</c:v>
                </c:pt>
                <c:pt idx="72891">
                  <c:v>1</c:v>
                </c:pt>
                <c:pt idx="72892">
                  <c:v>0.85714285700000004</c:v>
                </c:pt>
                <c:pt idx="72893">
                  <c:v>0.85714285700000004</c:v>
                </c:pt>
                <c:pt idx="72894">
                  <c:v>1</c:v>
                </c:pt>
                <c:pt idx="72895">
                  <c:v>1</c:v>
                </c:pt>
                <c:pt idx="72896">
                  <c:v>0.85714285700000004</c:v>
                </c:pt>
                <c:pt idx="72897">
                  <c:v>1</c:v>
                </c:pt>
                <c:pt idx="72898">
                  <c:v>0.85714285700000004</c:v>
                </c:pt>
                <c:pt idx="72899">
                  <c:v>1</c:v>
                </c:pt>
                <c:pt idx="72900">
                  <c:v>0.85714285700000004</c:v>
                </c:pt>
                <c:pt idx="72901">
                  <c:v>0.85714285700000004</c:v>
                </c:pt>
                <c:pt idx="72902">
                  <c:v>1</c:v>
                </c:pt>
                <c:pt idx="72903">
                  <c:v>1</c:v>
                </c:pt>
                <c:pt idx="72904">
                  <c:v>1</c:v>
                </c:pt>
                <c:pt idx="72905">
                  <c:v>1</c:v>
                </c:pt>
                <c:pt idx="72906">
                  <c:v>1</c:v>
                </c:pt>
                <c:pt idx="72907">
                  <c:v>1</c:v>
                </c:pt>
                <c:pt idx="72908">
                  <c:v>1</c:v>
                </c:pt>
                <c:pt idx="72909">
                  <c:v>0.85714285700000004</c:v>
                </c:pt>
                <c:pt idx="72910">
                  <c:v>1</c:v>
                </c:pt>
                <c:pt idx="72911">
                  <c:v>1</c:v>
                </c:pt>
                <c:pt idx="72912">
                  <c:v>1</c:v>
                </c:pt>
                <c:pt idx="72913">
                  <c:v>0.85714285700000004</c:v>
                </c:pt>
                <c:pt idx="72914">
                  <c:v>1</c:v>
                </c:pt>
                <c:pt idx="72915">
                  <c:v>1</c:v>
                </c:pt>
                <c:pt idx="72916">
                  <c:v>1</c:v>
                </c:pt>
                <c:pt idx="72917">
                  <c:v>1</c:v>
                </c:pt>
                <c:pt idx="72918">
                  <c:v>0.85714285700000004</c:v>
                </c:pt>
                <c:pt idx="72919">
                  <c:v>1</c:v>
                </c:pt>
                <c:pt idx="72920">
                  <c:v>1</c:v>
                </c:pt>
                <c:pt idx="72921">
                  <c:v>1</c:v>
                </c:pt>
                <c:pt idx="72922">
                  <c:v>0.85714285700000004</c:v>
                </c:pt>
                <c:pt idx="72923">
                  <c:v>1</c:v>
                </c:pt>
                <c:pt idx="72924">
                  <c:v>0.85714285700000004</c:v>
                </c:pt>
                <c:pt idx="72925">
                  <c:v>1</c:v>
                </c:pt>
                <c:pt idx="72926">
                  <c:v>1</c:v>
                </c:pt>
                <c:pt idx="72927">
                  <c:v>1</c:v>
                </c:pt>
                <c:pt idx="72928">
                  <c:v>1</c:v>
                </c:pt>
                <c:pt idx="72929">
                  <c:v>1</c:v>
                </c:pt>
                <c:pt idx="72930">
                  <c:v>1</c:v>
                </c:pt>
                <c:pt idx="72931">
                  <c:v>1</c:v>
                </c:pt>
                <c:pt idx="72932">
                  <c:v>1</c:v>
                </c:pt>
                <c:pt idx="72933">
                  <c:v>1</c:v>
                </c:pt>
                <c:pt idx="72934">
                  <c:v>1</c:v>
                </c:pt>
                <c:pt idx="72935">
                  <c:v>1</c:v>
                </c:pt>
                <c:pt idx="72936">
                  <c:v>0.85714285700000004</c:v>
                </c:pt>
                <c:pt idx="72937">
                  <c:v>1</c:v>
                </c:pt>
                <c:pt idx="72938">
                  <c:v>1</c:v>
                </c:pt>
                <c:pt idx="72939">
                  <c:v>1</c:v>
                </c:pt>
                <c:pt idx="72940">
                  <c:v>1</c:v>
                </c:pt>
                <c:pt idx="72941">
                  <c:v>1</c:v>
                </c:pt>
                <c:pt idx="72942">
                  <c:v>1</c:v>
                </c:pt>
                <c:pt idx="72943">
                  <c:v>1</c:v>
                </c:pt>
                <c:pt idx="72944">
                  <c:v>1</c:v>
                </c:pt>
                <c:pt idx="72945">
                  <c:v>1</c:v>
                </c:pt>
                <c:pt idx="72946">
                  <c:v>0.85714285700000004</c:v>
                </c:pt>
                <c:pt idx="72947">
                  <c:v>0.85714285700000004</c:v>
                </c:pt>
                <c:pt idx="72948">
                  <c:v>1</c:v>
                </c:pt>
                <c:pt idx="72949">
                  <c:v>1</c:v>
                </c:pt>
                <c:pt idx="72950">
                  <c:v>1</c:v>
                </c:pt>
                <c:pt idx="72951">
                  <c:v>1</c:v>
                </c:pt>
                <c:pt idx="72952">
                  <c:v>1</c:v>
                </c:pt>
                <c:pt idx="72953">
                  <c:v>1</c:v>
                </c:pt>
                <c:pt idx="72954">
                  <c:v>1</c:v>
                </c:pt>
                <c:pt idx="72955">
                  <c:v>0.85714285700000004</c:v>
                </c:pt>
                <c:pt idx="72956">
                  <c:v>1</c:v>
                </c:pt>
                <c:pt idx="72957">
                  <c:v>1</c:v>
                </c:pt>
                <c:pt idx="72958">
                  <c:v>1</c:v>
                </c:pt>
                <c:pt idx="72959">
                  <c:v>1</c:v>
                </c:pt>
                <c:pt idx="72960">
                  <c:v>1</c:v>
                </c:pt>
                <c:pt idx="72961">
                  <c:v>1</c:v>
                </c:pt>
                <c:pt idx="72962">
                  <c:v>1</c:v>
                </c:pt>
                <c:pt idx="72963">
                  <c:v>1</c:v>
                </c:pt>
                <c:pt idx="72964">
                  <c:v>1</c:v>
                </c:pt>
                <c:pt idx="72965">
                  <c:v>1</c:v>
                </c:pt>
                <c:pt idx="72966">
                  <c:v>1</c:v>
                </c:pt>
                <c:pt idx="72967">
                  <c:v>1</c:v>
                </c:pt>
                <c:pt idx="72968">
                  <c:v>0.85714285700000004</c:v>
                </c:pt>
                <c:pt idx="72969">
                  <c:v>0.85714285700000004</c:v>
                </c:pt>
                <c:pt idx="72970">
                  <c:v>1</c:v>
                </c:pt>
                <c:pt idx="72971">
                  <c:v>1</c:v>
                </c:pt>
                <c:pt idx="72972">
                  <c:v>1</c:v>
                </c:pt>
                <c:pt idx="72973">
                  <c:v>1</c:v>
                </c:pt>
                <c:pt idx="72974">
                  <c:v>1</c:v>
                </c:pt>
                <c:pt idx="72975">
                  <c:v>0.85714285700000004</c:v>
                </c:pt>
                <c:pt idx="72976">
                  <c:v>1</c:v>
                </c:pt>
                <c:pt idx="72977">
                  <c:v>0.85714285700000004</c:v>
                </c:pt>
                <c:pt idx="72978">
                  <c:v>1</c:v>
                </c:pt>
                <c:pt idx="72979">
                  <c:v>1</c:v>
                </c:pt>
                <c:pt idx="72980">
                  <c:v>1</c:v>
                </c:pt>
                <c:pt idx="72981">
                  <c:v>1</c:v>
                </c:pt>
                <c:pt idx="72982">
                  <c:v>1</c:v>
                </c:pt>
                <c:pt idx="72983">
                  <c:v>1</c:v>
                </c:pt>
                <c:pt idx="72984">
                  <c:v>1</c:v>
                </c:pt>
                <c:pt idx="72985">
                  <c:v>1</c:v>
                </c:pt>
                <c:pt idx="72986">
                  <c:v>1</c:v>
                </c:pt>
                <c:pt idx="72987">
                  <c:v>1</c:v>
                </c:pt>
                <c:pt idx="72988">
                  <c:v>0.85714285700000004</c:v>
                </c:pt>
                <c:pt idx="72989">
                  <c:v>1</c:v>
                </c:pt>
                <c:pt idx="72990">
                  <c:v>1</c:v>
                </c:pt>
                <c:pt idx="72991">
                  <c:v>1</c:v>
                </c:pt>
                <c:pt idx="72992">
                  <c:v>1</c:v>
                </c:pt>
                <c:pt idx="72993">
                  <c:v>1</c:v>
                </c:pt>
                <c:pt idx="72994">
                  <c:v>1</c:v>
                </c:pt>
                <c:pt idx="72995">
                  <c:v>1</c:v>
                </c:pt>
                <c:pt idx="72996">
                  <c:v>1</c:v>
                </c:pt>
                <c:pt idx="72997">
                  <c:v>1</c:v>
                </c:pt>
                <c:pt idx="72998">
                  <c:v>1</c:v>
                </c:pt>
                <c:pt idx="72999">
                  <c:v>1</c:v>
                </c:pt>
                <c:pt idx="73000">
                  <c:v>1</c:v>
                </c:pt>
                <c:pt idx="73001">
                  <c:v>1</c:v>
                </c:pt>
                <c:pt idx="73002">
                  <c:v>1</c:v>
                </c:pt>
                <c:pt idx="73003">
                  <c:v>1</c:v>
                </c:pt>
                <c:pt idx="73004">
                  <c:v>1</c:v>
                </c:pt>
                <c:pt idx="73005">
                  <c:v>1</c:v>
                </c:pt>
                <c:pt idx="73006">
                  <c:v>1</c:v>
                </c:pt>
                <c:pt idx="73007">
                  <c:v>1</c:v>
                </c:pt>
                <c:pt idx="73008">
                  <c:v>1</c:v>
                </c:pt>
                <c:pt idx="73009">
                  <c:v>1</c:v>
                </c:pt>
                <c:pt idx="73010">
                  <c:v>1</c:v>
                </c:pt>
                <c:pt idx="73011">
                  <c:v>1</c:v>
                </c:pt>
                <c:pt idx="73012">
                  <c:v>1</c:v>
                </c:pt>
                <c:pt idx="73013">
                  <c:v>1</c:v>
                </c:pt>
                <c:pt idx="73014">
                  <c:v>1</c:v>
                </c:pt>
                <c:pt idx="73015">
                  <c:v>0.85714285700000004</c:v>
                </c:pt>
                <c:pt idx="73016">
                  <c:v>1</c:v>
                </c:pt>
                <c:pt idx="73017">
                  <c:v>1</c:v>
                </c:pt>
                <c:pt idx="73018">
                  <c:v>1</c:v>
                </c:pt>
                <c:pt idx="73019">
                  <c:v>1</c:v>
                </c:pt>
                <c:pt idx="73020">
                  <c:v>1</c:v>
                </c:pt>
                <c:pt idx="73021">
                  <c:v>1</c:v>
                </c:pt>
                <c:pt idx="73022">
                  <c:v>1</c:v>
                </c:pt>
                <c:pt idx="73023">
                  <c:v>1</c:v>
                </c:pt>
                <c:pt idx="73024">
                  <c:v>0.85714285700000004</c:v>
                </c:pt>
                <c:pt idx="73025">
                  <c:v>1</c:v>
                </c:pt>
                <c:pt idx="73026">
                  <c:v>1</c:v>
                </c:pt>
                <c:pt idx="73027">
                  <c:v>1</c:v>
                </c:pt>
                <c:pt idx="73028">
                  <c:v>1</c:v>
                </c:pt>
                <c:pt idx="73029">
                  <c:v>1</c:v>
                </c:pt>
                <c:pt idx="73030">
                  <c:v>0.85714285700000004</c:v>
                </c:pt>
                <c:pt idx="73031">
                  <c:v>1</c:v>
                </c:pt>
                <c:pt idx="73032">
                  <c:v>1</c:v>
                </c:pt>
                <c:pt idx="73033">
                  <c:v>1</c:v>
                </c:pt>
                <c:pt idx="73034">
                  <c:v>1</c:v>
                </c:pt>
                <c:pt idx="73035">
                  <c:v>1</c:v>
                </c:pt>
                <c:pt idx="73036">
                  <c:v>1</c:v>
                </c:pt>
                <c:pt idx="73037">
                  <c:v>1</c:v>
                </c:pt>
                <c:pt idx="73038">
                  <c:v>1</c:v>
                </c:pt>
                <c:pt idx="73039">
                  <c:v>1</c:v>
                </c:pt>
                <c:pt idx="73040">
                  <c:v>1</c:v>
                </c:pt>
                <c:pt idx="73041">
                  <c:v>1</c:v>
                </c:pt>
                <c:pt idx="73042">
                  <c:v>1</c:v>
                </c:pt>
                <c:pt idx="73043">
                  <c:v>0.85714285700000004</c:v>
                </c:pt>
                <c:pt idx="73044">
                  <c:v>1</c:v>
                </c:pt>
                <c:pt idx="73045">
                  <c:v>1</c:v>
                </c:pt>
                <c:pt idx="73046">
                  <c:v>0.85714285700000004</c:v>
                </c:pt>
                <c:pt idx="73047">
                  <c:v>1</c:v>
                </c:pt>
                <c:pt idx="73048">
                  <c:v>1</c:v>
                </c:pt>
                <c:pt idx="73049">
                  <c:v>1</c:v>
                </c:pt>
                <c:pt idx="73050">
                  <c:v>1</c:v>
                </c:pt>
                <c:pt idx="73051">
                  <c:v>1</c:v>
                </c:pt>
                <c:pt idx="73052">
                  <c:v>1</c:v>
                </c:pt>
                <c:pt idx="73053">
                  <c:v>1</c:v>
                </c:pt>
                <c:pt idx="73054">
                  <c:v>1</c:v>
                </c:pt>
                <c:pt idx="73055">
                  <c:v>1</c:v>
                </c:pt>
                <c:pt idx="73056">
                  <c:v>1</c:v>
                </c:pt>
                <c:pt idx="73057">
                  <c:v>1</c:v>
                </c:pt>
                <c:pt idx="73058">
                  <c:v>1</c:v>
                </c:pt>
                <c:pt idx="73059">
                  <c:v>1</c:v>
                </c:pt>
                <c:pt idx="73060">
                  <c:v>1</c:v>
                </c:pt>
                <c:pt idx="73061">
                  <c:v>1</c:v>
                </c:pt>
                <c:pt idx="73062">
                  <c:v>1</c:v>
                </c:pt>
                <c:pt idx="73063">
                  <c:v>1</c:v>
                </c:pt>
                <c:pt idx="73064">
                  <c:v>1</c:v>
                </c:pt>
                <c:pt idx="73065">
                  <c:v>1</c:v>
                </c:pt>
                <c:pt idx="73066">
                  <c:v>1</c:v>
                </c:pt>
                <c:pt idx="73067">
                  <c:v>1</c:v>
                </c:pt>
                <c:pt idx="73068">
                  <c:v>1</c:v>
                </c:pt>
                <c:pt idx="73069">
                  <c:v>1</c:v>
                </c:pt>
                <c:pt idx="73070">
                  <c:v>1</c:v>
                </c:pt>
                <c:pt idx="73071">
                  <c:v>1</c:v>
                </c:pt>
                <c:pt idx="73072">
                  <c:v>1</c:v>
                </c:pt>
                <c:pt idx="73073">
                  <c:v>1</c:v>
                </c:pt>
                <c:pt idx="73074">
                  <c:v>0.85714285700000004</c:v>
                </c:pt>
                <c:pt idx="73075">
                  <c:v>0.85714285700000004</c:v>
                </c:pt>
                <c:pt idx="73076">
                  <c:v>0.85714285700000004</c:v>
                </c:pt>
                <c:pt idx="73077">
                  <c:v>1</c:v>
                </c:pt>
                <c:pt idx="73078">
                  <c:v>1</c:v>
                </c:pt>
                <c:pt idx="73079">
                  <c:v>0.85714285700000004</c:v>
                </c:pt>
                <c:pt idx="73080">
                  <c:v>1</c:v>
                </c:pt>
                <c:pt idx="73081">
                  <c:v>1</c:v>
                </c:pt>
                <c:pt idx="73082">
                  <c:v>1</c:v>
                </c:pt>
                <c:pt idx="73083">
                  <c:v>1</c:v>
                </c:pt>
                <c:pt idx="73084">
                  <c:v>1</c:v>
                </c:pt>
                <c:pt idx="73085">
                  <c:v>0.85714285700000004</c:v>
                </c:pt>
                <c:pt idx="73086">
                  <c:v>1</c:v>
                </c:pt>
                <c:pt idx="73087">
                  <c:v>1</c:v>
                </c:pt>
                <c:pt idx="73088">
                  <c:v>1</c:v>
                </c:pt>
                <c:pt idx="73089">
                  <c:v>1</c:v>
                </c:pt>
                <c:pt idx="73090">
                  <c:v>1</c:v>
                </c:pt>
                <c:pt idx="73091">
                  <c:v>1</c:v>
                </c:pt>
                <c:pt idx="73092">
                  <c:v>1</c:v>
                </c:pt>
                <c:pt idx="73093">
                  <c:v>1</c:v>
                </c:pt>
                <c:pt idx="73094">
                  <c:v>1</c:v>
                </c:pt>
                <c:pt idx="73095">
                  <c:v>1</c:v>
                </c:pt>
                <c:pt idx="73096">
                  <c:v>1</c:v>
                </c:pt>
                <c:pt idx="73097">
                  <c:v>1</c:v>
                </c:pt>
                <c:pt idx="73098">
                  <c:v>0.85714285700000004</c:v>
                </c:pt>
                <c:pt idx="73099">
                  <c:v>1</c:v>
                </c:pt>
                <c:pt idx="73100">
                  <c:v>1</c:v>
                </c:pt>
                <c:pt idx="73101">
                  <c:v>1</c:v>
                </c:pt>
                <c:pt idx="73102">
                  <c:v>1</c:v>
                </c:pt>
                <c:pt idx="73103">
                  <c:v>1</c:v>
                </c:pt>
                <c:pt idx="73104">
                  <c:v>1</c:v>
                </c:pt>
                <c:pt idx="73105">
                  <c:v>1</c:v>
                </c:pt>
                <c:pt idx="73106">
                  <c:v>1</c:v>
                </c:pt>
                <c:pt idx="73107">
                  <c:v>1</c:v>
                </c:pt>
                <c:pt idx="73108">
                  <c:v>1</c:v>
                </c:pt>
                <c:pt idx="73109">
                  <c:v>1</c:v>
                </c:pt>
                <c:pt idx="73110">
                  <c:v>1</c:v>
                </c:pt>
                <c:pt idx="73111">
                  <c:v>1</c:v>
                </c:pt>
                <c:pt idx="73112">
                  <c:v>1</c:v>
                </c:pt>
                <c:pt idx="73113">
                  <c:v>1</c:v>
                </c:pt>
                <c:pt idx="73114">
                  <c:v>1</c:v>
                </c:pt>
                <c:pt idx="73115">
                  <c:v>1</c:v>
                </c:pt>
                <c:pt idx="73116">
                  <c:v>1</c:v>
                </c:pt>
                <c:pt idx="73117">
                  <c:v>1</c:v>
                </c:pt>
                <c:pt idx="73118">
                  <c:v>1</c:v>
                </c:pt>
                <c:pt idx="73119">
                  <c:v>1</c:v>
                </c:pt>
                <c:pt idx="73120">
                  <c:v>1</c:v>
                </c:pt>
                <c:pt idx="73121">
                  <c:v>0.85714285700000004</c:v>
                </c:pt>
                <c:pt idx="73122">
                  <c:v>1</c:v>
                </c:pt>
                <c:pt idx="73123">
                  <c:v>0.85714285700000004</c:v>
                </c:pt>
                <c:pt idx="73124">
                  <c:v>1</c:v>
                </c:pt>
                <c:pt idx="73125">
                  <c:v>1</c:v>
                </c:pt>
                <c:pt idx="73126">
                  <c:v>1</c:v>
                </c:pt>
                <c:pt idx="73127">
                  <c:v>1</c:v>
                </c:pt>
                <c:pt idx="73128">
                  <c:v>1</c:v>
                </c:pt>
                <c:pt idx="73129">
                  <c:v>1</c:v>
                </c:pt>
                <c:pt idx="73130">
                  <c:v>1</c:v>
                </c:pt>
                <c:pt idx="73131">
                  <c:v>1</c:v>
                </c:pt>
                <c:pt idx="73132">
                  <c:v>1</c:v>
                </c:pt>
                <c:pt idx="73133">
                  <c:v>1</c:v>
                </c:pt>
                <c:pt idx="73134">
                  <c:v>1</c:v>
                </c:pt>
                <c:pt idx="73135">
                  <c:v>1</c:v>
                </c:pt>
                <c:pt idx="73136">
                  <c:v>1</c:v>
                </c:pt>
                <c:pt idx="73137">
                  <c:v>0.85714285700000004</c:v>
                </c:pt>
                <c:pt idx="73138">
                  <c:v>1</c:v>
                </c:pt>
                <c:pt idx="73139">
                  <c:v>1</c:v>
                </c:pt>
                <c:pt idx="73140">
                  <c:v>1</c:v>
                </c:pt>
                <c:pt idx="73141">
                  <c:v>1</c:v>
                </c:pt>
                <c:pt idx="73142">
                  <c:v>1</c:v>
                </c:pt>
                <c:pt idx="73143">
                  <c:v>1</c:v>
                </c:pt>
                <c:pt idx="73144">
                  <c:v>1</c:v>
                </c:pt>
                <c:pt idx="73145">
                  <c:v>1</c:v>
                </c:pt>
                <c:pt idx="73146">
                  <c:v>1</c:v>
                </c:pt>
                <c:pt idx="73147">
                  <c:v>1</c:v>
                </c:pt>
                <c:pt idx="73148">
                  <c:v>1</c:v>
                </c:pt>
                <c:pt idx="73149">
                  <c:v>1</c:v>
                </c:pt>
                <c:pt idx="73150">
                  <c:v>1</c:v>
                </c:pt>
                <c:pt idx="73151">
                  <c:v>1</c:v>
                </c:pt>
                <c:pt idx="73152">
                  <c:v>1</c:v>
                </c:pt>
                <c:pt idx="73153">
                  <c:v>1</c:v>
                </c:pt>
                <c:pt idx="73154">
                  <c:v>1</c:v>
                </c:pt>
                <c:pt idx="73155">
                  <c:v>0.85714285700000004</c:v>
                </c:pt>
                <c:pt idx="73156">
                  <c:v>1</c:v>
                </c:pt>
                <c:pt idx="73157">
                  <c:v>1</c:v>
                </c:pt>
                <c:pt idx="73158">
                  <c:v>1</c:v>
                </c:pt>
                <c:pt idx="73159">
                  <c:v>1</c:v>
                </c:pt>
                <c:pt idx="73160">
                  <c:v>1</c:v>
                </c:pt>
                <c:pt idx="73161">
                  <c:v>1</c:v>
                </c:pt>
                <c:pt idx="73162">
                  <c:v>1</c:v>
                </c:pt>
                <c:pt idx="73163">
                  <c:v>1</c:v>
                </c:pt>
                <c:pt idx="73164">
                  <c:v>1</c:v>
                </c:pt>
                <c:pt idx="73165">
                  <c:v>1</c:v>
                </c:pt>
                <c:pt idx="73166">
                  <c:v>1</c:v>
                </c:pt>
                <c:pt idx="73167">
                  <c:v>0.85714285700000004</c:v>
                </c:pt>
                <c:pt idx="73168">
                  <c:v>1</c:v>
                </c:pt>
                <c:pt idx="73169">
                  <c:v>1</c:v>
                </c:pt>
                <c:pt idx="73170">
                  <c:v>1</c:v>
                </c:pt>
                <c:pt idx="73171">
                  <c:v>1</c:v>
                </c:pt>
                <c:pt idx="73172">
                  <c:v>1</c:v>
                </c:pt>
                <c:pt idx="73173">
                  <c:v>1</c:v>
                </c:pt>
                <c:pt idx="73174">
                  <c:v>1</c:v>
                </c:pt>
                <c:pt idx="73175">
                  <c:v>1</c:v>
                </c:pt>
                <c:pt idx="73176">
                  <c:v>1</c:v>
                </c:pt>
                <c:pt idx="73177">
                  <c:v>1</c:v>
                </c:pt>
                <c:pt idx="73178">
                  <c:v>1</c:v>
                </c:pt>
                <c:pt idx="73179">
                  <c:v>1</c:v>
                </c:pt>
                <c:pt idx="73180">
                  <c:v>1</c:v>
                </c:pt>
                <c:pt idx="73181">
                  <c:v>1</c:v>
                </c:pt>
                <c:pt idx="73182">
                  <c:v>1</c:v>
                </c:pt>
                <c:pt idx="73183">
                  <c:v>1</c:v>
                </c:pt>
                <c:pt idx="73184">
                  <c:v>1</c:v>
                </c:pt>
                <c:pt idx="73185">
                  <c:v>1</c:v>
                </c:pt>
                <c:pt idx="73186">
                  <c:v>1</c:v>
                </c:pt>
                <c:pt idx="73187">
                  <c:v>1</c:v>
                </c:pt>
                <c:pt idx="73188">
                  <c:v>0.28571428599999998</c:v>
                </c:pt>
                <c:pt idx="73189">
                  <c:v>1</c:v>
                </c:pt>
                <c:pt idx="73190">
                  <c:v>1</c:v>
                </c:pt>
                <c:pt idx="73191">
                  <c:v>1</c:v>
                </c:pt>
                <c:pt idx="73192">
                  <c:v>1</c:v>
                </c:pt>
                <c:pt idx="73193">
                  <c:v>1</c:v>
                </c:pt>
                <c:pt idx="73194">
                  <c:v>1</c:v>
                </c:pt>
                <c:pt idx="73195">
                  <c:v>1</c:v>
                </c:pt>
                <c:pt idx="73196">
                  <c:v>1</c:v>
                </c:pt>
                <c:pt idx="73197">
                  <c:v>1</c:v>
                </c:pt>
                <c:pt idx="73198">
                  <c:v>1</c:v>
                </c:pt>
                <c:pt idx="73199">
                  <c:v>1</c:v>
                </c:pt>
                <c:pt idx="73200">
                  <c:v>1</c:v>
                </c:pt>
                <c:pt idx="73201">
                  <c:v>1</c:v>
                </c:pt>
                <c:pt idx="73202">
                  <c:v>1</c:v>
                </c:pt>
                <c:pt idx="73203">
                  <c:v>1</c:v>
                </c:pt>
                <c:pt idx="73204">
                  <c:v>1</c:v>
                </c:pt>
                <c:pt idx="73205">
                  <c:v>1</c:v>
                </c:pt>
                <c:pt idx="73206">
                  <c:v>1</c:v>
                </c:pt>
                <c:pt idx="73207">
                  <c:v>1</c:v>
                </c:pt>
                <c:pt idx="73208">
                  <c:v>1</c:v>
                </c:pt>
                <c:pt idx="73209">
                  <c:v>1</c:v>
                </c:pt>
                <c:pt idx="73210">
                  <c:v>0.85714285700000004</c:v>
                </c:pt>
                <c:pt idx="73211">
                  <c:v>1</c:v>
                </c:pt>
                <c:pt idx="73212">
                  <c:v>1</c:v>
                </c:pt>
                <c:pt idx="73213">
                  <c:v>1</c:v>
                </c:pt>
                <c:pt idx="73214">
                  <c:v>1</c:v>
                </c:pt>
                <c:pt idx="73215">
                  <c:v>1</c:v>
                </c:pt>
                <c:pt idx="73216">
                  <c:v>1</c:v>
                </c:pt>
                <c:pt idx="73217">
                  <c:v>1</c:v>
                </c:pt>
                <c:pt idx="73218">
                  <c:v>1</c:v>
                </c:pt>
                <c:pt idx="73219">
                  <c:v>1</c:v>
                </c:pt>
                <c:pt idx="73220">
                  <c:v>1</c:v>
                </c:pt>
                <c:pt idx="73221">
                  <c:v>1</c:v>
                </c:pt>
                <c:pt idx="73222">
                  <c:v>1</c:v>
                </c:pt>
                <c:pt idx="73223">
                  <c:v>1</c:v>
                </c:pt>
                <c:pt idx="73224">
                  <c:v>1</c:v>
                </c:pt>
                <c:pt idx="73225">
                  <c:v>1</c:v>
                </c:pt>
                <c:pt idx="73226">
                  <c:v>1</c:v>
                </c:pt>
                <c:pt idx="73227">
                  <c:v>1</c:v>
                </c:pt>
                <c:pt idx="73228">
                  <c:v>1</c:v>
                </c:pt>
                <c:pt idx="73229">
                  <c:v>1</c:v>
                </c:pt>
                <c:pt idx="73230">
                  <c:v>1</c:v>
                </c:pt>
                <c:pt idx="73231">
                  <c:v>1</c:v>
                </c:pt>
                <c:pt idx="73232">
                  <c:v>1</c:v>
                </c:pt>
                <c:pt idx="73233">
                  <c:v>1</c:v>
                </c:pt>
                <c:pt idx="73234">
                  <c:v>1</c:v>
                </c:pt>
                <c:pt idx="73235">
                  <c:v>1</c:v>
                </c:pt>
                <c:pt idx="73236">
                  <c:v>1</c:v>
                </c:pt>
                <c:pt idx="73237">
                  <c:v>1</c:v>
                </c:pt>
                <c:pt idx="73238">
                  <c:v>1</c:v>
                </c:pt>
                <c:pt idx="73239">
                  <c:v>1</c:v>
                </c:pt>
                <c:pt idx="73240">
                  <c:v>1</c:v>
                </c:pt>
                <c:pt idx="73241">
                  <c:v>1</c:v>
                </c:pt>
                <c:pt idx="73242">
                  <c:v>1</c:v>
                </c:pt>
                <c:pt idx="73243">
                  <c:v>1</c:v>
                </c:pt>
                <c:pt idx="73244">
                  <c:v>1</c:v>
                </c:pt>
                <c:pt idx="73245">
                  <c:v>1</c:v>
                </c:pt>
                <c:pt idx="73246">
                  <c:v>1</c:v>
                </c:pt>
                <c:pt idx="73247">
                  <c:v>1</c:v>
                </c:pt>
                <c:pt idx="73248">
                  <c:v>1</c:v>
                </c:pt>
                <c:pt idx="73249">
                  <c:v>1</c:v>
                </c:pt>
                <c:pt idx="73250">
                  <c:v>1</c:v>
                </c:pt>
                <c:pt idx="73251">
                  <c:v>1</c:v>
                </c:pt>
                <c:pt idx="73252">
                  <c:v>1</c:v>
                </c:pt>
                <c:pt idx="73253">
                  <c:v>0.85714285700000004</c:v>
                </c:pt>
                <c:pt idx="73254">
                  <c:v>1</c:v>
                </c:pt>
                <c:pt idx="73255">
                  <c:v>1</c:v>
                </c:pt>
                <c:pt idx="73256">
                  <c:v>1</c:v>
                </c:pt>
                <c:pt idx="73257">
                  <c:v>1</c:v>
                </c:pt>
                <c:pt idx="73258">
                  <c:v>1</c:v>
                </c:pt>
                <c:pt idx="73259">
                  <c:v>1</c:v>
                </c:pt>
                <c:pt idx="73260">
                  <c:v>1</c:v>
                </c:pt>
                <c:pt idx="73261">
                  <c:v>1</c:v>
                </c:pt>
                <c:pt idx="73262">
                  <c:v>1</c:v>
                </c:pt>
                <c:pt idx="73263">
                  <c:v>1</c:v>
                </c:pt>
                <c:pt idx="73264">
                  <c:v>1</c:v>
                </c:pt>
                <c:pt idx="73265">
                  <c:v>1</c:v>
                </c:pt>
                <c:pt idx="73266">
                  <c:v>1</c:v>
                </c:pt>
                <c:pt idx="73267">
                  <c:v>1</c:v>
                </c:pt>
                <c:pt idx="73268">
                  <c:v>1</c:v>
                </c:pt>
                <c:pt idx="73269">
                  <c:v>1</c:v>
                </c:pt>
                <c:pt idx="73270">
                  <c:v>1</c:v>
                </c:pt>
                <c:pt idx="73271">
                  <c:v>1</c:v>
                </c:pt>
                <c:pt idx="73272">
                  <c:v>1</c:v>
                </c:pt>
                <c:pt idx="73273">
                  <c:v>1</c:v>
                </c:pt>
                <c:pt idx="73274">
                  <c:v>1</c:v>
                </c:pt>
                <c:pt idx="73275">
                  <c:v>1</c:v>
                </c:pt>
                <c:pt idx="73276">
                  <c:v>1</c:v>
                </c:pt>
                <c:pt idx="73277">
                  <c:v>1</c:v>
                </c:pt>
                <c:pt idx="73278">
                  <c:v>1</c:v>
                </c:pt>
                <c:pt idx="73279">
                  <c:v>1</c:v>
                </c:pt>
                <c:pt idx="73280">
                  <c:v>1</c:v>
                </c:pt>
                <c:pt idx="73281">
                  <c:v>1</c:v>
                </c:pt>
                <c:pt idx="73282">
                  <c:v>1</c:v>
                </c:pt>
                <c:pt idx="73283">
                  <c:v>1</c:v>
                </c:pt>
                <c:pt idx="73284">
                  <c:v>1</c:v>
                </c:pt>
                <c:pt idx="73285">
                  <c:v>0.85714285700000004</c:v>
                </c:pt>
                <c:pt idx="73286">
                  <c:v>1</c:v>
                </c:pt>
                <c:pt idx="73287">
                  <c:v>1</c:v>
                </c:pt>
                <c:pt idx="73288">
                  <c:v>1</c:v>
                </c:pt>
                <c:pt idx="73289">
                  <c:v>1</c:v>
                </c:pt>
                <c:pt idx="73290">
                  <c:v>0.85714285700000004</c:v>
                </c:pt>
                <c:pt idx="73291">
                  <c:v>1</c:v>
                </c:pt>
                <c:pt idx="73292">
                  <c:v>1</c:v>
                </c:pt>
                <c:pt idx="73293">
                  <c:v>1</c:v>
                </c:pt>
                <c:pt idx="73294">
                  <c:v>1</c:v>
                </c:pt>
                <c:pt idx="73295">
                  <c:v>1</c:v>
                </c:pt>
                <c:pt idx="73296">
                  <c:v>1</c:v>
                </c:pt>
                <c:pt idx="73297">
                  <c:v>1</c:v>
                </c:pt>
                <c:pt idx="73298">
                  <c:v>1</c:v>
                </c:pt>
                <c:pt idx="73299">
                  <c:v>1</c:v>
                </c:pt>
                <c:pt idx="73300">
                  <c:v>1</c:v>
                </c:pt>
                <c:pt idx="73301">
                  <c:v>1</c:v>
                </c:pt>
                <c:pt idx="73302">
                  <c:v>1</c:v>
                </c:pt>
                <c:pt idx="73303">
                  <c:v>1</c:v>
                </c:pt>
                <c:pt idx="73304">
                  <c:v>1</c:v>
                </c:pt>
                <c:pt idx="73305">
                  <c:v>1</c:v>
                </c:pt>
                <c:pt idx="73306">
                  <c:v>1</c:v>
                </c:pt>
                <c:pt idx="73307">
                  <c:v>1</c:v>
                </c:pt>
                <c:pt idx="73308">
                  <c:v>1</c:v>
                </c:pt>
                <c:pt idx="73309">
                  <c:v>1</c:v>
                </c:pt>
                <c:pt idx="73310">
                  <c:v>0.85714285700000004</c:v>
                </c:pt>
                <c:pt idx="73311">
                  <c:v>1</c:v>
                </c:pt>
                <c:pt idx="73312">
                  <c:v>1</c:v>
                </c:pt>
                <c:pt idx="73313">
                  <c:v>1</c:v>
                </c:pt>
                <c:pt idx="73314">
                  <c:v>1</c:v>
                </c:pt>
                <c:pt idx="73315">
                  <c:v>1</c:v>
                </c:pt>
                <c:pt idx="73316">
                  <c:v>1</c:v>
                </c:pt>
                <c:pt idx="73317">
                  <c:v>1</c:v>
                </c:pt>
                <c:pt idx="73318">
                  <c:v>1</c:v>
                </c:pt>
                <c:pt idx="73319">
                  <c:v>1</c:v>
                </c:pt>
                <c:pt idx="73320">
                  <c:v>1</c:v>
                </c:pt>
                <c:pt idx="73321">
                  <c:v>1</c:v>
                </c:pt>
                <c:pt idx="73322">
                  <c:v>1</c:v>
                </c:pt>
                <c:pt idx="73323">
                  <c:v>1</c:v>
                </c:pt>
                <c:pt idx="73324">
                  <c:v>1</c:v>
                </c:pt>
                <c:pt idx="73325">
                  <c:v>0.85714285700000004</c:v>
                </c:pt>
                <c:pt idx="73326">
                  <c:v>1</c:v>
                </c:pt>
                <c:pt idx="73327">
                  <c:v>1</c:v>
                </c:pt>
                <c:pt idx="73328">
                  <c:v>1</c:v>
                </c:pt>
                <c:pt idx="73329">
                  <c:v>1</c:v>
                </c:pt>
                <c:pt idx="73330">
                  <c:v>1</c:v>
                </c:pt>
                <c:pt idx="73331">
                  <c:v>1</c:v>
                </c:pt>
                <c:pt idx="73332">
                  <c:v>1</c:v>
                </c:pt>
                <c:pt idx="73333">
                  <c:v>1</c:v>
                </c:pt>
                <c:pt idx="73334">
                  <c:v>1</c:v>
                </c:pt>
                <c:pt idx="73335">
                  <c:v>1</c:v>
                </c:pt>
                <c:pt idx="73336">
                  <c:v>1</c:v>
                </c:pt>
                <c:pt idx="73337">
                  <c:v>0.85714285700000004</c:v>
                </c:pt>
                <c:pt idx="73338">
                  <c:v>1</c:v>
                </c:pt>
                <c:pt idx="73339">
                  <c:v>1</c:v>
                </c:pt>
                <c:pt idx="73340">
                  <c:v>1</c:v>
                </c:pt>
                <c:pt idx="73341">
                  <c:v>1</c:v>
                </c:pt>
                <c:pt idx="73342">
                  <c:v>1</c:v>
                </c:pt>
                <c:pt idx="73343">
                  <c:v>1</c:v>
                </c:pt>
                <c:pt idx="73344">
                  <c:v>1</c:v>
                </c:pt>
                <c:pt idx="73345">
                  <c:v>0.85714285700000004</c:v>
                </c:pt>
                <c:pt idx="73346">
                  <c:v>1</c:v>
                </c:pt>
                <c:pt idx="73347">
                  <c:v>1</c:v>
                </c:pt>
                <c:pt idx="73348">
                  <c:v>1</c:v>
                </c:pt>
                <c:pt idx="73349">
                  <c:v>1</c:v>
                </c:pt>
                <c:pt idx="73350">
                  <c:v>1</c:v>
                </c:pt>
                <c:pt idx="73351">
                  <c:v>1</c:v>
                </c:pt>
                <c:pt idx="73352">
                  <c:v>1</c:v>
                </c:pt>
                <c:pt idx="73353">
                  <c:v>1</c:v>
                </c:pt>
                <c:pt idx="73354">
                  <c:v>1</c:v>
                </c:pt>
                <c:pt idx="73355">
                  <c:v>1</c:v>
                </c:pt>
                <c:pt idx="73356">
                  <c:v>1</c:v>
                </c:pt>
                <c:pt idx="73357">
                  <c:v>1</c:v>
                </c:pt>
                <c:pt idx="73358">
                  <c:v>1</c:v>
                </c:pt>
                <c:pt idx="73359">
                  <c:v>1</c:v>
                </c:pt>
                <c:pt idx="73360">
                  <c:v>1</c:v>
                </c:pt>
                <c:pt idx="73361">
                  <c:v>1</c:v>
                </c:pt>
                <c:pt idx="73362">
                  <c:v>1</c:v>
                </c:pt>
                <c:pt idx="73363">
                  <c:v>1</c:v>
                </c:pt>
                <c:pt idx="73364">
                  <c:v>1</c:v>
                </c:pt>
                <c:pt idx="73365">
                  <c:v>1</c:v>
                </c:pt>
                <c:pt idx="73366">
                  <c:v>1</c:v>
                </c:pt>
                <c:pt idx="73367">
                  <c:v>1</c:v>
                </c:pt>
                <c:pt idx="73368">
                  <c:v>1</c:v>
                </c:pt>
                <c:pt idx="73369">
                  <c:v>1</c:v>
                </c:pt>
                <c:pt idx="73370">
                  <c:v>1</c:v>
                </c:pt>
                <c:pt idx="73371">
                  <c:v>1</c:v>
                </c:pt>
                <c:pt idx="73372">
                  <c:v>1</c:v>
                </c:pt>
                <c:pt idx="73373">
                  <c:v>1</c:v>
                </c:pt>
                <c:pt idx="73374">
                  <c:v>1</c:v>
                </c:pt>
                <c:pt idx="73375">
                  <c:v>1</c:v>
                </c:pt>
                <c:pt idx="73376">
                  <c:v>1</c:v>
                </c:pt>
                <c:pt idx="73377">
                  <c:v>1</c:v>
                </c:pt>
                <c:pt idx="73378">
                  <c:v>1</c:v>
                </c:pt>
                <c:pt idx="73379">
                  <c:v>1</c:v>
                </c:pt>
                <c:pt idx="73380">
                  <c:v>1</c:v>
                </c:pt>
                <c:pt idx="73381">
                  <c:v>1</c:v>
                </c:pt>
                <c:pt idx="73382">
                  <c:v>1</c:v>
                </c:pt>
                <c:pt idx="73383">
                  <c:v>1</c:v>
                </c:pt>
                <c:pt idx="73384">
                  <c:v>1</c:v>
                </c:pt>
                <c:pt idx="73385">
                  <c:v>1</c:v>
                </c:pt>
                <c:pt idx="73386">
                  <c:v>1</c:v>
                </c:pt>
                <c:pt idx="73387">
                  <c:v>1</c:v>
                </c:pt>
                <c:pt idx="73388">
                  <c:v>1</c:v>
                </c:pt>
                <c:pt idx="73389">
                  <c:v>1</c:v>
                </c:pt>
                <c:pt idx="73390">
                  <c:v>1</c:v>
                </c:pt>
                <c:pt idx="73391">
                  <c:v>1</c:v>
                </c:pt>
                <c:pt idx="73392">
                  <c:v>1</c:v>
                </c:pt>
                <c:pt idx="73393">
                  <c:v>1</c:v>
                </c:pt>
                <c:pt idx="73394">
                  <c:v>1</c:v>
                </c:pt>
                <c:pt idx="73395">
                  <c:v>1</c:v>
                </c:pt>
                <c:pt idx="73396">
                  <c:v>1</c:v>
                </c:pt>
                <c:pt idx="73397">
                  <c:v>1</c:v>
                </c:pt>
                <c:pt idx="73398">
                  <c:v>1</c:v>
                </c:pt>
                <c:pt idx="73399">
                  <c:v>1</c:v>
                </c:pt>
                <c:pt idx="73400">
                  <c:v>1</c:v>
                </c:pt>
                <c:pt idx="73401">
                  <c:v>1</c:v>
                </c:pt>
                <c:pt idx="73402">
                  <c:v>1</c:v>
                </c:pt>
                <c:pt idx="73403">
                  <c:v>1</c:v>
                </c:pt>
                <c:pt idx="73404">
                  <c:v>1</c:v>
                </c:pt>
                <c:pt idx="73405">
                  <c:v>1</c:v>
                </c:pt>
                <c:pt idx="73406">
                  <c:v>1</c:v>
                </c:pt>
                <c:pt idx="73407">
                  <c:v>1</c:v>
                </c:pt>
                <c:pt idx="73408">
                  <c:v>1</c:v>
                </c:pt>
                <c:pt idx="73409">
                  <c:v>1</c:v>
                </c:pt>
                <c:pt idx="73410">
                  <c:v>1</c:v>
                </c:pt>
                <c:pt idx="73411">
                  <c:v>1</c:v>
                </c:pt>
                <c:pt idx="73412">
                  <c:v>1</c:v>
                </c:pt>
                <c:pt idx="73413">
                  <c:v>1</c:v>
                </c:pt>
                <c:pt idx="73414">
                  <c:v>1</c:v>
                </c:pt>
                <c:pt idx="73415">
                  <c:v>1</c:v>
                </c:pt>
                <c:pt idx="73416">
                  <c:v>1</c:v>
                </c:pt>
                <c:pt idx="73417">
                  <c:v>1</c:v>
                </c:pt>
                <c:pt idx="73418">
                  <c:v>1</c:v>
                </c:pt>
                <c:pt idx="73419">
                  <c:v>1</c:v>
                </c:pt>
                <c:pt idx="73420">
                  <c:v>1</c:v>
                </c:pt>
                <c:pt idx="73421">
                  <c:v>1</c:v>
                </c:pt>
                <c:pt idx="73422">
                  <c:v>1</c:v>
                </c:pt>
                <c:pt idx="73423">
                  <c:v>0.85714285700000004</c:v>
                </c:pt>
                <c:pt idx="73424">
                  <c:v>1</c:v>
                </c:pt>
                <c:pt idx="73425">
                  <c:v>1</c:v>
                </c:pt>
                <c:pt idx="73426">
                  <c:v>1</c:v>
                </c:pt>
                <c:pt idx="73427">
                  <c:v>1</c:v>
                </c:pt>
                <c:pt idx="73428">
                  <c:v>1</c:v>
                </c:pt>
                <c:pt idx="73429">
                  <c:v>0.28571428599999998</c:v>
                </c:pt>
                <c:pt idx="73430">
                  <c:v>1</c:v>
                </c:pt>
                <c:pt idx="73431">
                  <c:v>1</c:v>
                </c:pt>
                <c:pt idx="73432">
                  <c:v>0.85714285700000004</c:v>
                </c:pt>
                <c:pt idx="73433">
                  <c:v>1</c:v>
                </c:pt>
                <c:pt idx="73434">
                  <c:v>1</c:v>
                </c:pt>
                <c:pt idx="73435">
                  <c:v>1</c:v>
                </c:pt>
                <c:pt idx="73436">
                  <c:v>1</c:v>
                </c:pt>
                <c:pt idx="73437">
                  <c:v>1</c:v>
                </c:pt>
                <c:pt idx="73438">
                  <c:v>1</c:v>
                </c:pt>
                <c:pt idx="73439">
                  <c:v>1</c:v>
                </c:pt>
                <c:pt idx="73440">
                  <c:v>1</c:v>
                </c:pt>
                <c:pt idx="73441">
                  <c:v>1</c:v>
                </c:pt>
                <c:pt idx="73442">
                  <c:v>1</c:v>
                </c:pt>
                <c:pt idx="73443">
                  <c:v>1</c:v>
                </c:pt>
                <c:pt idx="73444">
                  <c:v>1</c:v>
                </c:pt>
                <c:pt idx="73445">
                  <c:v>1</c:v>
                </c:pt>
                <c:pt idx="73446">
                  <c:v>0.85714285700000004</c:v>
                </c:pt>
                <c:pt idx="73447">
                  <c:v>1</c:v>
                </c:pt>
                <c:pt idx="73448">
                  <c:v>1</c:v>
                </c:pt>
                <c:pt idx="73449">
                  <c:v>1</c:v>
                </c:pt>
                <c:pt idx="73450">
                  <c:v>1</c:v>
                </c:pt>
                <c:pt idx="73451">
                  <c:v>1</c:v>
                </c:pt>
                <c:pt idx="73452">
                  <c:v>1</c:v>
                </c:pt>
                <c:pt idx="73453">
                  <c:v>1</c:v>
                </c:pt>
                <c:pt idx="73454">
                  <c:v>1</c:v>
                </c:pt>
                <c:pt idx="73455">
                  <c:v>1</c:v>
                </c:pt>
                <c:pt idx="73456">
                  <c:v>1</c:v>
                </c:pt>
                <c:pt idx="73457">
                  <c:v>0.85714285700000004</c:v>
                </c:pt>
                <c:pt idx="73458">
                  <c:v>1</c:v>
                </c:pt>
                <c:pt idx="73459">
                  <c:v>1</c:v>
                </c:pt>
                <c:pt idx="73460">
                  <c:v>1</c:v>
                </c:pt>
                <c:pt idx="73461">
                  <c:v>1</c:v>
                </c:pt>
                <c:pt idx="73462">
                  <c:v>1</c:v>
                </c:pt>
                <c:pt idx="73463">
                  <c:v>1</c:v>
                </c:pt>
                <c:pt idx="73464">
                  <c:v>1</c:v>
                </c:pt>
                <c:pt idx="73465">
                  <c:v>1</c:v>
                </c:pt>
                <c:pt idx="73466">
                  <c:v>1</c:v>
                </c:pt>
                <c:pt idx="73467">
                  <c:v>1</c:v>
                </c:pt>
                <c:pt idx="73468">
                  <c:v>1</c:v>
                </c:pt>
                <c:pt idx="73469">
                  <c:v>1</c:v>
                </c:pt>
                <c:pt idx="73470">
                  <c:v>1</c:v>
                </c:pt>
                <c:pt idx="73471">
                  <c:v>1</c:v>
                </c:pt>
                <c:pt idx="73472">
                  <c:v>1</c:v>
                </c:pt>
                <c:pt idx="73473">
                  <c:v>1</c:v>
                </c:pt>
                <c:pt idx="73474">
                  <c:v>1</c:v>
                </c:pt>
                <c:pt idx="73475">
                  <c:v>1</c:v>
                </c:pt>
                <c:pt idx="73476">
                  <c:v>1</c:v>
                </c:pt>
                <c:pt idx="73477">
                  <c:v>1</c:v>
                </c:pt>
                <c:pt idx="73478">
                  <c:v>1</c:v>
                </c:pt>
                <c:pt idx="73479">
                  <c:v>1</c:v>
                </c:pt>
                <c:pt idx="73480">
                  <c:v>1</c:v>
                </c:pt>
                <c:pt idx="73481">
                  <c:v>0.28571428599999998</c:v>
                </c:pt>
                <c:pt idx="73482">
                  <c:v>1</c:v>
                </c:pt>
                <c:pt idx="73483">
                  <c:v>1</c:v>
                </c:pt>
                <c:pt idx="73484">
                  <c:v>1</c:v>
                </c:pt>
                <c:pt idx="73485">
                  <c:v>1</c:v>
                </c:pt>
                <c:pt idx="73486">
                  <c:v>1</c:v>
                </c:pt>
                <c:pt idx="73487">
                  <c:v>1</c:v>
                </c:pt>
                <c:pt idx="73488">
                  <c:v>0.85714285700000004</c:v>
                </c:pt>
                <c:pt idx="73489">
                  <c:v>1</c:v>
                </c:pt>
                <c:pt idx="73490">
                  <c:v>1</c:v>
                </c:pt>
                <c:pt idx="73491">
                  <c:v>1</c:v>
                </c:pt>
                <c:pt idx="73492">
                  <c:v>1</c:v>
                </c:pt>
                <c:pt idx="73493">
                  <c:v>1</c:v>
                </c:pt>
                <c:pt idx="73494">
                  <c:v>1</c:v>
                </c:pt>
                <c:pt idx="73495">
                  <c:v>1</c:v>
                </c:pt>
                <c:pt idx="73496">
                  <c:v>0.85714285700000004</c:v>
                </c:pt>
                <c:pt idx="73497">
                  <c:v>1</c:v>
                </c:pt>
                <c:pt idx="73498">
                  <c:v>1</c:v>
                </c:pt>
                <c:pt idx="73499">
                  <c:v>1</c:v>
                </c:pt>
                <c:pt idx="73500">
                  <c:v>1</c:v>
                </c:pt>
                <c:pt idx="73501">
                  <c:v>1</c:v>
                </c:pt>
                <c:pt idx="73502">
                  <c:v>1</c:v>
                </c:pt>
                <c:pt idx="73503">
                  <c:v>1</c:v>
                </c:pt>
                <c:pt idx="73504">
                  <c:v>1</c:v>
                </c:pt>
                <c:pt idx="73505">
                  <c:v>1</c:v>
                </c:pt>
                <c:pt idx="73506">
                  <c:v>1</c:v>
                </c:pt>
                <c:pt idx="73507">
                  <c:v>1</c:v>
                </c:pt>
                <c:pt idx="73508">
                  <c:v>1</c:v>
                </c:pt>
                <c:pt idx="73509">
                  <c:v>1</c:v>
                </c:pt>
                <c:pt idx="73510">
                  <c:v>1</c:v>
                </c:pt>
                <c:pt idx="73511">
                  <c:v>1</c:v>
                </c:pt>
                <c:pt idx="73512">
                  <c:v>1</c:v>
                </c:pt>
                <c:pt idx="73513">
                  <c:v>1</c:v>
                </c:pt>
                <c:pt idx="73514">
                  <c:v>1</c:v>
                </c:pt>
                <c:pt idx="73515">
                  <c:v>1</c:v>
                </c:pt>
                <c:pt idx="73516">
                  <c:v>1</c:v>
                </c:pt>
                <c:pt idx="73517">
                  <c:v>1</c:v>
                </c:pt>
                <c:pt idx="73518">
                  <c:v>1</c:v>
                </c:pt>
                <c:pt idx="73519">
                  <c:v>1</c:v>
                </c:pt>
                <c:pt idx="73520">
                  <c:v>1</c:v>
                </c:pt>
                <c:pt idx="73521">
                  <c:v>1</c:v>
                </c:pt>
                <c:pt idx="73522">
                  <c:v>1</c:v>
                </c:pt>
                <c:pt idx="73523">
                  <c:v>1</c:v>
                </c:pt>
                <c:pt idx="73524">
                  <c:v>1</c:v>
                </c:pt>
                <c:pt idx="73525">
                  <c:v>1</c:v>
                </c:pt>
                <c:pt idx="73526">
                  <c:v>1</c:v>
                </c:pt>
                <c:pt idx="73527">
                  <c:v>1</c:v>
                </c:pt>
                <c:pt idx="73528">
                  <c:v>1</c:v>
                </c:pt>
                <c:pt idx="73529">
                  <c:v>1</c:v>
                </c:pt>
                <c:pt idx="73530">
                  <c:v>1</c:v>
                </c:pt>
                <c:pt idx="73531">
                  <c:v>0.85714285700000004</c:v>
                </c:pt>
                <c:pt idx="73532">
                  <c:v>1</c:v>
                </c:pt>
                <c:pt idx="73533">
                  <c:v>1</c:v>
                </c:pt>
                <c:pt idx="73534">
                  <c:v>1</c:v>
                </c:pt>
                <c:pt idx="73535">
                  <c:v>1</c:v>
                </c:pt>
                <c:pt idx="73536">
                  <c:v>1</c:v>
                </c:pt>
                <c:pt idx="73537">
                  <c:v>1</c:v>
                </c:pt>
                <c:pt idx="73538">
                  <c:v>1</c:v>
                </c:pt>
                <c:pt idx="73539">
                  <c:v>1</c:v>
                </c:pt>
                <c:pt idx="73540">
                  <c:v>1</c:v>
                </c:pt>
                <c:pt idx="73541">
                  <c:v>1</c:v>
                </c:pt>
                <c:pt idx="73542">
                  <c:v>1</c:v>
                </c:pt>
                <c:pt idx="73543">
                  <c:v>1</c:v>
                </c:pt>
                <c:pt idx="73544">
                  <c:v>1</c:v>
                </c:pt>
                <c:pt idx="73545">
                  <c:v>1</c:v>
                </c:pt>
                <c:pt idx="73546">
                  <c:v>1</c:v>
                </c:pt>
                <c:pt idx="73547">
                  <c:v>1</c:v>
                </c:pt>
                <c:pt idx="73548">
                  <c:v>1</c:v>
                </c:pt>
                <c:pt idx="73549">
                  <c:v>1</c:v>
                </c:pt>
                <c:pt idx="73550">
                  <c:v>1</c:v>
                </c:pt>
                <c:pt idx="73551">
                  <c:v>0.71428571399999996</c:v>
                </c:pt>
                <c:pt idx="73552">
                  <c:v>1</c:v>
                </c:pt>
                <c:pt idx="73553">
                  <c:v>1</c:v>
                </c:pt>
                <c:pt idx="73554">
                  <c:v>0.85714285700000004</c:v>
                </c:pt>
                <c:pt idx="73555">
                  <c:v>1</c:v>
                </c:pt>
                <c:pt idx="73556">
                  <c:v>1</c:v>
                </c:pt>
                <c:pt idx="73557">
                  <c:v>1</c:v>
                </c:pt>
                <c:pt idx="73558">
                  <c:v>1</c:v>
                </c:pt>
                <c:pt idx="73559">
                  <c:v>1</c:v>
                </c:pt>
                <c:pt idx="73560">
                  <c:v>1</c:v>
                </c:pt>
                <c:pt idx="73561">
                  <c:v>1</c:v>
                </c:pt>
                <c:pt idx="73562">
                  <c:v>1</c:v>
                </c:pt>
                <c:pt idx="73563">
                  <c:v>1</c:v>
                </c:pt>
                <c:pt idx="73564">
                  <c:v>1</c:v>
                </c:pt>
                <c:pt idx="73565">
                  <c:v>1</c:v>
                </c:pt>
                <c:pt idx="73566">
                  <c:v>0.85714285700000004</c:v>
                </c:pt>
                <c:pt idx="73567">
                  <c:v>1</c:v>
                </c:pt>
                <c:pt idx="73568">
                  <c:v>1</c:v>
                </c:pt>
                <c:pt idx="73569">
                  <c:v>1</c:v>
                </c:pt>
                <c:pt idx="73570">
                  <c:v>0.85714285700000004</c:v>
                </c:pt>
                <c:pt idx="73571">
                  <c:v>1</c:v>
                </c:pt>
                <c:pt idx="73572">
                  <c:v>1</c:v>
                </c:pt>
                <c:pt idx="73573">
                  <c:v>1</c:v>
                </c:pt>
                <c:pt idx="73574">
                  <c:v>1</c:v>
                </c:pt>
                <c:pt idx="73575">
                  <c:v>1</c:v>
                </c:pt>
                <c:pt idx="73576">
                  <c:v>1</c:v>
                </c:pt>
                <c:pt idx="73577">
                  <c:v>1</c:v>
                </c:pt>
                <c:pt idx="73578">
                  <c:v>1</c:v>
                </c:pt>
                <c:pt idx="73579">
                  <c:v>1</c:v>
                </c:pt>
                <c:pt idx="73580">
                  <c:v>1</c:v>
                </c:pt>
                <c:pt idx="73581">
                  <c:v>1</c:v>
                </c:pt>
                <c:pt idx="73582">
                  <c:v>1</c:v>
                </c:pt>
                <c:pt idx="73583">
                  <c:v>1</c:v>
                </c:pt>
                <c:pt idx="73584">
                  <c:v>1</c:v>
                </c:pt>
                <c:pt idx="73585">
                  <c:v>1</c:v>
                </c:pt>
                <c:pt idx="73586">
                  <c:v>1</c:v>
                </c:pt>
                <c:pt idx="73587">
                  <c:v>1</c:v>
                </c:pt>
                <c:pt idx="73588">
                  <c:v>1</c:v>
                </c:pt>
                <c:pt idx="73589">
                  <c:v>1</c:v>
                </c:pt>
                <c:pt idx="73590">
                  <c:v>1</c:v>
                </c:pt>
                <c:pt idx="73591">
                  <c:v>0.85714285700000004</c:v>
                </c:pt>
                <c:pt idx="73592">
                  <c:v>1</c:v>
                </c:pt>
                <c:pt idx="73593">
                  <c:v>1</c:v>
                </c:pt>
                <c:pt idx="73594">
                  <c:v>1</c:v>
                </c:pt>
                <c:pt idx="73595">
                  <c:v>1</c:v>
                </c:pt>
                <c:pt idx="73596">
                  <c:v>1</c:v>
                </c:pt>
                <c:pt idx="73597">
                  <c:v>1</c:v>
                </c:pt>
                <c:pt idx="73598">
                  <c:v>1</c:v>
                </c:pt>
                <c:pt idx="73599">
                  <c:v>1</c:v>
                </c:pt>
                <c:pt idx="73600">
                  <c:v>0.85714285700000004</c:v>
                </c:pt>
                <c:pt idx="73601">
                  <c:v>1</c:v>
                </c:pt>
                <c:pt idx="73602">
                  <c:v>1</c:v>
                </c:pt>
                <c:pt idx="73603">
                  <c:v>1</c:v>
                </c:pt>
                <c:pt idx="73604">
                  <c:v>1</c:v>
                </c:pt>
                <c:pt idx="73605">
                  <c:v>1</c:v>
                </c:pt>
                <c:pt idx="73606">
                  <c:v>1</c:v>
                </c:pt>
                <c:pt idx="73607">
                  <c:v>1</c:v>
                </c:pt>
                <c:pt idx="73608">
                  <c:v>1</c:v>
                </c:pt>
                <c:pt idx="73609">
                  <c:v>1</c:v>
                </c:pt>
                <c:pt idx="73610">
                  <c:v>1</c:v>
                </c:pt>
                <c:pt idx="73611">
                  <c:v>1</c:v>
                </c:pt>
                <c:pt idx="73612">
                  <c:v>1</c:v>
                </c:pt>
                <c:pt idx="73613">
                  <c:v>1</c:v>
                </c:pt>
                <c:pt idx="73614">
                  <c:v>1</c:v>
                </c:pt>
                <c:pt idx="73615">
                  <c:v>1</c:v>
                </c:pt>
                <c:pt idx="73616">
                  <c:v>1</c:v>
                </c:pt>
                <c:pt idx="73617">
                  <c:v>1</c:v>
                </c:pt>
                <c:pt idx="73618">
                  <c:v>1</c:v>
                </c:pt>
                <c:pt idx="73619">
                  <c:v>1</c:v>
                </c:pt>
                <c:pt idx="73620">
                  <c:v>1</c:v>
                </c:pt>
                <c:pt idx="73621">
                  <c:v>1</c:v>
                </c:pt>
                <c:pt idx="73622">
                  <c:v>1</c:v>
                </c:pt>
                <c:pt idx="73623">
                  <c:v>1</c:v>
                </c:pt>
                <c:pt idx="73624">
                  <c:v>1</c:v>
                </c:pt>
                <c:pt idx="73625">
                  <c:v>1</c:v>
                </c:pt>
                <c:pt idx="73626">
                  <c:v>0.28571428599999998</c:v>
                </c:pt>
                <c:pt idx="73627">
                  <c:v>1</c:v>
                </c:pt>
                <c:pt idx="73628">
                  <c:v>1</c:v>
                </c:pt>
                <c:pt idx="73629">
                  <c:v>1</c:v>
                </c:pt>
                <c:pt idx="73630">
                  <c:v>1</c:v>
                </c:pt>
                <c:pt idx="73631">
                  <c:v>1</c:v>
                </c:pt>
                <c:pt idx="73632">
                  <c:v>1</c:v>
                </c:pt>
                <c:pt idx="73633">
                  <c:v>1</c:v>
                </c:pt>
                <c:pt idx="73634">
                  <c:v>1</c:v>
                </c:pt>
                <c:pt idx="73635">
                  <c:v>1</c:v>
                </c:pt>
                <c:pt idx="73636">
                  <c:v>1</c:v>
                </c:pt>
                <c:pt idx="73637">
                  <c:v>1</c:v>
                </c:pt>
                <c:pt idx="73638">
                  <c:v>1</c:v>
                </c:pt>
                <c:pt idx="73639">
                  <c:v>1</c:v>
                </c:pt>
                <c:pt idx="73640">
                  <c:v>1</c:v>
                </c:pt>
                <c:pt idx="73641">
                  <c:v>1</c:v>
                </c:pt>
                <c:pt idx="73642">
                  <c:v>0.71428571399999996</c:v>
                </c:pt>
                <c:pt idx="73643">
                  <c:v>1</c:v>
                </c:pt>
                <c:pt idx="73644">
                  <c:v>1</c:v>
                </c:pt>
                <c:pt idx="73645">
                  <c:v>1</c:v>
                </c:pt>
                <c:pt idx="73646">
                  <c:v>0.85714285700000004</c:v>
                </c:pt>
                <c:pt idx="73647">
                  <c:v>1</c:v>
                </c:pt>
                <c:pt idx="73648">
                  <c:v>1</c:v>
                </c:pt>
                <c:pt idx="73649">
                  <c:v>1</c:v>
                </c:pt>
                <c:pt idx="73650">
                  <c:v>1</c:v>
                </c:pt>
                <c:pt idx="73651">
                  <c:v>1</c:v>
                </c:pt>
                <c:pt idx="73652">
                  <c:v>1</c:v>
                </c:pt>
                <c:pt idx="73653">
                  <c:v>1</c:v>
                </c:pt>
                <c:pt idx="73654">
                  <c:v>1</c:v>
                </c:pt>
                <c:pt idx="73655">
                  <c:v>1</c:v>
                </c:pt>
                <c:pt idx="73656">
                  <c:v>1</c:v>
                </c:pt>
                <c:pt idx="73657">
                  <c:v>1</c:v>
                </c:pt>
                <c:pt idx="73658">
                  <c:v>1</c:v>
                </c:pt>
                <c:pt idx="73659">
                  <c:v>1</c:v>
                </c:pt>
                <c:pt idx="73660">
                  <c:v>1</c:v>
                </c:pt>
                <c:pt idx="73661">
                  <c:v>1</c:v>
                </c:pt>
                <c:pt idx="73662">
                  <c:v>1</c:v>
                </c:pt>
                <c:pt idx="73663">
                  <c:v>1</c:v>
                </c:pt>
                <c:pt idx="73664">
                  <c:v>1</c:v>
                </c:pt>
                <c:pt idx="73665">
                  <c:v>1</c:v>
                </c:pt>
                <c:pt idx="73666">
                  <c:v>1</c:v>
                </c:pt>
                <c:pt idx="73667">
                  <c:v>1</c:v>
                </c:pt>
                <c:pt idx="73668">
                  <c:v>1</c:v>
                </c:pt>
                <c:pt idx="73669">
                  <c:v>1</c:v>
                </c:pt>
                <c:pt idx="73670">
                  <c:v>1</c:v>
                </c:pt>
                <c:pt idx="73671">
                  <c:v>1</c:v>
                </c:pt>
                <c:pt idx="73672">
                  <c:v>1</c:v>
                </c:pt>
                <c:pt idx="73673">
                  <c:v>1</c:v>
                </c:pt>
                <c:pt idx="73674">
                  <c:v>0.85714285700000004</c:v>
                </c:pt>
                <c:pt idx="73675">
                  <c:v>1</c:v>
                </c:pt>
                <c:pt idx="73676">
                  <c:v>1</c:v>
                </c:pt>
                <c:pt idx="73677">
                  <c:v>1</c:v>
                </c:pt>
                <c:pt idx="73678">
                  <c:v>1</c:v>
                </c:pt>
                <c:pt idx="73679">
                  <c:v>1</c:v>
                </c:pt>
                <c:pt idx="73680">
                  <c:v>1</c:v>
                </c:pt>
                <c:pt idx="73681">
                  <c:v>1</c:v>
                </c:pt>
                <c:pt idx="73682">
                  <c:v>1</c:v>
                </c:pt>
                <c:pt idx="73683">
                  <c:v>1</c:v>
                </c:pt>
                <c:pt idx="73684">
                  <c:v>1</c:v>
                </c:pt>
                <c:pt idx="73685">
                  <c:v>1</c:v>
                </c:pt>
                <c:pt idx="73686">
                  <c:v>1</c:v>
                </c:pt>
                <c:pt idx="73687">
                  <c:v>1</c:v>
                </c:pt>
                <c:pt idx="73688">
                  <c:v>1</c:v>
                </c:pt>
                <c:pt idx="73689">
                  <c:v>1</c:v>
                </c:pt>
                <c:pt idx="73690">
                  <c:v>1</c:v>
                </c:pt>
                <c:pt idx="73691">
                  <c:v>1</c:v>
                </c:pt>
                <c:pt idx="73692">
                  <c:v>1</c:v>
                </c:pt>
                <c:pt idx="73693">
                  <c:v>1</c:v>
                </c:pt>
                <c:pt idx="73694">
                  <c:v>1</c:v>
                </c:pt>
                <c:pt idx="73695">
                  <c:v>1</c:v>
                </c:pt>
                <c:pt idx="73696">
                  <c:v>1</c:v>
                </c:pt>
                <c:pt idx="73697">
                  <c:v>1</c:v>
                </c:pt>
                <c:pt idx="73698">
                  <c:v>1</c:v>
                </c:pt>
                <c:pt idx="73699">
                  <c:v>1</c:v>
                </c:pt>
                <c:pt idx="73700">
                  <c:v>1</c:v>
                </c:pt>
                <c:pt idx="73701">
                  <c:v>1</c:v>
                </c:pt>
                <c:pt idx="73702">
                  <c:v>1</c:v>
                </c:pt>
                <c:pt idx="73703">
                  <c:v>1</c:v>
                </c:pt>
                <c:pt idx="73704">
                  <c:v>1</c:v>
                </c:pt>
                <c:pt idx="73705">
                  <c:v>1</c:v>
                </c:pt>
                <c:pt idx="73706">
                  <c:v>1</c:v>
                </c:pt>
                <c:pt idx="73707">
                  <c:v>1</c:v>
                </c:pt>
                <c:pt idx="73708">
                  <c:v>1</c:v>
                </c:pt>
                <c:pt idx="73709">
                  <c:v>1</c:v>
                </c:pt>
                <c:pt idx="73710">
                  <c:v>1</c:v>
                </c:pt>
                <c:pt idx="73711">
                  <c:v>1</c:v>
                </c:pt>
                <c:pt idx="73712">
                  <c:v>1</c:v>
                </c:pt>
                <c:pt idx="73713">
                  <c:v>1</c:v>
                </c:pt>
                <c:pt idx="73714">
                  <c:v>1</c:v>
                </c:pt>
                <c:pt idx="73715">
                  <c:v>1</c:v>
                </c:pt>
                <c:pt idx="73716">
                  <c:v>1</c:v>
                </c:pt>
                <c:pt idx="73717">
                  <c:v>1</c:v>
                </c:pt>
                <c:pt idx="73718">
                  <c:v>1</c:v>
                </c:pt>
                <c:pt idx="73719">
                  <c:v>1</c:v>
                </c:pt>
                <c:pt idx="73720">
                  <c:v>1</c:v>
                </c:pt>
                <c:pt idx="73721">
                  <c:v>1</c:v>
                </c:pt>
                <c:pt idx="73722">
                  <c:v>1</c:v>
                </c:pt>
                <c:pt idx="73723">
                  <c:v>1</c:v>
                </c:pt>
                <c:pt idx="73724">
                  <c:v>1</c:v>
                </c:pt>
                <c:pt idx="73725">
                  <c:v>1</c:v>
                </c:pt>
                <c:pt idx="73726">
                  <c:v>1</c:v>
                </c:pt>
                <c:pt idx="73727">
                  <c:v>1</c:v>
                </c:pt>
                <c:pt idx="73728">
                  <c:v>1</c:v>
                </c:pt>
                <c:pt idx="73729">
                  <c:v>1</c:v>
                </c:pt>
                <c:pt idx="73730">
                  <c:v>1</c:v>
                </c:pt>
                <c:pt idx="73731">
                  <c:v>1</c:v>
                </c:pt>
                <c:pt idx="73732">
                  <c:v>1</c:v>
                </c:pt>
                <c:pt idx="73733">
                  <c:v>1</c:v>
                </c:pt>
                <c:pt idx="73734">
                  <c:v>1</c:v>
                </c:pt>
                <c:pt idx="73735">
                  <c:v>1</c:v>
                </c:pt>
                <c:pt idx="73736">
                  <c:v>0.85714285700000004</c:v>
                </c:pt>
                <c:pt idx="73737">
                  <c:v>0.85714285700000004</c:v>
                </c:pt>
                <c:pt idx="73738">
                  <c:v>1</c:v>
                </c:pt>
                <c:pt idx="73739">
                  <c:v>1</c:v>
                </c:pt>
                <c:pt idx="73740">
                  <c:v>1</c:v>
                </c:pt>
                <c:pt idx="73741">
                  <c:v>1</c:v>
                </c:pt>
                <c:pt idx="73742">
                  <c:v>1</c:v>
                </c:pt>
                <c:pt idx="73743">
                  <c:v>1</c:v>
                </c:pt>
                <c:pt idx="73744">
                  <c:v>1</c:v>
                </c:pt>
                <c:pt idx="73745">
                  <c:v>1</c:v>
                </c:pt>
                <c:pt idx="73746">
                  <c:v>1</c:v>
                </c:pt>
                <c:pt idx="73747">
                  <c:v>1</c:v>
                </c:pt>
                <c:pt idx="73748">
                  <c:v>1</c:v>
                </c:pt>
                <c:pt idx="73749">
                  <c:v>1</c:v>
                </c:pt>
                <c:pt idx="73750">
                  <c:v>1</c:v>
                </c:pt>
                <c:pt idx="73751">
                  <c:v>1</c:v>
                </c:pt>
                <c:pt idx="73752">
                  <c:v>1</c:v>
                </c:pt>
                <c:pt idx="73753">
                  <c:v>1</c:v>
                </c:pt>
                <c:pt idx="73754">
                  <c:v>1</c:v>
                </c:pt>
                <c:pt idx="73755">
                  <c:v>1</c:v>
                </c:pt>
                <c:pt idx="73756">
                  <c:v>1</c:v>
                </c:pt>
                <c:pt idx="73757">
                  <c:v>1</c:v>
                </c:pt>
                <c:pt idx="73758">
                  <c:v>1</c:v>
                </c:pt>
                <c:pt idx="73759">
                  <c:v>1</c:v>
                </c:pt>
                <c:pt idx="73760">
                  <c:v>1</c:v>
                </c:pt>
                <c:pt idx="73761">
                  <c:v>1</c:v>
                </c:pt>
                <c:pt idx="73762">
                  <c:v>1</c:v>
                </c:pt>
                <c:pt idx="73763">
                  <c:v>1</c:v>
                </c:pt>
                <c:pt idx="73764">
                  <c:v>1</c:v>
                </c:pt>
                <c:pt idx="73765">
                  <c:v>1</c:v>
                </c:pt>
                <c:pt idx="73766">
                  <c:v>1</c:v>
                </c:pt>
                <c:pt idx="73767">
                  <c:v>1</c:v>
                </c:pt>
                <c:pt idx="73768">
                  <c:v>1</c:v>
                </c:pt>
                <c:pt idx="73769">
                  <c:v>1</c:v>
                </c:pt>
                <c:pt idx="73770">
                  <c:v>1</c:v>
                </c:pt>
                <c:pt idx="73771">
                  <c:v>1</c:v>
                </c:pt>
                <c:pt idx="73772">
                  <c:v>1</c:v>
                </c:pt>
                <c:pt idx="73773">
                  <c:v>1</c:v>
                </c:pt>
                <c:pt idx="73774">
                  <c:v>0.85714285700000004</c:v>
                </c:pt>
                <c:pt idx="73775">
                  <c:v>1</c:v>
                </c:pt>
                <c:pt idx="73776">
                  <c:v>1</c:v>
                </c:pt>
                <c:pt idx="73777">
                  <c:v>1</c:v>
                </c:pt>
                <c:pt idx="73778">
                  <c:v>1</c:v>
                </c:pt>
                <c:pt idx="73779">
                  <c:v>1</c:v>
                </c:pt>
                <c:pt idx="73780">
                  <c:v>1</c:v>
                </c:pt>
                <c:pt idx="73781">
                  <c:v>1</c:v>
                </c:pt>
                <c:pt idx="73782">
                  <c:v>1</c:v>
                </c:pt>
                <c:pt idx="73783">
                  <c:v>0.85714285700000004</c:v>
                </c:pt>
                <c:pt idx="73784">
                  <c:v>1</c:v>
                </c:pt>
                <c:pt idx="73785">
                  <c:v>1</c:v>
                </c:pt>
                <c:pt idx="73786">
                  <c:v>1</c:v>
                </c:pt>
                <c:pt idx="73787">
                  <c:v>1</c:v>
                </c:pt>
                <c:pt idx="73788">
                  <c:v>1</c:v>
                </c:pt>
                <c:pt idx="73789">
                  <c:v>1</c:v>
                </c:pt>
                <c:pt idx="73790">
                  <c:v>1</c:v>
                </c:pt>
                <c:pt idx="73791">
                  <c:v>1</c:v>
                </c:pt>
                <c:pt idx="73792">
                  <c:v>1</c:v>
                </c:pt>
                <c:pt idx="73793">
                  <c:v>1</c:v>
                </c:pt>
                <c:pt idx="73794">
                  <c:v>0.85714285700000004</c:v>
                </c:pt>
                <c:pt idx="73795">
                  <c:v>1</c:v>
                </c:pt>
                <c:pt idx="73796">
                  <c:v>1</c:v>
                </c:pt>
                <c:pt idx="73797">
                  <c:v>1</c:v>
                </c:pt>
                <c:pt idx="73798">
                  <c:v>1</c:v>
                </c:pt>
                <c:pt idx="73799">
                  <c:v>1</c:v>
                </c:pt>
                <c:pt idx="73800">
                  <c:v>1</c:v>
                </c:pt>
                <c:pt idx="73801">
                  <c:v>1</c:v>
                </c:pt>
                <c:pt idx="73802">
                  <c:v>1</c:v>
                </c:pt>
                <c:pt idx="73803">
                  <c:v>1</c:v>
                </c:pt>
                <c:pt idx="73804">
                  <c:v>1</c:v>
                </c:pt>
                <c:pt idx="73805">
                  <c:v>1</c:v>
                </c:pt>
                <c:pt idx="73806">
                  <c:v>1</c:v>
                </c:pt>
                <c:pt idx="73807">
                  <c:v>1</c:v>
                </c:pt>
                <c:pt idx="73808">
                  <c:v>1</c:v>
                </c:pt>
                <c:pt idx="73809">
                  <c:v>1</c:v>
                </c:pt>
                <c:pt idx="73810">
                  <c:v>1</c:v>
                </c:pt>
                <c:pt idx="73811">
                  <c:v>1</c:v>
                </c:pt>
                <c:pt idx="73812">
                  <c:v>1</c:v>
                </c:pt>
                <c:pt idx="73813">
                  <c:v>1</c:v>
                </c:pt>
                <c:pt idx="73814">
                  <c:v>1</c:v>
                </c:pt>
                <c:pt idx="73815">
                  <c:v>1</c:v>
                </c:pt>
                <c:pt idx="73816">
                  <c:v>1</c:v>
                </c:pt>
                <c:pt idx="73817">
                  <c:v>1</c:v>
                </c:pt>
                <c:pt idx="73818">
                  <c:v>1</c:v>
                </c:pt>
                <c:pt idx="73819">
                  <c:v>1</c:v>
                </c:pt>
                <c:pt idx="73820">
                  <c:v>1</c:v>
                </c:pt>
                <c:pt idx="73821">
                  <c:v>1</c:v>
                </c:pt>
                <c:pt idx="73822">
                  <c:v>1</c:v>
                </c:pt>
                <c:pt idx="73823">
                  <c:v>1</c:v>
                </c:pt>
                <c:pt idx="73824">
                  <c:v>1</c:v>
                </c:pt>
                <c:pt idx="73825">
                  <c:v>1</c:v>
                </c:pt>
                <c:pt idx="73826">
                  <c:v>1</c:v>
                </c:pt>
                <c:pt idx="73827">
                  <c:v>1</c:v>
                </c:pt>
                <c:pt idx="73828">
                  <c:v>1</c:v>
                </c:pt>
                <c:pt idx="73829">
                  <c:v>1</c:v>
                </c:pt>
                <c:pt idx="73830">
                  <c:v>1</c:v>
                </c:pt>
                <c:pt idx="73831">
                  <c:v>1</c:v>
                </c:pt>
                <c:pt idx="73832">
                  <c:v>1</c:v>
                </c:pt>
                <c:pt idx="73833">
                  <c:v>1</c:v>
                </c:pt>
                <c:pt idx="73834">
                  <c:v>1</c:v>
                </c:pt>
                <c:pt idx="73835">
                  <c:v>1</c:v>
                </c:pt>
                <c:pt idx="73836">
                  <c:v>1</c:v>
                </c:pt>
                <c:pt idx="73837">
                  <c:v>1</c:v>
                </c:pt>
                <c:pt idx="73838">
                  <c:v>1</c:v>
                </c:pt>
                <c:pt idx="73839">
                  <c:v>1</c:v>
                </c:pt>
                <c:pt idx="73840">
                  <c:v>1</c:v>
                </c:pt>
                <c:pt idx="73841">
                  <c:v>1</c:v>
                </c:pt>
                <c:pt idx="73842">
                  <c:v>1</c:v>
                </c:pt>
                <c:pt idx="73843">
                  <c:v>1</c:v>
                </c:pt>
                <c:pt idx="73844">
                  <c:v>1</c:v>
                </c:pt>
                <c:pt idx="73845">
                  <c:v>1</c:v>
                </c:pt>
                <c:pt idx="73846">
                  <c:v>1</c:v>
                </c:pt>
                <c:pt idx="73847">
                  <c:v>1</c:v>
                </c:pt>
                <c:pt idx="73848">
                  <c:v>1</c:v>
                </c:pt>
                <c:pt idx="73849">
                  <c:v>1</c:v>
                </c:pt>
                <c:pt idx="73850">
                  <c:v>1</c:v>
                </c:pt>
                <c:pt idx="73851">
                  <c:v>1</c:v>
                </c:pt>
                <c:pt idx="73852">
                  <c:v>1</c:v>
                </c:pt>
                <c:pt idx="73853">
                  <c:v>1</c:v>
                </c:pt>
                <c:pt idx="73854">
                  <c:v>1</c:v>
                </c:pt>
                <c:pt idx="73855">
                  <c:v>1</c:v>
                </c:pt>
                <c:pt idx="73856">
                  <c:v>1</c:v>
                </c:pt>
                <c:pt idx="73857">
                  <c:v>1</c:v>
                </c:pt>
                <c:pt idx="73858">
                  <c:v>1</c:v>
                </c:pt>
                <c:pt idx="73859">
                  <c:v>1</c:v>
                </c:pt>
                <c:pt idx="73860">
                  <c:v>1</c:v>
                </c:pt>
                <c:pt idx="73861">
                  <c:v>0.85714285700000004</c:v>
                </c:pt>
                <c:pt idx="73862">
                  <c:v>1</c:v>
                </c:pt>
                <c:pt idx="73863">
                  <c:v>1</c:v>
                </c:pt>
                <c:pt idx="73864">
                  <c:v>1</c:v>
                </c:pt>
                <c:pt idx="73865">
                  <c:v>1</c:v>
                </c:pt>
                <c:pt idx="73866">
                  <c:v>1</c:v>
                </c:pt>
                <c:pt idx="73867">
                  <c:v>1</c:v>
                </c:pt>
                <c:pt idx="73868">
                  <c:v>1</c:v>
                </c:pt>
                <c:pt idx="73869">
                  <c:v>1</c:v>
                </c:pt>
                <c:pt idx="73870">
                  <c:v>1</c:v>
                </c:pt>
                <c:pt idx="73871">
                  <c:v>1</c:v>
                </c:pt>
                <c:pt idx="73872">
                  <c:v>1</c:v>
                </c:pt>
                <c:pt idx="73873">
                  <c:v>1</c:v>
                </c:pt>
                <c:pt idx="73874">
                  <c:v>1</c:v>
                </c:pt>
                <c:pt idx="73875">
                  <c:v>1</c:v>
                </c:pt>
                <c:pt idx="73876">
                  <c:v>1</c:v>
                </c:pt>
                <c:pt idx="73877">
                  <c:v>1</c:v>
                </c:pt>
                <c:pt idx="73878">
                  <c:v>1</c:v>
                </c:pt>
                <c:pt idx="73879">
                  <c:v>1</c:v>
                </c:pt>
                <c:pt idx="73880">
                  <c:v>0.85714285700000004</c:v>
                </c:pt>
                <c:pt idx="73881">
                  <c:v>1</c:v>
                </c:pt>
                <c:pt idx="73882">
                  <c:v>1</c:v>
                </c:pt>
                <c:pt idx="73883">
                  <c:v>0.85714285700000004</c:v>
                </c:pt>
                <c:pt idx="73884">
                  <c:v>1</c:v>
                </c:pt>
                <c:pt idx="73885">
                  <c:v>1</c:v>
                </c:pt>
                <c:pt idx="73886">
                  <c:v>1</c:v>
                </c:pt>
                <c:pt idx="73887">
                  <c:v>1</c:v>
                </c:pt>
                <c:pt idx="73888">
                  <c:v>0.85714285700000004</c:v>
                </c:pt>
                <c:pt idx="73889">
                  <c:v>1</c:v>
                </c:pt>
                <c:pt idx="73890">
                  <c:v>1</c:v>
                </c:pt>
                <c:pt idx="73891">
                  <c:v>0.85714285700000004</c:v>
                </c:pt>
                <c:pt idx="73892">
                  <c:v>1</c:v>
                </c:pt>
                <c:pt idx="73893">
                  <c:v>1</c:v>
                </c:pt>
                <c:pt idx="73894">
                  <c:v>1</c:v>
                </c:pt>
                <c:pt idx="73895">
                  <c:v>1</c:v>
                </c:pt>
                <c:pt idx="73896">
                  <c:v>1</c:v>
                </c:pt>
                <c:pt idx="73897">
                  <c:v>0.85714285700000004</c:v>
                </c:pt>
                <c:pt idx="73898">
                  <c:v>1</c:v>
                </c:pt>
                <c:pt idx="73899">
                  <c:v>1</c:v>
                </c:pt>
                <c:pt idx="73900">
                  <c:v>1</c:v>
                </c:pt>
                <c:pt idx="73901">
                  <c:v>0.85714285700000004</c:v>
                </c:pt>
                <c:pt idx="73902">
                  <c:v>1</c:v>
                </c:pt>
                <c:pt idx="73903">
                  <c:v>1</c:v>
                </c:pt>
                <c:pt idx="73904">
                  <c:v>1</c:v>
                </c:pt>
                <c:pt idx="73905">
                  <c:v>1</c:v>
                </c:pt>
                <c:pt idx="73906">
                  <c:v>0.85714285700000004</c:v>
                </c:pt>
                <c:pt idx="73907">
                  <c:v>0.85714285700000004</c:v>
                </c:pt>
                <c:pt idx="73908">
                  <c:v>1</c:v>
                </c:pt>
                <c:pt idx="73909">
                  <c:v>1</c:v>
                </c:pt>
                <c:pt idx="73910">
                  <c:v>1</c:v>
                </c:pt>
                <c:pt idx="73911">
                  <c:v>0.85714285700000004</c:v>
                </c:pt>
                <c:pt idx="73912">
                  <c:v>0.85714285700000004</c:v>
                </c:pt>
                <c:pt idx="73913">
                  <c:v>1</c:v>
                </c:pt>
                <c:pt idx="73914">
                  <c:v>1</c:v>
                </c:pt>
                <c:pt idx="73915">
                  <c:v>1</c:v>
                </c:pt>
                <c:pt idx="73916">
                  <c:v>1</c:v>
                </c:pt>
                <c:pt idx="73917">
                  <c:v>0.85714285700000004</c:v>
                </c:pt>
                <c:pt idx="73918">
                  <c:v>1</c:v>
                </c:pt>
                <c:pt idx="73919">
                  <c:v>1</c:v>
                </c:pt>
                <c:pt idx="73920">
                  <c:v>1</c:v>
                </c:pt>
                <c:pt idx="73921">
                  <c:v>0.85714285700000004</c:v>
                </c:pt>
                <c:pt idx="73922">
                  <c:v>1</c:v>
                </c:pt>
                <c:pt idx="73923">
                  <c:v>1</c:v>
                </c:pt>
                <c:pt idx="73924">
                  <c:v>1</c:v>
                </c:pt>
                <c:pt idx="73925">
                  <c:v>1</c:v>
                </c:pt>
                <c:pt idx="73926">
                  <c:v>1</c:v>
                </c:pt>
                <c:pt idx="73927">
                  <c:v>0.85714285700000004</c:v>
                </c:pt>
                <c:pt idx="73928">
                  <c:v>1</c:v>
                </c:pt>
                <c:pt idx="73929">
                  <c:v>1</c:v>
                </c:pt>
                <c:pt idx="73930">
                  <c:v>1</c:v>
                </c:pt>
                <c:pt idx="73931">
                  <c:v>1</c:v>
                </c:pt>
                <c:pt idx="73932">
                  <c:v>1</c:v>
                </c:pt>
                <c:pt idx="73933">
                  <c:v>1</c:v>
                </c:pt>
                <c:pt idx="73934">
                  <c:v>1</c:v>
                </c:pt>
                <c:pt idx="73935">
                  <c:v>1</c:v>
                </c:pt>
                <c:pt idx="73936">
                  <c:v>1</c:v>
                </c:pt>
                <c:pt idx="73937">
                  <c:v>1</c:v>
                </c:pt>
                <c:pt idx="73938">
                  <c:v>1</c:v>
                </c:pt>
                <c:pt idx="73939">
                  <c:v>1</c:v>
                </c:pt>
                <c:pt idx="73940">
                  <c:v>1</c:v>
                </c:pt>
                <c:pt idx="73941">
                  <c:v>1</c:v>
                </c:pt>
                <c:pt idx="73942">
                  <c:v>1</c:v>
                </c:pt>
                <c:pt idx="73943">
                  <c:v>1</c:v>
                </c:pt>
                <c:pt idx="73944">
                  <c:v>1</c:v>
                </c:pt>
                <c:pt idx="73945">
                  <c:v>1</c:v>
                </c:pt>
                <c:pt idx="73946">
                  <c:v>1</c:v>
                </c:pt>
                <c:pt idx="73947">
                  <c:v>1</c:v>
                </c:pt>
                <c:pt idx="73948">
                  <c:v>1</c:v>
                </c:pt>
                <c:pt idx="73949">
                  <c:v>1</c:v>
                </c:pt>
                <c:pt idx="73950">
                  <c:v>1</c:v>
                </c:pt>
                <c:pt idx="73951">
                  <c:v>1</c:v>
                </c:pt>
                <c:pt idx="73952">
                  <c:v>1</c:v>
                </c:pt>
                <c:pt idx="73953">
                  <c:v>1</c:v>
                </c:pt>
                <c:pt idx="73954">
                  <c:v>1</c:v>
                </c:pt>
                <c:pt idx="73955">
                  <c:v>1</c:v>
                </c:pt>
                <c:pt idx="73956">
                  <c:v>1</c:v>
                </c:pt>
                <c:pt idx="73957">
                  <c:v>1</c:v>
                </c:pt>
                <c:pt idx="73958">
                  <c:v>1</c:v>
                </c:pt>
                <c:pt idx="73959">
                  <c:v>1</c:v>
                </c:pt>
                <c:pt idx="73960">
                  <c:v>1</c:v>
                </c:pt>
                <c:pt idx="73961">
                  <c:v>1</c:v>
                </c:pt>
                <c:pt idx="73962">
                  <c:v>1</c:v>
                </c:pt>
                <c:pt idx="73963">
                  <c:v>1</c:v>
                </c:pt>
                <c:pt idx="73964">
                  <c:v>1</c:v>
                </c:pt>
                <c:pt idx="73965">
                  <c:v>1</c:v>
                </c:pt>
                <c:pt idx="73966">
                  <c:v>1</c:v>
                </c:pt>
                <c:pt idx="73967">
                  <c:v>1</c:v>
                </c:pt>
                <c:pt idx="73968">
                  <c:v>1</c:v>
                </c:pt>
                <c:pt idx="73969">
                  <c:v>1</c:v>
                </c:pt>
                <c:pt idx="73970">
                  <c:v>1</c:v>
                </c:pt>
                <c:pt idx="73971">
                  <c:v>1</c:v>
                </c:pt>
                <c:pt idx="73972">
                  <c:v>1</c:v>
                </c:pt>
                <c:pt idx="73973">
                  <c:v>1</c:v>
                </c:pt>
                <c:pt idx="73974">
                  <c:v>1</c:v>
                </c:pt>
                <c:pt idx="73975">
                  <c:v>1</c:v>
                </c:pt>
                <c:pt idx="73976">
                  <c:v>1</c:v>
                </c:pt>
                <c:pt idx="73977">
                  <c:v>0.85714285700000004</c:v>
                </c:pt>
                <c:pt idx="73978">
                  <c:v>1</c:v>
                </c:pt>
                <c:pt idx="73979">
                  <c:v>1</c:v>
                </c:pt>
                <c:pt idx="73980">
                  <c:v>1</c:v>
                </c:pt>
                <c:pt idx="73981">
                  <c:v>1</c:v>
                </c:pt>
                <c:pt idx="73982">
                  <c:v>1</c:v>
                </c:pt>
                <c:pt idx="73983">
                  <c:v>1</c:v>
                </c:pt>
                <c:pt idx="73984">
                  <c:v>1</c:v>
                </c:pt>
                <c:pt idx="73985">
                  <c:v>1</c:v>
                </c:pt>
                <c:pt idx="73986">
                  <c:v>1</c:v>
                </c:pt>
                <c:pt idx="73987">
                  <c:v>1</c:v>
                </c:pt>
                <c:pt idx="73988">
                  <c:v>1</c:v>
                </c:pt>
                <c:pt idx="73989">
                  <c:v>1</c:v>
                </c:pt>
                <c:pt idx="73990">
                  <c:v>1</c:v>
                </c:pt>
                <c:pt idx="73991">
                  <c:v>1</c:v>
                </c:pt>
                <c:pt idx="73992">
                  <c:v>1</c:v>
                </c:pt>
                <c:pt idx="73993">
                  <c:v>1</c:v>
                </c:pt>
                <c:pt idx="73994">
                  <c:v>1</c:v>
                </c:pt>
                <c:pt idx="73995">
                  <c:v>0.85714285700000004</c:v>
                </c:pt>
                <c:pt idx="73996">
                  <c:v>1</c:v>
                </c:pt>
                <c:pt idx="73997">
                  <c:v>1</c:v>
                </c:pt>
                <c:pt idx="73998">
                  <c:v>1</c:v>
                </c:pt>
                <c:pt idx="73999">
                  <c:v>1</c:v>
                </c:pt>
                <c:pt idx="74000">
                  <c:v>0.85714285700000004</c:v>
                </c:pt>
                <c:pt idx="74001">
                  <c:v>1</c:v>
                </c:pt>
                <c:pt idx="74002">
                  <c:v>1</c:v>
                </c:pt>
                <c:pt idx="74003">
                  <c:v>1</c:v>
                </c:pt>
                <c:pt idx="74004">
                  <c:v>1</c:v>
                </c:pt>
                <c:pt idx="74005">
                  <c:v>1</c:v>
                </c:pt>
                <c:pt idx="74006">
                  <c:v>1</c:v>
                </c:pt>
                <c:pt idx="74007">
                  <c:v>1</c:v>
                </c:pt>
                <c:pt idx="74008">
                  <c:v>1</c:v>
                </c:pt>
                <c:pt idx="74009">
                  <c:v>1</c:v>
                </c:pt>
                <c:pt idx="74010">
                  <c:v>1</c:v>
                </c:pt>
                <c:pt idx="74011">
                  <c:v>1</c:v>
                </c:pt>
                <c:pt idx="74012">
                  <c:v>1</c:v>
                </c:pt>
                <c:pt idx="74013">
                  <c:v>1</c:v>
                </c:pt>
                <c:pt idx="74014">
                  <c:v>1</c:v>
                </c:pt>
                <c:pt idx="74015">
                  <c:v>0.85714285700000004</c:v>
                </c:pt>
                <c:pt idx="74016">
                  <c:v>1</c:v>
                </c:pt>
                <c:pt idx="74017">
                  <c:v>1</c:v>
                </c:pt>
                <c:pt idx="74018">
                  <c:v>1</c:v>
                </c:pt>
                <c:pt idx="74019">
                  <c:v>1</c:v>
                </c:pt>
                <c:pt idx="74020">
                  <c:v>1</c:v>
                </c:pt>
                <c:pt idx="74021">
                  <c:v>1</c:v>
                </c:pt>
                <c:pt idx="74022">
                  <c:v>1</c:v>
                </c:pt>
                <c:pt idx="74023">
                  <c:v>1</c:v>
                </c:pt>
                <c:pt idx="74024">
                  <c:v>1</c:v>
                </c:pt>
                <c:pt idx="74025">
                  <c:v>1</c:v>
                </c:pt>
                <c:pt idx="74026">
                  <c:v>1</c:v>
                </c:pt>
                <c:pt idx="74027">
                  <c:v>1</c:v>
                </c:pt>
                <c:pt idx="74028">
                  <c:v>1</c:v>
                </c:pt>
                <c:pt idx="74029">
                  <c:v>1</c:v>
                </c:pt>
                <c:pt idx="74030">
                  <c:v>1</c:v>
                </c:pt>
                <c:pt idx="74031">
                  <c:v>1</c:v>
                </c:pt>
                <c:pt idx="74032">
                  <c:v>1</c:v>
                </c:pt>
                <c:pt idx="74033">
                  <c:v>1</c:v>
                </c:pt>
                <c:pt idx="74034">
                  <c:v>1</c:v>
                </c:pt>
                <c:pt idx="74035">
                  <c:v>1</c:v>
                </c:pt>
                <c:pt idx="74036">
                  <c:v>1</c:v>
                </c:pt>
                <c:pt idx="74037">
                  <c:v>1</c:v>
                </c:pt>
                <c:pt idx="74038">
                  <c:v>1</c:v>
                </c:pt>
                <c:pt idx="74039">
                  <c:v>1</c:v>
                </c:pt>
                <c:pt idx="74040">
                  <c:v>1</c:v>
                </c:pt>
                <c:pt idx="74041">
                  <c:v>1</c:v>
                </c:pt>
                <c:pt idx="74042">
                  <c:v>1</c:v>
                </c:pt>
                <c:pt idx="74043">
                  <c:v>1</c:v>
                </c:pt>
                <c:pt idx="74044">
                  <c:v>1</c:v>
                </c:pt>
                <c:pt idx="74045">
                  <c:v>1</c:v>
                </c:pt>
                <c:pt idx="74046">
                  <c:v>1</c:v>
                </c:pt>
                <c:pt idx="74047">
                  <c:v>1</c:v>
                </c:pt>
                <c:pt idx="74048">
                  <c:v>0.85714285700000004</c:v>
                </c:pt>
                <c:pt idx="74049">
                  <c:v>1</c:v>
                </c:pt>
                <c:pt idx="74050">
                  <c:v>1</c:v>
                </c:pt>
                <c:pt idx="74051">
                  <c:v>1</c:v>
                </c:pt>
                <c:pt idx="74052">
                  <c:v>1</c:v>
                </c:pt>
                <c:pt idx="74053">
                  <c:v>1</c:v>
                </c:pt>
                <c:pt idx="74054">
                  <c:v>1</c:v>
                </c:pt>
                <c:pt idx="74055">
                  <c:v>1</c:v>
                </c:pt>
                <c:pt idx="74056">
                  <c:v>1</c:v>
                </c:pt>
                <c:pt idx="74057">
                  <c:v>1</c:v>
                </c:pt>
                <c:pt idx="74058">
                  <c:v>1</c:v>
                </c:pt>
                <c:pt idx="74059">
                  <c:v>1</c:v>
                </c:pt>
                <c:pt idx="74060">
                  <c:v>1</c:v>
                </c:pt>
                <c:pt idx="74061">
                  <c:v>1</c:v>
                </c:pt>
                <c:pt idx="74062">
                  <c:v>1</c:v>
                </c:pt>
                <c:pt idx="74063">
                  <c:v>1</c:v>
                </c:pt>
                <c:pt idx="74064">
                  <c:v>1</c:v>
                </c:pt>
                <c:pt idx="74065">
                  <c:v>1</c:v>
                </c:pt>
                <c:pt idx="74066">
                  <c:v>1</c:v>
                </c:pt>
                <c:pt idx="74067">
                  <c:v>1</c:v>
                </c:pt>
                <c:pt idx="74068">
                  <c:v>0.85714285700000004</c:v>
                </c:pt>
                <c:pt idx="74069">
                  <c:v>1</c:v>
                </c:pt>
                <c:pt idx="74070">
                  <c:v>1</c:v>
                </c:pt>
                <c:pt idx="74071">
                  <c:v>1</c:v>
                </c:pt>
                <c:pt idx="74072">
                  <c:v>1</c:v>
                </c:pt>
                <c:pt idx="74073">
                  <c:v>1</c:v>
                </c:pt>
                <c:pt idx="74074">
                  <c:v>1</c:v>
                </c:pt>
                <c:pt idx="74075">
                  <c:v>1</c:v>
                </c:pt>
                <c:pt idx="74076">
                  <c:v>1</c:v>
                </c:pt>
                <c:pt idx="74077">
                  <c:v>1</c:v>
                </c:pt>
                <c:pt idx="74078">
                  <c:v>1</c:v>
                </c:pt>
                <c:pt idx="74079">
                  <c:v>1</c:v>
                </c:pt>
                <c:pt idx="74080">
                  <c:v>1</c:v>
                </c:pt>
                <c:pt idx="74081">
                  <c:v>1</c:v>
                </c:pt>
                <c:pt idx="74082">
                  <c:v>1</c:v>
                </c:pt>
                <c:pt idx="74083">
                  <c:v>1</c:v>
                </c:pt>
                <c:pt idx="74084">
                  <c:v>1</c:v>
                </c:pt>
                <c:pt idx="74085">
                  <c:v>1</c:v>
                </c:pt>
                <c:pt idx="74086">
                  <c:v>1</c:v>
                </c:pt>
                <c:pt idx="74087">
                  <c:v>1</c:v>
                </c:pt>
                <c:pt idx="74088">
                  <c:v>1</c:v>
                </c:pt>
                <c:pt idx="74089">
                  <c:v>1</c:v>
                </c:pt>
                <c:pt idx="74090">
                  <c:v>1</c:v>
                </c:pt>
                <c:pt idx="74091">
                  <c:v>1</c:v>
                </c:pt>
                <c:pt idx="74092">
                  <c:v>1</c:v>
                </c:pt>
                <c:pt idx="74093">
                  <c:v>1</c:v>
                </c:pt>
                <c:pt idx="74094">
                  <c:v>1</c:v>
                </c:pt>
                <c:pt idx="74095">
                  <c:v>0.85714285700000004</c:v>
                </c:pt>
                <c:pt idx="74096">
                  <c:v>1</c:v>
                </c:pt>
                <c:pt idx="74097">
                  <c:v>1</c:v>
                </c:pt>
                <c:pt idx="74098">
                  <c:v>1</c:v>
                </c:pt>
                <c:pt idx="74099">
                  <c:v>1</c:v>
                </c:pt>
                <c:pt idx="74100">
                  <c:v>1</c:v>
                </c:pt>
                <c:pt idx="74101">
                  <c:v>1</c:v>
                </c:pt>
                <c:pt idx="74102">
                  <c:v>1</c:v>
                </c:pt>
                <c:pt idx="74103">
                  <c:v>1</c:v>
                </c:pt>
                <c:pt idx="74104">
                  <c:v>1</c:v>
                </c:pt>
                <c:pt idx="74105">
                  <c:v>1</c:v>
                </c:pt>
                <c:pt idx="74106">
                  <c:v>1</c:v>
                </c:pt>
                <c:pt idx="74107">
                  <c:v>1</c:v>
                </c:pt>
                <c:pt idx="74108">
                  <c:v>0.85714285700000004</c:v>
                </c:pt>
                <c:pt idx="74109">
                  <c:v>1</c:v>
                </c:pt>
                <c:pt idx="74110">
                  <c:v>1</c:v>
                </c:pt>
                <c:pt idx="74111">
                  <c:v>1</c:v>
                </c:pt>
                <c:pt idx="74112">
                  <c:v>1</c:v>
                </c:pt>
                <c:pt idx="74113">
                  <c:v>0.85714285700000004</c:v>
                </c:pt>
                <c:pt idx="74114">
                  <c:v>1</c:v>
                </c:pt>
                <c:pt idx="74115">
                  <c:v>1</c:v>
                </c:pt>
                <c:pt idx="74116">
                  <c:v>1</c:v>
                </c:pt>
                <c:pt idx="74117">
                  <c:v>1</c:v>
                </c:pt>
                <c:pt idx="74118">
                  <c:v>1</c:v>
                </c:pt>
                <c:pt idx="74119">
                  <c:v>1</c:v>
                </c:pt>
                <c:pt idx="74120">
                  <c:v>1</c:v>
                </c:pt>
                <c:pt idx="74121">
                  <c:v>1</c:v>
                </c:pt>
                <c:pt idx="74122">
                  <c:v>1</c:v>
                </c:pt>
                <c:pt idx="74123">
                  <c:v>1</c:v>
                </c:pt>
                <c:pt idx="74124">
                  <c:v>1</c:v>
                </c:pt>
                <c:pt idx="74125">
                  <c:v>1</c:v>
                </c:pt>
                <c:pt idx="74126">
                  <c:v>1</c:v>
                </c:pt>
                <c:pt idx="74127">
                  <c:v>1</c:v>
                </c:pt>
                <c:pt idx="74128">
                  <c:v>1</c:v>
                </c:pt>
                <c:pt idx="74129">
                  <c:v>1</c:v>
                </c:pt>
                <c:pt idx="74130">
                  <c:v>1</c:v>
                </c:pt>
                <c:pt idx="74131">
                  <c:v>1</c:v>
                </c:pt>
                <c:pt idx="74132">
                  <c:v>0.85714285700000004</c:v>
                </c:pt>
                <c:pt idx="74133">
                  <c:v>1</c:v>
                </c:pt>
                <c:pt idx="74134">
                  <c:v>1</c:v>
                </c:pt>
                <c:pt idx="74135">
                  <c:v>1</c:v>
                </c:pt>
                <c:pt idx="74136">
                  <c:v>1</c:v>
                </c:pt>
                <c:pt idx="74137">
                  <c:v>1</c:v>
                </c:pt>
                <c:pt idx="74138">
                  <c:v>1</c:v>
                </c:pt>
                <c:pt idx="74139">
                  <c:v>1</c:v>
                </c:pt>
                <c:pt idx="74140">
                  <c:v>1</c:v>
                </c:pt>
                <c:pt idx="74141">
                  <c:v>1</c:v>
                </c:pt>
                <c:pt idx="74142">
                  <c:v>1</c:v>
                </c:pt>
                <c:pt idx="74143">
                  <c:v>1</c:v>
                </c:pt>
                <c:pt idx="74144">
                  <c:v>1</c:v>
                </c:pt>
                <c:pt idx="74145">
                  <c:v>1</c:v>
                </c:pt>
                <c:pt idx="74146">
                  <c:v>1</c:v>
                </c:pt>
                <c:pt idx="74147">
                  <c:v>1</c:v>
                </c:pt>
                <c:pt idx="74148">
                  <c:v>1</c:v>
                </c:pt>
                <c:pt idx="74149">
                  <c:v>1</c:v>
                </c:pt>
                <c:pt idx="74150">
                  <c:v>0.85714285700000004</c:v>
                </c:pt>
                <c:pt idx="74151">
                  <c:v>1</c:v>
                </c:pt>
                <c:pt idx="74152">
                  <c:v>1</c:v>
                </c:pt>
                <c:pt idx="74153">
                  <c:v>1</c:v>
                </c:pt>
                <c:pt idx="74154">
                  <c:v>1</c:v>
                </c:pt>
                <c:pt idx="74155">
                  <c:v>1</c:v>
                </c:pt>
                <c:pt idx="74156">
                  <c:v>1</c:v>
                </c:pt>
                <c:pt idx="74157">
                  <c:v>1</c:v>
                </c:pt>
                <c:pt idx="74158">
                  <c:v>1</c:v>
                </c:pt>
                <c:pt idx="74159">
                  <c:v>1</c:v>
                </c:pt>
                <c:pt idx="74160">
                  <c:v>1</c:v>
                </c:pt>
                <c:pt idx="74161">
                  <c:v>1</c:v>
                </c:pt>
                <c:pt idx="74162">
                  <c:v>1</c:v>
                </c:pt>
                <c:pt idx="74163">
                  <c:v>1</c:v>
                </c:pt>
                <c:pt idx="74164">
                  <c:v>1</c:v>
                </c:pt>
                <c:pt idx="74165">
                  <c:v>1</c:v>
                </c:pt>
                <c:pt idx="74166">
                  <c:v>1</c:v>
                </c:pt>
                <c:pt idx="74167">
                  <c:v>1</c:v>
                </c:pt>
                <c:pt idx="74168">
                  <c:v>1</c:v>
                </c:pt>
                <c:pt idx="74169">
                  <c:v>1</c:v>
                </c:pt>
                <c:pt idx="74170">
                  <c:v>1</c:v>
                </c:pt>
                <c:pt idx="74171">
                  <c:v>1</c:v>
                </c:pt>
                <c:pt idx="74172">
                  <c:v>1</c:v>
                </c:pt>
                <c:pt idx="74173">
                  <c:v>1</c:v>
                </c:pt>
                <c:pt idx="74174">
                  <c:v>1</c:v>
                </c:pt>
                <c:pt idx="74175">
                  <c:v>1</c:v>
                </c:pt>
                <c:pt idx="74176">
                  <c:v>1</c:v>
                </c:pt>
                <c:pt idx="74177">
                  <c:v>1</c:v>
                </c:pt>
                <c:pt idx="74178">
                  <c:v>1</c:v>
                </c:pt>
                <c:pt idx="74179">
                  <c:v>1</c:v>
                </c:pt>
                <c:pt idx="74180">
                  <c:v>1</c:v>
                </c:pt>
                <c:pt idx="74181">
                  <c:v>1</c:v>
                </c:pt>
                <c:pt idx="74182">
                  <c:v>1</c:v>
                </c:pt>
                <c:pt idx="74183">
                  <c:v>1</c:v>
                </c:pt>
                <c:pt idx="74184">
                  <c:v>1</c:v>
                </c:pt>
                <c:pt idx="74185">
                  <c:v>1</c:v>
                </c:pt>
                <c:pt idx="74186">
                  <c:v>1</c:v>
                </c:pt>
                <c:pt idx="74187">
                  <c:v>1</c:v>
                </c:pt>
                <c:pt idx="74188">
                  <c:v>0.85714285700000004</c:v>
                </c:pt>
                <c:pt idx="74189">
                  <c:v>1</c:v>
                </c:pt>
                <c:pt idx="74190">
                  <c:v>1</c:v>
                </c:pt>
                <c:pt idx="74191">
                  <c:v>1</c:v>
                </c:pt>
                <c:pt idx="74192">
                  <c:v>1</c:v>
                </c:pt>
                <c:pt idx="74193">
                  <c:v>1</c:v>
                </c:pt>
                <c:pt idx="74194">
                  <c:v>1</c:v>
                </c:pt>
                <c:pt idx="74195">
                  <c:v>1</c:v>
                </c:pt>
                <c:pt idx="74196">
                  <c:v>1</c:v>
                </c:pt>
                <c:pt idx="74197">
                  <c:v>1</c:v>
                </c:pt>
                <c:pt idx="74198">
                  <c:v>1</c:v>
                </c:pt>
                <c:pt idx="74199">
                  <c:v>1</c:v>
                </c:pt>
                <c:pt idx="74200">
                  <c:v>1</c:v>
                </c:pt>
                <c:pt idx="74201">
                  <c:v>1</c:v>
                </c:pt>
                <c:pt idx="74202">
                  <c:v>0.85714285700000004</c:v>
                </c:pt>
                <c:pt idx="74203">
                  <c:v>1</c:v>
                </c:pt>
                <c:pt idx="74204">
                  <c:v>1</c:v>
                </c:pt>
                <c:pt idx="74205">
                  <c:v>1</c:v>
                </c:pt>
                <c:pt idx="74206">
                  <c:v>1</c:v>
                </c:pt>
                <c:pt idx="74207">
                  <c:v>1</c:v>
                </c:pt>
                <c:pt idx="74208">
                  <c:v>1</c:v>
                </c:pt>
                <c:pt idx="74209">
                  <c:v>1</c:v>
                </c:pt>
                <c:pt idx="74210">
                  <c:v>1</c:v>
                </c:pt>
                <c:pt idx="74211">
                  <c:v>1</c:v>
                </c:pt>
                <c:pt idx="74212">
                  <c:v>1</c:v>
                </c:pt>
                <c:pt idx="74213">
                  <c:v>1</c:v>
                </c:pt>
                <c:pt idx="74214">
                  <c:v>1</c:v>
                </c:pt>
                <c:pt idx="74215">
                  <c:v>1</c:v>
                </c:pt>
                <c:pt idx="74216">
                  <c:v>1</c:v>
                </c:pt>
                <c:pt idx="74217">
                  <c:v>1</c:v>
                </c:pt>
                <c:pt idx="74218">
                  <c:v>1</c:v>
                </c:pt>
                <c:pt idx="74219">
                  <c:v>1</c:v>
                </c:pt>
                <c:pt idx="74220">
                  <c:v>1</c:v>
                </c:pt>
                <c:pt idx="74221">
                  <c:v>1</c:v>
                </c:pt>
                <c:pt idx="74222">
                  <c:v>1</c:v>
                </c:pt>
                <c:pt idx="74223">
                  <c:v>1</c:v>
                </c:pt>
                <c:pt idx="74224">
                  <c:v>1</c:v>
                </c:pt>
                <c:pt idx="74225">
                  <c:v>1</c:v>
                </c:pt>
                <c:pt idx="74226">
                  <c:v>1</c:v>
                </c:pt>
                <c:pt idx="74227">
                  <c:v>1</c:v>
                </c:pt>
                <c:pt idx="74228">
                  <c:v>1</c:v>
                </c:pt>
                <c:pt idx="74229">
                  <c:v>0.85714285700000004</c:v>
                </c:pt>
                <c:pt idx="74230">
                  <c:v>1</c:v>
                </c:pt>
                <c:pt idx="74231">
                  <c:v>1</c:v>
                </c:pt>
                <c:pt idx="74232">
                  <c:v>0.85714285700000004</c:v>
                </c:pt>
                <c:pt idx="74233">
                  <c:v>1</c:v>
                </c:pt>
                <c:pt idx="74234">
                  <c:v>1</c:v>
                </c:pt>
                <c:pt idx="74235">
                  <c:v>1</c:v>
                </c:pt>
                <c:pt idx="74236">
                  <c:v>1</c:v>
                </c:pt>
                <c:pt idx="74237">
                  <c:v>1</c:v>
                </c:pt>
                <c:pt idx="74238">
                  <c:v>1</c:v>
                </c:pt>
                <c:pt idx="74239">
                  <c:v>1</c:v>
                </c:pt>
                <c:pt idx="74240">
                  <c:v>1</c:v>
                </c:pt>
                <c:pt idx="74241">
                  <c:v>0.85714285700000004</c:v>
                </c:pt>
                <c:pt idx="74242">
                  <c:v>1</c:v>
                </c:pt>
                <c:pt idx="74243">
                  <c:v>1</c:v>
                </c:pt>
                <c:pt idx="74244">
                  <c:v>1</c:v>
                </c:pt>
                <c:pt idx="74245">
                  <c:v>1</c:v>
                </c:pt>
                <c:pt idx="74246">
                  <c:v>1</c:v>
                </c:pt>
                <c:pt idx="74247">
                  <c:v>1</c:v>
                </c:pt>
                <c:pt idx="74248">
                  <c:v>0.14285714299999999</c:v>
                </c:pt>
                <c:pt idx="74249">
                  <c:v>1</c:v>
                </c:pt>
                <c:pt idx="74250">
                  <c:v>1</c:v>
                </c:pt>
                <c:pt idx="74251">
                  <c:v>1</c:v>
                </c:pt>
                <c:pt idx="74252">
                  <c:v>1</c:v>
                </c:pt>
                <c:pt idx="74253">
                  <c:v>1</c:v>
                </c:pt>
                <c:pt idx="74254">
                  <c:v>1</c:v>
                </c:pt>
                <c:pt idx="74255">
                  <c:v>1</c:v>
                </c:pt>
                <c:pt idx="74256">
                  <c:v>1</c:v>
                </c:pt>
                <c:pt idx="74257">
                  <c:v>1</c:v>
                </c:pt>
                <c:pt idx="74258">
                  <c:v>1</c:v>
                </c:pt>
                <c:pt idx="74259">
                  <c:v>1</c:v>
                </c:pt>
                <c:pt idx="74260">
                  <c:v>1</c:v>
                </c:pt>
                <c:pt idx="74261">
                  <c:v>1</c:v>
                </c:pt>
                <c:pt idx="74262">
                  <c:v>1</c:v>
                </c:pt>
                <c:pt idx="74263">
                  <c:v>1</c:v>
                </c:pt>
                <c:pt idx="74264">
                  <c:v>1</c:v>
                </c:pt>
                <c:pt idx="74265">
                  <c:v>1</c:v>
                </c:pt>
                <c:pt idx="74266">
                  <c:v>1</c:v>
                </c:pt>
                <c:pt idx="74267">
                  <c:v>1</c:v>
                </c:pt>
                <c:pt idx="74268">
                  <c:v>1</c:v>
                </c:pt>
                <c:pt idx="74269">
                  <c:v>1</c:v>
                </c:pt>
                <c:pt idx="74270">
                  <c:v>1</c:v>
                </c:pt>
                <c:pt idx="74271">
                  <c:v>1</c:v>
                </c:pt>
                <c:pt idx="74272">
                  <c:v>1</c:v>
                </c:pt>
                <c:pt idx="74273">
                  <c:v>1</c:v>
                </c:pt>
                <c:pt idx="74274">
                  <c:v>1</c:v>
                </c:pt>
                <c:pt idx="74275">
                  <c:v>1</c:v>
                </c:pt>
                <c:pt idx="74276">
                  <c:v>1</c:v>
                </c:pt>
                <c:pt idx="74277">
                  <c:v>1</c:v>
                </c:pt>
                <c:pt idx="74278">
                  <c:v>1</c:v>
                </c:pt>
                <c:pt idx="74279">
                  <c:v>0.85714285700000004</c:v>
                </c:pt>
                <c:pt idx="74280">
                  <c:v>0.85714285700000004</c:v>
                </c:pt>
                <c:pt idx="74281">
                  <c:v>1</c:v>
                </c:pt>
                <c:pt idx="74282">
                  <c:v>1</c:v>
                </c:pt>
                <c:pt idx="74283">
                  <c:v>1</c:v>
                </c:pt>
                <c:pt idx="74284">
                  <c:v>1</c:v>
                </c:pt>
                <c:pt idx="74285">
                  <c:v>1</c:v>
                </c:pt>
                <c:pt idx="74286">
                  <c:v>1</c:v>
                </c:pt>
                <c:pt idx="74287">
                  <c:v>1</c:v>
                </c:pt>
                <c:pt idx="74288">
                  <c:v>1</c:v>
                </c:pt>
                <c:pt idx="74289">
                  <c:v>0.85714285700000004</c:v>
                </c:pt>
                <c:pt idx="74290">
                  <c:v>1</c:v>
                </c:pt>
                <c:pt idx="74291">
                  <c:v>1</c:v>
                </c:pt>
                <c:pt idx="74292">
                  <c:v>1</c:v>
                </c:pt>
                <c:pt idx="74293">
                  <c:v>1</c:v>
                </c:pt>
                <c:pt idx="74294">
                  <c:v>1</c:v>
                </c:pt>
                <c:pt idx="74295">
                  <c:v>1</c:v>
                </c:pt>
                <c:pt idx="74296">
                  <c:v>1</c:v>
                </c:pt>
                <c:pt idx="74297">
                  <c:v>1</c:v>
                </c:pt>
                <c:pt idx="74298">
                  <c:v>1</c:v>
                </c:pt>
                <c:pt idx="74299">
                  <c:v>1</c:v>
                </c:pt>
                <c:pt idx="74300">
                  <c:v>1</c:v>
                </c:pt>
                <c:pt idx="74301">
                  <c:v>1</c:v>
                </c:pt>
                <c:pt idx="74302">
                  <c:v>1</c:v>
                </c:pt>
                <c:pt idx="74303">
                  <c:v>1</c:v>
                </c:pt>
                <c:pt idx="74304">
                  <c:v>1</c:v>
                </c:pt>
                <c:pt idx="74305">
                  <c:v>1</c:v>
                </c:pt>
                <c:pt idx="74306">
                  <c:v>1</c:v>
                </c:pt>
                <c:pt idx="74307">
                  <c:v>1</c:v>
                </c:pt>
                <c:pt idx="74308">
                  <c:v>1</c:v>
                </c:pt>
                <c:pt idx="74309">
                  <c:v>1</c:v>
                </c:pt>
                <c:pt idx="74310">
                  <c:v>1</c:v>
                </c:pt>
                <c:pt idx="74311">
                  <c:v>1</c:v>
                </c:pt>
                <c:pt idx="74312">
                  <c:v>1</c:v>
                </c:pt>
                <c:pt idx="74313">
                  <c:v>1</c:v>
                </c:pt>
                <c:pt idx="74314">
                  <c:v>1</c:v>
                </c:pt>
                <c:pt idx="74315">
                  <c:v>1</c:v>
                </c:pt>
                <c:pt idx="74316">
                  <c:v>1</c:v>
                </c:pt>
                <c:pt idx="74317">
                  <c:v>1</c:v>
                </c:pt>
                <c:pt idx="74318">
                  <c:v>1</c:v>
                </c:pt>
                <c:pt idx="74319">
                  <c:v>1</c:v>
                </c:pt>
                <c:pt idx="74320">
                  <c:v>0.85714285700000004</c:v>
                </c:pt>
                <c:pt idx="74321">
                  <c:v>1</c:v>
                </c:pt>
                <c:pt idx="74322">
                  <c:v>1</c:v>
                </c:pt>
                <c:pt idx="74323">
                  <c:v>1</c:v>
                </c:pt>
                <c:pt idx="74324">
                  <c:v>1</c:v>
                </c:pt>
                <c:pt idx="74325">
                  <c:v>1</c:v>
                </c:pt>
                <c:pt idx="74326">
                  <c:v>1</c:v>
                </c:pt>
                <c:pt idx="74327">
                  <c:v>1</c:v>
                </c:pt>
                <c:pt idx="74328">
                  <c:v>0.85714285700000004</c:v>
                </c:pt>
                <c:pt idx="74329">
                  <c:v>1</c:v>
                </c:pt>
                <c:pt idx="74330">
                  <c:v>1</c:v>
                </c:pt>
                <c:pt idx="74331">
                  <c:v>1</c:v>
                </c:pt>
                <c:pt idx="74332">
                  <c:v>1</c:v>
                </c:pt>
                <c:pt idx="74333">
                  <c:v>1</c:v>
                </c:pt>
                <c:pt idx="74334">
                  <c:v>1</c:v>
                </c:pt>
                <c:pt idx="74335">
                  <c:v>1</c:v>
                </c:pt>
                <c:pt idx="74336">
                  <c:v>1</c:v>
                </c:pt>
                <c:pt idx="74337">
                  <c:v>1</c:v>
                </c:pt>
                <c:pt idx="74338">
                  <c:v>1</c:v>
                </c:pt>
                <c:pt idx="74339">
                  <c:v>1</c:v>
                </c:pt>
                <c:pt idx="74340">
                  <c:v>0.85714285700000004</c:v>
                </c:pt>
                <c:pt idx="74341">
                  <c:v>1</c:v>
                </c:pt>
                <c:pt idx="74342">
                  <c:v>1</c:v>
                </c:pt>
                <c:pt idx="74343">
                  <c:v>1</c:v>
                </c:pt>
                <c:pt idx="74344">
                  <c:v>1</c:v>
                </c:pt>
                <c:pt idx="74345">
                  <c:v>1</c:v>
                </c:pt>
                <c:pt idx="74346">
                  <c:v>1</c:v>
                </c:pt>
                <c:pt idx="74347">
                  <c:v>1</c:v>
                </c:pt>
                <c:pt idx="74348">
                  <c:v>1</c:v>
                </c:pt>
                <c:pt idx="74349">
                  <c:v>1</c:v>
                </c:pt>
                <c:pt idx="74350">
                  <c:v>1</c:v>
                </c:pt>
                <c:pt idx="74351">
                  <c:v>1</c:v>
                </c:pt>
                <c:pt idx="74352">
                  <c:v>0.85714285700000004</c:v>
                </c:pt>
                <c:pt idx="74353">
                  <c:v>1</c:v>
                </c:pt>
                <c:pt idx="74354">
                  <c:v>0.85714285700000004</c:v>
                </c:pt>
                <c:pt idx="74355">
                  <c:v>1</c:v>
                </c:pt>
                <c:pt idx="74356">
                  <c:v>1</c:v>
                </c:pt>
                <c:pt idx="74357">
                  <c:v>1</c:v>
                </c:pt>
                <c:pt idx="74358">
                  <c:v>1</c:v>
                </c:pt>
                <c:pt idx="74359">
                  <c:v>1</c:v>
                </c:pt>
                <c:pt idx="74360">
                  <c:v>1</c:v>
                </c:pt>
                <c:pt idx="74361">
                  <c:v>0.85714285700000004</c:v>
                </c:pt>
                <c:pt idx="74362">
                  <c:v>1</c:v>
                </c:pt>
                <c:pt idx="74363">
                  <c:v>1</c:v>
                </c:pt>
                <c:pt idx="74364">
                  <c:v>1</c:v>
                </c:pt>
                <c:pt idx="74365">
                  <c:v>1</c:v>
                </c:pt>
                <c:pt idx="74366">
                  <c:v>1</c:v>
                </c:pt>
                <c:pt idx="74367">
                  <c:v>1</c:v>
                </c:pt>
                <c:pt idx="74368">
                  <c:v>1</c:v>
                </c:pt>
                <c:pt idx="74369">
                  <c:v>1</c:v>
                </c:pt>
                <c:pt idx="74370">
                  <c:v>1</c:v>
                </c:pt>
                <c:pt idx="74371">
                  <c:v>1</c:v>
                </c:pt>
                <c:pt idx="74372">
                  <c:v>1</c:v>
                </c:pt>
                <c:pt idx="74373">
                  <c:v>1</c:v>
                </c:pt>
                <c:pt idx="74374">
                  <c:v>1</c:v>
                </c:pt>
                <c:pt idx="74375">
                  <c:v>1</c:v>
                </c:pt>
                <c:pt idx="74376">
                  <c:v>1</c:v>
                </c:pt>
                <c:pt idx="74377">
                  <c:v>1</c:v>
                </c:pt>
                <c:pt idx="74378">
                  <c:v>1</c:v>
                </c:pt>
                <c:pt idx="74379">
                  <c:v>1</c:v>
                </c:pt>
                <c:pt idx="74380">
                  <c:v>1</c:v>
                </c:pt>
                <c:pt idx="74381">
                  <c:v>1</c:v>
                </c:pt>
                <c:pt idx="74382">
                  <c:v>1</c:v>
                </c:pt>
                <c:pt idx="74383">
                  <c:v>1</c:v>
                </c:pt>
                <c:pt idx="74384">
                  <c:v>1</c:v>
                </c:pt>
                <c:pt idx="74385">
                  <c:v>0.85714285700000004</c:v>
                </c:pt>
                <c:pt idx="74386">
                  <c:v>1</c:v>
                </c:pt>
                <c:pt idx="74387">
                  <c:v>1</c:v>
                </c:pt>
                <c:pt idx="74388">
                  <c:v>1</c:v>
                </c:pt>
                <c:pt idx="74389">
                  <c:v>0.85714285700000004</c:v>
                </c:pt>
                <c:pt idx="74390">
                  <c:v>0.85714285700000004</c:v>
                </c:pt>
                <c:pt idx="74391">
                  <c:v>1</c:v>
                </c:pt>
                <c:pt idx="74392">
                  <c:v>1</c:v>
                </c:pt>
                <c:pt idx="74393">
                  <c:v>1</c:v>
                </c:pt>
                <c:pt idx="74394">
                  <c:v>1</c:v>
                </c:pt>
                <c:pt idx="74395">
                  <c:v>1</c:v>
                </c:pt>
                <c:pt idx="74396">
                  <c:v>1</c:v>
                </c:pt>
                <c:pt idx="74397">
                  <c:v>1</c:v>
                </c:pt>
                <c:pt idx="74398">
                  <c:v>1</c:v>
                </c:pt>
                <c:pt idx="74399">
                  <c:v>1</c:v>
                </c:pt>
                <c:pt idx="74400">
                  <c:v>1</c:v>
                </c:pt>
                <c:pt idx="74401">
                  <c:v>1</c:v>
                </c:pt>
                <c:pt idx="74402">
                  <c:v>1</c:v>
                </c:pt>
                <c:pt idx="74403">
                  <c:v>1</c:v>
                </c:pt>
                <c:pt idx="74404">
                  <c:v>1</c:v>
                </c:pt>
                <c:pt idx="74405">
                  <c:v>1</c:v>
                </c:pt>
                <c:pt idx="74406">
                  <c:v>1</c:v>
                </c:pt>
                <c:pt idx="74407">
                  <c:v>1</c:v>
                </c:pt>
                <c:pt idx="74408">
                  <c:v>1</c:v>
                </c:pt>
                <c:pt idx="74409">
                  <c:v>1</c:v>
                </c:pt>
                <c:pt idx="74410">
                  <c:v>1</c:v>
                </c:pt>
                <c:pt idx="74411">
                  <c:v>1</c:v>
                </c:pt>
                <c:pt idx="74412">
                  <c:v>1</c:v>
                </c:pt>
                <c:pt idx="74413">
                  <c:v>1</c:v>
                </c:pt>
                <c:pt idx="74414">
                  <c:v>1</c:v>
                </c:pt>
                <c:pt idx="74415">
                  <c:v>1</c:v>
                </c:pt>
                <c:pt idx="74416">
                  <c:v>1</c:v>
                </c:pt>
                <c:pt idx="74417">
                  <c:v>1</c:v>
                </c:pt>
                <c:pt idx="74418">
                  <c:v>1</c:v>
                </c:pt>
                <c:pt idx="74419">
                  <c:v>1</c:v>
                </c:pt>
                <c:pt idx="74420">
                  <c:v>1</c:v>
                </c:pt>
                <c:pt idx="74421">
                  <c:v>1</c:v>
                </c:pt>
                <c:pt idx="74422">
                  <c:v>1</c:v>
                </c:pt>
                <c:pt idx="74423">
                  <c:v>1</c:v>
                </c:pt>
                <c:pt idx="74424">
                  <c:v>1</c:v>
                </c:pt>
                <c:pt idx="74425">
                  <c:v>1</c:v>
                </c:pt>
                <c:pt idx="74426">
                  <c:v>1</c:v>
                </c:pt>
                <c:pt idx="74427">
                  <c:v>1</c:v>
                </c:pt>
                <c:pt idx="74428">
                  <c:v>1</c:v>
                </c:pt>
                <c:pt idx="74429">
                  <c:v>1</c:v>
                </c:pt>
                <c:pt idx="74430">
                  <c:v>1</c:v>
                </c:pt>
                <c:pt idx="74431">
                  <c:v>1</c:v>
                </c:pt>
                <c:pt idx="74432">
                  <c:v>1</c:v>
                </c:pt>
                <c:pt idx="74433">
                  <c:v>1</c:v>
                </c:pt>
                <c:pt idx="74434">
                  <c:v>1</c:v>
                </c:pt>
                <c:pt idx="74435">
                  <c:v>1</c:v>
                </c:pt>
                <c:pt idx="74436">
                  <c:v>1</c:v>
                </c:pt>
                <c:pt idx="74437">
                  <c:v>1</c:v>
                </c:pt>
                <c:pt idx="74438">
                  <c:v>1</c:v>
                </c:pt>
                <c:pt idx="74439">
                  <c:v>1</c:v>
                </c:pt>
                <c:pt idx="74440">
                  <c:v>1</c:v>
                </c:pt>
                <c:pt idx="74441">
                  <c:v>1</c:v>
                </c:pt>
                <c:pt idx="74442">
                  <c:v>1</c:v>
                </c:pt>
                <c:pt idx="74443">
                  <c:v>1</c:v>
                </c:pt>
                <c:pt idx="74444">
                  <c:v>1</c:v>
                </c:pt>
                <c:pt idx="74445">
                  <c:v>0.85714285700000004</c:v>
                </c:pt>
                <c:pt idx="74446">
                  <c:v>1</c:v>
                </c:pt>
                <c:pt idx="74447">
                  <c:v>1</c:v>
                </c:pt>
                <c:pt idx="74448">
                  <c:v>1</c:v>
                </c:pt>
                <c:pt idx="74449">
                  <c:v>1</c:v>
                </c:pt>
                <c:pt idx="74450">
                  <c:v>1</c:v>
                </c:pt>
                <c:pt idx="74451">
                  <c:v>1</c:v>
                </c:pt>
                <c:pt idx="74452">
                  <c:v>1</c:v>
                </c:pt>
                <c:pt idx="74453">
                  <c:v>1</c:v>
                </c:pt>
                <c:pt idx="74454">
                  <c:v>1</c:v>
                </c:pt>
                <c:pt idx="74455">
                  <c:v>1</c:v>
                </c:pt>
                <c:pt idx="74456">
                  <c:v>1</c:v>
                </c:pt>
                <c:pt idx="74457">
                  <c:v>1</c:v>
                </c:pt>
                <c:pt idx="74458">
                  <c:v>1</c:v>
                </c:pt>
                <c:pt idx="74459">
                  <c:v>1</c:v>
                </c:pt>
                <c:pt idx="74460">
                  <c:v>1</c:v>
                </c:pt>
                <c:pt idx="74461">
                  <c:v>1</c:v>
                </c:pt>
                <c:pt idx="74462">
                  <c:v>1</c:v>
                </c:pt>
                <c:pt idx="74463">
                  <c:v>1</c:v>
                </c:pt>
                <c:pt idx="74464">
                  <c:v>1</c:v>
                </c:pt>
                <c:pt idx="74465">
                  <c:v>1</c:v>
                </c:pt>
                <c:pt idx="74466">
                  <c:v>0.85714285700000004</c:v>
                </c:pt>
                <c:pt idx="74467">
                  <c:v>1</c:v>
                </c:pt>
                <c:pt idx="74468">
                  <c:v>1</c:v>
                </c:pt>
                <c:pt idx="74469">
                  <c:v>1</c:v>
                </c:pt>
                <c:pt idx="74470">
                  <c:v>1</c:v>
                </c:pt>
                <c:pt idx="74471">
                  <c:v>0.85714285700000004</c:v>
                </c:pt>
                <c:pt idx="74472">
                  <c:v>1</c:v>
                </c:pt>
                <c:pt idx="74473">
                  <c:v>1</c:v>
                </c:pt>
                <c:pt idx="74474">
                  <c:v>1</c:v>
                </c:pt>
                <c:pt idx="74475">
                  <c:v>1</c:v>
                </c:pt>
                <c:pt idx="74476">
                  <c:v>1</c:v>
                </c:pt>
                <c:pt idx="74477">
                  <c:v>1</c:v>
                </c:pt>
                <c:pt idx="74478">
                  <c:v>1</c:v>
                </c:pt>
                <c:pt idx="74479">
                  <c:v>0.14285714299999999</c:v>
                </c:pt>
                <c:pt idx="74480">
                  <c:v>1</c:v>
                </c:pt>
                <c:pt idx="74481">
                  <c:v>1</c:v>
                </c:pt>
                <c:pt idx="74482">
                  <c:v>1</c:v>
                </c:pt>
                <c:pt idx="74483">
                  <c:v>1</c:v>
                </c:pt>
                <c:pt idx="74484">
                  <c:v>0.85714285700000004</c:v>
                </c:pt>
                <c:pt idx="74485">
                  <c:v>1</c:v>
                </c:pt>
                <c:pt idx="74486">
                  <c:v>1</c:v>
                </c:pt>
                <c:pt idx="74487">
                  <c:v>1</c:v>
                </c:pt>
                <c:pt idx="74488">
                  <c:v>1</c:v>
                </c:pt>
                <c:pt idx="74489">
                  <c:v>1</c:v>
                </c:pt>
                <c:pt idx="74490">
                  <c:v>1</c:v>
                </c:pt>
                <c:pt idx="74491">
                  <c:v>0.85714285700000004</c:v>
                </c:pt>
                <c:pt idx="74492">
                  <c:v>1</c:v>
                </c:pt>
                <c:pt idx="74493">
                  <c:v>1</c:v>
                </c:pt>
                <c:pt idx="74494">
                  <c:v>1</c:v>
                </c:pt>
                <c:pt idx="74495">
                  <c:v>1</c:v>
                </c:pt>
                <c:pt idx="74496">
                  <c:v>1</c:v>
                </c:pt>
                <c:pt idx="74497">
                  <c:v>1</c:v>
                </c:pt>
                <c:pt idx="74498">
                  <c:v>1</c:v>
                </c:pt>
                <c:pt idx="74499">
                  <c:v>1</c:v>
                </c:pt>
                <c:pt idx="74500">
                  <c:v>1</c:v>
                </c:pt>
                <c:pt idx="74501">
                  <c:v>1</c:v>
                </c:pt>
                <c:pt idx="74502">
                  <c:v>1</c:v>
                </c:pt>
                <c:pt idx="74503">
                  <c:v>1</c:v>
                </c:pt>
                <c:pt idx="74504">
                  <c:v>1</c:v>
                </c:pt>
                <c:pt idx="74505">
                  <c:v>1</c:v>
                </c:pt>
                <c:pt idx="74506">
                  <c:v>1</c:v>
                </c:pt>
                <c:pt idx="74507">
                  <c:v>1</c:v>
                </c:pt>
                <c:pt idx="74508">
                  <c:v>0.85714285700000004</c:v>
                </c:pt>
                <c:pt idx="74509">
                  <c:v>1</c:v>
                </c:pt>
                <c:pt idx="74510">
                  <c:v>1</c:v>
                </c:pt>
                <c:pt idx="74511">
                  <c:v>1</c:v>
                </c:pt>
                <c:pt idx="74512">
                  <c:v>1</c:v>
                </c:pt>
                <c:pt idx="74513">
                  <c:v>1</c:v>
                </c:pt>
                <c:pt idx="74514">
                  <c:v>1</c:v>
                </c:pt>
                <c:pt idx="74515">
                  <c:v>1</c:v>
                </c:pt>
                <c:pt idx="74516">
                  <c:v>1</c:v>
                </c:pt>
                <c:pt idx="74517">
                  <c:v>1</c:v>
                </c:pt>
                <c:pt idx="74518">
                  <c:v>1</c:v>
                </c:pt>
                <c:pt idx="74519">
                  <c:v>1</c:v>
                </c:pt>
                <c:pt idx="74520">
                  <c:v>1</c:v>
                </c:pt>
                <c:pt idx="74521">
                  <c:v>0.85714285700000004</c:v>
                </c:pt>
                <c:pt idx="74522">
                  <c:v>1</c:v>
                </c:pt>
                <c:pt idx="74523">
                  <c:v>1</c:v>
                </c:pt>
                <c:pt idx="74524">
                  <c:v>1</c:v>
                </c:pt>
                <c:pt idx="74525">
                  <c:v>1</c:v>
                </c:pt>
                <c:pt idx="74526">
                  <c:v>1</c:v>
                </c:pt>
                <c:pt idx="74527">
                  <c:v>0.85714285700000004</c:v>
                </c:pt>
                <c:pt idx="74528">
                  <c:v>1</c:v>
                </c:pt>
                <c:pt idx="74529">
                  <c:v>0.85714285700000004</c:v>
                </c:pt>
                <c:pt idx="74530">
                  <c:v>1</c:v>
                </c:pt>
                <c:pt idx="74531">
                  <c:v>1</c:v>
                </c:pt>
                <c:pt idx="74532">
                  <c:v>1</c:v>
                </c:pt>
                <c:pt idx="74533">
                  <c:v>1</c:v>
                </c:pt>
                <c:pt idx="74534">
                  <c:v>1</c:v>
                </c:pt>
                <c:pt idx="74535">
                  <c:v>1</c:v>
                </c:pt>
                <c:pt idx="74536">
                  <c:v>1</c:v>
                </c:pt>
                <c:pt idx="74537">
                  <c:v>1</c:v>
                </c:pt>
                <c:pt idx="74538">
                  <c:v>1</c:v>
                </c:pt>
                <c:pt idx="74539">
                  <c:v>1</c:v>
                </c:pt>
                <c:pt idx="74540">
                  <c:v>1</c:v>
                </c:pt>
                <c:pt idx="74541">
                  <c:v>1</c:v>
                </c:pt>
                <c:pt idx="74542">
                  <c:v>1</c:v>
                </c:pt>
                <c:pt idx="74543">
                  <c:v>1</c:v>
                </c:pt>
                <c:pt idx="74544">
                  <c:v>1</c:v>
                </c:pt>
                <c:pt idx="74545">
                  <c:v>1</c:v>
                </c:pt>
                <c:pt idx="74546">
                  <c:v>1</c:v>
                </c:pt>
                <c:pt idx="74547">
                  <c:v>1</c:v>
                </c:pt>
                <c:pt idx="74548">
                  <c:v>1</c:v>
                </c:pt>
                <c:pt idx="74549">
                  <c:v>1</c:v>
                </c:pt>
                <c:pt idx="74550">
                  <c:v>1</c:v>
                </c:pt>
                <c:pt idx="74551">
                  <c:v>1</c:v>
                </c:pt>
                <c:pt idx="74552">
                  <c:v>1</c:v>
                </c:pt>
                <c:pt idx="74553">
                  <c:v>1</c:v>
                </c:pt>
                <c:pt idx="74554">
                  <c:v>1</c:v>
                </c:pt>
                <c:pt idx="74555">
                  <c:v>1</c:v>
                </c:pt>
                <c:pt idx="74556">
                  <c:v>1</c:v>
                </c:pt>
                <c:pt idx="74557">
                  <c:v>1</c:v>
                </c:pt>
                <c:pt idx="74558">
                  <c:v>1</c:v>
                </c:pt>
                <c:pt idx="74559">
                  <c:v>1</c:v>
                </c:pt>
                <c:pt idx="74560">
                  <c:v>1</c:v>
                </c:pt>
                <c:pt idx="74561">
                  <c:v>1</c:v>
                </c:pt>
                <c:pt idx="74562">
                  <c:v>1</c:v>
                </c:pt>
                <c:pt idx="74563">
                  <c:v>1</c:v>
                </c:pt>
                <c:pt idx="74564">
                  <c:v>1</c:v>
                </c:pt>
                <c:pt idx="74565">
                  <c:v>1</c:v>
                </c:pt>
                <c:pt idx="74566">
                  <c:v>1</c:v>
                </c:pt>
                <c:pt idx="74567">
                  <c:v>1</c:v>
                </c:pt>
                <c:pt idx="74568">
                  <c:v>1</c:v>
                </c:pt>
                <c:pt idx="74569">
                  <c:v>1</c:v>
                </c:pt>
                <c:pt idx="74570">
                  <c:v>1</c:v>
                </c:pt>
                <c:pt idx="74571">
                  <c:v>1</c:v>
                </c:pt>
                <c:pt idx="74572">
                  <c:v>1</c:v>
                </c:pt>
                <c:pt idx="74573">
                  <c:v>1</c:v>
                </c:pt>
                <c:pt idx="74574">
                  <c:v>1</c:v>
                </c:pt>
                <c:pt idx="74575">
                  <c:v>1</c:v>
                </c:pt>
                <c:pt idx="74576">
                  <c:v>1</c:v>
                </c:pt>
                <c:pt idx="74577">
                  <c:v>1</c:v>
                </c:pt>
                <c:pt idx="74578">
                  <c:v>1</c:v>
                </c:pt>
                <c:pt idx="74579">
                  <c:v>1</c:v>
                </c:pt>
                <c:pt idx="74580">
                  <c:v>0.85714285700000004</c:v>
                </c:pt>
                <c:pt idx="74581">
                  <c:v>1</c:v>
                </c:pt>
                <c:pt idx="74582">
                  <c:v>1</c:v>
                </c:pt>
                <c:pt idx="74583">
                  <c:v>1</c:v>
                </c:pt>
                <c:pt idx="74584">
                  <c:v>1</c:v>
                </c:pt>
                <c:pt idx="74585">
                  <c:v>1</c:v>
                </c:pt>
                <c:pt idx="74586">
                  <c:v>1</c:v>
                </c:pt>
                <c:pt idx="74587">
                  <c:v>1</c:v>
                </c:pt>
                <c:pt idx="74588">
                  <c:v>1</c:v>
                </c:pt>
                <c:pt idx="74589">
                  <c:v>1</c:v>
                </c:pt>
                <c:pt idx="74590">
                  <c:v>1</c:v>
                </c:pt>
                <c:pt idx="74591">
                  <c:v>1</c:v>
                </c:pt>
                <c:pt idx="74592">
                  <c:v>1</c:v>
                </c:pt>
                <c:pt idx="74593">
                  <c:v>1</c:v>
                </c:pt>
                <c:pt idx="74594">
                  <c:v>1</c:v>
                </c:pt>
                <c:pt idx="74595">
                  <c:v>1</c:v>
                </c:pt>
                <c:pt idx="74596">
                  <c:v>1</c:v>
                </c:pt>
                <c:pt idx="74597">
                  <c:v>1</c:v>
                </c:pt>
                <c:pt idx="74598">
                  <c:v>1</c:v>
                </c:pt>
                <c:pt idx="74599">
                  <c:v>1</c:v>
                </c:pt>
                <c:pt idx="74600">
                  <c:v>1</c:v>
                </c:pt>
                <c:pt idx="74601">
                  <c:v>0.85714285700000004</c:v>
                </c:pt>
                <c:pt idx="74602">
                  <c:v>1</c:v>
                </c:pt>
                <c:pt idx="74603">
                  <c:v>1</c:v>
                </c:pt>
                <c:pt idx="74604">
                  <c:v>1</c:v>
                </c:pt>
                <c:pt idx="74605">
                  <c:v>1</c:v>
                </c:pt>
                <c:pt idx="74606">
                  <c:v>1</c:v>
                </c:pt>
                <c:pt idx="74607">
                  <c:v>1</c:v>
                </c:pt>
                <c:pt idx="74608">
                  <c:v>1</c:v>
                </c:pt>
                <c:pt idx="74609">
                  <c:v>0.85714285700000004</c:v>
                </c:pt>
                <c:pt idx="74610">
                  <c:v>0.85714285700000004</c:v>
                </c:pt>
                <c:pt idx="74611">
                  <c:v>1</c:v>
                </c:pt>
                <c:pt idx="74612">
                  <c:v>1</c:v>
                </c:pt>
                <c:pt idx="74613">
                  <c:v>0.85714285700000004</c:v>
                </c:pt>
                <c:pt idx="74614">
                  <c:v>1</c:v>
                </c:pt>
                <c:pt idx="74615">
                  <c:v>1</c:v>
                </c:pt>
                <c:pt idx="74616">
                  <c:v>1</c:v>
                </c:pt>
                <c:pt idx="74617">
                  <c:v>1</c:v>
                </c:pt>
                <c:pt idx="74618">
                  <c:v>1</c:v>
                </c:pt>
                <c:pt idx="74619">
                  <c:v>1</c:v>
                </c:pt>
                <c:pt idx="74620">
                  <c:v>1</c:v>
                </c:pt>
                <c:pt idx="74621">
                  <c:v>1</c:v>
                </c:pt>
                <c:pt idx="74622">
                  <c:v>1</c:v>
                </c:pt>
                <c:pt idx="74623">
                  <c:v>1</c:v>
                </c:pt>
                <c:pt idx="74624">
                  <c:v>1</c:v>
                </c:pt>
                <c:pt idx="74625">
                  <c:v>1</c:v>
                </c:pt>
                <c:pt idx="74626">
                  <c:v>1</c:v>
                </c:pt>
                <c:pt idx="74627">
                  <c:v>1</c:v>
                </c:pt>
                <c:pt idx="74628">
                  <c:v>1</c:v>
                </c:pt>
                <c:pt idx="74629">
                  <c:v>1</c:v>
                </c:pt>
                <c:pt idx="74630">
                  <c:v>1</c:v>
                </c:pt>
                <c:pt idx="74631">
                  <c:v>1</c:v>
                </c:pt>
                <c:pt idx="74632">
                  <c:v>1</c:v>
                </c:pt>
                <c:pt idx="74633">
                  <c:v>1</c:v>
                </c:pt>
                <c:pt idx="74634">
                  <c:v>1</c:v>
                </c:pt>
                <c:pt idx="74635">
                  <c:v>1</c:v>
                </c:pt>
                <c:pt idx="74636">
                  <c:v>1</c:v>
                </c:pt>
                <c:pt idx="74637">
                  <c:v>1</c:v>
                </c:pt>
                <c:pt idx="74638">
                  <c:v>1</c:v>
                </c:pt>
                <c:pt idx="74639">
                  <c:v>1</c:v>
                </c:pt>
                <c:pt idx="74640">
                  <c:v>1</c:v>
                </c:pt>
                <c:pt idx="74641">
                  <c:v>1</c:v>
                </c:pt>
                <c:pt idx="74642">
                  <c:v>1</c:v>
                </c:pt>
                <c:pt idx="74643">
                  <c:v>1</c:v>
                </c:pt>
                <c:pt idx="74644">
                  <c:v>1</c:v>
                </c:pt>
                <c:pt idx="74645">
                  <c:v>1</c:v>
                </c:pt>
                <c:pt idx="74646">
                  <c:v>1</c:v>
                </c:pt>
                <c:pt idx="74647">
                  <c:v>1</c:v>
                </c:pt>
                <c:pt idx="74648">
                  <c:v>0.85714285700000004</c:v>
                </c:pt>
                <c:pt idx="74649">
                  <c:v>1</c:v>
                </c:pt>
                <c:pt idx="74650">
                  <c:v>1</c:v>
                </c:pt>
                <c:pt idx="74651">
                  <c:v>1</c:v>
                </c:pt>
                <c:pt idx="74652">
                  <c:v>1</c:v>
                </c:pt>
                <c:pt idx="74653">
                  <c:v>1</c:v>
                </c:pt>
                <c:pt idx="74654">
                  <c:v>1</c:v>
                </c:pt>
                <c:pt idx="74655">
                  <c:v>1</c:v>
                </c:pt>
                <c:pt idx="74656">
                  <c:v>1</c:v>
                </c:pt>
                <c:pt idx="74657">
                  <c:v>1</c:v>
                </c:pt>
                <c:pt idx="74658">
                  <c:v>1</c:v>
                </c:pt>
                <c:pt idx="74659">
                  <c:v>1</c:v>
                </c:pt>
                <c:pt idx="74660">
                  <c:v>1</c:v>
                </c:pt>
                <c:pt idx="74661">
                  <c:v>1</c:v>
                </c:pt>
                <c:pt idx="74662">
                  <c:v>1</c:v>
                </c:pt>
                <c:pt idx="74663">
                  <c:v>1</c:v>
                </c:pt>
                <c:pt idx="74664">
                  <c:v>1</c:v>
                </c:pt>
                <c:pt idx="74665">
                  <c:v>1</c:v>
                </c:pt>
                <c:pt idx="74666">
                  <c:v>1</c:v>
                </c:pt>
                <c:pt idx="74667">
                  <c:v>1</c:v>
                </c:pt>
                <c:pt idx="74668">
                  <c:v>1</c:v>
                </c:pt>
                <c:pt idx="74669">
                  <c:v>1</c:v>
                </c:pt>
                <c:pt idx="74670">
                  <c:v>0.85714285700000004</c:v>
                </c:pt>
                <c:pt idx="74671">
                  <c:v>1</c:v>
                </c:pt>
                <c:pt idx="74672">
                  <c:v>1</c:v>
                </c:pt>
                <c:pt idx="74673">
                  <c:v>1</c:v>
                </c:pt>
                <c:pt idx="74674">
                  <c:v>1</c:v>
                </c:pt>
                <c:pt idx="74675">
                  <c:v>1</c:v>
                </c:pt>
                <c:pt idx="74676">
                  <c:v>1</c:v>
                </c:pt>
                <c:pt idx="74677">
                  <c:v>1</c:v>
                </c:pt>
                <c:pt idx="74678">
                  <c:v>1</c:v>
                </c:pt>
                <c:pt idx="74679">
                  <c:v>1</c:v>
                </c:pt>
                <c:pt idx="74680">
                  <c:v>1</c:v>
                </c:pt>
                <c:pt idx="74681">
                  <c:v>1</c:v>
                </c:pt>
                <c:pt idx="74682">
                  <c:v>1</c:v>
                </c:pt>
                <c:pt idx="74683">
                  <c:v>1</c:v>
                </c:pt>
                <c:pt idx="74684">
                  <c:v>1</c:v>
                </c:pt>
                <c:pt idx="74685">
                  <c:v>1</c:v>
                </c:pt>
                <c:pt idx="74686">
                  <c:v>1</c:v>
                </c:pt>
                <c:pt idx="74687">
                  <c:v>1</c:v>
                </c:pt>
                <c:pt idx="74688">
                  <c:v>1</c:v>
                </c:pt>
                <c:pt idx="74689">
                  <c:v>1</c:v>
                </c:pt>
                <c:pt idx="74690">
                  <c:v>1</c:v>
                </c:pt>
                <c:pt idx="74691">
                  <c:v>1</c:v>
                </c:pt>
                <c:pt idx="74692">
                  <c:v>1</c:v>
                </c:pt>
                <c:pt idx="74693">
                  <c:v>1</c:v>
                </c:pt>
                <c:pt idx="74694">
                  <c:v>1</c:v>
                </c:pt>
                <c:pt idx="74695">
                  <c:v>1</c:v>
                </c:pt>
                <c:pt idx="74696">
                  <c:v>1</c:v>
                </c:pt>
                <c:pt idx="74697">
                  <c:v>1</c:v>
                </c:pt>
                <c:pt idx="74698">
                  <c:v>1</c:v>
                </c:pt>
                <c:pt idx="74699">
                  <c:v>1</c:v>
                </c:pt>
                <c:pt idx="74700">
                  <c:v>1</c:v>
                </c:pt>
                <c:pt idx="74701">
                  <c:v>1</c:v>
                </c:pt>
                <c:pt idx="74702">
                  <c:v>1</c:v>
                </c:pt>
                <c:pt idx="74703">
                  <c:v>1</c:v>
                </c:pt>
                <c:pt idx="74704">
                  <c:v>1</c:v>
                </c:pt>
                <c:pt idx="74705">
                  <c:v>1</c:v>
                </c:pt>
                <c:pt idx="74706">
                  <c:v>1</c:v>
                </c:pt>
                <c:pt idx="74707">
                  <c:v>1</c:v>
                </c:pt>
                <c:pt idx="74708">
                  <c:v>1</c:v>
                </c:pt>
                <c:pt idx="74709">
                  <c:v>1</c:v>
                </c:pt>
                <c:pt idx="74710">
                  <c:v>1</c:v>
                </c:pt>
                <c:pt idx="74711">
                  <c:v>1</c:v>
                </c:pt>
                <c:pt idx="74712">
                  <c:v>0.85714285700000004</c:v>
                </c:pt>
                <c:pt idx="74713">
                  <c:v>1</c:v>
                </c:pt>
                <c:pt idx="74714">
                  <c:v>1</c:v>
                </c:pt>
                <c:pt idx="74715">
                  <c:v>1</c:v>
                </c:pt>
                <c:pt idx="74716">
                  <c:v>1</c:v>
                </c:pt>
                <c:pt idx="74717">
                  <c:v>0.85714285700000004</c:v>
                </c:pt>
                <c:pt idx="74718">
                  <c:v>1</c:v>
                </c:pt>
                <c:pt idx="74719">
                  <c:v>1</c:v>
                </c:pt>
                <c:pt idx="74720">
                  <c:v>1</c:v>
                </c:pt>
                <c:pt idx="74721">
                  <c:v>1</c:v>
                </c:pt>
                <c:pt idx="74722">
                  <c:v>1</c:v>
                </c:pt>
                <c:pt idx="74723">
                  <c:v>1</c:v>
                </c:pt>
                <c:pt idx="74724">
                  <c:v>1</c:v>
                </c:pt>
                <c:pt idx="74725">
                  <c:v>1</c:v>
                </c:pt>
                <c:pt idx="74726">
                  <c:v>1</c:v>
                </c:pt>
                <c:pt idx="74727">
                  <c:v>1</c:v>
                </c:pt>
                <c:pt idx="74728">
                  <c:v>1</c:v>
                </c:pt>
                <c:pt idx="74729">
                  <c:v>1</c:v>
                </c:pt>
                <c:pt idx="74730">
                  <c:v>1</c:v>
                </c:pt>
                <c:pt idx="74731">
                  <c:v>1</c:v>
                </c:pt>
                <c:pt idx="74732">
                  <c:v>1</c:v>
                </c:pt>
                <c:pt idx="74733">
                  <c:v>1</c:v>
                </c:pt>
                <c:pt idx="74734">
                  <c:v>1</c:v>
                </c:pt>
                <c:pt idx="74735">
                  <c:v>1</c:v>
                </c:pt>
                <c:pt idx="74736">
                  <c:v>1</c:v>
                </c:pt>
                <c:pt idx="74737">
                  <c:v>1</c:v>
                </c:pt>
                <c:pt idx="74738">
                  <c:v>1</c:v>
                </c:pt>
                <c:pt idx="74739">
                  <c:v>1</c:v>
                </c:pt>
                <c:pt idx="74740">
                  <c:v>1</c:v>
                </c:pt>
                <c:pt idx="74741">
                  <c:v>1</c:v>
                </c:pt>
                <c:pt idx="74742">
                  <c:v>1</c:v>
                </c:pt>
                <c:pt idx="74743">
                  <c:v>1</c:v>
                </c:pt>
                <c:pt idx="74744">
                  <c:v>1</c:v>
                </c:pt>
                <c:pt idx="74745">
                  <c:v>1</c:v>
                </c:pt>
                <c:pt idx="74746">
                  <c:v>1</c:v>
                </c:pt>
                <c:pt idx="74747">
                  <c:v>1</c:v>
                </c:pt>
                <c:pt idx="74748">
                  <c:v>1</c:v>
                </c:pt>
                <c:pt idx="74749">
                  <c:v>1</c:v>
                </c:pt>
                <c:pt idx="74750">
                  <c:v>1</c:v>
                </c:pt>
                <c:pt idx="74751">
                  <c:v>1</c:v>
                </c:pt>
                <c:pt idx="74752">
                  <c:v>1</c:v>
                </c:pt>
                <c:pt idx="74753">
                  <c:v>1</c:v>
                </c:pt>
                <c:pt idx="74754">
                  <c:v>1</c:v>
                </c:pt>
                <c:pt idx="74755">
                  <c:v>1</c:v>
                </c:pt>
                <c:pt idx="74756">
                  <c:v>1</c:v>
                </c:pt>
                <c:pt idx="74757">
                  <c:v>1</c:v>
                </c:pt>
                <c:pt idx="74758">
                  <c:v>1</c:v>
                </c:pt>
                <c:pt idx="74759">
                  <c:v>1</c:v>
                </c:pt>
                <c:pt idx="74760">
                  <c:v>1</c:v>
                </c:pt>
                <c:pt idx="74761">
                  <c:v>1</c:v>
                </c:pt>
                <c:pt idx="74762">
                  <c:v>1</c:v>
                </c:pt>
                <c:pt idx="74763">
                  <c:v>1</c:v>
                </c:pt>
                <c:pt idx="74764">
                  <c:v>1</c:v>
                </c:pt>
                <c:pt idx="74765">
                  <c:v>1</c:v>
                </c:pt>
                <c:pt idx="74766">
                  <c:v>1</c:v>
                </c:pt>
                <c:pt idx="74767">
                  <c:v>1</c:v>
                </c:pt>
                <c:pt idx="74768">
                  <c:v>1</c:v>
                </c:pt>
                <c:pt idx="74769">
                  <c:v>1</c:v>
                </c:pt>
                <c:pt idx="74770">
                  <c:v>1</c:v>
                </c:pt>
                <c:pt idx="74771">
                  <c:v>1</c:v>
                </c:pt>
                <c:pt idx="74772">
                  <c:v>1</c:v>
                </c:pt>
                <c:pt idx="74773">
                  <c:v>1</c:v>
                </c:pt>
                <c:pt idx="74774">
                  <c:v>0.85714285700000004</c:v>
                </c:pt>
                <c:pt idx="74775">
                  <c:v>1</c:v>
                </c:pt>
                <c:pt idx="74776">
                  <c:v>1</c:v>
                </c:pt>
                <c:pt idx="74777">
                  <c:v>1</c:v>
                </c:pt>
                <c:pt idx="74778">
                  <c:v>1</c:v>
                </c:pt>
                <c:pt idx="74779">
                  <c:v>1</c:v>
                </c:pt>
                <c:pt idx="74780">
                  <c:v>1</c:v>
                </c:pt>
                <c:pt idx="74781">
                  <c:v>1</c:v>
                </c:pt>
                <c:pt idx="74782">
                  <c:v>1</c:v>
                </c:pt>
                <c:pt idx="74783">
                  <c:v>1</c:v>
                </c:pt>
                <c:pt idx="74784">
                  <c:v>1</c:v>
                </c:pt>
                <c:pt idx="74785">
                  <c:v>1</c:v>
                </c:pt>
                <c:pt idx="74786">
                  <c:v>1</c:v>
                </c:pt>
                <c:pt idx="74787">
                  <c:v>1</c:v>
                </c:pt>
                <c:pt idx="74788">
                  <c:v>1</c:v>
                </c:pt>
                <c:pt idx="74789">
                  <c:v>1</c:v>
                </c:pt>
                <c:pt idx="74790">
                  <c:v>1</c:v>
                </c:pt>
                <c:pt idx="74791">
                  <c:v>1</c:v>
                </c:pt>
                <c:pt idx="74792">
                  <c:v>1</c:v>
                </c:pt>
                <c:pt idx="74793">
                  <c:v>1</c:v>
                </c:pt>
                <c:pt idx="74794">
                  <c:v>1</c:v>
                </c:pt>
                <c:pt idx="74795">
                  <c:v>1</c:v>
                </c:pt>
                <c:pt idx="74796">
                  <c:v>0.85714285700000004</c:v>
                </c:pt>
                <c:pt idx="74797">
                  <c:v>0.85714285700000004</c:v>
                </c:pt>
                <c:pt idx="74798">
                  <c:v>1</c:v>
                </c:pt>
                <c:pt idx="74799">
                  <c:v>1</c:v>
                </c:pt>
                <c:pt idx="74800">
                  <c:v>1</c:v>
                </c:pt>
                <c:pt idx="74801">
                  <c:v>1</c:v>
                </c:pt>
                <c:pt idx="74802">
                  <c:v>1</c:v>
                </c:pt>
                <c:pt idx="74803">
                  <c:v>0.71428571399999996</c:v>
                </c:pt>
                <c:pt idx="74804">
                  <c:v>1</c:v>
                </c:pt>
                <c:pt idx="74805">
                  <c:v>1</c:v>
                </c:pt>
                <c:pt idx="74806">
                  <c:v>1</c:v>
                </c:pt>
                <c:pt idx="74807">
                  <c:v>1</c:v>
                </c:pt>
                <c:pt idx="74808">
                  <c:v>1</c:v>
                </c:pt>
                <c:pt idx="74809">
                  <c:v>1</c:v>
                </c:pt>
                <c:pt idx="74810">
                  <c:v>1</c:v>
                </c:pt>
                <c:pt idx="74811">
                  <c:v>1</c:v>
                </c:pt>
                <c:pt idx="74812">
                  <c:v>1</c:v>
                </c:pt>
                <c:pt idx="74813">
                  <c:v>1</c:v>
                </c:pt>
                <c:pt idx="74814">
                  <c:v>1</c:v>
                </c:pt>
                <c:pt idx="74815">
                  <c:v>1</c:v>
                </c:pt>
                <c:pt idx="74816">
                  <c:v>1</c:v>
                </c:pt>
                <c:pt idx="74817">
                  <c:v>1</c:v>
                </c:pt>
                <c:pt idx="74818">
                  <c:v>1</c:v>
                </c:pt>
                <c:pt idx="74819">
                  <c:v>0.85714285700000004</c:v>
                </c:pt>
                <c:pt idx="74820">
                  <c:v>1</c:v>
                </c:pt>
                <c:pt idx="74821">
                  <c:v>1</c:v>
                </c:pt>
                <c:pt idx="74822">
                  <c:v>1</c:v>
                </c:pt>
                <c:pt idx="74823">
                  <c:v>1</c:v>
                </c:pt>
                <c:pt idx="74824">
                  <c:v>1</c:v>
                </c:pt>
                <c:pt idx="74825">
                  <c:v>1</c:v>
                </c:pt>
                <c:pt idx="74826">
                  <c:v>1</c:v>
                </c:pt>
                <c:pt idx="74827">
                  <c:v>1</c:v>
                </c:pt>
                <c:pt idx="74828">
                  <c:v>1</c:v>
                </c:pt>
                <c:pt idx="74829">
                  <c:v>1</c:v>
                </c:pt>
                <c:pt idx="74830">
                  <c:v>1</c:v>
                </c:pt>
                <c:pt idx="74831">
                  <c:v>1</c:v>
                </c:pt>
                <c:pt idx="74832">
                  <c:v>1</c:v>
                </c:pt>
                <c:pt idx="74833">
                  <c:v>1</c:v>
                </c:pt>
                <c:pt idx="74834">
                  <c:v>1</c:v>
                </c:pt>
                <c:pt idx="74835">
                  <c:v>1</c:v>
                </c:pt>
                <c:pt idx="74836">
                  <c:v>1</c:v>
                </c:pt>
                <c:pt idx="74837">
                  <c:v>1</c:v>
                </c:pt>
                <c:pt idx="74838">
                  <c:v>1</c:v>
                </c:pt>
                <c:pt idx="74839">
                  <c:v>1</c:v>
                </c:pt>
                <c:pt idx="74840">
                  <c:v>1</c:v>
                </c:pt>
                <c:pt idx="74841">
                  <c:v>1</c:v>
                </c:pt>
                <c:pt idx="74842">
                  <c:v>1</c:v>
                </c:pt>
                <c:pt idx="74843">
                  <c:v>1</c:v>
                </c:pt>
                <c:pt idx="74844">
                  <c:v>1</c:v>
                </c:pt>
                <c:pt idx="74845">
                  <c:v>1</c:v>
                </c:pt>
                <c:pt idx="74846">
                  <c:v>1</c:v>
                </c:pt>
                <c:pt idx="74847">
                  <c:v>1</c:v>
                </c:pt>
                <c:pt idx="74848">
                  <c:v>1</c:v>
                </c:pt>
                <c:pt idx="74849">
                  <c:v>1</c:v>
                </c:pt>
                <c:pt idx="74850">
                  <c:v>1</c:v>
                </c:pt>
                <c:pt idx="74851">
                  <c:v>0.85714285700000004</c:v>
                </c:pt>
                <c:pt idx="74852">
                  <c:v>1</c:v>
                </c:pt>
                <c:pt idx="74853">
                  <c:v>1</c:v>
                </c:pt>
                <c:pt idx="74854">
                  <c:v>1</c:v>
                </c:pt>
                <c:pt idx="74855">
                  <c:v>1</c:v>
                </c:pt>
                <c:pt idx="74856">
                  <c:v>1</c:v>
                </c:pt>
                <c:pt idx="74857">
                  <c:v>1</c:v>
                </c:pt>
                <c:pt idx="74858">
                  <c:v>1</c:v>
                </c:pt>
                <c:pt idx="74859">
                  <c:v>1</c:v>
                </c:pt>
                <c:pt idx="74860">
                  <c:v>1</c:v>
                </c:pt>
                <c:pt idx="74861">
                  <c:v>1</c:v>
                </c:pt>
                <c:pt idx="74862">
                  <c:v>1</c:v>
                </c:pt>
                <c:pt idx="74863">
                  <c:v>1</c:v>
                </c:pt>
                <c:pt idx="74864">
                  <c:v>1</c:v>
                </c:pt>
                <c:pt idx="74865">
                  <c:v>1</c:v>
                </c:pt>
                <c:pt idx="74866">
                  <c:v>1</c:v>
                </c:pt>
                <c:pt idx="74867">
                  <c:v>1</c:v>
                </c:pt>
                <c:pt idx="74868">
                  <c:v>1</c:v>
                </c:pt>
                <c:pt idx="74869">
                  <c:v>1</c:v>
                </c:pt>
                <c:pt idx="74870">
                  <c:v>1</c:v>
                </c:pt>
                <c:pt idx="74871">
                  <c:v>1</c:v>
                </c:pt>
                <c:pt idx="74872">
                  <c:v>1</c:v>
                </c:pt>
                <c:pt idx="74873">
                  <c:v>1</c:v>
                </c:pt>
                <c:pt idx="74874">
                  <c:v>1</c:v>
                </c:pt>
                <c:pt idx="74875">
                  <c:v>1</c:v>
                </c:pt>
                <c:pt idx="74876">
                  <c:v>1</c:v>
                </c:pt>
                <c:pt idx="74877">
                  <c:v>1</c:v>
                </c:pt>
                <c:pt idx="74878">
                  <c:v>1</c:v>
                </c:pt>
                <c:pt idx="74879">
                  <c:v>1</c:v>
                </c:pt>
                <c:pt idx="74880">
                  <c:v>0.875</c:v>
                </c:pt>
                <c:pt idx="74881">
                  <c:v>1</c:v>
                </c:pt>
                <c:pt idx="74882">
                  <c:v>0.5</c:v>
                </c:pt>
                <c:pt idx="74883">
                  <c:v>1</c:v>
                </c:pt>
                <c:pt idx="74884">
                  <c:v>1</c:v>
                </c:pt>
                <c:pt idx="74885">
                  <c:v>1</c:v>
                </c:pt>
                <c:pt idx="74886">
                  <c:v>1</c:v>
                </c:pt>
                <c:pt idx="74887">
                  <c:v>1</c:v>
                </c:pt>
                <c:pt idx="74888">
                  <c:v>1</c:v>
                </c:pt>
                <c:pt idx="74889">
                  <c:v>1</c:v>
                </c:pt>
                <c:pt idx="74890">
                  <c:v>1</c:v>
                </c:pt>
                <c:pt idx="74891">
                  <c:v>1</c:v>
                </c:pt>
                <c:pt idx="74892">
                  <c:v>1</c:v>
                </c:pt>
                <c:pt idx="74893">
                  <c:v>1</c:v>
                </c:pt>
                <c:pt idx="74894">
                  <c:v>0.875</c:v>
                </c:pt>
                <c:pt idx="74895">
                  <c:v>1</c:v>
                </c:pt>
                <c:pt idx="74896">
                  <c:v>1</c:v>
                </c:pt>
                <c:pt idx="74897">
                  <c:v>0.875</c:v>
                </c:pt>
                <c:pt idx="74898">
                  <c:v>1</c:v>
                </c:pt>
                <c:pt idx="74899">
                  <c:v>1</c:v>
                </c:pt>
                <c:pt idx="74900">
                  <c:v>1</c:v>
                </c:pt>
                <c:pt idx="74901">
                  <c:v>1</c:v>
                </c:pt>
                <c:pt idx="74902">
                  <c:v>1</c:v>
                </c:pt>
                <c:pt idx="74903">
                  <c:v>1</c:v>
                </c:pt>
                <c:pt idx="74904">
                  <c:v>1</c:v>
                </c:pt>
                <c:pt idx="74905">
                  <c:v>0.875</c:v>
                </c:pt>
                <c:pt idx="74906">
                  <c:v>1</c:v>
                </c:pt>
                <c:pt idx="74907">
                  <c:v>1</c:v>
                </c:pt>
                <c:pt idx="74908">
                  <c:v>1</c:v>
                </c:pt>
                <c:pt idx="74909">
                  <c:v>1</c:v>
                </c:pt>
                <c:pt idx="74910">
                  <c:v>0.875</c:v>
                </c:pt>
                <c:pt idx="74911">
                  <c:v>0.875</c:v>
                </c:pt>
                <c:pt idx="74912">
                  <c:v>1</c:v>
                </c:pt>
                <c:pt idx="74913">
                  <c:v>1</c:v>
                </c:pt>
                <c:pt idx="74914">
                  <c:v>1</c:v>
                </c:pt>
                <c:pt idx="74915">
                  <c:v>1</c:v>
                </c:pt>
                <c:pt idx="74916">
                  <c:v>0.875</c:v>
                </c:pt>
                <c:pt idx="74917">
                  <c:v>1</c:v>
                </c:pt>
                <c:pt idx="74918">
                  <c:v>1</c:v>
                </c:pt>
                <c:pt idx="74919">
                  <c:v>1</c:v>
                </c:pt>
                <c:pt idx="74920">
                  <c:v>1</c:v>
                </c:pt>
                <c:pt idx="74921">
                  <c:v>1</c:v>
                </c:pt>
                <c:pt idx="74922">
                  <c:v>1</c:v>
                </c:pt>
                <c:pt idx="74923">
                  <c:v>1</c:v>
                </c:pt>
                <c:pt idx="74924">
                  <c:v>1</c:v>
                </c:pt>
                <c:pt idx="74925">
                  <c:v>1</c:v>
                </c:pt>
                <c:pt idx="74926">
                  <c:v>1</c:v>
                </c:pt>
                <c:pt idx="74927">
                  <c:v>1</c:v>
                </c:pt>
                <c:pt idx="74928">
                  <c:v>1</c:v>
                </c:pt>
                <c:pt idx="74929">
                  <c:v>0.875</c:v>
                </c:pt>
                <c:pt idx="74930">
                  <c:v>1</c:v>
                </c:pt>
                <c:pt idx="74931">
                  <c:v>1</c:v>
                </c:pt>
                <c:pt idx="74932">
                  <c:v>1</c:v>
                </c:pt>
                <c:pt idx="74933">
                  <c:v>1</c:v>
                </c:pt>
                <c:pt idx="74934">
                  <c:v>1</c:v>
                </c:pt>
                <c:pt idx="74935">
                  <c:v>1</c:v>
                </c:pt>
                <c:pt idx="74936">
                  <c:v>1</c:v>
                </c:pt>
                <c:pt idx="74937">
                  <c:v>1</c:v>
                </c:pt>
                <c:pt idx="74938">
                  <c:v>1</c:v>
                </c:pt>
                <c:pt idx="74939">
                  <c:v>0.875</c:v>
                </c:pt>
                <c:pt idx="74940">
                  <c:v>0.875</c:v>
                </c:pt>
                <c:pt idx="74941">
                  <c:v>1</c:v>
                </c:pt>
                <c:pt idx="74942">
                  <c:v>1</c:v>
                </c:pt>
                <c:pt idx="74943">
                  <c:v>1</c:v>
                </c:pt>
                <c:pt idx="74944">
                  <c:v>1</c:v>
                </c:pt>
                <c:pt idx="74945">
                  <c:v>1</c:v>
                </c:pt>
                <c:pt idx="74946">
                  <c:v>1</c:v>
                </c:pt>
                <c:pt idx="74947">
                  <c:v>1</c:v>
                </c:pt>
                <c:pt idx="74948">
                  <c:v>0.875</c:v>
                </c:pt>
                <c:pt idx="74949">
                  <c:v>1</c:v>
                </c:pt>
                <c:pt idx="74950">
                  <c:v>1</c:v>
                </c:pt>
                <c:pt idx="74951">
                  <c:v>1</c:v>
                </c:pt>
                <c:pt idx="74952">
                  <c:v>1</c:v>
                </c:pt>
                <c:pt idx="74953">
                  <c:v>1</c:v>
                </c:pt>
                <c:pt idx="74954">
                  <c:v>1</c:v>
                </c:pt>
                <c:pt idx="74955">
                  <c:v>1</c:v>
                </c:pt>
                <c:pt idx="74956">
                  <c:v>1</c:v>
                </c:pt>
                <c:pt idx="74957">
                  <c:v>1</c:v>
                </c:pt>
                <c:pt idx="74958">
                  <c:v>1</c:v>
                </c:pt>
                <c:pt idx="74959">
                  <c:v>1</c:v>
                </c:pt>
                <c:pt idx="74960">
                  <c:v>1</c:v>
                </c:pt>
                <c:pt idx="74961">
                  <c:v>1</c:v>
                </c:pt>
                <c:pt idx="74962">
                  <c:v>1</c:v>
                </c:pt>
                <c:pt idx="74963">
                  <c:v>1</c:v>
                </c:pt>
                <c:pt idx="74964">
                  <c:v>0.875</c:v>
                </c:pt>
                <c:pt idx="74965">
                  <c:v>1</c:v>
                </c:pt>
                <c:pt idx="74966">
                  <c:v>1</c:v>
                </c:pt>
                <c:pt idx="74967">
                  <c:v>1</c:v>
                </c:pt>
                <c:pt idx="74968">
                  <c:v>1</c:v>
                </c:pt>
                <c:pt idx="74969">
                  <c:v>1</c:v>
                </c:pt>
                <c:pt idx="74970">
                  <c:v>1</c:v>
                </c:pt>
                <c:pt idx="74971">
                  <c:v>1</c:v>
                </c:pt>
                <c:pt idx="74972">
                  <c:v>1</c:v>
                </c:pt>
                <c:pt idx="74973">
                  <c:v>1</c:v>
                </c:pt>
                <c:pt idx="74974">
                  <c:v>1</c:v>
                </c:pt>
                <c:pt idx="74975">
                  <c:v>1</c:v>
                </c:pt>
                <c:pt idx="74976">
                  <c:v>1</c:v>
                </c:pt>
                <c:pt idx="74977">
                  <c:v>1</c:v>
                </c:pt>
                <c:pt idx="74978">
                  <c:v>1</c:v>
                </c:pt>
                <c:pt idx="74979">
                  <c:v>1</c:v>
                </c:pt>
                <c:pt idx="74980">
                  <c:v>1</c:v>
                </c:pt>
                <c:pt idx="74981">
                  <c:v>1</c:v>
                </c:pt>
                <c:pt idx="74982">
                  <c:v>1</c:v>
                </c:pt>
                <c:pt idx="74983">
                  <c:v>1</c:v>
                </c:pt>
                <c:pt idx="74984">
                  <c:v>1</c:v>
                </c:pt>
                <c:pt idx="74985">
                  <c:v>1</c:v>
                </c:pt>
                <c:pt idx="74986">
                  <c:v>1</c:v>
                </c:pt>
                <c:pt idx="74987">
                  <c:v>1</c:v>
                </c:pt>
                <c:pt idx="74988">
                  <c:v>1</c:v>
                </c:pt>
                <c:pt idx="74989">
                  <c:v>1</c:v>
                </c:pt>
                <c:pt idx="74990">
                  <c:v>1</c:v>
                </c:pt>
                <c:pt idx="74991">
                  <c:v>1</c:v>
                </c:pt>
                <c:pt idx="74992">
                  <c:v>1</c:v>
                </c:pt>
                <c:pt idx="74993">
                  <c:v>1</c:v>
                </c:pt>
                <c:pt idx="74994">
                  <c:v>1</c:v>
                </c:pt>
                <c:pt idx="74995">
                  <c:v>1</c:v>
                </c:pt>
                <c:pt idx="74996">
                  <c:v>1</c:v>
                </c:pt>
                <c:pt idx="74997">
                  <c:v>1</c:v>
                </c:pt>
                <c:pt idx="74998">
                  <c:v>1</c:v>
                </c:pt>
                <c:pt idx="74999">
                  <c:v>1</c:v>
                </c:pt>
                <c:pt idx="75000">
                  <c:v>1</c:v>
                </c:pt>
                <c:pt idx="75001">
                  <c:v>1</c:v>
                </c:pt>
                <c:pt idx="75002">
                  <c:v>1</c:v>
                </c:pt>
                <c:pt idx="75003">
                  <c:v>1</c:v>
                </c:pt>
                <c:pt idx="75004">
                  <c:v>1</c:v>
                </c:pt>
                <c:pt idx="75005">
                  <c:v>1</c:v>
                </c:pt>
                <c:pt idx="75006">
                  <c:v>0.875</c:v>
                </c:pt>
                <c:pt idx="75007">
                  <c:v>1</c:v>
                </c:pt>
                <c:pt idx="75008">
                  <c:v>0.875</c:v>
                </c:pt>
                <c:pt idx="75009">
                  <c:v>1</c:v>
                </c:pt>
                <c:pt idx="75010">
                  <c:v>1</c:v>
                </c:pt>
                <c:pt idx="75011">
                  <c:v>1</c:v>
                </c:pt>
                <c:pt idx="75012">
                  <c:v>1</c:v>
                </c:pt>
                <c:pt idx="75013">
                  <c:v>1</c:v>
                </c:pt>
                <c:pt idx="75014">
                  <c:v>1</c:v>
                </c:pt>
                <c:pt idx="75015">
                  <c:v>1</c:v>
                </c:pt>
                <c:pt idx="75016">
                  <c:v>1</c:v>
                </c:pt>
                <c:pt idx="75017">
                  <c:v>1</c:v>
                </c:pt>
                <c:pt idx="75018">
                  <c:v>1</c:v>
                </c:pt>
                <c:pt idx="75019">
                  <c:v>0.875</c:v>
                </c:pt>
                <c:pt idx="75020">
                  <c:v>1</c:v>
                </c:pt>
                <c:pt idx="75021">
                  <c:v>1</c:v>
                </c:pt>
                <c:pt idx="75022">
                  <c:v>0.875</c:v>
                </c:pt>
                <c:pt idx="75023">
                  <c:v>1</c:v>
                </c:pt>
                <c:pt idx="75024">
                  <c:v>1</c:v>
                </c:pt>
                <c:pt idx="75025">
                  <c:v>1</c:v>
                </c:pt>
                <c:pt idx="75026">
                  <c:v>1</c:v>
                </c:pt>
                <c:pt idx="75027">
                  <c:v>1</c:v>
                </c:pt>
                <c:pt idx="75028">
                  <c:v>1</c:v>
                </c:pt>
                <c:pt idx="75029">
                  <c:v>1</c:v>
                </c:pt>
                <c:pt idx="75030">
                  <c:v>1</c:v>
                </c:pt>
                <c:pt idx="75031">
                  <c:v>1</c:v>
                </c:pt>
                <c:pt idx="75032">
                  <c:v>0.75</c:v>
                </c:pt>
                <c:pt idx="75033">
                  <c:v>1</c:v>
                </c:pt>
                <c:pt idx="75034">
                  <c:v>1</c:v>
                </c:pt>
                <c:pt idx="75035">
                  <c:v>1</c:v>
                </c:pt>
                <c:pt idx="75036">
                  <c:v>1</c:v>
                </c:pt>
                <c:pt idx="75037">
                  <c:v>1</c:v>
                </c:pt>
                <c:pt idx="75038">
                  <c:v>1</c:v>
                </c:pt>
                <c:pt idx="75039">
                  <c:v>1</c:v>
                </c:pt>
                <c:pt idx="75040">
                  <c:v>1</c:v>
                </c:pt>
                <c:pt idx="75041">
                  <c:v>1</c:v>
                </c:pt>
                <c:pt idx="75042">
                  <c:v>1</c:v>
                </c:pt>
                <c:pt idx="75043">
                  <c:v>1</c:v>
                </c:pt>
                <c:pt idx="75044">
                  <c:v>1</c:v>
                </c:pt>
                <c:pt idx="75045">
                  <c:v>1</c:v>
                </c:pt>
                <c:pt idx="75046">
                  <c:v>1</c:v>
                </c:pt>
                <c:pt idx="75047">
                  <c:v>1</c:v>
                </c:pt>
                <c:pt idx="75048">
                  <c:v>0.875</c:v>
                </c:pt>
                <c:pt idx="75049">
                  <c:v>1</c:v>
                </c:pt>
                <c:pt idx="75050">
                  <c:v>1</c:v>
                </c:pt>
                <c:pt idx="75051">
                  <c:v>0.875</c:v>
                </c:pt>
                <c:pt idx="75052">
                  <c:v>1</c:v>
                </c:pt>
                <c:pt idx="75053">
                  <c:v>1</c:v>
                </c:pt>
                <c:pt idx="75054">
                  <c:v>1</c:v>
                </c:pt>
                <c:pt idx="75055">
                  <c:v>0.875</c:v>
                </c:pt>
                <c:pt idx="75056">
                  <c:v>1</c:v>
                </c:pt>
                <c:pt idx="75057">
                  <c:v>1</c:v>
                </c:pt>
                <c:pt idx="75058">
                  <c:v>1</c:v>
                </c:pt>
                <c:pt idx="75059">
                  <c:v>1</c:v>
                </c:pt>
                <c:pt idx="75060">
                  <c:v>0.875</c:v>
                </c:pt>
                <c:pt idx="75061">
                  <c:v>1</c:v>
                </c:pt>
                <c:pt idx="75062">
                  <c:v>1</c:v>
                </c:pt>
                <c:pt idx="75063">
                  <c:v>1</c:v>
                </c:pt>
                <c:pt idx="75064">
                  <c:v>1</c:v>
                </c:pt>
                <c:pt idx="75065">
                  <c:v>1</c:v>
                </c:pt>
                <c:pt idx="75066">
                  <c:v>1</c:v>
                </c:pt>
                <c:pt idx="75067">
                  <c:v>1</c:v>
                </c:pt>
                <c:pt idx="75068">
                  <c:v>1</c:v>
                </c:pt>
                <c:pt idx="75069">
                  <c:v>1</c:v>
                </c:pt>
                <c:pt idx="75070">
                  <c:v>1</c:v>
                </c:pt>
                <c:pt idx="75071">
                  <c:v>1</c:v>
                </c:pt>
                <c:pt idx="75072">
                  <c:v>1</c:v>
                </c:pt>
                <c:pt idx="75073">
                  <c:v>1</c:v>
                </c:pt>
                <c:pt idx="75074">
                  <c:v>1</c:v>
                </c:pt>
                <c:pt idx="75075">
                  <c:v>1</c:v>
                </c:pt>
                <c:pt idx="75076">
                  <c:v>1</c:v>
                </c:pt>
                <c:pt idx="75077">
                  <c:v>1</c:v>
                </c:pt>
                <c:pt idx="75078">
                  <c:v>1</c:v>
                </c:pt>
                <c:pt idx="75079">
                  <c:v>1</c:v>
                </c:pt>
                <c:pt idx="75080">
                  <c:v>1</c:v>
                </c:pt>
                <c:pt idx="75081">
                  <c:v>1</c:v>
                </c:pt>
                <c:pt idx="75082">
                  <c:v>1</c:v>
                </c:pt>
                <c:pt idx="75083">
                  <c:v>1</c:v>
                </c:pt>
                <c:pt idx="75084">
                  <c:v>1</c:v>
                </c:pt>
                <c:pt idx="75085">
                  <c:v>1</c:v>
                </c:pt>
                <c:pt idx="75086">
                  <c:v>1</c:v>
                </c:pt>
                <c:pt idx="75087">
                  <c:v>1</c:v>
                </c:pt>
                <c:pt idx="75088">
                  <c:v>1</c:v>
                </c:pt>
                <c:pt idx="75089">
                  <c:v>1</c:v>
                </c:pt>
                <c:pt idx="75090">
                  <c:v>1</c:v>
                </c:pt>
                <c:pt idx="75091">
                  <c:v>1</c:v>
                </c:pt>
                <c:pt idx="75092">
                  <c:v>1</c:v>
                </c:pt>
                <c:pt idx="75093">
                  <c:v>1</c:v>
                </c:pt>
                <c:pt idx="75094">
                  <c:v>1</c:v>
                </c:pt>
                <c:pt idx="75095">
                  <c:v>1</c:v>
                </c:pt>
                <c:pt idx="75096">
                  <c:v>1</c:v>
                </c:pt>
                <c:pt idx="75097">
                  <c:v>1</c:v>
                </c:pt>
                <c:pt idx="75098">
                  <c:v>1</c:v>
                </c:pt>
                <c:pt idx="75099">
                  <c:v>1</c:v>
                </c:pt>
                <c:pt idx="75100">
                  <c:v>1</c:v>
                </c:pt>
                <c:pt idx="75101">
                  <c:v>1</c:v>
                </c:pt>
                <c:pt idx="75102">
                  <c:v>1</c:v>
                </c:pt>
                <c:pt idx="75103">
                  <c:v>1</c:v>
                </c:pt>
                <c:pt idx="75104">
                  <c:v>1</c:v>
                </c:pt>
                <c:pt idx="75105">
                  <c:v>1</c:v>
                </c:pt>
                <c:pt idx="75106">
                  <c:v>1</c:v>
                </c:pt>
                <c:pt idx="75107">
                  <c:v>0.875</c:v>
                </c:pt>
                <c:pt idx="75108">
                  <c:v>1</c:v>
                </c:pt>
                <c:pt idx="75109">
                  <c:v>1</c:v>
                </c:pt>
                <c:pt idx="75110">
                  <c:v>1</c:v>
                </c:pt>
                <c:pt idx="75111">
                  <c:v>1</c:v>
                </c:pt>
                <c:pt idx="75112">
                  <c:v>0.875</c:v>
                </c:pt>
                <c:pt idx="75113">
                  <c:v>1</c:v>
                </c:pt>
                <c:pt idx="75114">
                  <c:v>1</c:v>
                </c:pt>
                <c:pt idx="75115">
                  <c:v>1</c:v>
                </c:pt>
                <c:pt idx="75116">
                  <c:v>1</c:v>
                </c:pt>
                <c:pt idx="75117">
                  <c:v>1</c:v>
                </c:pt>
                <c:pt idx="75118">
                  <c:v>1</c:v>
                </c:pt>
                <c:pt idx="75119">
                  <c:v>0.875</c:v>
                </c:pt>
                <c:pt idx="75120">
                  <c:v>1</c:v>
                </c:pt>
                <c:pt idx="75121">
                  <c:v>1</c:v>
                </c:pt>
                <c:pt idx="75122">
                  <c:v>1</c:v>
                </c:pt>
                <c:pt idx="75123">
                  <c:v>1</c:v>
                </c:pt>
                <c:pt idx="75124">
                  <c:v>1</c:v>
                </c:pt>
                <c:pt idx="75125">
                  <c:v>1</c:v>
                </c:pt>
                <c:pt idx="75126">
                  <c:v>1</c:v>
                </c:pt>
                <c:pt idx="75127">
                  <c:v>1</c:v>
                </c:pt>
                <c:pt idx="75128">
                  <c:v>1</c:v>
                </c:pt>
                <c:pt idx="75129">
                  <c:v>1</c:v>
                </c:pt>
                <c:pt idx="75130">
                  <c:v>1</c:v>
                </c:pt>
                <c:pt idx="75131">
                  <c:v>1</c:v>
                </c:pt>
                <c:pt idx="75132">
                  <c:v>1</c:v>
                </c:pt>
                <c:pt idx="75133">
                  <c:v>1</c:v>
                </c:pt>
                <c:pt idx="75134">
                  <c:v>1</c:v>
                </c:pt>
                <c:pt idx="75135">
                  <c:v>1</c:v>
                </c:pt>
                <c:pt idx="75136">
                  <c:v>1</c:v>
                </c:pt>
                <c:pt idx="75137">
                  <c:v>1</c:v>
                </c:pt>
                <c:pt idx="75138">
                  <c:v>1</c:v>
                </c:pt>
                <c:pt idx="75139">
                  <c:v>1</c:v>
                </c:pt>
                <c:pt idx="75140">
                  <c:v>1</c:v>
                </c:pt>
                <c:pt idx="75141">
                  <c:v>1</c:v>
                </c:pt>
                <c:pt idx="75142">
                  <c:v>1</c:v>
                </c:pt>
                <c:pt idx="75143">
                  <c:v>1</c:v>
                </c:pt>
                <c:pt idx="75144">
                  <c:v>1</c:v>
                </c:pt>
                <c:pt idx="75145">
                  <c:v>1</c:v>
                </c:pt>
                <c:pt idx="75146">
                  <c:v>1</c:v>
                </c:pt>
                <c:pt idx="75147">
                  <c:v>1</c:v>
                </c:pt>
                <c:pt idx="75148">
                  <c:v>1</c:v>
                </c:pt>
                <c:pt idx="75149">
                  <c:v>1</c:v>
                </c:pt>
                <c:pt idx="75150">
                  <c:v>1</c:v>
                </c:pt>
                <c:pt idx="75151">
                  <c:v>1</c:v>
                </c:pt>
                <c:pt idx="75152">
                  <c:v>1</c:v>
                </c:pt>
                <c:pt idx="75153">
                  <c:v>1</c:v>
                </c:pt>
                <c:pt idx="75154">
                  <c:v>1</c:v>
                </c:pt>
                <c:pt idx="75155">
                  <c:v>1</c:v>
                </c:pt>
                <c:pt idx="75156">
                  <c:v>1</c:v>
                </c:pt>
                <c:pt idx="75157">
                  <c:v>1</c:v>
                </c:pt>
                <c:pt idx="75158">
                  <c:v>1</c:v>
                </c:pt>
                <c:pt idx="75159">
                  <c:v>1</c:v>
                </c:pt>
                <c:pt idx="75160">
                  <c:v>1</c:v>
                </c:pt>
                <c:pt idx="75161">
                  <c:v>1</c:v>
                </c:pt>
                <c:pt idx="75162">
                  <c:v>1</c:v>
                </c:pt>
                <c:pt idx="75163">
                  <c:v>1</c:v>
                </c:pt>
                <c:pt idx="75164">
                  <c:v>1</c:v>
                </c:pt>
                <c:pt idx="75165">
                  <c:v>1</c:v>
                </c:pt>
                <c:pt idx="75166">
                  <c:v>1</c:v>
                </c:pt>
                <c:pt idx="75167">
                  <c:v>1</c:v>
                </c:pt>
                <c:pt idx="75168">
                  <c:v>1</c:v>
                </c:pt>
                <c:pt idx="75169">
                  <c:v>1</c:v>
                </c:pt>
                <c:pt idx="75170">
                  <c:v>1</c:v>
                </c:pt>
                <c:pt idx="75171">
                  <c:v>1</c:v>
                </c:pt>
                <c:pt idx="75172">
                  <c:v>1</c:v>
                </c:pt>
                <c:pt idx="75173">
                  <c:v>1</c:v>
                </c:pt>
                <c:pt idx="75174">
                  <c:v>1</c:v>
                </c:pt>
                <c:pt idx="75175">
                  <c:v>1</c:v>
                </c:pt>
                <c:pt idx="75176">
                  <c:v>1</c:v>
                </c:pt>
                <c:pt idx="75177">
                  <c:v>1</c:v>
                </c:pt>
                <c:pt idx="75178">
                  <c:v>1</c:v>
                </c:pt>
                <c:pt idx="75179">
                  <c:v>1</c:v>
                </c:pt>
                <c:pt idx="75180">
                  <c:v>1</c:v>
                </c:pt>
                <c:pt idx="75181">
                  <c:v>1</c:v>
                </c:pt>
                <c:pt idx="75182">
                  <c:v>0.625</c:v>
                </c:pt>
                <c:pt idx="75183">
                  <c:v>1</c:v>
                </c:pt>
                <c:pt idx="75184">
                  <c:v>1</c:v>
                </c:pt>
                <c:pt idx="75185">
                  <c:v>1</c:v>
                </c:pt>
                <c:pt idx="75186">
                  <c:v>1</c:v>
                </c:pt>
                <c:pt idx="75187">
                  <c:v>1</c:v>
                </c:pt>
                <c:pt idx="75188">
                  <c:v>1</c:v>
                </c:pt>
                <c:pt idx="75189">
                  <c:v>1</c:v>
                </c:pt>
                <c:pt idx="75190">
                  <c:v>1</c:v>
                </c:pt>
                <c:pt idx="75191">
                  <c:v>1</c:v>
                </c:pt>
                <c:pt idx="75192">
                  <c:v>1</c:v>
                </c:pt>
                <c:pt idx="75193">
                  <c:v>1</c:v>
                </c:pt>
                <c:pt idx="75194">
                  <c:v>1</c:v>
                </c:pt>
                <c:pt idx="75195">
                  <c:v>1</c:v>
                </c:pt>
                <c:pt idx="75196">
                  <c:v>1</c:v>
                </c:pt>
                <c:pt idx="75197">
                  <c:v>1</c:v>
                </c:pt>
                <c:pt idx="75198">
                  <c:v>0.875</c:v>
                </c:pt>
                <c:pt idx="75199">
                  <c:v>1</c:v>
                </c:pt>
                <c:pt idx="75200">
                  <c:v>1</c:v>
                </c:pt>
                <c:pt idx="75201">
                  <c:v>1</c:v>
                </c:pt>
                <c:pt idx="75202">
                  <c:v>0.875</c:v>
                </c:pt>
                <c:pt idx="75203">
                  <c:v>1</c:v>
                </c:pt>
                <c:pt idx="75204">
                  <c:v>1</c:v>
                </c:pt>
                <c:pt idx="75205">
                  <c:v>1</c:v>
                </c:pt>
                <c:pt idx="75206">
                  <c:v>1</c:v>
                </c:pt>
                <c:pt idx="75207">
                  <c:v>1</c:v>
                </c:pt>
                <c:pt idx="75208">
                  <c:v>1</c:v>
                </c:pt>
                <c:pt idx="75209">
                  <c:v>1</c:v>
                </c:pt>
                <c:pt idx="75210">
                  <c:v>1</c:v>
                </c:pt>
                <c:pt idx="75211">
                  <c:v>1</c:v>
                </c:pt>
                <c:pt idx="75212">
                  <c:v>1</c:v>
                </c:pt>
                <c:pt idx="75213">
                  <c:v>1</c:v>
                </c:pt>
                <c:pt idx="75214">
                  <c:v>1</c:v>
                </c:pt>
                <c:pt idx="75215">
                  <c:v>1</c:v>
                </c:pt>
                <c:pt idx="75216">
                  <c:v>1</c:v>
                </c:pt>
                <c:pt idx="75217">
                  <c:v>1</c:v>
                </c:pt>
                <c:pt idx="75218">
                  <c:v>1</c:v>
                </c:pt>
                <c:pt idx="75219">
                  <c:v>1</c:v>
                </c:pt>
                <c:pt idx="75220">
                  <c:v>1</c:v>
                </c:pt>
                <c:pt idx="75221">
                  <c:v>0.875</c:v>
                </c:pt>
                <c:pt idx="75222">
                  <c:v>1</c:v>
                </c:pt>
                <c:pt idx="75223">
                  <c:v>1</c:v>
                </c:pt>
                <c:pt idx="75224">
                  <c:v>1</c:v>
                </c:pt>
                <c:pt idx="75225">
                  <c:v>1</c:v>
                </c:pt>
                <c:pt idx="75226">
                  <c:v>1</c:v>
                </c:pt>
                <c:pt idx="75227">
                  <c:v>1</c:v>
                </c:pt>
                <c:pt idx="75228">
                  <c:v>1</c:v>
                </c:pt>
                <c:pt idx="75229">
                  <c:v>1</c:v>
                </c:pt>
                <c:pt idx="75230">
                  <c:v>1</c:v>
                </c:pt>
                <c:pt idx="75231">
                  <c:v>1</c:v>
                </c:pt>
                <c:pt idx="75232">
                  <c:v>1</c:v>
                </c:pt>
                <c:pt idx="75233">
                  <c:v>1</c:v>
                </c:pt>
                <c:pt idx="75234">
                  <c:v>1</c:v>
                </c:pt>
                <c:pt idx="75235">
                  <c:v>1</c:v>
                </c:pt>
                <c:pt idx="75236">
                  <c:v>1</c:v>
                </c:pt>
                <c:pt idx="75237">
                  <c:v>1</c:v>
                </c:pt>
                <c:pt idx="75238">
                  <c:v>1</c:v>
                </c:pt>
                <c:pt idx="75239">
                  <c:v>1</c:v>
                </c:pt>
                <c:pt idx="75240">
                  <c:v>0.875</c:v>
                </c:pt>
                <c:pt idx="75241">
                  <c:v>1</c:v>
                </c:pt>
                <c:pt idx="75242">
                  <c:v>1</c:v>
                </c:pt>
                <c:pt idx="75243">
                  <c:v>1</c:v>
                </c:pt>
                <c:pt idx="75244">
                  <c:v>1</c:v>
                </c:pt>
                <c:pt idx="75245">
                  <c:v>1</c:v>
                </c:pt>
                <c:pt idx="75246">
                  <c:v>1</c:v>
                </c:pt>
                <c:pt idx="75247">
                  <c:v>1</c:v>
                </c:pt>
                <c:pt idx="75248">
                  <c:v>1</c:v>
                </c:pt>
                <c:pt idx="75249">
                  <c:v>1</c:v>
                </c:pt>
                <c:pt idx="75250">
                  <c:v>1</c:v>
                </c:pt>
                <c:pt idx="75251">
                  <c:v>1</c:v>
                </c:pt>
                <c:pt idx="75252">
                  <c:v>1</c:v>
                </c:pt>
                <c:pt idx="75253">
                  <c:v>1</c:v>
                </c:pt>
                <c:pt idx="75254">
                  <c:v>1</c:v>
                </c:pt>
                <c:pt idx="75255">
                  <c:v>1</c:v>
                </c:pt>
                <c:pt idx="75256">
                  <c:v>1</c:v>
                </c:pt>
                <c:pt idx="75257">
                  <c:v>1</c:v>
                </c:pt>
                <c:pt idx="75258">
                  <c:v>1</c:v>
                </c:pt>
                <c:pt idx="75259">
                  <c:v>1</c:v>
                </c:pt>
                <c:pt idx="75260">
                  <c:v>1</c:v>
                </c:pt>
                <c:pt idx="75261">
                  <c:v>0.875</c:v>
                </c:pt>
                <c:pt idx="75262">
                  <c:v>1</c:v>
                </c:pt>
                <c:pt idx="75263">
                  <c:v>1</c:v>
                </c:pt>
                <c:pt idx="75264">
                  <c:v>1</c:v>
                </c:pt>
                <c:pt idx="75265">
                  <c:v>1</c:v>
                </c:pt>
                <c:pt idx="75266">
                  <c:v>1</c:v>
                </c:pt>
                <c:pt idx="75267">
                  <c:v>1</c:v>
                </c:pt>
                <c:pt idx="75268">
                  <c:v>1</c:v>
                </c:pt>
                <c:pt idx="75269">
                  <c:v>1</c:v>
                </c:pt>
                <c:pt idx="75270">
                  <c:v>1</c:v>
                </c:pt>
                <c:pt idx="75271">
                  <c:v>1</c:v>
                </c:pt>
                <c:pt idx="75272">
                  <c:v>1</c:v>
                </c:pt>
                <c:pt idx="75273">
                  <c:v>1</c:v>
                </c:pt>
                <c:pt idx="75274">
                  <c:v>1</c:v>
                </c:pt>
                <c:pt idx="75275">
                  <c:v>1</c:v>
                </c:pt>
                <c:pt idx="75276">
                  <c:v>1</c:v>
                </c:pt>
                <c:pt idx="75277">
                  <c:v>1</c:v>
                </c:pt>
                <c:pt idx="75278">
                  <c:v>1</c:v>
                </c:pt>
                <c:pt idx="75279">
                  <c:v>1</c:v>
                </c:pt>
                <c:pt idx="75280">
                  <c:v>1</c:v>
                </c:pt>
                <c:pt idx="75281">
                  <c:v>1</c:v>
                </c:pt>
                <c:pt idx="75282">
                  <c:v>1</c:v>
                </c:pt>
                <c:pt idx="75283">
                  <c:v>1</c:v>
                </c:pt>
                <c:pt idx="75284">
                  <c:v>1</c:v>
                </c:pt>
                <c:pt idx="75285">
                  <c:v>0.125</c:v>
                </c:pt>
                <c:pt idx="75286">
                  <c:v>1</c:v>
                </c:pt>
                <c:pt idx="75287">
                  <c:v>1</c:v>
                </c:pt>
                <c:pt idx="75288">
                  <c:v>1</c:v>
                </c:pt>
                <c:pt idx="75289">
                  <c:v>1</c:v>
                </c:pt>
                <c:pt idx="75290">
                  <c:v>1</c:v>
                </c:pt>
                <c:pt idx="75291">
                  <c:v>1</c:v>
                </c:pt>
                <c:pt idx="75292">
                  <c:v>1</c:v>
                </c:pt>
                <c:pt idx="75293">
                  <c:v>1</c:v>
                </c:pt>
                <c:pt idx="75294">
                  <c:v>1</c:v>
                </c:pt>
                <c:pt idx="75295">
                  <c:v>1</c:v>
                </c:pt>
                <c:pt idx="75296">
                  <c:v>0.875</c:v>
                </c:pt>
                <c:pt idx="75297">
                  <c:v>1</c:v>
                </c:pt>
                <c:pt idx="75298">
                  <c:v>1</c:v>
                </c:pt>
                <c:pt idx="75299">
                  <c:v>1</c:v>
                </c:pt>
                <c:pt idx="75300">
                  <c:v>1</c:v>
                </c:pt>
                <c:pt idx="75301">
                  <c:v>1</c:v>
                </c:pt>
                <c:pt idx="75302">
                  <c:v>1</c:v>
                </c:pt>
                <c:pt idx="75303">
                  <c:v>1</c:v>
                </c:pt>
                <c:pt idx="75304">
                  <c:v>1</c:v>
                </c:pt>
                <c:pt idx="75305">
                  <c:v>1</c:v>
                </c:pt>
                <c:pt idx="75306">
                  <c:v>1</c:v>
                </c:pt>
                <c:pt idx="75307">
                  <c:v>0.875</c:v>
                </c:pt>
                <c:pt idx="75308">
                  <c:v>1</c:v>
                </c:pt>
                <c:pt idx="75309">
                  <c:v>1</c:v>
                </c:pt>
                <c:pt idx="75310">
                  <c:v>1</c:v>
                </c:pt>
                <c:pt idx="75311">
                  <c:v>1</c:v>
                </c:pt>
                <c:pt idx="75312">
                  <c:v>1</c:v>
                </c:pt>
                <c:pt idx="75313">
                  <c:v>1</c:v>
                </c:pt>
                <c:pt idx="75314">
                  <c:v>1</c:v>
                </c:pt>
                <c:pt idx="75315">
                  <c:v>1</c:v>
                </c:pt>
                <c:pt idx="75316">
                  <c:v>1</c:v>
                </c:pt>
                <c:pt idx="75317">
                  <c:v>1</c:v>
                </c:pt>
                <c:pt idx="75318">
                  <c:v>1</c:v>
                </c:pt>
                <c:pt idx="75319">
                  <c:v>1</c:v>
                </c:pt>
                <c:pt idx="75320">
                  <c:v>1</c:v>
                </c:pt>
                <c:pt idx="75321">
                  <c:v>1</c:v>
                </c:pt>
                <c:pt idx="75322">
                  <c:v>1</c:v>
                </c:pt>
                <c:pt idx="75323">
                  <c:v>1</c:v>
                </c:pt>
                <c:pt idx="75324">
                  <c:v>1</c:v>
                </c:pt>
                <c:pt idx="75325">
                  <c:v>1</c:v>
                </c:pt>
                <c:pt idx="75326">
                  <c:v>1</c:v>
                </c:pt>
                <c:pt idx="75327">
                  <c:v>0.625</c:v>
                </c:pt>
                <c:pt idx="75328">
                  <c:v>0.875</c:v>
                </c:pt>
                <c:pt idx="75329">
                  <c:v>1</c:v>
                </c:pt>
                <c:pt idx="75330">
                  <c:v>1</c:v>
                </c:pt>
                <c:pt idx="75331">
                  <c:v>1</c:v>
                </c:pt>
                <c:pt idx="75332">
                  <c:v>1</c:v>
                </c:pt>
                <c:pt idx="75333">
                  <c:v>1</c:v>
                </c:pt>
                <c:pt idx="75334">
                  <c:v>1</c:v>
                </c:pt>
                <c:pt idx="75335">
                  <c:v>1</c:v>
                </c:pt>
                <c:pt idx="75336">
                  <c:v>1</c:v>
                </c:pt>
                <c:pt idx="75337">
                  <c:v>1</c:v>
                </c:pt>
                <c:pt idx="75338">
                  <c:v>0.875</c:v>
                </c:pt>
                <c:pt idx="75339">
                  <c:v>1</c:v>
                </c:pt>
                <c:pt idx="75340">
                  <c:v>1</c:v>
                </c:pt>
                <c:pt idx="75341">
                  <c:v>1</c:v>
                </c:pt>
                <c:pt idx="75342">
                  <c:v>1</c:v>
                </c:pt>
                <c:pt idx="75343">
                  <c:v>1</c:v>
                </c:pt>
                <c:pt idx="75344">
                  <c:v>0.875</c:v>
                </c:pt>
                <c:pt idx="75345">
                  <c:v>1</c:v>
                </c:pt>
                <c:pt idx="75346">
                  <c:v>1</c:v>
                </c:pt>
                <c:pt idx="75347">
                  <c:v>1</c:v>
                </c:pt>
                <c:pt idx="75348">
                  <c:v>1</c:v>
                </c:pt>
                <c:pt idx="75349">
                  <c:v>1</c:v>
                </c:pt>
                <c:pt idx="75350">
                  <c:v>1</c:v>
                </c:pt>
                <c:pt idx="75351">
                  <c:v>1</c:v>
                </c:pt>
                <c:pt idx="75352">
                  <c:v>1</c:v>
                </c:pt>
                <c:pt idx="75353">
                  <c:v>1</c:v>
                </c:pt>
                <c:pt idx="75354">
                  <c:v>1</c:v>
                </c:pt>
                <c:pt idx="75355">
                  <c:v>1</c:v>
                </c:pt>
                <c:pt idx="75356">
                  <c:v>1</c:v>
                </c:pt>
                <c:pt idx="75357">
                  <c:v>1</c:v>
                </c:pt>
                <c:pt idx="75358">
                  <c:v>0.875</c:v>
                </c:pt>
                <c:pt idx="75359">
                  <c:v>1</c:v>
                </c:pt>
                <c:pt idx="75360">
                  <c:v>1</c:v>
                </c:pt>
                <c:pt idx="75361">
                  <c:v>1</c:v>
                </c:pt>
                <c:pt idx="75362">
                  <c:v>1</c:v>
                </c:pt>
                <c:pt idx="75363">
                  <c:v>1</c:v>
                </c:pt>
                <c:pt idx="75364">
                  <c:v>1</c:v>
                </c:pt>
                <c:pt idx="75365">
                  <c:v>1</c:v>
                </c:pt>
                <c:pt idx="75366">
                  <c:v>1</c:v>
                </c:pt>
                <c:pt idx="75367">
                  <c:v>1</c:v>
                </c:pt>
                <c:pt idx="75368">
                  <c:v>1</c:v>
                </c:pt>
                <c:pt idx="75369">
                  <c:v>1</c:v>
                </c:pt>
                <c:pt idx="75370">
                  <c:v>1</c:v>
                </c:pt>
                <c:pt idx="75371">
                  <c:v>1</c:v>
                </c:pt>
                <c:pt idx="75372">
                  <c:v>1</c:v>
                </c:pt>
                <c:pt idx="75373">
                  <c:v>1</c:v>
                </c:pt>
                <c:pt idx="75374">
                  <c:v>1</c:v>
                </c:pt>
                <c:pt idx="75375">
                  <c:v>1</c:v>
                </c:pt>
                <c:pt idx="75376">
                  <c:v>1</c:v>
                </c:pt>
                <c:pt idx="75377">
                  <c:v>1</c:v>
                </c:pt>
                <c:pt idx="75378">
                  <c:v>1</c:v>
                </c:pt>
                <c:pt idx="75379">
                  <c:v>0.875</c:v>
                </c:pt>
                <c:pt idx="75380">
                  <c:v>1</c:v>
                </c:pt>
                <c:pt idx="75381">
                  <c:v>1</c:v>
                </c:pt>
                <c:pt idx="75382">
                  <c:v>1</c:v>
                </c:pt>
                <c:pt idx="75383">
                  <c:v>0.875</c:v>
                </c:pt>
                <c:pt idx="75384">
                  <c:v>1</c:v>
                </c:pt>
                <c:pt idx="75385">
                  <c:v>1</c:v>
                </c:pt>
                <c:pt idx="75386">
                  <c:v>1</c:v>
                </c:pt>
                <c:pt idx="75387">
                  <c:v>1</c:v>
                </c:pt>
                <c:pt idx="75388">
                  <c:v>1</c:v>
                </c:pt>
                <c:pt idx="75389">
                  <c:v>1</c:v>
                </c:pt>
                <c:pt idx="75390">
                  <c:v>1</c:v>
                </c:pt>
                <c:pt idx="75391">
                  <c:v>1</c:v>
                </c:pt>
                <c:pt idx="75392">
                  <c:v>1</c:v>
                </c:pt>
                <c:pt idx="75393">
                  <c:v>1</c:v>
                </c:pt>
                <c:pt idx="75394">
                  <c:v>1</c:v>
                </c:pt>
                <c:pt idx="75395">
                  <c:v>1</c:v>
                </c:pt>
                <c:pt idx="75396">
                  <c:v>1</c:v>
                </c:pt>
                <c:pt idx="75397">
                  <c:v>1</c:v>
                </c:pt>
                <c:pt idx="75398">
                  <c:v>1</c:v>
                </c:pt>
                <c:pt idx="75399">
                  <c:v>1</c:v>
                </c:pt>
                <c:pt idx="75400">
                  <c:v>1</c:v>
                </c:pt>
                <c:pt idx="75401">
                  <c:v>1</c:v>
                </c:pt>
                <c:pt idx="75402">
                  <c:v>1</c:v>
                </c:pt>
                <c:pt idx="75403">
                  <c:v>1</c:v>
                </c:pt>
                <c:pt idx="75404">
                  <c:v>1</c:v>
                </c:pt>
                <c:pt idx="75405">
                  <c:v>1</c:v>
                </c:pt>
                <c:pt idx="75406">
                  <c:v>1</c:v>
                </c:pt>
                <c:pt idx="75407">
                  <c:v>0.875</c:v>
                </c:pt>
                <c:pt idx="75408">
                  <c:v>1</c:v>
                </c:pt>
                <c:pt idx="75409">
                  <c:v>1</c:v>
                </c:pt>
                <c:pt idx="75410">
                  <c:v>1</c:v>
                </c:pt>
                <c:pt idx="75411">
                  <c:v>1</c:v>
                </c:pt>
                <c:pt idx="75412">
                  <c:v>1</c:v>
                </c:pt>
                <c:pt idx="75413">
                  <c:v>0.875</c:v>
                </c:pt>
                <c:pt idx="75414">
                  <c:v>1</c:v>
                </c:pt>
                <c:pt idx="75415">
                  <c:v>1</c:v>
                </c:pt>
                <c:pt idx="75416">
                  <c:v>1</c:v>
                </c:pt>
                <c:pt idx="75417">
                  <c:v>1</c:v>
                </c:pt>
                <c:pt idx="75418">
                  <c:v>1</c:v>
                </c:pt>
                <c:pt idx="75419">
                  <c:v>1</c:v>
                </c:pt>
                <c:pt idx="75420">
                  <c:v>1</c:v>
                </c:pt>
                <c:pt idx="75421">
                  <c:v>1</c:v>
                </c:pt>
                <c:pt idx="75422">
                  <c:v>1</c:v>
                </c:pt>
                <c:pt idx="75423">
                  <c:v>1</c:v>
                </c:pt>
                <c:pt idx="75424">
                  <c:v>1</c:v>
                </c:pt>
                <c:pt idx="75425">
                  <c:v>1</c:v>
                </c:pt>
                <c:pt idx="75426">
                  <c:v>1</c:v>
                </c:pt>
                <c:pt idx="75427">
                  <c:v>1</c:v>
                </c:pt>
                <c:pt idx="75428">
                  <c:v>1</c:v>
                </c:pt>
                <c:pt idx="75429">
                  <c:v>1</c:v>
                </c:pt>
                <c:pt idx="75430">
                  <c:v>1</c:v>
                </c:pt>
                <c:pt idx="75431">
                  <c:v>1</c:v>
                </c:pt>
                <c:pt idx="75432">
                  <c:v>1</c:v>
                </c:pt>
                <c:pt idx="75433">
                  <c:v>1</c:v>
                </c:pt>
                <c:pt idx="75434">
                  <c:v>1</c:v>
                </c:pt>
                <c:pt idx="75435">
                  <c:v>1</c:v>
                </c:pt>
                <c:pt idx="75436">
                  <c:v>1</c:v>
                </c:pt>
                <c:pt idx="75437">
                  <c:v>1</c:v>
                </c:pt>
                <c:pt idx="75438">
                  <c:v>1</c:v>
                </c:pt>
                <c:pt idx="75439">
                  <c:v>1</c:v>
                </c:pt>
                <c:pt idx="75440">
                  <c:v>1</c:v>
                </c:pt>
                <c:pt idx="75441">
                  <c:v>0.875</c:v>
                </c:pt>
                <c:pt idx="75442">
                  <c:v>1</c:v>
                </c:pt>
                <c:pt idx="75443">
                  <c:v>1</c:v>
                </c:pt>
                <c:pt idx="75444">
                  <c:v>1</c:v>
                </c:pt>
                <c:pt idx="75445">
                  <c:v>1</c:v>
                </c:pt>
                <c:pt idx="75446">
                  <c:v>1</c:v>
                </c:pt>
                <c:pt idx="75447">
                  <c:v>1</c:v>
                </c:pt>
                <c:pt idx="75448">
                  <c:v>0.875</c:v>
                </c:pt>
                <c:pt idx="75449">
                  <c:v>1</c:v>
                </c:pt>
                <c:pt idx="75450">
                  <c:v>1</c:v>
                </c:pt>
                <c:pt idx="75451">
                  <c:v>1</c:v>
                </c:pt>
                <c:pt idx="75452">
                  <c:v>1</c:v>
                </c:pt>
                <c:pt idx="75453">
                  <c:v>1</c:v>
                </c:pt>
                <c:pt idx="75454">
                  <c:v>1</c:v>
                </c:pt>
                <c:pt idx="75455">
                  <c:v>1</c:v>
                </c:pt>
                <c:pt idx="75456">
                  <c:v>1</c:v>
                </c:pt>
                <c:pt idx="75457">
                  <c:v>1</c:v>
                </c:pt>
                <c:pt idx="75458">
                  <c:v>1</c:v>
                </c:pt>
                <c:pt idx="75459">
                  <c:v>1</c:v>
                </c:pt>
                <c:pt idx="75460">
                  <c:v>1</c:v>
                </c:pt>
                <c:pt idx="75461">
                  <c:v>0.875</c:v>
                </c:pt>
                <c:pt idx="75462">
                  <c:v>1</c:v>
                </c:pt>
                <c:pt idx="75463">
                  <c:v>1</c:v>
                </c:pt>
                <c:pt idx="75464">
                  <c:v>1</c:v>
                </c:pt>
                <c:pt idx="75465">
                  <c:v>1</c:v>
                </c:pt>
                <c:pt idx="75466">
                  <c:v>1</c:v>
                </c:pt>
                <c:pt idx="75467">
                  <c:v>1</c:v>
                </c:pt>
                <c:pt idx="75468">
                  <c:v>1</c:v>
                </c:pt>
                <c:pt idx="75469">
                  <c:v>1</c:v>
                </c:pt>
                <c:pt idx="75470">
                  <c:v>0.875</c:v>
                </c:pt>
                <c:pt idx="75471">
                  <c:v>1</c:v>
                </c:pt>
                <c:pt idx="75472">
                  <c:v>1</c:v>
                </c:pt>
                <c:pt idx="75473">
                  <c:v>1</c:v>
                </c:pt>
                <c:pt idx="75474">
                  <c:v>1</c:v>
                </c:pt>
                <c:pt idx="75475">
                  <c:v>1</c:v>
                </c:pt>
                <c:pt idx="75476">
                  <c:v>1</c:v>
                </c:pt>
                <c:pt idx="75477">
                  <c:v>1</c:v>
                </c:pt>
                <c:pt idx="75478">
                  <c:v>1</c:v>
                </c:pt>
                <c:pt idx="75479">
                  <c:v>1</c:v>
                </c:pt>
                <c:pt idx="75480">
                  <c:v>1</c:v>
                </c:pt>
                <c:pt idx="75481">
                  <c:v>1</c:v>
                </c:pt>
                <c:pt idx="75482">
                  <c:v>1</c:v>
                </c:pt>
                <c:pt idx="75483">
                  <c:v>1</c:v>
                </c:pt>
                <c:pt idx="75484">
                  <c:v>1</c:v>
                </c:pt>
                <c:pt idx="75485">
                  <c:v>1</c:v>
                </c:pt>
                <c:pt idx="75486">
                  <c:v>1</c:v>
                </c:pt>
                <c:pt idx="75487">
                  <c:v>1</c:v>
                </c:pt>
                <c:pt idx="75488">
                  <c:v>1</c:v>
                </c:pt>
                <c:pt idx="75489">
                  <c:v>1</c:v>
                </c:pt>
                <c:pt idx="75490">
                  <c:v>1</c:v>
                </c:pt>
                <c:pt idx="75491">
                  <c:v>1</c:v>
                </c:pt>
                <c:pt idx="75492">
                  <c:v>1</c:v>
                </c:pt>
                <c:pt idx="75493">
                  <c:v>1</c:v>
                </c:pt>
                <c:pt idx="75494">
                  <c:v>1</c:v>
                </c:pt>
                <c:pt idx="75495">
                  <c:v>1</c:v>
                </c:pt>
                <c:pt idx="75496">
                  <c:v>0.875</c:v>
                </c:pt>
                <c:pt idx="75497">
                  <c:v>1</c:v>
                </c:pt>
                <c:pt idx="75498">
                  <c:v>1</c:v>
                </c:pt>
                <c:pt idx="75499">
                  <c:v>1</c:v>
                </c:pt>
                <c:pt idx="75500">
                  <c:v>1</c:v>
                </c:pt>
                <c:pt idx="75501">
                  <c:v>1</c:v>
                </c:pt>
                <c:pt idx="75502">
                  <c:v>0.875</c:v>
                </c:pt>
                <c:pt idx="75503">
                  <c:v>1</c:v>
                </c:pt>
                <c:pt idx="75504">
                  <c:v>0.875</c:v>
                </c:pt>
                <c:pt idx="75505">
                  <c:v>1</c:v>
                </c:pt>
                <c:pt idx="75506">
                  <c:v>0.875</c:v>
                </c:pt>
                <c:pt idx="75507">
                  <c:v>1</c:v>
                </c:pt>
                <c:pt idx="75508">
                  <c:v>1</c:v>
                </c:pt>
                <c:pt idx="75509">
                  <c:v>1</c:v>
                </c:pt>
                <c:pt idx="75510">
                  <c:v>0.375</c:v>
                </c:pt>
                <c:pt idx="75511">
                  <c:v>1</c:v>
                </c:pt>
                <c:pt idx="75512">
                  <c:v>1</c:v>
                </c:pt>
                <c:pt idx="75513">
                  <c:v>1</c:v>
                </c:pt>
                <c:pt idx="75514">
                  <c:v>1</c:v>
                </c:pt>
                <c:pt idx="75515">
                  <c:v>1</c:v>
                </c:pt>
                <c:pt idx="75516">
                  <c:v>1</c:v>
                </c:pt>
                <c:pt idx="75517">
                  <c:v>1</c:v>
                </c:pt>
                <c:pt idx="75518">
                  <c:v>1</c:v>
                </c:pt>
                <c:pt idx="75519">
                  <c:v>1</c:v>
                </c:pt>
                <c:pt idx="75520">
                  <c:v>0.875</c:v>
                </c:pt>
                <c:pt idx="75521">
                  <c:v>1</c:v>
                </c:pt>
                <c:pt idx="75522">
                  <c:v>1</c:v>
                </c:pt>
                <c:pt idx="75523">
                  <c:v>1</c:v>
                </c:pt>
                <c:pt idx="75524">
                  <c:v>1</c:v>
                </c:pt>
                <c:pt idx="75525">
                  <c:v>1</c:v>
                </c:pt>
                <c:pt idx="75526">
                  <c:v>1</c:v>
                </c:pt>
                <c:pt idx="75527">
                  <c:v>1</c:v>
                </c:pt>
                <c:pt idx="75528">
                  <c:v>1</c:v>
                </c:pt>
                <c:pt idx="75529">
                  <c:v>1</c:v>
                </c:pt>
                <c:pt idx="75530">
                  <c:v>1</c:v>
                </c:pt>
                <c:pt idx="75531">
                  <c:v>1</c:v>
                </c:pt>
                <c:pt idx="75532">
                  <c:v>1</c:v>
                </c:pt>
                <c:pt idx="75533">
                  <c:v>1</c:v>
                </c:pt>
                <c:pt idx="75534">
                  <c:v>1</c:v>
                </c:pt>
                <c:pt idx="75535">
                  <c:v>1</c:v>
                </c:pt>
                <c:pt idx="75536">
                  <c:v>1</c:v>
                </c:pt>
                <c:pt idx="75537">
                  <c:v>1</c:v>
                </c:pt>
                <c:pt idx="75538">
                  <c:v>1</c:v>
                </c:pt>
                <c:pt idx="75539">
                  <c:v>1</c:v>
                </c:pt>
                <c:pt idx="75540">
                  <c:v>1</c:v>
                </c:pt>
                <c:pt idx="75541">
                  <c:v>0.875</c:v>
                </c:pt>
                <c:pt idx="75542">
                  <c:v>1</c:v>
                </c:pt>
                <c:pt idx="75543">
                  <c:v>1</c:v>
                </c:pt>
                <c:pt idx="75544">
                  <c:v>1</c:v>
                </c:pt>
                <c:pt idx="75545">
                  <c:v>1</c:v>
                </c:pt>
                <c:pt idx="75546">
                  <c:v>1</c:v>
                </c:pt>
                <c:pt idx="75547">
                  <c:v>1</c:v>
                </c:pt>
                <c:pt idx="75548">
                  <c:v>1</c:v>
                </c:pt>
                <c:pt idx="75549">
                  <c:v>0.875</c:v>
                </c:pt>
                <c:pt idx="75550">
                  <c:v>1</c:v>
                </c:pt>
                <c:pt idx="75551">
                  <c:v>1</c:v>
                </c:pt>
                <c:pt idx="75552">
                  <c:v>1</c:v>
                </c:pt>
                <c:pt idx="75553">
                  <c:v>1</c:v>
                </c:pt>
                <c:pt idx="75554">
                  <c:v>1</c:v>
                </c:pt>
                <c:pt idx="75555">
                  <c:v>1</c:v>
                </c:pt>
                <c:pt idx="75556">
                  <c:v>1</c:v>
                </c:pt>
                <c:pt idx="75557">
                  <c:v>1</c:v>
                </c:pt>
                <c:pt idx="75558">
                  <c:v>1</c:v>
                </c:pt>
                <c:pt idx="75559">
                  <c:v>1</c:v>
                </c:pt>
                <c:pt idx="75560">
                  <c:v>1</c:v>
                </c:pt>
                <c:pt idx="75561">
                  <c:v>1</c:v>
                </c:pt>
                <c:pt idx="75562">
                  <c:v>1</c:v>
                </c:pt>
                <c:pt idx="75563">
                  <c:v>1</c:v>
                </c:pt>
                <c:pt idx="75564">
                  <c:v>1</c:v>
                </c:pt>
                <c:pt idx="75565">
                  <c:v>1</c:v>
                </c:pt>
                <c:pt idx="75566">
                  <c:v>1</c:v>
                </c:pt>
                <c:pt idx="75567">
                  <c:v>1</c:v>
                </c:pt>
                <c:pt idx="75568">
                  <c:v>0.875</c:v>
                </c:pt>
                <c:pt idx="75569">
                  <c:v>1</c:v>
                </c:pt>
                <c:pt idx="75570">
                  <c:v>1</c:v>
                </c:pt>
                <c:pt idx="75571">
                  <c:v>1</c:v>
                </c:pt>
                <c:pt idx="75572">
                  <c:v>1</c:v>
                </c:pt>
                <c:pt idx="75573">
                  <c:v>1</c:v>
                </c:pt>
                <c:pt idx="75574">
                  <c:v>1</c:v>
                </c:pt>
                <c:pt idx="75575">
                  <c:v>1</c:v>
                </c:pt>
                <c:pt idx="75576">
                  <c:v>1</c:v>
                </c:pt>
                <c:pt idx="75577">
                  <c:v>1</c:v>
                </c:pt>
                <c:pt idx="75578">
                  <c:v>1</c:v>
                </c:pt>
                <c:pt idx="75579">
                  <c:v>1</c:v>
                </c:pt>
                <c:pt idx="75580">
                  <c:v>1</c:v>
                </c:pt>
                <c:pt idx="75581">
                  <c:v>1</c:v>
                </c:pt>
                <c:pt idx="75582">
                  <c:v>1</c:v>
                </c:pt>
                <c:pt idx="75583">
                  <c:v>1</c:v>
                </c:pt>
                <c:pt idx="75584">
                  <c:v>1</c:v>
                </c:pt>
                <c:pt idx="75585">
                  <c:v>1</c:v>
                </c:pt>
                <c:pt idx="75586">
                  <c:v>1</c:v>
                </c:pt>
                <c:pt idx="75587">
                  <c:v>1</c:v>
                </c:pt>
                <c:pt idx="75588">
                  <c:v>1</c:v>
                </c:pt>
                <c:pt idx="75589">
                  <c:v>1</c:v>
                </c:pt>
                <c:pt idx="75590">
                  <c:v>1</c:v>
                </c:pt>
                <c:pt idx="75591">
                  <c:v>1</c:v>
                </c:pt>
                <c:pt idx="75592">
                  <c:v>1</c:v>
                </c:pt>
                <c:pt idx="75593">
                  <c:v>1</c:v>
                </c:pt>
                <c:pt idx="75594">
                  <c:v>1</c:v>
                </c:pt>
                <c:pt idx="75595">
                  <c:v>1</c:v>
                </c:pt>
                <c:pt idx="75596">
                  <c:v>1</c:v>
                </c:pt>
                <c:pt idx="75597">
                  <c:v>1</c:v>
                </c:pt>
                <c:pt idx="75598">
                  <c:v>1</c:v>
                </c:pt>
                <c:pt idx="75599">
                  <c:v>1</c:v>
                </c:pt>
                <c:pt idx="75600">
                  <c:v>1</c:v>
                </c:pt>
                <c:pt idx="75601">
                  <c:v>1</c:v>
                </c:pt>
                <c:pt idx="75602">
                  <c:v>1</c:v>
                </c:pt>
                <c:pt idx="75603">
                  <c:v>1</c:v>
                </c:pt>
                <c:pt idx="75604">
                  <c:v>1</c:v>
                </c:pt>
                <c:pt idx="75605">
                  <c:v>1</c:v>
                </c:pt>
                <c:pt idx="75606">
                  <c:v>1</c:v>
                </c:pt>
                <c:pt idx="75607">
                  <c:v>0.875</c:v>
                </c:pt>
                <c:pt idx="75608">
                  <c:v>1</c:v>
                </c:pt>
                <c:pt idx="75609">
                  <c:v>1</c:v>
                </c:pt>
                <c:pt idx="75610">
                  <c:v>1</c:v>
                </c:pt>
                <c:pt idx="75611">
                  <c:v>1</c:v>
                </c:pt>
                <c:pt idx="75612">
                  <c:v>1</c:v>
                </c:pt>
                <c:pt idx="75613">
                  <c:v>1</c:v>
                </c:pt>
                <c:pt idx="75614">
                  <c:v>1</c:v>
                </c:pt>
                <c:pt idx="75615">
                  <c:v>1</c:v>
                </c:pt>
                <c:pt idx="75616">
                  <c:v>1</c:v>
                </c:pt>
                <c:pt idx="75617">
                  <c:v>1</c:v>
                </c:pt>
                <c:pt idx="75618">
                  <c:v>1</c:v>
                </c:pt>
                <c:pt idx="75619">
                  <c:v>1</c:v>
                </c:pt>
                <c:pt idx="75620">
                  <c:v>1</c:v>
                </c:pt>
                <c:pt idx="75621">
                  <c:v>1</c:v>
                </c:pt>
                <c:pt idx="75622">
                  <c:v>1</c:v>
                </c:pt>
                <c:pt idx="75623">
                  <c:v>1</c:v>
                </c:pt>
                <c:pt idx="75624">
                  <c:v>1</c:v>
                </c:pt>
                <c:pt idx="75625">
                  <c:v>1</c:v>
                </c:pt>
                <c:pt idx="75626">
                  <c:v>1</c:v>
                </c:pt>
                <c:pt idx="75627">
                  <c:v>1</c:v>
                </c:pt>
                <c:pt idx="75628">
                  <c:v>1</c:v>
                </c:pt>
                <c:pt idx="75629">
                  <c:v>1</c:v>
                </c:pt>
                <c:pt idx="75630">
                  <c:v>1</c:v>
                </c:pt>
                <c:pt idx="75631">
                  <c:v>1</c:v>
                </c:pt>
                <c:pt idx="75632">
                  <c:v>1</c:v>
                </c:pt>
                <c:pt idx="75633">
                  <c:v>1</c:v>
                </c:pt>
                <c:pt idx="75634">
                  <c:v>1</c:v>
                </c:pt>
                <c:pt idx="75635">
                  <c:v>1</c:v>
                </c:pt>
                <c:pt idx="75636">
                  <c:v>1</c:v>
                </c:pt>
                <c:pt idx="75637">
                  <c:v>1</c:v>
                </c:pt>
                <c:pt idx="75638">
                  <c:v>1</c:v>
                </c:pt>
                <c:pt idx="75639">
                  <c:v>1</c:v>
                </c:pt>
                <c:pt idx="75640">
                  <c:v>0.875</c:v>
                </c:pt>
                <c:pt idx="75641">
                  <c:v>1</c:v>
                </c:pt>
                <c:pt idx="75642">
                  <c:v>1</c:v>
                </c:pt>
                <c:pt idx="75643">
                  <c:v>1</c:v>
                </c:pt>
                <c:pt idx="75644">
                  <c:v>1</c:v>
                </c:pt>
                <c:pt idx="75645">
                  <c:v>1</c:v>
                </c:pt>
                <c:pt idx="75646">
                  <c:v>1</c:v>
                </c:pt>
                <c:pt idx="75647">
                  <c:v>1</c:v>
                </c:pt>
                <c:pt idx="75648">
                  <c:v>1</c:v>
                </c:pt>
                <c:pt idx="75649">
                  <c:v>1</c:v>
                </c:pt>
                <c:pt idx="75650">
                  <c:v>1</c:v>
                </c:pt>
                <c:pt idx="75651">
                  <c:v>1</c:v>
                </c:pt>
                <c:pt idx="75652">
                  <c:v>1</c:v>
                </c:pt>
                <c:pt idx="75653">
                  <c:v>1</c:v>
                </c:pt>
                <c:pt idx="75654">
                  <c:v>1</c:v>
                </c:pt>
                <c:pt idx="75655">
                  <c:v>1</c:v>
                </c:pt>
                <c:pt idx="75656">
                  <c:v>1</c:v>
                </c:pt>
                <c:pt idx="75657">
                  <c:v>1</c:v>
                </c:pt>
                <c:pt idx="75658">
                  <c:v>1</c:v>
                </c:pt>
                <c:pt idx="75659">
                  <c:v>1</c:v>
                </c:pt>
                <c:pt idx="75660">
                  <c:v>1</c:v>
                </c:pt>
                <c:pt idx="75661">
                  <c:v>1</c:v>
                </c:pt>
                <c:pt idx="75662">
                  <c:v>1</c:v>
                </c:pt>
                <c:pt idx="75663">
                  <c:v>1</c:v>
                </c:pt>
                <c:pt idx="75664">
                  <c:v>1</c:v>
                </c:pt>
                <c:pt idx="75665">
                  <c:v>1</c:v>
                </c:pt>
                <c:pt idx="75666">
                  <c:v>1</c:v>
                </c:pt>
                <c:pt idx="75667">
                  <c:v>1</c:v>
                </c:pt>
                <c:pt idx="75668">
                  <c:v>1</c:v>
                </c:pt>
                <c:pt idx="75669">
                  <c:v>1</c:v>
                </c:pt>
                <c:pt idx="75670">
                  <c:v>1</c:v>
                </c:pt>
                <c:pt idx="75671">
                  <c:v>1</c:v>
                </c:pt>
                <c:pt idx="75672">
                  <c:v>1</c:v>
                </c:pt>
                <c:pt idx="75673">
                  <c:v>1</c:v>
                </c:pt>
                <c:pt idx="75674">
                  <c:v>1</c:v>
                </c:pt>
                <c:pt idx="75675">
                  <c:v>1</c:v>
                </c:pt>
                <c:pt idx="75676">
                  <c:v>1</c:v>
                </c:pt>
                <c:pt idx="75677">
                  <c:v>1</c:v>
                </c:pt>
                <c:pt idx="75678">
                  <c:v>1</c:v>
                </c:pt>
                <c:pt idx="75679">
                  <c:v>1</c:v>
                </c:pt>
                <c:pt idx="75680">
                  <c:v>1</c:v>
                </c:pt>
                <c:pt idx="75681">
                  <c:v>1</c:v>
                </c:pt>
                <c:pt idx="75682">
                  <c:v>1</c:v>
                </c:pt>
                <c:pt idx="75683">
                  <c:v>1</c:v>
                </c:pt>
                <c:pt idx="75684">
                  <c:v>1</c:v>
                </c:pt>
                <c:pt idx="75685">
                  <c:v>1</c:v>
                </c:pt>
                <c:pt idx="75686">
                  <c:v>1</c:v>
                </c:pt>
                <c:pt idx="75687">
                  <c:v>1</c:v>
                </c:pt>
                <c:pt idx="75688">
                  <c:v>1</c:v>
                </c:pt>
                <c:pt idx="75689">
                  <c:v>1</c:v>
                </c:pt>
                <c:pt idx="75690">
                  <c:v>1</c:v>
                </c:pt>
                <c:pt idx="75691">
                  <c:v>1</c:v>
                </c:pt>
                <c:pt idx="75692">
                  <c:v>1</c:v>
                </c:pt>
                <c:pt idx="75693">
                  <c:v>1</c:v>
                </c:pt>
                <c:pt idx="75694">
                  <c:v>1</c:v>
                </c:pt>
                <c:pt idx="75695">
                  <c:v>1</c:v>
                </c:pt>
                <c:pt idx="75696">
                  <c:v>1</c:v>
                </c:pt>
                <c:pt idx="75697">
                  <c:v>1</c:v>
                </c:pt>
                <c:pt idx="75698">
                  <c:v>1</c:v>
                </c:pt>
                <c:pt idx="75699">
                  <c:v>1</c:v>
                </c:pt>
                <c:pt idx="75700">
                  <c:v>1</c:v>
                </c:pt>
                <c:pt idx="75701">
                  <c:v>1</c:v>
                </c:pt>
                <c:pt idx="75702">
                  <c:v>1</c:v>
                </c:pt>
                <c:pt idx="75703">
                  <c:v>1</c:v>
                </c:pt>
                <c:pt idx="75704">
                  <c:v>1</c:v>
                </c:pt>
                <c:pt idx="75705">
                  <c:v>1</c:v>
                </c:pt>
                <c:pt idx="75706">
                  <c:v>1</c:v>
                </c:pt>
                <c:pt idx="75707">
                  <c:v>1</c:v>
                </c:pt>
                <c:pt idx="75708">
                  <c:v>1</c:v>
                </c:pt>
                <c:pt idx="75709">
                  <c:v>1</c:v>
                </c:pt>
                <c:pt idx="75710">
                  <c:v>1</c:v>
                </c:pt>
                <c:pt idx="75711">
                  <c:v>1</c:v>
                </c:pt>
                <c:pt idx="75712">
                  <c:v>1</c:v>
                </c:pt>
                <c:pt idx="75713">
                  <c:v>1</c:v>
                </c:pt>
                <c:pt idx="75714">
                  <c:v>1</c:v>
                </c:pt>
                <c:pt idx="75715">
                  <c:v>1</c:v>
                </c:pt>
                <c:pt idx="75716">
                  <c:v>1</c:v>
                </c:pt>
                <c:pt idx="75717">
                  <c:v>1</c:v>
                </c:pt>
                <c:pt idx="75718">
                  <c:v>1</c:v>
                </c:pt>
                <c:pt idx="75719">
                  <c:v>1</c:v>
                </c:pt>
                <c:pt idx="75720">
                  <c:v>1</c:v>
                </c:pt>
                <c:pt idx="75721">
                  <c:v>1</c:v>
                </c:pt>
                <c:pt idx="75722">
                  <c:v>1</c:v>
                </c:pt>
                <c:pt idx="75723">
                  <c:v>1</c:v>
                </c:pt>
                <c:pt idx="75724">
                  <c:v>1</c:v>
                </c:pt>
                <c:pt idx="75725">
                  <c:v>1</c:v>
                </c:pt>
                <c:pt idx="75726">
                  <c:v>1</c:v>
                </c:pt>
                <c:pt idx="75727">
                  <c:v>1</c:v>
                </c:pt>
                <c:pt idx="75728">
                  <c:v>1</c:v>
                </c:pt>
                <c:pt idx="75729">
                  <c:v>1</c:v>
                </c:pt>
                <c:pt idx="75730">
                  <c:v>1</c:v>
                </c:pt>
                <c:pt idx="75731">
                  <c:v>1</c:v>
                </c:pt>
                <c:pt idx="75732">
                  <c:v>1</c:v>
                </c:pt>
                <c:pt idx="75733">
                  <c:v>1</c:v>
                </c:pt>
                <c:pt idx="75734">
                  <c:v>0.875</c:v>
                </c:pt>
                <c:pt idx="75735">
                  <c:v>1</c:v>
                </c:pt>
                <c:pt idx="75736">
                  <c:v>1</c:v>
                </c:pt>
                <c:pt idx="75737">
                  <c:v>1</c:v>
                </c:pt>
                <c:pt idx="75738">
                  <c:v>1</c:v>
                </c:pt>
                <c:pt idx="75739">
                  <c:v>1</c:v>
                </c:pt>
                <c:pt idx="75740">
                  <c:v>1</c:v>
                </c:pt>
                <c:pt idx="75741">
                  <c:v>1</c:v>
                </c:pt>
                <c:pt idx="75742">
                  <c:v>1</c:v>
                </c:pt>
                <c:pt idx="75743">
                  <c:v>1</c:v>
                </c:pt>
                <c:pt idx="75744">
                  <c:v>1</c:v>
                </c:pt>
                <c:pt idx="75745">
                  <c:v>1</c:v>
                </c:pt>
                <c:pt idx="75746">
                  <c:v>1</c:v>
                </c:pt>
                <c:pt idx="75747">
                  <c:v>1</c:v>
                </c:pt>
                <c:pt idx="75748">
                  <c:v>1</c:v>
                </c:pt>
                <c:pt idx="75749">
                  <c:v>1</c:v>
                </c:pt>
                <c:pt idx="75750">
                  <c:v>1</c:v>
                </c:pt>
                <c:pt idx="75751">
                  <c:v>1</c:v>
                </c:pt>
                <c:pt idx="75752">
                  <c:v>1</c:v>
                </c:pt>
                <c:pt idx="75753">
                  <c:v>0.875</c:v>
                </c:pt>
                <c:pt idx="75754">
                  <c:v>1</c:v>
                </c:pt>
                <c:pt idx="75755">
                  <c:v>1</c:v>
                </c:pt>
                <c:pt idx="75756">
                  <c:v>1</c:v>
                </c:pt>
                <c:pt idx="75757">
                  <c:v>1</c:v>
                </c:pt>
                <c:pt idx="75758">
                  <c:v>1</c:v>
                </c:pt>
                <c:pt idx="75759">
                  <c:v>1</c:v>
                </c:pt>
                <c:pt idx="75760">
                  <c:v>1</c:v>
                </c:pt>
                <c:pt idx="75761">
                  <c:v>1</c:v>
                </c:pt>
                <c:pt idx="75762">
                  <c:v>1</c:v>
                </c:pt>
                <c:pt idx="75763">
                  <c:v>1</c:v>
                </c:pt>
                <c:pt idx="75764">
                  <c:v>1</c:v>
                </c:pt>
                <c:pt idx="75765">
                  <c:v>1</c:v>
                </c:pt>
                <c:pt idx="75766">
                  <c:v>1</c:v>
                </c:pt>
                <c:pt idx="75767">
                  <c:v>1</c:v>
                </c:pt>
                <c:pt idx="75768">
                  <c:v>1</c:v>
                </c:pt>
                <c:pt idx="75769">
                  <c:v>1</c:v>
                </c:pt>
                <c:pt idx="75770">
                  <c:v>1</c:v>
                </c:pt>
                <c:pt idx="75771">
                  <c:v>1</c:v>
                </c:pt>
                <c:pt idx="75772">
                  <c:v>1</c:v>
                </c:pt>
                <c:pt idx="75773">
                  <c:v>1</c:v>
                </c:pt>
                <c:pt idx="75774">
                  <c:v>1</c:v>
                </c:pt>
                <c:pt idx="75775">
                  <c:v>1</c:v>
                </c:pt>
                <c:pt idx="75776">
                  <c:v>1</c:v>
                </c:pt>
                <c:pt idx="75777">
                  <c:v>1</c:v>
                </c:pt>
                <c:pt idx="75778">
                  <c:v>1</c:v>
                </c:pt>
                <c:pt idx="75779">
                  <c:v>1</c:v>
                </c:pt>
                <c:pt idx="75780">
                  <c:v>1</c:v>
                </c:pt>
                <c:pt idx="75781">
                  <c:v>1</c:v>
                </c:pt>
                <c:pt idx="75782">
                  <c:v>1</c:v>
                </c:pt>
                <c:pt idx="75783">
                  <c:v>1</c:v>
                </c:pt>
                <c:pt idx="75784">
                  <c:v>1</c:v>
                </c:pt>
                <c:pt idx="75785">
                  <c:v>1</c:v>
                </c:pt>
                <c:pt idx="75786">
                  <c:v>1</c:v>
                </c:pt>
                <c:pt idx="75787">
                  <c:v>1</c:v>
                </c:pt>
                <c:pt idx="75788">
                  <c:v>1</c:v>
                </c:pt>
                <c:pt idx="75789">
                  <c:v>1</c:v>
                </c:pt>
                <c:pt idx="75790">
                  <c:v>1</c:v>
                </c:pt>
                <c:pt idx="75791">
                  <c:v>1</c:v>
                </c:pt>
                <c:pt idx="75792">
                  <c:v>1</c:v>
                </c:pt>
                <c:pt idx="75793">
                  <c:v>1</c:v>
                </c:pt>
                <c:pt idx="75794">
                  <c:v>0.875</c:v>
                </c:pt>
                <c:pt idx="75795">
                  <c:v>1</c:v>
                </c:pt>
                <c:pt idx="75796">
                  <c:v>1</c:v>
                </c:pt>
                <c:pt idx="75797">
                  <c:v>1</c:v>
                </c:pt>
                <c:pt idx="75798">
                  <c:v>1</c:v>
                </c:pt>
                <c:pt idx="75799">
                  <c:v>1</c:v>
                </c:pt>
                <c:pt idx="75800">
                  <c:v>1</c:v>
                </c:pt>
                <c:pt idx="75801">
                  <c:v>1</c:v>
                </c:pt>
                <c:pt idx="75802">
                  <c:v>1</c:v>
                </c:pt>
                <c:pt idx="75803">
                  <c:v>1</c:v>
                </c:pt>
                <c:pt idx="75804">
                  <c:v>1</c:v>
                </c:pt>
                <c:pt idx="75805">
                  <c:v>1</c:v>
                </c:pt>
                <c:pt idx="75806">
                  <c:v>1</c:v>
                </c:pt>
                <c:pt idx="75807">
                  <c:v>1</c:v>
                </c:pt>
                <c:pt idx="75808">
                  <c:v>1</c:v>
                </c:pt>
                <c:pt idx="75809">
                  <c:v>1</c:v>
                </c:pt>
                <c:pt idx="75810">
                  <c:v>1</c:v>
                </c:pt>
                <c:pt idx="75811">
                  <c:v>1</c:v>
                </c:pt>
                <c:pt idx="75812">
                  <c:v>1</c:v>
                </c:pt>
                <c:pt idx="75813">
                  <c:v>1</c:v>
                </c:pt>
                <c:pt idx="75814">
                  <c:v>1</c:v>
                </c:pt>
                <c:pt idx="75815">
                  <c:v>1</c:v>
                </c:pt>
                <c:pt idx="75816">
                  <c:v>1</c:v>
                </c:pt>
                <c:pt idx="75817">
                  <c:v>1</c:v>
                </c:pt>
                <c:pt idx="75818">
                  <c:v>1</c:v>
                </c:pt>
                <c:pt idx="75819">
                  <c:v>1</c:v>
                </c:pt>
                <c:pt idx="75820">
                  <c:v>1</c:v>
                </c:pt>
                <c:pt idx="75821">
                  <c:v>1</c:v>
                </c:pt>
                <c:pt idx="75822">
                  <c:v>1</c:v>
                </c:pt>
                <c:pt idx="75823">
                  <c:v>1</c:v>
                </c:pt>
                <c:pt idx="75824">
                  <c:v>1</c:v>
                </c:pt>
                <c:pt idx="75825">
                  <c:v>1</c:v>
                </c:pt>
                <c:pt idx="75826">
                  <c:v>1</c:v>
                </c:pt>
                <c:pt idx="75827">
                  <c:v>1</c:v>
                </c:pt>
                <c:pt idx="75828">
                  <c:v>1</c:v>
                </c:pt>
                <c:pt idx="75829">
                  <c:v>1</c:v>
                </c:pt>
                <c:pt idx="75830">
                  <c:v>1</c:v>
                </c:pt>
                <c:pt idx="75831">
                  <c:v>1</c:v>
                </c:pt>
                <c:pt idx="75832">
                  <c:v>1</c:v>
                </c:pt>
                <c:pt idx="75833">
                  <c:v>1</c:v>
                </c:pt>
                <c:pt idx="75834">
                  <c:v>1</c:v>
                </c:pt>
                <c:pt idx="75835">
                  <c:v>1</c:v>
                </c:pt>
                <c:pt idx="75836">
                  <c:v>1</c:v>
                </c:pt>
                <c:pt idx="75837">
                  <c:v>1</c:v>
                </c:pt>
                <c:pt idx="75838">
                  <c:v>1</c:v>
                </c:pt>
                <c:pt idx="75839">
                  <c:v>1</c:v>
                </c:pt>
                <c:pt idx="75840">
                  <c:v>1</c:v>
                </c:pt>
                <c:pt idx="75841">
                  <c:v>1</c:v>
                </c:pt>
                <c:pt idx="75842">
                  <c:v>1</c:v>
                </c:pt>
                <c:pt idx="75843">
                  <c:v>1</c:v>
                </c:pt>
                <c:pt idx="75844">
                  <c:v>1</c:v>
                </c:pt>
                <c:pt idx="75845">
                  <c:v>1</c:v>
                </c:pt>
                <c:pt idx="75846">
                  <c:v>1</c:v>
                </c:pt>
                <c:pt idx="75847">
                  <c:v>1</c:v>
                </c:pt>
                <c:pt idx="75848">
                  <c:v>0.875</c:v>
                </c:pt>
                <c:pt idx="75849">
                  <c:v>1</c:v>
                </c:pt>
                <c:pt idx="75850">
                  <c:v>1</c:v>
                </c:pt>
                <c:pt idx="75851">
                  <c:v>1</c:v>
                </c:pt>
                <c:pt idx="75852">
                  <c:v>1</c:v>
                </c:pt>
                <c:pt idx="75853">
                  <c:v>1</c:v>
                </c:pt>
                <c:pt idx="75854">
                  <c:v>1</c:v>
                </c:pt>
                <c:pt idx="75855">
                  <c:v>1</c:v>
                </c:pt>
                <c:pt idx="75856">
                  <c:v>1</c:v>
                </c:pt>
                <c:pt idx="75857">
                  <c:v>1</c:v>
                </c:pt>
                <c:pt idx="75858">
                  <c:v>1</c:v>
                </c:pt>
                <c:pt idx="75859">
                  <c:v>1</c:v>
                </c:pt>
                <c:pt idx="75860">
                  <c:v>1</c:v>
                </c:pt>
                <c:pt idx="75861">
                  <c:v>1</c:v>
                </c:pt>
                <c:pt idx="75862">
                  <c:v>1</c:v>
                </c:pt>
                <c:pt idx="75863">
                  <c:v>1</c:v>
                </c:pt>
                <c:pt idx="75864">
                  <c:v>1</c:v>
                </c:pt>
                <c:pt idx="75865">
                  <c:v>1</c:v>
                </c:pt>
                <c:pt idx="75866">
                  <c:v>1</c:v>
                </c:pt>
                <c:pt idx="75867">
                  <c:v>1</c:v>
                </c:pt>
                <c:pt idx="75868">
                  <c:v>0.5</c:v>
                </c:pt>
                <c:pt idx="75869">
                  <c:v>1</c:v>
                </c:pt>
                <c:pt idx="75870">
                  <c:v>1</c:v>
                </c:pt>
                <c:pt idx="75871">
                  <c:v>1</c:v>
                </c:pt>
                <c:pt idx="75872">
                  <c:v>1</c:v>
                </c:pt>
                <c:pt idx="75873">
                  <c:v>1</c:v>
                </c:pt>
                <c:pt idx="75874">
                  <c:v>1</c:v>
                </c:pt>
                <c:pt idx="75875">
                  <c:v>1</c:v>
                </c:pt>
                <c:pt idx="75876">
                  <c:v>1</c:v>
                </c:pt>
                <c:pt idx="75877">
                  <c:v>1</c:v>
                </c:pt>
                <c:pt idx="75878">
                  <c:v>1</c:v>
                </c:pt>
                <c:pt idx="75879">
                  <c:v>1</c:v>
                </c:pt>
                <c:pt idx="75880">
                  <c:v>1</c:v>
                </c:pt>
                <c:pt idx="75881">
                  <c:v>1</c:v>
                </c:pt>
                <c:pt idx="75882">
                  <c:v>0.85714285700000004</c:v>
                </c:pt>
                <c:pt idx="75883">
                  <c:v>1</c:v>
                </c:pt>
                <c:pt idx="75884">
                  <c:v>0.85714285700000004</c:v>
                </c:pt>
                <c:pt idx="75885">
                  <c:v>0.85714285700000004</c:v>
                </c:pt>
                <c:pt idx="75886">
                  <c:v>1</c:v>
                </c:pt>
                <c:pt idx="75887">
                  <c:v>1</c:v>
                </c:pt>
                <c:pt idx="75888">
                  <c:v>0.85714285700000004</c:v>
                </c:pt>
                <c:pt idx="75889">
                  <c:v>1</c:v>
                </c:pt>
                <c:pt idx="75890">
                  <c:v>1</c:v>
                </c:pt>
                <c:pt idx="75891">
                  <c:v>1</c:v>
                </c:pt>
                <c:pt idx="75892">
                  <c:v>1</c:v>
                </c:pt>
                <c:pt idx="75893">
                  <c:v>0.85714285700000004</c:v>
                </c:pt>
                <c:pt idx="75894">
                  <c:v>1</c:v>
                </c:pt>
                <c:pt idx="75895">
                  <c:v>1</c:v>
                </c:pt>
                <c:pt idx="75896">
                  <c:v>1</c:v>
                </c:pt>
                <c:pt idx="75897">
                  <c:v>1</c:v>
                </c:pt>
                <c:pt idx="75898">
                  <c:v>1</c:v>
                </c:pt>
                <c:pt idx="75899">
                  <c:v>1</c:v>
                </c:pt>
                <c:pt idx="75900">
                  <c:v>0.85714285700000004</c:v>
                </c:pt>
                <c:pt idx="75901">
                  <c:v>1</c:v>
                </c:pt>
                <c:pt idx="75902">
                  <c:v>1</c:v>
                </c:pt>
                <c:pt idx="75903">
                  <c:v>1</c:v>
                </c:pt>
                <c:pt idx="75904">
                  <c:v>0.85714285700000004</c:v>
                </c:pt>
                <c:pt idx="75905">
                  <c:v>0.85714285700000004</c:v>
                </c:pt>
                <c:pt idx="75906">
                  <c:v>1</c:v>
                </c:pt>
                <c:pt idx="75907">
                  <c:v>1</c:v>
                </c:pt>
                <c:pt idx="75908">
                  <c:v>1</c:v>
                </c:pt>
                <c:pt idx="75909">
                  <c:v>0.85714285700000004</c:v>
                </c:pt>
                <c:pt idx="75910">
                  <c:v>1</c:v>
                </c:pt>
                <c:pt idx="75911">
                  <c:v>1</c:v>
                </c:pt>
                <c:pt idx="75912">
                  <c:v>1</c:v>
                </c:pt>
                <c:pt idx="75913">
                  <c:v>1</c:v>
                </c:pt>
                <c:pt idx="75914">
                  <c:v>1</c:v>
                </c:pt>
                <c:pt idx="75915">
                  <c:v>1</c:v>
                </c:pt>
                <c:pt idx="75916">
                  <c:v>1</c:v>
                </c:pt>
                <c:pt idx="75917">
                  <c:v>1</c:v>
                </c:pt>
                <c:pt idx="75918">
                  <c:v>0.85714285700000004</c:v>
                </c:pt>
                <c:pt idx="75919">
                  <c:v>1</c:v>
                </c:pt>
                <c:pt idx="75920">
                  <c:v>1</c:v>
                </c:pt>
                <c:pt idx="75921">
                  <c:v>1</c:v>
                </c:pt>
                <c:pt idx="75922">
                  <c:v>1</c:v>
                </c:pt>
                <c:pt idx="75923">
                  <c:v>1</c:v>
                </c:pt>
                <c:pt idx="75924">
                  <c:v>1</c:v>
                </c:pt>
                <c:pt idx="75925">
                  <c:v>1</c:v>
                </c:pt>
                <c:pt idx="75926">
                  <c:v>1</c:v>
                </c:pt>
                <c:pt idx="75927">
                  <c:v>1</c:v>
                </c:pt>
                <c:pt idx="75928">
                  <c:v>1</c:v>
                </c:pt>
                <c:pt idx="75929">
                  <c:v>1</c:v>
                </c:pt>
                <c:pt idx="75930">
                  <c:v>1</c:v>
                </c:pt>
                <c:pt idx="75931">
                  <c:v>1</c:v>
                </c:pt>
                <c:pt idx="75932">
                  <c:v>0.85714285700000004</c:v>
                </c:pt>
                <c:pt idx="75933">
                  <c:v>1</c:v>
                </c:pt>
                <c:pt idx="75934">
                  <c:v>1</c:v>
                </c:pt>
                <c:pt idx="75935">
                  <c:v>1</c:v>
                </c:pt>
                <c:pt idx="75936">
                  <c:v>1</c:v>
                </c:pt>
                <c:pt idx="75937">
                  <c:v>1</c:v>
                </c:pt>
                <c:pt idx="75938">
                  <c:v>1</c:v>
                </c:pt>
                <c:pt idx="75939">
                  <c:v>1</c:v>
                </c:pt>
                <c:pt idx="75940">
                  <c:v>1</c:v>
                </c:pt>
                <c:pt idx="75941">
                  <c:v>1</c:v>
                </c:pt>
                <c:pt idx="75942">
                  <c:v>1</c:v>
                </c:pt>
                <c:pt idx="75943">
                  <c:v>1</c:v>
                </c:pt>
                <c:pt idx="75944">
                  <c:v>1</c:v>
                </c:pt>
                <c:pt idx="75945">
                  <c:v>1</c:v>
                </c:pt>
                <c:pt idx="75946">
                  <c:v>1</c:v>
                </c:pt>
                <c:pt idx="75947">
                  <c:v>1</c:v>
                </c:pt>
                <c:pt idx="75948">
                  <c:v>1</c:v>
                </c:pt>
                <c:pt idx="75949">
                  <c:v>1</c:v>
                </c:pt>
                <c:pt idx="75950">
                  <c:v>1</c:v>
                </c:pt>
                <c:pt idx="75951">
                  <c:v>1</c:v>
                </c:pt>
                <c:pt idx="75952">
                  <c:v>1</c:v>
                </c:pt>
                <c:pt idx="75953">
                  <c:v>1</c:v>
                </c:pt>
                <c:pt idx="75954">
                  <c:v>0.85714285700000004</c:v>
                </c:pt>
                <c:pt idx="75955">
                  <c:v>1</c:v>
                </c:pt>
                <c:pt idx="75956">
                  <c:v>1</c:v>
                </c:pt>
                <c:pt idx="75957">
                  <c:v>1</c:v>
                </c:pt>
                <c:pt idx="75958">
                  <c:v>1</c:v>
                </c:pt>
                <c:pt idx="75959">
                  <c:v>0.85714285700000004</c:v>
                </c:pt>
                <c:pt idx="75960">
                  <c:v>1</c:v>
                </c:pt>
                <c:pt idx="75961">
                  <c:v>0.571428571</c:v>
                </c:pt>
                <c:pt idx="75962">
                  <c:v>1</c:v>
                </c:pt>
                <c:pt idx="75963">
                  <c:v>1</c:v>
                </c:pt>
                <c:pt idx="75964">
                  <c:v>1</c:v>
                </c:pt>
                <c:pt idx="75965">
                  <c:v>1</c:v>
                </c:pt>
                <c:pt idx="75966">
                  <c:v>1</c:v>
                </c:pt>
                <c:pt idx="75967">
                  <c:v>1</c:v>
                </c:pt>
                <c:pt idx="75968">
                  <c:v>1</c:v>
                </c:pt>
                <c:pt idx="75969">
                  <c:v>1</c:v>
                </c:pt>
                <c:pt idx="75970">
                  <c:v>1</c:v>
                </c:pt>
                <c:pt idx="75971">
                  <c:v>1</c:v>
                </c:pt>
                <c:pt idx="75972">
                  <c:v>1</c:v>
                </c:pt>
                <c:pt idx="75973">
                  <c:v>1</c:v>
                </c:pt>
                <c:pt idx="75974">
                  <c:v>1</c:v>
                </c:pt>
                <c:pt idx="75975">
                  <c:v>1</c:v>
                </c:pt>
                <c:pt idx="75976">
                  <c:v>1</c:v>
                </c:pt>
                <c:pt idx="75977">
                  <c:v>1</c:v>
                </c:pt>
                <c:pt idx="75978">
                  <c:v>1</c:v>
                </c:pt>
                <c:pt idx="75979">
                  <c:v>1</c:v>
                </c:pt>
                <c:pt idx="75980">
                  <c:v>1</c:v>
                </c:pt>
                <c:pt idx="75981">
                  <c:v>0.85714285700000004</c:v>
                </c:pt>
                <c:pt idx="75982">
                  <c:v>1</c:v>
                </c:pt>
                <c:pt idx="75983">
                  <c:v>1</c:v>
                </c:pt>
                <c:pt idx="75984">
                  <c:v>1</c:v>
                </c:pt>
                <c:pt idx="75985">
                  <c:v>1</c:v>
                </c:pt>
                <c:pt idx="75986">
                  <c:v>1</c:v>
                </c:pt>
                <c:pt idx="75987">
                  <c:v>1</c:v>
                </c:pt>
                <c:pt idx="75988">
                  <c:v>1</c:v>
                </c:pt>
                <c:pt idx="75989">
                  <c:v>1</c:v>
                </c:pt>
                <c:pt idx="75990">
                  <c:v>1</c:v>
                </c:pt>
                <c:pt idx="75991">
                  <c:v>1</c:v>
                </c:pt>
                <c:pt idx="75992">
                  <c:v>1</c:v>
                </c:pt>
                <c:pt idx="75993">
                  <c:v>1</c:v>
                </c:pt>
                <c:pt idx="75994">
                  <c:v>1</c:v>
                </c:pt>
                <c:pt idx="75995">
                  <c:v>0.85714285700000004</c:v>
                </c:pt>
                <c:pt idx="75996">
                  <c:v>1</c:v>
                </c:pt>
                <c:pt idx="75997">
                  <c:v>1</c:v>
                </c:pt>
                <c:pt idx="75998">
                  <c:v>1</c:v>
                </c:pt>
                <c:pt idx="75999">
                  <c:v>1</c:v>
                </c:pt>
                <c:pt idx="76000">
                  <c:v>1</c:v>
                </c:pt>
                <c:pt idx="76001">
                  <c:v>1</c:v>
                </c:pt>
                <c:pt idx="76002">
                  <c:v>1</c:v>
                </c:pt>
                <c:pt idx="76003">
                  <c:v>1</c:v>
                </c:pt>
                <c:pt idx="76004">
                  <c:v>1</c:v>
                </c:pt>
                <c:pt idx="76005">
                  <c:v>0.85714285700000004</c:v>
                </c:pt>
                <c:pt idx="76006">
                  <c:v>1</c:v>
                </c:pt>
                <c:pt idx="76007">
                  <c:v>1</c:v>
                </c:pt>
                <c:pt idx="76008">
                  <c:v>1</c:v>
                </c:pt>
                <c:pt idx="76009">
                  <c:v>1</c:v>
                </c:pt>
                <c:pt idx="76010">
                  <c:v>1</c:v>
                </c:pt>
                <c:pt idx="76011">
                  <c:v>1</c:v>
                </c:pt>
                <c:pt idx="76012">
                  <c:v>1</c:v>
                </c:pt>
                <c:pt idx="76013">
                  <c:v>1</c:v>
                </c:pt>
                <c:pt idx="76014">
                  <c:v>1</c:v>
                </c:pt>
                <c:pt idx="76015">
                  <c:v>1</c:v>
                </c:pt>
                <c:pt idx="76016">
                  <c:v>1</c:v>
                </c:pt>
                <c:pt idx="76017">
                  <c:v>1</c:v>
                </c:pt>
                <c:pt idx="76018">
                  <c:v>1</c:v>
                </c:pt>
                <c:pt idx="76019">
                  <c:v>1</c:v>
                </c:pt>
                <c:pt idx="76020">
                  <c:v>1</c:v>
                </c:pt>
                <c:pt idx="76021">
                  <c:v>1</c:v>
                </c:pt>
                <c:pt idx="76022">
                  <c:v>1</c:v>
                </c:pt>
                <c:pt idx="76023">
                  <c:v>1</c:v>
                </c:pt>
                <c:pt idx="76024">
                  <c:v>1</c:v>
                </c:pt>
                <c:pt idx="76025">
                  <c:v>1</c:v>
                </c:pt>
                <c:pt idx="76026">
                  <c:v>1</c:v>
                </c:pt>
                <c:pt idx="76027">
                  <c:v>1</c:v>
                </c:pt>
                <c:pt idx="76028">
                  <c:v>1</c:v>
                </c:pt>
                <c:pt idx="76029">
                  <c:v>1</c:v>
                </c:pt>
                <c:pt idx="76030">
                  <c:v>1</c:v>
                </c:pt>
                <c:pt idx="76031">
                  <c:v>0.85714285700000004</c:v>
                </c:pt>
                <c:pt idx="76032">
                  <c:v>1</c:v>
                </c:pt>
                <c:pt idx="76033">
                  <c:v>1</c:v>
                </c:pt>
                <c:pt idx="76034">
                  <c:v>1</c:v>
                </c:pt>
                <c:pt idx="76035">
                  <c:v>1</c:v>
                </c:pt>
                <c:pt idx="76036">
                  <c:v>1</c:v>
                </c:pt>
                <c:pt idx="76037">
                  <c:v>1</c:v>
                </c:pt>
                <c:pt idx="76038">
                  <c:v>1</c:v>
                </c:pt>
                <c:pt idx="76039">
                  <c:v>1</c:v>
                </c:pt>
                <c:pt idx="76040">
                  <c:v>1</c:v>
                </c:pt>
                <c:pt idx="76041">
                  <c:v>1</c:v>
                </c:pt>
                <c:pt idx="76042">
                  <c:v>1</c:v>
                </c:pt>
                <c:pt idx="76043">
                  <c:v>1</c:v>
                </c:pt>
                <c:pt idx="76044">
                  <c:v>1</c:v>
                </c:pt>
                <c:pt idx="76045">
                  <c:v>1</c:v>
                </c:pt>
                <c:pt idx="76046">
                  <c:v>0.85714285700000004</c:v>
                </c:pt>
                <c:pt idx="76047">
                  <c:v>1</c:v>
                </c:pt>
                <c:pt idx="76048">
                  <c:v>1</c:v>
                </c:pt>
                <c:pt idx="76049">
                  <c:v>1</c:v>
                </c:pt>
                <c:pt idx="76050">
                  <c:v>1</c:v>
                </c:pt>
                <c:pt idx="76051">
                  <c:v>1</c:v>
                </c:pt>
                <c:pt idx="76052">
                  <c:v>1</c:v>
                </c:pt>
                <c:pt idx="76053">
                  <c:v>1</c:v>
                </c:pt>
                <c:pt idx="76054">
                  <c:v>1</c:v>
                </c:pt>
                <c:pt idx="76055">
                  <c:v>1</c:v>
                </c:pt>
                <c:pt idx="76056">
                  <c:v>1</c:v>
                </c:pt>
                <c:pt idx="76057">
                  <c:v>1</c:v>
                </c:pt>
                <c:pt idx="76058">
                  <c:v>1</c:v>
                </c:pt>
                <c:pt idx="76059">
                  <c:v>1</c:v>
                </c:pt>
                <c:pt idx="76060">
                  <c:v>0.85714285700000004</c:v>
                </c:pt>
                <c:pt idx="76061">
                  <c:v>1</c:v>
                </c:pt>
                <c:pt idx="76062">
                  <c:v>1</c:v>
                </c:pt>
                <c:pt idx="76063">
                  <c:v>0.85714285700000004</c:v>
                </c:pt>
                <c:pt idx="76064">
                  <c:v>0.85714285700000004</c:v>
                </c:pt>
                <c:pt idx="76065">
                  <c:v>1</c:v>
                </c:pt>
                <c:pt idx="76066">
                  <c:v>1</c:v>
                </c:pt>
                <c:pt idx="76067">
                  <c:v>1</c:v>
                </c:pt>
                <c:pt idx="76068">
                  <c:v>1</c:v>
                </c:pt>
                <c:pt idx="76069">
                  <c:v>1</c:v>
                </c:pt>
                <c:pt idx="76070">
                  <c:v>1</c:v>
                </c:pt>
                <c:pt idx="76071">
                  <c:v>1</c:v>
                </c:pt>
                <c:pt idx="76072">
                  <c:v>1</c:v>
                </c:pt>
                <c:pt idx="76073">
                  <c:v>1</c:v>
                </c:pt>
                <c:pt idx="76074">
                  <c:v>0.85714285700000004</c:v>
                </c:pt>
                <c:pt idx="76075">
                  <c:v>1</c:v>
                </c:pt>
                <c:pt idx="76076">
                  <c:v>1</c:v>
                </c:pt>
                <c:pt idx="76077">
                  <c:v>1</c:v>
                </c:pt>
                <c:pt idx="76078">
                  <c:v>1</c:v>
                </c:pt>
                <c:pt idx="76079">
                  <c:v>1</c:v>
                </c:pt>
                <c:pt idx="76080">
                  <c:v>1</c:v>
                </c:pt>
                <c:pt idx="76081">
                  <c:v>1</c:v>
                </c:pt>
                <c:pt idx="76082">
                  <c:v>1</c:v>
                </c:pt>
                <c:pt idx="76083">
                  <c:v>1</c:v>
                </c:pt>
                <c:pt idx="76084">
                  <c:v>1</c:v>
                </c:pt>
                <c:pt idx="76085">
                  <c:v>1</c:v>
                </c:pt>
                <c:pt idx="76086">
                  <c:v>1</c:v>
                </c:pt>
                <c:pt idx="76087">
                  <c:v>1</c:v>
                </c:pt>
                <c:pt idx="76088">
                  <c:v>0.85714285700000004</c:v>
                </c:pt>
                <c:pt idx="76089">
                  <c:v>0.85714285700000004</c:v>
                </c:pt>
                <c:pt idx="76090">
                  <c:v>1</c:v>
                </c:pt>
                <c:pt idx="76091">
                  <c:v>1</c:v>
                </c:pt>
                <c:pt idx="76092">
                  <c:v>1</c:v>
                </c:pt>
                <c:pt idx="76093">
                  <c:v>1</c:v>
                </c:pt>
                <c:pt idx="76094">
                  <c:v>0.85714285700000004</c:v>
                </c:pt>
                <c:pt idx="76095">
                  <c:v>1</c:v>
                </c:pt>
                <c:pt idx="76096">
                  <c:v>1</c:v>
                </c:pt>
                <c:pt idx="76097">
                  <c:v>0.85714285700000004</c:v>
                </c:pt>
                <c:pt idx="76098">
                  <c:v>1</c:v>
                </c:pt>
                <c:pt idx="76099">
                  <c:v>1</c:v>
                </c:pt>
                <c:pt idx="76100">
                  <c:v>0.85714285700000004</c:v>
                </c:pt>
                <c:pt idx="76101">
                  <c:v>0.85714285700000004</c:v>
                </c:pt>
                <c:pt idx="76102">
                  <c:v>1</c:v>
                </c:pt>
                <c:pt idx="76103">
                  <c:v>1</c:v>
                </c:pt>
                <c:pt idx="76104">
                  <c:v>1</c:v>
                </c:pt>
                <c:pt idx="76105">
                  <c:v>1</c:v>
                </c:pt>
                <c:pt idx="76106">
                  <c:v>1</c:v>
                </c:pt>
                <c:pt idx="76107">
                  <c:v>1</c:v>
                </c:pt>
                <c:pt idx="76108">
                  <c:v>1</c:v>
                </c:pt>
                <c:pt idx="76109">
                  <c:v>1</c:v>
                </c:pt>
                <c:pt idx="76110">
                  <c:v>1</c:v>
                </c:pt>
                <c:pt idx="76111">
                  <c:v>1</c:v>
                </c:pt>
                <c:pt idx="76112">
                  <c:v>1</c:v>
                </c:pt>
                <c:pt idx="76113">
                  <c:v>1</c:v>
                </c:pt>
                <c:pt idx="76114">
                  <c:v>1</c:v>
                </c:pt>
                <c:pt idx="76115">
                  <c:v>1</c:v>
                </c:pt>
                <c:pt idx="76116">
                  <c:v>1</c:v>
                </c:pt>
                <c:pt idx="76117">
                  <c:v>1</c:v>
                </c:pt>
                <c:pt idx="76118">
                  <c:v>1</c:v>
                </c:pt>
                <c:pt idx="76119">
                  <c:v>1</c:v>
                </c:pt>
                <c:pt idx="76120">
                  <c:v>0.85714285700000004</c:v>
                </c:pt>
                <c:pt idx="76121">
                  <c:v>1</c:v>
                </c:pt>
                <c:pt idx="76122">
                  <c:v>1</c:v>
                </c:pt>
                <c:pt idx="76123">
                  <c:v>1</c:v>
                </c:pt>
                <c:pt idx="76124">
                  <c:v>1</c:v>
                </c:pt>
                <c:pt idx="76125">
                  <c:v>1</c:v>
                </c:pt>
                <c:pt idx="76126">
                  <c:v>1</c:v>
                </c:pt>
                <c:pt idx="76127">
                  <c:v>1</c:v>
                </c:pt>
                <c:pt idx="76128">
                  <c:v>1</c:v>
                </c:pt>
                <c:pt idx="76129">
                  <c:v>1</c:v>
                </c:pt>
                <c:pt idx="76130">
                  <c:v>1</c:v>
                </c:pt>
                <c:pt idx="76131">
                  <c:v>1</c:v>
                </c:pt>
                <c:pt idx="76132">
                  <c:v>1</c:v>
                </c:pt>
                <c:pt idx="76133">
                  <c:v>1</c:v>
                </c:pt>
                <c:pt idx="76134">
                  <c:v>0.85714285700000004</c:v>
                </c:pt>
                <c:pt idx="76135">
                  <c:v>1</c:v>
                </c:pt>
                <c:pt idx="76136">
                  <c:v>1</c:v>
                </c:pt>
                <c:pt idx="76137">
                  <c:v>1</c:v>
                </c:pt>
                <c:pt idx="76138">
                  <c:v>1</c:v>
                </c:pt>
                <c:pt idx="76139">
                  <c:v>1</c:v>
                </c:pt>
                <c:pt idx="76140">
                  <c:v>1</c:v>
                </c:pt>
                <c:pt idx="76141">
                  <c:v>1</c:v>
                </c:pt>
                <c:pt idx="76142">
                  <c:v>1</c:v>
                </c:pt>
                <c:pt idx="76143">
                  <c:v>1</c:v>
                </c:pt>
                <c:pt idx="76144">
                  <c:v>1</c:v>
                </c:pt>
                <c:pt idx="76145">
                  <c:v>1</c:v>
                </c:pt>
                <c:pt idx="76146">
                  <c:v>1</c:v>
                </c:pt>
                <c:pt idx="76147">
                  <c:v>1</c:v>
                </c:pt>
                <c:pt idx="76148">
                  <c:v>1</c:v>
                </c:pt>
                <c:pt idx="76149">
                  <c:v>1</c:v>
                </c:pt>
                <c:pt idx="76150">
                  <c:v>1</c:v>
                </c:pt>
                <c:pt idx="76151">
                  <c:v>1</c:v>
                </c:pt>
                <c:pt idx="76152">
                  <c:v>1</c:v>
                </c:pt>
                <c:pt idx="76153">
                  <c:v>1</c:v>
                </c:pt>
                <c:pt idx="76154">
                  <c:v>1</c:v>
                </c:pt>
                <c:pt idx="76155">
                  <c:v>0.85714285700000004</c:v>
                </c:pt>
                <c:pt idx="76156">
                  <c:v>1</c:v>
                </c:pt>
                <c:pt idx="76157">
                  <c:v>1</c:v>
                </c:pt>
                <c:pt idx="76158">
                  <c:v>1</c:v>
                </c:pt>
                <c:pt idx="76159">
                  <c:v>1</c:v>
                </c:pt>
                <c:pt idx="76160">
                  <c:v>1</c:v>
                </c:pt>
                <c:pt idx="76161">
                  <c:v>1</c:v>
                </c:pt>
                <c:pt idx="76162">
                  <c:v>1</c:v>
                </c:pt>
                <c:pt idx="76163">
                  <c:v>1</c:v>
                </c:pt>
                <c:pt idx="76164">
                  <c:v>1</c:v>
                </c:pt>
                <c:pt idx="76165">
                  <c:v>1</c:v>
                </c:pt>
                <c:pt idx="76166">
                  <c:v>1</c:v>
                </c:pt>
                <c:pt idx="76167">
                  <c:v>1</c:v>
                </c:pt>
                <c:pt idx="76168">
                  <c:v>1</c:v>
                </c:pt>
                <c:pt idx="76169">
                  <c:v>1</c:v>
                </c:pt>
                <c:pt idx="76170">
                  <c:v>1</c:v>
                </c:pt>
                <c:pt idx="76171">
                  <c:v>1</c:v>
                </c:pt>
                <c:pt idx="76172">
                  <c:v>1</c:v>
                </c:pt>
                <c:pt idx="76173">
                  <c:v>1</c:v>
                </c:pt>
                <c:pt idx="76174">
                  <c:v>1</c:v>
                </c:pt>
                <c:pt idx="76175">
                  <c:v>1</c:v>
                </c:pt>
                <c:pt idx="76176">
                  <c:v>1</c:v>
                </c:pt>
                <c:pt idx="76177">
                  <c:v>1</c:v>
                </c:pt>
                <c:pt idx="76178">
                  <c:v>1</c:v>
                </c:pt>
                <c:pt idx="76179">
                  <c:v>1</c:v>
                </c:pt>
                <c:pt idx="76180">
                  <c:v>1</c:v>
                </c:pt>
                <c:pt idx="76181">
                  <c:v>1</c:v>
                </c:pt>
                <c:pt idx="76182">
                  <c:v>1</c:v>
                </c:pt>
                <c:pt idx="76183">
                  <c:v>0.85714285700000004</c:v>
                </c:pt>
                <c:pt idx="76184">
                  <c:v>1</c:v>
                </c:pt>
                <c:pt idx="76185">
                  <c:v>1</c:v>
                </c:pt>
                <c:pt idx="76186">
                  <c:v>1</c:v>
                </c:pt>
                <c:pt idx="76187">
                  <c:v>1</c:v>
                </c:pt>
                <c:pt idx="76188">
                  <c:v>1</c:v>
                </c:pt>
                <c:pt idx="76189">
                  <c:v>1</c:v>
                </c:pt>
                <c:pt idx="76190">
                  <c:v>1</c:v>
                </c:pt>
                <c:pt idx="76191">
                  <c:v>0.85714285700000004</c:v>
                </c:pt>
                <c:pt idx="76192">
                  <c:v>1</c:v>
                </c:pt>
                <c:pt idx="76193">
                  <c:v>1</c:v>
                </c:pt>
                <c:pt idx="76194">
                  <c:v>1</c:v>
                </c:pt>
                <c:pt idx="76195">
                  <c:v>0.85714285700000004</c:v>
                </c:pt>
                <c:pt idx="76196">
                  <c:v>1</c:v>
                </c:pt>
                <c:pt idx="76197">
                  <c:v>1</c:v>
                </c:pt>
                <c:pt idx="76198">
                  <c:v>1</c:v>
                </c:pt>
                <c:pt idx="76199">
                  <c:v>0.85714285700000004</c:v>
                </c:pt>
                <c:pt idx="76200">
                  <c:v>1</c:v>
                </c:pt>
                <c:pt idx="76201">
                  <c:v>1</c:v>
                </c:pt>
                <c:pt idx="76202">
                  <c:v>1</c:v>
                </c:pt>
                <c:pt idx="76203">
                  <c:v>1</c:v>
                </c:pt>
                <c:pt idx="76204">
                  <c:v>1</c:v>
                </c:pt>
                <c:pt idx="76205">
                  <c:v>1</c:v>
                </c:pt>
                <c:pt idx="76206">
                  <c:v>1</c:v>
                </c:pt>
                <c:pt idx="76207">
                  <c:v>1</c:v>
                </c:pt>
                <c:pt idx="76208">
                  <c:v>1</c:v>
                </c:pt>
                <c:pt idx="76209">
                  <c:v>1</c:v>
                </c:pt>
                <c:pt idx="76210">
                  <c:v>1</c:v>
                </c:pt>
                <c:pt idx="76211">
                  <c:v>1</c:v>
                </c:pt>
                <c:pt idx="76212">
                  <c:v>1</c:v>
                </c:pt>
                <c:pt idx="76213">
                  <c:v>0.85714285700000004</c:v>
                </c:pt>
                <c:pt idx="76214">
                  <c:v>1</c:v>
                </c:pt>
                <c:pt idx="76215">
                  <c:v>1</c:v>
                </c:pt>
                <c:pt idx="76216">
                  <c:v>1</c:v>
                </c:pt>
                <c:pt idx="76217">
                  <c:v>0.85714285700000004</c:v>
                </c:pt>
                <c:pt idx="76218">
                  <c:v>1</c:v>
                </c:pt>
                <c:pt idx="76219">
                  <c:v>1</c:v>
                </c:pt>
                <c:pt idx="76220">
                  <c:v>1</c:v>
                </c:pt>
                <c:pt idx="76221">
                  <c:v>1</c:v>
                </c:pt>
                <c:pt idx="76222">
                  <c:v>1</c:v>
                </c:pt>
                <c:pt idx="76223">
                  <c:v>1</c:v>
                </c:pt>
                <c:pt idx="76224">
                  <c:v>1</c:v>
                </c:pt>
                <c:pt idx="76225">
                  <c:v>1</c:v>
                </c:pt>
                <c:pt idx="76226">
                  <c:v>1</c:v>
                </c:pt>
                <c:pt idx="76227">
                  <c:v>1</c:v>
                </c:pt>
                <c:pt idx="76228">
                  <c:v>1</c:v>
                </c:pt>
                <c:pt idx="76229">
                  <c:v>1</c:v>
                </c:pt>
                <c:pt idx="76230">
                  <c:v>1</c:v>
                </c:pt>
                <c:pt idx="76231">
                  <c:v>1</c:v>
                </c:pt>
                <c:pt idx="76232">
                  <c:v>1</c:v>
                </c:pt>
                <c:pt idx="76233">
                  <c:v>1</c:v>
                </c:pt>
                <c:pt idx="76234">
                  <c:v>1</c:v>
                </c:pt>
                <c:pt idx="76235">
                  <c:v>1</c:v>
                </c:pt>
                <c:pt idx="76236">
                  <c:v>1</c:v>
                </c:pt>
                <c:pt idx="76237">
                  <c:v>1</c:v>
                </c:pt>
                <c:pt idx="76238">
                  <c:v>1</c:v>
                </c:pt>
                <c:pt idx="76239">
                  <c:v>1</c:v>
                </c:pt>
                <c:pt idx="76240">
                  <c:v>0.85714285700000004</c:v>
                </c:pt>
                <c:pt idx="76241">
                  <c:v>1</c:v>
                </c:pt>
                <c:pt idx="76242">
                  <c:v>1</c:v>
                </c:pt>
                <c:pt idx="76243">
                  <c:v>0.85714285700000004</c:v>
                </c:pt>
                <c:pt idx="76244">
                  <c:v>1</c:v>
                </c:pt>
                <c:pt idx="76245">
                  <c:v>1</c:v>
                </c:pt>
                <c:pt idx="76246">
                  <c:v>1</c:v>
                </c:pt>
                <c:pt idx="76247">
                  <c:v>1</c:v>
                </c:pt>
                <c:pt idx="76248">
                  <c:v>1</c:v>
                </c:pt>
                <c:pt idx="76249">
                  <c:v>1</c:v>
                </c:pt>
                <c:pt idx="76250">
                  <c:v>1</c:v>
                </c:pt>
                <c:pt idx="76251">
                  <c:v>1</c:v>
                </c:pt>
                <c:pt idx="76252">
                  <c:v>1</c:v>
                </c:pt>
                <c:pt idx="76253">
                  <c:v>1</c:v>
                </c:pt>
                <c:pt idx="76254">
                  <c:v>1</c:v>
                </c:pt>
                <c:pt idx="76255">
                  <c:v>1</c:v>
                </c:pt>
                <c:pt idx="76256">
                  <c:v>1</c:v>
                </c:pt>
                <c:pt idx="76257">
                  <c:v>1</c:v>
                </c:pt>
                <c:pt idx="76258">
                  <c:v>1</c:v>
                </c:pt>
                <c:pt idx="76259">
                  <c:v>1</c:v>
                </c:pt>
                <c:pt idx="76260">
                  <c:v>0.14285714299999999</c:v>
                </c:pt>
                <c:pt idx="76261">
                  <c:v>1</c:v>
                </c:pt>
                <c:pt idx="76262">
                  <c:v>1</c:v>
                </c:pt>
                <c:pt idx="76263">
                  <c:v>0.85714285700000004</c:v>
                </c:pt>
                <c:pt idx="76264">
                  <c:v>0.85714285700000004</c:v>
                </c:pt>
                <c:pt idx="76265">
                  <c:v>1</c:v>
                </c:pt>
                <c:pt idx="76266">
                  <c:v>1</c:v>
                </c:pt>
                <c:pt idx="76267">
                  <c:v>1</c:v>
                </c:pt>
                <c:pt idx="76268">
                  <c:v>1</c:v>
                </c:pt>
                <c:pt idx="76269">
                  <c:v>1</c:v>
                </c:pt>
                <c:pt idx="76270">
                  <c:v>1</c:v>
                </c:pt>
                <c:pt idx="76271">
                  <c:v>1</c:v>
                </c:pt>
                <c:pt idx="76272">
                  <c:v>1</c:v>
                </c:pt>
                <c:pt idx="76273">
                  <c:v>1</c:v>
                </c:pt>
                <c:pt idx="76274">
                  <c:v>1</c:v>
                </c:pt>
                <c:pt idx="76275">
                  <c:v>1</c:v>
                </c:pt>
                <c:pt idx="76276">
                  <c:v>1</c:v>
                </c:pt>
                <c:pt idx="76277">
                  <c:v>1</c:v>
                </c:pt>
                <c:pt idx="76278">
                  <c:v>1</c:v>
                </c:pt>
                <c:pt idx="76279">
                  <c:v>1</c:v>
                </c:pt>
                <c:pt idx="76280">
                  <c:v>1</c:v>
                </c:pt>
                <c:pt idx="76281">
                  <c:v>1</c:v>
                </c:pt>
                <c:pt idx="76282">
                  <c:v>1</c:v>
                </c:pt>
                <c:pt idx="76283">
                  <c:v>1</c:v>
                </c:pt>
                <c:pt idx="76284">
                  <c:v>0.85714285700000004</c:v>
                </c:pt>
                <c:pt idx="76285">
                  <c:v>1</c:v>
                </c:pt>
                <c:pt idx="76286">
                  <c:v>1</c:v>
                </c:pt>
                <c:pt idx="76287">
                  <c:v>1</c:v>
                </c:pt>
                <c:pt idx="76288">
                  <c:v>1</c:v>
                </c:pt>
                <c:pt idx="76289">
                  <c:v>1</c:v>
                </c:pt>
                <c:pt idx="76290">
                  <c:v>1</c:v>
                </c:pt>
                <c:pt idx="76291">
                  <c:v>1</c:v>
                </c:pt>
                <c:pt idx="76292">
                  <c:v>1</c:v>
                </c:pt>
                <c:pt idx="76293">
                  <c:v>1</c:v>
                </c:pt>
                <c:pt idx="76294">
                  <c:v>1</c:v>
                </c:pt>
                <c:pt idx="76295">
                  <c:v>1</c:v>
                </c:pt>
                <c:pt idx="76296">
                  <c:v>1</c:v>
                </c:pt>
                <c:pt idx="76297">
                  <c:v>1</c:v>
                </c:pt>
                <c:pt idx="76298">
                  <c:v>1</c:v>
                </c:pt>
                <c:pt idx="76299">
                  <c:v>1</c:v>
                </c:pt>
                <c:pt idx="76300">
                  <c:v>1</c:v>
                </c:pt>
                <c:pt idx="76301">
                  <c:v>1</c:v>
                </c:pt>
                <c:pt idx="76302">
                  <c:v>1</c:v>
                </c:pt>
                <c:pt idx="76303">
                  <c:v>1</c:v>
                </c:pt>
                <c:pt idx="76304">
                  <c:v>1</c:v>
                </c:pt>
                <c:pt idx="76305">
                  <c:v>0.85714285700000004</c:v>
                </c:pt>
                <c:pt idx="76306">
                  <c:v>0.85714285700000004</c:v>
                </c:pt>
                <c:pt idx="76307">
                  <c:v>1</c:v>
                </c:pt>
                <c:pt idx="76308">
                  <c:v>1</c:v>
                </c:pt>
                <c:pt idx="76309">
                  <c:v>1</c:v>
                </c:pt>
                <c:pt idx="76310">
                  <c:v>1</c:v>
                </c:pt>
                <c:pt idx="76311">
                  <c:v>1</c:v>
                </c:pt>
                <c:pt idx="76312">
                  <c:v>1</c:v>
                </c:pt>
                <c:pt idx="76313">
                  <c:v>1</c:v>
                </c:pt>
                <c:pt idx="76314">
                  <c:v>1</c:v>
                </c:pt>
                <c:pt idx="76315">
                  <c:v>1</c:v>
                </c:pt>
                <c:pt idx="76316">
                  <c:v>1</c:v>
                </c:pt>
                <c:pt idx="76317">
                  <c:v>0.85714285700000004</c:v>
                </c:pt>
                <c:pt idx="76318">
                  <c:v>1</c:v>
                </c:pt>
                <c:pt idx="76319">
                  <c:v>1</c:v>
                </c:pt>
                <c:pt idx="76320">
                  <c:v>1</c:v>
                </c:pt>
                <c:pt idx="76321">
                  <c:v>1</c:v>
                </c:pt>
                <c:pt idx="76322">
                  <c:v>1</c:v>
                </c:pt>
                <c:pt idx="76323">
                  <c:v>1</c:v>
                </c:pt>
                <c:pt idx="76324">
                  <c:v>1</c:v>
                </c:pt>
                <c:pt idx="76325">
                  <c:v>1</c:v>
                </c:pt>
                <c:pt idx="76326">
                  <c:v>1</c:v>
                </c:pt>
                <c:pt idx="76327">
                  <c:v>0.85714285700000004</c:v>
                </c:pt>
                <c:pt idx="76328">
                  <c:v>1</c:v>
                </c:pt>
                <c:pt idx="76329">
                  <c:v>1</c:v>
                </c:pt>
                <c:pt idx="76330">
                  <c:v>0.85714285700000004</c:v>
                </c:pt>
                <c:pt idx="76331">
                  <c:v>1</c:v>
                </c:pt>
                <c:pt idx="76332">
                  <c:v>1</c:v>
                </c:pt>
                <c:pt idx="76333">
                  <c:v>1</c:v>
                </c:pt>
                <c:pt idx="76334">
                  <c:v>1</c:v>
                </c:pt>
                <c:pt idx="76335">
                  <c:v>1</c:v>
                </c:pt>
                <c:pt idx="76336">
                  <c:v>1</c:v>
                </c:pt>
                <c:pt idx="76337">
                  <c:v>0.85714285700000004</c:v>
                </c:pt>
                <c:pt idx="76338">
                  <c:v>1</c:v>
                </c:pt>
                <c:pt idx="76339">
                  <c:v>1</c:v>
                </c:pt>
                <c:pt idx="76340">
                  <c:v>0.85714285700000004</c:v>
                </c:pt>
                <c:pt idx="76341">
                  <c:v>1</c:v>
                </c:pt>
                <c:pt idx="76342">
                  <c:v>1</c:v>
                </c:pt>
                <c:pt idx="76343">
                  <c:v>1</c:v>
                </c:pt>
                <c:pt idx="76344">
                  <c:v>1</c:v>
                </c:pt>
                <c:pt idx="76345">
                  <c:v>1</c:v>
                </c:pt>
                <c:pt idx="76346">
                  <c:v>1</c:v>
                </c:pt>
                <c:pt idx="76347">
                  <c:v>0.85714285700000004</c:v>
                </c:pt>
                <c:pt idx="76348">
                  <c:v>1</c:v>
                </c:pt>
                <c:pt idx="76349">
                  <c:v>1</c:v>
                </c:pt>
                <c:pt idx="76350">
                  <c:v>1</c:v>
                </c:pt>
                <c:pt idx="76351">
                  <c:v>1</c:v>
                </c:pt>
                <c:pt idx="76352">
                  <c:v>1</c:v>
                </c:pt>
                <c:pt idx="76353">
                  <c:v>1</c:v>
                </c:pt>
                <c:pt idx="76354">
                  <c:v>1</c:v>
                </c:pt>
                <c:pt idx="76355">
                  <c:v>1</c:v>
                </c:pt>
                <c:pt idx="76356">
                  <c:v>1</c:v>
                </c:pt>
                <c:pt idx="76357">
                  <c:v>0.85714285700000004</c:v>
                </c:pt>
                <c:pt idx="76358">
                  <c:v>1</c:v>
                </c:pt>
                <c:pt idx="76359">
                  <c:v>1</c:v>
                </c:pt>
                <c:pt idx="76360">
                  <c:v>1</c:v>
                </c:pt>
                <c:pt idx="76361">
                  <c:v>1</c:v>
                </c:pt>
                <c:pt idx="76362">
                  <c:v>1</c:v>
                </c:pt>
                <c:pt idx="76363">
                  <c:v>0.85714285700000004</c:v>
                </c:pt>
                <c:pt idx="76364">
                  <c:v>1</c:v>
                </c:pt>
                <c:pt idx="76365">
                  <c:v>1</c:v>
                </c:pt>
                <c:pt idx="76366">
                  <c:v>1</c:v>
                </c:pt>
                <c:pt idx="76367">
                  <c:v>1</c:v>
                </c:pt>
                <c:pt idx="76368">
                  <c:v>1</c:v>
                </c:pt>
                <c:pt idx="76369">
                  <c:v>0.85714285700000004</c:v>
                </c:pt>
                <c:pt idx="76370">
                  <c:v>1</c:v>
                </c:pt>
                <c:pt idx="76371">
                  <c:v>1</c:v>
                </c:pt>
                <c:pt idx="76372">
                  <c:v>1</c:v>
                </c:pt>
                <c:pt idx="76373">
                  <c:v>1</c:v>
                </c:pt>
                <c:pt idx="76374">
                  <c:v>1</c:v>
                </c:pt>
                <c:pt idx="76375">
                  <c:v>1</c:v>
                </c:pt>
                <c:pt idx="76376">
                  <c:v>1</c:v>
                </c:pt>
                <c:pt idx="76377">
                  <c:v>0.85714285700000004</c:v>
                </c:pt>
                <c:pt idx="76378">
                  <c:v>1</c:v>
                </c:pt>
                <c:pt idx="76379">
                  <c:v>1</c:v>
                </c:pt>
                <c:pt idx="76380">
                  <c:v>1</c:v>
                </c:pt>
                <c:pt idx="76381">
                  <c:v>1</c:v>
                </c:pt>
                <c:pt idx="76382">
                  <c:v>1</c:v>
                </c:pt>
                <c:pt idx="76383">
                  <c:v>1</c:v>
                </c:pt>
                <c:pt idx="76384">
                  <c:v>0.85714285700000004</c:v>
                </c:pt>
                <c:pt idx="76385">
                  <c:v>1</c:v>
                </c:pt>
                <c:pt idx="76386">
                  <c:v>1</c:v>
                </c:pt>
                <c:pt idx="76387">
                  <c:v>0.85714285700000004</c:v>
                </c:pt>
                <c:pt idx="76388">
                  <c:v>1</c:v>
                </c:pt>
                <c:pt idx="76389">
                  <c:v>1</c:v>
                </c:pt>
                <c:pt idx="76390">
                  <c:v>1</c:v>
                </c:pt>
                <c:pt idx="76391">
                  <c:v>0.85714285700000004</c:v>
                </c:pt>
                <c:pt idx="76392">
                  <c:v>1</c:v>
                </c:pt>
                <c:pt idx="76393">
                  <c:v>1</c:v>
                </c:pt>
                <c:pt idx="76394">
                  <c:v>0.85714285700000004</c:v>
                </c:pt>
                <c:pt idx="76395">
                  <c:v>1</c:v>
                </c:pt>
                <c:pt idx="76396">
                  <c:v>1</c:v>
                </c:pt>
                <c:pt idx="76397">
                  <c:v>1</c:v>
                </c:pt>
                <c:pt idx="76398">
                  <c:v>1</c:v>
                </c:pt>
                <c:pt idx="76399">
                  <c:v>1</c:v>
                </c:pt>
                <c:pt idx="76400">
                  <c:v>1</c:v>
                </c:pt>
                <c:pt idx="76401">
                  <c:v>1</c:v>
                </c:pt>
                <c:pt idx="76402">
                  <c:v>1</c:v>
                </c:pt>
                <c:pt idx="76403">
                  <c:v>1</c:v>
                </c:pt>
                <c:pt idx="76404">
                  <c:v>1</c:v>
                </c:pt>
                <c:pt idx="76405">
                  <c:v>0.85714285700000004</c:v>
                </c:pt>
                <c:pt idx="76406">
                  <c:v>1</c:v>
                </c:pt>
                <c:pt idx="76407">
                  <c:v>1</c:v>
                </c:pt>
                <c:pt idx="76408">
                  <c:v>1</c:v>
                </c:pt>
                <c:pt idx="76409">
                  <c:v>0.85714285700000004</c:v>
                </c:pt>
                <c:pt idx="76410">
                  <c:v>1</c:v>
                </c:pt>
                <c:pt idx="76411">
                  <c:v>1</c:v>
                </c:pt>
                <c:pt idx="76412">
                  <c:v>1</c:v>
                </c:pt>
                <c:pt idx="76413">
                  <c:v>1</c:v>
                </c:pt>
                <c:pt idx="76414">
                  <c:v>1</c:v>
                </c:pt>
                <c:pt idx="76415">
                  <c:v>1</c:v>
                </c:pt>
                <c:pt idx="76416">
                  <c:v>1</c:v>
                </c:pt>
                <c:pt idx="76417">
                  <c:v>1</c:v>
                </c:pt>
                <c:pt idx="76418">
                  <c:v>1</c:v>
                </c:pt>
                <c:pt idx="76419">
                  <c:v>1</c:v>
                </c:pt>
                <c:pt idx="76420">
                  <c:v>1</c:v>
                </c:pt>
                <c:pt idx="76421">
                  <c:v>1</c:v>
                </c:pt>
                <c:pt idx="76422">
                  <c:v>0.85714285700000004</c:v>
                </c:pt>
                <c:pt idx="76423">
                  <c:v>1</c:v>
                </c:pt>
                <c:pt idx="76424">
                  <c:v>1</c:v>
                </c:pt>
                <c:pt idx="76425">
                  <c:v>1</c:v>
                </c:pt>
                <c:pt idx="76426">
                  <c:v>1</c:v>
                </c:pt>
                <c:pt idx="76427">
                  <c:v>0.85714285700000004</c:v>
                </c:pt>
                <c:pt idx="76428">
                  <c:v>1</c:v>
                </c:pt>
                <c:pt idx="76429">
                  <c:v>0.85714285700000004</c:v>
                </c:pt>
                <c:pt idx="76430">
                  <c:v>1</c:v>
                </c:pt>
                <c:pt idx="76431">
                  <c:v>1</c:v>
                </c:pt>
                <c:pt idx="76432">
                  <c:v>0.85714285700000004</c:v>
                </c:pt>
                <c:pt idx="76433">
                  <c:v>1</c:v>
                </c:pt>
                <c:pt idx="76434">
                  <c:v>1</c:v>
                </c:pt>
                <c:pt idx="76435">
                  <c:v>1</c:v>
                </c:pt>
                <c:pt idx="76436">
                  <c:v>1</c:v>
                </c:pt>
                <c:pt idx="76437">
                  <c:v>0.85714285700000004</c:v>
                </c:pt>
                <c:pt idx="76438">
                  <c:v>1</c:v>
                </c:pt>
                <c:pt idx="76439">
                  <c:v>1</c:v>
                </c:pt>
                <c:pt idx="76440">
                  <c:v>1</c:v>
                </c:pt>
                <c:pt idx="76441">
                  <c:v>1</c:v>
                </c:pt>
                <c:pt idx="76442">
                  <c:v>1</c:v>
                </c:pt>
                <c:pt idx="76443">
                  <c:v>1</c:v>
                </c:pt>
                <c:pt idx="76444">
                  <c:v>1</c:v>
                </c:pt>
                <c:pt idx="76445">
                  <c:v>1</c:v>
                </c:pt>
                <c:pt idx="76446">
                  <c:v>1</c:v>
                </c:pt>
                <c:pt idx="76447">
                  <c:v>1</c:v>
                </c:pt>
                <c:pt idx="76448">
                  <c:v>1</c:v>
                </c:pt>
                <c:pt idx="76449">
                  <c:v>1</c:v>
                </c:pt>
                <c:pt idx="76450">
                  <c:v>1</c:v>
                </c:pt>
                <c:pt idx="76451">
                  <c:v>1</c:v>
                </c:pt>
                <c:pt idx="76452">
                  <c:v>1</c:v>
                </c:pt>
                <c:pt idx="76453">
                  <c:v>1</c:v>
                </c:pt>
                <c:pt idx="76454">
                  <c:v>1</c:v>
                </c:pt>
                <c:pt idx="76455">
                  <c:v>1</c:v>
                </c:pt>
                <c:pt idx="76456">
                  <c:v>1</c:v>
                </c:pt>
                <c:pt idx="76457">
                  <c:v>1</c:v>
                </c:pt>
                <c:pt idx="76458">
                  <c:v>1</c:v>
                </c:pt>
                <c:pt idx="76459">
                  <c:v>1</c:v>
                </c:pt>
                <c:pt idx="76460">
                  <c:v>1</c:v>
                </c:pt>
                <c:pt idx="76461">
                  <c:v>1</c:v>
                </c:pt>
                <c:pt idx="76462">
                  <c:v>0.85714285700000004</c:v>
                </c:pt>
                <c:pt idx="76463">
                  <c:v>1</c:v>
                </c:pt>
                <c:pt idx="76464">
                  <c:v>1</c:v>
                </c:pt>
                <c:pt idx="76465">
                  <c:v>1</c:v>
                </c:pt>
                <c:pt idx="76466">
                  <c:v>1</c:v>
                </c:pt>
                <c:pt idx="76467">
                  <c:v>1</c:v>
                </c:pt>
                <c:pt idx="76468">
                  <c:v>1</c:v>
                </c:pt>
                <c:pt idx="76469">
                  <c:v>1</c:v>
                </c:pt>
                <c:pt idx="76470">
                  <c:v>1</c:v>
                </c:pt>
                <c:pt idx="76471">
                  <c:v>1</c:v>
                </c:pt>
                <c:pt idx="76472">
                  <c:v>1</c:v>
                </c:pt>
                <c:pt idx="76473">
                  <c:v>1</c:v>
                </c:pt>
                <c:pt idx="76474">
                  <c:v>1</c:v>
                </c:pt>
                <c:pt idx="76475">
                  <c:v>1</c:v>
                </c:pt>
                <c:pt idx="76476">
                  <c:v>1</c:v>
                </c:pt>
                <c:pt idx="76477">
                  <c:v>1</c:v>
                </c:pt>
                <c:pt idx="76478">
                  <c:v>0.85714285700000004</c:v>
                </c:pt>
                <c:pt idx="76479">
                  <c:v>1</c:v>
                </c:pt>
                <c:pt idx="76480">
                  <c:v>1</c:v>
                </c:pt>
                <c:pt idx="76481">
                  <c:v>1</c:v>
                </c:pt>
                <c:pt idx="76482">
                  <c:v>1</c:v>
                </c:pt>
                <c:pt idx="76483">
                  <c:v>1</c:v>
                </c:pt>
                <c:pt idx="76484">
                  <c:v>1</c:v>
                </c:pt>
                <c:pt idx="76485">
                  <c:v>0.85714285700000004</c:v>
                </c:pt>
                <c:pt idx="76486">
                  <c:v>1</c:v>
                </c:pt>
                <c:pt idx="76487">
                  <c:v>1</c:v>
                </c:pt>
                <c:pt idx="76488">
                  <c:v>1</c:v>
                </c:pt>
                <c:pt idx="76489">
                  <c:v>0.85714285700000004</c:v>
                </c:pt>
                <c:pt idx="76490">
                  <c:v>1</c:v>
                </c:pt>
                <c:pt idx="76491">
                  <c:v>1</c:v>
                </c:pt>
                <c:pt idx="76492">
                  <c:v>1</c:v>
                </c:pt>
                <c:pt idx="76493">
                  <c:v>1</c:v>
                </c:pt>
                <c:pt idx="76494">
                  <c:v>1</c:v>
                </c:pt>
                <c:pt idx="76495">
                  <c:v>1</c:v>
                </c:pt>
                <c:pt idx="76496">
                  <c:v>1</c:v>
                </c:pt>
                <c:pt idx="76497">
                  <c:v>1</c:v>
                </c:pt>
                <c:pt idx="76498">
                  <c:v>1</c:v>
                </c:pt>
                <c:pt idx="76499">
                  <c:v>1</c:v>
                </c:pt>
                <c:pt idx="76500">
                  <c:v>0.85714285700000004</c:v>
                </c:pt>
                <c:pt idx="76501">
                  <c:v>1</c:v>
                </c:pt>
                <c:pt idx="76502">
                  <c:v>1</c:v>
                </c:pt>
                <c:pt idx="76503">
                  <c:v>0.85714285700000004</c:v>
                </c:pt>
                <c:pt idx="76504">
                  <c:v>1</c:v>
                </c:pt>
                <c:pt idx="76505">
                  <c:v>1</c:v>
                </c:pt>
                <c:pt idx="76506">
                  <c:v>1</c:v>
                </c:pt>
                <c:pt idx="76507">
                  <c:v>1</c:v>
                </c:pt>
                <c:pt idx="76508">
                  <c:v>1</c:v>
                </c:pt>
                <c:pt idx="76509">
                  <c:v>1</c:v>
                </c:pt>
                <c:pt idx="76510">
                  <c:v>0.85714285700000004</c:v>
                </c:pt>
                <c:pt idx="76511">
                  <c:v>0.85714285700000004</c:v>
                </c:pt>
                <c:pt idx="76512">
                  <c:v>1</c:v>
                </c:pt>
                <c:pt idx="76513">
                  <c:v>1</c:v>
                </c:pt>
                <c:pt idx="76514">
                  <c:v>0.85714285700000004</c:v>
                </c:pt>
                <c:pt idx="76515">
                  <c:v>1</c:v>
                </c:pt>
                <c:pt idx="76516">
                  <c:v>1</c:v>
                </c:pt>
                <c:pt idx="76517">
                  <c:v>1</c:v>
                </c:pt>
                <c:pt idx="76518">
                  <c:v>1</c:v>
                </c:pt>
                <c:pt idx="76519">
                  <c:v>1</c:v>
                </c:pt>
                <c:pt idx="76520">
                  <c:v>1</c:v>
                </c:pt>
                <c:pt idx="76521">
                  <c:v>1</c:v>
                </c:pt>
                <c:pt idx="76522">
                  <c:v>1</c:v>
                </c:pt>
                <c:pt idx="76523">
                  <c:v>1</c:v>
                </c:pt>
                <c:pt idx="76524">
                  <c:v>1</c:v>
                </c:pt>
                <c:pt idx="76525">
                  <c:v>0.85714285700000004</c:v>
                </c:pt>
                <c:pt idx="76526">
                  <c:v>1</c:v>
                </c:pt>
                <c:pt idx="76527">
                  <c:v>1</c:v>
                </c:pt>
                <c:pt idx="76528">
                  <c:v>1</c:v>
                </c:pt>
                <c:pt idx="76529">
                  <c:v>1</c:v>
                </c:pt>
                <c:pt idx="76530">
                  <c:v>1</c:v>
                </c:pt>
                <c:pt idx="76531">
                  <c:v>1</c:v>
                </c:pt>
                <c:pt idx="76532">
                  <c:v>1</c:v>
                </c:pt>
                <c:pt idx="76533">
                  <c:v>0.85714285700000004</c:v>
                </c:pt>
                <c:pt idx="76534">
                  <c:v>1</c:v>
                </c:pt>
                <c:pt idx="76535">
                  <c:v>1</c:v>
                </c:pt>
                <c:pt idx="76536">
                  <c:v>1</c:v>
                </c:pt>
                <c:pt idx="76537">
                  <c:v>1</c:v>
                </c:pt>
                <c:pt idx="76538">
                  <c:v>1</c:v>
                </c:pt>
                <c:pt idx="76539">
                  <c:v>1</c:v>
                </c:pt>
                <c:pt idx="76540">
                  <c:v>1</c:v>
                </c:pt>
                <c:pt idx="76541">
                  <c:v>1</c:v>
                </c:pt>
                <c:pt idx="76542">
                  <c:v>1</c:v>
                </c:pt>
                <c:pt idx="76543">
                  <c:v>1</c:v>
                </c:pt>
                <c:pt idx="76544">
                  <c:v>0.85714285700000004</c:v>
                </c:pt>
                <c:pt idx="76545">
                  <c:v>1</c:v>
                </c:pt>
                <c:pt idx="76546">
                  <c:v>0.85714285700000004</c:v>
                </c:pt>
                <c:pt idx="76547">
                  <c:v>1</c:v>
                </c:pt>
                <c:pt idx="76548">
                  <c:v>1</c:v>
                </c:pt>
                <c:pt idx="76549">
                  <c:v>1</c:v>
                </c:pt>
                <c:pt idx="76550">
                  <c:v>1</c:v>
                </c:pt>
                <c:pt idx="76551">
                  <c:v>1</c:v>
                </c:pt>
                <c:pt idx="76552">
                  <c:v>1</c:v>
                </c:pt>
                <c:pt idx="76553">
                  <c:v>0.85714285700000004</c:v>
                </c:pt>
                <c:pt idx="76554">
                  <c:v>1</c:v>
                </c:pt>
                <c:pt idx="76555">
                  <c:v>1</c:v>
                </c:pt>
                <c:pt idx="76556">
                  <c:v>1</c:v>
                </c:pt>
                <c:pt idx="76557">
                  <c:v>1</c:v>
                </c:pt>
                <c:pt idx="76558">
                  <c:v>0.85714285700000004</c:v>
                </c:pt>
                <c:pt idx="76559">
                  <c:v>1</c:v>
                </c:pt>
                <c:pt idx="76560">
                  <c:v>0.85714285700000004</c:v>
                </c:pt>
                <c:pt idx="76561">
                  <c:v>1</c:v>
                </c:pt>
                <c:pt idx="76562">
                  <c:v>1</c:v>
                </c:pt>
                <c:pt idx="76563">
                  <c:v>1</c:v>
                </c:pt>
                <c:pt idx="76564">
                  <c:v>1</c:v>
                </c:pt>
                <c:pt idx="76565">
                  <c:v>1</c:v>
                </c:pt>
                <c:pt idx="76566">
                  <c:v>1</c:v>
                </c:pt>
                <c:pt idx="76567">
                  <c:v>1</c:v>
                </c:pt>
                <c:pt idx="76568">
                  <c:v>1</c:v>
                </c:pt>
                <c:pt idx="76569">
                  <c:v>0.85714285700000004</c:v>
                </c:pt>
                <c:pt idx="76570">
                  <c:v>1</c:v>
                </c:pt>
                <c:pt idx="76571">
                  <c:v>1</c:v>
                </c:pt>
                <c:pt idx="76572">
                  <c:v>1</c:v>
                </c:pt>
                <c:pt idx="76573">
                  <c:v>1</c:v>
                </c:pt>
                <c:pt idx="76574">
                  <c:v>1</c:v>
                </c:pt>
                <c:pt idx="76575">
                  <c:v>1</c:v>
                </c:pt>
                <c:pt idx="76576">
                  <c:v>1</c:v>
                </c:pt>
                <c:pt idx="76577">
                  <c:v>1</c:v>
                </c:pt>
                <c:pt idx="76578">
                  <c:v>1</c:v>
                </c:pt>
                <c:pt idx="76579">
                  <c:v>1</c:v>
                </c:pt>
                <c:pt idx="76580">
                  <c:v>1</c:v>
                </c:pt>
                <c:pt idx="76581">
                  <c:v>1</c:v>
                </c:pt>
                <c:pt idx="76582">
                  <c:v>1</c:v>
                </c:pt>
                <c:pt idx="76583">
                  <c:v>0.85714285700000004</c:v>
                </c:pt>
                <c:pt idx="76584">
                  <c:v>1</c:v>
                </c:pt>
                <c:pt idx="76585">
                  <c:v>1</c:v>
                </c:pt>
                <c:pt idx="76586">
                  <c:v>0.85714285700000004</c:v>
                </c:pt>
                <c:pt idx="76587">
                  <c:v>1</c:v>
                </c:pt>
                <c:pt idx="76588">
                  <c:v>1</c:v>
                </c:pt>
                <c:pt idx="76589">
                  <c:v>1</c:v>
                </c:pt>
                <c:pt idx="76590">
                  <c:v>1</c:v>
                </c:pt>
                <c:pt idx="76591">
                  <c:v>1</c:v>
                </c:pt>
                <c:pt idx="76592">
                  <c:v>1</c:v>
                </c:pt>
                <c:pt idx="76593">
                  <c:v>1</c:v>
                </c:pt>
                <c:pt idx="76594">
                  <c:v>1</c:v>
                </c:pt>
                <c:pt idx="76595">
                  <c:v>1</c:v>
                </c:pt>
                <c:pt idx="76596">
                  <c:v>1</c:v>
                </c:pt>
                <c:pt idx="76597">
                  <c:v>1</c:v>
                </c:pt>
                <c:pt idx="76598">
                  <c:v>1</c:v>
                </c:pt>
                <c:pt idx="76599">
                  <c:v>1</c:v>
                </c:pt>
                <c:pt idx="76600">
                  <c:v>1</c:v>
                </c:pt>
                <c:pt idx="76601">
                  <c:v>1</c:v>
                </c:pt>
                <c:pt idx="76602">
                  <c:v>1</c:v>
                </c:pt>
                <c:pt idx="76603">
                  <c:v>1</c:v>
                </c:pt>
                <c:pt idx="76604">
                  <c:v>1</c:v>
                </c:pt>
                <c:pt idx="76605">
                  <c:v>1</c:v>
                </c:pt>
                <c:pt idx="76606">
                  <c:v>1</c:v>
                </c:pt>
                <c:pt idx="76607">
                  <c:v>1</c:v>
                </c:pt>
                <c:pt idx="76608">
                  <c:v>1</c:v>
                </c:pt>
                <c:pt idx="76609">
                  <c:v>0.85714285700000004</c:v>
                </c:pt>
                <c:pt idx="76610">
                  <c:v>1</c:v>
                </c:pt>
                <c:pt idx="76611">
                  <c:v>1</c:v>
                </c:pt>
                <c:pt idx="76612">
                  <c:v>1</c:v>
                </c:pt>
                <c:pt idx="76613">
                  <c:v>1</c:v>
                </c:pt>
                <c:pt idx="76614">
                  <c:v>1</c:v>
                </c:pt>
                <c:pt idx="76615">
                  <c:v>1</c:v>
                </c:pt>
                <c:pt idx="76616">
                  <c:v>1</c:v>
                </c:pt>
                <c:pt idx="76617">
                  <c:v>1</c:v>
                </c:pt>
                <c:pt idx="76618">
                  <c:v>1</c:v>
                </c:pt>
                <c:pt idx="76619">
                  <c:v>1</c:v>
                </c:pt>
                <c:pt idx="76620">
                  <c:v>1</c:v>
                </c:pt>
                <c:pt idx="76621">
                  <c:v>1</c:v>
                </c:pt>
                <c:pt idx="76622">
                  <c:v>1</c:v>
                </c:pt>
                <c:pt idx="76623">
                  <c:v>1</c:v>
                </c:pt>
                <c:pt idx="76624">
                  <c:v>1</c:v>
                </c:pt>
                <c:pt idx="76625">
                  <c:v>1</c:v>
                </c:pt>
                <c:pt idx="76626">
                  <c:v>1</c:v>
                </c:pt>
                <c:pt idx="76627">
                  <c:v>1</c:v>
                </c:pt>
                <c:pt idx="76628">
                  <c:v>1</c:v>
                </c:pt>
                <c:pt idx="76629">
                  <c:v>1</c:v>
                </c:pt>
                <c:pt idx="76630">
                  <c:v>1</c:v>
                </c:pt>
                <c:pt idx="76631">
                  <c:v>1</c:v>
                </c:pt>
                <c:pt idx="76632">
                  <c:v>1</c:v>
                </c:pt>
                <c:pt idx="76633">
                  <c:v>1</c:v>
                </c:pt>
                <c:pt idx="76634">
                  <c:v>1</c:v>
                </c:pt>
                <c:pt idx="76635">
                  <c:v>0.85714285700000004</c:v>
                </c:pt>
                <c:pt idx="76636">
                  <c:v>1</c:v>
                </c:pt>
                <c:pt idx="76637">
                  <c:v>1</c:v>
                </c:pt>
                <c:pt idx="76638">
                  <c:v>1</c:v>
                </c:pt>
                <c:pt idx="76639">
                  <c:v>1</c:v>
                </c:pt>
                <c:pt idx="76640">
                  <c:v>1</c:v>
                </c:pt>
                <c:pt idx="76641">
                  <c:v>0.85714285700000004</c:v>
                </c:pt>
                <c:pt idx="76642">
                  <c:v>0.85714285700000004</c:v>
                </c:pt>
                <c:pt idx="76643">
                  <c:v>1</c:v>
                </c:pt>
                <c:pt idx="76644">
                  <c:v>1</c:v>
                </c:pt>
                <c:pt idx="76645">
                  <c:v>1</c:v>
                </c:pt>
                <c:pt idx="76646">
                  <c:v>1</c:v>
                </c:pt>
                <c:pt idx="76647">
                  <c:v>1</c:v>
                </c:pt>
                <c:pt idx="76648">
                  <c:v>1</c:v>
                </c:pt>
                <c:pt idx="76649">
                  <c:v>1</c:v>
                </c:pt>
                <c:pt idx="76650">
                  <c:v>0.85714285700000004</c:v>
                </c:pt>
                <c:pt idx="76651">
                  <c:v>1</c:v>
                </c:pt>
                <c:pt idx="76652">
                  <c:v>1</c:v>
                </c:pt>
                <c:pt idx="76653">
                  <c:v>1</c:v>
                </c:pt>
                <c:pt idx="76654">
                  <c:v>1</c:v>
                </c:pt>
                <c:pt idx="76655">
                  <c:v>1</c:v>
                </c:pt>
                <c:pt idx="76656">
                  <c:v>1</c:v>
                </c:pt>
                <c:pt idx="76657">
                  <c:v>1</c:v>
                </c:pt>
                <c:pt idx="76658">
                  <c:v>1</c:v>
                </c:pt>
                <c:pt idx="76659">
                  <c:v>1</c:v>
                </c:pt>
                <c:pt idx="76660">
                  <c:v>0.85714285700000004</c:v>
                </c:pt>
                <c:pt idx="76661">
                  <c:v>1</c:v>
                </c:pt>
                <c:pt idx="76662">
                  <c:v>1</c:v>
                </c:pt>
                <c:pt idx="76663">
                  <c:v>1</c:v>
                </c:pt>
                <c:pt idx="76664">
                  <c:v>1</c:v>
                </c:pt>
                <c:pt idx="76665">
                  <c:v>1</c:v>
                </c:pt>
                <c:pt idx="76666">
                  <c:v>1</c:v>
                </c:pt>
                <c:pt idx="76667">
                  <c:v>1</c:v>
                </c:pt>
                <c:pt idx="76668">
                  <c:v>0.85714285700000004</c:v>
                </c:pt>
                <c:pt idx="76669">
                  <c:v>1</c:v>
                </c:pt>
                <c:pt idx="76670">
                  <c:v>1</c:v>
                </c:pt>
                <c:pt idx="76671">
                  <c:v>1</c:v>
                </c:pt>
                <c:pt idx="76672">
                  <c:v>0.85714285700000004</c:v>
                </c:pt>
                <c:pt idx="76673">
                  <c:v>1</c:v>
                </c:pt>
                <c:pt idx="76674">
                  <c:v>1</c:v>
                </c:pt>
                <c:pt idx="76675">
                  <c:v>1</c:v>
                </c:pt>
                <c:pt idx="76676">
                  <c:v>1</c:v>
                </c:pt>
                <c:pt idx="76677">
                  <c:v>1</c:v>
                </c:pt>
                <c:pt idx="76678">
                  <c:v>1</c:v>
                </c:pt>
                <c:pt idx="76679">
                  <c:v>1</c:v>
                </c:pt>
                <c:pt idx="76680">
                  <c:v>1</c:v>
                </c:pt>
                <c:pt idx="76681">
                  <c:v>1</c:v>
                </c:pt>
                <c:pt idx="76682">
                  <c:v>1</c:v>
                </c:pt>
                <c:pt idx="76683">
                  <c:v>1</c:v>
                </c:pt>
                <c:pt idx="76684">
                  <c:v>1</c:v>
                </c:pt>
                <c:pt idx="76685">
                  <c:v>1</c:v>
                </c:pt>
                <c:pt idx="76686">
                  <c:v>0.85714285700000004</c:v>
                </c:pt>
                <c:pt idx="76687">
                  <c:v>1</c:v>
                </c:pt>
                <c:pt idx="76688">
                  <c:v>1</c:v>
                </c:pt>
                <c:pt idx="76689">
                  <c:v>1</c:v>
                </c:pt>
                <c:pt idx="76690">
                  <c:v>0.28571428599999998</c:v>
                </c:pt>
                <c:pt idx="76691">
                  <c:v>1</c:v>
                </c:pt>
                <c:pt idx="76692">
                  <c:v>1</c:v>
                </c:pt>
                <c:pt idx="76693">
                  <c:v>1</c:v>
                </c:pt>
                <c:pt idx="76694">
                  <c:v>1</c:v>
                </c:pt>
                <c:pt idx="76695">
                  <c:v>1</c:v>
                </c:pt>
                <c:pt idx="76696">
                  <c:v>1</c:v>
                </c:pt>
                <c:pt idx="76697">
                  <c:v>1</c:v>
                </c:pt>
                <c:pt idx="76698">
                  <c:v>1</c:v>
                </c:pt>
                <c:pt idx="76699">
                  <c:v>1</c:v>
                </c:pt>
                <c:pt idx="76700">
                  <c:v>1</c:v>
                </c:pt>
                <c:pt idx="76701">
                  <c:v>1</c:v>
                </c:pt>
                <c:pt idx="76702">
                  <c:v>1</c:v>
                </c:pt>
                <c:pt idx="76703">
                  <c:v>0.85714285700000004</c:v>
                </c:pt>
                <c:pt idx="76704">
                  <c:v>0.85714285700000004</c:v>
                </c:pt>
                <c:pt idx="76705">
                  <c:v>1</c:v>
                </c:pt>
                <c:pt idx="76706">
                  <c:v>1</c:v>
                </c:pt>
                <c:pt idx="76707">
                  <c:v>1</c:v>
                </c:pt>
                <c:pt idx="76708">
                  <c:v>1</c:v>
                </c:pt>
                <c:pt idx="76709">
                  <c:v>1</c:v>
                </c:pt>
                <c:pt idx="76710">
                  <c:v>1</c:v>
                </c:pt>
                <c:pt idx="76711">
                  <c:v>1</c:v>
                </c:pt>
                <c:pt idx="76712">
                  <c:v>1</c:v>
                </c:pt>
                <c:pt idx="76713">
                  <c:v>1</c:v>
                </c:pt>
                <c:pt idx="76714">
                  <c:v>1</c:v>
                </c:pt>
                <c:pt idx="76715">
                  <c:v>1</c:v>
                </c:pt>
                <c:pt idx="76716">
                  <c:v>1</c:v>
                </c:pt>
                <c:pt idx="76717">
                  <c:v>1</c:v>
                </c:pt>
                <c:pt idx="76718">
                  <c:v>1</c:v>
                </c:pt>
                <c:pt idx="76719">
                  <c:v>1</c:v>
                </c:pt>
                <c:pt idx="76720">
                  <c:v>1</c:v>
                </c:pt>
                <c:pt idx="76721">
                  <c:v>1</c:v>
                </c:pt>
                <c:pt idx="76722">
                  <c:v>1</c:v>
                </c:pt>
                <c:pt idx="76723">
                  <c:v>1</c:v>
                </c:pt>
                <c:pt idx="76724">
                  <c:v>1</c:v>
                </c:pt>
                <c:pt idx="76725">
                  <c:v>1</c:v>
                </c:pt>
                <c:pt idx="76726">
                  <c:v>1</c:v>
                </c:pt>
                <c:pt idx="76727">
                  <c:v>1</c:v>
                </c:pt>
                <c:pt idx="76728">
                  <c:v>0.85714285700000004</c:v>
                </c:pt>
                <c:pt idx="76729">
                  <c:v>1</c:v>
                </c:pt>
                <c:pt idx="76730">
                  <c:v>1</c:v>
                </c:pt>
                <c:pt idx="76731">
                  <c:v>1</c:v>
                </c:pt>
                <c:pt idx="76732">
                  <c:v>1</c:v>
                </c:pt>
                <c:pt idx="76733">
                  <c:v>1</c:v>
                </c:pt>
                <c:pt idx="76734">
                  <c:v>1</c:v>
                </c:pt>
                <c:pt idx="76735">
                  <c:v>1</c:v>
                </c:pt>
                <c:pt idx="76736">
                  <c:v>1</c:v>
                </c:pt>
                <c:pt idx="76737">
                  <c:v>1</c:v>
                </c:pt>
                <c:pt idx="76738">
                  <c:v>1</c:v>
                </c:pt>
                <c:pt idx="76739">
                  <c:v>1</c:v>
                </c:pt>
                <c:pt idx="76740">
                  <c:v>1</c:v>
                </c:pt>
                <c:pt idx="76741">
                  <c:v>1</c:v>
                </c:pt>
                <c:pt idx="76742">
                  <c:v>1</c:v>
                </c:pt>
                <c:pt idx="76743">
                  <c:v>1</c:v>
                </c:pt>
                <c:pt idx="76744">
                  <c:v>1</c:v>
                </c:pt>
                <c:pt idx="76745">
                  <c:v>1</c:v>
                </c:pt>
                <c:pt idx="76746">
                  <c:v>1</c:v>
                </c:pt>
                <c:pt idx="76747">
                  <c:v>1</c:v>
                </c:pt>
                <c:pt idx="76748">
                  <c:v>1</c:v>
                </c:pt>
                <c:pt idx="76749">
                  <c:v>1</c:v>
                </c:pt>
                <c:pt idx="76750">
                  <c:v>1</c:v>
                </c:pt>
                <c:pt idx="76751">
                  <c:v>0.85714285700000004</c:v>
                </c:pt>
                <c:pt idx="76752">
                  <c:v>1</c:v>
                </c:pt>
                <c:pt idx="76753">
                  <c:v>1</c:v>
                </c:pt>
                <c:pt idx="76754">
                  <c:v>1</c:v>
                </c:pt>
                <c:pt idx="76755">
                  <c:v>1</c:v>
                </c:pt>
                <c:pt idx="76756">
                  <c:v>1</c:v>
                </c:pt>
                <c:pt idx="76757">
                  <c:v>1</c:v>
                </c:pt>
                <c:pt idx="76758">
                  <c:v>0.85714285700000004</c:v>
                </c:pt>
                <c:pt idx="76759">
                  <c:v>0.28571428599999998</c:v>
                </c:pt>
                <c:pt idx="76760">
                  <c:v>1</c:v>
                </c:pt>
                <c:pt idx="76761">
                  <c:v>1</c:v>
                </c:pt>
                <c:pt idx="76762">
                  <c:v>1</c:v>
                </c:pt>
                <c:pt idx="76763">
                  <c:v>1</c:v>
                </c:pt>
                <c:pt idx="76764">
                  <c:v>1</c:v>
                </c:pt>
                <c:pt idx="76765">
                  <c:v>1</c:v>
                </c:pt>
                <c:pt idx="76766">
                  <c:v>1</c:v>
                </c:pt>
                <c:pt idx="76767">
                  <c:v>1</c:v>
                </c:pt>
                <c:pt idx="76768">
                  <c:v>1</c:v>
                </c:pt>
                <c:pt idx="76769">
                  <c:v>1</c:v>
                </c:pt>
                <c:pt idx="76770">
                  <c:v>1</c:v>
                </c:pt>
                <c:pt idx="76771">
                  <c:v>1</c:v>
                </c:pt>
                <c:pt idx="76772">
                  <c:v>0.85714285700000004</c:v>
                </c:pt>
                <c:pt idx="76773">
                  <c:v>1</c:v>
                </c:pt>
                <c:pt idx="76774">
                  <c:v>1</c:v>
                </c:pt>
                <c:pt idx="76775">
                  <c:v>1</c:v>
                </c:pt>
                <c:pt idx="76776">
                  <c:v>0.85714285700000004</c:v>
                </c:pt>
                <c:pt idx="76777">
                  <c:v>1</c:v>
                </c:pt>
                <c:pt idx="76778">
                  <c:v>0.85714285700000004</c:v>
                </c:pt>
                <c:pt idx="76779">
                  <c:v>0.85714285700000004</c:v>
                </c:pt>
                <c:pt idx="76780">
                  <c:v>1</c:v>
                </c:pt>
                <c:pt idx="76781">
                  <c:v>1</c:v>
                </c:pt>
                <c:pt idx="76782">
                  <c:v>1</c:v>
                </c:pt>
                <c:pt idx="76783">
                  <c:v>1</c:v>
                </c:pt>
                <c:pt idx="76784">
                  <c:v>1</c:v>
                </c:pt>
                <c:pt idx="76785">
                  <c:v>1</c:v>
                </c:pt>
                <c:pt idx="76786">
                  <c:v>1</c:v>
                </c:pt>
                <c:pt idx="76787">
                  <c:v>1</c:v>
                </c:pt>
                <c:pt idx="76788">
                  <c:v>1</c:v>
                </c:pt>
                <c:pt idx="76789">
                  <c:v>1</c:v>
                </c:pt>
                <c:pt idx="76790">
                  <c:v>1</c:v>
                </c:pt>
                <c:pt idx="76791">
                  <c:v>1</c:v>
                </c:pt>
                <c:pt idx="76792">
                  <c:v>1</c:v>
                </c:pt>
                <c:pt idx="76793">
                  <c:v>1</c:v>
                </c:pt>
                <c:pt idx="76794">
                  <c:v>1</c:v>
                </c:pt>
                <c:pt idx="76795">
                  <c:v>1</c:v>
                </c:pt>
                <c:pt idx="76796">
                  <c:v>1</c:v>
                </c:pt>
                <c:pt idx="76797">
                  <c:v>0.85714285700000004</c:v>
                </c:pt>
                <c:pt idx="76798">
                  <c:v>1</c:v>
                </c:pt>
                <c:pt idx="76799">
                  <c:v>1</c:v>
                </c:pt>
                <c:pt idx="76800">
                  <c:v>1</c:v>
                </c:pt>
                <c:pt idx="76801">
                  <c:v>1</c:v>
                </c:pt>
                <c:pt idx="76802">
                  <c:v>1</c:v>
                </c:pt>
                <c:pt idx="76803">
                  <c:v>1</c:v>
                </c:pt>
                <c:pt idx="76804">
                  <c:v>1</c:v>
                </c:pt>
                <c:pt idx="76805">
                  <c:v>1</c:v>
                </c:pt>
                <c:pt idx="76806">
                  <c:v>1</c:v>
                </c:pt>
                <c:pt idx="76807">
                  <c:v>1</c:v>
                </c:pt>
                <c:pt idx="76808">
                  <c:v>1</c:v>
                </c:pt>
                <c:pt idx="76809">
                  <c:v>0.85714285700000004</c:v>
                </c:pt>
                <c:pt idx="76810">
                  <c:v>1</c:v>
                </c:pt>
                <c:pt idx="76811">
                  <c:v>1</c:v>
                </c:pt>
                <c:pt idx="76812">
                  <c:v>1</c:v>
                </c:pt>
                <c:pt idx="76813">
                  <c:v>0.85714285700000004</c:v>
                </c:pt>
                <c:pt idx="76814">
                  <c:v>1</c:v>
                </c:pt>
                <c:pt idx="76815">
                  <c:v>0.85714285700000004</c:v>
                </c:pt>
                <c:pt idx="76816">
                  <c:v>1</c:v>
                </c:pt>
                <c:pt idx="76817">
                  <c:v>1</c:v>
                </c:pt>
                <c:pt idx="76818">
                  <c:v>1</c:v>
                </c:pt>
                <c:pt idx="76819">
                  <c:v>0.428571429</c:v>
                </c:pt>
                <c:pt idx="76820">
                  <c:v>1</c:v>
                </c:pt>
                <c:pt idx="76821">
                  <c:v>1</c:v>
                </c:pt>
                <c:pt idx="76822">
                  <c:v>1</c:v>
                </c:pt>
                <c:pt idx="76823">
                  <c:v>1</c:v>
                </c:pt>
                <c:pt idx="76824">
                  <c:v>1</c:v>
                </c:pt>
                <c:pt idx="76825">
                  <c:v>1</c:v>
                </c:pt>
                <c:pt idx="76826">
                  <c:v>1</c:v>
                </c:pt>
                <c:pt idx="76827">
                  <c:v>1</c:v>
                </c:pt>
                <c:pt idx="76828">
                  <c:v>1</c:v>
                </c:pt>
                <c:pt idx="76829">
                  <c:v>1</c:v>
                </c:pt>
                <c:pt idx="76830">
                  <c:v>1</c:v>
                </c:pt>
                <c:pt idx="76831">
                  <c:v>1</c:v>
                </c:pt>
                <c:pt idx="76832">
                  <c:v>1</c:v>
                </c:pt>
                <c:pt idx="76833">
                  <c:v>1</c:v>
                </c:pt>
                <c:pt idx="76834">
                  <c:v>1</c:v>
                </c:pt>
                <c:pt idx="76835">
                  <c:v>1</c:v>
                </c:pt>
                <c:pt idx="76836">
                  <c:v>1</c:v>
                </c:pt>
                <c:pt idx="76837">
                  <c:v>1</c:v>
                </c:pt>
                <c:pt idx="76838">
                  <c:v>1</c:v>
                </c:pt>
                <c:pt idx="76839">
                  <c:v>1</c:v>
                </c:pt>
                <c:pt idx="76840">
                  <c:v>1</c:v>
                </c:pt>
                <c:pt idx="76841">
                  <c:v>1</c:v>
                </c:pt>
                <c:pt idx="76842">
                  <c:v>1</c:v>
                </c:pt>
                <c:pt idx="76843">
                  <c:v>1</c:v>
                </c:pt>
                <c:pt idx="76844">
                  <c:v>1</c:v>
                </c:pt>
                <c:pt idx="76845">
                  <c:v>1</c:v>
                </c:pt>
                <c:pt idx="76846">
                  <c:v>1</c:v>
                </c:pt>
                <c:pt idx="76847">
                  <c:v>1</c:v>
                </c:pt>
                <c:pt idx="76848">
                  <c:v>0.85714285700000004</c:v>
                </c:pt>
                <c:pt idx="76849">
                  <c:v>1</c:v>
                </c:pt>
                <c:pt idx="76850">
                  <c:v>1</c:v>
                </c:pt>
                <c:pt idx="76851">
                  <c:v>1</c:v>
                </c:pt>
                <c:pt idx="76852">
                  <c:v>1</c:v>
                </c:pt>
                <c:pt idx="76853">
                  <c:v>1</c:v>
                </c:pt>
                <c:pt idx="76854">
                  <c:v>1</c:v>
                </c:pt>
                <c:pt idx="76855">
                  <c:v>1</c:v>
                </c:pt>
                <c:pt idx="76856">
                  <c:v>1</c:v>
                </c:pt>
                <c:pt idx="76857">
                  <c:v>1</c:v>
                </c:pt>
                <c:pt idx="76858">
                  <c:v>1</c:v>
                </c:pt>
                <c:pt idx="76859">
                  <c:v>1</c:v>
                </c:pt>
                <c:pt idx="76860">
                  <c:v>1</c:v>
                </c:pt>
                <c:pt idx="76861">
                  <c:v>1</c:v>
                </c:pt>
                <c:pt idx="76862">
                  <c:v>1</c:v>
                </c:pt>
                <c:pt idx="76863">
                  <c:v>0.85714285700000004</c:v>
                </c:pt>
                <c:pt idx="76864">
                  <c:v>1</c:v>
                </c:pt>
                <c:pt idx="76865">
                  <c:v>1</c:v>
                </c:pt>
                <c:pt idx="76866">
                  <c:v>1</c:v>
                </c:pt>
                <c:pt idx="76867">
                  <c:v>1</c:v>
                </c:pt>
                <c:pt idx="76868">
                  <c:v>0.85714285700000004</c:v>
                </c:pt>
                <c:pt idx="76869">
                  <c:v>1</c:v>
                </c:pt>
                <c:pt idx="76870">
                  <c:v>1</c:v>
                </c:pt>
                <c:pt idx="76871">
                  <c:v>0.85714285700000004</c:v>
                </c:pt>
                <c:pt idx="76872">
                  <c:v>1</c:v>
                </c:pt>
                <c:pt idx="76873">
                  <c:v>1</c:v>
                </c:pt>
                <c:pt idx="76874">
                  <c:v>1</c:v>
                </c:pt>
                <c:pt idx="76875">
                  <c:v>1</c:v>
                </c:pt>
                <c:pt idx="76876">
                  <c:v>0.85714285700000004</c:v>
                </c:pt>
                <c:pt idx="76877">
                  <c:v>1</c:v>
                </c:pt>
                <c:pt idx="76878">
                  <c:v>1</c:v>
                </c:pt>
                <c:pt idx="76879">
                  <c:v>1</c:v>
                </c:pt>
                <c:pt idx="76880">
                  <c:v>1</c:v>
                </c:pt>
                <c:pt idx="76881">
                  <c:v>1</c:v>
                </c:pt>
                <c:pt idx="76882">
                  <c:v>0.85714285700000004</c:v>
                </c:pt>
                <c:pt idx="76883">
                  <c:v>1</c:v>
                </c:pt>
                <c:pt idx="76884">
                  <c:v>1</c:v>
                </c:pt>
                <c:pt idx="76885">
                  <c:v>1</c:v>
                </c:pt>
                <c:pt idx="76886">
                  <c:v>1</c:v>
                </c:pt>
                <c:pt idx="76887">
                  <c:v>1</c:v>
                </c:pt>
                <c:pt idx="76888">
                  <c:v>1</c:v>
                </c:pt>
                <c:pt idx="76889">
                  <c:v>1</c:v>
                </c:pt>
                <c:pt idx="76890">
                  <c:v>1</c:v>
                </c:pt>
                <c:pt idx="76891">
                  <c:v>1</c:v>
                </c:pt>
                <c:pt idx="76892">
                  <c:v>1</c:v>
                </c:pt>
                <c:pt idx="76893">
                  <c:v>1</c:v>
                </c:pt>
                <c:pt idx="76894">
                  <c:v>1</c:v>
                </c:pt>
                <c:pt idx="76895">
                  <c:v>1</c:v>
                </c:pt>
                <c:pt idx="76896">
                  <c:v>1</c:v>
                </c:pt>
                <c:pt idx="76897">
                  <c:v>1</c:v>
                </c:pt>
                <c:pt idx="76898">
                  <c:v>1</c:v>
                </c:pt>
                <c:pt idx="76899">
                  <c:v>1</c:v>
                </c:pt>
                <c:pt idx="76900">
                  <c:v>1</c:v>
                </c:pt>
                <c:pt idx="76901">
                  <c:v>1</c:v>
                </c:pt>
                <c:pt idx="76902">
                  <c:v>1</c:v>
                </c:pt>
                <c:pt idx="76903">
                  <c:v>1</c:v>
                </c:pt>
                <c:pt idx="76904">
                  <c:v>1</c:v>
                </c:pt>
                <c:pt idx="76905">
                  <c:v>1</c:v>
                </c:pt>
                <c:pt idx="76906">
                  <c:v>1</c:v>
                </c:pt>
                <c:pt idx="76907">
                  <c:v>1</c:v>
                </c:pt>
                <c:pt idx="76908">
                  <c:v>1</c:v>
                </c:pt>
                <c:pt idx="76909">
                  <c:v>1</c:v>
                </c:pt>
                <c:pt idx="76910">
                  <c:v>1</c:v>
                </c:pt>
                <c:pt idx="76911">
                  <c:v>1</c:v>
                </c:pt>
                <c:pt idx="76912">
                  <c:v>1</c:v>
                </c:pt>
                <c:pt idx="76913">
                  <c:v>1</c:v>
                </c:pt>
                <c:pt idx="76914">
                  <c:v>1</c:v>
                </c:pt>
                <c:pt idx="76915">
                  <c:v>1</c:v>
                </c:pt>
                <c:pt idx="76916">
                  <c:v>1</c:v>
                </c:pt>
                <c:pt idx="76917">
                  <c:v>1</c:v>
                </c:pt>
                <c:pt idx="76918">
                  <c:v>1</c:v>
                </c:pt>
                <c:pt idx="76919">
                  <c:v>1</c:v>
                </c:pt>
                <c:pt idx="76920">
                  <c:v>1</c:v>
                </c:pt>
                <c:pt idx="76921">
                  <c:v>1</c:v>
                </c:pt>
                <c:pt idx="76922">
                  <c:v>1</c:v>
                </c:pt>
                <c:pt idx="76923">
                  <c:v>1</c:v>
                </c:pt>
                <c:pt idx="76924">
                  <c:v>1</c:v>
                </c:pt>
                <c:pt idx="76925">
                  <c:v>1</c:v>
                </c:pt>
                <c:pt idx="76926">
                  <c:v>1</c:v>
                </c:pt>
                <c:pt idx="76927">
                  <c:v>1</c:v>
                </c:pt>
                <c:pt idx="76928">
                  <c:v>1</c:v>
                </c:pt>
                <c:pt idx="76929">
                  <c:v>1</c:v>
                </c:pt>
                <c:pt idx="76930">
                  <c:v>1</c:v>
                </c:pt>
                <c:pt idx="76931">
                  <c:v>1</c:v>
                </c:pt>
                <c:pt idx="76932">
                  <c:v>1</c:v>
                </c:pt>
                <c:pt idx="76933">
                  <c:v>1</c:v>
                </c:pt>
                <c:pt idx="76934">
                  <c:v>1</c:v>
                </c:pt>
                <c:pt idx="76935">
                  <c:v>1</c:v>
                </c:pt>
                <c:pt idx="76936">
                  <c:v>1</c:v>
                </c:pt>
                <c:pt idx="76937">
                  <c:v>1</c:v>
                </c:pt>
                <c:pt idx="76938">
                  <c:v>1</c:v>
                </c:pt>
                <c:pt idx="76939">
                  <c:v>1</c:v>
                </c:pt>
                <c:pt idx="76940">
                  <c:v>1</c:v>
                </c:pt>
                <c:pt idx="76941">
                  <c:v>1</c:v>
                </c:pt>
                <c:pt idx="76942">
                  <c:v>1</c:v>
                </c:pt>
                <c:pt idx="76943">
                  <c:v>1</c:v>
                </c:pt>
                <c:pt idx="76944">
                  <c:v>1</c:v>
                </c:pt>
                <c:pt idx="76945">
                  <c:v>1</c:v>
                </c:pt>
                <c:pt idx="76946">
                  <c:v>1</c:v>
                </c:pt>
                <c:pt idx="76947">
                  <c:v>1</c:v>
                </c:pt>
                <c:pt idx="76948">
                  <c:v>1</c:v>
                </c:pt>
                <c:pt idx="76949">
                  <c:v>1</c:v>
                </c:pt>
                <c:pt idx="76950">
                  <c:v>1</c:v>
                </c:pt>
                <c:pt idx="76951">
                  <c:v>1</c:v>
                </c:pt>
                <c:pt idx="76952">
                  <c:v>1</c:v>
                </c:pt>
                <c:pt idx="76953">
                  <c:v>1</c:v>
                </c:pt>
                <c:pt idx="76954">
                  <c:v>1</c:v>
                </c:pt>
                <c:pt idx="76955">
                  <c:v>1</c:v>
                </c:pt>
                <c:pt idx="76956">
                  <c:v>1</c:v>
                </c:pt>
                <c:pt idx="76957">
                  <c:v>1</c:v>
                </c:pt>
                <c:pt idx="76958">
                  <c:v>1</c:v>
                </c:pt>
                <c:pt idx="76959">
                  <c:v>1</c:v>
                </c:pt>
                <c:pt idx="76960">
                  <c:v>1</c:v>
                </c:pt>
                <c:pt idx="76961">
                  <c:v>1</c:v>
                </c:pt>
                <c:pt idx="76962">
                  <c:v>1</c:v>
                </c:pt>
                <c:pt idx="76963">
                  <c:v>1</c:v>
                </c:pt>
                <c:pt idx="76964">
                  <c:v>1</c:v>
                </c:pt>
                <c:pt idx="76965">
                  <c:v>1</c:v>
                </c:pt>
                <c:pt idx="76966">
                  <c:v>1</c:v>
                </c:pt>
                <c:pt idx="76967">
                  <c:v>1</c:v>
                </c:pt>
                <c:pt idx="76968">
                  <c:v>1</c:v>
                </c:pt>
                <c:pt idx="76969">
                  <c:v>1</c:v>
                </c:pt>
                <c:pt idx="76970">
                  <c:v>1</c:v>
                </c:pt>
                <c:pt idx="76971">
                  <c:v>1</c:v>
                </c:pt>
                <c:pt idx="76972">
                  <c:v>0.28571428599999998</c:v>
                </c:pt>
                <c:pt idx="76973">
                  <c:v>1</c:v>
                </c:pt>
                <c:pt idx="76974">
                  <c:v>1</c:v>
                </c:pt>
                <c:pt idx="76975">
                  <c:v>1</c:v>
                </c:pt>
                <c:pt idx="76976">
                  <c:v>1</c:v>
                </c:pt>
                <c:pt idx="76977">
                  <c:v>1</c:v>
                </c:pt>
                <c:pt idx="76978">
                  <c:v>1</c:v>
                </c:pt>
                <c:pt idx="76979">
                  <c:v>1</c:v>
                </c:pt>
                <c:pt idx="76980">
                  <c:v>1</c:v>
                </c:pt>
                <c:pt idx="76981">
                  <c:v>1</c:v>
                </c:pt>
                <c:pt idx="76982">
                  <c:v>1</c:v>
                </c:pt>
                <c:pt idx="76983">
                  <c:v>1</c:v>
                </c:pt>
                <c:pt idx="76984">
                  <c:v>1</c:v>
                </c:pt>
                <c:pt idx="76985">
                  <c:v>1</c:v>
                </c:pt>
                <c:pt idx="76986">
                  <c:v>1</c:v>
                </c:pt>
                <c:pt idx="76987">
                  <c:v>1</c:v>
                </c:pt>
                <c:pt idx="76988">
                  <c:v>1</c:v>
                </c:pt>
                <c:pt idx="76989">
                  <c:v>1</c:v>
                </c:pt>
                <c:pt idx="76990">
                  <c:v>1</c:v>
                </c:pt>
                <c:pt idx="76991">
                  <c:v>1</c:v>
                </c:pt>
                <c:pt idx="76992">
                  <c:v>1</c:v>
                </c:pt>
                <c:pt idx="76993">
                  <c:v>1</c:v>
                </c:pt>
                <c:pt idx="76994">
                  <c:v>1</c:v>
                </c:pt>
                <c:pt idx="76995">
                  <c:v>1</c:v>
                </c:pt>
                <c:pt idx="76996">
                  <c:v>1</c:v>
                </c:pt>
                <c:pt idx="76997">
                  <c:v>1</c:v>
                </c:pt>
                <c:pt idx="76998">
                  <c:v>1</c:v>
                </c:pt>
                <c:pt idx="76999">
                  <c:v>1</c:v>
                </c:pt>
                <c:pt idx="77000">
                  <c:v>1</c:v>
                </c:pt>
                <c:pt idx="77001">
                  <c:v>1</c:v>
                </c:pt>
                <c:pt idx="77002">
                  <c:v>1</c:v>
                </c:pt>
                <c:pt idx="77003">
                  <c:v>1</c:v>
                </c:pt>
                <c:pt idx="77004">
                  <c:v>1</c:v>
                </c:pt>
                <c:pt idx="77005">
                  <c:v>1</c:v>
                </c:pt>
                <c:pt idx="77006">
                  <c:v>1</c:v>
                </c:pt>
                <c:pt idx="77007">
                  <c:v>1</c:v>
                </c:pt>
                <c:pt idx="77008">
                  <c:v>1</c:v>
                </c:pt>
                <c:pt idx="77009">
                  <c:v>1</c:v>
                </c:pt>
                <c:pt idx="77010">
                  <c:v>1</c:v>
                </c:pt>
                <c:pt idx="77011">
                  <c:v>1</c:v>
                </c:pt>
                <c:pt idx="77012">
                  <c:v>1</c:v>
                </c:pt>
                <c:pt idx="77013">
                  <c:v>1</c:v>
                </c:pt>
                <c:pt idx="77014">
                  <c:v>1</c:v>
                </c:pt>
                <c:pt idx="77015">
                  <c:v>1</c:v>
                </c:pt>
                <c:pt idx="77016">
                  <c:v>1</c:v>
                </c:pt>
                <c:pt idx="77017">
                  <c:v>1</c:v>
                </c:pt>
                <c:pt idx="77018">
                  <c:v>1</c:v>
                </c:pt>
                <c:pt idx="77019">
                  <c:v>1</c:v>
                </c:pt>
                <c:pt idx="77020">
                  <c:v>1</c:v>
                </c:pt>
                <c:pt idx="77021">
                  <c:v>1</c:v>
                </c:pt>
                <c:pt idx="77022">
                  <c:v>1</c:v>
                </c:pt>
                <c:pt idx="77023">
                  <c:v>1</c:v>
                </c:pt>
                <c:pt idx="77024">
                  <c:v>1</c:v>
                </c:pt>
                <c:pt idx="77025">
                  <c:v>1</c:v>
                </c:pt>
                <c:pt idx="77026">
                  <c:v>1</c:v>
                </c:pt>
                <c:pt idx="77027">
                  <c:v>1</c:v>
                </c:pt>
                <c:pt idx="77028">
                  <c:v>1</c:v>
                </c:pt>
                <c:pt idx="77029">
                  <c:v>1</c:v>
                </c:pt>
                <c:pt idx="77030">
                  <c:v>1</c:v>
                </c:pt>
                <c:pt idx="77031">
                  <c:v>1</c:v>
                </c:pt>
                <c:pt idx="77032">
                  <c:v>1</c:v>
                </c:pt>
                <c:pt idx="77033">
                  <c:v>1</c:v>
                </c:pt>
                <c:pt idx="77034">
                  <c:v>1</c:v>
                </c:pt>
                <c:pt idx="77035">
                  <c:v>1</c:v>
                </c:pt>
                <c:pt idx="77036">
                  <c:v>1</c:v>
                </c:pt>
                <c:pt idx="77037">
                  <c:v>1</c:v>
                </c:pt>
                <c:pt idx="77038">
                  <c:v>1</c:v>
                </c:pt>
                <c:pt idx="77039">
                  <c:v>1</c:v>
                </c:pt>
                <c:pt idx="77040">
                  <c:v>1</c:v>
                </c:pt>
                <c:pt idx="77041">
                  <c:v>1</c:v>
                </c:pt>
                <c:pt idx="77042">
                  <c:v>1</c:v>
                </c:pt>
                <c:pt idx="77043">
                  <c:v>1</c:v>
                </c:pt>
                <c:pt idx="77044">
                  <c:v>1</c:v>
                </c:pt>
                <c:pt idx="77045">
                  <c:v>1</c:v>
                </c:pt>
                <c:pt idx="77046">
                  <c:v>1</c:v>
                </c:pt>
                <c:pt idx="77047">
                  <c:v>1</c:v>
                </c:pt>
                <c:pt idx="77048">
                  <c:v>1</c:v>
                </c:pt>
                <c:pt idx="77049">
                  <c:v>1</c:v>
                </c:pt>
                <c:pt idx="77050">
                  <c:v>1</c:v>
                </c:pt>
                <c:pt idx="77051">
                  <c:v>1</c:v>
                </c:pt>
                <c:pt idx="77052">
                  <c:v>1</c:v>
                </c:pt>
                <c:pt idx="77053">
                  <c:v>1</c:v>
                </c:pt>
                <c:pt idx="77054">
                  <c:v>1</c:v>
                </c:pt>
                <c:pt idx="77055">
                  <c:v>1</c:v>
                </c:pt>
                <c:pt idx="77056">
                  <c:v>1</c:v>
                </c:pt>
                <c:pt idx="77057">
                  <c:v>1</c:v>
                </c:pt>
                <c:pt idx="77058">
                  <c:v>1</c:v>
                </c:pt>
                <c:pt idx="77059">
                  <c:v>1</c:v>
                </c:pt>
                <c:pt idx="77060">
                  <c:v>1</c:v>
                </c:pt>
                <c:pt idx="77061">
                  <c:v>1</c:v>
                </c:pt>
                <c:pt idx="77062">
                  <c:v>1</c:v>
                </c:pt>
                <c:pt idx="77063">
                  <c:v>1</c:v>
                </c:pt>
                <c:pt idx="77064">
                  <c:v>1</c:v>
                </c:pt>
                <c:pt idx="77065">
                  <c:v>1</c:v>
                </c:pt>
                <c:pt idx="77066">
                  <c:v>1</c:v>
                </c:pt>
                <c:pt idx="77067">
                  <c:v>1</c:v>
                </c:pt>
                <c:pt idx="77068">
                  <c:v>1</c:v>
                </c:pt>
                <c:pt idx="77069">
                  <c:v>1</c:v>
                </c:pt>
                <c:pt idx="77070">
                  <c:v>1</c:v>
                </c:pt>
                <c:pt idx="77071">
                  <c:v>1</c:v>
                </c:pt>
                <c:pt idx="77072">
                  <c:v>1</c:v>
                </c:pt>
                <c:pt idx="77073">
                  <c:v>1</c:v>
                </c:pt>
                <c:pt idx="77074">
                  <c:v>1</c:v>
                </c:pt>
                <c:pt idx="77075">
                  <c:v>1</c:v>
                </c:pt>
                <c:pt idx="77076">
                  <c:v>1</c:v>
                </c:pt>
                <c:pt idx="77077">
                  <c:v>1</c:v>
                </c:pt>
                <c:pt idx="77078">
                  <c:v>1</c:v>
                </c:pt>
                <c:pt idx="77079">
                  <c:v>1</c:v>
                </c:pt>
                <c:pt idx="77080">
                  <c:v>1</c:v>
                </c:pt>
                <c:pt idx="77081">
                  <c:v>1</c:v>
                </c:pt>
                <c:pt idx="77082">
                  <c:v>1</c:v>
                </c:pt>
                <c:pt idx="77083">
                  <c:v>1</c:v>
                </c:pt>
                <c:pt idx="77084">
                  <c:v>1</c:v>
                </c:pt>
                <c:pt idx="77085">
                  <c:v>1</c:v>
                </c:pt>
                <c:pt idx="77086">
                  <c:v>1</c:v>
                </c:pt>
                <c:pt idx="77087">
                  <c:v>1</c:v>
                </c:pt>
                <c:pt idx="77088">
                  <c:v>1</c:v>
                </c:pt>
                <c:pt idx="77089">
                  <c:v>1</c:v>
                </c:pt>
                <c:pt idx="77090">
                  <c:v>1</c:v>
                </c:pt>
                <c:pt idx="77091">
                  <c:v>1</c:v>
                </c:pt>
                <c:pt idx="77092">
                  <c:v>1</c:v>
                </c:pt>
                <c:pt idx="77093">
                  <c:v>1</c:v>
                </c:pt>
                <c:pt idx="77094">
                  <c:v>1</c:v>
                </c:pt>
                <c:pt idx="77095">
                  <c:v>1</c:v>
                </c:pt>
                <c:pt idx="77096">
                  <c:v>1</c:v>
                </c:pt>
                <c:pt idx="77097">
                  <c:v>1</c:v>
                </c:pt>
                <c:pt idx="77098">
                  <c:v>1</c:v>
                </c:pt>
                <c:pt idx="77099">
                  <c:v>1</c:v>
                </c:pt>
                <c:pt idx="77100">
                  <c:v>1</c:v>
                </c:pt>
                <c:pt idx="77101">
                  <c:v>1</c:v>
                </c:pt>
                <c:pt idx="77102">
                  <c:v>1</c:v>
                </c:pt>
                <c:pt idx="77103">
                  <c:v>1</c:v>
                </c:pt>
                <c:pt idx="77104">
                  <c:v>1</c:v>
                </c:pt>
                <c:pt idx="77105">
                  <c:v>1</c:v>
                </c:pt>
                <c:pt idx="77106">
                  <c:v>1</c:v>
                </c:pt>
                <c:pt idx="77107">
                  <c:v>1</c:v>
                </c:pt>
                <c:pt idx="77108">
                  <c:v>1</c:v>
                </c:pt>
                <c:pt idx="77109">
                  <c:v>1</c:v>
                </c:pt>
                <c:pt idx="77110">
                  <c:v>1</c:v>
                </c:pt>
                <c:pt idx="77111">
                  <c:v>1</c:v>
                </c:pt>
                <c:pt idx="77112">
                  <c:v>1</c:v>
                </c:pt>
                <c:pt idx="77113">
                  <c:v>1</c:v>
                </c:pt>
                <c:pt idx="77114">
                  <c:v>1</c:v>
                </c:pt>
                <c:pt idx="77115">
                  <c:v>1</c:v>
                </c:pt>
                <c:pt idx="77116">
                  <c:v>1</c:v>
                </c:pt>
                <c:pt idx="77117">
                  <c:v>1</c:v>
                </c:pt>
                <c:pt idx="77118">
                  <c:v>1</c:v>
                </c:pt>
                <c:pt idx="77119">
                  <c:v>1</c:v>
                </c:pt>
                <c:pt idx="77120">
                  <c:v>1</c:v>
                </c:pt>
                <c:pt idx="77121">
                  <c:v>1</c:v>
                </c:pt>
                <c:pt idx="77122">
                  <c:v>1</c:v>
                </c:pt>
                <c:pt idx="77123">
                  <c:v>1</c:v>
                </c:pt>
                <c:pt idx="77124">
                  <c:v>1</c:v>
                </c:pt>
                <c:pt idx="77125">
                  <c:v>1</c:v>
                </c:pt>
                <c:pt idx="77126">
                  <c:v>1</c:v>
                </c:pt>
                <c:pt idx="77127">
                  <c:v>1</c:v>
                </c:pt>
                <c:pt idx="77128">
                  <c:v>1</c:v>
                </c:pt>
                <c:pt idx="77129">
                  <c:v>1</c:v>
                </c:pt>
                <c:pt idx="77130">
                  <c:v>1</c:v>
                </c:pt>
                <c:pt idx="77131">
                  <c:v>1</c:v>
                </c:pt>
                <c:pt idx="77132">
                  <c:v>1</c:v>
                </c:pt>
                <c:pt idx="77133">
                  <c:v>1</c:v>
                </c:pt>
                <c:pt idx="77134">
                  <c:v>1</c:v>
                </c:pt>
                <c:pt idx="77135">
                  <c:v>1</c:v>
                </c:pt>
                <c:pt idx="77136">
                  <c:v>1</c:v>
                </c:pt>
                <c:pt idx="77137">
                  <c:v>1</c:v>
                </c:pt>
                <c:pt idx="77138">
                  <c:v>1</c:v>
                </c:pt>
                <c:pt idx="77139">
                  <c:v>1</c:v>
                </c:pt>
                <c:pt idx="77140">
                  <c:v>1</c:v>
                </c:pt>
                <c:pt idx="77141">
                  <c:v>1</c:v>
                </c:pt>
                <c:pt idx="77142">
                  <c:v>1</c:v>
                </c:pt>
                <c:pt idx="77143">
                  <c:v>1</c:v>
                </c:pt>
                <c:pt idx="77144">
                  <c:v>1</c:v>
                </c:pt>
                <c:pt idx="77145">
                  <c:v>1</c:v>
                </c:pt>
                <c:pt idx="77146">
                  <c:v>1</c:v>
                </c:pt>
                <c:pt idx="77147">
                  <c:v>1</c:v>
                </c:pt>
                <c:pt idx="77148">
                  <c:v>1</c:v>
                </c:pt>
                <c:pt idx="77149">
                  <c:v>1</c:v>
                </c:pt>
                <c:pt idx="77150">
                  <c:v>1</c:v>
                </c:pt>
                <c:pt idx="77151">
                  <c:v>1</c:v>
                </c:pt>
                <c:pt idx="77152">
                  <c:v>1</c:v>
                </c:pt>
                <c:pt idx="77153">
                  <c:v>1</c:v>
                </c:pt>
                <c:pt idx="77154">
                  <c:v>1</c:v>
                </c:pt>
                <c:pt idx="77155">
                  <c:v>1</c:v>
                </c:pt>
                <c:pt idx="77156">
                  <c:v>1</c:v>
                </c:pt>
                <c:pt idx="77157">
                  <c:v>1</c:v>
                </c:pt>
                <c:pt idx="77158">
                  <c:v>1</c:v>
                </c:pt>
                <c:pt idx="77159">
                  <c:v>1</c:v>
                </c:pt>
                <c:pt idx="77160">
                  <c:v>1</c:v>
                </c:pt>
                <c:pt idx="77161">
                  <c:v>1</c:v>
                </c:pt>
                <c:pt idx="77162">
                  <c:v>1</c:v>
                </c:pt>
                <c:pt idx="77163">
                  <c:v>1</c:v>
                </c:pt>
                <c:pt idx="77164">
                  <c:v>1</c:v>
                </c:pt>
                <c:pt idx="77165">
                  <c:v>1</c:v>
                </c:pt>
                <c:pt idx="77166">
                  <c:v>1</c:v>
                </c:pt>
                <c:pt idx="77167">
                  <c:v>1</c:v>
                </c:pt>
                <c:pt idx="77168">
                  <c:v>1</c:v>
                </c:pt>
                <c:pt idx="77169">
                  <c:v>1</c:v>
                </c:pt>
                <c:pt idx="77170">
                  <c:v>1</c:v>
                </c:pt>
                <c:pt idx="77171">
                  <c:v>1</c:v>
                </c:pt>
                <c:pt idx="77172">
                  <c:v>1</c:v>
                </c:pt>
                <c:pt idx="77173">
                  <c:v>1</c:v>
                </c:pt>
                <c:pt idx="77174">
                  <c:v>1</c:v>
                </c:pt>
                <c:pt idx="77175">
                  <c:v>1</c:v>
                </c:pt>
                <c:pt idx="77176">
                  <c:v>1</c:v>
                </c:pt>
                <c:pt idx="77177">
                  <c:v>1</c:v>
                </c:pt>
                <c:pt idx="77178">
                  <c:v>1</c:v>
                </c:pt>
                <c:pt idx="77179">
                  <c:v>1</c:v>
                </c:pt>
                <c:pt idx="77180">
                  <c:v>1</c:v>
                </c:pt>
                <c:pt idx="77181">
                  <c:v>1</c:v>
                </c:pt>
                <c:pt idx="77182">
                  <c:v>1</c:v>
                </c:pt>
                <c:pt idx="77183">
                  <c:v>1</c:v>
                </c:pt>
                <c:pt idx="77184">
                  <c:v>1</c:v>
                </c:pt>
                <c:pt idx="77185">
                  <c:v>1</c:v>
                </c:pt>
                <c:pt idx="77186">
                  <c:v>1</c:v>
                </c:pt>
                <c:pt idx="77187">
                  <c:v>1</c:v>
                </c:pt>
                <c:pt idx="77188">
                  <c:v>1</c:v>
                </c:pt>
                <c:pt idx="77189">
                  <c:v>1</c:v>
                </c:pt>
                <c:pt idx="77190">
                  <c:v>1</c:v>
                </c:pt>
                <c:pt idx="77191">
                  <c:v>1</c:v>
                </c:pt>
                <c:pt idx="77192">
                  <c:v>1</c:v>
                </c:pt>
                <c:pt idx="77193">
                  <c:v>1</c:v>
                </c:pt>
                <c:pt idx="77194">
                  <c:v>1</c:v>
                </c:pt>
                <c:pt idx="77195">
                  <c:v>1</c:v>
                </c:pt>
                <c:pt idx="77196">
                  <c:v>1</c:v>
                </c:pt>
                <c:pt idx="77197">
                  <c:v>1</c:v>
                </c:pt>
                <c:pt idx="77198">
                  <c:v>1</c:v>
                </c:pt>
                <c:pt idx="77199">
                  <c:v>1</c:v>
                </c:pt>
                <c:pt idx="77200">
                  <c:v>1</c:v>
                </c:pt>
                <c:pt idx="77201">
                  <c:v>1</c:v>
                </c:pt>
                <c:pt idx="77202">
                  <c:v>0.428571429</c:v>
                </c:pt>
                <c:pt idx="77203">
                  <c:v>1</c:v>
                </c:pt>
                <c:pt idx="77204">
                  <c:v>1</c:v>
                </c:pt>
                <c:pt idx="77205">
                  <c:v>1</c:v>
                </c:pt>
                <c:pt idx="77206">
                  <c:v>1</c:v>
                </c:pt>
                <c:pt idx="77207">
                  <c:v>1</c:v>
                </c:pt>
                <c:pt idx="77208">
                  <c:v>1</c:v>
                </c:pt>
                <c:pt idx="77209">
                  <c:v>1</c:v>
                </c:pt>
                <c:pt idx="77210">
                  <c:v>1</c:v>
                </c:pt>
                <c:pt idx="77211">
                  <c:v>1</c:v>
                </c:pt>
                <c:pt idx="77212">
                  <c:v>1</c:v>
                </c:pt>
                <c:pt idx="77213">
                  <c:v>1</c:v>
                </c:pt>
                <c:pt idx="77214">
                  <c:v>1</c:v>
                </c:pt>
                <c:pt idx="77215">
                  <c:v>1</c:v>
                </c:pt>
                <c:pt idx="77216">
                  <c:v>1</c:v>
                </c:pt>
                <c:pt idx="77217">
                  <c:v>1</c:v>
                </c:pt>
                <c:pt idx="77218">
                  <c:v>1</c:v>
                </c:pt>
                <c:pt idx="77219">
                  <c:v>1</c:v>
                </c:pt>
                <c:pt idx="77220">
                  <c:v>1</c:v>
                </c:pt>
                <c:pt idx="77221">
                  <c:v>1</c:v>
                </c:pt>
                <c:pt idx="77222">
                  <c:v>1</c:v>
                </c:pt>
                <c:pt idx="77223">
                  <c:v>1</c:v>
                </c:pt>
                <c:pt idx="77224">
                  <c:v>1</c:v>
                </c:pt>
                <c:pt idx="77225">
                  <c:v>1</c:v>
                </c:pt>
                <c:pt idx="77226">
                  <c:v>1</c:v>
                </c:pt>
                <c:pt idx="77227">
                  <c:v>1</c:v>
                </c:pt>
                <c:pt idx="77228">
                  <c:v>1</c:v>
                </c:pt>
                <c:pt idx="77229">
                  <c:v>1</c:v>
                </c:pt>
                <c:pt idx="77230">
                  <c:v>1</c:v>
                </c:pt>
                <c:pt idx="77231">
                  <c:v>1</c:v>
                </c:pt>
                <c:pt idx="77232">
                  <c:v>1</c:v>
                </c:pt>
                <c:pt idx="77233">
                  <c:v>1</c:v>
                </c:pt>
                <c:pt idx="77234">
                  <c:v>1</c:v>
                </c:pt>
                <c:pt idx="77235">
                  <c:v>1</c:v>
                </c:pt>
                <c:pt idx="77236">
                  <c:v>1</c:v>
                </c:pt>
                <c:pt idx="77237">
                  <c:v>1</c:v>
                </c:pt>
                <c:pt idx="77238">
                  <c:v>1</c:v>
                </c:pt>
                <c:pt idx="77239">
                  <c:v>1</c:v>
                </c:pt>
                <c:pt idx="77240">
                  <c:v>1</c:v>
                </c:pt>
                <c:pt idx="77241">
                  <c:v>1</c:v>
                </c:pt>
                <c:pt idx="77242">
                  <c:v>1</c:v>
                </c:pt>
                <c:pt idx="77243">
                  <c:v>1</c:v>
                </c:pt>
                <c:pt idx="77244">
                  <c:v>1</c:v>
                </c:pt>
                <c:pt idx="77245">
                  <c:v>1</c:v>
                </c:pt>
                <c:pt idx="77246">
                  <c:v>1</c:v>
                </c:pt>
                <c:pt idx="77247">
                  <c:v>1</c:v>
                </c:pt>
                <c:pt idx="77248">
                  <c:v>1</c:v>
                </c:pt>
                <c:pt idx="77249">
                  <c:v>1</c:v>
                </c:pt>
                <c:pt idx="77250">
                  <c:v>1</c:v>
                </c:pt>
                <c:pt idx="77251">
                  <c:v>1</c:v>
                </c:pt>
                <c:pt idx="77252">
                  <c:v>1</c:v>
                </c:pt>
                <c:pt idx="77253">
                  <c:v>1</c:v>
                </c:pt>
                <c:pt idx="77254">
                  <c:v>1</c:v>
                </c:pt>
                <c:pt idx="77255">
                  <c:v>1</c:v>
                </c:pt>
                <c:pt idx="77256">
                  <c:v>1</c:v>
                </c:pt>
                <c:pt idx="77257">
                  <c:v>1</c:v>
                </c:pt>
                <c:pt idx="77258">
                  <c:v>1</c:v>
                </c:pt>
                <c:pt idx="77259">
                  <c:v>1</c:v>
                </c:pt>
                <c:pt idx="77260">
                  <c:v>1</c:v>
                </c:pt>
                <c:pt idx="77261">
                  <c:v>1</c:v>
                </c:pt>
                <c:pt idx="77262">
                  <c:v>1</c:v>
                </c:pt>
                <c:pt idx="77263">
                  <c:v>1</c:v>
                </c:pt>
                <c:pt idx="77264">
                  <c:v>1</c:v>
                </c:pt>
                <c:pt idx="77265">
                  <c:v>1</c:v>
                </c:pt>
                <c:pt idx="77266">
                  <c:v>1</c:v>
                </c:pt>
                <c:pt idx="77267">
                  <c:v>1</c:v>
                </c:pt>
                <c:pt idx="77268">
                  <c:v>1</c:v>
                </c:pt>
                <c:pt idx="77269">
                  <c:v>1</c:v>
                </c:pt>
                <c:pt idx="77270">
                  <c:v>1</c:v>
                </c:pt>
                <c:pt idx="77271">
                  <c:v>1</c:v>
                </c:pt>
                <c:pt idx="77272">
                  <c:v>1</c:v>
                </c:pt>
                <c:pt idx="77273">
                  <c:v>1</c:v>
                </c:pt>
                <c:pt idx="77274">
                  <c:v>1</c:v>
                </c:pt>
                <c:pt idx="77275">
                  <c:v>1</c:v>
                </c:pt>
                <c:pt idx="77276">
                  <c:v>1</c:v>
                </c:pt>
                <c:pt idx="77277">
                  <c:v>1</c:v>
                </c:pt>
                <c:pt idx="77278">
                  <c:v>1</c:v>
                </c:pt>
                <c:pt idx="77279">
                  <c:v>1</c:v>
                </c:pt>
                <c:pt idx="77280">
                  <c:v>1</c:v>
                </c:pt>
                <c:pt idx="77281">
                  <c:v>1</c:v>
                </c:pt>
                <c:pt idx="77282">
                  <c:v>1</c:v>
                </c:pt>
                <c:pt idx="77283">
                  <c:v>1</c:v>
                </c:pt>
                <c:pt idx="77284">
                  <c:v>1</c:v>
                </c:pt>
                <c:pt idx="77285">
                  <c:v>1</c:v>
                </c:pt>
                <c:pt idx="77286">
                  <c:v>1</c:v>
                </c:pt>
                <c:pt idx="77287">
                  <c:v>1</c:v>
                </c:pt>
                <c:pt idx="77288">
                  <c:v>1</c:v>
                </c:pt>
                <c:pt idx="77289">
                  <c:v>1</c:v>
                </c:pt>
                <c:pt idx="77290">
                  <c:v>1</c:v>
                </c:pt>
                <c:pt idx="77291">
                  <c:v>1</c:v>
                </c:pt>
                <c:pt idx="77292">
                  <c:v>1</c:v>
                </c:pt>
                <c:pt idx="77293">
                  <c:v>1</c:v>
                </c:pt>
                <c:pt idx="77294">
                  <c:v>1</c:v>
                </c:pt>
                <c:pt idx="77295">
                  <c:v>1</c:v>
                </c:pt>
                <c:pt idx="77296">
                  <c:v>1</c:v>
                </c:pt>
                <c:pt idx="77297">
                  <c:v>1</c:v>
                </c:pt>
                <c:pt idx="77298">
                  <c:v>1</c:v>
                </c:pt>
                <c:pt idx="77299">
                  <c:v>1</c:v>
                </c:pt>
                <c:pt idx="77300">
                  <c:v>1</c:v>
                </c:pt>
                <c:pt idx="77301">
                  <c:v>1</c:v>
                </c:pt>
                <c:pt idx="77302">
                  <c:v>1</c:v>
                </c:pt>
                <c:pt idx="77303">
                  <c:v>1</c:v>
                </c:pt>
                <c:pt idx="77304">
                  <c:v>1</c:v>
                </c:pt>
                <c:pt idx="77305">
                  <c:v>1</c:v>
                </c:pt>
                <c:pt idx="77306">
                  <c:v>1</c:v>
                </c:pt>
                <c:pt idx="77307">
                  <c:v>1</c:v>
                </c:pt>
                <c:pt idx="77308">
                  <c:v>1</c:v>
                </c:pt>
                <c:pt idx="77309">
                  <c:v>1</c:v>
                </c:pt>
                <c:pt idx="77310">
                  <c:v>1</c:v>
                </c:pt>
                <c:pt idx="77311">
                  <c:v>1</c:v>
                </c:pt>
                <c:pt idx="77312">
                  <c:v>1</c:v>
                </c:pt>
                <c:pt idx="77313">
                  <c:v>1</c:v>
                </c:pt>
                <c:pt idx="77314">
                  <c:v>1</c:v>
                </c:pt>
                <c:pt idx="77315">
                  <c:v>1</c:v>
                </c:pt>
                <c:pt idx="77316">
                  <c:v>1</c:v>
                </c:pt>
                <c:pt idx="77317">
                  <c:v>1</c:v>
                </c:pt>
                <c:pt idx="77318">
                  <c:v>1</c:v>
                </c:pt>
                <c:pt idx="77319">
                  <c:v>1</c:v>
                </c:pt>
                <c:pt idx="77320">
                  <c:v>1</c:v>
                </c:pt>
                <c:pt idx="77321">
                  <c:v>1</c:v>
                </c:pt>
                <c:pt idx="77322">
                  <c:v>1</c:v>
                </c:pt>
                <c:pt idx="77323">
                  <c:v>1</c:v>
                </c:pt>
                <c:pt idx="77324">
                  <c:v>1</c:v>
                </c:pt>
                <c:pt idx="77325">
                  <c:v>1</c:v>
                </c:pt>
                <c:pt idx="77326">
                  <c:v>1</c:v>
                </c:pt>
                <c:pt idx="77327">
                  <c:v>1</c:v>
                </c:pt>
                <c:pt idx="77328">
                  <c:v>1</c:v>
                </c:pt>
                <c:pt idx="77329">
                  <c:v>1</c:v>
                </c:pt>
                <c:pt idx="77330">
                  <c:v>1</c:v>
                </c:pt>
                <c:pt idx="77331">
                  <c:v>1</c:v>
                </c:pt>
                <c:pt idx="77332">
                  <c:v>1</c:v>
                </c:pt>
                <c:pt idx="77333">
                  <c:v>1</c:v>
                </c:pt>
                <c:pt idx="77334">
                  <c:v>1</c:v>
                </c:pt>
                <c:pt idx="77335">
                  <c:v>1</c:v>
                </c:pt>
                <c:pt idx="77336">
                  <c:v>1</c:v>
                </c:pt>
                <c:pt idx="77337">
                  <c:v>1</c:v>
                </c:pt>
                <c:pt idx="77338">
                  <c:v>1</c:v>
                </c:pt>
                <c:pt idx="77339">
                  <c:v>1</c:v>
                </c:pt>
                <c:pt idx="77340">
                  <c:v>1</c:v>
                </c:pt>
                <c:pt idx="77341">
                  <c:v>1</c:v>
                </c:pt>
                <c:pt idx="77342">
                  <c:v>1</c:v>
                </c:pt>
                <c:pt idx="77343">
                  <c:v>1</c:v>
                </c:pt>
                <c:pt idx="77344">
                  <c:v>1</c:v>
                </c:pt>
                <c:pt idx="77345">
                  <c:v>1</c:v>
                </c:pt>
                <c:pt idx="77346">
                  <c:v>1</c:v>
                </c:pt>
                <c:pt idx="77347">
                  <c:v>1</c:v>
                </c:pt>
                <c:pt idx="77348">
                  <c:v>1</c:v>
                </c:pt>
                <c:pt idx="77349">
                  <c:v>1</c:v>
                </c:pt>
                <c:pt idx="77350">
                  <c:v>1</c:v>
                </c:pt>
                <c:pt idx="77351">
                  <c:v>1</c:v>
                </c:pt>
                <c:pt idx="77352">
                  <c:v>1</c:v>
                </c:pt>
                <c:pt idx="77353">
                  <c:v>1</c:v>
                </c:pt>
                <c:pt idx="77354">
                  <c:v>1</c:v>
                </c:pt>
                <c:pt idx="77355">
                  <c:v>1</c:v>
                </c:pt>
                <c:pt idx="77356">
                  <c:v>1</c:v>
                </c:pt>
                <c:pt idx="77357">
                  <c:v>1</c:v>
                </c:pt>
                <c:pt idx="77358">
                  <c:v>1</c:v>
                </c:pt>
                <c:pt idx="77359">
                  <c:v>1</c:v>
                </c:pt>
                <c:pt idx="77360">
                  <c:v>1</c:v>
                </c:pt>
                <c:pt idx="77361">
                  <c:v>1</c:v>
                </c:pt>
                <c:pt idx="77362">
                  <c:v>1</c:v>
                </c:pt>
                <c:pt idx="77363">
                  <c:v>1</c:v>
                </c:pt>
                <c:pt idx="77364">
                  <c:v>1</c:v>
                </c:pt>
                <c:pt idx="77365">
                  <c:v>1</c:v>
                </c:pt>
                <c:pt idx="77366">
                  <c:v>1</c:v>
                </c:pt>
                <c:pt idx="77367">
                  <c:v>1</c:v>
                </c:pt>
                <c:pt idx="77368">
                  <c:v>1</c:v>
                </c:pt>
                <c:pt idx="77369">
                  <c:v>1</c:v>
                </c:pt>
                <c:pt idx="77370">
                  <c:v>1</c:v>
                </c:pt>
                <c:pt idx="77371">
                  <c:v>1</c:v>
                </c:pt>
                <c:pt idx="77372">
                  <c:v>1</c:v>
                </c:pt>
                <c:pt idx="77373">
                  <c:v>1</c:v>
                </c:pt>
                <c:pt idx="77374">
                  <c:v>1</c:v>
                </c:pt>
                <c:pt idx="77375">
                  <c:v>1</c:v>
                </c:pt>
                <c:pt idx="77376">
                  <c:v>1</c:v>
                </c:pt>
                <c:pt idx="77377">
                  <c:v>1</c:v>
                </c:pt>
                <c:pt idx="77378">
                  <c:v>1</c:v>
                </c:pt>
                <c:pt idx="77379">
                  <c:v>1</c:v>
                </c:pt>
                <c:pt idx="77380">
                  <c:v>1</c:v>
                </c:pt>
                <c:pt idx="77381">
                  <c:v>1</c:v>
                </c:pt>
                <c:pt idx="77382">
                  <c:v>1</c:v>
                </c:pt>
                <c:pt idx="77383">
                  <c:v>1</c:v>
                </c:pt>
                <c:pt idx="77384">
                  <c:v>1</c:v>
                </c:pt>
                <c:pt idx="77385">
                  <c:v>1</c:v>
                </c:pt>
                <c:pt idx="77386">
                  <c:v>1</c:v>
                </c:pt>
                <c:pt idx="77387">
                  <c:v>1</c:v>
                </c:pt>
                <c:pt idx="77388">
                  <c:v>1</c:v>
                </c:pt>
                <c:pt idx="77389">
                  <c:v>1</c:v>
                </c:pt>
                <c:pt idx="77390">
                  <c:v>1</c:v>
                </c:pt>
                <c:pt idx="77391">
                  <c:v>1</c:v>
                </c:pt>
                <c:pt idx="77392">
                  <c:v>1</c:v>
                </c:pt>
                <c:pt idx="77393">
                  <c:v>1</c:v>
                </c:pt>
                <c:pt idx="77394">
                  <c:v>1</c:v>
                </c:pt>
                <c:pt idx="77395">
                  <c:v>1</c:v>
                </c:pt>
                <c:pt idx="77396">
                  <c:v>1</c:v>
                </c:pt>
                <c:pt idx="77397">
                  <c:v>1</c:v>
                </c:pt>
                <c:pt idx="77398">
                  <c:v>1</c:v>
                </c:pt>
                <c:pt idx="77399">
                  <c:v>1</c:v>
                </c:pt>
                <c:pt idx="77400">
                  <c:v>1</c:v>
                </c:pt>
                <c:pt idx="77401">
                  <c:v>1</c:v>
                </c:pt>
                <c:pt idx="77402">
                  <c:v>1</c:v>
                </c:pt>
                <c:pt idx="77403">
                  <c:v>1</c:v>
                </c:pt>
                <c:pt idx="77404">
                  <c:v>1</c:v>
                </c:pt>
                <c:pt idx="77405">
                  <c:v>1</c:v>
                </c:pt>
                <c:pt idx="77406">
                  <c:v>1</c:v>
                </c:pt>
                <c:pt idx="77407">
                  <c:v>1</c:v>
                </c:pt>
                <c:pt idx="77408">
                  <c:v>1</c:v>
                </c:pt>
                <c:pt idx="77409">
                  <c:v>1</c:v>
                </c:pt>
                <c:pt idx="77410">
                  <c:v>1</c:v>
                </c:pt>
                <c:pt idx="77411">
                  <c:v>1</c:v>
                </c:pt>
                <c:pt idx="77412">
                  <c:v>1</c:v>
                </c:pt>
                <c:pt idx="77413">
                  <c:v>1</c:v>
                </c:pt>
                <c:pt idx="77414">
                  <c:v>1</c:v>
                </c:pt>
                <c:pt idx="77415">
                  <c:v>1</c:v>
                </c:pt>
                <c:pt idx="77416">
                  <c:v>1</c:v>
                </c:pt>
                <c:pt idx="77417">
                  <c:v>1</c:v>
                </c:pt>
                <c:pt idx="77418">
                  <c:v>1</c:v>
                </c:pt>
                <c:pt idx="77419">
                  <c:v>1</c:v>
                </c:pt>
                <c:pt idx="77420">
                  <c:v>1</c:v>
                </c:pt>
                <c:pt idx="77421">
                  <c:v>1</c:v>
                </c:pt>
                <c:pt idx="77422">
                  <c:v>1</c:v>
                </c:pt>
                <c:pt idx="77423">
                  <c:v>1</c:v>
                </c:pt>
                <c:pt idx="77424">
                  <c:v>1</c:v>
                </c:pt>
                <c:pt idx="77425">
                  <c:v>1</c:v>
                </c:pt>
                <c:pt idx="77426">
                  <c:v>1</c:v>
                </c:pt>
                <c:pt idx="77427">
                  <c:v>1</c:v>
                </c:pt>
                <c:pt idx="77428">
                  <c:v>0.85714285700000004</c:v>
                </c:pt>
                <c:pt idx="77429">
                  <c:v>1</c:v>
                </c:pt>
                <c:pt idx="77430">
                  <c:v>1</c:v>
                </c:pt>
                <c:pt idx="77431">
                  <c:v>1</c:v>
                </c:pt>
                <c:pt idx="77432">
                  <c:v>1</c:v>
                </c:pt>
                <c:pt idx="77433">
                  <c:v>1</c:v>
                </c:pt>
                <c:pt idx="77434">
                  <c:v>1</c:v>
                </c:pt>
                <c:pt idx="77435">
                  <c:v>1</c:v>
                </c:pt>
                <c:pt idx="77436">
                  <c:v>1</c:v>
                </c:pt>
                <c:pt idx="77437">
                  <c:v>1</c:v>
                </c:pt>
                <c:pt idx="77438">
                  <c:v>1</c:v>
                </c:pt>
                <c:pt idx="77439">
                  <c:v>1</c:v>
                </c:pt>
                <c:pt idx="77440">
                  <c:v>1</c:v>
                </c:pt>
                <c:pt idx="77441">
                  <c:v>1</c:v>
                </c:pt>
                <c:pt idx="77442">
                  <c:v>1</c:v>
                </c:pt>
                <c:pt idx="77443">
                  <c:v>1</c:v>
                </c:pt>
                <c:pt idx="77444">
                  <c:v>1</c:v>
                </c:pt>
                <c:pt idx="77445">
                  <c:v>1</c:v>
                </c:pt>
                <c:pt idx="77446">
                  <c:v>1</c:v>
                </c:pt>
                <c:pt idx="77447">
                  <c:v>1</c:v>
                </c:pt>
                <c:pt idx="77448">
                  <c:v>1</c:v>
                </c:pt>
                <c:pt idx="77449">
                  <c:v>1</c:v>
                </c:pt>
                <c:pt idx="77450">
                  <c:v>1</c:v>
                </c:pt>
                <c:pt idx="77451">
                  <c:v>1</c:v>
                </c:pt>
                <c:pt idx="77452">
                  <c:v>1</c:v>
                </c:pt>
                <c:pt idx="77453">
                  <c:v>1</c:v>
                </c:pt>
                <c:pt idx="77454">
                  <c:v>1</c:v>
                </c:pt>
                <c:pt idx="77455">
                  <c:v>1</c:v>
                </c:pt>
                <c:pt idx="77456">
                  <c:v>1</c:v>
                </c:pt>
                <c:pt idx="77457">
                  <c:v>1</c:v>
                </c:pt>
                <c:pt idx="77458">
                  <c:v>1</c:v>
                </c:pt>
                <c:pt idx="77459">
                  <c:v>1</c:v>
                </c:pt>
                <c:pt idx="77460">
                  <c:v>1</c:v>
                </c:pt>
                <c:pt idx="77461">
                  <c:v>1</c:v>
                </c:pt>
                <c:pt idx="77462">
                  <c:v>1</c:v>
                </c:pt>
                <c:pt idx="77463">
                  <c:v>1</c:v>
                </c:pt>
                <c:pt idx="77464">
                  <c:v>1</c:v>
                </c:pt>
                <c:pt idx="77465">
                  <c:v>1</c:v>
                </c:pt>
                <c:pt idx="77466">
                  <c:v>1</c:v>
                </c:pt>
                <c:pt idx="77467">
                  <c:v>1</c:v>
                </c:pt>
                <c:pt idx="77468">
                  <c:v>1</c:v>
                </c:pt>
                <c:pt idx="77469">
                  <c:v>1</c:v>
                </c:pt>
                <c:pt idx="77470">
                  <c:v>1</c:v>
                </c:pt>
                <c:pt idx="77471">
                  <c:v>1</c:v>
                </c:pt>
                <c:pt idx="77472">
                  <c:v>1</c:v>
                </c:pt>
                <c:pt idx="77473">
                  <c:v>1</c:v>
                </c:pt>
                <c:pt idx="77474">
                  <c:v>1</c:v>
                </c:pt>
                <c:pt idx="77475">
                  <c:v>1</c:v>
                </c:pt>
                <c:pt idx="77476">
                  <c:v>1</c:v>
                </c:pt>
                <c:pt idx="77477">
                  <c:v>1</c:v>
                </c:pt>
                <c:pt idx="77478">
                  <c:v>1</c:v>
                </c:pt>
                <c:pt idx="77479">
                  <c:v>1</c:v>
                </c:pt>
                <c:pt idx="77480">
                  <c:v>1</c:v>
                </c:pt>
                <c:pt idx="77481">
                  <c:v>1</c:v>
                </c:pt>
                <c:pt idx="77482">
                  <c:v>1</c:v>
                </c:pt>
                <c:pt idx="77483">
                  <c:v>1</c:v>
                </c:pt>
                <c:pt idx="77484">
                  <c:v>1</c:v>
                </c:pt>
                <c:pt idx="77485">
                  <c:v>1</c:v>
                </c:pt>
                <c:pt idx="77486">
                  <c:v>1</c:v>
                </c:pt>
                <c:pt idx="77487">
                  <c:v>1</c:v>
                </c:pt>
                <c:pt idx="77488">
                  <c:v>1</c:v>
                </c:pt>
                <c:pt idx="77489">
                  <c:v>1</c:v>
                </c:pt>
                <c:pt idx="77490">
                  <c:v>1</c:v>
                </c:pt>
                <c:pt idx="77491">
                  <c:v>1</c:v>
                </c:pt>
                <c:pt idx="77492">
                  <c:v>1</c:v>
                </c:pt>
                <c:pt idx="77493">
                  <c:v>1</c:v>
                </c:pt>
                <c:pt idx="77494">
                  <c:v>1</c:v>
                </c:pt>
                <c:pt idx="77495">
                  <c:v>1</c:v>
                </c:pt>
                <c:pt idx="77496">
                  <c:v>1</c:v>
                </c:pt>
                <c:pt idx="77497">
                  <c:v>1</c:v>
                </c:pt>
                <c:pt idx="77498">
                  <c:v>1</c:v>
                </c:pt>
                <c:pt idx="77499">
                  <c:v>1</c:v>
                </c:pt>
                <c:pt idx="77500">
                  <c:v>1</c:v>
                </c:pt>
                <c:pt idx="77501">
                  <c:v>1</c:v>
                </c:pt>
                <c:pt idx="77502">
                  <c:v>1</c:v>
                </c:pt>
                <c:pt idx="77503">
                  <c:v>1</c:v>
                </c:pt>
                <c:pt idx="77504">
                  <c:v>1</c:v>
                </c:pt>
                <c:pt idx="77505">
                  <c:v>1</c:v>
                </c:pt>
                <c:pt idx="77506">
                  <c:v>1</c:v>
                </c:pt>
                <c:pt idx="77507">
                  <c:v>1</c:v>
                </c:pt>
                <c:pt idx="77508">
                  <c:v>1</c:v>
                </c:pt>
                <c:pt idx="77509">
                  <c:v>1</c:v>
                </c:pt>
                <c:pt idx="77510">
                  <c:v>1</c:v>
                </c:pt>
                <c:pt idx="77511">
                  <c:v>1</c:v>
                </c:pt>
                <c:pt idx="77512">
                  <c:v>1</c:v>
                </c:pt>
                <c:pt idx="77513">
                  <c:v>1</c:v>
                </c:pt>
                <c:pt idx="77514">
                  <c:v>1</c:v>
                </c:pt>
                <c:pt idx="77515">
                  <c:v>1</c:v>
                </c:pt>
                <c:pt idx="77516">
                  <c:v>1</c:v>
                </c:pt>
                <c:pt idx="77517">
                  <c:v>1</c:v>
                </c:pt>
                <c:pt idx="77518">
                  <c:v>1</c:v>
                </c:pt>
                <c:pt idx="77519">
                  <c:v>1</c:v>
                </c:pt>
                <c:pt idx="77520">
                  <c:v>1</c:v>
                </c:pt>
                <c:pt idx="77521">
                  <c:v>1</c:v>
                </c:pt>
                <c:pt idx="77522">
                  <c:v>1</c:v>
                </c:pt>
                <c:pt idx="77523">
                  <c:v>1</c:v>
                </c:pt>
                <c:pt idx="77524">
                  <c:v>1</c:v>
                </c:pt>
                <c:pt idx="77525">
                  <c:v>1</c:v>
                </c:pt>
                <c:pt idx="77526">
                  <c:v>1</c:v>
                </c:pt>
                <c:pt idx="77527">
                  <c:v>1</c:v>
                </c:pt>
                <c:pt idx="77528">
                  <c:v>1</c:v>
                </c:pt>
                <c:pt idx="77529">
                  <c:v>1</c:v>
                </c:pt>
                <c:pt idx="77530">
                  <c:v>1</c:v>
                </c:pt>
                <c:pt idx="77531">
                  <c:v>1</c:v>
                </c:pt>
                <c:pt idx="77532">
                  <c:v>1</c:v>
                </c:pt>
                <c:pt idx="77533">
                  <c:v>1</c:v>
                </c:pt>
                <c:pt idx="77534">
                  <c:v>1</c:v>
                </c:pt>
                <c:pt idx="77535">
                  <c:v>1</c:v>
                </c:pt>
                <c:pt idx="77536">
                  <c:v>1</c:v>
                </c:pt>
                <c:pt idx="77537">
                  <c:v>1</c:v>
                </c:pt>
                <c:pt idx="77538">
                  <c:v>1</c:v>
                </c:pt>
                <c:pt idx="77539">
                  <c:v>1</c:v>
                </c:pt>
                <c:pt idx="77540">
                  <c:v>1</c:v>
                </c:pt>
                <c:pt idx="77541">
                  <c:v>1</c:v>
                </c:pt>
                <c:pt idx="77542">
                  <c:v>1</c:v>
                </c:pt>
                <c:pt idx="77543">
                  <c:v>1</c:v>
                </c:pt>
                <c:pt idx="77544">
                  <c:v>1</c:v>
                </c:pt>
                <c:pt idx="77545">
                  <c:v>1</c:v>
                </c:pt>
                <c:pt idx="77546">
                  <c:v>1</c:v>
                </c:pt>
                <c:pt idx="77547">
                  <c:v>1</c:v>
                </c:pt>
                <c:pt idx="77548">
                  <c:v>1</c:v>
                </c:pt>
                <c:pt idx="77549">
                  <c:v>1</c:v>
                </c:pt>
                <c:pt idx="77550">
                  <c:v>1</c:v>
                </c:pt>
                <c:pt idx="77551">
                  <c:v>1</c:v>
                </c:pt>
                <c:pt idx="77552">
                  <c:v>1</c:v>
                </c:pt>
                <c:pt idx="77553">
                  <c:v>1</c:v>
                </c:pt>
                <c:pt idx="77554">
                  <c:v>1</c:v>
                </c:pt>
                <c:pt idx="77555">
                  <c:v>1</c:v>
                </c:pt>
                <c:pt idx="77556">
                  <c:v>1</c:v>
                </c:pt>
                <c:pt idx="77557">
                  <c:v>1</c:v>
                </c:pt>
                <c:pt idx="77558">
                  <c:v>1</c:v>
                </c:pt>
                <c:pt idx="77559">
                  <c:v>1</c:v>
                </c:pt>
                <c:pt idx="77560">
                  <c:v>1</c:v>
                </c:pt>
                <c:pt idx="77561">
                  <c:v>1</c:v>
                </c:pt>
                <c:pt idx="77562">
                  <c:v>1</c:v>
                </c:pt>
                <c:pt idx="77563">
                  <c:v>1</c:v>
                </c:pt>
                <c:pt idx="77564">
                  <c:v>1</c:v>
                </c:pt>
                <c:pt idx="77565">
                  <c:v>1</c:v>
                </c:pt>
                <c:pt idx="77566">
                  <c:v>1</c:v>
                </c:pt>
                <c:pt idx="77567">
                  <c:v>1</c:v>
                </c:pt>
                <c:pt idx="77568">
                  <c:v>1</c:v>
                </c:pt>
                <c:pt idx="77569">
                  <c:v>1</c:v>
                </c:pt>
                <c:pt idx="77570">
                  <c:v>1</c:v>
                </c:pt>
                <c:pt idx="77571">
                  <c:v>1</c:v>
                </c:pt>
                <c:pt idx="77572">
                  <c:v>1</c:v>
                </c:pt>
                <c:pt idx="77573">
                  <c:v>1</c:v>
                </c:pt>
                <c:pt idx="77574">
                  <c:v>1</c:v>
                </c:pt>
                <c:pt idx="77575">
                  <c:v>1</c:v>
                </c:pt>
                <c:pt idx="77576">
                  <c:v>1</c:v>
                </c:pt>
                <c:pt idx="77577">
                  <c:v>1</c:v>
                </c:pt>
                <c:pt idx="77578">
                  <c:v>1</c:v>
                </c:pt>
                <c:pt idx="77579">
                  <c:v>1</c:v>
                </c:pt>
                <c:pt idx="77580">
                  <c:v>1</c:v>
                </c:pt>
                <c:pt idx="77581">
                  <c:v>1</c:v>
                </c:pt>
                <c:pt idx="77582">
                  <c:v>1</c:v>
                </c:pt>
                <c:pt idx="77583">
                  <c:v>1</c:v>
                </c:pt>
                <c:pt idx="77584">
                  <c:v>1</c:v>
                </c:pt>
                <c:pt idx="77585">
                  <c:v>1</c:v>
                </c:pt>
                <c:pt idx="77586">
                  <c:v>1</c:v>
                </c:pt>
                <c:pt idx="77587">
                  <c:v>1</c:v>
                </c:pt>
                <c:pt idx="77588">
                  <c:v>1</c:v>
                </c:pt>
                <c:pt idx="77589">
                  <c:v>1</c:v>
                </c:pt>
                <c:pt idx="77590">
                  <c:v>1</c:v>
                </c:pt>
                <c:pt idx="77591">
                  <c:v>1</c:v>
                </c:pt>
                <c:pt idx="77592">
                  <c:v>1</c:v>
                </c:pt>
                <c:pt idx="77593">
                  <c:v>1</c:v>
                </c:pt>
                <c:pt idx="77594">
                  <c:v>1</c:v>
                </c:pt>
                <c:pt idx="77595">
                  <c:v>1</c:v>
                </c:pt>
                <c:pt idx="77596">
                  <c:v>1</c:v>
                </c:pt>
                <c:pt idx="77597">
                  <c:v>1</c:v>
                </c:pt>
                <c:pt idx="77598">
                  <c:v>1</c:v>
                </c:pt>
                <c:pt idx="77599">
                  <c:v>1</c:v>
                </c:pt>
                <c:pt idx="77600">
                  <c:v>1</c:v>
                </c:pt>
                <c:pt idx="77601">
                  <c:v>1</c:v>
                </c:pt>
                <c:pt idx="77602">
                  <c:v>1</c:v>
                </c:pt>
                <c:pt idx="77603">
                  <c:v>1</c:v>
                </c:pt>
                <c:pt idx="77604">
                  <c:v>1</c:v>
                </c:pt>
                <c:pt idx="77605">
                  <c:v>1</c:v>
                </c:pt>
                <c:pt idx="77606">
                  <c:v>1</c:v>
                </c:pt>
                <c:pt idx="77607">
                  <c:v>1</c:v>
                </c:pt>
                <c:pt idx="77608">
                  <c:v>1</c:v>
                </c:pt>
                <c:pt idx="77609">
                  <c:v>1</c:v>
                </c:pt>
                <c:pt idx="77610">
                  <c:v>1</c:v>
                </c:pt>
                <c:pt idx="77611">
                  <c:v>1</c:v>
                </c:pt>
                <c:pt idx="77612">
                  <c:v>1</c:v>
                </c:pt>
                <c:pt idx="77613">
                  <c:v>1</c:v>
                </c:pt>
                <c:pt idx="77614">
                  <c:v>1</c:v>
                </c:pt>
                <c:pt idx="77615">
                  <c:v>1</c:v>
                </c:pt>
                <c:pt idx="77616">
                  <c:v>1</c:v>
                </c:pt>
                <c:pt idx="77617">
                  <c:v>1</c:v>
                </c:pt>
                <c:pt idx="77618">
                  <c:v>1</c:v>
                </c:pt>
                <c:pt idx="77619">
                  <c:v>1</c:v>
                </c:pt>
                <c:pt idx="77620">
                  <c:v>1</c:v>
                </c:pt>
                <c:pt idx="77621">
                  <c:v>1</c:v>
                </c:pt>
                <c:pt idx="77622">
                  <c:v>1</c:v>
                </c:pt>
                <c:pt idx="77623">
                  <c:v>1</c:v>
                </c:pt>
                <c:pt idx="77624">
                  <c:v>1</c:v>
                </c:pt>
                <c:pt idx="77625">
                  <c:v>1</c:v>
                </c:pt>
                <c:pt idx="77626">
                  <c:v>1</c:v>
                </c:pt>
                <c:pt idx="77627">
                  <c:v>1</c:v>
                </c:pt>
                <c:pt idx="77628">
                  <c:v>1</c:v>
                </c:pt>
                <c:pt idx="77629">
                  <c:v>1</c:v>
                </c:pt>
                <c:pt idx="77630">
                  <c:v>1</c:v>
                </c:pt>
                <c:pt idx="77631">
                  <c:v>1</c:v>
                </c:pt>
                <c:pt idx="77632">
                  <c:v>1</c:v>
                </c:pt>
                <c:pt idx="77633">
                  <c:v>1</c:v>
                </c:pt>
                <c:pt idx="77634">
                  <c:v>1</c:v>
                </c:pt>
                <c:pt idx="77635">
                  <c:v>1</c:v>
                </c:pt>
                <c:pt idx="77636">
                  <c:v>1</c:v>
                </c:pt>
                <c:pt idx="77637">
                  <c:v>1</c:v>
                </c:pt>
                <c:pt idx="77638">
                  <c:v>1</c:v>
                </c:pt>
                <c:pt idx="77639">
                  <c:v>1</c:v>
                </c:pt>
                <c:pt idx="77640">
                  <c:v>1</c:v>
                </c:pt>
                <c:pt idx="77641">
                  <c:v>1</c:v>
                </c:pt>
                <c:pt idx="77642">
                  <c:v>1</c:v>
                </c:pt>
                <c:pt idx="77643">
                  <c:v>1</c:v>
                </c:pt>
                <c:pt idx="77644">
                  <c:v>1</c:v>
                </c:pt>
                <c:pt idx="77645">
                  <c:v>1</c:v>
                </c:pt>
                <c:pt idx="77646">
                  <c:v>1</c:v>
                </c:pt>
                <c:pt idx="77647">
                  <c:v>1</c:v>
                </c:pt>
                <c:pt idx="77648">
                  <c:v>1</c:v>
                </c:pt>
                <c:pt idx="77649">
                  <c:v>1</c:v>
                </c:pt>
                <c:pt idx="77650">
                  <c:v>1</c:v>
                </c:pt>
                <c:pt idx="77651">
                  <c:v>1</c:v>
                </c:pt>
                <c:pt idx="77652">
                  <c:v>1</c:v>
                </c:pt>
                <c:pt idx="77653">
                  <c:v>1</c:v>
                </c:pt>
                <c:pt idx="77654">
                  <c:v>1</c:v>
                </c:pt>
                <c:pt idx="77655">
                  <c:v>1</c:v>
                </c:pt>
                <c:pt idx="77656">
                  <c:v>1</c:v>
                </c:pt>
                <c:pt idx="77657">
                  <c:v>1</c:v>
                </c:pt>
                <c:pt idx="77658">
                  <c:v>1</c:v>
                </c:pt>
                <c:pt idx="77659">
                  <c:v>1</c:v>
                </c:pt>
                <c:pt idx="77660">
                  <c:v>1</c:v>
                </c:pt>
                <c:pt idx="77661">
                  <c:v>1</c:v>
                </c:pt>
                <c:pt idx="77662">
                  <c:v>1</c:v>
                </c:pt>
                <c:pt idx="77663">
                  <c:v>1</c:v>
                </c:pt>
                <c:pt idx="77664">
                  <c:v>1</c:v>
                </c:pt>
                <c:pt idx="77665">
                  <c:v>1</c:v>
                </c:pt>
                <c:pt idx="77666">
                  <c:v>1</c:v>
                </c:pt>
                <c:pt idx="77667">
                  <c:v>1</c:v>
                </c:pt>
                <c:pt idx="77668">
                  <c:v>1</c:v>
                </c:pt>
                <c:pt idx="77669">
                  <c:v>1</c:v>
                </c:pt>
                <c:pt idx="77670">
                  <c:v>1</c:v>
                </c:pt>
                <c:pt idx="77671">
                  <c:v>1</c:v>
                </c:pt>
                <c:pt idx="77672">
                  <c:v>1</c:v>
                </c:pt>
                <c:pt idx="77673">
                  <c:v>1</c:v>
                </c:pt>
                <c:pt idx="77674">
                  <c:v>1</c:v>
                </c:pt>
                <c:pt idx="77675">
                  <c:v>1</c:v>
                </c:pt>
                <c:pt idx="77676">
                  <c:v>1</c:v>
                </c:pt>
                <c:pt idx="77677">
                  <c:v>1</c:v>
                </c:pt>
                <c:pt idx="77678">
                  <c:v>1</c:v>
                </c:pt>
                <c:pt idx="77679">
                  <c:v>1</c:v>
                </c:pt>
                <c:pt idx="77680">
                  <c:v>1</c:v>
                </c:pt>
                <c:pt idx="77681">
                  <c:v>1</c:v>
                </c:pt>
                <c:pt idx="77682">
                  <c:v>1</c:v>
                </c:pt>
                <c:pt idx="77683">
                  <c:v>1</c:v>
                </c:pt>
                <c:pt idx="77684">
                  <c:v>1</c:v>
                </c:pt>
                <c:pt idx="77685">
                  <c:v>1</c:v>
                </c:pt>
                <c:pt idx="77686">
                  <c:v>1</c:v>
                </c:pt>
                <c:pt idx="77687">
                  <c:v>1</c:v>
                </c:pt>
                <c:pt idx="77688">
                  <c:v>1</c:v>
                </c:pt>
                <c:pt idx="77689">
                  <c:v>1</c:v>
                </c:pt>
                <c:pt idx="77690">
                  <c:v>1</c:v>
                </c:pt>
                <c:pt idx="77691">
                  <c:v>1</c:v>
                </c:pt>
                <c:pt idx="77692">
                  <c:v>1</c:v>
                </c:pt>
                <c:pt idx="77693">
                  <c:v>1</c:v>
                </c:pt>
                <c:pt idx="77694">
                  <c:v>1</c:v>
                </c:pt>
                <c:pt idx="77695">
                  <c:v>1</c:v>
                </c:pt>
                <c:pt idx="77696">
                  <c:v>1</c:v>
                </c:pt>
                <c:pt idx="77697">
                  <c:v>1</c:v>
                </c:pt>
                <c:pt idx="77698">
                  <c:v>1</c:v>
                </c:pt>
                <c:pt idx="77699">
                  <c:v>1</c:v>
                </c:pt>
                <c:pt idx="77700">
                  <c:v>1</c:v>
                </c:pt>
                <c:pt idx="77701">
                  <c:v>1</c:v>
                </c:pt>
                <c:pt idx="77702">
                  <c:v>1</c:v>
                </c:pt>
                <c:pt idx="77703">
                  <c:v>1</c:v>
                </c:pt>
                <c:pt idx="77704">
                  <c:v>1</c:v>
                </c:pt>
                <c:pt idx="77705">
                  <c:v>1</c:v>
                </c:pt>
                <c:pt idx="77706">
                  <c:v>1</c:v>
                </c:pt>
                <c:pt idx="77707">
                  <c:v>1</c:v>
                </c:pt>
                <c:pt idx="77708">
                  <c:v>1</c:v>
                </c:pt>
                <c:pt idx="77709">
                  <c:v>1</c:v>
                </c:pt>
                <c:pt idx="77710">
                  <c:v>1</c:v>
                </c:pt>
                <c:pt idx="77711">
                  <c:v>1</c:v>
                </c:pt>
                <c:pt idx="77712">
                  <c:v>1</c:v>
                </c:pt>
                <c:pt idx="77713">
                  <c:v>1</c:v>
                </c:pt>
                <c:pt idx="77714">
                  <c:v>1</c:v>
                </c:pt>
                <c:pt idx="77715">
                  <c:v>1</c:v>
                </c:pt>
                <c:pt idx="77716">
                  <c:v>1</c:v>
                </c:pt>
                <c:pt idx="77717">
                  <c:v>1</c:v>
                </c:pt>
                <c:pt idx="77718">
                  <c:v>1</c:v>
                </c:pt>
                <c:pt idx="77719">
                  <c:v>1</c:v>
                </c:pt>
                <c:pt idx="77720">
                  <c:v>1</c:v>
                </c:pt>
                <c:pt idx="77721">
                  <c:v>1</c:v>
                </c:pt>
                <c:pt idx="77722">
                  <c:v>1</c:v>
                </c:pt>
                <c:pt idx="77723">
                  <c:v>1</c:v>
                </c:pt>
                <c:pt idx="77724">
                  <c:v>1</c:v>
                </c:pt>
                <c:pt idx="77725">
                  <c:v>1</c:v>
                </c:pt>
                <c:pt idx="77726">
                  <c:v>1</c:v>
                </c:pt>
                <c:pt idx="77727">
                  <c:v>1</c:v>
                </c:pt>
                <c:pt idx="77728">
                  <c:v>1</c:v>
                </c:pt>
                <c:pt idx="77729">
                  <c:v>1</c:v>
                </c:pt>
                <c:pt idx="77730">
                  <c:v>1</c:v>
                </c:pt>
                <c:pt idx="77731">
                  <c:v>1</c:v>
                </c:pt>
                <c:pt idx="77732">
                  <c:v>1</c:v>
                </c:pt>
                <c:pt idx="77733">
                  <c:v>1</c:v>
                </c:pt>
                <c:pt idx="77734">
                  <c:v>1</c:v>
                </c:pt>
                <c:pt idx="77735">
                  <c:v>1</c:v>
                </c:pt>
                <c:pt idx="77736">
                  <c:v>1</c:v>
                </c:pt>
                <c:pt idx="77737">
                  <c:v>1</c:v>
                </c:pt>
                <c:pt idx="77738">
                  <c:v>1</c:v>
                </c:pt>
                <c:pt idx="77739">
                  <c:v>1</c:v>
                </c:pt>
                <c:pt idx="77740">
                  <c:v>1</c:v>
                </c:pt>
                <c:pt idx="77741">
                  <c:v>1</c:v>
                </c:pt>
                <c:pt idx="77742">
                  <c:v>1</c:v>
                </c:pt>
                <c:pt idx="77743">
                  <c:v>1</c:v>
                </c:pt>
                <c:pt idx="77744">
                  <c:v>1</c:v>
                </c:pt>
                <c:pt idx="77745">
                  <c:v>1</c:v>
                </c:pt>
                <c:pt idx="77746">
                  <c:v>1</c:v>
                </c:pt>
                <c:pt idx="77747">
                  <c:v>1</c:v>
                </c:pt>
                <c:pt idx="77748">
                  <c:v>1</c:v>
                </c:pt>
                <c:pt idx="77749">
                  <c:v>1</c:v>
                </c:pt>
                <c:pt idx="77750">
                  <c:v>1</c:v>
                </c:pt>
                <c:pt idx="77751">
                  <c:v>1</c:v>
                </c:pt>
                <c:pt idx="77752">
                  <c:v>1</c:v>
                </c:pt>
                <c:pt idx="77753">
                  <c:v>1</c:v>
                </c:pt>
                <c:pt idx="77754">
                  <c:v>1</c:v>
                </c:pt>
                <c:pt idx="77755">
                  <c:v>1</c:v>
                </c:pt>
                <c:pt idx="77756">
                  <c:v>1</c:v>
                </c:pt>
                <c:pt idx="77757">
                  <c:v>1</c:v>
                </c:pt>
                <c:pt idx="77758">
                  <c:v>1</c:v>
                </c:pt>
                <c:pt idx="77759">
                  <c:v>1</c:v>
                </c:pt>
                <c:pt idx="77760">
                  <c:v>1</c:v>
                </c:pt>
                <c:pt idx="77761">
                  <c:v>1</c:v>
                </c:pt>
                <c:pt idx="77762">
                  <c:v>1</c:v>
                </c:pt>
                <c:pt idx="77763">
                  <c:v>1</c:v>
                </c:pt>
                <c:pt idx="77764">
                  <c:v>1</c:v>
                </c:pt>
                <c:pt idx="77765">
                  <c:v>1</c:v>
                </c:pt>
                <c:pt idx="77766">
                  <c:v>1</c:v>
                </c:pt>
                <c:pt idx="77767">
                  <c:v>1</c:v>
                </c:pt>
                <c:pt idx="77768">
                  <c:v>1</c:v>
                </c:pt>
                <c:pt idx="77769">
                  <c:v>1</c:v>
                </c:pt>
                <c:pt idx="77770">
                  <c:v>1</c:v>
                </c:pt>
                <c:pt idx="77771">
                  <c:v>1</c:v>
                </c:pt>
                <c:pt idx="77772">
                  <c:v>1</c:v>
                </c:pt>
                <c:pt idx="77773">
                  <c:v>1</c:v>
                </c:pt>
                <c:pt idx="77774">
                  <c:v>1</c:v>
                </c:pt>
                <c:pt idx="77775">
                  <c:v>1</c:v>
                </c:pt>
                <c:pt idx="77776">
                  <c:v>1</c:v>
                </c:pt>
                <c:pt idx="77777">
                  <c:v>1</c:v>
                </c:pt>
                <c:pt idx="77778">
                  <c:v>1</c:v>
                </c:pt>
                <c:pt idx="77779">
                  <c:v>1</c:v>
                </c:pt>
                <c:pt idx="77780">
                  <c:v>1</c:v>
                </c:pt>
                <c:pt idx="77781">
                  <c:v>1</c:v>
                </c:pt>
                <c:pt idx="77782">
                  <c:v>1</c:v>
                </c:pt>
                <c:pt idx="77783">
                  <c:v>1</c:v>
                </c:pt>
                <c:pt idx="77784">
                  <c:v>1</c:v>
                </c:pt>
                <c:pt idx="77785">
                  <c:v>1</c:v>
                </c:pt>
                <c:pt idx="77786">
                  <c:v>1</c:v>
                </c:pt>
                <c:pt idx="77787">
                  <c:v>1</c:v>
                </c:pt>
                <c:pt idx="77788">
                  <c:v>1</c:v>
                </c:pt>
                <c:pt idx="77789">
                  <c:v>1</c:v>
                </c:pt>
                <c:pt idx="77790">
                  <c:v>1</c:v>
                </c:pt>
                <c:pt idx="77791">
                  <c:v>1</c:v>
                </c:pt>
                <c:pt idx="77792">
                  <c:v>1</c:v>
                </c:pt>
                <c:pt idx="77793">
                  <c:v>1</c:v>
                </c:pt>
                <c:pt idx="77794">
                  <c:v>1</c:v>
                </c:pt>
                <c:pt idx="77795">
                  <c:v>1</c:v>
                </c:pt>
                <c:pt idx="77796">
                  <c:v>1</c:v>
                </c:pt>
                <c:pt idx="77797">
                  <c:v>1</c:v>
                </c:pt>
                <c:pt idx="77798">
                  <c:v>1</c:v>
                </c:pt>
                <c:pt idx="77799">
                  <c:v>1</c:v>
                </c:pt>
                <c:pt idx="77800">
                  <c:v>1</c:v>
                </c:pt>
                <c:pt idx="77801">
                  <c:v>1</c:v>
                </c:pt>
                <c:pt idx="77802">
                  <c:v>1</c:v>
                </c:pt>
                <c:pt idx="77803">
                  <c:v>1</c:v>
                </c:pt>
                <c:pt idx="77804">
                  <c:v>1</c:v>
                </c:pt>
                <c:pt idx="77805">
                  <c:v>1</c:v>
                </c:pt>
                <c:pt idx="77806">
                  <c:v>1</c:v>
                </c:pt>
                <c:pt idx="77807">
                  <c:v>1</c:v>
                </c:pt>
                <c:pt idx="77808">
                  <c:v>1</c:v>
                </c:pt>
                <c:pt idx="77809">
                  <c:v>1</c:v>
                </c:pt>
                <c:pt idx="77810">
                  <c:v>1</c:v>
                </c:pt>
                <c:pt idx="77811">
                  <c:v>1</c:v>
                </c:pt>
                <c:pt idx="77812">
                  <c:v>1</c:v>
                </c:pt>
                <c:pt idx="77813">
                  <c:v>1</c:v>
                </c:pt>
                <c:pt idx="77814">
                  <c:v>1</c:v>
                </c:pt>
                <c:pt idx="77815">
                  <c:v>1</c:v>
                </c:pt>
                <c:pt idx="77816">
                  <c:v>1</c:v>
                </c:pt>
                <c:pt idx="77817">
                  <c:v>1</c:v>
                </c:pt>
                <c:pt idx="77818">
                  <c:v>1</c:v>
                </c:pt>
                <c:pt idx="77819">
                  <c:v>1</c:v>
                </c:pt>
                <c:pt idx="77820">
                  <c:v>1</c:v>
                </c:pt>
                <c:pt idx="77821">
                  <c:v>1</c:v>
                </c:pt>
                <c:pt idx="77822">
                  <c:v>1</c:v>
                </c:pt>
                <c:pt idx="77823">
                  <c:v>1</c:v>
                </c:pt>
                <c:pt idx="77824">
                  <c:v>1</c:v>
                </c:pt>
                <c:pt idx="77825">
                  <c:v>1</c:v>
                </c:pt>
                <c:pt idx="77826">
                  <c:v>1</c:v>
                </c:pt>
                <c:pt idx="77827">
                  <c:v>1</c:v>
                </c:pt>
                <c:pt idx="77828">
                  <c:v>1</c:v>
                </c:pt>
                <c:pt idx="77829">
                  <c:v>1</c:v>
                </c:pt>
                <c:pt idx="77830">
                  <c:v>1</c:v>
                </c:pt>
                <c:pt idx="77831">
                  <c:v>1</c:v>
                </c:pt>
                <c:pt idx="77832">
                  <c:v>1</c:v>
                </c:pt>
                <c:pt idx="77833">
                  <c:v>1</c:v>
                </c:pt>
                <c:pt idx="77834">
                  <c:v>1</c:v>
                </c:pt>
                <c:pt idx="77835">
                  <c:v>1</c:v>
                </c:pt>
                <c:pt idx="77836">
                  <c:v>1</c:v>
                </c:pt>
                <c:pt idx="77837">
                  <c:v>1</c:v>
                </c:pt>
                <c:pt idx="77838">
                  <c:v>1</c:v>
                </c:pt>
                <c:pt idx="77839">
                  <c:v>1</c:v>
                </c:pt>
                <c:pt idx="77840">
                  <c:v>1</c:v>
                </c:pt>
                <c:pt idx="77841">
                  <c:v>1</c:v>
                </c:pt>
                <c:pt idx="77842">
                  <c:v>1</c:v>
                </c:pt>
                <c:pt idx="77843">
                  <c:v>1</c:v>
                </c:pt>
                <c:pt idx="77844">
                  <c:v>1</c:v>
                </c:pt>
                <c:pt idx="77845">
                  <c:v>1</c:v>
                </c:pt>
                <c:pt idx="77846">
                  <c:v>1</c:v>
                </c:pt>
                <c:pt idx="77847">
                  <c:v>1</c:v>
                </c:pt>
                <c:pt idx="77848">
                  <c:v>1</c:v>
                </c:pt>
                <c:pt idx="77849">
                  <c:v>1</c:v>
                </c:pt>
                <c:pt idx="77850">
                  <c:v>1</c:v>
                </c:pt>
                <c:pt idx="77851">
                  <c:v>1</c:v>
                </c:pt>
                <c:pt idx="77852">
                  <c:v>1</c:v>
                </c:pt>
                <c:pt idx="77853">
                  <c:v>1</c:v>
                </c:pt>
                <c:pt idx="77854">
                  <c:v>1</c:v>
                </c:pt>
                <c:pt idx="77855">
                  <c:v>1</c:v>
                </c:pt>
                <c:pt idx="77856">
                  <c:v>1</c:v>
                </c:pt>
                <c:pt idx="77857">
                  <c:v>1</c:v>
                </c:pt>
                <c:pt idx="77858">
                  <c:v>1</c:v>
                </c:pt>
                <c:pt idx="77859">
                  <c:v>1</c:v>
                </c:pt>
                <c:pt idx="77860">
                  <c:v>1</c:v>
                </c:pt>
                <c:pt idx="77861">
                  <c:v>1</c:v>
                </c:pt>
                <c:pt idx="77862">
                  <c:v>1</c:v>
                </c:pt>
                <c:pt idx="77863">
                  <c:v>1</c:v>
                </c:pt>
                <c:pt idx="77864">
                  <c:v>1</c:v>
                </c:pt>
                <c:pt idx="77865">
                  <c:v>1</c:v>
                </c:pt>
                <c:pt idx="77866">
                  <c:v>1</c:v>
                </c:pt>
                <c:pt idx="77867">
                  <c:v>1</c:v>
                </c:pt>
                <c:pt idx="77868">
                  <c:v>1</c:v>
                </c:pt>
                <c:pt idx="77869">
                  <c:v>1</c:v>
                </c:pt>
                <c:pt idx="77870">
                  <c:v>1</c:v>
                </c:pt>
                <c:pt idx="77871">
                  <c:v>1</c:v>
                </c:pt>
                <c:pt idx="77872">
                  <c:v>1</c:v>
                </c:pt>
                <c:pt idx="77873">
                  <c:v>1</c:v>
                </c:pt>
                <c:pt idx="77874">
                  <c:v>1</c:v>
                </c:pt>
                <c:pt idx="77875">
                  <c:v>1</c:v>
                </c:pt>
                <c:pt idx="77876">
                  <c:v>1</c:v>
                </c:pt>
                <c:pt idx="77877">
                  <c:v>0.85714285700000004</c:v>
                </c:pt>
                <c:pt idx="77878">
                  <c:v>1</c:v>
                </c:pt>
                <c:pt idx="77879">
                  <c:v>1</c:v>
                </c:pt>
                <c:pt idx="77880">
                  <c:v>0.85714285700000004</c:v>
                </c:pt>
                <c:pt idx="77881">
                  <c:v>0.85714285700000004</c:v>
                </c:pt>
                <c:pt idx="77882">
                  <c:v>0.85714285700000004</c:v>
                </c:pt>
                <c:pt idx="77883">
                  <c:v>1</c:v>
                </c:pt>
                <c:pt idx="77884">
                  <c:v>1</c:v>
                </c:pt>
                <c:pt idx="77885">
                  <c:v>1</c:v>
                </c:pt>
                <c:pt idx="77886">
                  <c:v>1</c:v>
                </c:pt>
                <c:pt idx="77887">
                  <c:v>0.85714285700000004</c:v>
                </c:pt>
                <c:pt idx="77888">
                  <c:v>0.85714285700000004</c:v>
                </c:pt>
                <c:pt idx="77889">
                  <c:v>0.85714285700000004</c:v>
                </c:pt>
                <c:pt idx="77890">
                  <c:v>1</c:v>
                </c:pt>
                <c:pt idx="77891">
                  <c:v>1</c:v>
                </c:pt>
                <c:pt idx="77892">
                  <c:v>0.85714285700000004</c:v>
                </c:pt>
                <c:pt idx="77893">
                  <c:v>0.85714285700000004</c:v>
                </c:pt>
                <c:pt idx="77894">
                  <c:v>1</c:v>
                </c:pt>
                <c:pt idx="77895">
                  <c:v>1</c:v>
                </c:pt>
                <c:pt idx="77896">
                  <c:v>1</c:v>
                </c:pt>
                <c:pt idx="77897">
                  <c:v>1</c:v>
                </c:pt>
                <c:pt idx="77898">
                  <c:v>1</c:v>
                </c:pt>
                <c:pt idx="77899">
                  <c:v>1</c:v>
                </c:pt>
                <c:pt idx="77900">
                  <c:v>1</c:v>
                </c:pt>
                <c:pt idx="77901">
                  <c:v>0.85714285700000004</c:v>
                </c:pt>
                <c:pt idx="77902">
                  <c:v>1</c:v>
                </c:pt>
                <c:pt idx="77903">
                  <c:v>0.85714285700000004</c:v>
                </c:pt>
                <c:pt idx="77904">
                  <c:v>1</c:v>
                </c:pt>
                <c:pt idx="77905">
                  <c:v>1</c:v>
                </c:pt>
                <c:pt idx="77906">
                  <c:v>1</c:v>
                </c:pt>
                <c:pt idx="77907">
                  <c:v>1</c:v>
                </c:pt>
                <c:pt idx="77908">
                  <c:v>0.85714285700000004</c:v>
                </c:pt>
                <c:pt idx="77909">
                  <c:v>1</c:v>
                </c:pt>
                <c:pt idx="77910">
                  <c:v>1</c:v>
                </c:pt>
                <c:pt idx="77911">
                  <c:v>1</c:v>
                </c:pt>
                <c:pt idx="77912">
                  <c:v>1</c:v>
                </c:pt>
                <c:pt idx="77913">
                  <c:v>1</c:v>
                </c:pt>
                <c:pt idx="77914">
                  <c:v>1</c:v>
                </c:pt>
                <c:pt idx="77915">
                  <c:v>0.85714285700000004</c:v>
                </c:pt>
                <c:pt idx="77916">
                  <c:v>1</c:v>
                </c:pt>
                <c:pt idx="77917">
                  <c:v>1</c:v>
                </c:pt>
                <c:pt idx="77918">
                  <c:v>1</c:v>
                </c:pt>
                <c:pt idx="77919">
                  <c:v>1</c:v>
                </c:pt>
                <c:pt idx="77920">
                  <c:v>1</c:v>
                </c:pt>
                <c:pt idx="77921">
                  <c:v>1</c:v>
                </c:pt>
                <c:pt idx="77922">
                  <c:v>1</c:v>
                </c:pt>
                <c:pt idx="77923">
                  <c:v>1</c:v>
                </c:pt>
                <c:pt idx="77924">
                  <c:v>1</c:v>
                </c:pt>
                <c:pt idx="77925">
                  <c:v>1</c:v>
                </c:pt>
                <c:pt idx="77926">
                  <c:v>1</c:v>
                </c:pt>
                <c:pt idx="77927">
                  <c:v>1</c:v>
                </c:pt>
                <c:pt idx="77928">
                  <c:v>1</c:v>
                </c:pt>
                <c:pt idx="77929">
                  <c:v>1</c:v>
                </c:pt>
                <c:pt idx="77930">
                  <c:v>1</c:v>
                </c:pt>
                <c:pt idx="77931">
                  <c:v>1</c:v>
                </c:pt>
                <c:pt idx="77932">
                  <c:v>1</c:v>
                </c:pt>
                <c:pt idx="77933">
                  <c:v>1</c:v>
                </c:pt>
                <c:pt idx="77934">
                  <c:v>1</c:v>
                </c:pt>
                <c:pt idx="77935">
                  <c:v>0.85714285700000004</c:v>
                </c:pt>
                <c:pt idx="77936">
                  <c:v>0.85714285700000004</c:v>
                </c:pt>
                <c:pt idx="77937">
                  <c:v>0.85714285700000004</c:v>
                </c:pt>
                <c:pt idx="77938">
                  <c:v>1</c:v>
                </c:pt>
                <c:pt idx="77939">
                  <c:v>1</c:v>
                </c:pt>
                <c:pt idx="77940">
                  <c:v>0.85714285700000004</c:v>
                </c:pt>
                <c:pt idx="77941">
                  <c:v>1</c:v>
                </c:pt>
                <c:pt idx="77942">
                  <c:v>1</c:v>
                </c:pt>
                <c:pt idx="77943">
                  <c:v>1</c:v>
                </c:pt>
                <c:pt idx="77944">
                  <c:v>1</c:v>
                </c:pt>
                <c:pt idx="77945">
                  <c:v>1</c:v>
                </c:pt>
                <c:pt idx="77946">
                  <c:v>1</c:v>
                </c:pt>
                <c:pt idx="77947">
                  <c:v>1</c:v>
                </c:pt>
                <c:pt idx="77948">
                  <c:v>1</c:v>
                </c:pt>
                <c:pt idx="77949">
                  <c:v>1</c:v>
                </c:pt>
                <c:pt idx="77950">
                  <c:v>1</c:v>
                </c:pt>
                <c:pt idx="77951">
                  <c:v>1</c:v>
                </c:pt>
                <c:pt idx="77952">
                  <c:v>1</c:v>
                </c:pt>
                <c:pt idx="77953">
                  <c:v>1</c:v>
                </c:pt>
                <c:pt idx="77954">
                  <c:v>1</c:v>
                </c:pt>
                <c:pt idx="77955">
                  <c:v>1</c:v>
                </c:pt>
                <c:pt idx="77956">
                  <c:v>1</c:v>
                </c:pt>
                <c:pt idx="77957">
                  <c:v>1</c:v>
                </c:pt>
                <c:pt idx="77958">
                  <c:v>1</c:v>
                </c:pt>
                <c:pt idx="77959">
                  <c:v>1</c:v>
                </c:pt>
                <c:pt idx="77960">
                  <c:v>1</c:v>
                </c:pt>
                <c:pt idx="77961">
                  <c:v>1</c:v>
                </c:pt>
                <c:pt idx="77962">
                  <c:v>1</c:v>
                </c:pt>
                <c:pt idx="77963">
                  <c:v>1</c:v>
                </c:pt>
                <c:pt idx="77964">
                  <c:v>1</c:v>
                </c:pt>
                <c:pt idx="77965">
                  <c:v>1</c:v>
                </c:pt>
                <c:pt idx="77966">
                  <c:v>1</c:v>
                </c:pt>
                <c:pt idx="77967">
                  <c:v>1</c:v>
                </c:pt>
                <c:pt idx="77968">
                  <c:v>1</c:v>
                </c:pt>
                <c:pt idx="77969">
                  <c:v>1</c:v>
                </c:pt>
                <c:pt idx="77970">
                  <c:v>1</c:v>
                </c:pt>
                <c:pt idx="77971">
                  <c:v>1</c:v>
                </c:pt>
                <c:pt idx="77972">
                  <c:v>1</c:v>
                </c:pt>
                <c:pt idx="77973">
                  <c:v>1</c:v>
                </c:pt>
                <c:pt idx="77974">
                  <c:v>1</c:v>
                </c:pt>
                <c:pt idx="77975">
                  <c:v>1</c:v>
                </c:pt>
                <c:pt idx="77976">
                  <c:v>0.85714285700000004</c:v>
                </c:pt>
                <c:pt idx="77977">
                  <c:v>0.85714285700000004</c:v>
                </c:pt>
                <c:pt idx="77978">
                  <c:v>1</c:v>
                </c:pt>
                <c:pt idx="77979">
                  <c:v>1</c:v>
                </c:pt>
                <c:pt idx="77980">
                  <c:v>1</c:v>
                </c:pt>
                <c:pt idx="77981">
                  <c:v>1</c:v>
                </c:pt>
                <c:pt idx="77982">
                  <c:v>1</c:v>
                </c:pt>
                <c:pt idx="77983">
                  <c:v>1</c:v>
                </c:pt>
                <c:pt idx="77984">
                  <c:v>0.85714285700000004</c:v>
                </c:pt>
                <c:pt idx="77985">
                  <c:v>1</c:v>
                </c:pt>
                <c:pt idx="77986">
                  <c:v>1</c:v>
                </c:pt>
                <c:pt idx="77987">
                  <c:v>1</c:v>
                </c:pt>
                <c:pt idx="77988">
                  <c:v>1</c:v>
                </c:pt>
                <c:pt idx="77989">
                  <c:v>1</c:v>
                </c:pt>
                <c:pt idx="77990">
                  <c:v>1</c:v>
                </c:pt>
                <c:pt idx="77991">
                  <c:v>1</c:v>
                </c:pt>
                <c:pt idx="77992">
                  <c:v>1</c:v>
                </c:pt>
                <c:pt idx="77993">
                  <c:v>0.85714285700000004</c:v>
                </c:pt>
                <c:pt idx="77994">
                  <c:v>1</c:v>
                </c:pt>
                <c:pt idx="77995">
                  <c:v>1</c:v>
                </c:pt>
                <c:pt idx="77996">
                  <c:v>1</c:v>
                </c:pt>
                <c:pt idx="77997">
                  <c:v>1</c:v>
                </c:pt>
                <c:pt idx="77998">
                  <c:v>1</c:v>
                </c:pt>
                <c:pt idx="77999">
                  <c:v>1</c:v>
                </c:pt>
                <c:pt idx="78000">
                  <c:v>1</c:v>
                </c:pt>
                <c:pt idx="78001">
                  <c:v>1</c:v>
                </c:pt>
                <c:pt idx="78002">
                  <c:v>1</c:v>
                </c:pt>
                <c:pt idx="78003">
                  <c:v>1</c:v>
                </c:pt>
                <c:pt idx="78004">
                  <c:v>1</c:v>
                </c:pt>
                <c:pt idx="78005">
                  <c:v>0.85714285700000004</c:v>
                </c:pt>
                <c:pt idx="78006">
                  <c:v>1</c:v>
                </c:pt>
                <c:pt idx="78007">
                  <c:v>1</c:v>
                </c:pt>
                <c:pt idx="78008">
                  <c:v>1</c:v>
                </c:pt>
                <c:pt idx="78009">
                  <c:v>0.85714285700000004</c:v>
                </c:pt>
                <c:pt idx="78010">
                  <c:v>1</c:v>
                </c:pt>
                <c:pt idx="78011">
                  <c:v>1</c:v>
                </c:pt>
                <c:pt idx="78012">
                  <c:v>1</c:v>
                </c:pt>
                <c:pt idx="78013">
                  <c:v>1</c:v>
                </c:pt>
                <c:pt idx="78014">
                  <c:v>1</c:v>
                </c:pt>
                <c:pt idx="78015">
                  <c:v>1</c:v>
                </c:pt>
                <c:pt idx="78016">
                  <c:v>1</c:v>
                </c:pt>
                <c:pt idx="78017">
                  <c:v>1</c:v>
                </c:pt>
                <c:pt idx="78018">
                  <c:v>1</c:v>
                </c:pt>
                <c:pt idx="78019">
                  <c:v>1</c:v>
                </c:pt>
                <c:pt idx="78020">
                  <c:v>1</c:v>
                </c:pt>
                <c:pt idx="78021">
                  <c:v>1</c:v>
                </c:pt>
                <c:pt idx="78022">
                  <c:v>1</c:v>
                </c:pt>
                <c:pt idx="78023">
                  <c:v>1</c:v>
                </c:pt>
                <c:pt idx="78024">
                  <c:v>0.85714285700000004</c:v>
                </c:pt>
                <c:pt idx="78025">
                  <c:v>1</c:v>
                </c:pt>
                <c:pt idx="78026">
                  <c:v>1</c:v>
                </c:pt>
                <c:pt idx="78027">
                  <c:v>1</c:v>
                </c:pt>
                <c:pt idx="78028">
                  <c:v>1</c:v>
                </c:pt>
                <c:pt idx="78029">
                  <c:v>1</c:v>
                </c:pt>
                <c:pt idx="78030">
                  <c:v>1</c:v>
                </c:pt>
                <c:pt idx="78031">
                  <c:v>1</c:v>
                </c:pt>
                <c:pt idx="78032">
                  <c:v>1</c:v>
                </c:pt>
                <c:pt idx="78033">
                  <c:v>1</c:v>
                </c:pt>
                <c:pt idx="78034">
                  <c:v>1</c:v>
                </c:pt>
                <c:pt idx="78035">
                  <c:v>1</c:v>
                </c:pt>
                <c:pt idx="78036">
                  <c:v>1</c:v>
                </c:pt>
                <c:pt idx="78037">
                  <c:v>1</c:v>
                </c:pt>
                <c:pt idx="78038">
                  <c:v>1</c:v>
                </c:pt>
                <c:pt idx="78039">
                  <c:v>1</c:v>
                </c:pt>
                <c:pt idx="78040">
                  <c:v>1</c:v>
                </c:pt>
                <c:pt idx="78041">
                  <c:v>1</c:v>
                </c:pt>
                <c:pt idx="78042">
                  <c:v>1</c:v>
                </c:pt>
                <c:pt idx="78043">
                  <c:v>1</c:v>
                </c:pt>
                <c:pt idx="78044">
                  <c:v>1</c:v>
                </c:pt>
                <c:pt idx="78045">
                  <c:v>1</c:v>
                </c:pt>
                <c:pt idx="78046">
                  <c:v>1</c:v>
                </c:pt>
                <c:pt idx="78047">
                  <c:v>1</c:v>
                </c:pt>
                <c:pt idx="78048">
                  <c:v>1</c:v>
                </c:pt>
                <c:pt idx="78049">
                  <c:v>1</c:v>
                </c:pt>
                <c:pt idx="78050">
                  <c:v>1</c:v>
                </c:pt>
                <c:pt idx="78051">
                  <c:v>1</c:v>
                </c:pt>
                <c:pt idx="78052">
                  <c:v>1</c:v>
                </c:pt>
                <c:pt idx="78053">
                  <c:v>1</c:v>
                </c:pt>
                <c:pt idx="78054">
                  <c:v>1</c:v>
                </c:pt>
                <c:pt idx="78055">
                  <c:v>1</c:v>
                </c:pt>
                <c:pt idx="78056">
                  <c:v>1</c:v>
                </c:pt>
                <c:pt idx="78057">
                  <c:v>1</c:v>
                </c:pt>
                <c:pt idx="78058">
                  <c:v>0.85714285700000004</c:v>
                </c:pt>
                <c:pt idx="78059">
                  <c:v>1</c:v>
                </c:pt>
                <c:pt idx="78060">
                  <c:v>1</c:v>
                </c:pt>
                <c:pt idx="78061">
                  <c:v>1</c:v>
                </c:pt>
                <c:pt idx="78062">
                  <c:v>1</c:v>
                </c:pt>
                <c:pt idx="78063">
                  <c:v>1</c:v>
                </c:pt>
                <c:pt idx="78064">
                  <c:v>0.85714285700000004</c:v>
                </c:pt>
                <c:pt idx="78065">
                  <c:v>1</c:v>
                </c:pt>
                <c:pt idx="78066">
                  <c:v>1</c:v>
                </c:pt>
                <c:pt idx="78067">
                  <c:v>1</c:v>
                </c:pt>
                <c:pt idx="78068">
                  <c:v>1</c:v>
                </c:pt>
                <c:pt idx="78069">
                  <c:v>0.71428571399999996</c:v>
                </c:pt>
                <c:pt idx="78070">
                  <c:v>1</c:v>
                </c:pt>
                <c:pt idx="78071">
                  <c:v>1</c:v>
                </c:pt>
                <c:pt idx="78072">
                  <c:v>1</c:v>
                </c:pt>
                <c:pt idx="78073">
                  <c:v>1</c:v>
                </c:pt>
                <c:pt idx="78074">
                  <c:v>1</c:v>
                </c:pt>
                <c:pt idx="78075">
                  <c:v>1</c:v>
                </c:pt>
                <c:pt idx="78076">
                  <c:v>1</c:v>
                </c:pt>
                <c:pt idx="78077">
                  <c:v>1</c:v>
                </c:pt>
                <c:pt idx="78078">
                  <c:v>1</c:v>
                </c:pt>
                <c:pt idx="78079">
                  <c:v>1</c:v>
                </c:pt>
                <c:pt idx="78080">
                  <c:v>1</c:v>
                </c:pt>
                <c:pt idx="78081">
                  <c:v>1</c:v>
                </c:pt>
                <c:pt idx="78082">
                  <c:v>1</c:v>
                </c:pt>
                <c:pt idx="78083">
                  <c:v>1</c:v>
                </c:pt>
                <c:pt idx="78084">
                  <c:v>1</c:v>
                </c:pt>
                <c:pt idx="78085">
                  <c:v>1</c:v>
                </c:pt>
                <c:pt idx="78086">
                  <c:v>0.85714285700000004</c:v>
                </c:pt>
                <c:pt idx="78087">
                  <c:v>1</c:v>
                </c:pt>
                <c:pt idx="78088">
                  <c:v>1</c:v>
                </c:pt>
                <c:pt idx="78089">
                  <c:v>1</c:v>
                </c:pt>
                <c:pt idx="78090">
                  <c:v>1</c:v>
                </c:pt>
                <c:pt idx="78091">
                  <c:v>1</c:v>
                </c:pt>
                <c:pt idx="78092">
                  <c:v>1</c:v>
                </c:pt>
                <c:pt idx="78093">
                  <c:v>1</c:v>
                </c:pt>
                <c:pt idx="78094">
                  <c:v>1</c:v>
                </c:pt>
                <c:pt idx="78095">
                  <c:v>1</c:v>
                </c:pt>
                <c:pt idx="78096">
                  <c:v>1</c:v>
                </c:pt>
                <c:pt idx="78097">
                  <c:v>1</c:v>
                </c:pt>
                <c:pt idx="78098">
                  <c:v>1</c:v>
                </c:pt>
                <c:pt idx="78099">
                  <c:v>1</c:v>
                </c:pt>
                <c:pt idx="78100">
                  <c:v>1</c:v>
                </c:pt>
                <c:pt idx="78101">
                  <c:v>1</c:v>
                </c:pt>
                <c:pt idx="78102">
                  <c:v>1</c:v>
                </c:pt>
                <c:pt idx="78103">
                  <c:v>1</c:v>
                </c:pt>
                <c:pt idx="78104">
                  <c:v>1</c:v>
                </c:pt>
                <c:pt idx="78105">
                  <c:v>1</c:v>
                </c:pt>
                <c:pt idx="78106">
                  <c:v>0.85714285700000004</c:v>
                </c:pt>
                <c:pt idx="78107">
                  <c:v>1</c:v>
                </c:pt>
                <c:pt idx="78108">
                  <c:v>1</c:v>
                </c:pt>
                <c:pt idx="78109">
                  <c:v>0.85714285700000004</c:v>
                </c:pt>
                <c:pt idx="78110">
                  <c:v>1</c:v>
                </c:pt>
                <c:pt idx="78111">
                  <c:v>1</c:v>
                </c:pt>
                <c:pt idx="78112">
                  <c:v>1</c:v>
                </c:pt>
                <c:pt idx="78113">
                  <c:v>1</c:v>
                </c:pt>
                <c:pt idx="78114">
                  <c:v>1</c:v>
                </c:pt>
                <c:pt idx="78115">
                  <c:v>1</c:v>
                </c:pt>
                <c:pt idx="78116">
                  <c:v>1</c:v>
                </c:pt>
                <c:pt idx="78117">
                  <c:v>1</c:v>
                </c:pt>
                <c:pt idx="78118">
                  <c:v>1</c:v>
                </c:pt>
                <c:pt idx="78119">
                  <c:v>1</c:v>
                </c:pt>
                <c:pt idx="78120">
                  <c:v>1</c:v>
                </c:pt>
                <c:pt idx="78121">
                  <c:v>1</c:v>
                </c:pt>
                <c:pt idx="78122">
                  <c:v>1</c:v>
                </c:pt>
                <c:pt idx="78123">
                  <c:v>1</c:v>
                </c:pt>
                <c:pt idx="78124">
                  <c:v>1</c:v>
                </c:pt>
                <c:pt idx="78125">
                  <c:v>1</c:v>
                </c:pt>
                <c:pt idx="78126">
                  <c:v>1</c:v>
                </c:pt>
                <c:pt idx="78127">
                  <c:v>1</c:v>
                </c:pt>
                <c:pt idx="78128">
                  <c:v>1</c:v>
                </c:pt>
                <c:pt idx="78129">
                  <c:v>0.85714285700000004</c:v>
                </c:pt>
                <c:pt idx="78130">
                  <c:v>1</c:v>
                </c:pt>
                <c:pt idx="78131">
                  <c:v>1</c:v>
                </c:pt>
                <c:pt idx="78132">
                  <c:v>1</c:v>
                </c:pt>
                <c:pt idx="78133">
                  <c:v>1</c:v>
                </c:pt>
                <c:pt idx="78134">
                  <c:v>1</c:v>
                </c:pt>
                <c:pt idx="78135">
                  <c:v>1</c:v>
                </c:pt>
                <c:pt idx="78136">
                  <c:v>1</c:v>
                </c:pt>
                <c:pt idx="78137">
                  <c:v>1</c:v>
                </c:pt>
                <c:pt idx="78138">
                  <c:v>1</c:v>
                </c:pt>
                <c:pt idx="78139">
                  <c:v>1</c:v>
                </c:pt>
                <c:pt idx="78140">
                  <c:v>1</c:v>
                </c:pt>
                <c:pt idx="78141">
                  <c:v>1</c:v>
                </c:pt>
                <c:pt idx="78142">
                  <c:v>1</c:v>
                </c:pt>
                <c:pt idx="78143">
                  <c:v>1</c:v>
                </c:pt>
                <c:pt idx="78144">
                  <c:v>1</c:v>
                </c:pt>
                <c:pt idx="78145">
                  <c:v>1</c:v>
                </c:pt>
                <c:pt idx="78146">
                  <c:v>1</c:v>
                </c:pt>
                <c:pt idx="78147">
                  <c:v>1</c:v>
                </c:pt>
                <c:pt idx="78148">
                  <c:v>1</c:v>
                </c:pt>
                <c:pt idx="78149">
                  <c:v>1</c:v>
                </c:pt>
                <c:pt idx="78150">
                  <c:v>1</c:v>
                </c:pt>
                <c:pt idx="78151">
                  <c:v>1</c:v>
                </c:pt>
                <c:pt idx="78152">
                  <c:v>1</c:v>
                </c:pt>
                <c:pt idx="78153">
                  <c:v>1</c:v>
                </c:pt>
                <c:pt idx="78154">
                  <c:v>1</c:v>
                </c:pt>
                <c:pt idx="78155">
                  <c:v>0.85714285700000004</c:v>
                </c:pt>
                <c:pt idx="78156">
                  <c:v>1</c:v>
                </c:pt>
                <c:pt idx="78157">
                  <c:v>1</c:v>
                </c:pt>
                <c:pt idx="78158">
                  <c:v>1</c:v>
                </c:pt>
                <c:pt idx="78159">
                  <c:v>1</c:v>
                </c:pt>
                <c:pt idx="78160">
                  <c:v>1</c:v>
                </c:pt>
                <c:pt idx="78161">
                  <c:v>1</c:v>
                </c:pt>
                <c:pt idx="78162">
                  <c:v>1</c:v>
                </c:pt>
                <c:pt idx="78163">
                  <c:v>1</c:v>
                </c:pt>
                <c:pt idx="78164">
                  <c:v>1</c:v>
                </c:pt>
                <c:pt idx="78165">
                  <c:v>1</c:v>
                </c:pt>
                <c:pt idx="78166">
                  <c:v>1</c:v>
                </c:pt>
                <c:pt idx="78167">
                  <c:v>1</c:v>
                </c:pt>
                <c:pt idx="78168">
                  <c:v>1</c:v>
                </c:pt>
                <c:pt idx="78169">
                  <c:v>1</c:v>
                </c:pt>
                <c:pt idx="78170">
                  <c:v>1</c:v>
                </c:pt>
                <c:pt idx="78171">
                  <c:v>1</c:v>
                </c:pt>
                <c:pt idx="78172">
                  <c:v>1</c:v>
                </c:pt>
                <c:pt idx="78173">
                  <c:v>1</c:v>
                </c:pt>
                <c:pt idx="78174">
                  <c:v>0.85714285700000004</c:v>
                </c:pt>
                <c:pt idx="78175">
                  <c:v>1</c:v>
                </c:pt>
                <c:pt idx="78176">
                  <c:v>1</c:v>
                </c:pt>
                <c:pt idx="78177">
                  <c:v>1</c:v>
                </c:pt>
                <c:pt idx="78178">
                  <c:v>1</c:v>
                </c:pt>
                <c:pt idx="78179">
                  <c:v>1</c:v>
                </c:pt>
                <c:pt idx="78180">
                  <c:v>1</c:v>
                </c:pt>
                <c:pt idx="78181">
                  <c:v>0.85714285700000004</c:v>
                </c:pt>
                <c:pt idx="78182">
                  <c:v>1</c:v>
                </c:pt>
                <c:pt idx="78183">
                  <c:v>1</c:v>
                </c:pt>
                <c:pt idx="78184">
                  <c:v>1</c:v>
                </c:pt>
                <c:pt idx="78185">
                  <c:v>1</c:v>
                </c:pt>
                <c:pt idx="78186">
                  <c:v>1</c:v>
                </c:pt>
                <c:pt idx="78187">
                  <c:v>1</c:v>
                </c:pt>
                <c:pt idx="78188">
                  <c:v>1</c:v>
                </c:pt>
                <c:pt idx="78189">
                  <c:v>1</c:v>
                </c:pt>
                <c:pt idx="78190">
                  <c:v>1</c:v>
                </c:pt>
                <c:pt idx="78191">
                  <c:v>1</c:v>
                </c:pt>
                <c:pt idx="78192">
                  <c:v>1</c:v>
                </c:pt>
                <c:pt idx="78193">
                  <c:v>1</c:v>
                </c:pt>
                <c:pt idx="78194">
                  <c:v>0.85714285700000004</c:v>
                </c:pt>
                <c:pt idx="78195">
                  <c:v>1</c:v>
                </c:pt>
                <c:pt idx="78196">
                  <c:v>1</c:v>
                </c:pt>
                <c:pt idx="78197">
                  <c:v>1</c:v>
                </c:pt>
                <c:pt idx="78198">
                  <c:v>1</c:v>
                </c:pt>
                <c:pt idx="78199">
                  <c:v>1</c:v>
                </c:pt>
                <c:pt idx="78200">
                  <c:v>1</c:v>
                </c:pt>
                <c:pt idx="78201">
                  <c:v>1</c:v>
                </c:pt>
                <c:pt idx="78202">
                  <c:v>1</c:v>
                </c:pt>
                <c:pt idx="78203">
                  <c:v>1</c:v>
                </c:pt>
                <c:pt idx="78204">
                  <c:v>1</c:v>
                </c:pt>
                <c:pt idx="78205">
                  <c:v>1</c:v>
                </c:pt>
                <c:pt idx="78206">
                  <c:v>1</c:v>
                </c:pt>
                <c:pt idx="78207">
                  <c:v>1</c:v>
                </c:pt>
                <c:pt idx="78208">
                  <c:v>1</c:v>
                </c:pt>
                <c:pt idx="78209">
                  <c:v>1</c:v>
                </c:pt>
                <c:pt idx="78210">
                  <c:v>1</c:v>
                </c:pt>
                <c:pt idx="78211">
                  <c:v>1</c:v>
                </c:pt>
                <c:pt idx="78212">
                  <c:v>1</c:v>
                </c:pt>
                <c:pt idx="78213">
                  <c:v>1</c:v>
                </c:pt>
                <c:pt idx="78214">
                  <c:v>1</c:v>
                </c:pt>
                <c:pt idx="78215">
                  <c:v>1</c:v>
                </c:pt>
                <c:pt idx="78216">
                  <c:v>1</c:v>
                </c:pt>
                <c:pt idx="78217">
                  <c:v>1</c:v>
                </c:pt>
                <c:pt idx="78218">
                  <c:v>1</c:v>
                </c:pt>
                <c:pt idx="78219">
                  <c:v>1</c:v>
                </c:pt>
                <c:pt idx="78220">
                  <c:v>1</c:v>
                </c:pt>
                <c:pt idx="78221">
                  <c:v>1</c:v>
                </c:pt>
                <c:pt idx="78222">
                  <c:v>0.85714285700000004</c:v>
                </c:pt>
                <c:pt idx="78223">
                  <c:v>1</c:v>
                </c:pt>
                <c:pt idx="78224">
                  <c:v>0.85714285700000004</c:v>
                </c:pt>
                <c:pt idx="78225">
                  <c:v>1</c:v>
                </c:pt>
                <c:pt idx="78226">
                  <c:v>1</c:v>
                </c:pt>
                <c:pt idx="78227">
                  <c:v>1</c:v>
                </c:pt>
                <c:pt idx="78228">
                  <c:v>1</c:v>
                </c:pt>
                <c:pt idx="78229">
                  <c:v>1</c:v>
                </c:pt>
                <c:pt idx="78230">
                  <c:v>1</c:v>
                </c:pt>
                <c:pt idx="78231">
                  <c:v>1</c:v>
                </c:pt>
                <c:pt idx="78232">
                  <c:v>1</c:v>
                </c:pt>
                <c:pt idx="78233">
                  <c:v>1</c:v>
                </c:pt>
                <c:pt idx="78234">
                  <c:v>1</c:v>
                </c:pt>
                <c:pt idx="78235">
                  <c:v>1</c:v>
                </c:pt>
                <c:pt idx="78236">
                  <c:v>0.85714285700000004</c:v>
                </c:pt>
                <c:pt idx="78237">
                  <c:v>1</c:v>
                </c:pt>
                <c:pt idx="78238">
                  <c:v>1</c:v>
                </c:pt>
                <c:pt idx="78239">
                  <c:v>1</c:v>
                </c:pt>
                <c:pt idx="78240">
                  <c:v>1</c:v>
                </c:pt>
                <c:pt idx="78241">
                  <c:v>1</c:v>
                </c:pt>
                <c:pt idx="78242">
                  <c:v>1</c:v>
                </c:pt>
                <c:pt idx="78243">
                  <c:v>1</c:v>
                </c:pt>
                <c:pt idx="78244">
                  <c:v>1</c:v>
                </c:pt>
                <c:pt idx="78245">
                  <c:v>1</c:v>
                </c:pt>
                <c:pt idx="78246">
                  <c:v>0.85714285700000004</c:v>
                </c:pt>
                <c:pt idx="78247">
                  <c:v>1</c:v>
                </c:pt>
                <c:pt idx="78248">
                  <c:v>1</c:v>
                </c:pt>
                <c:pt idx="78249">
                  <c:v>1</c:v>
                </c:pt>
                <c:pt idx="78250">
                  <c:v>1</c:v>
                </c:pt>
                <c:pt idx="78251">
                  <c:v>1</c:v>
                </c:pt>
                <c:pt idx="78252">
                  <c:v>1</c:v>
                </c:pt>
                <c:pt idx="78253">
                  <c:v>1</c:v>
                </c:pt>
                <c:pt idx="78254">
                  <c:v>1</c:v>
                </c:pt>
                <c:pt idx="78255">
                  <c:v>1</c:v>
                </c:pt>
                <c:pt idx="78256">
                  <c:v>1</c:v>
                </c:pt>
                <c:pt idx="78257">
                  <c:v>1</c:v>
                </c:pt>
                <c:pt idx="78258">
                  <c:v>1</c:v>
                </c:pt>
                <c:pt idx="78259">
                  <c:v>1</c:v>
                </c:pt>
                <c:pt idx="78260">
                  <c:v>1</c:v>
                </c:pt>
                <c:pt idx="78261">
                  <c:v>1</c:v>
                </c:pt>
                <c:pt idx="78262">
                  <c:v>1</c:v>
                </c:pt>
                <c:pt idx="78263">
                  <c:v>1</c:v>
                </c:pt>
                <c:pt idx="78264">
                  <c:v>1</c:v>
                </c:pt>
                <c:pt idx="78265">
                  <c:v>1</c:v>
                </c:pt>
                <c:pt idx="78266">
                  <c:v>1</c:v>
                </c:pt>
                <c:pt idx="78267">
                  <c:v>1</c:v>
                </c:pt>
                <c:pt idx="78268">
                  <c:v>1</c:v>
                </c:pt>
                <c:pt idx="78269">
                  <c:v>1</c:v>
                </c:pt>
                <c:pt idx="78270">
                  <c:v>1</c:v>
                </c:pt>
                <c:pt idx="78271">
                  <c:v>1</c:v>
                </c:pt>
                <c:pt idx="78272">
                  <c:v>1</c:v>
                </c:pt>
                <c:pt idx="78273">
                  <c:v>1</c:v>
                </c:pt>
                <c:pt idx="78274">
                  <c:v>1</c:v>
                </c:pt>
                <c:pt idx="78275">
                  <c:v>1</c:v>
                </c:pt>
                <c:pt idx="78276">
                  <c:v>1</c:v>
                </c:pt>
                <c:pt idx="78277">
                  <c:v>1</c:v>
                </c:pt>
                <c:pt idx="78278">
                  <c:v>1</c:v>
                </c:pt>
                <c:pt idx="78279">
                  <c:v>1</c:v>
                </c:pt>
                <c:pt idx="78280">
                  <c:v>1</c:v>
                </c:pt>
                <c:pt idx="78281">
                  <c:v>1</c:v>
                </c:pt>
                <c:pt idx="78282">
                  <c:v>1</c:v>
                </c:pt>
                <c:pt idx="78283">
                  <c:v>1</c:v>
                </c:pt>
                <c:pt idx="78284">
                  <c:v>1</c:v>
                </c:pt>
                <c:pt idx="78285">
                  <c:v>1</c:v>
                </c:pt>
                <c:pt idx="78286">
                  <c:v>1</c:v>
                </c:pt>
                <c:pt idx="78287">
                  <c:v>1</c:v>
                </c:pt>
                <c:pt idx="78288">
                  <c:v>1</c:v>
                </c:pt>
                <c:pt idx="78289">
                  <c:v>1</c:v>
                </c:pt>
                <c:pt idx="78290">
                  <c:v>1</c:v>
                </c:pt>
                <c:pt idx="78291">
                  <c:v>1</c:v>
                </c:pt>
                <c:pt idx="78292">
                  <c:v>1</c:v>
                </c:pt>
                <c:pt idx="78293">
                  <c:v>1</c:v>
                </c:pt>
                <c:pt idx="78294">
                  <c:v>1</c:v>
                </c:pt>
                <c:pt idx="78295">
                  <c:v>1</c:v>
                </c:pt>
                <c:pt idx="78296">
                  <c:v>1</c:v>
                </c:pt>
                <c:pt idx="78297">
                  <c:v>1</c:v>
                </c:pt>
                <c:pt idx="78298">
                  <c:v>1</c:v>
                </c:pt>
                <c:pt idx="78299">
                  <c:v>1</c:v>
                </c:pt>
                <c:pt idx="78300">
                  <c:v>1</c:v>
                </c:pt>
                <c:pt idx="78301">
                  <c:v>1</c:v>
                </c:pt>
                <c:pt idx="78302">
                  <c:v>1</c:v>
                </c:pt>
                <c:pt idx="78303">
                  <c:v>1</c:v>
                </c:pt>
                <c:pt idx="78304">
                  <c:v>1</c:v>
                </c:pt>
                <c:pt idx="78305">
                  <c:v>1</c:v>
                </c:pt>
                <c:pt idx="78306">
                  <c:v>1</c:v>
                </c:pt>
                <c:pt idx="78307">
                  <c:v>1</c:v>
                </c:pt>
                <c:pt idx="78308">
                  <c:v>1</c:v>
                </c:pt>
                <c:pt idx="78309">
                  <c:v>1</c:v>
                </c:pt>
                <c:pt idx="78310">
                  <c:v>1</c:v>
                </c:pt>
                <c:pt idx="78311">
                  <c:v>1</c:v>
                </c:pt>
                <c:pt idx="78312">
                  <c:v>1</c:v>
                </c:pt>
                <c:pt idx="78313">
                  <c:v>1</c:v>
                </c:pt>
                <c:pt idx="78314">
                  <c:v>1</c:v>
                </c:pt>
                <c:pt idx="78315">
                  <c:v>1</c:v>
                </c:pt>
                <c:pt idx="78316">
                  <c:v>1</c:v>
                </c:pt>
                <c:pt idx="78317">
                  <c:v>1</c:v>
                </c:pt>
                <c:pt idx="78318">
                  <c:v>0.85714285700000004</c:v>
                </c:pt>
                <c:pt idx="78319">
                  <c:v>1</c:v>
                </c:pt>
                <c:pt idx="78320">
                  <c:v>1</c:v>
                </c:pt>
                <c:pt idx="78321">
                  <c:v>1</c:v>
                </c:pt>
                <c:pt idx="78322">
                  <c:v>1</c:v>
                </c:pt>
                <c:pt idx="78323">
                  <c:v>1</c:v>
                </c:pt>
                <c:pt idx="78324">
                  <c:v>1</c:v>
                </c:pt>
                <c:pt idx="78325">
                  <c:v>1</c:v>
                </c:pt>
                <c:pt idx="78326">
                  <c:v>1</c:v>
                </c:pt>
                <c:pt idx="78327">
                  <c:v>1</c:v>
                </c:pt>
                <c:pt idx="78328">
                  <c:v>0.85714285700000004</c:v>
                </c:pt>
                <c:pt idx="78329">
                  <c:v>1</c:v>
                </c:pt>
                <c:pt idx="78330">
                  <c:v>1</c:v>
                </c:pt>
                <c:pt idx="78331">
                  <c:v>1</c:v>
                </c:pt>
                <c:pt idx="78332">
                  <c:v>0.85714285700000004</c:v>
                </c:pt>
                <c:pt idx="78333">
                  <c:v>1</c:v>
                </c:pt>
                <c:pt idx="78334">
                  <c:v>1</c:v>
                </c:pt>
                <c:pt idx="78335">
                  <c:v>1</c:v>
                </c:pt>
                <c:pt idx="78336">
                  <c:v>1</c:v>
                </c:pt>
                <c:pt idx="78337">
                  <c:v>1</c:v>
                </c:pt>
                <c:pt idx="78338">
                  <c:v>1</c:v>
                </c:pt>
                <c:pt idx="78339">
                  <c:v>0.85714285700000004</c:v>
                </c:pt>
                <c:pt idx="78340">
                  <c:v>1</c:v>
                </c:pt>
                <c:pt idx="78341">
                  <c:v>1</c:v>
                </c:pt>
                <c:pt idx="78342">
                  <c:v>1</c:v>
                </c:pt>
                <c:pt idx="78343">
                  <c:v>1</c:v>
                </c:pt>
                <c:pt idx="78344">
                  <c:v>1</c:v>
                </c:pt>
                <c:pt idx="78345">
                  <c:v>1</c:v>
                </c:pt>
                <c:pt idx="78346">
                  <c:v>1</c:v>
                </c:pt>
                <c:pt idx="78347">
                  <c:v>1</c:v>
                </c:pt>
                <c:pt idx="78348">
                  <c:v>1</c:v>
                </c:pt>
                <c:pt idx="78349">
                  <c:v>1</c:v>
                </c:pt>
                <c:pt idx="78350">
                  <c:v>1</c:v>
                </c:pt>
                <c:pt idx="78351">
                  <c:v>1</c:v>
                </c:pt>
                <c:pt idx="78352">
                  <c:v>1</c:v>
                </c:pt>
                <c:pt idx="78353">
                  <c:v>1</c:v>
                </c:pt>
                <c:pt idx="78354">
                  <c:v>1</c:v>
                </c:pt>
                <c:pt idx="78355">
                  <c:v>1</c:v>
                </c:pt>
                <c:pt idx="78356">
                  <c:v>0.85714285700000004</c:v>
                </c:pt>
                <c:pt idx="78357">
                  <c:v>1</c:v>
                </c:pt>
                <c:pt idx="78358">
                  <c:v>1</c:v>
                </c:pt>
                <c:pt idx="78359">
                  <c:v>1</c:v>
                </c:pt>
                <c:pt idx="78360">
                  <c:v>1</c:v>
                </c:pt>
                <c:pt idx="78361">
                  <c:v>1</c:v>
                </c:pt>
                <c:pt idx="78362">
                  <c:v>1</c:v>
                </c:pt>
                <c:pt idx="78363">
                  <c:v>1</c:v>
                </c:pt>
                <c:pt idx="78364">
                  <c:v>1</c:v>
                </c:pt>
                <c:pt idx="78365">
                  <c:v>1</c:v>
                </c:pt>
                <c:pt idx="78366">
                  <c:v>1</c:v>
                </c:pt>
                <c:pt idx="78367">
                  <c:v>1</c:v>
                </c:pt>
                <c:pt idx="78368">
                  <c:v>1</c:v>
                </c:pt>
                <c:pt idx="78369">
                  <c:v>1</c:v>
                </c:pt>
                <c:pt idx="78370">
                  <c:v>1</c:v>
                </c:pt>
                <c:pt idx="78371">
                  <c:v>1</c:v>
                </c:pt>
                <c:pt idx="78372">
                  <c:v>1</c:v>
                </c:pt>
                <c:pt idx="78373">
                  <c:v>1</c:v>
                </c:pt>
                <c:pt idx="78374">
                  <c:v>1</c:v>
                </c:pt>
                <c:pt idx="78375">
                  <c:v>1</c:v>
                </c:pt>
                <c:pt idx="78376">
                  <c:v>1</c:v>
                </c:pt>
                <c:pt idx="78377">
                  <c:v>1</c:v>
                </c:pt>
                <c:pt idx="78378">
                  <c:v>1</c:v>
                </c:pt>
                <c:pt idx="78379">
                  <c:v>1</c:v>
                </c:pt>
                <c:pt idx="78380">
                  <c:v>1</c:v>
                </c:pt>
                <c:pt idx="78381">
                  <c:v>1</c:v>
                </c:pt>
                <c:pt idx="78382">
                  <c:v>1</c:v>
                </c:pt>
                <c:pt idx="78383">
                  <c:v>1</c:v>
                </c:pt>
                <c:pt idx="78384">
                  <c:v>0.85714285700000004</c:v>
                </c:pt>
                <c:pt idx="78385">
                  <c:v>1</c:v>
                </c:pt>
                <c:pt idx="78386">
                  <c:v>1</c:v>
                </c:pt>
                <c:pt idx="78387">
                  <c:v>1</c:v>
                </c:pt>
                <c:pt idx="78388">
                  <c:v>1</c:v>
                </c:pt>
                <c:pt idx="78389">
                  <c:v>1</c:v>
                </c:pt>
                <c:pt idx="78390">
                  <c:v>1</c:v>
                </c:pt>
                <c:pt idx="78391">
                  <c:v>1</c:v>
                </c:pt>
                <c:pt idx="78392">
                  <c:v>1</c:v>
                </c:pt>
                <c:pt idx="78393">
                  <c:v>0.85714285700000004</c:v>
                </c:pt>
                <c:pt idx="78394">
                  <c:v>1</c:v>
                </c:pt>
                <c:pt idx="78395">
                  <c:v>1</c:v>
                </c:pt>
                <c:pt idx="78396">
                  <c:v>1</c:v>
                </c:pt>
                <c:pt idx="78397">
                  <c:v>0.85714285700000004</c:v>
                </c:pt>
                <c:pt idx="78398">
                  <c:v>1</c:v>
                </c:pt>
                <c:pt idx="78399">
                  <c:v>1</c:v>
                </c:pt>
                <c:pt idx="78400">
                  <c:v>1</c:v>
                </c:pt>
                <c:pt idx="78401">
                  <c:v>1</c:v>
                </c:pt>
                <c:pt idx="78402">
                  <c:v>1</c:v>
                </c:pt>
                <c:pt idx="78403">
                  <c:v>1</c:v>
                </c:pt>
                <c:pt idx="78404">
                  <c:v>1</c:v>
                </c:pt>
                <c:pt idx="78405">
                  <c:v>1</c:v>
                </c:pt>
                <c:pt idx="78406">
                  <c:v>1</c:v>
                </c:pt>
                <c:pt idx="78407">
                  <c:v>1</c:v>
                </c:pt>
                <c:pt idx="78408">
                  <c:v>1</c:v>
                </c:pt>
                <c:pt idx="78409">
                  <c:v>1</c:v>
                </c:pt>
                <c:pt idx="78410">
                  <c:v>1</c:v>
                </c:pt>
                <c:pt idx="78411">
                  <c:v>1</c:v>
                </c:pt>
                <c:pt idx="78412">
                  <c:v>0.85714285700000004</c:v>
                </c:pt>
                <c:pt idx="78413">
                  <c:v>1</c:v>
                </c:pt>
                <c:pt idx="78414">
                  <c:v>1</c:v>
                </c:pt>
                <c:pt idx="78415">
                  <c:v>1</c:v>
                </c:pt>
                <c:pt idx="78416">
                  <c:v>1</c:v>
                </c:pt>
                <c:pt idx="78417">
                  <c:v>0.85714285700000004</c:v>
                </c:pt>
                <c:pt idx="78418">
                  <c:v>1</c:v>
                </c:pt>
                <c:pt idx="78419">
                  <c:v>0.85714285700000004</c:v>
                </c:pt>
                <c:pt idx="78420">
                  <c:v>1</c:v>
                </c:pt>
                <c:pt idx="78421">
                  <c:v>1</c:v>
                </c:pt>
                <c:pt idx="78422">
                  <c:v>1</c:v>
                </c:pt>
                <c:pt idx="78423">
                  <c:v>1</c:v>
                </c:pt>
                <c:pt idx="78424">
                  <c:v>1</c:v>
                </c:pt>
                <c:pt idx="78425">
                  <c:v>1</c:v>
                </c:pt>
                <c:pt idx="78426">
                  <c:v>1</c:v>
                </c:pt>
                <c:pt idx="78427">
                  <c:v>1</c:v>
                </c:pt>
                <c:pt idx="78428">
                  <c:v>0.571428571</c:v>
                </c:pt>
                <c:pt idx="78429">
                  <c:v>0.85714285700000004</c:v>
                </c:pt>
                <c:pt idx="78430">
                  <c:v>1</c:v>
                </c:pt>
                <c:pt idx="78431">
                  <c:v>1</c:v>
                </c:pt>
                <c:pt idx="78432">
                  <c:v>1</c:v>
                </c:pt>
                <c:pt idx="78433">
                  <c:v>1</c:v>
                </c:pt>
                <c:pt idx="78434">
                  <c:v>1</c:v>
                </c:pt>
                <c:pt idx="78435">
                  <c:v>1</c:v>
                </c:pt>
                <c:pt idx="78436">
                  <c:v>1</c:v>
                </c:pt>
                <c:pt idx="78437">
                  <c:v>1</c:v>
                </c:pt>
                <c:pt idx="78438">
                  <c:v>1</c:v>
                </c:pt>
                <c:pt idx="78439">
                  <c:v>1</c:v>
                </c:pt>
                <c:pt idx="78440">
                  <c:v>1</c:v>
                </c:pt>
                <c:pt idx="78441">
                  <c:v>1</c:v>
                </c:pt>
                <c:pt idx="78442">
                  <c:v>1</c:v>
                </c:pt>
                <c:pt idx="78443">
                  <c:v>1</c:v>
                </c:pt>
                <c:pt idx="78444">
                  <c:v>1</c:v>
                </c:pt>
                <c:pt idx="78445">
                  <c:v>1</c:v>
                </c:pt>
                <c:pt idx="78446">
                  <c:v>1</c:v>
                </c:pt>
                <c:pt idx="78447">
                  <c:v>1</c:v>
                </c:pt>
                <c:pt idx="78448">
                  <c:v>1</c:v>
                </c:pt>
                <c:pt idx="78449">
                  <c:v>1</c:v>
                </c:pt>
                <c:pt idx="78450">
                  <c:v>1</c:v>
                </c:pt>
                <c:pt idx="78451">
                  <c:v>1</c:v>
                </c:pt>
                <c:pt idx="78452">
                  <c:v>1</c:v>
                </c:pt>
                <c:pt idx="78453">
                  <c:v>1</c:v>
                </c:pt>
                <c:pt idx="78454">
                  <c:v>1</c:v>
                </c:pt>
                <c:pt idx="78455">
                  <c:v>1</c:v>
                </c:pt>
                <c:pt idx="78456">
                  <c:v>1</c:v>
                </c:pt>
                <c:pt idx="78457">
                  <c:v>1</c:v>
                </c:pt>
                <c:pt idx="78458">
                  <c:v>1</c:v>
                </c:pt>
                <c:pt idx="78459">
                  <c:v>1</c:v>
                </c:pt>
                <c:pt idx="78460">
                  <c:v>1</c:v>
                </c:pt>
                <c:pt idx="78461">
                  <c:v>1</c:v>
                </c:pt>
                <c:pt idx="78462">
                  <c:v>1</c:v>
                </c:pt>
                <c:pt idx="78463">
                  <c:v>1</c:v>
                </c:pt>
                <c:pt idx="78464">
                  <c:v>1</c:v>
                </c:pt>
                <c:pt idx="78465">
                  <c:v>1</c:v>
                </c:pt>
                <c:pt idx="78466">
                  <c:v>1</c:v>
                </c:pt>
                <c:pt idx="78467">
                  <c:v>1</c:v>
                </c:pt>
                <c:pt idx="78468">
                  <c:v>1</c:v>
                </c:pt>
                <c:pt idx="78469">
                  <c:v>1</c:v>
                </c:pt>
                <c:pt idx="78470">
                  <c:v>1</c:v>
                </c:pt>
                <c:pt idx="78471">
                  <c:v>1</c:v>
                </c:pt>
                <c:pt idx="78472">
                  <c:v>1</c:v>
                </c:pt>
                <c:pt idx="78473">
                  <c:v>1</c:v>
                </c:pt>
                <c:pt idx="78474">
                  <c:v>0.85714285700000004</c:v>
                </c:pt>
                <c:pt idx="78475">
                  <c:v>1</c:v>
                </c:pt>
                <c:pt idx="78476">
                  <c:v>1</c:v>
                </c:pt>
                <c:pt idx="78477">
                  <c:v>1</c:v>
                </c:pt>
                <c:pt idx="78478">
                  <c:v>1</c:v>
                </c:pt>
                <c:pt idx="78479">
                  <c:v>1</c:v>
                </c:pt>
                <c:pt idx="78480">
                  <c:v>1</c:v>
                </c:pt>
                <c:pt idx="78481">
                  <c:v>1</c:v>
                </c:pt>
                <c:pt idx="78482">
                  <c:v>1</c:v>
                </c:pt>
                <c:pt idx="78483">
                  <c:v>1</c:v>
                </c:pt>
                <c:pt idx="78484">
                  <c:v>1</c:v>
                </c:pt>
                <c:pt idx="78485">
                  <c:v>1</c:v>
                </c:pt>
                <c:pt idx="78486">
                  <c:v>1</c:v>
                </c:pt>
                <c:pt idx="78487">
                  <c:v>1</c:v>
                </c:pt>
                <c:pt idx="78488">
                  <c:v>1</c:v>
                </c:pt>
                <c:pt idx="78489">
                  <c:v>1</c:v>
                </c:pt>
                <c:pt idx="78490">
                  <c:v>1</c:v>
                </c:pt>
                <c:pt idx="78491">
                  <c:v>1</c:v>
                </c:pt>
                <c:pt idx="78492">
                  <c:v>1</c:v>
                </c:pt>
                <c:pt idx="78493">
                  <c:v>1</c:v>
                </c:pt>
                <c:pt idx="78494">
                  <c:v>0.85714285700000004</c:v>
                </c:pt>
                <c:pt idx="78495">
                  <c:v>1</c:v>
                </c:pt>
                <c:pt idx="78496">
                  <c:v>1</c:v>
                </c:pt>
                <c:pt idx="78497">
                  <c:v>1</c:v>
                </c:pt>
                <c:pt idx="78498">
                  <c:v>1</c:v>
                </c:pt>
                <c:pt idx="78499">
                  <c:v>1</c:v>
                </c:pt>
                <c:pt idx="78500">
                  <c:v>1</c:v>
                </c:pt>
                <c:pt idx="78501">
                  <c:v>1</c:v>
                </c:pt>
                <c:pt idx="78502">
                  <c:v>1</c:v>
                </c:pt>
                <c:pt idx="78503">
                  <c:v>1</c:v>
                </c:pt>
                <c:pt idx="78504">
                  <c:v>1</c:v>
                </c:pt>
                <c:pt idx="78505">
                  <c:v>1</c:v>
                </c:pt>
                <c:pt idx="78506">
                  <c:v>1</c:v>
                </c:pt>
                <c:pt idx="78507">
                  <c:v>1</c:v>
                </c:pt>
                <c:pt idx="78508">
                  <c:v>1</c:v>
                </c:pt>
                <c:pt idx="78509">
                  <c:v>1</c:v>
                </c:pt>
                <c:pt idx="78510">
                  <c:v>1</c:v>
                </c:pt>
                <c:pt idx="78511">
                  <c:v>0.85714285700000004</c:v>
                </c:pt>
                <c:pt idx="78512">
                  <c:v>1</c:v>
                </c:pt>
                <c:pt idx="78513">
                  <c:v>1</c:v>
                </c:pt>
                <c:pt idx="78514">
                  <c:v>1</c:v>
                </c:pt>
                <c:pt idx="78515">
                  <c:v>0.85714285700000004</c:v>
                </c:pt>
                <c:pt idx="78516">
                  <c:v>1</c:v>
                </c:pt>
                <c:pt idx="78517">
                  <c:v>1</c:v>
                </c:pt>
                <c:pt idx="78518">
                  <c:v>1</c:v>
                </c:pt>
                <c:pt idx="78519">
                  <c:v>0.85714285700000004</c:v>
                </c:pt>
                <c:pt idx="78520">
                  <c:v>1</c:v>
                </c:pt>
                <c:pt idx="78521">
                  <c:v>1</c:v>
                </c:pt>
                <c:pt idx="78522">
                  <c:v>1</c:v>
                </c:pt>
                <c:pt idx="78523">
                  <c:v>1</c:v>
                </c:pt>
                <c:pt idx="78524">
                  <c:v>1</c:v>
                </c:pt>
                <c:pt idx="78525">
                  <c:v>1</c:v>
                </c:pt>
                <c:pt idx="78526">
                  <c:v>1</c:v>
                </c:pt>
                <c:pt idx="78527">
                  <c:v>1</c:v>
                </c:pt>
                <c:pt idx="78528">
                  <c:v>1</c:v>
                </c:pt>
                <c:pt idx="78529">
                  <c:v>1</c:v>
                </c:pt>
                <c:pt idx="78530">
                  <c:v>1</c:v>
                </c:pt>
                <c:pt idx="78531">
                  <c:v>1</c:v>
                </c:pt>
                <c:pt idx="78532">
                  <c:v>1</c:v>
                </c:pt>
                <c:pt idx="78533">
                  <c:v>1</c:v>
                </c:pt>
                <c:pt idx="78534">
                  <c:v>1</c:v>
                </c:pt>
                <c:pt idx="78535">
                  <c:v>1</c:v>
                </c:pt>
                <c:pt idx="78536">
                  <c:v>1</c:v>
                </c:pt>
                <c:pt idx="78537">
                  <c:v>1</c:v>
                </c:pt>
                <c:pt idx="78538">
                  <c:v>1</c:v>
                </c:pt>
                <c:pt idx="78539">
                  <c:v>1</c:v>
                </c:pt>
                <c:pt idx="78540">
                  <c:v>1</c:v>
                </c:pt>
                <c:pt idx="78541">
                  <c:v>1</c:v>
                </c:pt>
                <c:pt idx="78542">
                  <c:v>1</c:v>
                </c:pt>
                <c:pt idx="78543">
                  <c:v>1</c:v>
                </c:pt>
                <c:pt idx="78544">
                  <c:v>1</c:v>
                </c:pt>
                <c:pt idx="78545">
                  <c:v>1</c:v>
                </c:pt>
                <c:pt idx="78546">
                  <c:v>1</c:v>
                </c:pt>
                <c:pt idx="78547">
                  <c:v>1</c:v>
                </c:pt>
                <c:pt idx="78548">
                  <c:v>1</c:v>
                </c:pt>
                <c:pt idx="78549">
                  <c:v>1</c:v>
                </c:pt>
                <c:pt idx="78550">
                  <c:v>1</c:v>
                </c:pt>
                <c:pt idx="78551">
                  <c:v>1</c:v>
                </c:pt>
                <c:pt idx="78552">
                  <c:v>1</c:v>
                </c:pt>
                <c:pt idx="78553">
                  <c:v>1</c:v>
                </c:pt>
                <c:pt idx="78554">
                  <c:v>1</c:v>
                </c:pt>
                <c:pt idx="78555">
                  <c:v>0.85714285700000004</c:v>
                </c:pt>
                <c:pt idx="78556">
                  <c:v>1</c:v>
                </c:pt>
                <c:pt idx="78557">
                  <c:v>1</c:v>
                </c:pt>
                <c:pt idx="78558">
                  <c:v>1</c:v>
                </c:pt>
                <c:pt idx="78559">
                  <c:v>1</c:v>
                </c:pt>
                <c:pt idx="78560">
                  <c:v>1</c:v>
                </c:pt>
                <c:pt idx="78561">
                  <c:v>1</c:v>
                </c:pt>
                <c:pt idx="78562">
                  <c:v>1</c:v>
                </c:pt>
                <c:pt idx="78563">
                  <c:v>1</c:v>
                </c:pt>
                <c:pt idx="78564">
                  <c:v>1</c:v>
                </c:pt>
                <c:pt idx="78565">
                  <c:v>1</c:v>
                </c:pt>
                <c:pt idx="78566">
                  <c:v>1</c:v>
                </c:pt>
                <c:pt idx="78567">
                  <c:v>1</c:v>
                </c:pt>
                <c:pt idx="78568">
                  <c:v>1</c:v>
                </c:pt>
                <c:pt idx="78569">
                  <c:v>1</c:v>
                </c:pt>
                <c:pt idx="78570">
                  <c:v>1</c:v>
                </c:pt>
                <c:pt idx="78571">
                  <c:v>1</c:v>
                </c:pt>
                <c:pt idx="78572">
                  <c:v>1</c:v>
                </c:pt>
                <c:pt idx="78573">
                  <c:v>1</c:v>
                </c:pt>
                <c:pt idx="78574">
                  <c:v>1</c:v>
                </c:pt>
                <c:pt idx="78575">
                  <c:v>1</c:v>
                </c:pt>
                <c:pt idx="78576">
                  <c:v>1</c:v>
                </c:pt>
                <c:pt idx="78577">
                  <c:v>1</c:v>
                </c:pt>
                <c:pt idx="78578">
                  <c:v>1</c:v>
                </c:pt>
                <c:pt idx="78579">
                  <c:v>1</c:v>
                </c:pt>
                <c:pt idx="78580">
                  <c:v>1</c:v>
                </c:pt>
                <c:pt idx="78581">
                  <c:v>1</c:v>
                </c:pt>
                <c:pt idx="78582">
                  <c:v>1</c:v>
                </c:pt>
                <c:pt idx="78583">
                  <c:v>1</c:v>
                </c:pt>
                <c:pt idx="78584">
                  <c:v>1</c:v>
                </c:pt>
                <c:pt idx="78585">
                  <c:v>1</c:v>
                </c:pt>
                <c:pt idx="78586">
                  <c:v>1</c:v>
                </c:pt>
                <c:pt idx="78587">
                  <c:v>1</c:v>
                </c:pt>
                <c:pt idx="78588">
                  <c:v>1</c:v>
                </c:pt>
                <c:pt idx="78589">
                  <c:v>1</c:v>
                </c:pt>
                <c:pt idx="78590">
                  <c:v>1</c:v>
                </c:pt>
                <c:pt idx="78591">
                  <c:v>1</c:v>
                </c:pt>
                <c:pt idx="78592">
                  <c:v>1</c:v>
                </c:pt>
                <c:pt idx="78593">
                  <c:v>1</c:v>
                </c:pt>
                <c:pt idx="78594">
                  <c:v>1</c:v>
                </c:pt>
                <c:pt idx="78595">
                  <c:v>1</c:v>
                </c:pt>
                <c:pt idx="78596">
                  <c:v>1</c:v>
                </c:pt>
                <c:pt idx="78597">
                  <c:v>1</c:v>
                </c:pt>
                <c:pt idx="78598">
                  <c:v>1</c:v>
                </c:pt>
                <c:pt idx="78599">
                  <c:v>1</c:v>
                </c:pt>
                <c:pt idx="78600">
                  <c:v>1</c:v>
                </c:pt>
                <c:pt idx="78601">
                  <c:v>1</c:v>
                </c:pt>
                <c:pt idx="78602">
                  <c:v>1</c:v>
                </c:pt>
                <c:pt idx="78603">
                  <c:v>1</c:v>
                </c:pt>
                <c:pt idx="78604">
                  <c:v>1</c:v>
                </c:pt>
                <c:pt idx="78605">
                  <c:v>1</c:v>
                </c:pt>
                <c:pt idx="78606">
                  <c:v>1</c:v>
                </c:pt>
                <c:pt idx="78607">
                  <c:v>1</c:v>
                </c:pt>
                <c:pt idx="78608">
                  <c:v>1</c:v>
                </c:pt>
                <c:pt idx="78609">
                  <c:v>1</c:v>
                </c:pt>
                <c:pt idx="78610">
                  <c:v>1</c:v>
                </c:pt>
                <c:pt idx="78611">
                  <c:v>1</c:v>
                </c:pt>
                <c:pt idx="78612">
                  <c:v>1</c:v>
                </c:pt>
                <c:pt idx="78613">
                  <c:v>1</c:v>
                </c:pt>
                <c:pt idx="78614">
                  <c:v>1</c:v>
                </c:pt>
                <c:pt idx="78615">
                  <c:v>0.85714285700000004</c:v>
                </c:pt>
                <c:pt idx="78616">
                  <c:v>1</c:v>
                </c:pt>
                <c:pt idx="78617">
                  <c:v>0.85714285700000004</c:v>
                </c:pt>
                <c:pt idx="78618">
                  <c:v>1</c:v>
                </c:pt>
                <c:pt idx="78619">
                  <c:v>1</c:v>
                </c:pt>
                <c:pt idx="78620">
                  <c:v>1</c:v>
                </c:pt>
                <c:pt idx="78621">
                  <c:v>1</c:v>
                </c:pt>
                <c:pt idx="78622">
                  <c:v>1</c:v>
                </c:pt>
                <c:pt idx="78623">
                  <c:v>1</c:v>
                </c:pt>
                <c:pt idx="78624">
                  <c:v>1</c:v>
                </c:pt>
                <c:pt idx="78625">
                  <c:v>1</c:v>
                </c:pt>
                <c:pt idx="78626">
                  <c:v>1</c:v>
                </c:pt>
                <c:pt idx="78627">
                  <c:v>1</c:v>
                </c:pt>
                <c:pt idx="78628">
                  <c:v>1</c:v>
                </c:pt>
                <c:pt idx="78629">
                  <c:v>1</c:v>
                </c:pt>
                <c:pt idx="78630">
                  <c:v>1</c:v>
                </c:pt>
                <c:pt idx="78631">
                  <c:v>1</c:v>
                </c:pt>
                <c:pt idx="78632">
                  <c:v>1</c:v>
                </c:pt>
                <c:pt idx="78633">
                  <c:v>1</c:v>
                </c:pt>
                <c:pt idx="78634">
                  <c:v>1</c:v>
                </c:pt>
                <c:pt idx="78635">
                  <c:v>1</c:v>
                </c:pt>
                <c:pt idx="78636">
                  <c:v>1</c:v>
                </c:pt>
                <c:pt idx="78637">
                  <c:v>1</c:v>
                </c:pt>
                <c:pt idx="78638">
                  <c:v>1</c:v>
                </c:pt>
                <c:pt idx="78639">
                  <c:v>1</c:v>
                </c:pt>
                <c:pt idx="78640">
                  <c:v>1</c:v>
                </c:pt>
                <c:pt idx="78641">
                  <c:v>1</c:v>
                </c:pt>
                <c:pt idx="78642">
                  <c:v>1</c:v>
                </c:pt>
                <c:pt idx="78643">
                  <c:v>1</c:v>
                </c:pt>
                <c:pt idx="78644">
                  <c:v>1</c:v>
                </c:pt>
                <c:pt idx="78645">
                  <c:v>1</c:v>
                </c:pt>
                <c:pt idx="78646">
                  <c:v>1</c:v>
                </c:pt>
                <c:pt idx="78647">
                  <c:v>1</c:v>
                </c:pt>
                <c:pt idx="78648">
                  <c:v>1</c:v>
                </c:pt>
                <c:pt idx="78649">
                  <c:v>1</c:v>
                </c:pt>
                <c:pt idx="78650">
                  <c:v>1</c:v>
                </c:pt>
                <c:pt idx="78651">
                  <c:v>1</c:v>
                </c:pt>
                <c:pt idx="78652">
                  <c:v>1</c:v>
                </c:pt>
                <c:pt idx="78653">
                  <c:v>1</c:v>
                </c:pt>
                <c:pt idx="78654">
                  <c:v>1</c:v>
                </c:pt>
                <c:pt idx="78655">
                  <c:v>1</c:v>
                </c:pt>
                <c:pt idx="78656">
                  <c:v>1</c:v>
                </c:pt>
                <c:pt idx="78657">
                  <c:v>1</c:v>
                </c:pt>
                <c:pt idx="78658">
                  <c:v>1</c:v>
                </c:pt>
                <c:pt idx="78659">
                  <c:v>1</c:v>
                </c:pt>
                <c:pt idx="78660">
                  <c:v>1</c:v>
                </c:pt>
                <c:pt idx="78661">
                  <c:v>1</c:v>
                </c:pt>
                <c:pt idx="78662">
                  <c:v>1</c:v>
                </c:pt>
                <c:pt idx="78663">
                  <c:v>1</c:v>
                </c:pt>
                <c:pt idx="78664">
                  <c:v>1</c:v>
                </c:pt>
                <c:pt idx="78665">
                  <c:v>1</c:v>
                </c:pt>
                <c:pt idx="78666">
                  <c:v>0.85714285700000004</c:v>
                </c:pt>
                <c:pt idx="78667">
                  <c:v>1</c:v>
                </c:pt>
                <c:pt idx="78668">
                  <c:v>1</c:v>
                </c:pt>
                <c:pt idx="78669">
                  <c:v>1</c:v>
                </c:pt>
                <c:pt idx="78670">
                  <c:v>1</c:v>
                </c:pt>
                <c:pt idx="78671">
                  <c:v>1</c:v>
                </c:pt>
                <c:pt idx="78672">
                  <c:v>1</c:v>
                </c:pt>
                <c:pt idx="78673">
                  <c:v>1</c:v>
                </c:pt>
                <c:pt idx="78674">
                  <c:v>1</c:v>
                </c:pt>
                <c:pt idx="78675">
                  <c:v>1</c:v>
                </c:pt>
                <c:pt idx="78676">
                  <c:v>0.85714285700000004</c:v>
                </c:pt>
                <c:pt idx="78677">
                  <c:v>1</c:v>
                </c:pt>
                <c:pt idx="78678">
                  <c:v>1</c:v>
                </c:pt>
                <c:pt idx="78679">
                  <c:v>1</c:v>
                </c:pt>
                <c:pt idx="78680">
                  <c:v>0.85714285700000004</c:v>
                </c:pt>
                <c:pt idx="78681">
                  <c:v>1</c:v>
                </c:pt>
                <c:pt idx="78682">
                  <c:v>1</c:v>
                </c:pt>
                <c:pt idx="78683">
                  <c:v>1</c:v>
                </c:pt>
                <c:pt idx="78684">
                  <c:v>1</c:v>
                </c:pt>
                <c:pt idx="78685">
                  <c:v>1</c:v>
                </c:pt>
                <c:pt idx="78686">
                  <c:v>1</c:v>
                </c:pt>
                <c:pt idx="78687">
                  <c:v>1</c:v>
                </c:pt>
                <c:pt idx="78688">
                  <c:v>1</c:v>
                </c:pt>
                <c:pt idx="78689">
                  <c:v>1</c:v>
                </c:pt>
                <c:pt idx="78690">
                  <c:v>1</c:v>
                </c:pt>
                <c:pt idx="78691">
                  <c:v>1</c:v>
                </c:pt>
                <c:pt idx="78692">
                  <c:v>1</c:v>
                </c:pt>
                <c:pt idx="78693">
                  <c:v>1</c:v>
                </c:pt>
                <c:pt idx="78694">
                  <c:v>1</c:v>
                </c:pt>
                <c:pt idx="78695">
                  <c:v>1</c:v>
                </c:pt>
                <c:pt idx="78696">
                  <c:v>1</c:v>
                </c:pt>
                <c:pt idx="78697">
                  <c:v>1</c:v>
                </c:pt>
                <c:pt idx="78698">
                  <c:v>1</c:v>
                </c:pt>
                <c:pt idx="78699">
                  <c:v>1</c:v>
                </c:pt>
                <c:pt idx="78700">
                  <c:v>1</c:v>
                </c:pt>
                <c:pt idx="78701">
                  <c:v>1</c:v>
                </c:pt>
                <c:pt idx="78702">
                  <c:v>1</c:v>
                </c:pt>
                <c:pt idx="78703">
                  <c:v>1</c:v>
                </c:pt>
                <c:pt idx="78704">
                  <c:v>1</c:v>
                </c:pt>
                <c:pt idx="78705">
                  <c:v>1</c:v>
                </c:pt>
                <c:pt idx="78706">
                  <c:v>1</c:v>
                </c:pt>
                <c:pt idx="78707">
                  <c:v>1</c:v>
                </c:pt>
                <c:pt idx="78708">
                  <c:v>1</c:v>
                </c:pt>
                <c:pt idx="78709">
                  <c:v>1</c:v>
                </c:pt>
                <c:pt idx="78710">
                  <c:v>1</c:v>
                </c:pt>
                <c:pt idx="78711">
                  <c:v>1</c:v>
                </c:pt>
                <c:pt idx="78712">
                  <c:v>1</c:v>
                </c:pt>
                <c:pt idx="78713">
                  <c:v>1</c:v>
                </c:pt>
                <c:pt idx="78714">
                  <c:v>1</c:v>
                </c:pt>
                <c:pt idx="78715">
                  <c:v>1</c:v>
                </c:pt>
                <c:pt idx="78716">
                  <c:v>1</c:v>
                </c:pt>
                <c:pt idx="78717">
                  <c:v>1</c:v>
                </c:pt>
                <c:pt idx="78718">
                  <c:v>1</c:v>
                </c:pt>
                <c:pt idx="78719">
                  <c:v>1</c:v>
                </c:pt>
                <c:pt idx="78720">
                  <c:v>1</c:v>
                </c:pt>
                <c:pt idx="78721">
                  <c:v>0.85714285700000004</c:v>
                </c:pt>
                <c:pt idx="78722">
                  <c:v>1</c:v>
                </c:pt>
                <c:pt idx="78723">
                  <c:v>1</c:v>
                </c:pt>
                <c:pt idx="78724">
                  <c:v>1</c:v>
                </c:pt>
                <c:pt idx="78725">
                  <c:v>1</c:v>
                </c:pt>
                <c:pt idx="78726">
                  <c:v>1</c:v>
                </c:pt>
                <c:pt idx="78727">
                  <c:v>1</c:v>
                </c:pt>
                <c:pt idx="78728">
                  <c:v>1</c:v>
                </c:pt>
                <c:pt idx="78729">
                  <c:v>1</c:v>
                </c:pt>
                <c:pt idx="78730">
                  <c:v>1</c:v>
                </c:pt>
                <c:pt idx="78731">
                  <c:v>1</c:v>
                </c:pt>
                <c:pt idx="78732">
                  <c:v>1</c:v>
                </c:pt>
                <c:pt idx="78733">
                  <c:v>1</c:v>
                </c:pt>
                <c:pt idx="78734">
                  <c:v>1</c:v>
                </c:pt>
                <c:pt idx="78735">
                  <c:v>1</c:v>
                </c:pt>
                <c:pt idx="78736">
                  <c:v>1</c:v>
                </c:pt>
                <c:pt idx="78737">
                  <c:v>1</c:v>
                </c:pt>
                <c:pt idx="78738">
                  <c:v>1</c:v>
                </c:pt>
                <c:pt idx="78739">
                  <c:v>1</c:v>
                </c:pt>
                <c:pt idx="78740">
                  <c:v>1</c:v>
                </c:pt>
                <c:pt idx="78741">
                  <c:v>1</c:v>
                </c:pt>
                <c:pt idx="78742">
                  <c:v>1</c:v>
                </c:pt>
                <c:pt idx="78743">
                  <c:v>1</c:v>
                </c:pt>
                <c:pt idx="78744">
                  <c:v>1</c:v>
                </c:pt>
                <c:pt idx="78745">
                  <c:v>1</c:v>
                </c:pt>
                <c:pt idx="78746">
                  <c:v>1</c:v>
                </c:pt>
                <c:pt idx="78747">
                  <c:v>1</c:v>
                </c:pt>
                <c:pt idx="78748">
                  <c:v>1</c:v>
                </c:pt>
                <c:pt idx="78749">
                  <c:v>1</c:v>
                </c:pt>
                <c:pt idx="78750">
                  <c:v>1</c:v>
                </c:pt>
                <c:pt idx="78751">
                  <c:v>1</c:v>
                </c:pt>
                <c:pt idx="78752">
                  <c:v>1</c:v>
                </c:pt>
                <c:pt idx="78753">
                  <c:v>1</c:v>
                </c:pt>
                <c:pt idx="78754">
                  <c:v>1</c:v>
                </c:pt>
                <c:pt idx="78755">
                  <c:v>1</c:v>
                </c:pt>
                <c:pt idx="78756">
                  <c:v>1</c:v>
                </c:pt>
                <c:pt idx="78757">
                  <c:v>1</c:v>
                </c:pt>
                <c:pt idx="78758">
                  <c:v>1</c:v>
                </c:pt>
                <c:pt idx="78759">
                  <c:v>1</c:v>
                </c:pt>
                <c:pt idx="78760">
                  <c:v>1</c:v>
                </c:pt>
                <c:pt idx="78761">
                  <c:v>1</c:v>
                </c:pt>
                <c:pt idx="78762">
                  <c:v>1</c:v>
                </c:pt>
                <c:pt idx="78763">
                  <c:v>1</c:v>
                </c:pt>
                <c:pt idx="78764">
                  <c:v>1</c:v>
                </c:pt>
                <c:pt idx="78765">
                  <c:v>1</c:v>
                </c:pt>
                <c:pt idx="78766">
                  <c:v>1</c:v>
                </c:pt>
                <c:pt idx="78767">
                  <c:v>1</c:v>
                </c:pt>
                <c:pt idx="78768">
                  <c:v>1</c:v>
                </c:pt>
                <c:pt idx="78769">
                  <c:v>1</c:v>
                </c:pt>
                <c:pt idx="78770">
                  <c:v>1</c:v>
                </c:pt>
                <c:pt idx="78771">
                  <c:v>1</c:v>
                </c:pt>
                <c:pt idx="78772">
                  <c:v>1</c:v>
                </c:pt>
                <c:pt idx="78773">
                  <c:v>1</c:v>
                </c:pt>
                <c:pt idx="78774">
                  <c:v>1</c:v>
                </c:pt>
                <c:pt idx="78775">
                  <c:v>1</c:v>
                </c:pt>
                <c:pt idx="78776">
                  <c:v>1</c:v>
                </c:pt>
                <c:pt idx="78777">
                  <c:v>1</c:v>
                </c:pt>
                <c:pt idx="78778">
                  <c:v>1</c:v>
                </c:pt>
                <c:pt idx="78779">
                  <c:v>1</c:v>
                </c:pt>
                <c:pt idx="78780">
                  <c:v>1</c:v>
                </c:pt>
                <c:pt idx="78781">
                  <c:v>1</c:v>
                </c:pt>
                <c:pt idx="78782">
                  <c:v>1</c:v>
                </c:pt>
                <c:pt idx="78783">
                  <c:v>1</c:v>
                </c:pt>
                <c:pt idx="78784">
                  <c:v>1</c:v>
                </c:pt>
                <c:pt idx="78785">
                  <c:v>1</c:v>
                </c:pt>
                <c:pt idx="78786">
                  <c:v>1</c:v>
                </c:pt>
                <c:pt idx="78787">
                  <c:v>1</c:v>
                </c:pt>
                <c:pt idx="78788">
                  <c:v>1</c:v>
                </c:pt>
                <c:pt idx="78789">
                  <c:v>1</c:v>
                </c:pt>
                <c:pt idx="78790">
                  <c:v>1</c:v>
                </c:pt>
                <c:pt idx="78791">
                  <c:v>1</c:v>
                </c:pt>
                <c:pt idx="78792">
                  <c:v>1</c:v>
                </c:pt>
                <c:pt idx="78793">
                  <c:v>1</c:v>
                </c:pt>
                <c:pt idx="78794">
                  <c:v>1</c:v>
                </c:pt>
                <c:pt idx="78795">
                  <c:v>1</c:v>
                </c:pt>
                <c:pt idx="78796">
                  <c:v>1</c:v>
                </c:pt>
                <c:pt idx="78797">
                  <c:v>1</c:v>
                </c:pt>
                <c:pt idx="78798">
                  <c:v>1</c:v>
                </c:pt>
                <c:pt idx="78799">
                  <c:v>1</c:v>
                </c:pt>
                <c:pt idx="78800">
                  <c:v>1</c:v>
                </c:pt>
                <c:pt idx="78801">
                  <c:v>1</c:v>
                </c:pt>
                <c:pt idx="78802">
                  <c:v>1</c:v>
                </c:pt>
                <c:pt idx="78803">
                  <c:v>1</c:v>
                </c:pt>
                <c:pt idx="78804">
                  <c:v>1</c:v>
                </c:pt>
                <c:pt idx="78805">
                  <c:v>1</c:v>
                </c:pt>
                <c:pt idx="78806">
                  <c:v>1</c:v>
                </c:pt>
                <c:pt idx="78807">
                  <c:v>1</c:v>
                </c:pt>
                <c:pt idx="78808">
                  <c:v>1</c:v>
                </c:pt>
                <c:pt idx="78809">
                  <c:v>1</c:v>
                </c:pt>
                <c:pt idx="78810">
                  <c:v>1</c:v>
                </c:pt>
                <c:pt idx="78811">
                  <c:v>1</c:v>
                </c:pt>
                <c:pt idx="78812">
                  <c:v>1</c:v>
                </c:pt>
                <c:pt idx="78813">
                  <c:v>1</c:v>
                </c:pt>
                <c:pt idx="78814">
                  <c:v>1</c:v>
                </c:pt>
                <c:pt idx="78815">
                  <c:v>1</c:v>
                </c:pt>
                <c:pt idx="78816">
                  <c:v>1</c:v>
                </c:pt>
                <c:pt idx="78817">
                  <c:v>1</c:v>
                </c:pt>
                <c:pt idx="78818">
                  <c:v>1</c:v>
                </c:pt>
                <c:pt idx="78819">
                  <c:v>1</c:v>
                </c:pt>
                <c:pt idx="78820">
                  <c:v>1</c:v>
                </c:pt>
                <c:pt idx="78821">
                  <c:v>1</c:v>
                </c:pt>
                <c:pt idx="78822">
                  <c:v>0.85714285700000004</c:v>
                </c:pt>
                <c:pt idx="78823">
                  <c:v>1</c:v>
                </c:pt>
                <c:pt idx="78824">
                  <c:v>1</c:v>
                </c:pt>
                <c:pt idx="78825">
                  <c:v>1</c:v>
                </c:pt>
                <c:pt idx="78826">
                  <c:v>1</c:v>
                </c:pt>
                <c:pt idx="78827">
                  <c:v>1</c:v>
                </c:pt>
                <c:pt idx="78828">
                  <c:v>1</c:v>
                </c:pt>
                <c:pt idx="78829">
                  <c:v>1</c:v>
                </c:pt>
                <c:pt idx="78830">
                  <c:v>1</c:v>
                </c:pt>
                <c:pt idx="78831">
                  <c:v>1</c:v>
                </c:pt>
                <c:pt idx="78832">
                  <c:v>1</c:v>
                </c:pt>
                <c:pt idx="78833">
                  <c:v>1</c:v>
                </c:pt>
                <c:pt idx="78834">
                  <c:v>1</c:v>
                </c:pt>
                <c:pt idx="78835">
                  <c:v>1</c:v>
                </c:pt>
                <c:pt idx="78836">
                  <c:v>1</c:v>
                </c:pt>
                <c:pt idx="78837">
                  <c:v>1</c:v>
                </c:pt>
                <c:pt idx="78838">
                  <c:v>1</c:v>
                </c:pt>
                <c:pt idx="78839">
                  <c:v>1</c:v>
                </c:pt>
                <c:pt idx="78840">
                  <c:v>1</c:v>
                </c:pt>
                <c:pt idx="78841">
                  <c:v>1</c:v>
                </c:pt>
                <c:pt idx="78842">
                  <c:v>1</c:v>
                </c:pt>
                <c:pt idx="78843">
                  <c:v>1</c:v>
                </c:pt>
                <c:pt idx="78844">
                  <c:v>1</c:v>
                </c:pt>
                <c:pt idx="78845">
                  <c:v>1</c:v>
                </c:pt>
                <c:pt idx="78846">
                  <c:v>1</c:v>
                </c:pt>
                <c:pt idx="78847">
                  <c:v>1</c:v>
                </c:pt>
                <c:pt idx="78848">
                  <c:v>1</c:v>
                </c:pt>
                <c:pt idx="78849">
                  <c:v>1</c:v>
                </c:pt>
                <c:pt idx="78850">
                  <c:v>1</c:v>
                </c:pt>
                <c:pt idx="78851">
                  <c:v>1</c:v>
                </c:pt>
                <c:pt idx="78852">
                  <c:v>1</c:v>
                </c:pt>
                <c:pt idx="78853">
                  <c:v>1</c:v>
                </c:pt>
                <c:pt idx="78854">
                  <c:v>1</c:v>
                </c:pt>
                <c:pt idx="78855">
                  <c:v>1</c:v>
                </c:pt>
                <c:pt idx="78856">
                  <c:v>1</c:v>
                </c:pt>
                <c:pt idx="78857">
                  <c:v>1</c:v>
                </c:pt>
                <c:pt idx="78858">
                  <c:v>1</c:v>
                </c:pt>
                <c:pt idx="78859">
                  <c:v>1</c:v>
                </c:pt>
                <c:pt idx="78860">
                  <c:v>1</c:v>
                </c:pt>
                <c:pt idx="78861">
                  <c:v>1</c:v>
                </c:pt>
                <c:pt idx="78862">
                  <c:v>1</c:v>
                </c:pt>
                <c:pt idx="78863">
                  <c:v>1</c:v>
                </c:pt>
                <c:pt idx="78864">
                  <c:v>1</c:v>
                </c:pt>
                <c:pt idx="78865">
                  <c:v>1</c:v>
                </c:pt>
                <c:pt idx="78866">
                  <c:v>1</c:v>
                </c:pt>
                <c:pt idx="78867">
                  <c:v>1</c:v>
                </c:pt>
                <c:pt idx="78868">
                  <c:v>1</c:v>
                </c:pt>
                <c:pt idx="78869">
                  <c:v>1</c:v>
                </c:pt>
                <c:pt idx="78870">
                  <c:v>1</c:v>
                </c:pt>
                <c:pt idx="78871">
                  <c:v>1</c:v>
                </c:pt>
                <c:pt idx="78872">
                  <c:v>1</c:v>
                </c:pt>
                <c:pt idx="78873">
                  <c:v>1</c:v>
                </c:pt>
                <c:pt idx="78874">
                  <c:v>1</c:v>
                </c:pt>
                <c:pt idx="78875">
                  <c:v>1</c:v>
                </c:pt>
                <c:pt idx="78876">
                  <c:v>1</c:v>
                </c:pt>
                <c:pt idx="78877">
                  <c:v>1</c:v>
                </c:pt>
                <c:pt idx="78878">
                  <c:v>1</c:v>
                </c:pt>
                <c:pt idx="78879">
                  <c:v>1</c:v>
                </c:pt>
                <c:pt idx="78880">
                  <c:v>1</c:v>
                </c:pt>
                <c:pt idx="78881">
                  <c:v>1</c:v>
                </c:pt>
                <c:pt idx="78882">
                  <c:v>1</c:v>
                </c:pt>
                <c:pt idx="78883">
                  <c:v>1</c:v>
                </c:pt>
                <c:pt idx="78884">
                  <c:v>1</c:v>
                </c:pt>
                <c:pt idx="78885">
                  <c:v>1</c:v>
                </c:pt>
                <c:pt idx="78886">
                  <c:v>1</c:v>
                </c:pt>
                <c:pt idx="78887">
                  <c:v>1</c:v>
                </c:pt>
                <c:pt idx="78888">
                  <c:v>1</c:v>
                </c:pt>
                <c:pt idx="78889">
                  <c:v>1</c:v>
                </c:pt>
                <c:pt idx="78890">
                  <c:v>0.875</c:v>
                </c:pt>
                <c:pt idx="78891">
                  <c:v>1</c:v>
                </c:pt>
                <c:pt idx="78892">
                  <c:v>1</c:v>
                </c:pt>
                <c:pt idx="78893">
                  <c:v>1</c:v>
                </c:pt>
                <c:pt idx="78894">
                  <c:v>1</c:v>
                </c:pt>
                <c:pt idx="78895">
                  <c:v>1</c:v>
                </c:pt>
                <c:pt idx="78896">
                  <c:v>1</c:v>
                </c:pt>
                <c:pt idx="78897">
                  <c:v>1</c:v>
                </c:pt>
                <c:pt idx="78898">
                  <c:v>1</c:v>
                </c:pt>
                <c:pt idx="78899">
                  <c:v>1</c:v>
                </c:pt>
                <c:pt idx="78900">
                  <c:v>1</c:v>
                </c:pt>
                <c:pt idx="78901">
                  <c:v>1</c:v>
                </c:pt>
                <c:pt idx="78902">
                  <c:v>1</c:v>
                </c:pt>
                <c:pt idx="78903">
                  <c:v>1</c:v>
                </c:pt>
                <c:pt idx="78904">
                  <c:v>1</c:v>
                </c:pt>
                <c:pt idx="78905">
                  <c:v>1</c:v>
                </c:pt>
                <c:pt idx="78906">
                  <c:v>1</c:v>
                </c:pt>
                <c:pt idx="78907">
                  <c:v>1</c:v>
                </c:pt>
                <c:pt idx="78908">
                  <c:v>1</c:v>
                </c:pt>
                <c:pt idx="78909">
                  <c:v>1</c:v>
                </c:pt>
                <c:pt idx="78910">
                  <c:v>1</c:v>
                </c:pt>
                <c:pt idx="78911">
                  <c:v>1</c:v>
                </c:pt>
                <c:pt idx="78912">
                  <c:v>1</c:v>
                </c:pt>
                <c:pt idx="78913">
                  <c:v>1</c:v>
                </c:pt>
                <c:pt idx="78914">
                  <c:v>1</c:v>
                </c:pt>
                <c:pt idx="78915">
                  <c:v>1</c:v>
                </c:pt>
                <c:pt idx="78916">
                  <c:v>1</c:v>
                </c:pt>
                <c:pt idx="78917">
                  <c:v>1</c:v>
                </c:pt>
                <c:pt idx="78918">
                  <c:v>1</c:v>
                </c:pt>
                <c:pt idx="78919">
                  <c:v>1</c:v>
                </c:pt>
                <c:pt idx="78920">
                  <c:v>1</c:v>
                </c:pt>
                <c:pt idx="78921">
                  <c:v>1</c:v>
                </c:pt>
                <c:pt idx="78922">
                  <c:v>1</c:v>
                </c:pt>
                <c:pt idx="78923">
                  <c:v>1</c:v>
                </c:pt>
                <c:pt idx="78924">
                  <c:v>1</c:v>
                </c:pt>
                <c:pt idx="78925">
                  <c:v>1</c:v>
                </c:pt>
                <c:pt idx="78926">
                  <c:v>1</c:v>
                </c:pt>
                <c:pt idx="78927">
                  <c:v>1</c:v>
                </c:pt>
                <c:pt idx="78928">
                  <c:v>1</c:v>
                </c:pt>
                <c:pt idx="78929">
                  <c:v>1</c:v>
                </c:pt>
                <c:pt idx="78930">
                  <c:v>1</c:v>
                </c:pt>
                <c:pt idx="78931">
                  <c:v>1</c:v>
                </c:pt>
                <c:pt idx="78932">
                  <c:v>1</c:v>
                </c:pt>
                <c:pt idx="78933">
                  <c:v>1</c:v>
                </c:pt>
                <c:pt idx="78934">
                  <c:v>1</c:v>
                </c:pt>
                <c:pt idx="78935">
                  <c:v>0.75</c:v>
                </c:pt>
                <c:pt idx="78936">
                  <c:v>1</c:v>
                </c:pt>
                <c:pt idx="78937">
                  <c:v>1</c:v>
                </c:pt>
                <c:pt idx="78938">
                  <c:v>1</c:v>
                </c:pt>
                <c:pt idx="78939">
                  <c:v>1</c:v>
                </c:pt>
                <c:pt idx="78940">
                  <c:v>1</c:v>
                </c:pt>
                <c:pt idx="78941">
                  <c:v>1</c:v>
                </c:pt>
                <c:pt idx="78942">
                  <c:v>1</c:v>
                </c:pt>
                <c:pt idx="78943">
                  <c:v>1</c:v>
                </c:pt>
                <c:pt idx="78944">
                  <c:v>1</c:v>
                </c:pt>
                <c:pt idx="78945">
                  <c:v>1</c:v>
                </c:pt>
                <c:pt idx="78946">
                  <c:v>1</c:v>
                </c:pt>
                <c:pt idx="78947">
                  <c:v>1</c:v>
                </c:pt>
                <c:pt idx="78948">
                  <c:v>1</c:v>
                </c:pt>
                <c:pt idx="78949">
                  <c:v>1</c:v>
                </c:pt>
                <c:pt idx="78950">
                  <c:v>1</c:v>
                </c:pt>
                <c:pt idx="78951">
                  <c:v>1</c:v>
                </c:pt>
                <c:pt idx="78952">
                  <c:v>1</c:v>
                </c:pt>
                <c:pt idx="78953">
                  <c:v>1</c:v>
                </c:pt>
                <c:pt idx="78954">
                  <c:v>1</c:v>
                </c:pt>
                <c:pt idx="78955">
                  <c:v>1</c:v>
                </c:pt>
                <c:pt idx="78956">
                  <c:v>1</c:v>
                </c:pt>
                <c:pt idx="78957">
                  <c:v>1</c:v>
                </c:pt>
                <c:pt idx="78958">
                  <c:v>1</c:v>
                </c:pt>
                <c:pt idx="78959">
                  <c:v>1</c:v>
                </c:pt>
                <c:pt idx="78960">
                  <c:v>1</c:v>
                </c:pt>
                <c:pt idx="78961">
                  <c:v>1</c:v>
                </c:pt>
                <c:pt idx="78962">
                  <c:v>1</c:v>
                </c:pt>
                <c:pt idx="78963">
                  <c:v>1</c:v>
                </c:pt>
                <c:pt idx="78964">
                  <c:v>1</c:v>
                </c:pt>
                <c:pt idx="78965">
                  <c:v>1</c:v>
                </c:pt>
                <c:pt idx="78966">
                  <c:v>1</c:v>
                </c:pt>
                <c:pt idx="78967">
                  <c:v>1</c:v>
                </c:pt>
                <c:pt idx="78968">
                  <c:v>1</c:v>
                </c:pt>
                <c:pt idx="78969">
                  <c:v>1</c:v>
                </c:pt>
                <c:pt idx="78970">
                  <c:v>1</c:v>
                </c:pt>
                <c:pt idx="78971">
                  <c:v>1</c:v>
                </c:pt>
                <c:pt idx="78972">
                  <c:v>1</c:v>
                </c:pt>
                <c:pt idx="78973">
                  <c:v>1</c:v>
                </c:pt>
                <c:pt idx="78974">
                  <c:v>1</c:v>
                </c:pt>
                <c:pt idx="78975">
                  <c:v>1</c:v>
                </c:pt>
                <c:pt idx="78976">
                  <c:v>1</c:v>
                </c:pt>
                <c:pt idx="78977">
                  <c:v>1</c:v>
                </c:pt>
                <c:pt idx="78978">
                  <c:v>1</c:v>
                </c:pt>
                <c:pt idx="78979">
                  <c:v>1</c:v>
                </c:pt>
                <c:pt idx="78980">
                  <c:v>1</c:v>
                </c:pt>
                <c:pt idx="78981">
                  <c:v>1</c:v>
                </c:pt>
                <c:pt idx="78982">
                  <c:v>1</c:v>
                </c:pt>
                <c:pt idx="78983">
                  <c:v>1</c:v>
                </c:pt>
                <c:pt idx="78984">
                  <c:v>1</c:v>
                </c:pt>
                <c:pt idx="78985">
                  <c:v>1</c:v>
                </c:pt>
                <c:pt idx="78986">
                  <c:v>1</c:v>
                </c:pt>
                <c:pt idx="78987">
                  <c:v>1</c:v>
                </c:pt>
                <c:pt idx="78988">
                  <c:v>1</c:v>
                </c:pt>
                <c:pt idx="78989">
                  <c:v>1</c:v>
                </c:pt>
                <c:pt idx="78990">
                  <c:v>1</c:v>
                </c:pt>
                <c:pt idx="78991">
                  <c:v>1</c:v>
                </c:pt>
                <c:pt idx="78992">
                  <c:v>1</c:v>
                </c:pt>
                <c:pt idx="78993">
                  <c:v>1</c:v>
                </c:pt>
                <c:pt idx="78994">
                  <c:v>1</c:v>
                </c:pt>
                <c:pt idx="78995">
                  <c:v>1</c:v>
                </c:pt>
                <c:pt idx="78996">
                  <c:v>1</c:v>
                </c:pt>
                <c:pt idx="78997">
                  <c:v>1</c:v>
                </c:pt>
                <c:pt idx="78998">
                  <c:v>1</c:v>
                </c:pt>
                <c:pt idx="78999">
                  <c:v>1</c:v>
                </c:pt>
                <c:pt idx="79000">
                  <c:v>1</c:v>
                </c:pt>
                <c:pt idx="79001">
                  <c:v>1</c:v>
                </c:pt>
                <c:pt idx="79002">
                  <c:v>1</c:v>
                </c:pt>
                <c:pt idx="79003">
                  <c:v>1</c:v>
                </c:pt>
                <c:pt idx="79004">
                  <c:v>1</c:v>
                </c:pt>
                <c:pt idx="79005">
                  <c:v>1</c:v>
                </c:pt>
                <c:pt idx="79006">
                  <c:v>1</c:v>
                </c:pt>
                <c:pt idx="79007">
                  <c:v>1</c:v>
                </c:pt>
                <c:pt idx="79008">
                  <c:v>1</c:v>
                </c:pt>
                <c:pt idx="79009">
                  <c:v>1</c:v>
                </c:pt>
                <c:pt idx="79010">
                  <c:v>1</c:v>
                </c:pt>
                <c:pt idx="79011">
                  <c:v>1</c:v>
                </c:pt>
                <c:pt idx="79012">
                  <c:v>1</c:v>
                </c:pt>
                <c:pt idx="79013">
                  <c:v>1</c:v>
                </c:pt>
                <c:pt idx="79014">
                  <c:v>1</c:v>
                </c:pt>
                <c:pt idx="79015">
                  <c:v>1</c:v>
                </c:pt>
                <c:pt idx="79016">
                  <c:v>1</c:v>
                </c:pt>
                <c:pt idx="79017">
                  <c:v>1</c:v>
                </c:pt>
                <c:pt idx="79018">
                  <c:v>1</c:v>
                </c:pt>
                <c:pt idx="79019">
                  <c:v>1</c:v>
                </c:pt>
                <c:pt idx="79020">
                  <c:v>1</c:v>
                </c:pt>
                <c:pt idx="79021">
                  <c:v>1</c:v>
                </c:pt>
                <c:pt idx="79022">
                  <c:v>1</c:v>
                </c:pt>
                <c:pt idx="79023">
                  <c:v>1</c:v>
                </c:pt>
                <c:pt idx="79024">
                  <c:v>1</c:v>
                </c:pt>
                <c:pt idx="79025">
                  <c:v>1</c:v>
                </c:pt>
                <c:pt idx="79026">
                  <c:v>1</c:v>
                </c:pt>
                <c:pt idx="79027">
                  <c:v>1</c:v>
                </c:pt>
                <c:pt idx="79028">
                  <c:v>1</c:v>
                </c:pt>
                <c:pt idx="79029">
                  <c:v>1</c:v>
                </c:pt>
                <c:pt idx="79030">
                  <c:v>1</c:v>
                </c:pt>
                <c:pt idx="79031">
                  <c:v>1</c:v>
                </c:pt>
                <c:pt idx="79032">
                  <c:v>1</c:v>
                </c:pt>
                <c:pt idx="79033">
                  <c:v>1</c:v>
                </c:pt>
                <c:pt idx="79034">
                  <c:v>1</c:v>
                </c:pt>
                <c:pt idx="79035">
                  <c:v>1</c:v>
                </c:pt>
                <c:pt idx="79036">
                  <c:v>1</c:v>
                </c:pt>
                <c:pt idx="79037">
                  <c:v>1</c:v>
                </c:pt>
                <c:pt idx="79038">
                  <c:v>1</c:v>
                </c:pt>
                <c:pt idx="79039">
                  <c:v>1</c:v>
                </c:pt>
                <c:pt idx="79040">
                  <c:v>1</c:v>
                </c:pt>
                <c:pt idx="79041">
                  <c:v>1</c:v>
                </c:pt>
                <c:pt idx="79042">
                  <c:v>1</c:v>
                </c:pt>
                <c:pt idx="79043">
                  <c:v>1</c:v>
                </c:pt>
                <c:pt idx="79044">
                  <c:v>1</c:v>
                </c:pt>
                <c:pt idx="79045">
                  <c:v>1</c:v>
                </c:pt>
                <c:pt idx="79046">
                  <c:v>1</c:v>
                </c:pt>
                <c:pt idx="79047">
                  <c:v>1</c:v>
                </c:pt>
                <c:pt idx="79048">
                  <c:v>1</c:v>
                </c:pt>
                <c:pt idx="79049">
                  <c:v>1</c:v>
                </c:pt>
                <c:pt idx="79050">
                  <c:v>1</c:v>
                </c:pt>
                <c:pt idx="79051">
                  <c:v>1</c:v>
                </c:pt>
                <c:pt idx="79052">
                  <c:v>1</c:v>
                </c:pt>
                <c:pt idx="79053">
                  <c:v>1</c:v>
                </c:pt>
                <c:pt idx="79054">
                  <c:v>1</c:v>
                </c:pt>
                <c:pt idx="79055">
                  <c:v>1</c:v>
                </c:pt>
                <c:pt idx="79056">
                  <c:v>1</c:v>
                </c:pt>
                <c:pt idx="79057">
                  <c:v>1</c:v>
                </c:pt>
                <c:pt idx="79058">
                  <c:v>1</c:v>
                </c:pt>
                <c:pt idx="79059">
                  <c:v>1</c:v>
                </c:pt>
                <c:pt idx="79060">
                  <c:v>1</c:v>
                </c:pt>
                <c:pt idx="79061">
                  <c:v>1</c:v>
                </c:pt>
                <c:pt idx="79062">
                  <c:v>1</c:v>
                </c:pt>
                <c:pt idx="79063">
                  <c:v>1</c:v>
                </c:pt>
                <c:pt idx="79064">
                  <c:v>1</c:v>
                </c:pt>
                <c:pt idx="79065">
                  <c:v>1</c:v>
                </c:pt>
                <c:pt idx="79066">
                  <c:v>1</c:v>
                </c:pt>
                <c:pt idx="79067">
                  <c:v>1</c:v>
                </c:pt>
                <c:pt idx="79068">
                  <c:v>1</c:v>
                </c:pt>
                <c:pt idx="79069">
                  <c:v>1</c:v>
                </c:pt>
                <c:pt idx="79070">
                  <c:v>1</c:v>
                </c:pt>
                <c:pt idx="79071">
                  <c:v>1</c:v>
                </c:pt>
                <c:pt idx="79072">
                  <c:v>1</c:v>
                </c:pt>
                <c:pt idx="79073">
                  <c:v>1</c:v>
                </c:pt>
                <c:pt idx="79074">
                  <c:v>1</c:v>
                </c:pt>
                <c:pt idx="79075">
                  <c:v>1</c:v>
                </c:pt>
                <c:pt idx="79076">
                  <c:v>1</c:v>
                </c:pt>
                <c:pt idx="79077">
                  <c:v>1</c:v>
                </c:pt>
                <c:pt idx="79078">
                  <c:v>1</c:v>
                </c:pt>
                <c:pt idx="79079">
                  <c:v>1</c:v>
                </c:pt>
                <c:pt idx="79080">
                  <c:v>1</c:v>
                </c:pt>
                <c:pt idx="79081">
                  <c:v>1</c:v>
                </c:pt>
                <c:pt idx="79082">
                  <c:v>1</c:v>
                </c:pt>
                <c:pt idx="79083">
                  <c:v>1</c:v>
                </c:pt>
                <c:pt idx="79084">
                  <c:v>1</c:v>
                </c:pt>
                <c:pt idx="79085">
                  <c:v>1</c:v>
                </c:pt>
                <c:pt idx="79086">
                  <c:v>1</c:v>
                </c:pt>
                <c:pt idx="79087">
                  <c:v>1</c:v>
                </c:pt>
                <c:pt idx="79088">
                  <c:v>1</c:v>
                </c:pt>
                <c:pt idx="79089">
                  <c:v>1</c:v>
                </c:pt>
                <c:pt idx="79090">
                  <c:v>1</c:v>
                </c:pt>
                <c:pt idx="79091">
                  <c:v>1</c:v>
                </c:pt>
                <c:pt idx="79092">
                  <c:v>1</c:v>
                </c:pt>
                <c:pt idx="79093">
                  <c:v>1</c:v>
                </c:pt>
                <c:pt idx="79094">
                  <c:v>1</c:v>
                </c:pt>
                <c:pt idx="79095">
                  <c:v>1</c:v>
                </c:pt>
                <c:pt idx="79096">
                  <c:v>1</c:v>
                </c:pt>
                <c:pt idx="79097">
                  <c:v>1</c:v>
                </c:pt>
                <c:pt idx="79098">
                  <c:v>1</c:v>
                </c:pt>
                <c:pt idx="79099">
                  <c:v>1</c:v>
                </c:pt>
                <c:pt idx="79100">
                  <c:v>1</c:v>
                </c:pt>
                <c:pt idx="79101">
                  <c:v>1</c:v>
                </c:pt>
                <c:pt idx="79102">
                  <c:v>1</c:v>
                </c:pt>
                <c:pt idx="79103">
                  <c:v>1</c:v>
                </c:pt>
                <c:pt idx="79104">
                  <c:v>1</c:v>
                </c:pt>
                <c:pt idx="79105">
                  <c:v>1</c:v>
                </c:pt>
                <c:pt idx="79106">
                  <c:v>1</c:v>
                </c:pt>
                <c:pt idx="79107">
                  <c:v>1</c:v>
                </c:pt>
                <c:pt idx="79108">
                  <c:v>1</c:v>
                </c:pt>
                <c:pt idx="79109">
                  <c:v>1</c:v>
                </c:pt>
                <c:pt idx="79110">
                  <c:v>1</c:v>
                </c:pt>
                <c:pt idx="79111">
                  <c:v>1</c:v>
                </c:pt>
                <c:pt idx="79112">
                  <c:v>1</c:v>
                </c:pt>
                <c:pt idx="79113">
                  <c:v>1</c:v>
                </c:pt>
                <c:pt idx="79114">
                  <c:v>1</c:v>
                </c:pt>
                <c:pt idx="79115">
                  <c:v>1</c:v>
                </c:pt>
                <c:pt idx="79116">
                  <c:v>1</c:v>
                </c:pt>
                <c:pt idx="79117">
                  <c:v>1</c:v>
                </c:pt>
                <c:pt idx="79118">
                  <c:v>1</c:v>
                </c:pt>
                <c:pt idx="79119">
                  <c:v>1</c:v>
                </c:pt>
                <c:pt idx="79120">
                  <c:v>1</c:v>
                </c:pt>
                <c:pt idx="79121">
                  <c:v>1</c:v>
                </c:pt>
                <c:pt idx="79122">
                  <c:v>1</c:v>
                </c:pt>
                <c:pt idx="79123">
                  <c:v>1</c:v>
                </c:pt>
                <c:pt idx="79124">
                  <c:v>1</c:v>
                </c:pt>
                <c:pt idx="79125">
                  <c:v>1</c:v>
                </c:pt>
                <c:pt idx="79126">
                  <c:v>1</c:v>
                </c:pt>
                <c:pt idx="79127">
                  <c:v>1</c:v>
                </c:pt>
                <c:pt idx="79128">
                  <c:v>1</c:v>
                </c:pt>
                <c:pt idx="79129">
                  <c:v>1</c:v>
                </c:pt>
                <c:pt idx="79130">
                  <c:v>1</c:v>
                </c:pt>
                <c:pt idx="79131">
                  <c:v>1</c:v>
                </c:pt>
                <c:pt idx="79132">
                  <c:v>1</c:v>
                </c:pt>
                <c:pt idx="79133">
                  <c:v>1</c:v>
                </c:pt>
                <c:pt idx="79134">
                  <c:v>1</c:v>
                </c:pt>
                <c:pt idx="79135">
                  <c:v>1</c:v>
                </c:pt>
                <c:pt idx="79136">
                  <c:v>1</c:v>
                </c:pt>
                <c:pt idx="79137">
                  <c:v>1</c:v>
                </c:pt>
                <c:pt idx="79138">
                  <c:v>1</c:v>
                </c:pt>
                <c:pt idx="79139">
                  <c:v>1</c:v>
                </c:pt>
                <c:pt idx="79140">
                  <c:v>1</c:v>
                </c:pt>
                <c:pt idx="79141">
                  <c:v>1</c:v>
                </c:pt>
                <c:pt idx="79142">
                  <c:v>1</c:v>
                </c:pt>
                <c:pt idx="79143">
                  <c:v>1</c:v>
                </c:pt>
                <c:pt idx="79144">
                  <c:v>1</c:v>
                </c:pt>
                <c:pt idx="79145">
                  <c:v>1</c:v>
                </c:pt>
                <c:pt idx="79146">
                  <c:v>1</c:v>
                </c:pt>
                <c:pt idx="79147">
                  <c:v>1</c:v>
                </c:pt>
                <c:pt idx="79148">
                  <c:v>1</c:v>
                </c:pt>
                <c:pt idx="79149">
                  <c:v>1</c:v>
                </c:pt>
                <c:pt idx="79150">
                  <c:v>1</c:v>
                </c:pt>
                <c:pt idx="79151">
                  <c:v>1</c:v>
                </c:pt>
                <c:pt idx="79152">
                  <c:v>1</c:v>
                </c:pt>
                <c:pt idx="79153">
                  <c:v>1</c:v>
                </c:pt>
                <c:pt idx="79154">
                  <c:v>1</c:v>
                </c:pt>
                <c:pt idx="79155">
                  <c:v>1</c:v>
                </c:pt>
                <c:pt idx="79156">
                  <c:v>1</c:v>
                </c:pt>
                <c:pt idx="79157">
                  <c:v>1</c:v>
                </c:pt>
                <c:pt idx="79158">
                  <c:v>1</c:v>
                </c:pt>
                <c:pt idx="79159">
                  <c:v>1</c:v>
                </c:pt>
                <c:pt idx="79160">
                  <c:v>1</c:v>
                </c:pt>
                <c:pt idx="79161">
                  <c:v>1</c:v>
                </c:pt>
                <c:pt idx="79162">
                  <c:v>1</c:v>
                </c:pt>
                <c:pt idx="79163">
                  <c:v>1</c:v>
                </c:pt>
                <c:pt idx="79164">
                  <c:v>1</c:v>
                </c:pt>
                <c:pt idx="79165">
                  <c:v>1</c:v>
                </c:pt>
                <c:pt idx="79166">
                  <c:v>1</c:v>
                </c:pt>
                <c:pt idx="79167">
                  <c:v>1</c:v>
                </c:pt>
                <c:pt idx="79168">
                  <c:v>1</c:v>
                </c:pt>
                <c:pt idx="79169">
                  <c:v>1</c:v>
                </c:pt>
                <c:pt idx="79170">
                  <c:v>1</c:v>
                </c:pt>
                <c:pt idx="79171">
                  <c:v>1</c:v>
                </c:pt>
                <c:pt idx="79172">
                  <c:v>1</c:v>
                </c:pt>
                <c:pt idx="79173">
                  <c:v>1</c:v>
                </c:pt>
                <c:pt idx="79174">
                  <c:v>1</c:v>
                </c:pt>
                <c:pt idx="79175">
                  <c:v>1</c:v>
                </c:pt>
                <c:pt idx="79176">
                  <c:v>1</c:v>
                </c:pt>
                <c:pt idx="79177">
                  <c:v>1</c:v>
                </c:pt>
                <c:pt idx="79178">
                  <c:v>1</c:v>
                </c:pt>
                <c:pt idx="79179">
                  <c:v>1</c:v>
                </c:pt>
                <c:pt idx="79180">
                  <c:v>1</c:v>
                </c:pt>
                <c:pt idx="79181">
                  <c:v>1</c:v>
                </c:pt>
                <c:pt idx="79182">
                  <c:v>1</c:v>
                </c:pt>
                <c:pt idx="79183">
                  <c:v>1</c:v>
                </c:pt>
                <c:pt idx="79184">
                  <c:v>1</c:v>
                </c:pt>
                <c:pt idx="79185">
                  <c:v>1</c:v>
                </c:pt>
                <c:pt idx="79186">
                  <c:v>1</c:v>
                </c:pt>
                <c:pt idx="79187">
                  <c:v>1</c:v>
                </c:pt>
                <c:pt idx="79188">
                  <c:v>1</c:v>
                </c:pt>
                <c:pt idx="79189">
                  <c:v>1</c:v>
                </c:pt>
                <c:pt idx="79190">
                  <c:v>1</c:v>
                </c:pt>
                <c:pt idx="79191">
                  <c:v>1</c:v>
                </c:pt>
                <c:pt idx="79192">
                  <c:v>1</c:v>
                </c:pt>
                <c:pt idx="79193">
                  <c:v>1</c:v>
                </c:pt>
                <c:pt idx="79194">
                  <c:v>1</c:v>
                </c:pt>
                <c:pt idx="79195">
                  <c:v>1</c:v>
                </c:pt>
                <c:pt idx="79196">
                  <c:v>1</c:v>
                </c:pt>
                <c:pt idx="79197">
                  <c:v>1</c:v>
                </c:pt>
                <c:pt idx="79198">
                  <c:v>1</c:v>
                </c:pt>
                <c:pt idx="79199">
                  <c:v>1</c:v>
                </c:pt>
                <c:pt idx="79200">
                  <c:v>1</c:v>
                </c:pt>
                <c:pt idx="79201">
                  <c:v>1</c:v>
                </c:pt>
                <c:pt idx="79202">
                  <c:v>1</c:v>
                </c:pt>
                <c:pt idx="79203">
                  <c:v>1</c:v>
                </c:pt>
                <c:pt idx="79204">
                  <c:v>1</c:v>
                </c:pt>
                <c:pt idx="79205">
                  <c:v>1</c:v>
                </c:pt>
                <c:pt idx="79206">
                  <c:v>1</c:v>
                </c:pt>
                <c:pt idx="79207">
                  <c:v>1</c:v>
                </c:pt>
                <c:pt idx="79208">
                  <c:v>1</c:v>
                </c:pt>
                <c:pt idx="79209">
                  <c:v>1</c:v>
                </c:pt>
                <c:pt idx="79210">
                  <c:v>1</c:v>
                </c:pt>
                <c:pt idx="79211">
                  <c:v>1</c:v>
                </c:pt>
                <c:pt idx="79212">
                  <c:v>1</c:v>
                </c:pt>
                <c:pt idx="79213">
                  <c:v>1</c:v>
                </c:pt>
                <c:pt idx="79214">
                  <c:v>0.875</c:v>
                </c:pt>
                <c:pt idx="79215">
                  <c:v>1</c:v>
                </c:pt>
                <c:pt idx="79216">
                  <c:v>1</c:v>
                </c:pt>
                <c:pt idx="79217">
                  <c:v>1</c:v>
                </c:pt>
                <c:pt idx="79218">
                  <c:v>1</c:v>
                </c:pt>
                <c:pt idx="79219">
                  <c:v>1</c:v>
                </c:pt>
                <c:pt idx="79220">
                  <c:v>1</c:v>
                </c:pt>
                <c:pt idx="79221">
                  <c:v>1</c:v>
                </c:pt>
                <c:pt idx="79222">
                  <c:v>1</c:v>
                </c:pt>
                <c:pt idx="79223">
                  <c:v>1</c:v>
                </c:pt>
                <c:pt idx="79224">
                  <c:v>1</c:v>
                </c:pt>
                <c:pt idx="79225">
                  <c:v>1</c:v>
                </c:pt>
                <c:pt idx="79226">
                  <c:v>1</c:v>
                </c:pt>
                <c:pt idx="79227">
                  <c:v>1</c:v>
                </c:pt>
                <c:pt idx="79228">
                  <c:v>1</c:v>
                </c:pt>
                <c:pt idx="79229">
                  <c:v>1</c:v>
                </c:pt>
                <c:pt idx="79230">
                  <c:v>1</c:v>
                </c:pt>
                <c:pt idx="79231">
                  <c:v>1</c:v>
                </c:pt>
                <c:pt idx="79232">
                  <c:v>1</c:v>
                </c:pt>
                <c:pt idx="79233">
                  <c:v>1</c:v>
                </c:pt>
                <c:pt idx="79234">
                  <c:v>1</c:v>
                </c:pt>
                <c:pt idx="79235">
                  <c:v>1</c:v>
                </c:pt>
                <c:pt idx="79236">
                  <c:v>1</c:v>
                </c:pt>
                <c:pt idx="79237">
                  <c:v>1</c:v>
                </c:pt>
                <c:pt idx="79238">
                  <c:v>1</c:v>
                </c:pt>
                <c:pt idx="79239">
                  <c:v>1</c:v>
                </c:pt>
                <c:pt idx="79240">
                  <c:v>1</c:v>
                </c:pt>
                <c:pt idx="79241">
                  <c:v>1</c:v>
                </c:pt>
                <c:pt idx="79242">
                  <c:v>1</c:v>
                </c:pt>
                <c:pt idx="79243">
                  <c:v>1</c:v>
                </c:pt>
                <c:pt idx="79244">
                  <c:v>1</c:v>
                </c:pt>
                <c:pt idx="79245">
                  <c:v>1</c:v>
                </c:pt>
                <c:pt idx="79246">
                  <c:v>1</c:v>
                </c:pt>
                <c:pt idx="79247">
                  <c:v>1</c:v>
                </c:pt>
                <c:pt idx="79248">
                  <c:v>1</c:v>
                </c:pt>
                <c:pt idx="79249">
                  <c:v>1</c:v>
                </c:pt>
                <c:pt idx="79250">
                  <c:v>1</c:v>
                </c:pt>
                <c:pt idx="79251">
                  <c:v>1</c:v>
                </c:pt>
                <c:pt idx="79252">
                  <c:v>1</c:v>
                </c:pt>
                <c:pt idx="79253">
                  <c:v>1</c:v>
                </c:pt>
                <c:pt idx="79254">
                  <c:v>1</c:v>
                </c:pt>
                <c:pt idx="79255">
                  <c:v>1</c:v>
                </c:pt>
                <c:pt idx="79256">
                  <c:v>1</c:v>
                </c:pt>
                <c:pt idx="79257">
                  <c:v>1</c:v>
                </c:pt>
                <c:pt idx="79258">
                  <c:v>1</c:v>
                </c:pt>
                <c:pt idx="79259">
                  <c:v>1</c:v>
                </c:pt>
                <c:pt idx="79260">
                  <c:v>1</c:v>
                </c:pt>
                <c:pt idx="79261">
                  <c:v>1</c:v>
                </c:pt>
                <c:pt idx="79262">
                  <c:v>1</c:v>
                </c:pt>
                <c:pt idx="79263">
                  <c:v>1</c:v>
                </c:pt>
                <c:pt idx="79264">
                  <c:v>1</c:v>
                </c:pt>
                <c:pt idx="79265">
                  <c:v>1</c:v>
                </c:pt>
                <c:pt idx="79266">
                  <c:v>1</c:v>
                </c:pt>
                <c:pt idx="79267">
                  <c:v>1</c:v>
                </c:pt>
                <c:pt idx="79268">
                  <c:v>1</c:v>
                </c:pt>
                <c:pt idx="79269">
                  <c:v>1</c:v>
                </c:pt>
                <c:pt idx="79270">
                  <c:v>1</c:v>
                </c:pt>
                <c:pt idx="79271">
                  <c:v>1</c:v>
                </c:pt>
                <c:pt idx="79272">
                  <c:v>1</c:v>
                </c:pt>
                <c:pt idx="79273">
                  <c:v>1</c:v>
                </c:pt>
                <c:pt idx="79274">
                  <c:v>1</c:v>
                </c:pt>
                <c:pt idx="79275">
                  <c:v>1</c:v>
                </c:pt>
                <c:pt idx="79276">
                  <c:v>1</c:v>
                </c:pt>
                <c:pt idx="79277">
                  <c:v>1</c:v>
                </c:pt>
                <c:pt idx="79278">
                  <c:v>1</c:v>
                </c:pt>
                <c:pt idx="79279">
                  <c:v>1</c:v>
                </c:pt>
                <c:pt idx="79280">
                  <c:v>1</c:v>
                </c:pt>
                <c:pt idx="79281">
                  <c:v>1</c:v>
                </c:pt>
                <c:pt idx="79282">
                  <c:v>1</c:v>
                </c:pt>
                <c:pt idx="79283">
                  <c:v>1</c:v>
                </c:pt>
                <c:pt idx="79284">
                  <c:v>1</c:v>
                </c:pt>
                <c:pt idx="79285">
                  <c:v>1</c:v>
                </c:pt>
                <c:pt idx="79286">
                  <c:v>1</c:v>
                </c:pt>
                <c:pt idx="79287">
                  <c:v>1</c:v>
                </c:pt>
                <c:pt idx="79288">
                  <c:v>1</c:v>
                </c:pt>
                <c:pt idx="79289">
                  <c:v>1</c:v>
                </c:pt>
                <c:pt idx="79290">
                  <c:v>1</c:v>
                </c:pt>
                <c:pt idx="79291">
                  <c:v>1</c:v>
                </c:pt>
                <c:pt idx="79292">
                  <c:v>1</c:v>
                </c:pt>
                <c:pt idx="79293">
                  <c:v>1</c:v>
                </c:pt>
                <c:pt idx="79294">
                  <c:v>1</c:v>
                </c:pt>
                <c:pt idx="79295">
                  <c:v>1</c:v>
                </c:pt>
                <c:pt idx="79296">
                  <c:v>1</c:v>
                </c:pt>
                <c:pt idx="79297">
                  <c:v>0.5</c:v>
                </c:pt>
                <c:pt idx="79298">
                  <c:v>1</c:v>
                </c:pt>
                <c:pt idx="79299">
                  <c:v>1</c:v>
                </c:pt>
                <c:pt idx="79300">
                  <c:v>1</c:v>
                </c:pt>
                <c:pt idx="79301">
                  <c:v>1</c:v>
                </c:pt>
                <c:pt idx="79302">
                  <c:v>1</c:v>
                </c:pt>
                <c:pt idx="79303">
                  <c:v>1</c:v>
                </c:pt>
                <c:pt idx="79304">
                  <c:v>1</c:v>
                </c:pt>
                <c:pt idx="79305">
                  <c:v>1</c:v>
                </c:pt>
                <c:pt idx="79306">
                  <c:v>1</c:v>
                </c:pt>
                <c:pt idx="79307">
                  <c:v>1</c:v>
                </c:pt>
                <c:pt idx="79308">
                  <c:v>1</c:v>
                </c:pt>
                <c:pt idx="79309">
                  <c:v>1</c:v>
                </c:pt>
                <c:pt idx="79310">
                  <c:v>1</c:v>
                </c:pt>
                <c:pt idx="79311">
                  <c:v>1</c:v>
                </c:pt>
                <c:pt idx="79312">
                  <c:v>1</c:v>
                </c:pt>
                <c:pt idx="79313">
                  <c:v>1</c:v>
                </c:pt>
                <c:pt idx="79314">
                  <c:v>1</c:v>
                </c:pt>
                <c:pt idx="79315">
                  <c:v>1</c:v>
                </c:pt>
                <c:pt idx="79316">
                  <c:v>1</c:v>
                </c:pt>
                <c:pt idx="79317">
                  <c:v>1</c:v>
                </c:pt>
                <c:pt idx="79318">
                  <c:v>1</c:v>
                </c:pt>
                <c:pt idx="79319">
                  <c:v>1</c:v>
                </c:pt>
                <c:pt idx="79320">
                  <c:v>1</c:v>
                </c:pt>
                <c:pt idx="79321">
                  <c:v>1</c:v>
                </c:pt>
                <c:pt idx="79322">
                  <c:v>1</c:v>
                </c:pt>
                <c:pt idx="79323">
                  <c:v>1</c:v>
                </c:pt>
                <c:pt idx="79324">
                  <c:v>1</c:v>
                </c:pt>
                <c:pt idx="79325">
                  <c:v>1</c:v>
                </c:pt>
                <c:pt idx="79326">
                  <c:v>1</c:v>
                </c:pt>
                <c:pt idx="79327">
                  <c:v>1</c:v>
                </c:pt>
                <c:pt idx="79328">
                  <c:v>1</c:v>
                </c:pt>
                <c:pt idx="79329">
                  <c:v>1</c:v>
                </c:pt>
                <c:pt idx="79330">
                  <c:v>1</c:v>
                </c:pt>
                <c:pt idx="79331">
                  <c:v>1</c:v>
                </c:pt>
                <c:pt idx="79332">
                  <c:v>1</c:v>
                </c:pt>
                <c:pt idx="79333">
                  <c:v>1</c:v>
                </c:pt>
                <c:pt idx="79334">
                  <c:v>1</c:v>
                </c:pt>
                <c:pt idx="79335">
                  <c:v>1</c:v>
                </c:pt>
                <c:pt idx="79336">
                  <c:v>1</c:v>
                </c:pt>
                <c:pt idx="79337">
                  <c:v>1</c:v>
                </c:pt>
                <c:pt idx="79338">
                  <c:v>1</c:v>
                </c:pt>
                <c:pt idx="79339">
                  <c:v>1</c:v>
                </c:pt>
                <c:pt idx="79340">
                  <c:v>1</c:v>
                </c:pt>
                <c:pt idx="79341">
                  <c:v>1</c:v>
                </c:pt>
                <c:pt idx="79342">
                  <c:v>1</c:v>
                </c:pt>
                <c:pt idx="79343">
                  <c:v>1</c:v>
                </c:pt>
                <c:pt idx="79344">
                  <c:v>1</c:v>
                </c:pt>
                <c:pt idx="79345">
                  <c:v>1</c:v>
                </c:pt>
                <c:pt idx="79346">
                  <c:v>1</c:v>
                </c:pt>
                <c:pt idx="79347">
                  <c:v>1</c:v>
                </c:pt>
                <c:pt idx="79348">
                  <c:v>1</c:v>
                </c:pt>
                <c:pt idx="79349">
                  <c:v>1</c:v>
                </c:pt>
                <c:pt idx="79350">
                  <c:v>1</c:v>
                </c:pt>
                <c:pt idx="79351">
                  <c:v>1</c:v>
                </c:pt>
                <c:pt idx="79352">
                  <c:v>1</c:v>
                </c:pt>
                <c:pt idx="79353">
                  <c:v>1</c:v>
                </c:pt>
                <c:pt idx="79354">
                  <c:v>1</c:v>
                </c:pt>
                <c:pt idx="79355">
                  <c:v>1</c:v>
                </c:pt>
                <c:pt idx="79356">
                  <c:v>1</c:v>
                </c:pt>
                <c:pt idx="79357">
                  <c:v>1</c:v>
                </c:pt>
                <c:pt idx="79358">
                  <c:v>1</c:v>
                </c:pt>
                <c:pt idx="79359">
                  <c:v>1</c:v>
                </c:pt>
                <c:pt idx="79360">
                  <c:v>1</c:v>
                </c:pt>
                <c:pt idx="79361">
                  <c:v>1</c:v>
                </c:pt>
                <c:pt idx="79362">
                  <c:v>1</c:v>
                </c:pt>
                <c:pt idx="79363">
                  <c:v>1</c:v>
                </c:pt>
                <c:pt idx="79364">
                  <c:v>1</c:v>
                </c:pt>
                <c:pt idx="79365">
                  <c:v>1</c:v>
                </c:pt>
                <c:pt idx="79366">
                  <c:v>1</c:v>
                </c:pt>
                <c:pt idx="79367">
                  <c:v>1</c:v>
                </c:pt>
                <c:pt idx="79368">
                  <c:v>1</c:v>
                </c:pt>
                <c:pt idx="79369">
                  <c:v>1</c:v>
                </c:pt>
                <c:pt idx="79370">
                  <c:v>1</c:v>
                </c:pt>
                <c:pt idx="79371">
                  <c:v>1</c:v>
                </c:pt>
                <c:pt idx="79372">
                  <c:v>1</c:v>
                </c:pt>
                <c:pt idx="79373">
                  <c:v>1</c:v>
                </c:pt>
                <c:pt idx="79374">
                  <c:v>1</c:v>
                </c:pt>
                <c:pt idx="79375">
                  <c:v>1</c:v>
                </c:pt>
                <c:pt idx="79376">
                  <c:v>1</c:v>
                </c:pt>
                <c:pt idx="79377">
                  <c:v>1</c:v>
                </c:pt>
                <c:pt idx="79378">
                  <c:v>1</c:v>
                </c:pt>
                <c:pt idx="79379">
                  <c:v>1</c:v>
                </c:pt>
                <c:pt idx="79380">
                  <c:v>1</c:v>
                </c:pt>
                <c:pt idx="79381">
                  <c:v>1</c:v>
                </c:pt>
                <c:pt idx="79382">
                  <c:v>1</c:v>
                </c:pt>
                <c:pt idx="79383">
                  <c:v>1</c:v>
                </c:pt>
                <c:pt idx="79384">
                  <c:v>1</c:v>
                </c:pt>
                <c:pt idx="79385">
                  <c:v>1</c:v>
                </c:pt>
                <c:pt idx="79386">
                  <c:v>1</c:v>
                </c:pt>
                <c:pt idx="79387">
                  <c:v>1</c:v>
                </c:pt>
                <c:pt idx="79388">
                  <c:v>1</c:v>
                </c:pt>
                <c:pt idx="79389">
                  <c:v>1</c:v>
                </c:pt>
                <c:pt idx="79390">
                  <c:v>1</c:v>
                </c:pt>
                <c:pt idx="79391">
                  <c:v>1</c:v>
                </c:pt>
                <c:pt idx="79392">
                  <c:v>1</c:v>
                </c:pt>
                <c:pt idx="79393">
                  <c:v>1</c:v>
                </c:pt>
                <c:pt idx="79394">
                  <c:v>1</c:v>
                </c:pt>
                <c:pt idx="79395">
                  <c:v>1</c:v>
                </c:pt>
                <c:pt idx="79396">
                  <c:v>1</c:v>
                </c:pt>
                <c:pt idx="79397">
                  <c:v>1</c:v>
                </c:pt>
                <c:pt idx="79398">
                  <c:v>1</c:v>
                </c:pt>
                <c:pt idx="79399">
                  <c:v>1</c:v>
                </c:pt>
                <c:pt idx="79400">
                  <c:v>1</c:v>
                </c:pt>
                <c:pt idx="79401">
                  <c:v>1</c:v>
                </c:pt>
                <c:pt idx="79402">
                  <c:v>1</c:v>
                </c:pt>
                <c:pt idx="79403">
                  <c:v>1</c:v>
                </c:pt>
                <c:pt idx="79404">
                  <c:v>1</c:v>
                </c:pt>
                <c:pt idx="79405">
                  <c:v>1</c:v>
                </c:pt>
                <c:pt idx="79406">
                  <c:v>1</c:v>
                </c:pt>
                <c:pt idx="79407">
                  <c:v>1</c:v>
                </c:pt>
                <c:pt idx="79408">
                  <c:v>1</c:v>
                </c:pt>
                <c:pt idx="79409">
                  <c:v>1</c:v>
                </c:pt>
                <c:pt idx="79410">
                  <c:v>1</c:v>
                </c:pt>
                <c:pt idx="79411">
                  <c:v>1</c:v>
                </c:pt>
                <c:pt idx="79412">
                  <c:v>1</c:v>
                </c:pt>
                <c:pt idx="79413">
                  <c:v>1</c:v>
                </c:pt>
                <c:pt idx="79414">
                  <c:v>1</c:v>
                </c:pt>
                <c:pt idx="79415">
                  <c:v>1</c:v>
                </c:pt>
                <c:pt idx="79416">
                  <c:v>1</c:v>
                </c:pt>
                <c:pt idx="79417">
                  <c:v>1</c:v>
                </c:pt>
                <c:pt idx="79418">
                  <c:v>1</c:v>
                </c:pt>
                <c:pt idx="79419">
                  <c:v>1</c:v>
                </c:pt>
                <c:pt idx="79420">
                  <c:v>1</c:v>
                </c:pt>
                <c:pt idx="79421">
                  <c:v>1</c:v>
                </c:pt>
                <c:pt idx="79422">
                  <c:v>1</c:v>
                </c:pt>
                <c:pt idx="79423">
                  <c:v>1</c:v>
                </c:pt>
                <c:pt idx="79424">
                  <c:v>1</c:v>
                </c:pt>
                <c:pt idx="79425">
                  <c:v>1</c:v>
                </c:pt>
                <c:pt idx="79426">
                  <c:v>1</c:v>
                </c:pt>
                <c:pt idx="79427">
                  <c:v>1</c:v>
                </c:pt>
                <c:pt idx="79428">
                  <c:v>1</c:v>
                </c:pt>
                <c:pt idx="79429">
                  <c:v>1</c:v>
                </c:pt>
                <c:pt idx="79430">
                  <c:v>1</c:v>
                </c:pt>
                <c:pt idx="79431">
                  <c:v>1</c:v>
                </c:pt>
                <c:pt idx="79432">
                  <c:v>1</c:v>
                </c:pt>
                <c:pt idx="79433">
                  <c:v>1</c:v>
                </c:pt>
                <c:pt idx="79434">
                  <c:v>1</c:v>
                </c:pt>
                <c:pt idx="79435">
                  <c:v>1</c:v>
                </c:pt>
                <c:pt idx="79436">
                  <c:v>1</c:v>
                </c:pt>
                <c:pt idx="79437">
                  <c:v>1</c:v>
                </c:pt>
                <c:pt idx="79438">
                  <c:v>1</c:v>
                </c:pt>
                <c:pt idx="79439">
                  <c:v>1</c:v>
                </c:pt>
                <c:pt idx="79440">
                  <c:v>1</c:v>
                </c:pt>
                <c:pt idx="79441">
                  <c:v>1</c:v>
                </c:pt>
                <c:pt idx="79442">
                  <c:v>1</c:v>
                </c:pt>
                <c:pt idx="79443">
                  <c:v>1</c:v>
                </c:pt>
                <c:pt idx="79444">
                  <c:v>1</c:v>
                </c:pt>
                <c:pt idx="79445">
                  <c:v>1</c:v>
                </c:pt>
                <c:pt idx="79446">
                  <c:v>1</c:v>
                </c:pt>
                <c:pt idx="79447">
                  <c:v>1</c:v>
                </c:pt>
                <c:pt idx="79448">
                  <c:v>0.125</c:v>
                </c:pt>
                <c:pt idx="79449">
                  <c:v>1</c:v>
                </c:pt>
                <c:pt idx="79450">
                  <c:v>1</c:v>
                </c:pt>
                <c:pt idx="79451">
                  <c:v>1</c:v>
                </c:pt>
                <c:pt idx="79452">
                  <c:v>1</c:v>
                </c:pt>
                <c:pt idx="79453">
                  <c:v>1</c:v>
                </c:pt>
                <c:pt idx="79454">
                  <c:v>1</c:v>
                </c:pt>
                <c:pt idx="79455">
                  <c:v>1</c:v>
                </c:pt>
                <c:pt idx="79456">
                  <c:v>1</c:v>
                </c:pt>
                <c:pt idx="79457">
                  <c:v>1</c:v>
                </c:pt>
                <c:pt idx="79458">
                  <c:v>1</c:v>
                </c:pt>
                <c:pt idx="79459">
                  <c:v>1</c:v>
                </c:pt>
                <c:pt idx="79460">
                  <c:v>1</c:v>
                </c:pt>
                <c:pt idx="79461">
                  <c:v>1</c:v>
                </c:pt>
                <c:pt idx="79462">
                  <c:v>1</c:v>
                </c:pt>
                <c:pt idx="79463">
                  <c:v>1</c:v>
                </c:pt>
                <c:pt idx="79464">
                  <c:v>1</c:v>
                </c:pt>
                <c:pt idx="79465">
                  <c:v>1</c:v>
                </c:pt>
                <c:pt idx="79466">
                  <c:v>1</c:v>
                </c:pt>
                <c:pt idx="79467">
                  <c:v>1</c:v>
                </c:pt>
                <c:pt idx="79468">
                  <c:v>1</c:v>
                </c:pt>
                <c:pt idx="79469">
                  <c:v>1</c:v>
                </c:pt>
                <c:pt idx="79470">
                  <c:v>1</c:v>
                </c:pt>
                <c:pt idx="79471">
                  <c:v>1</c:v>
                </c:pt>
                <c:pt idx="79472">
                  <c:v>1</c:v>
                </c:pt>
                <c:pt idx="79473">
                  <c:v>0.875</c:v>
                </c:pt>
                <c:pt idx="79474">
                  <c:v>1</c:v>
                </c:pt>
                <c:pt idx="79475">
                  <c:v>1</c:v>
                </c:pt>
                <c:pt idx="79476">
                  <c:v>1</c:v>
                </c:pt>
                <c:pt idx="79477">
                  <c:v>1</c:v>
                </c:pt>
                <c:pt idx="79478">
                  <c:v>1</c:v>
                </c:pt>
                <c:pt idx="79479">
                  <c:v>1</c:v>
                </c:pt>
                <c:pt idx="79480">
                  <c:v>1</c:v>
                </c:pt>
                <c:pt idx="79481">
                  <c:v>1</c:v>
                </c:pt>
                <c:pt idx="79482">
                  <c:v>1</c:v>
                </c:pt>
                <c:pt idx="79483">
                  <c:v>1</c:v>
                </c:pt>
                <c:pt idx="79484">
                  <c:v>1</c:v>
                </c:pt>
                <c:pt idx="79485">
                  <c:v>1</c:v>
                </c:pt>
                <c:pt idx="79486">
                  <c:v>1</c:v>
                </c:pt>
                <c:pt idx="79487">
                  <c:v>1</c:v>
                </c:pt>
                <c:pt idx="79488">
                  <c:v>1</c:v>
                </c:pt>
                <c:pt idx="79489">
                  <c:v>1</c:v>
                </c:pt>
                <c:pt idx="79490">
                  <c:v>1</c:v>
                </c:pt>
                <c:pt idx="79491">
                  <c:v>1</c:v>
                </c:pt>
                <c:pt idx="79492">
                  <c:v>1</c:v>
                </c:pt>
                <c:pt idx="79493">
                  <c:v>1</c:v>
                </c:pt>
                <c:pt idx="79494">
                  <c:v>1</c:v>
                </c:pt>
                <c:pt idx="79495">
                  <c:v>1</c:v>
                </c:pt>
                <c:pt idx="79496">
                  <c:v>1</c:v>
                </c:pt>
                <c:pt idx="79497">
                  <c:v>1</c:v>
                </c:pt>
                <c:pt idx="79498">
                  <c:v>1</c:v>
                </c:pt>
                <c:pt idx="79499">
                  <c:v>1</c:v>
                </c:pt>
                <c:pt idx="79500">
                  <c:v>1</c:v>
                </c:pt>
                <c:pt idx="79501">
                  <c:v>1</c:v>
                </c:pt>
                <c:pt idx="79502">
                  <c:v>1</c:v>
                </c:pt>
                <c:pt idx="79503">
                  <c:v>1</c:v>
                </c:pt>
                <c:pt idx="79504">
                  <c:v>1</c:v>
                </c:pt>
                <c:pt idx="79505">
                  <c:v>1</c:v>
                </c:pt>
                <c:pt idx="79506">
                  <c:v>1</c:v>
                </c:pt>
                <c:pt idx="79507">
                  <c:v>1</c:v>
                </c:pt>
                <c:pt idx="79508">
                  <c:v>1</c:v>
                </c:pt>
                <c:pt idx="79509">
                  <c:v>1</c:v>
                </c:pt>
                <c:pt idx="79510">
                  <c:v>1</c:v>
                </c:pt>
                <c:pt idx="79511">
                  <c:v>1</c:v>
                </c:pt>
                <c:pt idx="79512">
                  <c:v>1</c:v>
                </c:pt>
                <c:pt idx="79513">
                  <c:v>1</c:v>
                </c:pt>
                <c:pt idx="79514">
                  <c:v>1</c:v>
                </c:pt>
                <c:pt idx="79515">
                  <c:v>1</c:v>
                </c:pt>
                <c:pt idx="79516">
                  <c:v>1</c:v>
                </c:pt>
                <c:pt idx="79517">
                  <c:v>1</c:v>
                </c:pt>
                <c:pt idx="79518">
                  <c:v>1</c:v>
                </c:pt>
                <c:pt idx="79519">
                  <c:v>1</c:v>
                </c:pt>
                <c:pt idx="79520">
                  <c:v>1</c:v>
                </c:pt>
                <c:pt idx="79521">
                  <c:v>1</c:v>
                </c:pt>
                <c:pt idx="79522">
                  <c:v>1</c:v>
                </c:pt>
                <c:pt idx="79523">
                  <c:v>1</c:v>
                </c:pt>
                <c:pt idx="79524">
                  <c:v>1</c:v>
                </c:pt>
                <c:pt idx="79525">
                  <c:v>1</c:v>
                </c:pt>
                <c:pt idx="79526">
                  <c:v>1</c:v>
                </c:pt>
                <c:pt idx="79527">
                  <c:v>1</c:v>
                </c:pt>
                <c:pt idx="79528">
                  <c:v>1</c:v>
                </c:pt>
                <c:pt idx="79529">
                  <c:v>1</c:v>
                </c:pt>
                <c:pt idx="79530">
                  <c:v>1</c:v>
                </c:pt>
                <c:pt idx="79531">
                  <c:v>1</c:v>
                </c:pt>
                <c:pt idx="79532">
                  <c:v>1</c:v>
                </c:pt>
                <c:pt idx="79533">
                  <c:v>1</c:v>
                </c:pt>
                <c:pt idx="79534">
                  <c:v>1</c:v>
                </c:pt>
                <c:pt idx="79535">
                  <c:v>1</c:v>
                </c:pt>
                <c:pt idx="79536">
                  <c:v>1</c:v>
                </c:pt>
                <c:pt idx="79537">
                  <c:v>1</c:v>
                </c:pt>
                <c:pt idx="79538">
                  <c:v>1</c:v>
                </c:pt>
                <c:pt idx="79539">
                  <c:v>1</c:v>
                </c:pt>
                <c:pt idx="79540">
                  <c:v>1</c:v>
                </c:pt>
                <c:pt idx="79541">
                  <c:v>1</c:v>
                </c:pt>
                <c:pt idx="79542">
                  <c:v>1</c:v>
                </c:pt>
                <c:pt idx="79543">
                  <c:v>1</c:v>
                </c:pt>
                <c:pt idx="79544">
                  <c:v>1</c:v>
                </c:pt>
                <c:pt idx="79545">
                  <c:v>1</c:v>
                </c:pt>
                <c:pt idx="79546">
                  <c:v>1</c:v>
                </c:pt>
                <c:pt idx="79547">
                  <c:v>1</c:v>
                </c:pt>
                <c:pt idx="79548">
                  <c:v>1</c:v>
                </c:pt>
                <c:pt idx="79549">
                  <c:v>1</c:v>
                </c:pt>
                <c:pt idx="79550">
                  <c:v>1</c:v>
                </c:pt>
                <c:pt idx="79551">
                  <c:v>1</c:v>
                </c:pt>
                <c:pt idx="79552">
                  <c:v>1</c:v>
                </c:pt>
                <c:pt idx="79553">
                  <c:v>1</c:v>
                </c:pt>
                <c:pt idx="79554">
                  <c:v>1</c:v>
                </c:pt>
                <c:pt idx="79555">
                  <c:v>1</c:v>
                </c:pt>
                <c:pt idx="79556">
                  <c:v>1</c:v>
                </c:pt>
                <c:pt idx="79557">
                  <c:v>1</c:v>
                </c:pt>
                <c:pt idx="79558">
                  <c:v>1</c:v>
                </c:pt>
                <c:pt idx="79559">
                  <c:v>1</c:v>
                </c:pt>
                <c:pt idx="79560">
                  <c:v>1</c:v>
                </c:pt>
                <c:pt idx="79561">
                  <c:v>1</c:v>
                </c:pt>
                <c:pt idx="79562">
                  <c:v>1</c:v>
                </c:pt>
                <c:pt idx="79563">
                  <c:v>1</c:v>
                </c:pt>
                <c:pt idx="79564">
                  <c:v>1</c:v>
                </c:pt>
                <c:pt idx="79565">
                  <c:v>1</c:v>
                </c:pt>
                <c:pt idx="79566">
                  <c:v>1</c:v>
                </c:pt>
                <c:pt idx="79567">
                  <c:v>1</c:v>
                </c:pt>
                <c:pt idx="79568">
                  <c:v>1</c:v>
                </c:pt>
                <c:pt idx="79569">
                  <c:v>1</c:v>
                </c:pt>
                <c:pt idx="79570">
                  <c:v>1</c:v>
                </c:pt>
                <c:pt idx="79571">
                  <c:v>1</c:v>
                </c:pt>
                <c:pt idx="79572">
                  <c:v>1</c:v>
                </c:pt>
                <c:pt idx="79573">
                  <c:v>1</c:v>
                </c:pt>
                <c:pt idx="79574">
                  <c:v>1</c:v>
                </c:pt>
                <c:pt idx="79575">
                  <c:v>1</c:v>
                </c:pt>
                <c:pt idx="79576">
                  <c:v>1</c:v>
                </c:pt>
                <c:pt idx="79577">
                  <c:v>1</c:v>
                </c:pt>
                <c:pt idx="79578">
                  <c:v>1</c:v>
                </c:pt>
                <c:pt idx="79579">
                  <c:v>0.75</c:v>
                </c:pt>
                <c:pt idx="79580">
                  <c:v>1</c:v>
                </c:pt>
                <c:pt idx="79581">
                  <c:v>1</c:v>
                </c:pt>
                <c:pt idx="79582">
                  <c:v>0.875</c:v>
                </c:pt>
                <c:pt idx="79583">
                  <c:v>1</c:v>
                </c:pt>
                <c:pt idx="79584">
                  <c:v>1</c:v>
                </c:pt>
                <c:pt idx="79585">
                  <c:v>1</c:v>
                </c:pt>
                <c:pt idx="79586">
                  <c:v>1</c:v>
                </c:pt>
                <c:pt idx="79587">
                  <c:v>1</c:v>
                </c:pt>
                <c:pt idx="79588">
                  <c:v>1</c:v>
                </c:pt>
                <c:pt idx="79589">
                  <c:v>1</c:v>
                </c:pt>
                <c:pt idx="79590">
                  <c:v>1</c:v>
                </c:pt>
                <c:pt idx="79591">
                  <c:v>1</c:v>
                </c:pt>
                <c:pt idx="79592">
                  <c:v>1</c:v>
                </c:pt>
                <c:pt idx="79593">
                  <c:v>1</c:v>
                </c:pt>
                <c:pt idx="79594">
                  <c:v>1</c:v>
                </c:pt>
                <c:pt idx="79595">
                  <c:v>1</c:v>
                </c:pt>
                <c:pt idx="79596">
                  <c:v>1</c:v>
                </c:pt>
                <c:pt idx="79597">
                  <c:v>1</c:v>
                </c:pt>
                <c:pt idx="79598">
                  <c:v>1</c:v>
                </c:pt>
                <c:pt idx="79599">
                  <c:v>1</c:v>
                </c:pt>
                <c:pt idx="79600">
                  <c:v>1</c:v>
                </c:pt>
                <c:pt idx="79601">
                  <c:v>1</c:v>
                </c:pt>
                <c:pt idx="79602">
                  <c:v>1</c:v>
                </c:pt>
                <c:pt idx="79603">
                  <c:v>1</c:v>
                </c:pt>
                <c:pt idx="79604">
                  <c:v>1</c:v>
                </c:pt>
                <c:pt idx="79605">
                  <c:v>1</c:v>
                </c:pt>
                <c:pt idx="79606">
                  <c:v>1</c:v>
                </c:pt>
                <c:pt idx="79607">
                  <c:v>1</c:v>
                </c:pt>
                <c:pt idx="79608">
                  <c:v>1</c:v>
                </c:pt>
                <c:pt idx="79609">
                  <c:v>1</c:v>
                </c:pt>
                <c:pt idx="79610">
                  <c:v>1</c:v>
                </c:pt>
                <c:pt idx="79611">
                  <c:v>1</c:v>
                </c:pt>
                <c:pt idx="79612">
                  <c:v>1</c:v>
                </c:pt>
                <c:pt idx="79613">
                  <c:v>1</c:v>
                </c:pt>
                <c:pt idx="79614">
                  <c:v>1</c:v>
                </c:pt>
                <c:pt idx="79615">
                  <c:v>1</c:v>
                </c:pt>
                <c:pt idx="79616">
                  <c:v>1</c:v>
                </c:pt>
                <c:pt idx="79617">
                  <c:v>1</c:v>
                </c:pt>
                <c:pt idx="79618">
                  <c:v>1</c:v>
                </c:pt>
                <c:pt idx="79619">
                  <c:v>1</c:v>
                </c:pt>
                <c:pt idx="79620">
                  <c:v>1</c:v>
                </c:pt>
                <c:pt idx="79621">
                  <c:v>1</c:v>
                </c:pt>
                <c:pt idx="79622">
                  <c:v>1</c:v>
                </c:pt>
                <c:pt idx="79623">
                  <c:v>1</c:v>
                </c:pt>
                <c:pt idx="79624">
                  <c:v>0.125</c:v>
                </c:pt>
                <c:pt idx="79625">
                  <c:v>1</c:v>
                </c:pt>
                <c:pt idx="79626">
                  <c:v>1</c:v>
                </c:pt>
                <c:pt idx="79627">
                  <c:v>1</c:v>
                </c:pt>
                <c:pt idx="79628">
                  <c:v>1</c:v>
                </c:pt>
                <c:pt idx="79629">
                  <c:v>1</c:v>
                </c:pt>
                <c:pt idx="79630">
                  <c:v>1</c:v>
                </c:pt>
                <c:pt idx="79631">
                  <c:v>1</c:v>
                </c:pt>
                <c:pt idx="79632">
                  <c:v>1</c:v>
                </c:pt>
                <c:pt idx="79633">
                  <c:v>1</c:v>
                </c:pt>
                <c:pt idx="79634">
                  <c:v>1</c:v>
                </c:pt>
                <c:pt idx="79635">
                  <c:v>1</c:v>
                </c:pt>
                <c:pt idx="79636">
                  <c:v>1</c:v>
                </c:pt>
                <c:pt idx="79637">
                  <c:v>1</c:v>
                </c:pt>
                <c:pt idx="79638">
                  <c:v>1</c:v>
                </c:pt>
                <c:pt idx="79639">
                  <c:v>1</c:v>
                </c:pt>
                <c:pt idx="79640">
                  <c:v>1</c:v>
                </c:pt>
                <c:pt idx="79641">
                  <c:v>1</c:v>
                </c:pt>
                <c:pt idx="79642">
                  <c:v>1</c:v>
                </c:pt>
                <c:pt idx="79643">
                  <c:v>1</c:v>
                </c:pt>
                <c:pt idx="79644">
                  <c:v>1</c:v>
                </c:pt>
                <c:pt idx="79645">
                  <c:v>1</c:v>
                </c:pt>
                <c:pt idx="79646">
                  <c:v>1</c:v>
                </c:pt>
                <c:pt idx="79647">
                  <c:v>1</c:v>
                </c:pt>
                <c:pt idx="79648">
                  <c:v>1</c:v>
                </c:pt>
                <c:pt idx="79649">
                  <c:v>1</c:v>
                </c:pt>
                <c:pt idx="79650">
                  <c:v>1</c:v>
                </c:pt>
                <c:pt idx="79651">
                  <c:v>1</c:v>
                </c:pt>
                <c:pt idx="79652">
                  <c:v>1</c:v>
                </c:pt>
                <c:pt idx="79653">
                  <c:v>1</c:v>
                </c:pt>
                <c:pt idx="79654">
                  <c:v>1</c:v>
                </c:pt>
                <c:pt idx="79655">
                  <c:v>1</c:v>
                </c:pt>
                <c:pt idx="79656">
                  <c:v>1</c:v>
                </c:pt>
                <c:pt idx="79657">
                  <c:v>1</c:v>
                </c:pt>
                <c:pt idx="79658">
                  <c:v>1</c:v>
                </c:pt>
                <c:pt idx="79659">
                  <c:v>1</c:v>
                </c:pt>
                <c:pt idx="79660">
                  <c:v>1</c:v>
                </c:pt>
                <c:pt idx="79661">
                  <c:v>1</c:v>
                </c:pt>
                <c:pt idx="79662">
                  <c:v>1</c:v>
                </c:pt>
                <c:pt idx="79663">
                  <c:v>1</c:v>
                </c:pt>
                <c:pt idx="79664">
                  <c:v>1</c:v>
                </c:pt>
                <c:pt idx="79665">
                  <c:v>1</c:v>
                </c:pt>
                <c:pt idx="79666">
                  <c:v>1</c:v>
                </c:pt>
                <c:pt idx="79667">
                  <c:v>1</c:v>
                </c:pt>
                <c:pt idx="79668">
                  <c:v>1</c:v>
                </c:pt>
                <c:pt idx="79669">
                  <c:v>1</c:v>
                </c:pt>
                <c:pt idx="79670">
                  <c:v>1</c:v>
                </c:pt>
                <c:pt idx="79671">
                  <c:v>1</c:v>
                </c:pt>
                <c:pt idx="79672">
                  <c:v>1</c:v>
                </c:pt>
                <c:pt idx="79673">
                  <c:v>1</c:v>
                </c:pt>
                <c:pt idx="79674">
                  <c:v>1</c:v>
                </c:pt>
                <c:pt idx="79675">
                  <c:v>1</c:v>
                </c:pt>
                <c:pt idx="79676">
                  <c:v>1</c:v>
                </c:pt>
                <c:pt idx="79677">
                  <c:v>1</c:v>
                </c:pt>
                <c:pt idx="79678">
                  <c:v>1</c:v>
                </c:pt>
                <c:pt idx="79679">
                  <c:v>1</c:v>
                </c:pt>
                <c:pt idx="79680">
                  <c:v>1</c:v>
                </c:pt>
                <c:pt idx="79681">
                  <c:v>1</c:v>
                </c:pt>
                <c:pt idx="79682">
                  <c:v>1</c:v>
                </c:pt>
                <c:pt idx="79683">
                  <c:v>1</c:v>
                </c:pt>
                <c:pt idx="79684">
                  <c:v>1</c:v>
                </c:pt>
                <c:pt idx="79685">
                  <c:v>1</c:v>
                </c:pt>
                <c:pt idx="79686">
                  <c:v>1</c:v>
                </c:pt>
                <c:pt idx="79687">
                  <c:v>1</c:v>
                </c:pt>
                <c:pt idx="79688">
                  <c:v>1</c:v>
                </c:pt>
                <c:pt idx="79689">
                  <c:v>1</c:v>
                </c:pt>
                <c:pt idx="79690">
                  <c:v>1</c:v>
                </c:pt>
                <c:pt idx="79691">
                  <c:v>1</c:v>
                </c:pt>
                <c:pt idx="79692">
                  <c:v>1</c:v>
                </c:pt>
                <c:pt idx="79693">
                  <c:v>1</c:v>
                </c:pt>
                <c:pt idx="79694">
                  <c:v>1</c:v>
                </c:pt>
                <c:pt idx="79695">
                  <c:v>1</c:v>
                </c:pt>
                <c:pt idx="79696">
                  <c:v>1</c:v>
                </c:pt>
                <c:pt idx="79697">
                  <c:v>1</c:v>
                </c:pt>
                <c:pt idx="79698">
                  <c:v>1</c:v>
                </c:pt>
                <c:pt idx="79699">
                  <c:v>1</c:v>
                </c:pt>
                <c:pt idx="79700">
                  <c:v>1</c:v>
                </c:pt>
                <c:pt idx="79701">
                  <c:v>1</c:v>
                </c:pt>
                <c:pt idx="79702">
                  <c:v>1</c:v>
                </c:pt>
                <c:pt idx="79703">
                  <c:v>1</c:v>
                </c:pt>
                <c:pt idx="79704">
                  <c:v>1</c:v>
                </c:pt>
                <c:pt idx="79705">
                  <c:v>1</c:v>
                </c:pt>
                <c:pt idx="79706">
                  <c:v>1</c:v>
                </c:pt>
                <c:pt idx="79707">
                  <c:v>1</c:v>
                </c:pt>
                <c:pt idx="79708">
                  <c:v>1</c:v>
                </c:pt>
                <c:pt idx="79709">
                  <c:v>1</c:v>
                </c:pt>
                <c:pt idx="79710">
                  <c:v>1</c:v>
                </c:pt>
                <c:pt idx="79711">
                  <c:v>1</c:v>
                </c:pt>
                <c:pt idx="79712">
                  <c:v>1</c:v>
                </c:pt>
                <c:pt idx="79713">
                  <c:v>1</c:v>
                </c:pt>
                <c:pt idx="79714">
                  <c:v>1</c:v>
                </c:pt>
                <c:pt idx="79715">
                  <c:v>1</c:v>
                </c:pt>
                <c:pt idx="79716">
                  <c:v>1</c:v>
                </c:pt>
                <c:pt idx="79717">
                  <c:v>1</c:v>
                </c:pt>
                <c:pt idx="79718">
                  <c:v>1</c:v>
                </c:pt>
                <c:pt idx="79719">
                  <c:v>1</c:v>
                </c:pt>
                <c:pt idx="79720">
                  <c:v>1</c:v>
                </c:pt>
                <c:pt idx="79721">
                  <c:v>1</c:v>
                </c:pt>
                <c:pt idx="79722">
                  <c:v>1</c:v>
                </c:pt>
                <c:pt idx="79723">
                  <c:v>1</c:v>
                </c:pt>
                <c:pt idx="79724">
                  <c:v>1</c:v>
                </c:pt>
                <c:pt idx="79725">
                  <c:v>1</c:v>
                </c:pt>
                <c:pt idx="79726">
                  <c:v>1</c:v>
                </c:pt>
                <c:pt idx="79727">
                  <c:v>1</c:v>
                </c:pt>
                <c:pt idx="79728">
                  <c:v>1</c:v>
                </c:pt>
                <c:pt idx="79729">
                  <c:v>1</c:v>
                </c:pt>
                <c:pt idx="79730">
                  <c:v>1</c:v>
                </c:pt>
                <c:pt idx="79731">
                  <c:v>1</c:v>
                </c:pt>
                <c:pt idx="79732">
                  <c:v>1</c:v>
                </c:pt>
                <c:pt idx="79733">
                  <c:v>1</c:v>
                </c:pt>
                <c:pt idx="79734">
                  <c:v>1</c:v>
                </c:pt>
                <c:pt idx="79735">
                  <c:v>1</c:v>
                </c:pt>
                <c:pt idx="79736">
                  <c:v>1</c:v>
                </c:pt>
                <c:pt idx="79737">
                  <c:v>1</c:v>
                </c:pt>
                <c:pt idx="79738">
                  <c:v>1</c:v>
                </c:pt>
                <c:pt idx="79739">
                  <c:v>1</c:v>
                </c:pt>
                <c:pt idx="79740">
                  <c:v>1</c:v>
                </c:pt>
                <c:pt idx="79741">
                  <c:v>1</c:v>
                </c:pt>
                <c:pt idx="79742">
                  <c:v>1</c:v>
                </c:pt>
                <c:pt idx="79743">
                  <c:v>1</c:v>
                </c:pt>
                <c:pt idx="79744">
                  <c:v>1</c:v>
                </c:pt>
                <c:pt idx="79745">
                  <c:v>1</c:v>
                </c:pt>
                <c:pt idx="79746">
                  <c:v>1</c:v>
                </c:pt>
                <c:pt idx="79747">
                  <c:v>1</c:v>
                </c:pt>
                <c:pt idx="79748">
                  <c:v>1</c:v>
                </c:pt>
                <c:pt idx="79749">
                  <c:v>1</c:v>
                </c:pt>
                <c:pt idx="79750">
                  <c:v>1</c:v>
                </c:pt>
                <c:pt idx="79751">
                  <c:v>1</c:v>
                </c:pt>
                <c:pt idx="79752">
                  <c:v>1</c:v>
                </c:pt>
                <c:pt idx="79753">
                  <c:v>1</c:v>
                </c:pt>
                <c:pt idx="79754">
                  <c:v>1</c:v>
                </c:pt>
                <c:pt idx="79755">
                  <c:v>1</c:v>
                </c:pt>
                <c:pt idx="79756">
                  <c:v>1</c:v>
                </c:pt>
                <c:pt idx="79757">
                  <c:v>1</c:v>
                </c:pt>
                <c:pt idx="79758">
                  <c:v>1</c:v>
                </c:pt>
                <c:pt idx="79759">
                  <c:v>1</c:v>
                </c:pt>
                <c:pt idx="79760">
                  <c:v>1</c:v>
                </c:pt>
                <c:pt idx="79761">
                  <c:v>1</c:v>
                </c:pt>
                <c:pt idx="79762">
                  <c:v>1</c:v>
                </c:pt>
                <c:pt idx="79763">
                  <c:v>1</c:v>
                </c:pt>
                <c:pt idx="79764">
                  <c:v>1</c:v>
                </c:pt>
                <c:pt idx="79765">
                  <c:v>1</c:v>
                </c:pt>
                <c:pt idx="79766">
                  <c:v>1</c:v>
                </c:pt>
                <c:pt idx="79767">
                  <c:v>1</c:v>
                </c:pt>
                <c:pt idx="79768">
                  <c:v>1</c:v>
                </c:pt>
                <c:pt idx="79769">
                  <c:v>1</c:v>
                </c:pt>
                <c:pt idx="79770">
                  <c:v>1</c:v>
                </c:pt>
                <c:pt idx="79771">
                  <c:v>1</c:v>
                </c:pt>
                <c:pt idx="79772">
                  <c:v>1</c:v>
                </c:pt>
                <c:pt idx="79773">
                  <c:v>1</c:v>
                </c:pt>
                <c:pt idx="79774">
                  <c:v>1</c:v>
                </c:pt>
                <c:pt idx="79775">
                  <c:v>1</c:v>
                </c:pt>
                <c:pt idx="79776">
                  <c:v>1</c:v>
                </c:pt>
                <c:pt idx="79777">
                  <c:v>1</c:v>
                </c:pt>
                <c:pt idx="79778">
                  <c:v>1</c:v>
                </c:pt>
                <c:pt idx="79779">
                  <c:v>1</c:v>
                </c:pt>
                <c:pt idx="79780">
                  <c:v>1</c:v>
                </c:pt>
                <c:pt idx="79781">
                  <c:v>1</c:v>
                </c:pt>
                <c:pt idx="79782">
                  <c:v>1</c:v>
                </c:pt>
                <c:pt idx="79783">
                  <c:v>1</c:v>
                </c:pt>
                <c:pt idx="79784">
                  <c:v>1</c:v>
                </c:pt>
                <c:pt idx="79785">
                  <c:v>1</c:v>
                </c:pt>
                <c:pt idx="79786">
                  <c:v>1</c:v>
                </c:pt>
                <c:pt idx="79787">
                  <c:v>1</c:v>
                </c:pt>
                <c:pt idx="79788">
                  <c:v>1</c:v>
                </c:pt>
                <c:pt idx="79789">
                  <c:v>1</c:v>
                </c:pt>
                <c:pt idx="79790">
                  <c:v>1</c:v>
                </c:pt>
                <c:pt idx="79791">
                  <c:v>1</c:v>
                </c:pt>
                <c:pt idx="79792">
                  <c:v>1</c:v>
                </c:pt>
                <c:pt idx="79793">
                  <c:v>1</c:v>
                </c:pt>
                <c:pt idx="79794">
                  <c:v>1</c:v>
                </c:pt>
                <c:pt idx="79795">
                  <c:v>1</c:v>
                </c:pt>
                <c:pt idx="79796">
                  <c:v>1</c:v>
                </c:pt>
                <c:pt idx="79797">
                  <c:v>1</c:v>
                </c:pt>
                <c:pt idx="79798">
                  <c:v>1</c:v>
                </c:pt>
                <c:pt idx="79799">
                  <c:v>1</c:v>
                </c:pt>
                <c:pt idx="79800">
                  <c:v>1</c:v>
                </c:pt>
                <c:pt idx="79801">
                  <c:v>1</c:v>
                </c:pt>
                <c:pt idx="79802">
                  <c:v>1</c:v>
                </c:pt>
                <c:pt idx="79803">
                  <c:v>1</c:v>
                </c:pt>
                <c:pt idx="79804">
                  <c:v>1</c:v>
                </c:pt>
                <c:pt idx="79805">
                  <c:v>1</c:v>
                </c:pt>
                <c:pt idx="79806">
                  <c:v>1</c:v>
                </c:pt>
                <c:pt idx="79807">
                  <c:v>1</c:v>
                </c:pt>
                <c:pt idx="79808">
                  <c:v>1</c:v>
                </c:pt>
                <c:pt idx="79809">
                  <c:v>1</c:v>
                </c:pt>
                <c:pt idx="79810">
                  <c:v>1</c:v>
                </c:pt>
                <c:pt idx="79811">
                  <c:v>1</c:v>
                </c:pt>
                <c:pt idx="79812">
                  <c:v>1</c:v>
                </c:pt>
                <c:pt idx="79813">
                  <c:v>1</c:v>
                </c:pt>
                <c:pt idx="79814">
                  <c:v>1</c:v>
                </c:pt>
                <c:pt idx="79815">
                  <c:v>1</c:v>
                </c:pt>
                <c:pt idx="79816">
                  <c:v>1</c:v>
                </c:pt>
                <c:pt idx="79817">
                  <c:v>1</c:v>
                </c:pt>
                <c:pt idx="79818">
                  <c:v>1</c:v>
                </c:pt>
                <c:pt idx="79819">
                  <c:v>1</c:v>
                </c:pt>
                <c:pt idx="79820">
                  <c:v>1</c:v>
                </c:pt>
                <c:pt idx="79821">
                  <c:v>1</c:v>
                </c:pt>
                <c:pt idx="79822">
                  <c:v>1</c:v>
                </c:pt>
                <c:pt idx="79823">
                  <c:v>1</c:v>
                </c:pt>
                <c:pt idx="79824">
                  <c:v>1</c:v>
                </c:pt>
                <c:pt idx="79825">
                  <c:v>1</c:v>
                </c:pt>
                <c:pt idx="79826">
                  <c:v>1</c:v>
                </c:pt>
                <c:pt idx="79827">
                  <c:v>1</c:v>
                </c:pt>
                <c:pt idx="79828">
                  <c:v>1</c:v>
                </c:pt>
                <c:pt idx="79829">
                  <c:v>1</c:v>
                </c:pt>
                <c:pt idx="79830">
                  <c:v>1</c:v>
                </c:pt>
                <c:pt idx="79831">
                  <c:v>1</c:v>
                </c:pt>
                <c:pt idx="79832">
                  <c:v>1</c:v>
                </c:pt>
                <c:pt idx="79833">
                  <c:v>1</c:v>
                </c:pt>
                <c:pt idx="79834">
                  <c:v>1</c:v>
                </c:pt>
                <c:pt idx="79835">
                  <c:v>1</c:v>
                </c:pt>
                <c:pt idx="79836">
                  <c:v>1</c:v>
                </c:pt>
                <c:pt idx="79837">
                  <c:v>1</c:v>
                </c:pt>
                <c:pt idx="79838">
                  <c:v>1</c:v>
                </c:pt>
                <c:pt idx="79839">
                  <c:v>1</c:v>
                </c:pt>
                <c:pt idx="79840">
                  <c:v>1</c:v>
                </c:pt>
                <c:pt idx="79841">
                  <c:v>1</c:v>
                </c:pt>
                <c:pt idx="79842">
                  <c:v>1</c:v>
                </c:pt>
                <c:pt idx="79843">
                  <c:v>1</c:v>
                </c:pt>
                <c:pt idx="79844">
                  <c:v>1</c:v>
                </c:pt>
                <c:pt idx="79845">
                  <c:v>1</c:v>
                </c:pt>
                <c:pt idx="79846">
                  <c:v>1</c:v>
                </c:pt>
                <c:pt idx="79847">
                  <c:v>1</c:v>
                </c:pt>
                <c:pt idx="79848">
                  <c:v>1</c:v>
                </c:pt>
                <c:pt idx="79849">
                  <c:v>1</c:v>
                </c:pt>
                <c:pt idx="79850">
                  <c:v>1</c:v>
                </c:pt>
                <c:pt idx="79851">
                  <c:v>1</c:v>
                </c:pt>
                <c:pt idx="79852">
                  <c:v>1</c:v>
                </c:pt>
                <c:pt idx="79853">
                  <c:v>1</c:v>
                </c:pt>
                <c:pt idx="79854">
                  <c:v>1</c:v>
                </c:pt>
                <c:pt idx="79855">
                  <c:v>1</c:v>
                </c:pt>
                <c:pt idx="79856">
                  <c:v>1</c:v>
                </c:pt>
                <c:pt idx="79857">
                  <c:v>1</c:v>
                </c:pt>
                <c:pt idx="79858">
                  <c:v>1</c:v>
                </c:pt>
                <c:pt idx="79859">
                  <c:v>1</c:v>
                </c:pt>
                <c:pt idx="79860">
                  <c:v>1</c:v>
                </c:pt>
                <c:pt idx="79861">
                  <c:v>1</c:v>
                </c:pt>
                <c:pt idx="79862">
                  <c:v>1</c:v>
                </c:pt>
                <c:pt idx="79863">
                  <c:v>1</c:v>
                </c:pt>
                <c:pt idx="79864">
                  <c:v>1</c:v>
                </c:pt>
                <c:pt idx="79865">
                  <c:v>1</c:v>
                </c:pt>
                <c:pt idx="79866">
                  <c:v>1</c:v>
                </c:pt>
                <c:pt idx="79867">
                  <c:v>1</c:v>
                </c:pt>
                <c:pt idx="79868">
                  <c:v>1</c:v>
                </c:pt>
                <c:pt idx="79869">
                  <c:v>1</c:v>
                </c:pt>
                <c:pt idx="79870">
                  <c:v>1</c:v>
                </c:pt>
                <c:pt idx="79871">
                  <c:v>1</c:v>
                </c:pt>
                <c:pt idx="79872">
                  <c:v>1</c:v>
                </c:pt>
                <c:pt idx="79873">
                  <c:v>1</c:v>
                </c:pt>
                <c:pt idx="79874">
                  <c:v>1</c:v>
                </c:pt>
                <c:pt idx="79875">
                  <c:v>1</c:v>
                </c:pt>
                <c:pt idx="79876">
                  <c:v>1</c:v>
                </c:pt>
                <c:pt idx="79877">
                  <c:v>1</c:v>
                </c:pt>
                <c:pt idx="79878">
                  <c:v>0.85714285700000004</c:v>
                </c:pt>
                <c:pt idx="79879">
                  <c:v>0.85714285700000004</c:v>
                </c:pt>
                <c:pt idx="79880">
                  <c:v>1</c:v>
                </c:pt>
                <c:pt idx="79881">
                  <c:v>1</c:v>
                </c:pt>
                <c:pt idx="79882">
                  <c:v>1</c:v>
                </c:pt>
                <c:pt idx="79883">
                  <c:v>0.85714285700000004</c:v>
                </c:pt>
                <c:pt idx="79884">
                  <c:v>0.85714285700000004</c:v>
                </c:pt>
                <c:pt idx="79885">
                  <c:v>1</c:v>
                </c:pt>
                <c:pt idx="79886">
                  <c:v>0.85714285700000004</c:v>
                </c:pt>
                <c:pt idx="79887">
                  <c:v>1</c:v>
                </c:pt>
                <c:pt idx="79888">
                  <c:v>1</c:v>
                </c:pt>
                <c:pt idx="79889">
                  <c:v>0.85714285700000004</c:v>
                </c:pt>
                <c:pt idx="79890">
                  <c:v>1</c:v>
                </c:pt>
                <c:pt idx="79891">
                  <c:v>1</c:v>
                </c:pt>
                <c:pt idx="79892">
                  <c:v>1</c:v>
                </c:pt>
                <c:pt idx="79893">
                  <c:v>0.85714285700000004</c:v>
                </c:pt>
                <c:pt idx="79894">
                  <c:v>1</c:v>
                </c:pt>
                <c:pt idx="79895">
                  <c:v>1</c:v>
                </c:pt>
                <c:pt idx="79896">
                  <c:v>0.428571429</c:v>
                </c:pt>
                <c:pt idx="79897">
                  <c:v>0.85714285700000004</c:v>
                </c:pt>
                <c:pt idx="79898">
                  <c:v>1</c:v>
                </c:pt>
                <c:pt idx="79899">
                  <c:v>1</c:v>
                </c:pt>
                <c:pt idx="79900">
                  <c:v>1</c:v>
                </c:pt>
                <c:pt idx="79901">
                  <c:v>0.85714285700000004</c:v>
                </c:pt>
                <c:pt idx="79902">
                  <c:v>0.85714285700000004</c:v>
                </c:pt>
                <c:pt idx="79903">
                  <c:v>1</c:v>
                </c:pt>
                <c:pt idx="79904">
                  <c:v>1</c:v>
                </c:pt>
                <c:pt idx="79905">
                  <c:v>1</c:v>
                </c:pt>
                <c:pt idx="79906">
                  <c:v>1</c:v>
                </c:pt>
                <c:pt idx="79907">
                  <c:v>1</c:v>
                </c:pt>
                <c:pt idx="79908">
                  <c:v>0.85714285700000004</c:v>
                </c:pt>
                <c:pt idx="79909">
                  <c:v>1</c:v>
                </c:pt>
                <c:pt idx="79910">
                  <c:v>1</c:v>
                </c:pt>
                <c:pt idx="79911">
                  <c:v>1</c:v>
                </c:pt>
                <c:pt idx="79912">
                  <c:v>1</c:v>
                </c:pt>
                <c:pt idx="79913">
                  <c:v>1</c:v>
                </c:pt>
                <c:pt idx="79914">
                  <c:v>1</c:v>
                </c:pt>
                <c:pt idx="79915">
                  <c:v>0.85714285700000004</c:v>
                </c:pt>
                <c:pt idx="79916">
                  <c:v>1</c:v>
                </c:pt>
                <c:pt idx="79917">
                  <c:v>1</c:v>
                </c:pt>
                <c:pt idx="79918">
                  <c:v>0.85714285700000004</c:v>
                </c:pt>
                <c:pt idx="79919">
                  <c:v>1</c:v>
                </c:pt>
                <c:pt idx="79920">
                  <c:v>1</c:v>
                </c:pt>
                <c:pt idx="79921">
                  <c:v>0.85714285700000004</c:v>
                </c:pt>
                <c:pt idx="79922">
                  <c:v>1</c:v>
                </c:pt>
                <c:pt idx="79923">
                  <c:v>1</c:v>
                </c:pt>
                <c:pt idx="79924">
                  <c:v>1</c:v>
                </c:pt>
                <c:pt idx="79925">
                  <c:v>1</c:v>
                </c:pt>
                <c:pt idx="79926">
                  <c:v>1</c:v>
                </c:pt>
                <c:pt idx="79927">
                  <c:v>1</c:v>
                </c:pt>
                <c:pt idx="79928">
                  <c:v>1</c:v>
                </c:pt>
                <c:pt idx="79929">
                  <c:v>1</c:v>
                </c:pt>
                <c:pt idx="79930">
                  <c:v>1</c:v>
                </c:pt>
                <c:pt idx="79931">
                  <c:v>1</c:v>
                </c:pt>
                <c:pt idx="79932">
                  <c:v>1</c:v>
                </c:pt>
                <c:pt idx="79933">
                  <c:v>1</c:v>
                </c:pt>
                <c:pt idx="79934">
                  <c:v>1</c:v>
                </c:pt>
                <c:pt idx="79935">
                  <c:v>1</c:v>
                </c:pt>
                <c:pt idx="79936">
                  <c:v>1</c:v>
                </c:pt>
                <c:pt idx="79937">
                  <c:v>1</c:v>
                </c:pt>
                <c:pt idx="79938">
                  <c:v>1</c:v>
                </c:pt>
                <c:pt idx="79939">
                  <c:v>1</c:v>
                </c:pt>
                <c:pt idx="79940">
                  <c:v>1</c:v>
                </c:pt>
                <c:pt idx="79941">
                  <c:v>0.85714285700000004</c:v>
                </c:pt>
                <c:pt idx="79942">
                  <c:v>1</c:v>
                </c:pt>
                <c:pt idx="79943">
                  <c:v>1</c:v>
                </c:pt>
                <c:pt idx="79944">
                  <c:v>1</c:v>
                </c:pt>
                <c:pt idx="79945">
                  <c:v>1</c:v>
                </c:pt>
                <c:pt idx="79946">
                  <c:v>1</c:v>
                </c:pt>
                <c:pt idx="79947">
                  <c:v>1</c:v>
                </c:pt>
                <c:pt idx="79948">
                  <c:v>1</c:v>
                </c:pt>
                <c:pt idx="79949">
                  <c:v>0.85714285700000004</c:v>
                </c:pt>
                <c:pt idx="79950">
                  <c:v>1</c:v>
                </c:pt>
                <c:pt idx="79951">
                  <c:v>0.85714285700000004</c:v>
                </c:pt>
                <c:pt idx="79952">
                  <c:v>1</c:v>
                </c:pt>
                <c:pt idx="79953">
                  <c:v>1</c:v>
                </c:pt>
                <c:pt idx="79954">
                  <c:v>1</c:v>
                </c:pt>
                <c:pt idx="79955">
                  <c:v>1</c:v>
                </c:pt>
                <c:pt idx="79956">
                  <c:v>1</c:v>
                </c:pt>
                <c:pt idx="79957">
                  <c:v>1</c:v>
                </c:pt>
                <c:pt idx="79958">
                  <c:v>1</c:v>
                </c:pt>
                <c:pt idx="79959">
                  <c:v>1</c:v>
                </c:pt>
                <c:pt idx="79960">
                  <c:v>0.85714285700000004</c:v>
                </c:pt>
                <c:pt idx="79961">
                  <c:v>1</c:v>
                </c:pt>
                <c:pt idx="79962">
                  <c:v>1</c:v>
                </c:pt>
                <c:pt idx="79963">
                  <c:v>1</c:v>
                </c:pt>
                <c:pt idx="79964">
                  <c:v>1</c:v>
                </c:pt>
                <c:pt idx="79965">
                  <c:v>1</c:v>
                </c:pt>
                <c:pt idx="79966">
                  <c:v>0.85714285700000004</c:v>
                </c:pt>
                <c:pt idx="79967">
                  <c:v>1</c:v>
                </c:pt>
                <c:pt idx="79968">
                  <c:v>1</c:v>
                </c:pt>
                <c:pt idx="79969">
                  <c:v>1</c:v>
                </c:pt>
                <c:pt idx="79970">
                  <c:v>0.85714285700000004</c:v>
                </c:pt>
                <c:pt idx="79971">
                  <c:v>1</c:v>
                </c:pt>
                <c:pt idx="79972">
                  <c:v>1</c:v>
                </c:pt>
                <c:pt idx="79973">
                  <c:v>0.85714285700000004</c:v>
                </c:pt>
                <c:pt idx="79974">
                  <c:v>0.85714285700000004</c:v>
                </c:pt>
                <c:pt idx="79975">
                  <c:v>0.428571429</c:v>
                </c:pt>
                <c:pt idx="79976">
                  <c:v>1</c:v>
                </c:pt>
                <c:pt idx="79977">
                  <c:v>1</c:v>
                </c:pt>
                <c:pt idx="79978">
                  <c:v>1</c:v>
                </c:pt>
                <c:pt idx="79979">
                  <c:v>1</c:v>
                </c:pt>
                <c:pt idx="79980">
                  <c:v>1</c:v>
                </c:pt>
                <c:pt idx="79981">
                  <c:v>1</c:v>
                </c:pt>
                <c:pt idx="79982">
                  <c:v>1</c:v>
                </c:pt>
                <c:pt idx="79983">
                  <c:v>1</c:v>
                </c:pt>
                <c:pt idx="79984">
                  <c:v>1</c:v>
                </c:pt>
                <c:pt idx="79985">
                  <c:v>1</c:v>
                </c:pt>
                <c:pt idx="79986">
                  <c:v>1</c:v>
                </c:pt>
                <c:pt idx="79987">
                  <c:v>1</c:v>
                </c:pt>
                <c:pt idx="79988">
                  <c:v>1</c:v>
                </c:pt>
                <c:pt idx="79989">
                  <c:v>1</c:v>
                </c:pt>
                <c:pt idx="79990">
                  <c:v>1</c:v>
                </c:pt>
                <c:pt idx="79991">
                  <c:v>0.428571429</c:v>
                </c:pt>
                <c:pt idx="79992">
                  <c:v>1</c:v>
                </c:pt>
                <c:pt idx="79993">
                  <c:v>1</c:v>
                </c:pt>
                <c:pt idx="79994">
                  <c:v>1</c:v>
                </c:pt>
                <c:pt idx="79995">
                  <c:v>1</c:v>
                </c:pt>
                <c:pt idx="79996">
                  <c:v>1</c:v>
                </c:pt>
                <c:pt idx="79997">
                  <c:v>1</c:v>
                </c:pt>
                <c:pt idx="79998">
                  <c:v>0.85714285700000004</c:v>
                </c:pt>
                <c:pt idx="79999">
                  <c:v>1</c:v>
                </c:pt>
                <c:pt idx="80000">
                  <c:v>1</c:v>
                </c:pt>
                <c:pt idx="80001">
                  <c:v>1</c:v>
                </c:pt>
                <c:pt idx="80002">
                  <c:v>1</c:v>
                </c:pt>
                <c:pt idx="80003">
                  <c:v>1</c:v>
                </c:pt>
                <c:pt idx="80004">
                  <c:v>1</c:v>
                </c:pt>
                <c:pt idx="80005">
                  <c:v>1</c:v>
                </c:pt>
                <c:pt idx="80006">
                  <c:v>1</c:v>
                </c:pt>
                <c:pt idx="80007">
                  <c:v>1</c:v>
                </c:pt>
                <c:pt idx="80008">
                  <c:v>1</c:v>
                </c:pt>
                <c:pt idx="80009">
                  <c:v>1</c:v>
                </c:pt>
                <c:pt idx="80010">
                  <c:v>1</c:v>
                </c:pt>
                <c:pt idx="80011">
                  <c:v>0.85714285700000004</c:v>
                </c:pt>
                <c:pt idx="80012">
                  <c:v>0.85714285700000004</c:v>
                </c:pt>
                <c:pt idx="80013">
                  <c:v>1</c:v>
                </c:pt>
                <c:pt idx="80014">
                  <c:v>1</c:v>
                </c:pt>
                <c:pt idx="80015">
                  <c:v>0.85714285700000004</c:v>
                </c:pt>
                <c:pt idx="80016">
                  <c:v>1</c:v>
                </c:pt>
                <c:pt idx="80017">
                  <c:v>1</c:v>
                </c:pt>
                <c:pt idx="80018">
                  <c:v>1</c:v>
                </c:pt>
                <c:pt idx="80019">
                  <c:v>1</c:v>
                </c:pt>
                <c:pt idx="80020">
                  <c:v>1</c:v>
                </c:pt>
                <c:pt idx="80021">
                  <c:v>1</c:v>
                </c:pt>
                <c:pt idx="80022">
                  <c:v>1</c:v>
                </c:pt>
                <c:pt idx="80023">
                  <c:v>1</c:v>
                </c:pt>
                <c:pt idx="80024">
                  <c:v>1</c:v>
                </c:pt>
                <c:pt idx="80025">
                  <c:v>1</c:v>
                </c:pt>
                <c:pt idx="80026">
                  <c:v>1</c:v>
                </c:pt>
                <c:pt idx="80027">
                  <c:v>1</c:v>
                </c:pt>
                <c:pt idx="80028">
                  <c:v>1</c:v>
                </c:pt>
                <c:pt idx="80029">
                  <c:v>1</c:v>
                </c:pt>
                <c:pt idx="80030">
                  <c:v>1</c:v>
                </c:pt>
                <c:pt idx="80031">
                  <c:v>1</c:v>
                </c:pt>
                <c:pt idx="80032">
                  <c:v>1</c:v>
                </c:pt>
                <c:pt idx="80033">
                  <c:v>1</c:v>
                </c:pt>
                <c:pt idx="80034">
                  <c:v>1</c:v>
                </c:pt>
                <c:pt idx="80035">
                  <c:v>1</c:v>
                </c:pt>
                <c:pt idx="80036">
                  <c:v>1</c:v>
                </c:pt>
                <c:pt idx="80037">
                  <c:v>1</c:v>
                </c:pt>
                <c:pt idx="80038">
                  <c:v>0.85714285700000004</c:v>
                </c:pt>
                <c:pt idx="80039">
                  <c:v>1</c:v>
                </c:pt>
                <c:pt idx="80040">
                  <c:v>1</c:v>
                </c:pt>
                <c:pt idx="80041">
                  <c:v>1</c:v>
                </c:pt>
                <c:pt idx="80042">
                  <c:v>1</c:v>
                </c:pt>
                <c:pt idx="80043">
                  <c:v>1</c:v>
                </c:pt>
                <c:pt idx="80044">
                  <c:v>1</c:v>
                </c:pt>
                <c:pt idx="80045">
                  <c:v>1</c:v>
                </c:pt>
                <c:pt idx="80046">
                  <c:v>1</c:v>
                </c:pt>
                <c:pt idx="80047">
                  <c:v>0.85714285700000004</c:v>
                </c:pt>
                <c:pt idx="80048">
                  <c:v>0.85714285700000004</c:v>
                </c:pt>
                <c:pt idx="80049">
                  <c:v>0.85714285700000004</c:v>
                </c:pt>
                <c:pt idx="80050">
                  <c:v>1</c:v>
                </c:pt>
                <c:pt idx="80051">
                  <c:v>1</c:v>
                </c:pt>
                <c:pt idx="80052">
                  <c:v>1</c:v>
                </c:pt>
                <c:pt idx="80053">
                  <c:v>1</c:v>
                </c:pt>
                <c:pt idx="80054">
                  <c:v>1</c:v>
                </c:pt>
                <c:pt idx="80055">
                  <c:v>1</c:v>
                </c:pt>
                <c:pt idx="80056">
                  <c:v>1</c:v>
                </c:pt>
                <c:pt idx="80057">
                  <c:v>1</c:v>
                </c:pt>
                <c:pt idx="80058">
                  <c:v>1</c:v>
                </c:pt>
                <c:pt idx="80059">
                  <c:v>1</c:v>
                </c:pt>
                <c:pt idx="80060">
                  <c:v>1</c:v>
                </c:pt>
                <c:pt idx="80061">
                  <c:v>1</c:v>
                </c:pt>
                <c:pt idx="80062">
                  <c:v>1</c:v>
                </c:pt>
                <c:pt idx="80063">
                  <c:v>1</c:v>
                </c:pt>
                <c:pt idx="80064">
                  <c:v>1</c:v>
                </c:pt>
                <c:pt idx="80065">
                  <c:v>1</c:v>
                </c:pt>
                <c:pt idx="80066">
                  <c:v>1</c:v>
                </c:pt>
                <c:pt idx="80067">
                  <c:v>1</c:v>
                </c:pt>
                <c:pt idx="80068">
                  <c:v>1</c:v>
                </c:pt>
                <c:pt idx="80069">
                  <c:v>1</c:v>
                </c:pt>
                <c:pt idx="80070">
                  <c:v>1</c:v>
                </c:pt>
                <c:pt idx="80071">
                  <c:v>0.85714285700000004</c:v>
                </c:pt>
                <c:pt idx="80072">
                  <c:v>1</c:v>
                </c:pt>
                <c:pt idx="80073">
                  <c:v>1</c:v>
                </c:pt>
                <c:pt idx="80074">
                  <c:v>0.85714285700000004</c:v>
                </c:pt>
                <c:pt idx="80075">
                  <c:v>1</c:v>
                </c:pt>
                <c:pt idx="80076">
                  <c:v>1</c:v>
                </c:pt>
                <c:pt idx="80077">
                  <c:v>1</c:v>
                </c:pt>
                <c:pt idx="80078">
                  <c:v>0.85714285700000004</c:v>
                </c:pt>
                <c:pt idx="80079">
                  <c:v>1</c:v>
                </c:pt>
                <c:pt idx="80080">
                  <c:v>1</c:v>
                </c:pt>
                <c:pt idx="80081">
                  <c:v>1</c:v>
                </c:pt>
                <c:pt idx="80082">
                  <c:v>1</c:v>
                </c:pt>
                <c:pt idx="80083">
                  <c:v>1</c:v>
                </c:pt>
                <c:pt idx="80084">
                  <c:v>1</c:v>
                </c:pt>
                <c:pt idx="80085">
                  <c:v>0.85714285700000004</c:v>
                </c:pt>
                <c:pt idx="80086">
                  <c:v>1</c:v>
                </c:pt>
                <c:pt idx="80087">
                  <c:v>1</c:v>
                </c:pt>
                <c:pt idx="80088">
                  <c:v>1</c:v>
                </c:pt>
                <c:pt idx="80089">
                  <c:v>1</c:v>
                </c:pt>
                <c:pt idx="80090">
                  <c:v>1</c:v>
                </c:pt>
                <c:pt idx="80091">
                  <c:v>1</c:v>
                </c:pt>
                <c:pt idx="80092">
                  <c:v>1</c:v>
                </c:pt>
                <c:pt idx="80093">
                  <c:v>1</c:v>
                </c:pt>
                <c:pt idx="80094">
                  <c:v>1</c:v>
                </c:pt>
                <c:pt idx="80095">
                  <c:v>1</c:v>
                </c:pt>
                <c:pt idx="80096">
                  <c:v>1</c:v>
                </c:pt>
                <c:pt idx="80097">
                  <c:v>1</c:v>
                </c:pt>
                <c:pt idx="80098">
                  <c:v>1</c:v>
                </c:pt>
                <c:pt idx="80099">
                  <c:v>1</c:v>
                </c:pt>
                <c:pt idx="80100">
                  <c:v>1</c:v>
                </c:pt>
                <c:pt idx="80101">
                  <c:v>1</c:v>
                </c:pt>
                <c:pt idx="80102">
                  <c:v>0.85714285700000004</c:v>
                </c:pt>
                <c:pt idx="80103">
                  <c:v>1</c:v>
                </c:pt>
                <c:pt idx="80104">
                  <c:v>1</c:v>
                </c:pt>
                <c:pt idx="80105">
                  <c:v>1</c:v>
                </c:pt>
                <c:pt idx="80106">
                  <c:v>1</c:v>
                </c:pt>
                <c:pt idx="80107">
                  <c:v>1</c:v>
                </c:pt>
                <c:pt idx="80108">
                  <c:v>1</c:v>
                </c:pt>
                <c:pt idx="80109">
                  <c:v>1</c:v>
                </c:pt>
                <c:pt idx="80110">
                  <c:v>1</c:v>
                </c:pt>
                <c:pt idx="80111">
                  <c:v>1</c:v>
                </c:pt>
                <c:pt idx="80112">
                  <c:v>1</c:v>
                </c:pt>
                <c:pt idx="80113">
                  <c:v>1</c:v>
                </c:pt>
                <c:pt idx="80114">
                  <c:v>1</c:v>
                </c:pt>
                <c:pt idx="80115">
                  <c:v>1</c:v>
                </c:pt>
                <c:pt idx="80116">
                  <c:v>1</c:v>
                </c:pt>
                <c:pt idx="80117">
                  <c:v>1</c:v>
                </c:pt>
                <c:pt idx="80118">
                  <c:v>1</c:v>
                </c:pt>
                <c:pt idx="80119">
                  <c:v>1</c:v>
                </c:pt>
                <c:pt idx="80120">
                  <c:v>1</c:v>
                </c:pt>
                <c:pt idx="80121">
                  <c:v>1</c:v>
                </c:pt>
                <c:pt idx="80122">
                  <c:v>1</c:v>
                </c:pt>
                <c:pt idx="80123">
                  <c:v>1</c:v>
                </c:pt>
                <c:pt idx="80124">
                  <c:v>1</c:v>
                </c:pt>
                <c:pt idx="80125">
                  <c:v>1</c:v>
                </c:pt>
                <c:pt idx="80126">
                  <c:v>1</c:v>
                </c:pt>
                <c:pt idx="80127">
                  <c:v>1</c:v>
                </c:pt>
                <c:pt idx="80128">
                  <c:v>1</c:v>
                </c:pt>
                <c:pt idx="80129">
                  <c:v>1</c:v>
                </c:pt>
                <c:pt idx="80130">
                  <c:v>1</c:v>
                </c:pt>
                <c:pt idx="80131">
                  <c:v>1</c:v>
                </c:pt>
                <c:pt idx="80132">
                  <c:v>1</c:v>
                </c:pt>
                <c:pt idx="80133">
                  <c:v>1</c:v>
                </c:pt>
                <c:pt idx="80134">
                  <c:v>1</c:v>
                </c:pt>
                <c:pt idx="80135">
                  <c:v>1</c:v>
                </c:pt>
                <c:pt idx="80136">
                  <c:v>1</c:v>
                </c:pt>
                <c:pt idx="80137">
                  <c:v>1</c:v>
                </c:pt>
                <c:pt idx="80138">
                  <c:v>1</c:v>
                </c:pt>
                <c:pt idx="80139">
                  <c:v>1</c:v>
                </c:pt>
                <c:pt idx="80140">
                  <c:v>1</c:v>
                </c:pt>
                <c:pt idx="80141">
                  <c:v>1</c:v>
                </c:pt>
                <c:pt idx="80142">
                  <c:v>1</c:v>
                </c:pt>
                <c:pt idx="80143">
                  <c:v>1</c:v>
                </c:pt>
                <c:pt idx="80144">
                  <c:v>1</c:v>
                </c:pt>
                <c:pt idx="80145">
                  <c:v>1</c:v>
                </c:pt>
                <c:pt idx="80146">
                  <c:v>1</c:v>
                </c:pt>
                <c:pt idx="80147">
                  <c:v>1</c:v>
                </c:pt>
                <c:pt idx="80148">
                  <c:v>1</c:v>
                </c:pt>
                <c:pt idx="80149">
                  <c:v>1</c:v>
                </c:pt>
                <c:pt idx="80150">
                  <c:v>1</c:v>
                </c:pt>
                <c:pt idx="80151">
                  <c:v>1</c:v>
                </c:pt>
                <c:pt idx="80152">
                  <c:v>1</c:v>
                </c:pt>
                <c:pt idx="80153">
                  <c:v>1</c:v>
                </c:pt>
                <c:pt idx="80154">
                  <c:v>1</c:v>
                </c:pt>
                <c:pt idx="80155">
                  <c:v>1</c:v>
                </c:pt>
                <c:pt idx="80156">
                  <c:v>1</c:v>
                </c:pt>
                <c:pt idx="80157">
                  <c:v>1</c:v>
                </c:pt>
                <c:pt idx="80158">
                  <c:v>0.85714285700000004</c:v>
                </c:pt>
                <c:pt idx="80159">
                  <c:v>1</c:v>
                </c:pt>
                <c:pt idx="80160">
                  <c:v>1</c:v>
                </c:pt>
                <c:pt idx="80161">
                  <c:v>1</c:v>
                </c:pt>
                <c:pt idx="80162">
                  <c:v>1</c:v>
                </c:pt>
                <c:pt idx="80163">
                  <c:v>1</c:v>
                </c:pt>
                <c:pt idx="80164">
                  <c:v>1</c:v>
                </c:pt>
                <c:pt idx="80165">
                  <c:v>1</c:v>
                </c:pt>
                <c:pt idx="80166">
                  <c:v>1</c:v>
                </c:pt>
                <c:pt idx="80167">
                  <c:v>1</c:v>
                </c:pt>
                <c:pt idx="80168">
                  <c:v>1</c:v>
                </c:pt>
                <c:pt idx="80169">
                  <c:v>1</c:v>
                </c:pt>
                <c:pt idx="80170">
                  <c:v>1</c:v>
                </c:pt>
                <c:pt idx="80171">
                  <c:v>1</c:v>
                </c:pt>
                <c:pt idx="80172">
                  <c:v>1</c:v>
                </c:pt>
                <c:pt idx="80173">
                  <c:v>1</c:v>
                </c:pt>
                <c:pt idx="80174">
                  <c:v>1</c:v>
                </c:pt>
                <c:pt idx="80175">
                  <c:v>1</c:v>
                </c:pt>
                <c:pt idx="80176">
                  <c:v>1</c:v>
                </c:pt>
                <c:pt idx="80177">
                  <c:v>1</c:v>
                </c:pt>
                <c:pt idx="80178">
                  <c:v>1</c:v>
                </c:pt>
                <c:pt idx="80179">
                  <c:v>1</c:v>
                </c:pt>
                <c:pt idx="80180">
                  <c:v>1</c:v>
                </c:pt>
                <c:pt idx="80181">
                  <c:v>1</c:v>
                </c:pt>
                <c:pt idx="80182">
                  <c:v>1</c:v>
                </c:pt>
                <c:pt idx="80183">
                  <c:v>1</c:v>
                </c:pt>
                <c:pt idx="80184">
                  <c:v>1</c:v>
                </c:pt>
                <c:pt idx="80185">
                  <c:v>1</c:v>
                </c:pt>
                <c:pt idx="80186">
                  <c:v>1</c:v>
                </c:pt>
                <c:pt idx="80187">
                  <c:v>1</c:v>
                </c:pt>
                <c:pt idx="80188">
                  <c:v>1</c:v>
                </c:pt>
                <c:pt idx="80189">
                  <c:v>1</c:v>
                </c:pt>
                <c:pt idx="80190">
                  <c:v>1</c:v>
                </c:pt>
                <c:pt idx="80191">
                  <c:v>1</c:v>
                </c:pt>
                <c:pt idx="80192">
                  <c:v>1</c:v>
                </c:pt>
                <c:pt idx="80193">
                  <c:v>1</c:v>
                </c:pt>
                <c:pt idx="80194">
                  <c:v>1</c:v>
                </c:pt>
                <c:pt idx="80195">
                  <c:v>0.85714285700000004</c:v>
                </c:pt>
                <c:pt idx="80196">
                  <c:v>1</c:v>
                </c:pt>
                <c:pt idx="80197">
                  <c:v>1</c:v>
                </c:pt>
                <c:pt idx="80198">
                  <c:v>1</c:v>
                </c:pt>
                <c:pt idx="80199">
                  <c:v>1</c:v>
                </c:pt>
                <c:pt idx="80200">
                  <c:v>1</c:v>
                </c:pt>
                <c:pt idx="80201">
                  <c:v>1</c:v>
                </c:pt>
                <c:pt idx="80202">
                  <c:v>1</c:v>
                </c:pt>
                <c:pt idx="80203">
                  <c:v>1</c:v>
                </c:pt>
                <c:pt idx="80204">
                  <c:v>1</c:v>
                </c:pt>
                <c:pt idx="80205">
                  <c:v>1</c:v>
                </c:pt>
                <c:pt idx="80206">
                  <c:v>1</c:v>
                </c:pt>
                <c:pt idx="80207">
                  <c:v>1</c:v>
                </c:pt>
                <c:pt idx="80208">
                  <c:v>1</c:v>
                </c:pt>
                <c:pt idx="80209">
                  <c:v>1</c:v>
                </c:pt>
                <c:pt idx="80210">
                  <c:v>1</c:v>
                </c:pt>
                <c:pt idx="80211">
                  <c:v>1</c:v>
                </c:pt>
                <c:pt idx="80212">
                  <c:v>1</c:v>
                </c:pt>
                <c:pt idx="80213">
                  <c:v>1</c:v>
                </c:pt>
                <c:pt idx="80214">
                  <c:v>1</c:v>
                </c:pt>
                <c:pt idx="80215">
                  <c:v>1</c:v>
                </c:pt>
                <c:pt idx="80216">
                  <c:v>1</c:v>
                </c:pt>
                <c:pt idx="80217">
                  <c:v>1</c:v>
                </c:pt>
                <c:pt idx="80218">
                  <c:v>1</c:v>
                </c:pt>
                <c:pt idx="80219">
                  <c:v>1</c:v>
                </c:pt>
                <c:pt idx="80220">
                  <c:v>1</c:v>
                </c:pt>
                <c:pt idx="80221">
                  <c:v>1</c:v>
                </c:pt>
                <c:pt idx="80222">
                  <c:v>0.85714285700000004</c:v>
                </c:pt>
                <c:pt idx="80223">
                  <c:v>1</c:v>
                </c:pt>
                <c:pt idx="80224">
                  <c:v>1</c:v>
                </c:pt>
                <c:pt idx="80225">
                  <c:v>1</c:v>
                </c:pt>
                <c:pt idx="80226">
                  <c:v>1</c:v>
                </c:pt>
                <c:pt idx="80227">
                  <c:v>1</c:v>
                </c:pt>
                <c:pt idx="80228">
                  <c:v>1</c:v>
                </c:pt>
                <c:pt idx="80229">
                  <c:v>1</c:v>
                </c:pt>
                <c:pt idx="80230">
                  <c:v>1</c:v>
                </c:pt>
                <c:pt idx="80231">
                  <c:v>1</c:v>
                </c:pt>
                <c:pt idx="80232">
                  <c:v>1</c:v>
                </c:pt>
                <c:pt idx="80233">
                  <c:v>1</c:v>
                </c:pt>
                <c:pt idx="80234">
                  <c:v>1</c:v>
                </c:pt>
                <c:pt idx="80235">
                  <c:v>1</c:v>
                </c:pt>
                <c:pt idx="80236">
                  <c:v>1</c:v>
                </c:pt>
                <c:pt idx="80237">
                  <c:v>1</c:v>
                </c:pt>
                <c:pt idx="80238">
                  <c:v>1</c:v>
                </c:pt>
                <c:pt idx="80239">
                  <c:v>1</c:v>
                </c:pt>
                <c:pt idx="80240">
                  <c:v>1</c:v>
                </c:pt>
                <c:pt idx="80241">
                  <c:v>1</c:v>
                </c:pt>
                <c:pt idx="80242">
                  <c:v>1</c:v>
                </c:pt>
                <c:pt idx="80243">
                  <c:v>1</c:v>
                </c:pt>
                <c:pt idx="80244">
                  <c:v>1</c:v>
                </c:pt>
                <c:pt idx="80245">
                  <c:v>1</c:v>
                </c:pt>
                <c:pt idx="80246">
                  <c:v>1</c:v>
                </c:pt>
                <c:pt idx="80247">
                  <c:v>1</c:v>
                </c:pt>
                <c:pt idx="80248">
                  <c:v>1</c:v>
                </c:pt>
                <c:pt idx="80249">
                  <c:v>1</c:v>
                </c:pt>
                <c:pt idx="80250">
                  <c:v>1</c:v>
                </c:pt>
                <c:pt idx="80251">
                  <c:v>1</c:v>
                </c:pt>
                <c:pt idx="80252">
                  <c:v>1</c:v>
                </c:pt>
                <c:pt idx="80253">
                  <c:v>1</c:v>
                </c:pt>
                <c:pt idx="80254">
                  <c:v>1</c:v>
                </c:pt>
                <c:pt idx="80255">
                  <c:v>1</c:v>
                </c:pt>
                <c:pt idx="80256">
                  <c:v>1</c:v>
                </c:pt>
                <c:pt idx="80257">
                  <c:v>1</c:v>
                </c:pt>
                <c:pt idx="80258">
                  <c:v>1</c:v>
                </c:pt>
                <c:pt idx="80259">
                  <c:v>1</c:v>
                </c:pt>
                <c:pt idx="80260">
                  <c:v>1</c:v>
                </c:pt>
                <c:pt idx="80261">
                  <c:v>1</c:v>
                </c:pt>
                <c:pt idx="80262">
                  <c:v>1</c:v>
                </c:pt>
                <c:pt idx="80263">
                  <c:v>1</c:v>
                </c:pt>
                <c:pt idx="80264">
                  <c:v>1</c:v>
                </c:pt>
                <c:pt idx="80265">
                  <c:v>1</c:v>
                </c:pt>
                <c:pt idx="80266">
                  <c:v>1</c:v>
                </c:pt>
                <c:pt idx="80267">
                  <c:v>1</c:v>
                </c:pt>
                <c:pt idx="80268">
                  <c:v>1</c:v>
                </c:pt>
                <c:pt idx="80269">
                  <c:v>1</c:v>
                </c:pt>
                <c:pt idx="80270">
                  <c:v>1</c:v>
                </c:pt>
                <c:pt idx="80271">
                  <c:v>1</c:v>
                </c:pt>
                <c:pt idx="80272">
                  <c:v>1</c:v>
                </c:pt>
                <c:pt idx="80273">
                  <c:v>1</c:v>
                </c:pt>
                <c:pt idx="80274">
                  <c:v>1</c:v>
                </c:pt>
                <c:pt idx="80275">
                  <c:v>1</c:v>
                </c:pt>
                <c:pt idx="80276">
                  <c:v>1</c:v>
                </c:pt>
                <c:pt idx="80277">
                  <c:v>1</c:v>
                </c:pt>
                <c:pt idx="80278">
                  <c:v>1</c:v>
                </c:pt>
                <c:pt idx="80279">
                  <c:v>1</c:v>
                </c:pt>
                <c:pt idx="80280">
                  <c:v>1</c:v>
                </c:pt>
                <c:pt idx="80281">
                  <c:v>0.85714285700000004</c:v>
                </c:pt>
                <c:pt idx="80282">
                  <c:v>0.85714285700000004</c:v>
                </c:pt>
                <c:pt idx="80283">
                  <c:v>1</c:v>
                </c:pt>
                <c:pt idx="80284">
                  <c:v>1</c:v>
                </c:pt>
                <c:pt idx="80285">
                  <c:v>1</c:v>
                </c:pt>
                <c:pt idx="80286">
                  <c:v>1</c:v>
                </c:pt>
                <c:pt idx="80287">
                  <c:v>1</c:v>
                </c:pt>
                <c:pt idx="80288">
                  <c:v>1</c:v>
                </c:pt>
                <c:pt idx="80289">
                  <c:v>1</c:v>
                </c:pt>
                <c:pt idx="80290">
                  <c:v>1</c:v>
                </c:pt>
                <c:pt idx="80291">
                  <c:v>1</c:v>
                </c:pt>
                <c:pt idx="80292">
                  <c:v>1</c:v>
                </c:pt>
                <c:pt idx="80293">
                  <c:v>1</c:v>
                </c:pt>
                <c:pt idx="80294">
                  <c:v>1</c:v>
                </c:pt>
                <c:pt idx="80295">
                  <c:v>1</c:v>
                </c:pt>
                <c:pt idx="80296">
                  <c:v>1</c:v>
                </c:pt>
                <c:pt idx="80297">
                  <c:v>1</c:v>
                </c:pt>
                <c:pt idx="80298">
                  <c:v>1</c:v>
                </c:pt>
                <c:pt idx="80299">
                  <c:v>1</c:v>
                </c:pt>
                <c:pt idx="80300">
                  <c:v>1</c:v>
                </c:pt>
                <c:pt idx="80301">
                  <c:v>1</c:v>
                </c:pt>
                <c:pt idx="80302">
                  <c:v>1</c:v>
                </c:pt>
                <c:pt idx="80303">
                  <c:v>1</c:v>
                </c:pt>
                <c:pt idx="80304">
                  <c:v>0.85714285700000004</c:v>
                </c:pt>
                <c:pt idx="80305">
                  <c:v>1</c:v>
                </c:pt>
                <c:pt idx="80306">
                  <c:v>1</c:v>
                </c:pt>
                <c:pt idx="80307">
                  <c:v>1</c:v>
                </c:pt>
                <c:pt idx="80308">
                  <c:v>1</c:v>
                </c:pt>
                <c:pt idx="80309">
                  <c:v>0.85714285700000004</c:v>
                </c:pt>
                <c:pt idx="80310">
                  <c:v>1</c:v>
                </c:pt>
                <c:pt idx="80311">
                  <c:v>1</c:v>
                </c:pt>
                <c:pt idx="80312">
                  <c:v>1</c:v>
                </c:pt>
                <c:pt idx="80313">
                  <c:v>1</c:v>
                </c:pt>
                <c:pt idx="80314">
                  <c:v>1</c:v>
                </c:pt>
                <c:pt idx="80315">
                  <c:v>1</c:v>
                </c:pt>
                <c:pt idx="80316">
                  <c:v>1</c:v>
                </c:pt>
                <c:pt idx="80317">
                  <c:v>1</c:v>
                </c:pt>
                <c:pt idx="80318">
                  <c:v>1</c:v>
                </c:pt>
                <c:pt idx="80319">
                  <c:v>1</c:v>
                </c:pt>
                <c:pt idx="80320">
                  <c:v>1</c:v>
                </c:pt>
                <c:pt idx="80321">
                  <c:v>1</c:v>
                </c:pt>
                <c:pt idx="80322">
                  <c:v>1</c:v>
                </c:pt>
                <c:pt idx="80323">
                  <c:v>1</c:v>
                </c:pt>
                <c:pt idx="80324">
                  <c:v>1</c:v>
                </c:pt>
                <c:pt idx="80325">
                  <c:v>1</c:v>
                </c:pt>
                <c:pt idx="80326">
                  <c:v>1</c:v>
                </c:pt>
                <c:pt idx="80327">
                  <c:v>1</c:v>
                </c:pt>
                <c:pt idx="80328">
                  <c:v>1</c:v>
                </c:pt>
                <c:pt idx="80329">
                  <c:v>1</c:v>
                </c:pt>
                <c:pt idx="80330">
                  <c:v>1</c:v>
                </c:pt>
                <c:pt idx="80331">
                  <c:v>0.85714285700000004</c:v>
                </c:pt>
                <c:pt idx="80332">
                  <c:v>1</c:v>
                </c:pt>
                <c:pt idx="80333">
                  <c:v>1</c:v>
                </c:pt>
                <c:pt idx="80334">
                  <c:v>1</c:v>
                </c:pt>
                <c:pt idx="80335">
                  <c:v>1</c:v>
                </c:pt>
                <c:pt idx="80336">
                  <c:v>1</c:v>
                </c:pt>
                <c:pt idx="80337">
                  <c:v>1</c:v>
                </c:pt>
                <c:pt idx="80338">
                  <c:v>1</c:v>
                </c:pt>
                <c:pt idx="80339">
                  <c:v>1</c:v>
                </c:pt>
                <c:pt idx="80340">
                  <c:v>1</c:v>
                </c:pt>
                <c:pt idx="80341">
                  <c:v>1</c:v>
                </c:pt>
                <c:pt idx="80342">
                  <c:v>1</c:v>
                </c:pt>
                <c:pt idx="80343">
                  <c:v>1</c:v>
                </c:pt>
                <c:pt idx="80344">
                  <c:v>1</c:v>
                </c:pt>
                <c:pt idx="80345">
                  <c:v>1</c:v>
                </c:pt>
                <c:pt idx="80346">
                  <c:v>1</c:v>
                </c:pt>
                <c:pt idx="80347">
                  <c:v>1</c:v>
                </c:pt>
                <c:pt idx="80348">
                  <c:v>1</c:v>
                </c:pt>
                <c:pt idx="80349">
                  <c:v>1</c:v>
                </c:pt>
                <c:pt idx="80350">
                  <c:v>1</c:v>
                </c:pt>
                <c:pt idx="80351">
                  <c:v>1</c:v>
                </c:pt>
                <c:pt idx="80352">
                  <c:v>0.85714285700000004</c:v>
                </c:pt>
                <c:pt idx="80353">
                  <c:v>1</c:v>
                </c:pt>
                <c:pt idx="80354">
                  <c:v>1</c:v>
                </c:pt>
                <c:pt idx="80355">
                  <c:v>1</c:v>
                </c:pt>
                <c:pt idx="80356">
                  <c:v>1</c:v>
                </c:pt>
                <c:pt idx="80357">
                  <c:v>1</c:v>
                </c:pt>
                <c:pt idx="80358">
                  <c:v>1</c:v>
                </c:pt>
                <c:pt idx="80359">
                  <c:v>1</c:v>
                </c:pt>
                <c:pt idx="80360">
                  <c:v>1</c:v>
                </c:pt>
                <c:pt idx="80361">
                  <c:v>1</c:v>
                </c:pt>
                <c:pt idx="80362">
                  <c:v>1</c:v>
                </c:pt>
                <c:pt idx="80363">
                  <c:v>1</c:v>
                </c:pt>
                <c:pt idx="80364">
                  <c:v>1</c:v>
                </c:pt>
                <c:pt idx="80365">
                  <c:v>1</c:v>
                </c:pt>
                <c:pt idx="80366">
                  <c:v>1</c:v>
                </c:pt>
                <c:pt idx="80367">
                  <c:v>1</c:v>
                </c:pt>
                <c:pt idx="80368">
                  <c:v>1</c:v>
                </c:pt>
                <c:pt idx="80369">
                  <c:v>1</c:v>
                </c:pt>
                <c:pt idx="80370">
                  <c:v>1</c:v>
                </c:pt>
                <c:pt idx="80371">
                  <c:v>1</c:v>
                </c:pt>
                <c:pt idx="80372">
                  <c:v>1</c:v>
                </c:pt>
                <c:pt idx="80373">
                  <c:v>1</c:v>
                </c:pt>
                <c:pt idx="80374">
                  <c:v>1</c:v>
                </c:pt>
                <c:pt idx="80375">
                  <c:v>1</c:v>
                </c:pt>
                <c:pt idx="80376">
                  <c:v>1</c:v>
                </c:pt>
                <c:pt idx="80377">
                  <c:v>1</c:v>
                </c:pt>
                <c:pt idx="80378">
                  <c:v>1</c:v>
                </c:pt>
                <c:pt idx="80379">
                  <c:v>1</c:v>
                </c:pt>
                <c:pt idx="80380">
                  <c:v>1</c:v>
                </c:pt>
                <c:pt idx="80381">
                  <c:v>1</c:v>
                </c:pt>
                <c:pt idx="80382">
                  <c:v>1</c:v>
                </c:pt>
                <c:pt idx="80383">
                  <c:v>1</c:v>
                </c:pt>
                <c:pt idx="80384">
                  <c:v>1</c:v>
                </c:pt>
                <c:pt idx="80385">
                  <c:v>1</c:v>
                </c:pt>
                <c:pt idx="80386">
                  <c:v>1</c:v>
                </c:pt>
                <c:pt idx="80387">
                  <c:v>1</c:v>
                </c:pt>
                <c:pt idx="80388">
                  <c:v>1</c:v>
                </c:pt>
                <c:pt idx="80389">
                  <c:v>1</c:v>
                </c:pt>
                <c:pt idx="80390">
                  <c:v>1</c:v>
                </c:pt>
                <c:pt idx="80391">
                  <c:v>1</c:v>
                </c:pt>
                <c:pt idx="80392">
                  <c:v>0.85714285700000004</c:v>
                </c:pt>
                <c:pt idx="80393">
                  <c:v>1</c:v>
                </c:pt>
                <c:pt idx="80394">
                  <c:v>1</c:v>
                </c:pt>
                <c:pt idx="80395">
                  <c:v>1</c:v>
                </c:pt>
                <c:pt idx="80396">
                  <c:v>1</c:v>
                </c:pt>
                <c:pt idx="80397">
                  <c:v>1</c:v>
                </c:pt>
                <c:pt idx="80398">
                  <c:v>1</c:v>
                </c:pt>
                <c:pt idx="80399">
                  <c:v>1</c:v>
                </c:pt>
                <c:pt idx="80400">
                  <c:v>0.85714285700000004</c:v>
                </c:pt>
                <c:pt idx="80401">
                  <c:v>1</c:v>
                </c:pt>
                <c:pt idx="80402">
                  <c:v>1</c:v>
                </c:pt>
                <c:pt idx="80403">
                  <c:v>1</c:v>
                </c:pt>
                <c:pt idx="80404">
                  <c:v>1</c:v>
                </c:pt>
                <c:pt idx="80405">
                  <c:v>1</c:v>
                </c:pt>
                <c:pt idx="80406">
                  <c:v>1</c:v>
                </c:pt>
                <c:pt idx="80407">
                  <c:v>1</c:v>
                </c:pt>
                <c:pt idx="80408">
                  <c:v>1</c:v>
                </c:pt>
                <c:pt idx="80409">
                  <c:v>1</c:v>
                </c:pt>
                <c:pt idx="80410">
                  <c:v>1</c:v>
                </c:pt>
                <c:pt idx="80411">
                  <c:v>1</c:v>
                </c:pt>
                <c:pt idx="80412">
                  <c:v>0.85714285700000004</c:v>
                </c:pt>
                <c:pt idx="80413">
                  <c:v>1</c:v>
                </c:pt>
                <c:pt idx="80414">
                  <c:v>1</c:v>
                </c:pt>
                <c:pt idx="80415">
                  <c:v>1</c:v>
                </c:pt>
                <c:pt idx="80416">
                  <c:v>1</c:v>
                </c:pt>
                <c:pt idx="80417">
                  <c:v>1</c:v>
                </c:pt>
                <c:pt idx="80418">
                  <c:v>1</c:v>
                </c:pt>
                <c:pt idx="80419">
                  <c:v>1</c:v>
                </c:pt>
                <c:pt idx="80420">
                  <c:v>1</c:v>
                </c:pt>
                <c:pt idx="80421">
                  <c:v>1</c:v>
                </c:pt>
                <c:pt idx="80422">
                  <c:v>1</c:v>
                </c:pt>
                <c:pt idx="80423">
                  <c:v>1</c:v>
                </c:pt>
                <c:pt idx="80424">
                  <c:v>1</c:v>
                </c:pt>
                <c:pt idx="80425">
                  <c:v>1</c:v>
                </c:pt>
                <c:pt idx="80426">
                  <c:v>1</c:v>
                </c:pt>
                <c:pt idx="80427">
                  <c:v>1</c:v>
                </c:pt>
                <c:pt idx="80428">
                  <c:v>1</c:v>
                </c:pt>
                <c:pt idx="80429">
                  <c:v>1</c:v>
                </c:pt>
                <c:pt idx="80430">
                  <c:v>1</c:v>
                </c:pt>
                <c:pt idx="80431">
                  <c:v>1</c:v>
                </c:pt>
                <c:pt idx="80432">
                  <c:v>1</c:v>
                </c:pt>
                <c:pt idx="80433">
                  <c:v>1</c:v>
                </c:pt>
                <c:pt idx="80434">
                  <c:v>1</c:v>
                </c:pt>
                <c:pt idx="80435">
                  <c:v>1</c:v>
                </c:pt>
                <c:pt idx="80436">
                  <c:v>1</c:v>
                </c:pt>
                <c:pt idx="80437">
                  <c:v>0.85714285700000004</c:v>
                </c:pt>
                <c:pt idx="80438">
                  <c:v>1</c:v>
                </c:pt>
                <c:pt idx="80439">
                  <c:v>1</c:v>
                </c:pt>
                <c:pt idx="80440">
                  <c:v>1</c:v>
                </c:pt>
                <c:pt idx="80441">
                  <c:v>1</c:v>
                </c:pt>
                <c:pt idx="80442">
                  <c:v>1</c:v>
                </c:pt>
                <c:pt idx="80443">
                  <c:v>1</c:v>
                </c:pt>
                <c:pt idx="80444">
                  <c:v>1</c:v>
                </c:pt>
                <c:pt idx="80445">
                  <c:v>1</c:v>
                </c:pt>
                <c:pt idx="80446">
                  <c:v>1</c:v>
                </c:pt>
                <c:pt idx="80447">
                  <c:v>1</c:v>
                </c:pt>
                <c:pt idx="80448">
                  <c:v>1</c:v>
                </c:pt>
                <c:pt idx="80449">
                  <c:v>1</c:v>
                </c:pt>
                <c:pt idx="80450">
                  <c:v>1</c:v>
                </c:pt>
                <c:pt idx="80451">
                  <c:v>0.85714285700000004</c:v>
                </c:pt>
                <c:pt idx="80452">
                  <c:v>1</c:v>
                </c:pt>
                <c:pt idx="80453">
                  <c:v>1</c:v>
                </c:pt>
                <c:pt idx="80454">
                  <c:v>1</c:v>
                </c:pt>
                <c:pt idx="80455">
                  <c:v>1</c:v>
                </c:pt>
                <c:pt idx="80456">
                  <c:v>1</c:v>
                </c:pt>
                <c:pt idx="80457">
                  <c:v>1</c:v>
                </c:pt>
                <c:pt idx="80458">
                  <c:v>1</c:v>
                </c:pt>
                <c:pt idx="80459">
                  <c:v>1</c:v>
                </c:pt>
                <c:pt idx="80460">
                  <c:v>1</c:v>
                </c:pt>
                <c:pt idx="80461">
                  <c:v>1</c:v>
                </c:pt>
                <c:pt idx="80462">
                  <c:v>1</c:v>
                </c:pt>
                <c:pt idx="80463">
                  <c:v>1</c:v>
                </c:pt>
                <c:pt idx="80464">
                  <c:v>0.85714285700000004</c:v>
                </c:pt>
                <c:pt idx="80465">
                  <c:v>0.85714285700000004</c:v>
                </c:pt>
                <c:pt idx="80466">
                  <c:v>1</c:v>
                </c:pt>
                <c:pt idx="80467">
                  <c:v>1</c:v>
                </c:pt>
                <c:pt idx="80468">
                  <c:v>1</c:v>
                </c:pt>
                <c:pt idx="80469">
                  <c:v>1</c:v>
                </c:pt>
                <c:pt idx="80470">
                  <c:v>1</c:v>
                </c:pt>
                <c:pt idx="80471">
                  <c:v>1</c:v>
                </c:pt>
                <c:pt idx="80472">
                  <c:v>1</c:v>
                </c:pt>
                <c:pt idx="80473">
                  <c:v>1</c:v>
                </c:pt>
                <c:pt idx="80474">
                  <c:v>1</c:v>
                </c:pt>
                <c:pt idx="80475">
                  <c:v>1</c:v>
                </c:pt>
                <c:pt idx="80476">
                  <c:v>1</c:v>
                </c:pt>
                <c:pt idx="80477">
                  <c:v>1</c:v>
                </c:pt>
                <c:pt idx="80478">
                  <c:v>1</c:v>
                </c:pt>
                <c:pt idx="80479">
                  <c:v>1</c:v>
                </c:pt>
                <c:pt idx="80480">
                  <c:v>1</c:v>
                </c:pt>
                <c:pt idx="80481">
                  <c:v>1</c:v>
                </c:pt>
                <c:pt idx="80482">
                  <c:v>1</c:v>
                </c:pt>
                <c:pt idx="80483">
                  <c:v>1</c:v>
                </c:pt>
                <c:pt idx="80484">
                  <c:v>1</c:v>
                </c:pt>
                <c:pt idx="80485">
                  <c:v>1</c:v>
                </c:pt>
                <c:pt idx="80486">
                  <c:v>1</c:v>
                </c:pt>
                <c:pt idx="80487">
                  <c:v>1</c:v>
                </c:pt>
                <c:pt idx="80488">
                  <c:v>1</c:v>
                </c:pt>
                <c:pt idx="80489">
                  <c:v>1</c:v>
                </c:pt>
                <c:pt idx="80490">
                  <c:v>1</c:v>
                </c:pt>
                <c:pt idx="80491">
                  <c:v>1</c:v>
                </c:pt>
                <c:pt idx="80492">
                  <c:v>1</c:v>
                </c:pt>
                <c:pt idx="80493">
                  <c:v>1</c:v>
                </c:pt>
                <c:pt idx="80494">
                  <c:v>1</c:v>
                </c:pt>
                <c:pt idx="80495">
                  <c:v>0.85714285700000004</c:v>
                </c:pt>
                <c:pt idx="80496">
                  <c:v>1</c:v>
                </c:pt>
                <c:pt idx="80497">
                  <c:v>1</c:v>
                </c:pt>
                <c:pt idx="80498">
                  <c:v>1</c:v>
                </c:pt>
                <c:pt idx="80499">
                  <c:v>1</c:v>
                </c:pt>
                <c:pt idx="80500">
                  <c:v>1</c:v>
                </c:pt>
                <c:pt idx="80501">
                  <c:v>1</c:v>
                </c:pt>
                <c:pt idx="80502">
                  <c:v>1</c:v>
                </c:pt>
                <c:pt idx="80503">
                  <c:v>1</c:v>
                </c:pt>
                <c:pt idx="80504">
                  <c:v>1</c:v>
                </c:pt>
                <c:pt idx="80505">
                  <c:v>1</c:v>
                </c:pt>
                <c:pt idx="80506">
                  <c:v>1</c:v>
                </c:pt>
                <c:pt idx="80507">
                  <c:v>1</c:v>
                </c:pt>
                <c:pt idx="80508">
                  <c:v>1</c:v>
                </c:pt>
                <c:pt idx="80509">
                  <c:v>1</c:v>
                </c:pt>
                <c:pt idx="80510">
                  <c:v>1</c:v>
                </c:pt>
                <c:pt idx="80511">
                  <c:v>1</c:v>
                </c:pt>
                <c:pt idx="80512">
                  <c:v>1</c:v>
                </c:pt>
                <c:pt idx="80513">
                  <c:v>1</c:v>
                </c:pt>
                <c:pt idx="80514">
                  <c:v>1</c:v>
                </c:pt>
                <c:pt idx="80515">
                  <c:v>1</c:v>
                </c:pt>
                <c:pt idx="80516">
                  <c:v>1</c:v>
                </c:pt>
                <c:pt idx="80517">
                  <c:v>1</c:v>
                </c:pt>
                <c:pt idx="80518">
                  <c:v>1</c:v>
                </c:pt>
                <c:pt idx="80519">
                  <c:v>1</c:v>
                </c:pt>
                <c:pt idx="80520">
                  <c:v>0.85714285700000004</c:v>
                </c:pt>
                <c:pt idx="80521">
                  <c:v>1</c:v>
                </c:pt>
                <c:pt idx="80522">
                  <c:v>1</c:v>
                </c:pt>
                <c:pt idx="80523">
                  <c:v>1</c:v>
                </c:pt>
                <c:pt idx="80524">
                  <c:v>1</c:v>
                </c:pt>
                <c:pt idx="80525">
                  <c:v>1</c:v>
                </c:pt>
                <c:pt idx="80526">
                  <c:v>1</c:v>
                </c:pt>
                <c:pt idx="80527">
                  <c:v>1</c:v>
                </c:pt>
                <c:pt idx="80528">
                  <c:v>1</c:v>
                </c:pt>
                <c:pt idx="80529">
                  <c:v>1</c:v>
                </c:pt>
                <c:pt idx="80530">
                  <c:v>1</c:v>
                </c:pt>
                <c:pt idx="80531">
                  <c:v>0.14285714299999999</c:v>
                </c:pt>
                <c:pt idx="80532">
                  <c:v>1</c:v>
                </c:pt>
                <c:pt idx="80533">
                  <c:v>1</c:v>
                </c:pt>
                <c:pt idx="80534">
                  <c:v>1</c:v>
                </c:pt>
                <c:pt idx="80535">
                  <c:v>1</c:v>
                </c:pt>
                <c:pt idx="80536">
                  <c:v>1</c:v>
                </c:pt>
                <c:pt idx="80537">
                  <c:v>1</c:v>
                </c:pt>
                <c:pt idx="80538">
                  <c:v>1</c:v>
                </c:pt>
                <c:pt idx="80539">
                  <c:v>1</c:v>
                </c:pt>
                <c:pt idx="80540">
                  <c:v>1</c:v>
                </c:pt>
                <c:pt idx="80541">
                  <c:v>1</c:v>
                </c:pt>
                <c:pt idx="80542">
                  <c:v>0.85714285700000004</c:v>
                </c:pt>
                <c:pt idx="80543">
                  <c:v>1</c:v>
                </c:pt>
                <c:pt idx="80544">
                  <c:v>1</c:v>
                </c:pt>
                <c:pt idx="80545">
                  <c:v>1</c:v>
                </c:pt>
                <c:pt idx="80546">
                  <c:v>1</c:v>
                </c:pt>
                <c:pt idx="80547">
                  <c:v>1</c:v>
                </c:pt>
                <c:pt idx="80548">
                  <c:v>1</c:v>
                </c:pt>
                <c:pt idx="80549">
                  <c:v>1</c:v>
                </c:pt>
                <c:pt idx="80550">
                  <c:v>1</c:v>
                </c:pt>
                <c:pt idx="80551">
                  <c:v>1</c:v>
                </c:pt>
                <c:pt idx="80552">
                  <c:v>1</c:v>
                </c:pt>
                <c:pt idx="80553">
                  <c:v>1</c:v>
                </c:pt>
                <c:pt idx="80554">
                  <c:v>1</c:v>
                </c:pt>
                <c:pt idx="80555">
                  <c:v>1</c:v>
                </c:pt>
                <c:pt idx="80556">
                  <c:v>1</c:v>
                </c:pt>
                <c:pt idx="80557">
                  <c:v>1</c:v>
                </c:pt>
                <c:pt idx="80558">
                  <c:v>1</c:v>
                </c:pt>
                <c:pt idx="80559">
                  <c:v>1</c:v>
                </c:pt>
                <c:pt idx="80560">
                  <c:v>1</c:v>
                </c:pt>
                <c:pt idx="80561">
                  <c:v>1</c:v>
                </c:pt>
                <c:pt idx="80562">
                  <c:v>1</c:v>
                </c:pt>
                <c:pt idx="80563">
                  <c:v>1</c:v>
                </c:pt>
                <c:pt idx="80564">
                  <c:v>1</c:v>
                </c:pt>
                <c:pt idx="80565">
                  <c:v>1</c:v>
                </c:pt>
                <c:pt idx="80566">
                  <c:v>1</c:v>
                </c:pt>
                <c:pt idx="80567">
                  <c:v>1</c:v>
                </c:pt>
                <c:pt idx="80568">
                  <c:v>1</c:v>
                </c:pt>
                <c:pt idx="80569">
                  <c:v>1</c:v>
                </c:pt>
                <c:pt idx="80570">
                  <c:v>1</c:v>
                </c:pt>
                <c:pt idx="80571">
                  <c:v>1</c:v>
                </c:pt>
                <c:pt idx="80572">
                  <c:v>1</c:v>
                </c:pt>
                <c:pt idx="80573">
                  <c:v>1</c:v>
                </c:pt>
                <c:pt idx="80574">
                  <c:v>1</c:v>
                </c:pt>
                <c:pt idx="80575">
                  <c:v>1</c:v>
                </c:pt>
                <c:pt idx="80576">
                  <c:v>1</c:v>
                </c:pt>
                <c:pt idx="80577">
                  <c:v>1</c:v>
                </c:pt>
                <c:pt idx="80578">
                  <c:v>1</c:v>
                </c:pt>
                <c:pt idx="80579">
                  <c:v>1</c:v>
                </c:pt>
                <c:pt idx="80580">
                  <c:v>1</c:v>
                </c:pt>
                <c:pt idx="80581">
                  <c:v>1</c:v>
                </c:pt>
                <c:pt idx="80582">
                  <c:v>1</c:v>
                </c:pt>
                <c:pt idx="80583">
                  <c:v>1</c:v>
                </c:pt>
                <c:pt idx="80584">
                  <c:v>1</c:v>
                </c:pt>
                <c:pt idx="80585">
                  <c:v>1</c:v>
                </c:pt>
                <c:pt idx="80586">
                  <c:v>1</c:v>
                </c:pt>
                <c:pt idx="80587">
                  <c:v>1</c:v>
                </c:pt>
                <c:pt idx="80588">
                  <c:v>1</c:v>
                </c:pt>
                <c:pt idx="80589">
                  <c:v>1</c:v>
                </c:pt>
                <c:pt idx="80590">
                  <c:v>1</c:v>
                </c:pt>
                <c:pt idx="80591">
                  <c:v>1</c:v>
                </c:pt>
                <c:pt idx="80592">
                  <c:v>1</c:v>
                </c:pt>
                <c:pt idx="80593">
                  <c:v>1</c:v>
                </c:pt>
                <c:pt idx="80594">
                  <c:v>1</c:v>
                </c:pt>
                <c:pt idx="80595">
                  <c:v>1</c:v>
                </c:pt>
                <c:pt idx="80596">
                  <c:v>1</c:v>
                </c:pt>
                <c:pt idx="80597">
                  <c:v>1</c:v>
                </c:pt>
                <c:pt idx="80598">
                  <c:v>1</c:v>
                </c:pt>
                <c:pt idx="80599">
                  <c:v>1</c:v>
                </c:pt>
                <c:pt idx="80600">
                  <c:v>1</c:v>
                </c:pt>
                <c:pt idx="80601">
                  <c:v>1</c:v>
                </c:pt>
                <c:pt idx="80602">
                  <c:v>1</c:v>
                </c:pt>
                <c:pt idx="80603">
                  <c:v>1</c:v>
                </c:pt>
                <c:pt idx="80604">
                  <c:v>1</c:v>
                </c:pt>
                <c:pt idx="80605">
                  <c:v>1</c:v>
                </c:pt>
                <c:pt idx="80606">
                  <c:v>1</c:v>
                </c:pt>
                <c:pt idx="80607">
                  <c:v>1</c:v>
                </c:pt>
                <c:pt idx="80608">
                  <c:v>1</c:v>
                </c:pt>
                <c:pt idx="80609">
                  <c:v>1</c:v>
                </c:pt>
                <c:pt idx="80610">
                  <c:v>1</c:v>
                </c:pt>
                <c:pt idx="80611">
                  <c:v>1</c:v>
                </c:pt>
                <c:pt idx="80612">
                  <c:v>1</c:v>
                </c:pt>
                <c:pt idx="80613">
                  <c:v>1</c:v>
                </c:pt>
                <c:pt idx="80614">
                  <c:v>1</c:v>
                </c:pt>
                <c:pt idx="80615">
                  <c:v>1</c:v>
                </c:pt>
                <c:pt idx="80616">
                  <c:v>1</c:v>
                </c:pt>
                <c:pt idx="80617">
                  <c:v>1</c:v>
                </c:pt>
                <c:pt idx="80618">
                  <c:v>1</c:v>
                </c:pt>
                <c:pt idx="80619">
                  <c:v>1</c:v>
                </c:pt>
                <c:pt idx="80620">
                  <c:v>1</c:v>
                </c:pt>
                <c:pt idx="80621">
                  <c:v>1</c:v>
                </c:pt>
                <c:pt idx="80622">
                  <c:v>1</c:v>
                </c:pt>
                <c:pt idx="80623">
                  <c:v>1</c:v>
                </c:pt>
                <c:pt idx="80624">
                  <c:v>1</c:v>
                </c:pt>
                <c:pt idx="80625">
                  <c:v>1</c:v>
                </c:pt>
                <c:pt idx="80626">
                  <c:v>1</c:v>
                </c:pt>
                <c:pt idx="80627">
                  <c:v>1</c:v>
                </c:pt>
                <c:pt idx="80628">
                  <c:v>1</c:v>
                </c:pt>
                <c:pt idx="80629">
                  <c:v>1</c:v>
                </c:pt>
                <c:pt idx="80630">
                  <c:v>1</c:v>
                </c:pt>
                <c:pt idx="80631">
                  <c:v>1</c:v>
                </c:pt>
                <c:pt idx="80632">
                  <c:v>1</c:v>
                </c:pt>
                <c:pt idx="80633">
                  <c:v>1</c:v>
                </c:pt>
                <c:pt idx="80634">
                  <c:v>1</c:v>
                </c:pt>
                <c:pt idx="80635">
                  <c:v>1</c:v>
                </c:pt>
                <c:pt idx="80636">
                  <c:v>1</c:v>
                </c:pt>
                <c:pt idx="80637">
                  <c:v>1</c:v>
                </c:pt>
                <c:pt idx="80638">
                  <c:v>1</c:v>
                </c:pt>
                <c:pt idx="80639">
                  <c:v>1</c:v>
                </c:pt>
                <c:pt idx="80640">
                  <c:v>1</c:v>
                </c:pt>
                <c:pt idx="80641">
                  <c:v>1</c:v>
                </c:pt>
                <c:pt idx="80642">
                  <c:v>1</c:v>
                </c:pt>
                <c:pt idx="80643">
                  <c:v>1</c:v>
                </c:pt>
                <c:pt idx="80644">
                  <c:v>1</c:v>
                </c:pt>
                <c:pt idx="80645">
                  <c:v>1</c:v>
                </c:pt>
                <c:pt idx="80646">
                  <c:v>1</c:v>
                </c:pt>
                <c:pt idx="80647">
                  <c:v>1</c:v>
                </c:pt>
                <c:pt idx="80648">
                  <c:v>1</c:v>
                </c:pt>
                <c:pt idx="80649">
                  <c:v>1</c:v>
                </c:pt>
                <c:pt idx="80650">
                  <c:v>1</c:v>
                </c:pt>
                <c:pt idx="80651">
                  <c:v>0.85714285700000004</c:v>
                </c:pt>
                <c:pt idx="80652">
                  <c:v>1</c:v>
                </c:pt>
                <c:pt idx="80653">
                  <c:v>0.571428571</c:v>
                </c:pt>
                <c:pt idx="80654">
                  <c:v>1</c:v>
                </c:pt>
                <c:pt idx="80655">
                  <c:v>1</c:v>
                </c:pt>
                <c:pt idx="80656">
                  <c:v>1</c:v>
                </c:pt>
                <c:pt idx="80657">
                  <c:v>1</c:v>
                </c:pt>
                <c:pt idx="80658">
                  <c:v>1</c:v>
                </c:pt>
                <c:pt idx="80659">
                  <c:v>1</c:v>
                </c:pt>
                <c:pt idx="80660">
                  <c:v>1</c:v>
                </c:pt>
                <c:pt idx="80661">
                  <c:v>1</c:v>
                </c:pt>
                <c:pt idx="80662">
                  <c:v>1</c:v>
                </c:pt>
                <c:pt idx="80663">
                  <c:v>1</c:v>
                </c:pt>
                <c:pt idx="80664">
                  <c:v>1</c:v>
                </c:pt>
                <c:pt idx="80665">
                  <c:v>1</c:v>
                </c:pt>
                <c:pt idx="80666">
                  <c:v>1</c:v>
                </c:pt>
                <c:pt idx="80667">
                  <c:v>1</c:v>
                </c:pt>
                <c:pt idx="80668">
                  <c:v>1</c:v>
                </c:pt>
                <c:pt idx="80669">
                  <c:v>1</c:v>
                </c:pt>
                <c:pt idx="80670">
                  <c:v>1</c:v>
                </c:pt>
                <c:pt idx="80671">
                  <c:v>1</c:v>
                </c:pt>
                <c:pt idx="80672">
                  <c:v>1</c:v>
                </c:pt>
                <c:pt idx="80673">
                  <c:v>1</c:v>
                </c:pt>
                <c:pt idx="80674">
                  <c:v>1</c:v>
                </c:pt>
                <c:pt idx="80675">
                  <c:v>1</c:v>
                </c:pt>
                <c:pt idx="80676">
                  <c:v>1</c:v>
                </c:pt>
                <c:pt idx="80677">
                  <c:v>1</c:v>
                </c:pt>
                <c:pt idx="80678">
                  <c:v>1</c:v>
                </c:pt>
                <c:pt idx="80679">
                  <c:v>1</c:v>
                </c:pt>
                <c:pt idx="80680">
                  <c:v>1</c:v>
                </c:pt>
                <c:pt idx="80681">
                  <c:v>1</c:v>
                </c:pt>
                <c:pt idx="80682">
                  <c:v>1</c:v>
                </c:pt>
                <c:pt idx="80683">
                  <c:v>1</c:v>
                </c:pt>
                <c:pt idx="80684">
                  <c:v>1</c:v>
                </c:pt>
                <c:pt idx="80685">
                  <c:v>1</c:v>
                </c:pt>
                <c:pt idx="80686">
                  <c:v>1</c:v>
                </c:pt>
                <c:pt idx="80687">
                  <c:v>1</c:v>
                </c:pt>
                <c:pt idx="80688">
                  <c:v>1</c:v>
                </c:pt>
                <c:pt idx="80689">
                  <c:v>1</c:v>
                </c:pt>
                <c:pt idx="80690">
                  <c:v>1</c:v>
                </c:pt>
                <c:pt idx="80691">
                  <c:v>1</c:v>
                </c:pt>
                <c:pt idx="80692">
                  <c:v>1</c:v>
                </c:pt>
                <c:pt idx="80693">
                  <c:v>1</c:v>
                </c:pt>
                <c:pt idx="80694">
                  <c:v>1</c:v>
                </c:pt>
                <c:pt idx="80695">
                  <c:v>1</c:v>
                </c:pt>
                <c:pt idx="80696">
                  <c:v>1</c:v>
                </c:pt>
                <c:pt idx="80697">
                  <c:v>1</c:v>
                </c:pt>
                <c:pt idx="80698">
                  <c:v>1</c:v>
                </c:pt>
                <c:pt idx="80699">
                  <c:v>1</c:v>
                </c:pt>
                <c:pt idx="80700">
                  <c:v>1</c:v>
                </c:pt>
                <c:pt idx="80701">
                  <c:v>1</c:v>
                </c:pt>
                <c:pt idx="80702">
                  <c:v>1</c:v>
                </c:pt>
                <c:pt idx="80703">
                  <c:v>1</c:v>
                </c:pt>
                <c:pt idx="80704">
                  <c:v>1</c:v>
                </c:pt>
                <c:pt idx="80705">
                  <c:v>1</c:v>
                </c:pt>
                <c:pt idx="80706">
                  <c:v>1</c:v>
                </c:pt>
                <c:pt idx="80707">
                  <c:v>1</c:v>
                </c:pt>
                <c:pt idx="80708">
                  <c:v>1</c:v>
                </c:pt>
                <c:pt idx="80709">
                  <c:v>1</c:v>
                </c:pt>
                <c:pt idx="80710">
                  <c:v>1</c:v>
                </c:pt>
                <c:pt idx="80711">
                  <c:v>1</c:v>
                </c:pt>
                <c:pt idx="80712">
                  <c:v>1</c:v>
                </c:pt>
                <c:pt idx="80713">
                  <c:v>1</c:v>
                </c:pt>
                <c:pt idx="80714">
                  <c:v>1</c:v>
                </c:pt>
                <c:pt idx="80715">
                  <c:v>1</c:v>
                </c:pt>
                <c:pt idx="80716">
                  <c:v>1</c:v>
                </c:pt>
                <c:pt idx="80717">
                  <c:v>1</c:v>
                </c:pt>
                <c:pt idx="80718">
                  <c:v>1</c:v>
                </c:pt>
                <c:pt idx="80719">
                  <c:v>1</c:v>
                </c:pt>
                <c:pt idx="80720">
                  <c:v>1</c:v>
                </c:pt>
                <c:pt idx="80721">
                  <c:v>1</c:v>
                </c:pt>
                <c:pt idx="80722">
                  <c:v>1</c:v>
                </c:pt>
                <c:pt idx="80723">
                  <c:v>1</c:v>
                </c:pt>
                <c:pt idx="80724">
                  <c:v>1</c:v>
                </c:pt>
                <c:pt idx="80725">
                  <c:v>1</c:v>
                </c:pt>
                <c:pt idx="80726">
                  <c:v>1</c:v>
                </c:pt>
                <c:pt idx="80727">
                  <c:v>1</c:v>
                </c:pt>
                <c:pt idx="80728">
                  <c:v>1</c:v>
                </c:pt>
                <c:pt idx="80729">
                  <c:v>1</c:v>
                </c:pt>
                <c:pt idx="80730">
                  <c:v>1</c:v>
                </c:pt>
                <c:pt idx="80731">
                  <c:v>1</c:v>
                </c:pt>
                <c:pt idx="80732">
                  <c:v>1</c:v>
                </c:pt>
                <c:pt idx="80733">
                  <c:v>1</c:v>
                </c:pt>
                <c:pt idx="80734">
                  <c:v>1</c:v>
                </c:pt>
                <c:pt idx="80735">
                  <c:v>1</c:v>
                </c:pt>
                <c:pt idx="80736">
                  <c:v>1</c:v>
                </c:pt>
                <c:pt idx="80737">
                  <c:v>1</c:v>
                </c:pt>
                <c:pt idx="80738">
                  <c:v>1</c:v>
                </c:pt>
                <c:pt idx="80739">
                  <c:v>1</c:v>
                </c:pt>
                <c:pt idx="80740">
                  <c:v>0.85714285700000004</c:v>
                </c:pt>
                <c:pt idx="80741">
                  <c:v>1</c:v>
                </c:pt>
                <c:pt idx="80742">
                  <c:v>1</c:v>
                </c:pt>
                <c:pt idx="80743">
                  <c:v>1</c:v>
                </c:pt>
                <c:pt idx="80744">
                  <c:v>1</c:v>
                </c:pt>
                <c:pt idx="80745">
                  <c:v>1</c:v>
                </c:pt>
                <c:pt idx="80746">
                  <c:v>1</c:v>
                </c:pt>
                <c:pt idx="80747">
                  <c:v>1</c:v>
                </c:pt>
                <c:pt idx="80748">
                  <c:v>1</c:v>
                </c:pt>
                <c:pt idx="80749">
                  <c:v>1</c:v>
                </c:pt>
                <c:pt idx="80750">
                  <c:v>1</c:v>
                </c:pt>
                <c:pt idx="80751">
                  <c:v>1</c:v>
                </c:pt>
                <c:pt idx="80752">
                  <c:v>1</c:v>
                </c:pt>
                <c:pt idx="80753">
                  <c:v>1</c:v>
                </c:pt>
                <c:pt idx="80754">
                  <c:v>1</c:v>
                </c:pt>
                <c:pt idx="80755">
                  <c:v>1</c:v>
                </c:pt>
                <c:pt idx="80756">
                  <c:v>0.85714285700000004</c:v>
                </c:pt>
                <c:pt idx="80757">
                  <c:v>1</c:v>
                </c:pt>
                <c:pt idx="80758">
                  <c:v>1</c:v>
                </c:pt>
                <c:pt idx="80759">
                  <c:v>1</c:v>
                </c:pt>
                <c:pt idx="80760">
                  <c:v>1</c:v>
                </c:pt>
                <c:pt idx="80761">
                  <c:v>1</c:v>
                </c:pt>
                <c:pt idx="80762">
                  <c:v>1</c:v>
                </c:pt>
                <c:pt idx="80763">
                  <c:v>1</c:v>
                </c:pt>
                <c:pt idx="80764">
                  <c:v>1</c:v>
                </c:pt>
                <c:pt idx="80765">
                  <c:v>1</c:v>
                </c:pt>
                <c:pt idx="80766">
                  <c:v>1</c:v>
                </c:pt>
                <c:pt idx="80767">
                  <c:v>1</c:v>
                </c:pt>
                <c:pt idx="80768">
                  <c:v>1</c:v>
                </c:pt>
                <c:pt idx="80769">
                  <c:v>1</c:v>
                </c:pt>
                <c:pt idx="80770">
                  <c:v>1</c:v>
                </c:pt>
                <c:pt idx="80771">
                  <c:v>1</c:v>
                </c:pt>
                <c:pt idx="80772">
                  <c:v>1</c:v>
                </c:pt>
                <c:pt idx="80773">
                  <c:v>1</c:v>
                </c:pt>
                <c:pt idx="80774">
                  <c:v>1</c:v>
                </c:pt>
                <c:pt idx="80775">
                  <c:v>1</c:v>
                </c:pt>
                <c:pt idx="80776">
                  <c:v>1</c:v>
                </c:pt>
                <c:pt idx="80777">
                  <c:v>1</c:v>
                </c:pt>
                <c:pt idx="80778">
                  <c:v>1</c:v>
                </c:pt>
                <c:pt idx="80779">
                  <c:v>1</c:v>
                </c:pt>
                <c:pt idx="80780">
                  <c:v>1</c:v>
                </c:pt>
                <c:pt idx="80781">
                  <c:v>1</c:v>
                </c:pt>
                <c:pt idx="80782">
                  <c:v>1</c:v>
                </c:pt>
                <c:pt idx="80783">
                  <c:v>1</c:v>
                </c:pt>
                <c:pt idx="80784">
                  <c:v>1</c:v>
                </c:pt>
                <c:pt idx="80785">
                  <c:v>1</c:v>
                </c:pt>
                <c:pt idx="80786">
                  <c:v>1</c:v>
                </c:pt>
                <c:pt idx="80787">
                  <c:v>0.571428571</c:v>
                </c:pt>
                <c:pt idx="80788">
                  <c:v>1</c:v>
                </c:pt>
                <c:pt idx="80789">
                  <c:v>1</c:v>
                </c:pt>
                <c:pt idx="80790">
                  <c:v>1</c:v>
                </c:pt>
                <c:pt idx="80791">
                  <c:v>1</c:v>
                </c:pt>
                <c:pt idx="80792">
                  <c:v>1</c:v>
                </c:pt>
                <c:pt idx="80793">
                  <c:v>1</c:v>
                </c:pt>
                <c:pt idx="80794">
                  <c:v>1</c:v>
                </c:pt>
                <c:pt idx="80795">
                  <c:v>1</c:v>
                </c:pt>
                <c:pt idx="80796">
                  <c:v>1</c:v>
                </c:pt>
                <c:pt idx="80797">
                  <c:v>1</c:v>
                </c:pt>
                <c:pt idx="80798">
                  <c:v>1</c:v>
                </c:pt>
                <c:pt idx="80799">
                  <c:v>1</c:v>
                </c:pt>
                <c:pt idx="80800">
                  <c:v>1</c:v>
                </c:pt>
                <c:pt idx="80801">
                  <c:v>1</c:v>
                </c:pt>
                <c:pt idx="80802">
                  <c:v>1</c:v>
                </c:pt>
                <c:pt idx="80803">
                  <c:v>1</c:v>
                </c:pt>
                <c:pt idx="80804">
                  <c:v>1</c:v>
                </c:pt>
                <c:pt idx="80805">
                  <c:v>1</c:v>
                </c:pt>
                <c:pt idx="80806">
                  <c:v>1</c:v>
                </c:pt>
                <c:pt idx="80807">
                  <c:v>1</c:v>
                </c:pt>
                <c:pt idx="80808">
                  <c:v>1</c:v>
                </c:pt>
                <c:pt idx="80809">
                  <c:v>1</c:v>
                </c:pt>
                <c:pt idx="80810">
                  <c:v>1</c:v>
                </c:pt>
                <c:pt idx="80811">
                  <c:v>1</c:v>
                </c:pt>
                <c:pt idx="80812">
                  <c:v>1</c:v>
                </c:pt>
                <c:pt idx="80813">
                  <c:v>1</c:v>
                </c:pt>
                <c:pt idx="80814">
                  <c:v>1</c:v>
                </c:pt>
                <c:pt idx="80815">
                  <c:v>1</c:v>
                </c:pt>
                <c:pt idx="80816">
                  <c:v>1</c:v>
                </c:pt>
                <c:pt idx="80817">
                  <c:v>1</c:v>
                </c:pt>
                <c:pt idx="80818">
                  <c:v>1</c:v>
                </c:pt>
                <c:pt idx="80819">
                  <c:v>1</c:v>
                </c:pt>
                <c:pt idx="80820">
                  <c:v>1</c:v>
                </c:pt>
                <c:pt idx="80821">
                  <c:v>1</c:v>
                </c:pt>
                <c:pt idx="80822">
                  <c:v>1</c:v>
                </c:pt>
                <c:pt idx="80823">
                  <c:v>1</c:v>
                </c:pt>
                <c:pt idx="80824">
                  <c:v>1</c:v>
                </c:pt>
                <c:pt idx="80825">
                  <c:v>0.85714285700000004</c:v>
                </c:pt>
                <c:pt idx="80826">
                  <c:v>1</c:v>
                </c:pt>
                <c:pt idx="80827">
                  <c:v>1</c:v>
                </c:pt>
                <c:pt idx="80828">
                  <c:v>1</c:v>
                </c:pt>
                <c:pt idx="80829">
                  <c:v>1</c:v>
                </c:pt>
                <c:pt idx="80830">
                  <c:v>1</c:v>
                </c:pt>
                <c:pt idx="80831">
                  <c:v>1</c:v>
                </c:pt>
                <c:pt idx="80832">
                  <c:v>1</c:v>
                </c:pt>
                <c:pt idx="80833">
                  <c:v>1</c:v>
                </c:pt>
                <c:pt idx="80834">
                  <c:v>1</c:v>
                </c:pt>
                <c:pt idx="80835">
                  <c:v>1</c:v>
                </c:pt>
                <c:pt idx="80836">
                  <c:v>1</c:v>
                </c:pt>
                <c:pt idx="80837">
                  <c:v>1</c:v>
                </c:pt>
                <c:pt idx="80838">
                  <c:v>0.85714285700000004</c:v>
                </c:pt>
                <c:pt idx="80839">
                  <c:v>1</c:v>
                </c:pt>
                <c:pt idx="80840">
                  <c:v>1</c:v>
                </c:pt>
                <c:pt idx="80841">
                  <c:v>0.28571428599999998</c:v>
                </c:pt>
                <c:pt idx="80842">
                  <c:v>1</c:v>
                </c:pt>
                <c:pt idx="80843">
                  <c:v>1</c:v>
                </c:pt>
                <c:pt idx="80844">
                  <c:v>1</c:v>
                </c:pt>
                <c:pt idx="80845">
                  <c:v>1</c:v>
                </c:pt>
                <c:pt idx="80846">
                  <c:v>1</c:v>
                </c:pt>
                <c:pt idx="80847">
                  <c:v>1</c:v>
                </c:pt>
                <c:pt idx="80848">
                  <c:v>1</c:v>
                </c:pt>
                <c:pt idx="80849">
                  <c:v>1</c:v>
                </c:pt>
                <c:pt idx="80850">
                  <c:v>1</c:v>
                </c:pt>
                <c:pt idx="80851">
                  <c:v>1</c:v>
                </c:pt>
                <c:pt idx="80852">
                  <c:v>1</c:v>
                </c:pt>
                <c:pt idx="80853">
                  <c:v>1</c:v>
                </c:pt>
                <c:pt idx="80854">
                  <c:v>1</c:v>
                </c:pt>
                <c:pt idx="80855">
                  <c:v>1</c:v>
                </c:pt>
                <c:pt idx="80856">
                  <c:v>1</c:v>
                </c:pt>
                <c:pt idx="80857">
                  <c:v>1</c:v>
                </c:pt>
                <c:pt idx="80858">
                  <c:v>1</c:v>
                </c:pt>
                <c:pt idx="80859">
                  <c:v>1</c:v>
                </c:pt>
                <c:pt idx="80860">
                  <c:v>1</c:v>
                </c:pt>
                <c:pt idx="80861">
                  <c:v>1</c:v>
                </c:pt>
                <c:pt idx="80862">
                  <c:v>1</c:v>
                </c:pt>
                <c:pt idx="80863">
                  <c:v>1</c:v>
                </c:pt>
                <c:pt idx="80864">
                  <c:v>1</c:v>
                </c:pt>
                <c:pt idx="80865">
                  <c:v>1</c:v>
                </c:pt>
                <c:pt idx="80866">
                  <c:v>1</c:v>
                </c:pt>
                <c:pt idx="80867">
                  <c:v>1</c:v>
                </c:pt>
                <c:pt idx="80868">
                  <c:v>1</c:v>
                </c:pt>
                <c:pt idx="80869">
                  <c:v>1</c:v>
                </c:pt>
                <c:pt idx="80870">
                  <c:v>1</c:v>
                </c:pt>
                <c:pt idx="80871">
                  <c:v>1</c:v>
                </c:pt>
                <c:pt idx="80872">
                  <c:v>1</c:v>
                </c:pt>
                <c:pt idx="80873">
                  <c:v>1</c:v>
                </c:pt>
                <c:pt idx="80874">
                  <c:v>1</c:v>
                </c:pt>
                <c:pt idx="80875">
                  <c:v>0.85714285700000004</c:v>
                </c:pt>
                <c:pt idx="80876">
                  <c:v>1</c:v>
                </c:pt>
                <c:pt idx="80877">
                  <c:v>1</c:v>
                </c:pt>
                <c:pt idx="80878">
                  <c:v>0.85714285700000004</c:v>
                </c:pt>
                <c:pt idx="80879">
                  <c:v>0.85714285700000004</c:v>
                </c:pt>
                <c:pt idx="80880">
                  <c:v>1</c:v>
                </c:pt>
                <c:pt idx="80881">
                  <c:v>1</c:v>
                </c:pt>
                <c:pt idx="80882">
                  <c:v>1</c:v>
                </c:pt>
                <c:pt idx="80883">
                  <c:v>1</c:v>
                </c:pt>
                <c:pt idx="80884">
                  <c:v>1</c:v>
                </c:pt>
                <c:pt idx="80885">
                  <c:v>1</c:v>
                </c:pt>
                <c:pt idx="80886">
                  <c:v>1</c:v>
                </c:pt>
                <c:pt idx="80887">
                  <c:v>1</c:v>
                </c:pt>
                <c:pt idx="80888">
                  <c:v>1</c:v>
                </c:pt>
                <c:pt idx="80889">
                  <c:v>1</c:v>
                </c:pt>
                <c:pt idx="80890">
                  <c:v>0.85714285700000004</c:v>
                </c:pt>
                <c:pt idx="80891">
                  <c:v>1</c:v>
                </c:pt>
                <c:pt idx="80892">
                  <c:v>1</c:v>
                </c:pt>
                <c:pt idx="80893">
                  <c:v>1</c:v>
                </c:pt>
                <c:pt idx="80894">
                  <c:v>1</c:v>
                </c:pt>
                <c:pt idx="80895">
                  <c:v>1</c:v>
                </c:pt>
                <c:pt idx="80896">
                  <c:v>1</c:v>
                </c:pt>
                <c:pt idx="80897">
                  <c:v>1</c:v>
                </c:pt>
                <c:pt idx="80898">
                  <c:v>1</c:v>
                </c:pt>
                <c:pt idx="80899">
                  <c:v>1</c:v>
                </c:pt>
                <c:pt idx="80900">
                  <c:v>1</c:v>
                </c:pt>
                <c:pt idx="80901">
                  <c:v>1</c:v>
                </c:pt>
                <c:pt idx="80902">
                  <c:v>1</c:v>
                </c:pt>
                <c:pt idx="80903">
                  <c:v>0.85714285700000004</c:v>
                </c:pt>
                <c:pt idx="80904">
                  <c:v>1</c:v>
                </c:pt>
                <c:pt idx="80905">
                  <c:v>1</c:v>
                </c:pt>
                <c:pt idx="80906">
                  <c:v>1</c:v>
                </c:pt>
                <c:pt idx="80907">
                  <c:v>1</c:v>
                </c:pt>
                <c:pt idx="80908">
                  <c:v>1</c:v>
                </c:pt>
                <c:pt idx="80909">
                  <c:v>1</c:v>
                </c:pt>
                <c:pt idx="80910">
                  <c:v>1</c:v>
                </c:pt>
                <c:pt idx="80911">
                  <c:v>1</c:v>
                </c:pt>
                <c:pt idx="80912">
                  <c:v>1</c:v>
                </c:pt>
                <c:pt idx="80913">
                  <c:v>1</c:v>
                </c:pt>
                <c:pt idx="80914">
                  <c:v>0.85714285700000004</c:v>
                </c:pt>
                <c:pt idx="80915">
                  <c:v>1</c:v>
                </c:pt>
                <c:pt idx="80916">
                  <c:v>0.85714285700000004</c:v>
                </c:pt>
                <c:pt idx="80917">
                  <c:v>1</c:v>
                </c:pt>
                <c:pt idx="80918">
                  <c:v>1</c:v>
                </c:pt>
                <c:pt idx="80919">
                  <c:v>1</c:v>
                </c:pt>
                <c:pt idx="80920">
                  <c:v>1</c:v>
                </c:pt>
                <c:pt idx="80921">
                  <c:v>1</c:v>
                </c:pt>
                <c:pt idx="80922">
                  <c:v>0.85714285700000004</c:v>
                </c:pt>
                <c:pt idx="80923">
                  <c:v>1</c:v>
                </c:pt>
                <c:pt idx="80924">
                  <c:v>1</c:v>
                </c:pt>
                <c:pt idx="80925">
                  <c:v>1</c:v>
                </c:pt>
                <c:pt idx="80926">
                  <c:v>1</c:v>
                </c:pt>
                <c:pt idx="80927">
                  <c:v>1</c:v>
                </c:pt>
                <c:pt idx="80928">
                  <c:v>1</c:v>
                </c:pt>
                <c:pt idx="80929">
                  <c:v>1</c:v>
                </c:pt>
                <c:pt idx="80930">
                  <c:v>0.85714285700000004</c:v>
                </c:pt>
                <c:pt idx="80931">
                  <c:v>1</c:v>
                </c:pt>
                <c:pt idx="80932">
                  <c:v>1</c:v>
                </c:pt>
                <c:pt idx="80933">
                  <c:v>1</c:v>
                </c:pt>
                <c:pt idx="80934">
                  <c:v>1</c:v>
                </c:pt>
                <c:pt idx="80935">
                  <c:v>0.85714285700000004</c:v>
                </c:pt>
                <c:pt idx="80936">
                  <c:v>1</c:v>
                </c:pt>
                <c:pt idx="80937">
                  <c:v>1</c:v>
                </c:pt>
                <c:pt idx="80938">
                  <c:v>1</c:v>
                </c:pt>
                <c:pt idx="80939">
                  <c:v>1</c:v>
                </c:pt>
                <c:pt idx="80940">
                  <c:v>0.85714285700000004</c:v>
                </c:pt>
                <c:pt idx="80941">
                  <c:v>1</c:v>
                </c:pt>
                <c:pt idx="80942">
                  <c:v>1</c:v>
                </c:pt>
                <c:pt idx="80943">
                  <c:v>1</c:v>
                </c:pt>
                <c:pt idx="80944">
                  <c:v>1</c:v>
                </c:pt>
                <c:pt idx="80945">
                  <c:v>1</c:v>
                </c:pt>
                <c:pt idx="80946">
                  <c:v>1</c:v>
                </c:pt>
                <c:pt idx="80947">
                  <c:v>1</c:v>
                </c:pt>
                <c:pt idx="80948">
                  <c:v>1</c:v>
                </c:pt>
                <c:pt idx="80949">
                  <c:v>0.85714285700000004</c:v>
                </c:pt>
                <c:pt idx="80950">
                  <c:v>1</c:v>
                </c:pt>
                <c:pt idx="80951">
                  <c:v>1</c:v>
                </c:pt>
                <c:pt idx="80952">
                  <c:v>1</c:v>
                </c:pt>
                <c:pt idx="80953">
                  <c:v>1</c:v>
                </c:pt>
                <c:pt idx="80954">
                  <c:v>0.85714285700000004</c:v>
                </c:pt>
                <c:pt idx="80955">
                  <c:v>1</c:v>
                </c:pt>
                <c:pt idx="80956">
                  <c:v>1</c:v>
                </c:pt>
                <c:pt idx="80957">
                  <c:v>1</c:v>
                </c:pt>
                <c:pt idx="80958">
                  <c:v>1</c:v>
                </c:pt>
                <c:pt idx="80959">
                  <c:v>1</c:v>
                </c:pt>
                <c:pt idx="80960">
                  <c:v>1</c:v>
                </c:pt>
                <c:pt idx="80961">
                  <c:v>1</c:v>
                </c:pt>
                <c:pt idx="80962">
                  <c:v>0.85714285700000004</c:v>
                </c:pt>
                <c:pt idx="80963">
                  <c:v>1</c:v>
                </c:pt>
                <c:pt idx="80964">
                  <c:v>1</c:v>
                </c:pt>
                <c:pt idx="80965">
                  <c:v>1</c:v>
                </c:pt>
                <c:pt idx="80966">
                  <c:v>1</c:v>
                </c:pt>
                <c:pt idx="80967">
                  <c:v>1</c:v>
                </c:pt>
                <c:pt idx="80968">
                  <c:v>1</c:v>
                </c:pt>
                <c:pt idx="80969">
                  <c:v>1</c:v>
                </c:pt>
                <c:pt idx="80970">
                  <c:v>1</c:v>
                </c:pt>
                <c:pt idx="80971">
                  <c:v>1</c:v>
                </c:pt>
                <c:pt idx="80972">
                  <c:v>1</c:v>
                </c:pt>
                <c:pt idx="80973">
                  <c:v>0.85714285700000004</c:v>
                </c:pt>
                <c:pt idx="80974">
                  <c:v>1</c:v>
                </c:pt>
                <c:pt idx="80975">
                  <c:v>1</c:v>
                </c:pt>
                <c:pt idx="80976">
                  <c:v>1</c:v>
                </c:pt>
                <c:pt idx="80977">
                  <c:v>1</c:v>
                </c:pt>
                <c:pt idx="80978">
                  <c:v>1</c:v>
                </c:pt>
                <c:pt idx="80979">
                  <c:v>1</c:v>
                </c:pt>
                <c:pt idx="80980">
                  <c:v>1</c:v>
                </c:pt>
                <c:pt idx="80981">
                  <c:v>1</c:v>
                </c:pt>
                <c:pt idx="80982">
                  <c:v>1</c:v>
                </c:pt>
                <c:pt idx="80983">
                  <c:v>1</c:v>
                </c:pt>
                <c:pt idx="80984">
                  <c:v>1</c:v>
                </c:pt>
                <c:pt idx="80985">
                  <c:v>1</c:v>
                </c:pt>
                <c:pt idx="80986">
                  <c:v>1</c:v>
                </c:pt>
                <c:pt idx="80987">
                  <c:v>1</c:v>
                </c:pt>
                <c:pt idx="80988">
                  <c:v>1</c:v>
                </c:pt>
                <c:pt idx="80989">
                  <c:v>1</c:v>
                </c:pt>
                <c:pt idx="80990">
                  <c:v>0.85714285700000004</c:v>
                </c:pt>
                <c:pt idx="80991">
                  <c:v>1</c:v>
                </c:pt>
                <c:pt idx="80992">
                  <c:v>1</c:v>
                </c:pt>
                <c:pt idx="80993">
                  <c:v>1</c:v>
                </c:pt>
                <c:pt idx="80994">
                  <c:v>1</c:v>
                </c:pt>
                <c:pt idx="80995">
                  <c:v>0.85714285700000004</c:v>
                </c:pt>
                <c:pt idx="80996">
                  <c:v>1</c:v>
                </c:pt>
                <c:pt idx="80997">
                  <c:v>0.71428571399999996</c:v>
                </c:pt>
                <c:pt idx="80998">
                  <c:v>1</c:v>
                </c:pt>
                <c:pt idx="80999">
                  <c:v>1</c:v>
                </c:pt>
                <c:pt idx="81000">
                  <c:v>0.85714285700000004</c:v>
                </c:pt>
                <c:pt idx="81001">
                  <c:v>1</c:v>
                </c:pt>
                <c:pt idx="81002">
                  <c:v>1</c:v>
                </c:pt>
                <c:pt idx="81003">
                  <c:v>1</c:v>
                </c:pt>
                <c:pt idx="81004">
                  <c:v>1</c:v>
                </c:pt>
                <c:pt idx="81005">
                  <c:v>1</c:v>
                </c:pt>
                <c:pt idx="81006">
                  <c:v>1</c:v>
                </c:pt>
                <c:pt idx="81007">
                  <c:v>0.85714285700000004</c:v>
                </c:pt>
                <c:pt idx="81008">
                  <c:v>1</c:v>
                </c:pt>
                <c:pt idx="81009">
                  <c:v>1</c:v>
                </c:pt>
                <c:pt idx="81010">
                  <c:v>0.85714285700000004</c:v>
                </c:pt>
                <c:pt idx="81011">
                  <c:v>1</c:v>
                </c:pt>
                <c:pt idx="81012">
                  <c:v>1</c:v>
                </c:pt>
                <c:pt idx="81013">
                  <c:v>1</c:v>
                </c:pt>
                <c:pt idx="81014">
                  <c:v>1</c:v>
                </c:pt>
                <c:pt idx="81015">
                  <c:v>1</c:v>
                </c:pt>
                <c:pt idx="81016">
                  <c:v>1</c:v>
                </c:pt>
                <c:pt idx="81017">
                  <c:v>1</c:v>
                </c:pt>
                <c:pt idx="81018">
                  <c:v>1</c:v>
                </c:pt>
                <c:pt idx="81019">
                  <c:v>1</c:v>
                </c:pt>
                <c:pt idx="81020">
                  <c:v>1</c:v>
                </c:pt>
                <c:pt idx="81021">
                  <c:v>1</c:v>
                </c:pt>
                <c:pt idx="81022">
                  <c:v>1</c:v>
                </c:pt>
                <c:pt idx="81023">
                  <c:v>1</c:v>
                </c:pt>
                <c:pt idx="81024">
                  <c:v>1</c:v>
                </c:pt>
                <c:pt idx="81025">
                  <c:v>1</c:v>
                </c:pt>
                <c:pt idx="81026">
                  <c:v>1</c:v>
                </c:pt>
                <c:pt idx="81027">
                  <c:v>1</c:v>
                </c:pt>
                <c:pt idx="81028">
                  <c:v>1</c:v>
                </c:pt>
                <c:pt idx="81029">
                  <c:v>1</c:v>
                </c:pt>
                <c:pt idx="81030">
                  <c:v>1</c:v>
                </c:pt>
                <c:pt idx="81031">
                  <c:v>1</c:v>
                </c:pt>
                <c:pt idx="81032">
                  <c:v>1</c:v>
                </c:pt>
                <c:pt idx="81033">
                  <c:v>1</c:v>
                </c:pt>
                <c:pt idx="81034">
                  <c:v>1</c:v>
                </c:pt>
                <c:pt idx="81035">
                  <c:v>1</c:v>
                </c:pt>
                <c:pt idx="81036">
                  <c:v>1</c:v>
                </c:pt>
                <c:pt idx="81037">
                  <c:v>1</c:v>
                </c:pt>
                <c:pt idx="81038">
                  <c:v>1</c:v>
                </c:pt>
                <c:pt idx="81039">
                  <c:v>1</c:v>
                </c:pt>
                <c:pt idx="81040">
                  <c:v>1</c:v>
                </c:pt>
                <c:pt idx="81041">
                  <c:v>1</c:v>
                </c:pt>
                <c:pt idx="81042">
                  <c:v>1</c:v>
                </c:pt>
                <c:pt idx="81043">
                  <c:v>1</c:v>
                </c:pt>
                <c:pt idx="81044">
                  <c:v>1</c:v>
                </c:pt>
                <c:pt idx="81045">
                  <c:v>0.85714285700000004</c:v>
                </c:pt>
                <c:pt idx="81046">
                  <c:v>1</c:v>
                </c:pt>
                <c:pt idx="81047">
                  <c:v>1</c:v>
                </c:pt>
                <c:pt idx="81048">
                  <c:v>1</c:v>
                </c:pt>
                <c:pt idx="81049">
                  <c:v>1</c:v>
                </c:pt>
                <c:pt idx="81050">
                  <c:v>1</c:v>
                </c:pt>
                <c:pt idx="81051">
                  <c:v>1</c:v>
                </c:pt>
                <c:pt idx="81052">
                  <c:v>1</c:v>
                </c:pt>
                <c:pt idx="81053">
                  <c:v>1</c:v>
                </c:pt>
                <c:pt idx="81054">
                  <c:v>1</c:v>
                </c:pt>
                <c:pt idx="81055">
                  <c:v>1</c:v>
                </c:pt>
                <c:pt idx="81056">
                  <c:v>1</c:v>
                </c:pt>
                <c:pt idx="81057">
                  <c:v>0.85714285700000004</c:v>
                </c:pt>
                <c:pt idx="81058">
                  <c:v>1</c:v>
                </c:pt>
                <c:pt idx="81059">
                  <c:v>1</c:v>
                </c:pt>
                <c:pt idx="81060">
                  <c:v>1</c:v>
                </c:pt>
                <c:pt idx="81061">
                  <c:v>1</c:v>
                </c:pt>
                <c:pt idx="81062">
                  <c:v>1</c:v>
                </c:pt>
                <c:pt idx="81063">
                  <c:v>1</c:v>
                </c:pt>
                <c:pt idx="81064">
                  <c:v>0.85714285700000004</c:v>
                </c:pt>
                <c:pt idx="81065">
                  <c:v>1</c:v>
                </c:pt>
                <c:pt idx="81066">
                  <c:v>1</c:v>
                </c:pt>
                <c:pt idx="81067">
                  <c:v>1</c:v>
                </c:pt>
                <c:pt idx="81068">
                  <c:v>1</c:v>
                </c:pt>
                <c:pt idx="81069">
                  <c:v>1</c:v>
                </c:pt>
                <c:pt idx="81070">
                  <c:v>1</c:v>
                </c:pt>
                <c:pt idx="81071">
                  <c:v>1</c:v>
                </c:pt>
                <c:pt idx="81072">
                  <c:v>1</c:v>
                </c:pt>
                <c:pt idx="81073">
                  <c:v>1</c:v>
                </c:pt>
                <c:pt idx="81074">
                  <c:v>1</c:v>
                </c:pt>
                <c:pt idx="81075">
                  <c:v>1</c:v>
                </c:pt>
                <c:pt idx="81076">
                  <c:v>0.85714285700000004</c:v>
                </c:pt>
                <c:pt idx="81077">
                  <c:v>1</c:v>
                </c:pt>
                <c:pt idx="81078">
                  <c:v>1</c:v>
                </c:pt>
                <c:pt idx="81079">
                  <c:v>1</c:v>
                </c:pt>
                <c:pt idx="81080">
                  <c:v>1</c:v>
                </c:pt>
                <c:pt idx="81081">
                  <c:v>1</c:v>
                </c:pt>
                <c:pt idx="81082">
                  <c:v>1</c:v>
                </c:pt>
                <c:pt idx="81083">
                  <c:v>1</c:v>
                </c:pt>
                <c:pt idx="81084">
                  <c:v>1</c:v>
                </c:pt>
                <c:pt idx="81085">
                  <c:v>1</c:v>
                </c:pt>
                <c:pt idx="81086">
                  <c:v>1</c:v>
                </c:pt>
                <c:pt idx="81087">
                  <c:v>1</c:v>
                </c:pt>
                <c:pt idx="81088">
                  <c:v>1</c:v>
                </c:pt>
                <c:pt idx="81089">
                  <c:v>1</c:v>
                </c:pt>
                <c:pt idx="81090">
                  <c:v>1</c:v>
                </c:pt>
                <c:pt idx="81091">
                  <c:v>1</c:v>
                </c:pt>
                <c:pt idx="81092">
                  <c:v>0.85714285700000004</c:v>
                </c:pt>
                <c:pt idx="81093">
                  <c:v>1</c:v>
                </c:pt>
                <c:pt idx="81094">
                  <c:v>1</c:v>
                </c:pt>
                <c:pt idx="81095">
                  <c:v>1</c:v>
                </c:pt>
                <c:pt idx="81096">
                  <c:v>1</c:v>
                </c:pt>
                <c:pt idx="81097">
                  <c:v>1</c:v>
                </c:pt>
                <c:pt idx="81098">
                  <c:v>1</c:v>
                </c:pt>
                <c:pt idx="81099">
                  <c:v>1</c:v>
                </c:pt>
                <c:pt idx="81100">
                  <c:v>1</c:v>
                </c:pt>
                <c:pt idx="81101">
                  <c:v>1</c:v>
                </c:pt>
                <c:pt idx="81102">
                  <c:v>0.85714285700000004</c:v>
                </c:pt>
                <c:pt idx="81103">
                  <c:v>1</c:v>
                </c:pt>
                <c:pt idx="81104">
                  <c:v>1</c:v>
                </c:pt>
                <c:pt idx="81105">
                  <c:v>1</c:v>
                </c:pt>
                <c:pt idx="81106">
                  <c:v>1</c:v>
                </c:pt>
                <c:pt idx="81107">
                  <c:v>1</c:v>
                </c:pt>
                <c:pt idx="81108">
                  <c:v>1</c:v>
                </c:pt>
                <c:pt idx="81109">
                  <c:v>1</c:v>
                </c:pt>
                <c:pt idx="81110">
                  <c:v>1</c:v>
                </c:pt>
                <c:pt idx="81111">
                  <c:v>1</c:v>
                </c:pt>
                <c:pt idx="81112">
                  <c:v>1</c:v>
                </c:pt>
                <c:pt idx="81113">
                  <c:v>1</c:v>
                </c:pt>
                <c:pt idx="81114">
                  <c:v>1</c:v>
                </c:pt>
                <c:pt idx="81115">
                  <c:v>1</c:v>
                </c:pt>
                <c:pt idx="81116">
                  <c:v>1</c:v>
                </c:pt>
                <c:pt idx="81117">
                  <c:v>1</c:v>
                </c:pt>
                <c:pt idx="81118">
                  <c:v>1</c:v>
                </c:pt>
                <c:pt idx="81119">
                  <c:v>1</c:v>
                </c:pt>
                <c:pt idx="81120">
                  <c:v>1</c:v>
                </c:pt>
                <c:pt idx="81121">
                  <c:v>1</c:v>
                </c:pt>
                <c:pt idx="81122">
                  <c:v>1</c:v>
                </c:pt>
                <c:pt idx="81123">
                  <c:v>1</c:v>
                </c:pt>
                <c:pt idx="81124">
                  <c:v>1</c:v>
                </c:pt>
                <c:pt idx="81125">
                  <c:v>1</c:v>
                </c:pt>
                <c:pt idx="81126">
                  <c:v>1</c:v>
                </c:pt>
                <c:pt idx="81127">
                  <c:v>1</c:v>
                </c:pt>
                <c:pt idx="81128">
                  <c:v>1</c:v>
                </c:pt>
                <c:pt idx="81129">
                  <c:v>1</c:v>
                </c:pt>
                <c:pt idx="81130">
                  <c:v>1</c:v>
                </c:pt>
                <c:pt idx="81131">
                  <c:v>1</c:v>
                </c:pt>
                <c:pt idx="81132">
                  <c:v>1</c:v>
                </c:pt>
                <c:pt idx="81133">
                  <c:v>0.85714285700000004</c:v>
                </c:pt>
                <c:pt idx="81134">
                  <c:v>1</c:v>
                </c:pt>
                <c:pt idx="81135">
                  <c:v>1</c:v>
                </c:pt>
                <c:pt idx="81136">
                  <c:v>0.85714285700000004</c:v>
                </c:pt>
                <c:pt idx="81137">
                  <c:v>0.28571428599999998</c:v>
                </c:pt>
                <c:pt idx="81138">
                  <c:v>1</c:v>
                </c:pt>
                <c:pt idx="81139">
                  <c:v>1</c:v>
                </c:pt>
                <c:pt idx="81140">
                  <c:v>1</c:v>
                </c:pt>
                <c:pt idx="81141">
                  <c:v>1</c:v>
                </c:pt>
                <c:pt idx="81142">
                  <c:v>1</c:v>
                </c:pt>
                <c:pt idx="81143">
                  <c:v>1</c:v>
                </c:pt>
                <c:pt idx="81144">
                  <c:v>1</c:v>
                </c:pt>
                <c:pt idx="81145">
                  <c:v>1</c:v>
                </c:pt>
                <c:pt idx="81146">
                  <c:v>1</c:v>
                </c:pt>
                <c:pt idx="81147">
                  <c:v>1</c:v>
                </c:pt>
                <c:pt idx="81148">
                  <c:v>1</c:v>
                </c:pt>
                <c:pt idx="81149">
                  <c:v>0.85714285700000004</c:v>
                </c:pt>
                <c:pt idx="81150">
                  <c:v>1</c:v>
                </c:pt>
                <c:pt idx="81151">
                  <c:v>1</c:v>
                </c:pt>
                <c:pt idx="81152">
                  <c:v>1</c:v>
                </c:pt>
                <c:pt idx="81153">
                  <c:v>1</c:v>
                </c:pt>
                <c:pt idx="81154">
                  <c:v>1</c:v>
                </c:pt>
                <c:pt idx="81155">
                  <c:v>1</c:v>
                </c:pt>
                <c:pt idx="81156">
                  <c:v>1</c:v>
                </c:pt>
                <c:pt idx="81157">
                  <c:v>1</c:v>
                </c:pt>
                <c:pt idx="81158">
                  <c:v>1</c:v>
                </c:pt>
                <c:pt idx="81159">
                  <c:v>1</c:v>
                </c:pt>
                <c:pt idx="81160">
                  <c:v>1</c:v>
                </c:pt>
                <c:pt idx="81161">
                  <c:v>1</c:v>
                </c:pt>
                <c:pt idx="81162">
                  <c:v>1</c:v>
                </c:pt>
                <c:pt idx="81163">
                  <c:v>1</c:v>
                </c:pt>
                <c:pt idx="81164">
                  <c:v>1</c:v>
                </c:pt>
                <c:pt idx="81165">
                  <c:v>1</c:v>
                </c:pt>
                <c:pt idx="81166">
                  <c:v>1</c:v>
                </c:pt>
                <c:pt idx="81167">
                  <c:v>1</c:v>
                </c:pt>
                <c:pt idx="81168">
                  <c:v>1</c:v>
                </c:pt>
                <c:pt idx="81169">
                  <c:v>1</c:v>
                </c:pt>
                <c:pt idx="81170">
                  <c:v>1</c:v>
                </c:pt>
                <c:pt idx="81171">
                  <c:v>1</c:v>
                </c:pt>
                <c:pt idx="81172">
                  <c:v>1</c:v>
                </c:pt>
                <c:pt idx="81173">
                  <c:v>1</c:v>
                </c:pt>
                <c:pt idx="81174">
                  <c:v>1</c:v>
                </c:pt>
                <c:pt idx="81175">
                  <c:v>1</c:v>
                </c:pt>
                <c:pt idx="81176">
                  <c:v>1</c:v>
                </c:pt>
                <c:pt idx="81177">
                  <c:v>1</c:v>
                </c:pt>
                <c:pt idx="81178">
                  <c:v>0.85714285700000004</c:v>
                </c:pt>
                <c:pt idx="81179">
                  <c:v>1</c:v>
                </c:pt>
                <c:pt idx="81180">
                  <c:v>1</c:v>
                </c:pt>
                <c:pt idx="81181">
                  <c:v>1</c:v>
                </c:pt>
                <c:pt idx="81182">
                  <c:v>1</c:v>
                </c:pt>
                <c:pt idx="81183">
                  <c:v>0.85714285700000004</c:v>
                </c:pt>
                <c:pt idx="81184">
                  <c:v>1</c:v>
                </c:pt>
                <c:pt idx="81185">
                  <c:v>1</c:v>
                </c:pt>
                <c:pt idx="81186">
                  <c:v>1</c:v>
                </c:pt>
                <c:pt idx="81187">
                  <c:v>1</c:v>
                </c:pt>
                <c:pt idx="81188">
                  <c:v>1</c:v>
                </c:pt>
                <c:pt idx="81189">
                  <c:v>1</c:v>
                </c:pt>
                <c:pt idx="81190">
                  <c:v>1</c:v>
                </c:pt>
                <c:pt idx="81191">
                  <c:v>1</c:v>
                </c:pt>
                <c:pt idx="81192">
                  <c:v>1</c:v>
                </c:pt>
                <c:pt idx="81193">
                  <c:v>1</c:v>
                </c:pt>
                <c:pt idx="81194">
                  <c:v>1</c:v>
                </c:pt>
                <c:pt idx="81195">
                  <c:v>1</c:v>
                </c:pt>
                <c:pt idx="81196">
                  <c:v>1</c:v>
                </c:pt>
                <c:pt idx="81197">
                  <c:v>1</c:v>
                </c:pt>
                <c:pt idx="81198">
                  <c:v>1</c:v>
                </c:pt>
                <c:pt idx="81199">
                  <c:v>1</c:v>
                </c:pt>
                <c:pt idx="81200">
                  <c:v>1</c:v>
                </c:pt>
                <c:pt idx="81201">
                  <c:v>1</c:v>
                </c:pt>
                <c:pt idx="81202">
                  <c:v>1</c:v>
                </c:pt>
                <c:pt idx="81203">
                  <c:v>1</c:v>
                </c:pt>
                <c:pt idx="81204">
                  <c:v>1</c:v>
                </c:pt>
                <c:pt idx="81205">
                  <c:v>1</c:v>
                </c:pt>
                <c:pt idx="81206">
                  <c:v>1</c:v>
                </c:pt>
                <c:pt idx="81207">
                  <c:v>1</c:v>
                </c:pt>
                <c:pt idx="81208">
                  <c:v>1</c:v>
                </c:pt>
                <c:pt idx="81209">
                  <c:v>1</c:v>
                </c:pt>
                <c:pt idx="81210">
                  <c:v>1</c:v>
                </c:pt>
                <c:pt idx="81211">
                  <c:v>1</c:v>
                </c:pt>
                <c:pt idx="81212">
                  <c:v>1</c:v>
                </c:pt>
                <c:pt idx="81213">
                  <c:v>1</c:v>
                </c:pt>
                <c:pt idx="81214">
                  <c:v>1</c:v>
                </c:pt>
                <c:pt idx="81215">
                  <c:v>1</c:v>
                </c:pt>
                <c:pt idx="81216">
                  <c:v>1</c:v>
                </c:pt>
                <c:pt idx="81217">
                  <c:v>1</c:v>
                </c:pt>
                <c:pt idx="81218">
                  <c:v>1</c:v>
                </c:pt>
                <c:pt idx="81219">
                  <c:v>1</c:v>
                </c:pt>
                <c:pt idx="81220">
                  <c:v>1</c:v>
                </c:pt>
                <c:pt idx="81221">
                  <c:v>1</c:v>
                </c:pt>
                <c:pt idx="81222">
                  <c:v>1</c:v>
                </c:pt>
                <c:pt idx="81223">
                  <c:v>1</c:v>
                </c:pt>
                <c:pt idx="81224">
                  <c:v>1</c:v>
                </c:pt>
                <c:pt idx="81225">
                  <c:v>1</c:v>
                </c:pt>
                <c:pt idx="81226">
                  <c:v>1</c:v>
                </c:pt>
                <c:pt idx="81227">
                  <c:v>1</c:v>
                </c:pt>
                <c:pt idx="81228">
                  <c:v>1</c:v>
                </c:pt>
                <c:pt idx="81229">
                  <c:v>1</c:v>
                </c:pt>
                <c:pt idx="81230">
                  <c:v>1</c:v>
                </c:pt>
                <c:pt idx="81231">
                  <c:v>1</c:v>
                </c:pt>
                <c:pt idx="81232">
                  <c:v>0.85714285700000004</c:v>
                </c:pt>
                <c:pt idx="81233">
                  <c:v>1</c:v>
                </c:pt>
                <c:pt idx="81234">
                  <c:v>1</c:v>
                </c:pt>
                <c:pt idx="81235">
                  <c:v>1</c:v>
                </c:pt>
                <c:pt idx="81236">
                  <c:v>1</c:v>
                </c:pt>
                <c:pt idx="81237">
                  <c:v>1</c:v>
                </c:pt>
                <c:pt idx="81238">
                  <c:v>0.85714285700000004</c:v>
                </c:pt>
                <c:pt idx="81239">
                  <c:v>1</c:v>
                </c:pt>
                <c:pt idx="81240">
                  <c:v>1</c:v>
                </c:pt>
                <c:pt idx="81241">
                  <c:v>1</c:v>
                </c:pt>
                <c:pt idx="81242">
                  <c:v>1</c:v>
                </c:pt>
                <c:pt idx="81243">
                  <c:v>1</c:v>
                </c:pt>
                <c:pt idx="81244">
                  <c:v>1</c:v>
                </c:pt>
                <c:pt idx="81245">
                  <c:v>1</c:v>
                </c:pt>
                <c:pt idx="81246">
                  <c:v>1</c:v>
                </c:pt>
                <c:pt idx="81247">
                  <c:v>1</c:v>
                </c:pt>
                <c:pt idx="81248">
                  <c:v>1</c:v>
                </c:pt>
                <c:pt idx="81249">
                  <c:v>1</c:v>
                </c:pt>
                <c:pt idx="81250">
                  <c:v>1</c:v>
                </c:pt>
                <c:pt idx="81251">
                  <c:v>1</c:v>
                </c:pt>
                <c:pt idx="81252">
                  <c:v>1</c:v>
                </c:pt>
                <c:pt idx="81253">
                  <c:v>1</c:v>
                </c:pt>
                <c:pt idx="81254">
                  <c:v>1</c:v>
                </c:pt>
                <c:pt idx="81255">
                  <c:v>1</c:v>
                </c:pt>
                <c:pt idx="81256">
                  <c:v>1</c:v>
                </c:pt>
                <c:pt idx="81257">
                  <c:v>1</c:v>
                </c:pt>
                <c:pt idx="81258">
                  <c:v>0.85714285700000004</c:v>
                </c:pt>
                <c:pt idx="81259">
                  <c:v>1</c:v>
                </c:pt>
                <c:pt idx="81260">
                  <c:v>1</c:v>
                </c:pt>
                <c:pt idx="81261">
                  <c:v>1</c:v>
                </c:pt>
                <c:pt idx="81262">
                  <c:v>1</c:v>
                </c:pt>
                <c:pt idx="81263">
                  <c:v>1</c:v>
                </c:pt>
                <c:pt idx="81264">
                  <c:v>0.85714285700000004</c:v>
                </c:pt>
                <c:pt idx="81265">
                  <c:v>1</c:v>
                </c:pt>
                <c:pt idx="81266">
                  <c:v>1</c:v>
                </c:pt>
                <c:pt idx="81267">
                  <c:v>1</c:v>
                </c:pt>
                <c:pt idx="81268">
                  <c:v>1</c:v>
                </c:pt>
                <c:pt idx="81269">
                  <c:v>1</c:v>
                </c:pt>
                <c:pt idx="81270">
                  <c:v>1</c:v>
                </c:pt>
                <c:pt idx="81271">
                  <c:v>1</c:v>
                </c:pt>
                <c:pt idx="81272">
                  <c:v>1</c:v>
                </c:pt>
                <c:pt idx="81273">
                  <c:v>0.85714285700000004</c:v>
                </c:pt>
                <c:pt idx="81274">
                  <c:v>1</c:v>
                </c:pt>
                <c:pt idx="81275">
                  <c:v>1</c:v>
                </c:pt>
                <c:pt idx="81276">
                  <c:v>1</c:v>
                </c:pt>
                <c:pt idx="81277">
                  <c:v>1</c:v>
                </c:pt>
                <c:pt idx="81278">
                  <c:v>1</c:v>
                </c:pt>
                <c:pt idx="81279">
                  <c:v>1</c:v>
                </c:pt>
                <c:pt idx="81280">
                  <c:v>1</c:v>
                </c:pt>
                <c:pt idx="81281">
                  <c:v>1</c:v>
                </c:pt>
                <c:pt idx="81282">
                  <c:v>1</c:v>
                </c:pt>
                <c:pt idx="81283">
                  <c:v>1</c:v>
                </c:pt>
                <c:pt idx="81284">
                  <c:v>1</c:v>
                </c:pt>
                <c:pt idx="81285">
                  <c:v>1</c:v>
                </c:pt>
                <c:pt idx="81286">
                  <c:v>1</c:v>
                </c:pt>
                <c:pt idx="81287">
                  <c:v>1</c:v>
                </c:pt>
                <c:pt idx="81288">
                  <c:v>1</c:v>
                </c:pt>
                <c:pt idx="81289">
                  <c:v>1</c:v>
                </c:pt>
                <c:pt idx="81290">
                  <c:v>1</c:v>
                </c:pt>
                <c:pt idx="81291">
                  <c:v>1</c:v>
                </c:pt>
                <c:pt idx="81292">
                  <c:v>1</c:v>
                </c:pt>
                <c:pt idx="81293">
                  <c:v>1</c:v>
                </c:pt>
                <c:pt idx="81294">
                  <c:v>0.85714285700000004</c:v>
                </c:pt>
                <c:pt idx="81295">
                  <c:v>1</c:v>
                </c:pt>
                <c:pt idx="81296">
                  <c:v>1</c:v>
                </c:pt>
                <c:pt idx="81297">
                  <c:v>1</c:v>
                </c:pt>
                <c:pt idx="81298">
                  <c:v>1</c:v>
                </c:pt>
                <c:pt idx="81299">
                  <c:v>1</c:v>
                </c:pt>
                <c:pt idx="81300">
                  <c:v>1</c:v>
                </c:pt>
                <c:pt idx="81301">
                  <c:v>1</c:v>
                </c:pt>
                <c:pt idx="81302">
                  <c:v>1</c:v>
                </c:pt>
                <c:pt idx="81303">
                  <c:v>1</c:v>
                </c:pt>
                <c:pt idx="81304">
                  <c:v>1</c:v>
                </c:pt>
                <c:pt idx="81305">
                  <c:v>1</c:v>
                </c:pt>
                <c:pt idx="81306">
                  <c:v>1</c:v>
                </c:pt>
                <c:pt idx="81307">
                  <c:v>1</c:v>
                </c:pt>
                <c:pt idx="81308">
                  <c:v>1</c:v>
                </c:pt>
                <c:pt idx="81309">
                  <c:v>1</c:v>
                </c:pt>
                <c:pt idx="81310">
                  <c:v>1</c:v>
                </c:pt>
                <c:pt idx="81311">
                  <c:v>1</c:v>
                </c:pt>
                <c:pt idx="81312">
                  <c:v>1</c:v>
                </c:pt>
                <c:pt idx="81313">
                  <c:v>1</c:v>
                </c:pt>
                <c:pt idx="81314">
                  <c:v>1</c:v>
                </c:pt>
                <c:pt idx="81315">
                  <c:v>1</c:v>
                </c:pt>
                <c:pt idx="81316">
                  <c:v>1</c:v>
                </c:pt>
                <c:pt idx="81317">
                  <c:v>1</c:v>
                </c:pt>
                <c:pt idx="81318">
                  <c:v>1</c:v>
                </c:pt>
                <c:pt idx="81319">
                  <c:v>1</c:v>
                </c:pt>
                <c:pt idx="81320">
                  <c:v>1</c:v>
                </c:pt>
                <c:pt idx="81321">
                  <c:v>1</c:v>
                </c:pt>
                <c:pt idx="81322">
                  <c:v>1</c:v>
                </c:pt>
                <c:pt idx="81323">
                  <c:v>1</c:v>
                </c:pt>
                <c:pt idx="81324">
                  <c:v>1</c:v>
                </c:pt>
                <c:pt idx="81325">
                  <c:v>1</c:v>
                </c:pt>
                <c:pt idx="81326">
                  <c:v>1</c:v>
                </c:pt>
                <c:pt idx="81327">
                  <c:v>1</c:v>
                </c:pt>
                <c:pt idx="81328">
                  <c:v>1</c:v>
                </c:pt>
                <c:pt idx="81329">
                  <c:v>1</c:v>
                </c:pt>
                <c:pt idx="81330">
                  <c:v>1</c:v>
                </c:pt>
                <c:pt idx="81331">
                  <c:v>1</c:v>
                </c:pt>
                <c:pt idx="81332">
                  <c:v>1</c:v>
                </c:pt>
                <c:pt idx="81333">
                  <c:v>1</c:v>
                </c:pt>
                <c:pt idx="81334">
                  <c:v>1</c:v>
                </c:pt>
                <c:pt idx="81335">
                  <c:v>1</c:v>
                </c:pt>
                <c:pt idx="81336">
                  <c:v>1</c:v>
                </c:pt>
                <c:pt idx="81337">
                  <c:v>1</c:v>
                </c:pt>
                <c:pt idx="81338">
                  <c:v>1</c:v>
                </c:pt>
                <c:pt idx="81339">
                  <c:v>1</c:v>
                </c:pt>
                <c:pt idx="81340">
                  <c:v>1</c:v>
                </c:pt>
                <c:pt idx="81341">
                  <c:v>1</c:v>
                </c:pt>
                <c:pt idx="81342">
                  <c:v>1</c:v>
                </c:pt>
                <c:pt idx="81343">
                  <c:v>1</c:v>
                </c:pt>
                <c:pt idx="81344">
                  <c:v>1</c:v>
                </c:pt>
                <c:pt idx="81345">
                  <c:v>1</c:v>
                </c:pt>
                <c:pt idx="81346">
                  <c:v>1</c:v>
                </c:pt>
                <c:pt idx="81347">
                  <c:v>1</c:v>
                </c:pt>
                <c:pt idx="81348">
                  <c:v>1</c:v>
                </c:pt>
                <c:pt idx="81349">
                  <c:v>1</c:v>
                </c:pt>
                <c:pt idx="81350">
                  <c:v>1</c:v>
                </c:pt>
                <c:pt idx="81351">
                  <c:v>1</c:v>
                </c:pt>
                <c:pt idx="81352">
                  <c:v>1</c:v>
                </c:pt>
                <c:pt idx="81353">
                  <c:v>1</c:v>
                </c:pt>
                <c:pt idx="81354">
                  <c:v>1</c:v>
                </c:pt>
                <c:pt idx="81355">
                  <c:v>1</c:v>
                </c:pt>
                <c:pt idx="81356">
                  <c:v>1</c:v>
                </c:pt>
                <c:pt idx="81357">
                  <c:v>1</c:v>
                </c:pt>
                <c:pt idx="81358">
                  <c:v>1</c:v>
                </c:pt>
                <c:pt idx="81359">
                  <c:v>1</c:v>
                </c:pt>
                <c:pt idx="81360">
                  <c:v>1</c:v>
                </c:pt>
                <c:pt idx="81361">
                  <c:v>1</c:v>
                </c:pt>
                <c:pt idx="81362">
                  <c:v>1</c:v>
                </c:pt>
                <c:pt idx="81363">
                  <c:v>1</c:v>
                </c:pt>
                <c:pt idx="81364">
                  <c:v>1</c:v>
                </c:pt>
                <c:pt idx="81365">
                  <c:v>1</c:v>
                </c:pt>
                <c:pt idx="81366">
                  <c:v>1</c:v>
                </c:pt>
                <c:pt idx="81367">
                  <c:v>1</c:v>
                </c:pt>
                <c:pt idx="81368">
                  <c:v>1</c:v>
                </c:pt>
                <c:pt idx="81369">
                  <c:v>1</c:v>
                </c:pt>
                <c:pt idx="81370">
                  <c:v>1</c:v>
                </c:pt>
                <c:pt idx="81371">
                  <c:v>1</c:v>
                </c:pt>
                <c:pt idx="81372">
                  <c:v>1</c:v>
                </c:pt>
                <c:pt idx="81373">
                  <c:v>1</c:v>
                </c:pt>
                <c:pt idx="81374">
                  <c:v>1</c:v>
                </c:pt>
                <c:pt idx="81375">
                  <c:v>1</c:v>
                </c:pt>
                <c:pt idx="81376">
                  <c:v>1</c:v>
                </c:pt>
                <c:pt idx="81377">
                  <c:v>1</c:v>
                </c:pt>
                <c:pt idx="81378">
                  <c:v>1</c:v>
                </c:pt>
                <c:pt idx="81379">
                  <c:v>1</c:v>
                </c:pt>
                <c:pt idx="81380">
                  <c:v>1</c:v>
                </c:pt>
                <c:pt idx="81381">
                  <c:v>1</c:v>
                </c:pt>
                <c:pt idx="81382">
                  <c:v>1</c:v>
                </c:pt>
                <c:pt idx="81383">
                  <c:v>1</c:v>
                </c:pt>
                <c:pt idx="81384">
                  <c:v>1</c:v>
                </c:pt>
                <c:pt idx="81385">
                  <c:v>1</c:v>
                </c:pt>
                <c:pt idx="81386">
                  <c:v>1</c:v>
                </c:pt>
                <c:pt idx="81387">
                  <c:v>1</c:v>
                </c:pt>
                <c:pt idx="81388">
                  <c:v>1</c:v>
                </c:pt>
                <c:pt idx="81389">
                  <c:v>1</c:v>
                </c:pt>
                <c:pt idx="81390">
                  <c:v>1</c:v>
                </c:pt>
                <c:pt idx="81391">
                  <c:v>1</c:v>
                </c:pt>
                <c:pt idx="81392">
                  <c:v>1</c:v>
                </c:pt>
                <c:pt idx="81393">
                  <c:v>0.85714285700000004</c:v>
                </c:pt>
                <c:pt idx="81394">
                  <c:v>1</c:v>
                </c:pt>
                <c:pt idx="81395">
                  <c:v>1</c:v>
                </c:pt>
                <c:pt idx="81396">
                  <c:v>1</c:v>
                </c:pt>
                <c:pt idx="81397">
                  <c:v>1</c:v>
                </c:pt>
                <c:pt idx="81398">
                  <c:v>1</c:v>
                </c:pt>
                <c:pt idx="81399">
                  <c:v>1</c:v>
                </c:pt>
                <c:pt idx="81400">
                  <c:v>1</c:v>
                </c:pt>
                <c:pt idx="81401">
                  <c:v>1</c:v>
                </c:pt>
                <c:pt idx="81402">
                  <c:v>1</c:v>
                </c:pt>
                <c:pt idx="81403">
                  <c:v>1</c:v>
                </c:pt>
                <c:pt idx="81404">
                  <c:v>1</c:v>
                </c:pt>
                <c:pt idx="81405">
                  <c:v>1</c:v>
                </c:pt>
                <c:pt idx="81406">
                  <c:v>1</c:v>
                </c:pt>
                <c:pt idx="81407">
                  <c:v>1</c:v>
                </c:pt>
                <c:pt idx="81408">
                  <c:v>1</c:v>
                </c:pt>
                <c:pt idx="81409">
                  <c:v>1</c:v>
                </c:pt>
                <c:pt idx="81410">
                  <c:v>1</c:v>
                </c:pt>
                <c:pt idx="81411">
                  <c:v>1</c:v>
                </c:pt>
                <c:pt idx="81412">
                  <c:v>1</c:v>
                </c:pt>
                <c:pt idx="81413">
                  <c:v>1</c:v>
                </c:pt>
                <c:pt idx="81414">
                  <c:v>1</c:v>
                </c:pt>
                <c:pt idx="81415">
                  <c:v>1</c:v>
                </c:pt>
                <c:pt idx="81416">
                  <c:v>1</c:v>
                </c:pt>
                <c:pt idx="81417">
                  <c:v>1</c:v>
                </c:pt>
                <c:pt idx="81418">
                  <c:v>1</c:v>
                </c:pt>
                <c:pt idx="81419">
                  <c:v>1</c:v>
                </c:pt>
                <c:pt idx="81420">
                  <c:v>1</c:v>
                </c:pt>
                <c:pt idx="81421">
                  <c:v>1</c:v>
                </c:pt>
                <c:pt idx="81422">
                  <c:v>1</c:v>
                </c:pt>
                <c:pt idx="81423">
                  <c:v>1</c:v>
                </c:pt>
                <c:pt idx="81424">
                  <c:v>1</c:v>
                </c:pt>
                <c:pt idx="81425">
                  <c:v>1</c:v>
                </c:pt>
                <c:pt idx="81426">
                  <c:v>1</c:v>
                </c:pt>
                <c:pt idx="81427">
                  <c:v>1</c:v>
                </c:pt>
                <c:pt idx="81428">
                  <c:v>1</c:v>
                </c:pt>
                <c:pt idx="81429">
                  <c:v>1</c:v>
                </c:pt>
                <c:pt idx="81430">
                  <c:v>1</c:v>
                </c:pt>
                <c:pt idx="81431">
                  <c:v>1</c:v>
                </c:pt>
                <c:pt idx="81432">
                  <c:v>1</c:v>
                </c:pt>
                <c:pt idx="81433">
                  <c:v>1</c:v>
                </c:pt>
                <c:pt idx="81434">
                  <c:v>1</c:v>
                </c:pt>
                <c:pt idx="81435">
                  <c:v>1</c:v>
                </c:pt>
                <c:pt idx="81436">
                  <c:v>1</c:v>
                </c:pt>
                <c:pt idx="81437">
                  <c:v>1</c:v>
                </c:pt>
                <c:pt idx="81438">
                  <c:v>1</c:v>
                </c:pt>
                <c:pt idx="81439">
                  <c:v>1</c:v>
                </c:pt>
                <c:pt idx="81440">
                  <c:v>1</c:v>
                </c:pt>
                <c:pt idx="81441">
                  <c:v>1</c:v>
                </c:pt>
                <c:pt idx="81442">
                  <c:v>1</c:v>
                </c:pt>
                <c:pt idx="81443">
                  <c:v>1</c:v>
                </c:pt>
                <c:pt idx="81444">
                  <c:v>1</c:v>
                </c:pt>
                <c:pt idx="81445">
                  <c:v>1</c:v>
                </c:pt>
                <c:pt idx="81446">
                  <c:v>1</c:v>
                </c:pt>
                <c:pt idx="81447">
                  <c:v>1</c:v>
                </c:pt>
                <c:pt idx="81448">
                  <c:v>1</c:v>
                </c:pt>
                <c:pt idx="81449">
                  <c:v>1</c:v>
                </c:pt>
                <c:pt idx="81450">
                  <c:v>1</c:v>
                </c:pt>
                <c:pt idx="81451">
                  <c:v>1</c:v>
                </c:pt>
                <c:pt idx="81452">
                  <c:v>1</c:v>
                </c:pt>
                <c:pt idx="81453">
                  <c:v>1</c:v>
                </c:pt>
                <c:pt idx="81454">
                  <c:v>1</c:v>
                </c:pt>
                <c:pt idx="81455">
                  <c:v>1</c:v>
                </c:pt>
                <c:pt idx="81456">
                  <c:v>1</c:v>
                </c:pt>
                <c:pt idx="81457">
                  <c:v>1</c:v>
                </c:pt>
                <c:pt idx="81458">
                  <c:v>1</c:v>
                </c:pt>
                <c:pt idx="81459">
                  <c:v>1</c:v>
                </c:pt>
                <c:pt idx="81460">
                  <c:v>1</c:v>
                </c:pt>
                <c:pt idx="81461">
                  <c:v>1</c:v>
                </c:pt>
                <c:pt idx="81462">
                  <c:v>1</c:v>
                </c:pt>
                <c:pt idx="81463">
                  <c:v>1</c:v>
                </c:pt>
                <c:pt idx="81464">
                  <c:v>1</c:v>
                </c:pt>
                <c:pt idx="81465">
                  <c:v>1</c:v>
                </c:pt>
                <c:pt idx="81466">
                  <c:v>1</c:v>
                </c:pt>
                <c:pt idx="81467">
                  <c:v>1</c:v>
                </c:pt>
                <c:pt idx="81468">
                  <c:v>1</c:v>
                </c:pt>
                <c:pt idx="81469">
                  <c:v>1</c:v>
                </c:pt>
                <c:pt idx="81470">
                  <c:v>1</c:v>
                </c:pt>
                <c:pt idx="81471">
                  <c:v>1</c:v>
                </c:pt>
                <c:pt idx="81472">
                  <c:v>1</c:v>
                </c:pt>
                <c:pt idx="81473">
                  <c:v>1</c:v>
                </c:pt>
                <c:pt idx="81474">
                  <c:v>1</c:v>
                </c:pt>
                <c:pt idx="81475">
                  <c:v>1</c:v>
                </c:pt>
                <c:pt idx="81476">
                  <c:v>1</c:v>
                </c:pt>
                <c:pt idx="81477">
                  <c:v>1</c:v>
                </c:pt>
                <c:pt idx="81478">
                  <c:v>1</c:v>
                </c:pt>
                <c:pt idx="81479">
                  <c:v>0.85714285700000004</c:v>
                </c:pt>
                <c:pt idx="81480">
                  <c:v>1</c:v>
                </c:pt>
                <c:pt idx="81481">
                  <c:v>0.85714285700000004</c:v>
                </c:pt>
                <c:pt idx="81482">
                  <c:v>1</c:v>
                </c:pt>
                <c:pt idx="81483">
                  <c:v>0.85714285700000004</c:v>
                </c:pt>
                <c:pt idx="81484">
                  <c:v>1</c:v>
                </c:pt>
                <c:pt idx="81485">
                  <c:v>1</c:v>
                </c:pt>
                <c:pt idx="81486">
                  <c:v>1</c:v>
                </c:pt>
                <c:pt idx="81487">
                  <c:v>1</c:v>
                </c:pt>
                <c:pt idx="81488">
                  <c:v>1</c:v>
                </c:pt>
                <c:pt idx="81489">
                  <c:v>1</c:v>
                </c:pt>
                <c:pt idx="81490">
                  <c:v>1</c:v>
                </c:pt>
                <c:pt idx="81491">
                  <c:v>1</c:v>
                </c:pt>
                <c:pt idx="81492">
                  <c:v>1</c:v>
                </c:pt>
                <c:pt idx="81493">
                  <c:v>0.85714285700000004</c:v>
                </c:pt>
                <c:pt idx="81494">
                  <c:v>1</c:v>
                </c:pt>
                <c:pt idx="81495">
                  <c:v>1</c:v>
                </c:pt>
                <c:pt idx="81496">
                  <c:v>1</c:v>
                </c:pt>
                <c:pt idx="81497">
                  <c:v>1</c:v>
                </c:pt>
                <c:pt idx="81498">
                  <c:v>1</c:v>
                </c:pt>
                <c:pt idx="81499">
                  <c:v>1</c:v>
                </c:pt>
                <c:pt idx="81500">
                  <c:v>1</c:v>
                </c:pt>
                <c:pt idx="81501">
                  <c:v>1</c:v>
                </c:pt>
                <c:pt idx="81502">
                  <c:v>1</c:v>
                </c:pt>
                <c:pt idx="81503">
                  <c:v>1</c:v>
                </c:pt>
                <c:pt idx="81504">
                  <c:v>1</c:v>
                </c:pt>
                <c:pt idx="81505">
                  <c:v>1</c:v>
                </c:pt>
                <c:pt idx="81506">
                  <c:v>1</c:v>
                </c:pt>
                <c:pt idx="81507">
                  <c:v>1</c:v>
                </c:pt>
                <c:pt idx="81508">
                  <c:v>1</c:v>
                </c:pt>
                <c:pt idx="81509">
                  <c:v>1</c:v>
                </c:pt>
                <c:pt idx="81510">
                  <c:v>1</c:v>
                </c:pt>
                <c:pt idx="81511">
                  <c:v>1</c:v>
                </c:pt>
                <c:pt idx="81512">
                  <c:v>1</c:v>
                </c:pt>
                <c:pt idx="81513">
                  <c:v>1</c:v>
                </c:pt>
                <c:pt idx="81514">
                  <c:v>1</c:v>
                </c:pt>
                <c:pt idx="81515">
                  <c:v>1</c:v>
                </c:pt>
                <c:pt idx="81516">
                  <c:v>1</c:v>
                </c:pt>
                <c:pt idx="81517">
                  <c:v>1</c:v>
                </c:pt>
                <c:pt idx="81518">
                  <c:v>1</c:v>
                </c:pt>
                <c:pt idx="81519">
                  <c:v>1</c:v>
                </c:pt>
                <c:pt idx="81520">
                  <c:v>1</c:v>
                </c:pt>
                <c:pt idx="81521">
                  <c:v>1</c:v>
                </c:pt>
                <c:pt idx="81522">
                  <c:v>1</c:v>
                </c:pt>
                <c:pt idx="81523">
                  <c:v>0.71428571399999996</c:v>
                </c:pt>
                <c:pt idx="81524">
                  <c:v>1</c:v>
                </c:pt>
                <c:pt idx="81525">
                  <c:v>1</c:v>
                </c:pt>
                <c:pt idx="81526">
                  <c:v>1</c:v>
                </c:pt>
                <c:pt idx="81527">
                  <c:v>1</c:v>
                </c:pt>
                <c:pt idx="81528">
                  <c:v>1</c:v>
                </c:pt>
                <c:pt idx="81529">
                  <c:v>1</c:v>
                </c:pt>
                <c:pt idx="81530">
                  <c:v>1</c:v>
                </c:pt>
                <c:pt idx="81531">
                  <c:v>1</c:v>
                </c:pt>
                <c:pt idx="81532">
                  <c:v>1</c:v>
                </c:pt>
                <c:pt idx="81533">
                  <c:v>1</c:v>
                </c:pt>
                <c:pt idx="81534">
                  <c:v>1</c:v>
                </c:pt>
                <c:pt idx="81535">
                  <c:v>1</c:v>
                </c:pt>
                <c:pt idx="81536">
                  <c:v>1</c:v>
                </c:pt>
                <c:pt idx="81537">
                  <c:v>1</c:v>
                </c:pt>
                <c:pt idx="81538">
                  <c:v>1</c:v>
                </c:pt>
                <c:pt idx="81539">
                  <c:v>1</c:v>
                </c:pt>
                <c:pt idx="81540">
                  <c:v>1</c:v>
                </c:pt>
                <c:pt idx="81541">
                  <c:v>1</c:v>
                </c:pt>
                <c:pt idx="81542">
                  <c:v>1</c:v>
                </c:pt>
                <c:pt idx="81543">
                  <c:v>1</c:v>
                </c:pt>
                <c:pt idx="81544">
                  <c:v>1</c:v>
                </c:pt>
                <c:pt idx="81545">
                  <c:v>1</c:v>
                </c:pt>
                <c:pt idx="81546">
                  <c:v>1</c:v>
                </c:pt>
                <c:pt idx="81547">
                  <c:v>1</c:v>
                </c:pt>
                <c:pt idx="81548">
                  <c:v>1</c:v>
                </c:pt>
                <c:pt idx="81549">
                  <c:v>1</c:v>
                </c:pt>
                <c:pt idx="81550">
                  <c:v>1</c:v>
                </c:pt>
                <c:pt idx="81551">
                  <c:v>1</c:v>
                </c:pt>
                <c:pt idx="81552">
                  <c:v>1</c:v>
                </c:pt>
                <c:pt idx="81553">
                  <c:v>1</c:v>
                </c:pt>
                <c:pt idx="81554">
                  <c:v>1</c:v>
                </c:pt>
                <c:pt idx="81555">
                  <c:v>1</c:v>
                </c:pt>
                <c:pt idx="81556">
                  <c:v>1</c:v>
                </c:pt>
                <c:pt idx="81557">
                  <c:v>1</c:v>
                </c:pt>
                <c:pt idx="81558">
                  <c:v>1</c:v>
                </c:pt>
                <c:pt idx="81559">
                  <c:v>1</c:v>
                </c:pt>
                <c:pt idx="81560">
                  <c:v>1</c:v>
                </c:pt>
                <c:pt idx="81561">
                  <c:v>1</c:v>
                </c:pt>
                <c:pt idx="81562">
                  <c:v>1</c:v>
                </c:pt>
                <c:pt idx="81563">
                  <c:v>1</c:v>
                </c:pt>
                <c:pt idx="81564">
                  <c:v>1</c:v>
                </c:pt>
                <c:pt idx="81565">
                  <c:v>1</c:v>
                </c:pt>
                <c:pt idx="81566">
                  <c:v>1</c:v>
                </c:pt>
                <c:pt idx="81567">
                  <c:v>1</c:v>
                </c:pt>
                <c:pt idx="81568">
                  <c:v>1</c:v>
                </c:pt>
                <c:pt idx="81569">
                  <c:v>1</c:v>
                </c:pt>
                <c:pt idx="81570">
                  <c:v>1</c:v>
                </c:pt>
                <c:pt idx="81571">
                  <c:v>1</c:v>
                </c:pt>
                <c:pt idx="81572">
                  <c:v>1</c:v>
                </c:pt>
                <c:pt idx="81573">
                  <c:v>1</c:v>
                </c:pt>
                <c:pt idx="81574">
                  <c:v>1</c:v>
                </c:pt>
                <c:pt idx="81575">
                  <c:v>0.85714285700000004</c:v>
                </c:pt>
                <c:pt idx="81576">
                  <c:v>1</c:v>
                </c:pt>
                <c:pt idx="81577">
                  <c:v>1</c:v>
                </c:pt>
                <c:pt idx="81578">
                  <c:v>1</c:v>
                </c:pt>
                <c:pt idx="81579">
                  <c:v>1</c:v>
                </c:pt>
                <c:pt idx="81580">
                  <c:v>1</c:v>
                </c:pt>
                <c:pt idx="81581">
                  <c:v>1</c:v>
                </c:pt>
                <c:pt idx="81582">
                  <c:v>1</c:v>
                </c:pt>
                <c:pt idx="81583">
                  <c:v>1</c:v>
                </c:pt>
                <c:pt idx="81584">
                  <c:v>1</c:v>
                </c:pt>
                <c:pt idx="81585">
                  <c:v>1</c:v>
                </c:pt>
                <c:pt idx="81586">
                  <c:v>1</c:v>
                </c:pt>
                <c:pt idx="81587">
                  <c:v>1</c:v>
                </c:pt>
                <c:pt idx="81588">
                  <c:v>1</c:v>
                </c:pt>
                <c:pt idx="81589">
                  <c:v>1</c:v>
                </c:pt>
                <c:pt idx="81590">
                  <c:v>1</c:v>
                </c:pt>
                <c:pt idx="81591">
                  <c:v>1</c:v>
                </c:pt>
                <c:pt idx="81592">
                  <c:v>1</c:v>
                </c:pt>
                <c:pt idx="81593">
                  <c:v>1</c:v>
                </c:pt>
                <c:pt idx="81594">
                  <c:v>1</c:v>
                </c:pt>
                <c:pt idx="81595">
                  <c:v>1</c:v>
                </c:pt>
                <c:pt idx="81596">
                  <c:v>1</c:v>
                </c:pt>
                <c:pt idx="81597">
                  <c:v>1</c:v>
                </c:pt>
                <c:pt idx="81598">
                  <c:v>1</c:v>
                </c:pt>
                <c:pt idx="81599">
                  <c:v>1</c:v>
                </c:pt>
                <c:pt idx="81600">
                  <c:v>1</c:v>
                </c:pt>
                <c:pt idx="81601">
                  <c:v>1</c:v>
                </c:pt>
                <c:pt idx="81602">
                  <c:v>1</c:v>
                </c:pt>
                <c:pt idx="81603">
                  <c:v>1</c:v>
                </c:pt>
                <c:pt idx="81604">
                  <c:v>1</c:v>
                </c:pt>
                <c:pt idx="81605">
                  <c:v>1</c:v>
                </c:pt>
                <c:pt idx="81606">
                  <c:v>1</c:v>
                </c:pt>
                <c:pt idx="81607">
                  <c:v>1</c:v>
                </c:pt>
                <c:pt idx="81608">
                  <c:v>1</c:v>
                </c:pt>
                <c:pt idx="81609">
                  <c:v>1</c:v>
                </c:pt>
                <c:pt idx="81610">
                  <c:v>1</c:v>
                </c:pt>
                <c:pt idx="81611">
                  <c:v>1</c:v>
                </c:pt>
                <c:pt idx="81612">
                  <c:v>1</c:v>
                </c:pt>
                <c:pt idx="81613">
                  <c:v>1</c:v>
                </c:pt>
                <c:pt idx="81614">
                  <c:v>1</c:v>
                </c:pt>
                <c:pt idx="81615">
                  <c:v>1</c:v>
                </c:pt>
                <c:pt idx="81616">
                  <c:v>1</c:v>
                </c:pt>
                <c:pt idx="81617">
                  <c:v>1</c:v>
                </c:pt>
                <c:pt idx="81618">
                  <c:v>1</c:v>
                </c:pt>
                <c:pt idx="81619">
                  <c:v>1</c:v>
                </c:pt>
                <c:pt idx="81620">
                  <c:v>1</c:v>
                </c:pt>
                <c:pt idx="81621">
                  <c:v>1</c:v>
                </c:pt>
                <c:pt idx="81622">
                  <c:v>1</c:v>
                </c:pt>
                <c:pt idx="81623">
                  <c:v>1</c:v>
                </c:pt>
                <c:pt idx="81624">
                  <c:v>1</c:v>
                </c:pt>
                <c:pt idx="81625">
                  <c:v>1</c:v>
                </c:pt>
                <c:pt idx="81626">
                  <c:v>1</c:v>
                </c:pt>
                <c:pt idx="81627">
                  <c:v>1</c:v>
                </c:pt>
                <c:pt idx="81628">
                  <c:v>1</c:v>
                </c:pt>
                <c:pt idx="81629">
                  <c:v>1</c:v>
                </c:pt>
                <c:pt idx="81630">
                  <c:v>0.85714285700000004</c:v>
                </c:pt>
                <c:pt idx="81631">
                  <c:v>1</c:v>
                </c:pt>
                <c:pt idx="81632">
                  <c:v>1</c:v>
                </c:pt>
                <c:pt idx="81633">
                  <c:v>1</c:v>
                </c:pt>
                <c:pt idx="81634">
                  <c:v>1</c:v>
                </c:pt>
                <c:pt idx="81635">
                  <c:v>1</c:v>
                </c:pt>
                <c:pt idx="81636">
                  <c:v>1</c:v>
                </c:pt>
                <c:pt idx="81637">
                  <c:v>1</c:v>
                </c:pt>
                <c:pt idx="81638">
                  <c:v>1</c:v>
                </c:pt>
                <c:pt idx="81639">
                  <c:v>0.85714285700000004</c:v>
                </c:pt>
                <c:pt idx="81640">
                  <c:v>1</c:v>
                </c:pt>
                <c:pt idx="81641">
                  <c:v>0.85714285700000004</c:v>
                </c:pt>
                <c:pt idx="81642">
                  <c:v>1</c:v>
                </c:pt>
                <c:pt idx="81643">
                  <c:v>1</c:v>
                </c:pt>
                <c:pt idx="81644">
                  <c:v>1</c:v>
                </c:pt>
                <c:pt idx="81645">
                  <c:v>1</c:v>
                </c:pt>
                <c:pt idx="81646">
                  <c:v>1</c:v>
                </c:pt>
                <c:pt idx="81647">
                  <c:v>1</c:v>
                </c:pt>
                <c:pt idx="81648">
                  <c:v>1</c:v>
                </c:pt>
                <c:pt idx="81649">
                  <c:v>1</c:v>
                </c:pt>
                <c:pt idx="81650">
                  <c:v>1</c:v>
                </c:pt>
                <c:pt idx="81651">
                  <c:v>1</c:v>
                </c:pt>
                <c:pt idx="81652">
                  <c:v>1</c:v>
                </c:pt>
                <c:pt idx="81653">
                  <c:v>1</c:v>
                </c:pt>
                <c:pt idx="81654">
                  <c:v>1</c:v>
                </c:pt>
                <c:pt idx="81655">
                  <c:v>1</c:v>
                </c:pt>
                <c:pt idx="81656">
                  <c:v>1</c:v>
                </c:pt>
                <c:pt idx="81657">
                  <c:v>1</c:v>
                </c:pt>
                <c:pt idx="81658">
                  <c:v>1</c:v>
                </c:pt>
                <c:pt idx="81659">
                  <c:v>1</c:v>
                </c:pt>
                <c:pt idx="81660">
                  <c:v>1</c:v>
                </c:pt>
                <c:pt idx="81661">
                  <c:v>1</c:v>
                </c:pt>
                <c:pt idx="81662">
                  <c:v>1</c:v>
                </c:pt>
                <c:pt idx="81663">
                  <c:v>1</c:v>
                </c:pt>
                <c:pt idx="81664">
                  <c:v>1</c:v>
                </c:pt>
                <c:pt idx="81665">
                  <c:v>1</c:v>
                </c:pt>
                <c:pt idx="81666">
                  <c:v>1</c:v>
                </c:pt>
                <c:pt idx="81667">
                  <c:v>1</c:v>
                </c:pt>
                <c:pt idx="81668">
                  <c:v>1</c:v>
                </c:pt>
                <c:pt idx="81669">
                  <c:v>1</c:v>
                </c:pt>
                <c:pt idx="81670">
                  <c:v>1</c:v>
                </c:pt>
                <c:pt idx="81671">
                  <c:v>1</c:v>
                </c:pt>
                <c:pt idx="81672">
                  <c:v>1</c:v>
                </c:pt>
                <c:pt idx="81673">
                  <c:v>1</c:v>
                </c:pt>
                <c:pt idx="81674">
                  <c:v>1</c:v>
                </c:pt>
                <c:pt idx="81675">
                  <c:v>0.14285714299999999</c:v>
                </c:pt>
                <c:pt idx="81676">
                  <c:v>1</c:v>
                </c:pt>
                <c:pt idx="81677">
                  <c:v>1</c:v>
                </c:pt>
                <c:pt idx="81678">
                  <c:v>1</c:v>
                </c:pt>
                <c:pt idx="81679">
                  <c:v>1</c:v>
                </c:pt>
                <c:pt idx="81680">
                  <c:v>1</c:v>
                </c:pt>
                <c:pt idx="81681">
                  <c:v>1</c:v>
                </c:pt>
                <c:pt idx="81682">
                  <c:v>1</c:v>
                </c:pt>
                <c:pt idx="81683">
                  <c:v>1</c:v>
                </c:pt>
                <c:pt idx="81684">
                  <c:v>1</c:v>
                </c:pt>
                <c:pt idx="81685">
                  <c:v>1</c:v>
                </c:pt>
                <c:pt idx="81686">
                  <c:v>1</c:v>
                </c:pt>
                <c:pt idx="81687">
                  <c:v>1</c:v>
                </c:pt>
                <c:pt idx="81688">
                  <c:v>1</c:v>
                </c:pt>
                <c:pt idx="81689">
                  <c:v>1</c:v>
                </c:pt>
                <c:pt idx="81690">
                  <c:v>1</c:v>
                </c:pt>
                <c:pt idx="81691">
                  <c:v>1</c:v>
                </c:pt>
                <c:pt idx="81692">
                  <c:v>1</c:v>
                </c:pt>
                <c:pt idx="81693">
                  <c:v>1</c:v>
                </c:pt>
                <c:pt idx="81694">
                  <c:v>1</c:v>
                </c:pt>
                <c:pt idx="81695">
                  <c:v>1</c:v>
                </c:pt>
                <c:pt idx="81696">
                  <c:v>1</c:v>
                </c:pt>
                <c:pt idx="81697">
                  <c:v>1</c:v>
                </c:pt>
                <c:pt idx="81698">
                  <c:v>1</c:v>
                </c:pt>
                <c:pt idx="81699">
                  <c:v>1</c:v>
                </c:pt>
                <c:pt idx="81700">
                  <c:v>1</c:v>
                </c:pt>
                <c:pt idx="81701">
                  <c:v>1</c:v>
                </c:pt>
                <c:pt idx="81702">
                  <c:v>1</c:v>
                </c:pt>
                <c:pt idx="81703">
                  <c:v>1</c:v>
                </c:pt>
                <c:pt idx="81704">
                  <c:v>1</c:v>
                </c:pt>
                <c:pt idx="81705">
                  <c:v>1</c:v>
                </c:pt>
                <c:pt idx="81706">
                  <c:v>1</c:v>
                </c:pt>
                <c:pt idx="81707">
                  <c:v>1</c:v>
                </c:pt>
                <c:pt idx="81708">
                  <c:v>1</c:v>
                </c:pt>
                <c:pt idx="81709">
                  <c:v>1</c:v>
                </c:pt>
                <c:pt idx="81710">
                  <c:v>1</c:v>
                </c:pt>
                <c:pt idx="81711">
                  <c:v>1</c:v>
                </c:pt>
                <c:pt idx="81712">
                  <c:v>1</c:v>
                </c:pt>
                <c:pt idx="81713">
                  <c:v>1</c:v>
                </c:pt>
                <c:pt idx="81714">
                  <c:v>1</c:v>
                </c:pt>
                <c:pt idx="81715">
                  <c:v>1</c:v>
                </c:pt>
                <c:pt idx="81716">
                  <c:v>1</c:v>
                </c:pt>
                <c:pt idx="81717">
                  <c:v>1</c:v>
                </c:pt>
                <c:pt idx="81718">
                  <c:v>1</c:v>
                </c:pt>
                <c:pt idx="81719">
                  <c:v>1</c:v>
                </c:pt>
                <c:pt idx="81720">
                  <c:v>0.85714285700000004</c:v>
                </c:pt>
                <c:pt idx="81721">
                  <c:v>1</c:v>
                </c:pt>
                <c:pt idx="81722">
                  <c:v>1</c:v>
                </c:pt>
                <c:pt idx="81723">
                  <c:v>1</c:v>
                </c:pt>
                <c:pt idx="81724">
                  <c:v>1</c:v>
                </c:pt>
                <c:pt idx="81725">
                  <c:v>1</c:v>
                </c:pt>
                <c:pt idx="81726">
                  <c:v>1</c:v>
                </c:pt>
                <c:pt idx="81727">
                  <c:v>1</c:v>
                </c:pt>
                <c:pt idx="81728">
                  <c:v>1</c:v>
                </c:pt>
                <c:pt idx="81729">
                  <c:v>1</c:v>
                </c:pt>
                <c:pt idx="81730">
                  <c:v>1</c:v>
                </c:pt>
                <c:pt idx="81731">
                  <c:v>1</c:v>
                </c:pt>
                <c:pt idx="81732">
                  <c:v>1</c:v>
                </c:pt>
                <c:pt idx="81733">
                  <c:v>1</c:v>
                </c:pt>
                <c:pt idx="81734">
                  <c:v>1</c:v>
                </c:pt>
                <c:pt idx="81735">
                  <c:v>1</c:v>
                </c:pt>
                <c:pt idx="81736">
                  <c:v>1</c:v>
                </c:pt>
                <c:pt idx="81737">
                  <c:v>1</c:v>
                </c:pt>
                <c:pt idx="81738">
                  <c:v>1</c:v>
                </c:pt>
                <c:pt idx="81739">
                  <c:v>1</c:v>
                </c:pt>
                <c:pt idx="81740">
                  <c:v>1</c:v>
                </c:pt>
                <c:pt idx="81741">
                  <c:v>1</c:v>
                </c:pt>
                <c:pt idx="81742">
                  <c:v>1</c:v>
                </c:pt>
                <c:pt idx="81743">
                  <c:v>0.85714285700000004</c:v>
                </c:pt>
                <c:pt idx="81744">
                  <c:v>1</c:v>
                </c:pt>
                <c:pt idx="81745">
                  <c:v>1</c:v>
                </c:pt>
                <c:pt idx="81746">
                  <c:v>1</c:v>
                </c:pt>
                <c:pt idx="81747">
                  <c:v>1</c:v>
                </c:pt>
                <c:pt idx="81748">
                  <c:v>1</c:v>
                </c:pt>
                <c:pt idx="81749">
                  <c:v>1</c:v>
                </c:pt>
                <c:pt idx="81750">
                  <c:v>1</c:v>
                </c:pt>
                <c:pt idx="81751">
                  <c:v>1</c:v>
                </c:pt>
                <c:pt idx="81752">
                  <c:v>1</c:v>
                </c:pt>
                <c:pt idx="81753">
                  <c:v>0.85714285700000004</c:v>
                </c:pt>
                <c:pt idx="81754">
                  <c:v>1</c:v>
                </c:pt>
                <c:pt idx="81755">
                  <c:v>1</c:v>
                </c:pt>
                <c:pt idx="81756">
                  <c:v>1</c:v>
                </c:pt>
                <c:pt idx="81757">
                  <c:v>1</c:v>
                </c:pt>
                <c:pt idx="81758">
                  <c:v>1</c:v>
                </c:pt>
                <c:pt idx="81759">
                  <c:v>1</c:v>
                </c:pt>
                <c:pt idx="81760">
                  <c:v>1</c:v>
                </c:pt>
                <c:pt idx="81761">
                  <c:v>1</c:v>
                </c:pt>
                <c:pt idx="81762">
                  <c:v>1</c:v>
                </c:pt>
                <c:pt idx="81763">
                  <c:v>1</c:v>
                </c:pt>
                <c:pt idx="81764">
                  <c:v>1</c:v>
                </c:pt>
                <c:pt idx="81765">
                  <c:v>1</c:v>
                </c:pt>
                <c:pt idx="81766">
                  <c:v>1</c:v>
                </c:pt>
                <c:pt idx="81767">
                  <c:v>1</c:v>
                </c:pt>
                <c:pt idx="81768">
                  <c:v>1</c:v>
                </c:pt>
                <c:pt idx="81769">
                  <c:v>1</c:v>
                </c:pt>
                <c:pt idx="81770">
                  <c:v>1</c:v>
                </c:pt>
                <c:pt idx="81771">
                  <c:v>1</c:v>
                </c:pt>
                <c:pt idx="81772">
                  <c:v>1</c:v>
                </c:pt>
                <c:pt idx="81773">
                  <c:v>1</c:v>
                </c:pt>
                <c:pt idx="81774">
                  <c:v>1</c:v>
                </c:pt>
                <c:pt idx="81775">
                  <c:v>0.85714285700000004</c:v>
                </c:pt>
                <c:pt idx="81776">
                  <c:v>1</c:v>
                </c:pt>
                <c:pt idx="81777">
                  <c:v>1</c:v>
                </c:pt>
                <c:pt idx="81778">
                  <c:v>1</c:v>
                </c:pt>
                <c:pt idx="81779">
                  <c:v>1</c:v>
                </c:pt>
                <c:pt idx="81780">
                  <c:v>1</c:v>
                </c:pt>
                <c:pt idx="81781">
                  <c:v>1</c:v>
                </c:pt>
                <c:pt idx="81782">
                  <c:v>1</c:v>
                </c:pt>
                <c:pt idx="81783">
                  <c:v>1</c:v>
                </c:pt>
                <c:pt idx="81784">
                  <c:v>1</c:v>
                </c:pt>
                <c:pt idx="81785">
                  <c:v>1</c:v>
                </c:pt>
                <c:pt idx="81786">
                  <c:v>1</c:v>
                </c:pt>
                <c:pt idx="81787">
                  <c:v>1</c:v>
                </c:pt>
                <c:pt idx="81788">
                  <c:v>1</c:v>
                </c:pt>
                <c:pt idx="81789">
                  <c:v>1</c:v>
                </c:pt>
                <c:pt idx="81790">
                  <c:v>1</c:v>
                </c:pt>
                <c:pt idx="81791">
                  <c:v>1</c:v>
                </c:pt>
                <c:pt idx="81792">
                  <c:v>0.85714285700000004</c:v>
                </c:pt>
                <c:pt idx="81793">
                  <c:v>1</c:v>
                </c:pt>
                <c:pt idx="81794">
                  <c:v>1</c:v>
                </c:pt>
                <c:pt idx="81795">
                  <c:v>1</c:v>
                </c:pt>
                <c:pt idx="81796">
                  <c:v>1</c:v>
                </c:pt>
                <c:pt idx="81797">
                  <c:v>0.85714285700000004</c:v>
                </c:pt>
                <c:pt idx="81798">
                  <c:v>1</c:v>
                </c:pt>
                <c:pt idx="81799">
                  <c:v>1</c:v>
                </c:pt>
                <c:pt idx="81800">
                  <c:v>1</c:v>
                </c:pt>
                <c:pt idx="81801">
                  <c:v>1</c:v>
                </c:pt>
                <c:pt idx="81802">
                  <c:v>1</c:v>
                </c:pt>
                <c:pt idx="81803">
                  <c:v>1</c:v>
                </c:pt>
                <c:pt idx="81804">
                  <c:v>1</c:v>
                </c:pt>
                <c:pt idx="81805">
                  <c:v>1</c:v>
                </c:pt>
                <c:pt idx="81806">
                  <c:v>1</c:v>
                </c:pt>
                <c:pt idx="81807">
                  <c:v>1</c:v>
                </c:pt>
                <c:pt idx="81808">
                  <c:v>1</c:v>
                </c:pt>
                <c:pt idx="81809">
                  <c:v>1</c:v>
                </c:pt>
                <c:pt idx="81810">
                  <c:v>1</c:v>
                </c:pt>
                <c:pt idx="81811">
                  <c:v>1</c:v>
                </c:pt>
                <c:pt idx="81812">
                  <c:v>1</c:v>
                </c:pt>
                <c:pt idx="81813">
                  <c:v>1</c:v>
                </c:pt>
                <c:pt idx="81814">
                  <c:v>1</c:v>
                </c:pt>
                <c:pt idx="81815">
                  <c:v>1</c:v>
                </c:pt>
                <c:pt idx="81816">
                  <c:v>1</c:v>
                </c:pt>
                <c:pt idx="81817">
                  <c:v>1</c:v>
                </c:pt>
                <c:pt idx="81818">
                  <c:v>1</c:v>
                </c:pt>
                <c:pt idx="81819">
                  <c:v>1</c:v>
                </c:pt>
                <c:pt idx="81820">
                  <c:v>1</c:v>
                </c:pt>
                <c:pt idx="81821">
                  <c:v>1</c:v>
                </c:pt>
                <c:pt idx="81822">
                  <c:v>1</c:v>
                </c:pt>
                <c:pt idx="81823">
                  <c:v>1</c:v>
                </c:pt>
                <c:pt idx="81824">
                  <c:v>1</c:v>
                </c:pt>
                <c:pt idx="81825">
                  <c:v>1</c:v>
                </c:pt>
                <c:pt idx="81826">
                  <c:v>1</c:v>
                </c:pt>
                <c:pt idx="81827">
                  <c:v>1</c:v>
                </c:pt>
                <c:pt idx="81828">
                  <c:v>1</c:v>
                </c:pt>
                <c:pt idx="81829">
                  <c:v>1</c:v>
                </c:pt>
                <c:pt idx="81830">
                  <c:v>1</c:v>
                </c:pt>
                <c:pt idx="81831">
                  <c:v>0.85714285700000004</c:v>
                </c:pt>
                <c:pt idx="81832">
                  <c:v>1</c:v>
                </c:pt>
                <c:pt idx="81833">
                  <c:v>1</c:v>
                </c:pt>
                <c:pt idx="81834">
                  <c:v>1</c:v>
                </c:pt>
                <c:pt idx="81835">
                  <c:v>1</c:v>
                </c:pt>
                <c:pt idx="81836">
                  <c:v>1</c:v>
                </c:pt>
                <c:pt idx="81837">
                  <c:v>1</c:v>
                </c:pt>
                <c:pt idx="81838">
                  <c:v>1</c:v>
                </c:pt>
                <c:pt idx="81839">
                  <c:v>1</c:v>
                </c:pt>
                <c:pt idx="81840">
                  <c:v>1</c:v>
                </c:pt>
                <c:pt idx="81841">
                  <c:v>1</c:v>
                </c:pt>
                <c:pt idx="81842">
                  <c:v>1</c:v>
                </c:pt>
                <c:pt idx="81843">
                  <c:v>1</c:v>
                </c:pt>
                <c:pt idx="81844">
                  <c:v>1</c:v>
                </c:pt>
                <c:pt idx="81845">
                  <c:v>1</c:v>
                </c:pt>
                <c:pt idx="81846">
                  <c:v>1</c:v>
                </c:pt>
                <c:pt idx="81847">
                  <c:v>1</c:v>
                </c:pt>
                <c:pt idx="81848">
                  <c:v>1</c:v>
                </c:pt>
                <c:pt idx="81849">
                  <c:v>1</c:v>
                </c:pt>
                <c:pt idx="81850">
                  <c:v>1</c:v>
                </c:pt>
                <c:pt idx="81851">
                  <c:v>1</c:v>
                </c:pt>
                <c:pt idx="81852">
                  <c:v>1</c:v>
                </c:pt>
                <c:pt idx="81853">
                  <c:v>1</c:v>
                </c:pt>
                <c:pt idx="81854">
                  <c:v>1</c:v>
                </c:pt>
                <c:pt idx="81855">
                  <c:v>1</c:v>
                </c:pt>
                <c:pt idx="81856">
                  <c:v>1</c:v>
                </c:pt>
                <c:pt idx="81857">
                  <c:v>1</c:v>
                </c:pt>
                <c:pt idx="81858">
                  <c:v>1</c:v>
                </c:pt>
                <c:pt idx="81859">
                  <c:v>1</c:v>
                </c:pt>
                <c:pt idx="81860">
                  <c:v>1</c:v>
                </c:pt>
                <c:pt idx="81861">
                  <c:v>1</c:v>
                </c:pt>
                <c:pt idx="81862">
                  <c:v>1</c:v>
                </c:pt>
                <c:pt idx="81863">
                  <c:v>1</c:v>
                </c:pt>
                <c:pt idx="81864">
                  <c:v>1</c:v>
                </c:pt>
                <c:pt idx="81865">
                  <c:v>1</c:v>
                </c:pt>
                <c:pt idx="81866">
                  <c:v>1</c:v>
                </c:pt>
                <c:pt idx="81867">
                  <c:v>1</c:v>
                </c:pt>
                <c:pt idx="81868">
                  <c:v>1</c:v>
                </c:pt>
                <c:pt idx="81869">
                  <c:v>1</c:v>
                </c:pt>
                <c:pt idx="81870">
                  <c:v>1</c:v>
                </c:pt>
                <c:pt idx="81871">
                  <c:v>1</c:v>
                </c:pt>
                <c:pt idx="81872">
                  <c:v>0.875</c:v>
                </c:pt>
                <c:pt idx="81873">
                  <c:v>0.875</c:v>
                </c:pt>
                <c:pt idx="81874">
                  <c:v>1</c:v>
                </c:pt>
                <c:pt idx="81875">
                  <c:v>1</c:v>
                </c:pt>
                <c:pt idx="81876">
                  <c:v>1</c:v>
                </c:pt>
                <c:pt idx="81877">
                  <c:v>1</c:v>
                </c:pt>
                <c:pt idx="81878">
                  <c:v>1</c:v>
                </c:pt>
                <c:pt idx="81879">
                  <c:v>1</c:v>
                </c:pt>
                <c:pt idx="81880">
                  <c:v>1</c:v>
                </c:pt>
                <c:pt idx="81881">
                  <c:v>1</c:v>
                </c:pt>
                <c:pt idx="81882">
                  <c:v>1</c:v>
                </c:pt>
                <c:pt idx="81883">
                  <c:v>1</c:v>
                </c:pt>
                <c:pt idx="81884">
                  <c:v>1</c:v>
                </c:pt>
                <c:pt idx="81885">
                  <c:v>1</c:v>
                </c:pt>
                <c:pt idx="81886">
                  <c:v>0.875</c:v>
                </c:pt>
                <c:pt idx="81887">
                  <c:v>1</c:v>
                </c:pt>
                <c:pt idx="81888">
                  <c:v>0.75</c:v>
                </c:pt>
                <c:pt idx="81889">
                  <c:v>1</c:v>
                </c:pt>
                <c:pt idx="81890">
                  <c:v>1</c:v>
                </c:pt>
                <c:pt idx="81891">
                  <c:v>1</c:v>
                </c:pt>
                <c:pt idx="81892">
                  <c:v>1</c:v>
                </c:pt>
                <c:pt idx="81893">
                  <c:v>1</c:v>
                </c:pt>
                <c:pt idx="81894">
                  <c:v>1</c:v>
                </c:pt>
                <c:pt idx="81895">
                  <c:v>1</c:v>
                </c:pt>
                <c:pt idx="81896">
                  <c:v>1</c:v>
                </c:pt>
                <c:pt idx="81897">
                  <c:v>1</c:v>
                </c:pt>
                <c:pt idx="81898">
                  <c:v>1</c:v>
                </c:pt>
                <c:pt idx="81899">
                  <c:v>1</c:v>
                </c:pt>
                <c:pt idx="81900">
                  <c:v>1</c:v>
                </c:pt>
                <c:pt idx="81901">
                  <c:v>1</c:v>
                </c:pt>
                <c:pt idx="81902">
                  <c:v>1</c:v>
                </c:pt>
                <c:pt idx="81903">
                  <c:v>1</c:v>
                </c:pt>
                <c:pt idx="81904">
                  <c:v>1</c:v>
                </c:pt>
                <c:pt idx="81905">
                  <c:v>1</c:v>
                </c:pt>
                <c:pt idx="81906">
                  <c:v>1</c:v>
                </c:pt>
                <c:pt idx="81907">
                  <c:v>1</c:v>
                </c:pt>
                <c:pt idx="81908">
                  <c:v>1</c:v>
                </c:pt>
                <c:pt idx="81909">
                  <c:v>1</c:v>
                </c:pt>
                <c:pt idx="81910">
                  <c:v>1</c:v>
                </c:pt>
                <c:pt idx="81911">
                  <c:v>1</c:v>
                </c:pt>
                <c:pt idx="81912">
                  <c:v>1</c:v>
                </c:pt>
                <c:pt idx="81913">
                  <c:v>1</c:v>
                </c:pt>
                <c:pt idx="81914">
                  <c:v>1</c:v>
                </c:pt>
                <c:pt idx="81915">
                  <c:v>1</c:v>
                </c:pt>
                <c:pt idx="81916">
                  <c:v>1</c:v>
                </c:pt>
                <c:pt idx="81917">
                  <c:v>1</c:v>
                </c:pt>
                <c:pt idx="81918">
                  <c:v>1</c:v>
                </c:pt>
                <c:pt idx="81919">
                  <c:v>1</c:v>
                </c:pt>
                <c:pt idx="81920">
                  <c:v>1</c:v>
                </c:pt>
                <c:pt idx="81921">
                  <c:v>1</c:v>
                </c:pt>
                <c:pt idx="81922">
                  <c:v>1</c:v>
                </c:pt>
                <c:pt idx="81923">
                  <c:v>1</c:v>
                </c:pt>
                <c:pt idx="81924">
                  <c:v>1</c:v>
                </c:pt>
                <c:pt idx="81925">
                  <c:v>1</c:v>
                </c:pt>
                <c:pt idx="81926">
                  <c:v>1</c:v>
                </c:pt>
                <c:pt idx="81927">
                  <c:v>1</c:v>
                </c:pt>
                <c:pt idx="81928">
                  <c:v>1</c:v>
                </c:pt>
                <c:pt idx="81929">
                  <c:v>1</c:v>
                </c:pt>
                <c:pt idx="81930">
                  <c:v>1</c:v>
                </c:pt>
                <c:pt idx="81931">
                  <c:v>1</c:v>
                </c:pt>
                <c:pt idx="81932">
                  <c:v>1</c:v>
                </c:pt>
                <c:pt idx="81933">
                  <c:v>1</c:v>
                </c:pt>
                <c:pt idx="81934">
                  <c:v>1</c:v>
                </c:pt>
                <c:pt idx="81935">
                  <c:v>0.875</c:v>
                </c:pt>
                <c:pt idx="81936">
                  <c:v>1</c:v>
                </c:pt>
                <c:pt idx="81937">
                  <c:v>1</c:v>
                </c:pt>
                <c:pt idx="81938">
                  <c:v>1</c:v>
                </c:pt>
                <c:pt idx="81939">
                  <c:v>1</c:v>
                </c:pt>
                <c:pt idx="81940">
                  <c:v>1</c:v>
                </c:pt>
                <c:pt idx="81941">
                  <c:v>1</c:v>
                </c:pt>
                <c:pt idx="81942">
                  <c:v>1</c:v>
                </c:pt>
                <c:pt idx="81943">
                  <c:v>1</c:v>
                </c:pt>
                <c:pt idx="81944">
                  <c:v>1</c:v>
                </c:pt>
                <c:pt idx="81945">
                  <c:v>1</c:v>
                </c:pt>
                <c:pt idx="81946">
                  <c:v>1</c:v>
                </c:pt>
                <c:pt idx="81947">
                  <c:v>1</c:v>
                </c:pt>
                <c:pt idx="81948">
                  <c:v>1</c:v>
                </c:pt>
                <c:pt idx="81949">
                  <c:v>1</c:v>
                </c:pt>
                <c:pt idx="81950">
                  <c:v>1</c:v>
                </c:pt>
                <c:pt idx="81951">
                  <c:v>1</c:v>
                </c:pt>
                <c:pt idx="81952">
                  <c:v>1</c:v>
                </c:pt>
                <c:pt idx="81953">
                  <c:v>0.625</c:v>
                </c:pt>
                <c:pt idx="81954">
                  <c:v>1</c:v>
                </c:pt>
                <c:pt idx="81955">
                  <c:v>1</c:v>
                </c:pt>
                <c:pt idx="81956">
                  <c:v>1</c:v>
                </c:pt>
                <c:pt idx="81957">
                  <c:v>1</c:v>
                </c:pt>
                <c:pt idx="81958">
                  <c:v>1</c:v>
                </c:pt>
                <c:pt idx="81959">
                  <c:v>0.875</c:v>
                </c:pt>
                <c:pt idx="81960">
                  <c:v>1</c:v>
                </c:pt>
                <c:pt idx="81961">
                  <c:v>1</c:v>
                </c:pt>
                <c:pt idx="81962">
                  <c:v>1</c:v>
                </c:pt>
                <c:pt idx="81963">
                  <c:v>1</c:v>
                </c:pt>
                <c:pt idx="81964">
                  <c:v>1</c:v>
                </c:pt>
                <c:pt idx="81965">
                  <c:v>1</c:v>
                </c:pt>
                <c:pt idx="81966">
                  <c:v>1</c:v>
                </c:pt>
                <c:pt idx="81967">
                  <c:v>0.875</c:v>
                </c:pt>
                <c:pt idx="81968">
                  <c:v>1</c:v>
                </c:pt>
                <c:pt idx="81969">
                  <c:v>1</c:v>
                </c:pt>
                <c:pt idx="81970">
                  <c:v>1</c:v>
                </c:pt>
                <c:pt idx="81971">
                  <c:v>1</c:v>
                </c:pt>
                <c:pt idx="81972">
                  <c:v>1</c:v>
                </c:pt>
                <c:pt idx="81973">
                  <c:v>1</c:v>
                </c:pt>
                <c:pt idx="81974">
                  <c:v>1</c:v>
                </c:pt>
                <c:pt idx="81975">
                  <c:v>1</c:v>
                </c:pt>
                <c:pt idx="81976">
                  <c:v>1</c:v>
                </c:pt>
                <c:pt idx="81977">
                  <c:v>1</c:v>
                </c:pt>
                <c:pt idx="81978">
                  <c:v>1</c:v>
                </c:pt>
                <c:pt idx="81979">
                  <c:v>1</c:v>
                </c:pt>
                <c:pt idx="81980">
                  <c:v>1</c:v>
                </c:pt>
                <c:pt idx="81981">
                  <c:v>1</c:v>
                </c:pt>
                <c:pt idx="81982">
                  <c:v>1</c:v>
                </c:pt>
                <c:pt idx="81983">
                  <c:v>1</c:v>
                </c:pt>
                <c:pt idx="81984">
                  <c:v>1</c:v>
                </c:pt>
                <c:pt idx="81985">
                  <c:v>1</c:v>
                </c:pt>
                <c:pt idx="81986">
                  <c:v>1</c:v>
                </c:pt>
                <c:pt idx="81987">
                  <c:v>1</c:v>
                </c:pt>
                <c:pt idx="81988">
                  <c:v>1</c:v>
                </c:pt>
                <c:pt idx="81989">
                  <c:v>1</c:v>
                </c:pt>
                <c:pt idx="81990">
                  <c:v>1</c:v>
                </c:pt>
                <c:pt idx="81991">
                  <c:v>1</c:v>
                </c:pt>
                <c:pt idx="81992">
                  <c:v>1</c:v>
                </c:pt>
                <c:pt idx="81993">
                  <c:v>0.625</c:v>
                </c:pt>
                <c:pt idx="81994">
                  <c:v>1</c:v>
                </c:pt>
                <c:pt idx="81995">
                  <c:v>1</c:v>
                </c:pt>
                <c:pt idx="81996">
                  <c:v>1</c:v>
                </c:pt>
                <c:pt idx="81997">
                  <c:v>1</c:v>
                </c:pt>
                <c:pt idx="81998">
                  <c:v>1</c:v>
                </c:pt>
                <c:pt idx="81999">
                  <c:v>1</c:v>
                </c:pt>
                <c:pt idx="82000">
                  <c:v>1</c:v>
                </c:pt>
                <c:pt idx="82001">
                  <c:v>1</c:v>
                </c:pt>
                <c:pt idx="82002">
                  <c:v>1</c:v>
                </c:pt>
                <c:pt idx="82003">
                  <c:v>1</c:v>
                </c:pt>
                <c:pt idx="82004">
                  <c:v>1</c:v>
                </c:pt>
                <c:pt idx="82005">
                  <c:v>1</c:v>
                </c:pt>
                <c:pt idx="82006">
                  <c:v>1</c:v>
                </c:pt>
                <c:pt idx="82007">
                  <c:v>1</c:v>
                </c:pt>
                <c:pt idx="82008">
                  <c:v>1</c:v>
                </c:pt>
                <c:pt idx="82009">
                  <c:v>1</c:v>
                </c:pt>
                <c:pt idx="82010">
                  <c:v>1</c:v>
                </c:pt>
                <c:pt idx="82011">
                  <c:v>1</c:v>
                </c:pt>
                <c:pt idx="82012">
                  <c:v>1</c:v>
                </c:pt>
                <c:pt idx="82013">
                  <c:v>1</c:v>
                </c:pt>
                <c:pt idx="82014">
                  <c:v>1</c:v>
                </c:pt>
                <c:pt idx="82015">
                  <c:v>1</c:v>
                </c:pt>
                <c:pt idx="82016">
                  <c:v>1</c:v>
                </c:pt>
                <c:pt idx="82017">
                  <c:v>0.875</c:v>
                </c:pt>
                <c:pt idx="82018">
                  <c:v>1</c:v>
                </c:pt>
                <c:pt idx="82019">
                  <c:v>1</c:v>
                </c:pt>
                <c:pt idx="82020">
                  <c:v>1</c:v>
                </c:pt>
                <c:pt idx="82021">
                  <c:v>1</c:v>
                </c:pt>
                <c:pt idx="82022">
                  <c:v>1</c:v>
                </c:pt>
                <c:pt idx="82023">
                  <c:v>1</c:v>
                </c:pt>
                <c:pt idx="82024">
                  <c:v>1</c:v>
                </c:pt>
                <c:pt idx="82025">
                  <c:v>1</c:v>
                </c:pt>
                <c:pt idx="82026">
                  <c:v>1</c:v>
                </c:pt>
                <c:pt idx="82027">
                  <c:v>1</c:v>
                </c:pt>
                <c:pt idx="82028">
                  <c:v>1</c:v>
                </c:pt>
                <c:pt idx="82029">
                  <c:v>1</c:v>
                </c:pt>
                <c:pt idx="82030">
                  <c:v>1</c:v>
                </c:pt>
                <c:pt idx="82031">
                  <c:v>1</c:v>
                </c:pt>
                <c:pt idx="82032">
                  <c:v>1</c:v>
                </c:pt>
                <c:pt idx="82033">
                  <c:v>1</c:v>
                </c:pt>
                <c:pt idx="82034">
                  <c:v>1</c:v>
                </c:pt>
                <c:pt idx="82035">
                  <c:v>1</c:v>
                </c:pt>
                <c:pt idx="82036">
                  <c:v>1</c:v>
                </c:pt>
                <c:pt idx="82037">
                  <c:v>1</c:v>
                </c:pt>
                <c:pt idx="82038">
                  <c:v>0.875</c:v>
                </c:pt>
                <c:pt idx="82039">
                  <c:v>1</c:v>
                </c:pt>
                <c:pt idx="82040">
                  <c:v>1</c:v>
                </c:pt>
                <c:pt idx="82041">
                  <c:v>1</c:v>
                </c:pt>
                <c:pt idx="82042">
                  <c:v>1</c:v>
                </c:pt>
                <c:pt idx="82043">
                  <c:v>1</c:v>
                </c:pt>
                <c:pt idx="82044">
                  <c:v>1</c:v>
                </c:pt>
                <c:pt idx="82045">
                  <c:v>1</c:v>
                </c:pt>
                <c:pt idx="82046">
                  <c:v>1</c:v>
                </c:pt>
                <c:pt idx="82047">
                  <c:v>1</c:v>
                </c:pt>
                <c:pt idx="82048">
                  <c:v>1</c:v>
                </c:pt>
                <c:pt idx="82049">
                  <c:v>1</c:v>
                </c:pt>
                <c:pt idx="82050">
                  <c:v>0.875</c:v>
                </c:pt>
                <c:pt idx="82051">
                  <c:v>1</c:v>
                </c:pt>
                <c:pt idx="82052">
                  <c:v>1</c:v>
                </c:pt>
                <c:pt idx="82053">
                  <c:v>1</c:v>
                </c:pt>
                <c:pt idx="82054">
                  <c:v>1</c:v>
                </c:pt>
                <c:pt idx="82055">
                  <c:v>1</c:v>
                </c:pt>
                <c:pt idx="82056">
                  <c:v>1</c:v>
                </c:pt>
                <c:pt idx="82057">
                  <c:v>1</c:v>
                </c:pt>
                <c:pt idx="82058">
                  <c:v>1</c:v>
                </c:pt>
                <c:pt idx="82059">
                  <c:v>1</c:v>
                </c:pt>
                <c:pt idx="82060">
                  <c:v>1</c:v>
                </c:pt>
                <c:pt idx="82061">
                  <c:v>1</c:v>
                </c:pt>
                <c:pt idx="82062">
                  <c:v>1</c:v>
                </c:pt>
                <c:pt idx="82063">
                  <c:v>1</c:v>
                </c:pt>
                <c:pt idx="82064">
                  <c:v>1</c:v>
                </c:pt>
                <c:pt idx="82065">
                  <c:v>1</c:v>
                </c:pt>
                <c:pt idx="82066">
                  <c:v>1</c:v>
                </c:pt>
                <c:pt idx="82067">
                  <c:v>1</c:v>
                </c:pt>
                <c:pt idx="82068">
                  <c:v>1</c:v>
                </c:pt>
                <c:pt idx="82069">
                  <c:v>1</c:v>
                </c:pt>
                <c:pt idx="82070">
                  <c:v>1</c:v>
                </c:pt>
                <c:pt idx="82071">
                  <c:v>1</c:v>
                </c:pt>
                <c:pt idx="82072">
                  <c:v>1</c:v>
                </c:pt>
                <c:pt idx="82073">
                  <c:v>1</c:v>
                </c:pt>
                <c:pt idx="82074">
                  <c:v>1</c:v>
                </c:pt>
                <c:pt idx="82075">
                  <c:v>1</c:v>
                </c:pt>
                <c:pt idx="82076">
                  <c:v>1</c:v>
                </c:pt>
                <c:pt idx="82077">
                  <c:v>1</c:v>
                </c:pt>
                <c:pt idx="82078">
                  <c:v>1</c:v>
                </c:pt>
                <c:pt idx="82079">
                  <c:v>1</c:v>
                </c:pt>
                <c:pt idx="82080">
                  <c:v>1</c:v>
                </c:pt>
                <c:pt idx="82081">
                  <c:v>1</c:v>
                </c:pt>
                <c:pt idx="82082">
                  <c:v>1</c:v>
                </c:pt>
                <c:pt idx="82083">
                  <c:v>1</c:v>
                </c:pt>
                <c:pt idx="82084">
                  <c:v>1</c:v>
                </c:pt>
                <c:pt idx="82085">
                  <c:v>1</c:v>
                </c:pt>
                <c:pt idx="82086">
                  <c:v>1</c:v>
                </c:pt>
                <c:pt idx="82087">
                  <c:v>1</c:v>
                </c:pt>
                <c:pt idx="82088">
                  <c:v>1</c:v>
                </c:pt>
                <c:pt idx="82089">
                  <c:v>1</c:v>
                </c:pt>
                <c:pt idx="82090">
                  <c:v>1</c:v>
                </c:pt>
                <c:pt idx="82091">
                  <c:v>1</c:v>
                </c:pt>
                <c:pt idx="82092">
                  <c:v>1</c:v>
                </c:pt>
                <c:pt idx="82093">
                  <c:v>1</c:v>
                </c:pt>
                <c:pt idx="82094">
                  <c:v>1</c:v>
                </c:pt>
                <c:pt idx="82095">
                  <c:v>1</c:v>
                </c:pt>
                <c:pt idx="82096">
                  <c:v>1</c:v>
                </c:pt>
                <c:pt idx="82097">
                  <c:v>1</c:v>
                </c:pt>
                <c:pt idx="82098">
                  <c:v>1</c:v>
                </c:pt>
                <c:pt idx="82099">
                  <c:v>1</c:v>
                </c:pt>
                <c:pt idx="82100">
                  <c:v>1</c:v>
                </c:pt>
                <c:pt idx="82101">
                  <c:v>1</c:v>
                </c:pt>
                <c:pt idx="82102">
                  <c:v>1</c:v>
                </c:pt>
                <c:pt idx="82103">
                  <c:v>1</c:v>
                </c:pt>
                <c:pt idx="82104">
                  <c:v>1</c:v>
                </c:pt>
                <c:pt idx="82105">
                  <c:v>1</c:v>
                </c:pt>
                <c:pt idx="82106">
                  <c:v>1</c:v>
                </c:pt>
                <c:pt idx="82107">
                  <c:v>0.875</c:v>
                </c:pt>
                <c:pt idx="82108">
                  <c:v>1</c:v>
                </c:pt>
                <c:pt idx="82109">
                  <c:v>1</c:v>
                </c:pt>
                <c:pt idx="82110">
                  <c:v>1</c:v>
                </c:pt>
                <c:pt idx="82111">
                  <c:v>0.875</c:v>
                </c:pt>
                <c:pt idx="82112">
                  <c:v>1</c:v>
                </c:pt>
                <c:pt idx="82113">
                  <c:v>1</c:v>
                </c:pt>
                <c:pt idx="82114">
                  <c:v>0.875</c:v>
                </c:pt>
                <c:pt idx="82115">
                  <c:v>1</c:v>
                </c:pt>
                <c:pt idx="82116">
                  <c:v>1</c:v>
                </c:pt>
                <c:pt idx="82117">
                  <c:v>1</c:v>
                </c:pt>
                <c:pt idx="82118">
                  <c:v>1</c:v>
                </c:pt>
                <c:pt idx="82119">
                  <c:v>1</c:v>
                </c:pt>
                <c:pt idx="82120">
                  <c:v>1</c:v>
                </c:pt>
                <c:pt idx="82121">
                  <c:v>1</c:v>
                </c:pt>
                <c:pt idx="82122">
                  <c:v>1</c:v>
                </c:pt>
                <c:pt idx="82123">
                  <c:v>1</c:v>
                </c:pt>
                <c:pt idx="82124">
                  <c:v>1</c:v>
                </c:pt>
                <c:pt idx="82125">
                  <c:v>1</c:v>
                </c:pt>
                <c:pt idx="82126">
                  <c:v>1</c:v>
                </c:pt>
                <c:pt idx="82127">
                  <c:v>1</c:v>
                </c:pt>
                <c:pt idx="82128">
                  <c:v>1</c:v>
                </c:pt>
                <c:pt idx="82129">
                  <c:v>1</c:v>
                </c:pt>
                <c:pt idx="82130">
                  <c:v>1</c:v>
                </c:pt>
                <c:pt idx="82131">
                  <c:v>1</c:v>
                </c:pt>
                <c:pt idx="82132">
                  <c:v>1</c:v>
                </c:pt>
                <c:pt idx="82133">
                  <c:v>0.875</c:v>
                </c:pt>
                <c:pt idx="82134">
                  <c:v>1</c:v>
                </c:pt>
                <c:pt idx="82135">
                  <c:v>1</c:v>
                </c:pt>
                <c:pt idx="82136">
                  <c:v>1</c:v>
                </c:pt>
                <c:pt idx="82137">
                  <c:v>1</c:v>
                </c:pt>
                <c:pt idx="82138">
                  <c:v>1</c:v>
                </c:pt>
                <c:pt idx="82139">
                  <c:v>1</c:v>
                </c:pt>
                <c:pt idx="82140">
                  <c:v>1</c:v>
                </c:pt>
                <c:pt idx="82141">
                  <c:v>1</c:v>
                </c:pt>
                <c:pt idx="82142">
                  <c:v>1</c:v>
                </c:pt>
                <c:pt idx="82143">
                  <c:v>1</c:v>
                </c:pt>
                <c:pt idx="82144">
                  <c:v>1</c:v>
                </c:pt>
                <c:pt idx="82145">
                  <c:v>1</c:v>
                </c:pt>
                <c:pt idx="82146">
                  <c:v>0.875</c:v>
                </c:pt>
                <c:pt idx="82147">
                  <c:v>1</c:v>
                </c:pt>
                <c:pt idx="82148">
                  <c:v>0.875</c:v>
                </c:pt>
                <c:pt idx="82149">
                  <c:v>1</c:v>
                </c:pt>
                <c:pt idx="82150">
                  <c:v>1</c:v>
                </c:pt>
                <c:pt idx="82151">
                  <c:v>1</c:v>
                </c:pt>
                <c:pt idx="82152">
                  <c:v>1</c:v>
                </c:pt>
                <c:pt idx="82153">
                  <c:v>1</c:v>
                </c:pt>
                <c:pt idx="82154">
                  <c:v>1</c:v>
                </c:pt>
                <c:pt idx="82155">
                  <c:v>1</c:v>
                </c:pt>
                <c:pt idx="82156">
                  <c:v>1</c:v>
                </c:pt>
                <c:pt idx="82157">
                  <c:v>1</c:v>
                </c:pt>
                <c:pt idx="82158">
                  <c:v>1</c:v>
                </c:pt>
                <c:pt idx="82159">
                  <c:v>0.875</c:v>
                </c:pt>
                <c:pt idx="82160">
                  <c:v>1</c:v>
                </c:pt>
                <c:pt idx="82161">
                  <c:v>1</c:v>
                </c:pt>
                <c:pt idx="82162">
                  <c:v>1</c:v>
                </c:pt>
                <c:pt idx="82163">
                  <c:v>1</c:v>
                </c:pt>
                <c:pt idx="82164">
                  <c:v>1</c:v>
                </c:pt>
                <c:pt idx="82165">
                  <c:v>1</c:v>
                </c:pt>
                <c:pt idx="82166">
                  <c:v>1</c:v>
                </c:pt>
                <c:pt idx="82167">
                  <c:v>1</c:v>
                </c:pt>
                <c:pt idx="82168">
                  <c:v>1</c:v>
                </c:pt>
                <c:pt idx="82169">
                  <c:v>1</c:v>
                </c:pt>
                <c:pt idx="82170">
                  <c:v>1</c:v>
                </c:pt>
                <c:pt idx="82171">
                  <c:v>1</c:v>
                </c:pt>
                <c:pt idx="82172">
                  <c:v>1</c:v>
                </c:pt>
                <c:pt idx="82173">
                  <c:v>1</c:v>
                </c:pt>
                <c:pt idx="82174">
                  <c:v>1</c:v>
                </c:pt>
                <c:pt idx="82175">
                  <c:v>1</c:v>
                </c:pt>
                <c:pt idx="82176">
                  <c:v>1</c:v>
                </c:pt>
                <c:pt idx="82177">
                  <c:v>1</c:v>
                </c:pt>
                <c:pt idx="82178">
                  <c:v>0.875</c:v>
                </c:pt>
                <c:pt idx="82179">
                  <c:v>1</c:v>
                </c:pt>
                <c:pt idx="82180">
                  <c:v>1</c:v>
                </c:pt>
                <c:pt idx="82181">
                  <c:v>1</c:v>
                </c:pt>
                <c:pt idx="82182">
                  <c:v>1</c:v>
                </c:pt>
                <c:pt idx="82183">
                  <c:v>1</c:v>
                </c:pt>
                <c:pt idx="82184">
                  <c:v>1</c:v>
                </c:pt>
                <c:pt idx="82185">
                  <c:v>1</c:v>
                </c:pt>
                <c:pt idx="82186">
                  <c:v>1</c:v>
                </c:pt>
                <c:pt idx="82187">
                  <c:v>1</c:v>
                </c:pt>
                <c:pt idx="82188">
                  <c:v>1</c:v>
                </c:pt>
                <c:pt idx="82189">
                  <c:v>1</c:v>
                </c:pt>
                <c:pt idx="82190">
                  <c:v>1</c:v>
                </c:pt>
                <c:pt idx="82191">
                  <c:v>1</c:v>
                </c:pt>
                <c:pt idx="82192">
                  <c:v>1</c:v>
                </c:pt>
                <c:pt idx="82193">
                  <c:v>0.875</c:v>
                </c:pt>
                <c:pt idx="82194">
                  <c:v>1</c:v>
                </c:pt>
                <c:pt idx="82195">
                  <c:v>1</c:v>
                </c:pt>
                <c:pt idx="82196">
                  <c:v>1</c:v>
                </c:pt>
                <c:pt idx="82197">
                  <c:v>1</c:v>
                </c:pt>
                <c:pt idx="82198">
                  <c:v>1</c:v>
                </c:pt>
                <c:pt idx="82199">
                  <c:v>0.875</c:v>
                </c:pt>
                <c:pt idx="82200">
                  <c:v>1</c:v>
                </c:pt>
                <c:pt idx="82201">
                  <c:v>1</c:v>
                </c:pt>
                <c:pt idx="82202">
                  <c:v>1</c:v>
                </c:pt>
                <c:pt idx="82203">
                  <c:v>1</c:v>
                </c:pt>
                <c:pt idx="82204">
                  <c:v>1</c:v>
                </c:pt>
                <c:pt idx="82205">
                  <c:v>1</c:v>
                </c:pt>
                <c:pt idx="82206">
                  <c:v>1</c:v>
                </c:pt>
                <c:pt idx="82207">
                  <c:v>1</c:v>
                </c:pt>
                <c:pt idx="82208">
                  <c:v>1</c:v>
                </c:pt>
                <c:pt idx="82209">
                  <c:v>1</c:v>
                </c:pt>
                <c:pt idx="82210">
                  <c:v>1</c:v>
                </c:pt>
                <c:pt idx="82211">
                  <c:v>1</c:v>
                </c:pt>
                <c:pt idx="82212">
                  <c:v>1</c:v>
                </c:pt>
                <c:pt idx="82213">
                  <c:v>1</c:v>
                </c:pt>
                <c:pt idx="82214">
                  <c:v>1</c:v>
                </c:pt>
                <c:pt idx="82215">
                  <c:v>1</c:v>
                </c:pt>
                <c:pt idx="82216">
                  <c:v>1</c:v>
                </c:pt>
                <c:pt idx="82217">
                  <c:v>1</c:v>
                </c:pt>
                <c:pt idx="82218">
                  <c:v>1</c:v>
                </c:pt>
                <c:pt idx="82219">
                  <c:v>1</c:v>
                </c:pt>
                <c:pt idx="82220">
                  <c:v>0.875</c:v>
                </c:pt>
                <c:pt idx="82221">
                  <c:v>1</c:v>
                </c:pt>
                <c:pt idx="82222">
                  <c:v>1</c:v>
                </c:pt>
                <c:pt idx="82223">
                  <c:v>1</c:v>
                </c:pt>
                <c:pt idx="82224">
                  <c:v>1</c:v>
                </c:pt>
                <c:pt idx="82225">
                  <c:v>1</c:v>
                </c:pt>
                <c:pt idx="82226">
                  <c:v>1</c:v>
                </c:pt>
                <c:pt idx="82227">
                  <c:v>1</c:v>
                </c:pt>
                <c:pt idx="82228">
                  <c:v>1</c:v>
                </c:pt>
                <c:pt idx="82229">
                  <c:v>1</c:v>
                </c:pt>
                <c:pt idx="82230">
                  <c:v>1</c:v>
                </c:pt>
                <c:pt idx="82231">
                  <c:v>1</c:v>
                </c:pt>
                <c:pt idx="82232">
                  <c:v>1</c:v>
                </c:pt>
                <c:pt idx="82233">
                  <c:v>1</c:v>
                </c:pt>
                <c:pt idx="82234">
                  <c:v>1</c:v>
                </c:pt>
                <c:pt idx="82235">
                  <c:v>1</c:v>
                </c:pt>
                <c:pt idx="82236">
                  <c:v>1</c:v>
                </c:pt>
                <c:pt idx="82237">
                  <c:v>1</c:v>
                </c:pt>
                <c:pt idx="82238">
                  <c:v>1</c:v>
                </c:pt>
                <c:pt idx="82239">
                  <c:v>0.875</c:v>
                </c:pt>
                <c:pt idx="82240">
                  <c:v>1</c:v>
                </c:pt>
                <c:pt idx="82241">
                  <c:v>1</c:v>
                </c:pt>
                <c:pt idx="82242">
                  <c:v>1</c:v>
                </c:pt>
                <c:pt idx="82243">
                  <c:v>1</c:v>
                </c:pt>
                <c:pt idx="82244">
                  <c:v>1</c:v>
                </c:pt>
                <c:pt idx="82245">
                  <c:v>1</c:v>
                </c:pt>
                <c:pt idx="82246">
                  <c:v>1</c:v>
                </c:pt>
                <c:pt idx="82247">
                  <c:v>1</c:v>
                </c:pt>
                <c:pt idx="82248">
                  <c:v>1</c:v>
                </c:pt>
                <c:pt idx="82249">
                  <c:v>0.875</c:v>
                </c:pt>
                <c:pt idx="82250">
                  <c:v>1</c:v>
                </c:pt>
                <c:pt idx="82251">
                  <c:v>1</c:v>
                </c:pt>
                <c:pt idx="82252">
                  <c:v>1</c:v>
                </c:pt>
                <c:pt idx="82253">
                  <c:v>1</c:v>
                </c:pt>
                <c:pt idx="82254">
                  <c:v>1</c:v>
                </c:pt>
                <c:pt idx="82255">
                  <c:v>1</c:v>
                </c:pt>
                <c:pt idx="82256">
                  <c:v>1</c:v>
                </c:pt>
                <c:pt idx="82257">
                  <c:v>1</c:v>
                </c:pt>
                <c:pt idx="82258">
                  <c:v>1</c:v>
                </c:pt>
                <c:pt idx="82259">
                  <c:v>1</c:v>
                </c:pt>
                <c:pt idx="82260">
                  <c:v>1</c:v>
                </c:pt>
                <c:pt idx="82261">
                  <c:v>1</c:v>
                </c:pt>
                <c:pt idx="82262">
                  <c:v>1</c:v>
                </c:pt>
                <c:pt idx="82263">
                  <c:v>1</c:v>
                </c:pt>
                <c:pt idx="82264">
                  <c:v>1</c:v>
                </c:pt>
                <c:pt idx="82265">
                  <c:v>1</c:v>
                </c:pt>
                <c:pt idx="82266">
                  <c:v>1</c:v>
                </c:pt>
                <c:pt idx="82267">
                  <c:v>1</c:v>
                </c:pt>
                <c:pt idx="82268">
                  <c:v>1</c:v>
                </c:pt>
                <c:pt idx="82269">
                  <c:v>1</c:v>
                </c:pt>
                <c:pt idx="82270">
                  <c:v>1</c:v>
                </c:pt>
                <c:pt idx="82271">
                  <c:v>1</c:v>
                </c:pt>
                <c:pt idx="82272">
                  <c:v>0.875</c:v>
                </c:pt>
                <c:pt idx="82273">
                  <c:v>1</c:v>
                </c:pt>
                <c:pt idx="82274">
                  <c:v>1</c:v>
                </c:pt>
                <c:pt idx="82275">
                  <c:v>1</c:v>
                </c:pt>
                <c:pt idx="82276">
                  <c:v>0.375</c:v>
                </c:pt>
                <c:pt idx="82277">
                  <c:v>1</c:v>
                </c:pt>
                <c:pt idx="82278">
                  <c:v>1</c:v>
                </c:pt>
                <c:pt idx="82279">
                  <c:v>1</c:v>
                </c:pt>
                <c:pt idx="82280">
                  <c:v>1</c:v>
                </c:pt>
                <c:pt idx="82281">
                  <c:v>1</c:v>
                </c:pt>
                <c:pt idx="82282">
                  <c:v>1</c:v>
                </c:pt>
                <c:pt idx="82283">
                  <c:v>1</c:v>
                </c:pt>
                <c:pt idx="82284">
                  <c:v>1</c:v>
                </c:pt>
                <c:pt idx="82285">
                  <c:v>1</c:v>
                </c:pt>
                <c:pt idx="82286">
                  <c:v>1</c:v>
                </c:pt>
                <c:pt idx="82287">
                  <c:v>1</c:v>
                </c:pt>
                <c:pt idx="82288">
                  <c:v>1</c:v>
                </c:pt>
                <c:pt idx="82289">
                  <c:v>1</c:v>
                </c:pt>
                <c:pt idx="82290">
                  <c:v>0.875</c:v>
                </c:pt>
                <c:pt idx="82291">
                  <c:v>1</c:v>
                </c:pt>
                <c:pt idx="82292">
                  <c:v>1</c:v>
                </c:pt>
                <c:pt idx="82293">
                  <c:v>1</c:v>
                </c:pt>
                <c:pt idx="82294">
                  <c:v>1</c:v>
                </c:pt>
                <c:pt idx="82295">
                  <c:v>1</c:v>
                </c:pt>
                <c:pt idx="82296">
                  <c:v>1</c:v>
                </c:pt>
                <c:pt idx="82297">
                  <c:v>1</c:v>
                </c:pt>
                <c:pt idx="82298">
                  <c:v>1</c:v>
                </c:pt>
                <c:pt idx="82299">
                  <c:v>0.875</c:v>
                </c:pt>
                <c:pt idx="82300">
                  <c:v>1</c:v>
                </c:pt>
                <c:pt idx="82301">
                  <c:v>1</c:v>
                </c:pt>
                <c:pt idx="82302">
                  <c:v>1</c:v>
                </c:pt>
                <c:pt idx="82303">
                  <c:v>1</c:v>
                </c:pt>
                <c:pt idx="82304">
                  <c:v>1</c:v>
                </c:pt>
                <c:pt idx="82305">
                  <c:v>1</c:v>
                </c:pt>
                <c:pt idx="82306">
                  <c:v>1</c:v>
                </c:pt>
                <c:pt idx="82307">
                  <c:v>1</c:v>
                </c:pt>
                <c:pt idx="82308">
                  <c:v>1</c:v>
                </c:pt>
                <c:pt idx="82309">
                  <c:v>1</c:v>
                </c:pt>
                <c:pt idx="82310">
                  <c:v>1</c:v>
                </c:pt>
                <c:pt idx="82311">
                  <c:v>1</c:v>
                </c:pt>
                <c:pt idx="82312">
                  <c:v>1</c:v>
                </c:pt>
                <c:pt idx="82313">
                  <c:v>1</c:v>
                </c:pt>
                <c:pt idx="82314">
                  <c:v>1</c:v>
                </c:pt>
                <c:pt idx="82315">
                  <c:v>1</c:v>
                </c:pt>
                <c:pt idx="82316">
                  <c:v>0.875</c:v>
                </c:pt>
                <c:pt idx="82317">
                  <c:v>1</c:v>
                </c:pt>
                <c:pt idx="82318">
                  <c:v>1</c:v>
                </c:pt>
                <c:pt idx="82319">
                  <c:v>1</c:v>
                </c:pt>
                <c:pt idx="82320">
                  <c:v>1</c:v>
                </c:pt>
                <c:pt idx="82321">
                  <c:v>1</c:v>
                </c:pt>
                <c:pt idx="82322">
                  <c:v>1</c:v>
                </c:pt>
                <c:pt idx="82323">
                  <c:v>1</c:v>
                </c:pt>
                <c:pt idx="82324">
                  <c:v>1</c:v>
                </c:pt>
                <c:pt idx="82325">
                  <c:v>1</c:v>
                </c:pt>
                <c:pt idx="82326">
                  <c:v>1</c:v>
                </c:pt>
                <c:pt idx="82327">
                  <c:v>1</c:v>
                </c:pt>
                <c:pt idx="82328">
                  <c:v>1</c:v>
                </c:pt>
                <c:pt idx="82329">
                  <c:v>1</c:v>
                </c:pt>
                <c:pt idx="82330">
                  <c:v>1</c:v>
                </c:pt>
                <c:pt idx="82331">
                  <c:v>1</c:v>
                </c:pt>
                <c:pt idx="82332">
                  <c:v>1</c:v>
                </c:pt>
                <c:pt idx="82333">
                  <c:v>1</c:v>
                </c:pt>
                <c:pt idx="82334">
                  <c:v>1</c:v>
                </c:pt>
                <c:pt idx="82335">
                  <c:v>1</c:v>
                </c:pt>
                <c:pt idx="82336">
                  <c:v>1</c:v>
                </c:pt>
                <c:pt idx="82337">
                  <c:v>1</c:v>
                </c:pt>
                <c:pt idx="82338">
                  <c:v>1</c:v>
                </c:pt>
                <c:pt idx="82339">
                  <c:v>1</c:v>
                </c:pt>
                <c:pt idx="82340">
                  <c:v>1</c:v>
                </c:pt>
                <c:pt idx="82341">
                  <c:v>1</c:v>
                </c:pt>
                <c:pt idx="82342">
                  <c:v>1</c:v>
                </c:pt>
                <c:pt idx="82343">
                  <c:v>1</c:v>
                </c:pt>
                <c:pt idx="82344">
                  <c:v>1</c:v>
                </c:pt>
                <c:pt idx="82345">
                  <c:v>1</c:v>
                </c:pt>
                <c:pt idx="82346">
                  <c:v>1</c:v>
                </c:pt>
                <c:pt idx="82347">
                  <c:v>1</c:v>
                </c:pt>
                <c:pt idx="82348">
                  <c:v>1</c:v>
                </c:pt>
                <c:pt idx="82349">
                  <c:v>1</c:v>
                </c:pt>
                <c:pt idx="82350">
                  <c:v>1</c:v>
                </c:pt>
                <c:pt idx="82351">
                  <c:v>1</c:v>
                </c:pt>
                <c:pt idx="82352">
                  <c:v>1</c:v>
                </c:pt>
                <c:pt idx="82353">
                  <c:v>1</c:v>
                </c:pt>
                <c:pt idx="82354">
                  <c:v>1</c:v>
                </c:pt>
                <c:pt idx="82355">
                  <c:v>1</c:v>
                </c:pt>
                <c:pt idx="82356">
                  <c:v>1</c:v>
                </c:pt>
                <c:pt idx="82357">
                  <c:v>1</c:v>
                </c:pt>
                <c:pt idx="82358">
                  <c:v>1</c:v>
                </c:pt>
                <c:pt idx="82359">
                  <c:v>1</c:v>
                </c:pt>
                <c:pt idx="82360">
                  <c:v>1</c:v>
                </c:pt>
                <c:pt idx="82361">
                  <c:v>1</c:v>
                </c:pt>
                <c:pt idx="82362">
                  <c:v>1</c:v>
                </c:pt>
                <c:pt idx="82363">
                  <c:v>1</c:v>
                </c:pt>
                <c:pt idx="82364">
                  <c:v>1</c:v>
                </c:pt>
                <c:pt idx="82365">
                  <c:v>1</c:v>
                </c:pt>
                <c:pt idx="82366">
                  <c:v>1</c:v>
                </c:pt>
                <c:pt idx="82367">
                  <c:v>1</c:v>
                </c:pt>
                <c:pt idx="82368">
                  <c:v>1</c:v>
                </c:pt>
                <c:pt idx="82369">
                  <c:v>1</c:v>
                </c:pt>
                <c:pt idx="82370">
                  <c:v>1</c:v>
                </c:pt>
                <c:pt idx="82371">
                  <c:v>1</c:v>
                </c:pt>
                <c:pt idx="82372">
                  <c:v>1</c:v>
                </c:pt>
                <c:pt idx="82373">
                  <c:v>0.875</c:v>
                </c:pt>
                <c:pt idx="82374">
                  <c:v>1</c:v>
                </c:pt>
                <c:pt idx="82375">
                  <c:v>1</c:v>
                </c:pt>
                <c:pt idx="82376">
                  <c:v>1</c:v>
                </c:pt>
                <c:pt idx="82377">
                  <c:v>1</c:v>
                </c:pt>
                <c:pt idx="82378">
                  <c:v>1</c:v>
                </c:pt>
                <c:pt idx="82379">
                  <c:v>1</c:v>
                </c:pt>
                <c:pt idx="82380">
                  <c:v>1</c:v>
                </c:pt>
                <c:pt idx="82381">
                  <c:v>1</c:v>
                </c:pt>
                <c:pt idx="82382">
                  <c:v>1</c:v>
                </c:pt>
                <c:pt idx="82383">
                  <c:v>1</c:v>
                </c:pt>
                <c:pt idx="82384">
                  <c:v>1</c:v>
                </c:pt>
                <c:pt idx="82385">
                  <c:v>1</c:v>
                </c:pt>
                <c:pt idx="82386">
                  <c:v>1</c:v>
                </c:pt>
                <c:pt idx="82387">
                  <c:v>1</c:v>
                </c:pt>
                <c:pt idx="82388">
                  <c:v>1</c:v>
                </c:pt>
                <c:pt idx="82389">
                  <c:v>1</c:v>
                </c:pt>
                <c:pt idx="82390">
                  <c:v>1</c:v>
                </c:pt>
                <c:pt idx="82391">
                  <c:v>1</c:v>
                </c:pt>
                <c:pt idx="82392">
                  <c:v>1</c:v>
                </c:pt>
                <c:pt idx="82393">
                  <c:v>1</c:v>
                </c:pt>
                <c:pt idx="82394">
                  <c:v>1</c:v>
                </c:pt>
                <c:pt idx="82395">
                  <c:v>1</c:v>
                </c:pt>
                <c:pt idx="82396">
                  <c:v>1</c:v>
                </c:pt>
                <c:pt idx="82397">
                  <c:v>1</c:v>
                </c:pt>
                <c:pt idx="82398">
                  <c:v>1</c:v>
                </c:pt>
                <c:pt idx="82399">
                  <c:v>1</c:v>
                </c:pt>
                <c:pt idx="82400">
                  <c:v>1</c:v>
                </c:pt>
                <c:pt idx="82401">
                  <c:v>1</c:v>
                </c:pt>
                <c:pt idx="82402">
                  <c:v>1</c:v>
                </c:pt>
                <c:pt idx="82403">
                  <c:v>1</c:v>
                </c:pt>
                <c:pt idx="82404">
                  <c:v>0.875</c:v>
                </c:pt>
                <c:pt idx="82405">
                  <c:v>1</c:v>
                </c:pt>
                <c:pt idx="82406">
                  <c:v>1</c:v>
                </c:pt>
                <c:pt idx="82407">
                  <c:v>1</c:v>
                </c:pt>
                <c:pt idx="82408">
                  <c:v>1</c:v>
                </c:pt>
                <c:pt idx="82409">
                  <c:v>1</c:v>
                </c:pt>
                <c:pt idx="82410">
                  <c:v>1</c:v>
                </c:pt>
                <c:pt idx="82411">
                  <c:v>1</c:v>
                </c:pt>
                <c:pt idx="82412">
                  <c:v>1</c:v>
                </c:pt>
                <c:pt idx="82413">
                  <c:v>1</c:v>
                </c:pt>
                <c:pt idx="82414">
                  <c:v>1</c:v>
                </c:pt>
                <c:pt idx="82415">
                  <c:v>1</c:v>
                </c:pt>
                <c:pt idx="82416">
                  <c:v>1</c:v>
                </c:pt>
                <c:pt idx="82417">
                  <c:v>1</c:v>
                </c:pt>
                <c:pt idx="82418">
                  <c:v>1</c:v>
                </c:pt>
                <c:pt idx="82419">
                  <c:v>1</c:v>
                </c:pt>
                <c:pt idx="82420">
                  <c:v>1</c:v>
                </c:pt>
                <c:pt idx="82421">
                  <c:v>1</c:v>
                </c:pt>
                <c:pt idx="82422">
                  <c:v>1</c:v>
                </c:pt>
                <c:pt idx="82423">
                  <c:v>1</c:v>
                </c:pt>
                <c:pt idx="82424">
                  <c:v>1</c:v>
                </c:pt>
                <c:pt idx="82425">
                  <c:v>1</c:v>
                </c:pt>
                <c:pt idx="82426">
                  <c:v>1</c:v>
                </c:pt>
                <c:pt idx="82427">
                  <c:v>1</c:v>
                </c:pt>
                <c:pt idx="82428">
                  <c:v>1</c:v>
                </c:pt>
                <c:pt idx="82429">
                  <c:v>1</c:v>
                </c:pt>
                <c:pt idx="82430">
                  <c:v>1</c:v>
                </c:pt>
                <c:pt idx="82431">
                  <c:v>1</c:v>
                </c:pt>
                <c:pt idx="82432">
                  <c:v>1</c:v>
                </c:pt>
                <c:pt idx="82433">
                  <c:v>1</c:v>
                </c:pt>
                <c:pt idx="82434">
                  <c:v>1</c:v>
                </c:pt>
                <c:pt idx="82435">
                  <c:v>1</c:v>
                </c:pt>
                <c:pt idx="82436">
                  <c:v>1</c:v>
                </c:pt>
                <c:pt idx="82437">
                  <c:v>1</c:v>
                </c:pt>
                <c:pt idx="82438">
                  <c:v>1</c:v>
                </c:pt>
                <c:pt idx="82439">
                  <c:v>1</c:v>
                </c:pt>
                <c:pt idx="82440">
                  <c:v>1</c:v>
                </c:pt>
                <c:pt idx="82441">
                  <c:v>1</c:v>
                </c:pt>
                <c:pt idx="82442">
                  <c:v>1</c:v>
                </c:pt>
                <c:pt idx="82443">
                  <c:v>1</c:v>
                </c:pt>
                <c:pt idx="82444">
                  <c:v>1</c:v>
                </c:pt>
                <c:pt idx="82445">
                  <c:v>1</c:v>
                </c:pt>
                <c:pt idx="82446">
                  <c:v>1</c:v>
                </c:pt>
                <c:pt idx="82447">
                  <c:v>1</c:v>
                </c:pt>
                <c:pt idx="82448">
                  <c:v>1</c:v>
                </c:pt>
                <c:pt idx="82449">
                  <c:v>1</c:v>
                </c:pt>
                <c:pt idx="82450">
                  <c:v>1</c:v>
                </c:pt>
                <c:pt idx="82451">
                  <c:v>1</c:v>
                </c:pt>
                <c:pt idx="82452">
                  <c:v>1</c:v>
                </c:pt>
                <c:pt idx="82453">
                  <c:v>1</c:v>
                </c:pt>
                <c:pt idx="82454">
                  <c:v>1</c:v>
                </c:pt>
                <c:pt idx="82455">
                  <c:v>1</c:v>
                </c:pt>
                <c:pt idx="82456">
                  <c:v>1</c:v>
                </c:pt>
                <c:pt idx="82457">
                  <c:v>1</c:v>
                </c:pt>
                <c:pt idx="82458">
                  <c:v>1</c:v>
                </c:pt>
                <c:pt idx="82459">
                  <c:v>1</c:v>
                </c:pt>
                <c:pt idx="82460">
                  <c:v>1</c:v>
                </c:pt>
                <c:pt idx="82461">
                  <c:v>1</c:v>
                </c:pt>
                <c:pt idx="82462">
                  <c:v>0.875</c:v>
                </c:pt>
                <c:pt idx="82463">
                  <c:v>1</c:v>
                </c:pt>
                <c:pt idx="82464">
                  <c:v>0.875</c:v>
                </c:pt>
                <c:pt idx="82465">
                  <c:v>1</c:v>
                </c:pt>
                <c:pt idx="82466">
                  <c:v>1</c:v>
                </c:pt>
                <c:pt idx="82467">
                  <c:v>1</c:v>
                </c:pt>
                <c:pt idx="82468">
                  <c:v>1</c:v>
                </c:pt>
                <c:pt idx="82469">
                  <c:v>1</c:v>
                </c:pt>
                <c:pt idx="82470">
                  <c:v>1</c:v>
                </c:pt>
                <c:pt idx="82471">
                  <c:v>1</c:v>
                </c:pt>
                <c:pt idx="82472">
                  <c:v>1</c:v>
                </c:pt>
                <c:pt idx="82473">
                  <c:v>1</c:v>
                </c:pt>
                <c:pt idx="82474">
                  <c:v>1</c:v>
                </c:pt>
                <c:pt idx="82475">
                  <c:v>1</c:v>
                </c:pt>
                <c:pt idx="82476">
                  <c:v>1</c:v>
                </c:pt>
                <c:pt idx="82477">
                  <c:v>1</c:v>
                </c:pt>
                <c:pt idx="82478">
                  <c:v>1</c:v>
                </c:pt>
                <c:pt idx="82479">
                  <c:v>1</c:v>
                </c:pt>
                <c:pt idx="82480">
                  <c:v>1</c:v>
                </c:pt>
                <c:pt idx="82481">
                  <c:v>1</c:v>
                </c:pt>
                <c:pt idx="82482">
                  <c:v>1</c:v>
                </c:pt>
                <c:pt idx="82483">
                  <c:v>1</c:v>
                </c:pt>
                <c:pt idx="82484">
                  <c:v>1</c:v>
                </c:pt>
                <c:pt idx="82485">
                  <c:v>1</c:v>
                </c:pt>
                <c:pt idx="82486">
                  <c:v>1</c:v>
                </c:pt>
                <c:pt idx="82487">
                  <c:v>1</c:v>
                </c:pt>
                <c:pt idx="82488">
                  <c:v>1</c:v>
                </c:pt>
                <c:pt idx="82489">
                  <c:v>1</c:v>
                </c:pt>
                <c:pt idx="82490">
                  <c:v>1</c:v>
                </c:pt>
                <c:pt idx="82491">
                  <c:v>1</c:v>
                </c:pt>
                <c:pt idx="82492">
                  <c:v>1</c:v>
                </c:pt>
                <c:pt idx="82493">
                  <c:v>1</c:v>
                </c:pt>
                <c:pt idx="82494">
                  <c:v>1</c:v>
                </c:pt>
                <c:pt idx="82495">
                  <c:v>1</c:v>
                </c:pt>
                <c:pt idx="82496">
                  <c:v>1</c:v>
                </c:pt>
                <c:pt idx="82497">
                  <c:v>1</c:v>
                </c:pt>
                <c:pt idx="82498">
                  <c:v>1</c:v>
                </c:pt>
                <c:pt idx="82499">
                  <c:v>1</c:v>
                </c:pt>
                <c:pt idx="82500">
                  <c:v>1</c:v>
                </c:pt>
                <c:pt idx="82501">
                  <c:v>1</c:v>
                </c:pt>
                <c:pt idx="82502">
                  <c:v>1</c:v>
                </c:pt>
                <c:pt idx="82503">
                  <c:v>1</c:v>
                </c:pt>
                <c:pt idx="82504">
                  <c:v>1</c:v>
                </c:pt>
                <c:pt idx="82505">
                  <c:v>1</c:v>
                </c:pt>
                <c:pt idx="82506">
                  <c:v>1</c:v>
                </c:pt>
                <c:pt idx="82507">
                  <c:v>1</c:v>
                </c:pt>
                <c:pt idx="82508">
                  <c:v>1</c:v>
                </c:pt>
                <c:pt idx="82509">
                  <c:v>1</c:v>
                </c:pt>
                <c:pt idx="82510">
                  <c:v>1</c:v>
                </c:pt>
                <c:pt idx="82511">
                  <c:v>1</c:v>
                </c:pt>
                <c:pt idx="82512">
                  <c:v>1</c:v>
                </c:pt>
                <c:pt idx="82513">
                  <c:v>1</c:v>
                </c:pt>
                <c:pt idx="82514">
                  <c:v>1</c:v>
                </c:pt>
                <c:pt idx="82515">
                  <c:v>1</c:v>
                </c:pt>
                <c:pt idx="82516">
                  <c:v>1</c:v>
                </c:pt>
                <c:pt idx="82517">
                  <c:v>0.875</c:v>
                </c:pt>
                <c:pt idx="82518">
                  <c:v>0.875</c:v>
                </c:pt>
                <c:pt idx="82519">
                  <c:v>1</c:v>
                </c:pt>
                <c:pt idx="82520">
                  <c:v>1</c:v>
                </c:pt>
                <c:pt idx="82521">
                  <c:v>1</c:v>
                </c:pt>
                <c:pt idx="82522">
                  <c:v>1</c:v>
                </c:pt>
                <c:pt idx="82523">
                  <c:v>1</c:v>
                </c:pt>
                <c:pt idx="82524">
                  <c:v>0.25</c:v>
                </c:pt>
                <c:pt idx="82525">
                  <c:v>1</c:v>
                </c:pt>
                <c:pt idx="82526">
                  <c:v>1</c:v>
                </c:pt>
                <c:pt idx="82527">
                  <c:v>1</c:v>
                </c:pt>
                <c:pt idx="82528">
                  <c:v>1</c:v>
                </c:pt>
                <c:pt idx="82529">
                  <c:v>1</c:v>
                </c:pt>
                <c:pt idx="82530">
                  <c:v>1</c:v>
                </c:pt>
                <c:pt idx="82531">
                  <c:v>1</c:v>
                </c:pt>
                <c:pt idx="82532">
                  <c:v>1</c:v>
                </c:pt>
                <c:pt idx="82533">
                  <c:v>1</c:v>
                </c:pt>
                <c:pt idx="82534">
                  <c:v>1</c:v>
                </c:pt>
                <c:pt idx="82535">
                  <c:v>1</c:v>
                </c:pt>
                <c:pt idx="82536">
                  <c:v>1</c:v>
                </c:pt>
                <c:pt idx="82537">
                  <c:v>1</c:v>
                </c:pt>
                <c:pt idx="82538">
                  <c:v>1</c:v>
                </c:pt>
                <c:pt idx="82539">
                  <c:v>1</c:v>
                </c:pt>
                <c:pt idx="82540">
                  <c:v>1</c:v>
                </c:pt>
                <c:pt idx="82541">
                  <c:v>1</c:v>
                </c:pt>
                <c:pt idx="82542">
                  <c:v>1</c:v>
                </c:pt>
                <c:pt idx="82543">
                  <c:v>1</c:v>
                </c:pt>
                <c:pt idx="82544">
                  <c:v>1</c:v>
                </c:pt>
                <c:pt idx="82545">
                  <c:v>1</c:v>
                </c:pt>
                <c:pt idx="82546">
                  <c:v>1</c:v>
                </c:pt>
                <c:pt idx="82547">
                  <c:v>1</c:v>
                </c:pt>
                <c:pt idx="82548">
                  <c:v>1</c:v>
                </c:pt>
                <c:pt idx="82549">
                  <c:v>1</c:v>
                </c:pt>
                <c:pt idx="82550">
                  <c:v>1</c:v>
                </c:pt>
                <c:pt idx="82551">
                  <c:v>1</c:v>
                </c:pt>
                <c:pt idx="82552">
                  <c:v>1</c:v>
                </c:pt>
                <c:pt idx="82553">
                  <c:v>1</c:v>
                </c:pt>
                <c:pt idx="82554">
                  <c:v>1</c:v>
                </c:pt>
                <c:pt idx="82555">
                  <c:v>1</c:v>
                </c:pt>
                <c:pt idx="82556">
                  <c:v>1</c:v>
                </c:pt>
                <c:pt idx="82557">
                  <c:v>1</c:v>
                </c:pt>
                <c:pt idx="82558">
                  <c:v>1</c:v>
                </c:pt>
                <c:pt idx="82559">
                  <c:v>1</c:v>
                </c:pt>
                <c:pt idx="82560">
                  <c:v>1</c:v>
                </c:pt>
                <c:pt idx="82561">
                  <c:v>0.875</c:v>
                </c:pt>
                <c:pt idx="82562">
                  <c:v>1</c:v>
                </c:pt>
                <c:pt idx="82563">
                  <c:v>1</c:v>
                </c:pt>
                <c:pt idx="82564">
                  <c:v>1</c:v>
                </c:pt>
                <c:pt idx="82565">
                  <c:v>1</c:v>
                </c:pt>
                <c:pt idx="82566">
                  <c:v>1</c:v>
                </c:pt>
                <c:pt idx="82567">
                  <c:v>1</c:v>
                </c:pt>
                <c:pt idx="82568">
                  <c:v>1</c:v>
                </c:pt>
                <c:pt idx="82569">
                  <c:v>1</c:v>
                </c:pt>
                <c:pt idx="82570">
                  <c:v>1</c:v>
                </c:pt>
                <c:pt idx="82571">
                  <c:v>1</c:v>
                </c:pt>
                <c:pt idx="82572">
                  <c:v>1</c:v>
                </c:pt>
                <c:pt idx="82573">
                  <c:v>1</c:v>
                </c:pt>
                <c:pt idx="82574">
                  <c:v>1</c:v>
                </c:pt>
                <c:pt idx="82575">
                  <c:v>1</c:v>
                </c:pt>
                <c:pt idx="82576">
                  <c:v>1</c:v>
                </c:pt>
                <c:pt idx="82577">
                  <c:v>0.125</c:v>
                </c:pt>
                <c:pt idx="82578">
                  <c:v>1</c:v>
                </c:pt>
                <c:pt idx="82579">
                  <c:v>1</c:v>
                </c:pt>
                <c:pt idx="82580">
                  <c:v>1</c:v>
                </c:pt>
                <c:pt idx="82581">
                  <c:v>1</c:v>
                </c:pt>
                <c:pt idx="82582">
                  <c:v>1</c:v>
                </c:pt>
                <c:pt idx="82583">
                  <c:v>1</c:v>
                </c:pt>
                <c:pt idx="82584">
                  <c:v>0.125</c:v>
                </c:pt>
                <c:pt idx="82585">
                  <c:v>1</c:v>
                </c:pt>
                <c:pt idx="82586">
                  <c:v>1</c:v>
                </c:pt>
                <c:pt idx="82587">
                  <c:v>1</c:v>
                </c:pt>
                <c:pt idx="82588">
                  <c:v>1</c:v>
                </c:pt>
                <c:pt idx="82589">
                  <c:v>1</c:v>
                </c:pt>
                <c:pt idx="82590">
                  <c:v>1</c:v>
                </c:pt>
                <c:pt idx="82591">
                  <c:v>0.875</c:v>
                </c:pt>
                <c:pt idx="82592">
                  <c:v>1</c:v>
                </c:pt>
                <c:pt idx="82593">
                  <c:v>0.875</c:v>
                </c:pt>
                <c:pt idx="82594">
                  <c:v>1</c:v>
                </c:pt>
                <c:pt idx="82595">
                  <c:v>1</c:v>
                </c:pt>
                <c:pt idx="82596">
                  <c:v>1</c:v>
                </c:pt>
                <c:pt idx="82597">
                  <c:v>1</c:v>
                </c:pt>
                <c:pt idx="82598">
                  <c:v>1</c:v>
                </c:pt>
                <c:pt idx="82599">
                  <c:v>0.75</c:v>
                </c:pt>
                <c:pt idx="82600">
                  <c:v>1</c:v>
                </c:pt>
                <c:pt idx="82601">
                  <c:v>1</c:v>
                </c:pt>
                <c:pt idx="82602">
                  <c:v>1</c:v>
                </c:pt>
                <c:pt idx="82603">
                  <c:v>1</c:v>
                </c:pt>
                <c:pt idx="82604">
                  <c:v>1</c:v>
                </c:pt>
                <c:pt idx="82605">
                  <c:v>1</c:v>
                </c:pt>
                <c:pt idx="82606">
                  <c:v>1</c:v>
                </c:pt>
                <c:pt idx="82607">
                  <c:v>0.625</c:v>
                </c:pt>
                <c:pt idx="82608">
                  <c:v>1</c:v>
                </c:pt>
                <c:pt idx="82609">
                  <c:v>1</c:v>
                </c:pt>
                <c:pt idx="82610">
                  <c:v>1</c:v>
                </c:pt>
                <c:pt idx="82611">
                  <c:v>1</c:v>
                </c:pt>
                <c:pt idx="82612">
                  <c:v>1</c:v>
                </c:pt>
                <c:pt idx="82613">
                  <c:v>1</c:v>
                </c:pt>
                <c:pt idx="82614">
                  <c:v>1</c:v>
                </c:pt>
                <c:pt idx="82615">
                  <c:v>1</c:v>
                </c:pt>
                <c:pt idx="82616">
                  <c:v>1</c:v>
                </c:pt>
                <c:pt idx="82617">
                  <c:v>1</c:v>
                </c:pt>
                <c:pt idx="82618">
                  <c:v>1</c:v>
                </c:pt>
                <c:pt idx="82619">
                  <c:v>1</c:v>
                </c:pt>
                <c:pt idx="82620">
                  <c:v>1</c:v>
                </c:pt>
                <c:pt idx="82621">
                  <c:v>1</c:v>
                </c:pt>
                <c:pt idx="82622">
                  <c:v>1</c:v>
                </c:pt>
                <c:pt idx="82623">
                  <c:v>1</c:v>
                </c:pt>
                <c:pt idx="82624">
                  <c:v>1</c:v>
                </c:pt>
                <c:pt idx="82625">
                  <c:v>1</c:v>
                </c:pt>
                <c:pt idx="82626">
                  <c:v>1</c:v>
                </c:pt>
                <c:pt idx="82627">
                  <c:v>1</c:v>
                </c:pt>
                <c:pt idx="82628">
                  <c:v>1</c:v>
                </c:pt>
                <c:pt idx="82629">
                  <c:v>0.5</c:v>
                </c:pt>
                <c:pt idx="82630">
                  <c:v>1</c:v>
                </c:pt>
                <c:pt idx="82631">
                  <c:v>1</c:v>
                </c:pt>
                <c:pt idx="82632">
                  <c:v>1</c:v>
                </c:pt>
                <c:pt idx="82633">
                  <c:v>1</c:v>
                </c:pt>
                <c:pt idx="82634">
                  <c:v>1</c:v>
                </c:pt>
                <c:pt idx="82635">
                  <c:v>1</c:v>
                </c:pt>
                <c:pt idx="82636">
                  <c:v>1</c:v>
                </c:pt>
                <c:pt idx="82637">
                  <c:v>1</c:v>
                </c:pt>
                <c:pt idx="82638">
                  <c:v>1</c:v>
                </c:pt>
                <c:pt idx="82639">
                  <c:v>1</c:v>
                </c:pt>
                <c:pt idx="82640">
                  <c:v>1</c:v>
                </c:pt>
                <c:pt idx="82641">
                  <c:v>1</c:v>
                </c:pt>
                <c:pt idx="82642">
                  <c:v>1</c:v>
                </c:pt>
                <c:pt idx="82643">
                  <c:v>1</c:v>
                </c:pt>
                <c:pt idx="82644">
                  <c:v>1</c:v>
                </c:pt>
                <c:pt idx="82645">
                  <c:v>1</c:v>
                </c:pt>
                <c:pt idx="82646">
                  <c:v>0.875</c:v>
                </c:pt>
                <c:pt idx="82647">
                  <c:v>1</c:v>
                </c:pt>
                <c:pt idx="82648">
                  <c:v>1</c:v>
                </c:pt>
                <c:pt idx="82649">
                  <c:v>1</c:v>
                </c:pt>
                <c:pt idx="82650">
                  <c:v>1</c:v>
                </c:pt>
                <c:pt idx="82651">
                  <c:v>0.875</c:v>
                </c:pt>
                <c:pt idx="82652">
                  <c:v>1</c:v>
                </c:pt>
                <c:pt idx="82653">
                  <c:v>1</c:v>
                </c:pt>
                <c:pt idx="82654">
                  <c:v>1</c:v>
                </c:pt>
                <c:pt idx="82655">
                  <c:v>1</c:v>
                </c:pt>
                <c:pt idx="82656">
                  <c:v>1</c:v>
                </c:pt>
                <c:pt idx="82657">
                  <c:v>1</c:v>
                </c:pt>
                <c:pt idx="82658">
                  <c:v>1</c:v>
                </c:pt>
                <c:pt idx="82659">
                  <c:v>1</c:v>
                </c:pt>
                <c:pt idx="82660">
                  <c:v>1</c:v>
                </c:pt>
                <c:pt idx="82661">
                  <c:v>1</c:v>
                </c:pt>
                <c:pt idx="82662">
                  <c:v>1</c:v>
                </c:pt>
                <c:pt idx="82663">
                  <c:v>1</c:v>
                </c:pt>
                <c:pt idx="82664">
                  <c:v>1</c:v>
                </c:pt>
                <c:pt idx="82665">
                  <c:v>1</c:v>
                </c:pt>
                <c:pt idx="82666">
                  <c:v>1</c:v>
                </c:pt>
                <c:pt idx="82667">
                  <c:v>1</c:v>
                </c:pt>
                <c:pt idx="82668">
                  <c:v>1</c:v>
                </c:pt>
                <c:pt idx="82669">
                  <c:v>1</c:v>
                </c:pt>
                <c:pt idx="82670">
                  <c:v>1</c:v>
                </c:pt>
                <c:pt idx="82671">
                  <c:v>1</c:v>
                </c:pt>
                <c:pt idx="82672">
                  <c:v>1</c:v>
                </c:pt>
                <c:pt idx="82673">
                  <c:v>1</c:v>
                </c:pt>
                <c:pt idx="82674">
                  <c:v>1</c:v>
                </c:pt>
                <c:pt idx="82675">
                  <c:v>1</c:v>
                </c:pt>
                <c:pt idx="82676">
                  <c:v>1</c:v>
                </c:pt>
                <c:pt idx="82677">
                  <c:v>1</c:v>
                </c:pt>
                <c:pt idx="82678">
                  <c:v>1</c:v>
                </c:pt>
                <c:pt idx="82679">
                  <c:v>1</c:v>
                </c:pt>
                <c:pt idx="82680">
                  <c:v>1</c:v>
                </c:pt>
                <c:pt idx="82681">
                  <c:v>1</c:v>
                </c:pt>
                <c:pt idx="82682">
                  <c:v>1</c:v>
                </c:pt>
                <c:pt idx="82683">
                  <c:v>1</c:v>
                </c:pt>
                <c:pt idx="82684">
                  <c:v>1</c:v>
                </c:pt>
                <c:pt idx="82685">
                  <c:v>1</c:v>
                </c:pt>
                <c:pt idx="82686">
                  <c:v>1</c:v>
                </c:pt>
                <c:pt idx="82687">
                  <c:v>1</c:v>
                </c:pt>
                <c:pt idx="82688">
                  <c:v>0.875</c:v>
                </c:pt>
                <c:pt idx="82689">
                  <c:v>1</c:v>
                </c:pt>
                <c:pt idx="82690">
                  <c:v>1</c:v>
                </c:pt>
                <c:pt idx="82691">
                  <c:v>0.875</c:v>
                </c:pt>
                <c:pt idx="82692">
                  <c:v>1</c:v>
                </c:pt>
                <c:pt idx="82693">
                  <c:v>1</c:v>
                </c:pt>
                <c:pt idx="82694">
                  <c:v>1</c:v>
                </c:pt>
                <c:pt idx="82695">
                  <c:v>1</c:v>
                </c:pt>
                <c:pt idx="82696">
                  <c:v>1</c:v>
                </c:pt>
                <c:pt idx="82697">
                  <c:v>1</c:v>
                </c:pt>
                <c:pt idx="82698">
                  <c:v>1</c:v>
                </c:pt>
                <c:pt idx="82699">
                  <c:v>1</c:v>
                </c:pt>
                <c:pt idx="82700">
                  <c:v>1</c:v>
                </c:pt>
                <c:pt idx="82701">
                  <c:v>1</c:v>
                </c:pt>
                <c:pt idx="82702">
                  <c:v>1</c:v>
                </c:pt>
                <c:pt idx="82703">
                  <c:v>1</c:v>
                </c:pt>
                <c:pt idx="82704">
                  <c:v>1</c:v>
                </c:pt>
                <c:pt idx="82705">
                  <c:v>1</c:v>
                </c:pt>
                <c:pt idx="82706">
                  <c:v>1</c:v>
                </c:pt>
                <c:pt idx="82707">
                  <c:v>1</c:v>
                </c:pt>
                <c:pt idx="82708">
                  <c:v>1</c:v>
                </c:pt>
                <c:pt idx="82709">
                  <c:v>1</c:v>
                </c:pt>
                <c:pt idx="82710">
                  <c:v>1</c:v>
                </c:pt>
                <c:pt idx="82711">
                  <c:v>1</c:v>
                </c:pt>
                <c:pt idx="82712">
                  <c:v>1</c:v>
                </c:pt>
                <c:pt idx="82713">
                  <c:v>1</c:v>
                </c:pt>
                <c:pt idx="82714">
                  <c:v>0.875</c:v>
                </c:pt>
                <c:pt idx="82715">
                  <c:v>1</c:v>
                </c:pt>
                <c:pt idx="82716">
                  <c:v>1</c:v>
                </c:pt>
                <c:pt idx="82717">
                  <c:v>1</c:v>
                </c:pt>
                <c:pt idx="82718">
                  <c:v>1</c:v>
                </c:pt>
                <c:pt idx="82719">
                  <c:v>1</c:v>
                </c:pt>
                <c:pt idx="82720">
                  <c:v>1</c:v>
                </c:pt>
                <c:pt idx="82721">
                  <c:v>1</c:v>
                </c:pt>
                <c:pt idx="82722">
                  <c:v>1</c:v>
                </c:pt>
                <c:pt idx="82723">
                  <c:v>0.875</c:v>
                </c:pt>
                <c:pt idx="82724">
                  <c:v>1</c:v>
                </c:pt>
                <c:pt idx="82725">
                  <c:v>1</c:v>
                </c:pt>
                <c:pt idx="82726">
                  <c:v>1</c:v>
                </c:pt>
                <c:pt idx="82727">
                  <c:v>1</c:v>
                </c:pt>
                <c:pt idx="82728">
                  <c:v>1</c:v>
                </c:pt>
                <c:pt idx="82729">
                  <c:v>1</c:v>
                </c:pt>
                <c:pt idx="82730">
                  <c:v>1</c:v>
                </c:pt>
                <c:pt idx="82731">
                  <c:v>1</c:v>
                </c:pt>
                <c:pt idx="82732">
                  <c:v>1</c:v>
                </c:pt>
                <c:pt idx="82733">
                  <c:v>1</c:v>
                </c:pt>
                <c:pt idx="82734">
                  <c:v>1</c:v>
                </c:pt>
                <c:pt idx="82735">
                  <c:v>1</c:v>
                </c:pt>
                <c:pt idx="82736">
                  <c:v>1</c:v>
                </c:pt>
                <c:pt idx="82737">
                  <c:v>1</c:v>
                </c:pt>
                <c:pt idx="82738">
                  <c:v>1</c:v>
                </c:pt>
                <c:pt idx="82739">
                  <c:v>1</c:v>
                </c:pt>
                <c:pt idx="82740">
                  <c:v>1</c:v>
                </c:pt>
                <c:pt idx="82741">
                  <c:v>1</c:v>
                </c:pt>
                <c:pt idx="82742">
                  <c:v>1</c:v>
                </c:pt>
                <c:pt idx="82743">
                  <c:v>0.875</c:v>
                </c:pt>
                <c:pt idx="82744">
                  <c:v>1</c:v>
                </c:pt>
                <c:pt idx="82745">
                  <c:v>1</c:v>
                </c:pt>
                <c:pt idx="82746">
                  <c:v>1</c:v>
                </c:pt>
                <c:pt idx="82747">
                  <c:v>1</c:v>
                </c:pt>
                <c:pt idx="82748">
                  <c:v>1</c:v>
                </c:pt>
                <c:pt idx="82749">
                  <c:v>1</c:v>
                </c:pt>
                <c:pt idx="82750">
                  <c:v>1</c:v>
                </c:pt>
                <c:pt idx="82751">
                  <c:v>1</c:v>
                </c:pt>
                <c:pt idx="82752">
                  <c:v>1</c:v>
                </c:pt>
                <c:pt idx="82753">
                  <c:v>1</c:v>
                </c:pt>
                <c:pt idx="82754">
                  <c:v>0.875</c:v>
                </c:pt>
                <c:pt idx="82755">
                  <c:v>1</c:v>
                </c:pt>
                <c:pt idx="82756">
                  <c:v>1</c:v>
                </c:pt>
                <c:pt idx="82757">
                  <c:v>1</c:v>
                </c:pt>
                <c:pt idx="82758">
                  <c:v>1</c:v>
                </c:pt>
                <c:pt idx="82759">
                  <c:v>1</c:v>
                </c:pt>
                <c:pt idx="82760">
                  <c:v>1</c:v>
                </c:pt>
                <c:pt idx="82761">
                  <c:v>1</c:v>
                </c:pt>
                <c:pt idx="82762">
                  <c:v>1</c:v>
                </c:pt>
                <c:pt idx="82763">
                  <c:v>0.875</c:v>
                </c:pt>
                <c:pt idx="82764">
                  <c:v>0.875</c:v>
                </c:pt>
                <c:pt idx="82765">
                  <c:v>1</c:v>
                </c:pt>
                <c:pt idx="82766">
                  <c:v>1</c:v>
                </c:pt>
                <c:pt idx="82767">
                  <c:v>1</c:v>
                </c:pt>
                <c:pt idx="82768">
                  <c:v>1</c:v>
                </c:pt>
                <c:pt idx="82769">
                  <c:v>1</c:v>
                </c:pt>
                <c:pt idx="82770">
                  <c:v>1</c:v>
                </c:pt>
                <c:pt idx="82771">
                  <c:v>1</c:v>
                </c:pt>
                <c:pt idx="82772">
                  <c:v>1</c:v>
                </c:pt>
                <c:pt idx="82773">
                  <c:v>1</c:v>
                </c:pt>
                <c:pt idx="82774">
                  <c:v>1</c:v>
                </c:pt>
                <c:pt idx="82775">
                  <c:v>1</c:v>
                </c:pt>
                <c:pt idx="82776">
                  <c:v>1</c:v>
                </c:pt>
                <c:pt idx="82777">
                  <c:v>1</c:v>
                </c:pt>
                <c:pt idx="82778">
                  <c:v>1</c:v>
                </c:pt>
                <c:pt idx="82779">
                  <c:v>1</c:v>
                </c:pt>
                <c:pt idx="82780">
                  <c:v>1</c:v>
                </c:pt>
                <c:pt idx="82781">
                  <c:v>1</c:v>
                </c:pt>
                <c:pt idx="82782">
                  <c:v>1</c:v>
                </c:pt>
                <c:pt idx="82783">
                  <c:v>1</c:v>
                </c:pt>
                <c:pt idx="82784">
                  <c:v>1</c:v>
                </c:pt>
                <c:pt idx="82785">
                  <c:v>1</c:v>
                </c:pt>
                <c:pt idx="82786">
                  <c:v>1</c:v>
                </c:pt>
                <c:pt idx="82787">
                  <c:v>1</c:v>
                </c:pt>
                <c:pt idx="82788">
                  <c:v>1</c:v>
                </c:pt>
                <c:pt idx="82789">
                  <c:v>1</c:v>
                </c:pt>
                <c:pt idx="82790">
                  <c:v>1</c:v>
                </c:pt>
                <c:pt idx="82791">
                  <c:v>1</c:v>
                </c:pt>
                <c:pt idx="82792">
                  <c:v>1</c:v>
                </c:pt>
                <c:pt idx="82793">
                  <c:v>1</c:v>
                </c:pt>
                <c:pt idx="82794">
                  <c:v>1</c:v>
                </c:pt>
                <c:pt idx="82795">
                  <c:v>0.125</c:v>
                </c:pt>
                <c:pt idx="82796">
                  <c:v>1</c:v>
                </c:pt>
                <c:pt idx="82797">
                  <c:v>0.875</c:v>
                </c:pt>
                <c:pt idx="82798">
                  <c:v>1</c:v>
                </c:pt>
                <c:pt idx="82799">
                  <c:v>1</c:v>
                </c:pt>
                <c:pt idx="82800">
                  <c:v>1</c:v>
                </c:pt>
                <c:pt idx="82801">
                  <c:v>1</c:v>
                </c:pt>
                <c:pt idx="82802">
                  <c:v>1</c:v>
                </c:pt>
                <c:pt idx="82803">
                  <c:v>1</c:v>
                </c:pt>
                <c:pt idx="82804">
                  <c:v>1</c:v>
                </c:pt>
                <c:pt idx="82805">
                  <c:v>1</c:v>
                </c:pt>
                <c:pt idx="82806">
                  <c:v>1</c:v>
                </c:pt>
                <c:pt idx="82807">
                  <c:v>1</c:v>
                </c:pt>
                <c:pt idx="82808">
                  <c:v>1</c:v>
                </c:pt>
                <c:pt idx="82809">
                  <c:v>1</c:v>
                </c:pt>
                <c:pt idx="82810">
                  <c:v>1</c:v>
                </c:pt>
                <c:pt idx="82811">
                  <c:v>1</c:v>
                </c:pt>
                <c:pt idx="82812">
                  <c:v>1</c:v>
                </c:pt>
                <c:pt idx="82813">
                  <c:v>1</c:v>
                </c:pt>
                <c:pt idx="82814">
                  <c:v>1</c:v>
                </c:pt>
                <c:pt idx="82815">
                  <c:v>1</c:v>
                </c:pt>
                <c:pt idx="82816">
                  <c:v>1</c:v>
                </c:pt>
                <c:pt idx="82817">
                  <c:v>1</c:v>
                </c:pt>
                <c:pt idx="82818">
                  <c:v>1</c:v>
                </c:pt>
                <c:pt idx="82819">
                  <c:v>1</c:v>
                </c:pt>
                <c:pt idx="82820">
                  <c:v>1</c:v>
                </c:pt>
                <c:pt idx="82821">
                  <c:v>1</c:v>
                </c:pt>
                <c:pt idx="82822">
                  <c:v>1</c:v>
                </c:pt>
                <c:pt idx="82823">
                  <c:v>1</c:v>
                </c:pt>
                <c:pt idx="82824">
                  <c:v>1</c:v>
                </c:pt>
                <c:pt idx="82825">
                  <c:v>0.875</c:v>
                </c:pt>
                <c:pt idx="82826">
                  <c:v>1</c:v>
                </c:pt>
                <c:pt idx="82827">
                  <c:v>1</c:v>
                </c:pt>
                <c:pt idx="82828">
                  <c:v>1</c:v>
                </c:pt>
                <c:pt idx="82829">
                  <c:v>1</c:v>
                </c:pt>
                <c:pt idx="82830">
                  <c:v>1</c:v>
                </c:pt>
                <c:pt idx="82831">
                  <c:v>0.875</c:v>
                </c:pt>
                <c:pt idx="82832">
                  <c:v>1</c:v>
                </c:pt>
                <c:pt idx="82833">
                  <c:v>1</c:v>
                </c:pt>
                <c:pt idx="82834">
                  <c:v>1</c:v>
                </c:pt>
                <c:pt idx="82835">
                  <c:v>1</c:v>
                </c:pt>
                <c:pt idx="82836">
                  <c:v>1</c:v>
                </c:pt>
                <c:pt idx="82837">
                  <c:v>1</c:v>
                </c:pt>
                <c:pt idx="82838">
                  <c:v>1</c:v>
                </c:pt>
                <c:pt idx="82839">
                  <c:v>1</c:v>
                </c:pt>
                <c:pt idx="82840">
                  <c:v>1</c:v>
                </c:pt>
                <c:pt idx="82841">
                  <c:v>1</c:v>
                </c:pt>
                <c:pt idx="82842">
                  <c:v>1</c:v>
                </c:pt>
                <c:pt idx="82843">
                  <c:v>1</c:v>
                </c:pt>
                <c:pt idx="82844">
                  <c:v>1</c:v>
                </c:pt>
                <c:pt idx="82845">
                  <c:v>1</c:v>
                </c:pt>
                <c:pt idx="82846">
                  <c:v>1</c:v>
                </c:pt>
                <c:pt idx="82847">
                  <c:v>1</c:v>
                </c:pt>
                <c:pt idx="82848">
                  <c:v>1</c:v>
                </c:pt>
                <c:pt idx="82849">
                  <c:v>1</c:v>
                </c:pt>
                <c:pt idx="82850">
                  <c:v>1</c:v>
                </c:pt>
                <c:pt idx="82851">
                  <c:v>1</c:v>
                </c:pt>
                <c:pt idx="82852">
                  <c:v>1</c:v>
                </c:pt>
                <c:pt idx="82853">
                  <c:v>1</c:v>
                </c:pt>
                <c:pt idx="82854">
                  <c:v>1</c:v>
                </c:pt>
                <c:pt idx="82855">
                  <c:v>1</c:v>
                </c:pt>
                <c:pt idx="82856">
                  <c:v>1</c:v>
                </c:pt>
                <c:pt idx="82857">
                  <c:v>1</c:v>
                </c:pt>
                <c:pt idx="82858">
                  <c:v>1</c:v>
                </c:pt>
                <c:pt idx="82859">
                  <c:v>1</c:v>
                </c:pt>
                <c:pt idx="82860">
                  <c:v>1</c:v>
                </c:pt>
                <c:pt idx="82861">
                  <c:v>1</c:v>
                </c:pt>
                <c:pt idx="82862">
                  <c:v>1</c:v>
                </c:pt>
                <c:pt idx="82863">
                  <c:v>1</c:v>
                </c:pt>
                <c:pt idx="82864">
                  <c:v>1</c:v>
                </c:pt>
                <c:pt idx="82865">
                  <c:v>1</c:v>
                </c:pt>
                <c:pt idx="82866">
                  <c:v>0.875</c:v>
                </c:pt>
                <c:pt idx="82867">
                  <c:v>1</c:v>
                </c:pt>
                <c:pt idx="82868">
                  <c:v>1</c:v>
                </c:pt>
                <c:pt idx="82869">
                  <c:v>1</c:v>
                </c:pt>
                <c:pt idx="82870">
                  <c:v>1</c:v>
                </c:pt>
                <c:pt idx="82871">
                  <c:v>1</c:v>
                </c:pt>
                <c:pt idx="82872">
                  <c:v>1</c:v>
                </c:pt>
                <c:pt idx="82873">
                  <c:v>1</c:v>
                </c:pt>
                <c:pt idx="82874">
                  <c:v>0.85714285700000004</c:v>
                </c:pt>
                <c:pt idx="82875">
                  <c:v>1</c:v>
                </c:pt>
                <c:pt idx="82876">
                  <c:v>1</c:v>
                </c:pt>
                <c:pt idx="82877">
                  <c:v>0.85714285700000004</c:v>
                </c:pt>
                <c:pt idx="82878">
                  <c:v>1</c:v>
                </c:pt>
                <c:pt idx="82879">
                  <c:v>1</c:v>
                </c:pt>
                <c:pt idx="82880">
                  <c:v>0.71428571399999996</c:v>
                </c:pt>
                <c:pt idx="82881">
                  <c:v>0.85714285700000004</c:v>
                </c:pt>
                <c:pt idx="82882">
                  <c:v>1</c:v>
                </c:pt>
                <c:pt idx="82883">
                  <c:v>0.85714285700000004</c:v>
                </c:pt>
                <c:pt idx="82884">
                  <c:v>0.14285714299999999</c:v>
                </c:pt>
                <c:pt idx="82885">
                  <c:v>1</c:v>
                </c:pt>
                <c:pt idx="82886">
                  <c:v>0.85714285700000004</c:v>
                </c:pt>
                <c:pt idx="82887">
                  <c:v>1</c:v>
                </c:pt>
                <c:pt idx="82888">
                  <c:v>1</c:v>
                </c:pt>
                <c:pt idx="82889">
                  <c:v>1</c:v>
                </c:pt>
                <c:pt idx="82890">
                  <c:v>1</c:v>
                </c:pt>
                <c:pt idx="82891">
                  <c:v>1</c:v>
                </c:pt>
                <c:pt idx="82892">
                  <c:v>1</c:v>
                </c:pt>
                <c:pt idx="82893">
                  <c:v>1</c:v>
                </c:pt>
                <c:pt idx="82894">
                  <c:v>1</c:v>
                </c:pt>
                <c:pt idx="82895">
                  <c:v>1</c:v>
                </c:pt>
                <c:pt idx="82896">
                  <c:v>1</c:v>
                </c:pt>
                <c:pt idx="82897">
                  <c:v>1</c:v>
                </c:pt>
                <c:pt idx="82898">
                  <c:v>1</c:v>
                </c:pt>
                <c:pt idx="82899">
                  <c:v>1</c:v>
                </c:pt>
                <c:pt idx="82900">
                  <c:v>1</c:v>
                </c:pt>
                <c:pt idx="82901">
                  <c:v>1</c:v>
                </c:pt>
                <c:pt idx="82902">
                  <c:v>1</c:v>
                </c:pt>
                <c:pt idx="82903">
                  <c:v>1</c:v>
                </c:pt>
                <c:pt idx="82904">
                  <c:v>1</c:v>
                </c:pt>
                <c:pt idx="82905">
                  <c:v>1</c:v>
                </c:pt>
                <c:pt idx="82906">
                  <c:v>1</c:v>
                </c:pt>
                <c:pt idx="82907">
                  <c:v>1</c:v>
                </c:pt>
                <c:pt idx="82908">
                  <c:v>1</c:v>
                </c:pt>
                <c:pt idx="82909">
                  <c:v>1</c:v>
                </c:pt>
                <c:pt idx="82910">
                  <c:v>1</c:v>
                </c:pt>
                <c:pt idx="82911">
                  <c:v>1</c:v>
                </c:pt>
                <c:pt idx="82912">
                  <c:v>1</c:v>
                </c:pt>
                <c:pt idx="82913">
                  <c:v>1</c:v>
                </c:pt>
                <c:pt idx="82914">
                  <c:v>0.85714285700000004</c:v>
                </c:pt>
                <c:pt idx="82915">
                  <c:v>1</c:v>
                </c:pt>
                <c:pt idx="82916">
                  <c:v>1</c:v>
                </c:pt>
                <c:pt idx="82917">
                  <c:v>1</c:v>
                </c:pt>
                <c:pt idx="82918">
                  <c:v>1</c:v>
                </c:pt>
                <c:pt idx="82919">
                  <c:v>1</c:v>
                </c:pt>
                <c:pt idx="82920">
                  <c:v>1</c:v>
                </c:pt>
                <c:pt idx="82921">
                  <c:v>1</c:v>
                </c:pt>
                <c:pt idx="82922">
                  <c:v>1</c:v>
                </c:pt>
                <c:pt idx="82923">
                  <c:v>0.85714285700000004</c:v>
                </c:pt>
                <c:pt idx="82924">
                  <c:v>1</c:v>
                </c:pt>
                <c:pt idx="82925">
                  <c:v>1</c:v>
                </c:pt>
                <c:pt idx="82926">
                  <c:v>1</c:v>
                </c:pt>
                <c:pt idx="82927">
                  <c:v>1</c:v>
                </c:pt>
                <c:pt idx="82928">
                  <c:v>1</c:v>
                </c:pt>
                <c:pt idx="82929">
                  <c:v>1</c:v>
                </c:pt>
                <c:pt idx="82930">
                  <c:v>1</c:v>
                </c:pt>
                <c:pt idx="82931">
                  <c:v>1</c:v>
                </c:pt>
                <c:pt idx="82932">
                  <c:v>0.14285714299999999</c:v>
                </c:pt>
                <c:pt idx="82933">
                  <c:v>1</c:v>
                </c:pt>
                <c:pt idx="82934">
                  <c:v>1</c:v>
                </c:pt>
                <c:pt idx="82935">
                  <c:v>1</c:v>
                </c:pt>
                <c:pt idx="82936">
                  <c:v>0.85714285700000004</c:v>
                </c:pt>
                <c:pt idx="82937">
                  <c:v>1</c:v>
                </c:pt>
                <c:pt idx="82938">
                  <c:v>1</c:v>
                </c:pt>
                <c:pt idx="82939">
                  <c:v>1</c:v>
                </c:pt>
                <c:pt idx="82940">
                  <c:v>1</c:v>
                </c:pt>
                <c:pt idx="82941">
                  <c:v>1</c:v>
                </c:pt>
                <c:pt idx="82942">
                  <c:v>1</c:v>
                </c:pt>
                <c:pt idx="82943">
                  <c:v>1</c:v>
                </c:pt>
                <c:pt idx="82944">
                  <c:v>1</c:v>
                </c:pt>
                <c:pt idx="82945">
                  <c:v>1</c:v>
                </c:pt>
                <c:pt idx="82946">
                  <c:v>0.85714285700000004</c:v>
                </c:pt>
                <c:pt idx="82947">
                  <c:v>0.85714285700000004</c:v>
                </c:pt>
                <c:pt idx="82948">
                  <c:v>1</c:v>
                </c:pt>
                <c:pt idx="82949">
                  <c:v>1</c:v>
                </c:pt>
                <c:pt idx="82950">
                  <c:v>1</c:v>
                </c:pt>
                <c:pt idx="82951">
                  <c:v>1</c:v>
                </c:pt>
                <c:pt idx="82952">
                  <c:v>1</c:v>
                </c:pt>
                <c:pt idx="82953">
                  <c:v>1</c:v>
                </c:pt>
                <c:pt idx="82954">
                  <c:v>1</c:v>
                </c:pt>
                <c:pt idx="82955">
                  <c:v>1</c:v>
                </c:pt>
                <c:pt idx="82956">
                  <c:v>1</c:v>
                </c:pt>
                <c:pt idx="82957">
                  <c:v>1</c:v>
                </c:pt>
                <c:pt idx="82958">
                  <c:v>1</c:v>
                </c:pt>
                <c:pt idx="82959">
                  <c:v>1</c:v>
                </c:pt>
                <c:pt idx="82960">
                  <c:v>1</c:v>
                </c:pt>
                <c:pt idx="82961">
                  <c:v>1</c:v>
                </c:pt>
                <c:pt idx="82962">
                  <c:v>1</c:v>
                </c:pt>
                <c:pt idx="82963">
                  <c:v>1</c:v>
                </c:pt>
                <c:pt idx="82964">
                  <c:v>1</c:v>
                </c:pt>
                <c:pt idx="82965">
                  <c:v>1</c:v>
                </c:pt>
                <c:pt idx="82966">
                  <c:v>1</c:v>
                </c:pt>
                <c:pt idx="82967">
                  <c:v>1</c:v>
                </c:pt>
                <c:pt idx="82968">
                  <c:v>1</c:v>
                </c:pt>
                <c:pt idx="82969">
                  <c:v>1</c:v>
                </c:pt>
                <c:pt idx="82970">
                  <c:v>1</c:v>
                </c:pt>
                <c:pt idx="82971">
                  <c:v>1</c:v>
                </c:pt>
                <c:pt idx="82972">
                  <c:v>1</c:v>
                </c:pt>
                <c:pt idx="82973">
                  <c:v>1</c:v>
                </c:pt>
                <c:pt idx="82974">
                  <c:v>1</c:v>
                </c:pt>
                <c:pt idx="82975">
                  <c:v>1</c:v>
                </c:pt>
                <c:pt idx="82976">
                  <c:v>1</c:v>
                </c:pt>
                <c:pt idx="82977">
                  <c:v>1</c:v>
                </c:pt>
                <c:pt idx="82978">
                  <c:v>1</c:v>
                </c:pt>
                <c:pt idx="82979">
                  <c:v>1</c:v>
                </c:pt>
                <c:pt idx="82980">
                  <c:v>1</c:v>
                </c:pt>
                <c:pt idx="82981">
                  <c:v>1</c:v>
                </c:pt>
                <c:pt idx="82982">
                  <c:v>1</c:v>
                </c:pt>
                <c:pt idx="82983">
                  <c:v>1</c:v>
                </c:pt>
                <c:pt idx="82984">
                  <c:v>1</c:v>
                </c:pt>
                <c:pt idx="82985">
                  <c:v>1</c:v>
                </c:pt>
                <c:pt idx="82986">
                  <c:v>1</c:v>
                </c:pt>
                <c:pt idx="82987">
                  <c:v>1</c:v>
                </c:pt>
                <c:pt idx="82988">
                  <c:v>1</c:v>
                </c:pt>
                <c:pt idx="82989">
                  <c:v>1</c:v>
                </c:pt>
                <c:pt idx="82990">
                  <c:v>0.85714285700000004</c:v>
                </c:pt>
                <c:pt idx="82991">
                  <c:v>1</c:v>
                </c:pt>
                <c:pt idx="82992">
                  <c:v>1</c:v>
                </c:pt>
                <c:pt idx="82993">
                  <c:v>1</c:v>
                </c:pt>
                <c:pt idx="82994">
                  <c:v>1</c:v>
                </c:pt>
                <c:pt idx="82995">
                  <c:v>1</c:v>
                </c:pt>
                <c:pt idx="82996">
                  <c:v>1</c:v>
                </c:pt>
                <c:pt idx="82997">
                  <c:v>1</c:v>
                </c:pt>
                <c:pt idx="82998">
                  <c:v>1</c:v>
                </c:pt>
                <c:pt idx="82999">
                  <c:v>1</c:v>
                </c:pt>
                <c:pt idx="83000">
                  <c:v>1</c:v>
                </c:pt>
                <c:pt idx="83001">
                  <c:v>1</c:v>
                </c:pt>
                <c:pt idx="83002">
                  <c:v>1</c:v>
                </c:pt>
                <c:pt idx="83003">
                  <c:v>1</c:v>
                </c:pt>
                <c:pt idx="83004">
                  <c:v>0.14285714299999999</c:v>
                </c:pt>
                <c:pt idx="83005">
                  <c:v>1</c:v>
                </c:pt>
                <c:pt idx="83006">
                  <c:v>1</c:v>
                </c:pt>
                <c:pt idx="83007">
                  <c:v>1</c:v>
                </c:pt>
                <c:pt idx="83008">
                  <c:v>1</c:v>
                </c:pt>
                <c:pt idx="83009">
                  <c:v>1</c:v>
                </c:pt>
                <c:pt idx="83010">
                  <c:v>1</c:v>
                </c:pt>
                <c:pt idx="83011">
                  <c:v>1</c:v>
                </c:pt>
                <c:pt idx="83012">
                  <c:v>1</c:v>
                </c:pt>
                <c:pt idx="83013">
                  <c:v>1</c:v>
                </c:pt>
                <c:pt idx="83014">
                  <c:v>1</c:v>
                </c:pt>
                <c:pt idx="83015">
                  <c:v>1</c:v>
                </c:pt>
                <c:pt idx="83016">
                  <c:v>1</c:v>
                </c:pt>
                <c:pt idx="83017">
                  <c:v>1</c:v>
                </c:pt>
                <c:pt idx="83018">
                  <c:v>1</c:v>
                </c:pt>
                <c:pt idx="83019">
                  <c:v>1</c:v>
                </c:pt>
                <c:pt idx="83020">
                  <c:v>1</c:v>
                </c:pt>
                <c:pt idx="83021">
                  <c:v>0.85714285700000004</c:v>
                </c:pt>
                <c:pt idx="83022">
                  <c:v>1</c:v>
                </c:pt>
                <c:pt idx="83023">
                  <c:v>1</c:v>
                </c:pt>
                <c:pt idx="83024">
                  <c:v>1</c:v>
                </c:pt>
                <c:pt idx="83025">
                  <c:v>1</c:v>
                </c:pt>
                <c:pt idx="83026">
                  <c:v>1</c:v>
                </c:pt>
                <c:pt idx="83027">
                  <c:v>1</c:v>
                </c:pt>
                <c:pt idx="83028">
                  <c:v>0.85714285700000004</c:v>
                </c:pt>
                <c:pt idx="83029">
                  <c:v>1</c:v>
                </c:pt>
                <c:pt idx="83030">
                  <c:v>1</c:v>
                </c:pt>
                <c:pt idx="83031">
                  <c:v>1</c:v>
                </c:pt>
                <c:pt idx="83032">
                  <c:v>1</c:v>
                </c:pt>
                <c:pt idx="83033">
                  <c:v>1</c:v>
                </c:pt>
                <c:pt idx="83034">
                  <c:v>1</c:v>
                </c:pt>
                <c:pt idx="83035">
                  <c:v>1</c:v>
                </c:pt>
                <c:pt idx="83036">
                  <c:v>0.85714285700000004</c:v>
                </c:pt>
                <c:pt idx="83037">
                  <c:v>0.85714285700000004</c:v>
                </c:pt>
                <c:pt idx="83038">
                  <c:v>1</c:v>
                </c:pt>
                <c:pt idx="83039">
                  <c:v>0.85714285700000004</c:v>
                </c:pt>
                <c:pt idx="83040">
                  <c:v>1</c:v>
                </c:pt>
                <c:pt idx="83041">
                  <c:v>1</c:v>
                </c:pt>
                <c:pt idx="83042">
                  <c:v>1</c:v>
                </c:pt>
                <c:pt idx="83043">
                  <c:v>1</c:v>
                </c:pt>
                <c:pt idx="83044">
                  <c:v>1</c:v>
                </c:pt>
                <c:pt idx="83045">
                  <c:v>1</c:v>
                </c:pt>
                <c:pt idx="83046">
                  <c:v>0.85714285700000004</c:v>
                </c:pt>
                <c:pt idx="83047">
                  <c:v>1</c:v>
                </c:pt>
                <c:pt idx="83048">
                  <c:v>1</c:v>
                </c:pt>
                <c:pt idx="83049">
                  <c:v>1</c:v>
                </c:pt>
                <c:pt idx="83050">
                  <c:v>1</c:v>
                </c:pt>
                <c:pt idx="83051">
                  <c:v>0.85714285700000004</c:v>
                </c:pt>
                <c:pt idx="83052">
                  <c:v>1</c:v>
                </c:pt>
                <c:pt idx="83053">
                  <c:v>1</c:v>
                </c:pt>
                <c:pt idx="83054">
                  <c:v>1</c:v>
                </c:pt>
                <c:pt idx="83055">
                  <c:v>1</c:v>
                </c:pt>
                <c:pt idx="83056">
                  <c:v>1</c:v>
                </c:pt>
                <c:pt idx="83057">
                  <c:v>1</c:v>
                </c:pt>
                <c:pt idx="83058">
                  <c:v>0.85714285700000004</c:v>
                </c:pt>
                <c:pt idx="83059">
                  <c:v>1</c:v>
                </c:pt>
                <c:pt idx="83060">
                  <c:v>1</c:v>
                </c:pt>
                <c:pt idx="83061">
                  <c:v>1</c:v>
                </c:pt>
                <c:pt idx="83062">
                  <c:v>1</c:v>
                </c:pt>
                <c:pt idx="83063">
                  <c:v>1</c:v>
                </c:pt>
                <c:pt idx="83064">
                  <c:v>1</c:v>
                </c:pt>
                <c:pt idx="83065">
                  <c:v>1</c:v>
                </c:pt>
                <c:pt idx="83066">
                  <c:v>1</c:v>
                </c:pt>
                <c:pt idx="83067">
                  <c:v>1</c:v>
                </c:pt>
                <c:pt idx="83068">
                  <c:v>0.71428571399999996</c:v>
                </c:pt>
                <c:pt idx="83069">
                  <c:v>1</c:v>
                </c:pt>
                <c:pt idx="83070">
                  <c:v>1</c:v>
                </c:pt>
                <c:pt idx="83071">
                  <c:v>1</c:v>
                </c:pt>
                <c:pt idx="83072">
                  <c:v>1</c:v>
                </c:pt>
                <c:pt idx="83073">
                  <c:v>1</c:v>
                </c:pt>
                <c:pt idx="83074">
                  <c:v>1</c:v>
                </c:pt>
                <c:pt idx="83075">
                  <c:v>1</c:v>
                </c:pt>
                <c:pt idx="83076">
                  <c:v>1</c:v>
                </c:pt>
                <c:pt idx="83077">
                  <c:v>1</c:v>
                </c:pt>
                <c:pt idx="83078">
                  <c:v>1</c:v>
                </c:pt>
                <c:pt idx="83079">
                  <c:v>0.85714285700000004</c:v>
                </c:pt>
                <c:pt idx="83080">
                  <c:v>1</c:v>
                </c:pt>
                <c:pt idx="83081">
                  <c:v>1</c:v>
                </c:pt>
                <c:pt idx="83082">
                  <c:v>1</c:v>
                </c:pt>
                <c:pt idx="83083">
                  <c:v>1</c:v>
                </c:pt>
                <c:pt idx="83084">
                  <c:v>1</c:v>
                </c:pt>
                <c:pt idx="83085">
                  <c:v>1</c:v>
                </c:pt>
                <c:pt idx="83086">
                  <c:v>1</c:v>
                </c:pt>
                <c:pt idx="83087">
                  <c:v>1</c:v>
                </c:pt>
                <c:pt idx="83088">
                  <c:v>1</c:v>
                </c:pt>
                <c:pt idx="83089">
                  <c:v>1</c:v>
                </c:pt>
                <c:pt idx="83090">
                  <c:v>0.85714285700000004</c:v>
                </c:pt>
                <c:pt idx="83091">
                  <c:v>1</c:v>
                </c:pt>
                <c:pt idx="83092">
                  <c:v>1</c:v>
                </c:pt>
                <c:pt idx="83093">
                  <c:v>1</c:v>
                </c:pt>
                <c:pt idx="83094">
                  <c:v>1</c:v>
                </c:pt>
                <c:pt idx="83095">
                  <c:v>1</c:v>
                </c:pt>
                <c:pt idx="83096">
                  <c:v>1</c:v>
                </c:pt>
                <c:pt idx="83097">
                  <c:v>1</c:v>
                </c:pt>
                <c:pt idx="83098">
                  <c:v>1</c:v>
                </c:pt>
                <c:pt idx="83099">
                  <c:v>1</c:v>
                </c:pt>
                <c:pt idx="83100">
                  <c:v>1</c:v>
                </c:pt>
                <c:pt idx="83101">
                  <c:v>0.85714285700000004</c:v>
                </c:pt>
                <c:pt idx="83102">
                  <c:v>1</c:v>
                </c:pt>
                <c:pt idx="83103">
                  <c:v>1</c:v>
                </c:pt>
                <c:pt idx="83104">
                  <c:v>1</c:v>
                </c:pt>
                <c:pt idx="83105">
                  <c:v>1</c:v>
                </c:pt>
                <c:pt idx="83106">
                  <c:v>0.85714285700000004</c:v>
                </c:pt>
                <c:pt idx="83107">
                  <c:v>1</c:v>
                </c:pt>
                <c:pt idx="83108">
                  <c:v>0.85714285700000004</c:v>
                </c:pt>
                <c:pt idx="83109">
                  <c:v>1</c:v>
                </c:pt>
                <c:pt idx="83110">
                  <c:v>0.85714285700000004</c:v>
                </c:pt>
                <c:pt idx="83111">
                  <c:v>0.85714285700000004</c:v>
                </c:pt>
                <c:pt idx="83112">
                  <c:v>1</c:v>
                </c:pt>
                <c:pt idx="83113">
                  <c:v>1</c:v>
                </c:pt>
                <c:pt idx="83114">
                  <c:v>1</c:v>
                </c:pt>
                <c:pt idx="83115">
                  <c:v>1</c:v>
                </c:pt>
                <c:pt idx="83116">
                  <c:v>1</c:v>
                </c:pt>
                <c:pt idx="83117">
                  <c:v>1</c:v>
                </c:pt>
                <c:pt idx="83118">
                  <c:v>1</c:v>
                </c:pt>
                <c:pt idx="83119">
                  <c:v>1</c:v>
                </c:pt>
                <c:pt idx="83120">
                  <c:v>1</c:v>
                </c:pt>
                <c:pt idx="83121">
                  <c:v>1</c:v>
                </c:pt>
                <c:pt idx="83122">
                  <c:v>1</c:v>
                </c:pt>
                <c:pt idx="83123">
                  <c:v>1</c:v>
                </c:pt>
                <c:pt idx="83124">
                  <c:v>1</c:v>
                </c:pt>
                <c:pt idx="83125">
                  <c:v>1</c:v>
                </c:pt>
                <c:pt idx="83126">
                  <c:v>1</c:v>
                </c:pt>
                <c:pt idx="83127">
                  <c:v>1</c:v>
                </c:pt>
                <c:pt idx="83128">
                  <c:v>1</c:v>
                </c:pt>
                <c:pt idx="83129">
                  <c:v>1</c:v>
                </c:pt>
                <c:pt idx="83130">
                  <c:v>1</c:v>
                </c:pt>
                <c:pt idx="83131">
                  <c:v>1</c:v>
                </c:pt>
                <c:pt idx="83132">
                  <c:v>1</c:v>
                </c:pt>
                <c:pt idx="83133">
                  <c:v>1</c:v>
                </c:pt>
                <c:pt idx="83134">
                  <c:v>1</c:v>
                </c:pt>
                <c:pt idx="83135">
                  <c:v>1</c:v>
                </c:pt>
                <c:pt idx="83136">
                  <c:v>1</c:v>
                </c:pt>
                <c:pt idx="83137">
                  <c:v>1</c:v>
                </c:pt>
                <c:pt idx="83138">
                  <c:v>1</c:v>
                </c:pt>
                <c:pt idx="83139">
                  <c:v>1</c:v>
                </c:pt>
                <c:pt idx="83140">
                  <c:v>1</c:v>
                </c:pt>
                <c:pt idx="83141">
                  <c:v>1</c:v>
                </c:pt>
                <c:pt idx="83142">
                  <c:v>1</c:v>
                </c:pt>
                <c:pt idx="83143">
                  <c:v>1</c:v>
                </c:pt>
                <c:pt idx="83144">
                  <c:v>1</c:v>
                </c:pt>
                <c:pt idx="83145">
                  <c:v>1</c:v>
                </c:pt>
                <c:pt idx="83146">
                  <c:v>1</c:v>
                </c:pt>
                <c:pt idx="83147">
                  <c:v>1</c:v>
                </c:pt>
                <c:pt idx="83148">
                  <c:v>1</c:v>
                </c:pt>
                <c:pt idx="83149">
                  <c:v>1</c:v>
                </c:pt>
                <c:pt idx="83150">
                  <c:v>1</c:v>
                </c:pt>
                <c:pt idx="83151">
                  <c:v>1</c:v>
                </c:pt>
                <c:pt idx="83152">
                  <c:v>1</c:v>
                </c:pt>
                <c:pt idx="83153">
                  <c:v>1</c:v>
                </c:pt>
                <c:pt idx="83154">
                  <c:v>1</c:v>
                </c:pt>
                <c:pt idx="83155">
                  <c:v>1</c:v>
                </c:pt>
                <c:pt idx="83156">
                  <c:v>1</c:v>
                </c:pt>
                <c:pt idx="83157">
                  <c:v>1</c:v>
                </c:pt>
                <c:pt idx="83158">
                  <c:v>1</c:v>
                </c:pt>
                <c:pt idx="83159">
                  <c:v>1</c:v>
                </c:pt>
                <c:pt idx="83160">
                  <c:v>1</c:v>
                </c:pt>
                <c:pt idx="83161">
                  <c:v>1</c:v>
                </c:pt>
                <c:pt idx="83162">
                  <c:v>1</c:v>
                </c:pt>
                <c:pt idx="83163">
                  <c:v>1</c:v>
                </c:pt>
                <c:pt idx="83164">
                  <c:v>1</c:v>
                </c:pt>
                <c:pt idx="83165">
                  <c:v>1</c:v>
                </c:pt>
                <c:pt idx="83166">
                  <c:v>1</c:v>
                </c:pt>
                <c:pt idx="83167">
                  <c:v>0.14285714299999999</c:v>
                </c:pt>
                <c:pt idx="83168">
                  <c:v>1</c:v>
                </c:pt>
                <c:pt idx="83169">
                  <c:v>1</c:v>
                </c:pt>
                <c:pt idx="83170">
                  <c:v>1</c:v>
                </c:pt>
                <c:pt idx="83171">
                  <c:v>1</c:v>
                </c:pt>
                <c:pt idx="83172">
                  <c:v>1</c:v>
                </c:pt>
                <c:pt idx="83173">
                  <c:v>1</c:v>
                </c:pt>
                <c:pt idx="83174">
                  <c:v>1</c:v>
                </c:pt>
                <c:pt idx="83175">
                  <c:v>1</c:v>
                </c:pt>
                <c:pt idx="83176">
                  <c:v>1</c:v>
                </c:pt>
                <c:pt idx="83177">
                  <c:v>1</c:v>
                </c:pt>
                <c:pt idx="83178">
                  <c:v>1</c:v>
                </c:pt>
                <c:pt idx="83179">
                  <c:v>1</c:v>
                </c:pt>
                <c:pt idx="83180">
                  <c:v>1</c:v>
                </c:pt>
                <c:pt idx="83181">
                  <c:v>1</c:v>
                </c:pt>
                <c:pt idx="83182">
                  <c:v>1</c:v>
                </c:pt>
                <c:pt idx="83183">
                  <c:v>1</c:v>
                </c:pt>
                <c:pt idx="83184">
                  <c:v>1</c:v>
                </c:pt>
                <c:pt idx="83185">
                  <c:v>1</c:v>
                </c:pt>
                <c:pt idx="83186">
                  <c:v>0.85714285700000004</c:v>
                </c:pt>
                <c:pt idx="83187">
                  <c:v>1</c:v>
                </c:pt>
                <c:pt idx="83188">
                  <c:v>1</c:v>
                </c:pt>
                <c:pt idx="83189">
                  <c:v>1</c:v>
                </c:pt>
                <c:pt idx="83190">
                  <c:v>1</c:v>
                </c:pt>
                <c:pt idx="83191">
                  <c:v>1</c:v>
                </c:pt>
                <c:pt idx="83192">
                  <c:v>1</c:v>
                </c:pt>
                <c:pt idx="83193">
                  <c:v>1</c:v>
                </c:pt>
                <c:pt idx="83194">
                  <c:v>1</c:v>
                </c:pt>
                <c:pt idx="83195">
                  <c:v>1</c:v>
                </c:pt>
                <c:pt idx="83196">
                  <c:v>1</c:v>
                </c:pt>
                <c:pt idx="83197">
                  <c:v>1</c:v>
                </c:pt>
                <c:pt idx="83198">
                  <c:v>1</c:v>
                </c:pt>
                <c:pt idx="83199">
                  <c:v>1</c:v>
                </c:pt>
                <c:pt idx="83200">
                  <c:v>1</c:v>
                </c:pt>
                <c:pt idx="83201">
                  <c:v>1</c:v>
                </c:pt>
                <c:pt idx="83202">
                  <c:v>1</c:v>
                </c:pt>
                <c:pt idx="83203">
                  <c:v>1</c:v>
                </c:pt>
                <c:pt idx="83204">
                  <c:v>1</c:v>
                </c:pt>
                <c:pt idx="83205">
                  <c:v>1</c:v>
                </c:pt>
                <c:pt idx="83206">
                  <c:v>1</c:v>
                </c:pt>
                <c:pt idx="83207">
                  <c:v>1</c:v>
                </c:pt>
                <c:pt idx="83208">
                  <c:v>1</c:v>
                </c:pt>
                <c:pt idx="83209">
                  <c:v>1</c:v>
                </c:pt>
                <c:pt idx="83210">
                  <c:v>1</c:v>
                </c:pt>
                <c:pt idx="83211">
                  <c:v>1</c:v>
                </c:pt>
                <c:pt idx="83212">
                  <c:v>1</c:v>
                </c:pt>
                <c:pt idx="83213">
                  <c:v>1</c:v>
                </c:pt>
                <c:pt idx="83214">
                  <c:v>1</c:v>
                </c:pt>
                <c:pt idx="83215">
                  <c:v>1</c:v>
                </c:pt>
                <c:pt idx="83216">
                  <c:v>1</c:v>
                </c:pt>
                <c:pt idx="83217">
                  <c:v>1</c:v>
                </c:pt>
                <c:pt idx="83218">
                  <c:v>1</c:v>
                </c:pt>
                <c:pt idx="83219">
                  <c:v>1</c:v>
                </c:pt>
                <c:pt idx="83220">
                  <c:v>1</c:v>
                </c:pt>
                <c:pt idx="83221">
                  <c:v>1</c:v>
                </c:pt>
                <c:pt idx="83222">
                  <c:v>0.85714285700000004</c:v>
                </c:pt>
                <c:pt idx="83223">
                  <c:v>1</c:v>
                </c:pt>
                <c:pt idx="83224">
                  <c:v>1</c:v>
                </c:pt>
                <c:pt idx="83225">
                  <c:v>1</c:v>
                </c:pt>
                <c:pt idx="83226">
                  <c:v>1</c:v>
                </c:pt>
                <c:pt idx="83227">
                  <c:v>1</c:v>
                </c:pt>
                <c:pt idx="83228">
                  <c:v>1</c:v>
                </c:pt>
                <c:pt idx="83229">
                  <c:v>1</c:v>
                </c:pt>
                <c:pt idx="83230">
                  <c:v>1</c:v>
                </c:pt>
                <c:pt idx="83231">
                  <c:v>1</c:v>
                </c:pt>
                <c:pt idx="83232">
                  <c:v>1</c:v>
                </c:pt>
                <c:pt idx="83233">
                  <c:v>1</c:v>
                </c:pt>
                <c:pt idx="83234">
                  <c:v>1</c:v>
                </c:pt>
                <c:pt idx="83235">
                  <c:v>1</c:v>
                </c:pt>
                <c:pt idx="83236">
                  <c:v>1</c:v>
                </c:pt>
                <c:pt idx="83237">
                  <c:v>1</c:v>
                </c:pt>
                <c:pt idx="83238">
                  <c:v>1</c:v>
                </c:pt>
                <c:pt idx="83239">
                  <c:v>1</c:v>
                </c:pt>
                <c:pt idx="83240">
                  <c:v>1</c:v>
                </c:pt>
                <c:pt idx="83241">
                  <c:v>0.85714285700000004</c:v>
                </c:pt>
                <c:pt idx="83242">
                  <c:v>1</c:v>
                </c:pt>
                <c:pt idx="83243">
                  <c:v>1</c:v>
                </c:pt>
                <c:pt idx="83244">
                  <c:v>1</c:v>
                </c:pt>
                <c:pt idx="83245">
                  <c:v>1</c:v>
                </c:pt>
                <c:pt idx="83246">
                  <c:v>1</c:v>
                </c:pt>
                <c:pt idx="83247">
                  <c:v>1</c:v>
                </c:pt>
                <c:pt idx="83248">
                  <c:v>1</c:v>
                </c:pt>
                <c:pt idx="83249">
                  <c:v>1</c:v>
                </c:pt>
                <c:pt idx="83250">
                  <c:v>1</c:v>
                </c:pt>
                <c:pt idx="83251">
                  <c:v>1</c:v>
                </c:pt>
                <c:pt idx="83252">
                  <c:v>1</c:v>
                </c:pt>
                <c:pt idx="83253">
                  <c:v>1</c:v>
                </c:pt>
                <c:pt idx="83254">
                  <c:v>1</c:v>
                </c:pt>
                <c:pt idx="83255">
                  <c:v>1</c:v>
                </c:pt>
                <c:pt idx="83256">
                  <c:v>1</c:v>
                </c:pt>
                <c:pt idx="83257">
                  <c:v>1</c:v>
                </c:pt>
                <c:pt idx="83258">
                  <c:v>1</c:v>
                </c:pt>
                <c:pt idx="83259">
                  <c:v>1</c:v>
                </c:pt>
                <c:pt idx="83260">
                  <c:v>1</c:v>
                </c:pt>
                <c:pt idx="83261">
                  <c:v>1</c:v>
                </c:pt>
                <c:pt idx="83262">
                  <c:v>1</c:v>
                </c:pt>
                <c:pt idx="83263">
                  <c:v>1</c:v>
                </c:pt>
                <c:pt idx="83264">
                  <c:v>1</c:v>
                </c:pt>
                <c:pt idx="83265">
                  <c:v>1</c:v>
                </c:pt>
                <c:pt idx="83266">
                  <c:v>1</c:v>
                </c:pt>
                <c:pt idx="83267">
                  <c:v>1</c:v>
                </c:pt>
                <c:pt idx="83268">
                  <c:v>0.85714285700000004</c:v>
                </c:pt>
                <c:pt idx="83269">
                  <c:v>1</c:v>
                </c:pt>
                <c:pt idx="83270">
                  <c:v>1</c:v>
                </c:pt>
                <c:pt idx="83271">
                  <c:v>0.85714285700000004</c:v>
                </c:pt>
                <c:pt idx="83272">
                  <c:v>1</c:v>
                </c:pt>
                <c:pt idx="83273">
                  <c:v>1</c:v>
                </c:pt>
                <c:pt idx="83274">
                  <c:v>1</c:v>
                </c:pt>
                <c:pt idx="83275">
                  <c:v>1</c:v>
                </c:pt>
                <c:pt idx="83276">
                  <c:v>1</c:v>
                </c:pt>
                <c:pt idx="83277">
                  <c:v>1</c:v>
                </c:pt>
                <c:pt idx="83278">
                  <c:v>1</c:v>
                </c:pt>
                <c:pt idx="83279">
                  <c:v>1</c:v>
                </c:pt>
                <c:pt idx="83280">
                  <c:v>1</c:v>
                </c:pt>
                <c:pt idx="83281">
                  <c:v>1</c:v>
                </c:pt>
                <c:pt idx="83282">
                  <c:v>1</c:v>
                </c:pt>
                <c:pt idx="83283">
                  <c:v>1</c:v>
                </c:pt>
                <c:pt idx="83284">
                  <c:v>1</c:v>
                </c:pt>
                <c:pt idx="83285">
                  <c:v>1</c:v>
                </c:pt>
                <c:pt idx="83286">
                  <c:v>1</c:v>
                </c:pt>
                <c:pt idx="83287">
                  <c:v>1</c:v>
                </c:pt>
                <c:pt idx="83288">
                  <c:v>1</c:v>
                </c:pt>
                <c:pt idx="83289">
                  <c:v>1</c:v>
                </c:pt>
                <c:pt idx="83290">
                  <c:v>0.85714285700000004</c:v>
                </c:pt>
                <c:pt idx="83291">
                  <c:v>1</c:v>
                </c:pt>
                <c:pt idx="83292">
                  <c:v>1</c:v>
                </c:pt>
                <c:pt idx="83293">
                  <c:v>1</c:v>
                </c:pt>
                <c:pt idx="83294">
                  <c:v>0.85714285700000004</c:v>
                </c:pt>
                <c:pt idx="83295">
                  <c:v>1</c:v>
                </c:pt>
                <c:pt idx="83296">
                  <c:v>1</c:v>
                </c:pt>
                <c:pt idx="83297">
                  <c:v>1</c:v>
                </c:pt>
                <c:pt idx="83298">
                  <c:v>1</c:v>
                </c:pt>
                <c:pt idx="83299">
                  <c:v>1</c:v>
                </c:pt>
                <c:pt idx="83300">
                  <c:v>1</c:v>
                </c:pt>
                <c:pt idx="83301">
                  <c:v>1</c:v>
                </c:pt>
                <c:pt idx="83302">
                  <c:v>1</c:v>
                </c:pt>
                <c:pt idx="83303">
                  <c:v>1</c:v>
                </c:pt>
                <c:pt idx="83304">
                  <c:v>1</c:v>
                </c:pt>
                <c:pt idx="83305">
                  <c:v>1</c:v>
                </c:pt>
                <c:pt idx="83306">
                  <c:v>1</c:v>
                </c:pt>
                <c:pt idx="83307">
                  <c:v>1</c:v>
                </c:pt>
                <c:pt idx="83308">
                  <c:v>1</c:v>
                </c:pt>
                <c:pt idx="83309">
                  <c:v>1</c:v>
                </c:pt>
                <c:pt idx="83310">
                  <c:v>1</c:v>
                </c:pt>
                <c:pt idx="83311">
                  <c:v>1</c:v>
                </c:pt>
                <c:pt idx="83312">
                  <c:v>0.85714285700000004</c:v>
                </c:pt>
                <c:pt idx="83313">
                  <c:v>1</c:v>
                </c:pt>
                <c:pt idx="83314">
                  <c:v>0.85714285700000004</c:v>
                </c:pt>
                <c:pt idx="83315">
                  <c:v>1</c:v>
                </c:pt>
                <c:pt idx="83316">
                  <c:v>1</c:v>
                </c:pt>
                <c:pt idx="83317">
                  <c:v>1</c:v>
                </c:pt>
                <c:pt idx="83318">
                  <c:v>1</c:v>
                </c:pt>
                <c:pt idx="83319">
                  <c:v>1</c:v>
                </c:pt>
                <c:pt idx="83320">
                  <c:v>1</c:v>
                </c:pt>
                <c:pt idx="83321">
                  <c:v>1</c:v>
                </c:pt>
                <c:pt idx="83322">
                  <c:v>1</c:v>
                </c:pt>
                <c:pt idx="83323">
                  <c:v>1</c:v>
                </c:pt>
                <c:pt idx="83324">
                  <c:v>1</c:v>
                </c:pt>
                <c:pt idx="83325">
                  <c:v>1</c:v>
                </c:pt>
                <c:pt idx="83326">
                  <c:v>1</c:v>
                </c:pt>
                <c:pt idx="83327">
                  <c:v>1</c:v>
                </c:pt>
                <c:pt idx="83328">
                  <c:v>1</c:v>
                </c:pt>
                <c:pt idx="83329">
                  <c:v>1</c:v>
                </c:pt>
                <c:pt idx="83330">
                  <c:v>1</c:v>
                </c:pt>
                <c:pt idx="83331">
                  <c:v>1</c:v>
                </c:pt>
                <c:pt idx="83332">
                  <c:v>1</c:v>
                </c:pt>
                <c:pt idx="83333">
                  <c:v>1</c:v>
                </c:pt>
                <c:pt idx="83334">
                  <c:v>1</c:v>
                </c:pt>
                <c:pt idx="83335">
                  <c:v>1</c:v>
                </c:pt>
                <c:pt idx="83336">
                  <c:v>1</c:v>
                </c:pt>
                <c:pt idx="83337">
                  <c:v>0.85714285700000004</c:v>
                </c:pt>
                <c:pt idx="83338">
                  <c:v>0.85714285700000004</c:v>
                </c:pt>
                <c:pt idx="83339">
                  <c:v>1</c:v>
                </c:pt>
                <c:pt idx="83340">
                  <c:v>1</c:v>
                </c:pt>
                <c:pt idx="83341">
                  <c:v>1</c:v>
                </c:pt>
                <c:pt idx="83342">
                  <c:v>0.85714285700000004</c:v>
                </c:pt>
                <c:pt idx="83343">
                  <c:v>1</c:v>
                </c:pt>
                <c:pt idx="83344">
                  <c:v>1</c:v>
                </c:pt>
                <c:pt idx="83345">
                  <c:v>0.85714285700000004</c:v>
                </c:pt>
                <c:pt idx="83346">
                  <c:v>1</c:v>
                </c:pt>
                <c:pt idx="83347">
                  <c:v>1</c:v>
                </c:pt>
                <c:pt idx="83348">
                  <c:v>1</c:v>
                </c:pt>
                <c:pt idx="83349">
                  <c:v>1</c:v>
                </c:pt>
                <c:pt idx="83350">
                  <c:v>1</c:v>
                </c:pt>
                <c:pt idx="83351">
                  <c:v>1</c:v>
                </c:pt>
                <c:pt idx="83352">
                  <c:v>1</c:v>
                </c:pt>
                <c:pt idx="83353">
                  <c:v>1</c:v>
                </c:pt>
                <c:pt idx="83354">
                  <c:v>1</c:v>
                </c:pt>
                <c:pt idx="83355">
                  <c:v>1</c:v>
                </c:pt>
                <c:pt idx="83356">
                  <c:v>1</c:v>
                </c:pt>
                <c:pt idx="83357">
                  <c:v>1</c:v>
                </c:pt>
                <c:pt idx="83358">
                  <c:v>1</c:v>
                </c:pt>
                <c:pt idx="83359">
                  <c:v>1</c:v>
                </c:pt>
                <c:pt idx="83360">
                  <c:v>1</c:v>
                </c:pt>
                <c:pt idx="83361">
                  <c:v>1</c:v>
                </c:pt>
                <c:pt idx="83362">
                  <c:v>0.85714285700000004</c:v>
                </c:pt>
                <c:pt idx="83363">
                  <c:v>1</c:v>
                </c:pt>
                <c:pt idx="83364">
                  <c:v>1</c:v>
                </c:pt>
                <c:pt idx="83365">
                  <c:v>1</c:v>
                </c:pt>
                <c:pt idx="83366">
                  <c:v>1</c:v>
                </c:pt>
                <c:pt idx="83367">
                  <c:v>1</c:v>
                </c:pt>
                <c:pt idx="83368">
                  <c:v>1</c:v>
                </c:pt>
                <c:pt idx="83369">
                  <c:v>1</c:v>
                </c:pt>
                <c:pt idx="83370">
                  <c:v>1</c:v>
                </c:pt>
                <c:pt idx="83371">
                  <c:v>1</c:v>
                </c:pt>
                <c:pt idx="83372">
                  <c:v>1</c:v>
                </c:pt>
                <c:pt idx="83373">
                  <c:v>0.85714285700000004</c:v>
                </c:pt>
                <c:pt idx="83374">
                  <c:v>1</c:v>
                </c:pt>
                <c:pt idx="83375">
                  <c:v>1</c:v>
                </c:pt>
                <c:pt idx="83376">
                  <c:v>1</c:v>
                </c:pt>
                <c:pt idx="83377">
                  <c:v>1</c:v>
                </c:pt>
                <c:pt idx="83378">
                  <c:v>1</c:v>
                </c:pt>
                <c:pt idx="83379">
                  <c:v>1</c:v>
                </c:pt>
                <c:pt idx="83380">
                  <c:v>1</c:v>
                </c:pt>
                <c:pt idx="83381">
                  <c:v>1</c:v>
                </c:pt>
                <c:pt idx="83382">
                  <c:v>1</c:v>
                </c:pt>
                <c:pt idx="83383">
                  <c:v>1</c:v>
                </c:pt>
                <c:pt idx="83384">
                  <c:v>1</c:v>
                </c:pt>
                <c:pt idx="83385">
                  <c:v>1</c:v>
                </c:pt>
                <c:pt idx="83386">
                  <c:v>1</c:v>
                </c:pt>
                <c:pt idx="83387">
                  <c:v>1</c:v>
                </c:pt>
                <c:pt idx="83388">
                  <c:v>1</c:v>
                </c:pt>
                <c:pt idx="83389">
                  <c:v>1</c:v>
                </c:pt>
                <c:pt idx="83390">
                  <c:v>1</c:v>
                </c:pt>
                <c:pt idx="83391">
                  <c:v>1</c:v>
                </c:pt>
                <c:pt idx="83392">
                  <c:v>1</c:v>
                </c:pt>
                <c:pt idx="83393">
                  <c:v>1</c:v>
                </c:pt>
                <c:pt idx="83394">
                  <c:v>1</c:v>
                </c:pt>
                <c:pt idx="83395">
                  <c:v>1</c:v>
                </c:pt>
                <c:pt idx="83396">
                  <c:v>1</c:v>
                </c:pt>
                <c:pt idx="83397">
                  <c:v>1</c:v>
                </c:pt>
                <c:pt idx="83398">
                  <c:v>1</c:v>
                </c:pt>
                <c:pt idx="83399">
                  <c:v>1</c:v>
                </c:pt>
                <c:pt idx="83400">
                  <c:v>1</c:v>
                </c:pt>
                <c:pt idx="83401">
                  <c:v>1</c:v>
                </c:pt>
                <c:pt idx="83402">
                  <c:v>1</c:v>
                </c:pt>
                <c:pt idx="83403">
                  <c:v>1</c:v>
                </c:pt>
                <c:pt idx="83404">
                  <c:v>1</c:v>
                </c:pt>
                <c:pt idx="83405">
                  <c:v>1</c:v>
                </c:pt>
                <c:pt idx="83406">
                  <c:v>1</c:v>
                </c:pt>
                <c:pt idx="83407">
                  <c:v>1</c:v>
                </c:pt>
                <c:pt idx="83408">
                  <c:v>1</c:v>
                </c:pt>
                <c:pt idx="83409">
                  <c:v>1</c:v>
                </c:pt>
                <c:pt idx="83410">
                  <c:v>1</c:v>
                </c:pt>
                <c:pt idx="83411">
                  <c:v>1</c:v>
                </c:pt>
                <c:pt idx="83412">
                  <c:v>1</c:v>
                </c:pt>
                <c:pt idx="83413">
                  <c:v>1</c:v>
                </c:pt>
                <c:pt idx="83414">
                  <c:v>1</c:v>
                </c:pt>
                <c:pt idx="83415">
                  <c:v>1</c:v>
                </c:pt>
                <c:pt idx="83416">
                  <c:v>0.85714285700000004</c:v>
                </c:pt>
                <c:pt idx="83417">
                  <c:v>1</c:v>
                </c:pt>
                <c:pt idx="83418">
                  <c:v>1</c:v>
                </c:pt>
                <c:pt idx="83419">
                  <c:v>1</c:v>
                </c:pt>
                <c:pt idx="83420">
                  <c:v>1</c:v>
                </c:pt>
                <c:pt idx="83421">
                  <c:v>1</c:v>
                </c:pt>
                <c:pt idx="83422">
                  <c:v>1</c:v>
                </c:pt>
                <c:pt idx="83423">
                  <c:v>1</c:v>
                </c:pt>
                <c:pt idx="83424">
                  <c:v>1</c:v>
                </c:pt>
                <c:pt idx="83425">
                  <c:v>1</c:v>
                </c:pt>
                <c:pt idx="83426">
                  <c:v>1</c:v>
                </c:pt>
                <c:pt idx="83427">
                  <c:v>1</c:v>
                </c:pt>
                <c:pt idx="83428">
                  <c:v>1</c:v>
                </c:pt>
                <c:pt idx="83429">
                  <c:v>1</c:v>
                </c:pt>
                <c:pt idx="83430">
                  <c:v>1</c:v>
                </c:pt>
                <c:pt idx="83431">
                  <c:v>1</c:v>
                </c:pt>
                <c:pt idx="83432">
                  <c:v>1</c:v>
                </c:pt>
                <c:pt idx="83433">
                  <c:v>1</c:v>
                </c:pt>
                <c:pt idx="83434">
                  <c:v>1</c:v>
                </c:pt>
                <c:pt idx="83435">
                  <c:v>1</c:v>
                </c:pt>
                <c:pt idx="83436">
                  <c:v>1</c:v>
                </c:pt>
                <c:pt idx="83437">
                  <c:v>1</c:v>
                </c:pt>
                <c:pt idx="83438">
                  <c:v>1</c:v>
                </c:pt>
                <c:pt idx="83439">
                  <c:v>1</c:v>
                </c:pt>
                <c:pt idx="83440">
                  <c:v>1</c:v>
                </c:pt>
                <c:pt idx="83441">
                  <c:v>1</c:v>
                </c:pt>
                <c:pt idx="83442">
                  <c:v>1</c:v>
                </c:pt>
                <c:pt idx="83443">
                  <c:v>1</c:v>
                </c:pt>
                <c:pt idx="83444">
                  <c:v>1</c:v>
                </c:pt>
                <c:pt idx="83445">
                  <c:v>1</c:v>
                </c:pt>
                <c:pt idx="83446">
                  <c:v>1</c:v>
                </c:pt>
                <c:pt idx="83447">
                  <c:v>1</c:v>
                </c:pt>
                <c:pt idx="83448">
                  <c:v>1</c:v>
                </c:pt>
                <c:pt idx="83449">
                  <c:v>1</c:v>
                </c:pt>
                <c:pt idx="83450">
                  <c:v>0.85714285700000004</c:v>
                </c:pt>
                <c:pt idx="83451">
                  <c:v>1</c:v>
                </c:pt>
                <c:pt idx="83452">
                  <c:v>1</c:v>
                </c:pt>
                <c:pt idx="83453">
                  <c:v>1</c:v>
                </c:pt>
                <c:pt idx="83454">
                  <c:v>1</c:v>
                </c:pt>
                <c:pt idx="83455">
                  <c:v>1</c:v>
                </c:pt>
                <c:pt idx="83456">
                  <c:v>1</c:v>
                </c:pt>
                <c:pt idx="83457">
                  <c:v>1</c:v>
                </c:pt>
                <c:pt idx="83458">
                  <c:v>1</c:v>
                </c:pt>
                <c:pt idx="83459">
                  <c:v>1</c:v>
                </c:pt>
                <c:pt idx="83460">
                  <c:v>1</c:v>
                </c:pt>
                <c:pt idx="83461">
                  <c:v>1</c:v>
                </c:pt>
                <c:pt idx="83462">
                  <c:v>1</c:v>
                </c:pt>
                <c:pt idx="83463">
                  <c:v>1</c:v>
                </c:pt>
                <c:pt idx="83464">
                  <c:v>1</c:v>
                </c:pt>
                <c:pt idx="83465">
                  <c:v>1</c:v>
                </c:pt>
                <c:pt idx="83466">
                  <c:v>1</c:v>
                </c:pt>
                <c:pt idx="83467">
                  <c:v>1</c:v>
                </c:pt>
                <c:pt idx="83468">
                  <c:v>1</c:v>
                </c:pt>
                <c:pt idx="83469">
                  <c:v>1</c:v>
                </c:pt>
                <c:pt idx="83470">
                  <c:v>1</c:v>
                </c:pt>
                <c:pt idx="83471">
                  <c:v>1</c:v>
                </c:pt>
                <c:pt idx="83472">
                  <c:v>1</c:v>
                </c:pt>
                <c:pt idx="83473">
                  <c:v>1</c:v>
                </c:pt>
                <c:pt idx="83474">
                  <c:v>1</c:v>
                </c:pt>
                <c:pt idx="83475">
                  <c:v>1</c:v>
                </c:pt>
                <c:pt idx="83476">
                  <c:v>1</c:v>
                </c:pt>
                <c:pt idx="83477">
                  <c:v>1</c:v>
                </c:pt>
                <c:pt idx="83478">
                  <c:v>0.85714285700000004</c:v>
                </c:pt>
                <c:pt idx="83479">
                  <c:v>1</c:v>
                </c:pt>
                <c:pt idx="83480">
                  <c:v>1</c:v>
                </c:pt>
                <c:pt idx="83481">
                  <c:v>1</c:v>
                </c:pt>
                <c:pt idx="83482">
                  <c:v>1</c:v>
                </c:pt>
                <c:pt idx="83483">
                  <c:v>1</c:v>
                </c:pt>
                <c:pt idx="83484">
                  <c:v>1</c:v>
                </c:pt>
                <c:pt idx="83485">
                  <c:v>1</c:v>
                </c:pt>
                <c:pt idx="83486">
                  <c:v>1</c:v>
                </c:pt>
                <c:pt idx="83487">
                  <c:v>1</c:v>
                </c:pt>
                <c:pt idx="83488">
                  <c:v>1</c:v>
                </c:pt>
                <c:pt idx="83489">
                  <c:v>1</c:v>
                </c:pt>
                <c:pt idx="83490">
                  <c:v>1</c:v>
                </c:pt>
                <c:pt idx="83491">
                  <c:v>1</c:v>
                </c:pt>
                <c:pt idx="83492">
                  <c:v>1</c:v>
                </c:pt>
                <c:pt idx="83493">
                  <c:v>1</c:v>
                </c:pt>
                <c:pt idx="83494">
                  <c:v>1</c:v>
                </c:pt>
                <c:pt idx="83495">
                  <c:v>1</c:v>
                </c:pt>
                <c:pt idx="83496">
                  <c:v>1</c:v>
                </c:pt>
                <c:pt idx="83497">
                  <c:v>1</c:v>
                </c:pt>
                <c:pt idx="83498">
                  <c:v>1</c:v>
                </c:pt>
                <c:pt idx="83499">
                  <c:v>0.85714285700000004</c:v>
                </c:pt>
                <c:pt idx="83500">
                  <c:v>1</c:v>
                </c:pt>
                <c:pt idx="83501">
                  <c:v>0.85714285700000004</c:v>
                </c:pt>
                <c:pt idx="83502">
                  <c:v>1</c:v>
                </c:pt>
                <c:pt idx="83503">
                  <c:v>1</c:v>
                </c:pt>
                <c:pt idx="83504">
                  <c:v>1</c:v>
                </c:pt>
                <c:pt idx="83505">
                  <c:v>1</c:v>
                </c:pt>
                <c:pt idx="83506">
                  <c:v>1</c:v>
                </c:pt>
                <c:pt idx="83507">
                  <c:v>1</c:v>
                </c:pt>
                <c:pt idx="83508">
                  <c:v>0.85714285700000004</c:v>
                </c:pt>
                <c:pt idx="83509">
                  <c:v>1</c:v>
                </c:pt>
                <c:pt idx="83510">
                  <c:v>1</c:v>
                </c:pt>
                <c:pt idx="83511">
                  <c:v>1</c:v>
                </c:pt>
                <c:pt idx="83512">
                  <c:v>1</c:v>
                </c:pt>
                <c:pt idx="83513">
                  <c:v>1</c:v>
                </c:pt>
                <c:pt idx="83514">
                  <c:v>1</c:v>
                </c:pt>
                <c:pt idx="83515">
                  <c:v>1</c:v>
                </c:pt>
                <c:pt idx="83516">
                  <c:v>1</c:v>
                </c:pt>
                <c:pt idx="83517">
                  <c:v>1</c:v>
                </c:pt>
                <c:pt idx="83518">
                  <c:v>1</c:v>
                </c:pt>
                <c:pt idx="83519">
                  <c:v>0.85714285700000004</c:v>
                </c:pt>
                <c:pt idx="83520">
                  <c:v>1</c:v>
                </c:pt>
                <c:pt idx="83521">
                  <c:v>1</c:v>
                </c:pt>
                <c:pt idx="83522">
                  <c:v>1</c:v>
                </c:pt>
                <c:pt idx="83523">
                  <c:v>1</c:v>
                </c:pt>
                <c:pt idx="83524">
                  <c:v>1</c:v>
                </c:pt>
                <c:pt idx="83525">
                  <c:v>1</c:v>
                </c:pt>
                <c:pt idx="83526">
                  <c:v>1</c:v>
                </c:pt>
                <c:pt idx="83527">
                  <c:v>1</c:v>
                </c:pt>
                <c:pt idx="83528">
                  <c:v>1</c:v>
                </c:pt>
                <c:pt idx="83529">
                  <c:v>1</c:v>
                </c:pt>
                <c:pt idx="83530">
                  <c:v>1</c:v>
                </c:pt>
                <c:pt idx="83531">
                  <c:v>1</c:v>
                </c:pt>
                <c:pt idx="83532">
                  <c:v>1</c:v>
                </c:pt>
                <c:pt idx="83533">
                  <c:v>0.85714285700000004</c:v>
                </c:pt>
                <c:pt idx="83534">
                  <c:v>1</c:v>
                </c:pt>
                <c:pt idx="83535">
                  <c:v>1</c:v>
                </c:pt>
                <c:pt idx="83536">
                  <c:v>1</c:v>
                </c:pt>
                <c:pt idx="83537">
                  <c:v>1</c:v>
                </c:pt>
                <c:pt idx="83538">
                  <c:v>1</c:v>
                </c:pt>
                <c:pt idx="83539">
                  <c:v>1</c:v>
                </c:pt>
                <c:pt idx="83540">
                  <c:v>1</c:v>
                </c:pt>
                <c:pt idx="83541">
                  <c:v>1</c:v>
                </c:pt>
                <c:pt idx="83542">
                  <c:v>1</c:v>
                </c:pt>
                <c:pt idx="83543">
                  <c:v>1</c:v>
                </c:pt>
                <c:pt idx="83544">
                  <c:v>1</c:v>
                </c:pt>
                <c:pt idx="83545">
                  <c:v>1</c:v>
                </c:pt>
                <c:pt idx="83546">
                  <c:v>1</c:v>
                </c:pt>
                <c:pt idx="83547">
                  <c:v>1</c:v>
                </c:pt>
                <c:pt idx="83548">
                  <c:v>1</c:v>
                </c:pt>
                <c:pt idx="83549">
                  <c:v>1</c:v>
                </c:pt>
                <c:pt idx="83550">
                  <c:v>1</c:v>
                </c:pt>
                <c:pt idx="83551">
                  <c:v>1</c:v>
                </c:pt>
                <c:pt idx="83552">
                  <c:v>1</c:v>
                </c:pt>
                <c:pt idx="83553">
                  <c:v>1</c:v>
                </c:pt>
                <c:pt idx="83554">
                  <c:v>0.85714285700000004</c:v>
                </c:pt>
                <c:pt idx="83555">
                  <c:v>1</c:v>
                </c:pt>
                <c:pt idx="83556">
                  <c:v>1</c:v>
                </c:pt>
                <c:pt idx="83557">
                  <c:v>1</c:v>
                </c:pt>
                <c:pt idx="83558">
                  <c:v>1</c:v>
                </c:pt>
                <c:pt idx="83559">
                  <c:v>1</c:v>
                </c:pt>
                <c:pt idx="83560">
                  <c:v>1</c:v>
                </c:pt>
                <c:pt idx="83561">
                  <c:v>1</c:v>
                </c:pt>
                <c:pt idx="83562">
                  <c:v>1</c:v>
                </c:pt>
                <c:pt idx="83563">
                  <c:v>1</c:v>
                </c:pt>
                <c:pt idx="83564">
                  <c:v>1</c:v>
                </c:pt>
                <c:pt idx="83565">
                  <c:v>1</c:v>
                </c:pt>
                <c:pt idx="83566">
                  <c:v>1</c:v>
                </c:pt>
                <c:pt idx="83567">
                  <c:v>0.85714285700000004</c:v>
                </c:pt>
                <c:pt idx="83568">
                  <c:v>1</c:v>
                </c:pt>
                <c:pt idx="83569">
                  <c:v>1</c:v>
                </c:pt>
                <c:pt idx="83570">
                  <c:v>1</c:v>
                </c:pt>
                <c:pt idx="83571">
                  <c:v>1</c:v>
                </c:pt>
                <c:pt idx="83572">
                  <c:v>1</c:v>
                </c:pt>
                <c:pt idx="83573">
                  <c:v>1</c:v>
                </c:pt>
                <c:pt idx="83574">
                  <c:v>0.85714285700000004</c:v>
                </c:pt>
                <c:pt idx="83575">
                  <c:v>1</c:v>
                </c:pt>
                <c:pt idx="83576">
                  <c:v>1</c:v>
                </c:pt>
                <c:pt idx="83577">
                  <c:v>1</c:v>
                </c:pt>
                <c:pt idx="83578">
                  <c:v>1</c:v>
                </c:pt>
                <c:pt idx="83579">
                  <c:v>1</c:v>
                </c:pt>
                <c:pt idx="83580">
                  <c:v>1</c:v>
                </c:pt>
                <c:pt idx="83581">
                  <c:v>1</c:v>
                </c:pt>
                <c:pt idx="83582">
                  <c:v>1</c:v>
                </c:pt>
                <c:pt idx="83583">
                  <c:v>1</c:v>
                </c:pt>
                <c:pt idx="83584">
                  <c:v>1</c:v>
                </c:pt>
                <c:pt idx="83585">
                  <c:v>1</c:v>
                </c:pt>
                <c:pt idx="83586">
                  <c:v>1</c:v>
                </c:pt>
                <c:pt idx="83587">
                  <c:v>1</c:v>
                </c:pt>
                <c:pt idx="83588">
                  <c:v>1</c:v>
                </c:pt>
                <c:pt idx="83589">
                  <c:v>1</c:v>
                </c:pt>
                <c:pt idx="83590">
                  <c:v>1</c:v>
                </c:pt>
                <c:pt idx="83591">
                  <c:v>1</c:v>
                </c:pt>
                <c:pt idx="83592">
                  <c:v>1</c:v>
                </c:pt>
                <c:pt idx="83593">
                  <c:v>1</c:v>
                </c:pt>
                <c:pt idx="83594">
                  <c:v>1</c:v>
                </c:pt>
                <c:pt idx="83595">
                  <c:v>1</c:v>
                </c:pt>
                <c:pt idx="83596">
                  <c:v>1</c:v>
                </c:pt>
                <c:pt idx="83597">
                  <c:v>1</c:v>
                </c:pt>
                <c:pt idx="83598">
                  <c:v>1</c:v>
                </c:pt>
                <c:pt idx="83599">
                  <c:v>1</c:v>
                </c:pt>
                <c:pt idx="83600">
                  <c:v>1</c:v>
                </c:pt>
                <c:pt idx="83601">
                  <c:v>1</c:v>
                </c:pt>
                <c:pt idx="83602">
                  <c:v>1</c:v>
                </c:pt>
                <c:pt idx="83603">
                  <c:v>1</c:v>
                </c:pt>
                <c:pt idx="83604">
                  <c:v>1</c:v>
                </c:pt>
                <c:pt idx="83605">
                  <c:v>1</c:v>
                </c:pt>
                <c:pt idx="83606">
                  <c:v>1</c:v>
                </c:pt>
                <c:pt idx="83607">
                  <c:v>1</c:v>
                </c:pt>
                <c:pt idx="83608">
                  <c:v>1</c:v>
                </c:pt>
                <c:pt idx="83609">
                  <c:v>1</c:v>
                </c:pt>
                <c:pt idx="83610">
                  <c:v>1</c:v>
                </c:pt>
                <c:pt idx="83611">
                  <c:v>1</c:v>
                </c:pt>
                <c:pt idx="83612">
                  <c:v>1</c:v>
                </c:pt>
                <c:pt idx="83613">
                  <c:v>1</c:v>
                </c:pt>
                <c:pt idx="83614">
                  <c:v>1</c:v>
                </c:pt>
                <c:pt idx="83615">
                  <c:v>1</c:v>
                </c:pt>
                <c:pt idx="83616">
                  <c:v>1</c:v>
                </c:pt>
                <c:pt idx="83617">
                  <c:v>1</c:v>
                </c:pt>
                <c:pt idx="83618">
                  <c:v>1</c:v>
                </c:pt>
                <c:pt idx="83619">
                  <c:v>1</c:v>
                </c:pt>
                <c:pt idx="83620">
                  <c:v>1</c:v>
                </c:pt>
                <c:pt idx="83621">
                  <c:v>0.85714285700000004</c:v>
                </c:pt>
                <c:pt idx="83622">
                  <c:v>0.85714285700000004</c:v>
                </c:pt>
                <c:pt idx="83623">
                  <c:v>0.85714285700000004</c:v>
                </c:pt>
                <c:pt idx="83624">
                  <c:v>1</c:v>
                </c:pt>
                <c:pt idx="83625">
                  <c:v>1</c:v>
                </c:pt>
                <c:pt idx="83626">
                  <c:v>1</c:v>
                </c:pt>
                <c:pt idx="83627">
                  <c:v>1</c:v>
                </c:pt>
                <c:pt idx="83628">
                  <c:v>1</c:v>
                </c:pt>
                <c:pt idx="83629">
                  <c:v>1</c:v>
                </c:pt>
                <c:pt idx="83630">
                  <c:v>1</c:v>
                </c:pt>
                <c:pt idx="83631">
                  <c:v>1</c:v>
                </c:pt>
                <c:pt idx="83632">
                  <c:v>1</c:v>
                </c:pt>
                <c:pt idx="83633">
                  <c:v>1</c:v>
                </c:pt>
                <c:pt idx="83634">
                  <c:v>1</c:v>
                </c:pt>
                <c:pt idx="83635">
                  <c:v>1</c:v>
                </c:pt>
                <c:pt idx="83636">
                  <c:v>1</c:v>
                </c:pt>
                <c:pt idx="83637">
                  <c:v>1</c:v>
                </c:pt>
                <c:pt idx="83638">
                  <c:v>1</c:v>
                </c:pt>
                <c:pt idx="83639">
                  <c:v>1</c:v>
                </c:pt>
                <c:pt idx="83640">
                  <c:v>1</c:v>
                </c:pt>
                <c:pt idx="83641">
                  <c:v>1</c:v>
                </c:pt>
                <c:pt idx="83642">
                  <c:v>1</c:v>
                </c:pt>
                <c:pt idx="83643">
                  <c:v>1</c:v>
                </c:pt>
                <c:pt idx="83644">
                  <c:v>1</c:v>
                </c:pt>
                <c:pt idx="83645">
                  <c:v>1</c:v>
                </c:pt>
                <c:pt idx="83646">
                  <c:v>1</c:v>
                </c:pt>
                <c:pt idx="83647">
                  <c:v>1</c:v>
                </c:pt>
                <c:pt idx="83648">
                  <c:v>1</c:v>
                </c:pt>
                <c:pt idx="83649">
                  <c:v>1</c:v>
                </c:pt>
                <c:pt idx="83650">
                  <c:v>1</c:v>
                </c:pt>
                <c:pt idx="83651">
                  <c:v>1</c:v>
                </c:pt>
                <c:pt idx="83652">
                  <c:v>1</c:v>
                </c:pt>
                <c:pt idx="83653">
                  <c:v>1</c:v>
                </c:pt>
                <c:pt idx="83654">
                  <c:v>1</c:v>
                </c:pt>
                <c:pt idx="83655">
                  <c:v>1</c:v>
                </c:pt>
                <c:pt idx="83656">
                  <c:v>1</c:v>
                </c:pt>
                <c:pt idx="83657">
                  <c:v>1</c:v>
                </c:pt>
                <c:pt idx="83658">
                  <c:v>1</c:v>
                </c:pt>
                <c:pt idx="83659">
                  <c:v>1</c:v>
                </c:pt>
                <c:pt idx="83660">
                  <c:v>1</c:v>
                </c:pt>
                <c:pt idx="83661">
                  <c:v>1</c:v>
                </c:pt>
                <c:pt idx="83662">
                  <c:v>1</c:v>
                </c:pt>
                <c:pt idx="83663">
                  <c:v>1</c:v>
                </c:pt>
                <c:pt idx="83664">
                  <c:v>1</c:v>
                </c:pt>
                <c:pt idx="83665">
                  <c:v>1</c:v>
                </c:pt>
                <c:pt idx="83666">
                  <c:v>0.85714285700000004</c:v>
                </c:pt>
                <c:pt idx="83667">
                  <c:v>1</c:v>
                </c:pt>
                <c:pt idx="83668">
                  <c:v>1</c:v>
                </c:pt>
                <c:pt idx="83669">
                  <c:v>1</c:v>
                </c:pt>
                <c:pt idx="83670">
                  <c:v>0.71428571399999996</c:v>
                </c:pt>
                <c:pt idx="83671">
                  <c:v>1</c:v>
                </c:pt>
                <c:pt idx="83672">
                  <c:v>1</c:v>
                </c:pt>
                <c:pt idx="83673">
                  <c:v>1</c:v>
                </c:pt>
                <c:pt idx="83674">
                  <c:v>1</c:v>
                </c:pt>
                <c:pt idx="83675">
                  <c:v>1</c:v>
                </c:pt>
                <c:pt idx="83676">
                  <c:v>1</c:v>
                </c:pt>
                <c:pt idx="83677">
                  <c:v>1</c:v>
                </c:pt>
                <c:pt idx="83678">
                  <c:v>1</c:v>
                </c:pt>
                <c:pt idx="83679">
                  <c:v>1</c:v>
                </c:pt>
                <c:pt idx="83680">
                  <c:v>1</c:v>
                </c:pt>
                <c:pt idx="83681">
                  <c:v>1</c:v>
                </c:pt>
                <c:pt idx="83682">
                  <c:v>1</c:v>
                </c:pt>
                <c:pt idx="83683">
                  <c:v>1</c:v>
                </c:pt>
                <c:pt idx="83684">
                  <c:v>1</c:v>
                </c:pt>
                <c:pt idx="83685">
                  <c:v>1</c:v>
                </c:pt>
                <c:pt idx="83686">
                  <c:v>1</c:v>
                </c:pt>
                <c:pt idx="83687">
                  <c:v>1</c:v>
                </c:pt>
                <c:pt idx="83688">
                  <c:v>1</c:v>
                </c:pt>
                <c:pt idx="83689">
                  <c:v>1</c:v>
                </c:pt>
                <c:pt idx="83690">
                  <c:v>1</c:v>
                </c:pt>
                <c:pt idx="83691">
                  <c:v>1</c:v>
                </c:pt>
                <c:pt idx="83692">
                  <c:v>1</c:v>
                </c:pt>
                <c:pt idx="83693">
                  <c:v>1</c:v>
                </c:pt>
                <c:pt idx="83694">
                  <c:v>1</c:v>
                </c:pt>
                <c:pt idx="83695">
                  <c:v>1</c:v>
                </c:pt>
                <c:pt idx="83696">
                  <c:v>1</c:v>
                </c:pt>
                <c:pt idx="83697">
                  <c:v>1</c:v>
                </c:pt>
                <c:pt idx="83698">
                  <c:v>1</c:v>
                </c:pt>
                <c:pt idx="83699">
                  <c:v>1</c:v>
                </c:pt>
                <c:pt idx="83700">
                  <c:v>1</c:v>
                </c:pt>
                <c:pt idx="83701">
                  <c:v>1</c:v>
                </c:pt>
                <c:pt idx="83702">
                  <c:v>1</c:v>
                </c:pt>
                <c:pt idx="83703">
                  <c:v>1</c:v>
                </c:pt>
                <c:pt idx="83704">
                  <c:v>1</c:v>
                </c:pt>
                <c:pt idx="83705">
                  <c:v>1</c:v>
                </c:pt>
                <c:pt idx="83706">
                  <c:v>1</c:v>
                </c:pt>
                <c:pt idx="83707">
                  <c:v>1</c:v>
                </c:pt>
                <c:pt idx="83708">
                  <c:v>1</c:v>
                </c:pt>
                <c:pt idx="83709">
                  <c:v>1</c:v>
                </c:pt>
                <c:pt idx="83710">
                  <c:v>1</c:v>
                </c:pt>
                <c:pt idx="83711">
                  <c:v>1</c:v>
                </c:pt>
                <c:pt idx="83712">
                  <c:v>1</c:v>
                </c:pt>
                <c:pt idx="83713">
                  <c:v>1</c:v>
                </c:pt>
                <c:pt idx="83714">
                  <c:v>1</c:v>
                </c:pt>
                <c:pt idx="83715">
                  <c:v>1</c:v>
                </c:pt>
                <c:pt idx="83716">
                  <c:v>1</c:v>
                </c:pt>
                <c:pt idx="83717">
                  <c:v>1</c:v>
                </c:pt>
                <c:pt idx="83718">
                  <c:v>1</c:v>
                </c:pt>
                <c:pt idx="83719">
                  <c:v>1</c:v>
                </c:pt>
                <c:pt idx="83720">
                  <c:v>1</c:v>
                </c:pt>
                <c:pt idx="83721">
                  <c:v>1</c:v>
                </c:pt>
                <c:pt idx="83722">
                  <c:v>1</c:v>
                </c:pt>
                <c:pt idx="83723">
                  <c:v>1</c:v>
                </c:pt>
                <c:pt idx="83724">
                  <c:v>1</c:v>
                </c:pt>
                <c:pt idx="83725">
                  <c:v>0.85714285700000004</c:v>
                </c:pt>
                <c:pt idx="83726">
                  <c:v>1</c:v>
                </c:pt>
                <c:pt idx="83727">
                  <c:v>1</c:v>
                </c:pt>
                <c:pt idx="83728">
                  <c:v>1</c:v>
                </c:pt>
                <c:pt idx="83729">
                  <c:v>1</c:v>
                </c:pt>
                <c:pt idx="83730">
                  <c:v>1</c:v>
                </c:pt>
                <c:pt idx="83731">
                  <c:v>1</c:v>
                </c:pt>
                <c:pt idx="83732">
                  <c:v>1</c:v>
                </c:pt>
                <c:pt idx="83733">
                  <c:v>1</c:v>
                </c:pt>
                <c:pt idx="83734">
                  <c:v>1</c:v>
                </c:pt>
                <c:pt idx="83735">
                  <c:v>1</c:v>
                </c:pt>
                <c:pt idx="83736">
                  <c:v>1</c:v>
                </c:pt>
                <c:pt idx="83737">
                  <c:v>1</c:v>
                </c:pt>
                <c:pt idx="83738">
                  <c:v>1</c:v>
                </c:pt>
                <c:pt idx="83739">
                  <c:v>1</c:v>
                </c:pt>
                <c:pt idx="83740">
                  <c:v>0.85714285700000004</c:v>
                </c:pt>
                <c:pt idx="83741">
                  <c:v>1</c:v>
                </c:pt>
                <c:pt idx="83742">
                  <c:v>1</c:v>
                </c:pt>
                <c:pt idx="83743">
                  <c:v>1</c:v>
                </c:pt>
                <c:pt idx="83744">
                  <c:v>1</c:v>
                </c:pt>
                <c:pt idx="83745">
                  <c:v>1</c:v>
                </c:pt>
                <c:pt idx="83746">
                  <c:v>1</c:v>
                </c:pt>
                <c:pt idx="83747">
                  <c:v>1</c:v>
                </c:pt>
                <c:pt idx="83748">
                  <c:v>1</c:v>
                </c:pt>
                <c:pt idx="83749">
                  <c:v>1</c:v>
                </c:pt>
                <c:pt idx="83750">
                  <c:v>1</c:v>
                </c:pt>
                <c:pt idx="83751">
                  <c:v>1</c:v>
                </c:pt>
                <c:pt idx="83752">
                  <c:v>1</c:v>
                </c:pt>
                <c:pt idx="83753">
                  <c:v>1</c:v>
                </c:pt>
                <c:pt idx="83754">
                  <c:v>1</c:v>
                </c:pt>
                <c:pt idx="83755">
                  <c:v>1</c:v>
                </c:pt>
                <c:pt idx="83756">
                  <c:v>1</c:v>
                </c:pt>
                <c:pt idx="83757">
                  <c:v>1</c:v>
                </c:pt>
                <c:pt idx="83758">
                  <c:v>1</c:v>
                </c:pt>
                <c:pt idx="83759">
                  <c:v>1</c:v>
                </c:pt>
                <c:pt idx="83760">
                  <c:v>1</c:v>
                </c:pt>
                <c:pt idx="83761">
                  <c:v>1</c:v>
                </c:pt>
                <c:pt idx="83762">
                  <c:v>1</c:v>
                </c:pt>
                <c:pt idx="83763">
                  <c:v>1</c:v>
                </c:pt>
                <c:pt idx="83764">
                  <c:v>1</c:v>
                </c:pt>
                <c:pt idx="83765">
                  <c:v>1</c:v>
                </c:pt>
                <c:pt idx="83766">
                  <c:v>1</c:v>
                </c:pt>
                <c:pt idx="83767">
                  <c:v>1</c:v>
                </c:pt>
                <c:pt idx="83768">
                  <c:v>1</c:v>
                </c:pt>
                <c:pt idx="83769">
                  <c:v>1</c:v>
                </c:pt>
                <c:pt idx="83770">
                  <c:v>1</c:v>
                </c:pt>
                <c:pt idx="83771">
                  <c:v>1</c:v>
                </c:pt>
                <c:pt idx="83772">
                  <c:v>1</c:v>
                </c:pt>
                <c:pt idx="83773">
                  <c:v>1</c:v>
                </c:pt>
                <c:pt idx="83774">
                  <c:v>1</c:v>
                </c:pt>
                <c:pt idx="83775">
                  <c:v>1</c:v>
                </c:pt>
                <c:pt idx="83776">
                  <c:v>1</c:v>
                </c:pt>
                <c:pt idx="83777">
                  <c:v>1</c:v>
                </c:pt>
                <c:pt idx="83778">
                  <c:v>1</c:v>
                </c:pt>
                <c:pt idx="83779">
                  <c:v>1</c:v>
                </c:pt>
                <c:pt idx="83780">
                  <c:v>1</c:v>
                </c:pt>
                <c:pt idx="83781">
                  <c:v>1</c:v>
                </c:pt>
                <c:pt idx="83782">
                  <c:v>1</c:v>
                </c:pt>
                <c:pt idx="83783">
                  <c:v>1</c:v>
                </c:pt>
                <c:pt idx="83784">
                  <c:v>1</c:v>
                </c:pt>
                <c:pt idx="83785">
                  <c:v>1</c:v>
                </c:pt>
                <c:pt idx="83786">
                  <c:v>1</c:v>
                </c:pt>
                <c:pt idx="83787">
                  <c:v>1</c:v>
                </c:pt>
                <c:pt idx="83788">
                  <c:v>1</c:v>
                </c:pt>
                <c:pt idx="83789">
                  <c:v>1</c:v>
                </c:pt>
                <c:pt idx="83790">
                  <c:v>0.85714285700000004</c:v>
                </c:pt>
                <c:pt idx="83791">
                  <c:v>1</c:v>
                </c:pt>
                <c:pt idx="83792">
                  <c:v>1</c:v>
                </c:pt>
                <c:pt idx="83793">
                  <c:v>1</c:v>
                </c:pt>
                <c:pt idx="83794">
                  <c:v>1</c:v>
                </c:pt>
                <c:pt idx="83795">
                  <c:v>1</c:v>
                </c:pt>
                <c:pt idx="83796">
                  <c:v>1</c:v>
                </c:pt>
                <c:pt idx="83797">
                  <c:v>1</c:v>
                </c:pt>
                <c:pt idx="83798">
                  <c:v>1</c:v>
                </c:pt>
                <c:pt idx="83799">
                  <c:v>1</c:v>
                </c:pt>
                <c:pt idx="83800">
                  <c:v>1</c:v>
                </c:pt>
                <c:pt idx="83801">
                  <c:v>1</c:v>
                </c:pt>
                <c:pt idx="83802">
                  <c:v>1</c:v>
                </c:pt>
                <c:pt idx="83803">
                  <c:v>1</c:v>
                </c:pt>
                <c:pt idx="83804">
                  <c:v>1</c:v>
                </c:pt>
                <c:pt idx="83805">
                  <c:v>1</c:v>
                </c:pt>
                <c:pt idx="83806">
                  <c:v>1</c:v>
                </c:pt>
                <c:pt idx="83807">
                  <c:v>1</c:v>
                </c:pt>
                <c:pt idx="83808">
                  <c:v>1</c:v>
                </c:pt>
                <c:pt idx="83809">
                  <c:v>1</c:v>
                </c:pt>
                <c:pt idx="83810">
                  <c:v>1</c:v>
                </c:pt>
                <c:pt idx="83811">
                  <c:v>1</c:v>
                </c:pt>
                <c:pt idx="83812">
                  <c:v>1</c:v>
                </c:pt>
                <c:pt idx="83813">
                  <c:v>1</c:v>
                </c:pt>
                <c:pt idx="83814">
                  <c:v>1</c:v>
                </c:pt>
                <c:pt idx="83815">
                  <c:v>1</c:v>
                </c:pt>
                <c:pt idx="83816">
                  <c:v>0.85714285700000004</c:v>
                </c:pt>
                <c:pt idx="83817">
                  <c:v>1</c:v>
                </c:pt>
                <c:pt idx="83818">
                  <c:v>1</c:v>
                </c:pt>
                <c:pt idx="83819">
                  <c:v>1</c:v>
                </c:pt>
                <c:pt idx="83820">
                  <c:v>1</c:v>
                </c:pt>
                <c:pt idx="83821">
                  <c:v>1</c:v>
                </c:pt>
                <c:pt idx="83822">
                  <c:v>1</c:v>
                </c:pt>
                <c:pt idx="83823">
                  <c:v>1</c:v>
                </c:pt>
                <c:pt idx="83824">
                  <c:v>1</c:v>
                </c:pt>
                <c:pt idx="83825">
                  <c:v>1</c:v>
                </c:pt>
                <c:pt idx="83826">
                  <c:v>1</c:v>
                </c:pt>
                <c:pt idx="83827">
                  <c:v>0.85714285700000004</c:v>
                </c:pt>
                <c:pt idx="83828">
                  <c:v>1</c:v>
                </c:pt>
                <c:pt idx="83829">
                  <c:v>1</c:v>
                </c:pt>
                <c:pt idx="83830">
                  <c:v>1</c:v>
                </c:pt>
                <c:pt idx="83831">
                  <c:v>1</c:v>
                </c:pt>
                <c:pt idx="83832">
                  <c:v>1</c:v>
                </c:pt>
                <c:pt idx="83833">
                  <c:v>1</c:v>
                </c:pt>
                <c:pt idx="83834">
                  <c:v>1</c:v>
                </c:pt>
                <c:pt idx="83835">
                  <c:v>1</c:v>
                </c:pt>
                <c:pt idx="83836">
                  <c:v>1</c:v>
                </c:pt>
                <c:pt idx="83837">
                  <c:v>1</c:v>
                </c:pt>
                <c:pt idx="83838">
                  <c:v>1</c:v>
                </c:pt>
                <c:pt idx="83839">
                  <c:v>1</c:v>
                </c:pt>
                <c:pt idx="83840">
                  <c:v>1</c:v>
                </c:pt>
                <c:pt idx="83841">
                  <c:v>1</c:v>
                </c:pt>
                <c:pt idx="83842">
                  <c:v>1</c:v>
                </c:pt>
                <c:pt idx="83843">
                  <c:v>1</c:v>
                </c:pt>
                <c:pt idx="83844">
                  <c:v>1</c:v>
                </c:pt>
                <c:pt idx="83845">
                  <c:v>1</c:v>
                </c:pt>
                <c:pt idx="83846">
                  <c:v>1</c:v>
                </c:pt>
                <c:pt idx="83847">
                  <c:v>1</c:v>
                </c:pt>
                <c:pt idx="83848">
                  <c:v>1</c:v>
                </c:pt>
                <c:pt idx="83849">
                  <c:v>1</c:v>
                </c:pt>
                <c:pt idx="83850">
                  <c:v>1</c:v>
                </c:pt>
                <c:pt idx="83851">
                  <c:v>1</c:v>
                </c:pt>
                <c:pt idx="83852">
                  <c:v>1</c:v>
                </c:pt>
                <c:pt idx="83853">
                  <c:v>1</c:v>
                </c:pt>
                <c:pt idx="83854">
                  <c:v>1</c:v>
                </c:pt>
                <c:pt idx="83855">
                  <c:v>1</c:v>
                </c:pt>
                <c:pt idx="83856">
                  <c:v>1</c:v>
                </c:pt>
                <c:pt idx="83857">
                  <c:v>1</c:v>
                </c:pt>
                <c:pt idx="83858">
                  <c:v>1</c:v>
                </c:pt>
                <c:pt idx="83859">
                  <c:v>1</c:v>
                </c:pt>
                <c:pt idx="83860">
                  <c:v>1</c:v>
                </c:pt>
                <c:pt idx="83861">
                  <c:v>1</c:v>
                </c:pt>
                <c:pt idx="83862">
                  <c:v>1</c:v>
                </c:pt>
                <c:pt idx="83863">
                  <c:v>1</c:v>
                </c:pt>
                <c:pt idx="83864">
                  <c:v>1</c:v>
                </c:pt>
                <c:pt idx="83865">
                  <c:v>1</c:v>
                </c:pt>
                <c:pt idx="83866">
                  <c:v>1</c:v>
                </c:pt>
                <c:pt idx="83867">
                  <c:v>0.85714285700000004</c:v>
                </c:pt>
                <c:pt idx="83868">
                  <c:v>1</c:v>
                </c:pt>
                <c:pt idx="83869">
                  <c:v>1</c:v>
                </c:pt>
                <c:pt idx="83870">
                  <c:v>0.85714285700000004</c:v>
                </c:pt>
                <c:pt idx="83871">
                  <c:v>1</c:v>
                </c:pt>
                <c:pt idx="83872">
                  <c:v>1</c:v>
                </c:pt>
                <c:pt idx="83873">
                  <c:v>1</c:v>
                </c:pt>
                <c:pt idx="83874">
                  <c:v>0.85714285700000004</c:v>
                </c:pt>
                <c:pt idx="83875">
                  <c:v>1</c:v>
                </c:pt>
                <c:pt idx="83876">
                  <c:v>1</c:v>
                </c:pt>
                <c:pt idx="83877">
                  <c:v>1</c:v>
                </c:pt>
                <c:pt idx="83878">
                  <c:v>1</c:v>
                </c:pt>
                <c:pt idx="83879">
                  <c:v>1</c:v>
                </c:pt>
                <c:pt idx="83880">
                  <c:v>1</c:v>
                </c:pt>
                <c:pt idx="83881">
                  <c:v>0.85714285700000004</c:v>
                </c:pt>
                <c:pt idx="83882">
                  <c:v>1</c:v>
                </c:pt>
                <c:pt idx="83883">
                  <c:v>1</c:v>
                </c:pt>
                <c:pt idx="83884">
                  <c:v>0.85714285700000004</c:v>
                </c:pt>
                <c:pt idx="83885">
                  <c:v>1</c:v>
                </c:pt>
                <c:pt idx="83886">
                  <c:v>1</c:v>
                </c:pt>
                <c:pt idx="83887">
                  <c:v>1</c:v>
                </c:pt>
                <c:pt idx="83888">
                  <c:v>1</c:v>
                </c:pt>
                <c:pt idx="83889">
                  <c:v>1</c:v>
                </c:pt>
                <c:pt idx="83890">
                  <c:v>0.85714285700000004</c:v>
                </c:pt>
                <c:pt idx="83891">
                  <c:v>1</c:v>
                </c:pt>
                <c:pt idx="83892">
                  <c:v>1</c:v>
                </c:pt>
                <c:pt idx="83893">
                  <c:v>1</c:v>
                </c:pt>
                <c:pt idx="83894">
                  <c:v>1</c:v>
                </c:pt>
                <c:pt idx="83895">
                  <c:v>1</c:v>
                </c:pt>
                <c:pt idx="83896">
                  <c:v>1</c:v>
                </c:pt>
                <c:pt idx="83897">
                  <c:v>0.85714285700000004</c:v>
                </c:pt>
                <c:pt idx="83898">
                  <c:v>1</c:v>
                </c:pt>
                <c:pt idx="83899">
                  <c:v>1</c:v>
                </c:pt>
                <c:pt idx="83900">
                  <c:v>1</c:v>
                </c:pt>
                <c:pt idx="83901">
                  <c:v>1</c:v>
                </c:pt>
                <c:pt idx="83902">
                  <c:v>1</c:v>
                </c:pt>
                <c:pt idx="83903">
                  <c:v>1</c:v>
                </c:pt>
                <c:pt idx="83904">
                  <c:v>1</c:v>
                </c:pt>
                <c:pt idx="83905">
                  <c:v>1</c:v>
                </c:pt>
                <c:pt idx="83906">
                  <c:v>1</c:v>
                </c:pt>
                <c:pt idx="83907">
                  <c:v>0.85714285700000004</c:v>
                </c:pt>
                <c:pt idx="83908">
                  <c:v>0.85714285700000004</c:v>
                </c:pt>
                <c:pt idx="83909">
                  <c:v>1</c:v>
                </c:pt>
                <c:pt idx="83910">
                  <c:v>1</c:v>
                </c:pt>
                <c:pt idx="83911">
                  <c:v>1</c:v>
                </c:pt>
                <c:pt idx="83912">
                  <c:v>1</c:v>
                </c:pt>
                <c:pt idx="83913">
                  <c:v>1</c:v>
                </c:pt>
                <c:pt idx="83914">
                  <c:v>1</c:v>
                </c:pt>
                <c:pt idx="83915">
                  <c:v>1</c:v>
                </c:pt>
                <c:pt idx="83916">
                  <c:v>0.85714285700000004</c:v>
                </c:pt>
                <c:pt idx="83917">
                  <c:v>1</c:v>
                </c:pt>
                <c:pt idx="83918">
                  <c:v>0.85714285700000004</c:v>
                </c:pt>
                <c:pt idx="83919">
                  <c:v>1</c:v>
                </c:pt>
                <c:pt idx="83920">
                  <c:v>0.85714285700000004</c:v>
                </c:pt>
                <c:pt idx="83921">
                  <c:v>1</c:v>
                </c:pt>
                <c:pt idx="83922">
                  <c:v>1</c:v>
                </c:pt>
                <c:pt idx="83923">
                  <c:v>1</c:v>
                </c:pt>
                <c:pt idx="83924">
                  <c:v>1</c:v>
                </c:pt>
                <c:pt idx="83925">
                  <c:v>1</c:v>
                </c:pt>
                <c:pt idx="83926">
                  <c:v>1</c:v>
                </c:pt>
                <c:pt idx="83927">
                  <c:v>0.85714285700000004</c:v>
                </c:pt>
                <c:pt idx="83928">
                  <c:v>1</c:v>
                </c:pt>
                <c:pt idx="83929">
                  <c:v>0.85714285700000004</c:v>
                </c:pt>
                <c:pt idx="83930">
                  <c:v>1</c:v>
                </c:pt>
                <c:pt idx="83931">
                  <c:v>1</c:v>
                </c:pt>
                <c:pt idx="83932">
                  <c:v>1</c:v>
                </c:pt>
                <c:pt idx="83933">
                  <c:v>1</c:v>
                </c:pt>
                <c:pt idx="83934">
                  <c:v>1</c:v>
                </c:pt>
                <c:pt idx="83935">
                  <c:v>1</c:v>
                </c:pt>
                <c:pt idx="83936">
                  <c:v>1</c:v>
                </c:pt>
                <c:pt idx="83937">
                  <c:v>0.85714285700000004</c:v>
                </c:pt>
                <c:pt idx="83938">
                  <c:v>1</c:v>
                </c:pt>
                <c:pt idx="83939">
                  <c:v>1</c:v>
                </c:pt>
                <c:pt idx="83940">
                  <c:v>1</c:v>
                </c:pt>
                <c:pt idx="83941">
                  <c:v>1</c:v>
                </c:pt>
                <c:pt idx="83942">
                  <c:v>0.85714285700000004</c:v>
                </c:pt>
                <c:pt idx="83943">
                  <c:v>1</c:v>
                </c:pt>
                <c:pt idx="83944">
                  <c:v>1</c:v>
                </c:pt>
                <c:pt idx="83945">
                  <c:v>1</c:v>
                </c:pt>
                <c:pt idx="83946">
                  <c:v>1</c:v>
                </c:pt>
                <c:pt idx="83947">
                  <c:v>1</c:v>
                </c:pt>
                <c:pt idx="83948">
                  <c:v>1</c:v>
                </c:pt>
                <c:pt idx="83949">
                  <c:v>1</c:v>
                </c:pt>
                <c:pt idx="83950">
                  <c:v>1</c:v>
                </c:pt>
                <c:pt idx="83951">
                  <c:v>1</c:v>
                </c:pt>
                <c:pt idx="83952">
                  <c:v>1</c:v>
                </c:pt>
                <c:pt idx="83953">
                  <c:v>1</c:v>
                </c:pt>
                <c:pt idx="83954">
                  <c:v>1</c:v>
                </c:pt>
                <c:pt idx="83955">
                  <c:v>1</c:v>
                </c:pt>
                <c:pt idx="83956">
                  <c:v>1</c:v>
                </c:pt>
                <c:pt idx="83957">
                  <c:v>1</c:v>
                </c:pt>
                <c:pt idx="83958">
                  <c:v>1</c:v>
                </c:pt>
                <c:pt idx="83959">
                  <c:v>1</c:v>
                </c:pt>
                <c:pt idx="83960">
                  <c:v>1</c:v>
                </c:pt>
                <c:pt idx="83961">
                  <c:v>1</c:v>
                </c:pt>
                <c:pt idx="83962">
                  <c:v>1</c:v>
                </c:pt>
                <c:pt idx="83963">
                  <c:v>1</c:v>
                </c:pt>
                <c:pt idx="83964">
                  <c:v>1</c:v>
                </c:pt>
                <c:pt idx="83965">
                  <c:v>1</c:v>
                </c:pt>
                <c:pt idx="83966">
                  <c:v>1</c:v>
                </c:pt>
                <c:pt idx="83967">
                  <c:v>1</c:v>
                </c:pt>
                <c:pt idx="83968">
                  <c:v>1</c:v>
                </c:pt>
                <c:pt idx="83969">
                  <c:v>1</c:v>
                </c:pt>
                <c:pt idx="83970">
                  <c:v>1</c:v>
                </c:pt>
                <c:pt idx="83971">
                  <c:v>0.85714285700000004</c:v>
                </c:pt>
                <c:pt idx="83972">
                  <c:v>1</c:v>
                </c:pt>
                <c:pt idx="83973">
                  <c:v>1</c:v>
                </c:pt>
                <c:pt idx="83974">
                  <c:v>1</c:v>
                </c:pt>
                <c:pt idx="83975">
                  <c:v>1</c:v>
                </c:pt>
                <c:pt idx="83976">
                  <c:v>1</c:v>
                </c:pt>
                <c:pt idx="83977">
                  <c:v>1</c:v>
                </c:pt>
                <c:pt idx="83978">
                  <c:v>1</c:v>
                </c:pt>
                <c:pt idx="83979">
                  <c:v>1</c:v>
                </c:pt>
                <c:pt idx="83980">
                  <c:v>1</c:v>
                </c:pt>
                <c:pt idx="83981">
                  <c:v>1</c:v>
                </c:pt>
                <c:pt idx="83982">
                  <c:v>1</c:v>
                </c:pt>
                <c:pt idx="83983">
                  <c:v>1</c:v>
                </c:pt>
                <c:pt idx="83984">
                  <c:v>1</c:v>
                </c:pt>
                <c:pt idx="83985">
                  <c:v>1</c:v>
                </c:pt>
                <c:pt idx="83986">
                  <c:v>1</c:v>
                </c:pt>
                <c:pt idx="83987">
                  <c:v>1</c:v>
                </c:pt>
                <c:pt idx="83988">
                  <c:v>1</c:v>
                </c:pt>
                <c:pt idx="83989">
                  <c:v>1</c:v>
                </c:pt>
                <c:pt idx="83990">
                  <c:v>1</c:v>
                </c:pt>
                <c:pt idx="83991">
                  <c:v>1</c:v>
                </c:pt>
                <c:pt idx="83992">
                  <c:v>1</c:v>
                </c:pt>
                <c:pt idx="83993">
                  <c:v>1</c:v>
                </c:pt>
                <c:pt idx="83994">
                  <c:v>1</c:v>
                </c:pt>
                <c:pt idx="83995">
                  <c:v>1</c:v>
                </c:pt>
                <c:pt idx="83996">
                  <c:v>1</c:v>
                </c:pt>
                <c:pt idx="83997">
                  <c:v>1</c:v>
                </c:pt>
                <c:pt idx="83998">
                  <c:v>1</c:v>
                </c:pt>
                <c:pt idx="83999">
                  <c:v>1</c:v>
                </c:pt>
                <c:pt idx="84000">
                  <c:v>1</c:v>
                </c:pt>
                <c:pt idx="84001">
                  <c:v>1</c:v>
                </c:pt>
                <c:pt idx="84002">
                  <c:v>1</c:v>
                </c:pt>
                <c:pt idx="84003">
                  <c:v>1</c:v>
                </c:pt>
                <c:pt idx="84004">
                  <c:v>1</c:v>
                </c:pt>
                <c:pt idx="84005">
                  <c:v>1</c:v>
                </c:pt>
                <c:pt idx="84006">
                  <c:v>1</c:v>
                </c:pt>
                <c:pt idx="84007">
                  <c:v>1</c:v>
                </c:pt>
                <c:pt idx="84008">
                  <c:v>1</c:v>
                </c:pt>
                <c:pt idx="84009">
                  <c:v>1</c:v>
                </c:pt>
                <c:pt idx="84010">
                  <c:v>1</c:v>
                </c:pt>
                <c:pt idx="84011">
                  <c:v>1</c:v>
                </c:pt>
                <c:pt idx="84012">
                  <c:v>1</c:v>
                </c:pt>
                <c:pt idx="84013">
                  <c:v>1</c:v>
                </c:pt>
                <c:pt idx="84014">
                  <c:v>1</c:v>
                </c:pt>
                <c:pt idx="84015">
                  <c:v>1</c:v>
                </c:pt>
                <c:pt idx="84016">
                  <c:v>1</c:v>
                </c:pt>
                <c:pt idx="84017">
                  <c:v>1</c:v>
                </c:pt>
                <c:pt idx="84018">
                  <c:v>1</c:v>
                </c:pt>
                <c:pt idx="84019">
                  <c:v>1</c:v>
                </c:pt>
                <c:pt idx="84020">
                  <c:v>1</c:v>
                </c:pt>
                <c:pt idx="84021">
                  <c:v>1</c:v>
                </c:pt>
                <c:pt idx="84022">
                  <c:v>1</c:v>
                </c:pt>
                <c:pt idx="84023">
                  <c:v>1</c:v>
                </c:pt>
                <c:pt idx="84024">
                  <c:v>1</c:v>
                </c:pt>
                <c:pt idx="84025">
                  <c:v>1</c:v>
                </c:pt>
                <c:pt idx="84026">
                  <c:v>1</c:v>
                </c:pt>
                <c:pt idx="84027">
                  <c:v>1</c:v>
                </c:pt>
                <c:pt idx="84028">
                  <c:v>1</c:v>
                </c:pt>
                <c:pt idx="84029">
                  <c:v>1</c:v>
                </c:pt>
                <c:pt idx="84030">
                  <c:v>1</c:v>
                </c:pt>
                <c:pt idx="84031">
                  <c:v>1</c:v>
                </c:pt>
                <c:pt idx="84032">
                  <c:v>1</c:v>
                </c:pt>
                <c:pt idx="84033">
                  <c:v>1</c:v>
                </c:pt>
                <c:pt idx="84034">
                  <c:v>1</c:v>
                </c:pt>
                <c:pt idx="84035">
                  <c:v>1</c:v>
                </c:pt>
                <c:pt idx="84036">
                  <c:v>1</c:v>
                </c:pt>
                <c:pt idx="84037">
                  <c:v>0.85714285700000004</c:v>
                </c:pt>
                <c:pt idx="84038">
                  <c:v>1</c:v>
                </c:pt>
                <c:pt idx="84039">
                  <c:v>1</c:v>
                </c:pt>
                <c:pt idx="84040">
                  <c:v>1</c:v>
                </c:pt>
                <c:pt idx="84041">
                  <c:v>1</c:v>
                </c:pt>
                <c:pt idx="84042">
                  <c:v>1</c:v>
                </c:pt>
                <c:pt idx="84043">
                  <c:v>1</c:v>
                </c:pt>
                <c:pt idx="84044">
                  <c:v>1</c:v>
                </c:pt>
                <c:pt idx="84045">
                  <c:v>1</c:v>
                </c:pt>
                <c:pt idx="84046">
                  <c:v>1</c:v>
                </c:pt>
                <c:pt idx="84047">
                  <c:v>1</c:v>
                </c:pt>
                <c:pt idx="84048">
                  <c:v>1</c:v>
                </c:pt>
                <c:pt idx="84049">
                  <c:v>0.85714285700000004</c:v>
                </c:pt>
                <c:pt idx="84050">
                  <c:v>1</c:v>
                </c:pt>
                <c:pt idx="84051">
                  <c:v>1</c:v>
                </c:pt>
                <c:pt idx="84052">
                  <c:v>1</c:v>
                </c:pt>
                <c:pt idx="84053">
                  <c:v>1</c:v>
                </c:pt>
                <c:pt idx="84054">
                  <c:v>1</c:v>
                </c:pt>
                <c:pt idx="84055">
                  <c:v>1</c:v>
                </c:pt>
                <c:pt idx="84056">
                  <c:v>1</c:v>
                </c:pt>
                <c:pt idx="84057">
                  <c:v>1</c:v>
                </c:pt>
                <c:pt idx="84058">
                  <c:v>1</c:v>
                </c:pt>
                <c:pt idx="84059">
                  <c:v>1</c:v>
                </c:pt>
                <c:pt idx="84060">
                  <c:v>1</c:v>
                </c:pt>
                <c:pt idx="84061">
                  <c:v>1</c:v>
                </c:pt>
                <c:pt idx="84062">
                  <c:v>1</c:v>
                </c:pt>
                <c:pt idx="84063">
                  <c:v>1</c:v>
                </c:pt>
                <c:pt idx="84064">
                  <c:v>0.85714285700000004</c:v>
                </c:pt>
                <c:pt idx="84065">
                  <c:v>1</c:v>
                </c:pt>
                <c:pt idx="84066">
                  <c:v>1</c:v>
                </c:pt>
                <c:pt idx="84067">
                  <c:v>1</c:v>
                </c:pt>
                <c:pt idx="84068">
                  <c:v>1</c:v>
                </c:pt>
                <c:pt idx="84069">
                  <c:v>1</c:v>
                </c:pt>
                <c:pt idx="84070">
                  <c:v>1</c:v>
                </c:pt>
                <c:pt idx="84071">
                  <c:v>1</c:v>
                </c:pt>
                <c:pt idx="84072">
                  <c:v>1</c:v>
                </c:pt>
                <c:pt idx="84073">
                  <c:v>1</c:v>
                </c:pt>
                <c:pt idx="84074">
                  <c:v>1</c:v>
                </c:pt>
                <c:pt idx="84075">
                  <c:v>1</c:v>
                </c:pt>
                <c:pt idx="84076">
                  <c:v>1</c:v>
                </c:pt>
                <c:pt idx="84077">
                  <c:v>1</c:v>
                </c:pt>
                <c:pt idx="84078">
                  <c:v>1</c:v>
                </c:pt>
                <c:pt idx="84079">
                  <c:v>1</c:v>
                </c:pt>
                <c:pt idx="84080">
                  <c:v>1</c:v>
                </c:pt>
                <c:pt idx="84081">
                  <c:v>1</c:v>
                </c:pt>
                <c:pt idx="84082">
                  <c:v>1</c:v>
                </c:pt>
                <c:pt idx="84083">
                  <c:v>1</c:v>
                </c:pt>
                <c:pt idx="84084">
                  <c:v>1</c:v>
                </c:pt>
                <c:pt idx="84085">
                  <c:v>1</c:v>
                </c:pt>
                <c:pt idx="84086">
                  <c:v>1</c:v>
                </c:pt>
                <c:pt idx="84087">
                  <c:v>1</c:v>
                </c:pt>
                <c:pt idx="84088">
                  <c:v>1</c:v>
                </c:pt>
                <c:pt idx="84089">
                  <c:v>1</c:v>
                </c:pt>
                <c:pt idx="84090">
                  <c:v>1</c:v>
                </c:pt>
                <c:pt idx="84091">
                  <c:v>0.85714285700000004</c:v>
                </c:pt>
                <c:pt idx="84092">
                  <c:v>0.85714285700000004</c:v>
                </c:pt>
                <c:pt idx="84093">
                  <c:v>1</c:v>
                </c:pt>
                <c:pt idx="84094">
                  <c:v>1</c:v>
                </c:pt>
                <c:pt idx="84095">
                  <c:v>1</c:v>
                </c:pt>
                <c:pt idx="84096">
                  <c:v>1</c:v>
                </c:pt>
                <c:pt idx="84097">
                  <c:v>1</c:v>
                </c:pt>
                <c:pt idx="84098">
                  <c:v>1</c:v>
                </c:pt>
                <c:pt idx="84099">
                  <c:v>1</c:v>
                </c:pt>
                <c:pt idx="84100">
                  <c:v>1</c:v>
                </c:pt>
                <c:pt idx="84101">
                  <c:v>1</c:v>
                </c:pt>
                <c:pt idx="84102">
                  <c:v>1</c:v>
                </c:pt>
                <c:pt idx="84103">
                  <c:v>1</c:v>
                </c:pt>
                <c:pt idx="84104">
                  <c:v>1</c:v>
                </c:pt>
                <c:pt idx="84105">
                  <c:v>1</c:v>
                </c:pt>
                <c:pt idx="84106">
                  <c:v>1</c:v>
                </c:pt>
                <c:pt idx="84107">
                  <c:v>1</c:v>
                </c:pt>
                <c:pt idx="84108">
                  <c:v>0.85714285700000004</c:v>
                </c:pt>
                <c:pt idx="84109">
                  <c:v>1</c:v>
                </c:pt>
                <c:pt idx="84110">
                  <c:v>1</c:v>
                </c:pt>
                <c:pt idx="84111">
                  <c:v>1</c:v>
                </c:pt>
                <c:pt idx="84112">
                  <c:v>1</c:v>
                </c:pt>
                <c:pt idx="84113">
                  <c:v>1</c:v>
                </c:pt>
                <c:pt idx="84114">
                  <c:v>1</c:v>
                </c:pt>
                <c:pt idx="84115">
                  <c:v>0.85714285700000004</c:v>
                </c:pt>
                <c:pt idx="84116">
                  <c:v>1</c:v>
                </c:pt>
                <c:pt idx="84117">
                  <c:v>1</c:v>
                </c:pt>
                <c:pt idx="84118">
                  <c:v>1</c:v>
                </c:pt>
                <c:pt idx="84119">
                  <c:v>1</c:v>
                </c:pt>
                <c:pt idx="84120">
                  <c:v>0.85714285700000004</c:v>
                </c:pt>
                <c:pt idx="84121">
                  <c:v>1</c:v>
                </c:pt>
                <c:pt idx="84122">
                  <c:v>1</c:v>
                </c:pt>
                <c:pt idx="84123">
                  <c:v>1</c:v>
                </c:pt>
                <c:pt idx="84124">
                  <c:v>1</c:v>
                </c:pt>
                <c:pt idx="84125">
                  <c:v>1</c:v>
                </c:pt>
                <c:pt idx="84126">
                  <c:v>1</c:v>
                </c:pt>
                <c:pt idx="84127">
                  <c:v>1</c:v>
                </c:pt>
                <c:pt idx="84128">
                  <c:v>1</c:v>
                </c:pt>
                <c:pt idx="84129">
                  <c:v>0.85714285700000004</c:v>
                </c:pt>
                <c:pt idx="84130">
                  <c:v>1</c:v>
                </c:pt>
                <c:pt idx="84131">
                  <c:v>1</c:v>
                </c:pt>
                <c:pt idx="84132">
                  <c:v>1</c:v>
                </c:pt>
                <c:pt idx="84133">
                  <c:v>1</c:v>
                </c:pt>
                <c:pt idx="84134">
                  <c:v>1</c:v>
                </c:pt>
                <c:pt idx="84135">
                  <c:v>1</c:v>
                </c:pt>
                <c:pt idx="84136">
                  <c:v>1</c:v>
                </c:pt>
                <c:pt idx="84137">
                  <c:v>1</c:v>
                </c:pt>
                <c:pt idx="84138">
                  <c:v>1</c:v>
                </c:pt>
                <c:pt idx="84139">
                  <c:v>0.85714285700000004</c:v>
                </c:pt>
                <c:pt idx="84140">
                  <c:v>1</c:v>
                </c:pt>
                <c:pt idx="84141">
                  <c:v>0.85714285700000004</c:v>
                </c:pt>
                <c:pt idx="84142">
                  <c:v>1</c:v>
                </c:pt>
                <c:pt idx="84143">
                  <c:v>1</c:v>
                </c:pt>
                <c:pt idx="84144">
                  <c:v>1</c:v>
                </c:pt>
                <c:pt idx="84145">
                  <c:v>1</c:v>
                </c:pt>
                <c:pt idx="84146">
                  <c:v>1</c:v>
                </c:pt>
                <c:pt idx="84147">
                  <c:v>1</c:v>
                </c:pt>
                <c:pt idx="84148">
                  <c:v>1</c:v>
                </c:pt>
                <c:pt idx="84149">
                  <c:v>1</c:v>
                </c:pt>
                <c:pt idx="84150">
                  <c:v>1</c:v>
                </c:pt>
                <c:pt idx="84151">
                  <c:v>1</c:v>
                </c:pt>
                <c:pt idx="84152">
                  <c:v>1</c:v>
                </c:pt>
                <c:pt idx="84153">
                  <c:v>1</c:v>
                </c:pt>
                <c:pt idx="84154">
                  <c:v>1</c:v>
                </c:pt>
                <c:pt idx="84155">
                  <c:v>1</c:v>
                </c:pt>
                <c:pt idx="84156">
                  <c:v>1</c:v>
                </c:pt>
                <c:pt idx="84157">
                  <c:v>1</c:v>
                </c:pt>
                <c:pt idx="84158">
                  <c:v>1</c:v>
                </c:pt>
                <c:pt idx="84159">
                  <c:v>1</c:v>
                </c:pt>
                <c:pt idx="84160">
                  <c:v>1</c:v>
                </c:pt>
                <c:pt idx="84161">
                  <c:v>1</c:v>
                </c:pt>
                <c:pt idx="84162">
                  <c:v>1</c:v>
                </c:pt>
                <c:pt idx="84163">
                  <c:v>1</c:v>
                </c:pt>
                <c:pt idx="84164">
                  <c:v>1</c:v>
                </c:pt>
                <c:pt idx="84165">
                  <c:v>1</c:v>
                </c:pt>
                <c:pt idx="84166">
                  <c:v>1</c:v>
                </c:pt>
                <c:pt idx="84167">
                  <c:v>1</c:v>
                </c:pt>
                <c:pt idx="84168">
                  <c:v>1</c:v>
                </c:pt>
                <c:pt idx="84169">
                  <c:v>1</c:v>
                </c:pt>
                <c:pt idx="84170">
                  <c:v>1</c:v>
                </c:pt>
                <c:pt idx="84171">
                  <c:v>1</c:v>
                </c:pt>
                <c:pt idx="84172">
                  <c:v>1</c:v>
                </c:pt>
                <c:pt idx="84173">
                  <c:v>0.85714285700000004</c:v>
                </c:pt>
                <c:pt idx="84174">
                  <c:v>1</c:v>
                </c:pt>
                <c:pt idx="84175">
                  <c:v>1</c:v>
                </c:pt>
                <c:pt idx="84176">
                  <c:v>1</c:v>
                </c:pt>
                <c:pt idx="84177">
                  <c:v>1</c:v>
                </c:pt>
                <c:pt idx="84178">
                  <c:v>1</c:v>
                </c:pt>
                <c:pt idx="84179">
                  <c:v>1</c:v>
                </c:pt>
                <c:pt idx="84180">
                  <c:v>1</c:v>
                </c:pt>
                <c:pt idx="84181">
                  <c:v>1</c:v>
                </c:pt>
                <c:pt idx="84182">
                  <c:v>1</c:v>
                </c:pt>
                <c:pt idx="84183">
                  <c:v>1</c:v>
                </c:pt>
                <c:pt idx="84184">
                  <c:v>1</c:v>
                </c:pt>
                <c:pt idx="84185">
                  <c:v>1</c:v>
                </c:pt>
                <c:pt idx="84186">
                  <c:v>1</c:v>
                </c:pt>
                <c:pt idx="84187">
                  <c:v>0.85714285700000004</c:v>
                </c:pt>
                <c:pt idx="84188">
                  <c:v>1</c:v>
                </c:pt>
                <c:pt idx="84189">
                  <c:v>1</c:v>
                </c:pt>
                <c:pt idx="84190">
                  <c:v>1</c:v>
                </c:pt>
                <c:pt idx="84191">
                  <c:v>1</c:v>
                </c:pt>
                <c:pt idx="84192">
                  <c:v>1</c:v>
                </c:pt>
                <c:pt idx="84193">
                  <c:v>1</c:v>
                </c:pt>
                <c:pt idx="84194">
                  <c:v>1</c:v>
                </c:pt>
                <c:pt idx="84195">
                  <c:v>1</c:v>
                </c:pt>
                <c:pt idx="84196">
                  <c:v>1</c:v>
                </c:pt>
                <c:pt idx="84197">
                  <c:v>1</c:v>
                </c:pt>
                <c:pt idx="84198">
                  <c:v>1</c:v>
                </c:pt>
                <c:pt idx="84199">
                  <c:v>1</c:v>
                </c:pt>
                <c:pt idx="84200">
                  <c:v>1</c:v>
                </c:pt>
                <c:pt idx="84201">
                  <c:v>1</c:v>
                </c:pt>
                <c:pt idx="84202">
                  <c:v>1</c:v>
                </c:pt>
                <c:pt idx="84203">
                  <c:v>1</c:v>
                </c:pt>
                <c:pt idx="84204">
                  <c:v>1</c:v>
                </c:pt>
                <c:pt idx="84205">
                  <c:v>1</c:v>
                </c:pt>
                <c:pt idx="84206">
                  <c:v>1</c:v>
                </c:pt>
                <c:pt idx="84207">
                  <c:v>1</c:v>
                </c:pt>
                <c:pt idx="84208">
                  <c:v>1</c:v>
                </c:pt>
                <c:pt idx="84209">
                  <c:v>1</c:v>
                </c:pt>
                <c:pt idx="84210">
                  <c:v>1</c:v>
                </c:pt>
                <c:pt idx="84211">
                  <c:v>1</c:v>
                </c:pt>
                <c:pt idx="84212">
                  <c:v>1</c:v>
                </c:pt>
                <c:pt idx="84213">
                  <c:v>1</c:v>
                </c:pt>
                <c:pt idx="84214">
                  <c:v>1</c:v>
                </c:pt>
                <c:pt idx="84215">
                  <c:v>1</c:v>
                </c:pt>
                <c:pt idx="84216">
                  <c:v>1</c:v>
                </c:pt>
                <c:pt idx="84217">
                  <c:v>1</c:v>
                </c:pt>
                <c:pt idx="84218">
                  <c:v>1</c:v>
                </c:pt>
                <c:pt idx="84219">
                  <c:v>1</c:v>
                </c:pt>
                <c:pt idx="84220">
                  <c:v>1</c:v>
                </c:pt>
                <c:pt idx="84221">
                  <c:v>1</c:v>
                </c:pt>
                <c:pt idx="84222">
                  <c:v>1</c:v>
                </c:pt>
                <c:pt idx="84223">
                  <c:v>1</c:v>
                </c:pt>
                <c:pt idx="84224">
                  <c:v>1</c:v>
                </c:pt>
                <c:pt idx="84225">
                  <c:v>1</c:v>
                </c:pt>
                <c:pt idx="84226">
                  <c:v>1</c:v>
                </c:pt>
                <c:pt idx="84227">
                  <c:v>1</c:v>
                </c:pt>
                <c:pt idx="84228">
                  <c:v>1</c:v>
                </c:pt>
                <c:pt idx="84229">
                  <c:v>1</c:v>
                </c:pt>
                <c:pt idx="84230">
                  <c:v>1</c:v>
                </c:pt>
                <c:pt idx="84231">
                  <c:v>1</c:v>
                </c:pt>
                <c:pt idx="84232">
                  <c:v>1</c:v>
                </c:pt>
                <c:pt idx="84233">
                  <c:v>1</c:v>
                </c:pt>
                <c:pt idx="84234">
                  <c:v>1</c:v>
                </c:pt>
                <c:pt idx="84235">
                  <c:v>1</c:v>
                </c:pt>
                <c:pt idx="84236">
                  <c:v>1</c:v>
                </c:pt>
                <c:pt idx="84237">
                  <c:v>1</c:v>
                </c:pt>
                <c:pt idx="84238">
                  <c:v>1</c:v>
                </c:pt>
                <c:pt idx="84239">
                  <c:v>1</c:v>
                </c:pt>
                <c:pt idx="84240">
                  <c:v>1</c:v>
                </c:pt>
                <c:pt idx="84241">
                  <c:v>1</c:v>
                </c:pt>
                <c:pt idx="84242">
                  <c:v>1</c:v>
                </c:pt>
                <c:pt idx="84243">
                  <c:v>1</c:v>
                </c:pt>
                <c:pt idx="84244">
                  <c:v>1</c:v>
                </c:pt>
                <c:pt idx="84245">
                  <c:v>1</c:v>
                </c:pt>
                <c:pt idx="84246">
                  <c:v>1</c:v>
                </c:pt>
                <c:pt idx="84247">
                  <c:v>1</c:v>
                </c:pt>
                <c:pt idx="84248">
                  <c:v>1</c:v>
                </c:pt>
                <c:pt idx="84249">
                  <c:v>1</c:v>
                </c:pt>
                <c:pt idx="84250">
                  <c:v>1</c:v>
                </c:pt>
                <c:pt idx="84251">
                  <c:v>1</c:v>
                </c:pt>
                <c:pt idx="84252">
                  <c:v>1</c:v>
                </c:pt>
                <c:pt idx="84253">
                  <c:v>1</c:v>
                </c:pt>
                <c:pt idx="84254">
                  <c:v>1</c:v>
                </c:pt>
                <c:pt idx="84255">
                  <c:v>1</c:v>
                </c:pt>
                <c:pt idx="84256">
                  <c:v>1</c:v>
                </c:pt>
                <c:pt idx="84257">
                  <c:v>1</c:v>
                </c:pt>
                <c:pt idx="84258">
                  <c:v>1</c:v>
                </c:pt>
                <c:pt idx="84259">
                  <c:v>1</c:v>
                </c:pt>
                <c:pt idx="84260">
                  <c:v>1</c:v>
                </c:pt>
                <c:pt idx="84261">
                  <c:v>1</c:v>
                </c:pt>
                <c:pt idx="84262">
                  <c:v>1</c:v>
                </c:pt>
                <c:pt idx="84263">
                  <c:v>1</c:v>
                </c:pt>
                <c:pt idx="84264">
                  <c:v>1</c:v>
                </c:pt>
                <c:pt idx="84265">
                  <c:v>1</c:v>
                </c:pt>
                <c:pt idx="84266">
                  <c:v>1</c:v>
                </c:pt>
                <c:pt idx="84267">
                  <c:v>1</c:v>
                </c:pt>
                <c:pt idx="84268">
                  <c:v>1</c:v>
                </c:pt>
                <c:pt idx="84269">
                  <c:v>1</c:v>
                </c:pt>
                <c:pt idx="84270">
                  <c:v>1</c:v>
                </c:pt>
                <c:pt idx="84271">
                  <c:v>1</c:v>
                </c:pt>
                <c:pt idx="84272">
                  <c:v>1</c:v>
                </c:pt>
                <c:pt idx="84273">
                  <c:v>1</c:v>
                </c:pt>
                <c:pt idx="84274">
                  <c:v>1</c:v>
                </c:pt>
                <c:pt idx="84275">
                  <c:v>1</c:v>
                </c:pt>
                <c:pt idx="84276">
                  <c:v>1</c:v>
                </c:pt>
                <c:pt idx="84277">
                  <c:v>1</c:v>
                </c:pt>
                <c:pt idx="84278">
                  <c:v>1</c:v>
                </c:pt>
                <c:pt idx="84279">
                  <c:v>1</c:v>
                </c:pt>
                <c:pt idx="84280">
                  <c:v>1</c:v>
                </c:pt>
                <c:pt idx="84281">
                  <c:v>1</c:v>
                </c:pt>
                <c:pt idx="84282">
                  <c:v>1</c:v>
                </c:pt>
                <c:pt idx="84283">
                  <c:v>1</c:v>
                </c:pt>
                <c:pt idx="84284">
                  <c:v>1</c:v>
                </c:pt>
                <c:pt idx="84285">
                  <c:v>1</c:v>
                </c:pt>
                <c:pt idx="84286">
                  <c:v>1</c:v>
                </c:pt>
                <c:pt idx="84287">
                  <c:v>0.85714285700000004</c:v>
                </c:pt>
                <c:pt idx="84288">
                  <c:v>1</c:v>
                </c:pt>
                <c:pt idx="84289">
                  <c:v>0.85714285700000004</c:v>
                </c:pt>
                <c:pt idx="84290">
                  <c:v>1</c:v>
                </c:pt>
                <c:pt idx="84291">
                  <c:v>1</c:v>
                </c:pt>
                <c:pt idx="84292">
                  <c:v>1</c:v>
                </c:pt>
                <c:pt idx="84293">
                  <c:v>1</c:v>
                </c:pt>
                <c:pt idx="84294">
                  <c:v>1</c:v>
                </c:pt>
                <c:pt idx="84295">
                  <c:v>1</c:v>
                </c:pt>
                <c:pt idx="84296">
                  <c:v>1</c:v>
                </c:pt>
                <c:pt idx="84297">
                  <c:v>1</c:v>
                </c:pt>
                <c:pt idx="84298">
                  <c:v>1</c:v>
                </c:pt>
                <c:pt idx="84299">
                  <c:v>1</c:v>
                </c:pt>
                <c:pt idx="84300">
                  <c:v>1</c:v>
                </c:pt>
                <c:pt idx="84301">
                  <c:v>1</c:v>
                </c:pt>
                <c:pt idx="84302">
                  <c:v>1</c:v>
                </c:pt>
                <c:pt idx="84303">
                  <c:v>1</c:v>
                </c:pt>
                <c:pt idx="84304">
                  <c:v>1</c:v>
                </c:pt>
                <c:pt idx="84305">
                  <c:v>1</c:v>
                </c:pt>
                <c:pt idx="84306">
                  <c:v>1</c:v>
                </c:pt>
                <c:pt idx="84307">
                  <c:v>1</c:v>
                </c:pt>
                <c:pt idx="84308">
                  <c:v>1</c:v>
                </c:pt>
                <c:pt idx="84309">
                  <c:v>1</c:v>
                </c:pt>
                <c:pt idx="84310">
                  <c:v>1</c:v>
                </c:pt>
                <c:pt idx="84311">
                  <c:v>1</c:v>
                </c:pt>
                <c:pt idx="84312">
                  <c:v>1</c:v>
                </c:pt>
                <c:pt idx="84313">
                  <c:v>1</c:v>
                </c:pt>
                <c:pt idx="84314">
                  <c:v>1</c:v>
                </c:pt>
                <c:pt idx="84315">
                  <c:v>1</c:v>
                </c:pt>
                <c:pt idx="84316">
                  <c:v>1</c:v>
                </c:pt>
                <c:pt idx="84317">
                  <c:v>1</c:v>
                </c:pt>
                <c:pt idx="84318">
                  <c:v>1</c:v>
                </c:pt>
                <c:pt idx="84319">
                  <c:v>1</c:v>
                </c:pt>
                <c:pt idx="84320">
                  <c:v>1</c:v>
                </c:pt>
                <c:pt idx="84321">
                  <c:v>1</c:v>
                </c:pt>
                <c:pt idx="84322">
                  <c:v>1</c:v>
                </c:pt>
                <c:pt idx="84323">
                  <c:v>1</c:v>
                </c:pt>
                <c:pt idx="84324">
                  <c:v>1</c:v>
                </c:pt>
                <c:pt idx="84325">
                  <c:v>1</c:v>
                </c:pt>
                <c:pt idx="84326">
                  <c:v>1</c:v>
                </c:pt>
                <c:pt idx="84327">
                  <c:v>1</c:v>
                </c:pt>
                <c:pt idx="84328">
                  <c:v>1</c:v>
                </c:pt>
                <c:pt idx="84329">
                  <c:v>1</c:v>
                </c:pt>
                <c:pt idx="84330">
                  <c:v>1</c:v>
                </c:pt>
                <c:pt idx="84331">
                  <c:v>1</c:v>
                </c:pt>
                <c:pt idx="84332">
                  <c:v>1</c:v>
                </c:pt>
                <c:pt idx="84333">
                  <c:v>1</c:v>
                </c:pt>
                <c:pt idx="84334">
                  <c:v>0.85714285700000004</c:v>
                </c:pt>
                <c:pt idx="84335">
                  <c:v>1</c:v>
                </c:pt>
                <c:pt idx="84336">
                  <c:v>1</c:v>
                </c:pt>
                <c:pt idx="84337">
                  <c:v>1</c:v>
                </c:pt>
                <c:pt idx="84338">
                  <c:v>1</c:v>
                </c:pt>
                <c:pt idx="84339">
                  <c:v>1</c:v>
                </c:pt>
                <c:pt idx="84340">
                  <c:v>1</c:v>
                </c:pt>
                <c:pt idx="84341">
                  <c:v>1</c:v>
                </c:pt>
                <c:pt idx="84342">
                  <c:v>1</c:v>
                </c:pt>
                <c:pt idx="84343">
                  <c:v>1</c:v>
                </c:pt>
                <c:pt idx="84344">
                  <c:v>1</c:v>
                </c:pt>
                <c:pt idx="84345">
                  <c:v>1</c:v>
                </c:pt>
                <c:pt idx="84346">
                  <c:v>0.85714285700000004</c:v>
                </c:pt>
                <c:pt idx="84347">
                  <c:v>1</c:v>
                </c:pt>
                <c:pt idx="84348">
                  <c:v>1</c:v>
                </c:pt>
                <c:pt idx="84349">
                  <c:v>1</c:v>
                </c:pt>
                <c:pt idx="84350">
                  <c:v>1</c:v>
                </c:pt>
                <c:pt idx="84351">
                  <c:v>1</c:v>
                </c:pt>
                <c:pt idx="84352">
                  <c:v>1</c:v>
                </c:pt>
                <c:pt idx="84353">
                  <c:v>1</c:v>
                </c:pt>
                <c:pt idx="84354">
                  <c:v>1</c:v>
                </c:pt>
                <c:pt idx="84355">
                  <c:v>1</c:v>
                </c:pt>
                <c:pt idx="84356">
                  <c:v>1</c:v>
                </c:pt>
                <c:pt idx="84357">
                  <c:v>1</c:v>
                </c:pt>
                <c:pt idx="84358">
                  <c:v>1</c:v>
                </c:pt>
                <c:pt idx="84359">
                  <c:v>1</c:v>
                </c:pt>
                <c:pt idx="84360">
                  <c:v>1</c:v>
                </c:pt>
                <c:pt idx="84361">
                  <c:v>1</c:v>
                </c:pt>
                <c:pt idx="84362">
                  <c:v>1</c:v>
                </c:pt>
                <c:pt idx="84363">
                  <c:v>1</c:v>
                </c:pt>
                <c:pt idx="84364">
                  <c:v>1</c:v>
                </c:pt>
                <c:pt idx="84365">
                  <c:v>1</c:v>
                </c:pt>
                <c:pt idx="84366">
                  <c:v>1</c:v>
                </c:pt>
                <c:pt idx="84367">
                  <c:v>1</c:v>
                </c:pt>
                <c:pt idx="84368">
                  <c:v>1</c:v>
                </c:pt>
                <c:pt idx="84369">
                  <c:v>1</c:v>
                </c:pt>
                <c:pt idx="84370">
                  <c:v>1</c:v>
                </c:pt>
                <c:pt idx="84371">
                  <c:v>1</c:v>
                </c:pt>
                <c:pt idx="84372">
                  <c:v>1</c:v>
                </c:pt>
                <c:pt idx="84373">
                  <c:v>1</c:v>
                </c:pt>
                <c:pt idx="84374">
                  <c:v>1</c:v>
                </c:pt>
                <c:pt idx="84375">
                  <c:v>1</c:v>
                </c:pt>
                <c:pt idx="84376">
                  <c:v>1</c:v>
                </c:pt>
                <c:pt idx="84377">
                  <c:v>1</c:v>
                </c:pt>
                <c:pt idx="84378">
                  <c:v>0.85714285700000004</c:v>
                </c:pt>
                <c:pt idx="84379">
                  <c:v>1</c:v>
                </c:pt>
                <c:pt idx="84380">
                  <c:v>1</c:v>
                </c:pt>
                <c:pt idx="84381">
                  <c:v>1</c:v>
                </c:pt>
                <c:pt idx="84382">
                  <c:v>1</c:v>
                </c:pt>
                <c:pt idx="84383">
                  <c:v>1</c:v>
                </c:pt>
                <c:pt idx="84384">
                  <c:v>1</c:v>
                </c:pt>
                <c:pt idx="84385">
                  <c:v>1</c:v>
                </c:pt>
                <c:pt idx="84386">
                  <c:v>1</c:v>
                </c:pt>
                <c:pt idx="84387">
                  <c:v>1</c:v>
                </c:pt>
                <c:pt idx="84388">
                  <c:v>1</c:v>
                </c:pt>
                <c:pt idx="84389">
                  <c:v>1</c:v>
                </c:pt>
                <c:pt idx="84390">
                  <c:v>1</c:v>
                </c:pt>
                <c:pt idx="84391">
                  <c:v>1</c:v>
                </c:pt>
                <c:pt idx="84392">
                  <c:v>1</c:v>
                </c:pt>
                <c:pt idx="84393">
                  <c:v>1</c:v>
                </c:pt>
                <c:pt idx="84394">
                  <c:v>1</c:v>
                </c:pt>
                <c:pt idx="84395">
                  <c:v>1</c:v>
                </c:pt>
                <c:pt idx="84396">
                  <c:v>1</c:v>
                </c:pt>
                <c:pt idx="84397">
                  <c:v>1</c:v>
                </c:pt>
                <c:pt idx="84398">
                  <c:v>1</c:v>
                </c:pt>
                <c:pt idx="84399">
                  <c:v>1</c:v>
                </c:pt>
                <c:pt idx="84400">
                  <c:v>0.85714285700000004</c:v>
                </c:pt>
                <c:pt idx="84401">
                  <c:v>1</c:v>
                </c:pt>
                <c:pt idx="84402">
                  <c:v>1</c:v>
                </c:pt>
                <c:pt idx="84403">
                  <c:v>1</c:v>
                </c:pt>
                <c:pt idx="84404">
                  <c:v>1</c:v>
                </c:pt>
                <c:pt idx="84405">
                  <c:v>1</c:v>
                </c:pt>
                <c:pt idx="84406">
                  <c:v>0.85714285700000004</c:v>
                </c:pt>
                <c:pt idx="84407">
                  <c:v>1</c:v>
                </c:pt>
                <c:pt idx="84408">
                  <c:v>1</c:v>
                </c:pt>
                <c:pt idx="84409">
                  <c:v>1</c:v>
                </c:pt>
                <c:pt idx="84410">
                  <c:v>1</c:v>
                </c:pt>
                <c:pt idx="84411">
                  <c:v>1</c:v>
                </c:pt>
                <c:pt idx="84412">
                  <c:v>1</c:v>
                </c:pt>
                <c:pt idx="84413">
                  <c:v>1</c:v>
                </c:pt>
                <c:pt idx="84414">
                  <c:v>1</c:v>
                </c:pt>
                <c:pt idx="84415">
                  <c:v>1</c:v>
                </c:pt>
                <c:pt idx="84416">
                  <c:v>1</c:v>
                </c:pt>
                <c:pt idx="84417">
                  <c:v>1</c:v>
                </c:pt>
                <c:pt idx="84418">
                  <c:v>1</c:v>
                </c:pt>
                <c:pt idx="84419">
                  <c:v>1</c:v>
                </c:pt>
                <c:pt idx="84420">
                  <c:v>0.85714285700000004</c:v>
                </c:pt>
                <c:pt idx="84421">
                  <c:v>1</c:v>
                </c:pt>
                <c:pt idx="84422">
                  <c:v>1</c:v>
                </c:pt>
                <c:pt idx="84423">
                  <c:v>0.85714285700000004</c:v>
                </c:pt>
                <c:pt idx="84424">
                  <c:v>1</c:v>
                </c:pt>
                <c:pt idx="84425">
                  <c:v>1</c:v>
                </c:pt>
                <c:pt idx="84426">
                  <c:v>1</c:v>
                </c:pt>
                <c:pt idx="84427">
                  <c:v>1</c:v>
                </c:pt>
                <c:pt idx="84428">
                  <c:v>1</c:v>
                </c:pt>
                <c:pt idx="84429">
                  <c:v>1</c:v>
                </c:pt>
                <c:pt idx="84430">
                  <c:v>1</c:v>
                </c:pt>
                <c:pt idx="84431">
                  <c:v>1</c:v>
                </c:pt>
                <c:pt idx="84432">
                  <c:v>1</c:v>
                </c:pt>
                <c:pt idx="84433">
                  <c:v>1</c:v>
                </c:pt>
                <c:pt idx="84434">
                  <c:v>0.85714285700000004</c:v>
                </c:pt>
                <c:pt idx="84435">
                  <c:v>1</c:v>
                </c:pt>
                <c:pt idx="84436">
                  <c:v>1</c:v>
                </c:pt>
                <c:pt idx="84437">
                  <c:v>1</c:v>
                </c:pt>
                <c:pt idx="84438">
                  <c:v>1</c:v>
                </c:pt>
                <c:pt idx="84439">
                  <c:v>1</c:v>
                </c:pt>
                <c:pt idx="84440">
                  <c:v>1</c:v>
                </c:pt>
                <c:pt idx="84441">
                  <c:v>0.85714285700000004</c:v>
                </c:pt>
                <c:pt idx="84442">
                  <c:v>0.85714285700000004</c:v>
                </c:pt>
                <c:pt idx="84443">
                  <c:v>1</c:v>
                </c:pt>
                <c:pt idx="84444">
                  <c:v>1</c:v>
                </c:pt>
                <c:pt idx="84445">
                  <c:v>0.85714285700000004</c:v>
                </c:pt>
                <c:pt idx="84446">
                  <c:v>0.85714285700000004</c:v>
                </c:pt>
                <c:pt idx="84447">
                  <c:v>1</c:v>
                </c:pt>
                <c:pt idx="84448">
                  <c:v>1</c:v>
                </c:pt>
                <c:pt idx="84449">
                  <c:v>1</c:v>
                </c:pt>
                <c:pt idx="84450">
                  <c:v>1</c:v>
                </c:pt>
                <c:pt idx="84451">
                  <c:v>1</c:v>
                </c:pt>
                <c:pt idx="84452">
                  <c:v>1</c:v>
                </c:pt>
                <c:pt idx="84453">
                  <c:v>1</c:v>
                </c:pt>
                <c:pt idx="84454">
                  <c:v>1</c:v>
                </c:pt>
                <c:pt idx="84455">
                  <c:v>1</c:v>
                </c:pt>
                <c:pt idx="84456">
                  <c:v>1</c:v>
                </c:pt>
                <c:pt idx="84457">
                  <c:v>1</c:v>
                </c:pt>
                <c:pt idx="84458">
                  <c:v>0.85714285700000004</c:v>
                </c:pt>
                <c:pt idx="84459">
                  <c:v>1</c:v>
                </c:pt>
                <c:pt idx="84460">
                  <c:v>1</c:v>
                </c:pt>
                <c:pt idx="84461">
                  <c:v>1</c:v>
                </c:pt>
                <c:pt idx="84462">
                  <c:v>1</c:v>
                </c:pt>
                <c:pt idx="84463">
                  <c:v>1</c:v>
                </c:pt>
                <c:pt idx="84464">
                  <c:v>1</c:v>
                </c:pt>
                <c:pt idx="84465">
                  <c:v>1</c:v>
                </c:pt>
                <c:pt idx="84466">
                  <c:v>1</c:v>
                </c:pt>
                <c:pt idx="84467">
                  <c:v>1</c:v>
                </c:pt>
                <c:pt idx="84468">
                  <c:v>1</c:v>
                </c:pt>
                <c:pt idx="84469">
                  <c:v>1</c:v>
                </c:pt>
                <c:pt idx="84470">
                  <c:v>1</c:v>
                </c:pt>
                <c:pt idx="84471">
                  <c:v>1</c:v>
                </c:pt>
                <c:pt idx="84472">
                  <c:v>1</c:v>
                </c:pt>
                <c:pt idx="84473">
                  <c:v>1</c:v>
                </c:pt>
                <c:pt idx="84474">
                  <c:v>1</c:v>
                </c:pt>
                <c:pt idx="84475">
                  <c:v>1</c:v>
                </c:pt>
                <c:pt idx="84476">
                  <c:v>1</c:v>
                </c:pt>
                <c:pt idx="84477">
                  <c:v>1</c:v>
                </c:pt>
                <c:pt idx="84478">
                  <c:v>1</c:v>
                </c:pt>
                <c:pt idx="84479">
                  <c:v>1</c:v>
                </c:pt>
                <c:pt idx="84480">
                  <c:v>1</c:v>
                </c:pt>
                <c:pt idx="84481">
                  <c:v>1</c:v>
                </c:pt>
                <c:pt idx="84482">
                  <c:v>1</c:v>
                </c:pt>
                <c:pt idx="84483">
                  <c:v>1</c:v>
                </c:pt>
                <c:pt idx="84484">
                  <c:v>1</c:v>
                </c:pt>
                <c:pt idx="84485">
                  <c:v>1</c:v>
                </c:pt>
                <c:pt idx="84486">
                  <c:v>1</c:v>
                </c:pt>
                <c:pt idx="84487">
                  <c:v>1</c:v>
                </c:pt>
                <c:pt idx="84488">
                  <c:v>1</c:v>
                </c:pt>
                <c:pt idx="84489">
                  <c:v>1</c:v>
                </c:pt>
                <c:pt idx="84490">
                  <c:v>1</c:v>
                </c:pt>
                <c:pt idx="84491">
                  <c:v>1</c:v>
                </c:pt>
                <c:pt idx="84492">
                  <c:v>1</c:v>
                </c:pt>
                <c:pt idx="84493">
                  <c:v>1</c:v>
                </c:pt>
                <c:pt idx="84494">
                  <c:v>1</c:v>
                </c:pt>
                <c:pt idx="84495">
                  <c:v>1</c:v>
                </c:pt>
                <c:pt idx="84496">
                  <c:v>1</c:v>
                </c:pt>
                <c:pt idx="84497">
                  <c:v>1</c:v>
                </c:pt>
                <c:pt idx="84498">
                  <c:v>1</c:v>
                </c:pt>
                <c:pt idx="84499">
                  <c:v>1</c:v>
                </c:pt>
                <c:pt idx="84500">
                  <c:v>1</c:v>
                </c:pt>
                <c:pt idx="84501">
                  <c:v>1</c:v>
                </c:pt>
                <c:pt idx="84502">
                  <c:v>1</c:v>
                </c:pt>
                <c:pt idx="84503">
                  <c:v>1</c:v>
                </c:pt>
                <c:pt idx="84504">
                  <c:v>0.85714285700000004</c:v>
                </c:pt>
                <c:pt idx="84505">
                  <c:v>1</c:v>
                </c:pt>
                <c:pt idx="84506">
                  <c:v>1</c:v>
                </c:pt>
                <c:pt idx="84507">
                  <c:v>1</c:v>
                </c:pt>
                <c:pt idx="84508">
                  <c:v>1</c:v>
                </c:pt>
                <c:pt idx="84509">
                  <c:v>1</c:v>
                </c:pt>
                <c:pt idx="84510">
                  <c:v>1</c:v>
                </c:pt>
                <c:pt idx="84511">
                  <c:v>1</c:v>
                </c:pt>
                <c:pt idx="84512">
                  <c:v>1</c:v>
                </c:pt>
                <c:pt idx="84513">
                  <c:v>1</c:v>
                </c:pt>
                <c:pt idx="84514">
                  <c:v>1</c:v>
                </c:pt>
                <c:pt idx="84515">
                  <c:v>1</c:v>
                </c:pt>
                <c:pt idx="84516">
                  <c:v>1</c:v>
                </c:pt>
                <c:pt idx="84517">
                  <c:v>0.85714285700000004</c:v>
                </c:pt>
                <c:pt idx="84518">
                  <c:v>1</c:v>
                </c:pt>
                <c:pt idx="84519">
                  <c:v>1</c:v>
                </c:pt>
                <c:pt idx="84520">
                  <c:v>1</c:v>
                </c:pt>
                <c:pt idx="84521">
                  <c:v>1</c:v>
                </c:pt>
                <c:pt idx="84522">
                  <c:v>1</c:v>
                </c:pt>
                <c:pt idx="84523">
                  <c:v>1</c:v>
                </c:pt>
                <c:pt idx="84524">
                  <c:v>1</c:v>
                </c:pt>
                <c:pt idx="84525">
                  <c:v>1</c:v>
                </c:pt>
                <c:pt idx="84526">
                  <c:v>1</c:v>
                </c:pt>
                <c:pt idx="84527">
                  <c:v>1</c:v>
                </c:pt>
                <c:pt idx="84528">
                  <c:v>1</c:v>
                </c:pt>
                <c:pt idx="84529">
                  <c:v>1</c:v>
                </c:pt>
                <c:pt idx="84530">
                  <c:v>1</c:v>
                </c:pt>
                <c:pt idx="84531">
                  <c:v>1</c:v>
                </c:pt>
                <c:pt idx="84532">
                  <c:v>1</c:v>
                </c:pt>
                <c:pt idx="84533">
                  <c:v>1</c:v>
                </c:pt>
                <c:pt idx="84534">
                  <c:v>1</c:v>
                </c:pt>
                <c:pt idx="84535">
                  <c:v>1</c:v>
                </c:pt>
                <c:pt idx="84536">
                  <c:v>1</c:v>
                </c:pt>
                <c:pt idx="84537">
                  <c:v>1</c:v>
                </c:pt>
                <c:pt idx="84538">
                  <c:v>1</c:v>
                </c:pt>
                <c:pt idx="84539">
                  <c:v>1</c:v>
                </c:pt>
                <c:pt idx="84540">
                  <c:v>1</c:v>
                </c:pt>
                <c:pt idx="84541">
                  <c:v>1</c:v>
                </c:pt>
                <c:pt idx="84542">
                  <c:v>1</c:v>
                </c:pt>
                <c:pt idx="84543">
                  <c:v>0.85714285700000004</c:v>
                </c:pt>
                <c:pt idx="84544">
                  <c:v>1</c:v>
                </c:pt>
                <c:pt idx="84545">
                  <c:v>1</c:v>
                </c:pt>
                <c:pt idx="84546">
                  <c:v>1</c:v>
                </c:pt>
                <c:pt idx="84547">
                  <c:v>1</c:v>
                </c:pt>
                <c:pt idx="84548">
                  <c:v>1</c:v>
                </c:pt>
                <c:pt idx="84549">
                  <c:v>1</c:v>
                </c:pt>
                <c:pt idx="84550">
                  <c:v>1</c:v>
                </c:pt>
                <c:pt idx="84551">
                  <c:v>1</c:v>
                </c:pt>
                <c:pt idx="84552">
                  <c:v>1</c:v>
                </c:pt>
                <c:pt idx="84553">
                  <c:v>1</c:v>
                </c:pt>
                <c:pt idx="84554">
                  <c:v>1</c:v>
                </c:pt>
                <c:pt idx="84555">
                  <c:v>1</c:v>
                </c:pt>
                <c:pt idx="84556">
                  <c:v>1</c:v>
                </c:pt>
                <c:pt idx="84557">
                  <c:v>1</c:v>
                </c:pt>
                <c:pt idx="84558">
                  <c:v>1</c:v>
                </c:pt>
                <c:pt idx="84559">
                  <c:v>1</c:v>
                </c:pt>
                <c:pt idx="84560">
                  <c:v>1</c:v>
                </c:pt>
                <c:pt idx="84561">
                  <c:v>1</c:v>
                </c:pt>
                <c:pt idx="84562">
                  <c:v>1</c:v>
                </c:pt>
                <c:pt idx="84563">
                  <c:v>1</c:v>
                </c:pt>
                <c:pt idx="84564">
                  <c:v>1</c:v>
                </c:pt>
                <c:pt idx="84565">
                  <c:v>1</c:v>
                </c:pt>
                <c:pt idx="84566">
                  <c:v>1</c:v>
                </c:pt>
                <c:pt idx="84567">
                  <c:v>1</c:v>
                </c:pt>
                <c:pt idx="84568">
                  <c:v>1</c:v>
                </c:pt>
                <c:pt idx="84569">
                  <c:v>1</c:v>
                </c:pt>
                <c:pt idx="84570">
                  <c:v>1</c:v>
                </c:pt>
                <c:pt idx="84571">
                  <c:v>1</c:v>
                </c:pt>
                <c:pt idx="84572">
                  <c:v>1</c:v>
                </c:pt>
                <c:pt idx="84573">
                  <c:v>1</c:v>
                </c:pt>
                <c:pt idx="84574">
                  <c:v>1</c:v>
                </c:pt>
                <c:pt idx="84575">
                  <c:v>1</c:v>
                </c:pt>
                <c:pt idx="84576">
                  <c:v>1</c:v>
                </c:pt>
                <c:pt idx="84577">
                  <c:v>1</c:v>
                </c:pt>
                <c:pt idx="84578">
                  <c:v>1</c:v>
                </c:pt>
                <c:pt idx="84579">
                  <c:v>1</c:v>
                </c:pt>
                <c:pt idx="84580">
                  <c:v>1</c:v>
                </c:pt>
                <c:pt idx="84581">
                  <c:v>1</c:v>
                </c:pt>
                <c:pt idx="84582">
                  <c:v>1</c:v>
                </c:pt>
                <c:pt idx="84583">
                  <c:v>1</c:v>
                </c:pt>
                <c:pt idx="84584">
                  <c:v>1</c:v>
                </c:pt>
                <c:pt idx="84585">
                  <c:v>1</c:v>
                </c:pt>
                <c:pt idx="84586">
                  <c:v>1</c:v>
                </c:pt>
                <c:pt idx="84587">
                  <c:v>1</c:v>
                </c:pt>
                <c:pt idx="84588">
                  <c:v>1</c:v>
                </c:pt>
                <c:pt idx="84589">
                  <c:v>1</c:v>
                </c:pt>
                <c:pt idx="84590">
                  <c:v>1</c:v>
                </c:pt>
                <c:pt idx="84591">
                  <c:v>1</c:v>
                </c:pt>
                <c:pt idx="84592">
                  <c:v>1</c:v>
                </c:pt>
                <c:pt idx="84593">
                  <c:v>1</c:v>
                </c:pt>
                <c:pt idx="84594">
                  <c:v>1</c:v>
                </c:pt>
                <c:pt idx="84595">
                  <c:v>1</c:v>
                </c:pt>
                <c:pt idx="84596">
                  <c:v>1</c:v>
                </c:pt>
                <c:pt idx="84597">
                  <c:v>1</c:v>
                </c:pt>
                <c:pt idx="84598">
                  <c:v>1</c:v>
                </c:pt>
                <c:pt idx="84599">
                  <c:v>1</c:v>
                </c:pt>
                <c:pt idx="84600">
                  <c:v>1</c:v>
                </c:pt>
                <c:pt idx="84601">
                  <c:v>1</c:v>
                </c:pt>
                <c:pt idx="84602">
                  <c:v>1</c:v>
                </c:pt>
                <c:pt idx="84603">
                  <c:v>1</c:v>
                </c:pt>
                <c:pt idx="84604">
                  <c:v>1</c:v>
                </c:pt>
                <c:pt idx="84605">
                  <c:v>1</c:v>
                </c:pt>
                <c:pt idx="84606">
                  <c:v>1</c:v>
                </c:pt>
                <c:pt idx="84607">
                  <c:v>1</c:v>
                </c:pt>
                <c:pt idx="84608">
                  <c:v>1</c:v>
                </c:pt>
                <c:pt idx="84609">
                  <c:v>1</c:v>
                </c:pt>
                <c:pt idx="84610">
                  <c:v>1</c:v>
                </c:pt>
                <c:pt idx="84611">
                  <c:v>1</c:v>
                </c:pt>
                <c:pt idx="84612">
                  <c:v>1</c:v>
                </c:pt>
                <c:pt idx="84613">
                  <c:v>1</c:v>
                </c:pt>
                <c:pt idx="84614">
                  <c:v>1</c:v>
                </c:pt>
                <c:pt idx="84615">
                  <c:v>1</c:v>
                </c:pt>
                <c:pt idx="84616">
                  <c:v>1</c:v>
                </c:pt>
                <c:pt idx="84617">
                  <c:v>1</c:v>
                </c:pt>
                <c:pt idx="84618">
                  <c:v>1</c:v>
                </c:pt>
                <c:pt idx="84619">
                  <c:v>1</c:v>
                </c:pt>
                <c:pt idx="84620">
                  <c:v>1</c:v>
                </c:pt>
                <c:pt idx="84621">
                  <c:v>1</c:v>
                </c:pt>
                <c:pt idx="84622">
                  <c:v>1</c:v>
                </c:pt>
                <c:pt idx="84623">
                  <c:v>1</c:v>
                </c:pt>
                <c:pt idx="84624">
                  <c:v>1</c:v>
                </c:pt>
                <c:pt idx="84625">
                  <c:v>1</c:v>
                </c:pt>
                <c:pt idx="84626">
                  <c:v>1</c:v>
                </c:pt>
                <c:pt idx="84627">
                  <c:v>1</c:v>
                </c:pt>
                <c:pt idx="84628">
                  <c:v>1</c:v>
                </c:pt>
                <c:pt idx="84629">
                  <c:v>1</c:v>
                </c:pt>
                <c:pt idx="84630">
                  <c:v>1</c:v>
                </c:pt>
                <c:pt idx="84631">
                  <c:v>1</c:v>
                </c:pt>
                <c:pt idx="84632">
                  <c:v>1</c:v>
                </c:pt>
                <c:pt idx="84633">
                  <c:v>1</c:v>
                </c:pt>
                <c:pt idx="84634">
                  <c:v>1</c:v>
                </c:pt>
                <c:pt idx="84635">
                  <c:v>1</c:v>
                </c:pt>
                <c:pt idx="84636">
                  <c:v>1</c:v>
                </c:pt>
                <c:pt idx="84637">
                  <c:v>1</c:v>
                </c:pt>
                <c:pt idx="84638">
                  <c:v>1</c:v>
                </c:pt>
                <c:pt idx="84639">
                  <c:v>1</c:v>
                </c:pt>
                <c:pt idx="84640">
                  <c:v>1</c:v>
                </c:pt>
                <c:pt idx="84641">
                  <c:v>1</c:v>
                </c:pt>
                <c:pt idx="84642">
                  <c:v>1</c:v>
                </c:pt>
                <c:pt idx="84643">
                  <c:v>1</c:v>
                </c:pt>
                <c:pt idx="84644">
                  <c:v>1</c:v>
                </c:pt>
                <c:pt idx="84645">
                  <c:v>1</c:v>
                </c:pt>
                <c:pt idx="84646">
                  <c:v>1</c:v>
                </c:pt>
                <c:pt idx="84647">
                  <c:v>1</c:v>
                </c:pt>
                <c:pt idx="84648">
                  <c:v>1</c:v>
                </c:pt>
                <c:pt idx="84649">
                  <c:v>1</c:v>
                </c:pt>
                <c:pt idx="84650">
                  <c:v>0.85714285700000004</c:v>
                </c:pt>
                <c:pt idx="84651">
                  <c:v>1</c:v>
                </c:pt>
                <c:pt idx="84652">
                  <c:v>1</c:v>
                </c:pt>
                <c:pt idx="84653">
                  <c:v>1</c:v>
                </c:pt>
                <c:pt idx="84654">
                  <c:v>1</c:v>
                </c:pt>
                <c:pt idx="84655">
                  <c:v>0.85714285700000004</c:v>
                </c:pt>
                <c:pt idx="84656">
                  <c:v>1</c:v>
                </c:pt>
                <c:pt idx="84657">
                  <c:v>1</c:v>
                </c:pt>
                <c:pt idx="84658">
                  <c:v>1</c:v>
                </c:pt>
                <c:pt idx="84659">
                  <c:v>1</c:v>
                </c:pt>
                <c:pt idx="84660">
                  <c:v>1</c:v>
                </c:pt>
                <c:pt idx="84661">
                  <c:v>1</c:v>
                </c:pt>
                <c:pt idx="84662">
                  <c:v>1</c:v>
                </c:pt>
                <c:pt idx="84663">
                  <c:v>0.85714285700000004</c:v>
                </c:pt>
                <c:pt idx="84664">
                  <c:v>1</c:v>
                </c:pt>
                <c:pt idx="84665">
                  <c:v>1</c:v>
                </c:pt>
                <c:pt idx="84666">
                  <c:v>1</c:v>
                </c:pt>
                <c:pt idx="84667">
                  <c:v>1</c:v>
                </c:pt>
                <c:pt idx="84668">
                  <c:v>0.85714285700000004</c:v>
                </c:pt>
                <c:pt idx="84669">
                  <c:v>1</c:v>
                </c:pt>
                <c:pt idx="84670">
                  <c:v>1</c:v>
                </c:pt>
                <c:pt idx="84671">
                  <c:v>1</c:v>
                </c:pt>
                <c:pt idx="84672">
                  <c:v>1</c:v>
                </c:pt>
                <c:pt idx="84673">
                  <c:v>1</c:v>
                </c:pt>
                <c:pt idx="84674">
                  <c:v>1</c:v>
                </c:pt>
                <c:pt idx="84675">
                  <c:v>1</c:v>
                </c:pt>
                <c:pt idx="84676">
                  <c:v>1</c:v>
                </c:pt>
                <c:pt idx="84677">
                  <c:v>1</c:v>
                </c:pt>
                <c:pt idx="84678">
                  <c:v>1</c:v>
                </c:pt>
                <c:pt idx="84679">
                  <c:v>1</c:v>
                </c:pt>
                <c:pt idx="84680">
                  <c:v>1</c:v>
                </c:pt>
                <c:pt idx="84681">
                  <c:v>1</c:v>
                </c:pt>
                <c:pt idx="84682">
                  <c:v>1</c:v>
                </c:pt>
                <c:pt idx="84683">
                  <c:v>1</c:v>
                </c:pt>
                <c:pt idx="84684">
                  <c:v>1</c:v>
                </c:pt>
                <c:pt idx="84685">
                  <c:v>1</c:v>
                </c:pt>
                <c:pt idx="84686">
                  <c:v>1</c:v>
                </c:pt>
                <c:pt idx="84687">
                  <c:v>1</c:v>
                </c:pt>
                <c:pt idx="84688">
                  <c:v>1</c:v>
                </c:pt>
                <c:pt idx="84689">
                  <c:v>1</c:v>
                </c:pt>
                <c:pt idx="84690">
                  <c:v>1</c:v>
                </c:pt>
                <c:pt idx="84691">
                  <c:v>1</c:v>
                </c:pt>
                <c:pt idx="84692">
                  <c:v>1</c:v>
                </c:pt>
                <c:pt idx="84693">
                  <c:v>1</c:v>
                </c:pt>
                <c:pt idx="84694">
                  <c:v>1</c:v>
                </c:pt>
                <c:pt idx="84695">
                  <c:v>1</c:v>
                </c:pt>
                <c:pt idx="84696">
                  <c:v>1</c:v>
                </c:pt>
                <c:pt idx="84697">
                  <c:v>1</c:v>
                </c:pt>
                <c:pt idx="84698">
                  <c:v>1</c:v>
                </c:pt>
                <c:pt idx="84699">
                  <c:v>1</c:v>
                </c:pt>
                <c:pt idx="84700">
                  <c:v>0.85714285700000004</c:v>
                </c:pt>
                <c:pt idx="84701">
                  <c:v>1</c:v>
                </c:pt>
                <c:pt idx="84702">
                  <c:v>1</c:v>
                </c:pt>
                <c:pt idx="84703">
                  <c:v>1</c:v>
                </c:pt>
                <c:pt idx="84704">
                  <c:v>1</c:v>
                </c:pt>
                <c:pt idx="84705">
                  <c:v>1</c:v>
                </c:pt>
                <c:pt idx="84706">
                  <c:v>1</c:v>
                </c:pt>
                <c:pt idx="84707">
                  <c:v>1</c:v>
                </c:pt>
                <c:pt idx="84708">
                  <c:v>1</c:v>
                </c:pt>
                <c:pt idx="84709">
                  <c:v>1</c:v>
                </c:pt>
                <c:pt idx="84710">
                  <c:v>1</c:v>
                </c:pt>
                <c:pt idx="84711">
                  <c:v>1</c:v>
                </c:pt>
                <c:pt idx="84712">
                  <c:v>1</c:v>
                </c:pt>
                <c:pt idx="84713">
                  <c:v>1</c:v>
                </c:pt>
                <c:pt idx="84714">
                  <c:v>1</c:v>
                </c:pt>
                <c:pt idx="84715">
                  <c:v>1</c:v>
                </c:pt>
                <c:pt idx="84716">
                  <c:v>1</c:v>
                </c:pt>
                <c:pt idx="84717">
                  <c:v>1</c:v>
                </c:pt>
                <c:pt idx="84718">
                  <c:v>1</c:v>
                </c:pt>
                <c:pt idx="84719">
                  <c:v>1</c:v>
                </c:pt>
                <c:pt idx="84720">
                  <c:v>1</c:v>
                </c:pt>
                <c:pt idx="84721">
                  <c:v>1</c:v>
                </c:pt>
                <c:pt idx="84722">
                  <c:v>1</c:v>
                </c:pt>
                <c:pt idx="84723">
                  <c:v>1</c:v>
                </c:pt>
                <c:pt idx="84724">
                  <c:v>1</c:v>
                </c:pt>
                <c:pt idx="84725">
                  <c:v>1</c:v>
                </c:pt>
                <c:pt idx="84726">
                  <c:v>1</c:v>
                </c:pt>
                <c:pt idx="84727">
                  <c:v>1</c:v>
                </c:pt>
                <c:pt idx="84728">
                  <c:v>1</c:v>
                </c:pt>
                <c:pt idx="84729">
                  <c:v>1</c:v>
                </c:pt>
                <c:pt idx="84730">
                  <c:v>1</c:v>
                </c:pt>
                <c:pt idx="84731">
                  <c:v>1</c:v>
                </c:pt>
                <c:pt idx="84732">
                  <c:v>1</c:v>
                </c:pt>
                <c:pt idx="84733">
                  <c:v>1</c:v>
                </c:pt>
                <c:pt idx="84734">
                  <c:v>1</c:v>
                </c:pt>
                <c:pt idx="84735">
                  <c:v>1</c:v>
                </c:pt>
                <c:pt idx="84736">
                  <c:v>1</c:v>
                </c:pt>
                <c:pt idx="84737">
                  <c:v>1</c:v>
                </c:pt>
                <c:pt idx="84738">
                  <c:v>1</c:v>
                </c:pt>
                <c:pt idx="84739">
                  <c:v>1</c:v>
                </c:pt>
                <c:pt idx="84740">
                  <c:v>1</c:v>
                </c:pt>
                <c:pt idx="84741">
                  <c:v>1</c:v>
                </c:pt>
                <c:pt idx="84742">
                  <c:v>1</c:v>
                </c:pt>
                <c:pt idx="84743">
                  <c:v>1</c:v>
                </c:pt>
                <c:pt idx="84744">
                  <c:v>1</c:v>
                </c:pt>
                <c:pt idx="84745">
                  <c:v>1</c:v>
                </c:pt>
                <c:pt idx="84746">
                  <c:v>1</c:v>
                </c:pt>
                <c:pt idx="84747">
                  <c:v>1</c:v>
                </c:pt>
                <c:pt idx="84748">
                  <c:v>1</c:v>
                </c:pt>
                <c:pt idx="84749">
                  <c:v>1</c:v>
                </c:pt>
                <c:pt idx="84750">
                  <c:v>1</c:v>
                </c:pt>
                <c:pt idx="84751">
                  <c:v>1</c:v>
                </c:pt>
                <c:pt idx="84752">
                  <c:v>1</c:v>
                </c:pt>
                <c:pt idx="84753">
                  <c:v>1</c:v>
                </c:pt>
                <c:pt idx="84754">
                  <c:v>1</c:v>
                </c:pt>
                <c:pt idx="84755">
                  <c:v>1</c:v>
                </c:pt>
                <c:pt idx="84756">
                  <c:v>1</c:v>
                </c:pt>
                <c:pt idx="84757">
                  <c:v>1</c:v>
                </c:pt>
                <c:pt idx="84758">
                  <c:v>1</c:v>
                </c:pt>
                <c:pt idx="84759">
                  <c:v>1</c:v>
                </c:pt>
                <c:pt idx="84760">
                  <c:v>1</c:v>
                </c:pt>
                <c:pt idx="84761">
                  <c:v>1</c:v>
                </c:pt>
                <c:pt idx="84762">
                  <c:v>1</c:v>
                </c:pt>
                <c:pt idx="84763">
                  <c:v>1</c:v>
                </c:pt>
                <c:pt idx="84764">
                  <c:v>1</c:v>
                </c:pt>
                <c:pt idx="84765">
                  <c:v>1</c:v>
                </c:pt>
                <c:pt idx="84766">
                  <c:v>1</c:v>
                </c:pt>
                <c:pt idx="84767">
                  <c:v>1</c:v>
                </c:pt>
                <c:pt idx="84768">
                  <c:v>1</c:v>
                </c:pt>
                <c:pt idx="84769">
                  <c:v>1</c:v>
                </c:pt>
                <c:pt idx="84770">
                  <c:v>1</c:v>
                </c:pt>
                <c:pt idx="84771">
                  <c:v>1</c:v>
                </c:pt>
                <c:pt idx="84772">
                  <c:v>1</c:v>
                </c:pt>
                <c:pt idx="84773">
                  <c:v>1</c:v>
                </c:pt>
                <c:pt idx="84774">
                  <c:v>1</c:v>
                </c:pt>
                <c:pt idx="84775">
                  <c:v>1</c:v>
                </c:pt>
                <c:pt idx="84776">
                  <c:v>1</c:v>
                </c:pt>
                <c:pt idx="84777">
                  <c:v>1</c:v>
                </c:pt>
                <c:pt idx="84778">
                  <c:v>1</c:v>
                </c:pt>
                <c:pt idx="84779">
                  <c:v>1</c:v>
                </c:pt>
                <c:pt idx="84780">
                  <c:v>1</c:v>
                </c:pt>
                <c:pt idx="84781">
                  <c:v>1</c:v>
                </c:pt>
                <c:pt idx="84782">
                  <c:v>1</c:v>
                </c:pt>
                <c:pt idx="84783">
                  <c:v>1</c:v>
                </c:pt>
                <c:pt idx="84784">
                  <c:v>1</c:v>
                </c:pt>
                <c:pt idx="84785">
                  <c:v>1</c:v>
                </c:pt>
                <c:pt idx="84786">
                  <c:v>1</c:v>
                </c:pt>
                <c:pt idx="84787">
                  <c:v>1</c:v>
                </c:pt>
                <c:pt idx="84788">
                  <c:v>1</c:v>
                </c:pt>
                <c:pt idx="84789">
                  <c:v>1</c:v>
                </c:pt>
                <c:pt idx="84790">
                  <c:v>1</c:v>
                </c:pt>
                <c:pt idx="84791">
                  <c:v>1</c:v>
                </c:pt>
                <c:pt idx="84792">
                  <c:v>1</c:v>
                </c:pt>
                <c:pt idx="84793">
                  <c:v>1</c:v>
                </c:pt>
                <c:pt idx="84794">
                  <c:v>1</c:v>
                </c:pt>
                <c:pt idx="84795">
                  <c:v>1</c:v>
                </c:pt>
                <c:pt idx="84796">
                  <c:v>1</c:v>
                </c:pt>
                <c:pt idx="84797">
                  <c:v>1</c:v>
                </c:pt>
                <c:pt idx="84798">
                  <c:v>1</c:v>
                </c:pt>
                <c:pt idx="84799">
                  <c:v>1</c:v>
                </c:pt>
                <c:pt idx="84800">
                  <c:v>1</c:v>
                </c:pt>
                <c:pt idx="84801">
                  <c:v>1</c:v>
                </c:pt>
                <c:pt idx="84802">
                  <c:v>1</c:v>
                </c:pt>
                <c:pt idx="84803">
                  <c:v>1</c:v>
                </c:pt>
                <c:pt idx="84804">
                  <c:v>0.85714285700000004</c:v>
                </c:pt>
                <c:pt idx="84805">
                  <c:v>1</c:v>
                </c:pt>
                <c:pt idx="84806">
                  <c:v>1</c:v>
                </c:pt>
                <c:pt idx="84807">
                  <c:v>1</c:v>
                </c:pt>
                <c:pt idx="84808">
                  <c:v>1</c:v>
                </c:pt>
                <c:pt idx="84809">
                  <c:v>1</c:v>
                </c:pt>
                <c:pt idx="84810">
                  <c:v>1</c:v>
                </c:pt>
                <c:pt idx="84811">
                  <c:v>1</c:v>
                </c:pt>
                <c:pt idx="84812">
                  <c:v>1</c:v>
                </c:pt>
                <c:pt idx="84813">
                  <c:v>1</c:v>
                </c:pt>
                <c:pt idx="84814">
                  <c:v>1</c:v>
                </c:pt>
                <c:pt idx="84815">
                  <c:v>1</c:v>
                </c:pt>
                <c:pt idx="84816">
                  <c:v>1</c:v>
                </c:pt>
                <c:pt idx="84817">
                  <c:v>1</c:v>
                </c:pt>
                <c:pt idx="84818">
                  <c:v>1</c:v>
                </c:pt>
                <c:pt idx="84819">
                  <c:v>1</c:v>
                </c:pt>
                <c:pt idx="84820">
                  <c:v>1</c:v>
                </c:pt>
                <c:pt idx="84821">
                  <c:v>1</c:v>
                </c:pt>
                <c:pt idx="84822">
                  <c:v>1</c:v>
                </c:pt>
                <c:pt idx="84823">
                  <c:v>1</c:v>
                </c:pt>
                <c:pt idx="84824">
                  <c:v>1</c:v>
                </c:pt>
                <c:pt idx="84825">
                  <c:v>1</c:v>
                </c:pt>
                <c:pt idx="84826">
                  <c:v>1</c:v>
                </c:pt>
                <c:pt idx="84827">
                  <c:v>1</c:v>
                </c:pt>
                <c:pt idx="84828">
                  <c:v>1</c:v>
                </c:pt>
                <c:pt idx="84829">
                  <c:v>1</c:v>
                </c:pt>
                <c:pt idx="84830">
                  <c:v>1</c:v>
                </c:pt>
                <c:pt idx="84831">
                  <c:v>1</c:v>
                </c:pt>
                <c:pt idx="84832">
                  <c:v>1</c:v>
                </c:pt>
                <c:pt idx="84833">
                  <c:v>1</c:v>
                </c:pt>
                <c:pt idx="84834">
                  <c:v>1</c:v>
                </c:pt>
                <c:pt idx="84835">
                  <c:v>1</c:v>
                </c:pt>
                <c:pt idx="84836">
                  <c:v>1</c:v>
                </c:pt>
                <c:pt idx="84837">
                  <c:v>1</c:v>
                </c:pt>
                <c:pt idx="84838">
                  <c:v>1</c:v>
                </c:pt>
                <c:pt idx="84839">
                  <c:v>1</c:v>
                </c:pt>
                <c:pt idx="84840">
                  <c:v>1</c:v>
                </c:pt>
                <c:pt idx="84841">
                  <c:v>1</c:v>
                </c:pt>
                <c:pt idx="84842">
                  <c:v>1</c:v>
                </c:pt>
                <c:pt idx="84843">
                  <c:v>1</c:v>
                </c:pt>
                <c:pt idx="84844">
                  <c:v>1</c:v>
                </c:pt>
                <c:pt idx="84845">
                  <c:v>1</c:v>
                </c:pt>
                <c:pt idx="84846">
                  <c:v>1</c:v>
                </c:pt>
                <c:pt idx="84847">
                  <c:v>0.85714285700000004</c:v>
                </c:pt>
                <c:pt idx="84848">
                  <c:v>1</c:v>
                </c:pt>
                <c:pt idx="84849">
                  <c:v>1</c:v>
                </c:pt>
                <c:pt idx="84850">
                  <c:v>1</c:v>
                </c:pt>
                <c:pt idx="84851">
                  <c:v>1</c:v>
                </c:pt>
                <c:pt idx="84852">
                  <c:v>1</c:v>
                </c:pt>
                <c:pt idx="84853">
                  <c:v>1</c:v>
                </c:pt>
                <c:pt idx="84854">
                  <c:v>1</c:v>
                </c:pt>
                <c:pt idx="84855">
                  <c:v>1</c:v>
                </c:pt>
                <c:pt idx="84856">
                  <c:v>1</c:v>
                </c:pt>
                <c:pt idx="84857">
                  <c:v>0.14285714299999999</c:v>
                </c:pt>
                <c:pt idx="84858">
                  <c:v>1</c:v>
                </c:pt>
                <c:pt idx="84859">
                  <c:v>1</c:v>
                </c:pt>
                <c:pt idx="84860">
                  <c:v>1</c:v>
                </c:pt>
                <c:pt idx="84861">
                  <c:v>1</c:v>
                </c:pt>
                <c:pt idx="84862">
                  <c:v>1</c:v>
                </c:pt>
                <c:pt idx="84863">
                  <c:v>1</c:v>
                </c:pt>
                <c:pt idx="84864">
                  <c:v>1</c:v>
                </c:pt>
                <c:pt idx="84865">
                  <c:v>1</c:v>
                </c:pt>
                <c:pt idx="84866">
                  <c:v>1</c:v>
                </c:pt>
                <c:pt idx="84867">
                  <c:v>1</c:v>
                </c:pt>
                <c:pt idx="84868">
                  <c:v>1</c:v>
                </c:pt>
                <c:pt idx="84869">
                  <c:v>1</c:v>
                </c:pt>
                <c:pt idx="84870">
                  <c:v>1</c:v>
                </c:pt>
                <c:pt idx="84871">
                  <c:v>1</c:v>
                </c:pt>
                <c:pt idx="84872">
                  <c:v>1</c:v>
                </c:pt>
                <c:pt idx="84873">
                  <c:v>1</c:v>
                </c:pt>
                <c:pt idx="84874">
                  <c:v>1</c:v>
                </c:pt>
                <c:pt idx="84875">
                  <c:v>1</c:v>
                </c:pt>
                <c:pt idx="84876">
                  <c:v>0.571428571</c:v>
                </c:pt>
                <c:pt idx="84877">
                  <c:v>1</c:v>
                </c:pt>
                <c:pt idx="84878">
                  <c:v>1</c:v>
                </c:pt>
                <c:pt idx="84879">
                  <c:v>1</c:v>
                </c:pt>
                <c:pt idx="84880">
                  <c:v>1</c:v>
                </c:pt>
                <c:pt idx="84881">
                  <c:v>1</c:v>
                </c:pt>
                <c:pt idx="84882">
                  <c:v>1</c:v>
                </c:pt>
                <c:pt idx="84883">
                  <c:v>1</c:v>
                </c:pt>
                <c:pt idx="84884">
                  <c:v>1</c:v>
                </c:pt>
                <c:pt idx="84885">
                  <c:v>1</c:v>
                </c:pt>
                <c:pt idx="84886">
                  <c:v>0.85714285700000004</c:v>
                </c:pt>
                <c:pt idx="84887">
                  <c:v>1</c:v>
                </c:pt>
                <c:pt idx="84888">
                  <c:v>1</c:v>
                </c:pt>
                <c:pt idx="84889">
                  <c:v>0.85714285700000004</c:v>
                </c:pt>
                <c:pt idx="84890">
                  <c:v>1</c:v>
                </c:pt>
                <c:pt idx="84891">
                  <c:v>1</c:v>
                </c:pt>
                <c:pt idx="84892">
                  <c:v>1</c:v>
                </c:pt>
                <c:pt idx="84893">
                  <c:v>1</c:v>
                </c:pt>
                <c:pt idx="84894">
                  <c:v>1</c:v>
                </c:pt>
                <c:pt idx="84895">
                  <c:v>1</c:v>
                </c:pt>
                <c:pt idx="84896">
                  <c:v>1</c:v>
                </c:pt>
                <c:pt idx="84897">
                  <c:v>1</c:v>
                </c:pt>
                <c:pt idx="84898">
                  <c:v>1</c:v>
                </c:pt>
                <c:pt idx="84899">
                  <c:v>1</c:v>
                </c:pt>
                <c:pt idx="84900">
                  <c:v>1</c:v>
                </c:pt>
                <c:pt idx="84901">
                  <c:v>1</c:v>
                </c:pt>
                <c:pt idx="84902">
                  <c:v>1</c:v>
                </c:pt>
                <c:pt idx="84903">
                  <c:v>1</c:v>
                </c:pt>
                <c:pt idx="84904">
                  <c:v>1</c:v>
                </c:pt>
                <c:pt idx="84905">
                  <c:v>1</c:v>
                </c:pt>
                <c:pt idx="84906">
                  <c:v>1</c:v>
                </c:pt>
                <c:pt idx="84907">
                  <c:v>1</c:v>
                </c:pt>
                <c:pt idx="84908">
                  <c:v>1</c:v>
                </c:pt>
                <c:pt idx="84909">
                  <c:v>1</c:v>
                </c:pt>
                <c:pt idx="84910">
                  <c:v>1</c:v>
                </c:pt>
                <c:pt idx="84911">
                  <c:v>1</c:v>
                </c:pt>
                <c:pt idx="84912">
                  <c:v>1</c:v>
                </c:pt>
                <c:pt idx="84913">
                  <c:v>1</c:v>
                </c:pt>
                <c:pt idx="84914">
                  <c:v>1</c:v>
                </c:pt>
                <c:pt idx="84915">
                  <c:v>1</c:v>
                </c:pt>
                <c:pt idx="84916">
                  <c:v>1</c:v>
                </c:pt>
                <c:pt idx="84917">
                  <c:v>1</c:v>
                </c:pt>
                <c:pt idx="84918">
                  <c:v>1</c:v>
                </c:pt>
                <c:pt idx="84919">
                  <c:v>1</c:v>
                </c:pt>
                <c:pt idx="84920">
                  <c:v>1</c:v>
                </c:pt>
                <c:pt idx="84921">
                  <c:v>1</c:v>
                </c:pt>
                <c:pt idx="84922">
                  <c:v>1</c:v>
                </c:pt>
                <c:pt idx="84923">
                  <c:v>1</c:v>
                </c:pt>
                <c:pt idx="84924">
                  <c:v>1</c:v>
                </c:pt>
                <c:pt idx="84925">
                  <c:v>1</c:v>
                </c:pt>
                <c:pt idx="84926">
                  <c:v>1</c:v>
                </c:pt>
                <c:pt idx="84927">
                  <c:v>1</c:v>
                </c:pt>
                <c:pt idx="84928">
                  <c:v>1</c:v>
                </c:pt>
                <c:pt idx="84929">
                  <c:v>1</c:v>
                </c:pt>
                <c:pt idx="84930">
                  <c:v>1</c:v>
                </c:pt>
                <c:pt idx="84931">
                  <c:v>1</c:v>
                </c:pt>
                <c:pt idx="84932">
                  <c:v>1</c:v>
                </c:pt>
                <c:pt idx="84933">
                  <c:v>1</c:v>
                </c:pt>
                <c:pt idx="84934">
                  <c:v>1</c:v>
                </c:pt>
                <c:pt idx="84935">
                  <c:v>1</c:v>
                </c:pt>
                <c:pt idx="84936">
                  <c:v>1</c:v>
                </c:pt>
                <c:pt idx="84937">
                  <c:v>1</c:v>
                </c:pt>
                <c:pt idx="84938">
                  <c:v>1</c:v>
                </c:pt>
                <c:pt idx="84939">
                  <c:v>1</c:v>
                </c:pt>
                <c:pt idx="84940">
                  <c:v>1</c:v>
                </c:pt>
                <c:pt idx="84941">
                  <c:v>1</c:v>
                </c:pt>
                <c:pt idx="84942">
                  <c:v>1</c:v>
                </c:pt>
                <c:pt idx="84943">
                  <c:v>1</c:v>
                </c:pt>
                <c:pt idx="84944">
                  <c:v>1</c:v>
                </c:pt>
                <c:pt idx="84945">
                  <c:v>1</c:v>
                </c:pt>
                <c:pt idx="84946">
                  <c:v>1</c:v>
                </c:pt>
                <c:pt idx="84947">
                  <c:v>1</c:v>
                </c:pt>
                <c:pt idx="84948">
                  <c:v>1</c:v>
                </c:pt>
                <c:pt idx="84949">
                  <c:v>1</c:v>
                </c:pt>
                <c:pt idx="84950">
                  <c:v>1</c:v>
                </c:pt>
                <c:pt idx="84951">
                  <c:v>1</c:v>
                </c:pt>
                <c:pt idx="84952">
                  <c:v>1</c:v>
                </c:pt>
                <c:pt idx="84953">
                  <c:v>1</c:v>
                </c:pt>
                <c:pt idx="84954">
                  <c:v>1</c:v>
                </c:pt>
                <c:pt idx="84955">
                  <c:v>1</c:v>
                </c:pt>
                <c:pt idx="84956">
                  <c:v>1</c:v>
                </c:pt>
                <c:pt idx="84957">
                  <c:v>1</c:v>
                </c:pt>
                <c:pt idx="84958">
                  <c:v>1</c:v>
                </c:pt>
                <c:pt idx="84959">
                  <c:v>1</c:v>
                </c:pt>
                <c:pt idx="84960">
                  <c:v>1</c:v>
                </c:pt>
                <c:pt idx="84961">
                  <c:v>1</c:v>
                </c:pt>
                <c:pt idx="84962">
                  <c:v>1</c:v>
                </c:pt>
                <c:pt idx="84963">
                  <c:v>1</c:v>
                </c:pt>
                <c:pt idx="84964">
                  <c:v>1</c:v>
                </c:pt>
                <c:pt idx="84965">
                  <c:v>1</c:v>
                </c:pt>
                <c:pt idx="84966">
                  <c:v>1</c:v>
                </c:pt>
                <c:pt idx="84967">
                  <c:v>1</c:v>
                </c:pt>
                <c:pt idx="84968">
                  <c:v>1</c:v>
                </c:pt>
                <c:pt idx="84969">
                  <c:v>1</c:v>
                </c:pt>
                <c:pt idx="84970">
                  <c:v>1</c:v>
                </c:pt>
                <c:pt idx="84971">
                  <c:v>1</c:v>
                </c:pt>
                <c:pt idx="84972">
                  <c:v>1</c:v>
                </c:pt>
                <c:pt idx="84973">
                  <c:v>1</c:v>
                </c:pt>
                <c:pt idx="84974">
                  <c:v>1</c:v>
                </c:pt>
                <c:pt idx="84975">
                  <c:v>1</c:v>
                </c:pt>
                <c:pt idx="84976">
                  <c:v>1</c:v>
                </c:pt>
                <c:pt idx="84977">
                  <c:v>1</c:v>
                </c:pt>
                <c:pt idx="84978">
                  <c:v>1</c:v>
                </c:pt>
                <c:pt idx="84979">
                  <c:v>1</c:v>
                </c:pt>
                <c:pt idx="84980">
                  <c:v>1</c:v>
                </c:pt>
                <c:pt idx="84981">
                  <c:v>1</c:v>
                </c:pt>
                <c:pt idx="84982">
                  <c:v>1</c:v>
                </c:pt>
                <c:pt idx="84983">
                  <c:v>1</c:v>
                </c:pt>
                <c:pt idx="84984">
                  <c:v>1</c:v>
                </c:pt>
                <c:pt idx="84985">
                  <c:v>1</c:v>
                </c:pt>
                <c:pt idx="84986">
                  <c:v>1</c:v>
                </c:pt>
                <c:pt idx="84987">
                  <c:v>1</c:v>
                </c:pt>
                <c:pt idx="84988">
                  <c:v>1</c:v>
                </c:pt>
                <c:pt idx="84989">
                  <c:v>1</c:v>
                </c:pt>
                <c:pt idx="84990">
                  <c:v>1</c:v>
                </c:pt>
                <c:pt idx="84991">
                  <c:v>1</c:v>
                </c:pt>
                <c:pt idx="84992">
                  <c:v>1</c:v>
                </c:pt>
                <c:pt idx="84993">
                  <c:v>1</c:v>
                </c:pt>
                <c:pt idx="84994">
                  <c:v>1</c:v>
                </c:pt>
                <c:pt idx="84995">
                  <c:v>1</c:v>
                </c:pt>
                <c:pt idx="84996">
                  <c:v>1</c:v>
                </c:pt>
                <c:pt idx="84997">
                  <c:v>1</c:v>
                </c:pt>
                <c:pt idx="84998">
                  <c:v>1</c:v>
                </c:pt>
                <c:pt idx="84999">
                  <c:v>1</c:v>
                </c:pt>
                <c:pt idx="85000">
                  <c:v>1</c:v>
                </c:pt>
                <c:pt idx="85001">
                  <c:v>0.14285714299999999</c:v>
                </c:pt>
                <c:pt idx="85002">
                  <c:v>1</c:v>
                </c:pt>
                <c:pt idx="85003">
                  <c:v>1</c:v>
                </c:pt>
                <c:pt idx="85004">
                  <c:v>1</c:v>
                </c:pt>
                <c:pt idx="85005">
                  <c:v>1</c:v>
                </c:pt>
                <c:pt idx="85006">
                  <c:v>1</c:v>
                </c:pt>
                <c:pt idx="85007">
                  <c:v>1</c:v>
                </c:pt>
                <c:pt idx="85008">
                  <c:v>1</c:v>
                </c:pt>
                <c:pt idx="85009">
                  <c:v>1</c:v>
                </c:pt>
                <c:pt idx="85010">
                  <c:v>1</c:v>
                </c:pt>
                <c:pt idx="85011">
                  <c:v>1</c:v>
                </c:pt>
                <c:pt idx="85012">
                  <c:v>1</c:v>
                </c:pt>
                <c:pt idx="85013">
                  <c:v>1</c:v>
                </c:pt>
                <c:pt idx="85014">
                  <c:v>1</c:v>
                </c:pt>
                <c:pt idx="85015">
                  <c:v>1</c:v>
                </c:pt>
                <c:pt idx="85016">
                  <c:v>1</c:v>
                </c:pt>
                <c:pt idx="85017">
                  <c:v>1</c:v>
                </c:pt>
                <c:pt idx="85018">
                  <c:v>1</c:v>
                </c:pt>
                <c:pt idx="85019">
                  <c:v>1</c:v>
                </c:pt>
                <c:pt idx="85020">
                  <c:v>1</c:v>
                </c:pt>
                <c:pt idx="85021">
                  <c:v>1</c:v>
                </c:pt>
                <c:pt idx="85022">
                  <c:v>1</c:v>
                </c:pt>
                <c:pt idx="85023">
                  <c:v>1</c:v>
                </c:pt>
                <c:pt idx="85024">
                  <c:v>1</c:v>
                </c:pt>
                <c:pt idx="85025">
                  <c:v>1</c:v>
                </c:pt>
                <c:pt idx="85026">
                  <c:v>1</c:v>
                </c:pt>
                <c:pt idx="85027">
                  <c:v>1</c:v>
                </c:pt>
                <c:pt idx="85028">
                  <c:v>1</c:v>
                </c:pt>
                <c:pt idx="85029">
                  <c:v>1</c:v>
                </c:pt>
                <c:pt idx="85030">
                  <c:v>1</c:v>
                </c:pt>
                <c:pt idx="85031">
                  <c:v>1</c:v>
                </c:pt>
                <c:pt idx="85032">
                  <c:v>1</c:v>
                </c:pt>
                <c:pt idx="85033">
                  <c:v>1</c:v>
                </c:pt>
                <c:pt idx="85034">
                  <c:v>1</c:v>
                </c:pt>
                <c:pt idx="85035">
                  <c:v>1</c:v>
                </c:pt>
                <c:pt idx="85036">
                  <c:v>1</c:v>
                </c:pt>
                <c:pt idx="85037">
                  <c:v>1</c:v>
                </c:pt>
                <c:pt idx="85038">
                  <c:v>1</c:v>
                </c:pt>
                <c:pt idx="85039">
                  <c:v>1</c:v>
                </c:pt>
                <c:pt idx="85040">
                  <c:v>1</c:v>
                </c:pt>
                <c:pt idx="85041">
                  <c:v>1</c:v>
                </c:pt>
                <c:pt idx="85042">
                  <c:v>1</c:v>
                </c:pt>
                <c:pt idx="85043">
                  <c:v>1</c:v>
                </c:pt>
                <c:pt idx="85044">
                  <c:v>1</c:v>
                </c:pt>
                <c:pt idx="85045">
                  <c:v>1</c:v>
                </c:pt>
                <c:pt idx="85046">
                  <c:v>1</c:v>
                </c:pt>
                <c:pt idx="85047">
                  <c:v>1</c:v>
                </c:pt>
                <c:pt idx="85048">
                  <c:v>1</c:v>
                </c:pt>
                <c:pt idx="85049">
                  <c:v>1</c:v>
                </c:pt>
                <c:pt idx="85050">
                  <c:v>1</c:v>
                </c:pt>
                <c:pt idx="85051">
                  <c:v>1</c:v>
                </c:pt>
                <c:pt idx="85052">
                  <c:v>1</c:v>
                </c:pt>
                <c:pt idx="85053">
                  <c:v>1</c:v>
                </c:pt>
                <c:pt idx="85054">
                  <c:v>1</c:v>
                </c:pt>
                <c:pt idx="85055">
                  <c:v>1</c:v>
                </c:pt>
                <c:pt idx="85056">
                  <c:v>1</c:v>
                </c:pt>
                <c:pt idx="85057">
                  <c:v>1</c:v>
                </c:pt>
                <c:pt idx="85058">
                  <c:v>1</c:v>
                </c:pt>
                <c:pt idx="85059">
                  <c:v>1</c:v>
                </c:pt>
                <c:pt idx="85060">
                  <c:v>1</c:v>
                </c:pt>
                <c:pt idx="85061">
                  <c:v>1</c:v>
                </c:pt>
                <c:pt idx="85062">
                  <c:v>1</c:v>
                </c:pt>
                <c:pt idx="85063">
                  <c:v>1</c:v>
                </c:pt>
                <c:pt idx="85064">
                  <c:v>1</c:v>
                </c:pt>
                <c:pt idx="85065">
                  <c:v>1</c:v>
                </c:pt>
                <c:pt idx="85066">
                  <c:v>1</c:v>
                </c:pt>
                <c:pt idx="85067">
                  <c:v>1</c:v>
                </c:pt>
                <c:pt idx="85068">
                  <c:v>1</c:v>
                </c:pt>
                <c:pt idx="85069">
                  <c:v>1</c:v>
                </c:pt>
                <c:pt idx="85070">
                  <c:v>1</c:v>
                </c:pt>
                <c:pt idx="85071">
                  <c:v>1</c:v>
                </c:pt>
                <c:pt idx="85072">
                  <c:v>1</c:v>
                </c:pt>
                <c:pt idx="85073">
                  <c:v>1</c:v>
                </c:pt>
                <c:pt idx="85074">
                  <c:v>1</c:v>
                </c:pt>
                <c:pt idx="85075">
                  <c:v>1</c:v>
                </c:pt>
                <c:pt idx="85076">
                  <c:v>1</c:v>
                </c:pt>
                <c:pt idx="85077">
                  <c:v>1</c:v>
                </c:pt>
                <c:pt idx="85078">
                  <c:v>1</c:v>
                </c:pt>
                <c:pt idx="85079">
                  <c:v>1</c:v>
                </c:pt>
                <c:pt idx="85080">
                  <c:v>1</c:v>
                </c:pt>
                <c:pt idx="85081">
                  <c:v>1</c:v>
                </c:pt>
                <c:pt idx="85082">
                  <c:v>1</c:v>
                </c:pt>
                <c:pt idx="85083">
                  <c:v>1</c:v>
                </c:pt>
                <c:pt idx="85084">
                  <c:v>1</c:v>
                </c:pt>
                <c:pt idx="85085">
                  <c:v>1</c:v>
                </c:pt>
                <c:pt idx="85086">
                  <c:v>1</c:v>
                </c:pt>
                <c:pt idx="85087">
                  <c:v>1</c:v>
                </c:pt>
                <c:pt idx="85088">
                  <c:v>1</c:v>
                </c:pt>
                <c:pt idx="85089">
                  <c:v>1</c:v>
                </c:pt>
                <c:pt idx="85090">
                  <c:v>1</c:v>
                </c:pt>
                <c:pt idx="85091">
                  <c:v>1</c:v>
                </c:pt>
                <c:pt idx="85092">
                  <c:v>1</c:v>
                </c:pt>
                <c:pt idx="85093">
                  <c:v>1</c:v>
                </c:pt>
                <c:pt idx="85094">
                  <c:v>1</c:v>
                </c:pt>
                <c:pt idx="85095">
                  <c:v>1</c:v>
                </c:pt>
                <c:pt idx="85096">
                  <c:v>1</c:v>
                </c:pt>
                <c:pt idx="85097">
                  <c:v>1</c:v>
                </c:pt>
                <c:pt idx="85098">
                  <c:v>1</c:v>
                </c:pt>
                <c:pt idx="85099">
                  <c:v>1</c:v>
                </c:pt>
                <c:pt idx="85100">
                  <c:v>1</c:v>
                </c:pt>
                <c:pt idx="85101">
                  <c:v>1</c:v>
                </c:pt>
                <c:pt idx="85102">
                  <c:v>1</c:v>
                </c:pt>
                <c:pt idx="85103">
                  <c:v>1</c:v>
                </c:pt>
                <c:pt idx="85104">
                  <c:v>1</c:v>
                </c:pt>
                <c:pt idx="85105">
                  <c:v>1</c:v>
                </c:pt>
                <c:pt idx="85106">
                  <c:v>1</c:v>
                </c:pt>
                <c:pt idx="85107">
                  <c:v>1</c:v>
                </c:pt>
                <c:pt idx="85108">
                  <c:v>1</c:v>
                </c:pt>
                <c:pt idx="85109">
                  <c:v>1</c:v>
                </c:pt>
                <c:pt idx="85110">
                  <c:v>1</c:v>
                </c:pt>
                <c:pt idx="85111">
                  <c:v>1</c:v>
                </c:pt>
                <c:pt idx="85112">
                  <c:v>1</c:v>
                </c:pt>
                <c:pt idx="85113">
                  <c:v>1</c:v>
                </c:pt>
                <c:pt idx="85114">
                  <c:v>1</c:v>
                </c:pt>
                <c:pt idx="85115">
                  <c:v>1</c:v>
                </c:pt>
                <c:pt idx="85116">
                  <c:v>1</c:v>
                </c:pt>
                <c:pt idx="85117">
                  <c:v>1</c:v>
                </c:pt>
                <c:pt idx="85118">
                  <c:v>1</c:v>
                </c:pt>
                <c:pt idx="85119">
                  <c:v>1</c:v>
                </c:pt>
                <c:pt idx="85120">
                  <c:v>1</c:v>
                </c:pt>
                <c:pt idx="85121">
                  <c:v>1</c:v>
                </c:pt>
                <c:pt idx="85122">
                  <c:v>0.85714285700000004</c:v>
                </c:pt>
                <c:pt idx="85123">
                  <c:v>1</c:v>
                </c:pt>
                <c:pt idx="85124">
                  <c:v>1</c:v>
                </c:pt>
                <c:pt idx="85125">
                  <c:v>1</c:v>
                </c:pt>
                <c:pt idx="85126">
                  <c:v>1</c:v>
                </c:pt>
                <c:pt idx="85127">
                  <c:v>1</c:v>
                </c:pt>
                <c:pt idx="85128">
                  <c:v>1</c:v>
                </c:pt>
                <c:pt idx="85129">
                  <c:v>1</c:v>
                </c:pt>
                <c:pt idx="85130">
                  <c:v>1</c:v>
                </c:pt>
                <c:pt idx="85131">
                  <c:v>1</c:v>
                </c:pt>
                <c:pt idx="85132">
                  <c:v>1</c:v>
                </c:pt>
                <c:pt idx="85133">
                  <c:v>1</c:v>
                </c:pt>
                <c:pt idx="85134">
                  <c:v>1</c:v>
                </c:pt>
                <c:pt idx="85135">
                  <c:v>1</c:v>
                </c:pt>
                <c:pt idx="85136">
                  <c:v>1</c:v>
                </c:pt>
                <c:pt idx="85137">
                  <c:v>1</c:v>
                </c:pt>
                <c:pt idx="85138">
                  <c:v>1</c:v>
                </c:pt>
                <c:pt idx="85139">
                  <c:v>1</c:v>
                </c:pt>
                <c:pt idx="85140">
                  <c:v>1</c:v>
                </c:pt>
                <c:pt idx="85141">
                  <c:v>1</c:v>
                </c:pt>
                <c:pt idx="85142">
                  <c:v>1</c:v>
                </c:pt>
                <c:pt idx="85143">
                  <c:v>1</c:v>
                </c:pt>
                <c:pt idx="85144">
                  <c:v>1</c:v>
                </c:pt>
                <c:pt idx="85145">
                  <c:v>1</c:v>
                </c:pt>
                <c:pt idx="85146">
                  <c:v>1</c:v>
                </c:pt>
                <c:pt idx="85147">
                  <c:v>1</c:v>
                </c:pt>
                <c:pt idx="85148">
                  <c:v>1</c:v>
                </c:pt>
                <c:pt idx="85149">
                  <c:v>1</c:v>
                </c:pt>
                <c:pt idx="85150">
                  <c:v>1</c:v>
                </c:pt>
                <c:pt idx="85151">
                  <c:v>1</c:v>
                </c:pt>
                <c:pt idx="85152">
                  <c:v>1</c:v>
                </c:pt>
                <c:pt idx="85153">
                  <c:v>1</c:v>
                </c:pt>
                <c:pt idx="85154">
                  <c:v>1</c:v>
                </c:pt>
                <c:pt idx="85155">
                  <c:v>1</c:v>
                </c:pt>
                <c:pt idx="85156">
                  <c:v>1</c:v>
                </c:pt>
                <c:pt idx="85157">
                  <c:v>1</c:v>
                </c:pt>
                <c:pt idx="85158">
                  <c:v>1</c:v>
                </c:pt>
                <c:pt idx="85159">
                  <c:v>1</c:v>
                </c:pt>
                <c:pt idx="85160">
                  <c:v>1</c:v>
                </c:pt>
                <c:pt idx="85161">
                  <c:v>1</c:v>
                </c:pt>
                <c:pt idx="85162">
                  <c:v>1</c:v>
                </c:pt>
                <c:pt idx="85163">
                  <c:v>1</c:v>
                </c:pt>
                <c:pt idx="85164">
                  <c:v>1</c:v>
                </c:pt>
                <c:pt idx="85165">
                  <c:v>1</c:v>
                </c:pt>
                <c:pt idx="85166">
                  <c:v>1</c:v>
                </c:pt>
                <c:pt idx="85167">
                  <c:v>1</c:v>
                </c:pt>
                <c:pt idx="85168">
                  <c:v>1</c:v>
                </c:pt>
                <c:pt idx="85169">
                  <c:v>1</c:v>
                </c:pt>
                <c:pt idx="85170">
                  <c:v>1</c:v>
                </c:pt>
                <c:pt idx="85171">
                  <c:v>1</c:v>
                </c:pt>
                <c:pt idx="85172">
                  <c:v>1</c:v>
                </c:pt>
                <c:pt idx="85173">
                  <c:v>1</c:v>
                </c:pt>
                <c:pt idx="85174">
                  <c:v>1</c:v>
                </c:pt>
                <c:pt idx="85175">
                  <c:v>1</c:v>
                </c:pt>
                <c:pt idx="85176">
                  <c:v>1</c:v>
                </c:pt>
                <c:pt idx="85177">
                  <c:v>1</c:v>
                </c:pt>
                <c:pt idx="85178">
                  <c:v>1</c:v>
                </c:pt>
                <c:pt idx="85179">
                  <c:v>1</c:v>
                </c:pt>
                <c:pt idx="85180">
                  <c:v>1</c:v>
                </c:pt>
                <c:pt idx="85181">
                  <c:v>1</c:v>
                </c:pt>
                <c:pt idx="85182">
                  <c:v>1</c:v>
                </c:pt>
                <c:pt idx="85183">
                  <c:v>1</c:v>
                </c:pt>
                <c:pt idx="85184">
                  <c:v>1</c:v>
                </c:pt>
                <c:pt idx="85185">
                  <c:v>1</c:v>
                </c:pt>
                <c:pt idx="85186">
                  <c:v>1</c:v>
                </c:pt>
                <c:pt idx="85187">
                  <c:v>1</c:v>
                </c:pt>
                <c:pt idx="85188">
                  <c:v>1</c:v>
                </c:pt>
                <c:pt idx="85189">
                  <c:v>1</c:v>
                </c:pt>
                <c:pt idx="85190">
                  <c:v>1</c:v>
                </c:pt>
                <c:pt idx="85191">
                  <c:v>1</c:v>
                </c:pt>
                <c:pt idx="85192">
                  <c:v>1</c:v>
                </c:pt>
                <c:pt idx="85193">
                  <c:v>1</c:v>
                </c:pt>
                <c:pt idx="85194">
                  <c:v>1</c:v>
                </c:pt>
                <c:pt idx="85195">
                  <c:v>1</c:v>
                </c:pt>
                <c:pt idx="85196">
                  <c:v>1</c:v>
                </c:pt>
                <c:pt idx="85197">
                  <c:v>1</c:v>
                </c:pt>
                <c:pt idx="85198">
                  <c:v>1</c:v>
                </c:pt>
                <c:pt idx="85199">
                  <c:v>1</c:v>
                </c:pt>
                <c:pt idx="85200">
                  <c:v>1</c:v>
                </c:pt>
                <c:pt idx="85201">
                  <c:v>1</c:v>
                </c:pt>
                <c:pt idx="85202">
                  <c:v>1</c:v>
                </c:pt>
                <c:pt idx="85203">
                  <c:v>1</c:v>
                </c:pt>
                <c:pt idx="85204">
                  <c:v>1</c:v>
                </c:pt>
                <c:pt idx="85205">
                  <c:v>1</c:v>
                </c:pt>
                <c:pt idx="85206">
                  <c:v>1</c:v>
                </c:pt>
                <c:pt idx="85207">
                  <c:v>1</c:v>
                </c:pt>
                <c:pt idx="85208">
                  <c:v>1</c:v>
                </c:pt>
                <c:pt idx="85209">
                  <c:v>1</c:v>
                </c:pt>
                <c:pt idx="85210">
                  <c:v>1</c:v>
                </c:pt>
                <c:pt idx="85211">
                  <c:v>1</c:v>
                </c:pt>
                <c:pt idx="85212">
                  <c:v>1</c:v>
                </c:pt>
                <c:pt idx="85213">
                  <c:v>1</c:v>
                </c:pt>
                <c:pt idx="85214">
                  <c:v>1</c:v>
                </c:pt>
                <c:pt idx="85215">
                  <c:v>1</c:v>
                </c:pt>
                <c:pt idx="85216">
                  <c:v>1</c:v>
                </c:pt>
                <c:pt idx="85217">
                  <c:v>1</c:v>
                </c:pt>
                <c:pt idx="85218">
                  <c:v>1</c:v>
                </c:pt>
                <c:pt idx="85219">
                  <c:v>1</c:v>
                </c:pt>
                <c:pt idx="85220">
                  <c:v>1</c:v>
                </c:pt>
                <c:pt idx="85221">
                  <c:v>1</c:v>
                </c:pt>
                <c:pt idx="85222">
                  <c:v>1</c:v>
                </c:pt>
                <c:pt idx="85223">
                  <c:v>1</c:v>
                </c:pt>
                <c:pt idx="85224">
                  <c:v>1</c:v>
                </c:pt>
                <c:pt idx="85225">
                  <c:v>0.71428571399999996</c:v>
                </c:pt>
                <c:pt idx="85226">
                  <c:v>1</c:v>
                </c:pt>
                <c:pt idx="85227">
                  <c:v>1</c:v>
                </c:pt>
                <c:pt idx="85228">
                  <c:v>1</c:v>
                </c:pt>
                <c:pt idx="85229">
                  <c:v>1</c:v>
                </c:pt>
                <c:pt idx="85230">
                  <c:v>1</c:v>
                </c:pt>
                <c:pt idx="85231">
                  <c:v>1</c:v>
                </c:pt>
                <c:pt idx="85232">
                  <c:v>1</c:v>
                </c:pt>
                <c:pt idx="85233">
                  <c:v>1</c:v>
                </c:pt>
                <c:pt idx="85234">
                  <c:v>1</c:v>
                </c:pt>
                <c:pt idx="85235">
                  <c:v>1</c:v>
                </c:pt>
                <c:pt idx="85236">
                  <c:v>1</c:v>
                </c:pt>
                <c:pt idx="85237">
                  <c:v>1</c:v>
                </c:pt>
                <c:pt idx="85238">
                  <c:v>1</c:v>
                </c:pt>
                <c:pt idx="85239">
                  <c:v>1</c:v>
                </c:pt>
                <c:pt idx="85240">
                  <c:v>1</c:v>
                </c:pt>
                <c:pt idx="85241">
                  <c:v>1</c:v>
                </c:pt>
                <c:pt idx="85242">
                  <c:v>1</c:v>
                </c:pt>
                <c:pt idx="85243">
                  <c:v>1</c:v>
                </c:pt>
                <c:pt idx="85244">
                  <c:v>1</c:v>
                </c:pt>
                <c:pt idx="85245">
                  <c:v>1</c:v>
                </c:pt>
                <c:pt idx="85246">
                  <c:v>1</c:v>
                </c:pt>
                <c:pt idx="85247">
                  <c:v>1</c:v>
                </c:pt>
                <c:pt idx="85248">
                  <c:v>1</c:v>
                </c:pt>
                <c:pt idx="85249">
                  <c:v>1</c:v>
                </c:pt>
                <c:pt idx="85250">
                  <c:v>1</c:v>
                </c:pt>
                <c:pt idx="85251">
                  <c:v>1</c:v>
                </c:pt>
                <c:pt idx="85252">
                  <c:v>1</c:v>
                </c:pt>
                <c:pt idx="85253">
                  <c:v>1</c:v>
                </c:pt>
                <c:pt idx="85254">
                  <c:v>1</c:v>
                </c:pt>
                <c:pt idx="85255">
                  <c:v>1</c:v>
                </c:pt>
                <c:pt idx="85256">
                  <c:v>1</c:v>
                </c:pt>
                <c:pt idx="85257">
                  <c:v>1</c:v>
                </c:pt>
                <c:pt idx="85258">
                  <c:v>1</c:v>
                </c:pt>
                <c:pt idx="85259">
                  <c:v>1</c:v>
                </c:pt>
                <c:pt idx="85260">
                  <c:v>1</c:v>
                </c:pt>
                <c:pt idx="85261">
                  <c:v>1</c:v>
                </c:pt>
                <c:pt idx="85262">
                  <c:v>1</c:v>
                </c:pt>
                <c:pt idx="85263">
                  <c:v>1</c:v>
                </c:pt>
                <c:pt idx="85264">
                  <c:v>1</c:v>
                </c:pt>
                <c:pt idx="85265">
                  <c:v>1</c:v>
                </c:pt>
                <c:pt idx="85266">
                  <c:v>1</c:v>
                </c:pt>
                <c:pt idx="85267">
                  <c:v>1</c:v>
                </c:pt>
                <c:pt idx="85268">
                  <c:v>1</c:v>
                </c:pt>
                <c:pt idx="85269">
                  <c:v>1</c:v>
                </c:pt>
                <c:pt idx="85270">
                  <c:v>1</c:v>
                </c:pt>
                <c:pt idx="85271">
                  <c:v>1</c:v>
                </c:pt>
                <c:pt idx="85272">
                  <c:v>1</c:v>
                </c:pt>
                <c:pt idx="85273">
                  <c:v>1</c:v>
                </c:pt>
                <c:pt idx="85274">
                  <c:v>1</c:v>
                </c:pt>
                <c:pt idx="85275">
                  <c:v>1</c:v>
                </c:pt>
                <c:pt idx="85276">
                  <c:v>1</c:v>
                </c:pt>
                <c:pt idx="85277">
                  <c:v>1</c:v>
                </c:pt>
                <c:pt idx="85278">
                  <c:v>1</c:v>
                </c:pt>
                <c:pt idx="85279">
                  <c:v>1</c:v>
                </c:pt>
                <c:pt idx="85280">
                  <c:v>1</c:v>
                </c:pt>
                <c:pt idx="85281">
                  <c:v>1</c:v>
                </c:pt>
                <c:pt idx="85282">
                  <c:v>1</c:v>
                </c:pt>
                <c:pt idx="85283">
                  <c:v>1</c:v>
                </c:pt>
                <c:pt idx="85284">
                  <c:v>1</c:v>
                </c:pt>
                <c:pt idx="85285">
                  <c:v>1</c:v>
                </c:pt>
                <c:pt idx="85286">
                  <c:v>1</c:v>
                </c:pt>
                <c:pt idx="85287">
                  <c:v>1</c:v>
                </c:pt>
                <c:pt idx="85288">
                  <c:v>1</c:v>
                </c:pt>
                <c:pt idx="85289">
                  <c:v>1</c:v>
                </c:pt>
                <c:pt idx="85290">
                  <c:v>1</c:v>
                </c:pt>
                <c:pt idx="85291">
                  <c:v>1</c:v>
                </c:pt>
                <c:pt idx="85292">
                  <c:v>1</c:v>
                </c:pt>
                <c:pt idx="85293">
                  <c:v>1</c:v>
                </c:pt>
                <c:pt idx="85294">
                  <c:v>1</c:v>
                </c:pt>
                <c:pt idx="85295">
                  <c:v>1</c:v>
                </c:pt>
                <c:pt idx="85296">
                  <c:v>1</c:v>
                </c:pt>
                <c:pt idx="85297">
                  <c:v>1</c:v>
                </c:pt>
                <c:pt idx="85298">
                  <c:v>1</c:v>
                </c:pt>
                <c:pt idx="85299">
                  <c:v>1</c:v>
                </c:pt>
                <c:pt idx="85300">
                  <c:v>1</c:v>
                </c:pt>
                <c:pt idx="85301">
                  <c:v>1</c:v>
                </c:pt>
                <c:pt idx="85302">
                  <c:v>1</c:v>
                </c:pt>
                <c:pt idx="85303">
                  <c:v>1</c:v>
                </c:pt>
                <c:pt idx="85304">
                  <c:v>1</c:v>
                </c:pt>
                <c:pt idx="85305">
                  <c:v>1</c:v>
                </c:pt>
                <c:pt idx="85306">
                  <c:v>1</c:v>
                </c:pt>
                <c:pt idx="85307">
                  <c:v>1</c:v>
                </c:pt>
                <c:pt idx="85308">
                  <c:v>1</c:v>
                </c:pt>
                <c:pt idx="85309">
                  <c:v>1</c:v>
                </c:pt>
                <c:pt idx="85310">
                  <c:v>1</c:v>
                </c:pt>
                <c:pt idx="85311">
                  <c:v>1</c:v>
                </c:pt>
                <c:pt idx="85312">
                  <c:v>1</c:v>
                </c:pt>
                <c:pt idx="85313">
                  <c:v>1</c:v>
                </c:pt>
                <c:pt idx="85314">
                  <c:v>1</c:v>
                </c:pt>
                <c:pt idx="85315">
                  <c:v>1</c:v>
                </c:pt>
                <c:pt idx="85316">
                  <c:v>1</c:v>
                </c:pt>
                <c:pt idx="85317">
                  <c:v>1</c:v>
                </c:pt>
                <c:pt idx="85318">
                  <c:v>1</c:v>
                </c:pt>
                <c:pt idx="85319">
                  <c:v>1</c:v>
                </c:pt>
                <c:pt idx="85320">
                  <c:v>1</c:v>
                </c:pt>
                <c:pt idx="85321">
                  <c:v>1</c:v>
                </c:pt>
                <c:pt idx="85322">
                  <c:v>1</c:v>
                </c:pt>
                <c:pt idx="85323">
                  <c:v>1</c:v>
                </c:pt>
                <c:pt idx="85324">
                  <c:v>1</c:v>
                </c:pt>
                <c:pt idx="85325">
                  <c:v>1</c:v>
                </c:pt>
                <c:pt idx="85326">
                  <c:v>1</c:v>
                </c:pt>
                <c:pt idx="85327">
                  <c:v>1</c:v>
                </c:pt>
                <c:pt idx="85328">
                  <c:v>1</c:v>
                </c:pt>
                <c:pt idx="85329">
                  <c:v>1</c:v>
                </c:pt>
                <c:pt idx="85330">
                  <c:v>1</c:v>
                </c:pt>
                <c:pt idx="85331">
                  <c:v>1</c:v>
                </c:pt>
                <c:pt idx="85332">
                  <c:v>1</c:v>
                </c:pt>
                <c:pt idx="85333">
                  <c:v>1</c:v>
                </c:pt>
                <c:pt idx="85334">
                  <c:v>1</c:v>
                </c:pt>
                <c:pt idx="85335">
                  <c:v>1</c:v>
                </c:pt>
                <c:pt idx="85336">
                  <c:v>1</c:v>
                </c:pt>
                <c:pt idx="85337">
                  <c:v>1</c:v>
                </c:pt>
                <c:pt idx="85338">
                  <c:v>1</c:v>
                </c:pt>
                <c:pt idx="85339">
                  <c:v>1</c:v>
                </c:pt>
                <c:pt idx="85340">
                  <c:v>1</c:v>
                </c:pt>
                <c:pt idx="85341">
                  <c:v>1</c:v>
                </c:pt>
                <c:pt idx="85342">
                  <c:v>1</c:v>
                </c:pt>
                <c:pt idx="85343">
                  <c:v>1</c:v>
                </c:pt>
                <c:pt idx="85344">
                  <c:v>1</c:v>
                </c:pt>
                <c:pt idx="85345">
                  <c:v>1</c:v>
                </c:pt>
                <c:pt idx="85346">
                  <c:v>1</c:v>
                </c:pt>
                <c:pt idx="85347">
                  <c:v>1</c:v>
                </c:pt>
                <c:pt idx="85348">
                  <c:v>1</c:v>
                </c:pt>
                <c:pt idx="85349">
                  <c:v>1</c:v>
                </c:pt>
                <c:pt idx="85350">
                  <c:v>1</c:v>
                </c:pt>
                <c:pt idx="85351">
                  <c:v>1</c:v>
                </c:pt>
                <c:pt idx="85352">
                  <c:v>1</c:v>
                </c:pt>
                <c:pt idx="85353">
                  <c:v>1</c:v>
                </c:pt>
                <c:pt idx="85354">
                  <c:v>1</c:v>
                </c:pt>
                <c:pt idx="85355">
                  <c:v>1</c:v>
                </c:pt>
                <c:pt idx="85356">
                  <c:v>1</c:v>
                </c:pt>
                <c:pt idx="85357">
                  <c:v>1</c:v>
                </c:pt>
                <c:pt idx="85358">
                  <c:v>1</c:v>
                </c:pt>
                <c:pt idx="85359">
                  <c:v>1</c:v>
                </c:pt>
                <c:pt idx="85360">
                  <c:v>1</c:v>
                </c:pt>
                <c:pt idx="85361">
                  <c:v>1</c:v>
                </c:pt>
                <c:pt idx="85362">
                  <c:v>1</c:v>
                </c:pt>
                <c:pt idx="85363">
                  <c:v>1</c:v>
                </c:pt>
                <c:pt idx="85364">
                  <c:v>1</c:v>
                </c:pt>
                <c:pt idx="85365">
                  <c:v>1</c:v>
                </c:pt>
                <c:pt idx="85366">
                  <c:v>1</c:v>
                </c:pt>
                <c:pt idx="85367">
                  <c:v>1</c:v>
                </c:pt>
                <c:pt idx="85368">
                  <c:v>1</c:v>
                </c:pt>
                <c:pt idx="85369">
                  <c:v>1</c:v>
                </c:pt>
                <c:pt idx="85370">
                  <c:v>1</c:v>
                </c:pt>
                <c:pt idx="85371">
                  <c:v>1</c:v>
                </c:pt>
                <c:pt idx="85372">
                  <c:v>1</c:v>
                </c:pt>
                <c:pt idx="85373">
                  <c:v>1</c:v>
                </c:pt>
                <c:pt idx="85374">
                  <c:v>1</c:v>
                </c:pt>
                <c:pt idx="85375">
                  <c:v>1</c:v>
                </c:pt>
                <c:pt idx="85376">
                  <c:v>1</c:v>
                </c:pt>
                <c:pt idx="85377">
                  <c:v>1</c:v>
                </c:pt>
                <c:pt idx="85378">
                  <c:v>1</c:v>
                </c:pt>
                <c:pt idx="85379">
                  <c:v>1</c:v>
                </c:pt>
                <c:pt idx="85380">
                  <c:v>1</c:v>
                </c:pt>
                <c:pt idx="85381">
                  <c:v>1</c:v>
                </c:pt>
                <c:pt idx="85382">
                  <c:v>1</c:v>
                </c:pt>
                <c:pt idx="85383">
                  <c:v>1</c:v>
                </c:pt>
                <c:pt idx="85384">
                  <c:v>1</c:v>
                </c:pt>
                <c:pt idx="85385">
                  <c:v>1</c:v>
                </c:pt>
                <c:pt idx="85386">
                  <c:v>1</c:v>
                </c:pt>
                <c:pt idx="85387">
                  <c:v>1</c:v>
                </c:pt>
                <c:pt idx="85388">
                  <c:v>1</c:v>
                </c:pt>
                <c:pt idx="85389">
                  <c:v>1</c:v>
                </c:pt>
                <c:pt idx="85390">
                  <c:v>1</c:v>
                </c:pt>
                <c:pt idx="85391">
                  <c:v>1</c:v>
                </c:pt>
                <c:pt idx="85392">
                  <c:v>1</c:v>
                </c:pt>
                <c:pt idx="85393">
                  <c:v>1</c:v>
                </c:pt>
                <c:pt idx="85394">
                  <c:v>1</c:v>
                </c:pt>
                <c:pt idx="85395">
                  <c:v>1</c:v>
                </c:pt>
                <c:pt idx="85396">
                  <c:v>1</c:v>
                </c:pt>
                <c:pt idx="85397">
                  <c:v>1</c:v>
                </c:pt>
                <c:pt idx="85398">
                  <c:v>1</c:v>
                </c:pt>
                <c:pt idx="85399">
                  <c:v>1</c:v>
                </c:pt>
                <c:pt idx="85400">
                  <c:v>1</c:v>
                </c:pt>
                <c:pt idx="85401">
                  <c:v>1</c:v>
                </c:pt>
                <c:pt idx="85402">
                  <c:v>1</c:v>
                </c:pt>
                <c:pt idx="85403">
                  <c:v>1</c:v>
                </c:pt>
                <c:pt idx="85404">
                  <c:v>1</c:v>
                </c:pt>
                <c:pt idx="85405">
                  <c:v>1</c:v>
                </c:pt>
                <c:pt idx="85406">
                  <c:v>1</c:v>
                </c:pt>
                <c:pt idx="85407">
                  <c:v>1</c:v>
                </c:pt>
                <c:pt idx="85408">
                  <c:v>1</c:v>
                </c:pt>
                <c:pt idx="85409">
                  <c:v>1</c:v>
                </c:pt>
                <c:pt idx="85410">
                  <c:v>1</c:v>
                </c:pt>
                <c:pt idx="85411">
                  <c:v>1</c:v>
                </c:pt>
                <c:pt idx="85412">
                  <c:v>1</c:v>
                </c:pt>
                <c:pt idx="85413">
                  <c:v>1</c:v>
                </c:pt>
                <c:pt idx="85414">
                  <c:v>1</c:v>
                </c:pt>
                <c:pt idx="85415">
                  <c:v>1</c:v>
                </c:pt>
                <c:pt idx="85416">
                  <c:v>1</c:v>
                </c:pt>
                <c:pt idx="85417">
                  <c:v>1</c:v>
                </c:pt>
                <c:pt idx="85418">
                  <c:v>1</c:v>
                </c:pt>
                <c:pt idx="85419">
                  <c:v>1</c:v>
                </c:pt>
                <c:pt idx="85420">
                  <c:v>1</c:v>
                </c:pt>
                <c:pt idx="85421">
                  <c:v>1</c:v>
                </c:pt>
                <c:pt idx="85422">
                  <c:v>1</c:v>
                </c:pt>
                <c:pt idx="85423">
                  <c:v>1</c:v>
                </c:pt>
                <c:pt idx="85424">
                  <c:v>1</c:v>
                </c:pt>
                <c:pt idx="85425">
                  <c:v>1</c:v>
                </c:pt>
                <c:pt idx="85426">
                  <c:v>1</c:v>
                </c:pt>
                <c:pt idx="85427">
                  <c:v>1</c:v>
                </c:pt>
                <c:pt idx="85428">
                  <c:v>1</c:v>
                </c:pt>
                <c:pt idx="85429">
                  <c:v>1</c:v>
                </c:pt>
                <c:pt idx="85430">
                  <c:v>1</c:v>
                </c:pt>
                <c:pt idx="85431">
                  <c:v>1</c:v>
                </c:pt>
                <c:pt idx="85432">
                  <c:v>1</c:v>
                </c:pt>
                <c:pt idx="85433">
                  <c:v>1</c:v>
                </c:pt>
                <c:pt idx="85434">
                  <c:v>1</c:v>
                </c:pt>
                <c:pt idx="85435">
                  <c:v>1</c:v>
                </c:pt>
                <c:pt idx="85436">
                  <c:v>1</c:v>
                </c:pt>
                <c:pt idx="85437">
                  <c:v>1</c:v>
                </c:pt>
                <c:pt idx="85438">
                  <c:v>1</c:v>
                </c:pt>
                <c:pt idx="85439">
                  <c:v>1</c:v>
                </c:pt>
                <c:pt idx="85440">
                  <c:v>1</c:v>
                </c:pt>
                <c:pt idx="85441">
                  <c:v>1</c:v>
                </c:pt>
                <c:pt idx="85442">
                  <c:v>1</c:v>
                </c:pt>
                <c:pt idx="85443">
                  <c:v>1</c:v>
                </c:pt>
                <c:pt idx="85444">
                  <c:v>1</c:v>
                </c:pt>
                <c:pt idx="85445">
                  <c:v>1</c:v>
                </c:pt>
                <c:pt idx="85446">
                  <c:v>1</c:v>
                </c:pt>
                <c:pt idx="85447">
                  <c:v>1</c:v>
                </c:pt>
                <c:pt idx="85448">
                  <c:v>1</c:v>
                </c:pt>
                <c:pt idx="85449">
                  <c:v>1</c:v>
                </c:pt>
                <c:pt idx="85450">
                  <c:v>1</c:v>
                </c:pt>
                <c:pt idx="85451">
                  <c:v>1</c:v>
                </c:pt>
                <c:pt idx="85452">
                  <c:v>1</c:v>
                </c:pt>
                <c:pt idx="85453">
                  <c:v>1</c:v>
                </c:pt>
                <c:pt idx="85454">
                  <c:v>1</c:v>
                </c:pt>
                <c:pt idx="85455">
                  <c:v>1</c:v>
                </c:pt>
                <c:pt idx="85456">
                  <c:v>1</c:v>
                </c:pt>
                <c:pt idx="85457">
                  <c:v>1</c:v>
                </c:pt>
                <c:pt idx="85458">
                  <c:v>1</c:v>
                </c:pt>
                <c:pt idx="85459">
                  <c:v>1</c:v>
                </c:pt>
                <c:pt idx="85460">
                  <c:v>1</c:v>
                </c:pt>
                <c:pt idx="85461">
                  <c:v>1</c:v>
                </c:pt>
                <c:pt idx="85462">
                  <c:v>1</c:v>
                </c:pt>
                <c:pt idx="85463">
                  <c:v>1</c:v>
                </c:pt>
                <c:pt idx="85464">
                  <c:v>1</c:v>
                </c:pt>
                <c:pt idx="85465">
                  <c:v>1</c:v>
                </c:pt>
                <c:pt idx="85466">
                  <c:v>1</c:v>
                </c:pt>
                <c:pt idx="85467">
                  <c:v>1</c:v>
                </c:pt>
                <c:pt idx="85468">
                  <c:v>1</c:v>
                </c:pt>
                <c:pt idx="85469">
                  <c:v>1</c:v>
                </c:pt>
                <c:pt idx="85470">
                  <c:v>1</c:v>
                </c:pt>
                <c:pt idx="85471">
                  <c:v>1</c:v>
                </c:pt>
                <c:pt idx="85472">
                  <c:v>1</c:v>
                </c:pt>
                <c:pt idx="85473">
                  <c:v>1</c:v>
                </c:pt>
                <c:pt idx="85474">
                  <c:v>1</c:v>
                </c:pt>
                <c:pt idx="85475">
                  <c:v>1</c:v>
                </c:pt>
                <c:pt idx="85476">
                  <c:v>1</c:v>
                </c:pt>
                <c:pt idx="85477">
                  <c:v>1</c:v>
                </c:pt>
                <c:pt idx="85478">
                  <c:v>1</c:v>
                </c:pt>
                <c:pt idx="85479">
                  <c:v>0.571428571</c:v>
                </c:pt>
                <c:pt idx="85480">
                  <c:v>1</c:v>
                </c:pt>
                <c:pt idx="85481">
                  <c:v>1</c:v>
                </c:pt>
                <c:pt idx="85482">
                  <c:v>1</c:v>
                </c:pt>
                <c:pt idx="85483">
                  <c:v>1</c:v>
                </c:pt>
                <c:pt idx="85484">
                  <c:v>1</c:v>
                </c:pt>
                <c:pt idx="85485">
                  <c:v>1</c:v>
                </c:pt>
                <c:pt idx="85486">
                  <c:v>1</c:v>
                </c:pt>
                <c:pt idx="85487">
                  <c:v>1</c:v>
                </c:pt>
                <c:pt idx="85488">
                  <c:v>1</c:v>
                </c:pt>
                <c:pt idx="85489">
                  <c:v>1</c:v>
                </c:pt>
                <c:pt idx="85490">
                  <c:v>1</c:v>
                </c:pt>
                <c:pt idx="85491">
                  <c:v>1</c:v>
                </c:pt>
                <c:pt idx="85492">
                  <c:v>1</c:v>
                </c:pt>
                <c:pt idx="85493">
                  <c:v>1</c:v>
                </c:pt>
                <c:pt idx="85494">
                  <c:v>1</c:v>
                </c:pt>
                <c:pt idx="85495">
                  <c:v>1</c:v>
                </c:pt>
                <c:pt idx="85496">
                  <c:v>1</c:v>
                </c:pt>
                <c:pt idx="85497">
                  <c:v>1</c:v>
                </c:pt>
                <c:pt idx="85498">
                  <c:v>1</c:v>
                </c:pt>
                <c:pt idx="85499">
                  <c:v>1</c:v>
                </c:pt>
                <c:pt idx="85500">
                  <c:v>1</c:v>
                </c:pt>
                <c:pt idx="85501">
                  <c:v>1</c:v>
                </c:pt>
                <c:pt idx="85502">
                  <c:v>1</c:v>
                </c:pt>
                <c:pt idx="85503">
                  <c:v>1</c:v>
                </c:pt>
                <c:pt idx="85504">
                  <c:v>1</c:v>
                </c:pt>
                <c:pt idx="85505">
                  <c:v>1</c:v>
                </c:pt>
                <c:pt idx="85506">
                  <c:v>1</c:v>
                </c:pt>
                <c:pt idx="85507">
                  <c:v>1</c:v>
                </c:pt>
                <c:pt idx="85508">
                  <c:v>1</c:v>
                </c:pt>
                <c:pt idx="85509">
                  <c:v>1</c:v>
                </c:pt>
                <c:pt idx="85510">
                  <c:v>1</c:v>
                </c:pt>
                <c:pt idx="85511">
                  <c:v>1</c:v>
                </c:pt>
                <c:pt idx="85512">
                  <c:v>1</c:v>
                </c:pt>
                <c:pt idx="85513">
                  <c:v>1</c:v>
                </c:pt>
                <c:pt idx="85514">
                  <c:v>1</c:v>
                </c:pt>
                <c:pt idx="85515">
                  <c:v>1</c:v>
                </c:pt>
                <c:pt idx="85516">
                  <c:v>1</c:v>
                </c:pt>
                <c:pt idx="85517">
                  <c:v>1</c:v>
                </c:pt>
                <c:pt idx="85518">
                  <c:v>1</c:v>
                </c:pt>
                <c:pt idx="85519">
                  <c:v>1</c:v>
                </c:pt>
                <c:pt idx="85520">
                  <c:v>1</c:v>
                </c:pt>
                <c:pt idx="85521">
                  <c:v>1</c:v>
                </c:pt>
                <c:pt idx="85522">
                  <c:v>1</c:v>
                </c:pt>
                <c:pt idx="85523">
                  <c:v>1</c:v>
                </c:pt>
                <c:pt idx="85524">
                  <c:v>1</c:v>
                </c:pt>
                <c:pt idx="85525">
                  <c:v>1</c:v>
                </c:pt>
                <c:pt idx="85526">
                  <c:v>1</c:v>
                </c:pt>
                <c:pt idx="85527">
                  <c:v>1</c:v>
                </c:pt>
                <c:pt idx="85528">
                  <c:v>1</c:v>
                </c:pt>
                <c:pt idx="85529">
                  <c:v>1</c:v>
                </c:pt>
                <c:pt idx="85530">
                  <c:v>1</c:v>
                </c:pt>
                <c:pt idx="85531">
                  <c:v>1</c:v>
                </c:pt>
                <c:pt idx="85532">
                  <c:v>1</c:v>
                </c:pt>
                <c:pt idx="85533">
                  <c:v>1</c:v>
                </c:pt>
                <c:pt idx="85534">
                  <c:v>1</c:v>
                </c:pt>
                <c:pt idx="85535">
                  <c:v>1</c:v>
                </c:pt>
                <c:pt idx="85536">
                  <c:v>1</c:v>
                </c:pt>
                <c:pt idx="85537">
                  <c:v>1</c:v>
                </c:pt>
                <c:pt idx="85538">
                  <c:v>1</c:v>
                </c:pt>
                <c:pt idx="85539">
                  <c:v>1</c:v>
                </c:pt>
                <c:pt idx="85540">
                  <c:v>1</c:v>
                </c:pt>
                <c:pt idx="85541">
                  <c:v>1</c:v>
                </c:pt>
                <c:pt idx="85542">
                  <c:v>1</c:v>
                </c:pt>
                <c:pt idx="85543">
                  <c:v>1</c:v>
                </c:pt>
                <c:pt idx="85544">
                  <c:v>1</c:v>
                </c:pt>
                <c:pt idx="85545">
                  <c:v>1</c:v>
                </c:pt>
                <c:pt idx="85546">
                  <c:v>1</c:v>
                </c:pt>
                <c:pt idx="85547">
                  <c:v>1</c:v>
                </c:pt>
                <c:pt idx="85548">
                  <c:v>1</c:v>
                </c:pt>
                <c:pt idx="85549">
                  <c:v>1</c:v>
                </c:pt>
                <c:pt idx="85550">
                  <c:v>1</c:v>
                </c:pt>
                <c:pt idx="85551">
                  <c:v>1</c:v>
                </c:pt>
                <c:pt idx="85552">
                  <c:v>0.428571429</c:v>
                </c:pt>
                <c:pt idx="85553">
                  <c:v>1</c:v>
                </c:pt>
                <c:pt idx="85554">
                  <c:v>1</c:v>
                </c:pt>
                <c:pt idx="85555">
                  <c:v>1</c:v>
                </c:pt>
                <c:pt idx="85556">
                  <c:v>1</c:v>
                </c:pt>
                <c:pt idx="85557">
                  <c:v>1</c:v>
                </c:pt>
                <c:pt idx="85558">
                  <c:v>1</c:v>
                </c:pt>
                <c:pt idx="85559">
                  <c:v>1</c:v>
                </c:pt>
                <c:pt idx="85560">
                  <c:v>1</c:v>
                </c:pt>
                <c:pt idx="85561">
                  <c:v>1</c:v>
                </c:pt>
                <c:pt idx="85562">
                  <c:v>1</c:v>
                </c:pt>
                <c:pt idx="85563">
                  <c:v>1</c:v>
                </c:pt>
                <c:pt idx="85564">
                  <c:v>1</c:v>
                </c:pt>
                <c:pt idx="85565">
                  <c:v>1</c:v>
                </c:pt>
                <c:pt idx="85566">
                  <c:v>1</c:v>
                </c:pt>
                <c:pt idx="85567">
                  <c:v>1</c:v>
                </c:pt>
                <c:pt idx="85568">
                  <c:v>1</c:v>
                </c:pt>
                <c:pt idx="85569">
                  <c:v>1</c:v>
                </c:pt>
                <c:pt idx="85570">
                  <c:v>1</c:v>
                </c:pt>
                <c:pt idx="85571">
                  <c:v>1</c:v>
                </c:pt>
                <c:pt idx="85572">
                  <c:v>1</c:v>
                </c:pt>
                <c:pt idx="85573">
                  <c:v>1</c:v>
                </c:pt>
                <c:pt idx="85574">
                  <c:v>1</c:v>
                </c:pt>
                <c:pt idx="85575">
                  <c:v>1</c:v>
                </c:pt>
                <c:pt idx="85576">
                  <c:v>1</c:v>
                </c:pt>
                <c:pt idx="85577">
                  <c:v>1</c:v>
                </c:pt>
                <c:pt idx="85578">
                  <c:v>1</c:v>
                </c:pt>
                <c:pt idx="85579">
                  <c:v>1</c:v>
                </c:pt>
                <c:pt idx="85580">
                  <c:v>1</c:v>
                </c:pt>
                <c:pt idx="85581">
                  <c:v>1</c:v>
                </c:pt>
                <c:pt idx="85582">
                  <c:v>0.28571428599999998</c:v>
                </c:pt>
                <c:pt idx="85583">
                  <c:v>1</c:v>
                </c:pt>
                <c:pt idx="85584">
                  <c:v>1</c:v>
                </c:pt>
                <c:pt idx="85585">
                  <c:v>1</c:v>
                </c:pt>
                <c:pt idx="85586">
                  <c:v>1</c:v>
                </c:pt>
                <c:pt idx="85587">
                  <c:v>1</c:v>
                </c:pt>
                <c:pt idx="85588">
                  <c:v>1</c:v>
                </c:pt>
                <c:pt idx="85589">
                  <c:v>1</c:v>
                </c:pt>
                <c:pt idx="85590">
                  <c:v>1</c:v>
                </c:pt>
                <c:pt idx="85591">
                  <c:v>1</c:v>
                </c:pt>
                <c:pt idx="85592">
                  <c:v>1</c:v>
                </c:pt>
                <c:pt idx="85593">
                  <c:v>1</c:v>
                </c:pt>
                <c:pt idx="85594">
                  <c:v>1</c:v>
                </c:pt>
                <c:pt idx="85595">
                  <c:v>1</c:v>
                </c:pt>
                <c:pt idx="85596">
                  <c:v>1</c:v>
                </c:pt>
                <c:pt idx="85597">
                  <c:v>1</c:v>
                </c:pt>
                <c:pt idx="85598">
                  <c:v>1</c:v>
                </c:pt>
                <c:pt idx="85599">
                  <c:v>1</c:v>
                </c:pt>
                <c:pt idx="85600">
                  <c:v>1</c:v>
                </c:pt>
                <c:pt idx="85601">
                  <c:v>1</c:v>
                </c:pt>
                <c:pt idx="85602">
                  <c:v>1</c:v>
                </c:pt>
                <c:pt idx="85603">
                  <c:v>1</c:v>
                </c:pt>
                <c:pt idx="85604">
                  <c:v>1</c:v>
                </c:pt>
                <c:pt idx="85605">
                  <c:v>1</c:v>
                </c:pt>
                <c:pt idx="85606">
                  <c:v>1</c:v>
                </c:pt>
                <c:pt idx="85607">
                  <c:v>1</c:v>
                </c:pt>
                <c:pt idx="85608">
                  <c:v>1</c:v>
                </c:pt>
                <c:pt idx="85609">
                  <c:v>1</c:v>
                </c:pt>
                <c:pt idx="85610">
                  <c:v>1</c:v>
                </c:pt>
                <c:pt idx="85611">
                  <c:v>1</c:v>
                </c:pt>
                <c:pt idx="85612">
                  <c:v>1</c:v>
                </c:pt>
                <c:pt idx="85613">
                  <c:v>1</c:v>
                </c:pt>
                <c:pt idx="85614">
                  <c:v>1</c:v>
                </c:pt>
                <c:pt idx="85615">
                  <c:v>1</c:v>
                </c:pt>
                <c:pt idx="85616">
                  <c:v>1</c:v>
                </c:pt>
                <c:pt idx="85617">
                  <c:v>1</c:v>
                </c:pt>
                <c:pt idx="85618">
                  <c:v>1</c:v>
                </c:pt>
                <c:pt idx="85619">
                  <c:v>0.14285714299999999</c:v>
                </c:pt>
                <c:pt idx="85620">
                  <c:v>1</c:v>
                </c:pt>
                <c:pt idx="85621">
                  <c:v>1</c:v>
                </c:pt>
                <c:pt idx="85622">
                  <c:v>1</c:v>
                </c:pt>
                <c:pt idx="85623">
                  <c:v>1</c:v>
                </c:pt>
                <c:pt idx="85624">
                  <c:v>1</c:v>
                </c:pt>
                <c:pt idx="85625">
                  <c:v>1</c:v>
                </c:pt>
                <c:pt idx="85626">
                  <c:v>1</c:v>
                </c:pt>
                <c:pt idx="85627">
                  <c:v>1</c:v>
                </c:pt>
                <c:pt idx="85628">
                  <c:v>1</c:v>
                </c:pt>
                <c:pt idx="85629">
                  <c:v>1</c:v>
                </c:pt>
                <c:pt idx="85630">
                  <c:v>1</c:v>
                </c:pt>
                <c:pt idx="85631">
                  <c:v>1</c:v>
                </c:pt>
                <c:pt idx="85632">
                  <c:v>1</c:v>
                </c:pt>
                <c:pt idx="85633">
                  <c:v>1</c:v>
                </c:pt>
                <c:pt idx="85634">
                  <c:v>1</c:v>
                </c:pt>
                <c:pt idx="85635">
                  <c:v>1</c:v>
                </c:pt>
                <c:pt idx="85636">
                  <c:v>1</c:v>
                </c:pt>
                <c:pt idx="85637">
                  <c:v>1</c:v>
                </c:pt>
                <c:pt idx="85638">
                  <c:v>1</c:v>
                </c:pt>
                <c:pt idx="85639">
                  <c:v>1</c:v>
                </c:pt>
                <c:pt idx="85640">
                  <c:v>1</c:v>
                </c:pt>
                <c:pt idx="85641">
                  <c:v>1</c:v>
                </c:pt>
                <c:pt idx="85642">
                  <c:v>1</c:v>
                </c:pt>
                <c:pt idx="85643">
                  <c:v>1</c:v>
                </c:pt>
                <c:pt idx="85644">
                  <c:v>1</c:v>
                </c:pt>
                <c:pt idx="85645">
                  <c:v>1</c:v>
                </c:pt>
                <c:pt idx="85646">
                  <c:v>1</c:v>
                </c:pt>
                <c:pt idx="85647">
                  <c:v>1</c:v>
                </c:pt>
                <c:pt idx="85648">
                  <c:v>1</c:v>
                </c:pt>
                <c:pt idx="85649">
                  <c:v>1</c:v>
                </c:pt>
                <c:pt idx="85650">
                  <c:v>1</c:v>
                </c:pt>
                <c:pt idx="85651">
                  <c:v>1</c:v>
                </c:pt>
                <c:pt idx="85652">
                  <c:v>1</c:v>
                </c:pt>
                <c:pt idx="85653">
                  <c:v>1</c:v>
                </c:pt>
                <c:pt idx="85654">
                  <c:v>1</c:v>
                </c:pt>
                <c:pt idx="85655">
                  <c:v>1</c:v>
                </c:pt>
                <c:pt idx="85656">
                  <c:v>1</c:v>
                </c:pt>
                <c:pt idx="85657">
                  <c:v>1</c:v>
                </c:pt>
                <c:pt idx="85658">
                  <c:v>1</c:v>
                </c:pt>
                <c:pt idx="85659">
                  <c:v>1</c:v>
                </c:pt>
                <c:pt idx="85660">
                  <c:v>1</c:v>
                </c:pt>
                <c:pt idx="85661">
                  <c:v>1</c:v>
                </c:pt>
                <c:pt idx="85662">
                  <c:v>1</c:v>
                </c:pt>
                <c:pt idx="85663">
                  <c:v>1</c:v>
                </c:pt>
                <c:pt idx="85664">
                  <c:v>1</c:v>
                </c:pt>
                <c:pt idx="85665">
                  <c:v>1</c:v>
                </c:pt>
                <c:pt idx="85666">
                  <c:v>1</c:v>
                </c:pt>
                <c:pt idx="85667">
                  <c:v>1</c:v>
                </c:pt>
                <c:pt idx="85668">
                  <c:v>1</c:v>
                </c:pt>
                <c:pt idx="85669">
                  <c:v>1</c:v>
                </c:pt>
                <c:pt idx="85670">
                  <c:v>1</c:v>
                </c:pt>
                <c:pt idx="85671">
                  <c:v>1</c:v>
                </c:pt>
                <c:pt idx="85672">
                  <c:v>1</c:v>
                </c:pt>
                <c:pt idx="85673">
                  <c:v>1</c:v>
                </c:pt>
                <c:pt idx="85674">
                  <c:v>1</c:v>
                </c:pt>
                <c:pt idx="85675">
                  <c:v>1</c:v>
                </c:pt>
                <c:pt idx="85676">
                  <c:v>1</c:v>
                </c:pt>
                <c:pt idx="85677">
                  <c:v>1</c:v>
                </c:pt>
                <c:pt idx="85678">
                  <c:v>1</c:v>
                </c:pt>
                <c:pt idx="85679">
                  <c:v>1</c:v>
                </c:pt>
                <c:pt idx="85680">
                  <c:v>1</c:v>
                </c:pt>
                <c:pt idx="85681">
                  <c:v>1</c:v>
                </c:pt>
                <c:pt idx="85682">
                  <c:v>1</c:v>
                </c:pt>
                <c:pt idx="85683">
                  <c:v>1</c:v>
                </c:pt>
                <c:pt idx="85684">
                  <c:v>1</c:v>
                </c:pt>
                <c:pt idx="85685">
                  <c:v>1</c:v>
                </c:pt>
                <c:pt idx="85686">
                  <c:v>1</c:v>
                </c:pt>
                <c:pt idx="85687">
                  <c:v>1</c:v>
                </c:pt>
                <c:pt idx="85688">
                  <c:v>1</c:v>
                </c:pt>
                <c:pt idx="85689">
                  <c:v>1</c:v>
                </c:pt>
                <c:pt idx="85690">
                  <c:v>1</c:v>
                </c:pt>
                <c:pt idx="85691">
                  <c:v>1</c:v>
                </c:pt>
                <c:pt idx="85692">
                  <c:v>1</c:v>
                </c:pt>
                <c:pt idx="85693">
                  <c:v>1</c:v>
                </c:pt>
                <c:pt idx="85694">
                  <c:v>1</c:v>
                </c:pt>
                <c:pt idx="85695">
                  <c:v>1</c:v>
                </c:pt>
                <c:pt idx="85696">
                  <c:v>1</c:v>
                </c:pt>
                <c:pt idx="85697">
                  <c:v>1</c:v>
                </c:pt>
                <c:pt idx="85698">
                  <c:v>1</c:v>
                </c:pt>
                <c:pt idx="85699">
                  <c:v>1</c:v>
                </c:pt>
                <c:pt idx="85700">
                  <c:v>1</c:v>
                </c:pt>
                <c:pt idx="85701">
                  <c:v>1</c:v>
                </c:pt>
                <c:pt idx="85702">
                  <c:v>1</c:v>
                </c:pt>
                <c:pt idx="85703">
                  <c:v>1</c:v>
                </c:pt>
                <c:pt idx="85704">
                  <c:v>1</c:v>
                </c:pt>
                <c:pt idx="85705">
                  <c:v>1</c:v>
                </c:pt>
                <c:pt idx="85706">
                  <c:v>1</c:v>
                </c:pt>
                <c:pt idx="85707">
                  <c:v>1</c:v>
                </c:pt>
                <c:pt idx="85708">
                  <c:v>1</c:v>
                </c:pt>
                <c:pt idx="85709">
                  <c:v>1</c:v>
                </c:pt>
                <c:pt idx="85710">
                  <c:v>1</c:v>
                </c:pt>
                <c:pt idx="85711">
                  <c:v>1</c:v>
                </c:pt>
                <c:pt idx="85712">
                  <c:v>1</c:v>
                </c:pt>
                <c:pt idx="85713">
                  <c:v>1</c:v>
                </c:pt>
                <c:pt idx="85714">
                  <c:v>1</c:v>
                </c:pt>
                <c:pt idx="85715">
                  <c:v>1</c:v>
                </c:pt>
                <c:pt idx="85716">
                  <c:v>1</c:v>
                </c:pt>
                <c:pt idx="85717">
                  <c:v>1</c:v>
                </c:pt>
                <c:pt idx="85718">
                  <c:v>1</c:v>
                </c:pt>
                <c:pt idx="85719">
                  <c:v>1</c:v>
                </c:pt>
                <c:pt idx="85720">
                  <c:v>1</c:v>
                </c:pt>
                <c:pt idx="85721">
                  <c:v>1</c:v>
                </c:pt>
                <c:pt idx="85722">
                  <c:v>1</c:v>
                </c:pt>
                <c:pt idx="85723">
                  <c:v>1</c:v>
                </c:pt>
                <c:pt idx="85724">
                  <c:v>1</c:v>
                </c:pt>
                <c:pt idx="85725">
                  <c:v>1</c:v>
                </c:pt>
                <c:pt idx="85726">
                  <c:v>1</c:v>
                </c:pt>
                <c:pt idx="85727">
                  <c:v>1</c:v>
                </c:pt>
                <c:pt idx="85728">
                  <c:v>1</c:v>
                </c:pt>
                <c:pt idx="85729">
                  <c:v>1</c:v>
                </c:pt>
                <c:pt idx="85730">
                  <c:v>1</c:v>
                </c:pt>
                <c:pt idx="85731">
                  <c:v>1</c:v>
                </c:pt>
                <c:pt idx="85732">
                  <c:v>1</c:v>
                </c:pt>
                <c:pt idx="85733">
                  <c:v>1</c:v>
                </c:pt>
                <c:pt idx="85734">
                  <c:v>1</c:v>
                </c:pt>
                <c:pt idx="85735">
                  <c:v>1</c:v>
                </c:pt>
                <c:pt idx="85736">
                  <c:v>1</c:v>
                </c:pt>
                <c:pt idx="85737">
                  <c:v>1</c:v>
                </c:pt>
                <c:pt idx="85738">
                  <c:v>1</c:v>
                </c:pt>
                <c:pt idx="85739">
                  <c:v>1</c:v>
                </c:pt>
                <c:pt idx="85740">
                  <c:v>1</c:v>
                </c:pt>
                <c:pt idx="85741">
                  <c:v>1</c:v>
                </c:pt>
                <c:pt idx="85742">
                  <c:v>1</c:v>
                </c:pt>
                <c:pt idx="85743">
                  <c:v>1</c:v>
                </c:pt>
                <c:pt idx="85744">
                  <c:v>1</c:v>
                </c:pt>
                <c:pt idx="85745">
                  <c:v>1</c:v>
                </c:pt>
                <c:pt idx="85746">
                  <c:v>1</c:v>
                </c:pt>
                <c:pt idx="85747">
                  <c:v>1</c:v>
                </c:pt>
                <c:pt idx="85748">
                  <c:v>1</c:v>
                </c:pt>
                <c:pt idx="85749">
                  <c:v>1</c:v>
                </c:pt>
                <c:pt idx="85750">
                  <c:v>1</c:v>
                </c:pt>
                <c:pt idx="85751">
                  <c:v>1</c:v>
                </c:pt>
                <c:pt idx="85752">
                  <c:v>1</c:v>
                </c:pt>
                <c:pt idx="85753">
                  <c:v>1</c:v>
                </c:pt>
                <c:pt idx="85754">
                  <c:v>1</c:v>
                </c:pt>
                <c:pt idx="85755">
                  <c:v>1</c:v>
                </c:pt>
                <c:pt idx="85756">
                  <c:v>1</c:v>
                </c:pt>
                <c:pt idx="85757">
                  <c:v>1</c:v>
                </c:pt>
                <c:pt idx="85758">
                  <c:v>1</c:v>
                </c:pt>
                <c:pt idx="85759">
                  <c:v>1</c:v>
                </c:pt>
                <c:pt idx="85760">
                  <c:v>1</c:v>
                </c:pt>
                <c:pt idx="85761">
                  <c:v>1</c:v>
                </c:pt>
                <c:pt idx="85762">
                  <c:v>1</c:v>
                </c:pt>
                <c:pt idx="85763">
                  <c:v>1</c:v>
                </c:pt>
                <c:pt idx="85764">
                  <c:v>1</c:v>
                </c:pt>
                <c:pt idx="85765">
                  <c:v>1</c:v>
                </c:pt>
                <c:pt idx="85766">
                  <c:v>1</c:v>
                </c:pt>
                <c:pt idx="85767">
                  <c:v>1</c:v>
                </c:pt>
                <c:pt idx="85768">
                  <c:v>1</c:v>
                </c:pt>
                <c:pt idx="85769">
                  <c:v>1</c:v>
                </c:pt>
                <c:pt idx="85770">
                  <c:v>1</c:v>
                </c:pt>
                <c:pt idx="85771">
                  <c:v>1</c:v>
                </c:pt>
                <c:pt idx="85772">
                  <c:v>1</c:v>
                </c:pt>
                <c:pt idx="85773">
                  <c:v>1</c:v>
                </c:pt>
                <c:pt idx="85774">
                  <c:v>1</c:v>
                </c:pt>
                <c:pt idx="85775">
                  <c:v>1</c:v>
                </c:pt>
                <c:pt idx="85776">
                  <c:v>1</c:v>
                </c:pt>
                <c:pt idx="85777">
                  <c:v>1</c:v>
                </c:pt>
                <c:pt idx="85778">
                  <c:v>1</c:v>
                </c:pt>
                <c:pt idx="85779">
                  <c:v>1</c:v>
                </c:pt>
                <c:pt idx="85780">
                  <c:v>1</c:v>
                </c:pt>
                <c:pt idx="85781">
                  <c:v>1</c:v>
                </c:pt>
                <c:pt idx="85782">
                  <c:v>1</c:v>
                </c:pt>
                <c:pt idx="85783">
                  <c:v>1</c:v>
                </c:pt>
                <c:pt idx="85784">
                  <c:v>1</c:v>
                </c:pt>
                <c:pt idx="85785">
                  <c:v>1</c:v>
                </c:pt>
                <c:pt idx="85786">
                  <c:v>1</c:v>
                </c:pt>
                <c:pt idx="85787">
                  <c:v>1</c:v>
                </c:pt>
                <c:pt idx="85788">
                  <c:v>1</c:v>
                </c:pt>
                <c:pt idx="85789">
                  <c:v>1</c:v>
                </c:pt>
                <c:pt idx="85790">
                  <c:v>1</c:v>
                </c:pt>
                <c:pt idx="85791">
                  <c:v>1</c:v>
                </c:pt>
                <c:pt idx="85792">
                  <c:v>1</c:v>
                </c:pt>
                <c:pt idx="85793">
                  <c:v>1</c:v>
                </c:pt>
                <c:pt idx="85794">
                  <c:v>1</c:v>
                </c:pt>
                <c:pt idx="85795">
                  <c:v>1</c:v>
                </c:pt>
                <c:pt idx="85796">
                  <c:v>1</c:v>
                </c:pt>
                <c:pt idx="85797">
                  <c:v>1</c:v>
                </c:pt>
                <c:pt idx="85798">
                  <c:v>1</c:v>
                </c:pt>
                <c:pt idx="85799">
                  <c:v>1</c:v>
                </c:pt>
                <c:pt idx="85800">
                  <c:v>1</c:v>
                </c:pt>
                <c:pt idx="85801">
                  <c:v>1</c:v>
                </c:pt>
                <c:pt idx="85802">
                  <c:v>1</c:v>
                </c:pt>
                <c:pt idx="85803">
                  <c:v>1</c:v>
                </c:pt>
                <c:pt idx="85804">
                  <c:v>1</c:v>
                </c:pt>
                <c:pt idx="85805">
                  <c:v>1</c:v>
                </c:pt>
                <c:pt idx="85806">
                  <c:v>1</c:v>
                </c:pt>
                <c:pt idx="85807">
                  <c:v>1</c:v>
                </c:pt>
                <c:pt idx="85808">
                  <c:v>1</c:v>
                </c:pt>
                <c:pt idx="85809">
                  <c:v>1</c:v>
                </c:pt>
                <c:pt idx="85810">
                  <c:v>1</c:v>
                </c:pt>
                <c:pt idx="85811">
                  <c:v>1</c:v>
                </c:pt>
                <c:pt idx="85812">
                  <c:v>1</c:v>
                </c:pt>
                <c:pt idx="85813">
                  <c:v>0.428571429</c:v>
                </c:pt>
                <c:pt idx="85814">
                  <c:v>1</c:v>
                </c:pt>
                <c:pt idx="85815">
                  <c:v>1</c:v>
                </c:pt>
                <c:pt idx="85816">
                  <c:v>1</c:v>
                </c:pt>
                <c:pt idx="85817">
                  <c:v>1</c:v>
                </c:pt>
                <c:pt idx="85818">
                  <c:v>1</c:v>
                </c:pt>
                <c:pt idx="85819">
                  <c:v>1</c:v>
                </c:pt>
                <c:pt idx="85820">
                  <c:v>1</c:v>
                </c:pt>
                <c:pt idx="85821">
                  <c:v>1</c:v>
                </c:pt>
                <c:pt idx="85822">
                  <c:v>1</c:v>
                </c:pt>
                <c:pt idx="85823">
                  <c:v>1</c:v>
                </c:pt>
                <c:pt idx="85824">
                  <c:v>1</c:v>
                </c:pt>
                <c:pt idx="85825">
                  <c:v>1</c:v>
                </c:pt>
                <c:pt idx="85826">
                  <c:v>1</c:v>
                </c:pt>
                <c:pt idx="85827">
                  <c:v>1</c:v>
                </c:pt>
                <c:pt idx="85828">
                  <c:v>1</c:v>
                </c:pt>
                <c:pt idx="85829">
                  <c:v>1</c:v>
                </c:pt>
                <c:pt idx="85830">
                  <c:v>1</c:v>
                </c:pt>
                <c:pt idx="85831">
                  <c:v>1</c:v>
                </c:pt>
                <c:pt idx="85832">
                  <c:v>1</c:v>
                </c:pt>
                <c:pt idx="85833">
                  <c:v>1</c:v>
                </c:pt>
                <c:pt idx="85834">
                  <c:v>1</c:v>
                </c:pt>
                <c:pt idx="85835">
                  <c:v>1</c:v>
                </c:pt>
                <c:pt idx="85836">
                  <c:v>1</c:v>
                </c:pt>
                <c:pt idx="85837">
                  <c:v>1</c:v>
                </c:pt>
                <c:pt idx="85838">
                  <c:v>1</c:v>
                </c:pt>
                <c:pt idx="85839">
                  <c:v>1</c:v>
                </c:pt>
                <c:pt idx="85840">
                  <c:v>1</c:v>
                </c:pt>
                <c:pt idx="85841">
                  <c:v>1</c:v>
                </c:pt>
                <c:pt idx="85842">
                  <c:v>1</c:v>
                </c:pt>
                <c:pt idx="85843">
                  <c:v>1</c:v>
                </c:pt>
                <c:pt idx="85844">
                  <c:v>1</c:v>
                </c:pt>
                <c:pt idx="85845">
                  <c:v>1</c:v>
                </c:pt>
                <c:pt idx="85846">
                  <c:v>1</c:v>
                </c:pt>
                <c:pt idx="85847">
                  <c:v>1</c:v>
                </c:pt>
                <c:pt idx="85848">
                  <c:v>1</c:v>
                </c:pt>
                <c:pt idx="85849">
                  <c:v>1</c:v>
                </c:pt>
                <c:pt idx="85850">
                  <c:v>1</c:v>
                </c:pt>
                <c:pt idx="85851">
                  <c:v>1</c:v>
                </c:pt>
                <c:pt idx="85852">
                  <c:v>1</c:v>
                </c:pt>
                <c:pt idx="85853">
                  <c:v>1</c:v>
                </c:pt>
                <c:pt idx="85854">
                  <c:v>1</c:v>
                </c:pt>
                <c:pt idx="85855">
                  <c:v>1</c:v>
                </c:pt>
                <c:pt idx="85856">
                  <c:v>1</c:v>
                </c:pt>
                <c:pt idx="85857">
                  <c:v>1</c:v>
                </c:pt>
                <c:pt idx="85858">
                  <c:v>1</c:v>
                </c:pt>
                <c:pt idx="85859">
                  <c:v>1</c:v>
                </c:pt>
                <c:pt idx="85860">
                  <c:v>1</c:v>
                </c:pt>
                <c:pt idx="85861">
                  <c:v>1</c:v>
                </c:pt>
                <c:pt idx="85862">
                  <c:v>1</c:v>
                </c:pt>
                <c:pt idx="85863">
                  <c:v>1</c:v>
                </c:pt>
                <c:pt idx="85864">
                  <c:v>1</c:v>
                </c:pt>
                <c:pt idx="85865">
                  <c:v>1</c:v>
                </c:pt>
                <c:pt idx="85866">
                  <c:v>1</c:v>
                </c:pt>
                <c:pt idx="85867">
                  <c:v>0.85714285700000004</c:v>
                </c:pt>
                <c:pt idx="85868">
                  <c:v>1</c:v>
                </c:pt>
                <c:pt idx="85869">
                  <c:v>1</c:v>
                </c:pt>
                <c:pt idx="85870">
                  <c:v>1</c:v>
                </c:pt>
                <c:pt idx="85871">
                  <c:v>1</c:v>
                </c:pt>
                <c:pt idx="85872">
                  <c:v>0.85714285700000004</c:v>
                </c:pt>
                <c:pt idx="85873">
                  <c:v>0.85714285700000004</c:v>
                </c:pt>
                <c:pt idx="85874">
                  <c:v>1</c:v>
                </c:pt>
                <c:pt idx="85875">
                  <c:v>1</c:v>
                </c:pt>
                <c:pt idx="85876">
                  <c:v>0.85714285700000004</c:v>
                </c:pt>
                <c:pt idx="85877">
                  <c:v>1</c:v>
                </c:pt>
                <c:pt idx="85878">
                  <c:v>0.571428571</c:v>
                </c:pt>
                <c:pt idx="85879">
                  <c:v>1</c:v>
                </c:pt>
                <c:pt idx="85880">
                  <c:v>1</c:v>
                </c:pt>
                <c:pt idx="85881">
                  <c:v>1</c:v>
                </c:pt>
                <c:pt idx="85882">
                  <c:v>1</c:v>
                </c:pt>
                <c:pt idx="85883">
                  <c:v>1</c:v>
                </c:pt>
                <c:pt idx="85884">
                  <c:v>1</c:v>
                </c:pt>
                <c:pt idx="85885">
                  <c:v>1</c:v>
                </c:pt>
                <c:pt idx="85886">
                  <c:v>1</c:v>
                </c:pt>
                <c:pt idx="85887">
                  <c:v>1</c:v>
                </c:pt>
                <c:pt idx="85888">
                  <c:v>1</c:v>
                </c:pt>
                <c:pt idx="85889">
                  <c:v>1</c:v>
                </c:pt>
                <c:pt idx="85890">
                  <c:v>1</c:v>
                </c:pt>
                <c:pt idx="85891">
                  <c:v>1</c:v>
                </c:pt>
                <c:pt idx="85892">
                  <c:v>1</c:v>
                </c:pt>
                <c:pt idx="85893">
                  <c:v>1</c:v>
                </c:pt>
                <c:pt idx="85894">
                  <c:v>1</c:v>
                </c:pt>
                <c:pt idx="85895">
                  <c:v>1</c:v>
                </c:pt>
                <c:pt idx="85896">
                  <c:v>1</c:v>
                </c:pt>
                <c:pt idx="85897">
                  <c:v>1</c:v>
                </c:pt>
                <c:pt idx="85898">
                  <c:v>1</c:v>
                </c:pt>
                <c:pt idx="85899">
                  <c:v>1</c:v>
                </c:pt>
                <c:pt idx="85900">
                  <c:v>1</c:v>
                </c:pt>
                <c:pt idx="85901">
                  <c:v>1</c:v>
                </c:pt>
                <c:pt idx="85902">
                  <c:v>1</c:v>
                </c:pt>
                <c:pt idx="85903">
                  <c:v>1</c:v>
                </c:pt>
                <c:pt idx="85904">
                  <c:v>1</c:v>
                </c:pt>
                <c:pt idx="85905">
                  <c:v>1</c:v>
                </c:pt>
                <c:pt idx="85906">
                  <c:v>1</c:v>
                </c:pt>
                <c:pt idx="85907">
                  <c:v>1</c:v>
                </c:pt>
                <c:pt idx="85908">
                  <c:v>1</c:v>
                </c:pt>
                <c:pt idx="85909">
                  <c:v>1</c:v>
                </c:pt>
                <c:pt idx="85910">
                  <c:v>1</c:v>
                </c:pt>
                <c:pt idx="85911">
                  <c:v>0.85714285700000004</c:v>
                </c:pt>
                <c:pt idx="85912">
                  <c:v>1</c:v>
                </c:pt>
                <c:pt idx="85913">
                  <c:v>1</c:v>
                </c:pt>
                <c:pt idx="85914">
                  <c:v>0.85714285700000004</c:v>
                </c:pt>
                <c:pt idx="85915">
                  <c:v>1</c:v>
                </c:pt>
                <c:pt idx="85916">
                  <c:v>1</c:v>
                </c:pt>
                <c:pt idx="85917">
                  <c:v>0.85714285700000004</c:v>
                </c:pt>
                <c:pt idx="85918">
                  <c:v>1</c:v>
                </c:pt>
                <c:pt idx="85919">
                  <c:v>1</c:v>
                </c:pt>
                <c:pt idx="85920">
                  <c:v>1</c:v>
                </c:pt>
                <c:pt idx="85921">
                  <c:v>1</c:v>
                </c:pt>
                <c:pt idx="85922">
                  <c:v>1</c:v>
                </c:pt>
                <c:pt idx="85923">
                  <c:v>0.85714285700000004</c:v>
                </c:pt>
                <c:pt idx="85924">
                  <c:v>1</c:v>
                </c:pt>
                <c:pt idx="85925">
                  <c:v>1</c:v>
                </c:pt>
                <c:pt idx="85926">
                  <c:v>1</c:v>
                </c:pt>
                <c:pt idx="85927">
                  <c:v>1</c:v>
                </c:pt>
                <c:pt idx="85928">
                  <c:v>0.85714285700000004</c:v>
                </c:pt>
                <c:pt idx="85929">
                  <c:v>1</c:v>
                </c:pt>
                <c:pt idx="85930">
                  <c:v>1</c:v>
                </c:pt>
                <c:pt idx="85931">
                  <c:v>1</c:v>
                </c:pt>
                <c:pt idx="85932">
                  <c:v>1</c:v>
                </c:pt>
                <c:pt idx="85933">
                  <c:v>1</c:v>
                </c:pt>
                <c:pt idx="85934">
                  <c:v>1</c:v>
                </c:pt>
                <c:pt idx="85935">
                  <c:v>1</c:v>
                </c:pt>
                <c:pt idx="85936">
                  <c:v>1</c:v>
                </c:pt>
                <c:pt idx="85937">
                  <c:v>1</c:v>
                </c:pt>
                <c:pt idx="85938">
                  <c:v>0.85714285700000004</c:v>
                </c:pt>
                <c:pt idx="85939">
                  <c:v>1</c:v>
                </c:pt>
                <c:pt idx="85940">
                  <c:v>1</c:v>
                </c:pt>
                <c:pt idx="85941">
                  <c:v>1</c:v>
                </c:pt>
                <c:pt idx="85942">
                  <c:v>1</c:v>
                </c:pt>
                <c:pt idx="85943">
                  <c:v>1</c:v>
                </c:pt>
                <c:pt idx="85944">
                  <c:v>1</c:v>
                </c:pt>
                <c:pt idx="85945">
                  <c:v>1</c:v>
                </c:pt>
                <c:pt idx="85946">
                  <c:v>1</c:v>
                </c:pt>
                <c:pt idx="85947">
                  <c:v>1</c:v>
                </c:pt>
                <c:pt idx="85948">
                  <c:v>1</c:v>
                </c:pt>
                <c:pt idx="85949">
                  <c:v>1</c:v>
                </c:pt>
                <c:pt idx="85950">
                  <c:v>1</c:v>
                </c:pt>
                <c:pt idx="85951">
                  <c:v>1</c:v>
                </c:pt>
                <c:pt idx="85952">
                  <c:v>0.85714285700000004</c:v>
                </c:pt>
                <c:pt idx="85953">
                  <c:v>1</c:v>
                </c:pt>
                <c:pt idx="85954">
                  <c:v>1</c:v>
                </c:pt>
                <c:pt idx="85955">
                  <c:v>1</c:v>
                </c:pt>
                <c:pt idx="85956">
                  <c:v>1</c:v>
                </c:pt>
                <c:pt idx="85957">
                  <c:v>1</c:v>
                </c:pt>
                <c:pt idx="85958">
                  <c:v>0.85714285700000004</c:v>
                </c:pt>
                <c:pt idx="85959">
                  <c:v>1</c:v>
                </c:pt>
                <c:pt idx="85960">
                  <c:v>1</c:v>
                </c:pt>
                <c:pt idx="85961">
                  <c:v>1</c:v>
                </c:pt>
                <c:pt idx="85962">
                  <c:v>1</c:v>
                </c:pt>
                <c:pt idx="85963">
                  <c:v>1</c:v>
                </c:pt>
                <c:pt idx="85964">
                  <c:v>1</c:v>
                </c:pt>
                <c:pt idx="85965">
                  <c:v>0.71428571399999996</c:v>
                </c:pt>
                <c:pt idx="85966">
                  <c:v>1</c:v>
                </c:pt>
                <c:pt idx="85967">
                  <c:v>1</c:v>
                </c:pt>
                <c:pt idx="85968">
                  <c:v>1</c:v>
                </c:pt>
                <c:pt idx="85969">
                  <c:v>1</c:v>
                </c:pt>
                <c:pt idx="85970">
                  <c:v>1</c:v>
                </c:pt>
                <c:pt idx="85971">
                  <c:v>1</c:v>
                </c:pt>
                <c:pt idx="85972">
                  <c:v>1</c:v>
                </c:pt>
                <c:pt idx="85973">
                  <c:v>0.85714285700000004</c:v>
                </c:pt>
                <c:pt idx="85974">
                  <c:v>1</c:v>
                </c:pt>
                <c:pt idx="85975">
                  <c:v>1</c:v>
                </c:pt>
                <c:pt idx="85976">
                  <c:v>1</c:v>
                </c:pt>
                <c:pt idx="85977">
                  <c:v>1</c:v>
                </c:pt>
                <c:pt idx="85978">
                  <c:v>0.85714285700000004</c:v>
                </c:pt>
                <c:pt idx="85979">
                  <c:v>1</c:v>
                </c:pt>
                <c:pt idx="85980">
                  <c:v>1</c:v>
                </c:pt>
                <c:pt idx="85981">
                  <c:v>1</c:v>
                </c:pt>
                <c:pt idx="85982">
                  <c:v>1</c:v>
                </c:pt>
                <c:pt idx="85983">
                  <c:v>1</c:v>
                </c:pt>
                <c:pt idx="85984">
                  <c:v>1</c:v>
                </c:pt>
                <c:pt idx="85985">
                  <c:v>1</c:v>
                </c:pt>
                <c:pt idx="85986">
                  <c:v>1</c:v>
                </c:pt>
                <c:pt idx="85987">
                  <c:v>1</c:v>
                </c:pt>
                <c:pt idx="85988">
                  <c:v>1</c:v>
                </c:pt>
                <c:pt idx="85989">
                  <c:v>1</c:v>
                </c:pt>
                <c:pt idx="85990">
                  <c:v>1</c:v>
                </c:pt>
                <c:pt idx="85991">
                  <c:v>1</c:v>
                </c:pt>
                <c:pt idx="85992">
                  <c:v>1</c:v>
                </c:pt>
                <c:pt idx="85993">
                  <c:v>1</c:v>
                </c:pt>
                <c:pt idx="85994">
                  <c:v>1</c:v>
                </c:pt>
                <c:pt idx="85995">
                  <c:v>1</c:v>
                </c:pt>
                <c:pt idx="85996">
                  <c:v>1</c:v>
                </c:pt>
                <c:pt idx="85997">
                  <c:v>0.85714285700000004</c:v>
                </c:pt>
                <c:pt idx="85998">
                  <c:v>1</c:v>
                </c:pt>
                <c:pt idx="85999">
                  <c:v>1</c:v>
                </c:pt>
                <c:pt idx="86000">
                  <c:v>1</c:v>
                </c:pt>
                <c:pt idx="86001">
                  <c:v>1</c:v>
                </c:pt>
                <c:pt idx="86002">
                  <c:v>1</c:v>
                </c:pt>
                <c:pt idx="86003">
                  <c:v>1</c:v>
                </c:pt>
                <c:pt idx="86004">
                  <c:v>0.85714285700000004</c:v>
                </c:pt>
                <c:pt idx="86005">
                  <c:v>1</c:v>
                </c:pt>
                <c:pt idx="86006">
                  <c:v>1</c:v>
                </c:pt>
                <c:pt idx="86007">
                  <c:v>0.85714285700000004</c:v>
                </c:pt>
                <c:pt idx="86008">
                  <c:v>1</c:v>
                </c:pt>
                <c:pt idx="86009">
                  <c:v>1</c:v>
                </c:pt>
                <c:pt idx="86010">
                  <c:v>1</c:v>
                </c:pt>
                <c:pt idx="86011">
                  <c:v>1</c:v>
                </c:pt>
                <c:pt idx="86012">
                  <c:v>1</c:v>
                </c:pt>
                <c:pt idx="86013">
                  <c:v>1</c:v>
                </c:pt>
                <c:pt idx="86014">
                  <c:v>0.85714285700000004</c:v>
                </c:pt>
                <c:pt idx="86015">
                  <c:v>0.85714285700000004</c:v>
                </c:pt>
                <c:pt idx="86016">
                  <c:v>1</c:v>
                </c:pt>
                <c:pt idx="86017">
                  <c:v>1</c:v>
                </c:pt>
                <c:pt idx="86018">
                  <c:v>0.85714285700000004</c:v>
                </c:pt>
                <c:pt idx="86019">
                  <c:v>1</c:v>
                </c:pt>
                <c:pt idx="86020">
                  <c:v>1</c:v>
                </c:pt>
                <c:pt idx="86021">
                  <c:v>1</c:v>
                </c:pt>
                <c:pt idx="86022">
                  <c:v>1</c:v>
                </c:pt>
                <c:pt idx="86023">
                  <c:v>1</c:v>
                </c:pt>
                <c:pt idx="86024">
                  <c:v>1</c:v>
                </c:pt>
                <c:pt idx="86025">
                  <c:v>0.85714285700000004</c:v>
                </c:pt>
                <c:pt idx="86026">
                  <c:v>1</c:v>
                </c:pt>
                <c:pt idx="86027">
                  <c:v>1</c:v>
                </c:pt>
                <c:pt idx="86028">
                  <c:v>1</c:v>
                </c:pt>
                <c:pt idx="86029">
                  <c:v>1</c:v>
                </c:pt>
                <c:pt idx="86030">
                  <c:v>1</c:v>
                </c:pt>
                <c:pt idx="86031">
                  <c:v>1</c:v>
                </c:pt>
                <c:pt idx="86032">
                  <c:v>1</c:v>
                </c:pt>
                <c:pt idx="86033">
                  <c:v>0.85714285700000004</c:v>
                </c:pt>
                <c:pt idx="86034">
                  <c:v>1</c:v>
                </c:pt>
                <c:pt idx="86035">
                  <c:v>1</c:v>
                </c:pt>
                <c:pt idx="86036">
                  <c:v>1</c:v>
                </c:pt>
                <c:pt idx="86037">
                  <c:v>1</c:v>
                </c:pt>
                <c:pt idx="86038">
                  <c:v>1</c:v>
                </c:pt>
                <c:pt idx="86039">
                  <c:v>1</c:v>
                </c:pt>
                <c:pt idx="86040">
                  <c:v>1</c:v>
                </c:pt>
                <c:pt idx="86041">
                  <c:v>1</c:v>
                </c:pt>
                <c:pt idx="86042">
                  <c:v>1</c:v>
                </c:pt>
                <c:pt idx="86043">
                  <c:v>0.85714285700000004</c:v>
                </c:pt>
                <c:pt idx="86044">
                  <c:v>1</c:v>
                </c:pt>
                <c:pt idx="86045">
                  <c:v>0.85714285700000004</c:v>
                </c:pt>
                <c:pt idx="86046">
                  <c:v>1</c:v>
                </c:pt>
                <c:pt idx="86047">
                  <c:v>1</c:v>
                </c:pt>
                <c:pt idx="86048">
                  <c:v>1</c:v>
                </c:pt>
                <c:pt idx="86049">
                  <c:v>1</c:v>
                </c:pt>
                <c:pt idx="86050">
                  <c:v>1</c:v>
                </c:pt>
                <c:pt idx="86051">
                  <c:v>0.85714285700000004</c:v>
                </c:pt>
                <c:pt idx="86052">
                  <c:v>0.85714285700000004</c:v>
                </c:pt>
                <c:pt idx="86053">
                  <c:v>0.85714285700000004</c:v>
                </c:pt>
                <c:pt idx="86054">
                  <c:v>1</c:v>
                </c:pt>
                <c:pt idx="86055">
                  <c:v>1</c:v>
                </c:pt>
                <c:pt idx="86056">
                  <c:v>1</c:v>
                </c:pt>
                <c:pt idx="86057">
                  <c:v>1</c:v>
                </c:pt>
                <c:pt idx="86058">
                  <c:v>1</c:v>
                </c:pt>
                <c:pt idx="86059">
                  <c:v>1</c:v>
                </c:pt>
                <c:pt idx="86060">
                  <c:v>1</c:v>
                </c:pt>
                <c:pt idx="86061">
                  <c:v>0.28571428599999998</c:v>
                </c:pt>
                <c:pt idx="86062">
                  <c:v>0.85714285700000004</c:v>
                </c:pt>
                <c:pt idx="86063">
                  <c:v>1</c:v>
                </c:pt>
                <c:pt idx="86064">
                  <c:v>1</c:v>
                </c:pt>
                <c:pt idx="86065">
                  <c:v>1</c:v>
                </c:pt>
                <c:pt idx="86066">
                  <c:v>1</c:v>
                </c:pt>
                <c:pt idx="86067">
                  <c:v>1</c:v>
                </c:pt>
                <c:pt idx="86068">
                  <c:v>1</c:v>
                </c:pt>
                <c:pt idx="86069">
                  <c:v>1</c:v>
                </c:pt>
                <c:pt idx="86070">
                  <c:v>1</c:v>
                </c:pt>
                <c:pt idx="86071">
                  <c:v>1</c:v>
                </c:pt>
                <c:pt idx="86072">
                  <c:v>1</c:v>
                </c:pt>
                <c:pt idx="86073">
                  <c:v>1</c:v>
                </c:pt>
                <c:pt idx="86074">
                  <c:v>1</c:v>
                </c:pt>
                <c:pt idx="86075">
                  <c:v>1</c:v>
                </c:pt>
                <c:pt idx="86076">
                  <c:v>1</c:v>
                </c:pt>
                <c:pt idx="86077">
                  <c:v>1</c:v>
                </c:pt>
                <c:pt idx="86078">
                  <c:v>1</c:v>
                </c:pt>
                <c:pt idx="86079">
                  <c:v>1</c:v>
                </c:pt>
                <c:pt idx="86080">
                  <c:v>1</c:v>
                </c:pt>
                <c:pt idx="86081">
                  <c:v>1</c:v>
                </c:pt>
                <c:pt idx="86082">
                  <c:v>1</c:v>
                </c:pt>
                <c:pt idx="86083">
                  <c:v>1</c:v>
                </c:pt>
                <c:pt idx="86084">
                  <c:v>1</c:v>
                </c:pt>
                <c:pt idx="86085">
                  <c:v>1</c:v>
                </c:pt>
                <c:pt idx="86086">
                  <c:v>1</c:v>
                </c:pt>
                <c:pt idx="86087">
                  <c:v>1</c:v>
                </c:pt>
                <c:pt idx="86088">
                  <c:v>1</c:v>
                </c:pt>
                <c:pt idx="86089">
                  <c:v>1</c:v>
                </c:pt>
                <c:pt idx="86090">
                  <c:v>1</c:v>
                </c:pt>
                <c:pt idx="86091">
                  <c:v>1</c:v>
                </c:pt>
                <c:pt idx="86092">
                  <c:v>1</c:v>
                </c:pt>
                <c:pt idx="86093">
                  <c:v>1</c:v>
                </c:pt>
                <c:pt idx="86094">
                  <c:v>1</c:v>
                </c:pt>
                <c:pt idx="86095">
                  <c:v>1</c:v>
                </c:pt>
                <c:pt idx="86096">
                  <c:v>1</c:v>
                </c:pt>
                <c:pt idx="86097">
                  <c:v>0.85714285700000004</c:v>
                </c:pt>
                <c:pt idx="86098">
                  <c:v>1</c:v>
                </c:pt>
                <c:pt idx="86099">
                  <c:v>1</c:v>
                </c:pt>
                <c:pt idx="86100">
                  <c:v>1</c:v>
                </c:pt>
                <c:pt idx="86101">
                  <c:v>1</c:v>
                </c:pt>
                <c:pt idx="86102">
                  <c:v>0.85714285700000004</c:v>
                </c:pt>
                <c:pt idx="86103">
                  <c:v>1</c:v>
                </c:pt>
                <c:pt idx="86104">
                  <c:v>1</c:v>
                </c:pt>
                <c:pt idx="86105">
                  <c:v>1</c:v>
                </c:pt>
                <c:pt idx="86106">
                  <c:v>1</c:v>
                </c:pt>
                <c:pt idx="86107">
                  <c:v>1</c:v>
                </c:pt>
                <c:pt idx="86108">
                  <c:v>1</c:v>
                </c:pt>
                <c:pt idx="86109">
                  <c:v>1</c:v>
                </c:pt>
                <c:pt idx="86110">
                  <c:v>1</c:v>
                </c:pt>
                <c:pt idx="86111">
                  <c:v>1</c:v>
                </c:pt>
                <c:pt idx="86112">
                  <c:v>1</c:v>
                </c:pt>
                <c:pt idx="86113">
                  <c:v>1</c:v>
                </c:pt>
                <c:pt idx="86114">
                  <c:v>0.85714285700000004</c:v>
                </c:pt>
                <c:pt idx="86115">
                  <c:v>1</c:v>
                </c:pt>
                <c:pt idx="86116">
                  <c:v>1</c:v>
                </c:pt>
                <c:pt idx="86117">
                  <c:v>1</c:v>
                </c:pt>
                <c:pt idx="86118">
                  <c:v>1</c:v>
                </c:pt>
                <c:pt idx="86119">
                  <c:v>1</c:v>
                </c:pt>
                <c:pt idx="86120">
                  <c:v>1</c:v>
                </c:pt>
                <c:pt idx="86121">
                  <c:v>1</c:v>
                </c:pt>
                <c:pt idx="86122">
                  <c:v>1</c:v>
                </c:pt>
                <c:pt idx="86123">
                  <c:v>1</c:v>
                </c:pt>
                <c:pt idx="86124">
                  <c:v>1</c:v>
                </c:pt>
                <c:pt idx="86125">
                  <c:v>1</c:v>
                </c:pt>
                <c:pt idx="86126">
                  <c:v>1</c:v>
                </c:pt>
                <c:pt idx="86127">
                  <c:v>1</c:v>
                </c:pt>
                <c:pt idx="86128">
                  <c:v>1</c:v>
                </c:pt>
                <c:pt idx="86129">
                  <c:v>0.85714285700000004</c:v>
                </c:pt>
                <c:pt idx="86130">
                  <c:v>1</c:v>
                </c:pt>
                <c:pt idx="86131">
                  <c:v>1</c:v>
                </c:pt>
                <c:pt idx="86132">
                  <c:v>0.85714285700000004</c:v>
                </c:pt>
                <c:pt idx="86133">
                  <c:v>1</c:v>
                </c:pt>
                <c:pt idx="86134">
                  <c:v>0.85714285700000004</c:v>
                </c:pt>
                <c:pt idx="86135">
                  <c:v>1</c:v>
                </c:pt>
                <c:pt idx="86136">
                  <c:v>0.85714285700000004</c:v>
                </c:pt>
                <c:pt idx="86137">
                  <c:v>1</c:v>
                </c:pt>
                <c:pt idx="86138">
                  <c:v>1</c:v>
                </c:pt>
                <c:pt idx="86139">
                  <c:v>1</c:v>
                </c:pt>
                <c:pt idx="86140">
                  <c:v>1</c:v>
                </c:pt>
                <c:pt idx="86141">
                  <c:v>1</c:v>
                </c:pt>
                <c:pt idx="86142">
                  <c:v>1</c:v>
                </c:pt>
                <c:pt idx="86143">
                  <c:v>0.85714285700000004</c:v>
                </c:pt>
                <c:pt idx="86144">
                  <c:v>1</c:v>
                </c:pt>
                <c:pt idx="86145">
                  <c:v>1</c:v>
                </c:pt>
                <c:pt idx="86146">
                  <c:v>1</c:v>
                </c:pt>
                <c:pt idx="86147">
                  <c:v>1</c:v>
                </c:pt>
                <c:pt idx="86148">
                  <c:v>1</c:v>
                </c:pt>
                <c:pt idx="86149">
                  <c:v>0.85714285700000004</c:v>
                </c:pt>
                <c:pt idx="86150">
                  <c:v>1</c:v>
                </c:pt>
                <c:pt idx="86151">
                  <c:v>1</c:v>
                </c:pt>
                <c:pt idx="86152">
                  <c:v>1</c:v>
                </c:pt>
                <c:pt idx="86153">
                  <c:v>1</c:v>
                </c:pt>
                <c:pt idx="86154">
                  <c:v>1</c:v>
                </c:pt>
                <c:pt idx="86155">
                  <c:v>1</c:v>
                </c:pt>
                <c:pt idx="86156">
                  <c:v>1</c:v>
                </c:pt>
                <c:pt idx="86157">
                  <c:v>1</c:v>
                </c:pt>
                <c:pt idx="86158">
                  <c:v>1</c:v>
                </c:pt>
                <c:pt idx="86159">
                  <c:v>1</c:v>
                </c:pt>
                <c:pt idx="86160">
                  <c:v>1</c:v>
                </c:pt>
                <c:pt idx="86161">
                  <c:v>1</c:v>
                </c:pt>
                <c:pt idx="86162">
                  <c:v>1</c:v>
                </c:pt>
                <c:pt idx="86163">
                  <c:v>1</c:v>
                </c:pt>
                <c:pt idx="86164">
                  <c:v>1</c:v>
                </c:pt>
                <c:pt idx="86165">
                  <c:v>1</c:v>
                </c:pt>
                <c:pt idx="86166">
                  <c:v>1</c:v>
                </c:pt>
                <c:pt idx="86167">
                  <c:v>1</c:v>
                </c:pt>
                <c:pt idx="86168">
                  <c:v>1</c:v>
                </c:pt>
                <c:pt idx="86169">
                  <c:v>1</c:v>
                </c:pt>
                <c:pt idx="86170">
                  <c:v>0.85714285700000004</c:v>
                </c:pt>
                <c:pt idx="86171">
                  <c:v>1</c:v>
                </c:pt>
                <c:pt idx="86172">
                  <c:v>1</c:v>
                </c:pt>
                <c:pt idx="86173">
                  <c:v>1</c:v>
                </c:pt>
                <c:pt idx="86174">
                  <c:v>1</c:v>
                </c:pt>
                <c:pt idx="86175">
                  <c:v>1</c:v>
                </c:pt>
                <c:pt idx="86176">
                  <c:v>0.85714285700000004</c:v>
                </c:pt>
                <c:pt idx="86177">
                  <c:v>1</c:v>
                </c:pt>
                <c:pt idx="86178">
                  <c:v>1</c:v>
                </c:pt>
                <c:pt idx="86179">
                  <c:v>1</c:v>
                </c:pt>
                <c:pt idx="86180">
                  <c:v>1</c:v>
                </c:pt>
                <c:pt idx="86181">
                  <c:v>1</c:v>
                </c:pt>
                <c:pt idx="86182">
                  <c:v>1</c:v>
                </c:pt>
                <c:pt idx="86183">
                  <c:v>1</c:v>
                </c:pt>
                <c:pt idx="86184">
                  <c:v>1</c:v>
                </c:pt>
                <c:pt idx="86185">
                  <c:v>1</c:v>
                </c:pt>
                <c:pt idx="86186">
                  <c:v>1</c:v>
                </c:pt>
                <c:pt idx="86187">
                  <c:v>0.85714285700000004</c:v>
                </c:pt>
                <c:pt idx="86188">
                  <c:v>1</c:v>
                </c:pt>
                <c:pt idx="86189">
                  <c:v>1</c:v>
                </c:pt>
                <c:pt idx="86190">
                  <c:v>1</c:v>
                </c:pt>
                <c:pt idx="86191">
                  <c:v>1</c:v>
                </c:pt>
                <c:pt idx="86192">
                  <c:v>1</c:v>
                </c:pt>
                <c:pt idx="86193">
                  <c:v>1</c:v>
                </c:pt>
                <c:pt idx="86194">
                  <c:v>1</c:v>
                </c:pt>
                <c:pt idx="86195">
                  <c:v>1</c:v>
                </c:pt>
                <c:pt idx="86196">
                  <c:v>1</c:v>
                </c:pt>
                <c:pt idx="86197">
                  <c:v>0.85714285700000004</c:v>
                </c:pt>
                <c:pt idx="86198">
                  <c:v>0.71428571399999996</c:v>
                </c:pt>
                <c:pt idx="86199">
                  <c:v>1</c:v>
                </c:pt>
                <c:pt idx="86200">
                  <c:v>1</c:v>
                </c:pt>
                <c:pt idx="86201">
                  <c:v>1</c:v>
                </c:pt>
                <c:pt idx="86202">
                  <c:v>1</c:v>
                </c:pt>
                <c:pt idx="86203">
                  <c:v>1</c:v>
                </c:pt>
                <c:pt idx="86204">
                  <c:v>1</c:v>
                </c:pt>
                <c:pt idx="86205">
                  <c:v>0.85714285700000004</c:v>
                </c:pt>
                <c:pt idx="86206">
                  <c:v>0.85714285700000004</c:v>
                </c:pt>
                <c:pt idx="86207">
                  <c:v>1</c:v>
                </c:pt>
                <c:pt idx="86208">
                  <c:v>1</c:v>
                </c:pt>
                <c:pt idx="86209">
                  <c:v>0.85714285700000004</c:v>
                </c:pt>
                <c:pt idx="86210">
                  <c:v>1</c:v>
                </c:pt>
                <c:pt idx="86211">
                  <c:v>1</c:v>
                </c:pt>
                <c:pt idx="86212">
                  <c:v>1</c:v>
                </c:pt>
                <c:pt idx="86213">
                  <c:v>0.85714285700000004</c:v>
                </c:pt>
                <c:pt idx="86214">
                  <c:v>1</c:v>
                </c:pt>
                <c:pt idx="86215">
                  <c:v>1</c:v>
                </c:pt>
                <c:pt idx="86216">
                  <c:v>1</c:v>
                </c:pt>
                <c:pt idx="86217">
                  <c:v>1</c:v>
                </c:pt>
                <c:pt idx="86218">
                  <c:v>1</c:v>
                </c:pt>
                <c:pt idx="86219">
                  <c:v>1</c:v>
                </c:pt>
                <c:pt idx="86220">
                  <c:v>1</c:v>
                </c:pt>
                <c:pt idx="86221">
                  <c:v>1</c:v>
                </c:pt>
                <c:pt idx="86222">
                  <c:v>1</c:v>
                </c:pt>
                <c:pt idx="86223">
                  <c:v>1</c:v>
                </c:pt>
                <c:pt idx="86224">
                  <c:v>1</c:v>
                </c:pt>
                <c:pt idx="86225">
                  <c:v>1</c:v>
                </c:pt>
                <c:pt idx="86226">
                  <c:v>1</c:v>
                </c:pt>
                <c:pt idx="86227">
                  <c:v>1</c:v>
                </c:pt>
                <c:pt idx="86228">
                  <c:v>0.85714285700000004</c:v>
                </c:pt>
                <c:pt idx="86229">
                  <c:v>1</c:v>
                </c:pt>
                <c:pt idx="86230">
                  <c:v>1</c:v>
                </c:pt>
                <c:pt idx="86231">
                  <c:v>1</c:v>
                </c:pt>
                <c:pt idx="86232">
                  <c:v>1</c:v>
                </c:pt>
                <c:pt idx="86233">
                  <c:v>1</c:v>
                </c:pt>
                <c:pt idx="86234">
                  <c:v>0.85714285700000004</c:v>
                </c:pt>
                <c:pt idx="86235">
                  <c:v>1</c:v>
                </c:pt>
                <c:pt idx="86236">
                  <c:v>1</c:v>
                </c:pt>
                <c:pt idx="86237">
                  <c:v>1</c:v>
                </c:pt>
                <c:pt idx="86238">
                  <c:v>1</c:v>
                </c:pt>
                <c:pt idx="86239">
                  <c:v>1</c:v>
                </c:pt>
                <c:pt idx="86240">
                  <c:v>1</c:v>
                </c:pt>
                <c:pt idx="86241">
                  <c:v>1</c:v>
                </c:pt>
                <c:pt idx="86242">
                  <c:v>1</c:v>
                </c:pt>
                <c:pt idx="86243">
                  <c:v>1</c:v>
                </c:pt>
                <c:pt idx="86244">
                  <c:v>1</c:v>
                </c:pt>
                <c:pt idx="86245">
                  <c:v>1</c:v>
                </c:pt>
                <c:pt idx="86246">
                  <c:v>1</c:v>
                </c:pt>
                <c:pt idx="86247">
                  <c:v>1</c:v>
                </c:pt>
                <c:pt idx="86248">
                  <c:v>1</c:v>
                </c:pt>
                <c:pt idx="86249">
                  <c:v>1</c:v>
                </c:pt>
                <c:pt idx="86250">
                  <c:v>1</c:v>
                </c:pt>
                <c:pt idx="86251">
                  <c:v>1</c:v>
                </c:pt>
                <c:pt idx="86252">
                  <c:v>1</c:v>
                </c:pt>
                <c:pt idx="86253">
                  <c:v>1</c:v>
                </c:pt>
                <c:pt idx="86254">
                  <c:v>1</c:v>
                </c:pt>
                <c:pt idx="86255">
                  <c:v>1</c:v>
                </c:pt>
                <c:pt idx="86256">
                  <c:v>1</c:v>
                </c:pt>
                <c:pt idx="86257">
                  <c:v>1</c:v>
                </c:pt>
                <c:pt idx="86258">
                  <c:v>1</c:v>
                </c:pt>
                <c:pt idx="86259">
                  <c:v>1</c:v>
                </c:pt>
                <c:pt idx="86260">
                  <c:v>1</c:v>
                </c:pt>
                <c:pt idx="86261">
                  <c:v>1</c:v>
                </c:pt>
                <c:pt idx="86262">
                  <c:v>0.85714285700000004</c:v>
                </c:pt>
                <c:pt idx="86263">
                  <c:v>1</c:v>
                </c:pt>
                <c:pt idx="86264">
                  <c:v>1</c:v>
                </c:pt>
                <c:pt idx="86265">
                  <c:v>1</c:v>
                </c:pt>
                <c:pt idx="86266">
                  <c:v>1</c:v>
                </c:pt>
                <c:pt idx="86267">
                  <c:v>1</c:v>
                </c:pt>
                <c:pt idx="86268">
                  <c:v>1</c:v>
                </c:pt>
                <c:pt idx="86269">
                  <c:v>1</c:v>
                </c:pt>
                <c:pt idx="86270">
                  <c:v>0.85714285700000004</c:v>
                </c:pt>
                <c:pt idx="86271">
                  <c:v>1</c:v>
                </c:pt>
                <c:pt idx="86272">
                  <c:v>1</c:v>
                </c:pt>
                <c:pt idx="86273">
                  <c:v>1</c:v>
                </c:pt>
                <c:pt idx="86274">
                  <c:v>0.85714285700000004</c:v>
                </c:pt>
                <c:pt idx="86275">
                  <c:v>1</c:v>
                </c:pt>
                <c:pt idx="86276">
                  <c:v>1</c:v>
                </c:pt>
                <c:pt idx="86277">
                  <c:v>1</c:v>
                </c:pt>
                <c:pt idx="86278">
                  <c:v>1</c:v>
                </c:pt>
                <c:pt idx="86279">
                  <c:v>1</c:v>
                </c:pt>
                <c:pt idx="86280">
                  <c:v>1</c:v>
                </c:pt>
                <c:pt idx="86281">
                  <c:v>1</c:v>
                </c:pt>
                <c:pt idx="86282">
                  <c:v>1</c:v>
                </c:pt>
                <c:pt idx="86283">
                  <c:v>1</c:v>
                </c:pt>
                <c:pt idx="86284">
                  <c:v>1</c:v>
                </c:pt>
                <c:pt idx="86285">
                  <c:v>1</c:v>
                </c:pt>
                <c:pt idx="86286">
                  <c:v>1</c:v>
                </c:pt>
                <c:pt idx="86287">
                  <c:v>1</c:v>
                </c:pt>
                <c:pt idx="86288">
                  <c:v>1</c:v>
                </c:pt>
                <c:pt idx="86289">
                  <c:v>0.85714285700000004</c:v>
                </c:pt>
                <c:pt idx="86290">
                  <c:v>1</c:v>
                </c:pt>
                <c:pt idx="86291">
                  <c:v>1</c:v>
                </c:pt>
                <c:pt idx="86292">
                  <c:v>1</c:v>
                </c:pt>
                <c:pt idx="86293">
                  <c:v>1</c:v>
                </c:pt>
                <c:pt idx="86294">
                  <c:v>1</c:v>
                </c:pt>
                <c:pt idx="86295">
                  <c:v>1</c:v>
                </c:pt>
                <c:pt idx="86296">
                  <c:v>1</c:v>
                </c:pt>
                <c:pt idx="86297">
                  <c:v>1</c:v>
                </c:pt>
                <c:pt idx="86298">
                  <c:v>1</c:v>
                </c:pt>
                <c:pt idx="86299">
                  <c:v>1</c:v>
                </c:pt>
                <c:pt idx="86300">
                  <c:v>1</c:v>
                </c:pt>
                <c:pt idx="86301">
                  <c:v>1</c:v>
                </c:pt>
                <c:pt idx="86302">
                  <c:v>1</c:v>
                </c:pt>
                <c:pt idx="86303">
                  <c:v>1</c:v>
                </c:pt>
                <c:pt idx="86304">
                  <c:v>0.85714285700000004</c:v>
                </c:pt>
                <c:pt idx="86305">
                  <c:v>1</c:v>
                </c:pt>
                <c:pt idx="86306">
                  <c:v>1</c:v>
                </c:pt>
                <c:pt idx="86307">
                  <c:v>1</c:v>
                </c:pt>
                <c:pt idx="86308">
                  <c:v>1</c:v>
                </c:pt>
                <c:pt idx="86309">
                  <c:v>1</c:v>
                </c:pt>
                <c:pt idx="86310">
                  <c:v>1</c:v>
                </c:pt>
                <c:pt idx="86311">
                  <c:v>1</c:v>
                </c:pt>
                <c:pt idx="86312">
                  <c:v>1</c:v>
                </c:pt>
                <c:pt idx="86313">
                  <c:v>1</c:v>
                </c:pt>
                <c:pt idx="86314">
                  <c:v>1</c:v>
                </c:pt>
                <c:pt idx="86315">
                  <c:v>1</c:v>
                </c:pt>
                <c:pt idx="86316">
                  <c:v>1</c:v>
                </c:pt>
                <c:pt idx="86317">
                  <c:v>1</c:v>
                </c:pt>
                <c:pt idx="86318">
                  <c:v>1</c:v>
                </c:pt>
                <c:pt idx="86319">
                  <c:v>1</c:v>
                </c:pt>
                <c:pt idx="86320">
                  <c:v>1</c:v>
                </c:pt>
                <c:pt idx="86321">
                  <c:v>1</c:v>
                </c:pt>
                <c:pt idx="86322">
                  <c:v>1</c:v>
                </c:pt>
                <c:pt idx="86323">
                  <c:v>1</c:v>
                </c:pt>
                <c:pt idx="86324">
                  <c:v>1</c:v>
                </c:pt>
                <c:pt idx="86325">
                  <c:v>1</c:v>
                </c:pt>
                <c:pt idx="86326">
                  <c:v>1</c:v>
                </c:pt>
                <c:pt idx="86327">
                  <c:v>1</c:v>
                </c:pt>
                <c:pt idx="86328">
                  <c:v>1</c:v>
                </c:pt>
                <c:pt idx="86329">
                  <c:v>1</c:v>
                </c:pt>
                <c:pt idx="86330">
                  <c:v>1</c:v>
                </c:pt>
                <c:pt idx="86331">
                  <c:v>1</c:v>
                </c:pt>
                <c:pt idx="86332">
                  <c:v>1</c:v>
                </c:pt>
                <c:pt idx="86333">
                  <c:v>1</c:v>
                </c:pt>
                <c:pt idx="86334">
                  <c:v>1</c:v>
                </c:pt>
                <c:pt idx="86335">
                  <c:v>1</c:v>
                </c:pt>
                <c:pt idx="86336">
                  <c:v>1</c:v>
                </c:pt>
                <c:pt idx="86337">
                  <c:v>1</c:v>
                </c:pt>
                <c:pt idx="86338">
                  <c:v>1</c:v>
                </c:pt>
                <c:pt idx="86339">
                  <c:v>1</c:v>
                </c:pt>
                <c:pt idx="86340">
                  <c:v>1</c:v>
                </c:pt>
                <c:pt idx="86341">
                  <c:v>1</c:v>
                </c:pt>
                <c:pt idx="86342">
                  <c:v>1</c:v>
                </c:pt>
                <c:pt idx="86343">
                  <c:v>1</c:v>
                </c:pt>
                <c:pt idx="86344">
                  <c:v>1</c:v>
                </c:pt>
                <c:pt idx="86345">
                  <c:v>1</c:v>
                </c:pt>
                <c:pt idx="86346">
                  <c:v>1</c:v>
                </c:pt>
                <c:pt idx="86347">
                  <c:v>1</c:v>
                </c:pt>
                <c:pt idx="86348">
                  <c:v>1</c:v>
                </c:pt>
                <c:pt idx="86349">
                  <c:v>1</c:v>
                </c:pt>
                <c:pt idx="86350">
                  <c:v>1</c:v>
                </c:pt>
                <c:pt idx="86351">
                  <c:v>1</c:v>
                </c:pt>
                <c:pt idx="86352">
                  <c:v>1</c:v>
                </c:pt>
                <c:pt idx="86353">
                  <c:v>1</c:v>
                </c:pt>
                <c:pt idx="86354">
                  <c:v>1</c:v>
                </c:pt>
                <c:pt idx="86355">
                  <c:v>1</c:v>
                </c:pt>
                <c:pt idx="86356">
                  <c:v>1</c:v>
                </c:pt>
                <c:pt idx="86357">
                  <c:v>1</c:v>
                </c:pt>
                <c:pt idx="86358">
                  <c:v>1</c:v>
                </c:pt>
                <c:pt idx="86359">
                  <c:v>1</c:v>
                </c:pt>
                <c:pt idx="86360">
                  <c:v>1</c:v>
                </c:pt>
                <c:pt idx="86361">
                  <c:v>1</c:v>
                </c:pt>
                <c:pt idx="86362">
                  <c:v>1</c:v>
                </c:pt>
                <c:pt idx="86363">
                  <c:v>1</c:v>
                </c:pt>
                <c:pt idx="86364">
                  <c:v>1</c:v>
                </c:pt>
                <c:pt idx="86365">
                  <c:v>1</c:v>
                </c:pt>
                <c:pt idx="86366">
                  <c:v>1</c:v>
                </c:pt>
                <c:pt idx="86367">
                  <c:v>1</c:v>
                </c:pt>
                <c:pt idx="86368">
                  <c:v>1</c:v>
                </c:pt>
                <c:pt idx="86369">
                  <c:v>1</c:v>
                </c:pt>
                <c:pt idx="86370">
                  <c:v>1</c:v>
                </c:pt>
                <c:pt idx="86371">
                  <c:v>1</c:v>
                </c:pt>
                <c:pt idx="86372">
                  <c:v>1</c:v>
                </c:pt>
                <c:pt idx="86373">
                  <c:v>1</c:v>
                </c:pt>
                <c:pt idx="86374">
                  <c:v>1</c:v>
                </c:pt>
                <c:pt idx="86375">
                  <c:v>1</c:v>
                </c:pt>
                <c:pt idx="86376">
                  <c:v>1</c:v>
                </c:pt>
                <c:pt idx="86377">
                  <c:v>1</c:v>
                </c:pt>
                <c:pt idx="86378">
                  <c:v>1</c:v>
                </c:pt>
                <c:pt idx="86379">
                  <c:v>1</c:v>
                </c:pt>
                <c:pt idx="86380">
                  <c:v>0.85714285700000004</c:v>
                </c:pt>
                <c:pt idx="86381">
                  <c:v>1</c:v>
                </c:pt>
                <c:pt idx="86382">
                  <c:v>1</c:v>
                </c:pt>
                <c:pt idx="86383">
                  <c:v>1</c:v>
                </c:pt>
                <c:pt idx="86384">
                  <c:v>1</c:v>
                </c:pt>
                <c:pt idx="86385">
                  <c:v>1</c:v>
                </c:pt>
                <c:pt idx="86386">
                  <c:v>1</c:v>
                </c:pt>
                <c:pt idx="86387">
                  <c:v>1</c:v>
                </c:pt>
                <c:pt idx="86388">
                  <c:v>1</c:v>
                </c:pt>
                <c:pt idx="86389">
                  <c:v>1</c:v>
                </c:pt>
                <c:pt idx="86390">
                  <c:v>1</c:v>
                </c:pt>
                <c:pt idx="86391">
                  <c:v>1</c:v>
                </c:pt>
                <c:pt idx="86392">
                  <c:v>0.85714285700000004</c:v>
                </c:pt>
                <c:pt idx="86393">
                  <c:v>1</c:v>
                </c:pt>
                <c:pt idx="86394">
                  <c:v>1</c:v>
                </c:pt>
                <c:pt idx="86395">
                  <c:v>1</c:v>
                </c:pt>
                <c:pt idx="86396">
                  <c:v>0.85714285700000004</c:v>
                </c:pt>
                <c:pt idx="86397">
                  <c:v>1</c:v>
                </c:pt>
                <c:pt idx="86398">
                  <c:v>1</c:v>
                </c:pt>
                <c:pt idx="86399">
                  <c:v>1</c:v>
                </c:pt>
                <c:pt idx="86400">
                  <c:v>1</c:v>
                </c:pt>
                <c:pt idx="86401">
                  <c:v>1</c:v>
                </c:pt>
                <c:pt idx="86402">
                  <c:v>1</c:v>
                </c:pt>
                <c:pt idx="86403">
                  <c:v>1</c:v>
                </c:pt>
                <c:pt idx="86404">
                  <c:v>1</c:v>
                </c:pt>
                <c:pt idx="86405">
                  <c:v>0.85714285700000004</c:v>
                </c:pt>
                <c:pt idx="86406">
                  <c:v>1</c:v>
                </c:pt>
                <c:pt idx="86407">
                  <c:v>1</c:v>
                </c:pt>
                <c:pt idx="86408">
                  <c:v>1</c:v>
                </c:pt>
                <c:pt idx="86409">
                  <c:v>0.85714285700000004</c:v>
                </c:pt>
                <c:pt idx="86410">
                  <c:v>1</c:v>
                </c:pt>
                <c:pt idx="86411">
                  <c:v>1</c:v>
                </c:pt>
                <c:pt idx="86412">
                  <c:v>1</c:v>
                </c:pt>
                <c:pt idx="86413">
                  <c:v>1</c:v>
                </c:pt>
                <c:pt idx="86414">
                  <c:v>1</c:v>
                </c:pt>
                <c:pt idx="86415">
                  <c:v>1</c:v>
                </c:pt>
                <c:pt idx="86416">
                  <c:v>0.85714285700000004</c:v>
                </c:pt>
                <c:pt idx="86417">
                  <c:v>1</c:v>
                </c:pt>
                <c:pt idx="86418">
                  <c:v>1</c:v>
                </c:pt>
                <c:pt idx="86419">
                  <c:v>1</c:v>
                </c:pt>
                <c:pt idx="86420">
                  <c:v>1</c:v>
                </c:pt>
                <c:pt idx="86421">
                  <c:v>1</c:v>
                </c:pt>
                <c:pt idx="86422">
                  <c:v>1</c:v>
                </c:pt>
                <c:pt idx="86423">
                  <c:v>1</c:v>
                </c:pt>
                <c:pt idx="86424">
                  <c:v>0.85714285700000004</c:v>
                </c:pt>
                <c:pt idx="86425">
                  <c:v>1</c:v>
                </c:pt>
                <c:pt idx="86426">
                  <c:v>1</c:v>
                </c:pt>
                <c:pt idx="86427">
                  <c:v>1</c:v>
                </c:pt>
                <c:pt idx="86428">
                  <c:v>1</c:v>
                </c:pt>
                <c:pt idx="86429">
                  <c:v>1</c:v>
                </c:pt>
                <c:pt idx="86430">
                  <c:v>1</c:v>
                </c:pt>
                <c:pt idx="86431">
                  <c:v>1</c:v>
                </c:pt>
                <c:pt idx="86432">
                  <c:v>1</c:v>
                </c:pt>
                <c:pt idx="86433">
                  <c:v>1</c:v>
                </c:pt>
                <c:pt idx="86434">
                  <c:v>1</c:v>
                </c:pt>
                <c:pt idx="86435">
                  <c:v>1</c:v>
                </c:pt>
                <c:pt idx="86436">
                  <c:v>1</c:v>
                </c:pt>
                <c:pt idx="86437">
                  <c:v>0.85714285700000004</c:v>
                </c:pt>
                <c:pt idx="86438">
                  <c:v>1</c:v>
                </c:pt>
                <c:pt idx="86439">
                  <c:v>1</c:v>
                </c:pt>
                <c:pt idx="86440">
                  <c:v>1</c:v>
                </c:pt>
                <c:pt idx="86441">
                  <c:v>1</c:v>
                </c:pt>
                <c:pt idx="86442">
                  <c:v>1</c:v>
                </c:pt>
                <c:pt idx="86443">
                  <c:v>1</c:v>
                </c:pt>
                <c:pt idx="86444">
                  <c:v>1</c:v>
                </c:pt>
                <c:pt idx="86445">
                  <c:v>1</c:v>
                </c:pt>
                <c:pt idx="86446">
                  <c:v>1</c:v>
                </c:pt>
                <c:pt idx="86447">
                  <c:v>1</c:v>
                </c:pt>
                <c:pt idx="86448">
                  <c:v>1</c:v>
                </c:pt>
                <c:pt idx="86449">
                  <c:v>1</c:v>
                </c:pt>
                <c:pt idx="86450">
                  <c:v>1</c:v>
                </c:pt>
                <c:pt idx="86451">
                  <c:v>0.85714285700000004</c:v>
                </c:pt>
                <c:pt idx="86452">
                  <c:v>1</c:v>
                </c:pt>
                <c:pt idx="86453">
                  <c:v>1</c:v>
                </c:pt>
                <c:pt idx="86454">
                  <c:v>1</c:v>
                </c:pt>
                <c:pt idx="86455">
                  <c:v>1</c:v>
                </c:pt>
                <c:pt idx="86456">
                  <c:v>1</c:v>
                </c:pt>
                <c:pt idx="86457">
                  <c:v>1</c:v>
                </c:pt>
                <c:pt idx="86458">
                  <c:v>1</c:v>
                </c:pt>
                <c:pt idx="86459">
                  <c:v>1</c:v>
                </c:pt>
                <c:pt idx="86460">
                  <c:v>1</c:v>
                </c:pt>
                <c:pt idx="86461">
                  <c:v>1</c:v>
                </c:pt>
                <c:pt idx="86462">
                  <c:v>1</c:v>
                </c:pt>
                <c:pt idx="86463">
                  <c:v>1</c:v>
                </c:pt>
                <c:pt idx="86464">
                  <c:v>1</c:v>
                </c:pt>
                <c:pt idx="86465">
                  <c:v>1</c:v>
                </c:pt>
                <c:pt idx="86466">
                  <c:v>0.85714285700000004</c:v>
                </c:pt>
                <c:pt idx="86467">
                  <c:v>1</c:v>
                </c:pt>
                <c:pt idx="86468">
                  <c:v>1</c:v>
                </c:pt>
                <c:pt idx="86469">
                  <c:v>1</c:v>
                </c:pt>
                <c:pt idx="86470">
                  <c:v>1</c:v>
                </c:pt>
                <c:pt idx="86471">
                  <c:v>1</c:v>
                </c:pt>
                <c:pt idx="86472">
                  <c:v>1</c:v>
                </c:pt>
                <c:pt idx="86473">
                  <c:v>1</c:v>
                </c:pt>
                <c:pt idx="86474">
                  <c:v>1</c:v>
                </c:pt>
                <c:pt idx="86475">
                  <c:v>1</c:v>
                </c:pt>
                <c:pt idx="86476">
                  <c:v>1</c:v>
                </c:pt>
                <c:pt idx="86477">
                  <c:v>1</c:v>
                </c:pt>
                <c:pt idx="86478">
                  <c:v>1</c:v>
                </c:pt>
                <c:pt idx="86479">
                  <c:v>1</c:v>
                </c:pt>
                <c:pt idx="86480">
                  <c:v>0.85714285700000004</c:v>
                </c:pt>
                <c:pt idx="86481">
                  <c:v>1</c:v>
                </c:pt>
                <c:pt idx="86482">
                  <c:v>1</c:v>
                </c:pt>
                <c:pt idx="86483">
                  <c:v>1</c:v>
                </c:pt>
                <c:pt idx="86484">
                  <c:v>1</c:v>
                </c:pt>
                <c:pt idx="86485">
                  <c:v>1</c:v>
                </c:pt>
                <c:pt idx="86486">
                  <c:v>1</c:v>
                </c:pt>
                <c:pt idx="86487">
                  <c:v>1</c:v>
                </c:pt>
                <c:pt idx="86488">
                  <c:v>1</c:v>
                </c:pt>
                <c:pt idx="86489">
                  <c:v>1</c:v>
                </c:pt>
                <c:pt idx="86490">
                  <c:v>1</c:v>
                </c:pt>
                <c:pt idx="86491">
                  <c:v>1</c:v>
                </c:pt>
                <c:pt idx="86492">
                  <c:v>1</c:v>
                </c:pt>
                <c:pt idx="86493">
                  <c:v>1</c:v>
                </c:pt>
                <c:pt idx="86494">
                  <c:v>1</c:v>
                </c:pt>
                <c:pt idx="86495">
                  <c:v>1</c:v>
                </c:pt>
                <c:pt idx="86496">
                  <c:v>0.85714285700000004</c:v>
                </c:pt>
                <c:pt idx="86497">
                  <c:v>0.71428571399999996</c:v>
                </c:pt>
                <c:pt idx="86498">
                  <c:v>1</c:v>
                </c:pt>
                <c:pt idx="86499">
                  <c:v>1</c:v>
                </c:pt>
                <c:pt idx="86500">
                  <c:v>1</c:v>
                </c:pt>
                <c:pt idx="86501">
                  <c:v>1</c:v>
                </c:pt>
                <c:pt idx="86502">
                  <c:v>1</c:v>
                </c:pt>
                <c:pt idx="86503">
                  <c:v>1</c:v>
                </c:pt>
                <c:pt idx="86504">
                  <c:v>1</c:v>
                </c:pt>
                <c:pt idx="86505">
                  <c:v>1</c:v>
                </c:pt>
                <c:pt idx="86506">
                  <c:v>1</c:v>
                </c:pt>
                <c:pt idx="86507">
                  <c:v>1</c:v>
                </c:pt>
                <c:pt idx="86508">
                  <c:v>1</c:v>
                </c:pt>
                <c:pt idx="86509">
                  <c:v>1</c:v>
                </c:pt>
                <c:pt idx="86510">
                  <c:v>1</c:v>
                </c:pt>
                <c:pt idx="86511">
                  <c:v>1</c:v>
                </c:pt>
                <c:pt idx="86512">
                  <c:v>1</c:v>
                </c:pt>
                <c:pt idx="86513">
                  <c:v>1</c:v>
                </c:pt>
                <c:pt idx="86514">
                  <c:v>1</c:v>
                </c:pt>
                <c:pt idx="86515">
                  <c:v>1</c:v>
                </c:pt>
                <c:pt idx="86516">
                  <c:v>1</c:v>
                </c:pt>
                <c:pt idx="86517">
                  <c:v>1</c:v>
                </c:pt>
                <c:pt idx="86518">
                  <c:v>1</c:v>
                </c:pt>
                <c:pt idx="86519">
                  <c:v>1</c:v>
                </c:pt>
                <c:pt idx="86520">
                  <c:v>1</c:v>
                </c:pt>
                <c:pt idx="86521">
                  <c:v>1</c:v>
                </c:pt>
                <c:pt idx="86522">
                  <c:v>1</c:v>
                </c:pt>
                <c:pt idx="86523">
                  <c:v>1</c:v>
                </c:pt>
                <c:pt idx="86524">
                  <c:v>1</c:v>
                </c:pt>
                <c:pt idx="86525">
                  <c:v>1</c:v>
                </c:pt>
                <c:pt idx="86526">
                  <c:v>1</c:v>
                </c:pt>
                <c:pt idx="86527">
                  <c:v>1</c:v>
                </c:pt>
                <c:pt idx="86528">
                  <c:v>1</c:v>
                </c:pt>
                <c:pt idx="86529">
                  <c:v>1</c:v>
                </c:pt>
                <c:pt idx="86530">
                  <c:v>1</c:v>
                </c:pt>
                <c:pt idx="86531">
                  <c:v>1</c:v>
                </c:pt>
                <c:pt idx="86532">
                  <c:v>1</c:v>
                </c:pt>
                <c:pt idx="86533">
                  <c:v>1</c:v>
                </c:pt>
                <c:pt idx="86534">
                  <c:v>1</c:v>
                </c:pt>
                <c:pt idx="86535">
                  <c:v>1</c:v>
                </c:pt>
                <c:pt idx="86536">
                  <c:v>1</c:v>
                </c:pt>
                <c:pt idx="86537">
                  <c:v>1</c:v>
                </c:pt>
                <c:pt idx="86538">
                  <c:v>1</c:v>
                </c:pt>
                <c:pt idx="86539">
                  <c:v>1</c:v>
                </c:pt>
                <c:pt idx="86540">
                  <c:v>1</c:v>
                </c:pt>
                <c:pt idx="86541">
                  <c:v>1</c:v>
                </c:pt>
                <c:pt idx="86542">
                  <c:v>1</c:v>
                </c:pt>
                <c:pt idx="86543">
                  <c:v>1</c:v>
                </c:pt>
                <c:pt idx="86544">
                  <c:v>0.85714285700000004</c:v>
                </c:pt>
                <c:pt idx="86545">
                  <c:v>1</c:v>
                </c:pt>
                <c:pt idx="86546">
                  <c:v>1</c:v>
                </c:pt>
                <c:pt idx="86547">
                  <c:v>1</c:v>
                </c:pt>
                <c:pt idx="86548">
                  <c:v>1</c:v>
                </c:pt>
                <c:pt idx="86549">
                  <c:v>1</c:v>
                </c:pt>
                <c:pt idx="86550">
                  <c:v>1</c:v>
                </c:pt>
                <c:pt idx="86551">
                  <c:v>1</c:v>
                </c:pt>
                <c:pt idx="86552">
                  <c:v>1</c:v>
                </c:pt>
                <c:pt idx="86553">
                  <c:v>0.85714285700000004</c:v>
                </c:pt>
                <c:pt idx="86554">
                  <c:v>1</c:v>
                </c:pt>
                <c:pt idx="86555">
                  <c:v>0.85714285700000004</c:v>
                </c:pt>
                <c:pt idx="86556">
                  <c:v>1</c:v>
                </c:pt>
                <c:pt idx="86557">
                  <c:v>1</c:v>
                </c:pt>
                <c:pt idx="86558">
                  <c:v>1</c:v>
                </c:pt>
                <c:pt idx="86559">
                  <c:v>1</c:v>
                </c:pt>
                <c:pt idx="86560">
                  <c:v>1</c:v>
                </c:pt>
                <c:pt idx="86561">
                  <c:v>1</c:v>
                </c:pt>
                <c:pt idx="86562">
                  <c:v>1</c:v>
                </c:pt>
                <c:pt idx="86563">
                  <c:v>1</c:v>
                </c:pt>
                <c:pt idx="86564">
                  <c:v>1</c:v>
                </c:pt>
                <c:pt idx="86565">
                  <c:v>1</c:v>
                </c:pt>
                <c:pt idx="86566">
                  <c:v>1</c:v>
                </c:pt>
                <c:pt idx="86567">
                  <c:v>1</c:v>
                </c:pt>
                <c:pt idx="86568">
                  <c:v>1</c:v>
                </c:pt>
                <c:pt idx="86569">
                  <c:v>1</c:v>
                </c:pt>
                <c:pt idx="86570">
                  <c:v>1</c:v>
                </c:pt>
                <c:pt idx="86571">
                  <c:v>1</c:v>
                </c:pt>
                <c:pt idx="86572">
                  <c:v>1</c:v>
                </c:pt>
                <c:pt idx="86573">
                  <c:v>1</c:v>
                </c:pt>
                <c:pt idx="86574">
                  <c:v>1</c:v>
                </c:pt>
                <c:pt idx="86575">
                  <c:v>1</c:v>
                </c:pt>
                <c:pt idx="86576">
                  <c:v>1</c:v>
                </c:pt>
                <c:pt idx="86577">
                  <c:v>1</c:v>
                </c:pt>
                <c:pt idx="86578">
                  <c:v>1</c:v>
                </c:pt>
                <c:pt idx="86579">
                  <c:v>1</c:v>
                </c:pt>
                <c:pt idx="86580">
                  <c:v>1</c:v>
                </c:pt>
                <c:pt idx="86581">
                  <c:v>1</c:v>
                </c:pt>
                <c:pt idx="86582">
                  <c:v>1</c:v>
                </c:pt>
                <c:pt idx="86583">
                  <c:v>1</c:v>
                </c:pt>
                <c:pt idx="86584">
                  <c:v>1</c:v>
                </c:pt>
                <c:pt idx="86585">
                  <c:v>1</c:v>
                </c:pt>
                <c:pt idx="86586">
                  <c:v>1</c:v>
                </c:pt>
                <c:pt idx="86587">
                  <c:v>0.85714285700000004</c:v>
                </c:pt>
                <c:pt idx="86588">
                  <c:v>1</c:v>
                </c:pt>
                <c:pt idx="86589">
                  <c:v>1</c:v>
                </c:pt>
                <c:pt idx="86590">
                  <c:v>1</c:v>
                </c:pt>
                <c:pt idx="86591">
                  <c:v>1</c:v>
                </c:pt>
                <c:pt idx="86592">
                  <c:v>1</c:v>
                </c:pt>
                <c:pt idx="86593">
                  <c:v>1</c:v>
                </c:pt>
                <c:pt idx="86594">
                  <c:v>1</c:v>
                </c:pt>
                <c:pt idx="86595">
                  <c:v>1</c:v>
                </c:pt>
                <c:pt idx="86596">
                  <c:v>1</c:v>
                </c:pt>
                <c:pt idx="86597">
                  <c:v>1</c:v>
                </c:pt>
                <c:pt idx="86598">
                  <c:v>1</c:v>
                </c:pt>
                <c:pt idx="86599">
                  <c:v>1</c:v>
                </c:pt>
                <c:pt idx="86600">
                  <c:v>1</c:v>
                </c:pt>
                <c:pt idx="86601">
                  <c:v>1</c:v>
                </c:pt>
                <c:pt idx="86602">
                  <c:v>1</c:v>
                </c:pt>
                <c:pt idx="86603">
                  <c:v>1</c:v>
                </c:pt>
                <c:pt idx="86604">
                  <c:v>1</c:v>
                </c:pt>
                <c:pt idx="86605">
                  <c:v>1</c:v>
                </c:pt>
                <c:pt idx="86606">
                  <c:v>1</c:v>
                </c:pt>
                <c:pt idx="86607">
                  <c:v>1</c:v>
                </c:pt>
                <c:pt idx="86608">
                  <c:v>1</c:v>
                </c:pt>
                <c:pt idx="86609">
                  <c:v>1</c:v>
                </c:pt>
                <c:pt idx="86610">
                  <c:v>1</c:v>
                </c:pt>
                <c:pt idx="86611">
                  <c:v>1</c:v>
                </c:pt>
                <c:pt idx="86612">
                  <c:v>0.85714285700000004</c:v>
                </c:pt>
                <c:pt idx="86613">
                  <c:v>1</c:v>
                </c:pt>
                <c:pt idx="86614">
                  <c:v>1</c:v>
                </c:pt>
                <c:pt idx="86615">
                  <c:v>1</c:v>
                </c:pt>
                <c:pt idx="86616">
                  <c:v>1</c:v>
                </c:pt>
                <c:pt idx="86617">
                  <c:v>1</c:v>
                </c:pt>
                <c:pt idx="86618">
                  <c:v>1</c:v>
                </c:pt>
                <c:pt idx="86619">
                  <c:v>1</c:v>
                </c:pt>
                <c:pt idx="86620">
                  <c:v>1</c:v>
                </c:pt>
                <c:pt idx="86621">
                  <c:v>1</c:v>
                </c:pt>
                <c:pt idx="86622">
                  <c:v>1</c:v>
                </c:pt>
                <c:pt idx="86623">
                  <c:v>1</c:v>
                </c:pt>
                <c:pt idx="86624">
                  <c:v>1</c:v>
                </c:pt>
                <c:pt idx="86625">
                  <c:v>1</c:v>
                </c:pt>
                <c:pt idx="86626">
                  <c:v>1</c:v>
                </c:pt>
                <c:pt idx="86627">
                  <c:v>1</c:v>
                </c:pt>
                <c:pt idx="86628">
                  <c:v>1</c:v>
                </c:pt>
                <c:pt idx="86629">
                  <c:v>1</c:v>
                </c:pt>
                <c:pt idx="86630">
                  <c:v>1</c:v>
                </c:pt>
                <c:pt idx="86631">
                  <c:v>1</c:v>
                </c:pt>
                <c:pt idx="86632">
                  <c:v>1</c:v>
                </c:pt>
                <c:pt idx="86633">
                  <c:v>1</c:v>
                </c:pt>
                <c:pt idx="86634">
                  <c:v>1</c:v>
                </c:pt>
                <c:pt idx="86635">
                  <c:v>1</c:v>
                </c:pt>
                <c:pt idx="86636">
                  <c:v>1</c:v>
                </c:pt>
                <c:pt idx="86637">
                  <c:v>1</c:v>
                </c:pt>
                <c:pt idx="86638">
                  <c:v>1</c:v>
                </c:pt>
                <c:pt idx="86639">
                  <c:v>1</c:v>
                </c:pt>
                <c:pt idx="86640">
                  <c:v>1</c:v>
                </c:pt>
                <c:pt idx="86641">
                  <c:v>0.85714285700000004</c:v>
                </c:pt>
                <c:pt idx="86642">
                  <c:v>1</c:v>
                </c:pt>
                <c:pt idx="86643">
                  <c:v>0.85714285700000004</c:v>
                </c:pt>
                <c:pt idx="86644">
                  <c:v>1</c:v>
                </c:pt>
                <c:pt idx="86645">
                  <c:v>1</c:v>
                </c:pt>
                <c:pt idx="86646">
                  <c:v>1</c:v>
                </c:pt>
                <c:pt idx="86647">
                  <c:v>1</c:v>
                </c:pt>
                <c:pt idx="86648">
                  <c:v>1</c:v>
                </c:pt>
                <c:pt idx="86649">
                  <c:v>1</c:v>
                </c:pt>
                <c:pt idx="86650">
                  <c:v>0.85714285700000004</c:v>
                </c:pt>
                <c:pt idx="86651">
                  <c:v>1</c:v>
                </c:pt>
                <c:pt idx="86652">
                  <c:v>1</c:v>
                </c:pt>
                <c:pt idx="86653">
                  <c:v>1</c:v>
                </c:pt>
                <c:pt idx="86654">
                  <c:v>1</c:v>
                </c:pt>
                <c:pt idx="86655">
                  <c:v>1</c:v>
                </c:pt>
                <c:pt idx="86656">
                  <c:v>1</c:v>
                </c:pt>
                <c:pt idx="86657">
                  <c:v>1</c:v>
                </c:pt>
                <c:pt idx="86658">
                  <c:v>0.85714285700000004</c:v>
                </c:pt>
                <c:pt idx="86659">
                  <c:v>1</c:v>
                </c:pt>
                <c:pt idx="86660">
                  <c:v>1</c:v>
                </c:pt>
                <c:pt idx="86661">
                  <c:v>1</c:v>
                </c:pt>
                <c:pt idx="86662">
                  <c:v>1</c:v>
                </c:pt>
                <c:pt idx="86663">
                  <c:v>1</c:v>
                </c:pt>
                <c:pt idx="86664">
                  <c:v>1</c:v>
                </c:pt>
                <c:pt idx="86665">
                  <c:v>1</c:v>
                </c:pt>
                <c:pt idx="86666">
                  <c:v>1</c:v>
                </c:pt>
                <c:pt idx="86667">
                  <c:v>1</c:v>
                </c:pt>
                <c:pt idx="86668">
                  <c:v>1</c:v>
                </c:pt>
                <c:pt idx="86669">
                  <c:v>1</c:v>
                </c:pt>
                <c:pt idx="86670">
                  <c:v>0.85714285700000004</c:v>
                </c:pt>
                <c:pt idx="86671">
                  <c:v>1</c:v>
                </c:pt>
                <c:pt idx="86672">
                  <c:v>1</c:v>
                </c:pt>
                <c:pt idx="86673">
                  <c:v>1</c:v>
                </c:pt>
                <c:pt idx="86674">
                  <c:v>1</c:v>
                </c:pt>
                <c:pt idx="86675">
                  <c:v>1</c:v>
                </c:pt>
                <c:pt idx="86676">
                  <c:v>1</c:v>
                </c:pt>
                <c:pt idx="86677">
                  <c:v>1</c:v>
                </c:pt>
                <c:pt idx="86678">
                  <c:v>1</c:v>
                </c:pt>
                <c:pt idx="86679">
                  <c:v>1</c:v>
                </c:pt>
                <c:pt idx="86680">
                  <c:v>1</c:v>
                </c:pt>
                <c:pt idx="86681">
                  <c:v>1</c:v>
                </c:pt>
                <c:pt idx="86682">
                  <c:v>1</c:v>
                </c:pt>
                <c:pt idx="86683">
                  <c:v>1</c:v>
                </c:pt>
                <c:pt idx="86684">
                  <c:v>1</c:v>
                </c:pt>
                <c:pt idx="86685">
                  <c:v>1</c:v>
                </c:pt>
                <c:pt idx="86686">
                  <c:v>1</c:v>
                </c:pt>
                <c:pt idx="86687">
                  <c:v>1</c:v>
                </c:pt>
                <c:pt idx="86688">
                  <c:v>1</c:v>
                </c:pt>
                <c:pt idx="86689">
                  <c:v>1</c:v>
                </c:pt>
                <c:pt idx="86690">
                  <c:v>1</c:v>
                </c:pt>
                <c:pt idx="86691">
                  <c:v>1</c:v>
                </c:pt>
                <c:pt idx="86692">
                  <c:v>1</c:v>
                </c:pt>
                <c:pt idx="86693">
                  <c:v>1</c:v>
                </c:pt>
                <c:pt idx="86694">
                  <c:v>1</c:v>
                </c:pt>
                <c:pt idx="86695">
                  <c:v>1</c:v>
                </c:pt>
                <c:pt idx="86696">
                  <c:v>1</c:v>
                </c:pt>
                <c:pt idx="86697">
                  <c:v>1</c:v>
                </c:pt>
                <c:pt idx="86698">
                  <c:v>1</c:v>
                </c:pt>
                <c:pt idx="86699">
                  <c:v>1</c:v>
                </c:pt>
                <c:pt idx="86700">
                  <c:v>1</c:v>
                </c:pt>
                <c:pt idx="86701">
                  <c:v>1</c:v>
                </c:pt>
                <c:pt idx="86702">
                  <c:v>1</c:v>
                </c:pt>
                <c:pt idx="86703">
                  <c:v>1</c:v>
                </c:pt>
                <c:pt idx="86704">
                  <c:v>1</c:v>
                </c:pt>
                <c:pt idx="86705">
                  <c:v>1</c:v>
                </c:pt>
                <c:pt idx="86706">
                  <c:v>1</c:v>
                </c:pt>
                <c:pt idx="86707">
                  <c:v>1</c:v>
                </c:pt>
                <c:pt idx="86708">
                  <c:v>1</c:v>
                </c:pt>
                <c:pt idx="86709">
                  <c:v>1</c:v>
                </c:pt>
                <c:pt idx="86710">
                  <c:v>1</c:v>
                </c:pt>
                <c:pt idx="86711">
                  <c:v>1</c:v>
                </c:pt>
                <c:pt idx="86712">
                  <c:v>1</c:v>
                </c:pt>
                <c:pt idx="86713">
                  <c:v>1</c:v>
                </c:pt>
                <c:pt idx="86714">
                  <c:v>1</c:v>
                </c:pt>
                <c:pt idx="86715">
                  <c:v>1</c:v>
                </c:pt>
                <c:pt idx="86716">
                  <c:v>1</c:v>
                </c:pt>
                <c:pt idx="86717">
                  <c:v>1</c:v>
                </c:pt>
                <c:pt idx="86718">
                  <c:v>1</c:v>
                </c:pt>
                <c:pt idx="86719">
                  <c:v>1</c:v>
                </c:pt>
                <c:pt idx="86720">
                  <c:v>1</c:v>
                </c:pt>
                <c:pt idx="86721">
                  <c:v>1</c:v>
                </c:pt>
                <c:pt idx="86722">
                  <c:v>1</c:v>
                </c:pt>
                <c:pt idx="86723">
                  <c:v>1</c:v>
                </c:pt>
                <c:pt idx="86724">
                  <c:v>1</c:v>
                </c:pt>
                <c:pt idx="86725">
                  <c:v>1</c:v>
                </c:pt>
                <c:pt idx="86726">
                  <c:v>1</c:v>
                </c:pt>
                <c:pt idx="86727">
                  <c:v>1</c:v>
                </c:pt>
                <c:pt idx="86728">
                  <c:v>1</c:v>
                </c:pt>
                <c:pt idx="86729">
                  <c:v>1</c:v>
                </c:pt>
                <c:pt idx="86730">
                  <c:v>1</c:v>
                </c:pt>
                <c:pt idx="86731">
                  <c:v>1</c:v>
                </c:pt>
                <c:pt idx="86732">
                  <c:v>1</c:v>
                </c:pt>
                <c:pt idx="86733">
                  <c:v>1</c:v>
                </c:pt>
                <c:pt idx="86734">
                  <c:v>1</c:v>
                </c:pt>
                <c:pt idx="86735">
                  <c:v>1</c:v>
                </c:pt>
                <c:pt idx="86736">
                  <c:v>1</c:v>
                </c:pt>
                <c:pt idx="86737">
                  <c:v>1</c:v>
                </c:pt>
                <c:pt idx="86738">
                  <c:v>1</c:v>
                </c:pt>
                <c:pt idx="86739">
                  <c:v>1</c:v>
                </c:pt>
                <c:pt idx="86740">
                  <c:v>1</c:v>
                </c:pt>
                <c:pt idx="86741">
                  <c:v>1</c:v>
                </c:pt>
                <c:pt idx="86742">
                  <c:v>1</c:v>
                </c:pt>
                <c:pt idx="86743">
                  <c:v>1</c:v>
                </c:pt>
                <c:pt idx="86744">
                  <c:v>1</c:v>
                </c:pt>
                <c:pt idx="86745">
                  <c:v>1</c:v>
                </c:pt>
                <c:pt idx="86746">
                  <c:v>1</c:v>
                </c:pt>
                <c:pt idx="86747">
                  <c:v>1</c:v>
                </c:pt>
                <c:pt idx="86748">
                  <c:v>1</c:v>
                </c:pt>
                <c:pt idx="86749">
                  <c:v>1</c:v>
                </c:pt>
                <c:pt idx="86750">
                  <c:v>1</c:v>
                </c:pt>
                <c:pt idx="86751">
                  <c:v>1</c:v>
                </c:pt>
                <c:pt idx="86752">
                  <c:v>1</c:v>
                </c:pt>
                <c:pt idx="86753">
                  <c:v>1</c:v>
                </c:pt>
                <c:pt idx="86754">
                  <c:v>1</c:v>
                </c:pt>
                <c:pt idx="86755">
                  <c:v>1</c:v>
                </c:pt>
                <c:pt idx="86756">
                  <c:v>1</c:v>
                </c:pt>
                <c:pt idx="86757">
                  <c:v>1</c:v>
                </c:pt>
                <c:pt idx="86758">
                  <c:v>1</c:v>
                </c:pt>
                <c:pt idx="86759">
                  <c:v>1</c:v>
                </c:pt>
                <c:pt idx="86760">
                  <c:v>1</c:v>
                </c:pt>
                <c:pt idx="86761">
                  <c:v>1</c:v>
                </c:pt>
                <c:pt idx="86762">
                  <c:v>1</c:v>
                </c:pt>
                <c:pt idx="86763">
                  <c:v>1</c:v>
                </c:pt>
                <c:pt idx="86764">
                  <c:v>1</c:v>
                </c:pt>
                <c:pt idx="86765">
                  <c:v>1</c:v>
                </c:pt>
                <c:pt idx="86766">
                  <c:v>1</c:v>
                </c:pt>
                <c:pt idx="86767">
                  <c:v>1</c:v>
                </c:pt>
                <c:pt idx="86768">
                  <c:v>1</c:v>
                </c:pt>
                <c:pt idx="86769">
                  <c:v>1</c:v>
                </c:pt>
                <c:pt idx="86770">
                  <c:v>1</c:v>
                </c:pt>
                <c:pt idx="86771">
                  <c:v>1</c:v>
                </c:pt>
                <c:pt idx="86772">
                  <c:v>1</c:v>
                </c:pt>
                <c:pt idx="86773">
                  <c:v>1</c:v>
                </c:pt>
                <c:pt idx="86774">
                  <c:v>1</c:v>
                </c:pt>
                <c:pt idx="86775">
                  <c:v>1</c:v>
                </c:pt>
                <c:pt idx="86776">
                  <c:v>1</c:v>
                </c:pt>
                <c:pt idx="86777">
                  <c:v>1</c:v>
                </c:pt>
                <c:pt idx="86778">
                  <c:v>1</c:v>
                </c:pt>
                <c:pt idx="86779">
                  <c:v>1</c:v>
                </c:pt>
                <c:pt idx="86780">
                  <c:v>1</c:v>
                </c:pt>
                <c:pt idx="86781">
                  <c:v>1</c:v>
                </c:pt>
                <c:pt idx="86782">
                  <c:v>1</c:v>
                </c:pt>
                <c:pt idx="86783">
                  <c:v>1</c:v>
                </c:pt>
                <c:pt idx="86784">
                  <c:v>1</c:v>
                </c:pt>
                <c:pt idx="86785">
                  <c:v>1</c:v>
                </c:pt>
                <c:pt idx="86786">
                  <c:v>1</c:v>
                </c:pt>
                <c:pt idx="86787">
                  <c:v>1</c:v>
                </c:pt>
                <c:pt idx="86788">
                  <c:v>1</c:v>
                </c:pt>
                <c:pt idx="86789">
                  <c:v>1</c:v>
                </c:pt>
                <c:pt idx="86790">
                  <c:v>1</c:v>
                </c:pt>
                <c:pt idx="86791">
                  <c:v>1</c:v>
                </c:pt>
                <c:pt idx="86792">
                  <c:v>1</c:v>
                </c:pt>
                <c:pt idx="86793">
                  <c:v>1</c:v>
                </c:pt>
                <c:pt idx="86794">
                  <c:v>1</c:v>
                </c:pt>
                <c:pt idx="86795">
                  <c:v>1</c:v>
                </c:pt>
                <c:pt idx="86796">
                  <c:v>1</c:v>
                </c:pt>
                <c:pt idx="86797">
                  <c:v>1</c:v>
                </c:pt>
                <c:pt idx="86798">
                  <c:v>1</c:v>
                </c:pt>
                <c:pt idx="86799">
                  <c:v>1</c:v>
                </c:pt>
                <c:pt idx="86800">
                  <c:v>1</c:v>
                </c:pt>
                <c:pt idx="86801">
                  <c:v>1</c:v>
                </c:pt>
                <c:pt idx="86802">
                  <c:v>1</c:v>
                </c:pt>
                <c:pt idx="86803">
                  <c:v>1</c:v>
                </c:pt>
                <c:pt idx="86804">
                  <c:v>1</c:v>
                </c:pt>
                <c:pt idx="86805">
                  <c:v>1</c:v>
                </c:pt>
                <c:pt idx="86806">
                  <c:v>1</c:v>
                </c:pt>
                <c:pt idx="86807">
                  <c:v>1</c:v>
                </c:pt>
                <c:pt idx="86808">
                  <c:v>1</c:v>
                </c:pt>
                <c:pt idx="86809">
                  <c:v>1</c:v>
                </c:pt>
                <c:pt idx="86810">
                  <c:v>1</c:v>
                </c:pt>
                <c:pt idx="86811">
                  <c:v>1</c:v>
                </c:pt>
                <c:pt idx="86812">
                  <c:v>1</c:v>
                </c:pt>
                <c:pt idx="86813">
                  <c:v>1</c:v>
                </c:pt>
                <c:pt idx="86814">
                  <c:v>1</c:v>
                </c:pt>
                <c:pt idx="86815">
                  <c:v>1</c:v>
                </c:pt>
                <c:pt idx="86816">
                  <c:v>1</c:v>
                </c:pt>
                <c:pt idx="86817">
                  <c:v>1</c:v>
                </c:pt>
                <c:pt idx="86818">
                  <c:v>0.85714285700000004</c:v>
                </c:pt>
                <c:pt idx="86819">
                  <c:v>0.85714285700000004</c:v>
                </c:pt>
                <c:pt idx="86820">
                  <c:v>1</c:v>
                </c:pt>
                <c:pt idx="86821">
                  <c:v>1</c:v>
                </c:pt>
                <c:pt idx="86822">
                  <c:v>1</c:v>
                </c:pt>
                <c:pt idx="86823">
                  <c:v>1</c:v>
                </c:pt>
                <c:pt idx="86824">
                  <c:v>1</c:v>
                </c:pt>
                <c:pt idx="86825">
                  <c:v>0.85714285700000004</c:v>
                </c:pt>
                <c:pt idx="86826">
                  <c:v>1</c:v>
                </c:pt>
                <c:pt idx="86827">
                  <c:v>1</c:v>
                </c:pt>
                <c:pt idx="86828">
                  <c:v>1</c:v>
                </c:pt>
                <c:pt idx="86829">
                  <c:v>1</c:v>
                </c:pt>
                <c:pt idx="86830">
                  <c:v>1</c:v>
                </c:pt>
                <c:pt idx="86831">
                  <c:v>1</c:v>
                </c:pt>
                <c:pt idx="86832">
                  <c:v>1</c:v>
                </c:pt>
                <c:pt idx="86833">
                  <c:v>1</c:v>
                </c:pt>
                <c:pt idx="86834">
                  <c:v>0.85714285700000004</c:v>
                </c:pt>
                <c:pt idx="86835">
                  <c:v>1</c:v>
                </c:pt>
                <c:pt idx="86836">
                  <c:v>1</c:v>
                </c:pt>
                <c:pt idx="86837">
                  <c:v>1</c:v>
                </c:pt>
                <c:pt idx="86838">
                  <c:v>1</c:v>
                </c:pt>
                <c:pt idx="86839">
                  <c:v>1</c:v>
                </c:pt>
                <c:pt idx="86840">
                  <c:v>1</c:v>
                </c:pt>
                <c:pt idx="86841">
                  <c:v>1</c:v>
                </c:pt>
                <c:pt idx="86842">
                  <c:v>1</c:v>
                </c:pt>
                <c:pt idx="86843">
                  <c:v>1</c:v>
                </c:pt>
                <c:pt idx="86844">
                  <c:v>1</c:v>
                </c:pt>
                <c:pt idx="86845">
                  <c:v>1</c:v>
                </c:pt>
                <c:pt idx="86846">
                  <c:v>1</c:v>
                </c:pt>
                <c:pt idx="86847">
                  <c:v>1</c:v>
                </c:pt>
                <c:pt idx="86848">
                  <c:v>1</c:v>
                </c:pt>
                <c:pt idx="86849">
                  <c:v>1</c:v>
                </c:pt>
                <c:pt idx="86850">
                  <c:v>1</c:v>
                </c:pt>
                <c:pt idx="86851">
                  <c:v>0.85714285700000004</c:v>
                </c:pt>
                <c:pt idx="86852">
                  <c:v>1</c:v>
                </c:pt>
                <c:pt idx="86853">
                  <c:v>1</c:v>
                </c:pt>
                <c:pt idx="86854">
                  <c:v>1</c:v>
                </c:pt>
                <c:pt idx="86855">
                  <c:v>1</c:v>
                </c:pt>
                <c:pt idx="86856">
                  <c:v>1</c:v>
                </c:pt>
                <c:pt idx="86857">
                  <c:v>1</c:v>
                </c:pt>
                <c:pt idx="86858">
                  <c:v>1</c:v>
                </c:pt>
                <c:pt idx="86859">
                  <c:v>1</c:v>
                </c:pt>
                <c:pt idx="86860">
                  <c:v>1</c:v>
                </c:pt>
                <c:pt idx="86861">
                  <c:v>1</c:v>
                </c:pt>
                <c:pt idx="86862">
                  <c:v>1</c:v>
                </c:pt>
                <c:pt idx="86863">
                  <c:v>1</c:v>
                </c:pt>
                <c:pt idx="86864">
                  <c:v>1</c:v>
                </c:pt>
                <c:pt idx="86865">
                  <c:v>1</c:v>
                </c:pt>
                <c:pt idx="86866">
                  <c:v>1</c:v>
                </c:pt>
                <c:pt idx="86867">
                  <c:v>1</c:v>
                </c:pt>
                <c:pt idx="86868">
                  <c:v>1</c:v>
                </c:pt>
                <c:pt idx="86869">
                  <c:v>1</c:v>
                </c:pt>
                <c:pt idx="86870">
                  <c:v>1</c:v>
                </c:pt>
                <c:pt idx="86871">
                  <c:v>1</c:v>
                </c:pt>
                <c:pt idx="86872">
                  <c:v>1</c:v>
                </c:pt>
                <c:pt idx="86873">
                  <c:v>1</c:v>
                </c:pt>
                <c:pt idx="86874">
                  <c:v>1</c:v>
                </c:pt>
                <c:pt idx="86875">
                  <c:v>1</c:v>
                </c:pt>
                <c:pt idx="86876">
                  <c:v>1</c:v>
                </c:pt>
                <c:pt idx="86877">
                  <c:v>1</c:v>
                </c:pt>
                <c:pt idx="86878">
                  <c:v>1</c:v>
                </c:pt>
                <c:pt idx="86879">
                  <c:v>1</c:v>
                </c:pt>
                <c:pt idx="86880">
                  <c:v>1</c:v>
                </c:pt>
                <c:pt idx="86881">
                  <c:v>1</c:v>
                </c:pt>
                <c:pt idx="86882">
                  <c:v>1</c:v>
                </c:pt>
                <c:pt idx="86883">
                  <c:v>1</c:v>
                </c:pt>
                <c:pt idx="86884">
                  <c:v>1</c:v>
                </c:pt>
                <c:pt idx="86885">
                  <c:v>1</c:v>
                </c:pt>
                <c:pt idx="86886">
                  <c:v>1</c:v>
                </c:pt>
                <c:pt idx="86887">
                  <c:v>1</c:v>
                </c:pt>
                <c:pt idx="86888">
                  <c:v>1</c:v>
                </c:pt>
                <c:pt idx="86889">
                  <c:v>1</c:v>
                </c:pt>
                <c:pt idx="86890">
                  <c:v>1</c:v>
                </c:pt>
                <c:pt idx="86891">
                  <c:v>1</c:v>
                </c:pt>
                <c:pt idx="86892">
                  <c:v>1</c:v>
                </c:pt>
                <c:pt idx="86893">
                  <c:v>1</c:v>
                </c:pt>
                <c:pt idx="86894">
                  <c:v>1</c:v>
                </c:pt>
                <c:pt idx="86895">
                  <c:v>1</c:v>
                </c:pt>
                <c:pt idx="86896">
                  <c:v>1</c:v>
                </c:pt>
                <c:pt idx="86897">
                  <c:v>1</c:v>
                </c:pt>
                <c:pt idx="86898">
                  <c:v>1</c:v>
                </c:pt>
                <c:pt idx="86899">
                  <c:v>1</c:v>
                </c:pt>
                <c:pt idx="86900">
                  <c:v>1</c:v>
                </c:pt>
                <c:pt idx="86901">
                  <c:v>1</c:v>
                </c:pt>
                <c:pt idx="86902">
                  <c:v>1</c:v>
                </c:pt>
                <c:pt idx="86903">
                  <c:v>1</c:v>
                </c:pt>
                <c:pt idx="86904">
                  <c:v>1</c:v>
                </c:pt>
                <c:pt idx="86905">
                  <c:v>1</c:v>
                </c:pt>
                <c:pt idx="86906">
                  <c:v>1</c:v>
                </c:pt>
                <c:pt idx="86907">
                  <c:v>1</c:v>
                </c:pt>
                <c:pt idx="86908">
                  <c:v>1</c:v>
                </c:pt>
                <c:pt idx="86909">
                  <c:v>1</c:v>
                </c:pt>
                <c:pt idx="86910">
                  <c:v>1</c:v>
                </c:pt>
                <c:pt idx="86911">
                  <c:v>1</c:v>
                </c:pt>
                <c:pt idx="86912">
                  <c:v>1</c:v>
                </c:pt>
                <c:pt idx="86913">
                  <c:v>1</c:v>
                </c:pt>
                <c:pt idx="86914">
                  <c:v>1</c:v>
                </c:pt>
                <c:pt idx="86915">
                  <c:v>1</c:v>
                </c:pt>
                <c:pt idx="86916">
                  <c:v>1</c:v>
                </c:pt>
                <c:pt idx="86917">
                  <c:v>1</c:v>
                </c:pt>
                <c:pt idx="86918">
                  <c:v>1</c:v>
                </c:pt>
                <c:pt idx="86919">
                  <c:v>1</c:v>
                </c:pt>
                <c:pt idx="86920">
                  <c:v>1</c:v>
                </c:pt>
                <c:pt idx="86921">
                  <c:v>1</c:v>
                </c:pt>
                <c:pt idx="86922">
                  <c:v>1</c:v>
                </c:pt>
                <c:pt idx="86923">
                  <c:v>1</c:v>
                </c:pt>
                <c:pt idx="86924">
                  <c:v>1</c:v>
                </c:pt>
                <c:pt idx="86925">
                  <c:v>1</c:v>
                </c:pt>
                <c:pt idx="86926">
                  <c:v>1</c:v>
                </c:pt>
                <c:pt idx="86927">
                  <c:v>1</c:v>
                </c:pt>
                <c:pt idx="86928">
                  <c:v>1</c:v>
                </c:pt>
                <c:pt idx="86929">
                  <c:v>1</c:v>
                </c:pt>
                <c:pt idx="86930">
                  <c:v>1</c:v>
                </c:pt>
                <c:pt idx="86931">
                  <c:v>1</c:v>
                </c:pt>
                <c:pt idx="86932">
                  <c:v>1</c:v>
                </c:pt>
                <c:pt idx="86933">
                  <c:v>1</c:v>
                </c:pt>
                <c:pt idx="86934">
                  <c:v>1</c:v>
                </c:pt>
                <c:pt idx="86935">
                  <c:v>1</c:v>
                </c:pt>
                <c:pt idx="86936">
                  <c:v>1</c:v>
                </c:pt>
                <c:pt idx="86937">
                  <c:v>1</c:v>
                </c:pt>
                <c:pt idx="86938">
                  <c:v>1</c:v>
                </c:pt>
                <c:pt idx="86939">
                  <c:v>1</c:v>
                </c:pt>
                <c:pt idx="86940">
                  <c:v>1</c:v>
                </c:pt>
                <c:pt idx="86941">
                  <c:v>1</c:v>
                </c:pt>
                <c:pt idx="86942">
                  <c:v>1</c:v>
                </c:pt>
                <c:pt idx="86943">
                  <c:v>1</c:v>
                </c:pt>
                <c:pt idx="86944">
                  <c:v>1</c:v>
                </c:pt>
                <c:pt idx="86945">
                  <c:v>1</c:v>
                </c:pt>
                <c:pt idx="86946">
                  <c:v>1</c:v>
                </c:pt>
                <c:pt idx="86947">
                  <c:v>1</c:v>
                </c:pt>
                <c:pt idx="86948">
                  <c:v>1</c:v>
                </c:pt>
                <c:pt idx="86949">
                  <c:v>1</c:v>
                </c:pt>
                <c:pt idx="86950">
                  <c:v>1</c:v>
                </c:pt>
                <c:pt idx="86951">
                  <c:v>1</c:v>
                </c:pt>
                <c:pt idx="86952">
                  <c:v>0.75</c:v>
                </c:pt>
                <c:pt idx="86953">
                  <c:v>1</c:v>
                </c:pt>
                <c:pt idx="86954">
                  <c:v>1</c:v>
                </c:pt>
                <c:pt idx="86955">
                  <c:v>1</c:v>
                </c:pt>
                <c:pt idx="86956">
                  <c:v>1</c:v>
                </c:pt>
                <c:pt idx="86957">
                  <c:v>1</c:v>
                </c:pt>
                <c:pt idx="86958">
                  <c:v>1</c:v>
                </c:pt>
                <c:pt idx="86959">
                  <c:v>1</c:v>
                </c:pt>
                <c:pt idx="86960">
                  <c:v>1</c:v>
                </c:pt>
                <c:pt idx="86961">
                  <c:v>1</c:v>
                </c:pt>
                <c:pt idx="86962">
                  <c:v>1</c:v>
                </c:pt>
                <c:pt idx="86963">
                  <c:v>1</c:v>
                </c:pt>
                <c:pt idx="86964">
                  <c:v>1</c:v>
                </c:pt>
                <c:pt idx="86965">
                  <c:v>1</c:v>
                </c:pt>
                <c:pt idx="86966">
                  <c:v>1</c:v>
                </c:pt>
                <c:pt idx="86967">
                  <c:v>1</c:v>
                </c:pt>
                <c:pt idx="86968">
                  <c:v>1</c:v>
                </c:pt>
                <c:pt idx="86969">
                  <c:v>1</c:v>
                </c:pt>
                <c:pt idx="86970">
                  <c:v>1</c:v>
                </c:pt>
                <c:pt idx="86971">
                  <c:v>1</c:v>
                </c:pt>
                <c:pt idx="86972">
                  <c:v>1</c:v>
                </c:pt>
                <c:pt idx="86973">
                  <c:v>1</c:v>
                </c:pt>
                <c:pt idx="86974">
                  <c:v>1</c:v>
                </c:pt>
                <c:pt idx="86975">
                  <c:v>1</c:v>
                </c:pt>
                <c:pt idx="86976">
                  <c:v>1</c:v>
                </c:pt>
                <c:pt idx="86977">
                  <c:v>1</c:v>
                </c:pt>
                <c:pt idx="86978">
                  <c:v>1</c:v>
                </c:pt>
                <c:pt idx="86979">
                  <c:v>1</c:v>
                </c:pt>
                <c:pt idx="86980">
                  <c:v>1</c:v>
                </c:pt>
                <c:pt idx="86981">
                  <c:v>1</c:v>
                </c:pt>
                <c:pt idx="86982">
                  <c:v>1</c:v>
                </c:pt>
                <c:pt idx="86983">
                  <c:v>1</c:v>
                </c:pt>
                <c:pt idx="86984">
                  <c:v>1</c:v>
                </c:pt>
                <c:pt idx="86985">
                  <c:v>1</c:v>
                </c:pt>
                <c:pt idx="86986">
                  <c:v>1</c:v>
                </c:pt>
                <c:pt idx="86987">
                  <c:v>1</c:v>
                </c:pt>
                <c:pt idx="86988">
                  <c:v>1</c:v>
                </c:pt>
                <c:pt idx="86989">
                  <c:v>1</c:v>
                </c:pt>
                <c:pt idx="86990">
                  <c:v>1</c:v>
                </c:pt>
                <c:pt idx="86991">
                  <c:v>1</c:v>
                </c:pt>
                <c:pt idx="86992">
                  <c:v>1</c:v>
                </c:pt>
                <c:pt idx="86993">
                  <c:v>1</c:v>
                </c:pt>
                <c:pt idx="86994">
                  <c:v>1</c:v>
                </c:pt>
                <c:pt idx="86995">
                  <c:v>1</c:v>
                </c:pt>
                <c:pt idx="86996">
                  <c:v>1</c:v>
                </c:pt>
                <c:pt idx="86997">
                  <c:v>1</c:v>
                </c:pt>
                <c:pt idx="86998">
                  <c:v>1</c:v>
                </c:pt>
                <c:pt idx="86999">
                  <c:v>1</c:v>
                </c:pt>
                <c:pt idx="87000">
                  <c:v>1</c:v>
                </c:pt>
                <c:pt idx="87001">
                  <c:v>1</c:v>
                </c:pt>
                <c:pt idx="87002">
                  <c:v>1</c:v>
                </c:pt>
                <c:pt idx="87003">
                  <c:v>1</c:v>
                </c:pt>
                <c:pt idx="87004">
                  <c:v>1</c:v>
                </c:pt>
                <c:pt idx="87005">
                  <c:v>1</c:v>
                </c:pt>
                <c:pt idx="87006">
                  <c:v>1</c:v>
                </c:pt>
                <c:pt idx="87007">
                  <c:v>1</c:v>
                </c:pt>
                <c:pt idx="87008">
                  <c:v>1</c:v>
                </c:pt>
                <c:pt idx="87009">
                  <c:v>1</c:v>
                </c:pt>
                <c:pt idx="87010">
                  <c:v>1</c:v>
                </c:pt>
                <c:pt idx="87011">
                  <c:v>1</c:v>
                </c:pt>
                <c:pt idx="87012">
                  <c:v>1</c:v>
                </c:pt>
                <c:pt idx="87013">
                  <c:v>1</c:v>
                </c:pt>
                <c:pt idx="87014">
                  <c:v>1</c:v>
                </c:pt>
                <c:pt idx="87015">
                  <c:v>1</c:v>
                </c:pt>
                <c:pt idx="87016">
                  <c:v>1</c:v>
                </c:pt>
                <c:pt idx="87017">
                  <c:v>1</c:v>
                </c:pt>
                <c:pt idx="87018">
                  <c:v>1</c:v>
                </c:pt>
                <c:pt idx="87019">
                  <c:v>1</c:v>
                </c:pt>
                <c:pt idx="87020">
                  <c:v>1</c:v>
                </c:pt>
                <c:pt idx="87021">
                  <c:v>1</c:v>
                </c:pt>
                <c:pt idx="87022">
                  <c:v>1</c:v>
                </c:pt>
                <c:pt idx="87023">
                  <c:v>1</c:v>
                </c:pt>
                <c:pt idx="87024">
                  <c:v>1</c:v>
                </c:pt>
                <c:pt idx="87025">
                  <c:v>1</c:v>
                </c:pt>
                <c:pt idx="87026">
                  <c:v>1</c:v>
                </c:pt>
                <c:pt idx="87027">
                  <c:v>1</c:v>
                </c:pt>
                <c:pt idx="87028">
                  <c:v>1</c:v>
                </c:pt>
                <c:pt idx="87029">
                  <c:v>1</c:v>
                </c:pt>
                <c:pt idx="87030">
                  <c:v>1</c:v>
                </c:pt>
                <c:pt idx="87031">
                  <c:v>1</c:v>
                </c:pt>
                <c:pt idx="87032">
                  <c:v>1</c:v>
                </c:pt>
                <c:pt idx="87033">
                  <c:v>1</c:v>
                </c:pt>
                <c:pt idx="87034">
                  <c:v>1</c:v>
                </c:pt>
                <c:pt idx="87035">
                  <c:v>1</c:v>
                </c:pt>
                <c:pt idx="87036">
                  <c:v>1</c:v>
                </c:pt>
                <c:pt idx="87037">
                  <c:v>1</c:v>
                </c:pt>
                <c:pt idx="87038">
                  <c:v>1</c:v>
                </c:pt>
                <c:pt idx="87039">
                  <c:v>1</c:v>
                </c:pt>
                <c:pt idx="87040">
                  <c:v>1</c:v>
                </c:pt>
                <c:pt idx="87041">
                  <c:v>1</c:v>
                </c:pt>
                <c:pt idx="87042">
                  <c:v>1</c:v>
                </c:pt>
                <c:pt idx="87043">
                  <c:v>1</c:v>
                </c:pt>
                <c:pt idx="87044">
                  <c:v>1</c:v>
                </c:pt>
                <c:pt idx="87045">
                  <c:v>1</c:v>
                </c:pt>
                <c:pt idx="87046">
                  <c:v>1</c:v>
                </c:pt>
                <c:pt idx="87047">
                  <c:v>1</c:v>
                </c:pt>
                <c:pt idx="87048">
                  <c:v>1</c:v>
                </c:pt>
                <c:pt idx="87049">
                  <c:v>1</c:v>
                </c:pt>
                <c:pt idx="87050">
                  <c:v>1</c:v>
                </c:pt>
                <c:pt idx="87051">
                  <c:v>1</c:v>
                </c:pt>
                <c:pt idx="87052">
                  <c:v>1</c:v>
                </c:pt>
                <c:pt idx="87053">
                  <c:v>1</c:v>
                </c:pt>
                <c:pt idx="87054">
                  <c:v>1</c:v>
                </c:pt>
                <c:pt idx="87055">
                  <c:v>1</c:v>
                </c:pt>
                <c:pt idx="87056">
                  <c:v>1</c:v>
                </c:pt>
                <c:pt idx="87057">
                  <c:v>1</c:v>
                </c:pt>
                <c:pt idx="87058">
                  <c:v>1</c:v>
                </c:pt>
                <c:pt idx="87059">
                  <c:v>1</c:v>
                </c:pt>
                <c:pt idx="87060">
                  <c:v>1</c:v>
                </c:pt>
                <c:pt idx="87061">
                  <c:v>1</c:v>
                </c:pt>
                <c:pt idx="87062">
                  <c:v>1</c:v>
                </c:pt>
                <c:pt idx="87063">
                  <c:v>1</c:v>
                </c:pt>
                <c:pt idx="87064">
                  <c:v>1</c:v>
                </c:pt>
                <c:pt idx="87065">
                  <c:v>1</c:v>
                </c:pt>
                <c:pt idx="87066">
                  <c:v>1</c:v>
                </c:pt>
                <c:pt idx="87067">
                  <c:v>1</c:v>
                </c:pt>
                <c:pt idx="87068">
                  <c:v>1</c:v>
                </c:pt>
                <c:pt idx="87069">
                  <c:v>1</c:v>
                </c:pt>
                <c:pt idx="87070">
                  <c:v>1</c:v>
                </c:pt>
                <c:pt idx="87071">
                  <c:v>1</c:v>
                </c:pt>
                <c:pt idx="87072">
                  <c:v>1</c:v>
                </c:pt>
                <c:pt idx="87073">
                  <c:v>1</c:v>
                </c:pt>
                <c:pt idx="87074">
                  <c:v>1</c:v>
                </c:pt>
                <c:pt idx="87075">
                  <c:v>1</c:v>
                </c:pt>
                <c:pt idx="87076">
                  <c:v>1</c:v>
                </c:pt>
                <c:pt idx="87077">
                  <c:v>1</c:v>
                </c:pt>
                <c:pt idx="87078">
                  <c:v>1</c:v>
                </c:pt>
                <c:pt idx="87079">
                  <c:v>1</c:v>
                </c:pt>
                <c:pt idx="87080">
                  <c:v>1</c:v>
                </c:pt>
                <c:pt idx="87081">
                  <c:v>1</c:v>
                </c:pt>
                <c:pt idx="87082">
                  <c:v>1</c:v>
                </c:pt>
                <c:pt idx="87083">
                  <c:v>1</c:v>
                </c:pt>
                <c:pt idx="87084">
                  <c:v>1</c:v>
                </c:pt>
                <c:pt idx="87085">
                  <c:v>1</c:v>
                </c:pt>
                <c:pt idx="87086">
                  <c:v>1</c:v>
                </c:pt>
                <c:pt idx="87087">
                  <c:v>1</c:v>
                </c:pt>
                <c:pt idx="87088">
                  <c:v>1</c:v>
                </c:pt>
                <c:pt idx="87089">
                  <c:v>1</c:v>
                </c:pt>
                <c:pt idx="87090">
                  <c:v>1</c:v>
                </c:pt>
                <c:pt idx="87091">
                  <c:v>1</c:v>
                </c:pt>
                <c:pt idx="87092">
                  <c:v>1</c:v>
                </c:pt>
                <c:pt idx="87093">
                  <c:v>1</c:v>
                </c:pt>
                <c:pt idx="87094">
                  <c:v>1</c:v>
                </c:pt>
                <c:pt idx="87095">
                  <c:v>1</c:v>
                </c:pt>
                <c:pt idx="87096">
                  <c:v>1</c:v>
                </c:pt>
                <c:pt idx="87097">
                  <c:v>1</c:v>
                </c:pt>
                <c:pt idx="87098">
                  <c:v>1</c:v>
                </c:pt>
                <c:pt idx="87099">
                  <c:v>1</c:v>
                </c:pt>
                <c:pt idx="87100">
                  <c:v>1</c:v>
                </c:pt>
                <c:pt idx="87101">
                  <c:v>1</c:v>
                </c:pt>
                <c:pt idx="87102">
                  <c:v>1</c:v>
                </c:pt>
                <c:pt idx="87103">
                  <c:v>1</c:v>
                </c:pt>
                <c:pt idx="87104">
                  <c:v>1</c:v>
                </c:pt>
                <c:pt idx="87105">
                  <c:v>1</c:v>
                </c:pt>
                <c:pt idx="87106">
                  <c:v>1</c:v>
                </c:pt>
                <c:pt idx="87107">
                  <c:v>1</c:v>
                </c:pt>
                <c:pt idx="87108">
                  <c:v>1</c:v>
                </c:pt>
                <c:pt idx="87109">
                  <c:v>1</c:v>
                </c:pt>
                <c:pt idx="87110">
                  <c:v>1</c:v>
                </c:pt>
                <c:pt idx="87111">
                  <c:v>1</c:v>
                </c:pt>
                <c:pt idx="87112">
                  <c:v>1</c:v>
                </c:pt>
                <c:pt idx="87113">
                  <c:v>1</c:v>
                </c:pt>
                <c:pt idx="87114">
                  <c:v>1</c:v>
                </c:pt>
                <c:pt idx="87115">
                  <c:v>1</c:v>
                </c:pt>
                <c:pt idx="87116">
                  <c:v>1</c:v>
                </c:pt>
                <c:pt idx="87117">
                  <c:v>1</c:v>
                </c:pt>
                <c:pt idx="87118">
                  <c:v>1</c:v>
                </c:pt>
                <c:pt idx="87119">
                  <c:v>1</c:v>
                </c:pt>
                <c:pt idx="87120">
                  <c:v>1</c:v>
                </c:pt>
                <c:pt idx="87121">
                  <c:v>1</c:v>
                </c:pt>
                <c:pt idx="87122">
                  <c:v>1</c:v>
                </c:pt>
                <c:pt idx="87123">
                  <c:v>1</c:v>
                </c:pt>
                <c:pt idx="87124">
                  <c:v>1</c:v>
                </c:pt>
                <c:pt idx="87125">
                  <c:v>1</c:v>
                </c:pt>
                <c:pt idx="87126">
                  <c:v>1</c:v>
                </c:pt>
                <c:pt idx="87127">
                  <c:v>1</c:v>
                </c:pt>
                <c:pt idx="87128">
                  <c:v>1</c:v>
                </c:pt>
                <c:pt idx="87129">
                  <c:v>1</c:v>
                </c:pt>
                <c:pt idx="87130">
                  <c:v>1</c:v>
                </c:pt>
                <c:pt idx="87131">
                  <c:v>1</c:v>
                </c:pt>
                <c:pt idx="87132">
                  <c:v>1</c:v>
                </c:pt>
                <c:pt idx="87133">
                  <c:v>1</c:v>
                </c:pt>
                <c:pt idx="87134">
                  <c:v>1</c:v>
                </c:pt>
                <c:pt idx="87135">
                  <c:v>1</c:v>
                </c:pt>
                <c:pt idx="87136">
                  <c:v>1</c:v>
                </c:pt>
                <c:pt idx="87137">
                  <c:v>1</c:v>
                </c:pt>
                <c:pt idx="87138">
                  <c:v>1</c:v>
                </c:pt>
                <c:pt idx="87139">
                  <c:v>1</c:v>
                </c:pt>
                <c:pt idx="87140">
                  <c:v>1</c:v>
                </c:pt>
                <c:pt idx="87141">
                  <c:v>1</c:v>
                </c:pt>
                <c:pt idx="87142">
                  <c:v>1</c:v>
                </c:pt>
                <c:pt idx="87143">
                  <c:v>1</c:v>
                </c:pt>
                <c:pt idx="87144">
                  <c:v>1</c:v>
                </c:pt>
                <c:pt idx="87145">
                  <c:v>1</c:v>
                </c:pt>
                <c:pt idx="87146">
                  <c:v>1</c:v>
                </c:pt>
                <c:pt idx="87147">
                  <c:v>1</c:v>
                </c:pt>
                <c:pt idx="87148">
                  <c:v>1</c:v>
                </c:pt>
                <c:pt idx="87149">
                  <c:v>1</c:v>
                </c:pt>
                <c:pt idx="87150">
                  <c:v>1</c:v>
                </c:pt>
                <c:pt idx="87151">
                  <c:v>1</c:v>
                </c:pt>
                <c:pt idx="87152">
                  <c:v>1</c:v>
                </c:pt>
                <c:pt idx="87153">
                  <c:v>1</c:v>
                </c:pt>
                <c:pt idx="87154">
                  <c:v>1</c:v>
                </c:pt>
                <c:pt idx="87155">
                  <c:v>1</c:v>
                </c:pt>
                <c:pt idx="87156">
                  <c:v>1</c:v>
                </c:pt>
                <c:pt idx="87157">
                  <c:v>1</c:v>
                </c:pt>
                <c:pt idx="87158">
                  <c:v>1</c:v>
                </c:pt>
                <c:pt idx="87159">
                  <c:v>1</c:v>
                </c:pt>
                <c:pt idx="87160">
                  <c:v>1</c:v>
                </c:pt>
                <c:pt idx="87161">
                  <c:v>1</c:v>
                </c:pt>
                <c:pt idx="87162">
                  <c:v>1</c:v>
                </c:pt>
                <c:pt idx="87163">
                  <c:v>1</c:v>
                </c:pt>
                <c:pt idx="87164">
                  <c:v>1</c:v>
                </c:pt>
                <c:pt idx="87165">
                  <c:v>0.875</c:v>
                </c:pt>
                <c:pt idx="87166">
                  <c:v>1</c:v>
                </c:pt>
                <c:pt idx="87167">
                  <c:v>1</c:v>
                </c:pt>
                <c:pt idx="87168">
                  <c:v>1</c:v>
                </c:pt>
                <c:pt idx="87169">
                  <c:v>1</c:v>
                </c:pt>
                <c:pt idx="87170">
                  <c:v>1</c:v>
                </c:pt>
                <c:pt idx="87171">
                  <c:v>1</c:v>
                </c:pt>
                <c:pt idx="87172">
                  <c:v>1</c:v>
                </c:pt>
                <c:pt idx="87173">
                  <c:v>1</c:v>
                </c:pt>
                <c:pt idx="87174">
                  <c:v>1</c:v>
                </c:pt>
                <c:pt idx="87175">
                  <c:v>1</c:v>
                </c:pt>
                <c:pt idx="87176">
                  <c:v>1</c:v>
                </c:pt>
                <c:pt idx="87177">
                  <c:v>1</c:v>
                </c:pt>
                <c:pt idx="87178">
                  <c:v>1</c:v>
                </c:pt>
                <c:pt idx="87179">
                  <c:v>1</c:v>
                </c:pt>
                <c:pt idx="87180">
                  <c:v>1</c:v>
                </c:pt>
                <c:pt idx="87181">
                  <c:v>1</c:v>
                </c:pt>
                <c:pt idx="87182">
                  <c:v>1</c:v>
                </c:pt>
                <c:pt idx="87183">
                  <c:v>1</c:v>
                </c:pt>
                <c:pt idx="87184">
                  <c:v>1</c:v>
                </c:pt>
                <c:pt idx="87185">
                  <c:v>1</c:v>
                </c:pt>
                <c:pt idx="87186">
                  <c:v>1</c:v>
                </c:pt>
                <c:pt idx="87187">
                  <c:v>1</c:v>
                </c:pt>
                <c:pt idx="87188">
                  <c:v>1</c:v>
                </c:pt>
                <c:pt idx="87189">
                  <c:v>1</c:v>
                </c:pt>
                <c:pt idx="87190">
                  <c:v>1</c:v>
                </c:pt>
                <c:pt idx="87191">
                  <c:v>1</c:v>
                </c:pt>
                <c:pt idx="87192">
                  <c:v>1</c:v>
                </c:pt>
                <c:pt idx="87193">
                  <c:v>1</c:v>
                </c:pt>
                <c:pt idx="87194">
                  <c:v>1</c:v>
                </c:pt>
                <c:pt idx="87195">
                  <c:v>1</c:v>
                </c:pt>
                <c:pt idx="87196">
                  <c:v>1</c:v>
                </c:pt>
                <c:pt idx="87197">
                  <c:v>1</c:v>
                </c:pt>
                <c:pt idx="87198">
                  <c:v>1</c:v>
                </c:pt>
                <c:pt idx="87199">
                  <c:v>1</c:v>
                </c:pt>
                <c:pt idx="87200">
                  <c:v>1</c:v>
                </c:pt>
                <c:pt idx="87201">
                  <c:v>1</c:v>
                </c:pt>
                <c:pt idx="87202">
                  <c:v>1</c:v>
                </c:pt>
                <c:pt idx="87203">
                  <c:v>1</c:v>
                </c:pt>
                <c:pt idx="87204">
                  <c:v>1</c:v>
                </c:pt>
                <c:pt idx="87205">
                  <c:v>1</c:v>
                </c:pt>
                <c:pt idx="87206">
                  <c:v>1</c:v>
                </c:pt>
                <c:pt idx="87207">
                  <c:v>1</c:v>
                </c:pt>
                <c:pt idx="87208">
                  <c:v>1</c:v>
                </c:pt>
                <c:pt idx="87209">
                  <c:v>1</c:v>
                </c:pt>
                <c:pt idx="87210">
                  <c:v>1</c:v>
                </c:pt>
                <c:pt idx="87211">
                  <c:v>1</c:v>
                </c:pt>
                <c:pt idx="87212">
                  <c:v>1</c:v>
                </c:pt>
                <c:pt idx="87213">
                  <c:v>1</c:v>
                </c:pt>
                <c:pt idx="87214">
                  <c:v>1</c:v>
                </c:pt>
                <c:pt idx="87215">
                  <c:v>0.875</c:v>
                </c:pt>
                <c:pt idx="87216">
                  <c:v>1</c:v>
                </c:pt>
                <c:pt idx="87217">
                  <c:v>1</c:v>
                </c:pt>
                <c:pt idx="87218">
                  <c:v>1</c:v>
                </c:pt>
                <c:pt idx="87219">
                  <c:v>1</c:v>
                </c:pt>
                <c:pt idx="87220">
                  <c:v>1</c:v>
                </c:pt>
                <c:pt idx="87221">
                  <c:v>1</c:v>
                </c:pt>
                <c:pt idx="87222">
                  <c:v>1</c:v>
                </c:pt>
                <c:pt idx="87223">
                  <c:v>1</c:v>
                </c:pt>
                <c:pt idx="87224">
                  <c:v>1</c:v>
                </c:pt>
                <c:pt idx="87225">
                  <c:v>1</c:v>
                </c:pt>
                <c:pt idx="87226">
                  <c:v>1</c:v>
                </c:pt>
                <c:pt idx="87227">
                  <c:v>1</c:v>
                </c:pt>
                <c:pt idx="87228">
                  <c:v>1</c:v>
                </c:pt>
                <c:pt idx="87229">
                  <c:v>1</c:v>
                </c:pt>
                <c:pt idx="87230">
                  <c:v>1</c:v>
                </c:pt>
                <c:pt idx="87231">
                  <c:v>1</c:v>
                </c:pt>
                <c:pt idx="87232">
                  <c:v>1</c:v>
                </c:pt>
                <c:pt idx="87233">
                  <c:v>1</c:v>
                </c:pt>
                <c:pt idx="87234">
                  <c:v>1</c:v>
                </c:pt>
                <c:pt idx="87235">
                  <c:v>1</c:v>
                </c:pt>
                <c:pt idx="87236">
                  <c:v>1</c:v>
                </c:pt>
                <c:pt idx="87237">
                  <c:v>1</c:v>
                </c:pt>
                <c:pt idx="87238">
                  <c:v>1</c:v>
                </c:pt>
                <c:pt idx="87239">
                  <c:v>1</c:v>
                </c:pt>
                <c:pt idx="87240">
                  <c:v>1</c:v>
                </c:pt>
                <c:pt idx="87241">
                  <c:v>1</c:v>
                </c:pt>
                <c:pt idx="87242">
                  <c:v>1</c:v>
                </c:pt>
                <c:pt idx="87243">
                  <c:v>1</c:v>
                </c:pt>
                <c:pt idx="87244">
                  <c:v>1</c:v>
                </c:pt>
                <c:pt idx="87245">
                  <c:v>1</c:v>
                </c:pt>
                <c:pt idx="87246">
                  <c:v>1</c:v>
                </c:pt>
                <c:pt idx="87247">
                  <c:v>1</c:v>
                </c:pt>
                <c:pt idx="87248">
                  <c:v>1</c:v>
                </c:pt>
                <c:pt idx="87249">
                  <c:v>1</c:v>
                </c:pt>
                <c:pt idx="87250">
                  <c:v>1</c:v>
                </c:pt>
                <c:pt idx="87251">
                  <c:v>1</c:v>
                </c:pt>
                <c:pt idx="87252">
                  <c:v>1</c:v>
                </c:pt>
                <c:pt idx="87253">
                  <c:v>1</c:v>
                </c:pt>
                <c:pt idx="87254">
                  <c:v>0.75</c:v>
                </c:pt>
                <c:pt idx="87255">
                  <c:v>1</c:v>
                </c:pt>
                <c:pt idx="87256">
                  <c:v>1</c:v>
                </c:pt>
                <c:pt idx="87257">
                  <c:v>1</c:v>
                </c:pt>
                <c:pt idx="87258">
                  <c:v>1</c:v>
                </c:pt>
                <c:pt idx="87259">
                  <c:v>1</c:v>
                </c:pt>
                <c:pt idx="87260">
                  <c:v>1</c:v>
                </c:pt>
                <c:pt idx="87261">
                  <c:v>1</c:v>
                </c:pt>
                <c:pt idx="87262">
                  <c:v>1</c:v>
                </c:pt>
                <c:pt idx="87263">
                  <c:v>1</c:v>
                </c:pt>
                <c:pt idx="87264">
                  <c:v>1</c:v>
                </c:pt>
                <c:pt idx="87265">
                  <c:v>1</c:v>
                </c:pt>
                <c:pt idx="87266">
                  <c:v>1</c:v>
                </c:pt>
                <c:pt idx="87267">
                  <c:v>1</c:v>
                </c:pt>
                <c:pt idx="87268">
                  <c:v>1</c:v>
                </c:pt>
                <c:pt idx="87269">
                  <c:v>1</c:v>
                </c:pt>
                <c:pt idx="87270">
                  <c:v>1</c:v>
                </c:pt>
                <c:pt idx="87271">
                  <c:v>1</c:v>
                </c:pt>
                <c:pt idx="87272">
                  <c:v>1</c:v>
                </c:pt>
                <c:pt idx="87273">
                  <c:v>1</c:v>
                </c:pt>
                <c:pt idx="87274">
                  <c:v>1</c:v>
                </c:pt>
                <c:pt idx="87275">
                  <c:v>1</c:v>
                </c:pt>
                <c:pt idx="87276">
                  <c:v>1</c:v>
                </c:pt>
                <c:pt idx="87277">
                  <c:v>1</c:v>
                </c:pt>
                <c:pt idx="87278">
                  <c:v>1</c:v>
                </c:pt>
                <c:pt idx="87279">
                  <c:v>1</c:v>
                </c:pt>
                <c:pt idx="87280">
                  <c:v>1</c:v>
                </c:pt>
                <c:pt idx="87281">
                  <c:v>1</c:v>
                </c:pt>
                <c:pt idx="87282">
                  <c:v>1</c:v>
                </c:pt>
                <c:pt idx="87283">
                  <c:v>1</c:v>
                </c:pt>
                <c:pt idx="87284">
                  <c:v>1</c:v>
                </c:pt>
                <c:pt idx="87285">
                  <c:v>1</c:v>
                </c:pt>
                <c:pt idx="87286">
                  <c:v>1</c:v>
                </c:pt>
                <c:pt idx="87287">
                  <c:v>1</c:v>
                </c:pt>
                <c:pt idx="87288">
                  <c:v>1</c:v>
                </c:pt>
                <c:pt idx="87289">
                  <c:v>1</c:v>
                </c:pt>
                <c:pt idx="87290">
                  <c:v>1</c:v>
                </c:pt>
                <c:pt idx="87291">
                  <c:v>1</c:v>
                </c:pt>
                <c:pt idx="87292">
                  <c:v>1</c:v>
                </c:pt>
                <c:pt idx="87293">
                  <c:v>1</c:v>
                </c:pt>
                <c:pt idx="87294">
                  <c:v>1</c:v>
                </c:pt>
                <c:pt idx="87295">
                  <c:v>1</c:v>
                </c:pt>
                <c:pt idx="87296">
                  <c:v>1</c:v>
                </c:pt>
                <c:pt idx="87297">
                  <c:v>1</c:v>
                </c:pt>
                <c:pt idx="87298">
                  <c:v>1</c:v>
                </c:pt>
                <c:pt idx="87299">
                  <c:v>1</c:v>
                </c:pt>
                <c:pt idx="87300">
                  <c:v>1</c:v>
                </c:pt>
                <c:pt idx="87301">
                  <c:v>1</c:v>
                </c:pt>
                <c:pt idx="87302">
                  <c:v>1</c:v>
                </c:pt>
                <c:pt idx="87303">
                  <c:v>1</c:v>
                </c:pt>
                <c:pt idx="87304">
                  <c:v>1</c:v>
                </c:pt>
                <c:pt idx="87305">
                  <c:v>1</c:v>
                </c:pt>
                <c:pt idx="87306">
                  <c:v>1</c:v>
                </c:pt>
                <c:pt idx="87307">
                  <c:v>1</c:v>
                </c:pt>
                <c:pt idx="87308">
                  <c:v>1</c:v>
                </c:pt>
                <c:pt idx="87309">
                  <c:v>1</c:v>
                </c:pt>
                <c:pt idx="87310">
                  <c:v>1</c:v>
                </c:pt>
                <c:pt idx="87311">
                  <c:v>1</c:v>
                </c:pt>
                <c:pt idx="87312">
                  <c:v>1</c:v>
                </c:pt>
                <c:pt idx="87313">
                  <c:v>1</c:v>
                </c:pt>
                <c:pt idx="87314">
                  <c:v>1</c:v>
                </c:pt>
                <c:pt idx="87315">
                  <c:v>1</c:v>
                </c:pt>
                <c:pt idx="87316">
                  <c:v>1</c:v>
                </c:pt>
                <c:pt idx="87317">
                  <c:v>1</c:v>
                </c:pt>
                <c:pt idx="87318">
                  <c:v>1</c:v>
                </c:pt>
                <c:pt idx="87319">
                  <c:v>1</c:v>
                </c:pt>
                <c:pt idx="87320">
                  <c:v>1</c:v>
                </c:pt>
                <c:pt idx="87321">
                  <c:v>1</c:v>
                </c:pt>
                <c:pt idx="87322">
                  <c:v>1</c:v>
                </c:pt>
                <c:pt idx="87323">
                  <c:v>1</c:v>
                </c:pt>
                <c:pt idx="87324">
                  <c:v>1</c:v>
                </c:pt>
                <c:pt idx="87325">
                  <c:v>1</c:v>
                </c:pt>
                <c:pt idx="87326">
                  <c:v>1</c:v>
                </c:pt>
                <c:pt idx="87327">
                  <c:v>1</c:v>
                </c:pt>
                <c:pt idx="87328">
                  <c:v>1</c:v>
                </c:pt>
                <c:pt idx="87329">
                  <c:v>1</c:v>
                </c:pt>
                <c:pt idx="87330">
                  <c:v>1</c:v>
                </c:pt>
                <c:pt idx="87331">
                  <c:v>1</c:v>
                </c:pt>
                <c:pt idx="87332">
                  <c:v>1</c:v>
                </c:pt>
                <c:pt idx="87333">
                  <c:v>1</c:v>
                </c:pt>
                <c:pt idx="87334">
                  <c:v>1</c:v>
                </c:pt>
                <c:pt idx="87335">
                  <c:v>1</c:v>
                </c:pt>
                <c:pt idx="87336">
                  <c:v>1</c:v>
                </c:pt>
                <c:pt idx="87337">
                  <c:v>1</c:v>
                </c:pt>
                <c:pt idx="87338">
                  <c:v>1</c:v>
                </c:pt>
                <c:pt idx="87339">
                  <c:v>1</c:v>
                </c:pt>
                <c:pt idx="87340">
                  <c:v>1</c:v>
                </c:pt>
                <c:pt idx="87341">
                  <c:v>1</c:v>
                </c:pt>
                <c:pt idx="87342">
                  <c:v>1</c:v>
                </c:pt>
                <c:pt idx="87343">
                  <c:v>1</c:v>
                </c:pt>
                <c:pt idx="87344">
                  <c:v>1</c:v>
                </c:pt>
                <c:pt idx="87345">
                  <c:v>1</c:v>
                </c:pt>
                <c:pt idx="87346">
                  <c:v>1</c:v>
                </c:pt>
                <c:pt idx="87347">
                  <c:v>1</c:v>
                </c:pt>
                <c:pt idx="87348">
                  <c:v>1</c:v>
                </c:pt>
                <c:pt idx="87349">
                  <c:v>1</c:v>
                </c:pt>
                <c:pt idx="87350">
                  <c:v>1</c:v>
                </c:pt>
                <c:pt idx="87351">
                  <c:v>1</c:v>
                </c:pt>
                <c:pt idx="87352">
                  <c:v>1</c:v>
                </c:pt>
                <c:pt idx="87353">
                  <c:v>1</c:v>
                </c:pt>
                <c:pt idx="87354">
                  <c:v>1</c:v>
                </c:pt>
                <c:pt idx="87355">
                  <c:v>1</c:v>
                </c:pt>
                <c:pt idx="87356">
                  <c:v>1</c:v>
                </c:pt>
                <c:pt idx="87357">
                  <c:v>1</c:v>
                </c:pt>
                <c:pt idx="87358">
                  <c:v>0.5</c:v>
                </c:pt>
                <c:pt idx="87359">
                  <c:v>1</c:v>
                </c:pt>
                <c:pt idx="87360">
                  <c:v>1</c:v>
                </c:pt>
                <c:pt idx="87361">
                  <c:v>1</c:v>
                </c:pt>
                <c:pt idx="87362">
                  <c:v>1</c:v>
                </c:pt>
                <c:pt idx="87363">
                  <c:v>1</c:v>
                </c:pt>
                <c:pt idx="87364">
                  <c:v>1</c:v>
                </c:pt>
                <c:pt idx="87365">
                  <c:v>1</c:v>
                </c:pt>
                <c:pt idx="87366">
                  <c:v>1</c:v>
                </c:pt>
                <c:pt idx="87367">
                  <c:v>1</c:v>
                </c:pt>
                <c:pt idx="87368">
                  <c:v>1</c:v>
                </c:pt>
                <c:pt idx="87369">
                  <c:v>1</c:v>
                </c:pt>
                <c:pt idx="87370">
                  <c:v>1</c:v>
                </c:pt>
                <c:pt idx="87371">
                  <c:v>1</c:v>
                </c:pt>
                <c:pt idx="87372">
                  <c:v>1</c:v>
                </c:pt>
                <c:pt idx="87373">
                  <c:v>1</c:v>
                </c:pt>
                <c:pt idx="87374">
                  <c:v>1</c:v>
                </c:pt>
                <c:pt idx="87375">
                  <c:v>1</c:v>
                </c:pt>
                <c:pt idx="87376">
                  <c:v>1</c:v>
                </c:pt>
                <c:pt idx="87377">
                  <c:v>1</c:v>
                </c:pt>
                <c:pt idx="87378">
                  <c:v>1</c:v>
                </c:pt>
                <c:pt idx="87379">
                  <c:v>1</c:v>
                </c:pt>
                <c:pt idx="87380">
                  <c:v>1</c:v>
                </c:pt>
                <c:pt idx="87381">
                  <c:v>1</c:v>
                </c:pt>
                <c:pt idx="87382">
                  <c:v>1</c:v>
                </c:pt>
                <c:pt idx="87383">
                  <c:v>1</c:v>
                </c:pt>
                <c:pt idx="87384">
                  <c:v>1</c:v>
                </c:pt>
                <c:pt idx="87385">
                  <c:v>1</c:v>
                </c:pt>
                <c:pt idx="87386">
                  <c:v>1</c:v>
                </c:pt>
                <c:pt idx="87387">
                  <c:v>1</c:v>
                </c:pt>
                <c:pt idx="87388">
                  <c:v>1</c:v>
                </c:pt>
                <c:pt idx="87389">
                  <c:v>1</c:v>
                </c:pt>
                <c:pt idx="87390">
                  <c:v>1</c:v>
                </c:pt>
                <c:pt idx="87391">
                  <c:v>1</c:v>
                </c:pt>
                <c:pt idx="87392">
                  <c:v>1</c:v>
                </c:pt>
                <c:pt idx="87393">
                  <c:v>1</c:v>
                </c:pt>
                <c:pt idx="87394">
                  <c:v>1</c:v>
                </c:pt>
                <c:pt idx="87395">
                  <c:v>1</c:v>
                </c:pt>
                <c:pt idx="87396">
                  <c:v>1</c:v>
                </c:pt>
                <c:pt idx="87397">
                  <c:v>1</c:v>
                </c:pt>
                <c:pt idx="87398">
                  <c:v>1</c:v>
                </c:pt>
                <c:pt idx="87399">
                  <c:v>1</c:v>
                </c:pt>
                <c:pt idx="87400">
                  <c:v>1</c:v>
                </c:pt>
                <c:pt idx="87401">
                  <c:v>1</c:v>
                </c:pt>
                <c:pt idx="87402">
                  <c:v>1</c:v>
                </c:pt>
                <c:pt idx="87403">
                  <c:v>1</c:v>
                </c:pt>
                <c:pt idx="87404">
                  <c:v>1</c:v>
                </c:pt>
                <c:pt idx="87405">
                  <c:v>1</c:v>
                </c:pt>
                <c:pt idx="87406">
                  <c:v>1</c:v>
                </c:pt>
                <c:pt idx="87407">
                  <c:v>1</c:v>
                </c:pt>
                <c:pt idx="87408">
                  <c:v>1</c:v>
                </c:pt>
                <c:pt idx="87409">
                  <c:v>1</c:v>
                </c:pt>
                <c:pt idx="87410">
                  <c:v>1</c:v>
                </c:pt>
                <c:pt idx="87411">
                  <c:v>1</c:v>
                </c:pt>
                <c:pt idx="87412">
                  <c:v>1</c:v>
                </c:pt>
                <c:pt idx="87413">
                  <c:v>1</c:v>
                </c:pt>
                <c:pt idx="87414">
                  <c:v>1</c:v>
                </c:pt>
                <c:pt idx="87415">
                  <c:v>1</c:v>
                </c:pt>
                <c:pt idx="87416">
                  <c:v>1</c:v>
                </c:pt>
                <c:pt idx="87417">
                  <c:v>1</c:v>
                </c:pt>
                <c:pt idx="87418">
                  <c:v>1</c:v>
                </c:pt>
                <c:pt idx="87419">
                  <c:v>1</c:v>
                </c:pt>
                <c:pt idx="87420">
                  <c:v>1</c:v>
                </c:pt>
                <c:pt idx="87421">
                  <c:v>1</c:v>
                </c:pt>
                <c:pt idx="87422">
                  <c:v>1</c:v>
                </c:pt>
                <c:pt idx="87423">
                  <c:v>1</c:v>
                </c:pt>
                <c:pt idx="87424">
                  <c:v>1</c:v>
                </c:pt>
                <c:pt idx="87425">
                  <c:v>1</c:v>
                </c:pt>
                <c:pt idx="87426">
                  <c:v>1</c:v>
                </c:pt>
                <c:pt idx="87427">
                  <c:v>1</c:v>
                </c:pt>
                <c:pt idx="87428">
                  <c:v>1</c:v>
                </c:pt>
                <c:pt idx="87429">
                  <c:v>1</c:v>
                </c:pt>
                <c:pt idx="87430">
                  <c:v>1</c:v>
                </c:pt>
                <c:pt idx="87431">
                  <c:v>0.625</c:v>
                </c:pt>
                <c:pt idx="87432">
                  <c:v>1</c:v>
                </c:pt>
                <c:pt idx="87433">
                  <c:v>1</c:v>
                </c:pt>
                <c:pt idx="87434">
                  <c:v>1</c:v>
                </c:pt>
                <c:pt idx="87435">
                  <c:v>1</c:v>
                </c:pt>
                <c:pt idx="87436">
                  <c:v>1</c:v>
                </c:pt>
                <c:pt idx="87437">
                  <c:v>1</c:v>
                </c:pt>
                <c:pt idx="87438">
                  <c:v>1</c:v>
                </c:pt>
                <c:pt idx="87439">
                  <c:v>1</c:v>
                </c:pt>
                <c:pt idx="87440">
                  <c:v>1</c:v>
                </c:pt>
                <c:pt idx="87441">
                  <c:v>1</c:v>
                </c:pt>
                <c:pt idx="87442">
                  <c:v>1</c:v>
                </c:pt>
                <c:pt idx="87443">
                  <c:v>1</c:v>
                </c:pt>
                <c:pt idx="87444">
                  <c:v>1</c:v>
                </c:pt>
                <c:pt idx="87445">
                  <c:v>1</c:v>
                </c:pt>
                <c:pt idx="87446">
                  <c:v>1</c:v>
                </c:pt>
                <c:pt idx="87447">
                  <c:v>1</c:v>
                </c:pt>
                <c:pt idx="87448">
                  <c:v>1</c:v>
                </c:pt>
                <c:pt idx="87449">
                  <c:v>1</c:v>
                </c:pt>
                <c:pt idx="87450">
                  <c:v>1</c:v>
                </c:pt>
                <c:pt idx="87451">
                  <c:v>1</c:v>
                </c:pt>
                <c:pt idx="87452">
                  <c:v>1</c:v>
                </c:pt>
                <c:pt idx="87453">
                  <c:v>1</c:v>
                </c:pt>
                <c:pt idx="87454">
                  <c:v>1</c:v>
                </c:pt>
                <c:pt idx="87455">
                  <c:v>1</c:v>
                </c:pt>
                <c:pt idx="87456">
                  <c:v>1</c:v>
                </c:pt>
                <c:pt idx="87457">
                  <c:v>1</c:v>
                </c:pt>
                <c:pt idx="87458">
                  <c:v>1</c:v>
                </c:pt>
                <c:pt idx="87459">
                  <c:v>1</c:v>
                </c:pt>
                <c:pt idx="87460">
                  <c:v>1</c:v>
                </c:pt>
                <c:pt idx="87461">
                  <c:v>1</c:v>
                </c:pt>
                <c:pt idx="87462">
                  <c:v>1</c:v>
                </c:pt>
                <c:pt idx="87463">
                  <c:v>1</c:v>
                </c:pt>
                <c:pt idx="87464">
                  <c:v>1</c:v>
                </c:pt>
                <c:pt idx="87465">
                  <c:v>1</c:v>
                </c:pt>
                <c:pt idx="87466">
                  <c:v>1</c:v>
                </c:pt>
                <c:pt idx="87467">
                  <c:v>1</c:v>
                </c:pt>
                <c:pt idx="87468">
                  <c:v>1</c:v>
                </c:pt>
                <c:pt idx="87469">
                  <c:v>1</c:v>
                </c:pt>
                <c:pt idx="87470">
                  <c:v>1</c:v>
                </c:pt>
                <c:pt idx="87471">
                  <c:v>1</c:v>
                </c:pt>
                <c:pt idx="87472">
                  <c:v>1</c:v>
                </c:pt>
                <c:pt idx="87473">
                  <c:v>1</c:v>
                </c:pt>
                <c:pt idx="87474">
                  <c:v>1</c:v>
                </c:pt>
                <c:pt idx="87475">
                  <c:v>1</c:v>
                </c:pt>
                <c:pt idx="87476">
                  <c:v>1</c:v>
                </c:pt>
                <c:pt idx="87477">
                  <c:v>1</c:v>
                </c:pt>
                <c:pt idx="87478">
                  <c:v>1</c:v>
                </c:pt>
                <c:pt idx="87479">
                  <c:v>1</c:v>
                </c:pt>
                <c:pt idx="87480">
                  <c:v>1</c:v>
                </c:pt>
                <c:pt idx="87481">
                  <c:v>1</c:v>
                </c:pt>
                <c:pt idx="87482">
                  <c:v>1</c:v>
                </c:pt>
                <c:pt idx="87483">
                  <c:v>1</c:v>
                </c:pt>
                <c:pt idx="87484">
                  <c:v>1</c:v>
                </c:pt>
                <c:pt idx="87485">
                  <c:v>1</c:v>
                </c:pt>
                <c:pt idx="87486">
                  <c:v>1</c:v>
                </c:pt>
                <c:pt idx="87487">
                  <c:v>1</c:v>
                </c:pt>
                <c:pt idx="87488">
                  <c:v>1</c:v>
                </c:pt>
                <c:pt idx="87489">
                  <c:v>1</c:v>
                </c:pt>
                <c:pt idx="87490">
                  <c:v>1</c:v>
                </c:pt>
                <c:pt idx="87491">
                  <c:v>1</c:v>
                </c:pt>
                <c:pt idx="87492">
                  <c:v>1</c:v>
                </c:pt>
                <c:pt idx="87493">
                  <c:v>1</c:v>
                </c:pt>
                <c:pt idx="87494">
                  <c:v>1</c:v>
                </c:pt>
                <c:pt idx="87495">
                  <c:v>1</c:v>
                </c:pt>
                <c:pt idx="87496">
                  <c:v>1</c:v>
                </c:pt>
                <c:pt idx="87497">
                  <c:v>1</c:v>
                </c:pt>
                <c:pt idx="87498">
                  <c:v>1</c:v>
                </c:pt>
                <c:pt idx="87499">
                  <c:v>1</c:v>
                </c:pt>
                <c:pt idx="87500">
                  <c:v>1</c:v>
                </c:pt>
                <c:pt idx="87501">
                  <c:v>1</c:v>
                </c:pt>
                <c:pt idx="87502">
                  <c:v>1</c:v>
                </c:pt>
                <c:pt idx="87503">
                  <c:v>1</c:v>
                </c:pt>
                <c:pt idx="87504">
                  <c:v>1</c:v>
                </c:pt>
                <c:pt idx="87505">
                  <c:v>1</c:v>
                </c:pt>
                <c:pt idx="87506">
                  <c:v>1</c:v>
                </c:pt>
                <c:pt idx="87507">
                  <c:v>1</c:v>
                </c:pt>
                <c:pt idx="87508">
                  <c:v>1</c:v>
                </c:pt>
                <c:pt idx="87509">
                  <c:v>1</c:v>
                </c:pt>
                <c:pt idx="87510">
                  <c:v>1</c:v>
                </c:pt>
                <c:pt idx="87511">
                  <c:v>1</c:v>
                </c:pt>
                <c:pt idx="87512">
                  <c:v>1</c:v>
                </c:pt>
                <c:pt idx="87513">
                  <c:v>1</c:v>
                </c:pt>
                <c:pt idx="87514">
                  <c:v>1</c:v>
                </c:pt>
                <c:pt idx="87515">
                  <c:v>1</c:v>
                </c:pt>
                <c:pt idx="87516">
                  <c:v>1</c:v>
                </c:pt>
                <c:pt idx="87517">
                  <c:v>1</c:v>
                </c:pt>
                <c:pt idx="87518">
                  <c:v>1</c:v>
                </c:pt>
                <c:pt idx="87519">
                  <c:v>1</c:v>
                </c:pt>
                <c:pt idx="87520">
                  <c:v>1</c:v>
                </c:pt>
                <c:pt idx="87521">
                  <c:v>1</c:v>
                </c:pt>
                <c:pt idx="87522">
                  <c:v>1</c:v>
                </c:pt>
                <c:pt idx="87523">
                  <c:v>1</c:v>
                </c:pt>
                <c:pt idx="87524">
                  <c:v>1</c:v>
                </c:pt>
                <c:pt idx="87525">
                  <c:v>1</c:v>
                </c:pt>
                <c:pt idx="87526">
                  <c:v>1</c:v>
                </c:pt>
                <c:pt idx="87527">
                  <c:v>1</c:v>
                </c:pt>
                <c:pt idx="87528">
                  <c:v>1</c:v>
                </c:pt>
                <c:pt idx="87529">
                  <c:v>1</c:v>
                </c:pt>
                <c:pt idx="87530">
                  <c:v>1</c:v>
                </c:pt>
                <c:pt idx="87531">
                  <c:v>1</c:v>
                </c:pt>
                <c:pt idx="87532">
                  <c:v>1</c:v>
                </c:pt>
                <c:pt idx="87533">
                  <c:v>1</c:v>
                </c:pt>
                <c:pt idx="87534">
                  <c:v>1</c:v>
                </c:pt>
                <c:pt idx="87535">
                  <c:v>1</c:v>
                </c:pt>
                <c:pt idx="87536">
                  <c:v>1</c:v>
                </c:pt>
                <c:pt idx="87537">
                  <c:v>1</c:v>
                </c:pt>
                <c:pt idx="87538">
                  <c:v>1</c:v>
                </c:pt>
                <c:pt idx="87539">
                  <c:v>1</c:v>
                </c:pt>
                <c:pt idx="87540">
                  <c:v>1</c:v>
                </c:pt>
                <c:pt idx="87541">
                  <c:v>1</c:v>
                </c:pt>
                <c:pt idx="87542">
                  <c:v>1</c:v>
                </c:pt>
                <c:pt idx="87543">
                  <c:v>1</c:v>
                </c:pt>
                <c:pt idx="87544">
                  <c:v>1</c:v>
                </c:pt>
                <c:pt idx="87545">
                  <c:v>1</c:v>
                </c:pt>
                <c:pt idx="87546">
                  <c:v>1</c:v>
                </c:pt>
                <c:pt idx="87547">
                  <c:v>1</c:v>
                </c:pt>
                <c:pt idx="87548">
                  <c:v>1</c:v>
                </c:pt>
                <c:pt idx="87549">
                  <c:v>1</c:v>
                </c:pt>
                <c:pt idx="87550">
                  <c:v>1</c:v>
                </c:pt>
                <c:pt idx="87551">
                  <c:v>1</c:v>
                </c:pt>
                <c:pt idx="87552">
                  <c:v>1</c:v>
                </c:pt>
                <c:pt idx="87553">
                  <c:v>1</c:v>
                </c:pt>
                <c:pt idx="87554">
                  <c:v>1</c:v>
                </c:pt>
                <c:pt idx="87555">
                  <c:v>1</c:v>
                </c:pt>
                <c:pt idx="87556">
                  <c:v>1</c:v>
                </c:pt>
                <c:pt idx="87557">
                  <c:v>1</c:v>
                </c:pt>
                <c:pt idx="87558">
                  <c:v>1</c:v>
                </c:pt>
                <c:pt idx="87559">
                  <c:v>1</c:v>
                </c:pt>
                <c:pt idx="87560">
                  <c:v>1</c:v>
                </c:pt>
                <c:pt idx="87561">
                  <c:v>1</c:v>
                </c:pt>
                <c:pt idx="87562">
                  <c:v>1</c:v>
                </c:pt>
                <c:pt idx="87563">
                  <c:v>1</c:v>
                </c:pt>
                <c:pt idx="87564">
                  <c:v>1</c:v>
                </c:pt>
                <c:pt idx="87565">
                  <c:v>1</c:v>
                </c:pt>
                <c:pt idx="87566">
                  <c:v>1</c:v>
                </c:pt>
                <c:pt idx="87567">
                  <c:v>1</c:v>
                </c:pt>
                <c:pt idx="87568">
                  <c:v>1</c:v>
                </c:pt>
                <c:pt idx="87569">
                  <c:v>1</c:v>
                </c:pt>
                <c:pt idx="87570">
                  <c:v>1</c:v>
                </c:pt>
                <c:pt idx="87571">
                  <c:v>1</c:v>
                </c:pt>
                <c:pt idx="87572">
                  <c:v>1</c:v>
                </c:pt>
                <c:pt idx="87573">
                  <c:v>1</c:v>
                </c:pt>
                <c:pt idx="87574">
                  <c:v>1</c:v>
                </c:pt>
                <c:pt idx="87575">
                  <c:v>1</c:v>
                </c:pt>
                <c:pt idx="87576">
                  <c:v>1</c:v>
                </c:pt>
                <c:pt idx="87577">
                  <c:v>1</c:v>
                </c:pt>
                <c:pt idx="87578">
                  <c:v>1</c:v>
                </c:pt>
                <c:pt idx="87579">
                  <c:v>1</c:v>
                </c:pt>
                <c:pt idx="87580">
                  <c:v>1</c:v>
                </c:pt>
                <c:pt idx="87581">
                  <c:v>1</c:v>
                </c:pt>
                <c:pt idx="87582">
                  <c:v>1</c:v>
                </c:pt>
                <c:pt idx="87583">
                  <c:v>1</c:v>
                </c:pt>
                <c:pt idx="87584">
                  <c:v>1</c:v>
                </c:pt>
                <c:pt idx="87585">
                  <c:v>1</c:v>
                </c:pt>
                <c:pt idx="87586">
                  <c:v>1</c:v>
                </c:pt>
                <c:pt idx="87587">
                  <c:v>1</c:v>
                </c:pt>
                <c:pt idx="87588">
                  <c:v>1</c:v>
                </c:pt>
                <c:pt idx="87589">
                  <c:v>1</c:v>
                </c:pt>
                <c:pt idx="87590">
                  <c:v>1</c:v>
                </c:pt>
                <c:pt idx="87591">
                  <c:v>1</c:v>
                </c:pt>
                <c:pt idx="87592">
                  <c:v>1</c:v>
                </c:pt>
                <c:pt idx="87593">
                  <c:v>1</c:v>
                </c:pt>
                <c:pt idx="87594">
                  <c:v>1</c:v>
                </c:pt>
                <c:pt idx="87595">
                  <c:v>1</c:v>
                </c:pt>
                <c:pt idx="87596">
                  <c:v>1</c:v>
                </c:pt>
                <c:pt idx="87597">
                  <c:v>1</c:v>
                </c:pt>
                <c:pt idx="87598">
                  <c:v>1</c:v>
                </c:pt>
                <c:pt idx="87599">
                  <c:v>1</c:v>
                </c:pt>
                <c:pt idx="87600">
                  <c:v>1</c:v>
                </c:pt>
                <c:pt idx="87601">
                  <c:v>1</c:v>
                </c:pt>
                <c:pt idx="87602">
                  <c:v>1</c:v>
                </c:pt>
                <c:pt idx="87603">
                  <c:v>1</c:v>
                </c:pt>
                <c:pt idx="87604">
                  <c:v>1</c:v>
                </c:pt>
                <c:pt idx="87605">
                  <c:v>1</c:v>
                </c:pt>
                <c:pt idx="87606">
                  <c:v>1</c:v>
                </c:pt>
                <c:pt idx="87607">
                  <c:v>1</c:v>
                </c:pt>
                <c:pt idx="87608">
                  <c:v>1</c:v>
                </c:pt>
                <c:pt idx="87609">
                  <c:v>1</c:v>
                </c:pt>
                <c:pt idx="87610">
                  <c:v>1</c:v>
                </c:pt>
                <c:pt idx="87611">
                  <c:v>1</c:v>
                </c:pt>
                <c:pt idx="87612">
                  <c:v>1</c:v>
                </c:pt>
                <c:pt idx="87613">
                  <c:v>1</c:v>
                </c:pt>
                <c:pt idx="87614">
                  <c:v>1</c:v>
                </c:pt>
                <c:pt idx="87615">
                  <c:v>1</c:v>
                </c:pt>
                <c:pt idx="87616">
                  <c:v>1</c:v>
                </c:pt>
                <c:pt idx="87617">
                  <c:v>1</c:v>
                </c:pt>
                <c:pt idx="87618">
                  <c:v>1</c:v>
                </c:pt>
                <c:pt idx="87619">
                  <c:v>1</c:v>
                </c:pt>
                <c:pt idx="87620">
                  <c:v>1</c:v>
                </c:pt>
                <c:pt idx="87621">
                  <c:v>1</c:v>
                </c:pt>
                <c:pt idx="87622">
                  <c:v>1</c:v>
                </c:pt>
                <c:pt idx="87623">
                  <c:v>1</c:v>
                </c:pt>
                <c:pt idx="87624">
                  <c:v>1</c:v>
                </c:pt>
                <c:pt idx="87625">
                  <c:v>1</c:v>
                </c:pt>
                <c:pt idx="87626">
                  <c:v>0.625</c:v>
                </c:pt>
                <c:pt idx="87627">
                  <c:v>1</c:v>
                </c:pt>
                <c:pt idx="87628">
                  <c:v>1</c:v>
                </c:pt>
                <c:pt idx="87629">
                  <c:v>1</c:v>
                </c:pt>
                <c:pt idx="87630">
                  <c:v>1</c:v>
                </c:pt>
                <c:pt idx="87631">
                  <c:v>1</c:v>
                </c:pt>
                <c:pt idx="87632">
                  <c:v>1</c:v>
                </c:pt>
                <c:pt idx="87633">
                  <c:v>1</c:v>
                </c:pt>
                <c:pt idx="87634">
                  <c:v>1</c:v>
                </c:pt>
                <c:pt idx="87635">
                  <c:v>1</c:v>
                </c:pt>
                <c:pt idx="87636">
                  <c:v>1</c:v>
                </c:pt>
                <c:pt idx="87637">
                  <c:v>1</c:v>
                </c:pt>
                <c:pt idx="87638">
                  <c:v>1</c:v>
                </c:pt>
                <c:pt idx="87639">
                  <c:v>1</c:v>
                </c:pt>
                <c:pt idx="87640">
                  <c:v>1</c:v>
                </c:pt>
                <c:pt idx="87641">
                  <c:v>1</c:v>
                </c:pt>
                <c:pt idx="87642">
                  <c:v>1</c:v>
                </c:pt>
                <c:pt idx="87643">
                  <c:v>1</c:v>
                </c:pt>
                <c:pt idx="87644">
                  <c:v>1</c:v>
                </c:pt>
                <c:pt idx="87645">
                  <c:v>1</c:v>
                </c:pt>
                <c:pt idx="87646">
                  <c:v>1</c:v>
                </c:pt>
                <c:pt idx="87647">
                  <c:v>1</c:v>
                </c:pt>
                <c:pt idx="87648">
                  <c:v>1</c:v>
                </c:pt>
                <c:pt idx="87649">
                  <c:v>1</c:v>
                </c:pt>
                <c:pt idx="87650">
                  <c:v>1</c:v>
                </c:pt>
                <c:pt idx="87651">
                  <c:v>1</c:v>
                </c:pt>
                <c:pt idx="87652">
                  <c:v>1</c:v>
                </c:pt>
                <c:pt idx="87653">
                  <c:v>1</c:v>
                </c:pt>
                <c:pt idx="87654">
                  <c:v>1</c:v>
                </c:pt>
                <c:pt idx="87655">
                  <c:v>1</c:v>
                </c:pt>
                <c:pt idx="87656">
                  <c:v>1</c:v>
                </c:pt>
                <c:pt idx="87657">
                  <c:v>1</c:v>
                </c:pt>
                <c:pt idx="87658">
                  <c:v>1</c:v>
                </c:pt>
                <c:pt idx="87659">
                  <c:v>1</c:v>
                </c:pt>
                <c:pt idx="87660">
                  <c:v>1</c:v>
                </c:pt>
                <c:pt idx="87661">
                  <c:v>1</c:v>
                </c:pt>
                <c:pt idx="87662">
                  <c:v>1</c:v>
                </c:pt>
                <c:pt idx="87663">
                  <c:v>1</c:v>
                </c:pt>
                <c:pt idx="87664">
                  <c:v>1</c:v>
                </c:pt>
                <c:pt idx="87665">
                  <c:v>1</c:v>
                </c:pt>
                <c:pt idx="87666">
                  <c:v>1</c:v>
                </c:pt>
                <c:pt idx="87667">
                  <c:v>1</c:v>
                </c:pt>
                <c:pt idx="87668">
                  <c:v>1</c:v>
                </c:pt>
                <c:pt idx="87669">
                  <c:v>1</c:v>
                </c:pt>
                <c:pt idx="87670">
                  <c:v>1</c:v>
                </c:pt>
                <c:pt idx="87671">
                  <c:v>1</c:v>
                </c:pt>
                <c:pt idx="87672">
                  <c:v>1</c:v>
                </c:pt>
                <c:pt idx="87673">
                  <c:v>1</c:v>
                </c:pt>
                <c:pt idx="87674">
                  <c:v>1</c:v>
                </c:pt>
                <c:pt idx="87675">
                  <c:v>1</c:v>
                </c:pt>
                <c:pt idx="87676">
                  <c:v>1</c:v>
                </c:pt>
                <c:pt idx="87677">
                  <c:v>1</c:v>
                </c:pt>
                <c:pt idx="87678">
                  <c:v>1</c:v>
                </c:pt>
                <c:pt idx="87679">
                  <c:v>1</c:v>
                </c:pt>
                <c:pt idx="87680">
                  <c:v>1</c:v>
                </c:pt>
                <c:pt idx="87681">
                  <c:v>1</c:v>
                </c:pt>
                <c:pt idx="87682">
                  <c:v>1</c:v>
                </c:pt>
                <c:pt idx="87683">
                  <c:v>1</c:v>
                </c:pt>
                <c:pt idx="87684">
                  <c:v>1</c:v>
                </c:pt>
                <c:pt idx="87685">
                  <c:v>1</c:v>
                </c:pt>
                <c:pt idx="87686">
                  <c:v>1</c:v>
                </c:pt>
                <c:pt idx="87687">
                  <c:v>1</c:v>
                </c:pt>
                <c:pt idx="87688">
                  <c:v>1</c:v>
                </c:pt>
                <c:pt idx="87689">
                  <c:v>1</c:v>
                </c:pt>
                <c:pt idx="87690">
                  <c:v>1</c:v>
                </c:pt>
                <c:pt idx="87691">
                  <c:v>0.875</c:v>
                </c:pt>
                <c:pt idx="87692">
                  <c:v>1</c:v>
                </c:pt>
                <c:pt idx="87693">
                  <c:v>1</c:v>
                </c:pt>
                <c:pt idx="87694">
                  <c:v>1</c:v>
                </c:pt>
                <c:pt idx="87695">
                  <c:v>1</c:v>
                </c:pt>
                <c:pt idx="87696">
                  <c:v>1</c:v>
                </c:pt>
                <c:pt idx="87697">
                  <c:v>1</c:v>
                </c:pt>
                <c:pt idx="87698">
                  <c:v>1</c:v>
                </c:pt>
                <c:pt idx="87699">
                  <c:v>1</c:v>
                </c:pt>
                <c:pt idx="87700">
                  <c:v>1</c:v>
                </c:pt>
                <c:pt idx="87701">
                  <c:v>1</c:v>
                </c:pt>
                <c:pt idx="87702">
                  <c:v>1</c:v>
                </c:pt>
                <c:pt idx="87703">
                  <c:v>1</c:v>
                </c:pt>
                <c:pt idx="87704">
                  <c:v>1</c:v>
                </c:pt>
                <c:pt idx="87705">
                  <c:v>1</c:v>
                </c:pt>
                <c:pt idx="87706">
                  <c:v>1</c:v>
                </c:pt>
                <c:pt idx="87707">
                  <c:v>1</c:v>
                </c:pt>
                <c:pt idx="87708">
                  <c:v>1</c:v>
                </c:pt>
                <c:pt idx="87709">
                  <c:v>1</c:v>
                </c:pt>
                <c:pt idx="87710">
                  <c:v>1</c:v>
                </c:pt>
                <c:pt idx="87711">
                  <c:v>1</c:v>
                </c:pt>
                <c:pt idx="87712">
                  <c:v>1</c:v>
                </c:pt>
                <c:pt idx="87713">
                  <c:v>1</c:v>
                </c:pt>
                <c:pt idx="87714">
                  <c:v>1</c:v>
                </c:pt>
                <c:pt idx="87715">
                  <c:v>1</c:v>
                </c:pt>
                <c:pt idx="87716">
                  <c:v>1</c:v>
                </c:pt>
                <c:pt idx="87717">
                  <c:v>1</c:v>
                </c:pt>
                <c:pt idx="87718">
                  <c:v>1</c:v>
                </c:pt>
                <c:pt idx="87719">
                  <c:v>1</c:v>
                </c:pt>
                <c:pt idx="87720">
                  <c:v>1</c:v>
                </c:pt>
                <c:pt idx="87721">
                  <c:v>1</c:v>
                </c:pt>
                <c:pt idx="87722">
                  <c:v>1</c:v>
                </c:pt>
                <c:pt idx="87723">
                  <c:v>1</c:v>
                </c:pt>
                <c:pt idx="87724">
                  <c:v>1</c:v>
                </c:pt>
                <c:pt idx="87725">
                  <c:v>1</c:v>
                </c:pt>
                <c:pt idx="87726">
                  <c:v>1</c:v>
                </c:pt>
                <c:pt idx="87727">
                  <c:v>1</c:v>
                </c:pt>
                <c:pt idx="87728">
                  <c:v>1</c:v>
                </c:pt>
                <c:pt idx="87729">
                  <c:v>1</c:v>
                </c:pt>
                <c:pt idx="87730">
                  <c:v>1</c:v>
                </c:pt>
                <c:pt idx="87731">
                  <c:v>1</c:v>
                </c:pt>
                <c:pt idx="87732">
                  <c:v>1</c:v>
                </c:pt>
                <c:pt idx="87733">
                  <c:v>1</c:v>
                </c:pt>
                <c:pt idx="87734">
                  <c:v>1</c:v>
                </c:pt>
                <c:pt idx="87735">
                  <c:v>1</c:v>
                </c:pt>
                <c:pt idx="87736">
                  <c:v>1</c:v>
                </c:pt>
                <c:pt idx="87737">
                  <c:v>1</c:v>
                </c:pt>
                <c:pt idx="87738">
                  <c:v>1</c:v>
                </c:pt>
                <c:pt idx="87739">
                  <c:v>1</c:v>
                </c:pt>
                <c:pt idx="87740">
                  <c:v>1</c:v>
                </c:pt>
                <c:pt idx="87741">
                  <c:v>1</c:v>
                </c:pt>
                <c:pt idx="87742">
                  <c:v>1</c:v>
                </c:pt>
                <c:pt idx="87743">
                  <c:v>1</c:v>
                </c:pt>
                <c:pt idx="87744">
                  <c:v>1</c:v>
                </c:pt>
                <c:pt idx="87745">
                  <c:v>1</c:v>
                </c:pt>
                <c:pt idx="87746">
                  <c:v>1</c:v>
                </c:pt>
                <c:pt idx="87747">
                  <c:v>1</c:v>
                </c:pt>
                <c:pt idx="87748">
                  <c:v>1</c:v>
                </c:pt>
                <c:pt idx="87749">
                  <c:v>1</c:v>
                </c:pt>
                <c:pt idx="87750">
                  <c:v>1</c:v>
                </c:pt>
                <c:pt idx="87751">
                  <c:v>1</c:v>
                </c:pt>
                <c:pt idx="87752">
                  <c:v>1</c:v>
                </c:pt>
                <c:pt idx="87753">
                  <c:v>1</c:v>
                </c:pt>
                <c:pt idx="87754">
                  <c:v>1</c:v>
                </c:pt>
                <c:pt idx="87755">
                  <c:v>1</c:v>
                </c:pt>
                <c:pt idx="87756">
                  <c:v>1</c:v>
                </c:pt>
                <c:pt idx="87757">
                  <c:v>1</c:v>
                </c:pt>
                <c:pt idx="87758">
                  <c:v>1</c:v>
                </c:pt>
                <c:pt idx="87759">
                  <c:v>1</c:v>
                </c:pt>
                <c:pt idx="87760">
                  <c:v>1</c:v>
                </c:pt>
                <c:pt idx="87761">
                  <c:v>1</c:v>
                </c:pt>
                <c:pt idx="87762">
                  <c:v>1</c:v>
                </c:pt>
                <c:pt idx="87763">
                  <c:v>1</c:v>
                </c:pt>
                <c:pt idx="87764">
                  <c:v>1</c:v>
                </c:pt>
                <c:pt idx="87765">
                  <c:v>1</c:v>
                </c:pt>
                <c:pt idx="87766">
                  <c:v>1</c:v>
                </c:pt>
                <c:pt idx="87767">
                  <c:v>1</c:v>
                </c:pt>
                <c:pt idx="87768">
                  <c:v>1</c:v>
                </c:pt>
                <c:pt idx="87769">
                  <c:v>1</c:v>
                </c:pt>
                <c:pt idx="87770">
                  <c:v>1</c:v>
                </c:pt>
                <c:pt idx="87771">
                  <c:v>1</c:v>
                </c:pt>
                <c:pt idx="87772">
                  <c:v>1</c:v>
                </c:pt>
                <c:pt idx="87773">
                  <c:v>1</c:v>
                </c:pt>
                <c:pt idx="87774">
                  <c:v>1</c:v>
                </c:pt>
                <c:pt idx="87775">
                  <c:v>1</c:v>
                </c:pt>
                <c:pt idx="87776">
                  <c:v>1</c:v>
                </c:pt>
                <c:pt idx="87777">
                  <c:v>1</c:v>
                </c:pt>
                <c:pt idx="87778">
                  <c:v>1</c:v>
                </c:pt>
                <c:pt idx="87779">
                  <c:v>1</c:v>
                </c:pt>
                <c:pt idx="87780">
                  <c:v>1</c:v>
                </c:pt>
                <c:pt idx="87781">
                  <c:v>1</c:v>
                </c:pt>
                <c:pt idx="87782">
                  <c:v>1</c:v>
                </c:pt>
                <c:pt idx="87783">
                  <c:v>1</c:v>
                </c:pt>
                <c:pt idx="87784">
                  <c:v>1</c:v>
                </c:pt>
                <c:pt idx="87785">
                  <c:v>1</c:v>
                </c:pt>
                <c:pt idx="87786">
                  <c:v>1</c:v>
                </c:pt>
                <c:pt idx="87787">
                  <c:v>1</c:v>
                </c:pt>
                <c:pt idx="87788">
                  <c:v>1</c:v>
                </c:pt>
                <c:pt idx="87789">
                  <c:v>1</c:v>
                </c:pt>
                <c:pt idx="87790">
                  <c:v>1</c:v>
                </c:pt>
                <c:pt idx="87791">
                  <c:v>1</c:v>
                </c:pt>
                <c:pt idx="87792">
                  <c:v>1</c:v>
                </c:pt>
                <c:pt idx="87793">
                  <c:v>1</c:v>
                </c:pt>
                <c:pt idx="87794">
                  <c:v>1</c:v>
                </c:pt>
                <c:pt idx="87795">
                  <c:v>1</c:v>
                </c:pt>
                <c:pt idx="87796">
                  <c:v>1</c:v>
                </c:pt>
                <c:pt idx="87797">
                  <c:v>1</c:v>
                </c:pt>
                <c:pt idx="87798">
                  <c:v>1</c:v>
                </c:pt>
                <c:pt idx="87799">
                  <c:v>1</c:v>
                </c:pt>
                <c:pt idx="87800">
                  <c:v>1</c:v>
                </c:pt>
                <c:pt idx="87801">
                  <c:v>1</c:v>
                </c:pt>
                <c:pt idx="87802">
                  <c:v>1</c:v>
                </c:pt>
                <c:pt idx="87803">
                  <c:v>1</c:v>
                </c:pt>
                <c:pt idx="87804">
                  <c:v>1</c:v>
                </c:pt>
                <c:pt idx="87805">
                  <c:v>1</c:v>
                </c:pt>
                <c:pt idx="87806">
                  <c:v>1</c:v>
                </c:pt>
                <c:pt idx="87807">
                  <c:v>1</c:v>
                </c:pt>
                <c:pt idx="87808">
                  <c:v>1</c:v>
                </c:pt>
                <c:pt idx="87809">
                  <c:v>1</c:v>
                </c:pt>
                <c:pt idx="87810">
                  <c:v>1</c:v>
                </c:pt>
                <c:pt idx="87811">
                  <c:v>1</c:v>
                </c:pt>
                <c:pt idx="87812">
                  <c:v>1</c:v>
                </c:pt>
                <c:pt idx="87813">
                  <c:v>1</c:v>
                </c:pt>
                <c:pt idx="87814">
                  <c:v>1</c:v>
                </c:pt>
                <c:pt idx="87815">
                  <c:v>1</c:v>
                </c:pt>
                <c:pt idx="87816">
                  <c:v>1</c:v>
                </c:pt>
                <c:pt idx="87817">
                  <c:v>1</c:v>
                </c:pt>
                <c:pt idx="87818">
                  <c:v>1</c:v>
                </c:pt>
                <c:pt idx="87819">
                  <c:v>1</c:v>
                </c:pt>
                <c:pt idx="87820">
                  <c:v>1</c:v>
                </c:pt>
                <c:pt idx="87821">
                  <c:v>1</c:v>
                </c:pt>
                <c:pt idx="87822">
                  <c:v>1</c:v>
                </c:pt>
                <c:pt idx="87823">
                  <c:v>1</c:v>
                </c:pt>
                <c:pt idx="87824">
                  <c:v>1</c:v>
                </c:pt>
                <c:pt idx="87825">
                  <c:v>1</c:v>
                </c:pt>
                <c:pt idx="87826">
                  <c:v>1</c:v>
                </c:pt>
                <c:pt idx="87827">
                  <c:v>1</c:v>
                </c:pt>
                <c:pt idx="87828">
                  <c:v>1</c:v>
                </c:pt>
                <c:pt idx="87829">
                  <c:v>1</c:v>
                </c:pt>
                <c:pt idx="87830">
                  <c:v>1</c:v>
                </c:pt>
                <c:pt idx="87831">
                  <c:v>1</c:v>
                </c:pt>
                <c:pt idx="87832">
                  <c:v>1</c:v>
                </c:pt>
                <c:pt idx="87833">
                  <c:v>1</c:v>
                </c:pt>
                <c:pt idx="87834">
                  <c:v>1</c:v>
                </c:pt>
                <c:pt idx="87835">
                  <c:v>1</c:v>
                </c:pt>
                <c:pt idx="87836">
                  <c:v>1</c:v>
                </c:pt>
                <c:pt idx="87837">
                  <c:v>1</c:v>
                </c:pt>
                <c:pt idx="87838">
                  <c:v>1</c:v>
                </c:pt>
                <c:pt idx="87839">
                  <c:v>1</c:v>
                </c:pt>
                <c:pt idx="87840">
                  <c:v>1</c:v>
                </c:pt>
                <c:pt idx="87841">
                  <c:v>1</c:v>
                </c:pt>
                <c:pt idx="87842">
                  <c:v>1</c:v>
                </c:pt>
                <c:pt idx="87843">
                  <c:v>1</c:v>
                </c:pt>
                <c:pt idx="87844">
                  <c:v>1</c:v>
                </c:pt>
                <c:pt idx="87845">
                  <c:v>1</c:v>
                </c:pt>
                <c:pt idx="87846">
                  <c:v>1</c:v>
                </c:pt>
                <c:pt idx="87847">
                  <c:v>1</c:v>
                </c:pt>
                <c:pt idx="87848">
                  <c:v>1</c:v>
                </c:pt>
                <c:pt idx="87849">
                  <c:v>1</c:v>
                </c:pt>
                <c:pt idx="87850">
                  <c:v>1</c:v>
                </c:pt>
                <c:pt idx="87851">
                  <c:v>1</c:v>
                </c:pt>
                <c:pt idx="87852">
                  <c:v>1</c:v>
                </c:pt>
                <c:pt idx="87853">
                  <c:v>1</c:v>
                </c:pt>
                <c:pt idx="87854">
                  <c:v>1</c:v>
                </c:pt>
                <c:pt idx="87855">
                  <c:v>1</c:v>
                </c:pt>
                <c:pt idx="87856">
                  <c:v>1</c:v>
                </c:pt>
                <c:pt idx="87857">
                  <c:v>1</c:v>
                </c:pt>
                <c:pt idx="87858">
                  <c:v>1</c:v>
                </c:pt>
                <c:pt idx="87859">
                  <c:v>1</c:v>
                </c:pt>
                <c:pt idx="87860">
                  <c:v>1</c:v>
                </c:pt>
                <c:pt idx="87861">
                  <c:v>1</c:v>
                </c:pt>
                <c:pt idx="87862">
                  <c:v>1</c:v>
                </c:pt>
                <c:pt idx="87863">
                  <c:v>0.875</c:v>
                </c:pt>
                <c:pt idx="87864">
                  <c:v>0.875</c:v>
                </c:pt>
                <c:pt idx="87865">
                  <c:v>1</c:v>
                </c:pt>
                <c:pt idx="87866">
                  <c:v>1</c:v>
                </c:pt>
                <c:pt idx="87867">
                  <c:v>0.875</c:v>
                </c:pt>
                <c:pt idx="87868">
                  <c:v>0.875</c:v>
                </c:pt>
                <c:pt idx="87869">
                  <c:v>0.875</c:v>
                </c:pt>
                <c:pt idx="87870">
                  <c:v>1</c:v>
                </c:pt>
                <c:pt idx="87871">
                  <c:v>1</c:v>
                </c:pt>
                <c:pt idx="87872">
                  <c:v>1</c:v>
                </c:pt>
                <c:pt idx="87873">
                  <c:v>1</c:v>
                </c:pt>
                <c:pt idx="87874">
                  <c:v>1</c:v>
                </c:pt>
                <c:pt idx="87875">
                  <c:v>1</c:v>
                </c:pt>
                <c:pt idx="87876">
                  <c:v>1</c:v>
                </c:pt>
                <c:pt idx="87877">
                  <c:v>0.875</c:v>
                </c:pt>
                <c:pt idx="87878">
                  <c:v>1</c:v>
                </c:pt>
                <c:pt idx="87879">
                  <c:v>1</c:v>
                </c:pt>
                <c:pt idx="87880">
                  <c:v>1</c:v>
                </c:pt>
                <c:pt idx="87881">
                  <c:v>1</c:v>
                </c:pt>
                <c:pt idx="87882">
                  <c:v>0.875</c:v>
                </c:pt>
                <c:pt idx="87883">
                  <c:v>0.875</c:v>
                </c:pt>
                <c:pt idx="87884">
                  <c:v>0.875</c:v>
                </c:pt>
                <c:pt idx="87885">
                  <c:v>1</c:v>
                </c:pt>
                <c:pt idx="87886">
                  <c:v>0.875</c:v>
                </c:pt>
                <c:pt idx="87887">
                  <c:v>1</c:v>
                </c:pt>
                <c:pt idx="87888">
                  <c:v>1</c:v>
                </c:pt>
                <c:pt idx="87889">
                  <c:v>1</c:v>
                </c:pt>
                <c:pt idx="87890">
                  <c:v>1</c:v>
                </c:pt>
                <c:pt idx="87891">
                  <c:v>1</c:v>
                </c:pt>
                <c:pt idx="87892">
                  <c:v>1</c:v>
                </c:pt>
                <c:pt idx="87893">
                  <c:v>1</c:v>
                </c:pt>
                <c:pt idx="87894">
                  <c:v>1</c:v>
                </c:pt>
                <c:pt idx="87895">
                  <c:v>1</c:v>
                </c:pt>
                <c:pt idx="87896">
                  <c:v>1</c:v>
                </c:pt>
                <c:pt idx="87897">
                  <c:v>1</c:v>
                </c:pt>
                <c:pt idx="87898">
                  <c:v>1</c:v>
                </c:pt>
                <c:pt idx="87899">
                  <c:v>1</c:v>
                </c:pt>
                <c:pt idx="87900">
                  <c:v>1</c:v>
                </c:pt>
                <c:pt idx="87901">
                  <c:v>1</c:v>
                </c:pt>
                <c:pt idx="87902">
                  <c:v>1</c:v>
                </c:pt>
                <c:pt idx="87903">
                  <c:v>1</c:v>
                </c:pt>
                <c:pt idx="87904">
                  <c:v>1</c:v>
                </c:pt>
                <c:pt idx="87905">
                  <c:v>1</c:v>
                </c:pt>
                <c:pt idx="87906">
                  <c:v>1</c:v>
                </c:pt>
                <c:pt idx="87907">
                  <c:v>1</c:v>
                </c:pt>
                <c:pt idx="87908">
                  <c:v>1</c:v>
                </c:pt>
                <c:pt idx="87909">
                  <c:v>1</c:v>
                </c:pt>
                <c:pt idx="87910">
                  <c:v>1</c:v>
                </c:pt>
                <c:pt idx="87911">
                  <c:v>1</c:v>
                </c:pt>
                <c:pt idx="87912">
                  <c:v>1</c:v>
                </c:pt>
                <c:pt idx="87913">
                  <c:v>1</c:v>
                </c:pt>
                <c:pt idx="87914">
                  <c:v>0.875</c:v>
                </c:pt>
                <c:pt idx="87915">
                  <c:v>0.875</c:v>
                </c:pt>
                <c:pt idx="87916">
                  <c:v>0.875</c:v>
                </c:pt>
                <c:pt idx="87917">
                  <c:v>0.875</c:v>
                </c:pt>
                <c:pt idx="87918">
                  <c:v>1</c:v>
                </c:pt>
                <c:pt idx="87919">
                  <c:v>1</c:v>
                </c:pt>
                <c:pt idx="87920">
                  <c:v>1</c:v>
                </c:pt>
                <c:pt idx="87921">
                  <c:v>1</c:v>
                </c:pt>
                <c:pt idx="87922">
                  <c:v>1</c:v>
                </c:pt>
                <c:pt idx="87923">
                  <c:v>0.875</c:v>
                </c:pt>
                <c:pt idx="87924">
                  <c:v>1</c:v>
                </c:pt>
                <c:pt idx="87925">
                  <c:v>1</c:v>
                </c:pt>
                <c:pt idx="87926">
                  <c:v>1</c:v>
                </c:pt>
                <c:pt idx="87927">
                  <c:v>1</c:v>
                </c:pt>
                <c:pt idx="87928">
                  <c:v>1</c:v>
                </c:pt>
                <c:pt idx="87929">
                  <c:v>1</c:v>
                </c:pt>
                <c:pt idx="87930">
                  <c:v>1</c:v>
                </c:pt>
                <c:pt idx="87931">
                  <c:v>1</c:v>
                </c:pt>
                <c:pt idx="87932">
                  <c:v>0.875</c:v>
                </c:pt>
                <c:pt idx="87933">
                  <c:v>1</c:v>
                </c:pt>
                <c:pt idx="87934">
                  <c:v>1</c:v>
                </c:pt>
                <c:pt idx="87935">
                  <c:v>0.875</c:v>
                </c:pt>
                <c:pt idx="87936">
                  <c:v>1</c:v>
                </c:pt>
                <c:pt idx="87937">
                  <c:v>1</c:v>
                </c:pt>
                <c:pt idx="87938">
                  <c:v>1</c:v>
                </c:pt>
                <c:pt idx="87939">
                  <c:v>1</c:v>
                </c:pt>
                <c:pt idx="87940">
                  <c:v>1</c:v>
                </c:pt>
                <c:pt idx="87941">
                  <c:v>0.875</c:v>
                </c:pt>
                <c:pt idx="87942">
                  <c:v>1</c:v>
                </c:pt>
                <c:pt idx="87943">
                  <c:v>1</c:v>
                </c:pt>
                <c:pt idx="87944">
                  <c:v>0.875</c:v>
                </c:pt>
                <c:pt idx="87945">
                  <c:v>1</c:v>
                </c:pt>
                <c:pt idx="87946">
                  <c:v>1</c:v>
                </c:pt>
                <c:pt idx="87947">
                  <c:v>1</c:v>
                </c:pt>
                <c:pt idx="87948">
                  <c:v>1</c:v>
                </c:pt>
                <c:pt idx="87949">
                  <c:v>1</c:v>
                </c:pt>
                <c:pt idx="87950">
                  <c:v>1</c:v>
                </c:pt>
                <c:pt idx="87951">
                  <c:v>0.875</c:v>
                </c:pt>
                <c:pt idx="87952">
                  <c:v>1</c:v>
                </c:pt>
                <c:pt idx="87953">
                  <c:v>1</c:v>
                </c:pt>
                <c:pt idx="87954">
                  <c:v>1</c:v>
                </c:pt>
                <c:pt idx="87955">
                  <c:v>1</c:v>
                </c:pt>
                <c:pt idx="87956">
                  <c:v>1</c:v>
                </c:pt>
                <c:pt idx="87957">
                  <c:v>1</c:v>
                </c:pt>
                <c:pt idx="87958">
                  <c:v>1</c:v>
                </c:pt>
                <c:pt idx="87959">
                  <c:v>1</c:v>
                </c:pt>
                <c:pt idx="87960">
                  <c:v>1</c:v>
                </c:pt>
                <c:pt idx="87961">
                  <c:v>1</c:v>
                </c:pt>
                <c:pt idx="87962">
                  <c:v>0.875</c:v>
                </c:pt>
                <c:pt idx="87963">
                  <c:v>1</c:v>
                </c:pt>
                <c:pt idx="87964">
                  <c:v>1</c:v>
                </c:pt>
                <c:pt idx="87965">
                  <c:v>1</c:v>
                </c:pt>
                <c:pt idx="87966">
                  <c:v>1</c:v>
                </c:pt>
                <c:pt idx="87967">
                  <c:v>1</c:v>
                </c:pt>
                <c:pt idx="87968">
                  <c:v>1</c:v>
                </c:pt>
                <c:pt idx="87969">
                  <c:v>1</c:v>
                </c:pt>
                <c:pt idx="87970">
                  <c:v>1</c:v>
                </c:pt>
                <c:pt idx="87971">
                  <c:v>1</c:v>
                </c:pt>
                <c:pt idx="87972">
                  <c:v>1</c:v>
                </c:pt>
                <c:pt idx="87973">
                  <c:v>1</c:v>
                </c:pt>
                <c:pt idx="87974">
                  <c:v>1</c:v>
                </c:pt>
                <c:pt idx="87975">
                  <c:v>1</c:v>
                </c:pt>
                <c:pt idx="87976">
                  <c:v>1</c:v>
                </c:pt>
                <c:pt idx="87977">
                  <c:v>1</c:v>
                </c:pt>
                <c:pt idx="87978">
                  <c:v>1</c:v>
                </c:pt>
                <c:pt idx="87979">
                  <c:v>0.875</c:v>
                </c:pt>
                <c:pt idx="87980">
                  <c:v>1</c:v>
                </c:pt>
                <c:pt idx="87981">
                  <c:v>0.875</c:v>
                </c:pt>
                <c:pt idx="87982">
                  <c:v>1</c:v>
                </c:pt>
                <c:pt idx="87983">
                  <c:v>0.875</c:v>
                </c:pt>
                <c:pt idx="87984">
                  <c:v>1</c:v>
                </c:pt>
                <c:pt idx="87985">
                  <c:v>1</c:v>
                </c:pt>
                <c:pt idx="87986">
                  <c:v>1</c:v>
                </c:pt>
                <c:pt idx="87987">
                  <c:v>1</c:v>
                </c:pt>
                <c:pt idx="87988">
                  <c:v>1</c:v>
                </c:pt>
                <c:pt idx="87989">
                  <c:v>1</c:v>
                </c:pt>
                <c:pt idx="87990">
                  <c:v>1</c:v>
                </c:pt>
                <c:pt idx="87991">
                  <c:v>1</c:v>
                </c:pt>
                <c:pt idx="87992">
                  <c:v>1</c:v>
                </c:pt>
                <c:pt idx="87993">
                  <c:v>1</c:v>
                </c:pt>
                <c:pt idx="87994">
                  <c:v>1</c:v>
                </c:pt>
                <c:pt idx="87995">
                  <c:v>1</c:v>
                </c:pt>
                <c:pt idx="87996">
                  <c:v>0.875</c:v>
                </c:pt>
                <c:pt idx="87997">
                  <c:v>1</c:v>
                </c:pt>
                <c:pt idx="87998">
                  <c:v>1</c:v>
                </c:pt>
                <c:pt idx="87999">
                  <c:v>1</c:v>
                </c:pt>
                <c:pt idx="88000">
                  <c:v>1</c:v>
                </c:pt>
                <c:pt idx="88001">
                  <c:v>0.875</c:v>
                </c:pt>
                <c:pt idx="88002">
                  <c:v>1</c:v>
                </c:pt>
                <c:pt idx="88003">
                  <c:v>1</c:v>
                </c:pt>
                <c:pt idx="88004">
                  <c:v>1</c:v>
                </c:pt>
                <c:pt idx="88005">
                  <c:v>1</c:v>
                </c:pt>
                <c:pt idx="88006">
                  <c:v>1</c:v>
                </c:pt>
                <c:pt idx="88007">
                  <c:v>1</c:v>
                </c:pt>
                <c:pt idx="88008">
                  <c:v>1</c:v>
                </c:pt>
                <c:pt idx="88009">
                  <c:v>1</c:v>
                </c:pt>
                <c:pt idx="88010">
                  <c:v>1</c:v>
                </c:pt>
                <c:pt idx="88011">
                  <c:v>1</c:v>
                </c:pt>
                <c:pt idx="88012">
                  <c:v>1</c:v>
                </c:pt>
                <c:pt idx="88013">
                  <c:v>1</c:v>
                </c:pt>
                <c:pt idx="88014">
                  <c:v>1</c:v>
                </c:pt>
                <c:pt idx="88015">
                  <c:v>1</c:v>
                </c:pt>
                <c:pt idx="88016">
                  <c:v>1</c:v>
                </c:pt>
                <c:pt idx="88017">
                  <c:v>1</c:v>
                </c:pt>
                <c:pt idx="88018">
                  <c:v>1</c:v>
                </c:pt>
                <c:pt idx="88019">
                  <c:v>1</c:v>
                </c:pt>
                <c:pt idx="88020">
                  <c:v>1</c:v>
                </c:pt>
                <c:pt idx="88021">
                  <c:v>1</c:v>
                </c:pt>
                <c:pt idx="88022">
                  <c:v>1</c:v>
                </c:pt>
                <c:pt idx="88023">
                  <c:v>1</c:v>
                </c:pt>
                <c:pt idx="88024">
                  <c:v>1</c:v>
                </c:pt>
                <c:pt idx="88025">
                  <c:v>1</c:v>
                </c:pt>
                <c:pt idx="88026">
                  <c:v>1</c:v>
                </c:pt>
                <c:pt idx="88027">
                  <c:v>1</c:v>
                </c:pt>
                <c:pt idx="88028">
                  <c:v>1</c:v>
                </c:pt>
                <c:pt idx="88029">
                  <c:v>1</c:v>
                </c:pt>
                <c:pt idx="88030">
                  <c:v>1</c:v>
                </c:pt>
                <c:pt idx="88031">
                  <c:v>1</c:v>
                </c:pt>
                <c:pt idx="88032">
                  <c:v>1</c:v>
                </c:pt>
                <c:pt idx="88033">
                  <c:v>1</c:v>
                </c:pt>
                <c:pt idx="88034">
                  <c:v>1</c:v>
                </c:pt>
                <c:pt idx="88035">
                  <c:v>1</c:v>
                </c:pt>
                <c:pt idx="88036">
                  <c:v>1</c:v>
                </c:pt>
                <c:pt idx="88037">
                  <c:v>1</c:v>
                </c:pt>
                <c:pt idx="88038">
                  <c:v>1</c:v>
                </c:pt>
                <c:pt idx="88039">
                  <c:v>1</c:v>
                </c:pt>
                <c:pt idx="88040">
                  <c:v>1</c:v>
                </c:pt>
                <c:pt idx="88041">
                  <c:v>1</c:v>
                </c:pt>
                <c:pt idx="88042">
                  <c:v>1</c:v>
                </c:pt>
                <c:pt idx="88043">
                  <c:v>1</c:v>
                </c:pt>
                <c:pt idx="88044">
                  <c:v>1</c:v>
                </c:pt>
                <c:pt idx="88045">
                  <c:v>1</c:v>
                </c:pt>
                <c:pt idx="88046">
                  <c:v>1</c:v>
                </c:pt>
                <c:pt idx="88047">
                  <c:v>1</c:v>
                </c:pt>
                <c:pt idx="88048">
                  <c:v>1</c:v>
                </c:pt>
                <c:pt idx="88049">
                  <c:v>1</c:v>
                </c:pt>
                <c:pt idx="88050">
                  <c:v>1</c:v>
                </c:pt>
                <c:pt idx="88051">
                  <c:v>1</c:v>
                </c:pt>
                <c:pt idx="88052">
                  <c:v>1</c:v>
                </c:pt>
                <c:pt idx="88053">
                  <c:v>1</c:v>
                </c:pt>
                <c:pt idx="88054">
                  <c:v>1</c:v>
                </c:pt>
                <c:pt idx="88055">
                  <c:v>1</c:v>
                </c:pt>
                <c:pt idx="88056">
                  <c:v>1</c:v>
                </c:pt>
                <c:pt idx="88057">
                  <c:v>1</c:v>
                </c:pt>
                <c:pt idx="88058">
                  <c:v>1</c:v>
                </c:pt>
                <c:pt idx="88059">
                  <c:v>1</c:v>
                </c:pt>
                <c:pt idx="88060">
                  <c:v>1</c:v>
                </c:pt>
                <c:pt idx="88061">
                  <c:v>1</c:v>
                </c:pt>
                <c:pt idx="88062">
                  <c:v>1</c:v>
                </c:pt>
                <c:pt idx="88063">
                  <c:v>1</c:v>
                </c:pt>
                <c:pt idx="88064">
                  <c:v>1</c:v>
                </c:pt>
                <c:pt idx="88065">
                  <c:v>1</c:v>
                </c:pt>
                <c:pt idx="88066">
                  <c:v>1</c:v>
                </c:pt>
                <c:pt idx="88067">
                  <c:v>1</c:v>
                </c:pt>
                <c:pt idx="88068">
                  <c:v>1</c:v>
                </c:pt>
                <c:pt idx="88069">
                  <c:v>1</c:v>
                </c:pt>
                <c:pt idx="88070">
                  <c:v>1</c:v>
                </c:pt>
                <c:pt idx="88071">
                  <c:v>1</c:v>
                </c:pt>
                <c:pt idx="88072">
                  <c:v>1</c:v>
                </c:pt>
                <c:pt idx="88073">
                  <c:v>1</c:v>
                </c:pt>
                <c:pt idx="88074">
                  <c:v>1</c:v>
                </c:pt>
                <c:pt idx="88075">
                  <c:v>1</c:v>
                </c:pt>
                <c:pt idx="88076">
                  <c:v>1</c:v>
                </c:pt>
                <c:pt idx="88077">
                  <c:v>1</c:v>
                </c:pt>
                <c:pt idx="88078">
                  <c:v>1</c:v>
                </c:pt>
                <c:pt idx="88079">
                  <c:v>1</c:v>
                </c:pt>
                <c:pt idx="88080">
                  <c:v>1</c:v>
                </c:pt>
                <c:pt idx="88081">
                  <c:v>1</c:v>
                </c:pt>
                <c:pt idx="88082">
                  <c:v>1</c:v>
                </c:pt>
                <c:pt idx="88083">
                  <c:v>1</c:v>
                </c:pt>
                <c:pt idx="88084">
                  <c:v>1</c:v>
                </c:pt>
                <c:pt idx="88085">
                  <c:v>1</c:v>
                </c:pt>
                <c:pt idx="88086">
                  <c:v>1</c:v>
                </c:pt>
                <c:pt idx="88087">
                  <c:v>1</c:v>
                </c:pt>
                <c:pt idx="88088">
                  <c:v>1</c:v>
                </c:pt>
                <c:pt idx="88089">
                  <c:v>1</c:v>
                </c:pt>
                <c:pt idx="88090">
                  <c:v>1</c:v>
                </c:pt>
                <c:pt idx="88091">
                  <c:v>1</c:v>
                </c:pt>
                <c:pt idx="88092">
                  <c:v>1</c:v>
                </c:pt>
                <c:pt idx="88093">
                  <c:v>1</c:v>
                </c:pt>
                <c:pt idx="88094">
                  <c:v>1</c:v>
                </c:pt>
                <c:pt idx="88095">
                  <c:v>0.875</c:v>
                </c:pt>
                <c:pt idx="88096">
                  <c:v>1</c:v>
                </c:pt>
                <c:pt idx="88097">
                  <c:v>0.25</c:v>
                </c:pt>
                <c:pt idx="88098">
                  <c:v>1</c:v>
                </c:pt>
                <c:pt idx="88099">
                  <c:v>1</c:v>
                </c:pt>
                <c:pt idx="88100">
                  <c:v>1</c:v>
                </c:pt>
                <c:pt idx="88101">
                  <c:v>1</c:v>
                </c:pt>
                <c:pt idx="88102">
                  <c:v>1</c:v>
                </c:pt>
                <c:pt idx="88103">
                  <c:v>1</c:v>
                </c:pt>
                <c:pt idx="88104">
                  <c:v>1</c:v>
                </c:pt>
                <c:pt idx="88105">
                  <c:v>1</c:v>
                </c:pt>
                <c:pt idx="88106">
                  <c:v>1</c:v>
                </c:pt>
                <c:pt idx="88107">
                  <c:v>1</c:v>
                </c:pt>
                <c:pt idx="88108">
                  <c:v>1</c:v>
                </c:pt>
                <c:pt idx="88109">
                  <c:v>1</c:v>
                </c:pt>
                <c:pt idx="88110">
                  <c:v>1</c:v>
                </c:pt>
                <c:pt idx="88111">
                  <c:v>1</c:v>
                </c:pt>
                <c:pt idx="88112">
                  <c:v>0.875</c:v>
                </c:pt>
                <c:pt idx="88113">
                  <c:v>1</c:v>
                </c:pt>
                <c:pt idx="88114">
                  <c:v>1</c:v>
                </c:pt>
                <c:pt idx="88115">
                  <c:v>1</c:v>
                </c:pt>
                <c:pt idx="88116">
                  <c:v>1</c:v>
                </c:pt>
                <c:pt idx="88117">
                  <c:v>1</c:v>
                </c:pt>
                <c:pt idx="88118">
                  <c:v>1</c:v>
                </c:pt>
                <c:pt idx="88119">
                  <c:v>1</c:v>
                </c:pt>
                <c:pt idx="88120">
                  <c:v>1</c:v>
                </c:pt>
                <c:pt idx="88121">
                  <c:v>1</c:v>
                </c:pt>
                <c:pt idx="88122">
                  <c:v>1</c:v>
                </c:pt>
                <c:pt idx="88123">
                  <c:v>1</c:v>
                </c:pt>
                <c:pt idx="88124">
                  <c:v>1</c:v>
                </c:pt>
                <c:pt idx="88125">
                  <c:v>1</c:v>
                </c:pt>
                <c:pt idx="88126">
                  <c:v>1</c:v>
                </c:pt>
                <c:pt idx="88127">
                  <c:v>1</c:v>
                </c:pt>
                <c:pt idx="88128">
                  <c:v>1</c:v>
                </c:pt>
                <c:pt idx="88129">
                  <c:v>1</c:v>
                </c:pt>
                <c:pt idx="88130">
                  <c:v>1</c:v>
                </c:pt>
                <c:pt idx="88131">
                  <c:v>1</c:v>
                </c:pt>
                <c:pt idx="88132">
                  <c:v>1</c:v>
                </c:pt>
                <c:pt idx="88133">
                  <c:v>1</c:v>
                </c:pt>
                <c:pt idx="88134">
                  <c:v>1</c:v>
                </c:pt>
                <c:pt idx="88135">
                  <c:v>1</c:v>
                </c:pt>
                <c:pt idx="88136">
                  <c:v>1</c:v>
                </c:pt>
                <c:pt idx="88137">
                  <c:v>1</c:v>
                </c:pt>
                <c:pt idx="88138">
                  <c:v>1</c:v>
                </c:pt>
                <c:pt idx="88139">
                  <c:v>1</c:v>
                </c:pt>
                <c:pt idx="88140">
                  <c:v>1</c:v>
                </c:pt>
                <c:pt idx="88141">
                  <c:v>1</c:v>
                </c:pt>
                <c:pt idx="88142">
                  <c:v>1</c:v>
                </c:pt>
                <c:pt idx="88143">
                  <c:v>1</c:v>
                </c:pt>
                <c:pt idx="88144">
                  <c:v>1</c:v>
                </c:pt>
                <c:pt idx="88145">
                  <c:v>1</c:v>
                </c:pt>
                <c:pt idx="88146">
                  <c:v>0.875</c:v>
                </c:pt>
                <c:pt idx="88147">
                  <c:v>0.875</c:v>
                </c:pt>
                <c:pt idx="88148">
                  <c:v>1</c:v>
                </c:pt>
                <c:pt idx="88149">
                  <c:v>1</c:v>
                </c:pt>
                <c:pt idx="88150">
                  <c:v>1</c:v>
                </c:pt>
                <c:pt idx="88151">
                  <c:v>1</c:v>
                </c:pt>
                <c:pt idx="88152">
                  <c:v>1</c:v>
                </c:pt>
                <c:pt idx="88153">
                  <c:v>1</c:v>
                </c:pt>
                <c:pt idx="88154">
                  <c:v>1</c:v>
                </c:pt>
                <c:pt idx="88155">
                  <c:v>1</c:v>
                </c:pt>
                <c:pt idx="88156">
                  <c:v>1</c:v>
                </c:pt>
                <c:pt idx="88157">
                  <c:v>1</c:v>
                </c:pt>
                <c:pt idx="88158">
                  <c:v>1</c:v>
                </c:pt>
                <c:pt idx="88159">
                  <c:v>1</c:v>
                </c:pt>
                <c:pt idx="88160">
                  <c:v>1</c:v>
                </c:pt>
                <c:pt idx="88161">
                  <c:v>1</c:v>
                </c:pt>
                <c:pt idx="88162">
                  <c:v>1</c:v>
                </c:pt>
                <c:pt idx="88163">
                  <c:v>1</c:v>
                </c:pt>
                <c:pt idx="88164">
                  <c:v>1</c:v>
                </c:pt>
                <c:pt idx="88165">
                  <c:v>1</c:v>
                </c:pt>
                <c:pt idx="88166">
                  <c:v>1</c:v>
                </c:pt>
                <c:pt idx="88167">
                  <c:v>1</c:v>
                </c:pt>
                <c:pt idx="88168">
                  <c:v>0.875</c:v>
                </c:pt>
                <c:pt idx="88169">
                  <c:v>1</c:v>
                </c:pt>
                <c:pt idx="88170">
                  <c:v>1</c:v>
                </c:pt>
                <c:pt idx="88171">
                  <c:v>1</c:v>
                </c:pt>
                <c:pt idx="88172">
                  <c:v>1</c:v>
                </c:pt>
                <c:pt idx="88173">
                  <c:v>1</c:v>
                </c:pt>
                <c:pt idx="88174">
                  <c:v>1</c:v>
                </c:pt>
                <c:pt idx="88175">
                  <c:v>1</c:v>
                </c:pt>
                <c:pt idx="88176">
                  <c:v>1</c:v>
                </c:pt>
                <c:pt idx="88177">
                  <c:v>1</c:v>
                </c:pt>
                <c:pt idx="88178">
                  <c:v>1</c:v>
                </c:pt>
                <c:pt idx="88179">
                  <c:v>1</c:v>
                </c:pt>
                <c:pt idx="88180">
                  <c:v>1</c:v>
                </c:pt>
                <c:pt idx="88181">
                  <c:v>1</c:v>
                </c:pt>
                <c:pt idx="88182">
                  <c:v>1</c:v>
                </c:pt>
                <c:pt idx="88183">
                  <c:v>1</c:v>
                </c:pt>
                <c:pt idx="88184">
                  <c:v>1</c:v>
                </c:pt>
                <c:pt idx="88185">
                  <c:v>1</c:v>
                </c:pt>
                <c:pt idx="88186">
                  <c:v>1</c:v>
                </c:pt>
                <c:pt idx="88187">
                  <c:v>1</c:v>
                </c:pt>
                <c:pt idx="88188">
                  <c:v>1</c:v>
                </c:pt>
                <c:pt idx="88189">
                  <c:v>1</c:v>
                </c:pt>
                <c:pt idx="88190">
                  <c:v>1</c:v>
                </c:pt>
                <c:pt idx="88191">
                  <c:v>1</c:v>
                </c:pt>
                <c:pt idx="88192">
                  <c:v>1</c:v>
                </c:pt>
                <c:pt idx="88193">
                  <c:v>1</c:v>
                </c:pt>
                <c:pt idx="88194">
                  <c:v>1</c:v>
                </c:pt>
                <c:pt idx="88195">
                  <c:v>1</c:v>
                </c:pt>
                <c:pt idx="88196">
                  <c:v>1</c:v>
                </c:pt>
                <c:pt idx="88197">
                  <c:v>1</c:v>
                </c:pt>
                <c:pt idx="88198">
                  <c:v>1</c:v>
                </c:pt>
                <c:pt idx="88199">
                  <c:v>1</c:v>
                </c:pt>
                <c:pt idx="88200">
                  <c:v>1</c:v>
                </c:pt>
                <c:pt idx="88201">
                  <c:v>1</c:v>
                </c:pt>
                <c:pt idx="88202">
                  <c:v>1</c:v>
                </c:pt>
                <c:pt idx="88203">
                  <c:v>1</c:v>
                </c:pt>
                <c:pt idx="88204">
                  <c:v>1</c:v>
                </c:pt>
                <c:pt idx="88205">
                  <c:v>1</c:v>
                </c:pt>
                <c:pt idx="88206">
                  <c:v>1</c:v>
                </c:pt>
                <c:pt idx="88207">
                  <c:v>1</c:v>
                </c:pt>
                <c:pt idx="88208">
                  <c:v>1</c:v>
                </c:pt>
                <c:pt idx="88209">
                  <c:v>1</c:v>
                </c:pt>
                <c:pt idx="88210">
                  <c:v>1</c:v>
                </c:pt>
                <c:pt idx="88211">
                  <c:v>0.875</c:v>
                </c:pt>
                <c:pt idx="88212">
                  <c:v>1</c:v>
                </c:pt>
                <c:pt idx="88213">
                  <c:v>1</c:v>
                </c:pt>
                <c:pt idx="88214">
                  <c:v>1</c:v>
                </c:pt>
                <c:pt idx="88215">
                  <c:v>1</c:v>
                </c:pt>
                <c:pt idx="88216">
                  <c:v>1</c:v>
                </c:pt>
                <c:pt idx="88217">
                  <c:v>1</c:v>
                </c:pt>
                <c:pt idx="88218">
                  <c:v>1</c:v>
                </c:pt>
                <c:pt idx="88219">
                  <c:v>0.875</c:v>
                </c:pt>
                <c:pt idx="88220">
                  <c:v>1</c:v>
                </c:pt>
                <c:pt idx="88221">
                  <c:v>1</c:v>
                </c:pt>
                <c:pt idx="88222">
                  <c:v>1</c:v>
                </c:pt>
                <c:pt idx="88223">
                  <c:v>1</c:v>
                </c:pt>
                <c:pt idx="88224">
                  <c:v>1</c:v>
                </c:pt>
                <c:pt idx="88225">
                  <c:v>1</c:v>
                </c:pt>
                <c:pt idx="88226">
                  <c:v>1</c:v>
                </c:pt>
                <c:pt idx="88227">
                  <c:v>1</c:v>
                </c:pt>
                <c:pt idx="88228">
                  <c:v>1</c:v>
                </c:pt>
                <c:pt idx="88229">
                  <c:v>1</c:v>
                </c:pt>
                <c:pt idx="88230">
                  <c:v>1</c:v>
                </c:pt>
                <c:pt idx="88231">
                  <c:v>1</c:v>
                </c:pt>
                <c:pt idx="88232">
                  <c:v>1</c:v>
                </c:pt>
                <c:pt idx="88233">
                  <c:v>1</c:v>
                </c:pt>
                <c:pt idx="88234">
                  <c:v>1</c:v>
                </c:pt>
                <c:pt idx="88235">
                  <c:v>1</c:v>
                </c:pt>
                <c:pt idx="88236">
                  <c:v>1</c:v>
                </c:pt>
                <c:pt idx="88237">
                  <c:v>1</c:v>
                </c:pt>
                <c:pt idx="88238">
                  <c:v>1</c:v>
                </c:pt>
                <c:pt idx="88239">
                  <c:v>1</c:v>
                </c:pt>
                <c:pt idx="88240">
                  <c:v>1</c:v>
                </c:pt>
                <c:pt idx="88241">
                  <c:v>1</c:v>
                </c:pt>
                <c:pt idx="88242">
                  <c:v>1</c:v>
                </c:pt>
                <c:pt idx="88243">
                  <c:v>1</c:v>
                </c:pt>
                <c:pt idx="88244">
                  <c:v>1</c:v>
                </c:pt>
                <c:pt idx="88245">
                  <c:v>1</c:v>
                </c:pt>
                <c:pt idx="88246">
                  <c:v>1</c:v>
                </c:pt>
                <c:pt idx="88247">
                  <c:v>1</c:v>
                </c:pt>
                <c:pt idx="88248">
                  <c:v>1</c:v>
                </c:pt>
                <c:pt idx="88249">
                  <c:v>0.875</c:v>
                </c:pt>
                <c:pt idx="88250">
                  <c:v>1</c:v>
                </c:pt>
                <c:pt idx="88251">
                  <c:v>1</c:v>
                </c:pt>
                <c:pt idx="88252">
                  <c:v>1</c:v>
                </c:pt>
                <c:pt idx="88253">
                  <c:v>1</c:v>
                </c:pt>
                <c:pt idx="88254">
                  <c:v>1</c:v>
                </c:pt>
                <c:pt idx="88255">
                  <c:v>1</c:v>
                </c:pt>
                <c:pt idx="88256">
                  <c:v>1</c:v>
                </c:pt>
                <c:pt idx="88257">
                  <c:v>1</c:v>
                </c:pt>
                <c:pt idx="88258">
                  <c:v>1</c:v>
                </c:pt>
                <c:pt idx="88259">
                  <c:v>1</c:v>
                </c:pt>
                <c:pt idx="88260">
                  <c:v>1</c:v>
                </c:pt>
                <c:pt idx="88261">
                  <c:v>1</c:v>
                </c:pt>
                <c:pt idx="88262">
                  <c:v>1</c:v>
                </c:pt>
                <c:pt idx="88263">
                  <c:v>1</c:v>
                </c:pt>
                <c:pt idx="88264">
                  <c:v>1</c:v>
                </c:pt>
                <c:pt idx="88265">
                  <c:v>1</c:v>
                </c:pt>
                <c:pt idx="88266">
                  <c:v>1</c:v>
                </c:pt>
                <c:pt idx="88267">
                  <c:v>0.25</c:v>
                </c:pt>
                <c:pt idx="88268">
                  <c:v>0.875</c:v>
                </c:pt>
                <c:pt idx="88269">
                  <c:v>1</c:v>
                </c:pt>
                <c:pt idx="88270">
                  <c:v>1</c:v>
                </c:pt>
                <c:pt idx="88271">
                  <c:v>1</c:v>
                </c:pt>
                <c:pt idx="88272">
                  <c:v>1</c:v>
                </c:pt>
                <c:pt idx="88273">
                  <c:v>0.875</c:v>
                </c:pt>
                <c:pt idx="88274">
                  <c:v>1</c:v>
                </c:pt>
                <c:pt idx="88275">
                  <c:v>1</c:v>
                </c:pt>
                <c:pt idx="88276">
                  <c:v>1</c:v>
                </c:pt>
                <c:pt idx="88277">
                  <c:v>1</c:v>
                </c:pt>
                <c:pt idx="88278">
                  <c:v>1</c:v>
                </c:pt>
                <c:pt idx="88279">
                  <c:v>1</c:v>
                </c:pt>
                <c:pt idx="88280">
                  <c:v>1</c:v>
                </c:pt>
                <c:pt idx="88281">
                  <c:v>1</c:v>
                </c:pt>
                <c:pt idx="88282">
                  <c:v>1</c:v>
                </c:pt>
                <c:pt idx="88283">
                  <c:v>1</c:v>
                </c:pt>
                <c:pt idx="88284">
                  <c:v>1</c:v>
                </c:pt>
                <c:pt idx="88285">
                  <c:v>1</c:v>
                </c:pt>
                <c:pt idx="88286">
                  <c:v>1</c:v>
                </c:pt>
                <c:pt idx="88287">
                  <c:v>1</c:v>
                </c:pt>
                <c:pt idx="88288">
                  <c:v>1</c:v>
                </c:pt>
                <c:pt idx="88289">
                  <c:v>1</c:v>
                </c:pt>
                <c:pt idx="88290">
                  <c:v>1</c:v>
                </c:pt>
                <c:pt idx="88291">
                  <c:v>1</c:v>
                </c:pt>
                <c:pt idx="88292">
                  <c:v>1</c:v>
                </c:pt>
                <c:pt idx="88293">
                  <c:v>1</c:v>
                </c:pt>
                <c:pt idx="88294">
                  <c:v>1</c:v>
                </c:pt>
                <c:pt idx="88295">
                  <c:v>1</c:v>
                </c:pt>
                <c:pt idx="88296">
                  <c:v>1</c:v>
                </c:pt>
                <c:pt idx="88297">
                  <c:v>1</c:v>
                </c:pt>
                <c:pt idx="88298">
                  <c:v>1</c:v>
                </c:pt>
                <c:pt idx="88299">
                  <c:v>1</c:v>
                </c:pt>
                <c:pt idx="88300">
                  <c:v>1</c:v>
                </c:pt>
                <c:pt idx="88301">
                  <c:v>0.875</c:v>
                </c:pt>
                <c:pt idx="88302">
                  <c:v>1</c:v>
                </c:pt>
                <c:pt idx="88303">
                  <c:v>1</c:v>
                </c:pt>
                <c:pt idx="88304">
                  <c:v>1</c:v>
                </c:pt>
                <c:pt idx="88305">
                  <c:v>1</c:v>
                </c:pt>
                <c:pt idx="88306">
                  <c:v>1</c:v>
                </c:pt>
                <c:pt idx="88307">
                  <c:v>1</c:v>
                </c:pt>
                <c:pt idx="88308">
                  <c:v>1</c:v>
                </c:pt>
                <c:pt idx="88309">
                  <c:v>1</c:v>
                </c:pt>
                <c:pt idx="88310">
                  <c:v>1</c:v>
                </c:pt>
                <c:pt idx="88311">
                  <c:v>1</c:v>
                </c:pt>
                <c:pt idx="88312">
                  <c:v>1</c:v>
                </c:pt>
                <c:pt idx="88313">
                  <c:v>1</c:v>
                </c:pt>
                <c:pt idx="88314">
                  <c:v>1</c:v>
                </c:pt>
                <c:pt idx="88315">
                  <c:v>1</c:v>
                </c:pt>
                <c:pt idx="88316">
                  <c:v>1</c:v>
                </c:pt>
                <c:pt idx="88317">
                  <c:v>1</c:v>
                </c:pt>
                <c:pt idx="88318">
                  <c:v>1</c:v>
                </c:pt>
                <c:pt idx="88319">
                  <c:v>1</c:v>
                </c:pt>
                <c:pt idx="88320">
                  <c:v>1</c:v>
                </c:pt>
                <c:pt idx="88321">
                  <c:v>1</c:v>
                </c:pt>
                <c:pt idx="88322">
                  <c:v>1</c:v>
                </c:pt>
                <c:pt idx="88323">
                  <c:v>1</c:v>
                </c:pt>
                <c:pt idx="88324">
                  <c:v>1</c:v>
                </c:pt>
                <c:pt idx="88325">
                  <c:v>1</c:v>
                </c:pt>
                <c:pt idx="88326">
                  <c:v>1</c:v>
                </c:pt>
                <c:pt idx="88327">
                  <c:v>1</c:v>
                </c:pt>
                <c:pt idx="88328">
                  <c:v>1</c:v>
                </c:pt>
                <c:pt idx="88329">
                  <c:v>1</c:v>
                </c:pt>
                <c:pt idx="88330">
                  <c:v>1</c:v>
                </c:pt>
                <c:pt idx="88331">
                  <c:v>1</c:v>
                </c:pt>
                <c:pt idx="88332">
                  <c:v>1</c:v>
                </c:pt>
                <c:pt idx="88333">
                  <c:v>1</c:v>
                </c:pt>
                <c:pt idx="88334">
                  <c:v>1</c:v>
                </c:pt>
                <c:pt idx="88335">
                  <c:v>1</c:v>
                </c:pt>
                <c:pt idx="88336">
                  <c:v>1</c:v>
                </c:pt>
                <c:pt idx="88337">
                  <c:v>1</c:v>
                </c:pt>
                <c:pt idx="88338">
                  <c:v>1</c:v>
                </c:pt>
                <c:pt idx="88339">
                  <c:v>1</c:v>
                </c:pt>
                <c:pt idx="88340">
                  <c:v>1</c:v>
                </c:pt>
                <c:pt idx="88341">
                  <c:v>1</c:v>
                </c:pt>
                <c:pt idx="88342">
                  <c:v>1</c:v>
                </c:pt>
                <c:pt idx="88343">
                  <c:v>1</c:v>
                </c:pt>
                <c:pt idx="88344">
                  <c:v>1</c:v>
                </c:pt>
                <c:pt idx="88345">
                  <c:v>1</c:v>
                </c:pt>
                <c:pt idx="88346">
                  <c:v>1</c:v>
                </c:pt>
                <c:pt idx="88347">
                  <c:v>1</c:v>
                </c:pt>
                <c:pt idx="88348">
                  <c:v>1</c:v>
                </c:pt>
                <c:pt idx="88349">
                  <c:v>1</c:v>
                </c:pt>
                <c:pt idx="88350">
                  <c:v>1</c:v>
                </c:pt>
                <c:pt idx="88351">
                  <c:v>1</c:v>
                </c:pt>
                <c:pt idx="88352">
                  <c:v>1</c:v>
                </c:pt>
                <c:pt idx="88353">
                  <c:v>1</c:v>
                </c:pt>
                <c:pt idx="88354">
                  <c:v>0.875</c:v>
                </c:pt>
                <c:pt idx="88355">
                  <c:v>1</c:v>
                </c:pt>
                <c:pt idx="88356">
                  <c:v>1</c:v>
                </c:pt>
                <c:pt idx="88357">
                  <c:v>1</c:v>
                </c:pt>
                <c:pt idx="88358">
                  <c:v>1</c:v>
                </c:pt>
                <c:pt idx="88359">
                  <c:v>0.875</c:v>
                </c:pt>
                <c:pt idx="88360">
                  <c:v>1</c:v>
                </c:pt>
                <c:pt idx="88361">
                  <c:v>1</c:v>
                </c:pt>
                <c:pt idx="88362">
                  <c:v>1</c:v>
                </c:pt>
                <c:pt idx="88363">
                  <c:v>1</c:v>
                </c:pt>
                <c:pt idx="88364">
                  <c:v>1</c:v>
                </c:pt>
                <c:pt idx="88365">
                  <c:v>1</c:v>
                </c:pt>
                <c:pt idx="88366">
                  <c:v>1</c:v>
                </c:pt>
                <c:pt idx="88367">
                  <c:v>1</c:v>
                </c:pt>
                <c:pt idx="88368">
                  <c:v>1</c:v>
                </c:pt>
                <c:pt idx="88369">
                  <c:v>1</c:v>
                </c:pt>
                <c:pt idx="88370">
                  <c:v>1</c:v>
                </c:pt>
                <c:pt idx="88371">
                  <c:v>1</c:v>
                </c:pt>
                <c:pt idx="88372">
                  <c:v>1</c:v>
                </c:pt>
                <c:pt idx="88373">
                  <c:v>1</c:v>
                </c:pt>
                <c:pt idx="88374">
                  <c:v>1</c:v>
                </c:pt>
                <c:pt idx="88375">
                  <c:v>1</c:v>
                </c:pt>
                <c:pt idx="88376">
                  <c:v>1</c:v>
                </c:pt>
                <c:pt idx="88377">
                  <c:v>1</c:v>
                </c:pt>
                <c:pt idx="88378">
                  <c:v>1</c:v>
                </c:pt>
                <c:pt idx="88379">
                  <c:v>1</c:v>
                </c:pt>
                <c:pt idx="88380">
                  <c:v>1</c:v>
                </c:pt>
                <c:pt idx="88381">
                  <c:v>1</c:v>
                </c:pt>
                <c:pt idx="88382">
                  <c:v>1</c:v>
                </c:pt>
                <c:pt idx="88383">
                  <c:v>1</c:v>
                </c:pt>
                <c:pt idx="88384">
                  <c:v>1</c:v>
                </c:pt>
                <c:pt idx="88385">
                  <c:v>1</c:v>
                </c:pt>
                <c:pt idx="88386">
                  <c:v>1</c:v>
                </c:pt>
                <c:pt idx="88387">
                  <c:v>1</c:v>
                </c:pt>
                <c:pt idx="88388">
                  <c:v>1</c:v>
                </c:pt>
                <c:pt idx="88389">
                  <c:v>1</c:v>
                </c:pt>
                <c:pt idx="88390">
                  <c:v>1</c:v>
                </c:pt>
                <c:pt idx="88391">
                  <c:v>1</c:v>
                </c:pt>
                <c:pt idx="88392">
                  <c:v>1</c:v>
                </c:pt>
                <c:pt idx="88393">
                  <c:v>1</c:v>
                </c:pt>
                <c:pt idx="88394">
                  <c:v>1</c:v>
                </c:pt>
                <c:pt idx="88395">
                  <c:v>1</c:v>
                </c:pt>
                <c:pt idx="88396">
                  <c:v>1</c:v>
                </c:pt>
                <c:pt idx="88397">
                  <c:v>1</c:v>
                </c:pt>
                <c:pt idx="88398">
                  <c:v>1</c:v>
                </c:pt>
                <c:pt idx="88399">
                  <c:v>1</c:v>
                </c:pt>
                <c:pt idx="88400">
                  <c:v>1</c:v>
                </c:pt>
                <c:pt idx="88401">
                  <c:v>1</c:v>
                </c:pt>
                <c:pt idx="88402">
                  <c:v>1</c:v>
                </c:pt>
                <c:pt idx="88403">
                  <c:v>1</c:v>
                </c:pt>
                <c:pt idx="88404">
                  <c:v>1</c:v>
                </c:pt>
                <c:pt idx="88405">
                  <c:v>1</c:v>
                </c:pt>
                <c:pt idx="88406">
                  <c:v>1</c:v>
                </c:pt>
                <c:pt idx="88407">
                  <c:v>0.875</c:v>
                </c:pt>
                <c:pt idx="88408">
                  <c:v>1</c:v>
                </c:pt>
                <c:pt idx="88409">
                  <c:v>1</c:v>
                </c:pt>
                <c:pt idx="88410">
                  <c:v>1</c:v>
                </c:pt>
                <c:pt idx="88411">
                  <c:v>1</c:v>
                </c:pt>
                <c:pt idx="88412">
                  <c:v>1</c:v>
                </c:pt>
                <c:pt idx="88413">
                  <c:v>1</c:v>
                </c:pt>
                <c:pt idx="88414">
                  <c:v>1</c:v>
                </c:pt>
                <c:pt idx="88415">
                  <c:v>1</c:v>
                </c:pt>
                <c:pt idx="88416">
                  <c:v>1</c:v>
                </c:pt>
                <c:pt idx="88417">
                  <c:v>1</c:v>
                </c:pt>
                <c:pt idx="88418">
                  <c:v>1</c:v>
                </c:pt>
                <c:pt idx="88419">
                  <c:v>1</c:v>
                </c:pt>
                <c:pt idx="88420">
                  <c:v>1</c:v>
                </c:pt>
                <c:pt idx="88421">
                  <c:v>1</c:v>
                </c:pt>
                <c:pt idx="88422">
                  <c:v>1</c:v>
                </c:pt>
                <c:pt idx="88423">
                  <c:v>1</c:v>
                </c:pt>
                <c:pt idx="88424">
                  <c:v>0.875</c:v>
                </c:pt>
                <c:pt idx="88425">
                  <c:v>1</c:v>
                </c:pt>
                <c:pt idx="88426">
                  <c:v>1</c:v>
                </c:pt>
                <c:pt idx="88427">
                  <c:v>0.875</c:v>
                </c:pt>
                <c:pt idx="88428">
                  <c:v>1</c:v>
                </c:pt>
                <c:pt idx="88429">
                  <c:v>0.875</c:v>
                </c:pt>
                <c:pt idx="88430">
                  <c:v>1</c:v>
                </c:pt>
                <c:pt idx="88431">
                  <c:v>1</c:v>
                </c:pt>
                <c:pt idx="88432">
                  <c:v>1</c:v>
                </c:pt>
                <c:pt idx="88433">
                  <c:v>1</c:v>
                </c:pt>
                <c:pt idx="88434">
                  <c:v>1</c:v>
                </c:pt>
                <c:pt idx="88435">
                  <c:v>1</c:v>
                </c:pt>
                <c:pt idx="88436">
                  <c:v>1</c:v>
                </c:pt>
                <c:pt idx="88437">
                  <c:v>1</c:v>
                </c:pt>
                <c:pt idx="88438">
                  <c:v>1</c:v>
                </c:pt>
                <c:pt idx="88439">
                  <c:v>1</c:v>
                </c:pt>
                <c:pt idx="88440">
                  <c:v>1</c:v>
                </c:pt>
                <c:pt idx="88441">
                  <c:v>1</c:v>
                </c:pt>
                <c:pt idx="88442">
                  <c:v>1</c:v>
                </c:pt>
                <c:pt idx="88443">
                  <c:v>1</c:v>
                </c:pt>
                <c:pt idx="88444">
                  <c:v>1</c:v>
                </c:pt>
                <c:pt idx="88445">
                  <c:v>1</c:v>
                </c:pt>
                <c:pt idx="88446">
                  <c:v>1</c:v>
                </c:pt>
                <c:pt idx="88447">
                  <c:v>1</c:v>
                </c:pt>
                <c:pt idx="88448">
                  <c:v>1</c:v>
                </c:pt>
                <c:pt idx="88449">
                  <c:v>1</c:v>
                </c:pt>
                <c:pt idx="88450">
                  <c:v>1</c:v>
                </c:pt>
                <c:pt idx="88451">
                  <c:v>1</c:v>
                </c:pt>
                <c:pt idx="88452">
                  <c:v>1</c:v>
                </c:pt>
                <c:pt idx="88453">
                  <c:v>1</c:v>
                </c:pt>
                <c:pt idx="88454">
                  <c:v>1</c:v>
                </c:pt>
                <c:pt idx="88455">
                  <c:v>1</c:v>
                </c:pt>
                <c:pt idx="88456">
                  <c:v>1</c:v>
                </c:pt>
                <c:pt idx="88457">
                  <c:v>1</c:v>
                </c:pt>
                <c:pt idx="88458">
                  <c:v>1</c:v>
                </c:pt>
                <c:pt idx="88459">
                  <c:v>1</c:v>
                </c:pt>
                <c:pt idx="88460">
                  <c:v>1</c:v>
                </c:pt>
                <c:pt idx="88461">
                  <c:v>1</c:v>
                </c:pt>
                <c:pt idx="88462">
                  <c:v>1</c:v>
                </c:pt>
                <c:pt idx="88463">
                  <c:v>1</c:v>
                </c:pt>
                <c:pt idx="88464">
                  <c:v>1</c:v>
                </c:pt>
                <c:pt idx="88465">
                  <c:v>1</c:v>
                </c:pt>
                <c:pt idx="88466">
                  <c:v>1</c:v>
                </c:pt>
                <c:pt idx="88467">
                  <c:v>1</c:v>
                </c:pt>
                <c:pt idx="88468">
                  <c:v>1</c:v>
                </c:pt>
                <c:pt idx="88469">
                  <c:v>1</c:v>
                </c:pt>
                <c:pt idx="88470">
                  <c:v>1</c:v>
                </c:pt>
                <c:pt idx="88471">
                  <c:v>1</c:v>
                </c:pt>
                <c:pt idx="88472">
                  <c:v>1</c:v>
                </c:pt>
                <c:pt idx="88473">
                  <c:v>1</c:v>
                </c:pt>
                <c:pt idx="88474">
                  <c:v>1</c:v>
                </c:pt>
                <c:pt idx="88475">
                  <c:v>1</c:v>
                </c:pt>
                <c:pt idx="88476">
                  <c:v>1</c:v>
                </c:pt>
                <c:pt idx="88477">
                  <c:v>1</c:v>
                </c:pt>
                <c:pt idx="88478">
                  <c:v>1</c:v>
                </c:pt>
                <c:pt idx="88479">
                  <c:v>1</c:v>
                </c:pt>
                <c:pt idx="88480">
                  <c:v>1</c:v>
                </c:pt>
                <c:pt idx="88481">
                  <c:v>1</c:v>
                </c:pt>
                <c:pt idx="88482">
                  <c:v>1</c:v>
                </c:pt>
                <c:pt idx="88483">
                  <c:v>1</c:v>
                </c:pt>
                <c:pt idx="88484">
                  <c:v>1</c:v>
                </c:pt>
                <c:pt idx="88485">
                  <c:v>1</c:v>
                </c:pt>
                <c:pt idx="88486">
                  <c:v>1</c:v>
                </c:pt>
                <c:pt idx="88487">
                  <c:v>1</c:v>
                </c:pt>
                <c:pt idx="88488">
                  <c:v>1</c:v>
                </c:pt>
                <c:pt idx="88489">
                  <c:v>1</c:v>
                </c:pt>
                <c:pt idx="88490">
                  <c:v>1</c:v>
                </c:pt>
                <c:pt idx="88491">
                  <c:v>1</c:v>
                </c:pt>
                <c:pt idx="88492">
                  <c:v>1</c:v>
                </c:pt>
                <c:pt idx="88493">
                  <c:v>1</c:v>
                </c:pt>
                <c:pt idx="88494">
                  <c:v>1</c:v>
                </c:pt>
                <c:pt idx="88495">
                  <c:v>1</c:v>
                </c:pt>
                <c:pt idx="88496">
                  <c:v>1</c:v>
                </c:pt>
                <c:pt idx="88497">
                  <c:v>1</c:v>
                </c:pt>
                <c:pt idx="88498">
                  <c:v>0.875</c:v>
                </c:pt>
                <c:pt idx="88499">
                  <c:v>1</c:v>
                </c:pt>
                <c:pt idx="88500">
                  <c:v>1</c:v>
                </c:pt>
                <c:pt idx="88501">
                  <c:v>1</c:v>
                </c:pt>
                <c:pt idx="88502">
                  <c:v>1</c:v>
                </c:pt>
                <c:pt idx="88503">
                  <c:v>1</c:v>
                </c:pt>
                <c:pt idx="88504">
                  <c:v>1</c:v>
                </c:pt>
                <c:pt idx="88505">
                  <c:v>1</c:v>
                </c:pt>
                <c:pt idx="88506">
                  <c:v>1</c:v>
                </c:pt>
                <c:pt idx="88507">
                  <c:v>1</c:v>
                </c:pt>
                <c:pt idx="88508">
                  <c:v>1</c:v>
                </c:pt>
                <c:pt idx="88509">
                  <c:v>1</c:v>
                </c:pt>
                <c:pt idx="88510">
                  <c:v>1</c:v>
                </c:pt>
                <c:pt idx="88511">
                  <c:v>1</c:v>
                </c:pt>
                <c:pt idx="88512">
                  <c:v>1</c:v>
                </c:pt>
                <c:pt idx="88513">
                  <c:v>1</c:v>
                </c:pt>
                <c:pt idx="88514">
                  <c:v>1</c:v>
                </c:pt>
                <c:pt idx="88515">
                  <c:v>1</c:v>
                </c:pt>
                <c:pt idx="88516">
                  <c:v>1</c:v>
                </c:pt>
                <c:pt idx="88517">
                  <c:v>1</c:v>
                </c:pt>
                <c:pt idx="88518">
                  <c:v>1</c:v>
                </c:pt>
                <c:pt idx="88519">
                  <c:v>1</c:v>
                </c:pt>
                <c:pt idx="88520">
                  <c:v>1</c:v>
                </c:pt>
                <c:pt idx="88521">
                  <c:v>1</c:v>
                </c:pt>
                <c:pt idx="88522">
                  <c:v>1</c:v>
                </c:pt>
                <c:pt idx="88523">
                  <c:v>1</c:v>
                </c:pt>
                <c:pt idx="88524">
                  <c:v>1</c:v>
                </c:pt>
                <c:pt idx="88525">
                  <c:v>1</c:v>
                </c:pt>
                <c:pt idx="88526">
                  <c:v>1</c:v>
                </c:pt>
                <c:pt idx="88527">
                  <c:v>1</c:v>
                </c:pt>
                <c:pt idx="88528">
                  <c:v>1</c:v>
                </c:pt>
                <c:pt idx="88529">
                  <c:v>1</c:v>
                </c:pt>
                <c:pt idx="88530">
                  <c:v>1</c:v>
                </c:pt>
                <c:pt idx="88531">
                  <c:v>1</c:v>
                </c:pt>
                <c:pt idx="88532">
                  <c:v>1</c:v>
                </c:pt>
                <c:pt idx="88533">
                  <c:v>1</c:v>
                </c:pt>
                <c:pt idx="88534">
                  <c:v>1</c:v>
                </c:pt>
                <c:pt idx="88535">
                  <c:v>1</c:v>
                </c:pt>
                <c:pt idx="88536">
                  <c:v>1</c:v>
                </c:pt>
                <c:pt idx="88537">
                  <c:v>1</c:v>
                </c:pt>
                <c:pt idx="88538">
                  <c:v>1</c:v>
                </c:pt>
                <c:pt idx="88539">
                  <c:v>1</c:v>
                </c:pt>
                <c:pt idx="88540">
                  <c:v>1</c:v>
                </c:pt>
                <c:pt idx="88541">
                  <c:v>1</c:v>
                </c:pt>
                <c:pt idx="88542">
                  <c:v>1</c:v>
                </c:pt>
                <c:pt idx="88543">
                  <c:v>1</c:v>
                </c:pt>
                <c:pt idx="88544">
                  <c:v>1</c:v>
                </c:pt>
                <c:pt idx="88545">
                  <c:v>1</c:v>
                </c:pt>
                <c:pt idx="88546">
                  <c:v>1</c:v>
                </c:pt>
                <c:pt idx="88547">
                  <c:v>1</c:v>
                </c:pt>
                <c:pt idx="88548">
                  <c:v>1</c:v>
                </c:pt>
                <c:pt idx="88549">
                  <c:v>1</c:v>
                </c:pt>
                <c:pt idx="88550">
                  <c:v>1</c:v>
                </c:pt>
                <c:pt idx="88551">
                  <c:v>1</c:v>
                </c:pt>
                <c:pt idx="88552">
                  <c:v>1</c:v>
                </c:pt>
                <c:pt idx="88553">
                  <c:v>1</c:v>
                </c:pt>
                <c:pt idx="88554">
                  <c:v>1</c:v>
                </c:pt>
                <c:pt idx="88555">
                  <c:v>1</c:v>
                </c:pt>
                <c:pt idx="88556">
                  <c:v>0.875</c:v>
                </c:pt>
                <c:pt idx="88557">
                  <c:v>1</c:v>
                </c:pt>
                <c:pt idx="88558">
                  <c:v>1</c:v>
                </c:pt>
                <c:pt idx="88559">
                  <c:v>1</c:v>
                </c:pt>
                <c:pt idx="88560">
                  <c:v>1</c:v>
                </c:pt>
                <c:pt idx="88561">
                  <c:v>1</c:v>
                </c:pt>
                <c:pt idx="88562">
                  <c:v>1</c:v>
                </c:pt>
                <c:pt idx="88563">
                  <c:v>1</c:v>
                </c:pt>
                <c:pt idx="88564">
                  <c:v>1</c:v>
                </c:pt>
                <c:pt idx="88565">
                  <c:v>1</c:v>
                </c:pt>
                <c:pt idx="88566">
                  <c:v>1</c:v>
                </c:pt>
                <c:pt idx="88567">
                  <c:v>1</c:v>
                </c:pt>
                <c:pt idx="88568">
                  <c:v>1</c:v>
                </c:pt>
                <c:pt idx="88569">
                  <c:v>1</c:v>
                </c:pt>
                <c:pt idx="88570">
                  <c:v>0.875</c:v>
                </c:pt>
                <c:pt idx="88571">
                  <c:v>1</c:v>
                </c:pt>
                <c:pt idx="88572">
                  <c:v>1</c:v>
                </c:pt>
                <c:pt idx="88573">
                  <c:v>1</c:v>
                </c:pt>
                <c:pt idx="88574">
                  <c:v>1</c:v>
                </c:pt>
                <c:pt idx="88575">
                  <c:v>0.875</c:v>
                </c:pt>
                <c:pt idx="88576">
                  <c:v>1</c:v>
                </c:pt>
                <c:pt idx="88577">
                  <c:v>1</c:v>
                </c:pt>
                <c:pt idx="88578">
                  <c:v>1</c:v>
                </c:pt>
                <c:pt idx="88579">
                  <c:v>1</c:v>
                </c:pt>
                <c:pt idx="88580">
                  <c:v>1</c:v>
                </c:pt>
                <c:pt idx="88581">
                  <c:v>1</c:v>
                </c:pt>
                <c:pt idx="88582">
                  <c:v>1</c:v>
                </c:pt>
                <c:pt idx="88583">
                  <c:v>1</c:v>
                </c:pt>
                <c:pt idx="88584">
                  <c:v>1</c:v>
                </c:pt>
                <c:pt idx="88585">
                  <c:v>1</c:v>
                </c:pt>
                <c:pt idx="88586">
                  <c:v>1</c:v>
                </c:pt>
                <c:pt idx="88587">
                  <c:v>1</c:v>
                </c:pt>
                <c:pt idx="88588">
                  <c:v>1</c:v>
                </c:pt>
                <c:pt idx="88589">
                  <c:v>0.875</c:v>
                </c:pt>
                <c:pt idx="88590">
                  <c:v>1</c:v>
                </c:pt>
                <c:pt idx="88591">
                  <c:v>1</c:v>
                </c:pt>
                <c:pt idx="88592">
                  <c:v>1</c:v>
                </c:pt>
                <c:pt idx="88593">
                  <c:v>1</c:v>
                </c:pt>
                <c:pt idx="88594">
                  <c:v>1</c:v>
                </c:pt>
                <c:pt idx="88595">
                  <c:v>1</c:v>
                </c:pt>
                <c:pt idx="88596">
                  <c:v>1</c:v>
                </c:pt>
                <c:pt idx="88597">
                  <c:v>1</c:v>
                </c:pt>
                <c:pt idx="88598">
                  <c:v>1</c:v>
                </c:pt>
                <c:pt idx="88599">
                  <c:v>1</c:v>
                </c:pt>
                <c:pt idx="88600">
                  <c:v>1</c:v>
                </c:pt>
                <c:pt idx="88601">
                  <c:v>1</c:v>
                </c:pt>
                <c:pt idx="88602">
                  <c:v>1</c:v>
                </c:pt>
                <c:pt idx="88603">
                  <c:v>1</c:v>
                </c:pt>
                <c:pt idx="88604">
                  <c:v>1</c:v>
                </c:pt>
                <c:pt idx="88605">
                  <c:v>1</c:v>
                </c:pt>
                <c:pt idx="88606">
                  <c:v>0.875</c:v>
                </c:pt>
                <c:pt idx="88607">
                  <c:v>1</c:v>
                </c:pt>
                <c:pt idx="88608">
                  <c:v>1</c:v>
                </c:pt>
                <c:pt idx="88609">
                  <c:v>1</c:v>
                </c:pt>
                <c:pt idx="88610">
                  <c:v>1</c:v>
                </c:pt>
                <c:pt idx="88611">
                  <c:v>1</c:v>
                </c:pt>
                <c:pt idx="88612">
                  <c:v>1</c:v>
                </c:pt>
                <c:pt idx="88613">
                  <c:v>1</c:v>
                </c:pt>
                <c:pt idx="88614">
                  <c:v>1</c:v>
                </c:pt>
                <c:pt idx="88615">
                  <c:v>1</c:v>
                </c:pt>
                <c:pt idx="88616">
                  <c:v>1</c:v>
                </c:pt>
                <c:pt idx="88617">
                  <c:v>1</c:v>
                </c:pt>
                <c:pt idx="88618">
                  <c:v>1</c:v>
                </c:pt>
                <c:pt idx="88619">
                  <c:v>1</c:v>
                </c:pt>
                <c:pt idx="88620">
                  <c:v>1</c:v>
                </c:pt>
                <c:pt idx="88621">
                  <c:v>1</c:v>
                </c:pt>
                <c:pt idx="88622">
                  <c:v>1</c:v>
                </c:pt>
                <c:pt idx="88623">
                  <c:v>1</c:v>
                </c:pt>
                <c:pt idx="88624">
                  <c:v>1</c:v>
                </c:pt>
                <c:pt idx="88625">
                  <c:v>1</c:v>
                </c:pt>
                <c:pt idx="88626">
                  <c:v>1</c:v>
                </c:pt>
                <c:pt idx="88627">
                  <c:v>1</c:v>
                </c:pt>
                <c:pt idx="88628">
                  <c:v>1</c:v>
                </c:pt>
                <c:pt idx="88629">
                  <c:v>1</c:v>
                </c:pt>
                <c:pt idx="88630">
                  <c:v>1</c:v>
                </c:pt>
                <c:pt idx="88631">
                  <c:v>1</c:v>
                </c:pt>
                <c:pt idx="88632">
                  <c:v>1</c:v>
                </c:pt>
                <c:pt idx="88633">
                  <c:v>1</c:v>
                </c:pt>
                <c:pt idx="88634">
                  <c:v>1</c:v>
                </c:pt>
                <c:pt idx="88635">
                  <c:v>1</c:v>
                </c:pt>
                <c:pt idx="88636">
                  <c:v>1</c:v>
                </c:pt>
                <c:pt idx="88637">
                  <c:v>1</c:v>
                </c:pt>
                <c:pt idx="88638">
                  <c:v>1</c:v>
                </c:pt>
                <c:pt idx="88639">
                  <c:v>1</c:v>
                </c:pt>
                <c:pt idx="88640">
                  <c:v>1</c:v>
                </c:pt>
                <c:pt idx="88641">
                  <c:v>1</c:v>
                </c:pt>
                <c:pt idx="88642">
                  <c:v>1</c:v>
                </c:pt>
                <c:pt idx="88643">
                  <c:v>1</c:v>
                </c:pt>
                <c:pt idx="88644">
                  <c:v>1</c:v>
                </c:pt>
                <c:pt idx="88645">
                  <c:v>1</c:v>
                </c:pt>
                <c:pt idx="88646">
                  <c:v>0.875</c:v>
                </c:pt>
                <c:pt idx="88647">
                  <c:v>1</c:v>
                </c:pt>
                <c:pt idx="88648">
                  <c:v>1</c:v>
                </c:pt>
                <c:pt idx="88649">
                  <c:v>1</c:v>
                </c:pt>
                <c:pt idx="88650">
                  <c:v>1</c:v>
                </c:pt>
                <c:pt idx="88651">
                  <c:v>1</c:v>
                </c:pt>
                <c:pt idx="88652">
                  <c:v>1</c:v>
                </c:pt>
                <c:pt idx="88653">
                  <c:v>0.875</c:v>
                </c:pt>
                <c:pt idx="88654">
                  <c:v>1</c:v>
                </c:pt>
                <c:pt idx="88655">
                  <c:v>1</c:v>
                </c:pt>
                <c:pt idx="88656">
                  <c:v>1</c:v>
                </c:pt>
                <c:pt idx="88657">
                  <c:v>1</c:v>
                </c:pt>
                <c:pt idx="88658">
                  <c:v>1</c:v>
                </c:pt>
                <c:pt idx="88659">
                  <c:v>1</c:v>
                </c:pt>
                <c:pt idx="88660">
                  <c:v>1</c:v>
                </c:pt>
                <c:pt idx="88661">
                  <c:v>1</c:v>
                </c:pt>
                <c:pt idx="88662">
                  <c:v>1</c:v>
                </c:pt>
                <c:pt idx="88663">
                  <c:v>1</c:v>
                </c:pt>
                <c:pt idx="88664">
                  <c:v>1</c:v>
                </c:pt>
                <c:pt idx="88665">
                  <c:v>1</c:v>
                </c:pt>
                <c:pt idx="88666">
                  <c:v>1</c:v>
                </c:pt>
                <c:pt idx="88667">
                  <c:v>1</c:v>
                </c:pt>
                <c:pt idx="88668">
                  <c:v>1</c:v>
                </c:pt>
                <c:pt idx="88669">
                  <c:v>1</c:v>
                </c:pt>
                <c:pt idx="88670">
                  <c:v>0.875</c:v>
                </c:pt>
                <c:pt idx="88671">
                  <c:v>1</c:v>
                </c:pt>
                <c:pt idx="88672">
                  <c:v>1</c:v>
                </c:pt>
                <c:pt idx="88673">
                  <c:v>1</c:v>
                </c:pt>
                <c:pt idx="88674">
                  <c:v>1</c:v>
                </c:pt>
                <c:pt idx="88675">
                  <c:v>1</c:v>
                </c:pt>
                <c:pt idx="88676">
                  <c:v>1</c:v>
                </c:pt>
                <c:pt idx="88677">
                  <c:v>1</c:v>
                </c:pt>
                <c:pt idx="88678">
                  <c:v>1</c:v>
                </c:pt>
                <c:pt idx="88679">
                  <c:v>1</c:v>
                </c:pt>
                <c:pt idx="88680">
                  <c:v>1</c:v>
                </c:pt>
                <c:pt idx="88681">
                  <c:v>1</c:v>
                </c:pt>
                <c:pt idx="88682">
                  <c:v>1</c:v>
                </c:pt>
                <c:pt idx="88683">
                  <c:v>0.875</c:v>
                </c:pt>
                <c:pt idx="88684">
                  <c:v>1</c:v>
                </c:pt>
                <c:pt idx="88685">
                  <c:v>1</c:v>
                </c:pt>
                <c:pt idx="88686">
                  <c:v>1</c:v>
                </c:pt>
                <c:pt idx="88687">
                  <c:v>1</c:v>
                </c:pt>
                <c:pt idx="88688">
                  <c:v>1</c:v>
                </c:pt>
                <c:pt idx="88689">
                  <c:v>1</c:v>
                </c:pt>
                <c:pt idx="88690">
                  <c:v>1</c:v>
                </c:pt>
                <c:pt idx="88691">
                  <c:v>1</c:v>
                </c:pt>
                <c:pt idx="88692">
                  <c:v>1</c:v>
                </c:pt>
                <c:pt idx="88693">
                  <c:v>1</c:v>
                </c:pt>
                <c:pt idx="88694">
                  <c:v>1</c:v>
                </c:pt>
                <c:pt idx="88695">
                  <c:v>1</c:v>
                </c:pt>
                <c:pt idx="88696">
                  <c:v>0.75</c:v>
                </c:pt>
                <c:pt idx="88697">
                  <c:v>1</c:v>
                </c:pt>
                <c:pt idx="88698">
                  <c:v>1</c:v>
                </c:pt>
                <c:pt idx="88699">
                  <c:v>1</c:v>
                </c:pt>
                <c:pt idx="88700">
                  <c:v>1</c:v>
                </c:pt>
                <c:pt idx="88701">
                  <c:v>1</c:v>
                </c:pt>
                <c:pt idx="88702">
                  <c:v>1</c:v>
                </c:pt>
                <c:pt idx="88703">
                  <c:v>1</c:v>
                </c:pt>
                <c:pt idx="88704">
                  <c:v>1</c:v>
                </c:pt>
                <c:pt idx="88705">
                  <c:v>0.875</c:v>
                </c:pt>
                <c:pt idx="88706">
                  <c:v>1</c:v>
                </c:pt>
                <c:pt idx="88707">
                  <c:v>1</c:v>
                </c:pt>
                <c:pt idx="88708">
                  <c:v>1</c:v>
                </c:pt>
                <c:pt idx="88709">
                  <c:v>1</c:v>
                </c:pt>
                <c:pt idx="88710">
                  <c:v>1</c:v>
                </c:pt>
                <c:pt idx="88711">
                  <c:v>1</c:v>
                </c:pt>
                <c:pt idx="88712">
                  <c:v>1</c:v>
                </c:pt>
                <c:pt idx="88713">
                  <c:v>1</c:v>
                </c:pt>
                <c:pt idx="88714">
                  <c:v>1</c:v>
                </c:pt>
                <c:pt idx="88715">
                  <c:v>1</c:v>
                </c:pt>
                <c:pt idx="88716">
                  <c:v>0.875</c:v>
                </c:pt>
                <c:pt idx="88717">
                  <c:v>1</c:v>
                </c:pt>
                <c:pt idx="88718">
                  <c:v>1</c:v>
                </c:pt>
                <c:pt idx="88719">
                  <c:v>1</c:v>
                </c:pt>
                <c:pt idx="88720">
                  <c:v>1</c:v>
                </c:pt>
                <c:pt idx="88721">
                  <c:v>1</c:v>
                </c:pt>
                <c:pt idx="88722">
                  <c:v>1</c:v>
                </c:pt>
                <c:pt idx="88723">
                  <c:v>1</c:v>
                </c:pt>
                <c:pt idx="88724">
                  <c:v>1</c:v>
                </c:pt>
                <c:pt idx="88725">
                  <c:v>1</c:v>
                </c:pt>
                <c:pt idx="88726">
                  <c:v>0.875</c:v>
                </c:pt>
                <c:pt idx="88727">
                  <c:v>1</c:v>
                </c:pt>
                <c:pt idx="88728">
                  <c:v>1</c:v>
                </c:pt>
                <c:pt idx="88729">
                  <c:v>1</c:v>
                </c:pt>
                <c:pt idx="88730">
                  <c:v>1</c:v>
                </c:pt>
                <c:pt idx="88731">
                  <c:v>1</c:v>
                </c:pt>
                <c:pt idx="88732">
                  <c:v>0.875</c:v>
                </c:pt>
                <c:pt idx="88733">
                  <c:v>1</c:v>
                </c:pt>
                <c:pt idx="88734">
                  <c:v>1</c:v>
                </c:pt>
                <c:pt idx="88735">
                  <c:v>1</c:v>
                </c:pt>
                <c:pt idx="88736">
                  <c:v>1</c:v>
                </c:pt>
                <c:pt idx="88737">
                  <c:v>1</c:v>
                </c:pt>
                <c:pt idx="88738">
                  <c:v>1</c:v>
                </c:pt>
                <c:pt idx="88739">
                  <c:v>1</c:v>
                </c:pt>
                <c:pt idx="88740">
                  <c:v>1</c:v>
                </c:pt>
                <c:pt idx="88741">
                  <c:v>1</c:v>
                </c:pt>
                <c:pt idx="88742">
                  <c:v>1</c:v>
                </c:pt>
                <c:pt idx="88743">
                  <c:v>1</c:v>
                </c:pt>
                <c:pt idx="88744">
                  <c:v>1</c:v>
                </c:pt>
                <c:pt idx="88745">
                  <c:v>1</c:v>
                </c:pt>
                <c:pt idx="88746">
                  <c:v>1</c:v>
                </c:pt>
                <c:pt idx="88747">
                  <c:v>1</c:v>
                </c:pt>
                <c:pt idx="88748">
                  <c:v>1</c:v>
                </c:pt>
                <c:pt idx="88749">
                  <c:v>1</c:v>
                </c:pt>
                <c:pt idx="88750">
                  <c:v>1</c:v>
                </c:pt>
                <c:pt idx="88751">
                  <c:v>1</c:v>
                </c:pt>
                <c:pt idx="88752">
                  <c:v>1</c:v>
                </c:pt>
                <c:pt idx="88753">
                  <c:v>1</c:v>
                </c:pt>
                <c:pt idx="88754">
                  <c:v>0.875</c:v>
                </c:pt>
                <c:pt idx="88755">
                  <c:v>1</c:v>
                </c:pt>
                <c:pt idx="88756">
                  <c:v>1</c:v>
                </c:pt>
                <c:pt idx="88757">
                  <c:v>1</c:v>
                </c:pt>
                <c:pt idx="88758">
                  <c:v>1</c:v>
                </c:pt>
                <c:pt idx="88759">
                  <c:v>1</c:v>
                </c:pt>
                <c:pt idx="88760">
                  <c:v>0.875</c:v>
                </c:pt>
                <c:pt idx="88761">
                  <c:v>1</c:v>
                </c:pt>
                <c:pt idx="88762">
                  <c:v>1</c:v>
                </c:pt>
                <c:pt idx="88763">
                  <c:v>1</c:v>
                </c:pt>
                <c:pt idx="88764">
                  <c:v>1</c:v>
                </c:pt>
                <c:pt idx="88765">
                  <c:v>1</c:v>
                </c:pt>
                <c:pt idx="88766">
                  <c:v>1</c:v>
                </c:pt>
                <c:pt idx="88767">
                  <c:v>1</c:v>
                </c:pt>
                <c:pt idx="88768">
                  <c:v>1</c:v>
                </c:pt>
                <c:pt idx="88769">
                  <c:v>1</c:v>
                </c:pt>
                <c:pt idx="88770">
                  <c:v>1</c:v>
                </c:pt>
                <c:pt idx="88771">
                  <c:v>1</c:v>
                </c:pt>
                <c:pt idx="88772">
                  <c:v>1</c:v>
                </c:pt>
                <c:pt idx="88773">
                  <c:v>1</c:v>
                </c:pt>
                <c:pt idx="88774">
                  <c:v>1</c:v>
                </c:pt>
                <c:pt idx="88775">
                  <c:v>1</c:v>
                </c:pt>
                <c:pt idx="88776">
                  <c:v>0.875</c:v>
                </c:pt>
                <c:pt idx="88777">
                  <c:v>1</c:v>
                </c:pt>
                <c:pt idx="88778">
                  <c:v>1</c:v>
                </c:pt>
                <c:pt idx="88779">
                  <c:v>1</c:v>
                </c:pt>
                <c:pt idx="88780">
                  <c:v>1</c:v>
                </c:pt>
                <c:pt idx="88781">
                  <c:v>1</c:v>
                </c:pt>
                <c:pt idx="88782">
                  <c:v>1</c:v>
                </c:pt>
                <c:pt idx="88783">
                  <c:v>1</c:v>
                </c:pt>
                <c:pt idx="88784">
                  <c:v>1</c:v>
                </c:pt>
                <c:pt idx="88785">
                  <c:v>1</c:v>
                </c:pt>
                <c:pt idx="88786">
                  <c:v>1</c:v>
                </c:pt>
                <c:pt idx="88787">
                  <c:v>1</c:v>
                </c:pt>
                <c:pt idx="88788">
                  <c:v>1</c:v>
                </c:pt>
                <c:pt idx="88789">
                  <c:v>1</c:v>
                </c:pt>
                <c:pt idx="88790">
                  <c:v>1</c:v>
                </c:pt>
                <c:pt idx="88791">
                  <c:v>1</c:v>
                </c:pt>
                <c:pt idx="88792">
                  <c:v>1</c:v>
                </c:pt>
                <c:pt idx="88793">
                  <c:v>1</c:v>
                </c:pt>
                <c:pt idx="88794">
                  <c:v>1</c:v>
                </c:pt>
                <c:pt idx="88795">
                  <c:v>1</c:v>
                </c:pt>
                <c:pt idx="88796">
                  <c:v>1</c:v>
                </c:pt>
                <c:pt idx="88797">
                  <c:v>1</c:v>
                </c:pt>
                <c:pt idx="88798">
                  <c:v>1</c:v>
                </c:pt>
                <c:pt idx="88799">
                  <c:v>1</c:v>
                </c:pt>
                <c:pt idx="88800">
                  <c:v>1</c:v>
                </c:pt>
                <c:pt idx="88801">
                  <c:v>1</c:v>
                </c:pt>
                <c:pt idx="88802">
                  <c:v>1</c:v>
                </c:pt>
                <c:pt idx="88803">
                  <c:v>1</c:v>
                </c:pt>
                <c:pt idx="88804">
                  <c:v>1</c:v>
                </c:pt>
                <c:pt idx="88805">
                  <c:v>1</c:v>
                </c:pt>
                <c:pt idx="88806">
                  <c:v>1</c:v>
                </c:pt>
                <c:pt idx="88807">
                  <c:v>1</c:v>
                </c:pt>
                <c:pt idx="88808">
                  <c:v>1</c:v>
                </c:pt>
                <c:pt idx="88809">
                  <c:v>1</c:v>
                </c:pt>
                <c:pt idx="88810">
                  <c:v>1</c:v>
                </c:pt>
                <c:pt idx="88811">
                  <c:v>0.875</c:v>
                </c:pt>
                <c:pt idx="88812">
                  <c:v>1</c:v>
                </c:pt>
                <c:pt idx="88813">
                  <c:v>1</c:v>
                </c:pt>
                <c:pt idx="88814">
                  <c:v>1</c:v>
                </c:pt>
                <c:pt idx="88815">
                  <c:v>1</c:v>
                </c:pt>
                <c:pt idx="88816">
                  <c:v>1</c:v>
                </c:pt>
                <c:pt idx="88817">
                  <c:v>1</c:v>
                </c:pt>
                <c:pt idx="88818">
                  <c:v>1</c:v>
                </c:pt>
                <c:pt idx="88819">
                  <c:v>1</c:v>
                </c:pt>
                <c:pt idx="88820">
                  <c:v>1</c:v>
                </c:pt>
                <c:pt idx="88821">
                  <c:v>1</c:v>
                </c:pt>
                <c:pt idx="88822">
                  <c:v>1</c:v>
                </c:pt>
                <c:pt idx="88823">
                  <c:v>1</c:v>
                </c:pt>
                <c:pt idx="88824">
                  <c:v>1</c:v>
                </c:pt>
                <c:pt idx="88825">
                  <c:v>1</c:v>
                </c:pt>
                <c:pt idx="88826">
                  <c:v>0.875</c:v>
                </c:pt>
                <c:pt idx="88827">
                  <c:v>1</c:v>
                </c:pt>
                <c:pt idx="88828">
                  <c:v>1</c:v>
                </c:pt>
                <c:pt idx="88829">
                  <c:v>1</c:v>
                </c:pt>
                <c:pt idx="88830">
                  <c:v>1</c:v>
                </c:pt>
                <c:pt idx="88831">
                  <c:v>1</c:v>
                </c:pt>
                <c:pt idx="88832">
                  <c:v>1</c:v>
                </c:pt>
                <c:pt idx="88833">
                  <c:v>1</c:v>
                </c:pt>
                <c:pt idx="88834">
                  <c:v>1</c:v>
                </c:pt>
                <c:pt idx="88835">
                  <c:v>1</c:v>
                </c:pt>
                <c:pt idx="88836">
                  <c:v>1</c:v>
                </c:pt>
                <c:pt idx="88837">
                  <c:v>1</c:v>
                </c:pt>
                <c:pt idx="88838">
                  <c:v>1</c:v>
                </c:pt>
                <c:pt idx="88839">
                  <c:v>1</c:v>
                </c:pt>
                <c:pt idx="88840">
                  <c:v>1</c:v>
                </c:pt>
                <c:pt idx="88841">
                  <c:v>1</c:v>
                </c:pt>
                <c:pt idx="88842">
                  <c:v>1</c:v>
                </c:pt>
                <c:pt idx="88843">
                  <c:v>1</c:v>
                </c:pt>
                <c:pt idx="88844">
                  <c:v>1</c:v>
                </c:pt>
                <c:pt idx="88845">
                  <c:v>1</c:v>
                </c:pt>
                <c:pt idx="88846">
                  <c:v>1</c:v>
                </c:pt>
                <c:pt idx="88847">
                  <c:v>1</c:v>
                </c:pt>
                <c:pt idx="88848">
                  <c:v>1</c:v>
                </c:pt>
                <c:pt idx="88849">
                  <c:v>1</c:v>
                </c:pt>
                <c:pt idx="88850">
                  <c:v>1</c:v>
                </c:pt>
                <c:pt idx="88851">
                  <c:v>1</c:v>
                </c:pt>
                <c:pt idx="88852">
                  <c:v>1</c:v>
                </c:pt>
                <c:pt idx="88853">
                  <c:v>1</c:v>
                </c:pt>
                <c:pt idx="88854">
                  <c:v>1</c:v>
                </c:pt>
                <c:pt idx="88855">
                  <c:v>1</c:v>
                </c:pt>
                <c:pt idx="88856">
                  <c:v>1</c:v>
                </c:pt>
                <c:pt idx="88857">
                  <c:v>1</c:v>
                </c:pt>
                <c:pt idx="88858">
                  <c:v>1</c:v>
                </c:pt>
                <c:pt idx="88859">
                  <c:v>1</c:v>
                </c:pt>
                <c:pt idx="88860">
                  <c:v>1</c:v>
                </c:pt>
                <c:pt idx="88861">
                  <c:v>1</c:v>
                </c:pt>
                <c:pt idx="88862">
                  <c:v>1</c:v>
                </c:pt>
                <c:pt idx="88863">
                  <c:v>1</c:v>
                </c:pt>
                <c:pt idx="88864">
                  <c:v>1</c:v>
                </c:pt>
                <c:pt idx="88865">
                  <c:v>0.875</c:v>
                </c:pt>
                <c:pt idx="88866">
                  <c:v>1</c:v>
                </c:pt>
                <c:pt idx="88867">
                  <c:v>1</c:v>
                </c:pt>
                <c:pt idx="88868">
                  <c:v>1</c:v>
                </c:pt>
                <c:pt idx="88869">
                  <c:v>1</c:v>
                </c:pt>
                <c:pt idx="88870">
                  <c:v>0.875</c:v>
                </c:pt>
                <c:pt idx="88871">
                  <c:v>1</c:v>
                </c:pt>
                <c:pt idx="88872">
                  <c:v>0.875</c:v>
                </c:pt>
                <c:pt idx="88873">
                  <c:v>1</c:v>
                </c:pt>
                <c:pt idx="88874">
                  <c:v>1</c:v>
                </c:pt>
                <c:pt idx="88875">
                  <c:v>1</c:v>
                </c:pt>
                <c:pt idx="88876">
                  <c:v>1</c:v>
                </c:pt>
                <c:pt idx="88877">
                  <c:v>1</c:v>
                </c:pt>
                <c:pt idx="88878">
                  <c:v>0.875</c:v>
                </c:pt>
                <c:pt idx="88879">
                  <c:v>0.875</c:v>
                </c:pt>
                <c:pt idx="88880">
                  <c:v>1</c:v>
                </c:pt>
                <c:pt idx="88881">
                  <c:v>1</c:v>
                </c:pt>
                <c:pt idx="88882">
                  <c:v>1</c:v>
                </c:pt>
                <c:pt idx="88883">
                  <c:v>1</c:v>
                </c:pt>
                <c:pt idx="88884">
                  <c:v>1</c:v>
                </c:pt>
                <c:pt idx="88885">
                  <c:v>1</c:v>
                </c:pt>
                <c:pt idx="88886">
                  <c:v>1</c:v>
                </c:pt>
                <c:pt idx="88887">
                  <c:v>1</c:v>
                </c:pt>
                <c:pt idx="88888">
                  <c:v>1</c:v>
                </c:pt>
                <c:pt idx="88889">
                  <c:v>1</c:v>
                </c:pt>
                <c:pt idx="88890">
                  <c:v>1</c:v>
                </c:pt>
                <c:pt idx="88891">
                  <c:v>1</c:v>
                </c:pt>
                <c:pt idx="88892">
                  <c:v>0.875</c:v>
                </c:pt>
                <c:pt idx="88893">
                  <c:v>1</c:v>
                </c:pt>
                <c:pt idx="88894">
                  <c:v>1</c:v>
                </c:pt>
                <c:pt idx="88895">
                  <c:v>1</c:v>
                </c:pt>
                <c:pt idx="88896">
                  <c:v>1</c:v>
                </c:pt>
                <c:pt idx="88897">
                  <c:v>1</c:v>
                </c:pt>
                <c:pt idx="88898">
                  <c:v>1</c:v>
                </c:pt>
                <c:pt idx="88899">
                  <c:v>1</c:v>
                </c:pt>
                <c:pt idx="88900">
                  <c:v>1</c:v>
                </c:pt>
                <c:pt idx="88901">
                  <c:v>1</c:v>
                </c:pt>
                <c:pt idx="88902">
                  <c:v>0.875</c:v>
                </c:pt>
                <c:pt idx="88903">
                  <c:v>0.875</c:v>
                </c:pt>
                <c:pt idx="88904">
                  <c:v>1</c:v>
                </c:pt>
                <c:pt idx="88905">
                  <c:v>0.625</c:v>
                </c:pt>
                <c:pt idx="88906">
                  <c:v>1</c:v>
                </c:pt>
                <c:pt idx="88907">
                  <c:v>1</c:v>
                </c:pt>
                <c:pt idx="88908">
                  <c:v>1</c:v>
                </c:pt>
                <c:pt idx="88909">
                  <c:v>1</c:v>
                </c:pt>
                <c:pt idx="88910">
                  <c:v>1</c:v>
                </c:pt>
                <c:pt idx="88911">
                  <c:v>1</c:v>
                </c:pt>
                <c:pt idx="88912">
                  <c:v>0.875</c:v>
                </c:pt>
                <c:pt idx="88913">
                  <c:v>1</c:v>
                </c:pt>
                <c:pt idx="88914">
                  <c:v>1</c:v>
                </c:pt>
                <c:pt idx="88915">
                  <c:v>1</c:v>
                </c:pt>
                <c:pt idx="88916">
                  <c:v>1</c:v>
                </c:pt>
                <c:pt idx="88917">
                  <c:v>1</c:v>
                </c:pt>
                <c:pt idx="88918">
                  <c:v>1</c:v>
                </c:pt>
                <c:pt idx="88919">
                  <c:v>1</c:v>
                </c:pt>
                <c:pt idx="88920">
                  <c:v>1</c:v>
                </c:pt>
                <c:pt idx="88921">
                  <c:v>1</c:v>
                </c:pt>
                <c:pt idx="88922">
                  <c:v>1</c:v>
                </c:pt>
                <c:pt idx="88923">
                  <c:v>1</c:v>
                </c:pt>
                <c:pt idx="88924">
                  <c:v>1</c:v>
                </c:pt>
                <c:pt idx="88925">
                  <c:v>1</c:v>
                </c:pt>
                <c:pt idx="88926">
                  <c:v>1</c:v>
                </c:pt>
                <c:pt idx="88927">
                  <c:v>1</c:v>
                </c:pt>
                <c:pt idx="88928">
                  <c:v>1</c:v>
                </c:pt>
                <c:pt idx="88929">
                  <c:v>1</c:v>
                </c:pt>
                <c:pt idx="88930">
                  <c:v>1</c:v>
                </c:pt>
                <c:pt idx="88931">
                  <c:v>1</c:v>
                </c:pt>
                <c:pt idx="88932">
                  <c:v>1</c:v>
                </c:pt>
                <c:pt idx="88933">
                  <c:v>1</c:v>
                </c:pt>
                <c:pt idx="88934">
                  <c:v>1</c:v>
                </c:pt>
                <c:pt idx="88935">
                  <c:v>1</c:v>
                </c:pt>
                <c:pt idx="88936">
                  <c:v>0.875</c:v>
                </c:pt>
                <c:pt idx="88937">
                  <c:v>1</c:v>
                </c:pt>
                <c:pt idx="88938">
                  <c:v>1</c:v>
                </c:pt>
                <c:pt idx="88939">
                  <c:v>1</c:v>
                </c:pt>
                <c:pt idx="88940">
                  <c:v>1</c:v>
                </c:pt>
                <c:pt idx="88941">
                  <c:v>1</c:v>
                </c:pt>
                <c:pt idx="88942">
                  <c:v>1</c:v>
                </c:pt>
                <c:pt idx="88943">
                  <c:v>1</c:v>
                </c:pt>
                <c:pt idx="88944">
                  <c:v>1</c:v>
                </c:pt>
                <c:pt idx="88945">
                  <c:v>0.875</c:v>
                </c:pt>
                <c:pt idx="88946">
                  <c:v>1</c:v>
                </c:pt>
                <c:pt idx="88947">
                  <c:v>0.875</c:v>
                </c:pt>
                <c:pt idx="88948">
                  <c:v>0.875</c:v>
                </c:pt>
                <c:pt idx="88949">
                  <c:v>1</c:v>
                </c:pt>
                <c:pt idx="88950">
                  <c:v>1</c:v>
                </c:pt>
                <c:pt idx="88951">
                  <c:v>1</c:v>
                </c:pt>
                <c:pt idx="88952">
                  <c:v>1</c:v>
                </c:pt>
                <c:pt idx="88953">
                  <c:v>1</c:v>
                </c:pt>
                <c:pt idx="88954">
                  <c:v>1</c:v>
                </c:pt>
                <c:pt idx="88955">
                  <c:v>1</c:v>
                </c:pt>
                <c:pt idx="88956">
                  <c:v>1</c:v>
                </c:pt>
                <c:pt idx="88957">
                  <c:v>1</c:v>
                </c:pt>
                <c:pt idx="88958">
                  <c:v>1</c:v>
                </c:pt>
                <c:pt idx="88959">
                  <c:v>1</c:v>
                </c:pt>
                <c:pt idx="88960">
                  <c:v>1</c:v>
                </c:pt>
                <c:pt idx="88961">
                  <c:v>1</c:v>
                </c:pt>
                <c:pt idx="88962">
                  <c:v>1</c:v>
                </c:pt>
                <c:pt idx="88963">
                  <c:v>1</c:v>
                </c:pt>
                <c:pt idx="88964">
                  <c:v>1</c:v>
                </c:pt>
                <c:pt idx="88965">
                  <c:v>1</c:v>
                </c:pt>
                <c:pt idx="88966">
                  <c:v>1</c:v>
                </c:pt>
                <c:pt idx="88967">
                  <c:v>1</c:v>
                </c:pt>
                <c:pt idx="88968">
                  <c:v>1</c:v>
                </c:pt>
                <c:pt idx="88969">
                  <c:v>1</c:v>
                </c:pt>
                <c:pt idx="88970">
                  <c:v>0.875</c:v>
                </c:pt>
                <c:pt idx="88971">
                  <c:v>1</c:v>
                </c:pt>
                <c:pt idx="88972">
                  <c:v>0.875</c:v>
                </c:pt>
                <c:pt idx="88973">
                  <c:v>1</c:v>
                </c:pt>
                <c:pt idx="88974">
                  <c:v>1</c:v>
                </c:pt>
                <c:pt idx="88975">
                  <c:v>0.875</c:v>
                </c:pt>
                <c:pt idx="88976">
                  <c:v>1</c:v>
                </c:pt>
                <c:pt idx="88977">
                  <c:v>1</c:v>
                </c:pt>
                <c:pt idx="88978">
                  <c:v>1</c:v>
                </c:pt>
                <c:pt idx="88979">
                  <c:v>1</c:v>
                </c:pt>
                <c:pt idx="88980">
                  <c:v>1</c:v>
                </c:pt>
                <c:pt idx="88981">
                  <c:v>0.875</c:v>
                </c:pt>
                <c:pt idx="88982">
                  <c:v>1</c:v>
                </c:pt>
                <c:pt idx="88983">
                  <c:v>1</c:v>
                </c:pt>
                <c:pt idx="88984">
                  <c:v>1</c:v>
                </c:pt>
                <c:pt idx="88985">
                  <c:v>1</c:v>
                </c:pt>
                <c:pt idx="88986">
                  <c:v>1</c:v>
                </c:pt>
                <c:pt idx="88987">
                  <c:v>1</c:v>
                </c:pt>
                <c:pt idx="88988">
                  <c:v>1</c:v>
                </c:pt>
                <c:pt idx="88989">
                  <c:v>0.875</c:v>
                </c:pt>
                <c:pt idx="88990">
                  <c:v>1</c:v>
                </c:pt>
                <c:pt idx="88991">
                  <c:v>1</c:v>
                </c:pt>
                <c:pt idx="88992">
                  <c:v>1</c:v>
                </c:pt>
                <c:pt idx="88993">
                  <c:v>1</c:v>
                </c:pt>
                <c:pt idx="88994">
                  <c:v>1</c:v>
                </c:pt>
                <c:pt idx="88995">
                  <c:v>1</c:v>
                </c:pt>
                <c:pt idx="88996">
                  <c:v>1</c:v>
                </c:pt>
                <c:pt idx="88997">
                  <c:v>1</c:v>
                </c:pt>
                <c:pt idx="88998">
                  <c:v>1</c:v>
                </c:pt>
                <c:pt idx="88999">
                  <c:v>1</c:v>
                </c:pt>
                <c:pt idx="89000">
                  <c:v>1</c:v>
                </c:pt>
                <c:pt idx="89001">
                  <c:v>1</c:v>
                </c:pt>
                <c:pt idx="89002">
                  <c:v>1</c:v>
                </c:pt>
                <c:pt idx="89003">
                  <c:v>1</c:v>
                </c:pt>
                <c:pt idx="89004">
                  <c:v>1</c:v>
                </c:pt>
                <c:pt idx="89005">
                  <c:v>1</c:v>
                </c:pt>
                <c:pt idx="89006">
                  <c:v>1</c:v>
                </c:pt>
                <c:pt idx="89007">
                  <c:v>1</c:v>
                </c:pt>
                <c:pt idx="89008">
                  <c:v>1</c:v>
                </c:pt>
                <c:pt idx="89009">
                  <c:v>1</c:v>
                </c:pt>
                <c:pt idx="89010">
                  <c:v>1</c:v>
                </c:pt>
                <c:pt idx="89011">
                  <c:v>1</c:v>
                </c:pt>
                <c:pt idx="89012">
                  <c:v>1</c:v>
                </c:pt>
                <c:pt idx="89013">
                  <c:v>1</c:v>
                </c:pt>
                <c:pt idx="89014">
                  <c:v>1</c:v>
                </c:pt>
                <c:pt idx="89015">
                  <c:v>1</c:v>
                </c:pt>
                <c:pt idx="89016">
                  <c:v>1</c:v>
                </c:pt>
                <c:pt idx="89017">
                  <c:v>1</c:v>
                </c:pt>
                <c:pt idx="89018">
                  <c:v>1</c:v>
                </c:pt>
                <c:pt idx="89019">
                  <c:v>1</c:v>
                </c:pt>
                <c:pt idx="89020">
                  <c:v>0.875</c:v>
                </c:pt>
                <c:pt idx="89021">
                  <c:v>1</c:v>
                </c:pt>
                <c:pt idx="89022">
                  <c:v>1</c:v>
                </c:pt>
                <c:pt idx="89023">
                  <c:v>0.875</c:v>
                </c:pt>
                <c:pt idx="89024">
                  <c:v>1</c:v>
                </c:pt>
                <c:pt idx="89025">
                  <c:v>1</c:v>
                </c:pt>
                <c:pt idx="89026">
                  <c:v>1</c:v>
                </c:pt>
                <c:pt idx="89027">
                  <c:v>1</c:v>
                </c:pt>
                <c:pt idx="89028">
                  <c:v>1</c:v>
                </c:pt>
                <c:pt idx="89029">
                  <c:v>1</c:v>
                </c:pt>
                <c:pt idx="89030">
                  <c:v>1</c:v>
                </c:pt>
                <c:pt idx="89031">
                  <c:v>1</c:v>
                </c:pt>
                <c:pt idx="89032">
                  <c:v>1</c:v>
                </c:pt>
                <c:pt idx="89033">
                  <c:v>1</c:v>
                </c:pt>
                <c:pt idx="89034">
                  <c:v>1</c:v>
                </c:pt>
                <c:pt idx="89035">
                  <c:v>0.875</c:v>
                </c:pt>
                <c:pt idx="89036">
                  <c:v>1</c:v>
                </c:pt>
                <c:pt idx="89037">
                  <c:v>1</c:v>
                </c:pt>
                <c:pt idx="89038">
                  <c:v>1</c:v>
                </c:pt>
                <c:pt idx="89039">
                  <c:v>1</c:v>
                </c:pt>
                <c:pt idx="89040">
                  <c:v>1</c:v>
                </c:pt>
                <c:pt idx="89041">
                  <c:v>1</c:v>
                </c:pt>
                <c:pt idx="89042">
                  <c:v>1</c:v>
                </c:pt>
                <c:pt idx="89043">
                  <c:v>1</c:v>
                </c:pt>
                <c:pt idx="89044">
                  <c:v>0.875</c:v>
                </c:pt>
                <c:pt idx="89045">
                  <c:v>1</c:v>
                </c:pt>
                <c:pt idx="89046">
                  <c:v>1</c:v>
                </c:pt>
                <c:pt idx="89047">
                  <c:v>1</c:v>
                </c:pt>
                <c:pt idx="89048">
                  <c:v>1</c:v>
                </c:pt>
                <c:pt idx="89049">
                  <c:v>1</c:v>
                </c:pt>
                <c:pt idx="89050">
                  <c:v>1</c:v>
                </c:pt>
                <c:pt idx="89051">
                  <c:v>0.875</c:v>
                </c:pt>
                <c:pt idx="89052">
                  <c:v>1</c:v>
                </c:pt>
                <c:pt idx="89053">
                  <c:v>1</c:v>
                </c:pt>
                <c:pt idx="89054">
                  <c:v>1</c:v>
                </c:pt>
                <c:pt idx="89055">
                  <c:v>1</c:v>
                </c:pt>
                <c:pt idx="89056">
                  <c:v>1</c:v>
                </c:pt>
                <c:pt idx="89057">
                  <c:v>0.875</c:v>
                </c:pt>
                <c:pt idx="89058">
                  <c:v>1</c:v>
                </c:pt>
                <c:pt idx="89059">
                  <c:v>1</c:v>
                </c:pt>
                <c:pt idx="89060">
                  <c:v>1</c:v>
                </c:pt>
                <c:pt idx="89061">
                  <c:v>1</c:v>
                </c:pt>
                <c:pt idx="89062">
                  <c:v>1</c:v>
                </c:pt>
                <c:pt idx="89063">
                  <c:v>1</c:v>
                </c:pt>
                <c:pt idx="89064">
                  <c:v>0.875</c:v>
                </c:pt>
                <c:pt idx="89065">
                  <c:v>1</c:v>
                </c:pt>
                <c:pt idx="89066">
                  <c:v>1</c:v>
                </c:pt>
                <c:pt idx="89067">
                  <c:v>1</c:v>
                </c:pt>
                <c:pt idx="89068">
                  <c:v>1</c:v>
                </c:pt>
                <c:pt idx="89069">
                  <c:v>1</c:v>
                </c:pt>
                <c:pt idx="89070">
                  <c:v>1</c:v>
                </c:pt>
                <c:pt idx="89071">
                  <c:v>1</c:v>
                </c:pt>
                <c:pt idx="89072">
                  <c:v>1</c:v>
                </c:pt>
                <c:pt idx="89073">
                  <c:v>1</c:v>
                </c:pt>
                <c:pt idx="89074">
                  <c:v>0.875</c:v>
                </c:pt>
                <c:pt idx="89075">
                  <c:v>1</c:v>
                </c:pt>
                <c:pt idx="89076">
                  <c:v>1</c:v>
                </c:pt>
                <c:pt idx="89077">
                  <c:v>1</c:v>
                </c:pt>
                <c:pt idx="89078">
                  <c:v>1</c:v>
                </c:pt>
                <c:pt idx="89079">
                  <c:v>1</c:v>
                </c:pt>
                <c:pt idx="89080">
                  <c:v>1</c:v>
                </c:pt>
                <c:pt idx="89081">
                  <c:v>0.875</c:v>
                </c:pt>
                <c:pt idx="89082">
                  <c:v>1</c:v>
                </c:pt>
                <c:pt idx="89083">
                  <c:v>1</c:v>
                </c:pt>
                <c:pt idx="89084">
                  <c:v>1</c:v>
                </c:pt>
                <c:pt idx="89085">
                  <c:v>1</c:v>
                </c:pt>
                <c:pt idx="89086">
                  <c:v>1</c:v>
                </c:pt>
                <c:pt idx="89087">
                  <c:v>1</c:v>
                </c:pt>
                <c:pt idx="89088">
                  <c:v>1</c:v>
                </c:pt>
                <c:pt idx="89089">
                  <c:v>1</c:v>
                </c:pt>
                <c:pt idx="89090">
                  <c:v>1</c:v>
                </c:pt>
                <c:pt idx="89091">
                  <c:v>1</c:v>
                </c:pt>
                <c:pt idx="89092">
                  <c:v>1</c:v>
                </c:pt>
                <c:pt idx="89093">
                  <c:v>1</c:v>
                </c:pt>
                <c:pt idx="89094">
                  <c:v>1</c:v>
                </c:pt>
                <c:pt idx="89095">
                  <c:v>1</c:v>
                </c:pt>
                <c:pt idx="89096">
                  <c:v>1</c:v>
                </c:pt>
                <c:pt idx="89097">
                  <c:v>1</c:v>
                </c:pt>
                <c:pt idx="89098">
                  <c:v>0.875</c:v>
                </c:pt>
                <c:pt idx="89099">
                  <c:v>1</c:v>
                </c:pt>
                <c:pt idx="89100">
                  <c:v>1</c:v>
                </c:pt>
                <c:pt idx="89101">
                  <c:v>1</c:v>
                </c:pt>
                <c:pt idx="89102">
                  <c:v>1</c:v>
                </c:pt>
                <c:pt idx="89103">
                  <c:v>1</c:v>
                </c:pt>
                <c:pt idx="89104">
                  <c:v>1</c:v>
                </c:pt>
                <c:pt idx="89105">
                  <c:v>1</c:v>
                </c:pt>
                <c:pt idx="89106">
                  <c:v>1</c:v>
                </c:pt>
                <c:pt idx="89107">
                  <c:v>1</c:v>
                </c:pt>
                <c:pt idx="89108">
                  <c:v>1</c:v>
                </c:pt>
                <c:pt idx="89109">
                  <c:v>1</c:v>
                </c:pt>
                <c:pt idx="89110">
                  <c:v>1</c:v>
                </c:pt>
                <c:pt idx="89111">
                  <c:v>1</c:v>
                </c:pt>
                <c:pt idx="89112">
                  <c:v>1</c:v>
                </c:pt>
                <c:pt idx="89113">
                  <c:v>1</c:v>
                </c:pt>
                <c:pt idx="89114">
                  <c:v>1</c:v>
                </c:pt>
                <c:pt idx="89115">
                  <c:v>1</c:v>
                </c:pt>
                <c:pt idx="89116">
                  <c:v>1</c:v>
                </c:pt>
                <c:pt idx="89117">
                  <c:v>1</c:v>
                </c:pt>
                <c:pt idx="89118">
                  <c:v>1</c:v>
                </c:pt>
                <c:pt idx="89119">
                  <c:v>0.875</c:v>
                </c:pt>
                <c:pt idx="89120">
                  <c:v>1</c:v>
                </c:pt>
                <c:pt idx="89121">
                  <c:v>1</c:v>
                </c:pt>
                <c:pt idx="89122">
                  <c:v>1</c:v>
                </c:pt>
                <c:pt idx="89123">
                  <c:v>1</c:v>
                </c:pt>
                <c:pt idx="89124">
                  <c:v>1</c:v>
                </c:pt>
                <c:pt idx="89125">
                  <c:v>0.875</c:v>
                </c:pt>
                <c:pt idx="89126">
                  <c:v>1</c:v>
                </c:pt>
                <c:pt idx="89127">
                  <c:v>0.875</c:v>
                </c:pt>
                <c:pt idx="89128">
                  <c:v>0.875</c:v>
                </c:pt>
                <c:pt idx="89129">
                  <c:v>1</c:v>
                </c:pt>
                <c:pt idx="89130">
                  <c:v>1</c:v>
                </c:pt>
                <c:pt idx="89131">
                  <c:v>1</c:v>
                </c:pt>
                <c:pt idx="89132">
                  <c:v>1</c:v>
                </c:pt>
                <c:pt idx="89133">
                  <c:v>0.875</c:v>
                </c:pt>
                <c:pt idx="89134">
                  <c:v>1</c:v>
                </c:pt>
                <c:pt idx="89135">
                  <c:v>1</c:v>
                </c:pt>
                <c:pt idx="89136">
                  <c:v>0.875</c:v>
                </c:pt>
                <c:pt idx="89137">
                  <c:v>1</c:v>
                </c:pt>
                <c:pt idx="89138">
                  <c:v>0.875</c:v>
                </c:pt>
                <c:pt idx="89139">
                  <c:v>1</c:v>
                </c:pt>
                <c:pt idx="89140">
                  <c:v>1</c:v>
                </c:pt>
                <c:pt idx="89141">
                  <c:v>1</c:v>
                </c:pt>
                <c:pt idx="89142">
                  <c:v>1</c:v>
                </c:pt>
                <c:pt idx="89143">
                  <c:v>0.875</c:v>
                </c:pt>
                <c:pt idx="89144">
                  <c:v>1</c:v>
                </c:pt>
                <c:pt idx="89145">
                  <c:v>0.125</c:v>
                </c:pt>
                <c:pt idx="89146">
                  <c:v>1</c:v>
                </c:pt>
                <c:pt idx="89147">
                  <c:v>1</c:v>
                </c:pt>
                <c:pt idx="89148">
                  <c:v>1</c:v>
                </c:pt>
                <c:pt idx="89149">
                  <c:v>1</c:v>
                </c:pt>
                <c:pt idx="89150">
                  <c:v>1</c:v>
                </c:pt>
                <c:pt idx="89151">
                  <c:v>0.875</c:v>
                </c:pt>
                <c:pt idx="89152">
                  <c:v>0.125</c:v>
                </c:pt>
                <c:pt idx="89153">
                  <c:v>1</c:v>
                </c:pt>
                <c:pt idx="89154">
                  <c:v>0.875</c:v>
                </c:pt>
                <c:pt idx="89155">
                  <c:v>1</c:v>
                </c:pt>
                <c:pt idx="89156">
                  <c:v>1</c:v>
                </c:pt>
                <c:pt idx="89157">
                  <c:v>1</c:v>
                </c:pt>
                <c:pt idx="89158">
                  <c:v>1</c:v>
                </c:pt>
                <c:pt idx="89159">
                  <c:v>1</c:v>
                </c:pt>
                <c:pt idx="89160">
                  <c:v>1</c:v>
                </c:pt>
                <c:pt idx="89161">
                  <c:v>1</c:v>
                </c:pt>
                <c:pt idx="89162">
                  <c:v>1</c:v>
                </c:pt>
                <c:pt idx="89163">
                  <c:v>1</c:v>
                </c:pt>
                <c:pt idx="89164">
                  <c:v>1</c:v>
                </c:pt>
                <c:pt idx="89165">
                  <c:v>1</c:v>
                </c:pt>
                <c:pt idx="89166">
                  <c:v>1</c:v>
                </c:pt>
                <c:pt idx="89167">
                  <c:v>1</c:v>
                </c:pt>
                <c:pt idx="89168">
                  <c:v>0.875</c:v>
                </c:pt>
                <c:pt idx="89169">
                  <c:v>0.875</c:v>
                </c:pt>
                <c:pt idx="89170">
                  <c:v>1</c:v>
                </c:pt>
                <c:pt idx="89171">
                  <c:v>1</c:v>
                </c:pt>
                <c:pt idx="89172">
                  <c:v>1</c:v>
                </c:pt>
                <c:pt idx="89173">
                  <c:v>1</c:v>
                </c:pt>
                <c:pt idx="89174">
                  <c:v>1</c:v>
                </c:pt>
                <c:pt idx="89175">
                  <c:v>1</c:v>
                </c:pt>
                <c:pt idx="89176">
                  <c:v>1</c:v>
                </c:pt>
                <c:pt idx="89177">
                  <c:v>1</c:v>
                </c:pt>
                <c:pt idx="89178">
                  <c:v>1</c:v>
                </c:pt>
                <c:pt idx="89179">
                  <c:v>1</c:v>
                </c:pt>
                <c:pt idx="89180">
                  <c:v>1</c:v>
                </c:pt>
                <c:pt idx="89181">
                  <c:v>1</c:v>
                </c:pt>
                <c:pt idx="89182">
                  <c:v>1</c:v>
                </c:pt>
                <c:pt idx="89183">
                  <c:v>1</c:v>
                </c:pt>
                <c:pt idx="89184">
                  <c:v>1</c:v>
                </c:pt>
                <c:pt idx="89185">
                  <c:v>0.875</c:v>
                </c:pt>
                <c:pt idx="89186">
                  <c:v>1</c:v>
                </c:pt>
                <c:pt idx="89187">
                  <c:v>1</c:v>
                </c:pt>
                <c:pt idx="89188">
                  <c:v>1</c:v>
                </c:pt>
                <c:pt idx="89189">
                  <c:v>1</c:v>
                </c:pt>
                <c:pt idx="89190">
                  <c:v>1</c:v>
                </c:pt>
                <c:pt idx="89191">
                  <c:v>1</c:v>
                </c:pt>
                <c:pt idx="89192">
                  <c:v>0.875</c:v>
                </c:pt>
                <c:pt idx="89193">
                  <c:v>1</c:v>
                </c:pt>
                <c:pt idx="89194">
                  <c:v>1</c:v>
                </c:pt>
                <c:pt idx="89195">
                  <c:v>1</c:v>
                </c:pt>
                <c:pt idx="89196">
                  <c:v>1</c:v>
                </c:pt>
                <c:pt idx="89197">
                  <c:v>1</c:v>
                </c:pt>
                <c:pt idx="89198">
                  <c:v>1</c:v>
                </c:pt>
                <c:pt idx="89199">
                  <c:v>1</c:v>
                </c:pt>
                <c:pt idx="89200">
                  <c:v>1</c:v>
                </c:pt>
                <c:pt idx="89201">
                  <c:v>1</c:v>
                </c:pt>
                <c:pt idx="89202">
                  <c:v>1</c:v>
                </c:pt>
                <c:pt idx="89203">
                  <c:v>1</c:v>
                </c:pt>
                <c:pt idx="89204">
                  <c:v>1</c:v>
                </c:pt>
                <c:pt idx="89205">
                  <c:v>1</c:v>
                </c:pt>
                <c:pt idx="89206">
                  <c:v>1</c:v>
                </c:pt>
                <c:pt idx="89207">
                  <c:v>1</c:v>
                </c:pt>
                <c:pt idx="89208">
                  <c:v>1</c:v>
                </c:pt>
                <c:pt idx="89209">
                  <c:v>1</c:v>
                </c:pt>
                <c:pt idx="89210">
                  <c:v>1</c:v>
                </c:pt>
                <c:pt idx="89211">
                  <c:v>1</c:v>
                </c:pt>
                <c:pt idx="89212">
                  <c:v>1</c:v>
                </c:pt>
                <c:pt idx="89213">
                  <c:v>1</c:v>
                </c:pt>
                <c:pt idx="89214">
                  <c:v>1</c:v>
                </c:pt>
                <c:pt idx="89215">
                  <c:v>1</c:v>
                </c:pt>
                <c:pt idx="89216">
                  <c:v>1</c:v>
                </c:pt>
                <c:pt idx="89217">
                  <c:v>1</c:v>
                </c:pt>
                <c:pt idx="89218">
                  <c:v>1</c:v>
                </c:pt>
                <c:pt idx="89219">
                  <c:v>1</c:v>
                </c:pt>
                <c:pt idx="89220">
                  <c:v>1</c:v>
                </c:pt>
                <c:pt idx="89221">
                  <c:v>1</c:v>
                </c:pt>
                <c:pt idx="89222">
                  <c:v>1</c:v>
                </c:pt>
                <c:pt idx="89223">
                  <c:v>1</c:v>
                </c:pt>
                <c:pt idx="89224">
                  <c:v>1</c:v>
                </c:pt>
                <c:pt idx="89225">
                  <c:v>1</c:v>
                </c:pt>
                <c:pt idx="89226">
                  <c:v>1</c:v>
                </c:pt>
                <c:pt idx="89227">
                  <c:v>1</c:v>
                </c:pt>
                <c:pt idx="89228">
                  <c:v>1</c:v>
                </c:pt>
                <c:pt idx="89229">
                  <c:v>1</c:v>
                </c:pt>
                <c:pt idx="89230">
                  <c:v>1</c:v>
                </c:pt>
                <c:pt idx="89231">
                  <c:v>1</c:v>
                </c:pt>
                <c:pt idx="89232">
                  <c:v>1</c:v>
                </c:pt>
                <c:pt idx="89233">
                  <c:v>1</c:v>
                </c:pt>
                <c:pt idx="89234">
                  <c:v>1</c:v>
                </c:pt>
                <c:pt idx="89235">
                  <c:v>1</c:v>
                </c:pt>
                <c:pt idx="89236">
                  <c:v>1</c:v>
                </c:pt>
                <c:pt idx="89237">
                  <c:v>1</c:v>
                </c:pt>
                <c:pt idx="89238">
                  <c:v>1</c:v>
                </c:pt>
                <c:pt idx="89239">
                  <c:v>1</c:v>
                </c:pt>
                <c:pt idx="89240">
                  <c:v>1</c:v>
                </c:pt>
                <c:pt idx="89241">
                  <c:v>1</c:v>
                </c:pt>
                <c:pt idx="89242">
                  <c:v>1</c:v>
                </c:pt>
                <c:pt idx="89243">
                  <c:v>1</c:v>
                </c:pt>
                <c:pt idx="89244">
                  <c:v>1</c:v>
                </c:pt>
                <c:pt idx="89245">
                  <c:v>1</c:v>
                </c:pt>
                <c:pt idx="89246">
                  <c:v>1</c:v>
                </c:pt>
                <c:pt idx="89247">
                  <c:v>1</c:v>
                </c:pt>
                <c:pt idx="89248">
                  <c:v>1</c:v>
                </c:pt>
                <c:pt idx="89249">
                  <c:v>1</c:v>
                </c:pt>
                <c:pt idx="89250">
                  <c:v>1</c:v>
                </c:pt>
                <c:pt idx="89251">
                  <c:v>0.875</c:v>
                </c:pt>
                <c:pt idx="89252">
                  <c:v>1</c:v>
                </c:pt>
                <c:pt idx="89253">
                  <c:v>1</c:v>
                </c:pt>
                <c:pt idx="89254">
                  <c:v>1</c:v>
                </c:pt>
                <c:pt idx="89255">
                  <c:v>0.875</c:v>
                </c:pt>
                <c:pt idx="89256">
                  <c:v>1</c:v>
                </c:pt>
                <c:pt idx="89257">
                  <c:v>0.875</c:v>
                </c:pt>
                <c:pt idx="89258">
                  <c:v>1</c:v>
                </c:pt>
                <c:pt idx="89259">
                  <c:v>1</c:v>
                </c:pt>
                <c:pt idx="89260">
                  <c:v>0.875</c:v>
                </c:pt>
                <c:pt idx="89261">
                  <c:v>0.875</c:v>
                </c:pt>
                <c:pt idx="89262">
                  <c:v>1</c:v>
                </c:pt>
                <c:pt idx="89263">
                  <c:v>1</c:v>
                </c:pt>
                <c:pt idx="89264">
                  <c:v>1</c:v>
                </c:pt>
                <c:pt idx="89265">
                  <c:v>1</c:v>
                </c:pt>
                <c:pt idx="89266">
                  <c:v>1</c:v>
                </c:pt>
                <c:pt idx="89267">
                  <c:v>1</c:v>
                </c:pt>
                <c:pt idx="89268">
                  <c:v>1</c:v>
                </c:pt>
                <c:pt idx="89269">
                  <c:v>0.875</c:v>
                </c:pt>
                <c:pt idx="89270">
                  <c:v>1</c:v>
                </c:pt>
                <c:pt idx="89271">
                  <c:v>1</c:v>
                </c:pt>
                <c:pt idx="89272">
                  <c:v>1</c:v>
                </c:pt>
                <c:pt idx="89273">
                  <c:v>0.875</c:v>
                </c:pt>
                <c:pt idx="89274">
                  <c:v>1</c:v>
                </c:pt>
                <c:pt idx="89275">
                  <c:v>1</c:v>
                </c:pt>
                <c:pt idx="89276">
                  <c:v>1</c:v>
                </c:pt>
                <c:pt idx="89277">
                  <c:v>0.875</c:v>
                </c:pt>
                <c:pt idx="89278">
                  <c:v>1</c:v>
                </c:pt>
                <c:pt idx="89279">
                  <c:v>1</c:v>
                </c:pt>
                <c:pt idx="89280">
                  <c:v>1</c:v>
                </c:pt>
                <c:pt idx="89281">
                  <c:v>0.875</c:v>
                </c:pt>
                <c:pt idx="89282">
                  <c:v>1</c:v>
                </c:pt>
                <c:pt idx="89283">
                  <c:v>1</c:v>
                </c:pt>
                <c:pt idx="89284">
                  <c:v>1</c:v>
                </c:pt>
                <c:pt idx="89285">
                  <c:v>1</c:v>
                </c:pt>
                <c:pt idx="89286">
                  <c:v>1</c:v>
                </c:pt>
                <c:pt idx="89287">
                  <c:v>1</c:v>
                </c:pt>
                <c:pt idx="89288">
                  <c:v>1</c:v>
                </c:pt>
                <c:pt idx="89289">
                  <c:v>0.875</c:v>
                </c:pt>
                <c:pt idx="89290">
                  <c:v>1</c:v>
                </c:pt>
                <c:pt idx="89291">
                  <c:v>1</c:v>
                </c:pt>
                <c:pt idx="89292">
                  <c:v>0.875</c:v>
                </c:pt>
                <c:pt idx="89293">
                  <c:v>1</c:v>
                </c:pt>
                <c:pt idx="89294">
                  <c:v>1</c:v>
                </c:pt>
                <c:pt idx="89295">
                  <c:v>0.875</c:v>
                </c:pt>
                <c:pt idx="89296">
                  <c:v>1</c:v>
                </c:pt>
                <c:pt idx="89297">
                  <c:v>1</c:v>
                </c:pt>
                <c:pt idx="89298">
                  <c:v>1</c:v>
                </c:pt>
                <c:pt idx="89299">
                  <c:v>1</c:v>
                </c:pt>
                <c:pt idx="89300">
                  <c:v>1</c:v>
                </c:pt>
                <c:pt idx="89301">
                  <c:v>1</c:v>
                </c:pt>
                <c:pt idx="89302">
                  <c:v>1</c:v>
                </c:pt>
                <c:pt idx="89303">
                  <c:v>1</c:v>
                </c:pt>
                <c:pt idx="89304">
                  <c:v>1</c:v>
                </c:pt>
                <c:pt idx="89305">
                  <c:v>1</c:v>
                </c:pt>
                <c:pt idx="89306">
                  <c:v>1</c:v>
                </c:pt>
                <c:pt idx="89307">
                  <c:v>1</c:v>
                </c:pt>
                <c:pt idx="89308">
                  <c:v>1</c:v>
                </c:pt>
                <c:pt idx="89309">
                  <c:v>1</c:v>
                </c:pt>
                <c:pt idx="89310">
                  <c:v>1</c:v>
                </c:pt>
                <c:pt idx="89311">
                  <c:v>1</c:v>
                </c:pt>
                <c:pt idx="89312">
                  <c:v>1</c:v>
                </c:pt>
                <c:pt idx="89313">
                  <c:v>1</c:v>
                </c:pt>
                <c:pt idx="89314">
                  <c:v>0.875</c:v>
                </c:pt>
                <c:pt idx="89315">
                  <c:v>1</c:v>
                </c:pt>
                <c:pt idx="89316">
                  <c:v>1</c:v>
                </c:pt>
                <c:pt idx="89317">
                  <c:v>1</c:v>
                </c:pt>
                <c:pt idx="89318">
                  <c:v>1</c:v>
                </c:pt>
                <c:pt idx="89319">
                  <c:v>1</c:v>
                </c:pt>
                <c:pt idx="89320">
                  <c:v>1</c:v>
                </c:pt>
                <c:pt idx="89321">
                  <c:v>1</c:v>
                </c:pt>
                <c:pt idx="89322">
                  <c:v>1</c:v>
                </c:pt>
                <c:pt idx="89323">
                  <c:v>1</c:v>
                </c:pt>
                <c:pt idx="89324">
                  <c:v>1</c:v>
                </c:pt>
                <c:pt idx="89325">
                  <c:v>1</c:v>
                </c:pt>
                <c:pt idx="89326">
                  <c:v>1</c:v>
                </c:pt>
                <c:pt idx="89327">
                  <c:v>1</c:v>
                </c:pt>
                <c:pt idx="89328">
                  <c:v>1</c:v>
                </c:pt>
                <c:pt idx="89329">
                  <c:v>1</c:v>
                </c:pt>
                <c:pt idx="89330">
                  <c:v>0.875</c:v>
                </c:pt>
                <c:pt idx="89331">
                  <c:v>1</c:v>
                </c:pt>
                <c:pt idx="89332">
                  <c:v>1</c:v>
                </c:pt>
                <c:pt idx="89333">
                  <c:v>0.875</c:v>
                </c:pt>
                <c:pt idx="89334">
                  <c:v>1</c:v>
                </c:pt>
                <c:pt idx="89335">
                  <c:v>1</c:v>
                </c:pt>
                <c:pt idx="89336">
                  <c:v>1</c:v>
                </c:pt>
                <c:pt idx="89337">
                  <c:v>1</c:v>
                </c:pt>
                <c:pt idx="89338">
                  <c:v>1</c:v>
                </c:pt>
                <c:pt idx="89339">
                  <c:v>1</c:v>
                </c:pt>
                <c:pt idx="89340">
                  <c:v>1</c:v>
                </c:pt>
                <c:pt idx="89341">
                  <c:v>1</c:v>
                </c:pt>
                <c:pt idx="89342">
                  <c:v>1</c:v>
                </c:pt>
                <c:pt idx="89343">
                  <c:v>1</c:v>
                </c:pt>
                <c:pt idx="89344">
                  <c:v>0.875</c:v>
                </c:pt>
                <c:pt idx="89345">
                  <c:v>1</c:v>
                </c:pt>
                <c:pt idx="89346">
                  <c:v>1</c:v>
                </c:pt>
                <c:pt idx="89347">
                  <c:v>1</c:v>
                </c:pt>
                <c:pt idx="89348">
                  <c:v>1</c:v>
                </c:pt>
                <c:pt idx="89349">
                  <c:v>1</c:v>
                </c:pt>
                <c:pt idx="89350">
                  <c:v>1</c:v>
                </c:pt>
                <c:pt idx="89351">
                  <c:v>1</c:v>
                </c:pt>
                <c:pt idx="89352">
                  <c:v>1</c:v>
                </c:pt>
                <c:pt idx="89353">
                  <c:v>1</c:v>
                </c:pt>
                <c:pt idx="89354">
                  <c:v>1</c:v>
                </c:pt>
                <c:pt idx="89355">
                  <c:v>1</c:v>
                </c:pt>
                <c:pt idx="89356">
                  <c:v>1</c:v>
                </c:pt>
                <c:pt idx="89357">
                  <c:v>1</c:v>
                </c:pt>
                <c:pt idx="89358">
                  <c:v>1</c:v>
                </c:pt>
                <c:pt idx="89359">
                  <c:v>0.875</c:v>
                </c:pt>
                <c:pt idx="89360">
                  <c:v>0.875</c:v>
                </c:pt>
                <c:pt idx="89361">
                  <c:v>1</c:v>
                </c:pt>
                <c:pt idx="89362">
                  <c:v>1</c:v>
                </c:pt>
                <c:pt idx="89363">
                  <c:v>1</c:v>
                </c:pt>
                <c:pt idx="89364">
                  <c:v>1</c:v>
                </c:pt>
                <c:pt idx="89365">
                  <c:v>1</c:v>
                </c:pt>
                <c:pt idx="89366">
                  <c:v>1</c:v>
                </c:pt>
                <c:pt idx="89367">
                  <c:v>1</c:v>
                </c:pt>
                <c:pt idx="89368">
                  <c:v>1</c:v>
                </c:pt>
                <c:pt idx="89369">
                  <c:v>1</c:v>
                </c:pt>
                <c:pt idx="89370">
                  <c:v>1</c:v>
                </c:pt>
                <c:pt idx="89371">
                  <c:v>1</c:v>
                </c:pt>
                <c:pt idx="89372">
                  <c:v>1</c:v>
                </c:pt>
                <c:pt idx="89373">
                  <c:v>1</c:v>
                </c:pt>
                <c:pt idx="89374">
                  <c:v>1</c:v>
                </c:pt>
                <c:pt idx="89375">
                  <c:v>1</c:v>
                </c:pt>
                <c:pt idx="89376">
                  <c:v>1</c:v>
                </c:pt>
                <c:pt idx="89377">
                  <c:v>1</c:v>
                </c:pt>
                <c:pt idx="89378">
                  <c:v>1</c:v>
                </c:pt>
                <c:pt idx="89379">
                  <c:v>1</c:v>
                </c:pt>
                <c:pt idx="89380">
                  <c:v>1</c:v>
                </c:pt>
                <c:pt idx="89381">
                  <c:v>1</c:v>
                </c:pt>
                <c:pt idx="89382">
                  <c:v>1</c:v>
                </c:pt>
                <c:pt idx="89383">
                  <c:v>0.875</c:v>
                </c:pt>
                <c:pt idx="89384">
                  <c:v>0.875</c:v>
                </c:pt>
                <c:pt idx="89385">
                  <c:v>1</c:v>
                </c:pt>
                <c:pt idx="89386">
                  <c:v>1</c:v>
                </c:pt>
                <c:pt idx="89387">
                  <c:v>0.375</c:v>
                </c:pt>
                <c:pt idx="89388">
                  <c:v>1</c:v>
                </c:pt>
                <c:pt idx="89389">
                  <c:v>1</c:v>
                </c:pt>
                <c:pt idx="89390">
                  <c:v>1</c:v>
                </c:pt>
                <c:pt idx="89391">
                  <c:v>1</c:v>
                </c:pt>
                <c:pt idx="89392">
                  <c:v>1</c:v>
                </c:pt>
                <c:pt idx="89393">
                  <c:v>1</c:v>
                </c:pt>
                <c:pt idx="89394">
                  <c:v>1</c:v>
                </c:pt>
                <c:pt idx="89395">
                  <c:v>1</c:v>
                </c:pt>
                <c:pt idx="89396">
                  <c:v>1</c:v>
                </c:pt>
                <c:pt idx="89397">
                  <c:v>1</c:v>
                </c:pt>
                <c:pt idx="89398">
                  <c:v>1</c:v>
                </c:pt>
                <c:pt idx="89399">
                  <c:v>1</c:v>
                </c:pt>
                <c:pt idx="89400">
                  <c:v>1</c:v>
                </c:pt>
                <c:pt idx="89401">
                  <c:v>1</c:v>
                </c:pt>
                <c:pt idx="89402">
                  <c:v>0.875</c:v>
                </c:pt>
                <c:pt idx="89403">
                  <c:v>0.875</c:v>
                </c:pt>
                <c:pt idx="89404">
                  <c:v>1</c:v>
                </c:pt>
                <c:pt idx="89405">
                  <c:v>1</c:v>
                </c:pt>
                <c:pt idx="89406">
                  <c:v>1</c:v>
                </c:pt>
                <c:pt idx="89407">
                  <c:v>1</c:v>
                </c:pt>
                <c:pt idx="89408">
                  <c:v>1</c:v>
                </c:pt>
                <c:pt idx="89409">
                  <c:v>1</c:v>
                </c:pt>
                <c:pt idx="89410">
                  <c:v>1</c:v>
                </c:pt>
                <c:pt idx="89411">
                  <c:v>1</c:v>
                </c:pt>
                <c:pt idx="89412">
                  <c:v>0.875</c:v>
                </c:pt>
                <c:pt idx="89413">
                  <c:v>1</c:v>
                </c:pt>
                <c:pt idx="89414">
                  <c:v>1</c:v>
                </c:pt>
                <c:pt idx="89415">
                  <c:v>1</c:v>
                </c:pt>
                <c:pt idx="89416">
                  <c:v>1</c:v>
                </c:pt>
                <c:pt idx="89417">
                  <c:v>1</c:v>
                </c:pt>
                <c:pt idx="89418">
                  <c:v>0.875</c:v>
                </c:pt>
                <c:pt idx="89419">
                  <c:v>1</c:v>
                </c:pt>
                <c:pt idx="89420">
                  <c:v>1</c:v>
                </c:pt>
                <c:pt idx="89421">
                  <c:v>0.875</c:v>
                </c:pt>
                <c:pt idx="89422">
                  <c:v>1</c:v>
                </c:pt>
                <c:pt idx="89423">
                  <c:v>1</c:v>
                </c:pt>
                <c:pt idx="89424">
                  <c:v>0.875</c:v>
                </c:pt>
                <c:pt idx="89425">
                  <c:v>1</c:v>
                </c:pt>
                <c:pt idx="89426">
                  <c:v>1</c:v>
                </c:pt>
                <c:pt idx="89427">
                  <c:v>1</c:v>
                </c:pt>
                <c:pt idx="89428">
                  <c:v>0.875</c:v>
                </c:pt>
                <c:pt idx="89429">
                  <c:v>1</c:v>
                </c:pt>
                <c:pt idx="89430">
                  <c:v>1</c:v>
                </c:pt>
                <c:pt idx="89431">
                  <c:v>1</c:v>
                </c:pt>
                <c:pt idx="89432">
                  <c:v>1</c:v>
                </c:pt>
                <c:pt idx="89433">
                  <c:v>0.875</c:v>
                </c:pt>
                <c:pt idx="89434">
                  <c:v>1</c:v>
                </c:pt>
                <c:pt idx="89435">
                  <c:v>1</c:v>
                </c:pt>
                <c:pt idx="89436">
                  <c:v>1</c:v>
                </c:pt>
                <c:pt idx="89437">
                  <c:v>1</c:v>
                </c:pt>
                <c:pt idx="89438">
                  <c:v>1</c:v>
                </c:pt>
                <c:pt idx="89439">
                  <c:v>1</c:v>
                </c:pt>
                <c:pt idx="89440">
                  <c:v>1</c:v>
                </c:pt>
                <c:pt idx="89441">
                  <c:v>1</c:v>
                </c:pt>
                <c:pt idx="89442">
                  <c:v>1</c:v>
                </c:pt>
                <c:pt idx="89443">
                  <c:v>1</c:v>
                </c:pt>
                <c:pt idx="89444">
                  <c:v>1</c:v>
                </c:pt>
                <c:pt idx="89445">
                  <c:v>1</c:v>
                </c:pt>
                <c:pt idx="89446">
                  <c:v>0.875</c:v>
                </c:pt>
                <c:pt idx="89447">
                  <c:v>1</c:v>
                </c:pt>
                <c:pt idx="89448">
                  <c:v>1</c:v>
                </c:pt>
                <c:pt idx="89449">
                  <c:v>1</c:v>
                </c:pt>
                <c:pt idx="89450">
                  <c:v>1</c:v>
                </c:pt>
                <c:pt idx="89451">
                  <c:v>0.875</c:v>
                </c:pt>
                <c:pt idx="89452">
                  <c:v>1</c:v>
                </c:pt>
                <c:pt idx="89453">
                  <c:v>0.875</c:v>
                </c:pt>
                <c:pt idx="89454">
                  <c:v>1</c:v>
                </c:pt>
                <c:pt idx="89455">
                  <c:v>1</c:v>
                </c:pt>
                <c:pt idx="89456">
                  <c:v>1</c:v>
                </c:pt>
                <c:pt idx="89457">
                  <c:v>1</c:v>
                </c:pt>
                <c:pt idx="89458">
                  <c:v>0.875</c:v>
                </c:pt>
                <c:pt idx="89459">
                  <c:v>1</c:v>
                </c:pt>
                <c:pt idx="89460">
                  <c:v>0.875</c:v>
                </c:pt>
                <c:pt idx="89461">
                  <c:v>1</c:v>
                </c:pt>
                <c:pt idx="89462">
                  <c:v>1</c:v>
                </c:pt>
                <c:pt idx="89463">
                  <c:v>1</c:v>
                </c:pt>
                <c:pt idx="89464">
                  <c:v>1</c:v>
                </c:pt>
                <c:pt idx="89465">
                  <c:v>1</c:v>
                </c:pt>
                <c:pt idx="89466">
                  <c:v>1</c:v>
                </c:pt>
                <c:pt idx="89467">
                  <c:v>1</c:v>
                </c:pt>
                <c:pt idx="89468">
                  <c:v>1</c:v>
                </c:pt>
                <c:pt idx="89469">
                  <c:v>1</c:v>
                </c:pt>
                <c:pt idx="89470">
                  <c:v>1</c:v>
                </c:pt>
                <c:pt idx="89471">
                  <c:v>1</c:v>
                </c:pt>
                <c:pt idx="89472">
                  <c:v>0.875</c:v>
                </c:pt>
                <c:pt idx="89473">
                  <c:v>1</c:v>
                </c:pt>
                <c:pt idx="89474">
                  <c:v>1</c:v>
                </c:pt>
                <c:pt idx="89475">
                  <c:v>1</c:v>
                </c:pt>
                <c:pt idx="89476">
                  <c:v>0.875</c:v>
                </c:pt>
                <c:pt idx="89477">
                  <c:v>1</c:v>
                </c:pt>
                <c:pt idx="89478">
                  <c:v>1</c:v>
                </c:pt>
                <c:pt idx="89479">
                  <c:v>1</c:v>
                </c:pt>
                <c:pt idx="89480">
                  <c:v>1</c:v>
                </c:pt>
                <c:pt idx="89481">
                  <c:v>0.875</c:v>
                </c:pt>
                <c:pt idx="89482">
                  <c:v>1</c:v>
                </c:pt>
                <c:pt idx="89483">
                  <c:v>1</c:v>
                </c:pt>
                <c:pt idx="89484">
                  <c:v>0.875</c:v>
                </c:pt>
                <c:pt idx="89485">
                  <c:v>1</c:v>
                </c:pt>
                <c:pt idx="89486">
                  <c:v>1</c:v>
                </c:pt>
                <c:pt idx="89487">
                  <c:v>1</c:v>
                </c:pt>
                <c:pt idx="89488">
                  <c:v>1</c:v>
                </c:pt>
                <c:pt idx="89489">
                  <c:v>1</c:v>
                </c:pt>
                <c:pt idx="89490">
                  <c:v>1</c:v>
                </c:pt>
                <c:pt idx="89491">
                  <c:v>1</c:v>
                </c:pt>
                <c:pt idx="89492">
                  <c:v>0.875</c:v>
                </c:pt>
                <c:pt idx="89493">
                  <c:v>1</c:v>
                </c:pt>
                <c:pt idx="89494">
                  <c:v>1</c:v>
                </c:pt>
                <c:pt idx="89495">
                  <c:v>1</c:v>
                </c:pt>
                <c:pt idx="89496">
                  <c:v>1</c:v>
                </c:pt>
                <c:pt idx="89497">
                  <c:v>1</c:v>
                </c:pt>
                <c:pt idx="89498">
                  <c:v>1</c:v>
                </c:pt>
                <c:pt idx="89499">
                  <c:v>1</c:v>
                </c:pt>
                <c:pt idx="89500">
                  <c:v>1</c:v>
                </c:pt>
                <c:pt idx="89501">
                  <c:v>1</c:v>
                </c:pt>
                <c:pt idx="89502">
                  <c:v>1</c:v>
                </c:pt>
                <c:pt idx="89503">
                  <c:v>1</c:v>
                </c:pt>
                <c:pt idx="89504">
                  <c:v>1</c:v>
                </c:pt>
                <c:pt idx="89505">
                  <c:v>1</c:v>
                </c:pt>
                <c:pt idx="89506">
                  <c:v>1</c:v>
                </c:pt>
                <c:pt idx="89507">
                  <c:v>1</c:v>
                </c:pt>
                <c:pt idx="89508">
                  <c:v>1</c:v>
                </c:pt>
                <c:pt idx="89509">
                  <c:v>1</c:v>
                </c:pt>
                <c:pt idx="89510">
                  <c:v>1</c:v>
                </c:pt>
                <c:pt idx="89511">
                  <c:v>1</c:v>
                </c:pt>
                <c:pt idx="89512">
                  <c:v>1</c:v>
                </c:pt>
                <c:pt idx="89513">
                  <c:v>1</c:v>
                </c:pt>
                <c:pt idx="89514">
                  <c:v>1</c:v>
                </c:pt>
                <c:pt idx="89515">
                  <c:v>1</c:v>
                </c:pt>
                <c:pt idx="89516">
                  <c:v>1</c:v>
                </c:pt>
                <c:pt idx="89517">
                  <c:v>1</c:v>
                </c:pt>
                <c:pt idx="89518">
                  <c:v>1</c:v>
                </c:pt>
                <c:pt idx="89519">
                  <c:v>1</c:v>
                </c:pt>
                <c:pt idx="89520">
                  <c:v>1</c:v>
                </c:pt>
                <c:pt idx="89521">
                  <c:v>1</c:v>
                </c:pt>
                <c:pt idx="89522">
                  <c:v>1</c:v>
                </c:pt>
                <c:pt idx="89523">
                  <c:v>1</c:v>
                </c:pt>
                <c:pt idx="89524">
                  <c:v>1</c:v>
                </c:pt>
                <c:pt idx="89525">
                  <c:v>1</c:v>
                </c:pt>
                <c:pt idx="89526">
                  <c:v>1</c:v>
                </c:pt>
                <c:pt idx="89527">
                  <c:v>1</c:v>
                </c:pt>
                <c:pt idx="89528">
                  <c:v>1</c:v>
                </c:pt>
                <c:pt idx="89529">
                  <c:v>1</c:v>
                </c:pt>
                <c:pt idx="89530">
                  <c:v>1</c:v>
                </c:pt>
                <c:pt idx="89531">
                  <c:v>1</c:v>
                </c:pt>
                <c:pt idx="89532">
                  <c:v>1</c:v>
                </c:pt>
                <c:pt idx="89533">
                  <c:v>1</c:v>
                </c:pt>
                <c:pt idx="89534">
                  <c:v>1</c:v>
                </c:pt>
                <c:pt idx="89535">
                  <c:v>1</c:v>
                </c:pt>
                <c:pt idx="89536">
                  <c:v>0.875</c:v>
                </c:pt>
                <c:pt idx="89537">
                  <c:v>1</c:v>
                </c:pt>
                <c:pt idx="89538">
                  <c:v>1</c:v>
                </c:pt>
                <c:pt idx="89539">
                  <c:v>1</c:v>
                </c:pt>
                <c:pt idx="89540">
                  <c:v>1</c:v>
                </c:pt>
                <c:pt idx="89541">
                  <c:v>1</c:v>
                </c:pt>
                <c:pt idx="89542">
                  <c:v>1</c:v>
                </c:pt>
                <c:pt idx="89543">
                  <c:v>0.875</c:v>
                </c:pt>
                <c:pt idx="89544">
                  <c:v>1</c:v>
                </c:pt>
                <c:pt idx="89545">
                  <c:v>1</c:v>
                </c:pt>
                <c:pt idx="89546">
                  <c:v>1</c:v>
                </c:pt>
                <c:pt idx="89547">
                  <c:v>1</c:v>
                </c:pt>
                <c:pt idx="89548">
                  <c:v>1</c:v>
                </c:pt>
                <c:pt idx="89549">
                  <c:v>1</c:v>
                </c:pt>
                <c:pt idx="89550">
                  <c:v>1</c:v>
                </c:pt>
                <c:pt idx="89551">
                  <c:v>1</c:v>
                </c:pt>
                <c:pt idx="89552">
                  <c:v>1</c:v>
                </c:pt>
                <c:pt idx="89553">
                  <c:v>1</c:v>
                </c:pt>
                <c:pt idx="89554">
                  <c:v>1</c:v>
                </c:pt>
                <c:pt idx="89555">
                  <c:v>1</c:v>
                </c:pt>
                <c:pt idx="89556">
                  <c:v>1</c:v>
                </c:pt>
                <c:pt idx="89557">
                  <c:v>1</c:v>
                </c:pt>
                <c:pt idx="89558">
                  <c:v>0.875</c:v>
                </c:pt>
                <c:pt idx="89559">
                  <c:v>1</c:v>
                </c:pt>
                <c:pt idx="89560">
                  <c:v>1</c:v>
                </c:pt>
                <c:pt idx="89561">
                  <c:v>1</c:v>
                </c:pt>
                <c:pt idx="89562">
                  <c:v>1</c:v>
                </c:pt>
                <c:pt idx="89563">
                  <c:v>1</c:v>
                </c:pt>
                <c:pt idx="89564">
                  <c:v>1</c:v>
                </c:pt>
                <c:pt idx="89565">
                  <c:v>1</c:v>
                </c:pt>
                <c:pt idx="89566">
                  <c:v>1</c:v>
                </c:pt>
                <c:pt idx="89567">
                  <c:v>1</c:v>
                </c:pt>
                <c:pt idx="89568">
                  <c:v>1</c:v>
                </c:pt>
                <c:pt idx="89569">
                  <c:v>0.875</c:v>
                </c:pt>
                <c:pt idx="89570">
                  <c:v>1</c:v>
                </c:pt>
                <c:pt idx="89571">
                  <c:v>1</c:v>
                </c:pt>
                <c:pt idx="89572">
                  <c:v>1</c:v>
                </c:pt>
                <c:pt idx="89573">
                  <c:v>1</c:v>
                </c:pt>
                <c:pt idx="89574">
                  <c:v>1</c:v>
                </c:pt>
                <c:pt idx="89575">
                  <c:v>0.875</c:v>
                </c:pt>
                <c:pt idx="89576">
                  <c:v>1</c:v>
                </c:pt>
                <c:pt idx="89577">
                  <c:v>1</c:v>
                </c:pt>
                <c:pt idx="89578">
                  <c:v>1</c:v>
                </c:pt>
                <c:pt idx="89579">
                  <c:v>1</c:v>
                </c:pt>
                <c:pt idx="89580">
                  <c:v>1</c:v>
                </c:pt>
                <c:pt idx="89581">
                  <c:v>1</c:v>
                </c:pt>
                <c:pt idx="89582">
                  <c:v>1</c:v>
                </c:pt>
                <c:pt idx="89583">
                  <c:v>1</c:v>
                </c:pt>
                <c:pt idx="89584">
                  <c:v>1</c:v>
                </c:pt>
                <c:pt idx="89585">
                  <c:v>1</c:v>
                </c:pt>
                <c:pt idx="89586">
                  <c:v>0.875</c:v>
                </c:pt>
                <c:pt idx="89587">
                  <c:v>0.875</c:v>
                </c:pt>
                <c:pt idx="89588">
                  <c:v>1</c:v>
                </c:pt>
                <c:pt idx="89589">
                  <c:v>1</c:v>
                </c:pt>
                <c:pt idx="89590">
                  <c:v>1</c:v>
                </c:pt>
                <c:pt idx="89591">
                  <c:v>1</c:v>
                </c:pt>
                <c:pt idx="89592">
                  <c:v>1</c:v>
                </c:pt>
                <c:pt idx="89593">
                  <c:v>1</c:v>
                </c:pt>
                <c:pt idx="89594">
                  <c:v>1</c:v>
                </c:pt>
                <c:pt idx="89595">
                  <c:v>1</c:v>
                </c:pt>
                <c:pt idx="89596">
                  <c:v>1</c:v>
                </c:pt>
                <c:pt idx="89597">
                  <c:v>1</c:v>
                </c:pt>
                <c:pt idx="89598">
                  <c:v>0.875</c:v>
                </c:pt>
                <c:pt idx="89599">
                  <c:v>1</c:v>
                </c:pt>
                <c:pt idx="89600">
                  <c:v>1</c:v>
                </c:pt>
                <c:pt idx="89601">
                  <c:v>1</c:v>
                </c:pt>
                <c:pt idx="89602">
                  <c:v>1</c:v>
                </c:pt>
                <c:pt idx="89603">
                  <c:v>1</c:v>
                </c:pt>
                <c:pt idx="89604">
                  <c:v>0.625</c:v>
                </c:pt>
                <c:pt idx="89605">
                  <c:v>1</c:v>
                </c:pt>
                <c:pt idx="89606">
                  <c:v>1</c:v>
                </c:pt>
                <c:pt idx="89607">
                  <c:v>1</c:v>
                </c:pt>
                <c:pt idx="89608">
                  <c:v>1</c:v>
                </c:pt>
                <c:pt idx="89609">
                  <c:v>1</c:v>
                </c:pt>
                <c:pt idx="89610">
                  <c:v>1</c:v>
                </c:pt>
                <c:pt idx="89611">
                  <c:v>1</c:v>
                </c:pt>
                <c:pt idx="89612">
                  <c:v>1</c:v>
                </c:pt>
                <c:pt idx="89613">
                  <c:v>1</c:v>
                </c:pt>
                <c:pt idx="89614">
                  <c:v>1</c:v>
                </c:pt>
                <c:pt idx="89615">
                  <c:v>0.875</c:v>
                </c:pt>
                <c:pt idx="89616">
                  <c:v>0.875</c:v>
                </c:pt>
                <c:pt idx="89617">
                  <c:v>1</c:v>
                </c:pt>
                <c:pt idx="89618">
                  <c:v>1</c:v>
                </c:pt>
                <c:pt idx="89619">
                  <c:v>1</c:v>
                </c:pt>
                <c:pt idx="89620">
                  <c:v>1</c:v>
                </c:pt>
                <c:pt idx="89621">
                  <c:v>1</c:v>
                </c:pt>
                <c:pt idx="89622">
                  <c:v>1</c:v>
                </c:pt>
                <c:pt idx="89623">
                  <c:v>1</c:v>
                </c:pt>
                <c:pt idx="89624">
                  <c:v>1</c:v>
                </c:pt>
                <c:pt idx="89625">
                  <c:v>1</c:v>
                </c:pt>
                <c:pt idx="89626">
                  <c:v>0.875</c:v>
                </c:pt>
                <c:pt idx="89627">
                  <c:v>1</c:v>
                </c:pt>
                <c:pt idx="89628">
                  <c:v>1</c:v>
                </c:pt>
                <c:pt idx="89629">
                  <c:v>1</c:v>
                </c:pt>
                <c:pt idx="89630">
                  <c:v>1</c:v>
                </c:pt>
                <c:pt idx="89631">
                  <c:v>0.875</c:v>
                </c:pt>
                <c:pt idx="89632">
                  <c:v>1</c:v>
                </c:pt>
                <c:pt idx="89633">
                  <c:v>1</c:v>
                </c:pt>
                <c:pt idx="89634">
                  <c:v>1</c:v>
                </c:pt>
                <c:pt idx="89635">
                  <c:v>1</c:v>
                </c:pt>
                <c:pt idx="89636">
                  <c:v>1</c:v>
                </c:pt>
                <c:pt idx="89637">
                  <c:v>1</c:v>
                </c:pt>
                <c:pt idx="89638">
                  <c:v>1</c:v>
                </c:pt>
                <c:pt idx="89639">
                  <c:v>1</c:v>
                </c:pt>
                <c:pt idx="89640">
                  <c:v>1</c:v>
                </c:pt>
                <c:pt idx="89641">
                  <c:v>1</c:v>
                </c:pt>
                <c:pt idx="89642">
                  <c:v>1</c:v>
                </c:pt>
                <c:pt idx="89643">
                  <c:v>1</c:v>
                </c:pt>
                <c:pt idx="89644">
                  <c:v>1</c:v>
                </c:pt>
                <c:pt idx="89645">
                  <c:v>1</c:v>
                </c:pt>
                <c:pt idx="89646">
                  <c:v>1</c:v>
                </c:pt>
                <c:pt idx="89647">
                  <c:v>1</c:v>
                </c:pt>
                <c:pt idx="89648">
                  <c:v>0.875</c:v>
                </c:pt>
                <c:pt idx="89649">
                  <c:v>1</c:v>
                </c:pt>
                <c:pt idx="89650">
                  <c:v>1</c:v>
                </c:pt>
                <c:pt idx="89651">
                  <c:v>1</c:v>
                </c:pt>
                <c:pt idx="89652">
                  <c:v>0.875</c:v>
                </c:pt>
                <c:pt idx="89653">
                  <c:v>1</c:v>
                </c:pt>
                <c:pt idx="89654">
                  <c:v>0.875</c:v>
                </c:pt>
                <c:pt idx="89655">
                  <c:v>1</c:v>
                </c:pt>
                <c:pt idx="89656">
                  <c:v>1</c:v>
                </c:pt>
                <c:pt idx="89657">
                  <c:v>1</c:v>
                </c:pt>
                <c:pt idx="89658">
                  <c:v>1</c:v>
                </c:pt>
                <c:pt idx="89659">
                  <c:v>0.875</c:v>
                </c:pt>
                <c:pt idx="89660">
                  <c:v>1</c:v>
                </c:pt>
                <c:pt idx="89661">
                  <c:v>1</c:v>
                </c:pt>
                <c:pt idx="89662">
                  <c:v>1</c:v>
                </c:pt>
                <c:pt idx="89663">
                  <c:v>1</c:v>
                </c:pt>
                <c:pt idx="89664">
                  <c:v>1</c:v>
                </c:pt>
                <c:pt idx="89665">
                  <c:v>1</c:v>
                </c:pt>
                <c:pt idx="89666">
                  <c:v>1</c:v>
                </c:pt>
                <c:pt idx="89667">
                  <c:v>1</c:v>
                </c:pt>
                <c:pt idx="89668">
                  <c:v>0.875</c:v>
                </c:pt>
                <c:pt idx="89669">
                  <c:v>1</c:v>
                </c:pt>
                <c:pt idx="89670">
                  <c:v>1</c:v>
                </c:pt>
                <c:pt idx="89671">
                  <c:v>1</c:v>
                </c:pt>
                <c:pt idx="89672">
                  <c:v>1</c:v>
                </c:pt>
                <c:pt idx="89673">
                  <c:v>1</c:v>
                </c:pt>
                <c:pt idx="89674">
                  <c:v>1</c:v>
                </c:pt>
                <c:pt idx="89675">
                  <c:v>0.875</c:v>
                </c:pt>
                <c:pt idx="89676">
                  <c:v>1</c:v>
                </c:pt>
                <c:pt idx="89677">
                  <c:v>1</c:v>
                </c:pt>
                <c:pt idx="89678">
                  <c:v>1</c:v>
                </c:pt>
                <c:pt idx="89679">
                  <c:v>0.875</c:v>
                </c:pt>
                <c:pt idx="89680">
                  <c:v>1</c:v>
                </c:pt>
                <c:pt idx="89681">
                  <c:v>1</c:v>
                </c:pt>
                <c:pt idx="89682">
                  <c:v>1</c:v>
                </c:pt>
                <c:pt idx="89683">
                  <c:v>1</c:v>
                </c:pt>
                <c:pt idx="89684">
                  <c:v>1</c:v>
                </c:pt>
                <c:pt idx="89685">
                  <c:v>1</c:v>
                </c:pt>
                <c:pt idx="89686">
                  <c:v>1</c:v>
                </c:pt>
                <c:pt idx="89687">
                  <c:v>1</c:v>
                </c:pt>
                <c:pt idx="89688">
                  <c:v>1</c:v>
                </c:pt>
                <c:pt idx="89689">
                  <c:v>1</c:v>
                </c:pt>
                <c:pt idx="89690">
                  <c:v>1</c:v>
                </c:pt>
                <c:pt idx="89691">
                  <c:v>1</c:v>
                </c:pt>
                <c:pt idx="89692">
                  <c:v>1</c:v>
                </c:pt>
                <c:pt idx="89693">
                  <c:v>0.875</c:v>
                </c:pt>
                <c:pt idx="89694">
                  <c:v>1</c:v>
                </c:pt>
                <c:pt idx="89695">
                  <c:v>1</c:v>
                </c:pt>
                <c:pt idx="89696">
                  <c:v>1</c:v>
                </c:pt>
                <c:pt idx="89697">
                  <c:v>1</c:v>
                </c:pt>
                <c:pt idx="89698">
                  <c:v>1</c:v>
                </c:pt>
                <c:pt idx="89699">
                  <c:v>1</c:v>
                </c:pt>
                <c:pt idx="89700">
                  <c:v>1</c:v>
                </c:pt>
                <c:pt idx="89701">
                  <c:v>1</c:v>
                </c:pt>
                <c:pt idx="89702">
                  <c:v>1</c:v>
                </c:pt>
                <c:pt idx="89703">
                  <c:v>1</c:v>
                </c:pt>
                <c:pt idx="89704">
                  <c:v>1</c:v>
                </c:pt>
                <c:pt idx="89705">
                  <c:v>1</c:v>
                </c:pt>
                <c:pt idx="89706">
                  <c:v>0.875</c:v>
                </c:pt>
                <c:pt idx="89707">
                  <c:v>1</c:v>
                </c:pt>
                <c:pt idx="89708">
                  <c:v>1</c:v>
                </c:pt>
                <c:pt idx="89709">
                  <c:v>0.875</c:v>
                </c:pt>
                <c:pt idx="89710">
                  <c:v>1</c:v>
                </c:pt>
                <c:pt idx="89711">
                  <c:v>1</c:v>
                </c:pt>
                <c:pt idx="89712">
                  <c:v>1</c:v>
                </c:pt>
                <c:pt idx="89713">
                  <c:v>1</c:v>
                </c:pt>
                <c:pt idx="89714">
                  <c:v>1</c:v>
                </c:pt>
                <c:pt idx="89715">
                  <c:v>1</c:v>
                </c:pt>
                <c:pt idx="89716">
                  <c:v>1</c:v>
                </c:pt>
                <c:pt idx="89717">
                  <c:v>1</c:v>
                </c:pt>
                <c:pt idx="89718">
                  <c:v>1</c:v>
                </c:pt>
                <c:pt idx="89719">
                  <c:v>1</c:v>
                </c:pt>
                <c:pt idx="89720">
                  <c:v>0.125</c:v>
                </c:pt>
                <c:pt idx="89721">
                  <c:v>1</c:v>
                </c:pt>
                <c:pt idx="89722">
                  <c:v>1</c:v>
                </c:pt>
                <c:pt idx="89723">
                  <c:v>1</c:v>
                </c:pt>
                <c:pt idx="89724">
                  <c:v>1</c:v>
                </c:pt>
                <c:pt idx="89725">
                  <c:v>1</c:v>
                </c:pt>
                <c:pt idx="89726">
                  <c:v>1</c:v>
                </c:pt>
                <c:pt idx="89727">
                  <c:v>1</c:v>
                </c:pt>
                <c:pt idx="89728">
                  <c:v>0.875</c:v>
                </c:pt>
                <c:pt idx="89729">
                  <c:v>1</c:v>
                </c:pt>
                <c:pt idx="89730">
                  <c:v>1</c:v>
                </c:pt>
                <c:pt idx="89731">
                  <c:v>1</c:v>
                </c:pt>
                <c:pt idx="89732">
                  <c:v>1</c:v>
                </c:pt>
                <c:pt idx="89733">
                  <c:v>1</c:v>
                </c:pt>
                <c:pt idx="89734">
                  <c:v>1</c:v>
                </c:pt>
                <c:pt idx="89735">
                  <c:v>1</c:v>
                </c:pt>
                <c:pt idx="89736">
                  <c:v>1</c:v>
                </c:pt>
                <c:pt idx="89737">
                  <c:v>1</c:v>
                </c:pt>
                <c:pt idx="89738">
                  <c:v>1</c:v>
                </c:pt>
                <c:pt idx="89739">
                  <c:v>1</c:v>
                </c:pt>
                <c:pt idx="89740">
                  <c:v>1</c:v>
                </c:pt>
                <c:pt idx="89741">
                  <c:v>1</c:v>
                </c:pt>
                <c:pt idx="89742">
                  <c:v>1</c:v>
                </c:pt>
                <c:pt idx="89743">
                  <c:v>1</c:v>
                </c:pt>
                <c:pt idx="89744">
                  <c:v>0.875</c:v>
                </c:pt>
                <c:pt idx="89745">
                  <c:v>1</c:v>
                </c:pt>
                <c:pt idx="89746">
                  <c:v>1</c:v>
                </c:pt>
                <c:pt idx="89747">
                  <c:v>1</c:v>
                </c:pt>
                <c:pt idx="89748">
                  <c:v>1</c:v>
                </c:pt>
                <c:pt idx="89749">
                  <c:v>1</c:v>
                </c:pt>
                <c:pt idx="89750">
                  <c:v>1</c:v>
                </c:pt>
                <c:pt idx="89751">
                  <c:v>0.875</c:v>
                </c:pt>
                <c:pt idx="89752">
                  <c:v>1</c:v>
                </c:pt>
                <c:pt idx="89753">
                  <c:v>1</c:v>
                </c:pt>
                <c:pt idx="89754">
                  <c:v>1</c:v>
                </c:pt>
                <c:pt idx="89755">
                  <c:v>1</c:v>
                </c:pt>
                <c:pt idx="89756">
                  <c:v>1</c:v>
                </c:pt>
                <c:pt idx="89757">
                  <c:v>1</c:v>
                </c:pt>
                <c:pt idx="89758">
                  <c:v>0.875</c:v>
                </c:pt>
                <c:pt idx="89759">
                  <c:v>1</c:v>
                </c:pt>
                <c:pt idx="89760">
                  <c:v>1</c:v>
                </c:pt>
                <c:pt idx="89761">
                  <c:v>1</c:v>
                </c:pt>
                <c:pt idx="89762">
                  <c:v>1</c:v>
                </c:pt>
                <c:pt idx="89763">
                  <c:v>1</c:v>
                </c:pt>
                <c:pt idx="89764">
                  <c:v>1</c:v>
                </c:pt>
                <c:pt idx="89765">
                  <c:v>1</c:v>
                </c:pt>
                <c:pt idx="89766">
                  <c:v>1</c:v>
                </c:pt>
                <c:pt idx="89767">
                  <c:v>1</c:v>
                </c:pt>
                <c:pt idx="89768">
                  <c:v>1</c:v>
                </c:pt>
                <c:pt idx="89769">
                  <c:v>1</c:v>
                </c:pt>
                <c:pt idx="89770">
                  <c:v>1</c:v>
                </c:pt>
                <c:pt idx="89771">
                  <c:v>1</c:v>
                </c:pt>
                <c:pt idx="89772">
                  <c:v>1</c:v>
                </c:pt>
                <c:pt idx="89773">
                  <c:v>1</c:v>
                </c:pt>
                <c:pt idx="89774">
                  <c:v>1</c:v>
                </c:pt>
                <c:pt idx="89775">
                  <c:v>1</c:v>
                </c:pt>
                <c:pt idx="89776">
                  <c:v>1</c:v>
                </c:pt>
                <c:pt idx="89777">
                  <c:v>1</c:v>
                </c:pt>
                <c:pt idx="89778">
                  <c:v>1</c:v>
                </c:pt>
                <c:pt idx="89779">
                  <c:v>1</c:v>
                </c:pt>
                <c:pt idx="89780">
                  <c:v>1</c:v>
                </c:pt>
                <c:pt idx="89781">
                  <c:v>0.875</c:v>
                </c:pt>
                <c:pt idx="89782">
                  <c:v>1</c:v>
                </c:pt>
                <c:pt idx="89783">
                  <c:v>1</c:v>
                </c:pt>
                <c:pt idx="89784">
                  <c:v>1</c:v>
                </c:pt>
                <c:pt idx="89785">
                  <c:v>1</c:v>
                </c:pt>
                <c:pt idx="89786">
                  <c:v>1</c:v>
                </c:pt>
                <c:pt idx="89787">
                  <c:v>1</c:v>
                </c:pt>
                <c:pt idx="89788">
                  <c:v>1</c:v>
                </c:pt>
                <c:pt idx="89789">
                  <c:v>1</c:v>
                </c:pt>
                <c:pt idx="89790">
                  <c:v>1</c:v>
                </c:pt>
                <c:pt idx="89791">
                  <c:v>0.875</c:v>
                </c:pt>
                <c:pt idx="89792">
                  <c:v>1</c:v>
                </c:pt>
                <c:pt idx="89793">
                  <c:v>1</c:v>
                </c:pt>
                <c:pt idx="89794">
                  <c:v>1</c:v>
                </c:pt>
                <c:pt idx="89795">
                  <c:v>1</c:v>
                </c:pt>
                <c:pt idx="89796">
                  <c:v>1</c:v>
                </c:pt>
                <c:pt idx="89797">
                  <c:v>1</c:v>
                </c:pt>
                <c:pt idx="89798">
                  <c:v>1</c:v>
                </c:pt>
                <c:pt idx="89799">
                  <c:v>1</c:v>
                </c:pt>
                <c:pt idx="89800">
                  <c:v>1</c:v>
                </c:pt>
                <c:pt idx="89801">
                  <c:v>1</c:v>
                </c:pt>
                <c:pt idx="89802">
                  <c:v>1</c:v>
                </c:pt>
                <c:pt idx="89803">
                  <c:v>1</c:v>
                </c:pt>
                <c:pt idx="89804">
                  <c:v>1</c:v>
                </c:pt>
                <c:pt idx="89805">
                  <c:v>1</c:v>
                </c:pt>
                <c:pt idx="89806">
                  <c:v>1</c:v>
                </c:pt>
                <c:pt idx="89807">
                  <c:v>1</c:v>
                </c:pt>
                <c:pt idx="89808">
                  <c:v>1</c:v>
                </c:pt>
                <c:pt idx="89809">
                  <c:v>1</c:v>
                </c:pt>
                <c:pt idx="89810">
                  <c:v>1</c:v>
                </c:pt>
                <c:pt idx="89811">
                  <c:v>0.875</c:v>
                </c:pt>
                <c:pt idx="89812">
                  <c:v>1</c:v>
                </c:pt>
                <c:pt idx="89813">
                  <c:v>1</c:v>
                </c:pt>
                <c:pt idx="89814">
                  <c:v>1</c:v>
                </c:pt>
                <c:pt idx="89815">
                  <c:v>1</c:v>
                </c:pt>
                <c:pt idx="89816">
                  <c:v>1</c:v>
                </c:pt>
                <c:pt idx="89817">
                  <c:v>1</c:v>
                </c:pt>
                <c:pt idx="89818">
                  <c:v>1</c:v>
                </c:pt>
                <c:pt idx="89819">
                  <c:v>1</c:v>
                </c:pt>
                <c:pt idx="89820">
                  <c:v>1</c:v>
                </c:pt>
                <c:pt idx="89821">
                  <c:v>1</c:v>
                </c:pt>
                <c:pt idx="89822">
                  <c:v>1</c:v>
                </c:pt>
                <c:pt idx="89823">
                  <c:v>1</c:v>
                </c:pt>
                <c:pt idx="89824">
                  <c:v>1</c:v>
                </c:pt>
                <c:pt idx="89825">
                  <c:v>1</c:v>
                </c:pt>
                <c:pt idx="89826">
                  <c:v>1</c:v>
                </c:pt>
                <c:pt idx="89827">
                  <c:v>1</c:v>
                </c:pt>
                <c:pt idx="89828">
                  <c:v>0.875</c:v>
                </c:pt>
                <c:pt idx="89829">
                  <c:v>1</c:v>
                </c:pt>
                <c:pt idx="89830">
                  <c:v>1</c:v>
                </c:pt>
                <c:pt idx="89831">
                  <c:v>1</c:v>
                </c:pt>
                <c:pt idx="89832">
                  <c:v>1</c:v>
                </c:pt>
                <c:pt idx="89833">
                  <c:v>1</c:v>
                </c:pt>
                <c:pt idx="89834">
                  <c:v>1</c:v>
                </c:pt>
                <c:pt idx="89835">
                  <c:v>1</c:v>
                </c:pt>
                <c:pt idx="89836">
                  <c:v>0.875</c:v>
                </c:pt>
                <c:pt idx="89837">
                  <c:v>1</c:v>
                </c:pt>
                <c:pt idx="89838">
                  <c:v>1</c:v>
                </c:pt>
                <c:pt idx="89839">
                  <c:v>1</c:v>
                </c:pt>
                <c:pt idx="89840">
                  <c:v>1</c:v>
                </c:pt>
                <c:pt idx="89841">
                  <c:v>1</c:v>
                </c:pt>
                <c:pt idx="89842">
                  <c:v>1</c:v>
                </c:pt>
                <c:pt idx="89843">
                  <c:v>1</c:v>
                </c:pt>
                <c:pt idx="89844">
                  <c:v>1</c:v>
                </c:pt>
                <c:pt idx="89845">
                  <c:v>1</c:v>
                </c:pt>
                <c:pt idx="89846">
                  <c:v>1</c:v>
                </c:pt>
                <c:pt idx="89847">
                  <c:v>0.5</c:v>
                </c:pt>
                <c:pt idx="89848">
                  <c:v>1</c:v>
                </c:pt>
                <c:pt idx="89849">
                  <c:v>1</c:v>
                </c:pt>
                <c:pt idx="89850">
                  <c:v>1</c:v>
                </c:pt>
                <c:pt idx="89851">
                  <c:v>1</c:v>
                </c:pt>
                <c:pt idx="89852">
                  <c:v>0.875</c:v>
                </c:pt>
                <c:pt idx="89853">
                  <c:v>0.875</c:v>
                </c:pt>
                <c:pt idx="89854">
                  <c:v>1</c:v>
                </c:pt>
                <c:pt idx="89855">
                  <c:v>1</c:v>
                </c:pt>
                <c:pt idx="89856">
                  <c:v>1</c:v>
                </c:pt>
                <c:pt idx="89857">
                  <c:v>1</c:v>
                </c:pt>
                <c:pt idx="89858">
                  <c:v>1</c:v>
                </c:pt>
                <c:pt idx="89859">
                  <c:v>1</c:v>
                </c:pt>
                <c:pt idx="89860">
                  <c:v>1</c:v>
                </c:pt>
                <c:pt idx="89861">
                  <c:v>0.875</c:v>
                </c:pt>
                <c:pt idx="89862">
                  <c:v>0.875</c:v>
                </c:pt>
                <c:pt idx="89863">
                  <c:v>0.875</c:v>
                </c:pt>
                <c:pt idx="89864">
                  <c:v>0.875</c:v>
                </c:pt>
                <c:pt idx="89865">
                  <c:v>0.875</c:v>
                </c:pt>
                <c:pt idx="89866">
                  <c:v>0.875</c:v>
                </c:pt>
                <c:pt idx="89867">
                  <c:v>0.875</c:v>
                </c:pt>
                <c:pt idx="89868">
                  <c:v>0.875</c:v>
                </c:pt>
                <c:pt idx="89869">
                  <c:v>1</c:v>
                </c:pt>
                <c:pt idx="89870">
                  <c:v>0.875</c:v>
                </c:pt>
                <c:pt idx="89871">
                  <c:v>1</c:v>
                </c:pt>
                <c:pt idx="89872">
                  <c:v>1</c:v>
                </c:pt>
                <c:pt idx="89873">
                  <c:v>1</c:v>
                </c:pt>
                <c:pt idx="89874">
                  <c:v>0.875</c:v>
                </c:pt>
                <c:pt idx="89875">
                  <c:v>1</c:v>
                </c:pt>
                <c:pt idx="89876">
                  <c:v>0.875</c:v>
                </c:pt>
                <c:pt idx="89877">
                  <c:v>0.875</c:v>
                </c:pt>
                <c:pt idx="89878">
                  <c:v>1</c:v>
                </c:pt>
                <c:pt idx="89879">
                  <c:v>0.875</c:v>
                </c:pt>
                <c:pt idx="89880">
                  <c:v>1</c:v>
                </c:pt>
                <c:pt idx="89881">
                  <c:v>1</c:v>
                </c:pt>
                <c:pt idx="89882">
                  <c:v>1</c:v>
                </c:pt>
                <c:pt idx="89883">
                  <c:v>1</c:v>
                </c:pt>
                <c:pt idx="89884">
                  <c:v>0.875</c:v>
                </c:pt>
                <c:pt idx="89885">
                  <c:v>1</c:v>
                </c:pt>
                <c:pt idx="89886">
                  <c:v>0.875</c:v>
                </c:pt>
                <c:pt idx="89887">
                  <c:v>1</c:v>
                </c:pt>
                <c:pt idx="89888">
                  <c:v>0.875</c:v>
                </c:pt>
                <c:pt idx="89889">
                  <c:v>1</c:v>
                </c:pt>
                <c:pt idx="89890">
                  <c:v>1</c:v>
                </c:pt>
                <c:pt idx="89891">
                  <c:v>0.875</c:v>
                </c:pt>
                <c:pt idx="89892">
                  <c:v>1</c:v>
                </c:pt>
                <c:pt idx="89893">
                  <c:v>0.875</c:v>
                </c:pt>
                <c:pt idx="89894">
                  <c:v>0.875</c:v>
                </c:pt>
                <c:pt idx="89895">
                  <c:v>0.875</c:v>
                </c:pt>
                <c:pt idx="89896">
                  <c:v>1</c:v>
                </c:pt>
                <c:pt idx="89897">
                  <c:v>0.875</c:v>
                </c:pt>
                <c:pt idx="89898">
                  <c:v>1</c:v>
                </c:pt>
                <c:pt idx="89899">
                  <c:v>1</c:v>
                </c:pt>
                <c:pt idx="89900">
                  <c:v>1</c:v>
                </c:pt>
                <c:pt idx="89901">
                  <c:v>1</c:v>
                </c:pt>
                <c:pt idx="89902">
                  <c:v>1</c:v>
                </c:pt>
                <c:pt idx="89903">
                  <c:v>1</c:v>
                </c:pt>
                <c:pt idx="89904">
                  <c:v>1</c:v>
                </c:pt>
                <c:pt idx="89905">
                  <c:v>0.875</c:v>
                </c:pt>
                <c:pt idx="89906">
                  <c:v>1</c:v>
                </c:pt>
                <c:pt idx="89907">
                  <c:v>1</c:v>
                </c:pt>
                <c:pt idx="89908">
                  <c:v>1</c:v>
                </c:pt>
                <c:pt idx="89909">
                  <c:v>0.875</c:v>
                </c:pt>
                <c:pt idx="89910">
                  <c:v>1</c:v>
                </c:pt>
                <c:pt idx="89911">
                  <c:v>1</c:v>
                </c:pt>
                <c:pt idx="89912">
                  <c:v>1</c:v>
                </c:pt>
                <c:pt idx="89913">
                  <c:v>1</c:v>
                </c:pt>
                <c:pt idx="89914">
                  <c:v>1</c:v>
                </c:pt>
                <c:pt idx="89915">
                  <c:v>1</c:v>
                </c:pt>
                <c:pt idx="89916">
                  <c:v>1</c:v>
                </c:pt>
                <c:pt idx="89917">
                  <c:v>0.875</c:v>
                </c:pt>
                <c:pt idx="89918">
                  <c:v>0.875</c:v>
                </c:pt>
                <c:pt idx="89919">
                  <c:v>1</c:v>
                </c:pt>
                <c:pt idx="89920">
                  <c:v>0.25</c:v>
                </c:pt>
                <c:pt idx="89921">
                  <c:v>1</c:v>
                </c:pt>
                <c:pt idx="89922">
                  <c:v>1</c:v>
                </c:pt>
                <c:pt idx="89923">
                  <c:v>1</c:v>
                </c:pt>
                <c:pt idx="89924">
                  <c:v>1</c:v>
                </c:pt>
                <c:pt idx="89925">
                  <c:v>1</c:v>
                </c:pt>
                <c:pt idx="89926">
                  <c:v>1</c:v>
                </c:pt>
                <c:pt idx="89927">
                  <c:v>1</c:v>
                </c:pt>
                <c:pt idx="89928">
                  <c:v>1</c:v>
                </c:pt>
                <c:pt idx="89929">
                  <c:v>1</c:v>
                </c:pt>
                <c:pt idx="89930">
                  <c:v>1</c:v>
                </c:pt>
                <c:pt idx="89931">
                  <c:v>1</c:v>
                </c:pt>
                <c:pt idx="89932">
                  <c:v>1</c:v>
                </c:pt>
                <c:pt idx="89933">
                  <c:v>0.875</c:v>
                </c:pt>
                <c:pt idx="89934">
                  <c:v>1</c:v>
                </c:pt>
                <c:pt idx="89935">
                  <c:v>1</c:v>
                </c:pt>
                <c:pt idx="89936">
                  <c:v>0.125</c:v>
                </c:pt>
                <c:pt idx="89937">
                  <c:v>1</c:v>
                </c:pt>
                <c:pt idx="89938">
                  <c:v>1</c:v>
                </c:pt>
                <c:pt idx="89939">
                  <c:v>1</c:v>
                </c:pt>
                <c:pt idx="89940">
                  <c:v>1</c:v>
                </c:pt>
                <c:pt idx="89941">
                  <c:v>1</c:v>
                </c:pt>
                <c:pt idx="89942">
                  <c:v>1</c:v>
                </c:pt>
                <c:pt idx="89943">
                  <c:v>1</c:v>
                </c:pt>
                <c:pt idx="89944">
                  <c:v>1</c:v>
                </c:pt>
                <c:pt idx="89945">
                  <c:v>1</c:v>
                </c:pt>
                <c:pt idx="89946">
                  <c:v>1</c:v>
                </c:pt>
                <c:pt idx="89947">
                  <c:v>1</c:v>
                </c:pt>
                <c:pt idx="89948">
                  <c:v>0.875</c:v>
                </c:pt>
                <c:pt idx="89949">
                  <c:v>1</c:v>
                </c:pt>
                <c:pt idx="89950">
                  <c:v>1</c:v>
                </c:pt>
                <c:pt idx="89951">
                  <c:v>1</c:v>
                </c:pt>
                <c:pt idx="89952">
                  <c:v>1</c:v>
                </c:pt>
                <c:pt idx="89953">
                  <c:v>1</c:v>
                </c:pt>
                <c:pt idx="89954">
                  <c:v>1</c:v>
                </c:pt>
                <c:pt idx="89955">
                  <c:v>1</c:v>
                </c:pt>
                <c:pt idx="89956">
                  <c:v>1</c:v>
                </c:pt>
                <c:pt idx="89957">
                  <c:v>1</c:v>
                </c:pt>
                <c:pt idx="89958">
                  <c:v>1</c:v>
                </c:pt>
                <c:pt idx="89959">
                  <c:v>1</c:v>
                </c:pt>
                <c:pt idx="89960">
                  <c:v>1</c:v>
                </c:pt>
                <c:pt idx="89961">
                  <c:v>1</c:v>
                </c:pt>
                <c:pt idx="89962">
                  <c:v>0.875</c:v>
                </c:pt>
                <c:pt idx="89963">
                  <c:v>0.875</c:v>
                </c:pt>
                <c:pt idx="89964">
                  <c:v>1</c:v>
                </c:pt>
                <c:pt idx="89965">
                  <c:v>1</c:v>
                </c:pt>
                <c:pt idx="89966">
                  <c:v>1</c:v>
                </c:pt>
                <c:pt idx="89967">
                  <c:v>1</c:v>
                </c:pt>
                <c:pt idx="89968">
                  <c:v>1</c:v>
                </c:pt>
                <c:pt idx="89969">
                  <c:v>0.875</c:v>
                </c:pt>
                <c:pt idx="89970">
                  <c:v>1</c:v>
                </c:pt>
                <c:pt idx="89971">
                  <c:v>0.875</c:v>
                </c:pt>
                <c:pt idx="89972">
                  <c:v>1</c:v>
                </c:pt>
                <c:pt idx="89973">
                  <c:v>1</c:v>
                </c:pt>
                <c:pt idx="89974">
                  <c:v>1</c:v>
                </c:pt>
                <c:pt idx="89975">
                  <c:v>1</c:v>
                </c:pt>
                <c:pt idx="89976">
                  <c:v>1</c:v>
                </c:pt>
                <c:pt idx="89977">
                  <c:v>1</c:v>
                </c:pt>
                <c:pt idx="89978">
                  <c:v>1</c:v>
                </c:pt>
                <c:pt idx="89979">
                  <c:v>1</c:v>
                </c:pt>
                <c:pt idx="89980">
                  <c:v>1</c:v>
                </c:pt>
                <c:pt idx="89981">
                  <c:v>1</c:v>
                </c:pt>
                <c:pt idx="89982">
                  <c:v>1</c:v>
                </c:pt>
                <c:pt idx="89983">
                  <c:v>1</c:v>
                </c:pt>
                <c:pt idx="89984">
                  <c:v>1</c:v>
                </c:pt>
                <c:pt idx="89985">
                  <c:v>1</c:v>
                </c:pt>
                <c:pt idx="89986">
                  <c:v>1</c:v>
                </c:pt>
                <c:pt idx="89987">
                  <c:v>1</c:v>
                </c:pt>
                <c:pt idx="89988">
                  <c:v>0.875</c:v>
                </c:pt>
                <c:pt idx="89989">
                  <c:v>1</c:v>
                </c:pt>
                <c:pt idx="89990">
                  <c:v>1</c:v>
                </c:pt>
                <c:pt idx="89991">
                  <c:v>1</c:v>
                </c:pt>
                <c:pt idx="89992">
                  <c:v>1</c:v>
                </c:pt>
                <c:pt idx="89993">
                  <c:v>1</c:v>
                </c:pt>
                <c:pt idx="89994">
                  <c:v>1</c:v>
                </c:pt>
                <c:pt idx="89995">
                  <c:v>1</c:v>
                </c:pt>
                <c:pt idx="89996">
                  <c:v>1</c:v>
                </c:pt>
                <c:pt idx="89997">
                  <c:v>1</c:v>
                </c:pt>
                <c:pt idx="89998">
                  <c:v>0.875</c:v>
                </c:pt>
                <c:pt idx="89999">
                  <c:v>1</c:v>
                </c:pt>
                <c:pt idx="90000">
                  <c:v>1</c:v>
                </c:pt>
                <c:pt idx="90001">
                  <c:v>1</c:v>
                </c:pt>
                <c:pt idx="90002">
                  <c:v>1</c:v>
                </c:pt>
                <c:pt idx="90003">
                  <c:v>1</c:v>
                </c:pt>
                <c:pt idx="90004">
                  <c:v>1</c:v>
                </c:pt>
                <c:pt idx="90005">
                  <c:v>1</c:v>
                </c:pt>
                <c:pt idx="90006">
                  <c:v>0.875</c:v>
                </c:pt>
                <c:pt idx="90007">
                  <c:v>1</c:v>
                </c:pt>
                <c:pt idx="90008">
                  <c:v>0.875</c:v>
                </c:pt>
                <c:pt idx="90009">
                  <c:v>1</c:v>
                </c:pt>
                <c:pt idx="90010">
                  <c:v>0.875</c:v>
                </c:pt>
                <c:pt idx="90011">
                  <c:v>1</c:v>
                </c:pt>
                <c:pt idx="90012">
                  <c:v>0.875</c:v>
                </c:pt>
                <c:pt idx="90013">
                  <c:v>1</c:v>
                </c:pt>
                <c:pt idx="90014">
                  <c:v>1</c:v>
                </c:pt>
                <c:pt idx="90015">
                  <c:v>0.875</c:v>
                </c:pt>
                <c:pt idx="90016">
                  <c:v>1</c:v>
                </c:pt>
                <c:pt idx="90017">
                  <c:v>0.875</c:v>
                </c:pt>
                <c:pt idx="90018">
                  <c:v>1</c:v>
                </c:pt>
                <c:pt idx="90019">
                  <c:v>1</c:v>
                </c:pt>
                <c:pt idx="90020">
                  <c:v>1</c:v>
                </c:pt>
                <c:pt idx="90021">
                  <c:v>1</c:v>
                </c:pt>
                <c:pt idx="90022">
                  <c:v>1</c:v>
                </c:pt>
                <c:pt idx="90023">
                  <c:v>1</c:v>
                </c:pt>
                <c:pt idx="90024">
                  <c:v>1</c:v>
                </c:pt>
                <c:pt idx="90025">
                  <c:v>1</c:v>
                </c:pt>
                <c:pt idx="90026">
                  <c:v>1</c:v>
                </c:pt>
                <c:pt idx="90027">
                  <c:v>1</c:v>
                </c:pt>
                <c:pt idx="90028">
                  <c:v>1</c:v>
                </c:pt>
                <c:pt idx="90029">
                  <c:v>1</c:v>
                </c:pt>
                <c:pt idx="90030">
                  <c:v>0.875</c:v>
                </c:pt>
                <c:pt idx="90031">
                  <c:v>1</c:v>
                </c:pt>
                <c:pt idx="90032">
                  <c:v>1</c:v>
                </c:pt>
                <c:pt idx="90033">
                  <c:v>1</c:v>
                </c:pt>
                <c:pt idx="90034">
                  <c:v>1</c:v>
                </c:pt>
                <c:pt idx="90035">
                  <c:v>1</c:v>
                </c:pt>
                <c:pt idx="90036">
                  <c:v>1</c:v>
                </c:pt>
                <c:pt idx="90037">
                  <c:v>1</c:v>
                </c:pt>
                <c:pt idx="90038">
                  <c:v>1</c:v>
                </c:pt>
                <c:pt idx="90039">
                  <c:v>1</c:v>
                </c:pt>
                <c:pt idx="90040">
                  <c:v>1</c:v>
                </c:pt>
                <c:pt idx="90041">
                  <c:v>1</c:v>
                </c:pt>
                <c:pt idx="90042">
                  <c:v>1</c:v>
                </c:pt>
                <c:pt idx="90043">
                  <c:v>1</c:v>
                </c:pt>
                <c:pt idx="90044">
                  <c:v>1</c:v>
                </c:pt>
                <c:pt idx="90045">
                  <c:v>0.875</c:v>
                </c:pt>
                <c:pt idx="90046">
                  <c:v>1</c:v>
                </c:pt>
                <c:pt idx="90047">
                  <c:v>1</c:v>
                </c:pt>
                <c:pt idx="90048">
                  <c:v>1</c:v>
                </c:pt>
                <c:pt idx="90049">
                  <c:v>1</c:v>
                </c:pt>
                <c:pt idx="90050">
                  <c:v>0.875</c:v>
                </c:pt>
                <c:pt idx="90051">
                  <c:v>1</c:v>
                </c:pt>
                <c:pt idx="90052">
                  <c:v>1</c:v>
                </c:pt>
                <c:pt idx="90053">
                  <c:v>1</c:v>
                </c:pt>
                <c:pt idx="90054">
                  <c:v>1</c:v>
                </c:pt>
                <c:pt idx="90055">
                  <c:v>1</c:v>
                </c:pt>
                <c:pt idx="90056">
                  <c:v>1</c:v>
                </c:pt>
                <c:pt idx="90057">
                  <c:v>1</c:v>
                </c:pt>
                <c:pt idx="90058">
                  <c:v>1</c:v>
                </c:pt>
                <c:pt idx="90059">
                  <c:v>1</c:v>
                </c:pt>
                <c:pt idx="90060">
                  <c:v>1</c:v>
                </c:pt>
                <c:pt idx="90061">
                  <c:v>1</c:v>
                </c:pt>
                <c:pt idx="90062">
                  <c:v>1</c:v>
                </c:pt>
                <c:pt idx="90063">
                  <c:v>1</c:v>
                </c:pt>
                <c:pt idx="90064">
                  <c:v>1</c:v>
                </c:pt>
                <c:pt idx="90065">
                  <c:v>1</c:v>
                </c:pt>
                <c:pt idx="90066">
                  <c:v>1</c:v>
                </c:pt>
                <c:pt idx="90067">
                  <c:v>1</c:v>
                </c:pt>
                <c:pt idx="90068">
                  <c:v>1</c:v>
                </c:pt>
                <c:pt idx="90069">
                  <c:v>1</c:v>
                </c:pt>
                <c:pt idx="90070">
                  <c:v>1</c:v>
                </c:pt>
                <c:pt idx="90071">
                  <c:v>1</c:v>
                </c:pt>
                <c:pt idx="90072">
                  <c:v>1</c:v>
                </c:pt>
                <c:pt idx="90073">
                  <c:v>1</c:v>
                </c:pt>
                <c:pt idx="90074">
                  <c:v>0.875</c:v>
                </c:pt>
                <c:pt idx="90075">
                  <c:v>1</c:v>
                </c:pt>
                <c:pt idx="90076">
                  <c:v>1</c:v>
                </c:pt>
                <c:pt idx="90077">
                  <c:v>1</c:v>
                </c:pt>
                <c:pt idx="90078">
                  <c:v>1</c:v>
                </c:pt>
                <c:pt idx="90079">
                  <c:v>1</c:v>
                </c:pt>
                <c:pt idx="90080">
                  <c:v>1</c:v>
                </c:pt>
                <c:pt idx="90081">
                  <c:v>1</c:v>
                </c:pt>
                <c:pt idx="90082">
                  <c:v>1</c:v>
                </c:pt>
                <c:pt idx="90083">
                  <c:v>0.875</c:v>
                </c:pt>
                <c:pt idx="90084">
                  <c:v>1</c:v>
                </c:pt>
                <c:pt idx="90085">
                  <c:v>1</c:v>
                </c:pt>
                <c:pt idx="90086">
                  <c:v>1</c:v>
                </c:pt>
                <c:pt idx="90087">
                  <c:v>0.875</c:v>
                </c:pt>
                <c:pt idx="90088">
                  <c:v>1</c:v>
                </c:pt>
                <c:pt idx="90089">
                  <c:v>1</c:v>
                </c:pt>
                <c:pt idx="90090">
                  <c:v>1</c:v>
                </c:pt>
                <c:pt idx="90091">
                  <c:v>1</c:v>
                </c:pt>
                <c:pt idx="90092">
                  <c:v>1</c:v>
                </c:pt>
                <c:pt idx="90093">
                  <c:v>1</c:v>
                </c:pt>
                <c:pt idx="90094">
                  <c:v>1</c:v>
                </c:pt>
                <c:pt idx="90095">
                  <c:v>1</c:v>
                </c:pt>
                <c:pt idx="90096">
                  <c:v>1</c:v>
                </c:pt>
                <c:pt idx="90097">
                  <c:v>1</c:v>
                </c:pt>
                <c:pt idx="90098">
                  <c:v>1</c:v>
                </c:pt>
                <c:pt idx="90099">
                  <c:v>1</c:v>
                </c:pt>
                <c:pt idx="90100">
                  <c:v>1</c:v>
                </c:pt>
                <c:pt idx="90101">
                  <c:v>1</c:v>
                </c:pt>
                <c:pt idx="90102">
                  <c:v>1</c:v>
                </c:pt>
                <c:pt idx="90103">
                  <c:v>1</c:v>
                </c:pt>
                <c:pt idx="90104">
                  <c:v>1</c:v>
                </c:pt>
                <c:pt idx="90105">
                  <c:v>1</c:v>
                </c:pt>
                <c:pt idx="90106">
                  <c:v>0.875</c:v>
                </c:pt>
                <c:pt idx="90107">
                  <c:v>1</c:v>
                </c:pt>
                <c:pt idx="90108">
                  <c:v>1</c:v>
                </c:pt>
                <c:pt idx="90109">
                  <c:v>1</c:v>
                </c:pt>
                <c:pt idx="90110">
                  <c:v>1</c:v>
                </c:pt>
                <c:pt idx="90111">
                  <c:v>1</c:v>
                </c:pt>
                <c:pt idx="90112">
                  <c:v>1</c:v>
                </c:pt>
                <c:pt idx="90113">
                  <c:v>1</c:v>
                </c:pt>
                <c:pt idx="90114">
                  <c:v>1</c:v>
                </c:pt>
                <c:pt idx="90115">
                  <c:v>1</c:v>
                </c:pt>
                <c:pt idx="90116">
                  <c:v>1</c:v>
                </c:pt>
                <c:pt idx="90117">
                  <c:v>1</c:v>
                </c:pt>
                <c:pt idx="90118">
                  <c:v>1</c:v>
                </c:pt>
                <c:pt idx="90119">
                  <c:v>1</c:v>
                </c:pt>
                <c:pt idx="90120">
                  <c:v>1</c:v>
                </c:pt>
                <c:pt idx="90121">
                  <c:v>1</c:v>
                </c:pt>
                <c:pt idx="90122">
                  <c:v>1</c:v>
                </c:pt>
                <c:pt idx="90123">
                  <c:v>1</c:v>
                </c:pt>
                <c:pt idx="90124">
                  <c:v>1</c:v>
                </c:pt>
                <c:pt idx="90125">
                  <c:v>1</c:v>
                </c:pt>
                <c:pt idx="90126">
                  <c:v>0.875</c:v>
                </c:pt>
                <c:pt idx="90127">
                  <c:v>1</c:v>
                </c:pt>
                <c:pt idx="90128">
                  <c:v>1</c:v>
                </c:pt>
                <c:pt idx="90129">
                  <c:v>0.875</c:v>
                </c:pt>
                <c:pt idx="90130">
                  <c:v>1</c:v>
                </c:pt>
                <c:pt idx="90131">
                  <c:v>1</c:v>
                </c:pt>
                <c:pt idx="90132">
                  <c:v>1</c:v>
                </c:pt>
                <c:pt idx="90133">
                  <c:v>1</c:v>
                </c:pt>
                <c:pt idx="90134">
                  <c:v>0.875</c:v>
                </c:pt>
                <c:pt idx="90135">
                  <c:v>1</c:v>
                </c:pt>
                <c:pt idx="90136">
                  <c:v>1</c:v>
                </c:pt>
                <c:pt idx="90137">
                  <c:v>1</c:v>
                </c:pt>
                <c:pt idx="90138">
                  <c:v>1</c:v>
                </c:pt>
                <c:pt idx="90139">
                  <c:v>0.875</c:v>
                </c:pt>
                <c:pt idx="90140">
                  <c:v>1</c:v>
                </c:pt>
                <c:pt idx="90141">
                  <c:v>1</c:v>
                </c:pt>
                <c:pt idx="90142">
                  <c:v>1</c:v>
                </c:pt>
                <c:pt idx="90143">
                  <c:v>0.875</c:v>
                </c:pt>
                <c:pt idx="90144">
                  <c:v>0.875</c:v>
                </c:pt>
                <c:pt idx="90145">
                  <c:v>0.875</c:v>
                </c:pt>
                <c:pt idx="90146">
                  <c:v>1</c:v>
                </c:pt>
                <c:pt idx="90147">
                  <c:v>1</c:v>
                </c:pt>
                <c:pt idx="90148">
                  <c:v>1</c:v>
                </c:pt>
                <c:pt idx="90149">
                  <c:v>1</c:v>
                </c:pt>
                <c:pt idx="90150">
                  <c:v>1</c:v>
                </c:pt>
                <c:pt idx="90151">
                  <c:v>1</c:v>
                </c:pt>
                <c:pt idx="90152">
                  <c:v>1</c:v>
                </c:pt>
                <c:pt idx="90153">
                  <c:v>1</c:v>
                </c:pt>
                <c:pt idx="90154">
                  <c:v>1</c:v>
                </c:pt>
                <c:pt idx="90155">
                  <c:v>1</c:v>
                </c:pt>
                <c:pt idx="90156">
                  <c:v>1</c:v>
                </c:pt>
                <c:pt idx="90157">
                  <c:v>0.875</c:v>
                </c:pt>
                <c:pt idx="90158">
                  <c:v>1</c:v>
                </c:pt>
                <c:pt idx="90159">
                  <c:v>1</c:v>
                </c:pt>
                <c:pt idx="90160">
                  <c:v>1</c:v>
                </c:pt>
                <c:pt idx="90161">
                  <c:v>1</c:v>
                </c:pt>
                <c:pt idx="90162">
                  <c:v>1</c:v>
                </c:pt>
                <c:pt idx="90163">
                  <c:v>1</c:v>
                </c:pt>
                <c:pt idx="90164">
                  <c:v>1</c:v>
                </c:pt>
                <c:pt idx="90165">
                  <c:v>1</c:v>
                </c:pt>
                <c:pt idx="90166">
                  <c:v>1</c:v>
                </c:pt>
                <c:pt idx="90167">
                  <c:v>1</c:v>
                </c:pt>
                <c:pt idx="90168">
                  <c:v>1</c:v>
                </c:pt>
                <c:pt idx="90169">
                  <c:v>1</c:v>
                </c:pt>
                <c:pt idx="90170">
                  <c:v>1</c:v>
                </c:pt>
                <c:pt idx="90171">
                  <c:v>1</c:v>
                </c:pt>
                <c:pt idx="90172">
                  <c:v>1</c:v>
                </c:pt>
                <c:pt idx="90173">
                  <c:v>1</c:v>
                </c:pt>
                <c:pt idx="90174">
                  <c:v>1</c:v>
                </c:pt>
                <c:pt idx="90175">
                  <c:v>1</c:v>
                </c:pt>
                <c:pt idx="90176">
                  <c:v>1</c:v>
                </c:pt>
                <c:pt idx="90177">
                  <c:v>1</c:v>
                </c:pt>
                <c:pt idx="90178">
                  <c:v>1</c:v>
                </c:pt>
                <c:pt idx="90179">
                  <c:v>1</c:v>
                </c:pt>
                <c:pt idx="90180">
                  <c:v>1</c:v>
                </c:pt>
                <c:pt idx="90181">
                  <c:v>1</c:v>
                </c:pt>
                <c:pt idx="90182">
                  <c:v>1</c:v>
                </c:pt>
                <c:pt idx="90183">
                  <c:v>1</c:v>
                </c:pt>
                <c:pt idx="90184">
                  <c:v>0.875</c:v>
                </c:pt>
                <c:pt idx="90185">
                  <c:v>1</c:v>
                </c:pt>
                <c:pt idx="90186">
                  <c:v>1</c:v>
                </c:pt>
                <c:pt idx="90187">
                  <c:v>1</c:v>
                </c:pt>
                <c:pt idx="90188">
                  <c:v>1</c:v>
                </c:pt>
                <c:pt idx="90189">
                  <c:v>1</c:v>
                </c:pt>
                <c:pt idx="90190">
                  <c:v>1</c:v>
                </c:pt>
                <c:pt idx="90191">
                  <c:v>1</c:v>
                </c:pt>
                <c:pt idx="90192">
                  <c:v>1</c:v>
                </c:pt>
                <c:pt idx="90193">
                  <c:v>1</c:v>
                </c:pt>
                <c:pt idx="90194">
                  <c:v>1</c:v>
                </c:pt>
                <c:pt idx="90195">
                  <c:v>1</c:v>
                </c:pt>
                <c:pt idx="90196">
                  <c:v>1</c:v>
                </c:pt>
                <c:pt idx="90197">
                  <c:v>1</c:v>
                </c:pt>
                <c:pt idx="90198">
                  <c:v>1</c:v>
                </c:pt>
                <c:pt idx="90199">
                  <c:v>1</c:v>
                </c:pt>
                <c:pt idx="90200">
                  <c:v>1</c:v>
                </c:pt>
                <c:pt idx="90201">
                  <c:v>1</c:v>
                </c:pt>
                <c:pt idx="90202">
                  <c:v>1</c:v>
                </c:pt>
                <c:pt idx="90203">
                  <c:v>1</c:v>
                </c:pt>
                <c:pt idx="90204">
                  <c:v>1</c:v>
                </c:pt>
                <c:pt idx="90205">
                  <c:v>1</c:v>
                </c:pt>
                <c:pt idx="90206">
                  <c:v>1</c:v>
                </c:pt>
                <c:pt idx="90207">
                  <c:v>1</c:v>
                </c:pt>
                <c:pt idx="90208">
                  <c:v>1</c:v>
                </c:pt>
                <c:pt idx="90209">
                  <c:v>1</c:v>
                </c:pt>
                <c:pt idx="90210">
                  <c:v>1</c:v>
                </c:pt>
                <c:pt idx="90211">
                  <c:v>1</c:v>
                </c:pt>
                <c:pt idx="90212">
                  <c:v>1</c:v>
                </c:pt>
                <c:pt idx="90213">
                  <c:v>1</c:v>
                </c:pt>
                <c:pt idx="90214">
                  <c:v>1</c:v>
                </c:pt>
                <c:pt idx="90215">
                  <c:v>1</c:v>
                </c:pt>
                <c:pt idx="90216">
                  <c:v>1</c:v>
                </c:pt>
                <c:pt idx="90217">
                  <c:v>1</c:v>
                </c:pt>
                <c:pt idx="90218">
                  <c:v>0.875</c:v>
                </c:pt>
                <c:pt idx="90219">
                  <c:v>1</c:v>
                </c:pt>
                <c:pt idx="90220">
                  <c:v>1</c:v>
                </c:pt>
                <c:pt idx="90221">
                  <c:v>1</c:v>
                </c:pt>
                <c:pt idx="90222">
                  <c:v>1</c:v>
                </c:pt>
                <c:pt idx="90223">
                  <c:v>1</c:v>
                </c:pt>
                <c:pt idx="90224">
                  <c:v>1</c:v>
                </c:pt>
                <c:pt idx="90225">
                  <c:v>1</c:v>
                </c:pt>
                <c:pt idx="90226">
                  <c:v>1</c:v>
                </c:pt>
                <c:pt idx="90227">
                  <c:v>1</c:v>
                </c:pt>
                <c:pt idx="90228">
                  <c:v>1</c:v>
                </c:pt>
                <c:pt idx="90229">
                  <c:v>1</c:v>
                </c:pt>
                <c:pt idx="90230">
                  <c:v>1</c:v>
                </c:pt>
                <c:pt idx="90231">
                  <c:v>1</c:v>
                </c:pt>
                <c:pt idx="90232">
                  <c:v>1</c:v>
                </c:pt>
                <c:pt idx="90233">
                  <c:v>1</c:v>
                </c:pt>
                <c:pt idx="90234">
                  <c:v>1</c:v>
                </c:pt>
                <c:pt idx="90235">
                  <c:v>1</c:v>
                </c:pt>
                <c:pt idx="90236">
                  <c:v>1</c:v>
                </c:pt>
                <c:pt idx="90237">
                  <c:v>1</c:v>
                </c:pt>
                <c:pt idx="90238">
                  <c:v>1</c:v>
                </c:pt>
                <c:pt idx="90239">
                  <c:v>1</c:v>
                </c:pt>
                <c:pt idx="90240">
                  <c:v>1</c:v>
                </c:pt>
                <c:pt idx="90241">
                  <c:v>1</c:v>
                </c:pt>
                <c:pt idx="90242">
                  <c:v>1</c:v>
                </c:pt>
                <c:pt idx="90243">
                  <c:v>1</c:v>
                </c:pt>
                <c:pt idx="90244">
                  <c:v>1</c:v>
                </c:pt>
                <c:pt idx="90245">
                  <c:v>1</c:v>
                </c:pt>
                <c:pt idx="90246">
                  <c:v>1</c:v>
                </c:pt>
                <c:pt idx="90247">
                  <c:v>1</c:v>
                </c:pt>
                <c:pt idx="90248">
                  <c:v>1</c:v>
                </c:pt>
                <c:pt idx="90249">
                  <c:v>1</c:v>
                </c:pt>
                <c:pt idx="90250">
                  <c:v>1</c:v>
                </c:pt>
                <c:pt idx="90251">
                  <c:v>1</c:v>
                </c:pt>
                <c:pt idx="90252">
                  <c:v>1</c:v>
                </c:pt>
                <c:pt idx="90253">
                  <c:v>1</c:v>
                </c:pt>
                <c:pt idx="90254">
                  <c:v>1</c:v>
                </c:pt>
                <c:pt idx="90255">
                  <c:v>1</c:v>
                </c:pt>
                <c:pt idx="90256">
                  <c:v>1</c:v>
                </c:pt>
                <c:pt idx="90257">
                  <c:v>1</c:v>
                </c:pt>
                <c:pt idx="90258">
                  <c:v>1</c:v>
                </c:pt>
                <c:pt idx="90259">
                  <c:v>0.875</c:v>
                </c:pt>
                <c:pt idx="90260">
                  <c:v>1</c:v>
                </c:pt>
                <c:pt idx="90261">
                  <c:v>1</c:v>
                </c:pt>
                <c:pt idx="90262">
                  <c:v>1</c:v>
                </c:pt>
                <c:pt idx="90263">
                  <c:v>1</c:v>
                </c:pt>
                <c:pt idx="90264">
                  <c:v>1</c:v>
                </c:pt>
                <c:pt idx="90265">
                  <c:v>0.875</c:v>
                </c:pt>
                <c:pt idx="90266">
                  <c:v>1</c:v>
                </c:pt>
                <c:pt idx="90267">
                  <c:v>1</c:v>
                </c:pt>
                <c:pt idx="90268">
                  <c:v>1</c:v>
                </c:pt>
                <c:pt idx="90269">
                  <c:v>1</c:v>
                </c:pt>
                <c:pt idx="90270">
                  <c:v>1</c:v>
                </c:pt>
                <c:pt idx="90271">
                  <c:v>1</c:v>
                </c:pt>
                <c:pt idx="90272">
                  <c:v>1</c:v>
                </c:pt>
                <c:pt idx="90273">
                  <c:v>1</c:v>
                </c:pt>
                <c:pt idx="90274">
                  <c:v>1</c:v>
                </c:pt>
                <c:pt idx="90275">
                  <c:v>1</c:v>
                </c:pt>
                <c:pt idx="90276">
                  <c:v>1</c:v>
                </c:pt>
                <c:pt idx="90277">
                  <c:v>1</c:v>
                </c:pt>
                <c:pt idx="90278">
                  <c:v>1</c:v>
                </c:pt>
                <c:pt idx="90279">
                  <c:v>1</c:v>
                </c:pt>
                <c:pt idx="90280">
                  <c:v>1</c:v>
                </c:pt>
                <c:pt idx="90281">
                  <c:v>1</c:v>
                </c:pt>
                <c:pt idx="90282">
                  <c:v>1</c:v>
                </c:pt>
                <c:pt idx="90283">
                  <c:v>1</c:v>
                </c:pt>
                <c:pt idx="90284">
                  <c:v>1</c:v>
                </c:pt>
                <c:pt idx="90285">
                  <c:v>1</c:v>
                </c:pt>
                <c:pt idx="90286">
                  <c:v>1</c:v>
                </c:pt>
                <c:pt idx="90287">
                  <c:v>0.875</c:v>
                </c:pt>
                <c:pt idx="90288">
                  <c:v>1</c:v>
                </c:pt>
                <c:pt idx="90289">
                  <c:v>1</c:v>
                </c:pt>
                <c:pt idx="90290">
                  <c:v>1</c:v>
                </c:pt>
                <c:pt idx="90291">
                  <c:v>1</c:v>
                </c:pt>
                <c:pt idx="90292">
                  <c:v>1</c:v>
                </c:pt>
                <c:pt idx="90293">
                  <c:v>1</c:v>
                </c:pt>
                <c:pt idx="90294">
                  <c:v>1</c:v>
                </c:pt>
                <c:pt idx="90295">
                  <c:v>1</c:v>
                </c:pt>
                <c:pt idx="90296">
                  <c:v>1</c:v>
                </c:pt>
                <c:pt idx="90297">
                  <c:v>1</c:v>
                </c:pt>
                <c:pt idx="90298">
                  <c:v>1</c:v>
                </c:pt>
                <c:pt idx="90299">
                  <c:v>1</c:v>
                </c:pt>
                <c:pt idx="90300">
                  <c:v>1</c:v>
                </c:pt>
                <c:pt idx="90301">
                  <c:v>1</c:v>
                </c:pt>
                <c:pt idx="90302">
                  <c:v>1</c:v>
                </c:pt>
                <c:pt idx="90303">
                  <c:v>1</c:v>
                </c:pt>
                <c:pt idx="90304">
                  <c:v>1</c:v>
                </c:pt>
                <c:pt idx="90305">
                  <c:v>1</c:v>
                </c:pt>
                <c:pt idx="90306">
                  <c:v>1</c:v>
                </c:pt>
                <c:pt idx="90307">
                  <c:v>1</c:v>
                </c:pt>
                <c:pt idx="90308">
                  <c:v>1</c:v>
                </c:pt>
                <c:pt idx="90309">
                  <c:v>1</c:v>
                </c:pt>
                <c:pt idx="90310">
                  <c:v>1</c:v>
                </c:pt>
                <c:pt idx="90311">
                  <c:v>1</c:v>
                </c:pt>
                <c:pt idx="90312">
                  <c:v>1</c:v>
                </c:pt>
                <c:pt idx="90313">
                  <c:v>1</c:v>
                </c:pt>
                <c:pt idx="90314">
                  <c:v>1</c:v>
                </c:pt>
                <c:pt idx="90315">
                  <c:v>1</c:v>
                </c:pt>
                <c:pt idx="90316">
                  <c:v>1</c:v>
                </c:pt>
                <c:pt idx="90317">
                  <c:v>1</c:v>
                </c:pt>
                <c:pt idx="90318">
                  <c:v>1</c:v>
                </c:pt>
                <c:pt idx="90319">
                  <c:v>1</c:v>
                </c:pt>
                <c:pt idx="90320">
                  <c:v>1</c:v>
                </c:pt>
                <c:pt idx="90321">
                  <c:v>1</c:v>
                </c:pt>
                <c:pt idx="90322">
                  <c:v>1</c:v>
                </c:pt>
                <c:pt idx="90323">
                  <c:v>0.125</c:v>
                </c:pt>
                <c:pt idx="90324">
                  <c:v>1</c:v>
                </c:pt>
                <c:pt idx="90325">
                  <c:v>1</c:v>
                </c:pt>
                <c:pt idx="90326">
                  <c:v>1</c:v>
                </c:pt>
                <c:pt idx="90327">
                  <c:v>1</c:v>
                </c:pt>
                <c:pt idx="90328">
                  <c:v>1</c:v>
                </c:pt>
                <c:pt idx="90329">
                  <c:v>1</c:v>
                </c:pt>
                <c:pt idx="90330">
                  <c:v>1</c:v>
                </c:pt>
                <c:pt idx="90331">
                  <c:v>1</c:v>
                </c:pt>
                <c:pt idx="90332">
                  <c:v>1</c:v>
                </c:pt>
                <c:pt idx="90333">
                  <c:v>1</c:v>
                </c:pt>
                <c:pt idx="90334">
                  <c:v>1</c:v>
                </c:pt>
                <c:pt idx="90335">
                  <c:v>1</c:v>
                </c:pt>
                <c:pt idx="90336">
                  <c:v>1</c:v>
                </c:pt>
                <c:pt idx="90337">
                  <c:v>1</c:v>
                </c:pt>
                <c:pt idx="90338">
                  <c:v>1</c:v>
                </c:pt>
                <c:pt idx="90339">
                  <c:v>1</c:v>
                </c:pt>
                <c:pt idx="90340">
                  <c:v>1</c:v>
                </c:pt>
                <c:pt idx="90341">
                  <c:v>1</c:v>
                </c:pt>
                <c:pt idx="90342">
                  <c:v>1</c:v>
                </c:pt>
                <c:pt idx="90343">
                  <c:v>1</c:v>
                </c:pt>
                <c:pt idx="90344">
                  <c:v>1</c:v>
                </c:pt>
                <c:pt idx="90345">
                  <c:v>1</c:v>
                </c:pt>
                <c:pt idx="90346">
                  <c:v>1</c:v>
                </c:pt>
                <c:pt idx="90347">
                  <c:v>1</c:v>
                </c:pt>
                <c:pt idx="90348">
                  <c:v>1</c:v>
                </c:pt>
                <c:pt idx="90349">
                  <c:v>1</c:v>
                </c:pt>
                <c:pt idx="90350">
                  <c:v>1</c:v>
                </c:pt>
                <c:pt idx="90351">
                  <c:v>1</c:v>
                </c:pt>
                <c:pt idx="90352">
                  <c:v>1</c:v>
                </c:pt>
                <c:pt idx="90353">
                  <c:v>1</c:v>
                </c:pt>
                <c:pt idx="90354">
                  <c:v>1</c:v>
                </c:pt>
                <c:pt idx="90355">
                  <c:v>1</c:v>
                </c:pt>
                <c:pt idx="90356">
                  <c:v>1</c:v>
                </c:pt>
                <c:pt idx="90357">
                  <c:v>1</c:v>
                </c:pt>
                <c:pt idx="90358">
                  <c:v>1</c:v>
                </c:pt>
                <c:pt idx="90359">
                  <c:v>0.875</c:v>
                </c:pt>
                <c:pt idx="90360">
                  <c:v>1</c:v>
                </c:pt>
                <c:pt idx="90361">
                  <c:v>1</c:v>
                </c:pt>
                <c:pt idx="90362">
                  <c:v>1</c:v>
                </c:pt>
                <c:pt idx="90363">
                  <c:v>1</c:v>
                </c:pt>
                <c:pt idx="90364">
                  <c:v>1</c:v>
                </c:pt>
                <c:pt idx="90365">
                  <c:v>1</c:v>
                </c:pt>
                <c:pt idx="90366">
                  <c:v>1</c:v>
                </c:pt>
                <c:pt idx="90367">
                  <c:v>1</c:v>
                </c:pt>
                <c:pt idx="90368">
                  <c:v>1</c:v>
                </c:pt>
                <c:pt idx="90369">
                  <c:v>1</c:v>
                </c:pt>
                <c:pt idx="90370">
                  <c:v>1</c:v>
                </c:pt>
                <c:pt idx="90371">
                  <c:v>1</c:v>
                </c:pt>
                <c:pt idx="90372">
                  <c:v>1</c:v>
                </c:pt>
                <c:pt idx="90373">
                  <c:v>1</c:v>
                </c:pt>
                <c:pt idx="90374">
                  <c:v>1</c:v>
                </c:pt>
                <c:pt idx="90375">
                  <c:v>1</c:v>
                </c:pt>
                <c:pt idx="90376">
                  <c:v>1</c:v>
                </c:pt>
                <c:pt idx="90377">
                  <c:v>1</c:v>
                </c:pt>
                <c:pt idx="90378">
                  <c:v>0.875</c:v>
                </c:pt>
                <c:pt idx="90379">
                  <c:v>1</c:v>
                </c:pt>
                <c:pt idx="90380">
                  <c:v>1</c:v>
                </c:pt>
                <c:pt idx="90381">
                  <c:v>1</c:v>
                </c:pt>
                <c:pt idx="90382">
                  <c:v>1</c:v>
                </c:pt>
                <c:pt idx="90383">
                  <c:v>1</c:v>
                </c:pt>
                <c:pt idx="90384">
                  <c:v>1</c:v>
                </c:pt>
                <c:pt idx="90385">
                  <c:v>1</c:v>
                </c:pt>
                <c:pt idx="90386">
                  <c:v>1</c:v>
                </c:pt>
                <c:pt idx="90387">
                  <c:v>1</c:v>
                </c:pt>
                <c:pt idx="90388">
                  <c:v>1</c:v>
                </c:pt>
                <c:pt idx="90389">
                  <c:v>1</c:v>
                </c:pt>
                <c:pt idx="90390">
                  <c:v>1</c:v>
                </c:pt>
                <c:pt idx="90391">
                  <c:v>1</c:v>
                </c:pt>
                <c:pt idx="90392">
                  <c:v>1</c:v>
                </c:pt>
                <c:pt idx="90393">
                  <c:v>1</c:v>
                </c:pt>
                <c:pt idx="90394">
                  <c:v>0.875</c:v>
                </c:pt>
                <c:pt idx="90395">
                  <c:v>1</c:v>
                </c:pt>
                <c:pt idx="90396">
                  <c:v>0.875</c:v>
                </c:pt>
                <c:pt idx="90397">
                  <c:v>1</c:v>
                </c:pt>
                <c:pt idx="90398">
                  <c:v>1</c:v>
                </c:pt>
                <c:pt idx="90399">
                  <c:v>1</c:v>
                </c:pt>
                <c:pt idx="90400">
                  <c:v>1</c:v>
                </c:pt>
                <c:pt idx="90401">
                  <c:v>1</c:v>
                </c:pt>
                <c:pt idx="90402">
                  <c:v>1</c:v>
                </c:pt>
                <c:pt idx="90403">
                  <c:v>1</c:v>
                </c:pt>
                <c:pt idx="90404">
                  <c:v>1</c:v>
                </c:pt>
                <c:pt idx="90405">
                  <c:v>1</c:v>
                </c:pt>
                <c:pt idx="90406">
                  <c:v>1</c:v>
                </c:pt>
                <c:pt idx="90407">
                  <c:v>1</c:v>
                </c:pt>
                <c:pt idx="90408">
                  <c:v>1</c:v>
                </c:pt>
                <c:pt idx="90409">
                  <c:v>1</c:v>
                </c:pt>
                <c:pt idx="90410">
                  <c:v>1</c:v>
                </c:pt>
                <c:pt idx="90411">
                  <c:v>1</c:v>
                </c:pt>
                <c:pt idx="90412">
                  <c:v>1</c:v>
                </c:pt>
                <c:pt idx="90413">
                  <c:v>1</c:v>
                </c:pt>
                <c:pt idx="90414">
                  <c:v>1</c:v>
                </c:pt>
                <c:pt idx="90415">
                  <c:v>1</c:v>
                </c:pt>
                <c:pt idx="90416">
                  <c:v>1</c:v>
                </c:pt>
                <c:pt idx="90417">
                  <c:v>1</c:v>
                </c:pt>
                <c:pt idx="90418">
                  <c:v>1</c:v>
                </c:pt>
                <c:pt idx="90419">
                  <c:v>1</c:v>
                </c:pt>
                <c:pt idx="90420">
                  <c:v>1</c:v>
                </c:pt>
                <c:pt idx="90421">
                  <c:v>1</c:v>
                </c:pt>
                <c:pt idx="90422">
                  <c:v>1</c:v>
                </c:pt>
                <c:pt idx="90423">
                  <c:v>1</c:v>
                </c:pt>
                <c:pt idx="90424">
                  <c:v>0.875</c:v>
                </c:pt>
                <c:pt idx="90425">
                  <c:v>1</c:v>
                </c:pt>
                <c:pt idx="90426">
                  <c:v>1</c:v>
                </c:pt>
                <c:pt idx="90427">
                  <c:v>1</c:v>
                </c:pt>
                <c:pt idx="90428">
                  <c:v>1</c:v>
                </c:pt>
                <c:pt idx="90429">
                  <c:v>1</c:v>
                </c:pt>
                <c:pt idx="90430">
                  <c:v>1</c:v>
                </c:pt>
                <c:pt idx="90431">
                  <c:v>1</c:v>
                </c:pt>
                <c:pt idx="90432">
                  <c:v>1</c:v>
                </c:pt>
                <c:pt idx="90433">
                  <c:v>1</c:v>
                </c:pt>
                <c:pt idx="90434">
                  <c:v>1</c:v>
                </c:pt>
                <c:pt idx="90435">
                  <c:v>1</c:v>
                </c:pt>
                <c:pt idx="90436">
                  <c:v>1</c:v>
                </c:pt>
                <c:pt idx="90437">
                  <c:v>1</c:v>
                </c:pt>
                <c:pt idx="90438">
                  <c:v>1</c:v>
                </c:pt>
                <c:pt idx="90439">
                  <c:v>0.875</c:v>
                </c:pt>
                <c:pt idx="90440">
                  <c:v>1</c:v>
                </c:pt>
                <c:pt idx="90441">
                  <c:v>1</c:v>
                </c:pt>
                <c:pt idx="90442">
                  <c:v>1</c:v>
                </c:pt>
                <c:pt idx="90443">
                  <c:v>1</c:v>
                </c:pt>
                <c:pt idx="90444">
                  <c:v>1</c:v>
                </c:pt>
                <c:pt idx="90445">
                  <c:v>0.875</c:v>
                </c:pt>
                <c:pt idx="90446">
                  <c:v>1</c:v>
                </c:pt>
                <c:pt idx="90447">
                  <c:v>1</c:v>
                </c:pt>
                <c:pt idx="90448">
                  <c:v>1</c:v>
                </c:pt>
                <c:pt idx="90449">
                  <c:v>1</c:v>
                </c:pt>
                <c:pt idx="90450">
                  <c:v>1</c:v>
                </c:pt>
                <c:pt idx="90451">
                  <c:v>1</c:v>
                </c:pt>
                <c:pt idx="90452">
                  <c:v>1</c:v>
                </c:pt>
                <c:pt idx="90453">
                  <c:v>1</c:v>
                </c:pt>
                <c:pt idx="90454">
                  <c:v>1</c:v>
                </c:pt>
                <c:pt idx="90455">
                  <c:v>1</c:v>
                </c:pt>
                <c:pt idx="90456">
                  <c:v>1</c:v>
                </c:pt>
                <c:pt idx="90457">
                  <c:v>1</c:v>
                </c:pt>
                <c:pt idx="90458">
                  <c:v>1</c:v>
                </c:pt>
                <c:pt idx="90459">
                  <c:v>1</c:v>
                </c:pt>
                <c:pt idx="90460">
                  <c:v>1</c:v>
                </c:pt>
                <c:pt idx="90461">
                  <c:v>1</c:v>
                </c:pt>
                <c:pt idx="90462">
                  <c:v>1</c:v>
                </c:pt>
                <c:pt idx="90463">
                  <c:v>1</c:v>
                </c:pt>
                <c:pt idx="90464">
                  <c:v>1</c:v>
                </c:pt>
                <c:pt idx="90465">
                  <c:v>1</c:v>
                </c:pt>
                <c:pt idx="90466">
                  <c:v>1</c:v>
                </c:pt>
                <c:pt idx="90467">
                  <c:v>1</c:v>
                </c:pt>
                <c:pt idx="90468">
                  <c:v>1</c:v>
                </c:pt>
                <c:pt idx="90469">
                  <c:v>1</c:v>
                </c:pt>
                <c:pt idx="90470">
                  <c:v>1</c:v>
                </c:pt>
                <c:pt idx="90471">
                  <c:v>1</c:v>
                </c:pt>
                <c:pt idx="90472">
                  <c:v>1</c:v>
                </c:pt>
                <c:pt idx="90473">
                  <c:v>1</c:v>
                </c:pt>
                <c:pt idx="90474">
                  <c:v>1</c:v>
                </c:pt>
                <c:pt idx="90475">
                  <c:v>1</c:v>
                </c:pt>
                <c:pt idx="90476">
                  <c:v>1</c:v>
                </c:pt>
                <c:pt idx="90477">
                  <c:v>1</c:v>
                </c:pt>
                <c:pt idx="90478">
                  <c:v>1</c:v>
                </c:pt>
                <c:pt idx="90479">
                  <c:v>1</c:v>
                </c:pt>
                <c:pt idx="90480">
                  <c:v>1</c:v>
                </c:pt>
                <c:pt idx="90481">
                  <c:v>1</c:v>
                </c:pt>
                <c:pt idx="90482">
                  <c:v>1</c:v>
                </c:pt>
                <c:pt idx="90483">
                  <c:v>1</c:v>
                </c:pt>
                <c:pt idx="90484">
                  <c:v>1</c:v>
                </c:pt>
                <c:pt idx="90485">
                  <c:v>1</c:v>
                </c:pt>
                <c:pt idx="90486">
                  <c:v>1</c:v>
                </c:pt>
                <c:pt idx="90487">
                  <c:v>1</c:v>
                </c:pt>
                <c:pt idx="90488">
                  <c:v>1</c:v>
                </c:pt>
                <c:pt idx="90489">
                  <c:v>1</c:v>
                </c:pt>
                <c:pt idx="90490">
                  <c:v>1</c:v>
                </c:pt>
                <c:pt idx="90491">
                  <c:v>1</c:v>
                </c:pt>
                <c:pt idx="90492">
                  <c:v>1</c:v>
                </c:pt>
                <c:pt idx="90493">
                  <c:v>1</c:v>
                </c:pt>
                <c:pt idx="90494">
                  <c:v>1</c:v>
                </c:pt>
                <c:pt idx="90495">
                  <c:v>1</c:v>
                </c:pt>
                <c:pt idx="90496">
                  <c:v>1</c:v>
                </c:pt>
                <c:pt idx="90497">
                  <c:v>1</c:v>
                </c:pt>
                <c:pt idx="90498">
                  <c:v>1</c:v>
                </c:pt>
                <c:pt idx="90499">
                  <c:v>1</c:v>
                </c:pt>
                <c:pt idx="90500">
                  <c:v>1</c:v>
                </c:pt>
                <c:pt idx="90501">
                  <c:v>1</c:v>
                </c:pt>
                <c:pt idx="90502">
                  <c:v>1</c:v>
                </c:pt>
                <c:pt idx="90503">
                  <c:v>1</c:v>
                </c:pt>
                <c:pt idx="90504">
                  <c:v>1</c:v>
                </c:pt>
                <c:pt idx="90505">
                  <c:v>1</c:v>
                </c:pt>
                <c:pt idx="90506">
                  <c:v>1</c:v>
                </c:pt>
                <c:pt idx="90507">
                  <c:v>1</c:v>
                </c:pt>
                <c:pt idx="90508">
                  <c:v>1</c:v>
                </c:pt>
                <c:pt idx="90509">
                  <c:v>1</c:v>
                </c:pt>
                <c:pt idx="90510">
                  <c:v>1</c:v>
                </c:pt>
                <c:pt idx="90511">
                  <c:v>1</c:v>
                </c:pt>
                <c:pt idx="90512">
                  <c:v>1</c:v>
                </c:pt>
                <c:pt idx="90513">
                  <c:v>1</c:v>
                </c:pt>
                <c:pt idx="90514">
                  <c:v>1</c:v>
                </c:pt>
                <c:pt idx="90515">
                  <c:v>1</c:v>
                </c:pt>
                <c:pt idx="90516">
                  <c:v>1</c:v>
                </c:pt>
                <c:pt idx="90517">
                  <c:v>1</c:v>
                </c:pt>
                <c:pt idx="90518">
                  <c:v>1</c:v>
                </c:pt>
                <c:pt idx="90519">
                  <c:v>1</c:v>
                </c:pt>
                <c:pt idx="90520">
                  <c:v>1</c:v>
                </c:pt>
                <c:pt idx="90521">
                  <c:v>1</c:v>
                </c:pt>
                <c:pt idx="90522">
                  <c:v>1</c:v>
                </c:pt>
                <c:pt idx="90523">
                  <c:v>1</c:v>
                </c:pt>
                <c:pt idx="90524">
                  <c:v>1</c:v>
                </c:pt>
                <c:pt idx="90525">
                  <c:v>1</c:v>
                </c:pt>
                <c:pt idx="90526">
                  <c:v>1</c:v>
                </c:pt>
                <c:pt idx="90527">
                  <c:v>1</c:v>
                </c:pt>
                <c:pt idx="90528">
                  <c:v>1</c:v>
                </c:pt>
                <c:pt idx="90529">
                  <c:v>1</c:v>
                </c:pt>
                <c:pt idx="90530">
                  <c:v>1</c:v>
                </c:pt>
                <c:pt idx="90531">
                  <c:v>1</c:v>
                </c:pt>
                <c:pt idx="90532">
                  <c:v>1</c:v>
                </c:pt>
                <c:pt idx="90533">
                  <c:v>1</c:v>
                </c:pt>
                <c:pt idx="90534">
                  <c:v>1</c:v>
                </c:pt>
                <c:pt idx="90535">
                  <c:v>1</c:v>
                </c:pt>
                <c:pt idx="90536">
                  <c:v>1</c:v>
                </c:pt>
                <c:pt idx="90537">
                  <c:v>1</c:v>
                </c:pt>
                <c:pt idx="90538">
                  <c:v>1</c:v>
                </c:pt>
                <c:pt idx="90539">
                  <c:v>1</c:v>
                </c:pt>
                <c:pt idx="90540">
                  <c:v>1</c:v>
                </c:pt>
                <c:pt idx="90541">
                  <c:v>1</c:v>
                </c:pt>
                <c:pt idx="90542">
                  <c:v>1</c:v>
                </c:pt>
                <c:pt idx="90543">
                  <c:v>1</c:v>
                </c:pt>
                <c:pt idx="90544">
                  <c:v>1</c:v>
                </c:pt>
                <c:pt idx="90545">
                  <c:v>1</c:v>
                </c:pt>
                <c:pt idx="90546">
                  <c:v>1</c:v>
                </c:pt>
                <c:pt idx="90547">
                  <c:v>1</c:v>
                </c:pt>
                <c:pt idx="90548">
                  <c:v>1</c:v>
                </c:pt>
                <c:pt idx="90549">
                  <c:v>1</c:v>
                </c:pt>
                <c:pt idx="90550">
                  <c:v>1</c:v>
                </c:pt>
                <c:pt idx="90551">
                  <c:v>1</c:v>
                </c:pt>
                <c:pt idx="90552">
                  <c:v>1</c:v>
                </c:pt>
                <c:pt idx="90553">
                  <c:v>1</c:v>
                </c:pt>
                <c:pt idx="90554">
                  <c:v>1</c:v>
                </c:pt>
                <c:pt idx="90555">
                  <c:v>1</c:v>
                </c:pt>
                <c:pt idx="90556">
                  <c:v>1</c:v>
                </c:pt>
                <c:pt idx="90557">
                  <c:v>1</c:v>
                </c:pt>
                <c:pt idx="90558">
                  <c:v>1</c:v>
                </c:pt>
                <c:pt idx="90559">
                  <c:v>1</c:v>
                </c:pt>
                <c:pt idx="90560">
                  <c:v>1</c:v>
                </c:pt>
                <c:pt idx="90561">
                  <c:v>1</c:v>
                </c:pt>
                <c:pt idx="90562">
                  <c:v>1</c:v>
                </c:pt>
                <c:pt idx="90563">
                  <c:v>1</c:v>
                </c:pt>
                <c:pt idx="90564">
                  <c:v>1</c:v>
                </c:pt>
                <c:pt idx="90565">
                  <c:v>1</c:v>
                </c:pt>
                <c:pt idx="90566">
                  <c:v>1</c:v>
                </c:pt>
                <c:pt idx="90567">
                  <c:v>1</c:v>
                </c:pt>
                <c:pt idx="90568">
                  <c:v>1</c:v>
                </c:pt>
                <c:pt idx="90569">
                  <c:v>1</c:v>
                </c:pt>
                <c:pt idx="90570">
                  <c:v>1</c:v>
                </c:pt>
                <c:pt idx="90571">
                  <c:v>1</c:v>
                </c:pt>
                <c:pt idx="90572">
                  <c:v>1</c:v>
                </c:pt>
                <c:pt idx="90573">
                  <c:v>1</c:v>
                </c:pt>
                <c:pt idx="90574">
                  <c:v>1</c:v>
                </c:pt>
                <c:pt idx="90575">
                  <c:v>1</c:v>
                </c:pt>
                <c:pt idx="90576">
                  <c:v>1</c:v>
                </c:pt>
                <c:pt idx="90577">
                  <c:v>1</c:v>
                </c:pt>
                <c:pt idx="90578">
                  <c:v>1</c:v>
                </c:pt>
                <c:pt idx="90579">
                  <c:v>1</c:v>
                </c:pt>
                <c:pt idx="90580">
                  <c:v>1</c:v>
                </c:pt>
                <c:pt idx="90581">
                  <c:v>1</c:v>
                </c:pt>
                <c:pt idx="90582">
                  <c:v>1</c:v>
                </c:pt>
                <c:pt idx="90583">
                  <c:v>1</c:v>
                </c:pt>
                <c:pt idx="90584">
                  <c:v>1</c:v>
                </c:pt>
                <c:pt idx="90585">
                  <c:v>1</c:v>
                </c:pt>
                <c:pt idx="90586">
                  <c:v>1</c:v>
                </c:pt>
                <c:pt idx="90587">
                  <c:v>1</c:v>
                </c:pt>
                <c:pt idx="90588">
                  <c:v>1</c:v>
                </c:pt>
                <c:pt idx="90589">
                  <c:v>1</c:v>
                </c:pt>
                <c:pt idx="90590">
                  <c:v>1</c:v>
                </c:pt>
                <c:pt idx="90591">
                  <c:v>1</c:v>
                </c:pt>
                <c:pt idx="90592">
                  <c:v>1</c:v>
                </c:pt>
                <c:pt idx="90593">
                  <c:v>1</c:v>
                </c:pt>
                <c:pt idx="90594">
                  <c:v>1</c:v>
                </c:pt>
                <c:pt idx="90595">
                  <c:v>0.875</c:v>
                </c:pt>
                <c:pt idx="90596">
                  <c:v>1</c:v>
                </c:pt>
                <c:pt idx="90597">
                  <c:v>1</c:v>
                </c:pt>
                <c:pt idx="90598">
                  <c:v>1</c:v>
                </c:pt>
                <c:pt idx="90599">
                  <c:v>1</c:v>
                </c:pt>
                <c:pt idx="90600">
                  <c:v>1</c:v>
                </c:pt>
                <c:pt idx="90601">
                  <c:v>1</c:v>
                </c:pt>
                <c:pt idx="90602">
                  <c:v>1</c:v>
                </c:pt>
                <c:pt idx="90603">
                  <c:v>1</c:v>
                </c:pt>
                <c:pt idx="90604">
                  <c:v>0.875</c:v>
                </c:pt>
                <c:pt idx="90605">
                  <c:v>1</c:v>
                </c:pt>
                <c:pt idx="90606">
                  <c:v>1</c:v>
                </c:pt>
                <c:pt idx="90607">
                  <c:v>1</c:v>
                </c:pt>
                <c:pt idx="90608">
                  <c:v>1</c:v>
                </c:pt>
                <c:pt idx="90609">
                  <c:v>0.875</c:v>
                </c:pt>
                <c:pt idx="90610">
                  <c:v>1</c:v>
                </c:pt>
                <c:pt idx="90611">
                  <c:v>1</c:v>
                </c:pt>
                <c:pt idx="90612">
                  <c:v>1</c:v>
                </c:pt>
                <c:pt idx="90613">
                  <c:v>1</c:v>
                </c:pt>
                <c:pt idx="90614">
                  <c:v>1</c:v>
                </c:pt>
                <c:pt idx="90615">
                  <c:v>1</c:v>
                </c:pt>
                <c:pt idx="90616">
                  <c:v>1</c:v>
                </c:pt>
                <c:pt idx="90617">
                  <c:v>1</c:v>
                </c:pt>
                <c:pt idx="90618">
                  <c:v>1</c:v>
                </c:pt>
                <c:pt idx="90619">
                  <c:v>1</c:v>
                </c:pt>
                <c:pt idx="90620">
                  <c:v>1</c:v>
                </c:pt>
                <c:pt idx="90621">
                  <c:v>1</c:v>
                </c:pt>
                <c:pt idx="90622">
                  <c:v>1</c:v>
                </c:pt>
                <c:pt idx="90623">
                  <c:v>1</c:v>
                </c:pt>
                <c:pt idx="90624">
                  <c:v>1</c:v>
                </c:pt>
                <c:pt idx="90625">
                  <c:v>1</c:v>
                </c:pt>
                <c:pt idx="90626">
                  <c:v>1</c:v>
                </c:pt>
                <c:pt idx="90627">
                  <c:v>1</c:v>
                </c:pt>
                <c:pt idx="90628">
                  <c:v>1</c:v>
                </c:pt>
                <c:pt idx="90629">
                  <c:v>1</c:v>
                </c:pt>
                <c:pt idx="90630">
                  <c:v>1</c:v>
                </c:pt>
                <c:pt idx="90631">
                  <c:v>1</c:v>
                </c:pt>
                <c:pt idx="90632">
                  <c:v>1</c:v>
                </c:pt>
                <c:pt idx="90633">
                  <c:v>1</c:v>
                </c:pt>
                <c:pt idx="90634">
                  <c:v>1</c:v>
                </c:pt>
                <c:pt idx="90635">
                  <c:v>1</c:v>
                </c:pt>
                <c:pt idx="90636">
                  <c:v>1</c:v>
                </c:pt>
                <c:pt idx="90637">
                  <c:v>1</c:v>
                </c:pt>
                <c:pt idx="90638">
                  <c:v>1</c:v>
                </c:pt>
                <c:pt idx="90639">
                  <c:v>1</c:v>
                </c:pt>
                <c:pt idx="90640">
                  <c:v>1</c:v>
                </c:pt>
                <c:pt idx="90641">
                  <c:v>1</c:v>
                </c:pt>
                <c:pt idx="90642">
                  <c:v>1</c:v>
                </c:pt>
                <c:pt idx="90643">
                  <c:v>1</c:v>
                </c:pt>
                <c:pt idx="90644">
                  <c:v>1</c:v>
                </c:pt>
                <c:pt idx="90645">
                  <c:v>1</c:v>
                </c:pt>
                <c:pt idx="90646">
                  <c:v>1</c:v>
                </c:pt>
                <c:pt idx="90647">
                  <c:v>1</c:v>
                </c:pt>
                <c:pt idx="90648">
                  <c:v>1</c:v>
                </c:pt>
                <c:pt idx="90649">
                  <c:v>1</c:v>
                </c:pt>
                <c:pt idx="90650">
                  <c:v>1</c:v>
                </c:pt>
                <c:pt idx="90651">
                  <c:v>1</c:v>
                </c:pt>
                <c:pt idx="90652">
                  <c:v>1</c:v>
                </c:pt>
                <c:pt idx="90653">
                  <c:v>1</c:v>
                </c:pt>
                <c:pt idx="90654">
                  <c:v>1</c:v>
                </c:pt>
                <c:pt idx="90655">
                  <c:v>1</c:v>
                </c:pt>
                <c:pt idx="90656">
                  <c:v>1</c:v>
                </c:pt>
                <c:pt idx="90657">
                  <c:v>1</c:v>
                </c:pt>
                <c:pt idx="90658">
                  <c:v>1</c:v>
                </c:pt>
                <c:pt idx="90659">
                  <c:v>1</c:v>
                </c:pt>
                <c:pt idx="90660">
                  <c:v>1</c:v>
                </c:pt>
                <c:pt idx="90661">
                  <c:v>1</c:v>
                </c:pt>
                <c:pt idx="90662">
                  <c:v>1</c:v>
                </c:pt>
                <c:pt idx="90663">
                  <c:v>1</c:v>
                </c:pt>
                <c:pt idx="90664">
                  <c:v>1</c:v>
                </c:pt>
                <c:pt idx="90665">
                  <c:v>1</c:v>
                </c:pt>
                <c:pt idx="90666">
                  <c:v>1</c:v>
                </c:pt>
                <c:pt idx="90667">
                  <c:v>1</c:v>
                </c:pt>
                <c:pt idx="90668">
                  <c:v>1</c:v>
                </c:pt>
                <c:pt idx="90669">
                  <c:v>1</c:v>
                </c:pt>
                <c:pt idx="90670">
                  <c:v>1</c:v>
                </c:pt>
                <c:pt idx="90671">
                  <c:v>1</c:v>
                </c:pt>
                <c:pt idx="90672">
                  <c:v>1</c:v>
                </c:pt>
                <c:pt idx="90673">
                  <c:v>1</c:v>
                </c:pt>
                <c:pt idx="90674">
                  <c:v>1</c:v>
                </c:pt>
                <c:pt idx="90675">
                  <c:v>1</c:v>
                </c:pt>
                <c:pt idx="90676">
                  <c:v>0.875</c:v>
                </c:pt>
                <c:pt idx="90677">
                  <c:v>1</c:v>
                </c:pt>
                <c:pt idx="90678">
                  <c:v>1</c:v>
                </c:pt>
                <c:pt idx="90679">
                  <c:v>0.875</c:v>
                </c:pt>
                <c:pt idx="90680">
                  <c:v>1</c:v>
                </c:pt>
                <c:pt idx="90681">
                  <c:v>1</c:v>
                </c:pt>
                <c:pt idx="90682">
                  <c:v>1</c:v>
                </c:pt>
                <c:pt idx="90683">
                  <c:v>1</c:v>
                </c:pt>
                <c:pt idx="90684">
                  <c:v>1</c:v>
                </c:pt>
                <c:pt idx="90685">
                  <c:v>1</c:v>
                </c:pt>
                <c:pt idx="90686">
                  <c:v>1</c:v>
                </c:pt>
                <c:pt idx="90687">
                  <c:v>1</c:v>
                </c:pt>
                <c:pt idx="90688">
                  <c:v>1</c:v>
                </c:pt>
                <c:pt idx="90689">
                  <c:v>1</c:v>
                </c:pt>
                <c:pt idx="90690">
                  <c:v>1</c:v>
                </c:pt>
                <c:pt idx="90691">
                  <c:v>1</c:v>
                </c:pt>
                <c:pt idx="90692">
                  <c:v>1</c:v>
                </c:pt>
                <c:pt idx="90693">
                  <c:v>1</c:v>
                </c:pt>
                <c:pt idx="90694">
                  <c:v>1</c:v>
                </c:pt>
                <c:pt idx="90695">
                  <c:v>1</c:v>
                </c:pt>
                <c:pt idx="90696">
                  <c:v>1</c:v>
                </c:pt>
                <c:pt idx="90697">
                  <c:v>1</c:v>
                </c:pt>
                <c:pt idx="90698">
                  <c:v>1</c:v>
                </c:pt>
                <c:pt idx="90699">
                  <c:v>1</c:v>
                </c:pt>
                <c:pt idx="90700">
                  <c:v>1</c:v>
                </c:pt>
                <c:pt idx="90701">
                  <c:v>1</c:v>
                </c:pt>
                <c:pt idx="90702">
                  <c:v>1</c:v>
                </c:pt>
                <c:pt idx="90703">
                  <c:v>1</c:v>
                </c:pt>
                <c:pt idx="90704">
                  <c:v>1</c:v>
                </c:pt>
                <c:pt idx="90705">
                  <c:v>1</c:v>
                </c:pt>
                <c:pt idx="90706">
                  <c:v>1</c:v>
                </c:pt>
                <c:pt idx="90707">
                  <c:v>1</c:v>
                </c:pt>
                <c:pt idx="90708">
                  <c:v>1</c:v>
                </c:pt>
                <c:pt idx="90709">
                  <c:v>1</c:v>
                </c:pt>
                <c:pt idx="90710">
                  <c:v>1</c:v>
                </c:pt>
                <c:pt idx="90711">
                  <c:v>1</c:v>
                </c:pt>
                <c:pt idx="90712">
                  <c:v>1</c:v>
                </c:pt>
                <c:pt idx="90713">
                  <c:v>1</c:v>
                </c:pt>
                <c:pt idx="90714">
                  <c:v>1</c:v>
                </c:pt>
                <c:pt idx="90715">
                  <c:v>1</c:v>
                </c:pt>
                <c:pt idx="90716">
                  <c:v>1</c:v>
                </c:pt>
                <c:pt idx="90717">
                  <c:v>1</c:v>
                </c:pt>
                <c:pt idx="90718">
                  <c:v>1</c:v>
                </c:pt>
                <c:pt idx="90719">
                  <c:v>1</c:v>
                </c:pt>
                <c:pt idx="90720">
                  <c:v>1</c:v>
                </c:pt>
                <c:pt idx="90721">
                  <c:v>1</c:v>
                </c:pt>
                <c:pt idx="90722">
                  <c:v>1</c:v>
                </c:pt>
                <c:pt idx="90723">
                  <c:v>1</c:v>
                </c:pt>
                <c:pt idx="90724">
                  <c:v>1</c:v>
                </c:pt>
                <c:pt idx="90725">
                  <c:v>1</c:v>
                </c:pt>
                <c:pt idx="90726">
                  <c:v>1</c:v>
                </c:pt>
                <c:pt idx="90727">
                  <c:v>1</c:v>
                </c:pt>
                <c:pt idx="90728">
                  <c:v>1</c:v>
                </c:pt>
                <c:pt idx="90729">
                  <c:v>1</c:v>
                </c:pt>
                <c:pt idx="90730">
                  <c:v>1</c:v>
                </c:pt>
                <c:pt idx="90731">
                  <c:v>1</c:v>
                </c:pt>
                <c:pt idx="90732">
                  <c:v>1</c:v>
                </c:pt>
                <c:pt idx="90733">
                  <c:v>1</c:v>
                </c:pt>
                <c:pt idx="90734">
                  <c:v>1</c:v>
                </c:pt>
                <c:pt idx="90735">
                  <c:v>1</c:v>
                </c:pt>
                <c:pt idx="90736">
                  <c:v>1</c:v>
                </c:pt>
                <c:pt idx="90737">
                  <c:v>1</c:v>
                </c:pt>
                <c:pt idx="90738">
                  <c:v>1</c:v>
                </c:pt>
                <c:pt idx="90739">
                  <c:v>1</c:v>
                </c:pt>
                <c:pt idx="90740">
                  <c:v>1</c:v>
                </c:pt>
                <c:pt idx="90741">
                  <c:v>1</c:v>
                </c:pt>
                <c:pt idx="90742">
                  <c:v>1</c:v>
                </c:pt>
                <c:pt idx="90743">
                  <c:v>1</c:v>
                </c:pt>
                <c:pt idx="90744">
                  <c:v>1</c:v>
                </c:pt>
                <c:pt idx="90745">
                  <c:v>1</c:v>
                </c:pt>
                <c:pt idx="90746">
                  <c:v>1</c:v>
                </c:pt>
                <c:pt idx="90747">
                  <c:v>1</c:v>
                </c:pt>
                <c:pt idx="90748">
                  <c:v>1</c:v>
                </c:pt>
                <c:pt idx="90749">
                  <c:v>1</c:v>
                </c:pt>
                <c:pt idx="90750">
                  <c:v>1</c:v>
                </c:pt>
                <c:pt idx="90751">
                  <c:v>1</c:v>
                </c:pt>
                <c:pt idx="90752">
                  <c:v>1</c:v>
                </c:pt>
                <c:pt idx="90753">
                  <c:v>1</c:v>
                </c:pt>
                <c:pt idx="90754">
                  <c:v>1</c:v>
                </c:pt>
                <c:pt idx="90755">
                  <c:v>1</c:v>
                </c:pt>
                <c:pt idx="90756">
                  <c:v>1</c:v>
                </c:pt>
                <c:pt idx="90757">
                  <c:v>1</c:v>
                </c:pt>
                <c:pt idx="90758">
                  <c:v>1</c:v>
                </c:pt>
                <c:pt idx="90759">
                  <c:v>0.875</c:v>
                </c:pt>
                <c:pt idx="90760">
                  <c:v>1</c:v>
                </c:pt>
                <c:pt idx="90761">
                  <c:v>1</c:v>
                </c:pt>
                <c:pt idx="90762">
                  <c:v>1</c:v>
                </c:pt>
                <c:pt idx="90763">
                  <c:v>1</c:v>
                </c:pt>
                <c:pt idx="90764">
                  <c:v>1</c:v>
                </c:pt>
                <c:pt idx="90765">
                  <c:v>1</c:v>
                </c:pt>
                <c:pt idx="90766">
                  <c:v>1</c:v>
                </c:pt>
                <c:pt idx="90767">
                  <c:v>1</c:v>
                </c:pt>
                <c:pt idx="90768">
                  <c:v>1</c:v>
                </c:pt>
                <c:pt idx="90769">
                  <c:v>1</c:v>
                </c:pt>
                <c:pt idx="90770">
                  <c:v>1</c:v>
                </c:pt>
                <c:pt idx="90771">
                  <c:v>1</c:v>
                </c:pt>
                <c:pt idx="90772">
                  <c:v>1</c:v>
                </c:pt>
                <c:pt idx="90773">
                  <c:v>1</c:v>
                </c:pt>
                <c:pt idx="90774">
                  <c:v>1</c:v>
                </c:pt>
                <c:pt idx="90775">
                  <c:v>1</c:v>
                </c:pt>
                <c:pt idx="90776">
                  <c:v>1</c:v>
                </c:pt>
                <c:pt idx="90777">
                  <c:v>0.875</c:v>
                </c:pt>
                <c:pt idx="90778">
                  <c:v>1</c:v>
                </c:pt>
                <c:pt idx="90779">
                  <c:v>1</c:v>
                </c:pt>
                <c:pt idx="90780">
                  <c:v>1</c:v>
                </c:pt>
                <c:pt idx="90781">
                  <c:v>1</c:v>
                </c:pt>
                <c:pt idx="90782">
                  <c:v>1</c:v>
                </c:pt>
                <c:pt idx="90783">
                  <c:v>0.875</c:v>
                </c:pt>
                <c:pt idx="90784">
                  <c:v>1</c:v>
                </c:pt>
                <c:pt idx="90785">
                  <c:v>1</c:v>
                </c:pt>
                <c:pt idx="90786">
                  <c:v>1</c:v>
                </c:pt>
                <c:pt idx="90787">
                  <c:v>1</c:v>
                </c:pt>
                <c:pt idx="90788">
                  <c:v>1</c:v>
                </c:pt>
                <c:pt idx="90789">
                  <c:v>1</c:v>
                </c:pt>
                <c:pt idx="90790">
                  <c:v>1</c:v>
                </c:pt>
                <c:pt idx="90791">
                  <c:v>1</c:v>
                </c:pt>
                <c:pt idx="90792">
                  <c:v>1</c:v>
                </c:pt>
                <c:pt idx="90793">
                  <c:v>1</c:v>
                </c:pt>
                <c:pt idx="90794">
                  <c:v>1</c:v>
                </c:pt>
                <c:pt idx="90795">
                  <c:v>1</c:v>
                </c:pt>
                <c:pt idx="90796">
                  <c:v>1</c:v>
                </c:pt>
                <c:pt idx="90797">
                  <c:v>1</c:v>
                </c:pt>
                <c:pt idx="90798">
                  <c:v>1</c:v>
                </c:pt>
                <c:pt idx="90799">
                  <c:v>1</c:v>
                </c:pt>
                <c:pt idx="90800">
                  <c:v>1</c:v>
                </c:pt>
                <c:pt idx="90801">
                  <c:v>1</c:v>
                </c:pt>
                <c:pt idx="90802">
                  <c:v>1</c:v>
                </c:pt>
                <c:pt idx="90803">
                  <c:v>1</c:v>
                </c:pt>
                <c:pt idx="90804">
                  <c:v>1</c:v>
                </c:pt>
                <c:pt idx="90805">
                  <c:v>1</c:v>
                </c:pt>
                <c:pt idx="90806">
                  <c:v>1</c:v>
                </c:pt>
                <c:pt idx="90807">
                  <c:v>1</c:v>
                </c:pt>
                <c:pt idx="90808">
                  <c:v>1</c:v>
                </c:pt>
                <c:pt idx="90809">
                  <c:v>1</c:v>
                </c:pt>
                <c:pt idx="90810">
                  <c:v>1</c:v>
                </c:pt>
                <c:pt idx="90811">
                  <c:v>1</c:v>
                </c:pt>
                <c:pt idx="90812">
                  <c:v>1</c:v>
                </c:pt>
                <c:pt idx="90813">
                  <c:v>1</c:v>
                </c:pt>
                <c:pt idx="90814">
                  <c:v>1</c:v>
                </c:pt>
                <c:pt idx="90815">
                  <c:v>1</c:v>
                </c:pt>
                <c:pt idx="90816">
                  <c:v>1</c:v>
                </c:pt>
                <c:pt idx="90817">
                  <c:v>1</c:v>
                </c:pt>
                <c:pt idx="90818">
                  <c:v>1</c:v>
                </c:pt>
                <c:pt idx="90819">
                  <c:v>1</c:v>
                </c:pt>
                <c:pt idx="90820">
                  <c:v>1</c:v>
                </c:pt>
                <c:pt idx="90821">
                  <c:v>1</c:v>
                </c:pt>
                <c:pt idx="90822">
                  <c:v>1</c:v>
                </c:pt>
                <c:pt idx="90823">
                  <c:v>1</c:v>
                </c:pt>
                <c:pt idx="90824">
                  <c:v>1</c:v>
                </c:pt>
                <c:pt idx="90825">
                  <c:v>1</c:v>
                </c:pt>
                <c:pt idx="90826">
                  <c:v>1</c:v>
                </c:pt>
                <c:pt idx="90827">
                  <c:v>1</c:v>
                </c:pt>
                <c:pt idx="90828">
                  <c:v>1</c:v>
                </c:pt>
                <c:pt idx="90829">
                  <c:v>1</c:v>
                </c:pt>
                <c:pt idx="90830">
                  <c:v>1</c:v>
                </c:pt>
                <c:pt idx="90831">
                  <c:v>1</c:v>
                </c:pt>
                <c:pt idx="90832">
                  <c:v>1</c:v>
                </c:pt>
                <c:pt idx="90833">
                  <c:v>1</c:v>
                </c:pt>
                <c:pt idx="90834">
                  <c:v>1</c:v>
                </c:pt>
                <c:pt idx="90835">
                  <c:v>1</c:v>
                </c:pt>
                <c:pt idx="90836">
                  <c:v>0.875</c:v>
                </c:pt>
                <c:pt idx="90837">
                  <c:v>1</c:v>
                </c:pt>
                <c:pt idx="90838">
                  <c:v>1</c:v>
                </c:pt>
                <c:pt idx="90839">
                  <c:v>1</c:v>
                </c:pt>
                <c:pt idx="90840">
                  <c:v>1</c:v>
                </c:pt>
                <c:pt idx="90841">
                  <c:v>1</c:v>
                </c:pt>
                <c:pt idx="90842">
                  <c:v>1</c:v>
                </c:pt>
                <c:pt idx="90843">
                  <c:v>1</c:v>
                </c:pt>
                <c:pt idx="90844">
                  <c:v>1</c:v>
                </c:pt>
                <c:pt idx="90845">
                  <c:v>1</c:v>
                </c:pt>
                <c:pt idx="90846">
                  <c:v>1</c:v>
                </c:pt>
                <c:pt idx="90847">
                  <c:v>1</c:v>
                </c:pt>
                <c:pt idx="90848">
                  <c:v>1</c:v>
                </c:pt>
                <c:pt idx="90849">
                  <c:v>1</c:v>
                </c:pt>
                <c:pt idx="90850">
                  <c:v>1</c:v>
                </c:pt>
                <c:pt idx="90851">
                  <c:v>1</c:v>
                </c:pt>
                <c:pt idx="90852">
                  <c:v>1</c:v>
                </c:pt>
                <c:pt idx="90853">
                  <c:v>1</c:v>
                </c:pt>
                <c:pt idx="90854">
                  <c:v>1</c:v>
                </c:pt>
                <c:pt idx="90855">
                  <c:v>1</c:v>
                </c:pt>
                <c:pt idx="90856">
                  <c:v>0.875</c:v>
                </c:pt>
                <c:pt idx="90857">
                  <c:v>1</c:v>
                </c:pt>
                <c:pt idx="90858">
                  <c:v>1</c:v>
                </c:pt>
                <c:pt idx="90859">
                  <c:v>1</c:v>
                </c:pt>
                <c:pt idx="90860">
                  <c:v>1</c:v>
                </c:pt>
                <c:pt idx="90861">
                  <c:v>1</c:v>
                </c:pt>
                <c:pt idx="90862">
                  <c:v>1</c:v>
                </c:pt>
                <c:pt idx="90863">
                  <c:v>1</c:v>
                </c:pt>
                <c:pt idx="90864">
                  <c:v>1</c:v>
                </c:pt>
                <c:pt idx="90865">
                  <c:v>1</c:v>
                </c:pt>
                <c:pt idx="90866">
                  <c:v>1</c:v>
                </c:pt>
                <c:pt idx="90867">
                  <c:v>1</c:v>
                </c:pt>
                <c:pt idx="90868">
                  <c:v>1</c:v>
                </c:pt>
                <c:pt idx="90869">
                  <c:v>1</c:v>
                </c:pt>
                <c:pt idx="90870">
                  <c:v>1</c:v>
                </c:pt>
                <c:pt idx="90871">
                  <c:v>1</c:v>
                </c:pt>
                <c:pt idx="90872">
                  <c:v>1</c:v>
                </c:pt>
                <c:pt idx="90873">
                  <c:v>1</c:v>
                </c:pt>
                <c:pt idx="90874">
                  <c:v>1</c:v>
                </c:pt>
                <c:pt idx="90875">
                  <c:v>1</c:v>
                </c:pt>
                <c:pt idx="90876">
                  <c:v>1</c:v>
                </c:pt>
                <c:pt idx="90877">
                  <c:v>1</c:v>
                </c:pt>
                <c:pt idx="90878">
                  <c:v>1</c:v>
                </c:pt>
                <c:pt idx="90879">
                  <c:v>1</c:v>
                </c:pt>
                <c:pt idx="90880">
                  <c:v>1</c:v>
                </c:pt>
                <c:pt idx="90881">
                  <c:v>1</c:v>
                </c:pt>
                <c:pt idx="90882">
                  <c:v>1</c:v>
                </c:pt>
                <c:pt idx="90883">
                  <c:v>1</c:v>
                </c:pt>
                <c:pt idx="90884">
                  <c:v>1</c:v>
                </c:pt>
                <c:pt idx="90885">
                  <c:v>1</c:v>
                </c:pt>
                <c:pt idx="90886">
                  <c:v>1</c:v>
                </c:pt>
                <c:pt idx="90887">
                  <c:v>1</c:v>
                </c:pt>
                <c:pt idx="90888">
                  <c:v>1</c:v>
                </c:pt>
                <c:pt idx="90889">
                  <c:v>1</c:v>
                </c:pt>
                <c:pt idx="90890">
                  <c:v>1</c:v>
                </c:pt>
                <c:pt idx="90891">
                  <c:v>1</c:v>
                </c:pt>
                <c:pt idx="90892">
                  <c:v>1</c:v>
                </c:pt>
                <c:pt idx="90893">
                  <c:v>1</c:v>
                </c:pt>
                <c:pt idx="90894">
                  <c:v>1</c:v>
                </c:pt>
                <c:pt idx="90895">
                  <c:v>1</c:v>
                </c:pt>
                <c:pt idx="90896">
                  <c:v>1</c:v>
                </c:pt>
                <c:pt idx="90897">
                  <c:v>1</c:v>
                </c:pt>
                <c:pt idx="90898">
                  <c:v>1</c:v>
                </c:pt>
                <c:pt idx="90899">
                  <c:v>1</c:v>
                </c:pt>
                <c:pt idx="90900">
                  <c:v>1</c:v>
                </c:pt>
                <c:pt idx="90901">
                  <c:v>1</c:v>
                </c:pt>
                <c:pt idx="90902">
                  <c:v>1</c:v>
                </c:pt>
                <c:pt idx="90903">
                  <c:v>1</c:v>
                </c:pt>
                <c:pt idx="90904">
                  <c:v>1</c:v>
                </c:pt>
                <c:pt idx="90905">
                  <c:v>1</c:v>
                </c:pt>
                <c:pt idx="90906">
                  <c:v>1</c:v>
                </c:pt>
                <c:pt idx="90907">
                  <c:v>1</c:v>
                </c:pt>
                <c:pt idx="90908">
                  <c:v>1</c:v>
                </c:pt>
                <c:pt idx="90909">
                  <c:v>1</c:v>
                </c:pt>
                <c:pt idx="90910">
                  <c:v>1</c:v>
                </c:pt>
                <c:pt idx="90911">
                  <c:v>1</c:v>
                </c:pt>
                <c:pt idx="90912">
                  <c:v>1</c:v>
                </c:pt>
                <c:pt idx="90913">
                  <c:v>1</c:v>
                </c:pt>
                <c:pt idx="90914">
                  <c:v>1</c:v>
                </c:pt>
                <c:pt idx="90915">
                  <c:v>1</c:v>
                </c:pt>
                <c:pt idx="90916">
                  <c:v>1</c:v>
                </c:pt>
                <c:pt idx="90917">
                  <c:v>1</c:v>
                </c:pt>
                <c:pt idx="90918">
                  <c:v>1</c:v>
                </c:pt>
                <c:pt idx="90919">
                  <c:v>0.85714285700000004</c:v>
                </c:pt>
                <c:pt idx="90920">
                  <c:v>1</c:v>
                </c:pt>
                <c:pt idx="90921">
                  <c:v>1</c:v>
                </c:pt>
                <c:pt idx="90922">
                  <c:v>1</c:v>
                </c:pt>
                <c:pt idx="90923">
                  <c:v>1</c:v>
                </c:pt>
                <c:pt idx="90924">
                  <c:v>1</c:v>
                </c:pt>
                <c:pt idx="90925">
                  <c:v>1</c:v>
                </c:pt>
                <c:pt idx="90926">
                  <c:v>1</c:v>
                </c:pt>
                <c:pt idx="90927">
                  <c:v>1</c:v>
                </c:pt>
                <c:pt idx="90928">
                  <c:v>1</c:v>
                </c:pt>
                <c:pt idx="90929">
                  <c:v>1</c:v>
                </c:pt>
                <c:pt idx="90930">
                  <c:v>1</c:v>
                </c:pt>
                <c:pt idx="90931">
                  <c:v>1</c:v>
                </c:pt>
                <c:pt idx="90932">
                  <c:v>1</c:v>
                </c:pt>
                <c:pt idx="90933">
                  <c:v>1</c:v>
                </c:pt>
                <c:pt idx="90934">
                  <c:v>1</c:v>
                </c:pt>
                <c:pt idx="90935">
                  <c:v>1</c:v>
                </c:pt>
                <c:pt idx="90936">
                  <c:v>1</c:v>
                </c:pt>
                <c:pt idx="90937">
                  <c:v>1</c:v>
                </c:pt>
                <c:pt idx="90938">
                  <c:v>1</c:v>
                </c:pt>
                <c:pt idx="90939">
                  <c:v>1</c:v>
                </c:pt>
                <c:pt idx="90940">
                  <c:v>1</c:v>
                </c:pt>
                <c:pt idx="90941">
                  <c:v>1</c:v>
                </c:pt>
                <c:pt idx="90942">
                  <c:v>0.571428571</c:v>
                </c:pt>
                <c:pt idx="90943">
                  <c:v>1</c:v>
                </c:pt>
                <c:pt idx="90944">
                  <c:v>1</c:v>
                </c:pt>
                <c:pt idx="90945">
                  <c:v>1</c:v>
                </c:pt>
                <c:pt idx="90946">
                  <c:v>1</c:v>
                </c:pt>
                <c:pt idx="90947">
                  <c:v>1</c:v>
                </c:pt>
                <c:pt idx="90948">
                  <c:v>1</c:v>
                </c:pt>
                <c:pt idx="90949">
                  <c:v>1</c:v>
                </c:pt>
                <c:pt idx="90950">
                  <c:v>1</c:v>
                </c:pt>
                <c:pt idx="90951">
                  <c:v>1</c:v>
                </c:pt>
                <c:pt idx="90952">
                  <c:v>1</c:v>
                </c:pt>
                <c:pt idx="90953">
                  <c:v>1</c:v>
                </c:pt>
                <c:pt idx="90954">
                  <c:v>1</c:v>
                </c:pt>
                <c:pt idx="90955">
                  <c:v>1</c:v>
                </c:pt>
                <c:pt idx="90956">
                  <c:v>1</c:v>
                </c:pt>
                <c:pt idx="90957">
                  <c:v>1</c:v>
                </c:pt>
                <c:pt idx="90958">
                  <c:v>1</c:v>
                </c:pt>
                <c:pt idx="90959">
                  <c:v>1</c:v>
                </c:pt>
                <c:pt idx="90960">
                  <c:v>1</c:v>
                </c:pt>
                <c:pt idx="90961">
                  <c:v>1</c:v>
                </c:pt>
                <c:pt idx="90962">
                  <c:v>1</c:v>
                </c:pt>
                <c:pt idx="90963">
                  <c:v>1</c:v>
                </c:pt>
                <c:pt idx="90964">
                  <c:v>1</c:v>
                </c:pt>
                <c:pt idx="90965">
                  <c:v>1</c:v>
                </c:pt>
                <c:pt idx="90966">
                  <c:v>1</c:v>
                </c:pt>
                <c:pt idx="90967">
                  <c:v>1</c:v>
                </c:pt>
                <c:pt idx="90968">
                  <c:v>1</c:v>
                </c:pt>
                <c:pt idx="90969">
                  <c:v>1</c:v>
                </c:pt>
                <c:pt idx="90970">
                  <c:v>1</c:v>
                </c:pt>
                <c:pt idx="90971">
                  <c:v>1</c:v>
                </c:pt>
                <c:pt idx="90972">
                  <c:v>1</c:v>
                </c:pt>
                <c:pt idx="90973">
                  <c:v>1</c:v>
                </c:pt>
                <c:pt idx="90974">
                  <c:v>1</c:v>
                </c:pt>
                <c:pt idx="90975">
                  <c:v>1</c:v>
                </c:pt>
                <c:pt idx="90976">
                  <c:v>1</c:v>
                </c:pt>
                <c:pt idx="90977">
                  <c:v>1</c:v>
                </c:pt>
                <c:pt idx="90978">
                  <c:v>1</c:v>
                </c:pt>
                <c:pt idx="90979">
                  <c:v>1</c:v>
                </c:pt>
                <c:pt idx="90980">
                  <c:v>0.428571429</c:v>
                </c:pt>
                <c:pt idx="90981">
                  <c:v>1</c:v>
                </c:pt>
                <c:pt idx="90982">
                  <c:v>1</c:v>
                </c:pt>
                <c:pt idx="90983">
                  <c:v>1</c:v>
                </c:pt>
                <c:pt idx="90984">
                  <c:v>1</c:v>
                </c:pt>
                <c:pt idx="90985">
                  <c:v>1</c:v>
                </c:pt>
                <c:pt idx="90986">
                  <c:v>1</c:v>
                </c:pt>
                <c:pt idx="90987">
                  <c:v>1</c:v>
                </c:pt>
                <c:pt idx="90988">
                  <c:v>1</c:v>
                </c:pt>
                <c:pt idx="90989">
                  <c:v>1</c:v>
                </c:pt>
                <c:pt idx="90990">
                  <c:v>1</c:v>
                </c:pt>
                <c:pt idx="90991">
                  <c:v>1</c:v>
                </c:pt>
                <c:pt idx="90992">
                  <c:v>1</c:v>
                </c:pt>
                <c:pt idx="90993">
                  <c:v>1</c:v>
                </c:pt>
                <c:pt idx="90994">
                  <c:v>1</c:v>
                </c:pt>
                <c:pt idx="90995">
                  <c:v>1</c:v>
                </c:pt>
                <c:pt idx="90996">
                  <c:v>1</c:v>
                </c:pt>
                <c:pt idx="90997">
                  <c:v>1</c:v>
                </c:pt>
                <c:pt idx="90998">
                  <c:v>1</c:v>
                </c:pt>
                <c:pt idx="90999">
                  <c:v>1</c:v>
                </c:pt>
                <c:pt idx="91000">
                  <c:v>1</c:v>
                </c:pt>
                <c:pt idx="91001">
                  <c:v>1</c:v>
                </c:pt>
                <c:pt idx="91002">
                  <c:v>1</c:v>
                </c:pt>
                <c:pt idx="91003">
                  <c:v>1</c:v>
                </c:pt>
                <c:pt idx="91004">
                  <c:v>1</c:v>
                </c:pt>
                <c:pt idx="91005">
                  <c:v>1</c:v>
                </c:pt>
                <c:pt idx="91006">
                  <c:v>1</c:v>
                </c:pt>
                <c:pt idx="91007">
                  <c:v>1</c:v>
                </c:pt>
                <c:pt idx="91008">
                  <c:v>1</c:v>
                </c:pt>
                <c:pt idx="91009">
                  <c:v>1</c:v>
                </c:pt>
                <c:pt idx="91010">
                  <c:v>1</c:v>
                </c:pt>
                <c:pt idx="91011">
                  <c:v>1</c:v>
                </c:pt>
                <c:pt idx="91012">
                  <c:v>1</c:v>
                </c:pt>
                <c:pt idx="91013">
                  <c:v>1</c:v>
                </c:pt>
                <c:pt idx="91014">
                  <c:v>1</c:v>
                </c:pt>
                <c:pt idx="91015">
                  <c:v>1</c:v>
                </c:pt>
                <c:pt idx="91016">
                  <c:v>1</c:v>
                </c:pt>
                <c:pt idx="91017">
                  <c:v>1</c:v>
                </c:pt>
                <c:pt idx="91018">
                  <c:v>1</c:v>
                </c:pt>
                <c:pt idx="91019">
                  <c:v>1</c:v>
                </c:pt>
                <c:pt idx="91020">
                  <c:v>1</c:v>
                </c:pt>
                <c:pt idx="91021">
                  <c:v>1</c:v>
                </c:pt>
                <c:pt idx="91022">
                  <c:v>1</c:v>
                </c:pt>
                <c:pt idx="91023">
                  <c:v>1</c:v>
                </c:pt>
                <c:pt idx="91024">
                  <c:v>1</c:v>
                </c:pt>
                <c:pt idx="91025">
                  <c:v>1</c:v>
                </c:pt>
                <c:pt idx="91026">
                  <c:v>1</c:v>
                </c:pt>
                <c:pt idx="91027">
                  <c:v>1</c:v>
                </c:pt>
                <c:pt idx="91028">
                  <c:v>1</c:v>
                </c:pt>
                <c:pt idx="91029">
                  <c:v>1</c:v>
                </c:pt>
                <c:pt idx="91030">
                  <c:v>1</c:v>
                </c:pt>
                <c:pt idx="91031">
                  <c:v>1</c:v>
                </c:pt>
                <c:pt idx="91032">
                  <c:v>1</c:v>
                </c:pt>
                <c:pt idx="91033">
                  <c:v>1</c:v>
                </c:pt>
                <c:pt idx="91034">
                  <c:v>1</c:v>
                </c:pt>
                <c:pt idx="91035">
                  <c:v>1</c:v>
                </c:pt>
                <c:pt idx="91036">
                  <c:v>1</c:v>
                </c:pt>
                <c:pt idx="91037">
                  <c:v>1</c:v>
                </c:pt>
                <c:pt idx="91038">
                  <c:v>1</c:v>
                </c:pt>
                <c:pt idx="91039">
                  <c:v>1</c:v>
                </c:pt>
                <c:pt idx="91040">
                  <c:v>1</c:v>
                </c:pt>
                <c:pt idx="91041">
                  <c:v>1</c:v>
                </c:pt>
                <c:pt idx="91042">
                  <c:v>1</c:v>
                </c:pt>
                <c:pt idx="91043">
                  <c:v>1</c:v>
                </c:pt>
                <c:pt idx="91044">
                  <c:v>1</c:v>
                </c:pt>
                <c:pt idx="91045">
                  <c:v>1</c:v>
                </c:pt>
                <c:pt idx="91046">
                  <c:v>1</c:v>
                </c:pt>
                <c:pt idx="91047">
                  <c:v>1</c:v>
                </c:pt>
                <c:pt idx="91048">
                  <c:v>1</c:v>
                </c:pt>
                <c:pt idx="91049">
                  <c:v>1</c:v>
                </c:pt>
                <c:pt idx="91050">
                  <c:v>1</c:v>
                </c:pt>
                <c:pt idx="91051">
                  <c:v>1</c:v>
                </c:pt>
                <c:pt idx="91052">
                  <c:v>1</c:v>
                </c:pt>
                <c:pt idx="91053">
                  <c:v>1</c:v>
                </c:pt>
                <c:pt idx="91054">
                  <c:v>1</c:v>
                </c:pt>
                <c:pt idx="91055">
                  <c:v>1</c:v>
                </c:pt>
                <c:pt idx="91056">
                  <c:v>1</c:v>
                </c:pt>
                <c:pt idx="91057">
                  <c:v>1</c:v>
                </c:pt>
                <c:pt idx="91058">
                  <c:v>1</c:v>
                </c:pt>
                <c:pt idx="91059">
                  <c:v>1</c:v>
                </c:pt>
                <c:pt idx="91060">
                  <c:v>1</c:v>
                </c:pt>
                <c:pt idx="91061">
                  <c:v>1</c:v>
                </c:pt>
                <c:pt idx="91062">
                  <c:v>1</c:v>
                </c:pt>
                <c:pt idx="91063">
                  <c:v>1</c:v>
                </c:pt>
                <c:pt idx="91064">
                  <c:v>1</c:v>
                </c:pt>
                <c:pt idx="91065">
                  <c:v>1</c:v>
                </c:pt>
                <c:pt idx="91066">
                  <c:v>1</c:v>
                </c:pt>
                <c:pt idx="91067">
                  <c:v>1</c:v>
                </c:pt>
                <c:pt idx="91068">
                  <c:v>1</c:v>
                </c:pt>
                <c:pt idx="91069">
                  <c:v>1</c:v>
                </c:pt>
                <c:pt idx="91070">
                  <c:v>1</c:v>
                </c:pt>
                <c:pt idx="91071">
                  <c:v>1</c:v>
                </c:pt>
                <c:pt idx="91072">
                  <c:v>1</c:v>
                </c:pt>
                <c:pt idx="91073">
                  <c:v>1</c:v>
                </c:pt>
                <c:pt idx="91074">
                  <c:v>1</c:v>
                </c:pt>
                <c:pt idx="91075">
                  <c:v>1</c:v>
                </c:pt>
                <c:pt idx="91076">
                  <c:v>1</c:v>
                </c:pt>
                <c:pt idx="91077">
                  <c:v>1</c:v>
                </c:pt>
                <c:pt idx="91078">
                  <c:v>1</c:v>
                </c:pt>
                <c:pt idx="91079">
                  <c:v>1</c:v>
                </c:pt>
                <c:pt idx="91080">
                  <c:v>1</c:v>
                </c:pt>
                <c:pt idx="91081">
                  <c:v>1</c:v>
                </c:pt>
                <c:pt idx="91082">
                  <c:v>1</c:v>
                </c:pt>
                <c:pt idx="91083">
                  <c:v>1</c:v>
                </c:pt>
                <c:pt idx="91084">
                  <c:v>1</c:v>
                </c:pt>
                <c:pt idx="91085">
                  <c:v>1</c:v>
                </c:pt>
                <c:pt idx="91086">
                  <c:v>1</c:v>
                </c:pt>
                <c:pt idx="91087">
                  <c:v>1</c:v>
                </c:pt>
                <c:pt idx="91088">
                  <c:v>1</c:v>
                </c:pt>
                <c:pt idx="91089">
                  <c:v>1</c:v>
                </c:pt>
                <c:pt idx="91090">
                  <c:v>1</c:v>
                </c:pt>
                <c:pt idx="91091">
                  <c:v>1</c:v>
                </c:pt>
                <c:pt idx="91092">
                  <c:v>1</c:v>
                </c:pt>
                <c:pt idx="91093">
                  <c:v>1</c:v>
                </c:pt>
                <c:pt idx="91094">
                  <c:v>1</c:v>
                </c:pt>
                <c:pt idx="91095">
                  <c:v>1</c:v>
                </c:pt>
                <c:pt idx="91096">
                  <c:v>1</c:v>
                </c:pt>
                <c:pt idx="91097">
                  <c:v>1</c:v>
                </c:pt>
                <c:pt idx="91098">
                  <c:v>1</c:v>
                </c:pt>
                <c:pt idx="91099">
                  <c:v>1</c:v>
                </c:pt>
                <c:pt idx="91100">
                  <c:v>1</c:v>
                </c:pt>
                <c:pt idx="91101">
                  <c:v>1</c:v>
                </c:pt>
                <c:pt idx="91102">
                  <c:v>1</c:v>
                </c:pt>
                <c:pt idx="91103">
                  <c:v>1</c:v>
                </c:pt>
                <c:pt idx="91104">
                  <c:v>1</c:v>
                </c:pt>
                <c:pt idx="91105">
                  <c:v>1</c:v>
                </c:pt>
                <c:pt idx="91106">
                  <c:v>1</c:v>
                </c:pt>
                <c:pt idx="91107">
                  <c:v>1</c:v>
                </c:pt>
                <c:pt idx="91108">
                  <c:v>1</c:v>
                </c:pt>
                <c:pt idx="91109">
                  <c:v>1</c:v>
                </c:pt>
                <c:pt idx="91110">
                  <c:v>1</c:v>
                </c:pt>
                <c:pt idx="91111">
                  <c:v>1</c:v>
                </c:pt>
                <c:pt idx="91112">
                  <c:v>1</c:v>
                </c:pt>
                <c:pt idx="91113">
                  <c:v>1</c:v>
                </c:pt>
                <c:pt idx="91114">
                  <c:v>1</c:v>
                </c:pt>
                <c:pt idx="91115">
                  <c:v>1</c:v>
                </c:pt>
                <c:pt idx="91116">
                  <c:v>1</c:v>
                </c:pt>
                <c:pt idx="91117">
                  <c:v>1</c:v>
                </c:pt>
                <c:pt idx="91118">
                  <c:v>1</c:v>
                </c:pt>
                <c:pt idx="91119">
                  <c:v>1</c:v>
                </c:pt>
                <c:pt idx="91120">
                  <c:v>1</c:v>
                </c:pt>
                <c:pt idx="91121">
                  <c:v>1</c:v>
                </c:pt>
                <c:pt idx="91122">
                  <c:v>1</c:v>
                </c:pt>
                <c:pt idx="91123">
                  <c:v>1</c:v>
                </c:pt>
                <c:pt idx="91124">
                  <c:v>1</c:v>
                </c:pt>
                <c:pt idx="91125">
                  <c:v>1</c:v>
                </c:pt>
                <c:pt idx="91126">
                  <c:v>1</c:v>
                </c:pt>
                <c:pt idx="91127">
                  <c:v>1</c:v>
                </c:pt>
                <c:pt idx="91128">
                  <c:v>1</c:v>
                </c:pt>
                <c:pt idx="91129">
                  <c:v>1</c:v>
                </c:pt>
                <c:pt idx="91130">
                  <c:v>1</c:v>
                </c:pt>
                <c:pt idx="91131">
                  <c:v>1</c:v>
                </c:pt>
                <c:pt idx="91132">
                  <c:v>1</c:v>
                </c:pt>
                <c:pt idx="91133">
                  <c:v>1</c:v>
                </c:pt>
                <c:pt idx="91134">
                  <c:v>1</c:v>
                </c:pt>
                <c:pt idx="91135">
                  <c:v>1</c:v>
                </c:pt>
                <c:pt idx="91136">
                  <c:v>1</c:v>
                </c:pt>
                <c:pt idx="91137">
                  <c:v>1</c:v>
                </c:pt>
                <c:pt idx="91138">
                  <c:v>1</c:v>
                </c:pt>
                <c:pt idx="91139">
                  <c:v>1</c:v>
                </c:pt>
                <c:pt idx="91140">
                  <c:v>1</c:v>
                </c:pt>
                <c:pt idx="91141">
                  <c:v>1</c:v>
                </c:pt>
                <c:pt idx="91142">
                  <c:v>1</c:v>
                </c:pt>
                <c:pt idx="91143">
                  <c:v>1</c:v>
                </c:pt>
                <c:pt idx="91144">
                  <c:v>1</c:v>
                </c:pt>
                <c:pt idx="91145">
                  <c:v>1</c:v>
                </c:pt>
                <c:pt idx="91146">
                  <c:v>1</c:v>
                </c:pt>
                <c:pt idx="91147">
                  <c:v>1</c:v>
                </c:pt>
                <c:pt idx="91148">
                  <c:v>1</c:v>
                </c:pt>
                <c:pt idx="91149">
                  <c:v>1</c:v>
                </c:pt>
                <c:pt idx="91150">
                  <c:v>1</c:v>
                </c:pt>
                <c:pt idx="91151">
                  <c:v>1</c:v>
                </c:pt>
                <c:pt idx="91152">
                  <c:v>1</c:v>
                </c:pt>
                <c:pt idx="91153">
                  <c:v>1</c:v>
                </c:pt>
                <c:pt idx="91154">
                  <c:v>1</c:v>
                </c:pt>
                <c:pt idx="91155">
                  <c:v>1</c:v>
                </c:pt>
                <c:pt idx="91156">
                  <c:v>1</c:v>
                </c:pt>
                <c:pt idx="91157">
                  <c:v>1</c:v>
                </c:pt>
                <c:pt idx="91158">
                  <c:v>1</c:v>
                </c:pt>
                <c:pt idx="91159">
                  <c:v>1</c:v>
                </c:pt>
                <c:pt idx="91160">
                  <c:v>1</c:v>
                </c:pt>
                <c:pt idx="91161">
                  <c:v>1</c:v>
                </c:pt>
                <c:pt idx="91162">
                  <c:v>1</c:v>
                </c:pt>
                <c:pt idx="91163">
                  <c:v>1</c:v>
                </c:pt>
                <c:pt idx="91164">
                  <c:v>1</c:v>
                </c:pt>
                <c:pt idx="91165">
                  <c:v>1</c:v>
                </c:pt>
                <c:pt idx="91166">
                  <c:v>1</c:v>
                </c:pt>
                <c:pt idx="91167">
                  <c:v>1</c:v>
                </c:pt>
                <c:pt idx="91168">
                  <c:v>1</c:v>
                </c:pt>
                <c:pt idx="91169">
                  <c:v>1</c:v>
                </c:pt>
                <c:pt idx="91170">
                  <c:v>1</c:v>
                </c:pt>
                <c:pt idx="91171">
                  <c:v>1</c:v>
                </c:pt>
                <c:pt idx="91172">
                  <c:v>1</c:v>
                </c:pt>
                <c:pt idx="91173">
                  <c:v>1</c:v>
                </c:pt>
                <c:pt idx="91174">
                  <c:v>1</c:v>
                </c:pt>
                <c:pt idx="91175">
                  <c:v>1</c:v>
                </c:pt>
                <c:pt idx="91176">
                  <c:v>1</c:v>
                </c:pt>
                <c:pt idx="91177">
                  <c:v>1</c:v>
                </c:pt>
                <c:pt idx="91178">
                  <c:v>0.85714285700000004</c:v>
                </c:pt>
                <c:pt idx="91179">
                  <c:v>1</c:v>
                </c:pt>
                <c:pt idx="91180">
                  <c:v>1</c:v>
                </c:pt>
                <c:pt idx="91181">
                  <c:v>1</c:v>
                </c:pt>
                <c:pt idx="91182">
                  <c:v>1</c:v>
                </c:pt>
                <c:pt idx="91183">
                  <c:v>1</c:v>
                </c:pt>
                <c:pt idx="91184">
                  <c:v>1</c:v>
                </c:pt>
                <c:pt idx="91185">
                  <c:v>1</c:v>
                </c:pt>
                <c:pt idx="91186">
                  <c:v>1</c:v>
                </c:pt>
                <c:pt idx="91187">
                  <c:v>1</c:v>
                </c:pt>
                <c:pt idx="91188">
                  <c:v>1</c:v>
                </c:pt>
                <c:pt idx="91189">
                  <c:v>1</c:v>
                </c:pt>
                <c:pt idx="91190">
                  <c:v>1</c:v>
                </c:pt>
                <c:pt idx="91191">
                  <c:v>1</c:v>
                </c:pt>
                <c:pt idx="91192">
                  <c:v>1</c:v>
                </c:pt>
                <c:pt idx="91193">
                  <c:v>1</c:v>
                </c:pt>
                <c:pt idx="91194">
                  <c:v>1</c:v>
                </c:pt>
                <c:pt idx="91195">
                  <c:v>1</c:v>
                </c:pt>
                <c:pt idx="91196">
                  <c:v>1</c:v>
                </c:pt>
                <c:pt idx="91197">
                  <c:v>1</c:v>
                </c:pt>
                <c:pt idx="91198">
                  <c:v>1</c:v>
                </c:pt>
                <c:pt idx="91199">
                  <c:v>1</c:v>
                </c:pt>
                <c:pt idx="91200">
                  <c:v>1</c:v>
                </c:pt>
                <c:pt idx="91201">
                  <c:v>1</c:v>
                </c:pt>
                <c:pt idx="91202">
                  <c:v>1</c:v>
                </c:pt>
                <c:pt idx="91203">
                  <c:v>1</c:v>
                </c:pt>
                <c:pt idx="91204">
                  <c:v>1</c:v>
                </c:pt>
                <c:pt idx="91205">
                  <c:v>1</c:v>
                </c:pt>
                <c:pt idx="91206">
                  <c:v>1</c:v>
                </c:pt>
                <c:pt idx="91207">
                  <c:v>1</c:v>
                </c:pt>
                <c:pt idx="91208">
                  <c:v>1</c:v>
                </c:pt>
                <c:pt idx="91209">
                  <c:v>1</c:v>
                </c:pt>
                <c:pt idx="91210">
                  <c:v>1</c:v>
                </c:pt>
                <c:pt idx="91211">
                  <c:v>1</c:v>
                </c:pt>
                <c:pt idx="91212">
                  <c:v>1</c:v>
                </c:pt>
                <c:pt idx="91213">
                  <c:v>1</c:v>
                </c:pt>
                <c:pt idx="91214">
                  <c:v>1</c:v>
                </c:pt>
                <c:pt idx="91215">
                  <c:v>1</c:v>
                </c:pt>
                <c:pt idx="91216">
                  <c:v>1</c:v>
                </c:pt>
                <c:pt idx="91217">
                  <c:v>1</c:v>
                </c:pt>
                <c:pt idx="91218">
                  <c:v>1</c:v>
                </c:pt>
                <c:pt idx="91219">
                  <c:v>1</c:v>
                </c:pt>
                <c:pt idx="91220">
                  <c:v>1</c:v>
                </c:pt>
                <c:pt idx="91221">
                  <c:v>1</c:v>
                </c:pt>
                <c:pt idx="91222">
                  <c:v>1</c:v>
                </c:pt>
                <c:pt idx="91223">
                  <c:v>1</c:v>
                </c:pt>
                <c:pt idx="91224">
                  <c:v>1</c:v>
                </c:pt>
                <c:pt idx="91225">
                  <c:v>1</c:v>
                </c:pt>
                <c:pt idx="91226">
                  <c:v>1</c:v>
                </c:pt>
                <c:pt idx="91227">
                  <c:v>1</c:v>
                </c:pt>
                <c:pt idx="91228">
                  <c:v>1</c:v>
                </c:pt>
                <c:pt idx="91229">
                  <c:v>1</c:v>
                </c:pt>
                <c:pt idx="91230">
                  <c:v>1</c:v>
                </c:pt>
                <c:pt idx="91231">
                  <c:v>1</c:v>
                </c:pt>
                <c:pt idx="91232">
                  <c:v>1</c:v>
                </c:pt>
                <c:pt idx="91233">
                  <c:v>1</c:v>
                </c:pt>
                <c:pt idx="91234">
                  <c:v>1</c:v>
                </c:pt>
                <c:pt idx="91235">
                  <c:v>1</c:v>
                </c:pt>
                <c:pt idx="91236">
                  <c:v>1</c:v>
                </c:pt>
                <c:pt idx="91237">
                  <c:v>1</c:v>
                </c:pt>
                <c:pt idx="91238">
                  <c:v>1</c:v>
                </c:pt>
                <c:pt idx="91239">
                  <c:v>1</c:v>
                </c:pt>
                <c:pt idx="91240">
                  <c:v>1</c:v>
                </c:pt>
                <c:pt idx="91241">
                  <c:v>1</c:v>
                </c:pt>
                <c:pt idx="91242">
                  <c:v>1</c:v>
                </c:pt>
                <c:pt idx="91243">
                  <c:v>1</c:v>
                </c:pt>
                <c:pt idx="91244">
                  <c:v>1</c:v>
                </c:pt>
                <c:pt idx="91245">
                  <c:v>1</c:v>
                </c:pt>
                <c:pt idx="91246">
                  <c:v>1</c:v>
                </c:pt>
                <c:pt idx="91247">
                  <c:v>0.571428571</c:v>
                </c:pt>
                <c:pt idx="91248">
                  <c:v>1</c:v>
                </c:pt>
                <c:pt idx="91249">
                  <c:v>1</c:v>
                </c:pt>
                <c:pt idx="91250">
                  <c:v>1</c:v>
                </c:pt>
                <c:pt idx="91251">
                  <c:v>1</c:v>
                </c:pt>
                <c:pt idx="91252">
                  <c:v>1</c:v>
                </c:pt>
                <c:pt idx="91253">
                  <c:v>1</c:v>
                </c:pt>
                <c:pt idx="91254">
                  <c:v>1</c:v>
                </c:pt>
                <c:pt idx="91255">
                  <c:v>1</c:v>
                </c:pt>
                <c:pt idx="91256">
                  <c:v>1</c:v>
                </c:pt>
                <c:pt idx="91257">
                  <c:v>1</c:v>
                </c:pt>
                <c:pt idx="91258">
                  <c:v>1</c:v>
                </c:pt>
                <c:pt idx="91259">
                  <c:v>1</c:v>
                </c:pt>
                <c:pt idx="91260">
                  <c:v>0.85714285700000004</c:v>
                </c:pt>
                <c:pt idx="91261">
                  <c:v>1</c:v>
                </c:pt>
                <c:pt idx="91262">
                  <c:v>1</c:v>
                </c:pt>
                <c:pt idx="91263">
                  <c:v>1</c:v>
                </c:pt>
                <c:pt idx="91264">
                  <c:v>1</c:v>
                </c:pt>
                <c:pt idx="91265">
                  <c:v>1</c:v>
                </c:pt>
                <c:pt idx="91266">
                  <c:v>1</c:v>
                </c:pt>
                <c:pt idx="91267">
                  <c:v>1</c:v>
                </c:pt>
                <c:pt idx="91268">
                  <c:v>1</c:v>
                </c:pt>
                <c:pt idx="91269">
                  <c:v>1</c:v>
                </c:pt>
                <c:pt idx="91270">
                  <c:v>1</c:v>
                </c:pt>
                <c:pt idx="91271">
                  <c:v>1</c:v>
                </c:pt>
                <c:pt idx="91272">
                  <c:v>1</c:v>
                </c:pt>
                <c:pt idx="91273">
                  <c:v>1</c:v>
                </c:pt>
                <c:pt idx="91274">
                  <c:v>1</c:v>
                </c:pt>
                <c:pt idx="91275">
                  <c:v>1</c:v>
                </c:pt>
                <c:pt idx="91276">
                  <c:v>1</c:v>
                </c:pt>
                <c:pt idx="91277">
                  <c:v>1</c:v>
                </c:pt>
                <c:pt idx="91278">
                  <c:v>1</c:v>
                </c:pt>
                <c:pt idx="91279">
                  <c:v>1</c:v>
                </c:pt>
                <c:pt idx="91280">
                  <c:v>1</c:v>
                </c:pt>
                <c:pt idx="91281">
                  <c:v>1</c:v>
                </c:pt>
                <c:pt idx="91282">
                  <c:v>1</c:v>
                </c:pt>
                <c:pt idx="91283">
                  <c:v>1</c:v>
                </c:pt>
                <c:pt idx="91284">
                  <c:v>1</c:v>
                </c:pt>
                <c:pt idx="91285">
                  <c:v>1</c:v>
                </c:pt>
                <c:pt idx="91286">
                  <c:v>1</c:v>
                </c:pt>
                <c:pt idx="91287">
                  <c:v>1</c:v>
                </c:pt>
                <c:pt idx="91288">
                  <c:v>1</c:v>
                </c:pt>
                <c:pt idx="91289">
                  <c:v>1</c:v>
                </c:pt>
                <c:pt idx="91290">
                  <c:v>1</c:v>
                </c:pt>
                <c:pt idx="91291">
                  <c:v>1</c:v>
                </c:pt>
                <c:pt idx="91292">
                  <c:v>1</c:v>
                </c:pt>
                <c:pt idx="91293">
                  <c:v>1</c:v>
                </c:pt>
                <c:pt idx="91294">
                  <c:v>1</c:v>
                </c:pt>
                <c:pt idx="91295">
                  <c:v>1</c:v>
                </c:pt>
                <c:pt idx="91296">
                  <c:v>1</c:v>
                </c:pt>
                <c:pt idx="91297">
                  <c:v>1</c:v>
                </c:pt>
                <c:pt idx="91298">
                  <c:v>1</c:v>
                </c:pt>
                <c:pt idx="91299">
                  <c:v>1</c:v>
                </c:pt>
                <c:pt idx="91300">
                  <c:v>1</c:v>
                </c:pt>
                <c:pt idx="91301">
                  <c:v>1</c:v>
                </c:pt>
                <c:pt idx="91302">
                  <c:v>1</c:v>
                </c:pt>
                <c:pt idx="91303">
                  <c:v>1</c:v>
                </c:pt>
                <c:pt idx="91304">
                  <c:v>1</c:v>
                </c:pt>
                <c:pt idx="91305">
                  <c:v>1</c:v>
                </c:pt>
                <c:pt idx="91306">
                  <c:v>1</c:v>
                </c:pt>
                <c:pt idx="91307">
                  <c:v>1</c:v>
                </c:pt>
                <c:pt idx="91308">
                  <c:v>1</c:v>
                </c:pt>
                <c:pt idx="91309">
                  <c:v>1</c:v>
                </c:pt>
                <c:pt idx="91310">
                  <c:v>1</c:v>
                </c:pt>
                <c:pt idx="91311">
                  <c:v>1</c:v>
                </c:pt>
                <c:pt idx="91312">
                  <c:v>1</c:v>
                </c:pt>
                <c:pt idx="91313">
                  <c:v>1</c:v>
                </c:pt>
                <c:pt idx="91314">
                  <c:v>1</c:v>
                </c:pt>
                <c:pt idx="91315">
                  <c:v>1</c:v>
                </c:pt>
                <c:pt idx="91316">
                  <c:v>1</c:v>
                </c:pt>
                <c:pt idx="91317">
                  <c:v>1</c:v>
                </c:pt>
                <c:pt idx="91318">
                  <c:v>1</c:v>
                </c:pt>
                <c:pt idx="91319">
                  <c:v>1</c:v>
                </c:pt>
                <c:pt idx="91320">
                  <c:v>1</c:v>
                </c:pt>
                <c:pt idx="91321">
                  <c:v>1</c:v>
                </c:pt>
                <c:pt idx="91322">
                  <c:v>1</c:v>
                </c:pt>
                <c:pt idx="91323">
                  <c:v>1</c:v>
                </c:pt>
                <c:pt idx="91324">
                  <c:v>1</c:v>
                </c:pt>
                <c:pt idx="91325">
                  <c:v>1</c:v>
                </c:pt>
                <c:pt idx="91326">
                  <c:v>1</c:v>
                </c:pt>
                <c:pt idx="91327">
                  <c:v>1</c:v>
                </c:pt>
                <c:pt idx="91328">
                  <c:v>1</c:v>
                </c:pt>
                <c:pt idx="91329">
                  <c:v>1</c:v>
                </c:pt>
                <c:pt idx="91330">
                  <c:v>1</c:v>
                </c:pt>
                <c:pt idx="91331">
                  <c:v>1</c:v>
                </c:pt>
                <c:pt idx="91332">
                  <c:v>1</c:v>
                </c:pt>
                <c:pt idx="91333">
                  <c:v>1</c:v>
                </c:pt>
                <c:pt idx="91334">
                  <c:v>1</c:v>
                </c:pt>
                <c:pt idx="91335">
                  <c:v>1</c:v>
                </c:pt>
                <c:pt idx="91336">
                  <c:v>1</c:v>
                </c:pt>
                <c:pt idx="91337">
                  <c:v>1</c:v>
                </c:pt>
                <c:pt idx="91338">
                  <c:v>1</c:v>
                </c:pt>
                <c:pt idx="91339">
                  <c:v>1</c:v>
                </c:pt>
                <c:pt idx="91340">
                  <c:v>1</c:v>
                </c:pt>
                <c:pt idx="91341">
                  <c:v>1</c:v>
                </c:pt>
                <c:pt idx="91342">
                  <c:v>1</c:v>
                </c:pt>
                <c:pt idx="91343">
                  <c:v>1</c:v>
                </c:pt>
                <c:pt idx="91344">
                  <c:v>1</c:v>
                </c:pt>
                <c:pt idx="91345">
                  <c:v>1</c:v>
                </c:pt>
                <c:pt idx="91346">
                  <c:v>1</c:v>
                </c:pt>
                <c:pt idx="91347">
                  <c:v>1</c:v>
                </c:pt>
                <c:pt idx="91348">
                  <c:v>1</c:v>
                </c:pt>
                <c:pt idx="91349">
                  <c:v>1</c:v>
                </c:pt>
                <c:pt idx="91350">
                  <c:v>1</c:v>
                </c:pt>
                <c:pt idx="91351">
                  <c:v>1</c:v>
                </c:pt>
                <c:pt idx="91352">
                  <c:v>1</c:v>
                </c:pt>
                <c:pt idx="91353">
                  <c:v>1</c:v>
                </c:pt>
                <c:pt idx="91354">
                  <c:v>1</c:v>
                </c:pt>
                <c:pt idx="91355">
                  <c:v>1</c:v>
                </c:pt>
                <c:pt idx="91356">
                  <c:v>1</c:v>
                </c:pt>
                <c:pt idx="91357">
                  <c:v>1</c:v>
                </c:pt>
                <c:pt idx="91358">
                  <c:v>1</c:v>
                </c:pt>
                <c:pt idx="91359">
                  <c:v>1</c:v>
                </c:pt>
                <c:pt idx="91360">
                  <c:v>1</c:v>
                </c:pt>
                <c:pt idx="91361">
                  <c:v>1</c:v>
                </c:pt>
                <c:pt idx="91362">
                  <c:v>1</c:v>
                </c:pt>
                <c:pt idx="91363">
                  <c:v>1</c:v>
                </c:pt>
                <c:pt idx="91364">
                  <c:v>1</c:v>
                </c:pt>
                <c:pt idx="91365">
                  <c:v>1</c:v>
                </c:pt>
                <c:pt idx="91366">
                  <c:v>1</c:v>
                </c:pt>
                <c:pt idx="91367">
                  <c:v>1</c:v>
                </c:pt>
                <c:pt idx="91368">
                  <c:v>1</c:v>
                </c:pt>
                <c:pt idx="91369">
                  <c:v>1</c:v>
                </c:pt>
                <c:pt idx="91370">
                  <c:v>1</c:v>
                </c:pt>
                <c:pt idx="91371">
                  <c:v>1</c:v>
                </c:pt>
                <c:pt idx="91372">
                  <c:v>1</c:v>
                </c:pt>
                <c:pt idx="91373">
                  <c:v>1</c:v>
                </c:pt>
                <c:pt idx="91374">
                  <c:v>1</c:v>
                </c:pt>
                <c:pt idx="91375">
                  <c:v>1</c:v>
                </c:pt>
                <c:pt idx="91376">
                  <c:v>1</c:v>
                </c:pt>
                <c:pt idx="91377">
                  <c:v>1</c:v>
                </c:pt>
                <c:pt idx="91378">
                  <c:v>1</c:v>
                </c:pt>
                <c:pt idx="91379">
                  <c:v>1</c:v>
                </c:pt>
                <c:pt idx="91380">
                  <c:v>1</c:v>
                </c:pt>
                <c:pt idx="91381">
                  <c:v>1</c:v>
                </c:pt>
                <c:pt idx="91382">
                  <c:v>1</c:v>
                </c:pt>
                <c:pt idx="91383">
                  <c:v>1</c:v>
                </c:pt>
                <c:pt idx="91384">
                  <c:v>1</c:v>
                </c:pt>
                <c:pt idx="91385">
                  <c:v>1</c:v>
                </c:pt>
                <c:pt idx="91386">
                  <c:v>1</c:v>
                </c:pt>
                <c:pt idx="91387">
                  <c:v>1</c:v>
                </c:pt>
                <c:pt idx="91388">
                  <c:v>1</c:v>
                </c:pt>
                <c:pt idx="91389">
                  <c:v>1</c:v>
                </c:pt>
                <c:pt idx="91390">
                  <c:v>1</c:v>
                </c:pt>
                <c:pt idx="91391">
                  <c:v>1</c:v>
                </c:pt>
                <c:pt idx="91392">
                  <c:v>1</c:v>
                </c:pt>
                <c:pt idx="91393">
                  <c:v>1</c:v>
                </c:pt>
                <c:pt idx="91394">
                  <c:v>1</c:v>
                </c:pt>
                <c:pt idx="91395">
                  <c:v>1</c:v>
                </c:pt>
                <c:pt idx="91396">
                  <c:v>1</c:v>
                </c:pt>
                <c:pt idx="91397">
                  <c:v>1</c:v>
                </c:pt>
                <c:pt idx="91398">
                  <c:v>1</c:v>
                </c:pt>
                <c:pt idx="91399">
                  <c:v>1</c:v>
                </c:pt>
                <c:pt idx="91400">
                  <c:v>1</c:v>
                </c:pt>
                <c:pt idx="91401">
                  <c:v>1</c:v>
                </c:pt>
                <c:pt idx="91402">
                  <c:v>1</c:v>
                </c:pt>
                <c:pt idx="91403">
                  <c:v>1</c:v>
                </c:pt>
                <c:pt idx="91404">
                  <c:v>1</c:v>
                </c:pt>
                <c:pt idx="91405">
                  <c:v>1</c:v>
                </c:pt>
                <c:pt idx="91406">
                  <c:v>1</c:v>
                </c:pt>
                <c:pt idx="91407">
                  <c:v>1</c:v>
                </c:pt>
                <c:pt idx="91408">
                  <c:v>1</c:v>
                </c:pt>
                <c:pt idx="91409">
                  <c:v>1</c:v>
                </c:pt>
                <c:pt idx="91410">
                  <c:v>1</c:v>
                </c:pt>
                <c:pt idx="91411">
                  <c:v>1</c:v>
                </c:pt>
                <c:pt idx="91412">
                  <c:v>1</c:v>
                </c:pt>
                <c:pt idx="91413">
                  <c:v>1</c:v>
                </c:pt>
                <c:pt idx="91414">
                  <c:v>1</c:v>
                </c:pt>
                <c:pt idx="91415">
                  <c:v>1</c:v>
                </c:pt>
                <c:pt idx="91416">
                  <c:v>1</c:v>
                </c:pt>
                <c:pt idx="91417">
                  <c:v>1</c:v>
                </c:pt>
                <c:pt idx="91418">
                  <c:v>1</c:v>
                </c:pt>
                <c:pt idx="91419">
                  <c:v>1</c:v>
                </c:pt>
                <c:pt idx="91420">
                  <c:v>1</c:v>
                </c:pt>
                <c:pt idx="91421">
                  <c:v>1</c:v>
                </c:pt>
                <c:pt idx="91422">
                  <c:v>1</c:v>
                </c:pt>
                <c:pt idx="91423">
                  <c:v>1</c:v>
                </c:pt>
                <c:pt idx="91424">
                  <c:v>1</c:v>
                </c:pt>
                <c:pt idx="91425">
                  <c:v>1</c:v>
                </c:pt>
                <c:pt idx="91426">
                  <c:v>1</c:v>
                </c:pt>
                <c:pt idx="91427">
                  <c:v>1</c:v>
                </c:pt>
                <c:pt idx="91428">
                  <c:v>1</c:v>
                </c:pt>
                <c:pt idx="91429">
                  <c:v>1</c:v>
                </c:pt>
                <c:pt idx="91430">
                  <c:v>1</c:v>
                </c:pt>
                <c:pt idx="91431">
                  <c:v>1</c:v>
                </c:pt>
                <c:pt idx="91432">
                  <c:v>1</c:v>
                </c:pt>
                <c:pt idx="91433">
                  <c:v>1</c:v>
                </c:pt>
                <c:pt idx="91434">
                  <c:v>1</c:v>
                </c:pt>
                <c:pt idx="91435">
                  <c:v>1</c:v>
                </c:pt>
                <c:pt idx="91436">
                  <c:v>1</c:v>
                </c:pt>
                <c:pt idx="91437">
                  <c:v>1</c:v>
                </c:pt>
                <c:pt idx="91438">
                  <c:v>1</c:v>
                </c:pt>
                <c:pt idx="91439">
                  <c:v>1</c:v>
                </c:pt>
                <c:pt idx="91440">
                  <c:v>1</c:v>
                </c:pt>
                <c:pt idx="91441">
                  <c:v>1</c:v>
                </c:pt>
                <c:pt idx="91442">
                  <c:v>1</c:v>
                </c:pt>
                <c:pt idx="91443">
                  <c:v>1</c:v>
                </c:pt>
                <c:pt idx="91444">
                  <c:v>1</c:v>
                </c:pt>
                <c:pt idx="91445">
                  <c:v>1</c:v>
                </c:pt>
                <c:pt idx="91446">
                  <c:v>1</c:v>
                </c:pt>
                <c:pt idx="91447">
                  <c:v>1</c:v>
                </c:pt>
                <c:pt idx="91448">
                  <c:v>1</c:v>
                </c:pt>
                <c:pt idx="91449">
                  <c:v>1</c:v>
                </c:pt>
                <c:pt idx="91450">
                  <c:v>1</c:v>
                </c:pt>
                <c:pt idx="91451">
                  <c:v>1</c:v>
                </c:pt>
                <c:pt idx="91452">
                  <c:v>1</c:v>
                </c:pt>
                <c:pt idx="91453">
                  <c:v>1</c:v>
                </c:pt>
                <c:pt idx="91454">
                  <c:v>1</c:v>
                </c:pt>
                <c:pt idx="91455">
                  <c:v>1</c:v>
                </c:pt>
                <c:pt idx="91456">
                  <c:v>1</c:v>
                </c:pt>
                <c:pt idx="91457">
                  <c:v>1</c:v>
                </c:pt>
                <c:pt idx="91458">
                  <c:v>1</c:v>
                </c:pt>
                <c:pt idx="91459">
                  <c:v>1</c:v>
                </c:pt>
                <c:pt idx="91460">
                  <c:v>1</c:v>
                </c:pt>
                <c:pt idx="91461">
                  <c:v>1</c:v>
                </c:pt>
                <c:pt idx="91462">
                  <c:v>1</c:v>
                </c:pt>
                <c:pt idx="91463">
                  <c:v>1</c:v>
                </c:pt>
                <c:pt idx="91464">
                  <c:v>1</c:v>
                </c:pt>
                <c:pt idx="91465">
                  <c:v>1</c:v>
                </c:pt>
                <c:pt idx="91466">
                  <c:v>1</c:v>
                </c:pt>
                <c:pt idx="91467">
                  <c:v>1</c:v>
                </c:pt>
                <c:pt idx="91468">
                  <c:v>1</c:v>
                </c:pt>
                <c:pt idx="91469">
                  <c:v>1</c:v>
                </c:pt>
                <c:pt idx="91470">
                  <c:v>1</c:v>
                </c:pt>
                <c:pt idx="91471">
                  <c:v>1</c:v>
                </c:pt>
                <c:pt idx="91472">
                  <c:v>1</c:v>
                </c:pt>
                <c:pt idx="91473">
                  <c:v>1</c:v>
                </c:pt>
                <c:pt idx="91474">
                  <c:v>1</c:v>
                </c:pt>
                <c:pt idx="91475">
                  <c:v>1</c:v>
                </c:pt>
                <c:pt idx="91476">
                  <c:v>1</c:v>
                </c:pt>
                <c:pt idx="91477">
                  <c:v>1</c:v>
                </c:pt>
                <c:pt idx="91478">
                  <c:v>1</c:v>
                </c:pt>
                <c:pt idx="91479">
                  <c:v>1</c:v>
                </c:pt>
                <c:pt idx="91480">
                  <c:v>1</c:v>
                </c:pt>
                <c:pt idx="91481">
                  <c:v>1</c:v>
                </c:pt>
                <c:pt idx="91482">
                  <c:v>1</c:v>
                </c:pt>
                <c:pt idx="91483">
                  <c:v>1</c:v>
                </c:pt>
                <c:pt idx="91484">
                  <c:v>1</c:v>
                </c:pt>
                <c:pt idx="91485">
                  <c:v>1</c:v>
                </c:pt>
                <c:pt idx="91486">
                  <c:v>1</c:v>
                </c:pt>
                <c:pt idx="91487">
                  <c:v>1</c:v>
                </c:pt>
                <c:pt idx="91488">
                  <c:v>1</c:v>
                </c:pt>
                <c:pt idx="91489">
                  <c:v>1</c:v>
                </c:pt>
                <c:pt idx="91490">
                  <c:v>1</c:v>
                </c:pt>
                <c:pt idx="91491">
                  <c:v>1</c:v>
                </c:pt>
                <c:pt idx="91492">
                  <c:v>1</c:v>
                </c:pt>
                <c:pt idx="91493">
                  <c:v>1</c:v>
                </c:pt>
                <c:pt idx="91494">
                  <c:v>1</c:v>
                </c:pt>
                <c:pt idx="91495">
                  <c:v>1</c:v>
                </c:pt>
                <c:pt idx="91496">
                  <c:v>1</c:v>
                </c:pt>
                <c:pt idx="91497">
                  <c:v>1</c:v>
                </c:pt>
                <c:pt idx="91498">
                  <c:v>1</c:v>
                </c:pt>
                <c:pt idx="91499">
                  <c:v>1</c:v>
                </c:pt>
                <c:pt idx="91500">
                  <c:v>1</c:v>
                </c:pt>
                <c:pt idx="91501">
                  <c:v>1</c:v>
                </c:pt>
                <c:pt idx="91502">
                  <c:v>1</c:v>
                </c:pt>
                <c:pt idx="91503">
                  <c:v>1</c:v>
                </c:pt>
                <c:pt idx="91504">
                  <c:v>1</c:v>
                </c:pt>
                <c:pt idx="91505">
                  <c:v>1</c:v>
                </c:pt>
                <c:pt idx="91506">
                  <c:v>1</c:v>
                </c:pt>
                <c:pt idx="91507">
                  <c:v>1</c:v>
                </c:pt>
                <c:pt idx="91508">
                  <c:v>1</c:v>
                </c:pt>
                <c:pt idx="91509">
                  <c:v>1</c:v>
                </c:pt>
                <c:pt idx="91510">
                  <c:v>1</c:v>
                </c:pt>
                <c:pt idx="91511">
                  <c:v>1</c:v>
                </c:pt>
                <c:pt idx="91512">
                  <c:v>1</c:v>
                </c:pt>
                <c:pt idx="91513">
                  <c:v>1</c:v>
                </c:pt>
                <c:pt idx="91514">
                  <c:v>1</c:v>
                </c:pt>
                <c:pt idx="91515">
                  <c:v>1</c:v>
                </c:pt>
                <c:pt idx="91516">
                  <c:v>1</c:v>
                </c:pt>
                <c:pt idx="91517">
                  <c:v>1</c:v>
                </c:pt>
                <c:pt idx="91518">
                  <c:v>1</c:v>
                </c:pt>
                <c:pt idx="91519">
                  <c:v>1</c:v>
                </c:pt>
                <c:pt idx="91520">
                  <c:v>1</c:v>
                </c:pt>
                <c:pt idx="91521">
                  <c:v>1</c:v>
                </c:pt>
                <c:pt idx="91522">
                  <c:v>1</c:v>
                </c:pt>
                <c:pt idx="91523">
                  <c:v>1</c:v>
                </c:pt>
                <c:pt idx="91524">
                  <c:v>1</c:v>
                </c:pt>
                <c:pt idx="91525">
                  <c:v>1</c:v>
                </c:pt>
                <c:pt idx="91526">
                  <c:v>1</c:v>
                </c:pt>
                <c:pt idx="91527">
                  <c:v>1</c:v>
                </c:pt>
                <c:pt idx="91528">
                  <c:v>1</c:v>
                </c:pt>
                <c:pt idx="91529">
                  <c:v>1</c:v>
                </c:pt>
                <c:pt idx="91530">
                  <c:v>1</c:v>
                </c:pt>
                <c:pt idx="91531">
                  <c:v>1</c:v>
                </c:pt>
                <c:pt idx="91532">
                  <c:v>1</c:v>
                </c:pt>
                <c:pt idx="91533">
                  <c:v>1</c:v>
                </c:pt>
                <c:pt idx="91534">
                  <c:v>1</c:v>
                </c:pt>
                <c:pt idx="91535">
                  <c:v>1</c:v>
                </c:pt>
                <c:pt idx="91536">
                  <c:v>1</c:v>
                </c:pt>
                <c:pt idx="91537">
                  <c:v>1</c:v>
                </c:pt>
                <c:pt idx="91538">
                  <c:v>1</c:v>
                </c:pt>
                <c:pt idx="91539">
                  <c:v>1</c:v>
                </c:pt>
                <c:pt idx="91540">
                  <c:v>1</c:v>
                </c:pt>
                <c:pt idx="91541">
                  <c:v>1</c:v>
                </c:pt>
                <c:pt idx="91542">
                  <c:v>1</c:v>
                </c:pt>
                <c:pt idx="91543">
                  <c:v>1</c:v>
                </c:pt>
                <c:pt idx="91544">
                  <c:v>1</c:v>
                </c:pt>
                <c:pt idx="91545">
                  <c:v>1</c:v>
                </c:pt>
                <c:pt idx="91546">
                  <c:v>1</c:v>
                </c:pt>
                <c:pt idx="91547">
                  <c:v>1</c:v>
                </c:pt>
                <c:pt idx="91548">
                  <c:v>1</c:v>
                </c:pt>
                <c:pt idx="91549">
                  <c:v>1</c:v>
                </c:pt>
                <c:pt idx="91550">
                  <c:v>1</c:v>
                </c:pt>
                <c:pt idx="91551">
                  <c:v>1</c:v>
                </c:pt>
                <c:pt idx="91552">
                  <c:v>1</c:v>
                </c:pt>
                <c:pt idx="91553">
                  <c:v>1</c:v>
                </c:pt>
                <c:pt idx="91554">
                  <c:v>1</c:v>
                </c:pt>
                <c:pt idx="91555">
                  <c:v>1</c:v>
                </c:pt>
                <c:pt idx="91556">
                  <c:v>1</c:v>
                </c:pt>
                <c:pt idx="91557">
                  <c:v>1</c:v>
                </c:pt>
                <c:pt idx="91558">
                  <c:v>1</c:v>
                </c:pt>
                <c:pt idx="91559">
                  <c:v>1</c:v>
                </c:pt>
                <c:pt idx="91560">
                  <c:v>1</c:v>
                </c:pt>
                <c:pt idx="91561">
                  <c:v>1</c:v>
                </c:pt>
                <c:pt idx="91562">
                  <c:v>1</c:v>
                </c:pt>
                <c:pt idx="91563">
                  <c:v>1</c:v>
                </c:pt>
                <c:pt idx="91564">
                  <c:v>1</c:v>
                </c:pt>
                <c:pt idx="91565">
                  <c:v>1</c:v>
                </c:pt>
                <c:pt idx="91566">
                  <c:v>1</c:v>
                </c:pt>
                <c:pt idx="91567">
                  <c:v>1</c:v>
                </c:pt>
                <c:pt idx="91568">
                  <c:v>1</c:v>
                </c:pt>
                <c:pt idx="91569">
                  <c:v>1</c:v>
                </c:pt>
                <c:pt idx="91570">
                  <c:v>1</c:v>
                </c:pt>
                <c:pt idx="91571">
                  <c:v>1</c:v>
                </c:pt>
                <c:pt idx="91572">
                  <c:v>1</c:v>
                </c:pt>
                <c:pt idx="91573">
                  <c:v>1</c:v>
                </c:pt>
                <c:pt idx="91574">
                  <c:v>1</c:v>
                </c:pt>
                <c:pt idx="91575">
                  <c:v>1</c:v>
                </c:pt>
                <c:pt idx="91576">
                  <c:v>1</c:v>
                </c:pt>
                <c:pt idx="91577">
                  <c:v>1</c:v>
                </c:pt>
                <c:pt idx="91578">
                  <c:v>1</c:v>
                </c:pt>
                <c:pt idx="91579">
                  <c:v>1</c:v>
                </c:pt>
                <c:pt idx="91580">
                  <c:v>1</c:v>
                </c:pt>
                <c:pt idx="91581">
                  <c:v>1</c:v>
                </c:pt>
                <c:pt idx="91582">
                  <c:v>1</c:v>
                </c:pt>
                <c:pt idx="91583">
                  <c:v>1</c:v>
                </c:pt>
                <c:pt idx="91584">
                  <c:v>1</c:v>
                </c:pt>
                <c:pt idx="91585">
                  <c:v>1</c:v>
                </c:pt>
                <c:pt idx="91586">
                  <c:v>1</c:v>
                </c:pt>
                <c:pt idx="91587">
                  <c:v>1</c:v>
                </c:pt>
                <c:pt idx="91588">
                  <c:v>1</c:v>
                </c:pt>
                <c:pt idx="91589">
                  <c:v>1</c:v>
                </c:pt>
                <c:pt idx="91590">
                  <c:v>1</c:v>
                </c:pt>
                <c:pt idx="91591">
                  <c:v>1</c:v>
                </c:pt>
                <c:pt idx="91592">
                  <c:v>1</c:v>
                </c:pt>
                <c:pt idx="91593">
                  <c:v>1</c:v>
                </c:pt>
                <c:pt idx="91594">
                  <c:v>1</c:v>
                </c:pt>
                <c:pt idx="91595">
                  <c:v>1</c:v>
                </c:pt>
                <c:pt idx="91596">
                  <c:v>1</c:v>
                </c:pt>
                <c:pt idx="91597">
                  <c:v>1</c:v>
                </c:pt>
                <c:pt idx="91598">
                  <c:v>1</c:v>
                </c:pt>
                <c:pt idx="91599">
                  <c:v>1</c:v>
                </c:pt>
                <c:pt idx="91600">
                  <c:v>1</c:v>
                </c:pt>
                <c:pt idx="91601">
                  <c:v>1</c:v>
                </c:pt>
                <c:pt idx="91602">
                  <c:v>1</c:v>
                </c:pt>
                <c:pt idx="91603">
                  <c:v>1</c:v>
                </c:pt>
                <c:pt idx="91604">
                  <c:v>1</c:v>
                </c:pt>
                <c:pt idx="91605">
                  <c:v>1</c:v>
                </c:pt>
                <c:pt idx="91606">
                  <c:v>1</c:v>
                </c:pt>
                <c:pt idx="91607">
                  <c:v>1</c:v>
                </c:pt>
                <c:pt idx="91608">
                  <c:v>1</c:v>
                </c:pt>
                <c:pt idx="91609">
                  <c:v>1</c:v>
                </c:pt>
                <c:pt idx="91610">
                  <c:v>1</c:v>
                </c:pt>
                <c:pt idx="91611">
                  <c:v>1</c:v>
                </c:pt>
                <c:pt idx="91612">
                  <c:v>1</c:v>
                </c:pt>
                <c:pt idx="91613">
                  <c:v>1</c:v>
                </c:pt>
                <c:pt idx="91614">
                  <c:v>1</c:v>
                </c:pt>
                <c:pt idx="91615">
                  <c:v>1</c:v>
                </c:pt>
                <c:pt idx="91616">
                  <c:v>1</c:v>
                </c:pt>
                <c:pt idx="91617">
                  <c:v>1</c:v>
                </c:pt>
                <c:pt idx="91618">
                  <c:v>1</c:v>
                </c:pt>
                <c:pt idx="91619">
                  <c:v>1</c:v>
                </c:pt>
                <c:pt idx="91620">
                  <c:v>1</c:v>
                </c:pt>
                <c:pt idx="91621">
                  <c:v>1</c:v>
                </c:pt>
                <c:pt idx="91622">
                  <c:v>1</c:v>
                </c:pt>
                <c:pt idx="91623">
                  <c:v>1</c:v>
                </c:pt>
                <c:pt idx="91624">
                  <c:v>1</c:v>
                </c:pt>
                <c:pt idx="91625">
                  <c:v>1</c:v>
                </c:pt>
                <c:pt idx="91626">
                  <c:v>1</c:v>
                </c:pt>
                <c:pt idx="91627">
                  <c:v>1</c:v>
                </c:pt>
                <c:pt idx="91628">
                  <c:v>1</c:v>
                </c:pt>
                <c:pt idx="91629">
                  <c:v>1</c:v>
                </c:pt>
                <c:pt idx="91630">
                  <c:v>1</c:v>
                </c:pt>
                <c:pt idx="91631">
                  <c:v>1</c:v>
                </c:pt>
                <c:pt idx="91632">
                  <c:v>1</c:v>
                </c:pt>
                <c:pt idx="91633">
                  <c:v>1</c:v>
                </c:pt>
                <c:pt idx="91634">
                  <c:v>1</c:v>
                </c:pt>
                <c:pt idx="91635">
                  <c:v>1</c:v>
                </c:pt>
                <c:pt idx="91636">
                  <c:v>1</c:v>
                </c:pt>
                <c:pt idx="91637">
                  <c:v>1</c:v>
                </c:pt>
                <c:pt idx="91638">
                  <c:v>1</c:v>
                </c:pt>
                <c:pt idx="91639">
                  <c:v>1</c:v>
                </c:pt>
                <c:pt idx="91640">
                  <c:v>1</c:v>
                </c:pt>
                <c:pt idx="91641">
                  <c:v>1</c:v>
                </c:pt>
                <c:pt idx="91642">
                  <c:v>1</c:v>
                </c:pt>
                <c:pt idx="91643">
                  <c:v>1</c:v>
                </c:pt>
                <c:pt idx="91644">
                  <c:v>1</c:v>
                </c:pt>
                <c:pt idx="91645">
                  <c:v>1</c:v>
                </c:pt>
                <c:pt idx="91646">
                  <c:v>1</c:v>
                </c:pt>
                <c:pt idx="91647">
                  <c:v>1</c:v>
                </c:pt>
                <c:pt idx="91648">
                  <c:v>1</c:v>
                </c:pt>
                <c:pt idx="91649">
                  <c:v>1</c:v>
                </c:pt>
                <c:pt idx="91650">
                  <c:v>1</c:v>
                </c:pt>
                <c:pt idx="91651">
                  <c:v>1</c:v>
                </c:pt>
                <c:pt idx="91652">
                  <c:v>1</c:v>
                </c:pt>
                <c:pt idx="91653">
                  <c:v>1</c:v>
                </c:pt>
                <c:pt idx="91654">
                  <c:v>1</c:v>
                </c:pt>
                <c:pt idx="91655">
                  <c:v>1</c:v>
                </c:pt>
                <c:pt idx="91656">
                  <c:v>1</c:v>
                </c:pt>
                <c:pt idx="91657">
                  <c:v>1</c:v>
                </c:pt>
                <c:pt idx="91658">
                  <c:v>1</c:v>
                </c:pt>
                <c:pt idx="91659">
                  <c:v>1</c:v>
                </c:pt>
                <c:pt idx="91660">
                  <c:v>1</c:v>
                </c:pt>
                <c:pt idx="91661">
                  <c:v>1</c:v>
                </c:pt>
                <c:pt idx="91662">
                  <c:v>1</c:v>
                </c:pt>
                <c:pt idx="91663">
                  <c:v>1</c:v>
                </c:pt>
                <c:pt idx="91664">
                  <c:v>1</c:v>
                </c:pt>
                <c:pt idx="91665">
                  <c:v>1</c:v>
                </c:pt>
                <c:pt idx="91666">
                  <c:v>1</c:v>
                </c:pt>
                <c:pt idx="91667">
                  <c:v>1</c:v>
                </c:pt>
                <c:pt idx="91668">
                  <c:v>1</c:v>
                </c:pt>
                <c:pt idx="91669">
                  <c:v>1</c:v>
                </c:pt>
                <c:pt idx="91670">
                  <c:v>1</c:v>
                </c:pt>
                <c:pt idx="91671">
                  <c:v>1</c:v>
                </c:pt>
                <c:pt idx="91672">
                  <c:v>1</c:v>
                </c:pt>
                <c:pt idx="91673">
                  <c:v>1</c:v>
                </c:pt>
                <c:pt idx="91674">
                  <c:v>1</c:v>
                </c:pt>
                <c:pt idx="91675">
                  <c:v>1</c:v>
                </c:pt>
                <c:pt idx="91676">
                  <c:v>1</c:v>
                </c:pt>
                <c:pt idx="91677">
                  <c:v>1</c:v>
                </c:pt>
                <c:pt idx="91678">
                  <c:v>1</c:v>
                </c:pt>
                <c:pt idx="91679">
                  <c:v>1</c:v>
                </c:pt>
                <c:pt idx="91680">
                  <c:v>1</c:v>
                </c:pt>
                <c:pt idx="91681">
                  <c:v>1</c:v>
                </c:pt>
                <c:pt idx="91682">
                  <c:v>1</c:v>
                </c:pt>
                <c:pt idx="91683">
                  <c:v>1</c:v>
                </c:pt>
                <c:pt idx="91684">
                  <c:v>1</c:v>
                </c:pt>
                <c:pt idx="91685">
                  <c:v>1</c:v>
                </c:pt>
                <c:pt idx="91686">
                  <c:v>1</c:v>
                </c:pt>
                <c:pt idx="91687">
                  <c:v>1</c:v>
                </c:pt>
                <c:pt idx="91688">
                  <c:v>1</c:v>
                </c:pt>
                <c:pt idx="91689">
                  <c:v>1</c:v>
                </c:pt>
                <c:pt idx="91690">
                  <c:v>1</c:v>
                </c:pt>
                <c:pt idx="91691">
                  <c:v>1</c:v>
                </c:pt>
                <c:pt idx="91692">
                  <c:v>1</c:v>
                </c:pt>
                <c:pt idx="91693">
                  <c:v>1</c:v>
                </c:pt>
                <c:pt idx="91694">
                  <c:v>1</c:v>
                </c:pt>
                <c:pt idx="91695">
                  <c:v>1</c:v>
                </c:pt>
                <c:pt idx="91696">
                  <c:v>1</c:v>
                </c:pt>
                <c:pt idx="91697">
                  <c:v>1</c:v>
                </c:pt>
                <c:pt idx="91698">
                  <c:v>1</c:v>
                </c:pt>
                <c:pt idx="91699">
                  <c:v>1</c:v>
                </c:pt>
                <c:pt idx="91700">
                  <c:v>1</c:v>
                </c:pt>
                <c:pt idx="91701">
                  <c:v>1</c:v>
                </c:pt>
                <c:pt idx="91702">
                  <c:v>1</c:v>
                </c:pt>
                <c:pt idx="91703">
                  <c:v>1</c:v>
                </c:pt>
                <c:pt idx="91704">
                  <c:v>1</c:v>
                </c:pt>
                <c:pt idx="91705">
                  <c:v>1</c:v>
                </c:pt>
                <c:pt idx="91706">
                  <c:v>1</c:v>
                </c:pt>
                <c:pt idx="91707">
                  <c:v>1</c:v>
                </c:pt>
                <c:pt idx="91708">
                  <c:v>1</c:v>
                </c:pt>
                <c:pt idx="91709">
                  <c:v>1</c:v>
                </c:pt>
                <c:pt idx="91710">
                  <c:v>1</c:v>
                </c:pt>
                <c:pt idx="91711">
                  <c:v>1</c:v>
                </c:pt>
                <c:pt idx="91712">
                  <c:v>1</c:v>
                </c:pt>
                <c:pt idx="91713">
                  <c:v>1</c:v>
                </c:pt>
                <c:pt idx="91714">
                  <c:v>1</c:v>
                </c:pt>
                <c:pt idx="91715">
                  <c:v>1</c:v>
                </c:pt>
                <c:pt idx="91716">
                  <c:v>1</c:v>
                </c:pt>
                <c:pt idx="91717">
                  <c:v>1</c:v>
                </c:pt>
                <c:pt idx="91718">
                  <c:v>1</c:v>
                </c:pt>
                <c:pt idx="91719">
                  <c:v>1</c:v>
                </c:pt>
                <c:pt idx="91720">
                  <c:v>1</c:v>
                </c:pt>
                <c:pt idx="91721">
                  <c:v>1</c:v>
                </c:pt>
                <c:pt idx="91722">
                  <c:v>1</c:v>
                </c:pt>
                <c:pt idx="91723">
                  <c:v>1</c:v>
                </c:pt>
                <c:pt idx="91724">
                  <c:v>1</c:v>
                </c:pt>
                <c:pt idx="91725">
                  <c:v>1</c:v>
                </c:pt>
                <c:pt idx="91726">
                  <c:v>1</c:v>
                </c:pt>
                <c:pt idx="91727">
                  <c:v>1</c:v>
                </c:pt>
                <c:pt idx="91728">
                  <c:v>1</c:v>
                </c:pt>
                <c:pt idx="91729">
                  <c:v>1</c:v>
                </c:pt>
                <c:pt idx="91730">
                  <c:v>1</c:v>
                </c:pt>
                <c:pt idx="91731">
                  <c:v>1</c:v>
                </c:pt>
                <c:pt idx="91732">
                  <c:v>1</c:v>
                </c:pt>
                <c:pt idx="91733">
                  <c:v>1</c:v>
                </c:pt>
                <c:pt idx="91734">
                  <c:v>1</c:v>
                </c:pt>
                <c:pt idx="91735">
                  <c:v>1</c:v>
                </c:pt>
                <c:pt idx="91736">
                  <c:v>1</c:v>
                </c:pt>
                <c:pt idx="91737">
                  <c:v>1</c:v>
                </c:pt>
                <c:pt idx="91738">
                  <c:v>1</c:v>
                </c:pt>
                <c:pt idx="91739">
                  <c:v>1</c:v>
                </c:pt>
                <c:pt idx="91740">
                  <c:v>1</c:v>
                </c:pt>
                <c:pt idx="91741">
                  <c:v>1</c:v>
                </c:pt>
                <c:pt idx="91742">
                  <c:v>1</c:v>
                </c:pt>
                <c:pt idx="91743">
                  <c:v>1</c:v>
                </c:pt>
                <c:pt idx="91744">
                  <c:v>1</c:v>
                </c:pt>
                <c:pt idx="91745">
                  <c:v>1</c:v>
                </c:pt>
                <c:pt idx="91746">
                  <c:v>1</c:v>
                </c:pt>
                <c:pt idx="91747">
                  <c:v>1</c:v>
                </c:pt>
                <c:pt idx="91748">
                  <c:v>1</c:v>
                </c:pt>
                <c:pt idx="91749">
                  <c:v>1</c:v>
                </c:pt>
                <c:pt idx="91750">
                  <c:v>1</c:v>
                </c:pt>
                <c:pt idx="91751">
                  <c:v>1</c:v>
                </c:pt>
                <c:pt idx="91752">
                  <c:v>1</c:v>
                </c:pt>
                <c:pt idx="91753">
                  <c:v>1</c:v>
                </c:pt>
                <c:pt idx="91754">
                  <c:v>1</c:v>
                </c:pt>
                <c:pt idx="91755">
                  <c:v>1</c:v>
                </c:pt>
                <c:pt idx="91756">
                  <c:v>1</c:v>
                </c:pt>
                <c:pt idx="91757">
                  <c:v>1</c:v>
                </c:pt>
                <c:pt idx="91758">
                  <c:v>1</c:v>
                </c:pt>
                <c:pt idx="91759">
                  <c:v>1</c:v>
                </c:pt>
                <c:pt idx="91760">
                  <c:v>1</c:v>
                </c:pt>
                <c:pt idx="91761">
                  <c:v>1</c:v>
                </c:pt>
                <c:pt idx="91762">
                  <c:v>1</c:v>
                </c:pt>
                <c:pt idx="91763">
                  <c:v>1</c:v>
                </c:pt>
                <c:pt idx="91764">
                  <c:v>1</c:v>
                </c:pt>
                <c:pt idx="91765">
                  <c:v>1</c:v>
                </c:pt>
                <c:pt idx="91766">
                  <c:v>1</c:v>
                </c:pt>
                <c:pt idx="91767">
                  <c:v>1</c:v>
                </c:pt>
                <c:pt idx="91768">
                  <c:v>1</c:v>
                </c:pt>
                <c:pt idx="91769">
                  <c:v>1</c:v>
                </c:pt>
                <c:pt idx="91770">
                  <c:v>1</c:v>
                </c:pt>
                <c:pt idx="91771">
                  <c:v>1</c:v>
                </c:pt>
                <c:pt idx="91772">
                  <c:v>1</c:v>
                </c:pt>
                <c:pt idx="91773">
                  <c:v>1</c:v>
                </c:pt>
                <c:pt idx="91774">
                  <c:v>1</c:v>
                </c:pt>
                <c:pt idx="91775">
                  <c:v>1</c:v>
                </c:pt>
                <c:pt idx="91776">
                  <c:v>1</c:v>
                </c:pt>
                <c:pt idx="91777">
                  <c:v>1</c:v>
                </c:pt>
                <c:pt idx="91778">
                  <c:v>1</c:v>
                </c:pt>
                <c:pt idx="91779">
                  <c:v>1</c:v>
                </c:pt>
                <c:pt idx="91780">
                  <c:v>1</c:v>
                </c:pt>
                <c:pt idx="91781">
                  <c:v>1</c:v>
                </c:pt>
                <c:pt idx="91782">
                  <c:v>1</c:v>
                </c:pt>
                <c:pt idx="91783">
                  <c:v>1</c:v>
                </c:pt>
                <c:pt idx="91784">
                  <c:v>1</c:v>
                </c:pt>
                <c:pt idx="91785">
                  <c:v>1</c:v>
                </c:pt>
                <c:pt idx="91786">
                  <c:v>1</c:v>
                </c:pt>
                <c:pt idx="91787">
                  <c:v>1</c:v>
                </c:pt>
                <c:pt idx="91788">
                  <c:v>1</c:v>
                </c:pt>
                <c:pt idx="91789">
                  <c:v>1</c:v>
                </c:pt>
                <c:pt idx="91790">
                  <c:v>1</c:v>
                </c:pt>
                <c:pt idx="91791">
                  <c:v>1</c:v>
                </c:pt>
                <c:pt idx="91792">
                  <c:v>1</c:v>
                </c:pt>
                <c:pt idx="91793">
                  <c:v>1</c:v>
                </c:pt>
                <c:pt idx="91794">
                  <c:v>1</c:v>
                </c:pt>
                <c:pt idx="91795">
                  <c:v>1</c:v>
                </c:pt>
                <c:pt idx="91796">
                  <c:v>1</c:v>
                </c:pt>
                <c:pt idx="91797">
                  <c:v>1</c:v>
                </c:pt>
                <c:pt idx="91798">
                  <c:v>1</c:v>
                </c:pt>
                <c:pt idx="91799">
                  <c:v>1</c:v>
                </c:pt>
                <c:pt idx="91800">
                  <c:v>1</c:v>
                </c:pt>
                <c:pt idx="91801">
                  <c:v>1</c:v>
                </c:pt>
                <c:pt idx="91802">
                  <c:v>1</c:v>
                </c:pt>
                <c:pt idx="91803">
                  <c:v>1</c:v>
                </c:pt>
                <c:pt idx="91804">
                  <c:v>1</c:v>
                </c:pt>
                <c:pt idx="91805">
                  <c:v>1</c:v>
                </c:pt>
                <c:pt idx="91806">
                  <c:v>1</c:v>
                </c:pt>
                <c:pt idx="91807">
                  <c:v>1</c:v>
                </c:pt>
                <c:pt idx="91808">
                  <c:v>1</c:v>
                </c:pt>
                <c:pt idx="91809">
                  <c:v>1</c:v>
                </c:pt>
                <c:pt idx="91810">
                  <c:v>1</c:v>
                </c:pt>
                <c:pt idx="91811">
                  <c:v>1</c:v>
                </c:pt>
                <c:pt idx="91812">
                  <c:v>1</c:v>
                </c:pt>
                <c:pt idx="91813">
                  <c:v>1</c:v>
                </c:pt>
                <c:pt idx="91814">
                  <c:v>1</c:v>
                </c:pt>
                <c:pt idx="91815">
                  <c:v>1</c:v>
                </c:pt>
                <c:pt idx="91816">
                  <c:v>1</c:v>
                </c:pt>
                <c:pt idx="91817">
                  <c:v>1</c:v>
                </c:pt>
                <c:pt idx="91818">
                  <c:v>1</c:v>
                </c:pt>
                <c:pt idx="91819">
                  <c:v>1</c:v>
                </c:pt>
                <c:pt idx="91820">
                  <c:v>1</c:v>
                </c:pt>
                <c:pt idx="91821">
                  <c:v>1</c:v>
                </c:pt>
                <c:pt idx="91822">
                  <c:v>1</c:v>
                </c:pt>
                <c:pt idx="91823">
                  <c:v>1</c:v>
                </c:pt>
                <c:pt idx="91824">
                  <c:v>1</c:v>
                </c:pt>
                <c:pt idx="91825">
                  <c:v>1</c:v>
                </c:pt>
                <c:pt idx="91826">
                  <c:v>1</c:v>
                </c:pt>
                <c:pt idx="91827">
                  <c:v>1</c:v>
                </c:pt>
                <c:pt idx="91828">
                  <c:v>1</c:v>
                </c:pt>
                <c:pt idx="91829">
                  <c:v>1</c:v>
                </c:pt>
                <c:pt idx="91830">
                  <c:v>1</c:v>
                </c:pt>
                <c:pt idx="91831">
                  <c:v>1</c:v>
                </c:pt>
                <c:pt idx="91832">
                  <c:v>1</c:v>
                </c:pt>
                <c:pt idx="91833">
                  <c:v>1</c:v>
                </c:pt>
                <c:pt idx="91834">
                  <c:v>1</c:v>
                </c:pt>
                <c:pt idx="91835">
                  <c:v>1</c:v>
                </c:pt>
                <c:pt idx="91836">
                  <c:v>1</c:v>
                </c:pt>
                <c:pt idx="91837">
                  <c:v>1</c:v>
                </c:pt>
                <c:pt idx="91838">
                  <c:v>1</c:v>
                </c:pt>
                <c:pt idx="91839">
                  <c:v>1</c:v>
                </c:pt>
                <c:pt idx="91840">
                  <c:v>1</c:v>
                </c:pt>
                <c:pt idx="91841">
                  <c:v>1</c:v>
                </c:pt>
                <c:pt idx="91842">
                  <c:v>1</c:v>
                </c:pt>
                <c:pt idx="91843">
                  <c:v>1</c:v>
                </c:pt>
                <c:pt idx="91844">
                  <c:v>1</c:v>
                </c:pt>
                <c:pt idx="91845">
                  <c:v>1</c:v>
                </c:pt>
                <c:pt idx="91846">
                  <c:v>1</c:v>
                </c:pt>
                <c:pt idx="91847">
                  <c:v>1</c:v>
                </c:pt>
                <c:pt idx="91848">
                  <c:v>1</c:v>
                </c:pt>
                <c:pt idx="91849">
                  <c:v>1</c:v>
                </c:pt>
                <c:pt idx="91850">
                  <c:v>1</c:v>
                </c:pt>
                <c:pt idx="91851">
                  <c:v>1</c:v>
                </c:pt>
                <c:pt idx="91852">
                  <c:v>1</c:v>
                </c:pt>
                <c:pt idx="91853">
                  <c:v>1</c:v>
                </c:pt>
                <c:pt idx="91854">
                  <c:v>1</c:v>
                </c:pt>
                <c:pt idx="91855">
                  <c:v>1</c:v>
                </c:pt>
                <c:pt idx="91856">
                  <c:v>1</c:v>
                </c:pt>
                <c:pt idx="91857">
                  <c:v>1</c:v>
                </c:pt>
                <c:pt idx="91858">
                  <c:v>1</c:v>
                </c:pt>
                <c:pt idx="91859">
                  <c:v>0.875</c:v>
                </c:pt>
                <c:pt idx="91860">
                  <c:v>1</c:v>
                </c:pt>
                <c:pt idx="91861">
                  <c:v>0.875</c:v>
                </c:pt>
                <c:pt idx="91862">
                  <c:v>1</c:v>
                </c:pt>
                <c:pt idx="91863">
                  <c:v>1</c:v>
                </c:pt>
                <c:pt idx="91864">
                  <c:v>1</c:v>
                </c:pt>
                <c:pt idx="91865">
                  <c:v>1</c:v>
                </c:pt>
                <c:pt idx="91866">
                  <c:v>1</c:v>
                </c:pt>
                <c:pt idx="91867">
                  <c:v>0.875</c:v>
                </c:pt>
                <c:pt idx="91868">
                  <c:v>1</c:v>
                </c:pt>
                <c:pt idx="91869">
                  <c:v>1</c:v>
                </c:pt>
                <c:pt idx="91870">
                  <c:v>1</c:v>
                </c:pt>
                <c:pt idx="91871">
                  <c:v>1</c:v>
                </c:pt>
                <c:pt idx="91872">
                  <c:v>1</c:v>
                </c:pt>
                <c:pt idx="91873">
                  <c:v>1</c:v>
                </c:pt>
                <c:pt idx="91874">
                  <c:v>1</c:v>
                </c:pt>
                <c:pt idx="91875">
                  <c:v>1</c:v>
                </c:pt>
                <c:pt idx="91876">
                  <c:v>1</c:v>
                </c:pt>
                <c:pt idx="91877">
                  <c:v>0.75</c:v>
                </c:pt>
                <c:pt idx="91878">
                  <c:v>1</c:v>
                </c:pt>
                <c:pt idx="91879">
                  <c:v>1</c:v>
                </c:pt>
                <c:pt idx="91880">
                  <c:v>1</c:v>
                </c:pt>
                <c:pt idx="91881">
                  <c:v>1</c:v>
                </c:pt>
                <c:pt idx="91882">
                  <c:v>1</c:v>
                </c:pt>
                <c:pt idx="91883">
                  <c:v>1</c:v>
                </c:pt>
                <c:pt idx="91884">
                  <c:v>1</c:v>
                </c:pt>
                <c:pt idx="91885">
                  <c:v>1</c:v>
                </c:pt>
                <c:pt idx="91886">
                  <c:v>1</c:v>
                </c:pt>
                <c:pt idx="91887">
                  <c:v>1</c:v>
                </c:pt>
                <c:pt idx="91888">
                  <c:v>1</c:v>
                </c:pt>
                <c:pt idx="91889">
                  <c:v>1</c:v>
                </c:pt>
                <c:pt idx="91890">
                  <c:v>1</c:v>
                </c:pt>
                <c:pt idx="91891">
                  <c:v>1</c:v>
                </c:pt>
                <c:pt idx="91892">
                  <c:v>1</c:v>
                </c:pt>
                <c:pt idx="91893">
                  <c:v>1</c:v>
                </c:pt>
                <c:pt idx="91894">
                  <c:v>1</c:v>
                </c:pt>
                <c:pt idx="91895">
                  <c:v>1</c:v>
                </c:pt>
                <c:pt idx="91896">
                  <c:v>1</c:v>
                </c:pt>
                <c:pt idx="91897">
                  <c:v>1</c:v>
                </c:pt>
                <c:pt idx="91898">
                  <c:v>1</c:v>
                </c:pt>
                <c:pt idx="91899">
                  <c:v>1</c:v>
                </c:pt>
                <c:pt idx="91900">
                  <c:v>1</c:v>
                </c:pt>
                <c:pt idx="91901">
                  <c:v>1</c:v>
                </c:pt>
                <c:pt idx="91902">
                  <c:v>1</c:v>
                </c:pt>
                <c:pt idx="91903">
                  <c:v>1</c:v>
                </c:pt>
                <c:pt idx="91904">
                  <c:v>1</c:v>
                </c:pt>
                <c:pt idx="91905">
                  <c:v>1</c:v>
                </c:pt>
                <c:pt idx="91906">
                  <c:v>1</c:v>
                </c:pt>
                <c:pt idx="91907">
                  <c:v>1</c:v>
                </c:pt>
                <c:pt idx="91908">
                  <c:v>1</c:v>
                </c:pt>
                <c:pt idx="91909">
                  <c:v>1</c:v>
                </c:pt>
                <c:pt idx="91910">
                  <c:v>1</c:v>
                </c:pt>
                <c:pt idx="91911">
                  <c:v>1</c:v>
                </c:pt>
                <c:pt idx="91912">
                  <c:v>1</c:v>
                </c:pt>
                <c:pt idx="91913">
                  <c:v>1</c:v>
                </c:pt>
                <c:pt idx="91914">
                  <c:v>1</c:v>
                </c:pt>
                <c:pt idx="91915">
                  <c:v>1</c:v>
                </c:pt>
                <c:pt idx="91916">
                  <c:v>1</c:v>
                </c:pt>
                <c:pt idx="91917">
                  <c:v>1</c:v>
                </c:pt>
                <c:pt idx="91918">
                  <c:v>1</c:v>
                </c:pt>
                <c:pt idx="91919">
                  <c:v>1</c:v>
                </c:pt>
                <c:pt idx="91920">
                  <c:v>1</c:v>
                </c:pt>
                <c:pt idx="91921">
                  <c:v>1</c:v>
                </c:pt>
                <c:pt idx="91922">
                  <c:v>1</c:v>
                </c:pt>
                <c:pt idx="91923">
                  <c:v>1</c:v>
                </c:pt>
                <c:pt idx="91924">
                  <c:v>1</c:v>
                </c:pt>
                <c:pt idx="91925">
                  <c:v>1</c:v>
                </c:pt>
                <c:pt idx="91926">
                  <c:v>1</c:v>
                </c:pt>
                <c:pt idx="91927">
                  <c:v>1</c:v>
                </c:pt>
                <c:pt idx="91928">
                  <c:v>1</c:v>
                </c:pt>
                <c:pt idx="91929">
                  <c:v>1</c:v>
                </c:pt>
                <c:pt idx="91930">
                  <c:v>1</c:v>
                </c:pt>
                <c:pt idx="91931">
                  <c:v>1</c:v>
                </c:pt>
                <c:pt idx="91932">
                  <c:v>1</c:v>
                </c:pt>
                <c:pt idx="91933">
                  <c:v>1</c:v>
                </c:pt>
                <c:pt idx="91934">
                  <c:v>1</c:v>
                </c:pt>
                <c:pt idx="91935">
                  <c:v>1</c:v>
                </c:pt>
                <c:pt idx="91936">
                  <c:v>1</c:v>
                </c:pt>
                <c:pt idx="91937">
                  <c:v>1</c:v>
                </c:pt>
                <c:pt idx="91938">
                  <c:v>1</c:v>
                </c:pt>
                <c:pt idx="91939">
                  <c:v>1</c:v>
                </c:pt>
                <c:pt idx="91940">
                  <c:v>1</c:v>
                </c:pt>
                <c:pt idx="91941">
                  <c:v>1</c:v>
                </c:pt>
                <c:pt idx="91942">
                  <c:v>1</c:v>
                </c:pt>
                <c:pt idx="91943">
                  <c:v>1</c:v>
                </c:pt>
                <c:pt idx="91944">
                  <c:v>1</c:v>
                </c:pt>
                <c:pt idx="91945">
                  <c:v>1</c:v>
                </c:pt>
                <c:pt idx="91946">
                  <c:v>1</c:v>
                </c:pt>
                <c:pt idx="91947">
                  <c:v>1</c:v>
                </c:pt>
                <c:pt idx="91948">
                  <c:v>1</c:v>
                </c:pt>
                <c:pt idx="91949">
                  <c:v>1</c:v>
                </c:pt>
                <c:pt idx="91950">
                  <c:v>1</c:v>
                </c:pt>
                <c:pt idx="91951">
                  <c:v>1</c:v>
                </c:pt>
                <c:pt idx="91952">
                  <c:v>1</c:v>
                </c:pt>
                <c:pt idx="91953">
                  <c:v>1</c:v>
                </c:pt>
                <c:pt idx="91954">
                  <c:v>1</c:v>
                </c:pt>
                <c:pt idx="91955">
                  <c:v>1</c:v>
                </c:pt>
                <c:pt idx="91956">
                  <c:v>1</c:v>
                </c:pt>
                <c:pt idx="91957">
                  <c:v>1</c:v>
                </c:pt>
                <c:pt idx="91958">
                  <c:v>1</c:v>
                </c:pt>
                <c:pt idx="91959">
                  <c:v>1</c:v>
                </c:pt>
                <c:pt idx="91960">
                  <c:v>1</c:v>
                </c:pt>
                <c:pt idx="91961">
                  <c:v>1</c:v>
                </c:pt>
                <c:pt idx="91962">
                  <c:v>1</c:v>
                </c:pt>
                <c:pt idx="91963">
                  <c:v>1</c:v>
                </c:pt>
                <c:pt idx="91964">
                  <c:v>1</c:v>
                </c:pt>
                <c:pt idx="91965">
                  <c:v>1</c:v>
                </c:pt>
                <c:pt idx="91966">
                  <c:v>1</c:v>
                </c:pt>
                <c:pt idx="91967">
                  <c:v>1</c:v>
                </c:pt>
                <c:pt idx="91968">
                  <c:v>1</c:v>
                </c:pt>
                <c:pt idx="91969">
                  <c:v>1</c:v>
                </c:pt>
                <c:pt idx="91970">
                  <c:v>1</c:v>
                </c:pt>
                <c:pt idx="91971">
                  <c:v>1</c:v>
                </c:pt>
                <c:pt idx="91972">
                  <c:v>1</c:v>
                </c:pt>
                <c:pt idx="91973">
                  <c:v>1</c:v>
                </c:pt>
                <c:pt idx="91974">
                  <c:v>1</c:v>
                </c:pt>
                <c:pt idx="91975">
                  <c:v>1</c:v>
                </c:pt>
                <c:pt idx="91976">
                  <c:v>1</c:v>
                </c:pt>
                <c:pt idx="91977">
                  <c:v>1</c:v>
                </c:pt>
                <c:pt idx="91978">
                  <c:v>1</c:v>
                </c:pt>
                <c:pt idx="91979">
                  <c:v>1</c:v>
                </c:pt>
                <c:pt idx="91980">
                  <c:v>1</c:v>
                </c:pt>
                <c:pt idx="91981">
                  <c:v>1</c:v>
                </c:pt>
                <c:pt idx="91982">
                  <c:v>1</c:v>
                </c:pt>
                <c:pt idx="91983">
                  <c:v>1</c:v>
                </c:pt>
                <c:pt idx="91984">
                  <c:v>1</c:v>
                </c:pt>
                <c:pt idx="91985">
                  <c:v>1</c:v>
                </c:pt>
                <c:pt idx="91986">
                  <c:v>1</c:v>
                </c:pt>
                <c:pt idx="91987">
                  <c:v>1</c:v>
                </c:pt>
                <c:pt idx="91988">
                  <c:v>1</c:v>
                </c:pt>
                <c:pt idx="91989">
                  <c:v>1</c:v>
                </c:pt>
                <c:pt idx="91990">
                  <c:v>1</c:v>
                </c:pt>
                <c:pt idx="91991">
                  <c:v>1</c:v>
                </c:pt>
                <c:pt idx="91992">
                  <c:v>1</c:v>
                </c:pt>
                <c:pt idx="91993">
                  <c:v>1</c:v>
                </c:pt>
                <c:pt idx="91994">
                  <c:v>1</c:v>
                </c:pt>
                <c:pt idx="91995">
                  <c:v>1</c:v>
                </c:pt>
                <c:pt idx="91996">
                  <c:v>1</c:v>
                </c:pt>
                <c:pt idx="91997">
                  <c:v>1</c:v>
                </c:pt>
                <c:pt idx="91998">
                  <c:v>1</c:v>
                </c:pt>
                <c:pt idx="91999">
                  <c:v>1</c:v>
                </c:pt>
                <c:pt idx="92000">
                  <c:v>1</c:v>
                </c:pt>
                <c:pt idx="92001">
                  <c:v>1</c:v>
                </c:pt>
                <c:pt idx="92002">
                  <c:v>1</c:v>
                </c:pt>
                <c:pt idx="92003">
                  <c:v>1</c:v>
                </c:pt>
                <c:pt idx="92004">
                  <c:v>1</c:v>
                </c:pt>
                <c:pt idx="92005">
                  <c:v>1</c:v>
                </c:pt>
                <c:pt idx="92006">
                  <c:v>1</c:v>
                </c:pt>
                <c:pt idx="92007">
                  <c:v>1</c:v>
                </c:pt>
                <c:pt idx="92008">
                  <c:v>1</c:v>
                </c:pt>
                <c:pt idx="92009">
                  <c:v>1</c:v>
                </c:pt>
                <c:pt idx="92010">
                  <c:v>1</c:v>
                </c:pt>
                <c:pt idx="92011">
                  <c:v>1</c:v>
                </c:pt>
                <c:pt idx="92012">
                  <c:v>1</c:v>
                </c:pt>
                <c:pt idx="92013">
                  <c:v>1</c:v>
                </c:pt>
                <c:pt idx="92014">
                  <c:v>1</c:v>
                </c:pt>
                <c:pt idx="92015">
                  <c:v>1</c:v>
                </c:pt>
                <c:pt idx="92016">
                  <c:v>1</c:v>
                </c:pt>
                <c:pt idx="92017">
                  <c:v>1</c:v>
                </c:pt>
                <c:pt idx="92018">
                  <c:v>1</c:v>
                </c:pt>
                <c:pt idx="92019">
                  <c:v>1</c:v>
                </c:pt>
                <c:pt idx="92020">
                  <c:v>1</c:v>
                </c:pt>
                <c:pt idx="92021">
                  <c:v>1</c:v>
                </c:pt>
                <c:pt idx="92022">
                  <c:v>1</c:v>
                </c:pt>
                <c:pt idx="92023">
                  <c:v>1</c:v>
                </c:pt>
                <c:pt idx="92024">
                  <c:v>1</c:v>
                </c:pt>
                <c:pt idx="92025">
                  <c:v>1</c:v>
                </c:pt>
                <c:pt idx="92026">
                  <c:v>1</c:v>
                </c:pt>
                <c:pt idx="92027">
                  <c:v>1</c:v>
                </c:pt>
                <c:pt idx="92028">
                  <c:v>1</c:v>
                </c:pt>
                <c:pt idx="92029">
                  <c:v>1</c:v>
                </c:pt>
                <c:pt idx="92030">
                  <c:v>1</c:v>
                </c:pt>
                <c:pt idx="92031">
                  <c:v>1</c:v>
                </c:pt>
                <c:pt idx="92032">
                  <c:v>1</c:v>
                </c:pt>
                <c:pt idx="92033">
                  <c:v>1</c:v>
                </c:pt>
                <c:pt idx="92034">
                  <c:v>1</c:v>
                </c:pt>
                <c:pt idx="92035">
                  <c:v>1</c:v>
                </c:pt>
                <c:pt idx="92036">
                  <c:v>1</c:v>
                </c:pt>
                <c:pt idx="92037">
                  <c:v>1</c:v>
                </c:pt>
                <c:pt idx="92038">
                  <c:v>1</c:v>
                </c:pt>
                <c:pt idx="92039">
                  <c:v>1</c:v>
                </c:pt>
                <c:pt idx="92040">
                  <c:v>1</c:v>
                </c:pt>
                <c:pt idx="92041">
                  <c:v>1</c:v>
                </c:pt>
                <c:pt idx="92042">
                  <c:v>1</c:v>
                </c:pt>
                <c:pt idx="92043">
                  <c:v>1</c:v>
                </c:pt>
                <c:pt idx="92044">
                  <c:v>1</c:v>
                </c:pt>
                <c:pt idx="92045">
                  <c:v>1</c:v>
                </c:pt>
                <c:pt idx="92046">
                  <c:v>1</c:v>
                </c:pt>
                <c:pt idx="92047">
                  <c:v>1</c:v>
                </c:pt>
                <c:pt idx="92048">
                  <c:v>1</c:v>
                </c:pt>
                <c:pt idx="92049">
                  <c:v>1</c:v>
                </c:pt>
                <c:pt idx="92050">
                  <c:v>1</c:v>
                </c:pt>
                <c:pt idx="92051">
                  <c:v>1</c:v>
                </c:pt>
                <c:pt idx="92052">
                  <c:v>1</c:v>
                </c:pt>
                <c:pt idx="92053">
                  <c:v>1</c:v>
                </c:pt>
                <c:pt idx="92054">
                  <c:v>1</c:v>
                </c:pt>
                <c:pt idx="92055">
                  <c:v>1</c:v>
                </c:pt>
                <c:pt idx="92056">
                  <c:v>1</c:v>
                </c:pt>
                <c:pt idx="92057">
                  <c:v>1</c:v>
                </c:pt>
                <c:pt idx="92058">
                  <c:v>1</c:v>
                </c:pt>
                <c:pt idx="92059">
                  <c:v>1</c:v>
                </c:pt>
                <c:pt idx="92060">
                  <c:v>1</c:v>
                </c:pt>
                <c:pt idx="92061">
                  <c:v>1</c:v>
                </c:pt>
                <c:pt idx="92062">
                  <c:v>1</c:v>
                </c:pt>
                <c:pt idx="92063">
                  <c:v>1</c:v>
                </c:pt>
                <c:pt idx="92064">
                  <c:v>1</c:v>
                </c:pt>
                <c:pt idx="92065">
                  <c:v>1</c:v>
                </c:pt>
                <c:pt idx="92066">
                  <c:v>1</c:v>
                </c:pt>
                <c:pt idx="92067">
                  <c:v>1</c:v>
                </c:pt>
                <c:pt idx="92068">
                  <c:v>1</c:v>
                </c:pt>
                <c:pt idx="92069">
                  <c:v>1</c:v>
                </c:pt>
                <c:pt idx="92070">
                  <c:v>1</c:v>
                </c:pt>
                <c:pt idx="92071">
                  <c:v>1</c:v>
                </c:pt>
                <c:pt idx="92072">
                  <c:v>1</c:v>
                </c:pt>
                <c:pt idx="92073">
                  <c:v>1</c:v>
                </c:pt>
                <c:pt idx="92074">
                  <c:v>1</c:v>
                </c:pt>
                <c:pt idx="92075">
                  <c:v>1</c:v>
                </c:pt>
                <c:pt idx="92076">
                  <c:v>1</c:v>
                </c:pt>
                <c:pt idx="92077">
                  <c:v>1</c:v>
                </c:pt>
                <c:pt idx="92078">
                  <c:v>1</c:v>
                </c:pt>
                <c:pt idx="92079">
                  <c:v>1</c:v>
                </c:pt>
                <c:pt idx="92080">
                  <c:v>1</c:v>
                </c:pt>
                <c:pt idx="92081">
                  <c:v>1</c:v>
                </c:pt>
                <c:pt idx="92082">
                  <c:v>1</c:v>
                </c:pt>
                <c:pt idx="92083">
                  <c:v>1</c:v>
                </c:pt>
                <c:pt idx="92084">
                  <c:v>1</c:v>
                </c:pt>
                <c:pt idx="92085">
                  <c:v>1</c:v>
                </c:pt>
                <c:pt idx="92086">
                  <c:v>1</c:v>
                </c:pt>
                <c:pt idx="92087">
                  <c:v>1</c:v>
                </c:pt>
                <c:pt idx="92088">
                  <c:v>1</c:v>
                </c:pt>
                <c:pt idx="92089">
                  <c:v>1</c:v>
                </c:pt>
                <c:pt idx="92090">
                  <c:v>1</c:v>
                </c:pt>
                <c:pt idx="92091">
                  <c:v>1</c:v>
                </c:pt>
                <c:pt idx="92092">
                  <c:v>1</c:v>
                </c:pt>
                <c:pt idx="92093">
                  <c:v>1</c:v>
                </c:pt>
                <c:pt idx="92094">
                  <c:v>1</c:v>
                </c:pt>
                <c:pt idx="92095">
                  <c:v>1</c:v>
                </c:pt>
                <c:pt idx="92096">
                  <c:v>1</c:v>
                </c:pt>
                <c:pt idx="92097">
                  <c:v>1</c:v>
                </c:pt>
                <c:pt idx="92098">
                  <c:v>1</c:v>
                </c:pt>
                <c:pt idx="92099">
                  <c:v>1</c:v>
                </c:pt>
                <c:pt idx="92100">
                  <c:v>1</c:v>
                </c:pt>
                <c:pt idx="92101">
                  <c:v>1</c:v>
                </c:pt>
                <c:pt idx="92102">
                  <c:v>1</c:v>
                </c:pt>
                <c:pt idx="92103">
                  <c:v>1</c:v>
                </c:pt>
                <c:pt idx="92104">
                  <c:v>1</c:v>
                </c:pt>
                <c:pt idx="92105">
                  <c:v>1</c:v>
                </c:pt>
                <c:pt idx="92106">
                  <c:v>1</c:v>
                </c:pt>
                <c:pt idx="92107">
                  <c:v>1</c:v>
                </c:pt>
                <c:pt idx="92108">
                  <c:v>1</c:v>
                </c:pt>
                <c:pt idx="92109">
                  <c:v>1</c:v>
                </c:pt>
                <c:pt idx="92110">
                  <c:v>1</c:v>
                </c:pt>
                <c:pt idx="92111">
                  <c:v>1</c:v>
                </c:pt>
                <c:pt idx="92112">
                  <c:v>1</c:v>
                </c:pt>
                <c:pt idx="92113">
                  <c:v>1</c:v>
                </c:pt>
                <c:pt idx="92114">
                  <c:v>1</c:v>
                </c:pt>
                <c:pt idx="92115">
                  <c:v>1</c:v>
                </c:pt>
                <c:pt idx="92116">
                  <c:v>1</c:v>
                </c:pt>
                <c:pt idx="92117">
                  <c:v>1</c:v>
                </c:pt>
                <c:pt idx="92118">
                  <c:v>1</c:v>
                </c:pt>
                <c:pt idx="92119">
                  <c:v>1</c:v>
                </c:pt>
                <c:pt idx="92120">
                  <c:v>1</c:v>
                </c:pt>
                <c:pt idx="92121">
                  <c:v>1</c:v>
                </c:pt>
                <c:pt idx="92122">
                  <c:v>1</c:v>
                </c:pt>
                <c:pt idx="92123">
                  <c:v>1</c:v>
                </c:pt>
                <c:pt idx="92124">
                  <c:v>1</c:v>
                </c:pt>
                <c:pt idx="92125">
                  <c:v>1</c:v>
                </c:pt>
                <c:pt idx="92126">
                  <c:v>1</c:v>
                </c:pt>
                <c:pt idx="92127">
                  <c:v>1</c:v>
                </c:pt>
                <c:pt idx="92128">
                  <c:v>1</c:v>
                </c:pt>
                <c:pt idx="92129">
                  <c:v>1</c:v>
                </c:pt>
                <c:pt idx="92130">
                  <c:v>1</c:v>
                </c:pt>
                <c:pt idx="92131">
                  <c:v>1</c:v>
                </c:pt>
                <c:pt idx="92132">
                  <c:v>1</c:v>
                </c:pt>
                <c:pt idx="92133">
                  <c:v>1</c:v>
                </c:pt>
                <c:pt idx="92134">
                  <c:v>1</c:v>
                </c:pt>
                <c:pt idx="92135">
                  <c:v>1</c:v>
                </c:pt>
                <c:pt idx="92136">
                  <c:v>1</c:v>
                </c:pt>
                <c:pt idx="92137">
                  <c:v>1</c:v>
                </c:pt>
                <c:pt idx="92138">
                  <c:v>1</c:v>
                </c:pt>
                <c:pt idx="92139">
                  <c:v>1</c:v>
                </c:pt>
                <c:pt idx="92140">
                  <c:v>1</c:v>
                </c:pt>
                <c:pt idx="92141">
                  <c:v>1</c:v>
                </c:pt>
                <c:pt idx="92142">
                  <c:v>1</c:v>
                </c:pt>
                <c:pt idx="92143">
                  <c:v>1</c:v>
                </c:pt>
                <c:pt idx="92144">
                  <c:v>1</c:v>
                </c:pt>
                <c:pt idx="92145">
                  <c:v>1</c:v>
                </c:pt>
                <c:pt idx="92146">
                  <c:v>1</c:v>
                </c:pt>
                <c:pt idx="92147">
                  <c:v>1</c:v>
                </c:pt>
                <c:pt idx="92148">
                  <c:v>1</c:v>
                </c:pt>
                <c:pt idx="92149">
                  <c:v>1</c:v>
                </c:pt>
                <c:pt idx="92150">
                  <c:v>1</c:v>
                </c:pt>
                <c:pt idx="92151">
                  <c:v>1</c:v>
                </c:pt>
                <c:pt idx="92152">
                  <c:v>1</c:v>
                </c:pt>
                <c:pt idx="92153">
                  <c:v>1</c:v>
                </c:pt>
                <c:pt idx="92154">
                  <c:v>1</c:v>
                </c:pt>
                <c:pt idx="92155">
                  <c:v>1</c:v>
                </c:pt>
                <c:pt idx="92156">
                  <c:v>1</c:v>
                </c:pt>
                <c:pt idx="92157">
                  <c:v>1</c:v>
                </c:pt>
                <c:pt idx="92158">
                  <c:v>1</c:v>
                </c:pt>
                <c:pt idx="92159">
                  <c:v>1</c:v>
                </c:pt>
                <c:pt idx="92160">
                  <c:v>1</c:v>
                </c:pt>
                <c:pt idx="92161">
                  <c:v>1</c:v>
                </c:pt>
                <c:pt idx="92162">
                  <c:v>1</c:v>
                </c:pt>
                <c:pt idx="92163">
                  <c:v>1</c:v>
                </c:pt>
                <c:pt idx="92164">
                  <c:v>1</c:v>
                </c:pt>
                <c:pt idx="92165">
                  <c:v>1</c:v>
                </c:pt>
                <c:pt idx="92166">
                  <c:v>1</c:v>
                </c:pt>
                <c:pt idx="92167">
                  <c:v>1</c:v>
                </c:pt>
                <c:pt idx="92168">
                  <c:v>1</c:v>
                </c:pt>
                <c:pt idx="92169">
                  <c:v>1</c:v>
                </c:pt>
                <c:pt idx="92170">
                  <c:v>1</c:v>
                </c:pt>
                <c:pt idx="92171">
                  <c:v>1</c:v>
                </c:pt>
                <c:pt idx="92172">
                  <c:v>1</c:v>
                </c:pt>
                <c:pt idx="92173">
                  <c:v>1</c:v>
                </c:pt>
                <c:pt idx="92174">
                  <c:v>1</c:v>
                </c:pt>
                <c:pt idx="92175">
                  <c:v>1</c:v>
                </c:pt>
                <c:pt idx="92176">
                  <c:v>1</c:v>
                </c:pt>
                <c:pt idx="92177">
                  <c:v>1</c:v>
                </c:pt>
                <c:pt idx="92178">
                  <c:v>1</c:v>
                </c:pt>
                <c:pt idx="92179">
                  <c:v>1</c:v>
                </c:pt>
                <c:pt idx="92180">
                  <c:v>1</c:v>
                </c:pt>
                <c:pt idx="92181">
                  <c:v>1</c:v>
                </c:pt>
                <c:pt idx="92182">
                  <c:v>1</c:v>
                </c:pt>
                <c:pt idx="92183">
                  <c:v>1</c:v>
                </c:pt>
                <c:pt idx="92184">
                  <c:v>1</c:v>
                </c:pt>
                <c:pt idx="92185">
                  <c:v>1</c:v>
                </c:pt>
                <c:pt idx="92186">
                  <c:v>1</c:v>
                </c:pt>
                <c:pt idx="92187">
                  <c:v>1</c:v>
                </c:pt>
                <c:pt idx="92188">
                  <c:v>1</c:v>
                </c:pt>
                <c:pt idx="92189">
                  <c:v>1</c:v>
                </c:pt>
                <c:pt idx="92190">
                  <c:v>1</c:v>
                </c:pt>
                <c:pt idx="92191">
                  <c:v>1</c:v>
                </c:pt>
                <c:pt idx="92192">
                  <c:v>1</c:v>
                </c:pt>
                <c:pt idx="92193">
                  <c:v>1</c:v>
                </c:pt>
                <c:pt idx="92194">
                  <c:v>1</c:v>
                </c:pt>
                <c:pt idx="92195">
                  <c:v>1</c:v>
                </c:pt>
                <c:pt idx="92196">
                  <c:v>1</c:v>
                </c:pt>
                <c:pt idx="92197">
                  <c:v>1</c:v>
                </c:pt>
                <c:pt idx="92198">
                  <c:v>1</c:v>
                </c:pt>
                <c:pt idx="92199">
                  <c:v>1</c:v>
                </c:pt>
                <c:pt idx="92200">
                  <c:v>1</c:v>
                </c:pt>
                <c:pt idx="92201">
                  <c:v>1</c:v>
                </c:pt>
                <c:pt idx="92202">
                  <c:v>1</c:v>
                </c:pt>
                <c:pt idx="92203">
                  <c:v>1</c:v>
                </c:pt>
                <c:pt idx="92204">
                  <c:v>1</c:v>
                </c:pt>
                <c:pt idx="92205">
                  <c:v>1</c:v>
                </c:pt>
                <c:pt idx="92206">
                  <c:v>1</c:v>
                </c:pt>
                <c:pt idx="92207">
                  <c:v>1</c:v>
                </c:pt>
                <c:pt idx="92208">
                  <c:v>1</c:v>
                </c:pt>
                <c:pt idx="92209">
                  <c:v>1</c:v>
                </c:pt>
                <c:pt idx="92210">
                  <c:v>1</c:v>
                </c:pt>
                <c:pt idx="92211">
                  <c:v>1</c:v>
                </c:pt>
                <c:pt idx="92212">
                  <c:v>1</c:v>
                </c:pt>
                <c:pt idx="92213">
                  <c:v>1</c:v>
                </c:pt>
                <c:pt idx="92214">
                  <c:v>1</c:v>
                </c:pt>
                <c:pt idx="92215">
                  <c:v>1</c:v>
                </c:pt>
                <c:pt idx="92216">
                  <c:v>1</c:v>
                </c:pt>
                <c:pt idx="92217">
                  <c:v>1</c:v>
                </c:pt>
                <c:pt idx="92218">
                  <c:v>1</c:v>
                </c:pt>
                <c:pt idx="92219">
                  <c:v>1</c:v>
                </c:pt>
                <c:pt idx="92220">
                  <c:v>1</c:v>
                </c:pt>
                <c:pt idx="92221">
                  <c:v>1</c:v>
                </c:pt>
                <c:pt idx="92222">
                  <c:v>1</c:v>
                </c:pt>
                <c:pt idx="92223">
                  <c:v>1</c:v>
                </c:pt>
                <c:pt idx="92224">
                  <c:v>1</c:v>
                </c:pt>
                <c:pt idx="92225">
                  <c:v>1</c:v>
                </c:pt>
                <c:pt idx="92226">
                  <c:v>1</c:v>
                </c:pt>
                <c:pt idx="92227">
                  <c:v>1</c:v>
                </c:pt>
                <c:pt idx="92228">
                  <c:v>1</c:v>
                </c:pt>
                <c:pt idx="92229">
                  <c:v>1</c:v>
                </c:pt>
                <c:pt idx="92230">
                  <c:v>1</c:v>
                </c:pt>
                <c:pt idx="92231">
                  <c:v>1</c:v>
                </c:pt>
                <c:pt idx="92232">
                  <c:v>1</c:v>
                </c:pt>
                <c:pt idx="92233">
                  <c:v>1</c:v>
                </c:pt>
                <c:pt idx="92234">
                  <c:v>1</c:v>
                </c:pt>
                <c:pt idx="92235">
                  <c:v>1</c:v>
                </c:pt>
                <c:pt idx="92236">
                  <c:v>1</c:v>
                </c:pt>
                <c:pt idx="92237">
                  <c:v>1</c:v>
                </c:pt>
                <c:pt idx="92238">
                  <c:v>1</c:v>
                </c:pt>
                <c:pt idx="92239">
                  <c:v>1</c:v>
                </c:pt>
                <c:pt idx="92240">
                  <c:v>1</c:v>
                </c:pt>
                <c:pt idx="92241">
                  <c:v>1</c:v>
                </c:pt>
                <c:pt idx="92242">
                  <c:v>1</c:v>
                </c:pt>
                <c:pt idx="92243">
                  <c:v>1</c:v>
                </c:pt>
                <c:pt idx="92244">
                  <c:v>1</c:v>
                </c:pt>
                <c:pt idx="92245">
                  <c:v>1</c:v>
                </c:pt>
                <c:pt idx="92246">
                  <c:v>1</c:v>
                </c:pt>
                <c:pt idx="92247">
                  <c:v>1</c:v>
                </c:pt>
                <c:pt idx="92248">
                  <c:v>1</c:v>
                </c:pt>
                <c:pt idx="92249">
                  <c:v>1</c:v>
                </c:pt>
                <c:pt idx="92250">
                  <c:v>1</c:v>
                </c:pt>
                <c:pt idx="92251">
                  <c:v>1</c:v>
                </c:pt>
                <c:pt idx="92252">
                  <c:v>1</c:v>
                </c:pt>
                <c:pt idx="92253">
                  <c:v>1</c:v>
                </c:pt>
                <c:pt idx="92254">
                  <c:v>1</c:v>
                </c:pt>
                <c:pt idx="92255">
                  <c:v>1</c:v>
                </c:pt>
                <c:pt idx="92256">
                  <c:v>1</c:v>
                </c:pt>
                <c:pt idx="92257">
                  <c:v>1</c:v>
                </c:pt>
                <c:pt idx="92258">
                  <c:v>1</c:v>
                </c:pt>
                <c:pt idx="92259">
                  <c:v>1</c:v>
                </c:pt>
                <c:pt idx="92260">
                  <c:v>1</c:v>
                </c:pt>
                <c:pt idx="92261">
                  <c:v>1</c:v>
                </c:pt>
                <c:pt idx="92262">
                  <c:v>1</c:v>
                </c:pt>
                <c:pt idx="92263">
                  <c:v>1</c:v>
                </c:pt>
                <c:pt idx="92264">
                  <c:v>1</c:v>
                </c:pt>
                <c:pt idx="92265">
                  <c:v>1</c:v>
                </c:pt>
                <c:pt idx="92266">
                  <c:v>1</c:v>
                </c:pt>
                <c:pt idx="92267">
                  <c:v>1</c:v>
                </c:pt>
                <c:pt idx="92268">
                  <c:v>1</c:v>
                </c:pt>
                <c:pt idx="92269">
                  <c:v>1</c:v>
                </c:pt>
                <c:pt idx="92270">
                  <c:v>1</c:v>
                </c:pt>
                <c:pt idx="92271">
                  <c:v>1</c:v>
                </c:pt>
                <c:pt idx="92272">
                  <c:v>1</c:v>
                </c:pt>
                <c:pt idx="92273">
                  <c:v>1</c:v>
                </c:pt>
                <c:pt idx="92274">
                  <c:v>1</c:v>
                </c:pt>
                <c:pt idx="92275">
                  <c:v>1</c:v>
                </c:pt>
                <c:pt idx="92276">
                  <c:v>1</c:v>
                </c:pt>
                <c:pt idx="92277">
                  <c:v>1</c:v>
                </c:pt>
                <c:pt idx="92278">
                  <c:v>1</c:v>
                </c:pt>
                <c:pt idx="92279">
                  <c:v>1</c:v>
                </c:pt>
                <c:pt idx="92280">
                  <c:v>1</c:v>
                </c:pt>
                <c:pt idx="92281">
                  <c:v>1</c:v>
                </c:pt>
                <c:pt idx="92282">
                  <c:v>1</c:v>
                </c:pt>
                <c:pt idx="92283">
                  <c:v>1</c:v>
                </c:pt>
                <c:pt idx="92284">
                  <c:v>1</c:v>
                </c:pt>
                <c:pt idx="92285">
                  <c:v>1</c:v>
                </c:pt>
                <c:pt idx="92286">
                  <c:v>1</c:v>
                </c:pt>
                <c:pt idx="92287">
                  <c:v>1</c:v>
                </c:pt>
                <c:pt idx="92288">
                  <c:v>1</c:v>
                </c:pt>
                <c:pt idx="92289">
                  <c:v>1</c:v>
                </c:pt>
                <c:pt idx="92290">
                  <c:v>1</c:v>
                </c:pt>
                <c:pt idx="92291">
                  <c:v>1</c:v>
                </c:pt>
                <c:pt idx="92292">
                  <c:v>1</c:v>
                </c:pt>
                <c:pt idx="92293">
                  <c:v>1</c:v>
                </c:pt>
                <c:pt idx="92294">
                  <c:v>1</c:v>
                </c:pt>
                <c:pt idx="92295">
                  <c:v>1</c:v>
                </c:pt>
                <c:pt idx="92296">
                  <c:v>1</c:v>
                </c:pt>
                <c:pt idx="92297">
                  <c:v>1</c:v>
                </c:pt>
                <c:pt idx="92298">
                  <c:v>1</c:v>
                </c:pt>
                <c:pt idx="92299">
                  <c:v>1</c:v>
                </c:pt>
                <c:pt idx="92300">
                  <c:v>1</c:v>
                </c:pt>
                <c:pt idx="92301">
                  <c:v>1</c:v>
                </c:pt>
                <c:pt idx="92302">
                  <c:v>1</c:v>
                </c:pt>
                <c:pt idx="92303">
                  <c:v>1</c:v>
                </c:pt>
                <c:pt idx="92304">
                  <c:v>1</c:v>
                </c:pt>
                <c:pt idx="92305">
                  <c:v>1</c:v>
                </c:pt>
                <c:pt idx="92306">
                  <c:v>1</c:v>
                </c:pt>
                <c:pt idx="92307">
                  <c:v>1</c:v>
                </c:pt>
                <c:pt idx="92308">
                  <c:v>1</c:v>
                </c:pt>
                <c:pt idx="92309">
                  <c:v>1</c:v>
                </c:pt>
                <c:pt idx="92310">
                  <c:v>1</c:v>
                </c:pt>
                <c:pt idx="92311">
                  <c:v>1</c:v>
                </c:pt>
                <c:pt idx="92312">
                  <c:v>1</c:v>
                </c:pt>
                <c:pt idx="92313">
                  <c:v>1</c:v>
                </c:pt>
                <c:pt idx="92314">
                  <c:v>1</c:v>
                </c:pt>
                <c:pt idx="92315">
                  <c:v>1</c:v>
                </c:pt>
                <c:pt idx="92316">
                  <c:v>1</c:v>
                </c:pt>
                <c:pt idx="92317">
                  <c:v>1</c:v>
                </c:pt>
                <c:pt idx="92318">
                  <c:v>1</c:v>
                </c:pt>
                <c:pt idx="92319">
                  <c:v>1</c:v>
                </c:pt>
                <c:pt idx="92320">
                  <c:v>1</c:v>
                </c:pt>
                <c:pt idx="92321">
                  <c:v>1</c:v>
                </c:pt>
                <c:pt idx="92322">
                  <c:v>1</c:v>
                </c:pt>
                <c:pt idx="92323">
                  <c:v>1</c:v>
                </c:pt>
                <c:pt idx="92324">
                  <c:v>1</c:v>
                </c:pt>
                <c:pt idx="92325">
                  <c:v>1</c:v>
                </c:pt>
                <c:pt idx="92326">
                  <c:v>1</c:v>
                </c:pt>
                <c:pt idx="92327">
                  <c:v>1</c:v>
                </c:pt>
                <c:pt idx="92328">
                  <c:v>1</c:v>
                </c:pt>
                <c:pt idx="92329">
                  <c:v>1</c:v>
                </c:pt>
                <c:pt idx="92330">
                  <c:v>1</c:v>
                </c:pt>
                <c:pt idx="92331">
                  <c:v>1</c:v>
                </c:pt>
                <c:pt idx="92332">
                  <c:v>1</c:v>
                </c:pt>
                <c:pt idx="92333">
                  <c:v>1</c:v>
                </c:pt>
                <c:pt idx="92334">
                  <c:v>1</c:v>
                </c:pt>
                <c:pt idx="92335">
                  <c:v>1</c:v>
                </c:pt>
                <c:pt idx="92336">
                  <c:v>1</c:v>
                </c:pt>
                <c:pt idx="92337">
                  <c:v>1</c:v>
                </c:pt>
                <c:pt idx="92338">
                  <c:v>1</c:v>
                </c:pt>
                <c:pt idx="92339">
                  <c:v>1</c:v>
                </c:pt>
                <c:pt idx="92340">
                  <c:v>1</c:v>
                </c:pt>
                <c:pt idx="92341">
                  <c:v>1</c:v>
                </c:pt>
                <c:pt idx="92342">
                  <c:v>1</c:v>
                </c:pt>
                <c:pt idx="92343">
                  <c:v>1</c:v>
                </c:pt>
                <c:pt idx="92344">
                  <c:v>1</c:v>
                </c:pt>
                <c:pt idx="92345">
                  <c:v>1</c:v>
                </c:pt>
                <c:pt idx="92346">
                  <c:v>1</c:v>
                </c:pt>
                <c:pt idx="92347">
                  <c:v>1</c:v>
                </c:pt>
                <c:pt idx="92348">
                  <c:v>1</c:v>
                </c:pt>
                <c:pt idx="92349">
                  <c:v>1</c:v>
                </c:pt>
                <c:pt idx="92350">
                  <c:v>1</c:v>
                </c:pt>
                <c:pt idx="92351">
                  <c:v>1</c:v>
                </c:pt>
                <c:pt idx="92352">
                  <c:v>1</c:v>
                </c:pt>
                <c:pt idx="92353">
                  <c:v>1</c:v>
                </c:pt>
                <c:pt idx="92354">
                  <c:v>1</c:v>
                </c:pt>
                <c:pt idx="92355">
                  <c:v>1</c:v>
                </c:pt>
                <c:pt idx="92356">
                  <c:v>1</c:v>
                </c:pt>
                <c:pt idx="92357">
                  <c:v>1</c:v>
                </c:pt>
                <c:pt idx="92358">
                  <c:v>1</c:v>
                </c:pt>
                <c:pt idx="92359">
                  <c:v>1</c:v>
                </c:pt>
                <c:pt idx="92360">
                  <c:v>1</c:v>
                </c:pt>
                <c:pt idx="92361">
                  <c:v>1</c:v>
                </c:pt>
                <c:pt idx="92362">
                  <c:v>1</c:v>
                </c:pt>
                <c:pt idx="92363">
                  <c:v>1</c:v>
                </c:pt>
                <c:pt idx="92364">
                  <c:v>1</c:v>
                </c:pt>
                <c:pt idx="92365">
                  <c:v>1</c:v>
                </c:pt>
                <c:pt idx="92366">
                  <c:v>1</c:v>
                </c:pt>
                <c:pt idx="92367">
                  <c:v>1</c:v>
                </c:pt>
                <c:pt idx="92368">
                  <c:v>1</c:v>
                </c:pt>
                <c:pt idx="92369">
                  <c:v>1</c:v>
                </c:pt>
                <c:pt idx="92370">
                  <c:v>1</c:v>
                </c:pt>
                <c:pt idx="92371">
                  <c:v>1</c:v>
                </c:pt>
                <c:pt idx="92372">
                  <c:v>1</c:v>
                </c:pt>
                <c:pt idx="92373">
                  <c:v>1</c:v>
                </c:pt>
                <c:pt idx="92374">
                  <c:v>1</c:v>
                </c:pt>
                <c:pt idx="92375">
                  <c:v>1</c:v>
                </c:pt>
                <c:pt idx="92376">
                  <c:v>1</c:v>
                </c:pt>
                <c:pt idx="92377">
                  <c:v>1</c:v>
                </c:pt>
                <c:pt idx="92378">
                  <c:v>1</c:v>
                </c:pt>
                <c:pt idx="92379">
                  <c:v>1</c:v>
                </c:pt>
                <c:pt idx="92380">
                  <c:v>1</c:v>
                </c:pt>
                <c:pt idx="92381">
                  <c:v>1</c:v>
                </c:pt>
                <c:pt idx="92382">
                  <c:v>1</c:v>
                </c:pt>
                <c:pt idx="92383">
                  <c:v>1</c:v>
                </c:pt>
                <c:pt idx="92384">
                  <c:v>1</c:v>
                </c:pt>
                <c:pt idx="92385">
                  <c:v>1</c:v>
                </c:pt>
                <c:pt idx="92386">
                  <c:v>1</c:v>
                </c:pt>
                <c:pt idx="92387">
                  <c:v>1</c:v>
                </c:pt>
                <c:pt idx="92388">
                  <c:v>1</c:v>
                </c:pt>
                <c:pt idx="92389">
                  <c:v>1</c:v>
                </c:pt>
                <c:pt idx="92390">
                  <c:v>1</c:v>
                </c:pt>
                <c:pt idx="92391">
                  <c:v>1</c:v>
                </c:pt>
                <c:pt idx="92392">
                  <c:v>1</c:v>
                </c:pt>
                <c:pt idx="92393">
                  <c:v>1</c:v>
                </c:pt>
                <c:pt idx="92394">
                  <c:v>1</c:v>
                </c:pt>
                <c:pt idx="92395">
                  <c:v>1</c:v>
                </c:pt>
                <c:pt idx="92396">
                  <c:v>1</c:v>
                </c:pt>
                <c:pt idx="92397">
                  <c:v>1</c:v>
                </c:pt>
                <c:pt idx="92398">
                  <c:v>1</c:v>
                </c:pt>
                <c:pt idx="92399">
                  <c:v>1</c:v>
                </c:pt>
                <c:pt idx="92400">
                  <c:v>1</c:v>
                </c:pt>
                <c:pt idx="92401">
                  <c:v>1</c:v>
                </c:pt>
                <c:pt idx="92402">
                  <c:v>1</c:v>
                </c:pt>
                <c:pt idx="92403">
                  <c:v>1</c:v>
                </c:pt>
                <c:pt idx="92404">
                  <c:v>1</c:v>
                </c:pt>
                <c:pt idx="92405">
                  <c:v>1</c:v>
                </c:pt>
                <c:pt idx="92406">
                  <c:v>1</c:v>
                </c:pt>
                <c:pt idx="92407">
                  <c:v>1</c:v>
                </c:pt>
                <c:pt idx="92408">
                  <c:v>1</c:v>
                </c:pt>
                <c:pt idx="92409">
                  <c:v>1</c:v>
                </c:pt>
                <c:pt idx="92410">
                  <c:v>1</c:v>
                </c:pt>
                <c:pt idx="92411">
                  <c:v>1</c:v>
                </c:pt>
                <c:pt idx="92412">
                  <c:v>1</c:v>
                </c:pt>
                <c:pt idx="92413">
                  <c:v>1</c:v>
                </c:pt>
                <c:pt idx="92414">
                  <c:v>1</c:v>
                </c:pt>
                <c:pt idx="92415">
                  <c:v>1</c:v>
                </c:pt>
                <c:pt idx="92416">
                  <c:v>1</c:v>
                </c:pt>
                <c:pt idx="92417">
                  <c:v>1</c:v>
                </c:pt>
                <c:pt idx="92418">
                  <c:v>1</c:v>
                </c:pt>
                <c:pt idx="92419">
                  <c:v>1</c:v>
                </c:pt>
                <c:pt idx="92420">
                  <c:v>1</c:v>
                </c:pt>
                <c:pt idx="92421">
                  <c:v>1</c:v>
                </c:pt>
                <c:pt idx="92422">
                  <c:v>1</c:v>
                </c:pt>
                <c:pt idx="92423">
                  <c:v>1</c:v>
                </c:pt>
                <c:pt idx="92424">
                  <c:v>1</c:v>
                </c:pt>
                <c:pt idx="92425">
                  <c:v>1</c:v>
                </c:pt>
                <c:pt idx="92426">
                  <c:v>1</c:v>
                </c:pt>
                <c:pt idx="92427">
                  <c:v>1</c:v>
                </c:pt>
                <c:pt idx="92428">
                  <c:v>1</c:v>
                </c:pt>
                <c:pt idx="92429">
                  <c:v>1</c:v>
                </c:pt>
                <c:pt idx="92430">
                  <c:v>1</c:v>
                </c:pt>
                <c:pt idx="92431">
                  <c:v>1</c:v>
                </c:pt>
                <c:pt idx="92432">
                  <c:v>1</c:v>
                </c:pt>
                <c:pt idx="92433">
                  <c:v>1</c:v>
                </c:pt>
                <c:pt idx="92434">
                  <c:v>1</c:v>
                </c:pt>
                <c:pt idx="92435">
                  <c:v>1</c:v>
                </c:pt>
                <c:pt idx="92436">
                  <c:v>1</c:v>
                </c:pt>
                <c:pt idx="92437">
                  <c:v>1</c:v>
                </c:pt>
                <c:pt idx="92438">
                  <c:v>1</c:v>
                </c:pt>
                <c:pt idx="92439">
                  <c:v>1</c:v>
                </c:pt>
                <c:pt idx="92440">
                  <c:v>1</c:v>
                </c:pt>
                <c:pt idx="92441">
                  <c:v>1</c:v>
                </c:pt>
                <c:pt idx="92442">
                  <c:v>1</c:v>
                </c:pt>
                <c:pt idx="92443">
                  <c:v>1</c:v>
                </c:pt>
                <c:pt idx="92444">
                  <c:v>1</c:v>
                </c:pt>
                <c:pt idx="92445">
                  <c:v>1</c:v>
                </c:pt>
                <c:pt idx="92446">
                  <c:v>1</c:v>
                </c:pt>
                <c:pt idx="92447">
                  <c:v>1</c:v>
                </c:pt>
                <c:pt idx="92448">
                  <c:v>1</c:v>
                </c:pt>
                <c:pt idx="92449">
                  <c:v>1</c:v>
                </c:pt>
                <c:pt idx="92450">
                  <c:v>1</c:v>
                </c:pt>
                <c:pt idx="92451">
                  <c:v>1</c:v>
                </c:pt>
                <c:pt idx="92452">
                  <c:v>1</c:v>
                </c:pt>
                <c:pt idx="92453">
                  <c:v>1</c:v>
                </c:pt>
                <c:pt idx="92454">
                  <c:v>1</c:v>
                </c:pt>
                <c:pt idx="92455">
                  <c:v>1</c:v>
                </c:pt>
                <c:pt idx="92456">
                  <c:v>1</c:v>
                </c:pt>
                <c:pt idx="92457">
                  <c:v>1</c:v>
                </c:pt>
                <c:pt idx="92458">
                  <c:v>1</c:v>
                </c:pt>
                <c:pt idx="92459">
                  <c:v>1</c:v>
                </c:pt>
                <c:pt idx="92460">
                  <c:v>1</c:v>
                </c:pt>
                <c:pt idx="92461">
                  <c:v>1</c:v>
                </c:pt>
                <c:pt idx="92462">
                  <c:v>1</c:v>
                </c:pt>
                <c:pt idx="92463">
                  <c:v>1</c:v>
                </c:pt>
                <c:pt idx="92464">
                  <c:v>1</c:v>
                </c:pt>
                <c:pt idx="92465">
                  <c:v>1</c:v>
                </c:pt>
                <c:pt idx="92466">
                  <c:v>1</c:v>
                </c:pt>
                <c:pt idx="92467">
                  <c:v>1</c:v>
                </c:pt>
                <c:pt idx="92468">
                  <c:v>1</c:v>
                </c:pt>
                <c:pt idx="92469">
                  <c:v>1</c:v>
                </c:pt>
                <c:pt idx="92470">
                  <c:v>1</c:v>
                </c:pt>
                <c:pt idx="92471">
                  <c:v>1</c:v>
                </c:pt>
                <c:pt idx="92472">
                  <c:v>1</c:v>
                </c:pt>
                <c:pt idx="92473">
                  <c:v>1</c:v>
                </c:pt>
                <c:pt idx="92474">
                  <c:v>1</c:v>
                </c:pt>
                <c:pt idx="92475">
                  <c:v>1</c:v>
                </c:pt>
                <c:pt idx="92476">
                  <c:v>1</c:v>
                </c:pt>
                <c:pt idx="92477">
                  <c:v>1</c:v>
                </c:pt>
                <c:pt idx="92478">
                  <c:v>1</c:v>
                </c:pt>
                <c:pt idx="92479">
                  <c:v>1</c:v>
                </c:pt>
                <c:pt idx="92480">
                  <c:v>1</c:v>
                </c:pt>
                <c:pt idx="92481">
                  <c:v>1</c:v>
                </c:pt>
                <c:pt idx="92482">
                  <c:v>1</c:v>
                </c:pt>
                <c:pt idx="92483">
                  <c:v>1</c:v>
                </c:pt>
                <c:pt idx="92484">
                  <c:v>1</c:v>
                </c:pt>
                <c:pt idx="92485">
                  <c:v>1</c:v>
                </c:pt>
                <c:pt idx="92486">
                  <c:v>1</c:v>
                </c:pt>
                <c:pt idx="92487">
                  <c:v>1</c:v>
                </c:pt>
                <c:pt idx="92488">
                  <c:v>1</c:v>
                </c:pt>
                <c:pt idx="92489">
                  <c:v>1</c:v>
                </c:pt>
                <c:pt idx="92490">
                  <c:v>1</c:v>
                </c:pt>
                <c:pt idx="92491">
                  <c:v>1</c:v>
                </c:pt>
                <c:pt idx="92492">
                  <c:v>1</c:v>
                </c:pt>
                <c:pt idx="92493">
                  <c:v>1</c:v>
                </c:pt>
                <c:pt idx="92494">
                  <c:v>1</c:v>
                </c:pt>
                <c:pt idx="92495">
                  <c:v>1</c:v>
                </c:pt>
                <c:pt idx="92496">
                  <c:v>1</c:v>
                </c:pt>
                <c:pt idx="92497">
                  <c:v>1</c:v>
                </c:pt>
                <c:pt idx="92498">
                  <c:v>1</c:v>
                </c:pt>
                <c:pt idx="92499">
                  <c:v>1</c:v>
                </c:pt>
                <c:pt idx="92500">
                  <c:v>1</c:v>
                </c:pt>
                <c:pt idx="92501">
                  <c:v>1</c:v>
                </c:pt>
                <c:pt idx="92502">
                  <c:v>1</c:v>
                </c:pt>
                <c:pt idx="92503">
                  <c:v>1</c:v>
                </c:pt>
                <c:pt idx="92504">
                  <c:v>1</c:v>
                </c:pt>
                <c:pt idx="92505">
                  <c:v>1</c:v>
                </c:pt>
                <c:pt idx="92506">
                  <c:v>1</c:v>
                </c:pt>
                <c:pt idx="92507">
                  <c:v>1</c:v>
                </c:pt>
                <c:pt idx="92508">
                  <c:v>1</c:v>
                </c:pt>
                <c:pt idx="92509">
                  <c:v>1</c:v>
                </c:pt>
                <c:pt idx="92510">
                  <c:v>1</c:v>
                </c:pt>
                <c:pt idx="92511">
                  <c:v>1</c:v>
                </c:pt>
                <c:pt idx="92512">
                  <c:v>1</c:v>
                </c:pt>
                <c:pt idx="92513">
                  <c:v>1</c:v>
                </c:pt>
                <c:pt idx="92514">
                  <c:v>1</c:v>
                </c:pt>
                <c:pt idx="92515">
                  <c:v>1</c:v>
                </c:pt>
                <c:pt idx="92516">
                  <c:v>1</c:v>
                </c:pt>
                <c:pt idx="92517">
                  <c:v>1</c:v>
                </c:pt>
                <c:pt idx="92518">
                  <c:v>1</c:v>
                </c:pt>
                <c:pt idx="92519">
                  <c:v>1</c:v>
                </c:pt>
                <c:pt idx="92520">
                  <c:v>1</c:v>
                </c:pt>
                <c:pt idx="92521">
                  <c:v>1</c:v>
                </c:pt>
                <c:pt idx="92522">
                  <c:v>1</c:v>
                </c:pt>
                <c:pt idx="92523">
                  <c:v>1</c:v>
                </c:pt>
                <c:pt idx="92524">
                  <c:v>1</c:v>
                </c:pt>
                <c:pt idx="92525">
                  <c:v>1</c:v>
                </c:pt>
                <c:pt idx="92526">
                  <c:v>1</c:v>
                </c:pt>
                <c:pt idx="92527">
                  <c:v>1</c:v>
                </c:pt>
                <c:pt idx="92528">
                  <c:v>1</c:v>
                </c:pt>
                <c:pt idx="92529">
                  <c:v>1</c:v>
                </c:pt>
                <c:pt idx="92530">
                  <c:v>1</c:v>
                </c:pt>
                <c:pt idx="92531">
                  <c:v>1</c:v>
                </c:pt>
                <c:pt idx="92532">
                  <c:v>1</c:v>
                </c:pt>
                <c:pt idx="92533">
                  <c:v>1</c:v>
                </c:pt>
                <c:pt idx="92534">
                  <c:v>1</c:v>
                </c:pt>
                <c:pt idx="92535">
                  <c:v>1</c:v>
                </c:pt>
                <c:pt idx="92536">
                  <c:v>1</c:v>
                </c:pt>
                <c:pt idx="92537">
                  <c:v>1</c:v>
                </c:pt>
                <c:pt idx="92538">
                  <c:v>1</c:v>
                </c:pt>
                <c:pt idx="92539">
                  <c:v>1</c:v>
                </c:pt>
                <c:pt idx="92540">
                  <c:v>1</c:v>
                </c:pt>
                <c:pt idx="92541">
                  <c:v>1</c:v>
                </c:pt>
                <c:pt idx="92542">
                  <c:v>1</c:v>
                </c:pt>
                <c:pt idx="92543">
                  <c:v>1</c:v>
                </c:pt>
                <c:pt idx="92544">
                  <c:v>1</c:v>
                </c:pt>
                <c:pt idx="92545">
                  <c:v>1</c:v>
                </c:pt>
                <c:pt idx="92546">
                  <c:v>1</c:v>
                </c:pt>
                <c:pt idx="92547">
                  <c:v>1</c:v>
                </c:pt>
                <c:pt idx="92548">
                  <c:v>1</c:v>
                </c:pt>
                <c:pt idx="92549">
                  <c:v>1</c:v>
                </c:pt>
                <c:pt idx="92550">
                  <c:v>1</c:v>
                </c:pt>
                <c:pt idx="92551">
                  <c:v>1</c:v>
                </c:pt>
                <c:pt idx="92552">
                  <c:v>1</c:v>
                </c:pt>
                <c:pt idx="92553">
                  <c:v>1</c:v>
                </c:pt>
                <c:pt idx="92554">
                  <c:v>1</c:v>
                </c:pt>
                <c:pt idx="92555">
                  <c:v>1</c:v>
                </c:pt>
                <c:pt idx="92556">
                  <c:v>1</c:v>
                </c:pt>
                <c:pt idx="92557">
                  <c:v>1</c:v>
                </c:pt>
                <c:pt idx="92558">
                  <c:v>1</c:v>
                </c:pt>
                <c:pt idx="92559">
                  <c:v>1</c:v>
                </c:pt>
                <c:pt idx="92560">
                  <c:v>1</c:v>
                </c:pt>
                <c:pt idx="92561">
                  <c:v>1</c:v>
                </c:pt>
                <c:pt idx="92562">
                  <c:v>1</c:v>
                </c:pt>
                <c:pt idx="92563">
                  <c:v>1</c:v>
                </c:pt>
                <c:pt idx="92564">
                  <c:v>1</c:v>
                </c:pt>
                <c:pt idx="92565">
                  <c:v>1</c:v>
                </c:pt>
                <c:pt idx="92566">
                  <c:v>1</c:v>
                </c:pt>
                <c:pt idx="92567">
                  <c:v>1</c:v>
                </c:pt>
                <c:pt idx="92568">
                  <c:v>1</c:v>
                </c:pt>
                <c:pt idx="92569">
                  <c:v>1</c:v>
                </c:pt>
                <c:pt idx="92570">
                  <c:v>1</c:v>
                </c:pt>
                <c:pt idx="92571">
                  <c:v>1</c:v>
                </c:pt>
                <c:pt idx="92572">
                  <c:v>1</c:v>
                </c:pt>
                <c:pt idx="92573">
                  <c:v>1</c:v>
                </c:pt>
                <c:pt idx="92574">
                  <c:v>1</c:v>
                </c:pt>
                <c:pt idx="92575">
                  <c:v>1</c:v>
                </c:pt>
                <c:pt idx="92576">
                  <c:v>1</c:v>
                </c:pt>
                <c:pt idx="92577">
                  <c:v>1</c:v>
                </c:pt>
                <c:pt idx="92578">
                  <c:v>1</c:v>
                </c:pt>
                <c:pt idx="92579">
                  <c:v>1</c:v>
                </c:pt>
                <c:pt idx="92580">
                  <c:v>1</c:v>
                </c:pt>
                <c:pt idx="92581">
                  <c:v>1</c:v>
                </c:pt>
                <c:pt idx="92582">
                  <c:v>1</c:v>
                </c:pt>
                <c:pt idx="92583">
                  <c:v>1</c:v>
                </c:pt>
                <c:pt idx="92584">
                  <c:v>1</c:v>
                </c:pt>
                <c:pt idx="92585">
                  <c:v>1</c:v>
                </c:pt>
                <c:pt idx="92586">
                  <c:v>1</c:v>
                </c:pt>
                <c:pt idx="92587">
                  <c:v>1</c:v>
                </c:pt>
                <c:pt idx="92588">
                  <c:v>1</c:v>
                </c:pt>
                <c:pt idx="92589">
                  <c:v>1</c:v>
                </c:pt>
                <c:pt idx="92590">
                  <c:v>1</c:v>
                </c:pt>
                <c:pt idx="92591">
                  <c:v>1</c:v>
                </c:pt>
                <c:pt idx="92592">
                  <c:v>1</c:v>
                </c:pt>
                <c:pt idx="92593">
                  <c:v>1</c:v>
                </c:pt>
                <c:pt idx="92594">
                  <c:v>1</c:v>
                </c:pt>
                <c:pt idx="92595">
                  <c:v>1</c:v>
                </c:pt>
                <c:pt idx="92596">
                  <c:v>1</c:v>
                </c:pt>
                <c:pt idx="92597">
                  <c:v>1</c:v>
                </c:pt>
                <c:pt idx="92598">
                  <c:v>1</c:v>
                </c:pt>
                <c:pt idx="92599">
                  <c:v>1</c:v>
                </c:pt>
                <c:pt idx="92600">
                  <c:v>1</c:v>
                </c:pt>
                <c:pt idx="92601">
                  <c:v>1</c:v>
                </c:pt>
                <c:pt idx="92602">
                  <c:v>1</c:v>
                </c:pt>
                <c:pt idx="92603">
                  <c:v>1</c:v>
                </c:pt>
                <c:pt idx="92604">
                  <c:v>1</c:v>
                </c:pt>
                <c:pt idx="92605">
                  <c:v>1</c:v>
                </c:pt>
                <c:pt idx="92606">
                  <c:v>1</c:v>
                </c:pt>
                <c:pt idx="92607">
                  <c:v>1</c:v>
                </c:pt>
                <c:pt idx="92608">
                  <c:v>1</c:v>
                </c:pt>
                <c:pt idx="92609">
                  <c:v>1</c:v>
                </c:pt>
                <c:pt idx="92610">
                  <c:v>1</c:v>
                </c:pt>
                <c:pt idx="92611">
                  <c:v>1</c:v>
                </c:pt>
                <c:pt idx="92612">
                  <c:v>1</c:v>
                </c:pt>
                <c:pt idx="92613">
                  <c:v>1</c:v>
                </c:pt>
                <c:pt idx="92614">
                  <c:v>1</c:v>
                </c:pt>
                <c:pt idx="92615">
                  <c:v>1</c:v>
                </c:pt>
                <c:pt idx="92616">
                  <c:v>1</c:v>
                </c:pt>
                <c:pt idx="92617">
                  <c:v>1</c:v>
                </c:pt>
                <c:pt idx="92618">
                  <c:v>1</c:v>
                </c:pt>
                <c:pt idx="92619">
                  <c:v>1</c:v>
                </c:pt>
                <c:pt idx="92620">
                  <c:v>1</c:v>
                </c:pt>
                <c:pt idx="92621">
                  <c:v>1</c:v>
                </c:pt>
                <c:pt idx="92622">
                  <c:v>1</c:v>
                </c:pt>
                <c:pt idx="92623">
                  <c:v>1</c:v>
                </c:pt>
                <c:pt idx="92624">
                  <c:v>1</c:v>
                </c:pt>
                <c:pt idx="92625">
                  <c:v>1</c:v>
                </c:pt>
                <c:pt idx="92626">
                  <c:v>1</c:v>
                </c:pt>
                <c:pt idx="92627">
                  <c:v>1</c:v>
                </c:pt>
                <c:pt idx="92628">
                  <c:v>1</c:v>
                </c:pt>
                <c:pt idx="92629">
                  <c:v>1</c:v>
                </c:pt>
                <c:pt idx="92630">
                  <c:v>1</c:v>
                </c:pt>
                <c:pt idx="92631">
                  <c:v>1</c:v>
                </c:pt>
                <c:pt idx="92632">
                  <c:v>1</c:v>
                </c:pt>
                <c:pt idx="92633">
                  <c:v>1</c:v>
                </c:pt>
                <c:pt idx="92634">
                  <c:v>1</c:v>
                </c:pt>
                <c:pt idx="92635">
                  <c:v>1</c:v>
                </c:pt>
                <c:pt idx="92636">
                  <c:v>1</c:v>
                </c:pt>
                <c:pt idx="92637">
                  <c:v>1</c:v>
                </c:pt>
                <c:pt idx="92638">
                  <c:v>1</c:v>
                </c:pt>
                <c:pt idx="92639">
                  <c:v>1</c:v>
                </c:pt>
                <c:pt idx="92640">
                  <c:v>1</c:v>
                </c:pt>
                <c:pt idx="92641">
                  <c:v>1</c:v>
                </c:pt>
                <c:pt idx="92642">
                  <c:v>1</c:v>
                </c:pt>
                <c:pt idx="92643">
                  <c:v>1</c:v>
                </c:pt>
                <c:pt idx="92644">
                  <c:v>1</c:v>
                </c:pt>
                <c:pt idx="92645">
                  <c:v>1</c:v>
                </c:pt>
                <c:pt idx="92646">
                  <c:v>1</c:v>
                </c:pt>
                <c:pt idx="92647">
                  <c:v>1</c:v>
                </c:pt>
                <c:pt idx="92648">
                  <c:v>1</c:v>
                </c:pt>
                <c:pt idx="92649">
                  <c:v>1</c:v>
                </c:pt>
                <c:pt idx="92650">
                  <c:v>1</c:v>
                </c:pt>
                <c:pt idx="92651">
                  <c:v>1</c:v>
                </c:pt>
                <c:pt idx="92652">
                  <c:v>1</c:v>
                </c:pt>
                <c:pt idx="92653">
                  <c:v>1</c:v>
                </c:pt>
                <c:pt idx="92654">
                  <c:v>1</c:v>
                </c:pt>
                <c:pt idx="92655">
                  <c:v>1</c:v>
                </c:pt>
                <c:pt idx="92656">
                  <c:v>1</c:v>
                </c:pt>
                <c:pt idx="92657">
                  <c:v>1</c:v>
                </c:pt>
                <c:pt idx="92658">
                  <c:v>1</c:v>
                </c:pt>
                <c:pt idx="92659">
                  <c:v>1</c:v>
                </c:pt>
                <c:pt idx="92660">
                  <c:v>1</c:v>
                </c:pt>
                <c:pt idx="92661">
                  <c:v>1</c:v>
                </c:pt>
                <c:pt idx="92662">
                  <c:v>1</c:v>
                </c:pt>
                <c:pt idx="92663">
                  <c:v>1</c:v>
                </c:pt>
                <c:pt idx="92664">
                  <c:v>1</c:v>
                </c:pt>
                <c:pt idx="92665">
                  <c:v>1</c:v>
                </c:pt>
                <c:pt idx="92666">
                  <c:v>1</c:v>
                </c:pt>
                <c:pt idx="92667">
                  <c:v>1</c:v>
                </c:pt>
                <c:pt idx="92668">
                  <c:v>1</c:v>
                </c:pt>
                <c:pt idx="92669">
                  <c:v>1</c:v>
                </c:pt>
                <c:pt idx="92670">
                  <c:v>1</c:v>
                </c:pt>
                <c:pt idx="92671">
                  <c:v>1</c:v>
                </c:pt>
                <c:pt idx="92672">
                  <c:v>1</c:v>
                </c:pt>
                <c:pt idx="92673">
                  <c:v>1</c:v>
                </c:pt>
                <c:pt idx="92674">
                  <c:v>1</c:v>
                </c:pt>
                <c:pt idx="92675">
                  <c:v>1</c:v>
                </c:pt>
                <c:pt idx="92676">
                  <c:v>1</c:v>
                </c:pt>
                <c:pt idx="92677">
                  <c:v>1</c:v>
                </c:pt>
                <c:pt idx="92678">
                  <c:v>1</c:v>
                </c:pt>
                <c:pt idx="92679">
                  <c:v>1</c:v>
                </c:pt>
                <c:pt idx="92680">
                  <c:v>1</c:v>
                </c:pt>
                <c:pt idx="92681">
                  <c:v>1</c:v>
                </c:pt>
                <c:pt idx="92682">
                  <c:v>1</c:v>
                </c:pt>
                <c:pt idx="92683">
                  <c:v>1</c:v>
                </c:pt>
                <c:pt idx="92684">
                  <c:v>1</c:v>
                </c:pt>
                <c:pt idx="92685">
                  <c:v>1</c:v>
                </c:pt>
                <c:pt idx="92686">
                  <c:v>1</c:v>
                </c:pt>
                <c:pt idx="92687">
                  <c:v>1</c:v>
                </c:pt>
                <c:pt idx="92688">
                  <c:v>1</c:v>
                </c:pt>
                <c:pt idx="92689">
                  <c:v>1</c:v>
                </c:pt>
                <c:pt idx="92690">
                  <c:v>1</c:v>
                </c:pt>
                <c:pt idx="92691">
                  <c:v>1</c:v>
                </c:pt>
                <c:pt idx="92692">
                  <c:v>1</c:v>
                </c:pt>
                <c:pt idx="92693">
                  <c:v>1</c:v>
                </c:pt>
                <c:pt idx="92694">
                  <c:v>1</c:v>
                </c:pt>
                <c:pt idx="92695">
                  <c:v>1</c:v>
                </c:pt>
                <c:pt idx="92696">
                  <c:v>1</c:v>
                </c:pt>
                <c:pt idx="92697">
                  <c:v>1</c:v>
                </c:pt>
                <c:pt idx="92698">
                  <c:v>1</c:v>
                </c:pt>
                <c:pt idx="92699">
                  <c:v>1</c:v>
                </c:pt>
                <c:pt idx="92700">
                  <c:v>1</c:v>
                </c:pt>
                <c:pt idx="92701">
                  <c:v>1</c:v>
                </c:pt>
                <c:pt idx="92702">
                  <c:v>1</c:v>
                </c:pt>
                <c:pt idx="92703">
                  <c:v>1</c:v>
                </c:pt>
                <c:pt idx="92704">
                  <c:v>1</c:v>
                </c:pt>
                <c:pt idx="92705">
                  <c:v>1</c:v>
                </c:pt>
                <c:pt idx="92706">
                  <c:v>1</c:v>
                </c:pt>
                <c:pt idx="92707">
                  <c:v>1</c:v>
                </c:pt>
                <c:pt idx="92708">
                  <c:v>1</c:v>
                </c:pt>
                <c:pt idx="92709">
                  <c:v>1</c:v>
                </c:pt>
                <c:pt idx="92710">
                  <c:v>1</c:v>
                </c:pt>
                <c:pt idx="92711">
                  <c:v>1</c:v>
                </c:pt>
                <c:pt idx="92712">
                  <c:v>1</c:v>
                </c:pt>
                <c:pt idx="92713">
                  <c:v>1</c:v>
                </c:pt>
                <c:pt idx="92714">
                  <c:v>1</c:v>
                </c:pt>
                <c:pt idx="92715">
                  <c:v>1</c:v>
                </c:pt>
                <c:pt idx="92716">
                  <c:v>1</c:v>
                </c:pt>
                <c:pt idx="92717">
                  <c:v>1</c:v>
                </c:pt>
                <c:pt idx="92718">
                  <c:v>1</c:v>
                </c:pt>
                <c:pt idx="92719">
                  <c:v>1</c:v>
                </c:pt>
                <c:pt idx="92720">
                  <c:v>1</c:v>
                </c:pt>
                <c:pt idx="92721">
                  <c:v>1</c:v>
                </c:pt>
                <c:pt idx="92722">
                  <c:v>1</c:v>
                </c:pt>
                <c:pt idx="92723">
                  <c:v>1</c:v>
                </c:pt>
                <c:pt idx="92724">
                  <c:v>1</c:v>
                </c:pt>
                <c:pt idx="92725">
                  <c:v>1</c:v>
                </c:pt>
                <c:pt idx="92726">
                  <c:v>1</c:v>
                </c:pt>
                <c:pt idx="92727">
                  <c:v>1</c:v>
                </c:pt>
                <c:pt idx="92728">
                  <c:v>1</c:v>
                </c:pt>
                <c:pt idx="92729">
                  <c:v>1</c:v>
                </c:pt>
                <c:pt idx="92730">
                  <c:v>1</c:v>
                </c:pt>
                <c:pt idx="92731">
                  <c:v>1</c:v>
                </c:pt>
                <c:pt idx="92732">
                  <c:v>1</c:v>
                </c:pt>
                <c:pt idx="92733">
                  <c:v>1</c:v>
                </c:pt>
                <c:pt idx="92734">
                  <c:v>1</c:v>
                </c:pt>
                <c:pt idx="92735">
                  <c:v>1</c:v>
                </c:pt>
                <c:pt idx="92736">
                  <c:v>1</c:v>
                </c:pt>
                <c:pt idx="92737">
                  <c:v>1</c:v>
                </c:pt>
                <c:pt idx="92738">
                  <c:v>1</c:v>
                </c:pt>
                <c:pt idx="92739">
                  <c:v>1</c:v>
                </c:pt>
                <c:pt idx="92740">
                  <c:v>1</c:v>
                </c:pt>
                <c:pt idx="92741">
                  <c:v>1</c:v>
                </c:pt>
                <c:pt idx="92742">
                  <c:v>1</c:v>
                </c:pt>
                <c:pt idx="92743">
                  <c:v>1</c:v>
                </c:pt>
                <c:pt idx="92744">
                  <c:v>1</c:v>
                </c:pt>
                <c:pt idx="92745">
                  <c:v>1</c:v>
                </c:pt>
                <c:pt idx="92746">
                  <c:v>1</c:v>
                </c:pt>
                <c:pt idx="92747">
                  <c:v>1</c:v>
                </c:pt>
                <c:pt idx="92748">
                  <c:v>1</c:v>
                </c:pt>
                <c:pt idx="92749">
                  <c:v>1</c:v>
                </c:pt>
                <c:pt idx="92750">
                  <c:v>1</c:v>
                </c:pt>
                <c:pt idx="92751">
                  <c:v>1</c:v>
                </c:pt>
                <c:pt idx="92752">
                  <c:v>1</c:v>
                </c:pt>
                <c:pt idx="92753">
                  <c:v>1</c:v>
                </c:pt>
                <c:pt idx="92754">
                  <c:v>1</c:v>
                </c:pt>
                <c:pt idx="92755">
                  <c:v>1</c:v>
                </c:pt>
                <c:pt idx="92756">
                  <c:v>1</c:v>
                </c:pt>
                <c:pt idx="92757">
                  <c:v>1</c:v>
                </c:pt>
                <c:pt idx="92758">
                  <c:v>1</c:v>
                </c:pt>
                <c:pt idx="92759">
                  <c:v>1</c:v>
                </c:pt>
                <c:pt idx="92760">
                  <c:v>1</c:v>
                </c:pt>
                <c:pt idx="92761">
                  <c:v>1</c:v>
                </c:pt>
                <c:pt idx="92762">
                  <c:v>1</c:v>
                </c:pt>
                <c:pt idx="92763">
                  <c:v>1</c:v>
                </c:pt>
                <c:pt idx="92764">
                  <c:v>1</c:v>
                </c:pt>
                <c:pt idx="92765">
                  <c:v>1</c:v>
                </c:pt>
                <c:pt idx="92766">
                  <c:v>1</c:v>
                </c:pt>
                <c:pt idx="92767">
                  <c:v>1</c:v>
                </c:pt>
                <c:pt idx="92768">
                  <c:v>1</c:v>
                </c:pt>
                <c:pt idx="92769">
                  <c:v>1</c:v>
                </c:pt>
                <c:pt idx="92770">
                  <c:v>1</c:v>
                </c:pt>
                <c:pt idx="92771">
                  <c:v>1</c:v>
                </c:pt>
                <c:pt idx="92772">
                  <c:v>1</c:v>
                </c:pt>
                <c:pt idx="92773">
                  <c:v>1</c:v>
                </c:pt>
                <c:pt idx="92774">
                  <c:v>1</c:v>
                </c:pt>
                <c:pt idx="92775">
                  <c:v>1</c:v>
                </c:pt>
                <c:pt idx="92776">
                  <c:v>1</c:v>
                </c:pt>
                <c:pt idx="92777">
                  <c:v>1</c:v>
                </c:pt>
                <c:pt idx="92778">
                  <c:v>1</c:v>
                </c:pt>
                <c:pt idx="92779">
                  <c:v>1</c:v>
                </c:pt>
                <c:pt idx="92780">
                  <c:v>1</c:v>
                </c:pt>
                <c:pt idx="92781">
                  <c:v>1</c:v>
                </c:pt>
                <c:pt idx="92782">
                  <c:v>1</c:v>
                </c:pt>
                <c:pt idx="92783">
                  <c:v>1</c:v>
                </c:pt>
                <c:pt idx="92784">
                  <c:v>1</c:v>
                </c:pt>
                <c:pt idx="92785">
                  <c:v>1</c:v>
                </c:pt>
                <c:pt idx="92786">
                  <c:v>1</c:v>
                </c:pt>
                <c:pt idx="92787">
                  <c:v>1</c:v>
                </c:pt>
                <c:pt idx="92788">
                  <c:v>1</c:v>
                </c:pt>
                <c:pt idx="92789">
                  <c:v>1</c:v>
                </c:pt>
                <c:pt idx="92790">
                  <c:v>1</c:v>
                </c:pt>
                <c:pt idx="92791">
                  <c:v>1</c:v>
                </c:pt>
                <c:pt idx="92792">
                  <c:v>1</c:v>
                </c:pt>
                <c:pt idx="92793">
                  <c:v>1</c:v>
                </c:pt>
                <c:pt idx="92794">
                  <c:v>1</c:v>
                </c:pt>
                <c:pt idx="92795">
                  <c:v>1</c:v>
                </c:pt>
                <c:pt idx="92796">
                  <c:v>1</c:v>
                </c:pt>
                <c:pt idx="92797">
                  <c:v>1</c:v>
                </c:pt>
                <c:pt idx="92798">
                  <c:v>1</c:v>
                </c:pt>
                <c:pt idx="92799">
                  <c:v>1</c:v>
                </c:pt>
                <c:pt idx="92800">
                  <c:v>1</c:v>
                </c:pt>
                <c:pt idx="92801">
                  <c:v>1</c:v>
                </c:pt>
                <c:pt idx="92802">
                  <c:v>1</c:v>
                </c:pt>
                <c:pt idx="92803">
                  <c:v>1</c:v>
                </c:pt>
                <c:pt idx="92804">
                  <c:v>1</c:v>
                </c:pt>
                <c:pt idx="92805">
                  <c:v>1</c:v>
                </c:pt>
                <c:pt idx="92806">
                  <c:v>1</c:v>
                </c:pt>
                <c:pt idx="92807">
                  <c:v>1</c:v>
                </c:pt>
                <c:pt idx="92808">
                  <c:v>1</c:v>
                </c:pt>
                <c:pt idx="92809">
                  <c:v>1</c:v>
                </c:pt>
                <c:pt idx="92810">
                  <c:v>1</c:v>
                </c:pt>
                <c:pt idx="92811">
                  <c:v>1</c:v>
                </c:pt>
                <c:pt idx="92812">
                  <c:v>1</c:v>
                </c:pt>
                <c:pt idx="92813">
                  <c:v>1</c:v>
                </c:pt>
                <c:pt idx="92814">
                  <c:v>1</c:v>
                </c:pt>
                <c:pt idx="92815">
                  <c:v>1</c:v>
                </c:pt>
                <c:pt idx="92816">
                  <c:v>1</c:v>
                </c:pt>
                <c:pt idx="92817">
                  <c:v>1</c:v>
                </c:pt>
                <c:pt idx="92818">
                  <c:v>1</c:v>
                </c:pt>
                <c:pt idx="92819">
                  <c:v>1</c:v>
                </c:pt>
                <c:pt idx="92820">
                  <c:v>1</c:v>
                </c:pt>
                <c:pt idx="92821">
                  <c:v>1</c:v>
                </c:pt>
                <c:pt idx="92822">
                  <c:v>1</c:v>
                </c:pt>
                <c:pt idx="92823">
                  <c:v>1</c:v>
                </c:pt>
                <c:pt idx="92824">
                  <c:v>1</c:v>
                </c:pt>
                <c:pt idx="92825">
                  <c:v>1</c:v>
                </c:pt>
                <c:pt idx="92826">
                  <c:v>1</c:v>
                </c:pt>
                <c:pt idx="92827">
                  <c:v>1</c:v>
                </c:pt>
                <c:pt idx="92828">
                  <c:v>1</c:v>
                </c:pt>
                <c:pt idx="92829">
                  <c:v>1</c:v>
                </c:pt>
                <c:pt idx="92830">
                  <c:v>1</c:v>
                </c:pt>
                <c:pt idx="92831">
                  <c:v>1</c:v>
                </c:pt>
                <c:pt idx="92832">
                  <c:v>1</c:v>
                </c:pt>
                <c:pt idx="92833">
                  <c:v>1</c:v>
                </c:pt>
                <c:pt idx="92834">
                  <c:v>1</c:v>
                </c:pt>
                <c:pt idx="92835">
                  <c:v>1</c:v>
                </c:pt>
                <c:pt idx="92836">
                  <c:v>1</c:v>
                </c:pt>
                <c:pt idx="92837">
                  <c:v>1</c:v>
                </c:pt>
                <c:pt idx="92838">
                  <c:v>1</c:v>
                </c:pt>
                <c:pt idx="92839">
                  <c:v>1</c:v>
                </c:pt>
                <c:pt idx="92840">
                  <c:v>1</c:v>
                </c:pt>
                <c:pt idx="92841">
                  <c:v>1</c:v>
                </c:pt>
                <c:pt idx="92842">
                  <c:v>1</c:v>
                </c:pt>
                <c:pt idx="92843">
                  <c:v>1</c:v>
                </c:pt>
                <c:pt idx="92844">
                  <c:v>1</c:v>
                </c:pt>
                <c:pt idx="92845">
                  <c:v>1</c:v>
                </c:pt>
                <c:pt idx="92846">
                  <c:v>1</c:v>
                </c:pt>
                <c:pt idx="92847">
                  <c:v>1</c:v>
                </c:pt>
                <c:pt idx="92848">
                  <c:v>1</c:v>
                </c:pt>
                <c:pt idx="92849">
                  <c:v>1</c:v>
                </c:pt>
                <c:pt idx="92850">
                  <c:v>1</c:v>
                </c:pt>
                <c:pt idx="92851">
                  <c:v>1</c:v>
                </c:pt>
                <c:pt idx="92852">
                  <c:v>1</c:v>
                </c:pt>
                <c:pt idx="92853">
                  <c:v>1</c:v>
                </c:pt>
                <c:pt idx="92854">
                  <c:v>1</c:v>
                </c:pt>
                <c:pt idx="92855">
                  <c:v>1</c:v>
                </c:pt>
                <c:pt idx="92856">
                  <c:v>1</c:v>
                </c:pt>
                <c:pt idx="92857">
                  <c:v>1</c:v>
                </c:pt>
                <c:pt idx="92858">
                  <c:v>1</c:v>
                </c:pt>
                <c:pt idx="92859">
                  <c:v>1</c:v>
                </c:pt>
                <c:pt idx="92860">
                  <c:v>1</c:v>
                </c:pt>
                <c:pt idx="92861">
                  <c:v>1</c:v>
                </c:pt>
                <c:pt idx="92862">
                  <c:v>1</c:v>
                </c:pt>
                <c:pt idx="92863">
                  <c:v>1</c:v>
                </c:pt>
                <c:pt idx="92864">
                  <c:v>1</c:v>
                </c:pt>
                <c:pt idx="92865">
                  <c:v>1</c:v>
                </c:pt>
                <c:pt idx="92866">
                  <c:v>1</c:v>
                </c:pt>
                <c:pt idx="92867">
                  <c:v>1</c:v>
                </c:pt>
                <c:pt idx="92868">
                  <c:v>1</c:v>
                </c:pt>
                <c:pt idx="92869">
                  <c:v>1</c:v>
                </c:pt>
                <c:pt idx="92870">
                  <c:v>1</c:v>
                </c:pt>
                <c:pt idx="92871">
                  <c:v>1</c:v>
                </c:pt>
                <c:pt idx="92872">
                  <c:v>1</c:v>
                </c:pt>
                <c:pt idx="92873">
                  <c:v>1</c:v>
                </c:pt>
                <c:pt idx="92874">
                  <c:v>1</c:v>
                </c:pt>
                <c:pt idx="92875">
                  <c:v>1</c:v>
                </c:pt>
                <c:pt idx="92876">
                  <c:v>1</c:v>
                </c:pt>
                <c:pt idx="92877">
                  <c:v>1</c:v>
                </c:pt>
                <c:pt idx="92878">
                  <c:v>1</c:v>
                </c:pt>
                <c:pt idx="92879">
                  <c:v>1</c:v>
                </c:pt>
                <c:pt idx="92880">
                  <c:v>1</c:v>
                </c:pt>
                <c:pt idx="92881">
                  <c:v>1</c:v>
                </c:pt>
                <c:pt idx="92882">
                  <c:v>1</c:v>
                </c:pt>
                <c:pt idx="92883">
                  <c:v>1</c:v>
                </c:pt>
                <c:pt idx="92884">
                  <c:v>1</c:v>
                </c:pt>
                <c:pt idx="92885">
                  <c:v>1</c:v>
                </c:pt>
                <c:pt idx="92886">
                  <c:v>1</c:v>
                </c:pt>
                <c:pt idx="92887">
                  <c:v>1</c:v>
                </c:pt>
                <c:pt idx="92888">
                  <c:v>1</c:v>
                </c:pt>
                <c:pt idx="92889">
                  <c:v>1</c:v>
                </c:pt>
                <c:pt idx="92890">
                  <c:v>1</c:v>
                </c:pt>
                <c:pt idx="92891">
                  <c:v>1</c:v>
                </c:pt>
                <c:pt idx="92892">
                  <c:v>1</c:v>
                </c:pt>
                <c:pt idx="92893">
                  <c:v>1</c:v>
                </c:pt>
                <c:pt idx="92894">
                  <c:v>1</c:v>
                </c:pt>
                <c:pt idx="92895">
                  <c:v>1</c:v>
                </c:pt>
                <c:pt idx="92896">
                  <c:v>1</c:v>
                </c:pt>
                <c:pt idx="92897">
                  <c:v>1</c:v>
                </c:pt>
                <c:pt idx="92898">
                  <c:v>1</c:v>
                </c:pt>
                <c:pt idx="92899">
                  <c:v>1</c:v>
                </c:pt>
                <c:pt idx="92900">
                  <c:v>1</c:v>
                </c:pt>
                <c:pt idx="92901">
                  <c:v>1</c:v>
                </c:pt>
                <c:pt idx="92902">
                  <c:v>1</c:v>
                </c:pt>
                <c:pt idx="92903">
                  <c:v>1</c:v>
                </c:pt>
                <c:pt idx="92904">
                  <c:v>1</c:v>
                </c:pt>
                <c:pt idx="92905">
                  <c:v>1</c:v>
                </c:pt>
                <c:pt idx="92906">
                  <c:v>1</c:v>
                </c:pt>
                <c:pt idx="92907">
                  <c:v>1</c:v>
                </c:pt>
                <c:pt idx="92908">
                  <c:v>1</c:v>
                </c:pt>
                <c:pt idx="92909">
                  <c:v>1</c:v>
                </c:pt>
                <c:pt idx="92910">
                  <c:v>1</c:v>
                </c:pt>
                <c:pt idx="92911">
                  <c:v>1</c:v>
                </c:pt>
                <c:pt idx="92912">
                  <c:v>1</c:v>
                </c:pt>
                <c:pt idx="92913">
                  <c:v>1</c:v>
                </c:pt>
                <c:pt idx="92914">
                  <c:v>1</c:v>
                </c:pt>
                <c:pt idx="92915">
                  <c:v>1</c:v>
                </c:pt>
                <c:pt idx="92916">
                  <c:v>1</c:v>
                </c:pt>
                <c:pt idx="92917">
                  <c:v>1</c:v>
                </c:pt>
                <c:pt idx="92918">
                  <c:v>1</c:v>
                </c:pt>
                <c:pt idx="92919">
                  <c:v>1</c:v>
                </c:pt>
                <c:pt idx="92920">
                  <c:v>1</c:v>
                </c:pt>
                <c:pt idx="92921">
                  <c:v>1</c:v>
                </c:pt>
                <c:pt idx="92922">
                  <c:v>1</c:v>
                </c:pt>
                <c:pt idx="92923">
                  <c:v>1</c:v>
                </c:pt>
                <c:pt idx="92924">
                  <c:v>1</c:v>
                </c:pt>
                <c:pt idx="92925">
                  <c:v>1</c:v>
                </c:pt>
                <c:pt idx="92926">
                  <c:v>1</c:v>
                </c:pt>
                <c:pt idx="92927">
                  <c:v>1</c:v>
                </c:pt>
                <c:pt idx="92928">
                  <c:v>1</c:v>
                </c:pt>
                <c:pt idx="92929">
                  <c:v>1</c:v>
                </c:pt>
                <c:pt idx="92930">
                  <c:v>1</c:v>
                </c:pt>
                <c:pt idx="92931">
                  <c:v>1</c:v>
                </c:pt>
                <c:pt idx="92932">
                  <c:v>1</c:v>
                </c:pt>
                <c:pt idx="92933">
                  <c:v>1</c:v>
                </c:pt>
                <c:pt idx="92934">
                  <c:v>1</c:v>
                </c:pt>
                <c:pt idx="92935">
                  <c:v>1</c:v>
                </c:pt>
                <c:pt idx="92936">
                  <c:v>1</c:v>
                </c:pt>
                <c:pt idx="92937">
                  <c:v>1</c:v>
                </c:pt>
                <c:pt idx="92938">
                  <c:v>1</c:v>
                </c:pt>
                <c:pt idx="92939">
                  <c:v>1</c:v>
                </c:pt>
                <c:pt idx="92940">
                  <c:v>1</c:v>
                </c:pt>
                <c:pt idx="92941">
                  <c:v>1</c:v>
                </c:pt>
                <c:pt idx="92942">
                  <c:v>1</c:v>
                </c:pt>
                <c:pt idx="92943">
                  <c:v>1</c:v>
                </c:pt>
                <c:pt idx="92944">
                  <c:v>1</c:v>
                </c:pt>
                <c:pt idx="92945">
                  <c:v>1</c:v>
                </c:pt>
                <c:pt idx="92946">
                  <c:v>1</c:v>
                </c:pt>
                <c:pt idx="92947">
                  <c:v>1</c:v>
                </c:pt>
                <c:pt idx="92948">
                  <c:v>1</c:v>
                </c:pt>
                <c:pt idx="92949">
                  <c:v>1</c:v>
                </c:pt>
                <c:pt idx="92950">
                  <c:v>1</c:v>
                </c:pt>
                <c:pt idx="92951">
                  <c:v>1</c:v>
                </c:pt>
                <c:pt idx="92952">
                  <c:v>1</c:v>
                </c:pt>
                <c:pt idx="92953">
                  <c:v>1</c:v>
                </c:pt>
                <c:pt idx="92954">
                  <c:v>1</c:v>
                </c:pt>
                <c:pt idx="92955">
                  <c:v>1</c:v>
                </c:pt>
                <c:pt idx="92956">
                  <c:v>1</c:v>
                </c:pt>
                <c:pt idx="92957">
                  <c:v>1</c:v>
                </c:pt>
                <c:pt idx="92958">
                  <c:v>1</c:v>
                </c:pt>
                <c:pt idx="92959">
                  <c:v>1</c:v>
                </c:pt>
                <c:pt idx="92960">
                  <c:v>1</c:v>
                </c:pt>
                <c:pt idx="92961">
                  <c:v>1</c:v>
                </c:pt>
                <c:pt idx="92962">
                  <c:v>1</c:v>
                </c:pt>
                <c:pt idx="92963">
                  <c:v>1</c:v>
                </c:pt>
                <c:pt idx="92964">
                  <c:v>1</c:v>
                </c:pt>
                <c:pt idx="92965">
                  <c:v>1</c:v>
                </c:pt>
                <c:pt idx="92966">
                  <c:v>1</c:v>
                </c:pt>
                <c:pt idx="92967">
                  <c:v>1</c:v>
                </c:pt>
                <c:pt idx="92968">
                  <c:v>1</c:v>
                </c:pt>
                <c:pt idx="92969">
                  <c:v>1</c:v>
                </c:pt>
                <c:pt idx="92970">
                  <c:v>1</c:v>
                </c:pt>
                <c:pt idx="92971">
                  <c:v>1</c:v>
                </c:pt>
                <c:pt idx="92972">
                  <c:v>1</c:v>
                </c:pt>
                <c:pt idx="92973">
                  <c:v>1</c:v>
                </c:pt>
                <c:pt idx="92974">
                  <c:v>1</c:v>
                </c:pt>
                <c:pt idx="92975">
                  <c:v>1</c:v>
                </c:pt>
                <c:pt idx="92976">
                  <c:v>1</c:v>
                </c:pt>
                <c:pt idx="92977">
                  <c:v>1</c:v>
                </c:pt>
                <c:pt idx="92978">
                  <c:v>1</c:v>
                </c:pt>
                <c:pt idx="92979">
                  <c:v>1</c:v>
                </c:pt>
                <c:pt idx="92980">
                  <c:v>1</c:v>
                </c:pt>
                <c:pt idx="92981">
                  <c:v>1</c:v>
                </c:pt>
                <c:pt idx="92982">
                  <c:v>1</c:v>
                </c:pt>
                <c:pt idx="92983">
                  <c:v>1</c:v>
                </c:pt>
                <c:pt idx="92984">
                  <c:v>1</c:v>
                </c:pt>
                <c:pt idx="92985">
                  <c:v>1</c:v>
                </c:pt>
                <c:pt idx="92986">
                  <c:v>1</c:v>
                </c:pt>
                <c:pt idx="92987">
                  <c:v>1</c:v>
                </c:pt>
                <c:pt idx="92988">
                  <c:v>1</c:v>
                </c:pt>
                <c:pt idx="92989">
                  <c:v>1</c:v>
                </c:pt>
                <c:pt idx="92990">
                  <c:v>1</c:v>
                </c:pt>
                <c:pt idx="92991">
                  <c:v>1</c:v>
                </c:pt>
                <c:pt idx="92992">
                  <c:v>1</c:v>
                </c:pt>
                <c:pt idx="92993">
                  <c:v>1</c:v>
                </c:pt>
                <c:pt idx="92994">
                  <c:v>1</c:v>
                </c:pt>
                <c:pt idx="92995">
                  <c:v>1</c:v>
                </c:pt>
                <c:pt idx="92996">
                  <c:v>1</c:v>
                </c:pt>
                <c:pt idx="92997">
                  <c:v>1</c:v>
                </c:pt>
                <c:pt idx="92998">
                  <c:v>1</c:v>
                </c:pt>
                <c:pt idx="92999">
                  <c:v>1</c:v>
                </c:pt>
                <c:pt idx="93000">
                  <c:v>1</c:v>
                </c:pt>
                <c:pt idx="93001">
                  <c:v>1</c:v>
                </c:pt>
                <c:pt idx="93002">
                  <c:v>1</c:v>
                </c:pt>
                <c:pt idx="93003">
                  <c:v>1</c:v>
                </c:pt>
                <c:pt idx="93004">
                  <c:v>1</c:v>
                </c:pt>
                <c:pt idx="93005">
                  <c:v>1</c:v>
                </c:pt>
                <c:pt idx="93006">
                  <c:v>1</c:v>
                </c:pt>
                <c:pt idx="93007">
                  <c:v>1</c:v>
                </c:pt>
                <c:pt idx="93008">
                  <c:v>1</c:v>
                </c:pt>
                <c:pt idx="93009">
                  <c:v>1</c:v>
                </c:pt>
                <c:pt idx="93010">
                  <c:v>1</c:v>
                </c:pt>
                <c:pt idx="93011">
                  <c:v>1</c:v>
                </c:pt>
                <c:pt idx="93012">
                  <c:v>1</c:v>
                </c:pt>
                <c:pt idx="93013">
                  <c:v>1</c:v>
                </c:pt>
                <c:pt idx="93014">
                  <c:v>1</c:v>
                </c:pt>
                <c:pt idx="93015">
                  <c:v>1</c:v>
                </c:pt>
                <c:pt idx="93016">
                  <c:v>1</c:v>
                </c:pt>
                <c:pt idx="93017">
                  <c:v>1</c:v>
                </c:pt>
                <c:pt idx="93018">
                  <c:v>1</c:v>
                </c:pt>
                <c:pt idx="93019">
                  <c:v>1</c:v>
                </c:pt>
                <c:pt idx="93020">
                  <c:v>1</c:v>
                </c:pt>
                <c:pt idx="93021">
                  <c:v>1</c:v>
                </c:pt>
                <c:pt idx="93022">
                  <c:v>1</c:v>
                </c:pt>
                <c:pt idx="93023">
                  <c:v>1</c:v>
                </c:pt>
                <c:pt idx="93024">
                  <c:v>1</c:v>
                </c:pt>
                <c:pt idx="93025">
                  <c:v>1</c:v>
                </c:pt>
                <c:pt idx="93026">
                  <c:v>1</c:v>
                </c:pt>
                <c:pt idx="93027">
                  <c:v>1</c:v>
                </c:pt>
                <c:pt idx="93028">
                  <c:v>1</c:v>
                </c:pt>
                <c:pt idx="93029">
                  <c:v>1</c:v>
                </c:pt>
                <c:pt idx="93030">
                  <c:v>1</c:v>
                </c:pt>
                <c:pt idx="93031">
                  <c:v>1</c:v>
                </c:pt>
                <c:pt idx="93032">
                  <c:v>1</c:v>
                </c:pt>
                <c:pt idx="93033">
                  <c:v>1</c:v>
                </c:pt>
                <c:pt idx="93034">
                  <c:v>1</c:v>
                </c:pt>
                <c:pt idx="93035">
                  <c:v>1</c:v>
                </c:pt>
                <c:pt idx="93036">
                  <c:v>1</c:v>
                </c:pt>
                <c:pt idx="93037">
                  <c:v>1</c:v>
                </c:pt>
                <c:pt idx="93038">
                  <c:v>1</c:v>
                </c:pt>
                <c:pt idx="93039">
                  <c:v>1</c:v>
                </c:pt>
                <c:pt idx="93040">
                  <c:v>1</c:v>
                </c:pt>
                <c:pt idx="93041">
                  <c:v>1</c:v>
                </c:pt>
                <c:pt idx="93042">
                  <c:v>1</c:v>
                </c:pt>
                <c:pt idx="93043">
                  <c:v>1</c:v>
                </c:pt>
                <c:pt idx="93044">
                  <c:v>1</c:v>
                </c:pt>
                <c:pt idx="93045">
                  <c:v>1</c:v>
                </c:pt>
                <c:pt idx="93046">
                  <c:v>1</c:v>
                </c:pt>
                <c:pt idx="93047">
                  <c:v>1</c:v>
                </c:pt>
                <c:pt idx="93048">
                  <c:v>1</c:v>
                </c:pt>
                <c:pt idx="93049">
                  <c:v>1</c:v>
                </c:pt>
                <c:pt idx="93050">
                  <c:v>1</c:v>
                </c:pt>
                <c:pt idx="93051">
                  <c:v>1</c:v>
                </c:pt>
                <c:pt idx="93052">
                  <c:v>1</c:v>
                </c:pt>
                <c:pt idx="93053">
                  <c:v>1</c:v>
                </c:pt>
                <c:pt idx="93054">
                  <c:v>1</c:v>
                </c:pt>
                <c:pt idx="93055">
                  <c:v>1</c:v>
                </c:pt>
                <c:pt idx="93056">
                  <c:v>1</c:v>
                </c:pt>
                <c:pt idx="93057">
                  <c:v>1</c:v>
                </c:pt>
                <c:pt idx="93058">
                  <c:v>1</c:v>
                </c:pt>
                <c:pt idx="93059">
                  <c:v>1</c:v>
                </c:pt>
                <c:pt idx="93060">
                  <c:v>1</c:v>
                </c:pt>
                <c:pt idx="93061">
                  <c:v>1</c:v>
                </c:pt>
                <c:pt idx="93062">
                  <c:v>1</c:v>
                </c:pt>
                <c:pt idx="93063">
                  <c:v>1</c:v>
                </c:pt>
                <c:pt idx="93064">
                  <c:v>1</c:v>
                </c:pt>
                <c:pt idx="93065">
                  <c:v>1</c:v>
                </c:pt>
                <c:pt idx="93066">
                  <c:v>1</c:v>
                </c:pt>
                <c:pt idx="93067">
                  <c:v>1</c:v>
                </c:pt>
                <c:pt idx="93068">
                  <c:v>1</c:v>
                </c:pt>
                <c:pt idx="93069">
                  <c:v>1</c:v>
                </c:pt>
                <c:pt idx="93070">
                  <c:v>1</c:v>
                </c:pt>
                <c:pt idx="93071">
                  <c:v>1</c:v>
                </c:pt>
                <c:pt idx="93072">
                  <c:v>1</c:v>
                </c:pt>
                <c:pt idx="93073">
                  <c:v>1</c:v>
                </c:pt>
                <c:pt idx="93074">
                  <c:v>1</c:v>
                </c:pt>
                <c:pt idx="93075">
                  <c:v>1</c:v>
                </c:pt>
                <c:pt idx="93076">
                  <c:v>1</c:v>
                </c:pt>
                <c:pt idx="93077">
                  <c:v>1</c:v>
                </c:pt>
                <c:pt idx="93078">
                  <c:v>1</c:v>
                </c:pt>
                <c:pt idx="93079">
                  <c:v>1</c:v>
                </c:pt>
                <c:pt idx="93080">
                  <c:v>1</c:v>
                </c:pt>
                <c:pt idx="93081">
                  <c:v>1</c:v>
                </c:pt>
                <c:pt idx="93082">
                  <c:v>1</c:v>
                </c:pt>
                <c:pt idx="93083">
                  <c:v>1</c:v>
                </c:pt>
                <c:pt idx="93084">
                  <c:v>1</c:v>
                </c:pt>
                <c:pt idx="93085">
                  <c:v>1</c:v>
                </c:pt>
                <c:pt idx="93086">
                  <c:v>1</c:v>
                </c:pt>
                <c:pt idx="93087">
                  <c:v>1</c:v>
                </c:pt>
                <c:pt idx="93088">
                  <c:v>1</c:v>
                </c:pt>
                <c:pt idx="93089">
                  <c:v>1</c:v>
                </c:pt>
                <c:pt idx="93090">
                  <c:v>1</c:v>
                </c:pt>
                <c:pt idx="93091">
                  <c:v>1</c:v>
                </c:pt>
                <c:pt idx="93092">
                  <c:v>1</c:v>
                </c:pt>
                <c:pt idx="93093">
                  <c:v>1</c:v>
                </c:pt>
                <c:pt idx="93094">
                  <c:v>1</c:v>
                </c:pt>
                <c:pt idx="93095">
                  <c:v>1</c:v>
                </c:pt>
                <c:pt idx="93096">
                  <c:v>1</c:v>
                </c:pt>
                <c:pt idx="93097">
                  <c:v>1</c:v>
                </c:pt>
                <c:pt idx="93098">
                  <c:v>1</c:v>
                </c:pt>
                <c:pt idx="93099">
                  <c:v>1</c:v>
                </c:pt>
                <c:pt idx="93100">
                  <c:v>1</c:v>
                </c:pt>
                <c:pt idx="93101">
                  <c:v>1</c:v>
                </c:pt>
                <c:pt idx="93102">
                  <c:v>1</c:v>
                </c:pt>
                <c:pt idx="93103">
                  <c:v>1</c:v>
                </c:pt>
                <c:pt idx="93104">
                  <c:v>1</c:v>
                </c:pt>
                <c:pt idx="93105">
                  <c:v>1</c:v>
                </c:pt>
                <c:pt idx="93106">
                  <c:v>1</c:v>
                </c:pt>
                <c:pt idx="93107">
                  <c:v>1</c:v>
                </c:pt>
                <c:pt idx="93108">
                  <c:v>1</c:v>
                </c:pt>
                <c:pt idx="93109">
                  <c:v>1</c:v>
                </c:pt>
                <c:pt idx="93110">
                  <c:v>1</c:v>
                </c:pt>
                <c:pt idx="93111">
                  <c:v>1</c:v>
                </c:pt>
                <c:pt idx="93112">
                  <c:v>1</c:v>
                </c:pt>
                <c:pt idx="93113">
                  <c:v>1</c:v>
                </c:pt>
                <c:pt idx="93114">
                  <c:v>1</c:v>
                </c:pt>
                <c:pt idx="93115">
                  <c:v>1</c:v>
                </c:pt>
                <c:pt idx="93116">
                  <c:v>1</c:v>
                </c:pt>
                <c:pt idx="93117">
                  <c:v>1</c:v>
                </c:pt>
                <c:pt idx="93118">
                  <c:v>1</c:v>
                </c:pt>
                <c:pt idx="93119">
                  <c:v>1</c:v>
                </c:pt>
                <c:pt idx="93120">
                  <c:v>1</c:v>
                </c:pt>
                <c:pt idx="93121">
                  <c:v>1</c:v>
                </c:pt>
                <c:pt idx="93122">
                  <c:v>1</c:v>
                </c:pt>
                <c:pt idx="93123">
                  <c:v>1</c:v>
                </c:pt>
                <c:pt idx="93124">
                  <c:v>1</c:v>
                </c:pt>
                <c:pt idx="93125">
                  <c:v>1</c:v>
                </c:pt>
                <c:pt idx="93126">
                  <c:v>1</c:v>
                </c:pt>
                <c:pt idx="93127">
                  <c:v>1</c:v>
                </c:pt>
                <c:pt idx="93128">
                  <c:v>1</c:v>
                </c:pt>
                <c:pt idx="93129">
                  <c:v>1</c:v>
                </c:pt>
                <c:pt idx="93130">
                  <c:v>1</c:v>
                </c:pt>
                <c:pt idx="93131">
                  <c:v>1</c:v>
                </c:pt>
                <c:pt idx="93132">
                  <c:v>1</c:v>
                </c:pt>
                <c:pt idx="93133">
                  <c:v>1</c:v>
                </c:pt>
                <c:pt idx="93134">
                  <c:v>1</c:v>
                </c:pt>
                <c:pt idx="93135">
                  <c:v>1</c:v>
                </c:pt>
                <c:pt idx="93136">
                  <c:v>1</c:v>
                </c:pt>
                <c:pt idx="93137">
                  <c:v>1</c:v>
                </c:pt>
                <c:pt idx="93138">
                  <c:v>1</c:v>
                </c:pt>
                <c:pt idx="93139">
                  <c:v>1</c:v>
                </c:pt>
                <c:pt idx="93140">
                  <c:v>1</c:v>
                </c:pt>
                <c:pt idx="93141">
                  <c:v>1</c:v>
                </c:pt>
                <c:pt idx="93142">
                  <c:v>1</c:v>
                </c:pt>
                <c:pt idx="93143">
                  <c:v>1</c:v>
                </c:pt>
                <c:pt idx="93144">
                  <c:v>1</c:v>
                </c:pt>
                <c:pt idx="93145">
                  <c:v>1</c:v>
                </c:pt>
                <c:pt idx="93146">
                  <c:v>1</c:v>
                </c:pt>
                <c:pt idx="93147">
                  <c:v>1</c:v>
                </c:pt>
                <c:pt idx="93148">
                  <c:v>1</c:v>
                </c:pt>
                <c:pt idx="93149">
                  <c:v>1</c:v>
                </c:pt>
                <c:pt idx="93150">
                  <c:v>1</c:v>
                </c:pt>
                <c:pt idx="93151">
                  <c:v>1</c:v>
                </c:pt>
                <c:pt idx="93152">
                  <c:v>1</c:v>
                </c:pt>
                <c:pt idx="93153">
                  <c:v>1</c:v>
                </c:pt>
                <c:pt idx="93154">
                  <c:v>1</c:v>
                </c:pt>
                <c:pt idx="93155">
                  <c:v>1</c:v>
                </c:pt>
                <c:pt idx="93156">
                  <c:v>1</c:v>
                </c:pt>
                <c:pt idx="93157">
                  <c:v>1</c:v>
                </c:pt>
                <c:pt idx="93158">
                  <c:v>1</c:v>
                </c:pt>
                <c:pt idx="93159">
                  <c:v>1</c:v>
                </c:pt>
                <c:pt idx="93160">
                  <c:v>1</c:v>
                </c:pt>
                <c:pt idx="93161">
                  <c:v>1</c:v>
                </c:pt>
                <c:pt idx="93162">
                  <c:v>1</c:v>
                </c:pt>
                <c:pt idx="93163">
                  <c:v>1</c:v>
                </c:pt>
                <c:pt idx="93164">
                  <c:v>1</c:v>
                </c:pt>
                <c:pt idx="93165">
                  <c:v>1</c:v>
                </c:pt>
                <c:pt idx="93166">
                  <c:v>1</c:v>
                </c:pt>
                <c:pt idx="93167">
                  <c:v>1</c:v>
                </c:pt>
                <c:pt idx="93168">
                  <c:v>1</c:v>
                </c:pt>
                <c:pt idx="93169">
                  <c:v>1</c:v>
                </c:pt>
                <c:pt idx="93170">
                  <c:v>1</c:v>
                </c:pt>
                <c:pt idx="93171">
                  <c:v>1</c:v>
                </c:pt>
                <c:pt idx="93172">
                  <c:v>1</c:v>
                </c:pt>
                <c:pt idx="93173">
                  <c:v>1</c:v>
                </c:pt>
                <c:pt idx="93174">
                  <c:v>1</c:v>
                </c:pt>
                <c:pt idx="93175">
                  <c:v>1</c:v>
                </c:pt>
                <c:pt idx="93176">
                  <c:v>1</c:v>
                </c:pt>
                <c:pt idx="93177">
                  <c:v>1</c:v>
                </c:pt>
                <c:pt idx="93178">
                  <c:v>1</c:v>
                </c:pt>
                <c:pt idx="93179">
                  <c:v>1</c:v>
                </c:pt>
                <c:pt idx="93180">
                  <c:v>1</c:v>
                </c:pt>
                <c:pt idx="93181">
                  <c:v>1</c:v>
                </c:pt>
                <c:pt idx="93182">
                  <c:v>1</c:v>
                </c:pt>
                <c:pt idx="93183">
                  <c:v>1</c:v>
                </c:pt>
                <c:pt idx="93184">
                  <c:v>1</c:v>
                </c:pt>
                <c:pt idx="93185">
                  <c:v>1</c:v>
                </c:pt>
                <c:pt idx="93186">
                  <c:v>1</c:v>
                </c:pt>
                <c:pt idx="93187">
                  <c:v>1</c:v>
                </c:pt>
                <c:pt idx="93188">
                  <c:v>1</c:v>
                </c:pt>
                <c:pt idx="93189">
                  <c:v>1</c:v>
                </c:pt>
                <c:pt idx="93190">
                  <c:v>1</c:v>
                </c:pt>
                <c:pt idx="93191">
                  <c:v>1</c:v>
                </c:pt>
                <c:pt idx="93192">
                  <c:v>1</c:v>
                </c:pt>
                <c:pt idx="93193">
                  <c:v>1</c:v>
                </c:pt>
                <c:pt idx="93194">
                  <c:v>1</c:v>
                </c:pt>
                <c:pt idx="93195">
                  <c:v>1</c:v>
                </c:pt>
                <c:pt idx="93196">
                  <c:v>1</c:v>
                </c:pt>
                <c:pt idx="93197">
                  <c:v>1</c:v>
                </c:pt>
                <c:pt idx="93198">
                  <c:v>1</c:v>
                </c:pt>
                <c:pt idx="93199">
                  <c:v>1</c:v>
                </c:pt>
                <c:pt idx="93200">
                  <c:v>1</c:v>
                </c:pt>
                <c:pt idx="93201">
                  <c:v>1</c:v>
                </c:pt>
                <c:pt idx="93202">
                  <c:v>1</c:v>
                </c:pt>
                <c:pt idx="93203">
                  <c:v>1</c:v>
                </c:pt>
                <c:pt idx="93204">
                  <c:v>1</c:v>
                </c:pt>
                <c:pt idx="93205">
                  <c:v>1</c:v>
                </c:pt>
                <c:pt idx="93206">
                  <c:v>1</c:v>
                </c:pt>
                <c:pt idx="93207">
                  <c:v>1</c:v>
                </c:pt>
                <c:pt idx="93208">
                  <c:v>1</c:v>
                </c:pt>
                <c:pt idx="93209">
                  <c:v>1</c:v>
                </c:pt>
                <c:pt idx="93210">
                  <c:v>1</c:v>
                </c:pt>
                <c:pt idx="93211">
                  <c:v>1</c:v>
                </c:pt>
                <c:pt idx="93212">
                  <c:v>1</c:v>
                </c:pt>
                <c:pt idx="93213">
                  <c:v>1</c:v>
                </c:pt>
                <c:pt idx="93214">
                  <c:v>1</c:v>
                </c:pt>
                <c:pt idx="93215">
                  <c:v>1</c:v>
                </c:pt>
                <c:pt idx="93216">
                  <c:v>1</c:v>
                </c:pt>
                <c:pt idx="93217">
                  <c:v>1</c:v>
                </c:pt>
                <c:pt idx="93218">
                  <c:v>1</c:v>
                </c:pt>
                <c:pt idx="93219">
                  <c:v>1</c:v>
                </c:pt>
                <c:pt idx="93220">
                  <c:v>1</c:v>
                </c:pt>
                <c:pt idx="93221">
                  <c:v>1</c:v>
                </c:pt>
                <c:pt idx="93222">
                  <c:v>1</c:v>
                </c:pt>
                <c:pt idx="93223">
                  <c:v>1</c:v>
                </c:pt>
                <c:pt idx="93224">
                  <c:v>1</c:v>
                </c:pt>
                <c:pt idx="93225">
                  <c:v>1</c:v>
                </c:pt>
                <c:pt idx="93226">
                  <c:v>1</c:v>
                </c:pt>
                <c:pt idx="93227">
                  <c:v>1</c:v>
                </c:pt>
                <c:pt idx="93228">
                  <c:v>0.85714285700000004</c:v>
                </c:pt>
                <c:pt idx="93229">
                  <c:v>1</c:v>
                </c:pt>
                <c:pt idx="93230">
                  <c:v>1</c:v>
                </c:pt>
                <c:pt idx="93231">
                  <c:v>1</c:v>
                </c:pt>
                <c:pt idx="93232">
                  <c:v>1</c:v>
                </c:pt>
                <c:pt idx="93233">
                  <c:v>1</c:v>
                </c:pt>
                <c:pt idx="93234">
                  <c:v>1</c:v>
                </c:pt>
                <c:pt idx="93235">
                  <c:v>1</c:v>
                </c:pt>
                <c:pt idx="93236">
                  <c:v>1</c:v>
                </c:pt>
                <c:pt idx="93237">
                  <c:v>1</c:v>
                </c:pt>
                <c:pt idx="93238">
                  <c:v>1</c:v>
                </c:pt>
                <c:pt idx="93239">
                  <c:v>1</c:v>
                </c:pt>
                <c:pt idx="93240">
                  <c:v>1</c:v>
                </c:pt>
                <c:pt idx="93241">
                  <c:v>1</c:v>
                </c:pt>
                <c:pt idx="93242">
                  <c:v>1</c:v>
                </c:pt>
                <c:pt idx="93243">
                  <c:v>1</c:v>
                </c:pt>
                <c:pt idx="93244">
                  <c:v>1</c:v>
                </c:pt>
                <c:pt idx="93245">
                  <c:v>1</c:v>
                </c:pt>
                <c:pt idx="93246">
                  <c:v>1</c:v>
                </c:pt>
                <c:pt idx="93247">
                  <c:v>1</c:v>
                </c:pt>
                <c:pt idx="93248">
                  <c:v>1</c:v>
                </c:pt>
                <c:pt idx="93249">
                  <c:v>1</c:v>
                </c:pt>
                <c:pt idx="93250">
                  <c:v>1</c:v>
                </c:pt>
                <c:pt idx="93251">
                  <c:v>1</c:v>
                </c:pt>
                <c:pt idx="93252">
                  <c:v>1</c:v>
                </c:pt>
                <c:pt idx="93253">
                  <c:v>1</c:v>
                </c:pt>
                <c:pt idx="93254">
                  <c:v>1</c:v>
                </c:pt>
                <c:pt idx="93255">
                  <c:v>1</c:v>
                </c:pt>
                <c:pt idx="93256">
                  <c:v>1</c:v>
                </c:pt>
                <c:pt idx="93257">
                  <c:v>1</c:v>
                </c:pt>
                <c:pt idx="93258">
                  <c:v>1</c:v>
                </c:pt>
                <c:pt idx="93259">
                  <c:v>1</c:v>
                </c:pt>
                <c:pt idx="93260">
                  <c:v>1</c:v>
                </c:pt>
                <c:pt idx="93261">
                  <c:v>1</c:v>
                </c:pt>
                <c:pt idx="93262">
                  <c:v>1</c:v>
                </c:pt>
                <c:pt idx="93263">
                  <c:v>1</c:v>
                </c:pt>
                <c:pt idx="93264">
                  <c:v>1</c:v>
                </c:pt>
                <c:pt idx="93265">
                  <c:v>1</c:v>
                </c:pt>
                <c:pt idx="93266">
                  <c:v>1</c:v>
                </c:pt>
                <c:pt idx="93267">
                  <c:v>1</c:v>
                </c:pt>
                <c:pt idx="93268">
                  <c:v>1</c:v>
                </c:pt>
                <c:pt idx="93269">
                  <c:v>1</c:v>
                </c:pt>
                <c:pt idx="93270">
                  <c:v>1</c:v>
                </c:pt>
                <c:pt idx="93271">
                  <c:v>1</c:v>
                </c:pt>
                <c:pt idx="93272">
                  <c:v>1</c:v>
                </c:pt>
                <c:pt idx="93273">
                  <c:v>1</c:v>
                </c:pt>
                <c:pt idx="93274">
                  <c:v>1</c:v>
                </c:pt>
                <c:pt idx="93275">
                  <c:v>1</c:v>
                </c:pt>
                <c:pt idx="93276">
                  <c:v>1</c:v>
                </c:pt>
                <c:pt idx="93277">
                  <c:v>1</c:v>
                </c:pt>
                <c:pt idx="93278">
                  <c:v>1</c:v>
                </c:pt>
                <c:pt idx="93279">
                  <c:v>1</c:v>
                </c:pt>
                <c:pt idx="93280">
                  <c:v>1</c:v>
                </c:pt>
                <c:pt idx="93281">
                  <c:v>1</c:v>
                </c:pt>
                <c:pt idx="93282">
                  <c:v>1</c:v>
                </c:pt>
                <c:pt idx="93283">
                  <c:v>1</c:v>
                </c:pt>
                <c:pt idx="93284">
                  <c:v>1</c:v>
                </c:pt>
                <c:pt idx="93285">
                  <c:v>1</c:v>
                </c:pt>
                <c:pt idx="93286">
                  <c:v>1</c:v>
                </c:pt>
                <c:pt idx="93287">
                  <c:v>1</c:v>
                </c:pt>
                <c:pt idx="93288">
                  <c:v>1</c:v>
                </c:pt>
                <c:pt idx="93289">
                  <c:v>1</c:v>
                </c:pt>
                <c:pt idx="93290">
                  <c:v>1</c:v>
                </c:pt>
                <c:pt idx="93291">
                  <c:v>1</c:v>
                </c:pt>
                <c:pt idx="93292">
                  <c:v>1</c:v>
                </c:pt>
                <c:pt idx="93293">
                  <c:v>1</c:v>
                </c:pt>
                <c:pt idx="93294">
                  <c:v>1</c:v>
                </c:pt>
                <c:pt idx="93295">
                  <c:v>1</c:v>
                </c:pt>
                <c:pt idx="93296">
                  <c:v>1</c:v>
                </c:pt>
                <c:pt idx="93297">
                  <c:v>1</c:v>
                </c:pt>
                <c:pt idx="93298">
                  <c:v>1</c:v>
                </c:pt>
                <c:pt idx="93299">
                  <c:v>1</c:v>
                </c:pt>
                <c:pt idx="93300">
                  <c:v>1</c:v>
                </c:pt>
                <c:pt idx="93301">
                  <c:v>1</c:v>
                </c:pt>
                <c:pt idx="93302">
                  <c:v>1</c:v>
                </c:pt>
                <c:pt idx="93303">
                  <c:v>1</c:v>
                </c:pt>
                <c:pt idx="93304">
                  <c:v>1</c:v>
                </c:pt>
                <c:pt idx="93305">
                  <c:v>1</c:v>
                </c:pt>
                <c:pt idx="93306">
                  <c:v>1</c:v>
                </c:pt>
                <c:pt idx="93307">
                  <c:v>1</c:v>
                </c:pt>
                <c:pt idx="93308">
                  <c:v>1</c:v>
                </c:pt>
                <c:pt idx="93309">
                  <c:v>1</c:v>
                </c:pt>
                <c:pt idx="93310">
                  <c:v>1</c:v>
                </c:pt>
                <c:pt idx="93311">
                  <c:v>1</c:v>
                </c:pt>
                <c:pt idx="93312">
                  <c:v>1</c:v>
                </c:pt>
                <c:pt idx="93313">
                  <c:v>1</c:v>
                </c:pt>
                <c:pt idx="93314">
                  <c:v>1</c:v>
                </c:pt>
                <c:pt idx="93315">
                  <c:v>1</c:v>
                </c:pt>
                <c:pt idx="93316">
                  <c:v>1</c:v>
                </c:pt>
                <c:pt idx="93317">
                  <c:v>1</c:v>
                </c:pt>
                <c:pt idx="93318">
                  <c:v>1</c:v>
                </c:pt>
                <c:pt idx="93319">
                  <c:v>1</c:v>
                </c:pt>
                <c:pt idx="93320">
                  <c:v>1</c:v>
                </c:pt>
                <c:pt idx="93321">
                  <c:v>1</c:v>
                </c:pt>
                <c:pt idx="93322">
                  <c:v>1</c:v>
                </c:pt>
                <c:pt idx="93323">
                  <c:v>1</c:v>
                </c:pt>
                <c:pt idx="93324">
                  <c:v>1</c:v>
                </c:pt>
                <c:pt idx="93325">
                  <c:v>1</c:v>
                </c:pt>
                <c:pt idx="93326">
                  <c:v>1</c:v>
                </c:pt>
                <c:pt idx="93327">
                  <c:v>1</c:v>
                </c:pt>
                <c:pt idx="93328">
                  <c:v>1</c:v>
                </c:pt>
                <c:pt idx="93329">
                  <c:v>1</c:v>
                </c:pt>
                <c:pt idx="93330">
                  <c:v>1</c:v>
                </c:pt>
                <c:pt idx="93331">
                  <c:v>1</c:v>
                </c:pt>
                <c:pt idx="93332">
                  <c:v>1</c:v>
                </c:pt>
                <c:pt idx="93333">
                  <c:v>1</c:v>
                </c:pt>
                <c:pt idx="93334">
                  <c:v>1</c:v>
                </c:pt>
                <c:pt idx="93335">
                  <c:v>1</c:v>
                </c:pt>
                <c:pt idx="93336">
                  <c:v>1</c:v>
                </c:pt>
                <c:pt idx="93337">
                  <c:v>1</c:v>
                </c:pt>
                <c:pt idx="93338">
                  <c:v>1</c:v>
                </c:pt>
                <c:pt idx="93339">
                  <c:v>1</c:v>
                </c:pt>
                <c:pt idx="93340">
                  <c:v>1</c:v>
                </c:pt>
                <c:pt idx="93341">
                  <c:v>1</c:v>
                </c:pt>
                <c:pt idx="93342">
                  <c:v>1</c:v>
                </c:pt>
                <c:pt idx="93343">
                  <c:v>1</c:v>
                </c:pt>
                <c:pt idx="93344">
                  <c:v>1</c:v>
                </c:pt>
                <c:pt idx="93345">
                  <c:v>1</c:v>
                </c:pt>
                <c:pt idx="93346">
                  <c:v>1</c:v>
                </c:pt>
                <c:pt idx="93347">
                  <c:v>1</c:v>
                </c:pt>
                <c:pt idx="93348">
                  <c:v>1</c:v>
                </c:pt>
                <c:pt idx="93349">
                  <c:v>1</c:v>
                </c:pt>
                <c:pt idx="93350">
                  <c:v>1</c:v>
                </c:pt>
                <c:pt idx="93351">
                  <c:v>1</c:v>
                </c:pt>
                <c:pt idx="93352">
                  <c:v>1</c:v>
                </c:pt>
                <c:pt idx="93353">
                  <c:v>1</c:v>
                </c:pt>
                <c:pt idx="93354">
                  <c:v>1</c:v>
                </c:pt>
                <c:pt idx="93355">
                  <c:v>1</c:v>
                </c:pt>
                <c:pt idx="93356">
                  <c:v>1</c:v>
                </c:pt>
                <c:pt idx="93357">
                  <c:v>1</c:v>
                </c:pt>
                <c:pt idx="93358">
                  <c:v>1</c:v>
                </c:pt>
                <c:pt idx="93359">
                  <c:v>1</c:v>
                </c:pt>
                <c:pt idx="93360">
                  <c:v>1</c:v>
                </c:pt>
                <c:pt idx="93361">
                  <c:v>1</c:v>
                </c:pt>
                <c:pt idx="93362">
                  <c:v>1</c:v>
                </c:pt>
                <c:pt idx="93363">
                  <c:v>1</c:v>
                </c:pt>
                <c:pt idx="93364">
                  <c:v>1</c:v>
                </c:pt>
                <c:pt idx="93365">
                  <c:v>1</c:v>
                </c:pt>
                <c:pt idx="93366">
                  <c:v>1</c:v>
                </c:pt>
                <c:pt idx="93367">
                  <c:v>1</c:v>
                </c:pt>
                <c:pt idx="93368">
                  <c:v>1</c:v>
                </c:pt>
                <c:pt idx="93369">
                  <c:v>1</c:v>
                </c:pt>
                <c:pt idx="93370">
                  <c:v>1</c:v>
                </c:pt>
                <c:pt idx="93371">
                  <c:v>1</c:v>
                </c:pt>
                <c:pt idx="93372">
                  <c:v>1</c:v>
                </c:pt>
                <c:pt idx="93373">
                  <c:v>1</c:v>
                </c:pt>
                <c:pt idx="93374">
                  <c:v>1</c:v>
                </c:pt>
                <c:pt idx="93375">
                  <c:v>1</c:v>
                </c:pt>
                <c:pt idx="93376">
                  <c:v>1</c:v>
                </c:pt>
                <c:pt idx="93377">
                  <c:v>1</c:v>
                </c:pt>
                <c:pt idx="93378">
                  <c:v>1</c:v>
                </c:pt>
                <c:pt idx="93379">
                  <c:v>1</c:v>
                </c:pt>
                <c:pt idx="93380">
                  <c:v>1</c:v>
                </c:pt>
                <c:pt idx="93381">
                  <c:v>1</c:v>
                </c:pt>
                <c:pt idx="93382">
                  <c:v>1</c:v>
                </c:pt>
                <c:pt idx="93383">
                  <c:v>1</c:v>
                </c:pt>
                <c:pt idx="93384">
                  <c:v>1</c:v>
                </c:pt>
                <c:pt idx="93385">
                  <c:v>1</c:v>
                </c:pt>
                <c:pt idx="93386">
                  <c:v>1</c:v>
                </c:pt>
                <c:pt idx="93387">
                  <c:v>1</c:v>
                </c:pt>
                <c:pt idx="93388">
                  <c:v>1</c:v>
                </c:pt>
                <c:pt idx="93389">
                  <c:v>1</c:v>
                </c:pt>
                <c:pt idx="93390">
                  <c:v>1</c:v>
                </c:pt>
                <c:pt idx="93391">
                  <c:v>1</c:v>
                </c:pt>
                <c:pt idx="93392">
                  <c:v>1</c:v>
                </c:pt>
                <c:pt idx="93393">
                  <c:v>1</c:v>
                </c:pt>
                <c:pt idx="93394">
                  <c:v>1</c:v>
                </c:pt>
                <c:pt idx="93395">
                  <c:v>1</c:v>
                </c:pt>
                <c:pt idx="93396">
                  <c:v>1</c:v>
                </c:pt>
                <c:pt idx="93397">
                  <c:v>1</c:v>
                </c:pt>
                <c:pt idx="93398">
                  <c:v>1</c:v>
                </c:pt>
                <c:pt idx="93399">
                  <c:v>1</c:v>
                </c:pt>
                <c:pt idx="93400">
                  <c:v>1</c:v>
                </c:pt>
                <c:pt idx="93401">
                  <c:v>1</c:v>
                </c:pt>
                <c:pt idx="93402">
                  <c:v>1</c:v>
                </c:pt>
                <c:pt idx="93403">
                  <c:v>1</c:v>
                </c:pt>
                <c:pt idx="93404">
                  <c:v>1</c:v>
                </c:pt>
                <c:pt idx="93405">
                  <c:v>1</c:v>
                </c:pt>
                <c:pt idx="93406">
                  <c:v>1</c:v>
                </c:pt>
                <c:pt idx="93407">
                  <c:v>1</c:v>
                </c:pt>
                <c:pt idx="93408">
                  <c:v>1</c:v>
                </c:pt>
                <c:pt idx="93409">
                  <c:v>1</c:v>
                </c:pt>
                <c:pt idx="93410">
                  <c:v>1</c:v>
                </c:pt>
                <c:pt idx="93411">
                  <c:v>1</c:v>
                </c:pt>
                <c:pt idx="93412">
                  <c:v>1</c:v>
                </c:pt>
                <c:pt idx="93413">
                  <c:v>1</c:v>
                </c:pt>
                <c:pt idx="93414">
                  <c:v>1</c:v>
                </c:pt>
                <c:pt idx="93415">
                  <c:v>1</c:v>
                </c:pt>
                <c:pt idx="93416">
                  <c:v>1</c:v>
                </c:pt>
                <c:pt idx="93417">
                  <c:v>1</c:v>
                </c:pt>
                <c:pt idx="93418">
                  <c:v>1</c:v>
                </c:pt>
                <c:pt idx="93419">
                  <c:v>1</c:v>
                </c:pt>
                <c:pt idx="93420">
                  <c:v>1</c:v>
                </c:pt>
                <c:pt idx="93421">
                  <c:v>1</c:v>
                </c:pt>
                <c:pt idx="93422">
                  <c:v>1</c:v>
                </c:pt>
                <c:pt idx="93423">
                  <c:v>1</c:v>
                </c:pt>
                <c:pt idx="93424">
                  <c:v>1</c:v>
                </c:pt>
                <c:pt idx="93425">
                  <c:v>1</c:v>
                </c:pt>
                <c:pt idx="93426">
                  <c:v>1</c:v>
                </c:pt>
                <c:pt idx="93427">
                  <c:v>1</c:v>
                </c:pt>
                <c:pt idx="93428">
                  <c:v>1</c:v>
                </c:pt>
                <c:pt idx="93429">
                  <c:v>1</c:v>
                </c:pt>
                <c:pt idx="93430">
                  <c:v>1</c:v>
                </c:pt>
                <c:pt idx="93431">
                  <c:v>1</c:v>
                </c:pt>
                <c:pt idx="93432">
                  <c:v>1</c:v>
                </c:pt>
                <c:pt idx="93433">
                  <c:v>1</c:v>
                </c:pt>
                <c:pt idx="93434">
                  <c:v>1</c:v>
                </c:pt>
                <c:pt idx="93435">
                  <c:v>1</c:v>
                </c:pt>
                <c:pt idx="93436">
                  <c:v>1</c:v>
                </c:pt>
                <c:pt idx="93437">
                  <c:v>1</c:v>
                </c:pt>
                <c:pt idx="93438">
                  <c:v>1</c:v>
                </c:pt>
                <c:pt idx="93439">
                  <c:v>1</c:v>
                </c:pt>
                <c:pt idx="93440">
                  <c:v>1</c:v>
                </c:pt>
                <c:pt idx="93441">
                  <c:v>1</c:v>
                </c:pt>
                <c:pt idx="93442">
                  <c:v>1</c:v>
                </c:pt>
                <c:pt idx="93443">
                  <c:v>1</c:v>
                </c:pt>
                <c:pt idx="93444">
                  <c:v>1</c:v>
                </c:pt>
                <c:pt idx="93445">
                  <c:v>1</c:v>
                </c:pt>
                <c:pt idx="93446">
                  <c:v>1</c:v>
                </c:pt>
                <c:pt idx="93447">
                  <c:v>1</c:v>
                </c:pt>
                <c:pt idx="93448">
                  <c:v>1</c:v>
                </c:pt>
                <c:pt idx="93449">
                  <c:v>1</c:v>
                </c:pt>
                <c:pt idx="93450">
                  <c:v>1</c:v>
                </c:pt>
                <c:pt idx="93451">
                  <c:v>1</c:v>
                </c:pt>
                <c:pt idx="93452">
                  <c:v>1</c:v>
                </c:pt>
                <c:pt idx="93453">
                  <c:v>1</c:v>
                </c:pt>
                <c:pt idx="93454">
                  <c:v>1</c:v>
                </c:pt>
                <c:pt idx="93455">
                  <c:v>0.28571428599999998</c:v>
                </c:pt>
                <c:pt idx="93456">
                  <c:v>1</c:v>
                </c:pt>
                <c:pt idx="93457">
                  <c:v>1</c:v>
                </c:pt>
                <c:pt idx="93458">
                  <c:v>1</c:v>
                </c:pt>
                <c:pt idx="93459">
                  <c:v>1</c:v>
                </c:pt>
                <c:pt idx="93460">
                  <c:v>1</c:v>
                </c:pt>
                <c:pt idx="93461">
                  <c:v>1</c:v>
                </c:pt>
                <c:pt idx="93462">
                  <c:v>1</c:v>
                </c:pt>
                <c:pt idx="93463">
                  <c:v>1</c:v>
                </c:pt>
                <c:pt idx="93464">
                  <c:v>1</c:v>
                </c:pt>
                <c:pt idx="93465">
                  <c:v>1</c:v>
                </c:pt>
                <c:pt idx="93466">
                  <c:v>1</c:v>
                </c:pt>
                <c:pt idx="93467">
                  <c:v>1</c:v>
                </c:pt>
                <c:pt idx="93468">
                  <c:v>1</c:v>
                </c:pt>
                <c:pt idx="93469">
                  <c:v>1</c:v>
                </c:pt>
                <c:pt idx="93470">
                  <c:v>1</c:v>
                </c:pt>
                <c:pt idx="93471">
                  <c:v>1</c:v>
                </c:pt>
                <c:pt idx="93472">
                  <c:v>1</c:v>
                </c:pt>
                <c:pt idx="93473">
                  <c:v>1</c:v>
                </c:pt>
                <c:pt idx="93474">
                  <c:v>1</c:v>
                </c:pt>
                <c:pt idx="93475">
                  <c:v>1</c:v>
                </c:pt>
                <c:pt idx="93476">
                  <c:v>1</c:v>
                </c:pt>
                <c:pt idx="93477">
                  <c:v>1</c:v>
                </c:pt>
                <c:pt idx="93478">
                  <c:v>1</c:v>
                </c:pt>
                <c:pt idx="93479">
                  <c:v>1</c:v>
                </c:pt>
                <c:pt idx="93480">
                  <c:v>1</c:v>
                </c:pt>
                <c:pt idx="93481">
                  <c:v>1</c:v>
                </c:pt>
                <c:pt idx="93482">
                  <c:v>1</c:v>
                </c:pt>
                <c:pt idx="93483">
                  <c:v>1</c:v>
                </c:pt>
                <c:pt idx="93484">
                  <c:v>1</c:v>
                </c:pt>
                <c:pt idx="93485">
                  <c:v>1</c:v>
                </c:pt>
                <c:pt idx="93486">
                  <c:v>1</c:v>
                </c:pt>
                <c:pt idx="93487">
                  <c:v>1</c:v>
                </c:pt>
                <c:pt idx="93488">
                  <c:v>1</c:v>
                </c:pt>
                <c:pt idx="93489">
                  <c:v>1</c:v>
                </c:pt>
                <c:pt idx="93490">
                  <c:v>1</c:v>
                </c:pt>
                <c:pt idx="93491">
                  <c:v>1</c:v>
                </c:pt>
                <c:pt idx="93492">
                  <c:v>1</c:v>
                </c:pt>
                <c:pt idx="93493">
                  <c:v>1</c:v>
                </c:pt>
                <c:pt idx="93494">
                  <c:v>1</c:v>
                </c:pt>
                <c:pt idx="93495">
                  <c:v>1</c:v>
                </c:pt>
                <c:pt idx="93496">
                  <c:v>1</c:v>
                </c:pt>
                <c:pt idx="93497">
                  <c:v>1</c:v>
                </c:pt>
                <c:pt idx="93498">
                  <c:v>1</c:v>
                </c:pt>
                <c:pt idx="93499">
                  <c:v>1</c:v>
                </c:pt>
                <c:pt idx="93500">
                  <c:v>1</c:v>
                </c:pt>
                <c:pt idx="93501">
                  <c:v>1</c:v>
                </c:pt>
                <c:pt idx="93502">
                  <c:v>1</c:v>
                </c:pt>
                <c:pt idx="93503">
                  <c:v>1</c:v>
                </c:pt>
                <c:pt idx="93504">
                  <c:v>1</c:v>
                </c:pt>
                <c:pt idx="93505">
                  <c:v>1</c:v>
                </c:pt>
                <c:pt idx="93506">
                  <c:v>1</c:v>
                </c:pt>
                <c:pt idx="93507">
                  <c:v>1</c:v>
                </c:pt>
                <c:pt idx="93508">
                  <c:v>1</c:v>
                </c:pt>
                <c:pt idx="93509">
                  <c:v>1</c:v>
                </c:pt>
                <c:pt idx="93510">
                  <c:v>1</c:v>
                </c:pt>
                <c:pt idx="93511">
                  <c:v>1</c:v>
                </c:pt>
                <c:pt idx="93512">
                  <c:v>1</c:v>
                </c:pt>
                <c:pt idx="93513">
                  <c:v>1</c:v>
                </c:pt>
                <c:pt idx="93514">
                  <c:v>1</c:v>
                </c:pt>
                <c:pt idx="93515">
                  <c:v>1</c:v>
                </c:pt>
                <c:pt idx="93516">
                  <c:v>1</c:v>
                </c:pt>
                <c:pt idx="93517">
                  <c:v>1</c:v>
                </c:pt>
                <c:pt idx="93518">
                  <c:v>1</c:v>
                </c:pt>
                <c:pt idx="93519">
                  <c:v>1</c:v>
                </c:pt>
                <c:pt idx="93520">
                  <c:v>1</c:v>
                </c:pt>
                <c:pt idx="93521">
                  <c:v>1</c:v>
                </c:pt>
                <c:pt idx="93522">
                  <c:v>1</c:v>
                </c:pt>
                <c:pt idx="93523">
                  <c:v>1</c:v>
                </c:pt>
                <c:pt idx="93524">
                  <c:v>1</c:v>
                </c:pt>
                <c:pt idx="93525">
                  <c:v>1</c:v>
                </c:pt>
                <c:pt idx="93526">
                  <c:v>1</c:v>
                </c:pt>
                <c:pt idx="93527">
                  <c:v>1</c:v>
                </c:pt>
                <c:pt idx="93528">
                  <c:v>1</c:v>
                </c:pt>
                <c:pt idx="93529">
                  <c:v>1</c:v>
                </c:pt>
                <c:pt idx="93530">
                  <c:v>1</c:v>
                </c:pt>
                <c:pt idx="93531">
                  <c:v>1</c:v>
                </c:pt>
                <c:pt idx="93532">
                  <c:v>1</c:v>
                </c:pt>
                <c:pt idx="93533">
                  <c:v>1</c:v>
                </c:pt>
                <c:pt idx="93534">
                  <c:v>1</c:v>
                </c:pt>
                <c:pt idx="93535">
                  <c:v>1</c:v>
                </c:pt>
                <c:pt idx="93536">
                  <c:v>1</c:v>
                </c:pt>
                <c:pt idx="93537">
                  <c:v>1</c:v>
                </c:pt>
                <c:pt idx="93538">
                  <c:v>1</c:v>
                </c:pt>
                <c:pt idx="93539">
                  <c:v>1</c:v>
                </c:pt>
                <c:pt idx="93540">
                  <c:v>1</c:v>
                </c:pt>
                <c:pt idx="93541">
                  <c:v>1</c:v>
                </c:pt>
                <c:pt idx="93542">
                  <c:v>1</c:v>
                </c:pt>
                <c:pt idx="93543">
                  <c:v>1</c:v>
                </c:pt>
                <c:pt idx="93544">
                  <c:v>1</c:v>
                </c:pt>
                <c:pt idx="93545">
                  <c:v>1</c:v>
                </c:pt>
                <c:pt idx="93546">
                  <c:v>1</c:v>
                </c:pt>
                <c:pt idx="93547">
                  <c:v>1</c:v>
                </c:pt>
                <c:pt idx="93548">
                  <c:v>1</c:v>
                </c:pt>
                <c:pt idx="93549">
                  <c:v>1</c:v>
                </c:pt>
                <c:pt idx="93550">
                  <c:v>1</c:v>
                </c:pt>
                <c:pt idx="93551">
                  <c:v>1</c:v>
                </c:pt>
                <c:pt idx="93552">
                  <c:v>1</c:v>
                </c:pt>
                <c:pt idx="93553">
                  <c:v>1</c:v>
                </c:pt>
                <c:pt idx="93554">
                  <c:v>1</c:v>
                </c:pt>
                <c:pt idx="93555">
                  <c:v>1</c:v>
                </c:pt>
                <c:pt idx="93556">
                  <c:v>1</c:v>
                </c:pt>
                <c:pt idx="93557">
                  <c:v>1</c:v>
                </c:pt>
                <c:pt idx="93558">
                  <c:v>1</c:v>
                </c:pt>
                <c:pt idx="93559">
                  <c:v>1</c:v>
                </c:pt>
                <c:pt idx="93560">
                  <c:v>1</c:v>
                </c:pt>
                <c:pt idx="93561">
                  <c:v>1</c:v>
                </c:pt>
                <c:pt idx="93562">
                  <c:v>1</c:v>
                </c:pt>
                <c:pt idx="93563">
                  <c:v>1</c:v>
                </c:pt>
                <c:pt idx="93564">
                  <c:v>1</c:v>
                </c:pt>
                <c:pt idx="93565">
                  <c:v>1</c:v>
                </c:pt>
                <c:pt idx="93566">
                  <c:v>1</c:v>
                </c:pt>
                <c:pt idx="93567">
                  <c:v>1</c:v>
                </c:pt>
                <c:pt idx="93568">
                  <c:v>1</c:v>
                </c:pt>
                <c:pt idx="93569">
                  <c:v>1</c:v>
                </c:pt>
                <c:pt idx="93570">
                  <c:v>1</c:v>
                </c:pt>
                <c:pt idx="93571">
                  <c:v>1</c:v>
                </c:pt>
                <c:pt idx="93572">
                  <c:v>1</c:v>
                </c:pt>
                <c:pt idx="93573">
                  <c:v>1</c:v>
                </c:pt>
                <c:pt idx="93574">
                  <c:v>1</c:v>
                </c:pt>
                <c:pt idx="93575">
                  <c:v>1</c:v>
                </c:pt>
                <c:pt idx="93576">
                  <c:v>1</c:v>
                </c:pt>
                <c:pt idx="93577">
                  <c:v>1</c:v>
                </c:pt>
                <c:pt idx="93578">
                  <c:v>1</c:v>
                </c:pt>
                <c:pt idx="93579">
                  <c:v>1</c:v>
                </c:pt>
                <c:pt idx="93580">
                  <c:v>1</c:v>
                </c:pt>
                <c:pt idx="93581">
                  <c:v>1</c:v>
                </c:pt>
                <c:pt idx="93582">
                  <c:v>1</c:v>
                </c:pt>
                <c:pt idx="93583">
                  <c:v>1</c:v>
                </c:pt>
                <c:pt idx="93584">
                  <c:v>1</c:v>
                </c:pt>
                <c:pt idx="93585">
                  <c:v>1</c:v>
                </c:pt>
                <c:pt idx="93586">
                  <c:v>1</c:v>
                </c:pt>
                <c:pt idx="93587">
                  <c:v>1</c:v>
                </c:pt>
                <c:pt idx="93588">
                  <c:v>1</c:v>
                </c:pt>
                <c:pt idx="93589">
                  <c:v>1</c:v>
                </c:pt>
                <c:pt idx="93590">
                  <c:v>1</c:v>
                </c:pt>
                <c:pt idx="93591">
                  <c:v>1</c:v>
                </c:pt>
                <c:pt idx="93592">
                  <c:v>1</c:v>
                </c:pt>
                <c:pt idx="93593">
                  <c:v>1</c:v>
                </c:pt>
                <c:pt idx="93594">
                  <c:v>1</c:v>
                </c:pt>
                <c:pt idx="93595">
                  <c:v>1</c:v>
                </c:pt>
                <c:pt idx="93596">
                  <c:v>1</c:v>
                </c:pt>
                <c:pt idx="93597">
                  <c:v>1</c:v>
                </c:pt>
                <c:pt idx="93598">
                  <c:v>1</c:v>
                </c:pt>
                <c:pt idx="93599">
                  <c:v>1</c:v>
                </c:pt>
                <c:pt idx="93600">
                  <c:v>1</c:v>
                </c:pt>
                <c:pt idx="93601">
                  <c:v>1</c:v>
                </c:pt>
                <c:pt idx="93602">
                  <c:v>1</c:v>
                </c:pt>
                <c:pt idx="93603">
                  <c:v>1</c:v>
                </c:pt>
                <c:pt idx="93604">
                  <c:v>1</c:v>
                </c:pt>
                <c:pt idx="93605">
                  <c:v>1</c:v>
                </c:pt>
                <c:pt idx="93606">
                  <c:v>1</c:v>
                </c:pt>
                <c:pt idx="93607">
                  <c:v>1</c:v>
                </c:pt>
                <c:pt idx="93608">
                  <c:v>1</c:v>
                </c:pt>
                <c:pt idx="93609">
                  <c:v>1</c:v>
                </c:pt>
                <c:pt idx="93610">
                  <c:v>1</c:v>
                </c:pt>
                <c:pt idx="93611">
                  <c:v>1</c:v>
                </c:pt>
                <c:pt idx="93612">
                  <c:v>1</c:v>
                </c:pt>
                <c:pt idx="93613">
                  <c:v>1</c:v>
                </c:pt>
                <c:pt idx="93614">
                  <c:v>1</c:v>
                </c:pt>
                <c:pt idx="93615">
                  <c:v>1</c:v>
                </c:pt>
                <c:pt idx="93616">
                  <c:v>1</c:v>
                </c:pt>
                <c:pt idx="93617">
                  <c:v>1</c:v>
                </c:pt>
                <c:pt idx="93618">
                  <c:v>1</c:v>
                </c:pt>
                <c:pt idx="93619">
                  <c:v>1</c:v>
                </c:pt>
                <c:pt idx="93620">
                  <c:v>1</c:v>
                </c:pt>
                <c:pt idx="93621">
                  <c:v>1</c:v>
                </c:pt>
                <c:pt idx="93622">
                  <c:v>1</c:v>
                </c:pt>
                <c:pt idx="93623">
                  <c:v>1</c:v>
                </c:pt>
                <c:pt idx="93624">
                  <c:v>1</c:v>
                </c:pt>
                <c:pt idx="93625">
                  <c:v>1</c:v>
                </c:pt>
                <c:pt idx="93626">
                  <c:v>1</c:v>
                </c:pt>
                <c:pt idx="93627">
                  <c:v>1</c:v>
                </c:pt>
                <c:pt idx="93628">
                  <c:v>1</c:v>
                </c:pt>
                <c:pt idx="93629">
                  <c:v>1</c:v>
                </c:pt>
                <c:pt idx="93630">
                  <c:v>1</c:v>
                </c:pt>
                <c:pt idx="93631">
                  <c:v>1</c:v>
                </c:pt>
                <c:pt idx="93632">
                  <c:v>1</c:v>
                </c:pt>
                <c:pt idx="93633">
                  <c:v>1</c:v>
                </c:pt>
                <c:pt idx="93634">
                  <c:v>1</c:v>
                </c:pt>
                <c:pt idx="93635">
                  <c:v>1</c:v>
                </c:pt>
                <c:pt idx="93636">
                  <c:v>1</c:v>
                </c:pt>
                <c:pt idx="93637">
                  <c:v>1</c:v>
                </c:pt>
                <c:pt idx="93638">
                  <c:v>1</c:v>
                </c:pt>
                <c:pt idx="93639">
                  <c:v>1</c:v>
                </c:pt>
                <c:pt idx="93640">
                  <c:v>1</c:v>
                </c:pt>
                <c:pt idx="93641">
                  <c:v>1</c:v>
                </c:pt>
                <c:pt idx="93642">
                  <c:v>1</c:v>
                </c:pt>
                <c:pt idx="93643">
                  <c:v>1</c:v>
                </c:pt>
                <c:pt idx="93644">
                  <c:v>1</c:v>
                </c:pt>
                <c:pt idx="93645">
                  <c:v>1</c:v>
                </c:pt>
                <c:pt idx="93646">
                  <c:v>1</c:v>
                </c:pt>
                <c:pt idx="93647">
                  <c:v>1</c:v>
                </c:pt>
                <c:pt idx="93648">
                  <c:v>1</c:v>
                </c:pt>
                <c:pt idx="93649">
                  <c:v>1</c:v>
                </c:pt>
                <c:pt idx="93650">
                  <c:v>1</c:v>
                </c:pt>
                <c:pt idx="93651">
                  <c:v>1</c:v>
                </c:pt>
                <c:pt idx="93652">
                  <c:v>1</c:v>
                </c:pt>
                <c:pt idx="93653">
                  <c:v>1</c:v>
                </c:pt>
                <c:pt idx="93654">
                  <c:v>1</c:v>
                </c:pt>
                <c:pt idx="93655">
                  <c:v>1</c:v>
                </c:pt>
                <c:pt idx="93656">
                  <c:v>1</c:v>
                </c:pt>
                <c:pt idx="93657">
                  <c:v>1</c:v>
                </c:pt>
                <c:pt idx="93658">
                  <c:v>1</c:v>
                </c:pt>
                <c:pt idx="93659">
                  <c:v>1</c:v>
                </c:pt>
                <c:pt idx="93660">
                  <c:v>1</c:v>
                </c:pt>
                <c:pt idx="93661">
                  <c:v>1</c:v>
                </c:pt>
                <c:pt idx="93662">
                  <c:v>1</c:v>
                </c:pt>
                <c:pt idx="93663">
                  <c:v>1</c:v>
                </c:pt>
                <c:pt idx="93664">
                  <c:v>1</c:v>
                </c:pt>
                <c:pt idx="93665">
                  <c:v>1</c:v>
                </c:pt>
                <c:pt idx="93666">
                  <c:v>1</c:v>
                </c:pt>
                <c:pt idx="93667">
                  <c:v>1</c:v>
                </c:pt>
                <c:pt idx="93668">
                  <c:v>1</c:v>
                </c:pt>
                <c:pt idx="93669">
                  <c:v>1</c:v>
                </c:pt>
                <c:pt idx="93670">
                  <c:v>1</c:v>
                </c:pt>
                <c:pt idx="93671">
                  <c:v>1</c:v>
                </c:pt>
                <c:pt idx="93672">
                  <c:v>1</c:v>
                </c:pt>
                <c:pt idx="93673">
                  <c:v>1</c:v>
                </c:pt>
                <c:pt idx="93674">
                  <c:v>1</c:v>
                </c:pt>
                <c:pt idx="93675">
                  <c:v>1</c:v>
                </c:pt>
                <c:pt idx="93676">
                  <c:v>1</c:v>
                </c:pt>
                <c:pt idx="93677">
                  <c:v>1</c:v>
                </c:pt>
                <c:pt idx="93678">
                  <c:v>1</c:v>
                </c:pt>
                <c:pt idx="93679">
                  <c:v>1</c:v>
                </c:pt>
                <c:pt idx="93680">
                  <c:v>1</c:v>
                </c:pt>
                <c:pt idx="93681">
                  <c:v>1</c:v>
                </c:pt>
                <c:pt idx="93682">
                  <c:v>1</c:v>
                </c:pt>
                <c:pt idx="93683">
                  <c:v>1</c:v>
                </c:pt>
                <c:pt idx="93684">
                  <c:v>1</c:v>
                </c:pt>
                <c:pt idx="93685">
                  <c:v>1</c:v>
                </c:pt>
                <c:pt idx="93686">
                  <c:v>1</c:v>
                </c:pt>
                <c:pt idx="93687">
                  <c:v>1</c:v>
                </c:pt>
                <c:pt idx="93688">
                  <c:v>1</c:v>
                </c:pt>
                <c:pt idx="93689">
                  <c:v>1</c:v>
                </c:pt>
                <c:pt idx="93690">
                  <c:v>1</c:v>
                </c:pt>
                <c:pt idx="93691">
                  <c:v>1</c:v>
                </c:pt>
                <c:pt idx="93692">
                  <c:v>1</c:v>
                </c:pt>
                <c:pt idx="93693">
                  <c:v>1</c:v>
                </c:pt>
                <c:pt idx="93694">
                  <c:v>1</c:v>
                </c:pt>
                <c:pt idx="93695">
                  <c:v>1</c:v>
                </c:pt>
                <c:pt idx="93696">
                  <c:v>1</c:v>
                </c:pt>
                <c:pt idx="93697">
                  <c:v>1</c:v>
                </c:pt>
                <c:pt idx="93698">
                  <c:v>1</c:v>
                </c:pt>
                <c:pt idx="93699">
                  <c:v>1</c:v>
                </c:pt>
                <c:pt idx="93700">
                  <c:v>1</c:v>
                </c:pt>
                <c:pt idx="93701">
                  <c:v>1</c:v>
                </c:pt>
                <c:pt idx="93702">
                  <c:v>1</c:v>
                </c:pt>
                <c:pt idx="93703">
                  <c:v>1</c:v>
                </c:pt>
                <c:pt idx="93704">
                  <c:v>1</c:v>
                </c:pt>
                <c:pt idx="93705">
                  <c:v>1</c:v>
                </c:pt>
                <c:pt idx="93706">
                  <c:v>1</c:v>
                </c:pt>
                <c:pt idx="93707">
                  <c:v>1</c:v>
                </c:pt>
                <c:pt idx="93708">
                  <c:v>1</c:v>
                </c:pt>
                <c:pt idx="93709">
                  <c:v>1</c:v>
                </c:pt>
                <c:pt idx="93710">
                  <c:v>1</c:v>
                </c:pt>
                <c:pt idx="93711">
                  <c:v>1</c:v>
                </c:pt>
                <c:pt idx="93712">
                  <c:v>1</c:v>
                </c:pt>
                <c:pt idx="93713">
                  <c:v>1</c:v>
                </c:pt>
                <c:pt idx="93714">
                  <c:v>1</c:v>
                </c:pt>
                <c:pt idx="93715">
                  <c:v>1</c:v>
                </c:pt>
                <c:pt idx="93716">
                  <c:v>1</c:v>
                </c:pt>
                <c:pt idx="93717">
                  <c:v>1</c:v>
                </c:pt>
                <c:pt idx="93718">
                  <c:v>1</c:v>
                </c:pt>
                <c:pt idx="93719">
                  <c:v>1</c:v>
                </c:pt>
                <c:pt idx="93720">
                  <c:v>1</c:v>
                </c:pt>
                <c:pt idx="93721">
                  <c:v>1</c:v>
                </c:pt>
                <c:pt idx="93722">
                  <c:v>1</c:v>
                </c:pt>
                <c:pt idx="93723">
                  <c:v>1</c:v>
                </c:pt>
                <c:pt idx="93724">
                  <c:v>1</c:v>
                </c:pt>
                <c:pt idx="93725">
                  <c:v>1</c:v>
                </c:pt>
                <c:pt idx="93726">
                  <c:v>1</c:v>
                </c:pt>
                <c:pt idx="93727">
                  <c:v>1</c:v>
                </c:pt>
                <c:pt idx="93728">
                  <c:v>1</c:v>
                </c:pt>
                <c:pt idx="93729">
                  <c:v>1</c:v>
                </c:pt>
                <c:pt idx="93730">
                  <c:v>1</c:v>
                </c:pt>
                <c:pt idx="93731">
                  <c:v>1</c:v>
                </c:pt>
                <c:pt idx="93732">
                  <c:v>1</c:v>
                </c:pt>
                <c:pt idx="93733">
                  <c:v>1</c:v>
                </c:pt>
                <c:pt idx="93734">
                  <c:v>1</c:v>
                </c:pt>
                <c:pt idx="93735">
                  <c:v>1</c:v>
                </c:pt>
                <c:pt idx="93736">
                  <c:v>1</c:v>
                </c:pt>
                <c:pt idx="93737">
                  <c:v>1</c:v>
                </c:pt>
                <c:pt idx="93738">
                  <c:v>1</c:v>
                </c:pt>
                <c:pt idx="93739">
                  <c:v>1</c:v>
                </c:pt>
                <c:pt idx="93740">
                  <c:v>1</c:v>
                </c:pt>
                <c:pt idx="93741">
                  <c:v>1</c:v>
                </c:pt>
                <c:pt idx="93742">
                  <c:v>1</c:v>
                </c:pt>
                <c:pt idx="93743">
                  <c:v>1</c:v>
                </c:pt>
                <c:pt idx="93744">
                  <c:v>1</c:v>
                </c:pt>
                <c:pt idx="93745">
                  <c:v>1</c:v>
                </c:pt>
                <c:pt idx="93746">
                  <c:v>1</c:v>
                </c:pt>
                <c:pt idx="93747">
                  <c:v>1</c:v>
                </c:pt>
                <c:pt idx="93748">
                  <c:v>1</c:v>
                </c:pt>
                <c:pt idx="93749">
                  <c:v>1</c:v>
                </c:pt>
                <c:pt idx="93750">
                  <c:v>1</c:v>
                </c:pt>
                <c:pt idx="93751">
                  <c:v>1</c:v>
                </c:pt>
                <c:pt idx="93752">
                  <c:v>1</c:v>
                </c:pt>
                <c:pt idx="93753">
                  <c:v>1</c:v>
                </c:pt>
                <c:pt idx="93754">
                  <c:v>1</c:v>
                </c:pt>
                <c:pt idx="93755">
                  <c:v>1</c:v>
                </c:pt>
                <c:pt idx="93756">
                  <c:v>1</c:v>
                </c:pt>
                <c:pt idx="93757">
                  <c:v>1</c:v>
                </c:pt>
                <c:pt idx="93758">
                  <c:v>1</c:v>
                </c:pt>
                <c:pt idx="93759">
                  <c:v>1</c:v>
                </c:pt>
                <c:pt idx="93760">
                  <c:v>1</c:v>
                </c:pt>
                <c:pt idx="93761">
                  <c:v>1</c:v>
                </c:pt>
                <c:pt idx="93762">
                  <c:v>1</c:v>
                </c:pt>
                <c:pt idx="93763">
                  <c:v>1</c:v>
                </c:pt>
                <c:pt idx="93764">
                  <c:v>1</c:v>
                </c:pt>
                <c:pt idx="93765">
                  <c:v>1</c:v>
                </c:pt>
                <c:pt idx="93766">
                  <c:v>1</c:v>
                </c:pt>
                <c:pt idx="93767">
                  <c:v>1</c:v>
                </c:pt>
                <c:pt idx="93768">
                  <c:v>1</c:v>
                </c:pt>
                <c:pt idx="93769">
                  <c:v>1</c:v>
                </c:pt>
                <c:pt idx="93770">
                  <c:v>1</c:v>
                </c:pt>
                <c:pt idx="93771">
                  <c:v>1</c:v>
                </c:pt>
                <c:pt idx="93772">
                  <c:v>1</c:v>
                </c:pt>
                <c:pt idx="93773">
                  <c:v>1</c:v>
                </c:pt>
                <c:pt idx="93774">
                  <c:v>1</c:v>
                </c:pt>
                <c:pt idx="93775">
                  <c:v>1</c:v>
                </c:pt>
                <c:pt idx="93776">
                  <c:v>1</c:v>
                </c:pt>
                <c:pt idx="93777">
                  <c:v>1</c:v>
                </c:pt>
                <c:pt idx="93778">
                  <c:v>1</c:v>
                </c:pt>
                <c:pt idx="93779">
                  <c:v>1</c:v>
                </c:pt>
                <c:pt idx="93780">
                  <c:v>1</c:v>
                </c:pt>
                <c:pt idx="93781">
                  <c:v>1</c:v>
                </c:pt>
                <c:pt idx="93782">
                  <c:v>1</c:v>
                </c:pt>
                <c:pt idx="93783">
                  <c:v>1</c:v>
                </c:pt>
                <c:pt idx="93784">
                  <c:v>1</c:v>
                </c:pt>
                <c:pt idx="93785">
                  <c:v>1</c:v>
                </c:pt>
                <c:pt idx="93786">
                  <c:v>1</c:v>
                </c:pt>
                <c:pt idx="93787">
                  <c:v>1</c:v>
                </c:pt>
                <c:pt idx="93788">
                  <c:v>1</c:v>
                </c:pt>
                <c:pt idx="93789">
                  <c:v>1</c:v>
                </c:pt>
                <c:pt idx="93790">
                  <c:v>1</c:v>
                </c:pt>
                <c:pt idx="93791">
                  <c:v>1</c:v>
                </c:pt>
                <c:pt idx="93792">
                  <c:v>1</c:v>
                </c:pt>
                <c:pt idx="93793">
                  <c:v>1</c:v>
                </c:pt>
                <c:pt idx="93794">
                  <c:v>1</c:v>
                </c:pt>
                <c:pt idx="93795">
                  <c:v>1</c:v>
                </c:pt>
                <c:pt idx="93796">
                  <c:v>1</c:v>
                </c:pt>
                <c:pt idx="93797">
                  <c:v>1</c:v>
                </c:pt>
                <c:pt idx="93798">
                  <c:v>1</c:v>
                </c:pt>
                <c:pt idx="93799">
                  <c:v>1</c:v>
                </c:pt>
                <c:pt idx="93800">
                  <c:v>1</c:v>
                </c:pt>
                <c:pt idx="93801">
                  <c:v>1</c:v>
                </c:pt>
                <c:pt idx="93802">
                  <c:v>1</c:v>
                </c:pt>
                <c:pt idx="93803">
                  <c:v>0.14285714299999999</c:v>
                </c:pt>
                <c:pt idx="93804">
                  <c:v>1</c:v>
                </c:pt>
                <c:pt idx="93805">
                  <c:v>1</c:v>
                </c:pt>
                <c:pt idx="93806">
                  <c:v>1</c:v>
                </c:pt>
                <c:pt idx="93807">
                  <c:v>1</c:v>
                </c:pt>
                <c:pt idx="93808">
                  <c:v>1</c:v>
                </c:pt>
                <c:pt idx="93809">
                  <c:v>1</c:v>
                </c:pt>
                <c:pt idx="93810">
                  <c:v>1</c:v>
                </c:pt>
                <c:pt idx="93811">
                  <c:v>1</c:v>
                </c:pt>
                <c:pt idx="93812">
                  <c:v>1</c:v>
                </c:pt>
                <c:pt idx="93813">
                  <c:v>1</c:v>
                </c:pt>
                <c:pt idx="93814">
                  <c:v>1</c:v>
                </c:pt>
                <c:pt idx="93815">
                  <c:v>1</c:v>
                </c:pt>
                <c:pt idx="93816">
                  <c:v>1</c:v>
                </c:pt>
                <c:pt idx="93817">
                  <c:v>1</c:v>
                </c:pt>
                <c:pt idx="93818">
                  <c:v>1</c:v>
                </c:pt>
                <c:pt idx="93819">
                  <c:v>1</c:v>
                </c:pt>
                <c:pt idx="93820">
                  <c:v>1</c:v>
                </c:pt>
                <c:pt idx="93821">
                  <c:v>1</c:v>
                </c:pt>
                <c:pt idx="93822">
                  <c:v>1</c:v>
                </c:pt>
                <c:pt idx="93823">
                  <c:v>1</c:v>
                </c:pt>
                <c:pt idx="93824">
                  <c:v>1</c:v>
                </c:pt>
                <c:pt idx="93825">
                  <c:v>1</c:v>
                </c:pt>
                <c:pt idx="93826">
                  <c:v>1</c:v>
                </c:pt>
                <c:pt idx="93827">
                  <c:v>1</c:v>
                </c:pt>
                <c:pt idx="93828">
                  <c:v>1</c:v>
                </c:pt>
                <c:pt idx="93829">
                  <c:v>1</c:v>
                </c:pt>
                <c:pt idx="93830">
                  <c:v>1</c:v>
                </c:pt>
                <c:pt idx="93831">
                  <c:v>1</c:v>
                </c:pt>
                <c:pt idx="93832">
                  <c:v>1</c:v>
                </c:pt>
                <c:pt idx="93833">
                  <c:v>1</c:v>
                </c:pt>
                <c:pt idx="93834">
                  <c:v>1</c:v>
                </c:pt>
                <c:pt idx="93835">
                  <c:v>1</c:v>
                </c:pt>
                <c:pt idx="93836">
                  <c:v>1</c:v>
                </c:pt>
                <c:pt idx="93837">
                  <c:v>1</c:v>
                </c:pt>
                <c:pt idx="93838">
                  <c:v>1</c:v>
                </c:pt>
                <c:pt idx="93839">
                  <c:v>1</c:v>
                </c:pt>
                <c:pt idx="93840">
                  <c:v>1</c:v>
                </c:pt>
                <c:pt idx="93841">
                  <c:v>1</c:v>
                </c:pt>
                <c:pt idx="93842">
                  <c:v>1</c:v>
                </c:pt>
                <c:pt idx="93843">
                  <c:v>1</c:v>
                </c:pt>
                <c:pt idx="93844">
                  <c:v>1</c:v>
                </c:pt>
                <c:pt idx="93845">
                  <c:v>1</c:v>
                </c:pt>
                <c:pt idx="93846">
                  <c:v>1</c:v>
                </c:pt>
                <c:pt idx="93847">
                  <c:v>1</c:v>
                </c:pt>
                <c:pt idx="93848">
                  <c:v>1</c:v>
                </c:pt>
                <c:pt idx="93849">
                  <c:v>1</c:v>
                </c:pt>
                <c:pt idx="93850">
                  <c:v>1</c:v>
                </c:pt>
                <c:pt idx="93851">
                  <c:v>1</c:v>
                </c:pt>
                <c:pt idx="93852">
                  <c:v>1</c:v>
                </c:pt>
                <c:pt idx="93853">
                  <c:v>1</c:v>
                </c:pt>
                <c:pt idx="93854">
                  <c:v>1</c:v>
                </c:pt>
                <c:pt idx="93855">
                  <c:v>1</c:v>
                </c:pt>
                <c:pt idx="93856">
                  <c:v>1</c:v>
                </c:pt>
                <c:pt idx="93857">
                  <c:v>1</c:v>
                </c:pt>
                <c:pt idx="93858">
                  <c:v>1</c:v>
                </c:pt>
                <c:pt idx="93859">
                  <c:v>1</c:v>
                </c:pt>
                <c:pt idx="93860">
                  <c:v>1</c:v>
                </c:pt>
                <c:pt idx="93861">
                  <c:v>1</c:v>
                </c:pt>
                <c:pt idx="93862">
                  <c:v>1</c:v>
                </c:pt>
                <c:pt idx="93863">
                  <c:v>1</c:v>
                </c:pt>
                <c:pt idx="93864">
                  <c:v>1</c:v>
                </c:pt>
                <c:pt idx="93865">
                  <c:v>1</c:v>
                </c:pt>
                <c:pt idx="93866">
                  <c:v>1</c:v>
                </c:pt>
                <c:pt idx="93867">
                  <c:v>1</c:v>
                </c:pt>
                <c:pt idx="93868">
                  <c:v>1</c:v>
                </c:pt>
                <c:pt idx="93869">
                  <c:v>1</c:v>
                </c:pt>
                <c:pt idx="93870">
                  <c:v>1</c:v>
                </c:pt>
                <c:pt idx="93871">
                  <c:v>1</c:v>
                </c:pt>
                <c:pt idx="93872">
                  <c:v>1</c:v>
                </c:pt>
                <c:pt idx="93873">
                  <c:v>1</c:v>
                </c:pt>
                <c:pt idx="93874">
                  <c:v>1</c:v>
                </c:pt>
                <c:pt idx="93875">
                  <c:v>1</c:v>
                </c:pt>
                <c:pt idx="93876">
                  <c:v>1</c:v>
                </c:pt>
                <c:pt idx="93877">
                  <c:v>1</c:v>
                </c:pt>
                <c:pt idx="93878">
                  <c:v>1</c:v>
                </c:pt>
                <c:pt idx="93879">
                  <c:v>1</c:v>
                </c:pt>
                <c:pt idx="93880">
                  <c:v>1</c:v>
                </c:pt>
                <c:pt idx="93881">
                  <c:v>1</c:v>
                </c:pt>
                <c:pt idx="93882">
                  <c:v>1</c:v>
                </c:pt>
                <c:pt idx="93883">
                  <c:v>1</c:v>
                </c:pt>
                <c:pt idx="93884">
                  <c:v>1</c:v>
                </c:pt>
                <c:pt idx="93885">
                  <c:v>1</c:v>
                </c:pt>
                <c:pt idx="93886">
                  <c:v>1</c:v>
                </c:pt>
                <c:pt idx="93887">
                  <c:v>1</c:v>
                </c:pt>
                <c:pt idx="93888">
                  <c:v>1</c:v>
                </c:pt>
                <c:pt idx="93889">
                  <c:v>1</c:v>
                </c:pt>
                <c:pt idx="93890">
                  <c:v>1</c:v>
                </c:pt>
                <c:pt idx="93891">
                  <c:v>1</c:v>
                </c:pt>
                <c:pt idx="93892">
                  <c:v>1</c:v>
                </c:pt>
                <c:pt idx="93893">
                  <c:v>1</c:v>
                </c:pt>
                <c:pt idx="93894">
                  <c:v>1</c:v>
                </c:pt>
                <c:pt idx="93895">
                  <c:v>1</c:v>
                </c:pt>
                <c:pt idx="93896">
                  <c:v>1</c:v>
                </c:pt>
                <c:pt idx="93897">
                  <c:v>1</c:v>
                </c:pt>
                <c:pt idx="93898">
                  <c:v>1</c:v>
                </c:pt>
                <c:pt idx="93899">
                  <c:v>1</c:v>
                </c:pt>
                <c:pt idx="93900">
                  <c:v>1</c:v>
                </c:pt>
                <c:pt idx="93901">
                  <c:v>1</c:v>
                </c:pt>
                <c:pt idx="93902">
                  <c:v>1</c:v>
                </c:pt>
                <c:pt idx="93903">
                  <c:v>1</c:v>
                </c:pt>
                <c:pt idx="93904">
                  <c:v>1</c:v>
                </c:pt>
                <c:pt idx="93905">
                  <c:v>1</c:v>
                </c:pt>
                <c:pt idx="93906">
                  <c:v>1</c:v>
                </c:pt>
                <c:pt idx="93907">
                  <c:v>1</c:v>
                </c:pt>
                <c:pt idx="93908">
                  <c:v>1</c:v>
                </c:pt>
                <c:pt idx="93909">
                  <c:v>1</c:v>
                </c:pt>
                <c:pt idx="93910">
                  <c:v>1</c:v>
                </c:pt>
                <c:pt idx="93911">
                  <c:v>1</c:v>
                </c:pt>
                <c:pt idx="93912">
                  <c:v>1</c:v>
                </c:pt>
                <c:pt idx="93913">
                  <c:v>1</c:v>
                </c:pt>
                <c:pt idx="93914">
                  <c:v>1</c:v>
                </c:pt>
                <c:pt idx="93915">
                  <c:v>1</c:v>
                </c:pt>
                <c:pt idx="93916">
                  <c:v>1</c:v>
                </c:pt>
                <c:pt idx="93917">
                  <c:v>1</c:v>
                </c:pt>
                <c:pt idx="93918">
                  <c:v>1</c:v>
                </c:pt>
                <c:pt idx="93919">
                  <c:v>1</c:v>
                </c:pt>
                <c:pt idx="93920">
                  <c:v>1</c:v>
                </c:pt>
                <c:pt idx="93921">
                  <c:v>1</c:v>
                </c:pt>
                <c:pt idx="93922">
                  <c:v>1</c:v>
                </c:pt>
                <c:pt idx="93923">
                  <c:v>1</c:v>
                </c:pt>
                <c:pt idx="93924">
                  <c:v>1</c:v>
                </c:pt>
                <c:pt idx="93925">
                  <c:v>1</c:v>
                </c:pt>
                <c:pt idx="93926">
                  <c:v>1</c:v>
                </c:pt>
                <c:pt idx="93927">
                  <c:v>1</c:v>
                </c:pt>
                <c:pt idx="93928">
                  <c:v>1</c:v>
                </c:pt>
                <c:pt idx="93929">
                  <c:v>1</c:v>
                </c:pt>
                <c:pt idx="93930">
                  <c:v>1</c:v>
                </c:pt>
                <c:pt idx="93931">
                  <c:v>1</c:v>
                </c:pt>
                <c:pt idx="93932">
                  <c:v>1</c:v>
                </c:pt>
                <c:pt idx="93933">
                  <c:v>1</c:v>
                </c:pt>
                <c:pt idx="93934">
                  <c:v>1</c:v>
                </c:pt>
                <c:pt idx="93935">
                  <c:v>1</c:v>
                </c:pt>
                <c:pt idx="93936">
                  <c:v>0.85714285700000004</c:v>
                </c:pt>
                <c:pt idx="93937">
                  <c:v>1</c:v>
                </c:pt>
                <c:pt idx="93938">
                  <c:v>1</c:v>
                </c:pt>
                <c:pt idx="93939">
                  <c:v>1</c:v>
                </c:pt>
                <c:pt idx="93940">
                  <c:v>1</c:v>
                </c:pt>
                <c:pt idx="93941">
                  <c:v>1</c:v>
                </c:pt>
                <c:pt idx="93942">
                  <c:v>1</c:v>
                </c:pt>
                <c:pt idx="93943">
                  <c:v>1</c:v>
                </c:pt>
                <c:pt idx="93944">
                  <c:v>1</c:v>
                </c:pt>
                <c:pt idx="93945">
                  <c:v>1</c:v>
                </c:pt>
                <c:pt idx="93946">
                  <c:v>1</c:v>
                </c:pt>
                <c:pt idx="93947">
                  <c:v>1</c:v>
                </c:pt>
                <c:pt idx="93948">
                  <c:v>1</c:v>
                </c:pt>
                <c:pt idx="93949">
                  <c:v>1</c:v>
                </c:pt>
                <c:pt idx="93950">
                  <c:v>1</c:v>
                </c:pt>
                <c:pt idx="93951">
                  <c:v>1</c:v>
                </c:pt>
                <c:pt idx="93952">
                  <c:v>1</c:v>
                </c:pt>
                <c:pt idx="93953">
                  <c:v>1</c:v>
                </c:pt>
                <c:pt idx="93954">
                  <c:v>1</c:v>
                </c:pt>
                <c:pt idx="93955">
                  <c:v>1</c:v>
                </c:pt>
                <c:pt idx="93956">
                  <c:v>1</c:v>
                </c:pt>
                <c:pt idx="93957">
                  <c:v>1</c:v>
                </c:pt>
                <c:pt idx="93958">
                  <c:v>1</c:v>
                </c:pt>
                <c:pt idx="93959">
                  <c:v>1</c:v>
                </c:pt>
                <c:pt idx="93960">
                  <c:v>1</c:v>
                </c:pt>
                <c:pt idx="93961">
                  <c:v>1</c:v>
                </c:pt>
                <c:pt idx="93962">
                  <c:v>1</c:v>
                </c:pt>
                <c:pt idx="93963">
                  <c:v>1</c:v>
                </c:pt>
                <c:pt idx="93964">
                  <c:v>1</c:v>
                </c:pt>
                <c:pt idx="93965">
                  <c:v>1</c:v>
                </c:pt>
                <c:pt idx="93966">
                  <c:v>1</c:v>
                </c:pt>
                <c:pt idx="93967">
                  <c:v>1</c:v>
                </c:pt>
                <c:pt idx="93968">
                  <c:v>1</c:v>
                </c:pt>
                <c:pt idx="93969">
                  <c:v>1</c:v>
                </c:pt>
                <c:pt idx="93970">
                  <c:v>1</c:v>
                </c:pt>
                <c:pt idx="93971">
                  <c:v>1</c:v>
                </c:pt>
                <c:pt idx="93972">
                  <c:v>1</c:v>
                </c:pt>
                <c:pt idx="93973">
                  <c:v>1</c:v>
                </c:pt>
                <c:pt idx="93974">
                  <c:v>1</c:v>
                </c:pt>
                <c:pt idx="93975">
                  <c:v>1</c:v>
                </c:pt>
                <c:pt idx="93976">
                  <c:v>1</c:v>
                </c:pt>
                <c:pt idx="93977">
                  <c:v>1</c:v>
                </c:pt>
                <c:pt idx="93978">
                  <c:v>1</c:v>
                </c:pt>
                <c:pt idx="93979">
                  <c:v>1</c:v>
                </c:pt>
                <c:pt idx="93980">
                  <c:v>1</c:v>
                </c:pt>
                <c:pt idx="93981">
                  <c:v>1</c:v>
                </c:pt>
                <c:pt idx="93982">
                  <c:v>1</c:v>
                </c:pt>
                <c:pt idx="93983">
                  <c:v>1</c:v>
                </c:pt>
                <c:pt idx="93984">
                  <c:v>1</c:v>
                </c:pt>
                <c:pt idx="93985">
                  <c:v>1</c:v>
                </c:pt>
                <c:pt idx="93986">
                  <c:v>1</c:v>
                </c:pt>
                <c:pt idx="93987">
                  <c:v>1</c:v>
                </c:pt>
                <c:pt idx="93988">
                  <c:v>1</c:v>
                </c:pt>
                <c:pt idx="93989">
                  <c:v>1</c:v>
                </c:pt>
                <c:pt idx="93990">
                  <c:v>1</c:v>
                </c:pt>
                <c:pt idx="93991">
                  <c:v>1</c:v>
                </c:pt>
                <c:pt idx="93992">
                  <c:v>1</c:v>
                </c:pt>
                <c:pt idx="93993">
                  <c:v>1</c:v>
                </c:pt>
                <c:pt idx="93994">
                  <c:v>1</c:v>
                </c:pt>
                <c:pt idx="93995">
                  <c:v>1</c:v>
                </c:pt>
                <c:pt idx="93996">
                  <c:v>1</c:v>
                </c:pt>
                <c:pt idx="93997">
                  <c:v>1</c:v>
                </c:pt>
                <c:pt idx="93998">
                  <c:v>1</c:v>
                </c:pt>
                <c:pt idx="93999">
                  <c:v>1</c:v>
                </c:pt>
                <c:pt idx="94000">
                  <c:v>1</c:v>
                </c:pt>
                <c:pt idx="94001">
                  <c:v>1</c:v>
                </c:pt>
                <c:pt idx="94002">
                  <c:v>1</c:v>
                </c:pt>
                <c:pt idx="94003">
                  <c:v>1</c:v>
                </c:pt>
                <c:pt idx="94004">
                  <c:v>1</c:v>
                </c:pt>
                <c:pt idx="94005">
                  <c:v>1</c:v>
                </c:pt>
                <c:pt idx="94006">
                  <c:v>1</c:v>
                </c:pt>
                <c:pt idx="94007">
                  <c:v>1</c:v>
                </c:pt>
                <c:pt idx="94008">
                  <c:v>1</c:v>
                </c:pt>
                <c:pt idx="94009">
                  <c:v>1</c:v>
                </c:pt>
                <c:pt idx="94010">
                  <c:v>1</c:v>
                </c:pt>
                <c:pt idx="94011">
                  <c:v>1</c:v>
                </c:pt>
                <c:pt idx="94012">
                  <c:v>1</c:v>
                </c:pt>
                <c:pt idx="94013">
                  <c:v>1</c:v>
                </c:pt>
                <c:pt idx="94014">
                  <c:v>1</c:v>
                </c:pt>
                <c:pt idx="94015">
                  <c:v>1</c:v>
                </c:pt>
                <c:pt idx="94016">
                  <c:v>1</c:v>
                </c:pt>
                <c:pt idx="94017">
                  <c:v>1</c:v>
                </c:pt>
                <c:pt idx="94018">
                  <c:v>1</c:v>
                </c:pt>
                <c:pt idx="94019">
                  <c:v>1</c:v>
                </c:pt>
                <c:pt idx="94020">
                  <c:v>1</c:v>
                </c:pt>
                <c:pt idx="94021">
                  <c:v>1</c:v>
                </c:pt>
                <c:pt idx="94022">
                  <c:v>1</c:v>
                </c:pt>
                <c:pt idx="94023">
                  <c:v>1</c:v>
                </c:pt>
                <c:pt idx="94024">
                  <c:v>1</c:v>
                </c:pt>
                <c:pt idx="94025">
                  <c:v>1</c:v>
                </c:pt>
                <c:pt idx="94026">
                  <c:v>1</c:v>
                </c:pt>
                <c:pt idx="94027">
                  <c:v>1</c:v>
                </c:pt>
                <c:pt idx="94028">
                  <c:v>1</c:v>
                </c:pt>
                <c:pt idx="94029">
                  <c:v>1</c:v>
                </c:pt>
                <c:pt idx="94030">
                  <c:v>1</c:v>
                </c:pt>
                <c:pt idx="94031">
                  <c:v>1</c:v>
                </c:pt>
                <c:pt idx="94032">
                  <c:v>1</c:v>
                </c:pt>
                <c:pt idx="94033">
                  <c:v>1</c:v>
                </c:pt>
                <c:pt idx="94034">
                  <c:v>1</c:v>
                </c:pt>
                <c:pt idx="94035">
                  <c:v>1</c:v>
                </c:pt>
                <c:pt idx="94036">
                  <c:v>1</c:v>
                </c:pt>
                <c:pt idx="94037">
                  <c:v>1</c:v>
                </c:pt>
                <c:pt idx="94038">
                  <c:v>1</c:v>
                </c:pt>
                <c:pt idx="94039">
                  <c:v>1</c:v>
                </c:pt>
                <c:pt idx="94040">
                  <c:v>1</c:v>
                </c:pt>
                <c:pt idx="94041">
                  <c:v>1</c:v>
                </c:pt>
                <c:pt idx="94042">
                  <c:v>1</c:v>
                </c:pt>
                <c:pt idx="94043">
                  <c:v>1</c:v>
                </c:pt>
                <c:pt idx="94044">
                  <c:v>1</c:v>
                </c:pt>
                <c:pt idx="94045">
                  <c:v>1</c:v>
                </c:pt>
                <c:pt idx="94046">
                  <c:v>1</c:v>
                </c:pt>
                <c:pt idx="94047">
                  <c:v>1</c:v>
                </c:pt>
                <c:pt idx="94048">
                  <c:v>1</c:v>
                </c:pt>
                <c:pt idx="94049">
                  <c:v>1</c:v>
                </c:pt>
                <c:pt idx="94050">
                  <c:v>1</c:v>
                </c:pt>
                <c:pt idx="94051">
                  <c:v>1</c:v>
                </c:pt>
                <c:pt idx="94052">
                  <c:v>1</c:v>
                </c:pt>
                <c:pt idx="94053">
                  <c:v>1</c:v>
                </c:pt>
                <c:pt idx="94054">
                  <c:v>1</c:v>
                </c:pt>
                <c:pt idx="94055">
                  <c:v>1</c:v>
                </c:pt>
                <c:pt idx="94056">
                  <c:v>1</c:v>
                </c:pt>
                <c:pt idx="94057">
                  <c:v>1</c:v>
                </c:pt>
                <c:pt idx="94058">
                  <c:v>1</c:v>
                </c:pt>
                <c:pt idx="94059">
                  <c:v>1</c:v>
                </c:pt>
                <c:pt idx="94060">
                  <c:v>1</c:v>
                </c:pt>
                <c:pt idx="94061">
                  <c:v>1</c:v>
                </c:pt>
                <c:pt idx="94062">
                  <c:v>1</c:v>
                </c:pt>
                <c:pt idx="94063">
                  <c:v>1</c:v>
                </c:pt>
                <c:pt idx="94064">
                  <c:v>1</c:v>
                </c:pt>
                <c:pt idx="94065">
                  <c:v>1</c:v>
                </c:pt>
                <c:pt idx="94066">
                  <c:v>1</c:v>
                </c:pt>
                <c:pt idx="94067">
                  <c:v>1</c:v>
                </c:pt>
                <c:pt idx="94068">
                  <c:v>1</c:v>
                </c:pt>
                <c:pt idx="94069">
                  <c:v>1</c:v>
                </c:pt>
                <c:pt idx="94070">
                  <c:v>1</c:v>
                </c:pt>
                <c:pt idx="94071">
                  <c:v>1</c:v>
                </c:pt>
                <c:pt idx="94072">
                  <c:v>1</c:v>
                </c:pt>
                <c:pt idx="94073">
                  <c:v>0.85714285700000004</c:v>
                </c:pt>
                <c:pt idx="94074">
                  <c:v>1</c:v>
                </c:pt>
                <c:pt idx="94075">
                  <c:v>1</c:v>
                </c:pt>
                <c:pt idx="94076">
                  <c:v>1</c:v>
                </c:pt>
                <c:pt idx="94077">
                  <c:v>1</c:v>
                </c:pt>
                <c:pt idx="94078">
                  <c:v>1</c:v>
                </c:pt>
                <c:pt idx="94079">
                  <c:v>1</c:v>
                </c:pt>
                <c:pt idx="94080">
                  <c:v>1</c:v>
                </c:pt>
                <c:pt idx="94081">
                  <c:v>1</c:v>
                </c:pt>
                <c:pt idx="94082">
                  <c:v>1</c:v>
                </c:pt>
                <c:pt idx="94083">
                  <c:v>1</c:v>
                </c:pt>
                <c:pt idx="94084">
                  <c:v>1</c:v>
                </c:pt>
                <c:pt idx="94085">
                  <c:v>1</c:v>
                </c:pt>
                <c:pt idx="94086">
                  <c:v>1</c:v>
                </c:pt>
                <c:pt idx="94087">
                  <c:v>1</c:v>
                </c:pt>
                <c:pt idx="94088">
                  <c:v>1</c:v>
                </c:pt>
                <c:pt idx="94089">
                  <c:v>1</c:v>
                </c:pt>
                <c:pt idx="94090">
                  <c:v>1</c:v>
                </c:pt>
                <c:pt idx="94091">
                  <c:v>1</c:v>
                </c:pt>
                <c:pt idx="94092">
                  <c:v>1</c:v>
                </c:pt>
                <c:pt idx="94093">
                  <c:v>1</c:v>
                </c:pt>
                <c:pt idx="94094">
                  <c:v>1</c:v>
                </c:pt>
                <c:pt idx="94095">
                  <c:v>1</c:v>
                </c:pt>
                <c:pt idx="94096">
                  <c:v>1</c:v>
                </c:pt>
                <c:pt idx="94097">
                  <c:v>1</c:v>
                </c:pt>
                <c:pt idx="94098">
                  <c:v>1</c:v>
                </c:pt>
                <c:pt idx="94099">
                  <c:v>1</c:v>
                </c:pt>
                <c:pt idx="94100">
                  <c:v>1</c:v>
                </c:pt>
                <c:pt idx="94101">
                  <c:v>1</c:v>
                </c:pt>
                <c:pt idx="94102">
                  <c:v>1</c:v>
                </c:pt>
                <c:pt idx="94103">
                  <c:v>1</c:v>
                </c:pt>
                <c:pt idx="94104">
                  <c:v>1</c:v>
                </c:pt>
                <c:pt idx="94105">
                  <c:v>1</c:v>
                </c:pt>
                <c:pt idx="94106">
                  <c:v>1</c:v>
                </c:pt>
                <c:pt idx="94107">
                  <c:v>1</c:v>
                </c:pt>
                <c:pt idx="94108">
                  <c:v>1</c:v>
                </c:pt>
                <c:pt idx="94109">
                  <c:v>1</c:v>
                </c:pt>
                <c:pt idx="94110">
                  <c:v>1</c:v>
                </c:pt>
                <c:pt idx="94111">
                  <c:v>1</c:v>
                </c:pt>
                <c:pt idx="94112">
                  <c:v>1</c:v>
                </c:pt>
                <c:pt idx="94113">
                  <c:v>1</c:v>
                </c:pt>
                <c:pt idx="94114">
                  <c:v>1</c:v>
                </c:pt>
                <c:pt idx="94115">
                  <c:v>1</c:v>
                </c:pt>
                <c:pt idx="94116">
                  <c:v>1</c:v>
                </c:pt>
                <c:pt idx="94117">
                  <c:v>1</c:v>
                </c:pt>
                <c:pt idx="94118">
                  <c:v>1</c:v>
                </c:pt>
                <c:pt idx="94119">
                  <c:v>1</c:v>
                </c:pt>
                <c:pt idx="94120">
                  <c:v>1</c:v>
                </c:pt>
                <c:pt idx="94121">
                  <c:v>1</c:v>
                </c:pt>
                <c:pt idx="94122">
                  <c:v>1</c:v>
                </c:pt>
                <c:pt idx="94123">
                  <c:v>1</c:v>
                </c:pt>
                <c:pt idx="94124">
                  <c:v>1</c:v>
                </c:pt>
                <c:pt idx="94125">
                  <c:v>1</c:v>
                </c:pt>
                <c:pt idx="94126">
                  <c:v>1</c:v>
                </c:pt>
                <c:pt idx="94127">
                  <c:v>1</c:v>
                </c:pt>
                <c:pt idx="94128">
                  <c:v>1</c:v>
                </c:pt>
                <c:pt idx="94129">
                  <c:v>1</c:v>
                </c:pt>
                <c:pt idx="94130">
                  <c:v>1</c:v>
                </c:pt>
                <c:pt idx="94131">
                  <c:v>1</c:v>
                </c:pt>
                <c:pt idx="94132">
                  <c:v>1</c:v>
                </c:pt>
                <c:pt idx="94133">
                  <c:v>1</c:v>
                </c:pt>
                <c:pt idx="94134">
                  <c:v>1</c:v>
                </c:pt>
                <c:pt idx="94135">
                  <c:v>1</c:v>
                </c:pt>
                <c:pt idx="94136">
                  <c:v>1</c:v>
                </c:pt>
                <c:pt idx="94137">
                  <c:v>1</c:v>
                </c:pt>
                <c:pt idx="94138">
                  <c:v>1</c:v>
                </c:pt>
                <c:pt idx="94139">
                  <c:v>1</c:v>
                </c:pt>
                <c:pt idx="94140">
                  <c:v>1</c:v>
                </c:pt>
                <c:pt idx="94141">
                  <c:v>1</c:v>
                </c:pt>
                <c:pt idx="94142">
                  <c:v>1</c:v>
                </c:pt>
                <c:pt idx="94143">
                  <c:v>1</c:v>
                </c:pt>
                <c:pt idx="94144">
                  <c:v>1</c:v>
                </c:pt>
                <c:pt idx="94145">
                  <c:v>1</c:v>
                </c:pt>
                <c:pt idx="94146">
                  <c:v>1</c:v>
                </c:pt>
                <c:pt idx="94147">
                  <c:v>1</c:v>
                </c:pt>
                <c:pt idx="94148">
                  <c:v>1</c:v>
                </c:pt>
                <c:pt idx="94149">
                  <c:v>1</c:v>
                </c:pt>
                <c:pt idx="94150">
                  <c:v>1</c:v>
                </c:pt>
                <c:pt idx="94151">
                  <c:v>1</c:v>
                </c:pt>
                <c:pt idx="94152">
                  <c:v>1</c:v>
                </c:pt>
                <c:pt idx="94153">
                  <c:v>1</c:v>
                </c:pt>
                <c:pt idx="94154">
                  <c:v>1</c:v>
                </c:pt>
                <c:pt idx="94155">
                  <c:v>1</c:v>
                </c:pt>
                <c:pt idx="94156">
                  <c:v>1</c:v>
                </c:pt>
                <c:pt idx="94157">
                  <c:v>1</c:v>
                </c:pt>
                <c:pt idx="94158">
                  <c:v>1</c:v>
                </c:pt>
                <c:pt idx="94159">
                  <c:v>1</c:v>
                </c:pt>
                <c:pt idx="94160">
                  <c:v>1</c:v>
                </c:pt>
                <c:pt idx="94161">
                  <c:v>1</c:v>
                </c:pt>
                <c:pt idx="94162">
                  <c:v>1</c:v>
                </c:pt>
                <c:pt idx="94163">
                  <c:v>1</c:v>
                </c:pt>
                <c:pt idx="94164">
                  <c:v>1</c:v>
                </c:pt>
                <c:pt idx="94165">
                  <c:v>1</c:v>
                </c:pt>
                <c:pt idx="94166">
                  <c:v>0.71428571399999996</c:v>
                </c:pt>
                <c:pt idx="94167">
                  <c:v>1</c:v>
                </c:pt>
                <c:pt idx="94168">
                  <c:v>1</c:v>
                </c:pt>
                <c:pt idx="94169">
                  <c:v>1</c:v>
                </c:pt>
                <c:pt idx="94170">
                  <c:v>1</c:v>
                </c:pt>
                <c:pt idx="94171">
                  <c:v>1</c:v>
                </c:pt>
                <c:pt idx="94172">
                  <c:v>1</c:v>
                </c:pt>
                <c:pt idx="94173">
                  <c:v>1</c:v>
                </c:pt>
                <c:pt idx="94174">
                  <c:v>1</c:v>
                </c:pt>
                <c:pt idx="94175">
                  <c:v>1</c:v>
                </c:pt>
                <c:pt idx="94176">
                  <c:v>1</c:v>
                </c:pt>
                <c:pt idx="94177">
                  <c:v>1</c:v>
                </c:pt>
                <c:pt idx="94178">
                  <c:v>1</c:v>
                </c:pt>
                <c:pt idx="94179">
                  <c:v>1</c:v>
                </c:pt>
                <c:pt idx="94180">
                  <c:v>1</c:v>
                </c:pt>
                <c:pt idx="94181">
                  <c:v>1</c:v>
                </c:pt>
                <c:pt idx="94182">
                  <c:v>1</c:v>
                </c:pt>
                <c:pt idx="94183">
                  <c:v>1</c:v>
                </c:pt>
                <c:pt idx="94184">
                  <c:v>1</c:v>
                </c:pt>
                <c:pt idx="94185">
                  <c:v>1</c:v>
                </c:pt>
                <c:pt idx="94186">
                  <c:v>1</c:v>
                </c:pt>
                <c:pt idx="94187">
                  <c:v>1</c:v>
                </c:pt>
                <c:pt idx="94188">
                  <c:v>1</c:v>
                </c:pt>
                <c:pt idx="94189">
                  <c:v>1</c:v>
                </c:pt>
                <c:pt idx="94190">
                  <c:v>1</c:v>
                </c:pt>
                <c:pt idx="94191">
                  <c:v>1</c:v>
                </c:pt>
                <c:pt idx="94192">
                  <c:v>1</c:v>
                </c:pt>
                <c:pt idx="94193">
                  <c:v>1</c:v>
                </c:pt>
                <c:pt idx="94194">
                  <c:v>1</c:v>
                </c:pt>
                <c:pt idx="94195">
                  <c:v>1</c:v>
                </c:pt>
                <c:pt idx="94196">
                  <c:v>1</c:v>
                </c:pt>
                <c:pt idx="94197">
                  <c:v>1</c:v>
                </c:pt>
                <c:pt idx="94198">
                  <c:v>1</c:v>
                </c:pt>
                <c:pt idx="94199">
                  <c:v>1</c:v>
                </c:pt>
                <c:pt idx="94200">
                  <c:v>1</c:v>
                </c:pt>
                <c:pt idx="94201">
                  <c:v>1</c:v>
                </c:pt>
                <c:pt idx="94202">
                  <c:v>1</c:v>
                </c:pt>
                <c:pt idx="94203">
                  <c:v>1</c:v>
                </c:pt>
                <c:pt idx="94204">
                  <c:v>1</c:v>
                </c:pt>
                <c:pt idx="94205">
                  <c:v>1</c:v>
                </c:pt>
                <c:pt idx="94206">
                  <c:v>1</c:v>
                </c:pt>
                <c:pt idx="94207">
                  <c:v>1</c:v>
                </c:pt>
                <c:pt idx="94208">
                  <c:v>1</c:v>
                </c:pt>
                <c:pt idx="94209">
                  <c:v>1</c:v>
                </c:pt>
                <c:pt idx="94210">
                  <c:v>1</c:v>
                </c:pt>
                <c:pt idx="94211">
                  <c:v>1</c:v>
                </c:pt>
                <c:pt idx="94212">
                  <c:v>1</c:v>
                </c:pt>
                <c:pt idx="94213">
                  <c:v>1</c:v>
                </c:pt>
                <c:pt idx="94214">
                  <c:v>1</c:v>
                </c:pt>
                <c:pt idx="94215">
                  <c:v>1</c:v>
                </c:pt>
                <c:pt idx="94216">
                  <c:v>1</c:v>
                </c:pt>
                <c:pt idx="94217">
                  <c:v>1</c:v>
                </c:pt>
                <c:pt idx="94218">
                  <c:v>1</c:v>
                </c:pt>
                <c:pt idx="94219">
                  <c:v>1</c:v>
                </c:pt>
                <c:pt idx="94220">
                  <c:v>1</c:v>
                </c:pt>
                <c:pt idx="94221">
                  <c:v>1</c:v>
                </c:pt>
                <c:pt idx="94222">
                  <c:v>1</c:v>
                </c:pt>
                <c:pt idx="94223">
                  <c:v>1</c:v>
                </c:pt>
                <c:pt idx="94224">
                  <c:v>1</c:v>
                </c:pt>
                <c:pt idx="94225">
                  <c:v>1</c:v>
                </c:pt>
                <c:pt idx="94226">
                  <c:v>1</c:v>
                </c:pt>
                <c:pt idx="94227">
                  <c:v>1</c:v>
                </c:pt>
                <c:pt idx="94228">
                  <c:v>1</c:v>
                </c:pt>
                <c:pt idx="94229">
                  <c:v>1</c:v>
                </c:pt>
                <c:pt idx="94230">
                  <c:v>1</c:v>
                </c:pt>
                <c:pt idx="94231">
                  <c:v>1</c:v>
                </c:pt>
                <c:pt idx="94232">
                  <c:v>1</c:v>
                </c:pt>
                <c:pt idx="94233">
                  <c:v>1</c:v>
                </c:pt>
                <c:pt idx="94234">
                  <c:v>1</c:v>
                </c:pt>
                <c:pt idx="94235">
                  <c:v>1</c:v>
                </c:pt>
                <c:pt idx="94236">
                  <c:v>0.28571428599999998</c:v>
                </c:pt>
                <c:pt idx="94237">
                  <c:v>1</c:v>
                </c:pt>
                <c:pt idx="94238">
                  <c:v>1</c:v>
                </c:pt>
                <c:pt idx="94239">
                  <c:v>1</c:v>
                </c:pt>
                <c:pt idx="94240">
                  <c:v>1</c:v>
                </c:pt>
                <c:pt idx="94241">
                  <c:v>1</c:v>
                </c:pt>
                <c:pt idx="94242">
                  <c:v>1</c:v>
                </c:pt>
                <c:pt idx="94243">
                  <c:v>1</c:v>
                </c:pt>
                <c:pt idx="94244">
                  <c:v>1</c:v>
                </c:pt>
                <c:pt idx="94245">
                  <c:v>1</c:v>
                </c:pt>
                <c:pt idx="94246">
                  <c:v>1</c:v>
                </c:pt>
                <c:pt idx="94247">
                  <c:v>1</c:v>
                </c:pt>
                <c:pt idx="94248">
                  <c:v>1</c:v>
                </c:pt>
                <c:pt idx="94249">
                  <c:v>1</c:v>
                </c:pt>
                <c:pt idx="94250">
                  <c:v>1</c:v>
                </c:pt>
                <c:pt idx="94251">
                  <c:v>1</c:v>
                </c:pt>
                <c:pt idx="94252">
                  <c:v>1</c:v>
                </c:pt>
                <c:pt idx="94253">
                  <c:v>1</c:v>
                </c:pt>
                <c:pt idx="94254">
                  <c:v>1</c:v>
                </c:pt>
                <c:pt idx="94255">
                  <c:v>1</c:v>
                </c:pt>
                <c:pt idx="94256">
                  <c:v>1</c:v>
                </c:pt>
                <c:pt idx="94257">
                  <c:v>1</c:v>
                </c:pt>
                <c:pt idx="94258">
                  <c:v>1</c:v>
                </c:pt>
                <c:pt idx="94259">
                  <c:v>1</c:v>
                </c:pt>
                <c:pt idx="94260">
                  <c:v>1</c:v>
                </c:pt>
                <c:pt idx="94261">
                  <c:v>1</c:v>
                </c:pt>
                <c:pt idx="94262">
                  <c:v>1</c:v>
                </c:pt>
                <c:pt idx="94263">
                  <c:v>1</c:v>
                </c:pt>
                <c:pt idx="94264">
                  <c:v>1</c:v>
                </c:pt>
                <c:pt idx="94265">
                  <c:v>1</c:v>
                </c:pt>
                <c:pt idx="94266">
                  <c:v>1</c:v>
                </c:pt>
                <c:pt idx="94267">
                  <c:v>1</c:v>
                </c:pt>
                <c:pt idx="94268">
                  <c:v>1</c:v>
                </c:pt>
                <c:pt idx="94269">
                  <c:v>1</c:v>
                </c:pt>
                <c:pt idx="94270">
                  <c:v>1</c:v>
                </c:pt>
                <c:pt idx="94271">
                  <c:v>1</c:v>
                </c:pt>
                <c:pt idx="94272">
                  <c:v>1</c:v>
                </c:pt>
                <c:pt idx="94273">
                  <c:v>1</c:v>
                </c:pt>
                <c:pt idx="94274">
                  <c:v>1</c:v>
                </c:pt>
                <c:pt idx="94275">
                  <c:v>1</c:v>
                </c:pt>
                <c:pt idx="94276">
                  <c:v>1</c:v>
                </c:pt>
                <c:pt idx="94277">
                  <c:v>1</c:v>
                </c:pt>
                <c:pt idx="94278">
                  <c:v>1</c:v>
                </c:pt>
                <c:pt idx="94279">
                  <c:v>1</c:v>
                </c:pt>
                <c:pt idx="94280">
                  <c:v>1</c:v>
                </c:pt>
                <c:pt idx="94281">
                  <c:v>1</c:v>
                </c:pt>
                <c:pt idx="94282">
                  <c:v>1</c:v>
                </c:pt>
                <c:pt idx="94283">
                  <c:v>1</c:v>
                </c:pt>
                <c:pt idx="94284">
                  <c:v>1</c:v>
                </c:pt>
                <c:pt idx="94285">
                  <c:v>1</c:v>
                </c:pt>
                <c:pt idx="94286">
                  <c:v>1</c:v>
                </c:pt>
                <c:pt idx="94287">
                  <c:v>1</c:v>
                </c:pt>
                <c:pt idx="94288">
                  <c:v>1</c:v>
                </c:pt>
                <c:pt idx="94289">
                  <c:v>1</c:v>
                </c:pt>
                <c:pt idx="94290">
                  <c:v>1</c:v>
                </c:pt>
                <c:pt idx="94291">
                  <c:v>1</c:v>
                </c:pt>
                <c:pt idx="94292">
                  <c:v>1</c:v>
                </c:pt>
                <c:pt idx="94293">
                  <c:v>1</c:v>
                </c:pt>
                <c:pt idx="94294">
                  <c:v>1</c:v>
                </c:pt>
                <c:pt idx="94295">
                  <c:v>1</c:v>
                </c:pt>
                <c:pt idx="94296">
                  <c:v>1</c:v>
                </c:pt>
                <c:pt idx="94297">
                  <c:v>1</c:v>
                </c:pt>
                <c:pt idx="94298">
                  <c:v>1</c:v>
                </c:pt>
                <c:pt idx="94299">
                  <c:v>1</c:v>
                </c:pt>
                <c:pt idx="94300">
                  <c:v>1</c:v>
                </c:pt>
                <c:pt idx="94301">
                  <c:v>1</c:v>
                </c:pt>
                <c:pt idx="94302">
                  <c:v>1</c:v>
                </c:pt>
                <c:pt idx="94303">
                  <c:v>1</c:v>
                </c:pt>
                <c:pt idx="94304">
                  <c:v>1</c:v>
                </c:pt>
                <c:pt idx="94305">
                  <c:v>1</c:v>
                </c:pt>
                <c:pt idx="94306">
                  <c:v>1</c:v>
                </c:pt>
                <c:pt idx="94307">
                  <c:v>1</c:v>
                </c:pt>
                <c:pt idx="94308">
                  <c:v>1</c:v>
                </c:pt>
                <c:pt idx="94309">
                  <c:v>1</c:v>
                </c:pt>
                <c:pt idx="94310">
                  <c:v>1</c:v>
                </c:pt>
                <c:pt idx="94311">
                  <c:v>1</c:v>
                </c:pt>
                <c:pt idx="94312">
                  <c:v>1</c:v>
                </c:pt>
                <c:pt idx="94313">
                  <c:v>1</c:v>
                </c:pt>
                <c:pt idx="94314">
                  <c:v>1</c:v>
                </c:pt>
                <c:pt idx="94315">
                  <c:v>1</c:v>
                </c:pt>
                <c:pt idx="94316">
                  <c:v>1</c:v>
                </c:pt>
                <c:pt idx="94317">
                  <c:v>1</c:v>
                </c:pt>
                <c:pt idx="94318">
                  <c:v>1</c:v>
                </c:pt>
                <c:pt idx="94319">
                  <c:v>1</c:v>
                </c:pt>
                <c:pt idx="94320">
                  <c:v>1</c:v>
                </c:pt>
                <c:pt idx="94321">
                  <c:v>1</c:v>
                </c:pt>
                <c:pt idx="94322">
                  <c:v>1</c:v>
                </c:pt>
                <c:pt idx="94323">
                  <c:v>1</c:v>
                </c:pt>
                <c:pt idx="94324">
                  <c:v>1</c:v>
                </c:pt>
                <c:pt idx="94325">
                  <c:v>1</c:v>
                </c:pt>
                <c:pt idx="94326">
                  <c:v>1</c:v>
                </c:pt>
                <c:pt idx="94327">
                  <c:v>1</c:v>
                </c:pt>
                <c:pt idx="94328">
                  <c:v>1</c:v>
                </c:pt>
                <c:pt idx="94329">
                  <c:v>1</c:v>
                </c:pt>
                <c:pt idx="94330">
                  <c:v>1</c:v>
                </c:pt>
                <c:pt idx="94331">
                  <c:v>1</c:v>
                </c:pt>
                <c:pt idx="94332">
                  <c:v>1</c:v>
                </c:pt>
                <c:pt idx="94333">
                  <c:v>1</c:v>
                </c:pt>
                <c:pt idx="94334">
                  <c:v>1</c:v>
                </c:pt>
                <c:pt idx="94335">
                  <c:v>1</c:v>
                </c:pt>
                <c:pt idx="94336">
                  <c:v>1</c:v>
                </c:pt>
                <c:pt idx="94337">
                  <c:v>1</c:v>
                </c:pt>
                <c:pt idx="94338">
                  <c:v>1</c:v>
                </c:pt>
                <c:pt idx="94339">
                  <c:v>1</c:v>
                </c:pt>
                <c:pt idx="94340">
                  <c:v>1</c:v>
                </c:pt>
                <c:pt idx="94341">
                  <c:v>1</c:v>
                </c:pt>
                <c:pt idx="94342">
                  <c:v>1</c:v>
                </c:pt>
                <c:pt idx="94343">
                  <c:v>1</c:v>
                </c:pt>
                <c:pt idx="94344">
                  <c:v>1</c:v>
                </c:pt>
                <c:pt idx="94345">
                  <c:v>1</c:v>
                </c:pt>
                <c:pt idx="94346">
                  <c:v>1</c:v>
                </c:pt>
                <c:pt idx="94347">
                  <c:v>1</c:v>
                </c:pt>
                <c:pt idx="94348">
                  <c:v>1</c:v>
                </c:pt>
                <c:pt idx="94349">
                  <c:v>1</c:v>
                </c:pt>
                <c:pt idx="94350">
                  <c:v>1</c:v>
                </c:pt>
                <c:pt idx="94351">
                  <c:v>1</c:v>
                </c:pt>
                <c:pt idx="94352">
                  <c:v>1</c:v>
                </c:pt>
                <c:pt idx="94353">
                  <c:v>1</c:v>
                </c:pt>
                <c:pt idx="94354">
                  <c:v>1</c:v>
                </c:pt>
                <c:pt idx="94355">
                  <c:v>1</c:v>
                </c:pt>
                <c:pt idx="94356">
                  <c:v>1</c:v>
                </c:pt>
                <c:pt idx="94357">
                  <c:v>1</c:v>
                </c:pt>
                <c:pt idx="94358">
                  <c:v>1</c:v>
                </c:pt>
                <c:pt idx="94359">
                  <c:v>1</c:v>
                </c:pt>
                <c:pt idx="94360">
                  <c:v>1</c:v>
                </c:pt>
                <c:pt idx="94361">
                  <c:v>1</c:v>
                </c:pt>
                <c:pt idx="94362">
                  <c:v>1</c:v>
                </c:pt>
                <c:pt idx="94363">
                  <c:v>1</c:v>
                </c:pt>
                <c:pt idx="94364">
                  <c:v>1</c:v>
                </c:pt>
                <c:pt idx="94365">
                  <c:v>1</c:v>
                </c:pt>
                <c:pt idx="94366">
                  <c:v>1</c:v>
                </c:pt>
                <c:pt idx="94367">
                  <c:v>1</c:v>
                </c:pt>
                <c:pt idx="94368">
                  <c:v>1</c:v>
                </c:pt>
                <c:pt idx="94369">
                  <c:v>1</c:v>
                </c:pt>
                <c:pt idx="94370">
                  <c:v>1</c:v>
                </c:pt>
                <c:pt idx="94371">
                  <c:v>1</c:v>
                </c:pt>
                <c:pt idx="94372">
                  <c:v>1</c:v>
                </c:pt>
                <c:pt idx="94373">
                  <c:v>1</c:v>
                </c:pt>
                <c:pt idx="94374">
                  <c:v>1</c:v>
                </c:pt>
                <c:pt idx="94375">
                  <c:v>1</c:v>
                </c:pt>
                <c:pt idx="94376">
                  <c:v>1</c:v>
                </c:pt>
                <c:pt idx="94377">
                  <c:v>1</c:v>
                </c:pt>
                <c:pt idx="94378">
                  <c:v>1</c:v>
                </c:pt>
                <c:pt idx="94379">
                  <c:v>1</c:v>
                </c:pt>
                <c:pt idx="94380">
                  <c:v>1</c:v>
                </c:pt>
                <c:pt idx="94381">
                  <c:v>1</c:v>
                </c:pt>
                <c:pt idx="94382">
                  <c:v>1</c:v>
                </c:pt>
                <c:pt idx="94383">
                  <c:v>1</c:v>
                </c:pt>
                <c:pt idx="94384">
                  <c:v>1</c:v>
                </c:pt>
                <c:pt idx="94385">
                  <c:v>1</c:v>
                </c:pt>
                <c:pt idx="94386">
                  <c:v>1</c:v>
                </c:pt>
                <c:pt idx="94387">
                  <c:v>1</c:v>
                </c:pt>
                <c:pt idx="94388">
                  <c:v>1</c:v>
                </c:pt>
                <c:pt idx="94389">
                  <c:v>1</c:v>
                </c:pt>
                <c:pt idx="94390">
                  <c:v>1</c:v>
                </c:pt>
                <c:pt idx="94391">
                  <c:v>1</c:v>
                </c:pt>
                <c:pt idx="94392">
                  <c:v>1</c:v>
                </c:pt>
                <c:pt idx="94393">
                  <c:v>1</c:v>
                </c:pt>
                <c:pt idx="94394">
                  <c:v>1</c:v>
                </c:pt>
                <c:pt idx="94395">
                  <c:v>1</c:v>
                </c:pt>
                <c:pt idx="94396">
                  <c:v>1</c:v>
                </c:pt>
                <c:pt idx="94397">
                  <c:v>1</c:v>
                </c:pt>
                <c:pt idx="94398">
                  <c:v>1</c:v>
                </c:pt>
                <c:pt idx="94399">
                  <c:v>1</c:v>
                </c:pt>
                <c:pt idx="94400">
                  <c:v>1</c:v>
                </c:pt>
                <c:pt idx="94401">
                  <c:v>1</c:v>
                </c:pt>
                <c:pt idx="94402">
                  <c:v>1</c:v>
                </c:pt>
                <c:pt idx="94403">
                  <c:v>1</c:v>
                </c:pt>
                <c:pt idx="94404">
                  <c:v>1</c:v>
                </c:pt>
                <c:pt idx="94405">
                  <c:v>1</c:v>
                </c:pt>
                <c:pt idx="94406">
                  <c:v>1</c:v>
                </c:pt>
                <c:pt idx="94407">
                  <c:v>1</c:v>
                </c:pt>
                <c:pt idx="94408">
                  <c:v>1</c:v>
                </c:pt>
                <c:pt idx="94409">
                  <c:v>1</c:v>
                </c:pt>
                <c:pt idx="94410">
                  <c:v>1</c:v>
                </c:pt>
                <c:pt idx="94411">
                  <c:v>1</c:v>
                </c:pt>
                <c:pt idx="94412">
                  <c:v>1</c:v>
                </c:pt>
                <c:pt idx="94413">
                  <c:v>1</c:v>
                </c:pt>
                <c:pt idx="94414">
                  <c:v>1</c:v>
                </c:pt>
                <c:pt idx="94415">
                  <c:v>1</c:v>
                </c:pt>
                <c:pt idx="94416">
                  <c:v>1</c:v>
                </c:pt>
                <c:pt idx="94417">
                  <c:v>1</c:v>
                </c:pt>
                <c:pt idx="94418">
                  <c:v>1</c:v>
                </c:pt>
                <c:pt idx="94419">
                  <c:v>1</c:v>
                </c:pt>
                <c:pt idx="94420">
                  <c:v>1</c:v>
                </c:pt>
                <c:pt idx="94421">
                  <c:v>1</c:v>
                </c:pt>
                <c:pt idx="94422">
                  <c:v>1</c:v>
                </c:pt>
                <c:pt idx="94423">
                  <c:v>1</c:v>
                </c:pt>
                <c:pt idx="94424">
                  <c:v>1</c:v>
                </c:pt>
                <c:pt idx="94425">
                  <c:v>1</c:v>
                </c:pt>
                <c:pt idx="94426">
                  <c:v>1</c:v>
                </c:pt>
                <c:pt idx="94427">
                  <c:v>1</c:v>
                </c:pt>
                <c:pt idx="94428">
                  <c:v>1</c:v>
                </c:pt>
                <c:pt idx="94429">
                  <c:v>1</c:v>
                </c:pt>
                <c:pt idx="94430">
                  <c:v>1</c:v>
                </c:pt>
                <c:pt idx="94431">
                  <c:v>1</c:v>
                </c:pt>
                <c:pt idx="94432">
                  <c:v>1</c:v>
                </c:pt>
                <c:pt idx="94433">
                  <c:v>1</c:v>
                </c:pt>
                <c:pt idx="94434">
                  <c:v>1</c:v>
                </c:pt>
                <c:pt idx="94435">
                  <c:v>1</c:v>
                </c:pt>
                <c:pt idx="94436">
                  <c:v>1</c:v>
                </c:pt>
                <c:pt idx="94437">
                  <c:v>1</c:v>
                </c:pt>
                <c:pt idx="94438">
                  <c:v>1</c:v>
                </c:pt>
                <c:pt idx="94439">
                  <c:v>1</c:v>
                </c:pt>
                <c:pt idx="94440">
                  <c:v>1</c:v>
                </c:pt>
                <c:pt idx="94441">
                  <c:v>1</c:v>
                </c:pt>
                <c:pt idx="94442">
                  <c:v>1</c:v>
                </c:pt>
                <c:pt idx="94443">
                  <c:v>1</c:v>
                </c:pt>
                <c:pt idx="94444">
                  <c:v>1</c:v>
                </c:pt>
                <c:pt idx="94445">
                  <c:v>1</c:v>
                </c:pt>
                <c:pt idx="94446">
                  <c:v>1</c:v>
                </c:pt>
                <c:pt idx="94447">
                  <c:v>1</c:v>
                </c:pt>
                <c:pt idx="94448">
                  <c:v>1</c:v>
                </c:pt>
                <c:pt idx="94449">
                  <c:v>1</c:v>
                </c:pt>
                <c:pt idx="94450">
                  <c:v>1</c:v>
                </c:pt>
                <c:pt idx="94451">
                  <c:v>1</c:v>
                </c:pt>
                <c:pt idx="94452">
                  <c:v>1</c:v>
                </c:pt>
                <c:pt idx="94453">
                  <c:v>1</c:v>
                </c:pt>
                <c:pt idx="94454">
                  <c:v>1</c:v>
                </c:pt>
                <c:pt idx="94455">
                  <c:v>1</c:v>
                </c:pt>
                <c:pt idx="94456">
                  <c:v>1</c:v>
                </c:pt>
                <c:pt idx="94457">
                  <c:v>1</c:v>
                </c:pt>
                <c:pt idx="94458">
                  <c:v>1</c:v>
                </c:pt>
                <c:pt idx="94459">
                  <c:v>1</c:v>
                </c:pt>
                <c:pt idx="94460">
                  <c:v>1</c:v>
                </c:pt>
                <c:pt idx="94461">
                  <c:v>1</c:v>
                </c:pt>
                <c:pt idx="94462">
                  <c:v>1</c:v>
                </c:pt>
                <c:pt idx="94463">
                  <c:v>1</c:v>
                </c:pt>
                <c:pt idx="94464">
                  <c:v>1</c:v>
                </c:pt>
                <c:pt idx="94465">
                  <c:v>1</c:v>
                </c:pt>
                <c:pt idx="94466">
                  <c:v>1</c:v>
                </c:pt>
                <c:pt idx="94467">
                  <c:v>1</c:v>
                </c:pt>
                <c:pt idx="94468">
                  <c:v>1</c:v>
                </c:pt>
                <c:pt idx="94469">
                  <c:v>1</c:v>
                </c:pt>
                <c:pt idx="94470">
                  <c:v>1</c:v>
                </c:pt>
                <c:pt idx="94471">
                  <c:v>1</c:v>
                </c:pt>
                <c:pt idx="94472">
                  <c:v>1</c:v>
                </c:pt>
                <c:pt idx="94473">
                  <c:v>1</c:v>
                </c:pt>
                <c:pt idx="94474">
                  <c:v>1</c:v>
                </c:pt>
                <c:pt idx="94475">
                  <c:v>1</c:v>
                </c:pt>
                <c:pt idx="94476">
                  <c:v>1</c:v>
                </c:pt>
                <c:pt idx="94477">
                  <c:v>1</c:v>
                </c:pt>
                <c:pt idx="94478">
                  <c:v>1</c:v>
                </c:pt>
                <c:pt idx="94479">
                  <c:v>1</c:v>
                </c:pt>
                <c:pt idx="94480">
                  <c:v>1</c:v>
                </c:pt>
                <c:pt idx="94481">
                  <c:v>1</c:v>
                </c:pt>
                <c:pt idx="94482">
                  <c:v>1</c:v>
                </c:pt>
                <c:pt idx="94483">
                  <c:v>1</c:v>
                </c:pt>
                <c:pt idx="94484">
                  <c:v>1</c:v>
                </c:pt>
                <c:pt idx="94485">
                  <c:v>1</c:v>
                </c:pt>
                <c:pt idx="94486">
                  <c:v>1</c:v>
                </c:pt>
                <c:pt idx="94487">
                  <c:v>1</c:v>
                </c:pt>
                <c:pt idx="94488">
                  <c:v>1</c:v>
                </c:pt>
                <c:pt idx="94489">
                  <c:v>1</c:v>
                </c:pt>
                <c:pt idx="94490">
                  <c:v>1</c:v>
                </c:pt>
                <c:pt idx="94491">
                  <c:v>1</c:v>
                </c:pt>
                <c:pt idx="94492">
                  <c:v>1</c:v>
                </c:pt>
                <c:pt idx="94493">
                  <c:v>1</c:v>
                </c:pt>
                <c:pt idx="94494">
                  <c:v>1</c:v>
                </c:pt>
                <c:pt idx="94495">
                  <c:v>1</c:v>
                </c:pt>
                <c:pt idx="94496">
                  <c:v>1</c:v>
                </c:pt>
                <c:pt idx="94497">
                  <c:v>1</c:v>
                </c:pt>
                <c:pt idx="94498">
                  <c:v>1</c:v>
                </c:pt>
                <c:pt idx="94499">
                  <c:v>1</c:v>
                </c:pt>
                <c:pt idx="94500">
                  <c:v>1</c:v>
                </c:pt>
                <c:pt idx="94501">
                  <c:v>1</c:v>
                </c:pt>
                <c:pt idx="94502">
                  <c:v>1</c:v>
                </c:pt>
                <c:pt idx="94503">
                  <c:v>1</c:v>
                </c:pt>
                <c:pt idx="94504">
                  <c:v>1</c:v>
                </c:pt>
                <c:pt idx="94505">
                  <c:v>1</c:v>
                </c:pt>
                <c:pt idx="94506">
                  <c:v>1</c:v>
                </c:pt>
                <c:pt idx="94507">
                  <c:v>1</c:v>
                </c:pt>
                <c:pt idx="94508">
                  <c:v>1</c:v>
                </c:pt>
                <c:pt idx="94509">
                  <c:v>1</c:v>
                </c:pt>
                <c:pt idx="94510">
                  <c:v>1</c:v>
                </c:pt>
                <c:pt idx="94511">
                  <c:v>1</c:v>
                </c:pt>
                <c:pt idx="94512">
                  <c:v>1</c:v>
                </c:pt>
                <c:pt idx="94513">
                  <c:v>1</c:v>
                </c:pt>
                <c:pt idx="94514">
                  <c:v>1</c:v>
                </c:pt>
                <c:pt idx="94515">
                  <c:v>1</c:v>
                </c:pt>
                <c:pt idx="94516">
                  <c:v>1</c:v>
                </c:pt>
                <c:pt idx="94517">
                  <c:v>1</c:v>
                </c:pt>
                <c:pt idx="94518">
                  <c:v>1</c:v>
                </c:pt>
                <c:pt idx="94519">
                  <c:v>1</c:v>
                </c:pt>
                <c:pt idx="94520">
                  <c:v>1</c:v>
                </c:pt>
                <c:pt idx="94521">
                  <c:v>1</c:v>
                </c:pt>
                <c:pt idx="94522">
                  <c:v>1</c:v>
                </c:pt>
                <c:pt idx="94523">
                  <c:v>1</c:v>
                </c:pt>
                <c:pt idx="94524">
                  <c:v>1</c:v>
                </c:pt>
                <c:pt idx="94525">
                  <c:v>1</c:v>
                </c:pt>
                <c:pt idx="94526">
                  <c:v>1</c:v>
                </c:pt>
                <c:pt idx="94527">
                  <c:v>1</c:v>
                </c:pt>
                <c:pt idx="94528">
                  <c:v>1</c:v>
                </c:pt>
                <c:pt idx="94529">
                  <c:v>1</c:v>
                </c:pt>
                <c:pt idx="94530">
                  <c:v>1</c:v>
                </c:pt>
                <c:pt idx="94531">
                  <c:v>1</c:v>
                </c:pt>
                <c:pt idx="94532">
                  <c:v>1</c:v>
                </c:pt>
                <c:pt idx="94533">
                  <c:v>1</c:v>
                </c:pt>
                <c:pt idx="94534">
                  <c:v>1</c:v>
                </c:pt>
                <c:pt idx="94535">
                  <c:v>1</c:v>
                </c:pt>
                <c:pt idx="94536">
                  <c:v>1</c:v>
                </c:pt>
                <c:pt idx="94537">
                  <c:v>1</c:v>
                </c:pt>
                <c:pt idx="94538">
                  <c:v>1</c:v>
                </c:pt>
                <c:pt idx="94539">
                  <c:v>1</c:v>
                </c:pt>
                <c:pt idx="94540">
                  <c:v>1</c:v>
                </c:pt>
                <c:pt idx="94541">
                  <c:v>1</c:v>
                </c:pt>
                <c:pt idx="94542">
                  <c:v>1</c:v>
                </c:pt>
                <c:pt idx="94543">
                  <c:v>1</c:v>
                </c:pt>
                <c:pt idx="94544">
                  <c:v>1</c:v>
                </c:pt>
                <c:pt idx="94545">
                  <c:v>1</c:v>
                </c:pt>
                <c:pt idx="94546">
                  <c:v>1</c:v>
                </c:pt>
                <c:pt idx="94547">
                  <c:v>1</c:v>
                </c:pt>
                <c:pt idx="94548">
                  <c:v>1</c:v>
                </c:pt>
                <c:pt idx="94549">
                  <c:v>1</c:v>
                </c:pt>
                <c:pt idx="94550">
                  <c:v>1</c:v>
                </c:pt>
                <c:pt idx="94551">
                  <c:v>1</c:v>
                </c:pt>
                <c:pt idx="94552">
                  <c:v>1</c:v>
                </c:pt>
                <c:pt idx="94553">
                  <c:v>1</c:v>
                </c:pt>
                <c:pt idx="94554">
                  <c:v>1</c:v>
                </c:pt>
                <c:pt idx="94555">
                  <c:v>1</c:v>
                </c:pt>
                <c:pt idx="94556">
                  <c:v>1</c:v>
                </c:pt>
                <c:pt idx="94557">
                  <c:v>1</c:v>
                </c:pt>
                <c:pt idx="94558">
                  <c:v>1</c:v>
                </c:pt>
                <c:pt idx="94559">
                  <c:v>1</c:v>
                </c:pt>
                <c:pt idx="94560">
                  <c:v>1</c:v>
                </c:pt>
                <c:pt idx="94561">
                  <c:v>1</c:v>
                </c:pt>
                <c:pt idx="94562">
                  <c:v>1</c:v>
                </c:pt>
                <c:pt idx="94563">
                  <c:v>1</c:v>
                </c:pt>
                <c:pt idx="94564">
                  <c:v>1</c:v>
                </c:pt>
                <c:pt idx="94565">
                  <c:v>1</c:v>
                </c:pt>
                <c:pt idx="94566">
                  <c:v>1</c:v>
                </c:pt>
                <c:pt idx="94567">
                  <c:v>1</c:v>
                </c:pt>
                <c:pt idx="94568">
                  <c:v>1</c:v>
                </c:pt>
                <c:pt idx="94569">
                  <c:v>1</c:v>
                </c:pt>
                <c:pt idx="94570">
                  <c:v>1</c:v>
                </c:pt>
                <c:pt idx="94571">
                  <c:v>1</c:v>
                </c:pt>
                <c:pt idx="94572">
                  <c:v>1</c:v>
                </c:pt>
                <c:pt idx="94573">
                  <c:v>1</c:v>
                </c:pt>
                <c:pt idx="94574">
                  <c:v>1</c:v>
                </c:pt>
                <c:pt idx="94575">
                  <c:v>1</c:v>
                </c:pt>
                <c:pt idx="94576">
                  <c:v>1</c:v>
                </c:pt>
                <c:pt idx="94577">
                  <c:v>1</c:v>
                </c:pt>
                <c:pt idx="94578">
                  <c:v>1</c:v>
                </c:pt>
                <c:pt idx="94579">
                  <c:v>1</c:v>
                </c:pt>
                <c:pt idx="94580">
                  <c:v>1</c:v>
                </c:pt>
                <c:pt idx="94581">
                  <c:v>1</c:v>
                </c:pt>
                <c:pt idx="94582">
                  <c:v>1</c:v>
                </c:pt>
                <c:pt idx="94583">
                  <c:v>1</c:v>
                </c:pt>
                <c:pt idx="94584">
                  <c:v>1</c:v>
                </c:pt>
                <c:pt idx="94585">
                  <c:v>1</c:v>
                </c:pt>
                <c:pt idx="94586">
                  <c:v>1</c:v>
                </c:pt>
                <c:pt idx="94587">
                  <c:v>1</c:v>
                </c:pt>
                <c:pt idx="94588">
                  <c:v>1</c:v>
                </c:pt>
                <c:pt idx="94589">
                  <c:v>1</c:v>
                </c:pt>
                <c:pt idx="94590">
                  <c:v>1</c:v>
                </c:pt>
                <c:pt idx="94591">
                  <c:v>1</c:v>
                </c:pt>
                <c:pt idx="94592">
                  <c:v>1</c:v>
                </c:pt>
                <c:pt idx="94593">
                  <c:v>1</c:v>
                </c:pt>
                <c:pt idx="94594">
                  <c:v>1</c:v>
                </c:pt>
                <c:pt idx="94595">
                  <c:v>1</c:v>
                </c:pt>
                <c:pt idx="94596">
                  <c:v>1</c:v>
                </c:pt>
                <c:pt idx="94597">
                  <c:v>1</c:v>
                </c:pt>
                <c:pt idx="94598">
                  <c:v>1</c:v>
                </c:pt>
                <c:pt idx="94599">
                  <c:v>1</c:v>
                </c:pt>
                <c:pt idx="94600">
                  <c:v>1</c:v>
                </c:pt>
                <c:pt idx="94601">
                  <c:v>1</c:v>
                </c:pt>
                <c:pt idx="94602">
                  <c:v>1</c:v>
                </c:pt>
                <c:pt idx="94603">
                  <c:v>1</c:v>
                </c:pt>
                <c:pt idx="94604">
                  <c:v>1</c:v>
                </c:pt>
                <c:pt idx="94605">
                  <c:v>1</c:v>
                </c:pt>
                <c:pt idx="94606">
                  <c:v>1</c:v>
                </c:pt>
                <c:pt idx="94607">
                  <c:v>1</c:v>
                </c:pt>
                <c:pt idx="94608">
                  <c:v>1</c:v>
                </c:pt>
                <c:pt idx="94609">
                  <c:v>1</c:v>
                </c:pt>
                <c:pt idx="94610">
                  <c:v>1</c:v>
                </c:pt>
                <c:pt idx="94611">
                  <c:v>1</c:v>
                </c:pt>
                <c:pt idx="94612">
                  <c:v>1</c:v>
                </c:pt>
                <c:pt idx="94613">
                  <c:v>1</c:v>
                </c:pt>
                <c:pt idx="94614">
                  <c:v>1</c:v>
                </c:pt>
                <c:pt idx="94615">
                  <c:v>1</c:v>
                </c:pt>
                <c:pt idx="94616">
                  <c:v>1</c:v>
                </c:pt>
                <c:pt idx="94617">
                  <c:v>1</c:v>
                </c:pt>
                <c:pt idx="94618">
                  <c:v>1</c:v>
                </c:pt>
                <c:pt idx="94619">
                  <c:v>1</c:v>
                </c:pt>
                <c:pt idx="94620">
                  <c:v>1</c:v>
                </c:pt>
                <c:pt idx="94621">
                  <c:v>1</c:v>
                </c:pt>
                <c:pt idx="94622">
                  <c:v>1</c:v>
                </c:pt>
                <c:pt idx="94623">
                  <c:v>1</c:v>
                </c:pt>
                <c:pt idx="94624">
                  <c:v>1</c:v>
                </c:pt>
                <c:pt idx="94625">
                  <c:v>1</c:v>
                </c:pt>
                <c:pt idx="94626">
                  <c:v>1</c:v>
                </c:pt>
                <c:pt idx="94627">
                  <c:v>1</c:v>
                </c:pt>
                <c:pt idx="94628">
                  <c:v>1</c:v>
                </c:pt>
                <c:pt idx="94629">
                  <c:v>1</c:v>
                </c:pt>
                <c:pt idx="94630">
                  <c:v>1</c:v>
                </c:pt>
                <c:pt idx="94631">
                  <c:v>1</c:v>
                </c:pt>
                <c:pt idx="94632">
                  <c:v>1</c:v>
                </c:pt>
                <c:pt idx="94633">
                  <c:v>1</c:v>
                </c:pt>
                <c:pt idx="94634">
                  <c:v>1</c:v>
                </c:pt>
                <c:pt idx="94635">
                  <c:v>1</c:v>
                </c:pt>
                <c:pt idx="94636">
                  <c:v>1</c:v>
                </c:pt>
                <c:pt idx="94637">
                  <c:v>1</c:v>
                </c:pt>
                <c:pt idx="94638">
                  <c:v>1</c:v>
                </c:pt>
                <c:pt idx="94639">
                  <c:v>1</c:v>
                </c:pt>
                <c:pt idx="94640">
                  <c:v>1</c:v>
                </c:pt>
                <c:pt idx="94641">
                  <c:v>1</c:v>
                </c:pt>
                <c:pt idx="94642">
                  <c:v>1</c:v>
                </c:pt>
                <c:pt idx="94643">
                  <c:v>1</c:v>
                </c:pt>
                <c:pt idx="94644">
                  <c:v>1</c:v>
                </c:pt>
                <c:pt idx="94645">
                  <c:v>1</c:v>
                </c:pt>
                <c:pt idx="94646">
                  <c:v>1</c:v>
                </c:pt>
                <c:pt idx="94647">
                  <c:v>1</c:v>
                </c:pt>
                <c:pt idx="94648">
                  <c:v>1</c:v>
                </c:pt>
                <c:pt idx="94649">
                  <c:v>1</c:v>
                </c:pt>
                <c:pt idx="94650">
                  <c:v>1</c:v>
                </c:pt>
                <c:pt idx="94651">
                  <c:v>1</c:v>
                </c:pt>
                <c:pt idx="94652">
                  <c:v>1</c:v>
                </c:pt>
                <c:pt idx="94653">
                  <c:v>1</c:v>
                </c:pt>
                <c:pt idx="94654">
                  <c:v>1</c:v>
                </c:pt>
                <c:pt idx="94655">
                  <c:v>1</c:v>
                </c:pt>
                <c:pt idx="94656">
                  <c:v>1</c:v>
                </c:pt>
                <c:pt idx="94657">
                  <c:v>0.428571429</c:v>
                </c:pt>
                <c:pt idx="94658">
                  <c:v>1</c:v>
                </c:pt>
                <c:pt idx="94659">
                  <c:v>1</c:v>
                </c:pt>
                <c:pt idx="94660">
                  <c:v>1</c:v>
                </c:pt>
                <c:pt idx="94661">
                  <c:v>1</c:v>
                </c:pt>
                <c:pt idx="94662">
                  <c:v>1</c:v>
                </c:pt>
                <c:pt idx="94663">
                  <c:v>1</c:v>
                </c:pt>
                <c:pt idx="94664">
                  <c:v>1</c:v>
                </c:pt>
                <c:pt idx="94665">
                  <c:v>1</c:v>
                </c:pt>
                <c:pt idx="94666">
                  <c:v>1</c:v>
                </c:pt>
                <c:pt idx="94667">
                  <c:v>1</c:v>
                </c:pt>
                <c:pt idx="94668">
                  <c:v>1</c:v>
                </c:pt>
                <c:pt idx="94669">
                  <c:v>1</c:v>
                </c:pt>
                <c:pt idx="94670">
                  <c:v>1</c:v>
                </c:pt>
                <c:pt idx="94671">
                  <c:v>1</c:v>
                </c:pt>
                <c:pt idx="94672">
                  <c:v>1</c:v>
                </c:pt>
                <c:pt idx="94673">
                  <c:v>1</c:v>
                </c:pt>
                <c:pt idx="94674">
                  <c:v>1</c:v>
                </c:pt>
                <c:pt idx="94675">
                  <c:v>1</c:v>
                </c:pt>
                <c:pt idx="94676">
                  <c:v>1</c:v>
                </c:pt>
                <c:pt idx="94677">
                  <c:v>1</c:v>
                </c:pt>
                <c:pt idx="94678">
                  <c:v>1</c:v>
                </c:pt>
                <c:pt idx="94679">
                  <c:v>1</c:v>
                </c:pt>
                <c:pt idx="94680">
                  <c:v>1</c:v>
                </c:pt>
                <c:pt idx="94681">
                  <c:v>1</c:v>
                </c:pt>
                <c:pt idx="94682">
                  <c:v>1</c:v>
                </c:pt>
                <c:pt idx="94683">
                  <c:v>1</c:v>
                </c:pt>
                <c:pt idx="94684">
                  <c:v>1</c:v>
                </c:pt>
                <c:pt idx="94685">
                  <c:v>1</c:v>
                </c:pt>
                <c:pt idx="94686">
                  <c:v>1</c:v>
                </c:pt>
                <c:pt idx="94687">
                  <c:v>1</c:v>
                </c:pt>
                <c:pt idx="94688">
                  <c:v>1</c:v>
                </c:pt>
                <c:pt idx="94689">
                  <c:v>1</c:v>
                </c:pt>
                <c:pt idx="94690">
                  <c:v>1</c:v>
                </c:pt>
                <c:pt idx="94691">
                  <c:v>1</c:v>
                </c:pt>
                <c:pt idx="94692">
                  <c:v>1</c:v>
                </c:pt>
                <c:pt idx="94693">
                  <c:v>1</c:v>
                </c:pt>
                <c:pt idx="94694">
                  <c:v>1</c:v>
                </c:pt>
                <c:pt idx="94695">
                  <c:v>1</c:v>
                </c:pt>
                <c:pt idx="94696">
                  <c:v>1</c:v>
                </c:pt>
                <c:pt idx="94697">
                  <c:v>1</c:v>
                </c:pt>
                <c:pt idx="94698">
                  <c:v>1</c:v>
                </c:pt>
                <c:pt idx="94699">
                  <c:v>1</c:v>
                </c:pt>
                <c:pt idx="94700">
                  <c:v>1</c:v>
                </c:pt>
                <c:pt idx="94701">
                  <c:v>1</c:v>
                </c:pt>
                <c:pt idx="94702">
                  <c:v>1</c:v>
                </c:pt>
                <c:pt idx="94703">
                  <c:v>1</c:v>
                </c:pt>
                <c:pt idx="94704">
                  <c:v>1</c:v>
                </c:pt>
                <c:pt idx="94705">
                  <c:v>1</c:v>
                </c:pt>
                <c:pt idx="94706">
                  <c:v>1</c:v>
                </c:pt>
                <c:pt idx="94707">
                  <c:v>1</c:v>
                </c:pt>
                <c:pt idx="94708">
                  <c:v>1</c:v>
                </c:pt>
                <c:pt idx="94709">
                  <c:v>1</c:v>
                </c:pt>
                <c:pt idx="94710">
                  <c:v>1</c:v>
                </c:pt>
                <c:pt idx="94711">
                  <c:v>1</c:v>
                </c:pt>
                <c:pt idx="94712">
                  <c:v>1</c:v>
                </c:pt>
                <c:pt idx="94713">
                  <c:v>1</c:v>
                </c:pt>
                <c:pt idx="94714">
                  <c:v>1</c:v>
                </c:pt>
                <c:pt idx="94715">
                  <c:v>1</c:v>
                </c:pt>
                <c:pt idx="94716">
                  <c:v>1</c:v>
                </c:pt>
                <c:pt idx="94717">
                  <c:v>1</c:v>
                </c:pt>
                <c:pt idx="94718">
                  <c:v>1</c:v>
                </c:pt>
                <c:pt idx="94719">
                  <c:v>1</c:v>
                </c:pt>
                <c:pt idx="94720">
                  <c:v>1</c:v>
                </c:pt>
                <c:pt idx="94721">
                  <c:v>1</c:v>
                </c:pt>
                <c:pt idx="94722">
                  <c:v>1</c:v>
                </c:pt>
                <c:pt idx="94723">
                  <c:v>1</c:v>
                </c:pt>
                <c:pt idx="94724">
                  <c:v>1</c:v>
                </c:pt>
                <c:pt idx="94725">
                  <c:v>1</c:v>
                </c:pt>
                <c:pt idx="94726">
                  <c:v>0.85714285700000004</c:v>
                </c:pt>
                <c:pt idx="94727">
                  <c:v>1</c:v>
                </c:pt>
                <c:pt idx="94728">
                  <c:v>1</c:v>
                </c:pt>
                <c:pt idx="94729">
                  <c:v>1</c:v>
                </c:pt>
                <c:pt idx="94730">
                  <c:v>1</c:v>
                </c:pt>
                <c:pt idx="94731">
                  <c:v>1</c:v>
                </c:pt>
                <c:pt idx="94732">
                  <c:v>1</c:v>
                </c:pt>
                <c:pt idx="94733">
                  <c:v>1</c:v>
                </c:pt>
                <c:pt idx="94734">
                  <c:v>1</c:v>
                </c:pt>
                <c:pt idx="94735">
                  <c:v>1</c:v>
                </c:pt>
                <c:pt idx="94736">
                  <c:v>1</c:v>
                </c:pt>
                <c:pt idx="94737">
                  <c:v>1</c:v>
                </c:pt>
                <c:pt idx="94738">
                  <c:v>1</c:v>
                </c:pt>
                <c:pt idx="94739">
                  <c:v>1</c:v>
                </c:pt>
                <c:pt idx="94740">
                  <c:v>1</c:v>
                </c:pt>
                <c:pt idx="94741">
                  <c:v>1</c:v>
                </c:pt>
                <c:pt idx="94742">
                  <c:v>1</c:v>
                </c:pt>
                <c:pt idx="94743">
                  <c:v>1</c:v>
                </c:pt>
                <c:pt idx="94744">
                  <c:v>1</c:v>
                </c:pt>
                <c:pt idx="94745">
                  <c:v>1</c:v>
                </c:pt>
                <c:pt idx="94746">
                  <c:v>1</c:v>
                </c:pt>
                <c:pt idx="94747">
                  <c:v>1</c:v>
                </c:pt>
                <c:pt idx="94748">
                  <c:v>1</c:v>
                </c:pt>
                <c:pt idx="94749">
                  <c:v>1</c:v>
                </c:pt>
                <c:pt idx="94750">
                  <c:v>1</c:v>
                </c:pt>
                <c:pt idx="94751">
                  <c:v>1</c:v>
                </c:pt>
                <c:pt idx="94752">
                  <c:v>1</c:v>
                </c:pt>
                <c:pt idx="94753">
                  <c:v>1</c:v>
                </c:pt>
                <c:pt idx="94754">
                  <c:v>1</c:v>
                </c:pt>
                <c:pt idx="94755">
                  <c:v>1</c:v>
                </c:pt>
                <c:pt idx="94756">
                  <c:v>1</c:v>
                </c:pt>
                <c:pt idx="94757">
                  <c:v>1</c:v>
                </c:pt>
                <c:pt idx="94758">
                  <c:v>1</c:v>
                </c:pt>
                <c:pt idx="94759">
                  <c:v>1</c:v>
                </c:pt>
                <c:pt idx="94760">
                  <c:v>1</c:v>
                </c:pt>
                <c:pt idx="94761">
                  <c:v>1</c:v>
                </c:pt>
                <c:pt idx="94762">
                  <c:v>1</c:v>
                </c:pt>
                <c:pt idx="94763">
                  <c:v>1</c:v>
                </c:pt>
                <c:pt idx="94764">
                  <c:v>1</c:v>
                </c:pt>
                <c:pt idx="94765">
                  <c:v>1</c:v>
                </c:pt>
                <c:pt idx="94766">
                  <c:v>1</c:v>
                </c:pt>
                <c:pt idx="94767">
                  <c:v>1</c:v>
                </c:pt>
                <c:pt idx="94768">
                  <c:v>1</c:v>
                </c:pt>
                <c:pt idx="94769">
                  <c:v>1</c:v>
                </c:pt>
                <c:pt idx="94770">
                  <c:v>1</c:v>
                </c:pt>
                <c:pt idx="94771">
                  <c:v>1</c:v>
                </c:pt>
                <c:pt idx="94772">
                  <c:v>1</c:v>
                </c:pt>
                <c:pt idx="94773">
                  <c:v>1</c:v>
                </c:pt>
                <c:pt idx="94774">
                  <c:v>1</c:v>
                </c:pt>
                <c:pt idx="94775">
                  <c:v>1</c:v>
                </c:pt>
                <c:pt idx="94776">
                  <c:v>1</c:v>
                </c:pt>
                <c:pt idx="94777">
                  <c:v>1</c:v>
                </c:pt>
                <c:pt idx="94778">
                  <c:v>1</c:v>
                </c:pt>
                <c:pt idx="94779">
                  <c:v>1</c:v>
                </c:pt>
                <c:pt idx="94780">
                  <c:v>1</c:v>
                </c:pt>
                <c:pt idx="94781">
                  <c:v>1</c:v>
                </c:pt>
                <c:pt idx="94782">
                  <c:v>1</c:v>
                </c:pt>
                <c:pt idx="94783">
                  <c:v>1</c:v>
                </c:pt>
                <c:pt idx="94784">
                  <c:v>1</c:v>
                </c:pt>
                <c:pt idx="94785">
                  <c:v>1</c:v>
                </c:pt>
                <c:pt idx="94786">
                  <c:v>1</c:v>
                </c:pt>
                <c:pt idx="94787">
                  <c:v>1</c:v>
                </c:pt>
                <c:pt idx="94788">
                  <c:v>1</c:v>
                </c:pt>
                <c:pt idx="94789">
                  <c:v>1</c:v>
                </c:pt>
                <c:pt idx="94790">
                  <c:v>1</c:v>
                </c:pt>
                <c:pt idx="94791">
                  <c:v>1</c:v>
                </c:pt>
                <c:pt idx="94792">
                  <c:v>1</c:v>
                </c:pt>
                <c:pt idx="94793">
                  <c:v>1</c:v>
                </c:pt>
                <c:pt idx="94794">
                  <c:v>1</c:v>
                </c:pt>
                <c:pt idx="94795">
                  <c:v>1</c:v>
                </c:pt>
                <c:pt idx="94796">
                  <c:v>1</c:v>
                </c:pt>
                <c:pt idx="94797">
                  <c:v>1</c:v>
                </c:pt>
                <c:pt idx="94798">
                  <c:v>1</c:v>
                </c:pt>
                <c:pt idx="94799">
                  <c:v>1</c:v>
                </c:pt>
                <c:pt idx="94800">
                  <c:v>1</c:v>
                </c:pt>
                <c:pt idx="94801">
                  <c:v>1</c:v>
                </c:pt>
                <c:pt idx="94802">
                  <c:v>1</c:v>
                </c:pt>
                <c:pt idx="94803">
                  <c:v>1</c:v>
                </c:pt>
                <c:pt idx="94804">
                  <c:v>1</c:v>
                </c:pt>
                <c:pt idx="94805">
                  <c:v>1</c:v>
                </c:pt>
                <c:pt idx="94806">
                  <c:v>1</c:v>
                </c:pt>
                <c:pt idx="94807">
                  <c:v>1</c:v>
                </c:pt>
                <c:pt idx="94808">
                  <c:v>1</c:v>
                </c:pt>
                <c:pt idx="94809">
                  <c:v>1</c:v>
                </c:pt>
                <c:pt idx="94810">
                  <c:v>1</c:v>
                </c:pt>
                <c:pt idx="94811">
                  <c:v>1</c:v>
                </c:pt>
                <c:pt idx="94812">
                  <c:v>1</c:v>
                </c:pt>
                <c:pt idx="94813">
                  <c:v>1</c:v>
                </c:pt>
                <c:pt idx="94814">
                  <c:v>1</c:v>
                </c:pt>
                <c:pt idx="94815">
                  <c:v>1</c:v>
                </c:pt>
                <c:pt idx="94816">
                  <c:v>1</c:v>
                </c:pt>
                <c:pt idx="94817">
                  <c:v>1</c:v>
                </c:pt>
                <c:pt idx="94818">
                  <c:v>1</c:v>
                </c:pt>
                <c:pt idx="94819">
                  <c:v>1</c:v>
                </c:pt>
                <c:pt idx="94820">
                  <c:v>1</c:v>
                </c:pt>
                <c:pt idx="94821">
                  <c:v>1</c:v>
                </c:pt>
                <c:pt idx="94822">
                  <c:v>1</c:v>
                </c:pt>
                <c:pt idx="94823">
                  <c:v>1</c:v>
                </c:pt>
                <c:pt idx="94824">
                  <c:v>1</c:v>
                </c:pt>
                <c:pt idx="94825">
                  <c:v>1</c:v>
                </c:pt>
                <c:pt idx="94826">
                  <c:v>1</c:v>
                </c:pt>
                <c:pt idx="94827">
                  <c:v>1</c:v>
                </c:pt>
                <c:pt idx="94828">
                  <c:v>1</c:v>
                </c:pt>
                <c:pt idx="94829">
                  <c:v>1</c:v>
                </c:pt>
                <c:pt idx="94830">
                  <c:v>1</c:v>
                </c:pt>
                <c:pt idx="94831">
                  <c:v>1</c:v>
                </c:pt>
                <c:pt idx="94832">
                  <c:v>1</c:v>
                </c:pt>
                <c:pt idx="94833">
                  <c:v>1</c:v>
                </c:pt>
                <c:pt idx="94834">
                  <c:v>1</c:v>
                </c:pt>
                <c:pt idx="94835">
                  <c:v>1</c:v>
                </c:pt>
                <c:pt idx="94836">
                  <c:v>1</c:v>
                </c:pt>
                <c:pt idx="94837">
                  <c:v>1</c:v>
                </c:pt>
                <c:pt idx="94838">
                  <c:v>1</c:v>
                </c:pt>
                <c:pt idx="94839">
                  <c:v>1</c:v>
                </c:pt>
                <c:pt idx="94840">
                  <c:v>1</c:v>
                </c:pt>
                <c:pt idx="94841">
                  <c:v>1</c:v>
                </c:pt>
                <c:pt idx="94842">
                  <c:v>1</c:v>
                </c:pt>
                <c:pt idx="94843">
                  <c:v>1</c:v>
                </c:pt>
                <c:pt idx="94844">
                  <c:v>1</c:v>
                </c:pt>
                <c:pt idx="94845">
                  <c:v>1</c:v>
                </c:pt>
                <c:pt idx="94846">
                  <c:v>1</c:v>
                </c:pt>
                <c:pt idx="94847">
                  <c:v>1</c:v>
                </c:pt>
                <c:pt idx="94848">
                  <c:v>1</c:v>
                </c:pt>
                <c:pt idx="94849">
                  <c:v>1</c:v>
                </c:pt>
                <c:pt idx="94850">
                  <c:v>1</c:v>
                </c:pt>
                <c:pt idx="94851">
                  <c:v>1</c:v>
                </c:pt>
                <c:pt idx="94852">
                  <c:v>1</c:v>
                </c:pt>
                <c:pt idx="94853">
                  <c:v>1</c:v>
                </c:pt>
                <c:pt idx="94854">
                  <c:v>1</c:v>
                </c:pt>
                <c:pt idx="94855">
                  <c:v>1</c:v>
                </c:pt>
                <c:pt idx="94856">
                  <c:v>1</c:v>
                </c:pt>
                <c:pt idx="94857">
                  <c:v>1</c:v>
                </c:pt>
                <c:pt idx="94858">
                  <c:v>1</c:v>
                </c:pt>
                <c:pt idx="94859">
                  <c:v>1</c:v>
                </c:pt>
                <c:pt idx="94860">
                  <c:v>1</c:v>
                </c:pt>
                <c:pt idx="94861">
                  <c:v>1</c:v>
                </c:pt>
                <c:pt idx="94862">
                  <c:v>1</c:v>
                </c:pt>
                <c:pt idx="94863">
                  <c:v>1</c:v>
                </c:pt>
                <c:pt idx="94864">
                  <c:v>1</c:v>
                </c:pt>
                <c:pt idx="94865">
                  <c:v>1</c:v>
                </c:pt>
                <c:pt idx="94866">
                  <c:v>1</c:v>
                </c:pt>
                <c:pt idx="94867">
                  <c:v>1</c:v>
                </c:pt>
                <c:pt idx="94868">
                  <c:v>1</c:v>
                </c:pt>
                <c:pt idx="94869">
                  <c:v>1</c:v>
                </c:pt>
                <c:pt idx="94870">
                  <c:v>1</c:v>
                </c:pt>
                <c:pt idx="94871">
                  <c:v>1</c:v>
                </c:pt>
                <c:pt idx="94872">
                  <c:v>1</c:v>
                </c:pt>
                <c:pt idx="94873">
                  <c:v>1</c:v>
                </c:pt>
                <c:pt idx="94874">
                  <c:v>1</c:v>
                </c:pt>
                <c:pt idx="94875">
                  <c:v>1</c:v>
                </c:pt>
                <c:pt idx="94876">
                  <c:v>1</c:v>
                </c:pt>
                <c:pt idx="94877">
                  <c:v>1</c:v>
                </c:pt>
                <c:pt idx="94878">
                  <c:v>1</c:v>
                </c:pt>
                <c:pt idx="94879">
                  <c:v>1</c:v>
                </c:pt>
                <c:pt idx="94880">
                  <c:v>1</c:v>
                </c:pt>
                <c:pt idx="94881">
                  <c:v>1</c:v>
                </c:pt>
                <c:pt idx="94882">
                  <c:v>1</c:v>
                </c:pt>
                <c:pt idx="94883">
                  <c:v>1</c:v>
                </c:pt>
                <c:pt idx="94884">
                  <c:v>1</c:v>
                </c:pt>
                <c:pt idx="94885">
                  <c:v>1</c:v>
                </c:pt>
                <c:pt idx="94886">
                  <c:v>1</c:v>
                </c:pt>
                <c:pt idx="94887">
                  <c:v>1</c:v>
                </c:pt>
                <c:pt idx="94888">
                  <c:v>1</c:v>
                </c:pt>
                <c:pt idx="94889">
                  <c:v>1</c:v>
                </c:pt>
                <c:pt idx="94890">
                  <c:v>1</c:v>
                </c:pt>
                <c:pt idx="94891">
                  <c:v>1</c:v>
                </c:pt>
                <c:pt idx="94892">
                  <c:v>1</c:v>
                </c:pt>
                <c:pt idx="94893">
                  <c:v>1</c:v>
                </c:pt>
                <c:pt idx="94894">
                  <c:v>1</c:v>
                </c:pt>
                <c:pt idx="94895">
                  <c:v>1</c:v>
                </c:pt>
                <c:pt idx="94896">
                  <c:v>1</c:v>
                </c:pt>
                <c:pt idx="94897">
                  <c:v>1</c:v>
                </c:pt>
                <c:pt idx="94898">
                  <c:v>1</c:v>
                </c:pt>
                <c:pt idx="94899">
                  <c:v>1</c:v>
                </c:pt>
                <c:pt idx="94900">
                  <c:v>1</c:v>
                </c:pt>
                <c:pt idx="94901">
                  <c:v>1</c:v>
                </c:pt>
                <c:pt idx="94902">
                  <c:v>1</c:v>
                </c:pt>
                <c:pt idx="94903">
                  <c:v>1</c:v>
                </c:pt>
                <c:pt idx="94904">
                  <c:v>1</c:v>
                </c:pt>
                <c:pt idx="94905">
                  <c:v>1</c:v>
                </c:pt>
                <c:pt idx="94906">
                  <c:v>1</c:v>
                </c:pt>
                <c:pt idx="94907">
                  <c:v>1</c:v>
                </c:pt>
                <c:pt idx="94908">
                  <c:v>1</c:v>
                </c:pt>
                <c:pt idx="94909">
                  <c:v>1</c:v>
                </c:pt>
                <c:pt idx="94910">
                  <c:v>1</c:v>
                </c:pt>
                <c:pt idx="94911">
                  <c:v>1</c:v>
                </c:pt>
                <c:pt idx="94912">
                  <c:v>1</c:v>
                </c:pt>
                <c:pt idx="94913">
                  <c:v>1</c:v>
                </c:pt>
                <c:pt idx="94914">
                  <c:v>1</c:v>
                </c:pt>
                <c:pt idx="94915">
                  <c:v>1</c:v>
                </c:pt>
                <c:pt idx="94916">
                  <c:v>1</c:v>
                </c:pt>
                <c:pt idx="94917">
                  <c:v>1</c:v>
                </c:pt>
                <c:pt idx="94918">
                  <c:v>1</c:v>
                </c:pt>
                <c:pt idx="94919">
                  <c:v>1</c:v>
                </c:pt>
                <c:pt idx="94920">
                  <c:v>1</c:v>
                </c:pt>
                <c:pt idx="94921">
                  <c:v>1</c:v>
                </c:pt>
                <c:pt idx="94922">
                  <c:v>1</c:v>
                </c:pt>
                <c:pt idx="94923">
                  <c:v>1</c:v>
                </c:pt>
                <c:pt idx="94924">
                  <c:v>1</c:v>
                </c:pt>
                <c:pt idx="94925">
                  <c:v>1</c:v>
                </c:pt>
                <c:pt idx="94926">
                  <c:v>1</c:v>
                </c:pt>
                <c:pt idx="94927">
                  <c:v>1</c:v>
                </c:pt>
                <c:pt idx="94928">
                  <c:v>1</c:v>
                </c:pt>
                <c:pt idx="94929">
                  <c:v>1</c:v>
                </c:pt>
                <c:pt idx="94930">
                  <c:v>1</c:v>
                </c:pt>
                <c:pt idx="94931">
                  <c:v>1</c:v>
                </c:pt>
                <c:pt idx="94932">
                  <c:v>1</c:v>
                </c:pt>
                <c:pt idx="94933">
                  <c:v>1</c:v>
                </c:pt>
                <c:pt idx="94934">
                  <c:v>1</c:v>
                </c:pt>
                <c:pt idx="94935">
                  <c:v>1</c:v>
                </c:pt>
                <c:pt idx="94936">
                  <c:v>1</c:v>
                </c:pt>
                <c:pt idx="94937">
                  <c:v>1</c:v>
                </c:pt>
                <c:pt idx="94938">
                  <c:v>1</c:v>
                </c:pt>
                <c:pt idx="94939">
                  <c:v>1</c:v>
                </c:pt>
                <c:pt idx="94940">
                  <c:v>1</c:v>
                </c:pt>
                <c:pt idx="94941">
                  <c:v>1</c:v>
                </c:pt>
                <c:pt idx="94942">
                  <c:v>1</c:v>
                </c:pt>
                <c:pt idx="94943">
                  <c:v>1</c:v>
                </c:pt>
                <c:pt idx="94944">
                  <c:v>1</c:v>
                </c:pt>
                <c:pt idx="94945">
                  <c:v>1</c:v>
                </c:pt>
                <c:pt idx="94946">
                  <c:v>1</c:v>
                </c:pt>
                <c:pt idx="94947">
                  <c:v>1</c:v>
                </c:pt>
                <c:pt idx="94948">
                  <c:v>1</c:v>
                </c:pt>
                <c:pt idx="94949">
                  <c:v>1</c:v>
                </c:pt>
                <c:pt idx="94950">
                  <c:v>1</c:v>
                </c:pt>
                <c:pt idx="94951">
                  <c:v>1</c:v>
                </c:pt>
                <c:pt idx="94952">
                  <c:v>1</c:v>
                </c:pt>
                <c:pt idx="94953">
                  <c:v>1</c:v>
                </c:pt>
                <c:pt idx="94954">
                  <c:v>1</c:v>
                </c:pt>
                <c:pt idx="94955">
                  <c:v>1</c:v>
                </c:pt>
                <c:pt idx="94956">
                  <c:v>1</c:v>
                </c:pt>
                <c:pt idx="94957">
                  <c:v>1</c:v>
                </c:pt>
                <c:pt idx="94958">
                  <c:v>1</c:v>
                </c:pt>
                <c:pt idx="94959">
                  <c:v>1</c:v>
                </c:pt>
                <c:pt idx="94960">
                  <c:v>1</c:v>
                </c:pt>
                <c:pt idx="94961">
                  <c:v>1</c:v>
                </c:pt>
                <c:pt idx="94962">
                  <c:v>1</c:v>
                </c:pt>
                <c:pt idx="94963">
                  <c:v>1</c:v>
                </c:pt>
                <c:pt idx="94964">
                  <c:v>1</c:v>
                </c:pt>
                <c:pt idx="94965">
                  <c:v>1</c:v>
                </c:pt>
                <c:pt idx="94966">
                  <c:v>1</c:v>
                </c:pt>
                <c:pt idx="94967">
                  <c:v>1</c:v>
                </c:pt>
                <c:pt idx="94968">
                  <c:v>1</c:v>
                </c:pt>
                <c:pt idx="94969">
                  <c:v>1</c:v>
                </c:pt>
                <c:pt idx="94970">
                  <c:v>1</c:v>
                </c:pt>
                <c:pt idx="94971">
                  <c:v>1</c:v>
                </c:pt>
                <c:pt idx="94972">
                  <c:v>1</c:v>
                </c:pt>
                <c:pt idx="94973">
                  <c:v>1</c:v>
                </c:pt>
                <c:pt idx="94974">
                  <c:v>1</c:v>
                </c:pt>
                <c:pt idx="94975">
                  <c:v>1</c:v>
                </c:pt>
                <c:pt idx="94976">
                  <c:v>1</c:v>
                </c:pt>
                <c:pt idx="94977">
                  <c:v>1</c:v>
                </c:pt>
                <c:pt idx="94978">
                  <c:v>1</c:v>
                </c:pt>
                <c:pt idx="94979">
                  <c:v>1</c:v>
                </c:pt>
                <c:pt idx="94980">
                  <c:v>1</c:v>
                </c:pt>
                <c:pt idx="94981">
                  <c:v>1</c:v>
                </c:pt>
                <c:pt idx="94982">
                  <c:v>1</c:v>
                </c:pt>
                <c:pt idx="94983">
                  <c:v>1</c:v>
                </c:pt>
                <c:pt idx="94984">
                  <c:v>1</c:v>
                </c:pt>
                <c:pt idx="94985">
                  <c:v>1</c:v>
                </c:pt>
                <c:pt idx="94986">
                  <c:v>1</c:v>
                </c:pt>
                <c:pt idx="94987">
                  <c:v>1</c:v>
                </c:pt>
                <c:pt idx="94988">
                  <c:v>1</c:v>
                </c:pt>
                <c:pt idx="94989">
                  <c:v>1</c:v>
                </c:pt>
                <c:pt idx="94990">
                  <c:v>1</c:v>
                </c:pt>
                <c:pt idx="94991">
                  <c:v>1</c:v>
                </c:pt>
                <c:pt idx="94992">
                  <c:v>1</c:v>
                </c:pt>
                <c:pt idx="94993">
                  <c:v>1</c:v>
                </c:pt>
                <c:pt idx="94994">
                  <c:v>1</c:v>
                </c:pt>
                <c:pt idx="94995">
                  <c:v>1</c:v>
                </c:pt>
                <c:pt idx="94996">
                  <c:v>1</c:v>
                </c:pt>
                <c:pt idx="94997">
                  <c:v>1</c:v>
                </c:pt>
                <c:pt idx="94998">
                  <c:v>1</c:v>
                </c:pt>
                <c:pt idx="94999">
                  <c:v>1</c:v>
                </c:pt>
                <c:pt idx="95000">
                  <c:v>1</c:v>
                </c:pt>
                <c:pt idx="95001">
                  <c:v>1</c:v>
                </c:pt>
                <c:pt idx="95002">
                  <c:v>1</c:v>
                </c:pt>
                <c:pt idx="95003">
                  <c:v>1</c:v>
                </c:pt>
                <c:pt idx="95004">
                  <c:v>1</c:v>
                </c:pt>
                <c:pt idx="95005">
                  <c:v>1</c:v>
                </c:pt>
                <c:pt idx="95006">
                  <c:v>1</c:v>
                </c:pt>
                <c:pt idx="95007">
                  <c:v>1</c:v>
                </c:pt>
                <c:pt idx="95008">
                  <c:v>1</c:v>
                </c:pt>
                <c:pt idx="95009">
                  <c:v>1</c:v>
                </c:pt>
                <c:pt idx="95010">
                  <c:v>1</c:v>
                </c:pt>
                <c:pt idx="95011">
                  <c:v>1</c:v>
                </c:pt>
                <c:pt idx="95012">
                  <c:v>1</c:v>
                </c:pt>
                <c:pt idx="95013">
                  <c:v>1</c:v>
                </c:pt>
                <c:pt idx="95014">
                  <c:v>1</c:v>
                </c:pt>
                <c:pt idx="95015">
                  <c:v>1</c:v>
                </c:pt>
                <c:pt idx="95016">
                  <c:v>1</c:v>
                </c:pt>
                <c:pt idx="95017">
                  <c:v>1</c:v>
                </c:pt>
                <c:pt idx="95018">
                  <c:v>1</c:v>
                </c:pt>
                <c:pt idx="95019">
                  <c:v>1</c:v>
                </c:pt>
                <c:pt idx="95020">
                  <c:v>1</c:v>
                </c:pt>
                <c:pt idx="95021">
                  <c:v>1</c:v>
                </c:pt>
                <c:pt idx="95022">
                  <c:v>1</c:v>
                </c:pt>
                <c:pt idx="95023">
                  <c:v>1</c:v>
                </c:pt>
                <c:pt idx="95024">
                  <c:v>1</c:v>
                </c:pt>
                <c:pt idx="95025">
                  <c:v>1</c:v>
                </c:pt>
                <c:pt idx="95026">
                  <c:v>1</c:v>
                </c:pt>
                <c:pt idx="95027">
                  <c:v>1</c:v>
                </c:pt>
                <c:pt idx="95028">
                  <c:v>1</c:v>
                </c:pt>
                <c:pt idx="95029">
                  <c:v>1</c:v>
                </c:pt>
                <c:pt idx="95030">
                  <c:v>1</c:v>
                </c:pt>
                <c:pt idx="95031">
                  <c:v>1</c:v>
                </c:pt>
                <c:pt idx="95032">
                  <c:v>1</c:v>
                </c:pt>
                <c:pt idx="95033">
                  <c:v>1</c:v>
                </c:pt>
                <c:pt idx="95034">
                  <c:v>1</c:v>
                </c:pt>
                <c:pt idx="95035">
                  <c:v>1</c:v>
                </c:pt>
                <c:pt idx="95036">
                  <c:v>1</c:v>
                </c:pt>
                <c:pt idx="95037">
                  <c:v>1</c:v>
                </c:pt>
                <c:pt idx="95038">
                  <c:v>1</c:v>
                </c:pt>
                <c:pt idx="95039">
                  <c:v>1</c:v>
                </c:pt>
                <c:pt idx="95040">
                  <c:v>1</c:v>
                </c:pt>
                <c:pt idx="95041">
                  <c:v>1</c:v>
                </c:pt>
                <c:pt idx="95042">
                  <c:v>1</c:v>
                </c:pt>
                <c:pt idx="95043">
                  <c:v>1</c:v>
                </c:pt>
                <c:pt idx="95044">
                  <c:v>1</c:v>
                </c:pt>
                <c:pt idx="95045">
                  <c:v>1</c:v>
                </c:pt>
                <c:pt idx="95046">
                  <c:v>1</c:v>
                </c:pt>
                <c:pt idx="95047">
                  <c:v>1</c:v>
                </c:pt>
                <c:pt idx="95048">
                  <c:v>1</c:v>
                </c:pt>
                <c:pt idx="95049">
                  <c:v>1</c:v>
                </c:pt>
                <c:pt idx="95050">
                  <c:v>1</c:v>
                </c:pt>
                <c:pt idx="95051">
                  <c:v>1</c:v>
                </c:pt>
                <c:pt idx="95052">
                  <c:v>1</c:v>
                </c:pt>
                <c:pt idx="95053">
                  <c:v>1</c:v>
                </c:pt>
                <c:pt idx="95054">
                  <c:v>1</c:v>
                </c:pt>
                <c:pt idx="95055">
                  <c:v>1</c:v>
                </c:pt>
                <c:pt idx="95056">
                  <c:v>1</c:v>
                </c:pt>
                <c:pt idx="95057">
                  <c:v>1</c:v>
                </c:pt>
                <c:pt idx="95058">
                  <c:v>1</c:v>
                </c:pt>
                <c:pt idx="95059">
                  <c:v>1</c:v>
                </c:pt>
                <c:pt idx="95060">
                  <c:v>1</c:v>
                </c:pt>
                <c:pt idx="95061">
                  <c:v>1</c:v>
                </c:pt>
                <c:pt idx="95062">
                  <c:v>1</c:v>
                </c:pt>
                <c:pt idx="95063">
                  <c:v>1</c:v>
                </c:pt>
                <c:pt idx="95064">
                  <c:v>1</c:v>
                </c:pt>
                <c:pt idx="95065">
                  <c:v>1</c:v>
                </c:pt>
                <c:pt idx="95066">
                  <c:v>1</c:v>
                </c:pt>
                <c:pt idx="95067">
                  <c:v>1</c:v>
                </c:pt>
                <c:pt idx="95068">
                  <c:v>1</c:v>
                </c:pt>
                <c:pt idx="95069">
                  <c:v>1</c:v>
                </c:pt>
                <c:pt idx="95070">
                  <c:v>1</c:v>
                </c:pt>
                <c:pt idx="95071">
                  <c:v>1</c:v>
                </c:pt>
                <c:pt idx="95072">
                  <c:v>1</c:v>
                </c:pt>
                <c:pt idx="95073">
                  <c:v>1</c:v>
                </c:pt>
                <c:pt idx="95074">
                  <c:v>1</c:v>
                </c:pt>
                <c:pt idx="95075">
                  <c:v>1</c:v>
                </c:pt>
                <c:pt idx="95076">
                  <c:v>1</c:v>
                </c:pt>
                <c:pt idx="95077">
                  <c:v>1</c:v>
                </c:pt>
                <c:pt idx="95078">
                  <c:v>1</c:v>
                </c:pt>
                <c:pt idx="95079">
                  <c:v>1</c:v>
                </c:pt>
                <c:pt idx="95080">
                  <c:v>1</c:v>
                </c:pt>
                <c:pt idx="95081">
                  <c:v>1</c:v>
                </c:pt>
                <c:pt idx="95082">
                  <c:v>1</c:v>
                </c:pt>
                <c:pt idx="95083">
                  <c:v>1</c:v>
                </c:pt>
                <c:pt idx="95084">
                  <c:v>1</c:v>
                </c:pt>
                <c:pt idx="95085">
                  <c:v>1</c:v>
                </c:pt>
                <c:pt idx="95086">
                  <c:v>1</c:v>
                </c:pt>
                <c:pt idx="95087">
                  <c:v>1</c:v>
                </c:pt>
                <c:pt idx="95088">
                  <c:v>1</c:v>
                </c:pt>
                <c:pt idx="95089">
                  <c:v>1</c:v>
                </c:pt>
                <c:pt idx="95090">
                  <c:v>1</c:v>
                </c:pt>
                <c:pt idx="95091">
                  <c:v>1</c:v>
                </c:pt>
                <c:pt idx="95092">
                  <c:v>1</c:v>
                </c:pt>
                <c:pt idx="95093">
                  <c:v>1</c:v>
                </c:pt>
                <c:pt idx="95094">
                  <c:v>1</c:v>
                </c:pt>
                <c:pt idx="95095">
                  <c:v>1</c:v>
                </c:pt>
                <c:pt idx="95096">
                  <c:v>1</c:v>
                </c:pt>
                <c:pt idx="95097">
                  <c:v>1</c:v>
                </c:pt>
                <c:pt idx="95098">
                  <c:v>1</c:v>
                </c:pt>
                <c:pt idx="95099">
                  <c:v>1</c:v>
                </c:pt>
                <c:pt idx="95100">
                  <c:v>1</c:v>
                </c:pt>
                <c:pt idx="95101">
                  <c:v>1</c:v>
                </c:pt>
                <c:pt idx="95102">
                  <c:v>1</c:v>
                </c:pt>
                <c:pt idx="95103">
                  <c:v>1</c:v>
                </c:pt>
                <c:pt idx="95104">
                  <c:v>1</c:v>
                </c:pt>
                <c:pt idx="95105">
                  <c:v>1</c:v>
                </c:pt>
                <c:pt idx="95106">
                  <c:v>1</c:v>
                </c:pt>
                <c:pt idx="95107">
                  <c:v>1</c:v>
                </c:pt>
                <c:pt idx="95108">
                  <c:v>1</c:v>
                </c:pt>
                <c:pt idx="95109">
                  <c:v>1</c:v>
                </c:pt>
                <c:pt idx="95110">
                  <c:v>1</c:v>
                </c:pt>
                <c:pt idx="95111">
                  <c:v>1</c:v>
                </c:pt>
                <c:pt idx="95112">
                  <c:v>1</c:v>
                </c:pt>
                <c:pt idx="95113">
                  <c:v>1</c:v>
                </c:pt>
                <c:pt idx="95114">
                  <c:v>1</c:v>
                </c:pt>
                <c:pt idx="95115">
                  <c:v>1</c:v>
                </c:pt>
                <c:pt idx="95116">
                  <c:v>1</c:v>
                </c:pt>
                <c:pt idx="95117">
                  <c:v>1</c:v>
                </c:pt>
                <c:pt idx="95118">
                  <c:v>1</c:v>
                </c:pt>
                <c:pt idx="95119">
                  <c:v>1</c:v>
                </c:pt>
                <c:pt idx="95120">
                  <c:v>1</c:v>
                </c:pt>
                <c:pt idx="95121">
                  <c:v>1</c:v>
                </c:pt>
                <c:pt idx="95122">
                  <c:v>1</c:v>
                </c:pt>
                <c:pt idx="95123">
                  <c:v>1</c:v>
                </c:pt>
                <c:pt idx="95124">
                  <c:v>1</c:v>
                </c:pt>
                <c:pt idx="95125">
                  <c:v>1</c:v>
                </c:pt>
                <c:pt idx="95126">
                  <c:v>1</c:v>
                </c:pt>
                <c:pt idx="95127">
                  <c:v>1</c:v>
                </c:pt>
                <c:pt idx="95128">
                  <c:v>1</c:v>
                </c:pt>
                <c:pt idx="95129">
                  <c:v>1</c:v>
                </c:pt>
                <c:pt idx="95130">
                  <c:v>1</c:v>
                </c:pt>
                <c:pt idx="95131">
                  <c:v>1</c:v>
                </c:pt>
                <c:pt idx="95132">
                  <c:v>1</c:v>
                </c:pt>
                <c:pt idx="95133">
                  <c:v>1</c:v>
                </c:pt>
                <c:pt idx="95134">
                  <c:v>1</c:v>
                </c:pt>
                <c:pt idx="95135">
                  <c:v>1</c:v>
                </c:pt>
                <c:pt idx="95136">
                  <c:v>1</c:v>
                </c:pt>
                <c:pt idx="95137">
                  <c:v>1</c:v>
                </c:pt>
                <c:pt idx="95138">
                  <c:v>1</c:v>
                </c:pt>
                <c:pt idx="95139">
                  <c:v>1</c:v>
                </c:pt>
                <c:pt idx="95140">
                  <c:v>1</c:v>
                </c:pt>
                <c:pt idx="95141">
                  <c:v>1</c:v>
                </c:pt>
                <c:pt idx="95142">
                  <c:v>1</c:v>
                </c:pt>
                <c:pt idx="95143">
                  <c:v>1</c:v>
                </c:pt>
                <c:pt idx="95144">
                  <c:v>1</c:v>
                </c:pt>
                <c:pt idx="95145">
                  <c:v>1</c:v>
                </c:pt>
                <c:pt idx="95146">
                  <c:v>1</c:v>
                </c:pt>
                <c:pt idx="95147">
                  <c:v>1</c:v>
                </c:pt>
                <c:pt idx="95148">
                  <c:v>1</c:v>
                </c:pt>
                <c:pt idx="95149">
                  <c:v>1</c:v>
                </c:pt>
                <c:pt idx="95150">
                  <c:v>1</c:v>
                </c:pt>
                <c:pt idx="95151">
                  <c:v>1</c:v>
                </c:pt>
                <c:pt idx="95152">
                  <c:v>1</c:v>
                </c:pt>
                <c:pt idx="95153">
                  <c:v>1</c:v>
                </c:pt>
                <c:pt idx="95154">
                  <c:v>1</c:v>
                </c:pt>
                <c:pt idx="95155">
                  <c:v>1</c:v>
                </c:pt>
                <c:pt idx="95156">
                  <c:v>1</c:v>
                </c:pt>
                <c:pt idx="95157">
                  <c:v>1</c:v>
                </c:pt>
                <c:pt idx="95158">
                  <c:v>1</c:v>
                </c:pt>
                <c:pt idx="95159">
                  <c:v>1</c:v>
                </c:pt>
                <c:pt idx="95160">
                  <c:v>1</c:v>
                </c:pt>
                <c:pt idx="95161">
                  <c:v>1</c:v>
                </c:pt>
                <c:pt idx="95162">
                  <c:v>1</c:v>
                </c:pt>
                <c:pt idx="95163">
                  <c:v>1</c:v>
                </c:pt>
                <c:pt idx="95164">
                  <c:v>1</c:v>
                </c:pt>
                <c:pt idx="95165">
                  <c:v>1</c:v>
                </c:pt>
                <c:pt idx="95166">
                  <c:v>1</c:v>
                </c:pt>
                <c:pt idx="95167">
                  <c:v>1</c:v>
                </c:pt>
                <c:pt idx="95168">
                  <c:v>1</c:v>
                </c:pt>
                <c:pt idx="95169">
                  <c:v>1</c:v>
                </c:pt>
                <c:pt idx="95170">
                  <c:v>1</c:v>
                </c:pt>
                <c:pt idx="95171">
                  <c:v>1</c:v>
                </c:pt>
                <c:pt idx="95172">
                  <c:v>1</c:v>
                </c:pt>
                <c:pt idx="95173">
                  <c:v>1</c:v>
                </c:pt>
                <c:pt idx="95174">
                  <c:v>1</c:v>
                </c:pt>
                <c:pt idx="95175">
                  <c:v>1</c:v>
                </c:pt>
                <c:pt idx="95176">
                  <c:v>1</c:v>
                </c:pt>
                <c:pt idx="95177">
                  <c:v>1</c:v>
                </c:pt>
                <c:pt idx="95178">
                  <c:v>1</c:v>
                </c:pt>
                <c:pt idx="95179">
                  <c:v>1</c:v>
                </c:pt>
                <c:pt idx="95180">
                  <c:v>1</c:v>
                </c:pt>
                <c:pt idx="95181">
                  <c:v>1</c:v>
                </c:pt>
                <c:pt idx="95182">
                  <c:v>1</c:v>
                </c:pt>
                <c:pt idx="95183">
                  <c:v>1</c:v>
                </c:pt>
                <c:pt idx="95184">
                  <c:v>1</c:v>
                </c:pt>
                <c:pt idx="95185">
                  <c:v>1</c:v>
                </c:pt>
                <c:pt idx="95186">
                  <c:v>1</c:v>
                </c:pt>
                <c:pt idx="95187">
                  <c:v>1</c:v>
                </c:pt>
                <c:pt idx="95188">
                  <c:v>1</c:v>
                </c:pt>
                <c:pt idx="95189">
                  <c:v>1</c:v>
                </c:pt>
                <c:pt idx="95190">
                  <c:v>1</c:v>
                </c:pt>
                <c:pt idx="95191">
                  <c:v>1</c:v>
                </c:pt>
                <c:pt idx="95192">
                  <c:v>1</c:v>
                </c:pt>
                <c:pt idx="95193">
                  <c:v>1</c:v>
                </c:pt>
                <c:pt idx="95194">
                  <c:v>1</c:v>
                </c:pt>
                <c:pt idx="95195">
                  <c:v>1</c:v>
                </c:pt>
                <c:pt idx="95196">
                  <c:v>1</c:v>
                </c:pt>
                <c:pt idx="95197">
                  <c:v>1</c:v>
                </c:pt>
                <c:pt idx="95198">
                  <c:v>1</c:v>
                </c:pt>
                <c:pt idx="95199">
                  <c:v>1</c:v>
                </c:pt>
                <c:pt idx="95200">
                  <c:v>1</c:v>
                </c:pt>
                <c:pt idx="95201">
                  <c:v>1</c:v>
                </c:pt>
                <c:pt idx="95202">
                  <c:v>1</c:v>
                </c:pt>
                <c:pt idx="95203">
                  <c:v>1</c:v>
                </c:pt>
                <c:pt idx="95204">
                  <c:v>1</c:v>
                </c:pt>
                <c:pt idx="95205">
                  <c:v>1</c:v>
                </c:pt>
                <c:pt idx="95206">
                  <c:v>1</c:v>
                </c:pt>
                <c:pt idx="95207">
                  <c:v>1</c:v>
                </c:pt>
                <c:pt idx="95208">
                  <c:v>1</c:v>
                </c:pt>
                <c:pt idx="95209">
                  <c:v>1</c:v>
                </c:pt>
                <c:pt idx="95210">
                  <c:v>1</c:v>
                </c:pt>
                <c:pt idx="95211">
                  <c:v>1</c:v>
                </c:pt>
                <c:pt idx="95212">
                  <c:v>1</c:v>
                </c:pt>
                <c:pt idx="95213">
                  <c:v>1</c:v>
                </c:pt>
                <c:pt idx="95214">
                  <c:v>1</c:v>
                </c:pt>
                <c:pt idx="95215">
                  <c:v>1</c:v>
                </c:pt>
                <c:pt idx="95216">
                  <c:v>1</c:v>
                </c:pt>
                <c:pt idx="95217">
                  <c:v>1</c:v>
                </c:pt>
                <c:pt idx="95218">
                  <c:v>1</c:v>
                </c:pt>
                <c:pt idx="95219">
                  <c:v>1</c:v>
                </c:pt>
                <c:pt idx="95220">
                  <c:v>1</c:v>
                </c:pt>
                <c:pt idx="95221">
                  <c:v>1</c:v>
                </c:pt>
                <c:pt idx="95222">
                  <c:v>1</c:v>
                </c:pt>
                <c:pt idx="95223">
                  <c:v>1</c:v>
                </c:pt>
                <c:pt idx="95224">
                  <c:v>1</c:v>
                </c:pt>
                <c:pt idx="95225">
                  <c:v>1</c:v>
                </c:pt>
                <c:pt idx="95226">
                  <c:v>1</c:v>
                </c:pt>
                <c:pt idx="95227">
                  <c:v>1</c:v>
                </c:pt>
                <c:pt idx="95228">
                  <c:v>1</c:v>
                </c:pt>
                <c:pt idx="95229">
                  <c:v>1</c:v>
                </c:pt>
                <c:pt idx="95230">
                  <c:v>1</c:v>
                </c:pt>
                <c:pt idx="95231">
                  <c:v>1</c:v>
                </c:pt>
                <c:pt idx="95232">
                  <c:v>1</c:v>
                </c:pt>
                <c:pt idx="95233">
                  <c:v>1</c:v>
                </c:pt>
                <c:pt idx="95234">
                  <c:v>1</c:v>
                </c:pt>
                <c:pt idx="95235">
                  <c:v>1</c:v>
                </c:pt>
                <c:pt idx="95236">
                  <c:v>1</c:v>
                </c:pt>
                <c:pt idx="95237">
                  <c:v>1</c:v>
                </c:pt>
                <c:pt idx="95238">
                  <c:v>1</c:v>
                </c:pt>
                <c:pt idx="95239">
                  <c:v>1</c:v>
                </c:pt>
                <c:pt idx="95240">
                  <c:v>1</c:v>
                </c:pt>
                <c:pt idx="95241">
                  <c:v>1</c:v>
                </c:pt>
                <c:pt idx="95242">
                  <c:v>1</c:v>
                </c:pt>
                <c:pt idx="95243">
                  <c:v>1</c:v>
                </c:pt>
                <c:pt idx="95244">
                  <c:v>1</c:v>
                </c:pt>
                <c:pt idx="95245">
                  <c:v>1</c:v>
                </c:pt>
                <c:pt idx="95246">
                  <c:v>1</c:v>
                </c:pt>
                <c:pt idx="95247">
                  <c:v>1</c:v>
                </c:pt>
                <c:pt idx="95248">
                  <c:v>1</c:v>
                </c:pt>
                <c:pt idx="95249">
                  <c:v>1</c:v>
                </c:pt>
                <c:pt idx="95250">
                  <c:v>1</c:v>
                </c:pt>
                <c:pt idx="95251">
                  <c:v>1</c:v>
                </c:pt>
                <c:pt idx="95252">
                  <c:v>1</c:v>
                </c:pt>
                <c:pt idx="95253">
                  <c:v>1</c:v>
                </c:pt>
                <c:pt idx="95254">
                  <c:v>1</c:v>
                </c:pt>
                <c:pt idx="95255">
                  <c:v>1</c:v>
                </c:pt>
                <c:pt idx="95256">
                  <c:v>1</c:v>
                </c:pt>
                <c:pt idx="95257">
                  <c:v>1</c:v>
                </c:pt>
                <c:pt idx="95258">
                  <c:v>1</c:v>
                </c:pt>
                <c:pt idx="95259">
                  <c:v>1</c:v>
                </c:pt>
                <c:pt idx="95260">
                  <c:v>1</c:v>
                </c:pt>
                <c:pt idx="95261">
                  <c:v>1</c:v>
                </c:pt>
                <c:pt idx="95262">
                  <c:v>1</c:v>
                </c:pt>
                <c:pt idx="95263">
                  <c:v>1</c:v>
                </c:pt>
                <c:pt idx="95264">
                  <c:v>1</c:v>
                </c:pt>
                <c:pt idx="95265">
                  <c:v>1</c:v>
                </c:pt>
                <c:pt idx="95266">
                  <c:v>1</c:v>
                </c:pt>
                <c:pt idx="95267">
                  <c:v>1</c:v>
                </c:pt>
                <c:pt idx="95268">
                  <c:v>1</c:v>
                </c:pt>
                <c:pt idx="95269">
                  <c:v>1</c:v>
                </c:pt>
                <c:pt idx="95270">
                  <c:v>1</c:v>
                </c:pt>
                <c:pt idx="95271">
                  <c:v>1</c:v>
                </c:pt>
                <c:pt idx="95272">
                  <c:v>1</c:v>
                </c:pt>
                <c:pt idx="95273">
                  <c:v>1</c:v>
                </c:pt>
                <c:pt idx="95274">
                  <c:v>1</c:v>
                </c:pt>
                <c:pt idx="95275">
                  <c:v>1</c:v>
                </c:pt>
                <c:pt idx="95276">
                  <c:v>1</c:v>
                </c:pt>
                <c:pt idx="95277">
                  <c:v>1</c:v>
                </c:pt>
                <c:pt idx="95278">
                  <c:v>1</c:v>
                </c:pt>
                <c:pt idx="95279">
                  <c:v>1</c:v>
                </c:pt>
                <c:pt idx="95280">
                  <c:v>1</c:v>
                </c:pt>
                <c:pt idx="95281">
                  <c:v>1</c:v>
                </c:pt>
                <c:pt idx="95282">
                  <c:v>1</c:v>
                </c:pt>
                <c:pt idx="95283">
                  <c:v>1</c:v>
                </c:pt>
                <c:pt idx="95284">
                  <c:v>1</c:v>
                </c:pt>
                <c:pt idx="95285">
                  <c:v>1</c:v>
                </c:pt>
                <c:pt idx="95286">
                  <c:v>1</c:v>
                </c:pt>
                <c:pt idx="95287">
                  <c:v>1</c:v>
                </c:pt>
                <c:pt idx="95288">
                  <c:v>1</c:v>
                </c:pt>
                <c:pt idx="95289">
                  <c:v>1</c:v>
                </c:pt>
                <c:pt idx="95290">
                  <c:v>1</c:v>
                </c:pt>
                <c:pt idx="95291">
                  <c:v>1</c:v>
                </c:pt>
                <c:pt idx="95292">
                  <c:v>1</c:v>
                </c:pt>
                <c:pt idx="95293">
                  <c:v>1</c:v>
                </c:pt>
                <c:pt idx="95294">
                  <c:v>1</c:v>
                </c:pt>
                <c:pt idx="95295">
                  <c:v>1</c:v>
                </c:pt>
                <c:pt idx="95296">
                  <c:v>1</c:v>
                </c:pt>
                <c:pt idx="95297">
                  <c:v>1</c:v>
                </c:pt>
                <c:pt idx="95298">
                  <c:v>1</c:v>
                </c:pt>
                <c:pt idx="95299">
                  <c:v>1</c:v>
                </c:pt>
                <c:pt idx="95300">
                  <c:v>1</c:v>
                </c:pt>
                <c:pt idx="95301">
                  <c:v>1</c:v>
                </c:pt>
                <c:pt idx="95302">
                  <c:v>1</c:v>
                </c:pt>
                <c:pt idx="95303">
                  <c:v>1</c:v>
                </c:pt>
                <c:pt idx="95304">
                  <c:v>1</c:v>
                </c:pt>
                <c:pt idx="95305">
                  <c:v>1</c:v>
                </c:pt>
                <c:pt idx="95306">
                  <c:v>1</c:v>
                </c:pt>
                <c:pt idx="95307">
                  <c:v>1</c:v>
                </c:pt>
                <c:pt idx="95308">
                  <c:v>1</c:v>
                </c:pt>
                <c:pt idx="95309">
                  <c:v>1</c:v>
                </c:pt>
                <c:pt idx="95310">
                  <c:v>1</c:v>
                </c:pt>
                <c:pt idx="95311">
                  <c:v>1</c:v>
                </c:pt>
                <c:pt idx="95312">
                  <c:v>1</c:v>
                </c:pt>
                <c:pt idx="95313">
                  <c:v>1</c:v>
                </c:pt>
                <c:pt idx="95314">
                  <c:v>1</c:v>
                </c:pt>
                <c:pt idx="95315">
                  <c:v>1</c:v>
                </c:pt>
                <c:pt idx="95316">
                  <c:v>1</c:v>
                </c:pt>
                <c:pt idx="95317">
                  <c:v>1</c:v>
                </c:pt>
                <c:pt idx="95318">
                  <c:v>1</c:v>
                </c:pt>
                <c:pt idx="95319">
                  <c:v>1</c:v>
                </c:pt>
                <c:pt idx="95320">
                  <c:v>1</c:v>
                </c:pt>
                <c:pt idx="95321">
                  <c:v>1</c:v>
                </c:pt>
                <c:pt idx="95322">
                  <c:v>1</c:v>
                </c:pt>
                <c:pt idx="95323">
                  <c:v>1</c:v>
                </c:pt>
                <c:pt idx="95324">
                  <c:v>1</c:v>
                </c:pt>
                <c:pt idx="95325">
                  <c:v>1</c:v>
                </c:pt>
                <c:pt idx="95326">
                  <c:v>1</c:v>
                </c:pt>
                <c:pt idx="95327">
                  <c:v>1</c:v>
                </c:pt>
                <c:pt idx="95328">
                  <c:v>1</c:v>
                </c:pt>
                <c:pt idx="95329">
                  <c:v>1</c:v>
                </c:pt>
                <c:pt idx="95330">
                  <c:v>1</c:v>
                </c:pt>
                <c:pt idx="95331">
                  <c:v>1</c:v>
                </c:pt>
                <c:pt idx="95332">
                  <c:v>1</c:v>
                </c:pt>
                <c:pt idx="95333">
                  <c:v>1</c:v>
                </c:pt>
                <c:pt idx="95334">
                  <c:v>1</c:v>
                </c:pt>
                <c:pt idx="95335">
                  <c:v>1</c:v>
                </c:pt>
                <c:pt idx="95336">
                  <c:v>1</c:v>
                </c:pt>
                <c:pt idx="95337">
                  <c:v>1</c:v>
                </c:pt>
                <c:pt idx="95338">
                  <c:v>1</c:v>
                </c:pt>
                <c:pt idx="95339">
                  <c:v>1</c:v>
                </c:pt>
                <c:pt idx="95340">
                  <c:v>1</c:v>
                </c:pt>
                <c:pt idx="95341">
                  <c:v>1</c:v>
                </c:pt>
                <c:pt idx="95342">
                  <c:v>1</c:v>
                </c:pt>
                <c:pt idx="95343">
                  <c:v>1</c:v>
                </c:pt>
                <c:pt idx="95344">
                  <c:v>1</c:v>
                </c:pt>
                <c:pt idx="95345">
                  <c:v>1</c:v>
                </c:pt>
                <c:pt idx="95346">
                  <c:v>1</c:v>
                </c:pt>
                <c:pt idx="95347">
                  <c:v>1</c:v>
                </c:pt>
                <c:pt idx="95348">
                  <c:v>1</c:v>
                </c:pt>
                <c:pt idx="95349">
                  <c:v>1</c:v>
                </c:pt>
                <c:pt idx="95350">
                  <c:v>1</c:v>
                </c:pt>
                <c:pt idx="95351">
                  <c:v>1</c:v>
                </c:pt>
                <c:pt idx="95352">
                  <c:v>1</c:v>
                </c:pt>
                <c:pt idx="95353">
                  <c:v>1</c:v>
                </c:pt>
                <c:pt idx="95354">
                  <c:v>1</c:v>
                </c:pt>
                <c:pt idx="95355">
                  <c:v>1</c:v>
                </c:pt>
                <c:pt idx="95356">
                  <c:v>1</c:v>
                </c:pt>
                <c:pt idx="95357">
                  <c:v>1</c:v>
                </c:pt>
                <c:pt idx="95358">
                  <c:v>1</c:v>
                </c:pt>
                <c:pt idx="95359">
                  <c:v>1</c:v>
                </c:pt>
                <c:pt idx="95360">
                  <c:v>1</c:v>
                </c:pt>
                <c:pt idx="95361">
                  <c:v>1</c:v>
                </c:pt>
                <c:pt idx="95362">
                  <c:v>1</c:v>
                </c:pt>
                <c:pt idx="95363">
                  <c:v>1</c:v>
                </c:pt>
                <c:pt idx="95364">
                  <c:v>1</c:v>
                </c:pt>
                <c:pt idx="95365">
                  <c:v>1</c:v>
                </c:pt>
                <c:pt idx="95366">
                  <c:v>1</c:v>
                </c:pt>
                <c:pt idx="95367">
                  <c:v>1</c:v>
                </c:pt>
                <c:pt idx="95368">
                  <c:v>1</c:v>
                </c:pt>
                <c:pt idx="95369">
                  <c:v>1</c:v>
                </c:pt>
                <c:pt idx="95370">
                  <c:v>0.85714285700000004</c:v>
                </c:pt>
                <c:pt idx="95371">
                  <c:v>1</c:v>
                </c:pt>
                <c:pt idx="95372">
                  <c:v>1</c:v>
                </c:pt>
                <c:pt idx="95373">
                  <c:v>1</c:v>
                </c:pt>
                <c:pt idx="95374">
                  <c:v>1</c:v>
                </c:pt>
                <c:pt idx="95375">
                  <c:v>1</c:v>
                </c:pt>
                <c:pt idx="95376">
                  <c:v>1</c:v>
                </c:pt>
                <c:pt idx="95377">
                  <c:v>1</c:v>
                </c:pt>
                <c:pt idx="95378">
                  <c:v>1</c:v>
                </c:pt>
                <c:pt idx="95379">
                  <c:v>1</c:v>
                </c:pt>
                <c:pt idx="95380">
                  <c:v>1</c:v>
                </c:pt>
                <c:pt idx="95381">
                  <c:v>1</c:v>
                </c:pt>
                <c:pt idx="95382">
                  <c:v>1</c:v>
                </c:pt>
                <c:pt idx="95383">
                  <c:v>1</c:v>
                </c:pt>
                <c:pt idx="95384">
                  <c:v>1</c:v>
                </c:pt>
                <c:pt idx="95385">
                  <c:v>1</c:v>
                </c:pt>
                <c:pt idx="95386">
                  <c:v>1</c:v>
                </c:pt>
                <c:pt idx="95387">
                  <c:v>1</c:v>
                </c:pt>
                <c:pt idx="95388">
                  <c:v>1</c:v>
                </c:pt>
                <c:pt idx="95389">
                  <c:v>1</c:v>
                </c:pt>
                <c:pt idx="95390">
                  <c:v>1</c:v>
                </c:pt>
                <c:pt idx="95391">
                  <c:v>1</c:v>
                </c:pt>
                <c:pt idx="95392">
                  <c:v>1</c:v>
                </c:pt>
                <c:pt idx="95393">
                  <c:v>1</c:v>
                </c:pt>
                <c:pt idx="95394">
                  <c:v>1</c:v>
                </c:pt>
                <c:pt idx="95395">
                  <c:v>1</c:v>
                </c:pt>
                <c:pt idx="95396">
                  <c:v>1</c:v>
                </c:pt>
                <c:pt idx="95397">
                  <c:v>1</c:v>
                </c:pt>
                <c:pt idx="95398">
                  <c:v>1</c:v>
                </c:pt>
                <c:pt idx="95399">
                  <c:v>1</c:v>
                </c:pt>
                <c:pt idx="95400">
                  <c:v>1</c:v>
                </c:pt>
                <c:pt idx="95401">
                  <c:v>1</c:v>
                </c:pt>
                <c:pt idx="95402">
                  <c:v>1</c:v>
                </c:pt>
                <c:pt idx="95403">
                  <c:v>1</c:v>
                </c:pt>
                <c:pt idx="95404">
                  <c:v>1</c:v>
                </c:pt>
                <c:pt idx="95405">
                  <c:v>1</c:v>
                </c:pt>
                <c:pt idx="95406">
                  <c:v>1</c:v>
                </c:pt>
                <c:pt idx="95407">
                  <c:v>1</c:v>
                </c:pt>
                <c:pt idx="95408">
                  <c:v>1</c:v>
                </c:pt>
                <c:pt idx="95409">
                  <c:v>1</c:v>
                </c:pt>
                <c:pt idx="95410">
                  <c:v>1</c:v>
                </c:pt>
                <c:pt idx="95411">
                  <c:v>1</c:v>
                </c:pt>
                <c:pt idx="95412">
                  <c:v>1</c:v>
                </c:pt>
                <c:pt idx="95413">
                  <c:v>1</c:v>
                </c:pt>
                <c:pt idx="95414">
                  <c:v>1</c:v>
                </c:pt>
                <c:pt idx="95415">
                  <c:v>1</c:v>
                </c:pt>
                <c:pt idx="95416">
                  <c:v>1</c:v>
                </c:pt>
                <c:pt idx="95417">
                  <c:v>1</c:v>
                </c:pt>
                <c:pt idx="95418">
                  <c:v>1</c:v>
                </c:pt>
                <c:pt idx="95419">
                  <c:v>1</c:v>
                </c:pt>
                <c:pt idx="95420">
                  <c:v>1</c:v>
                </c:pt>
                <c:pt idx="95421">
                  <c:v>1</c:v>
                </c:pt>
                <c:pt idx="95422">
                  <c:v>1</c:v>
                </c:pt>
                <c:pt idx="95423">
                  <c:v>1</c:v>
                </c:pt>
                <c:pt idx="95424">
                  <c:v>1</c:v>
                </c:pt>
                <c:pt idx="95425">
                  <c:v>1</c:v>
                </c:pt>
                <c:pt idx="95426">
                  <c:v>1</c:v>
                </c:pt>
                <c:pt idx="95427">
                  <c:v>1</c:v>
                </c:pt>
                <c:pt idx="95428">
                  <c:v>1</c:v>
                </c:pt>
                <c:pt idx="95429">
                  <c:v>1</c:v>
                </c:pt>
                <c:pt idx="95430">
                  <c:v>1</c:v>
                </c:pt>
                <c:pt idx="95431">
                  <c:v>1</c:v>
                </c:pt>
                <c:pt idx="95432">
                  <c:v>1</c:v>
                </c:pt>
                <c:pt idx="95433">
                  <c:v>1</c:v>
                </c:pt>
                <c:pt idx="95434">
                  <c:v>1</c:v>
                </c:pt>
                <c:pt idx="95435">
                  <c:v>1</c:v>
                </c:pt>
                <c:pt idx="95436">
                  <c:v>1</c:v>
                </c:pt>
                <c:pt idx="95437">
                  <c:v>1</c:v>
                </c:pt>
                <c:pt idx="95438">
                  <c:v>1</c:v>
                </c:pt>
                <c:pt idx="95439">
                  <c:v>1</c:v>
                </c:pt>
                <c:pt idx="95440">
                  <c:v>1</c:v>
                </c:pt>
                <c:pt idx="95441">
                  <c:v>1</c:v>
                </c:pt>
                <c:pt idx="95442">
                  <c:v>1</c:v>
                </c:pt>
                <c:pt idx="95443">
                  <c:v>1</c:v>
                </c:pt>
                <c:pt idx="95444">
                  <c:v>1</c:v>
                </c:pt>
                <c:pt idx="95445">
                  <c:v>1</c:v>
                </c:pt>
                <c:pt idx="95446">
                  <c:v>1</c:v>
                </c:pt>
                <c:pt idx="95447">
                  <c:v>1</c:v>
                </c:pt>
                <c:pt idx="95448">
                  <c:v>1</c:v>
                </c:pt>
                <c:pt idx="95449">
                  <c:v>1</c:v>
                </c:pt>
                <c:pt idx="95450">
                  <c:v>1</c:v>
                </c:pt>
                <c:pt idx="95451">
                  <c:v>1</c:v>
                </c:pt>
                <c:pt idx="95452">
                  <c:v>1</c:v>
                </c:pt>
                <c:pt idx="95453">
                  <c:v>1</c:v>
                </c:pt>
                <c:pt idx="95454">
                  <c:v>1</c:v>
                </c:pt>
                <c:pt idx="95455">
                  <c:v>1</c:v>
                </c:pt>
                <c:pt idx="95456">
                  <c:v>1</c:v>
                </c:pt>
                <c:pt idx="95457">
                  <c:v>1</c:v>
                </c:pt>
                <c:pt idx="95458">
                  <c:v>1</c:v>
                </c:pt>
                <c:pt idx="95459">
                  <c:v>1</c:v>
                </c:pt>
                <c:pt idx="95460">
                  <c:v>1</c:v>
                </c:pt>
                <c:pt idx="95461">
                  <c:v>1</c:v>
                </c:pt>
                <c:pt idx="95462">
                  <c:v>1</c:v>
                </c:pt>
                <c:pt idx="95463">
                  <c:v>1</c:v>
                </c:pt>
                <c:pt idx="95464">
                  <c:v>1</c:v>
                </c:pt>
                <c:pt idx="95465">
                  <c:v>1</c:v>
                </c:pt>
                <c:pt idx="95466">
                  <c:v>1</c:v>
                </c:pt>
                <c:pt idx="95467">
                  <c:v>1</c:v>
                </c:pt>
                <c:pt idx="95468">
                  <c:v>1</c:v>
                </c:pt>
                <c:pt idx="95469">
                  <c:v>1</c:v>
                </c:pt>
                <c:pt idx="95470">
                  <c:v>1</c:v>
                </c:pt>
                <c:pt idx="95471">
                  <c:v>1</c:v>
                </c:pt>
                <c:pt idx="95472">
                  <c:v>1</c:v>
                </c:pt>
                <c:pt idx="95473">
                  <c:v>1</c:v>
                </c:pt>
                <c:pt idx="95474">
                  <c:v>1</c:v>
                </c:pt>
                <c:pt idx="95475">
                  <c:v>1</c:v>
                </c:pt>
                <c:pt idx="95476">
                  <c:v>1</c:v>
                </c:pt>
                <c:pt idx="95477">
                  <c:v>1</c:v>
                </c:pt>
                <c:pt idx="95478">
                  <c:v>1</c:v>
                </c:pt>
                <c:pt idx="95479">
                  <c:v>1</c:v>
                </c:pt>
                <c:pt idx="95480">
                  <c:v>1</c:v>
                </c:pt>
                <c:pt idx="95481">
                  <c:v>1</c:v>
                </c:pt>
                <c:pt idx="95482">
                  <c:v>1</c:v>
                </c:pt>
                <c:pt idx="95483">
                  <c:v>1</c:v>
                </c:pt>
                <c:pt idx="95484">
                  <c:v>1</c:v>
                </c:pt>
                <c:pt idx="95485">
                  <c:v>1</c:v>
                </c:pt>
                <c:pt idx="95486">
                  <c:v>1</c:v>
                </c:pt>
                <c:pt idx="95487">
                  <c:v>1</c:v>
                </c:pt>
                <c:pt idx="95488">
                  <c:v>1</c:v>
                </c:pt>
                <c:pt idx="95489">
                  <c:v>1</c:v>
                </c:pt>
                <c:pt idx="95490">
                  <c:v>1</c:v>
                </c:pt>
                <c:pt idx="95491">
                  <c:v>1</c:v>
                </c:pt>
                <c:pt idx="95492">
                  <c:v>1</c:v>
                </c:pt>
                <c:pt idx="95493">
                  <c:v>1</c:v>
                </c:pt>
                <c:pt idx="95494">
                  <c:v>1</c:v>
                </c:pt>
                <c:pt idx="95495">
                  <c:v>1</c:v>
                </c:pt>
                <c:pt idx="95496">
                  <c:v>1</c:v>
                </c:pt>
                <c:pt idx="95497">
                  <c:v>1</c:v>
                </c:pt>
                <c:pt idx="95498">
                  <c:v>1</c:v>
                </c:pt>
                <c:pt idx="95499">
                  <c:v>1</c:v>
                </c:pt>
                <c:pt idx="95500">
                  <c:v>1</c:v>
                </c:pt>
                <c:pt idx="95501">
                  <c:v>1</c:v>
                </c:pt>
                <c:pt idx="95502">
                  <c:v>1</c:v>
                </c:pt>
                <c:pt idx="95503">
                  <c:v>1</c:v>
                </c:pt>
                <c:pt idx="95504">
                  <c:v>1</c:v>
                </c:pt>
                <c:pt idx="95505">
                  <c:v>1</c:v>
                </c:pt>
                <c:pt idx="95506">
                  <c:v>1</c:v>
                </c:pt>
                <c:pt idx="95507">
                  <c:v>1</c:v>
                </c:pt>
                <c:pt idx="95508">
                  <c:v>1</c:v>
                </c:pt>
                <c:pt idx="95509">
                  <c:v>1</c:v>
                </c:pt>
                <c:pt idx="95510">
                  <c:v>1</c:v>
                </c:pt>
                <c:pt idx="95511">
                  <c:v>1</c:v>
                </c:pt>
                <c:pt idx="95512">
                  <c:v>1</c:v>
                </c:pt>
                <c:pt idx="95513">
                  <c:v>1</c:v>
                </c:pt>
                <c:pt idx="95514">
                  <c:v>1</c:v>
                </c:pt>
                <c:pt idx="95515">
                  <c:v>1</c:v>
                </c:pt>
                <c:pt idx="95516">
                  <c:v>1</c:v>
                </c:pt>
                <c:pt idx="95517">
                  <c:v>1</c:v>
                </c:pt>
                <c:pt idx="95518">
                  <c:v>1</c:v>
                </c:pt>
                <c:pt idx="95519">
                  <c:v>1</c:v>
                </c:pt>
                <c:pt idx="95520">
                  <c:v>1</c:v>
                </c:pt>
                <c:pt idx="95521">
                  <c:v>1</c:v>
                </c:pt>
                <c:pt idx="95522">
                  <c:v>1</c:v>
                </c:pt>
                <c:pt idx="95523">
                  <c:v>1</c:v>
                </c:pt>
                <c:pt idx="95524">
                  <c:v>1</c:v>
                </c:pt>
                <c:pt idx="95525">
                  <c:v>1</c:v>
                </c:pt>
                <c:pt idx="95526">
                  <c:v>1</c:v>
                </c:pt>
                <c:pt idx="95527">
                  <c:v>1</c:v>
                </c:pt>
                <c:pt idx="95528">
                  <c:v>1</c:v>
                </c:pt>
                <c:pt idx="95529">
                  <c:v>1</c:v>
                </c:pt>
                <c:pt idx="95530">
                  <c:v>1</c:v>
                </c:pt>
                <c:pt idx="95531">
                  <c:v>1</c:v>
                </c:pt>
                <c:pt idx="95532">
                  <c:v>1</c:v>
                </c:pt>
                <c:pt idx="95533">
                  <c:v>1</c:v>
                </c:pt>
                <c:pt idx="95534">
                  <c:v>1</c:v>
                </c:pt>
                <c:pt idx="95535">
                  <c:v>1</c:v>
                </c:pt>
                <c:pt idx="95536">
                  <c:v>1</c:v>
                </c:pt>
                <c:pt idx="95537">
                  <c:v>1</c:v>
                </c:pt>
                <c:pt idx="95538">
                  <c:v>1</c:v>
                </c:pt>
                <c:pt idx="95539">
                  <c:v>1</c:v>
                </c:pt>
                <c:pt idx="95540">
                  <c:v>1</c:v>
                </c:pt>
                <c:pt idx="95541">
                  <c:v>1</c:v>
                </c:pt>
                <c:pt idx="95542">
                  <c:v>1</c:v>
                </c:pt>
                <c:pt idx="95543">
                  <c:v>1</c:v>
                </c:pt>
                <c:pt idx="95544">
                  <c:v>1</c:v>
                </c:pt>
                <c:pt idx="95545">
                  <c:v>1</c:v>
                </c:pt>
                <c:pt idx="95546">
                  <c:v>1</c:v>
                </c:pt>
                <c:pt idx="95547">
                  <c:v>1</c:v>
                </c:pt>
                <c:pt idx="95548">
                  <c:v>1</c:v>
                </c:pt>
                <c:pt idx="95549">
                  <c:v>1</c:v>
                </c:pt>
                <c:pt idx="95550">
                  <c:v>1</c:v>
                </c:pt>
                <c:pt idx="95551">
                  <c:v>1</c:v>
                </c:pt>
                <c:pt idx="95552">
                  <c:v>1</c:v>
                </c:pt>
                <c:pt idx="95553">
                  <c:v>1</c:v>
                </c:pt>
                <c:pt idx="95554">
                  <c:v>1</c:v>
                </c:pt>
                <c:pt idx="95555">
                  <c:v>1</c:v>
                </c:pt>
                <c:pt idx="95556">
                  <c:v>1</c:v>
                </c:pt>
                <c:pt idx="95557">
                  <c:v>1</c:v>
                </c:pt>
                <c:pt idx="95558">
                  <c:v>1</c:v>
                </c:pt>
                <c:pt idx="95559">
                  <c:v>1</c:v>
                </c:pt>
                <c:pt idx="95560">
                  <c:v>1</c:v>
                </c:pt>
                <c:pt idx="95561">
                  <c:v>1</c:v>
                </c:pt>
                <c:pt idx="95562">
                  <c:v>1</c:v>
                </c:pt>
                <c:pt idx="95563">
                  <c:v>1</c:v>
                </c:pt>
                <c:pt idx="95564">
                  <c:v>1</c:v>
                </c:pt>
                <c:pt idx="95565">
                  <c:v>1</c:v>
                </c:pt>
                <c:pt idx="95566">
                  <c:v>1</c:v>
                </c:pt>
                <c:pt idx="95567">
                  <c:v>1</c:v>
                </c:pt>
                <c:pt idx="95568">
                  <c:v>1</c:v>
                </c:pt>
                <c:pt idx="95569">
                  <c:v>1</c:v>
                </c:pt>
                <c:pt idx="95570">
                  <c:v>1</c:v>
                </c:pt>
                <c:pt idx="95571">
                  <c:v>1</c:v>
                </c:pt>
                <c:pt idx="95572">
                  <c:v>1</c:v>
                </c:pt>
                <c:pt idx="95573">
                  <c:v>1</c:v>
                </c:pt>
                <c:pt idx="95574">
                  <c:v>1</c:v>
                </c:pt>
                <c:pt idx="95575">
                  <c:v>1</c:v>
                </c:pt>
                <c:pt idx="95576">
                  <c:v>1</c:v>
                </c:pt>
                <c:pt idx="95577">
                  <c:v>1</c:v>
                </c:pt>
                <c:pt idx="95578">
                  <c:v>1</c:v>
                </c:pt>
                <c:pt idx="95579">
                  <c:v>1</c:v>
                </c:pt>
                <c:pt idx="95580">
                  <c:v>1</c:v>
                </c:pt>
                <c:pt idx="95581">
                  <c:v>1</c:v>
                </c:pt>
                <c:pt idx="95582">
                  <c:v>1</c:v>
                </c:pt>
                <c:pt idx="95583">
                  <c:v>1</c:v>
                </c:pt>
                <c:pt idx="95584">
                  <c:v>1</c:v>
                </c:pt>
                <c:pt idx="95585">
                  <c:v>1</c:v>
                </c:pt>
                <c:pt idx="95586">
                  <c:v>1</c:v>
                </c:pt>
                <c:pt idx="95587">
                  <c:v>1</c:v>
                </c:pt>
                <c:pt idx="95588">
                  <c:v>1</c:v>
                </c:pt>
                <c:pt idx="95589">
                  <c:v>1</c:v>
                </c:pt>
                <c:pt idx="95590">
                  <c:v>1</c:v>
                </c:pt>
                <c:pt idx="95591">
                  <c:v>1</c:v>
                </c:pt>
                <c:pt idx="95592">
                  <c:v>1</c:v>
                </c:pt>
                <c:pt idx="95593">
                  <c:v>0.71428571399999996</c:v>
                </c:pt>
                <c:pt idx="95594">
                  <c:v>1</c:v>
                </c:pt>
                <c:pt idx="95595">
                  <c:v>1</c:v>
                </c:pt>
                <c:pt idx="95596">
                  <c:v>1</c:v>
                </c:pt>
                <c:pt idx="95597">
                  <c:v>1</c:v>
                </c:pt>
                <c:pt idx="95598">
                  <c:v>1</c:v>
                </c:pt>
                <c:pt idx="95599">
                  <c:v>1</c:v>
                </c:pt>
                <c:pt idx="95600">
                  <c:v>1</c:v>
                </c:pt>
                <c:pt idx="95601">
                  <c:v>1</c:v>
                </c:pt>
                <c:pt idx="95602">
                  <c:v>1</c:v>
                </c:pt>
                <c:pt idx="95603">
                  <c:v>1</c:v>
                </c:pt>
                <c:pt idx="95604">
                  <c:v>1</c:v>
                </c:pt>
                <c:pt idx="95605">
                  <c:v>0.71428571399999996</c:v>
                </c:pt>
                <c:pt idx="95606">
                  <c:v>1</c:v>
                </c:pt>
                <c:pt idx="95607">
                  <c:v>1</c:v>
                </c:pt>
                <c:pt idx="95608">
                  <c:v>1</c:v>
                </c:pt>
                <c:pt idx="95609">
                  <c:v>1</c:v>
                </c:pt>
                <c:pt idx="95610">
                  <c:v>1</c:v>
                </c:pt>
                <c:pt idx="95611">
                  <c:v>1</c:v>
                </c:pt>
                <c:pt idx="95612">
                  <c:v>1</c:v>
                </c:pt>
                <c:pt idx="95613">
                  <c:v>1</c:v>
                </c:pt>
                <c:pt idx="95614">
                  <c:v>1</c:v>
                </c:pt>
                <c:pt idx="95615">
                  <c:v>1</c:v>
                </c:pt>
                <c:pt idx="95616">
                  <c:v>1</c:v>
                </c:pt>
                <c:pt idx="95617">
                  <c:v>1</c:v>
                </c:pt>
                <c:pt idx="95618">
                  <c:v>1</c:v>
                </c:pt>
                <c:pt idx="95619">
                  <c:v>1</c:v>
                </c:pt>
                <c:pt idx="95620">
                  <c:v>1</c:v>
                </c:pt>
                <c:pt idx="95621">
                  <c:v>1</c:v>
                </c:pt>
                <c:pt idx="95622">
                  <c:v>1</c:v>
                </c:pt>
                <c:pt idx="95623">
                  <c:v>1</c:v>
                </c:pt>
                <c:pt idx="95624">
                  <c:v>1</c:v>
                </c:pt>
                <c:pt idx="95625">
                  <c:v>1</c:v>
                </c:pt>
                <c:pt idx="95626">
                  <c:v>1</c:v>
                </c:pt>
                <c:pt idx="95627">
                  <c:v>1</c:v>
                </c:pt>
                <c:pt idx="95628">
                  <c:v>1</c:v>
                </c:pt>
                <c:pt idx="95629">
                  <c:v>1</c:v>
                </c:pt>
                <c:pt idx="95630">
                  <c:v>1</c:v>
                </c:pt>
                <c:pt idx="95631">
                  <c:v>1</c:v>
                </c:pt>
                <c:pt idx="95632">
                  <c:v>1</c:v>
                </c:pt>
                <c:pt idx="95633">
                  <c:v>1</c:v>
                </c:pt>
                <c:pt idx="95634">
                  <c:v>1</c:v>
                </c:pt>
                <c:pt idx="95635">
                  <c:v>1</c:v>
                </c:pt>
                <c:pt idx="95636">
                  <c:v>1</c:v>
                </c:pt>
                <c:pt idx="95637">
                  <c:v>1</c:v>
                </c:pt>
                <c:pt idx="95638">
                  <c:v>1</c:v>
                </c:pt>
                <c:pt idx="95639">
                  <c:v>1</c:v>
                </c:pt>
                <c:pt idx="95640">
                  <c:v>1</c:v>
                </c:pt>
                <c:pt idx="95641">
                  <c:v>1</c:v>
                </c:pt>
                <c:pt idx="95642">
                  <c:v>1</c:v>
                </c:pt>
                <c:pt idx="95643">
                  <c:v>1</c:v>
                </c:pt>
                <c:pt idx="95644">
                  <c:v>1</c:v>
                </c:pt>
                <c:pt idx="95645">
                  <c:v>1</c:v>
                </c:pt>
                <c:pt idx="95646">
                  <c:v>1</c:v>
                </c:pt>
                <c:pt idx="95647">
                  <c:v>1</c:v>
                </c:pt>
                <c:pt idx="95648">
                  <c:v>1</c:v>
                </c:pt>
                <c:pt idx="95649">
                  <c:v>1</c:v>
                </c:pt>
                <c:pt idx="95650">
                  <c:v>0.28571428599999998</c:v>
                </c:pt>
                <c:pt idx="95651">
                  <c:v>1</c:v>
                </c:pt>
                <c:pt idx="95652">
                  <c:v>1</c:v>
                </c:pt>
                <c:pt idx="95653">
                  <c:v>1</c:v>
                </c:pt>
                <c:pt idx="95654">
                  <c:v>1</c:v>
                </c:pt>
                <c:pt idx="95655">
                  <c:v>1</c:v>
                </c:pt>
                <c:pt idx="95656">
                  <c:v>1</c:v>
                </c:pt>
                <c:pt idx="95657">
                  <c:v>1</c:v>
                </c:pt>
                <c:pt idx="95658">
                  <c:v>1</c:v>
                </c:pt>
                <c:pt idx="95659">
                  <c:v>1</c:v>
                </c:pt>
                <c:pt idx="95660">
                  <c:v>1</c:v>
                </c:pt>
                <c:pt idx="95661">
                  <c:v>1</c:v>
                </c:pt>
                <c:pt idx="95662">
                  <c:v>1</c:v>
                </c:pt>
                <c:pt idx="95663">
                  <c:v>1</c:v>
                </c:pt>
                <c:pt idx="95664">
                  <c:v>1</c:v>
                </c:pt>
                <c:pt idx="95665">
                  <c:v>1</c:v>
                </c:pt>
                <c:pt idx="95666">
                  <c:v>1</c:v>
                </c:pt>
                <c:pt idx="95667">
                  <c:v>1</c:v>
                </c:pt>
                <c:pt idx="95668">
                  <c:v>1</c:v>
                </c:pt>
                <c:pt idx="95669">
                  <c:v>1</c:v>
                </c:pt>
                <c:pt idx="95670">
                  <c:v>1</c:v>
                </c:pt>
                <c:pt idx="95671">
                  <c:v>1</c:v>
                </c:pt>
                <c:pt idx="95672">
                  <c:v>1</c:v>
                </c:pt>
                <c:pt idx="95673">
                  <c:v>1</c:v>
                </c:pt>
                <c:pt idx="95674">
                  <c:v>1</c:v>
                </c:pt>
                <c:pt idx="95675">
                  <c:v>1</c:v>
                </c:pt>
                <c:pt idx="95676">
                  <c:v>1</c:v>
                </c:pt>
                <c:pt idx="95677">
                  <c:v>1</c:v>
                </c:pt>
                <c:pt idx="95678">
                  <c:v>1</c:v>
                </c:pt>
                <c:pt idx="95679">
                  <c:v>1</c:v>
                </c:pt>
                <c:pt idx="95680">
                  <c:v>1</c:v>
                </c:pt>
                <c:pt idx="95681">
                  <c:v>1</c:v>
                </c:pt>
                <c:pt idx="95682">
                  <c:v>1</c:v>
                </c:pt>
                <c:pt idx="95683">
                  <c:v>1</c:v>
                </c:pt>
                <c:pt idx="95684">
                  <c:v>1</c:v>
                </c:pt>
                <c:pt idx="95685">
                  <c:v>1</c:v>
                </c:pt>
                <c:pt idx="95686">
                  <c:v>1</c:v>
                </c:pt>
                <c:pt idx="95687">
                  <c:v>1</c:v>
                </c:pt>
                <c:pt idx="95688">
                  <c:v>1</c:v>
                </c:pt>
                <c:pt idx="95689">
                  <c:v>1</c:v>
                </c:pt>
                <c:pt idx="95690">
                  <c:v>1</c:v>
                </c:pt>
                <c:pt idx="95691">
                  <c:v>1</c:v>
                </c:pt>
                <c:pt idx="95692">
                  <c:v>1</c:v>
                </c:pt>
                <c:pt idx="95693">
                  <c:v>1</c:v>
                </c:pt>
                <c:pt idx="95694">
                  <c:v>1</c:v>
                </c:pt>
                <c:pt idx="95695">
                  <c:v>1</c:v>
                </c:pt>
                <c:pt idx="95696">
                  <c:v>1</c:v>
                </c:pt>
                <c:pt idx="95697">
                  <c:v>1</c:v>
                </c:pt>
                <c:pt idx="95698">
                  <c:v>1</c:v>
                </c:pt>
                <c:pt idx="95699">
                  <c:v>1</c:v>
                </c:pt>
                <c:pt idx="95700">
                  <c:v>1</c:v>
                </c:pt>
                <c:pt idx="95701">
                  <c:v>1</c:v>
                </c:pt>
                <c:pt idx="95702">
                  <c:v>1</c:v>
                </c:pt>
                <c:pt idx="95703">
                  <c:v>1</c:v>
                </c:pt>
                <c:pt idx="95704">
                  <c:v>1</c:v>
                </c:pt>
                <c:pt idx="95705">
                  <c:v>1</c:v>
                </c:pt>
                <c:pt idx="95706">
                  <c:v>1</c:v>
                </c:pt>
                <c:pt idx="95707">
                  <c:v>1</c:v>
                </c:pt>
                <c:pt idx="95708">
                  <c:v>1</c:v>
                </c:pt>
                <c:pt idx="95709">
                  <c:v>1</c:v>
                </c:pt>
                <c:pt idx="95710">
                  <c:v>1</c:v>
                </c:pt>
                <c:pt idx="95711">
                  <c:v>1</c:v>
                </c:pt>
                <c:pt idx="95712">
                  <c:v>1</c:v>
                </c:pt>
                <c:pt idx="95713">
                  <c:v>1</c:v>
                </c:pt>
                <c:pt idx="95714">
                  <c:v>1</c:v>
                </c:pt>
                <c:pt idx="95715">
                  <c:v>1</c:v>
                </c:pt>
                <c:pt idx="95716">
                  <c:v>1</c:v>
                </c:pt>
                <c:pt idx="95717">
                  <c:v>1</c:v>
                </c:pt>
                <c:pt idx="95718">
                  <c:v>1</c:v>
                </c:pt>
                <c:pt idx="95719">
                  <c:v>1</c:v>
                </c:pt>
                <c:pt idx="95720">
                  <c:v>1</c:v>
                </c:pt>
                <c:pt idx="95721">
                  <c:v>1</c:v>
                </c:pt>
                <c:pt idx="95722">
                  <c:v>1</c:v>
                </c:pt>
                <c:pt idx="95723">
                  <c:v>1</c:v>
                </c:pt>
                <c:pt idx="95724">
                  <c:v>1</c:v>
                </c:pt>
                <c:pt idx="95725">
                  <c:v>1</c:v>
                </c:pt>
                <c:pt idx="95726">
                  <c:v>1</c:v>
                </c:pt>
                <c:pt idx="95727">
                  <c:v>1</c:v>
                </c:pt>
                <c:pt idx="95728">
                  <c:v>1</c:v>
                </c:pt>
                <c:pt idx="95729">
                  <c:v>1</c:v>
                </c:pt>
                <c:pt idx="95730">
                  <c:v>1</c:v>
                </c:pt>
                <c:pt idx="95731">
                  <c:v>1</c:v>
                </c:pt>
                <c:pt idx="95732">
                  <c:v>1</c:v>
                </c:pt>
                <c:pt idx="95733">
                  <c:v>1</c:v>
                </c:pt>
                <c:pt idx="95734">
                  <c:v>1</c:v>
                </c:pt>
                <c:pt idx="95735">
                  <c:v>1</c:v>
                </c:pt>
                <c:pt idx="95736">
                  <c:v>1</c:v>
                </c:pt>
                <c:pt idx="95737">
                  <c:v>1</c:v>
                </c:pt>
                <c:pt idx="95738">
                  <c:v>1</c:v>
                </c:pt>
                <c:pt idx="95739">
                  <c:v>1</c:v>
                </c:pt>
                <c:pt idx="95740">
                  <c:v>1</c:v>
                </c:pt>
                <c:pt idx="95741">
                  <c:v>1</c:v>
                </c:pt>
                <c:pt idx="95742">
                  <c:v>1</c:v>
                </c:pt>
                <c:pt idx="95743">
                  <c:v>1</c:v>
                </c:pt>
                <c:pt idx="95744">
                  <c:v>1</c:v>
                </c:pt>
                <c:pt idx="95745">
                  <c:v>1</c:v>
                </c:pt>
                <c:pt idx="95746">
                  <c:v>1</c:v>
                </c:pt>
                <c:pt idx="95747">
                  <c:v>1</c:v>
                </c:pt>
                <c:pt idx="95748">
                  <c:v>1</c:v>
                </c:pt>
                <c:pt idx="95749">
                  <c:v>1</c:v>
                </c:pt>
                <c:pt idx="95750">
                  <c:v>1</c:v>
                </c:pt>
                <c:pt idx="95751">
                  <c:v>1</c:v>
                </c:pt>
                <c:pt idx="95752">
                  <c:v>1</c:v>
                </c:pt>
                <c:pt idx="95753">
                  <c:v>1</c:v>
                </c:pt>
                <c:pt idx="95754">
                  <c:v>1</c:v>
                </c:pt>
                <c:pt idx="95755">
                  <c:v>1</c:v>
                </c:pt>
                <c:pt idx="95756">
                  <c:v>1</c:v>
                </c:pt>
                <c:pt idx="95757">
                  <c:v>1</c:v>
                </c:pt>
                <c:pt idx="95758">
                  <c:v>1</c:v>
                </c:pt>
                <c:pt idx="95759">
                  <c:v>1</c:v>
                </c:pt>
                <c:pt idx="95760">
                  <c:v>1</c:v>
                </c:pt>
                <c:pt idx="95761">
                  <c:v>1</c:v>
                </c:pt>
                <c:pt idx="95762">
                  <c:v>1</c:v>
                </c:pt>
                <c:pt idx="95763">
                  <c:v>1</c:v>
                </c:pt>
                <c:pt idx="95764">
                  <c:v>1</c:v>
                </c:pt>
                <c:pt idx="95765">
                  <c:v>1</c:v>
                </c:pt>
                <c:pt idx="95766">
                  <c:v>1</c:v>
                </c:pt>
                <c:pt idx="95767">
                  <c:v>1</c:v>
                </c:pt>
                <c:pt idx="95768">
                  <c:v>1</c:v>
                </c:pt>
                <c:pt idx="95769">
                  <c:v>1</c:v>
                </c:pt>
                <c:pt idx="95770">
                  <c:v>1</c:v>
                </c:pt>
                <c:pt idx="95771">
                  <c:v>1</c:v>
                </c:pt>
                <c:pt idx="95772">
                  <c:v>1</c:v>
                </c:pt>
                <c:pt idx="95773">
                  <c:v>1</c:v>
                </c:pt>
                <c:pt idx="95774">
                  <c:v>1</c:v>
                </c:pt>
                <c:pt idx="95775">
                  <c:v>1</c:v>
                </c:pt>
                <c:pt idx="95776">
                  <c:v>1</c:v>
                </c:pt>
                <c:pt idx="95777">
                  <c:v>1</c:v>
                </c:pt>
                <c:pt idx="95778">
                  <c:v>1</c:v>
                </c:pt>
                <c:pt idx="95779">
                  <c:v>1</c:v>
                </c:pt>
                <c:pt idx="95780">
                  <c:v>1</c:v>
                </c:pt>
                <c:pt idx="95781">
                  <c:v>1</c:v>
                </c:pt>
                <c:pt idx="95782">
                  <c:v>1</c:v>
                </c:pt>
                <c:pt idx="95783">
                  <c:v>1</c:v>
                </c:pt>
                <c:pt idx="95784">
                  <c:v>1</c:v>
                </c:pt>
                <c:pt idx="95785">
                  <c:v>1</c:v>
                </c:pt>
                <c:pt idx="95786">
                  <c:v>1</c:v>
                </c:pt>
                <c:pt idx="95787">
                  <c:v>1</c:v>
                </c:pt>
                <c:pt idx="95788">
                  <c:v>1</c:v>
                </c:pt>
                <c:pt idx="95789">
                  <c:v>1</c:v>
                </c:pt>
                <c:pt idx="95790">
                  <c:v>1</c:v>
                </c:pt>
                <c:pt idx="95791">
                  <c:v>1</c:v>
                </c:pt>
                <c:pt idx="95792">
                  <c:v>1</c:v>
                </c:pt>
                <c:pt idx="95793">
                  <c:v>1</c:v>
                </c:pt>
                <c:pt idx="95794">
                  <c:v>1</c:v>
                </c:pt>
                <c:pt idx="95795">
                  <c:v>1</c:v>
                </c:pt>
                <c:pt idx="95796">
                  <c:v>1</c:v>
                </c:pt>
                <c:pt idx="95797">
                  <c:v>1</c:v>
                </c:pt>
                <c:pt idx="95798">
                  <c:v>1</c:v>
                </c:pt>
                <c:pt idx="95799">
                  <c:v>1</c:v>
                </c:pt>
                <c:pt idx="95800">
                  <c:v>1</c:v>
                </c:pt>
                <c:pt idx="95801">
                  <c:v>1</c:v>
                </c:pt>
                <c:pt idx="95802">
                  <c:v>1</c:v>
                </c:pt>
                <c:pt idx="95803">
                  <c:v>1</c:v>
                </c:pt>
                <c:pt idx="95804">
                  <c:v>1</c:v>
                </c:pt>
                <c:pt idx="95805">
                  <c:v>1</c:v>
                </c:pt>
                <c:pt idx="95806">
                  <c:v>1</c:v>
                </c:pt>
                <c:pt idx="95807">
                  <c:v>1</c:v>
                </c:pt>
                <c:pt idx="95808">
                  <c:v>1</c:v>
                </c:pt>
                <c:pt idx="95809">
                  <c:v>1</c:v>
                </c:pt>
                <c:pt idx="95810">
                  <c:v>1</c:v>
                </c:pt>
                <c:pt idx="95811">
                  <c:v>1</c:v>
                </c:pt>
                <c:pt idx="95812">
                  <c:v>1</c:v>
                </c:pt>
                <c:pt idx="95813">
                  <c:v>1</c:v>
                </c:pt>
                <c:pt idx="95814">
                  <c:v>1</c:v>
                </c:pt>
                <c:pt idx="95815">
                  <c:v>1</c:v>
                </c:pt>
                <c:pt idx="95816">
                  <c:v>1</c:v>
                </c:pt>
                <c:pt idx="95817">
                  <c:v>1</c:v>
                </c:pt>
                <c:pt idx="95818">
                  <c:v>1</c:v>
                </c:pt>
                <c:pt idx="95819">
                  <c:v>1</c:v>
                </c:pt>
                <c:pt idx="95820">
                  <c:v>1</c:v>
                </c:pt>
                <c:pt idx="95821">
                  <c:v>1</c:v>
                </c:pt>
                <c:pt idx="95822">
                  <c:v>1</c:v>
                </c:pt>
                <c:pt idx="95823">
                  <c:v>1</c:v>
                </c:pt>
                <c:pt idx="95824">
                  <c:v>1</c:v>
                </c:pt>
                <c:pt idx="95825">
                  <c:v>1</c:v>
                </c:pt>
                <c:pt idx="95826">
                  <c:v>1</c:v>
                </c:pt>
                <c:pt idx="95827">
                  <c:v>1</c:v>
                </c:pt>
                <c:pt idx="95828">
                  <c:v>1</c:v>
                </c:pt>
                <c:pt idx="95829">
                  <c:v>1</c:v>
                </c:pt>
                <c:pt idx="95830">
                  <c:v>1</c:v>
                </c:pt>
                <c:pt idx="95831">
                  <c:v>1</c:v>
                </c:pt>
                <c:pt idx="95832">
                  <c:v>1</c:v>
                </c:pt>
                <c:pt idx="95833">
                  <c:v>1</c:v>
                </c:pt>
                <c:pt idx="95834">
                  <c:v>1</c:v>
                </c:pt>
                <c:pt idx="95835">
                  <c:v>1</c:v>
                </c:pt>
                <c:pt idx="95836">
                  <c:v>1</c:v>
                </c:pt>
                <c:pt idx="95837">
                  <c:v>1</c:v>
                </c:pt>
                <c:pt idx="95838">
                  <c:v>1</c:v>
                </c:pt>
                <c:pt idx="95839">
                  <c:v>1</c:v>
                </c:pt>
                <c:pt idx="95840">
                  <c:v>1</c:v>
                </c:pt>
                <c:pt idx="95841">
                  <c:v>1</c:v>
                </c:pt>
                <c:pt idx="95842">
                  <c:v>1</c:v>
                </c:pt>
                <c:pt idx="95843">
                  <c:v>1</c:v>
                </c:pt>
                <c:pt idx="95844">
                  <c:v>1</c:v>
                </c:pt>
                <c:pt idx="95845">
                  <c:v>1</c:v>
                </c:pt>
                <c:pt idx="95846">
                  <c:v>1</c:v>
                </c:pt>
                <c:pt idx="95847">
                  <c:v>1</c:v>
                </c:pt>
                <c:pt idx="95848">
                  <c:v>1</c:v>
                </c:pt>
                <c:pt idx="95849">
                  <c:v>1</c:v>
                </c:pt>
                <c:pt idx="95850">
                  <c:v>1</c:v>
                </c:pt>
                <c:pt idx="95851">
                  <c:v>0.875</c:v>
                </c:pt>
                <c:pt idx="95852">
                  <c:v>1</c:v>
                </c:pt>
                <c:pt idx="95853">
                  <c:v>1</c:v>
                </c:pt>
                <c:pt idx="95854">
                  <c:v>0.75</c:v>
                </c:pt>
                <c:pt idx="95855">
                  <c:v>1</c:v>
                </c:pt>
                <c:pt idx="95856">
                  <c:v>1</c:v>
                </c:pt>
                <c:pt idx="95857">
                  <c:v>0.875</c:v>
                </c:pt>
                <c:pt idx="95858">
                  <c:v>0.875</c:v>
                </c:pt>
                <c:pt idx="95859">
                  <c:v>1</c:v>
                </c:pt>
                <c:pt idx="95860">
                  <c:v>1</c:v>
                </c:pt>
                <c:pt idx="95861">
                  <c:v>0.875</c:v>
                </c:pt>
                <c:pt idx="95862">
                  <c:v>1</c:v>
                </c:pt>
                <c:pt idx="95863">
                  <c:v>0.875</c:v>
                </c:pt>
                <c:pt idx="95864">
                  <c:v>1</c:v>
                </c:pt>
                <c:pt idx="95865">
                  <c:v>1</c:v>
                </c:pt>
                <c:pt idx="95866">
                  <c:v>1</c:v>
                </c:pt>
                <c:pt idx="95867">
                  <c:v>0.875</c:v>
                </c:pt>
                <c:pt idx="95868">
                  <c:v>1</c:v>
                </c:pt>
                <c:pt idx="95869">
                  <c:v>1</c:v>
                </c:pt>
                <c:pt idx="95870">
                  <c:v>1</c:v>
                </c:pt>
                <c:pt idx="95871">
                  <c:v>0.875</c:v>
                </c:pt>
                <c:pt idx="95872">
                  <c:v>1</c:v>
                </c:pt>
                <c:pt idx="95873">
                  <c:v>1</c:v>
                </c:pt>
                <c:pt idx="95874">
                  <c:v>1</c:v>
                </c:pt>
                <c:pt idx="95875">
                  <c:v>1</c:v>
                </c:pt>
                <c:pt idx="95876">
                  <c:v>1</c:v>
                </c:pt>
                <c:pt idx="95877">
                  <c:v>1</c:v>
                </c:pt>
                <c:pt idx="95878">
                  <c:v>1</c:v>
                </c:pt>
                <c:pt idx="95879">
                  <c:v>1</c:v>
                </c:pt>
                <c:pt idx="95880">
                  <c:v>1</c:v>
                </c:pt>
                <c:pt idx="95881">
                  <c:v>1</c:v>
                </c:pt>
                <c:pt idx="95882">
                  <c:v>0.875</c:v>
                </c:pt>
                <c:pt idx="95883">
                  <c:v>1</c:v>
                </c:pt>
                <c:pt idx="95884">
                  <c:v>1</c:v>
                </c:pt>
                <c:pt idx="95885">
                  <c:v>1</c:v>
                </c:pt>
                <c:pt idx="95886">
                  <c:v>1</c:v>
                </c:pt>
                <c:pt idx="95887">
                  <c:v>1</c:v>
                </c:pt>
                <c:pt idx="95888">
                  <c:v>1</c:v>
                </c:pt>
                <c:pt idx="95889">
                  <c:v>1</c:v>
                </c:pt>
                <c:pt idx="95890">
                  <c:v>1</c:v>
                </c:pt>
                <c:pt idx="95891">
                  <c:v>0.875</c:v>
                </c:pt>
                <c:pt idx="95892">
                  <c:v>1</c:v>
                </c:pt>
                <c:pt idx="95893">
                  <c:v>1</c:v>
                </c:pt>
                <c:pt idx="95894">
                  <c:v>1</c:v>
                </c:pt>
                <c:pt idx="95895">
                  <c:v>1</c:v>
                </c:pt>
                <c:pt idx="95896">
                  <c:v>1</c:v>
                </c:pt>
                <c:pt idx="95897">
                  <c:v>1</c:v>
                </c:pt>
                <c:pt idx="95898">
                  <c:v>1</c:v>
                </c:pt>
                <c:pt idx="95899">
                  <c:v>1</c:v>
                </c:pt>
                <c:pt idx="95900">
                  <c:v>0.875</c:v>
                </c:pt>
                <c:pt idx="95901">
                  <c:v>1</c:v>
                </c:pt>
                <c:pt idx="95902">
                  <c:v>1</c:v>
                </c:pt>
                <c:pt idx="95903">
                  <c:v>1</c:v>
                </c:pt>
                <c:pt idx="95904">
                  <c:v>1</c:v>
                </c:pt>
                <c:pt idx="95905">
                  <c:v>1</c:v>
                </c:pt>
                <c:pt idx="95906">
                  <c:v>1</c:v>
                </c:pt>
                <c:pt idx="95907">
                  <c:v>1</c:v>
                </c:pt>
                <c:pt idx="95908">
                  <c:v>1</c:v>
                </c:pt>
                <c:pt idx="95909">
                  <c:v>1</c:v>
                </c:pt>
                <c:pt idx="95910">
                  <c:v>1</c:v>
                </c:pt>
                <c:pt idx="95911">
                  <c:v>1</c:v>
                </c:pt>
                <c:pt idx="95912">
                  <c:v>1</c:v>
                </c:pt>
                <c:pt idx="95913">
                  <c:v>1</c:v>
                </c:pt>
                <c:pt idx="95914">
                  <c:v>1</c:v>
                </c:pt>
                <c:pt idx="95915">
                  <c:v>0.875</c:v>
                </c:pt>
                <c:pt idx="95916">
                  <c:v>1</c:v>
                </c:pt>
                <c:pt idx="95917">
                  <c:v>1</c:v>
                </c:pt>
                <c:pt idx="95918">
                  <c:v>1</c:v>
                </c:pt>
                <c:pt idx="95919">
                  <c:v>1</c:v>
                </c:pt>
                <c:pt idx="95920">
                  <c:v>0.875</c:v>
                </c:pt>
                <c:pt idx="95921">
                  <c:v>1</c:v>
                </c:pt>
                <c:pt idx="95922">
                  <c:v>1</c:v>
                </c:pt>
                <c:pt idx="95923">
                  <c:v>0.875</c:v>
                </c:pt>
                <c:pt idx="95924">
                  <c:v>0.875</c:v>
                </c:pt>
                <c:pt idx="95925">
                  <c:v>1</c:v>
                </c:pt>
                <c:pt idx="95926">
                  <c:v>1</c:v>
                </c:pt>
                <c:pt idx="95927">
                  <c:v>1</c:v>
                </c:pt>
                <c:pt idx="95928">
                  <c:v>1</c:v>
                </c:pt>
                <c:pt idx="95929">
                  <c:v>1</c:v>
                </c:pt>
                <c:pt idx="95930">
                  <c:v>0.875</c:v>
                </c:pt>
                <c:pt idx="95931">
                  <c:v>1</c:v>
                </c:pt>
                <c:pt idx="95932">
                  <c:v>1</c:v>
                </c:pt>
                <c:pt idx="95933">
                  <c:v>1</c:v>
                </c:pt>
                <c:pt idx="95934">
                  <c:v>1</c:v>
                </c:pt>
                <c:pt idx="95935">
                  <c:v>1</c:v>
                </c:pt>
                <c:pt idx="95936">
                  <c:v>1</c:v>
                </c:pt>
                <c:pt idx="95937">
                  <c:v>1</c:v>
                </c:pt>
                <c:pt idx="95938">
                  <c:v>1</c:v>
                </c:pt>
                <c:pt idx="95939">
                  <c:v>1</c:v>
                </c:pt>
                <c:pt idx="95940">
                  <c:v>1</c:v>
                </c:pt>
                <c:pt idx="95941">
                  <c:v>1</c:v>
                </c:pt>
                <c:pt idx="95942">
                  <c:v>1</c:v>
                </c:pt>
                <c:pt idx="95943">
                  <c:v>1</c:v>
                </c:pt>
                <c:pt idx="95944">
                  <c:v>1</c:v>
                </c:pt>
                <c:pt idx="95945">
                  <c:v>1</c:v>
                </c:pt>
                <c:pt idx="95946">
                  <c:v>1</c:v>
                </c:pt>
                <c:pt idx="95947">
                  <c:v>1</c:v>
                </c:pt>
                <c:pt idx="95948">
                  <c:v>1</c:v>
                </c:pt>
                <c:pt idx="95949">
                  <c:v>1</c:v>
                </c:pt>
                <c:pt idx="95950">
                  <c:v>1</c:v>
                </c:pt>
                <c:pt idx="95951">
                  <c:v>1</c:v>
                </c:pt>
                <c:pt idx="95952">
                  <c:v>1</c:v>
                </c:pt>
                <c:pt idx="95953">
                  <c:v>1</c:v>
                </c:pt>
                <c:pt idx="95954">
                  <c:v>1</c:v>
                </c:pt>
                <c:pt idx="95955">
                  <c:v>1</c:v>
                </c:pt>
                <c:pt idx="95956">
                  <c:v>1</c:v>
                </c:pt>
                <c:pt idx="95957">
                  <c:v>1</c:v>
                </c:pt>
                <c:pt idx="95958">
                  <c:v>1</c:v>
                </c:pt>
                <c:pt idx="95959">
                  <c:v>1</c:v>
                </c:pt>
                <c:pt idx="95960">
                  <c:v>1</c:v>
                </c:pt>
                <c:pt idx="95961">
                  <c:v>1</c:v>
                </c:pt>
                <c:pt idx="95962">
                  <c:v>1</c:v>
                </c:pt>
                <c:pt idx="95963">
                  <c:v>1</c:v>
                </c:pt>
                <c:pt idx="95964">
                  <c:v>1</c:v>
                </c:pt>
                <c:pt idx="95965">
                  <c:v>1</c:v>
                </c:pt>
                <c:pt idx="95966">
                  <c:v>1</c:v>
                </c:pt>
                <c:pt idx="95967">
                  <c:v>1</c:v>
                </c:pt>
                <c:pt idx="95968">
                  <c:v>1</c:v>
                </c:pt>
                <c:pt idx="95969">
                  <c:v>1</c:v>
                </c:pt>
                <c:pt idx="95970">
                  <c:v>1</c:v>
                </c:pt>
                <c:pt idx="95971">
                  <c:v>1</c:v>
                </c:pt>
                <c:pt idx="95972">
                  <c:v>1</c:v>
                </c:pt>
                <c:pt idx="95973">
                  <c:v>1</c:v>
                </c:pt>
                <c:pt idx="95974">
                  <c:v>0.875</c:v>
                </c:pt>
                <c:pt idx="95975">
                  <c:v>1</c:v>
                </c:pt>
                <c:pt idx="95976">
                  <c:v>1</c:v>
                </c:pt>
                <c:pt idx="95977">
                  <c:v>1</c:v>
                </c:pt>
                <c:pt idx="95978">
                  <c:v>1</c:v>
                </c:pt>
                <c:pt idx="95979">
                  <c:v>1</c:v>
                </c:pt>
                <c:pt idx="95980">
                  <c:v>1</c:v>
                </c:pt>
                <c:pt idx="95981">
                  <c:v>1</c:v>
                </c:pt>
                <c:pt idx="95982">
                  <c:v>1</c:v>
                </c:pt>
                <c:pt idx="95983">
                  <c:v>1</c:v>
                </c:pt>
                <c:pt idx="95984">
                  <c:v>1</c:v>
                </c:pt>
                <c:pt idx="95985">
                  <c:v>1</c:v>
                </c:pt>
                <c:pt idx="95986">
                  <c:v>1</c:v>
                </c:pt>
                <c:pt idx="95987">
                  <c:v>1</c:v>
                </c:pt>
                <c:pt idx="95988">
                  <c:v>1</c:v>
                </c:pt>
                <c:pt idx="95989">
                  <c:v>1</c:v>
                </c:pt>
                <c:pt idx="95990">
                  <c:v>1</c:v>
                </c:pt>
                <c:pt idx="95991">
                  <c:v>1</c:v>
                </c:pt>
                <c:pt idx="95992">
                  <c:v>1</c:v>
                </c:pt>
                <c:pt idx="95993">
                  <c:v>1</c:v>
                </c:pt>
                <c:pt idx="95994">
                  <c:v>1</c:v>
                </c:pt>
                <c:pt idx="95995">
                  <c:v>1</c:v>
                </c:pt>
                <c:pt idx="95996">
                  <c:v>0.875</c:v>
                </c:pt>
                <c:pt idx="95997">
                  <c:v>1</c:v>
                </c:pt>
                <c:pt idx="95998">
                  <c:v>1</c:v>
                </c:pt>
                <c:pt idx="95999">
                  <c:v>1</c:v>
                </c:pt>
                <c:pt idx="96000">
                  <c:v>1</c:v>
                </c:pt>
                <c:pt idx="96001">
                  <c:v>1</c:v>
                </c:pt>
                <c:pt idx="96002">
                  <c:v>1</c:v>
                </c:pt>
                <c:pt idx="96003">
                  <c:v>1</c:v>
                </c:pt>
                <c:pt idx="96004">
                  <c:v>1</c:v>
                </c:pt>
                <c:pt idx="96005">
                  <c:v>1</c:v>
                </c:pt>
                <c:pt idx="96006">
                  <c:v>1</c:v>
                </c:pt>
                <c:pt idx="96007">
                  <c:v>1</c:v>
                </c:pt>
                <c:pt idx="96008">
                  <c:v>1</c:v>
                </c:pt>
                <c:pt idx="96009">
                  <c:v>1</c:v>
                </c:pt>
                <c:pt idx="96010">
                  <c:v>1</c:v>
                </c:pt>
                <c:pt idx="96011">
                  <c:v>1</c:v>
                </c:pt>
                <c:pt idx="96012">
                  <c:v>1</c:v>
                </c:pt>
                <c:pt idx="96013">
                  <c:v>1</c:v>
                </c:pt>
                <c:pt idx="96014">
                  <c:v>1</c:v>
                </c:pt>
                <c:pt idx="96015">
                  <c:v>1</c:v>
                </c:pt>
                <c:pt idx="96016">
                  <c:v>1</c:v>
                </c:pt>
                <c:pt idx="96017">
                  <c:v>1</c:v>
                </c:pt>
                <c:pt idx="96018">
                  <c:v>1</c:v>
                </c:pt>
                <c:pt idx="96019">
                  <c:v>1</c:v>
                </c:pt>
                <c:pt idx="96020">
                  <c:v>1</c:v>
                </c:pt>
                <c:pt idx="96021">
                  <c:v>1</c:v>
                </c:pt>
                <c:pt idx="96022">
                  <c:v>1</c:v>
                </c:pt>
                <c:pt idx="96023">
                  <c:v>1</c:v>
                </c:pt>
                <c:pt idx="96024">
                  <c:v>1</c:v>
                </c:pt>
                <c:pt idx="96025">
                  <c:v>1</c:v>
                </c:pt>
                <c:pt idx="96026">
                  <c:v>0.875</c:v>
                </c:pt>
                <c:pt idx="96027">
                  <c:v>1</c:v>
                </c:pt>
                <c:pt idx="96028">
                  <c:v>1</c:v>
                </c:pt>
                <c:pt idx="96029">
                  <c:v>1</c:v>
                </c:pt>
                <c:pt idx="96030">
                  <c:v>1</c:v>
                </c:pt>
                <c:pt idx="96031">
                  <c:v>1</c:v>
                </c:pt>
                <c:pt idx="96032">
                  <c:v>1</c:v>
                </c:pt>
                <c:pt idx="96033">
                  <c:v>1</c:v>
                </c:pt>
                <c:pt idx="96034">
                  <c:v>1</c:v>
                </c:pt>
                <c:pt idx="96035">
                  <c:v>1</c:v>
                </c:pt>
                <c:pt idx="96036">
                  <c:v>1</c:v>
                </c:pt>
                <c:pt idx="96037">
                  <c:v>1</c:v>
                </c:pt>
                <c:pt idx="96038">
                  <c:v>1</c:v>
                </c:pt>
                <c:pt idx="96039">
                  <c:v>1</c:v>
                </c:pt>
                <c:pt idx="96040">
                  <c:v>1</c:v>
                </c:pt>
                <c:pt idx="96041">
                  <c:v>1</c:v>
                </c:pt>
                <c:pt idx="96042">
                  <c:v>0.875</c:v>
                </c:pt>
                <c:pt idx="96043">
                  <c:v>1</c:v>
                </c:pt>
                <c:pt idx="96044">
                  <c:v>1</c:v>
                </c:pt>
                <c:pt idx="96045">
                  <c:v>1</c:v>
                </c:pt>
                <c:pt idx="96046">
                  <c:v>1</c:v>
                </c:pt>
                <c:pt idx="96047">
                  <c:v>1</c:v>
                </c:pt>
                <c:pt idx="96048">
                  <c:v>1</c:v>
                </c:pt>
                <c:pt idx="96049">
                  <c:v>1</c:v>
                </c:pt>
                <c:pt idx="96050">
                  <c:v>1</c:v>
                </c:pt>
                <c:pt idx="96051">
                  <c:v>1</c:v>
                </c:pt>
                <c:pt idx="96052">
                  <c:v>1</c:v>
                </c:pt>
                <c:pt idx="96053">
                  <c:v>1</c:v>
                </c:pt>
                <c:pt idx="96054">
                  <c:v>1</c:v>
                </c:pt>
                <c:pt idx="96055">
                  <c:v>1</c:v>
                </c:pt>
                <c:pt idx="96056">
                  <c:v>1</c:v>
                </c:pt>
                <c:pt idx="96057">
                  <c:v>1</c:v>
                </c:pt>
                <c:pt idx="96058">
                  <c:v>1</c:v>
                </c:pt>
                <c:pt idx="96059">
                  <c:v>1</c:v>
                </c:pt>
                <c:pt idx="96060">
                  <c:v>1</c:v>
                </c:pt>
                <c:pt idx="96061">
                  <c:v>1</c:v>
                </c:pt>
                <c:pt idx="96062">
                  <c:v>1</c:v>
                </c:pt>
                <c:pt idx="96063">
                  <c:v>1</c:v>
                </c:pt>
                <c:pt idx="96064">
                  <c:v>1</c:v>
                </c:pt>
                <c:pt idx="96065">
                  <c:v>1</c:v>
                </c:pt>
                <c:pt idx="96066">
                  <c:v>1</c:v>
                </c:pt>
                <c:pt idx="96067">
                  <c:v>1</c:v>
                </c:pt>
                <c:pt idx="96068">
                  <c:v>1</c:v>
                </c:pt>
                <c:pt idx="96069">
                  <c:v>1</c:v>
                </c:pt>
                <c:pt idx="96070">
                  <c:v>1</c:v>
                </c:pt>
                <c:pt idx="96071">
                  <c:v>1</c:v>
                </c:pt>
                <c:pt idx="96072">
                  <c:v>1</c:v>
                </c:pt>
                <c:pt idx="96073">
                  <c:v>0.875</c:v>
                </c:pt>
                <c:pt idx="96074">
                  <c:v>1</c:v>
                </c:pt>
                <c:pt idx="96075">
                  <c:v>1</c:v>
                </c:pt>
                <c:pt idx="96076">
                  <c:v>1</c:v>
                </c:pt>
                <c:pt idx="96077">
                  <c:v>1</c:v>
                </c:pt>
                <c:pt idx="96078">
                  <c:v>1</c:v>
                </c:pt>
                <c:pt idx="96079">
                  <c:v>1</c:v>
                </c:pt>
                <c:pt idx="96080">
                  <c:v>1</c:v>
                </c:pt>
                <c:pt idx="96081">
                  <c:v>1</c:v>
                </c:pt>
                <c:pt idx="96082">
                  <c:v>1</c:v>
                </c:pt>
                <c:pt idx="96083">
                  <c:v>1</c:v>
                </c:pt>
                <c:pt idx="96084">
                  <c:v>1</c:v>
                </c:pt>
                <c:pt idx="96085">
                  <c:v>1</c:v>
                </c:pt>
                <c:pt idx="96086">
                  <c:v>1</c:v>
                </c:pt>
                <c:pt idx="96087">
                  <c:v>1</c:v>
                </c:pt>
                <c:pt idx="96088">
                  <c:v>1</c:v>
                </c:pt>
                <c:pt idx="96089">
                  <c:v>0.875</c:v>
                </c:pt>
                <c:pt idx="96090">
                  <c:v>1</c:v>
                </c:pt>
                <c:pt idx="96091">
                  <c:v>0.875</c:v>
                </c:pt>
                <c:pt idx="96092">
                  <c:v>1</c:v>
                </c:pt>
                <c:pt idx="96093">
                  <c:v>1</c:v>
                </c:pt>
                <c:pt idx="96094">
                  <c:v>1</c:v>
                </c:pt>
                <c:pt idx="96095">
                  <c:v>1</c:v>
                </c:pt>
                <c:pt idx="96096">
                  <c:v>1</c:v>
                </c:pt>
                <c:pt idx="96097">
                  <c:v>1</c:v>
                </c:pt>
                <c:pt idx="96098">
                  <c:v>1</c:v>
                </c:pt>
                <c:pt idx="96099">
                  <c:v>1</c:v>
                </c:pt>
                <c:pt idx="96100">
                  <c:v>1</c:v>
                </c:pt>
                <c:pt idx="96101">
                  <c:v>1</c:v>
                </c:pt>
                <c:pt idx="96102">
                  <c:v>1</c:v>
                </c:pt>
                <c:pt idx="96103">
                  <c:v>1</c:v>
                </c:pt>
                <c:pt idx="96104">
                  <c:v>0.875</c:v>
                </c:pt>
                <c:pt idx="96105">
                  <c:v>1</c:v>
                </c:pt>
                <c:pt idx="96106">
                  <c:v>1</c:v>
                </c:pt>
                <c:pt idx="96107">
                  <c:v>1</c:v>
                </c:pt>
                <c:pt idx="96108">
                  <c:v>1</c:v>
                </c:pt>
                <c:pt idx="96109">
                  <c:v>1</c:v>
                </c:pt>
                <c:pt idx="96110">
                  <c:v>1</c:v>
                </c:pt>
                <c:pt idx="96111">
                  <c:v>1</c:v>
                </c:pt>
                <c:pt idx="96112">
                  <c:v>1</c:v>
                </c:pt>
                <c:pt idx="96113">
                  <c:v>0.875</c:v>
                </c:pt>
                <c:pt idx="96114">
                  <c:v>1</c:v>
                </c:pt>
                <c:pt idx="96115">
                  <c:v>1</c:v>
                </c:pt>
                <c:pt idx="96116">
                  <c:v>0.875</c:v>
                </c:pt>
                <c:pt idx="96117">
                  <c:v>0.875</c:v>
                </c:pt>
                <c:pt idx="96118">
                  <c:v>1</c:v>
                </c:pt>
                <c:pt idx="96119">
                  <c:v>0.875</c:v>
                </c:pt>
                <c:pt idx="96120">
                  <c:v>1</c:v>
                </c:pt>
                <c:pt idx="96121">
                  <c:v>1</c:v>
                </c:pt>
                <c:pt idx="96122">
                  <c:v>1</c:v>
                </c:pt>
                <c:pt idx="96123">
                  <c:v>1</c:v>
                </c:pt>
                <c:pt idx="96124">
                  <c:v>1</c:v>
                </c:pt>
                <c:pt idx="96125">
                  <c:v>1</c:v>
                </c:pt>
                <c:pt idx="96126">
                  <c:v>1</c:v>
                </c:pt>
                <c:pt idx="96127">
                  <c:v>0.875</c:v>
                </c:pt>
                <c:pt idx="96128">
                  <c:v>0.875</c:v>
                </c:pt>
                <c:pt idx="96129">
                  <c:v>1</c:v>
                </c:pt>
                <c:pt idx="96130">
                  <c:v>0.875</c:v>
                </c:pt>
                <c:pt idx="96131">
                  <c:v>1</c:v>
                </c:pt>
                <c:pt idx="96132">
                  <c:v>1</c:v>
                </c:pt>
                <c:pt idx="96133">
                  <c:v>1</c:v>
                </c:pt>
                <c:pt idx="96134">
                  <c:v>1</c:v>
                </c:pt>
                <c:pt idx="96135">
                  <c:v>1</c:v>
                </c:pt>
                <c:pt idx="96136">
                  <c:v>1</c:v>
                </c:pt>
                <c:pt idx="96137">
                  <c:v>1</c:v>
                </c:pt>
                <c:pt idx="96138">
                  <c:v>1</c:v>
                </c:pt>
                <c:pt idx="96139">
                  <c:v>1</c:v>
                </c:pt>
                <c:pt idx="96140">
                  <c:v>1</c:v>
                </c:pt>
                <c:pt idx="96141">
                  <c:v>0.875</c:v>
                </c:pt>
                <c:pt idx="96142">
                  <c:v>1</c:v>
                </c:pt>
                <c:pt idx="96143">
                  <c:v>1</c:v>
                </c:pt>
                <c:pt idx="96144">
                  <c:v>1</c:v>
                </c:pt>
                <c:pt idx="96145">
                  <c:v>1</c:v>
                </c:pt>
                <c:pt idx="96146">
                  <c:v>1</c:v>
                </c:pt>
                <c:pt idx="96147">
                  <c:v>1</c:v>
                </c:pt>
                <c:pt idx="96148">
                  <c:v>1</c:v>
                </c:pt>
                <c:pt idx="96149">
                  <c:v>1</c:v>
                </c:pt>
                <c:pt idx="96150">
                  <c:v>0.875</c:v>
                </c:pt>
                <c:pt idx="96151">
                  <c:v>0.875</c:v>
                </c:pt>
                <c:pt idx="96152">
                  <c:v>1</c:v>
                </c:pt>
                <c:pt idx="96153">
                  <c:v>1</c:v>
                </c:pt>
                <c:pt idx="96154">
                  <c:v>1</c:v>
                </c:pt>
                <c:pt idx="96155">
                  <c:v>1</c:v>
                </c:pt>
                <c:pt idx="96156">
                  <c:v>1</c:v>
                </c:pt>
                <c:pt idx="96157">
                  <c:v>1</c:v>
                </c:pt>
                <c:pt idx="96158">
                  <c:v>1</c:v>
                </c:pt>
                <c:pt idx="96159">
                  <c:v>1</c:v>
                </c:pt>
                <c:pt idx="96160">
                  <c:v>1</c:v>
                </c:pt>
                <c:pt idx="96161">
                  <c:v>1</c:v>
                </c:pt>
                <c:pt idx="96162">
                  <c:v>1</c:v>
                </c:pt>
                <c:pt idx="96163">
                  <c:v>1</c:v>
                </c:pt>
                <c:pt idx="96164">
                  <c:v>1</c:v>
                </c:pt>
                <c:pt idx="96165">
                  <c:v>1</c:v>
                </c:pt>
                <c:pt idx="96166">
                  <c:v>1</c:v>
                </c:pt>
                <c:pt idx="96167">
                  <c:v>0.875</c:v>
                </c:pt>
                <c:pt idx="96168">
                  <c:v>1</c:v>
                </c:pt>
                <c:pt idx="96169">
                  <c:v>1</c:v>
                </c:pt>
                <c:pt idx="96170">
                  <c:v>1</c:v>
                </c:pt>
                <c:pt idx="96171">
                  <c:v>1</c:v>
                </c:pt>
                <c:pt idx="96172">
                  <c:v>1</c:v>
                </c:pt>
                <c:pt idx="96173">
                  <c:v>1</c:v>
                </c:pt>
                <c:pt idx="96174">
                  <c:v>1</c:v>
                </c:pt>
                <c:pt idx="96175">
                  <c:v>1</c:v>
                </c:pt>
                <c:pt idx="96176">
                  <c:v>1</c:v>
                </c:pt>
                <c:pt idx="96177">
                  <c:v>1</c:v>
                </c:pt>
                <c:pt idx="96178">
                  <c:v>1</c:v>
                </c:pt>
                <c:pt idx="96179">
                  <c:v>1</c:v>
                </c:pt>
                <c:pt idx="96180">
                  <c:v>1</c:v>
                </c:pt>
                <c:pt idx="96181">
                  <c:v>1</c:v>
                </c:pt>
                <c:pt idx="96182">
                  <c:v>1</c:v>
                </c:pt>
                <c:pt idx="96183">
                  <c:v>1</c:v>
                </c:pt>
                <c:pt idx="96184">
                  <c:v>1</c:v>
                </c:pt>
                <c:pt idx="96185">
                  <c:v>1</c:v>
                </c:pt>
                <c:pt idx="96186">
                  <c:v>1</c:v>
                </c:pt>
                <c:pt idx="96187">
                  <c:v>1</c:v>
                </c:pt>
                <c:pt idx="96188">
                  <c:v>1</c:v>
                </c:pt>
                <c:pt idx="96189">
                  <c:v>1</c:v>
                </c:pt>
                <c:pt idx="96190">
                  <c:v>1</c:v>
                </c:pt>
                <c:pt idx="96191">
                  <c:v>1</c:v>
                </c:pt>
                <c:pt idx="96192">
                  <c:v>1</c:v>
                </c:pt>
                <c:pt idx="96193">
                  <c:v>1</c:v>
                </c:pt>
                <c:pt idx="96194">
                  <c:v>1</c:v>
                </c:pt>
                <c:pt idx="96195">
                  <c:v>1</c:v>
                </c:pt>
                <c:pt idx="96196">
                  <c:v>1</c:v>
                </c:pt>
                <c:pt idx="96197">
                  <c:v>1</c:v>
                </c:pt>
                <c:pt idx="96198">
                  <c:v>0.875</c:v>
                </c:pt>
                <c:pt idx="96199">
                  <c:v>0.875</c:v>
                </c:pt>
                <c:pt idx="96200">
                  <c:v>1</c:v>
                </c:pt>
                <c:pt idx="96201">
                  <c:v>1</c:v>
                </c:pt>
                <c:pt idx="96202">
                  <c:v>1</c:v>
                </c:pt>
                <c:pt idx="96203">
                  <c:v>1</c:v>
                </c:pt>
                <c:pt idx="96204">
                  <c:v>1</c:v>
                </c:pt>
                <c:pt idx="96205">
                  <c:v>1</c:v>
                </c:pt>
                <c:pt idx="96206">
                  <c:v>1</c:v>
                </c:pt>
                <c:pt idx="96207">
                  <c:v>1</c:v>
                </c:pt>
                <c:pt idx="96208">
                  <c:v>1</c:v>
                </c:pt>
                <c:pt idx="96209">
                  <c:v>1</c:v>
                </c:pt>
                <c:pt idx="96210">
                  <c:v>1</c:v>
                </c:pt>
                <c:pt idx="96211">
                  <c:v>1</c:v>
                </c:pt>
                <c:pt idx="96212">
                  <c:v>1</c:v>
                </c:pt>
                <c:pt idx="96213">
                  <c:v>1</c:v>
                </c:pt>
                <c:pt idx="96214">
                  <c:v>1</c:v>
                </c:pt>
                <c:pt idx="96215">
                  <c:v>1</c:v>
                </c:pt>
                <c:pt idx="96216">
                  <c:v>1</c:v>
                </c:pt>
                <c:pt idx="96217">
                  <c:v>1</c:v>
                </c:pt>
                <c:pt idx="96218">
                  <c:v>1</c:v>
                </c:pt>
                <c:pt idx="96219">
                  <c:v>1</c:v>
                </c:pt>
                <c:pt idx="96220">
                  <c:v>1</c:v>
                </c:pt>
                <c:pt idx="96221">
                  <c:v>1</c:v>
                </c:pt>
                <c:pt idx="96222">
                  <c:v>1</c:v>
                </c:pt>
                <c:pt idx="96223">
                  <c:v>1</c:v>
                </c:pt>
                <c:pt idx="96224">
                  <c:v>1</c:v>
                </c:pt>
                <c:pt idx="96225">
                  <c:v>1</c:v>
                </c:pt>
                <c:pt idx="96226">
                  <c:v>1</c:v>
                </c:pt>
                <c:pt idx="96227">
                  <c:v>1</c:v>
                </c:pt>
                <c:pt idx="96228">
                  <c:v>1</c:v>
                </c:pt>
                <c:pt idx="96229">
                  <c:v>1</c:v>
                </c:pt>
                <c:pt idx="96230">
                  <c:v>1</c:v>
                </c:pt>
                <c:pt idx="96231">
                  <c:v>1</c:v>
                </c:pt>
                <c:pt idx="96232">
                  <c:v>1</c:v>
                </c:pt>
                <c:pt idx="96233">
                  <c:v>0.875</c:v>
                </c:pt>
                <c:pt idx="96234">
                  <c:v>1</c:v>
                </c:pt>
                <c:pt idx="96235">
                  <c:v>1</c:v>
                </c:pt>
                <c:pt idx="96236">
                  <c:v>1</c:v>
                </c:pt>
                <c:pt idx="96237">
                  <c:v>1</c:v>
                </c:pt>
                <c:pt idx="96238">
                  <c:v>1</c:v>
                </c:pt>
                <c:pt idx="96239">
                  <c:v>1</c:v>
                </c:pt>
                <c:pt idx="96240">
                  <c:v>1</c:v>
                </c:pt>
                <c:pt idx="96241">
                  <c:v>1</c:v>
                </c:pt>
                <c:pt idx="96242">
                  <c:v>1</c:v>
                </c:pt>
                <c:pt idx="96243">
                  <c:v>1</c:v>
                </c:pt>
                <c:pt idx="96244">
                  <c:v>1</c:v>
                </c:pt>
                <c:pt idx="96245">
                  <c:v>1</c:v>
                </c:pt>
                <c:pt idx="96246">
                  <c:v>1</c:v>
                </c:pt>
                <c:pt idx="96247">
                  <c:v>1</c:v>
                </c:pt>
                <c:pt idx="96248">
                  <c:v>1</c:v>
                </c:pt>
                <c:pt idx="96249">
                  <c:v>1</c:v>
                </c:pt>
                <c:pt idx="96250">
                  <c:v>1</c:v>
                </c:pt>
                <c:pt idx="96251">
                  <c:v>1</c:v>
                </c:pt>
                <c:pt idx="96252">
                  <c:v>1</c:v>
                </c:pt>
                <c:pt idx="96253">
                  <c:v>1</c:v>
                </c:pt>
                <c:pt idx="96254">
                  <c:v>1</c:v>
                </c:pt>
                <c:pt idx="96255">
                  <c:v>0.875</c:v>
                </c:pt>
                <c:pt idx="96256">
                  <c:v>1</c:v>
                </c:pt>
                <c:pt idx="96257">
                  <c:v>1</c:v>
                </c:pt>
                <c:pt idx="96258">
                  <c:v>1</c:v>
                </c:pt>
                <c:pt idx="96259">
                  <c:v>1</c:v>
                </c:pt>
                <c:pt idx="96260">
                  <c:v>1</c:v>
                </c:pt>
                <c:pt idx="96261">
                  <c:v>1</c:v>
                </c:pt>
                <c:pt idx="96262">
                  <c:v>1</c:v>
                </c:pt>
                <c:pt idx="96263">
                  <c:v>1</c:v>
                </c:pt>
                <c:pt idx="96264">
                  <c:v>1</c:v>
                </c:pt>
                <c:pt idx="96265">
                  <c:v>1</c:v>
                </c:pt>
                <c:pt idx="96266">
                  <c:v>1</c:v>
                </c:pt>
                <c:pt idx="96267">
                  <c:v>0.875</c:v>
                </c:pt>
                <c:pt idx="96268">
                  <c:v>1</c:v>
                </c:pt>
                <c:pt idx="96269">
                  <c:v>1</c:v>
                </c:pt>
                <c:pt idx="96270">
                  <c:v>1</c:v>
                </c:pt>
                <c:pt idx="96271">
                  <c:v>1</c:v>
                </c:pt>
                <c:pt idx="96272">
                  <c:v>1</c:v>
                </c:pt>
                <c:pt idx="96273">
                  <c:v>1</c:v>
                </c:pt>
                <c:pt idx="96274">
                  <c:v>1</c:v>
                </c:pt>
                <c:pt idx="96275">
                  <c:v>1</c:v>
                </c:pt>
                <c:pt idx="96276">
                  <c:v>1</c:v>
                </c:pt>
                <c:pt idx="96277">
                  <c:v>1</c:v>
                </c:pt>
                <c:pt idx="96278">
                  <c:v>1</c:v>
                </c:pt>
                <c:pt idx="96279">
                  <c:v>1</c:v>
                </c:pt>
                <c:pt idx="96280">
                  <c:v>1</c:v>
                </c:pt>
                <c:pt idx="96281">
                  <c:v>1</c:v>
                </c:pt>
                <c:pt idx="96282">
                  <c:v>1</c:v>
                </c:pt>
                <c:pt idx="96283">
                  <c:v>1</c:v>
                </c:pt>
                <c:pt idx="96284">
                  <c:v>1</c:v>
                </c:pt>
                <c:pt idx="96285">
                  <c:v>1</c:v>
                </c:pt>
                <c:pt idx="96286">
                  <c:v>1</c:v>
                </c:pt>
                <c:pt idx="96287">
                  <c:v>1</c:v>
                </c:pt>
                <c:pt idx="96288">
                  <c:v>1</c:v>
                </c:pt>
                <c:pt idx="96289">
                  <c:v>1</c:v>
                </c:pt>
                <c:pt idx="96290">
                  <c:v>1</c:v>
                </c:pt>
                <c:pt idx="96291">
                  <c:v>1</c:v>
                </c:pt>
                <c:pt idx="96292">
                  <c:v>1</c:v>
                </c:pt>
                <c:pt idx="96293">
                  <c:v>1</c:v>
                </c:pt>
                <c:pt idx="96294">
                  <c:v>1</c:v>
                </c:pt>
                <c:pt idx="96295">
                  <c:v>1</c:v>
                </c:pt>
                <c:pt idx="96296">
                  <c:v>1</c:v>
                </c:pt>
                <c:pt idx="96297">
                  <c:v>1</c:v>
                </c:pt>
                <c:pt idx="96298">
                  <c:v>1</c:v>
                </c:pt>
                <c:pt idx="96299">
                  <c:v>1</c:v>
                </c:pt>
                <c:pt idx="96300">
                  <c:v>1</c:v>
                </c:pt>
                <c:pt idx="96301">
                  <c:v>1</c:v>
                </c:pt>
                <c:pt idx="96302">
                  <c:v>1</c:v>
                </c:pt>
                <c:pt idx="96303">
                  <c:v>1</c:v>
                </c:pt>
                <c:pt idx="96304">
                  <c:v>1</c:v>
                </c:pt>
                <c:pt idx="96305">
                  <c:v>1</c:v>
                </c:pt>
                <c:pt idx="96306">
                  <c:v>1</c:v>
                </c:pt>
                <c:pt idx="96307">
                  <c:v>1</c:v>
                </c:pt>
                <c:pt idx="96308">
                  <c:v>1</c:v>
                </c:pt>
                <c:pt idx="96309">
                  <c:v>1</c:v>
                </c:pt>
                <c:pt idx="96310">
                  <c:v>0.875</c:v>
                </c:pt>
                <c:pt idx="96311">
                  <c:v>1</c:v>
                </c:pt>
                <c:pt idx="96312">
                  <c:v>1</c:v>
                </c:pt>
                <c:pt idx="96313">
                  <c:v>1</c:v>
                </c:pt>
                <c:pt idx="96314">
                  <c:v>1</c:v>
                </c:pt>
                <c:pt idx="96315">
                  <c:v>1</c:v>
                </c:pt>
                <c:pt idx="96316">
                  <c:v>1</c:v>
                </c:pt>
                <c:pt idx="96317">
                  <c:v>0.875</c:v>
                </c:pt>
                <c:pt idx="96318">
                  <c:v>1</c:v>
                </c:pt>
                <c:pt idx="96319">
                  <c:v>0.875</c:v>
                </c:pt>
                <c:pt idx="96320">
                  <c:v>1</c:v>
                </c:pt>
                <c:pt idx="96321">
                  <c:v>1</c:v>
                </c:pt>
                <c:pt idx="96322">
                  <c:v>1</c:v>
                </c:pt>
                <c:pt idx="96323">
                  <c:v>1</c:v>
                </c:pt>
                <c:pt idx="96324">
                  <c:v>0.875</c:v>
                </c:pt>
                <c:pt idx="96325">
                  <c:v>1</c:v>
                </c:pt>
                <c:pt idx="96326">
                  <c:v>1</c:v>
                </c:pt>
                <c:pt idx="96327">
                  <c:v>1</c:v>
                </c:pt>
                <c:pt idx="96328">
                  <c:v>1</c:v>
                </c:pt>
                <c:pt idx="96329">
                  <c:v>1</c:v>
                </c:pt>
                <c:pt idx="96330">
                  <c:v>1</c:v>
                </c:pt>
                <c:pt idx="96331">
                  <c:v>1</c:v>
                </c:pt>
                <c:pt idx="96332">
                  <c:v>1</c:v>
                </c:pt>
                <c:pt idx="96333">
                  <c:v>1</c:v>
                </c:pt>
                <c:pt idx="96334">
                  <c:v>1</c:v>
                </c:pt>
                <c:pt idx="96335">
                  <c:v>1</c:v>
                </c:pt>
                <c:pt idx="96336">
                  <c:v>1</c:v>
                </c:pt>
                <c:pt idx="96337">
                  <c:v>1</c:v>
                </c:pt>
                <c:pt idx="96338">
                  <c:v>1</c:v>
                </c:pt>
                <c:pt idx="96339">
                  <c:v>0.875</c:v>
                </c:pt>
                <c:pt idx="96340">
                  <c:v>1</c:v>
                </c:pt>
                <c:pt idx="96341">
                  <c:v>1</c:v>
                </c:pt>
                <c:pt idx="96342">
                  <c:v>0.875</c:v>
                </c:pt>
                <c:pt idx="96343">
                  <c:v>1</c:v>
                </c:pt>
                <c:pt idx="96344">
                  <c:v>0.875</c:v>
                </c:pt>
                <c:pt idx="96345">
                  <c:v>1</c:v>
                </c:pt>
                <c:pt idx="96346">
                  <c:v>1</c:v>
                </c:pt>
                <c:pt idx="96347">
                  <c:v>1</c:v>
                </c:pt>
                <c:pt idx="96348">
                  <c:v>1</c:v>
                </c:pt>
                <c:pt idx="96349">
                  <c:v>1</c:v>
                </c:pt>
                <c:pt idx="96350">
                  <c:v>1</c:v>
                </c:pt>
                <c:pt idx="96351">
                  <c:v>1</c:v>
                </c:pt>
                <c:pt idx="96352">
                  <c:v>1</c:v>
                </c:pt>
                <c:pt idx="96353">
                  <c:v>1</c:v>
                </c:pt>
                <c:pt idx="96354">
                  <c:v>1</c:v>
                </c:pt>
                <c:pt idx="96355">
                  <c:v>1</c:v>
                </c:pt>
                <c:pt idx="96356">
                  <c:v>1</c:v>
                </c:pt>
                <c:pt idx="96357">
                  <c:v>1</c:v>
                </c:pt>
                <c:pt idx="96358">
                  <c:v>1</c:v>
                </c:pt>
                <c:pt idx="96359">
                  <c:v>1</c:v>
                </c:pt>
                <c:pt idx="96360">
                  <c:v>1</c:v>
                </c:pt>
                <c:pt idx="96361">
                  <c:v>1</c:v>
                </c:pt>
                <c:pt idx="96362">
                  <c:v>1</c:v>
                </c:pt>
                <c:pt idx="96363">
                  <c:v>1</c:v>
                </c:pt>
                <c:pt idx="96364">
                  <c:v>1</c:v>
                </c:pt>
                <c:pt idx="96365">
                  <c:v>1</c:v>
                </c:pt>
                <c:pt idx="96366">
                  <c:v>1</c:v>
                </c:pt>
                <c:pt idx="96367">
                  <c:v>1</c:v>
                </c:pt>
                <c:pt idx="96368">
                  <c:v>1</c:v>
                </c:pt>
                <c:pt idx="96369">
                  <c:v>1</c:v>
                </c:pt>
                <c:pt idx="96370">
                  <c:v>1</c:v>
                </c:pt>
                <c:pt idx="96371">
                  <c:v>1</c:v>
                </c:pt>
                <c:pt idx="96372">
                  <c:v>1</c:v>
                </c:pt>
                <c:pt idx="96373">
                  <c:v>1</c:v>
                </c:pt>
                <c:pt idx="96374">
                  <c:v>1</c:v>
                </c:pt>
                <c:pt idx="96375">
                  <c:v>0.875</c:v>
                </c:pt>
                <c:pt idx="96376">
                  <c:v>0.875</c:v>
                </c:pt>
                <c:pt idx="96377">
                  <c:v>1</c:v>
                </c:pt>
                <c:pt idx="96378">
                  <c:v>1</c:v>
                </c:pt>
                <c:pt idx="96379">
                  <c:v>1</c:v>
                </c:pt>
                <c:pt idx="96380">
                  <c:v>1</c:v>
                </c:pt>
                <c:pt idx="96381">
                  <c:v>1</c:v>
                </c:pt>
                <c:pt idx="96382">
                  <c:v>1</c:v>
                </c:pt>
                <c:pt idx="96383">
                  <c:v>1</c:v>
                </c:pt>
                <c:pt idx="96384">
                  <c:v>1</c:v>
                </c:pt>
                <c:pt idx="96385">
                  <c:v>1</c:v>
                </c:pt>
                <c:pt idx="96386">
                  <c:v>1</c:v>
                </c:pt>
                <c:pt idx="96387">
                  <c:v>1</c:v>
                </c:pt>
                <c:pt idx="96388">
                  <c:v>1</c:v>
                </c:pt>
                <c:pt idx="96389">
                  <c:v>1</c:v>
                </c:pt>
                <c:pt idx="96390">
                  <c:v>1</c:v>
                </c:pt>
                <c:pt idx="96391">
                  <c:v>1</c:v>
                </c:pt>
                <c:pt idx="96392">
                  <c:v>1</c:v>
                </c:pt>
                <c:pt idx="96393">
                  <c:v>1</c:v>
                </c:pt>
                <c:pt idx="96394">
                  <c:v>1</c:v>
                </c:pt>
                <c:pt idx="96395">
                  <c:v>1</c:v>
                </c:pt>
                <c:pt idx="96396">
                  <c:v>1</c:v>
                </c:pt>
                <c:pt idx="96397">
                  <c:v>1</c:v>
                </c:pt>
                <c:pt idx="96398">
                  <c:v>1</c:v>
                </c:pt>
                <c:pt idx="96399">
                  <c:v>1</c:v>
                </c:pt>
                <c:pt idx="96400">
                  <c:v>1</c:v>
                </c:pt>
                <c:pt idx="96401">
                  <c:v>1</c:v>
                </c:pt>
                <c:pt idx="96402">
                  <c:v>1</c:v>
                </c:pt>
                <c:pt idx="96403">
                  <c:v>1</c:v>
                </c:pt>
                <c:pt idx="96404">
                  <c:v>1</c:v>
                </c:pt>
                <c:pt idx="96405">
                  <c:v>1</c:v>
                </c:pt>
                <c:pt idx="96406">
                  <c:v>1</c:v>
                </c:pt>
                <c:pt idx="96407">
                  <c:v>1</c:v>
                </c:pt>
                <c:pt idx="96408">
                  <c:v>1</c:v>
                </c:pt>
                <c:pt idx="96409">
                  <c:v>1</c:v>
                </c:pt>
                <c:pt idx="96410">
                  <c:v>1</c:v>
                </c:pt>
                <c:pt idx="96411">
                  <c:v>1</c:v>
                </c:pt>
                <c:pt idx="96412">
                  <c:v>1</c:v>
                </c:pt>
                <c:pt idx="96413">
                  <c:v>1</c:v>
                </c:pt>
                <c:pt idx="96414">
                  <c:v>1</c:v>
                </c:pt>
                <c:pt idx="96415">
                  <c:v>1</c:v>
                </c:pt>
                <c:pt idx="96416">
                  <c:v>1</c:v>
                </c:pt>
                <c:pt idx="96417">
                  <c:v>1</c:v>
                </c:pt>
                <c:pt idx="96418">
                  <c:v>1</c:v>
                </c:pt>
                <c:pt idx="96419">
                  <c:v>1</c:v>
                </c:pt>
                <c:pt idx="96420">
                  <c:v>1</c:v>
                </c:pt>
                <c:pt idx="96421">
                  <c:v>1</c:v>
                </c:pt>
                <c:pt idx="96422">
                  <c:v>1</c:v>
                </c:pt>
                <c:pt idx="96423">
                  <c:v>1</c:v>
                </c:pt>
                <c:pt idx="96424">
                  <c:v>1</c:v>
                </c:pt>
                <c:pt idx="96425">
                  <c:v>1</c:v>
                </c:pt>
                <c:pt idx="96426">
                  <c:v>1</c:v>
                </c:pt>
                <c:pt idx="96427">
                  <c:v>1</c:v>
                </c:pt>
                <c:pt idx="96428">
                  <c:v>1</c:v>
                </c:pt>
                <c:pt idx="96429">
                  <c:v>1</c:v>
                </c:pt>
                <c:pt idx="96430">
                  <c:v>1</c:v>
                </c:pt>
                <c:pt idx="96431">
                  <c:v>1</c:v>
                </c:pt>
                <c:pt idx="96432">
                  <c:v>1</c:v>
                </c:pt>
                <c:pt idx="96433">
                  <c:v>1</c:v>
                </c:pt>
                <c:pt idx="96434">
                  <c:v>1</c:v>
                </c:pt>
                <c:pt idx="96435">
                  <c:v>1</c:v>
                </c:pt>
                <c:pt idx="96436">
                  <c:v>1</c:v>
                </c:pt>
                <c:pt idx="96437">
                  <c:v>1</c:v>
                </c:pt>
                <c:pt idx="96438">
                  <c:v>1</c:v>
                </c:pt>
                <c:pt idx="96439">
                  <c:v>1</c:v>
                </c:pt>
                <c:pt idx="96440">
                  <c:v>1</c:v>
                </c:pt>
                <c:pt idx="96441">
                  <c:v>1</c:v>
                </c:pt>
                <c:pt idx="96442">
                  <c:v>1</c:v>
                </c:pt>
                <c:pt idx="96443">
                  <c:v>1</c:v>
                </c:pt>
                <c:pt idx="96444">
                  <c:v>1</c:v>
                </c:pt>
                <c:pt idx="96445">
                  <c:v>1</c:v>
                </c:pt>
                <c:pt idx="96446">
                  <c:v>1</c:v>
                </c:pt>
                <c:pt idx="96447">
                  <c:v>1</c:v>
                </c:pt>
                <c:pt idx="96448">
                  <c:v>1</c:v>
                </c:pt>
                <c:pt idx="96449">
                  <c:v>1</c:v>
                </c:pt>
                <c:pt idx="96450">
                  <c:v>1</c:v>
                </c:pt>
                <c:pt idx="96451">
                  <c:v>1</c:v>
                </c:pt>
                <c:pt idx="96452">
                  <c:v>1</c:v>
                </c:pt>
                <c:pt idx="96453">
                  <c:v>1</c:v>
                </c:pt>
                <c:pt idx="96454">
                  <c:v>1</c:v>
                </c:pt>
                <c:pt idx="96455">
                  <c:v>1</c:v>
                </c:pt>
                <c:pt idx="96456">
                  <c:v>1</c:v>
                </c:pt>
                <c:pt idx="96457">
                  <c:v>1</c:v>
                </c:pt>
                <c:pt idx="96458">
                  <c:v>1</c:v>
                </c:pt>
                <c:pt idx="96459">
                  <c:v>1</c:v>
                </c:pt>
                <c:pt idx="96460">
                  <c:v>1</c:v>
                </c:pt>
                <c:pt idx="96461">
                  <c:v>1</c:v>
                </c:pt>
                <c:pt idx="96462">
                  <c:v>1</c:v>
                </c:pt>
                <c:pt idx="96463">
                  <c:v>1</c:v>
                </c:pt>
                <c:pt idx="96464">
                  <c:v>1</c:v>
                </c:pt>
                <c:pt idx="96465">
                  <c:v>1</c:v>
                </c:pt>
                <c:pt idx="96466">
                  <c:v>1</c:v>
                </c:pt>
                <c:pt idx="96467">
                  <c:v>1</c:v>
                </c:pt>
                <c:pt idx="96468">
                  <c:v>1</c:v>
                </c:pt>
                <c:pt idx="96469">
                  <c:v>1</c:v>
                </c:pt>
                <c:pt idx="96470">
                  <c:v>1</c:v>
                </c:pt>
                <c:pt idx="96471">
                  <c:v>1</c:v>
                </c:pt>
                <c:pt idx="96472">
                  <c:v>1</c:v>
                </c:pt>
                <c:pt idx="96473">
                  <c:v>1</c:v>
                </c:pt>
                <c:pt idx="96474">
                  <c:v>1</c:v>
                </c:pt>
                <c:pt idx="96475">
                  <c:v>1</c:v>
                </c:pt>
                <c:pt idx="96476">
                  <c:v>1</c:v>
                </c:pt>
                <c:pt idx="96477">
                  <c:v>1</c:v>
                </c:pt>
                <c:pt idx="96478">
                  <c:v>0.875</c:v>
                </c:pt>
                <c:pt idx="96479">
                  <c:v>1</c:v>
                </c:pt>
                <c:pt idx="96480">
                  <c:v>1</c:v>
                </c:pt>
                <c:pt idx="96481">
                  <c:v>1</c:v>
                </c:pt>
                <c:pt idx="96482">
                  <c:v>1</c:v>
                </c:pt>
                <c:pt idx="96483">
                  <c:v>1</c:v>
                </c:pt>
                <c:pt idx="96484">
                  <c:v>1</c:v>
                </c:pt>
                <c:pt idx="96485">
                  <c:v>1</c:v>
                </c:pt>
                <c:pt idx="96486">
                  <c:v>1</c:v>
                </c:pt>
                <c:pt idx="96487">
                  <c:v>1</c:v>
                </c:pt>
                <c:pt idx="96488">
                  <c:v>1</c:v>
                </c:pt>
                <c:pt idx="96489">
                  <c:v>1</c:v>
                </c:pt>
                <c:pt idx="96490">
                  <c:v>1</c:v>
                </c:pt>
                <c:pt idx="96491">
                  <c:v>1</c:v>
                </c:pt>
                <c:pt idx="96492">
                  <c:v>1</c:v>
                </c:pt>
                <c:pt idx="96493">
                  <c:v>1</c:v>
                </c:pt>
                <c:pt idx="96494">
                  <c:v>1</c:v>
                </c:pt>
                <c:pt idx="96495">
                  <c:v>1</c:v>
                </c:pt>
                <c:pt idx="96496">
                  <c:v>1</c:v>
                </c:pt>
                <c:pt idx="96497">
                  <c:v>1</c:v>
                </c:pt>
                <c:pt idx="96498">
                  <c:v>1</c:v>
                </c:pt>
                <c:pt idx="96499">
                  <c:v>1</c:v>
                </c:pt>
                <c:pt idx="96500">
                  <c:v>1</c:v>
                </c:pt>
                <c:pt idx="96501">
                  <c:v>1</c:v>
                </c:pt>
                <c:pt idx="96502">
                  <c:v>1</c:v>
                </c:pt>
                <c:pt idx="96503">
                  <c:v>1</c:v>
                </c:pt>
                <c:pt idx="96504">
                  <c:v>1</c:v>
                </c:pt>
                <c:pt idx="96505">
                  <c:v>1</c:v>
                </c:pt>
                <c:pt idx="96506">
                  <c:v>1</c:v>
                </c:pt>
                <c:pt idx="96507">
                  <c:v>1</c:v>
                </c:pt>
                <c:pt idx="96508">
                  <c:v>1</c:v>
                </c:pt>
                <c:pt idx="96509">
                  <c:v>1</c:v>
                </c:pt>
                <c:pt idx="96510">
                  <c:v>1</c:v>
                </c:pt>
                <c:pt idx="96511">
                  <c:v>1</c:v>
                </c:pt>
                <c:pt idx="96512">
                  <c:v>1</c:v>
                </c:pt>
                <c:pt idx="96513">
                  <c:v>1</c:v>
                </c:pt>
                <c:pt idx="96514">
                  <c:v>1</c:v>
                </c:pt>
                <c:pt idx="96515">
                  <c:v>1</c:v>
                </c:pt>
                <c:pt idx="96516">
                  <c:v>1</c:v>
                </c:pt>
                <c:pt idx="96517">
                  <c:v>1</c:v>
                </c:pt>
                <c:pt idx="96518">
                  <c:v>1</c:v>
                </c:pt>
                <c:pt idx="96519">
                  <c:v>1</c:v>
                </c:pt>
                <c:pt idx="96520">
                  <c:v>1</c:v>
                </c:pt>
                <c:pt idx="96521">
                  <c:v>1</c:v>
                </c:pt>
                <c:pt idx="96522">
                  <c:v>1</c:v>
                </c:pt>
                <c:pt idx="96523">
                  <c:v>1</c:v>
                </c:pt>
                <c:pt idx="96524">
                  <c:v>1</c:v>
                </c:pt>
                <c:pt idx="96525">
                  <c:v>1</c:v>
                </c:pt>
                <c:pt idx="96526">
                  <c:v>1</c:v>
                </c:pt>
                <c:pt idx="96527">
                  <c:v>1</c:v>
                </c:pt>
                <c:pt idx="96528">
                  <c:v>1</c:v>
                </c:pt>
                <c:pt idx="96529">
                  <c:v>1</c:v>
                </c:pt>
                <c:pt idx="96530">
                  <c:v>1</c:v>
                </c:pt>
                <c:pt idx="96531">
                  <c:v>1</c:v>
                </c:pt>
                <c:pt idx="96532">
                  <c:v>1</c:v>
                </c:pt>
                <c:pt idx="96533">
                  <c:v>1</c:v>
                </c:pt>
                <c:pt idx="96534">
                  <c:v>1</c:v>
                </c:pt>
                <c:pt idx="96535">
                  <c:v>0.875</c:v>
                </c:pt>
                <c:pt idx="96536">
                  <c:v>1</c:v>
                </c:pt>
                <c:pt idx="96537">
                  <c:v>1</c:v>
                </c:pt>
                <c:pt idx="96538">
                  <c:v>1</c:v>
                </c:pt>
                <c:pt idx="96539">
                  <c:v>1</c:v>
                </c:pt>
                <c:pt idx="96540">
                  <c:v>1</c:v>
                </c:pt>
                <c:pt idx="96541">
                  <c:v>1</c:v>
                </c:pt>
                <c:pt idx="96542">
                  <c:v>1</c:v>
                </c:pt>
                <c:pt idx="96543">
                  <c:v>1</c:v>
                </c:pt>
                <c:pt idx="96544">
                  <c:v>1</c:v>
                </c:pt>
                <c:pt idx="96545">
                  <c:v>1</c:v>
                </c:pt>
                <c:pt idx="96546">
                  <c:v>1</c:v>
                </c:pt>
                <c:pt idx="96547">
                  <c:v>1</c:v>
                </c:pt>
                <c:pt idx="96548">
                  <c:v>1</c:v>
                </c:pt>
                <c:pt idx="96549">
                  <c:v>1</c:v>
                </c:pt>
                <c:pt idx="96550">
                  <c:v>1</c:v>
                </c:pt>
                <c:pt idx="96551">
                  <c:v>1</c:v>
                </c:pt>
                <c:pt idx="96552">
                  <c:v>1</c:v>
                </c:pt>
                <c:pt idx="96553">
                  <c:v>1</c:v>
                </c:pt>
                <c:pt idx="96554">
                  <c:v>1</c:v>
                </c:pt>
                <c:pt idx="96555">
                  <c:v>1</c:v>
                </c:pt>
                <c:pt idx="96556">
                  <c:v>1</c:v>
                </c:pt>
                <c:pt idx="96557">
                  <c:v>1</c:v>
                </c:pt>
                <c:pt idx="96558">
                  <c:v>1</c:v>
                </c:pt>
                <c:pt idx="96559">
                  <c:v>1</c:v>
                </c:pt>
                <c:pt idx="96560">
                  <c:v>1</c:v>
                </c:pt>
                <c:pt idx="96561">
                  <c:v>1</c:v>
                </c:pt>
                <c:pt idx="96562">
                  <c:v>1</c:v>
                </c:pt>
                <c:pt idx="96563">
                  <c:v>1</c:v>
                </c:pt>
                <c:pt idx="96564">
                  <c:v>1</c:v>
                </c:pt>
                <c:pt idx="96565">
                  <c:v>1</c:v>
                </c:pt>
                <c:pt idx="96566">
                  <c:v>1</c:v>
                </c:pt>
                <c:pt idx="96567">
                  <c:v>1</c:v>
                </c:pt>
                <c:pt idx="96568">
                  <c:v>1</c:v>
                </c:pt>
                <c:pt idx="96569">
                  <c:v>1</c:v>
                </c:pt>
                <c:pt idx="96570">
                  <c:v>1</c:v>
                </c:pt>
                <c:pt idx="96571">
                  <c:v>1</c:v>
                </c:pt>
                <c:pt idx="96572">
                  <c:v>1</c:v>
                </c:pt>
                <c:pt idx="96573">
                  <c:v>1</c:v>
                </c:pt>
                <c:pt idx="96574">
                  <c:v>1</c:v>
                </c:pt>
                <c:pt idx="96575">
                  <c:v>1</c:v>
                </c:pt>
                <c:pt idx="96576">
                  <c:v>1</c:v>
                </c:pt>
                <c:pt idx="96577">
                  <c:v>1</c:v>
                </c:pt>
                <c:pt idx="96578">
                  <c:v>1</c:v>
                </c:pt>
                <c:pt idx="96579">
                  <c:v>1</c:v>
                </c:pt>
                <c:pt idx="96580">
                  <c:v>1</c:v>
                </c:pt>
                <c:pt idx="96581">
                  <c:v>1</c:v>
                </c:pt>
                <c:pt idx="96582">
                  <c:v>1</c:v>
                </c:pt>
                <c:pt idx="96583">
                  <c:v>0.875</c:v>
                </c:pt>
                <c:pt idx="96584">
                  <c:v>1</c:v>
                </c:pt>
                <c:pt idx="96585">
                  <c:v>1</c:v>
                </c:pt>
                <c:pt idx="96586">
                  <c:v>1</c:v>
                </c:pt>
                <c:pt idx="96587">
                  <c:v>0.875</c:v>
                </c:pt>
                <c:pt idx="96588">
                  <c:v>1</c:v>
                </c:pt>
                <c:pt idx="96589">
                  <c:v>1</c:v>
                </c:pt>
                <c:pt idx="96590">
                  <c:v>1</c:v>
                </c:pt>
                <c:pt idx="96591">
                  <c:v>1</c:v>
                </c:pt>
                <c:pt idx="96592">
                  <c:v>1</c:v>
                </c:pt>
                <c:pt idx="96593">
                  <c:v>1</c:v>
                </c:pt>
                <c:pt idx="96594">
                  <c:v>1</c:v>
                </c:pt>
                <c:pt idx="96595">
                  <c:v>1</c:v>
                </c:pt>
                <c:pt idx="96596">
                  <c:v>1</c:v>
                </c:pt>
                <c:pt idx="96597">
                  <c:v>1</c:v>
                </c:pt>
                <c:pt idx="96598">
                  <c:v>1</c:v>
                </c:pt>
                <c:pt idx="96599">
                  <c:v>1</c:v>
                </c:pt>
                <c:pt idx="96600">
                  <c:v>1</c:v>
                </c:pt>
                <c:pt idx="96601">
                  <c:v>1</c:v>
                </c:pt>
                <c:pt idx="96602">
                  <c:v>1</c:v>
                </c:pt>
                <c:pt idx="96603">
                  <c:v>1</c:v>
                </c:pt>
                <c:pt idx="96604">
                  <c:v>1</c:v>
                </c:pt>
                <c:pt idx="96605">
                  <c:v>1</c:v>
                </c:pt>
                <c:pt idx="96606">
                  <c:v>1</c:v>
                </c:pt>
                <c:pt idx="96607">
                  <c:v>1</c:v>
                </c:pt>
                <c:pt idx="96608">
                  <c:v>1</c:v>
                </c:pt>
                <c:pt idx="96609">
                  <c:v>1</c:v>
                </c:pt>
                <c:pt idx="96610">
                  <c:v>1</c:v>
                </c:pt>
                <c:pt idx="96611">
                  <c:v>1</c:v>
                </c:pt>
                <c:pt idx="96612">
                  <c:v>1</c:v>
                </c:pt>
                <c:pt idx="96613">
                  <c:v>1</c:v>
                </c:pt>
                <c:pt idx="96614">
                  <c:v>1</c:v>
                </c:pt>
                <c:pt idx="96615">
                  <c:v>1</c:v>
                </c:pt>
                <c:pt idx="96616">
                  <c:v>1</c:v>
                </c:pt>
                <c:pt idx="96617">
                  <c:v>1</c:v>
                </c:pt>
                <c:pt idx="96618">
                  <c:v>1</c:v>
                </c:pt>
                <c:pt idx="96619">
                  <c:v>1</c:v>
                </c:pt>
                <c:pt idx="96620">
                  <c:v>1</c:v>
                </c:pt>
                <c:pt idx="96621">
                  <c:v>1</c:v>
                </c:pt>
                <c:pt idx="96622">
                  <c:v>1</c:v>
                </c:pt>
                <c:pt idx="96623">
                  <c:v>1</c:v>
                </c:pt>
                <c:pt idx="96624">
                  <c:v>1</c:v>
                </c:pt>
                <c:pt idx="96625">
                  <c:v>1</c:v>
                </c:pt>
                <c:pt idx="96626">
                  <c:v>1</c:v>
                </c:pt>
                <c:pt idx="96627">
                  <c:v>1</c:v>
                </c:pt>
                <c:pt idx="96628">
                  <c:v>1</c:v>
                </c:pt>
                <c:pt idx="96629">
                  <c:v>1</c:v>
                </c:pt>
                <c:pt idx="96630">
                  <c:v>1</c:v>
                </c:pt>
                <c:pt idx="96631">
                  <c:v>1</c:v>
                </c:pt>
                <c:pt idx="96632">
                  <c:v>1</c:v>
                </c:pt>
                <c:pt idx="96633">
                  <c:v>1</c:v>
                </c:pt>
                <c:pt idx="96634">
                  <c:v>1</c:v>
                </c:pt>
                <c:pt idx="96635">
                  <c:v>1</c:v>
                </c:pt>
                <c:pt idx="96636">
                  <c:v>1</c:v>
                </c:pt>
                <c:pt idx="96637">
                  <c:v>0.875</c:v>
                </c:pt>
                <c:pt idx="96638">
                  <c:v>1</c:v>
                </c:pt>
                <c:pt idx="96639">
                  <c:v>1</c:v>
                </c:pt>
                <c:pt idx="96640">
                  <c:v>1</c:v>
                </c:pt>
                <c:pt idx="96641">
                  <c:v>1</c:v>
                </c:pt>
                <c:pt idx="96642">
                  <c:v>1</c:v>
                </c:pt>
                <c:pt idx="96643">
                  <c:v>0.875</c:v>
                </c:pt>
                <c:pt idx="96644">
                  <c:v>1</c:v>
                </c:pt>
                <c:pt idx="96645">
                  <c:v>1</c:v>
                </c:pt>
                <c:pt idx="96646">
                  <c:v>1</c:v>
                </c:pt>
                <c:pt idx="96647">
                  <c:v>1</c:v>
                </c:pt>
                <c:pt idx="96648">
                  <c:v>1</c:v>
                </c:pt>
                <c:pt idx="96649">
                  <c:v>1</c:v>
                </c:pt>
                <c:pt idx="96650">
                  <c:v>1</c:v>
                </c:pt>
                <c:pt idx="96651">
                  <c:v>1</c:v>
                </c:pt>
                <c:pt idx="96652">
                  <c:v>1</c:v>
                </c:pt>
                <c:pt idx="96653">
                  <c:v>1</c:v>
                </c:pt>
                <c:pt idx="96654">
                  <c:v>1</c:v>
                </c:pt>
                <c:pt idx="96655">
                  <c:v>1</c:v>
                </c:pt>
                <c:pt idx="96656">
                  <c:v>1</c:v>
                </c:pt>
                <c:pt idx="96657">
                  <c:v>1</c:v>
                </c:pt>
                <c:pt idx="96658">
                  <c:v>1</c:v>
                </c:pt>
                <c:pt idx="96659">
                  <c:v>1</c:v>
                </c:pt>
                <c:pt idx="96660">
                  <c:v>1</c:v>
                </c:pt>
                <c:pt idx="96661">
                  <c:v>1</c:v>
                </c:pt>
                <c:pt idx="96662">
                  <c:v>1</c:v>
                </c:pt>
                <c:pt idx="96663">
                  <c:v>1</c:v>
                </c:pt>
                <c:pt idx="96664">
                  <c:v>1</c:v>
                </c:pt>
                <c:pt idx="96665">
                  <c:v>1</c:v>
                </c:pt>
                <c:pt idx="96666">
                  <c:v>1</c:v>
                </c:pt>
                <c:pt idx="96667">
                  <c:v>1</c:v>
                </c:pt>
                <c:pt idx="96668">
                  <c:v>1</c:v>
                </c:pt>
                <c:pt idx="96669">
                  <c:v>1</c:v>
                </c:pt>
                <c:pt idx="96670">
                  <c:v>1</c:v>
                </c:pt>
                <c:pt idx="96671">
                  <c:v>1</c:v>
                </c:pt>
                <c:pt idx="96672">
                  <c:v>1</c:v>
                </c:pt>
                <c:pt idx="96673">
                  <c:v>1</c:v>
                </c:pt>
                <c:pt idx="96674">
                  <c:v>1</c:v>
                </c:pt>
                <c:pt idx="96675">
                  <c:v>0.875</c:v>
                </c:pt>
                <c:pt idx="96676">
                  <c:v>1</c:v>
                </c:pt>
                <c:pt idx="96677">
                  <c:v>1</c:v>
                </c:pt>
                <c:pt idx="96678">
                  <c:v>1</c:v>
                </c:pt>
                <c:pt idx="96679">
                  <c:v>1</c:v>
                </c:pt>
                <c:pt idx="96680">
                  <c:v>1</c:v>
                </c:pt>
                <c:pt idx="96681">
                  <c:v>1</c:v>
                </c:pt>
                <c:pt idx="96682">
                  <c:v>1</c:v>
                </c:pt>
                <c:pt idx="96683">
                  <c:v>1</c:v>
                </c:pt>
                <c:pt idx="96684">
                  <c:v>1</c:v>
                </c:pt>
                <c:pt idx="96685">
                  <c:v>1</c:v>
                </c:pt>
                <c:pt idx="96686">
                  <c:v>1</c:v>
                </c:pt>
                <c:pt idx="96687">
                  <c:v>1</c:v>
                </c:pt>
                <c:pt idx="96688">
                  <c:v>1</c:v>
                </c:pt>
                <c:pt idx="96689">
                  <c:v>1</c:v>
                </c:pt>
                <c:pt idx="96690">
                  <c:v>1</c:v>
                </c:pt>
                <c:pt idx="96691">
                  <c:v>1</c:v>
                </c:pt>
                <c:pt idx="96692">
                  <c:v>1</c:v>
                </c:pt>
                <c:pt idx="96693">
                  <c:v>1</c:v>
                </c:pt>
                <c:pt idx="96694">
                  <c:v>1</c:v>
                </c:pt>
                <c:pt idx="96695">
                  <c:v>1</c:v>
                </c:pt>
                <c:pt idx="96696">
                  <c:v>1</c:v>
                </c:pt>
                <c:pt idx="96697">
                  <c:v>1</c:v>
                </c:pt>
                <c:pt idx="96698">
                  <c:v>1</c:v>
                </c:pt>
                <c:pt idx="96699">
                  <c:v>1</c:v>
                </c:pt>
                <c:pt idx="96700">
                  <c:v>1</c:v>
                </c:pt>
                <c:pt idx="96701">
                  <c:v>1</c:v>
                </c:pt>
                <c:pt idx="96702">
                  <c:v>1</c:v>
                </c:pt>
                <c:pt idx="96703">
                  <c:v>1</c:v>
                </c:pt>
                <c:pt idx="96704">
                  <c:v>1</c:v>
                </c:pt>
                <c:pt idx="96705">
                  <c:v>1</c:v>
                </c:pt>
                <c:pt idx="96706">
                  <c:v>1</c:v>
                </c:pt>
                <c:pt idx="96707">
                  <c:v>1</c:v>
                </c:pt>
                <c:pt idx="96708">
                  <c:v>1</c:v>
                </c:pt>
                <c:pt idx="96709">
                  <c:v>1</c:v>
                </c:pt>
                <c:pt idx="96710">
                  <c:v>1</c:v>
                </c:pt>
                <c:pt idx="96711">
                  <c:v>1</c:v>
                </c:pt>
                <c:pt idx="96712">
                  <c:v>1</c:v>
                </c:pt>
                <c:pt idx="96713">
                  <c:v>1</c:v>
                </c:pt>
                <c:pt idx="96714">
                  <c:v>1</c:v>
                </c:pt>
                <c:pt idx="96715">
                  <c:v>1</c:v>
                </c:pt>
                <c:pt idx="96716">
                  <c:v>1</c:v>
                </c:pt>
                <c:pt idx="96717">
                  <c:v>1</c:v>
                </c:pt>
                <c:pt idx="96718">
                  <c:v>0.875</c:v>
                </c:pt>
                <c:pt idx="96719">
                  <c:v>1</c:v>
                </c:pt>
                <c:pt idx="96720">
                  <c:v>1</c:v>
                </c:pt>
                <c:pt idx="96721">
                  <c:v>1</c:v>
                </c:pt>
                <c:pt idx="96722">
                  <c:v>1</c:v>
                </c:pt>
                <c:pt idx="96723">
                  <c:v>1</c:v>
                </c:pt>
                <c:pt idx="96724">
                  <c:v>1</c:v>
                </c:pt>
                <c:pt idx="96725">
                  <c:v>1</c:v>
                </c:pt>
                <c:pt idx="96726">
                  <c:v>1</c:v>
                </c:pt>
                <c:pt idx="96727">
                  <c:v>1</c:v>
                </c:pt>
                <c:pt idx="96728">
                  <c:v>1</c:v>
                </c:pt>
                <c:pt idx="96729">
                  <c:v>1</c:v>
                </c:pt>
                <c:pt idx="96730">
                  <c:v>1</c:v>
                </c:pt>
                <c:pt idx="96731">
                  <c:v>1</c:v>
                </c:pt>
                <c:pt idx="96732">
                  <c:v>1</c:v>
                </c:pt>
                <c:pt idx="96733">
                  <c:v>1</c:v>
                </c:pt>
                <c:pt idx="96734">
                  <c:v>1</c:v>
                </c:pt>
                <c:pt idx="96735">
                  <c:v>1</c:v>
                </c:pt>
                <c:pt idx="96736">
                  <c:v>0.875</c:v>
                </c:pt>
                <c:pt idx="96737">
                  <c:v>1</c:v>
                </c:pt>
                <c:pt idx="96738">
                  <c:v>1</c:v>
                </c:pt>
                <c:pt idx="96739">
                  <c:v>1</c:v>
                </c:pt>
                <c:pt idx="96740">
                  <c:v>1</c:v>
                </c:pt>
                <c:pt idx="96741">
                  <c:v>1</c:v>
                </c:pt>
                <c:pt idx="96742">
                  <c:v>1</c:v>
                </c:pt>
                <c:pt idx="96743">
                  <c:v>0.875</c:v>
                </c:pt>
                <c:pt idx="96744">
                  <c:v>1</c:v>
                </c:pt>
                <c:pt idx="96745">
                  <c:v>1</c:v>
                </c:pt>
                <c:pt idx="96746">
                  <c:v>1</c:v>
                </c:pt>
                <c:pt idx="96747">
                  <c:v>1</c:v>
                </c:pt>
                <c:pt idx="96748">
                  <c:v>1</c:v>
                </c:pt>
                <c:pt idx="96749">
                  <c:v>1</c:v>
                </c:pt>
                <c:pt idx="96750">
                  <c:v>1</c:v>
                </c:pt>
                <c:pt idx="96751">
                  <c:v>1</c:v>
                </c:pt>
                <c:pt idx="96752">
                  <c:v>1</c:v>
                </c:pt>
                <c:pt idx="96753">
                  <c:v>1</c:v>
                </c:pt>
                <c:pt idx="96754">
                  <c:v>1</c:v>
                </c:pt>
                <c:pt idx="96755">
                  <c:v>1</c:v>
                </c:pt>
                <c:pt idx="96756">
                  <c:v>1</c:v>
                </c:pt>
                <c:pt idx="96757">
                  <c:v>1</c:v>
                </c:pt>
                <c:pt idx="96758">
                  <c:v>1</c:v>
                </c:pt>
                <c:pt idx="96759">
                  <c:v>1</c:v>
                </c:pt>
                <c:pt idx="96760">
                  <c:v>1</c:v>
                </c:pt>
                <c:pt idx="96761">
                  <c:v>1</c:v>
                </c:pt>
                <c:pt idx="96762">
                  <c:v>1</c:v>
                </c:pt>
                <c:pt idx="96763">
                  <c:v>1</c:v>
                </c:pt>
                <c:pt idx="96764">
                  <c:v>1</c:v>
                </c:pt>
                <c:pt idx="96765">
                  <c:v>1</c:v>
                </c:pt>
                <c:pt idx="96766">
                  <c:v>1</c:v>
                </c:pt>
                <c:pt idx="96767">
                  <c:v>1</c:v>
                </c:pt>
                <c:pt idx="96768">
                  <c:v>0.875</c:v>
                </c:pt>
                <c:pt idx="96769">
                  <c:v>1</c:v>
                </c:pt>
                <c:pt idx="96770">
                  <c:v>1</c:v>
                </c:pt>
                <c:pt idx="96771">
                  <c:v>1</c:v>
                </c:pt>
                <c:pt idx="96772">
                  <c:v>1</c:v>
                </c:pt>
                <c:pt idx="96773">
                  <c:v>1</c:v>
                </c:pt>
                <c:pt idx="96774">
                  <c:v>1</c:v>
                </c:pt>
                <c:pt idx="96775">
                  <c:v>1</c:v>
                </c:pt>
                <c:pt idx="96776">
                  <c:v>1</c:v>
                </c:pt>
                <c:pt idx="96777">
                  <c:v>1</c:v>
                </c:pt>
                <c:pt idx="96778">
                  <c:v>1</c:v>
                </c:pt>
                <c:pt idx="96779">
                  <c:v>1</c:v>
                </c:pt>
                <c:pt idx="96780">
                  <c:v>0.875</c:v>
                </c:pt>
                <c:pt idx="96781">
                  <c:v>1</c:v>
                </c:pt>
                <c:pt idx="96782">
                  <c:v>1</c:v>
                </c:pt>
                <c:pt idx="96783">
                  <c:v>1</c:v>
                </c:pt>
                <c:pt idx="96784">
                  <c:v>1</c:v>
                </c:pt>
                <c:pt idx="96785">
                  <c:v>1</c:v>
                </c:pt>
                <c:pt idx="96786">
                  <c:v>1</c:v>
                </c:pt>
                <c:pt idx="96787">
                  <c:v>1</c:v>
                </c:pt>
                <c:pt idx="96788">
                  <c:v>1</c:v>
                </c:pt>
                <c:pt idx="96789">
                  <c:v>1</c:v>
                </c:pt>
                <c:pt idx="96790">
                  <c:v>1</c:v>
                </c:pt>
                <c:pt idx="96791">
                  <c:v>1</c:v>
                </c:pt>
                <c:pt idx="96792">
                  <c:v>1</c:v>
                </c:pt>
                <c:pt idx="96793">
                  <c:v>1</c:v>
                </c:pt>
                <c:pt idx="96794">
                  <c:v>1</c:v>
                </c:pt>
                <c:pt idx="96795">
                  <c:v>1</c:v>
                </c:pt>
                <c:pt idx="96796">
                  <c:v>1</c:v>
                </c:pt>
                <c:pt idx="96797">
                  <c:v>1</c:v>
                </c:pt>
                <c:pt idx="96798">
                  <c:v>1</c:v>
                </c:pt>
                <c:pt idx="96799">
                  <c:v>1</c:v>
                </c:pt>
                <c:pt idx="96800">
                  <c:v>1</c:v>
                </c:pt>
                <c:pt idx="96801">
                  <c:v>1</c:v>
                </c:pt>
                <c:pt idx="96802">
                  <c:v>0.875</c:v>
                </c:pt>
                <c:pt idx="96803">
                  <c:v>1</c:v>
                </c:pt>
                <c:pt idx="96804">
                  <c:v>1</c:v>
                </c:pt>
                <c:pt idx="96805">
                  <c:v>1</c:v>
                </c:pt>
                <c:pt idx="96806">
                  <c:v>1</c:v>
                </c:pt>
                <c:pt idx="96807">
                  <c:v>1</c:v>
                </c:pt>
                <c:pt idx="96808">
                  <c:v>1</c:v>
                </c:pt>
                <c:pt idx="96809">
                  <c:v>1</c:v>
                </c:pt>
                <c:pt idx="96810">
                  <c:v>1</c:v>
                </c:pt>
                <c:pt idx="96811">
                  <c:v>1</c:v>
                </c:pt>
                <c:pt idx="96812">
                  <c:v>1</c:v>
                </c:pt>
                <c:pt idx="96813">
                  <c:v>1</c:v>
                </c:pt>
                <c:pt idx="96814">
                  <c:v>1</c:v>
                </c:pt>
                <c:pt idx="96815">
                  <c:v>1</c:v>
                </c:pt>
                <c:pt idx="96816">
                  <c:v>1</c:v>
                </c:pt>
                <c:pt idx="96817">
                  <c:v>1</c:v>
                </c:pt>
                <c:pt idx="96818">
                  <c:v>1</c:v>
                </c:pt>
                <c:pt idx="96819">
                  <c:v>1</c:v>
                </c:pt>
                <c:pt idx="96820">
                  <c:v>1</c:v>
                </c:pt>
                <c:pt idx="96821">
                  <c:v>1</c:v>
                </c:pt>
                <c:pt idx="96822">
                  <c:v>1</c:v>
                </c:pt>
                <c:pt idx="96823">
                  <c:v>1</c:v>
                </c:pt>
                <c:pt idx="96824">
                  <c:v>1</c:v>
                </c:pt>
                <c:pt idx="96825">
                  <c:v>1</c:v>
                </c:pt>
                <c:pt idx="96826">
                  <c:v>1</c:v>
                </c:pt>
                <c:pt idx="96827">
                  <c:v>1</c:v>
                </c:pt>
                <c:pt idx="96828">
                  <c:v>1</c:v>
                </c:pt>
                <c:pt idx="96829">
                  <c:v>1</c:v>
                </c:pt>
                <c:pt idx="96830">
                  <c:v>1</c:v>
                </c:pt>
                <c:pt idx="96831">
                  <c:v>1</c:v>
                </c:pt>
                <c:pt idx="96832">
                  <c:v>1</c:v>
                </c:pt>
                <c:pt idx="96833">
                  <c:v>1</c:v>
                </c:pt>
                <c:pt idx="96834">
                  <c:v>1</c:v>
                </c:pt>
                <c:pt idx="96835">
                  <c:v>1</c:v>
                </c:pt>
                <c:pt idx="96836">
                  <c:v>1</c:v>
                </c:pt>
                <c:pt idx="96837">
                  <c:v>1</c:v>
                </c:pt>
                <c:pt idx="96838">
                  <c:v>1</c:v>
                </c:pt>
                <c:pt idx="96839">
                  <c:v>1</c:v>
                </c:pt>
                <c:pt idx="96840">
                  <c:v>1</c:v>
                </c:pt>
                <c:pt idx="96841">
                  <c:v>1</c:v>
                </c:pt>
                <c:pt idx="96842">
                  <c:v>1</c:v>
                </c:pt>
                <c:pt idx="96843">
                  <c:v>1</c:v>
                </c:pt>
                <c:pt idx="96844">
                  <c:v>1</c:v>
                </c:pt>
                <c:pt idx="96845">
                  <c:v>1</c:v>
                </c:pt>
                <c:pt idx="96846">
                  <c:v>1</c:v>
                </c:pt>
                <c:pt idx="96847">
                  <c:v>1</c:v>
                </c:pt>
                <c:pt idx="96848">
                  <c:v>1</c:v>
                </c:pt>
                <c:pt idx="96849">
                  <c:v>1</c:v>
                </c:pt>
                <c:pt idx="96850">
                  <c:v>1</c:v>
                </c:pt>
                <c:pt idx="96851">
                  <c:v>0.85714285700000004</c:v>
                </c:pt>
                <c:pt idx="96852">
                  <c:v>1</c:v>
                </c:pt>
                <c:pt idx="96853">
                  <c:v>0.85714285700000004</c:v>
                </c:pt>
                <c:pt idx="96854">
                  <c:v>1</c:v>
                </c:pt>
                <c:pt idx="96855">
                  <c:v>1</c:v>
                </c:pt>
                <c:pt idx="96856">
                  <c:v>1</c:v>
                </c:pt>
                <c:pt idx="96857">
                  <c:v>0.85714285700000004</c:v>
                </c:pt>
                <c:pt idx="96858">
                  <c:v>0.85714285700000004</c:v>
                </c:pt>
                <c:pt idx="96859">
                  <c:v>1</c:v>
                </c:pt>
                <c:pt idx="96860">
                  <c:v>1</c:v>
                </c:pt>
                <c:pt idx="96861">
                  <c:v>1</c:v>
                </c:pt>
                <c:pt idx="96862">
                  <c:v>1</c:v>
                </c:pt>
                <c:pt idx="96863">
                  <c:v>1</c:v>
                </c:pt>
                <c:pt idx="96864">
                  <c:v>1</c:v>
                </c:pt>
                <c:pt idx="96865">
                  <c:v>1</c:v>
                </c:pt>
                <c:pt idx="96866">
                  <c:v>1</c:v>
                </c:pt>
                <c:pt idx="96867">
                  <c:v>1</c:v>
                </c:pt>
                <c:pt idx="96868">
                  <c:v>1</c:v>
                </c:pt>
                <c:pt idx="96869">
                  <c:v>1</c:v>
                </c:pt>
                <c:pt idx="96870">
                  <c:v>0.85714285700000004</c:v>
                </c:pt>
                <c:pt idx="96871">
                  <c:v>1</c:v>
                </c:pt>
                <c:pt idx="96872">
                  <c:v>1</c:v>
                </c:pt>
                <c:pt idx="96873">
                  <c:v>1</c:v>
                </c:pt>
                <c:pt idx="96874">
                  <c:v>1</c:v>
                </c:pt>
                <c:pt idx="96875">
                  <c:v>1</c:v>
                </c:pt>
                <c:pt idx="96876">
                  <c:v>1</c:v>
                </c:pt>
                <c:pt idx="96877">
                  <c:v>1</c:v>
                </c:pt>
                <c:pt idx="96878">
                  <c:v>1</c:v>
                </c:pt>
                <c:pt idx="96879">
                  <c:v>1</c:v>
                </c:pt>
                <c:pt idx="96880">
                  <c:v>1</c:v>
                </c:pt>
                <c:pt idx="96881">
                  <c:v>1</c:v>
                </c:pt>
                <c:pt idx="96882">
                  <c:v>1</c:v>
                </c:pt>
                <c:pt idx="96883">
                  <c:v>1</c:v>
                </c:pt>
                <c:pt idx="96884">
                  <c:v>1</c:v>
                </c:pt>
                <c:pt idx="96885">
                  <c:v>1</c:v>
                </c:pt>
                <c:pt idx="96886">
                  <c:v>1</c:v>
                </c:pt>
                <c:pt idx="96887">
                  <c:v>1</c:v>
                </c:pt>
                <c:pt idx="96888">
                  <c:v>1</c:v>
                </c:pt>
                <c:pt idx="96889">
                  <c:v>1</c:v>
                </c:pt>
                <c:pt idx="96890">
                  <c:v>1</c:v>
                </c:pt>
                <c:pt idx="96891">
                  <c:v>1</c:v>
                </c:pt>
                <c:pt idx="96892">
                  <c:v>1</c:v>
                </c:pt>
                <c:pt idx="96893">
                  <c:v>1</c:v>
                </c:pt>
                <c:pt idx="96894">
                  <c:v>1</c:v>
                </c:pt>
                <c:pt idx="96895">
                  <c:v>1</c:v>
                </c:pt>
                <c:pt idx="96896">
                  <c:v>1</c:v>
                </c:pt>
                <c:pt idx="96897">
                  <c:v>1</c:v>
                </c:pt>
                <c:pt idx="96898">
                  <c:v>1</c:v>
                </c:pt>
                <c:pt idx="96899">
                  <c:v>1</c:v>
                </c:pt>
                <c:pt idx="96900">
                  <c:v>1</c:v>
                </c:pt>
                <c:pt idx="96901">
                  <c:v>0.85714285700000004</c:v>
                </c:pt>
                <c:pt idx="96902">
                  <c:v>1</c:v>
                </c:pt>
                <c:pt idx="96903">
                  <c:v>1</c:v>
                </c:pt>
                <c:pt idx="96904">
                  <c:v>1</c:v>
                </c:pt>
                <c:pt idx="96905">
                  <c:v>1</c:v>
                </c:pt>
                <c:pt idx="96906">
                  <c:v>1</c:v>
                </c:pt>
                <c:pt idx="96907">
                  <c:v>1</c:v>
                </c:pt>
                <c:pt idx="96908">
                  <c:v>1</c:v>
                </c:pt>
                <c:pt idx="96909">
                  <c:v>1</c:v>
                </c:pt>
                <c:pt idx="96910">
                  <c:v>1</c:v>
                </c:pt>
                <c:pt idx="96911">
                  <c:v>1</c:v>
                </c:pt>
                <c:pt idx="96912">
                  <c:v>1</c:v>
                </c:pt>
                <c:pt idx="96913">
                  <c:v>1</c:v>
                </c:pt>
                <c:pt idx="96914">
                  <c:v>1</c:v>
                </c:pt>
                <c:pt idx="96915">
                  <c:v>1</c:v>
                </c:pt>
                <c:pt idx="96916">
                  <c:v>1</c:v>
                </c:pt>
                <c:pt idx="96917">
                  <c:v>0.14285714299999999</c:v>
                </c:pt>
                <c:pt idx="96918">
                  <c:v>1</c:v>
                </c:pt>
                <c:pt idx="96919">
                  <c:v>0.85714285700000004</c:v>
                </c:pt>
                <c:pt idx="96920">
                  <c:v>1</c:v>
                </c:pt>
                <c:pt idx="96921">
                  <c:v>1</c:v>
                </c:pt>
                <c:pt idx="96922">
                  <c:v>1</c:v>
                </c:pt>
                <c:pt idx="96923">
                  <c:v>1</c:v>
                </c:pt>
                <c:pt idx="96924">
                  <c:v>1</c:v>
                </c:pt>
                <c:pt idx="96925">
                  <c:v>1</c:v>
                </c:pt>
                <c:pt idx="96926">
                  <c:v>0.85714285700000004</c:v>
                </c:pt>
                <c:pt idx="96927">
                  <c:v>1</c:v>
                </c:pt>
                <c:pt idx="96928">
                  <c:v>1</c:v>
                </c:pt>
                <c:pt idx="96929">
                  <c:v>1</c:v>
                </c:pt>
                <c:pt idx="96930">
                  <c:v>1</c:v>
                </c:pt>
                <c:pt idx="96931">
                  <c:v>1</c:v>
                </c:pt>
                <c:pt idx="96932">
                  <c:v>1</c:v>
                </c:pt>
                <c:pt idx="96933">
                  <c:v>0.85714285700000004</c:v>
                </c:pt>
                <c:pt idx="96934">
                  <c:v>1</c:v>
                </c:pt>
                <c:pt idx="96935">
                  <c:v>1</c:v>
                </c:pt>
                <c:pt idx="96936">
                  <c:v>1</c:v>
                </c:pt>
                <c:pt idx="96937">
                  <c:v>1</c:v>
                </c:pt>
                <c:pt idx="96938">
                  <c:v>0.85714285700000004</c:v>
                </c:pt>
                <c:pt idx="96939">
                  <c:v>1</c:v>
                </c:pt>
                <c:pt idx="96940">
                  <c:v>1</c:v>
                </c:pt>
                <c:pt idx="96941">
                  <c:v>1</c:v>
                </c:pt>
                <c:pt idx="96942">
                  <c:v>1</c:v>
                </c:pt>
                <c:pt idx="96943">
                  <c:v>1</c:v>
                </c:pt>
                <c:pt idx="96944">
                  <c:v>1</c:v>
                </c:pt>
                <c:pt idx="96945">
                  <c:v>1</c:v>
                </c:pt>
                <c:pt idx="96946">
                  <c:v>1</c:v>
                </c:pt>
                <c:pt idx="96947">
                  <c:v>1</c:v>
                </c:pt>
                <c:pt idx="96948">
                  <c:v>1</c:v>
                </c:pt>
                <c:pt idx="96949">
                  <c:v>1</c:v>
                </c:pt>
                <c:pt idx="96950">
                  <c:v>1</c:v>
                </c:pt>
                <c:pt idx="96951">
                  <c:v>1</c:v>
                </c:pt>
                <c:pt idx="96952">
                  <c:v>1</c:v>
                </c:pt>
                <c:pt idx="96953">
                  <c:v>1</c:v>
                </c:pt>
                <c:pt idx="96954">
                  <c:v>1</c:v>
                </c:pt>
                <c:pt idx="96955">
                  <c:v>1</c:v>
                </c:pt>
                <c:pt idx="96956">
                  <c:v>1</c:v>
                </c:pt>
                <c:pt idx="96957">
                  <c:v>1</c:v>
                </c:pt>
                <c:pt idx="96958">
                  <c:v>1</c:v>
                </c:pt>
                <c:pt idx="96959">
                  <c:v>1</c:v>
                </c:pt>
                <c:pt idx="96960">
                  <c:v>1</c:v>
                </c:pt>
                <c:pt idx="96961">
                  <c:v>1</c:v>
                </c:pt>
                <c:pt idx="96962">
                  <c:v>1</c:v>
                </c:pt>
                <c:pt idx="96963">
                  <c:v>1</c:v>
                </c:pt>
                <c:pt idx="96964">
                  <c:v>0.85714285700000004</c:v>
                </c:pt>
                <c:pt idx="96965">
                  <c:v>1</c:v>
                </c:pt>
                <c:pt idx="96966">
                  <c:v>1</c:v>
                </c:pt>
                <c:pt idx="96967">
                  <c:v>0.85714285700000004</c:v>
                </c:pt>
                <c:pt idx="96968">
                  <c:v>1</c:v>
                </c:pt>
                <c:pt idx="96969">
                  <c:v>1</c:v>
                </c:pt>
                <c:pt idx="96970">
                  <c:v>1</c:v>
                </c:pt>
                <c:pt idx="96971">
                  <c:v>1</c:v>
                </c:pt>
                <c:pt idx="96972">
                  <c:v>1</c:v>
                </c:pt>
                <c:pt idx="96973">
                  <c:v>1</c:v>
                </c:pt>
                <c:pt idx="96974">
                  <c:v>1</c:v>
                </c:pt>
                <c:pt idx="96975">
                  <c:v>1</c:v>
                </c:pt>
                <c:pt idx="96976">
                  <c:v>1</c:v>
                </c:pt>
                <c:pt idx="96977">
                  <c:v>1</c:v>
                </c:pt>
                <c:pt idx="96978">
                  <c:v>1</c:v>
                </c:pt>
                <c:pt idx="96979">
                  <c:v>1</c:v>
                </c:pt>
                <c:pt idx="96980">
                  <c:v>1</c:v>
                </c:pt>
                <c:pt idx="96981">
                  <c:v>1</c:v>
                </c:pt>
                <c:pt idx="96982">
                  <c:v>1</c:v>
                </c:pt>
                <c:pt idx="96983">
                  <c:v>0.85714285700000004</c:v>
                </c:pt>
                <c:pt idx="96984">
                  <c:v>1</c:v>
                </c:pt>
                <c:pt idx="96985">
                  <c:v>1</c:v>
                </c:pt>
                <c:pt idx="96986">
                  <c:v>1</c:v>
                </c:pt>
                <c:pt idx="96987">
                  <c:v>1</c:v>
                </c:pt>
                <c:pt idx="96988">
                  <c:v>1</c:v>
                </c:pt>
                <c:pt idx="96989">
                  <c:v>1</c:v>
                </c:pt>
                <c:pt idx="96990">
                  <c:v>1</c:v>
                </c:pt>
                <c:pt idx="96991">
                  <c:v>1</c:v>
                </c:pt>
                <c:pt idx="96992">
                  <c:v>0.85714285700000004</c:v>
                </c:pt>
                <c:pt idx="96993">
                  <c:v>1</c:v>
                </c:pt>
                <c:pt idx="96994">
                  <c:v>1</c:v>
                </c:pt>
                <c:pt idx="96995">
                  <c:v>0.85714285700000004</c:v>
                </c:pt>
                <c:pt idx="96996">
                  <c:v>1</c:v>
                </c:pt>
                <c:pt idx="96997">
                  <c:v>1</c:v>
                </c:pt>
                <c:pt idx="96998">
                  <c:v>1</c:v>
                </c:pt>
                <c:pt idx="96999">
                  <c:v>1</c:v>
                </c:pt>
                <c:pt idx="97000">
                  <c:v>1</c:v>
                </c:pt>
                <c:pt idx="97001">
                  <c:v>1</c:v>
                </c:pt>
                <c:pt idx="97002">
                  <c:v>1</c:v>
                </c:pt>
                <c:pt idx="97003">
                  <c:v>1</c:v>
                </c:pt>
                <c:pt idx="97004">
                  <c:v>0.85714285700000004</c:v>
                </c:pt>
                <c:pt idx="97005">
                  <c:v>0.85714285700000004</c:v>
                </c:pt>
                <c:pt idx="97006">
                  <c:v>0.85714285700000004</c:v>
                </c:pt>
                <c:pt idx="97007">
                  <c:v>0.85714285700000004</c:v>
                </c:pt>
                <c:pt idx="97008">
                  <c:v>1</c:v>
                </c:pt>
                <c:pt idx="97009">
                  <c:v>1</c:v>
                </c:pt>
                <c:pt idx="97010">
                  <c:v>1</c:v>
                </c:pt>
                <c:pt idx="97011">
                  <c:v>0.85714285700000004</c:v>
                </c:pt>
                <c:pt idx="97012">
                  <c:v>1</c:v>
                </c:pt>
                <c:pt idx="97013">
                  <c:v>1</c:v>
                </c:pt>
                <c:pt idx="97014">
                  <c:v>1</c:v>
                </c:pt>
                <c:pt idx="97015">
                  <c:v>1</c:v>
                </c:pt>
                <c:pt idx="97016">
                  <c:v>1</c:v>
                </c:pt>
                <c:pt idx="97017">
                  <c:v>1</c:v>
                </c:pt>
                <c:pt idx="97018">
                  <c:v>1</c:v>
                </c:pt>
                <c:pt idx="97019">
                  <c:v>1</c:v>
                </c:pt>
                <c:pt idx="97020">
                  <c:v>1</c:v>
                </c:pt>
                <c:pt idx="97021">
                  <c:v>1</c:v>
                </c:pt>
                <c:pt idx="97022">
                  <c:v>0.85714285700000004</c:v>
                </c:pt>
                <c:pt idx="97023">
                  <c:v>1</c:v>
                </c:pt>
                <c:pt idx="97024">
                  <c:v>1</c:v>
                </c:pt>
                <c:pt idx="97025">
                  <c:v>1</c:v>
                </c:pt>
                <c:pt idx="97026">
                  <c:v>1</c:v>
                </c:pt>
                <c:pt idx="97027">
                  <c:v>1</c:v>
                </c:pt>
                <c:pt idx="97028">
                  <c:v>1</c:v>
                </c:pt>
                <c:pt idx="97029">
                  <c:v>1</c:v>
                </c:pt>
                <c:pt idx="97030">
                  <c:v>1</c:v>
                </c:pt>
                <c:pt idx="97031">
                  <c:v>1</c:v>
                </c:pt>
                <c:pt idx="97032">
                  <c:v>1</c:v>
                </c:pt>
                <c:pt idx="97033">
                  <c:v>1</c:v>
                </c:pt>
                <c:pt idx="97034">
                  <c:v>1</c:v>
                </c:pt>
                <c:pt idx="97035">
                  <c:v>1</c:v>
                </c:pt>
                <c:pt idx="97036">
                  <c:v>1</c:v>
                </c:pt>
                <c:pt idx="97037">
                  <c:v>1</c:v>
                </c:pt>
                <c:pt idx="97038">
                  <c:v>1</c:v>
                </c:pt>
                <c:pt idx="97039">
                  <c:v>1</c:v>
                </c:pt>
                <c:pt idx="97040">
                  <c:v>1</c:v>
                </c:pt>
                <c:pt idx="97041">
                  <c:v>1</c:v>
                </c:pt>
                <c:pt idx="97042">
                  <c:v>1</c:v>
                </c:pt>
                <c:pt idx="97043">
                  <c:v>1</c:v>
                </c:pt>
                <c:pt idx="97044">
                  <c:v>1</c:v>
                </c:pt>
                <c:pt idx="97045">
                  <c:v>0.85714285700000004</c:v>
                </c:pt>
                <c:pt idx="97046">
                  <c:v>1</c:v>
                </c:pt>
                <c:pt idx="97047">
                  <c:v>1</c:v>
                </c:pt>
                <c:pt idx="97048">
                  <c:v>1</c:v>
                </c:pt>
                <c:pt idx="97049">
                  <c:v>1</c:v>
                </c:pt>
                <c:pt idx="97050">
                  <c:v>1</c:v>
                </c:pt>
                <c:pt idx="97051">
                  <c:v>0.85714285700000004</c:v>
                </c:pt>
                <c:pt idx="97052">
                  <c:v>1</c:v>
                </c:pt>
                <c:pt idx="97053">
                  <c:v>0.85714285700000004</c:v>
                </c:pt>
                <c:pt idx="97054">
                  <c:v>1</c:v>
                </c:pt>
                <c:pt idx="97055">
                  <c:v>1</c:v>
                </c:pt>
                <c:pt idx="97056">
                  <c:v>1</c:v>
                </c:pt>
                <c:pt idx="97057">
                  <c:v>1</c:v>
                </c:pt>
                <c:pt idx="97058">
                  <c:v>0.85714285700000004</c:v>
                </c:pt>
                <c:pt idx="97059">
                  <c:v>1</c:v>
                </c:pt>
                <c:pt idx="97060">
                  <c:v>1</c:v>
                </c:pt>
                <c:pt idx="97061">
                  <c:v>1</c:v>
                </c:pt>
                <c:pt idx="97062">
                  <c:v>0.85714285700000004</c:v>
                </c:pt>
                <c:pt idx="97063">
                  <c:v>1</c:v>
                </c:pt>
                <c:pt idx="97064">
                  <c:v>1</c:v>
                </c:pt>
                <c:pt idx="97065">
                  <c:v>1</c:v>
                </c:pt>
                <c:pt idx="97066">
                  <c:v>1</c:v>
                </c:pt>
                <c:pt idx="97067">
                  <c:v>1</c:v>
                </c:pt>
                <c:pt idx="97068">
                  <c:v>1</c:v>
                </c:pt>
                <c:pt idx="97069">
                  <c:v>1</c:v>
                </c:pt>
                <c:pt idx="97070">
                  <c:v>1</c:v>
                </c:pt>
                <c:pt idx="97071">
                  <c:v>1</c:v>
                </c:pt>
                <c:pt idx="97072">
                  <c:v>1</c:v>
                </c:pt>
                <c:pt idx="97073">
                  <c:v>1</c:v>
                </c:pt>
                <c:pt idx="97074">
                  <c:v>1</c:v>
                </c:pt>
                <c:pt idx="97075">
                  <c:v>1</c:v>
                </c:pt>
                <c:pt idx="97076">
                  <c:v>1</c:v>
                </c:pt>
                <c:pt idx="97077">
                  <c:v>1</c:v>
                </c:pt>
                <c:pt idx="97078">
                  <c:v>1</c:v>
                </c:pt>
                <c:pt idx="97079">
                  <c:v>1</c:v>
                </c:pt>
                <c:pt idx="97080">
                  <c:v>1</c:v>
                </c:pt>
                <c:pt idx="97081">
                  <c:v>1</c:v>
                </c:pt>
                <c:pt idx="97082">
                  <c:v>1</c:v>
                </c:pt>
                <c:pt idx="97083">
                  <c:v>1</c:v>
                </c:pt>
                <c:pt idx="97084">
                  <c:v>0.85714285700000004</c:v>
                </c:pt>
                <c:pt idx="97085">
                  <c:v>1</c:v>
                </c:pt>
                <c:pt idx="97086">
                  <c:v>1</c:v>
                </c:pt>
                <c:pt idx="97087">
                  <c:v>1</c:v>
                </c:pt>
                <c:pt idx="97088">
                  <c:v>1</c:v>
                </c:pt>
                <c:pt idx="97089">
                  <c:v>1</c:v>
                </c:pt>
                <c:pt idx="97090">
                  <c:v>1</c:v>
                </c:pt>
                <c:pt idx="97091">
                  <c:v>1</c:v>
                </c:pt>
                <c:pt idx="97092">
                  <c:v>1</c:v>
                </c:pt>
                <c:pt idx="97093">
                  <c:v>0.85714285700000004</c:v>
                </c:pt>
                <c:pt idx="97094">
                  <c:v>0.85714285700000004</c:v>
                </c:pt>
                <c:pt idx="97095">
                  <c:v>1</c:v>
                </c:pt>
                <c:pt idx="97096">
                  <c:v>1</c:v>
                </c:pt>
                <c:pt idx="97097">
                  <c:v>1</c:v>
                </c:pt>
                <c:pt idx="97098">
                  <c:v>1</c:v>
                </c:pt>
                <c:pt idx="97099">
                  <c:v>1</c:v>
                </c:pt>
                <c:pt idx="97100">
                  <c:v>0.85714285700000004</c:v>
                </c:pt>
                <c:pt idx="97101">
                  <c:v>1</c:v>
                </c:pt>
                <c:pt idx="97102">
                  <c:v>1</c:v>
                </c:pt>
                <c:pt idx="97103">
                  <c:v>0.85714285700000004</c:v>
                </c:pt>
                <c:pt idx="97104">
                  <c:v>1</c:v>
                </c:pt>
                <c:pt idx="97105">
                  <c:v>1</c:v>
                </c:pt>
                <c:pt idx="97106">
                  <c:v>1</c:v>
                </c:pt>
                <c:pt idx="97107">
                  <c:v>1</c:v>
                </c:pt>
                <c:pt idx="97108">
                  <c:v>0.85714285700000004</c:v>
                </c:pt>
                <c:pt idx="97109">
                  <c:v>1</c:v>
                </c:pt>
                <c:pt idx="97110">
                  <c:v>1</c:v>
                </c:pt>
                <c:pt idx="97111">
                  <c:v>1</c:v>
                </c:pt>
                <c:pt idx="97112">
                  <c:v>1</c:v>
                </c:pt>
                <c:pt idx="97113">
                  <c:v>1</c:v>
                </c:pt>
                <c:pt idx="97114">
                  <c:v>1</c:v>
                </c:pt>
                <c:pt idx="97115">
                  <c:v>0.85714285700000004</c:v>
                </c:pt>
                <c:pt idx="97116">
                  <c:v>1</c:v>
                </c:pt>
                <c:pt idx="97117">
                  <c:v>1</c:v>
                </c:pt>
                <c:pt idx="97118">
                  <c:v>1</c:v>
                </c:pt>
                <c:pt idx="97119">
                  <c:v>0.85714285700000004</c:v>
                </c:pt>
                <c:pt idx="97120">
                  <c:v>1</c:v>
                </c:pt>
                <c:pt idx="97121">
                  <c:v>0.85714285700000004</c:v>
                </c:pt>
                <c:pt idx="97122">
                  <c:v>1</c:v>
                </c:pt>
                <c:pt idx="97123">
                  <c:v>1</c:v>
                </c:pt>
                <c:pt idx="97124">
                  <c:v>1</c:v>
                </c:pt>
                <c:pt idx="97125">
                  <c:v>0.85714285700000004</c:v>
                </c:pt>
                <c:pt idx="97126">
                  <c:v>1</c:v>
                </c:pt>
                <c:pt idx="97127">
                  <c:v>1</c:v>
                </c:pt>
                <c:pt idx="97128">
                  <c:v>0.85714285700000004</c:v>
                </c:pt>
                <c:pt idx="97129">
                  <c:v>1</c:v>
                </c:pt>
                <c:pt idx="97130">
                  <c:v>1</c:v>
                </c:pt>
                <c:pt idx="97131">
                  <c:v>1</c:v>
                </c:pt>
                <c:pt idx="97132">
                  <c:v>1</c:v>
                </c:pt>
                <c:pt idx="97133">
                  <c:v>1</c:v>
                </c:pt>
                <c:pt idx="97134">
                  <c:v>1</c:v>
                </c:pt>
                <c:pt idx="97135">
                  <c:v>1</c:v>
                </c:pt>
                <c:pt idx="97136">
                  <c:v>1</c:v>
                </c:pt>
                <c:pt idx="97137">
                  <c:v>1</c:v>
                </c:pt>
                <c:pt idx="97138">
                  <c:v>1</c:v>
                </c:pt>
                <c:pt idx="97139">
                  <c:v>1</c:v>
                </c:pt>
                <c:pt idx="97140">
                  <c:v>1</c:v>
                </c:pt>
                <c:pt idx="97141">
                  <c:v>1</c:v>
                </c:pt>
                <c:pt idx="97142">
                  <c:v>1</c:v>
                </c:pt>
                <c:pt idx="97143">
                  <c:v>1</c:v>
                </c:pt>
                <c:pt idx="97144">
                  <c:v>1</c:v>
                </c:pt>
                <c:pt idx="97145">
                  <c:v>1</c:v>
                </c:pt>
                <c:pt idx="97146">
                  <c:v>1</c:v>
                </c:pt>
                <c:pt idx="97147">
                  <c:v>1</c:v>
                </c:pt>
                <c:pt idx="97148">
                  <c:v>1</c:v>
                </c:pt>
                <c:pt idx="97149">
                  <c:v>1</c:v>
                </c:pt>
                <c:pt idx="97150">
                  <c:v>1</c:v>
                </c:pt>
                <c:pt idx="97151">
                  <c:v>1</c:v>
                </c:pt>
                <c:pt idx="97152">
                  <c:v>1</c:v>
                </c:pt>
                <c:pt idx="97153">
                  <c:v>1</c:v>
                </c:pt>
                <c:pt idx="97154">
                  <c:v>1</c:v>
                </c:pt>
                <c:pt idx="97155">
                  <c:v>1</c:v>
                </c:pt>
                <c:pt idx="97156">
                  <c:v>1</c:v>
                </c:pt>
                <c:pt idx="97157">
                  <c:v>1</c:v>
                </c:pt>
                <c:pt idx="97158">
                  <c:v>1</c:v>
                </c:pt>
                <c:pt idx="97159">
                  <c:v>1</c:v>
                </c:pt>
                <c:pt idx="97160">
                  <c:v>1</c:v>
                </c:pt>
                <c:pt idx="97161">
                  <c:v>0.85714285700000004</c:v>
                </c:pt>
                <c:pt idx="97162">
                  <c:v>1</c:v>
                </c:pt>
                <c:pt idx="97163">
                  <c:v>1</c:v>
                </c:pt>
                <c:pt idx="97164">
                  <c:v>1</c:v>
                </c:pt>
                <c:pt idx="97165">
                  <c:v>0.85714285700000004</c:v>
                </c:pt>
                <c:pt idx="97166">
                  <c:v>1</c:v>
                </c:pt>
                <c:pt idx="97167">
                  <c:v>1</c:v>
                </c:pt>
                <c:pt idx="97168">
                  <c:v>1</c:v>
                </c:pt>
                <c:pt idx="97169">
                  <c:v>1</c:v>
                </c:pt>
                <c:pt idx="97170">
                  <c:v>1</c:v>
                </c:pt>
                <c:pt idx="97171">
                  <c:v>1</c:v>
                </c:pt>
                <c:pt idx="97172">
                  <c:v>1</c:v>
                </c:pt>
                <c:pt idx="97173">
                  <c:v>1</c:v>
                </c:pt>
                <c:pt idx="97174">
                  <c:v>0.85714285700000004</c:v>
                </c:pt>
                <c:pt idx="97175">
                  <c:v>1</c:v>
                </c:pt>
                <c:pt idx="97176">
                  <c:v>1</c:v>
                </c:pt>
                <c:pt idx="97177">
                  <c:v>1</c:v>
                </c:pt>
                <c:pt idx="97178">
                  <c:v>1</c:v>
                </c:pt>
                <c:pt idx="97179">
                  <c:v>1</c:v>
                </c:pt>
                <c:pt idx="97180">
                  <c:v>1</c:v>
                </c:pt>
                <c:pt idx="97181">
                  <c:v>1</c:v>
                </c:pt>
                <c:pt idx="97182">
                  <c:v>1</c:v>
                </c:pt>
                <c:pt idx="97183">
                  <c:v>0.85714285700000004</c:v>
                </c:pt>
                <c:pt idx="97184">
                  <c:v>1</c:v>
                </c:pt>
                <c:pt idx="97185">
                  <c:v>1</c:v>
                </c:pt>
                <c:pt idx="97186">
                  <c:v>1</c:v>
                </c:pt>
                <c:pt idx="97187">
                  <c:v>1</c:v>
                </c:pt>
                <c:pt idx="97188">
                  <c:v>1</c:v>
                </c:pt>
                <c:pt idx="97189">
                  <c:v>0.85714285700000004</c:v>
                </c:pt>
                <c:pt idx="97190">
                  <c:v>1</c:v>
                </c:pt>
                <c:pt idx="97191">
                  <c:v>1</c:v>
                </c:pt>
                <c:pt idx="97192">
                  <c:v>1</c:v>
                </c:pt>
                <c:pt idx="97193">
                  <c:v>1</c:v>
                </c:pt>
                <c:pt idx="97194">
                  <c:v>1</c:v>
                </c:pt>
                <c:pt idx="97195">
                  <c:v>0.85714285700000004</c:v>
                </c:pt>
                <c:pt idx="97196">
                  <c:v>1</c:v>
                </c:pt>
                <c:pt idx="97197">
                  <c:v>1</c:v>
                </c:pt>
                <c:pt idx="97198">
                  <c:v>1</c:v>
                </c:pt>
                <c:pt idx="97199">
                  <c:v>1</c:v>
                </c:pt>
                <c:pt idx="97200">
                  <c:v>0.85714285700000004</c:v>
                </c:pt>
                <c:pt idx="97201">
                  <c:v>1</c:v>
                </c:pt>
                <c:pt idx="97202">
                  <c:v>1</c:v>
                </c:pt>
                <c:pt idx="97203">
                  <c:v>1</c:v>
                </c:pt>
                <c:pt idx="97204">
                  <c:v>1</c:v>
                </c:pt>
                <c:pt idx="97205">
                  <c:v>1</c:v>
                </c:pt>
                <c:pt idx="97206">
                  <c:v>0.85714285700000004</c:v>
                </c:pt>
                <c:pt idx="97207">
                  <c:v>1</c:v>
                </c:pt>
                <c:pt idx="97208">
                  <c:v>1</c:v>
                </c:pt>
                <c:pt idx="97209">
                  <c:v>1</c:v>
                </c:pt>
                <c:pt idx="97210">
                  <c:v>1</c:v>
                </c:pt>
                <c:pt idx="97211">
                  <c:v>0.85714285700000004</c:v>
                </c:pt>
                <c:pt idx="97212">
                  <c:v>1</c:v>
                </c:pt>
                <c:pt idx="97213">
                  <c:v>1</c:v>
                </c:pt>
                <c:pt idx="97214">
                  <c:v>1</c:v>
                </c:pt>
                <c:pt idx="97215">
                  <c:v>1</c:v>
                </c:pt>
                <c:pt idx="97216">
                  <c:v>1</c:v>
                </c:pt>
                <c:pt idx="97217">
                  <c:v>1</c:v>
                </c:pt>
                <c:pt idx="97218">
                  <c:v>1</c:v>
                </c:pt>
                <c:pt idx="97219">
                  <c:v>1</c:v>
                </c:pt>
                <c:pt idx="97220">
                  <c:v>1</c:v>
                </c:pt>
                <c:pt idx="97221">
                  <c:v>1</c:v>
                </c:pt>
                <c:pt idx="97222">
                  <c:v>1</c:v>
                </c:pt>
                <c:pt idx="97223">
                  <c:v>1</c:v>
                </c:pt>
                <c:pt idx="97224">
                  <c:v>1</c:v>
                </c:pt>
                <c:pt idx="97225">
                  <c:v>1</c:v>
                </c:pt>
                <c:pt idx="97226">
                  <c:v>1</c:v>
                </c:pt>
                <c:pt idx="97227">
                  <c:v>1</c:v>
                </c:pt>
                <c:pt idx="97228">
                  <c:v>1</c:v>
                </c:pt>
                <c:pt idx="97229">
                  <c:v>1</c:v>
                </c:pt>
                <c:pt idx="97230">
                  <c:v>1</c:v>
                </c:pt>
                <c:pt idx="97231">
                  <c:v>0.85714285700000004</c:v>
                </c:pt>
                <c:pt idx="97232">
                  <c:v>1</c:v>
                </c:pt>
                <c:pt idx="97233">
                  <c:v>1</c:v>
                </c:pt>
                <c:pt idx="97234">
                  <c:v>1</c:v>
                </c:pt>
                <c:pt idx="97235">
                  <c:v>1</c:v>
                </c:pt>
                <c:pt idx="97236">
                  <c:v>0.85714285700000004</c:v>
                </c:pt>
                <c:pt idx="97237">
                  <c:v>1</c:v>
                </c:pt>
                <c:pt idx="97238">
                  <c:v>1</c:v>
                </c:pt>
                <c:pt idx="97239">
                  <c:v>1</c:v>
                </c:pt>
                <c:pt idx="97240">
                  <c:v>1</c:v>
                </c:pt>
                <c:pt idx="97241">
                  <c:v>1</c:v>
                </c:pt>
                <c:pt idx="97242">
                  <c:v>1</c:v>
                </c:pt>
                <c:pt idx="97243">
                  <c:v>1</c:v>
                </c:pt>
                <c:pt idx="97244">
                  <c:v>1</c:v>
                </c:pt>
                <c:pt idx="97245">
                  <c:v>1</c:v>
                </c:pt>
                <c:pt idx="97246">
                  <c:v>1</c:v>
                </c:pt>
                <c:pt idx="97247">
                  <c:v>0.85714285700000004</c:v>
                </c:pt>
                <c:pt idx="97248">
                  <c:v>1</c:v>
                </c:pt>
                <c:pt idx="97249">
                  <c:v>1</c:v>
                </c:pt>
                <c:pt idx="97250">
                  <c:v>1</c:v>
                </c:pt>
                <c:pt idx="97251">
                  <c:v>1</c:v>
                </c:pt>
                <c:pt idx="97252">
                  <c:v>1</c:v>
                </c:pt>
                <c:pt idx="97253">
                  <c:v>1</c:v>
                </c:pt>
                <c:pt idx="97254">
                  <c:v>1</c:v>
                </c:pt>
                <c:pt idx="97255">
                  <c:v>1</c:v>
                </c:pt>
                <c:pt idx="97256">
                  <c:v>0.85714285700000004</c:v>
                </c:pt>
                <c:pt idx="97257">
                  <c:v>1</c:v>
                </c:pt>
                <c:pt idx="97258">
                  <c:v>1</c:v>
                </c:pt>
                <c:pt idx="97259">
                  <c:v>1</c:v>
                </c:pt>
                <c:pt idx="97260">
                  <c:v>1</c:v>
                </c:pt>
                <c:pt idx="97261">
                  <c:v>1</c:v>
                </c:pt>
                <c:pt idx="97262">
                  <c:v>1</c:v>
                </c:pt>
                <c:pt idx="97263">
                  <c:v>1</c:v>
                </c:pt>
                <c:pt idx="97264">
                  <c:v>0.85714285700000004</c:v>
                </c:pt>
                <c:pt idx="97265">
                  <c:v>1</c:v>
                </c:pt>
                <c:pt idx="97266">
                  <c:v>1</c:v>
                </c:pt>
                <c:pt idx="97267">
                  <c:v>1</c:v>
                </c:pt>
                <c:pt idx="97268">
                  <c:v>0.85714285700000004</c:v>
                </c:pt>
                <c:pt idx="97269">
                  <c:v>1</c:v>
                </c:pt>
                <c:pt idx="97270">
                  <c:v>0.85714285700000004</c:v>
                </c:pt>
                <c:pt idx="97271">
                  <c:v>1</c:v>
                </c:pt>
                <c:pt idx="97272">
                  <c:v>1</c:v>
                </c:pt>
                <c:pt idx="97273">
                  <c:v>0.85714285700000004</c:v>
                </c:pt>
                <c:pt idx="97274">
                  <c:v>1</c:v>
                </c:pt>
                <c:pt idx="97275">
                  <c:v>1</c:v>
                </c:pt>
                <c:pt idx="97276">
                  <c:v>1</c:v>
                </c:pt>
                <c:pt idx="97277">
                  <c:v>1</c:v>
                </c:pt>
                <c:pt idx="97278">
                  <c:v>1</c:v>
                </c:pt>
                <c:pt idx="97279">
                  <c:v>1</c:v>
                </c:pt>
                <c:pt idx="97280">
                  <c:v>0.85714285700000004</c:v>
                </c:pt>
                <c:pt idx="97281">
                  <c:v>1</c:v>
                </c:pt>
                <c:pt idx="97282">
                  <c:v>0.85714285700000004</c:v>
                </c:pt>
                <c:pt idx="97283">
                  <c:v>1</c:v>
                </c:pt>
                <c:pt idx="97284">
                  <c:v>1</c:v>
                </c:pt>
                <c:pt idx="97285">
                  <c:v>1</c:v>
                </c:pt>
                <c:pt idx="97286">
                  <c:v>1</c:v>
                </c:pt>
                <c:pt idx="97287">
                  <c:v>1</c:v>
                </c:pt>
                <c:pt idx="97288">
                  <c:v>1</c:v>
                </c:pt>
                <c:pt idx="97289">
                  <c:v>1</c:v>
                </c:pt>
                <c:pt idx="97290">
                  <c:v>1</c:v>
                </c:pt>
                <c:pt idx="97291">
                  <c:v>1</c:v>
                </c:pt>
                <c:pt idx="97292">
                  <c:v>0.85714285700000004</c:v>
                </c:pt>
                <c:pt idx="97293">
                  <c:v>1</c:v>
                </c:pt>
                <c:pt idx="97294">
                  <c:v>1</c:v>
                </c:pt>
                <c:pt idx="97295">
                  <c:v>1</c:v>
                </c:pt>
                <c:pt idx="97296">
                  <c:v>1</c:v>
                </c:pt>
                <c:pt idx="97297">
                  <c:v>1</c:v>
                </c:pt>
                <c:pt idx="97298">
                  <c:v>0.85714285700000004</c:v>
                </c:pt>
                <c:pt idx="97299">
                  <c:v>1</c:v>
                </c:pt>
                <c:pt idx="97300">
                  <c:v>1</c:v>
                </c:pt>
                <c:pt idx="97301">
                  <c:v>1</c:v>
                </c:pt>
                <c:pt idx="97302">
                  <c:v>1</c:v>
                </c:pt>
                <c:pt idx="97303">
                  <c:v>1</c:v>
                </c:pt>
                <c:pt idx="97304">
                  <c:v>1</c:v>
                </c:pt>
                <c:pt idx="97305">
                  <c:v>1</c:v>
                </c:pt>
                <c:pt idx="97306">
                  <c:v>1</c:v>
                </c:pt>
                <c:pt idx="97307">
                  <c:v>1</c:v>
                </c:pt>
                <c:pt idx="97308">
                  <c:v>1</c:v>
                </c:pt>
                <c:pt idx="97309">
                  <c:v>0.85714285700000004</c:v>
                </c:pt>
                <c:pt idx="97310">
                  <c:v>1</c:v>
                </c:pt>
                <c:pt idx="97311">
                  <c:v>1</c:v>
                </c:pt>
                <c:pt idx="97312">
                  <c:v>1</c:v>
                </c:pt>
                <c:pt idx="97313">
                  <c:v>1</c:v>
                </c:pt>
                <c:pt idx="97314">
                  <c:v>1</c:v>
                </c:pt>
                <c:pt idx="97315">
                  <c:v>1</c:v>
                </c:pt>
                <c:pt idx="97316">
                  <c:v>1</c:v>
                </c:pt>
                <c:pt idx="97317">
                  <c:v>1</c:v>
                </c:pt>
                <c:pt idx="97318">
                  <c:v>1</c:v>
                </c:pt>
                <c:pt idx="97319">
                  <c:v>0.85714285700000004</c:v>
                </c:pt>
                <c:pt idx="97320">
                  <c:v>1</c:v>
                </c:pt>
                <c:pt idx="97321">
                  <c:v>1</c:v>
                </c:pt>
                <c:pt idx="97322">
                  <c:v>0.85714285700000004</c:v>
                </c:pt>
                <c:pt idx="97323">
                  <c:v>1</c:v>
                </c:pt>
                <c:pt idx="97324">
                  <c:v>1</c:v>
                </c:pt>
                <c:pt idx="97325">
                  <c:v>1</c:v>
                </c:pt>
                <c:pt idx="97326">
                  <c:v>1</c:v>
                </c:pt>
                <c:pt idx="97327">
                  <c:v>1</c:v>
                </c:pt>
                <c:pt idx="97328">
                  <c:v>1</c:v>
                </c:pt>
                <c:pt idx="97329">
                  <c:v>1</c:v>
                </c:pt>
                <c:pt idx="97330">
                  <c:v>1</c:v>
                </c:pt>
                <c:pt idx="97331">
                  <c:v>1</c:v>
                </c:pt>
                <c:pt idx="97332">
                  <c:v>1</c:v>
                </c:pt>
                <c:pt idx="97333">
                  <c:v>1</c:v>
                </c:pt>
                <c:pt idx="97334">
                  <c:v>1</c:v>
                </c:pt>
                <c:pt idx="97335">
                  <c:v>1</c:v>
                </c:pt>
                <c:pt idx="97336">
                  <c:v>1</c:v>
                </c:pt>
                <c:pt idx="97337">
                  <c:v>1</c:v>
                </c:pt>
                <c:pt idx="97338">
                  <c:v>1</c:v>
                </c:pt>
                <c:pt idx="97339">
                  <c:v>1</c:v>
                </c:pt>
                <c:pt idx="97340">
                  <c:v>1</c:v>
                </c:pt>
                <c:pt idx="97341">
                  <c:v>1</c:v>
                </c:pt>
                <c:pt idx="97342">
                  <c:v>1</c:v>
                </c:pt>
                <c:pt idx="97343">
                  <c:v>1</c:v>
                </c:pt>
                <c:pt idx="97344">
                  <c:v>1</c:v>
                </c:pt>
                <c:pt idx="97345">
                  <c:v>1</c:v>
                </c:pt>
                <c:pt idx="97346">
                  <c:v>1</c:v>
                </c:pt>
                <c:pt idx="97347">
                  <c:v>1</c:v>
                </c:pt>
                <c:pt idx="97348">
                  <c:v>1</c:v>
                </c:pt>
                <c:pt idx="97349">
                  <c:v>1</c:v>
                </c:pt>
                <c:pt idx="97350">
                  <c:v>1</c:v>
                </c:pt>
                <c:pt idx="97351">
                  <c:v>1</c:v>
                </c:pt>
                <c:pt idx="97352">
                  <c:v>1</c:v>
                </c:pt>
                <c:pt idx="97353">
                  <c:v>1</c:v>
                </c:pt>
                <c:pt idx="97354">
                  <c:v>1</c:v>
                </c:pt>
                <c:pt idx="97355">
                  <c:v>1</c:v>
                </c:pt>
                <c:pt idx="97356">
                  <c:v>1</c:v>
                </c:pt>
                <c:pt idx="97357">
                  <c:v>1</c:v>
                </c:pt>
                <c:pt idx="97358">
                  <c:v>1</c:v>
                </c:pt>
                <c:pt idx="97359">
                  <c:v>1</c:v>
                </c:pt>
                <c:pt idx="97360">
                  <c:v>1</c:v>
                </c:pt>
                <c:pt idx="97361">
                  <c:v>1</c:v>
                </c:pt>
                <c:pt idx="97362">
                  <c:v>1</c:v>
                </c:pt>
                <c:pt idx="97363">
                  <c:v>1</c:v>
                </c:pt>
                <c:pt idx="97364">
                  <c:v>1</c:v>
                </c:pt>
                <c:pt idx="97365">
                  <c:v>1</c:v>
                </c:pt>
                <c:pt idx="97366">
                  <c:v>1</c:v>
                </c:pt>
                <c:pt idx="97367">
                  <c:v>1</c:v>
                </c:pt>
                <c:pt idx="97368">
                  <c:v>1</c:v>
                </c:pt>
                <c:pt idx="97369">
                  <c:v>1</c:v>
                </c:pt>
                <c:pt idx="97370">
                  <c:v>1</c:v>
                </c:pt>
                <c:pt idx="97371">
                  <c:v>1</c:v>
                </c:pt>
                <c:pt idx="97372">
                  <c:v>1</c:v>
                </c:pt>
                <c:pt idx="97373">
                  <c:v>1</c:v>
                </c:pt>
                <c:pt idx="97374">
                  <c:v>1</c:v>
                </c:pt>
                <c:pt idx="97375">
                  <c:v>1</c:v>
                </c:pt>
                <c:pt idx="97376">
                  <c:v>1</c:v>
                </c:pt>
                <c:pt idx="97377">
                  <c:v>1</c:v>
                </c:pt>
                <c:pt idx="97378">
                  <c:v>1</c:v>
                </c:pt>
                <c:pt idx="97379">
                  <c:v>1</c:v>
                </c:pt>
                <c:pt idx="97380">
                  <c:v>1</c:v>
                </c:pt>
                <c:pt idx="97381">
                  <c:v>1</c:v>
                </c:pt>
                <c:pt idx="97382">
                  <c:v>1</c:v>
                </c:pt>
                <c:pt idx="97383">
                  <c:v>0.85714285700000004</c:v>
                </c:pt>
                <c:pt idx="97384">
                  <c:v>1</c:v>
                </c:pt>
                <c:pt idx="97385">
                  <c:v>1</c:v>
                </c:pt>
                <c:pt idx="97386">
                  <c:v>1</c:v>
                </c:pt>
                <c:pt idx="97387">
                  <c:v>1</c:v>
                </c:pt>
                <c:pt idx="97388">
                  <c:v>1</c:v>
                </c:pt>
                <c:pt idx="97389">
                  <c:v>1</c:v>
                </c:pt>
                <c:pt idx="97390">
                  <c:v>1</c:v>
                </c:pt>
                <c:pt idx="97391">
                  <c:v>1</c:v>
                </c:pt>
                <c:pt idx="97392">
                  <c:v>1</c:v>
                </c:pt>
                <c:pt idx="97393">
                  <c:v>1</c:v>
                </c:pt>
                <c:pt idx="97394">
                  <c:v>1</c:v>
                </c:pt>
                <c:pt idx="97395">
                  <c:v>1</c:v>
                </c:pt>
                <c:pt idx="97396">
                  <c:v>1</c:v>
                </c:pt>
                <c:pt idx="97397">
                  <c:v>1</c:v>
                </c:pt>
                <c:pt idx="97398">
                  <c:v>0.85714285700000004</c:v>
                </c:pt>
                <c:pt idx="97399">
                  <c:v>1</c:v>
                </c:pt>
                <c:pt idx="97400">
                  <c:v>1</c:v>
                </c:pt>
                <c:pt idx="97401">
                  <c:v>1</c:v>
                </c:pt>
                <c:pt idx="97402">
                  <c:v>1</c:v>
                </c:pt>
                <c:pt idx="97403">
                  <c:v>1</c:v>
                </c:pt>
                <c:pt idx="97404">
                  <c:v>1</c:v>
                </c:pt>
                <c:pt idx="97405">
                  <c:v>1</c:v>
                </c:pt>
                <c:pt idx="97406">
                  <c:v>1</c:v>
                </c:pt>
                <c:pt idx="97407">
                  <c:v>1</c:v>
                </c:pt>
                <c:pt idx="97408">
                  <c:v>0.85714285700000004</c:v>
                </c:pt>
                <c:pt idx="97409">
                  <c:v>1</c:v>
                </c:pt>
                <c:pt idx="97410">
                  <c:v>1</c:v>
                </c:pt>
                <c:pt idx="97411">
                  <c:v>1</c:v>
                </c:pt>
                <c:pt idx="97412">
                  <c:v>1</c:v>
                </c:pt>
                <c:pt idx="97413">
                  <c:v>0.85714285700000004</c:v>
                </c:pt>
                <c:pt idx="97414">
                  <c:v>1</c:v>
                </c:pt>
                <c:pt idx="97415">
                  <c:v>1</c:v>
                </c:pt>
                <c:pt idx="97416">
                  <c:v>1</c:v>
                </c:pt>
                <c:pt idx="97417">
                  <c:v>1</c:v>
                </c:pt>
                <c:pt idx="97418">
                  <c:v>0.85714285700000004</c:v>
                </c:pt>
                <c:pt idx="97419">
                  <c:v>1</c:v>
                </c:pt>
                <c:pt idx="97420">
                  <c:v>0.85714285700000004</c:v>
                </c:pt>
                <c:pt idx="97421">
                  <c:v>1</c:v>
                </c:pt>
                <c:pt idx="97422">
                  <c:v>1</c:v>
                </c:pt>
                <c:pt idx="97423">
                  <c:v>1</c:v>
                </c:pt>
                <c:pt idx="97424">
                  <c:v>1</c:v>
                </c:pt>
                <c:pt idx="97425">
                  <c:v>1</c:v>
                </c:pt>
                <c:pt idx="97426">
                  <c:v>1</c:v>
                </c:pt>
                <c:pt idx="97427">
                  <c:v>1</c:v>
                </c:pt>
                <c:pt idx="97428">
                  <c:v>1</c:v>
                </c:pt>
                <c:pt idx="97429">
                  <c:v>1</c:v>
                </c:pt>
                <c:pt idx="97430">
                  <c:v>1</c:v>
                </c:pt>
                <c:pt idx="97431">
                  <c:v>1</c:v>
                </c:pt>
                <c:pt idx="97432">
                  <c:v>1</c:v>
                </c:pt>
                <c:pt idx="97433">
                  <c:v>0.85714285700000004</c:v>
                </c:pt>
                <c:pt idx="97434">
                  <c:v>1</c:v>
                </c:pt>
                <c:pt idx="97435">
                  <c:v>1</c:v>
                </c:pt>
                <c:pt idx="97436">
                  <c:v>1</c:v>
                </c:pt>
                <c:pt idx="97437">
                  <c:v>1</c:v>
                </c:pt>
                <c:pt idx="97438">
                  <c:v>0.85714285700000004</c:v>
                </c:pt>
                <c:pt idx="97439">
                  <c:v>1</c:v>
                </c:pt>
                <c:pt idx="97440">
                  <c:v>1</c:v>
                </c:pt>
                <c:pt idx="97441">
                  <c:v>0.85714285700000004</c:v>
                </c:pt>
                <c:pt idx="97442">
                  <c:v>1</c:v>
                </c:pt>
                <c:pt idx="97443">
                  <c:v>1</c:v>
                </c:pt>
                <c:pt idx="97444">
                  <c:v>1</c:v>
                </c:pt>
                <c:pt idx="97445">
                  <c:v>1</c:v>
                </c:pt>
                <c:pt idx="97446">
                  <c:v>1</c:v>
                </c:pt>
                <c:pt idx="97447">
                  <c:v>1</c:v>
                </c:pt>
                <c:pt idx="97448">
                  <c:v>1</c:v>
                </c:pt>
                <c:pt idx="97449">
                  <c:v>1</c:v>
                </c:pt>
                <c:pt idx="97450">
                  <c:v>1</c:v>
                </c:pt>
                <c:pt idx="97451">
                  <c:v>1</c:v>
                </c:pt>
                <c:pt idx="97452">
                  <c:v>1</c:v>
                </c:pt>
                <c:pt idx="97453">
                  <c:v>1</c:v>
                </c:pt>
                <c:pt idx="97454">
                  <c:v>0.85714285700000004</c:v>
                </c:pt>
                <c:pt idx="97455">
                  <c:v>1</c:v>
                </c:pt>
                <c:pt idx="97456">
                  <c:v>1</c:v>
                </c:pt>
                <c:pt idx="97457">
                  <c:v>1</c:v>
                </c:pt>
                <c:pt idx="97458">
                  <c:v>1</c:v>
                </c:pt>
                <c:pt idx="97459">
                  <c:v>1</c:v>
                </c:pt>
                <c:pt idx="97460">
                  <c:v>1</c:v>
                </c:pt>
                <c:pt idx="97461">
                  <c:v>1</c:v>
                </c:pt>
                <c:pt idx="97462">
                  <c:v>1</c:v>
                </c:pt>
                <c:pt idx="97463">
                  <c:v>1</c:v>
                </c:pt>
                <c:pt idx="97464">
                  <c:v>1</c:v>
                </c:pt>
                <c:pt idx="97465">
                  <c:v>1</c:v>
                </c:pt>
                <c:pt idx="97466">
                  <c:v>1</c:v>
                </c:pt>
                <c:pt idx="97467">
                  <c:v>1</c:v>
                </c:pt>
                <c:pt idx="97468">
                  <c:v>1</c:v>
                </c:pt>
                <c:pt idx="97469">
                  <c:v>1</c:v>
                </c:pt>
                <c:pt idx="97470">
                  <c:v>1</c:v>
                </c:pt>
                <c:pt idx="97471">
                  <c:v>1</c:v>
                </c:pt>
                <c:pt idx="97472">
                  <c:v>1</c:v>
                </c:pt>
                <c:pt idx="97473">
                  <c:v>1</c:v>
                </c:pt>
                <c:pt idx="97474">
                  <c:v>1</c:v>
                </c:pt>
                <c:pt idx="97475">
                  <c:v>1</c:v>
                </c:pt>
                <c:pt idx="97476">
                  <c:v>1</c:v>
                </c:pt>
                <c:pt idx="97477">
                  <c:v>1</c:v>
                </c:pt>
                <c:pt idx="97478">
                  <c:v>1</c:v>
                </c:pt>
                <c:pt idx="97479">
                  <c:v>1</c:v>
                </c:pt>
                <c:pt idx="97480">
                  <c:v>1</c:v>
                </c:pt>
                <c:pt idx="97481">
                  <c:v>1</c:v>
                </c:pt>
                <c:pt idx="97482">
                  <c:v>1</c:v>
                </c:pt>
                <c:pt idx="97483">
                  <c:v>1</c:v>
                </c:pt>
                <c:pt idx="97484">
                  <c:v>1</c:v>
                </c:pt>
                <c:pt idx="97485">
                  <c:v>1</c:v>
                </c:pt>
                <c:pt idx="97486">
                  <c:v>1</c:v>
                </c:pt>
                <c:pt idx="97487">
                  <c:v>1</c:v>
                </c:pt>
                <c:pt idx="97488">
                  <c:v>1</c:v>
                </c:pt>
                <c:pt idx="97489">
                  <c:v>1</c:v>
                </c:pt>
                <c:pt idx="97490">
                  <c:v>1</c:v>
                </c:pt>
                <c:pt idx="97491">
                  <c:v>1</c:v>
                </c:pt>
                <c:pt idx="97492">
                  <c:v>1</c:v>
                </c:pt>
                <c:pt idx="97493">
                  <c:v>1</c:v>
                </c:pt>
                <c:pt idx="97494">
                  <c:v>1</c:v>
                </c:pt>
                <c:pt idx="97495">
                  <c:v>1</c:v>
                </c:pt>
                <c:pt idx="97496">
                  <c:v>1</c:v>
                </c:pt>
                <c:pt idx="97497">
                  <c:v>1</c:v>
                </c:pt>
                <c:pt idx="97498">
                  <c:v>1</c:v>
                </c:pt>
                <c:pt idx="97499">
                  <c:v>1</c:v>
                </c:pt>
                <c:pt idx="97500">
                  <c:v>1</c:v>
                </c:pt>
                <c:pt idx="97501">
                  <c:v>1</c:v>
                </c:pt>
                <c:pt idx="97502">
                  <c:v>0.85714285700000004</c:v>
                </c:pt>
                <c:pt idx="97503">
                  <c:v>1</c:v>
                </c:pt>
                <c:pt idx="97504">
                  <c:v>1</c:v>
                </c:pt>
                <c:pt idx="97505">
                  <c:v>1</c:v>
                </c:pt>
                <c:pt idx="97506">
                  <c:v>1</c:v>
                </c:pt>
                <c:pt idx="97507">
                  <c:v>1</c:v>
                </c:pt>
                <c:pt idx="97508">
                  <c:v>1</c:v>
                </c:pt>
                <c:pt idx="97509">
                  <c:v>1</c:v>
                </c:pt>
                <c:pt idx="97510">
                  <c:v>1</c:v>
                </c:pt>
                <c:pt idx="97511">
                  <c:v>1</c:v>
                </c:pt>
                <c:pt idx="97512">
                  <c:v>1</c:v>
                </c:pt>
                <c:pt idx="97513">
                  <c:v>1</c:v>
                </c:pt>
                <c:pt idx="97514">
                  <c:v>1</c:v>
                </c:pt>
                <c:pt idx="97515">
                  <c:v>1</c:v>
                </c:pt>
                <c:pt idx="97516">
                  <c:v>1</c:v>
                </c:pt>
                <c:pt idx="97517">
                  <c:v>1</c:v>
                </c:pt>
                <c:pt idx="97518">
                  <c:v>1</c:v>
                </c:pt>
                <c:pt idx="97519">
                  <c:v>1</c:v>
                </c:pt>
                <c:pt idx="97520">
                  <c:v>0.85714285700000004</c:v>
                </c:pt>
                <c:pt idx="97521">
                  <c:v>1</c:v>
                </c:pt>
                <c:pt idx="97522">
                  <c:v>1</c:v>
                </c:pt>
                <c:pt idx="97523">
                  <c:v>1</c:v>
                </c:pt>
                <c:pt idx="97524">
                  <c:v>1</c:v>
                </c:pt>
                <c:pt idx="97525">
                  <c:v>1</c:v>
                </c:pt>
                <c:pt idx="97526">
                  <c:v>1</c:v>
                </c:pt>
                <c:pt idx="97527">
                  <c:v>1</c:v>
                </c:pt>
                <c:pt idx="97528">
                  <c:v>0.85714285700000004</c:v>
                </c:pt>
                <c:pt idx="97529">
                  <c:v>1</c:v>
                </c:pt>
                <c:pt idx="97530">
                  <c:v>1</c:v>
                </c:pt>
                <c:pt idx="97531">
                  <c:v>1</c:v>
                </c:pt>
                <c:pt idx="97532">
                  <c:v>1</c:v>
                </c:pt>
                <c:pt idx="97533">
                  <c:v>0.85714285700000004</c:v>
                </c:pt>
                <c:pt idx="97534">
                  <c:v>1</c:v>
                </c:pt>
                <c:pt idx="97535">
                  <c:v>1</c:v>
                </c:pt>
                <c:pt idx="97536">
                  <c:v>1</c:v>
                </c:pt>
                <c:pt idx="97537">
                  <c:v>1</c:v>
                </c:pt>
                <c:pt idx="97538">
                  <c:v>1</c:v>
                </c:pt>
                <c:pt idx="97539">
                  <c:v>1</c:v>
                </c:pt>
                <c:pt idx="97540">
                  <c:v>1</c:v>
                </c:pt>
                <c:pt idx="97541">
                  <c:v>1</c:v>
                </c:pt>
                <c:pt idx="97542">
                  <c:v>1</c:v>
                </c:pt>
                <c:pt idx="97543">
                  <c:v>1</c:v>
                </c:pt>
                <c:pt idx="97544">
                  <c:v>1</c:v>
                </c:pt>
                <c:pt idx="97545">
                  <c:v>1</c:v>
                </c:pt>
                <c:pt idx="97546">
                  <c:v>1</c:v>
                </c:pt>
                <c:pt idx="97547">
                  <c:v>1</c:v>
                </c:pt>
                <c:pt idx="97548">
                  <c:v>0.85714285700000004</c:v>
                </c:pt>
                <c:pt idx="97549">
                  <c:v>1</c:v>
                </c:pt>
                <c:pt idx="97550">
                  <c:v>1</c:v>
                </c:pt>
                <c:pt idx="97551">
                  <c:v>1</c:v>
                </c:pt>
                <c:pt idx="97552">
                  <c:v>1</c:v>
                </c:pt>
                <c:pt idx="97553">
                  <c:v>1</c:v>
                </c:pt>
                <c:pt idx="97554">
                  <c:v>1</c:v>
                </c:pt>
                <c:pt idx="97555">
                  <c:v>1</c:v>
                </c:pt>
                <c:pt idx="97556">
                  <c:v>1</c:v>
                </c:pt>
                <c:pt idx="97557">
                  <c:v>1</c:v>
                </c:pt>
                <c:pt idx="97558">
                  <c:v>1</c:v>
                </c:pt>
                <c:pt idx="97559">
                  <c:v>1</c:v>
                </c:pt>
                <c:pt idx="97560">
                  <c:v>1</c:v>
                </c:pt>
                <c:pt idx="97561">
                  <c:v>1</c:v>
                </c:pt>
                <c:pt idx="97562">
                  <c:v>1</c:v>
                </c:pt>
                <c:pt idx="97563">
                  <c:v>1</c:v>
                </c:pt>
                <c:pt idx="97564">
                  <c:v>1</c:v>
                </c:pt>
                <c:pt idx="97565">
                  <c:v>1</c:v>
                </c:pt>
                <c:pt idx="97566">
                  <c:v>1</c:v>
                </c:pt>
                <c:pt idx="97567">
                  <c:v>1</c:v>
                </c:pt>
                <c:pt idx="97568">
                  <c:v>1</c:v>
                </c:pt>
                <c:pt idx="97569">
                  <c:v>0.85714285700000004</c:v>
                </c:pt>
                <c:pt idx="97570">
                  <c:v>1</c:v>
                </c:pt>
                <c:pt idx="97571">
                  <c:v>1</c:v>
                </c:pt>
                <c:pt idx="97572">
                  <c:v>1</c:v>
                </c:pt>
                <c:pt idx="97573">
                  <c:v>1</c:v>
                </c:pt>
                <c:pt idx="97574">
                  <c:v>1</c:v>
                </c:pt>
                <c:pt idx="97575">
                  <c:v>1</c:v>
                </c:pt>
                <c:pt idx="97576">
                  <c:v>1</c:v>
                </c:pt>
                <c:pt idx="97577">
                  <c:v>1</c:v>
                </c:pt>
                <c:pt idx="97578">
                  <c:v>1</c:v>
                </c:pt>
                <c:pt idx="97579">
                  <c:v>1</c:v>
                </c:pt>
                <c:pt idx="97580">
                  <c:v>1</c:v>
                </c:pt>
                <c:pt idx="97581">
                  <c:v>1</c:v>
                </c:pt>
                <c:pt idx="97582">
                  <c:v>1</c:v>
                </c:pt>
                <c:pt idx="97583">
                  <c:v>1</c:v>
                </c:pt>
                <c:pt idx="97584">
                  <c:v>1</c:v>
                </c:pt>
                <c:pt idx="97585">
                  <c:v>1</c:v>
                </c:pt>
                <c:pt idx="97586">
                  <c:v>1</c:v>
                </c:pt>
                <c:pt idx="97587">
                  <c:v>1</c:v>
                </c:pt>
                <c:pt idx="97588">
                  <c:v>1</c:v>
                </c:pt>
                <c:pt idx="97589">
                  <c:v>1</c:v>
                </c:pt>
                <c:pt idx="97590">
                  <c:v>0.85714285700000004</c:v>
                </c:pt>
                <c:pt idx="97591">
                  <c:v>1</c:v>
                </c:pt>
                <c:pt idx="97592">
                  <c:v>0.85714285700000004</c:v>
                </c:pt>
                <c:pt idx="97593">
                  <c:v>0.85714285700000004</c:v>
                </c:pt>
                <c:pt idx="97594">
                  <c:v>1</c:v>
                </c:pt>
                <c:pt idx="97595">
                  <c:v>1</c:v>
                </c:pt>
                <c:pt idx="97596">
                  <c:v>1</c:v>
                </c:pt>
                <c:pt idx="97597">
                  <c:v>1</c:v>
                </c:pt>
                <c:pt idx="97598">
                  <c:v>1</c:v>
                </c:pt>
                <c:pt idx="97599">
                  <c:v>1</c:v>
                </c:pt>
                <c:pt idx="97600">
                  <c:v>1</c:v>
                </c:pt>
                <c:pt idx="97601">
                  <c:v>1</c:v>
                </c:pt>
                <c:pt idx="97602">
                  <c:v>0.85714285700000004</c:v>
                </c:pt>
                <c:pt idx="97603">
                  <c:v>0.85714285700000004</c:v>
                </c:pt>
                <c:pt idx="97604">
                  <c:v>1</c:v>
                </c:pt>
                <c:pt idx="97605">
                  <c:v>1</c:v>
                </c:pt>
                <c:pt idx="97606">
                  <c:v>0.85714285700000004</c:v>
                </c:pt>
                <c:pt idx="97607">
                  <c:v>1</c:v>
                </c:pt>
                <c:pt idx="97608">
                  <c:v>1</c:v>
                </c:pt>
                <c:pt idx="97609">
                  <c:v>1</c:v>
                </c:pt>
                <c:pt idx="97610">
                  <c:v>1</c:v>
                </c:pt>
                <c:pt idx="97611">
                  <c:v>1</c:v>
                </c:pt>
                <c:pt idx="97612">
                  <c:v>1</c:v>
                </c:pt>
                <c:pt idx="97613">
                  <c:v>1</c:v>
                </c:pt>
                <c:pt idx="97614">
                  <c:v>1</c:v>
                </c:pt>
                <c:pt idx="97615">
                  <c:v>0.85714285700000004</c:v>
                </c:pt>
                <c:pt idx="97616">
                  <c:v>1</c:v>
                </c:pt>
                <c:pt idx="97617">
                  <c:v>1</c:v>
                </c:pt>
                <c:pt idx="97618">
                  <c:v>1</c:v>
                </c:pt>
                <c:pt idx="97619">
                  <c:v>1</c:v>
                </c:pt>
                <c:pt idx="97620">
                  <c:v>1</c:v>
                </c:pt>
                <c:pt idx="97621">
                  <c:v>0.85714285700000004</c:v>
                </c:pt>
                <c:pt idx="97622">
                  <c:v>1</c:v>
                </c:pt>
                <c:pt idx="97623">
                  <c:v>1</c:v>
                </c:pt>
                <c:pt idx="97624">
                  <c:v>1</c:v>
                </c:pt>
                <c:pt idx="97625">
                  <c:v>0.85714285700000004</c:v>
                </c:pt>
                <c:pt idx="97626">
                  <c:v>1</c:v>
                </c:pt>
                <c:pt idx="97627">
                  <c:v>1</c:v>
                </c:pt>
                <c:pt idx="97628">
                  <c:v>1</c:v>
                </c:pt>
                <c:pt idx="97629">
                  <c:v>1</c:v>
                </c:pt>
                <c:pt idx="97630">
                  <c:v>0.85714285700000004</c:v>
                </c:pt>
                <c:pt idx="97631">
                  <c:v>1</c:v>
                </c:pt>
                <c:pt idx="97632">
                  <c:v>1</c:v>
                </c:pt>
                <c:pt idx="97633">
                  <c:v>1</c:v>
                </c:pt>
                <c:pt idx="97634">
                  <c:v>1</c:v>
                </c:pt>
                <c:pt idx="97635">
                  <c:v>1</c:v>
                </c:pt>
                <c:pt idx="97636">
                  <c:v>1</c:v>
                </c:pt>
                <c:pt idx="97637">
                  <c:v>1</c:v>
                </c:pt>
                <c:pt idx="97638">
                  <c:v>0.85714285700000004</c:v>
                </c:pt>
                <c:pt idx="97639">
                  <c:v>1</c:v>
                </c:pt>
                <c:pt idx="97640">
                  <c:v>1</c:v>
                </c:pt>
                <c:pt idx="97641">
                  <c:v>0.85714285700000004</c:v>
                </c:pt>
                <c:pt idx="97642">
                  <c:v>1</c:v>
                </c:pt>
                <c:pt idx="97643">
                  <c:v>1</c:v>
                </c:pt>
                <c:pt idx="97644">
                  <c:v>1</c:v>
                </c:pt>
                <c:pt idx="97645">
                  <c:v>1</c:v>
                </c:pt>
                <c:pt idx="97646">
                  <c:v>0.85714285700000004</c:v>
                </c:pt>
                <c:pt idx="97647">
                  <c:v>1</c:v>
                </c:pt>
                <c:pt idx="97648">
                  <c:v>1</c:v>
                </c:pt>
                <c:pt idx="97649">
                  <c:v>1</c:v>
                </c:pt>
                <c:pt idx="97650">
                  <c:v>1</c:v>
                </c:pt>
                <c:pt idx="97651">
                  <c:v>1</c:v>
                </c:pt>
                <c:pt idx="97652">
                  <c:v>1</c:v>
                </c:pt>
                <c:pt idx="97653">
                  <c:v>1</c:v>
                </c:pt>
                <c:pt idx="97654">
                  <c:v>1</c:v>
                </c:pt>
                <c:pt idx="97655">
                  <c:v>1</c:v>
                </c:pt>
                <c:pt idx="97656">
                  <c:v>1</c:v>
                </c:pt>
                <c:pt idx="97657">
                  <c:v>0.85714285700000004</c:v>
                </c:pt>
                <c:pt idx="97658">
                  <c:v>1</c:v>
                </c:pt>
                <c:pt idx="97659">
                  <c:v>1</c:v>
                </c:pt>
                <c:pt idx="97660">
                  <c:v>1</c:v>
                </c:pt>
                <c:pt idx="97661">
                  <c:v>1</c:v>
                </c:pt>
                <c:pt idx="97662">
                  <c:v>1</c:v>
                </c:pt>
                <c:pt idx="97663">
                  <c:v>1</c:v>
                </c:pt>
                <c:pt idx="97664">
                  <c:v>1</c:v>
                </c:pt>
                <c:pt idx="97665">
                  <c:v>1</c:v>
                </c:pt>
                <c:pt idx="97666">
                  <c:v>1</c:v>
                </c:pt>
                <c:pt idx="97667">
                  <c:v>1</c:v>
                </c:pt>
                <c:pt idx="97668">
                  <c:v>1</c:v>
                </c:pt>
                <c:pt idx="97669">
                  <c:v>1</c:v>
                </c:pt>
                <c:pt idx="97670">
                  <c:v>1</c:v>
                </c:pt>
                <c:pt idx="97671">
                  <c:v>1</c:v>
                </c:pt>
                <c:pt idx="97672">
                  <c:v>1</c:v>
                </c:pt>
                <c:pt idx="97673">
                  <c:v>1</c:v>
                </c:pt>
                <c:pt idx="97674">
                  <c:v>1</c:v>
                </c:pt>
                <c:pt idx="97675">
                  <c:v>1</c:v>
                </c:pt>
                <c:pt idx="97676">
                  <c:v>1</c:v>
                </c:pt>
                <c:pt idx="97677">
                  <c:v>1</c:v>
                </c:pt>
                <c:pt idx="97678">
                  <c:v>1</c:v>
                </c:pt>
                <c:pt idx="97679">
                  <c:v>1</c:v>
                </c:pt>
                <c:pt idx="97680">
                  <c:v>1</c:v>
                </c:pt>
                <c:pt idx="97681">
                  <c:v>1</c:v>
                </c:pt>
                <c:pt idx="97682">
                  <c:v>1</c:v>
                </c:pt>
                <c:pt idx="97683">
                  <c:v>1</c:v>
                </c:pt>
                <c:pt idx="97684">
                  <c:v>1</c:v>
                </c:pt>
                <c:pt idx="97685">
                  <c:v>1</c:v>
                </c:pt>
                <c:pt idx="97686">
                  <c:v>0.85714285700000004</c:v>
                </c:pt>
                <c:pt idx="97687">
                  <c:v>1</c:v>
                </c:pt>
                <c:pt idx="97688">
                  <c:v>1</c:v>
                </c:pt>
                <c:pt idx="97689">
                  <c:v>1</c:v>
                </c:pt>
                <c:pt idx="97690">
                  <c:v>1</c:v>
                </c:pt>
                <c:pt idx="97691">
                  <c:v>1</c:v>
                </c:pt>
                <c:pt idx="97692">
                  <c:v>1</c:v>
                </c:pt>
                <c:pt idx="97693">
                  <c:v>1</c:v>
                </c:pt>
                <c:pt idx="97694">
                  <c:v>1</c:v>
                </c:pt>
                <c:pt idx="97695">
                  <c:v>1</c:v>
                </c:pt>
                <c:pt idx="97696">
                  <c:v>1</c:v>
                </c:pt>
                <c:pt idx="97697">
                  <c:v>1</c:v>
                </c:pt>
                <c:pt idx="97698">
                  <c:v>1</c:v>
                </c:pt>
                <c:pt idx="97699">
                  <c:v>0.85714285700000004</c:v>
                </c:pt>
                <c:pt idx="97700">
                  <c:v>1</c:v>
                </c:pt>
                <c:pt idx="97701">
                  <c:v>0.85714285700000004</c:v>
                </c:pt>
                <c:pt idx="97702">
                  <c:v>1</c:v>
                </c:pt>
                <c:pt idx="97703">
                  <c:v>1</c:v>
                </c:pt>
                <c:pt idx="97704">
                  <c:v>1</c:v>
                </c:pt>
                <c:pt idx="97705">
                  <c:v>1</c:v>
                </c:pt>
                <c:pt idx="97706">
                  <c:v>1</c:v>
                </c:pt>
                <c:pt idx="97707">
                  <c:v>1</c:v>
                </c:pt>
                <c:pt idx="97708">
                  <c:v>1</c:v>
                </c:pt>
                <c:pt idx="97709">
                  <c:v>0.85714285700000004</c:v>
                </c:pt>
                <c:pt idx="97710">
                  <c:v>1</c:v>
                </c:pt>
                <c:pt idx="97711">
                  <c:v>1</c:v>
                </c:pt>
                <c:pt idx="97712">
                  <c:v>1</c:v>
                </c:pt>
                <c:pt idx="97713">
                  <c:v>1</c:v>
                </c:pt>
                <c:pt idx="97714">
                  <c:v>1</c:v>
                </c:pt>
                <c:pt idx="97715">
                  <c:v>1</c:v>
                </c:pt>
                <c:pt idx="97716">
                  <c:v>1</c:v>
                </c:pt>
                <c:pt idx="97717">
                  <c:v>1</c:v>
                </c:pt>
                <c:pt idx="97718">
                  <c:v>1</c:v>
                </c:pt>
                <c:pt idx="97719">
                  <c:v>1</c:v>
                </c:pt>
                <c:pt idx="97720">
                  <c:v>1</c:v>
                </c:pt>
                <c:pt idx="97721">
                  <c:v>1</c:v>
                </c:pt>
                <c:pt idx="97722">
                  <c:v>1</c:v>
                </c:pt>
                <c:pt idx="97723">
                  <c:v>0.85714285700000004</c:v>
                </c:pt>
                <c:pt idx="97724">
                  <c:v>0.85714285700000004</c:v>
                </c:pt>
                <c:pt idx="97725">
                  <c:v>1</c:v>
                </c:pt>
                <c:pt idx="97726">
                  <c:v>0.85714285700000004</c:v>
                </c:pt>
                <c:pt idx="97727">
                  <c:v>1</c:v>
                </c:pt>
                <c:pt idx="97728">
                  <c:v>0.85714285700000004</c:v>
                </c:pt>
                <c:pt idx="97729">
                  <c:v>1</c:v>
                </c:pt>
                <c:pt idx="97730">
                  <c:v>1</c:v>
                </c:pt>
                <c:pt idx="97731">
                  <c:v>1</c:v>
                </c:pt>
                <c:pt idx="97732">
                  <c:v>1</c:v>
                </c:pt>
                <c:pt idx="97733">
                  <c:v>1</c:v>
                </c:pt>
                <c:pt idx="97734">
                  <c:v>0.85714285700000004</c:v>
                </c:pt>
                <c:pt idx="97735">
                  <c:v>1</c:v>
                </c:pt>
                <c:pt idx="97736">
                  <c:v>1</c:v>
                </c:pt>
                <c:pt idx="97737">
                  <c:v>1</c:v>
                </c:pt>
                <c:pt idx="97738">
                  <c:v>1</c:v>
                </c:pt>
                <c:pt idx="97739">
                  <c:v>1</c:v>
                </c:pt>
                <c:pt idx="97740">
                  <c:v>1</c:v>
                </c:pt>
                <c:pt idx="97741">
                  <c:v>1</c:v>
                </c:pt>
                <c:pt idx="97742">
                  <c:v>1</c:v>
                </c:pt>
                <c:pt idx="97743">
                  <c:v>1</c:v>
                </c:pt>
                <c:pt idx="97744">
                  <c:v>0.85714285700000004</c:v>
                </c:pt>
                <c:pt idx="97745">
                  <c:v>1</c:v>
                </c:pt>
                <c:pt idx="97746">
                  <c:v>1</c:v>
                </c:pt>
                <c:pt idx="97747">
                  <c:v>1</c:v>
                </c:pt>
                <c:pt idx="97748">
                  <c:v>1</c:v>
                </c:pt>
                <c:pt idx="97749">
                  <c:v>0.85714285700000004</c:v>
                </c:pt>
                <c:pt idx="97750">
                  <c:v>1</c:v>
                </c:pt>
                <c:pt idx="97751">
                  <c:v>1</c:v>
                </c:pt>
                <c:pt idx="97752">
                  <c:v>1</c:v>
                </c:pt>
                <c:pt idx="97753">
                  <c:v>1</c:v>
                </c:pt>
                <c:pt idx="97754">
                  <c:v>1</c:v>
                </c:pt>
                <c:pt idx="97755">
                  <c:v>0.85714285700000004</c:v>
                </c:pt>
                <c:pt idx="97756">
                  <c:v>0.14285714299999999</c:v>
                </c:pt>
                <c:pt idx="97757">
                  <c:v>1</c:v>
                </c:pt>
                <c:pt idx="97758">
                  <c:v>1</c:v>
                </c:pt>
                <c:pt idx="97759">
                  <c:v>1</c:v>
                </c:pt>
                <c:pt idx="97760">
                  <c:v>1</c:v>
                </c:pt>
                <c:pt idx="97761">
                  <c:v>1</c:v>
                </c:pt>
                <c:pt idx="97762">
                  <c:v>1</c:v>
                </c:pt>
                <c:pt idx="97763">
                  <c:v>0.85714285700000004</c:v>
                </c:pt>
                <c:pt idx="97764">
                  <c:v>1</c:v>
                </c:pt>
                <c:pt idx="97765">
                  <c:v>1</c:v>
                </c:pt>
                <c:pt idx="97766">
                  <c:v>1</c:v>
                </c:pt>
                <c:pt idx="97767">
                  <c:v>1</c:v>
                </c:pt>
                <c:pt idx="97768">
                  <c:v>1</c:v>
                </c:pt>
                <c:pt idx="97769">
                  <c:v>1</c:v>
                </c:pt>
                <c:pt idx="97770">
                  <c:v>1</c:v>
                </c:pt>
                <c:pt idx="97771">
                  <c:v>1</c:v>
                </c:pt>
                <c:pt idx="97772">
                  <c:v>1</c:v>
                </c:pt>
                <c:pt idx="97773">
                  <c:v>1</c:v>
                </c:pt>
                <c:pt idx="97774">
                  <c:v>1</c:v>
                </c:pt>
                <c:pt idx="97775">
                  <c:v>1</c:v>
                </c:pt>
                <c:pt idx="97776">
                  <c:v>1</c:v>
                </c:pt>
                <c:pt idx="97777">
                  <c:v>1</c:v>
                </c:pt>
                <c:pt idx="97778">
                  <c:v>1</c:v>
                </c:pt>
                <c:pt idx="97779">
                  <c:v>0.85714285700000004</c:v>
                </c:pt>
                <c:pt idx="97780">
                  <c:v>1</c:v>
                </c:pt>
                <c:pt idx="97781">
                  <c:v>1</c:v>
                </c:pt>
                <c:pt idx="97782">
                  <c:v>1</c:v>
                </c:pt>
                <c:pt idx="97783">
                  <c:v>1</c:v>
                </c:pt>
                <c:pt idx="97784">
                  <c:v>1</c:v>
                </c:pt>
                <c:pt idx="97785">
                  <c:v>1</c:v>
                </c:pt>
                <c:pt idx="97786">
                  <c:v>1</c:v>
                </c:pt>
                <c:pt idx="97787">
                  <c:v>1</c:v>
                </c:pt>
                <c:pt idx="97788">
                  <c:v>1</c:v>
                </c:pt>
                <c:pt idx="97789">
                  <c:v>1</c:v>
                </c:pt>
                <c:pt idx="97790">
                  <c:v>0.85714285700000004</c:v>
                </c:pt>
                <c:pt idx="97791">
                  <c:v>1</c:v>
                </c:pt>
                <c:pt idx="97792">
                  <c:v>1</c:v>
                </c:pt>
                <c:pt idx="97793">
                  <c:v>1</c:v>
                </c:pt>
                <c:pt idx="97794">
                  <c:v>1</c:v>
                </c:pt>
                <c:pt idx="97795">
                  <c:v>0.85714285700000004</c:v>
                </c:pt>
                <c:pt idx="97796">
                  <c:v>0.85714285700000004</c:v>
                </c:pt>
                <c:pt idx="97797">
                  <c:v>1</c:v>
                </c:pt>
                <c:pt idx="97798">
                  <c:v>0.85714285700000004</c:v>
                </c:pt>
                <c:pt idx="97799">
                  <c:v>1</c:v>
                </c:pt>
                <c:pt idx="97800">
                  <c:v>1</c:v>
                </c:pt>
                <c:pt idx="97801">
                  <c:v>1</c:v>
                </c:pt>
                <c:pt idx="97802">
                  <c:v>0.85714285700000004</c:v>
                </c:pt>
                <c:pt idx="97803">
                  <c:v>1</c:v>
                </c:pt>
                <c:pt idx="97804">
                  <c:v>1</c:v>
                </c:pt>
                <c:pt idx="97805">
                  <c:v>1</c:v>
                </c:pt>
                <c:pt idx="97806">
                  <c:v>1</c:v>
                </c:pt>
                <c:pt idx="97807">
                  <c:v>1</c:v>
                </c:pt>
                <c:pt idx="97808">
                  <c:v>1</c:v>
                </c:pt>
                <c:pt idx="97809">
                  <c:v>1</c:v>
                </c:pt>
                <c:pt idx="97810">
                  <c:v>1</c:v>
                </c:pt>
                <c:pt idx="97811">
                  <c:v>0.85714285700000004</c:v>
                </c:pt>
                <c:pt idx="97812">
                  <c:v>1</c:v>
                </c:pt>
                <c:pt idx="97813">
                  <c:v>1</c:v>
                </c:pt>
                <c:pt idx="97814">
                  <c:v>1</c:v>
                </c:pt>
                <c:pt idx="97815">
                  <c:v>1</c:v>
                </c:pt>
                <c:pt idx="97816">
                  <c:v>1</c:v>
                </c:pt>
                <c:pt idx="97817">
                  <c:v>1</c:v>
                </c:pt>
                <c:pt idx="97818">
                  <c:v>1</c:v>
                </c:pt>
                <c:pt idx="97819">
                  <c:v>1</c:v>
                </c:pt>
                <c:pt idx="97820">
                  <c:v>1</c:v>
                </c:pt>
                <c:pt idx="97821">
                  <c:v>1</c:v>
                </c:pt>
                <c:pt idx="97822">
                  <c:v>1</c:v>
                </c:pt>
                <c:pt idx="97823">
                  <c:v>1</c:v>
                </c:pt>
                <c:pt idx="97824">
                  <c:v>1</c:v>
                </c:pt>
                <c:pt idx="97825">
                  <c:v>1</c:v>
                </c:pt>
                <c:pt idx="97826">
                  <c:v>0.85714285700000004</c:v>
                </c:pt>
                <c:pt idx="97827">
                  <c:v>1</c:v>
                </c:pt>
                <c:pt idx="97828">
                  <c:v>1</c:v>
                </c:pt>
                <c:pt idx="97829">
                  <c:v>1</c:v>
                </c:pt>
                <c:pt idx="97830">
                  <c:v>1</c:v>
                </c:pt>
                <c:pt idx="97831">
                  <c:v>1</c:v>
                </c:pt>
                <c:pt idx="97832">
                  <c:v>1</c:v>
                </c:pt>
                <c:pt idx="97833">
                  <c:v>1</c:v>
                </c:pt>
                <c:pt idx="97834">
                  <c:v>1</c:v>
                </c:pt>
                <c:pt idx="97835">
                  <c:v>1</c:v>
                </c:pt>
                <c:pt idx="97836">
                  <c:v>1</c:v>
                </c:pt>
                <c:pt idx="97837">
                  <c:v>0.85714285700000004</c:v>
                </c:pt>
                <c:pt idx="97838">
                  <c:v>1</c:v>
                </c:pt>
                <c:pt idx="97839">
                  <c:v>1</c:v>
                </c:pt>
                <c:pt idx="97840">
                  <c:v>1</c:v>
                </c:pt>
                <c:pt idx="97841">
                  <c:v>1</c:v>
                </c:pt>
                <c:pt idx="97842">
                  <c:v>1</c:v>
                </c:pt>
                <c:pt idx="97843">
                  <c:v>1</c:v>
                </c:pt>
                <c:pt idx="97844">
                  <c:v>1</c:v>
                </c:pt>
                <c:pt idx="97845">
                  <c:v>1</c:v>
                </c:pt>
                <c:pt idx="97846">
                  <c:v>1</c:v>
                </c:pt>
                <c:pt idx="97847">
                  <c:v>1</c:v>
                </c:pt>
                <c:pt idx="97848">
                  <c:v>1</c:v>
                </c:pt>
                <c:pt idx="97849">
                  <c:v>0.875</c:v>
                </c:pt>
                <c:pt idx="97850">
                  <c:v>1</c:v>
                </c:pt>
                <c:pt idx="97851">
                  <c:v>1</c:v>
                </c:pt>
                <c:pt idx="97852">
                  <c:v>1</c:v>
                </c:pt>
                <c:pt idx="97853">
                  <c:v>1</c:v>
                </c:pt>
                <c:pt idx="97854">
                  <c:v>1</c:v>
                </c:pt>
                <c:pt idx="97855">
                  <c:v>1</c:v>
                </c:pt>
                <c:pt idx="97856">
                  <c:v>1</c:v>
                </c:pt>
                <c:pt idx="97857">
                  <c:v>1</c:v>
                </c:pt>
                <c:pt idx="97858">
                  <c:v>1</c:v>
                </c:pt>
                <c:pt idx="97859">
                  <c:v>1</c:v>
                </c:pt>
                <c:pt idx="97860">
                  <c:v>1</c:v>
                </c:pt>
                <c:pt idx="97861">
                  <c:v>1</c:v>
                </c:pt>
                <c:pt idx="97862">
                  <c:v>1</c:v>
                </c:pt>
                <c:pt idx="97863">
                  <c:v>1</c:v>
                </c:pt>
                <c:pt idx="97864">
                  <c:v>1</c:v>
                </c:pt>
                <c:pt idx="97865">
                  <c:v>1</c:v>
                </c:pt>
                <c:pt idx="97866">
                  <c:v>1</c:v>
                </c:pt>
                <c:pt idx="97867">
                  <c:v>1</c:v>
                </c:pt>
                <c:pt idx="97868">
                  <c:v>1</c:v>
                </c:pt>
                <c:pt idx="97869">
                  <c:v>1</c:v>
                </c:pt>
                <c:pt idx="97870">
                  <c:v>1</c:v>
                </c:pt>
                <c:pt idx="97871">
                  <c:v>1</c:v>
                </c:pt>
                <c:pt idx="97872">
                  <c:v>1</c:v>
                </c:pt>
                <c:pt idx="97873">
                  <c:v>1</c:v>
                </c:pt>
                <c:pt idx="97874">
                  <c:v>1</c:v>
                </c:pt>
                <c:pt idx="97875">
                  <c:v>1</c:v>
                </c:pt>
                <c:pt idx="97876">
                  <c:v>1</c:v>
                </c:pt>
                <c:pt idx="97877">
                  <c:v>1</c:v>
                </c:pt>
                <c:pt idx="97878">
                  <c:v>1</c:v>
                </c:pt>
                <c:pt idx="97879">
                  <c:v>1</c:v>
                </c:pt>
                <c:pt idx="97880">
                  <c:v>0.875</c:v>
                </c:pt>
                <c:pt idx="97881">
                  <c:v>1</c:v>
                </c:pt>
                <c:pt idx="97882">
                  <c:v>1</c:v>
                </c:pt>
                <c:pt idx="97883">
                  <c:v>1</c:v>
                </c:pt>
                <c:pt idx="97884">
                  <c:v>1</c:v>
                </c:pt>
                <c:pt idx="97885">
                  <c:v>1</c:v>
                </c:pt>
                <c:pt idx="97886">
                  <c:v>1</c:v>
                </c:pt>
                <c:pt idx="97887">
                  <c:v>1</c:v>
                </c:pt>
                <c:pt idx="97888">
                  <c:v>1</c:v>
                </c:pt>
                <c:pt idx="97889">
                  <c:v>1</c:v>
                </c:pt>
                <c:pt idx="97890">
                  <c:v>1</c:v>
                </c:pt>
                <c:pt idx="97891">
                  <c:v>1</c:v>
                </c:pt>
                <c:pt idx="97892">
                  <c:v>1</c:v>
                </c:pt>
                <c:pt idx="97893">
                  <c:v>1</c:v>
                </c:pt>
                <c:pt idx="97894">
                  <c:v>1</c:v>
                </c:pt>
                <c:pt idx="97895">
                  <c:v>1</c:v>
                </c:pt>
                <c:pt idx="97896">
                  <c:v>1</c:v>
                </c:pt>
                <c:pt idx="97897">
                  <c:v>1</c:v>
                </c:pt>
                <c:pt idx="97898">
                  <c:v>1</c:v>
                </c:pt>
                <c:pt idx="97899">
                  <c:v>1</c:v>
                </c:pt>
                <c:pt idx="97900">
                  <c:v>1</c:v>
                </c:pt>
                <c:pt idx="97901">
                  <c:v>1</c:v>
                </c:pt>
                <c:pt idx="97902">
                  <c:v>1</c:v>
                </c:pt>
                <c:pt idx="97903">
                  <c:v>1</c:v>
                </c:pt>
                <c:pt idx="97904">
                  <c:v>1</c:v>
                </c:pt>
                <c:pt idx="97905">
                  <c:v>1</c:v>
                </c:pt>
                <c:pt idx="97906">
                  <c:v>1</c:v>
                </c:pt>
                <c:pt idx="97907">
                  <c:v>1</c:v>
                </c:pt>
                <c:pt idx="97908">
                  <c:v>1</c:v>
                </c:pt>
                <c:pt idx="97909">
                  <c:v>1</c:v>
                </c:pt>
                <c:pt idx="97910">
                  <c:v>1</c:v>
                </c:pt>
                <c:pt idx="97911">
                  <c:v>1</c:v>
                </c:pt>
                <c:pt idx="97912">
                  <c:v>1</c:v>
                </c:pt>
                <c:pt idx="97913">
                  <c:v>1</c:v>
                </c:pt>
                <c:pt idx="97914">
                  <c:v>1</c:v>
                </c:pt>
                <c:pt idx="97915">
                  <c:v>1</c:v>
                </c:pt>
                <c:pt idx="97916">
                  <c:v>1</c:v>
                </c:pt>
                <c:pt idx="97917">
                  <c:v>1</c:v>
                </c:pt>
                <c:pt idx="97918">
                  <c:v>1</c:v>
                </c:pt>
                <c:pt idx="97919">
                  <c:v>1</c:v>
                </c:pt>
                <c:pt idx="97920">
                  <c:v>1</c:v>
                </c:pt>
                <c:pt idx="97921">
                  <c:v>1</c:v>
                </c:pt>
                <c:pt idx="97922">
                  <c:v>1</c:v>
                </c:pt>
                <c:pt idx="97923">
                  <c:v>1</c:v>
                </c:pt>
                <c:pt idx="97924">
                  <c:v>1</c:v>
                </c:pt>
                <c:pt idx="97925">
                  <c:v>1</c:v>
                </c:pt>
                <c:pt idx="97926">
                  <c:v>1</c:v>
                </c:pt>
                <c:pt idx="97927">
                  <c:v>1</c:v>
                </c:pt>
                <c:pt idx="97928">
                  <c:v>1</c:v>
                </c:pt>
                <c:pt idx="97929">
                  <c:v>1</c:v>
                </c:pt>
                <c:pt idx="97930">
                  <c:v>1</c:v>
                </c:pt>
                <c:pt idx="97931">
                  <c:v>1</c:v>
                </c:pt>
                <c:pt idx="97932">
                  <c:v>1</c:v>
                </c:pt>
                <c:pt idx="97933">
                  <c:v>1</c:v>
                </c:pt>
                <c:pt idx="97934">
                  <c:v>1</c:v>
                </c:pt>
                <c:pt idx="97935">
                  <c:v>1</c:v>
                </c:pt>
                <c:pt idx="97936">
                  <c:v>1</c:v>
                </c:pt>
                <c:pt idx="97937">
                  <c:v>1</c:v>
                </c:pt>
                <c:pt idx="97938">
                  <c:v>1</c:v>
                </c:pt>
                <c:pt idx="97939">
                  <c:v>1</c:v>
                </c:pt>
                <c:pt idx="97940">
                  <c:v>1</c:v>
                </c:pt>
                <c:pt idx="97941">
                  <c:v>1</c:v>
                </c:pt>
                <c:pt idx="97942">
                  <c:v>1</c:v>
                </c:pt>
                <c:pt idx="97943">
                  <c:v>1</c:v>
                </c:pt>
                <c:pt idx="97944">
                  <c:v>1</c:v>
                </c:pt>
                <c:pt idx="97945">
                  <c:v>1</c:v>
                </c:pt>
                <c:pt idx="97946">
                  <c:v>1</c:v>
                </c:pt>
                <c:pt idx="97947">
                  <c:v>1</c:v>
                </c:pt>
                <c:pt idx="97948">
                  <c:v>1</c:v>
                </c:pt>
                <c:pt idx="97949">
                  <c:v>1</c:v>
                </c:pt>
                <c:pt idx="97950">
                  <c:v>1</c:v>
                </c:pt>
                <c:pt idx="97951">
                  <c:v>1</c:v>
                </c:pt>
                <c:pt idx="97952">
                  <c:v>1</c:v>
                </c:pt>
                <c:pt idx="97953">
                  <c:v>1</c:v>
                </c:pt>
                <c:pt idx="97954">
                  <c:v>1</c:v>
                </c:pt>
                <c:pt idx="97955">
                  <c:v>1</c:v>
                </c:pt>
                <c:pt idx="97956">
                  <c:v>1</c:v>
                </c:pt>
                <c:pt idx="97957">
                  <c:v>1</c:v>
                </c:pt>
                <c:pt idx="97958">
                  <c:v>1</c:v>
                </c:pt>
                <c:pt idx="97959">
                  <c:v>1</c:v>
                </c:pt>
                <c:pt idx="97960">
                  <c:v>1</c:v>
                </c:pt>
                <c:pt idx="97961">
                  <c:v>1</c:v>
                </c:pt>
                <c:pt idx="97962">
                  <c:v>1</c:v>
                </c:pt>
                <c:pt idx="97963">
                  <c:v>1</c:v>
                </c:pt>
                <c:pt idx="97964">
                  <c:v>1</c:v>
                </c:pt>
                <c:pt idx="97965">
                  <c:v>1</c:v>
                </c:pt>
                <c:pt idx="97966">
                  <c:v>1</c:v>
                </c:pt>
                <c:pt idx="97967">
                  <c:v>1</c:v>
                </c:pt>
                <c:pt idx="97968">
                  <c:v>1</c:v>
                </c:pt>
                <c:pt idx="97969">
                  <c:v>1</c:v>
                </c:pt>
                <c:pt idx="97970">
                  <c:v>1</c:v>
                </c:pt>
                <c:pt idx="97971">
                  <c:v>1</c:v>
                </c:pt>
                <c:pt idx="97972">
                  <c:v>1</c:v>
                </c:pt>
                <c:pt idx="97973">
                  <c:v>1</c:v>
                </c:pt>
                <c:pt idx="97974">
                  <c:v>1</c:v>
                </c:pt>
                <c:pt idx="97975">
                  <c:v>1</c:v>
                </c:pt>
                <c:pt idx="97976">
                  <c:v>0.875</c:v>
                </c:pt>
                <c:pt idx="97977">
                  <c:v>1</c:v>
                </c:pt>
                <c:pt idx="97978">
                  <c:v>1</c:v>
                </c:pt>
                <c:pt idx="97979">
                  <c:v>1</c:v>
                </c:pt>
                <c:pt idx="97980">
                  <c:v>1</c:v>
                </c:pt>
                <c:pt idx="97981">
                  <c:v>1</c:v>
                </c:pt>
                <c:pt idx="97982">
                  <c:v>1</c:v>
                </c:pt>
                <c:pt idx="97983">
                  <c:v>1</c:v>
                </c:pt>
                <c:pt idx="97984">
                  <c:v>1</c:v>
                </c:pt>
                <c:pt idx="97985">
                  <c:v>1</c:v>
                </c:pt>
                <c:pt idx="97986">
                  <c:v>1</c:v>
                </c:pt>
                <c:pt idx="97987">
                  <c:v>1</c:v>
                </c:pt>
                <c:pt idx="97988">
                  <c:v>1</c:v>
                </c:pt>
                <c:pt idx="97989">
                  <c:v>1</c:v>
                </c:pt>
                <c:pt idx="97990">
                  <c:v>1</c:v>
                </c:pt>
                <c:pt idx="97991">
                  <c:v>1</c:v>
                </c:pt>
                <c:pt idx="97992">
                  <c:v>1</c:v>
                </c:pt>
                <c:pt idx="97993">
                  <c:v>1</c:v>
                </c:pt>
                <c:pt idx="97994">
                  <c:v>1</c:v>
                </c:pt>
                <c:pt idx="97995">
                  <c:v>1</c:v>
                </c:pt>
                <c:pt idx="97996">
                  <c:v>1</c:v>
                </c:pt>
                <c:pt idx="97997">
                  <c:v>1</c:v>
                </c:pt>
                <c:pt idx="97998">
                  <c:v>1</c:v>
                </c:pt>
                <c:pt idx="97999">
                  <c:v>1</c:v>
                </c:pt>
                <c:pt idx="98000">
                  <c:v>1</c:v>
                </c:pt>
                <c:pt idx="98001">
                  <c:v>1</c:v>
                </c:pt>
                <c:pt idx="98002">
                  <c:v>1</c:v>
                </c:pt>
                <c:pt idx="98003">
                  <c:v>1</c:v>
                </c:pt>
                <c:pt idx="98004">
                  <c:v>1</c:v>
                </c:pt>
                <c:pt idx="98005">
                  <c:v>1</c:v>
                </c:pt>
                <c:pt idx="98006">
                  <c:v>1</c:v>
                </c:pt>
                <c:pt idx="98007">
                  <c:v>1</c:v>
                </c:pt>
                <c:pt idx="98008">
                  <c:v>1</c:v>
                </c:pt>
                <c:pt idx="98009">
                  <c:v>1</c:v>
                </c:pt>
                <c:pt idx="98010">
                  <c:v>1</c:v>
                </c:pt>
                <c:pt idx="98011">
                  <c:v>1</c:v>
                </c:pt>
                <c:pt idx="98012">
                  <c:v>1</c:v>
                </c:pt>
                <c:pt idx="98013">
                  <c:v>1</c:v>
                </c:pt>
                <c:pt idx="98014">
                  <c:v>1</c:v>
                </c:pt>
                <c:pt idx="98015">
                  <c:v>1</c:v>
                </c:pt>
                <c:pt idx="98016">
                  <c:v>1</c:v>
                </c:pt>
                <c:pt idx="98017">
                  <c:v>1</c:v>
                </c:pt>
                <c:pt idx="98018">
                  <c:v>1</c:v>
                </c:pt>
                <c:pt idx="98019">
                  <c:v>1</c:v>
                </c:pt>
                <c:pt idx="98020">
                  <c:v>1</c:v>
                </c:pt>
                <c:pt idx="98021">
                  <c:v>1</c:v>
                </c:pt>
                <c:pt idx="98022">
                  <c:v>1</c:v>
                </c:pt>
                <c:pt idx="98023">
                  <c:v>1</c:v>
                </c:pt>
                <c:pt idx="98024">
                  <c:v>1</c:v>
                </c:pt>
                <c:pt idx="98025">
                  <c:v>1</c:v>
                </c:pt>
                <c:pt idx="98026">
                  <c:v>1</c:v>
                </c:pt>
                <c:pt idx="98027">
                  <c:v>1</c:v>
                </c:pt>
                <c:pt idx="98028">
                  <c:v>1</c:v>
                </c:pt>
                <c:pt idx="98029">
                  <c:v>1</c:v>
                </c:pt>
                <c:pt idx="98030">
                  <c:v>1</c:v>
                </c:pt>
                <c:pt idx="98031">
                  <c:v>1</c:v>
                </c:pt>
                <c:pt idx="98032">
                  <c:v>1</c:v>
                </c:pt>
                <c:pt idx="98033">
                  <c:v>1</c:v>
                </c:pt>
                <c:pt idx="98034">
                  <c:v>1</c:v>
                </c:pt>
                <c:pt idx="98035">
                  <c:v>1</c:v>
                </c:pt>
                <c:pt idx="98036">
                  <c:v>1</c:v>
                </c:pt>
                <c:pt idx="98037">
                  <c:v>1</c:v>
                </c:pt>
                <c:pt idx="98038">
                  <c:v>1</c:v>
                </c:pt>
                <c:pt idx="98039">
                  <c:v>1</c:v>
                </c:pt>
                <c:pt idx="98040">
                  <c:v>1</c:v>
                </c:pt>
                <c:pt idx="98041">
                  <c:v>1</c:v>
                </c:pt>
                <c:pt idx="98042">
                  <c:v>1</c:v>
                </c:pt>
                <c:pt idx="98043">
                  <c:v>1</c:v>
                </c:pt>
                <c:pt idx="98044">
                  <c:v>1</c:v>
                </c:pt>
                <c:pt idx="98045">
                  <c:v>1</c:v>
                </c:pt>
                <c:pt idx="98046">
                  <c:v>1</c:v>
                </c:pt>
                <c:pt idx="98047">
                  <c:v>1</c:v>
                </c:pt>
                <c:pt idx="98048">
                  <c:v>1</c:v>
                </c:pt>
                <c:pt idx="98049">
                  <c:v>1</c:v>
                </c:pt>
                <c:pt idx="98050">
                  <c:v>1</c:v>
                </c:pt>
                <c:pt idx="98051">
                  <c:v>1</c:v>
                </c:pt>
                <c:pt idx="98052">
                  <c:v>1</c:v>
                </c:pt>
                <c:pt idx="98053">
                  <c:v>1</c:v>
                </c:pt>
                <c:pt idx="98054">
                  <c:v>1</c:v>
                </c:pt>
                <c:pt idx="98055">
                  <c:v>1</c:v>
                </c:pt>
                <c:pt idx="98056">
                  <c:v>1</c:v>
                </c:pt>
                <c:pt idx="98057">
                  <c:v>1</c:v>
                </c:pt>
                <c:pt idx="98058">
                  <c:v>1</c:v>
                </c:pt>
                <c:pt idx="98059">
                  <c:v>1</c:v>
                </c:pt>
                <c:pt idx="98060">
                  <c:v>1</c:v>
                </c:pt>
                <c:pt idx="98061">
                  <c:v>1</c:v>
                </c:pt>
                <c:pt idx="98062">
                  <c:v>1</c:v>
                </c:pt>
                <c:pt idx="98063">
                  <c:v>1</c:v>
                </c:pt>
                <c:pt idx="98064">
                  <c:v>1</c:v>
                </c:pt>
                <c:pt idx="98065">
                  <c:v>1</c:v>
                </c:pt>
                <c:pt idx="98066">
                  <c:v>1</c:v>
                </c:pt>
                <c:pt idx="98067">
                  <c:v>1</c:v>
                </c:pt>
                <c:pt idx="98068">
                  <c:v>1</c:v>
                </c:pt>
                <c:pt idx="98069">
                  <c:v>1</c:v>
                </c:pt>
                <c:pt idx="98070">
                  <c:v>1</c:v>
                </c:pt>
                <c:pt idx="98071">
                  <c:v>1</c:v>
                </c:pt>
                <c:pt idx="98072">
                  <c:v>1</c:v>
                </c:pt>
                <c:pt idx="98073">
                  <c:v>1</c:v>
                </c:pt>
                <c:pt idx="98074">
                  <c:v>1</c:v>
                </c:pt>
                <c:pt idx="98075">
                  <c:v>1</c:v>
                </c:pt>
                <c:pt idx="98076">
                  <c:v>1</c:v>
                </c:pt>
                <c:pt idx="98077">
                  <c:v>1</c:v>
                </c:pt>
                <c:pt idx="98078">
                  <c:v>1</c:v>
                </c:pt>
                <c:pt idx="98079">
                  <c:v>1</c:v>
                </c:pt>
                <c:pt idx="98080">
                  <c:v>0.75</c:v>
                </c:pt>
                <c:pt idx="98081">
                  <c:v>1</c:v>
                </c:pt>
                <c:pt idx="98082">
                  <c:v>1</c:v>
                </c:pt>
                <c:pt idx="98083">
                  <c:v>1</c:v>
                </c:pt>
                <c:pt idx="98084">
                  <c:v>1</c:v>
                </c:pt>
                <c:pt idx="98085">
                  <c:v>1</c:v>
                </c:pt>
                <c:pt idx="98086">
                  <c:v>1</c:v>
                </c:pt>
                <c:pt idx="98087">
                  <c:v>1</c:v>
                </c:pt>
                <c:pt idx="98088">
                  <c:v>1</c:v>
                </c:pt>
                <c:pt idx="98089">
                  <c:v>1</c:v>
                </c:pt>
                <c:pt idx="98090">
                  <c:v>1</c:v>
                </c:pt>
                <c:pt idx="98091">
                  <c:v>1</c:v>
                </c:pt>
                <c:pt idx="98092">
                  <c:v>1</c:v>
                </c:pt>
                <c:pt idx="98093">
                  <c:v>1</c:v>
                </c:pt>
                <c:pt idx="98094">
                  <c:v>1</c:v>
                </c:pt>
                <c:pt idx="98095">
                  <c:v>1</c:v>
                </c:pt>
                <c:pt idx="98096">
                  <c:v>1</c:v>
                </c:pt>
                <c:pt idx="98097">
                  <c:v>1</c:v>
                </c:pt>
                <c:pt idx="98098">
                  <c:v>1</c:v>
                </c:pt>
                <c:pt idx="98099">
                  <c:v>1</c:v>
                </c:pt>
                <c:pt idx="98100">
                  <c:v>1</c:v>
                </c:pt>
                <c:pt idx="98101">
                  <c:v>1</c:v>
                </c:pt>
                <c:pt idx="98102">
                  <c:v>1</c:v>
                </c:pt>
                <c:pt idx="98103">
                  <c:v>1</c:v>
                </c:pt>
                <c:pt idx="98104">
                  <c:v>1</c:v>
                </c:pt>
                <c:pt idx="98105">
                  <c:v>1</c:v>
                </c:pt>
                <c:pt idx="98106">
                  <c:v>1</c:v>
                </c:pt>
                <c:pt idx="98107">
                  <c:v>1</c:v>
                </c:pt>
                <c:pt idx="98108">
                  <c:v>1</c:v>
                </c:pt>
                <c:pt idx="98109">
                  <c:v>1</c:v>
                </c:pt>
                <c:pt idx="98110">
                  <c:v>1</c:v>
                </c:pt>
                <c:pt idx="98111">
                  <c:v>1</c:v>
                </c:pt>
                <c:pt idx="98112">
                  <c:v>1</c:v>
                </c:pt>
                <c:pt idx="98113">
                  <c:v>1</c:v>
                </c:pt>
                <c:pt idx="98114">
                  <c:v>1</c:v>
                </c:pt>
                <c:pt idx="98115">
                  <c:v>1</c:v>
                </c:pt>
                <c:pt idx="98116">
                  <c:v>1</c:v>
                </c:pt>
                <c:pt idx="98117">
                  <c:v>1</c:v>
                </c:pt>
                <c:pt idx="98118">
                  <c:v>1</c:v>
                </c:pt>
                <c:pt idx="98119">
                  <c:v>1</c:v>
                </c:pt>
                <c:pt idx="98120">
                  <c:v>1</c:v>
                </c:pt>
                <c:pt idx="98121">
                  <c:v>1</c:v>
                </c:pt>
                <c:pt idx="98122">
                  <c:v>1</c:v>
                </c:pt>
                <c:pt idx="98123">
                  <c:v>1</c:v>
                </c:pt>
                <c:pt idx="98124">
                  <c:v>1</c:v>
                </c:pt>
                <c:pt idx="98125">
                  <c:v>1</c:v>
                </c:pt>
                <c:pt idx="98126">
                  <c:v>1</c:v>
                </c:pt>
                <c:pt idx="98127">
                  <c:v>1</c:v>
                </c:pt>
                <c:pt idx="98128">
                  <c:v>1</c:v>
                </c:pt>
                <c:pt idx="98129">
                  <c:v>1</c:v>
                </c:pt>
                <c:pt idx="98130">
                  <c:v>1</c:v>
                </c:pt>
                <c:pt idx="98131">
                  <c:v>1</c:v>
                </c:pt>
                <c:pt idx="98132">
                  <c:v>1</c:v>
                </c:pt>
                <c:pt idx="98133">
                  <c:v>1</c:v>
                </c:pt>
                <c:pt idx="98134">
                  <c:v>1</c:v>
                </c:pt>
                <c:pt idx="98135">
                  <c:v>1</c:v>
                </c:pt>
                <c:pt idx="98136">
                  <c:v>1</c:v>
                </c:pt>
                <c:pt idx="98137">
                  <c:v>1</c:v>
                </c:pt>
                <c:pt idx="98138">
                  <c:v>1</c:v>
                </c:pt>
                <c:pt idx="98139">
                  <c:v>1</c:v>
                </c:pt>
                <c:pt idx="98140">
                  <c:v>1</c:v>
                </c:pt>
                <c:pt idx="98141">
                  <c:v>1</c:v>
                </c:pt>
                <c:pt idx="98142">
                  <c:v>1</c:v>
                </c:pt>
                <c:pt idx="98143">
                  <c:v>1</c:v>
                </c:pt>
                <c:pt idx="98144">
                  <c:v>1</c:v>
                </c:pt>
                <c:pt idx="98145">
                  <c:v>1</c:v>
                </c:pt>
                <c:pt idx="98146">
                  <c:v>1</c:v>
                </c:pt>
                <c:pt idx="98147">
                  <c:v>1</c:v>
                </c:pt>
                <c:pt idx="98148">
                  <c:v>1</c:v>
                </c:pt>
                <c:pt idx="98149">
                  <c:v>1</c:v>
                </c:pt>
                <c:pt idx="98150">
                  <c:v>1</c:v>
                </c:pt>
                <c:pt idx="98151">
                  <c:v>1</c:v>
                </c:pt>
                <c:pt idx="98152">
                  <c:v>1</c:v>
                </c:pt>
                <c:pt idx="98153">
                  <c:v>1</c:v>
                </c:pt>
                <c:pt idx="98154">
                  <c:v>1</c:v>
                </c:pt>
                <c:pt idx="98155">
                  <c:v>1</c:v>
                </c:pt>
                <c:pt idx="98156">
                  <c:v>1</c:v>
                </c:pt>
                <c:pt idx="98157">
                  <c:v>1</c:v>
                </c:pt>
                <c:pt idx="98158">
                  <c:v>1</c:v>
                </c:pt>
                <c:pt idx="98159">
                  <c:v>1</c:v>
                </c:pt>
                <c:pt idx="98160">
                  <c:v>1</c:v>
                </c:pt>
                <c:pt idx="98161">
                  <c:v>1</c:v>
                </c:pt>
                <c:pt idx="98162">
                  <c:v>1</c:v>
                </c:pt>
                <c:pt idx="98163">
                  <c:v>1</c:v>
                </c:pt>
                <c:pt idx="98164">
                  <c:v>1</c:v>
                </c:pt>
                <c:pt idx="98165">
                  <c:v>1</c:v>
                </c:pt>
                <c:pt idx="98166">
                  <c:v>1</c:v>
                </c:pt>
                <c:pt idx="98167">
                  <c:v>1</c:v>
                </c:pt>
                <c:pt idx="98168">
                  <c:v>1</c:v>
                </c:pt>
                <c:pt idx="98169">
                  <c:v>1</c:v>
                </c:pt>
                <c:pt idx="98170">
                  <c:v>1</c:v>
                </c:pt>
                <c:pt idx="98171">
                  <c:v>1</c:v>
                </c:pt>
                <c:pt idx="98172">
                  <c:v>1</c:v>
                </c:pt>
                <c:pt idx="98173">
                  <c:v>1</c:v>
                </c:pt>
                <c:pt idx="98174">
                  <c:v>1</c:v>
                </c:pt>
                <c:pt idx="98175">
                  <c:v>1</c:v>
                </c:pt>
                <c:pt idx="98176">
                  <c:v>1</c:v>
                </c:pt>
                <c:pt idx="98177">
                  <c:v>1</c:v>
                </c:pt>
                <c:pt idx="98178">
                  <c:v>1</c:v>
                </c:pt>
                <c:pt idx="98179">
                  <c:v>1</c:v>
                </c:pt>
                <c:pt idx="98180">
                  <c:v>1</c:v>
                </c:pt>
                <c:pt idx="98181">
                  <c:v>1</c:v>
                </c:pt>
                <c:pt idx="98182">
                  <c:v>1</c:v>
                </c:pt>
                <c:pt idx="98183">
                  <c:v>1</c:v>
                </c:pt>
                <c:pt idx="98184">
                  <c:v>1</c:v>
                </c:pt>
                <c:pt idx="98185">
                  <c:v>1</c:v>
                </c:pt>
                <c:pt idx="98186">
                  <c:v>1</c:v>
                </c:pt>
                <c:pt idx="98187">
                  <c:v>1</c:v>
                </c:pt>
                <c:pt idx="98188">
                  <c:v>1</c:v>
                </c:pt>
                <c:pt idx="98189">
                  <c:v>1</c:v>
                </c:pt>
                <c:pt idx="98190">
                  <c:v>1</c:v>
                </c:pt>
                <c:pt idx="98191">
                  <c:v>1</c:v>
                </c:pt>
                <c:pt idx="98192">
                  <c:v>1</c:v>
                </c:pt>
                <c:pt idx="98193">
                  <c:v>1</c:v>
                </c:pt>
                <c:pt idx="98194">
                  <c:v>1</c:v>
                </c:pt>
                <c:pt idx="98195">
                  <c:v>1</c:v>
                </c:pt>
                <c:pt idx="98196">
                  <c:v>1</c:v>
                </c:pt>
                <c:pt idx="98197">
                  <c:v>1</c:v>
                </c:pt>
                <c:pt idx="98198">
                  <c:v>1</c:v>
                </c:pt>
                <c:pt idx="98199">
                  <c:v>1</c:v>
                </c:pt>
                <c:pt idx="98200">
                  <c:v>1</c:v>
                </c:pt>
                <c:pt idx="98201">
                  <c:v>1</c:v>
                </c:pt>
                <c:pt idx="98202">
                  <c:v>1</c:v>
                </c:pt>
                <c:pt idx="98203">
                  <c:v>1</c:v>
                </c:pt>
                <c:pt idx="98204">
                  <c:v>1</c:v>
                </c:pt>
                <c:pt idx="98205">
                  <c:v>1</c:v>
                </c:pt>
                <c:pt idx="98206">
                  <c:v>1</c:v>
                </c:pt>
                <c:pt idx="98207">
                  <c:v>1</c:v>
                </c:pt>
                <c:pt idx="98208">
                  <c:v>1</c:v>
                </c:pt>
                <c:pt idx="98209">
                  <c:v>1</c:v>
                </c:pt>
                <c:pt idx="98210">
                  <c:v>1</c:v>
                </c:pt>
                <c:pt idx="98211">
                  <c:v>1</c:v>
                </c:pt>
                <c:pt idx="98212">
                  <c:v>1</c:v>
                </c:pt>
                <c:pt idx="98213">
                  <c:v>1</c:v>
                </c:pt>
                <c:pt idx="98214">
                  <c:v>1</c:v>
                </c:pt>
                <c:pt idx="98215">
                  <c:v>1</c:v>
                </c:pt>
                <c:pt idx="98216">
                  <c:v>1</c:v>
                </c:pt>
                <c:pt idx="98217">
                  <c:v>1</c:v>
                </c:pt>
                <c:pt idx="98218">
                  <c:v>1</c:v>
                </c:pt>
                <c:pt idx="98219">
                  <c:v>1</c:v>
                </c:pt>
                <c:pt idx="98220">
                  <c:v>1</c:v>
                </c:pt>
                <c:pt idx="98221">
                  <c:v>1</c:v>
                </c:pt>
                <c:pt idx="98222">
                  <c:v>1</c:v>
                </c:pt>
                <c:pt idx="98223">
                  <c:v>1</c:v>
                </c:pt>
                <c:pt idx="98224">
                  <c:v>1</c:v>
                </c:pt>
                <c:pt idx="98225">
                  <c:v>1</c:v>
                </c:pt>
                <c:pt idx="98226">
                  <c:v>1</c:v>
                </c:pt>
                <c:pt idx="98227">
                  <c:v>1</c:v>
                </c:pt>
                <c:pt idx="98228">
                  <c:v>1</c:v>
                </c:pt>
                <c:pt idx="98229">
                  <c:v>1</c:v>
                </c:pt>
                <c:pt idx="98230">
                  <c:v>1</c:v>
                </c:pt>
                <c:pt idx="98231">
                  <c:v>1</c:v>
                </c:pt>
                <c:pt idx="98232">
                  <c:v>1</c:v>
                </c:pt>
                <c:pt idx="98233">
                  <c:v>1</c:v>
                </c:pt>
                <c:pt idx="98234">
                  <c:v>1</c:v>
                </c:pt>
                <c:pt idx="98235">
                  <c:v>1</c:v>
                </c:pt>
                <c:pt idx="98236">
                  <c:v>1</c:v>
                </c:pt>
                <c:pt idx="98237">
                  <c:v>1</c:v>
                </c:pt>
                <c:pt idx="98238">
                  <c:v>1</c:v>
                </c:pt>
                <c:pt idx="98239">
                  <c:v>1</c:v>
                </c:pt>
                <c:pt idx="98240">
                  <c:v>1</c:v>
                </c:pt>
                <c:pt idx="98241">
                  <c:v>1</c:v>
                </c:pt>
                <c:pt idx="98242">
                  <c:v>1</c:v>
                </c:pt>
                <c:pt idx="98243">
                  <c:v>1</c:v>
                </c:pt>
                <c:pt idx="98244">
                  <c:v>1</c:v>
                </c:pt>
                <c:pt idx="98245">
                  <c:v>1</c:v>
                </c:pt>
                <c:pt idx="98246">
                  <c:v>1</c:v>
                </c:pt>
                <c:pt idx="98247">
                  <c:v>1</c:v>
                </c:pt>
                <c:pt idx="98248">
                  <c:v>1</c:v>
                </c:pt>
                <c:pt idx="98249">
                  <c:v>1</c:v>
                </c:pt>
                <c:pt idx="98250">
                  <c:v>1</c:v>
                </c:pt>
                <c:pt idx="98251">
                  <c:v>1</c:v>
                </c:pt>
                <c:pt idx="98252">
                  <c:v>1</c:v>
                </c:pt>
                <c:pt idx="98253">
                  <c:v>1</c:v>
                </c:pt>
                <c:pt idx="98254">
                  <c:v>1</c:v>
                </c:pt>
                <c:pt idx="98255">
                  <c:v>1</c:v>
                </c:pt>
                <c:pt idx="98256">
                  <c:v>1</c:v>
                </c:pt>
                <c:pt idx="98257">
                  <c:v>1</c:v>
                </c:pt>
                <c:pt idx="98258">
                  <c:v>1</c:v>
                </c:pt>
                <c:pt idx="98259">
                  <c:v>1</c:v>
                </c:pt>
                <c:pt idx="98260">
                  <c:v>1</c:v>
                </c:pt>
                <c:pt idx="98261">
                  <c:v>1</c:v>
                </c:pt>
                <c:pt idx="98262">
                  <c:v>1</c:v>
                </c:pt>
                <c:pt idx="98263">
                  <c:v>1</c:v>
                </c:pt>
                <c:pt idx="98264">
                  <c:v>1</c:v>
                </c:pt>
                <c:pt idx="98265">
                  <c:v>1</c:v>
                </c:pt>
                <c:pt idx="98266">
                  <c:v>1</c:v>
                </c:pt>
                <c:pt idx="98267">
                  <c:v>1</c:v>
                </c:pt>
                <c:pt idx="98268">
                  <c:v>1</c:v>
                </c:pt>
                <c:pt idx="98269">
                  <c:v>1</c:v>
                </c:pt>
                <c:pt idx="98270">
                  <c:v>1</c:v>
                </c:pt>
                <c:pt idx="98271">
                  <c:v>1</c:v>
                </c:pt>
                <c:pt idx="98272">
                  <c:v>1</c:v>
                </c:pt>
                <c:pt idx="98273">
                  <c:v>1</c:v>
                </c:pt>
                <c:pt idx="98274">
                  <c:v>1</c:v>
                </c:pt>
                <c:pt idx="98275">
                  <c:v>1</c:v>
                </c:pt>
                <c:pt idx="98276">
                  <c:v>1</c:v>
                </c:pt>
                <c:pt idx="98277">
                  <c:v>1</c:v>
                </c:pt>
                <c:pt idx="98278">
                  <c:v>1</c:v>
                </c:pt>
                <c:pt idx="98279">
                  <c:v>1</c:v>
                </c:pt>
                <c:pt idx="98280">
                  <c:v>1</c:v>
                </c:pt>
                <c:pt idx="98281">
                  <c:v>1</c:v>
                </c:pt>
                <c:pt idx="98282">
                  <c:v>1</c:v>
                </c:pt>
                <c:pt idx="98283">
                  <c:v>1</c:v>
                </c:pt>
                <c:pt idx="98284">
                  <c:v>1</c:v>
                </c:pt>
                <c:pt idx="98285">
                  <c:v>1</c:v>
                </c:pt>
                <c:pt idx="98286">
                  <c:v>1</c:v>
                </c:pt>
                <c:pt idx="98287">
                  <c:v>1</c:v>
                </c:pt>
                <c:pt idx="98288">
                  <c:v>1</c:v>
                </c:pt>
                <c:pt idx="98289">
                  <c:v>1</c:v>
                </c:pt>
                <c:pt idx="98290">
                  <c:v>1</c:v>
                </c:pt>
                <c:pt idx="98291">
                  <c:v>1</c:v>
                </c:pt>
                <c:pt idx="98292">
                  <c:v>1</c:v>
                </c:pt>
                <c:pt idx="98293">
                  <c:v>1</c:v>
                </c:pt>
                <c:pt idx="98294">
                  <c:v>1</c:v>
                </c:pt>
                <c:pt idx="98295">
                  <c:v>1</c:v>
                </c:pt>
                <c:pt idx="98296">
                  <c:v>1</c:v>
                </c:pt>
                <c:pt idx="98297">
                  <c:v>1</c:v>
                </c:pt>
                <c:pt idx="98298">
                  <c:v>1</c:v>
                </c:pt>
                <c:pt idx="98299">
                  <c:v>1</c:v>
                </c:pt>
                <c:pt idx="98300">
                  <c:v>1</c:v>
                </c:pt>
                <c:pt idx="98301">
                  <c:v>1</c:v>
                </c:pt>
                <c:pt idx="98302">
                  <c:v>1</c:v>
                </c:pt>
                <c:pt idx="98303">
                  <c:v>1</c:v>
                </c:pt>
                <c:pt idx="98304">
                  <c:v>1</c:v>
                </c:pt>
                <c:pt idx="98305">
                  <c:v>1</c:v>
                </c:pt>
                <c:pt idx="98306">
                  <c:v>1</c:v>
                </c:pt>
                <c:pt idx="98307">
                  <c:v>1</c:v>
                </c:pt>
                <c:pt idx="98308">
                  <c:v>1</c:v>
                </c:pt>
                <c:pt idx="98309">
                  <c:v>1</c:v>
                </c:pt>
                <c:pt idx="98310">
                  <c:v>1</c:v>
                </c:pt>
                <c:pt idx="98311">
                  <c:v>1</c:v>
                </c:pt>
                <c:pt idx="98312">
                  <c:v>1</c:v>
                </c:pt>
                <c:pt idx="98313">
                  <c:v>1</c:v>
                </c:pt>
                <c:pt idx="98314">
                  <c:v>1</c:v>
                </c:pt>
                <c:pt idx="98315">
                  <c:v>1</c:v>
                </c:pt>
                <c:pt idx="98316">
                  <c:v>1</c:v>
                </c:pt>
                <c:pt idx="98317">
                  <c:v>1</c:v>
                </c:pt>
                <c:pt idx="98318">
                  <c:v>1</c:v>
                </c:pt>
                <c:pt idx="98319">
                  <c:v>1</c:v>
                </c:pt>
                <c:pt idx="98320">
                  <c:v>1</c:v>
                </c:pt>
                <c:pt idx="98321">
                  <c:v>1</c:v>
                </c:pt>
                <c:pt idx="98322">
                  <c:v>1</c:v>
                </c:pt>
                <c:pt idx="98323">
                  <c:v>1</c:v>
                </c:pt>
                <c:pt idx="98324">
                  <c:v>1</c:v>
                </c:pt>
                <c:pt idx="98325">
                  <c:v>1</c:v>
                </c:pt>
                <c:pt idx="98326">
                  <c:v>1</c:v>
                </c:pt>
                <c:pt idx="98327">
                  <c:v>1</c:v>
                </c:pt>
                <c:pt idx="98328">
                  <c:v>1</c:v>
                </c:pt>
                <c:pt idx="98329">
                  <c:v>1</c:v>
                </c:pt>
                <c:pt idx="98330">
                  <c:v>1</c:v>
                </c:pt>
                <c:pt idx="98331">
                  <c:v>1</c:v>
                </c:pt>
                <c:pt idx="98332">
                  <c:v>1</c:v>
                </c:pt>
                <c:pt idx="98333">
                  <c:v>1</c:v>
                </c:pt>
                <c:pt idx="98334">
                  <c:v>1</c:v>
                </c:pt>
                <c:pt idx="98335">
                  <c:v>1</c:v>
                </c:pt>
                <c:pt idx="98336">
                  <c:v>1</c:v>
                </c:pt>
                <c:pt idx="98337">
                  <c:v>1</c:v>
                </c:pt>
                <c:pt idx="98338">
                  <c:v>1</c:v>
                </c:pt>
                <c:pt idx="98339">
                  <c:v>1</c:v>
                </c:pt>
                <c:pt idx="98340">
                  <c:v>1</c:v>
                </c:pt>
                <c:pt idx="98341">
                  <c:v>1</c:v>
                </c:pt>
                <c:pt idx="98342">
                  <c:v>1</c:v>
                </c:pt>
                <c:pt idx="98343">
                  <c:v>1</c:v>
                </c:pt>
                <c:pt idx="98344">
                  <c:v>1</c:v>
                </c:pt>
                <c:pt idx="98345">
                  <c:v>1</c:v>
                </c:pt>
                <c:pt idx="98346">
                  <c:v>1</c:v>
                </c:pt>
                <c:pt idx="98347">
                  <c:v>1</c:v>
                </c:pt>
                <c:pt idx="98348">
                  <c:v>1</c:v>
                </c:pt>
                <c:pt idx="98349">
                  <c:v>1</c:v>
                </c:pt>
                <c:pt idx="98350">
                  <c:v>1</c:v>
                </c:pt>
                <c:pt idx="98351">
                  <c:v>1</c:v>
                </c:pt>
                <c:pt idx="98352">
                  <c:v>1</c:v>
                </c:pt>
                <c:pt idx="98353">
                  <c:v>1</c:v>
                </c:pt>
                <c:pt idx="98354">
                  <c:v>1</c:v>
                </c:pt>
                <c:pt idx="98355">
                  <c:v>1</c:v>
                </c:pt>
                <c:pt idx="98356">
                  <c:v>1</c:v>
                </c:pt>
                <c:pt idx="98357">
                  <c:v>1</c:v>
                </c:pt>
                <c:pt idx="98358">
                  <c:v>1</c:v>
                </c:pt>
                <c:pt idx="98359">
                  <c:v>1</c:v>
                </c:pt>
                <c:pt idx="98360">
                  <c:v>1</c:v>
                </c:pt>
                <c:pt idx="98361">
                  <c:v>1</c:v>
                </c:pt>
                <c:pt idx="98362">
                  <c:v>1</c:v>
                </c:pt>
                <c:pt idx="98363">
                  <c:v>1</c:v>
                </c:pt>
                <c:pt idx="98364">
                  <c:v>1</c:v>
                </c:pt>
                <c:pt idx="98365">
                  <c:v>1</c:v>
                </c:pt>
                <c:pt idx="98366">
                  <c:v>1</c:v>
                </c:pt>
                <c:pt idx="98367">
                  <c:v>1</c:v>
                </c:pt>
                <c:pt idx="98368">
                  <c:v>1</c:v>
                </c:pt>
                <c:pt idx="98369">
                  <c:v>1</c:v>
                </c:pt>
                <c:pt idx="98370">
                  <c:v>1</c:v>
                </c:pt>
                <c:pt idx="98371">
                  <c:v>1</c:v>
                </c:pt>
                <c:pt idx="98372">
                  <c:v>1</c:v>
                </c:pt>
                <c:pt idx="98373">
                  <c:v>1</c:v>
                </c:pt>
                <c:pt idx="98374">
                  <c:v>1</c:v>
                </c:pt>
                <c:pt idx="98375">
                  <c:v>1</c:v>
                </c:pt>
                <c:pt idx="98376">
                  <c:v>0.875</c:v>
                </c:pt>
                <c:pt idx="98377">
                  <c:v>1</c:v>
                </c:pt>
                <c:pt idx="98378">
                  <c:v>1</c:v>
                </c:pt>
                <c:pt idx="98379">
                  <c:v>1</c:v>
                </c:pt>
                <c:pt idx="98380">
                  <c:v>1</c:v>
                </c:pt>
                <c:pt idx="98381">
                  <c:v>1</c:v>
                </c:pt>
                <c:pt idx="98382">
                  <c:v>1</c:v>
                </c:pt>
                <c:pt idx="98383">
                  <c:v>1</c:v>
                </c:pt>
                <c:pt idx="98384">
                  <c:v>1</c:v>
                </c:pt>
                <c:pt idx="98385">
                  <c:v>1</c:v>
                </c:pt>
                <c:pt idx="98386">
                  <c:v>1</c:v>
                </c:pt>
                <c:pt idx="98387">
                  <c:v>1</c:v>
                </c:pt>
                <c:pt idx="98388">
                  <c:v>1</c:v>
                </c:pt>
                <c:pt idx="98389">
                  <c:v>1</c:v>
                </c:pt>
                <c:pt idx="98390">
                  <c:v>1</c:v>
                </c:pt>
                <c:pt idx="98391">
                  <c:v>1</c:v>
                </c:pt>
                <c:pt idx="98392">
                  <c:v>1</c:v>
                </c:pt>
                <c:pt idx="98393">
                  <c:v>1</c:v>
                </c:pt>
                <c:pt idx="98394">
                  <c:v>1</c:v>
                </c:pt>
                <c:pt idx="98395">
                  <c:v>1</c:v>
                </c:pt>
                <c:pt idx="98396">
                  <c:v>1</c:v>
                </c:pt>
                <c:pt idx="98397">
                  <c:v>1</c:v>
                </c:pt>
                <c:pt idx="98398">
                  <c:v>1</c:v>
                </c:pt>
                <c:pt idx="98399">
                  <c:v>1</c:v>
                </c:pt>
                <c:pt idx="98400">
                  <c:v>1</c:v>
                </c:pt>
                <c:pt idx="98401">
                  <c:v>1</c:v>
                </c:pt>
                <c:pt idx="98402">
                  <c:v>1</c:v>
                </c:pt>
                <c:pt idx="98403">
                  <c:v>1</c:v>
                </c:pt>
                <c:pt idx="98404">
                  <c:v>0.25</c:v>
                </c:pt>
                <c:pt idx="98405">
                  <c:v>1</c:v>
                </c:pt>
                <c:pt idx="98406">
                  <c:v>1</c:v>
                </c:pt>
                <c:pt idx="98407">
                  <c:v>1</c:v>
                </c:pt>
                <c:pt idx="98408">
                  <c:v>1</c:v>
                </c:pt>
                <c:pt idx="98409">
                  <c:v>1</c:v>
                </c:pt>
                <c:pt idx="98410">
                  <c:v>1</c:v>
                </c:pt>
                <c:pt idx="98411">
                  <c:v>1</c:v>
                </c:pt>
                <c:pt idx="98412">
                  <c:v>1</c:v>
                </c:pt>
                <c:pt idx="98413">
                  <c:v>1</c:v>
                </c:pt>
                <c:pt idx="98414">
                  <c:v>1</c:v>
                </c:pt>
                <c:pt idx="98415">
                  <c:v>1</c:v>
                </c:pt>
                <c:pt idx="98416">
                  <c:v>1</c:v>
                </c:pt>
                <c:pt idx="98417">
                  <c:v>1</c:v>
                </c:pt>
                <c:pt idx="98418">
                  <c:v>1</c:v>
                </c:pt>
                <c:pt idx="98419">
                  <c:v>1</c:v>
                </c:pt>
                <c:pt idx="98420">
                  <c:v>1</c:v>
                </c:pt>
                <c:pt idx="98421">
                  <c:v>1</c:v>
                </c:pt>
                <c:pt idx="98422">
                  <c:v>1</c:v>
                </c:pt>
                <c:pt idx="98423">
                  <c:v>1</c:v>
                </c:pt>
                <c:pt idx="98424">
                  <c:v>1</c:v>
                </c:pt>
                <c:pt idx="98425">
                  <c:v>1</c:v>
                </c:pt>
                <c:pt idx="98426">
                  <c:v>1</c:v>
                </c:pt>
                <c:pt idx="98427">
                  <c:v>1</c:v>
                </c:pt>
                <c:pt idx="98428">
                  <c:v>1</c:v>
                </c:pt>
                <c:pt idx="98429">
                  <c:v>1</c:v>
                </c:pt>
                <c:pt idx="98430">
                  <c:v>1</c:v>
                </c:pt>
                <c:pt idx="98431">
                  <c:v>1</c:v>
                </c:pt>
                <c:pt idx="98432">
                  <c:v>1</c:v>
                </c:pt>
                <c:pt idx="98433">
                  <c:v>1</c:v>
                </c:pt>
                <c:pt idx="98434">
                  <c:v>1</c:v>
                </c:pt>
                <c:pt idx="98435">
                  <c:v>1</c:v>
                </c:pt>
                <c:pt idx="98436">
                  <c:v>1</c:v>
                </c:pt>
                <c:pt idx="98437">
                  <c:v>1</c:v>
                </c:pt>
                <c:pt idx="98438">
                  <c:v>1</c:v>
                </c:pt>
                <c:pt idx="98439">
                  <c:v>1</c:v>
                </c:pt>
                <c:pt idx="98440">
                  <c:v>1</c:v>
                </c:pt>
                <c:pt idx="98441">
                  <c:v>1</c:v>
                </c:pt>
                <c:pt idx="98442">
                  <c:v>1</c:v>
                </c:pt>
                <c:pt idx="98443">
                  <c:v>1</c:v>
                </c:pt>
                <c:pt idx="98444">
                  <c:v>1</c:v>
                </c:pt>
                <c:pt idx="98445">
                  <c:v>1</c:v>
                </c:pt>
                <c:pt idx="98446">
                  <c:v>1</c:v>
                </c:pt>
                <c:pt idx="98447">
                  <c:v>1</c:v>
                </c:pt>
                <c:pt idx="98448">
                  <c:v>1</c:v>
                </c:pt>
                <c:pt idx="98449">
                  <c:v>1</c:v>
                </c:pt>
                <c:pt idx="98450">
                  <c:v>1</c:v>
                </c:pt>
                <c:pt idx="98451">
                  <c:v>1</c:v>
                </c:pt>
                <c:pt idx="98452">
                  <c:v>1</c:v>
                </c:pt>
                <c:pt idx="98453">
                  <c:v>1</c:v>
                </c:pt>
                <c:pt idx="98454">
                  <c:v>1</c:v>
                </c:pt>
                <c:pt idx="98455">
                  <c:v>1</c:v>
                </c:pt>
                <c:pt idx="98456">
                  <c:v>1</c:v>
                </c:pt>
                <c:pt idx="98457">
                  <c:v>1</c:v>
                </c:pt>
                <c:pt idx="98458">
                  <c:v>1</c:v>
                </c:pt>
                <c:pt idx="98459">
                  <c:v>1</c:v>
                </c:pt>
                <c:pt idx="98460">
                  <c:v>1</c:v>
                </c:pt>
                <c:pt idx="98461">
                  <c:v>1</c:v>
                </c:pt>
                <c:pt idx="98462">
                  <c:v>1</c:v>
                </c:pt>
                <c:pt idx="98463">
                  <c:v>1</c:v>
                </c:pt>
                <c:pt idx="98464">
                  <c:v>1</c:v>
                </c:pt>
                <c:pt idx="98465">
                  <c:v>1</c:v>
                </c:pt>
                <c:pt idx="98466">
                  <c:v>1</c:v>
                </c:pt>
                <c:pt idx="98467">
                  <c:v>1</c:v>
                </c:pt>
                <c:pt idx="98468">
                  <c:v>1</c:v>
                </c:pt>
                <c:pt idx="98469">
                  <c:v>1</c:v>
                </c:pt>
                <c:pt idx="98470">
                  <c:v>1</c:v>
                </c:pt>
                <c:pt idx="98471">
                  <c:v>1</c:v>
                </c:pt>
                <c:pt idx="98472">
                  <c:v>1</c:v>
                </c:pt>
                <c:pt idx="98473">
                  <c:v>1</c:v>
                </c:pt>
                <c:pt idx="98474">
                  <c:v>1</c:v>
                </c:pt>
                <c:pt idx="98475">
                  <c:v>1</c:v>
                </c:pt>
                <c:pt idx="98476">
                  <c:v>1</c:v>
                </c:pt>
                <c:pt idx="98477">
                  <c:v>1</c:v>
                </c:pt>
                <c:pt idx="98478">
                  <c:v>1</c:v>
                </c:pt>
                <c:pt idx="98479">
                  <c:v>1</c:v>
                </c:pt>
                <c:pt idx="98480">
                  <c:v>1</c:v>
                </c:pt>
                <c:pt idx="98481">
                  <c:v>1</c:v>
                </c:pt>
                <c:pt idx="98482">
                  <c:v>1</c:v>
                </c:pt>
                <c:pt idx="98483">
                  <c:v>1</c:v>
                </c:pt>
                <c:pt idx="98484">
                  <c:v>1</c:v>
                </c:pt>
                <c:pt idx="98485">
                  <c:v>1</c:v>
                </c:pt>
                <c:pt idx="98486">
                  <c:v>1</c:v>
                </c:pt>
                <c:pt idx="98487">
                  <c:v>1</c:v>
                </c:pt>
                <c:pt idx="98488">
                  <c:v>1</c:v>
                </c:pt>
                <c:pt idx="98489">
                  <c:v>1</c:v>
                </c:pt>
                <c:pt idx="98490">
                  <c:v>1</c:v>
                </c:pt>
                <c:pt idx="98491">
                  <c:v>1</c:v>
                </c:pt>
                <c:pt idx="98492">
                  <c:v>1</c:v>
                </c:pt>
                <c:pt idx="98493">
                  <c:v>1</c:v>
                </c:pt>
                <c:pt idx="98494">
                  <c:v>1</c:v>
                </c:pt>
                <c:pt idx="98495">
                  <c:v>1</c:v>
                </c:pt>
                <c:pt idx="98496">
                  <c:v>1</c:v>
                </c:pt>
                <c:pt idx="98497">
                  <c:v>1</c:v>
                </c:pt>
                <c:pt idx="98498">
                  <c:v>1</c:v>
                </c:pt>
                <c:pt idx="98499">
                  <c:v>1</c:v>
                </c:pt>
                <c:pt idx="98500">
                  <c:v>1</c:v>
                </c:pt>
                <c:pt idx="98501">
                  <c:v>1</c:v>
                </c:pt>
                <c:pt idx="98502">
                  <c:v>1</c:v>
                </c:pt>
                <c:pt idx="98503">
                  <c:v>1</c:v>
                </c:pt>
                <c:pt idx="98504">
                  <c:v>1</c:v>
                </c:pt>
                <c:pt idx="98505">
                  <c:v>1</c:v>
                </c:pt>
                <c:pt idx="98506">
                  <c:v>1</c:v>
                </c:pt>
                <c:pt idx="98507">
                  <c:v>1</c:v>
                </c:pt>
                <c:pt idx="98508">
                  <c:v>1</c:v>
                </c:pt>
                <c:pt idx="98509">
                  <c:v>1</c:v>
                </c:pt>
                <c:pt idx="98510">
                  <c:v>1</c:v>
                </c:pt>
                <c:pt idx="98511">
                  <c:v>1</c:v>
                </c:pt>
                <c:pt idx="98512">
                  <c:v>1</c:v>
                </c:pt>
                <c:pt idx="98513">
                  <c:v>1</c:v>
                </c:pt>
                <c:pt idx="98514">
                  <c:v>1</c:v>
                </c:pt>
                <c:pt idx="98515">
                  <c:v>1</c:v>
                </c:pt>
                <c:pt idx="98516">
                  <c:v>1</c:v>
                </c:pt>
                <c:pt idx="98517">
                  <c:v>1</c:v>
                </c:pt>
                <c:pt idx="98518">
                  <c:v>1</c:v>
                </c:pt>
                <c:pt idx="98519">
                  <c:v>1</c:v>
                </c:pt>
                <c:pt idx="98520">
                  <c:v>1</c:v>
                </c:pt>
                <c:pt idx="98521">
                  <c:v>1</c:v>
                </c:pt>
                <c:pt idx="98522">
                  <c:v>1</c:v>
                </c:pt>
                <c:pt idx="98523">
                  <c:v>1</c:v>
                </c:pt>
                <c:pt idx="98524">
                  <c:v>1</c:v>
                </c:pt>
                <c:pt idx="98525">
                  <c:v>1</c:v>
                </c:pt>
                <c:pt idx="98526">
                  <c:v>1</c:v>
                </c:pt>
                <c:pt idx="98527">
                  <c:v>1</c:v>
                </c:pt>
                <c:pt idx="98528">
                  <c:v>1</c:v>
                </c:pt>
                <c:pt idx="98529">
                  <c:v>1</c:v>
                </c:pt>
                <c:pt idx="98530">
                  <c:v>1</c:v>
                </c:pt>
                <c:pt idx="98531">
                  <c:v>1</c:v>
                </c:pt>
                <c:pt idx="98532">
                  <c:v>1</c:v>
                </c:pt>
                <c:pt idx="98533">
                  <c:v>1</c:v>
                </c:pt>
                <c:pt idx="98534">
                  <c:v>1</c:v>
                </c:pt>
                <c:pt idx="98535">
                  <c:v>1</c:v>
                </c:pt>
                <c:pt idx="98536">
                  <c:v>1</c:v>
                </c:pt>
                <c:pt idx="98537">
                  <c:v>1</c:v>
                </c:pt>
                <c:pt idx="98538">
                  <c:v>1</c:v>
                </c:pt>
                <c:pt idx="98539">
                  <c:v>1</c:v>
                </c:pt>
                <c:pt idx="98540">
                  <c:v>1</c:v>
                </c:pt>
                <c:pt idx="98541">
                  <c:v>1</c:v>
                </c:pt>
                <c:pt idx="98542">
                  <c:v>1</c:v>
                </c:pt>
                <c:pt idx="98543">
                  <c:v>1</c:v>
                </c:pt>
                <c:pt idx="98544">
                  <c:v>1</c:v>
                </c:pt>
                <c:pt idx="98545">
                  <c:v>1</c:v>
                </c:pt>
                <c:pt idx="98546">
                  <c:v>1</c:v>
                </c:pt>
                <c:pt idx="98547">
                  <c:v>1</c:v>
                </c:pt>
                <c:pt idx="98548">
                  <c:v>1</c:v>
                </c:pt>
                <c:pt idx="98549">
                  <c:v>1</c:v>
                </c:pt>
                <c:pt idx="98550">
                  <c:v>1</c:v>
                </c:pt>
                <c:pt idx="98551">
                  <c:v>1</c:v>
                </c:pt>
                <c:pt idx="98552">
                  <c:v>1</c:v>
                </c:pt>
                <c:pt idx="98553">
                  <c:v>1</c:v>
                </c:pt>
                <c:pt idx="98554">
                  <c:v>1</c:v>
                </c:pt>
                <c:pt idx="98555">
                  <c:v>1</c:v>
                </c:pt>
                <c:pt idx="98556">
                  <c:v>1</c:v>
                </c:pt>
                <c:pt idx="98557">
                  <c:v>1</c:v>
                </c:pt>
                <c:pt idx="98558">
                  <c:v>1</c:v>
                </c:pt>
                <c:pt idx="98559">
                  <c:v>1</c:v>
                </c:pt>
                <c:pt idx="98560">
                  <c:v>1</c:v>
                </c:pt>
                <c:pt idx="98561">
                  <c:v>1</c:v>
                </c:pt>
                <c:pt idx="98562">
                  <c:v>1</c:v>
                </c:pt>
                <c:pt idx="98563">
                  <c:v>1</c:v>
                </c:pt>
                <c:pt idx="98564">
                  <c:v>1</c:v>
                </c:pt>
                <c:pt idx="98565">
                  <c:v>1</c:v>
                </c:pt>
                <c:pt idx="98566">
                  <c:v>1</c:v>
                </c:pt>
                <c:pt idx="98567">
                  <c:v>1</c:v>
                </c:pt>
                <c:pt idx="98568">
                  <c:v>1</c:v>
                </c:pt>
                <c:pt idx="98569">
                  <c:v>1</c:v>
                </c:pt>
                <c:pt idx="98570">
                  <c:v>1</c:v>
                </c:pt>
                <c:pt idx="98571">
                  <c:v>1</c:v>
                </c:pt>
                <c:pt idx="98572">
                  <c:v>1</c:v>
                </c:pt>
                <c:pt idx="98573">
                  <c:v>1</c:v>
                </c:pt>
                <c:pt idx="98574">
                  <c:v>1</c:v>
                </c:pt>
                <c:pt idx="98575">
                  <c:v>1</c:v>
                </c:pt>
                <c:pt idx="98576">
                  <c:v>1</c:v>
                </c:pt>
                <c:pt idx="98577">
                  <c:v>1</c:v>
                </c:pt>
                <c:pt idx="98578">
                  <c:v>1</c:v>
                </c:pt>
                <c:pt idx="98579">
                  <c:v>1</c:v>
                </c:pt>
                <c:pt idx="98580">
                  <c:v>1</c:v>
                </c:pt>
                <c:pt idx="98581">
                  <c:v>1</c:v>
                </c:pt>
                <c:pt idx="98582">
                  <c:v>1</c:v>
                </c:pt>
                <c:pt idx="98583">
                  <c:v>1</c:v>
                </c:pt>
                <c:pt idx="98584">
                  <c:v>1</c:v>
                </c:pt>
                <c:pt idx="98585">
                  <c:v>1</c:v>
                </c:pt>
                <c:pt idx="98586">
                  <c:v>1</c:v>
                </c:pt>
                <c:pt idx="98587">
                  <c:v>1</c:v>
                </c:pt>
                <c:pt idx="98588">
                  <c:v>1</c:v>
                </c:pt>
                <c:pt idx="98589">
                  <c:v>1</c:v>
                </c:pt>
                <c:pt idx="98590">
                  <c:v>1</c:v>
                </c:pt>
                <c:pt idx="98591">
                  <c:v>1</c:v>
                </c:pt>
                <c:pt idx="98592">
                  <c:v>1</c:v>
                </c:pt>
                <c:pt idx="98593">
                  <c:v>1</c:v>
                </c:pt>
                <c:pt idx="98594">
                  <c:v>1</c:v>
                </c:pt>
                <c:pt idx="98595">
                  <c:v>1</c:v>
                </c:pt>
                <c:pt idx="98596">
                  <c:v>1</c:v>
                </c:pt>
                <c:pt idx="98597">
                  <c:v>1</c:v>
                </c:pt>
                <c:pt idx="98598">
                  <c:v>1</c:v>
                </c:pt>
                <c:pt idx="98599">
                  <c:v>1</c:v>
                </c:pt>
                <c:pt idx="98600">
                  <c:v>1</c:v>
                </c:pt>
                <c:pt idx="98601">
                  <c:v>1</c:v>
                </c:pt>
                <c:pt idx="98602">
                  <c:v>1</c:v>
                </c:pt>
                <c:pt idx="98603">
                  <c:v>1</c:v>
                </c:pt>
                <c:pt idx="98604">
                  <c:v>1</c:v>
                </c:pt>
                <c:pt idx="98605">
                  <c:v>1</c:v>
                </c:pt>
                <c:pt idx="98606">
                  <c:v>1</c:v>
                </c:pt>
                <c:pt idx="98607">
                  <c:v>1</c:v>
                </c:pt>
                <c:pt idx="98608">
                  <c:v>1</c:v>
                </c:pt>
                <c:pt idx="98609">
                  <c:v>1</c:v>
                </c:pt>
                <c:pt idx="98610">
                  <c:v>1</c:v>
                </c:pt>
                <c:pt idx="98611">
                  <c:v>1</c:v>
                </c:pt>
                <c:pt idx="98612">
                  <c:v>1</c:v>
                </c:pt>
                <c:pt idx="98613">
                  <c:v>1</c:v>
                </c:pt>
                <c:pt idx="98614">
                  <c:v>1</c:v>
                </c:pt>
                <c:pt idx="98615">
                  <c:v>1</c:v>
                </c:pt>
                <c:pt idx="98616">
                  <c:v>1</c:v>
                </c:pt>
                <c:pt idx="98617">
                  <c:v>1</c:v>
                </c:pt>
                <c:pt idx="98618">
                  <c:v>1</c:v>
                </c:pt>
                <c:pt idx="98619">
                  <c:v>1</c:v>
                </c:pt>
                <c:pt idx="98620">
                  <c:v>1</c:v>
                </c:pt>
                <c:pt idx="98621">
                  <c:v>1</c:v>
                </c:pt>
                <c:pt idx="98622">
                  <c:v>1</c:v>
                </c:pt>
                <c:pt idx="98623">
                  <c:v>1</c:v>
                </c:pt>
                <c:pt idx="98624">
                  <c:v>1</c:v>
                </c:pt>
                <c:pt idx="98625">
                  <c:v>1</c:v>
                </c:pt>
                <c:pt idx="98626">
                  <c:v>1</c:v>
                </c:pt>
                <c:pt idx="98627">
                  <c:v>1</c:v>
                </c:pt>
                <c:pt idx="98628">
                  <c:v>1</c:v>
                </c:pt>
                <c:pt idx="98629">
                  <c:v>1</c:v>
                </c:pt>
                <c:pt idx="98630">
                  <c:v>1</c:v>
                </c:pt>
                <c:pt idx="98631">
                  <c:v>1</c:v>
                </c:pt>
                <c:pt idx="98632">
                  <c:v>1</c:v>
                </c:pt>
                <c:pt idx="98633">
                  <c:v>1</c:v>
                </c:pt>
                <c:pt idx="98634">
                  <c:v>1</c:v>
                </c:pt>
                <c:pt idx="98635">
                  <c:v>1</c:v>
                </c:pt>
                <c:pt idx="98636">
                  <c:v>1</c:v>
                </c:pt>
                <c:pt idx="98637">
                  <c:v>1</c:v>
                </c:pt>
                <c:pt idx="98638">
                  <c:v>1</c:v>
                </c:pt>
                <c:pt idx="98639">
                  <c:v>1</c:v>
                </c:pt>
                <c:pt idx="98640">
                  <c:v>1</c:v>
                </c:pt>
                <c:pt idx="98641">
                  <c:v>1</c:v>
                </c:pt>
                <c:pt idx="98642">
                  <c:v>1</c:v>
                </c:pt>
                <c:pt idx="98643">
                  <c:v>1</c:v>
                </c:pt>
                <c:pt idx="98644">
                  <c:v>1</c:v>
                </c:pt>
                <c:pt idx="98645">
                  <c:v>1</c:v>
                </c:pt>
                <c:pt idx="98646">
                  <c:v>1</c:v>
                </c:pt>
                <c:pt idx="98647">
                  <c:v>1</c:v>
                </c:pt>
                <c:pt idx="98648">
                  <c:v>1</c:v>
                </c:pt>
                <c:pt idx="98649">
                  <c:v>1</c:v>
                </c:pt>
                <c:pt idx="98650">
                  <c:v>1</c:v>
                </c:pt>
                <c:pt idx="98651">
                  <c:v>1</c:v>
                </c:pt>
                <c:pt idx="98652">
                  <c:v>1</c:v>
                </c:pt>
                <c:pt idx="98653">
                  <c:v>1</c:v>
                </c:pt>
                <c:pt idx="98654">
                  <c:v>1</c:v>
                </c:pt>
                <c:pt idx="98655">
                  <c:v>1</c:v>
                </c:pt>
                <c:pt idx="98656">
                  <c:v>1</c:v>
                </c:pt>
                <c:pt idx="98657">
                  <c:v>1</c:v>
                </c:pt>
                <c:pt idx="98658">
                  <c:v>1</c:v>
                </c:pt>
                <c:pt idx="98659">
                  <c:v>1</c:v>
                </c:pt>
                <c:pt idx="98660">
                  <c:v>1</c:v>
                </c:pt>
                <c:pt idx="98661">
                  <c:v>1</c:v>
                </c:pt>
                <c:pt idx="98662">
                  <c:v>1</c:v>
                </c:pt>
                <c:pt idx="98663">
                  <c:v>1</c:v>
                </c:pt>
                <c:pt idx="98664">
                  <c:v>1</c:v>
                </c:pt>
                <c:pt idx="98665">
                  <c:v>1</c:v>
                </c:pt>
                <c:pt idx="98666">
                  <c:v>1</c:v>
                </c:pt>
                <c:pt idx="98667">
                  <c:v>1</c:v>
                </c:pt>
                <c:pt idx="98668">
                  <c:v>1</c:v>
                </c:pt>
                <c:pt idx="98669">
                  <c:v>1</c:v>
                </c:pt>
                <c:pt idx="98670">
                  <c:v>1</c:v>
                </c:pt>
                <c:pt idx="98671">
                  <c:v>1</c:v>
                </c:pt>
                <c:pt idx="98672">
                  <c:v>1</c:v>
                </c:pt>
                <c:pt idx="98673">
                  <c:v>1</c:v>
                </c:pt>
                <c:pt idx="98674">
                  <c:v>1</c:v>
                </c:pt>
                <c:pt idx="98675">
                  <c:v>1</c:v>
                </c:pt>
                <c:pt idx="98676">
                  <c:v>1</c:v>
                </c:pt>
                <c:pt idx="98677">
                  <c:v>1</c:v>
                </c:pt>
                <c:pt idx="98678">
                  <c:v>1</c:v>
                </c:pt>
                <c:pt idx="98679">
                  <c:v>1</c:v>
                </c:pt>
                <c:pt idx="98680">
                  <c:v>1</c:v>
                </c:pt>
                <c:pt idx="98681">
                  <c:v>1</c:v>
                </c:pt>
                <c:pt idx="98682">
                  <c:v>1</c:v>
                </c:pt>
                <c:pt idx="98683">
                  <c:v>1</c:v>
                </c:pt>
                <c:pt idx="98684">
                  <c:v>1</c:v>
                </c:pt>
                <c:pt idx="98685">
                  <c:v>1</c:v>
                </c:pt>
                <c:pt idx="98686">
                  <c:v>1</c:v>
                </c:pt>
                <c:pt idx="98687">
                  <c:v>1</c:v>
                </c:pt>
                <c:pt idx="98688">
                  <c:v>1</c:v>
                </c:pt>
                <c:pt idx="98689">
                  <c:v>1</c:v>
                </c:pt>
                <c:pt idx="98690">
                  <c:v>1</c:v>
                </c:pt>
                <c:pt idx="98691">
                  <c:v>1</c:v>
                </c:pt>
                <c:pt idx="98692">
                  <c:v>1</c:v>
                </c:pt>
                <c:pt idx="98693">
                  <c:v>1</c:v>
                </c:pt>
                <c:pt idx="98694">
                  <c:v>1</c:v>
                </c:pt>
                <c:pt idx="98695">
                  <c:v>1</c:v>
                </c:pt>
                <c:pt idx="98696">
                  <c:v>1</c:v>
                </c:pt>
                <c:pt idx="98697">
                  <c:v>1</c:v>
                </c:pt>
                <c:pt idx="98698">
                  <c:v>1</c:v>
                </c:pt>
                <c:pt idx="98699">
                  <c:v>1</c:v>
                </c:pt>
                <c:pt idx="98700">
                  <c:v>1</c:v>
                </c:pt>
                <c:pt idx="98701">
                  <c:v>1</c:v>
                </c:pt>
                <c:pt idx="98702">
                  <c:v>1</c:v>
                </c:pt>
                <c:pt idx="98703">
                  <c:v>1</c:v>
                </c:pt>
                <c:pt idx="98704">
                  <c:v>1</c:v>
                </c:pt>
                <c:pt idx="98705">
                  <c:v>1</c:v>
                </c:pt>
                <c:pt idx="98706">
                  <c:v>1</c:v>
                </c:pt>
                <c:pt idx="98707">
                  <c:v>1</c:v>
                </c:pt>
                <c:pt idx="98708">
                  <c:v>1</c:v>
                </c:pt>
                <c:pt idx="98709">
                  <c:v>1</c:v>
                </c:pt>
                <c:pt idx="98710">
                  <c:v>1</c:v>
                </c:pt>
                <c:pt idx="98711">
                  <c:v>1</c:v>
                </c:pt>
                <c:pt idx="98712">
                  <c:v>1</c:v>
                </c:pt>
                <c:pt idx="98713">
                  <c:v>1</c:v>
                </c:pt>
                <c:pt idx="98714">
                  <c:v>1</c:v>
                </c:pt>
                <c:pt idx="98715">
                  <c:v>1</c:v>
                </c:pt>
                <c:pt idx="98716">
                  <c:v>1</c:v>
                </c:pt>
                <c:pt idx="98717">
                  <c:v>1</c:v>
                </c:pt>
                <c:pt idx="98718">
                  <c:v>1</c:v>
                </c:pt>
                <c:pt idx="98719">
                  <c:v>1</c:v>
                </c:pt>
                <c:pt idx="98720">
                  <c:v>1</c:v>
                </c:pt>
                <c:pt idx="98721">
                  <c:v>1</c:v>
                </c:pt>
                <c:pt idx="98722">
                  <c:v>1</c:v>
                </c:pt>
                <c:pt idx="98723">
                  <c:v>1</c:v>
                </c:pt>
                <c:pt idx="98724">
                  <c:v>1</c:v>
                </c:pt>
                <c:pt idx="98725">
                  <c:v>1</c:v>
                </c:pt>
                <c:pt idx="98726">
                  <c:v>1</c:v>
                </c:pt>
                <c:pt idx="98727">
                  <c:v>1</c:v>
                </c:pt>
                <c:pt idx="98728">
                  <c:v>1</c:v>
                </c:pt>
                <c:pt idx="98729">
                  <c:v>1</c:v>
                </c:pt>
                <c:pt idx="98730">
                  <c:v>1</c:v>
                </c:pt>
                <c:pt idx="98731">
                  <c:v>1</c:v>
                </c:pt>
                <c:pt idx="98732">
                  <c:v>1</c:v>
                </c:pt>
                <c:pt idx="98733">
                  <c:v>1</c:v>
                </c:pt>
                <c:pt idx="98734">
                  <c:v>1</c:v>
                </c:pt>
                <c:pt idx="98735">
                  <c:v>1</c:v>
                </c:pt>
                <c:pt idx="98736">
                  <c:v>1</c:v>
                </c:pt>
                <c:pt idx="98737">
                  <c:v>1</c:v>
                </c:pt>
                <c:pt idx="98738">
                  <c:v>1</c:v>
                </c:pt>
                <c:pt idx="98739">
                  <c:v>1</c:v>
                </c:pt>
                <c:pt idx="98740">
                  <c:v>1</c:v>
                </c:pt>
                <c:pt idx="98741">
                  <c:v>1</c:v>
                </c:pt>
                <c:pt idx="98742">
                  <c:v>1</c:v>
                </c:pt>
                <c:pt idx="98743">
                  <c:v>1</c:v>
                </c:pt>
                <c:pt idx="98744">
                  <c:v>1</c:v>
                </c:pt>
                <c:pt idx="98745">
                  <c:v>1</c:v>
                </c:pt>
                <c:pt idx="98746">
                  <c:v>1</c:v>
                </c:pt>
                <c:pt idx="98747">
                  <c:v>1</c:v>
                </c:pt>
                <c:pt idx="98748">
                  <c:v>1</c:v>
                </c:pt>
                <c:pt idx="98749">
                  <c:v>1</c:v>
                </c:pt>
                <c:pt idx="98750">
                  <c:v>1</c:v>
                </c:pt>
                <c:pt idx="98751">
                  <c:v>1</c:v>
                </c:pt>
                <c:pt idx="98752">
                  <c:v>1</c:v>
                </c:pt>
                <c:pt idx="98753">
                  <c:v>1</c:v>
                </c:pt>
                <c:pt idx="98754">
                  <c:v>1</c:v>
                </c:pt>
                <c:pt idx="98755">
                  <c:v>1</c:v>
                </c:pt>
                <c:pt idx="98756">
                  <c:v>1</c:v>
                </c:pt>
                <c:pt idx="98757">
                  <c:v>1</c:v>
                </c:pt>
                <c:pt idx="98758">
                  <c:v>1</c:v>
                </c:pt>
                <c:pt idx="98759">
                  <c:v>1</c:v>
                </c:pt>
                <c:pt idx="98760">
                  <c:v>1</c:v>
                </c:pt>
                <c:pt idx="98761">
                  <c:v>1</c:v>
                </c:pt>
                <c:pt idx="98762">
                  <c:v>1</c:v>
                </c:pt>
                <c:pt idx="98763">
                  <c:v>1</c:v>
                </c:pt>
                <c:pt idx="98764">
                  <c:v>1</c:v>
                </c:pt>
                <c:pt idx="98765">
                  <c:v>1</c:v>
                </c:pt>
                <c:pt idx="98766">
                  <c:v>1</c:v>
                </c:pt>
                <c:pt idx="98767">
                  <c:v>1</c:v>
                </c:pt>
                <c:pt idx="98768">
                  <c:v>1</c:v>
                </c:pt>
                <c:pt idx="98769">
                  <c:v>1</c:v>
                </c:pt>
                <c:pt idx="98770">
                  <c:v>1</c:v>
                </c:pt>
                <c:pt idx="98771">
                  <c:v>1</c:v>
                </c:pt>
                <c:pt idx="98772">
                  <c:v>1</c:v>
                </c:pt>
                <c:pt idx="98773">
                  <c:v>1</c:v>
                </c:pt>
                <c:pt idx="98774">
                  <c:v>1</c:v>
                </c:pt>
                <c:pt idx="98775">
                  <c:v>1</c:v>
                </c:pt>
                <c:pt idx="98776">
                  <c:v>1</c:v>
                </c:pt>
                <c:pt idx="98777">
                  <c:v>1</c:v>
                </c:pt>
                <c:pt idx="98778">
                  <c:v>1</c:v>
                </c:pt>
                <c:pt idx="98779">
                  <c:v>1</c:v>
                </c:pt>
                <c:pt idx="98780">
                  <c:v>1</c:v>
                </c:pt>
                <c:pt idx="98781">
                  <c:v>1</c:v>
                </c:pt>
                <c:pt idx="98782">
                  <c:v>1</c:v>
                </c:pt>
                <c:pt idx="98783">
                  <c:v>1</c:v>
                </c:pt>
                <c:pt idx="98784">
                  <c:v>1</c:v>
                </c:pt>
                <c:pt idx="98785">
                  <c:v>1</c:v>
                </c:pt>
                <c:pt idx="98786">
                  <c:v>1</c:v>
                </c:pt>
                <c:pt idx="98787">
                  <c:v>1</c:v>
                </c:pt>
                <c:pt idx="98788">
                  <c:v>1</c:v>
                </c:pt>
                <c:pt idx="98789">
                  <c:v>1</c:v>
                </c:pt>
                <c:pt idx="98790">
                  <c:v>1</c:v>
                </c:pt>
                <c:pt idx="98791">
                  <c:v>1</c:v>
                </c:pt>
                <c:pt idx="98792">
                  <c:v>1</c:v>
                </c:pt>
                <c:pt idx="98793">
                  <c:v>1</c:v>
                </c:pt>
                <c:pt idx="98794">
                  <c:v>1</c:v>
                </c:pt>
                <c:pt idx="98795">
                  <c:v>1</c:v>
                </c:pt>
                <c:pt idx="98796">
                  <c:v>1</c:v>
                </c:pt>
                <c:pt idx="98797">
                  <c:v>1</c:v>
                </c:pt>
                <c:pt idx="98798">
                  <c:v>1</c:v>
                </c:pt>
                <c:pt idx="98799">
                  <c:v>1</c:v>
                </c:pt>
                <c:pt idx="98800">
                  <c:v>1</c:v>
                </c:pt>
                <c:pt idx="98801">
                  <c:v>1</c:v>
                </c:pt>
                <c:pt idx="98802">
                  <c:v>1</c:v>
                </c:pt>
                <c:pt idx="98803">
                  <c:v>1</c:v>
                </c:pt>
                <c:pt idx="98804">
                  <c:v>1</c:v>
                </c:pt>
                <c:pt idx="98805">
                  <c:v>1</c:v>
                </c:pt>
                <c:pt idx="98806">
                  <c:v>1</c:v>
                </c:pt>
                <c:pt idx="98807">
                  <c:v>1</c:v>
                </c:pt>
                <c:pt idx="98808">
                  <c:v>1</c:v>
                </c:pt>
                <c:pt idx="98809">
                  <c:v>1</c:v>
                </c:pt>
                <c:pt idx="98810">
                  <c:v>1</c:v>
                </c:pt>
                <c:pt idx="98811">
                  <c:v>1</c:v>
                </c:pt>
                <c:pt idx="98812">
                  <c:v>1</c:v>
                </c:pt>
                <c:pt idx="98813">
                  <c:v>1</c:v>
                </c:pt>
                <c:pt idx="98814">
                  <c:v>1</c:v>
                </c:pt>
                <c:pt idx="98815">
                  <c:v>1</c:v>
                </c:pt>
                <c:pt idx="98816">
                  <c:v>1</c:v>
                </c:pt>
                <c:pt idx="98817">
                  <c:v>1</c:v>
                </c:pt>
                <c:pt idx="98818">
                  <c:v>1</c:v>
                </c:pt>
                <c:pt idx="98819">
                  <c:v>1</c:v>
                </c:pt>
                <c:pt idx="98820">
                  <c:v>1</c:v>
                </c:pt>
                <c:pt idx="98821">
                  <c:v>1</c:v>
                </c:pt>
                <c:pt idx="98822">
                  <c:v>1</c:v>
                </c:pt>
                <c:pt idx="98823">
                  <c:v>1</c:v>
                </c:pt>
                <c:pt idx="98824">
                  <c:v>1</c:v>
                </c:pt>
                <c:pt idx="98825">
                  <c:v>1</c:v>
                </c:pt>
                <c:pt idx="98826">
                  <c:v>1</c:v>
                </c:pt>
                <c:pt idx="98827">
                  <c:v>1</c:v>
                </c:pt>
                <c:pt idx="98828">
                  <c:v>1</c:v>
                </c:pt>
                <c:pt idx="98829">
                  <c:v>1</c:v>
                </c:pt>
                <c:pt idx="98830">
                  <c:v>1</c:v>
                </c:pt>
                <c:pt idx="98831">
                  <c:v>1</c:v>
                </c:pt>
                <c:pt idx="98832">
                  <c:v>1</c:v>
                </c:pt>
                <c:pt idx="98833">
                  <c:v>1</c:v>
                </c:pt>
                <c:pt idx="98834">
                  <c:v>1</c:v>
                </c:pt>
                <c:pt idx="98835">
                  <c:v>1</c:v>
                </c:pt>
                <c:pt idx="98836">
                  <c:v>1</c:v>
                </c:pt>
                <c:pt idx="98837">
                  <c:v>1</c:v>
                </c:pt>
                <c:pt idx="98838">
                  <c:v>1</c:v>
                </c:pt>
                <c:pt idx="98839">
                  <c:v>1</c:v>
                </c:pt>
                <c:pt idx="98840">
                  <c:v>1</c:v>
                </c:pt>
                <c:pt idx="98841">
                  <c:v>1</c:v>
                </c:pt>
                <c:pt idx="98842">
                  <c:v>1</c:v>
                </c:pt>
                <c:pt idx="98843">
                  <c:v>1</c:v>
                </c:pt>
                <c:pt idx="98844">
                  <c:v>1</c:v>
                </c:pt>
                <c:pt idx="98845">
                  <c:v>1</c:v>
                </c:pt>
                <c:pt idx="98846">
                  <c:v>1</c:v>
                </c:pt>
                <c:pt idx="98847">
                  <c:v>1</c:v>
                </c:pt>
                <c:pt idx="98848">
                  <c:v>1</c:v>
                </c:pt>
                <c:pt idx="98849">
                  <c:v>1</c:v>
                </c:pt>
                <c:pt idx="98850">
                  <c:v>1</c:v>
                </c:pt>
                <c:pt idx="98851">
                  <c:v>1</c:v>
                </c:pt>
                <c:pt idx="98852">
                  <c:v>1</c:v>
                </c:pt>
                <c:pt idx="98853">
                  <c:v>1</c:v>
                </c:pt>
                <c:pt idx="98854">
                  <c:v>1</c:v>
                </c:pt>
                <c:pt idx="98855">
                  <c:v>1</c:v>
                </c:pt>
                <c:pt idx="98856">
                  <c:v>1</c:v>
                </c:pt>
                <c:pt idx="98857">
                  <c:v>1</c:v>
                </c:pt>
                <c:pt idx="98858">
                  <c:v>1</c:v>
                </c:pt>
                <c:pt idx="98859">
                  <c:v>1</c:v>
                </c:pt>
                <c:pt idx="98860">
                  <c:v>1</c:v>
                </c:pt>
                <c:pt idx="98861">
                  <c:v>1</c:v>
                </c:pt>
                <c:pt idx="98862">
                  <c:v>1</c:v>
                </c:pt>
                <c:pt idx="98863">
                  <c:v>1</c:v>
                </c:pt>
                <c:pt idx="98864">
                  <c:v>1</c:v>
                </c:pt>
                <c:pt idx="98865">
                  <c:v>1</c:v>
                </c:pt>
                <c:pt idx="98866">
                  <c:v>1</c:v>
                </c:pt>
                <c:pt idx="98867">
                  <c:v>1</c:v>
                </c:pt>
                <c:pt idx="98868">
                  <c:v>1</c:v>
                </c:pt>
                <c:pt idx="98869">
                  <c:v>1</c:v>
                </c:pt>
                <c:pt idx="98870">
                  <c:v>1</c:v>
                </c:pt>
                <c:pt idx="98871">
                  <c:v>1</c:v>
                </c:pt>
                <c:pt idx="98872">
                  <c:v>1</c:v>
                </c:pt>
                <c:pt idx="98873">
                  <c:v>1</c:v>
                </c:pt>
                <c:pt idx="98874">
                  <c:v>1</c:v>
                </c:pt>
                <c:pt idx="98875">
                  <c:v>1</c:v>
                </c:pt>
                <c:pt idx="98876">
                  <c:v>1</c:v>
                </c:pt>
                <c:pt idx="98877">
                  <c:v>1</c:v>
                </c:pt>
                <c:pt idx="98878">
                  <c:v>1</c:v>
                </c:pt>
                <c:pt idx="98879">
                  <c:v>1</c:v>
                </c:pt>
                <c:pt idx="98880">
                  <c:v>1</c:v>
                </c:pt>
                <c:pt idx="98881">
                  <c:v>1</c:v>
                </c:pt>
                <c:pt idx="98882">
                  <c:v>1</c:v>
                </c:pt>
                <c:pt idx="98883">
                  <c:v>1</c:v>
                </c:pt>
                <c:pt idx="98884">
                  <c:v>1</c:v>
                </c:pt>
                <c:pt idx="98885">
                  <c:v>1</c:v>
                </c:pt>
                <c:pt idx="98886">
                  <c:v>1</c:v>
                </c:pt>
                <c:pt idx="98887">
                  <c:v>1</c:v>
                </c:pt>
                <c:pt idx="98888">
                  <c:v>1</c:v>
                </c:pt>
                <c:pt idx="98889">
                  <c:v>1</c:v>
                </c:pt>
                <c:pt idx="98890">
                  <c:v>1</c:v>
                </c:pt>
                <c:pt idx="98891">
                  <c:v>1</c:v>
                </c:pt>
                <c:pt idx="98892">
                  <c:v>1</c:v>
                </c:pt>
                <c:pt idx="98893">
                  <c:v>1</c:v>
                </c:pt>
                <c:pt idx="98894">
                  <c:v>1</c:v>
                </c:pt>
                <c:pt idx="98895">
                  <c:v>1</c:v>
                </c:pt>
                <c:pt idx="98896">
                  <c:v>1</c:v>
                </c:pt>
                <c:pt idx="98897">
                  <c:v>1</c:v>
                </c:pt>
                <c:pt idx="98898">
                  <c:v>1</c:v>
                </c:pt>
                <c:pt idx="98899">
                  <c:v>1</c:v>
                </c:pt>
                <c:pt idx="98900">
                  <c:v>1</c:v>
                </c:pt>
                <c:pt idx="98901">
                  <c:v>1</c:v>
                </c:pt>
                <c:pt idx="98902">
                  <c:v>1</c:v>
                </c:pt>
                <c:pt idx="98903">
                  <c:v>1</c:v>
                </c:pt>
                <c:pt idx="98904">
                  <c:v>1</c:v>
                </c:pt>
                <c:pt idx="98905">
                  <c:v>1</c:v>
                </c:pt>
                <c:pt idx="98906">
                  <c:v>1</c:v>
                </c:pt>
                <c:pt idx="98907">
                  <c:v>1</c:v>
                </c:pt>
                <c:pt idx="98908">
                  <c:v>1</c:v>
                </c:pt>
                <c:pt idx="98909">
                  <c:v>1</c:v>
                </c:pt>
                <c:pt idx="98910">
                  <c:v>1</c:v>
                </c:pt>
                <c:pt idx="98911">
                  <c:v>1</c:v>
                </c:pt>
                <c:pt idx="98912">
                  <c:v>1</c:v>
                </c:pt>
                <c:pt idx="98913">
                  <c:v>1</c:v>
                </c:pt>
                <c:pt idx="98914">
                  <c:v>1</c:v>
                </c:pt>
                <c:pt idx="98915">
                  <c:v>1</c:v>
                </c:pt>
                <c:pt idx="98916">
                  <c:v>1</c:v>
                </c:pt>
                <c:pt idx="98917">
                  <c:v>1</c:v>
                </c:pt>
                <c:pt idx="98918">
                  <c:v>1</c:v>
                </c:pt>
                <c:pt idx="98919">
                  <c:v>1</c:v>
                </c:pt>
                <c:pt idx="98920">
                  <c:v>1</c:v>
                </c:pt>
                <c:pt idx="98921">
                  <c:v>1</c:v>
                </c:pt>
                <c:pt idx="98922">
                  <c:v>1</c:v>
                </c:pt>
                <c:pt idx="98923">
                  <c:v>1</c:v>
                </c:pt>
                <c:pt idx="98924">
                  <c:v>1</c:v>
                </c:pt>
                <c:pt idx="98925">
                  <c:v>1</c:v>
                </c:pt>
                <c:pt idx="98926">
                  <c:v>1</c:v>
                </c:pt>
                <c:pt idx="98927">
                  <c:v>1</c:v>
                </c:pt>
                <c:pt idx="98928">
                  <c:v>1</c:v>
                </c:pt>
                <c:pt idx="98929">
                  <c:v>1</c:v>
                </c:pt>
                <c:pt idx="98930">
                  <c:v>1</c:v>
                </c:pt>
                <c:pt idx="98931">
                  <c:v>1</c:v>
                </c:pt>
                <c:pt idx="98932">
                  <c:v>1</c:v>
                </c:pt>
                <c:pt idx="98933">
                  <c:v>1</c:v>
                </c:pt>
                <c:pt idx="98934">
                  <c:v>1</c:v>
                </c:pt>
                <c:pt idx="98935">
                  <c:v>1</c:v>
                </c:pt>
                <c:pt idx="98936">
                  <c:v>1</c:v>
                </c:pt>
                <c:pt idx="98937">
                  <c:v>1</c:v>
                </c:pt>
                <c:pt idx="98938">
                  <c:v>1</c:v>
                </c:pt>
                <c:pt idx="98939">
                  <c:v>1</c:v>
                </c:pt>
                <c:pt idx="98940">
                  <c:v>1</c:v>
                </c:pt>
                <c:pt idx="98941">
                  <c:v>1</c:v>
                </c:pt>
                <c:pt idx="98942">
                  <c:v>1</c:v>
                </c:pt>
                <c:pt idx="98943">
                  <c:v>1</c:v>
                </c:pt>
                <c:pt idx="98944">
                  <c:v>1</c:v>
                </c:pt>
                <c:pt idx="98945">
                  <c:v>1</c:v>
                </c:pt>
                <c:pt idx="98946">
                  <c:v>1</c:v>
                </c:pt>
                <c:pt idx="98947">
                  <c:v>1</c:v>
                </c:pt>
                <c:pt idx="98948">
                  <c:v>1</c:v>
                </c:pt>
                <c:pt idx="98949">
                  <c:v>1</c:v>
                </c:pt>
                <c:pt idx="98950">
                  <c:v>1</c:v>
                </c:pt>
                <c:pt idx="98951">
                  <c:v>1</c:v>
                </c:pt>
                <c:pt idx="98952">
                  <c:v>1</c:v>
                </c:pt>
                <c:pt idx="98953">
                  <c:v>1</c:v>
                </c:pt>
                <c:pt idx="98954">
                  <c:v>1</c:v>
                </c:pt>
                <c:pt idx="98955">
                  <c:v>1</c:v>
                </c:pt>
                <c:pt idx="98956">
                  <c:v>1</c:v>
                </c:pt>
                <c:pt idx="98957">
                  <c:v>1</c:v>
                </c:pt>
                <c:pt idx="98958">
                  <c:v>1</c:v>
                </c:pt>
                <c:pt idx="98959">
                  <c:v>1</c:v>
                </c:pt>
                <c:pt idx="98960">
                  <c:v>1</c:v>
                </c:pt>
                <c:pt idx="98961">
                  <c:v>1</c:v>
                </c:pt>
                <c:pt idx="98962">
                  <c:v>1</c:v>
                </c:pt>
                <c:pt idx="98963">
                  <c:v>1</c:v>
                </c:pt>
                <c:pt idx="98964">
                  <c:v>1</c:v>
                </c:pt>
                <c:pt idx="98965">
                  <c:v>1</c:v>
                </c:pt>
                <c:pt idx="98966">
                  <c:v>1</c:v>
                </c:pt>
                <c:pt idx="98967">
                  <c:v>1</c:v>
                </c:pt>
                <c:pt idx="98968">
                  <c:v>1</c:v>
                </c:pt>
                <c:pt idx="98969">
                  <c:v>1</c:v>
                </c:pt>
                <c:pt idx="98970">
                  <c:v>1</c:v>
                </c:pt>
                <c:pt idx="98971">
                  <c:v>1</c:v>
                </c:pt>
                <c:pt idx="98972">
                  <c:v>1</c:v>
                </c:pt>
                <c:pt idx="98973">
                  <c:v>1</c:v>
                </c:pt>
                <c:pt idx="98974">
                  <c:v>1</c:v>
                </c:pt>
                <c:pt idx="98975">
                  <c:v>1</c:v>
                </c:pt>
                <c:pt idx="98976">
                  <c:v>1</c:v>
                </c:pt>
                <c:pt idx="98977">
                  <c:v>1</c:v>
                </c:pt>
                <c:pt idx="98978">
                  <c:v>1</c:v>
                </c:pt>
                <c:pt idx="98979">
                  <c:v>1</c:v>
                </c:pt>
                <c:pt idx="98980">
                  <c:v>0.875</c:v>
                </c:pt>
                <c:pt idx="98981">
                  <c:v>1</c:v>
                </c:pt>
                <c:pt idx="98982">
                  <c:v>1</c:v>
                </c:pt>
                <c:pt idx="98983">
                  <c:v>1</c:v>
                </c:pt>
                <c:pt idx="98984">
                  <c:v>1</c:v>
                </c:pt>
                <c:pt idx="98985">
                  <c:v>1</c:v>
                </c:pt>
                <c:pt idx="98986">
                  <c:v>1</c:v>
                </c:pt>
                <c:pt idx="98987">
                  <c:v>1</c:v>
                </c:pt>
                <c:pt idx="98988">
                  <c:v>1</c:v>
                </c:pt>
                <c:pt idx="98989">
                  <c:v>1</c:v>
                </c:pt>
                <c:pt idx="98990">
                  <c:v>1</c:v>
                </c:pt>
                <c:pt idx="98991">
                  <c:v>1</c:v>
                </c:pt>
                <c:pt idx="98992">
                  <c:v>1</c:v>
                </c:pt>
                <c:pt idx="98993">
                  <c:v>1</c:v>
                </c:pt>
                <c:pt idx="98994">
                  <c:v>1</c:v>
                </c:pt>
                <c:pt idx="98995">
                  <c:v>1</c:v>
                </c:pt>
                <c:pt idx="98996">
                  <c:v>1</c:v>
                </c:pt>
                <c:pt idx="98997">
                  <c:v>1</c:v>
                </c:pt>
                <c:pt idx="98998">
                  <c:v>1</c:v>
                </c:pt>
                <c:pt idx="98999">
                  <c:v>1</c:v>
                </c:pt>
                <c:pt idx="99000">
                  <c:v>1</c:v>
                </c:pt>
                <c:pt idx="99001">
                  <c:v>1</c:v>
                </c:pt>
                <c:pt idx="99002">
                  <c:v>1</c:v>
                </c:pt>
                <c:pt idx="99003">
                  <c:v>1</c:v>
                </c:pt>
                <c:pt idx="99004">
                  <c:v>1</c:v>
                </c:pt>
                <c:pt idx="99005">
                  <c:v>1</c:v>
                </c:pt>
                <c:pt idx="99006">
                  <c:v>1</c:v>
                </c:pt>
                <c:pt idx="99007">
                  <c:v>1</c:v>
                </c:pt>
                <c:pt idx="99008">
                  <c:v>1</c:v>
                </c:pt>
                <c:pt idx="99009">
                  <c:v>1</c:v>
                </c:pt>
                <c:pt idx="99010">
                  <c:v>1</c:v>
                </c:pt>
                <c:pt idx="99011">
                  <c:v>1</c:v>
                </c:pt>
                <c:pt idx="99012">
                  <c:v>1</c:v>
                </c:pt>
                <c:pt idx="99013">
                  <c:v>1</c:v>
                </c:pt>
                <c:pt idx="99014">
                  <c:v>1</c:v>
                </c:pt>
                <c:pt idx="99015">
                  <c:v>1</c:v>
                </c:pt>
                <c:pt idx="99016">
                  <c:v>1</c:v>
                </c:pt>
                <c:pt idx="99017">
                  <c:v>1</c:v>
                </c:pt>
                <c:pt idx="99018">
                  <c:v>1</c:v>
                </c:pt>
                <c:pt idx="99019">
                  <c:v>1</c:v>
                </c:pt>
                <c:pt idx="99020">
                  <c:v>1</c:v>
                </c:pt>
                <c:pt idx="99021">
                  <c:v>1</c:v>
                </c:pt>
                <c:pt idx="99022">
                  <c:v>1</c:v>
                </c:pt>
                <c:pt idx="99023">
                  <c:v>1</c:v>
                </c:pt>
                <c:pt idx="99024">
                  <c:v>1</c:v>
                </c:pt>
                <c:pt idx="99025">
                  <c:v>1</c:v>
                </c:pt>
                <c:pt idx="99026">
                  <c:v>1</c:v>
                </c:pt>
                <c:pt idx="99027">
                  <c:v>1</c:v>
                </c:pt>
                <c:pt idx="99028">
                  <c:v>1</c:v>
                </c:pt>
                <c:pt idx="99029">
                  <c:v>1</c:v>
                </c:pt>
                <c:pt idx="99030">
                  <c:v>1</c:v>
                </c:pt>
                <c:pt idx="99031">
                  <c:v>1</c:v>
                </c:pt>
                <c:pt idx="99032">
                  <c:v>1</c:v>
                </c:pt>
                <c:pt idx="99033">
                  <c:v>1</c:v>
                </c:pt>
                <c:pt idx="99034">
                  <c:v>1</c:v>
                </c:pt>
                <c:pt idx="99035">
                  <c:v>1</c:v>
                </c:pt>
                <c:pt idx="99036">
                  <c:v>1</c:v>
                </c:pt>
                <c:pt idx="99037">
                  <c:v>1</c:v>
                </c:pt>
                <c:pt idx="99038">
                  <c:v>1</c:v>
                </c:pt>
                <c:pt idx="99039">
                  <c:v>1</c:v>
                </c:pt>
                <c:pt idx="99040">
                  <c:v>1</c:v>
                </c:pt>
                <c:pt idx="99041">
                  <c:v>1</c:v>
                </c:pt>
                <c:pt idx="99042">
                  <c:v>1</c:v>
                </c:pt>
                <c:pt idx="99043">
                  <c:v>1</c:v>
                </c:pt>
                <c:pt idx="99044">
                  <c:v>1</c:v>
                </c:pt>
                <c:pt idx="99045">
                  <c:v>1</c:v>
                </c:pt>
                <c:pt idx="99046">
                  <c:v>1</c:v>
                </c:pt>
                <c:pt idx="99047">
                  <c:v>1</c:v>
                </c:pt>
                <c:pt idx="99048">
                  <c:v>1</c:v>
                </c:pt>
                <c:pt idx="99049">
                  <c:v>1</c:v>
                </c:pt>
                <c:pt idx="99050">
                  <c:v>1</c:v>
                </c:pt>
                <c:pt idx="99051">
                  <c:v>1</c:v>
                </c:pt>
                <c:pt idx="99052">
                  <c:v>1</c:v>
                </c:pt>
                <c:pt idx="99053">
                  <c:v>1</c:v>
                </c:pt>
                <c:pt idx="99054">
                  <c:v>1</c:v>
                </c:pt>
                <c:pt idx="99055">
                  <c:v>1</c:v>
                </c:pt>
                <c:pt idx="99056">
                  <c:v>1</c:v>
                </c:pt>
                <c:pt idx="99057">
                  <c:v>1</c:v>
                </c:pt>
                <c:pt idx="99058">
                  <c:v>1</c:v>
                </c:pt>
                <c:pt idx="99059">
                  <c:v>1</c:v>
                </c:pt>
                <c:pt idx="99060">
                  <c:v>1</c:v>
                </c:pt>
                <c:pt idx="99061">
                  <c:v>1</c:v>
                </c:pt>
                <c:pt idx="99062">
                  <c:v>1</c:v>
                </c:pt>
                <c:pt idx="99063">
                  <c:v>1</c:v>
                </c:pt>
                <c:pt idx="99064">
                  <c:v>1</c:v>
                </c:pt>
                <c:pt idx="99065">
                  <c:v>1</c:v>
                </c:pt>
                <c:pt idx="99066">
                  <c:v>1</c:v>
                </c:pt>
                <c:pt idx="99067">
                  <c:v>1</c:v>
                </c:pt>
                <c:pt idx="99068">
                  <c:v>1</c:v>
                </c:pt>
                <c:pt idx="99069">
                  <c:v>1</c:v>
                </c:pt>
                <c:pt idx="99070">
                  <c:v>1</c:v>
                </c:pt>
                <c:pt idx="99071">
                  <c:v>1</c:v>
                </c:pt>
                <c:pt idx="99072">
                  <c:v>1</c:v>
                </c:pt>
                <c:pt idx="99073">
                  <c:v>1</c:v>
                </c:pt>
                <c:pt idx="99074">
                  <c:v>1</c:v>
                </c:pt>
                <c:pt idx="99075">
                  <c:v>1</c:v>
                </c:pt>
                <c:pt idx="99076">
                  <c:v>1</c:v>
                </c:pt>
                <c:pt idx="99077">
                  <c:v>1</c:v>
                </c:pt>
                <c:pt idx="99078">
                  <c:v>1</c:v>
                </c:pt>
                <c:pt idx="99079">
                  <c:v>1</c:v>
                </c:pt>
                <c:pt idx="99080">
                  <c:v>1</c:v>
                </c:pt>
                <c:pt idx="99081">
                  <c:v>1</c:v>
                </c:pt>
                <c:pt idx="99082">
                  <c:v>1</c:v>
                </c:pt>
                <c:pt idx="99083">
                  <c:v>1</c:v>
                </c:pt>
                <c:pt idx="99084">
                  <c:v>1</c:v>
                </c:pt>
                <c:pt idx="99085">
                  <c:v>1</c:v>
                </c:pt>
                <c:pt idx="99086">
                  <c:v>1</c:v>
                </c:pt>
                <c:pt idx="99087">
                  <c:v>1</c:v>
                </c:pt>
                <c:pt idx="99088">
                  <c:v>1</c:v>
                </c:pt>
                <c:pt idx="99089">
                  <c:v>1</c:v>
                </c:pt>
                <c:pt idx="99090">
                  <c:v>1</c:v>
                </c:pt>
                <c:pt idx="99091">
                  <c:v>1</c:v>
                </c:pt>
                <c:pt idx="99092">
                  <c:v>1</c:v>
                </c:pt>
                <c:pt idx="99093">
                  <c:v>1</c:v>
                </c:pt>
                <c:pt idx="99094">
                  <c:v>1</c:v>
                </c:pt>
                <c:pt idx="99095">
                  <c:v>1</c:v>
                </c:pt>
                <c:pt idx="99096">
                  <c:v>1</c:v>
                </c:pt>
                <c:pt idx="99097">
                  <c:v>1</c:v>
                </c:pt>
                <c:pt idx="99098">
                  <c:v>1</c:v>
                </c:pt>
                <c:pt idx="99099">
                  <c:v>1</c:v>
                </c:pt>
                <c:pt idx="99100">
                  <c:v>1</c:v>
                </c:pt>
                <c:pt idx="99101">
                  <c:v>1</c:v>
                </c:pt>
                <c:pt idx="99102">
                  <c:v>1</c:v>
                </c:pt>
                <c:pt idx="99103">
                  <c:v>1</c:v>
                </c:pt>
                <c:pt idx="99104">
                  <c:v>1</c:v>
                </c:pt>
                <c:pt idx="99105">
                  <c:v>1</c:v>
                </c:pt>
                <c:pt idx="99106">
                  <c:v>1</c:v>
                </c:pt>
                <c:pt idx="99107">
                  <c:v>1</c:v>
                </c:pt>
                <c:pt idx="99108">
                  <c:v>1</c:v>
                </c:pt>
                <c:pt idx="99109">
                  <c:v>1</c:v>
                </c:pt>
                <c:pt idx="99110">
                  <c:v>1</c:v>
                </c:pt>
                <c:pt idx="99111">
                  <c:v>1</c:v>
                </c:pt>
                <c:pt idx="99112">
                  <c:v>1</c:v>
                </c:pt>
                <c:pt idx="99113">
                  <c:v>1</c:v>
                </c:pt>
                <c:pt idx="99114">
                  <c:v>1</c:v>
                </c:pt>
                <c:pt idx="99115">
                  <c:v>1</c:v>
                </c:pt>
                <c:pt idx="99116">
                  <c:v>1</c:v>
                </c:pt>
                <c:pt idx="99117">
                  <c:v>1</c:v>
                </c:pt>
                <c:pt idx="99118">
                  <c:v>1</c:v>
                </c:pt>
                <c:pt idx="99119">
                  <c:v>1</c:v>
                </c:pt>
                <c:pt idx="99120">
                  <c:v>1</c:v>
                </c:pt>
                <c:pt idx="99121">
                  <c:v>1</c:v>
                </c:pt>
                <c:pt idx="99122">
                  <c:v>1</c:v>
                </c:pt>
                <c:pt idx="99123">
                  <c:v>1</c:v>
                </c:pt>
                <c:pt idx="99124">
                  <c:v>1</c:v>
                </c:pt>
                <c:pt idx="99125">
                  <c:v>1</c:v>
                </c:pt>
                <c:pt idx="99126">
                  <c:v>1</c:v>
                </c:pt>
                <c:pt idx="99127">
                  <c:v>1</c:v>
                </c:pt>
                <c:pt idx="99128">
                  <c:v>1</c:v>
                </c:pt>
                <c:pt idx="99129">
                  <c:v>1</c:v>
                </c:pt>
                <c:pt idx="99130">
                  <c:v>1</c:v>
                </c:pt>
                <c:pt idx="99131">
                  <c:v>1</c:v>
                </c:pt>
                <c:pt idx="99132">
                  <c:v>1</c:v>
                </c:pt>
                <c:pt idx="99133">
                  <c:v>1</c:v>
                </c:pt>
                <c:pt idx="99134">
                  <c:v>1</c:v>
                </c:pt>
                <c:pt idx="99135">
                  <c:v>1</c:v>
                </c:pt>
                <c:pt idx="99136">
                  <c:v>1</c:v>
                </c:pt>
                <c:pt idx="99137">
                  <c:v>1</c:v>
                </c:pt>
                <c:pt idx="99138">
                  <c:v>1</c:v>
                </c:pt>
                <c:pt idx="99139">
                  <c:v>1</c:v>
                </c:pt>
                <c:pt idx="99140">
                  <c:v>1</c:v>
                </c:pt>
                <c:pt idx="99141">
                  <c:v>1</c:v>
                </c:pt>
                <c:pt idx="99142">
                  <c:v>1</c:v>
                </c:pt>
                <c:pt idx="99143">
                  <c:v>1</c:v>
                </c:pt>
                <c:pt idx="99144">
                  <c:v>1</c:v>
                </c:pt>
                <c:pt idx="99145">
                  <c:v>1</c:v>
                </c:pt>
                <c:pt idx="99146">
                  <c:v>1</c:v>
                </c:pt>
                <c:pt idx="99147">
                  <c:v>1</c:v>
                </c:pt>
                <c:pt idx="99148">
                  <c:v>1</c:v>
                </c:pt>
                <c:pt idx="99149">
                  <c:v>1</c:v>
                </c:pt>
                <c:pt idx="99150">
                  <c:v>1</c:v>
                </c:pt>
                <c:pt idx="99151">
                  <c:v>1</c:v>
                </c:pt>
                <c:pt idx="99152">
                  <c:v>1</c:v>
                </c:pt>
                <c:pt idx="99153">
                  <c:v>1</c:v>
                </c:pt>
                <c:pt idx="99154">
                  <c:v>1</c:v>
                </c:pt>
                <c:pt idx="99155">
                  <c:v>1</c:v>
                </c:pt>
                <c:pt idx="99156">
                  <c:v>1</c:v>
                </c:pt>
                <c:pt idx="99157">
                  <c:v>1</c:v>
                </c:pt>
                <c:pt idx="99158">
                  <c:v>1</c:v>
                </c:pt>
                <c:pt idx="99159">
                  <c:v>1</c:v>
                </c:pt>
                <c:pt idx="99160">
                  <c:v>1</c:v>
                </c:pt>
                <c:pt idx="99161">
                  <c:v>1</c:v>
                </c:pt>
                <c:pt idx="99162">
                  <c:v>1</c:v>
                </c:pt>
                <c:pt idx="99163">
                  <c:v>1</c:v>
                </c:pt>
                <c:pt idx="99164">
                  <c:v>1</c:v>
                </c:pt>
                <c:pt idx="99165">
                  <c:v>1</c:v>
                </c:pt>
                <c:pt idx="99166">
                  <c:v>1</c:v>
                </c:pt>
                <c:pt idx="99167">
                  <c:v>1</c:v>
                </c:pt>
                <c:pt idx="99168">
                  <c:v>1</c:v>
                </c:pt>
                <c:pt idx="99169">
                  <c:v>1</c:v>
                </c:pt>
                <c:pt idx="99170">
                  <c:v>1</c:v>
                </c:pt>
                <c:pt idx="99171">
                  <c:v>1</c:v>
                </c:pt>
                <c:pt idx="99172">
                  <c:v>1</c:v>
                </c:pt>
                <c:pt idx="99173">
                  <c:v>1</c:v>
                </c:pt>
                <c:pt idx="99174">
                  <c:v>1</c:v>
                </c:pt>
                <c:pt idx="99175">
                  <c:v>1</c:v>
                </c:pt>
                <c:pt idx="99176">
                  <c:v>1</c:v>
                </c:pt>
                <c:pt idx="99177">
                  <c:v>1</c:v>
                </c:pt>
                <c:pt idx="99178">
                  <c:v>1</c:v>
                </c:pt>
                <c:pt idx="99179">
                  <c:v>1</c:v>
                </c:pt>
                <c:pt idx="99180">
                  <c:v>1</c:v>
                </c:pt>
                <c:pt idx="99181">
                  <c:v>1</c:v>
                </c:pt>
                <c:pt idx="99182">
                  <c:v>1</c:v>
                </c:pt>
                <c:pt idx="99183">
                  <c:v>1</c:v>
                </c:pt>
                <c:pt idx="99184">
                  <c:v>1</c:v>
                </c:pt>
                <c:pt idx="99185">
                  <c:v>1</c:v>
                </c:pt>
                <c:pt idx="99186">
                  <c:v>1</c:v>
                </c:pt>
                <c:pt idx="99187">
                  <c:v>1</c:v>
                </c:pt>
                <c:pt idx="99188">
                  <c:v>1</c:v>
                </c:pt>
                <c:pt idx="99189">
                  <c:v>1</c:v>
                </c:pt>
                <c:pt idx="99190">
                  <c:v>1</c:v>
                </c:pt>
                <c:pt idx="99191">
                  <c:v>1</c:v>
                </c:pt>
                <c:pt idx="99192">
                  <c:v>1</c:v>
                </c:pt>
                <c:pt idx="99193">
                  <c:v>1</c:v>
                </c:pt>
                <c:pt idx="99194">
                  <c:v>1</c:v>
                </c:pt>
                <c:pt idx="99195">
                  <c:v>1</c:v>
                </c:pt>
                <c:pt idx="99196">
                  <c:v>1</c:v>
                </c:pt>
                <c:pt idx="99197">
                  <c:v>1</c:v>
                </c:pt>
                <c:pt idx="99198">
                  <c:v>1</c:v>
                </c:pt>
                <c:pt idx="99199">
                  <c:v>1</c:v>
                </c:pt>
                <c:pt idx="99200">
                  <c:v>1</c:v>
                </c:pt>
                <c:pt idx="99201">
                  <c:v>1</c:v>
                </c:pt>
                <c:pt idx="99202">
                  <c:v>1</c:v>
                </c:pt>
                <c:pt idx="99203">
                  <c:v>1</c:v>
                </c:pt>
                <c:pt idx="99204">
                  <c:v>1</c:v>
                </c:pt>
                <c:pt idx="99205">
                  <c:v>1</c:v>
                </c:pt>
                <c:pt idx="99206">
                  <c:v>1</c:v>
                </c:pt>
                <c:pt idx="99207">
                  <c:v>1</c:v>
                </c:pt>
                <c:pt idx="99208">
                  <c:v>1</c:v>
                </c:pt>
                <c:pt idx="99209">
                  <c:v>1</c:v>
                </c:pt>
                <c:pt idx="99210">
                  <c:v>1</c:v>
                </c:pt>
                <c:pt idx="99211">
                  <c:v>1</c:v>
                </c:pt>
                <c:pt idx="99212">
                  <c:v>1</c:v>
                </c:pt>
                <c:pt idx="99213">
                  <c:v>1</c:v>
                </c:pt>
                <c:pt idx="99214">
                  <c:v>1</c:v>
                </c:pt>
                <c:pt idx="99215">
                  <c:v>1</c:v>
                </c:pt>
                <c:pt idx="99216">
                  <c:v>1</c:v>
                </c:pt>
                <c:pt idx="99217">
                  <c:v>1</c:v>
                </c:pt>
                <c:pt idx="99218">
                  <c:v>1</c:v>
                </c:pt>
                <c:pt idx="99219">
                  <c:v>1</c:v>
                </c:pt>
                <c:pt idx="99220">
                  <c:v>1</c:v>
                </c:pt>
                <c:pt idx="99221">
                  <c:v>1</c:v>
                </c:pt>
                <c:pt idx="99222">
                  <c:v>1</c:v>
                </c:pt>
                <c:pt idx="99223">
                  <c:v>1</c:v>
                </c:pt>
                <c:pt idx="99224">
                  <c:v>1</c:v>
                </c:pt>
                <c:pt idx="99225">
                  <c:v>1</c:v>
                </c:pt>
                <c:pt idx="99226">
                  <c:v>1</c:v>
                </c:pt>
                <c:pt idx="99227">
                  <c:v>1</c:v>
                </c:pt>
                <c:pt idx="99228">
                  <c:v>1</c:v>
                </c:pt>
                <c:pt idx="99229">
                  <c:v>1</c:v>
                </c:pt>
                <c:pt idx="99230">
                  <c:v>1</c:v>
                </c:pt>
                <c:pt idx="99231">
                  <c:v>1</c:v>
                </c:pt>
                <c:pt idx="99232">
                  <c:v>1</c:v>
                </c:pt>
                <c:pt idx="99233">
                  <c:v>1</c:v>
                </c:pt>
                <c:pt idx="99234">
                  <c:v>1</c:v>
                </c:pt>
                <c:pt idx="99235">
                  <c:v>1</c:v>
                </c:pt>
                <c:pt idx="99236">
                  <c:v>1</c:v>
                </c:pt>
                <c:pt idx="99237">
                  <c:v>1</c:v>
                </c:pt>
                <c:pt idx="99238">
                  <c:v>1</c:v>
                </c:pt>
                <c:pt idx="99239">
                  <c:v>1</c:v>
                </c:pt>
                <c:pt idx="99240">
                  <c:v>1</c:v>
                </c:pt>
                <c:pt idx="99241">
                  <c:v>1</c:v>
                </c:pt>
                <c:pt idx="99242">
                  <c:v>1</c:v>
                </c:pt>
                <c:pt idx="99243">
                  <c:v>1</c:v>
                </c:pt>
                <c:pt idx="99244">
                  <c:v>1</c:v>
                </c:pt>
                <c:pt idx="99245">
                  <c:v>1</c:v>
                </c:pt>
                <c:pt idx="99246">
                  <c:v>1</c:v>
                </c:pt>
                <c:pt idx="99247">
                  <c:v>0.5</c:v>
                </c:pt>
                <c:pt idx="99248">
                  <c:v>1</c:v>
                </c:pt>
                <c:pt idx="99249">
                  <c:v>1</c:v>
                </c:pt>
                <c:pt idx="99250">
                  <c:v>1</c:v>
                </c:pt>
                <c:pt idx="99251">
                  <c:v>1</c:v>
                </c:pt>
                <c:pt idx="99252">
                  <c:v>1</c:v>
                </c:pt>
                <c:pt idx="99253">
                  <c:v>1</c:v>
                </c:pt>
                <c:pt idx="99254">
                  <c:v>1</c:v>
                </c:pt>
                <c:pt idx="99255">
                  <c:v>1</c:v>
                </c:pt>
                <c:pt idx="99256">
                  <c:v>1</c:v>
                </c:pt>
                <c:pt idx="99257">
                  <c:v>1</c:v>
                </c:pt>
                <c:pt idx="99258">
                  <c:v>1</c:v>
                </c:pt>
                <c:pt idx="99259">
                  <c:v>1</c:v>
                </c:pt>
                <c:pt idx="99260">
                  <c:v>1</c:v>
                </c:pt>
                <c:pt idx="99261">
                  <c:v>1</c:v>
                </c:pt>
                <c:pt idx="99262">
                  <c:v>1</c:v>
                </c:pt>
                <c:pt idx="99263">
                  <c:v>1</c:v>
                </c:pt>
                <c:pt idx="99264">
                  <c:v>1</c:v>
                </c:pt>
                <c:pt idx="99265">
                  <c:v>1</c:v>
                </c:pt>
                <c:pt idx="99266">
                  <c:v>1</c:v>
                </c:pt>
                <c:pt idx="99267">
                  <c:v>1</c:v>
                </c:pt>
                <c:pt idx="99268">
                  <c:v>1</c:v>
                </c:pt>
                <c:pt idx="99269">
                  <c:v>1</c:v>
                </c:pt>
                <c:pt idx="99270">
                  <c:v>1</c:v>
                </c:pt>
                <c:pt idx="99271">
                  <c:v>1</c:v>
                </c:pt>
                <c:pt idx="99272">
                  <c:v>1</c:v>
                </c:pt>
                <c:pt idx="99273">
                  <c:v>1</c:v>
                </c:pt>
                <c:pt idx="99274">
                  <c:v>1</c:v>
                </c:pt>
                <c:pt idx="99275">
                  <c:v>1</c:v>
                </c:pt>
                <c:pt idx="99276">
                  <c:v>1</c:v>
                </c:pt>
                <c:pt idx="99277">
                  <c:v>1</c:v>
                </c:pt>
                <c:pt idx="99278">
                  <c:v>1</c:v>
                </c:pt>
                <c:pt idx="99279">
                  <c:v>1</c:v>
                </c:pt>
                <c:pt idx="99280">
                  <c:v>1</c:v>
                </c:pt>
                <c:pt idx="99281">
                  <c:v>1</c:v>
                </c:pt>
                <c:pt idx="99282">
                  <c:v>1</c:v>
                </c:pt>
                <c:pt idx="99283">
                  <c:v>1</c:v>
                </c:pt>
                <c:pt idx="99284">
                  <c:v>1</c:v>
                </c:pt>
                <c:pt idx="99285">
                  <c:v>1</c:v>
                </c:pt>
                <c:pt idx="99286">
                  <c:v>1</c:v>
                </c:pt>
                <c:pt idx="99287">
                  <c:v>1</c:v>
                </c:pt>
                <c:pt idx="99288">
                  <c:v>1</c:v>
                </c:pt>
                <c:pt idx="99289">
                  <c:v>1</c:v>
                </c:pt>
                <c:pt idx="99290">
                  <c:v>1</c:v>
                </c:pt>
                <c:pt idx="99291">
                  <c:v>1</c:v>
                </c:pt>
                <c:pt idx="99292">
                  <c:v>1</c:v>
                </c:pt>
                <c:pt idx="99293">
                  <c:v>1</c:v>
                </c:pt>
                <c:pt idx="99294">
                  <c:v>1</c:v>
                </c:pt>
                <c:pt idx="99295">
                  <c:v>1</c:v>
                </c:pt>
                <c:pt idx="99296">
                  <c:v>1</c:v>
                </c:pt>
                <c:pt idx="99297">
                  <c:v>1</c:v>
                </c:pt>
                <c:pt idx="99298">
                  <c:v>1</c:v>
                </c:pt>
                <c:pt idx="99299">
                  <c:v>1</c:v>
                </c:pt>
                <c:pt idx="99300">
                  <c:v>1</c:v>
                </c:pt>
                <c:pt idx="99301">
                  <c:v>1</c:v>
                </c:pt>
                <c:pt idx="99302">
                  <c:v>1</c:v>
                </c:pt>
                <c:pt idx="99303">
                  <c:v>1</c:v>
                </c:pt>
                <c:pt idx="99304">
                  <c:v>1</c:v>
                </c:pt>
                <c:pt idx="99305">
                  <c:v>1</c:v>
                </c:pt>
                <c:pt idx="99306">
                  <c:v>1</c:v>
                </c:pt>
                <c:pt idx="99307">
                  <c:v>1</c:v>
                </c:pt>
                <c:pt idx="99308">
                  <c:v>1</c:v>
                </c:pt>
                <c:pt idx="99309">
                  <c:v>1</c:v>
                </c:pt>
                <c:pt idx="99310">
                  <c:v>1</c:v>
                </c:pt>
                <c:pt idx="99311">
                  <c:v>1</c:v>
                </c:pt>
                <c:pt idx="99312">
                  <c:v>1</c:v>
                </c:pt>
                <c:pt idx="99313">
                  <c:v>1</c:v>
                </c:pt>
                <c:pt idx="99314">
                  <c:v>1</c:v>
                </c:pt>
                <c:pt idx="99315">
                  <c:v>1</c:v>
                </c:pt>
                <c:pt idx="99316">
                  <c:v>1</c:v>
                </c:pt>
                <c:pt idx="99317">
                  <c:v>1</c:v>
                </c:pt>
                <c:pt idx="99318">
                  <c:v>1</c:v>
                </c:pt>
                <c:pt idx="99319">
                  <c:v>1</c:v>
                </c:pt>
                <c:pt idx="99320">
                  <c:v>1</c:v>
                </c:pt>
                <c:pt idx="99321">
                  <c:v>1</c:v>
                </c:pt>
                <c:pt idx="99322">
                  <c:v>1</c:v>
                </c:pt>
                <c:pt idx="99323">
                  <c:v>1</c:v>
                </c:pt>
                <c:pt idx="99324">
                  <c:v>1</c:v>
                </c:pt>
                <c:pt idx="99325">
                  <c:v>1</c:v>
                </c:pt>
                <c:pt idx="99326">
                  <c:v>1</c:v>
                </c:pt>
                <c:pt idx="99327">
                  <c:v>1</c:v>
                </c:pt>
                <c:pt idx="99328">
                  <c:v>1</c:v>
                </c:pt>
                <c:pt idx="99329">
                  <c:v>1</c:v>
                </c:pt>
                <c:pt idx="99330">
                  <c:v>1</c:v>
                </c:pt>
                <c:pt idx="99331">
                  <c:v>1</c:v>
                </c:pt>
                <c:pt idx="99332">
                  <c:v>1</c:v>
                </c:pt>
                <c:pt idx="99333">
                  <c:v>1</c:v>
                </c:pt>
                <c:pt idx="99334">
                  <c:v>1</c:v>
                </c:pt>
                <c:pt idx="99335">
                  <c:v>1</c:v>
                </c:pt>
                <c:pt idx="99336">
                  <c:v>1</c:v>
                </c:pt>
                <c:pt idx="99337">
                  <c:v>1</c:v>
                </c:pt>
                <c:pt idx="99338">
                  <c:v>1</c:v>
                </c:pt>
                <c:pt idx="99339">
                  <c:v>1</c:v>
                </c:pt>
                <c:pt idx="99340">
                  <c:v>1</c:v>
                </c:pt>
                <c:pt idx="99341">
                  <c:v>1</c:v>
                </c:pt>
                <c:pt idx="99342">
                  <c:v>1</c:v>
                </c:pt>
                <c:pt idx="99343">
                  <c:v>1</c:v>
                </c:pt>
                <c:pt idx="99344">
                  <c:v>1</c:v>
                </c:pt>
                <c:pt idx="99345">
                  <c:v>1</c:v>
                </c:pt>
                <c:pt idx="99346">
                  <c:v>1</c:v>
                </c:pt>
                <c:pt idx="99347">
                  <c:v>1</c:v>
                </c:pt>
                <c:pt idx="99348">
                  <c:v>1</c:v>
                </c:pt>
                <c:pt idx="99349">
                  <c:v>1</c:v>
                </c:pt>
                <c:pt idx="99350">
                  <c:v>1</c:v>
                </c:pt>
                <c:pt idx="99351">
                  <c:v>1</c:v>
                </c:pt>
                <c:pt idx="99352">
                  <c:v>1</c:v>
                </c:pt>
                <c:pt idx="99353">
                  <c:v>1</c:v>
                </c:pt>
                <c:pt idx="99354">
                  <c:v>1</c:v>
                </c:pt>
                <c:pt idx="99355">
                  <c:v>1</c:v>
                </c:pt>
                <c:pt idx="99356">
                  <c:v>1</c:v>
                </c:pt>
                <c:pt idx="99357">
                  <c:v>1</c:v>
                </c:pt>
                <c:pt idx="99358">
                  <c:v>1</c:v>
                </c:pt>
                <c:pt idx="99359">
                  <c:v>1</c:v>
                </c:pt>
                <c:pt idx="99360">
                  <c:v>1</c:v>
                </c:pt>
                <c:pt idx="99361">
                  <c:v>1</c:v>
                </c:pt>
                <c:pt idx="99362">
                  <c:v>1</c:v>
                </c:pt>
                <c:pt idx="99363">
                  <c:v>1</c:v>
                </c:pt>
                <c:pt idx="99364">
                  <c:v>1</c:v>
                </c:pt>
                <c:pt idx="99365">
                  <c:v>1</c:v>
                </c:pt>
                <c:pt idx="99366">
                  <c:v>1</c:v>
                </c:pt>
                <c:pt idx="99367">
                  <c:v>1</c:v>
                </c:pt>
                <c:pt idx="99368">
                  <c:v>1</c:v>
                </c:pt>
                <c:pt idx="99369">
                  <c:v>1</c:v>
                </c:pt>
                <c:pt idx="99370">
                  <c:v>1</c:v>
                </c:pt>
                <c:pt idx="99371">
                  <c:v>1</c:v>
                </c:pt>
                <c:pt idx="99372">
                  <c:v>1</c:v>
                </c:pt>
                <c:pt idx="99373">
                  <c:v>1</c:v>
                </c:pt>
                <c:pt idx="99374">
                  <c:v>1</c:v>
                </c:pt>
                <c:pt idx="99375">
                  <c:v>1</c:v>
                </c:pt>
                <c:pt idx="99376">
                  <c:v>1</c:v>
                </c:pt>
                <c:pt idx="99377">
                  <c:v>1</c:v>
                </c:pt>
                <c:pt idx="99378">
                  <c:v>1</c:v>
                </c:pt>
                <c:pt idx="99379">
                  <c:v>1</c:v>
                </c:pt>
                <c:pt idx="99380">
                  <c:v>1</c:v>
                </c:pt>
                <c:pt idx="99381">
                  <c:v>1</c:v>
                </c:pt>
                <c:pt idx="99382">
                  <c:v>1</c:v>
                </c:pt>
                <c:pt idx="99383">
                  <c:v>1</c:v>
                </c:pt>
                <c:pt idx="99384">
                  <c:v>1</c:v>
                </c:pt>
                <c:pt idx="99385">
                  <c:v>1</c:v>
                </c:pt>
                <c:pt idx="99386">
                  <c:v>1</c:v>
                </c:pt>
                <c:pt idx="99387">
                  <c:v>1</c:v>
                </c:pt>
                <c:pt idx="99388">
                  <c:v>1</c:v>
                </c:pt>
                <c:pt idx="99389">
                  <c:v>1</c:v>
                </c:pt>
                <c:pt idx="99390">
                  <c:v>1</c:v>
                </c:pt>
                <c:pt idx="99391">
                  <c:v>1</c:v>
                </c:pt>
                <c:pt idx="99392">
                  <c:v>1</c:v>
                </c:pt>
                <c:pt idx="99393">
                  <c:v>1</c:v>
                </c:pt>
                <c:pt idx="99394">
                  <c:v>1</c:v>
                </c:pt>
                <c:pt idx="99395">
                  <c:v>1</c:v>
                </c:pt>
                <c:pt idx="99396">
                  <c:v>1</c:v>
                </c:pt>
                <c:pt idx="99397">
                  <c:v>1</c:v>
                </c:pt>
                <c:pt idx="99398">
                  <c:v>1</c:v>
                </c:pt>
                <c:pt idx="99399">
                  <c:v>1</c:v>
                </c:pt>
                <c:pt idx="99400">
                  <c:v>1</c:v>
                </c:pt>
                <c:pt idx="99401">
                  <c:v>1</c:v>
                </c:pt>
                <c:pt idx="99402">
                  <c:v>1</c:v>
                </c:pt>
                <c:pt idx="99403">
                  <c:v>1</c:v>
                </c:pt>
                <c:pt idx="99404">
                  <c:v>1</c:v>
                </c:pt>
                <c:pt idx="99405">
                  <c:v>1</c:v>
                </c:pt>
                <c:pt idx="99406">
                  <c:v>1</c:v>
                </c:pt>
                <c:pt idx="99407">
                  <c:v>1</c:v>
                </c:pt>
                <c:pt idx="99408">
                  <c:v>1</c:v>
                </c:pt>
                <c:pt idx="99409">
                  <c:v>1</c:v>
                </c:pt>
                <c:pt idx="99410">
                  <c:v>1</c:v>
                </c:pt>
                <c:pt idx="99411">
                  <c:v>1</c:v>
                </c:pt>
                <c:pt idx="99412">
                  <c:v>1</c:v>
                </c:pt>
                <c:pt idx="99413">
                  <c:v>1</c:v>
                </c:pt>
                <c:pt idx="99414">
                  <c:v>1</c:v>
                </c:pt>
                <c:pt idx="99415">
                  <c:v>1</c:v>
                </c:pt>
                <c:pt idx="99416">
                  <c:v>1</c:v>
                </c:pt>
                <c:pt idx="99417">
                  <c:v>1</c:v>
                </c:pt>
                <c:pt idx="99418">
                  <c:v>1</c:v>
                </c:pt>
                <c:pt idx="99419">
                  <c:v>1</c:v>
                </c:pt>
                <c:pt idx="99420">
                  <c:v>1</c:v>
                </c:pt>
                <c:pt idx="99421">
                  <c:v>1</c:v>
                </c:pt>
                <c:pt idx="99422">
                  <c:v>1</c:v>
                </c:pt>
                <c:pt idx="99423">
                  <c:v>1</c:v>
                </c:pt>
                <c:pt idx="99424">
                  <c:v>1</c:v>
                </c:pt>
                <c:pt idx="99425">
                  <c:v>1</c:v>
                </c:pt>
                <c:pt idx="99426">
                  <c:v>1</c:v>
                </c:pt>
                <c:pt idx="99427">
                  <c:v>1</c:v>
                </c:pt>
                <c:pt idx="99428">
                  <c:v>1</c:v>
                </c:pt>
                <c:pt idx="99429">
                  <c:v>1</c:v>
                </c:pt>
                <c:pt idx="99430">
                  <c:v>1</c:v>
                </c:pt>
                <c:pt idx="99431">
                  <c:v>1</c:v>
                </c:pt>
                <c:pt idx="99432">
                  <c:v>1</c:v>
                </c:pt>
                <c:pt idx="99433">
                  <c:v>1</c:v>
                </c:pt>
                <c:pt idx="99434">
                  <c:v>1</c:v>
                </c:pt>
                <c:pt idx="99435">
                  <c:v>1</c:v>
                </c:pt>
                <c:pt idx="99436">
                  <c:v>1</c:v>
                </c:pt>
                <c:pt idx="99437">
                  <c:v>1</c:v>
                </c:pt>
                <c:pt idx="99438">
                  <c:v>1</c:v>
                </c:pt>
                <c:pt idx="99439">
                  <c:v>1</c:v>
                </c:pt>
                <c:pt idx="99440">
                  <c:v>1</c:v>
                </c:pt>
                <c:pt idx="99441">
                  <c:v>1</c:v>
                </c:pt>
                <c:pt idx="99442">
                  <c:v>1</c:v>
                </c:pt>
                <c:pt idx="99443">
                  <c:v>1</c:v>
                </c:pt>
                <c:pt idx="99444">
                  <c:v>1</c:v>
                </c:pt>
                <c:pt idx="99445">
                  <c:v>1</c:v>
                </c:pt>
                <c:pt idx="99446">
                  <c:v>1</c:v>
                </c:pt>
                <c:pt idx="99447">
                  <c:v>1</c:v>
                </c:pt>
                <c:pt idx="99448">
                  <c:v>1</c:v>
                </c:pt>
                <c:pt idx="99449">
                  <c:v>1</c:v>
                </c:pt>
                <c:pt idx="99450">
                  <c:v>1</c:v>
                </c:pt>
                <c:pt idx="99451">
                  <c:v>1</c:v>
                </c:pt>
                <c:pt idx="99452">
                  <c:v>1</c:v>
                </c:pt>
                <c:pt idx="99453">
                  <c:v>1</c:v>
                </c:pt>
                <c:pt idx="99454">
                  <c:v>1</c:v>
                </c:pt>
                <c:pt idx="99455">
                  <c:v>1</c:v>
                </c:pt>
                <c:pt idx="99456">
                  <c:v>1</c:v>
                </c:pt>
                <c:pt idx="99457">
                  <c:v>1</c:v>
                </c:pt>
                <c:pt idx="99458">
                  <c:v>1</c:v>
                </c:pt>
                <c:pt idx="99459">
                  <c:v>1</c:v>
                </c:pt>
                <c:pt idx="99460">
                  <c:v>1</c:v>
                </c:pt>
                <c:pt idx="99461">
                  <c:v>1</c:v>
                </c:pt>
                <c:pt idx="99462">
                  <c:v>1</c:v>
                </c:pt>
                <c:pt idx="99463">
                  <c:v>1</c:v>
                </c:pt>
                <c:pt idx="99464">
                  <c:v>1</c:v>
                </c:pt>
                <c:pt idx="99465">
                  <c:v>1</c:v>
                </c:pt>
                <c:pt idx="99466">
                  <c:v>1</c:v>
                </c:pt>
                <c:pt idx="99467">
                  <c:v>0.125</c:v>
                </c:pt>
                <c:pt idx="99468">
                  <c:v>1</c:v>
                </c:pt>
                <c:pt idx="99469">
                  <c:v>1</c:v>
                </c:pt>
                <c:pt idx="99470">
                  <c:v>1</c:v>
                </c:pt>
                <c:pt idx="99471">
                  <c:v>1</c:v>
                </c:pt>
                <c:pt idx="99472">
                  <c:v>1</c:v>
                </c:pt>
                <c:pt idx="99473">
                  <c:v>1</c:v>
                </c:pt>
                <c:pt idx="99474">
                  <c:v>1</c:v>
                </c:pt>
                <c:pt idx="99475">
                  <c:v>1</c:v>
                </c:pt>
                <c:pt idx="99476">
                  <c:v>1</c:v>
                </c:pt>
                <c:pt idx="99477">
                  <c:v>1</c:v>
                </c:pt>
                <c:pt idx="99478">
                  <c:v>1</c:v>
                </c:pt>
                <c:pt idx="99479">
                  <c:v>1</c:v>
                </c:pt>
                <c:pt idx="99480">
                  <c:v>1</c:v>
                </c:pt>
                <c:pt idx="99481">
                  <c:v>1</c:v>
                </c:pt>
                <c:pt idx="99482">
                  <c:v>1</c:v>
                </c:pt>
                <c:pt idx="99483">
                  <c:v>1</c:v>
                </c:pt>
                <c:pt idx="99484">
                  <c:v>1</c:v>
                </c:pt>
                <c:pt idx="99485">
                  <c:v>1</c:v>
                </c:pt>
                <c:pt idx="99486">
                  <c:v>1</c:v>
                </c:pt>
                <c:pt idx="99487">
                  <c:v>1</c:v>
                </c:pt>
                <c:pt idx="99488">
                  <c:v>1</c:v>
                </c:pt>
                <c:pt idx="99489">
                  <c:v>1</c:v>
                </c:pt>
                <c:pt idx="99490">
                  <c:v>1</c:v>
                </c:pt>
                <c:pt idx="99491">
                  <c:v>1</c:v>
                </c:pt>
                <c:pt idx="99492">
                  <c:v>1</c:v>
                </c:pt>
                <c:pt idx="99493">
                  <c:v>1</c:v>
                </c:pt>
                <c:pt idx="99494">
                  <c:v>1</c:v>
                </c:pt>
                <c:pt idx="99495">
                  <c:v>1</c:v>
                </c:pt>
                <c:pt idx="99496">
                  <c:v>1</c:v>
                </c:pt>
                <c:pt idx="99497">
                  <c:v>1</c:v>
                </c:pt>
                <c:pt idx="99498">
                  <c:v>1</c:v>
                </c:pt>
                <c:pt idx="99499">
                  <c:v>1</c:v>
                </c:pt>
                <c:pt idx="99500">
                  <c:v>1</c:v>
                </c:pt>
                <c:pt idx="99501">
                  <c:v>1</c:v>
                </c:pt>
                <c:pt idx="99502">
                  <c:v>1</c:v>
                </c:pt>
                <c:pt idx="99503">
                  <c:v>1</c:v>
                </c:pt>
                <c:pt idx="99504">
                  <c:v>1</c:v>
                </c:pt>
                <c:pt idx="99505">
                  <c:v>1</c:v>
                </c:pt>
                <c:pt idx="99506">
                  <c:v>1</c:v>
                </c:pt>
                <c:pt idx="99507">
                  <c:v>1</c:v>
                </c:pt>
                <c:pt idx="99508">
                  <c:v>1</c:v>
                </c:pt>
                <c:pt idx="99509">
                  <c:v>1</c:v>
                </c:pt>
                <c:pt idx="99510">
                  <c:v>1</c:v>
                </c:pt>
                <c:pt idx="99511">
                  <c:v>1</c:v>
                </c:pt>
                <c:pt idx="99512">
                  <c:v>1</c:v>
                </c:pt>
                <c:pt idx="99513">
                  <c:v>1</c:v>
                </c:pt>
                <c:pt idx="99514">
                  <c:v>1</c:v>
                </c:pt>
                <c:pt idx="99515">
                  <c:v>1</c:v>
                </c:pt>
                <c:pt idx="99516">
                  <c:v>1</c:v>
                </c:pt>
                <c:pt idx="99517">
                  <c:v>1</c:v>
                </c:pt>
                <c:pt idx="99518">
                  <c:v>1</c:v>
                </c:pt>
                <c:pt idx="99519">
                  <c:v>1</c:v>
                </c:pt>
                <c:pt idx="99520">
                  <c:v>1</c:v>
                </c:pt>
                <c:pt idx="99521">
                  <c:v>1</c:v>
                </c:pt>
                <c:pt idx="99522">
                  <c:v>1</c:v>
                </c:pt>
                <c:pt idx="99523">
                  <c:v>1</c:v>
                </c:pt>
                <c:pt idx="99524">
                  <c:v>1</c:v>
                </c:pt>
                <c:pt idx="99525">
                  <c:v>1</c:v>
                </c:pt>
                <c:pt idx="99526">
                  <c:v>1</c:v>
                </c:pt>
                <c:pt idx="99527">
                  <c:v>1</c:v>
                </c:pt>
                <c:pt idx="99528">
                  <c:v>1</c:v>
                </c:pt>
                <c:pt idx="99529">
                  <c:v>1</c:v>
                </c:pt>
                <c:pt idx="99530">
                  <c:v>1</c:v>
                </c:pt>
                <c:pt idx="99531">
                  <c:v>1</c:v>
                </c:pt>
                <c:pt idx="99532">
                  <c:v>1</c:v>
                </c:pt>
                <c:pt idx="99533">
                  <c:v>1</c:v>
                </c:pt>
                <c:pt idx="99534">
                  <c:v>1</c:v>
                </c:pt>
                <c:pt idx="99535">
                  <c:v>1</c:v>
                </c:pt>
                <c:pt idx="99536">
                  <c:v>1</c:v>
                </c:pt>
                <c:pt idx="99537">
                  <c:v>1</c:v>
                </c:pt>
                <c:pt idx="99538">
                  <c:v>1</c:v>
                </c:pt>
                <c:pt idx="99539">
                  <c:v>1</c:v>
                </c:pt>
                <c:pt idx="99540">
                  <c:v>1</c:v>
                </c:pt>
                <c:pt idx="99541">
                  <c:v>1</c:v>
                </c:pt>
                <c:pt idx="99542">
                  <c:v>1</c:v>
                </c:pt>
                <c:pt idx="99543">
                  <c:v>1</c:v>
                </c:pt>
                <c:pt idx="99544">
                  <c:v>1</c:v>
                </c:pt>
                <c:pt idx="99545">
                  <c:v>1</c:v>
                </c:pt>
                <c:pt idx="99546">
                  <c:v>1</c:v>
                </c:pt>
                <c:pt idx="99547">
                  <c:v>1</c:v>
                </c:pt>
                <c:pt idx="99548">
                  <c:v>1</c:v>
                </c:pt>
                <c:pt idx="99549">
                  <c:v>1</c:v>
                </c:pt>
                <c:pt idx="99550">
                  <c:v>1</c:v>
                </c:pt>
                <c:pt idx="99551">
                  <c:v>1</c:v>
                </c:pt>
                <c:pt idx="99552">
                  <c:v>1</c:v>
                </c:pt>
                <c:pt idx="99553">
                  <c:v>1</c:v>
                </c:pt>
                <c:pt idx="99554">
                  <c:v>1</c:v>
                </c:pt>
                <c:pt idx="99555">
                  <c:v>1</c:v>
                </c:pt>
                <c:pt idx="99556">
                  <c:v>1</c:v>
                </c:pt>
                <c:pt idx="99557">
                  <c:v>1</c:v>
                </c:pt>
                <c:pt idx="99558">
                  <c:v>1</c:v>
                </c:pt>
                <c:pt idx="99559">
                  <c:v>1</c:v>
                </c:pt>
                <c:pt idx="99560">
                  <c:v>1</c:v>
                </c:pt>
                <c:pt idx="99561">
                  <c:v>1</c:v>
                </c:pt>
                <c:pt idx="99562">
                  <c:v>1</c:v>
                </c:pt>
                <c:pt idx="99563">
                  <c:v>1</c:v>
                </c:pt>
                <c:pt idx="99564">
                  <c:v>1</c:v>
                </c:pt>
                <c:pt idx="99565">
                  <c:v>1</c:v>
                </c:pt>
                <c:pt idx="99566">
                  <c:v>1</c:v>
                </c:pt>
                <c:pt idx="99567">
                  <c:v>1</c:v>
                </c:pt>
                <c:pt idx="99568">
                  <c:v>1</c:v>
                </c:pt>
                <c:pt idx="99569">
                  <c:v>1</c:v>
                </c:pt>
                <c:pt idx="99570">
                  <c:v>1</c:v>
                </c:pt>
                <c:pt idx="99571">
                  <c:v>1</c:v>
                </c:pt>
                <c:pt idx="99572">
                  <c:v>1</c:v>
                </c:pt>
                <c:pt idx="99573">
                  <c:v>1</c:v>
                </c:pt>
                <c:pt idx="99574">
                  <c:v>1</c:v>
                </c:pt>
                <c:pt idx="99575">
                  <c:v>1</c:v>
                </c:pt>
                <c:pt idx="99576">
                  <c:v>1</c:v>
                </c:pt>
                <c:pt idx="99577">
                  <c:v>1</c:v>
                </c:pt>
                <c:pt idx="99578">
                  <c:v>1</c:v>
                </c:pt>
                <c:pt idx="99579">
                  <c:v>1</c:v>
                </c:pt>
                <c:pt idx="99580">
                  <c:v>1</c:v>
                </c:pt>
                <c:pt idx="99581">
                  <c:v>1</c:v>
                </c:pt>
                <c:pt idx="99582">
                  <c:v>1</c:v>
                </c:pt>
                <c:pt idx="99583">
                  <c:v>1</c:v>
                </c:pt>
                <c:pt idx="99584">
                  <c:v>1</c:v>
                </c:pt>
                <c:pt idx="99585">
                  <c:v>1</c:v>
                </c:pt>
                <c:pt idx="99586">
                  <c:v>1</c:v>
                </c:pt>
                <c:pt idx="99587">
                  <c:v>1</c:v>
                </c:pt>
                <c:pt idx="99588">
                  <c:v>1</c:v>
                </c:pt>
                <c:pt idx="99589">
                  <c:v>1</c:v>
                </c:pt>
                <c:pt idx="99590">
                  <c:v>1</c:v>
                </c:pt>
                <c:pt idx="99591">
                  <c:v>1</c:v>
                </c:pt>
                <c:pt idx="99592">
                  <c:v>1</c:v>
                </c:pt>
                <c:pt idx="99593">
                  <c:v>1</c:v>
                </c:pt>
                <c:pt idx="99594">
                  <c:v>1</c:v>
                </c:pt>
                <c:pt idx="99595">
                  <c:v>1</c:v>
                </c:pt>
                <c:pt idx="99596">
                  <c:v>1</c:v>
                </c:pt>
                <c:pt idx="99597">
                  <c:v>1</c:v>
                </c:pt>
                <c:pt idx="99598">
                  <c:v>1</c:v>
                </c:pt>
                <c:pt idx="99599">
                  <c:v>1</c:v>
                </c:pt>
                <c:pt idx="99600">
                  <c:v>1</c:v>
                </c:pt>
                <c:pt idx="99601">
                  <c:v>1</c:v>
                </c:pt>
                <c:pt idx="99602">
                  <c:v>1</c:v>
                </c:pt>
                <c:pt idx="99603">
                  <c:v>1</c:v>
                </c:pt>
                <c:pt idx="99604">
                  <c:v>1</c:v>
                </c:pt>
                <c:pt idx="99605">
                  <c:v>1</c:v>
                </c:pt>
                <c:pt idx="99606">
                  <c:v>1</c:v>
                </c:pt>
                <c:pt idx="99607">
                  <c:v>1</c:v>
                </c:pt>
                <c:pt idx="99608">
                  <c:v>1</c:v>
                </c:pt>
                <c:pt idx="99609">
                  <c:v>1</c:v>
                </c:pt>
                <c:pt idx="99610">
                  <c:v>1</c:v>
                </c:pt>
                <c:pt idx="99611">
                  <c:v>1</c:v>
                </c:pt>
                <c:pt idx="99612">
                  <c:v>1</c:v>
                </c:pt>
                <c:pt idx="99613">
                  <c:v>1</c:v>
                </c:pt>
                <c:pt idx="99614">
                  <c:v>1</c:v>
                </c:pt>
                <c:pt idx="99615">
                  <c:v>1</c:v>
                </c:pt>
                <c:pt idx="99616">
                  <c:v>1</c:v>
                </c:pt>
                <c:pt idx="99617">
                  <c:v>1</c:v>
                </c:pt>
                <c:pt idx="99618">
                  <c:v>1</c:v>
                </c:pt>
                <c:pt idx="99619">
                  <c:v>1</c:v>
                </c:pt>
                <c:pt idx="99620">
                  <c:v>1</c:v>
                </c:pt>
                <c:pt idx="99621">
                  <c:v>1</c:v>
                </c:pt>
                <c:pt idx="99622">
                  <c:v>1</c:v>
                </c:pt>
                <c:pt idx="99623">
                  <c:v>1</c:v>
                </c:pt>
                <c:pt idx="99624">
                  <c:v>1</c:v>
                </c:pt>
                <c:pt idx="99625">
                  <c:v>1</c:v>
                </c:pt>
                <c:pt idx="99626">
                  <c:v>1</c:v>
                </c:pt>
                <c:pt idx="99627">
                  <c:v>1</c:v>
                </c:pt>
                <c:pt idx="99628">
                  <c:v>1</c:v>
                </c:pt>
                <c:pt idx="99629">
                  <c:v>1</c:v>
                </c:pt>
                <c:pt idx="99630">
                  <c:v>1</c:v>
                </c:pt>
                <c:pt idx="99631">
                  <c:v>1</c:v>
                </c:pt>
                <c:pt idx="99632">
                  <c:v>1</c:v>
                </c:pt>
                <c:pt idx="99633">
                  <c:v>1</c:v>
                </c:pt>
                <c:pt idx="99634">
                  <c:v>1</c:v>
                </c:pt>
                <c:pt idx="99635">
                  <c:v>1</c:v>
                </c:pt>
                <c:pt idx="99636">
                  <c:v>1</c:v>
                </c:pt>
                <c:pt idx="99637">
                  <c:v>1</c:v>
                </c:pt>
                <c:pt idx="99638">
                  <c:v>1</c:v>
                </c:pt>
                <c:pt idx="99639">
                  <c:v>1</c:v>
                </c:pt>
                <c:pt idx="99640">
                  <c:v>1</c:v>
                </c:pt>
                <c:pt idx="99641">
                  <c:v>1</c:v>
                </c:pt>
                <c:pt idx="99642">
                  <c:v>1</c:v>
                </c:pt>
                <c:pt idx="99643">
                  <c:v>1</c:v>
                </c:pt>
                <c:pt idx="99644">
                  <c:v>1</c:v>
                </c:pt>
                <c:pt idx="99645">
                  <c:v>1</c:v>
                </c:pt>
                <c:pt idx="99646">
                  <c:v>1</c:v>
                </c:pt>
                <c:pt idx="99647">
                  <c:v>1</c:v>
                </c:pt>
                <c:pt idx="99648">
                  <c:v>1</c:v>
                </c:pt>
                <c:pt idx="99649">
                  <c:v>1</c:v>
                </c:pt>
                <c:pt idx="99650">
                  <c:v>1</c:v>
                </c:pt>
                <c:pt idx="99651">
                  <c:v>1</c:v>
                </c:pt>
                <c:pt idx="99652">
                  <c:v>1</c:v>
                </c:pt>
                <c:pt idx="99653">
                  <c:v>1</c:v>
                </c:pt>
                <c:pt idx="99654">
                  <c:v>1</c:v>
                </c:pt>
                <c:pt idx="99655">
                  <c:v>1</c:v>
                </c:pt>
                <c:pt idx="99656">
                  <c:v>1</c:v>
                </c:pt>
                <c:pt idx="99657">
                  <c:v>1</c:v>
                </c:pt>
                <c:pt idx="99658">
                  <c:v>1</c:v>
                </c:pt>
                <c:pt idx="99659">
                  <c:v>1</c:v>
                </c:pt>
                <c:pt idx="99660">
                  <c:v>1</c:v>
                </c:pt>
                <c:pt idx="99661">
                  <c:v>1</c:v>
                </c:pt>
                <c:pt idx="99662">
                  <c:v>1</c:v>
                </c:pt>
                <c:pt idx="99663">
                  <c:v>1</c:v>
                </c:pt>
                <c:pt idx="99664">
                  <c:v>1</c:v>
                </c:pt>
                <c:pt idx="99665">
                  <c:v>1</c:v>
                </c:pt>
                <c:pt idx="99666">
                  <c:v>1</c:v>
                </c:pt>
                <c:pt idx="99667">
                  <c:v>1</c:v>
                </c:pt>
                <c:pt idx="99668">
                  <c:v>1</c:v>
                </c:pt>
                <c:pt idx="99669">
                  <c:v>1</c:v>
                </c:pt>
                <c:pt idx="99670">
                  <c:v>1</c:v>
                </c:pt>
                <c:pt idx="99671">
                  <c:v>1</c:v>
                </c:pt>
                <c:pt idx="99672">
                  <c:v>1</c:v>
                </c:pt>
                <c:pt idx="99673">
                  <c:v>1</c:v>
                </c:pt>
                <c:pt idx="99674">
                  <c:v>1</c:v>
                </c:pt>
                <c:pt idx="99675">
                  <c:v>1</c:v>
                </c:pt>
                <c:pt idx="99676">
                  <c:v>1</c:v>
                </c:pt>
                <c:pt idx="99677">
                  <c:v>1</c:v>
                </c:pt>
                <c:pt idx="99678">
                  <c:v>1</c:v>
                </c:pt>
                <c:pt idx="99679">
                  <c:v>1</c:v>
                </c:pt>
                <c:pt idx="99680">
                  <c:v>1</c:v>
                </c:pt>
                <c:pt idx="99681">
                  <c:v>1</c:v>
                </c:pt>
                <c:pt idx="99682">
                  <c:v>1</c:v>
                </c:pt>
                <c:pt idx="99683">
                  <c:v>1</c:v>
                </c:pt>
                <c:pt idx="99684">
                  <c:v>1</c:v>
                </c:pt>
                <c:pt idx="99685">
                  <c:v>1</c:v>
                </c:pt>
                <c:pt idx="99686">
                  <c:v>1</c:v>
                </c:pt>
                <c:pt idx="99687">
                  <c:v>1</c:v>
                </c:pt>
                <c:pt idx="99688">
                  <c:v>1</c:v>
                </c:pt>
                <c:pt idx="99689">
                  <c:v>1</c:v>
                </c:pt>
                <c:pt idx="99690">
                  <c:v>1</c:v>
                </c:pt>
                <c:pt idx="99691">
                  <c:v>1</c:v>
                </c:pt>
                <c:pt idx="99692">
                  <c:v>1</c:v>
                </c:pt>
                <c:pt idx="99693">
                  <c:v>1</c:v>
                </c:pt>
                <c:pt idx="99694">
                  <c:v>1</c:v>
                </c:pt>
                <c:pt idx="99695">
                  <c:v>1</c:v>
                </c:pt>
                <c:pt idx="99696">
                  <c:v>1</c:v>
                </c:pt>
                <c:pt idx="99697">
                  <c:v>1</c:v>
                </c:pt>
                <c:pt idx="99698">
                  <c:v>1</c:v>
                </c:pt>
                <c:pt idx="99699">
                  <c:v>1</c:v>
                </c:pt>
                <c:pt idx="99700">
                  <c:v>1</c:v>
                </c:pt>
                <c:pt idx="99701">
                  <c:v>1</c:v>
                </c:pt>
                <c:pt idx="99702">
                  <c:v>1</c:v>
                </c:pt>
                <c:pt idx="99703">
                  <c:v>1</c:v>
                </c:pt>
                <c:pt idx="99704">
                  <c:v>1</c:v>
                </c:pt>
                <c:pt idx="99705">
                  <c:v>1</c:v>
                </c:pt>
                <c:pt idx="99706">
                  <c:v>1</c:v>
                </c:pt>
                <c:pt idx="99707">
                  <c:v>1</c:v>
                </c:pt>
                <c:pt idx="99708">
                  <c:v>1</c:v>
                </c:pt>
                <c:pt idx="99709">
                  <c:v>1</c:v>
                </c:pt>
                <c:pt idx="99710">
                  <c:v>1</c:v>
                </c:pt>
                <c:pt idx="99711">
                  <c:v>1</c:v>
                </c:pt>
                <c:pt idx="99712">
                  <c:v>1</c:v>
                </c:pt>
                <c:pt idx="99713">
                  <c:v>1</c:v>
                </c:pt>
                <c:pt idx="99714">
                  <c:v>1</c:v>
                </c:pt>
                <c:pt idx="99715">
                  <c:v>1</c:v>
                </c:pt>
                <c:pt idx="99716">
                  <c:v>1</c:v>
                </c:pt>
                <c:pt idx="99717">
                  <c:v>1</c:v>
                </c:pt>
                <c:pt idx="99718">
                  <c:v>1</c:v>
                </c:pt>
                <c:pt idx="99719">
                  <c:v>1</c:v>
                </c:pt>
                <c:pt idx="99720">
                  <c:v>1</c:v>
                </c:pt>
                <c:pt idx="99721">
                  <c:v>1</c:v>
                </c:pt>
                <c:pt idx="99722">
                  <c:v>1</c:v>
                </c:pt>
                <c:pt idx="99723">
                  <c:v>1</c:v>
                </c:pt>
                <c:pt idx="99724">
                  <c:v>1</c:v>
                </c:pt>
                <c:pt idx="99725">
                  <c:v>1</c:v>
                </c:pt>
                <c:pt idx="99726">
                  <c:v>1</c:v>
                </c:pt>
                <c:pt idx="99727">
                  <c:v>1</c:v>
                </c:pt>
                <c:pt idx="99728">
                  <c:v>1</c:v>
                </c:pt>
                <c:pt idx="99729">
                  <c:v>1</c:v>
                </c:pt>
                <c:pt idx="99730">
                  <c:v>1</c:v>
                </c:pt>
                <c:pt idx="99731">
                  <c:v>1</c:v>
                </c:pt>
                <c:pt idx="99732">
                  <c:v>1</c:v>
                </c:pt>
                <c:pt idx="99733">
                  <c:v>1</c:v>
                </c:pt>
                <c:pt idx="99734">
                  <c:v>1</c:v>
                </c:pt>
                <c:pt idx="99735">
                  <c:v>1</c:v>
                </c:pt>
                <c:pt idx="99736">
                  <c:v>1</c:v>
                </c:pt>
                <c:pt idx="99737">
                  <c:v>1</c:v>
                </c:pt>
                <c:pt idx="99738">
                  <c:v>1</c:v>
                </c:pt>
                <c:pt idx="99739">
                  <c:v>1</c:v>
                </c:pt>
                <c:pt idx="99740">
                  <c:v>1</c:v>
                </c:pt>
                <c:pt idx="99741">
                  <c:v>1</c:v>
                </c:pt>
                <c:pt idx="99742">
                  <c:v>1</c:v>
                </c:pt>
                <c:pt idx="99743">
                  <c:v>1</c:v>
                </c:pt>
                <c:pt idx="99744">
                  <c:v>1</c:v>
                </c:pt>
                <c:pt idx="99745">
                  <c:v>1</c:v>
                </c:pt>
                <c:pt idx="99746">
                  <c:v>0.125</c:v>
                </c:pt>
                <c:pt idx="99747">
                  <c:v>1</c:v>
                </c:pt>
                <c:pt idx="99748">
                  <c:v>1</c:v>
                </c:pt>
                <c:pt idx="99749">
                  <c:v>1</c:v>
                </c:pt>
                <c:pt idx="99750">
                  <c:v>1</c:v>
                </c:pt>
                <c:pt idx="99751">
                  <c:v>1</c:v>
                </c:pt>
                <c:pt idx="99752">
                  <c:v>1</c:v>
                </c:pt>
                <c:pt idx="99753">
                  <c:v>1</c:v>
                </c:pt>
                <c:pt idx="99754">
                  <c:v>1</c:v>
                </c:pt>
                <c:pt idx="99755">
                  <c:v>1</c:v>
                </c:pt>
                <c:pt idx="99756">
                  <c:v>1</c:v>
                </c:pt>
                <c:pt idx="99757">
                  <c:v>1</c:v>
                </c:pt>
                <c:pt idx="99758">
                  <c:v>1</c:v>
                </c:pt>
                <c:pt idx="99759">
                  <c:v>1</c:v>
                </c:pt>
                <c:pt idx="99760">
                  <c:v>1</c:v>
                </c:pt>
                <c:pt idx="99761">
                  <c:v>1</c:v>
                </c:pt>
                <c:pt idx="99762">
                  <c:v>1</c:v>
                </c:pt>
                <c:pt idx="99763">
                  <c:v>1</c:v>
                </c:pt>
                <c:pt idx="99764">
                  <c:v>1</c:v>
                </c:pt>
                <c:pt idx="99765">
                  <c:v>1</c:v>
                </c:pt>
                <c:pt idx="99766">
                  <c:v>1</c:v>
                </c:pt>
                <c:pt idx="99767">
                  <c:v>1</c:v>
                </c:pt>
                <c:pt idx="99768">
                  <c:v>1</c:v>
                </c:pt>
                <c:pt idx="99769">
                  <c:v>1</c:v>
                </c:pt>
                <c:pt idx="99770">
                  <c:v>1</c:v>
                </c:pt>
                <c:pt idx="99771">
                  <c:v>1</c:v>
                </c:pt>
                <c:pt idx="99772">
                  <c:v>1</c:v>
                </c:pt>
                <c:pt idx="99773">
                  <c:v>1</c:v>
                </c:pt>
                <c:pt idx="99774">
                  <c:v>1</c:v>
                </c:pt>
                <c:pt idx="99775">
                  <c:v>1</c:v>
                </c:pt>
                <c:pt idx="99776">
                  <c:v>1</c:v>
                </c:pt>
                <c:pt idx="99777">
                  <c:v>1</c:v>
                </c:pt>
                <c:pt idx="99778">
                  <c:v>1</c:v>
                </c:pt>
                <c:pt idx="99779">
                  <c:v>1</c:v>
                </c:pt>
                <c:pt idx="99780">
                  <c:v>1</c:v>
                </c:pt>
                <c:pt idx="99781">
                  <c:v>1</c:v>
                </c:pt>
                <c:pt idx="99782">
                  <c:v>1</c:v>
                </c:pt>
                <c:pt idx="99783">
                  <c:v>1</c:v>
                </c:pt>
                <c:pt idx="99784">
                  <c:v>1</c:v>
                </c:pt>
                <c:pt idx="99785">
                  <c:v>1</c:v>
                </c:pt>
                <c:pt idx="99786">
                  <c:v>1</c:v>
                </c:pt>
                <c:pt idx="99787">
                  <c:v>1</c:v>
                </c:pt>
                <c:pt idx="99788">
                  <c:v>1</c:v>
                </c:pt>
                <c:pt idx="99789">
                  <c:v>1</c:v>
                </c:pt>
                <c:pt idx="99790">
                  <c:v>1</c:v>
                </c:pt>
                <c:pt idx="99791">
                  <c:v>1</c:v>
                </c:pt>
                <c:pt idx="99792">
                  <c:v>1</c:v>
                </c:pt>
                <c:pt idx="99793">
                  <c:v>1</c:v>
                </c:pt>
                <c:pt idx="99794">
                  <c:v>1</c:v>
                </c:pt>
                <c:pt idx="99795">
                  <c:v>1</c:v>
                </c:pt>
                <c:pt idx="99796">
                  <c:v>1</c:v>
                </c:pt>
                <c:pt idx="99797">
                  <c:v>1</c:v>
                </c:pt>
                <c:pt idx="99798">
                  <c:v>1</c:v>
                </c:pt>
                <c:pt idx="99799">
                  <c:v>1</c:v>
                </c:pt>
                <c:pt idx="99800">
                  <c:v>1</c:v>
                </c:pt>
                <c:pt idx="99801">
                  <c:v>1</c:v>
                </c:pt>
                <c:pt idx="99802">
                  <c:v>1</c:v>
                </c:pt>
                <c:pt idx="99803">
                  <c:v>1</c:v>
                </c:pt>
                <c:pt idx="99804">
                  <c:v>1</c:v>
                </c:pt>
                <c:pt idx="99805">
                  <c:v>1</c:v>
                </c:pt>
                <c:pt idx="99806">
                  <c:v>1</c:v>
                </c:pt>
                <c:pt idx="99807">
                  <c:v>1</c:v>
                </c:pt>
                <c:pt idx="99808">
                  <c:v>1</c:v>
                </c:pt>
                <c:pt idx="99809">
                  <c:v>1</c:v>
                </c:pt>
                <c:pt idx="99810">
                  <c:v>1</c:v>
                </c:pt>
                <c:pt idx="99811">
                  <c:v>1</c:v>
                </c:pt>
                <c:pt idx="99812">
                  <c:v>1</c:v>
                </c:pt>
                <c:pt idx="99813">
                  <c:v>1</c:v>
                </c:pt>
                <c:pt idx="99814">
                  <c:v>1</c:v>
                </c:pt>
                <c:pt idx="99815">
                  <c:v>1</c:v>
                </c:pt>
                <c:pt idx="99816">
                  <c:v>1</c:v>
                </c:pt>
                <c:pt idx="99817">
                  <c:v>1</c:v>
                </c:pt>
                <c:pt idx="99818">
                  <c:v>1</c:v>
                </c:pt>
                <c:pt idx="99819">
                  <c:v>1</c:v>
                </c:pt>
                <c:pt idx="99820">
                  <c:v>1</c:v>
                </c:pt>
                <c:pt idx="99821">
                  <c:v>1</c:v>
                </c:pt>
                <c:pt idx="99822">
                  <c:v>1</c:v>
                </c:pt>
                <c:pt idx="99823">
                  <c:v>1</c:v>
                </c:pt>
                <c:pt idx="99824">
                  <c:v>1</c:v>
                </c:pt>
                <c:pt idx="99825">
                  <c:v>1</c:v>
                </c:pt>
                <c:pt idx="99826">
                  <c:v>1</c:v>
                </c:pt>
                <c:pt idx="99827">
                  <c:v>1</c:v>
                </c:pt>
                <c:pt idx="99828">
                  <c:v>1</c:v>
                </c:pt>
                <c:pt idx="99829">
                  <c:v>1</c:v>
                </c:pt>
                <c:pt idx="99830">
                  <c:v>1</c:v>
                </c:pt>
                <c:pt idx="99831">
                  <c:v>1</c:v>
                </c:pt>
                <c:pt idx="99832">
                  <c:v>1</c:v>
                </c:pt>
                <c:pt idx="99833">
                  <c:v>1</c:v>
                </c:pt>
                <c:pt idx="99834">
                  <c:v>1</c:v>
                </c:pt>
                <c:pt idx="99835">
                  <c:v>1</c:v>
                </c:pt>
                <c:pt idx="99836">
                  <c:v>1</c:v>
                </c:pt>
                <c:pt idx="99837">
                  <c:v>1</c:v>
                </c:pt>
                <c:pt idx="99838">
                  <c:v>1</c:v>
                </c:pt>
                <c:pt idx="99839">
                  <c:v>1</c:v>
                </c:pt>
                <c:pt idx="99840">
                  <c:v>1</c:v>
                </c:pt>
                <c:pt idx="99841">
                  <c:v>1</c:v>
                </c:pt>
                <c:pt idx="99842">
                  <c:v>1</c:v>
                </c:pt>
                <c:pt idx="99843">
                  <c:v>1</c:v>
                </c:pt>
              </c:numCache>
            </c:numRef>
          </c:xVal>
          <c:yVal>
            <c:numRef>
              <c:f>Sheet1!$D$6:$D$99849</c:f>
              <c:numCache>
                <c:formatCode>General</c:formatCode>
                <c:ptCount val="99844"/>
                <c:pt idx="0">
                  <c:v>0.98841639849460405</c:v>
                </c:pt>
                <c:pt idx="1">
                  <c:v>0.98746064195843997</c:v>
                </c:pt>
                <c:pt idx="2">
                  <c:v>0.99229057129685105</c:v>
                </c:pt>
                <c:pt idx="3">
                  <c:v>0.98859401065225605</c:v>
                </c:pt>
                <c:pt idx="4">
                  <c:v>0.98924121245877705</c:v>
                </c:pt>
                <c:pt idx="5">
                  <c:v>0.99070394640908299</c:v>
                </c:pt>
                <c:pt idx="6">
                  <c:v>0.98890723599961206</c:v>
                </c:pt>
                <c:pt idx="7">
                  <c:v>0.99038524248922299</c:v>
                </c:pt>
                <c:pt idx="8">
                  <c:v>0.98792126837837202</c:v>
                </c:pt>
                <c:pt idx="9">
                  <c:v>0.99063081480807003</c:v>
                </c:pt>
                <c:pt idx="10">
                  <c:v>0.99086815255803995</c:v>
                </c:pt>
                <c:pt idx="11">
                  <c:v>0.98784445452385805</c:v>
                </c:pt>
                <c:pt idx="12">
                  <c:v>0.99333992728724896</c:v>
                </c:pt>
                <c:pt idx="13">
                  <c:v>0.99183055131163</c:v>
                </c:pt>
                <c:pt idx="14">
                  <c:v>0.98874287800911398</c:v>
                </c:pt>
                <c:pt idx="15">
                  <c:v>0.98822290109612998</c:v>
                </c:pt>
                <c:pt idx="16">
                  <c:v>0.98971790549543603</c:v>
                </c:pt>
                <c:pt idx="17">
                  <c:v>0.98934342351784599</c:v>
                </c:pt>
                <c:pt idx="18">
                  <c:v>0.99006346544158497</c:v>
                </c:pt>
                <c:pt idx="19">
                  <c:v>0.99305089075894104</c:v>
                </c:pt>
                <c:pt idx="20">
                  <c:v>0.99364334164690904</c:v>
                </c:pt>
                <c:pt idx="21">
                  <c:v>0.99208135770942696</c:v>
                </c:pt>
                <c:pt idx="22">
                  <c:v>0.98761437172694699</c:v>
                </c:pt>
                <c:pt idx="23">
                  <c:v>0.98660473754176903</c:v>
                </c:pt>
                <c:pt idx="24">
                  <c:v>0.99283187782789994</c:v>
                </c:pt>
                <c:pt idx="25">
                  <c:v>0.98932372090005405</c:v>
                </c:pt>
                <c:pt idx="26">
                  <c:v>0.98904101874156303</c:v>
                </c:pt>
                <c:pt idx="27">
                  <c:v>0.98868561590499604</c:v>
                </c:pt>
                <c:pt idx="28">
                  <c:v>0.99248028186894599</c:v>
                </c:pt>
                <c:pt idx="29">
                  <c:v>0.98711813023538197</c:v>
                </c:pt>
                <c:pt idx="30">
                  <c:v>0.99213649372372203</c:v>
                </c:pt>
                <c:pt idx="31">
                  <c:v>0.99093004108877403</c:v>
                </c:pt>
                <c:pt idx="32">
                  <c:v>0.98792212706212701</c:v>
                </c:pt>
                <c:pt idx="33">
                  <c:v>0.99334633828245</c:v>
                </c:pt>
                <c:pt idx="34">
                  <c:v>0.98862346714753302</c:v>
                </c:pt>
                <c:pt idx="35">
                  <c:v>0.98840450854427897</c:v>
                </c:pt>
                <c:pt idx="36">
                  <c:v>0.99194748924726095</c:v>
                </c:pt>
                <c:pt idx="37">
                  <c:v>0.99368256454773796</c:v>
                </c:pt>
                <c:pt idx="38">
                  <c:v>0.98801930650454595</c:v>
                </c:pt>
                <c:pt idx="39">
                  <c:v>0.99093448915362703</c:v>
                </c:pt>
                <c:pt idx="40">
                  <c:v>0.99166802475365001</c:v>
                </c:pt>
                <c:pt idx="41">
                  <c:v>0.99092191030419696</c:v>
                </c:pt>
                <c:pt idx="42">
                  <c:v>0.98711613422509803</c:v>
                </c:pt>
                <c:pt idx="43">
                  <c:v>0.98803364391987203</c:v>
                </c:pt>
                <c:pt idx="44">
                  <c:v>0.98816030088068196</c:v>
                </c:pt>
                <c:pt idx="45">
                  <c:v>0.99224210501322996</c:v>
                </c:pt>
                <c:pt idx="46">
                  <c:v>0.99070918496109905</c:v>
                </c:pt>
                <c:pt idx="47">
                  <c:v>0.98854023875352903</c:v>
                </c:pt>
                <c:pt idx="48">
                  <c:v>0.98804744177145498</c:v>
                </c:pt>
                <c:pt idx="49">
                  <c:v>0.99387868819829095</c:v>
                </c:pt>
                <c:pt idx="50">
                  <c:v>0.99083666972247397</c:v>
                </c:pt>
                <c:pt idx="51">
                  <c:v>0.99232674726126202</c:v>
                </c:pt>
                <c:pt idx="52">
                  <c:v>0.99351808844101297</c:v>
                </c:pt>
                <c:pt idx="53">
                  <c:v>0.98852290379543495</c:v>
                </c:pt>
                <c:pt idx="54">
                  <c:v>0.98792096144475705</c:v>
                </c:pt>
                <c:pt idx="55">
                  <c:v>0.99353202710858501</c:v>
                </c:pt>
                <c:pt idx="56">
                  <c:v>0.98718924849496803</c:v>
                </c:pt>
                <c:pt idx="57">
                  <c:v>0.98947922792358101</c:v>
                </c:pt>
                <c:pt idx="58">
                  <c:v>0.98740631467610696</c:v>
                </c:pt>
                <c:pt idx="59">
                  <c:v>0.99335077188307397</c:v>
                </c:pt>
                <c:pt idx="60">
                  <c:v>0.99130152155909601</c:v>
                </c:pt>
                <c:pt idx="61">
                  <c:v>0.98912824186986803</c:v>
                </c:pt>
                <c:pt idx="62">
                  <c:v>0.992863534867652</c:v>
                </c:pt>
                <c:pt idx="63">
                  <c:v>0.98975557277864701</c:v>
                </c:pt>
                <c:pt idx="64">
                  <c:v>0.98793831060577098</c:v>
                </c:pt>
                <c:pt idx="65">
                  <c:v>0.99150074825551904</c:v>
                </c:pt>
                <c:pt idx="66">
                  <c:v>0.98641244871022005</c:v>
                </c:pt>
                <c:pt idx="67">
                  <c:v>0.99304427898535896</c:v>
                </c:pt>
                <c:pt idx="68">
                  <c:v>0.98709771008790703</c:v>
                </c:pt>
                <c:pt idx="69">
                  <c:v>0.99296581904320103</c:v>
                </c:pt>
                <c:pt idx="70">
                  <c:v>0.99223814632356599</c:v>
                </c:pt>
                <c:pt idx="71">
                  <c:v>0.98934503905896998</c:v>
                </c:pt>
                <c:pt idx="72">
                  <c:v>0.98906453550721796</c:v>
                </c:pt>
                <c:pt idx="73">
                  <c:v>0.99198683927249598</c:v>
                </c:pt>
                <c:pt idx="74">
                  <c:v>0.98835983313183895</c:v>
                </c:pt>
                <c:pt idx="75">
                  <c:v>0.98920434480230801</c:v>
                </c:pt>
                <c:pt idx="76">
                  <c:v>0.98701307633165103</c:v>
                </c:pt>
                <c:pt idx="77">
                  <c:v>0.99081389821691201</c:v>
                </c:pt>
                <c:pt idx="78">
                  <c:v>0.98982815731049201</c:v>
                </c:pt>
                <c:pt idx="79">
                  <c:v>0.98979866593238996</c:v>
                </c:pt>
                <c:pt idx="80">
                  <c:v>0.99103287813041796</c:v>
                </c:pt>
                <c:pt idx="81">
                  <c:v>0.99254079443911902</c:v>
                </c:pt>
                <c:pt idx="82">
                  <c:v>0.98867468230848699</c:v>
                </c:pt>
                <c:pt idx="83">
                  <c:v>0.99371132946067398</c:v>
                </c:pt>
                <c:pt idx="84">
                  <c:v>0.988620478916312</c:v>
                </c:pt>
                <c:pt idx="85">
                  <c:v>0.99287548120866498</c:v>
                </c:pt>
                <c:pt idx="86">
                  <c:v>0.99034228873247698</c:v>
                </c:pt>
                <c:pt idx="87">
                  <c:v>0.98834262850680199</c:v>
                </c:pt>
                <c:pt idx="88">
                  <c:v>0.99419852300013301</c:v>
                </c:pt>
                <c:pt idx="89">
                  <c:v>0.98839584600395403</c:v>
                </c:pt>
                <c:pt idx="90">
                  <c:v>0.99260257098628402</c:v>
                </c:pt>
                <c:pt idx="91">
                  <c:v>0.99092611570476097</c:v>
                </c:pt>
                <c:pt idx="92">
                  <c:v>0.98778577847565296</c:v>
                </c:pt>
                <c:pt idx="93">
                  <c:v>0.99105236457441404</c:v>
                </c:pt>
                <c:pt idx="94">
                  <c:v>0.98868018586942397</c:v>
                </c:pt>
                <c:pt idx="95">
                  <c:v>0.986222280584651</c:v>
                </c:pt>
                <c:pt idx="96">
                  <c:v>0.99051538252071503</c:v>
                </c:pt>
                <c:pt idx="97">
                  <c:v>0.99080570059130002</c:v>
                </c:pt>
                <c:pt idx="98">
                  <c:v>0.99175730864094402</c:v>
                </c:pt>
                <c:pt idx="99">
                  <c:v>0.98931912296076996</c:v>
                </c:pt>
                <c:pt idx="100">
                  <c:v>0.99162758055351796</c:v>
                </c:pt>
                <c:pt idx="101">
                  <c:v>0.99225996579560205</c:v>
                </c:pt>
                <c:pt idx="102">
                  <c:v>0.98806452101558595</c:v>
                </c:pt>
                <c:pt idx="103">
                  <c:v>0.98791873751572701</c:v>
                </c:pt>
                <c:pt idx="104">
                  <c:v>0.99262139893611701</c:v>
                </c:pt>
                <c:pt idx="105">
                  <c:v>0.99292919813688796</c:v>
                </c:pt>
                <c:pt idx="106">
                  <c:v>0.99193299662076695</c:v>
                </c:pt>
                <c:pt idx="107">
                  <c:v>0.99099662327734295</c:v>
                </c:pt>
                <c:pt idx="108">
                  <c:v>0.989641761957054</c:v>
                </c:pt>
                <c:pt idx="109">
                  <c:v>0.98753690059199895</c:v>
                </c:pt>
                <c:pt idx="110">
                  <c:v>0.98990858047936103</c:v>
                </c:pt>
                <c:pt idx="111">
                  <c:v>0.993721204296103</c:v>
                </c:pt>
                <c:pt idx="112">
                  <c:v>0.99433123110113297</c:v>
                </c:pt>
                <c:pt idx="113">
                  <c:v>0.98828626611348702</c:v>
                </c:pt>
                <c:pt idx="114">
                  <c:v>0.99033646337973202</c:v>
                </c:pt>
                <c:pt idx="115">
                  <c:v>0.99400354694744797</c:v>
                </c:pt>
                <c:pt idx="116">
                  <c:v>0.98899755767518105</c:v>
                </c:pt>
                <c:pt idx="117">
                  <c:v>0.99225590017865295</c:v>
                </c:pt>
                <c:pt idx="118">
                  <c:v>0.98808903238072798</c:v>
                </c:pt>
                <c:pt idx="119">
                  <c:v>0.99301742612110599</c:v>
                </c:pt>
                <c:pt idx="120">
                  <c:v>0.99052013368631397</c:v>
                </c:pt>
                <c:pt idx="121">
                  <c:v>0.992909006723669</c:v>
                </c:pt>
                <c:pt idx="122">
                  <c:v>0.98728916501407404</c:v>
                </c:pt>
                <c:pt idx="123">
                  <c:v>0.99339401642965997</c:v>
                </c:pt>
                <c:pt idx="124">
                  <c:v>0.992713214280738</c:v>
                </c:pt>
                <c:pt idx="125">
                  <c:v>0.98880924315752505</c:v>
                </c:pt>
                <c:pt idx="126">
                  <c:v>0.99288940710422402</c:v>
                </c:pt>
                <c:pt idx="127">
                  <c:v>0.99410403042703999</c:v>
                </c:pt>
                <c:pt idx="128">
                  <c:v>0.99054779388851799</c:v>
                </c:pt>
                <c:pt idx="129">
                  <c:v>0.99235987751338295</c:v>
                </c:pt>
                <c:pt idx="130">
                  <c:v>0.99129477821564305</c:v>
                </c:pt>
                <c:pt idx="131">
                  <c:v>0.99238707350412303</c:v>
                </c:pt>
                <c:pt idx="132">
                  <c:v>0.98848995703278297</c:v>
                </c:pt>
                <c:pt idx="133">
                  <c:v>0.98952065687837898</c:v>
                </c:pt>
                <c:pt idx="134">
                  <c:v>0.99050852602122696</c:v>
                </c:pt>
                <c:pt idx="135">
                  <c:v>0.98944397282781305</c:v>
                </c:pt>
                <c:pt idx="136">
                  <c:v>0.98621013229368204</c:v>
                </c:pt>
                <c:pt idx="137">
                  <c:v>0.99230674714662204</c:v>
                </c:pt>
                <c:pt idx="138">
                  <c:v>0.98698876123591495</c:v>
                </c:pt>
                <c:pt idx="139">
                  <c:v>0.99111208150950003</c:v>
                </c:pt>
                <c:pt idx="140">
                  <c:v>0.99159609588824904</c:v>
                </c:pt>
                <c:pt idx="141">
                  <c:v>0.98763116618127</c:v>
                </c:pt>
                <c:pt idx="142">
                  <c:v>0.99109970734163699</c:v>
                </c:pt>
                <c:pt idx="143">
                  <c:v>0.99182172726066697</c:v>
                </c:pt>
                <c:pt idx="144">
                  <c:v>0.98948540266542895</c:v>
                </c:pt>
                <c:pt idx="145">
                  <c:v>0.99236087342536705</c:v>
                </c:pt>
                <c:pt idx="146">
                  <c:v>0.98974825091672602</c:v>
                </c:pt>
                <c:pt idx="147">
                  <c:v>0.98715421712444795</c:v>
                </c:pt>
                <c:pt idx="148">
                  <c:v>0.9932223222148</c:v>
                </c:pt>
                <c:pt idx="149">
                  <c:v>0.98941217651006497</c:v>
                </c:pt>
                <c:pt idx="150">
                  <c:v>0.98809474489001203</c:v>
                </c:pt>
                <c:pt idx="151">
                  <c:v>0.99103398546938803</c:v>
                </c:pt>
                <c:pt idx="152">
                  <c:v>0.99006367588313804</c:v>
                </c:pt>
                <c:pt idx="153">
                  <c:v>0.99390478519550096</c:v>
                </c:pt>
                <c:pt idx="154">
                  <c:v>0.99042826538645701</c:v>
                </c:pt>
                <c:pt idx="155">
                  <c:v>0.98888448061492895</c:v>
                </c:pt>
                <c:pt idx="156">
                  <c:v>0.99095230179206295</c:v>
                </c:pt>
                <c:pt idx="157">
                  <c:v>0.986517122569323</c:v>
                </c:pt>
                <c:pt idx="158">
                  <c:v>0.98600686802240201</c:v>
                </c:pt>
                <c:pt idx="159">
                  <c:v>0.99248574962513703</c:v>
                </c:pt>
                <c:pt idx="160">
                  <c:v>0.98972154290518399</c:v>
                </c:pt>
                <c:pt idx="161">
                  <c:v>0.99030972587983701</c:v>
                </c:pt>
                <c:pt idx="162">
                  <c:v>0.987966181688817</c:v>
                </c:pt>
                <c:pt idx="163">
                  <c:v>0.99002402426353198</c:v>
                </c:pt>
                <c:pt idx="164">
                  <c:v>0.99030445913079801</c:v>
                </c:pt>
                <c:pt idx="165">
                  <c:v>0.98945607541848202</c:v>
                </c:pt>
                <c:pt idx="166">
                  <c:v>0.99044562240512901</c:v>
                </c:pt>
                <c:pt idx="167">
                  <c:v>0.99166038922366495</c:v>
                </c:pt>
                <c:pt idx="168">
                  <c:v>0.98841803045495902</c:v>
                </c:pt>
                <c:pt idx="169">
                  <c:v>0.98706861433895099</c:v>
                </c:pt>
                <c:pt idx="170">
                  <c:v>0.99372617217304304</c:v>
                </c:pt>
                <c:pt idx="171">
                  <c:v>0.99077326331902105</c:v>
                </c:pt>
                <c:pt idx="172">
                  <c:v>0.98921212267032099</c:v>
                </c:pt>
                <c:pt idx="173">
                  <c:v>0.99168570291468705</c:v>
                </c:pt>
                <c:pt idx="174">
                  <c:v>0.99407393186126203</c:v>
                </c:pt>
                <c:pt idx="175">
                  <c:v>0.98775900319458898</c:v>
                </c:pt>
                <c:pt idx="176">
                  <c:v>0.98755937843823105</c:v>
                </c:pt>
                <c:pt idx="177">
                  <c:v>0.98830184152300604</c:v>
                </c:pt>
                <c:pt idx="178">
                  <c:v>0.98610993435692396</c:v>
                </c:pt>
                <c:pt idx="179">
                  <c:v>0.99145229978959104</c:v>
                </c:pt>
                <c:pt idx="180">
                  <c:v>0.99315860094562902</c:v>
                </c:pt>
                <c:pt idx="181">
                  <c:v>0.98772420948992901</c:v>
                </c:pt>
                <c:pt idx="182">
                  <c:v>0.99230989260797398</c:v>
                </c:pt>
                <c:pt idx="183">
                  <c:v>0.99273387070993102</c:v>
                </c:pt>
                <c:pt idx="184">
                  <c:v>0.98787981182747897</c:v>
                </c:pt>
                <c:pt idx="185">
                  <c:v>0.99223956747349396</c:v>
                </c:pt>
                <c:pt idx="186">
                  <c:v>0.99387915574178098</c:v>
                </c:pt>
                <c:pt idx="187">
                  <c:v>0.99044014863696295</c:v>
                </c:pt>
                <c:pt idx="188">
                  <c:v>0.98940395750834997</c:v>
                </c:pt>
                <c:pt idx="189">
                  <c:v>0.99233959580872499</c:v>
                </c:pt>
                <c:pt idx="190">
                  <c:v>0.99362152437064499</c:v>
                </c:pt>
                <c:pt idx="191">
                  <c:v>0.98862719521942599</c:v>
                </c:pt>
                <c:pt idx="192">
                  <c:v>0.99106054321856896</c:v>
                </c:pt>
                <c:pt idx="193">
                  <c:v>0.99001374030308897</c:v>
                </c:pt>
                <c:pt idx="194">
                  <c:v>0.98849377439984498</c:v>
                </c:pt>
                <c:pt idx="195">
                  <c:v>0.99278924887597397</c:v>
                </c:pt>
                <c:pt idx="196">
                  <c:v>0.98905339664081404</c:v>
                </c:pt>
                <c:pt idx="197">
                  <c:v>0.99343185860799899</c:v>
                </c:pt>
                <c:pt idx="198">
                  <c:v>0.99164488946139695</c:v>
                </c:pt>
                <c:pt idx="199">
                  <c:v>0.98810164875926199</c:v>
                </c:pt>
                <c:pt idx="200">
                  <c:v>0.99113794401636501</c:v>
                </c:pt>
                <c:pt idx="201">
                  <c:v>0.99376456148654801</c:v>
                </c:pt>
                <c:pt idx="202">
                  <c:v>0.98763580790113703</c:v>
                </c:pt>
                <c:pt idx="203">
                  <c:v>0.98793117072780001</c:v>
                </c:pt>
                <c:pt idx="204">
                  <c:v>0.99030809506309803</c:v>
                </c:pt>
                <c:pt idx="205">
                  <c:v>0.98866420888927098</c:v>
                </c:pt>
                <c:pt idx="206">
                  <c:v>0.988383509521786</c:v>
                </c:pt>
                <c:pt idx="207">
                  <c:v>0.99048151234428905</c:v>
                </c:pt>
                <c:pt idx="208">
                  <c:v>0.98870666735937796</c:v>
                </c:pt>
                <c:pt idx="209">
                  <c:v>0.987352930552157</c:v>
                </c:pt>
                <c:pt idx="210">
                  <c:v>0.99218687769109004</c:v>
                </c:pt>
                <c:pt idx="211">
                  <c:v>0.98947921760868796</c:v>
                </c:pt>
                <c:pt idx="212">
                  <c:v>0.98874232911429905</c:v>
                </c:pt>
                <c:pt idx="213">
                  <c:v>0.99267070400524504</c:v>
                </c:pt>
                <c:pt idx="214">
                  <c:v>0.99409526210041999</c:v>
                </c:pt>
                <c:pt idx="215">
                  <c:v>0.98802447865437004</c:v>
                </c:pt>
                <c:pt idx="216">
                  <c:v>0.99227085597071896</c:v>
                </c:pt>
                <c:pt idx="217">
                  <c:v>0.99029468642257901</c:v>
                </c:pt>
                <c:pt idx="218">
                  <c:v>0.98816713586962002</c:v>
                </c:pt>
                <c:pt idx="219">
                  <c:v>0.98794398979354703</c:v>
                </c:pt>
                <c:pt idx="220">
                  <c:v>0.98726406333973105</c:v>
                </c:pt>
                <c:pt idx="221">
                  <c:v>0.98753680557410595</c:v>
                </c:pt>
                <c:pt idx="222">
                  <c:v>0.99117766140942898</c:v>
                </c:pt>
                <c:pt idx="223">
                  <c:v>0.99321535373280401</c:v>
                </c:pt>
                <c:pt idx="224">
                  <c:v>0.98988181351466298</c:v>
                </c:pt>
                <c:pt idx="225">
                  <c:v>0.99053217434646401</c:v>
                </c:pt>
                <c:pt idx="226">
                  <c:v>0.98867373474605003</c:v>
                </c:pt>
                <c:pt idx="227">
                  <c:v>0.98859729372847205</c:v>
                </c:pt>
                <c:pt idx="228">
                  <c:v>0.992175672956637</c:v>
                </c:pt>
                <c:pt idx="229">
                  <c:v>0.98689325860555499</c:v>
                </c:pt>
                <c:pt idx="230">
                  <c:v>0.99376541650443795</c:v>
                </c:pt>
                <c:pt idx="231">
                  <c:v>0.99108089009047895</c:v>
                </c:pt>
                <c:pt idx="232">
                  <c:v>0.99089192832856798</c:v>
                </c:pt>
                <c:pt idx="233">
                  <c:v>0.992357572400974</c:v>
                </c:pt>
                <c:pt idx="234">
                  <c:v>0.98624264518668503</c:v>
                </c:pt>
                <c:pt idx="235">
                  <c:v>0.99426903084977603</c:v>
                </c:pt>
                <c:pt idx="236">
                  <c:v>0.98998665229654303</c:v>
                </c:pt>
                <c:pt idx="237">
                  <c:v>0.988963128003289</c:v>
                </c:pt>
                <c:pt idx="238">
                  <c:v>0.98949317606576304</c:v>
                </c:pt>
                <c:pt idx="239">
                  <c:v>0.99003518364706899</c:v>
                </c:pt>
                <c:pt idx="240">
                  <c:v>0.99398761176845996</c:v>
                </c:pt>
                <c:pt idx="241">
                  <c:v>0.99259374243588705</c:v>
                </c:pt>
                <c:pt idx="242">
                  <c:v>0.98991336702804</c:v>
                </c:pt>
                <c:pt idx="243">
                  <c:v>0.99046829667025305</c:v>
                </c:pt>
                <c:pt idx="244">
                  <c:v>0.99393747185494696</c:v>
                </c:pt>
                <c:pt idx="245">
                  <c:v>0.99263975809139604</c:v>
                </c:pt>
                <c:pt idx="246">
                  <c:v>0.99096510879733901</c:v>
                </c:pt>
                <c:pt idx="247">
                  <c:v>0.99450914832764703</c:v>
                </c:pt>
                <c:pt idx="248">
                  <c:v>0.986617368150149</c:v>
                </c:pt>
                <c:pt idx="249">
                  <c:v>0.99003070808670102</c:v>
                </c:pt>
                <c:pt idx="250">
                  <c:v>0.99308793812221197</c:v>
                </c:pt>
                <c:pt idx="251">
                  <c:v>0.98969846491068203</c:v>
                </c:pt>
                <c:pt idx="252">
                  <c:v>0.99326647237748</c:v>
                </c:pt>
                <c:pt idx="253">
                  <c:v>0.99324711547317301</c:v>
                </c:pt>
                <c:pt idx="254">
                  <c:v>0.99037507377611</c:v>
                </c:pt>
                <c:pt idx="255">
                  <c:v>0.988734398174546</c:v>
                </c:pt>
                <c:pt idx="256">
                  <c:v>0.99308824299151199</c:v>
                </c:pt>
                <c:pt idx="257">
                  <c:v>0.99328358131386796</c:v>
                </c:pt>
                <c:pt idx="258">
                  <c:v>0.99258634069242702</c:v>
                </c:pt>
                <c:pt idx="259">
                  <c:v>0.99206789246523097</c:v>
                </c:pt>
                <c:pt idx="260">
                  <c:v>0.98857705910615401</c:v>
                </c:pt>
                <c:pt idx="261">
                  <c:v>0.99357888855629195</c:v>
                </c:pt>
                <c:pt idx="262">
                  <c:v>0.98868077086551698</c:v>
                </c:pt>
                <c:pt idx="263">
                  <c:v>0.99169473398191799</c:v>
                </c:pt>
                <c:pt idx="264">
                  <c:v>0.98851821604689905</c:v>
                </c:pt>
                <c:pt idx="265">
                  <c:v>0.99156403126731596</c:v>
                </c:pt>
                <c:pt idx="266">
                  <c:v>0.99045172650606195</c:v>
                </c:pt>
                <c:pt idx="267">
                  <c:v>0.99073435928357401</c:v>
                </c:pt>
                <c:pt idx="268">
                  <c:v>0.99304728464112002</c:v>
                </c:pt>
                <c:pt idx="269">
                  <c:v>0.986003608606973</c:v>
                </c:pt>
                <c:pt idx="270">
                  <c:v>0.99174194045363795</c:v>
                </c:pt>
                <c:pt idx="271">
                  <c:v>0.99145418554025899</c:v>
                </c:pt>
                <c:pt idx="272">
                  <c:v>0.98729995883278798</c:v>
                </c:pt>
                <c:pt idx="273">
                  <c:v>0.98972039636181497</c:v>
                </c:pt>
                <c:pt idx="274">
                  <c:v>0.98876757323144404</c:v>
                </c:pt>
                <c:pt idx="275">
                  <c:v>0.99307491951972005</c:v>
                </c:pt>
                <c:pt idx="276">
                  <c:v>0.99137544394806498</c:v>
                </c:pt>
                <c:pt idx="277">
                  <c:v>0.989200719488873</c:v>
                </c:pt>
                <c:pt idx="278">
                  <c:v>0.99461159372233199</c:v>
                </c:pt>
                <c:pt idx="279">
                  <c:v>0.98885439698183497</c:v>
                </c:pt>
                <c:pt idx="280">
                  <c:v>0.99012939908009201</c:v>
                </c:pt>
                <c:pt idx="281">
                  <c:v>0.99039463493953905</c:v>
                </c:pt>
                <c:pt idx="282">
                  <c:v>0.98890205481125504</c:v>
                </c:pt>
                <c:pt idx="283">
                  <c:v>0.99087756919202397</c:v>
                </c:pt>
                <c:pt idx="284">
                  <c:v>0.98694665549518901</c:v>
                </c:pt>
                <c:pt idx="285">
                  <c:v>0.98830518949565005</c:v>
                </c:pt>
                <c:pt idx="286">
                  <c:v>0.98867083151605795</c:v>
                </c:pt>
                <c:pt idx="287">
                  <c:v>0.98687196357405105</c:v>
                </c:pt>
                <c:pt idx="288">
                  <c:v>0.99221925647989995</c:v>
                </c:pt>
                <c:pt idx="289">
                  <c:v>0.99034530298178403</c:v>
                </c:pt>
                <c:pt idx="290">
                  <c:v>0.98740251714371396</c:v>
                </c:pt>
                <c:pt idx="291">
                  <c:v>0.98751834272630401</c:v>
                </c:pt>
                <c:pt idx="292">
                  <c:v>0.98772249715280602</c:v>
                </c:pt>
                <c:pt idx="293">
                  <c:v>0.98825247089968404</c:v>
                </c:pt>
                <c:pt idx="294">
                  <c:v>0.98792273786643903</c:v>
                </c:pt>
                <c:pt idx="295">
                  <c:v>0.99202587494497296</c:v>
                </c:pt>
                <c:pt idx="296">
                  <c:v>0.98698072768975498</c:v>
                </c:pt>
                <c:pt idx="297">
                  <c:v>0.99059670810911604</c:v>
                </c:pt>
                <c:pt idx="298">
                  <c:v>0.99358862362457601</c:v>
                </c:pt>
                <c:pt idx="299">
                  <c:v>0.98672844367480095</c:v>
                </c:pt>
                <c:pt idx="300">
                  <c:v>0.99292099135228495</c:v>
                </c:pt>
                <c:pt idx="301">
                  <c:v>0.98803430201269205</c:v>
                </c:pt>
                <c:pt idx="302">
                  <c:v>0.98853646365839298</c:v>
                </c:pt>
                <c:pt idx="303">
                  <c:v>0.99144033149154798</c:v>
                </c:pt>
                <c:pt idx="304">
                  <c:v>0.99104246624913706</c:v>
                </c:pt>
                <c:pt idx="305">
                  <c:v>0.98656491288459802</c:v>
                </c:pt>
                <c:pt idx="306">
                  <c:v>0.99234511589060603</c:v>
                </c:pt>
                <c:pt idx="307">
                  <c:v>0.99063862463901897</c:v>
                </c:pt>
                <c:pt idx="308">
                  <c:v>0.98700724577388599</c:v>
                </c:pt>
                <c:pt idx="309">
                  <c:v>0.98958827143814199</c:v>
                </c:pt>
                <c:pt idx="310">
                  <c:v>0.988996003174205</c:v>
                </c:pt>
                <c:pt idx="311">
                  <c:v>0.98747171696124802</c:v>
                </c:pt>
                <c:pt idx="312">
                  <c:v>0.98890792010663298</c:v>
                </c:pt>
                <c:pt idx="313">
                  <c:v>0.98811141918172196</c:v>
                </c:pt>
                <c:pt idx="314">
                  <c:v>0.99138432263740905</c:v>
                </c:pt>
                <c:pt idx="315">
                  <c:v>0.992518318144191</c:v>
                </c:pt>
                <c:pt idx="316">
                  <c:v>0.98738721755766301</c:v>
                </c:pt>
                <c:pt idx="317">
                  <c:v>0.99109186661218096</c:v>
                </c:pt>
                <c:pt idx="318">
                  <c:v>0.98982362620961795</c:v>
                </c:pt>
                <c:pt idx="319">
                  <c:v>0.98857035826853401</c:v>
                </c:pt>
                <c:pt idx="320">
                  <c:v>0.99139696017646495</c:v>
                </c:pt>
                <c:pt idx="321">
                  <c:v>0.98962909721334003</c:v>
                </c:pt>
                <c:pt idx="322">
                  <c:v>0.990106175902005</c:v>
                </c:pt>
                <c:pt idx="323">
                  <c:v>0.98710373328133005</c:v>
                </c:pt>
                <c:pt idx="324">
                  <c:v>0.98773469517746304</c:v>
                </c:pt>
                <c:pt idx="325">
                  <c:v>0.98872280997405804</c:v>
                </c:pt>
                <c:pt idx="326">
                  <c:v>0.98907473691332903</c:v>
                </c:pt>
                <c:pt idx="327">
                  <c:v>0.98883983571126999</c:v>
                </c:pt>
                <c:pt idx="328">
                  <c:v>0.99103902030105695</c:v>
                </c:pt>
                <c:pt idx="329">
                  <c:v>0.98707080430607497</c:v>
                </c:pt>
                <c:pt idx="330">
                  <c:v>0.99414744204920003</c:v>
                </c:pt>
                <c:pt idx="331">
                  <c:v>0.99263250299682004</c:v>
                </c:pt>
                <c:pt idx="332">
                  <c:v>0.98793669166866305</c:v>
                </c:pt>
                <c:pt idx="333">
                  <c:v>0.99299332782412597</c:v>
                </c:pt>
                <c:pt idx="334">
                  <c:v>0.98953498698168296</c:v>
                </c:pt>
                <c:pt idx="335">
                  <c:v>0.99133572421926197</c:v>
                </c:pt>
                <c:pt idx="336">
                  <c:v>0.98873178705001197</c:v>
                </c:pt>
                <c:pt idx="337">
                  <c:v>0.99046192508180997</c:v>
                </c:pt>
                <c:pt idx="338">
                  <c:v>0.98823009570554199</c:v>
                </c:pt>
                <c:pt idx="339">
                  <c:v>0.98867664070491801</c:v>
                </c:pt>
                <c:pt idx="340">
                  <c:v>0.98749455541625697</c:v>
                </c:pt>
                <c:pt idx="341">
                  <c:v>0.98969546224832095</c:v>
                </c:pt>
                <c:pt idx="342">
                  <c:v>0.98935008121742796</c:v>
                </c:pt>
                <c:pt idx="343">
                  <c:v>0.98912806190275104</c:v>
                </c:pt>
                <c:pt idx="344">
                  <c:v>0.98977548713032604</c:v>
                </c:pt>
                <c:pt idx="345">
                  <c:v>0.98875216523178</c:v>
                </c:pt>
                <c:pt idx="346">
                  <c:v>0.99261635466550902</c:v>
                </c:pt>
                <c:pt idx="347">
                  <c:v>0.99061388913960802</c:v>
                </c:pt>
                <c:pt idx="348">
                  <c:v>0.98984330369333096</c:v>
                </c:pt>
                <c:pt idx="349">
                  <c:v>0.99357182499345997</c:v>
                </c:pt>
                <c:pt idx="350">
                  <c:v>0.98764457537500405</c:v>
                </c:pt>
                <c:pt idx="351">
                  <c:v>0.99337208401217403</c:v>
                </c:pt>
                <c:pt idx="352">
                  <c:v>0.98729444856048099</c:v>
                </c:pt>
                <c:pt idx="353">
                  <c:v>0.99203201500173799</c:v>
                </c:pt>
                <c:pt idx="354">
                  <c:v>0.98867352253197105</c:v>
                </c:pt>
                <c:pt idx="355">
                  <c:v>0.98825170211664803</c:v>
                </c:pt>
                <c:pt idx="356">
                  <c:v>0.988773956829053</c:v>
                </c:pt>
                <c:pt idx="357">
                  <c:v>0.99184337627519203</c:v>
                </c:pt>
                <c:pt idx="358">
                  <c:v>0.99029903846529999</c:v>
                </c:pt>
                <c:pt idx="359">
                  <c:v>0.99010595488561104</c:v>
                </c:pt>
                <c:pt idx="360">
                  <c:v>0.98966413895821903</c:v>
                </c:pt>
                <c:pt idx="361">
                  <c:v>0.98941516582358502</c:v>
                </c:pt>
                <c:pt idx="362">
                  <c:v>0.99254111911182397</c:v>
                </c:pt>
                <c:pt idx="363">
                  <c:v>0.98966234507554596</c:v>
                </c:pt>
                <c:pt idx="364">
                  <c:v>0.98895078091198896</c:v>
                </c:pt>
                <c:pt idx="365">
                  <c:v>0.99385483621278803</c:v>
                </c:pt>
                <c:pt idx="366">
                  <c:v>0.98849847287535397</c:v>
                </c:pt>
                <c:pt idx="367">
                  <c:v>0.99201095631333203</c:v>
                </c:pt>
                <c:pt idx="368">
                  <c:v>0.98778584787295998</c:v>
                </c:pt>
                <c:pt idx="369">
                  <c:v>0.99060266276800502</c:v>
                </c:pt>
                <c:pt idx="370">
                  <c:v>0.99337203140623798</c:v>
                </c:pt>
                <c:pt idx="371">
                  <c:v>0.98838189774126695</c:v>
                </c:pt>
                <c:pt idx="372">
                  <c:v>0.98960482058512</c:v>
                </c:pt>
                <c:pt idx="373">
                  <c:v>0.98718913402091502</c:v>
                </c:pt>
                <c:pt idx="374">
                  <c:v>0.99310726418886097</c:v>
                </c:pt>
                <c:pt idx="375">
                  <c:v>0.99035013092757795</c:v>
                </c:pt>
                <c:pt idx="376">
                  <c:v>0.98874106610780099</c:v>
                </c:pt>
                <c:pt idx="377">
                  <c:v>0.98747639467200798</c:v>
                </c:pt>
                <c:pt idx="378">
                  <c:v>0.99230469864415505</c:v>
                </c:pt>
                <c:pt idx="379">
                  <c:v>0.98811911497066596</c:v>
                </c:pt>
                <c:pt idx="380">
                  <c:v>0.99192342959053204</c:v>
                </c:pt>
                <c:pt idx="381">
                  <c:v>0.99169317411172098</c:v>
                </c:pt>
                <c:pt idx="382">
                  <c:v>0.98914812617564596</c:v>
                </c:pt>
                <c:pt idx="383">
                  <c:v>0.98863735126914098</c:v>
                </c:pt>
                <c:pt idx="384">
                  <c:v>0.99069287450266896</c:v>
                </c:pt>
                <c:pt idx="385">
                  <c:v>0.991393853226745</c:v>
                </c:pt>
                <c:pt idx="386">
                  <c:v>0.98849973642208999</c:v>
                </c:pt>
                <c:pt idx="387">
                  <c:v>0.99211755717218797</c:v>
                </c:pt>
                <c:pt idx="388">
                  <c:v>0.98727366197343402</c:v>
                </c:pt>
                <c:pt idx="389">
                  <c:v>0.99316616657304202</c:v>
                </c:pt>
                <c:pt idx="390">
                  <c:v>0.99196229165609295</c:v>
                </c:pt>
                <c:pt idx="391">
                  <c:v>0.99189216676152003</c:v>
                </c:pt>
                <c:pt idx="392">
                  <c:v>0.99089789853162802</c:v>
                </c:pt>
                <c:pt idx="393">
                  <c:v>0.99014641038975804</c:v>
                </c:pt>
                <c:pt idx="394">
                  <c:v>0.99399031096457602</c:v>
                </c:pt>
                <c:pt idx="395">
                  <c:v>0.98926401152808996</c:v>
                </c:pt>
                <c:pt idx="396">
                  <c:v>0.994827476195558</c:v>
                </c:pt>
                <c:pt idx="397">
                  <c:v>0.98811398530540795</c:v>
                </c:pt>
                <c:pt idx="398">
                  <c:v>0.99252937867386004</c:v>
                </c:pt>
                <c:pt idx="399">
                  <c:v>0.99072055050482899</c:v>
                </c:pt>
                <c:pt idx="400">
                  <c:v>0.98684723514689299</c:v>
                </c:pt>
                <c:pt idx="401">
                  <c:v>0.99145909485590999</c:v>
                </c:pt>
                <c:pt idx="402">
                  <c:v>0.98929896035089104</c:v>
                </c:pt>
                <c:pt idx="403">
                  <c:v>0.99134924102779598</c:v>
                </c:pt>
                <c:pt idx="404">
                  <c:v>0.98824267435952895</c:v>
                </c:pt>
                <c:pt idx="405">
                  <c:v>0.99224423145006602</c:v>
                </c:pt>
                <c:pt idx="406">
                  <c:v>0.98891161319207799</c:v>
                </c:pt>
                <c:pt idx="407">
                  <c:v>0.98723150084070399</c:v>
                </c:pt>
                <c:pt idx="408">
                  <c:v>0.98893556192661802</c:v>
                </c:pt>
                <c:pt idx="409">
                  <c:v>0.99280941893265495</c:v>
                </c:pt>
                <c:pt idx="410">
                  <c:v>0.99111755770884602</c:v>
                </c:pt>
                <c:pt idx="411">
                  <c:v>0.98804776804611605</c:v>
                </c:pt>
                <c:pt idx="412">
                  <c:v>0.98937259928645105</c:v>
                </c:pt>
                <c:pt idx="413">
                  <c:v>0.98815848135516404</c:v>
                </c:pt>
                <c:pt idx="414">
                  <c:v>0.98880398715178996</c:v>
                </c:pt>
                <c:pt idx="415">
                  <c:v>0.99070022646204003</c:v>
                </c:pt>
                <c:pt idx="416">
                  <c:v>0.988407759336697</c:v>
                </c:pt>
                <c:pt idx="417">
                  <c:v>0.98927501141765395</c:v>
                </c:pt>
                <c:pt idx="418">
                  <c:v>0.98857999437752397</c:v>
                </c:pt>
                <c:pt idx="419">
                  <c:v>0.98685635919438297</c:v>
                </c:pt>
                <c:pt idx="420">
                  <c:v>0.98962110624338895</c:v>
                </c:pt>
                <c:pt idx="421">
                  <c:v>0.99132118119105705</c:v>
                </c:pt>
                <c:pt idx="422">
                  <c:v>0.99122239499365505</c:v>
                </c:pt>
                <c:pt idx="423">
                  <c:v>0.989971231967396</c:v>
                </c:pt>
                <c:pt idx="424">
                  <c:v>0.98733052843956803</c:v>
                </c:pt>
                <c:pt idx="425">
                  <c:v>0.99293562461819296</c:v>
                </c:pt>
                <c:pt idx="426">
                  <c:v>0.98913939026240605</c:v>
                </c:pt>
                <c:pt idx="427">
                  <c:v>0.990818185351798</c:v>
                </c:pt>
                <c:pt idx="428">
                  <c:v>0.98636936687700505</c:v>
                </c:pt>
                <c:pt idx="429">
                  <c:v>0.99217719531981896</c:v>
                </c:pt>
                <c:pt idx="430">
                  <c:v>0.98731531419090302</c:v>
                </c:pt>
                <c:pt idx="431">
                  <c:v>0.98927926135544597</c:v>
                </c:pt>
                <c:pt idx="432">
                  <c:v>0.98519716373337696</c:v>
                </c:pt>
                <c:pt idx="433">
                  <c:v>0.99192851835279405</c:v>
                </c:pt>
                <c:pt idx="434">
                  <c:v>0.99169369880245195</c:v>
                </c:pt>
                <c:pt idx="435">
                  <c:v>0.98670815678063895</c:v>
                </c:pt>
                <c:pt idx="436">
                  <c:v>0.99220214803448004</c:v>
                </c:pt>
                <c:pt idx="437">
                  <c:v>0.99153493652481595</c:v>
                </c:pt>
                <c:pt idx="438">
                  <c:v>0.99058978790327501</c:v>
                </c:pt>
                <c:pt idx="439">
                  <c:v>0.98965159938264902</c:v>
                </c:pt>
                <c:pt idx="440">
                  <c:v>0.98692058456519804</c:v>
                </c:pt>
                <c:pt idx="441">
                  <c:v>0.98817026905778105</c:v>
                </c:pt>
                <c:pt idx="442">
                  <c:v>0.988564718966781</c:v>
                </c:pt>
                <c:pt idx="443">
                  <c:v>0.99006901327545804</c:v>
                </c:pt>
                <c:pt idx="444">
                  <c:v>0.99243215825789899</c:v>
                </c:pt>
                <c:pt idx="445">
                  <c:v>0.98794957535876304</c:v>
                </c:pt>
                <c:pt idx="446">
                  <c:v>0.990726589356964</c:v>
                </c:pt>
                <c:pt idx="447">
                  <c:v>0.99099750564642497</c:v>
                </c:pt>
                <c:pt idx="448">
                  <c:v>0.99119353136242705</c:v>
                </c:pt>
                <c:pt idx="449">
                  <c:v>0.99012622001166894</c:v>
                </c:pt>
                <c:pt idx="450">
                  <c:v>0.99044212141612997</c:v>
                </c:pt>
                <c:pt idx="451">
                  <c:v>0.99234214160112599</c:v>
                </c:pt>
                <c:pt idx="452">
                  <c:v>0.992997714944719</c:v>
                </c:pt>
                <c:pt idx="453">
                  <c:v>0.989292149927538</c:v>
                </c:pt>
                <c:pt idx="454">
                  <c:v>0.98911196136019497</c:v>
                </c:pt>
                <c:pt idx="455">
                  <c:v>0.99056166545014201</c:v>
                </c:pt>
                <c:pt idx="456">
                  <c:v>0.98773106319940596</c:v>
                </c:pt>
                <c:pt idx="457">
                  <c:v>0.993587153236551</c:v>
                </c:pt>
                <c:pt idx="458">
                  <c:v>0.98827784365510596</c:v>
                </c:pt>
                <c:pt idx="459">
                  <c:v>0.98908657543751499</c:v>
                </c:pt>
                <c:pt idx="460">
                  <c:v>0.98739989200174205</c:v>
                </c:pt>
                <c:pt idx="461">
                  <c:v>0.98890118385131198</c:v>
                </c:pt>
                <c:pt idx="462">
                  <c:v>0.99244248893627696</c:v>
                </c:pt>
                <c:pt idx="463">
                  <c:v>0.98799721058296397</c:v>
                </c:pt>
                <c:pt idx="464">
                  <c:v>0.98838165670815703</c:v>
                </c:pt>
                <c:pt idx="465">
                  <c:v>0.99311697491092099</c:v>
                </c:pt>
                <c:pt idx="466">
                  <c:v>0.99136994541011503</c:v>
                </c:pt>
                <c:pt idx="467">
                  <c:v>0.98871712964310399</c:v>
                </c:pt>
                <c:pt idx="468">
                  <c:v>0.98911474391738696</c:v>
                </c:pt>
                <c:pt idx="469">
                  <c:v>0.98991580138406698</c:v>
                </c:pt>
                <c:pt idx="470">
                  <c:v>0.98909576321201698</c:v>
                </c:pt>
                <c:pt idx="471">
                  <c:v>0.988122808967828</c:v>
                </c:pt>
                <c:pt idx="472">
                  <c:v>0.98843933714922205</c:v>
                </c:pt>
                <c:pt idx="473">
                  <c:v>0.98897327706267801</c:v>
                </c:pt>
                <c:pt idx="474">
                  <c:v>0.99134431881714902</c:v>
                </c:pt>
                <c:pt idx="475">
                  <c:v>0.99045364010193704</c:v>
                </c:pt>
                <c:pt idx="476">
                  <c:v>0.99147916125435098</c:v>
                </c:pt>
                <c:pt idx="477">
                  <c:v>0.99161051286445201</c:v>
                </c:pt>
                <c:pt idx="478">
                  <c:v>0.98670442736491404</c:v>
                </c:pt>
                <c:pt idx="479">
                  <c:v>0.98964315104381195</c:v>
                </c:pt>
                <c:pt idx="480">
                  <c:v>0.99106749010385198</c:v>
                </c:pt>
                <c:pt idx="481">
                  <c:v>0.98990051277866298</c:v>
                </c:pt>
                <c:pt idx="482">
                  <c:v>0.98662413367303303</c:v>
                </c:pt>
                <c:pt idx="483">
                  <c:v>0.99184780750313495</c:v>
                </c:pt>
                <c:pt idx="484">
                  <c:v>0.99204772686144505</c:v>
                </c:pt>
                <c:pt idx="485">
                  <c:v>0.98894017552481195</c:v>
                </c:pt>
                <c:pt idx="486">
                  <c:v>0.99319324125583297</c:v>
                </c:pt>
                <c:pt idx="487">
                  <c:v>0.98915905526352899</c:v>
                </c:pt>
                <c:pt idx="488">
                  <c:v>0.98765662842443402</c:v>
                </c:pt>
                <c:pt idx="489">
                  <c:v>0.99222888777373996</c:v>
                </c:pt>
                <c:pt idx="490">
                  <c:v>0.99382327635647605</c:v>
                </c:pt>
                <c:pt idx="491">
                  <c:v>0.98833260540036705</c:v>
                </c:pt>
                <c:pt idx="492">
                  <c:v>0.99235211433649595</c:v>
                </c:pt>
                <c:pt idx="493">
                  <c:v>0.99310111745381802</c:v>
                </c:pt>
                <c:pt idx="494">
                  <c:v>0.99245518416298895</c:v>
                </c:pt>
                <c:pt idx="495">
                  <c:v>0.98954413198318703</c:v>
                </c:pt>
                <c:pt idx="496">
                  <c:v>0.98888421926577696</c:v>
                </c:pt>
                <c:pt idx="497">
                  <c:v>0.99250534480032804</c:v>
                </c:pt>
                <c:pt idx="498">
                  <c:v>0.99271046178795097</c:v>
                </c:pt>
                <c:pt idx="499">
                  <c:v>0.98839121068910696</c:v>
                </c:pt>
                <c:pt idx="500">
                  <c:v>0.99208794187364702</c:v>
                </c:pt>
                <c:pt idx="501">
                  <c:v>0.991189599511487</c:v>
                </c:pt>
                <c:pt idx="502">
                  <c:v>0.99336535175043705</c:v>
                </c:pt>
                <c:pt idx="503">
                  <c:v>0.99280323216296695</c:v>
                </c:pt>
                <c:pt idx="504">
                  <c:v>0.99305383642485001</c:v>
                </c:pt>
                <c:pt idx="505">
                  <c:v>0.98999766158064695</c:v>
                </c:pt>
                <c:pt idx="506">
                  <c:v>0.98770956936810705</c:v>
                </c:pt>
                <c:pt idx="507">
                  <c:v>0.98786529916704302</c:v>
                </c:pt>
                <c:pt idx="508">
                  <c:v>0.98834358387271504</c:v>
                </c:pt>
                <c:pt idx="509">
                  <c:v>0.99019531774051395</c:v>
                </c:pt>
                <c:pt idx="510">
                  <c:v>0.987855746195061</c:v>
                </c:pt>
                <c:pt idx="511">
                  <c:v>0.99130104171060396</c:v>
                </c:pt>
                <c:pt idx="512">
                  <c:v>0.988931645996038</c:v>
                </c:pt>
                <c:pt idx="513">
                  <c:v>0.99339455021576795</c:v>
                </c:pt>
                <c:pt idx="514">
                  <c:v>0.98776063093233601</c:v>
                </c:pt>
                <c:pt idx="515">
                  <c:v>0.99183556569745102</c:v>
                </c:pt>
                <c:pt idx="516">
                  <c:v>0.99245727988046295</c:v>
                </c:pt>
                <c:pt idx="517">
                  <c:v>0.99292408183644199</c:v>
                </c:pt>
                <c:pt idx="518">
                  <c:v>0.99370450264628796</c:v>
                </c:pt>
                <c:pt idx="519">
                  <c:v>0.99202409013655102</c:v>
                </c:pt>
                <c:pt idx="520">
                  <c:v>0.99046115725927597</c:v>
                </c:pt>
                <c:pt idx="521">
                  <c:v>0.99296002367347702</c:v>
                </c:pt>
                <c:pt idx="522">
                  <c:v>0.99196036114477004</c:v>
                </c:pt>
                <c:pt idx="523">
                  <c:v>0.99023010237380804</c:v>
                </c:pt>
                <c:pt idx="524">
                  <c:v>0.98741351382197595</c:v>
                </c:pt>
                <c:pt idx="525">
                  <c:v>0.98925943554292795</c:v>
                </c:pt>
                <c:pt idx="526">
                  <c:v>0.98851686631788205</c:v>
                </c:pt>
                <c:pt idx="527">
                  <c:v>0.98620371870216605</c:v>
                </c:pt>
                <c:pt idx="528">
                  <c:v>0.99336613366279003</c:v>
                </c:pt>
                <c:pt idx="529">
                  <c:v>0.99078964359562405</c:v>
                </c:pt>
                <c:pt idx="530">
                  <c:v>0.98939199947855005</c:v>
                </c:pt>
                <c:pt idx="531">
                  <c:v>0.991867322609295</c:v>
                </c:pt>
                <c:pt idx="532">
                  <c:v>0.990112164613273</c:v>
                </c:pt>
                <c:pt idx="533">
                  <c:v>0.99332645167283795</c:v>
                </c:pt>
                <c:pt idx="534">
                  <c:v>0.98992033604620999</c:v>
                </c:pt>
                <c:pt idx="535">
                  <c:v>0.99222558259660998</c:v>
                </c:pt>
                <c:pt idx="536">
                  <c:v>0.99308326512312906</c:v>
                </c:pt>
                <c:pt idx="537">
                  <c:v>0.99093165009383199</c:v>
                </c:pt>
                <c:pt idx="538">
                  <c:v>0.98796025339164495</c:v>
                </c:pt>
                <c:pt idx="539">
                  <c:v>0.98848075967215798</c:v>
                </c:pt>
                <c:pt idx="540">
                  <c:v>0.99269731756948798</c:v>
                </c:pt>
                <c:pt idx="541">
                  <c:v>0.98836146107506095</c:v>
                </c:pt>
                <c:pt idx="542">
                  <c:v>0.99307076235660097</c:v>
                </c:pt>
                <c:pt idx="543">
                  <c:v>0.99313651313468099</c:v>
                </c:pt>
                <c:pt idx="544">
                  <c:v>0.989472487486588</c:v>
                </c:pt>
                <c:pt idx="545">
                  <c:v>0.99021642273481503</c:v>
                </c:pt>
                <c:pt idx="546">
                  <c:v>0.99237793726002499</c:v>
                </c:pt>
                <c:pt idx="547">
                  <c:v>0.98793290283149404</c:v>
                </c:pt>
                <c:pt idx="548">
                  <c:v>0.99230217889948602</c:v>
                </c:pt>
                <c:pt idx="549">
                  <c:v>0.98906328562161605</c:v>
                </c:pt>
                <c:pt idx="550">
                  <c:v>0.987946411121019</c:v>
                </c:pt>
                <c:pt idx="551">
                  <c:v>0.99315795001210805</c:v>
                </c:pt>
                <c:pt idx="552">
                  <c:v>0.99291014625203</c:v>
                </c:pt>
                <c:pt idx="553">
                  <c:v>0.99215323799003496</c:v>
                </c:pt>
                <c:pt idx="554">
                  <c:v>0.98728402016602002</c:v>
                </c:pt>
                <c:pt idx="555">
                  <c:v>0.98867232158455098</c:v>
                </c:pt>
                <c:pt idx="556">
                  <c:v>0.99236303494552203</c:v>
                </c:pt>
                <c:pt idx="557">
                  <c:v>0.98684486114511005</c:v>
                </c:pt>
                <c:pt idx="558">
                  <c:v>0.99044508903554696</c:v>
                </c:pt>
                <c:pt idx="559">
                  <c:v>0.99256504903723497</c:v>
                </c:pt>
                <c:pt idx="560">
                  <c:v>0.98995995913984003</c:v>
                </c:pt>
                <c:pt idx="561">
                  <c:v>0.992237228952775</c:v>
                </c:pt>
                <c:pt idx="562">
                  <c:v>0.99250761208458904</c:v>
                </c:pt>
                <c:pt idx="563">
                  <c:v>0.989599926289353</c:v>
                </c:pt>
                <c:pt idx="564">
                  <c:v>0.99250356264675899</c:v>
                </c:pt>
                <c:pt idx="565">
                  <c:v>0.99318461322052298</c:v>
                </c:pt>
                <c:pt idx="566">
                  <c:v>0.992594387101564</c:v>
                </c:pt>
                <c:pt idx="567">
                  <c:v>0.99227360224085703</c:v>
                </c:pt>
                <c:pt idx="568">
                  <c:v>0.99195768905758597</c:v>
                </c:pt>
                <c:pt idx="569">
                  <c:v>0.987817840462202</c:v>
                </c:pt>
                <c:pt idx="570">
                  <c:v>0.99135224050734205</c:v>
                </c:pt>
                <c:pt idx="571">
                  <c:v>0.99240943444102003</c:v>
                </c:pt>
                <c:pt idx="572">
                  <c:v>0.98948991557636301</c:v>
                </c:pt>
                <c:pt idx="573">
                  <c:v>0.98889234368962797</c:v>
                </c:pt>
                <c:pt idx="574">
                  <c:v>0.99306432699861702</c:v>
                </c:pt>
                <c:pt idx="575">
                  <c:v>0.98720102972895296</c:v>
                </c:pt>
                <c:pt idx="576">
                  <c:v>0.99172380170424101</c:v>
                </c:pt>
                <c:pt idx="577">
                  <c:v>0.99100217796983803</c:v>
                </c:pt>
                <c:pt idx="578">
                  <c:v>0.99076347295422396</c:v>
                </c:pt>
                <c:pt idx="579">
                  <c:v>0.99111180281260902</c:v>
                </c:pt>
                <c:pt idx="580">
                  <c:v>0.99181487521382705</c:v>
                </c:pt>
                <c:pt idx="581">
                  <c:v>0.99282308176929601</c:v>
                </c:pt>
                <c:pt idx="582">
                  <c:v>0.99251789776885602</c:v>
                </c:pt>
                <c:pt idx="583">
                  <c:v>0.98773380409128397</c:v>
                </c:pt>
                <c:pt idx="584">
                  <c:v>0.99072746602774497</c:v>
                </c:pt>
                <c:pt idx="585">
                  <c:v>0.989775392934787</c:v>
                </c:pt>
                <c:pt idx="586">
                  <c:v>0.98896906130842499</c:v>
                </c:pt>
                <c:pt idx="587">
                  <c:v>0.99067178279665002</c:v>
                </c:pt>
                <c:pt idx="588">
                  <c:v>0.98748042404387903</c:v>
                </c:pt>
                <c:pt idx="589">
                  <c:v>0.99309668392493</c:v>
                </c:pt>
                <c:pt idx="590">
                  <c:v>0.99096234836743602</c:v>
                </c:pt>
                <c:pt idx="591">
                  <c:v>0.99142598581782104</c:v>
                </c:pt>
                <c:pt idx="592">
                  <c:v>0.987184229865403</c:v>
                </c:pt>
                <c:pt idx="593">
                  <c:v>0.99020418163482704</c:v>
                </c:pt>
                <c:pt idx="594">
                  <c:v>0.992129683786656</c:v>
                </c:pt>
                <c:pt idx="595">
                  <c:v>0.98963782848886095</c:v>
                </c:pt>
                <c:pt idx="596">
                  <c:v>0.99028000219229095</c:v>
                </c:pt>
                <c:pt idx="597">
                  <c:v>0.98863656549280499</c:v>
                </c:pt>
                <c:pt idx="598">
                  <c:v>0.991489225000181</c:v>
                </c:pt>
                <c:pt idx="599">
                  <c:v>0.98773679955330196</c:v>
                </c:pt>
                <c:pt idx="600">
                  <c:v>0.99036946957402805</c:v>
                </c:pt>
                <c:pt idx="601">
                  <c:v>0.992893111719651</c:v>
                </c:pt>
                <c:pt idx="602">
                  <c:v>0.99147759860161799</c:v>
                </c:pt>
                <c:pt idx="603">
                  <c:v>0.99041965325882597</c:v>
                </c:pt>
                <c:pt idx="604">
                  <c:v>0.98809381749441805</c:v>
                </c:pt>
                <c:pt idx="605">
                  <c:v>0.99279303230563498</c:v>
                </c:pt>
                <c:pt idx="606">
                  <c:v>0.99313193463198801</c:v>
                </c:pt>
                <c:pt idx="607">
                  <c:v>0.98737264225003596</c:v>
                </c:pt>
                <c:pt idx="608">
                  <c:v>0.990899915347771</c:v>
                </c:pt>
                <c:pt idx="609">
                  <c:v>0.99239610195740602</c:v>
                </c:pt>
                <c:pt idx="610">
                  <c:v>0.99299183434898197</c:v>
                </c:pt>
                <c:pt idx="611">
                  <c:v>0.99252062314072098</c:v>
                </c:pt>
                <c:pt idx="612">
                  <c:v>0.992951813820937</c:v>
                </c:pt>
                <c:pt idx="613">
                  <c:v>0.99290336380515098</c:v>
                </c:pt>
                <c:pt idx="614">
                  <c:v>0.98605947902771696</c:v>
                </c:pt>
                <c:pt idx="615">
                  <c:v>0.99291164758381301</c:v>
                </c:pt>
                <c:pt idx="616">
                  <c:v>0.99213764803537596</c:v>
                </c:pt>
                <c:pt idx="617">
                  <c:v>0.98630706485318298</c:v>
                </c:pt>
                <c:pt idx="618">
                  <c:v>0.99182347385691505</c:v>
                </c:pt>
                <c:pt idx="619">
                  <c:v>0.98895063373715997</c:v>
                </c:pt>
                <c:pt idx="620">
                  <c:v>0.98736526719120898</c:v>
                </c:pt>
                <c:pt idx="621">
                  <c:v>0.989626644333642</c:v>
                </c:pt>
                <c:pt idx="622">
                  <c:v>0.98919245469703798</c:v>
                </c:pt>
                <c:pt idx="623">
                  <c:v>0.98719951633070502</c:v>
                </c:pt>
                <c:pt idx="624">
                  <c:v>0.98954262718375596</c:v>
                </c:pt>
                <c:pt idx="625">
                  <c:v>0.98978992303695301</c:v>
                </c:pt>
                <c:pt idx="626">
                  <c:v>0.99171567531732896</c:v>
                </c:pt>
                <c:pt idx="627">
                  <c:v>0.99081251949933602</c:v>
                </c:pt>
                <c:pt idx="628">
                  <c:v>0.99059032426715599</c:v>
                </c:pt>
                <c:pt idx="629">
                  <c:v>0.98969498067134498</c:v>
                </c:pt>
                <c:pt idx="630">
                  <c:v>0.98773389926468602</c:v>
                </c:pt>
                <c:pt idx="631">
                  <c:v>0.99089435193221798</c:v>
                </c:pt>
                <c:pt idx="632">
                  <c:v>0.989551619494902</c:v>
                </c:pt>
                <c:pt idx="633">
                  <c:v>0.989209428995656</c:v>
                </c:pt>
                <c:pt idx="634">
                  <c:v>0.98816807349674896</c:v>
                </c:pt>
                <c:pt idx="635">
                  <c:v>0.98663873147308701</c:v>
                </c:pt>
                <c:pt idx="636">
                  <c:v>0.98829007323236395</c:v>
                </c:pt>
                <c:pt idx="637">
                  <c:v>0.990421530937873</c:v>
                </c:pt>
                <c:pt idx="638">
                  <c:v>0.99178953342107601</c:v>
                </c:pt>
                <c:pt idx="639">
                  <c:v>0.98687981502596001</c:v>
                </c:pt>
                <c:pt idx="640">
                  <c:v>0.99274545923759705</c:v>
                </c:pt>
                <c:pt idx="641">
                  <c:v>0.98887385648941095</c:v>
                </c:pt>
                <c:pt idx="642">
                  <c:v>0.98714876220766701</c:v>
                </c:pt>
                <c:pt idx="643">
                  <c:v>0.99207662450962097</c:v>
                </c:pt>
                <c:pt idx="644">
                  <c:v>0.99288215504111299</c:v>
                </c:pt>
                <c:pt idx="645">
                  <c:v>0.99057370778692899</c:v>
                </c:pt>
                <c:pt idx="646">
                  <c:v>0.98878798284009695</c:v>
                </c:pt>
                <c:pt idx="647">
                  <c:v>0.99090945295566102</c:v>
                </c:pt>
                <c:pt idx="648">
                  <c:v>0.99016336126485105</c:v>
                </c:pt>
                <c:pt idx="649">
                  <c:v>0.99157272029444099</c:v>
                </c:pt>
                <c:pt idx="650">
                  <c:v>0.98687971464117097</c:v>
                </c:pt>
                <c:pt idx="651">
                  <c:v>0.987386328631776</c:v>
                </c:pt>
                <c:pt idx="652">
                  <c:v>0.99158840027467199</c:v>
                </c:pt>
                <c:pt idx="653">
                  <c:v>0.99350835974738105</c:v>
                </c:pt>
                <c:pt idx="654">
                  <c:v>0.98878847867588004</c:v>
                </c:pt>
                <c:pt idx="655">
                  <c:v>0.99175781151442399</c:v>
                </c:pt>
                <c:pt idx="656">
                  <c:v>0.99178194395682495</c:v>
                </c:pt>
                <c:pt idx="657">
                  <c:v>0.98826752024253095</c:v>
                </c:pt>
                <c:pt idx="658">
                  <c:v>0.99390016751847499</c:v>
                </c:pt>
                <c:pt idx="659">
                  <c:v>0.98960195084061098</c:v>
                </c:pt>
                <c:pt idx="660">
                  <c:v>0.98713493105493999</c:v>
                </c:pt>
                <c:pt idx="661">
                  <c:v>0.98850294896298496</c:v>
                </c:pt>
                <c:pt idx="662">
                  <c:v>0.99293364725975597</c:v>
                </c:pt>
                <c:pt idx="663">
                  <c:v>0.99205382459202995</c:v>
                </c:pt>
                <c:pt idx="664">
                  <c:v>0.98810675333664899</c:v>
                </c:pt>
                <c:pt idx="665">
                  <c:v>0.99266129623666699</c:v>
                </c:pt>
                <c:pt idx="666">
                  <c:v>0.99326821027663703</c:v>
                </c:pt>
                <c:pt idx="667">
                  <c:v>0.99072287768131995</c:v>
                </c:pt>
                <c:pt idx="668">
                  <c:v>0.990490883400582</c:v>
                </c:pt>
                <c:pt idx="669">
                  <c:v>0.993593861733432</c:v>
                </c:pt>
                <c:pt idx="670">
                  <c:v>0.98811639467460599</c:v>
                </c:pt>
                <c:pt idx="671">
                  <c:v>0.99288886405679999</c:v>
                </c:pt>
                <c:pt idx="672">
                  <c:v>0.99084572388066505</c:v>
                </c:pt>
                <c:pt idx="673">
                  <c:v>0.99130645173951104</c:v>
                </c:pt>
                <c:pt idx="674">
                  <c:v>0.99274940503715403</c:v>
                </c:pt>
                <c:pt idx="675">
                  <c:v>0.98700609911192005</c:v>
                </c:pt>
                <c:pt idx="676">
                  <c:v>0.99227702016691199</c:v>
                </c:pt>
                <c:pt idx="677">
                  <c:v>0.993083705119995</c:v>
                </c:pt>
                <c:pt idx="678">
                  <c:v>0.98940693479393904</c:v>
                </c:pt>
                <c:pt idx="679">
                  <c:v>0.99057920293706703</c:v>
                </c:pt>
                <c:pt idx="680">
                  <c:v>0.99024442695375303</c:v>
                </c:pt>
                <c:pt idx="681">
                  <c:v>0.98729027936816904</c:v>
                </c:pt>
                <c:pt idx="682">
                  <c:v>0.99316084809872296</c:v>
                </c:pt>
                <c:pt idx="683">
                  <c:v>0.98987706997687297</c:v>
                </c:pt>
                <c:pt idx="684">
                  <c:v>0.99025527222072796</c:v>
                </c:pt>
                <c:pt idx="685">
                  <c:v>0.99371624533429104</c:v>
                </c:pt>
                <c:pt idx="686">
                  <c:v>0.98794056491011495</c:v>
                </c:pt>
                <c:pt idx="687">
                  <c:v>0.98890665492485497</c:v>
                </c:pt>
                <c:pt idx="688">
                  <c:v>0.98911004835640803</c:v>
                </c:pt>
                <c:pt idx="689">
                  <c:v>0.98917862422802505</c:v>
                </c:pt>
                <c:pt idx="690">
                  <c:v>0.99181600853790497</c:v>
                </c:pt>
                <c:pt idx="691">
                  <c:v>0.988509574926007</c:v>
                </c:pt>
                <c:pt idx="692">
                  <c:v>0.98804549433914002</c:v>
                </c:pt>
                <c:pt idx="693">
                  <c:v>0.99081219827940603</c:v>
                </c:pt>
                <c:pt idx="694">
                  <c:v>0.99243769311751096</c:v>
                </c:pt>
                <c:pt idx="695">
                  <c:v>0.99218978802553004</c:v>
                </c:pt>
                <c:pt idx="696">
                  <c:v>0.98688638015596897</c:v>
                </c:pt>
                <c:pt idx="697">
                  <c:v>0.98833165690120495</c:v>
                </c:pt>
                <c:pt idx="698">
                  <c:v>0.991791393860319</c:v>
                </c:pt>
                <c:pt idx="699">
                  <c:v>0.98609578997015002</c:v>
                </c:pt>
                <c:pt idx="700">
                  <c:v>0.99135369223917302</c:v>
                </c:pt>
                <c:pt idx="701">
                  <c:v>0.98934675455076104</c:v>
                </c:pt>
                <c:pt idx="702">
                  <c:v>0.98666315455227604</c:v>
                </c:pt>
                <c:pt idx="703">
                  <c:v>0.995174363162457</c:v>
                </c:pt>
                <c:pt idx="704">
                  <c:v>0.98825350078914198</c:v>
                </c:pt>
                <c:pt idx="705">
                  <c:v>0.99123350398788601</c:v>
                </c:pt>
                <c:pt idx="706">
                  <c:v>0.98991756525385299</c:v>
                </c:pt>
                <c:pt idx="707">
                  <c:v>0.99111447515376405</c:v>
                </c:pt>
                <c:pt idx="708">
                  <c:v>0.98761924733504503</c:v>
                </c:pt>
                <c:pt idx="709">
                  <c:v>0.99027970020203504</c:v>
                </c:pt>
                <c:pt idx="710">
                  <c:v>0.98780423732938605</c:v>
                </c:pt>
                <c:pt idx="711">
                  <c:v>0.992751354030452</c:v>
                </c:pt>
                <c:pt idx="712">
                  <c:v>0.99117572866451398</c:v>
                </c:pt>
                <c:pt idx="713">
                  <c:v>0.99220052685038096</c:v>
                </c:pt>
                <c:pt idx="714">
                  <c:v>0.99171471450219795</c:v>
                </c:pt>
                <c:pt idx="715">
                  <c:v>0.99353409095857204</c:v>
                </c:pt>
                <c:pt idx="716">
                  <c:v>0.99025418593015502</c:v>
                </c:pt>
                <c:pt idx="717">
                  <c:v>0.99348270721259202</c:v>
                </c:pt>
                <c:pt idx="718">
                  <c:v>0.98775431456768503</c:v>
                </c:pt>
                <c:pt idx="719">
                  <c:v>0.99259367059611203</c:v>
                </c:pt>
                <c:pt idx="720">
                  <c:v>0.98927182328252306</c:v>
                </c:pt>
                <c:pt idx="721">
                  <c:v>0.99068874096769899</c:v>
                </c:pt>
                <c:pt idx="722">
                  <c:v>0.98753988746150601</c:v>
                </c:pt>
                <c:pt idx="723">
                  <c:v>0.99250303888944302</c:v>
                </c:pt>
                <c:pt idx="724">
                  <c:v>0.99305259448391803</c:v>
                </c:pt>
                <c:pt idx="725">
                  <c:v>0.99321405060989998</c:v>
                </c:pt>
                <c:pt idx="726">
                  <c:v>0.99126655575615896</c:v>
                </c:pt>
                <c:pt idx="727">
                  <c:v>0.99348125049601999</c:v>
                </c:pt>
                <c:pt idx="728">
                  <c:v>0.98954268786604205</c:v>
                </c:pt>
                <c:pt idx="729">
                  <c:v>0.99211213078814398</c:v>
                </c:pt>
                <c:pt idx="730">
                  <c:v>0.99113286542075596</c:v>
                </c:pt>
                <c:pt idx="731">
                  <c:v>0.99145073364825798</c:v>
                </c:pt>
                <c:pt idx="732">
                  <c:v>0.98976004608714097</c:v>
                </c:pt>
                <c:pt idx="733">
                  <c:v>0.98905176166225195</c:v>
                </c:pt>
                <c:pt idx="734">
                  <c:v>0.98953910634100095</c:v>
                </c:pt>
                <c:pt idx="735">
                  <c:v>0.98999823309777202</c:v>
                </c:pt>
                <c:pt idx="736">
                  <c:v>0.98834929005522099</c:v>
                </c:pt>
                <c:pt idx="737">
                  <c:v>0.98785714931760804</c:v>
                </c:pt>
                <c:pt idx="738">
                  <c:v>0.99117816282144</c:v>
                </c:pt>
                <c:pt idx="739">
                  <c:v>0.99091858170769498</c:v>
                </c:pt>
                <c:pt idx="740">
                  <c:v>0.99002602946784501</c:v>
                </c:pt>
                <c:pt idx="741">
                  <c:v>0.99089966990534495</c:v>
                </c:pt>
                <c:pt idx="742">
                  <c:v>0.98725344340421295</c:v>
                </c:pt>
                <c:pt idx="743">
                  <c:v>0.99012804481415695</c:v>
                </c:pt>
                <c:pt idx="744">
                  <c:v>0.99118249894694399</c:v>
                </c:pt>
                <c:pt idx="745">
                  <c:v>0.99038451521362703</c:v>
                </c:pt>
                <c:pt idx="746">
                  <c:v>0.99199398231139202</c:v>
                </c:pt>
                <c:pt idx="747">
                  <c:v>0.99231641691016004</c:v>
                </c:pt>
                <c:pt idx="748">
                  <c:v>0.98762566617798697</c:v>
                </c:pt>
                <c:pt idx="749">
                  <c:v>0.99240056915970398</c:v>
                </c:pt>
                <c:pt idx="750">
                  <c:v>0.99007764342801297</c:v>
                </c:pt>
                <c:pt idx="751">
                  <c:v>0.98800092644229698</c:v>
                </c:pt>
                <c:pt idx="752">
                  <c:v>0.98863800274332603</c:v>
                </c:pt>
                <c:pt idx="753">
                  <c:v>0.99009642822239297</c:v>
                </c:pt>
                <c:pt idx="754">
                  <c:v>0.98842729292550402</c:v>
                </c:pt>
                <c:pt idx="755">
                  <c:v>0.99212969226903602</c:v>
                </c:pt>
                <c:pt idx="756">
                  <c:v>0.98865112137658395</c:v>
                </c:pt>
                <c:pt idx="757">
                  <c:v>0.99134595658901503</c:v>
                </c:pt>
                <c:pt idx="758">
                  <c:v>0.98961683976229298</c:v>
                </c:pt>
                <c:pt idx="759">
                  <c:v>0.98898140072685004</c:v>
                </c:pt>
                <c:pt idx="760">
                  <c:v>0.98821557663458703</c:v>
                </c:pt>
                <c:pt idx="761">
                  <c:v>0.99082082799080895</c:v>
                </c:pt>
                <c:pt idx="762">
                  <c:v>0.98949897135284204</c:v>
                </c:pt>
                <c:pt idx="763">
                  <c:v>0.99326739708424405</c:v>
                </c:pt>
                <c:pt idx="764">
                  <c:v>0.99373037786200102</c:v>
                </c:pt>
                <c:pt idx="765">
                  <c:v>0.98676498194905105</c:v>
                </c:pt>
                <c:pt idx="766">
                  <c:v>0.99309773317628203</c:v>
                </c:pt>
                <c:pt idx="767">
                  <c:v>0.99404043723842705</c:v>
                </c:pt>
                <c:pt idx="768">
                  <c:v>0.98777507187358404</c:v>
                </c:pt>
                <c:pt idx="769">
                  <c:v>0.99081796476754003</c:v>
                </c:pt>
                <c:pt idx="770">
                  <c:v>0.99386069404966004</c:v>
                </c:pt>
                <c:pt idx="771">
                  <c:v>0.98830247166170304</c:v>
                </c:pt>
                <c:pt idx="772">
                  <c:v>0.99154235423625003</c:v>
                </c:pt>
                <c:pt idx="773">
                  <c:v>0.99156021701813901</c:v>
                </c:pt>
                <c:pt idx="774">
                  <c:v>0.99106699380738805</c:v>
                </c:pt>
                <c:pt idx="775">
                  <c:v>0.99009570457918405</c:v>
                </c:pt>
                <c:pt idx="776">
                  <c:v>0.98981978419233396</c:v>
                </c:pt>
                <c:pt idx="777">
                  <c:v>0.99288971786180003</c:v>
                </c:pt>
                <c:pt idx="778">
                  <c:v>0.98813505499160004</c:v>
                </c:pt>
                <c:pt idx="779">
                  <c:v>0.98778988808705603</c:v>
                </c:pt>
                <c:pt idx="780">
                  <c:v>0.99166366346606505</c:v>
                </c:pt>
                <c:pt idx="781">
                  <c:v>0.98813027323807101</c:v>
                </c:pt>
                <c:pt idx="782">
                  <c:v>0.98997178456843204</c:v>
                </c:pt>
                <c:pt idx="783">
                  <c:v>0.993221718245485</c:v>
                </c:pt>
                <c:pt idx="784">
                  <c:v>0.99112017299427702</c:v>
                </c:pt>
                <c:pt idx="785">
                  <c:v>0.99066228351979402</c:v>
                </c:pt>
                <c:pt idx="786">
                  <c:v>0.99199205665340895</c:v>
                </c:pt>
                <c:pt idx="787">
                  <c:v>0.98682690573030196</c:v>
                </c:pt>
                <c:pt idx="788">
                  <c:v>0.99174603214419199</c:v>
                </c:pt>
                <c:pt idx="789">
                  <c:v>0.98831669245520604</c:v>
                </c:pt>
                <c:pt idx="790">
                  <c:v>0.98803487471606399</c:v>
                </c:pt>
                <c:pt idx="791">
                  <c:v>0.98804406135981404</c:v>
                </c:pt>
                <c:pt idx="792">
                  <c:v>0.98869874072342501</c:v>
                </c:pt>
                <c:pt idx="793">
                  <c:v>0.98878797312639</c:v>
                </c:pt>
                <c:pt idx="794">
                  <c:v>0.98819668545360395</c:v>
                </c:pt>
                <c:pt idx="795">
                  <c:v>0.98824464983867599</c:v>
                </c:pt>
                <c:pt idx="796">
                  <c:v>0.99338926741885603</c:v>
                </c:pt>
                <c:pt idx="797">
                  <c:v>0.99100266955949201</c:v>
                </c:pt>
                <c:pt idx="798">
                  <c:v>0.98841804739281403</c:v>
                </c:pt>
                <c:pt idx="799">
                  <c:v>0.99403653550821403</c:v>
                </c:pt>
                <c:pt idx="800">
                  <c:v>0.99081251368826895</c:v>
                </c:pt>
                <c:pt idx="801">
                  <c:v>0.98914731876201001</c:v>
                </c:pt>
                <c:pt idx="802">
                  <c:v>0.991941902996337</c:v>
                </c:pt>
                <c:pt idx="803">
                  <c:v>0.98892678749213203</c:v>
                </c:pt>
                <c:pt idx="804">
                  <c:v>0.98954113507197605</c:v>
                </c:pt>
                <c:pt idx="805">
                  <c:v>0.98756780203592398</c:v>
                </c:pt>
                <c:pt idx="806">
                  <c:v>0.99115678497540305</c:v>
                </c:pt>
                <c:pt idx="807">
                  <c:v>0.99175161315939497</c:v>
                </c:pt>
                <c:pt idx="808">
                  <c:v>0.99284100441636303</c:v>
                </c:pt>
                <c:pt idx="809">
                  <c:v>0.98845498901727402</c:v>
                </c:pt>
                <c:pt idx="810">
                  <c:v>0.99405145612803603</c:v>
                </c:pt>
                <c:pt idx="811">
                  <c:v>0.99119460525133096</c:v>
                </c:pt>
                <c:pt idx="812">
                  <c:v>0.99177515451898401</c:v>
                </c:pt>
                <c:pt idx="813">
                  <c:v>0.98829905445841204</c:v>
                </c:pt>
                <c:pt idx="814">
                  <c:v>0.98756098768776002</c:v>
                </c:pt>
                <c:pt idx="815">
                  <c:v>0.99319282170481404</c:v>
                </c:pt>
                <c:pt idx="816">
                  <c:v>0.98712660523559004</c:v>
                </c:pt>
                <c:pt idx="817">
                  <c:v>0.98913381116941801</c:v>
                </c:pt>
                <c:pt idx="818">
                  <c:v>0.98850100545772002</c:v>
                </c:pt>
                <c:pt idx="819">
                  <c:v>0.99067146021256003</c:v>
                </c:pt>
                <c:pt idx="820">
                  <c:v>0.98972248925872097</c:v>
                </c:pt>
                <c:pt idx="821">
                  <c:v>0.99028503488052699</c:v>
                </c:pt>
                <c:pt idx="822">
                  <c:v>0.99231622644179496</c:v>
                </c:pt>
                <c:pt idx="823">
                  <c:v>0.99493547662997694</c:v>
                </c:pt>
                <c:pt idx="824">
                  <c:v>0.99064513607550697</c:v>
                </c:pt>
                <c:pt idx="825">
                  <c:v>0.98882857143299396</c:v>
                </c:pt>
                <c:pt idx="826">
                  <c:v>0.98930282252593804</c:v>
                </c:pt>
                <c:pt idx="827">
                  <c:v>0.99239614665352605</c:v>
                </c:pt>
                <c:pt idx="828">
                  <c:v>0.992439173108005</c:v>
                </c:pt>
                <c:pt idx="829">
                  <c:v>0.98798936762095402</c:v>
                </c:pt>
                <c:pt idx="830">
                  <c:v>0.98911212454057695</c:v>
                </c:pt>
                <c:pt idx="831">
                  <c:v>0.99043888563384697</c:v>
                </c:pt>
                <c:pt idx="832">
                  <c:v>0.99269620386191004</c:v>
                </c:pt>
                <c:pt idx="833">
                  <c:v>0.98802794097855795</c:v>
                </c:pt>
                <c:pt idx="834">
                  <c:v>0.99298350810511304</c:v>
                </c:pt>
                <c:pt idx="835">
                  <c:v>0.99160936482946105</c:v>
                </c:pt>
                <c:pt idx="836">
                  <c:v>0.98758161757628204</c:v>
                </c:pt>
                <c:pt idx="837">
                  <c:v>0.98950154002812896</c:v>
                </c:pt>
                <c:pt idx="838">
                  <c:v>0.98935298922341397</c:v>
                </c:pt>
                <c:pt idx="839">
                  <c:v>0.98602981776591603</c:v>
                </c:pt>
                <c:pt idx="840">
                  <c:v>0.99272611985912196</c:v>
                </c:pt>
                <c:pt idx="841">
                  <c:v>0.99331422688611903</c:v>
                </c:pt>
                <c:pt idx="842">
                  <c:v>0.98935199809157404</c:v>
                </c:pt>
                <c:pt idx="843">
                  <c:v>0.98840210408977702</c:v>
                </c:pt>
                <c:pt idx="844">
                  <c:v>0.99035798615353299</c:v>
                </c:pt>
                <c:pt idx="845">
                  <c:v>0.99139396306270999</c:v>
                </c:pt>
                <c:pt idx="846">
                  <c:v>0.98698219608056403</c:v>
                </c:pt>
                <c:pt idx="847">
                  <c:v>0.99327964667358204</c:v>
                </c:pt>
                <c:pt idx="848">
                  <c:v>0.98865155627302503</c:v>
                </c:pt>
                <c:pt idx="849">
                  <c:v>0.98690680784071105</c:v>
                </c:pt>
                <c:pt idx="850">
                  <c:v>0.99278580326225097</c:v>
                </c:pt>
                <c:pt idx="851">
                  <c:v>0.98765243941104597</c:v>
                </c:pt>
                <c:pt idx="852">
                  <c:v>0.988088781078029</c:v>
                </c:pt>
                <c:pt idx="853">
                  <c:v>0.99098600088934397</c:v>
                </c:pt>
                <c:pt idx="854">
                  <c:v>0.99063498833247998</c:v>
                </c:pt>
                <c:pt idx="855">
                  <c:v>0.99307277140428796</c:v>
                </c:pt>
                <c:pt idx="856">
                  <c:v>0.98904295356628702</c:v>
                </c:pt>
                <c:pt idx="857">
                  <c:v>0.99077677040162904</c:v>
                </c:pt>
                <c:pt idx="858">
                  <c:v>0.98936524562766903</c:v>
                </c:pt>
                <c:pt idx="859">
                  <c:v>0.98943638420010105</c:v>
                </c:pt>
                <c:pt idx="860">
                  <c:v>0.988875695850289</c:v>
                </c:pt>
                <c:pt idx="861">
                  <c:v>0.99209106436890604</c:v>
                </c:pt>
                <c:pt idx="862">
                  <c:v>0.99139173005135395</c:v>
                </c:pt>
                <c:pt idx="863">
                  <c:v>0.99007007329928098</c:v>
                </c:pt>
                <c:pt idx="864">
                  <c:v>0.98555150391305302</c:v>
                </c:pt>
                <c:pt idx="865">
                  <c:v>0.991873230478583</c:v>
                </c:pt>
                <c:pt idx="866">
                  <c:v>0.99078309683787003</c:v>
                </c:pt>
                <c:pt idx="867">
                  <c:v>0.98566078103805999</c:v>
                </c:pt>
                <c:pt idx="868">
                  <c:v>0.99354780187915404</c:v>
                </c:pt>
                <c:pt idx="869">
                  <c:v>0.99358241599382502</c:v>
                </c:pt>
                <c:pt idx="870">
                  <c:v>0.98777277553943699</c:v>
                </c:pt>
                <c:pt idx="871">
                  <c:v>0.99139500015025595</c:v>
                </c:pt>
                <c:pt idx="872">
                  <c:v>0.987677102977361</c:v>
                </c:pt>
                <c:pt idx="873">
                  <c:v>0.987368711745917</c:v>
                </c:pt>
                <c:pt idx="874">
                  <c:v>0.99281772838204896</c:v>
                </c:pt>
                <c:pt idx="875">
                  <c:v>0.98974448001349302</c:v>
                </c:pt>
                <c:pt idx="876">
                  <c:v>0.99012270540304403</c:v>
                </c:pt>
                <c:pt idx="877">
                  <c:v>0.99297283581533902</c:v>
                </c:pt>
                <c:pt idx="878">
                  <c:v>0.99145721233057804</c:v>
                </c:pt>
                <c:pt idx="879">
                  <c:v>0.99184570913243197</c:v>
                </c:pt>
                <c:pt idx="880">
                  <c:v>0.99055121207755203</c:v>
                </c:pt>
                <c:pt idx="881">
                  <c:v>0.98829160278503503</c:v>
                </c:pt>
                <c:pt idx="882">
                  <c:v>0.98976308366691901</c:v>
                </c:pt>
                <c:pt idx="883">
                  <c:v>0.99179796692796895</c:v>
                </c:pt>
                <c:pt idx="884">
                  <c:v>0.99232476824004201</c:v>
                </c:pt>
                <c:pt idx="885">
                  <c:v>0.98778408856128996</c:v>
                </c:pt>
                <c:pt idx="886">
                  <c:v>0.98858318911926202</c:v>
                </c:pt>
                <c:pt idx="887">
                  <c:v>0.99038829693466102</c:v>
                </c:pt>
                <c:pt idx="888">
                  <c:v>0.986627643077155</c:v>
                </c:pt>
                <c:pt idx="889">
                  <c:v>0.99080997267952398</c:v>
                </c:pt>
                <c:pt idx="890">
                  <c:v>0.98641589200677005</c:v>
                </c:pt>
                <c:pt idx="891">
                  <c:v>0.99397766045952696</c:v>
                </c:pt>
                <c:pt idx="892">
                  <c:v>0.98860846497756605</c:v>
                </c:pt>
                <c:pt idx="893">
                  <c:v>0.99002420528911295</c:v>
                </c:pt>
                <c:pt idx="894">
                  <c:v>0.99012183005180199</c:v>
                </c:pt>
                <c:pt idx="895">
                  <c:v>0.98707822865383299</c:v>
                </c:pt>
                <c:pt idx="896">
                  <c:v>0.99215958936263604</c:v>
                </c:pt>
                <c:pt idx="897">
                  <c:v>0.98885719427780505</c:v>
                </c:pt>
                <c:pt idx="898">
                  <c:v>0.98821918353873495</c:v>
                </c:pt>
                <c:pt idx="899">
                  <c:v>0.98955513043411103</c:v>
                </c:pt>
                <c:pt idx="900">
                  <c:v>0.99087719178354094</c:v>
                </c:pt>
                <c:pt idx="901">
                  <c:v>0.98784820716432498</c:v>
                </c:pt>
                <c:pt idx="902">
                  <c:v>0.99165775655833199</c:v>
                </c:pt>
                <c:pt idx="903">
                  <c:v>0.99244582704481599</c:v>
                </c:pt>
                <c:pt idx="904">
                  <c:v>0.98796832152704295</c:v>
                </c:pt>
                <c:pt idx="905">
                  <c:v>0.991717427056372</c:v>
                </c:pt>
                <c:pt idx="906">
                  <c:v>0.99358087049764499</c:v>
                </c:pt>
                <c:pt idx="907">
                  <c:v>0.99116112469913997</c:v>
                </c:pt>
                <c:pt idx="908">
                  <c:v>0.99280673774192596</c:v>
                </c:pt>
                <c:pt idx="909">
                  <c:v>0.98721308841331001</c:v>
                </c:pt>
                <c:pt idx="910">
                  <c:v>0.99302454698801601</c:v>
                </c:pt>
                <c:pt idx="911">
                  <c:v>0.98896256678653804</c:v>
                </c:pt>
                <c:pt idx="912">
                  <c:v>0.98958279997461296</c:v>
                </c:pt>
                <c:pt idx="913">
                  <c:v>0.99303788568123197</c:v>
                </c:pt>
                <c:pt idx="914">
                  <c:v>0.98768927687221797</c:v>
                </c:pt>
                <c:pt idx="915">
                  <c:v>0.99386450354563105</c:v>
                </c:pt>
                <c:pt idx="916">
                  <c:v>0.98932004396783502</c:v>
                </c:pt>
                <c:pt idx="917">
                  <c:v>0.99310638210264501</c:v>
                </c:pt>
                <c:pt idx="918">
                  <c:v>0.99250090724909001</c:v>
                </c:pt>
                <c:pt idx="919">
                  <c:v>0.99124600890997505</c:v>
                </c:pt>
                <c:pt idx="920">
                  <c:v>0.99352287995029398</c:v>
                </c:pt>
                <c:pt idx="921">
                  <c:v>0.99208568161631405</c:v>
                </c:pt>
                <c:pt idx="922">
                  <c:v>0.98798965685492701</c:v>
                </c:pt>
                <c:pt idx="923">
                  <c:v>0.99464531231726805</c:v>
                </c:pt>
                <c:pt idx="924">
                  <c:v>0.98753186098665602</c:v>
                </c:pt>
                <c:pt idx="925">
                  <c:v>0.98807579876310303</c:v>
                </c:pt>
                <c:pt idx="926">
                  <c:v>0.99201534931103996</c:v>
                </c:pt>
                <c:pt idx="927">
                  <c:v>0.99044213778682599</c:v>
                </c:pt>
                <c:pt idx="928">
                  <c:v>0.99212801647038895</c:v>
                </c:pt>
                <c:pt idx="929">
                  <c:v>0.99150303530835404</c:v>
                </c:pt>
                <c:pt idx="930">
                  <c:v>0.98882350448088496</c:v>
                </c:pt>
                <c:pt idx="931">
                  <c:v>0.99141621285621495</c:v>
                </c:pt>
                <c:pt idx="932">
                  <c:v>0.99260728885988903</c:v>
                </c:pt>
                <c:pt idx="933">
                  <c:v>0.98847807114298103</c:v>
                </c:pt>
                <c:pt idx="934">
                  <c:v>0.98647231372087096</c:v>
                </c:pt>
                <c:pt idx="935">
                  <c:v>0.99362410591316197</c:v>
                </c:pt>
                <c:pt idx="936">
                  <c:v>0.98667165813663205</c:v>
                </c:pt>
                <c:pt idx="937">
                  <c:v>0.99215570149195997</c:v>
                </c:pt>
                <c:pt idx="938">
                  <c:v>0.99093135033751301</c:v>
                </c:pt>
                <c:pt idx="939">
                  <c:v>0.99090166163787397</c:v>
                </c:pt>
                <c:pt idx="940">
                  <c:v>0.98975481952494804</c:v>
                </c:pt>
                <c:pt idx="941">
                  <c:v>0.98959996481583301</c:v>
                </c:pt>
                <c:pt idx="942">
                  <c:v>0.99000872097643</c:v>
                </c:pt>
                <c:pt idx="943">
                  <c:v>0.99101798786433204</c:v>
                </c:pt>
                <c:pt idx="944">
                  <c:v>0.99334008064955104</c:v>
                </c:pt>
                <c:pt idx="945">
                  <c:v>0.98910489109081701</c:v>
                </c:pt>
                <c:pt idx="946">
                  <c:v>0.98949735070131495</c:v>
                </c:pt>
                <c:pt idx="947">
                  <c:v>0.99373525291410802</c:v>
                </c:pt>
                <c:pt idx="948">
                  <c:v>0.98988544885426499</c:v>
                </c:pt>
                <c:pt idx="949">
                  <c:v>0.99341230717309903</c:v>
                </c:pt>
                <c:pt idx="950">
                  <c:v>0.98893239636681196</c:v>
                </c:pt>
                <c:pt idx="951">
                  <c:v>0.990769292182338</c:v>
                </c:pt>
                <c:pt idx="952">
                  <c:v>0.99005639577120796</c:v>
                </c:pt>
                <c:pt idx="953">
                  <c:v>0.99137609118263403</c:v>
                </c:pt>
                <c:pt idx="954">
                  <c:v>0.99047001267699697</c:v>
                </c:pt>
                <c:pt idx="955">
                  <c:v>0.99047007370790296</c:v>
                </c:pt>
                <c:pt idx="956">
                  <c:v>0.99129276440775704</c:v>
                </c:pt>
                <c:pt idx="957">
                  <c:v>0.99057382896966995</c:v>
                </c:pt>
                <c:pt idx="958">
                  <c:v>0.99195535742032004</c:v>
                </c:pt>
                <c:pt idx="959">
                  <c:v>0.98967234219722899</c:v>
                </c:pt>
                <c:pt idx="960">
                  <c:v>0.99047949458080697</c:v>
                </c:pt>
                <c:pt idx="961">
                  <c:v>0.98655335592879201</c:v>
                </c:pt>
                <c:pt idx="962">
                  <c:v>0.99207627856565295</c:v>
                </c:pt>
                <c:pt idx="963">
                  <c:v>0.99151934774856998</c:v>
                </c:pt>
                <c:pt idx="964">
                  <c:v>0.98954622223123101</c:v>
                </c:pt>
                <c:pt idx="965">
                  <c:v>0.99029855480501205</c:v>
                </c:pt>
                <c:pt idx="966">
                  <c:v>0.98705047062560902</c:v>
                </c:pt>
                <c:pt idx="967">
                  <c:v>0.99124401424723396</c:v>
                </c:pt>
                <c:pt idx="968">
                  <c:v>0.99403315968186001</c:v>
                </c:pt>
                <c:pt idx="969">
                  <c:v>0.99123013719119202</c:v>
                </c:pt>
                <c:pt idx="970">
                  <c:v>0.99232465257038904</c:v>
                </c:pt>
                <c:pt idx="971">
                  <c:v>0.98708086464227696</c:v>
                </c:pt>
                <c:pt idx="972">
                  <c:v>0.99147908722271305</c:v>
                </c:pt>
                <c:pt idx="973">
                  <c:v>0.99104805464213397</c:v>
                </c:pt>
                <c:pt idx="974">
                  <c:v>0.98753915367064904</c:v>
                </c:pt>
                <c:pt idx="975">
                  <c:v>0.98926074380969997</c:v>
                </c:pt>
                <c:pt idx="976">
                  <c:v>0.98784574721843199</c:v>
                </c:pt>
                <c:pt idx="977">
                  <c:v>0.98961249643641402</c:v>
                </c:pt>
                <c:pt idx="978">
                  <c:v>0.99012809190173501</c:v>
                </c:pt>
                <c:pt idx="979">
                  <c:v>0.98846443119697602</c:v>
                </c:pt>
                <c:pt idx="980">
                  <c:v>0.99345480397310404</c:v>
                </c:pt>
                <c:pt idx="981">
                  <c:v>0.988873716209272</c:v>
                </c:pt>
                <c:pt idx="982">
                  <c:v>0.99069692941756604</c:v>
                </c:pt>
                <c:pt idx="983">
                  <c:v>0.98709562648356497</c:v>
                </c:pt>
                <c:pt idx="984">
                  <c:v>0.99177187681460199</c:v>
                </c:pt>
                <c:pt idx="985">
                  <c:v>0.99051319146519001</c:v>
                </c:pt>
                <c:pt idx="986">
                  <c:v>0.99120322466173605</c:v>
                </c:pt>
                <c:pt idx="987">
                  <c:v>0.98964877832958997</c:v>
                </c:pt>
                <c:pt idx="988">
                  <c:v>0.99136672441694595</c:v>
                </c:pt>
                <c:pt idx="989">
                  <c:v>0.99287704602322202</c:v>
                </c:pt>
                <c:pt idx="990">
                  <c:v>0.98698463433391903</c:v>
                </c:pt>
                <c:pt idx="991">
                  <c:v>0.98772759905235297</c:v>
                </c:pt>
                <c:pt idx="992">
                  <c:v>0.99277043007801402</c:v>
                </c:pt>
                <c:pt idx="993">
                  <c:v>0.98919141733224003</c:v>
                </c:pt>
                <c:pt idx="994">
                  <c:v>0.991177973166531</c:v>
                </c:pt>
                <c:pt idx="995">
                  <c:v>0.98747947198373898</c:v>
                </c:pt>
                <c:pt idx="996">
                  <c:v>0.98566807361721698</c:v>
                </c:pt>
                <c:pt idx="997">
                  <c:v>0.99210258431853304</c:v>
                </c:pt>
                <c:pt idx="998">
                  <c:v>0.99160444840752004</c:v>
                </c:pt>
                <c:pt idx="999">
                  <c:v>0.99095071861295103</c:v>
                </c:pt>
                <c:pt idx="1000">
                  <c:v>0.986409295899776</c:v>
                </c:pt>
                <c:pt idx="1001">
                  <c:v>0.99304641013316097</c:v>
                </c:pt>
                <c:pt idx="1002">
                  <c:v>0.99218552707334495</c:v>
                </c:pt>
                <c:pt idx="1003">
                  <c:v>0.98880104193878704</c:v>
                </c:pt>
                <c:pt idx="1004">
                  <c:v>0.99359344707713104</c:v>
                </c:pt>
                <c:pt idx="1005">
                  <c:v>0.98960344192504202</c:v>
                </c:pt>
                <c:pt idx="1006">
                  <c:v>0.98826260128464505</c:v>
                </c:pt>
                <c:pt idx="1007">
                  <c:v>0.99041138244677096</c:v>
                </c:pt>
                <c:pt idx="1008">
                  <c:v>0.99164036915298204</c:v>
                </c:pt>
                <c:pt idx="1009">
                  <c:v>0.98708414170238501</c:v>
                </c:pt>
                <c:pt idx="1010">
                  <c:v>0.98779065817039902</c:v>
                </c:pt>
                <c:pt idx="1011">
                  <c:v>0.99263511368657698</c:v>
                </c:pt>
                <c:pt idx="1012">
                  <c:v>0.98916654232887602</c:v>
                </c:pt>
                <c:pt idx="1013">
                  <c:v>0.993317193478085</c:v>
                </c:pt>
                <c:pt idx="1014">
                  <c:v>0.98767576022049997</c:v>
                </c:pt>
                <c:pt idx="1015">
                  <c:v>0.99037315672153103</c:v>
                </c:pt>
                <c:pt idx="1016">
                  <c:v>0.99061268559186499</c:v>
                </c:pt>
                <c:pt idx="1017">
                  <c:v>0.98863642027558596</c:v>
                </c:pt>
                <c:pt idx="1018">
                  <c:v>0.99273078955513405</c:v>
                </c:pt>
                <c:pt idx="1019">
                  <c:v>0.98967056007903997</c:v>
                </c:pt>
                <c:pt idx="1020">
                  <c:v>0.99189226821896104</c:v>
                </c:pt>
                <c:pt idx="1021">
                  <c:v>0.98672131259158702</c:v>
                </c:pt>
                <c:pt idx="1022">
                  <c:v>0.99263129401475003</c:v>
                </c:pt>
                <c:pt idx="1023">
                  <c:v>0.98809920880703705</c:v>
                </c:pt>
                <c:pt idx="1024">
                  <c:v>0.988171759099019</c:v>
                </c:pt>
                <c:pt idx="1025">
                  <c:v>0.98806424744440702</c:v>
                </c:pt>
                <c:pt idx="1026">
                  <c:v>0.99237330175313099</c:v>
                </c:pt>
                <c:pt idx="1027">
                  <c:v>0.989527277270147</c:v>
                </c:pt>
                <c:pt idx="1028">
                  <c:v>0.99291753660616699</c:v>
                </c:pt>
                <c:pt idx="1029">
                  <c:v>0.98826355546716005</c:v>
                </c:pt>
                <c:pt idx="1030">
                  <c:v>0.99430894152211502</c:v>
                </c:pt>
                <c:pt idx="1031">
                  <c:v>0.98660962645111305</c:v>
                </c:pt>
                <c:pt idx="1032">
                  <c:v>0.99080422340364704</c:v>
                </c:pt>
                <c:pt idx="1033">
                  <c:v>0.991605623889801</c:v>
                </c:pt>
                <c:pt idx="1034">
                  <c:v>0.98716186942522799</c:v>
                </c:pt>
                <c:pt idx="1035">
                  <c:v>0.99206856485152894</c:v>
                </c:pt>
                <c:pt idx="1036">
                  <c:v>0.99375933203106503</c:v>
                </c:pt>
                <c:pt idx="1037">
                  <c:v>0.98912179456898497</c:v>
                </c:pt>
                <c:pt idx="1038">
                  <c:v>0.98958280970265999</c:v>
                </c:pt>
                <c:pt idx="1039">
                  <c:v>0.99072404273970205</c:v>
                </c:pt>
                <c:pt idx="1040">
                  <c:v>0.99154432709795404</c:v>
                </c:pt>
                <c:pt idx="1041">
                  <c:v>0.993839386497678</c:v>
                </c:pt>
                <c:pt idx="1042">
                  <c:v>0.98829442117546595</c:v>
                </c:pt>
                <c:pt idx="1043">
                  <c:v>0.99087368311737001</c:v>
                </c:pt>
                <c:pt idx="1044">
                  <c:v>0.99422829295970705</c:v>
                </c:pt>
                <c:pt idx="1045">
                  <c:v>0.98995177011934798</c:v>
                </c:pt>
                <c:pt idx="1046">
                  <c:v>0.98765006144765299</c:v>
                </c:pt>
                <c:pt idx="1047">
                  <c:v>0.98867960753958295</c:v>
                </c:pt>
                <c:pt idx="1048">
                  <c:v>0.99129233930065297</c:v>
                </c:pt>
                <c:pt idx="1049">
                  <c:v>0.99121971120319197</c:v>
                </c:pt>
                <c:pt idx="1050">
                  <c:v>0.98867464823111595</c:v>
                </c:pt>
                <c:pt idx="1051">
                  <c:v>0.99172565147426595</c:v>
                </c:pt>
                <c:pt idx="1052">
                  <c:v>0.99312566067716002</c:v>
                </c:pt>
                <c:pt idx="1053">
                  <c:v>0.992868033730405</c:v>
                </c:pt>
                <c:pt idx="1054">
                  <c:v>0.98988694494668095</c:v>
                </c:pt>
                <c:pt idx="1055">
                  <c:v>0.99310104256952703</c:v>
                </c:pt>
                <c:pt idx="1056">
                  <c:v>0.98669252313092304</c:v>
                </c:pt>
                <c:pt idx="1057">
                  <c:v>0.99078089357789201</c:v>
                </c:pt>
                <c:pt idx="1058">
                  <c:v>0.99367206029716804</c:v>
                </c:pt>
                <c:pt idx="1059">
                  <c:v>0.988419151944122</c:v>
                </c:pt>
                <c:pt idx="1060">
                  <c:v>0.988832166893027</c:v>
                </c:pt>
                <c:pt idx="1061">
                  <c:v>0.99184247384300295</c:v>
                </c:pt>
                <c:pt idx="1062">
                  <c:v>0.99192577691046302</c:v>
                </c:pt>
                <c:pt idx="1063">
                  <c:v>0.99027118317584695</c:v>
                </c:pt>
                <c:pt idx="1064">
                  <c:v>0.99038350488911198</c:v>
                </c:pt>
                <c:pt idx="1065">
                  <c:v>0.99051045165720997</c:v>
                </c:pt>
                <c:pt idx="1066">
                  <c:v>0.98793185995105604</c:v>
                </c:pt>
                <c:pt idx="1067">
                  <c:v>0.99282696026075801</c:v>
                </c:pt>
                <c:pt idx="1068">
                  <c:v>0.98759400306584499</c:v>
                </c:pt>
                <c:pt idx="1069">
                  <c:v>0.98770952412385105</c:v>
                </c:pt>
                <c:pt idx="1070">
                  <c:v>0.99097378086212695</c:v>
                </c:pt>
                <c:pt idx="1071">
                  <c:v>0.99196635046696402</c:v>
                </c:pt>
                <c:pt idx="1072">
                  <c:v>0.99057503953046</c:v>
                </c:pt>
                <c:pt idx="1073">
                  <c:v>0.99021649759240304</c:v>
                </c:pt>
                <c:pt idx="1074">
                  <c:v>0.98985051686258796</c:v>
                </c:pt>
                <c:pt idx="1075">
                  <c:v>0.99063060922840396</c:v>
                </c:pt>
                <c:pt idx="1076">
                  <c:v>0.99134347173373005</c:v>
                </c:pt>
                <c:pt idx="1077">
                  <c:v>0.98970464317485596</c:v>
                </c:pt>
                <c:pt idx="1078">
                  <c:v>0.98917874191922295</c:v>
                </c:pt>
                <c:pt idx="1079">
                  <c:v>0.98814129384204796</c:v>
                </c:pt>
                <c:pt idx="1080">
                  <c:v>0.99209716293955297</c:v>
                </c:pt>
                <c:pt idx="1081">
                  <c:v>0.98952878298109803</c:v>
                </c:pt>
                <c:pt idx="1082">
                  <c:v>0.98696483473790897</c:v>
                </c:pt>
                <c:pt idx="1083">
                  <c:v>0.99194053455398101</c:v>
                </c:pt>
                <c:pt idx="1084">
                  <c:v>0.99313945065681697</c:v>
                </c:pt>
                <c:pt idx="1085">
                  <c:v>0.99246370554590901</c:v>
                </c:pt>
                <c:pt idx="1086">
                  <c:v>0.98965954112703303</c:v>
                </c:pt>
                <c:pt idx="1087">
                  <c:v>0.99241607239908403</c:v>
                </c:pt>
                <c:pt idx="1088">
                  <c:v>0.98826651684621603</c:v>
                </c:pt>
                <c:pt idx="1089">
                  <c:v>0.99001641553141195</c:v>
                </c:pt>
                <c:pt idx="1090">
                  <c:v>0.98976372944446001</c:v>
                </c:pt>
                <c:pt idx="1091">
                  <c:v>0.992413780308809</c:v>
                </c:pt>
                <c:pt idx="1092">
                  <c:v>0.98889454230062701</c:v>
                </c:pt>
                <c:pt idx="1093">
                  <c:v>0.99320674871765602</c:v>
                </c:pt>
                <c:pt idx="1094">
                  <c:v>0.99019777410079202</c:v>
                </c:pt>
                <c:pt idx="1095">
                  <c:v>0.98989979502592496</c:v>
                </c:pt>
                <c:pt idx="1096">
                  <c:v>0.99385081825392796</c:v>
                </c:pt>
                <c:pt idx="1097">
                  <c:v>0.98769020916686201</c:v>
                </c:pt>
                <c:pt idx="1098">
                  <c:v>0.99111619448676602</c:v>
                </c:pt>
                <c:pt idx="1099">
                  <c:v>0.99080099469598604</c:v>
                </c:pt>
                <c:pt idx="1100">
                  <c:v>0.99125235612311402</c:v>
                </c:pt>
                <c:pt idx="1101">
                  <c:v>0.99213370210834295</c:v>
                </c:pt>
                <c:pt idx="1102">
                  <c:v>0.98787597055015097</c:v>
                </c:pt>
                <c:pt idx="1103">
                  <c:v>0.98712461977216703</c:v>
                </c:pt>
                <c:pt idx="1104">
                  <c:v>0.98988721897062304</c:v>
                </c:pt>
                <c:pt idx="1105">
                  <c:v>0.98863319777726</c:v>
                </c:pt>
                <c:pt idx="1106">
                  <c:v>0.99086858674488498</c:v>
                </c:pt>
                <c:pt idx="1107">
                  <c:v>0.99328589628668995</c:v>
                </c:pt>
                <c:pt idx="1108">
                  <c:v>0.99054956438897901</c:v>
                </c:pt>
                <c:pt idx="1109">
                  <c:v>0.99317197254207501</c:v>
                </c:pt>
                <c:pt idx="1110">
                  <c:v>0.98650520481932602</c:v>
                </c:pt>
                <c:pt idx="1111">
                  <c:v>0.99166678878752201</c:v>
                </c:pt>
                <c:pt idx="1112">
                  <c:v>0.99085535849769701</c:v>
                </c:pt>
                <c:pt idx="1113">
                  <c:v>0.99319190562749304</c:v>
                </c:pt>
                <c:pt idx="1114">
                  <c:v>0.98826944977765596</c:v>
                </c:pt>
                <c:pt idx="1115">
                  <c:v>0.99141059827663602</c:v>
                </c:pt>
                <c:pt idx="1116">
                  <c:v>0.98834855480214301</c:v>
                </c:pt>
                <c:pt idx="1117">
                  <c:v>0.99142560697460203</c:v>
                </c:pt>
                <c:pt idx="1118">
                  <c:v>0.99332882266884204</c:v>
                </c:pt>
                <c:pt idx="1119">
                  <c:v>0.99075021627483695</c:v>
                </c:pt>
                <c:pt idx="1120">
                  <c:v>0.98876949408857495</c:v>
                </c:pt>
                <c:pt idx="1121">
                  <c:v>0.99194288647227302</c:v>
                </c:pt>
                <c:pt idx="1122">
                  <c:v>0.99251494893257397</c:v>
                </c:pt>
                <c:pt idx="1123">
                  <c:v>0.99077626805580699</c:v>
                </c:pt>
                <c:pt idx="1124">
                  <c:v>0.991816546097115</c:v>
                </c:pt>
                <c:pt idx="1125">
                  <c:v>0.98960312266348205</c:v>
                </c:pt>
                <c:pt idx="1126">
                  <c:v>0.98811865991557801</c:v>
                </c:pt>
                <c:pt idx="1127">
                  <c:v>0.98983142737876695</c:v>
                </c:pt>
                <c:pt idx="1128">
                  <c:v>0.99310403927381796</c:v>
                </c:pt>
                <c:pt idx="1129">
                  <c:v>0.99125529429196402</c:v>
                </c:pt>
                <c:pt idx="1130">
                  <c:v>0.99038931096368499</c:v>
                </c:pt>
                <c:pt idx="1131">
                  <c:v>0.98870332703946595</c:v>
                </c:pt>
                <c:pt idx="1132">
                  <c:v>0.98956354631673205</c:v>
                </c:pt>
                <c:pt idx="1133">
                  <c:v>0.98667076284987498</c:v>
                </c:pt>
                <c:pt idx="1134">
                  <c:v>0.99291412211312902</c:v>
                </c:pt>
                <c:pt idx="1135">
                  <c:v>0.98887321180417997</c:v>
                </c:pt>
                <c:pt idx="1136">
                  <c:v>0.99042845044068695</c:v>
                </c:pt>
                <c:pt idx="1137">
                  <c:v>0.98841162242867397</c:v>
                </c:pt>
                <c:pt idx="1138">
                  <c:v>0.98671198831197005</c:v>
                </c:pt>
                <c:pt idx="1139">
                  <c:v>0.98809228595830201</c:v>
                </c:pt>
                <c:pt idx="1140">
                  <c:v>0.98716512367263398</c:v>
                </c:pt>
                <c:pt idx="1141">
                  <c:v>0.99207170100428499</c:v>
                </c:pt>
                <c:pt idx="1142">
                  <c:v>0.98878975879669195</c:v>
                </c:pt>
                <c:pt idx="1143">
                  <c:v>0.99369169154177295</c:v>
                </c:pt>
                <c:pt idx="1144">
                  <c:v>0.98882060240571401</c:v>
                </c:pt>
                <c:pt idx="1145">
                  <c:v>0.98783944217584296</c:v>
                </c:pt>
                <c:pt idx="1146">
                  <c:v>0.99093230398314003</c:v>
                </c:pt>
                <c:pt idx="1147">
                  <c:v>0.98970669093279995</c:v>
                </c:pt>
                <c:pt idx="1148">
                  <c:v>0.99372453972665598</c:v>
                </c:pt>
                <c:pt idx="1149">
                  <c:v>0.98848820476575605</c:v>
                </c:pt>
                <c:pt idx="1150">
                  <c:v>0.99018554579204099</c:v>
                </c:pt>
                <c:pt idx="1151">
                  <c:v>0.99345454411977396</c:v>
                </c:pt>
                <c:pt idx="1152">
                  <c:v>0.99042154848987596</c:v>
                </c:pt>
                <c:pt idx="1153">
                  <c:v>0.99202394311630204</c:v>
                </c:pt>
                <c:pt idx="1154">
                  <c:v>0.99124202653369597</c:v>
                </c:pt>
                <c:pt idx="1155">
                  <c:v>0.99018238036522099</c:v>
                </c:pt>
                <c:pt idx="1156">
                  <c:v>0.98767887327065296</c:v>
                </c:pt>
                <c:pt idx="1157">
                  <c:v>0.991778064333529</c:v>
                </c:pt>
                <c:pt idx="1158">
                  <c:v>0.987452428937177</c:v>
                </c:pt>
                <c:pt idx="1159">
                  <c:v>0.98977523022358704</c:v>
                </c:pt>
                <c:pt idx="1160">
                  <c:v>0.98776240940041304</c:v>
                </c:pt>
                <c:pt idx="1161">
                  <c:v>0.99203201461194601</c:v>
                </c:pt>
                <c:pt idx="1162">
                  <c:v>0.98630370361591502</c:v>
                </c:pt>
                <c:pt idx="1163">
                  <c:v>0.99339527029256303</c:v>
                </c:pt>
                <c:pt idx="1164">
                  <c:v>0.99158824593208506</c:v>
                </c:pt>
                <c:pt idx="1165">
                  <c:v>0.99037338087843096</c:v>
                </c:pt>
                <c:pt idx="1166">
                  <c:v>0.992247844199451</c:v>
                </c:pt>
                <c:pt idx="1167">
                  <c:v>0.990949445383142</c:v>
                </c:pt>
                <c:pt idx="1168">
                  <c:v>0.98982551381291495</c:v>
                </c:pt>
                <c:pt idx="1169">
                  <c:v>0.99206988782529504</c:v>
                </c:pt>
                <c:pt idx="1170">
                  <c:v>0.99007513140588199</c:v>
                </c:pt>
                <c:pt idx="1171">
                  <c:v>0.98674607678467197</c:v>
                </c:pt>
                <c:pt idx="1172">
                  <c:v>0.988521296481638</c:v>
                </c:pt>
                <c:pt idx="1173">
                  <c:v>0.99098119517038197</c:v>
                </c:pt>
                <c:pt idx="1174">
                  <c:v>0.98861607142631602</c:v>
                </c:pt>
                <c:pt idx="1175">
                  <c:v>0.98944576921980698</c:v>
                </c:pt>
                <c:pt idx="1176">
                  <c:v>0.99152942058442695</c:v>
                </c:pt>
                <c:pt idx="1177">
                  <c:v>0.99120135478655003</c:v>
                </c:pt>
                <c:pt idx="1178">
                  <c:v>0.99213235493058105</c:v>
                </c:pt>
                <c:pt idx="1179">
                  <c:v>0.99004533046668497</c:v>
                </c:pt>
                <c:pt idx="1180">
                  <c:v>0.990107599189749</c:v>
                </c:pt>
                <c:pt idx="1181">
                  <c:v>0.99247670847052005</c:v>
                </c:pt>
                <c:pt idx="1182">
                  <c:v>0.99369671461136799</c:v>
                </c:pt>
                <c:pt idx="1183">
                  <c:v>0.98940822272668005</c:v>
                </c:pt>
                <c:pt idx="1184">
                  <c:v>0.98936540440550003</c:v>
                </c:pt>
                <c:pt idx="1185">
                  <c:v>0.99241188030064797</c:v>
                </c:pt>
                <c:pt idx="1186">
                  <c:v>0.98811917552398298</c:v>
                </c:pt>
                <c:pt idx="1187">
                  <c:v>0.98901362491662403</c:v>
                </c:pt>
                <c:pt idx="1188">
                  <c:v>0.99249977323641503</c:v>
                </c:pt>
                <c:pt idx="1189">
                  <c:v>0.98677501085871</c:v>
                </c:pt>
                <c:pt idx="1190">
                  <c:v>0.99189016549195097</c:v>
                </c:pt>
                <c:pt idx="1191">
                  <c:v>0.988366615000702</c:v>
                </c:pt>
                <c:pt idx="1192">
                  <c:v>0.98980865606942603</c:v>
                </c:pt>
                <c:pt idx="1193">
                  <c:v>0.991914953595464</c:v>
                </c:pt>
                <c:pt idx="1194">
                  <c:v>0.98758033510668997</c:v>
                </c:pt>
                <c:pt idx="1195">
                  <c:v>0.99357129927646803</c:v>
                </c:pt>
                <c:pt idx="1196">
                  <c:v>0.99026005991090704</c:v>
                </c:pt>
                <c:pt idx="1197">
                  <c:v>0.98926337871149905</c:v>
                </c:pt>
                <c:pt idx="1198">
                  <c:v>0.99066455753924498</c:v>
                </c:pt>
                <c:pt idx="1199">
                  <c:v>0.98907104451925199</c:v>
                </c:pt>
                <c:pt idx="1200">
                  <c:v>0.98697597530383696</c:v>
                </c:pt>
                <c:pt idx="1201">
                  <c:v>0.98662215421042398</c:v>
                </c:pt>
                <c:pt idx="1202">
                  <c:v>0.99240856370421604</c:v>
                </c:pt>
                <c:pt idx="1203">
                  <c:v>0.99105152680833897</c:v>
                </c:pt>
                <c:pt idx="1204">
                  <c:v>0.98957599162205101</c:v>
                </c:pt>
                <c:pt idx="1205">
                  <c:v>0.99020390453081597</c:v>
                </c:pt>
                <c:pt idx="1206">
                  <c:v>0.99091016394062903</c:v>
                </c:pt>
                <c:pt idx="1207">
                  <c:v>0.99221999854785503</c:v>
                </c:pt>
                <c:pt idx="1208">
                  <c:v>0.993115406621629</c:v>
                </c:pt>
                <c:pt idx="1209">
                  <c:v>0.98961981597965099</c:v>
                </c:pt>
                <c:pt idx="1210">
                  <c:v>0.98987550805424296</c:v>
                </c:pt>
                <c:pt idx="1211">
                  <c:v>0.990139417433889</c:v>
                </c:pt>
                <c:pt idx="1212">
                  <c:v>0.99182074842017498</c:v>
                </c:pt>
                <c:pt idx="1213">
                  <c:v>0.98998231672350301</c:v>
                </c:pt>
                <c:pt idx="1214">
                  <c:v>0.98891733687976402</c:v>
                </c:pt>
                <c:pt idx="1215">
                  <c:v>0.98735215967911205</c:v>
                </c:pt>
                <c:pt idx="1216">
                  <c:v>0.98962885793293898</c:v>
                </c:pt>
                <c:pt idx="1217">
                  <c:v>0.98997947483832405</c:v>
                </c:pt>
                <c:pt idx="1218">
                  <c:v>0.990951822510998</c:v>
                </c:pt>
                <c:pt idx="1219">
                  <c:v>0.99057999661901797</c:v>
                </c:pt>
                <c:pt idx="1220">
                  <c:v>0.98977229722835203</c:v>
                </c:pt>
                <c:pt idx="1221">
                  <c:v>0.99369256053801502</c:v>
                </c:pt>
                <c:pt idx="1222">
                  <c:v>0.99057385437754997</c:v>
                </c:pt>
                <c:pt idx="1223">
                  <c:v>0.99056323900102505</c:v>
                </c:pt>
                <c:pt idx="1224">
                  <c:v>0.98914271534230402</c:v>
                </c:pt>
                <c:pt idx="1225">
                  <c:v>0.99085691751053095</c:v>
                </c:pt>
                <c:pt idx="1226">
                  <c:v>0.98867678879880405</c:v>
                </c:pt>
                <c:pt idx="1227">
                  <c:v>0.99322835109075303</c:v>
                </c:pt>
                <c:pt idx="1228">
                  <c:v>0.99234186999875396</c:v>
                </c:pt>
                <c:pt idx="1229">
                  <c:v>0.98893089691469904</c:v>
                </c:pt>
                <c:pt idx="1230">
                  <c:v>0.98893553553631097</c:v>
                </c:pt>
                <c:pt idx="1231">
                  <c:v>0.98924187557207699</c:v>
                </c:pt>
                <c:pt idx="1232">
                  <c:v>0.99301246193268999</c:v>
                </c:pt>
                <c:pt idx="1233">
                  <c:v>0.99094629574736603</c:v>
                </c:pt>
                <c:pt idx="1234">
                  <c:v>0.99084899679254201</c:v>
                </c:pt>
                <c:pt idx="1235">
                  <c:v>0.99059439711139696</c:v>
                </c:pt>
                <c:pt idx="1236">
                  <c:v>0.98848154314689995</c:v>
                </c:pt>
                <c:pt idx="1237">
                  <c:v>0.992099515654421</c:v>
                </c:pt>
                <c:pt idx="1238">
                  <c:v>0.99063389658505596</c:v>
                </c:pt>
                <c:pt idx="1239">
                  <c:v>0.991443031377231</c:v>
                </c:pt>
                <c:pt idx="1240">
                  <c:v>0.99268677537281103</c:v>
                </c:pt>
                <c:pt idx="1241">
                  <c:v>0.993154724368984</c:v>
                </c:pt>
                <c:pt idx="1242">
                  <c:v>0.99206833186627796</c:v>
                </c:pt>
                <c:pt idx="1243">
                  <c:v>0.98708547704361704</c:v>
                </c:pt>
                <c:pt idx="1244">
                  <c:v>0.99206459264820501</c:v>
                </c:pt>
                <c:pt idx="1245">
                  <c:v>0.99439649991039003</c:v>
                </c:pt>
                <c:pt idx="1246">
                  <c:v>0.98782562172889599</c:v>
                </c:pt>
                <c:pt idx="1247">
                  <c:v>0.99065014646772098</c:v>
                </c:pt>
                <c:pt idx="1248">
                  <c:v>0.99253906637758904</c:v>
                </c:pt>
                <c:pt idx="1249">
                  <c:v>0.98691910492361001</c:v>
                </c:pt>
                <c:pt idx="1250">
                  <c:v>0.99127442066481697</c:v>
                </c:pt>
                <c:pt idx="1251">
                  <c:v>0.99071485860125297</c:v>
                </c:pt>
                <c:pt idx="1252">
                  <c:v>0.98811233005443599</c:v>
                </c:pt>
                <c:pt idx="1253">
                  <c:v>0.99319209724144797</c:v>
                </c:pt>
                <c:pt idx="1254">
                  <c:v>0.98956314342311502</c:v>
                </c:pt>
                <c:pt idx="1255">
                  <c:v>0.98865144050257403</c:v>
                </c:pt>
                <c:pt idx="1256">
                  <c:v>0.99202615969475305</c:v>
                </c:pt>
                <c:pt idx="1257">
                  <c:v>0.98814203269690304</c:v>
                </c:pt>
                <c:pt idx="1258">
                  <c:v>0.99241267309354098</c:v>
                </c:pt>
                <c:pt idx="1259">
                  <c:v>0.99131663156916705</c:v>
                </c:pt>
                <c:pt idx="1260">
                  <c:v>0.99204751781537603</c:v>
                </c:pt>
                <c:pt idx="1261">
                  <c:v>0.99133953955551801</c:v>
                </c:pt>
                <c:pt idx="1262">
                  <c:v>0.99316508910849699</c:v>
                </c:pt>
                <c:pt idx="1263">
                  <c:v>0.98747481605231602</c:v>
                </c:pt>
                <c:pt idx="1264">
                  <c:v>0.987422019454401</c:v>
                </c:pt>
                <c:pt idx="1265">
                  <c:v>0.98907224102525304</c:v>
                </c:pt>
                <c:pt idx="1266">
                  <c:v>0.98824189510501004</c:v>
                </c:pt>
                <c:pt idx="1267">
                  <c:v>0.98880517019457903</c:v>
                </c:pt>
                <c:pt idx="1268">
                  <c:v>0.99011270459958101</c:v>
                </c:pt>
                <c:pt idx="1269">
                  <c:v>0.98708203811476003</c:v>
                </c:pt>
                <c:pt idx="1270">
                  <c:v>0.99246087849289999</c:v>
                </c:pt>
                <c:pt idx="1271">
                  <c:v>0.98684634329155896</c:v>
                </c:pt>
                <c:pt idx="1272">
                  <c:v>0.989774647606944</c:v>
                </c:pt>
                <c:pt idx="1273">
                  <c:v>0.98770536402285503</c:v>
                </c:pt>
                <c:pt idx="1274">
                  <c:v>0.99340405767215301</c:v>
                </c:pt>
                <c:pt idx="1275">
                  <c:v>0.99104819957940304</c:v>
                </c:pt>
                <c:pt idx="1276">
                  <c:v>0.98919261263938396</c:v>
                </c:pt>
                <c:pt idx="1277">
                  <c:v>0.98826319658209905</c:v>
                </c:pt>
                <c:pt idx="1278">
                  <c:v>0.99389015837513905</c:v>
                </c:pt>
                <c:pt idx="1279">
                  <c:v>0.99027846545930098</c:v>
                </c:pt>
                <c:pt idx="1280">
                  <c:v>0.98817093940954104</c:v>
                </c:pt>
                <c:pt idx="1281">
                  <c:v>0.99007824302099301</c:v>
                </c:pt>
                <c:pt idx="1282">
                  <c:v>0.99227861422604202</c:v>
                </c:pt>
                <c:pt idx="1283">
                  <c:v>0.98812756247733702</c:v>
                </c:pt>
                <c:pt idx="1284">
                  <c:v>0.98863120475700506</c:v>
                </c:pt>
                <c:pt idx="1285">
                  <c:v>0.99299518330865899</c:v>
                </c:pt>
                <c:pt idx="1286">
                  <c:v>0.99119937782438305</c:v>
                </c:pt>
                <c:pt idx="1287">
                  <c:v>0.98874194975720098</c:v>
                </c:pt>
                <c:pt idx="1288">
                  <c:v>0.98880902822344696</c:v>
                </c:pt>
                <c:pt idx="1289">
                  <c:v>0.98744955220339004</c:v>
                </c:pt>
                <c:pt idx="1290">
                  <c:v>0.98975113862429598</c:v>
                </c:pt>
                <c:pt idx="1291">
                  <c:v>0.99251152614107696</c:v>
                </c:pt>
                <c:pt idx="1292">
                  <c:v>0.98720456346695795</c:v>
                </c:pt>
                <c:pt idx="1293">
                  <c:v>0.98657026894445699</c:v>
                </c:pt>
                <c:pt idx="1294">
                  <c:v>0.98989751990201102</c:v>
                </c:pt>
                <c:pt idx="1295">
                  <c:v>0.99195482161045601</c:v>
                </c:pt>
                <c:pt idx="1296">
                  <c:v>0.98912904595947304</c:v>
                </c:pt>
                <c:pt idx="1297">
                  <c:v>0.98865134053589498</c:v>
                </c:pt>
                <c:pt idx="1298">
                  <c:v>0.988404672588578</c:v>
                </c:pt>
                <c:pt idx="1299">
                  <c:v>0.99209357322835101</c:v>
                </c:pt>
                <c:pt idx="1300">
                  <c:v>0.99318631560233095</c:v>
                </c:pt>
                <c:pt idx="1301">
                  <c:v>0.99091229266700298</c:v>
                </c:pt>
                <c:pt idx="1302">
                  <c:v>0.99134609638341198</c:v>
                </c:pt>
                <c:pt idx="1303">
                  <c:v>0.98729674544714097</c:v>
                </c:pt>
                <c:pt idx="1304">
                  <c:v>0.990226329787112</c:v>
                </c:pt>
                <c:pt idx="1305">
                  <c:v>0.99264084987248302</c:v>
                </c:pt>
                <c:pt idx="1306">
                  <c:v>0.98697556286989196</c:v>
                </c:pt>
                <c:pt idx="1307">
                  <c:v>0.99113415100519198</c:v>
                </c:pt>
                <c:pt idx="1308">
                  <c:v>0.99365301610860801</c:v>
                </c:pt>
                <c:pt idx="1309">
                  <c:v>0.99342636195400702</c:v>
                </c:pt>
                <c:pt idx="1310">
                  <c:v>0.98832987123835303</c:v>
                </c:pt>
                <c:pt idx="1311">
                  <c:v>0.99288932019312504</c:v>
                </c:pt>
                <c:pt idx="1312">
                  <c:v>0.98643487037253297</c:v>
                </c:pt>
                <c:pt idx="1313">
                  <c:v>0.99309337370895301</c:v>
                </c:pt>
                <c:pt idx="1314">
                  <c:v>0.99009970760849297</c:v>
                </c:pt>
                <c:pt idx="1315">
                  <c:v>0.98844616442801903</c:v>
                </c:pt>
                <c:pt idx="1316">
                  <c:v>0.98791769356977799</c:v>
                </c:pt>
                <c:pt idx="1317">
                  <c:v>0.99176435981692201</c:v>
                </c:pt>
                <c:pt idx="1318">
                  <c:v>0.993663224125925</c:v>
                </c:pt>
                <c:pt idx="1319">
                  <c:v>0.98873645733100102</c:v>
                </c:pt>
                <c:pt idx="1320">
                  <c:v>0.99130211144450397</c:v>
                </c:pt>
                <c:pt idx="1321">
                  <c:v>0.98875988049458496</c:v>
                </c:pt>
                <c:pt idx="1322">
                  <c:v>0.991459079589318</c:v>
                </c:pt>
                <c:pt idx="1323">
                  <c:v>0.98802602744599599</c:v>
                </c:pt>
                <c:pt idx="1324">
                  <c:v>0.99167803359097795</c:v>
                </c:pt>
                <c:pt idx="1325">
                  <c:v>0.99010525991769804</c:v>
                </c:pt>
                <c:pt idx="1326">
                  <c:v>0.98993753320241096</c:v>
                </c:pt>
                <c:pt idx="1327">
                  <c:v>0.99245638210765796</c:v>
                </c:pt>
                <c:pt idx="1328">
                  <c:v>0.98896775344285004</c:v>
                </c:pt>
                <c:pt idx="1329">
                  <c:v>0.98775658832288604</c:v>
                </c:pt>
                <c:pt idx="1330">
                  <c:v>0.98966451142918199</c:v>
                </c:pt>
                <c:pt idx="1331">
                  <c:v>0.98677537184659503</c:v>
                </c:pt>
                <c:pt idx="1332">
                  <c:v>0.98877236149062198</c:v>
                </c:pt>
                <c:pt idx="1333">
                  <c:v>0.98738026496776199</c:v>
                </c:pt>
                <c:pt idx="1334">
                  <c:v>0.99066464664228204</c:v>
                </c:pt>
                <c:pt idx="1335">
                  <c:v>0.99124215496675006</c:v>
                </c:pt>
                <c:pt idx="1336">
                  <c:v>0.98655775941138701</c:v>
                </c:pt>
                <c:pt idx="1337">
                  <c:v>0.99367592252288195</c:v>
                </c:pt>
                <c:pt idx="1338">
                  <c:v>0.99021424094994803</c:v>
                </c:pt>
                <c:pt idx="1339">
                  <c:v>0.99327898224660005</c:v>
                </c:pt>
                <c:pt idx="1340">
                  <c:v>0.99119630127406499</c:v>
                </c:pt>
                <c:pt idx="1341">
                  <c:v>0.98627177998263205</c:v>
                </c:pt>
                <c:pt idx="1342">
                  <c:v>0.99332359162709005</c:v>
                </c:pt>
                <c:pt idx="1343">
                  <c:v>0.98770287119349698</c:v>
                </c:pt>
                <c:pt idx="1344">
                  <c:v>0.985626228591583</c:v>
                </c:pt>
                <c:pt idx="1345">
                  <c:v>0.99312576252154094</c:v>
                </c:pt>
                <c:pt idx="1346">
                  <c:v>0.98956624462845</c:v>
                </c:pt>
                <c:pt idx="1347">
                  <c:v>0.98728271682730195</c:v>
                </c:pt>
                <c:pt idx="1348">
                  <c:v>0.99183744756157499</c:v>
                </c:pt>
                <c:pt idx="1349">
                  <c:v>0.99115190189610503</c:v>
                </c:pt>
                <c:pt idx="1350">
                  <c:v>0.99248866493443599</c:v>
                </c:pt>
                <c:pt idx="1351">
                  <c:v>0.99197854040531497</c:v>
                </c:pt>
                <c:pt idx="1352">
                  <c:v>0.98949830487072798</c:v>
                </c:pt>
                <c:pt idx="1353">
                  <c:v>0.98719705878934905</c:v>
                </c:pt>
                <c:pt idx="1354">
                  <c:v>0.98902922741673804</c:v>
                </c:pt>
                <c:pt idx="1355">
                  <c:v>0.99353925098214502</c:v>
                </c:pt>
                <c:pt idx="1356">
                  <c:v>0.98807243228185604</c:v>
                </c:pt>
                <c:pt idx="1357">
                  <c:v>0.99295487559338103</c:v>
                </c:pt>
                <c:pt idx="1358">
                  <c:v>0.99217303075242602</c:v>
                </c:pt>
                <c:pt idx="1359">
                  <c:v>0.99310998781370097</c:v>
                </c:pt>
                <c:pt idx="1360">
                  <c:v>0.98899675462657799</c:v>
                </c:pt>
                <c:pt idx="1361">
                  <c:v>0.987798133178454</c:v>
                </c:pt>
                <c:pt idx="1362">
                  <c:v>0.99148116278201603</c:v>
                </c:pt>
                <c:pt idx="1363">
                  <c:v>0.98980718726364103</c:v>
                </c:pt>
                <c:pt idx="1364">
                  <c:v>0.99277968611451695</c:v>
                </c:pt>
                <c:pt idx="1365">
                  <c:v>0.99072258098205601</c:v>
                </c:pt>
                <c:pt idx="1366">
                  <c:v>0.98794282491672802</c:v>
                </c:pt>
                <c:pt idx="1367">
                  <c:v>0.99228795343535603</c:v>
                </c:pt>
                <c:pt idx="1368">
                  <c:v>0.99003293131550096</c:v>
                </c:pt>
                <c:pt idx="1369">
                  <c:v>0.99128251044614302</c:v>
                </c:pt>
                <c:pt idx="1370">
                  <c:v>0.986680534886335</c:v>
                </c:pt>
                <c:pt idx="1371">
                  <c:v>0.99191195245029096</c:v>
                </c:pt>
                <c:pt idx="1372">
                  <c:v>0.98827804793292695</c:v>
                </c:pt>
                <c:pt idx="1373">
                  <c:v>0.990376658625024</c:v>
                </c:pt>
                <c:pt idx="1374">
                  <c:v>0.99118890166215201</c:v>
                </c:pt>
                <c:pt idx="1375">
                  <c:v>0.98627352939232904</c:v>
                </c:pt>
                <c:pt idx="1376">
                  <c:v>0.99156318438449598</c:v>
                </c:pt>
                <c:pt idx="1377">
                  <c:v>0.99074188523648599</c:v>
                </c:pt>
                <c:pt idx="1378">
                  <c:v>0.98753508681031399</c:v>
                </c:pt>
                <c:pt idx="1379">
                  <c:v>0.99061251307268705</c:v>
                </c:pt>
                <c:pt idx="1380">
                  <c:v>0.98748426699802305</c:v>
                </c:pt>
                <c:pt idx="1381">
                  <c:v>0.99389076372337204</c:v>
                </c:pt>
                <c:pt idx="1382">
                  <c:v>0.99215445890315102</c:v>
                </c:pt>
                <c:pt idx="1383">
                  <c:v>0.99229610345541297</c:v>
                </c:pt>
                <c:pt idx="1384">
                  <c:v>0.99398881249084903</c:v>
                </c:pt>
                <c:pt idx="1385">
                  <c:v>0.99251662558017295</c:v>
                </c:pt>
                <c:pt idx="1386">
                  <c:v>0.990468643673039</c:v>
                </c:pt>
                <c:pt idx="1387">
                  <c:v>0.99102028687377297</c:v>
                </c:pt>
                <c:pt idx="1388">
                  <c:v>0.987425622519706</c:v>
                </c:pt>
                <c:pt idx="1389">
                  <c:v>0.99340248100748496</c:v>
                </c:pt>
                <c:pt idx="1390">
                  <c:v>0.99255304488624596</c:v>
                </c:pt>
                <c:pt idx="1391">
                  <c:v>0.99425775577985598</c:v>
                </c:pt>
                <c:pt idx="1392">
                  <c:v>0.99106981187359899</c:v>
                </c:pt>
                <c:pt idx="1393">
                  <c:v>0.99127632772372098</c:v>
                </c:pt>
                <c:pt idx="1394">
                  <c:v>0.99150213386061103</c:v>
                </c:pt>
                <c:pt idx="1395">
                  <c:v>0.988211699737922</c:v>
                </c:pt>
                <c:pt idx="1396">
                  <c:v>0.99057153976573697</c:v>
                </c:pt>
                <c:pt idx="1397">
                  <c:v>0.99139633452769405</c:v>
                </c:pt>
                <c:pt idx="1398">
                  <c:v>0.98957499968139795</c:v>
                </c:pt>
                <c:pt idx="1399">
                  <c:v>0.98655042210251198</c:v>
                </c:pt>
                <c:pt idx="1400">
                  <c:v>0.99252451349578197</c:v>
                </c:pt>
                <c:pt idx="1401">
                  <c:v>0.99053998098421203</c:v>
                </c:pt>
                <c:pt idx="1402">
                  <c:v>0.98941534155097099</c:v>
                </c:pt>
                <c:pt idx="1403">
                  <c:v>0.99021094452285696</c:v>
                </c:pt>
                <c:pt idx="1404">
                  <c:v>0.98969219697271205</c:v>
                </c:pt>
                <c:pt idx="1405">
                  <c:v>0.99118285891479796</c:v>
                </c:pt>
                <c:pt idx="1406">
                  <c:v>0.98763486764603603</c:v>
                </c:pt>
                <c:pt idx="1407">
                  <c:v>0.98951336506355303</c:v>
                </c:pt>
                <c:pt idx="1408">
                  <c:v>0.99310106386610397</c:v>
                </c:pt>
                <c:pt idx="1409">
                  <c:v>0.99230447240019104</c:v>
                </c:pt>
                <c:pt idx="1410">
                  <c:v>0.98993006310624099</c:v>
                </c:pt>
                <c:pt idx="1411">
                  <c:v>0.99389245998178199</c:v>
                </c:pt>
                <c:pt idx="1412">
                  <c:v>0.98965832523266695</c:v>
                </c:pt>
                <c:pt idx="1413">
                  <c:v>0.99150601963250695</c:v>
                </c:pt>
                <c:pt idx="1414">
                  <c:v>0.99011553704004596</c:v>
                </c:pt>
                <c:pt idx="1415">
                  <c:v>0.99100644551443795</c:v>
                </c:pt>
                <c:pt idx="1416">
                  <c:v>0.98921364853218996</c:v>
                </c:pt>
                <c:pt idx="1417">
                  <c:v>0.98805449458265504</c:v>
                </c:pt>
                <c:pt idx="1418">
                  <c:v>0.98839268688269599</c:v>
                </c:pt>
                <c:pt idx="1419">
                  <c:v>0.98594930917873302</c:v>
                </c:pt>
                <c:pt idx="1420">
                  <c:v>0.99202535918794998</c:v>
                </c:pt>
                <c:pt idx="1421">
                  <c:v>0.99314403429595199</c:v>
                </c:pt>
                <c:pt idx="1422">
                  <c:v>0.99094684983789105</c:v>
                </c:pt>
                <c:pt idx="1423">
                  <c:v>0.99153928830731097</c:v>
                </c:pt>
                <c:pt idx="1424">
                  <c:v>0.98871083643704305</c:v>
                </c:pt>
                <c:pt idx="1425">
                  <c:v>0.99322705378512299</c:v>
                </c:pt>
                <c:pt idx="1426">
                  <c:v>0.99193269727681399</c:v>
                </c:pt>
                <c:pt idx="1427">
                  <c:v>0.99226219161165796</c:v>
                </c:pt>
                <c:pt idx="1428">
                  <c:v>0.98860544438045905</c:v>
                </c:pt>
                <c:pt idx="1429">
                  <c:v>0.99070792813224995</c:v>
                </c:pt>
                <c:pt idx="1430">
                  <c:v>0.98995092122968098</c:v>
                </c:pt>
                <c:pt idx="1431">
                  <c:v>0.98867597346342195</c:v>
                </c:pt>
                <c:pt idx="1432">
                  <c:v>0.988307892958598</c:v>
                </c:pt>
                <c:pt idx="1433">
                  <c:v>0.98998823177936901</c:v>
                </c:pt>
                <c:pt idx="1434">
                  <c:v>0.99347179113671003</c:v>
                </c:pt>
                <c:pt idx="1435">
                  <c:v>0.98952282657733404</c:v>
                </c:pt>
                <c:pt idx="1436">
                  <c:v>0.99235927749416097</c:v>
                </c:pt>
                <c:pt idx="1437">
                  <c:v>0.98836844346068298</c:v>
                </c:pt>
                <c:pt idx="1438">
                  <c:v>0.98991996310568497</c:v>
                </c:pt>
                <c:pt idx="1439">
                  <c:v>0.989575819075312</c:v>
                </c:pt>
                <c:pt idx="1440">
                  <c:v>0.98920842189934199</c:v>
                </c:pt>
                <c:pt idx="1441">
                  <c:v>0.98656442847334402</c:v>
                </c:pt>
                <c:pt idx="1442">
                  <c:v>0.98807778375527999</c:v>
                </c:pt>
                <c:pt idx="1443">
                  <c:v>0.99336092310667601</c:v>
                </c:pt>
                <c:pt idx="1444">
                  <c:v>0.98858224219612201</c:v>
                </c:pt>
                <c:pt idx="1445">
                  <c:v>0.98811258705157901</c:v>
                </c:pt>
                <c:pt idx="1446">
                  <c:v>0.99281631040385598</c:v>
                </c:pt>
                <c:pt idx="1447">
                  <c:v>0.98896693211088704</c:v>
                </c:pt>
                <c:pt idx="1448">
                  <c:v>0.99235716708177601</c:v>
                </c:pt>
                <c:pt idx="1449">
                  <c:v>0.98970050021790201</c:v>
                </c:pt>
                <c:pt idx="1450">
                  <c:v>0.98980314915656098</c:v>
                </c:pt>
                <c:pt idx="1451">
                  <c:v>0.99226902553484497</c:v>
                </c:pt>
                <c:pt idx="1452">
                  <c:v>0.99011723250927297</c:v>
                </c:pt>
                <c:pt idx="1453">
                  <c:v>0.99286741744789497</c:v>
                </c:pt>
                <c:pt idx="1454">
                  <c:v>0.991726420044867</c:v>
                </c:pt>
                <c:pt idx="1455">
                  <c:v>0.99245318010338501</c:v>
                </c:pt>
                <c:pt idx="1456">
                  <c:v>0.98714146097032796</c:v>
                </c:pt>
                <c:pt idx="1457">
                  <c:v>0.99039102907781995</c:v>
                </c:pt>
                <c:pt idx="1458">
                  <c:v>0.99185690103221202</c:v>
                </c:pt>
                <c:pt idx="1459">
                  <c:v>0.99273559738174799</c:v>
                </c:pt>
                <c:pt idx="1460">
                  <c:v>0.98901653697492697</c:v>
                </c:pt>
                <c:pt idx="1461">
                  <c:v>0.98905194199527202</c:v>
                </c:pt>
                <c:pt idx="1462">
                  <c:v>0.99179956964170302</c:v>
                </c:pt>
                <c:pt idx="1463">
                  <c:v>0.99097233465534196</c:v>
                </c:pt>
                <c:pt idx="1464">
                  <c:v>0.99027191663001601</c:v>
                </c:pt>
                <c:pt idx="1465">
                  <c:v>0.99276373819601504</c:v>
                </c:pt>
                <c:pt idx="1466">
                  <c:v>0.99130842550169695</c:v>
                </c:pt>
                <c:pt idx="1467">
                  <c:v>0.992685806652155</c:v>
                </c:pt>
                <c:pt idx="1468">
                  <c:v>0.99312795612538496</c:v>
                </c:pt>
                <c:pt idx="1469">
                  <c:v>0.99026323808615002</c:v>
                </c:pt>
                <c:pt idx="1470">
                  <c:v>0.98885010293561204</c:v>
                </c:pt>
                <c:pt idx="1471">
                  <c:v>0.99033874772328201</c:v>
                </c:pt>
                <c:pt idx="1472">
                  <c:v>0.99238239570669495</c:v>
                </c:pt>
                <c:pt idx="1473">
                  <c:v>0.99198737981342699</c:v>
                </c:pt>
                <c:pt idx="1474">
                  <c:v>0.99324767476235998</c:v>
                </c:pt>
                <c:pt idx="1475">
                  <c:v>0.98828610363111202</c:v>
                </c:pt>
                <c:pt idx="1476">
                  <c:v>0.99316440963614405</c:v>
                </c:pt>
                <c:pt idx="1477">
                  <c:v>0.98767418234815696</c:v>
                </c:pt>
                <c:pt idx="1478">
                  <c:v>0.99167007107461702</c:v>
                </c:pt>
                <c:pt idx="1479">
                  <c:v>0.99279601798996298</c:v>
                </c:pt>
                <c:pt idx="1480">
                  <c:v>0.98884140914443197</c:v>
                </c:pt>
                <c:pt idx="1481">
                  <c:v>0.99260823048158997</c:v>
                </c:pt>
                <c:pt idx="1482">
                  <c:v>0.992184016988652</c:v>
                </c:pt>
                <c:pt idx="1483">
                  <c:v>0.98697551158282204</c:v>
                </c:pt>
                <c:pt idx="1484">
                  <c:v>0.99299552067914199</c:v>
                </c:pt>
                <c:pt idx="1485">
                  <c:v>0.98803545346523802</c:v>
                </c:pt>
                <c:pt idx="1486">
                  <c:v>0.99107522169742701</c:v>
                </c:pt>
                <c:pt idx="1487">
                  <c:v>0.98921417130678402</c:v>
                </c:pt>
                <c:pt idx="1488">
                  <c:v>0.98790767749663799</c:v>
                </c:pt>
                <c:pt idx="1489">
                  <c:v>0.99030961084033997</c:v>
                </c:pt>
                <c:pt idx="1490">
                  <c:v>0.99275823972532196</c:v>
                </c:pt>
                <c:pt idx="1491">
                  <c:v>0.98890962394043802</c:v>
                </c:pt>
                <c:pt idx="1492">
                  <c:v>0.99055616692673298</c:v>
                </c:pt>
                <c:pt idx="1493">
                  <c:v>0.991487890780545</c:v>
                </c:pt>
                <c:pt idx="1494">
                  <c:v>0.99054952150582898</c:v>
                </c:pt>
                <c:pt idx="1495">
                  <c:v>0.99023525138717305</c:v>
                </c:pt>
                <c:pt idx="1496">
                  <c:v>0.98838099526793899</c:v>
                </c:pt>
                <c:pt idx="1497">
                  <c:v>0.99044624044428498</c:v>
                </c:pt>
                <c:pt idx="1498">
                  <c:v>0.99235895486975301</c:v>
                </c:pt>
                <c:pt idx="1499">
                  <c:v>0.98785607463213898</c:v>
                </c:pt>
                <c:pt idx="1500">
                  <c:v>0.98889298640359202</c:v>
                </c:pt>
                <c:pt idx="1501">
                  <c:v>0.99195688566930496</c:v>
                </c:pt>
                <c:pt idx="1502">
                  <c:v>0.98671533521691102</c:v>
                </c:pt>
                <c:pt idx="1503">
                  <c:v>0.99335556280819903</c:v>
                </c:pt>
                <c:pt idx="1504">
                  <c:v>0.99135802280792595</c:v>
                </c:pt>
                <c:pt idx="1505">
                  <c:v>0.98782726320410397</c:v>
                </c:pt>
                <c:pt idx="1506">
                  <c:v>0.99074824451169097</c:v>
                </c:pt>
                <c:pt idx="1507">
                  <c:v>0.98881462491993399</c:v>
                </c:pt>
                <c:pt idx="1508">
                  <c:v>0.99098934218227397</c:v>
                </c:pt>
                <c:pt idx="1509">
                  <c:v>0.98857902523230801</c:v>
                </c:pt>
                <c:pt idx="1510">
                  <c:v>0.98955161454900298</c:v>
                </c:pt>
                <c:pt idx="1511">
                  <c:v>0.98707421620745395</c:v>
                </c:pt>
                <c:pt idx="1512">
                  <c:v>0.99211071300170595</c:v>
                </c:pt>
                <c:pt idx="1513">
                  <c:v>0.98897374792926196</c:v>
                </c:pt>
                <c:pt idx="1514">
                  <c:v>0.99031849490574897</c:v>
                </c:pt>
                <c:pt idx="1515">
                  <c:v>0.98800610615268203</c:v>
                </c:pt>
                <c:pt idx="1516">
                  <c:v>0.98856897020803403</c:v>
                </c:pt>
                <c:pt idx="1517">
                  <c:v>0.99147556023250005</c:v>
                </c:pt>
                <c:pt idx="1518">
                  <c:v>0.99128542714884604</c:v>
                </c:pt>
                <c:pt idx="1519">
                  <c:v>0.98802121656244402</c:v>
                </c:pt>
                <c:pt idx="1520">
                  <c:v>0.98789960557567802</c:v>
                </c:pt>
                <c:pt idx="1521">
                  <c:v>0.99089092368132503</c:v>
                </c:pt>
                <c:pt idx="1522">
                  <c:v>0.99207682049495605</c:v>
                </c:pt>
                <c:pt idx="1523">
                  <c:v>0.98794095461016196</c:v>
                </c:pt>
                <c:pt idx="1524">
                  <c:v>0.989503430981442</c:v>
                </c:pt>
                <c:pt idx="1525">
                  <c:v>0.99177789923037196</c:v>
                </c:pt>
                <c:pt idx="1526">
                  <c:v>0.98853451360812294</c:v>
                </c:pt>
                <c:pt idx="1527">
                  <c:v>0.99128645593305698</c:v>
                </c:pt>
                <c:pt idx="1528">
                  <c:v>0.99298293961218898</c:v>
                </c:pt>
                <c:pt idx="1529">
                  <c:v>0.98937613183884598</c:v>
                </c:pt>
                <c:pt idx="1530">
                  <c:v>0.99282057958605097</c:v>
                </c:pt>
                <c:pt idx="1531">
                  <c:v>0.987915235926908</c:v>
                </c:pt>
                <c:pt idx="1532">
                  <c:v>0.99189855340873201</c:v>
                </c:pt>
                <c:pt idx="1533">
                  <c:v>0.98860909884464299</c:v>
                </c:pt>
                <c:pt idx="1534">
                  <c:v>0.99098715517921299</c:v>
                </c:pt>
                <c:pt idx="1535">
                  <c:v>0.99120393501909998</c:v>
                </c:pt>
                <c:pt idx="1536">
                  <c:v>0.99004807461997701</c:v>
                </c:pt>
                <c:pt idx="1537">
                  <c:v>0.98781876519589296</c:v>
                </c:pt>
                <c:pt idx="1538">
                  <c:v>0.99360612639574597</c:v>
                </c:pt>
                <c:pt idx="1539">
                  <c:v>0.98774720708067498</c:v>
                </c:pt>
                <c:pt idx="1540">
                  <c:v>0.98734889298208794</c:v>
                </c:pt>
                <c:pt idx="1541">
                  <c:v>0.99350106425428597</c:v>
                </c:pt>
                <c:pt idx="1542">
                  <c:v>0.98835886133011497</c:v>
                </c:pt>
                <c:pt idx="1543">
                  <c:v>0.99033957762180003</c:v>
                </c:pt>
                <c:pt idx="1544">
                  <c:v>0.99118417232001599</c:v>
                </c:pt>
                <c:pt idx="1545">
                  <c:v>0.990282737951512</c:v>
                </c:pt>
                <c:pt idx="1546">
                  <c:v>0.99116852824243895</c:v>
                </c:pt>
                <c:pt idx="1547">
                  <c:v>0.988058287911463</c:v>
                </c:pt>
                <c:pt idx="1548">
                  <c:v>0.99076008279577399</c:v>
                </c:pt>
                <c:pt idx="1549">
                  <c:v>0.98889124813401896</c:v>
                </c:pt>
                <c:pt idx="1550">
                  <c:v>0.98865876307412404</c:v>
                </c:pt>
                <c:pt idx="1551">
                  <c:v>0.98756692236710097</c:v>
                </c:pt>
                <c:pt idx="1552">
                  <c:v>0.99223364858697805</c:v>
                </c:pt>
                <c:pt idx="1553">
                  <c:v>0.99050665154622697</c:v>
                </c:pt>
                <c:pt idx="1554">
                  <c:v>0.99345906330195999</c:v>
                </c:pt>
                <c:pt idx="1555">
                  <c:v>0.993068636042297</c:v>
                </c:pt>
                <c:pt idx="1556">
                  <c:v>0.99313808153785899</c:v>
                </c:pt>
                <c:pt idx="1557">
                  <c:v>0.98853623477127495</c:v>
                </c:pt>
                <c:pt idx="1558">
                  <c:v>0.99231187280242505</c:v>
                </c:pt>
                <c:pt idx="1559">
                  <c:v>0.98975314621098598</c:v>
                </c:pt>
                <c:pt idx="1560">
                  <c:v>0.99072622936238397</c:v>
                </c:pt>
                <c:pt idx="1561">
                  <c:v>0.99160148920736202</c:v>
                </c:pt>
                <c:pt idx="1562">
                  <c:v>0.98815614908388005</c:v>
                </c:pt>
                <c:pt idx="1563">
                  <c:v>0.99282437370307097</c:v>
                </c:pt>
                <c:pt idx="1564">
                  <c:v>0.99228553977170197</c:v>
                </c:pt>
                <c:pt idx="1565">
                  <c:v>0.99068710376393798</c:v>
                </c:pt>
                <c:pt idx="1566">
                  <c:v>0.992032203714314</c:v>
                </c:pt>
                <c:pt idx="1567">
                  <c:v>0.98900440906953202</c:v>
                </c:pt>
                <c:pt idx="1568">
                  <c:v>0.99152615181164205</c:v>
                </c:pt>
                <c:pt idx="1569">
                  <c:v>0.99192232226074895</c:v>
                </c:pt>
                <c:pt idx="1570">
                  <c:v>0.98951323756820997</c:v>
                </c:pt>
                <c:pt idx="1571">
                  <c:v>0.989893297295103</c:v>
                </c:pt>
                <c:pt idx="1572">
                  <c:v>0.98672921683742199</c:v>
                </c:pt>
                <c:pt idx="1573">
                  <c:v>0.99154384653538197</c:v>
                </c:pt>
                <c:pt idx="1574">
                  <c:v>0.99079064146529805</c:v>
                </c:pt>
                <c:pt idx="1575">
                  <c:v>0.99151571730079602</c:v>
                </c:pt>
                <c:pt idx="1576">
                  <c:v>0.98831264708992606</c:v>
                </c:pt>
                <c:pt idx="1577">
                  <c:v>0.98655582179204904</c:v>
                </c:pt>
                <c:pt idx="1578">
                  <c:v>0.99145612140806305</c:v>
                </c:pt>
                <c:pt idx="1579">
                  <c:v>0.99321542942753904</c:v>
                </c:pt>
                <c:pt idx="1580">
                  <c:v>0.98720076735925899</c:v>
                </c:pt>
                <c:pt idx="1581">
                  <c:v>0.98875142368934998</c:v>
                </c:pt>
                <c:pt idx="1582">
                  <c:v>0.99101594648918301</c:v>
                </c:pt>
                <c:pt idx="1583">
                  <c:v>0.98907893724513296</c:v>
                </c:pt>
                <c:pt idx="1584">
                  <c:v>0.993230895844325</c:v>
                </c:pt>
                <c:pt idx="1585">
                  <c:v>0.98977392346290205</c:v>
                </c:pt>
                <c:pt idx="1586">
                  <c:v>0.99282456830183696</c:v>
                </c:pt>
                <c:pt idx="1587">
                  <c:v>0.988732620058701</c:v>
                </c:pt>
                <c:pt idx="1588">
                  <c:v>0.99425169114648404</c:v>
                </c:pt>
                <c:pt idx="1589">
                  <c:v>0.98782465621229198</c:v>
                </c:pt>
                <c:pt idx="1590">
                  <c:v>0.99167080347102698</c:v>
                </c:pt>
                <c:pt idx="1591">
                  <c:v>0.98879534820518</c:v>
                </c:pt>
                <c:pt idx="1592">
                  <c:v>0.99145152604953402</c:v>
                </c:pt>
                <c:pt idx="1593">
                  <c:v>0.99336651589312897</c:v>
                </c:pt>
                <c:pt idx="1594">
                  <c:v>0.99043359386560403</c:v>
                </c:pt>
                <c:pt idx="1595">
                  <c:v>0.98820086486335501</c:v>
                </c:pt>
                <c:pt idx="1596">
                  <c:v>0.989270920403856</c:v>
                </c:pt>
                <c:pt idx="1597">
                  <c:v>0.98801665722951404</c:v>
                </c:pt>
                <c:pt idx="1598">
                  <c:v>0.98597779681761699</c:v>
                </c:pt>
                <c:pt idx="1599">
                  <c:v>0.99201461139980995</c:v>
                </c:pt>
                <c:pt idx="1600">
                  <c:v>0.98990849421008298</c:v>
                </c:pt>
                <c:pt idx="1601">
                  <c:v>0.98672497312396601</c:v>
                </c:pt>
                <c:pt idx="1602">
                  <c:v>0.98942577824964895</c:v>
                </c:pt>
                <c:pt idx="1603">
                  <c:v>0.988376119326831</c:v>
                </c:pt>
                <c:pt idx="1604">
                  <c:v>0.98656164104045396</c:v>
                </c:pt>
                <c:pt idx="1605">
                  <c:v>0.990853626582201</c:v>
                </c:pt>
                <c:pt idx="1606">
                  <c:v>0.98805149488630195</c:v>
                </c:pt>
                <c:pt idx="1607">
                  <c:v>0.98947429448486501</c:v>
                </c:pt>
                <c:pt idx="1608">
                  <c:v>0.98967262804451495</c:v>
                </c:pt>
                <c:pt idx="1609">
                  <c:v>0.991287922503581</c:v>
                </c:pt>
                <c:pt idx="1610">
                  <c:v>0.98960455528419999</c:v>
                </c:pt>
                <c:pt idx="1611">
                  <c:v>0.99118744774660195</c:v>
                </c:pt>
                <c:pt idx="1612">
                  <c:v>0.99102848069763805</c:v>
                </c:pt>
                <c:pt idx="1613">
                  <c:v>0.989703075349461</c:v>
                </c:pt>
                <c:pt idx="1614">
                  <c:v>0.99259888193088597</c:v>
                </c:pt>
                <c:pt idx="1615">
                  <c:v>0.98912857790061703</c:v>
                </c:pt>
                <c:pt idx="1616">
                  <c:v>0.99041437728243198</c:v>
                </c:pt>
                <c:pt idx="1617">
                  <c:v>0.98829957232727506</c:v>
                </c:pt>
                <c:pt idx="1618">
                  <c:v>0.99131674993160301</c:v>
                </c:pt>
                <c:pt idx="1619">
                  <c:v>0.99059390195938202</c:v>
                </c:pt>
                <c:pt idx="1620">
                  <c:v>0.98817089002053804</c:v>
                </c:pt>
                <c:pt idx="1621">
                  <c:v>0.98879130644116198</c:v>
                </c:pt>
                <c:pt idx="1622">
                  <c:v>0.99101468872072596</c:v>
                </c:pt>
                <c:pt idx="1623">
                  <c:v>0.99024626736157895</c:v>
                </c:pt>
                <c:pt idx="1624">
                  <c:v>0.99221883768050301</c:v>
                </c:pt>
                <c:pt idx="1625">
                  <c:v>0.98758220924383699</c:v>
                </c:pt>
                <c:pt idx="1626">
                  <c:v>0.99184121738623798</c:v>
                </c:pt>
                <c:pt idx="1627">
                  <c:v>0.99232898135168002</c:v>
                </c:pt>
                <c:pt idx="1628">
                  <c:v>0.99368880747031496</c:v>
                </c:pt>
                <c:pt idx="1629">
                  <c:v>0.98920158497327804</c:v>
                </c:pt>
                <c:pt idx="1630">
                  <c:v>0.989511351661026</c:v>
                </c:pt>
                <c:pt idx="1631">
                  <c:v>0.99302465353337399</c:v>
                </c:pt>
                <c:pt idx="1632">
                  <c:v>0.98942577264847198</c:v>
                </c:pt>
                <c:pt idx="1633">
                  <c:v>0.98990562267002902</c:v>
                </c:pt>
                <c:pt idx="1634">
                  <c:v>0.99352786727653197</c:v>
                </c:pt>
                <c:pt idx="1635">
                  <c:v>0.98791213975038805</c:v>
                </c:pt>
                <c:pt idx="1636">
                  <c:v>0.98861286177732199</c:v>
                </c:pt>
                <c:pt idx="1637">
                  <c:v>0.99265085102163098</c:v>
                </c:pt>
                <c:pt idx="1638">
                  <c:v>0.99080313842907497</c:v>
                </c:pt>
                <c:pt idx="1639">
                  <c:v>0.99030708524953004</c:v>
                </c:pt>
                <c:pt idx="1640">
                  <c:v>0.99025066756421298</c:v>
                </c:pt>
                <c:pt idx="1641">
                  <c:v>0.99045933099582095</c:v>
                </c:pt>
                <c:pt idx="1642">
                  <c:v>0.98882625444125505</c:v>
                </c:pt>
                <c:pt idx="1643">
                  <c:v>0.98848819768584295</c:v>
                </c:pt>
                <c:pt idx="1644">
                  <c:v>0.989336642392738</c:v>
                </c:pt>
                <c:pt idx="1645">
                  <c:v>0.99116095113243297</c:v>
                </c:pt>
                <c:pt idx="1646">
                  <c:v>0.99187785260431105</c:v>
                </c:pt>
                <c:pt idx="1647">
                  <c:v>0.98835401411566504</c:v>
                </c:pt>
                <c:pt idx="1648">
                  <c:v>0.98916729961613503</c:v>
                </c:pt>
                <c:pt idx="1649">
                  <c:v>0.99305995378930501</c:v>
                </c:pt>
                <c:pt idx="1650">
                  <c:v>0.98960000367600398</c:v>
                </c:pt>
                <c:pt idx="1651">
                  <c:v>0.99171181009303999</c:v>
                </c:pt>
                <c:pt idx="1652">
                  <c:v>0.99267537505941095</c:v>
                </c:pt>
                <c:pt idx="1653">
                  <c:v>0.99240018685061604</c:v>
                </c:pt>
                <c:pt idx="1654">
                  <c:v>0.98866760738708404</c:v>
                </c:pt>
                <c:pt idx="1655">
                  <c:v>0.99232740285709098</c:v>
                </c:pt>
                <c:pt idx="1656">
                  <c:v>0.98747194033183905</c:v>
                </c:pt>
                <c:pt idx="1657">
                  <c:v>0.99360050048168802</c:v>
                </c:pt>
                <c:pt idx="1658">
                  <c:v>0.99317591893354895</c:v>
                </c:pt>
                <c:pt idx="1659">
                  <c:v>0.99101721315727898</c:v>
                </c:pt>
                <c:pt idx="1660">
                  <c:v>0.99244726885624601</c:v>
                </c:pt>
                <c:pt idx="1661">
                  <c:v>0.99029804201722704</c:v>
                </c:pt>
                <c:pt idx="1662">
                  <c:v>0.99052873436698996</c:v>
                </c:pt>
                <c:pt idx="1663">
                  <c:v>0.98889234957862804</c:v>
                </c:pt>
                <c:pt idx="1664">
                  <c:v>0.98853063763154803</c:v>
                </c:pt>
                <c:pt idx="1665">
                  <c:v>0.98781615422228197</c:v>
                </c:pt>
                <c:pt idx="1666">
                  <c:v>0.99380113201542797</c:v>
                </c:pt>
                <c:pt idx="1667">
                  <c:v>0.987464439354097</c:v>
                </c:pt>
                <c:pt idx="1668">
                  <c:v>0.99104879676798197</c:v>
                </c:pt>
                <c:pt idx="1669">
                  <c:v>0.99277145667516598</c:v>
                </c:pt>
                <c:pt idx="1670">
                  <c:v>0.99098557176735402</c:v>
                </c:pt>
                <c:pt idx="1671">
                  <c:v>0.99037970843333201</c:v>
                </c:pt>
                <c:pt idx="1672">
                  <c:v>0.99329690594636499</c:v>
                </c:pt>
                <c:pt idx="1673">
                  <c:v>0.98909272913129598</c:v>
                </c:pt>
                <c:pt idx="1674">
                  <c:v>0.98982374794348205</c:v>
                </c:pt>
                <c:pt idx="1675">
                  <c:v>0.98883236830523602</c:v>
                </c:pt>
                <c:pt idx="1676">
                  <c:v>0.98860676327907204</c:v>
                </c:pt>
                <c:pt idx="1677">
                  <c:v>0.99234449125366697</c:v>
                </c:pt>
                <c:pt idx="1678">
                  <c:v>0.99116846817139104</c:v>
                </c:pt>
                <c:pt idx="1679">
                  <c:v>0.98792398212431798</c:v>
                </c:pt>
                <c:pt idx="1680">
                  <c:v>0.98949325882150696</c:v>
                </c:pt>
                <c:pt idx="1681">
                  <c:v>0.98705276135390196</c:v>
                </c:pt>
                <c:pt idx="1682">
                  <c:v>0.98873813139695799</c:v>
                </c:pt>
                <c:pt idx="1683">
                  <c:v>0.98946795268999399</c:v>
                </c:pt>
                <c:pt idx="1684">
                  <c:v>0.98856386556022302</c:v>
                </c:pt>
                <c:pt idx="1685">
                  <c:v>0.98978420709851</c:v>
                </c:pt>
                <c:pt idx="1686">
                  <c:v>0.99229567233400695</c:v>
                </c:pt>
                <c:pt idx="1687">
                  <c:v>0.99327765743780305</c:v>
                </c:pt>
                <c:pt idx="1688">
                  <c:v>0.99359545285446904</c:v>
                </c:pt>
                <c:pt idx="1689">
                  <c:v>0.989372662354434</c:v>
                </c:pt>
                <c:pt idx="1690">
                  <c:v>0.98688824026561695</c:v>
                </c:pt>
                <c:pt idx="1691">
                  <c:v>0.99283398872283701</c:v>
                </c:pt>
                <c:pt idx="1692">
                  <c:v>0.99189966471360602</c:v>
                </c:pt>
                <c:pt idx="1693">
                  <c:v>0.99325918385901801</c:v>
                </c:pt>
                <c:pt idx="1694">
                  <c:v>0.98782224760833304</c:v>
                </c:pt>
                <c:pt idx="1695">
                  <c:v>0.98979801738836504</c:v>
                </c:pt>
                <c:pt idx="1696">
                  <c:v>0.986061456927949</c:v>
                </c:pt>
                <c:pt idx="1697">
                  <c:v>0.99324504313760098</c:v>
                </c:pt>
                <c:pt idx="1698">
                  <c:v>0.98942463301883699</c:v>
                </c:pt>
                <c:pt idx="1699">
                  <c:v>0.98760878102810501</c:v>
                </c:pt>
                <c:pt idx="1700">
                  <c:v>0.99193645558701604</c:v>
                </c:pt>
                <c:pt idx="1701">
                  <c:v>0.99088066519430595</c:v>
                </c:pt>
                <c:pt idx="1702">
                  <c:v>0.99327314131584499</c:v>
                </c:pt>
                <c:pt idx="1703">
                  <c:v>0.99090317752505197</c:v>
                </c:pt>
                <c:pt idx="1704">
                  <c:v>0.99296385874273096</c:v>
                </c:pt>
                <c:pt idx="1705">
                  <c:v>0.99112271936556595</c:v>
                </c:pt>
                <c:pt idx="1706">
                  <c:v>0.992188702588647</c:v>
                </c:pt>
                <c:pt idx="1707">
                  <c:v>0.99143042682944005</c:v>
                </c:pt>
                <c:pt idx="1708">
                  <c:v>0.98855609743369699</c:v>
                </c:pt>
                <c:pt idx="1709">
                  <c:v>0.99467368261066202</c:v>
                </c:pt>
                <c:pt idx="1710">
                  <c:v>0.99067147325997795</c:v>
                </c:pt>
                <c:pt idx="1711">
                  <c:v>0.98849273063972098</c:v>
                </c:pt>
                <c:pt idx="1712">
                  <c:v>0.99364753963295405</c:v>
                </c:pt>
                <c:pt idx="1713">
                  <c:v>0.992807531438331</c:v>
                </c:pt>
                <c:pt idx="1714">
                  <c:v>0.99022023102145695</c:v>
                </c:pt>
                <c:pt idx="1715">
                  <c:v>0.99013192749410806</c:v>
                </c:pt>
                <c:pt idx="1716">
                  <c:v>0.99096888183365806</c:v>
                </c:pt>
                <c:pt idx="1717">
                  <c:v>0.99225844041064504</c:v>
                </c:pt>
                <c:pt idx="1718">
                  <c:v>0.99044474019905904</c:v>
                </c:pt>
                <c:pt idx="1719">
                  <c:v>0.99181948141388299</c:v>
                </c:pt>
                <c:pt idx="1720">
                  <c:v>0.98849078869336304</c:v>
                </c:pt>
                <c:pt idx="1721">
                  <c:v>0.99167902020327203</c:v>
                </c:pt>
                <c:pt idx="1722">
                  <c:v>0.98843732923691896</c:v>
                </c:pt>
                <c:pt idx="1723">
                  <c:v>0.98993560127526004</c:v>
                </c:pt>
                <c:pt idx="1724">
                  <c:v>0.99328239013783304</c:v>
                </c:pt>
                <c:pt idx="1725">
                  <c:v>0.98814684723603496</c:v>
                </c:pt>
                <c:pt idx="1726">
                  <c:v>0.99092249282777101</c:v>
                </c:pt>
                <c:pt idx="1727">
                  <c:v>0.99199078706634103</c:v>
                </c:pt>
                <c:pt idx="1728">
                  <c:v>0.99349342598801205</c:v>
                </c:pt>
                <c:pt idx="1729">
                  <c:v>0.99098243806205599</c:v>
                </c:pt>
                <c:pt idx="1730">
                  <c:v>0.98819186801401104</c:v>
                </c:pt>
                <c:pt idx="1731">
                  <c:v>0.988956163984408</c:v>
                </c:pt>
                <c:pt idx="1732">
                  <c:v>0.99063702232080197</c:v>
                </c:pt>
                <c:pt idx="1733">
                  <c:v>0.989918924378135</c:v>
                </c:pt>
                <c:pt idx="1734">
                  <c:v>0.987523665695899</c:v>
                </c:pt>
                <c:pt idx="1735">
                  <c:v>0.98780098768633595</c:v>
                </c:pt>
                <c:pt idx="1736">
                  <c:v>0.99293634341836001</c:v>
                </c:pt>
                <c:pt idx="1737">
                  <c:v>0.99105107372778201</c:v>
                </c:pt>
                <c:pt idx="1738">
                  <c:v>0.99408714852488</c:v>
                </c:pt>
                <c:pt idx="1739">
                  <c:v>0.98970964797286598</c:v>
                </c:pt>
                <c:pt idx="1740">
                  <c:v>0.98937222039079498</c:v>
                </c:pt>
                <c:pt idx="1741">
                  <c:v>0.99243310896015502</c:v>
                </c:pt>
                <c:pt idx="1742">
                  <c:v>0.99198327993824897</c:v>
                </c:pt>
                <c:pt idx="1743">
                  <c:v>0.99309148096317601</c:v>
                </c:pt>
                <c:pt idx="1744">
                  <c:v>0.99236873747954202</c:v>
                </c:pt>
                <c:pt idx="1745">
                  <c:v>0.98767060966870102</c:v>
                </c:pt>
                <c:pt idx="1746">
                  <c:v>0.99320331683209595</c:v>
                </c:pt>
                <c:pt idx="1747">
                  <c:v>0.99388624786907098</c:v>
                </c:pt>
                <c:pt idx="1748">
                  <c:v>0.98748038348553002</c:v>
                </c:pt>
                <c:pt idx="1749">
                  <c:v>0.98671719508512101</c:v>
                </c:pt>
                <c:pt idx="1750">
                  <c:v>0.98929936109661298</c:v>
                </c:pt>
                <c:pt idx="1751">
                  <c:v>0.98842695736520203</c:v>
                </c:pt>
                <c:pt idx="1752">
                  <c:v>0.98709796847228304</c:v>
                </c:pt>
                <c:pt idx="1753">
                  <c:v>0.99321587027737901</c:v>
                </c:pt>
                <c:pt idx="1754">
                  <c:v>0.99324881782618901</c:v>
                </c:pt>
                <c:pt idx="1755">
                  <c:v>0.98956517831519697</c:v>
                </c:pt>
                <c:pt idx="1756">
                  <c:v>0.98852877035675801</c:v>
                </c:pt>
                <c:pt idx="1757">
                  <c:v>0.98806340207225696</c:v>
                </c:pt>
                <c:pt idx="1758">
                  <c:v>0.98799275035172096</c:v>
                </c:pt>
                <c:pt idx="1759">
                  <c:v>0.99109916620350003</c:v>
                </c:pt>
                <c:pt idx="1760">
                  <c:v>0.98892498579320998</c:v>
                </c:pt>
                <c:pt idx="1761">
                  <c:v>0.98728734213800495</c:v>
                </c:pt>
                <c:pt idx="1762">
                  <c:v>0.99261799660322603</c:v>
                </c:pt>
                <c:pt idx="1763">
                  <c:v>0.98770445070540802</c:v>
                </c:pt>
                <c:pt idx="1764">
                  <c:v>0.98834545027878096</c:v>
                </c:pt>
                <c:pt idx="1765">
                  <c:v>0.99128149853509295</c:v>
                </c:pt>
                <c:pt idx="1766">
                  <c:v>0.99078180938433003</c:v>
                </c:pt>
                <c:pt idx="1767">
                  <c:v>0.98853171921524496</c:v>
                </c:pt>
                <c:pt idx="1768">
                  <c:v>0.98882654266454895</c:v>
                </c:pt>
                <c:pt idx="1769">
                  <c:v>0.98796255539212896</c:v>
                </c:pt>
                <c:pt idx="1770">
                  <c:v>0.99026404604271101</c:v>
                </c:pt>
                <c:pt idx="1771">
                  <c:v>0.98785811099808996</c:v>
                </c:pt>
                <c:pt idx="1772">
                  <c:v>0.99017541077868898</c:v>
                </c:pt>
                <c:pt idx="1773">
                  <c:v>0.991765619770692</c:v>
                </c:pt>
                <c:pt idx="1774">
                  <c:v>0.99329461053117496</c:v>
                </c:pt>
                <c:pt idx="1775">
                  <c:v>0.98878143515979</c:v>
                </c:pt>
                <c:pt idx="1776">
                  <c:v>0.99290513714933903</c:v>
                </c:pt>
                <c:pt idx="1777">
                  <c:v>0.99299372646019701</c:v>
                </c:pt>
                <c:pt idx="1778">
                  <c:v>0.988266943930588</c:v>
                </c:pt>
                <c:pt idx="1779">
                  <c:v>0.99176083570034901</c:v>
                </c:pt>
                <c:pt idx="1780">
                  <c:v>0.99144016798371903</c:v>
                </c:pt>
                <c:pt idx="1781">
                  <c:v>0.98999302941973899</c:v>
                </c:pt>
                <c:pt idx="1782">
                  <c:v>0.98965284613691396</c:v>
                </c:pt>
                <c:pt idx="1783">
                  <c:v>0.990843815532501</c:v>
                </c:pt>
                <c:pt idx="1784">
                  <c:v>0.98656461763848402</c:v>
                </c:pt>
                <c:pt idx="1785">
                  <c:v>0.99233402165904006</c:v>
                </c:pt>
                <c:pt idx="1786">
                  <c:v>0.990895267022874</c:v>
                </c:pt>
                <c:pt idx="1787">
                  <c:v>0.990756860937274</c:v>
                </c:pt>
                <c:pt idx="1788">
                  <c:v>0.988636903059678</c:v>
                </c:pt>
                <c:pt idx="1789">
                  <c:v>0.99005628950413505</c:v>
                </c:pt>
                <c:pt idx="1790">
                  <c:v>0.98831455709481097</c:v>
                </c:pt>
                <c:pt idx="1791">
                  <c:v>0.98894984117092399</c:v>
                </c:pt>
                <c:pt idx="1792">
                  <c:v>0.98699667636598398</c:v>
                </c:pt>
                <c:pt idx="1793">
                  <c:v>0.99203028190361897</c:v>
                </c:pt>
                <c:pt idx="1794">
                  <c:v>0.99320445609208896</c:v>
                </c:pt>
                <c:pt idx="1795">
                  <c:v>0.99095761202993304</c:v>
                </c:pt>
                <c:pt idx="1796">
                  <c:v>0.99031960602829305</c:v>
                </c:pt>
                <c:pt idx="1797">
                  <c:v>0.98836123670029397</c:v>
                </c:pt>
                <c:pt idx="1798">
                  <c:v>0.99091345237534401</c:v>
                </c:pt>
                <c:pt idx="1799">
                  <c:v>0.99061629447524402</c:v>
                </c:pt>
                <c:pt idx="1800">
                  <c:v>0.99132170857281299</c:v>
                </c:pt>
                <c:pt idx="1801">
                  <c:v>0.99006782336142596</c:v>
                </c:pt>
                <c:pt idx="1802">
                  <c:v>0.98716565176138704</c:v>
                </c:pt>
                <c:pt idx="1803">
                  <c:v>0.99206000818226103</c:v>
                </c:pt>
                <c:pt idx="1804">
                  <c:v>0.991441003996547</c:v>
                </c:pt>
                <c:pt idx="1805">
                  <c:v>0.98954020560331302</c:v>
                </c:pt>
                <c:pt idx="1806">
                  <c:v>0.98694483888921303</c:v>
                </c:pt>
                <c:pt idx="1807">
                  <c:v>0.99264028719906505</c:v>
                </c:pt>
                <c:pt idx="1808">
                  <c:v>0.98894703920455096</c:v>
                </c:pt>
                <c:pt idx="1809">
                  <c:v>0.989029394950104</c:v>
                </c:pt>
                <c:pt idx="1810">
                  <c:v>0.99012016313640805</c:v>
                </c:pt>
                <c:pt idx="1811">
                  <c:v>0.99186486536613105</c:v>
                </c:pt>
                <c:pt idx="1812">
                  <c:v>0.99030456550369095</c:v>
                </c:pt>
                <c:pt idx="1813">
                  <c:v>0.99084896328248595</c:v>
                </c:pt>
                <c:pt idx="1814">
                  <c:v>0.99095555986963602</c:v>
                </c:pt>
                <c:pt idx="1815">
                  <c:v>0.99271198595044496</c:v>
                </c:pt>
                <c:pt idx="1816">
                  <c:v>0.98713182137165001</c:v>
                </c:pt>
                <c:pt idx="1817">
                  <c:v>0.98872316592492704</c:v>
                </c:pt>
                <c:pt idx="1818">
                  <c:v>0.99211411234288005</c:v>
                </c:pt>
                <c:pt idx="1819">
                  <c:v>0.99068859548518196</c:v>
                </c:pt>
                <c:pt idx="1820">
                  <c:v>0.98616177615788503</c:v>
                </c:pt>
                <c:pt idx="1821">
                  <c:v>0.98973216668289399</c:v>
                </c:pt>
                <c:pt idx="1822">
                  <c:v>0.99252897787089001</c:v>
                </c:pt>
                <c:pt idx="1823">
                  <c:v>0.98711936567445502</c:v>
                </c:pt>
                <c:pt idx="1824">
                  <c:v>0.987060656725116</c:v>
                </c:pt>
                <c:pt idx="1825">
                  <c:v>0.99128425714483004</c:v>
                </c:pt>
                <c:pt idx="1826">
                  <c:v>0.99115191669439096</c:v>
                </c:pt>
                <c:pt idx="1827">
                  <c:v>0.98751636562801104</c:v>
                </c:pt>
                <c:pt idx="1828">
                  <c:v>0.99194502588835798</c:v>
                </c:pt>
                <c:pt idx="1829">
                  <c:v>0.99124301877377097</c:v>
                </c:pt>
                <c:pt idx="1830">
                  <c:v>0.99079574483801203</c:v>
                </c:pt>
                <c:pt idx="1831">
                  <c:v>0.99148606331879796</c:v>
                </c:pt>
                <c:pt idx="1832">
                  <c:v>0.99355017193241602</c:v>
                </c:pt>
                <c:pt idx="1833">
                  <c:v>0.98569603727447197</c:v>
                </c:pt>
                <c:pt idx="1834">
                  <c:v>0.99274261868810998</c:v>
                </c:pt>
                <c:pt idx="1835">
                  <c:v>0.99172180726921599</c:v>
                </c:pt>
                <c:pt idx="1836">
                  <c:v>0.98782541039303795</c:v>
                </c:pt>
                <c:pt idx="1837">
                  <c:v>0.99300828221984005</c:v>
                </c:pt>
                <c:pt idx="1838">
                  <c:v>0.99354780675818299</c:v>
                </c:pt>
                <c:pt idx="1839">
                  <c:v>0.99152911095942098</c:v>
                </c:pt>
                <c:pt idx="1840">
                  <c:v>0.98926424224919396</c:v>
                </c:pt>
                <c:pt idx="1841">
                  <c:v>0.993382494294755</c:v>
                </c:pt>
                <c:pt idx="1842">
                  <c:v>0.99251824631323304</c:v>
                </c:pt>
                <c:pt idx="1843">
                  <c:v>0.99100972922584296</c:v>
                </c:pt>
                <c:pt idx="1844">
                  <c:v>0.98700787587883998</c:v>
                </c:pt>
                <c:pt idx="1845">
                  <c:v>0.99068610240482202</c:v>
                </c:pt>
                <c:pt idx="1846">
                  <c:v>0.99359889862650796</c:v>
                </c:pt>
                <c:pt idx="1847">
                  <c:v>0.988308225419397</c:v>
                </c:pt>
                <c:pt idx="1848">
                  <c:v>0.99016670080814895</c:v>
                </c:pt>
                <c:pt idx="1849">
                  <c:v>0.988495143485975</c:v>
                </c:pt>
                <c:pt idx="1850">
                  <c:v>0.99233588526015204</c:v>
                </c:pt>
                <c:pt idx="1851">
                  <c:v>0.99073936397058404</c:v>
                </c:pt>
                <c:pt idx="1852">
                  <c:v>0.98713705445354905</c:v>
                </c:pt>
                <c:pt idx="1853">
                  <c:v>0.98864593392503097</c:v>
                </c:pt>
                <c:pt idx="1854">
                  <c:v>0.98932911193584205</c:v>
                </c:pt>
                <c:pt idx="1855">
                  <c:v>0.99049634631767602</c:v>
                </c:pt>
                <c:pt idx="1856">
                  <c:v>0.98943004278550295</c:v>
                </c:pt>
                <c:pt idx="1857">
                  <c:v>0.99155279568469101</c:v>
                </c:pt>
                <c:pt idx="1858">
                  <c:v>0.99122772538274895</c:v>
                </c:pt>
                <c:pt idx="1859">
                  <c:v>0.99282052459814096</c:v>
                </c:pt>
                <c:pt idx="1860">
                  <c:v>0.99170918006178999</c:v>
                </c:pt>
                <c:pt idx="1861">
                  <c:v>0.98678172681841803</c:v>
                </c:pt>
                <c:pt idx="1862">
                  <c:v>0.99171070339644896</c:v>
                </c:pt>
                <c:pt idx="1863">
                  <c:v>0.98974951262451105</c:v>
                </c:pt>
                <c:pt idx="1864">
                  <c:v>0.99341841263827901</c:v>
                </c:pt>
                <c:pt idx="1865">
                  <c:v>0.98954089315787197</c:v>
                </c:pt>
                <c:pt idx="1866">
                  <c:v>0.98862728199757899</c:v>
                </c:pt>
                <c:pt idx="1867">
                  <c:v>0.98824821767628601</c:v>
                </c:pt>
                <c:pt idx="1868">
                  <c:v>0.99100472878363</c:v>
                </c:pt>
                <c:pt idx="1869">
                  <c:v>0.98830496671391599</c:v>
                </c:pt>
                <c:pt idx="1870">
                  <c:v>0.98926626727320699</c:v>
                </c:pt>
                <c:pt idx="1871">
                  <c:v>0.98984788885184605</c:v>
                </c:pt>
                <c:pt idx="1872">
                  <c:v>0.990948984753377</c:v>
                </c:pt>
                <c:pt idx="1873">
                  <c:v>0.98804409712879604</c:v>
                </c:pt>
                <c:pt idx="1874">
                  <c:v>0.99186169223804799</c:v>
                </c:pt>
                <c:pt idx="1875">
                  <c:v>0.99024789688687498</c:v>
                </c:pt>
                <c:pt idx="1876">
                  <c:v>0.99131762339486096</c:v>
                </c:pt>
                <c:pt idx="1877">
                  <c:v>0.99270811467801801</c:v>
                </c:pt>
                <c:pt idx="1878">
                  <c:v>0.99221783988594203</c:v>
                </c:pt>
                <c:pt idx="1879">
                  <c:v>0.98971818999040795</c:v>
                </c:pt>
                <c:pt idx="1880">
                  <c:v>0.98739630790015498</c:v>
                </c:pt>
                <c:pt idx="1881">
                  <c:v>0.99084560976828895</c:v>
                </c:pt>
                <c:pt idx="1882">
                  <c:v>0.99146797088536098</c:v>
                </c:pt>
                <c:pt idx="1883">
                  <c:v>0.98893439053346199</c:v>
                </c:pt>
                <c:pt idx="1884">
                  <c:v>0.98727423126028302</c:v>
                </c:pt>
                <c:pt idx="1885">
                  <c:v>0.99150380582509301</c:v>
                </c:pt>
                <c:pt idx="1886">
                  <c:v>0.98728284508062603</c:v>
                </c:pt>
                <c:pt idx="1887">
                  <c:v>0.99053930475215701</c:v>
                </c:pt>
                <c:pt idx="1888">
                  <c:v>0.98905916465542798</c:v>
                </c:pt>
                <c:pt idx="1889">
                  <c:v>0.98970706908470196</c:v>
                </c:pt>
                <c:pt idx="1890">
                  <c:v>0.99326811918050095</c:v>
                </c:pt>
                <c:pt idx="1891">
                  <c:v>0.98960178722356595</c:v>
                </c:pt>
                <c:pt idx="1892">
                  <c:v>0.98970309329459005</c:v>
                </c:pt>
                <c:pt idx="1893">
                  <c:v>0.98590387940881297</c:v>
                </c:pt>
                <c:pt idx="1894">
                  <c:v>0.99215352583915295</c:v>
                </c:pt>
                <c:pt idx="1895">
                  <c:v>0.98944023673903103</c:v>
                </c:pt>
                <c:pt idx="1896">
                  <c:v>0.989166579678325</c:v>
                </c:pt>
                <c:pt idx="1897">
                  <c:v>0.98989294690083196</c:v>
                </c:pt>
                <c:pt idx="1898">
                  <c:v>0.99197653298408395</c:v>
                </c:pt>
                <c:pt idx="1899">
                  <c:v>0.98880417565096801</c:v>
                </c:pt>
                <c:pt idx="1900">
                  <c:v>0.99203937742953996</c:v>
                </c:pt>
                <c:pt idx="1901">
                  <c:v>0.98791987353231803</c:v>
                </c:pt>
                <c:pt idx="1902">
                  <c:v>0.98983560664197801</c:v>
                </c:pt>
                <c:pt idx="1903">
                  <c:v>0.99251014429884399</c:v>
                </c:pt>
                <c:pt idx="1904">
                  <c:v>0.98972228146766905</c:v>
                </c:pt>
                <c:pt idx="1905">
                  <c:v>0.99292535145632399</c:v>
                </c:pt>
                <c:pt idx="1906">
                  <c:v>0.988713877446739</c:v>
                </c:pt>
                <c:pt idx="1907">
                  <c:v>0.99164795305492204</c:v>
                </c:pt>
                <c:pt idx="1908">
                  <c:v>0.99318472516412704</c:v>
                </c:pt>
                <c:pt idx="1909">
                  <c:v>0.99041376172233897</c:v>
                </c:pt>
                <c:pt idx="1910">
                  <c:v>0.99059826245501903</c:v>
                </c:pt>
                <c:pt idx="1911">
                  <c:v>0.98719810483752202</c:v>
                </c:pt>
                <c:pt idx="1912">
                  <c:v>0.993726942449358</c:v>
                </c:pt>
                <c:pt idx="1913">
                  <c:v>0.99065512154242996</c:v>
                </c:pt>
                <c:pt idx="1914">
                  <c:v>0.98876519956882603</c:v>
                </c:pt>
                <c:pt idx="1915">
                  <c:v>0.99167898702532298</c:v>
                </c:pt>
                <c:pt idx="1916">
                  <c:v>0.99129412817582896</c:v>
                </c:pt>
                <c:pt idx="1917">
                  <c:v>0.98948339650700601</c:v>
                </c:pt>
                <c:pt idx="1918">
                  <c:v>0.98940595312094104</c:v>
                </c:pt>
                <c:pt idx="1919">
                  <c:v>0.99301609077285102</c:v>
                </c:pt>
                <c:pt idx="1920">
                  <c:v>0.989496682743506</c:v>
                </c:pt>
                <c:pt idx="1921">
                  <c:v>0.98701436174602897</c:v>
                </c:pt>
                <c:pt idx="1922">
                  <c:v>0.989541810251239</c:v>
                </c:pt>
                <c:pt idx="1923">
                  <c:v>0.98983366567765796</c:v>
                </c:pt>
                <c:pt idx="1924">
                  <c:v>0.98983075719699398</c:v>
                </c:pt>
                <c:pt idx="1925">
                  <c:v>0.98901992970666497</c:v>
                </c:pt>
                <c:pt idx="1926">
                  <c:v>0.98822167213195899</c:v>
                </c:pt>
                <c:pt idx="1927">
                  <c:v>0.98870342036165304</c:v>
                </c:pt>
                <c:pt idx="1928">
                  <c:v>0.99091033780306403</c:v>
                </c:pt>
                <c:pt idx="1929">
                  <c:v>0.99063300477234895</c:v>
                </c:pt>
                <c:pt idx="1930">
                  <c:v>0.99261070655869998</c:v>
                </c:pt>
                <c:pt idx="1931">
                  <c:v>0.99352314490015303</c:v>
                </c:pt>
                <c:pt idx="1932">
                  <c:v>0.99305953792282897</c:v>
                </c:pt>
                <c:pt idx="1933">
                  <c:v>0.99079110758441402</c:v>
                </c:pt>
                <c:pt idx="1934">
                  <c:v>0.99156970274478995</c:v>
                </c:pt>
                <c:pt idx="1935">
                  <c:v>0.991596574651045</c:v>
                </c:pt>
                <c:pt idx="1936">
                  <c:v>0.993253699470657</c:v>
                </c:pt>
                <c:pt idx="1937">
                  <c:v>0.98900691384415995</c:v>
                </c:pt>
                <c:pt idx="1938">
                  <c:v>0.99163827260479198</c:v>
                </c:pt>
                <c:pt idx="1939">
                  <c:v>0.98899889283108999</c:v>
                </c:pt>
                <c:pt idx="1940">
                  <c:v>0.992064696675381</c:v>
                </c:pt>
                <c:pt idx="1941">
                  <c:v>0.99147143192850895</c:v>
                </c:pt>
                <c:pt idx="1942">
                  <c:v>0.99000449458985995</c:v>
                </c:pt>
                <c:pt idx="1943">
                  <c:v>0.991486786532082</c:v>
                </c:pt>
                <c:pt idx="1944">
                  <c:v>0.98765636046147698</c:v>
                </c:pt>
                <c:pt idx="1945">
                  <c:v>0.98786961749845303</c:v>
                </c:pt>
                <c:pt idx="1946">
                  <c:v>0.99336342359888796</c:v>
                </c:pt>
                <c:pt idx="1947">
                  <c:v>0.99193769501958495</c:v>
                </c:pt>
                <c:pt idx="1948">
                  <c:v>0.99136504685834304</c:v>
                </c:pt>
                <c:pt idx="1949">
                  <c:v>0.99302125752940595</c:v>
                </c:pt>
                <c:pt idx="1950">
                  <c:v>0.99110548811551502</c:v>
                </c:pt>
                <c:pt idx="1951">
                  <c:v>0.99287816435561604</c:v>
                </c:pt>
                <c:pt idx="1952">
                  <c:v>0.99067127443287095</c:v>
                </c:pt>
                <c:pt idx="1953">
                  <c:v>0.99016623920621405</c:v>
                </c:pt>
                <c:pt idx="1954">
                  <c:v>0.991980360882039</c:v>
                </c:pt>
                <c:pt idx="1955">
                  <c:v>0.99034803957473805</c:v>
                </c:pt>
                <c:pt idx="1956">
                  <c:v>0.98954162082142105</c:v>
                </c:pt>
                <c:pt idx="1957">
                  <c:v>0.98936512444746005</c:v>
                </c:pt>
                <c:pt idx="1958">
                  <c:v>0.98719378892224996</c:v>
                </c:pt>
                <c:pt idx="1959">
                  <c:v>0.993494153390449</c:v>
                </c:pt>
                <c:pt idx="1960">
                  <c:v>0.98690588974190097</c:v>
                </c:pt>
                <c:pt idx="1961">
                  <c:v>0.98682549081013904</c:v>
                </c:pt>
                <c:pt idx="1962">
                  <c:v>0.99176162518929201</c:v>
                </c:pt>
                <c:pt idx="1963">
                  <c:v>0.98855973946806697</c:v>
                </c:pt>
                <c:pt idx="1964">
                  <c:v>0.98755801471729598</c:v>
                </c:pt>
                <c:pt idx="1965">
                  <c:v>0.99266856438219098</c:v>
                </c:pt>
                <c:pt idx="1966">
                  <c:v>0.98844334051266503</c:v>
                </c:pt>
                <c:pt idx="1967">
                  <c:v>0.99269955722005099</c:v>
                </c:pt>
                <c:pt idx="1968">
                  <c:v>0.98643490659511701</c:v>
                </c:pt>
                <c:pt idx="1969">
                  <c:v>0.99091603905935399</c:v>
                </c:pt>
                <c:pt idx="1970">
                  <c:v>0.98822036355544196</c:v>
                </c:pt>
                <c:pt idx="1971">
                  <c:v>0.98791082911218198</c:v>
                </c:pt>
                <c:pt idx="1972">
                  <c:v>0.98768233315835696</c:v>
                </c:pt>
                <c:pt idx="1973">
                  <c:v>0.99019640492542105</c:v>
                </c:pt>
                <c:pt idx="1974">
                  <c:v>0.99382878424191701</c:v>
                </c:pt>
                <c:pt idx="1975">
                  <c:v>0.98924403043110198</c:v>
                </c:pt>
                <c:pt idx="1976">
                  <c:v>0.99036790021003596</c:v>
                </c:pt>
                <c:pt idx="1977">
                  <c:v>0.98958724456861502</c:v>
                </c:pt>
                <c:pt idx="1978">
                  <c:v>0.98741697055268995</c:v>
                </c:pt>
                <c:pt idx="1979">
                  <c:v>0.99273273706973597</c:v>
                </c:pt>
                <c:pt idx="1980">
                  <c:v>0.98800589945913697</c:v>
                </c:pt>
                <c:pt idx="1981">
                  <c:v>0.99359294334071302</c:v>
                </c:pt>
                <c:pt idx="1982">
                  <c:v>0.98786616562017204</c:v>
                </c:pt>
                <c:pt idx="1983">
                  <c:v>0.99029427371329004</c:v>
                </c:pt>
                <c:pt idx="1984">
                  <c:v>0.98652335457641405</c:v>
                </c:pt>
                <c:pt idx="1985">
                  <c:v>0.99072416741866498</c:v>
                </c:pt>
                <c:pt idx="1986">
                  <c:v>0.99086247981575504</c:v>
                </c:pt>
                <c:pt idx="1987">
                  <c:v>0.98889676848702102</c:v>
                </c:pt>
                <c:pt idx="1988">
                  <c:v>0.98947596050674702</c:v>
                </c:pt>
                <c:pt idx="1989">
                  <c:v>0.99101719195744198</c:v>
                </c:pt>
                <c:pt idx="1990">
                  <c:v>0.99149134080145596</c:v>
                </c:pt>
                <c:pt idx="1991">
                  <c:v>0.98747697021992997</c:v>
                </c:pt>
                <c:pt idx="1992">
                  <c:v>0.98893082263640897</c:v>
                </c:pt>
                <c:pt idx="1993">
                  <c:v>0.990982824676651</c:v>
                </c:pt>
                <c:pt idx="1994">
                  <c:v>0.98735022939389805</c:v>
                </c:pt>
                <c:pt idx="1995">
                  <c:v>0.99057572797319504</c:v>
                </c:pt>
                <c:pt idx="1996">
                  <c:v>0.99005805995004303</c:v>
                </c:pt>
                <c:pt idx="1997">
                  <c:v>0.99393524860288196</c:v>
                </c:pt>
                <c:pt idx="1998">
                  <c:v>0.98907448239915097</c:v>
                </c:pt>
                <c:pt idx="1999">
                  <c:v>0.98905611292934004</c:v>
                </c:pt>
                <c:pt idx="2000">
                  <c:v>0.99226059213665196</c:v>
                </c:pt>
                <c:pt idx="2001">
                  <c:v>0.99158901341218797</c:v>
                </c:pt>
                <c:pt idx="2002">
                  <c:v>0.98822066493841798</c:v>
                </c:pt>
                <c:pt idx="2003">
                  <c:v>0.99137929996616403</c:v>
                </c:pt>
                <c:pt idx="2004">
                  <c:v>0.99244323328042605</c:v>
                </c:pt>
                <c:pt idx="2005">
                  <c:v>0.98964260292130501</c:v>
                </c:pt>
                <c:pt idx="2006">
                  <c:v>0.98859823497306498</c:v>
                </c:pt>
                <c:pt idx="2007">
                  <c:v>0.99390644936571004</c:v>
                </c:pt>
                <c:pt idx="2008">
                  <c:v>0.99076200798369196</c:v>
                </c:pt>
                <c:pt idx="2009">
                  <c:v>0.992621430931108</c:v>
                </c:pt>
                <c:pt idx="2010">
                  <c:v>0.99050740009092297</c:v>
                </c:pt>
                <c:pt idx="2011">
                  <c:v>0.99035799296503302</c:v>
                </c:pt>
                <c:pt idx="2012">
                  <c:v>0.98944071587708804</c:v>
                </c:pt>
                <c:pt idx="2013">
                  <c:v>0.99185389183632999</c:v>
                </c:pt>
                <c:pt idx="2014">
                  <c:v>0.99281845799868496</c:v>
                </c:pt>
                <c:pt idx="2015">
                  <c:v>0.99269778499801797</c:v>
                </c:pt>
                <c:pt idx="2016">
                  <c:v>0.99052755244747503</c:v>
                </c:pt>
                <c:pt idx="2017">
                  <c:v>0.99163632663277601</c:v>
                </c:pt>
                <c:pt idx="2018">
                  <c:v>0.99353194293602198</c:v>
                </c:pt>
                <c:pt idx="2019">
                  <c:v>0.98779373473626597</c:v>
                </c:pt>
                <c:pt idx="2020">
                  <c:v>0.99123107250752995</c:v>
                </c:pt>
                <c:pt idx="2021">
                  <c:v>0.99267456854588998</c:v>
                </c:pt>
                <c:pt idx="2022">
                  <c:v>0.98890711220058602</c:v>
                </c:pt>
                <c:pt idx="2023">
                  <c:v>0.99277725486333401</c:v>
                </c:pt>
                <c:pt idx="2024">
                  <c:v>0.98948222097043703</c:v>
                </c:pt>
                <c:pt idx="2025">
                  <c:v>0.99116528276468496</c:v>
                </c:pt>
                <c:pt idx="2026">
                  <c:v>0.99146896866857703</c:v>
                </c:pt>
                <c:pt idx="2027">
                  <c:v>0.98940906661565597</c:v>
                </c:pt>
                <c:pt idx="2028">
                  <c:v>0.99052724134173498</c:v>
                </c:pt>
                <c:pt idx="2029">
                  <c:v>0.99116237202523205</c:v>
                </c:pt>
                <c:pt idx="2030">
                  <c:v>0.99191755325946196</c:v>
                </c:pt>
                <c:pt idx="2031">
                  <c:v>0.98792510493621399</c:v>
                </c:pt>
                <c:pt idx="2032">
                  <c:v>0.98768934786144402</c:v>
                </c:pt>
                <c:pt idx="2033">
                  <c:v>0.99140823811654</c:v>
                </c:pt>
                <c:pt idx="2034">
                  <c:v>0.99135047263143194</c:v>
                </c:pt>
                <c:pt idx="2035">
                  <c:v>0.99072582577770096</c:v>
                </c:pt>
                <c:pt idx="2036">
                  <c:v>0.98981642768924505</c:v>
                </c:pt>
                <c:pt idx="2037">
                  <c:v>0.98607859952588495</c:v>
                </c:pt>
                <c:pt idx="2038">
                  <c:v>0.98797440250240598</c:v>
                </c:pt>
                <c:pt idx="2039">
                  <c:v>0.99097144717712804</c:v>
                </c:pt>
                <c:pt idx="2040">
                  <c:v>0.99069977023369005</c:v>
                </c:pt>
                <c:pt idx="2041">
                  <c:v>0.988688465815452</c:v>
                </c:pt>
                <c:pt idx="2042">
                  <c:v>0.99155961791698799</c:v>
                </c:pt>
                <c:pt idx="2043">
                  <c:v>0.99305851825894798</c:v>
                </c:pt>
                <c:pt idx="2044">
                  <c:v>0.99113197048666601</c:v>
                </c:pt>
                <c:pt idx="2045">
                  <c:v>0.98630622526753098</c:v>
                </c:pt>
                <c:pt idx="2046">
                  <c:v>0.98979751103792901</c:v>
                </c:pt>
                <c:pt idx="2047">
                  <c:v>0.99387351462400497</c:v>
                </c:pt>
                <c:pt idx="2048">
                  <c:v>0.98885244772323899</c:v>
                </c:pt>
                <c:pt idx="2049">
                  <c:v>0.98969738102204396</c:v>
                </c:pt>
                <c:pt idx="2050">
                  <c:v>0.99174960204044904</c:v>
                </c:pt>
                <c:pt idx="2051">
                  <c:v>0.99209323848193298</c:v>
                </c:pt>
                <c:pt idx="2052">
                  <c:v>0.99291025187975002</c:v>
                </c:pt>
                <c:pt idx="2053">
                  <c:v>0.98812722862826996</c:v>
                </c:pt>
                <c:pt idx="2054">
                  <c:v>0.98816907886573102</c:v>
                </c:pt>
                <c:pt idx="2055">
                  <c:v>0.99163447312379904</c:v>
                </c:pt>
                <c:pt idx="2056">
                  <c:v>0.98895344410217401</c:v>
                </c:pt>
                <c:pt idx="2057">
                  <c:v>0.99120605406742901</c:v>
                </c:pt>
                <c:pt idx="2058">
                  <c:v>0.99199241524874904</c:v>
                </c:pt>
                <c:pt idx="2059">
                  <c:v>0.98880551414527296</c:v>
                </c:pt>
                <c:pt idx="2060">
                  <c:v>0.98842277998902595</c:v>
                </c:pt>
                <c:pt idx="2061">
                  <c:v>0.99334907271517203</c:v>
                </c:pt>
                <c:pt idx="2062">
                  <c:v>0.98764291054778897</c:v>
                </c:pt>
                <c:pt idx="2063">
                  <c:v>0.98685032371385695</c:v>
                </c:pt>
                <c:pt idx="2064">
                  <c:v>0.99225434980807004</c:v>
                </c:pt>
                <c:pt idx="2065">
                  <c:v>0.987724017610493</c:v>
                </c:pt>
                <c:pt idx="2066">
                  <c:v>0.99071263770369</c:v>
                </c:pt>
                <c:pt idx="2067">
                  <c:v>0.99342194483289603</c:v>
                </c:pt>
                <c:pt idx="2068">
                  <c:v>0.98921852297609902</c:v>
                </c:pt>
                <c:pt idx="2069">
                  <c:v>0.98936926595958397</c:v>
                </c:pt>
                <c:pt idx="2070">
                  <c:v>0.99097864486454501</c:v>
                </c:pt>
                <c:pt idx="2071">
                  <c:v>0.98773832914994197</c:v>
                </c:pt>
                <c:pt idx="2072">
                  <c:v>0.98948511291221097</c:v>
                </c:pt>
                <c:pt idx="2073">
                  <c:v>0.98964376519238695</c:v>
                </c:pt>
                <c:pt idx="2074">
                  <c:v>0.98940921762825995</c:v>
                </c:pt>
                <c:pt idx="2075">
                  <c:v>0.99396038751204696</c:v>
                </c:pt>
                <c:pt idx="2076">
                  <c:v>0.99145679039666701</c:v>
                </c:pt>
                <c:pt idx="2077">
                  <c:v>0.98866907393824999</c:v>
                </c:pt>
                <c:pt idx="2078">
                  <c:v>0.98940864068248002</c:v>
                </c:pt>
                <c:pt idx="2079">
                  <c:v>0.99186202636771403</c:v>
                </c:pt>
                <c:pt idx="2080">
                  <c:v>0.98904102365641999</c:v>
                </c:pt>
                <c:pt idx="2081">
                  <c:v>0.988324293110734</c:v>
                </c:pt>
                <c:pt idx="2082">
                  <c:v>0.99174367623897297</c:v>
                </c:pt>
                <c:pt idx="2083">
                  <c:v>0.99216076772944295</c:v>
                </c:pt>
                <c:pt idx="2084">
                  <c:v>0.99077449834806797</c:v>
                </c:pt>
                <c:pt idx="2085">
                  <c:v>0.99071881847652798</c:v>
                </c:pt>
                <c:pt idx="2086">
                  <c:v>0.98684369928343296</c:v>
                </c:pt>
                <c:pt idx="2087">
                  <c:v>0.98931628205123401</c:v>
                </c:pt>
                <c:pt idx="2088">
                  <c:v>0.99302734218601396</c:v>
                </c:pt>
                <c:pt idx="2089">
                  <c:v>0.98845817561543703</c:v>
                </c:pt>
                <c:pt idx="2090">
                  <c:v>0.98751532167878298</c:v>
                </c:pt>
                <c:pt idx="2091">
                  <c:v>0.990998263702771</c:v>
                </c:pt>
                <c:pt idx="2092">
                  <c:v>0.98751330037368801</c:v>
                </c:pt>
                <c:pt idx="2093">
                  <c:v>0.98760198810756195</c:v>
                </c:pt>
                <c:pt idx="2094">
                  <c:v>0.98995532471275005</c:v>
                </c:pt>
                <c:pt idx="2095">
                  <c:v>0.99224827972886798</c:v>
                </c:pt>
                <c:pt idx="2096">
                  <c:v>0.98739274335549299</c:v>
                </c:pt>
                <c:pt idx="2097">
                  <c:v>0.99154369192186298</c:v>
                </c:pt>
                <c:pt idx="2098">
                  <c:v>0.98912809864501094</c:v>
                </c:pt>
                <c:pt idx="2099">
                  <c:v>0.99332830514610404</c:v>
                </c:pt>
                <c:pt idx="2100">
                  <c:v>0.99143003636832405</c:v>
                </c:pt>
                <c:pt idx="2101">
                  <c:v>0.98978149599826004</c:v>
                </c:pt>
                <c:pt idx="2102">
                  <c:v>0.98854284721001495</c:v>
                </c:pt>
                <c:pt idx="2103">
                  <c:v>0.99212822187004801</c:v>
                </c:pt>
                <c:pt idx="2104">
                  <c:v>0.99091298065150102</c:v>
                </c:pt>
                <c:pt idx="2105">
                  <c:v>0.98768636221411299</c:v>
                </c:pt>
                <c:pt idx="2106">
                  <c:v>0.98745508080539501</c:v>
                </c:pt>
                <c:pt idx="2107">
                  <c:v>0.99146438536912695</c:v>
                </c:pt>
                <c:pt idx="2108">
                  <c:v>0.99025017539446303</c:v>
                </c:pt>
                <c:pt idx="2109">
                  <c:v>0.99285251011966302</c:v>
                </c:pt>
                <c:pt idx="2110">
                  <c:v>0.99032598895816004</c:v>
                </c:pt>
                <c:pt idx="2111">
                  <c:v>0.98773431642664</c:v>
                </c:pt>
                <c:pt idx="2112">
                  <c:v>0.991741052980877</c:v>
                </c:pt>
                <c:pt idx="2113">
                  <c:v>0.98932209416654204</c:v>
                </c:pt>
                <c:pt idx="2114">
                  <c:v>0.98926319362659998</c:v>
                </c:pt>
                <c:pt idx="2115">
                  <c:v>0.98775643837034499</c:v>
                </c:pt>
                <c:pt idx="2116">
                  <c:v>0.99363088001060396</c:v>
                </c:pt>
                <c:pt idx="2117">
                  <c:v>0.99026536364865103</c:v>
                </c:pt>
                <c:pt idx="2118">
                  <c:v>0.98820339575759497</c:v>
                </c:pt>
                <c:pt idx="2119">
                  <c:v>0.98959283281323995</c:v>
                </c:pt>
                <c:pt idx="2120">
                  <c:v>0.99127809044752702</c:v>
                </c:pt>
                <c:pt idx="2121">
                  <c:v>0.99001308692857004</c:v>
                </c:pt>
                <c:pt idx="2122">
                  <c:v>0.99347208751661598</c:v>
                </c:pt>
                <c:pt idx="2123">
                  <c:v>0.99239757234326498</c:v>
                </c:pt>
                <c:pt idx="2124">
                  <c:v>0.98728636526647695</c:v>
                </c:pt>
                <c:pt idx="2125">
                  <c:v>0.99129844236712805</c:v>
                </c:pt>
                <c:pt idx="2126">
                  <c:v>0.98925550573923704</c:v>
                </c:pt>
                <c:pt idx="2127">
                  <c:v>0.98834601046639203</c:v>
                </c:pt>
                <c:pt idx="2128">
                  <c:v>0.98886310469087402</c:v>
                </c:pt>
                <c:pt idx="2129">
                  <c:v>0.98793565665177996</c:v>
                </c:pt>
                <c:pt idx="2130">
                  <c:v>0.989949880968095</c:v>
                </c:pt>
                <c:pt idx="2131">
                  <c:v>0.99365828990605898</c:v>
                </c:pt>
                <c:pt idx="2132">
                  <c:v>0.98958741766697</c:v>
                </c:pt>
                <c:pt idx="2133">
                  <c:v>0.989281168245985</c:v>
                </c:pt>
                <c:pt idx="2134">
                  <c:v>0.99117051927279298</c:v>
                </c:pt>
                <c:pt idx="2135">
                  <c:v>0.98956701578737005</c:v>
                </c:pt>
                <c:pt idx="2136">
                  <c:v>0.98814154883592897</c:v>
                </c:pt>
                <c:pt idx="2137">
                  <c:v>0.99071205136764096</c:v>
                </c:pt>
                <c:pt idx="2138">
                  <c:v>0.98806365227083404</c:v>
                </c:pt>
                <c:pt idx="2139">
                  <c:v>0.99168923328200398</c:v>
                </c:pt>
                <c:pt idx="2140">
                  <c:v>0.99161011983078395</c:v>
                </c:pt>
                <c:pt idx="2141">
                  <c:v>0.99049191792897195</c:v>
                </c:pt>
                <c:pt idx="2142">
                  <c:v>0.99407253200819001</c:v>
                </c:pt>
                <c:pt idx="2143">
                  <c:v>0.99014860050157405</c:v>
                </c:pt>
                <c:pt idx="2144">
                  <c:v>0.98745060106229698</c:v>
                </c:pt>
                <c:pt idx="2145">
                  <c:v>0.992738688524886</c:v>
                </c:pt>
                <c:pt idx="2146">
                  <c:v>0.99102252837347105</c:v>
                </c:pt>
                <c:pt idx="2147">
                  <c:v>0.98997965938980703</c:v>
                </c:pt>
                <c:pt idx="2148">
                  <c:v>0.99116062324339804</c:v>
                </c:pt>
                <c:pt idx="2149">
                  <c:v>0.991372618491421</c:v>
                </c:pt>
                <c:pt idx="2150">
                  <c:v>0.99357214256061899</c:v>
                </c:pt>
                <c:pt idx="2151">
                  <c:v>0.98906639999117996</c:v>
                </c:pt>
                <c:pt idx="2152">
                  <c:v>0.98770922059271005</c:v>
                </c:pt>
                <c:pt idx="2153">
                  <c:v>0.98880468190631998</c:v>
                </c:pt>
                <c:pt idx="2154">
                  <c:v>0.99017551072869903</c:v>
                </c:pt>
                <c:pt idx="2155">
                  <c:v>0.98825895504816696</c:v>
                </c:pt>
                <c:pt idx="2156">
                  <c:v>0.99231920994755196</c:v>
                </c:pt>
                <c:pt idx="2157">
                  <c:v>0.98893509492237797</c:v>
                </c:pt>
                <c:pt idx="2158">
                  <c:v>0.989107933996628</c:v>
                </c:pt>
                <c:pt idx="2159">
                  <c:v>0.993242906419738</c:v>
                </c:pt>
                <c:pt idx="2160">
                  <c:v>0.99026860313551801</c:v>
                </c:pt>
                <c:pt idx="2161">
                  <c:v>0.99225541362726699</c:v>
                </c:pt>
                <c:pt idx="2162">
                  <c:v>0.99240962881828798</c:v>
                </c:pt>
                <c:pt idx="2163">
                  <c:v>0.99281363484381202</c:v>
                </c:pt>
                <c:pt idx="2164">
                  <c:v>0.99030877275833495</c:v>
                </c:pt>
                <c:pt idx="2165">
                  <c:v>0.99096945468411901</c:v>
                </c:pt>
                <c:pt idx="2166">
                  <c:v>0.98856543943394803</c:v>
                </c:pt>
                <c:pt idx="2167">
                  <c:v>0.99064890572870301</c:v>
                </c:pt>
                <c:pt idx="2168">
                  <c:v>0.98707194302401202</c:v>
                </c:pt>
                <c:pt idx="2169">
                  <c:v>0.99204249242449105</c:v>
                </c:pt>
                <c:pt idx="2170">
                  <c:v>0.98897086557513503</c:v>
                </c:pt>
                <c:pt idx="2171">
                  <c:v>0.98733205934394896</c:v>
                </c:pt>
                <c:pt idx="2172">
                  <c:v>0.98760785464927403</c:v>
                </c:pt>
                <c:pt idx="2173">
                  <c:v>0.98874530334522304</c:v>
                </c:pt>
                <c:pt idx="2174">
                  <c:v>0.987089084467625</c:v>
                </c:pt>
                <c:pt idx="2175">
                  <c:v>0.99002769134751101</c:v>
                </c:pt>
                <c:pt idx="2176">
                  <c:v>0.990801352309853</c:v>
                </c:pt>
                <c:pt idx="2177">
                  <c:v>0.98913760494457204</c:v>
                </c:pt>
                <c:pt idx="2178">
                  <c:v>0.98681135183802904</c:v>
                </c:pt>
                <c:pt idx="2179">
                  <c:v>0.989673809604527</c:v>
                </c:pt>
                <c:pt idx="2180">
                  <c:v>0.99217262364316705</c:v>
                </c:pt>
                <c:pt idx="2181">
                  <c:v>0.99250541211689203</c:v>
                </c:pt>
                <c:pt idx="2182">
                  <c:v>0.98801372291378198</c:v>
                </c:pt>
                <c:pt idx="2183">
                  <c:v>0.98766240604530198</c:v>
                </c:pt>
                <c:pt idx="2184">
                  <c:v>0.98933009001489702</c:v>
                </c:pt>
                <c:pt idx="2185">
                  <c:v>0.99366807581655903</c:v>
                </c:pt>
                <c:pt idx="2186">
                  <c:v>0.98816903020698099</c:v>
                </c:pt>
                <c:pt idx="2187">
                  <c:v>0.98881127448079198</c:v>
                </c:pt>
                <c:pt idx="2188">
                  <c:v>0.98821390436898804</c:v>
                </c:pt>
                <c:pt idx="2189">
                  <c:v>0.98795010950214202</c:v>
                </c:pt>
                <c:pt idx="2190">
                  <c:v>0.99242314920525798</c:v>
                </c:pt>
                <c:pt idx="2191">
                  <c:v>0.992948322081604</c:v>
                </c:pt>
                <c:pt idx="2192">
                  <c:v>0.99018887836117697</c:v>
                </c:pt>
                <c:pt idx="2193">
                  <c:v>0.98622105342285105</c:v>
                </c:pt>
                <c:pt idx="2194">
                  <c:v>0.99102637717166997</c:v>
                </c:pt>
                <c:pt idx="2195">
                  <c:v>0.98946543063551196</c:v>
                </c:pt>
                <c:pt idx="2196">
                  <c:v>0.989252414274575</c:v>
                </c:pt>
                <c:pt idx="2197">
                  <c:v>0.98936503828326705</c:v>
                </c:pt>
                <c:pt idx="2198">
                  <c:v>0.98777410020867396</c:v>
                </c:pt>
                <c:pt idx="2199">
                  <c:v>0.99154097193992297</c:v>
                </c:pt>
                <c:pt idx="2200">
                  <c:v>0.98901120231892603</c:v>
                </c:pt>
                <c:pt idx="2201">
                  <c:v>0.988706742247077</c:v>
                </c:pt>
                <c:pt idx="2202">
                  <c:v>0.98792529606979396</c:v>
                </c:pt>
                <c:pt idx="2203">
                  <c:v>0.99218100839344503</c:v>
                </c:pt>
                <c:pt idx="2204">
                  <c:v>0.99155910226053601</c:v>
                </c:pt>
                <c:pt idx="2205">
                  <c:v>0.98793002951896303</c:v>
                </c:pt>
                <c:pt idx="2206">
                  <c:v>0.98854551885490305</c:v>
                </c:pt>
                <c:pt idx="2207">
                  <c:v>0.99273303319086104</c:v>
                </c:pt>
                <c:pt idx="2208">
                  <c:v>0.99355096846649105</c:v>
                </c:pt>
                <c:pt idx="2209">
                  <c:v>0.98868421864436296</c:v>
                </c:pt>
                <c:pt idx="2210">
                  <c:v>0.99112702650602202</c:v>
                </c:pt>
                <c:pt idx="2211">
                  <c:v>0.99000154178618405</c:v>
                </c:pt>
                <c:pt idx="2212">
                  <c:v>0.99011615459275903</c:v>
                </c:pt>
                <c:pt idx="2213">
                  <c:v>0.98946531164273399</c:v>
                </c:pt>
                <c:pt idx="2214">
                  <c:v>0.99229615354256495</c:v>
                </c:pt>
                <c:pt idx="2215">
                  <c:v>0.99178869815389903</c:v>
                </c:pt>
                <c:pt idx="2216">
                  <c:v>0.99129747788095202</c:v>
                </c:pt>
                <c:pt idx="2217">
                  <c:v>0.99014398802600101</c:v>
                </c:pt>
                <c:pt idx="2218">
                  <c:v>0.98825446286127505</c:v>
                </c:pt>
                <c:pt idx="2219">
                  <c:v>0.99301658672534399</c:v>
                </c:pt>
                <c:pt idx="2220">
                  <c:v>0.99232104361196105</c:v>
                </c:pt>
                <c:pt idx="2221">
                  <c:v>0.98665366805695398</c:v>
                </c:pt>
                <c:pt idx="2222">
                  <c:v>0.99389098404162601</c:v>
                </c:pt>
                <c:pt idx="2223">
                  <c:v>0.99405535126175204</c:v>
                </c:pt>
                <c:pt idx="2224">
                  <c:v>0.98796191293310998</c:v>
                </c:pt>
                <c:pt idx="2225">
                  <c:v>0.991141029748556</c:v>
                </c:pt>
                <c:pt idx="2226">
                  <c:v>0.98930979930084995</c:v>
                </c:pt>
                <c:pt idx="2227">
                  <c:v>0.99143014692309295</c:v>
                </c:pt>
                <c:pt idx="2228">
                  <c:v>0.98761386519403005</c:v>
                </c:pt>
                <c:pt idx="2229">
                  <c:v>0.99138288561423205</c:v>
                </c:pt>
                <c:pt idx="2230">
                  <c:v>0.98922269797672902</c:v>
                </c:pt>
                <c:pt idx="2231">
                  <c:v>0.98689820218834501</c:v>
                </c:pt>
                <c:pt idx="2232">
                  <c:v>0.99322218558354403</c:v>
                </c:pt>
                <c:pt idx="2233">
                  <c:v>0.98892164526711301</c:v>
                </c:pt>
                <c:pt idx="2234">
                  <c:v>0.990819109691355</c:v>
                </c:pt>
                <c:pt idx="2235">
                  <c:v>0.99226264116030005</c:v>
                </c:pt>
                <c:pt idx="2236">
                  <c:v>0.98944803842251505</c:v>
                </c:pt>
                <c:pt idx="2237">
                  <c:v>0.98864986324494297</c:v>
                </c:pt>
                <c:pt idx="2238">
                  <c:v>0.99062275891951301</c:v>
                </c:pt>
                <c:pt idx="2239">
                  <c:v>0.98816385923229699</c:v>
                </c:pt>
                <c:pt idx="2240">
                  <c:v>0.98895486569511204</c:v>
                </c:pt>
                <c:pt idx="2241">
                  <c:v>0.99090919586346804</c:v>
                </c:pt>
                <c:pt idx="2242">
                  <c:v>0.99189046735978204</c:v>
                </c:pt>
                <c:pt idx="2243">
                  <c:v>0.98923935047526801</c:v>
                </c:pt>
                <c:pt idx="2244">
                  <c:v>0.98730077383357195</c:v>
                </c:pt>
                <c:pt idx="2245">
                  <c:v>0.99099024748602305</c:v>
                </c:pt>
                <c:pt idx="2246">
                  <c:v>0.991904695170016</c:v>
                </c:pt>
                <c:pt idx="2247">
                  <c:v>0.98701736649663296</c:v>
                </c:pt>
                <c:pt idx="2248">
                  <c:v>0.99309414755259595</c:v>
                </c:pt>
                <c:pt idx="2249">
                  <c:v>0.99265021537734499</c:v>
                </c:pt>
                <c:pt idx="2250">
                  <c:v>0.99173007016959203</c:v>
                </c:pt>
                <c:pt idx="2251">
                  <c:v>0.99210403367520295</c:v>
                </c:pt>
                <c:pt idx="2252">
                  <c:v>0.99035320881784805</c:v>
                </c:pt>
                <c:pt idx="2253">
                  <c:v>0.98866077257747997</c:v>
                </c:pt>
                <c:pt idx="2254">
                  <c:v>0.98756942043770402</c:v>
                </c:pt>
                <c:pt idx="2255">
                  <c:v>0.99078498562167905</c:v>
                </c:pt>
                <c:pt idx="2256">
                  <c:v>0.98982083385176201</c:v>
                </c:pt>
                <c:pt idx="2257">
                  <c:v>0.98713789569964105</c:v>
                </c:pt>
                <c:pt idx="2258">
                  <c:v>0.98809845525158901</c:v>
                </c:pt>
                <c:pt idx="2259">
                  <c:v>0.98911464415074901</c:v>
                </c:pt>
                <c:pt idx="2260">
                  <c:v>0.99067569974270497</c:v>
                </c:pt>
                <c:pt idx="2261">
                  <c:v>0.98724077735502003</c:v>
                </c:pt>
                <c:pt idx="2262">
                  <c:v>0.99121597711934195</c:v>
                </c:pt>
                <c:pt idx="2263">
                  <c:v>0.992963590918578</c:v>
                </c:pt>
                <c:pt idx="2264">
                  <c:v>0.98978964138133896</c:v>
                </c:pt>
                <c:pt idx="2265">
                  <c:v>0.99052236682288997</c:v>
                </c:pt>
                <c:pt idx="2266">
                  <c:v>0.99105903453740596</c:v>
                </c:pt>
                <c:pt idx="2267">
                  <c:v>0.99384495515375104</c:v>
                </c:pt>
                <c:pt idx="2268">
                  <c:v>0.99000475022700596</c:v>
                </c:pt>
                <c:pt idx="2269">
                  <c:v>0.99233591956564304</c:v>
                </c:pt>
                <c:pt idx="2270">
                  <c:v>0.98944702846187604</c:v>
                </c:pt>
                <c:pt idx="2271">
                  <c:v>0.989028646106484</c:v>
                </c:pt>
                <c:pt idx="2272">
                  <c:v>0.98899477610958297</c:v>
                </c:pt>
                <c:pt idx="2273">
                  <c:v>0.99086481518626102</c:v>
                </c:pt>
                <c:pt idx="2274">
                  <c:v>0.98938034732185198</c:v>
                </c:pt>
                <c:pt idx="2275">
                  <c:v>0.991787542518349</c:v>
                </c:pt>
                <c:pt idx="2276">
                  <c:v>0.98879529395122601</c:v>
                </c:pt>
                <c:pt idx="2277">
                  <c:v>0.99379382878759204</c:v>
                </c:pt>
                <c:pt idx="2278">
                  <c:v>0.992182354935919</c:v>
                </c:pt>
                <c:pt idx="2279">
                  <c:v>0.99312728591103705</c:v>
                </c:pt>
                <c:pt idx="2280">
                  <c:v>0.99243407723309096</c:v>
                </c:pt>
                <c:pt idx="2281">
                  <c:v>0.98854982776411104</c:v>
                </c:pt>
                <c:pt idx="2282">
                  <c:v>0.99031911856894905</c:v>
                </c:pt>
                <c:pt idx="2283">
                  <c:v>0.98964001577980498</c:v>
                </c:pt>
                <c:pt idx="2284">
                  <c:v>0.98981882410301203</c:v>
                </c:pt>
                <c:pt idx="2285">
                  <c:v>0.99153714817063299</c:v>
                </c:pt>
                <c:pt idx="2286">
                  <c:v>0.99055398278434703</c:v>
                </c:pt>
                <c:pt idx="2287">
                  <c:v>0.98860038704852504</c:v>
                </c:pt>
                <c:pt idx="2288">
                  <c:v>0.99310466754734805</c:v>
                </c:pt>
                <c:pt idx="2289">
                  <c:v>0.99192298571659898</c:v>
                </c:pt>
                <c:pt idx="2290">
                  <c:v>0.99106720397022396</c:v>
                </c:pt>
                <c:pt idx="2291">
                  <c:v>0.99256655821635997</c:v>
                </c:pt>
                <c:pt idx="2292">
                  <c:v>0.98849743953660996</c:v>
                </c:pt>
                <c:pt idx="2293">
                  <c:v>0.98980532620021999</c:v>
                </c:pt>
                <c:pt idx="2294">
                  <c:v>0.98842048711698005</c:v>
                </c:pt>
                <c:pt idx="2295">
                  <c:v>0.99338534368583697</c:v>
                </c:pt>
                <c:pt idx="2296">
                  <c:v>0.98985149274153805</c:v>
                </c:pt>
                <c:pt idx="2297">
                  <c:v>0.99364276120365302</c:v>
                </c:pt>
                <c:pt idx="2298">
                  <c:v>0.98803449652988296</c:v>
                </c:pt>
                <c:pt idx="2299">
                  <c:v>0.993237840541348</c:v>
                </c:pt>
                <c:pt idx="2300">
                  <c:v>0.98914840215825595</c:v>
                </c:pt>
                <c:pt idx="2301">
                  <c:v>0.99163356191682395</c:v>
                </c:pt>
                <c:pt idx="2302">
                  <c:v>0.98717650010841695</c:v>
                </c:pt>
                <c:pt idx="2303">
                  <c:v>0.99437065464848795</c:v>
                </c:pt>
                <c:pt idx="2304">
                  <c:v>0.98969799588612695</c:v>
                </c:pt>
                <c:pt idx="2305">
                  <c:v>0.98924574496583195</c:v>
                </c:pt>
                <c:pt idx="2306">
                  <c:v>0.99240499064090304</c:v>
                </c:pt>
                <c:pt idx="2307">
                  <c:v>0.99256424116717101</c:v>
                </c:pt>
                <c:pt idx="2308">
                  <c:v>0.99161348153644202</c:v>
                </c:pt>
                <c:pt idx="2309">
                  <c:v>0.99132189662068704</c:v>
                </c:pt>
                <c:pt idx="2310">
                  <c:v>0.99082670447078602</c:v>
                </c:pt>
                <c:pt idx="2311">
                  <c:v>0.99260762784785295</c:v>
                </c:pt>
                <c:pt idx="2312">
                  <c:v>0.98806456790714803</c:v>
                </c:pt>
                <c:pt idx="2313">
                  <c:v>0.99067734825043297</c:v>
                </c:pt>
                <c:pt idx="2314">
                  <c:v>0.98842556748654198</c:v>
                </c:pt>
                <c:pt idx="2315">
                  <c:v>0.99331311863910998</c:v>
                </c:pt>
                <c:pt idx="2316">
                  <c:v>0.98888154835880104</c:v>
                </c:pt>
                <c:pt idx="2317">
                  <c:v>0.99068200169820897</c:v>
                </c:pt>
                <c:pt idx="2318">
                  <c:v>0.99042339637178001</c:v>
                </c:pt>
                <c:pt idx="2319">
                  <c:v>0.99405049324555905</c:v>
                </c:pt>
                <c:pt idx="2320">
                  <c:v>0.98794868853180695</c:v>
                </c:pt>
                <c:pt idx="2321">
                  <c:v>0.99193091716836901</c:v>
                </c:pt>
                <c:pt idx="2322">
                  <c:v>0.98965901410692703</c:v>
                </c:pt>
                <c:pt idx="2323">
                  <c:v>0.99177330867116897</c:v>
                </c:pt>
                <c:pt idx="2324">
                  <c:v>0.99116917112664504</c:v>
                </c:pt>
                <c:pt idx="2325">
                  <c:v>0.98839955352820397</c:v>
                </c:pt>
                <c:pt idx="2326">
                  <c:v>0.99226139266116697</c:v>
                </c:pt>
                <c:pt idx="2327">
                  <c:v>0.98675051234300204</c:v>
                </c:pt>
                <c:pt idx="2328">
                  <c:v>0.99282050966523006</c:v>
                </c:pt>
                <c:pt idx="2329">
                  <c:v>0.99196635429340696</c:v>
                </c:pt>
                <c:pt idx="2330">
                  <c:v>0.98683282212403001</c:v>
                </c:pt>
                <c:pt idx="2331">
                  <c:v>0.99185390292625697</c:v>
                </c:pt>
                <c:pt idx="2332">
                  <c:v>0.98907188998639906</c:v>
                </c:pt>
                <c:pt idx="2333">
                  <c:v>0.98986604440477799</c:v>
                </c:pt>
                <c:pt idx="2334">
                  <c:v>0.99020955142137801</c:v>
                </c:pt>
                <c:pt idx="2335">
                  <c:v>0.99126356717692099</c:v>
                </c:pt>
                <c:pt idx="2336">
                  <c:v>0.98915469256496202</c:v>
                </c:pt>
                <c:pt idx="2337">
                  <c:v>0.98771783198200902</c:v>
                </c:pt>
                <c:pt idx="2338">
                  <c:v>0.99198537110152296</c:v>
                </c:pt>
                <c:pt idx="2339">
                  <c:v>0.98881240169808005</c:v>
                </c:pt>
                <c:pt idx="2340">
                  <c:v>0.99138199613551203</c:v>
                </c:pt>
                <c:pt idx="2341">
                  <c:v>0.99243453012693095</c:v>
                </c:pt>
                <c:pt idx="2342">
                  <c:v>0.99028486489218404</c:v>
                </c:pt>
                <c:pt idx="2343">
                  <c:v>0.98965605374930299</c:v>
                </c:pt>
                <c:pt idx="2344">
                  <c:v>0.98977565606254703</c:v>
                </c:pt>
                <c:pt idx="2345">
                  <c:v>0.99208948716077705</c:v>
                </c:pt>
                <c:pt idx="2346">
                  <c:v>0.99001290811950904</c:v>
                </c:pt>
                <c:pt idx="2347">
                  <c:v>0.98961170868051296</c:v>
                </c:pt>
                <c:pt idx="2348">
                  <c:v>0.98852608155630395</c:v>
                </c:pt>
                <c:pt idx="2349">
                  <c:v>0.98631795569956004</c:v>
                </c:pt>
                <c:pt idx="2350">
                  <c:v>0.99389733261299096</c:v>
                </c:pt>
                <c:pt idx="2351">
                  <c:v>0.99139781215628198</c:v>
                </c:pt>
                <c:pt idx="2352">
                  <c:v>0.98669117837338005</c:v>
                </c:pt>
                <c:pt idx="2353">
                  <c:v>0.99279995444318703</c:v>
                </c:pt>
                <c:pt idx="2354">
                  <c:v>0.98854805873401097</c:v>
                </c:pt>
                <c:pt idx="2355">
                  <c:v>0.99049053618868399</c:v>
                </c:pt>
                <c:pt idx="2356">
                  <c:v>0.98901840551893805</c:v>
                </c:pt>
                <c:pt idx="2357">
                  <c:v>0.99102878444243703</c:v>
                </c:pt>
                <c:pt idx="2358">
                  <c:v>0.98843366362626095</c:v>
                </c:pt>
                <c:pt idx="2359">
                  <c:v>0.987828614959255</c:v>
                </c:pt>
                <c:pt idx="2360">
                  <c:v>0.98772058831245002</c:v>
                </c:pt>
                <c:pt idx="2361">
                  <c:v>0.99061793750328397</c:v>
                </c:pt>
                <c:pt idx="2362">
                  <c:v>0.98849204741408503</c:v>
                </c:pt>
                <c:pt idx="2363">
                  <c:v>0.99125582545410296</c:v>
                </c:pt>
                <c:pt idx="2364">
                  <c:v>0.99478226576719997</c:v>
                </c:pt>
                <c:pt idx="2365">
                  <c:v>0.98771689388580897</c:v>
                </c:pt>
                <c:pt idx="2366">
                  <c:v>0.99195681315140805</c:v>
                </c:pt>
                <c:pt idx="2367">
                  <c:v>0.99091016935566301</c:v>
                </c:pt>
                <c:pt idx="2368">
                  <c:v>0.99164536983156604</c:v>
                </c:pt>
                <c:pt idx="2369">
                  <c:v>0.99011545003486301</c:v>
                </c:pt>
                <c:pt idx="2370">
                  <c:v>0.99133698872995502</c:v>
                </c:pt>
                <c:pt idx="2371">
                  <c:v>0.99211627393758595</c:v>
                </c:pt>
                <c:pt idx="2372">
                  <c:v>0.98701913461065105</c:v>
                </c:pt>
                <c:pt idx="2373">
                  <c:v>0.98924055775327002</c:v>
                </c:pt>
                <c:pt idx="2374">
                  <c:v>0.98999979938515104</c:v>
                </c:pt>
                <c:pt idx="2375">
                  <c:v>0.98682567344439398</c:v>
                </c:pt>
                <c:pt idx="2376">
                  <c:v>0.98821058631438097</c:v>
                </c:pt>
                <c:pt idx="2377">
                  <c:v>0.98741611328612799</c:v>
                </c:pt>
                <c:pt idx="2378">
                  <c:v>0.98987673476163696</c:v>
                </c:pt>
                <c:pt idx="2379">
                  <c:v>0.98926551520163297</c:v>
                </c:pt>
                <c:pt idx="2380">
                  <c:v>0.99312255046285403</c:v>
                </c:pt>
                <c:pt idx="2381">
                  <c:v>0.99011997298099497</c:v>
                </c:pt>
                <c:pt idx="2382">
                  <c:v>0.98881970743890202</c:v>
                </c:pt>
                <c:pt idx="2383">
                  <c:v>0.98724373889295902</c:v>
                </c:pt>
                <c:pt idx="2384">
                  <c:v>0.98896308339000505</c:v>
                </c:pt>
                <c:pt idx="2385">
                  <c:v>0.98934659520089896</c:v>
                </c:pt>
                <c:pt idx="2386">
                  <c:v>0.98824367080915199</c:v>
                </c:pt>
                <c:pt idx="2387">
                  <c:v>0.986068789410804</c:v>
                </c:pt>
                <c:pt idx="2388">
                  <c:v>0.99183889186046303</c:v>
                </c:pt>
                <c:pt idx="2389">
                  <c:v>0.99318439804271197</c:v>
                </c:pt>
                <c:pt idx="2390">
                  <c:v>0.98839791267283295</c:v>
                </c:pt>
                <c:pt idx="2391">
                  <c:v>0.99039717677080696</c:v>
                </c:pt>
                <c:pt idx="2392">
                  <c:v>0.99036215639681402</c:v>
                </c:pt>
                <c:pt idx="2393">
                  <c:v>0.98722699505674205</c:v>
                </c:pt>
                <c:pt idx="2394">
                  <c:v>0.99222591230052004</c:v>
                </c:pt>
                <c:pt idx="2395">
                  <c:v>0.99301299778804397</c:v>
                </c:pt>
                <c:pt idx="2396">
                  <c:v>0.99253379215082704</c:v>
                </c:pt>
                <c:pt idx="2397">
                  <c:v>0.98845238468920205</c:v>
                </c:pt>
                <c:pt idx="2398">
                  <c:v>0.98884724270609203</c:v>
                </c:pt>
                <c:pt idx="2399">
                  <c:v>0.99024014085447698</c:v>
                </c:pt>
                <c:pt idx="2400">
                  <c:v>0.991373023322762</c:v>
                </c:pt>
                <c:pt idx="2401">
                  <c:v>0.98855541652004497</c:v>
                </c:pt>
                <c:pt idx="2402">
                  <c:v>0.99219402568645099</c:v>
                </c:pt>
                <c:pt idx="2403">
                  <c:v>0.98968278824276901</c:v>
                </c:pt>
                <c:pt idx="2404">
                  <c:v>0.99088979246851105</c:v>
                </c:pt>
                <c:pt idx="2405">
                  <c:v>0.98944036307484595</c:v>
                </c:pt>
                <c:pt idx="2406">
                  <c:v>0.986481152607807</c:v>
                </c:pt>
                <c:pt idx="2407">
                  <c:v>0.99457053635513804</c:v>
                </c:pt>
                <c:pt idx="2408">
                  <c:v>0.98895246152223304</c:v>
                </c:pt>
                <c:pt idx="2409">
                  <c:v>0.98770027652107595</c:v>
                </c:pt>
                <c:pt idx="2410">
                  <c:v>0.99237856920350898</c:v>
                </c:pt>
                <c:pt idx="2411">
                  <c:v>0.9901339320075</c:v>
                </c:pt>
                <c:pt idx="2412">
                  <c:v>0.99269679761924501</c:v>
                </c:pt>
                <c:pt idx="2413">
                  <c:v>0.99203208717506197</c:v>
                </c:pt>
                <c:pt idx="2414">
                  <c:v>0.99159902412692302</c:v>
                </c:pt>
                <c:pt idx="2415">
                  <c:v>0.98793068112669002</c:v>
                </c:pt>
                <c:pt idx="2416">
                  <c:v>0.99391368807714198</c:v>
                </c:pt>
                <c:pt idx="2417">
                  <c:v>0.991706337582824</c:v>
                </c:pt>
                <c:pt idx="2418">
                  <c:v>0.987961877538449</c:v>
                </c:pt>
                <c:pt idx="2419">
                  <c:v>0.98915427813797996</c:v>
                </c:pt>
                <c:pt idx="2420">
                  <c:v>0.98813875274536001</c:v>
                </c:pt>
                <c:pt idx="2421">
                  <c:v>0.99136304776214101</c:v>
                </c:pt>
                <c:pt idx="2422">
                  <c:v>0.98912912598644198</c:v>
                </c:pt>
                <c:pt idx="2423">
                  <c:v>0.98825569942162605</c:v>
                </c:pt>
                <c:pt idx="2424">
                  <c:v>0.98932217409612899</c:v>
                </c:pt>
                <c:pt idx="2425">
                  <c:v>0.99137160161498505</c:v>
                </c:pt>
                <c:pt idx="2426">
                  <c:v>0.99017967390212402</c:v>
                </c:pt>
                <c:pt idx="2427">
                  <c:v>0.98760259134487305</c:v>
                </c:pt>
                <c:pt idx="2428">
                  <c:v>0.99239954873326797</c:v>
                </c:pt>
                <c:pt idx="2429">
                  <c:v>0.98855816811736796</c:v>
                </c:pt>
                <c:pt idx="2430">
                  <c:v>0.99044870938697804</c:v>
                </c:pt>
                <c:pt idx="2431">
                  <c:v>0.98722370500675005</c:v>
                </c:pt>
                <c:pt idx="2432">
                  <c:v>0.98718222852956905</c:v>
                </c:pt>
                <c:pt idx="2433">
                  <c:v>0.99033325570772401</c:v>
                </c:pt>
                <c:pt idx="2434">
                  <c:v>0.98882473941492</c:v>
                </c:pt>
                <c:pt idx="2435">
                  <c:v>0.98826214575266302</c:v>
                </c:pt>
                <c:pt idx="2436">
                  <c:v>0.98945062137123896</c:v>
                </c:pt>
                <c:pt idx="2437">
                  <c:v>0.98761458691303305</c:v>
                </c:pt>
                <c:pt idx="2438">
                  <c:v>0.98704205603876305</c:v>
                </c:pt>
                <c:pt idx="2439">
                  <c:v>0.99229159347504603</c:v>
                </c:pt>
                <c:pt idx="2440">
                  <c:v>0.99200383401844605</c:v>
                </c:pt>
                <c:pt idx="2441">
                  <c:v>0.99156557461815698</c:v>
                </c:pt>
                <c:pt idx="2442">
                  <c:v>0.99276657992935102</c:v>
                </c:pt>
                <c:pt idx="2443">
                  <c:v>0.99066806391475604</c:v>
                </c:pt>
                <c:pt idx="2444">
                  <c:v>0.98939257576032702</c:v>
                </c:pt>
                <c:pt idx="2445">
                  <c:v>0.98894994485614995</c:v>
                </c:pt>
                <c:pt idx="2446">
                  <c:v>0.99093760823634103</c:v>
                </c:pt>
                <c:pt idx="2447">
                  <c:v>0.99336969984976398</c:v>
                </c:pt>
                <c:pt idx="2448">
                  <c:v>0.99270316589510199</c:v>
                </c:pt>
                <c:pt idx="2449">
                  <c:v>0.98686678412088802</c:v>
                </c:pt>
                <c:pt idx="2450">
                  <c:v>0.98987509222068504</c:v>
                </c:pt>
                <c:pt idx="2451">
                  <c:v>0.99269551109071297</c:v>
                </c:pt>
                <c:pt idx="2452">
                  <c:v>0.98914627345822903</c:v>
                </c:pt>
                <c:pt idx="2453">
                  <c:v>0.99363167811075703</c:v>
                </c:pt>
                <c:pt idx="2454">
                  <c:v>0.98952511323300196</c:v>
                </c:pt>
                <c:pt idx="2455">
                  <c:v>0.992941065762035</c:v>
                </c:pt>
                <c:pt idx="2456">
                  <c:v>0.99322703672486401</c:v>
                </c:pt>
                <c:pt idx="2457">
                  <c:v>0.98883791970585699</c:v>
                </c:pt>
                <c:pt idx="2458">
                  <c:v>0.99295884833510595</c:v>
                </c:pt>
                <c:pt idx="2459">
                  <c:v>0.99255658772720401</c:v>
                </c:pt>
                <c:pt idx="2460">
                  <c:v>0.99119921955015799</c:v>
                </c:pt>
                <c:pt idx="2461">
                  <c:v>0.99294854480879802</c:v>
                </c:pt>
                <c:pt idx="2462">
                  <c:v>0.988775218900245</c:v>
                </c:pt>
                <c:pt idx="2463">
                  <c:v>0.99034850600640301</c:v>
                </c:pt>
                <c:pt idx="2464">
                  <c:v>0.990381086116082</c:v>
                </c:pt>
                <c:pt idx="2465">
                  <c:v>0.99032809024626001</c:v>
                </c:pt>
                <c:pt idx="2466">
                  <c:v>0.98836069943387395</c:v>
                </c:pt>
                <c:pt idx="2467">
                  <c:v>0.99112224316865005</c:v>
                </c:pt>
                <c:pt idx="2468">
                  <c:v>0.98940390914044496</c:v>
                </c:pt>
                <c:pt idx="2469">
                  <c:v>0.98930468189612297</c:v>
                </c:pt>
                <c:pt idx="2470">
                  <c:v>0.99336285710057803</c:v>
                </c:pt>
                <c:pt idx="2471">
                  <c:v>0.993289945525764</c:v>
                </c:pt>
                <c:pt idx="2472">
                  <c:v>0.99064063135567904</c:v>
                </c:pt>
                <c:pt idx="2473">
                  <c:v>0.99072865573864499</c:v>
                </c:pt>
                <c:pt idx="2474">
                  <c:v>0.98893939892664195</c:v>
                </c:pt>
                <c:pt idx="2475">
                  <c:v>0.98829766550819298</c:v>
                </c:pt>
                <c:pt idx="2476">
                  <c:v>0.98527813819536103</c:v>
                </c:pt>
                <c:pt idx="2477">
                  <c:v>0.99303293980477503</c:v>
                </c:pt>
                <c:pt idx="2478">
                  <c:v>0.992284884392578</c:v>
                </c:pt>
                <c:pt idx="2479">
                  <c:v>0.99008464613838998</c:v>
                </c:pt>
                <c:pt idx="2480">
                  <c:v>0.99146736552341797</c:v>
                </c:pt>
                <c:pt idx="2481">
                  <c:v>0.99174851348911397</c:v>
                </c:pt>
                <c:pt idx="2482">
                  <c:v>0.99352085913860599</c:v>
                </c:pt>
                <c:pt idx="2483">
                  <c:v>0.99062157590491695</c:v>
                </c:pt>
                <c:pt idx="2484">
                  <c:v>0.98876955684275802</c:v>
                </c:pt>
                <c:pt idx="2485">
                  <c:v>0.98767726227324404</c:v>
                </c:pt>
                <c:pt idx="2486">
                  <c:v>0.99255237496777005</c:v>
                </c:pt>
                <c:pt idx="2487">
                  <c:v>0.98942493763758299</c:v>
                </c:pt>
                <c:pt idx="2488">
                  <c:v>0.99119639445487395</c:v>
                </c:pt>
                <c:pt idx="2489">
                  <c:v>0.99158783704851206</c:v>
                </c:pt>
                <c:pt idx="2490">
                  <c:v>0.99344146140705003</c:v>
                </c:pt>
                <c:pt idx="2491">
                  <c:v>0.98820627824871599</c:v>
                </c:pt>
                <c:pt idx="2492">
                  <c:v>0.98782629119260701</c:v>
                </c:pt>
                <c:pt idx="2493">
                  <c:v>0.99145232723154997</c:v>
                </c:pt>
                <c:pt idx="2494">
                  <c:v>0.98841745681623205</c:v>
                </c:pt>
                <c:pt idx="2495">
                  <c:v>0.987689459529278</c:v>
                </c:pt>
                <c:pt idx="2496">
                  <c:v>0.99175739062656099</c:v>
                </c:pt>
                <c:pt idx="2497">
                  <c:v>0.99061493005841095</c:v>
                </c:pt>
                <c:pt idx="2498">
                  <c:v>0.99297273777105199</c:v>
                </c:pt>
                <c:pt idx="2499">
                  <c:v>0.99308125768089905</c:v>
                </c:pt>
                <c:pt idx="2500">
                  <c:v>0.98754718431634703</c:v>
                </c:pt>
                <c:pt idx="2501">
                  <c:v>0.990766678224551</c:v>
                </c:pt>
                <c:pt idx="2502">
                  <c:v>0.98928197939847295</c:v>
                </c:pt>
                <c:pt idx="2503">
                  <c:v>0.99186871124312503</c:v>
                </c:pt>
                <c:pt idx="2504">
                  <c:v>0.98812304270131801</c:v>
                </c:pt>
                <c:pt idx="2505">
                  <c:v>0.99175339672194296</c:v>
                </c:pt>
                <c:pt idx="2506">
                  <c:v>0.99251041975452003</c:v>
                </c:pt>
                <c:pt idx="2507">
                  <c:v>0.99267323763349302</c:v>
                </c:pt>
                <c:pt idx="2508">
                  <c:v>0.98813494668940804</c:v>
                </c:pt>
                <c:pt idx="2509">
                  <c:v>0.991522776661658</c:v>
                </c:pt>
                <c:pt idx="2510">
                  <c:v>0.98992640051312297</c:v>
                </c:pt>
                <c:pt idx="2511">
                  <c:v>0.98996581270461104</c:v>
                </c:pt>
                <c:pt idx="2512">
                  <c:v>0.98906368392654997</c:v>
                </c:pt>
                <c:pt idx="2513">
                  <c:v>0.98741000264276202</c:v>
                </c:pt>
                <c:pt idx="2514">
                  <c:v>0.99092631021612398</c:v>
                </c:pt>
                <c:pt idx="2515">
                  <c:v>0.98963237526435199</c:v>
                </c:pt>
                <c:pt idx="2516">
                  <c:v>0.99000713349674696</c:v>
                </c:pt>
                <c:pt idx="2517">
                  <c:v>0.99412001127881</c:v>
                </c:pt>
                <c:pt idx="2518">
                  <c:v>0.98933139123789704</c:v>
                </c:pt>
                <c:pt idx="2519">
                  <c:v>0.99137221118388996</c:v>
                </c:pt>
                <c:pt idx="2520">
                  <c:v>0.98892083022021604</c:v>
                </c:pt>
                <c:pt idx="2521">
                  <c:v>0.99275171898882497</c:v>
                </c:pt>
                <c:pt idx="2522">
                  <c:v>0.99090074762390701</c:v>
                </c:pt>
                <c:pt idx="2523">
                  <c:v>0.98888621843843505</c:v>
                </c:pt>
                <c:pt idx="2524">
                  <c:v>0.99282528708203499</c:v>
                </c:pt>
                <c:pt idx="2525">
                  <c:v>0.99053295537560904</c:v>
                </c:pt>
                <c:pt idx="2526">
                  <c:v>0.99052811132431395</c:v>
                </c:pt>
                <c:pt idx="2527">
                  <c:v>0.98640878993692305</c:v>
                </c:pt>
                <c:pt idx="2528">
                  <c:v>0.99234569402587502</c:v>
                </c:pt>
                <c:pt idx="2529">
                  <c:v>0.98738849413367602</c:v>
                </c:pt>
                <c:pt idx="2530">
                  <c:v>0.99085349066756401</c:v>
                </c:pt>
                <c:pt idx="2531">
                  <c:v>0.99028939419807105</c:v>
                </c:pt>
                <c:pt idx="2532">
                  <c:v>0.98620547424569005</c:v>
                </c:pt>
                <c:pt idx="2533">
                  <c:v>0.99187806734137496</c:v>
                </c:pt>
                <c:pt idx="2534">
                  <c:v>0.98676437881261103</c:v>
                </c:pt>
                <c:pt idx="2535">
                  <c:v>0.992167209859526</c:v>
                </c:pt>
                <c:pt idx="2536">
                  <c:v>0.98882235780717898</c:v>
                </c:pt>
                <c:pt idx="2537">
                  <c:v>0.98932568441943602</c:v>
                </c:pt>
                <c:pt idx="2538">
                  <c:v>0.99092879070824802</c:v>
                </c:pt>
                <c:pt idx="2539">
                  <c:v>0.98894262853561099</c:v>
                </c:pt>
                <c:pt idx="2540">
                  <c:v>0.98869730608775797</c:v>
                </c:pt>
                <c:pt idx="2541">
                  <c:v>0.99247972837606202</c:v>
                </c:pt>
                <c:pt idx="2542">
                  <c:v>0.99425493026171496</c:v>
                </c:pt>
                <c:pt idx="2543">
                  <c:v>0.99145292216743897</c:v>
                </c:pt>
                <c:pt idx="2544">
                  <c:v>0.98924090969870504</c:v>
                </c:pt>
                <c:pt idx="2545">
                  <c:v>0.98930383613702599</c:v>
                </c:pt>
                <c:pt idx="2546">
                  <c:v>0.99263191419907004</c:v>
                </c:pt>
                <c:pt idx="2547">
                  <c:v>0.99011952170591</c:v>
                </c:pt>
                <c:pt idx="2548">
                  <c:v>0.98701941561020601</c:v>
                </c:pt>
                <c:pt idx="2549">
                  <c:v>0.99336983236333598</c:v>
                </c:pt>
                <c:pt idx="2550">
                  <c:v>0.99007830556284904</c:v>
                </c:pt>
                <c:pt idx="2551">
                  <c:v>0.99043200015268695</c:v>
                </c:pt>
                <c:pt idx="2552">
                  <c:v>0.99058062726390095</c:v>
                </c:pt>
                <c:pt idx="2553">
                  <c:v>0.98678989526110295</c:v>
                </c:pt>
                <c:pt idx="2554">
                  <c:v>0.99250676296420304</c:v>
                </c:pt>
                <c:pt idx="2555">
                  <c:v>0.990130687604032</c:v>
                </c:pt>
                <c:pt idx="2556">
                  <c:v>0.99209511612233503</c:v>
                </c:pt>
                <c:pt idx="2557">
                  <c:v>0.99085427914893198</c:v>
                </c:pt>
                <c:pt idx="2558">
                  <c:v>0.99169777474953302</c:v>
                </c:pt>
                <c:pt idx="2559">
                  <c:v>0.98998306776934797</c:v>
                </c:pt>
                <c:pt idx="2560">
                  <c:v>0.99238456486722204</c:v>
                </c:pt>
                <c:pt idx="2561">
                  <c:v>0.99032659851871896</c:v>
                </c:pt>
                <c:pt idx="2562">
                  <c:v>0.98818756606886904</c:v>
                </c:pt>
                <c:pt idx="2563">
                  <c:v>0.99332870096171599</c:v>
                </c:pt>
                <c:pt idx="2564">
                  <c:v>0.99135581892850699</c:v>
                </c:pt>
                <c:pt idx="2565">
                  <c:v>0.98803965858557197</c:v>
                </c:pt>
                <c:pt idx="2566">
                  <c:v>0.98949082138317201</c:v>
                </c:pt>
                <c:pt idx="2567">
                  <c:v>0.98975678162968095</c:v>
                </c:pt>
                <c:pt idx="2568">
                  <c:v>0.989678479920309</c:v>
                </c:pt>
                <c:pt idx="2569">
                  <c:v>0.98933298082615495</c:v>
                </c:pt>
                <c:pt idx="2570">
                  <c:v>0.98732303824947398</c:v>
                </c:pt>
                <c:pt idx="2571">
                  <c:v>0.98952858895462403</c:v>
                </c:pt>
                <c:pt idx="2572">
                  <c:v>0.99017086396078802</c:v>
                </c:pt>
                <c:pt idx="2573">
                  <c:v>0.98656453745268302</c:v>
                </c:pt>
                <c:pt idx="2574">
                  <c:v>0.98970560958941101</c:v>
                </c:pt>
                <c:pt idx="2575">
                  <c:v>0.99207205282851696</c:v>
                </c:pt>
                <c:pt idx="2576">
                  <c:v>0.99237590965070999</c:v>
                </c:pt>
                <c:pt idx="2577">
                  <c:v>0.99125886999642698</c:v>
                </c:pt>
                <c:pt idx="2578">
                  <c:v>0.98864746972472795</c:v>
                </c:pt>
                <c:pt idx="2579">
                  <c:v>0.99230803815302404</c:v>
                </c:pt>
                <c:pt idx="2580">
                  <c:v>0.99083511752520803</c:v>
                </c:pt>
                <c:pt idx="2581">
                  <c:v>0.99345574768351597</c:v>
                </c:pt>
                <c:pt idx="2582">
                  <c:v>0.989505389970743</c:v>
                </c:pt>
                <c:pt idx="2583">
                  <c:v>0.99276327577580403</c:v>
                </c:pt>
                <c:pt idx="2584">
                  <c:v>0.98851407241879097</c:v>
                </c:pt>
                <c:pt idx="2585">
                  <c:v>0.99164531688454405</c:v>
                </c:pt>
                <c:pt idx="2586">
                  <c:v>0.990105231662463</c:v>
                </c:pt>
                <c:pt idx="2587">
                  <c:v>0.99036377948620702</c:v>
                </c:pt>
                <c:pt idx="2588">
                  <c:v>0.99136490253207599</c:v>
                </c:pt>
                <c:pt idx="2589">
                  <c:v>0.99271510573004695</c:v>
                </c:pt>
                <c:pt idx="2590">
                  <c:v>0.99146868553901002</c:v>
                </c:pt>
                <c:pt idx="2591">
                  <c:v>0.991296949394323</c:v>
                </c:pt>
                <c:pt idx="2592">
                  <c:v>0.99343053355421296</c:v>
                </c:pt>
                <c:pt idx="2593">
                  <c:v>0.989334795099028</c:v>
                </c:pt>
                <c:pt idx="2594">
                  <c:v>0.98981050200828202</c:v>
                </c:pt>
                <c:pt idx="2595">
                  <c:v>0.99045750782507802</c:v>
                </c:pt>
                <c:pt idx="2596">
                  <c:v>0.98733919600253905</c:v>
                </c:pt>
                <c:pt idx="2597">
                  <c:v>0.98946874670347396</c:v>
                </c:pt>
                <c:pt idx="2598">
                  <c:v>0.987730836463107</c:v>
                </c:pt>
                <c:pt idx="2599">
                  <c:v>0.98911635322951796</c:v>
                </c:pt>
                <c:pt idx="2600">
                  <c:v>0.99250541927219205</c:v>
                </c:pt>
                <c:pt idx="2601">
                  <c:v>0.98757918792388599</c:v>
                </c:pt>
                <c:pt idx="2602">
                  <c:v>0.99112949409377205</c:v>
                </c:pt>
                <c:pt idx="2603">
                  <c:v>0.99097810885371695</c:v>
                </c:pt>
                <c:pt idx="2604">
                  <c:v>0.98932035043569599</c:v>
                </c:pt>
                <c:pt idx="2605">
                  <c:v>0.99271594386585504</c:v>
                </c:pt>
                <c:pt idx="2606">
                  <c:v>0.98653097607444695</c:v>
                </c:pt>
                <c:pt idx="2607">
                  <c:v>0.99402555151840699</c:v>
                </c:pt>
                <c:pt idx="2608">
                  <c:v>0.99054779610897603</c:v>
                </c:pt>
                <c:pt idx="2609">
                  <c:v>0.99225822270233099</c:v>
                </c:pt>
                <c:pt idx="2610">
                  <c:v>0.99305266694713001</c:v>
                </c:pt>
                <c:pt idx="2611">
                  <c:v>0.99045371966279405</c:v>
                </c:pt>
                <c:pt idx="2612">
                  <c:v>0.98944636190383795</c:v>
                </c:pt>
                <c:pt idx="2613">
                  <c:v>0.99028787868726498</c:v>
                </c:pt>
                <c:pt idx="2614">
                  <c:v>0.99359588390118403</c:v>
                </c:pt>
                <c:pt idx="2615">
                  <c:v>0.98778213548837501</c:v>
                </c:pt>
                <c:pt idx="2616">
                  <c:v>0.99134466853770498</c:v>
                </c:pt>
                <c:pt idx="2617">
                  <c:v>0.98875300029771696</c:v>
                </c:pt>
                <c:pt idx="2618">
                  <c:v>0.98956138355619305</c:v>
                </c:pt>
                <c:pt idx="2619">
                  <c:v>0.99294570218689904</c:v>
                </c:pt>
                <c:pt idx="2620">
                  <c:v>0.98851371776381702</c:v>
                </c:pt>
                <c:pt idx="2621">
                  <c:v>0.99236752389599203</c:v>
                </c:pt>
                <c:pt idx="2622">
                  <c:v>0.987813779968717</c:v>
                </c:pt>
                <c:pt idx="2623">
                  <c:v>0.98981468368599401</c:v>
                </c:pt>
                <c:pt idx="2624">
                  <c:v>0.99000552884798299</c:v>
                </c:pt>
                <c:pt idx="2625">
                  <c:v>0.98705567055988797</c:v>
                </c:pt>
                <c:pt idx="2626">
                  <c:v>0.99286431896979299</c:v>
                </c:pt>
                <c:pt idx="2627">
                  <c:v>0.99395555525981305</c:v>
                </c:pt>
                <c:pt idx="2628">
                  <c:v>0.98904235828630505</c:v>
                </c:pt>
                <c:pt idx="2629">
                  <c:v>0.98944501142504004</c:v>
                </c:pt>
                <c:pt idx="2630">
                  <c:v>0.99284684073194496</c:v>
                </c:pt>
                <c:pt idx="2631">
                  <c:v>0.988078134394618</c:v>
                </c:pt>
                <c:pt idx="2632">
                  <c:v>0.98895352985865703</c:v>
                </c:pt>
                <c:pt idx="2633">
                  <c:v>0.98588255553086501</c:v>
                </c:pt>
                <c:pt idx="2634">
                  <c:v>0.99118447120359898</c:v>
                </c:pt>
                <c:pt idx="2635">
                  <c:v>0.99057817136341997</c:v>
                </c:pt>
                <c:pt idx="2636">
                  <c:v>0.98844395480204505</c:v>
                </c:pt>
                <c:pt idx="2637">
                  <c:v>0.99088074899062195</c:v>
                </c:pt>
                <c:pt idx="2638">
                  <c:v>0.99336273883558901</c:v>
                </c:pt>
                <c:pt idx="2639">
                  <c:v>0.98975506963471005</c:v>
                </c:pt>
                <c:pt idx="2640">
                  <c:v>0.99037650955722201</c:v>
                </c:pt>
                <c:pt idx="2641">
                  <c:v>0.99356520586548203</c:v>
                </c:pt>
                <c:pt idx="2642">
                  <c:v>0.98914369155565895</c:v>
                </c:pt>
                <c:pt idx="2643">
                  <c:v>0.99388789427982505</c:v>
                </c:pt>
                <c:pt idx="2644">
                  <c:v>0.99015725543181299</c:v>
                </c:pt>
                <c:pt idx="2645">
                  <c:v>0.99034220938370399</c:v>
                </c:pt>
                <c:pt idx="2646">
                  <c:v>0.988185289825112</c:v>
                </c:pt>
                <c:pt idx="2647">
                  <c:v>0.98826808059910098</c:v>
                </c:pt>
                <c:pt idx="2648">
                  <c:v>0.99124958057658397</c:v>
                </c:pt>
                <c:pt idx="2649">
                  <c:v>0.98763398868778796</c:v>
                </c:pt>
                <c:pt idx="2650">
                  <c:v>0.98638686329825798</c:v>
                </c:pt>
                <c:pt idx="2651">
                  <c:v>0.99076421355569599</c:v>
                </c:pt>
                <c:pt idx="2652">
                  <c:v>0.98922861426745301</c:v>
                </c:pt>
                <c:pt idx="2653">
                  <c:v>0.98665282148410405</c:v>
                </c:pt>
                <c:pt idx="2654">
                  <c:v>0.995092246836493</c:v>
                </c:pt>
                <c:pt idx="2655">
                  <c:v>0.98820524745431104</c:v>
                </c:pt>
                <c:pt idx="2656">
                  <c:v>0.99227915102104403</c:v>
                </c:pt>
                <c:pt idx="2657">
                  <c:v>0.99289685137108297</c:v>
                </c:pt>
                <c:pt idx="2658">
                  <c:v>0.98626328906217697</c:v>
                </c:pt>
                <c:pt idx="2659">
                  <c:v>0.99441877876412399</c:v>
                </c:pt>
                <c:pt idx="2660">
                  <c:v>0.98682621900774803</c:v>
                </c:pt>
                <c:pt idx="2661">
                  <c:v>0.98988837053230405</c:v>
                </c:pt>
                <c:pt idx="2662">
                  <c:v>0.99325866380796202</c:v>
                </c:pt>
                <c:pt idx="2663">
                  <c:v>0.98946581446567194</c:v>
                </c:pt>
                <c:pt idx="2664">
                  <c:v>0.99080470700016499</c:v>
                </c:pt>
                <c:pt idx="2665">
                  <c:v>0.98845226297502597</c:v>
                </c:pt>
                <c:pt idx="2666">
                  <c:v>0.99287787777745695</c:v>
                </c:pt>
                <c:pt idx="2667">
                  <c:v>0.99086544992521197</c:v>
                </c:pt>
                <c:pt idx="2668">
                  <c:v>0.99124072145458098</c:v>
                </c:pt>
                <c:pt idx="2669">
                  <c:v>0.99072436510830197</c:v>
                </c:pt>
                <c:pt idx="2670">
                  <c:v>0.99025248357376805</c:v>
                </c:pt>
                <c:pt idx="2671">
                  <c:v>0.99191964144070199</c:v>
                </c:pt>
                <c:pt idx="2672">
                  <c:v>0.98974199264166096</c:v>
                </c:pt>
                <c:pt idx="2673">
                  <c:v>0.99055068436262605</c:v>
                </c:pt>
                <c:pt idx="2674">
                  <c:v>0.990609798794156</c:v>
                </c:pt>
                <c:pt idx="2675">
                  <c:v>0.98951247501064798</c:v>
                </c:pt>
                <c:pt idx="2676">
                  <c:v>0.99199586916490401</c:v>
                </c:pt>
                <c:pt idx="2677">
                  <c:v>0.98868861897273497</c:v>
                </c:pt>
                <c:pt idx="2678">
                  <c:v>0.98787634551566395</c:v>
                </c:pt>
                <c:pt idx="2679">
                  <c:v>0.99147309893841296</c:v>
                </c:pt>
                <c:pt idx="2680">
                  <c:v>0.99145165796950296</c:v>
                </c:pt>
                <c:pt idx="2681">
                  <c:v>0.99199640207669804</c:v>
                </c:pt>
                <c:pt idx="2682">
                  <c:v>0.98703647370812997</c:v>
                </c:pt>
                <c:pt idx="2683">
                  <c:v>0.992379354523096</c:v>
                </c:pt>
                <c:pt idx="2684">
                  <c:v>0.99248143488365304</c:v>
                </c:pt>
                <c:pt idx="2685">
                  <c:v>0.98784943800332603</c:v>
                </c:pt>
                <c:pt idx="2686">
                  <c:v>0.99117975014473803</c:v>
                </c:pt>
                <c:pt idx="2687">
                  <c:v>0.98914544013107397</c:v>
                </c:pt>
                <c:pt idx="2688">
                  <c:v>0.99330239133973097</c:v>
                </c:pt>
                <c:pt idx="2689">
                  <c:v>0.98980116598071899</c:v>
                </c:pt>
                <c:pt idx="2690">
                  <c:v>0.993325416497712</c:v>
                </c:pt>
                <c:pt idx="2691">
                  <c:v>0.98844342169796295</c:v>
                </c:pt>
                <c:pt idx="2692">
                  <c:v>0.99047446302948705</c:v>
                </c:pt>
                <c:pt idx="2693">
                  <c:v>0.99144768127162597</c:v>
                </c:pt>
                <c:pt idx="2694">
                  <c:v>0.98704952899006004</c:v>
                </c:pt>
                <c:pt idx="2695">
                  <c:v>0.98918597009429998</c:v>
                </c:pt>
                <c:pt idx="2696">
                  <c:v>0.99052891597820503</c:v>
                </c:pt>
                <c:pt idx="2697">
                  <c:v>0.98742458158993995</c:v>
                </c:pt>
                <c:pt idx="2698">
                  <c:v>0.99393748898191903</c:v>
                </c:pt>
                <c:pt idx="2699">
                  <c:v>0.98950880368201499</c:v>
                </c:pt>
                <c:pt idx="2700">
                  <c:v>0.99254363217060604</c:v>
                </c:pt>
                <c:pt idx="2701">
                  <c:v>0.99150113874449997</c:v>
                </c:pt>
                <c:pt idx="2702">
                  <c:v>0.98951688641699398</c:v>
                </c:pt>
                <c:pt idx="2703">
                  <c:v>0.99073797536024599</c:v>
                </c:pt>
                <c:pt idx="2704">
                  <c:v>0.99139065760684597</c:v>
                </c:pt>
                <c:pt idx="2705">
                  <c:v>0.98993226092585296</c:v>
                </c:pt>
                <c:pt idx="2706">
                  <c:v>0.987213726623553</c:v>
                </c:pt>
                <c:pt idx="2707">
                  <c:v>0.99041271105842699</c:v>
                </c:pt>
                <c:pt idx="2708">
                  <c:v>0.98909853805893799</c:v>
                </c:pt>
                <c:pt idx="2709">
                  <c:v>0.986799454004745</c:v>
                </c:pt>
                <c:pt idx="2710">
                  <c:v>0.98924471673746195</c:v>
                </c:pt>
                <c:pt idx="2711">
                  <c:v>0.99005524186905303</c:v>
                </c:pt>
                <c:pt idx="2712">
                  <c:v>0.98841311387371</c:v>
                </c:pt>
                <c:pt idx="2713">
                  <c:v>0.98882327259762204</c:v>
                </c:pt>
                <c:pt idx="2714">
                  <c:v>0.99135761769938402</c:v>
                </c:pt>
                <c:pt idx="2715">
                  <c:v>0.98828252835305497</c:v>
                </c:pt>
                <c:pt idx="2716">
                  <c:v>0.99346723126510905</c:v>
                </c:pt>
                <c:pt idx="2717">
                  <c:v>0.99294427711954303</c:v>
                </c:pt>
                <c:pt idx="2718">
                  <c:v>0.98783989399246097</c:v>
                </c:pt>
                <c:pt idx="2719">
                  <c:v>0.98838109510557604</c:v>
                </c:pt>
                <c:pt idx="2720">
                  <c:v>0.99201947398524504</c:v>
                </c:pt>
                <c:pt idx="2721">
                  <c:v>0.991408031155251</c:v>
                </c:pt>
                <c:pt idx="2722">
                  <c:v>0.99206521354494503</c:v>
                </c:pt>
                <c:pt idx="2723">
                  <c:v>0.98874102435634703</c:v>
                </c:pt>
                <c:pt idx="2724">
                  <c:v>0.98718097798021798</c:v>
                </c:pt>
                <c:pt idx="2725">
                  <c:v>0.98898243298392197</c:v>
                </c:pt>
                <c:pt idx="2726">
                  <c:v>0.99155795359850196</c:v>
                </c:pt>
                <c:pt idx="2727">
                  <c:v>0.99188435757898197</c:v>
                </c:pt>
                <c:pt idx="2728">
                  <c:v>0.99055192226125399</c:v>
                </c:pt>
                <c:pt idx="2729">
                  <c:v>0.99307046370938101</c:v>
                </c:pt>
                <c:pt idx="2730">
                  <c:v>0.98892528026769599</c:v>
                </c:pt>
                <c:pt idx="2731">
                  <c:v>0.992021088699227</c:v>
                </c:pt>
                <c:pt idx="2732">
                  <c:v>0.98862048178899098</c:v>
                </c:pt>
                <c:pt idx="2733">
                  <c:v>0.99078811127431299</c:v>
                </c:pt>
                <c:pt idx="2734">
                  <c:v>0.98958104576984995</c:v>
                </c:pt>
                <c:pt idx="2735">
                  <c:v>0.991447627090008</c:v>
                </c:pt>
                <c:pt idx="2736">
                  <c:v>0.99054175266254996</c:v>
                </c:pt>
                <c:pt idx="2737">
                  <c:v>0.989750064200699</c:v>
                </c:pt>
                <c:pt idx="2738">
                  <c:v>0.98805668961173398</c:v>
                </c:pt>
                <c:pt idx="2739">
                  <c:v>0.98837606824473201</c:v>
                </c:pt>
                <c:pt idx="2740">
                  <c:v>0.99053680752842299</c:v>
                </c:pt>
                <c:pt idx="2741">
                  <c:v>0.98917476675346905</c:v>
                </c:pt>
                <c:pt idx="2742">
                  <c:v>0.98864528065321</c:v>
                </c:pt>
                <c:pt idx="2743">
                  <c:v>0.993645130840066</c:v>
                </c:pt>
                <c:pt idx="2744">
                  <c:v>0.98841629525050601</c:v>
                </c:pt>
                <c:pt idx="2745">
                  <c:v>0.99382337657228403</c:v>
                </c:pt>
                <c:pt idx="2746">
                  <c:v>0.98766977469435202</c:v>
                </c:pt>
                <c:pt idx="2747">
                  <c:v>0.992340351498049</c:v>
                </c:pt>
                <c:pt idx="2748">
                  <c:v>0.99095190123856103</c:v>
                </c:pt>
                <c:pt idx="2749">
                  <c:v>0.98888107685613102</c:v>
                </c:pt>
                <c:pt idx="2750">
                  <c:v>0.99091374510706398</c:v>
                </c:pt>
                <c:pt idx="2751">
                  <c:v>0.98843335630773499</c:v>
                </c:pt>
                <c:pt idx="2752">
                  <c:v>0.98980369493833598</c:v>
                </c:pt>
                <c:pt idx="2753">
                  <c:v>0.99224744388416697</c:v>
                </c:pt>
                <c:pt idx="2754">
                  <c:v>0.98769702460263498</c:v>
                </c:pt>
                <c:pt idx="2755">
                  <c:v>0.98952428695616701</c:v>
                </c:pt>
                <c:pt idx="2756">
                  <c:v>0.99104950599550901</c:v>
                </c:pt>
                <c:pt idx="2757">
                  <c:v>0.98720825499200004</c:v>
                </c:pt>
                <c:pt idx="2758">
                  <c:v>0.99251841361043602</c:v>
                </c:pt>
                <c:pt idx="2759">
                  <c:v>0.99038157045345399</c:v>
                </c:pt>
                <c:pt idx="2760">
                  <c:v>0.98745665718790898</c:v>
                </c:pt>
                <c:pt idx="2761">
                  <c:v>0.98847773392261995</c:v>
                </c:pt>
                <c:pt idx="2762">
                  <c:v>0.98775415139141598</c:v>
                </c:pt>
                <c:pt idx="2763">
                  <c:v>0.99271563012587705</c:v>
                </c:pt>
                <c:pt idx="2764">
                  <c:v>0.99386592941878504</c:v>
                </c:pt>
                <c:pt idx="2765">
                  <c:v>0.98872984991602497</c:v>
                </c:pt>
                <c:pt idx="2766">
                  <c:v>0.989465405922896</c:v>
                </c:pt>
                <c:pt idx="2767">
                  <c:v>0.99048639402903305</c:v>
                </c:pt>
                <c:pt idx="2768">
                  <c:v>0.99222651773842896</c:v>
                </c:pt>
                <c:pt idx="2769">
                  <c:v>0.99242201406896302</c:v>
                </c:pt>
                <c:pt idx="2770">
                  <c:v>0.99222502525246403</c:v>
                </c:pt>
                <c:pt idx="2771">
                  <c:v>0.992848683528605</c:v>
                </c:pt>
                <c:pt idx="2772">
                  <c:v>0.992657061154817</c:v>
                </c:pt>
                <c:pt idx="2773">
                  <c:v>0.99011803825307398</c:v>
                </c:pt>
                <c:pt idx="2774">
                  <c:v>0.99233809656585203</c:v>
                </c:pt>
                <c:pt idx="2775">
                  <c:v>0.99312137393919597</c:v>
                </c:pt>
                <c:pt idx="2776">
                  <c:v>0.98662854113104703</c:v>
                </c:pt>
                <c:pt idx="2777">
                  <c:v>0.99307121087377803</c:v>
                </c:pt>
                <c:pt idx="2778">
                  <c:v>0.98876846646536398</c:v>
                </c:pt>
                <c:pt idx="2779">
                  <c:v>0.989282309289233</c:v>
                </c:pt>
                <c:pt idx="2780">
                  <c:v>0.993450427799077</c:v>
                </c:pt>
                <c:pt idx="2781">
                  <c:v>0.98985788660834095</c:v>
                </c:pt>
                <c:pt idx="2782">
                  <c:v>0.98891602438436499</c:v>
                </c:pt>
                <c:pt idx="2783">
                  <c:v>0.98915963613703795</c:v>
                </c:pt>
                <c:pt idx="2784">
                  <c:v>0.98923599568300902</c:v>
                </c:pt>
                <c:pt idx="2785">
                  <c:v>0.99160131286533504</c:v>
                </c:pt>
                <c:pt idx="2786">
                  <c:v>0.98962467963224199</c:v>
                </c:pt>
                <c:pt idx="2787">
                  <c:v>0.98856425498886902</c:v>
                </c:pt>
                <c:pt idx="2788">
                  <c:v>0.98723982138939204</c:v>
                </c:pt>
                <c:pt idx="2789">
                  <c:v>0.99341670601781795</c:v>
                </c:pt>
                <c:pt idx="2790">
                  <c:v>0.99095895782736898</c:v>
                </c:pt>
                <c:pt idx="2791">
                  <c:v>0.98771425365264598</c:v>
                </c:pt>
                <c:pt idx="2792">
                  <c:v>0.99164431361806904</c:v>
                </c:pt>
                <c:pt idx="2793">
                  <c:v>0.989714640377931</c:v>
                </c:pt>
                <c:pt idx="2794">
                  <c:v>0.99226391513880596</c:v>
                </c:pt>
                <c:pt idx="2795">
                  <c:v>0.99078616850311196</c:v>
                </c:pt>
                <c:pt idx="2796">
                  <c:v>0.98837077258547701</c:v>
                </c:pt>
                <c:pt idx="2797">
                  <c:v>0.993428079970061</c:v>
                </c:pt>
                <c:pt idx="2798">
                  <c:v>0.98836107704758003</c:v>
                </c:pt>
                <c:pt idx="2799">
                  <c:v>0.98910415695195297</c:v>
                </c:pt>
                <c:pt idx="2800">
                  <c:v>0.98878708806307603</c:v>
                </c:pt>
                <c:pt idx="2801">
                  <c:v>0.99284986308632694</c:v>
                </c:pt>
                <c:pt idx="2802">
                  <c:v>0.98703891824732604</c:v>
                </c:pt>
                <c:pt idx="2803">
                  <c:v>0.98776041124623204</c:v>
                </c:pt>
                <c:pt idx="2804">
                  <c:v>0.99192572093015596</c:v>
                </c:pt>
                <c:pt idx="2805">
                  <c:v>0.98600114660962301</c:v>
                </c:pt>
                <c:pt idx="2806">
                  <c:v>0.99131801421065402</c:v>
                </c:pt>
                <c:pt idx="2807">
                  <c:v>0.98882807287499497</c:v>
                </c:pt>
                <c:pt idx="2808">
                  <c:v>0.99160058003884799</c:v>
                </c:pt>
                <c:pt idx="2809">
                  <c:v>0.98736455279236901</c:v>
                </c:pt>
                <c:pt idx="2810">
                  <c:v>0.99033575509383598</c:v>
                </c:pt>
                <c:pt idx="2811">
                  <c:v>0.99296485696874404</c:v>
                </c:pt>
                <c:pt idx="2812">
                  <c:v>0.98909343630575797</c:v>
                </c:pt>
                <c:pt idx="2813">
                  <c:v>0.98663727596377204</c:v>
                </c:pt>
                <c:pt idx="2814">
                  <c:v>0.99175563903960495</c:v>
                </c:pt>
                <c:pt idx="2815">
                  <c:v>0.99397687231311405</c:v>
                </c:pt>
                <c:pt idx="2816">
                  <c:v>0.98730251236093403</c:v>
                </c:pt>
                <c:pt idx="2817">
                  <c:v>0.99260524463717903</c:v>
                </c:pt>
                <c:pt idx="2818">
                  <c:v>0.99186128908543203</c:v>
                </c:pt>
                <c:pt idx="2819">
                  <c:v>0.99336366543048504</c:v>
                </c:pt>
                <c:pt idx="2820">
                  <c:v>0.98758241842411199</c:v>
                </c:pt>
                <c:pt idx="2821">
                  <c:v>0.99198887283453197</c:v>
                </c:pt>
                <c:pt idx="2822">
                  <c:v>0.989922106824773</c:v>
                </c:pt>
                <c:pt idx="2823">
                  <c:v>0.99222897811741195</c:v>
                </c:pt>
                <c:pt idx="2824">
                  <c:v>0.98966808577823995</c:v>
                </c:pt>
                <c:pt idx="2825">
                  <c:v>0.991054246250339</c:v>
                </c:pt>
                <c:pt idx="2826">
                  <c:v>0.98805601655173803</c:v>
                </c:pt>
                <c:pt idx="2827">
                  <c:v>0.99310559573436197</c:v>
                </c:pt>
                <c:pt idx="2828">
                  <c:v>0.98824845730321598</c:v>
                </c:pt>
                <c:pt idx="2829">
                  <c:v>0.99201426660585301</c:v>
                </c:pt>
                <c:pt idx="2830">
                  <c:v>0.98859851683994404</c:v>
                </c:pt>
                <c:pt idx="2831">
                  <c:v>0.98786719640556298</c:v>
                </c:pt>
                <c:pt idx="2832">
                  <c:v>0.99156116886547097</c:v>
                </c:pt>
                <c:pt idx="2833">
                  <c:v>0.99154350953939896</c:v>
                </c:pt>
                <c:pt idx="2834">
                  <c:v>0.98921227039501902</c:v>
                </c:pt>
                <c:pt idx="2835">
                  <c:v>0.99380324212405102</c:v>
                </c:pt>
                <c:pt idx="2836">
                  <c:v>0.98830076074453699</c:v>
                </c:pt>
                <c:pt idx="2837">
                  <c:v>0.98961848559015797</c:v>
                </c:pt>
                <c:pt idx="2838">
                  <c:v>0.991732926810455</c:v>
                </c:pt>
                <c:pt idx="2839">
                  <c:v>0.99267954556962801</c:v>
                </c:pt>
                <c:pt idx="2840">
                  <c:v>0.99287958724539405</c:v>
                </c:pt>
                <c:pt idx="2841">
                  <c:v>0.98902930764807495</c:v>
                </c:pt>
                <c:pt idx="2842">
                  <c:v>0.98989905951122603</c:v>
                </c:pt>
                <c:pt idx="2843">
                  <c:v>0.99132918899455302</c:v>
                </c:pt>
                <c:pt idx="2844">
                  <c:v>0.98806424136804705</c:v>
                </c:pt>
                <c:pt idx="2845">
                  <c:v>0.98739779922273097</c:v>
                </c:pt>
                <c:pt idx="2846">
                  <c:v>0.98618447479381599</c:v>
                </c:pt>
                <c:pt idx="2847">
                  <c:v>0.99231116132024999</c:v>
                </c:pt>
                <c:pt idx="2848">
                  <c:v>0.98860804379845002</c:v>
                </c:pt>
                <c:pt idx="2849">
                  <c:v>0.98828102488950398</c:v>
                </c:pt>
                <c:pt idx="2850">
                  <c:v>0.98892464626888099</c:v>
                </c:pt>
                <c:pt idx="2851">
                  <c:v>0.99184289810209603</c:v>
                </c:pt>
                <c:pt idx="2852">
                  <c:v>0.99092218391393305</c:v>
                </c:pt>
                <c:pt idx="2853">
                  <c:v>0.99170963719168004</c:v>
                </c:pt>
                <c:pt idx="2854">
                  <c:v>0.991714075804767</c:v>
                </c:pt>
                <c:pt idx="2855">
                  <c:v>0.98642131737252903</c:v>
                </c:pt>
                <c:pt idx="2856">
                  <c:v>0.99335639128106601</c:v>
                </c:pt>
                <c:pt idx="2857">
                  <c:v>0.98823775295303795</c:v>
                </c:pt>
                <c:pt idx="2858">
                  <c:v>0.99196048439556395</c:v>
                </c:pt>
                <c:pt idx="2859">
                  <c:v>0.99471030761405399</c:v>
                </c:pt>
                <c:pt idx="2860">
                  <c:v>0.990001423666094</c:v>
                </c:pt>
                <c:pt idx="2861">
                  <c:v>0.98730934354648503</c:v>
                </c:pt>
                <c:pt idx="2862">
                  <c:v>0.99342082085960204</c:v>
                </c:pt>
                <c:pt idx="2863">
                  <c:v>0.99116882511299798</c:v>
                </c:pt>
                <c:pt idx="2864">
                  <c:v>0.99006504345870805</c:v>
                </c:pt>
                <c:pt idx="2865">
                  <c:v>0.99135651949080605</c:v>
                </c:pt>
                <c:pt idx="2866">
                  <c:v>0.992196329380028</c:v>
                </c:pt>
                <c:pt idx="2867">
                  <c:v>0.99346736872885699</c:v>
                </c:pt>
                <c:pt idx="2868">
                  <c:v>0.988326686514024</c:v>
                </c:pt>
                <c:pt idx="2869">
                  <c:v>0.98935278504729696</c:v>
                </c:pt>
                <c:pt idx="2870">
                  <c:v>0.99214519121289202</c:v>
                </c:pt>
                <c:pt idx="2871">
                  <c:v>0.98983855634640705</c:v>
                </c:pt>
                <c:pt idx="2872">
                  <c:v>0.98696317852275595</c:v>
                </c:pt>
                <c:pt idx="2873">
                  <c:v>0.98934972310883096</c:v>
                </c:pt>
                <c:pt idx="2874">
                  <c:v>0.99130525982180695</c:v>
                </c:pt>
                <c:pt idx="2875">
                  <c:v>0.99125567345411203</c:v>
                </c:pt>
                <c:pt idx="2876">
                  <c:v>0.99110854316254304</c:v>
                </c:pt>
                <c:pt idx="2877">
                  <c:v>0.98814874331374702</c:v>
                </c:pt>
                <c:pt idx="2878">
                  <c:v>0.98915137155719002</c:v>
                </c:pt>
                <c:pt idx="2879">
                  <c:v>0.99329810021204601</c:v>
                </c:pt>
                <c:pt idx="2880">
                  <c:v>0.98912043798209104</c:v>
                </c:pt>
                <c:pt idx="2881">
                  <c:v>0.99470490837524905</c:v>
                </c:pt>
                <c:pt idx="2882">
                  <c:v>0.990867176465277</c:v>
                </c:pt>
                <c:pt idx="2883">
                  <c:v>0.98831810084181404</c:v>
                </c:pt>
                <c:pt idx="2884">
                  <c:v>0.99211803967913603</c:v>
                </c:pt>
                <c:pt idx="2885">
                  <c:v>0.98896454614293305</c:v>
                </c:pt>
                <c:pt idx="2886">
                  <c:v>0.98910618267988204</c:v>
                </c:pt>
                <c:pt idx="2887">
                  <c:v>0.98948095765160204</c:v>
                </c:pt>
                <c:pt idx="2888">
                  <c:v>0.99033233257666697</c:v>
                </c:pt>
                <c:pt idx="2889">
                  <c:v>0.99085262428064402</c:v>
                </c:pt>
                <c:pt idx="2890">
                  <c:v>0.98838200972564805</c:v>
                </c:pt>
                <c:pt idx="2891">
                  <c:v>0.99284935584934797</c:v>
                </c:pt>
                <c:pt idx="2892">
                  <c:v>0.98734225624065697</c:v>
                </c:pt>
                <c:pt idx="2893">
                  <c:v>0.98776229004804705</c:v>
                </c:pt>
                <c:pt idx="2894">
                  <c:v>0.99264538223842602</c:v>
                </c:pt>
                <c:pt idx="2895">
                  <c:v>0.99205947537448003</c:v>
                </c:pt>
                <c:pt idx="2896">
                  <c:v>0.99251269327319003</c:v>
                </c:pt>
                <c:pt idx="2897">
                  <c:v>0.98806251181713001</c:v>
                </c:pt>
                <c:pt idx="2898">
                  <c:v>0.99082998942977696</c:v>
                </c:pt>
                <c:pt idx="2899">
                  <c:v>0.98929170300654501</c:v>
                </c:pt>
                <c:pt idx="2900">
                  <c:v>0.99329896404016504</c:v>
                </c:pt>
                <c:pt idx="2901">
                  <c:v>0.99230264102335397</c:v>
                </c:pt>
                <c:pt idx="2902">
                  <c:v>0.99180925822931199</c:v>
                </c:pt>
                <c:pt idx="2903">
                  <c:v>0.99219137353516496</c:v>
                </c:pt>
                <c:pt idx="2904">
                  <c:v>0.991039888526276</c:v>
                </c:pt>
                <c:pt idx="2905">
                  <c:v>0.98926249963766799</c:v>
                </c:pt>
                <c:pt idx="2906">
                  <c:v>0.98565675579322398</c:v>
                </c:pt>
                <c:pt idx="2907">
                  <c:v>0.99269734870650905</c:v>
                </c:pt>
                <c:pt idx="2908">
                  <c:v>0.98953296122247003</c:v>
                </c:pt>
                <c:pt idx="2909">
                  <c:v>0.99018370028289904</c:v>
                </c:pt>
                <c:pt idx="2910">
                  <c:v>0.98793271588254605</c:v>
                </c:pt>
                <c:pt idx="2911">
                  <c:v>0.99318403297586899</c:v>
                </c:pt>
                <c:pt idx="2912">
                  <c:v>0.99035891614926297</c:v>
                </c:pt>
                <c:pt idx="2913">
                  <c:v>0.98738009815876704</c:v>
                </c:pt>
                <c:pt idx="2914">
                  <c:v>0.98778065482187205</c:v>
                </c:pt>
                <c:pt idx="2915">
                  <c:v>0.99069270695112899</c:v>
                </c:pt>
                <c:pt idx="2916">
                  <c:v>0.98701513315963496</c:v>
                </c:pt>
                <c:pt idx="2917">
                  <c:v>0.99064635136787504</c:v>
                </c:pt>
                <c:pt idx="2918">
                  <c:v>0.99142805404228196</c:v>
                </c:pt>
                <c:pt idx="2919">
                  <c:v>0.99259637982047</c:v>
                </c:pt>
                <c:pt idx="2920">
                  <c:v>0.98831048930370902</c:v>
                </c:pt>
                <c:pt idx="2921">
                  <c:v>0.99160099694657</c:v>
                </c:pt>
                <c:pt idx="2922">
                  <c:v>0.98843488393692103</c:v>
                </c:pt>
                <c:pt idx="2923">
                  <c:v>0.99338661016616603</c:v>
                </c:pt>
                <c:pt idx="2924">
                  <c:v>0.99020488323496203</c:v>
                </c:pt>
                <c:pt idx="2925">
                  <c:v>0.98951456022017703</c:v>
                </c:pt>
                <c:pt idx="2926">
                  <c:v>0.99062657393557496</c:v>
                </c:pt>
                <c:pt idx="2927">
                  <c:v>0.99070969694104905</c:v>
                </c:pt>
                <c:pt idx="2928">
                  <c:v>0.99108056205266504</c:v>
                </c:pt>
                <c:pt idx="2929">
                  <c:v>0.99194648277073705</c:v>
                </c:pt>
                <c:pt idx="2930">
                  <c:v>0.99208346890937205</c:v>
                </c:pt>
                <c:pt idx="2931">
                  <c:v>0.98999363423736297</c:v>
                </c:pt>
                <c:pt idx="2932">
                  <c:v>0.98911235549828602</c:v>
                </c:pt>
                <c:pt idx="2933">
                  <c:v>0.99161065314102403</c:v>
                </c:pt>
                <c:pt idx="2934">
                  <c:v>0.99278611891899904</c:v>
                </c:pt>
                <c:pt idx="2935">
                  <c:v>0.99200992026750501</c:v>
                </c:pt>
                <c:pt idx="2936">
                  <c:v>0.98752665951603402</c:v>
                </c:pt>
                <c:pt idx="2937">
                  <c:v>0.98844295775160496</c:v>
                </c:pt>
                <c:pt idx="2938">
                  <c:v>0.991142982517773</c:v>
                </c:pt>
                <c:pt idx="2939">
                  <c:v>0.98792430767418604</c:v>
                </c:pt>
                <c:pt idx="2940">
                  <c:v>0.99056533449513695</c:v>
                </c:pt>
                <c:pt idx="2941">
                  <c:v>0.99084531054971803</c:v>
                </c:pt>
                <c:pt idx="2942">
                  <c:v>0.988964128899263</c:v>
                </c:pt>
                <c:pt idx="2943">
                  <c:v>0.99384863218638497</c:v>
                </c:pt>
                <c:pt idx="2944">
                  <c:v>0.98975809721192298</c:v>
                </c:pt>
                <c:pt idx="2945">
                  <c:v>0.98930716903848004</c:v>
                </c:pt>
                <c:pt idx="2946">
                  <c:v>0.98929464201571904</c:v>
                </c:pt>
                <c:pt idx="2947">
                  <c:v>0.98801946997743995</c:v>
                </c:pt>
                <c:pt idx="2948">
                  <c:v>0.99247663829405797</c:v>
                </c:pt>
                <c:pt idx="2949">
                  <c:v>0.99266315386910098</c:v>
                </c:pt>
                <c:pt idx="2950">
                  <c:v>0.98784900863685299</c:v>
                </c:pt>
                <c:pt idx="2951">
                  <c:v>0.98961153377908995</c:v>
                </c:pt>
                <c:pt idx="2952">
                  <c:v>0.98902911349123701</c:v>
                </c:pt>
                <c:pt idx="2953">
                  <c:v>0.99131553836731701</c:v>
                </c:pt>
                <c:pt idx="2954">
                  <c:v>0.98877211462783299</c:v>
                </c:pt>
                <c:pt idx="2955">
                  <c:v>0.98939316016058998</c:v>
                </c:pt>
                <c:pt idx="2956">
                  <c:v>0.98766725073348105</c:v>
                </c:pt>
                <c:pt idx="2957">
                  <c:v>0.99257997386853503</c:v>
                </c:pt>
                <c:pt idx="2958">
                  <c:v>0.98834333993911305</c:v>
                </c:pt>
                <c:pt idx="2959">
                  <c:v>0.99219515380744705</c:v>
                </c:pt>
                <c:pt idx="2960">
                  <c:v>0.98670626285572405</c:v>
                </c:pt>
                <c:pt idx="2961">
                  <c:v>0.99322119813278897</c:v>
                </c:pt>
                <c:pt idx="2962">
                  <c:v>0.98784095832643204</c:v>
                </c:pt>
                <c:pt idx="2963">
                  <c:v>0.98855027269592599</c:v>
                </c:pt>
                <c:pt idx="2964">
                  <c:v>0.99370807314473297</c:v>
                </c:pt>
                <c:pt idx="2965">
                  <c:v>0.99077471768881598</c:v>
                </c:pt>
                <c:pt idx="2966">
                  <c:v>0.99124053967051395</c:v>
                </c:pt>
                <c:pt idx="2967">
                  <c:v>0.99017490639417305</c:v>
                </c:pt>
                <c:pt idx="2968">
                  <c:v>0.99192925002020504</c:v>
                </c:pt>
                <c:pt idx="2969">
                  <c:v>0.99358392188632005</c:v>
                </c:pt>
                <c:pt idx="2970">
                  <c:v>0.99086342911988001</c:v>
                </c:pt>
                <c:pt idx="2971">
                  <c:v>0.99388369119303399</c:v>
                </c:pt>
                <c:pt idx="2972">
                  <c:v>0.99041913874342602</c:v>
                </c:pt>
                <c:pt idx="2973">
                  <c:v>0.98690275824315998</c:v>
                </c:pt>
                <c:pt idx="2974">
                  <c:v>0.98936827585543397</c:v>
                </c:pt>
                <c:pt idx="2975">
                  <c:v>0.98970867261431705</c:v>
                </c:pt>
                <c:pt idx="2976">
                  <c:v>0.99297069229495605</c:v>
                </c:pt>
                <c:pt idx="2977">
                  <c:v>0.98685913002314996</c:v>
                </c:pt>
                <c:pt idx="2978">
                  <c:v>0.99128377623740205</c:v>
                </c:pt>
                <c:pt idx="2979">
                  <c:v>0.99231158720366297</c:v>
                </c:pt>
                <c:pt idx="2980">
                  <c:v>0.987709599646588</c:v>
                </c:pt>
                <c:pt idx="2981">
                  <c:v>0.99072659470899804</c:v>
                </c:pt>
                <c:pt idx="2982">
                  <c:v>0.98787943070398598</c:v>
                </c:pt>
                <c:pt idx="2983">
                  <c:v>0.99066649065136303</c:v>
                </c:pt>
                <c:pt idx="2984">
                  <c:v>0.98956027365885502</c:v>
                </c:pt>
                <c:pt idx="2985">
                  <c:v>0.99021889003210295</c:v>
                </c:pt>
                <c:pt idx="2986">
                  <c:v>0.99341702918581598</c:v>
                </c:pt>
                <c:pt idx="2987">
                  <c:v>0.98930258266700399</c:v>
                </c:pt>
                <c:pt idx="2988">
                  <c:v>0.98960657999823798</c:v>
                </c:pt>
                <c:pt idx="2989">
                  <c:v>0.99046670388543101</c:v>
                </c:pt>
                <c:pt idx="2990">
                  <c:v>0.99235422686528096</c:v>
                </c:pt>
                <c:pt idx="2991">
                  <c:v>0.99317380853272696</c:v>
                </c:pt>
                <c:pt idx="2992">
                  <c:v>0.99150428043729499</c:v>
                </c:pt>
                <c:pt idx="2993">
                  <c:v>0.98783958118399895</c:v>
                </c:pt>
                <c:pt idx="2994">
                  <c:v>0.98992403621286496</c:v>
                </c:pt>
                <c:pt idx="2995">
                  <c:v>0.99014211688515996</c:v>
                </c:pt>
                <c:pt idx="2996">
                  <c:v>0.99229495357069897</c:v>
                </c:pt>
                <c:pt idx="2997">
                  <c:v>0.986731988568183</c:v>
                </c:pt>
                <c:pt idx="2998">
                  <c:v>0.99184102535932395</c:v>
                </c:pt>
                <c:pt idx="2999">
                  <c:v>0.990505608721722</c:v>
                </c:pt>
                <c:pt idx="3000">
                  <c:v>0.99044096566550599</c:v>
                </c:pt>
                <c:pt idx="3001">
                  <c:v>0.99168014070640897</c:v>
                </c:pt>
                <c:pt idx="3002">
                  <c:v>0.99070141084503605</c:v>
                </c:pt>
                <c:pt idx="3003">
                  <c:v>0.992654883229519</c:v>
                </c:pt>
                <c:pt idx="3004">
                  <c:v>0.98848066103740895</c:v>
                </c:pt>
                <c:pt idx="3005">
                  <c:v>0.98970145541050203</c:v>
                </c:pt>
                <c:pt idx="3006">
                  <c:v>0.989367937663299</c:v>
                </c:pt>
                <c:pt idx="3007">
                  <c:v>0.993104815082408</c:v>
                </c:pt>
                <c:pt idx="3008">
                  <c:v>0.98766765112618204</c:v>
                </c:pt>
                <c:pt idx="3009">
                  <c:v>0.99368395608448501</c:v>
                </c:pt>
                <c:pt idx="3010">
                  <c:v>0.99103337771525302</c:v>
                </c:pt>
                <c:pt idx="3011">
                  <c:v>0.99050462200499001</c:v>
                </c:pt>
                <c:pt idx="3012">
                  <c:v>0.99242861527944903</c:v>
                </c:pt>
                <c:pt idx="3013">
                  <c:v>0.98961643971606295</c:v>
                </c:pt>
                <c:pt idx="3014">
                  <c:v>0.99339482195693196</c:v>
                </c:pt>
                <c:pt idx="3015">
                  <c:v>0.98939969795947802</c:v>
                </c:pt>
                <c:pt idx="3016">
                  <c:v>0.99062743951433496</c:v>
                </c:pt>
                <c:pt idx="3017">
                  <c:v>0.98924799055102997</c:v>
                </c:pt>
                <c:pt idx="3018">
                  <c:v>0.99023541836901996</c:v>
                </c:pt>
                <c:pt idx="3019">
                  <c:v>0.98603081012685001</c:v>
                </c:pt>
                <c:pt idx="3020">
                  <c:v>0.99326595807540097</c:v>
                </c:pt>
                <c:pt idx="3021">
                  <c:v>0.98775801837332899</c:v>
                </c:pt>
                <c:pt idx="3022">
                  <c:v>0.98882664277258203</c:v>
                </c:pt>
                <c:pt idx="3023">
                  <c:v>0.98886781828211301</c:v>
                </c:pt>
                <c:pt idx="3024">
                  <c:v>0.99068831274392799</c:v>
                </c:pt>
                <c:pt idx="3025">
                  <c:v>0.99127263453226999</c:v>
                </c:pt>
                <c:pt idx="3026">
                  <c:v>0.98897950506562804</c:v>
                </c:pt>
                <c:pt idx="3027">
                  <c:v>0.98808689281251405</c:v>
                </c:pt>
                <c:pt idx="3028">
                  <c:v>0.99069857236926195</c:v>
                </c:pt>
                <c:pt idx="3029">
                  <c:v>0.99064009067193903</c:v>
                </c:pt>
                <c:pt idx="3030">
                  <c:v>0.99017630540114898</c:v>
                </c:pt>
                <c:pt idx="3031">
                  <c:v>0.98978879410598597</c:v>
                </c:pt>
                <c:pt idx="3032">
                  <c:v>0.98939225696436806</c:v>
                </c:pt>
                <c:pt idx="3033">
                  <c:v>0.98891087646495601</c:v>
                </c:pt>
                <c:pt idx="3034">
                  <c:v>0.98915064652002804</c:v>
                </c:pt>
                <c:pt idx="3035">
                  <c:v>0.98952697503568698</c:v>
                </c:pt>
                <c:pt idx="3036">
                  <c:v>0.99048085334612301</c:v>
                </c:pt>
                <c:pt idx="3037">
                  <c:v>0.98751911601158304</c:v>
                </c:pt>
                <c:pt idx="3038">
                  <c:v>0.990259693071597</c:v>
                </c:pt>
                <c:pt idx="3039">
                  <c:v>0.98820480359058904</c:v>
                </c:pt>
                <c:pt idx="3040">
                  <c:v>0.99302809090757205</c:v>
                </c:pt>
                <c:pt idx="3041">
                  <c:v>0.99370207361173002</c:v>
                </c:pt>
                <c:pt idx="3042">
                  <c:v>0.98818546624339898</c:v>
                </c:pt>
                <c:pt idx="3043">
                  <c:v>0.99251571013724105</c:v>
                </c:pt>
                <c:pt idx="3044">
                  <c:v>0.99015259043053006</c:v>
                </c:pt>
                <c:pt idx="3045">
                  <c:v>0.98748038154515205</c:v>
                </c:pt>
                <c:pt idx="3046">
                  <c:v>0.98713089733272297</c:v>
                </c:pt>
                <c:pt idx="3047">
                  <c:v>0.99309428988706105</c:v>
                </c:pt>
                <c:pt idx="3048">
                  <c:v>0.99025206563807</c:v>
                </c:pt>
                <c:pt idx="3049">
                  <c:v>0.98691332283413302</c:v>
                </c:pt>
                <c:pt idx="3050">
                  <c:v>0.98980080504266799</c:v>
                </c:pt>
                <c:pt idx="3051">
                  <c:v>0.99067818805284003</c:v>
                </c:pt>
                <c:pt idx="3052">
                  <c:v>0.98630921380842396</c:v>
                </c:pt>
                <c:pt idx="3053">
                  <c:v>0.99076240806056504</c:v>
                </c:pt>
                <c:pt idx="3054">
                  <c:v>0.99183889024345695</c:v>
                </c:pt>
                <c:pt idx="3055">
                  <c:v>0.99025102962611899</c:v>
                </c:pt>
                <c:pt idx="3056">
                  <c:v>0.988367205114277</c:v>
                </c:pt>
                <c:pt idx="3057">
                  <c:v>0.991835510295899</c:v>
                </c:pt>
                <c:pt idx="3058">
                  <c:v>0.98999026455391104</c:v>
                </c:pt>
                <c:pt idx="3059">
                  <c:v>0.99122305433555102</c:v>
                </c:pt>
                <c:pt idx="3060">
                  <c:v>0.99130182346659501</c:v>
                </c:pt>
                <c:pt idx="3061">
                  <c:v>0.98673941630902595</c:v>
                </c:pt>
                <c:pt idx="3062">
                  <c:v>0.98683120778382005</c:v>
                </c:pt>
                <c:pt idx="3063">
                  <c:v>0.992620790032547</c:v>
                </c:pt>
                <c:pt idx="3064">
                  <c:v>0.98839469253321999</c:v>
                </c:pt>
                <c:pt idx="3065">
                  <c:v>0.98833586955554498</c:v>
                </c:pt>
                <c:pt idx="3066">
                  <c:v>0.98801059368273503</c:v>
                </c:pt>
                <c:pt idx="3067">
                  <c:v>0.98842619350291006</c:v>
                </c:pt>
                <c:pt idx="3068">
                  <c:v>0.99094699413707599</c:v>
                </c:pt>
                <c:pt idx="3069">
                  <c:v>0.98767946179641297</c:v>
                </c:pt>
                <c:pt idx="3070">
                  <c:v>0.98823082237172299</c:v>
                </c:pt>
                <c:pt idx="3071">
                  <c:v>0.98785120554892802</c:v>
                </c:pt>
                <c:pt idx="3072">
                  <c:v>0.98968367814583502</c:v>
                </c:pt>
                <c:pt idx="3073">
                  <c:v>0.99009282648138697</c:v>
                </c:pt>
                <c:pt idx="3074">
                  <c:v>0.98784823950773004</c:v>
                </c:pt>
                <c:pt idx="3075">
                  <c:v>0.991371430101187</c:v>
                </c:pt>
                <c:pt idx="3076">
                  <c:v>0.98887118219543102</c:v>
                </c:pt>
                <c:pt idx="3077">
                  <c:v>0.98733155102829195</c:v>
                </c:pt>
                <c:pt idx="3078">
                  <c:v>0.99295719422972395</c:v>
                </c:pt>
                <c:pt idx="3079">
                  <c:v>0.98675791221481102</c:v>
                </c:pt>
                <c:pt idx="3080">
                  <c:v>0.99193171189459495</c:v>
                </c:pt>
                <c:pt idx="3081">
                  <c:v>0.99223450812763603</c:v>
                </c:pt>
                <c:pt idx="3082">
                  <c:v>0.99150353760234999</c:v>
                </c:pt>
                <c:pt idx="3083">
                  <c:v>0.98950991449375203</c:v>
                </c:pt>
                <c:pt idx="3084">
                  <c:v>0.98734740087774797</c:v>
                </c:pt>
                <c:pt idx="3085">
                  <c:v>0.99101887759485696</c:v>
                </c:pt>
                <c:pt idx="3086">
                  <c:v>0.99394541581455498</c:v>
                </c:pt>
                <c:pt idx="3087">
                  <c:v>0.98848324342016503</c:v>
                </c:pt>
                <c:pt idx="3088">
                  <c:v>0.98801122904205896</c:v>
                </c:pt>
                <c:pt idx="3089">
                  <c:v>0.98907361764145896</c:v>
                </c:pt>
                <c:pt idx="3090">
                  <c:v>0.98949986980107496</c:v>
                </c:pt>
                <c:pt idx="3091">
                  <c:v>0.988788498763433</c:v>
                </c:pt>
                <c:pt idx="3092">
                  <c:v>0.99343202698528099</c:v>
                </c:pt>
                <c:pt idx="3093">
                  <c:v>0.98729890676512799</c:v>
                </c:pt>
                <c:pt idx="3094">
                  <c:v>0.98791614398175598</c:v>
                </c:pt>
                <c:pt idx="3095">
                  <c:v>0.99323113916408201</c:v>
                </c:pt>
                <c:pt idx="3096">
                  <c:v>0.98859327886704895</c:v>
                </c:pt>
                <c:pt idx="3097">
                  <c:v>0.98927181624021199</c:v>
                </c:pt>
                <c:pt idx="3098">
                  <c:v>0.98797168096086796</c:v>
                </c:pt>
                <c:pt idx="3099">
                  <c:v>0.99211592736344001</c:v>
                </c:pt>
                <c:pt idx="3100">
                  <c:v>0.99152125224450105</c:v>
                </c:pt>
                <c:pt idx="3101">
                  <c:v>0.99134661896756804</c:v>
                </c:pt>
                <c:pt idx="3102">
                  <c:v>0.99002637297500395</c:v>
                </c:pt>
                <c:pt idx="3103">
                  <c:v>0.99143733604404305</c:v>
                </c:pt>
                <c:pt idx="3104">
                  <c:v>0.99278442460746796</c:v>
                </c:pt>
                <c:pt idx="3105">
                  <c:v>0.99265044542858505</c:v>
                </c:pt>
                <c:pt idx="3106">
                  <c:v>0.99091802025812603</c:v>
                </c:pt>
                <c:pt idx="3107">
                  <c:v>0.99274574705941898</c:v>
                </c:pt>
                <c:pt idx="3108">
                  <c:v>0.987668713148106</c:v>
                </c:pt>
                <c:pt idx="3109">
                  <c:v>0.99071746990369303</c:v>
                </c:pt>
                <c:pt idx="3110">
                  <c:v>0.98994660590922701</c:v>
                </c:pt>
                <c:pt idx="3111">
                  <c:v>0.98826811546106696</c:v>
                </c:pt>
                <c:pt idx="3112">
                  <c:v>0.98921937594925802</c:v>
                </c:pt>
                <c:pt idx="3113">
                  <c:v>0.99106051533675099</c:v>
                </c:pt>
                <c:pt idx="3114">
                  <c:v>0.99337500981142002</c:v>
                </c:pt>
                <c:pt idx="3115">
                  <c:v>0.98913942959084999</c:v>
                </c:pt>
                <c:pt idx="3116">
                  <c:v>0.98812220403980899</c:v>
                </c:pt>
                <c:pt idx="3117">
                  <c:v>0.99182401816164001</c:v>
                </c:pt>
                <c:pt idx="3118">
                  <c:v>0.99271857478539205</c:v>
                </c:pt>
                <c:pt idx="3119">
                  <c:v>0.98991761453148797</c:v>
                </c:pt>
                <c:pt idx="3120">
                  <c:v>0.99076145806280103</c:v>
                </c:pt>
                <c:pt idx="3121">
                  <c:v>0.98763165910436002</c:v>
                </c:pt>
                <c:pt idx="3122">
                  <c:v>0.99167428648002498</c:v>
                </c:pt>
                <c:pt idx="3123">
                  <c:v>0.98812661161854198</c:v>
                </c:pt>
                <c:pt idx="3124">
                  <c:v>0.99159641099964602</c:v>
                </c:pt>
                <c:pt idx="3125">
                  <c:v>0.99277478526465102</c:v>
                </c:pt>
                <c:pt idx="3126">
                  <c:v>0.99316995024500598</c:v>
                </c:pt>
                <c:pt idx="3127">
                  <c:v>0.98790112899669802</c:v>
                </c:pt>
                <c:pt idx="3128">
                  <c:v>0.992077510280858</c:v>
                </c:pt>
                <c:pt idx="3129">
                  <c:v>0.99447083612327503</c:v>
                </c:pt>
                <c:pt idx="3130">
                  <c:v>0.98691674914196503</c:v>
                </c:pt>
                <c:pt idx="3131">
                  <c:v>0.99277490987376704</c:v>
                </c:pt>
                <c:pt idx="3132">
                  <c:v>0.99345024566496298</c:v>
                </c:pt>
                <c:pt idx="3133">
                  <c:v>0.98835988181428402</c:v>
                </c:pt>
                <c:pt idx="3134">
                  <c:v>0.99100608060864304</c:v>
                </c:pt>
                <c:pt idx="3135">
                  <c:v>0.99185080205201204</c:v>
                </c:pt>
                <c:pt idx="3136">
                  <c:v>0.99106564000307695</c:v>
                </c:pt>
                <c:pt idx="3137">
                  <c:v>0.98968629605413705</c:v>
                </c:pt>
                <c:pt idx="3138">
                  <c:v>0.989032051784694</c:v>
                </c:pt>
                <c:pt idx="3139">
                  <c:v>0.991395536719059</c:v>
                </c:pt>
                <c:pt idx="3140">
                  <c:v>0.98976568919318197</c:v>
                </c:pt>
                <c:pt idx="3141">
                  <c:v>0.99132886093123296</c:v>
                </c:pt>
                <c:pt idx="3142">
                  <c:v>0.98959374092774299</c:v>
                </c:pt>
                <c:pt idx="3143">
                  <c:v>0.99154920304577499</c:v>
                </c:pt>
                <c:pt idx="3144">
                  <c:v>0.98987504560058903</c:v>
                </c:pt>
                <c:pt idx="3145">
                  <c:v>0.99153976845423897</c:v>
                </c:pt>
                <c:pt idx="3146">
                  <c:v>0.99014286952739505</c:v>
                </c:pt>
                <c:pt idx="3147">
                  <c:v>0.98612249012266395</c:v>
                </c:pt>
                <c:pt idx="3148">
                  <c:v>0.99279363356061701</c:v>
                </c:pt>
                <c:pt idx="3149">
                  <c:v>0.99004410166068402</c:v>
                </c:pt>
                <c:pt idx="3150">
                  <c:v>0.987343292369387</c:v>
                </c:pt>
                <c:pt idx="3151">
                  <c:v>0.99067958990128402</c:v>
                </c:pt>
                <c:pt idx="3152">
                  <c:v>0.98911195803280805</c:v>
                </c:pt>
                <c:pt idx="3153">
                  <c:v>0.98813605317523501</c:v>
                </c:pt>
                <c:pt idx="3154">
                  <c:v>0.98937375228836399</c:v>
                </c:pt>
                <c:pt idx="3155">
                  <c:v>0.98892186997134801</c:v>
                </c:pt>
                <c:pt idx="3156">
                  <c:v>0.99198424698112697</c:v>
                </c:pt>
                <c:pt idx="3157">
                  <c:v>0.98898308138248103</c:v>
                </c:pt>
                <c:pt idx="3158">
                  <c:v>0.98924919923049404</c:v>
                </c:pt>
                <c:pt idx="3159">
                  <c:v>0.99272944509266903</c:v>
                </c:pt>
                <c:pt idx="3160">
                  <c:v>0.98783178757670298</c:v>
                </c:pt>
                <c:pt idx="3161">
                  <c:v>0.98749066737865399</c:v>
                </c:pt>
                <c:pt idx="3162">
                  <c:v>0.99350501091364696</c:v>
                </c:pt>
                <c:pt idx="3163">
                  <c:v>0.98974165459861096</c:v>
                </c:pt>
                <c:pt idx="3164">
                  <c:v>0.994325917567768</c:v>
                </c:pt>
                <c:pt idx="3165">
                  <c:v>0.98719143362877304</c:v>
                </c:pt>
                <c:pt idx="3166">
                  <c:v>0.98901806130722303</c:v>
                </c:pt>
                <c:pt idx="3167">
                  <c:v>0.99013741142412204</c:v>
                </c:pt>
                <c:pt idx="3168">
                  <c:v>0.98974024940309602</c:v>
                </c:pt>
                <c:pt idx="3169">
                  <c:v>0.99004177150922501</c:v>
                </c:pt>
                <c:pt idx="3170">
                  <c:v>0.99099556298241698</c:v>
                </c:pt>
                <c:pt idx="3171">
                  <c:v>0.99482112920431698</c:v>
                </c:pt>
                <c:pt idx="3172">
                  <c:v>0.98757075746137002</c:v>
                </c:pt>
                <c:pt idx="3173">
                  <c:v>0.99147837195657595</c:v>
                </c:pt>
                <c:pt idx="3174">
                  <c:v>0.993929474838678</c:v>
                </c:pt>
                <c:pt idx="3175">
                  <c:v>0.99167423562415202</c:v>
                </c:pt>
                <c:pt idx="3176">
                  <c:v>0.98671305629099204</c:v>
                </c:pt>
                <c:pt idx="3177">
                  <c:v>0.98992545670921805</c:v>
                </c:pt>
                <c:pt idx="3178">
                  <c:v>0.99209207295520496</c:v>
                </c:pt>
                <c:pt idx="3179">
                  <c:v>0.98986476164514503</c:v>
                </c:pt>
                <c:pt idx="3180">
                  <c:v>0.98684555149430098</c:v>
                </c:pt>
                <c:pt idx="3181">
                  <c:v>0.99159911008062795</c:v>
                </c:pt>
                <c:pt idx="3182">
                  <c:v>0.99319746835552503</c:v>
                </c:pt>
                <c:pt idx="3183">
                  <c:v>0.98995452241798998</c:v>
                </c:pt>
                <c:pt idx="3184">
                  <c:v>0.99061150873186798</c:v>
                </c:pt>
                <c:pt idx="3185">
                  <c:v>0.99234304131447704</c:v>
                </c:pt>
                <c:pt idx="3186">
                  <c:v>0.99012933798876002</c:v>
                </c:pt>
                <c:pt idx="3187">
                  <c:v>0.98806685337101796</c:v>
                </c:pt>
                <c:pt idx="3188">
                  <c:v>0.98922444327575099</c:v>
                </c:pt>
                <c:pt idx="3189">
                  <c:v>0.99116513912030102</c:v>
                </c:pt>
                <c:pt idx="3190">
                  <c:v>0.98684518997776305</c:v>
                </c:pt>
                <c:pt idx="3191">
                  <c:v>0.99324491248696201</c:v>
                </c:pt>
                <c:pt idx="3192">
                  <c:v>0.98895796585218598</c:v>
                </c:pt>
                <c:pt idx="3193">
                  <c:v>0.98970610549753102</c:v>
                </c:pt>
                <c:pt idx="3194">
                  <c:v>0.99105501467598101</c:v>
                </c:pt>
                <c:pt idx="3195">
                  <c:v>0.994317647910122</c:v>
                </c:pt>
                <c:pt idx="3196">
                  <c:v>0.98659247723255505</c:v>
                </c:pt>
                <c:pt idx="3197">
                  <c:v>0.98940972409182704</c:v>
                </c:pt>
                <c:pt idx="3198">
                  <c:v>0.994517925844151</c:v>
                </c:pt>
                <c:pt idx="3199">
                  <c:v>0.98942851062553205</c:v>
                </c:pt>
                <c:pt idx="3200">
                  <c:v>0.991794195920641</c:v>
                </c:pt>
                <c:pt idx="3201">
                  <c:v>0.99245976959077897</c:v>
                </c:pt>
                <c:pt idx="3202">
                  <c:v>0.99184334451121603</c:v>
                </c:pt>
                <c:pt idx="3203">
                  <c:v>0.99024398168638395</c:v>
                </c:pt>
                <c:pt idx="3204">
                  <c:v>0.98819325268792801</c:v>
                </c:pt>
                <c:pt idx="3205">
                  <c:v>0.98761414200831099</c:v>
                </c:pt>
                <c:pt idx="3206">
                  <c:v>0.99026571033304001</c:v>
                </c:pt>
                <c:pt idx="3207">
                  <c:v>0.99115133779800002</c:v>
                </c:pt>
                <c:pt idx="3208">
                  <c:v>0.99414240312167301</c:v>
                </c:pt>
                <c:pt idx="3209">
                  <c:v>0.98754517235147299</c:v>
                </c:pt>
                <c:pt idx="3210">
                  <c:v>0.99347730424081604</c:v>
                </c:pt>
                <c:pt idx="3211">
                  <c:v>0.98819925757166904</c:v>
                </c:pt>
                <c:pt idx="3212">
                  <c:v>0.99242317951153503</c:v>
                </c:pt>
                <c:pt idx="3213">
                  <c:v>0.99201541266953397</c:v>
                </c:pt>
                <c:pt idx="3214">
                  <c:v>0.98760910031351101</c:v>
                </c:pt>
                <c:pt idx="3215">
                  <c:v>0.98808004306666797</c:v>
                </c:pt>
                <c:pt idx="3216">
                  <c:v>0.99254705766979601</c:v>
                </c:pt>
                <c:pt idx="3217">
                  <c:v>0.99140384408856497</c:v>
                </c:pt>
                <c:pt idx="3218">
                  <c:v>0.98961154805815499</c:v>
                </c:pt>
                <c:pt idx="3219">
                  <c:v>0.99440644842845505</c:v>
                </c:pt>
                <c:pt idx="3220">
                  <c:v>0.99205110834330701</c:v>
                </c:pt>
                <c:pt idx="3221">
                  <c:v>0.99187145366455098</c:v>
                </c:pt>
                <c:pt idx="3222">
                  <c:v>0.992699753154895</c:v>
                </c:pt>
                <c:pt idx="3223">
                  <c:v>0.98917753592166802</c:v>
                </c:pt>
                <c:pt idx="3224">
                  <c:v>0.989572034049921</c:v>
                </c:pt>
                <c:pt idx="3225">
                  <c:v>0.99064163248439896</c:v>
                </c:pt>
                <c:pt idx="3226">
                  <c:v>0.99082560116663898</c:v>
                </c:pt>
                <c:pt idx="3227">
                  <c:v>0.98780001114829896</c:v>
                </c:pt>
                <c:pt idx="3228">
                  <c:v>0.99333247060539498</c:v>
                </c:pt>
                <c:pt idx="3229">
                  <c:v>0.99035981144366203</c:v>
                </c:pt>
                <c:pt idx="3230">
                  <c:v>0.98987794259638195</c:v>
                </c:pt>
                <c:pt idx="3231">
                  <c:v>0.98854408335781796</c:v>
                </c:pt>
                <c:pt idx="3232">
                  <c:v>0.99243240634105101</c:v>
                </c:pt>
                <c:pt idx="3233">
                  <c:v>0.98837340564675102</c:v>
                </c:pt>
                <c:pt idx="3234">
                  <c:v>0.988873813348499</c:v>
                </c:pt>
                <c:pt idx="3235">
                  <c:v>0.98790909020581996</c:v>
                </c:pt>
                <c:pt idx="3236">
                  <c:v>0.99007857720280501</c:v>
                </c:pt>
                <c:pt idx="3237">
                  <c:v>0.98780971963128505</c:v>
                </c:pt>
                <c:pt idx="3238">
                  <c:v>0.99323005815125898</c:v>
                </c:pt>
                <c:pt idx="3239">
                  <c:v>0.993520447062191</c:v>
                </c:pt>
                <c:pt idx="3240">
                  <c:v>0.98838445828366195</c:v>
                </c:pt>
                <c:pt idx="3241">
                  <c:v>0.99329880440182305</c:v>
                </c:pt>
                <c:pt idx="3242">
                  <c:v>0.98935358237999504</c:v>
                </c:pt>
                <c:pt idx="3243">
                  <c:v>0.99179940727598703</c:v>
                </c:pt>
                <c:pt idx="3244">
                  <c:v>0.99268108245720599</c:v>
                </c:pt>
                <c:pt idx="3245">
                  <c:v>0.9871336468577</c:v>
                </c:pt>
                <c:pt idx="3246">
                  <c:v>0.99240093408008501</c:v>
                </c:pt>
                <c:pt idx="3247">
                  <c:v>0.99000737438140096</c:v>
                </c:pt>
                <c:pt idx="3248">
                  <c:v>0.98827365626155395</c:v>
                </c:pt>
                <c:pt idx="3249">
                  <c:v>0.98944857470747205</c:v>
                </c:pt>
                <c:pt idx="3250">
                  <c:v>0.99098101125124405</c:v>
                </c:pt>
                <c:pt idx="3251">
                  <c:v>0.99243867490626603</c:v>
                </c:pt>
                <c:pt idx="3252">
                  <c:v>0.98729609086864101</c:v>
                </c:pt>
                <c:pt idx="3253">
                  <c:v>0.99279347556202602</c:v>
                </c:pt>
                <c:pt idx="3254">
                  <c:v>0.99050919166144102</c:v>
                </c:pt>
                <c:pt idx="3255">
                  <c:v>0.98810044352059001</c:v>
                </c:pt>
                <c:pt idx="3256">
                  <c:v>0.99238766434820802</c:v>
                </c:pt>
                <c:pt idx="3257">
                  <c:v>0.98965491407452699</c:v>
                </c:pt>
                <c:pt idx="3258">
                  <c:v>0.99082351798441204</c:v>
                </c:pt>
                <c:pt idx="3259">
                  <c:v>0.98866472517895398</c:v>
                </c:pt>
                <c:pt idx="3260">
                  <c:v>0.98832506058466096</c:v>
                </c:pt>
                <c:pt idx="3261">
                  <c:v>0.99024523857327096</c:v>
                </c:pt>
                <c:pt idx="3262">
                  <c:v>0.99199512536498602</c:v>
                </c:pt>
                <c:pt idx="3263">
                  <c:v>0.98828207190036399</c:v>
                </c:pt>
                <c:pt idx="3264">
                  <c:v>0.99277688914728301</c:v>
                </c:pt>
                <c:pt idx="3265">
                  <c:v>0.98894986796641904</c:v>
                </c:pt>
                <c:pt idx="3266">
                  <c:v>0.98897043567630205</c:v>
                </c:pt>
                <c:pt idx="3267">
                  <c:v>0.98691334387268903</c:v>
                </c:pt>
                <c:pt idx="3268">
                  <c:v>0.99148435554040304</c:v>
                </c:pt>
                <c:pt idx="3269">
                  <c:v>0.98924115621603603</c:v>
                </c:pt>
                <c:pt idx="3270">
                  <c:v>0.99065597439308095</c:v>
                </c:pt>
                <c:pt idx="3271">
                  <c:v>0.98867924848378796</c:v>
                </c:pt>
                <c:pt idx="3272">
                  <c:v>0.98825835171601395</c:v>
                </c:pt>
                <c:pt idx="3273">
                  <c:v>0.99290091750509601</c:v>
                </c:pt>
                <c:pt idx="3274">
                  <c:v>0.98963125961869602</c:v>
                </c:pt>
                <c:pt idx="3275">
                  <c:v>0.99255138336874904</c:v>
                </c:pt>
                <c:pt idx="3276">
                  <c:v>0.99088127143438598</c:v>
                </c:pt>
                <c:pt idx="3277">
                  <c:v>0.990704918093402</c:v>
                </c:pt>
                <c:pt idx="3278">
                  <c:v>0.99017224257959402</c:v>
                </c:pt>
                <c:pt idx="3279">
                  <c:v>0.98895892812725295</c:v>
                </c:pt>
                <c:pt idx="3280">
                  <c:v>0.98952957243838302</c:v>
                </c:pt>
                <c:pt idx="3281">
                  <c:v>0.99013653802430102</c:v>
                </c:pt>
                <c:pt idx="3282">
                  <c:v>0.99178161914750096</c:v>
                </c:pt>
                <c:pt idx="3283">
                  <c:v>0.987219875809766</c:v>
                </c:pt>
                <c:pt idx="3284">
                  <c:v>0.99291520068218797</c:v>
                </c:pt>
                <c:pt idx="3285">
                  <c:v>0.99098357756783695</c:v>
                </c:pt>
                <c:pt idx="3286">
                  <c:v>0.98998314480302496</c:v>
                </c:pt>
                <c:pt idx="3287">
                  <c:v>0.99093363412942503</c:v>
                </c:pt>
                <c:pt idx="3288">
                  <c:v>0.98656331364726602</c:v>
                </c:pt>
                <c:pt idx="3289">
                  <c:v>0.99227940031308504</c:v>
                </c:pt>
                <c:pt idx="3290">
                  <c:v>0.99292686100298</c:v>
                </c:pt>
                <c:pt idx="3291">
                  <c:v>0.98853064953254199</c:v>
                </c:pt>
                <c:pt idx="3292">
                  <c:v>0.98810799265603999</c:v>
                </c:pt>
                <c:pt idx="3293">
                  <c:v>0.98853169170466104</c:v>
                </c:pt>
                <c:pt idx="3294">
                  <c:v>0.99121880650140803</c:v>
                </c:pt>
                <c:pt idx="3295">
                  <c:v>0.98788951130164404</c:v>
                </c:pt>
                <c:pt idx="3296">
                  <c:v>0.99015394046311</c:v>
                </c:pt>
                <c:pt idx="3297">
                  <c:v>0.99122038801378998</c:v>
                </c:pt>
                <c:pt idx="3298">
                  <c:v>0.99299324099998498</c:v>
                </c:pt>
                <c:pt idx="3299">
                  <c:v>0.99107408841710798</c:v>
                </c:pt>
                <c:pt idx="3300">
                  <c:v>0.989154744193394</c:v>
                </c:pt>
                <c:pt idx="3301">
                  <c:v>0.990735661106943</c:v>
                </c:pt>
                <c:pt idx="3302">
                  <c:v>0.99062162063603898</c:v>
                </c:pt>
                <c:pt idx="3303">
                  <c:v>0.99398068890924196</c:v>
                </c:pt>
                <c:pt idx="3304">
                  <c:v>0.98698693703337603</c:v>
                </c:pt>
                <c:pt idx="3305">
                  <c:v>0.99318713901148103</c:v>
                </c:pt>
                <c:pt idx="3306">
                  <c:v>0.99140932142237004</c:v>
                </c:pt>
                <c:pt idx="3307">
                  <c:v>0.98843984786255401</c:v>
                </c:pt>
                <c:pt idx="3308">
                  <c:v>0.99329373784834696</c:v>
                </c:pt>
                <c:pt idx="3309">
                  <c:v>0.99268827292511697</c:v>
                </c:pt>
                <c:pt idx="3310">
                  <c:v>0.98811014442797995</c:v>
                </c:pt>
                <c:pt idx="3311">
                  <c:v>0.98845116009876199</c:v>
                </c:pt>
                <c:pt idx="3312">
                  <c:v>0.98850955388818595</c:v>
                </c:pt>
                <c:pt idx="3313">
                  <c:v>0.98872742409702397</c:v>
                </c:pt>
                <c:pt idx="3314">
                  <c:v>0.98776047894623398</c:v>
                </c:pt>
                <c:pt idx="3315">
                  <c:v>0.99121689745520902</c:v>
                </c:pt>
                <c:pt idx="3316">
                  <c:v>0.98867074945344202</c:v>
                </c:pt>
                <c:pt idx="3317">
                  <c:v>0.99400233241177705</c:v>
                </c:pt>
                <c:pt idx="3318">
                  <c:v>0.989174441128992</c:v>
                </c:pt>
                <c:pt idx="3319">
                  <c:v>0.98780370201654299</c:v>
                </c:pt>
                <c:pt idx="3320">
                  <c:v>0.99000359257691295</c:v>
                </c:pt>
                <c:pt idx="3321">
                  <c:v>0.98873335951327301</c:v>
                </c:pt>
                <c:pt idx="3322">
                  <c:v>0.98846678561005996</c:v>
                </c:pt>
                <c:pt idx="3323">
                  <c:v>0.991165079197045</c:v>
                </c:pt>
                <c:pt idx="3324">
                  <c:v>0.99026686611524195</c:v>
                </c:pt>
                <c:pt idx="3325">
                  <c:v>0.99030235123888399</c:v>
                </c:pt>
                <c:pt idx="3326">
                  <c:v>0.99185468897440099</c:v>
                </c:pt>
                <c:pt idx="3327">
                  <c:v>0.99062316868314004</c:v>
                </c:pt>
                <c:pt idx="3328">
                  <c:v>0.98914312106490598</c:v>
                </c:pt>
                <c:pt idx="3329">
                  <c:v>0.98968595020940597</c:v>
                </c:pt>
                <c:pt idx="3330">
                  <c:v>0.99188451453447202</c:v>
                </c:pt>
                <c:pt idx="3331">
                  <c:v>0.99205527398054505</c:v>
                </c:pt>
                <c:pt idx="3332">
                  <c:v>0.99121474334630999</c:v>
                </c:pt>
                <c:pt idx="3333">
                  <c:v>0.99020677017374203</c:v>
                </c:pt>
                <c:pt idx="3334">
                  <c:v>0.99225637326237004</c:v>
                </c:pt>
                <c:pt idx="3335">
                  <c:v>0.99153292585859099</c:v>
                </c:pt>
                <c:pt idx="3336">
                  <c:v>0.989844812899626</c:v>
                </c:pt>
                <c:pt idx="3337">
                  <c:v>0.98952743789662101</c:v>
                </c:pt>
                <c:pt idx="3338">
                  <c:v>0.99374548164740395</c:v>
                </c:pt>
                <c:pt idx="3339">
                  <c:v>0.99273857786821296</c:v>
                </c:pt>
                <c:pt idx="3340">
                  <c:v>0.98675210245660205</c:v>
                </c:pt>
                <c:pt idx="3341">
                  <c:v>0.991796264106794</c:v>
                </c:pt>
                <c:pt idx="3342">
                  <c:v>0.99304792370899697</c:v>
                </c:pt>
                <c:pt idx="3343">
                  <c:v>0.988213576087138</c:v>
                </c:pt>
                <c:pt idx="3344">
                  <c:v>0.98760598272420697</c:v>
                </c:pt>
                <c:pt idx="3345">
                  <c:v>0.99032116763169997</c:v>
                </c:pt>
                <c:pt idx="3346">
                  <c:v>0.99272964703049005</c:v>
                </c:pt>
                <c:pt idx="3347">
                  <c:v>0.99021606170140497</c:v>
                </c:pt>
                <c:pt idx="3348">
                  <c:v>0.98811367368496705</c:v>
                </c:pt>
                <c:pt idx="3349">
                  <c:v>0.99404869256985395</c:v>
                </c:pt>
                <c:pt idx="3350">
                  <c:v>0.98858083039761702</c:v>
                </c:pt>
                <c:pt idx="3351">
                  <c:v>0.99354467414460101</c:v>
                </c:pt>
                <c:pt idx="3352">
                  <c:v>0.98673286578174901</c:v>
                </c:pt>
                <c:pt idx="3353">
                  <c:v>0.99280789649841295</c:v>
                </c:pt>
                <c:pt idx="3354">
                  <c:v>0.990379503419058</c:v>
                </c:pt>
                <c:pt idx="3355">
                  <c:v>0.98761577884080698</c:v>
                </c:pt>
                <c:pt idx="3356">
                  <c:v>0.99193195236542198</c:v>
                </c:pt>
                <c:pt idx="3357">
                  <c:v>0.99075130214776397</c:v>
                </c:pt>
                <c:pt idx="3358">
                  <c:v>0.98948039866941895</c:v>
                </c:pt>
                <c:pt idx="3359">
                  <c:v>0.99326450213238004</c:v>
                </c:pt>
                <c:pt idx="3360">
                  <c:v>0.98969642963951798</c:v>
                </c:pt>
                <c:pt idx="3361">
                  <c:v>0.98929199507009002</c:v>
                </c:pt>
                <c:pt idx="3362">
                  <c:v>0.98616727714075303</c:v>
                </c:pt>
                <c:pt idx="3363">
                  <c:v>0.99130508644651505</c:v>
                </c:pt>
                <c:pt idx="3364">
                  <c:v>0.99412288928372305</c:v>
                </c:pt>
                <c:pt idx="3365">
                  <c:v>0.98902308807466</c:v>
                </c:pt>
                <c:pt idx="3366">
                  <c:v>0.98734821437562204</c:v>
                </c:pt>
                <c:pt idx="3367">
                  <c:v>0.99240271215125697</c:v>
                </c:pt>
                <c:pt idx="3368">
                  <c:v>0.99303440205622096</c:v>
                </c:pt>
                <c:pt idx="3369">
                  <c:v>0.98870750058082402</c:v>
                </c:pt>
                <c:pt idx="3370">
                  <c:v>0.99061908850253999</c:v>
                </c:pt>
                <c:pt idx="3371">
                  <c:v>0.98907371963270296</c:v>
                </c:pt>
                <c:pt idx="3372">
                  <c:v>0.99065449088134305</c:v>
                </c:pt>
                <c:pt idx="3373">
                  <c:v>0.99323098152162104</c:v>
                </c:pt>
                <c:pt idx="3374">
                  <c:v>0.98992604039663401</c:v>
                </c:pt>
                <c:pt idx="3375">
                  <c:v>0.99044430633483005</c:v>
                </c:pt>
                <c:pt idx="3376">
                  <c:v>0.99233892919778199</c:v>
                </c:pt>
                <c:pt idx="3377">
                  <c:v>0.993252406620735</c:v>
                </c:pt>
                <c:pt idx="3378">
                  <c:v>0.99226127894576899</c:v>
                </c:pt>
                <c:pt idx="3379">
                  <c:v>0.99222988438613402</c:v>
                </c:pt>
                <c:pt idx="3380">
                  <c:v>0.989058477776248</c:v>
                </c:pt>
                <c:pt idx="3381">
                  <c:v>0.98835717048084004</c:v>
                </c:pt>
                <c:pt idx="3382">
                  <c:v>0.99304793530880997</c:v>
                </c:pt>
                <c:pt idx="3383">
                  <c:v>0.98840709879688404</c:v>
                </c:pt>
                <c:pt idx="3384">
                  <c:v>0.98728175243740102</c:v>
                </c:pt>
                <c:pt idx="3385">
                  <c:v>0.98873878934271298</c:v>
                </c:pt>
                <c:pt idx="3386">
                  <c:v>0.98968912630564299</c:v>
                </c:pt>
                <c:pt idx="3387">
                  <c:v>0.99188568756686102</c:v>
                </c:pt>
                <c:pt idx="3388">
                  <c:v>0.98774801633976395</c:v>
                </c:pt>
                <c:pt idx="3389">
                  <c:v>0.99207193769671498</c:v>
                </c:pt>
                <c:pt idx="3390">
                  <c:v>0.98802607573836398</c:v>
                </c:pt>
                <c:pt idx="3391">
                  <c:v>0.98988823789970204</c:v>
                </c:pt>
                <c:pt idx="3392">
                  <c:v>0.98949729010819798</c:v>
                </c:pt>
                <c:pt idx="3393">
                  <c:v>0.99326314910388303</c:v>
                </c:pt>
                <c:pt idx="3394">
                  <c:v>0.99527354994241801</c:v>
                </c:pt>
                <c:pt idx="3395">
                  <c:v>0.98909396893619195</c:v>
                </c:pt>
                <c:pt idx="3396">
                  <c:v>0.988109739472674</c:v>
                </c:pt>
                <c:pt idx="3397">
                  <c:v>0.99057226599687798</c:v>
                </c:pt>
                <c:pt idx="3398">
                  <c:v>0.99211812547240996</c:v>
                </c:pt>
                <c:pt idx="3399">
                  <c:v>0.990916757400371</c:v>
                </c:pt>
                <c:pt idx="3400">
                  <c:v>0.99287497313672901</c:v>
                </c:pt>
                <c:pt idx="3401">
                  <c:v>0.99001570269905104</c:v>
                </c:pt>
                <c:pt idx="3402">
                  <c:v>0.98837328905967903</c:v>
                </c:pt>
                <c:pt idx="3403">
                  <c:v>0.992866856434787</c:v>
                </c:pt>
                <c:pt idx="3404">
                  <c:v>0.985815474668708</c:v>
                </c:pt>
                <c:pt idx="3405">
                  <c:v>0.99249390018857198</c:v>
                </c:pt>
                <c:pt idx="3406">
                  <c:v>0.98991396759552297</c:v>
                </c:pt>
                <c:pt idx="3407">
                  <c:v>0.99042858159310398</c:v>
                </c:pt>
                <c:pt idx="3408">
                  <c:v>0.98892705746429899</c:v>
                </c:pt>
                <c:pt idx="3409">
                  <c:v>0.99410841186615995</c:v>
                </c:pt>
                <c:pt idx="3410">
                  <c:v>0.98692920328947098</c:v>
                </c:pt>
                <c:pt idx="3411">
                  <c:v>0.99053416953793305</c:v>
                </c:pt>
                <c:pt idx="3412">
                  <c:v>0.99402948824595305</c:v>
                </c:pt>
                <c:pt idx="3413">
                  <c:v>0.98691092063562802</c:v>
                </c:pt>
                <c:pt idx="3414">
                  <c:v>0.99301410320344996</c:v>
                </c:pt>
                <c:pt idx="3415">
                  <c:v>0.99005189737864596</c:v>
                </c:pt>
                <c:pt idx="3416">
                  <c:v>0.98921466398242197</c:v>
                </c:pt>
                <c:pt idx="3417">
                  <c:v>0.991843141245634</c:v>
                </c:pt>
                <c:pt idx="3418">
                  <c:v>0.989076748878992</c:v>
                </c:pt>
                <c:pt idx="3419">
                  <c:v>0.99060259642248005</c:v>
                </c:pt>
                <c:pt idx="3420">
                  <c:v>0.99274337207424601</c:v>
                </c:pt>
                <c:pt idx="3421">
                  <c:v>0.98692009064059005</c:v>
                </c:pt>
                <c:pt idx="3422">
                  <c:v>0.99183438849086603</c:v>
                </c:pt>
                <c:pt idx="3423">
                  <c:v>0.99135282865207897</c:v>
                </c:pt>
                <c:pt idx="3424">
                  <c:v>0.98818885405130397</c:v>
                </c:pt>
                <c:pt idx="3425">
                  <c:v>0.99482139056558005</c:v>
                </c:pt>
                <c:pt idx="3426">
                  <c:v>0.98865781173950396</c:v>
                </c:pt>
                <c:pt idx="3427">
                  <c:v>0.98894656780822499</c:v>
                </c:pt>
                <c:pt idx="3428">
                  <c:v>0.99016689820465897</c:v>
                </c:pt>
                <c:pt idx="3429">
                  <c:v>0.99299129267766995</c:v>
                </c:pt>
                <c:pt idx="3430">
                  <c:v>0.98975288994627497</c:v>
                </c:pt>
                <c:pt idx="3431">
                  <c:v>0.99152051111059702</c:v>
                </c:pt>
                <c:pt idx="3432">
                  <c:v>0.98846920217668299</c:v>
                </c:pt>
                <c:pt idx="3433">
                  <c:v>0.98871603256924101</c:v>
                </c:pt>
                <c:pt idx="3434">
                  <c:v>0.98765396369382696</c:v>
                </c:pt>
                <c:pt idx="3435">
                  <c:v>0.98878246245412604</c:v>
                </c:pt>
                <c:pt idx="3436">
                  <c:v>0.98844897480832095</c:v>
                </c:pt>
                <c:pt idx="3437">
                  <c:v>0.99223066541234495</c:v>
                </c:pt>
                <c:pt idx="3438">
                  <c:v>0.99119105315261902</c:v>
                </c:pt>
                <c:pt idx="3439">
                  <c:v>0.98842336138720299</c:v>
                </c:pt>
                <c:pt idx="3440">
                  <c:v>0.98859725356938899</c:v>
                </c:pt>
                <c:pt idx="3441">
                  <c:v>0.99021252230678702</c:v>
                </c:pt>
                <c:pt idx="3442">
                  <c:v>0.98980676647057397</c:v>
                </c:pt>
                <c:pt idx="3443">
                  <c:v>0.99267406845068096</c:v>
                </c:pt>
                <c:pt idx="3444">
                  <c:v>0.98867266826413902</c:v>
                </c:pt>
                <c:pt idx="3445">
                  <c:v>0.99021231854921898</c:v>
                </c:pt>
                <c:pt idx="3446">
                  <c:v>0.98956562897727796</c:v>
                </c:pt>
                <c:pt idx="3447">
                  <c:v>0.99201616185216301</c:v>
                </c:pt>
                <c:pt idx="3448">
                  <c:v>0.988456268882139</c:v>
                </c:pt>
                <c:pt idx="3449">
                  <c:v>0.98831347479743104</c:v>
                </c:pt>
                <c:pt idx="3450">
                  <c:v>0.99440544832754996</c:v>
                </c:pt>
                <c:pt idx="3451">
                  <c:v>0.989262849449699</c:v>
                </c:pt>
                <c:pt idx="3452">
                  <c:v>0.98999126429704298</c:v>
                </c:pt>
                <c:pt idx="3453">
                  <c:v>0.99259197461344195</c:v>
                </c:pt>
                <c:pt idx="3454">
                  <c:v>0.99067453815917805</c:v>
                </c:pt>
                <c:pt idx="3455">
                  <c:v>0.99202864959805903</c:v>
                </c:pt>
                <c:pt idx="3456">
                  <c:v>0.98648972970428195</c:v>
                </c:pt>
                <c:pt idx="3457">
                  <c:v>0.99159319804395296</c:v>
                </c:pt>
                <c:pt idx="3458">
                  <c:v>0.99168242321521205</c:v>
                </c:pt>
                <c:pt idx="3459">
                  <c:v>0.98914586299764196</c:v>
                </c:pt>
                <c:pt idx="3460">
                  <c:v>0.99223299762014805</c:v>
                </c:pt>
                <c:pt idx="3461">
                  <c:v>0.99152624084556096</c:v>
                </c:pt>
                <c:pt idx="3462">
                  <c:v>0.99220652738599002</c:v>
                </c:pt>
                <c:pt idx="3463">
                  <c:v>0.99002984838432595</c:v>
                </c:pt>
                <c:pt idx="3464">
                  <c:v>0.99360535961381702</c:v>
                </c:pt>
                <c:pt idx="3465">
                  <c:v>0.98755706828534395</c:v>
                </c:pt>
                <c:pt idx="3466">
                  <c:v>0.99175775683428002</c:v>
                </c:pt>
                <c:pt idx="3467">
                  <c:v>0.99162063270770695</c:v>
                </c:pt>
                <c:pt idx="3468">
                  <c:v>0.98986573698403402</c:v>
                </c:pt>
                <c:pt idx="3469">
                  <c:v>0.98701797552666803</c:v>
                </c:pt>
                <c:pt idx="3470">
                  <c:v>0.98998837013102903</c:v>
                </c:pt>
                <c:pt idx="3471">
                  <c:v>0.99282646804652097</c:v>
                </c:pt>
                <c:pt idx="3472">
                  <c:v>0.99181668399546996</c:v>
                </c:pt>
                <c:pt idx="3473">
                  <c:v>0.98809565499718799</c:v>
                </c:pt>
                <c:pt idx="3474">
                  <c:v>0.99296418884714199</c:v>
                </c:pt>
                <c:pt idx="3475">
                  <c:v>0.99260142807670304</c:v>
                </c:pt>
                <c:pt idx="3476">
                  <c:v>0.98956423646184599</c:v>
                </c:pt>
                <c:pt idx="3477">
                  <c:v>0.98663710495895895</c:v>
                </c:pt>
                <c:pt idx="3478">
                  <c:v>0.99322045774309797</c:v>
                </c:pt>
                <c:pt idx="3479">
                  <c:v>0.98740386822082704</c:v>
                </c:pt>
                <c:pt idx="3480">
                  <c:v>0.99262837923302805</c:v>
                </c:pt>
                <c:pt idx="3481">
                  <c:v>0.99293155604178296</c:v>
                </c:pt>
                <c:pt idx="3482">
                  <c:v>0.99014355055174996</c:v>
                </c:pt>
                <c:pt idx="3483">
                  <c:v>0.98619106095333697</c:v>
                </c:pt>
                <c:pt idx="3484">
                  <c:v>0.99242046577058796</c:v>
                </c:pt>
                <c:pt idx="3485">
                  <c:v>0.98896312630719496</c:v>
                </c:pt>
                <c:pt idx="3486">
                  <c:v>0.98921896142375998</c:v>
                </c:pt>
                <c:pt idx="3487">
                  <c:v>0.98897870747810301</c:v>
                </c:pt>
                <c:pt idx="3488">
                  <c:v>0.98876215704700698</c:v>
                </c:pt>
                <c:pt idx="3489">
                  <c:v>0.98830587610228204</c:v>
                </c:pt>
                <c:pt idx="3490">
                  <c:v>0.99142653079656395</c:v>
                </c:pt>
                <c:pt idx="3491">
                  <c:v>0.98878369147704404</c:v>
                </c:pt>
                <c:pt idx="3492">
                  <c:v>0.98962745799167895</c:v>
                </c:pt>
                <c:pt idx="3493">
                  <c:v>0.99097750931252304</c:v>
                </c:pt>
                <c:pt idx="3494">
                  <c:v>0.99367307541121797</c:v>
                </c:pt>
                <c:pt idx="3495">
                  <c:v>0.991741113226976</c:v>
                </c:pt>
                <c:pt idx="3496">
                  <c:v>0.98810110624259495</c:v>
                </c:pt>
                <c:pt idx="3497">
                  <c:v>0.98876505567666595</c:v>
                </c:pt>
                <c:pt idx="3498">
                  <c:v>0.99067386649226996</c:v>
                </c:pt>
                <c:pt idx="3499">
                  <c:v>0.99158035300639402</c:v>
                </c:pt>
                <c:pt idx="3500">
                  <c:v>0.99132658127640805</c:v>
                </c:pt>
                <c:pt idx="3501">
                  <c:v>0.98876972721026601</c:v>
                </c:pt>
                <c:pt idx="3502">
                  <c:v>0.99105944730414297</c:v>
                </c:pt>
                <c:pt idx="3503">
                  <c:v>0.99139549148302897</c:v>
                </c:pt>
                <c:pt idx="3504">
                  <c:v>0.98979812013651602</c:v>
                </c:pt>
                <c:pt idx="3505">
                  <c:v>0.99287483470119298</c:v>
                </c:pt>
                <c:pt idx="3506">
                  <c:v>0.99186960980960204</c:v>
                </c:pt>
                <c:pt idx="3507">
                  <c:v>0.98785817053190705</c:v>
                </c:pt>
                <c:pt idx="3508">
                  <c:v>0.99217366841114196</c:v>
                </c:pt>
                <c:pt idx="3509">
                  <c:v>0.99363701569440799</c:v>
                </c:pt>
                <c:pt idx="3510">
                  <c:v>0.98932020271015197</c:v>
                </c:pt>
                <c:pt idx="3511">
                  <c:v>0.99169120328980598</c:v>
                </c:pt>
                <c:pt idx="3512">
                  <c:v>0.99285724745783099</c:v>
                </c:pt>
                <c:pt idx="3513">
                  <c:v>0.99293723099921805</c:v>
                </c:pt>
                <c:pt idx="3514">
                  <c:v>0.99206589821123403</c:v>
                </c:pt>
                <c:pt idx="3515">
                  <c:v>0.98882306937176401</c:v>
                </c:pt>
                <c:pt idx="3516">
                  <c:v>0.98756376770467702</c:v>
                </c:pt>
                <c:pt idx="3517">
                  <c:v>0.98727420715783398</c:v>
                </c:pt>
                <c:pt idx="3518">
                  <c:v>0.98894561908027201</c:v>
                </c:pt>
                <c:pt idx="3519">
                  <c:v>0.99019676907295795</c:v>
                </c:pt>
                <c:pt idx="3520">
                  <c:v>0.98980262393167195</c:v>
                </c:pt>
                <c:pt idx="3521">
                  <c:v>0.99143351662713797</c:v>
                </c:pt>
                <c:pt idx="3522">
                  <c:v>0.99124362099762797</c:v>
                </c:pt>
                <c:pt idx="3523">
                  <c:v>0.990199039659447</c:v>
                </c:pt>
                <c:pt idx="3524">
                  <c:v>0.988634927702289</c:v>
                </c:pt>
                <c:pt idx="3525">
                  <c:v>0.99046466891012497</c:v>
                </c:pt>
                <c:pt idx="3526">
                  <c:v>0.99146416812287996</c:v>
                </c:pt>
                <c:pt idx="3527">
                  <c:v>0.98931628196981003</c:v>
                </c:pt>
                <c:pt idx="3528">
                  <c:v>0.98767607544497105</c:v>
                </c:pt>
                <c:pt idx="3529">
                  <c:v>0.99116278476803399</c:v>
                </c:pt>
                <c:pt idx="3530">
                  <c:v>0.98841981517356703</c:v>
                </c:pt>
                <c:pt idx="3531">
                  <c:v>0.99282323879854495</c:v>
                </c:pt>
                <c:pt idx="3532">
                  <c:v>0.98938466350681298</c:v>
                </c:pt>
                <c:pt idx="3533">
                  <c:v>0.98556470037480703</c:v>
                </c:pt>
                <c:pt idx="3534">
                  <c:v>0.99368185555114596</c:v>
                </c:pt>
                <c:pt idx="3535">
                  <c:v>0.98906343295633803</c:v>
                </c:pt>
                <c:pt idx="3536">
                  <c:v>0.98572549095940198</c:v>
                </c:pt>
                <c:pt idx="3537">
                  <c:v>0.99321642081438899</c:v>
                </c:pt>
                <c:pt idx="3538">
                  <c:v>0.99253558239115003</c:v>
                </c:pt>
                <c:pt idx="3539">
                  <c:v>0.98981637715885695</c:v>
                </c:pt>
                <c:pt idx="3540">
                  <c:v>0.99045641154554298</c:v>
                </c:pt>
                <c:pt idx="3541">
                  <c:v>0.99152640391747005</c:v>
                </c:pt>
                <c:pt idx="3542">
                  <c:v>0.99101095978167397</c:v>
                </c:pt>
                <c:pt idx="3543">
                  <c:v>0.99160273848771896</c:v>
                </c:pt>
                <c:pt idx="3544">
                  <c:v>0.99151015114058905</c:v>
                </c:pt>
                <c:pt idx="3545">
                  <c:v>0.99027240496100299</c:v>
                </c:pt>
                <c:pt idx="3546">
                  <c:v>0.98728027647335703</c:v>
                </c:pt>
                <c:pt idx="3547">
                  <c:v>0.99042930232815796</c:v>
                </c:pt>
                <c:pt idx="3548">
                  <c:v>0.98914267832658598</c:v>
                </c:pt>
                <c:pt idx="3549">
                  <c:v>0.99117969673712203</c:v>
                </c:pt>
                <c:pt idx="3550">
                  <c:v>0.99055802053623099</c:v>
                </c:pt>
                <c:pt idx="3551">
                  <c:v>0.99256723096528598</c:v>
                </c:pt>
                <c:pt idx="3552">
                  <c:v>0.99069765070545901</c:v>
                </c:pt>
                <c:pt idx="3553">
                  <c:v>0.99202721728780596</c:v>
                </c:pt>
                <c:pt idx="3554">
                  <c:v>0.99155911536354802</c:v>
                </c:pt>
                <c:pt idx="3555">
                  <c:v>0.99296410384453204</c:v>
                </c:pt>
                <c:pt idx="3556">
                  <c:v>0.99192711989112103</c:v>
                </c:pt>
                <c:pt idx="3557">
                  <c:v>0.98976046372298498</c:v>
                </c:pt>
                <c:pt idx="3558">
                  <c:v>0.99087063430943201</c:v>
                </c:pt>
                <c:pt idx="3559">
                  <c:v>0.99458376079653998</c:v>
                </c:pt>
                <c:pt idx="3560">
                  <c:v>0.98944302208201296</c:v>
                </c:pt>
                <c:pt idx="3561">
                  <c:v>0.99123080552018805</c:v>
                </c:pt>
                <c:pt idx="3562">
                  <c:v>0.98892867107674198</c:v>
                </c:pt>
                <c:pt idx="3563">
                  <c:v>0.99190354100376799</c:v>
                </c:pt>
                <c:pt idx="3564">
                  <c:v>0.99044613012389005</c:v>
                </c:pt>
                <c:pt idx="3565">
                  <c:v>0.99042935122640896</c:v>
                </c:pt>
                <c:pt idx="3566">
                  <c:v>0.99283072134483297</c:v>
                </c:pt>
                <c:pt idx="3567">
                  <c:v>0.98814980891071202</c:v>
                </c:pt>
                <c:pt idx="3568">
                  <c:v>0.99174317286785296</c:v>
                </c:pt>
                <c:pt idx="3569">
                  <c:v>0.99030186854096602</c:v>
                </c:pt>
                <c:pt idx="3570">
                  <c:v>0.98677417459981998</c:v>
                </c:pt>
                <c:pt idx="3571">
                  <c:v>0.99451936932521701</c:v>
                </c:pt>
                <c:pt idx="3572">
                  <c:v>0.98895106128818899</c:v>
                </c:pt>
                <c:pt idx="3573">
                  <c:v>0.98816090929813605</c:v>
                </c:pt>
                <c:pt idx="3574">
                  <c:v>0.99332700644084304</c:v>
                </c:pt>
                <c:pt idx="3575">
                  <c:v>0.98943268267380702</c:v>
                </c:pt>
                <c:pt idx="3576">
                  <c:v>0.99059376788037401</c:v>
                </c:pt>
                <c:pt idx="3577">
                  <c:v>0.99043948354577305</c:v>
                </c:pt>
                <c:pt idx="3578">
                  <c:v>0.99027259937646395</c:v>
                </c:pt>
                <c:pt idx="3579">
                  <c:v>0.99025967457698805</c:v>
                </c:pt>
                <c:pt idx="3580">
                  <c:v>0.99300170838451496</c:v>
                </c:pt>
                <c:pt idx="3581">
                  <c:v>0.98809387184943298</c:v>
                </c:pt>
                <c:pt idx="3582">
                  <c:v>0.99408620091135602</c:v>
                </c:pt>
                <c:pt idx="3583">
                  <c:v>0.98805412496440503</c:v>
                </c:pt>
                <c:pt idx="3584">
                  <c:v>0.98931230749451005</c:v>
                </c:pt>
                <c:pt idx="3585">
                  <c:v>0.99255592906160195</c:v>
                </c:pt>
                <c:pt idx="3586">
                  <c:v>0.98844853224237705</c:v>
                </c:pt>
                <c:pt idx="3587">
                  <c:v>0.98971474498536405</c:v>
                </c:pt>
                <c:pt idx="3588">
                  <c:v>0.98981090347341705</c:v>
                </c:pt>
                <c:pt idx="3589">
                  <c:v>0.99027977582393301</c:v>
                </c:pt>
                <c:pt idx="3590">
                  <c:v>0.98849400578532698</c:v>
                </c:pt>
                <c:pt idx="3591">
                  <c:v>0.99014785094872904</c:v>
                </c:pt>
                <c:pt idx="3592">
                  <c:v>0.99426407179240295</c:v>
                </c:pt>
                <c:pt idx="3593">
                  <c:v>0.99338556132463396</c:v>
                </c:pt>
                <c:pt idx="3594">
                  <c:v>0.98741529763302105</c:v>
                </c:pt>
                <c:pt idx="3595">
                  <c:v>0.99257680740620602</c:v>
                </c:pt>
                <c:pt idx="3596">
                  <c:v>0.99098091782206998</c:v>
                </c:pt>
                <c:pt idx="3597">
                  <c:v>0.99339524535016299</c:v>
                </c:pt>
                <c:pt idx="3598">
                  <c:v>0.98805170890064797</c:v>
                </c:pt>
                <c:pt idx="3599">
                  <c:v>0.98759275528486001</c:v>
                </c:pt>
                <c:pt idx="3600">
                  <c:v>0.98966556538595096</c:v>
                </c:pt>
                <c:pt idx="3601">
                  <c:v>0.99152632193960599</c:v>
                </c:pt>
                <c:pt idx="3602">
                  <c:v>0.99038909637848205</c:v>
                </c:pt>
                <c:pt idx="3603">
                  <c:v>0.99376337138915505</c:v>
                </c:pt>
                <c:pt idx="3604">
                  <c:v>0.98779198368910204</c:v>
                </c:pt>
                <c:pt idx="3605">
                  <c:v>0.98831636031877101</c:v>
                </c:pt>
                <c:pt idx="3606">
                  <c:v>0.99277562974295996</c:v>
                </c:pt>
                <c:pt idx="3607">
                  <c:v>0.98856963996527902</c:v>
                </c:pt>
                <c:pt idx="3608">
                  <c:v>0.99336022768244903</c:v>
                </c:pt>
                <c:pt idx="3609">
                  <c:v>0.99004049552669504</c:v>
                </c:pt>
                <c:pt idx="3610">
                  <c:v>0.98955960419905598</c:v>
                </c:pt>
                <c:pt idx="3611">
                  <c:v>0.98630748066732399</c:v>
                </c:pt>
                <c:pt idx="3612">
                  <c:v>0.99171770763287803</c:v>
                </c:pt>
                <c:pt idx="3613">
                  <c:v>0.98739985400816299</c:v>
                </c:pt>
                <c:pt idx="3614">
                  <c:v>0.98944290242591204</c:v>
                </c:pt>
                <c:pt idx="3615">
                  <c:v>0.99239393340535798</c:v>
                </c:pt>
                <c:pt idx="3616">
                  <c:v>0.98762442869272904</c:v>
                </c:pt>
                <c:pt idx="3617">
                  <c:v>0.990769085597342</c:v>
                </c:pt>
                <c:pt idx="3618">
                  <c:v>0.98923331648258594</c:v>
                </c:pt>
                <c:pt idx="3619">
                  <c:v>0.99116545985715199</c:v>
                </c:pt>
                <c:pt idx="3620">
                  <c:v>0.99022839512018701</c:v>
                </c:pt>
                <c:pt idx="3621">
                  <c:v>0.98764798897069395</c:v>
                </c:pt>
                <c:pt idx="3622">
                  <c:v>0.991865812351859</c:v>
                </c:pt>
                <c:pt idx="3623">
                  <c:v>0.99026593607569402</c:v>
                </c:pt>
                <c:pt idx="3624">
                  <c:v>0.989489377119951</c:v>
                </c:pt>
                <c:pt idx="3625">
                  <c:v>0.98807594469052595</c:v>
                </c:pt>
                <c:pt idx="3626">
                  <c:v>0.98904173336975698</c:v>
                </c:pt>
                <c:pt idx="3627">
                  <c:v>0.99342771776716898</c:v>
                </c:pt>
                <c:pt idx="3628">
                  <c:v>0.99115383643503197</c:v>
                </c:pt>
                <c:pt idx="3629">
                  <c:v>0.98834457323228997</c:v>
                </c:pt>
                <c:pt idx="3630">
                  <c:v>0.98882443423385402</c:v>
                </c:pt>
                <c:pt idx="3631">
                  <c:v>0.98802417746907301</c:v>
                </c:pt>
                <c:pt idx="3632">
                  <c:v>0.99034762202007198</c:v>
                </c:pt>
                <c:pt idx="3633">
                  <c:v>0.98879595288316502</c:v>
                </c:pt>
                <c:pt idx="3634">
                  <c:v>0.99036655289898701</c:v>
                </c:pt>
                <c:pt idx="3635">
                  <c:v>0.987947737428991</c:v>
                </c:pt>
                <c:pt idx="3636">
                  <c:v>0.99085604316324505</c:v>
                </c:pt>
                <c:pt idx="3637">
                  <c:v>0.99051920555315598</c:v>
                </c:pt>
                <c:pt idx="3638">
                  <c:v>0.99314535974831597</c:v>
                </c:pt>
                <c:pt idx="3639">
                  <c:v>0.98978735637642001</c:v>
                </c:pt>
                <c:pt idx="3640">
                  <c:v>0.98883241990374604</c:v>
                </c:pt>
                <c:pt idx="3641">
                  <c:v>0.98811049095928905</c:v>
                </c:pt>
                <c:pt idx="3642">
                  <c:v>0.99039396952215397</c:v>
                </c:pt>
                <c:pt idx="3643">
                  <c:v>0.98863403251587101</c:v>
                </c:pt>
                <c:pt idx="3644">
                  <c:v>0.99055031289414797</c:v>
                </c:pt>
                <c:pt idx="3645">
                  <c:v>0.98755397080474205</c:v>
                </c:pt>
                <c:pt idx="3646">
                  <c:v>0.98989143399205703</c:v>
                </c:pt>
                <c:pt idx="3647">
                  <c:v>0.98869218795078495</c:v>
                </c:pt>
                <c:pt idx="3648">
                  <c:v>0.98806334792190698</c:v>
                </c:pt>
                <c:pt idx="3649">
                  <c:v>0.99364665847481104</c:v>
                </c:pt>
                <c:pt idx="3650">
                  <c:v>0.98967430315274296</c:v>
                </c:pt>
                <c:pt idx="3651">
                  <c:v>0.98703808380219404</c:v>
                </c:pt>
                <c:pt idx="3652">
                  <c:v>0.99063612771456599</c:v>
                </c:pt>
                <c:pt idx="3653">
                  <c:v>0.99249149432564199</c:v>
                </c:pt>
                <c:pt idx="3654">
                  <c:v>0.99217498007361704</c:v>
                </c:pt>
                <c:pt idx="3655">
                  <c:v>0.98958091296429396</c:v>
                </c:pt>
                <c:pt idx="3656">
                  <c:v>0.98965471493329504</c:v>
                </c:pt>
                <c:pt idx="3657">
                  <c:v>0.99230652495265403</c:v>
                </c:pt>
                <c:pt idx="3658">
                  <c:v>0.98879193702898205</c:v>
                </c:pt>
                <c:pt idx="3659">
                  <c:v>0.99110173862736795</c:v>
                </c:pt>
                <c:pt idx="3660">
                  <c:v>0.988211930711965</c:v>
                </c:pt>
                <c:pt idx="3661">
                  <c:v>0.99527969696557395</c:v>
                </c:pt>
                <c:pt idx="3662">
                  <c:v>0.98865897179516204</c:v>
                </c:pt>
                <c:pt idx="3663">
                  <c:v>0.99140527849426896</c:v>
                </c:pt>
                <c:pt idx="3664">
                  <c:v>0.99124025259750903</c:v>
                </c:pt>
                <c:pt idx="3665">
                  <c:v>0.99012182070027999</c:v>
                </c:pt>
                <c:pt idx="3666">
                  <c:v>0.99096590788430505</c:v>
                </c:pt>
                <c:pt idx="3667">
                  <c:v>0.98838414803403196</c:v>
                </c:pt>
                <c:pt idx="3668">
                  <c:v>0.99249157820424105</c:v>
                </c:pt>
                <c:pt idx="3669">
                  <c:v>0.988150473210754</c:v>
                </c:pt>
                <c:pt idx="3670">
                  <c:v>0.98672809065481804</c:v>
                </c:pt>
                <c:pt idx="3671">
                  <c:v>0.99057440507390004</c:v>
                </c:pt>
                <c:pt idx="3672">
                  <c:v>0.98968974854645597</c:v>
                </c:pt>
                <c:pt idx="3673">
                  <c:v>0.98864707471834801</c:v>
                </c:pt>
                <c:pt idx="3674">
                  <c:v>0.99349668394467405</c:v>
                </c:pt>
                <c:pt idx="3675">
                  <c:v>0.99182350604296199</c:v>
                </c:pt>
                <c:pt idx="3676">
                  <c:v>0.98925393321094102</c:v>
                </c:pt>
                <c:pt idx="3677">
                  <c:v>0.98754314868354598</c:v>
                </c:pt>
                <c:pt idx="3678">
                  <c:v>0.99020382973221199</c:v>
                </c:pt>
                <c:pt idx="3679">
                  <c:v>0.99230244418185598</c:v>
                </c:pt>
                <c:pt idx="3680">
                  <c:v>0.98851129909723401</c:v>
                </c:pt>
                <c:pt idx="3681">
                  <c:v>0.98867279646233797</c:v>
                </c:pt>
                <c:pt idx="3682">
                  <c:v>0.99116324093998598</c:v>
                </c:pt>
                <c:pt idx="3683">
                  <c:v>0.98799931704604205</c:v>
                </c:pt>
                <c:pt idx="3684">
                  <c:v>0.990545778628942</c:v>
                </c:pt>
                <c:pt idx="3685">
                  <c:v>0.98855725646227099</c:v>
                </c:pt>
                <c:pt idx="3686">
                  <c:v>0.99280633735658896</c:v>
                </c:pt>
                <c:pt idx="3687">
                  <c:v>0.98867361847480095</c:v>
                </c:pt>
                <c:pt idx="3688">
                  <c:v>0.989589915717205</c:v>
                </c:pt>
                <c:pt idx="3689">
                  <c:v>0.98896859218757704</c:v>
                </c:pt>
                <c:pt idx="3690">
                  <c:v>0.990369065967034</c:v>
                </c:pt>
                <c:pt idx="3691">
                  <c:v>0.98904332708334497</c:v>
                </c:pt>
                <c:pt idx="3692">
                  <c:v>0.98839672047897398</c:v>
                </c:pt>
                <c:pt idx="3693">
                  <c:v>0.98827959035044699</c:v>
                </c:pt>
                <c:pt idx="3694">
                  <c:v>0.98963315778401495</c:v>
                </c:pt>
                <c:pt idx="3695">
                  <c:v>0.99022561798548103</c:v>
                </c:pt>
                <c:pt idx="3696">
                  <c:v>0.98639544968437198</c:v>
                </c:pt>
                <c:pt idx="3697">
                  <c:v>0.99194786579181005</c:v>
                </c:pt>
                <c:pt idx="3698">
                  <c:v>0.98892062035322503</c:v>
                </c:pt>
                <c:pt idx="3699">
                  <c:v>0.98842044318973099</c:v>
                </c:pt>
                <c:pt idx="3700">
                  <c:v>0.98778732909926803</c:v>
                </c:pt>
                <c:pt idx="3701">
                  <c:v>0.98761511722736794</c:v>
                </c:pt>
                <c:pt idx="3702">
                  <c:v>0.98801022087109602</c:v>
                </c:pt>
                <c:pt idx="3703">
                  <c:v>0.99116557686412299</c:v>
                </c:pt>
                <c:pt idx="3704">
                  <c:v>0.98838815533732605</c:v>
                </c:pt>
                <c:pt idx="3705">
                  <c:v>0.98929949556405306</c:v>
                </c:pt>
                <c:pt idx="3706">
                  <c:v>0.98953899533470902</c:v>
                </c:pt>
                <c:pt idx="3707">
                  <c:v>0.99127194199868596</c:v>
                </c:pt>
                <c:pt idx="3708">
                  <c:v>0.99095390547848194</c:v>
                </c:pt>
                <c:pt idx="3709">
                  <c:v>0.98844496323562803</c:v>
                </c:pt>
                <c:pt idx="3710">
                  <c:v>0.993594760636759</c:v>
                </c:pt>
                <c:pt idx="3711">
                  <c:v>0.99136144849049801</c:v>
                </c:pt>
                <c:pt idx="3712">
                  <c:v>0.98782759210899496</c:v>
                </c:pt>
                <c:pt idx="3713">
                  <c:v>0.98984959843099196</c:v>
                </c:pt>
                <c:pt idx="3714">
                  <c:v>0.99326927571655899</c:v>
                </c:pt>
                <c:pt idx="3715">
                  <c:v>0.98891988369350903</c:v>
                </c:pt>
                <c:pt idx="3716">
                  <c:v>0.99282442323081599</c:v>
                </c:pt>
                <c:pt idx="3717">
                  <c:v>0.990402485754453</c:v>
                </c:pt>
                <c:pt idx="3718">
                  <c:v>0.99099463953733602</c:v>
                </c:pt>
                <c:pt idx="3719">
                  <c:v>0.99330707642870297</c:v>
                </c:pt>
                <c:pt idx="3720">
                  <c:v>0.98880803485989199</c:v>
                </c:pt>
                <c:pt idx="3721">
                  <c:v>0.98977513467928802</c:v>
                </c:pt>
                <c:pt idx="3722">
                  <c:v>0.99244105352791501</c:v>
                </c:pt>
                <c:pt idx="3723">
                  <c:v>0.98881463973555905</c:v>
                </c:pt>
                <c:pt idx="3724">
                  <c:v>0.99045192386036995</c:v>
                </c:pt>
                <c:pt idx="3725">
                  <c:v>0.98992925862608105</c:v>
                </c:pt>
                <c:pt idx="3726">
                  <c:v>0.99098808121724102</c:v>
                </c:pt>
                <c:pt idx="3727">
                  <c:v>0.99169181799543105</c:v>
                </c:pt>
                <c:pt idx="3728">
                  <c:v>0.98749400129278897</c:v>
                </c:pt>
                <c:pt idx="3729">
                  <c:v>0.98846986204145104</c:v>
                </c:pt>
                <c:pt idx="3730">
                  <c:v>0.99304809678172501</c:v>
                </c:pt>
                <c:pt idx="3731">
                  <c:v>0.98786282302488504</c:v>
                </c:pt>
                <c:pt idx="3732">
                  <c:v>0.98928717485999096</c:v>
                </c:pt>
                <c:pt idx="3733">
                  <c:v>0.99117620540713502</c:v>
                </c:pt>
                <c:pt idx="3734">
                  <c:v>0.98746458772735102</c:v>
                </c:pt>
                <c:pt idx="3735">
                  <c:v>0.992364584844592</c:v>
                </c:pt>
                <c:pt idx="3736">
                  <c:v>0.98874425433369795</c:v>
                </c:pt>
                <c:pt idx="3737">
                  <c:v>0.99203750068335805</c:v>
                </c:pt>
                <c:pt idx="3738">
                  <c:v>0.98633081729609995</c:v>
                </c:pt>
                <c:pt idx="3739">
                  <c:v>0.991533945651219</c:v>
                </c:pt>
                <c:pt idx="3740">
                  <c:v>0.98795200493718205</c:v>
                </c:pt>
                <c:pt idx="3741">
                  <c:v>0.99152986639880403</c:v>
                </c:pt>
                <c:pt idx="3742">
                  <c:v>0.98982756415098305</c:v>
                </c:pt>
                <c:pt idx="3743">
                  <c:v>0.99148091999608401</c:v>
                </c:pt>
                <c:pt idx="3744">
                  <c:v>0.98880722267120102</c:v>
                </c:pt>
                <c:pt idx="3745">
                  <c:v>0.99039906780306097</c:v>
                </c:pt>
                <c:pt idx="3746">
                  <c:v>0.99174436677935096</c:v>
                </c:pt>
                <c:pt idx="3747">
                  <c:v>0.98742889576169102</c:v>
                </c:pt>
                <c:pt idx="3748">
                  <c:v>0.98820675732631902</c:v>
                </c:pt>
                <c:pt idx="3749">
                  <c:v>0.99165775444734205</c:v>
                </c:pt>
                <c:pt idx="3750">
                  <c:v>0.99258878250666305</c:v>
                </c:pt>
                <c:pt idx="3751">
                  <c:v>0.98755974604124197</c:v>
                </c:pt>
                <c:pt idx="3752">
                  <c:v>0.99262704228353105</c:v>
                </c:pt>
                <c:pt idx="3753">
                  <c:v>0.98718504675281904</c:v>
                </c:pt>
                <c:pt idx="3754">
                  <c:v>0.99152480315313996</c:v>
                </c:pt>
                <c:pt idx="3755">
                  <c:v>0.99223905355298503</c:v>
                </c:pt>
                <c:pt idx="3756">
                  <c:v>0.99242281740736205</c:v>
                </c:pt>
                <c:pt idx="3757">
                  <c:v>0.99134742969558998</c:v>
                </c:pt>
                <c:pt idx="3758">
                  <c:v>0.991598919760322</c:v>
                </c:pt>
                <c:pt idx="3759">
                  <c:v>0.98803702703551699</c:v>
                </c:pt>
                <c:pt idx="3760">
                  <c:v>0.99158997585562902</c:v>
                </c:pt>
                <c:pt idx="3761">
                  <c:v>0.99323854479617002</c:v>
                </c:pt>
                <c:pt idx="3762">
                  <c:v>0.98821664351376604</c:v>
                </c:pt>
                <c:pt idx="3763">
                  <c:v>0.98994870430365101</c:v>
                </c:pt>
                <c:pt idx="3764">
                  <c:v>0.99158619163666595</c:v>
                </c:pt>
                <c:pt idx="3765">
                  <c:v>0.99104801503516804</c:v>
                </c:pt>
                <c:pt idx="3766">
                  <c:v>0.99028657989302205</c:v>
                </c:pt>
                <c:pt idx="3767">
                  <c:v>0.989586180262221</c:v>
                </c:pt>
                <c:pt idx="3768">
                  <c:v>0.98666399998806997</c:v>
                </c:pt>
                <c:pt idx="3769">
                  <c:v>0.9900524695449</c:v>
                </c:pt>
                <c:pt idx="3770">
                  <c:v>0.99313481190865904</c:v>
                </c:pt>
                <c:pt idx="3771">
                  <c:v>0.99211544004698204</c:v>
                </c:pt>
                <c:pt idx="3772">
                  <c:v>0.985830693285773</c:v>
                </c:pt>
                <c:pt idx="3773">
                  <c:v>0.99087153803970696</c:v>
                </c:pt>
                <c:pt idx="3774">
                  <c:v>0.99009208206904098</c:v>
                </c:pt>
                <c:pt idx="3775">
                  <c:v>0.99054381384087797</c:v>
                </c:pt>
                <c:pt idx="3776">
                  <c:v>0.98861717183992504</c:v>
                </c:pt>
                <c:pt idx="3777">
                  <c:v>0.99372760126829995</c:v>
                </c:pt>
                <c:pt idx="3778">
                  <c:v>0.98854214962098297</c:v>
                </c:pt>
                <c:pt idx="3779">
                  <c:v>0.986910260383146</c:v>
                </c:pt>
                <c:pt idx="3780">
                  <c:v>0.99267091348345804</c:v>
                </c:pt>
                <c:pt idx="3781">
                  <c:v>0.99091286552867697</c:v>
                </c:pt>
                <c:pt idx="3782">
                  <c:v>0.99177971747292504</c:v>
                </c:pt>
                <c:pt idx="3783">
                  <c:v>0.98970996210900097</c:v>
                </c:pt>
                <c:pt idx="3784">
                  <c:v>0.98877687287757599</c:v>
                </c:pt>
                <c:pt idx="3785">
                  <c:v>0.98834439634264304</c:v>
                </c:pt>
                <c:pt idx="3786">
                  <c:v>0.98812620843865695</c:v>
                </c:pt>
                <c:pt idx="3787">
                  <c:v>0.993499163249844</c:v>
                </c:pt>
                <c:pt idx="3788">
                  <c:v>0.98902430133302699</c:v>
                </c:pt>
                <c:pt idx="3789">
                  <c:v>0.98875820902737399</c:v>
                </c:pt>
                <c:pt idx="3790">
                  <c:v>0.993160321351099</c:v>
                </c:pt>
                <c:pt idx="3791">
                  <c:v>0.993598994698211</c:v>
                </c:pt>
                <c:pt idx="3792">
                  <c:v>0.98892104711129003</c:v>
                </c:pt>
                <c:pt idx="3793">
                  <c:v>0.98991436417360501</c:v>
                </c:pt>
                <c:pt idx="3794">
                  <c:v>0.99292674825756999</c:v>
                </c:pt>
                <c:pt idx="3795">
                  <c:v>0.993252055587449</c:v>
                </c:pt>
                <c:pt idx="3796">
                  <c:v>0.99098823179374496</c:v>
                </c:pt>
                <c:pt idx="3797">
                  <c:v>0.98909536928953801</c:v>
                </c:pt>
                <c:pt idx="3798">
                  <c:v>0.99077689219923504</c:v>
                </c:pt>
                <c:pt idx="3799">
                  <c:v>0.98933503893908303</c:v>
                </c:pt>
                <c:pt idx="3800">
                  <c:v>0.98653979137648495</c:v>
                </c:pt>
                <c:pt idx="3801">
                  <c:v>0.98937711050416799</c:v>
                </c:pt>
                <c:pt idx="3802">
                  <c:v>0.98999763644443395</c:v>
                </c:pt>
                <c:pt idx="3803">
                  <c:v>0.98744711311853595</c:v>
                </c:pt>
                <c:pt idx="3804">
                  <c:v>0.98989560444756097</c:v>
                </c:pt>
                <c:pt idx="3805">
                  <c:v>0.990085898209069</c:v>
                </c:pt>
                <c:pt idx="3806">
                  <c:v>0.98778367948204404</c:v>
                </c:pt>
                <c:pt idx="3807">
                  <c:v>0.98782349228132404</c:v>
                </c:pt>
                <c:pt idx="3808">
                  <c:v>0.99208402666725304</c:v>
                </c:pt>
                <c:pt idx="3809">
                  <c:v>0.99251807498924804</c:v>
                </c:pt>
                <c:pt idx="3810">
                  <c:v>0.99075298792019595</c:v>
                </c:pt>
                <c:pt idx="3811">
                  <c:v>0.98760604888271497</c:v>
                </c:pt>
                <c:pt idx="3812">
                  <c:v>0.99247497707208698</c:v>
                </c:pt>
                <c:pt idx="3813">
                  <c:v>0.98920679033550296</c:v>
                </c:pt>
                <c:pt idx="3814">
                  <c:v>0.99136740020146596</c:v>
                </c:pt>
                <c:pt idx="3815">
                  <c:v>0.99199232707208396</c:v>
                </c:pt>
                <c:pt idx="3816">
                  <c:v>0.992441703845512</c:v>
                </c:pt>
                <c:pt idx="3817">
                  <c:v>0.99240785385820995</c:v>
                </c:pt>
                <c:pt idx="3818">
                  <c:v>0.99086628468568505</c:v>
                </c:pt>
                <c:pt idx="3819">
                  <c:v>0.99298993106829503</c:v>
                </c:pt>
                <c:pt idx="3820">
                  <c:v>0.98618745139059005</c:v>
                </c:pt>
                <c:pt idx="3821">
                  <c:v>0.99294175682507102</c:v>
                </c:pt>
                <c:pt idx="3822">
                  <c:v>0.99141480698895801</c:v>
                </c:pt>
                <c:pt idx="3823">
                  <c:v>0.98761793128270703</c:v>
                </c:pt>
                <c:pt idx="3824">
                  <c:v>0.99193964524285205</c:v>
                </c:pt>
                <c:pt idx="3825">
                  <c:v>0.99078730164758499</c:v>
                </c:pt>
                <c:pt idx="3826">
                  <c:v>0.98879224801662802</c:v>
                </c:pt>
                <c:pt idx="3827">
                  <c:v>0.98815635782127098</c:v>
                </c:pt>
                <c:pt idx="3828">
                  <c:v>0.99441444410174795</c:v>
                </c:pt>
                <c:pt idx="3829">
                  <c:v>0.99043750959013399</c:v>
                </c:pt>
                <c:pt idx="3830">
                  <c:v>0.98750898111222196</c:v>
                </c:pt>
                <c:pt idx="3831">
                  <c:v>0.99379139490399004</c:v>
                </c:pt>
                <c:pt idx="3832">
                  <c:v>0.99162698964282603</c:v>
                </c:pt>
                <c:pt idx="3833">
                  <c:v>0.986079333941556</c:v>
                </c:pt>
                <c:pt idx="3834">
                  <c:v>0.990648866733293</c:v>
                </c:pt>
                <c:pt idx="3835">
                  <c:v>0.99140715233195398</c:v>
                </c:pt>
                <c:pt idx="3836">
                  <c:v>0.98714985722887305</c:v>
                </c:pt>
                <c:pt idx="3837">
                  <c:v>0.98936239115222802</c:v>
                </c:pt>
                <c:pt idx="3838">
                  <c:v>0.98906922987585999</c:v>
                </c:pt>
                <c:pt idx="3839">
                  <c:v>0.98981659419710999</c:v>
                </c:pt>
                <c:pt idx="3840">
                  <c:v>0.990949000944226</c:v>
                </c:pt>
                <c:pt idx="3841">
                  <c:v>0.99193548313389901</c:v>
                </c:pt>
                <c:pt idx="3842">
                  <c:v>0.98747585678275995</c:v>
                </c:pt>
                <c:pt idx="3843">
                  <c:v>0.99221854407642796</c:v>
                </c:pt>
                <c:pt idx="3844">
                  <c:v>0.98658951200916101</c:v>
                </c:pt>
                <c:pt idx="3845">
                  <c:v>0.99315802815656296</c:v>
                </c:pt>
                <c:pt idx="3846">
                  <c:v>0.99108264035610205</c:v>
                </c:pt>
                <c:pt idx="3847">
                  <c:v>0.98828162097029904</c:v>
                </c:pt>
                <c:pt idx="3848">
                  <c:v>0.98719328584116595</c:v>
                </c:pt>
                <c:pt idx="3849">
                  <c:v>0.99202201002183399</c:v>
                </c:pt>
                <c:pt idx="3850">
                  <c:v>0.99009986663361205</c:v>
                </c:pt>
                <c:pt idx="3851">
                  <c:v>0.98974452799178803</c:v>
                </c:pt>
                <c:pt idx="3852">
                  <c:v>0.99138121270691004</c:v>
                </c:pt>
                <c:pt idx="3853">
                  <c:v>0.99065483014414502</c:v>
                </c:pt>
                <c:pt idx="3854">
                  <c:v>0.98842611003462899</c:v>
                </c:pt>
                <c:pt idx="3855">
                  <c:v>0.98954969527922998</c:v>
                </c:pt>
                <c:pt idx="3856">
                  <c:v>0.98930635813147805</c:v>
                </c:pt>
                <c:pt idx="3857">
                  <c:v>0.98863549832119302</c:v>
                </c:pt>
                <c:pt idx="3858">
                  <c:v>0.98923561819025796</c:v>
                </c:pt>
                <c:pt idx="3859">
                  <c:v>0.988829534882257</c:v>
                </c:pt>
                <c:pt idx="3860">
                  <c:v>0.99224424045487003</c:v>
                </c:pt>
                <c:pt idx="3861">
                  <c:v>0.99005012906306999</c:v>
                </c:pt>
                <c:pt idx="3862">
                  <c:v>0.98958192595434802</c:v>
                </c:pt>
                <c:pt idx="3863">
                  <c:v>0.99206580777256304</c:v>
                </c:pt>
                <c:pt idx="3864">
                  <c:v>0.98924944344252297</c:v>
                </c:pt>
                <c:pt idx="3865">
                  <c:v>0.98752632757624803</c:v>
                </c:pt>
                <c:pt idx="3866">
                  <c:v>0.99113070223845501</c:v>
                </c:pt>
                <c:pt idx="3867">
                  <c:v>0.98899266755742099</c:v>
                </c:pt>
                <c:pt idx="3868">
                  <c:v>0.98873559552555002</c:v>
                </c:pt>
                <c:pt idx="3869">
                  <c:v>0.98939618901930804</c:v>
                </c:pt>
                <c:pt idx="3870">
                  <c:v>0.992785724733657</c:v>
                </c:pt>
                <c:pt idx="3871">
                  <c:v>0.98841745791924396</c:v>
                </c:pt>
                <c:pt idx="3872">
                  <c:v>0.99123766371426802</c:v>
                </c:pt>
                <c:pt idx="3873">
                  <c:v>0.99338184974421695</c:v>
                </c:pt>
                <c:pt idx="3874">
                  <c:v>0.99115204854595196</c:v>
                </c:pt>
                <c:pt idx="3875">
                  <c:v>0.98734897347175798</c:v>
                </c:pt>
                <c:pt idx="3876">
                  <c:v>0.99041543609871097</c:v>
                </c:pt>
                <c:pt idx="3877">
                  <c:v>0.98931504450625096</c:v>
                </c:pt>
                <c:pt idx="3878">
                  <c:v>0.98974221013578001</c:v>
                </c:pt>
                <c:pt idx="3879">
                  <c:v>0.99315864701928902</c:v>
                </c:pt>
                <c:pt idx="3880">
                  <c:v>0.98778110652263296</c:v>
                </c:pt>
                <c:pt idx="3881">
                  <c:v>0.98649372592292595</c:v>
                </c:pt>
                <c:pt idx="3882">
                  <c:v>0.99319338477537999</c:v>
                </c:pt>
                <c:pt idx="3883">
                  <c:v>0.98630376925514796</c:v>
                </c:pt>
                <c:pt idx="3884">
                  <c:v>0.99204087742625802</c:v>
                </c:pt>
                <c:pt idx="3885">
                  <c:v>0.98742969918507895</c:v>
                </c:pt>
                <c:pt idx="3886">
                  <c:v>0.98834632678441203</c:v>
                </c:pt>
                <c:pt idx="3887">
                  <c:v>0.98842166139928</c:v>
                </c:pt>
                <c:pt idx="3888">
                  <c:v>0.98875961796893497</c:v>
                </c:pt>
                <c:pt idx="3889">
                  <c:v>0.98890605673382803</c:v>
                </c:pt>
                <c:pt idx="3890">
                  <c:v>0.99372058617313497</c:v>
                </c:pt>
                <c:pt idx="3891">
                  <c:v>0.98992810150245403</c:v>
                </c:pt>
                <c:pt idx="3892">
                  <c:v>0.990133796164955</c:v>
                </c:pt>
                <c:pt idx="3893">
                  <c:v>0.98938203438968297</c:v>
                </c:pt>
                <c:pt idx="3894">
                  <c:v>0.99262801922595301</c:v>
                </c:pt>
                <c:pt idx="3895">
                  <c:v>0.98996319875688898</c:v>
                </c:pt>
                <c:pt idx="3896">
                  <c:v>0.98872381029276002</c:v>
                </c:pt>
                <c:pt idx="3897">
                  <c:v>0.98978997290888204</c:v>
                </c:pt>
                <c:pt idx="3898">
                  <c:v>0.98792734486030698</c:v>
                </c:pt>
                <c:pt idx="3899">
                  <c:v>0.99135875124916195</c:v>
                </c:pt>
                <c:pt idx="3900">
                  <c:v>0.99058521134420097</c:v>
                </c:pt>
                <c:pt idx="3901">
                  <c:v>0.99168296067696804</c:v>
                </c:pt>
                <c:pt idx="3902">
                  <c:v>0.98624089677076399</c:v>
                </c:pt>
                <c:pt idx="3903">
                  <c:v>0.99236505568299305</c:v>
                </c:pt>
                <c:pt idx="3904">
                  <c:v>0.99292455391468104</c:v>
                </c:pt>
                <c:pt idx="3905">
                  <c:v>0.98731688758225</c:v>
                </c:pt>
                <c:pt idx="3906">
                  <c:v>0.98877150709734296</c:v>
                </c:pt>
                <c:pt idx="3907">
                  <c:v>0.99135645144009799</c:v>
                </c:pt>
                <c:pt idx="3908">
                  <c:v>0.98933659902196602</c:v>
                </c:pt>
                <c:pt idx="3909">
                  <c:v>0.98888921092170001</c:v>
                </c:pt>
                <c:pt idx="3910">
                  <c:v>0.988030468460394</c:v>
                </c:pt>
                <c:pt idx="3911">
                  <c:v>0.98751640044151201</c:v>
                </c:pt>
                <c:pt idx="3912">
                  <c:v>0.98773427414480497</c:v>
                </c:pt>
                <c:pt idx="3913">
                  <c:v>0.99011028438883597</c:v>
                </c:pt>
                <c:pt idx="3914">
                  <c:v>0.98853462799133596</c:v>
                </c:pt>
                <c:pt idx="3915">
                  <c:v>0.98801793267687399</c:v>
                </c:pt>
                <c:pt idx="3916">
                  <c:v>0.99166289346301395</c:v>
                </c:pt>
                <c:pt idx="3917">
                  <c:v>0.99362963393325798</c:v>
                </c:pt>
                <c:pt idx="3918">
                  <c:v>0.989729836205541</c:v>
                </c:pt>
                <c:pt idx="3919">
                  <c:v>0.99072878794777697</c:v>
                </c:pt>
                <c:pt idx="3920">
                  <c:v>0.99093867549839698</c:v>
                </c:pt>
                <c:pt idx="3921">
                  <c:v>0.98720217193484205</c:v>
                </c:pt>
                <c:pt idx="3922">
                  <c:v>0.99174293123638302</c:v>
                </c:pt>
                <c:pt idx="3923">
                  <c:v>0.98851430361998205</c:v>
                </c:pt>
                <c:pt idx="3924">
                  <c:v>0.98840567372266397</c:v>
                </c:pt>
                <c:pt idx="3925">
                  <c:v>0.98968677031759</c:v>
                </c:pt>
                <c:pt idx="3926">
                  <c:v>0.98752347031015797</c:v>
                </c:pt>
                <c:pt idx="3927">
                  <c:v>0.99265337200997195</c:v>
                </c:pt>
                <c:pt idx="3928">
                  <c:v>0.99032565437313202</c:v>
                </c:pt>
                <c:pt idx="3929">
                  <c:v>0.99173251853868805</c:v>
                </c:pt>
                <c:pt idx="3930">
                  <c:v>0.988983439251372</c:v>
                </c:pt>
                <c:pt idx="3931">
                  <c:v>0.99070992700159399</c:v>
                </c:pt>
                <c:pt idx="3932">
                  <c:v>0.99032975033016202</c:v>
                </c:pt>
                <c:pt idx="3933">
                  <c:v>0.98943583694200399</c:v>
                </c:pt>
                <c:pt idx="3934">
                  <c:v>0.98832849339460205</c:v>
                </c:pt>
                <c:pt idx="3935">
                  <c:v>0.98875573661333105</c:v>
                </c:pt>
                <c:pt idx="3936">
                  <c:v>0.99220944844308701</c:v>
                </c:pt>
                <c:pt idx="3937">
                  <c:v>0.98973769223636598</c:v>
                </c:pt>
                <c:pt idx="3938">
                  <c:v>0.98661393341489301</c:v>
                </c:pt>
                <c:pt idx="3939">
                  <c:v>0.99099575787643901</c:v>
                </c:pt>
                <c:pt idx="3940">
                  <c:v>0.98754928727354097</c:v>
                </c:pt>
                <c:pt idx="3941">
                  <c:v>0.99270891716348197</c:v>
                </c:pt>
                <c:pt idx="3942">
                  <c:v>0.98668200579127197</c:v>
                </c:pt>
                <c:pt idx="3943">
                  <c:v>0.99301972284517204</c:v>
                </c:pt>
                <c:pt idx="3944">
                  <c:v>0.99299492996768002</c:v>
                </c:pt>
                <c:pt idx="3945">
                  <c:v>0.99068003579242803</c:v>
                </c:pt>
                <c:pt idx="3946">
                  <c:v>0.99276131059238104</c:v>
                </c:pt>
                <c:pt idx="3947">
                  <c:v>0.99054263030162104</c:v>
                </c:pt>
                <c:pt idx="3948">
                  <c:v>0.98839819586191002</c:v>
                </c:pt>
                <c:pt idx="3949">
                  <c:v>0.99102571374707904</c:v>
                </c:pt>
                <c:pt idx="3950">
                  <c:v>0.98910806883041802</c:v>
                </c:pt>
                <c:pt idx="3951">
                  <c:v>0.98950689513909895</c:v>
                </c:pt>
                <c:pt idx="3952">
                  <c:v>0.99291829447465896</c:v>
                </c:pt>
                <c:pt idx="3953">
                  <c:v>0.98914784831434199</c:v>
                </c:pt>
                <c:pt idx="3954">
                  <c:v>0.99072605966928695</c:v>
                </c:pt>
                <c:pt idx="3955">
                  <c:v>0.99207785400526904</c:v>
                </c:pt>
                <c:pt idx="3956">
                  <c:v>0.99267676493711299</c:v>
                </c:pt>
                <c:pt idx="3957">
                  <c:v>0.98932519499393601</c:v>
                </c:pt>
                <c:pt idx="3958">
                  <c:v>0.99295794775656099</c:v>
                </c:pt>
                <c:pt idx="3959">
                  <c:v>0.99228485394317401</c:v>
                </c:pt>
                <c:pt idx="3960">
                  <c:v>0.986569638924085</c:v>
                </c:pt>
                <c:pt idx="3961">
                  <c:v>0.99209995091327796</c:v>
                </c:pt>
                <c:pt idx="3962">
                  <c:v>0.98770172736999995</c:v>
                </c:pt>
                <c:pt idx="3963">
                  <c:v>0.99033914540344803</c:v>
                </c:pt>
                <c:pt idx="3964">
                  <c:v>0.98851237313496498</c:v>
                </c:pt>
                <c:pt idx="3965">
                  <c:v>0.98977760466814002</c:v>
                </c:pt>
                <c:pt idx="3966">
                  <c:v>0.99480213863196199</c:v>
                </c:pt>
                <c:pt idx="3967">
                  <c:v>0.98915787059583904</c:v>
                </c:pt>
                <c:pt idx="3968">
                  <c:v>0.98916758888801604</c:v>
                </c:pt>
                <c:pt idx="3969">
                  <c:v>0.99312117674878198</c:v>
                </c:pt>
                <c:pt idx="3970">
                  <c:v>0.99272396357910597</c:v>
                </c:pt>
                <c:pt idx="3971">
                  <c:v>0.98753698191559403</c:v>
                </c:pt>
                <c:pt idx="3972">
                  <c:v>0.99192740689566705</c:v>
                </c:pt>
                <c:pt idx="3973">
                  <c:v>0.99010138526458302</c:v>
                </c:pt>
                <c:pt idx="3974">
                  <c:v>0.99158908288335101</c:v>
                </c:pt>
                <c:pt idx="3975">
                  <c:v>0.99203265490556103</c:v>
                </c:pt>
                <c:pt idx="3976">
                  <c:v>0.99111452216232598</c:v>
                </c:pt>
                <c:pt idx="3977">
                  <c:v>0.98887571702668697</c:v>
                </c:pt>
                <c:pt idx="3978">
                  <c:v>0.98762855250624704</c:v>
                </c:pt>
                <c:pt idx="3979">
                  <c:v>0.98772873932381999</c:v>
                </c:pt>
                <c:pt idx="3980">
                  <c:v>0.99230247874216604</c:v>
                </c:pt>
                <c:pt idx="3981">
                  <c:v>0.99321822871059195</c:v>
                </c:pt>
                <c:pt idx="3982">
                  <c:v>0.98825515740824899</c:v>
                </c:pt>
                <c:pt idx="3983">
                  <c:v>0.99046870769441797</c:v>
                </c:pt>
                <c:pt idx="3984">
                  <c:v>0.99086521977336095</c:v>
                </c:pt>
                <c:pt idx="3985">
                  <c:v>0.99048593806530405</c:v>
                </c:pt>
                <c:pt idx="3986">
                  <c:v>0.99198511505285303</c:v>
                </c:pt>
                <c:pt idx="3987">
                  <c:v>0.99064709736874601</c:v>
                </c:pt>
                <c:pt idx="3988">
                  <c:v>0.99252873143306297</c:v>
                </c:pt>
                <c:pt idx="3989">
                  <c:v>0.99083103395174799</c:v>
                </c:pt>
                <c:pt idx="3990">
                  <c:v>0.99092759500920202</c:v>
                </c:pt>
                <c:pt idx="3991">
                  <c:v>0.99041403375153203</c:v>
                </c:pt>
                <c:pt idx="3992">
                  <c:v>0.99251771687497703</c:v>
                </c:pt>
                <c:pt idx="3993">
                  <c:v>0.98803138291899995</c:v>
                </c:pt>
                <c:pt idx="3994">
                  <c:v>0.99194402475833099</c:v>
                </c:pt>
                <c:pt idx="3995">
                  <c:v>0.990960626300883</c:v>
                </c:pt>
                <c:pt idx="3996">
                  <c:v>0.98946803547281503</c:v>
                </c:pt>
                <c:pt idx="3997">
                  <c:v>0.98788482222261897</c:v>
                </c:pt>
                <c:pt idx="3998">
                  <c:v>0.99199237082601899</c:v>
                </c:pt>
                <c:pt idx="3999">
                  <c:v>0.98991961255193595</c:v>
                </c:pt>
                <c:pt idx="4000">
                  <c:v>0.98955650604149703</c:v>
                </c:pt>
                <c:pt idx="4001">
                  <c:v>0.99384900278337296</c:v>
                </c:pt>
                <c:pt idx="4002">
                  <c:v>0.98767360276492</c:v>
                </c:pt>
                <c:pt idx="4003">
                  <c:v>0.98819416119955505</c:v>
                </c:pt>
                <c:pt idx="4004">
                  <c:v>0.99077229825951496</c:v>
                </c:pt>
                <c:pt idx="4005">
                  <c:v>0.99270977501607105</c:v>
                </c:pt>
                <c:pt idx="4006">
                  <c:v>0.98640158649096699</c:v>
                </c:pt>
                <c:pt idx="4007">
                  <c:v>0.99346465803256201</c:v>
                </c:pt>
                <c:pt idx="4008">
                  <c:v>0.99247058279576195</c:v>
                </c:pt>
                <c:pt idx="4009">
                  <c:v>0.98933206949227903</c:v>
                </c:pt>
                <c:pt idx="4010">
                  <c:v>0.99010404377552397</c:v>
                </c:pt>
                <c:pt idx="4011">
                  <c:v>0.98974808849473395</c:v>
                </c:pt>
                <c:pt idx="4012">
                  <c:v>0.99184449132324104</c:v>
                </c:pt>
                <c:pt idx="4013">
                  <c:v>0.99225678396677697</c:v>
                </c:pt>
                <c:pt idx="4014">
                  <c:v>0.99055014959908805</c:v>
                </c:pt>
                <c:pt idx="4015">
                  <c:v>0.99026167036309098</c:v>
                </c:pt>
                <c:pt idx="4016">
                  <c:v>0.98962767888721503</c:v>
                </c:pt>
                <c:pt idx="4017">
                  <c:v>0.99173473961786196</c:v>
                </c:pt>
                <c:pt idx="4018">
                  <c:v>0.99171577563421598</c:v>
                </c:pt>
                <c:pt idx="4019">
                  <c:v>0.99078172484848304</c:v>
                </c:pt>
                <c:pt idx="4020">
                  <c:v>0.98972064804922999</c:v>
                </c:pt>
                <c:pt idx="4021">
                  <c:v>0.98879078560651001</c:v>
                </c:pt>
                <c:pt idx="4022">
                  <c:v>0.98761830565661801</c:v>
                </c:pt>
                <c:pt idx="4023">
                  <c:v>0.99139299956817395</c:v>
                </c:pt>
                <c:pt idx="4024">
                  <c:v>0.99463765866767895</c:v>
                </c:pt>
                <c:pt idx="4025">
                  <c:v>0.98807972303133595</c:v>
                </c:pt>
                <c:pt idx="4026">
                  <c:v>0.99215028075316403</c:v>
                </c:pt>
                <c:pt idx="4027">
                  <c:v>0.99171798990439797</c:v>
                </c:pt>
                <c:pt idx="4028">
                  <c:v>0.99257102104636297</c:v>
                </c:pt>
                <c:pt idx="4029">
                  <c:v>0.98679035298054296</c:v>
                </c:pt>
                <c:pt idx="4030">
                  <c:v>0.99011879608487197</c:v>
                </c:pt>
                <c:pt idx="4031">
                  <c:v>0.99292443595624003</c:v>
                </c:pt>
                <c:pt idx="4032">
                  <c:v>0.98891843553716496</c:v>
                </c:pt>
                <c:pt idx="4033">
                  <c:v>0.99281127290433002</c:v>
                </c:pt>
                <c:pt idx="4034">
                  <c:v>0.98874885049199002</c:v>
                </c:pt>
                <c:pt idx="4035">
                  <c:v>0.99235403912006503</c:v>
                </c:pt>
                <c:pt idx="4036">
                  <c:v>0.98930030659624402</c:v>
                </c:pt>
                <c:pt idx="4037">
                  <c:v>0.99335664809724999</c:v>
                </c:pt>
                <c:pt idx="4038">
                  <c:v>0.98862773636121704</c:v>
                </c:pt>
                <c:pt idx="4039">
                  <c:v>0.991879663946589</c:v>
                </c:pt>
                <c:pt idx="4040">
                  <c:v>0.98769796788664199</c:v>
                </c:pt>
                <c:pt idx="4041">
                  <c:v>0.98999372196288105</c:v>
                </c:pt>
                <c:pt idx="4042">
                  <c:v>0.98833218517573396</c:v>
                </c:pt>
                <c:pt idx="4043">
                  <c:v>0.98912378514224497</c:v>
                </c:pt>
                <c:pt idx="4044">
                  <c:v>0.98872776327441003</c:v>
                </c:pt>
                <c:pt idx="4045">
                  <c:v>0.99142676515972294</c:v>
                </c:pt>
                <c:pt idx="4046">
                  <c:v>0.99203554291691598</c:v>
                </c:pt>
                <c:pt idx="4047">
                  <c:v>0.99244700659985396</c:v>
                </c:pt>
                <c:pt idx="4048">
                  <c:v>0.99098817728919297</c:v>
                </c:pt>
                <c:pt idx="4049">
                  <c:v>0.99086172801008698</c:v>
                </c:pt>
                <c:pt idx="4050">
                  <c:v>0.990464306902479</c:v>
                </c:pt>
                <c:pt idx="4051">
                  <c:v>0.98817254078849204</c:v>
                </c:pt>
                <c:pt idx="4052">
                  <c:v>0.98977504782129699</c:v>
                </c:pt>
                <c:pt idx="4053">
                  <c:v>0.99268650001319203</c:v>
                </c:pt>
                <c:pt idx="4054">
                  <c:v>0.99027556739529299</c:v>
                </c:pt>
                <c:pt idx="4055">
                  <c:v>0.98899732351263603</c:v>
                </c:pt>
                <c:pt idx="4056">
                  <c:v>0.99174279882126704</c:v>
                </c:pt>
                <c:pt idx="4057">
                  <c:v>0.98850675172059599</c:v>
                </c:pt>
                <c:pt idx="4058">
                  <c:v>0.99146577796629698</c:v>
                </c:pt>
                <c:pt idx="4059">
                  <c:v>0.99169622941779101</c:v>
                </c:pt>
                <c:pt idx="4060">
                  <c:v>0.98902383707221597</c:v>
                </c:pt>
                <c:pt idx="4061">
                  <c:v>0.99269125805871306</c:v>
                </c:pt>
                <c:pt idx="4062">
                  <c:v>0.98953060898318701</c:v>
                </c:pt>
                <c:pt idx="4063">
                  <c:v>0.99048695393583197</c:v>
                </c:pt>
                <c:pt idx="4064">
                  <c:v>0.98773579903330999</c:v>
                </c:pt>
                <c:pt idx="4065">
                  <c:v>0.98879580764748598</c:v>
                </c:pt>
                <c:pt idx="4066">
                  <c:v>0.99296217479749604</c:v>
                </c:pt>
                <c:pt idx="4067">
                  <c:v>0.98904762025300696</c:v>
                </c:pt>
                <c:pt idx="4068">
                  <c:v>0.990186213496279</c:v>
                </c:pt>
                <c:pt idx="4069">
                  <c:v>0.98958187336105596</c:v>
                </c:pt>
                <c:pt idx="4070">
                  <c:v>0.98632707485748095</c:v>
                </c:pt>
                <c:pt idx="4071">
                  <c:v>0.98739212347238003</c:v>
                </c:pt>
                <c:pt idx="4072">
                  <c:v>0.98869752704550995</c:v>
                </c:pt>
                <c:pt idx="4073">
                  <c:v>0.98917475099479102</c:v>
                </c:pt>
                <c:pt idx="4074">
                  <c:v>0.98910184123629696</c:v>
                </c:pt>
                <c:pt idx="4075">
                  <c:v>0.98960096968071098</c:v>
                </c:pt>
                <c:pt idx="4076">
                  <c:v>0.99292553718595999</c:v>
                </c:pt>
                <c:pt idx="4077">
                  <c:v>0.98847136113743395</c:v>
                </c:pt>
                <c:pt idx="4078">
                  <c:v>0.98868977237147504</c:v>
                </c:pt>
                <c:pt idx="4079">
                  <c:v>0.99124506637123599</c:v>
                </c:pt>
                <c:pt idx="4080">
                  <c:v>0.99048635679053498</c:v>
                </c:pt>
                <c:pt idx="4081">
                  <c:v>0.98703559404568997</c:v>
                </c:pt>
                <c:pt idx="4082">
                  <c:v>0.99194630688261198</c:v>
                </c:pt>
                <c:pt idx="4083">
                  <c:v>0.99094019338481298</c:v>
                </c:pt>
                <c:pt idx="4084">
                  <c:v>0.98679338306051501</c:v>
                </c:pt>
                <c:pt idx="4085">
                  <c:v>0.98901255645557795</c:v>
                </c:pt>
                <c:pt idx="4086">
                  <c:v>0.98906599451576105</c:v>
                </c:pt>
                <c:pt idx="4087">
                  <c:v>0.98770253732630797</c:v>
                </c:pt>
                <c:pt idx="4088">
                  <c:v>0.98913753744671196</c:v>
                </c:pt>
                <c:pt idx="4089">
                  <c:v>0.99061795225586802</c:v>
                </c:pt>
                <c:pt idx="4090">
                  <c:v>0.98897464486991404</c:v>
                </c:pt>
                <c:pt idx="4091">
                  <c:v>0.99253759779194695</c:v>
                </c:pt>
                <c:pt idx="4092">
                  <c:v>0.98866992664208198</c:v>
                </c:pt>
                <c:pt idx="4093">
                  <c:v>0.98920646598251505</c:v>
                </c:pt>
                <c:pt idx="4094">
                  <c:v>0.98876136349333399</c:v>
                </c:pt>
                <c:pt idx="4095">
                  <c:v>0.99092077913935095</c:v>
                </c:pt>
                <c:pt idx="4096">
                  <c:v>0.98858913478784605</c:v>
                </c:pt>
                <c:pt idx="4097">
                  <c:v>0.99283239602386597</c:v>
                </c:pt>
                <c:pt idx="4098">
                  <c:v>0.98784015872466002</c:v>
                </c:pt>
                <c:pt idx="4099">
                  <c:v>0.99131401271283803</c:v>
                </c:pt>
                <c:pt idx="4100">
                  <c:v>0.990186787738073</c:v>
                </c:pt>
                <c:pt idx="4101">
                  <c:v>0.992408629261886</c:v>
                </c:pt>
                <c:pt idx="4102">
                  <c:v>0.98771370368244904</c:v>
                </c:pt>
                <c:pt idx="4103">
                  <c:v>0.99046562244012903</c:v>
                </c:pt>
                <c:pt idx="4104">
                  <c:v>0.987752025650942</c:v>
                </c:pt>
                <c:pt idx="4105">
                  <c:v>0.99313343076523797</c:v>
                </c:pt>
                <c:pt idx="4106">
                  <c:v>0.994731825444653</c:v>
                </c:pt>
                <c:pt idx="4107">
                  <c:v>0.98808889509918696</c:v>
                </c:pt>
                <c:pt idx="4108">
                  <c:v>0.99084706452484494</c:v>
                </c:pt>
                <c:pt idx="4109">
                  <c:v>0.989843890137311</c:v>
                </c:pt>
                <c:pt idx="4110">
                  <c:v>0.99200092493913905</c:v>
                </c:pt>
                <c:pt idx="4111">
                  <c:v>0.98633108610548703</c:v>
                </c:pt>
                <c:pt idx="4112">
                  <c:v>0.99089439699542403</c:v>
                </c:pt>
                <c:pt idx="4113">
                  <c:v>0.99067017777772703</c:v>
                </c:pt>
                <c:pt idx="4114">
                  <c:v>0.99059150645541905</c:v>
                </c:pt>
                <c:pt idx="4115">
                  <c:v>0.99171172408970698</c:v>
                </c:pt>
                <c:pt idx="4116">
                  <c:v>0.98940752904442497</c:v>
                </c:pt>
                <c:pt idx="4117">
                  <c:v>0.98700386413226604</c:v>
                </c:pt>
                <c:pt idx="4118">
                  <c:v>0.99124299057620102</c:v>
                </c:pt>
                <c:pt idx="4119">
                  <c:v>0.99019737288148602</c:v>
                </c:pt>
                <c:pt idx="4120">
                  <c:v>0.98978566795533196</c:v>
                </c:pt>
                <c:pt idx="4121">
                  <c:v>0.98912748189246003</c:v>
                </c:pt>
                <c:pt idx="4122">
                  <c:v>0.99213425124542198</c:v>
                </c:pt>
                <c:pt idx="4123">
                  <c:v>0.99201447106853502</c:v>
                </c:pt>
                <c:pt idx="4124">
                  <c:v>0.98890321340853904</c:v>
                </c:pt>
                <c:pt idx="4125">
                  <c:v>0.987420374998492</c:v>
                </c:pt>
                <c:pt idx="4126">
                  <c:v>0.99408561673532703</c:v>
                </c:pt>
                <c:pt idx="4127">
                  <c:v>0.98684543367136401</c:v>
                </c:pt>
                <c:pt idx="4128">
                  <c:v>0.99302013102896303</c:v>
                </c:pt>
                <c:pt idx="4129">
                  <c:v>0.99214560414213604</c:v>
                </c:pt>
                <c:pt idx="4130">
                  <c:v>0.98678183744021597</c:v>
                </c:pt>
                <c:pt idx="4131">
                  <c:v>0.99093809313516301</c:v>
                </c:pt>
                <c:pt idx="4132">
                  <c:v>0.99167963429497996</c:v>
                </c:pt>
                <c:pt idx="4133">
                  <c:v>0.986720580674878</c:v>
                </c:pt>
                <c:pt idx="4134">
                  <c:v>0.98780208589108698</c:v>
                </c:pt>
                <c:pt idx="4135">
                  <c:v>0.98947582747251095</c:v>
                </c:pt>
                <c:pt idx="4136">
                  <c:v>0.99095151882840804</c:v>
                </c:pt>
                <c:pt idx="4137">
                  <c:v>0.98756795974296196</c:v>
                </c:pt>
                <c:pt idx="4138">
                  <c:v>0.98871072086035705</c:v>
                </c:pt>
                <c:pt idx="4139">
                  <c:v>0.99217781451208797</c:v>
                </c:pt>
                <c:pt idx="4140">
                  <c:v>0.99277159548205196</c:v>
                </c:pt>
                <c:pt idx="4141">
                  <c:v>0.98879184135534504</c:v>
                </c:pt>
                <c:pt idx="4142">
                  <c:v>0.98932210374892204</c:v>
                </c:pt>
                <c:pt idx="4143">
                  <c:v>0.98917143250175299</c:v>
                </c:pt>
                <c:pt idx="4144">
                  <c:v>0.98846468228981399</c:v>
                </c:pt>
                <c:pt idx="4145">
                  <c:v>0.99271490766348403</c:v>
                </c:pt>
                <c:pt idx="4146">
                  <c:v>0.99188515397608801</c:v>
                </c:pt>
                <c:pt idx="4147">
                  <c:v>0.99202316297026105</c:v>
                </c:pt>
                <c:pt idx="4148">
                  <c:v>0.991824553351629</c:v>
                </c:pt>
                <c:pt idx="4149">
                  <c:v>0.993078067246284</c:v>
                </c:pt>
                <c:pt idx="4150">
                  <c:v>0.99117264268977701</c:v>
                </c:pt>
                <c:pt idx="4151">
                  <c:v>0.99278582714293095</c:v>
                </c:pt>
                <c:pt idx="4152">
                  <c:v>0.98808294793375995</c:v>
                </c:pt>
                <c:pt idx="4153">
                  <c:v>0.99328689736349196</c:v>
                </c:pt>
                <c:pt idx="4154">
                  <c:v>0.99189260525432799</c:v>
                </c:pt>
                <c:pt idx="4155">
                  <c:v>0.98931417177318404</c:v>
                </c:pt>
                <c:pt idx="4156">
                  <c:v>0.99113776898893702</c:v>
                </c:pt>
                <c:pt idx="4157">
                  <c:v>0.99276708572994299</c:v>
                </c:pt>
                <c:pt idx="4158">
                  <c:v>0.98821486693677796</c:v>
                </c:pt>
                <c:pt idx="4159">
                  <c:v>0.98892830076745997</c:v>
                </c:pt>
                <c:pt idx="4160">
                  <c:v>0.98617025074292797</c:v>
                </c:pt>
                <c:pt idx="4161">
                  <c:v>0.99247923376459402</c:v>
                </c:pt>
                <c:pt idx="4162">
                  <c:v>0.98840473490529202</c:v>
                </c:pt>
                <c:pt idx="4163">
                  <c:v>0.99061125388926796</c:v>
                </c:pt>
                <c:pt idx="4164">
                  <c:v>0.99038369407343496</c:v>
                </c:pt>
                <c:pt idx="4165">
                  <c:v>0.99088905582598696</c:v>
                </c:pt>
                <c:pt idx="4166">
                  <c:v>0.98781183768853498</c:v>
                </c:pt>
                <c:pt idx="4167">
                  <c:v>0.99015530720579004</c:v>
                </c:pt>
                <c:pt idx="4168">
                  <c:v>0.99053999447411401</c:v>
                </c:pt>
                <c:pt idx="4169">
                  <c:v>0.987805134362293</c:v>
                </c:pt>
                <c:pt idx="4170">
                  <c:v>0.99058146030150096</c:v>
                </c:pt>
                <c:pt idx="4171">
                  <c:v>0.99031267170032</c:v>
                </c:pt>
                <c:pt idx="4172">
                  <c:v>0.99242911747663098</c:v>
                </c:pt>
                <c:pt idx="4173">
                  <c:v>0.98777258894031705</c:v>
                </c:pt>
                <c:pt idx="4174">
                  <c:v>0.99323829263625896</c:v>
                </c:pt>
                <c:pt idx="4175">
                  <c:v>0.99029512048421198</c:v>
                </c:pt>
                <c:pt idx="4176">
                  <c:v>0.98962635672148402</c:v>
                </c:pt>
                <c:pt idx="4177">
                  <c:v>0.99381274060800695</c:v>
                </c:pt>
                <c:pt idx="4178">
                  <c:v>0.99282355699959002</c:v>
                </c:pt>
                <c:pt idx="4179">
                  <c:v>0.99089794419864996</c:v>
                </c:pt>
                <c:pt idx="4180">
                  <c:v>0.99355194159238303</c:v>
                </c:pt>
                <c:pt idx="4181">
                  <c:v>0.99052810947969505</c:v>
                </c:pt>
                <c:pt idx="4182">
                  <c:v>0.99046066238341202</c:v>
                </c:pt>
                <c:pt idx="4183">
                  <c:v>0.99027814344197296</c:v>
                </c:pt>
                <c:pt idx="4184">
                  <c:v>0.98660860184152799</c:v>
                </c:pt>
                <c:pt idx="4185">
                  <c:v>0.989883754538745</c:v>
                </c:pt>
                <c:pt idx="4186">
                  <c:v>0.99159508512069905</c:v>
                </c:pt>
                <c:pt idx="4187">
                  <c:v>0.98965908615428899</c:v>
                </c:pt>
                <c:pt idx="4188">
                  <c:v>0.98682447803471895</c:v>
                </c:pt>
                <c:pt idx="4189">
                  <c:v>0.99120167577116303</c:v>
                </c:pt>
                <c:pt idx="4190">
                  <c:v>0.99028132229936205</c:v>
                </c:pt>
                <c:pt idx="4191">
                  <c:v>0.99066036494089804</c:v>
                </c:pt>
                <c:pt idx="4192">
                  <c:v>0.987523216795409</c:v>
                </c:pt>
                <c:pt idx="4193">
                  <c:v>0.98771524294499602</c:v>
                </c:pt>
                <c:pt idx="4194">
                  <c:v>0.98902447342119804</c:v>
                </c:pt>
                <c:pt idx="4195">
                  <c:v>0.98933271620500296</c:v>
                </c:pt>
                <c:pt idx="4196">
                  <c:v>0.98894465581598001</c:v>
                </c:pt>
                <c:pt idx="4197">
                  <c:v>0.98756744473325597</c:v>
                </c:pt>
                <c:pt idx="4198">
                  <c:v>0.99240991591803096</c:v>
                </c:pt>
                <c:pt idx="4199">
                  <c:v>0.98870650518478898</c:v>
                </c:pt>
                <c:pt idx="4200">
                  <c:v>0.99091196093005296</c:v>
                </c:pt>
                <c:pt idx="4201">
                  <c:v>0.98808171607075101</c:v>
                </c:pt>
                <c:pt idx="4202">
                  <c:v>0.99191787918409702</c:v>
                </c:pt>
                <c:pt idx="4203">
                  <c:v>0.98867546572221399</c:v>
                </c:pt>
                <c:pt idx="4204">
                  <c:v>0.99248728957572196</c:v>
                </c:pt>
                <c:pt idx="4205">
                  <c:v>0.98816566940013795</c:v>
                </c:pt>
                <c:pt idx="4206">
                  <c:v>0.99067562851901603</c:v>
                </c:pt>
                <c:pt idx="4207">
                  <c:v>0.99085659280222504</c:v>
                </c:pt>
                <c:pt idx="4208">
                  <c:v>0.99270577698539197</c:v>
                </c:pt>
                <c:pt idx="4209">
                  <c:v>0.99073693790088102</c:v>
                </c:pt>
                <c:pt idx="4210">
                  <c:v>0.99283175599015705</c:v>
                </c:pt>
                <c:pt idx="4211">
                  <c:v>0.994749348622188</c:v>
                </c:pt>
                <c:pt idx="4212">
                  <c:v>0.98820714976011803</c:v>
                </c:pt>
                <c:pt idx="4213">
                  <c:v>0.99297021466379698</c:v>
                </c:pt>
                <c:pt idx="4214">
                  <c:v>0.98966708522896796</c:v>
                </c:pt>
                <c:pt idx="4215">
                  <c:v>0.98852729480955503</c:v>
                </c:pt>
                <c:pt idx="4216">
                  <c:v>0.98755121738629703</c:v>
                </c:pt>
                <c:pt idx="4217">
                  <c:v>0.98944980937285898</c:v>
                </c:pt>
                <c:pt idx="4218">
                  <c:v>0.99310147760179601</c:v>
                </c:pt>
                <c:pt idx="4219">
                  <c:v>0.988437572506629</c:v>
                </c:pt>
                <c:pt idx="4220">
                  <c:v>0.99302026227496998</c:v>
                </c:pt>
                <c:pt idx="4221">
                  <c:v>0.98609157852782203</c:v>
                </c:pt>
                <c:pt idx="4222">
                  <c:v>0.99368612691880598</c:v>
                </c:pt>
                <c:pt idx="4223">
                  <c:v>0.99249503883907797</c:v>
                </c:pt>
                <c:pt idx="4224">
                  <c:v>0.98773207838098298</c:v>
                </c:pt>
                <c:pt idx="4225">
                  <c:v>0.98763178609150004</c:v>
                </c:pt>
                <c:pt idx="4226">
                  <c:v>0.99244692421667602</c:v>
                </c:pt>
                <c:pt idx="4227">
                  <c:v>0.99130425084148499</c:v>
                </c:pt>
                <c:pt idx="4228">
                  <c:v>0.98800500271643399</c:v>
                </c:pt>
                <c:pt idx="4229">
                  <c:v>0.99392084207908804</c:v>
                </c:pt>
                <c:pt idx="4230">
                  <c:v>0.98758169461857503</c:v>
                </c:pt>
                <c:pt idx="4231">
                  <c:v>0.98993573085379905</c:v>
                </c:pt>
                <c:pt idx="4232">
                  <c:v>0.99037380512342299</c:v>
                </c:pt>
                <c:pt idx="4233">
                  <c:v>0.98896365004254905</c:v>
                </c:pt>
                <c:pt idx="4234">
                  <c:v>0.98703471916332397</c:v>
                </c:pt>
                <c:pt idx="4235">
                  <c:v>0.99269672500477102</c:v>
                </c:pt>
                <c:pt idx="4236">
                  <c:v>0.98878466296156498</c:v>
                </c:pt>
                <c:pt idx="4237">
                  <c:v>0.99248996366445796</c:v>
                </c:pt>
                <c:pt idx="4238">
                  <c:v>0.98819634639134402</c:v>
                </c:pt>
                <c:pt idx="4239">
                  <c:v>0.99432787662978295</c:v>
                </c:pt>
                <c:pt idx="4240">
                  <c:v>0.99023665491603896</c:v>
                </c:pt>
                <c:pt idx="4241">
                  <c:v>0.99035137352631297</c:v>
                </c:pt>
                <c:pt idx="4242">
                  <c:v>0.98835371729740495</c:v>
                </c:pt>
                <c:pt idx="4243">
                  <c:v>0.98971428640033099</c:v>
                </c:pt>
                <c:pt idx="4244">
                  <c:v>0.99064513876958604</c:v>
                </c:pt>
                <c:pt idx="4245">
                  <c:v>0.99061323127533196</c:v>
                </c:pt>
                <c:pt idx="4246">
                  <c:v>0.99188891554449699</c:v>
                </c:pt>
                <c:pt idx="4247">
                  <c:v>0.99132629217203205</c:v>
                </c:pt>
                <c:pt idx="4248">
                  <c:v>0.99114550103309695</c:v>
                </c:pt>
                <c:pt idx="4249">
                  <c:v>0.98924273940345897</c:v>
                </c:pt>
                <c:pt idx="4250">
                  <c:v>0.99093827550313196</c:v>
                </c:pt>
                <c:pt idx="4251">
                  <c:v>0.99129169170107001</c:v>
                </c:pt>
                <c:pt idx="4252">
                  <c:v>0.99274696033534604</c:v>
                </c:pt>
                <c:pt idx="4253">
                  <c:v>0.98933214892309596</c:v>
                </c:pt>
                <c:pt idx="4254">
                  <c:v>0.991900545505914</c:v>
                </c:pt>
                <c:pt idx="4255">
                  <c:v>0.98796754955959298</c:v>
                </c:pt>
                <c:pt idx="4256">
                  <c:v>0.99165633056429503</c:v>
                </c:pt>
                <c:pt idx="4257">
                  <c:v>0.99147865908899302</c:v>
                </c:pt>
                <c:pt idx="4258">
                  <c:v>0.99051735674288499</c:v>
                </c:pt>
                <c:pt idx="4259">
                  <c:v>0.98789476251767405</c:v>
                </c:pt>
                <c:pt idx="4260">
                  <c:v>0.99328077351456001</c:v>
                </c:pt>
                <c:pt idx="4261">
                  <c:v>0.98966007876033202</c:v>
                </c:pt>
                <c:pt idx="4262">
                  <c:v>0.99200530842417001</c:v>
                </c:pt>
                <c:pt idx="4263">
                  <c:v>0.98986768532997105</c:v>
                </c:pt>
                <c:pt idx="4264">
                  <c:v>0.99382618622257002</c:v>
                </c:pt>
                <c:pt idx="4265">
                  <c:v>0.98986545263977599</c:v>
                </c:pt>
                <c:pt idx="4266">
                  <c:v>0.98967620898298003</c:v>
                </c:pt>
                <c:pt idx="4267">
                  <c:v>0.98712238779259898</c:v>
                </c:pt>
                <c:pt idx="4268">
                  <c:v>0.99173872099780702</c:v>
                </c:pt>
                <c:pt idx="4269">
                  <c:v>0.99102352643222602</c:v>
                </c:pt>
                <c:pt idx="4270">
                  <c:v>0.98875732989018095</c:v>
                </c:pt>
                <c:pt idx="4271">
                  <c:v>0.98908341984635595</c:v>
                </c:pt>
                <c:pt idx="4272">
                  <c:v>0.99292248001235905</c:v>
                </c:pt>
                <c:pt idx="4273">
                  <c:v>0.98935078654112696</c:v>
                </c:pt>
                <c:pt idx="4274">
                  <c:v>0.993537406491247</c:v>
                </c:pt>
                <c:pt idx="4275">
                  <c:v>0.99043619087542101</c:v>
                </c:pt>
                <c:pt idx="4276">
                  <c:v>0.99182814684199205</c:v>
                </c:pt>
                <c:pt idx="4277">
                  <c:v>0.99013476797705302</c:v>
                </c:pt>
                <c:pt idx="4278">
                  <c:v>0.99230071901358197</c:v>
                </c:pt>
                <c:pt idx="4279">
                  <c:v>0.99040306382608301</c:v>
                </c:pt>
                <c:pt idx="4280">
                  <c:v>0.99103300098097602</c:v>
                </c:pt>
                <c:pt idx="4281">
                  <c:v>0.98933905696931101</c:v>
                </c:pt>
                <c:pt idx="4282">
                  <c:v>0.99213505554390202</c:v>
                </c:pt>
                <c:pt idx="4283">
                  <c:v>0.99012872505524097</c:v>
                </c:pt>
                <c:pt idx="4284">
                  <c:v>0.99089728859244197</c:v>
                </c:pt>
                <c:pt idx="4285">
                  <c:v>0.99270507330219504</c:v>
                </c:pt>
                <c:pt idx="4286">
                  <c:v>0.98997242231428495</c:v>
                </c:pt>
                <c:pt idx="4287">
                  <c:v>0.99303881753221102</c:v>
                </c:pt>
                <c:pt idx="4288">
                  <c:v>0.98857527208269702</c:v>
                </c:pt>
                <c:pt idx="4289">
                  <c:v>0.99305243177701497</c:v>
                </c:pt>
                <c:pt idx="4290">
                  <c:v>0.98516230156004603</c:v>
                </c:pt>
                <c:pt idx="4291">
                  <c:v>0.99306698512421898</c:v>
                </c:pt>
                <c:pt idx="4292">
                  <c:v>0.99191102365135697</c:v>
                </c:pt>
                <c:pt idx="4293">
                  <c:v>0.98774887430418501</c:v>
                </c:pt>
                <c:pt idx="4294">
                  <c:v>0.98921182529910601</c:v>
                </c:pt>
                <c:pt idx="4295">
                  <c:v>0.98906782211047595</c:v>
                </c:pt>
                <c:pt idx="4296">
                  <c:v>0.99171813388873897</c:v>
                </c:pt>
                <c:pt idx="4297">
                  <c:v>0.98781747854829804</c:v>
                </c:pt>
                <c:pt idx="4298">
                  <c:v>0.98943665148640603</c:v>
                </c:pt>
                <c:pt idx="4299">
                  <c:v>0.99182014527761198</c:v>
                </c:pt>
                <c:pt idx="4300">
                  <c:v>0.990984117779387</c:v>
                </c:pt>
                <c:pt idx="4301">
                  <c:v>0.99241294406250102</c:v>
                </c:pt>
                <c:pt idx="4302">
                  <c:v>0.98824506556582803</c:v>
                </c:pt>
                <c:pt idx="4303">
                  <c:v>0.98989425086088401</c:v>
                </c:pt>
                <c:pt idx="4304">
                  <c:v>0.98858229514031903</c:v>
                </c:pt>
                <c:pt idx="4305">
                  <c:v>0.99164764585853404</c:v>
                </c:pt>
                <c:pt idx="4306">
                  <c:v>0.98805954807005802</c:v>
                </c:pt>
                <c:pt idx="4307">
                  <c:v>0.98884994294603401</c:v>
                </c:pt>
                <c:pt idx="4308">
                  <c:v>0.98901654886266699</c:v>
                </c:pt>
                <c:pt idx="4309">
                  <c:v>0.99024135914884104</c:v>
                </c:pt>
                <c:pt idx="4310">
                  <c:v>0.98919460840394002</c:v>
                </c:pt>
                <c:pt idx="4311">
                  <c:v>0.99001474886817198</c:v>
                </c:pt>
                <c:pt idx="4312">
                  <c:v>0.98757660435329198</c:v>
                </c:pt>
                <c:pt idx="4313">
                  <c:v>0.99069813916554095</c:v>
                </c:pt>
                <c:pt idx="4314">
                  <c:v>0.991289025814312</c:v>
                </c:pt>
                <c:pt idx="4315">
                  <c:v>0.98781571696515302</c:v>
                </c:pt>
                <c:pt idx="4316">
                  <c:v>0.99252808312015095</c:v>
                </c:pt>
                <c:pt idx="4317">
                  <c:v>0.98974188523485696</c:v>
                </c:pt>
                <c:pt idx="4318">
                  <c:v>0.98731279264345895</c:v>
                </c:pt>
                <c:pt idx="4319">
                  <c:v>0.987946922636182</c:v>
                </c:pt>
                <c:pt idx="4320">
                  <c:v>0.990819940285668</c:v>
                </c:pt>
                <c:pt idx="4321">
                  <c:v>0.98786719252374899</c:v>
                </c:pt>
                <c:pt idx="4322">
                  <c:v>0.98806184365486205</c:v>
                </c:pt>
                <c:pt idx="4323">
                  <c:v>0.98973586581336104</c:v>
                </c:pt>
                <c:pt idx="4324">
                  <c:v>0.98797669212028105</c:v>
                </c:pt>
                <c:pt idx="4325">
                  <c:v>0.98820154877553001</c:v>
                </c:pt>
                <c:pt idx="4326">
                  <c:v>0.99062653307376602</c:v>
                </c:pt>
                <c:pt idx="4327">
                  <c:v>0.98782791886636201</c:v>
                </c:pt>
                <c:pt idx="4328">
                  <c:v>0.990804708290283</c:v>
                </c:pt>
                <c:pt idx="4329">
                  <c:v>0.99325211660371104</c:v>
                </c:pt>
                <c:pt idx="4330">
                  <c:v>0.98974113725804502</c:v>
                </c:pt>
                <c:pt idx="4331">
                  <c:v>0.99381330801235102</c:v>
                </c:pt>
                <c:pt idx="4332">
                  <c:v>0.98901068506641698</c:v>
                </c:pt>
                <c:pt idx="4333">
                  <c:v>0.98869110750804001</c:v>
                </c:pt>
                <c:pt idx="4334">
                  <c:v>0.992546563054996</c:v>
                </c:pt>
                <c:pt idx="4335">
                  <c:v>0.98785990967801196</c:v>
                </c:pt>
                <c:pt idx="4336">
                  <c:v>0.99199117654716196</c:v>
                </c:pt>
                <c:pt idx="4337">
                  <c:v>0.99104931407330799</c:v>
                </c:pt>
                <c:pt idx="4338">
                  <c:v>0.993621828754639</c:v>
                </c:pt>
                <c:pt idx="4339">
                  <c:v>0.99005722493033699</c:v>
                </c:pt>
                <c:pt idx="4340">
                  <c:v>0.99379922974087098</c:v>
                </c:pt>
                <c:pt idx="4341">
                  <c:v>0.98974074187118799</c:v>
                </c:pt>
                <c:pt idx="4342">
                  <c:v>0.98738479595450601</c:v>
                </c:pt>
                <c:pt idx="4343">
                  <c:v>0.99300287956256295</c:v>
                </c:pt>
                <c:pt idx="4344">
                  <c:v>0.98871618416268603</c:v>
                </c:pt>
                <c:pt idx="4345">
                  <c:v>0.98999946211243905</c:v>
                </c:pt>
                <c:pt idx="4346">
                  <c:v>0.98847860031319301</c:v>
                </c:pt>
                <c:pt idx="4347">
                  <c:v>0.98877034907068295</c:v>
                </c:pt>
                <c:pt idx="4348">
                  <c:v>0.99074335640731304</c:v>
                </c:pt>
                <c:pt idx="4349">
                  <c:v>0.98901888622327605</c:v>
                </c:pt>
                <c:pt idx="4350">
                  <c:v>0.98777227853866401</c:v>
                </c:pt>
                <c:pt idx="4351">
                  <c:v>0.99029902567563999</c:v>
                </c:pt>
                <c:pt idx="4352">
                  <c:v>0.98862133409766895</c:v>
                </c:pt>
                <c:pt idx="4353">
                  <c:v>0.99068813559862301</c:v>
                </c:pt>
                <c:pt idx="4354">
                  <c:v>0.98701702189637097</c:v>
                </c:pt>
                <c:pt idx="4355">
                  <c:v>0.98743996032342896</c:v>
                </c:pt>
                <c:pt idx="4356">
                  <c:v>0.99026890022234904</c:v>
                </c:pt>
                <c:pt idx="4357">
                  <c:v>0.98717454878281896</c:v>
                </c:pt>
                <c:pt idx="4358">
                  <c:v>0.99377669372516597</c:v>
                </c:pt>
                <c:pt idx="4359">
                  <c:v>0.988658096049016</c:v>
                </c:pt>
                <c:pt idx="4360">
                  <c:v>0.98942709200998502</c:v>
                </c:pt>
                <c:pt idx="4361">
                  <c:v>0.98786027485526096</c:v>
                </c:pt>
                <c:pt idx="4362">
                  <c:v>0.99154620715797603</c:v>
                </c:pt>
                <c:pt idx="4363">
                  <c:v>0.98782942208927904</c:v>
                </c:pt>
                <c:pt idx="4364">
                  <c:v>0.99183025200336905</c:v>
                </c:pt>
                <c:pt idx="4365">
                  <c:v>0.98962622863562699</c:v>
                </c:pt>
                <c:pt idx="4366">
                  <c:v>0.98847463845536299</c:v>
                </c:pt>
                <c:pt idx="4367">
                  <c:v>0.98952412358211606</c:v>
                </c:pt>
                <c:pt idx="4368">
                  <c:v>0.99161726793354699</c:v>
                </c:pt>
                <c:pt idx="4369">
                  <c:v>0.99254375283012697</c:v>
                </c:pt>
                <c:pt idx="4370">
                  <c:v>0.99235939872983603</c:v>
                </c:pt>
                <c:pt idx="4371">
                  <c:v>0.988938374328444</c:v>
                </c:pt>
                <c:pt idx="4372">
                  <c:v>0.98948697805330799</c:v>
                </c:pt>
                <c:pt idx="4373">
                  <c:v>0.99062973960879197</c:v>
                </c:pt>
                <c:pt idx="4374">
                  <c:v>0.99121762506285804</c:v>
                </c:pt>
                <c:pt idx="4375">
                  <c:v>0.98703938005789704</c:v>
                </c:pt>
                <c:pt idx="4376">
                  <c:v>0.99228008665398704</c:v>
                </c:pt>
                <c:pt idx="4377">
                  <c:v>0.98834140066459297</c:v>
                </c:pt>
                <c:pt idx="4378">
                  <c:v>0.98994189952354195</c:v>
                </c:pt>
                <c:pt idx="4379">
                  <c:v>0.98857675644149001</c:v>
                </c:pt>
                <c:pt idx="4380">
                  <c:v>0.98764178356803001</c:v>
                </c:pt>
                <c:pt idx="4381">
                  <c:v>0.99213692756440297</c:v>
                </c:pt>
                <c:pt idx="4382">
                  <c:v>0.99044811661480603</c:v>
                </c:pt>
                <c:pt idx="4383">
                  <c:v>0.99229470644816997</c:v>
                </c:pt>
                <c:pt idx="4384">
                  <c:v>0.99077019925855103</c:v>
                </c:pt>
                <c:pt idx="4385">
                  <c:v>0.98730463032662497</c:v>
                </c:pt>
                <c:pt idx="4386">
                  <c:v>0.98779148905566905</c:v>
                </c:pt>
                <c:pt idx="4387">
                  <c:v>0.99172265082226996</c:v>
                </c:pt>
                <c:pt idx="4388">
                  <c:v>0.99173455198390204</c:v>
                </c:pt>
                <c:pt idx="4389">
                  <c:v>0.99014537494825094</c:v>
                </c:pt>
                <c:pt idx="4390">
                  <c:v>0.99158101193498904</c:v>
                </c:pt>
                <c:pt idx="4391">
                  <c:v>0.98891132975321905</c:v>
                </c:pt>
                <c:pt idx="4392">
                  <c:v>0.98623243011277395</c:v>
                </c:pt>
                <c:pt idx="4393">
                  <c:v>0.99200492464720802</c:v>
                </c:pt>
                <c:pt idx="4394">
                  <c:v>0.99160660462747596</c:v>
                </c:pt>
                <c:pt idx="4395">
                  <c:v>0.98930781020554104</c:v>
                </c:pt>
                <c:pt idx="4396">
                  <c:v>0.98925718583917899</c:v>
                </c:pt>
                <c:pt idx="4397">
                  <c:v>0.99083447441768202</c:v>
                </c:pt>
                <c:pt idx="4398">
                  <c:v>0.99235628660189801</c:v>
                </c:pt>
                <c:pt idx="4399">
                  <c:v>0.98958241127102198</c:v>
                </c:pt>
                <c:pt idx="4400">
                  <c:v>0.99215625788089401</c:v>
                </c:pt>
                <c:pt idx="4401">
                  <c:v>0.99276240691572404</c:v>
                </c:pt>
                <c:pt idx="4402">
                  <c:v>0.98986440025774403</c:v>
                </c:pt>
                <c:pt idx="4403">
                  <c:v>0.98715504887859795</c:v>
                </c:pt>
                <c:pt idx="4404">
                  <c:v>0.99331740739539198</c:v>
                </c:pt>
                <c:pt idx="4405">
                  <c:v>0.98845997960243104</c:v>
                </c:pt>
                <c:pt idx="4406">
                  <c:v>0.99310003058955298</c:v>
                </c:pt>
                <c:pt idx="4407">
                  <c:v>0.98735412322971605</c:v>
                </c:pt>
                <c:pt idx="4408">
                  <c:v>0.98993106129255004</c:v>
                </c:pt>
                <c:pt idx="4409">
                  <c:v>0.98774889170178803</c:v>
                </c:pt>
                <c:pt idx="4410">
                  <c:v>0.99089443095427998</c:v>
                </c:pt>
                <c:pt idx="4411">
                  <c:v>0.99070990456281005</c:v>
                </c:pt>
                <c:pt idx="4412">
                  <c:v>0.99401027320528801</c:v>
                </c:pt>
                <c:pt idx="4413">
                  <c:v>0.98806018729733303</c:v>
                </c:pt>
                <c:pt idx="4414">
                  <c:v>0.98975444284383096</c:v>
                </c:pt>
                <c:pt idx="4415">
                  <c:v>0.99031590907851597</c:v>
                </c:pt>
                <c:pt idx="4416">
                  <c:v>0.99157215478158101</c:v>
                </c:pt>
                <c:pt idx="4417">
                  <c:v>0.98952871500662198</c:v>
                </c:pt>
                <c:pt idx="4418">
                  <c:v>0.99281337798871305</c:v>
                </c:pt>
                <c:pt idx="4419">
                  <c:v>0.98684767046081201</c:v>
                </c:pt>
                <c:pt idx="4420">
                  <c:v>0.98913077675098104</c:v>
                </c:pt>
                <c:pt idx="4421">
                  <c:v>0.99183856429113104</c:v>
                </c:pt>
                <c:pt idx="4422">
                  <c:v>0.98594445857747404</c:v>
                </c:pt>
                <c:pt idx="4423">
                  <c:v>0.99268043272918005</c:v>
                </c:pt>
                <c:pt idx="4424">
                  <c:v>0.99275367634596001</c:v>
                </c:pt>
                <c:pt idx="4425">
                  <c:v>0.98803910648864102</c:v>
                </c:pt>
                <c:pt idx="4426">
                  <c:v>0.98833767678497098</c:v>
                </c:pt>
                <c:pt idx="4427">
                  <c:v>0.99362896322575001</c:v>
                </c:pt>
                <c:pt idx="4428">
                  <c:v>0.98686120735167804</c:v>
                </c:pt>
                <c:pt idx="4429">
                  <c:v>0.990482054431021</c:v>
                </c:pt>
                <c:pt idx="4430">
                  <c:v>0.98891939082214997</c:v>
                </c:pt>
                <c:pt idx="4431">
                  <c:v>0.98991753735684496</c:v>
                </c:pt>
                <c:pt idx="4432">
                  <c:v>0.99287193771415305</c:v>
                </c:pt>
                <c:pt idx="4433">
                  <c:v>0.99187459442276704</c:v>
                </c:pt>
                <c:pt idx="4434">
                  <c:v>0.99167114786777699</c:v>
                </c:pt>
                <c:pt idx="4435">
                  <c:v>0.99086052006040004</c:v>
                </c:pt>
                <c:pt idx="4436">
                  <c:v>0.99195705791135003</c:v>
                </c:pt>
                <c:pt idx="4437">
                  <c:v>0.99310873145202705</c:v>
                </c:pt>
                <c:pt idx="4438">
                  <c:v>0.98724251788766604</c:v>
                </c:pt>
                <c:pt idx="4439">
                  <c:v>0.99127936156256802</c:v>
                </c:pt>
                <c:pt idx="4440">
                  <c:v>0.98991258519829395</c:v>
                </c:pt>
                <c:pt idx="4441">
                  <c:v>0.98909468944899803</c:v>
                </c:pt>
                <c:pt idx="4442">
                  <c:v>0.99234531752209798</c:v>
                </c:pt>
                <c:pt idx="4443">
                  <c:v>0.98757733021707195</c:v>
                </c:pt>
                <c:pt idx="4444">
                  <c:v>0.99079519587438503</c:v>
                </c:pt>
                <c:pt idx="4445">
                  <c:v>0.98864045883543705</c:v>
                </c:pt>
                <c:pt idx="4446">
                  <c:v>0.98967903288957504</c:v>
                </c:pt>
                <c:pt idx="4447">
                  <c:v>0.98831633241239503</c:v>
                </c:pt>
                <c:pt idx="4448">
                  <c:v>0.99174840556946597</c:v>
                </c:pt>
                <c:pt idx="4449">
                  <c:v>0.98873513915196398</c:v>
                </c:pt>
                <c:pt idx="4450">
                  <c:v>0.98920165067661103</c:v>
                </c:pt>
                <c:pt idx="4451">
                  <c:v>0.99007229758802695</c:v>
                </c:pt>
                <c:pt idx="4452">
                  <c:v>0.99359711981647802</c:v>
                </c:pt>
                <c:pt idx="4453">
                  <c:v>0.98946907825986596</c:v>
                </c:pt>
                <c:pt idx="4454">
                  <c:v>0.99312705308174598</c:v>
                </c:pt>
                <c:pt idx="4455">
                  <c:v>0.98884122039284295</c:v>
                </c:pt>
                <c:pt idx="4456">
                  <c:v>0.99029728406466599</c:v>
                </c:pt>
                <c:pt idx="4457">
                  <c:v>0.98763732617030697</c:v>
                </c:pt>
                <c:pt idx="4458">
                  <c:v>0.98908426434334895</c:v>
                </c:pt>
                <c:pt idx="4459">
                  <c:v>0.99151698833063595</c:v>
                </c:pt>
                <c:pt idx="4460">
                  <c:v>0.99201755644790202</c:v>
                </c:pt>
                <c:pt idx="4461">
                  <c:v>0.98920914143943395</c:v>
                </c:pt>
                <c:pt idx="4462">
                  <c:v>0.98870031646548495</c:v>
                </c:pt>
                <c:pt idx="4463">
                  <c:v>0.99092557038615103</c:v>
                </c:pt>
                <c:pt idx="4464">
                  <c:v>0.99057611349982</c:v>
                </c:pt>
                <c:pt idx="4465">
                  <c:v>0.99027619489087504</c:v>
                </c:pt>
                <c:pt idx="4466">
                  <c:v>0.98826461210112804</c:v>
                </c:pt>
                <c:pt idx="4467">
                  <c:v>0.98817834712268704</c:v>
                </c:pt>
                <c:pt idx="4468">
                  <c:v>0.99059467743180296</c:v>
                </c:pt>
                <c:pt idx="4469">
                  <c:v>0.98927155505189601</c:v>
                </c:pt>
                <c:pt idx="4470">
                  <c:v>0.99014620548239796</c:v>
                </c:pt>
                <c:pt idx="4471">
                  <c:v>0.99241285388910805</c:v>
                </c:pt>
                <c:pt idx="4472">
                  <c:v>0.99255149339694004</c:v>
                </c:pt>
                <c:pt idx="4473">
                  <c:v>0.98744729126397401</c:v>
                </c:pt>
                <c:pt idx="4474">
                  <c:v>0.98975696284724002</c:v>
                </c:pt>
                <c:pt idx="4475">
                  <c:v>0.99222492218769298</c:v>
                </c:pt>
                <c:pt idx="4476">
                  <c:v>0.98804279831369501</c:v>
                </c:pt>
                <c:pt idx="4477">
                  <c:v>0.98966430078601397</c:v>
                </c:pt>
                <c:pt idx="4478">
                  <c:v>0.99019112367100803</c:v>
                </c:pt>
                <c:pt idx="4479">
                  <c:v>0.99002799697147803</c:v>
                </c:pt>
                <c:pt idx="4480">
                  <c:v>0.98794046608520403</c:v>
                </c:pt>
                <c:pt idx="4481">
                  <c:v>0.99260205399032997</c:v>
                </c:pt>
                <c:pt idx="4482">
                  <c:v>0.99153834688551501</c:v>
                </c:pt>
                <c:pt idx="4483">
                  <c:v>0.99109506028551297</c:v>
                </c:pt>
                <c:pt idx="4484">
                  <c:v>0.98876255879252894</c:v>
                </c:pt>
                <c:pt idx="4485">
                  <c:v>0.98984187250047595</c:v>
                </c:pt>
                <c:pt idx="4486">
                  <c:v>0.98864520952692603</c:v>
                </c:pt>
                <c:pt idx="4487">
                  <c:v>0.98636475598437401</c:v>
                </c:pt>
                <c:pt idx="4488">
                  <c:v>0.98879722825710703</c:v>
                </c:pt>
                <c:pt idx="4489">
                  <c:v>0.98897956421510302</c:v>
                </c:pt>
                <c:pt idx="4490">
                  <c:v>0.98825353232810897</c:v>
                </c:pt>
                <c:pt idx="4491">
                  <c:v>0.98942241366309602</c:v>
                </c:pt>
                <c:pt idx="4492">
                  <c:v>0.98991426879823796</c:v>
                </c:pt>
                <c:pt idx="4493">
                  <c:v>0.98972644138078802</c:v>
                </c:pt>
                <c:pt idx="4494">
                  <c:v>0.989351371802205</c:v>
                </c:pt>
                <c:pt idx="4495">
                  <c:v>0.99358690759108204</c:v>
                </c:pt>
                <c:pt idx="4496">
                  <c:v>0.99027816574505501</c:v>
                </c:pt>
                <c:pt idx="4497">
                  <c:v>0.99028988373318705</c:v>
                </c:pt>
                <c:pt idx="4498">
                  <c:v>0.99095856290974804</c:v>
                </c:pt>
                <c:pt idx="4499">
                  <c:v>0.98845136392352195</c:v>
                </c:pt>
                <c:pt idx="4500">
                  <c:v>0.99123071170495303</c:v>
                </c:pt>
                <c:pt idx="4501">
                  <c:v>0.98695658627513705</c:v>
                </c:pt>
                <c:pt idx="4502">
                  <c:v>0.99326714282156003</c:v>
                </c:pt>
                <c:pt idx="4503">
                  <c:v>0.98959765303715297</c:v>
                </c:pt>
                <c:pt idx="4504">
                  <c:v>0.98846199873073204</c:v>
                </c:pt>
                <c:pt idx="4505">
                  <c:v>0.99358158166320099</c:v>
                </c:pt>
                <c:pt idx="4506">
                  <c:v>0.99328015301431405</c:v>
                </c:pt>
                <c:pt idx="4507">
                  <c:v>0.98651294867253103</c:v>
                </c:pt>
                <c:pt idx="4508">
                  <c:v>0.99179060158872201</c:v>
                </c:pt>
                <c:pt idx="4509">
                  <c:v>0.99259506345516002</c:v>
                </c:pt>
                <c:pt idx="4510">
                  <c:v>0.98744791479225402</c:v>
                </c:pt>
                <c:pt idx="4511">
                  <c:v>0.99327843652206405</c:v>
                </c:pt>
                <c:pt idx="4512">
                  <c:v>0.99122908360152695</c:v>
                </c:pt>
                <c:pt idx="4513">
                  <c:v>0.991037329381527</c:v>
                </c:pt>
                <c:pt idx="4514">
                  <c:v>0.98894704363525898</c:v>
                </c:pt>
                <c:pt idx="4515">
                  <c:v>0.98615959577928003</c:v>
                </c:pt>
                <c:pt idx="4516">
                  <c:v>0.99414492387749298</c:v>
                </c:pt>
                <c:pt idx="4517">
                  <c:v>0.99011557756639301</c:v>
                </c:pt>
                <c:pt idx="4518">
                  <c:v>0.98930661091775196</c:v>
                </c:pt>
                <c:pt idx="4519">
                  <c:v>0.99249701945596103</c:v>
                </c:pt>
                <c:pt idx="4520">
                  <c:v>0.99074160579169201</c:v>
                </c:pt>
                <c:pt idx="4521">
                  <c:v>0.98963283136746405</c:v>
                </c:pt>
                <c:pt idx="4522">
                  <c:v>0.98992745051677</c:v>
                </c:pt>
                <c:pt idx="4523">
                  <c:v>0.98841998606722503</c:v>
                </c:pt>
                <c:pt idx="4524">
                  <c:v>0.99084883765152298</c:v>
                </c:pt>
                <c:pt idx="4525">
                  <c:v>0.98913310154284995</c:v>
                </c:pt>
                <c:pt idx="4526">
                  <c:v>0.98897019989760604</c:v>
                </c:pt>
                <c:pt idx="4527">
                  <c:v>0.990855907212283</c:v>
                </c:pt>
                <c:pt idx="4528">
                  <c:v>0.99126863583712499</c:v>
                </c:pt>
                <c:pt idx="4529">
                  <c:v>0.98762188449791899</c:v>
                </c:pt>
                <c:pt idx="4530">
                  <c:v>0.99230747387513896</c:v>
                </c:pt>
                <c:pt idx="4531">
                  <c:v>0.99143015943253898</c:v>
                </c:pt>
                <c:pt idx="4532">
                  <c:v>0.990042116285203</c:v>
                </c:pt>
                <c:pt idx="4533">
                  <c:v>0.988593494238306</c:v>
                </c:pt>
                <c:pt idx="4534">
                  <c:v>0.98902908989584803</c:v>
                </c:pt>
                <c:pt idx="4535">
                  <c:v>0.98793240118422299</c:v>
                </c:pt>
                <c:pt idx="4536">
                  <c:v>0.99354172661988205</c:v>
                </c:pt>
                <c:pt idx="4537">
                  <c:v>0.99152170864457101</c:v>
                </c:pt>
                <c:pt idx="4538">
                  <c:v>0.98936381418816599</c:v>
                </c:pt>
                <c:pt idx="4539">
                  <c:v>0.99161734613167096</c:v>
                </c:pt>
                <c:pt idx="4540">
                  <c:v>0.99357490416680205</c:v>
                </c:pt>
                <c:pt idx="4541">
                  <c:v>0.99264510180738497</c:v>
                </c:pt>
                <c:pt idx="4542">
                  <c:v>0.992753409483217</c:v>
                </c:pt>
                <c:pt idx="4543">
                  <c:v>0.99083873786239396</c:v>
                </c:pt>
                <c:pt idx="4544">
                  <c:v>0.98984687233389601</c:v>
                </c:pt>
                <c:pt idx="4545">
                  <c:v>0.99340070534741298</c:v>
                </c:pt>
                <c:pt idx="4546">
                  <c:v>0.988917466049413</c:v>
                </c:pt>
                <c:pt idx="4547">
                  <c:v>0.98990984699192996</c:v>
                </c:pt>
                <c:pt idx="4548">
                  <c:v>0.99179882326588398</c:v>
                </c:pt>
                <c:pt idx="4549">
                  <c:v>0.99159713901819002</c:v>
                </c:pt>
                <c:pt idx="4550">
                  <c:v>0.99055211452660297</c:v>
                </c:pt>
                <c:pt idx="4551">
                  <c:v>0.98830180472886198</c:v>
                </c:pt>
                <c:pt idx="4552">
                  <c:v>0.99300483177399201</c:v>
                </c:pt>
                <c:pt idx="4553">
                  <c:v>0.99178742940238096</c:v>
                </c:pt>
                <c:pt idx="4554">
                  <c:v>0.98919965810783805</c:v>
                </c:pt>
                <c:pt idx="4555">
                  <c:v>0.98929521653443697</c:v>
                </c:pt>
                <c:pt idx="4556">
                  <c:v>0.99157141745570698</c:v>
                </c:pt>
                <c:pt idx="4557">
                  <c:v>0.98826928759500199</c:v>
                </c:pt>
                <c:pt idx="4558">
                  <c:v>0.98751140672849202</c:v>
                </c:pt>
                <c:pt idx="4559">
                  <c:v>0.99317363693194105</c:v>
                </c:pt>
                <c:pt idx="4560">
                  <c:v>0.99160780137520399</c:v>
                </c:pt>
                <c:pt idx="4561">
                  <c:v>0.99302241715315798</c:v>
                </c:pt>
                <c:pt idx="4562">
                  <c:v>0.99074908430324105</c:v>
                </c:pt>
                <c:pt idx="4563">
                  <c:v>0.99353571964807397</c:v>
                </c:pt>
                <c:pt idx="4564">
                  <c:v>0.99172797491970199</c:v>
                </c:pt>
                <c:pt idx="4565">
                  <c:v>0.988200104115878</c:v>
                </c:pt>
                <c:pt idx="4566">
                  <c:v>0.99020507271954805</c:v>
                </c:pt>
                <c:pt idx="4567">
                  <c:v>0.986387586679358</c:v>
                </c:pt>
                <c:pt idx="4568">
                  <c:v>0.98837904448735503</c:v>
                </c:pt>
                <c:pt idx="4569">
                  <c:v>0.98854952859472101</c:v>
                </c:pt>
                <c:pt idx="4570">
                  <c:v>0.99057722348141297</c:v>
                </c:pt>
                <c:pt idx="4571">
                  <c:v>0.99005658041043798</c:v>
                </c:pt>
                <c:pt idx="4572">
                  <c:v>0.98891910089239699</c:v>
                </c:pt>
                <c:pt idx="4573">
                  <c:v>0.99147761483635499</c:v>
                </c:pt>
                <c:pt idx="4574">
                  <c:v>0.99129753561995504</c:v>
                </c:pt>
                <c:pt idx="4575">
                  <c:v>0.99294174962896098</c:v>
                </c:pt>
                <c:pt idx="4576">
                  <c:v>0.99212038804001301</c:v>
                </c:pt>
                <c:pt idx="4577">
                  <c:v>0.99353678224948205</c:v>
                </c:pt>
                <c:pt idx="4578">
                  <c:v>0.99204781827112798</c:v>
                </c:pt>
                <c:pt idx="4579">
                  <c:v>0.99301074116649002</c:v>
                </c:pt>
                <c:pt idx="4580">
                  <c:v>0.99096151303396995</c:v>
                </c:pt>
                <c:pt idx="4581">
                  <c:v>0.99311544371413296</c:v>
                </c:pt>
                <c:pt idx="4582">
                  <c:v>0.99032547668930304</c:v>
                </c:pt>
                <c:pt idx="4583">
                  <c:v>0.99304469592428601</c:v>
                </c:pt>
                <c:pt idx="4584">
                  <c:v>0.98996872155396998</c:v>
                </c:pt>
                <c:pt idx="4585">
                  <c:v>0.99133869005689501</c:v>
                </c:pt>
                <c:pt idx="4586">
                  <c:v>0.99500874470887302</c:v>
                </c:pt>
                <c:pt idx="4587">
                  <c:v>0.987721170550245</c:v>
                </c:pt>
                <c:pt idx="4588">
                  <c:v>0.98688255311225404</c:v>
                </c:pt>
                <c:pt idx="4589">
                  <c:v>0.99044839883495495</c:v>
                </c:pt>
                <c:pt idx="4590">
                  <c:v>0.992791716374825</c:v>
                </c:pt>
                <c:pt idx="4591">
                  <c:v>0.98774516158402503</c:v>
                </c:pt>
                <c:pt idx="4592">
                  <c:v>0.99014289030348202</c:v>
                </c:pt>
                <c:pt idx="4593">
                  <c:v>0.99396721198507898</c:v>
                </c:pt>
                <c:pt idx="4594">
                  <c:v>0.99111399783462495</c:v>
                </c:pt>
                <c:pt idx="4595">
                  <c:v>0.99007805378325198</c:v>
                </c:pt>
                <c:pt idx="4596">
                  <c:v>0.98808234839432196</c:v>
                </c:pt>
                <c:pt idx="4597">
                  <c:v>0.99261458102102396</c:v>
                </c:pt>
                <c:pt idx="4598">
                  <c:v>0.99200672650088695</c:v>
                </c:pt>
                <c:pt idx="4599">
                  <c:v>0.98658248099236401</c:v>
                </c:pt>
                <c:pt idx="4600">
                  <c:v>0.99131549691418996</c:v>
                </c:pt>
                <c:pt idx="4601">
                  <c:v>0.98950819607544604</c:v>
                </c:pt>
                <c:pt idx="4602">
                  <c:v>0.99164654085814097</c:v>
                </c:pt>
                <c:pt idx="4603">
                  <c:v>0.99083351881547999</c:v>
                </c:pt>
                <c:pt idx="4604">
                  <c:v>0.99033261618755897</c:v>
                </c:pt>
                <c:pt idx="4605">
                  <c:v>0.98886782922609195</c:v>
                </c:pt>
                <c:pt idx="4606">
                  <c:v>0.98766352297217097</c:v>
                </c:pt>
                <c:pt idx="4607">
                  <c:v>0.98778862319027205</c:v>
                </c:pt>
                <c:pt idx="4608">
                  <c:v>0.99184764955691296</c:v>
                </c:pt>
                <c:pt idx="4609">
                  <c:v>0.98809908740906904</c:v>
                </c:pt>
                <c:pt idx="4610">
                  <c:v>0.991519697536837</c:v>
                </c:pt>
                <c:pt idx="4611">
                  <c:v>0.98953057982676196</c:v>
                </c:pt>
                <c:pt idx="4612">
                  <c:v>0.99068143187659596</c:v>
                </c:pt>
                <c:pt idx="4613">
                  <c:v>0.99163138815980301</c:v>
                </c:pt>
                <c:pt idx="4614">
                  <c:v>0.98783110926658402</c:v>
                </c:pt>
                <c:pt idx="4615">
                  <c:v>0.98883766371819903</c:v>
                </c:pt>
                <c:pt idx="4616">
                  <c:v>0.98985369454935201</c:v>
                </c:pt>
                <c:pt idx="4617">
                  <c:v>0.99228038347888403</c:v>
                </c:pt>
                <c:pt idx="4618">
                  <c:v>0.98933834674794197</c:v>
                </c:pt>
                <c:pt idx="4619">
                  <c:v>0.98695041403603401</c:v>
                </c:pt>
                <c:pt idx="4620">
                  <c:v>0.990641702193367</c:v>
                </c:pt>
                <c:pt idx="4621">
                  <c:v>0.99040449437077605</c:v>
                </c:pt>
                <c:pt idx="4622">
                  <c:v>0.99304165007956802</c:v>
                </c:pt>
                <c:pt idx="4623">
                  <c:v>0.99161338343005001</c:v>
                </c:pt>
                <c:pt idx="4624">
                  <c:v>0.98974650545012199</c:v>
                </c:pt>
                <c:pt idx="4625">
                  <c:v>0.99141248186785402</c:v>
                </c:pt>
                <c:pt idx="4626">
                  <c:v>0.99036131356757595</c:v>
                </c:pt>
                <c:pt idx="4627">
                  <c:v>0.99354872312834697</c:v>
                </c:pt>
                <c:pt idx="4628">
                  <c:v>0.99318373122239301</c:v>
                </c:pt>
                <c:pt idx="4629">
                  <c:v>0.99250830716735206</c:v>
                </c:pt>
                <c:pt idx="4630">
                  <c:v>0.98826600575670298</c:v>
                </c:pt>
                <c:pt idx="4631">
                  <c:v>0.99181494878104703</c:v>
                </c:pt>
                <c:pt idx="4632">
                  <c:v>0.99154183356502301</c:v>
                </c:pt>
                <c:pt idx="4633">
                  <c:v>0.98983989790683502</c:v>
                </c:pt>
                <c:pt idx="4634">
                  <c:v>0.98799411992248098</c:v>
                </c:pt>
                <c:pt idx="4635">
                  <c:v>0.98817925014065999</c:v>
                </c:pt>
                <c:pt idx="4636">
                  <c:v>0.99112726365832304</c:v>
                </c:pt>
                <c:pt idx="4637">
                  <c:v>0.98962298638789203</c:v>
                </c:pt>
                <c:pt idx="4638">
                  <c:v>0.99173248283251103</c:v>
                </c:pt>
                <c:pt idx="4639">
                  <c:v>0.98879236373899604</c:v>
                </c:pt>
                <c:pt idx="4640">
                  <c:v>0.99152357226490895</c:v>
                </c:pt>
                <c:pt idx="4641">
                  <c:v>0.98885365127786695</c:v>
                </c:pt>
                <c:pt idx="4642">
                  <c:v>0.99209678662115997</c:v>
                </c:pt>
                <c:pt idx="4643">
                  <c:v>0.98920240134216197</c:v>
                </c:pt>
                <c:pt idx="4644">
                  <c:v>0.99268822828758696</c:v>
                </c:pt>
                <c:pt idx="4645">
                  <c:v>0.990265619855769</c:v>
                </c:pt>
                <c:pt idx="4646">
                  <c:v>0.98919382567960601</c:v>
                </c:pt>
                <c:pt idx="4647">
                  <c:v>0.99236535035743501</c:v>
                </c:pt>
                <c:pt idx="4648">
                  <c:v>0.98868025378442403</c:v>
                </c:pt>
                <c:pt idx="4649">
                  <c:v>0.991576319132496</c:v>
                </c:pt>
                <c:pt idx="4650">
                  <c:v>0.99429622488161995</c:v>
                </c:pt>
                <c:pt idx="4651">
                  <c:v>0.98814515961829197</c:v>
                </c:pt>
                <c:pt idx="4652">
                  <c:v>0.99244020545313605</c:v>
                </c:pt>
                <c:pt idx="4653">
                  <c:v>0.99256344469585001</c:v>
                </c:pt>
                <c:pt idx="4654">
                  <c:v>0.98692178307275702</c:v>
                </c:pt>
                <c:pt idx="4655">
                  <c:v>0.99308956088009703</c:v>
                </c:pt>
                <c:pt idx="4656">
                  <c:v>0.98795871686769499</c:v>
                </c:pt>
                <c:pt idx="4657">
                  <c:v>0.99122272035635395</c:v>
                </c:pt>
                <c:pt idx="4658">
                  <c:v>0.99276209418872696</c:v>
                </c:pt>
                <c:pt idx="4659">
                  <c:v>0.99132563510197103</c:v>
                </c:pt>
                <c:pt idx="4660">
                  <c:v>0.99009906715556095</c:v>
                </c:pt>
                <c:pt idx="4661">
                  <c:v>0.988695394221344</c:v>
                </c:pt>
                <c:pt idx="4662">
                  <c:v>0.99069599045921797</c:v>
                </c:pt>
                <c:pt idx="4663">
                  <c:v>0.99153353301840297</c:v>
                </c:pt>
                <c:pt idx="4664">
                  <c:v>0.99264939705752697</c:v>
                </c:pt>
                <c:pt idx="4665">
                  <c:v>0.98865980932311204</c:v>
                </c:pt>
                <c:pt idx="4666">
                  <c:v>0.98631666048223099</c:v>
                </c:pt>
                <c:pt idx="4667">
                  <c:v>0.990594148855649</c:v>
                </c:pt>
                <c:pt idx="4668">
                  <c:v>0.99349287679105303</c:v>
                </c:pt>
                <c:pt idx="4669">
                  <c:v>0.98676048513024595</c:v>
                </c:pt>
                <c:pt idx="4670">
                  <c:v>0.990527216859315</c:v>
                </c:pt>
                <c:pt idx="4671">
                  <c:v>0.99113769140729602</c:v>
                </c:pt>
                <c:pt idx="4672">
                  <c:v>0.99294570978397501</c:v>
                </c:pt>
                <c:pt idx="4673">
                  <c:v>0.98931691921944898</c:v>
                </c:pt>
                <c:pt idx="4674">
                  <c:v>0.99450312456532197</c:v>
                </c:pt>
                <c:pt idx="4675">
                  <c:v>0.98879043439011705</c:v>
                </c:pt>
                <c:pt idx="4676">
                  <c:v>0.989307290867116</c:v>
                </c:pt>
                <c:pt idx="4677">
                  <c:v>0.98667903368670296</c:v>
                </c:pt>
                <c:pt idx="4678">
                  <c:v>0.98856474816811701</c:v>
                </c:pt>
                <c:pt idx="4679">
                  <c:v>0.99071790919592995</c:v>
                </c:pt>
                <c:pt idx="4680">
                  <c:v>0.99031146863993602</c:v>
                </c:pt>
                <c:pt idx="4681">
                  <c:v>0.98850640615881402</c:v>
                </c:pt>
                <c:pt idx="4682">
                  <c:v>0.98925196972515805</c:v>
                </c:pt>
                <c:pt idx="4683">
                  <c:v>0.98869868702502794</c:v>
                </c:pt>
                <c:pt idx="4684">
                  <c:v>0.98775907695438703</c:v>
                </c:pt>
                <c:pt idx="4685">
                  <c:v>0.99118754837340295</c:v>
                </c:pt>
                <c:pt idx="4686">
                  <c:v>0.98952859389326897</c:v>
                </c:pt>
                <c:pt idx="4687">
                  <c:v>0.99044807916340205</c:v>
                </c:pt>
                <c:pt idx="4688">
                  <c:v>0.99029254183799997</c:v>
                </c:pt>
                <c:pt idx="4689">
                  <c:v>0.99293135701188395</c:v>
                </c:pt>
                <c:pt idx="4690">
                  <c:v>0.99074940395767497</c:v>
                </c:pt>
                <c:pt idx="4691">
                  <c:v>0.99451113130404001</c:v>
                </c:pt>
                <c:pt idx="4692">
                  <c:v>0.989872208307498</c:v>
                </c:pt>
                <c:pt idx="4693">
                  <c:v>0.98984955733493496</c:v>
                </c:pt>
                <c:pt idx="4694">
                  <c:v>0.99120148976206202</c:v>
                </c:pt>
                <c:pt idx="4695">
                  <c:v>0.99130272540693798</c:v>
                </c:pt>
                <c:pt idx="4696">
                  <c:v>0.98769623461734102</c:v>
                </c:pt>
                <c:pt idx="4697">
                  <c:v>0.99199577080507195</c:v>
                </c:pt>
                <c:pt idx="4698">
                  <c:v>0.98734803890654399</c:v>
                </c:pt>
                <c:pt idx="4699">
                  <c:v>0.98825210263083496</c:v>
                </c:pt>
                <c:pt idx="4700">
                  <c:v>0.98785593669463201</c:v>
                </c:pt>
                <c:pt idx="4701">
                  <c:v>0.98893855452689905</c:v>
                </c:pt>
                <c:pt idx="4702">
                  <c:v>0.99373851958630599</c:v>
                </c:pt>
                <c:pt idx="4703">
                  <c:v>0.98877722537964396</c:v>
                </c:pt>
                <c:pt idx="4704">
                  <c:v>0.99082428650165599</c:v>
                </c:pt>
                <c:pt idx="4705">
                  <c:v>0.98725846469201295</c:v>
                </c:pt>
                <c:pt idx="4706">
                  <c:v>0.992420567055737</c:v>
                </c:pt>
                <c:pt idx="4707">
                  <c:v>0.989888840493099</c:v>
                </c:pt>
                <c:pt idx="4708">
                  <c:v>0.99106196617179698</c:v>
                </c:pt>
                <c:pt idx="4709">
                  <c:v>0.99108455339766099</c:v>
                </c:pt>
                <c:pt idx="4710">
                  <c:v>0.99149222827596895</c:v>
                </c:pt>
                <c:pt idx="4711">
                  <c:v>0.99327680389260797</c:v>
                </c:pt>
                <c:pt idx="4712">
                  <c:v>0.99385897841770898</c:v>
                </c:pt>
                <c:pt idx="4713">
                  <c:v>0.99069300012024297</c:v>
                </c:pt>
                <c:pt idx="4714">
                  <c:v>0.99069921941129702</c:v>
                </c:pt>
                <c:pt idx="4715">
                  <c:v>0.99151755990135304</c:v>
                </c:pt>
                <c:pt idx="4716">
                  <c:v>0.99258218100296103</c:v>
                </c:pt>
                <c:pt idx="4717">
                  <c:v>0.99461292182184402</c:v>
                </c:pt>
                <c:pt idx="4718">
                  <c:v>0.98904811580027496</c:v>
                </c:pt>
                <c:pt idx="4719">
                  <c:v>0.98676567189924602</c:v>
                </c:pt>
                <c:pt idx="4720">
                  <c:v>0.99104977220302004</c:v>
                </c:pt>
                <c:pt idx="4721">
                  <c:v>0.99350804811008198</c:v>
                </c:pt>
                <c:pt idx="4722">
                  <c:v>0.98661270483798102</c:v>
                </c:pt>
                <c:pt idx="4723">
                  <c:v>0.98733308661339003</c:v>
                </c:pt>
                <c:pt idx="4724">
                  <c:v>0.98976118986749095</c:v>
                </c:pt>
                <c:pt idx="4725">
                  <c:v>0.98853531475089096</c:v>
                </c:pt>
                <c:pt idx="4726">
                  <c:v>0.99109108972564297</c:v>
                </c:pt>
                <c:pt idx="4727">
                  <c:v>0.98980777820874499</c:v>
                </c:pt>
                <c:pt idx="4728">
                  <c:v>0.99262262959582603</c:v>
                </c:pt>
                <c:pt idx="4729">
                  <c:v>0.99092908681542402</c:v>
                </c:pt>
                <c:pt idx="4730">
                  <c:v>0.99126606853365695</c:v>
                </c:pt>
                <c:pt idx="4731">
                  <c:v>0.98983482040991</c:v>
                </c:pt>
                <c:pt idx="4732">
                  <c:v>0.98799047449870503</c:v>
                </c:pt>
                <c:pt idx="4733">
                  <c:v>0.98802107748229695</c:v>
                </c:pt>
                <c:pt idx="4734">
                  <c:v>0.99150024818815496</c:v>
                </c:pt>
                <c:pt idx="4735">
                  <c:v>0.98748072685858301</c:v>
                </c:pt>
                <c:pt idx="4736">
                  <c:v>0.990636882834107</c:v>
                </c:pt>
                <c:pt idx="4737">
                  <c:v>0.99086264789608203</c:v>
                </c:pt>
                <c:pt idx="4738">
                  <c:v>0.99062009000995799</c:v>
                </c:pt>
                <c:pt idx="4739">
                  <c:v>0.98877124729495103</c:v>
                </c:pt>
                <c:pt idx="4740">
                  <c:v>0.99434172769181395</c:v>
                </c:pt>
                <c:pt idx="4741">
                  <c:v>0.98653540244629501</c:v>
                </c:pt>
                <c:pt idx="4742">
                  <c:v>0.99191775937299598</c:v>
                </c:pt>
                <c:pt idx="4743">
                  <c:v>0.99494630923523397</c:v>
                </c:pt>
                <c:pt idx="4744">
                  <c:v>0.98884674919625803</c:v>
                </c:pt>
                <c:pt idx="4745">
                  <c:v>0.98990737593398603</c:v>
                </c:pt>
                <c:pt idx="4746">
                  <c:v>0.98928432077496797</c:v>
                </c:pt>
                <c:pt idx="4747">
                  <c:v>0.99243127297348499</c:v>
                </c:pt>
                <c:pt idx="4748">
                  <c:v>0.987573678064399</c:v>
                </c:pt>
                <c:pt idx="4749">
                  <c:v>0.98722328288225503</c:v>
                </c:pt>
                <c:pt idx="4750">
                  <c:v>0.98917300461708002</c:v>
                </c:pt>
                <c:pt idx="4751">
                  <c:v>0.98877643495935497</c:v>
                </c:pt>
                <c:pt idx="4752">
                  <c:v>0.98755539398231096</c:v>
                </c:pt>
                <c:pt idx="4753">
                  <c:v>0.99196448351312205</c:v>
                </c:pt>
                <c:pt idx="4754">
                  <c:v>0.98815200460776098</c:v>
                </c:pt>
                <c:pt idx="4755">
                  <c:v>0.99267918324705295</c:v>
                </c:pt>
                <c:pt idx="4756">
                  <c:v>0.99241944334137899</c:v>
                </c:pt>
                <c:pt idx="4757">
                  <c:v>0.98774383351925299</c:v>
                </c:pt>
                <c:pt idx="4758">
                  <c:v>0.99073827895218403</c:v>
                </c:pt>
                <c:pt idx="4759">
                  <c:v>0.99162727846366505</c:v>
                </c:pt>
                <c:pt idx="4760">
                  <c:v>0.99222426428604105</c:v>
                </c:pt>
                <c:pt idx="4761">
                  <c:v>0.98911301304581001</c:v>
                </c:pt>
                <c:pt idx="4762">
                  <c:v>0.99139138780707003</c:v>
                </c:pt>
                <c:pt idx="4763">
                  <c:v>0.99051548465921302</c:v>
                </c:pt>
                <c:pt idx="4764">
                  <c:v>0.98967408154191805</c:v>
                </c:pt>
                <c:pt idx="4765">
                  <c:v>0.98606472377502397</c:v>
                </c:pt>
                <c:pt idx="4766">
                  <c:v>0.98903846274804696</c:v>
                </c:pt>
                <c:pt idx="4767">
                  <c:v>0.99206976821181903</c:v>
                </c:pt>
                <c:pt idx="4768">
                  <c:v>0.987679780085023</c:v>
                </c:pt>
                <c:pt idx="4769">
                  <c:v>0.98871724559880303</c:v>
                </c:pt>
                <c:pt idx="4770">
                  <c:v>0.98720280203136002</c:v>
                </c:pt>
                <c:pt idx="4771">
                  <c:v>0.99410234041686496</c:v>
                </c:pt>
                <c:pt idx="4772">
                  <c:v>0.988479057972244</c:v>
                </c:pt>
                <c:pt idx="4773">
                  <c:v>0.98955702813646396</c:v>
                </c:pt>
                <c:pt idx="4774">
                  <c:v>0.98920902713551295</c:v>
                </c:pt>
                <c:pt idx="4775">
                  <c:v>0.99135909366477004</c:v>
                </c:pt>
                <c:pt idx="4776">
                  <c:v>0.98847299829785595</c:v>
                </c:pt>
                <c:pt idx="4777">
                  <c:v>0.98963215408624206</c:v>
                </c:pt>
                <c:pt idx="4778">
                  <c:v>0.98955990267862104</c:v>
                </c:pt>
                <c:pt idx="4779">
                  <c:v>0.98795373970557199</c:v>
                </c:pt>
                <c:pt idx="4780">
                  <c:v>0.987385191874801</c:v>
                </c:pt>
                <c:pt idx="4781">
                  <c:v>0.991824098037557</c:v>
                </c:pt>
                <c:pt idx="4782">
                  <c:v>0.99278945991358303</c:v>
                </c:pt>
                <c:pt idx="4783">
                  <c:v>0.98883788312950505</c:v>
                </c:pt>
                <c:pt idx="4784">
                  <c:v>0.99120162065796003</c:v>
                </c:pt>
                <c:pt idx="4785">
                  <c:v>0.99203772650934097</c:v>
                </c:pt>
                <c:pt idx="4786">
                  <c:v>0.99358393175494297</c:v>
                </c:pt>
                <c:pt idx="4787">
                  <c:v>0.99207755560581801</c:v>
                </c:pt>
                <c:pt idx="4788">
                  <c:v>0.99068721571413598</c:v>
                </c:pt>
                <c:pt idx="4789">
                  <c:v>0.98967249564622595</c:v>
                </c:pt>
                <c:pt idx="4790">
                  <c:v>0.989522758677995</c:v>
                </c:pt>
                <c:pt idx="4791">
                  <c:v>0.98897403720955401</c:v>
                </c:pt>
                <c:pt idx="4792">
                  <c:v>0.99216042331235199</c:v>
                </c:pt>
                <c:pt idx="4793">
                  <c:v>0.98774841024899795</c:v>
                </c:pt>
                <c:pt idx="4794">
                  <c:v>0.98931359492865201</c:v>
                </c:pt>
                <c:pt idx="4795">
                  <c:v>0.98774167134261903</c:v>
                </c:pt>
                <c:pt idx="4796">
                  <c:v>0.98768482458616502</c:v>
                </c:pt>
                <c:pt idx="4797">
                  <c:v>0.99159218850440101</c:v>
                </c:pt>
                <c:pt idx="4798">
                  <c:v>0.98908204644640396</c:v>
                </c:pt>
                <c:pt idx="4799">
                  <c:v>0.99076559752293702</c:v>
                </c:pt>
                <c:pt idx="4800">
                  <c:v>0.98872427969493204</c:v>
                </c:pt>
                <c:pt idx="4801">
                  <c:v>0.98916391837462003</c:v>
                </c:pt>
                <c:pt idx="4802">
                  <c:v>0.99152392406658396</c:v>
                </c:pt>
                <c:pt idx="4803">
                  <c:v>0.99081313429536699</c:v>
                </c:pt>
                <c:pt idx="4804">
                  <c:v>0.98847655678959101</c:v>
                </c:pt>
                <c:pt idx="4805">
                  <c:v>0.98864001403065205</c:v>
                </c:pt>
                <c:pt idx="4806">
                  <c:v>0.98999662264396704</c:v>
                </c:pt>
                <c:pt idx="4807">
                  <c:v>0.99189505043598603</c:v>
                </c:pt>
                <c:pt idx="4808">
                  <c:v>0.99169647351701595</c:v>
                </c:pt>
                <c:pt idx="4809">
                  <c:v>0.98970318588425699</c:v>
                </c:pt>
                <c:pt idx="4810">
                  <c:v>0.98847442275337805</c:v>
                </c:pt>
                <c:pt idx="4811">
                  <c:v>0.99029280065715497</c:v>
                </c:pt>
                <c:pt idx="4812">
                  <c:v>0.98632027366871999</c:v>
                </c:pt>
                <c:pt idx="4813">
                  <c:v>0.99057353022525496</c:v>
                </c:pt>
                <c:pt idx="4814">
                  <c:v>0.98925538615124398</c:v>
                </c:pt>
                <c:pt idx="4815">
                  <c:v>0.98843420725376996</c:v>
                </c:pt>
                <c:pt idx="4816">
                  <c:v>0.99243261884168998</c:v>
                </c:pt>
                <c:pt idx="4817">
                  <c:v>0.98993801191147501</c:v>
                </c:pt>
                <c:pt idx="4818">
                  <c:v>0.98931908635320998</c:v>
                </c:pt>
                <c:pt idx="4819">
                  <c:v>0.98991304967470095</c:v>
                </c:pt>
                <c:pt idx="4820">
                  <c:v>0.99089913156376797</c:v>
                </c:pt>
                <c:pt idx="4821">
                  <c:v>0.98936841495114503</c:v>
                </c:pt>
                <c:pt idx="4822">
                  <c:v>0.99336707975618899</c:v>
                </c:pt>
                <c:pt idx="4823">
                  <c:v>0.99094492527997702</c:v>
                </c:pt>
                <c:pt idx="4824">
                  <c:v>0.99034637613994103</c:v>
                </c:pt>
                <c:pt idx="4825">
                  <c:v>0.989651722029804</c:v>
                </c:pt>
                <c:pt idx="4826">
                  <c:v>0.99020813338560099</c:v>
                </c:pt>
                <c:pt idx="4827">
                  <c:v>0.99096093831462195</c:v>
                </c:pt>
                <c:pt idx="4828">
                  <c:v>0.99197625348964902</c:v>
                </c:pt>
                <c:pt idx="4829">
                  <c:v>0.98944563459837198</c:v>
                </c:pt>
                <c:pt idx="4830">
                  <c:v>0.98685336045696304</c:v>
                </c:pt>
                <c:pt idx="4831">
                  <c:v>0.99007062585054995</c:v>
                </c:pt>
                <c:pt idx="4832">
                  <c:v>0.98854197756145401</c:v>
                </c:pt>
                <c:pt idx="4833">
                  <c:v>0.98821854061736503</c:v>
                </c:pt>
                <c:pt idx="4834">
                  <c:v>0.99059461294264195</c:v>
                </c:pt>
                <c:pt idx="4835">
                  <c:v>0.98850443745804195</c:v>
                </c:pt>
                <c:pt idx="4836">
                  <c:v>0.988555648054534</c:v>
                </c:pt>
                <c:pt idx="4837">
                  <c:v>0.99212793569436197</c:v>
                </c:pt>
                <c:pt idx="4838">
                  <c:v>0.99207266693570095</c:v>
                </c:pt>
                <c:pt idx="4839">
                  <c:v>0.98795710650033597</c:v>
                </c:pt>
                <c:pt idx="4840">
                  <c:v>0.99231744736924199</c:v>
                </c:pt>
                <c:pt idx="4841">
                  <c:v>0.98880844191890405</c:v>
                </c:pt>
                <c:pt idx="4842">
                  <c:v>0.98828940522220998</c:v>
                </c:pt>
                <c:pt idx="4843">
                  <c:v>0.99045732822106503</c:v>
                </c:pt>
                <c:pt idx="4844">
                  <c:v>0.99095616809890696</c:v>
                </c:pt>
                <c:pt idx="4845">
                  <c:v>0.99113560078928897</c:v>
                </c:pt>
                <c:pt idx="4846">
                  <c:v>0.98993676148270904</c:v>
                </c:pt>
                <c:pt idx="4847">
                  <c:v>0.985588938566201</c:v>
                </c:pt>
                <c:pt idx="4848">
                  <c:v>0.99350247527348201</c:v>
                </c:pt>
                <c:pt idx="4849">
                  <c:v>0.98816854051558001</c:v>
                </c:pt>
                <c:pt idx="4850">
                  <c:v>0.99290423726085397</c:v>
                </c:pt>
                <c:pt idx="4851">
                  <c:v>0.98739600203467504</c:v>
                </c:pt>
                <c:pt idx="4852">
                  <c:v>0.98870407835485996</c:v>
                </c:pt>
                <c:pt idx="4853">
                  <c:v>0.99125146742292702</c:v>
                </c:pt>
                <c:pt idx="4854">
                  <c:v>0.98858827614077904</c:v>
                </c:pt>
                <c:pt idx="4855">
                  <c:v>0.99093723296091796</c:v>
                </c:pt>
                <c:pt idx="4856">
                  <c:v>0.98779753724781905</c:v>
                </c:pt>
                <c:pt idx="4857">
                  <c:v>0.992644197585688</c:v>
                </c:pt>
                <c:pt idx="4858">
                  <c:v>0.994002340398907</c:v>
                </c:pt>
                <c:pt idx="4859">
                  <c:v>0.99228356702268505</c:v>
                </c:pt>
                <c:pt idx="4860">
                  <c:v>0.99069523568575502</c:v>
                </c:pt>
                <c:pt idx="4861">
                  <c:v>0.99239990225659402</c:v>
                </c:pt>
                <c:pt idx="4862">
                  <c:v>0.99242837207821899</c:v>
                </c:pt>
                <c:pt idx="4863">
                  <c:v>0.98775152475889305</c:v>
                </c:pt>
                <c:pt idx="4864">
                  <c:v>0.99199422471742904</c:v>
                </c:pt>
                <c:pt idx="4865">
                  <c:v>0.99200643094391205</c:v>
                </c:pt>
                <c:pt idx="4866">
                  <c:v>0.990358177909617</c:v>
                </c:pt>
                <c:pt idx="4867">
                  <c:v>0.98900630722176297</c:v>
                </c:pt>
                <c:pt idx="4868">
                  <c:v>0.99208262932931901</c:v>
                </c:pt>
                <c:pt idx="4869">
                  <c:v>0.991294736558753</c:v>
                </c:pt>
                <c:pt idx="4870">
                  <c:v>0.98627252445041402</c:v>
                </c:pt>
                <c:pt idx="4871">
                  <c:v>0.98983291354552905</c:v>
                </c:pt>
                <c:pt idx="4872">
                  <c:v>0.98941944017286898</c:v>
                </c:pt>
                <c:pt idx="4873">
                  <c:v>0.98723670550059095</c:v>
                </c:pt>
                <c:pt idx="4874">
                  <c:v>0.98994177733350297</c:v>
                </c:pt>
                <c:pt idx="4875">
                  <c:v>0.99334672696102699</c:v>
                </c:pt>
                <c:pt idx="4876">
                  <c:v>0.99034679715498497</c:v>
                </c:pt>
                <c:pt idx="4877">
                  <c:v>0.99261672553217095</c:v>
                </c:pt>
                <c:pt idx="4878">
                  <c:v>0.988421522714925</c:v>
                </c:pt>
                <c:pt idx="4879">
                  <c:v>0.99071036147236202</c:v>
                </c:pt>
                <c:pt idx="4880">
                  <c:v>0.99156922815776605</c:v>
                </c:pt>
                <c:pt idx="4881">
                  <c:v>0.99483596522798901</c:v>
                </c:pt>
                <c:pt idx="4882">
                  <c:v>0.98899570218354604</c:v>
                </c:pt>
                <c:pt idx="4883">
                  <c:v>0.98840009461942502</c:v>
                </c:pt>
                <c:pt idx="4884">
                  <c:v>0.99407374235291202</c:v>
                </c:pt>
                <c:pt idx="4885">
                  <c:v>0.99076667542712205</c:v>
                </c:pt>
                <c:pt idx="4886">
                  <c:v>0.98924641076513398</c:v>
                </c:pt>
                <c:pt idx="4887">
                  <c:v>0.99134491678600001</c:v>
                </c:pt>
                <c:pt idx="4888">
                  <c:v>0.99114300870223904</c:v>
                </c:pt>
                <c:pt idx="4889">
                  <c:v>0.99071959663712605</c:v>
                </c:pt>
                <c:pt idx="4890">
                  <c:v>0.99030353998902199</c:v>
                </c:pt>
                <c:pt idx="4891">
                  <c:v>0.99240773298836504</c:v>
                </c:pt>
                <c:pt idx="4892">
                  <c:v>0.99111264966120505</c:v>
                </c:pt>
                <c:pt idx="4893">
                  <c:v>0.98948108043581096</c:v>
                </c:pt>
                <c:pt idx="4894">
                  <c:v>0.98676720170955001</c:v>
                </c:pt>
                <c:pt idx="4895">
                  <c:v>0.992252067068354</c:v>
                </c:pt>
                <c:pt idx="4896">
                  <c:v>0.992036563615186</c:v>
                </c:pt>
                <c:pt idx="4897">
                  <c:v>0.99419170610722196</c:v>
                </c:pt>
                <c:pt idx="4898">
                  <c:v>0.98963470941904197</c:v>
                </c:pt>
                <c:pt idx="4899">
                  <c:v>0.98740744921093804</c:v>
                </c:pt>
                <c:pt idx="4900">
                  <c:v>0.99211130063081399</c:v>
                </c:pt>
                <c:pt idx="4901">
                  <c:v>0.99111757946700396</c:v>
                </c:pt>
                <c:pt idx="4902">
                  <c:v>0.99267266995223102</c:v>
                </c:pt>
                <c:pt idx="4903">
                  <c:v>0.98680120657515502</c:v>
                </c:pt>
                <c:pt idx="4904">
                  <c:v>0.99343607345526397</c:v>
                </c:pt>
                <c:pt idx="4905">
                  <c:v>0.98866047907759802</c:v>
                </c:pt>
                <c:pt idx="4906">
                  <c:v>0.98814145245602603</c:v>
                </c:pt>
                <c:pt idx="4907">
                  <c:v>0.99223682038074201</c:v>
                </c:pt>
                <c:pt idx="4908">
                  <c:v>0.99326822186693198</c:v>
                </c:pt>
                <c:pt idx="4909">
                  <c:v>0.99052711249284398</c:v>
                </c:pt>
                <c:pt idx="4910">
                  <c:v>0.98849836113949796</c:v>
                </c:pt>
                <c:pt idx="4911">
                  <c:v>0.99241664583802403</c:v>
                </c:pt>
                <c:pt idx="4912">
                  <c:v>0.98866702813302498</c:v>
                </c:pt>
                <c:pt idx="4913">
                  <c:v>0.98805298241178496</c:v>
                </c:pt>
                <c:pt idx="4914">
                  <c:v>0.99039342761641302</c:v>
                </c:pt>
                <c:pt idx="4915">
                  <c:v>0.98691821692902504</c:v>
                </c:pt>
                <c:pt idx="4916">
                  <c:v>0.99175365458750298</c:v>
                </c:pt>
                <c:pt idx="4917">
                  <c:v>0.99093352300003901</c:v>
                </c:pt>
                <c:pt idx="4918">
                  <c:v>0.99089330584109803</c:v>
                </c:pt>
                <c:pt idx="4919">
                  <c:v>0.98719286020020003</c:v>
                </c:pt>
                <c:pt idx="4920">
                  <c:v>0.99445549508787101</c:v>
                </c:pt>
                <c:pt idx="4921">
                  <c:v>0.98726353190224603</c:v>
                </c:pt>
                <c:pt idx="4922">
                  <c:v>0.99129985612147897</c:v>
                </c:pt>
                <c:pt idx="4923">
                  <c:v>0.99221742372028399</c:v>
                </c:pt>
                <c:pt idx="4924">
                  <c:v>0.99022938870738197</c:v>
                </c:pt>
                <c:pt idx="4925">
                  <c:v>0.991394163980587</c:v>
                </c:pt>
                <c:pt idx="4926">
                  <c:v>0.99286554642668501</c:v>
                </c:pt>
                <c:pt idx="4927">
                  <c:v>0.98755745955878804</c:v>
                </c:pt>
                <c:pt idx="4928">
                  <c:v>0.98659191705335902</c:v>
                </c:pt>
                <c:pt idx="4929">
                  <c:v>0.99211023879192894</c:v>
                </c:pt>
                <c:pt idx="4930">
                  <c:v>0.99136873342446497</c:v>
                </c:pt>
                <c:pt idx="4931">
                  <c:v>0.98805636635527205</c:v>
                </c:pt>
                <c:pt idx="4932">
                  <c:v>0.99001814711297897</c:v>
                </c:pt>
                <c:pt idx="4933">
                  <c:v>0.98742695414885095</c:v>
                </c:pt>
                <c:pt idx="4934">
                  <c:v>0.99124219745529896</c:v>
                </c:pt>
                <c:pt idx="4935">
                  <c:v>0.98836489204250899</c:v>
                </c:pt>
                <c:pt idx="4936">
                  <c:v>0.987009289126343</c:v>
                </c:pt>
                <c:pt idx="4937">
                  <c:v>0.98960630774909497</c:v>
                </c:pt>
                <c:pt idx="4938">
                  <c:v>0.99194417762906295</c:v>
                </c:pt>
                <c:pt idx="4939">
                  <c:v>0.99033528827335804</c:v>
                </c:pt>
                <c:pt idx="4940">
                  <c:v>0.99025375874399602</c:v>
                </c:pt>
                <c:pt idx="4941">
                  <c:v>0.99207032163057896</c:v>
                </c:pt>
                <c:pt idx="4942">
                  <c:v>0.99182300164137904</c:v>
                </c:pt>
                <c:pt idx="4943">
                  <c:v>0.98856505139430195</c:v>
                </c:pt>
                <c:pt idx="4944">
                  <c:v>0.98824790155708597</c:v>
                </c:pt>
                <c:pt idx="4945">
                  <c:v>0.98989577704362697</c:v>
                </c:pt>
                <c:pt idx="4946">
                  <c:v>0.99226858001379203</c:v>
                </c:pt>
                <c:pt idx="4947">
                  <c:v>0.99279121124810299</c:v>
                </c:pt>
                <c:pt idx="4948">
                  <c:v>0.987435860055625</c:v>
                </c:pt>
                <c:pt idx="4949">
                  <c:v>0.98884590722231203</c:v>
                </c:pt>
                <c:pt idx="4950">
                  <c:v>0.988505134156068</c:v>
                </c:pt>
                <c:pt idx="4951">
                  <c:v>0.98986927775573696</c:v>
                </c:pt>
                <c:pt idx="4952">
                  <c:v>0.99134655043435604</c:v>
                </c:pt>
                <c:pt idx="4953">
                  <c:v>0.98943308043925404</c:v>
                </c:pt>
                <c:pt idx="4954">
                  <c:v>0.987722952724291</c:v>
                </c:pt>
                <c:pt idx="4955">
                  <c:v>0.99205320858228696</c:v>
                </c:pt>
                <c:pt idx="4956">
                  <c:v>0.99119452576462797</c:v>
                </c:pt>
                <c:pt idx="4957">
                  <c:v>0.99129149335451405</c:v>
                </c:pt>
                <c:pt idx="4958">
                  <c:v>0.989847631135924</c:v>
                </c:pt>
                <c:pt idx="4959">
                  <c:v>0.99028715574467496</c:v>
                </c:pt>
                <c:pt idx="4960">
                  <c:v>0.99080701941732197</c:v>
                </c:pt>
                <c:pt idx="4961">
                  <c:v>0.99153412054172896</c:v>
                </c:pt>
                <c:pt idx="4962">
                  <c:v>0.98782152709472004</c:v>
                </c:pt>
                <c:pt idx="4963">
                  <c:v>0.99280907884203196</c:v>
                </c:pt>
                <c:pt idx="4964">
                  <c:v>0.98920243043461498</c:v>
                </c:pt>
                <c:pt idx="4965">
                  <c:v>0.99056652085849395</c:v>
                </c:pt>
                <c:pt idx="4966">
                  <c:v>0.99425294151160104</c:v>
                </c:pt>
                <c:pt idx="4967">
                  <c:v>0.98940502726225998</c:v>
                </c:pt>
                <c:pt idx="4968">
                  <c:v>0.98935837648487801</c:v>
                </c:pt>
                <c:pt idx="4969">
                  <c:v>0.99267590010690898</c:v>
                </c:pt>
                <c:pt idx="4970">
                  <c:v>0.98940628182855805</c:v>
                </c:pt>
                <c:pt idx="4971">
                  <c:v>0.987674487547192</c:v>
                </c:pt>
                <c:pt idx="4972">
                  <c:v>0.990697120175693</c:v>
                </c:pt>
                <c:pt idx="4973">
                  <c:v>0.99124297124106997</c:v>
                </c:pt>
                <c:pt idx="4974">
                  <c:v>0.98784946674044305</c:v>
                </c:pt>
                <c:pt idx="4975">
                  <c:v>0.99335412069440299</c:v>
                </c:pt>
                <c:pt idx="4976">
                  <c:v>0.989250896584703</c:v>
                </c:pt>
                <c:pt idx="4977">
                  <c:v>0.98933960287590295</c:v>
                </c:pt>
                <c:pt idx="4978">
                  <c:v>0.98899755372434905</c:v>
                </c:pt>
                <c:pt idx="4979">
                  <c:v>0.99226641305813001</c:v>
                </c:pt>
                <c:pt idx="4980">
                  <c:v>0.987873763702246</c:v>
                </c:pt>
                <c:pt idx="4981">
                  <c:v>0.99182803248173301</c:v>
                </c:pt>
                <c:pt idx="4982">
                  <c:v>0.99208175862131898</c:v>
                </c:pt>
                <c:pt idx="4983">
                  <c:v>0.99228724201593799</c:v>
                </c:pt>
                <c:pt idx="4984">
                  <c:v>0.98975464607971797</c:v>
                </c:pt>
                <c:pt idx="4985">
                  <c:v>0.98722141793884599</c:v>
                </c:pt>
                <c:pt idx="4986">
                  <c:v>0.987198846395694</c:v>
                </c:pt>
                <c:pt idx="4987">
                  <c:v>0.98705434353252997</c:v>
                </c:pt>
                <c:pt idx="4988">
                  <c:v>0.99146046527045595</c:v>
                </c:pt>
                <c:pt idx="4989">
                  <c:v>0.99069910981158305</c:v>
                </c:pt>
                <c:pt idx="4990">
                  <c:v>0.9944525841288</c:v>
                </c:pt>
                <c:pt idx="4991">
                  <c:v>0.992837418045728</c:v>
                </c:pt>
                <c:pt idx="4992">
                  <c:v>0.98812766086663595</c:v>
                </c:pt>
                <c:pt idx="4993">
                  <c:v>0.99336114724130298</c:v>
                </c:pt>
                <c:pt idx="4994">
                  <c:v>0.99040186515890805</c:v>
                </c:pt>
                <c:pt idx="4995">
                  <c:v>0.99202057993713</c:v>
                </c:pt>
                <c:pt idx="4996">
                  <c:v>0.98981670921674403</c:v>
                </c:pt>
                <c:pt idx="4997">
                  <c:v>0.99201296494604796</c:v>
                </c:pt>
                <c:pt idx="4998">
                  <c:v>0.98896128267536398</c:v>
                </c:pt>
                <c:pt idx="4999">
                  <c:v>0.99283824078052196</c:v>
                </c:pt>
                <c:pt idx="5000">
                  <c:v>0.98780062780793398</c:v>
                </c:pt>
                <c:pt idx="5001">
                  <c:v>0.99232530030654598</c:v>
                </c:pt>
                <c:pt idx="5002">
                  <c:v>0.99200046795493102</c:v>
                </c:pt>
                <c:pt idx="5003">
                  <c:v>0.99291904164268496</c:v>
                </c:pt>
                <c:pt idx="5004">
                  <c:v>0.99030698657141403</c:v>
                </c:pt>
                <c:pt idx="5005">
                  <c:v>0.99002798860752195</c:v>
                </c:pt>
                <c:pt idx="5006">
                  <c:v>0.98994249353151997</c:v>
                </c:pt>
                <c:pt idx="5007">
                  <c:v>0.98773448019755705</c:v>
                </c:pt>
                <c:pt idx="5008">
                  <c:v>0.99112945523663798</c:v>
                </c:pt>
                <c:pt idx="5009">
                  <c:v>0.98897655008769703</c:v>
                </c:pt>
                <c:pt idx="5010">
                  <c:v>0.99245714039646205</c:v>
                </c:pt>
                <c:pt idx="5011">
                  <c:v>0.99084759231520103</c:v>
                </c:pt>
                <c:pt idx="5012">
                  <c:v>0.99278240302380205</c:v>
                </c:pt>
                <c:pt idx="5013">
                  <c:v>0.990092144057514</c:v>
                </c:pt>
                <c:pt idx="5014">
                  <c:v>0.99364708872334695</c:v>
                </c:pt>
                <c:pt idx="5015">
                  <c:v>0.98900839953540798</c:v>
                </c:pt>
                <c:pt idx="5016">
                  <c:v>0.98806671091343001</c:v>
                </c:pt>
                <c:pt idx="5017">
                  <c:v>0.99119540813899998</c:v>
                </c:pt>
                <c:pt idx="5018">
                  <c:v>0.99214741328001499</c:v>
                </c:pt>
                <c:pt idx="5019">
                  <c:v>0.98641301808525494</c:v>
                </c:pt>
                <c:pt idx="5020">
                  <c:v>0.99140367782348104</c:v>
                </c:pt>
                <c:pt idx="5021">
                  <c:v>0.99180865700310905</c:v>
                </c:pt>
                <c:pt idx="5022">
                  <c:v>0.98854395877981305</c:v>
                </c:pt>
                <c:pt idx="5023">
                  <c:v>0.98931290495097501</c:v>
                </c:pt>
                <c:pt idx="5024">
                  <c:v>0.99291084177343103</c:v>
                </c:pt>
                <c:pt idx="5025">
                  <c:v>0.99201975040078705</c:v>
                </c:pt>
                <c:pt idx="5026">
                  <c:v>0.98732262697907502</c:v>
                </c:pt>
                <c:pt idx="5027">
                  <c:v>0.99289972231009005</c:v>
                </c:pt>
                <c:pt idx="5028">
                  <c:v>0.99264442633352001</c:v>
                </c:pt>
                <c:pt idx="5029">
                  <c:v>0.99096304692923298</c:v>
                </c:pt>
                <c:pt idx="5030">
                  <c:v>0.98907145950062303</c:v>
                </c:pt>
                <c:pt idx="5031">
                  <c:v>0.98786987837848705</c:v>
                </c:pt>
                <c:pt idx="5032">
                  <c:v>0.98709426357142904</c:v>
                </c:pt>
                <c:pt idx="5033">
                  <c:v>0.99193346318796405</c:v>
                </c:pt>
                <c:pt idx="5034">
                  <c:v>0.98706363899694105</c:v>
                </c:pt>
                <c:pt idx="5035">
                  <c:v>0.98871672985810999</c:v>
                </c:pt>
                <c:pt idx="5036">
                  <c:v>0.988344830976435</c:v>
                </c:pt>
                <c:pt idx="5037">
                  <c:v>0.98651089892072896</c:v>
                </c:pt>
                <c:pt idx="5038">
                  <c:v>0.99456846059135695</c:v>
                </c:pt>
                <c:pt idx="5039">
                  <c:v>0.98860154507774001</c:v>
                </c:pt>
                <c:pt idx="5040">
                  <c:v>0.99111947205460404</c:v>
                </c:pt>
                <c:pt idx="5041">
                  <c:v>0.98966431814364397</c:v>
                </c:pt>
                <c:pt idx="5042">
                  <c:v>0.99262352063231396</c:v>
                </c:pt>
                <c:pt idx="5043">
                  <c:v>0.99144416409328795</c:v>
                </c:pt>
                <c:pt idx="5044">
                  <c:v>0.98674666286571</c:v>
                </c:pt>
                <c:pt idx="5045">
                  <c:v>0.98818797194603702</c:v>
                </c:pt>
                <c:pt idx="5046">
                  <c:v>0.991812253221934</c:v>
                </c:pt>
                <c:pt idx="5047">
                  <c:v>0.98704438665067595</c:v>
                </c:pt>
                <c:pt idx="5048">
                  <c:v>0.99337268585641403</c:v>
                </c:pt>
                <c:pt idx="5049">
                  <c:v>0.99165862210872702</c:v>
                </c:pt>
                <c:pt idx="5050">
                  <c:v>0.99132577874893801</c:v>
                </c:pt>
                <c:pt idx="5051">
                  <c:v>0.99207513581888995</c:v>
                </c:pt>
                <c:pt idx="5052">
                  <c:v>0.99194189632062202</c:v>
                </c:pt>
                <c:pt idx="5053">
                  <c:v>0.98809474311219503</c:v>
                </c:pt>
                <c:pt idx="5054">
                  <c:v>0.99255722177392303</c:v>
                </c:pt>
                <c:pt idx="5055">
                  <c:v>0.99371893199432004</c:v>
                </c:pt>
                <c:pt idx="5056">
                  <c:v>0.99069163409618199</c:v>
                </c:pt>
                <c:pt idx="5057">
                  <c:v>0.98942941138937002</c:v>
                </c:pt>
                <c:pt idx="5058">
                  <c:v>0.99230200268543001</c:v>
                </c:pt>
                <c:pt idx="5059">
                  <c:v>0.98946344084225402</c:v>
                </c:pt>
                <c:pt idx="5060">
                  <c:v>0.98957499152727402</c:v>
                </c:pt>
                <c:pt idx="5061">
                  <c:v>0.98963995061450905</c:v>
                </c:pt>
                <c:pt idx="5062">
                  <c:v>0.990449529701659</c:v>
                </c:pt>
                <c:pt idx="5063">
                  <c:v>0.98725901487307299</c:v>
                </c:pt>
                <c:pt idx="5064">
                  <c:v>0.99172419184319205</c:v>
                </c:pt>
                <c:pt idx="5065">
                  <c:v>0.99130734983743296</c:v>
                </c:pt>
                <c:pt idx="5066">
                  <c:v>0.99222162371706901</c:v>
                </c:pt>
                <c:pt idx="5067">
                  <c:v>0.98886031256866103</c:v>
                </c:pt>
                <c:pt idx="5068">
                  <c:v>0.99052557663253404</c:v>
                </c:pt>
                <c:pt idx="5069">
                  <c:v>0.99311361151946298</c:v>
                </c:pt>
                <c:pt idx="5070">
                  <c:v>0.987252763159019</c:v>
                </c:pt>
                <c:pt idx="5071">
                  <c:v>0.99212037623705096</c:v>
                </c:pt>
                <c:pt idx="5072">
                  <c:v>0.98828835333603504</c:v>
                </c:pt>
                <c:pt idx="5073">
                  <c:v>0.98902404144378298</c:v>
                </c:pt>
                <c:pt idx="5074">
                  <c:v>0.99229459912704099</c:v>
                </c:pt>
                <c:pt idx="5075">
                  <c:v>0.98747921569927899</c:v>
                </c:pt>
                <c:pt idx="5076">
                  <c:v>0.98977652435785202</c:v>
                </c:pt>
                <c:pt idx="5077">
                  <c:v>0.98892822614416098</c:v>
                </c:pt>
                <c:pt idx="5078">
                  <c:v>0.98714641210364296</c:v>
                </c:pt>
                <c:pt idx="5079">
                  <c:v>0.99191885876445995</c:v>
                </c:pt>
                <c:pt idx="5080">
                  <c:v>0.98748071771309298</c:v>
                </c:pt>
                <c:pt idx="5081">
                  <c:v>0.993924987964939</c:v>
                </c:pt>
                <c:pt idx="5082">
                  <c:v>0.98720784745829304</c:v>
                </c:pt>
                <c:pt idx="5083">
                  <c:v>0.99382397465002703</c:v>
                </c:pt>
                <c:pt idx="5084">
                  <c:v>0.99060440005717898</c:v>
                </c:pt>
                <c:pt idx="5085">
                  <c:v>0.98919893158011796</c:v>
                </c:pt>
                <c:pt idx="5086">
                  <c:v>0.99167127765785301</c:v>
                </c:pt>
                <c:pt idx="5087">
                  <c:v>0.99330296656169703</c:v>
                </c:pt>
                <c:pt idx="5088">
                  <c:v>0.987117554267397</c:v>
                </c:pt>
                <c:pt idx="5089">
                  <c:v>0.99280493148927895</c:v>
                </c:pt>
                <c:pt idx="5090">
                  <c:v>0.98824362146759104</c:v>
                </c:pt>
                <c:pt idx="5091">
                  <c:v>0.989953203095288</c:v>
                </c:pt>
                <c:pt idx="5092">
                  <c:v>0.99257524879317105</c:v>
                </c:pt>
                <c:pt idx="5093">
                  <c:v>0.99193255542793402</c:v>
                </c:pt>
                <c:pt idx="5094">
                  <c:v>0.99073588544702396</c:v>
                </c:pt>
                <c:pt idx="5095">
                  <c:v>0.99173747800649203</c:v>
                </c:pt>
                <c:pt idx="5096">
                  <c:v>0.99046159072854101</c:v>
                </c:pt>
                <c:pt idx="5097">
                  <c:v>0.99064773073036405</c:v>
                </c:pt>
                <c:pt idx="5098">
                  <c:v>0.99012876213635603</c:v>
                </c:pt>
                <c:pt idx="5099">
                  <c:v>0.98775578525593599</c:v>
                </c:pt>
                <c:pt idx="5100">
                  <c:v>0.99224397768732897</c:v>
                </c:pt>
                <c:pt idx="5101">
                  <c:v>0.99209009146594695</c:v>
                </c:pt>
                <c:pt idx="5102">
                  <c:v>0.98628004241395995</c:v>
                </c:pt>
                <c:pt idx="5103">
                  <c:v>0.99213667353587998</c:v>
                </c:pt>
                <c:pt idx="5104">
                  <c:v>0.99107372893750101</c:v>
                </c:pt>
                <c:pt idx="5105">
                  <c:v>0.991883997661129</c:v>
                </c:pt>
                <c:pt idx="5106">
                  <c:v>0.99168885939434803</c:v>
                </c:pt>
                <c:pt idx="5107">
                  <c:v>0.99146348751012603</c:v>
                </c:pt>
                <c:pt idx="5108">
                  <c:v>0.99181846083038305</c:v>
                </c:pt>
                <c:pt idx="5109">
                  <c:v>0.99038561580371498</c:v>
                </c:pt>
                <c:pt idx="5110">
                  <c:v>0.98920991526897295</c:v>
                </c:pt>
                <c:pt idx="5111">
                  <c:v>0.98896169907539999</c:v>
                </c:pt>
                <c:pt idx="5112">
                  <c:v>0.99207288271937499</c:v>
                </c:pt>
                <c:pt idx="5113">
                  <c:v>0.99280741403245298</c:v>
                </c:pt>
                <c:pt idx="5114">
                  <c:v>0.99262106341107303</c:v>
                </c:pt>
                <c:pt idx="5115">
                  <c:v>0.98902181140590295</c:v>
                </c:pt>
                <c:pt idx="5116">
                  <c:v>0.98898785205870798</c:v>
                </c:pt>
                <c:pt idx="5117">
                  <c:v>0.99418337419036595</c:v>
                </c:pt>
                <c:pt idx="5118">
                  <c:v>0.98639527437441399</c:v>
                </c:pt>
                <c:pt idx="5119">
                  <c:v>0.98839470281499497</c:v>
                </c:pt>
                <c:pt idx="5120">
                  <c:v>0.99071382562407095</c:v>
                </c:pt>
                <c:pt idx="5121">
                  <c:v>0.98978233678849603</c:v>
                </c:pt>
                <c:pt idx="5122">
                  <c:v>0.98948976752532303</c:v>
                </c:pt>
                <c:pt idx="5123">
                  <c:v>0.99077664612009297</c:v>
                </c:pt>
                <c:pt idx="5124">
                  <c:v>0.99315550272930198</c:v>
                </c:pt>
                <c:pt idx="5125">
                  <c:v>0.98793859589897803</c:v>
                </c:pt>
                <c:pt idx="5126">
                  <c:v>0.99475787797229298</c:v>
                </c:pt>
                <c:pt idx="5127">
                  <c:v>0.98968082090040399</c:v>
                </c:pt>
                <c:pt idx="5128">
                  <c:v>0.98912423869086197</c:v>
                </c:pt>
                <c:pt idx="5129">
                  <c:v>0.99194075141904003</c:v>
                </c:pt>
                <c:pt idx="5130">
                  <c:v>0.99223061344441899</c:v>
                </c:pt>
                <c:pt idx="5131">
                  <c:v>0.99228279319981005</c:v>
                </c:pt>
                <c:pt idx="5132">
                  <c:v>0.99228975095578997</c:v>
                </c:pt>
                <c:pt idx="5133">
                  <c:v>0.99191405598584503</c:v>
                </c:pt>
                <c:pt idx="5134">
                  <c:v>0.98933368473951999</c:v>
                </c:pt>
                <c:pt idx="5135">
                  <c:v>0.99057394423859602</c:v>
                </c:pt>
                <c:pt idx="5136">
                  <c:v>0.98888143207785195</c:v>
                </c:pt>
                <c:pt idx="5137">
                  <c:v>0.99292803769117599</c:v>
                </c:pt>
                <c:pt idx="5138">
                  <c:v>0.98789643506893299</c:v>
                </c:pt>
                <c:pt idx="5139">
                  <c:v>0.98900074095412005</c:v>
                </c:pt>
                <c:pt idx="5140">
                  <c:v>0.99070135537415904</c:v>
                </c:pt>
                <c:pt idx="5141">
                  <c:v>0.99201757354597897</c:v>
                </c:pt>
                <c:pt idx="5142">
                  <c:v>0.98856456948759797</c:v>
                </c:pt>
                <c:pt idx="5143">
                  <c:v>0.98854350081522102</c:v>
                </c:pt>
                <c:pt idx="5144">
                  <c:v>0.98892757984091495</c:v>
                </c:pt>
                <c:pt idx="5145">
                  <c:v>0.99058460999527698</c:v>
                </c:pt>
                <c:pt idx="5146">
                  <c:v>0.98886496497671805</c:v>
                </c:pt>
                <c:pt idx="5147">
                  <c:v>0.98778239097489895</c:v>
                </c:pt>
                <c:pt idx="5148">
                  <c:v>0.99297528404823099</c:v>
                </c:pt>
                <c:pt idx="5149">
                  <c:v>0.99122293715924104</c:v>
                </c:pt>
                <c:pt idx="5150">
                  <c:v>0.99028294451257304</c:v>
                </c:pt>
                <c:pt idx="5151">
                  <c:v>0.99177216868319695</c:v>
                </c:pt>
                <c:pt idx="5152">
                  <c:v>0.98786424511440196</c:v>
                </c:pt>
                <c:pt idx="5153">
                  <c:v>0.98916261299946096</c:v>
                </c:pt>
                <c:pt idx="5154">
                  <c:v>0.99316386684855495</c:v>
                </c:pt>
                <c:pt idx="5155">
                  <c:v>0.987387786214873</c:v>
                </c:pt>
                <c:pt idx="5156">
                  <c:v>0.99326332940141204</c:v>
                </c:pt>
                <c:pt idx="5157">
                  <c:v>0.994468099304882</c:v>
                </c:pt>
                <c:pt idx="5158">
                  <c:v>0.98658032293593101</c:v>
                </c:pt>
                <c:pt idx="5159">
                  <c:v>0.99225499444763898</c:v>
                </c:pt>
                <c:pt idx="5160">
                  <c:v>0.99186442394875995</c:v>
                </c:pt>
                <c:pt idx="5161">
                  <c:v>0.98985434954449802</c:v>
                </c:pt>
                <c:pt idx="5162">
                  <c:v>0.99004349090366495</c:v>
                </c:pt>
                <c:pt idx="5163">
                  <c:v>0.99411887647313102</c:v>
                </c:pt>
                <c:pt idx="5164">
                  <c:v>0.98835642343538199</c:v>
                </c:pt>
                <c:pt idx="5165">
                  <c:v>0.99239184460517105</c:v>
                </c:pt>
                <c:pt idx="5166">
                  <c:v>0.99296844080069102</c:v>
                </c:pt>
                <c:pt idx="5167">
                  <c:v>0.98946645126007304</c:v>
                </c:pt>
                <c:pt idx="5168">
                  <c:v>0.99342801479569198</c:v>
                </c:pt>
                <c:pt idx="5169">
                  <c:v>0.98840062274059304</c:v>
                </c:pt>
                <c:pt idx="5170">
                  <c:v>0.99274754863833103</c:v>
                </c:pt>
                <c:pt idx="5171">
                  <c:v>0.99293125465382903</c:v>
                </c:pt>
                <c:pt idx="5172">
                  <c:v>0.99214373004255496</c:v>
                </c:pt>
                <c:pt idx="5173">
                  <c:v>0.98760369313741403</c:v>
                </c:pt>
                <c:pt idx="5174">
                  <c:v>0.99048271540195698</c:v>
                </c:pt>
                <c:pt idx="5175">
                  <c:v>0.99063887527532801</c:v>
                </c:pt>
                <c:pt idx="5176">
                  <c:v>0.98813962299731295</c:v>
                </c:pt>
                <c:pt idx="5177">
                  <c:v>0.98650066996858699</c:v>
                </c:pt>
                <c:pt idx="5178">
                  <c:v>0.99357689558683304</c:v>
                </c:pt>
                <c:pt idx="5179">
                  <c:v>0.98827074285673</c:v>
                </c:pt>
                <c:pt idx="5180">
                  <c:v>0.99103241540598497</c:v>
                </c:pt>
                <c:pt idx="5181">
                  <c:v>0.99287637294708198</c:v>
                </c:pt>
                <c:pt idx="5182">
                  <c:v>0.98767616826886595</c:v>
                </c:pt>
                <c:pt idx="5183">
                  <c:v>0.99323033049067</c:v>
                </c:pt>
                <c:pt idx="5184">
                  <c:v>0.99079296147933704</c:v>
                </c:pt>
                <c:pt idx="5185">
                  <c:v>0.99047504654241603</c:v>
                </c:pt>
                <c:pt idx="5186">
                  <c:v>0.98778988131274903</c:v>
                </c:pt>
                <c:pt idx="5187">
                  <c:v>0.99060366750893403</c:v>
                </c:pt>
                <c:pt idx="5188">
                  <c:v>0.99274457750366096</c:v>
                </c:pt>
                <c:pt idx="5189">
                  <c:v>0.99074280263276204</c:v>
                </c:pt>
                <c:pt idx="5190">
                  <c:v>0.98879220295262304</c:v>
                </c:pt>
                <c:pt idx="5191">
                  <c:v>0.98696532026453099</c:v>
                </c:pt>
                <c:pt idx="5192">
                  <c:v>0.99036766309362301</c:v>
                </c:pt>
                <c:pt idx="5193">
                  <c:v>0.99314566908030999</c:v>
                </c:pt>
                <c:pt idx="5194">
                  <c:v>0.98936786917513897</c:v>
                </c:pt>
                <c:pt idx="5195">
                  <c:v>0.98950184427491505</c:v>
                </c:pt>
                <c:pt idx="5196">
                  <c:v>0.99162252526060002</c:v>
                </c:pt>
                <c:pt idx="5197">
                  <c:v>0.99408374725563897</c:v>
                </c:pt>
                <c:pt idx="5198">
                  <c:v>0.98983396126481304</c:v>
                </c:pt>
                <c:pt idx="5199">
                  <c:v>0.99095637585145402</c:v>
                </c:pt>
                <c:pt idx="5200">
                  <c:v>0.99131416333946099</c:v>
                </c:pt>
                <c:pt idx="5201">
                  <c:v>0.99201382889700696</c:v>
                </c:pt>
                <c:pt idx="5202">
                  <c:v>0.99248214072572805</c:v>
                </c:pt>
                <c:pt idx="5203">
                  <c:v>0.99248074334101799</c:v>
                </c:pt>
                <c:pt idx="5204">
                  <c:v>0.98975585485957496</c:v>
                </c:pt>
                <c:pt idx="5205">
                  <c:v>0.98698625543228002</c:v>
                </c:pt>
                <c:pt idx="5206">
                  <c:v>0.989897686234536</c:v>
                </c:pt>
                <c:pt idx="5207">
                  <c:v>0.99463873208954101</c:v>
                </c:pt>
                <c:pt idx="5208">
                  <c:v>0.98851891763993405</c:v>
                </c:pt>
                <c:pt idx="5209">
                  <c:v>0.98931927153293298</c:v>
                </c:pt>
                <c:pt idx="5210">
                  <c:v>0.99272029191834998</c:v>
                </c:pt>
                <c:pt idx="5211">
                  <c:v>0.99050375179947003</c:v>
                </c:pt>
                <c:pt idx="5212">
                  <c:v>0.99098677608154995</c:v>
                </c:pt>
                <c:pt idx="5213">
                  <c:v>0.99182333081874996</c:v>
                </c:pt>
                <c:pt idx="5214">
                  <c:v>0.98780187525488605</c:v>
                </c:pt>
                <c:pt idx="5215">
                  <c:v>0.98984070760920695</c:v>
                </c:pt>
                <c:pt idx="5216">
                  <c:v>0.98871816960671</c:v>
                </c:pt>
                <c:pt idx="5217">
                  <c:v>0.99264088610919599</c:v>
                </c:pt>
                <c:pt idx="5218">
                  <c:v>0.98847132258339299</c:v>
                </c:pt>
                <c:pt idx="5219">
                  <c:v>0.98742329266850004</c:v>
                </c:pt>
                <c:pt idx="5220">
                  <c:v>0.99069500487217799</c:v>
                </c:pt>
                <c:pt idx="5221">
                  <c:v>0.988193964452041</c:v>
                </c:pt>
                <c:pt idx="5222">
                  <c:v>0.98730223175292797</c:v>
                </c:pt>
                <c:pt idx="5223">
                  <c:v>0.98987001549458198</c:v>
                </c:pt>
                <c:pt idx="5224">
                  <c:v>0.99087106169734596</c:v>
                </c:pt>
                <c:pt idx="5225">
                  <c:v>0.98864275939864898</c:v>
                </c:pt>
                <c:pt idx="5226">
                  <c:v>0.98616483840314195</c:v>
                </c:pt>
                <c:pt idx="5227">
                  <c:v>0.99101771388980997</c:v>
                </c:pt>
                <c:pt idx="5228">
                  <c:v>0.99191571183364802</c:v>
                </c:pt>
                <c:pt idx="5229">
                  <c:v>0.98954595202502504</c:v>
                </c:pt>
                <c:pt idx="5230">
                  <c:v>0.99193252824587697</c:v>
                </c:pt>
                <c:pt idx="5231">
                  <c:v>0.98821661222454305</c:v>
                </c:pt>
                <c:pt idx="5232">
                  <c:v>0.98913618561699601</c:v>
                </c:pt>
                <c:pt idx="5233">
                  <c:v>0.99147138644163102</c:v>
                </c:pt>
                <c:pt idx="5234">
                  <c:v>0.99107751868315397</c:v>
                </c:pt>
                <c:pt idx="5235">
                  <c:v>0.99273716510825305</c:v>
                </c:pt>
                <c:pt idx="5236">
                  <c:v>0.99057936344387598</c:v>
                </c:pt>
                <c:pt idx="5237">
                  <c:v>0.99273099085152905</c:v>
                </c:pt>
                <c:pt idx="5238">
                  <c:v>0.99067748374806197</c:v>
                </c:pt>
                <c:pt idx="5239">
                  <c:v>0.98947441574560302</c:v>
                </c:pt>
                <c:pt idx="5240">
                  <c:v>0.99199914978885495</c:v>
                </c:pt>
                <c:pt idx="5241">
                  <c:v>0.99125412779042599</c:v>
                </c:pt>
                <c:pt idx="5242">
                  <c:v>0.99211487959847999</c:v>
                </c:pt>
                <c:pt idx="5243">
                  <c:v>0.99051537836603498</c:v>
                </c:pt>
                <c:pt idx="5244">
                  <c:v>0.98891950843507803</c:v>
                </c:pt>
                <c:pt idx="5245">
                  <c:v>0.99145048472409802</c:v>
                </c:pt>
                <c:pt idx="5246">
                  <c:v>0.98853836791590199</c:v>
                </c:pt>
                <c:pt idx="5247">
                  <c:v>0.99151381748485101</c:v>
                </c:pt>
                <c:pt idx="5248">
                  <c:v>0.99222329459547198</c:v>
                </c:pt>
                <c:pt idx="5249">
                  <c:v>0.99427207842836396</c:v>
                </c:pt>
                <c:pt idx="5250">
                  <c:v>0.98827407612226503</c:v>
                </c:pt>
                <c:pt idx="5251">
                  <c:v>0.98925734902473605</c:v>
                </c:pt>
                <c:pt idx="5252">
                  <c:v>0.99051100913520596</c:v>
                </c:pt>
                <c:pt idx="5253">
                  <c:v>0.99281202957423098</c:v>
                </c:pt>
                <c:pt idx="5254">
                  <c:v>0.98818801934115996</c:v>
                </c:pt>
                <c:pt idx="5255">
                  <c:v>0.99059220538632298</c:v>
                </c:pt>
                <c:pt idx="5256">
                  <c:v>0.98942177385132901</c:v>
                </c:pt>
                <c:pt idx="5257">
                  <c:v>0.988037452022547</c:v>
                </c:pt>
                <c:pt idx="5258">
                  <c:v>0.98765641181019004</c:v>
                </c:pt>
                <c:pt idx="5259">
                  <c:v>0.99162819552461001</c:v>
                </c:pt>
                <c:pt idx="5260">
                  <c:v>0.993784171941549</c:v>
                </c:pt>
                <c:pt idx="5261">
                  <c:v>0.99243750644374495</c:v>
                </c:pt>
                <c:pt idx="5262">
                  <c:v>0.988032622579334</c:v>
                </c:pt>
                <c:pt idx="5263">
                  <c:v>0.99361311839289501</c:v>
                </c:pt>
                <c:pt idx="5264">
                  <c:v>0.99505435445809098</c:v>
                </c:pt>
                <c:pt idx="5265">
                  <c:v>0.98839992623223205</c:v>
                </c:pt>
                <c:pt idx="5266">
                  <c:v>0.99096746852357398</c:v>
                </c:pt>
                <c:pt idx="5267">
                  <c:v>0.99016626081389703</c:v>
                </c:pt>
                <c:pt idx="5268">
                  <c:v>0.99132479841933097</c:v>
                </c:pt>
                <c:pt idx="5269">
                  <c:v>0.98747253082973097</c:v>
                </c:pt>
                <c:pt idx="5270">
                  <c:v>0.99168410709254795</c:v>
                </c:pt>
                <c:pt idx="5271">
                  <c:v>0.99242958541724302</c:v>
                </c:pt>
                <c:pt idx="5272">
                  <c:v>0.98867257031001099</c:v>
                </c:pt>
                <c:pt idx="5273">
                  <c:v>0.99240489389299302</c:v>
                </c:pt>
                <c:pt idx="5274">
                  <c:v>0.99192152612437301</c:v>
                </c:pt>
                <c:pt idx="5275">
                  <c:v>0.98742986593842996</c:v>
                </c:pt>
                <c:pt idx="5276">
                  <c:v>0.98794582495501304</c:v>
                </c:pt>
                <c:pt idx="5277">
                  <c:v>0.99251036260166903</c:v>
                </c:pt>
                <c:pt idx="5278">
                  <c:v>0.98937915565150003</c:v>
                </c:pt>
                <c:pt idx="5279">
                  <c:v>0.99146999709223604</c:v>
                </c:pt>
                <c:pt idx="5280">
                  <c:v>0.99252713651962698</c:v>
                </c:pt>
                <c:pt idx="5281">
                  <c:v>0.99216321706416899</c:v>
                </c:pt>
                <c:pt idx="5282">
                  <c:v>0.98744306900510903</c:v>
                </c:pt>
                <c:pt idx="5283">
                  <c:v>0.98874254606051504</c:v>
                </c:pt>
                <c:pt idx="5284">
                  <c:v>0.994559628765187</c:v>
                </c:pt>
                <c:pt idx="5285">
                  <c:v>0.98799799659152798</c:v>
                </c:pt>
                <c:pt idx="5286">
                  <c:v>0.98925290799104204</c:v>
                </c:pt>
                <c:pt idx="5287">
                  <c:v>0.99097582210917901</c:v>
                </c:pt>
                <c:pt idx="5288">
                  <c:v>0.99346457273405897</c:v>
                </c:pt>
                <c:pt idx="5289">
                  <c:v>0.99237655206580699</c:v>
                </c:pt>
                <c:pt idx="5290">
                  <c:v>0.98854553010481006</c:v>
                </c:pt>
                <c:pt idx="5291">
                  <c:v>0.99186237287040502</c:v>
                </c:pt>
                <c:pt idx="5292">
                  <c:v>0.98848007497341395</c:v>
                </c:pt>
                <c:pt idx="5293">
                  <c:v>0.99053090435181701</c:v>
                </c:pt>
                <c:pt idx="5294">
                  <c:v>0.99054652458245496</c:v>
                </c:pt>
                <c:pt idx="5295">
                  <c:v>0.99104160408658604</c:v>
                </c:pt>
                <c:pt idx="5296">
                  <c:v>0.99233433543806604</c:v>
                </c:pt>
                <c:pt idx="5297">
                  <c:v>0.991649782706994</c:v>
                </c:pt>
                <c:pt idx="5298">
                  <c:v>0.98795619086110098</c:v>
                </c:pt>
                <c:pt idx="5299">
                  <c:v>0.99306239412578901</c:v>
                </c:pt>
                <c:pt idx="5300">
                  <c:v>0.99367322539700298</c:v>
                </c:pt>
                <c:pt idx="5301">
                  <c:v>0.99337887339071096</c:v>
                </c:pt>
                <c:pt idx="5302">
                  <c:v>0.99337054886153398</c:v>
                </c:pt>
                <c:pt idx="5303">
                  <c:v>0.99029958144835295</c:v>
                </c:pt>
                <c:pt idx="5304">
                  <c:v>0.99052941649094195</c:v>
                </c:pt>
                <c:pt idx="5305">
                  <c:v>0.98975790820944898</c:v>
                </c:pt>
                <c:pt idx="5306">
                  <c:v>0.98845279316243895</c:v>
                </c:pt>
                <c:pt idx="5307">
                  <c:v>0.99259561673155705</c:v>
                </c:pt>
                <c:pt idx="5308">
                  <c:v>0.99094977660686401</c:v>
                </c:pt>
                <c:pt idx="5309">
                  <c:v>0.98533907542726795</c:v>
                </c:pt>
                <c:pt idx="5310">
                  <c:v>0.99005476070313803</c:v>
                </c:pt>
                <c:pt idx="5311">
                  <c:v>0.99317452091625402</c:v>
                </c:pt>
                <c:pt idx="5312">
                  <c:v>0.98786788898531497</c:v>
                </c:pt>
                <c:pt idx="5313">
                  <c:v>0.98730368677007097</c:v>
                </c:pt>
                <c:pt idx="5314">
                  <c:v>0.99343885079161598</c:v>
                </c:pt>
                <c:pt idx="5315">
                  <c:v>0.988228425640715</c:v>
                </c:pt>
                <c:pt idx="5316">
                  <c:v>0.99135992726528699</c:v>
                </c:pt>
                <c:pt idx="5317">
                  <c:v>0.98944057512855998</c:v>
                </c:pt>
                <c:pt idx="5318">
                  <c:v>0.98956294575347103</c:v>
                </c:pt>
                <c:pt idx="5319">
                  <c:v>0.98872507508882901</c:v>
                </c:pt>
                <c:pt idx="5320">
                  <c:v>0.991931271956489</c:v>
                </c:pt>
                <c:pt idx="5321">
                  <c:v>0.99078856177738595</c:v>
                </c:pt>
                <c:pt idx="5322">
                  <c:v>0.992421839718854</c:v>
                </c:pt>
                <c:pt idx="5323">
                  <c:v>0.992116734083062</c:v>
                </c:pt>
                <c:pt idx="5324">
                  <c:v>0.99291524426342503</c:v>
                </c:pt>
                <c:pt idx="5325">
                  <c:v>0.99177493549425999</c:v>
                </c:pt>
                <c:pt idx="5326">
                  <c:v>0.98924911060672005</c:v>
                </c:pt>
                <c:pt idx="5327">
                  <c:v>0.98963296791722299</c:v>
                </c:pt>
                <c:pt idx="5328">
                  <c:v>0.98751362458656999</c:v>
                </c:pt>
                <c:pt idx="5329">
                  <c:v>0.99177298122324797</c:v>
                </c:pt>
                <c:pt idx="5330">
                  <c:v>0.99070393331028495</c:v>
                </c:pt>
                <c:pt idx="5331">
                  <c:v>0.98943313974729796</c:v>
                </c:pt>
                <c:pt idx="5332">
                  <c:v>0.99250336662632799</c:v>
                </c:pt>
                <c:pt idx="5333">
                  <c:v>0.992377776524206</c:v>
                </c:pt>
                <c:pt idx="5334">
                  <c:v>0.98922357187626397</c:v>
                </c:pt>
                <c:pt idx="5335">
                  <c:v>0.98639867962410899</c:v>
                </c:pt>
                <c:pt idx="5336">
                  <c:v>0.99085287083839602</c:v>
                </c:pt>
                <c:pt idx="5337">
                  <c:v>0.99040800785741201</c:v>
                </c:pt>
                <c:pt idx="5338">
                  <c:v>0.99171147099551904</c:v>
                </c:pt>
                <c:pt idx="5339">
                  <c:v>0.99036753372189601</c:v>
                </c:pt>
                <c:pt idx="5340">
                  <c:v>0.98859543220122303</c:v>
                </c:pt>
                <c:pt idx="5341">
                  <c:v>0.99013218668918002</c:v>
                </c:pt>
                <c:pt idx="5342">
                  <c:v>0.99156130573364099</c:v>
                </c:pt>
                <c:pt idx="5343">
                  <c:v>0.98834053488081097</c:v>
                </c:pt>
                <c:pt idx="5344">
                  <c:v>0.99210851977084202</c:v>
                </c:pt>
                <c:pt idx="5345">
                  <c:v>0.98841260623321403</c:v>
                </c:pt>
                <c:pt idx="5346">
                  <c:v>0.98989250646163296</c:v>
                </c:pt>
                <c:pt idx="5347">
                  <c:v>0.98827865068410403</c:v>
                </c:pt>
                <c:pt idx="5348">
                  <c:v>0.98974043983697402</c:v>
                </c:pt>
                <c:pt idx="5349">
                  <c:v>0.99332097514075002</c:v>
                </c:pt>
                <c:pt idx="5350">
                  <c:v>0.98884276134145299</c:v>
                </c:pt>
                <c:pt idx="5351">
                  <c:v>0.98982472747434302</c:v>
                </c:pt>
                <c:pt idx="5352">
                  <c:v>0.99150961967051798</c:v>
                </c:pt>
                <c:pt idx="5353">
                  <c:v>0.98870417453034998</c:v>
                </c:pt>
                <c:pt idx="5354">
                  <c:v>0.98900293055684896</c:v>
                </c:pt>
                <c:pt idx="5355">
                  <c:v>0.99062872612198305</c:v>
                </c:pt>
                <c:pt idx="5356">
                  <c:v>0.98671138996681396</c:v>
                </c:pt>
                <c:pt idx="5357">
                  <c:v>0.99074790026967596</c:v>
                </c:pt>
                <c:pt idx="5358">
                  <c:v>0.99263693259081498</c:v>
                </c:pt>
                <c:pt idx="5359">
                  <c:v>0.99069472104934797</c:v>
                </c:pt>
                <c:pt idx="5360">
                  <c:v>0.98971652834008805</c:v>
                </c:pt>
                <c:pt idx="5361">
                  <c:v>0.99070719904240401</c:v>
                </c:pt>
                <c:pt idx="5362">
                  <c:v>0.989646803913516</c:v>
                </c:pt>
                <c:pt idx="5363">
                  <c:v>0.98820876015947701</c:v>
                </c:pt>
                <c:pt idx="5364">
                  <c:v>0.98977324239419995</c:v>
                </c:pt>
                <c:pt idx="5365">
                  <c:v>0.99124224774997505</c:v>
                </c:pt>
                <c:pt idx="5366">
                  <c:v>0.99244631594941402</c:v>
                </c:pt>
                <c:pt idx="5367">
                  <c:v>0.99316621127481197</c:v>
                </c:pt>
                <c:pt idx="5368">
                  <c:v>0.99154512525217597</c:v>
                </c:pt>
                <c:pt idx="5369">
                  <c:v>0.98719547999786705</c:v>
                </c:pt>
                <c:pt idx="5370">
                  <c:v>0.99066170065815096</c:v>
                </c:pt>
                <c:pt idx="5371">
                  <c:v>0.99145204537531695</c:v>
                </c:pt>
                <c:pt idx="5372">
                  <c:v>0.99173227550466703</c:v>
                </c:pt>
                <c:pt idx="5373">
                  <c:v>0.98761349243710395</c:v>
                </c:pt>
                <c:pt idx="5374">
                  <c:v>0.98931355333925897</c:v>
                </c:pt>
                <c:pt idx="5375">
                  <c:v>0.99183036739522801</c:v>
                </c:pt>
                <c:pt idx="5376">
                  <c:v>0.99047608618999605</c:v>
                </c:pt>
                <c:pt idx="5377">
                  <c:v>0.98766376074093198</c:v>
                </c:pt>
                <c:pt idx="5378">
                  <c:v>0.992944664850966</c:v>
                </c:pt>
                <c:pt idx="5379">
                  <c:v>0.98837942774371301</c:v>
                </c:pt>
                <c:pt idx="5380">
                  <c:v>0.99250902097461202</c:v>
                </c:pt>
                <c:pt idx="5381">
                  <c:v>0.99284657744139604</c:v>
                </c:pt>
                <c:pt idx="5382">
                  <c:v>0.98824283710076499</c:v>
                </c:pt>
                <c:pt idx="5383">
                  <c:v>0.99145664485123197</c:v>
                </c:pt>
                <c:pt idx="5384">
                  <c:v>0.99372240155918001</c:v>
                </c:pt>
                <c:pt idx="5385">
                  <c:v>0.98775943219003304</c:v>
                </c:pt>
                <c:pt idx="5386">
                  <c:v>0.98868739249086002</c:v>
                </c:pt>
                <c:pt idx="5387">
                  <c:v>0.99287757453039305</c:v>
                </c:pt>
                <c:pt idx="5388">
                  <c:v>0.99209040846726204</c:v>
                </c:pt>
                <c:pt idx="5389">
                  <c:v>0.98697704538168995</c:v>
                </c:pt>
                <c:pt idx="5390">
                  <c:v>0.99294381856206704</c:v>
                </c:pt>
                <c:pt idx="5391">
                  <c:v>0.98834439312914002</c:v>
                </c:pt>
                <c:pt idx="5392">
                  <c:v>0.98944970030005897</c:v>
                </c:pt>
                <c:pt idx="5393">
                  <c:v>0.99184266859577497</c:v>
                </c:pt>
                <c:pt idx="5394">
                  <c:v>0.99117605392803898</c:v>
                </c:pt>
                <c:pt idx="5395">
                  <c:v>0.99051253648561199</c:v>
                </c:pt>
                <c:pt idx="5396">
                  <c:v>0.99282054289162902</c:v>
                </c:pt>
                <c:pt idx="5397">
                  <c:v>0.99316237318429801</c:v>
                </c:pt>
                <c:pt idx="5398">
                  <c:v>0.98835422249614002</c:v>
                </c:pt>
                <c:pt idx="5399">
                  <c:v>0.99106810231537101</c:v>
                </c:pt>
                <c:pt idx="5400">
                  <c:v>0.99248186695751806</c:v>
                </c:pt>
                <c:pt idx="5401">
                  <c:v>0.99001821577472404</c:v>
                </c:pt>
                <c:pt idx="5402">
                  <c:v>0.99253198424291</c:v>
                </c:pt>
                <c:pt idx="5403">
                  <c:v>0.98870284525576002</c:v>
                </c:pt>
                <c:pt idx="5404">
                  <c:v>0.989916955299465</c:v>
                </c:pt>
                <c:pt idx="5405">
                  <c:v>0.99166543899105097</c:v>
                </c:pt>
                <c:pt idx="5406">
                  <c:v>0.99345060364337401</c:v>
                </c:pt>
                <c:pt idx="5407">
                  <c:v>0.98830790195145501</c:v>
                </c:pt>
                <c:pt idx="5408">
                  <c:v>0.98911530459331698</c:v>
                </c:pt>
                <c:pt idx="5409">
                  <c:v>0.98786405908172503</c:v>
                </c:pt>
                <c:pt idx="5410">
                  <c:v>0.99099150433952898</c:v>
                </c:pt>
                <c:pt idx="5411">
                  <c:v>0.98708956288018801</c:v>
                </c:pt>
                <c:pt idx="5412">
                  <c:v>0.990077810379275</c:v>
                </c:pt>
                <c:pt idx="5413">
                  <c:v>0.99230639960524403</c:v>
                </c:pt>
                <c:pt idx="5414">
                  <c:v>0.99062959177954202</c:v>
                </c:pt>
                <c:pt idx="5415">
                  <c:v>0.98867435160030503</c:v>
                </c:pt>
                <c:pt idx="5416">
                  <c:v>0.98877656012294901</c:v>
                </c:pt>
                <c:pt idx="5417">
                  <c:v>0.99015381285913595</c:v>
                </c:pt>
                <c:pt idx="5418">
                  <c:v>0.99138595164066801</c:v>
                </c:pt>
                <c:pt idx="5419">
                  <c:v>0.98676228825339496</c:v>
                </c:pt>
                <c:pt idx="5420">
                  <c:v>0.99086186672202503</c:v>
                </c:pt>
                <c:pt idx="5421">
                  <c:v>0.99082379603375603</c:v>
                </c:pt>
                <c:pt idx="5422">
                  <c:v>0.99144775306538602</c:v>
                </c:pt>
                <c:pt idx="5423">
                  <c:v>0.99087609758535999</c:v>
                </c:pt>
                <c:pt idx="5424">
                  <c:v>0.98777866162904504</c:v>
                </c:pt>
                <c:pt idx="5425">
                  <c:v>0.98764754751271699</c:v>
                </c:pt>
                <c:pt idx="5426">
                  <c:v>0.99046799186657197</c:v>
                </c:pt>
                <c:pt idx="5427">
                  <c:v>0.99219524312468799</c:v>
                </c:pt>
                <c:pt idx="5428">
                  <c:v>0.99022760460127701</c:v>
                </c:pt>
                <c:pt idx="5429">
                  <c:v>0.98985713219467797</c:v>
                </c:pt>
                <c:pt idx="5430">
                  <c:v>0.992711201639637</c:v>
                </c:pt>
                <c:pt idx="5431">
                  <c:v>0.98775353550949696</c:v>
                </c:pt>
                <c:pt idx="5432">
                  <c:v>0.98839154696584197</c:v>
                </c:pt>
                <c:pt idx="5433">
                  <c:v>0.99285653557153497</c:v>
                </c:pt>
                <c:pt idx="5434">
                  <c:v>0.98727616095126702</c:v>
                </c:pt>
                <c:pt idx="5435">
                  <c:v>0.99047605217138102</c:v>
                </c:pt>
                <c:pt idx="5436">
                  <c:v>0.991898001498701</c:v>
                </c:pt>
                <c:pt idx="5437">
                  <c:v>0.98831577852517405</c:v>
                </c:pt>
                <c:pt idx="5438">
                  <c:v>0.99095350945106198</c:v>
                </c:pt>
                <c:pt idx="5439">
                  <c:v>0.99257522739849502</c:v>
                </c:pt>
                <c:pt idx="5440">
                  <c:v>0.991082209398364</c:v>
                </c:pt>
                <c:pt idx="5441">
                  <c:v>0.99323239999000801</c:v>
                </c:pt>
                <c:pt idx="5442">
                  <c:v>0.98806345846529997</c:v>
                </c:pt>
                <c:pt idx="5443">
                  <c:v>0.98887139899591803</c:v>
                </c:pt>
                <c:pt idx="5444">
                  <c:v>0.992381520774406</c:v>
                </c:pt>
                <c:pt idx="5445">
                  <c:v>0.98582782640322697</c:v>
                </c:pt>
                <c:pt idx="5446">
                  <c:v>0.99119013419357505</c:v>
                </c:pt>
                <c:pt idx="5447">
                  <c:v>0.98897797621352601</c:v>
                </c:pt>
                <c:pt idx="5448">
                  <c:v>0.99058275192665901</c:v>
                </c:pt>
                <c:pt idx="5449">
                  <c:v>0.98824633152277697</c:v>
                </c:pt>
                <c:pt idx="5450">
                  <c:v>0.99037512380274995</c:v>
                </c:pt>
                <c:pt idx="5451">
                  <c:v>0.98875063064881197</c:v>
                </c:pt>
                <c:pt idx="5452">
                  <c:v>0.98766796399452195</c:v>
                </c:pt>
                <c:pt idx="5453">
                  <c:v>0.99369498191494299</c:v>
                </c:pt>
                <c:pt idx="5454">
                  <c:v>0.99038910223029297</c:v>
                </c:pt>
                <c:pt idx="5455">
                  <c:v>0.99154745086497198</c:v>
                </c:pt>
                <c:pt idx="5456">
                  <c:v>0.98908304615599096</c:v>
                </c:pt>
                <c:pt idx="5457">
                  <c:v>0.98891085505369403</c:v>
                </c:pt>
                <c:pt idx="5458">
                  <c:v>0.99277620299222602</c:v>
                </c:pt>
                <c:pt idx="5459">
                  <c:v>0.98790169813489304</c:v>
                </c:pt>
                <c:pt idx="5460">
                  <c:v>0.99129056018531103</c:v>
                </c:pt>
                <c:pt idx="5461">
                  <c:v>0.99132693242386505</c:v>
                </c:pt>
                <c:pt idx="5462">
                  <c:v>0.98868929880448697</c:v>
                </c:pt>
                <c:pt idx="5463">
                  <c:v>0.99177925063069206</c:v>
                </c:pt>
                <c:pt idx="5464">
                  <c:v>0.99407640819668797</c:v>
                </c:pt>
                <c:pt idx="5465">
                  <c:v>0.98976607082734402</c:v>
                </c:pt>
                <c:pt idx="5466">
                  <c:v>0.99048380731797303</c:v>
                </c:pt>
                <c:pt idx="5467">
                  <c:v>0.993016397784802</c:v>
                </c:pt>
                <c:pt idx="5468">
                  <c:v>0.98918949883209395</c:v>
                </c:pt>
                <c:pt idx="5469">
                  <c:v>0.98650659762497395</c:v>
                </c:pt>
                <c:pt idx="5470">
                  <c:v>0.99312751804827504</c:v>
                </c:pt>
                <c:pt idx="5471">
                  <c:v>0.99149884903636598</c:v>
                </c:pt>
                <c:pt idx="5472">
                  <c:v>0.99214790305506295</c:v>
                </c:pt>
                <c:pt idx="5473">
                  <c:v>0.99196413705187203</c:v>
                </c:pt>
                <c:pt idx="5474">
                  <c:v>0.99335405881073802</c:v>
                </c:pt>
                <c:pt idx="5475">
                  <c:v>0.98838969485475203</c:v>
                </c:pt>
                <c:pt idx="5476">
                  <c:v>0.99023300289956295</c:v>
                </c:pt>
                <c:pt idx="5477">
                  <c:v>0.99134901577343204</c:v>
                </c:pt>
                <c:pt idx="5478">
                  <c:v>0.98864403364543496</c:v>
                </c:pt>
                <c:pt idx="5479">
                  <c:v>0.99173103939547602</c:v>
                </c:pt>
                <c:pt idx="5480">
                  <c:v>0.99162514919762001</c:v>
                </c:pt>
                <c:pt idx="5481">
                  <c:v>0.99021226074728397</c:v>
                </c:pt>
                <c:pt idx="5482">
                  <c:v>0.99323295277134505</c:v>
                </c:pt>
                <c:pt idx="5483">
                  <c:v>0.99359720835716203</c:v>
                </c:pt>
                <c:pt idx="5484">
                  <c:v>0.99282659814073304</c:v>
                </c:pt>
                <c:pt idx="5485">
                  <c:v>0.98997860194639098</c:v>
                </c:pt>
                <c:pt idx="5486">
                  <c:v>0.99036379544416397</c:v>
                </c:pt>
                <c:pt idx="5487">
                  <c:v>0.99323213567770896</c:v>
                </c:pt>
                <c:pt idx="5488">
                  <c:v>0.98988192371688599</c:v>
                </c:pt>
                <c:pt idx="5489">
                  <c:v>0.98716051561342999</c:v>
                </c:pt>
                <c:pt idx="5490">
                  <c:v>0.99240646952894995</c:v>
                </c:pt>
                <c:pt idx="5491">
                  <c:v>0.98802077200913696</c:v>
                </c:pt>
                <c:pt idx="5492">
                  <c:v>0.99044351960912103</c:v>
                </c:pt>
                <c:pt idx="5493">
                  <c:v>0.99308753098094404</c:v>
                </c:pt>
                <c:pt idx="5494">
                  <c:v>0.99050509343756599</c:v>
                </c:pt>
                <c:pt idx="5495">
                  <c:v>0.99364962803099199</c:v>
                </c:pt>
                <c:pt idx="5496">
                  <c:v>0.99051336108222998</c:v>
                </c:pt>
                <c:pt idx="5497">
                  <c:v>0.99358001830070897</c:v>
                </c:pt>
                <c:pt idx="5498">
                  <c:v>0.98959407616800299</c:v>
                </c:pt>
                <c:pt idx="5499">
                  <c:v>0.98759732780871401</c:v>
                </c:pt>
                <c:pt idx="5500">
                  <c:v>0.98959473484043903</c:v>
                </c:pt>
                <c:pt idx="5501">
                  <c:v>0.986593781260378</c:v>
                </c:pt>
                <c:pt idx="5502">
                  <c:v>0.99148439463461502</c:v>
                </c:pt>
                <c:pt idx="5503">
                  <c:v>0.99316963510858902</c:v>
                </c:pt>
                <c:pt idx="5504">
                  <c:v>0.99294188322529497</c:v>
                </c:pt>
                <c:pt idx="5505">
                  <c:v>0.98739249535171503</c:v>
                </c:pt>
                <c:pt idx="5506">
                  <c:v>0.99037729805730101</c:v>
                </c:pt>
                <c:pt idx="5507">
                  <c:v>0.99340493267652796</c:v>
                </c:pt>
                <c:pt idx="5508">
                  <c:v>0.98736286009041097</c:v>
                </c:pt>
                <c:pt idx="5509">
                  <c:v>0.98662005055312596</c:v>
                </c:pt>
                <c:pt idx="5510">
                  <c:v>0.99088599633822305</c:v>
                </c:pt>
                <c:pt idx="5511">
                  <c:v>0.98902143821864297</c:v>
                </c:pt>
                <c:pt idx="5512">
                  <c:v>0.98903065981125604</c:v>
                </c:pt>
                <c:pt idx="5513">
                  <c:v>0.98930609720732199</c:v>
                </c:pt>
                <c:pt idx="5514">
                  <c:v>0.99002288796783899</c:v>
                </c:pt>
                <c:pt idx="5515">
                  <c:v>0.98798612760287496</c:v>
                </c:pt>
                <c:pt idx="5516">
                  <c:v>0.99371937581018199</c:v>
                </c:pt>
                <c:pt idx="5517">
                  <c:v>0.98945231353429897</c:v>
                </c:pt>
                <c:pt idx="5518">
                  <c:v>0.99163662098706096</c:v>
                </c:pt>
                <c:pt idx="5519">
                  <c:v>0.99289107968462698</c:v>
                </c:pt>
                <c:pt idx="5520">
                  <c:v>0.98952728360817699</c:v>
                </c:pt>
                <c:pt idx="5521">
                  <c:v>0.99450406854995499</c:v>
                </c:pt>
                <c:pt idx="5522">
                  <c:v>0.98721819143128298</c:v>
                </c:pt>
                <c:pt idx="5523">
                  <c:v>0.98998307648430195</c:v>
                </c:pt>
                <c:pt idx="5524">
                  <c:v>0.99267653180600102</c:v>
                </c:pt>
                <c:pt idx="5525">
                  <c:v>0.99320052535978498</c:v>
                </c:pt>
                <c:pt idx="5526">
                  <c:v>0.98919698070749795</c:v>
                </c:pt>
                <c:pt idx="5527">
                  <c:v>0.99149607653523097</c:v>
                </c:pt>
                <c:pt idx="5528">
                  <c:v>0.99060462147652995</c:v>
                </c:pt>
                <c:pt idx="5529">
                  <c:v>0.99196448787314295</c:v>
                </c:pt>
                <c:pt idx="5530">
                  <c:v>0.98936636475982198</c:v>
                </c:pt>
                <c:pt idx="5531">
                  <c:v>0.99179815777980296</c:v>
                </c:pt>
                <c:pt idx="5532">
                  <c:v>0.98762822872543599</c:v>
                </c:pt>
                <c:pt idx="5533">
                  <c:v>0.99082523792517696</c:v>
                </c:pt>
                <c:pt idx="5534">
                  <c:v>0.99252773431183605</c:v>
                </c:pt>
                <c:pt idx="5535">
                  <c:v>0.99137125915583901</c:v>
                </c:pt>
                <c:pt idx="5536">
                  <c:v>0.99161401929679904</c:v>
                </c:pt>
                <c:pt idx="5537">
                  <c:v>0.99087248196737698</c:v>
                </c:pt>
                <c:pt idx="5538">
                  <c:v>0.98706778861412803</c:v>
                </c:pt>
                <c:pt idx="5539">
                  <c:v>0.99276762249862305</c:v>
                </c:pt>
                <c:pt idx="5540">
                  <c:v>0.98973688933336301</c:v>
                </c:pt>
                <c:pt idx="5541">
                  <c:v>0.99189223985429997</c:v>
                </c:pt>
                <c:pt idx="5542">
                  <c:v>0.98961492035850795</c:v>
                </c:pt>
                <c:pt idx="5543">
                  <c:v>0.990876895165403</c:v>
                </c:pt>
                <c:pt idx="5544">
                  <c:v>0.98961490483729397</c:v>
                </c:pt>
                <c:pt idx="5545">
                  <c:v>0.99222189529554095</c:v>
                </c:pt>
                <c:pt idx="5546">
                  <c:v>0.99319268715897802</c:v>
                </c:pt>
                <c:pt idx="5547">
                  <c:v>0.99001678949684402</c:v>
                </c:pt>
                <c:pt idx="5548">
                  <c:v>0.98723042478878997</c:v>
                </c:pt>
                <c:pt idx="5549">
                  <c:v>0.98960842626565304</c:v>
                </c:pt>
                <c:pt idx="5550">
                  <c:v>0.99449835827577704</c:v>
                </c:pt>
                <c:pt idx="5551">
                  <c:v>0.98757707962884</c:v>
                </c:pt>
                <c:pt idx="5552">
                  <c:v>0.98904046677500701</c:v>
                </c:pt>
                <c:pt idx="5553">
                  <c:v>0.99104894248035003</c:v>
                </c:pt>
                <c:pt idx="5554">
                  <c:v>0.99287315401121301</c:v>
                </c:pt>
                <c:pt idx="5555">
                  <c:v>0.99194474991553605</c:v>
                </c:pt>
                <c:pt idx="5556">
                  <c:v>0.98777857848944906</c:v>
                </c:pt>
                <c:pt idx="5557">
                  <c:v>0.99289125583843196</c:v>
                </c:pt>
                <c:pt idx="5558">
                  <c:v>0.99008549472514995</c:v>
                </c:pt>
                <c:pt idx="5559">
                  <c:v>0.98732292849514003</c:v>
                </c:pt>
                <c:pt idx="5560">
                  <c:v>0.98924933943001103</c:v>
                </c:pt>
                <c:pt idx="5561">
                  <c:v>0.99327071436404901</c:v>
                </c:pt>
                <c:pt idx="5562">
                  <c:v>0.99271026631374204</c:v>
                </c:pt>
                <c:pt idx="5563">
                  <c:v>0.99386250310299795</c:v>
                </c:pt>
                <c:pt idx="5564">
                  <c:v>0.99156752018819405</c:v>
                </c:pt>
                <c:pt idx="5565">
                  <c:v>0.99055450673425904</c:v>
                </c:pt>
                <c:pt idx="5566">
                  <c:v>0.99193208470723804</c:v>
                </c:pt>
                <c:pt idx="5567">
                  <c:v>0.99264548075598702</c:v>
                </c:pt>
                <c:pt idx="5568">
                  <c:v>0.99270445714151301</c:v>
                </c:pt>
                <c:pt idx="5569">
                  <c:v>0.98817508376781904</c:v>
                </c:pt>
                <c:pt idx="5570">
                  <c:v>0.98863249138492504</c:v>
                </c:pt>
                <c:pt idx="5571">
                  <c:v>0.99066403986975005</c:v>
                </c:pt>
                <c:pt idx="5572">
                  <c:v>0.98928582865065895</c:v>
                </c:pt>
                <c:pt idx="5573">
                  <c:v>0.98656004897556904</c:v>
                </c:pt>
                <c:pt idx="5574">
                  <c:v>0.992536792918287</c:v>
                </c:pt>
                <c:pt idx="5575">
                  <c:v>0.99228196152118897</c:v>
                </c:pt>
                <c:pt idx="5576">
                  <c:v>0.98833629593380401</c:v>
                </c:pt>
                <c:pt idx="5577">
                  <c:v>0.99047482161433897</c:v>
                </c:pt>
                <c:pt idx="5578">
                  <c:v>0.99345932354240196</c:v>
                </c:pt>
                <c:pt idx="5579">
                  <c:v>0.99227685683429201</c:v>
                </c:pt>
                <c:pt idx="5580">
                  <c:v>0.98747489816593303</c:v>
                </c:pt>
                <c:pt idx="5581">
                  <c:v>0.98800780780939501</c:v>
                </c:pt>
                <c:pt idx="5582">
                  <c:v>0.98983914088379199</c:v>
                </c:pt>
                <c:pt idx="5583">
                  <c:v>0.99162407003364095</c:v>
                </c:pt>
                <c:pt idx="5584">
                  <c:v>0.990798180359586</c:v>
                </c:pt>
                <c:pt idx="5585">
                  <c:v>0.98997351017268898</c:v>
                </c:pt>
                <c:pt idx="5586">
                  <c:v>0.98759819477970601</c:v>
                </c:pt>
                <c:pt idx="5587">
                  <c:v>0.99276801492751698</c:v>
                </c:pt>
                <c:pt idx="5588">
                  <c:v>0.98969821298772598</c:v>
                </c:pt>
                <c:pt idx="5589">
                  <c:v>0.99247652632768601</c:v>
                </c:pt>
                <c:pt idx="5590">
                  <c:v>0.98791486567176601</c:v>
                </c:pt>
                <c:pt idx="5591">
                  <c:v>0.993473504528118</c:v>
                </c:pt>
                <c:pt idx="5592">
                  <c:v>0.98798424089618497</c:v>
                </c:pt>
                <c:pt idx="5593">
                  <c:v>0.98842731947718998</c:v>
                </c:pt>
                <c:pt idx="5594">
                  <c:v>0.99066164890088004</c:v>
                </c:pt>
                <c:pt idx="5595">
                  <c:v>0.99022531713386797</c:v>
                </c:pt>
                <c:pt idx="5596">
                  <c:v>0.989324373293196</c:v>
                </c:pt>
                <c:pt idx="5597">
                  <c:v>0.98857241469790302</c:v>
                </c:pt>
                <c:pt idx="5598">
                  <c:v>0.98885975458666098</c:v>
                </c:pt>
                <c:pt idx="5599">
                  <c:v>0.99052719771837405</c:v>
                </c:pt>
                <c:pt idx="5600">
                  <c:v>0.99030190056582901</c:v>
                </c:pt>
                <c:pt idx="5601">
                  <c:v>0.99061900681535098</c:v>
                </c:pt>
                <c:pt idx="5602">
                  <c:v>0.99435265680943896</c:v>
                </c:pt>
                <c:pt idx="5603">
                  <c:v>0.990343488694721</c:v>
                </c:pt>
                <c:pt idx="5604">
                  <c:v>0.986206789340489</c:v>
                </c:pt>
                <c:pt idx="5605">
                  <c:v>0.99338633057577197</c:v>
                </c:pt>
                <c:pt idx="5606">
                  <c:v>0.98853448622182105</c:v>
                </c:pt>
                <c:pt idx="5607">
                  <c:v>0.99115600076350796</c:v>
                </c:pt>
                <c:pt idx="5608">
                  <c:v>0.99186475331953805</c:v>
                </c:pt>
                <c:pt idx="5609">
                  <c:v>0.99000952889897098</c:v>
                </c:pt>
                <c:pt idx="5610">
                  <c:v>0.99238492955489899</c:v>
                </c:pt>
                <c:pt idx="5611">
                  <c:v>0.98679853575832799</c:v>
                </c:pt>
                <c:pt idx="5612">
                  <c:v>0.99093760857706503</c:v>
                </c:pt>
                <c:pt idx="5613">
                  <c:v>0.98800989298178099</c:v>
                </c:pt>
                <c:pt idx="5614">
                  <c:v>0.98910606364096898</c:v>
                </c:pt>
                <c:pt idx="5615">
                  <c:v>0.99334144242285005</c:v>
                </c:pt>
                <c:pt idx="5616">
                  <c:v>0.98751605186767499</c:v>
                </c:pt>
                <c:pt idx="5617">
                  <c:v>0.99203487449773398</c:v>
                </c:pt>
                <c:pt idx="5618">
                  <c:v>0.99143805739528701</c:v>
                </c:pt>
                <c:pt idx="5619">
                  <c:v>0.993513739003278</c:v>
                </c:pt>
                <c:pt idx="5620">
                  <c:v>0.98967396492620496</c:v>
                </c:pt>
                <c:pt idx="5621">
                  <c:v>0.99048720223072295</c:v>
                </c:pt>
                <c:pt idx="5622">
                  <c:v>0.99154434575667405</c:v>
                </c:pt>
                <c:pt idx="5623">
                  <c:v>0.98623637860380797</c:v>
                </c:pt>
                <c:pt idx="5624">
                  <c:v>0.98889982759539397</c:v>
                </c:pt>
                <c:pt idx="5625">
                  <c:v>0.99041874989025203</c:v>
                </c:pt>
                <c:pt idx="5626">
                  <c:v>0.98946725176163997</c:v>
                </c:pt>
                <c:pt idx="5627">
                  <c:v>0.99002840694513194</c:v>
                </c:pt>
                <c:pt idx="5628">
                  <c:v>0.98494692886425805</c:v>
                </c:pt>
                <c:pt idx="5629">
                  <c:v>0.99240245293818197</c:v>
                </c:pt>
                <c:pt idx="5630">
                  <c:v>0.99205318912833296</c:v>
                </c:pt>
                <c:pt idx="5631">
                  <c:v>0.98779995848659596</c:v>
                </c:pt>
                <c:pt idx="5632">
                  <c:v>0.99069547512729805</c:v>
                </c:pt>
                <c:pt idx="5633">
                  <c:v>0.994034825454849</c:v>
                </c:pt>
                <c:pt idx="5634">
                  <c:v>0.99103054258049394</c:v>
                </c:pt>
                <c:pt idx="5635">
                  <c:v>0.99054833217092997</c:v>
                </c:pt>
                <c:pt idx="5636">
                  <c:v>0.99133254765747902</c:v>
                </c:pt>
                <c:pt idx="5637">
                  <c:v>0.98725929617179098</c:v>
                </c:pt>
                <c:pt idx="5638">
                  <c:v>0.99270439773178298</c:v>
                </c:pt>
                <c:pt idx="5639">
                  <c:v>0.988858815825713</c:v>
                </c:pt>
                <c:pt idx="5640">
                  <c:v>0.99099689615935305</c:v>
                </c:pt>
                <c:pt idx="5641">
                  <c:v>0.99124693834165201</c:v>
                </c:pt>
                <c:pt idx="5642">
                  <c:v>0.99413636920982795</c:v>
                </c:pt>
                <c:pt idx="5643">
                  <c:v>0.98775517083338604</c:v>
                </c:pt>
                <c:pt idx="5644">
                  <c:v>0.987799128499808</c:v>
                </c:pt>
                <c:pt idx="5645">
                  <c:v>0.99307986686817296</c:v>
                </c:pt>
                <c:pt idx="5646">
                  <c:v>0.98921582677822995</c:v>
                </c:pt>
                <c:pt idx="5647">
                  <c:v>0.99090276723521298</c:v>
                </c:pt>
                <c:pt idx="5648">
                  <c:v>0.98903831566200495</c:v>
                </c:pt>
                <c:pt idx="5649">
                  <c:v>0.99332401967074802</c:v>
                </c:pt>
                <c:pt idx="5650">
                  <c:v>0.98843422663625802</c:v>
                </c:pt>
                <c:pt idx="5651">
                  <c:v>0.98898389971430301</c:v>
                </c:pt>
                <c:pt idx="5652">
                  <c:v>0.98891136249048295</c:v>
                </c:pt>
                <c:pt idx="5653">
                  <c:v>0.99262827174514701</c:v>
                </c:pt>
                <c:pt idx="5654">
                  <c:v>0.98819237822125805</c:v>
                </c:pt>
                <c:pt idx="5655">
                  <c:v>0.99138790586269698</c:v>
                </c:pt>
                <c:pt idx="5656">
                  <c:v>0.99157236513478597</c:v>
                </c:pt>
                <c:pt idx="5657">
                  <c:v>0.99274146075535197</c:v>
                </c:pt>
                <c:pt idx="5658">
                  <c:v>0.98976182963649995</c:v>
                </c:pt>
                <c:pt idx="5659">
                  <c:v>0.99141778103983003</c:v>
                </c:pt>
                <c:pt idx="5660">
                  <c:v>0.98983871331962303</c:v>
                </c:pt>
                <c:pt idx="5661">
                  <c:v>0.99254258444476295</c:v>
                </c:pt>
                <c:pt idx="5662">
                  <c:v>0.99098444123754503</c:v>
                </c:pt>
                <c:pt idx="5663">
                  <c:v>0.99264909592231199</c:v>
                </c:pt>
                <c:pt idx="5664">
                  <c:v>0.99228425996560898</c:v>
                </c:pt>
                <c:pt idx="5665">
                  <c:v>0.98771018756501805</c:v>
                </c:pt>
                <c:pt idx="5666">
                  <c:v>0.99034048222885596</c:v>
                </c:pt>
                <c:pt idx="5667">
                  <c:v>0.99209892499879404</c:v>
                </c:pt>
                <c:pt idx="5668">
                  <c:v>0.98894430515467502</c:v>
                </c:pt>
                <c:pt idx="5669">
                  <c:v>0.98767601864723198</c:v>
                </c:pt>
                <c:pt idx="5670">
                  <c:v>0.993865117807604</c:v>
                </c:pt>
                <c:pt idx="5671">
                  <c:v>0.98659224083016905</c:v>
                </c:pt>
                <c:pt idx="5672">
                  <c:v>0.99090336994384698</c:v>
                </c:pt>
                <c:pt idx="5673">
                  <c:v>0.99135163750116895</c:v>
                </c:pt>
                <c:pt idx="5674">
                  <c:v>0.99295536913142401</c:v>
                </c:pt>
                <c:pt idx="5675">
                  <c:v>0.98987932039133297</c:v>
                </c:pt>
                <c:pt idx="5676">
                  <c:v>0.98728528106240199</c:v>
                </c:pt>
                <c:pt idx="5677">
                  <c:v>0.99218770075308205</c:v>
                </c:pt>
                <c:pt idx="5678">
                  <c:v>0.99293536744060995</c:v>
                </c:pt>
                <c:pt idx="5679">
                  <c:v>0.987885534411995</c:v>
                </c:pt>
                <c:pt idx="5680">
                  <c:v>0.99058348236170002</c:v>
                </c:pt>
                <c:pt idx="5681">
                  <c:v>0.98832417152686902</c:v>
                </c:pt>
                <c:pt idx="5682">
                  <c:v>0.98719950245233501</c:v>
                </c:pt>
                <c:pt idx="5683">
                  <c:v>0.98889833531216498</c:v>
                </c:pt>
                <c:pt idx="5684">
                  <c:v>0.99308862657836505</c:v>
                </c:pt>
                <c:pt idx="5685">
                  <c:v>0.991654769953634</c:v>
                </c:pt>
                <c:pt idx="5686">
                  <c:v>0.99032957455325399</c:v>
                </c:pt>
                <c:pt idx="5687">
                  <c:v>0.99225284704127803</c:v>
                </c:pt>
                <c:pt idx="5688">
                  <c:v>0.99285426950428202</c:v>
                </c:pt>
                <c:pt idx="5689">
                  <c:v>0.98912490860800295</c:v>
                </c:pt>
                <c:pt idx="5690">
                  <c:v>0.98749463482051003</c:v>
                </c:pt>
                <c:pt idx="5691">
                  <c:v>0.98814968216614196</c:v>
                </c:pt>
                <c:pt idx="5692">
                  <c:v>0.99348477672465896</c:v>
                </c:pt>
                <c:pt idx="5693">
                  <c:v>0.992501897577027</c:v>
                </c:pt>
                <c:pt idx="5694">
                  <c:v>0.99029557739400198</c:v>
                </c:pt>
                <c:pt idx="5695">
                  <c:v>0.99410146012036804</c:v>
                </c:pt>
                <c:pt idx="5696">
                  <c:v>0.98935156721288697</c:v>
                </c:pt>
                <c:pt idx="5697">
                  <c:v>0.98829003610669597</c:v>
                </c:pt>
                <c:pt idx="5698">
                  <c:v>0.99012082176403704</c:v>
                </c:pt>
                <c:pt idx="5699">
                  <c:v>0.99351908771279296</c:v>
                </c:pt>
                <c:pt idx="5700">
                  <c:v>0.98854026421364505</c:v>
                </c:pt>
                <c:pt idx="5701">
                  <c:v>0.98862482242295802</c:v>
                </c:pt>
                <c:pt idx="5702">
                  <c:v>0.98696597501754502</c:v>
                </c:pt>
                <c:pt idx="5703">
                  <c:v>0.99243974296023296</c:v>
                </c:pt>
                <c:pt idx="5704">
                  <c:v>0.98940412757384499</c:v>
                </c:pt>
                <c:pt idx="5705">
                  <c:v>0.99340316216610902</c:v>
                </c:pt>
                <c:pt idx="5706">
                  <c:v>0.98705996221315195</c:v>
                </c:pt>
                <c:pt idx="5707">
                  <c:v>0.990523770574535</c:v>
                </c:pt>
                <c:pt idx="5708">
                  <c:v>0.99080821256005203</c:v>
                </c:pt>
                <c:pt idx="5709">
                  <c:v>0.98940611719910598</c:v>
                </c:pt>
                <c:pt idx="5710">
                  <c:v>0.98937343065161598</c:v>
                </c:pt>
                <c:pt idx="5711">
                  <c:v>0.98617609264114703</c:v>
                </c:pt>
                <c:pt idx="5712">
                  <c:v>0.99327150947841003</c:v>
                </c:pt>
                <c:pt idx="5713">
                  <c:v>0.99104235530706397</c:v>
                </c:pt>
                <c:pt idx="5714">
                  <c:v>0.99194025790226004</c:v>
                </c:pt>
                <c:pt idx="5715">
                  <c:v>0.989250778411363</c:v>
                </c:pt>
                <c:pt idx="5716">
                  <c:v>0.99064665815838604</c:v>
                </c:pt>
                <c:pt idx="5717">
                  <c:v>0.99168055411988199</c:v>
                </c:pt>
                <c:pt idx="5718">
                  <c:v>0.98810878542360003</c:v>
                </c:pt>
                <c:pt idx="5719">
                  <c:v>0.98886393672348005</c:v>
                </c:pt>
                <c:pt idx="5720">
                  <c:v>0.99139520262380698</c:v>
                </c:pt>
                <c:pt idx="5721">
                  <c:v>0.99228054312299496</c:v>
                </c:pt>
                <c:pt idx="5722">
                  <c:v>0.99016418873933698</c:v>
                </c:pt>
                <c:pt idx="5723">
                  <c:v>0.99158362297162705</c:v>
                </c:pt>
                <c:pt idx="5724">
                  <c:v>0.98762193806791199</c:v>
                </c:pt>
                <c:pt idx="5725">
                  <c:v>0.99078379109321701</c:v>
                </c:pt>
                <c:pt idx="5726">
                  <c:v>0.98966954094541104</c:v>
                </c:pt>
                <c:pt idx="5727">
                  <c:v>0.99082266460616097</c:v>
                </c:pt>
                <c:pt idx="5728">
                  <c:v>0.99046939606857698</c:v>
                </c:pt>
                <c:pt idx="5729">
                  <c:v>0.99253522581344</c:v>
                </c:pt>
                <c:pt idx="5730">
                  <c:v>0.99006440387332795</c:v>
                </c:pt>
                <c:pt idx="5731">
                  <c:v>0.98649640946594697</c:v>
                </c:pt>
                <c:pt idx="5732">
                  <c:v>0.99291997935744103</c:v>
                </c:pt>
                <c:pt idx="5733">
                  <c:v>0.99218065112216502</c:v>
                </c:pt>
                <c:pt idx="5734">
                  <c:v>0.98800770815624495</c:v>
                </c:pt>
                <c:pt idx="5735">
                  <c:v>0.99178694955284097</c:v>
                </c:pt>
                <c:pt idx="5736">
                  <c:v>0.99065372647113203</c:v>
                </c:pt>
                <c:pt idx="5737">
                  <c:v>0.98830054782084997</c:v>
                </c:pt>
                <c:pt idx="5738">
                  <c:v>0.99239468648944595</c:v>
                </c:pt>
                <c:pt idx="5739">
                  <c:v>0.98819488073117001</c:v>
                </c:pt>
                <c:pt idx="5740">
                  <c:v>0.99047289625336399</c:v>
                </c:pt>
                <c:pt idx="5741">
                  <c:v>0.99220404819977703</c:v>
                </c:pt>
                <c:pt idx="5742">
                  <c:v>0.99310776207137597</c:v>
                </c:pt>
                <c:pt idx="5743">
                  <c:v>0.98989473777665904</c:v>
                </c:pt>
                <c:pt idx="5744">
                  <c:v>0.99321030684168599</c:v>
                </c:pt>
                <c:pt idx="5745">
                  <c:v>0.99036105286131104</c:v>
                </c:pt>
                <c:pt idx="5746">
                  <c:v>0.99143243913670098</c:v>
                </c:pt>
                <c:pt idx="5747">
                  <c:v>0.99254443199711095</c:v>
                </c:pt>
                <c:pt idx="5748">
                  <c:v>0.98999561601643404</c:v>
                </c:pt>
                <c:pt idx="5749">
                  <c:v>0.99179005646087803</c:v>
                </c:pt>
                <c:pt idx="5750">
                  <c:v>0.99207564300128603</c:v>
                </c:pt>
                <c:pt idx="5751">
                  <c:v>0.98854720731238899</c:v>
                </c:pt>
                <c:pt idx="5752">
                  <c:v>0.99272595892363003</c:v>
                </c:pt>
                <c:pt idx="5753">
                  <c:v>0.990793204702765</c:v>
                </c:pt>
                <c:pt idx="5754">
                  <c:v>0.99442007285225897</c:v>
                </c:pt>
                <c:pt idx="5755">
                  <c:v>0.98844872925855198</c:v>
                </c:pt>
                <c:pt idx="5756">
                  <c:v>0.98809748343038295</c:v>
                </c:pt>
                <c:pt idx="5757">
                  <c:v>0.99196430043695105</c:v>
                </c:pt>
                <c:pt idx="5758">
                  <c:v>0.99238803059959302</c:v>
                </c:pt>
                <c:pt idx="5759">
                  <c:v>0.98752468847348696</c:v>
                </c:pt>
                <c:pt idx="5760">
                  <c:v>0.988197150929085</c:v>
                </c:pt>
                <c:pt idx="5761">
                  <c:v>0.98941381903630199</c:v>
                </c:pt>
                <c:pt idx="5762">
                  <c:v>0.987152157604405</c:v>
                </c:pt>
                <c:pt idx="5763">
                  <c:v>0.991046657837097</c:v>
                </c:pt>
                <c:pt idx="5764">
                  <c:v>0.99238866318431695</c:v>
                </c:pt>
                <c:pt idx="5765">
                  <c:v>0.99300122508855204</c:v>
                </c:pt>
                <c:pt idx="5766">
                  <c:v>0.98648204684711605</c:v>
                </c:pt>
                <c:pt idx="5767">
                  <c:v>0.99327383058272301</c:v>
                </c:pt>
                <c:pt idx="5768">
                  <c:v>0.99181806642079795</c:v>
                </c:pt>
                <c:pt idx="5769">
                  <c:v>0.98831060701295503</c:v>
                </c:pt>
                <c:pt idx="5770">
                  <c:v>0.99348888268088298</c:v>
                </c:pt>
                <c:pt idx="5771">
                  <c:v>0.99063521713336899</c:v>
                </c:pt>
                <c:pt idx="5772">
                  <c:v>0.98813026755011402</c:v>
                </c:pt>
                <c:pt idx="5773">
                  <c:v>0.99324733726799497</c:v>
                </c:pt>
                <c:pt idx="5774">
                  <c:v>0.99057619269204999</c:v>
                </c:pt>
                <c:pt idx="5775">
                  <c:v>0.98937781132173597</c:v>
                </c:pt>
                <c:pt idx="5776">
                  <c:v>0.98941343291047301</c:v>
                </c:pt>
                <c:pt idx="5777">
                  <c:v>0.99394869863033397</c:v>
                </c:pt>
                <c:pt idx="5778">
                  <c:v>0.98987092014644495</c:v>
                </c:pt>
                <c:pt idx="5779">
                  <c:v>0.98903352821914203</c:v>
                </c:pt>
                <c:pt idx="5780">
                  <c:v>0.98653730576399201</c:v>
                </c:pt>
                <c:pt idx="5781">
                  <c:v>0.99300053690896894</c:v>
                </c:pt>
                <c:pt idx="5782">
                  <c:v>0.99023776328357205</c:v>
                </c:pt>
                <c:pt idx="5783">
                  <c:v>0.98777332046590904</c:v>
                </c:pt>
                <c:pt idx="5784">
                  <c:v>0.98704880385787896</c:v>
                </c:pt>
                <c:pt idx="5785">
                  <c:v>0.99164223900022097</c:v>
                </c:pt>
                <c:pt idx="5786">
                  <c:v>0.99075634145650904</c:v>
                </c:pt>
                <c:pt idx="5787">
                  <c:v>0.98659121330194599</c:v>
                </c:pt>
                <c:pt idx="5788">
                  <c:v>0.98709847309523602</c:v>
                </c:pt>
                <c:pt idx="5789">
                  <c:v>0.99269204077036</c:v>
                </c:pt>
                <c:pt idx="5790">
                  <c:v>0.98855908405954196</c:v>
                </c:pt>
                <c:pt idx="5791">
                  <c:v>0.99405923210185398</c:v>
                </c:pt>
                <c:pt idx="5792">
                  <c:v>0.99251476264608196</c:v>
                </c:pt>
                <c:pt idx="5793">
                  <c:v>0.98928239630443404</c:v>
                </c:pt>
                <c:pt idx="5794">
                  <c:v>0.99162053006710504</c:v>
                </c:pt>
                <c:pt idx="5795">
                  <c:v>0.98913483000644997</c:v>
                </c:pt>
                <c:pt idx="5796">
                  <c:v>0.99377126571822405</c:v>
                </c:pt>
                <c:pt idx="5797">
                  <c:v>0.99018893957307097</c:v>
                </c:pt>
                <c:pt idx="5798">
                  <c:v>0.98828730693475797</c:v>
                </c:pt>
                <c:pt idx="5799">
                  <c:v>0.98943881826367397</c:v>
                </c:pt>
                <c:pt idx="5800">
                  <c:v>0.98814825927609795</c:v>
                </c:pt>
                <c:pt idx="5801">
                  <c:v>0.99077031473396004</c:v>
                </c:pt>
                <c:pt idx="5802">
                  <c:v>0.98606279919478401</c:v>
                </c:pt>
                <c:pt idx="5803">
                  <c:v>0.99322105437942498</c:v>
                </c:pt>
                <c:pt idx="5804">
                  <c:v>0.99483651277976204</c:v>
                </c:pt>
                <c:pt idx="5805">
                  <c:v>0.98885356848296802</c:v>
                </c:pt>
                <c:pt idx="5806">
                  <c:v>0.994232295657974</c:v>
                </c:pt>
                <c:pt idx="5807">
                  <c:v>0.99134128363848895</c:v>
                </c:pt>
                <c:pt idx="5808">
                  <c:v>0.99120707827995203</c:v>
                </c:pt>
                <c:pt idx="5809">
                  <c:v>0.991071213426025</c:v>
                </c:pt>
                <c:pt idx="5810">
                  <c:v>0.99006071033572396</c:v>
                </c:pt>
                <c:pt idx="5811">
                  <c:v>0.98922107063564502</c:v>
                </c:pt>
                <c:pt idx="5812">
                  <c:v>0.98973896781889703</c:v>
                </c:pt>
                <c:pt idx="5813">
                  <c:v>0.98672727638514102</c:v>
                </c:pt>
                <c:pt idx="5814">
                  <c:v>0.98908910777791903</c:v>
                </c:pt>
                <c:pt idx="5815">
                  <c:v>0.99037459352345603</c:v>
                </c:pt>
                <c:pt idx="5816">
                  <c:v>0.98717947904503101</c:v>
                </c:pt>
                <c:pt idx="5817">
                  <c:v>0.98922384149063003</c:v>
                </c:pt>
                <c:pt idx="5818">
                  <c:v>0.99358234397595202</c:v>
                </c:pt>
                <c:pt idx="5819">
                  <c:v>0.98874278339129595</c:v>
                </c:pt>
                <c:pt idx="5820">
                  <c:v>0.98928434679642296</c:v>
                </c:pt>
                <c:pt idx="5821">
                  <c:v>0.98950193594029701</c:v>
                </c:pt>
                <c:pt idx="5822">
                  <c:v>0.99314653070325598</c:v>
                </c:pt>
                <c:pt idx="5823">
                  <c:v>0.98834844144251799</c:v>
                </c:pt>
                <c:pt idx="5824">
                  <c:v>0.98960125046917702</c:v>
                </c:pt>
                <c:pt idx="5825">
                  <c:v>0.99227705563611002</c:v>
                </c:pt>
                <c:pt idx="5826">
                  <c:v>0.98898245218905501</c:v>
                </c:pt>
                <c:pt idx="5827">
                  <c:v>0.98833963952793003</c:v>
                </c:pt>
                <c:pt idx="5828">
                  <c:v>0.98807974216400196</c:v>
                </c:pt>
                <c:pt idx="5829">
                  <c:v>0.99445557632123804</c:v>
                </c:pt>
                <c:pt idx="5830">
                  <c:v>0.98851014419954597</c:v>
                </c:pt>
                <c:pt idx="5831">
                  <c:v>0.99150342657258705</c:v>
                </c:pt>
                <c:pt idx="5832">
                  <c:v>0.99110729646210105</c:v>
                </c:pt>
                <c:pt idx="5833">
                  <c:v>0.98875726420158705</c:v>
                </c:pt>
                <c:pt idx="5834">
                  <c:v>0.98832407707997005</c:v>
                </c:pt>
                <c:pt idx="5835">
                  <c:v>0.98878415672706399</c:v>
                </c:pt>
                <c:pt idx="5836">
                  <c:v>0.98865257167194998</c:v>
                </c:pt>
                <c:pt idx="5837">
                  <c:v>0.98999311062784401</c:v>
                </c:pt>
                <c:pt idx="5838">
                  <c:v>0.99102134614547199</c:v>
                </c:pt>
                <c:pt idx="5839">
                  <c:v>0.98872586242600802</c:v>
                </c:pt>
                <c:pt idx="5840">
                  <c:v>0.98677704486958095</c:v>
                </c:pt>
                <c:pt idx="5841">
                  <c:v>0.99181216567901498</c:v>
                </c:pt>
                <c:pt idx="5842">
                  <c:v>0.98921666771490002</c:v>
                </c:pt>
                <c:pt idx="5843">
                  <c:v>0.98974136215304098</c:v>
                </c:pt>
                <c:pt idx="5844">
                  <c:v>0.99152468582751097</c:v>
                </c:pt>
                <c:pt idx="5845">
                  <c:v>0.99177131484542302</c:v>
                </c:pt>
                <c:pt idx="5846">
                  <c:v>0.98894754434544097</c:v>
                </c:pt>
                <c:pt idx="5847">
                  <c:v>0.988691471110136</c:v>
                </c:pt>
                <c:pt idx="5848">
                  <c:v>0.9926611072946</c:v>
                </c:pt>
                <c:pt idx="5849">
                  <c:v>0.98636756074102405</c:v>
                </c:pt>
                <c:pt idx="5850">
                  <c:v>0.98781319676838497</c:v>
                </c:pt>
                <c:pt idx="5851">
                  <c:v>0.99138662098775798</c:v>
                </c:pt>
                <c:pt idx="5852">
                  <c:v>0.992145544553099</c:v>
                </c:pt>
                <c:pt idx="5853">
                  <c:v>0.98950251409345402</c:v>
                </c:pt>
                <c:pt idx="5854">
                  <c:v>0.99221415617341002</c:v>
                </c:pt>
                <c:pt idx="5855">
                  <c:v>0.99283071837196502</c:v>
                </c:pt>
                <c:pt idx="5856">
                  <c:v>0.99034304300457798</c:v>
                </c:pt>
                <c:pt idx="5857">
                  <c:v>0.98977653953861799</c:v>
                </c:pt>
                <c:pt idx="5858">
                  <c:v>0.98963400663701295</c:v>
                </c:pt>
                <c:pt idx="5859">
                  <c:v>0.98810787026338198</c:v>
                </c:pt>
                <c:pt idx="5860">
                  <c:v>0.98675909523488303</c:v>
                </c:pt>
                <c:pt idx="5861">
                  <c:v>0.98626619164585905</c:v>
                </c:pt>
                <c:pt idx="5862">
                  <c:v>0.98770426763833596</c:v>
                </c:pt>
                <c:pt idx="5863">
                  <c:v>0.99347469953856105</c:v>
                </c:pt>
                <c:pt idx="5864">
                  <c:v>0.98775621946019798</c:v>
                </c:pt>
                <c:pt idx="5865">
                  <c:v>0.993782862683247</c:v>
                </c:pt>
                <c:pt idx="5866">
                  <c:v>0.98922983238179596</c:v>
                </c:pt>
                <c:pt idx="5867">
                  <c:v>0.99258459081657102</c:v>
                </c:pt>
                <c:pt idx="5868">
                  <c:v>0.99194484577969799</c:v>
                </c:pt>
                <c:pt idx="5869">
                  <c:v>0.99293620855953901</c:v>
                </c:pt>
                <c:pt idx="5870">
                  <c:v>0.989633889867783</c:v>
                </c:pt>
                <c:pt idx="5871">
                  <c:v>0.99047149922974698</c:v>
                </c:pt>
                <c:pt idx="5872">
                  <c:v>0.99281047230557495</c:v>
                </c:pt>
                <c:pt idx="5873">
                  <c:v>0.99048859977625003</c:v>
                </c:pt>
                <c:pt idx="5874">
                  <c:v>0.98952609722559604</c:v>
                </c:pt>
                <c:pt idx="5875">
                  <c:v>0.98860156872607896</c:v>
                </c:pt>
                <c:pt idx="5876">
                  <c:v>0.98829182123015002</c:v>
                </c:pt>
                <c:pt idx="5877">
                  <c:v>0.98876062867943904</c:v>
                </c:pt>
                <c:pt idx="5878">
                  <c:v>0.99311733379719602</c:v>
                </c:pt>
                <c:pt idx="5879">
                  <c:v>0.99086653231525601</c:v>
                </c:pt>
                <c:pt idx="5880">
                  <c:v>0.98607858971963303</c:v>
                </c:pt>
                <c:pt idx="5881">
                  <c:v>0.99451340902063101</c:v>
                </c:pt>
                <c:pt idx="5882">
                  <c:v>0.988081115221354</c:v>
                </c:pt>
                <c:pt idx="5883">
                  <c:v>0.98866296427364497</c:v>
                </c:pt>
                <c:pt idx="5884">
                  <c:v>0.990225076029282</c:v>
                </c:pt>
                <c:pt idx="5885">
                  <c:v>0.99100893957221703</c:v>
                </c:pt>
                <c:pt idx="5886">
                  <c:v>0.99397245349430996</c:v>
                </c:pt>
                <c:pt idx="5887">
                  <c:v>0.98921886351929</c:v>
                </c:pt>
                <c:pt idx="5888">
                  <c:v>0.99237761674499803</c:v>
                </c:pt>
                <c:pt idx="5889">
                  <c:v>0.99113573185614701</c:v>
                </c:pt>
                <c:pt idx="5890">
                  <c:v>0.98710799014421002</c:v>
                </c:pt>
                <c:pt idx="5891">
                  <c:v>0.99077369769851897</c:v>
                </c:pt>
                <c:pt idx="5892">
                  <c:v>0.99196617988024904</c:v>
                </c:pt>
                <c:pt idx="5893">
                  <c:v>0.98945657865252401</c:v>
                </c:pt>
                <c:pt idx="5894">
                  <c:v>0.99266655800318804</c:v>
                </c:pt>
                <c:pt idx="5895">
                  <c:v>0.98772235073773995</c:v>
                </c:pt>
                <c:pt idx="5896">
                  <c:v>0.98703558710092998</c:v>
                </c:pt>
                <c:pt idx="5897">
                  <c:v>0.99228026473398101</c:v>
                </c:pt>
                <c:pt idx="5898">
                  <c:v>0.99240112900211896</c:v>
                </c:pt>
                <c:pt idx="5899">
                  <c:v>0.99483086922061703</c:v>
                </c:pt>
                <c:pt idx="5900">
                  <c:v>0.99038190250207703</c:v>
                </c:pt>
                <c:pt idx="5901">
                  <c:v>0.98911249440853299</c:v>
                </c:pt>
                <c:pt idx="5902">
                  <c:v>0.99387253608348503</c:v>
                </c:pt>
                <c:pt idx="5903">
                  <c:v>0.98973785257888103</c:v>
                </c:pt>
                <c:pt idx="5904">
                  <c:v>0.99082411170572804</c:v>
                </c:pt>
                <c:pt idx="5905">
                  <c:v>0.992182865993395</c:v>
                </c:pt>
                <c:pt idx="5906">
                  <c:v>0.99115237680606605</c:v>
                </c:pt>
                <c:pt idx="5907">
                  <c:v>0.99298640894463397</c:v>
                </c:pt>
                <c:pt idx="5908">
                  <c:v>0.99204824229631405</c:v>
                </c:pt>
                <c:pt idx="5909">
                  <c:v>0.98632440958062095</c:v>
                </c:pt>
                <c:pt idx="5910">
                  <c:v>0.99146125863011703</c:v>
                </c:pt>
                <c:pt idx="5911">
                  <c:v>0.99365981003428205</c:v>
                </c:pt>
                <c:pt idx="5912">
                  <c:v>0.98977990614525102</c:v>
                </c:pt>
                <c:pt idx="5913">
                  <c:v>0.99293046026182596</c:v>
                </c:pt>
                <c:pt idx="5914">
                  <c:v>0.99183543657199702</c:v>
                </c:pt>
                <c:pt idx="5915">
                  <c:v>0.99167899399471005</c:v>
                </c:pt>
                <c:pt idx="5916">
                  <c:v>0.98961040605322703</c:v>
                </c:pt>
                <c:pt idx="5917">
                  <c:v>0.98703553972771996</c:v>
                </c:pt>
                <c:pt idx="5918">
                  <c:v>0.99097479575369996</c:v>
                </c:pt>
                <c:pt idx="5919">
                  <c:v>0.987876657134098</c:v>
                </c:pt>
                <c:pt idx="5920">
                  <c:v>0.98946667092676099</c:v>
                </c:pt>
                <c:pt idx="5921">
                  <c:v>0.99132707654666896</c:v>
                </c:pt>
                <c:pt idx="5922">
                  <c:v>0.98750320022557403</c:v>
                </c:pt>
                <c:pt idx="5923">
                  <c:v>0.98967211617310302</c:v>
                </c:pt>
                <c:pt idx="5924">
                  <c:v>0.98785971799112504</c:v>
                </c:pt>
                <c:pt idx="5925">
                  <c:v>0.99208364151122097</c:v>
                </c:pt>
                <c:pt idx="5926">
                  <c:v>0.98863380004657997</c:v>
                </c:pt>
                <c:pt idx="5927">
                  <c:v>0.99087131993936595</c:v>
                </c:pt>
                <c:pt idx="5928">
                  <c:v>0.99178793899345496</c:v>
                </c:pt>
                <c:pt idx="5929">
                  <c:v>0.99185781149296903</c:v>
                </c:pt>
                <c:pt idx="5930">
                  <c:v>0.98896240455705298</c:v>
                </c:pt>
                <c:pt idx="5931">
                  <c:v>0.99432997684407198</c:v>
                </c:pt>
                <c:pt idx="5932">
                  <c:v>0.98923025950825205</c:v>
                </c:pt>
                <c:pt idx="5933">
                  <c:v>0.993441836132536</c:v>
                </c:pt>
                <c:pt idx="5934">
                  <c:v>0.99392461013098798</c:v>
                </c:pt>
                <c:pt idx="5935">
                  <c:v>0.98909387557903305</c:v>
                </c:pt>
                <c:pt idx="5936">
                  <c:v>0.99215907160423999</c:v>
                </c:pt>
                <c:pt idx="5937">
                  <c:v>0.98880503275063303</c:v>
                </c:pt>
                <c:pt idx="5938">
                  <c:v>0.99038115849612995</c:v>
                </c:pt>
                <c:pt idx="5939">
                  <c:v>0.98569088287363604</c:v>
                </c:pt>
                <c:pt idx="5940">
                  <c:v>0.98918991017098901</c:v>
                </c:pt>
                <c:pt idx="5941">
                  <c:v>0.992129947019884</c:v>
                </c:pt>
                <c:pt idx="5942">
                  <c:v>0.98669319723439597</c:v>
                </c:pt>
                <c:pt idx="5943">
                  <c:v>0.98770759487624604</c:v>
                </c:pt>
                <c:pt idx="5944">
                  <c:v>0.99253153189062604</c:v>
                </c:pt>
                <c:pt idx="5945">
                  <c:v>0.98870346122390995</c:v>
                </c:pt>
                <c:pt idx="5946">
                  <c:v>0.98706854196220195</c:v>
                </c:pt>
                <c:pt idx="5947">
                  <c:v>0.98945531877435799</c:v>
                </c:pt>
                <c:pt idx="5948">
                  <c:v>0.99375979821495597</c:v>
                </c:pt>
                <c:pt idx="5949">
                  <c:v>0.98845970194313104</c:v>
                </c:pt>
                <c:pt idx="5950">
                  <c:v>0.99056753371542705</c:v>
                </c:pt>
                <c:pt idx="5951">
                  <c:v>0.99378840906250598</c:v>
                </c:pt>
                <c:pt idx="5952">
                  <c:v>0.98774445566156799</c:v>
                </c:pt>
                <c:pt idx="5953">
                  <c:v>0.99396378023193999</c:v>
                </c:pt>
                <c:pt idx="5954">
                  <c:v>0.99226178145341104</c:v>
                </c:pt>
                <c:pt idx="5955">
                  <c:v>0.99108187458050701</c:v>
                </c:pt>
                <c:pt idx="5956">
                  <c:v>0.99395283923437905</c:v>
                </c:pt>
                <c:pt idx="5957">
                  <c:v>0.98836428290209999</c:v>
                </c:pt>
                <c:pt idx="5958">
                  <c:v>0.98935931132593202</c:v>
                </c:pt>
                <c:pt idx="5959">
                  <c:v>0.99215140737674401</c:v>
                </c:pt>
                <c:pt idx="5960">
                  <c:v>0.98938630021180096</c:v>
                </c:pt>
                <c:pt idx="5961">
                  <c:v>0.98797620908901496</c:v>
                </c:pt>
                <c:pt idx="5962">
                  <c:v>0.99052238205504195</c:v>
                </c:pt>
                <c:pt idx="5963">
                  <c:v>0.98864058888578399</c:v>
                </c:pt>
                <c:pt idx="5964">
                  <c:v>0.99032962829189097</c:v>
                </c:pt>
                <c:pt idx="5965">
                  <c:v>0.98999907651917796</c:v>
                </c:pt>
                <c:pt idx="5966">
                  <c:v>0.98621256750266795</c:v>
                </c:pt>
                <c:pt idx="5967">
                  <c:v>0.99059292784909003</c:v>
                </c:pt>
                <c:pt idx="5968">
                  <c:v>0.98983025604050501</c:v>
                </c:pt>
                <c:pt idx="5969">
                  <c:v>0.98855226864310197</c:v>
                </c:pt>
                <c:pt idx="5970">
                  <c:v>0.99353023623664705</c:v>
                </c:pt>
                <c:pt idx="5971">
                  <c:v>0.98657658945637905</c:v>
                </c:pt>
                <c:pt idx="5972">
                  <c:v>0.99211832925988397</c:v>
                </c:pt>
                <c:pt idx="5973">
                  <c:v>0.99150989799859601</c:v>
                </c:pt>
                <c:pt idx="5974">
                  <c:v>0.99144369266705401</c:v>
                </c:pt>
                <c:pt idx="5975">
                  <c:v>0.99257399906211996</c:v>
                </c:pt>
                <c:pt idx="5976">
                  <c:v>0.99095308104880298</c:v>
                </c:pt>
                <c:pt idx="5977">
                  <c:v>0.98990655392748095</c:v>
                </c:pt>
                <c:pt idx="5978">
                  <c:v>0.99179263784249605</c:v>
                </c:pt>
                <c:pt idx="5979">
                  <c:v>0.99123703769856297</c:v>
                </c:pt>
                <c:pt idx="5980">
                  <c:v>0.98980107190868505</c:v>
                </c:pt>
                <c:pt idx="5981">
                  <c:v>0.99279323072117798</c:v>
                </c:pt>
                <c:pt idx="5982">
                  <c:v>0.99336829885508704</c:v>
                </c:pt>
                <c:pt idx="5983">
                  <c:v>0.98911679203368696</c:v>
                </c:pt>
                <c:pt idx="5984">
                  <c:v>0.98927667266170605</c:v>
                </c:pt>
                <c:pt idx="5985">
                  <c:v>0.98726865935880304</c:v>
                </c:pt>
                <c:pt idx="5986">
                  <c:v>0.98989663288884799</c:v>
                </c:pt>
                <c:pt idx="5987">
                  <c:v>0.99336228421693196</c:v>
                </c:pt>
                <c:pt idx="5988">
                  <c:v>0.98872221533147897</c:v>
                </c:pt>
                <c:pt idx="5989">
                  <c:v>0.99236129174749999</c:v>
                </c:pt>
                <c:pt idx="5990">
                  <c:v>0.989592979088466</c:v>
                </c:pt>
                <c:pt idx="5991">
                  <c:v>0.98997323167121598</c:v>
                </c:pt>
                <c:pt idx="5992">
                  <c:v>0.99164395785426096</c:v>
                </c:pt>
                <c:pt idx="5993">
                  <c:v>0.99348198762105699</c:v>
                </c:pt>
                <c:pt idx="5994">
                  <c:v>0.98961048286217601</c:v>
                </c:pt>
                <c:pt idx="5995">
                  <c:v>0.98947940028315995</c:v>
                </c:pt>
                <c:pt idx="5996">
                  <c:v>0.99091445840046599</c:v>
                </c:pt>
                <c:pt idx="5997">
                  <c:v>0.99212920750308098</c:v>
                </c:pt>
                <c:pt idx="5998">
                  <c:v>0.99095693235160898</c:v>
                </c:pt>
                <c:pt idx="5999">
                  <c:v>0.990357335652576</c:v>
                </c:pt>
                <c:pt idx="6000">
                  <c:v>0.99227517734854198</c:v>
                </c:pt>
                <c:pt idx="6001">
                  <c:v>0.98854255102889299</c:v>
                </c:pt>
                <c:pt idx="6002">
                  <c:v>0.99116514171457204</c:v>
                </c:pt>
                <c:pt idx="6003">
                  <c:v>0.99206879936507397</c:v>
                </c:pt>
                <c:pt idx="6004">
                  <c:v>0.99312635664090498</c:v>
                </c:pt>
                <c:pt idx="6005">
                  <c:v>0.987509996712298</c:v>
                </c:pt>
                <c:pt idx="6006">
                  <c:v>0.99422526917158605</c:v>
                </c:pt>
                <c:pt idx="6007">
                  <c:v>0.99297347112086798</c:v>
                </c:pt>
                <c:pt idx="6008">
                  <c:v>0.98935661610698</c:v>
                </c:pt>
                <c:pt idx="6009">
                  <c:v>0.99252310205952299</c:v>
                </c:pt>
                <c:pt idx="6010">
                  <c:v>0.99014677643791704</c:v>
                </c:pt>
                <c:pt idx="6011">
                  <c:v>0.98896879195348297</c:v>
                </c:pt>
                <c:pt idx="6012">
                  <c:v>0.99109733754100704</c:v>
                </c:pt>
                <c:pt idx="6013">
                  <c:v>0.98860160877916103</c:v>
                </c:pt>
                <c:pt idx="6014">
                  <c:v>0.98715013154030096</c:v>
                </c:pt>
                <c:pt idx="6015">
                  <c:v>0.991676512641679</c:v>
                </c:pt>
                <c:pt idx="6016">
                  <c:v>0.98752582811142298</c:v>
                </c:pt>
                <c:pt idx="6017">
                  <c:v>0.98633643477291799</c:v>
                </c:pt>
                <c:pt idx="6018">
                  <c:v>0.99133678289675897</c:v>
                </c:pt>
                <c:pt idx="6019">
                  <c:v>0.99093187729376597</c:v>
                </c:pt>
                <c:pt idx="6020">
                  <c:v>0.98893300583967703</c:v>
                </c:pt>
                <c:pt idx="6021">
                  <c:v>0.98879647836381102</c:v>
                </c:pt>
                <c:pt idx="6022">
                  <c:v>0.99081500006287904</c:v>
                </c:pt>
                <c:pt idx="6023">
                  <c:v>0.98898461802555504</c:v>
                </c:pt>
                <c:pt idx="6024">
                  <c:v>0.99254964205860996</c:v>
                </c:pt>
                <c:pt idx="6025">
                  <c:v>0.98907849086252797</c:v>
                </c:pt>
                <c:pt idx="6026">
                  <c:v>0.99391543432984297</c:v>
                </c:pt>
                <c:pt idx="6027">
                  <c:v>0.98881447298410097</c:v>
                </c:pt>
                <c:pt idx="6028">
                  <c:v>0.99206577804622598</c:v>
                </c:pt>
                <c:pt idx="6029">
                  <c:v>0.98980550529465805</c:v>
                </c:pt>
                <c:pt idx="6030">
                  <c:v>0.98871296361702499</c:v>
                </c:pt>
                <c:pt idx="6031">
                  <c:v>0.98901365678130704</c:v>
                </c:pt>
                <c:pt idx="6032">
                  <c:v>0.99256233087289703</c:v>
                </c:pt>
                <c:pt idx="6033">
                  <c:v>0.99057954592802999</c:v>
                </c:pt>
                <c:pt idx="6034">
                  <c:v>0.99274388774842603</c:v>
                </c:pt>
                <c:pt idx="6035">
                  <c:v>0.98964416042207504</c:v>
                </c:pt>
                <c:pt idx="6036">
                  <c:v>0.99262703358567195</c:v>
                </c:pt>
                <c:pt idx="6037">
                  <c:v>0.99064549549490899</c:v>
                </c:pt>
                <c:pt idx="6038">
                  <c:v>0.989026272292169</c:v>
                </c:pt>
                <c:pt idx="6039">
                  <c:v>0.99067572585427299</c:v>
                </c:pt>
                <c:pt idx="6040">
                  <c:v>0.990700676604654</c:v>
                </c:pt>
                <c:pt idx="6041">
                  <c:v>0.98822645740583404</c:v>
                </c:pt>
                <c:pt idx="6042">
                  <c:v>0.98793022560412802</c:v>
                </c:pt>
                <c:pt idx="6043">
                  <c:v>0.99280401323915601</c:v>
                </c:pt>
                <c:pt idx="6044">
                  <c:v>0.98871026012416696</c:v>
                </c:pt>
                <c:pt idx="6045">
                  <c:v>0.99085647836399604</c:v>
                </c:pt>
                <c:pt idx="6046">
                  <c:v>0.99041027873298204</c:v>
                </c:pt>
                <c:pt idx="6047">
                  <c:v>0.990530134796483</c:v>
                </c:pt>
                <c:pt idx="6048">
                  <c:v>0.98667057014417803</c:v>
                </c:pt>
                <c:pt idx="6049">
                  <c:v>0.98760983134301705</c:v>
                </c:pt>
                <c:pt idx="6050">
                  <c:v>0.98987871764915303</c:v>
                </c:pt>
                <c:pt idx="6051">
                  <c:v>0.98758372665191196</c:v>
                </c:pt>
                <c:pt idx="6052">
                  <c:v>0.99113928239316296</c:v>
                </c:pt>
                <c:pt idx="6053">
                  <c:v>0.98606949424014501</c:v>
                </c:pt>
                <c:pt idx="6054">
                  <c:v>0.98905232509039098</c:v>
                </c:pt>
                <c:pt idx="6055">
                  <c:v>0.99016482089995494</c:v>
                </c:pt>
                <c:pt idx="6056">
                  <c:v>0.99008600074151598</c:v>
                </c:pt>
                <c:pt idx="6057">
                  <c:v>0.98889711641979305</c:v>
                </c:pt>
                <c:pt idx="6058">
                  <c:v>0.99300341140368098</c:v>
                </c:pt>
                <c:pt idx="6059">
                  <c:v>0.99091162360847096</c:v>
                </c:pt>
                <c:pt idx="6060">
                  <c:v>0.99096948443462396</c:v>
                </c:pt>
                <c:pt idx="6061">
                  <c:v>0.98753888067997597</c:v>
                </c:pt>
                <c:pt idx="6062">
                  <c:v>0.99252818985297198</c:v>
                </c:pt>
                <c:pt idx="6063">
                  <c:v>0.98711511147526598</c:v>
                </c:pt>
                <c:pt idx="6064">
                  <c:v>0.98974501280815896</c:v>
                </c:pt>
                <c:pt idx="6065">
                  <c:v>0.98983257116901302</c:v>
                </c:pt>
                <c:pt idx="6066">
                  <c:v>0.991318259294513</c:v>
                </c:pt>
                <c:pt idx="6067">
                  <c:v>0.98767402658271197</c:v>
                </c:pt>
                <c:pt idx="6068">
                  <c:v>0.99220112900060597</c:v>
                </c:pt>
                <c:pt idx="6069">
                  <c:v>0.99014245523917399</c:v>
                </c:pt>
                <c:pt idx="6070">
                  <c:v>0.98974627037038898</c:v>
                </c:pt>
                <c:pt idx="6071">
                  <c:v>0.99330429653504704</c:v>
                </c:pt>
                <c:pt idx="6072">
                  <c:v>0.98826480969987696</c:v>
                </c:pt>
                <c:pt idx="6073">
                  <c:v>0.992169562589168</c:v>
                </c:pt>
                <c:pt idx="6074">
                  <c:v>0.98910066615939396</c:v>
                </c:pt>
                <c:pt idx="6075">
                  <c:v>0.99073810731551004</c:v>
                </c:pt>
                <c:pt idx="6076">
                  <c:v>0.98845891002773301</c:v>
                </c:pt>
                <c:pt idx="6077">
                  <c:v>0.986003798623725</c:v>
                </c:pt>
                <c:pt idx="6078">
                  <c:v>0.99397052970725996</c:v>
                </c:pt>
                <c:pt idx="6079">
                  <c:v>0.98870791914773803</c:v>
                </c:pt>
                <c:pt idx="6080">
                  <c:v>0.99082944839242104</c:v>
                </c:pt>
                <c:pt idx="6081">
                  <c:v>0.99401252181272703</c:v>
                </c:pt>
                <c:pt idx="6082">
                  <c:v>0.99048604986534905</c:v>
                </c:pt>
                <c:pt idx="6083">
                  <c:v>0.99084865455925097</c:v>
                </c:pt>
                <c:pt idx="6084">
                  <c:v>0.98817947484370405</c:v>
                </c:pt>
                <c:pt idx="6085">
                  <c:v>0.98750285555424699</c:v>
                </c:pt>
                <c:pt idx="6086">
                  <c:v>0.99266739614051502</c:v>
                </c:pt>
                <c:pt idx="6087">
                  <c:v>0.98752828658093195</c:v>
                </c:pt>
                <c:pt idx="6088">
                  <c:v>0.99041716299657101</c:v>
                </c:pt>
                <c:pt idx="6089">
                  <c:v>0.99255943597176399</c:v>
                </c:pt>
                <c:pt idx="6090">
                  <c:v>0.987929963003781</c:v>
                </c:pt>
                <c:pt idx="6091">
                  <c:v>0.99014326552084198</c:v>
                </c:pt>
                <c:pt idx="6092">
                  <c:v>0.99399773532177105</c:v>
                </c:pt>
                <c:pt idx="6093">
                  <c:v>0.99004719781156902</c:v>
                </c:pt>
                <c:pt idx="6094">
                  <c:v>0.98556444730767501</c:v>
                </c:pt>
                <c:pt idx="6095">
                  <c:v>0.99375760725766205</c:v>
                </c:pt>
                <c:pt idx="6096">
                  <c:v>0.98777232906357704</c:v>
                </c:pt>
                <c:pt idx="6097">
                  <c:v>0.98741766127525998</c:v>
                </c:pt>
                <c:pt idx="6098">
                  <c:v>0.98945575966602695</c:v>
                </c:pt>
                <c:pt idx="6099">
                  <c:v>0.991334269281828</c:v>
                </c:pt>
                <c:pt idx="6100">
                  <c:v>0.99232596078739399</c:v>
                </c:pt>
                <c:pt idx="6101">
                  <c:v>0.993417435687593</c:v>
                </c:pt>
                <c:pt idx="6102">
                  <c:v>0.98941200144739605</c:v>
                </c:pt>
                <c:pt idx="6103">
                  <c:v>0.990546781895569</c:v>
                </c:pt>
                <c:pt idx="6104">
                  <c:v>0.99258174484573802</c:v>
                </c:pt>
                <c:pt idx="6105">
                  <c:v>0.991073664981033</c:v>
                </c:pt>
                <c:pt idx="6106">
                  <c:v>0.99241695419841103</c:v>
                </c:pt>
                <c:pt idx="6107">
                  <c:v>0.98718746164915205</c:v>
                </c:pt>
                <c:pt idx="6108">
                  <c:v>0.98939449369375398</c:v>
                </c:pt>
                <c:pt idx="6109">
                  <c:v>0.99222748761011803</c:v>
                </c:pt>
                <c:pt idx="6110">
                  <c:v>0.99347313670505499</c:v>
                </c:pt>
                <c:pt idx="6111">
                  <c:v>0.98904519842029304</c:v>
                </c:pt>
                <c:pt idx="6112">
                  <c:v>0.99138154398714795</c:v>
                </c:pt>
                <c:pt idx="6113">
                  <c:v>0.99171946597612803</c:v>
                </c:pt>
                <c:pt idx="6114">
                  <c:v>0.99180821779764305</c:v>
                </c:pt>
                <c:pt idx="6115">
                  <c:v>0.98803047245839004</c:v>
                </c:pt>
                <c:pt idx="6116">
                  <c:v>0.98901392673503097</c:v>
                </c:pt>
                <c:pt idx="6117">
                  <c:v>0.992027905405373</c:v>
                </c:pt>
                <c:pt idx="6118">
                  <c:v>0.98672122118462802</c:v>
                </c:pt>
                <c:pt idx="6119">
                  <c:v>0.98912057494146</c:v>
                </c:pt>
                <c:pt idx="6120">
                  <c:v>0.99365421174776802</c:v>
                </c:pt>
                <c:pt idx="6121">
                  <c:v>0.98982956085845997</c:v>
                </c:pt>
                <c:pt idx="6122">
                  <c:v>0.99115396709289905</c:v>
                </c:pt>
                <c:pt idx="6123">
                  <c:v>0.98682769923674396</c:v>
                </c:pt>
                <c:pt idx="6124">
                  <c:v>0.99375094268457898</c:v>
                </c:pt>
                <c:pt idx="6125">
                  <c:v>0.98878182748307897</c:v>
                </c:pt>
                <c:pt idx="6126">
                  <c:v>0.99313618034334505</c:v>
                </c:pt>
                <c:pt idx="6127">
                  <c:v>0.99176671197496202</c:v>
                </c:pt>
                <c:pt idx="6128">
                  <c:v>0.98864353466185595</c:v>
                </c:pt>
                <c:pt idx="6129">
                  <c:v>0.99078448035604805</c:v>
                </c:pt>
                <c:pt idx="6130">
                  <c:v>0.98822650376849897</c:v>
                </c:pt>
                <c:pt idx="6131">
                  <c:v>0.99114578781769103</c:v>
                </c:pt>
                <c:pt idx="6132">
                  <c:v>0.98964490795541404</c:v>
                </c:pt>
                <c:pt idx="6133">
                  <c:v>0.98861933816359704</c:v>
                </c:pt>
                <c:pt idx="6134">
                  <c:v>0.99157885510731403</c:v>
                </c:pt>
                <c:pt idx="6135">
                  <c:v>0.98845750045972902</c:v>
                </c:pt>
                <c:pt idx="6136">
                  <c:v>0.98858287206918105</c:v>
                </c:pt>
                <c:pt idx="6137">
                  <c:v>0.99166874957631101</c:v>
                </c:pt>
                <c:pt idx="6138">
                  <c:v>0.99210298244700401</c:v>
                </c:pt>
                <c:pt idx="6139">
                  <c:v>0.99173193964716999</c:v>
                </c:pt>
                <c:pt idx="6140">
                  <c:v>0.99387084849747898</c:v>
                </c:pt>
                <c:pt idx="6141">
                  <c:v>0.988771407729515</c:v>
                </c:pt>
                <c:pt idx="6142">
                  <c:v>0.98750789281233398</c:v>
                </c:pt>
                <c:pt idx="6143">
                  <c:v>0.99124460876708298</c:v>
                </c:pt>
                <c:pt idx="6144">
                  <c:v>0.99137355490981505</c:v>
                </c:pt>
                <c:pt idx="6145">
                  <c:v>0.98908873175689804</c:v>
                </c:pt>
                <c:pt idx="6146">
                  <c:v>0.99168449889888999</c:v>
                </c:pt>
                <c:pt idx="6147">
                  <c:v>0.98895793588841596</c:v>
                </c:pt>
                <c:pt idx="6148">
                  <c:v>0.98658667978430403</c:v>
                </c:pt>
                <c:pt idx="6149">
                  <c:v>0.99260631794028897</c:v>
                </c:pt>
                <c:pt idx="6150">
                  <c:v>0.98809527840254996</c:v>
                </c:pt>
                <c:pt idx="6151">
                  <c:v>0.990183636117973</c:v>
                </c:pt>
                <c:pt idx="6152">
                  <c:v>0.99335049701926703</c:v>
                </c:pt>
                <c:pt idx="6153">
                  <c:v>0.987475651808706</c:v>
                </c:pt>
                <c:pt idx="6154">
                  <c:v>0.99128930117421499</c:v>
                </c:pt>
                <c:pt idx="6155">
                  <c:v>0.99003786962108598</c:v>
                </c:pt>
                <c:pt idx="6156">
                  <c:v>0.98960431175925501</c:v>
                </c:pt>
                <c:pt idx="6157">
                  <c:v>0.99236773027296898</c:v>
                </c:pt>
                <c:pt idx="6158">
                  <c:v>0.99031335388022401</c:v>
                </c:pt>
                <c:pt idx="6159">
                  <c:v>0.986837851405586</c:v>
                </c:pt>
                <c:pt idx="6160">
                  <c:v>0.98890202275580197</c:v>
                </c:pt>
                <c:pt idx="6161">
                  <c:v>0.99413543165131302</c:v>
                </c:pt>
                <c:pt idx="6162">
                  <c:v>0.988218067402311</c:v>
                </c:pt>
                <c:pt idx="6163">
                  <c:v>0.99140921882764899</c:v>
                </c:pt>
                <c:pt idx="6164">
                  <c:v>0.98965421693920397</c:v>
                </c:pt>
                <c:pt idx="6165">
                  <c:v>0.99019634414537405</c:v>
                </c:pt>
                <c:pt idx="6166">
                  <c:v>0.98936923096797103</c:v>
                </c:pt>
                <c:pt idx="6167">
                  <c:v>0.99183026048107403</c:v>
                </c:pt>
                <c:pt idx="6168">
                  <c:v>0.99330804479018997</c:v>
                </c:pt>
                <c:pt idx="6169">
                  <c:v>0.99233273964813595</c:v>
                </c:pt>
                <c:pt idx="6170">
                  <c:v>0.99146832356078296</c:v>
                </c:pt>
                <c:pt idx="6171">
                  <c:v>0.99222828568835697</c:v>
                </c:pt>
                <c:pt idx="6172">
                  <c:v>0.99033399462480098</c:v>
                </c:pt>
                <c:pt idx="6173">
                  <c:v>0.98987911119386596</c:v>
                </c:pt>
                <c:pt idx="6174">
                  <c:v>0.99119877200362405</c:v>
                </c:pt>
                <c:pt idx="6175">
                  <c:v>0.988956871245532</c:v>
                </c:pt>
                <c:pt idx="6176">
                  <c:v>0.99331458344908197</c:v>
                </c:pt>
                <c:pt idx="6177">
                  <c:v>0.98672757743982598</c:v>
                </c:pt>
                <c:pt idx="6178">
                  <c:v>0.99365917930368797</c:v>
                </c:pt>
                <c:pt idx="6179">
                  <c:v>0.99253195393335103</c:v>
                </c:pt>
                <c:pt idx="6180">
                  <c:v>0.98994149189401504</c:v>
                </c:pt>
                <c:pt idx="6181">
                  <c:v>0.98801379817937496</c:v>
                </c:pt>
                <c:pt idx="6182">
                  <c:v>0.98702792073620005</c:v>
                </c:pt>
                <c:pt idx="6183">
                  <c:v>0.99158553309796804</c:v>
                </c:pt>
                <c:pt idx="6184">
                  <c:v>0.99369589291124305</c:v>
                </c:pt>
                <c:pt idx="6185">
                  <c:v>0.98825004524812998</c:v>
                </c:pt>
                <c:pt idx="6186">
                  <c:v>0.99239265952307598</c:v>
                </c:pt>
                <c:pt idx="6187">
                  <c:v>0.99055453121501702</c:v>
                </c:pt>
                <c:pt idx="6188">
                  <c:v>0.98847094747928799</c:v>
                </c:pt>
                <c:pt idx="6189">
                  <c:v>0.99219524920431501</c:v>
                </c:pt>
                <c:pt idx="6190">
                  <c:v>0.99309213833502696</c:v>
                </c:pt>
                <c:pt idx="6191">
                  <c:v>0.99011652908426995</c:v>
                </c:pt>
                <c:pt idx="6192">
                  <c:v>0.99055251457870497</c:v>
                </c:pt>
                <c:pt idx="6193">
                  <c:v>0.98638830413770695</c:v>
                </c:pt>
                <c:pt idx="6194">
                  <c:v>0.99255485179776004</c:v>
                </c:pt>
                <c:pt idx="6195">
                  <c:v>0.99279217621752003</c:v>
                </c:pt>
                <c:pt idx="6196">
                  <c:v>0.98728622095895502</c:v>
                </c:pt>
                <c:pt idx="6197">
                  <c:v>0.99102215624380197</c:v>
                </c:pt>
                <c:pt idx="6198">
                  <c:v>0.99048167933397802</c:v>
                </c:pt>
                <c:pt idx="6199">
                  <c:v>0.99395601035271197</c:v>
                </c:pt>
                <c:pt idx="6200">
                  <c:v>0.987389064718593</c:v>
                </c:pt>
                <c:pt idx="6201">
                  <c:v>0.98856051779534704</c:v>
                </c:pt>
                <c:pt idx="6202">
                  <c:v>0.98920462402576304</c:v>
                </c:pt>
                <c:pt idx="6203">
                  <c:v>0.98982533853767496</c:v>
                </c:pt>
                <c:pt idx="6204">
                  <c:v>0.98762405224119298</c:v>
                </c:pt>
                <c:pt idx="6205">
                  <c:v>0.99424024346270901</c:v>
                </c:pt>
                <c:pt idx="6206">
                  <c:v>0.98905741055071905</c:v>
                </c:pt>
                <c:pt idx="6207">
                  <c:v>0.98765441616012895</c:v>
                </c:pt>
                <c:pt idx="6208">
                  <c:v>0.99071687932282704</c:v>
                </c:pt>
                <c:pt idx="6209">
                  <c:v>0.99207335121219997</c:v>
                </c:pt>
                <c:pt idx="6210">
                  <c:v>0.98773020450441196</c:v>
                </c:pt>
                <c:pt idx="6211">
                  <c:v>0.99221857650949496</c:v>
                </c:pt>
                <c:pt idx="6212">
                  <c:v>0.98806099188100205</c:v>
                </c:pt>
                <c:pt idx="6213">
                  <c:v>0.98798710900650699</c:v>
                </c:pt>
                <c:pt idx="6214">
                  <c:v>0.99263923321653702</c:v>
                </c:pt>
                <c:pt idx="6215">
                  <c:v>0.98743199447618901</c:v>
                </c:pt>
                <c:pt idx="6216">
                  <c:v>0.99154226573928905</c:v>
                </c:pt>
                <c:pt idx="6217">
                  <c:v>0.98845236531622804</c:v>
                </c:pt>
                <c:pt idx="6218">
                  <c:v>0.98854927811652804</c:v>
                </c:pt>
                <c:pt idx="6219">
                  <c:v>0.99188773832712995</c:v>
                </c:pt>
                <c:pt idx="6220">
                  <c:v>0.99019144764887901</c:v>
                </c:pt>
                <c:pt idx="6221">
                  <c:v>0.98805313795198202</c:v>
                </c:pt>
                <c:pt idx="6222">
                  <c:v>0.99072010148782197</c:v>
                </c:pt>
                <c:pt idx="6223">
                  <c:v>0.992118562844857</c:v>
                </c:pt>
                <c:pt idx="6224">
                  <c:v>0.99211087569854495</c:v>
                </c:pt>
                <c:pt idx="6225">
                  <c:v>0.98868180483227397</c:v>
                </c:pt>
                <c:pt idx="6226">
                  <c:v>0.99059006896476798</c:v>
                </c:pt>
                <c:pt idx="6227">
                  <c:v>0.992767203898548</c:v>
                </c:pt>
                <c:pt idx="6228">
                  <c:v>0.98941298701655001</c:v>
                </c:pt>
                <c:pt idx="6229">
                  <c:v>0.99076582060816898</c:v>
                </c:pt>
                <c:pt idx="6230">
                  <c:v>0.98744713814726803</c:v>
                </c:pt>
                <c:pt idx="6231">
                  <c:v>0.99240334115734297</c:v>
                </c:pt>
                <c:pt idx="6232">
                  <c:v>0.99110511935285595</c:v>
                </c:pt>
                <c:pt idx="6233">
                  <c:v>0.99063205056550496</c:v>
                </c:pt>
                <c:pt idx="6234">
                  <c:v>0.98733135778640402</c:v>
                </c:pt>
                <c:pt idx="6235">
                  <c:v>0.991438383202217</c:v>
                </c:pt>
                <c:pt idx="6236">
                  <c:v>0.98755168190662102</c:v>
                </c:pt>
                <c:pt idx="6237">
                  <c:v>0.98528437180422201</c:v>
                </c:pt>
                <c:pt idx="6238">
                  <c:v>0.99064627916826498</c:v>
                </c:pt>
                <c:pt idx="6239">
                  <c:v>0.98958591001492502</c:v>
                </c:pt>
                <c:pt idx="6240">
                  <c:v>0.98701697405670397</c:v>
                </c:pt>
                <c:pt idx="6241">
                  <c:v>0.98795264824229001</c:v>
                </c:pt>
                <c:pt idx="6242">
                  <c:v>0.99227543340051005</c:v>
                </c:pt>
                <c:pt idx="6243">
                  <c:v>0.98786090764025802</c:v>
                </c:pt>
                <c:pt idx="6244">
                  <c:v>0.98670266585490096</c:v>
                </c:pt>
                <c:pt idx="6245">
                  <c:v>0.99346169957798502</c:v>
                </c:pt>
                <c:pt idx="6246">
                  <c:v>0.98754363401753797</c:v>
                </c:pt>
                <c:pt idx="6247">
                  <c:v>0.99127487347835297</c:v>
                </c:pt>
                <c:pt idx="6248">
                  <c:v>0.99189919317575803</c:v>
                </c:pt>
                <c:pt idx="6249">
                  <c:v>0.99019607647890096</c:v>
                </c:pt>
                <c:pt idx="6250">
                  <c:v>0.98974241144874597</c:v>
                </c:pt>
                <c:pt idx="6251">
                  <c:v>0.99080993001613304</c:v>
                </c:pt>
                <c:pt idx="6252">
                  <c:v>0.99153268324755806</c:v>
                </c:pt>
                <c:pt idx="6253">
                  <c:v>0.99300724423168096</c:v>
                </c:pt>
                <c:pt idx="6254">
                  <c:v>0.99180333252446795</c:v>
                </c:pt>
                <c:pt idx="6255">
                  <c:v>0.992229948453485</c:v>
                </c:pt>
                <c:pt idx="6256">
                  <c:v>0.990296889118636</c:v>
                </c:pt>
                <c:pt idx="6257">
                  <c:v>0.99026530209256303</c:v>
                </c:pt>
                <c:pt idx="6258">
                  <c:v>0.98948988594362297</c:v>
                </c:pt>
                <c:pt idx="6259">
                  <c:v>0.99417677044172403</c:v>
                </c:pt>
                <c:pt idx="6260">
                  <c:v>0.99163871238729395</c:v>
                </c:pt>
                <c:pt idx="6261">
                  <c:v>0.98786673335101904</c:v>
                </c:pt>
                <c:pt idx="6262">
                  <c:v>0.98804657900746595</c:v>
                </c:pt>
                <c:pt idx="6263">
                  <c:v>0.99284445556393497</c:v>
                </c:pt>
                <c:pt idx="6264">
                  <c:v>0.99344508635780704</c:v>
                </c:pt>
                <c:pt idx="6265">
                  <c:v>0.988967421068361</c:v>
                </c:pt>
                <c:pt idx="6266">
                  <c:v>0.98850110027602001</c:v>
                </c:pt>
                <c:pt idx="6267">
                  <c:v>0.99267433223964696</c:v>
                </c:pt>
                <c:pt idx="6268">
                  <c:v>0.99325385512945796</c:v>
                </c:pt>
                <c:pt idx="6269">
                  <c:v>0.989811037017161</c:v>
                </c:pt>
                <c:pt idx="6270">
                  <c:v>0.98625291391267</c:v>
                </c:pt>
                <c:pt idx="6271">
                  <c:v>0.99147688641321396</c:v>
                </c:pt>
                <c:pt idx="6272">
                  <c:v>0.99105240077355194</c:v>
                </c:pt>
                <c:pt idx="6273">
                  <c:v>0.98902021647045801</c:v>
                </c:pt>
                <c:pt idx="6274">
                  <c:v>0.99033602691832101</c:v>
                </c:pt>
                <c:pt idx="6275">
                  <c:v>0.99200375720953105</c:v>
                </c:pt>
                <c:pt idx="6276">
                  <c:v>0.99110080349504204</c:v>
                </c:pt>
                <c:pt idx="6277">
                  <c:v>0.99408057113539605</c:v>
                </c:pt>
                <c:pt idx="6278">
                  <c:v>0.98739341519224999</c:v>
                </c:pt>
                <c:pt idx="6279">
                  <c:v>0.98751156880942104</c:v>
                </c:pt>
                <c:pt idx="6280">
                  <c:v>0.99443852777490005</c:v>
                </c:pt>
                <c:pt idx="6281">
                  <c:v>0.987697001136843</c:v>
                </c:pt>
                <c:pt idx="6282">
                  <c:v>0.98751945445042699</c:v>
                </c:pt>
                <c:pt idx="6283">
                  <c:v>0.99187586918503801</c:v>
                </c:pt>
                <c:pt idx="6284">
                  <c:v>0.99335218113042201</c:v>
                </c:pt>
                <c:pt idx="6285">
                  <c:v>0.988520243713639</c:v>
                </c:pt>
                <c:pt idx="6286">
                  <c:v>0.99007842796550605</c:v>
                </c:pt>
                <c:pt idx="6287">
                  <c:v>0.99091735165295203</c:v>
                </c:pt>
                <c:pt idx="6288">
                  <c:v>0.99013991723268402</c:v>
                </c:pt>
                <c:pt idx="6289">
                  <c:v>0.987129930422046</c:v>
                </c:pt>
                <c:pt idx="6290">
                  <c:v>0.99093362357015002</c:v>
                </c:pt>
                <c:pt idx="6291">
                  <c:v>0.99320736372586704</c:v>
                </c:pt>
                <c:pt idx="6292">
                  <c:v>0.99039809326365902</c:v>
                </c:pt>
                <c:pt idx="6293">
                  <c:v>0.98924669426391398</c:v>
                </c:pt>
                <c:pt idx="6294">
                  <c:v>0.993751924043767</c:v>
                </c:pt>
                <c:pt idx="6295">
                  <c:v>0.98914913693376605</c:v>
                </c:pt>
                <c:pt idx="6296">
                  <c:v>0.98740369519445903</c:v>
                </c:pt>
                <c:pt idx="6297">
                  <c:v>0.99239575930414203</c:v>
                </c:pt>
                <c:pt idx="6298">
                  <c:v>0.98893182850639905</c:v>
                </c:pt>
                <c:pt idx="6299">
                  <c:v>0.98903607009923</c:v>
                </c:pt>
                <c:pt idx="6300">
                  <c:v>0.98778525456973798</c:v>
                </c:pt>
                <c:pt idx="6301">
                  <c:v>0.99137989116680403</c:v>
                </c:pt>
                <c:pt idx="6302">
                  <c:v>0.99129502326003305</c:v>
                </c:pt>
                <c:pt idx="6303">
                  <c:v>0.98948959135361403</c:v>
                </c:pt>
                <c:pt idx="6304">
                  <c:v>0.99147624224619602</c:v>
                </c:pt>
                <c:pt idx="6305">
                  <c:v>0.989012625023731</c:v>
                </c:pt>
                <c:pt idx="6306">
                  <c:v>0.99257762783315495</c:v>
                </c:pt>
                <c:pt idx="6307">
                  <c:v>0.98854551123351997</c:v>
                </c:pt>
                <c:pt idx="6308">
                  <c:v>0.98671570731171898</c:v>
                </c:pt>
                <c:pt idx="6309">
                  <c:v>0.99031486350885101</c:v>
                </c:pt>
                <c:pt idx="6310">
                  <c:v>0.99061818817971503</c:v>
                </c:pt>
                <c:pt idx="6311">
                  <c:v>0.98852876952267499</c:v>
                </c:pt>
                <c:pt idx="6312">
                  <c:v>0.991812268372252</c:v>
                </c:pt>
                <c:pt idx="6313">
                  <c:v>0.992324490515614</c:v>
                </c:pt>
                <c:pt idx="6314">
                  <c:v>0.98921980060499604</c:v>
                </c:pt>
                <c:pt idx="6315">
                  <c:v>0.99097363277594697</c:v>
                </c:pt>
                <c:pt idx="6316">
                  <c:v>0.99060657087674597</c:v>
                </c:pt>
                <c:pt idx="6317">
                  <c:v>0.99137903755367396</c:v>
                </c:pt>
                <c:pt idx="6318">
                  <c:v>0.99182683636365199</c:v>
                </c:pt>
                <c:pt idx="6319">
                  <c:v>0.99108072151146898</c:v>
                </c:pt>
                <c:pt idx="6320">
                  <c:v>0.99232531721953099</c:v>
                </c:pt>
                <c:pt idx="6321">
                  <c:v>0.98794569960434797</c:v>
                </c:pt>
                <c:pt idx="6322">
                  <c:v>0.99213527526009704</c:v>
                </c:pt>
                <c:pt idx="6323">
                  <c:v>0.989679244583754</c:v>
                </c:pt>
                <c:pt idx="6324">
                  <c:v>0.99307070489632898</c:v>
                </c:pt>
                <c:pt idx="6325">
                  <c:v>0.98873775049378798</c:v>
                </c:pt>
                <c:pt idx="6326">
                  <c:v>0.98905517522767905</c:v>
                </c:pt>
                <c:pt idx="6327">
                  <c:v>0.98917141713674595</c:v>
                </c:pt>
                <c:pt idx="6328">
                  <c:v>0.98740614709141905</c:v>
                </c:pt>
                <c:pt idx="6329">
                  <c:v>0.99196488604962496</c:v>
                </c:pt>
                <c:pt idx="6330">
                  <c:v>0.98734524012684399</c:v>
                </c:pt>
                <c:pt idx="6331">
                  <c:v>0.98785602823031005</c:v>
                </c:pt>
                <c:pt idx="6332">
                  <c:v>0.99098795990069499</c:v>
                </c:pt>
                <c:pt idx="6333">
                  <c:v>0.99028191346630601</c:v>
                </c:pt>
                <c:pt idx="6334">
                  <c:v>0.99368881033433198</c:v>
                </c:pt>
                <c:pt idx="6335">
                  <c:v>0.99207062243810396</c:v>
                </c:pt>
                <c:pt idx="6336">
                  <c:v>0.99263048359364003</c:v>
                </c:pt>
                <c:pt idx="6337">
                  <c:v>0.99032567915289005</c:v>
                </c:pt>
                <c:pt idx="6338">
                  <c:v>0.98764322747106004</c:v>
                </c:pt>
                <c:pt idx="6339">
                  <c:v>0.99137308381911304</c:v>
                </c:pt>
                <c:pt idx="6340">
                  <c:v>0.98948672215411204</c:v>
                </c:pt>
                <c:pt idx="6341">
                  <c:v>0.98836561990268201</c:v>
                </c:pt>
                <c:pt idx="6342">
                  <c:v>0.99324084581233096</c:v>
                </c:pt>
                <c:pt idx="6343">
                  <c:v>0.99126065464185298</c:v>
                </c:pt>
                <c:pt idx="6344">
                  <c:v>0.98881841499980105</c:v>
                </c:pt>
                <c:pt idx="6345">
                  <c:v>0.99264501789214099</c:v>
                </c:pt>
                <c:pt idx="6346">
                  <c:v>0.98771000402534703</c:v>
                </c:pt>
                <c:pt idx="6347">
                  <c:v>0.98844931048651696</c:v>
                </c:pt>
                <c:pt idx="6348">
                  <c:v>0.98699540173057698</c:v>
                </c:pt>
                <c:pt idx="6349">
                  <c:v>0.98682876073588399</c:v>
                </c:pt>
                <c:pt idx="6350">
                  <c:v>0.99204556468193195</c:v>
                </c:pt>
                <c:pt idx="6351">
                  <c:v>0.99058118969678199</c:v>
                </c:pt>
                <c:pt idx="6352">
                  <c:v>0.98864954019352302</c:v>
                </c:pt>
                <c:pt idx="6353">
                  <c:v>0.98887741671582396</c:v>
                </c:pt>
                <c:pt idx="6354">
                  <c:v>0.989486834292155</c:v>
                </c:pt>
                <c:pt idx="6355">
                  <c:v>0.99241233817752905</c:v>
                </c:pt>
                <c:pt idx="6356">
                  <c:v>0.99190060925031298</c:v>
                </c:pt>
                <c:pt idx="6357">
                  <c:v>0.988077731504163</c:v>
                </c:pt>
                <c:pt idx="6358">
                  <c:v>0.99244950768959905</c:v>
                </c:pt>
                <c:pt idx="6359">
                  <c:v>0.98804382571121396</c:v>
                </c:pt>
                <c:pt idx="6360">
                  <c:v>0.99106783858737602</c:v>
                </c:pt>
                <c:pt idx="6361">
                  <c:v>0.98808517966104004</c:v>
                </c:pt>
                <c:pt idx="6362">
                  <c:v>0.99177185099451903</c:v>
                </c:pt>
                <c:pt idx="6363">
                  <c:v>0.99270581951263503</c:v>
                </c:pt>
                <c:pt idx="6364">
                  <c:v>0.98763938051995803</c:v>
                </c:pt>
                <c:pt idx="6365">
                  <c:v>0.99139707610728001</c:v>
                </c:pt>
                <c:pt idx="6366">
                  <c:v>0.98841785992867004</c:v>
                </c:pt>
                <c:pt idx="6367">
                  <c:v>0.99028350013561295</c:v>
                </c:pt>
                <c:pt idx="6368">
                  <c:v>0.98858424004771095</c:v>
                </c:pt>
                <c:pt idx="6369">
                  <c:v>0.99382030427888901</c:v>
                </c:pt>
                <c:pt idx="6370">
                  <c:v>0.99025968279041998</c:v>
                </c:pt>
                <c:pt idx="6371">
                  <c:v>0.99183781818611105</c:v>
                </c:pt>
                <c:pt idx="6372">
                  <c:v>0.99153485111777395</c:v>
                </c:pt>
                <c:pt idx="6373">
                  <c:v>0.98904740095376098</c:v>
                </c:pt>
                <c:pt idx="6374">
                  <c:v>0.99044141272814101</c:v>
                </c:pt>
                <c:pt idx="6375">
                  <c:v>0.99342081023083895</c:v>
                </c:pt>
                <c:pt idx="6376">
                  <c:v>0.98800245085583904</c:v>
                </c:pt>
                <c:pt idx="6377">
                  <c:v>0.98977972826822802</c:v>
                </c:pt>
                <c:pt idx="6378">
                  <c:v>0.98965925027358703</c:v>
                </c:pt>
                <c:pt idx="6379">
                  <c:v>0.98849030245084701</c:v>
                </c:pt>
                <c:pt idx="6380">
                  <c:v>0.98575105295016696</c:v>
                </c:pt>
                <c:pt idx="6381">
                  <c:v>0.99334470311495704</c:v>
                </c:pt>
                <c:pt idx="6382">
                  <c:v>0.99088038766616204</c:v>
                </c:pt>
                <c:pt idx="6383">
                  <c:v>0.98867286807382904</c:v>
                </c:pt>
                <c:pt idx="6384">
                  <c:v>0.98724421066669699</c:v>
                </c:pt>
                <c:pt idx="6385">
                  <c:v>0.99165680448513804</c:v>
                </c:pt>
                <c:pt idx="6386">
                  <c:v>0.99079482828041499</c:v>
                </c:pt>
                <c:pt idx="6387">
                  <c:v>0.98893481126335003</c:v>
                </c:pt>
                <c:pt idx="6388">
                  <c:v>0.98921804524745605</c:v>
                </c:pt>
                <c:pt idx="6389">
                  <c:v>0.98930720478048495</c:v>
                </c:pt>
                <c:pt idx="6390">
                  <c:v>0.989255749838025</c:v>
                </c:pt>
                <c:pt idx="6391">
                  <c:v>0.99302746525250096</c:v>
                </c:pt>
                <c:pt idx="6392">
                  <c:v>0.98710200077265597</c:v>
                </c:pt>
                <c:pt idx="6393">
                  <c:v>0.99316176642033005</c:v>
                </c:pt>
                <c:pt idx="6394">
                  <c:v>0.98903485906039701</c:v>
                </c:pt>
                <c:pt idx="6395">
                  <c:v>0.98900715322334298</c:v>
                </c:pt>
                <c:pt idx="6396">
                  <c:v>0.99496999548704801</c:v>
                </c:pt>
                <c:pt idx="6397">
                  <c:v>0.98761360721245905</c:v>
                </c:pt>
                <c:pt idx="6398">
                  <c:v>0.98835463597844897</c:v>
                </c:pt>
                <c:pt idx="6399">
                  <c:v>0.99238595802925</c:v>
                </c:pt>
                <c:pt idx="6400">
                  <c:v>0.98859468150697605</c:v>
                </c:pt>
                <c:pt idx="6401">
                  <c:v>0.99228018207207602</c:v>
                </c:pt>
                <c:pt idx="6402">
                  <c:v>0.99038558939709498</c:v>
                </c:pt>
                <c:pt idx="6403">
                  <c:v>0.98964570478293801</c:v>
                </c:pt>
                <c:pt idx="6404">
                  <c:v>0.99035257733745397</c:v>
                </c:pt>
                <c:pt idx="6405">
                  <c:v>0.99174876562094705</c:v>
                </c:pt>
                <c:pt idx="6406">
                  <c:v>0.98844868253721396</c:v>
                </c:pt>
                <c:pt idx="6407">
                  <c:v>0.99131568670482895</c:v>
                </c:pt>
                <c:pt idx="6408">
                  <c:v>0.99281950296940302</c:v>
                </c:pt>
                <c:pt idx="6409">
                  <c:v>0.98778518563971696</c:v>
                </c:pt>
                <c:pt idx="6410">
                  <c:v>0.99354383756765796</c:v>
                </c:pt>
                <c:pt idx="6411">
                  <c:v>0.99148186393641702</c:v>
                </c:pt>
                <c:pt idx="6412">
                  <c:v>0.98936904306246898</c:v>
                </c:pt>
                <c:pt idx="6413">
                  <c:v>0.99215353411058804</c:v>
                </c:pt>
                <c:pt idx="6414">
                  <c:v>0.99153640770821405</c:v>
                </c:pt>
                <c:pt idx="6415">
                  <c:v>0.98690651117785499</c:v>
                </c:pt>
                <c:pt idx="6416">
                  <c:v>0.98876045304430804</c:v>
                </c:pt>
                <c:pt idx="6417">
                  <c:v>0.99309788925180698</c:v>
                </c:pt>
                <c:pt idx="6418">
                  <c:v>0.99270504668805104</c:v>
                </c:pt>
                <c:pt idx="6419">
                  <c:v>0.98929016906894096</c:v>
                </c:pt>
                <c:pt idx="6420">
                  <c:v>0.988698462057226</c:v>
                </c:pt>
                <c:pt idx="6421">
                  <c:v>0.99015647920448602</c:v>
                </c:pt>
                <c:pt idx="6422">
                  <c:v>0.99156654455419302</c:v>
                </c:pt>
                <c:pt idx="6423">
                  <c:v>0.99331616655578703</c:v>
                </c:pt>
                <c:pt idx="6424">
                  <c:v>0.98780805685397299</c:v>
                </c:pt>
                <c:pt idx="6425">
                  <c:v>0.99374630168426803</c:v>
                </c:pt>
                <c:pt idx="6426">
                  <c:v>0.99150635379693697</c:v>
                </c:pt>
                <c:pt idx="6427">
                  <c:v>0.99060760299268802</c:v>
                </c:pt>
                <c:pt idx="6428">
                  <c:v>0.99235562474947103</c:v>
                </c:pt>
                <c:pt idx="6429">
                  <c:v>0.99263188878112096</c:v>
                </c:pt>
                <c:pt idx="6430">
                  <c:v>0.990674259506931</c:v>
                </c:pt>
                <c:pt idx="6431">
                  <c:v>0.986686373230378</c:v>
                </c:pt>
                <c:pt idx="6432">
                  <c:v>0.99232768973594399</c:v>
                </c:pt>
                <c:pt idx="6433">
                  <c:v>0.99082150478733799</c:v>
                </c:pt>
                <c:pt idx="6434">
                  <c:v>0.99001425455575898</c:v>
                </c:pt>
                <c:pt idx="6435">
                  <c:v>0.98981195874166406</c:v>
                </c:pt>
                <c:pt idx="6436">
                  <c:v>0.992541458178689</c:v>
                </c:pt>
                <c:pt idx="6437">
                  <c:v>0.99030565298759299</c:v>
                </c:pt>
                <c:pt idx="6438">
                  <c:v>0.98951706559062702</c:v>
                </c:pt>
                <c:pt idx="6439">
                  <c:v>0.99113855183303401</c:v>
                </c:pt>
                <c:pt idx="6440">
                  <c:v>0.99007556021967402</c:v>
                </c:pt>
                <c:pt idx="6441">
                  <c:v>0.98802866286560498</c:v>
                </c:pt>
                <c:pt idx="6442">
                  <c:v>0.99015193025710402</c:v>
                </c:pt>
                <c:pt idx="6443">
                  <c:v>0.987621180340574</c:v>
                </c:pt>
                <c:pt idx="6444">
                  <c:v>0.98857587274804604</c:v>
                </c:pt>
                <c:pt idx="6445">
                  <c:v>0.98911970976659003</c:v>
                </c:pt>
                <c:pt idx="6446">
                  <c:v>0.99224730891770596</c:v>
                </c:pt>
                <c:pt idx="6447">
                  <c:v>0.99071043705779005</c:v>
                </c:pt>
                <c:pt idx="6448">
                  <c:v>0.99133045811496101</c:v>
                </c:pt>
                <c:pt idx="6449">
                  <c:v>0.98939176663087103</c:v>
                </c:pt>
                <c:pt idx="6450">
                  <c:v>0.99467394037890999</c:v>
                </c:pt>
                <c:pt idx="6451">
                  <c:v>0.98992600249328599</c:v>
                </c:pt>
                <c:pt idx="6452">
                  <c:v>0.985899628362784</c:v>
                </c:pt>
                <c:pt idx="6453">
                  <c:v>0.99200554381265305</c:v>
                </c:pt>
                <c:pt idx="6454">
                  <c:v>0.98763010261931805</c:v>
                </c:pt>
                <c:pt idx="6455">
                  <c:v>0.99017682112039795</c:v>
                </c:pt>
                <c:pt idx="6456">
                  <c:v>0.99153318034467197</c:v>
                </c:pt>
                <c:pt idx="6457">
                  <c:v>0.98978321157367</c:v>
                </c:pt>
                <c:pt idx="6458">
                  <c:v>0.99130094773906496</c:v>
                </c:pt>
                <c:pt idx="6459">
                  <c:v>0.99365244473292003</c:v>
                </c:pt>
                <c:pt idx="6460">
                  <c:v>0.98680295140471197</c:v>
                </c:pt>
                <c:pt idx="6461">
                  <c:v>0.98965730412953801</c:v>
                </c:pt>
                <c:pt idx="6462">
                  <c:v>0.98935358701637</c:v>
                </c:pt>
                <c:pt idx="6463">
                  <c:v>0.98853582599107004</c:v>
                </c:pt>
                <c:pt idx="6464">
                  <c:v>0.98969175421198197</c:v>
                </c:pt>
                <c:pt idx="6465">
                  <c:v>0.99120943145686202</c:v>
                </c:pt>
                <c:pt idx="6466">
                  <c:v>0.98868019679570696</c:v>
                </c:pt>
                <c:pt idx="6467">
                  <c:v>0.99413109726708304</c:v>
                </c:pt>
                <c:pt idx="6468">
                  <c:v>0.98721031743722798</c:v>
                </c:pt>
                <c:pt idx="6469">
                  <c:v>0.99052377671808201</c:v>
                </c:pt>
                <c:pt idx="6470">
                  <c:v>0.99220434681317404</c:v>
                </c:pt>
                <c:pt idx="6471">
                  <c:v>0.98730828956502104</c:v>
                </c:pt>
                <c:pt idx="6472">
                  <c:v>0.99273788508709304</c:v>
                </c:pt>
                <c:pt idx="6473">
                  <c:v>0.99322872093384096</c:v>
                </c:pt>
                <c:pt idx="6474">
                  <c:v>0.98746671289757304</c:v>
                </c:pt>
                <c:pt idx="6475">
                  <c:v>0.99467445543625199</c:v>
                </c:pt>
                <c:pt idx="6476">
                  <c:v>0.98797969497318405</c:v>
                </c:pt>
                <c:pt idx="6477">
                  <c:v>0.99055586705843601</c:v>
                </c:pt>
                <c:pt idx="6478">
                  <c:v>0.99083402498052198</c:v>
                </c:pt>
                <c:pt idx="6479">
                  <c:v>0.99357336009799802</c:v>
                </c:pt>
                <c:pt idx="6480">
                  <c:v>0.99387769677828697</c:v>
                </c:pt>
                <c:pt idx="6481">
                  <c:v>0.99051493398457402</c:v>
                </c:pt>
                <c:pt idx="6482">
                  <c:v>0.99050407418451403</c:v>
                </c:pt>
                <c:pt idx="6483">
                  <c:v>0.99292638851318404</c:v>
                </c:pt>
                <c:pt idx="6484">
                  <c:v>0.99011867757553695</c:v>
                </c:pt>
                <c:pt idx="6485">
                  <c:v>0.98644762489552296</c:v>
                </c:pt>
                <c:pt idx="6486">
                  <c:v>0.98775573694943097</c:v>
                </c:pt>
                <c:pt idx="6487">
                  <c:v>0.98854963279413499</c:v>
                </c:pt>
                <c:pt idx="6488">
                  <c:v>0.98995149450658604</c:v>
                </c:pt>
                <c:pt idx="6489">
                  <c:v>0.98757714217959902</c:v>
                </c:pt>
                <c:pt idx="6490">
                  <c:v>0.990965407535079</c:v>
                </c:pt>
                <c:pt idx="6491">
                  <c:v>0.99195191767128998</c:v>
                </c:pt>
                <c:pt idx="6492">
                  <c:v>0.98962792107506803</c:v>
                </c:pt>
                <c:pt idx="6493">
                  <c:v>0.99470197906018398</c:v>
                </c:pt>
                <c:pt idx="6494">
                  <c:v>0.99092653734096503</c:v>
                </c:pt>
                <c:pt idx="6495">
                  <c:v>0.98797828213938599</c:v>
                </c:pt>
                <c:pt idx="6496">
                  <c:v>0.99286235669017098</c:v>
                </c:pt>
                <c:pt idx="6497">
                  <c:v>0.99209207390154897</c:v>
                </c:pt>
                <c:pt idx="6498">
                  <c:v>0.99465091121017601</c:v>
                </c:pt>
                <c:pt idx="6499">
                  <c:v>0.98724298183237802</c:v>
                </c:pt>
                <c:pt idx="6500">
                  <c:v>0.987410236035411</c:v>
                </c:pt>
                <c:pt idx="6501">
                  <c:v>0.99154209154792095</c:v>
                </c:pt>
                <c:pt idx="6502">
                  <c:v>0.99264660873213995</c:v>
                </c:pt>
                <c:pt idx="6503">
                  <c:v>0.98966429988509597</c:v>
                </c:pt>
                <c:pt idx="6504">
                  <c:v>0.989587988408416</c:v>
                </c:pt>
                <c:pt idx="6505">
                  <c:v>0.99058290058702603</c:v>
                </c:pt>
                <c:pt idx="6506">
                  <c:v>0.99413094688897796</c:v>
                </c:pt>
                <c:pt idx="6507">
                  <c:v>0.99100744091564197</c:v>
                </c:pt>
                <c:pt idx="6508">
                  <c:v>0.98854969285862004</c:v>
                </c:pt>
                <c:pt idx="6509">
                  <c:v>0.99269357376760203</c:v>
                </c:pt>
                <c:pt idx="6510">
                  <c:v>0.992814057361733</c:v>
                </c:pt>
                <c:pt idx="6511">
                  <c:v>0.99266089251718903</c:v>
                </c:pt>
                <c:pt idx="6512">
                  <c:v>0.98860509255490503</c:v>
                </c:pt>
                <c:pt idx="6513">
                  <c:v>0.99087929790172502</c:v>
                </c:pt>
                <c:pt idx="6514">
                  <c:v>0.98783003043619499</c:v>
                </c:pt>
                <c:pt idx="6515">
                  <c:v>0.989141856465519</c:v>
                </c:pt>
                <c:pt idx="6516">
                  <c:v>0.99258071583045704</c:v>
                </c:pt>
                <c:pt idx="6517">
                  <c:v>0.98773224332962595</c:v>
                </c:pt>
                <c:pt idx="6518">
                  <c:v>0.98697199571348204</c:v>
                </c:pt>
                <c:pt idx="6519">
                  <c:v>0.99354045963346005</c:v>
                </c:pt>
                <c:pt idx="6520">
                  <c:v>0.98739915563192304</c:v>
                </c:pt>
                <c:pt idx="6521">
                  <c:v>0.98944664710330699</c:v>
                </c:pt>
                <c:pt idx="6522">
                  <c:v>0.98908411417998598</c:v>
                </c:pt>
                <c:pt idx="6523">
                  <c:v>0.98878594838087097</c:v>
                </c:pt>
                <c:pt idx="6524">
                  <c:v>0.99201126777874904</c:v>
                </c:pt>
                <c:pt idx="6525">
                  <c:v>0.98925586020376399</c:v>
                </c:pt>
                <c:pt idx="6526">
                  <c:v>0.99317329855696601</c:v>
                </c:pt>
                <c:pt idx="6527">
                  <c:v>0.98927134185289001</c:v>
                </c:pt>
                <c:pt idx="6528">
                  <c:v>0.98793278603272505</c:v>
                </c:pt>
                <c:pt idx="6529">
                  <c:v>0.99076407088074703</c:v>
                </c:pt>
                <c:pt idx="6530">
                  <c:v>0.98840507935954203</c:v>
                </c:pt>
                <c:pt idx="6531">
                  <c:v>0.99159962766471299</c:v>
                </c:pt>
                <c:pt idx="6532">
                  <c:v>0.99104689698320703</c:v>
                </c:pt>
                <c:pt idx="6533">
                  <c:v>0.98808201610464697</c:v>
                </c:pt>
                <c:pt idx="6534">
                  <c:v>0.98725183624827295</c:v>
                </c:pt>
                <c:pt idx="6535">
                  <c:v>0.98761996215662295</c:v>
                </c:pt>
                <c:pt idx="6536">
                  <c:v>0.99162531604444504</c:v>
                </c:pt>
                <c:pt idx="6537">
                  <c:v>0.99107624123705096</c:v>
                </c:pt>
                <c:pt idx="6538">
                  <c:v>0.99114698145098901</c:v>
                </c:pt>
                <c:pt idx="6539">
                  <c:v>0.991858051750237</c:v>
                </c:pt>
                <c:pt idx="6540">
                  <c:v>0.99089952666644199</c:v>
                </c:pt>
                <c:pt idx="6541">
                  <c:v>0.99120779832758199</c:v>
                </c:pt>
                <c:pt idx="6542">
                  <c:v>0.99320763695439995</c:v>
                </c:pt>
                <c:pt idx="6543">
                  <c:v>0.98998119151298203</c:v>
                </c:pt>
                <c:pt idx="6544">
                  <c:v>0.98717896337193201</c:v>
                </c:pt>
                <c:pt idx="6545">
                  <c:v>0.992961694203635</c:v>
                </c:pt>
                <c:pt idx="6546">
                  <c:v>0.99196338009732898</c:v>
                </c:pt>
                <c:pt idx="6547">
                  <c:v>0.98826032188619894</c:v>
                </c:pt>
                <c:pt idx="6548">
                  <c:v>0.98690003586064701</c:v>
                </c:pt>
                <c:pt idx="6549">
                  <c:v>0.98835603108940495</c:v>
                </c:pt>
                <c:pt idx="6550">
                  <c:v>0.98680733948816501</c:v>
                </c:pt>
                <c:pt idx="6551">
                  <c:v>0.99202919059862105</c:v>
                </c:pt>
                <c:pt idx="6552">
                  <c:v>0.99005595895291199</c:v>
                </c:pt>
                <c:pt idx="6553">
                  <c:v>0.990080899228722</c:v>
                </c:pt>
                <c:pt idx="6554">
                  <c:v>0.98803692291325496</c:v>
                </c:pt>
                <c:pt idx="6555">
                  <c:v>0.98899436793321804</c:v>
                </c:pt>
                <c:pt idx="6556">
                  <c:v>0.99113699945014</c:v>
                </c:pt>
                <c:pt idx="6557">
                  <c:v>0.99087365736381205</c:v>
                </c:pt>
                <c:pt idx="6558">
                  <c:v>0.99070148951956705</c:v>
                </c:pt>
                <c:pt idx="6559">
                  <c:v>0.988016130408086</c:v>
                </c:pt>
                <c:pt idx="6560">
                  <c:v>0.991325163432493</c:v>
                </c:pt>
                <c:pt idx="6561">
                  <c:v>0.98913547882339403</c:v>
                </c:pt>
                <c:pt idx="6562">
                  <c:v>0.98713007604935898</c:v>
                </c:pt>
                <c:pt idx="6563">
                  <c:v>0.98827293893775903</c:v>
                </c:pt>
                <c:pt idx="6564">
                  <c:v>0.99163634409625001</c:v>
                </c:pt>
                <c:pt idx="6565">
                  <c:v>0.988544653428166</c:v>
                </c:pt>
                <c:pt idx="6566">
                  <c:v>0.99412690400912995</c:v>
                </c:pt>
                <c:pt idx="6567">
                  <c:v>0.99347183041305198</c:v>
                </c:pt>
                <c:pt idx="6568">
                  <c:v>0.98726522770967096</c:v>
                </c:pt>
                <c:pt idx="6569">
                  <c:v>0.99013849481244298</c:v>
                </c:pt>
                <c:pt idx="6570">
                  <c:v>0.99367668731569603</c:v>
                </c:pt>
                <c:pt idx="6571">
                  <c:v>0.98952416433261703</c:v>
                </c:pt>
                <c:pt idx="6572">
                  <c:v>0.98726183993729</c:v>
                </c:pt>
                <c:pt idx="6573">
                  <c:v>0.99177346082354201</c:v>
                </c:pt>
                <c:pt idx="6574">
                  <c:v>0.99075533383032499</c:v>
                </c:pt>
                <c:pt idx="6575">
                  <c:v>0.99235907573110105</c:v>
                </c:pt>
                <c:pt idx="6576">
                  <c:v>0.98782162189709399</c:v>
                </c:pt>
                <c:pt idx="6577">
                  <c:v>0.99161354593927498</c:v>
                </c:pt>
                <c:pt idx="6578">
                  <c:v>0.98956950204799399</c:v>
                </c:pt>
                <c:pt idx="6579">
                  <c:v>0.98760588463225696</c:v>
                </c:pt>
                <c:pt idx="6580">
                  <c:v>0.98963438675545101</c:v>
                </c:pt>
                <c:pt idx="6581">
                  <c:v>0.99226838035918796</c:v>
                </c:pt>
                <c:pt idx="6582">
                  <c:v>0.99068729074661999</c:v>
                </c:pt>
                <c:pt idx="6583">
                  <c:v>0.99237822265615905</c:v>
                </c:pt>
                <c:pt idx="6584">
                  <c:v>0.98960444384513202</c:v>
                </c:pt>
                <c:pt idx="6585">
                  <c:v>0.99026305812848103</c:v>
                </c:pt>
                <c:pt idx="6586">
                  <c:v>0.98808607934841097</c:v>
                </c:pt>
                <c:pt idx="6587">
                  <c:v>0.98639629275140694</c:v>
                </c:pt>
                <c:pt idx="6588">
                  <c:v>0.99247153437583202</c:v>
                </c:pt>
                <c:pt idx="6589">
                  <c:v>0.99207099028240797</c:v>
                </c:pt>
                <c:pt idx="6590">
                  <c:v>0.98835833847218502</c:v>
                </c:pt>
                <c:pt idx="6591">
                  <c:v>0.994976243808251</c:v>
                </c:pt>
                <c:pt idx="6592">
                  <c:v>0.98807458832484696</c:v>
                </c:pt>
                <c:pt idx="6593">
                  <c:v>0.98832077778904104</c:v>
                </c:pt>
                <c:pt idx="6594">
                  <c:v>0.99242568411009502</c:v>
                </c:pt>
                <c:pt idx="6595">
                  <c:v>0.98830668702223901</c:v>
                </c:pt>
                <c:pt idx="6596">
                  <c:v>0.99008178466102703</c:v>
                </c:pt>
                <c:pt idx="6597">
                  <c:v>0.99145444738927302</c:v>
                </c:pt>
                <c:pt idx="6598">
                  <c:v>0.98872087470625802</c:v>
                </c:pt>
                <c:pt idx="6599">
                  <c:v>0.98840272775359395</c:v>
                </c:pt>
                <c:pt idx="6600">
                  <c:v>0.98783473644575703</c:v>
                </c:pt>
                <c:pt idx="6601">
                  <c:v>0.98643147363038397</c:v>
                </c:pt>
                <c:pt idx="6602">
                  <c:v>0.991244736666129</c:v>
                </c:pt>
                <c:pt idx="6603">
                  <c:v>0.99264089516891896</c:v>
                </c:pt>
                <c:pt idx="6604">
                  <c:v>0.99196875707007703</c:v>
                </c:pt>
                <c:pt idx="6605">
                  <c:v>0.98719945763584405</c:v>
                </c:pt>
                <c:pt idx="6606">
                  <c:v>0.99432654593515701</c:v>
                </c:pt>
                <c:pt idx="6607">
                  <c:v>0.98819995816407702</c:v>
                </c:pt>
                <c:pt idx="6608">
                  <c:v>0.98857439413849801</c:v>
                </c:pt>
                <c:pt idx="6609">
                  <c:v>0.99156943592773505</c:v>
                </c:pt>
                <c:pt idx="6610">
                  <c:v>0.99081295888670995</c:v>
                </c:pt>
                <c:pt idx="6611">
                  <c:v>0.99043261565581997</c:v>
                </c:pt>
                <c:pt idx="6612">
                  <c:v>0.99140340224501999</c:v>
                </c:pt>
                <c:pt idx="6613">
                  <c:v>0.99065270635532199</c:v>
                </c:pt>
                <c:pt idx="6614">
                  <c:v>0.99109809055819698</c:v>
                </c:pt>
                <c:pt idx="6615">
                  <c:v>0.992553893395696</c:v>
                </c:pt>
                <c:pt idx="6616">
                  <c:v>0.98782639000699102</c:v>
                </c:pt>
                <c:pt idx="6617">
                  <c:v>0.99023615071631199</c:v>
                </c:pt>
                <c:pt idx="6618">
                  <c:v>0.98960201421460903</c:v>
                </c:pt>
                <c:pt idx="6619">
                  <c:v>0.98771433469014502</c:v>
                </c:pt>
                <c:pt idx="6620">
                  <c:v>0.99403830392936299</c:v>
                </c:pt>
                <c:pt idx="6621">
                  <c:v>0.98838558716569702</c:v>
                </c:pt>
                <c:pt idx="6622">
                  <c:v>0.99047207567451301</c:v>
                </c:pt>
                <c:pt idx="6623">
                  <c:v>0.99150057044359496</c:v>
                </c:pt>
                <c:pt idx="6624">
                  <c:v>0.99114289781814002</c:v>
                </c:pt>
                <c:pt idx="6625">
                  <c:v>0.99095924095523102</c:v>
                </c:pt>
                <c:pt idx="6626">
                  <c:v>0.99309600673950305</c:v>
                </c:pt>
                <c:pt idx="6627">
                  <c:v>0.98921831101081004</c:v>
                </c:pt>
                <c:pt idx="6628">
                  <c:v>0.98885746331966096</c:v>
                </c:pt>
                <c:pt idx="6629">
                  <c:v>0.99004919254343304</c:v>
                </c:pt>
                <c:pt idx="6630">
                  <c:v>0.98816906415851502</c:v>
                </c:pt>
                <c:pt idx="6631">
                  <c:v>0.99262085990429105</c:v>
                </c:pt>
                <c:pt idx="6632">
                  <c:v>0.99056407023133697</c:v>
                </c:pt>
                <c:pt idx="6633">
                  <c:v>0.99048160025030796</c:v>
                </c:pt>
                <c:pt idx="6634">
                  <c:v>0.98988154210822599</c:v>
                </c:pt>
                <c:pt idx="6635">
                  <c:v>0.99042194370491898</c:v>
                </c:pt>
                <c:pt idx="6636">
                  <c:v>0.99075462034606898</c:v>
                </c:pt>
                <c:pt idx="6637">
                  <c:v>0.98829714204508901</c:v>
                </c:pt>
                <c:pt idx="6638">
                  <c:v>0.99147699866516403</c:v>
                </c:pt>
                <c:pt idx="6639">
                  <c:v>0.98946528345445905</c:v>
                </c:pt>
                <c:pt idx="6640">
                  <c:v>0.99235762892192803</c:v>
                </c:pt>
                <c:pt idx="6641">
                  <c:v>0.98894355568399095</c:v>
                </c:pt>
                <c:pt idx="6642">
                  <c:v>0.99177711647877398</c:v>
                </c:pt>
                <c:pt idx="6643">
                  <c:v>0.98947476789891298</c:v>
                </c:pt>
                <c:pt idx="6644">
                  <c:v>0.99060821069753902</c:v>
                </c:pt>
                <c:pt idx="6645">
                  <c:v>0.99020531201719797</c:v>
                </c:pt>
                <c:pt idx="6646">
                  <c:v>0.98860310102350601</c:v>
                </c:pt>
                <c:pt idx="6647">
                  <c:v>0.99234923369364503</c:v>
                </c:pt>
                <c:pt idx="6648">
                  <c:v>0.99397615192982303</c:v>
                </c:pt>
                <c:pt idx="6649">
                  <c:v>0.98819114497401295</c:v>
                </c:pt>
                <c:pt idx="6650">
                  <c:v>0.98731699176441601</c:v>
                </c:pt>
                <c:pt idx="6651">
                  <c:v>0.99227301805352996</c:v>
                </c:pt>
                <c:pt idx="6652">
                  <c:v>0.98873800922555599</c:v>
                </c:pt>
                <c:pt idx="6653">
                  <c:v>0.98997366239317697</c:v>
                </c:pt>
                <c:pt idx="6654">
                  <c:v>0.98986370425969605</c:v>
                </c:pt>
                <c:pt idx="6655">
                  <c:v>0.98798935965323598</c:v>
                </c:pt>
                <c:pt idx="6656">
                  <c:v>0.99161105443395703</c:v>
                </c:pt>
                <c:pt idx="6657">
                  <c:v>0.99337858291802195</c:v>
                </c:pt>
                <c:pt idx="6658">
                  <c:v>0.98792778172940598</c:v>
                </c:pt>
                <c:pt idx="6659">
                  <c:v>0.98945941937306603</c:v>
                </c:pt>
                <c:pt idx="6660">
                  <c:v>0.99401040808974706</c:v>
                </c:pt>
                <c:pt idx="6661">
                  <c:v>0.99213240691632099</c:v>
                </c:pt>
                <c:pt idx="6662">
                  <c:v>0.98670889343679302</c:v>
                </c:pt>
                <c:pt idx="6663">
                  <c:v>0.99153550342280194</c:v>
                </c:pt>
                <c:pt idx="6664">
                  <c:v>0.98850627201550401</c:v>
                </c:pt>
                <c:pt idx="6665">
                  <c:v>0.99025377772704204</c:v>
                </c:pt>
                <c:pt idx="6666">
                  <c:v>0.99052250845496304</c:v>
                </c:pt>
                <c:pt idx="6667">
                  <c:v>0.98786906967102295</c:v>
                </c:pt>
                <c:pt idx="6668">
                  <c:v>0.98905172648905204</c:v>
                </c:pt>
                <c:pt idx="6669">
                  <c:v>0.987164669541024</c:v>
                </c:pt>
                <c:pt idx="6670">
                  <c:v>0.99088877179617896</c:v>
                </c:pt>
                <c:pt idx="6671">
                  <c:v>0.98536999829906602</c:v>
                </c:pt>
                <c:pt idx="6672">
                  <c:v>0.99407493340620301</c:v>
                </c:pt>
                <c:pt idx="6673">
                  <c:v>0.98973296401713895</c:v>
                </c:pt>
                <c:pt idx="6674">
                  <c:v>0.98814288390063199</c:v>
                </c:pt>
                <c:pt idx="6675">
                  <c:v>0.99210058649406296</c:v>
                </c:pt>
                <c:pt idx="6676">
                  <c:v>0.989130973340276</c:v>
                </c:pt>
                <c:pt idx="6677">
                  <c:v>0.98765982531414498</c:v>
                </c:pt>
                <c:pt idx="6678">
                  <c:v>0.98689301676901098</c:v>
                </c:pt>
                <c:pt idx="6679">
                  <c:v>0.99390352152222705</c:v>
                </c:pt>
                <c:pt idx="6680">
                  <c:v>0.98834835080139505</c:v>
                </c:pt>
                <c:pt idx="6681">
                  <c:v>0.99291882767556106</c:v>
                </c:pt>
                <c:pt idx="6682">
                  <c:v>0.99244755752493397</c:v>
                </c:pt>
                <c:pt idx="6683">
                  <c:v>0.99191191932711797</c:v>
                </c:pt>
                <c:pt idx="6684">
                  <c:v>0.99356515227993503</c:v>
                </c:pt>
                <c:pt idx="6685">
                  <c:v>0.98966179855144099</c:v>
                </c:pt>
                <c:pt idx="6686">
                  <c:v>0.98919246444645803</c:v>
                </c:pt>
                <c:pt idx="6687">
                  <c:v>0.98912740727074</c:v>
                </c:pt>
                <c:pt idx="6688">
                  <c:v>0.98944839000515405</c:v>
                </c:pt>
                <c:pt idx="6689">
                  <c:v>0.99086033511150995</c:v>
                </c:pt>
                <c:pt idx="6690">
                  <c:v>0.98951513550815295</c:v>
                </c:pt>
                <c:pt idx="6691">
                  <c:v>0.99282308465130897</c:v>
                </c:pt>
                <c:pt idx="6692">
                  <c:v>0.98989402008455496</c:v>
                </c:pt>
                <c:pt idx="6693">
                  <c:v>0.99413682506980205</c:v>
                </c:pt>
                <c:pt idx="6694">
                  <c:v>0.99003178211162202</c:v>
                </c:pt>
                <c:pt idx="6695">
                  <c:v>0.989024021193179</c:v>
                </c:pt>
                <c:pt idx="6696">
                  <c:v>0.99183910950805998</c:v>
                </c:pt>
                <c:pt idx="6697">
                  <c:v>0.99137227872661804</c:v>
                </c:pt>
                <c:pt idx="6698">
                  <c:v>0.99307978873396896</c:v>
                </c:pt>
                <c:pt idx="6699">
                  <c:v>0.99080972776981302</c:v>
                </c:pt>
                <c:pt idx="6700">
                  <c:v>0.98572407163136899</c:v>
                </c:pt>
                <c:pt idx="6701">
                  <c:v>0.99237638395295402</c:v>
                </c:pt>
                <c:pt idx="6702">
                  <c:v>0.99339069874570995</c:v>
                </c:pt>
                <c:pt idx="6703">
                  <c:v>0.98937476795856605</c:v>
                </c:pt>
                <c:pt idx="6704">
                  <c:v>0.99147887121220502</c:v>
                </c:pt>
                <c:pt idx="6705">
                  <c:v>0.99148942397427497</c:v>
                </c:pt>
                <c:pt idx="6706">
                  <c:v>0.98838056711949296</c:v>
                </c:pt>
                <c:pt idx="6707">
                  <c:v>0.98800679135529501</c:v>
                </c:pt>
                <c:pt idx="6708">
                  <c:v>0.988785750148648</c:v>
                </c:pt>
                <c:pt idx="6709">
                  <c:v>0.99000164710083904</c:v>
                </c:pt>
                <c:pt idx="6710">
                  <c:v>0.98779298745129496</c:v>
                </c:pt>
                <c:pt idx="6711">
                  <c:v>0.99049314257006205</c:v>
                </c:pt>
                <c:pt idx="6712">
                  <c:v>0.99050817442545303</c:v>
                </c:pt>
                <c:pt idx="6713">
                  <c:v>0.99027391265314701</c:v>
                </c:pt>
                <c:pt idx="6714">
                  <c:v>0.99317553539204095</c:v>
                </c:pt>
                <c:pt idx="6715">
                  <c:v>0.99106441610338603</c:v>
                </c:pt>
                <c:pt idx="6716">
                  <c:v>0.98832407188973703</c:v>
                </c:pt>
                <c:pt idx="6717">
                  <c:v>0.99218718717849896</c:v>
                </c:pt>
                <c:pt idx="6718">
                  <c:v>0.988181471463915</c:v>
                </c:pt>
                <c:pt idx="6719">
                  <c:v>0.99085262320988399</c:v>
                </c:pt>
                <c:pt idx="6720">
                  <c:v>0.99170684829815603</c:v>
                </c:pt>
                <c:pt idx="6721">
                  <c:v>0.99009937179652996</c:v>
                </c:pt>
                <c:pt idx="6722">
                  <c:v>0.98926047648315396</c:v>
                </c:pt>
                <c:pt idx="6723">
                  <c:v>0.98767037890298404</c:v>
                </c:pt>
                <c:pt idx="6724">
                  <c:v>0.98898853435008105</c:v>
                </c:pt>
                <c:pt idx="6725">
                  <c:v>0.991756930415018</c:v>
                </c:pt>
                <c:pt idx="6726">
                  <c:v>0.989053725284744</c:v>
                </c:pt>
                <c:pt idx="6727">
                  <c:v>0.9913079571201</c:v>
                </c:pt>
                <c:pt idx="6728">
                  <c:v>0.99283889265625302</c:v>
                </c:pt>
                <c:pt idx="6729">
                  <c:v>0.98710371171091005</c:v>
                </c:pt>
                <c:pt idx="6730">
                  <c:v>0.99085455665371203</c:v>
                </c:pt>
                <c:pt idx="6731">
                  <c:v>0.98887398635590096</c:v>
                </c:pt>
                <c:pt idx="6732">
                  <c:v>0.990341996990456</c:v>
                </c:pt>
                <c:pt idx="6733">
                  <c:v>0.98856614018956701</c:v>
                </c:pt>
                <c:pt idx="6734">
                  <c:v>0.99118230905753602</c:v>
                </c:pt>
                <c:pt idx="6735">
                  <c:v>0.99173714355044895</c:v>
                </c:pt>
                <c:pt idx="6736">
                  <c:v>0.98882541428747595</c:v>
                </c:pt>
                <c:pt idx="6737">
                  <c:v>0.99321860306965304</c:v>
                </c:pt>
                <c:pt idx="6738">
                  <c:v>0.98911721533114705</c:v>
                </c:pt>
                <c:pt idx="6739">
                  <c:v>0.98975934927742704</c:v>
                </c:pt>
                <c:pt idx="6740">
                  <c:v>0.98933440566726905</c:v>
                </c:pt>
                <c:pt idx="6741">
                  <c:v>0.99231821987351099</c:v>
                </c:pt>
                <c:pt idx="6742">
                  <c:v>0.99208208006450405</c:v>
                </c:pt>
                <c:pt idx="6743">
                  <c:v>0.98853399447069501</c:v>
                </c:pt>
                <c:pt idx="6744">
                  <c:v>0.98886867604205397</c:v>
                </c:pt>
                <c:pt idx="6745">
                  <c:v>0.990521877095216</c:v>
                </c:pt>
                <c:pt idx="6746">
                  <c:v>0.99203887556997095</c:v>
                </c:pt>
                <c:pt idx="6747">
                  <c:v>0.98866799546233497</c:v>
                </c:pt>
                <c:pt idx="6748">
                  <c:v>0.99109159973052396</c:v>
                </c:pt>
                <c:pt idx="6749">
                  <c:v>0.99220949865262698</c:v>
                </c:pt>
                <c:pt idx="6750">
                  <c:v>0.98945297344081695</c:v>
                </c:pt>
                <c:pt idx="6751">
                  <c:v>0.98800945120001205</c:v>
                </c:pt>
                <c:pt idx="6752">
                  <c:v>0.98674630348733205</c:v>
                </c:pt>
                <c:pt idx="6753">
                  <c:v>0.99200229084533798</c:v>
                </c:pt>
                <c:pt idx="6754">
                  <c:v>0.98942691078454303</c:v>
                </c:pt>
                <c:pt idx="6755">
                  <c:v>0.98819157845761796</c:v>
                </c:pt>
                <c:pt idx="6756">
                  <c:v>0.99439498893765299</c:v>
                </c:pt>
                <c:pt idx="6757">
                  <c:v>0.98645841253461297</c:v>
                </c:pt>
                <c:pt idx="6758">
                  <c:v>0.99394793834689799</c:v>
                </c:pt>
                <c:pt idx="6759">
                  <c:v>0.99057933380360397</c:v>
                </c:pt>
                <c:pt idx="6760">
                  <c:v>0.98872503100350295</c:v>
                </c:pt>
                <c:pt idx="6761">
                  <c:v>0.99386993507052401</c:v>
                </c:pt>
                <c:pt idx="6762">
                  <c:v>0.98797968866390995</c:v>
                </c:pt>
                <c:pt idx="6763">
                  <c:v>0.98829623995864901</c:v>
                </c:pt>
                <c:pt idx="6764">
                  <c:v>0.986939671368111</c:v>
                </c:pt>
                <c:pt idx="6765">
                  <c:v>0.99377217291126596</c:v>
                </c:pt>
                <c:pt idx="6766">
                  <c:v>0.98704150003997804</c:v>
                </c:pt>
                <c:pt idx="6767">
                  <c:v>0.98754475136077902</c:v>
                </c:pt>
                <c:pt idx="6768">
                  <c:v>0.99385575998665998</c:v>
                </c:pt>
                <c:pt idx="6769">
                  <c:v>0.98928294042207898</c:v>
                </c:pt>
                <c:pt idx="6770">
                  <c:v>0.99103217805806998</c:v>
                </c:pt>
                <c:pt idx="6771">
                  <c:v>0.98771373283180597</c:v>
                </c:pt>
                <c:pt idx="6772">
                  <c:v>0.98771535349280104</c:v>
                </c:pt>
                <c:pt idx="6773">
                  <c:v>0.99011771547601901</c:v>
                </c:pt>
                <c:pt idx="6774">
                  <c:v>0.98725354454445602</c:v>
                </c:pt>
                <c:pt idx="6775">
                  <c:v>0.98968880349587796</c:v>
                </c:pt>
                <c:pt idx="6776">
                  <c:v>0.98858938031157795</c:v>
                </c:pt>
                <c:pt idx="6777">
                  <c:v>0.99132791164991096</c:v>
                </c:pt>
                <c:pt idx="6778">
                  <c:v>0.98803723458300796</c:v>
                </c:pt>
                <c:pt idx="6779">
                  <c:v>0.99102927822220399</c:v>
                </c:pt>
                <c:pt idx="6780">
                  <c:v>0.98840434029107305</c:v>
                </c:pt>
                <c:pt idx="6781">
                  <c:v>0.98640602690695101</c:v>
                </c:pt>
                <c:pt idx="6782">
                  <c:v>0.98889995273895603</c:v>
                </c:pt>
                <c:pt idx="6783">
                  <c:v>0.99357408919448198</c:v>
                </c:pt>
                <c:pt idx="6784">
                  <c:v>0.98897546076814502</c:v>
                </c:pt>
                <c:pt idx="6785">
                  <c:v>0.98879238690980498</c:v>
                </c:pt>
                <c:pt idx="6786">
                  <c:v>0.99458675503779204</c:v>
                </c:pt>
                <c:pt idx="6787">
                  <c:v>0.98817839885941705</c:v>
                </c:pt>
                <c:pt idx="6788">
                  <c:v>0.98849445974757999</c:v>
                </c:pt>
                <c:pt idx="6789">
                  <c:v>0.99172224012911103</c:v>
                </c:pt>
                <c:pt idx="6790">
                  <c:v>0.99195746668929297</c:v>
                </c:pt>
                <c:pt idx="6791">
                  <c:v>0.991574134694717</c:v>
                </c:pt>
                <c:pt idx="6792">
                  <c:v>0.99039086391508202</c:v>
                </c:pt>
                <c:pt idx="6793">
                  <c:v>0.99157090300083595</c:v>
                </c:pt>
                <c:pt idx="6794">
                  <c:v>0.99090538770308001</c:v>
                </c:pt>
                <c:pt idx="6795">
                  <c:v>0.991451393509307</c:v>
                </c:pt>
                <c:pt idx="6796">
                  <c:v>0.99120230281424504</c:v>
                </c:pt>
                <c:pt idx="6797">
                  <c:v>0.99024434427683805</c:v>
                </c:pt>
                <c:pt idx="6798">
                  <c:v>0.98696855870026301</c:v>
                </c:pt>
                <c:pt idx="6799">
                  <c:v>0.99186280782255198</c:v>
                </c:pt>
                <c:pt idx="6800">
                  <c:v>0.98934957054636696</c:v>
                </c:pt>
                <c:pt idx="6801">
                  <c:v>0.98747561954350405</c:v>
                </c:pt>
                <c:pt idx="6802">
                  <c:v>0.99132531339111196</c:v>
                </c:pt>
                <c:pt idx="6803">
                  <c:v>0.99237842486971095</c:v>
                </c:pt>
                <c:pt idx="6804">
                  <c:v>0.99028900500343398</c:v>
                </c:pt>
                <c:pt idx="6805">
                  <c:v>0.98878418642329502</c:v>
                </c:pt>
                <c:pt idx="6806">
                  <c:v>0.99394858857740997</c:v>
                </c:pt>
                <c:pt idx="6807">
                  <c:v>0.98793751762340998</c:v>
                </c:pt>
                <c:pt idx="6808">
                  <c:v>0.98643731877430996</c:v>
                </c:pt>
                <c:pt idx="6809">
                  <c:v>0.99455689803235303</c:v>
                </c:pt>
                <c:pt idx="6810">
                  <c:v>0.99081064693923004</c:v>
                </c:pt>
                <c:pt idx="6811">
                  <c:v>0.98899062448025499</c:v>
                </c:pt>
                <c:pt idx="6812">
                  <c:v>0.99357376272974496</c:v>
                </c:pt>
                <c:pt idx="6813">
                  <c:v>0.99246862145265802</c:v>
                </c:pt>
                <c:pt idx="6814">
                  <c:v>0.99174491814209698</c:v>
                </c:pt>
                <c:pt idx="6815">
                  <c:v>0.99236451610908205</c:v>
                </c:pt>
                <c:pt idx="6816">
                  <c:v>0.98933782742274401</c:v>
                </c:pt>
                <c:pt idx="6817">
                  <c:v>0.98921951192163504</c:v>
                </c:pt>
                <c:pt idx="6818">
                  <c:v>0.99054047248535604</c:v>
                </c:pt>
                <c:pt idx="6819">
                  <c:v>0.99026622342636395</c:v>
                </c:pt>
                <c:pt idx="6820">
                  <c:v>0.99349519324450397</c:v>
                </c:pt>
                <c:pt idx="6821">
                  <c:v>0.98723831673906903</c:v>
                </c:pt>
                <c:pt idx="6822">
                  <c:v>0.99311794462297198</c:v>
                </c:pt>
                <c:pt idx="6823">
                  <c:v>0.99252133060789705</c:v>
                </c:pt>
                <c:pt idx="6824">
                  <c:v>0.98925676599498402</c:v>
                </c:pt>
                <c:pt idx="6825">
                  <c:v>0.98979178596873796</c:v>
                </c:pt>
                <c:pt idx="6826">
                  <c:v>0.99331115727928598</c:v>
                </c:pt>
                <c:pt idx="6827">
                  <c:v>0.98898460750158701</c:v>
                </c:pt>
                <c:pt idx="6828">
                  <c:v>0.99117862162872805</c:v>
                </c:pt>
                <c:pt idx="6829">
                  <c:v>0.98801793726354403</c:v>
                </c:pt>
                <c:pt idx="6830">
                  <c:v>0.99074092430512695</c:v>
                </c:pt>
                <c:pt idx="6831">
                  <c:v>0.98908204970966196</c:v>
                </c:pt>
                <c:pt idx="6832">
                  <c:v>0.99155088926440105</c:v>
                </c:pt>
                <c:pt idx="6833">
                  <c:v>0.99330259544528898</c:v>
                </c:pt>
                <c:pt idx="6834">
                  <c:v>0.99520943128887196</c:v>
                </c:pt>
                <c:pt idx="6835">
                  <c:v>0.98775078562530105</c:v>
                </c:pt>
                <c:pt idx="6836">
                  <c:v>0.98868587311227996</c:v>
                </c:pt>
                <c:pt idx="6837">
                  <c:v>0.99366784287102194</c:v>
                </c:pt>
                <c:pt idx="6838">
                  <c:v>0.99035193816504297</c:v>
                </c:pt>
                <c:pt idx="6839">
                  <c:v>0.99445064973419395</c:v>
                </c:pt>
                <c:pt idx="6840">
                  <c:v>0.98851507594076204</c:v>
                </c:pt>
                <c:pt idx="6841">
                  <c:v>0.988663188217767</c:v>
                </c:pt>
                <c:pt idx="6842">
                  <c:v>0.99211373556723303</c:v>
                </c:pt>
                <c:pt idx="6843">
                  <c:v>0.98635388064297003</c:v>
                </c:pt>
                <c:pt idx="6844">
                  <c:v>0.99293624646933898</c:v>
                </c:pt>
                <c:pt idx="6845">
                  <c:v>0.99127199548371303</c:v>
                </c:pt>
                <c:pt idx="6846">
                  <c:v>0.987387700591566</c:v>
                </c:pt>
                <c:pt idx="6847">
                  <c:v>0.98826139243428501</c:v>
                </c:pt>
                <c:pt idx="6848">
                  <c:v>0.98801976361647703</c:v>
                </c:pt>
                <c:pt idx="6849">
                  <c:v>0.99028305818957396</c:v>
                </c:pt>
                <c:pt idx="6850">
                  <c:v>0.98893237227814001</c:v>
                </c:pt>
                <c:pt idx="6851">
                  <c:v>0.98790923580126</c:v>
                </c:pt>
                <c:pt idx="6852">
                  <c:v>0.98777560389746999</c:v>
                </c:pt>
                <c:pt idx="6853">
                  <c:v>0.99292102440898</c:v>
                </c:pt>
                <c:pt idx="6854">
                  <c:v>0.98760835409570702</c:v>
                </c:pt>
                <c:pt idx="6855">
                  <c:v>0.99208123424036598</c:v>
                </c:pt>
                <c:pt idx="6856">
                  <c:v>0.99115100292977898</c:v>
                </c:pt>
                <c:pt idx="6857">
                  <c:v>0.99320880849936</c:v>
                </c:pt>
                <c:pt idx="6858">
                  <c:v>0.99397755845315094</c:v>
                </c:pt>
                <c:pt idx="6859">
                  <c:v>0.98934296227228102</c:v>
                </c:pt>
                <c:pt idx="6860">
                  <c:v>0.99165297567931898</c:v>
                </c:pt>
                <c:pt idx="6861">
                  <c:v>0.99253312906351898</c:v>
                </c:pt>
                <c:pt idx="6862">
                  <c:v>0.98951134333440505</c:v>
                </c:pt>
                <c:pt idx="6863">
                  <c:v>0.98729730723411402</c:v>
                </c:pt>
                <c:pt idx="6864">
                  <c:v>0.99084286605389704</c:v>
                </c:pt>
                <c:pt idx="6865">
                  <c:v>0.99314296952439096</c:v>
                </c:pt>
                <c:pt idx="6866">
                  <c:v>0.98856980350908596</c:v>
                </c:pt>
                <c:pt idx="6867">
                  <c:v>0.99231976538974798</c:v>
                </c:pt>
                <c:pt idx="6868">
                  <c:v>0.99305243975191904</c:v>
                </c:pt>
                <c:pt idx="6869">
                  <c:v>0.99376364709603604</c:v>
                </c:pt>
                <c:pt idx="6870">
                  <c:v>0.99293808141205597</c:v>
                </c:pt>
                <c:pt idx="6871">
                  <c:v>0.99127110926728501</c:v>
                </c:pt>
                <c:pt idx="6872">
                  <c:v>0.99271174214858904</c:v>
                </c:pt>
                <c:pt idx="6873">
                  <c:v>0.99161928536628496</c:v>
                </c:pt>
                <c:pt idx="6874">
                  <c:v>0.98904716161630402</c:v>
                </c:pt>
                <c:pt idx="6875">
                  <c:v>0.98742963183661303</c:v>
                </c:pt>
                <c:pt idx="6876">
                  <c:v>0.99154557034249402</c:v>
                </c:pt>
                <c:pt idx="6877">
                  <c:v>0.98818306054806304</c:v>
                </c:pt>
                <c:pt idx="6878">
                  <c:v>0.99046901328093595</c:v>
                </c:pt>
                <c:pt idx="6879">
                  <c:v>0.98882439072352701</c:v>
                </c:pt>
                <c:pt idx="6880">
                  <c:v>0.99105896893842904</c:v>
                </c:pt>
                <c:pt idx="6881">
                  <c:v>0.98662110128883296</c:v>
                </c:pt>
                <c:pt idx="6882">
                  <c:v>0.99275624898274994</c:v>
                </c:pt>
                <c:pt idx="6883">
                  <c:v>0.98971040482651496</c:v>
                </c:pt>
                <c:pt idx="6884">
                  <c:v>0.99040260304198102</c:v>
                </c:pt>
                <c:pt idx="6885">
                  <c:v>0.98715826339481605</c:v>
                </c:pt>
                <c:pt idx="6886">
                  <c:v>0.98943475608575604</c:v>
                </c:pt>
                <c:pt idx="6887">
                  <c:v>0.99275953937357198</c:v>
                </c:pt>
                <c:pt idx="6888">
                  <c:v>0.98934225842291801</c:v>
                </c:pt>
                <c:pt idx="6889">
                  <c:v>0.99396642731830598</c:v>
                </c:pt>
                <c:pt idx="6890">
                  <c:v>0.99076089811163404</c:v>
                </c:pt>
                <c:pt idx="6891">
                  <c:v>0.98836085254601702</c:v>
                </c:pt>
                <c:pt idx="6892">
                  <c:v>0.98778003665421299</c:v>
                </c:pt>
                <c:pt idx="6893">
                  <c:v>0.98898942632336395</c:v>
                </c:pt>
                <c:pt idx="6894">
                  <c:v>0.99117463313343901</c:v>
                </c:pt>
                <c:pt idx="6895">
                  <c:v>0.99006038356813397</c:v>
                </c:pt>
                <c:pt idx="6896">
                  <c:v>0.98734748810811201</c:v>
                </c:pt>
                <c:pt idx="6897">
                  <c:v>0.99328375499166899</c:v>
                </c:pt>
                <c:pt idx="6898">
                  <c:v>0.98976573858457395</c:v>
                </c:pt>
                <c:pt idx="6899">
                  <c:v>0.98822081977500298</c:v>
                </c:pt>
                <c:pt idx="6900">
                  <c:v>0.99104836383755701</c:v>
                </c:pt>
                <c:pt idx="6901">
                  <c:v>0.98927667140134701</c:v>
                </c:pt>
                <c:pt idx="6902">
                  <c:v>0.98981483266929204</c:v>
                </c:pt>
                <c:pt idx="6903">
                  <c:v>0.99150633787126197</c:v>
                </c:pt>
                <c:pt idx="6904">
                  <c:v>0.99226646094563298</c:v>
                </c:pt>
                <c:pt idx="6905">
                  <c:v>0.99033679285911402</c:v>
                </c:pt>
                <c:pt idx="6906">
                  <c:v>0.99144289059035595</c:v>
                </c:pt>
                <c:pt idx="6907">
                  <c:v>0.99237609664308801</c:v>
                </c:pt>
                <c:pt idx="6908">
                  <c:v>0.98908133587390601</c:v>
                </c:pt>
                <c:pt idx="6909">
                  <c:v>0.98965155443151598</c:v>
                </c:pt>
                <c:pt idx="6910">
                  <c:v>0.99272870107421696</c:v>
                </c:pt>
                <c:pt idx="6911">
                  <c:v>0.98943690548821805</c:v>
                </c:pt>
                <c:pt idx="6912">
                  <c:v>0.99080966801106896</c:v>
                </c:pt>
                <c:pt idx="6913">
                  <c:v>0.98921279705194898</c:v>
                </c:pt>
                <c:pt idx="6914">
                  <c:v>0.99106098316532298</c:v>
                </c:pt>
                <c:pt idx="6915">
                  <c:v>0.98906365909494598</c:v>
                </c:pt>
                <c:pt idx="6916">
                  <c:v>0.99338402480940502</c:v>
                </c:pt>
                <c:pt idx="6917">
                  <c:v>0.98961193955035998</c:v>
                </c:pt>
                <c:pt idx="6918">
                  <c:v>0.99054779488227596</c:v>
                </c:pt>
                <c:pt idx="6919">
                  <c:v>0.98992980266414898</c:v>
                </c:pt>
                <c:pt idx="6920">
                  <c:v>0.99349122402305901</c:v>
                </c:pt>
                <c:pt idx="6921">
                  <c:v>0.98959129847870597</c:v>
                </c:pt>
                <c:pt idx="6922">
                  <c:v>0.992031490058495</c:v>
                </c:pt>
                <c:pt idx="6923">
                  <c:v>0.98920319070779805</c:v>
                </c:pt>
                <c:pt idx="6924">
                  <c:v>0.99176283577582702</c:v>
                </c:pt>
                <c:pt idx="6925">
                  <c:v>0.99166747814001899</c:v>
                </c:pt>
                <c:pt idx="6926">
                  <c:v>0.99260610278957195</c:v>
                </c:pt>
                <c:pt idx="6927">
                  <c:v>0.99227095703630397</c:v>
                </c:pt>
                <c:pt idx="6928">
                  <c:v>0.98991392324001704</c:v>
                </c:pt>
                <c:pt idx="6929">
                  <c:v>0.99192107626874704</c:v>
                </c:pt>
                <c:pt idx="6930">
                  <c:v>0.99318459597827202</c:v>
                </c:pt>
                <c:pt idx="6931">
                  <c:v>0.98679086364775703</c:v>
                </c:pt>
                <c:pt idx="6932">
                  <c:v>0.98776682613496103</c:v>
                </c:pt>
                <c:pt idx="6933">
                  <c:v>0.99024602738108602</c:v>
                </c:pt>
                <c:pt idx="6934">
                  <c:v>0.98632121270617201</c:v>
                </c:pt>
                <c:pt idx="6935">
                  <c:v>0.99286940116314504</c:v>
                </c:pt>
                <c:pt idx="6936">
                  <c:v>0.99098420612225802</c:v>
                </c:pt>
                <c:pt idx="6937">
                  <c:v>0.9884000703718</c:v>
                </c:pt>
                <c:pt idx="6938">
                  <c:v>0.99007239190985097</c:v>
                </c:pt>
                <c:pt idx="6939">
                  <c:v>0.99139460918246602</c:v>
                </c:pt>
                <c:pt idx="6940">
                  <c:v>0.99089788358428499</c:v>
                </c:pt>
                <c:pt idx="6941">
                  <c:v>0.98743593105943095</c:v>
                </c:pt>
                <c:pt idx="6942">
                  <c:v>0.98793907729215802</c:v>
                </c:pt>
                <c:pt idx="6943">
                  <c:v>0.99049360975042799</c:v>
                </c:pt>
                <c:pt idx="6944">
                  <c:v>0.98817407608692698</c:v>
                </c:pt>
                <c:pt idx="6945">
                  <c:v>0.99127332124450096</c:v>
                </c:pt>
                <c:pt idx="6946">
                  <c:v>0.99335669635645796</c:v>
                </c:pt>
                <c:pt idx="6947">
                  <c:v>0.99336615048254495</c:v>
                </c:pt>
                <c:pt idx="6948">
                  <c:v>0.99452800595331703</c:v>
                </c:pt>
                <c:pt idx="6949">
                  <c:v>0.98709426685103696</c:v>
                </c:pt>
                <c:pt idx="6950">
                  <c:v>0.99151063040258303</c:v>
                </c:pt>
                <c:pt idx="6951">
                  <c:v>0.98896756759864202</c:v>
                </c:pt>
                <c:pt idx="6952">
                  <c:v>0.99221191940242404</c:v>
                </c:pt>
                <c:pt idx="6953">
                  <c:v>0.99174942476689898</c:v>
                </c:pt>
                <c:pt idx="6954">
                  <c:v>0.99463787466506604</c:v>
                </c:pt>
                <c:pt idx="6955">
                  <c:v>0.99268737805896301</c:v>
                </c:pt>
                <c:pt idx="6956">
                  <c:v>0.98830642845954397</c:v>
                </c:pt>
                <c:pt idx="6957">
                  <c:v>0.99136551080369095</c:v>
                </c:pt>
                <c:pt idx="6958">
                  <c:v>0.99142613203211905</c:v>
                </c:pt>
                <c:pt idx="6959">
                  <c:v>0.99106280408661496</c:v>
                </c:pt>
                <c:pt idx="6960">
                  <c:v>0.98747495375767502</c:v>
                </c:pt>
                <c:pt idx="6961">
                  <c:v>0.98824306336215795</c:v>
                </c:pt>
                <c:pt idx="6962">
                  <c:v>0.98691780217338498</c:v>
                </c:pt>
                <c:pt idx="6963">
                  <c:v>0.99334699724714604</c:v>
                </c:pt>
                <c:pt idx="6964">
                  <c:v>0.98682840271294403</c:v>
                </c:pt>
                <c:pt idx="6965">
                  <c:v>0.988012397360996</c:v>
                </c:pt>
                <c:pt idx="6966">
                  <c:v>0.98820852054392905</c:v>
                </c:pt>
                <c:pt idx="6967">
                  <c:v>0.98776424735263002</c:v>
                </c:pt>
                <c:pt idx="6968">
                  <c:v>0.99147798190945502</c:v>
                </c:pt>
                <c:pt idx="6969">
                  <c:v>0.99319699244640403</c:v>
                </c:pt>
                <c:pt idx="6970">
                  <c:v>0.99093498036893102</c:v>
                </c:pt>
                <c:pt idx="6971">
                  <c:v>0.98627507770701495</c:v>
                </c:pt>
                <c:pt idx="6972">
                  <c:v>0.99131622197575697</c:v>
                </c:pt>
                <c:pt idx="6973">
                  <c:v>0.99359440222734996</c:v>
                </c:pt>
                <c:pt idx="6974">
                  <c:v>0.99017574014728205</c:v>
                </c:pt>
                <c:pt idx="6975">
                  <c:v>0.99108841594981201</c:v>
                </c:pt>
                <c:pt idx="6976">
                  <c:v>0.99406695250812405</c:v>
                </c:pt>
                <c:pt idx="6977">
                  <c:v>0.98969425801196498</c:v>
                </c:pt>
                <c:pt idx="6978">
                  <c:v>0.987627336782952</c:v>
                </c:pt>
                <c:pt idx="6979">
                  <c:v>0.99133665190918596</c:v>
                </c:pt>
                <c:pt idx="6980">
                  <c:v>0.99247924433573398</c:v>
                </c:pt>
                <c:pt idx="6981">
                  <c:v>0.99196141364309598</c:v>
                </c:pt>
                <c:pt idx="6982">
                  <c:v>0.98772911504762995</c:v>
                </c:pt>
                <c:pt idx="6983">
                  <c:v>0.99055725818560503</c:v>
                </c:pt>
                <c:pt idx="6984">
                  <c:v>0.99083744000065099</c:v>
                </c:pt>
                <c:pt idx="6985">
                  <c:v>0.98718828173700801</c:v>
                </c:pt>
                <c:pt idx="6986">
                  <c:v>0.98981230368520201</c:v>
                </c:pt>
                <c:pt idx="6987">
                  <c:v>0.99227351077911596</c:v>
                </c:pt>
                <c:pt idx="6988">
                  <c:v>0.99120038045084202</c:v>
                </c:pt>
                <c:pt idx="6989">
                  <c:v>0.98835813376374104</c:v>
                </c:pt>
                <c:pt idx="6990">
                  <c:v>0.98991436286008505</c:v>
                </c:pt>
                <c:pt idx="6991">
                  <c:v>0.98604517018080695</c:v>
                </c:pt>
                <c:pt idx="6992">
                  <c:v>0.99075424052143501</c:v>
                </c:pt>
                <c:pt idx="6993">
                  <c:v>0.98836156054037705</c:v>
                </c:pt>
                <c:pt idx="6994">
                  <c:v>0.98611303069029499</c:v>
                </c:pt>
                <c:pt idx="6995">
                  <c:v>0.99169523716307395</c:v>
                </c:pt>
                <c:pt idx="6996">
                  <c:v>0.99087809448903097</c:v>
                </c:pt>
                <c:pt idx="6997">
                  <c:v>0.99224562621055801</c:v>
                </c:pt>
                <c:pt idx="6998">
                  <c:v>0.98996899428150198</c:v>
                </c:pt>
                <c:pt idx="6999">
                  <c:v>0.99112139821759404</c:v>
                </c:pt>
                <c:pt idx="7000">
                  <c:v>0.99121780955577699</c:v>
                </c:pt>
                <c:pt idx="7001">
                  <c:v>0.99351139947500799</c:v>
                </c:pt>
                <c:pt idx="7002">
                  <c:v>0.99045131506164297</c:v>
                </c:pt>
                <c:pt idx="7003">
                  <c:v>0.99151065803597105</c:v>
                </c:pt>
                <c:pt idx="7004">
                  <c:v>0.99249044236205597</c:v>
                </c:pt>
                <c:pt idx="7005">
                  <c:v>0.99166057403146601</c:v>
                </c:pt>
                <c:pt idx="7006">
                  <c:v>0.99017034694653805</c:v>
                </c:pt>
                <c:pt idx="7007">
                  <c:v>0.99026385892959101</c:v>
                </c:pt>
                <c:pt idx="7008">
                  <c:v>0.98824510011953004</c:v>
                </c:pt>
                <c:pt idx="7009">
                  <c:v>0.99063763913540903</c:v>
                </c:pt>
                <c:pt idx="7010">
                  <c:v>0.98974589903744303</c:v>
                </c:pt>
                <c:pt idx="7011">
                  <c:v>0.98799626615175695</c:v>
                </c:pt>
                <c:pt idx="7012">
                  <c:v>0.99308383477088502</c:v>
                </c:pt>
                <c:pt idx="7013">
                  <c:v>0.98775520279490703</c:v>
                </c:pt>
                <c:pt idx="7014">
                  <c:v>0.99235016016687005</c:v>
                </c:pt>
                <c:pt idx="7015">
                  <c:v>0.98670731061610994</c:v>
                </c:pt>
                <c:pt idx="7016">
                  <c:v>0.99366212074011395</c:v>
                </c:pt>
                <c:pt idx="7017">
                  <c:v>0.99094550278438398</c:v>
                </c:pt>
                <c:pt idx="7018">
                  <c:v>0.99260896046175096</c:v>
                </c:pt>
                <c:pt idx="7019">
                  <c:v>0.99151587330186297</c:v>
                </c:pt>
                <c:pt idx="7020">
                  <c:v>0.99241639375910495</c:v>
                </c:pt>
                <c:pt idx="7021">
                  <c:v>0.99244267807696496</c:v>
                </c:pt>
                <c:pt idx="7022">
                  <c:v>0.98809703974754903</c:v>
                </c:pt>
                <c:pt idx="7023">
                  <c:v>0.99177987362281295</c:v>
                </c:pt>
                <c:pt idx="7024">
                  <c:v>0.98951571003420902</c:v>
                </c:pt>
                <c:pt idx="7025">
                  <c:v>0.99124443255391104</c:v>
                </c:pt>
                <c:pt idx="7026">
                  <c:v>0.99309803948893605</c:v>
                </c:pt>
                <c:pt idx="7027">
                  <c:v>0.98869194374305502</c:v>
                </c:pt>
                <c:pt idx="7028">
                  <c:v>0.98866474565676399</c:v>
                </c:pt>
                <c:pt idx="7029">
                  <c:v>0.98758137152158898</c:v>
                </c:pt>
                <c:pt idx="7030">
                  <c:v>0.99293737876281896</c:v>
                </c:pt>
                <c:pt idx="7031">
                  <c:v>0.99098274179759105</c:v>
                </c:pt>
                <c:pt idx="7032">
                  <c:v>0.99075467307627696</c:v>
                </c:pt>
                <c:pt idx="7033">
                  <c:v>0.99102050628640703</c:v>
                </c:pt>
                <c:pt idx="7034">
                  <c:v>0.99064119353166502</c:v>
                </c:pt>
                <c:pt idx="7035">
                  <c:v>0.99176692315761905</c:v>
                </c:pt>
                <c:pt idx="7036">
                  <c:v>0.98667964663871299</c:v>
                </c:pt>
                <c:pt idx="7037">
                  <c:v>0.98946171865775301</c:v>
                </c:pt>
                <c:pt idx="7038">
                  <c:v>0.99140483243293298</c:v>
                </c:pt>
                <c:pt idx="7039">
                  <c:v>0.98803226466689897</c:v>
                </c:pt>
                <c:pt idx="7040">
                  <c:v>0.99226003072460101</c:v>
                </c:pt>
                <c:pt idx="7041">
                  <c:v>0.98978797895689596</c:v>
                </c:pt>
                <c:pt idx="7042">
                  <c:v>0.98982170405171599</c:v>
                </c:pt>
                <c:pt idx="7043">
                  <c:v>0.990885660842311</c:v>
                </c:pt>
                <c:pt idx="7044">
                  <c:v>0.99088029160305402</c:v>
                </c:pt>
                <c:pt idx="7045">
                  <c:v>0.98776428840710895</c:v>
                </c:pt>
                <c:pt idx="7046">
                  <c:v>0.99273181453984005</c:v>
                </c:pt>
                <c:pt idx="7047">
                  <c:v>0.98904330831341802</c:v>
                </c:pt>
                <c:pt idx="7048">
                  <c:v>0.99187603439213601</c:v>
                </c:pt>
                <c:pt idx="7049">
                  <c:v>0.99217761752099998</c:v>
                </c:pt>
                <c:pt idx="7050">
                  <c:v>0.99173633524223004</c:v>
                </c:pt>
                <c:pt idx="7051">
                  <c:v>0.98661811615307704</c:v>
                </c:pt>
                <c:pt idx="7052">
                  <c:v>0.99095208244691402</c:v>
                </c:pt>
                <c:pt idx="7053">
                  <c:v>0.99040447863079795</c:v>
                </c:pt>
                <c:pt idx="7054">
                  <c:v>0.99033755924914801</c:v>
                </c:pt>
                <c:pt idx="7055">
                  <c:v>0.98785665210499696</c:v>
                </c:pt>
                <c:pt idx="7056">
                  <c:v>0.99116227570599902</c:v>
                </c:pt>
                <c:pt idx="7057">
                  <c:v>0.99120452899419498</c:v>
                </c:pt>
                <c:pt idx="7058">
                  <c:v>0.99388283879213701</c:v>
                </c:pt>
                <c:pt idx="7059">
                  <c:v>0.989980374385521</c:v>
                </c:pt>
                <c:pt idx="7060">
                  <c:v>0.98721347780261104</c:v>
                </c:pt>
                <c:pt idx="7061">
                  <c:v>0.98692201013136105</c:v>
                </c:pt>
                <c:pt idx="7062">
                  <c:v>0.99263095004560897</c:v>
                </c:pt>
                <c:pt idx="7063">
                  <c:v>0.99033739094733297</c:v>
                </c:pt>
                <c:pt idx="7064">
                  <c:v>0.99160937837142404</c:v>
                </c:pt>
                <c:pt idx="7065">
                  <c:v>0.98828800968226604</c:v>
                </c:pt>
                <c:pt idx="7066">
                  <c:v>0.98902959971820703</c:v>
                </c:pt>
                <c:pt idx="7067">
                  <c:v>0.991181700348574</c:v>
                </c:pt>
                <c:pt idx="7068">
                  <c:v>0.987590680788202</c:v>
                </c:pt>
                <c:pt idx="7069">
                  <c:v>0.98878100284930104</c:v>
                </c:pt>
                <c:pt idx="7070">
                  <c:v>0.99229713343536896</c:v>
                </c:pt>
                <c:pt idx="7071">
                  <c:v>0.99131980960349997</c:v>
                </c:pt>
                <c:pt idx="7072">
                  <c:v>0.99197710574302</c:v>
                </c:pt>
                <c:pt idx="7073">
                  <c:v>0.99250264047841597</c:v>
                </c:pt>
                <c:pt idx="7074">
                  <c:v>0.99033054061095105</c:v>
                </c:pt>
                <c:pt idx="7075">
                  <c:v>0.99281548389418195</c:v>
                </c:pt>
                <c:pt idx="7076">
                  <c:v>0.98805440160934899</c:v>
                </c:pt>
                <c:pt idx="7077">
                  <c:v>0.989054478901366</c:v>
                </c:pt>
                <c:pt idx="7078">
                  <c:v>0.98974106686652996</c:v>
                </c:pt>
                <c:pt idx="7079">
                  <c:v>0.98725017199041398</c:v>
                </c:pt>
                <c:pt idx="7080">
                  <c:v>0.98900772432091699</c:v>
                </c:pt>
                <c:pt idx="7081">
                  <c:v>0.992455444146224</c:v>
                </c:pt>
                <c:pt idx="7082">
                  <c:v>0.98900452154898799</c:v>
                </c:pt>
                <c:pt idx="7083">
                  <c:v>0.98975848023583202</c:v>
                </c:pt>
                <c:pt idx="7084">
                  <c:v>0.98986160502216702</c:v>
                </c:pt>
                <c:pt idx="7085">
                  <c:v>0.98790579037191795</c:v>
                </c:pt>
                <c:pt idx="7086">
                  <c:v>0.98912509628072598</c:v>
                </c:pt>
                <c:pt idx="7087">
                  <c:v>0.98840860563524702</c:v>
                </c:pt>
                <c:pt idx="7088">
                  <c:v>0.99399211989065295</c:v>
                </c:pt>
                <c:pt idx="7089">
                  <c:v>0.99320953669461998</c:v>
                </c:pt>
                <c:pt idx="7090">
                  <c:v>0.98919946563920802</c:v>
                </c:pt>
                <c:pt idx="7091">
                  <c:v>0.99202851095203204</c:v>
                </c:pt>
                <c:pt idx="7092">
                  <c:v>0.99198195044280602</c:v>
                </c:pt>
                <c:pt idx="7093">
                  <c:v>0.99176163410725404</c:v>
                </c:pt>
                <c:pt idx="7094">
                  <c:v>0.98822180730307096</c:v>
                </c:pt>
                <c:pt idx="7095">
                  <c:v>0.99172594272331305</c:v>
                </c:pt>
                <c:pt idx="7096">
                  <c:v>0.98892147886833204</c:v>
                </c:pt>
                <c:pt idx="7097">
                  <c:v>0.98987262943211995</c:v>
                </c:pt>
                <c:pt idx="7098">
                  <c:v>0.99360374204326096</c:v>
                </c:pt>
                <c:pt idx="7099">
                  <c:v>0.99060997182733601</c:v>
                </c:pt>
                <c:pt idx="7100">
                  <c:v>0.98791524421999699</c:v>
                </c:pt>
                <c:pt idx="7101">
                  <c:v>0.990943288238751</c:v>
                </c:pt>
                <c:pt idx="7102">
                  <c:v>0.99052224351974805</c:v>
                </c:pt>
                <c:pt idx="7103">
                  <c:v>0.99041819625504002</c:v>
                </c:pt>
                <c:pt idx="7104">
                  <c:v>0.99157058172574897</c:v>
                </c:pt>
                <c:pt idx="7105">
                  <c:v>0.99199716475105104</c:v>
                </c:pt>
                <c:pt idx="7106">
                  <c:v>0.99029702570908995</c:v>
                </c:pt>
                <c:pt idx="7107">
                  <c:v>0.98847946107530704</c:v>
                </c:pt>
                <c:pt idx="7108">
                  <c:v>0.98851790563156905</c:v>
                </c:pt>
                <c:pt idx="7109">
                  <c:v>0.98805742487787795</c:v>
                </c:pt>
                <c:pt idx="7110">
                  <c:v>0.99174645391175897</c:v>
                </c:pt>
                <c:pt idx="7111">
                  <c:v>0.99317909412460403</c:v>
                </c:pt>
                <c:pt idx="7112">
                  <c:v>0.99251901837555301</c:v>
                </c:pt>
                <c:pt idx="7113">
                  <c:v>0.99112497945121503</c:v>
                </c:pt>
                <c:pt idx="7114">
                  <c:v>0.98703967092841804</c:v>
                </c:pt>
                <c:pt idx="7115">
                  <c:v>0.99184893706913502</c:v>
                </c:pt>
                <c:pt idx="7116">
                  <c:v>0.99112207344793002</c:v>
                </c:pt>
                <c:pt idx="7117">
                  <c:v>0.98731358705518701</c:v>
                </c:pt>
                <c:pt idx="7118">
                  <c:v>0.99196115402511997</c:v>
                </c:pt>
                <c:pt idx="7119">
                  <c:v>0.99091141841098496</c:v>
                </c:pt>
                <c:pt idx="7120">
                  <c:v>0.99141181077692198</c:v>
                </c:pt>
                <c:pt idx="7121">
                  <c:v>0.98834418232888899</c:v>
                </c:pt>
                <c:pt idx="7122">
                  <c:v>0.98664970809817898</c:v>
                </c:pt>
                <c:pt idx="7123">
                  <c:v>0.99053969104554895</c:v>
                </c:pt>
                <c:pt idx="7124">
                  <c:v>0.987680342184036</c:v>
                </c:pt>
                <c:pt idx="7125">
                  <c:v>0.988752912699572</c:v>
                </c:pt>
                <c:pt idx="7126">
                  <c:v>0.987885900617131</c:v>
                </c:pt>
                <c:pt idx="7127">
                  <c:v>0.99113826907331104</c:v>
                </c:pt>
                <c:pt idx="7128">
                  <c:v>0.99214126668750202</c:v>
                </c:pt>
                <c:pt idx="7129">
                  <c:v>0.98633981570430596</c:v>
                </c:pt>
                <c:pt idx="7130">
                  <c:v>0.99296809961171995</c:v>
                </c:pt>
                <c:pt idx="7131">
                  <c:v>0.98703465604635598</c:v>
                </c:pt>
                <c:pt idx="7132">
                  <c:v>0.99060272423143303</c:v>
                </c:pt>
                <c:pt idx="7133">
                  <c:v>0.99379269976566698</c:v>
                </c:pt>
                <c:pt idx="7134">
                  <c:v>0.98873503361468296</c:v>
                </c:pt>
                <c:pt idx="7135">
                  <c:v>0.98849934362061498</c:v>
                </c:pt>
                <c:pt idx="7136">
                  <c:v>0.98809418575774799</c:v>
                </c:pt>
                <c:pt idx="7137">
                  <c:v>0.98785826308149105</c:v>
                </c:pt>
                <c:pt idx="7138">
                  <c:v>0.98933451574167297</c:v>
                </c:pt>
                <c:pt idx="7139">
                  <c:v>0.992335700226883</c:v>
                </c:pt>
                <c:pt idx="7140">
                  <c:v>0.98957032622016305</c:v>
                </c:pt>
                <c:pt idx="7141">
                  <c:v>0.98886680613950095</c:v>
                </c:pt>
                <c:pt idx="7142">
                  <c:v>0.98757287445938302</c:v>
                </c:pt>
                <c:pt idx="7143">
                  <c:v>0.99277460527213301</c:v>
                </c:pt>
                <c:pt idx="7144">
                  <c:v>0.98788834587346797</c:v>
                </c:pt>
                <c:pt idx="7145">
                  <c:v>0.98832975523705302</c:v>
                </c:pt>
                <c:pt idx="7146">
                  <c:v>0.98819279606113497</c:v>
                </c:pt>
                <c:pt idx="7147">
                  <c:v>0.98950272040169396</c:v>
                </c:pt>
                <c:pt idx="7148">
                  <c:v>0.98725035967929298</c:v>
                </c:pt>
                <c:pt idx="7149">
                  <c:v>0.99317262647320503</c:v>
                </c:pt>
                <c:pt idx="7150">
                  <c:v>0.99264833111075101</c:v>
                </c:pt>
                <c:pt idx="7151">
                  <c:v>0.99434715163968201</c:v>
                </c:pt>
                <c:pt idx="7152">
                  <c:v>0.99315129718873996</c:v>
                </c:pt>
                <c:pt idx="7153">
                  <c:v>0.98750423924160702</c:v>
                </c:pt>
                <c:pt idx="7154">
                  <c:v>0.99374543027391304</c:v>
                </c:pt>
                <c:pt idx="7155">
                  <c:v>0.99406223061819499</c:v>
                </c:pt>
                <c:pt idx="7156">
                  <c:v>0.993527354884295</c:v>
                </c:pt>
                <c:pt idx="7157">
                  <c:v>0.991289962074687</c:v>
                </c:pt>
                <c:pt idx="7158">
                  <c:v>0.99389748619565399</c:v>
                </c:pt>
                <c:pt idx="7159">
                  <c:v>0.992423008895988</c:v>
                </c:pt>
                <c:pt idx="7160">
                  <c:v>0.98810732653087097</c:v>
                </c:pt>
                <c:pt idx="7161">
                  <c:v>0.99392362082447305</c:v>
                </c:pt>
                <c:pt idx="7162">
                  <c:v>0.98750590219274004</c:v>
                </c:pt>
                <c:pt idx="7163">
                  <c:v>0.992430664538273</c:v>
                </c:pt>
                <c:pt idx="7164">
                  <c:v>0.99254808547347895</c:v>
                </c:pt>
                <c:pt idx="7165">
                  <c:v>0.99033237690497999</c:v>
                </c:pt>
                <c:pt idx="7166">
                  <c:v>0.98870903676794697</c:v>
                </c:pt>
                <c:pt idx="7167">
                  <c:v>0.98764701287275802</c:v>
                </c:pt>
                <c:pt idx="7168">
                  <c:v>0.98886665586744604</c:v>
                </c:pt>
                <c:pt idx="7169">
                  <c:v>0.99183695743710099</c:v>
                </c:pt>
                <c:pt idx="7170">
                  <c:v>0.99137747059049197</c:v>
                </c:pt>
                <c:pt idx="7171">
                  <c:v>0.98765824308146399</c:v>
                </c:pt>
                <c:pt idx="7172">
                  <c:v>0.98780258265482501</c:v>
                </c:pt>
                <c:pt idx="7173">
                  <c:v>0.990729690560747</c:v>
                </c:pt>
                <c:pt idx="7174">
                  <c:v>0.98698819967001294</c:v>
                </c:pt>
                <c:pt idx="7175">
                  <c:v>0.992433173271553</c:v>
                </c:pt>
                <c:pt idx="7176">
                  <c:v>0.99159063550862203</c:v>
                </c:pt>
                <c:pt idx="7177">
                  <c:v>0.99072056974028999</c:v>
                </c:pt>
                <c:pt idx="7178">
                  <c:v>0.99171883483266399</c:v>
                </c:pt>
                <c:pt idx="7179">
                  <c:v>0.99100008027498399</c:v>
                </c:pt>
                <c:pt idx="7180">
                  <c:v>0.99266552944682496</c:v>
                </c:pt>
                <c:pt idx="7181">
                  <c:v>0.99309703010733097</c:v>
                </c:pt>
                <c:pt idx="7182">
                  <c:v>0.99056071984268501</c:v>
                </c:pt>
                <c:pt idx="7183">
                  <c:v>0.98985102333029595</c:v>
                </c:pt>
                <c:pt idx="7184">
                  <c:v>0.99067827229602401</c:v>
                </c:pt>
                <c:pt idx="7185">
                  <c:v>0.98978271682871599</c:v>
                </c:pt>
                <c:pt idx="7186">
                  <c:v>0.99538617204837199</c:v>
                </c:pt>
                <c:pt idx="7187">
                  <c:v>0.98726498710202504</c:v>
                </c:pt>
                <c:pt idx="7188">
                  <c:v>0.991978898301343</c:v>
                </c:pt>
                <c:pt idx="7189">
                  <c:v>0.99135698138113004</c:v>
                </c:pt>
                <c:pt idx="7190">
                  <c:v>0.99120475399529995</c:v>
                </c:pt>
                <c:pt idx="7191">
                  <c:v>0.98967275891457995</c:v>
                </c:pt>
                <c:pt idx="7192">
                  <c:v>0.98945211885176498</c:v>
                </c:pt>
                <c:pt idx="7193">
                  <c:v>0.988465939831638</c:v>
                </c:pt>
                <c:pt idx="7194">
                  <c:v>0.99338978686104196</c:v>
                </c:pt>
                <c:pt idx="7195">
                  <c:v>0.99085786145573196</c:v>
                </c:pt>
                <c:pt idx="7196">
                  <c:v>0.99187165681373002</c:v>
                </c:pt>
                <c:pt idx="7197">
                  <c:v>0.99145668236950202</c:v>
                </c:pt>
                <c:pt idx="7198">
                  <c:v>0.99027862293833402</c:v>
                </c:pt>
                <c:pt idx="7199">
                  <c:v>0.98714801164667698</c:v>
                </c:pt>
                <c:pt idx="7200">
                  <c:v>0.99186885078598097</c:v>
                </c:pt>
                <c:pt idx="7201">
                  <c:v>0.99435735790463098</c:v>
                </c:pt>
                <c:pt idx="7202">
                  <c:v>0.986786351611455</c:v>
                </c:pt>
                <c:pt idx="7203">
                  <c:v>0.99393968370514996</c:v>
                </c:pt>
                <c:pt idx="7204">
                  <c:v>0.98956132250712303</c:v>
                </c:pt>
                <c:pt idx="7205">
                  <c:v>0.98987776798497595</c:v>
                </c:pt>
                <c:pt idx="7206">
                  <c:v>0.99531802312616202</c:v>
                </c:pt>
                <c:pt idx="7207">
                  <c:v>0.98797071512828105</c:v>
                </c:pt>
                <c:pt idx="7208">
                  <c:v>0.98895904520336098</c:v>
                </c:pt>
                <c:pt idx="7209">
                  <c:v>0.99363476065441103</c:v>
                </c:pt>
                <c:pt idx="7210">
                  <c:v>0.98805912577914901</c:v>
                </c:pt>
                <c:pt idx="7211">
                  <c:v>0.98818526166918297</c:v>
                </c:pt>
                <c:pt idx="7212">
                  <c:v>0.98712310515422796</c:v>
                </c:pt>
                <c:pt idx="7213">
                  <c:v>0.98875969059603097</c:v>
                </c:pt>
                <c:pt idx="7214">
                  <c:v>0.98787209277522903</c:v>
                </c:pt>
                <c:pt idx="7215">
                  <c:v>0.98790158170303799</c:v>
                </c:pt>
                <c:pt idx="7216">
                  <c:v>0.99353599285087202</c:v>
                </c:pt>
                <c:pt idx="7217">
                  <c:v>0.98699666668404895</c:v>
                </c:pt>
                <c:pt idx="7218">
                  <c:v>0.99151556890325299</c:v>
                </c:pt>
                <c:pt idx="7219">
                  <c:v>0.99174827996415704</c:v>
                </c:pt>
                <c:pt idx="7220">
                  <c:v>0.98891078265290799</c:v>
                </c:pt>
                <c:pt idx="7221">
                  <c:v>0.99357047152885303</c:v>
                </c:pt>
                <c:pt idx="7222">
                  <c:v>0.98838843294713796</c:v>
                </c:pt>
                <c:pt idx="7223">
                  <c:v>0.987246183028469</c:v>
                </c:pt>
                <c:pt idx="7224">
                  <c:v>0.99179964996113801</c:v>
                </c:pt>
                <c:pt idx="7225">
                  <c:v>0.99265663195316001</c:v>
                </c:pt>
                <c:pt idx="7226">
                  <c:v>0.99416022849016505</c:v>
                </c:pt>
                <c:pt idx="7227">
                  <c:v>0.98731644405560803</c:v>
                </c:pt>
                <c:pt idx="7228">
                  <c:v>0.98981832378519097</c:v>
                </c:pt>
                <c:pt idx="7229">
                  <c:v>0.98986203651469096</c:v>
                </c:pt>
                <c:pt idx="7230">
                  <c:v>0.99295541402111898</c:v>
                </c:pt>
                <c:pt idx="7231">
                  <c:v>0.99234495715840998</c:v>
                </c:pt>
                <c:pt idx="7232">
                  <c:v>0.99210255964655403</c:v>
                </c:pt>
                <c:pt idx="7233">
                  <c:v>0.99032262220841905</c:v>
                </c:pt>
                <c:pt idx="7234">
                  <c:v>0.98895956086848202</c:v>
                </c:pt>
                <c:pt idx="7235">
                  <c:v>0.99275600498635097</c:v>
                </c:pt>
                <c:pt idx="7236">
                  <c:v>0.99203917807832398</c:v>
                </c:pt>
                <c:pt idx="7237">
                  <c:v>0.98693766353692003</c:v>
                </c:pt>
                <c:pt idx="7238">
                  <c:v>0.99116036869801305</c:v>
                </c:pt>
                <c:pt idx="7239">
                  <c:v>0.98969474353822595</c:v>
                </c:pt>
                <c:pt idx="7240">
                  <c:v>0.99243973430426102</c:v>
                </c:pt>
                <c:pt idx="7241">
                  <c:v>0.98970387712724495</c:v>
                </c:pt>
                <c:pt idx="7242">
                  <c:v>0.98824611371252002</c:v>
                </c:pt>
                <c:pt idx="7243">
                  <c:v>0.98897659074960098</c:v>
                </c:pt>
                <c:pt idx="7244">
                  <c:v>0.99108480977497104</c:v>
                </c:pt>
                <c:pt idx="7245">
                  <c:v>0.99089223265553195</c:v>
                </c:pt>
                <c:pt idx="7246">
                  <c:v>0.98854267359806802</c:v>
                </c:pt>
                <c:pt idx="7247">
                  <c:v>0.99312410186652</c:v>
                </c:pt>
                <c:pt idx="7248">
                  <c:v>0.98818143704696304</c:v>
                </c:pt>
                <c:pt idx="7249">
                  <c:v>0.98965323160336505</c:v>
                </c:pt>
                <c:pt idx="7250">
                  <c:v>0.99190478663638404</c:v>
                </c:pt>
                <c:pt idx="7251">
                  <c:v>0.99047443206512897</c:v>
                </c:pt>
                <c:pt idx="7252">
                  <c:v>0.98874280393099301</c:v>
                </c:pt>
                <c:pt idx="7253">
                  <c:v>0.99425478274099499</c:v>
                </c:pt>
                <c:pt idx="7254">
                  <c:v>0.99248202335630098</c:v>
                </c:pt>
                <c:pt idx="7255">
                  <c:v>0.98969251565318805</c:v>
                </c:pt>
                <c:pt idx="7256">
                  <c:v>0.99113675000072099</c:v>
                </c:pt>
                <c:pt idx="7257">
                  <c:v>0.98804700088173503</c:v>
                </c:pt>
                <c:pt idx="7258">
                  <c:v>0.99391962897961095</c:v>
                </c:pt>
                <c:pt idx="7259">
                  <c:v>0.98769351425728402</c:v>
                </c:pt>
                <c:pt idx="7260">
                  <c:v>0.98977815918950796</c:v>
                </c:pt>
                <c:pt idx="7261">
                  <c:v>0.98899719301768796</c:v>
                </c:pt>
                <c:pt idx="7262">
                  <c:v>0.991655032096872</c:v>
                </c:pt>
                <c:pt idx="7263">
                  <c:v>0.99271290275351198</c:v>
                </c:pt>
                <c:pt idx="7264">
                  <c:v>0.99012448627399097</c:v>
                </c:pt>
                <c:pt idx="7265">
                  <c:v>0.99281924533979904</c:v>
                </c:pt>
                <c:pt idx="7266">
                  <c:v>0.99309130157339198</c:v>
                </c:pt>
                <c:pt idx="7267">
                  <c:v>0.99018531746626204</c:v>
                </c:pt>
                <c:pt idx="7268">
                  <c:v>0.99383227917764805</c:v>
                </c:pt>
                <c:pt idx="7269">
                  <c:v>0.99135279587699299</c:v>
                </c:pt>
                <c:pt idx="7270">
                  <c:v>0.98825746508656898</c:v>
                </c:pt>
                <c:pt idx="7271">
                  <c:v>0.98695558864909405</c:v>
                </c:pt>
                <c:pt idx="7272">
                  <c:v>0.99256774600727704</c:v>
                </c:pt>
                <c:pt idx="7273">
                  <c:v>0.99258537664624003</c:v>
                </c:pt>
                <c:pt idx="7274">
                  <c:v>0.99145738257555904</c:v>
                </c:pt>
                <c:pt idx="7275">
                  <c:v>0.98997577699718298</c:v>
                </c:pt>
                <c:pt idx="7276">
                  <c:v>0.99241898682959195</c:v>
                </c:pt>
                <c:pt idx="7277">
                  <c:v>0.99148432582393398</c:v>
                </c:pt>
                <c:pt idx="7278">
                  <c:v>0.98824966144946402</c:v>
                </c:pt>
                <c:pt idx="7279">
                  <c:v>0.99169160912690801</c:v>
                </c:pt>
                <c:pt idx="7280">
                  <c:v>0.99294394579748702</c:v>
                </c:pt>
                <c:pt idx="7281">
                  <c:v>0.99003063882436404</c:v>
                </c:pt>
                <c:pt idx="7282">
                  <c:v>0.99049093887578399</c:v>
                </c:pt>
                <c:pt idx="7283">
                  <c:v>0.98857518810275502</c:v>
                </c:pt>
                <c:pt idx="7284">
                  <c:v>0.99016171995669799</c:v>
                </c:pt>
                <c:pt idx="7285">
                  <c:v>0.99353061316400704</c:v>
                </c:pt>
                <c:pt idx="7286">
                  <c:v>0.988483028983834</c:v>
                </c:pt>
                <c:pt idx="7287">
                  <c:v>0.99088362613682102</c:v>
                </c:pt>
                <c:pt idx="7288">
                  <c:v>0.98898502847320902</c:v>
                </c:pt>
                <c:pt idx="7289">
                  <c:v>0.99214452114447405</c:v>
                </c:pt>
                <c:pt idx="7290">
                  <c:v>0.99119966889107802</c:v>
                </c:pt>
                <c:pt idx="7291">
                  <c:v>0.99199590275943605</c:v>
                </c:pt>
                <c:pt idx="7292">
                  <c:v>0.99111353214952502</c:v>
                </c:pt>
                <c:pt idx="7293">
                  <c:v>0.99248897231365696</c:v>
                </c:pt>
                <c:pt idx="7294">
                  <c:v>0.99309756437236096</c:v>
                </c:pt>
                <c:pt idx="7295">
                  <c:v>0.98876208109316899</c:v>
                </c:pt>
                <c:pt idx="7296">
                  <c:v>0.99010447943337299</c:v>
                </c:pt>
                <c:pt idx="7297">
                  <c:v>0.99114182573416598</c:v>
                </c:pt>
                <c:pt idx="7298">
                  <c:v>0.99224792228069902</c:v>
                </c:pt>
                <c:pt idx="7299">
                  <c:v>0.98871409985883996</c:v>
                </c:pt>
                <c:pt idx="7300">
                  <c:v>0.99323712758799199</c:v>
                </c:pt>
                <c:pt idx="7301">
                  <c:v>0.98959376109444097</c:v>
                </c:pt>
                <c:pt idx="7302">
                  <c:v>0.98847352478068895</c:v>
                </c:pt>
                <c:pt idx="7303">
                  <c:v>0.98801004547925997</c:v>
                </c:pt>
                <c:pt idx="7304">
                  <c:v>0.99048313174340297</c:v>
                </c:pt>
                <c:pt idx="7305">
                  <c:v>0.99131535243447599</c:v>
                </c:pt>
                <c:pt idx="7306">
                  <c:v>0.98905699681713499</c:v>
                </c:pt>
                <c:pt idx="7307">
                  <c:v>0.98785915393228996</c:v>
                </c:pt>
                <c:pt idx="7308">
                  <c:v>0.98920656116910999</c:v>
                </c:pt>
                <c:pt idx="7309">
                  <c:v>0.98990354077490805</c:v>
                </c:pt>
                <c:pt idx="7310">
                  <c:v>0.98934699732012299</c:v>
                </c:pt>
                <c:pt idx="7311">
                  <c:v>0.99107019618507697</c:v>
                </c:pt>
                <c:pt idx="7312">
                  <c:v>0.99193421272234095</c:v>
                </c:pt>
                <c:pt idx="7313">
                  <c:v>0.98952720040182196</c:v>
                </c:pt>
                <c:pt idx="7314">
                  <c:v>0.99210116852639696</c:v>
                </c:pt>
                <c:pt idx="7315">
                  <c:v>0.99102352560307805</c:v>
                </c:pt>
                <c:pt idx="7316">
                  <c:v>0.993250497922614</c:v>
                </c:pt>
                <c:pt idx="7317">
                  <c:v>0.98840026323494101</c:v>
                </c:pt>
                <c:pt idx="7318">
                  <c:v>0.988280166998322</c:v>
                </c:pt>
                <c:pt idx="7319">
                  <c:v>0.98816515119930404</c:v>
                </c:pt>
                <c:pt idx="7320">
                  <c:v>0.992860563262845</c:v>
                </c:pt>
                <c:pt idx="7321">
                  <c:v>0.98996678750813305</c:v>
                </c:pt>
                <c:pt idx="7322">
                  <c:v>0.99269243319157097</c:v>
                </c:pt>
                <c:pt idx="7323">
                  <c:v>0.99074835044413601</c:v>
                </c:pt>
                <c:pt idx="7324">
                  <c:v>0.98749582290862203</c:v>
                </c:pt>
                <c:pt idx="7325">
                  <c:v>0.98932568767829299</c:v>
                </c:pt>
                <c:pt idx="7326">
                  <c:v>0.99004897774685097</c:v>
                </c:pt>
                <c:pt idx="7327">
                  <c:v>0.98939971538244698</c:v>
                </c:pt>
                <c:pt idx="7328">
                  <c:v>0.99379981090708203</c:v>
                </c:pt>
                <c:pt idx="7329">
                  <c:v>0.98822821059832</c:v>
                </c:pt>
                <c:pt idx="7330">
                  <c:v>0.99033820997842603</c:v>
                </c:pt>
                <c:pt idx="7331">
                  <c:v>0.98955246609572001</c:v>
                </c:pt>
                <c:pt idx="7332">
                  <c:v>0.99358679267717498</c:v>
                </c:pt>
                <c:pt idx="7333">
                  <c:v>0.99066701730905504</c:v>
                </c:pt>
                <c:pt idx="7334">
                  <c:v>0.992553037015238</c:v>
                </c:pt>
                <c:pt idx="7335">
                  <c:v>0.99328501084533205</c:v>
                </c:pt>
                <c:pt idx="7336">
                  <c:v>0.98845225842704498</c:v>
                </c:pt>
                <c:pt idx="7337">
                  <c:v>0.990928549316337</c:v>
                </c:pt>
                <c:pt idx="7338">
                  <c:v>0.98779030922338895</c:v>
                </c:pt>
                <c:pt idx="7339">
                  <c:v>0.99161287160343603</c:v>
                </c:pt>
                <c:pt idx="7340">
                  <c:v>0.99223425135014298</c:v>
                </c:pt>
                <c:pt idx="7341">
                  <c:v>0.99283311406475405</c:v>
                </c:pt>
                <c:pt idx="7342">
                  <c:v>0.98738382080653597</c:v>
                </c:pt>
                <c:pt idx="7343">
                  <c:v>0.99072775075538999</c:v>
                </c:pt>
                <c:pt idx="7344">
                  <c:v>0.98895350515172897</c:v>
                </c:pt>
                <c:pt idx="7345">
                  <c:v>0.98855018500359404</c:v>
                </c:pt>
                <c:pt idx="7346">
                  <c:v>0.99042285957832199</c:v>
                </c:pt>
                <c:pt idx="7347">
                  <c:v>0.99068872134181096</c:v>
                </c:pt>
                <c:pt idx="7348">
                  <c:v>0.98993658116241401</c:v>
                </c:pt>
                <c:pt idx="7349">
                  <c:v>0.99091203572885</c:v>
                </c:pt>
                <c:pt idx="7350">
                  <c:v>0.992584312119282</c:v>
                </c:pt>
                <c:pt idx="7351">
                  <c:v>0.98574461524412105</c:v>
                </c:pt>
                <c:pt idx="7352">
                  <c:v>0.993621011051258</c:v>
                </c:pt>
                <c:pt idx="7353">
                  <c:v>0.99112648582705498</c:v>
                </c:pt>
                <c:pt idx="7354">
                  <c:v>0.98792818054849596</c:v>
                </c:pt>
                <c:pt idx="7355">
                  <c:v>0.99269933561044998</c:v>
                </c:pt>
                <c:pt idx="7356">
                  <c:v>0.98986617042749103</c:v>
                </c:pt>
                <c:pt idx="7357">
                  <c:v>0.99379530410894801</c:v>
                </c:pt>
                <c:pt idx="7358">
                  <c:v>0.98829366619926895</c:v>
                </c:pt>
                <c:pt idx="7359">
                  <c:v>0.99078579768803698</c:v>
                </c:pt>
                <c:pt idx="7360">
                  <c:v>0.99321799042745396</c:v>
                </c:pt>
                <c:pt idx="7361">
                  <c:v>0.99322813428986401</c:v>
                </c:pt>
                <c:pt idx="7362">
                  <c:v>0.99005210659683796</c:v>
                </c:pt>
                <c:pt idx="7363">
                  <c:v>0.99264017019060002</c:v>
                </c:pt>
                <c:pt idx="7364">
                  <c:v>0.988597454631015</c:v>
                </c:pt>
                <c:pt idx="7365">
                  <c:v>0.98918542356250005</c:v>
                </c:pt>
                <c:pt idx="7366">
                  <c:v>0.99203824555181197</c:v>
                </c:pt>
                <c:pt idx="7367">
                  <c:v>0.99016181771941203</c:v>
                </c:pt>
                <c:pt idx="7368">
                  <c:v>0.98856773107789397</c:v>
                </c:pt>
                <c:pt idx="7369">
                  <c:v>0.98909606492025104</c:v>
                </c:pt>
                <c:pt idx="7370">
                  <c:v>0.99306431726482303</c:v>
                </c:pt>
                <c:pt idx="7371">
                  <c:v>0.99357662698053195</c:v>
                </c:pt>
                <c:pt idx="7372">
                  <c:v>0.98807170362693797</c:v>
                </c:pt>
                <c:pt idx="7373">
                  <c:v>0.98946539389175003</c:v>
                </c:pt>
                <c:pt idx="7374">
                  <c:v>0.99274212838119302</c:v>
                </c:pt>
                <c:pt idx="7375">
                  <c:v>0.988283665120129</c:v>
                </c:pt>
                <c:pt idx="7376">
                  <c:v>0.98959054768436105</c:v>
                </c:pt>
                <c:pt idx="7377">
                  <c:v>0.99043605770038801</c:v>
                </c:pt>
                <c:pt idx="7378">
                  <c:v>0.99019963363871999</c:v>
                </c:pt>
                <c:pt idx="7379">
                  <c:v>0.98669849587650504</c:v>
                </c:pt>
                <c:pt idx="7380">
                  <c:v>0.98839699127701897</c:v>
                </c:pt>
                <c:pt idx="7381">
                  <c:v>0.98893338118632301</c:v>
                </c:pt>
                <c:pt idx="7382">
                  <c:v>0.98915742564533204</c:v>
                </c:pt>
                <c:pt idx="7383">
                  <c:v>0.99102333546877297</c:v>
                </c:pt>
                <c:pt idx="7384">
                  <c:v>0.99175400055154295</c:v>
                </c:pt>
                <c:pt idx="7385">
                  <c:v>0.98974389311698197</c:v>
                </c:pt>
                <c:pt idx="7386">
                  <c:v>0.991615192580798</c:v>
                </c:pt>
                <c:pt idx="7387">
                  <c:v>0.991309755805861</c:v>
                </c:pt>
                <c:pt idx="7388">
                  <c:v>0.99036415470497396</c:v>
                </c:pt>
                <c:pt idx="7389">
                  <c:v>0.98829601108566101</c:v>
                </c:pt>
                <c:pt idx="7390">
                  <c:v>0.98900074781242797</c:v>
                </c:pt>
                <c:pt idx="7391">
                  <c:v>0.98847806236656999</c:v>
                </c:pt>
                <c:pt idx="7392">
                  <c:v>0.99391952746409495</c:v>
                </c:pt>
                <c:pt idx="7393">
                  <c:v>0.98997581520331102</c:v>
                </c:pt>
                <c:pt idx="7394">
                  <c:v>0.99051496906933401</c:v>
                </c:pt>
                <c:pt idx="7395">
                  <c:v>0.99248963047068495</c:v>
                </c:pt>
                <c:pt idx="7396">
                  <c:v>0.99183537773920805</c:v>
                </c:pt>
                <c:pt idx="7397">
                  <c:v>0.99059725014233502</c:v>
                </c:pt>
                <c:pt idx="7398">
                  <c:v>0.99095734241155398</c:v>
                </c:pt>
                <c:pt idx="7399">
                  <c:v>0.99186754076818895</c:v>
                </c:pt>
                <c:pt idx="7400">
                  <c:v>0.98961750584591202</c:v>
                </c:pt>
                <c:pt idx="7401">
                  <c:v>0.987310931489782</c:v>
                </c:pt>
                <c:pt idx="7402">
                  <c:v>0.99023386930505697</c:v>
                </c:pt>
                <c:pt idx="7403">
                  <c:v>0.99185281325241303</c:v>
                </c:pt>
                <c:pt idx="7404">
                  <c:v>0.98799744776758802</c:v>
                </c:pt>
                <c:pt idx="7405">
                  <c:v>0.98870980881815795</c:v>
                </c:pt>
                <c:pt idx="7406">
                  <c:v>0.98987675889016202</c:v>
                </c:pt>
                <c:pt idx="7407">
                  <c:v>0.99318894480084297</c:v>
                </c:pt>
                <c:pt idx="7408">
                  <c:v>0.98729547722803601</c:v>
                </c:pt>
                <c:pt idx="7409">
                  <c:v>0.990574057380461</c:v>
                </c:pt>
                <c:pt idx="7410">
                  <c:v>0.99129160443148101</c:v>
                </c:pt>
                <c:pt idx="7411">
                  <c:v>0.991757282467155</c:v>
                </c:pt>
                <c:pt idx="7412">
                  <c:v>0.99030216733648802</c:v>
                </c:pt>
                <c:pt idx="7413">
                  <c:v>0.98877431503325997</c:v>
                </c:pt>
                <c:pt idx="7414">
                  <c:v>0.99343061928799703</c:v>
                </c:pt>
                <c:pt idx="7415">
                  <c:v>0.99181220422774896</c:v>
                </c:pt>
                <c:pt idx="7416">
                  <c:v>0.98819091167893103</c:v>
                </c:pt>
                <c:pt idx="7417">
                  <c:v>0.986063066287167</c:v>
                </c:pt>
                <c:pt idx="7418">
                  <c:v>0.98982089718219501</c:v>
                </c:pt>
                <c:pt idx="7419">
                  <c:v>0.98761403412195603</c:v>
                </c:pt>
                <c:pt idx="7420">
                  <c:v>0.98786169479713104</c:v>
                </c:pt>
                <c:pt idx="7421">
                  <c:v>0.98610280218765201</c:v>
                </c:pt>
                <c:pt idx="7422">
                  <c:v>0.99219523929687703</c:v>
                </c:pt>
                <c:pt idx="7423">
                  <c:v>0.99091977099209205</c:v>
                </c:pt>
                <c:pt idx="7424">
                  <c:v>0.98660152234616505</c:v>
                </c:pt>
                <c:pt idx="7425">
                  <c:v>0.98871083214122701</c:v>
                </c:pt>
                <c:pt idx="7426">
                  <c:v>0.99204960075092796</c:v>
                </c:pt>
                <c:pt idx="7427">
                  <c:v>0.989043068371526</c:v>
                </c:pt>
                <c:pt idx="7428">
                  <c:v>0.99217320287337996</c:v>
                </c:pt>
                <c:pt idx="7429">
                  <c:v>0.99178032705925201</c:v>
                </c:pt>
                <c:pt idx="7430">
                  <c:v>0.99237977190771898</c:v>
                </c:pt>
                <c:pt idx="7431">
                  <c:v>0.99258009560387594</c:v>
                </c:pt>
                <c:pt idx="7432">
                  <c:v>0.98920459515311998</c:v>
                </c:pt>
                <c:pt idx="7433">
                  <c:v>0.99310971502305601</c:v>
                </c:pt>
                <c:pt idx="7434">
                  <c:v>0.98806348251800602</c:v>
                </c:pt>
                <c:pt idx="7435">
                  <c:v>0.98805313647577497</c:v>
                </c:pt>
                <c:pt idx="7436">
                  <c:v>0.99149256392845198</c:v>
                </c:pt>
                <c:pt idx="7437">
                  <c:v>0.98798321356725805</c:v>
                </c:pt>
                <c:pt idx="7438">
                  <c:v>0.99221662624989704</c:v>
                </c:pt>
                <c:pt idx="7439">
                  <c:v>0.98980198587345303</c:v>
                </c:pt>
                <c:pt idx="7440">
                  <c:v>0.98985836841675701</c:v>
                </c:pt>
                <c:pt idx="7441">
                  <c:v>0.98834541975874801</c:v>
                </c:pt>
                <c:pt idx="7442">
                  <c:v>0.98942920744699803</c:v>
                </c:pt>
                <c:pt idx="7443">
                  <c:v>0.98719016647830204</c:v>
                </c:pt>
                <c:pt idx="7444">
                  <c:v>0.98947960775628196</c:v>
                </c:pt>
                <c:pt idx="7445">
                  <c:v>0.99036190041910799</c:v>
                </c:pt>
                <c:pt idx="7446">
                  <c:v>0.991737072194806</c:v>
                </c:pt>
                <c:pt idx="7447">
                  <c:v>0.99153129149724695</c:v>
                </c:pt>
                <c:pt idx="7448">
                  <c:v>0.99317888192668102</c:v>
                </c:pt>
                <c:pt idx="7449">
                  <c:v>0.99109851198499799</c:v>
                </c:pt>
                <c:pt idx="7450">
                  <c:v>0.98996231695359205</c:v>
                </c:pt>
                <c:pt idx="7451">
                  <c:v>0.99246354759580302</c:v>
                </c:pt>
                <c:pt idx="7452">
                  <c:v>0.99065285379757495</c:v>
                </c:pt>
                <c:pt idx="7453">
                  <c:v>0.98909439254053599</c:v>
                </c:pt>
                <c:pt idx="7454">
                  <c:v>0.98914105629527205</c:v>
                </c:pt>
                <c:pt idx="7455">
                  <c:v>0.99355834401597198</c:v>
                </c:pt>
                <c:pt idx="7456">
                  <c:v>0.98872826115913304</c:v>
                </c:pt>
                <c:pt idx="7457">
                  <c:v>0.98718200377757803</c:v>
                </c:pt>
                <c:pt idx="7458">
                  <c:v>0.99031858247027904</c:v>
                </c:pt>
                <c:pt idx="7459">
                  <c:v>0.992374678612714</c:v>
                </c:pt>
                <c:pt idx="7460">
                  <c:v>0.988003013659282</c:v>
                </c:pt>
                <c:pt idx="7461">
                  <c:v>0.99343326728771697</c:v>
                </c:pt>
                <c:pt idx="7462">
                  <c:v>0.99214345591832298</c:v>
                </c:pt>
                <c:pt idx="7463">
                  <c:v>0.99242079570428099</c:v>
                </c:pt>
                <c:pt idx="7464">
                  <c:v>0.99208048953005301</c:v>
                </c:pt>
                <c:pt idx="7465">
                  <c:v>0.99330497695672504</c:v>
                </c:pt>
                <c:pt idx="7466">
                  <c:v>0.98792831940695403</c:v>
                </c:pt>
                <c:pt idx="7467">
                  <c:v>0.99294042302105301</c:v>
                </c:pt>
                <c:pt idx="7468">
                  <c:v>0.98689041951795498</c:v>
                </c:pt>
                <c:pt idx="7469">
                  <c:v>0.99057824491091195</c:v>
                </c:pt>
                <c:pt idx="7470">
                  <c:v>0.99053630231467804</c:v>
                </c:pt>
                <c:pt idx="7471">
                  <c:v>0.99012224633409096</c:v>
                </c:pt>
                <c:pt idx="7472">
                  <c:v>0.987625160773967</c:v>
                </c:pt>
                <c:pt idx="7473">
                  <c:v>0.98893758453160796</c:v>
                </c:pt>
                <c:pt idx="7474">
                  <c:v>0.99060175176577103</c:v>
                </c:pt>
                <c:pt idx="7475">
                  <c:v>0.98622371137264897</c:v>
                </c:pt>
                <c:pt idx="7476">
                  <c:v>0.99278757476590995</c:v>
                </c:pt>
                <c:pt idx="7477">
                  <c:v>0.99328801474002704</c:v>
                </c:pt>
                <c:pt idx="7478">
                  <c:v>0.99084782525864501</c:v>
                </c:pt>
                <c:pt idx="7479">
                  <c:v>0.98897105610313796</c:v>
                </c:pt>
                <c:pt idx="7480">
                  <c:v>0.99022646075212095</c:v>
                </c:pt>
                <c:pt idx="7481">
                  <c:v>0.98849870327617595</c:v>
                </c:pt>
                <c:pt idx="7482">
                  <c:v>0.98879401768749797</c:v>
                </c:pt>
                <c:pt idx="7483">
                  <c:v>0.98911436346100901</c:v>
                </c:pt>
                <c:pt idx="7484">
                  <c:v>0.99037158748213805</c:v>
                </c:pt>
                <c:pt idx="7485">
                  <c:v>0.99300741821134797</c:v>
                </c:pt>
                <c:pt idx="7486">
                  <c:v>0.98867179663756599</c:v>
                </c:pt>
                <c:pt idx="7487">
                  <c:v>0.99126428537400302</c:v>
                </c:pt>
                <c:pt idx="7488">
                  <c:v>0.988783501106826</c:v>
                </c:pt>
                <c:pt idx="7489">
                  <c:v>0.99251004081518901</c:v>
                </c:pt>
                <c:pt idx="7490">
                  <c:v>0.98980871797966397</c:v>
                </c:pt>
                <c:pt idx="7491">
                  <c:v>0.98793275159503602</c:v>
                </c:pt>
                <c:pt idx="7492">
                  <c:v>0.99248540437132304</c:v>
                </c:pt>
                <c:pt idx="7493">
                  <c:v>0.98788883297410002</c:v>
                </c:pt>
                <c:pt idx="7494">
                  <c:v>0.98902764669535503</c:v>
                </c:pt>
                <c:pt idx="7495">
                  <c:v>0.99384357496202702</c:v>
                </c:pt>
                <c:pt idx="7496">
                  <c:v>0.98836263734211405</c:v>
                </c:pt>
                <c:pt idx="7497">
                  <c:v>0.99058091728663999</c:v>
                </c:pt>
                <c:pt idx="7498">
                  <c:v>0.98784176643613297</c:v>
                </c:pt>
                <c:pt idx="7499">
                  <c:v>0.98854091419339096</c:v>
                </c:pt>
                <c:pt idx="7500">
                  <c:v>0.98626900537754902</c:v>
                </c:pt>
                <c:pt idx="7501">
                  <c:v>0.98811379581001602</c:v>
                </c:pt>
                <c:pt idx="7502">
                  <c:v>0.98927672371168895</c:v>
                </c:pt>
                <c:pt idx="7503">
                  <c:v>0.98796980705531101</c:v>
                </c:pt>
                <c:pt idx="7504">
                  <c:v>0.98841459054611902</c:v>
                </c:pt>
                <c:pt idx="7505">
                  <c:v>0.99175639081700195</c:v>
                </c:pt>
                <c:pt idx="7506">
                  <c:v>0.98928415321013796</c:v>
                </c:pt>
                <c:pt idx="7507">
                  <c:v>0.99404268244674199</c:v>
                </c:pt>
                <c:pt idx="7508">
                  <c:v>0.98735186225873495</c:v>
                </c:pt>
                <c:pt idx="7509">
                  <c:v>0.98690818563062699</c:v>
                </c:pt>
                <c:pt idx="7510">
                  <c:v>0.99143109008256103</c:v>
                </c:pt>
                <c:pt idx="7511">
                  <c:v>0.98874587949144999</c:v>
                </c:pt>
                <c:pt idx="7512">
                  <c:v>0.98724452141901198</c:v>
                </c:pt>
                <c:pt idx="7513">
                  <c:v>0.99140742100567303</c:v>
                </c:pt>
                <c:pt idx="7514">
                  <c:v>0.99105084468277205</c:v>
                </c:pt>
                <c:pt idx="7515">
                  <c:v>0.989037849332708</c:v>
                </c:pt>
                <c:pt idx="7516">
                  <c:v>0.989818958062749</c:v>
                </c:pt>
                <c:pt idx="7517">
                  <c:v>0.99069188791773899</c:v>
                </c:pt>
                <c:pt idx="7518">
                  <c:v>0.98831582979068899</c:v>
                </c:pt>
                <c:pt idx="7519">
                  <c:v>0.99089018361736003</c:v>
                </c:pt>
                <c:pt idx="7520">
                  <c:v>0.98958948446323403</c:v>
                </c:pt>
                <c:pt idx="7521">
                  <c:v>0.98783613818777904</c:v>
                </c:pt>
                <c:pt idx="7522">
                  <c:v>0.99474174092397905</c:v>
                </c:pt>
                <c:pt idx="7523">
                  <c:v>0.98680196251183205</c:v>
                </c:pt>
                <c:pt idx="7524">
                  <c:v>0.98972590975832797</c:v>
                </c:pt>
                <c:pt idx="7525">
                  <c:v>0.99206087270779997</c:v>
                </c:pt>
                <c:pt idx="7526">
                  <c:v>0.99263941691433599</c:v>
                </c:pt>
                <c:pt idx="7527">
                  <c:v>0.98874704887964704</c:v>
                </c:pt>
                <c:pt idx="7528">
                  <c:v>0.99291608116265995</c:v>
                </c:pt>
                <c:pt idx="7529">
                  <c:v>0.98696935702272603</c:v>
                </c:pt>
                <c:pt idx="7530">
                  <c:v>0.99020537037313905</c:v>
                </c:pt>
                <c:pt idx="7531">
                  <c:v>0.99072413485943001</c:v>
                </c:pt>
                <c:pt idx="7532">
                  <c:v>0.98822488259081498</c:v>
                </c:pt>
                <c:pt idx="7533">
                  <c:v>0.99102919402655898</c:v>
                </c:pt>
                <c:pt idx="7534">
                  <c:v>0.99281293686874095</c:v>
                </c:pt>
                <c:pt idx="7535">
                  <c:v>0.98812327418471602</c:v>
                </c:pt>
                <c:pt idx="7536">
                  <c:v>0.99137953913916199</c:v>
                </c:pt>
                <c:pt idx="7537">
                  <c:v>0.99253064506393496</c:v>
                </c:pt>
                <c:pt idx="7538">
                  <c:v>0.98716079863625805</c:v>
                </c:pt>
                <c:pt idx="7539">
                  <c:v>0.98977930001357395</c:v>
                </c:pt>
                <c:pt idx="7540">
                  <c:v>0.99308739743830998</c:v>
                </c:pt>
                <c:pt idx="7541">
                  <c:v>0.99148719332933799</c:v>
                </c:pt>
                <c:pt idx="7542">
                  <c:v>0.99310723844739301</c:v>
                </c:pt>
                <c:pt idx="7543">
                  <c:v>0.99154230705564295</c:v>
                </c:pt>
                <c:pt idx="7544">
                  <c:v>0.99234017608429104</c:v>
                </c:pt>
                <c:pt idx="7545">
                  <c:v>0.99155026484968301</c:v>
                </c:pt>
                <c:pt idx="7546">
                  <c:v>0.99251901240107399</c:v>
                </c:pt>
                <c:pt idx="7547">
                  <c:v>0.99102878746483603</c:v>
                </c:pt>
                <c:pt idx="7548">
                  <c:v>0.98922374023998205</c:v>
                </c:pt>
                <c:pt idx="7549">
                  <c:v>0.98818723480706605</c:v>
                </c:pt>
                <c:pt idx="7550">
                  <c:v>0.98930171312812598</c:v>
                </c:pt>
                <c:pt idx="7551">
                  <c:v>0.99048480864416499</c:v>
                </c:pt>
                <c:pt idx="7552">
                  <c:v>0.98848843935220598</c:v>
                </c:pt>
                <c:pt idx="7553">
                  <c:v>0.98682888346224595</c:v>
                </c:pt>
                <c:pt idx="7554">
                  <c:v>0.99222787513316901</c:v>
                </c:pt>
                <c:pt idx="7555">
                  <c:v>0.98701006891654497</c:v>
                </c:pt>
                <c:pt idx="7556">
                  <c:v>0.99092037390671195</c:v>
                </c:pt>
                <c:pt idx="7557">
                  <c:v>0.99331119854738703</c:v>
                </c:pt>
                <c:pt idx="7558">
                  <c:v>0.98852483229593002</c:v>
                </c:pt>
                <c:pt idx="7559">
                  <c:v>0.98973490601944403</c:v>
                </c:pt>
                <c:pt idx="7560">
                  <c:v>0.98672938953267797</c:v>
                </c:pt>
                <c:pt idx="7561">
                  <c:v>0.99308829945019905</c:v>
                </c:pt>
                <c:pt idx="7562">
                  <c:v>0.98775298000635703</c:v>
                </c:pt>
                <c:pt idx="7563">
                  <c:v>0.98984956911801802</c:v>
                </c:pt>
                <c:pt idx="7564">
                  <c:v>0.98725103876273701</c:v>
                </c:pt>
                <c:pt idx="7565">
                  <c:v>0.99325265570763899</c:v>
                </c:pt>
                <c:pt idx="7566">
                  <c:v>0.98855714427528196</c:v>
                </c:pt>
                <c:pt idx="7567">
                  <c:v>0.98855241384830095</c:v>
                </c:pt>
                <c:pt idx="7568">
                  <c:v>0.99340130626325795</c:v>
                </c:pt>
                <c:pt idx="7569">
                  <c:v>0.98809907435111499</c:v>
                </c:pt>
                <c:pt idx="7570">
                  <c:v>0.99178380530948895</c:v>
                </c:pt>
                <c:pt idx="7571">
                  <c:v>0.98881815464595502</c:v>
                </c:pt>
                <c:pt idx="7572">
                  <c:v>0.99049747242854103</c:v>
                </c:pt>
                <c:pt idx="7573">
                  <c:v>0.99300449400100299</c:v>
                </c:pt>
                <c:pt idx="7574">
                  <c:v>0.98698671105195201</c:v>
                </c:pt>
                <c:pt idx="7575">
                  <c:v>0.99240232623698699</c:v>
                </c:pt>
                <c:pt idx="7576">
                  <c:v>0.99132708484873</c:v>
                </c:pt>
                <c:pt idx="7577">
                  <c:v>0.99036555272666704</c:v>
                </c:pt>
                <c:pt idx="7578">
                  <c:v>0.99314077472478302</c:v>
                </c:pt>
                <c:pt idx="7579">
                  <c:v>0.98752578357988396</c:v>
                </c:pt>
                <c:pt idx="7580">
                  <c:v>0.992562585513592</c:v>
                </c:pt>
                <c:pt idx="7581">
                  <c:v>0.99523098607593297</c:v>
                </c:pt>
                <c:pt idx="7582">
                  <c:v>0.98663089109694901</c:v>
                </c:pt>
                <c:pt idx="7583">
                  <c:v>0.98774395276832305</c:v>
                </c:pt>
                <c:pt idx="7584">
                  <c:v>0.99326995500300697</c:v>
                </c:pt>
                <c:pt idx="7585">
                  <c:v>0.98819674338449104</c:v>
                </c:pt>
                <c:pt idx="7586">
                  <c:v>0.99322327954726097</c:v>
                </c:pt>
                <c:pt idx="7587">
                  <c:v>0.98793078140013002</c:v>
                </c:pt>
                <c:pt idx="7588">
                  <c:v>0.98991834901379905</c:v>
                </c:pt>
                <c:pt idx="7589">
                  <c:v>0.98819156936531904</c:v>
                </c:pt>
                <c:pt idx="7590">
                  <c:v>0.99417980059114397</c:v>
                </c:pt>
                <c:pt idx="7591">
                  <c:v>0.991231401112463</c:v>
                </c:pt>
                <c:pt idx="7592">
                  <c:v>0.98634302871582302</c:v>
                </c:pt>
                <c:pt idx="7593">
                  <c:v>0.99112803469620903</c:v>
                </c:pt>
                <c:pt idx="7594">
                  <c:v>0.99319880076080902</c:v>
                </c:pt>
                <c:pt idx="7595">
                  <c:v>0.98786016786516695</c:v>
                </c:pt>
                <c:pt idx="7596">
                  <c:v>0.98899205539176804</c:v>
                </c:pt>
                <c:pt idx="7597">
                  <c:v>0.99197098002163098</c:v>
                </c:pt>
                <c:pt idx="7598">
                  <c:v>0.99149954621867697</c:v>
                </c:pt>
                <c:pt idx="7599">
                  <c:v>0.992316714770069</c:v>
                </c:pt>
                <c:pt idx="7600">
                  <c:v>0.99196062315695999</c:v>
                </c:pt>
                <c:pt idx="7601">
                  <c:v>0.98978949325506405</c:v>
                </c:pt>
                <c:pt idx="7602">
                  <c:v>0.99075415535723299</c:v>
                </c:pt>
                <c:pt idx="7603">
                  <c:v>0.98868311411360599</c:v>
                </c:pt>
                <c:pt idx="7604">
                  <c:v>0.98829233805959404</c:v>
                </c:pt>
                <c:pt idx="7605">
                  <c:v>0.98726820575212304</c:v>
                </c:pt>
                <c:pt idx="7606">
                  <c:v>0.99019717300697196</c:v>
                </c:pt>
                <c:pt idx="7607">
                  <c:v>0.99047666251088295</c:v>
                </c:pt>
                <c:pt idx="7608">
                  <c:v>0.99061020826479995</c:v>
                </c:pt>
                <c:pt idx="7609">
                  <c:v>0.98987200517590002</c:v>
                </c:pt>
                <c:pt idx="7610">
                  <c:v>0.99349533540870505</c:v>
                </c:pt>
                <c:pt idx="7611">
                  <c:v>0.993380824837518</c:v>
                </c:pt>
                <c:pt idx="7612">
                  <c:v>0.99107003027458795</c:v>
                </c:pt>
                <c:pt idx="7613">
                  <c:v>0.992429880125686</c:v>
                </c:pt>
                <c:pt idx="7614">
                  <c:v>0.99342265734405599</c:v>
                </c:pt>
                <c:pt idx="7615">
                  <c:v>0.99006778105745696</c:v>
                </c:pt>
                <c:pt idx="7616">
                  <c:v>0.99248820027521401</c:v>
                </c:pt>
                <c:pt idx="7617">
                  <c:v>0.98944597722060601</c:v>
                </c:pt>
                <c:pt idx="7618">
                  <c:v>0.99221189766754803</c:v>
                </c:pt>
                <c:pt idx="7619">
                  <c:v>0.98988200484398803</c:v>
                </c:pt>
                <c:pt idx="7620">
                  <c:v>0.99450372321746305</c:v>
                </c:pt>
                <c:pt idx="7621">
                  <c:v>0.98795777852567102</c:v>
                </c:pt>
                <c:pt idx="7622">
                  <c:v>0.99130581103954496</c:v>
                </c:pt>
                <c:pt idx="7623">
                  <c:v>0.99027646571648598</c:v>
                </c:pt>
                <c:pt idx="7624">
                  <c:v>0.99123564818567</c:v>
                </c:pt>
                <c:pt idx="7625">
                  <c:v>0.99364258972859298</c:v>
                </c:pt>
                <c:pt idx="7626">
                  <c:v>0.98794564149082498</c:v>
                </c:pt>
                <c:pt idx="7627">
                  <c:v>0.98935114650173095</c:v>
                </c:pt>
                <c:pt idx="7628">
                  <c:v>0.98623764454704899</c:v>
                </c:pt>
                <c:pt idx="7629">
                  <c:v>0.99205870181593703</c:v>
                </c:pt>
                <c:pt idx="7630">
                  <c:v>0.99345303850343503</c:v>
                </c:pt>
                <c:pt idx="7631">
                  <c:v>0.98844976616869196</c:v>
                </c:pt>
                <c:pt idx="7632">
                  <c:v>0.98814954348551798</c:v>
                </c:pt>
                <c:pt idx="7633">
                  <c:v>0.99009469862900201</c:v>
                </c:pt>
                <c:pt idx="7634">
                  <c:v>0.99451571627983504</c:v>
                </c:pt>
                <c:pt idx="7635">
                  <c:v>0.988009897657114</c:v>
                </c:pt>
                <c:pt idx="7636">
                  <c:v>0.99118712366094297</c:v>
                </c:pt>
                <c:pt idx="7637">
                  <c:v>0.99192125749945403</c:v>
                </c:pt>
                <c:pt idx="7638">
                  <c:v>0.98597376416635196</c:v>
                </c:pt>
                <c:pt idx="7639">
                  <c:v>0.989304966342888</c:v>
                </c:pt>
                <c:pt idx="7640">
                  <c:v>0.991387924427234</c:v>
                </c:pt>
                <c:pt idx="7641">
                  <c:v>0.98753186743793497</c:v>
                </c:pt>
                <c:pt idx="7642">
                  <c:v>0.99197655158859999</c:v>
                </c:pt>
                <c:pt idx="7643">
                  <c:v>0.99039825765644396</c:v>
                </c:pt>
                <c:pt idx="7644">
                  <c:v>0.98930465674812396</c:v>
                </c:pt>
                <c:pt idx="7645">
                  <c:v>0.98762670760844695</c:v>
                </c:pt>
                <c:pt idx="7646">
                  <c:v>0.99258251730540104</c:v>
                </c:pt>
                <c:pt idx="7647">
                  <c:v>0.99027412569680995</c:v>
                </c:pt>
                <c:pt idx="7648">
                  <c:v>0.99159075675844899</c:v>
                </c:pt>
                <c:pt idx="7649">
                  <c:v>0.98862307307429698</c:v>
                </c:pt>
                <c:pt idx="7650">
                  <c:v>0.99240982594527705</c:v>
                </c:pt>
                <c:pt idx="7651">
                  <c:v>0.98584340940028004</c:v>
                </c:pt>
                <c:pt idx="7652">
                  <c:v>0.99105721923144097</c:v>
                </c:pt>
                <c:pt idx="7653">
                  <c:v>0.99314066031991499</c:v>
                </c:pt>
                <c:pt idx="7654">
                  <c:v>0.98705550686230104</c:v>
                </c:pt>
                <c:pt idx="7655">
                  <c:v>0.98901040180628297</c:v>
                </c:pt>
                <c:pt idx="7656">
                  <c:v>0.99244474375008196</c:v>
                </c:pt>
                <c:pt idx="7657">
                  <c:v>0.987080593119947</c:v>
                </c:pt>
                <c:pt idx="7658">
                  <c:v>0.99227917454232994</c:v>
                </c:pt>
                <c:pt idx="7659">
                  <c:v>0.991935419497885</c:v>
                </c:pt>
                <c:pt idx="7660">
                  <c:v>0.99270526796795999</c:v>
                </c:pt>
                <c:pt idx="7661">
                  <c:v>0.98723192125430304</c:v>
                </c:pt>
                <c:pt idx="7662">
                  <c:v>0.99350555703649102</c:v>
                </c:pt>
                <c:pt idx="7663">
                  <c:v>0.98859016891242502</c:v>
                </c:pt>
                <c:pt idx="7664">
                  <c:v>0.99157710192913995</c:v>
                </c:pt>
                <c:pt idx="7665">
                  <c:v>0.98905858649554801</c:v>
                </c:pt>
                <c:pt idx="7666">
                  <c:v>0.98941745964343197</c:v>
                </c:pt>
                <c:pt idx="7667">
                  <c:v>0.99343062010591199</c:v>
                </c:pt>
                <c:pt idx="7668">
                  <c:v>0.99036619435205198</c:v>
                </c:pt>
                <c:pt idx="7669">
                  <c:v>0.99088126583799796</c:v>
                </c:pt>
                <c:pt idx="7670">
                  <c:v>0.98996056263031496</c:v>
                </c:pt>
                <c:pt idx="7671">
                  <c:v>0.99106537678627904</c:v>
                </c:pt>
                <c:pt idx="7672">
                  <c:v>0.99273483494791004</c:v>
                </c:pt>
                <c:pt idx="7673">
                  <c:v>0.99167005895254701</c:v>
                </c:pt>
                <c:pt idx="7674">
                  <c:v>0.98875957172840001</c:v>
                </c:pt>
                <c:pt idx="7675">
                  <c:v>0.99124742728897997</c:v>
                </c:pt>
                <c:pt idx="7676">
                  <c:v>0.992067843742513</c:v>
                </c:pt>
                <c:pt idx="7677">
                  <c:v>0.99224488116332799</c:v>
                </c:pt>
                <c:pt idx="7678">
                  <c:v>0.987837252943644</c:v>
                </c:pt>
                <c:pt idx="7679">
                  <c:v>0.99098970025693001</c:v>
                </c:pt>
                <c:pt idx="7680">
                  <c:v>0.990008901773058</c:v>
                </c:pt>
                <c:pt idx="7681">
                  <c:v>0.98815701480188101</c:v>
                </c:pt>
                <c:pt idx="7682">
                  <c:v>0.99324816382857795</c:v>
                </c:pt>
                <c:pt idx="7683">
                  <c:v>0.99022399279818896</c:v>
                </c:pt>
                <c:pt idx="7684">
                  <c:v>0.99244151276084003</c:v>
                </c:pt>
                <c:pt idx="7685">
                  <c:v>0.99219707226585596</c:v>
                </c:pt>
                <c:pt idx="7686">
                  <c:v>0.99132731771397398</c:v>
                </c:pt>
                <c:pt idx="7687">
                  <c:v>0.98846722130416198</c:v>
                </c:pt>
                <c:pt idx="7688">
                  <c:v>0.99104141589404804</c:v>
                </c:pt>
                <c:pt idx="7689">
                  <c:v>0.99008845015196301</c:v>
                </c:pt>
                <c:pt idx="7690">
                  <c:v>0.991985480868667</c:v>
                </c:pt>
                <c:pt idx="7691">
                  <c:v>0.99060553609398105</c:v>
                </c:pt>
                <c:pt idx="7692">
                  <c:v>0.98969014252534704</c:v>
                </c:pt>
                <c:pt idx="7693">
                  <c:v>0.99007006384166996</c:v>
                </c:pt>
                <c:pt idx="7694">
                  <c:v>0.98958388365911099</c:v>
                </c:pt>
                <c:pt idx="7695">
                  <c:v>0.98961519538595399</c:v>
                </c:pt>
                <c:pt idx="7696">
                  <c:v>0.99375530083681496</c:v>
                </c:pt>
                <c:pt idx="7697">
                  <c:v>0.98764334527543296</c:v>
                </c:pt>
                <c:pt idx="7698">
                  <c:v>0.99141445208674395</c:v>
                </c:pt>
                <c:pt idx="7699">
                  <c:v>0.99254696406843301</c:v>
                </c:pt>
                <c:pt idx="7700">
                  <c:v>0.98911647347446896</c:v>
                </c:pt>
                <c:pt idx="7701">
                  <c:v>0.98887203195018902</c:v>
                </c:pt>
                <c:pt idx="7702">
                  <c:v>0.99247543917435899</c:v>
                </c:pt>
                <c:pt idx="7703">
                  <c:v>0.99313333002114701</c:v>
                </c:pt>
                <c:pt idx="7704">
                  <c:v>0.992957218106304</c:v>
                </c:pt>
                <c:pt idx="7705">
                  <c:v>0.98808167905340005</c:v>
                </c:pt>
                <c:pt idx="7706">
                  <c:v>0.990402014992945</c:v>
                </c:pt>
                <c:pt idx="7707">
                  <c:v>0.98904508053445195</c:v>
                </c:pt>
                <c:pt idx="7708">
                  <c:v>0.99131000548526005</c:v>
                </c:pt>
                <c:pt idx="7709">
                  <c:v>0.99321828452212202</c:v>
                </c:pt>
                <c:pt idx="7710">
                  <c:v>0.99029835210991801</c:v>
                </c:pt>
                <c:pt idx="7711">
                  <c:v>0.99151836973749996</c:v>
                </c:pt>
                <c:pt idx="7712">
                  <c:v>0.99160999133609495</c:v>
                </c:pt>
                <c:pt idx="7713">
                  <c:v>0.99186105294329097</c:v>
                </c:pt>
                <c:pt idx="7714">
                  <c:v>0.98991043509863397</c:v>
                </c:pt>
                <c:pt idx="7715">
                  <c:v>0.988913172981706</c:v>
                </c:pt>
                <c:pt idx="7716">
                  <c:v>0.99064953050875704</c:v>
                </c:pt>
                <c:pt idx="7717">
                  <c:v>0.99033179919523295</c:v>
                </c:pt>
                <c:pt idx="7718">
                  <c:v>0.98961681822755099</c:v>
                </c:pt>
                <c:pt idx="7719">
                  <c:v>0.98818213061081395</c:v>
                </c:pt>
                <c:pt idx="7720">
                  <c:v>0.99445431367086201</c:v>
                </c:pt>
                <c:pt idx="7721">
                  <c:v>0.98974680732012998</c:v>
                </c:pt>
                <c:pt idx="7722">
                  <c:v>0.99161744420861497</c:v>
                </c:pt>
                <c:pt idx="7723">
                  <c:v>0.99248516756477301</c:v>
                </c:pt>
                <c:pt idx="7724">
                  <c:v>0.98966155171089698</c:v>
                </c:pt>
                <c:pt idx="7725">
                  <c:v>0.988532227001514</c:v>
                </c:pt>
                <c:pt idx="7726">
                  <c:v>0.99279405449857405</c:v>
                </c:pt>
                <c:pt idx="7727">
                  <c:v>0.98954643790685903</c:v>
                </c:pt>
                <c:pt idx="7728">
                  <c:v>0.98773360202886895</c:v>
                </c:pt>
                <c:pt idx="7729">
                  <c:v>0.99093509292009896</c:v>
                </c:pt>
                <c:pt idx="7730">
                  <c:v>0.98871280718365795</c:v>
                </c:pt>
                <c:pt idx="7731">
                  <c:v>0.98972611375112896</c:v>
                </c:pt>
                <c:pt idx="7732">
                  <c:v>0.98972872604939399</c:v>
                </c:pt>
                <c:pt idx="7733">
                  <c:v>0.99240525082935305</c:v>
                </c:pt>
                <c:pt idx="7734">
                  <c:v>0.99104040854945996</c:v>
                </c:pt>
                <c:pt idx="7735">
                  <c:v>0.987136714806222</c:v>
                </c:pt>
                <c:pt idx="7736">
                  <c:v>0.99297825102116</c:v>
                </c:pt>
                <c:pt idx="7737">
                  <c:v>0.98942899306735999</c:v>
                </c:pt>
                <c:pt idx="7738">
                  <c:v>0.98896639284508303</c:v>
                </c:pt>
                <c:pt idx="7739">
                  <c:v>0.99131173010453899</c:v>
                </c:pt>
                <c:pt idx="7740">
                  <c:v>0.989730883749256</c:v>
                </c:pt>
                <c:pt idx="7741">
                  <c:v>0.98752866018688701</c:v>
                </c:pt>
                <c:pt idx="7742">
                  <c:v>0.99203262043741802</c:v>
                </c:pt>
                <c:pt idx="7743">
                  <c:v>0.99067650371274896</c:v>
                </c:pt>
                <c:pt idx="7744">
                  <c:v>0.98762404579247298</c:v>
                </c:pt>
                <c:pt idx="7745">
                  <c:v>0.99072474418947798</c:v>
                </c:pt>
                <c:pt idx="7746">
                  <c:v>0.98808121883312805</c:v>
                </c:pt>
                <c:pt idx="7747">
                  <c:v>0.98969617688709799</c:v>
                </c:pt>
                <c:pt idx="7748">
                  <c:v>0.99359511926106303</c:v>
                </c:pt>
                <c:pt idx="7749">
                  <c:v>0.99340086128455196</c:v>
                </c:pt>
                <c:pt idx="7750">
                  <c:v>0.98925499477816803</c:v>
                </c:pt>
                <c:pt idx="7751">
                  <c:v>0.99164808340726496</c:v>
                </c:pt>
                <c:pt idx="7752">
                  <c:v>0.98883848458517298</c:v>
                </c:pt>
                <c:pt idx="7753">
                  <c:v>0.99047214033419395</c:v>
                </c:pt>
                <c:pt idx="7754">
                  <c:v>0.98716724367833097</c:v>
                </c:pt>
                <c:pt idx="7755">
                  <c:v>0.99230741484256901</c:v>
                </c:pt>
                <c:pt idx="7756">
                  <c:v>0.99332042479427096</c:v>
                </c:pt>
                <c:pt idx="7757">
                  <c:v>0.98861307303284895</c:v>
                </c:pt>
                <c:pt idx="7758">
                  <c:v>0.98995125395942896</c:v>
                </c:pt>
                <c:pt idx="7759">
                  <c:v>0.99166313696435204</c:v>
                </c:pt>
                <c:pt idx="7760">
                  <c:v>0.99331267643426002</c:v>
                </c:pt>
                <c:pt idx="7761">
                  <c:v>0.98823482642176996</c:v>
                </c:pt>
                <c:pt idx="7762">
                  <c:v>0.98782087643804894</c:v>
                </c:pt>
                <c:pt idx="7763">
                  <c:v>0.98881960728618701</c:v>
                </c:pt>
                <c:pt idx="7764">
                  <c:v>0.98599284958384104</c:v>
                </c:pt>
                <c:pt idx="7765">
                  <c:v>0.99156486235017605</c:v>
                </c:pt>
                <c:pt idx="7766">
                  <c:v>0.99210062130549903</c:v>
                </c:pt>
                <c:pt idx="7767">
                  <c:v>0.98805475485834604</c:v>
                </c:pt>
                <c:pt idx="7768">
                  <c:v>0.98855863790162701</c:v>
                </c:pt>
                <c:pt idx="7769">
                  <c:v>0.99141728936639495</c:v>
                </c:pt>
                <c:pt idx="7770">
                  <c:v>0.99054754569000003</c:v>
                </c:pt>
                <c:pt idx="7771">
                  <c:v>0.99175897353355502</c:v>
                </c:pt>
                <c:pt idx="7772">
                  <c:v>0.988214634884233</c:v>
                </c:pt>
                <c:pt idx="7773">
                  <c:v>0.99230168283086395</c:v>
                </c:pt>
                <c:pt idx="7774">
                  <c:v>0.99168609982694</c:v>
                </c:pt>
                <c:pt idx="7775">
                  <c:v>0.991755894458899</c:v>
                </c:pt>
                <c:pt idx="7776">
                  <c:v>0.98811665780984603</c:v>
                </c:pt>
                <c:pt idx="7777">
                  <c:v>0.99255488795286695</c:v>
                </c:pt>
                <c:pt idx="7778">
                  <c:v>0.99089527216081996</c:v>
                </c:pt>
                <c:pt idx="7779">
                  <c:v>0.99340995140050403</c:v>
                </c:pt>
                <c:pt idx="7780">
                  <c:v>0.99091319460750005</c:v>
                </c:pt>
                <c:pt idx="7781">
                  <c:v>0.99281507854923301</c:v>
                </c:pt>
                <c:pt idx="7782">
                  <c:v>0.98968444372599096</c:v>
                </c:pt>
                <c:pt idx="7783">
                  <c:v>0.99185642923754902</c:v>
                </c:pt>
                <c:pt idx="7784">
                  <c:v>0.99206092250497102</c:v>
                </c:pt>
                <c:pt idx="7785">
                  <c:v>0.98891231350201403</c:v>
                </c:pt>
                <c:pt idx="7786">
                  <c:v>0.99413139067666001</c:v>
                </c:pt>
                <c:pt idx="7787">
                  <c:v>0.98873249014092601</c:v>
                </c:pt>
                <c:pt idx="7788">
                  <c:v>0.98950203051868102</c:v>
                </c:pt>
                <c:pt idx="7789">
                  <c:v>0.992989258990292</c:v>
                </c:pt>
                <c:pt idx="7790">
                  <c:v>0.98999684795634502</c:v>
                </c:pt>
                <c:pt idx="7791">
                  <c:v>0.99264946961524303</c:v>
                </c:pt>
                <c:pt idx="7792">
                  <c:v>0.988915909998899</c:v>
                </c:pt>
                <c:pt idx="7793">
                  <c:v>0.99342579841002199</c:v>
                </c:pt>
                <c:pt idx="7794">
                  <c:v>0.98778817190475998</c:v>
                </c:pt>
                <c:pt idx="7795">
                  <c:v>0.98648514168018198</c:v>
                </c:pt>
                <c:pt idx="7796">
                  <c:v>0.99118398298319899</c:v>
                </c:pt>
                <c:pt idx="7797">
                  <c:v>0.99136270463615395</c:v>
                </c:pt>
                <c:pt idx="7798">
                  <c:v>0.99055571326680003</c:v>
                </c:pt>
                <c:pt idx="7799">
                  <c:v>0.98916995500474403</c:v>
                </c:pt>
                <c:pt idx="7800">
                  <c:v>0.98829448375303997</c:v>
                </c:pt>
                <c:pt idx="7801">
                  <c:v>0.98958079054158299</c:v>
                </c:pt>
                <c:pt idx="7802">
                  <c:v>0.99182576392233102</c:v>
                </c:pt>
                <c:pt idx="7803">
                  <c:v>0.98929059057602198</c:v>
                </c:pt>
                <c:pt idx="7804">
                  <c:v>0.990692387255524</c:v>
                </c:pt>
                <c:pt idx="7805">
                  <c:v>0.99215438551762303</c:v>
                </c:pt>
                <c:pt idx="7806">
                  <c:v>0.98918945053203899</c:v>
                </c:pt>
                <c:pt idx="7807">
                  <c:v>0.99350472460861505</c:v>
                </c:pt>
                <c:pt idx="7808">
                  <c:v>0.98821763132263696</c:v>
                </c:pt>
                <c:pt idx="7809">
                  <c:v>0.99287327902045597</c:v>
                </c:pt>
                <c:pt idx="7810">
                  <c:v>0.99204458904600601</c:v>
                </c:pt>
                <c:pt idx="7811">
                  <c:v>0.98719532302903501</c:v>
                </c:pt>
                <c:pt idx="7812">
                  <c:v>0.99205358512549002</c:v>
                </c:pt>
                <c:pt idx="7813">
                  <c:v>0.99265474242919804</c:v>
                </c:pt>
                <c:pt idx="7814">
                  <c:v>0.98960975390846595</c:v>
                </c:pt>
                <c:pt idx="7815">
                  <c:v>0.98879508088792201</c:v>
                </c:pt>
                <c:pt idx="7816">
                  <c:v>0.99032919911226702</c:v>
                </c:pt>
                <c:pt idx="7817">
                  <c:v>0.98845041731265104</c:v>
                </c:pt>
                <c:pt idx="7818">
                  <c:v>0.99240023497649699</c:v>
                </c:pt>
                <c:pt idx="7819">
                  <c:v>0.99114031285719495</c:v>
                </c:pt>
                <c:pt idx="7820">
                  <c:v>0.98778739485567801</c:v>
                </c:pt>
                <c:pt idx="7821">
                  <c:v>0.98884879249271795</c:v>
                </c:pt>
                <c:pt idx="7822">
                  <c:v>0.98785176997569901</c:v>
                </c:pt>
                <c:pt idx="7823">
                  <c:v>0.98846002918442799</c:v>
                </c:pt>
                <c:pt idx="7824">
                  <c:v>0.99139991857138798</c:v>
                </c:pt>
                <c:pt idx="7825">
                  <c:v>0.98876311779949799</c:v>
                </c:pt>
                <c:pt idx="7826">
                  <c:v>0.98954956990286502</c:v>
                </c:pt>
                <c:pt idx="7827">
                  <c:v>0.98851841680599295</c:v>
                </c:pt>
                <c:pt idx="7828">
                  <c:v>0.98822661426466396</c:v>
                </c:pt>
                <c:pt idx="7829">
                  <c:v>0.98962341887584904</c:v>
                </c:pt>
                <c:pt idx="7830">
                  <c:v>0.98855855204377496</c:v>
                </c:pt>
                <c:pt idx="7831">
                  <c:v>0.99014833968665095</c:v>
                </c:pt>
                <c:pt idx="7832">
                  <c:v>0.99295310733071296</c:v>
                </c:pt>
                <c:pt idx="7833">
                  <c:v>0.99099231651818698</c:v>
                </c:pt>
                <c:pt idx="7834">
                  <c:v>0.98856478227803202</c:v>
                </c:pt>
                <c:pt idx="7835">
                  <c:v>0.99194037654054301</c:v>
                </c:pt>
                <c:pt idx="7836">
                  <c:v>0.99249423961580396</c:v>
                </c:pt>
                <c:pt idx="7837">
                  <c:v>0.99062701030299105</c:v>
                </c:pt>
                <c:pt idx="7838">
                  <c:v>0.98968611876262103</c:v>
                </c:pt>
                <c:pt idx="7839">
                  <c:v>0.98987590121145996</c:v>
                </c:pt>
                <c:pt idx="7840">
                  <c:v>0.98966339249332202</c:v>
                </c:pt>
                <c:pt idx="7841">
                  <c:v>0.99264622789138202</c:v>
                </c:pt>
                <c:pt idx="7842">
                  <c:v>0.99045966088644499</c:v>
                </c:pt>
                <c:pt idx="7843">
                  <c:v>0.99043403647295702</c:v>
                </c:pt>
                <c:pt idx="7844">
                  <c:v>0.98776285829621502</c:v>
                </c:pt>
                <c:pt idx="7845">
                  <c:v>0.99105793406831399</c:v>
                </c:pt>
                <c:pt idx="7846">
                  <c:v>0.98787058029716102</c:v>
                </c:pt>
                <c:pt idx="7847">
                  <c:v>0.99311566074214697</c:v>
                </c:pt>
                <c:pt idx="7848">
                  <c:v>0.99105681803449697</c:v>
                </c:pt>
                <c:pt idx="7849">
                  <c:v>0.98671158954914695</c:v>
                </c:pt>
                <c:pt idx="7850">
                  <c:v>0.98741586192026498</c:v>
                </c:pt>
                <c:pt idx="7851">
                  <c:v>0.99025934638107305</c:v>
                </c:pt>
                <c:pt idx="7852">
                  <c:v>0.98648918880241498</c:v>
                </c:pt>
                <c:pt idx="7853">
                  <c:v>0.99129276572399205</c:v>
                </c:pt>
                <c:pt idx="7854">
                  <c:v>0.99072748925643095</c:v>
                </c:pt>
                <c:pt idx="7855">
                  <c:v>0.98927333490091596</c:v>
                </c:pt>
                <c:pt idx="7856">
                  <c:v>0.98851560365178104</c:v>
                </c:pt>
                <c:pt idx="7857">
                  <c:v>0.99316731931756097</c:v>
                </c:pt>
                <c:pt idx="7858">
                  <c:v>0.99401492486285403</c:v>
                </c:pt>
                <c:pt idx="7859">
                  <c:v>0.98892348521006801</c:v>
                </c:pt>
                <c:pt idx="7860">
                  <c:v>0.98766484894099404</c:v>
                </c:pt>
                <c:pt idx="7861">
                  <c:v>0.98858111272401195</c:v>
                </c:pt>
                <c:pt idx="7862">
                  <c:v>0.99140315150508695</c:v>
                </c:pt>
                <c:pt idx="7863">
                  <c:v>0.98887152117545496</c:v>
                </c:pt>
                <c:pt idx="7864">
                  <c:v>0.989051566735625</c:v>
                </c:pt>
                <c:pt idx="7865">
                  <c:v>0.99302491041583496</c:v>
                </c:pt>
                <c:pt idx="7866">
                  <c:v>0.98888738972118295</c:v>
                </c:pt>
                <c:pt idx="7867">
                  <c:v>0.98774131260730103</c:v>
                </c:pt>
                <c:pt idx="7868">
                  <c:v>0.99069656973563702</c:v>
                </c:pt>
                <c:pt idx="7869">
                  <c:v>0.98647390593634099</c:v>
                </c:pt>
                <c:pt idx="7870">
                  <c:v>0.98992864251954804</c:v>
                </c:pt>
                <c:pt idx="7871">
                  <c:v>0.99093167252880698</c:v>
                </c:pt>
                <c:pt idx="7872">
                  <c:v>0.98902464503221799</c:v>
                </c:pt>
                <c:pt idx="7873">
                  <c:v>0.98801258897768296</c:v>
                </c:pt>
                <c:pt idx="7874">
                  <c:v>0.99248209561836098</c:v>
                </c:pt>
                <c:pt idx="7875">
                  <c:v>0.98749169166008999</c:v>
                </c:pt>
                <c:pt idx="7876">
                  <c:v>0.99084149487384598</c:v>
                </c:pt>
                <c:pt idx="7877">
                  <c:v>0.989696386047763</c:v>
                </c:pt>
                <c:pt idx="7878">
                  <c:v>0.99333957619553304</c:v>
                </c:pt>
                <c:pt idx="7879">
                  <c:v>0.98705173922005995</c:v>
                </c:pt>
                <c:pt idx="7880">
                  <c:v>0.98792836429436803</c:v>
                </c:pt>
                <c:pt idx="7881">
                  <c:v>0.99253058314495402</c:v>
                </c:pt>
                <c:pt idx="7882">
                  <c:v>0.987683047550036</c:v>
                </c:pt>
                <c:pt idx="7883">
                  <c:v>0.98894650003842899</c:v>
                </c:pt>
                <c:pt idx="7884">
                  <c:v>0.98790024957272704</c:v>
                </c:pt>
                <c:pt idx="7885">
                  <c:v>0.99154385339801299</c:v>
                </c:pt>
                <c:pt idx="7886">
                  <c:v>0.98932696560523403</c:v>
                </c:pt>
                <c:pt idx="7887">
                  <c:v>0.99236636774033704</c:v>
                </c:pt>
                <c:pt idx="7888">
                  <c:v>0.99221251131839505</c:v>
                </c:pt>
                <c:pt idx="7889">
                  <c:v>0.99366093574608005</c:v>
                </c:pt>
                <c:pt idx="7890">
                  <c:v>0.99215410433479601</c:v>
                </c:pt>
                <c:pt idx="7891">
                  <c:v>0.98907202677638395</c:v>
                </c:pt>
                <c:pt idx="7892">
                  <c:v>0.98687923133102295</c:v>
                </c:pt>
                <c:pt idx="7893">
                  <c:v>0.99283261698868297</c:v>
                </c:pt>
                <c:pt idx="7894">
                  <c:v>0.98823895729877598</c:v>
                </c:pt>
                <c:pt idx="7895">
                  <c:v>0.98926556032463397</c:v>
                </c:pt>
                <c:pt idx="7896">
                  <c:v>0.98829999704553595</c:v>
                </c:pt>
                <c:pt idx="7897">
                  <c:v>0.987895786679448</c:v>
                </c:pt>
                <c:pt idx="7898">
                  <c:v>0.99341399666494601</c:v>
                </c:pt>
                <c:pt idx="7899">
                  <c:v>0.98750933615671499</c:v>
                </c:pt>
                <c:pt idx="7900">
                  <c:v>0.98899351227466303</c:v>
                </c:pt>
                <c:pt idx="7901">
                  <c:v>0.99064238645996106</c:v>
                </c:pt>
                <c:pt idx="7902">
                  <c:v>0.98929398288927906</c:v>
                </c:pt>
                <c:pt idx="7903">
                  <c:v>0.99237905407512494</c:v>
                </c:pt>
                <c:pt idx="7904">
                  <c:v>0.99297044120024103</c:v>
                </c:pt>
                <c:pt idx="7905">
                  <c:v>0.98762665247352099</c:v>
                </c:pt>
                <c:pt idx="7906">
                  <c:v>0.99092918890945703</c:v>
                </c:pt>
                <c:pt idx="7907">
                  <c:v>0.99079482014618903</c:v>
                </c:pt>
                <c:pt idx="7908">
                  <c:v>0.98753246983118004</c:v>
                </c:pt>
                <c:pt idx="7909">
                  <c:v>0.98771859266454698</c:v>
                </c:pt>
                <c:pt idx="7910">
                  <c:v>0.98710439062545696</c:v>
                </c:pt>
                <c:pt idx="7911">
                  <c:v>0.98821699687534603</c:v>
                </c:pt>
                <c:pt idx="7912">
                  <c:v>0.99082228162963604</c:v>
                </c:pt>
                <c:pt idx="7913">
                  <c:v>0.99182776074441303</c:v>
                </c:pt>
                <c:pt idx="7914">
                  <c:v>0.99139420023013902</c:v>
                </c:pt>
                <c:pt idx="7915">
                  <c:v>0.98744341336306496</c:v>
                </c:pt>
                <c:pt idx="7916">
                  <c:v>0.99256192662852505</c:v>
                </c:pt>
                <c:pt idx="7917">
                  <c:v>0.98837382049875699</c:v>
                </c:pt>
                <c:pt idx="7918">
                  <c:v>0.992387214946159</c:v>
                </c:pt>
                <c:pt idx="7919">
                  <c:v>0.98641978545567699</c:v>
                </c:pt>
                <c:pt idx="7920">
                  <c:v>0.98898770222462595</c:v>
                </c:pt>
                <c:pt idx="7921">
                  <c:v>0.98797611187519696</c:v>
                </c:pt>
                <c:pt idx="7922">
                  <c:v>0.98773581678356004</c:v>
                </c:pt>
                <c:pt idx="7923">
                  <c:v>0.99288934593406897</c:v>
                </c:pt>
                <c:pt idx="7924">
                  <c:v>0.98752001663005096</c:v>
                </c:pt>
                <c:pt idx="7925">
                  <c:v>0.99285966223023703</c:v>
                </c:pt>
                <c:pt idx="7926">
                  <c:v>0.99130873697853195</c:v>
                </c:pt>
                <c:pt idx="7927">
                  <c:v>0.99332768424263096</c:v>
                </c:pt>
                <c:pt idx="7928">
                  <c:v>0.98805357801844396</c:v>
                </c:pt>
                <c:pt idx="7929">
                  <c:v>0.99223630955487396</c:v>
                </c:pt>
                <c:pt idx="7930">
                  <c:v>0.99407756807507297</c:v>
                </c:pt>
                <c:pt idx="7931">
                  <c:v>0.98908499036306397</c:v>
                </c:pt>
                <c:pt idx="7932">
                  <c:v>0.98839376951320701</c:v>
                </c:pt>
                <c:pt idx="7933">
                  <c:v>0.98914470180283398</c:v>
                </c:pt>
                <c:pt idx="7934">
                  <c:v>0.98918470600252995</c:v>
                </c:pt>
                <c:pt idx="7935">
                  <c:v>0.98556605070386505</c:v>
                </c:pt>
                <c:pt idx="7936">
                  <c:v>0.99203825908795695</c:v>
                </c:pt>
                <c:pt idx="7937">
                  <c:v>0.98892714244206503</c:v>
                </c:pt>
                <c:pt idx="7938">
                  <c:v>0.98906800913388104</c:v>
                </c:pt>
                <c:pt idx="7939">
                  <c:v>0.98901889208793303</c:v>
                </c:pt>
                <c:pt idx="7940">
                  <c:v>0.98895432380006298</c:v>
                </c:pt>
                <c:pt idx="7941">
                  <c:v>0.99114742646260701</c:v>
                </c:pt>
                <c:pt idx="7942">
                  <c:v>0.98945615637278905</c:v>
                </c:pt>
                <c:pt idx="7943">
                  <c:v>0.98849761167325301</c:v>
                </c:pt>
                <c:pt idx="7944">
                  <c:v>0.99003761479484698</c:v>
                </c:pt>
                <c:pt idx="7945">
                  <c:v>0.99319693027424905</c:v>
                </c:pt>
                <c:pt idx="7946">
                  <c:v>0.98905342854482003</c:v>
                </c:pt>
                <c:pt idx="7947">
                  <c:v>0.98866122149859603</c:v>
                </c:pt>
                <c:pt idx="7948">
                  <c:v>0.99180919078112095</c:v>
                </c:pt>
                <c:pt idx="7949">
                  <c:v>0.98984222996924598</c:v>
                </c:pt>
                <c:pt idx="7950">
                  <c:v>0.990885300953953</c:v>
                </c:pt>
                <c:pt idx="7951">
                  <c:v>0.990564132752073</c:v>
                </c:pt>
                <c:pt idx="7952">
                  <c:v>0.99120014044474503</c:v>
                </c:pt>
                <c:pt idx="7953">
                  <c:v>0.99098679982429105</c:v>
                </c:pt>
                <c:pt idx="7954">
                  <c:v>0.98942697186279305</c:v>
                </c:pt>
                <c:pt idx="7955">
                  <c:v>0.991734623149089</c:v>
                </c:pt>
                <c:pt idx="7956">
                  <c:v>0.992463846647615</c:v>
                </c:pt>
                <c:pt idx="7957">
                  <c:v>0.99289917551955098</c:v>
                </c:pt>
                <c:pt idx="7958">
                  <c:v>0.99157728080080498</c:v>
                </c:pt>
                <c:pt idx="7959">
                  <c:v>0.98770222942196795</c:v>
                </c:pt>
                <c:pt idx="7960">
                  <c:v>0.99191414064711603</c:v>
                </c:pt>
                <c:pt idx="7961">
                  <c:v>0.99335469812160104</c:v>
                </c:pt>
                <c:pt idx="7962">
                  <c:v>0.98956789406639201</c:v>
                </c:pt>
                <c:pt idx="7963">
                  <c:v>0.99367532534991199</c:v>
                </c:pt>
                <c:pt idx="7964">
                  <c:v>0.991692043456881</c:v>
                </c:pt>
                <c:pt idx="7965">
                  <c:v>0.99023935169428001</c:v>
                </c:pt>
                <c:pt idx="7966">
                  <c:v>0.99340508634194102</c:v>
                </c:pt>
                <c:pt idx="7967">
                  <c:v>0.99186515524110497</c:v>
                </c:pt>
                <c:pt idx="7968">
                  <c:v>0.990999960776897</c:v>
                </c:pt>
                <c:pt idx="7969">
                  <c:v>0.99351046057339298</c:v>
                </c:pt>
                <c:pt idx="7970">
                  <c:v>0.98565820838973905</c:v>
                </c:pt>
                <c:pt idx="7971">
                  <c:v>0.98837787504012697</c:v>
                </c:pt>
                <c:pt idx="7972">
                  <c:v>0.99191624900390596</c:v>
                </c:pt>
                <c:pt idx="7973">
                  <c:v>0.98937868379836302</c:v>
                </c:pt>
                <c:pt idx="7974">
                  <c:v>0.99056744390377904</c:v>
                </c:pt>
                <c:pt idx="7975">
                  <c:v>0.98785395966598</c:v>
                </c:pt>
                <c:pt idx="7976">
                  <c:v>0.99157761693864799</c:v>
                </c:pt>
                <c:pt idx="7977">
                  <c:v>0.98812413134432697</c:v>
                </c:pt>
                <c:pt idx="7978">
                  <c:v>0.99342405820484103</c:v>
                </c:pt>
                <c:pt idx="7979">
                  <c:v>0.99471791911531604</c:v>
                </c:pt>
                <c:pt idx="7980">
                  <c:v>0.99114485920573003</c:v>
                </c:pt>
                <c:pt idx="7981">
                  <c:v>0.98753858676777495</c:v>
                </c:pt>
                <c:pt idx="7982">
                  <c:v>0.99218839974331197</c:v>
                </c:pt>
                <c:pt idx="7983">
                  <c:v>0.99286806993779897</c:v>
                </c:pt>
                <c:pt idx="7984">
                  <c:v>0.98933846791372104</c:v>
                </c:pt>
                <c:pt idx="7985">
                  <c:v>0.98922907351253198</c:v>
                </c:pt>
                <c:pt idx="7986">
                  <c:v>0.99194976333509</c:v>
                </c:pt>
                <c:pt idx="7987">
                  <c:v>0.991971963024601</c:v>
                </c:pt>
                <c:pt idx="7988">
                  <c:v>0.98980176671999798</c:v>
                </c:pt>
                <c:pt idx="7989">
                  <c:v>0.9917440339468</c:v>
                </c:pt>
                <c:pt idx="7990">
                  <c:v>0.98926087117922101</c:v>
                </c:pt>
                <c:pt idx="7991">
                  <c:v>0.98847466454870203</c:v>
                </c:pt>
                <c:pt idx="7992">
                  <c:v>0.98909468555698699</c:v>
                </c:pt>
                <c:pt idx="7993">
                  <c:v>0.992691384105716</c:v>
                </c:pt>
                <c:pt idx="7994">
                  <c:v>0.99108989074495202</c:v>
                </c:pt>
                <c:pt idx="7995">
                  <c:v>0.99257702912745605</c:v>
                </c:pt>
                <c:pt idx="7996">
                  <c:v>0.99119536010223996</c:v>
                </c:pt>
                <c:pt idx="7997">
                  <c:v>0.99310560540483905</c:v>
                </c:pt>
                <c:pt idx="7998">
                  <c:v>0.98944487322816899</c:v>
                </c:pt>
                <c:pt idx="7999">
                  <c:v>0.98883325951177703</c:v>
                </c:pt>
                <c:pt idx="8000">
                  <c:v>0.98875729082735098</c:v>
                </c:pt>
                <c:pt idx="8001">
                  <c:v>0.98733796997208301</c:v>
                </c:pt>
                <c:pt idx="8002">
                  <c:v>0.98788560850488605</c:v>
                </c:pt>
                <c:pt idx="8003">
                  <c:v>0.98824785541417404</c:v>
                </c:pt>
                <c:pt idx="8004">
                  <c:v>0.98748006597173699</c:v>
                </c:pt>
                <c:pt idx="8005">
                  <c:v>0.98834454325685395</c:v>
                </c:pt>
                <c:pt idx="8006">
                  <c:v>0.99350255991640501</c:v>
                </c:pt>
                <c:pt idx="8007">
                  <c:v>0.99172411994656895</c:v>
                </c:pt>
                <c:pt idx="8008">
                  <c:v>0.98739505947720796</c:v>
                </c:pt>
                <c:pt idx="8009">
                  <c:v>0.99144063597347298</c:v>
                </c:pt>
                <c:pt idx="8010">
                  <c:v>0.99090874950658703</c:v>
                </c:pt>
                <c:pt idx="8011">
                  <c:v>0.98976894260544601</c:v>
                </c:pt>
                <c:pt idx="8012">
                  <c:v>0.99280541016207702</c:v>
                </c:pt>
                <c:pt idx="8013">
                  <c:v>0.99142915268582499</c:v>
                </c:pt>
                <c:pt idx="8014">
                  <c:v>0.99315945581706899</c:v>
                </c:pt>
                <c:pt idx="8015">
                  <c:v>0.98852437152725303</c:v>
                </c:pt>
                <c:pt idx="8016">
                  <c:v>0.99165811383430202</c:v>
                </c:pt>
                <c:pt idx="8017">
                  <c:v>0.99384286911618103</c:v>
                </c:pt>
                <c:pt idx="8018">
                  <c:v>0.99011345571638698</c:v>
                </c:pt>
                <c:pt idx="8019">
                  <c:v>0.99026602326574198</c:v>
                </c:pt>
                <c:pt idx="8020">
                  <c:v>0.99039774719688101</c:v>
                </c:pt>
                <c:pt idx="8021">
                  <c:v>0.98882831873247701</c:v>
                </c:pt>
                <c:pt idx="8022">
                  <c:v>0.99135494500040799</c:v>
                </c:pt>
                <c:pt idx="8023">
                  <c:v>0.99118354995840097</c:v>
                </c:pt>
                <c:pt idx="8024">
                  <c:v>0.98752341599922699</c:v>
                </c:pt>
                <c:pt idx="8025">
                  <c:v>0.98998846399950002</c:v>
                </c:pt>
                <c:pt idx="8026">
                  <c:v>0.98958440380522505</c:v>
                </c:pt>
                <c:pt idx="8027">
                  <c:v>0.99292718185012996</c:v>
                </c:pt>
                <c:pt idx="8028">
                  <c:v>0.99273853886337204</c:v>
                </c:pt>
                <c:pt idx="8029">
                  <c:v>0.98835430241341404</c:v>
                </c:pt>
                <c:pt idx="8030">
                  <c:v>0.99349944192315698</c:v>
                </c:pt>
                <c:pt idx="8031">
                  <c:v>0.98843756017320905</c:v>
                </c:pt>
                <c:pt idx="8032">
                  <c:v>0.99074969025944304</c:v>
                </c:pt>
                <c:pt idx="8033">
                  <c:v>0.99209467507191396</c:v>
                </c:pt>
                <c:pt idx="8034">
                  <c:v>0.99237718908139705</c:v>
                </c:pt>
                <c:pt idx="8035">
                  <c:v>0.99244088281890397</c:v>
                </c:pt>
                <c:pt idx="8036">
                  <c:v>0.99281422782399997</c:v>
                </c:pt>
                <c:pt idx="8037">
                  <c:v>0.988025888073639</c:v>
                </c:pt>
                <c:pt idx="8038">
                  <c:v>0.99024551260061699</c:v>
                </c:pt>
                <c:pt idx="8039">
                  <c:v>0.992135246306734</c:v>
                </c:pt>
                <c:pt idx="8040">
                  <c:v>0.98918801059040695</c:v>
                </c:pt>
                <c:pt idx="8041">
                  <c:v>0.993910133017602</c:v>
                </c:pt>
                <c:pt idx="8042">
                  <c:v>0.98978083329733701</c:v>
                </c:pt>
                <c:pt idx="8043">
                  <c:v>0.99292417455835502</c:v>
                </c:pt>
                <c:pt idx="8044">
                  <c:v>0.98975065626647196</c:v>
                </c:pt>
                <c:pt idx="8045">
                  <c:v>0.99303665823693699</c:v>
                </c:pt>
                <c:pt idx="8046">
                  <c:v>0.98973521010848597</c:v>
                </c:pt>
                <c:pt idx="8047">
                  <c:v>0.99099859577194405</c:v>
                </c:pt>
                <c:pt idx="8048">
                  <c:v>0.98817938491712098</c:v>
                </c:pt>
                <c:pt idx="8049">
                  <c:v>0.987981398525419</c:v>
                </c:pt>
                <c:pt idx="8050">
                  <c:v>0.99086659646261799</c:v>
                </c:pt>
                <c:pt idx="8051">
                  <c:v>0.99099403478229597</c:v>
                </c:pt>
                <c:pt idx="8052">
                  <c:v>0.99030398297915001</c:v>
                </c:pt>
                <c:pt idx="8053">
                  <c:v>0.99214397830433698</c:v>
                </c:pt>
                <c:pt idx="8054">
                  <c:v>0.99121727262282999</c:v>
                </c:pt>
                <c:pt idx="8055">
                  <c:v>0.98766109398264601</c:v>
                </c:pt>
                <c:pt idx="8056">
                  <c:v>0.99237523181542597</c:v>
                </c:pt>
                <c:pt idx="8057">
                  <c:v>0.99372028068529406</c:v>
                </c:pt>
                <c:pt idx="8058">
                  <c:v>0.99012494704906495</c:v>
                </c:pt>
                <c:pt idx="8059">
                  <c:v>0.98935166112655604</c:v>
                </c:pt>
                <c:pt idx="8060">
                  <c:v>0.99353126776192002</c:v>
                </c:pt>
                <c:pt idx="8061">
                  <c:v>0.99073114188965306</c:v>
                </c:pt>
                <c:pt idx="8062">
                  <c:v>0.98854459125963001</c:v>
                </c:pt>
                <c:pt idx="8063">
                  <c:v>0.99022232157716095</c:v>
                </c:pt>
                <c:pt idx="8064">
                  <c:v>0.99220371814151198</c:v>
                </c:pt>
                <c:pt idx="8065">
                  <c:v>0.98908563585318798</c:v>
                </c:pt>
                <c:pt idx="8066">
                  <c:v>0.992934717992076</c:v>
                </c:pt>
                <c:pt idx="8067">
                  <c:v>0.99323247387492997</c:v>
                </c:pt>
                <c:pt idx="8068">
                  <c:v>0.99137246538066004</c:v>
                </c:pt>
                <c:pt idx="8069">
                  <c:v>0.99187434941019004</c:v>
                </c:pt>
                <c:pt idx="8070">
                  <c:v>0.99355209157170998</c:v>
                </c:pt>
                <c:pt idx="8071">
                  <c:v>0.98898313730347198</c:v>
                </c:pt>
                <c:pt idx="8072">
                  <c:v>0.99222663966366997</c:v>
                </c:pt>
                <c:pt idx="8073">
                  <c:v>0.99223319972332502</c:v>
                </c:pt>
                <c:pt idx="8074">
                  <c:v>0.99019599609135001</c:v>
                </c:pt>
                <c:pt idx="8075">
                  <c:v>0.99243263759278499</c:v>
                </c:pt>
                <c:pt idx="8076">
                  <c:v>0.99129245804294797</c:v>
                </c:pt>
                <c:pt idx="8077">
                  <c:v>0.99020926164043499</c:v>
                </c:pt>
                <c:pt idx="8078">
                  <c:v>0.987301942879657</c:v>
                </c:pt>
                <c:pt idx="8079">
                  <c:v>0.99314324949891897</c:v>
                </c:pt>
                <c:pt idx="8080">
                  <c:v>0.99240977519372597</c:v>
                </c:pt>
                <c:pt idx="8081">
                  <c:v>0.99016474822282996</c:v>
                </c:pt>
                <c:pt idx="8082">
                  <c:v>0.98849284452276198</c:v>
                </c:pt>
                <c:pt idx="8083">
                  <c:v>0.98945296462468402</c:v>
                </c:pt>
                <c:pt idx="8084">
                  <c:v>0.98825177106333495</c:v>
                </c:pt>
                <c:pt idx="8085">
                  <c:v>0.98662506859744203</c:v>
                </c:pt>
                <c:pt idx="8086">
                  <c:v>0.99122535900906705</c:v>
                </c:pt>
                <c:pt idx="8087">
                  <c:v>0.99279701358500805</c:v>
                </c:pt>
                <c:pt idx="8088">
                  <c:v>0.98845747617045099</c:v>
                </c:pt>
                <c:pt idx="8089">
                  <c:v>0.99033980640326802</c:v>
                </c:pt>
                <c:pt idx="8090">
                  <c:v>0.99101648390728003</c:v>
                </c:pt>
                <c:pt idx="8091">
                  <c:v>0.98825401960936299</c:v>
                </c:pt>
                <c:pt idx="8092">
                  <c:v>0.99053822208183895</c:v>
                </c:pt>
                <c:pt idx="8093">
                  <c:v>0.98853267251568999</c:v>
                </c:pt>
                <c:pt idx="8094">
                  <c:v>0.991182075209045</c:v>
                </c:pt>
                <c:pt idx="8095">
                  <c:v>0.98919908956042601</c:v>
                </c:pt>
                <c:pt idx="8096">
                  <c:v>0.98753377798256503</c:v>
                </c:pt>
                <c:pt idx="8097">
                  <c:v>0.98807392495781299</c:v>
                </c:pt>
                <c:pt idx="8098">
                  <c:v>0.99200841908389903</c:v>
                </c:pt>
                <c:pt idx="8099">
                  <c:v>0.98785021046324495</c:v>
                </c:pt>
                <c:pt idx="8100">
                  <c:v>0.99058989447289003</c:v>
                </c:pt>
                <c:pt idx="8101">
                  <c:v>0.99369455692239905</c:v>
                </c:pt>
                <c:pt idx="8102">
                  <c:v>0.98835410534863499</c:v>
                </c:pt>
                <c:pt idx="8103">
                  <c:v>0.99390960607786905</c:v>
                </c:pt>
                <c:pt idx="8104">
                  <c:v>0.99139564551903203</c:v>
                </c:pt>
                <c:pt idx="8105">
                  <c:v>0.98909351553960201</c:v>
                </c:pt>
                <c:pt idx="8106">
                  <c:v>0.99246207134174502</c:v>
                </c:pt>
                <c:pt idx="8107">
                  <c:v>0.99216743967167897</c:v>
                </c:pt>
                <c:pt idx="8108">
                  <c:v>0.98906862380676497</c:v>
                </c:pt>
                <c:pt idx="8109">
                  <c:v>0.98877696066422804</c:v>
                </c:pt>
                <c:pt idx="8110">
                  <c:v>0.98978657594831798</c:v>
                </c:pt>
                <c:pt idx="8111">
                  <c:v>0.99220956335753296</c:v>
                </c:pt>
                <c:pt idx="8112">
                  <c:v>0.98740496149051404</c:v>
                </c:pt>
                <c:pt idx="8113">
                  <c:v>0.99467551850339697</c:v>
                </c:pt>
                <c:pt idx="8114">
                  <c:v>0.98585368214647495</c:v>
                </c:pt>
                <c:pt idx="8115">
                  <c:v>0.98830573189216098</c:v>
                </c:pt>
                <c:pt idx="8116">
                  <c:v>0.99333116073916705</c:v>
                </c:pt>
                <c:pt idx="8117">
                  <c:v>0.98907132957529298</c:v>
                </c:pt>
                <c:pt idx="8118">
                  <c:v>0.98924463713619004</c:v>
                </c:pt>
                <c:pt idx="8119">
                  <c:v>0.99114146159219396</c:v>
                </c:pt>
                <c:pt idx="8120">
                  <c:v>0.98971587104873004</c:v>
                </c:pt>
                <c:pt idx="8121">
                  <c:v>0.98872572387130597</c:v>
                </c:pt>
                <c:pt idx="8122">
                  <c:v>0.991914280408142</c:v>
                </c:pt>
                <c:pt idx="8123">
                  <c:v>0.98785678879307004</c:v>
                </c:pt>
                <c:pt idx="8124">
                  <c:v>0.98891789979053502</c:v>
                </c:pt>
                <c:pt idx="8125">
                  <c:v>0.99242675357583798</c:v>
                </c:pt>
                <c:pt idx="8126">
                  <c:v>0.98693920782881495</c:v>
                </c:pt>
                <c:pt idx="8127">
                  <c:v>0.98909478867289402</c:v>
                </c:pt>
                <c:pt idx="8128">
                  <c:v>0.99156402540975797</c:v>
                </c:pt>
                <c:pt idx="8129">
                  <c:v>0.98891489970636703</c:v>
                </c:pt>
                <c:pt idx="8130">
                  <c:v>0.99232652483330197</c:v>
                </c:pt>
                <c:pt idx="8131">
                  <c:v>0.99346420289218096</c:v>
                </c:pt>
                <c:pt idx="8132">
                  <c:v>0.99234221453251503</c:v>
                </c:pt>
                <c:pt idx="8133">
                  <c:v>0.98762035613963195</c:v>
                </c:pt>
                <c:pt idx="8134">
                  <c:v>0.993540953199891</c:v>
                </c:pt>
                <c:pt idx="8135">
                  <c:v>0.98833581312327701</c:v>
                </c:pt>
                <c:pt idx="8136">
                  <c:v>0.992457093550416</c:v>
                </c:pt>
                <c:pt idx="8137">
                  <c:v>0.99198773781723304</c:v>
                </c:pt>
                <c:pt idx="8138">
                  <c:v>0.989274457984609</c:v>
                </c:pt>
                <c:pt idx="8139">
                  <c:v>0.99133543378267996</c:v>
                </c:pt>
                <c:pt idx="8140">
                  <c:v>0.98710385645601695</c:v>
                </c:pt>
                <c:pt idx="8141">
                  <c:v>0.99212410290932895</c:v>
                </c:pt>
                <c:pt idx="8142">
                  <c:v>0.98869410176426398</c:v>
                </c:pt>
                <c:pt idx="8143">
                  <c:v>0.98790872644860495</c:v>
                </c:pt>
                <c:pt idx="8144">
                  <c:v>0.99093812095812095</c:v>
                </c:pt>
                <c:pt idx="8145">
                  <c:v>0.98842696557578502</c:v>
                </c:pt>
                <c:pt idx="8146">
                  <c:v>0.98845471544113295</c:v>
                </c:pt>
                <c:pt idx="8147">
                  <c:v>0.99190190370127995</c:v>
                </c:pt>
                <c:pt idx="8148">
                  <c:v>0.98806445193861403</c:v>
                </c:pt>
                <c:pt idx="8149">
                  <c:v>0.98977967502211195</c:v>
                </c:pt>
                <c:pt idx="8150">
                  <c:v>0.98865315306622903</c:v>
                </c:pt>
                <c:pt idx="8151">
                  <c:v>0.99248007622158896</c:v>
                </c:pt>
                <c:pt idx="8152">
                  <c:v>0.98687040024152795</c:v>
                </c:pt>
                <c:pt idx="8153">
                  <c:v>0.99073806048118196</c:v>
                </c:pt>
                <c:pt idx="8154">
                  <c:v>0.98842921961340202</c:v>
                </c:pt>
                <c:pt idx="8155">
                  <c:v>0.99088512278324403</c:v>
                </c:pt>
                <c:pt idx="8156">
                  <c:v>0.99017206269705804</c:v>
                </c:pt>
                <c:pt idx="8157">
                  <c:v>0.98728651071027196</c:v>
                </c:pt>
                <c:pt idx="8158">
                  <c:v>0.98854935808710298</c:v>
                </c:pt>
                <c:pt idx="8159">
                  <c:v>0.99183864358291496</c:v>
                </c:pt>
                <c:pt idx="8160">
                  <c:v>0.98767900560368305</c:v>
                </c:pt>
                <c:pt idx="8161">
                  <c:v>0.98953295022376797</c:v>
                </c:pt>
                <c:pt idx="8162">
                  <c:v>0.99275168065182695</c:v>
                </c:pt>
                <c:pt idx="8163">
                  <c:v>0.98745235979678503</c:v>
                </c:pt>
                <c:pt idx="8164">
                  <c:v>0.98820535415531596</c:v>
                </c:pt>
                <c:pt idx="8165">
                  <c:v>0.98793244390228896</c:v>
                </c:pt>
                <c:pt idx="8166">
                  <c:v>0.99043308657232298</c:v>
                </c:pt>
                <c:pt idx="8167">
                  <c:v>0.99035496265808398</c:v>
                </c:pt>
                <c:pt idx="8168">
                  <c:v>0.991570412562362</c:v>
                </c:pt>
                <c:pt idx="8169">
                  <c:v>0.98894368525391096</c:v>
                </c:pt>
                <c:pt idx="8170">
                  <c:v>0.99087008275583699</c:v>
                </c:pt>
                <c:pt idx="8171">
                  <c:v>0.98959729766651405</c:v>
                </c:pt>
                <c:pt idx="8172">
                  <c:v>0.99366320478425196</c:v>
                </c:pt>
                <c:pt idx="8173">
                  <c:v>0.98870865414631803</c:v>
                </c:pt>
                <c:pt idx="8174">
                  <c:v>0.99144081917040305</c:v>
                </c:pt>
                <c:pt idx="8175">
                  <c:v>0.989921318753895</c:v>
                </c:pt>
                <c:pt idx="8176">
                  <c:v>0.99237745100472796</c:v>
                </c:pt>
                <c:pt idx="8177">
                  <c:v>0.989759234528236</c:v>
                </c:pt>
                <c:pt idx="8178">
                  <c:v>0.99305051563232305</c:v>
                </c:pt>
                <c:pt idx="8179">
                  <c:v>0.99125633217871001</c:v>
                </c:pt>
                <c:pt idx="8180">
                  <c:v>0.991253943429386</c:v>
                </c:pt>
                <c:pt idx="8181">
                  <c:v>0.98897950382699995</c:v>
                </c:pt>
                <c:pt idx="8182">
                  <c:v>0.991400984137909</c:v>
                </c:pt>
                <c:pt idx="8183">
                  <c:v>0.98907717023138497</c:v>
                </c:pt>
                <c:pt idx="8184">
                  <c:v>0.99037385936156097</c:v>
                </c:pt>
                <c:pt idx="8185">
                  <c:v>0.98930182429522895</c:v>
                </c:pt>
                <c:pt idx="8186">
                  <c:v>0.99243703989892695</c:v>
                </c:pt>
                <c:pt idx="8187">
                  <c:v>0.98869427326590398</c:v>
                </c:pt>
                <c:pt idx="8188">
                  <c:v>0.99117148750677697</c:v>
                </c:pt>
                <c:pt idx="8189">
                  <c:v>0.99122611308657504</c:v>
                </c:pt>
                <c:pt idx="8190">
                  <c:v>0.99045242868214001</c:v>
                </c:pt>
                <c:pt idx="8191">
                  <c:v>0.98978972785289598</c:v>
                </c:pt>
                <c:pt idx="8192">
                  <c:v>0.987958457341647</c:v>
                </c:pt>
                <c:pt idx="8193">
                  <c:v>0.99194381576522295</c:v>
                </c:pt>
                <c:pt idx="8194">
                  <c:v>0.992152955162798</c:v>
                </c:pt>
                <c:pt idx="8195">
                  <c:v>0.99291791263221296</c:v>
                </c:pt>
                <c:pt idx="8196">
                  <c:v>0.98813527305974203</c:v>
                </c:pt>
                <c:pt idx="8197">
                  <c:v>0.98805708483177901</c:v>
                </c:pt>
                <c:pt idx="8198">
                  <c:v>0.99249466241124895</c:v>
                </c:pt>
                <c:pt idx="8199">
                  <c:v>0.98945721952152599</c:v>
                </c:pt>
                <c:pt idx="8200">
                  <c:v>0.98843647002647494</c:v>
                </c:pt>
                <c:pt idx="8201">
                  <c:v>0.988569056484502</c:v>
                </c:pt>
                <c:pt idx="8202">
                  <c:v>0.987483095907982</c:v>
                </c:pt>
                <c:pt idx="8203">
                  <c:v>0.98920392018952197</c:v>
                </c:pt>
                <c:pt idx="8204">
                  <c:v>0.99158725686764704</c:v>
                </c:pt>
                <c:pt idx="8205">
                  <c:v>0.98910856716926299</c:v>
                </c:pt>
                <c:pt idx="8206">
                  <c:v>0.98787325099694401</c:v>
                </c:pt>
                <c:pt idx="8207">
                  <c:v>0.99228310653852203</c:v>
                </c:pt>
                <c:pt idx="8208">
                  <c:v>0.98688429888356899</c:v>
                </c:pt>
                <c:pt idx="8209">
                  <c:v>0.99035366781538403</c:v>
                </c:pt>
                <c:pt idx="8210">
                  <c:v>0.991265481897038</c:v>
                </c:pt>
                <c:pt idx="8211">
                  <c:v>0.98773359190313903</c:v>
                </c:pt>
                <c:pt idx="8212">
                  <c:v>0.98869427195329995</c:v>
                </c:pt>
                <c:pt idx="8213">
                  <c:v>0.99237937737261595</c:v>
                </c:pt>
                <c:pt idx="8214">
                  <c:v>0.99340597740787895</c:v>
                </c:pt>
                <c:pt idx="8215">
                  <c:v>0.98597746109487105</c:v>
                </c:pt>
                <c:pt idx="8216">
                  <c:v>0.98967083033793701</c:v>
                </c:pt>
                <c:pt idx="8217">
                  <c:v>0.98771158874362097</c:v>
                </c:pt>
                <c:pt idx="8218">
                  <c:v>0.98908310811390598</c:v>
                </c:pt>
                <c:pt idx="8219">
                  <c:v>0.98989962671824006</c:v>
                </c:pt>
                <c:pt idx="8220">
                  <c:v>0.98938561439292605</c:v>
                </c:pt>
                <c:pt idx="8221">
                  <c:v>0.99083084239914998</c:v>
                </c:pt>
                <c:pt idx="8222">
                  <c:v>0.98844570287921996</c:v>
                </c:pt>
                <c:pt idx="8223">
                  <c:v>0.99099331415014102</c:v>
                </c:pt>
                <c:pt idx="8224">
                  <c:v>0.98727353455948796</c:v>
                </c:pt>
                <c:pt idx="8225">
                  <c:v>0.99313495010998398</c:v>
                </c:pt>
                <c:pt idx="8226">
                  <c:v>0.99036211839924204</c:v>
                </c:pt>
                <c:pt idx="8227">
                  <c:v>0.99305755946507601</c:v>
                </c:pt>
                <c:pt idx="8228">
                  <c:v>0.990815904497511</c:v>
                </c:pt>
                <c:pt idx="8229">
                  <c:v>0.99160027604373502</c:v>
                </c:pt>
                <c:pt idx="8230">
                  <c:v>0.98805369625150297</c:v>
                </c:pt>
                <c:pt idx="8231">
                  <c:v>0.99263859112331798</c:v>
                </c:pt>
                <c:pt idx="8232">
                  <c:v>0.99162273735411199</c:v>
                </c:pt>
                <c:pt idx="8233">
                  <c:v>0.99050539496963097</c:v>
                </c:pt>
                <c:pt idx="8234">
                  <c:v>0.98849998048715504</c:v>
                </c:pt>
                <c:pt idx="8235">
                  <c:v>0.99217821133113504</c:v>
                </c:pt>
                <c:pt idx="8236">
                  <c:v>0.98888206129954204</c:v>
                </c:pt>
                <c:pt idx="8237">
                  <c:v>0.989482821632649</c:v>
                </c:pt>
                <c:pt idx="8238">
                  <c:v>0.99126396265607097</c:v>
                </c:pt>
                <c:pt idx="8239">
                  <c:v>0.99280982868209799</c:v>
                </c:pt>
                <c:pt idx="8240">
                  <c:v>0.98715396093558905</c:v>
                </c:pt>
                <c:pt idx="8241">
                  <c:v>0.99155934172281102</c:v>
                </c:pt>
                <c:pt idx="8242">
                  <c:v>0.98972884456052201</c:v>
                </c:pt>
                <c:pt idx="8243">
                  <c:v>0.992801136880896</c:v>
                </c:pt>
                <c:pt idx="8244">
                  <c:v>0.99019961949414204</c:v>
                </c:pt>
                <c:pt idx="8245">
                  <c:v>0.98866441914555703</c:v>
                </c:pt>
                <c:pt idx="8246">
                  <c:v>0.98834539565702495</c:v>
                </c:pt>
                <c:pt idx="8247">
                  <c:v>0.99264936588896402</c:v>
                </c:pt>
                <c:pt idx="8248">
                  <c:v>0.99106290824062604</c:v>
                </c:pt>
                <c:pt idx="8249">
                  <c:v>0.99396528121281702</c:v>
                </c:pt>
                <c:pt idx="8250">
                  <c:v>0.987640534401103</c:v>
                </c:pt>
                <c:pt idx="8251">
                  <c:v>0.99206495234672498</c:v>
                </c:pt>
                <c:pt idx="8252">
                  <c:v>0.99333418661664297</c:v>
                </c:pt>
                <c:pt idx="8253">
                  <c:v>0.99000580977239305</c:v>
                </c:pt>
                <c:pt idx="8254">
                  <c:v>0.99317657683796601</c:v>
                </c:pt>
                <c:pt idx="8255">
                  <c:v>0.98855655666811904</c:v>
                </c:pt>
                <c:pt idx="8256">
                  <c:v>0.99384408054859597</c:v>
                </c:pt>
                <c:pt idx="8257">
                  <c:v>0.98857518503336905</c:v>
                </c:pt>
                <c:pt idx="8258">
                  <c:v>0.99320976861193899</c:v>
                </c:pt>
                <c:pt idx="8259">
                  <c:v>0.98737973551474401</c:v>
                </c:pt>
                <c:pt idx="8260">
                  <c:v>0.99123061134894297</c:v>
                </c:pt>
                <c:pt idx="8261">
                  <c:v>0.99165769925070801</c:v>
                </c:pt>
                <c:pt idx="8262">
                  <c:v>0.990693228599272</c:v>
                </c:pt>
                <c:pt idx="8263">
                  <c:v>0.98865149508548</c:v>
                </c:pt>
                <c:pt idx="8264">
                  <c:v>0.98701458311549195</c:v>
                </c:pt>
                <c:pt idx="8265">
                  <c:v>0.989548292022147</c:v>
                </c:pt>
                <c:pt idx="8266">
                  <c:v>0.99096978028426097</c:v>
                </c:pt>
                <c:pt idx="8267">
                  <c:v>0.99082638941325996</c:v>
                </c:pt>
                <c:pt idx="8268">
                  <c:v>0.98882068363606701</c:v>
                </c:pt>
                <c:pt idx="8269">
                  <c:v>0.99159038766881302</c:v>
                </c:pt>
                <c:pt idx="8270">
                  <c:v>0.990455246529374</c:v>
                </c:pt>
                <c:pt idx="8271">
                  <c:v>0.99259254888554904</c:v>
                </c:pt>
                <c:pt idx="8272">
                  <c:v>0.98878799601501499</c:v>
                </c:pt>
                <c:pt idx="8273">
                  <c:v>0.99194312189092604</c:v>
                </c:pt>
                <c:pt idx="8274">
                  <c:v>0.98855070554698798</c:v>
                </c:pt>
                <c:pt idx="8275">
                  <c:v>0.98870509555922603</c:v>
                </c:pt>
                <c:pt idx="8276">
                  <c:v>0.98731663774328704</c:v>
                </c:pt>
                <c:pt idx="8277">
                  <c:v>0.99089882150707798</c:v>
                </c:pt>
                <c:pt idx="8278">
                  <c:v>0.98892170487716602</c:v>
                </c:pt>
                <c:pt idx="8279">
                  <c:v>0.98821921636615595</c:v>
                </c:pt>
                <c:pt idx="8280">
                  <c:v>0.99208705433959299</c:v>
                </c:pt>
                <c:pt idx="8281">
                  <c:v>0.99041140147504203</c:v>
                </c:pt>
                <c:pt idx="8282">
                  <c:v>0.99050612065671495</c:v>
                </c:pt>
                <c:pt idx="8283">
                  <c:v>0.99021609726012705</c:v>
                </c:pt>
                <c:pt idx="8284">
                  <c:v>0.99108402536716</c:v>
                </c:pt>
                <c:pt idx="8285">
                  <c:v>0.98775441291060995</c:v>
                </c:pt>
                <c:pt idx="8286">
                  <c:v>0.98986594214143697</c:v>
                </c:pt>
                <c:pt idx="8287">
                  <c:v>0.98916073527024795</c:v>
                </c:pt>
                <c:pt idx="8288">
                  <c:v>0.99196912423663597</c:v>
                </c:pt>
                <c:pt idx="8289">
                  <c:v>0.99020236820082297</c:v>
                </c:pt>
                <c:pt idx="8290">
                  <c:v>0.99078418862662898</c:v>
                </c:pt>
                <c:pt idx="8291">
                  <c:v>0.99256064842716796</c:v>
                </c:pt>
                <c:pt idx="8292">
                  <c:v>0.98955323175870602</c:v>
                </c:pt>
                <c:pt idx="8293">
                  <c:v>0.99365481869720995</c:v>
                </c:pt>
                <c:pt idx="8294">
                  <c:v>0.98870921578670101</c:v>
                </c:pt>
                <c:pt idx="8295">
                  <c:v>0.986612775622004</c:v>
                </c:pt>
                <c:pt idx="8296">
                  <c:v>0.98968553476621202</c:v>
                </c:pt>
                <c:pt idx="8297">
                  <c:v>0.99238435348449605</c:v>
                </c:pt>
                <c:pt idx="8298">
                  <c:v>0.99045886200239797</c:v>
                </c:pt>
                <c:pt idx="8299">
                  <c:v>0.98640574776587897</c:v>
                </c:pt>
                <c:pt idx="8300">
                  <c:v>0.99142780897485505</c:v>
                </c:pt>
                <c:pt idx="8301">
                  <c:v>0.99346801741445101</c:v>
                </c:pt>
                <c:pt idx="8302">
                  <c:v>0.98783161504879402</c:v>
                </c:pt>
                <c:pt idx="8303">
                  <c:v>0.99220925183098696</c:v>
                </c:pt>
                <c:pt idx="8304">
                  <c:v>0.99146637973113105</c:v>
                </c:pt>
                <c:pt idx="8305">
                  <c:v>0.98993426624979997</c:v>
                </c:pt>
                <c:pt idx="8306">
                  <c:v>0.99346573860590004</c:v>
                </c:pt>
                <c:pt idx="8307">
                  <c:v>0.9907853548851</c:v>
                </c:pt>
                <c:pt idx="8308">
                  <c:v>0.99141695898709703</c:v>
                </c:pt>
                <c:pt idx="8309">
                  <c:v>0.98613327824195895</c:v>
                </c:pt>
                <c:pt idx="8310">
                  <c:v>0.99400588135092705</c:v>
                </c:pt>
                <c:pt idx="8311">
                  <c:v>0.98873051542179802</c:v>
                </c:pt>
                <c:pt idx="8312">
                  <c:v>0.988954585813687</c:v>
                </c:pt>
                <c:pt idx="8313">
                  <c:v>0.98903431137534503</c:v>
                </c:pt>
                <c:pt idx="8314">
                  <c:v>0.99060451127544003</c:v>
                </c:pt>
                <c:pt idx="8315">
                  <c:v>0.99135085148532398</c:v>
                </c:pt>
                <c:pt idx="8316">
                  <c:v>0.99148718279069503</c:v>
                </c:pt>
                <c:pt idx="8317">
                  <c:v>0.99202747369643995</c:v>
                </c:pt>
                <c:pt idx="8318">
                  <c:v>0.99113536618194298</c:v>
                </c:pt>
                <c:pt idx="8319">
                  <c:v>0.98968747560710102</c:v>
                </c:pt>
                <c:pt idx="8320">
                  <c:v>0.99294625768229705</c:v>
                </c:pt>
                <c:pt idx="8321">
                  <c:v>0.98795834295916596</c:v>
                </c:pt>
                <c:pt idx="8322">
                  <c:v>0.99058796003156102</c:v>
                </c:pt>
                <c:pt idx="8323">
                  <c:v>0.99396973127168897</c:v>
                </c:pt>
                <c:pt idx="8324">
                  <c:v>0.99141774947255501</c:v>
                </c:pt>
                <c:pt idx="8325">
                  <c:v>0.99144730025398797</c:v>
                </c:pt>
                <c:pt idx="8326">
                  <c:v>0.99049720074802095</c:v>
                </c:pt>
                <c:pt idx="8327">
                  <c:v>0.99394218434969595</c:v>
                </c:pt>
                <c:pt idx="8328">
                  <c:v>0.988639699604139</c:v>
                </c:pt>
                <c:pt idx="8329">
                  <c:v>0.98967390598252503</c:v>
                </c:pt>
                <c:pt idx="8330">
                  <c:v>0.98824586502754697</c:v>
                </c:pt>
                <c:pt idx="8331">
                  <c:v>0.99198285501320804</c:v>
                </c:pt>
                <c:pt idx="8332">
                  <c:v>0.99245946256315898</c:v>
                </c:pt>
                <c:pt idx="8333">
                  <c:v>0.98573665242939601</c:v>
                </c:pt>
                <c:pt idx="8334">
                  <c:v>0.99255383159458499</c:v>
                </c:pt>
                <c:pt idx="8335">
                  <c:v>0.99052225194188603</c:v>
                </c:pt>
                <c:pt idx="8336">
                  <c:v>0.98877649295507197</c:v>
                </c:pt>
                <c:pt idx="8337">
                  <c:v>0.993625588537566</c:v>
                </c:pt>
                <c:pt idx="8338">
                  <c:v>0.99048781635313798</c:v>
                </c:pt>
                <c:pt idx="8339">
                  <c:v>0.99293579314221403</c:v>
                </c:pt>
                <c:pt idx="8340">
                  <c:v>0.99132016161039005</c:v>
                </c:pt>
                <c:pt idx="8341">
                  <c:v>0.99336402712205596</c:v>
                </c:pt>
                <c:pt idx="8342">
                  <c:v>0.98812411008127998</c:v>
                </c:pt>
                <c:pt idx="8343">
                  <c:v>0.99102158134076401</c:v>
                </c:pt>
                <c:pt idx="8344">
                  <c:v>0.991292448817788</c:v>
                </c:pt>
                <c:pt idx="8345">
                  <c:v>0.99319213550394603</c:v>
                </c:pt>
                <c:pt idx="8346">
                  <c:v>0.987786061719648</c:v>
                </c:pt>
                <c:pt idx="8347">
                  <c:v>0.99191422703223697</c:v>
                </c:pt>
                <c:pt idx="8348">
                  <c:v>0.99067410816878398</c:v>
                </c:pt>
                <c:pt idx="8349">
                  <c:v>0.99146000442474502</c:v>
                </c:pt>
                <c:pt idx="8350">
                  <c:v>0.98852906398080997</c:v>
                </c:pt>
                <c:pt idx="8351">
                  <c:v>0.98781444917081496</c:v>
                </c:pt>
                <c:pt idx="8352">
                  <c:v>0.99209162200061596</c:v>
                </c:pt>
                <c:pt idx="8353">
                  <c:v>0.99012175304652195</c:v>
                </c:pt>
                <c:pt idx="8354">
                  <c:v>0.99165475133883496</c:v>
                </c:pt>
                <c:pt idx="8355">
                  <c:v>0.99382252884731104</c:v>
                </c:pt>
                <c:pt idx="8356">
                  <c:v>0.991478564660638</c:v>
                </c:pt>
                <c:pt idx="8357">
                  <c:v>0.9901749859308</c:v>
                </c:pt>
                <c:pt idx="8358">
                  <c:v>0.99169904797822295</c:v>
                </c:pt>
                <c:pt idx="8359">
                  <c:v>0.98950691400122304</c:v>
                </c:pt>
                <c:pt idx="8360">
                  <c:v>0.98982929630595795</c:v>
                </c:pt>
                <c:pt idx="8361">
                  <c:v>0.98853399802937902</c:v>
                </c:pt>
                <c:pt idx="8362">
                  <c:v>0.99048516891462601</c:v>
                </c:pt>
                <c:pt idx="8363">
                  <c:v>0.99002307626901398</c:v>
                </c:pt>
                <c:pt idx="8364">
                  <c:v>0.99310439860771604</c:v>
                </c:pt>
                <c:pt idx="8365">
                  <c:v>0.98857625013474104</c:v>
                </c:pt>
                <c:pt idx="8366">
                  <c:v>0.99362356731261603</c:v>
                </c:pt>
                <c:pt idx="8367">
                  <c:v>0.98902432675560803</c:v>
                </c:pt>
                <c:pt idx="8368">
                  <c:v>0.98844537313690195</c:v>
                </c:pt>
                <c:pt idx="8369">
                  <c:v>0.98852695588435002</c:v>
                </c:pt>
                <c:pt idx="8370">
                  <c:v>0.99134619387374801</c:v>
                </c:pt>
                <c:pt idx="8371">
                  <c:v>0.99262906570227305</c:v>
                </c:pt>
                <c:pt idx="8372">
                  <c:v>0.99444041378667203</c:v>
                </c:pt>
                <c:pt idx="8373">
                  <c:v>0.99087929081445703</c:v>
                </c:pt>
                <c:pt idx="8374">
                  <c:v>0.99077121284528402</c:v>
                </c:pt>
                <c:pt idx="8375">
                  <c:v>0.99060423402574804</c:v>
                </c:pt>
                <c:pt idx="8376">
                  <c:v>0.99251174635181505</c:v>
                </c:pt>
                <c:pt idx="8377">
                  <c:v>0.98995466973641399</c:v>
                </c:pt>
                <c:pt idx="8378">
                  <c:v>0.98829801500083103</c:v>
                </c:pt>
                <c:pt idx="8379">
                  <c:v>0.99146533564677697</c:v>
                </c:pt>
                <c:pt idx="8380">
                  <c:v>0.98821701515863603</c:v>
                </c:pt>
                <c:pt idx="8381">
                  <c:v>0.98744711188416401</c:v>
                </c:pt>
                <c:pt idx="8382">
                  <c:v>0.988830665419697</c:v>
                </c:pt>
                <c:pt idx="8383">
                  <c:v>0.99108511973672297</c:v>
                </c:pt>
                <c:pt idx="8384">
                  <c:v>0.98737931273860802</c:v>
                </c:pt>
                <c:pt idx="8385">
                  <c:v>0.989910138355937</c:v>
                </c:pt>
                <c:pt idx="8386">
                  <c:v>0.99078764180621703</c:v>
                </c:pt>
                <c:pt idx="8387">
                  <c:v>0.99160882741076195</c:v>
                </c:pt>
                <c:pt idx="8388">
                  <c:v>0.99242731149239505</c:v>
                </c:pt>
                <c:pt idx="8389">
                  <c:v>0.98785492731151803</c:v>
                </c:pt>
                <c:pt idx="8390">
                  <c:v>0.99377255464118497</c:v>
                </c:pt>
                <c:pt idx="8391">
                  <c:v>0.99304298147611803</c:v>
                </c:pt>
                <c:pt idx="8392">
                  <c:v>0.99096329674407702</c:v>
                </c:pt>
                <c:pt idx="8393">
                  <c:v>0.99298176813494599</c:v>
                </c:pt>
                <c:pt idx="8394">
                  <c:v>0.98913218185056995</c:v>
                </c:pt>
                <c:pt idx="8395">
                  <c:v>0.99208028546550098</c:v>
                </c:pt>
                <c:pt idx="8396">
                  <c:v>0.99262894265190005</c:v>
                </c:pt>
                <c:pt idx="8397">
                  <c:v>0.99193749075020499</c:v>
                </c:pt>
                <c:pt idx="8398">
                  <c:v>0.98978647592461999</c:v>
                </c:pt>
                <c:pt idx="8399">
                  <c:v>0.99225691086946399</c:v>
                </c:pt>
                <c:pt idx="8400">
                  <c:v>0.98983287508222095</c:v>
                </c:pt>
                <c:pt idx="8401">
                  <c:v>0.98856491823916304</c:v>
                </c:pt>
                <c:pt idx="8402">
                  <c:v>0.989383148798614</c:v>
                </c:pt>
                <c:pt idx="8403">
                  <c:v>0.99229170654698196</c:v>
                </c:pt>
                <c:pt idx="8404">
                  <c:v>0.98882980418741495</c:v>
                </c:pt>
                <c:pt idx="8405">
                  <c:v>0.99273132325768199</c:v>
                </c:pt>
                <c:pt idx="8406">
                  <c:v>0.98727577109633302</c:v>
                </c:pt>
                <c:pt idx="8407">
                  <c:v>0.99140906789024497</c:v>
                </c:pt>
                <c:pt idx="8408">
                  <c:v>0.98811371462786701</c:v>
                </c:pt>
                <c:pt idx="8409">
                  <c:v>0.98830139506412196</c:v>
                </c:pt>
                <c:pt idx="8410">
                  <c:v>0.991198113527617</c:v>
                </c:pt>
                <c:pt idx="8411">
                  <c:v>0.991651171421571</c:v>
                </c:pt>
                <c:pt idx="8412">
                  <c:v>0.98961223619374095</c:v>
                </c:pt>
                <c:pt idx="8413">
                  <c:v>0.99353576198837501</c:v>
                </c:pt>
                <c:pt idx="8414">
                  <c:v>0.98836949975124</c:v>
                </c:pt>
                <c:pt idx="8415">
                  <c:v>0.99136846490354302</c:v>
                </c:pt>
                <c:pt idx="8416">
                  <c:v>0.98829918882486001</c:v>
                </c:pt>
                <c:pt idx="8417">
                  <c:v>0.99217254021222501</c:v>
                </c:pt>
                <c:pt idx="8418">
                  <c:v>0.98643456236666904</c:v>
                </c:pt>
                <c:pt idx="8419">
                  <c:v>0.99469070863310305</c:v>
                </c:pt>
                <c:pt idx="8420">
                  <c:v>0.98830470654353098</c:v>
                </c:pt>
                <c:pt idx="8421">
                  <c:v>0.98967627824349402</c:v>
                </c:pt>
                <c:pt idx="8422">
                  <c:v>0.99311062270668904</c:v>
                </c:pt>
                <c:pt idx="8423">
                  <c:v>0.98790642471889301</c:v>
                </c:pt>
                <c:pt idx="8424">
                  <c:v>0.99123751912842895</c:v>
                </c:pt>
                <c:pt idx="8425">
                  <c:v>0.99267167530528799</c:v>
                </c:pt>
                <c:pt idx="8426">
                  <c:v>0.99407945423747501</c:v>
                </c:pt>
                <c:pt idx="8427">
                  <c:v>0.98712588797321599</c:v>
                </c:pt>
                <c:pt idx="8428">
                  <c:v>0.98927414759188803</c:v>
                </c:pt>
                <c:pt idx="8429">
                  <c:v>0.99390010179784505</c:v>
                </c:pt>
                <c:pt idx="8430">
                  <c:v>0.98987835783687095</c:v>
                </c:pt>
                <c:pt idx="8431">
                  <c:v>0.99259286319955597</c:v>
                </c:pt>
                <c:pt idx="8432">
                  <c:v>0.99117559328921001</c:v>
                </c:pt>
                <c:pt idx="8433">
                  <c:v>0.98774004432762796</c:v>
                </c:pt>
                <c:pt idx="8434">
                  <c:v>0.98752466065488598</c:v>
                </c:pt>
                <c:pt idx="8435">
                  <c:v>0.99071777656125504</c:v>
                </c:pt>
                <c:pt idx="8436">
                  <c:v>0.98830546884297998</c:v>
                </c:pt>
                <c:pt idx="8437">
                  <c:v>0.98810066037230704</c:v>
                </c:pt>
                <c:pt idx="8438">
                  <c:v>0.98771768732791099</c:v>
                </c:pt>
                <c:pt idx="8439">
                  <c:v>0.991615394702963</c:v>
                </c:pt>
                <c:pt idx="8440">
                  <c:v>0.99167012589589498</c:v>
                </c:pt>
                <c:pt idx="8441">
                  <c:v>0.98962428962831495</c:v>
                </c:pt>
                <c:pt idx="8442">
                  <c:v>0.98709089200177202</c:v>
                </c:pt>
                <c:pt idx="8443">
                  <c:v>0.99461231554380702</c:v>
                </c:pt>
                <c:pt idx="8444">
                  <c:v>0.98700398787403398</c:v>
                </c:pt>
                <c:pt idx="8445">
                  <c:v>0.99194718386541303</c:v>
                </c:pt>
                <c:pt idx="8446">
                  <c:v>0.99197744449169301</c:v>
                </c:pt>
                <c:pt idx="8447">
                  <c:v>0.99398983899125604</c:v>
                </c:pt>
                <c:pt idx="8448">
                  <c:v>0.98755779321151504</c:v>
                </c:pt>
                <c:pt idx="8449">
                  <c:v>0.99424199506829403</c:v>
                </c:pt>
                <c:pt idx="8450">
                  <c:v>0.99125646839840098</c:v>
                </c:pt>
                <c:pt idx="8451">
                  <c:v>0.99178267197854997</c:v>
                </c:pt>
                <c:pt idx="8452">
                  <c:v>0.99248710233424897</c:v>
                </c:pt>
                <c:pt idx="8453">
                  <c:v>0.99005131421882198</c:v>
                </c:pt>
                <c:pt idx="8454">
                  <c:v>0.99185899720496995</c:v>
                </c:pt>
                <c:pt idx="8455">
                  <c:v>0.98941682412202303</c:v>
                </c:pt>
                <c:pt idx="8456">
                  <c:v>0.99297212324773998</c:v>
                </c:pt>
                <c:pt idx="8457">
                  <c:v>0.98900407357795705</c:v>
                </c:pt>
                <c:pt idx="8458">
                  <c:v>0.99086017394286197</c:v>
                </c:pt>
                <c:pt idx="8459">
                  <c:v>0.98716512102129705</c:v>
                </c:pt>
                <c:pt idx="8460">
                  <c:v>0.99099245280176396</c:v>
                </c:pt>
                <c:pt idx="8461">
                  <c:v>0.99453186745628896</c:v>
                </c:pt>
                <c:pt idx="8462">
                  <c:v>0.98816642035354196</c:v>
                </c:pt>
                <c:pt idx="8463">
                  <c:v>0.98814222735677504</c:v>
                </c:pt>
                <c:pt idx="8464">
                  <c:v>0.99395700297720602</c:v>
                </c:pt>
                <c:pt idx="8465">
                  <c:v>0.98761404140458497</c:v>
                </c:pt>
                <c:pt idx="8466">
                  <c:v>0.98984614153864503</c:v>
                </c:pt>
                <c:pt idx="8467">
                  <c:v>0.98968317342582102</c:v>
                </c:pt>
                <c:pt idx="8468">
                  <c:v>0.99060832595269799</c:v>
                </c:pt>
                <c:pt idx="8469">
                  <c:v>0.99128017218780295</c:v>
                </c:pt>
                <c:pt idx="8470">
                  <c:v>0.992085195740399</c:v>
                </c:pt>
                <c:pt idx="8471">
                  <c:v>0.99287019244373897</c:v>
                </c:pt>
                <c:pt idx="8472">
                  <c:v>0.99447669021751905</c:v>
                </c:pt>
                <c:pt idx="8473">
                  <c:v>0.98874249344231102</c:v>
                </c:pt>
                <c:pt idx="8474">
                  <c:v>0.99349868881807901</c:v>
                </c:pt>
                <c:pt idx="8475">
                  <c:v>0.99291859140114602</c:v>
                </c:pt>
                <c:pt idx="8476">
                  <c:v>0.99117304269270401</c:v>
                </c:pt>
                <c:pt idx="8477">
                  <c:v>0.98990018404424396</c:v>
                </c:pt>
                <c:pt idx="8478">
                  <c:v>0.98803300361123803</c:v>
                </c:pt>
                <c:pt idx="8479">
                  <c:v>0.99227450890406599</c:v>
                </c:pt>
                <c:pt idx="8480">
                  <c:v>0.98898026511330706</c:v>
                </c:pt>
                <c:pt idx="8481">
                  <c:v>0.98883559168831403</c:v>
                </c:pt>
                <c:pt idx="8482">
                  <c:v>0.99126329238630095</c:v>
                </c:pt>
                <c:pt idx="8483">
                  <c:v>0.99283695404472805</c:v>
                </c:pt>
                <c:pt idx="8484">
                  <c:v>0.99139816548155701</c:v>
                </c:pt>
                <c:pt idx="8485">
                  <c:v>0.99025704430046801</c:v>
                </c:pt>
                <c:pt idx="8486">
                  <c:v>0.99051608652952905</c:v>
                </c:pt>
                <c:pt idx="8487">
                  <c:v>0.99101191024066304</c:v>
                </c:pt>
                <c:pt idx="8488">
                  <c:v>0.98626308012919295</c:v>
                </c:pt>
                <c:pt idx="8489">
                  <c:v>0.99314159950735303</c:v>
                </c:pt>
                <c:pt idx="8490">
                  <c:v>0.99151561774395003</c:v>
                </c:pt>
                <c:pt idx="8491">
                  <c:v>0.98954292895095597</c:v>
                </c:pt>
                <c:pt idx="8492">
                  <c:v>0.98780066631465901</c:v>
                </c:pt>
                <c:pt idx="8493">
                  <c:v>0.99102929103224502</c:v>
                </c:pt>
                <c:pt idx="8494">
                  <c:v>0.98891678739586097</c:v>
                </c:pt>
                <c:pt idx="8495">
                  <c:v>0.99075445436723197</c:v>
                </c:pt>
                <c:pt idx="8496">
                  <c:v>0.98703008475637499</c:v>
                </c:pt>
                <c:pt idx="8497">
                  <c:v>0.99013210917709105</c:v>
                </c:pt>
                <c:pt idx="8498">
                  <c:v>0.99052515438395805</c:v>
                </c:pt>
                <c:pt idx="8499">
                  <c:v>0.99137227384080495</c:v>
                </c:pt>
                <c:pt idx="8500">
                  <c:v>0.98833373576680705</c:v>
                </c:pt>
                <c:pt idx="8501">
                  <c:v>0.99208620115785795</c:v>
                </c:pt>
                <c:pt idx="8502">
                  <c:v>0.99276387971707802</c:v>
                </c:pt>
                <c:pt idx="8503">
                  <c:v>0.99151386928359797</c:v>
                </c:pt>
                <c:pt idx="8504">
                  <c:v>0.99267085028138502</c:v>
                </c:pt>
                <c:pt idx="8505">
                  <c:v>0.98864669829615504</c:v>
                </c:pt>
                <c:pt idx="8506">
                  <c:v>0.99091210915141104</c:v>
                </c:pt>
                <c:pt idx="8507">
                  <c:v>0.99044801730499399</c:v>
                </c:pt>
                <c:pt idx="8508">
                  <c:v>0.98747727430662902</c:v>
                </c:pt>
                <c:pt idx="8509">
                  <c:v>0.99335635057573501</c:v>
                </c:pt>
                <c:pt idx="8510">
                  <c:v>0.99084861151301096</c:v>
                </c:pt>
                <c:pt idx="8511">
                  <c:v>0.98863760513826704</c:v>
                </c:pt>
                <c:pt idx="8512">
                  <c:v>0.99092668606364598</c:v>
                </c:pt>
                <c:pt idx="8513">
                  <c:v>0.99206614997531195</c:v>
                </c:pt>
                <c:pt idx="8514">
                  <c:v>0.99281998790602299</c:v>
                </c:pt>
                <c:pt idx="8515">
                  <c:v>0.98759761385558698</c:v>
                </c:pt>
                <c:pt idx="8516">
                  <c:v>0.99210432841824803</c:v>
                </c:pt>
                <c:pt idx="8517">
                  <c:v>0.99367138306749503</c:v>
                </c:pt>
                <c:pt idx="8518">
                  <c:v>0.991202648157958</c:v>
                </c:pt>
                <c:pt idx="8519">
                  <c:v>0.98772989744244399</c:v>
                </c:pt>
                <c:pt idx="8520">
                  <c:v>0.99329511430956097</c:v>
                </c:pt>
                <c:pt idx="8521">
                  <c:v>0.99203834291669901</c:v>
                </c:pt>
                <c:pt idx="8522">
                  <c:v>0.98799619325226196</c:v>
                </c:pt>
                <c:pt idx="8523">
                  <c:v>0.99280680072676597</c:v>
                </c:pt>
                <c:pt idx="8524">
                  <c:v>0.99233175020096598</c:v>
                </c:pt>
                <c:pt idx="8525">
                  <c:v>0.99214356716169305</c:v>
                </c:pt>
                <c:pt idx="8526">
                  <c:v>0.99014362529782796</c:v>
                </c:pt>
                <c:pt idx="8527">
                  <c:v>0.99106533932758301</c:v>
                </c:pt>
                <c:pt idx="8528">
                  <c:v>0.98694967781050902</c:v>
                </c:pt>
                <c:pt idx="8529">
                  <c:v>0.99066458118571199</c:v>
                </c:pt>
                <c:pt idx="8530">
                  <c:v>0.98851684197798695</c:v>
                </c:pt>
                <c:pt idx="8531">
                  <c:v>0.98917533981051797</c:v>
                </c:pt>
                <c:pt idx="8532">
                  <c:v>0.99099413758365495</c:v>
                </c:pt>
                <c:pt idx="8533">
                  <c:v>0.98767704903034204</c:v>
                </c:pt>
                <c:pt idx="8534">
                  <c:v>0.990419763534514</c:v>
                </c:pt>
                <c:pt idx="8535">
                  <c:v>0.99148697188299395</c:v>
                </c:pt>
                <c:pt idx="8536">
                  <c:v>0.99037982139768599</c:v>
                </c:pt>
                <c:pt idx="8537">
                  <c:v>0.99485489943120897</c:v>
                </c:pt>
                <c:pt idx="8538">
                  <c:v>0.99105511210672803</c:v>
                </c:pt>
                <c:pt idx="8539">
                  <c:v>0.99333572885215604</c:v>
                </c:pt>
                <c:pt idx="8540">
                  <c:v>0.99265679232207105</c:v>
                </c:pt>
                <c:pt idx="8541">
                  <c:v>0.99050126073543499</c:v>
                </c:pt>
                <c:pt idx="8542">
                  <c:v>0.99252044374093795</c:v>
                </c:pt>
                <c:pt idx="8543">
                  <c:v>0.99200727449510395</c:v>
                </c:pt>
                <c:pt idx="8544">
                  <c:v>0.98892642913015005</c:v>
                </c:pt>
                <c:pt idx="8545">
                  <c:v>0.99020467146680902</c:v>
                </c:pt>
                <c:pt idx="8546">
                  <c:v>0.99330710653868104</c:v>
                </c:pt>
                <c:pt idx="8547">
                  <c:v>0.99139640806743001</c:v>
                </c:pt>
                <c:pt idx="8548">
                  <c:v>0.99256703120578404</c:v>
                </c:pt>
                <c:pt idx="8549">
                  <c:v>0.99168385194600295</c:v>
                </c:pt>
                <c:pt idx="8550">
                  <c:v>0.99174149930019695</c:v>
                </c:pt>
                <c:pt idx="8551">
                  <c:v>0.99171841987201304</c:v>
                </c:pt>
                <c:pt idx="8552">
                  <c:v>0.99364055201801804</c:v>
                </c:pt>
                <c:pt idx="8553">
                  <c:v>0.99087597226899804</c:v>
                </c:pt>
                <c:pt idx="8554">
                  <c:v>0.99188037883494895</c:v>
                </c:pt>
                <c:pt idx="8555">
                  <c:v>0.989557759765337</c:v>
                </c:pt>
                <c:pt idx="8556">
                  <c:v>0.98770009953395199</c:v>
                </c:pt>
                <c:pt idx="8557">
                  <c:v>0.988132755531417</c:v>
                </c:pt>
                <c:pt idx="8558">
                  <c:v>0.98925892753498201</c:v>
                </c:pt>
                <c:pt idx="8559">
                  <c:v>0.99135900345867101</c:v>
                </c:pt>
                <c:pt idx="8560">
                  <c:v>0.99398227844300602</c:v>
                </c:pt>
                <c:pt idx="8561">
                  <c:v>0.98916194293906801</c:v>
                </c:pt>
                <c:pt idx="8562">
                  <c:v>0.98818781350222196</c:v>
                </c:pt>
                <c:pt idx="8563">
                  <c:v>0.99102226292051299</c:v>
                </c:pt>
                <c:pt idx="8564">
                  <c:v>0.98651709703349799</c:v>
                </c:pt>
                <c:pt idx="8565">
                  <c:v>0.98828668367444406</c:v>
                </c:pt>
                <c:pt idx="8566">
                  <c:v>0.98946893482697296</c:v>
                </c:pt>
                <c:pt idx="8567">
                  <c:v>0.98868317735516698</c:v>
                </c:pt>
                <c:pt idx="8568">
                  <c:v>0.98820811793642105</c:v>
                </c:pt>
                <c:pt idx="8569">
                  <c:v>0.98798105175920903</c:v>
                </c:pt>
                <c:pt idx="8570">
                  <c:v>0.99110095152677902</c:v>
                </c:pt>
                <c:pt idx="8571">
                  <c:v>0.990821322719042</c:v>
                </c:pt>
                <c:pt idx="8572">
                  <c:v>0.98799123700106195</c:v>
                </c:pt>
                <c:pt idx="8573">
                  <c:v>0.99010143838722298</c:v>
                </c:pt>
                <c:pt idx="8574">
                  <c:v>0.99174609986459905</c:v>
                </c:pt>
                <c:pt idx="8575">
                  <c:v>0.99101528849139897</c:v>
                </c:pt>
                <c:pt idx="8576">
                  <c:v>0.98991672413357601</c:v>
                </c:pt>
                <c:pt idx="8577">
                  <c:v>0.99172444164524698</c:v>
                </c:pt>
                <c:pt idx="8578">
                  <c:v>0.98916859420060099</c:v>
                </c:pt>
                <c:pt idx="8579">
                  <c:v>0.99138663676267402</c:v>
                </c:pt>
                <c:pt idx="8580">
                  <c:v>0.98730877811230799</c:v>
                </c:pt>
                <c:pt idx="8581">
                  <c:v>0.99222812995366205</c:v>
                </c:pt>
                <c:pt idx="8582">
                  <c:v>0.99278854651231696</c:v>
                </c:pt>
                <c:pt idx="8583">
                  <c:v>0.991470646349492</c:v>
                </c:pt>
                <c:pt idx="8584">
                  <c:v>0.99001441971557502</c:v>
                </c:pt>
                <c:pt idx="8585">
                  <c:v>0.99043191382561402</c:v>
                </c:pt>
                <c:pt idx="8586">
                  <c:v>0.99245844526454297</c:v>
                </c:pt>
                <c:pt idx="8587">
                  <c:v>0.99260392563446498</c:v>
                </c:pt>
                <c:pt idx="8588">
                  <c:v>0.98775245177329796</c:v>
                </c:pt>
                <c:pt idx="8589">
                  <c:v>0.99331276918088496</c:v>
                </c:pt>
                <c:pt idx="8590">
                  <c:v>0.98736747871202402</c:v>
                </c:pt>
                <c:pt idx="8591">
                  <c:v>0.98910603817768505</c:v>
                </c:pt>
                <c:pt idx="8592">
                  <c:v>0.99128869629209104</c:v>
                </c:pt>
                <c:pt idx="8593">
                  <c:v>0.98714340369284803</c:v>
                </c:pt>
                <c:pt idx="8594">
                  <c:v>0.99358727196392405</c:v>
                </c:pt>
                <c:pt idx="8595">
                  <c:v>0.98834687405346799</c:v>
                </c:pt>
                <c:pt idx="8596">
                  <c:v>0.99021629790170196</c:v>
                </c:pt>
                <c:pt idx="8597">
                  <c:v>0.99243573266103602</c:v>
                </c:pt>
                <c:pt idx="8598">
                  <c:v>0.98823319834624401</c:v>
                </c:pt>
                <c:pt idx="8599">
                  <c:v>0.99244028314697197</c:v>
                </c:pt>
                <c:pt idx="8600">
                  <c:v>0.99128100205856495</c:v>
                </c:pt>
                <c:pt idx="8601">
                  <c:v>0.99068759842736998</c:v>
                </c:pt>
                <c:pt idx="8602">
                  <c:v>0.99296351590325505</c:v>
                </c:pt>
                <c:pt idx="8603">
                  <c:v>0.98922097552268295</c:v>
                </c:pt>
                <c:pt idx="8604">
                  <c:v>0.98875520558657504</c:v>
                </c:pt>
                <c:pt idx="8605">
                  <c:v>0.99112039430322796</c:v>
                </c:pt>
                <c:pt idx="8606">
                  <c:v>0.99009439035901003</c:v>
                </c:pt>
                <c:pt idx="8607">
                  <c:v>0.98817162764027899</c:v>
                </c:pt>
                <c:pt idx="8608">
                  <c:v>0.99132241610957605</c:v>
                </c:pt>
                <c:pt idx="8609">
                  <c:v>0.98750926017503704</c:v>
                </c:pt>
                <c:pt idx="8610">
                  <c:v>0.98950352258693397</c:v>
                </c:pt>
                <c:pt idx="8611">
                  <c:v>0.99037810915533098</c:v>
                </c:pt>
                <c:pt idx="8612">
                  <c:v>0.98876765683110901</c:v>
                </c:pt>
                <c:pt idx="8613">
                  <c:v>0.99043101842472003</c:v>
                </c:pt>
                <c:pt idx="8614">
                  <c:v>0.99215199760955697</c:v>
                </c:pt>
                <c:pt idx="8615">
                  <c:v>0.99149336948329803</c:v>
                </c:pt>
                <c:pt idx="8616">
                  <c:v>0.989598099337887</c:v>
                </c:pt>
                <c:pt idx="8617">
                  <c:v>0.99075858914261905</c:v>
                </c:pt>
                <c:pt idx="8618">
                  <c:v>0.99312226046154395</c:v>
                </c:pt>
                <c:pt idx="8619">
                  <c:v>0.99122777861216005</c:v>
                </c:pt>
                <c:pt idx="8620">
                  <c:v>0.99025205569215002</c:v>
                </c:pt>
                <c:pt idx="8621">
                  <c:v>0.98549967216835399</c:v>
                </c:pt>
                <c:pt idx="8622">
                  <c:v>0.99241691051942205</c:v>
                </c:pt>
                <c:pt idx="8623">
                  <c:v>0.98936633041781796</c:v>
                </c:pt>
                <c:pt idx="8624">
                  <c:v>0.98668323041064399</c:v>
                </c:pt>
                <c:pt idx="8625">
                  <c:v>0.99098368090303102</c:v>
                </c:pt>
                <c:pt idx="8626">
                  <c:v>0.99280082834342198</c:v>
                </c:pt>
                <c:pt idx="8627">
                  <c:v>0.99074580308147597</c:v>
                </c:pt>
                <c:pt idx="8628">
                  <c:v>0.98948495807671999</c:v>
                </c:pt>
                <c:pt idx="8629">
                  <c:v>0.99299001214985605</c:v>
                </c:pt>
                <c:pt idx="8630">
                  <c:v>0.98840186909192496</c:v>
                </c:pt>
                <c:pt idx="8631">
                  <c:v>0.99035838771971096</c:v>
                </c:pt>
                <c:pt idx="8632">
                  <c:v>0.99065629473819306</c:v>
                </c:pt>
                <c:pt idx="8633">
                  <c:v>0.98939115284398604</c:v>
                </c:pt>
                <c:pt idx="8634">
                  <c:v>0.99170221321550101</c:v>
                </c:pt>
                <c:pt idx="8635">
                  <c:v>0.99241978678755505</c:v>
                </c:pt>
                <c:pt idx="8636">
                  <c:v>0.98890156043904898</c:v>
                </c:pt>
                <c:pt idx="8637">
                  <c:v>0.99032883844107</c:v>
                </c:pt>
                <c:pt idx="8638">
                  <c:v>0.986775901964424</c:v>
                </c:pt>
                <c:pt idx="8639">
                  <c:v>0.98713275476151496</c:v>
                </c:pt>
                <c:pt idx="8640">
                  <c:v>0.99212219805556101</c:v>
                </c:pt>
                <c:pt idx="8641">
                  <c:v>0.99173426991381397</c:v>
                </c:pt>
                <c:pt idx="8642">
                  <c:v>0.99103776677909905</c:v>
                </c:pt>
                <c:pt idx="8643">
                  <c:v>0.98986459221044099</c:v>
                </c:pt>
                <c:pt idx="8644">
                  <c:v>0.99003491505709096</c:v>
                </c:pt>
                <c:pt idx="8645">
                  <c:v>0.99185153362503797</c:v>
                </c:pt>
                <c:pt idx="8646">
                  <c:v>0.99145454116157195</c:v>
                </c:pt>
                <c:pt idx="8647">
                  <c:v>0.98894235341872905</c:v>
                </c:pt>
                <c:pt idx="8648">
                  <c:v>0.98791584430936497</c:v>
                </c:pt>
                <c:pt idx="8649">
                  <c:v>0.99266067394994295</c:v>
                </c:pt>
                <c:pt idx="8650">
                  <c:v>0.99035344854093599</c:v>
                </c:pt>
                <c:pt idx="8651">
                  <c:v>0.99233724929225997</c:v>
                </c:pt>
                <c:pt idx="8652">
                  <c:v>0.99245806357135302</c:v>
                </c:pt>
                <c:pt idx="8653">
                  <c:v>0.991891989817833</c:v>
                </c:pt>
                <c:pt idx="8654">
                  <c:v>0.99113080557798605</c:v>
                </c:pt>
                <c:pt idx="8655">
                  <c:v>0.98898516825547</c:v>
                </c:pt>
                <c:pt idx="8656">
                  <c:v>0.98798623981271305</c:v>
                </c:pt>
                <c:pt idx="8657">
                  <c:v>0.98983452900250601</c:v>
                </c:pt>
                <c:pt idx="8658">
                  <c:v>0.98824306224481495</c:v>
                </c:pt>
                <c:pt idx="8659">
                  <c:v>0.99286205557127805</c:v>
                </c:pt>
                <c:pt idx="8660">
                  <c:v>0.99298844241655604</c:v>
                </c:pt>
                <c:pt idx="8661">
                  <c:v>0.98870140952975005</c:v>
                </c:pt>
                <c:pt idx="8662">
                  <c:v>0.99005014327796304</c:v>
                </c:pt>
                <c:pt idx="8663">
                  <c:v>0.99081888901204795</c:v>
                </c:pt>
                <c:pt idx="8664">
                  <c:v>0.99168701586137098</c:v>
                </c:pt>
                <c:pt idx="8665">
                  <c:v>0.992005655955564</c:v>
                </c:pt>
                <c:pt idx="8666">
                  <c:v>0.99369096125167999</c:v>
                </c:pt>
                <c:pt idx="8667">
                  <c:v>0.99098929364947697</c:v>
                </c:pt>
                <c:pt idx="8668">
                  <c:v>0.99031052196497904</c:v>
                </c:pt>
                <c:pt idx="8669">
                  <c:v>0.98921074712884005</c:v>
                </c:pt>
                <c:pt idx="8670">
                  <c:v>0.99259816144227697</c:v>
                </c:pt>
                <c:pt idx="8671">
                  <c:v>0.98741358411828195</c:v>
                </c:pt>
                <c:pt idx="8672">
                  <c:v>0.99249900497986498</c:v>
                </c:pt>
                <c:pt idx="8673">
                  <c:v>0.98859149469359098</c:v>
                </c:pt>
                <c:pt idx="8674">
                  <c:v>0.98799358834263395</c:v>
                </c:pt>
                <c:pt idx="8675">
                  <c:v>0.98861113828013902</c:v>
                </c:pt>
                <c:pt idx="8676">
                  <c:v>0.98878049494561304</c:v>
                </c:pt>
                <c:pt idx="8677">
                  <c:v>0.98803718809425001</c:v>
                </c:pt>
                <c:pt idx="8678">
                  <c:v>0.99075140901341296</c:v>
                </c:pt>
                <c:pt idx="8679">
                  <c:v>0.98993086868650204</c:v>
                </c:pt>
                <c:pt idx="8680">
                  <c:v>0.99258729443692895</c:v>
                </c:pt>
                <c:pt idx="8681">
                  <c:v>0.98982483475418304</c:v>
                </c:pt>
                <c:pt idx="8682">
                  <c:v>0.98978870554373299</c:v>
                </c:pt>
                <c:pt idx="8683">
                  <c:v>0.98608555184055802</c:v>
                </c:pt>
                <c:pt idx="8684">
                  <c:v>0.99232612489528105</c:v>
                </c:pt>
                <c:pt idx="8685">
                  <c:v>0.99341933471814703</c:v>
                </c:pt>
                <c:pt idx="8686">
                  <c:v>0.99079591802463896</c:v>
                </c:pt>
                <c:pt idx="8687">
                  <c:v>0.98827308267532699</c:v>
                </c:pt>
                <c:pt idx="8688">
                  <c:v>0.99047043467645601</c:v>
                </c:pt>
                <c:pt idx="8689">
                  <c:v>0.99016353698780302</c:v>
                </c:pt>
                <c:pt idx="8690">
                  <c:v>0.98993223154309495</c:v>
                </c:pt>
                <c:pt idx="8691">
                  <c:v>0.99258316972004401</c:v>
                </c:pt>
                <c:pt idx="8692">
                  <c:v>0.98868769562984404</c:v>
                </c:pt>
                <c:pt idx="8693">
                  <c:v>0.98782751634452903</c:v>
                </c:pt>
                <c:pt idx="8694">
                  <c:v>0.98824706801425</c:v>
                </c:pt>
                <c:pt idx="8695">
                  <c:v>0.99284143138958303</c:v>
                </c:pt>
                <c:pt idx="8696">
                  <c:v>0.98971951793632695</c:v>
                </c:pt>
                <c:pt idx="8697">
                  <c:v>0.98839334316115901</c:v>
                </c:pt>
                <c:pt idx="8698">
                  <c:v>0.99325203492778502</c:v>
                </c:pt>
                <c:pt idx="8699">
                  <c:v>0.987878213374905</c:v>
                </c:pt>
                <c:pt idx="8700">
                  <c:v>0.98696584796605802</c:v>
                </c:pt>
                <c:pt idx="8701">
                  <c:v>0.99081006395363103</c:v>
                </c:pt>
                <c:pt idx="8702">
                  <c:v>0.99032331489931802</c:v>
                </c:pt>
                <c:pt idx="8703">
                  <c:v>0.98835435876822997</c:v>
                </c:pt>
                <c:pt idx="8704">
                  <c:v>0.9920666795634</c:v>
                </c:pt>
                <c:pt idx="8705">
                  <c:v>0.99219664860675805</c:v>
                </c:pt>
                <c:pt idx="8706">
                  <c:v>0.98966134876501399</c:v>
                </c:pt>
                <c:pt idx="8707">
                  <c:v>0.98934340048176295</c:v>
                </c:pt>
                <c:pt idx="8708">
                  <c:v>0.98992060377836899</c:v>
                </c:pt>
                <c:pt idx="8709">
                  <c:v>0.99106152108867396</c:v>
                </c:pt>
                <c:pt idx="8710">
                  <c:v>0.99102988501663403</c:v>
                </c:pt>
                <c:pt idx="8711">
                  <c:v>0.99142301567304203</c:v>
                </c:pt>
                <c:pt idx="8712">
                  <c:v>0.99287516076056703</c:v>
                </c:pt>
                <c:pt idx="8713">
                  <c:v>0.98972350834963696</c:v>
                </c:pt>
                <c:pt idx="8714">
                  <c:v>0.99236015490245399</c:v>
                </c:pt>
                <c:pt idx="8715">
                  <c:v>0.99124616796253695</c:v>
                </c:pt>
                <c:pt idx="8716">
                  <c:v>0.99294168162632301</c:v>
                </c:pt>
                <c:pt idx="8717">
                  <c:v>0.98896758205628899</c:v>
                </c:pt>
                <c:pt idx="8718">
                  <c:v>0.99056671518156902</c:v>
                </c:pt>
                <c:pt idx="8719">
                  <c:v>0.99129445857300502</c:v>
                </c:pt>
                <c:pt idx="8720">
                  <c:v>0.98731077231660602</c:v>
                </c:pt>
                <c:pt idx="8721">
                  <c:v>0.99221329595012497</c:v>
                </c:pt>
                <c:pt idx="8722">
                  <c:v>0.99103163321202503</c:v>
                </c:pt>
                <c:pt idx="8723">
                  <c:v>0.99078983120463104</c:v>
                </c:pt>
                <c:pt idx="8724">
                  <c:v>0.98977505385890796</c:v>
                </c:pt>
                <c:pt idx="8725">
                  <c:v>0.98875524800237102</c:v>
                </c:pt>
                <c:pt idx="8726">
                  <c:v>0.98791441536022295</c:v>
                </c:pt>
                <c:pt idx="8727">
                  <c:v>0.99186892508821101</c:v>
                </c:pt>
                <c:pt idx="8728">
                  <c:v>0.99147310567513303</c:v>
                </c:pt>
                <c:pt idx="8729">
                  <c:v>0.992733961969269</c:v>
                </c:pt>
                <c:pt idx="8730">
                  <c:v>0.99176976055961497</c:v>
                </c:pt>
                <c:pt idx="8731">
                  <c:v>0.99128159193250698</c:v>
                </c:pt>
                <c:pt idx="8732">
                  <c:v>0.98805241437906099</c:v>
                </c:pt>
                <c:pt idx="8733">
                  <c:v>0.99218452412507196</c:v>
                </c:pt>
                <c:pt idx="8734">
                  <c:v>0.99298720977045996</c:v>
                </c:pt>
                <c:pt idx="8735">
                  <c:v>0.99151611715577403</c:v>
                </c:pt>
                <c:pt idx="8736">
                  <c:v>0.99066557081888396</c:v>
                </c:pt>
                <c:pt idx="8737">
                  <c:v>0.99444328619853195</c:v>
                </c:pt>
                <c:pt idx="8738">
                  <c:v>0.98826753550111102</c:v>
                </c:pt>
                <c:pt idx="8739">
                  <c:v>0.99337664564046002</c:v>
                </c:pt>
                <c:pt idx="8740">
                  <c:v>0.99146537265693602</c:v>
                </c:pt>
                <c:pt idx="8741">
                  <c:v>0.99237443654933799</c:v>
                </c:pt>
                <c:pt idx="8742">
                  <c:v>0.98954807315779103</c:v>
                </c:pt>
                <c:pt idx="8743">
                  <c:v>0.99211109061357505</c:v>
                </c:pt>
                <c:pt idx="8744">
                  <c:v>0.99305824817204602</c:v>
                </c:pt>
                <c:pt idx="8745">
                  <c:v>0.98862942564176304</c:v>
                </c:pt>
                <c:pt idx="8746">
                  <c:v>0.98982260882729101</c:v>
                </c:pt>
                <c:pt idx="8747">
                  <c:v>0.99316683057231103</c:v>
                </c:pt>
                <c:pt idx="8748">
                  <c:v>0.98846371097837404</c:v>
                </c:pt>
                <c:pt idx="8749">
                  <c:v>0.99233501276246705</c:v>
                </c:pt>
                <c:pt idx="8750">
                  <c:v>0.99153608980210395</c:v>
                </c:pt>
                <c:pt idx="8751">
                  <c:v>0.98993277324972095</c:v>
                </c:pt>
                <c:pt idx="8752">
                  <c:v>0.992998929161649</c:v>
                </c:pt>
                <c:pt idx="8753">
                  <c:v>0.99156639771903199</c:v>
                </c:pt>
                <c:pt idx="8754">
                  <c:v>0.99269012782856103</c:v>
                </c:pt>
                <c:pt idx="8755">
                  <c:v>0.99285934480385096</c:v>
                </c:pt>
                <c:pt idx="8756">
                  <c:v>0.990174658879584</c:v>
                </c:pt>
                <c:pt idx="8757">
                  <c:v>0.99070231007180998</c:v>
                </c:pt>
                <c:pt idx="8758">
                  <c:v>0.98700172081082604</c:v>
                </c:pt>
                <c:pt idx="8759">
                  <c:v>0.98760043834129996</c:v>
                </c:pt>
                <c:pt idx="8760">
                  <c:v>0.99072853913570502</c:v>
                </c:pt>
                <c:pt idx="8761">
                  <c:v>0.98805846724145896</c:v>
                </c:pt>
                <c:pt idx="8762">
                  <c:v>0.98873405965778405</c:v>
                </c:pt>
                <c:pt idx="8763">
                  <c:v>0.991218946744018</c:v>
                </c:pt>
                <c:pt idx="8764">
                  <c:v>0.99063155898560595</c:v>
                </c:pt>
                <c:pt idx="8765">
                  <c:v>0.98899597997831101</c:v>
                </c:pt>
                <c:pt idx="8766">
                  <c:v>0.98792719529240502</c:v>
                </c:pt>
                <c:pt idx="8767">
                  <c:v>0.99270564554255603</c:v>
                </c:pt>
                <c:pt idx="8768">
                  <c:v>0.98688591767546097</c:v>
                </c:pt>
                <c:pt idx="8769">
                  <c:v>0.99282784213229502</c:v>
                </c:pt>
                <c:pt idx="8770">
                  <c:v>0.989645814649738</c:v>
                </c:pt>
                <c:pt idx="8771">
                  <c:v>0.98832138721403695</c:v>
                </c:pt>
                <c:pt idx="8772">
                  <c:v>0.98719835525286803</c:v>
                </c:pt>
                <c:pt idx="8773">
                  <c:v>0.98781775351853796</c:v>
                </c:pt>
                <c:pt idx="8774">
                  <c:v>0.99023789312871602</c:v>
                </c:pt>
                <c:pt idx="8775">
                  <c:v>0.98703041648113599</c:v>
                </c:pt>
                <c:pt idx="8776">
                  <c:v>0.99132586429988201</c:v>
                </c:pt>
                <c:pt idx="8777">
                  <c:v>0.99109595411742002</c:v>
                </c:pt>
                <c:pt idx="8778">
                  <c:v>0.98992351826039704</c:v>
                </c:pt>
                <c:pt idx="8779">
                  <c:v>0.99322264832414997</c:v>
                </c:pt>
                <c:pt idx="8780">
                  <c:v>0.98708430015857196</c:v>
                </c:pt>
                <c:pt idx="8781">
                  <c:v>0.99466070168781395</c:v>
                </c:pt>
                <c:pt idx="8782">
                  <c:v>0.99014773427964198</c:v>
                </c:pt>
                <c:pt idx="8783">
                  <c:v>0.99147707870838198</c:v>
                </c:pt>
                <c:pt idx="8784">
                  <c:v>0.99163211523836903</c:v>
                </c:pt>
                <c:pt idx="8785">
                  <c:v>0.99123658062381204</c:v>
                </c:pt>
                <c:pt idx="8786">
                  <c:v>0.99050355611766405</c:v>
                </c:pt>
                <c:pt idx="8787">
                  <c:v>0.99051845574270303</c:v>
                </c:pt>
                <c:pt idx="8788">
                  <c:v>0.98621796108599102</c:v>
                </c:pt>
                <c:pt idx="8789">
                  <c:v>0.99149168788377495</c:v>
                </c:pt>
                <c:pt idx="8790">
                  <c:v>0.98844165197460399</c:v>
                </c:pt>
                <c:pt idx="8791">
                  <c:v>0.98851689600225001</c:v>
                </c:pt>
                <c:pt idx="8792">
                  <c:v>0.994190354387401</c:v>
                </c:pt>
                <c:pt idx="8793">
                  <c:v>0.988472701724464</c:v>
                </c:pt>
                <c:pt idx="8794">
                  <c:v>0.98996676412506102</c:v>
                </c:pt>
                <c:pt idx="8795">
                  <c:v>0.98821939278072801</c:v>
                </c:pt>
                <c:pt idx="8796">
                  <c:v>0.99195979316331595</c:v>
                </c:pt>
                <c:pt idx="8797">
                  <c:v>0.98931390167963495</c:v>
                </c:pt>
                <c:pt idx="8798">
                  <c:v>0.98998725559613099</c:v>
                </c:pt>
                <c:pt idx="8799">
                  <c:v>0.98825110913987402</c:v>
                </c:pt>
                <c:pt idx="8800">
                  <c:v>0.98974095756231895</c:v>
                </c:pt>
                <c:pt idx="8801">
                  <c:v>0.99380117474380902</c:v>
                </c:pt>
                <c:pt idx="8802">
                  <c:v>0.990691690182255</c:v>
                </c:pt>
                <c:pt idx="8803">
                  <c:v>0.990351231931897</c:v>
                </c:pt>
                <c:pt idx="8804">
                  <c:v>0.99165260779869702</c:v>
                </c:pt>
                <c:pt idx="8805">
                  <c:v>0.98715349485617598</c:v>
                </c:pt>
                <c:pt idx="8806">
                  <c:v>0.99066648787912803</c:v>
                </c:pt>
                <c:pt idx="8807">
                  <c:v>0.99095937005365897</c:v>
                </c:pt>
                <c:pt idx="8808">
                  <c:v>0.99013242681431501</c:v>
                </c:pt>
                <c:pt idx="8809">
                  <c:v>0.99091460422357702</c:v>
                </c:pt>
                <c:pt idx="8810">
                  <c:v>0.99036472903282702</c:v>
                </c:pt>
                <c:pt idx="8811">
                  <c:v>0.99154234035744504</c:v>
                </c:pt>
                <c:pt idx="8812">
                  <c:v>0.99233999633999304</c:v>
                </c:pt>
                <c:pt idx="8813">
                  <c:v>0.98864695515982004</c:v>
                </c:pt>
                <c:pt idx="8814">
                  <c:v>0.99177962667622899</c:v>
                </c:pt>
                <c:pt idx="8815">
                  <c:v>0.98764376204402804</c:v>
                </c:pt>
                <c:pt idx="8816">
                  <c:v>0.99408329126944095</c:v>
                </c:pt>
                <c:pt idx="8817">
                  <c:v>0.98807700496204598</c:v>
                </c:pt>
                <c:pt idx="8818">
                  <c:v>0.98816706505348295</c:v>
                </c:pt>
                <c:pt idx="8819">
                  <c:v>0.99209329916382405</c:v>
                </c:pt>
                <c:pt idx="8820">
                  <c:v>0.99200585933877405</c:v>
                </c:pt>
                <c:pt idx="8821">
                  <c:v>0.990127608909663</c:v>
                </c:pt>
                <c:pt idx="8822">
                  <c:v>0.99005910925851903</c:v>
                </c:pt>
                <c:pt idx="8823">
                  <c:v>0.99066498173891404</c:v>
                </c:pt>
                <c:pt idx="8824">
                  <c:v>0.99243905310921399</c:v>
                </c:pt>
                <c:pt idx="8825">
                  <c:v>0.987570846360874</c:v>
                </c:pt>
                <c:pt idx="8826">
                  <c:v>0.99308441850371798</c:v>
                </c:pt>
                <c:pt idx="8827">
                  <c:v>0.98869219356078097</c:v>
                </c:pt>
                <c:pt idx="8828">
                  <c:v>0.98911768798126198</c:v>
                </c:pt>
                <c:pt idx="8829">
                  <c:v>0.98892103525966102</c:v>
                </c:pt>
                <c:pt idx="8830">
                  <c:v>0.99262996303325102</c:v>
                </c:pt>
                <c:pt idx="8831">
                  <c:v>0.98882882308153996</c:v>
                </c:pt>
                <c:pt idx="8832">
                  <c:v>0.99299605467764596</c:v>
                </c:pt>
                <c:pt idx="8833">
                  <c:v>0.98729584915017798</c:v>
                </c:pt>
                <c:pt idx="8834">
                  <c:v>0.99105797704324905</c:v>
                </c:pt>
                <c:pt idx="8835">
                  <c:v>0.99097437913184405</c:v>
                </c:pt>
                <c:pt idx="8836">
                  <c:v>0.98796089353701</c:v>
                </c:pt>
                <c:pt idx="8837">
                  <c:v>0.99039069156464099</c:v>
                </c:pt>
                <c:pt idx="8838">
                  <c:v>0.992112415018647</c:v>
                </c:pt>
                <c:pt idx="8839">
                  <c:v>0.98863903271310005</c:v>
                </c:pt>
                <c:pt idx="8840">
                  <c:v>0.98894493725287402</c:v>
                </c:pt>
                <c:pt idx="8841">
                  <c:v>0.99183817281026998</c:v>
                </c:pt>
                <c:pt idx="8842">
                  <c:v>0.98788645341951498</c:v>
                </c:pt>
                <c:pt idx="8843">
                  <c:v>0.99347641725340397</c:v>
                </c:pt>
                <c:pt idx="8844">
                  <c:v>0.98678870629142901</c:v>
                </c:pt>
                <c:pt idx="8845">
                  <c:v>0.99172586905620297</c:v>
                </c:pt>
                <c:pt idx="8846">
                  <c:v>0.99038878289170695</c:v>
                </c:pt>
                <c:pt idx="8847">
                  <c:v>0.987470377309558</c:v>
                </c:pt>
                <c:pt idx="8848">
                  <c:v>0.99236546444065799</c:v>
                </c:pt>
                <c:pt idx="8849">
                  <c:v>0.98649118466093699</c:v>
                </c:pt>
                <c:pt idx="8850">
                  <c:v>0.99166086477913795</c:v>
                </c:pt>
                <c:pt idx="8851">
                  <c:v>0.98989803868345205</c:v>
                </c:pt>
                <c:pt idx="8852">
                  <c:v>0.98914219209769405</c:v>
                </c:pt>
                <c:pt idx="8853">
                  <c:v>0.98761076493529698</c:v>
                </c:pt>
                <c:pt idx="8854">
                  <c:v>0.99106742163350103</c:v>
                </c:pt>
                <c:pt idx="8855">
                  <c:v>0.99220163033038999</c:v>
                </c:pt>
                <c:pt idx="8856">
                  <c:v>0.98766563787024997</c:v>
                </c:pt>
                <c:pt idx="8857">
                  <c:v>0.99320512349517598</c:v>
                </c:pt>
                <c:pt idx="8858">
                  <c:v>0.99158695931904595</c:v>
                </c:pt>
                <c:pt idx="8859">
                  <c:v>0.98981720951664498</c:v>
                </c:pt>
                <c:pt idx="8860">
                  <c:v>0.98739136976558095</c:v>
                </c:pt>
                <c:pt idx="8861">
                  <c:v>0.98897982701296305</c:v>
                </c:pt>
                <c:pt idx="8862">
                  <c:v>0.98886295890173803</c:v>
                </c:pt>
                <c:pt idx="8863">
                  <c:v>0.98873863082668001</c:v>
                </c:pt>
                <c:pt idx="8864">
                  <c:v>0.98762792668093702</c:v>
                </c:pt>
                <c:pt idx="8865">
                  <c:v>0.99288881613496005</c:v>
                </c:pt>
                <c:pt idx="8866">
                  <c:v>0.98920792833876103</c:v>
                </c:pt>
                <c:pt idx="8867">
                  <c:v>0.99307168752260999</c:v>
                </c:pt>
                <c:pt idx="8868">
                  <c:v>0.99038524053795196</c:v>
                </c:pt>
                <c:pt idx="8869">
                  <c:v>0.98936484222670595</c:v>
                </c:pt>
                <c:pt idx="8870">
                  <c:v>0.994433118633961</c:v>
                </c:pt>
                <c:pt idx="8871">
                  <c:v>0.98767671284295899</c:v>
                </c:pt>
                <c:pt idx="8872">
                  <c:v>0.99380137256344903</c:v>
                </c:pt>
                <c:pt idx="8873">
                  <c:v>0.98869523854979502</c:v>
                </c:pt>
                <c:pt idx="8874">
                  <c:v>0.98753998677085297</c:v>
                </c:pt>
                <c:pt idx="8875">
                  <c:v>0.992921365215923</c:v>
                </c:pt>
                <c:pt idx="8876">
                  <c:v>0.98707614082302098</c:v>
                </c:pt>
                <c:pt idx="8877">
                  <c:v>0.99053945696159496</c:v>
                </c:pt>
                <c:pt idx="8878">
                  <c:v>0.98963031394894196</c:v>
                </c:pt>
                <c:pt idx="8879">
                  <c:v>0.99153478550974705</c:v>
                </c:pt>
                <c:pt idx="8880">
                  <c:v>0.991095068403956</c:v>
                </c:pt>
                <c:pt idx="8881">
                  <c:v>0.99205419204038103</c:v>
                </c:pt>
                <c:pt idx="8882">
                  <c:v>0.98789669428511295</c:v>
                </c:pt>
                <c:pt idx="8883">
                  <c:v>0.98783314647770004</c:v>
                </c:pt>
                <c:pt idx="8884">
                  <c:v>0.98957429659198204</c:v>
                </c:pt>
                <c:pt idx="8885">
                  <c:v>0.98811864043964603</c:v>
                </c:pt>
                <c:pt idx="8886">
                  <c:v>0.98781886040646305</c:v>
                </c:pt>
                <c:pt idx="8887">
                  <c:v>0.990091852954192</c:v>
                </c:pt>
                <c:pt idx="8888">
                  <c:v>0.98749001395665703</c:v>
                </c:pt>
                <c:pt idx="8889">
                  <c:v>0.99220891700210301</c:v>
                </c:pt>
                <c:pt idx="8890">
                  <c:v>0.99067699693671596</c:v>
                </c:pt>
                <c:pt idx="8891">
                  <c:v>0.99221019656563103</c:v>
                </c:pt>
                <c:pt idx="8892">
                  <c:v>0.99368856296390495</c:v>
                </c:pt>
                <c:pt idx="8893">
                  <c:v>0.98991701805426202</c:v>
                </c:pt>
                <c:pt idx="8894">
                  <c:v>0.98986427730009696</c:v>
                </c:pt>
                <c:pt idx="8895">
                  <c:v>0.99291359280025704</c:v>
                </c:pt>
                <c:pt idx="8896">
                  <c:v>0.99208854084103704</c:v>
                </c:pt>
                <c:pt idx="8897">
                  <c:v>0.988906102819049</c:v>
                </c:pt>
                <c:pt idx="8898">
                  <c:v>0.99109615249591698</c:v>
                </c:pt>
                <c:pt idx="8899">
                  <c:v>0.98898389135935805</c:v>
                </c:pt>
                <c:pt idx="8900">
                  <c:v>0.99224010808701701</c:v>
                </c:pt>
                <c:pt idx="8901">
                  <c:v>0.98724507134078199</c:v>
                </c:pt>
                <c:pt idx="8902">
                  <c:v>0.992076128920793</c:v>
                </c:pt>
                <c:pt idx="8903">
                  <c:v>0.98742320533464301</c:v>
                </c:pt>
                <c:pt idx="8904">
                  <c:v>0.99134473956231395</c:v>
                </c:pt>
                <c:pt idx="8905">
                  <c:v>0.98720617082352102</c:v>
                </c:pt>
                <c:pt idx="8906">
                  <c:v>0.99228880459754798</c:v>
                </c:pt>
                <c:pt idx="8907">
                  <c:v>0.99216959082614298</c:v>
                </c:pt>
                <c:pt idx="8908">
                  <c:v>0.98816401881376403</c:v>
                </c:pt>
                <c:pt idx="8909">
                  <c:v>0.99027054989952901</c:v>
                </c:pt>
                <c:pt idx="8910">
                  <c:v>0.98943836023278697</c:v>
                </c:pt>
                <c:pt idx="8911">
                  <c:v>0.99118459937196701</c:v>
                </c:pt>
                <c:pt idx="8912">
                  <c:v>0.988697951147124</c:v>
                </c:pt>
                <c:pt idx="8913">
                  <c:v>0.98921517449138996</c:v>
                </c:pt>
                <c:pt idx="8914">
                  <c:v>0.99248516657249197</c:v>
                </c:pt>
                <c:pt idx="8915">
                  <c:v>0.98929013386119702</c:v>
                </c:pt>
                <c:pt idx="8916">
                  <c:v>0.99394553094872296</c:v>
                </c:pt>
                <c:pt idx="8917">
                  <c:v>0.989019603903036</c:v>
                </c:pt>
                <c:pt idx="8918">
                  <c:v>0.98807318013330203</c:v>
                </c:pt>
                <c:pt idx="8919">
                  <c:v>0.99098360584873801</c:v>
                </c:pt>
                <c:pt idx="8920">
                  <c:v>0.98641421847303501</c:v>
                </c:pt>
                <c:pt idx="8921">
                  <c:v>0.99255230902158997</c:v>
                </c:pt>
                <c:pt idx="8922">
                  <c:v>0.99024651074815095</c:v>
                </c:pt>
                <c:pt idx="8923">
                  <c:v>0.98980119642158304</c:v>
                </c:pt>
                <c:pt idx="8924">
                  <c:v>0.99027949661912995</c:v>
                </c:pt>
                <c:pt idx="8925">
                  <c:v>0.98709340910410803</c:v>
                </c:pt>
                <c:pt idx="8926">
                  <c:v>0.99195348942406703</c:v>
                </c:pt>
                <c:pt idx="8927">
                  <c:v>0.98744248943808999</c:v>
                </c:pt>
                <c:pt idx="8928">
                  <c:v>0.99055757026482605</c:v>
                </c:pt>
                <c:pt idx="8929">
                  <c:v>0.990639569055493</c:v>
                </c:pt>
                <c:pt idx="8930">
                  <c:v>0.98745239693170495</c:v>
                </c:pt>
                <c:pt idx="8931">
                  <c:v>0.99152030025871196</c:v>
                </c:pt>
                <c:pt idx="8932">
                  <c:v>0.990728456751377</c:v>
                </c:pt>
                <c:pt idx="8933">
                  <c:v>0.98730232079165603</c:v>
                </c:pt>
                <c:pt idx="8934">
                  <c:v>0.99049557715060399</c:v>
                </c:pt>
                <c:pt idx="8935">
                  <c:v>0.99178613156737905</c:v>
                </c:pt>
                <c:pt idx="8936">
                  <c:v>0.99055398788382198</c:v>
                </c:pt>
                <c:pt idx="8937">
                  <c:v>0.99294245491395305</c:v>
                </c:pt>
                <c:pt idx="8938">
                  <c:v>0.99110246689038595</c:v>
                </c:pt>
                <c:pt idx="8939">
                  <c:v>0.99356898467812405</c:v>
                </c:pt>
                <c:pt idx="8940">
                  <c:v>0.99101035835173001</c:v>
                </c:pt>
                <c:pt idx="8941">
                  <c:v>0.99113398770872996</c:v>
                </c:pt>
                <c:pt idx="8942">
                  <c:v>0.98960119002549196</c:v>
                </c:pt>
                <c:pt idx="8943">
                  <c:v>0.98935278239872704</c:v>
                </c:pt>
                <c:pt idx="8944">
                  <c:v>0.98924905114876804</c:v>
                </c:pt>
                <c:pt idx="8945">
                  <c:v>0.99239238044867295</c:v>
                </c:pt>
                <c:pt idx="8946">
                  <c:v>0.98715712472814199</c:v>
                </c:pt>
                <c:pt idx="8947">
                  <c:v>0.99336382279963498</c:v>
                </c:pt>
                <c:pt idx="8948">
                  <c:v>0.99039659802829305</c:v>
                </c:pt>
                <c:pt idx="8949">
                  <c:v>0.98890977655435996</c:v>
                </c:pt>
                <c:pt idx="8950">
                  <c:v>0.98819230834240901</c:v>
                </c:pt>
                <c:pt idx="8951">
                  <c:v>0.98919415656218401</c:v>
                </c:pt>
                <c:pt idx="8952">
                  <c:v>0.99010307463403902</c:v>
                </c:pt>
                <c:pt idx="8953">
                  <c:v>0.99235842209566305</c:v>
                </c:pt>
                <c:pt idx="8954">
                  <c:v>0.98992119994252603</c:v>
                </c:pt>
                <c:pt idx="8955">
                  <c:v>0.98787966093517698</c:v>
                </c:pt>
                <c:pt idx="8956">
                  <c:v>0.98806587926534095</c:v>
                </c:pt>
                <c:pt idx="8957">
                  <c:v>0.98983104415869605</c:v>
                </c:pt>
                <c:pt idx="8958">
                  <c:v>0.99020998109508196</c:v>
                </c:pt>
                <c:pt idx="8959">
                  <c:v>0.99028779368408004</c:v>
                </c:pt>
                <c:pt idx="8960">
                  <c:v>0.98953548848725703</c:v>
                </c:pt>
                <c:pt idx="8961">
                  <c:v>0.99047994140997697</c:v>
                </c:pt>
                <c:pt idx="8962">
                  <c:v>0.99197468405968303</c:v>
                </c:pt>
                <c:pt idx="8963">
                  <c:v>0.98988670956521496</c:v>
                </c:pt>
                <c:pt idx="8964">
                  <c:v>0.99146617085425803</c:v>
                </c:pt>
                <c:pt idx="8965">
                  <c:v>0.99057561007935502</c:v>
                </c:pt>
                <c:pt idx="8966">
                  <c:v>0.98752972471726896</c:v>
                </c:pt>
                <c:pt idx="8967">
                  <c:v>0.99177030202531702</c:v>
                </c:pt>
                <c:pt idx="8968">
                  <c:v>0.99274108052844601</c:v>
                </c:pt>
                <c:pt idx="8969">
                  <c:v>0.99182215982062805</c:v>
                </c:pt>
                <c:pt idx="8970">
                  <c:v>0.99161626902342603</c:v>
                </c:pt>
                <c:pt idx="8971">
                  <c:v>0.98959162618211705</c:v>
                </c:pt>
                <c:pt idx="8972">
                  <c:v>0.99315370722285701</c:v>
                </c:pt>
                <c:pt idx="8973">
                  <c:v>0.99003393249558103</c:v>
                </c:pt>
                <c:pt idx="8974">
                  <c:v>0.99008384566657204</c:v>
                </c:pt>
                <c:pt idx="8975">
                  <c:v>0.99261380119568199</c:v>
                </c:pt>
                <c:pt idx="8976">
                  <c:v>0.99321872410256795</c:v>
                </c:pt>
                <c:pt idx="8977">
                  <c:v>0.98883038605901397</c:v>
                </c:pt>
                <c:pt idx="8978">
                  <c:v>0.99153249039446201</c:v>
                </c:pt>
                <c:pt idx="8979">
                  <c:v>0.98860086617346099</c:v>
                </c:pt>
                <c:pt idx="8980">
                  <c:v>0.98983798142122803</c:v>
                </c:pt>
                <c:pt idx="8981">
                  <c:v>0.992931162566426</c:v>
                </c:pt>
                <c:pt idx="8982">
                  <c:v>0.992837570376638</c:v>
                </c:pt>
                <c:pt idx="8983">
                  <c:v>0.99000154344450797</c:v>
                </c:pt>
                <c:pt idx="8984">
                  <c:v>0.99343462843420405</c:v>
                </c:pt>
                <c:pt idx="8985">
                  <c:v>0.99037263644905704</c:v>
                </c:pt>
                <c:pt idx="8986">
                  <c:v>0.99109730294320997</c:v>
                </c:pt>
                <c:pt idx="8987">
                  <c:v>0.99394724240217602</c:v>
                </c:pt>
                <c:pt idx="8988">
                  <c:v>0.98993708853599405</c:v>
                </c:pt>
                <c:pt idx="8989">
                  <c:v>0.99298926190094405</c:v>
                </c:pt>
                <c:pt idx="8990">
                  <c:v>0.99086450145790295</c:v>
                </c:pt>
                <c:pt idx="8991">
                  <c:v>0.98840333858613905</c:v>
                </c:pt>
                <c:pt idx="8992">
                  <c:v>0.99225367032348699</c:v>
                </c:pt>
                <c:pt idx="8993">
                  <c:v>0.99299540237759798</c:v>
                </c:pt>
                <c:pt idx="8994">
                  <c:v>0.98868287862645299</c:v>
                </c:pt>
                <c:pt idx="8995">
                  <c:v>0.98859044286222997</c:v>
                </c:pt>
                <c:pt idx="8996">
                  <c:v>0.992926860561132</c:v>
                </c:pt>
                <c:pt idx="8997">
                  <c:v>0.98742387816390798</c:v>
                </c:pt>
                <c:pt idx="8998">
                  <c:v>0.99339318870013504</c:v>
                </c:pt>
                <c:pt idx="8999">
                  <c:v>0.99049947973770702</c:v>
                </c:pt>
                <c:pt idx="9000">
                  <c:v>0.98779999180165401</c:v>
                </c:pt>
                <c:pt idx="9001">
                  <c:v>0.99395348052441401</c:v>
                </c:pt>
                <c:pt idx="9002">
                  <c:v>0.992321243866087</c:v>
                </c:pt>
                <c:pt idx="9003">
                  <c:v>0.98896750114929699</c:v>
                </c:pt>
                <c:pt idx="9004">
                  <c:v>0.99190060582964201</c:v>
                </c:pt>
                <c:pt idx="9005">
                  <c:v>0.99285422456407102</c:v>
                </c:pt>
                <c:pt idx="9006">
                  <c:v>0.99391622910794997</c:v>
                </c:pt>
                <c:pt idx="9007">
                  <c:v>0.98759408862591702</c:v>
                </c:pt>
                <c:pt idx="9008">
                  <c:v>0.99202552294618895</c:v>
                </c:pt>
                <c:pt idx="9009">
                  <c:v>0.98837359531664304</c:v>
                </c:pt>
                <c:pt idx="9010">
                  <c:v>0.98903644482498998</c:v>
                </c:pt>
                <c:pt idx="9011">
                  <c:v>0.99154196080068502</c:v>
                </c:pt>
                <c:pt idx="9012">
                  <c:v>0.99277414217093696</c:v>
                </c:pt>
                <c:pt idx="9013">
                  <c:v>0.98867830243081101</c:v>
                </c:pt>
                <c:pt idx="9014">
                  <c:v>0.98782847520278605</c:v>
                </c:pt>
                <c:pt idx="9015">
                  <c:v>0.99417256703789703</c:v>
                </c:pt>
                <c:pt idx="9016">
                  <c:v>0.98694400701095997</c:v>
                </c:pt>
                <c:pt idx="9017">
                  <c:v>0.99138098714980105</c:v>
                </c:pt>
                <c:pt idx="9018">
                  <c:v>0.98749927895299106</c:v>
                </c:pt>
                <c:pt idx="9019">
                  <c:v>0.98848658384055499</c:v>
                </c:pt>
                <c:pt idx="9020">
                  <c:v>0.987726677754861</c:v>
                </c:pt>
                <c:pt idx="9021">
                  <c:v>0.98724490730652503</c:v>
                </c:pt>
                <c:pt idx="9022">
                  <c:v>0.98973178647133797</c:v>
                </c:pt>
                <c:pt idx="9023">
                  <c:v>0.98717140558598004</c:v>
                </c:pt>
                <c:pt idx="9024">
                  <c:v>0.98818522570221301</c:v>
                </c:pt>
                <c:pt idx="9025">
                  <c:v>0.99023651580090799</c:v>
                </c:pt>
                <c:pt idx="9026">
                  <c:v>0.98778600820132401</c:v>
                </c:pt>
                <c:pt idx="9027">
                  <c:v>0.98887685711084805</c:v>
                </c:pt>
                <c:pt idx="9028">
                  <c:v>0.99098529096492405</c:v>
                </c:pt>
                <c:pt idx="9029">
                  <c:v>0.99156718343853301</c:v>
                </c:pt>
                <c:pt idx="9030">
                  <c:v>0.99369957114094998</c:v>
                </c:pt>
                <c:pt idx="9031">
                  <c:v>0.99251791505597597</c:v>
                </c:pt>
                <c:pt idx="9032">
                  <c:v>0.98879135085164305</c:v>
                </c:pt>
                <c:pt idx="9033">
                  <c:v>0.99238189144434397</c:v>
                </c:pt>
                <c:pt idx="9034">
                  <c:v>0.99045319675603904</c:v>
                </c:pt>
                <c:pt idx="9035">
                  <c:v>0.99057003597924498</c:v>
                </c:pt>
                <c:pt idx="9036">
                  <c:v>0.99022635484158195</c:v>
                </c:pt>
                <c:pt idx="9037">
                  <c:v>0.98960739688186095</c:v>
                </c:pt>
                <c:pt idx="9038">
                  <c:v>0.99404122423058605</c:v>
                </c:pt>
                <c:pt idx="9039">
                  <c:v>0.98911370813299904</c:v>
                </c:pt>
                <c:pt idx="9040">
                  <c:v>0.98852898306700199</c:v>
                </c:pt>
                <c:pt idx="9041">
                  <c:v>0.99197665158677395</c:v>
                </c:pt>
                <c:pt idx="9042">
                  <c:v>0.98746999534012103</c:v>
                </c:pt>
                <c:pt idx="9043">
                  <c:v>0.99111543355670595</c:v>
                </c:pt>
                <c:pt idx="9044">
                  <c:v>0.99151199320105998</c:v>
                </c:pt>
                <c:pt idx="9045">
                  <c:v>0.99214689477187401</c:v>
                </c:pt>
                <c:pt idx="9046">
                  <c:v>0.98935494578778005</c:v>
                </c:pt>
                <c:pt idx="9047">
                  <c:v>0.98875150429601799</c:v>
                </c:pt>
                <c:pt idx="9048">
                  <c:v>0.991745405597796</c:v>
                </c:pt>
                <c:pt idx="9049">
                  <c:v>0.98976666388619206</c:v>
                </c:pt>
                <c:pt idx="9050">
                  <c:v>0.99210347102296603</c:v>
                </c:pt>
                <c:pt idx="9051">
                  <c:v>0.99205810867307398</c:v>
                </c:pt>
                <c:pt idx="9052">
                  <c:v>0.99143523518212096</c:v>
                </c:pt>
                <c:pt idx="9053">
                  <c:v>0.99326104911854296</c:v>
                </c:pt>
                <c:pt idx="9054">
                  <c:v>0.98851731025317402</c:v>
                </c:pt>
                <c:pt idx="9055">
                  <c:v>0.99255526536959304</c:v>
                </c:pt>
                <c:pt idx="9056">
                  <c:v>0.98748583201765505</c:v>
                </c:pt>
                <c:pt idx="9057">
                  <c:v>0.99391712349429495</c:v>
                </c:pt>
                <c:pt idx="9058">
                  <c:v>0.98790949778624104</c:v>
                </c:pt>
                <c:pt idx="9059">
                  <c:v>0.98964097402475903</c:v>
                </c:pt>
                <c:pt idx="9060">
                  <c:v>0.99196594678490901</c:v>
                </c:pt>
                <c:pt idx="9061">
                  <c:v>0.98676260730143295</c:v>
                </c:pt>
                <c:pt idx="9062">
                  <c:v>0.98903876659504897</c:v>
                </c:pt>
                <c:pt idx="9063">
                  <c:v>0.98820676702990795</c:v>
                </c:pt>
                <c:pt idx="9064">
                  <c:v>0.98916018855410903</c:v>
                </c:pt>
                <c:pt idx="9065">
                  <c:v>0.99050536273544998</c:v>
                </c:pt>
                <c:pt idx="9066">
                  <c:v>0.98812822074584705</c:v>
                </c:pt>
                <c:pt idx="9067">
                  <c:v>0.99103802400038898</c:v>
                </c:pt>
                <c:pt idx="9068">
                  <c:v>0.99295748387777805</c:v>
                </c:pt>
                <c:pt idx="9069">
                  <c:v>0.99033290460496604</c:v>
                </c:pt>
                <c:pt idx="9070">
                  <c:v>0.992684101844727</c:v>
                </c:pt>
                <c:pt idx="9071">
                  <c:v>0.99506761116626896</c:v>
                </c:pt>
                <c:pt idx="9072">
                  <c:v>0.98648936495138795</c:v>
                </c:pt>
                <c:pt idx="9073">
                  <c:v>0.99112401146729401</c:v>
                </c:pt>
                <c:pt idx="9074">
                  <c:v>0.99169380201709101</c:v>
                </c:pt>
                <c:pt idx="9075">
                  <c:v>0.988438557388855</c:v>
                </c:pt>
                <c:pt idx="9076">
                  <c:v>0.98685094044643096</c:v>
                </c:pt>
                <c:pt idx="9077">
                  <c:v>0.99079529060277105</c:v>
                </c:pt>
                <c:pt idx="9078">
                  <c:v>0.99130006018671502</c:v>
                </c:pt>
                <c:pt idx="9079">
                  <c:v>0.98799987661210098</c:v>
                </c:pt>
                <c:pt idx="9080">
                  <c:v>0.99016687995560604</c:v>
                </c:pt>
                <c:pt idx="9081">
                  <c:v>0.993521690209068</c:v>
                </c:pt>
                <c:pt idx="9082">
                  <c:v>0.98795101064815305</c:v>
                </c:pt>
                <c:pt idx="9083">
                  <c:v>0.99172933267725405</c:v>
                </c:pt>
                <c:pt idx="9084">
                  <c:v>0.992097328272739</c:v>
                </c:pt>
                <c:pt idx="9085">
                  <c:v>0.98774960210002705</c:v>
                </c:pt>
                <c:pt idx="9086">
                  <c:v>0.99185591595665201</c:v>
                </c:pt>
                <c:pt idx="9087">
                  <c:v>0.98833672655221505</c:v>
                </c:pt>
                <c:pt idx="9088">
                  <c:v>0.98791510635128199</c:v>
                </c:pt>
                <c:pt idx="9089">
                  <c:v>0.98724797742669401</c:v>
                </c:pt>
                <c:pt idx="9090">
                  <c:v>0.99092556774812601</c:v>
                </c:pt>
                <c:pt idx="9091">
                  <c:v>0.98646416751282995</c:v>
                </c:pt>
                <c:pt idx="9092">
                  <c:v>0.98928865657920095</c:v>
                </c:pt>
                <c:pt idx="9093">
                  <c:v>0.98857882004858399</c:v>
                </c:pt>
                <c:pt idx="9094">
                  <c:v>0.98751143031221</c:v>
                </c:pt>
                <c:pt idx="9095">
                  <c:v>0.986848680029762</c:v>
                </c:pt>
                <c:pt idx="9096">
                  <c:v>0.99092812125883301</c:v>
                </c:pt>
                <c:pt idx="9097">
                  <c:v>0.99148390635985995</c:v>
                </c:pt>
                <c:pt idx="9098">
                  <c:v>0.98698996320850696</c:v>
                </c:pt>
                <c:pt idx="9099">
                  <c:v>0.99206691304625605</c:v>
                </c:pt>
                <c:pt idx="9100">
                  <c:v>0.99007962104328096</c:v>
                </c:pt>
                <c:pt idx="9101">
                  <c:v>0.98822750682198002</c:v>
                </c:pt>
                <c:pt idx="9102">
                  <c:v>0.99054881452241506</c:v>
                </c:pt>
                <c:pt idx="9103">
                  <c:v>0.99224027911882395</c:v>
                </c:pt>
                <c:pt idx="9104">
                  <c:v>0.98862195470648295</c:v>
                </c:pt>
                <c:pt idx="9105">
                  <c:v>0.98724944923454405</c:v>
                </c:pt>
                <c:pt idx="9106">
                  <c:v>0.99161111850888695</c:v>
                </c:pt>
                <c:pt idx="9107">
                  <c:v>0.99238538388845299</c:v>
                </c:pt>
                <c:pt idx="9108">
                  <c:v>0.98812242204573697</c:v>
                </c:pt>
                <c:pt idx="9109">
                  <c:v>0.98696188457643896</c:v>
                </c:pt>
                <c:pt idx="9110">
                  <c:v>0.99367280853344098</c:v>
                </c:pt>
                <c:pt idx="9111">
                  <c:v>0.98735641564982302</c:v>
                </c:pt>
                <c:pt idx="9112">
                  <c:v>0.99383050883909796</c:v>
                </c:pt>
                <c:pt idx="9113">
                  <c:v>0.98751258282297905</c:v>
                </c:pt>
                <c:pt idx="9114">
                  <c:v>0.99119355447372903</c:v>
                </c:pt>
                <c:pt idx="9115">
                  <c:v>0.99289289572314199</c:v>
                </c:pt>
                <c:pt idx="9116">
                  <c:v>0.98925119743869006</c:v>
                </c:pt>
                <c:pt idx="9117">
                  <c:v>0.99322141970245803</c:v>
                </c:pt>
                <c:pt idx="9118">
                  <c:v>0.98873095710489001</c:v>
                </c:pt>
                <c:pt idx="9119">
                  <c:v>0.98811859184469997</c:v>
                </c:pt>
                <c:pt idx="9120">
                  <c:v>0.99154897612381299</c:v>
                </c:pt>
                <c:pt idx="9121">
                  <c:v>0.98865489033477205</c:v>
                </c:pt>
                <c:pt idx="9122">
                  <c:v>0.99049915753297602</c:v>
                </c:pt>
                <c:pt idx="9123">
                  <c:v>0.99046603303848102</c:v>
                </c:pt>
                <c:pt idx="9124">
                  <c:v>0.99023476813120903</c:v>
                </c:pt>
                <c:pt idx="9125">
                  <c:v>0.99031927196429403</c:v>
                </c:pt>
                <c:pt idx="9126">
                  <c:v>0.98894944530207296</c:v>
                </c:pt>
                <c:pt idx="9127">
                  <c:v>0.99468711350580796</c:v>
                </c:pt>
                <c:pt idx="9128">
                  <c:v>0.98807540799191995</c:v>
                </c:pt>
                <c:pt idx="9129">
                  <c:v>0.99126975853320098</c:v>
                </c:pt>
                <c:pt idx="9130">
                  <c:v>0.98810045713134997</c:v>
                </c:pt>
                <c:pt idx="9131">
                  <c:v>0.99174442338243196</c:v>
                </c:pt>
                <c:pt idx="9132">
                  <c:v>0.98834765764086996</c:v>
                </c:pt>
                <c:pt idx="9133">
                  <c:v>0.99047344739812404</c:v>
                </c:pt>
                <c:pt idx="9134">
                  <c:v>0.98820650409098598</c:v>
                </c:pt>
                <c:pt idx="9135">
                  <c:v>0.99231442945242798</c:v>
                </c:pt>
                <c:pt idx="9136">
                  <c:v>0.98963029111010803</c:v>
                </c:pt>
                <c:pt idx="9137">
                  <c:v>0.98998188381913899</c:v>
                </c:pt>
                <c:pt idx="9138">
                  <c:v>0.991920255740109</c:v>
                </c:pt>
                <c:pt idx="9139">
                  <c:v>0.989672578489038</c:v>
                </c:pt>
                <c:pt idx="9140">
                  <c:v>0.99145077012598304</c:v>
                </c:pt>
                <c:pt idx="9141">
                  <c:v>0.99296067065294802</c:v>
                </c:pt>
                <c:pt idx="9142">
                  <c:v>0.99071409606479899</c:v>
                </c:pt>
                <c:pt idx="9143">
                  <c:v>0.99217897087864204</c:v>
                </c:pt>
                <c:pt idx="9144">
                  <c:v>0.99306143981448403</c:v>
                </c:pt>
                <c:pt idx="9145">
                  <c:v>0.98928528459369902</c:v>
                </c:pt>
                <c:pt idx="9146">
                  <c:v>0.99281330989630701</c:v>
                </c:pt>
                <c:pt idx="9147">
                  <c:v>0.98805149903427103</c:v>
                </c:pt>
                <c:pt idx="9148">
                  <c:v>0.98807132557348298</c:v>
                </c:pt>
                <c:pt idx="9149">
                  <c:v>0.987878822812015</c:v>
                </c:pt>
                <c:pt idx="9150">
                  <c:v>0.98730874865584295</c:v>
                </c:pt>
                <c:pt idx="9151">
                  <c:v>0.98872136648549003</c:v>
                </c:pt>
                <c:pt idx="9152">
                  <c:v>0.98795269763040305</c:v>
                </c:pt>
                <c:pt idx="9153">
                  <c:v>0.99332778036551606</c:v>
                </c:pt>
                <c:pt idx="9154">
                  <c:v>0.98999733430939696</c:v>
                </c:pt>
                <c:pt idx="9155">
                  <c:v>0.99207894631754601</c:v>
                </c:pt>
                <c:pt idx="9156">
                  <c:v>0.99298605121498396</c:v>
                </c:pt>
                <c:pt idx="9157">
                  <c:v>0.9885250544484</c:v>
                </c:pt>
                <c:pt idx="9158">
                  <c:v>0.99270561883952202</c:v>
                </c:pt>
                <c:pt idx="9159">
                  <c:v>0.99251770418670904</c:v>
                </c:pt>
                <c:pt idx="9160">
                  <c:v>0.98594947004594702</c:v>
                </c:pt>
                <c:pt idx="9161">
                  <c:v>0.99362967567982596</c:v>
                </c:pt>
                <c:pt idx="9162">
                  <c:v>0.98980354050949104</c:v>
                </c:pt>
                <c:pt idx="9163">
                  <c:v>0.98901711492586697</c:v>
                </c:pt>
                <c:pt idx="9164">
                  <c:v>0.99280220022728805</c:v>
                </c:pt>
                <c:pt idx="9165">
                  <c:v>0.98955505985598802</c:v>
                </c:pt>
                <c:pt idx="9166">
                  <c:v>0.988926603701203</c:v>
                </c:pt>
                <c:pt idx="9167">
                  <c:v>0.98839802426900203</c:v>
                </c:pt>
                <c:pt idx="9168">
                  <c:v>0.98919973409965301</c:v>
                </c:pt>
                <c:pt idx="9169">
                  <c:v>0.99041864457233797</c:v>
                </c:pt>
                <c:pt idx="9170">
                  <c:v>0.99222624102843604</c:v>
                </c:pt>
                <c:pt idx="9171">
                  <c:v>0.99375210674219705</c:v>
                </c:pt>
                <c:pt idx="9172">
                  <c:v>0.98638992147738003</c:v>
                </c:pt>
                <c:pt idx="9173">
                  <c:v>0.99434818079826903</c:v>
                </c:pt>
                <c:pt idx="9174">
                  <c:v>0.99013240527658897</c:v>
                </c:pt>
                <c:pt idx="9175">
                  <c:v>0.99062128157098495</c:v>
                </c:pt>
                <c:pt idx="9176">
                  <c:v>0.99474362514167503</c:v>
                </c:pt>
                <c:pt idx="9177">
                  <c:v>0.99376352125551304</c:v>
                </c:pt>
                <c:pt idx="9178">
                  <c:v>0.98921421334955495</c:v>
                </c:pt>
                <c:pt idx="9179">
                  <c:v>0.99212283529576994</c:v>
                </c:pt>
                <c:pt idx="9180">
                  <c:v>0.99015713052641396</c:v>
                </c:pt>
                <c:pt idx="9181">
                  <c:v>0.99122702960540798</c:v>
                </c:pt>
                <c:pt idx="9182">
                  <c:v>0.98830007316357404</c:v>
                </c:pt>
                <c:pt idx="9183">
                  <c:v>0.99091490891661205</c:v>
                </c:pt>
                <c:pt idx="9184">
                  <c:v>0.988149195493635</c:v>
                </c:pt>
                <c:pt idx="9185">
                  <c:v>0.99419903463158599</c:v>
                </c:pt>
                <c:pt idx="9186">
                  <c:v>0.98739599766017705</c:v>
                </c:pt>
                <c:pt idx="9187">
                  <c:v>0.99121604048578504</c:v>
                </c:pt>
                <c:pt idx="9188">
                  <c:v>0.99031878504938997</c:v>
                </c:pt>
                <c:pt idx="9189">
                  <c:v>0.99036004766132901</c:v>
                </c:pt>
                <c:pt idx="9190">
                  <c:v>0.98817830796483996</c:v>
                </c:pt>
                <c:pt idx="9191">
                  <c:v>0.99210511274959801</c:v>
                </c:pt>
                <c:pt idx="9192">
                  <c:v>0.99136610853098595</c:v>
                </c:pt>
                <c:pt idx="9193">
                  <c:v>0.98960915342826505</c:v>
                </c:pt>
                <c:pt idx="9194">
                  <c:v>0.98853908607793795</c:v>
                </c:pt>
                <c:pt idx="9195">
                  <c:v>0.98762519834232598</c:v>
                </c:pt>
                <c:pt idx="9196">
                  <c:v>0.98965380839896</c:v>
                </c:pt>
                <c:pt idx="9197">
                  <c:v>0.99278547041791498</c:v>
                </c:pt>
                <c:pt idx="9198">
                  <c:v>0.98852882984814905</c:v>
                </c:pt>
                <c:pt idx="9199">
                  <c:v>0.99109686033567501</c:v>
                </c:pt>
                <c:pt idx="9200">
                  <c:v>0.98809526626773603</c:v>
                </c:pt>
                <c:pt idx="9201">
                  <c:v>0.99018278473395804</c:v>
                </c:pt>
                <c:pt idx="9202">
                  <c:v>0.99007801368550996</c:v>
                </c:pt>
                <c:pt idx="9203">
                  <c:v>0.99008524154919797</c:v>
                </c:pt>
                <c:pt idx="9204">
                  <c:v>0.98969181824866104</c:v>
                </c:pt>
                <c:pt idx="9205">
                  <c:v>0.99102197413466298</c:v>
                </c:pt>
                <c:pt idx="9206">
                  <c:v>0.98907950093031605</c:v>
                </c:pt>
                <c:pt idx="9207">
                  <c:v>0.99315817188455802</c:v>
                </c:pt>
                <c:pt idx="9208">
                  <c:v>0.990787144525478</c:v>
                </c:pt>
                <c:pt idx="9209">
                  <c:v>0.99161772159318795</c:v>
                </c:pt>
                <c:pt idx="9210">
                  <c:v>0.98992750564451604</c:v>
                </c:pt>
                <c:pt idx="9211">
                  <c:v>0.99374037077427402</c:v>
                </c:pt>
                <c:pt idx="9212">
                  <c:v>0.99077944468756995</c:v>
                </c:pt>
                <c:pt idx="9213">
                  <c:v>0.98734930099301799</c:v>
                </c:pt>
                <c:pt idx="9214">
                  <c:v>0.99206118599692605</c:v>
                </c:pt>
                <c:pt idx="9215">
                  <c:v>0.99252870019096295</c:v>
                </c:pt>
                <c:pt idx="9216">
                  <c:v>0.99035616869586496</c:v>
                </c:pt>
                <c:pt idx="9217">
                  <c:v>0.99050935531000595</c:v>
                </c:pt>
                <c:pt idx="9218">
                  <c:v>0.99308535042538404</c:v>
                </c:pt>
                <c:pt idx="9219">
                  <c:v>0.98717846765782202</c:v>
                </c:pt>
                <c:pt idx="9220">
                  <c:v>0.99097633216355396</c:v>
                </c:pt>
                <c:pt idx="9221">
                  <c:v>0.99130024682283102</c:v>
                </c:pt>
                <c:pt idx="9222">
                  <c:v>0.99150054839315604</c:v>
                </c:pt>
                <c:pt idx="9223">
                  <c:v>0.99198345397146204</c:v>
                </c:pt>
                <c:pt idx="9224">
                  <c:v>0.98772187577773896</c:v>
                </c:pt>
                <c:pt idx="9225">
                  <c:v>0.99034705164451897</c:v>
                </c:pt>
                <c:pt idx="9226">
                  <c:v>0.99291228620883898</c:v>
                </c:pt>
                <c:pt idx="9227">
                  <c:v>0.99110888938414698</c:v>
                </c:pt>
                <c:pt idx="9228">
                  <c:v>0.99180805555273699</c:v>
                </c:pt>
                <c:pt idx="9229">
                  <c:v>0.989068118770556</c:v>
                </c:pt>
                <c:pt idx="9230">
                  <c:v>0.98698292297720602</c:v>
                </c:pt>
                <c:pt idx="9231">
                  <c:v>0.99153576286401002</c:v>
                </c:pt>
                <c:pt idx="9232">
                  <c:v>0.989633691991329</c:v>
                </c:pt>
                <c:pt idx="9233">
                  <c:v>0.98789941186910102</c:v>
                </c:pt>
                <c:pt idx="9234">
                  <c:v>0.99106345925587502</c:v>
                </c:pt>
                <c:pt idx="9235">
                  <c:v>0.98660044621764997</c:v>
                </c:pt>
                <c:pt idx="9236">
                  <c:v>0.98928862840829201</c:v>
                </c:pt>
                <c:pt idx="9237">
                  <c:v>0.99288608425410796</c:v>
                </c:pt>
                <c:pt idx="9238">
                  <c:v>0.98920950523894802</c:v>
                </c:pt>
                <c:pt idx="9239">
                  <c:v>0.98931392934515805</c:v>
                </c:pt>
                <c:pt idx="9240">
                  <c:v>0.99343700040621497</c:v>
                </c:pt>
                <c:pt idx="9241">
                  <c:v>0.99068521381114705</c:v>
                </c:pt>
                <c:pt idx="9242">
                  <c:v>0.99011332465773305</c:v>
                </c:pt>
                <c:pt idx="9243">
                  <c:v>0.98898853676684095</c:v>
                </c:pt>
                <c:pt idx="9244">
                  <c:v>0.99156454219506096</c:v>
                </c:pt>
                <c:pt idx="9245">
                  <c:v>0.99308641861736302</c:v>
                </c:pt>
                <c:pt idx="9246">
                  <c:v>0.99122721406414904</c:v>
                </c:pt>
                <c:pt idx="9247">
                  <c:v>0.991262137204172</c:v>
                </c:pt>
                <c:pt idx="9248">
                  <c:v>0.987211886310155</c:v>
                </c:pt>
                <c:pt idx="9249">
                  <c:v>0.99193839794743399</c:v>
                </c:pt>
                <c:pt idx="9250">
                  <c:v>0.99334845381115899</c:v>
                </c:pt>
                <c:pt idx="9251">
                  <c:v>0.98839699017138904</c:v>
                </c:pt>
                <c:pt idx="9252">
                  <c:v>0.98785293220123105</c:v>
                </c:pt>
                <c:pt idx="9253">
                  <c:v>0.991906597535408</c:v>
                </c:pt>
                <c:pt idx="9254">
                  <c:v>0.99170029599957099</c:v>
                </c:pt>
                <c:pt idx="9255">
                  <c:v>0.98846449333096198</c:v>
                </c:pt>
                <c:pt idx="9256">
                  <c:v>0.98831512690130696</c:v>
                </c:pt>
                <c:pt idx="9257">
                  <c:v>0.98789611418327605</c:v>
                </c:pt>
                <c:pt idx="9258">
                  <c:v>0.99212103494104797</c:v>
                </c:pt>
                <c:pt idx="9259">
                  <c:v>0.98790314572514204</c:v>
                </c:pt>
                <c:pt idx="9260">
                  <c:v>0.99070950982743999</c:v>
                </c:pt>
                <c:pt idx="9261">
                  <c:v>0.98800769960156198</c:v>
                </c:pt>
                <c:pt idx="9262">
                  <c:v>0.99053090845314895</c:v>
                </c:pt>
                <c:pt idx="9263">
                  <c:v>0.99149717940936999</c:v>
                </c:pt>
                <c:pt idx="9264">
                  <c:v>0.992402837788388</c:v>
                </c:pt>
                <c:pt idx="9265">
                  <c:v>0.98744472664545102</c:v>
                </c:pt>
                <c:pt idx="9266">
                  <c:v>0.989789368319547</c:v>
                </c:pt>
                <c:pt idx="9267">
                  <c:v>0.99271800720970804</c:v>
                </c:pt>
                <c:pt idx="9268">
                  <c:v>0.98581295548844305</c:v>
                </c:pt>
                <c:pt idx="9269">
                  <c:v>0.99173335327050405</c:v>
                </c:pt>
                <c:pt idx="9270">
                  <c:v>0.99006700435116402</c:v>
                </c:pt>
                <c:pt idx="9271">
                  <c:v>0.98890870096086103</c:v>
                </c:pt>
                <c:pt idx="9272">
                  <c:v>0.98906828984484196</c:v>
                </c:pt>
                <c:pt idx="9273">
                  <c:v>0.99134272721490202</c:v>
                </c:pt>
                <c:pt idx="9274">
                  <c:v>0.99255380443827401</c:v>
                </c:pt>
                <c:pt idx="9275">
                  <c:v>0.99281212028102395</c:v>
                </c:pt>
                <c:pt idx="9276">
                  <c:v>0.99023853779772597</c:v>
                </c:pt>
                <c:pt idx="9277">
                  <c:v>0.992675911171506</c:v>
                </c:pt>
                <c:pt idx="9278">
                  <c:v>0.99104215610258395</c:v>
                </c:pt>
                <c:pt idx="9279">
                  <c:v>0.98952352634546703</c:v>
                </c:pt>
                <c:pt idx="9280">
                  <c:v>0.99084550405712601</c:v>
                </c:pt>
                <c:pt idx="9281">
                  <c:v>0.990175064759927</c:v>
                </c:pt>
                <c:pt idx="9282">
                  <c:v>0.99429908104203302</c:v>
                </c:pt>
                <c:pt idx="9283">
                  <c:v>0.98695722214019899</c:v>
                </c:pt>
                <c:pt idx="9284">
                  <c:v>0.99319487853094701</c:v>
                </c:pt>
                <c:pt idx="9285">
                  <c:v>0.99245145868693396</c:v>
                </c:pt>
                <c:pt idx="9286">
                  <c:v>0.99301425155004996</c:v>
                </c:pt>
                <c:pt idx="9287">
                  <c:v>0.98951063420336505</c:v>
                </c:pt>
                <c:pt idx="9288">
                  <c:v>0.99090393815015598</c:v>
                </c:pt>
                <c:pt idx="9289">
                  <c:v>0.99297665931017998</c:v>
                </c:pt>
                <c:pt idx="9290">
                  <c:v>0.99275127184954604</c:v>
                </c:pt>
                <c:pt idx="9291">
                  <c:v>0.989561199492762</c:v>
                </c:pt>
                <c:pt idx="9292">
                  <c:v>0.99249890874804902</c:v>
                </c:pt>
                <c:pt idx="9293">
                  <c:v>0.98977513106357895</c:v>
                </c:pt>
                <c:pt idx="9294">
                  <c:v>0.98871857714623401</c:v>
                </c:pt>
                <c:pt idx="9295">
                  <c:v>0.98854799420376904</c:v>
                </c:pt>
                <c:pt idx="9296">
                  <c:v>0.99361201923506504</c:v>
                </c:pt>
                <c:pt idx="9297">
                  <c:v>0.99221450485627405</c:v>
                </c:pt>
                <c:pt idx="9298">
                  <c:v>0.99301593633820495</c:v>
                </c:pt>
                <c:pt idx="9299">
                  <c:v>0.99192090271730404</c:v>
                </c:pt>
                <c:pt idx="9300">
                  <c:v>0.98958264230427595</c:v>
                </c:pt>
                <c:pt idx="9301">
                  <c:v>0.99066452776913905</c:v>
                </c:pt>
                <c:pt idx="9302">
                  <c:v>0.98807256830746004</c:v>
                </c:pt>
                <c:pt idx="9303">
                  <c:v>0.99181152534467099</c:v>
                </c:pt>
                <c:pt idx="9304">
                  <c:v>0.99443362558872495</c:v>
                </c:pt>
                <c:pt idx="9305">
                  <c:v>0.99105516764900703</c:v>
                </c:pt>
                <c:pt idx="9306">
                  <c:v>0.99125674299890099</c:v>
                </c:pt>
                <c:pt idx="9307">
                  <c:v>0.98831716535176295</c:v>
                </c:pt>
                <c:pt idx="9308">
                  <c:v>0.994123590317744</c:v>
                </c:pt>
                <c:pt idx="9309">
                  <c:v>0.99228342894336996</c:v>
                </c:pt>
                <c:pt idx="9310">
                  <c:v>0.98825478340525297</c:v>
                </c:pt>
                <c:pt idx="9311">
                  <c:v>0.99036034510716497</c:v>
                </c:pt>
                <c:pt idx="9312">
                  <c:v>0.98680463015279396</c:v>
                </c:pt>
                <c:pt idx="9313">
                  <c:v>0.99133589750584805</c:v>
                </c:pt>
                <c:pt idx="9314">
                  <c:v>0.98998855077154002</c:v>
                </c:pt>
                <c:pt idx="9315">
                  <c:v>0.99076805784946598</c:v>
                </c:pt>
                <c:pt idx="9316">
                  <c:v>0.99127466871192205</c:v>
                </c:pt>
                <c:pt idx="9317">
                  <c:v>0.98935173887954997</c:v>
                </c:pt>
                <c:pt idx="9318">
                  <c:v>0.99281281039892899</c:v>
                </c:pt>
                <c:pt idx="9319">
                  <c:v>0.98890923045258405</c:v>
                </c:pt>
                <c:pt idx="9320">
                  <c:v>0.99063794497563396</c:v>
                </c:pt>
                <c:pt idx="9321">
                  <c:v>0.99046910898450002</c:v>
                </c:pt>
                <c:pt idx="9322">
                  <c:v>0.98780842366666799</c:v>
                </c:pt>
                <c:pt idx="9323">
                  <c:v>0.98964951093720499</c:v>
                </c:pt>
                <c:pt idx="9324">
                  <c:v>0.993157102257888</c:v>
                </c:pt>
                <c:pt idx="9325">
                  <c:v>0.99177589758196505</c:v>
                </c:pt>
                <c:pt idx="9326">
                  <c:v>0.99461212290925005</c:v>
                </c:pt>
                <c:pt idx="9327">
                  <c:v>0.98823303158065501</c:v>
                </c:pt>
                <c:pt idx="9328">
                  <c:v>0.99080285329542495</c:v>
                </c:pt>
                <c:pt idx="9329">
                  <c:v>0.98871525709167996</c:v>
                </c:pt>
                <c:pt idx="9330">
                  <c:v>0.99246665112352095</c:v>
                </c:pt>
                <c:pt idx="9331">
                  <c:v>0.99421558585651304</c:v>
                </c:pt>
                <c:pt idx="9332">
                  <c:v>0.98743328463520996</c:v>
                </c:pt>
                <c:pt idx="9333">
                  <c:v>0.987039320669575</c:v>
                </c:pt>
                <c:pt idx="9334">
                  <c:v>0.98867288506874795</c:v>
                </c:pt>
                <c:pt idx="9335">
                  <c:v>0.99339056199932096</c:v>
                </c:pt>
                <c:pt idx="9336">
                  <c:v>0.99243329235247602</c:v>
                </c:pt>
                <c:pt idx="9337">
                  <c:v>0.99062432095095398</c:v>
                </c:pt>
                <c:pt idx="9338">
                  <c:v>0.98910120070669005</c:v>
                </c:pt>
                <c:pt idx="9339">
                  <c:v>0.99267920562817702</c:v>
                </c:pt>
                <c:pt idx="9340">
                  <c:v>0.98937099350131796</c:v>
                </c:pt>
                <c:pt idx="9341">
                  <c:v>0.99290446096672502</c:v>
                </c:pt>
                <c:pt idx="9342">
                  <c:v>0.98844973959725801</c:v>
                </c:pt>
                <c:pt idx="9343">
                  <c:v>0.98721768412408994</c:v>
                </c:pt>
                <c:pt idx="9344">
                  <c:v>0.98930263812818997</c:v>
                </c:pt>
                <c:pt idx="9345">
                  <c:v>0.98708851130769304</c:v>
                </c:pt>
                <c:pt idx="9346">
                  <c:v>0.98800162353693299</c:v>
                </c:pt>
                <c:pt idx="9347">
                  <c:v>0.99136939846160799</c:v>
                </c:pt>
                <c:pt idx="9348">
                  <c:v>0.98778781647604397</c:v>
                </c:pt>
                <c:pt idx="9349">
                  <c:v>0.99233528816865701</c:v>
                </c:pt>
                <c:pt idx="9350">
                  <c:v>0.98654238386394399</c:v>
                </c:pt>
                <c:pt idx="9351">
                  <c:v>0.98943458858370703</c:v>
                </c:pt>
                <c:pt idx="9352">
                  <c:v>0.99349716937300803</c:v>
                </c:pt>
                <c:pt idx="9353">
                  <c:v>0.990834355780981</c:v>
                </c:pt>
                <c:pt idx="9354">
                  <c:v>0.99209288694228204</c:v>
                </c:pt>
                <c:pt idx="9355">
                  <c:v>0.99108589991306095</c:v>
                </c:pt>
                <c:pt idx="9356">
                  <c:v>0.99315877437084599</c:v>
                </c:pt>
                <c:pt idx="9357">
                  <c:v>0.98961673881836598</c:v>
                </c:pt>
                <c:pt idx="9358">
                  <c:v>0.98853276839319704</c:v>
                </c:pt>
                <c:pt idx="9359">
                  <c:v>0.99291247531623095</c:v>
                </c:pt>
                <c:pt idx="9360">
                  <c:v>0.99041765296415396</c:v>
                </c:pt>
                <c:pt idx="9361">
                  <c:v>0.98799498054934798</c:v>
                </c:pt>
                <c:pt idx="9362">
                  <c:v>0.993850330455189</c:v>
                </c:pt>
                <c:pt idx="9363">
                  <c:v>0.98855945374092802</c:v>
                </c:pt>
                <c:pt idx="9364">
                  <c:v>0.99303478302077697</c:v>
                </c:pt>
                <c:pt idx="9365">
                  <c:v>0.99164702284658302</c:v>
                </c:pt>
                <c:pt idx="9366">
                  <c:v>0.99378454064411603</c:v>
                </c:pt>
                <c:pt idx="9367">
                  <c:v>0.98822414090752597</c:v>
                </c:pt>
                <c:pt idx="9368">
                  <c:v>0.99173963186695102</c:v>
                </c:pt>
                <c:pt idx="9369">
                  <c:v>0.99414506874374498</c:v>
                </c:pt>
                <c:pt idx="9370">
                  <c:v>0.99103740917508198</c:v>
                </c:pt>
                <c:pt idx="9371">
                  <c:v>0.98976127567097105</c:v>
                </c:pt>
                <c:pt idx="9372">
                  <c:v>0.98924488321709902</c:v>
                </c:pt>
                <c:pt idx="9373">
                  <c:v>0.99359275592599405</c:v>
                </c:pt>
                <c:pt idx="9374">
                  <c:v>0.987915235797449</c:v>
                </c:pt>
                <c:pt idx="9375">
                  <c:v>0.991784919512531</c:v>
                </c:pt>
                <c:pt idx="9376">
                  <c:v>0.98743233506318395</c:v>
                </c:pt>
                <c:pt idx="9377">
                  <c:v>0.98952673736168895</c:v>
                </c:pt>
                <c:pt idx="9378">
                  <c:v>0.98841065403348005</c:v>
                </c:pt>
                <c:pt idx="9379">
                  <c:v>0.98720638736010402</c:v>
                </c:pt>
                <c:pt idx="9380">
                  <c:v>0.99357465662364497</c:v>
                </c:pt>
                <c:pt idx="9381">
                  <c:v>0.99107155520055001</c:v>
                </c:pt>
                <c:pt idx="9382">
                  <c:v>0.99166235969998895</c:v>
                </c:pt>
                <c:pt idx="9383">
                  <c:v>0.99173500856665298</c:v>
                </c:pt>
                <c:pt idx="9384">
                  <c:v>0.99290442453402294</c:v>
                </c:pt>
                <c:pt idx="9385">
                  <c:v>0.99331618135335598</c:v>
                </c:pt>
                <c:pt idx="9386">
                  <c:v>0.98974661756675497</c:v>
                </c:pt>
                <c:pt idx="9387">
                  <c:v>0.99262500904843798</c:v>
                </c:pt>
                <c:pt idx="9388">
                  <c:v>0.98662946753240199</c:v>
                </c:pt>
                <c:pt idx="9389">
                  <c:v>0.99281633471610098</c:v>
                </c:pt>
                <c:pt idx="9390">
                  <c:v>0.99399568346836698</c:v>
                </c:pt>
                <c:pt idx="9391">
                  <c:v>0.99388198332043698</c:v>
                </c:pt>
                <c:pt idx="9392">
                  <c:v>0.99172038313637301</c:v>
                </c:pt>
                <c:pt idx="9393">
                  <c:v>0.99127039319492904</c:v>
                </c:pt>
                <c:pt idx="9394">
                  <c:v>0.99274346658594004</c:v>
                </c:pt>
                <c:pt idx="9395">
                  <c:v>0.99315280381538895</c:v>
                </c:pt>
                <c:pt idx="9396">
                  <c:v>0.987911915467235</c:v>
                </c:pt>
                <c:pt idx="9397">
                  <c:v>0.99075720241588205</c:v>
                </c:pt>
                <c:pt idx="9398">
                  <c:v>0.98889657463857095</c:v>
                </c:pt>
                <c:pt idx="9399">
                  <c:v>0.98900278651029305</c:v>
                </c:pt>
                <c:pt idx="9400">
                  <c:v>0.98929969287735597</c:v>
                </c:pt>
                <c:pt idx="9401">
                  <c:v>0.98594611269363197</c:v>
                </c:pt>
                <c:pt idx="9402">
                  <c:v>0.99165679903600501</c:v>
                </c:pt>
                <c:pt idx="9403">
                  <c:v>0.98935966412332099</c:v>
                </c:pt>
                <c:pt idx="9404">
                  <c:v>0.98822766738593304</c:v>
                </c:pt>
                <c:pt idx="9405">
                  <c:v>0.986744685505483</c:v>
                </c:pt>
                <c:pt idx="9406">
                  <c:v>0.99008754009776501</c:v>
                </c:pt>
                <c:pt idx="9407">
                  <c:v>0.99404335307219305</c:v>
                </c:pt>
                <c:pt idx="9408">
                  <c:v>0.98867707108557201</c:v>
                </c:pt>
                <c:pt idx="9409">
                  <c:v>0.98902690434544405</c:v>
                </c:pt>
                <c:pt idx="9410">
                  <c:v>0.98710902416183799</c:v>
                </c:pt>
                <c:pt idx="9411">
                  <c:v>0.990599880943422</c:v>
                </c:pt>
                <c:pt idx="9412">
                  <c:v>0.99300132961554899</c:v>
                </c:pt>
                <c:pt idx="9413">
                  <c:v>0.98890312058185703</c:v>
                </c:pt>
                <c:pt idx="9414">
                  <c:v>0.99264001274308999</c:v>
                </c:pt>
                <c:pt idx="9415">
                  <c:v>0.98912083150742403</c:v>
                </c:pt>
                <c:pt idx="9416">
                  <c:v>0.99039096590136699</c:v>
                </c:pt>
                <c:pt idx="9417">
                  <c:v>0.98920443084980803</c:v>
                </c:pt>
                <c:pt idx="9418">
                  <c:v>0.99215439893780799</c:v>
                </c:pt>
                <c:pt idx="9419">
                  <c:v>0.98741310254653702</c:v>
                </c:pt>
                <c:pt idx="9420">
                  <c:v>0.98943597507793701</c:v>
                </c:pt>
                <c:pt idx="9421">
                  <c:v>0.99347661291142497</c:v>
                </c:pt>
                <c:pt idx="9422">
                  <c:v>0.98678467762190503</c:v>
                </c:pt>
                <c:pt idx="9423">
                  <c:v>0.99339949205426104</c:v>
                </c:pt>
                <c:pt idx="9424">
                  <c:v>0.98994628776815397</c:v>
                </c:pt>
                <c:pt idx="9425">
                  <c:v>0.98944083050341303</c:v>
                </c:pt>
                <c:pt idx="9426">
                  <c:v>0.99427672355235397</c:v>
                </c:pt>
                <c:pt idx="9427">
                  <c:v>0.99198278297670395</c:v>
                </c:pt>
                <c:pt idx="9428">
                  <c:v>0.99002008566566502</c:v>
                </c:pt>
                <c:pt idx="9429">
                  <c:v>0.99080329095130404</c:v>
                </c:pt>
                <c:pt idx="9430">
                  <c:v>0.98875499742586004</c:v>
                </c:pt>
                <c:pt idx="9431">
                  <c:v>0.99033973070818504</c:v>
                </c:pt>
                <c:pt idx="9432">
                  <c:v>0.98822679205497099</c:v>
                </c:pt>
                <c:pt idx="9433">
                  <c:v>0.99251846633839902</c:v>
                </c:pt>
                <c:pt idx="9434">
                  <c:v>0.98757365506939698</c:v>
                </c:pt>
                <c:pt idx="9435">
                  <c:v>0.99106020966401398</c:v>
                </c:pt>
                <c:pt idx="9436">
                  <c:v>0.99115585706804998</c:v>
                </c:pt>
                <c:pt idx="9437">
                  <c:v>0.98845146403050399</c:v>
                </c:pt>
                <c:pt idx="9438">
                  <c:v>0.99300084074566797</c:v>
                </c:pt>
                <c:pt idx="9439">
                  <c:v>0.98684224039714297</c:v>
                </c:pt>
                <c:pt idx="9440">
                  <c:v>0.99094853842820196</c:v>
                </c:pt>
                <c:pt idx="9441">
                  <c:v>0.99136049106501001</c:v>
                </c:pt>
                <c:pt idx="9442">
                  <c:v>0.99161337205033595</c:v>
                </c:pt>
                <c:pt idx="9443">
                  <c:v>0.98782306748589099</c:v>
                </c:pt>
                <c:pt idx="9444">
                  <c:v>0.98997494325199797</c:v>
                </c:pt>
                <c:pt idx="9445">
                  <c:v>0.99226554171454195</c:v>
                </c:pt>
                <c:pt idx="9446">
                  <c:v>0.99425900741230799</c:v>
                </c:pt>
                <c:pt idx="9447">
                  <c:v>0.98989119998228903</c:v>
                </c:pt>
                <c:pt idx="9448">
                  <c:v>0.99082197411560702</c:v>
                </c:pt>
                <c:pt idx="9449">
                  <c:v>0.98963714949023696</c:v>
                </c:pt>
                <c:pt idx="9450">
                  <c:v>0.98961050064155198</c:v>
                </c:pt>
                <c:pt idx="9451">
                  <c:v>0.99083671737241696</c:v>
                </c:pt>
                <c:pt idx="9452">
                  <c:v>0.98935427814297805</c:v>
                </c:pt>
                <c:pt idx="9453">
                  <c:v>0.98658375774410301</c:v>
                </c:pt>
                <c:pt idx="9454">
                  <c:v>0.99049942877310004</c:v>
                </c:pt>
                <c:pt idx="9455">
                  <c:v>0.99028974912444701</c:v>
                </c:pt>
                <c:pt idx="9456">
                  <c:v>0.99169239033402501</c:v>
                </c:pt>
                <c:pt idx="9457">
                  <c:v>0.99048698462767504</c:v>
                </c:pt>
                <c:pt idx="9458">
                  <c:v>0.99132519934216101</c:v>
                </c:pt>
                <c:pt idx="9459">
                  <c:v>0.98815941757948</c:v>
                </c:pt>
                <c:pt idx="9460">
                  <c:v>0.994053298108173</c:v>
                </c:pt>
                <c:pt idx="9461">
                  <c:v>0.98737783474594498</c:v>
                </c:pt>
                <c:pt idx="9462">
                  <c:v>0.99066025692166504</c:v>
                </c:pt>
                <c:pt idx="9463">
                  <c:v>0.99256706969153197</c:v>
                </c:pt>
                <c:pt idx="9464">
                  <c:v>0.98906473855186705</c:v>
                </c:pt>
                <c:pt idx="9465">
                  <c:v>0.98752611163144199</c:v>
                </c:pt>
                <c:pt idx="9466">
                  <c:v>0.99259259979112002</c:v>
                </c:pt>
                <c:pt idx="9467">
                  <c:v>0.99191585053712605</c:v>
                </c:pt>
                <c:pt idx="9468">
                  <c:v>0.987812239859299</c:v>
                </c:pt>
                <c:pt idx="9469">
                  <c:v>0.99024671773117801</c:v>
                </c:pt>
                <c:pt idx="9470">
                  <c:v>0.98981726935328096</c:v>
                </c:pt>
                <c:pt idx="9471">
                  <c:v>0.98572688074342596</c:v>
                </c:pt>
                <c:pt idx="9472">
                  <c:v>0.99228840627961901</c:v>
                </c:pt>
                <c:pt idx="9473">
                  <c:v>0.99209384473000894</c:v>
                </c:pt>
                <c:pt idx="9474">
                  <c:v>0.98649509073269603</c:v>
                </c:pt>
                <c:pt idx="9475">
                  <c:v>0.99200461022974296</c:v>
                </c:pt>
                <c:pt idx="9476">
                  <c:v>0.98855230220435397</c:v>
                </c:pt>
                <c:pt idx="9477">
                  <c:v>0.986912971078718</c:v>
                </c:pt>
                <c:pt idx="9478">
                  <c:v>0.98680174686913802</c:v>
                </c:pt>
                <c:pt idx="9479">
                  <c:v>0.98968739504735703</c:v>
                </c:pt>
                <c:pt idx="9480">
                  <c:v>0.98867544793117901</c:v>
                </c:pt>
                <c:pt idx="9481">
                  <c:v>0.99145900741697301</c:v>
                </c:pt>
                <c:pt idx="9482">
                  <c:v>0.99065003006559105</c:v>
                </c:pt>
                <c:pt idx="9483">
                  <c:v>0.98910326455100706</c:v>
                </c:pt>
                <c:pt idx="9484">
                  <c:v>0.98621126307995499</c:v>
                </c:pt>
                <c:pt idx="9485">
                  <c:v>0.99325368368733502</c:v>
                </c:pt>
                <c:pt idx="9486">
                  <c:v>0.99316580160392498</c:v>
                </c:pt>
                <c:pt idx="9487">
                  <c:v>0.98867574316047102</c:v>
                </c:pt>
                <c:pt idx="9488">
                  <c:v>0.99099568107136904</c:v>
                </c:pt>
                <c:pt idx="9489">
                  <c:v>0.99160502169809395</c:v>
                </c:pt>
                <c:pt idx="9490">
                  <c:v>0.99154395259631301</c:v>
                </c:pt>
                <c:pt idx="9491">
                  <c:v>0.98808786076011601</c:v>
                </c:pt>
                <c:pt idx="9492">
                  <c:v>0.98922004877187097</c:v>
                </c:pt>
                <c:pt idx="9493">
                  <c:v>0.98855851915029003</c:v>
                </c:pt>
                <c:pt idx="9494">
                  <c:v>0.99030733184741804</c:v>
                </c:pt>
                <c:pt idx="9495">
                  <c:v>0.98622017282309105</c:v>
                </c:pt>
                <c:pt idx="9496">
                  <c:v>0.99427806204743796</c:v>
                </c:pt>
                <c:pt idx="9497">
                  <c:v>0.99127835555209398</c:v>
                </c:pt>
                <c:pt idx="9498">
                  <c:v>0.99174079294114503</c:v>
                </c:pt>
                <c:pt idx="9499">
                  <c:v>0.98810274623865302</c:v>
                </c:pt>
                <c:pt idx="9500">
                  <c:v>0.99092323989521103</c:v>
                </c:pt>
                <c:pt idx="9501">
                  <c:v>0.99285791280284696</c:v>
                </c:pt>
                <c:pt idx="9502">
                  <c:v>0.98682618033907799</c:v>
                </c:pt>
                <c:pt idx="9503">
                  <c:v>0.98657464232432102</c:v>
                </c:pt>
                <c:pt idx="9504">
                  <c:v>0.98983765291759496</c:v>
                </c:pt>
                <c:pt idx="9505">
                  <c:v>0.98799765731004796</c:v>
                </c:pt>
                <c:pt idx="9506">
                  <c:v>0.98910091371696496</c:v>
                </c:pt>
                <c:pt idx="9507">
                  <c:v>0.989350423364734</c:v>
                </c:pt>
                <c:pt idx="9508">
                  <c:v>0.99321081070696005</c:v>
                </c:pt>
                <c:pt idx="9509">
                  <c:v>0.98861797858991995</c:v>
                </c:pt>
                <c:pt idx="9510">
                  <c:v>0.99130563900815405</c:v>
                </c:pt>
                <c:pt idx="9511">
                  <c:v>0.98876034396074797</c:v>
                </c:pt>
                <c:pt idx="9512">
                  <c:v>0.994015601418615</c:v>
                </c:pt>
                <c:pt idx="9513">
                  <c:v>0.98796944352197402</c:v>
                </c:pt>
                <c:pt idx="9514">
                  <c:v>0.99331721699258901</c:v>
                </c:pt>
                <c:pt idx="9515">
                  <c:v>0.98817446243030804</c:v>
                </c:pt>
                <c:pt idx="9516">
                  <c:v>0.987358013901521</c:v>
                </c:pt>
                <c:pt idx="9517">
                  <c:v>0.99048578479068194</c:v>
                </c:pt>
                <c:pt idx="9518">
                  <c:v>0.99222400242153497</c:v>
                </c:pt>
                <c:pt idx="9519">
                  <c:v>0.98740712354422</c:v>
                </c:pt>
                <c:pt idx="9520">
                  <c:v>0.99185041730769297</c:v>
                </c:pt>
                <c:pt idx="9521">
                  <c:v>0.99111578972602099</c:v>
                </c:pt>
                <c:pt idx="9522">
                  <c:v>0.98964156515036605</c:v>
                </c:pt>
                <c:pt idx="9523">
                  <c:v>0.987840245316153</c:v>
                </c:pt>
                <c:pt idx="9524">
                  <c:v>0.99366432660753601</c:v>
                </c:pt>
                <c:pt idx="9525">
                  <c:v>0.98940541233652302</c:v>
                </c:pt>
                <c:pt idx="9526">
                  <c:v>0.99098465117682799</c:v>
                </c:pt>
                <c:pt idx="9527">
                  <c:v>0.98854806970569198</c:v>
                </c:pt>
                <c:pt idx="9528">
                  <c:v>0.98846785972028295</c:v>
                </c:pt>
                <c:pt idx="9529">
                  <c:v>0.99212207560993104</c:v>
                </c:pt>
                <c:pt idx="9530">
                  <c:v>0.98829546895336595</c:v>
                </c:pt>
                <c:pt idx="9531">
                  <c:v>0.98927924169335102</c:v>
                </c:pt>
                <c:pt idx="9532">
                  <c:v>0.99184182620088601</c:v>
                </c:pt>
                <c:pt idx="9533">
                  <c:v>0.99221101043934701</c:v>
                </c:pt>
                <c:pt idx="9534">
                  <c:v>0.99368654629085096</c:v>
                </c:pt>
                <c:pt idx="9535">
                  <c:v>0.98850420065446898</c:v>
                </c:pt>
                <c:pt idx="9536">
                  <c:v>0.99062736102650195</c:v>
                </c:pt>
                <c:pt idx="9537">
                  <c:v>0.98993424296846499</c:v>
                </c:pt>
                <c:pt idx="9538">
                  <c:v>0.98796240371953303</c:v>
                </c:pt>
                <c:pt idx="9539">
                  <c:v>0.992447104575649</c:v>
                </c:pt>
                <c:pt idx="9540">
                  <c:v>0.99335201138865703</c:v>
                </c:pt>
                <c:pt idx="9541">
                  <c:v>0.99193900557673398</c:v>
                </c:pt>
                <c:pt idx="9542">
                  <c:v>0.98801532210898901</c:v>
                </c:pt>
                <c:pt idx="9543">
                  <c:v>0.99014278256406796</c:v>
                </c:pt>
                <c:pt idx="9544">
                  <c:v>0.98938239793452298</c:v>
                </c:pt>
                <c:pt idx="9545">
                  <c:v>0.99094687394714098</c:v>
                </c:pt>
                <c:pt idx="9546">
                  <c:v>0.98618813864014299</c:v>
                </c:pt>
                <c:pt idx="9547">
                  <c:v>0.993325972941839</c:v>
                </c:pt>
                <c:pt idx="9548">
                  <c:v>0.98845092984076299</c:v>
                </c:pt>
                <c:pt idx="9549">
                  <c:v>0.98753325079089105</c:v>
                </c:pt>
                <c:pt idx="9550">
                  <c:v>0.99020040112204599</c:v>
                </c:pt>
                <c:pt idx="9551">
                  <c:v>0.98938555731985101</c:v>
                </c:pt>
                <c:pt idx="9552">
                  <c:v>0.99388931737125996</c:v>
                </c:pt>
                <c:pt idx="9553">
                  <c:v>0.98747220605967301</c:v>
                </c:pt>
                <c:pt idx="9554">
                  <c:v>0.98789184417164599</c:v>
                </c:pt>
                <c:pt idx="9555">
                  <c:v>0.99269836827983104</c:v>
                </c:pt>
                <c:pt idx="9556">
                  <c:v>0.98925288323687199</c:v>
                </c:pt>
                <c:pt idx="9557">
                  <c:v>0.98767795314538298</c:v>
                </c:pt>
                <c:pt idx="9558">
                  <c:v>0.98995766471221502</c:v>
                </c:pt>
                <c:pt idx="9559">
                  <c:v>0.99191248802499499</c:v>
                </c:pt>
                <c:pt idx="9560">
                  <c:v>0.99190891430236205</c:v>
                </c:pt>
                <c:pt idx="9561">
                  <c:v>0.99315450934344296</c:v>
                </c:pt>
                <c:pt idx="9562">
                  <c:v>0.99393760238579598</c:v>
                </c:pt>
                <c:pt idx="9563">
                  <c:v>0.99268217443766804</c:v>
                </c:pt>
                <c:pt idx="9564">
                  <c:v>0.98907819894581195</c:v>
                </c:pt>
                <c:pt idx="9565">
                  <c:v>0.99238156882893303</c:v>
                </c:pt>
                <c:pt idx="9566">
                  <c:v>0.98992337912893102</c:v>
                </c:pt>
                <c:pt idx="9567">
                  <c:v>0.99263679613209799</c:v>
                </c:pt>
                <c:pt idx="9568">
                  <c:v>0.98744980028551699</c:v>
                </c:pt>
                <c:pt idx="9569">
                  <c:v>0.99041254656671196</c:v>
                </c:pt>
                <c:pt idx="9570">
                  <c:v>0.98663392848171705</c:v>
                </c:pt>
                <c:pt idx="9571">
                  <c:v>0.99210811085311801</c:v>
                </c:pt>
                <c:pt idx="9572">
                  <c:v>0.99006721948513499</c:v>
                </c:pt>
                <c:pt idx="9573">
                  <c:v>0.99475286226594695</c:v>
                </c:pt>
                <c:pt idx="9574">
                  <c:v>0.99130055292993302</c:v>
                </c:pt>
                <c:pt idx="9575">
                  <c:v>0.98785331766471196</c:v>
                </c:pt>
                <c:pt idx="9576">
                  <c:v>0.99005938866323995</c:v>
                </c:pt>
                <c:pt idx="9577">
                  <c:v>0.98898363011369195</c:v>
                </c:pt>
                <c:pt idx="9578">
                  <c:v>0.99292175374844005</c:v>
                </c:pt>
                <c:pt idx="9579">
                  <c:v>0.99078339967931495</c:v>
                </c:pt>
                <c:pt idx="9580">
                  <c:v>0.98896680232836198</c:v>
                </c:pt>
                <c:pt idx="9581">
                  <c:v>0.99304248027181197</c:v>
                </c:pt>
                <c:pt idx="9582">
                  <c:v>0.98796838249920704</c:v>
                </c:pt>
                <c:pt idx="9583">
                  <c:v>0.99082779181677005</c:v>
                </c:pt>
                <c:pt idx="9584">
                  <c:v>0.98908709779196302</c:v>
                </c:pt>
                <c:pt idx="9585">
                  <c:v>0.98868382403770805</c:v>
                </c:pt>
                <c:pt idx="9586">
                  <c:v>0.98999766225750097</c:v>
                </c:pt>
                <c:pt idx="9587">
                  <c:v>0.99135818144974097</c:v>
                </c:pt>
                <c:pt idx="9588">
                  <c:v>0.98937197270783395</c:v>
                </c:pt>
                <c:pt idx="9589">
                  <c:v>0.99453147140742904</c:v>
                </c:pt>
                <c:pt idx="9590">
                  <c:v>0.99071379786580804</c:v>
                </c:pt>
                <c:pt idx="9591">
                  <c:v>0.99094709309180695</c:v>
                </c:pt>
                <c:pt idx="9592">
                  <c:v>0.99400644283761197</c:v>
                </c:pt>
                <c:pt idx="9593">
                  <c:v>0.99113116474933205</c:v>
                </c:pt>
                <c:pt idx="9594">
                  <c:v>0.99309267388279898</c:v>
                </c:pt>
                <c:pt idx="9595">
                  <c:v>0.99243700150376901</c:v>
                </c:pt>
                <c:pt idx="9596">
                  <c:v>0.98853273583557999</c:v>
                </c:pt>
                <c:pt idx="9597">
                  <c:v>0.98743705360284095</c:v>
                </c:pt>
                <c:pt idx="9598">
                  <c:v>0.99149574230894599</c:v>
                </c:pt>
                <c:pt idx="9599">
                  <c:v>0.98797807068967203</c:v>
                </c:pt>
                <c:pt idx="9600">
                  <c:v>0.99061449871492901</c:v>
                </c:pt>
                <c:pt idx="9601">
                  <c:v>0.98720564487280804</c:v>
                </c:pt>
                <c:pt idx="9602">
                  <c:v>0.99492425251588101</c:v>
                </c:pt>
                <c:pt idx="9603">
                  <c:v>0.98718302199816799</c:v>
                </c:pt>
                <c:pt idx="9604">
                  <c:v>0.99204086958686599</c:v>
                </c:pt>
                <c:pt idx="9605">
                  <c:v>0.99200511423958804</c:v>
                </c:pt>
                <c:pt idx="9606">
                  <c:v>0.98620861709209995</c:v>
                </c:pt>
                <c:pt idx="9607">
                  <c:v>0.98924696852959104</c:v>
                </c:pt>
                <c:pt idx="9608">
                  <c:v>0.99387489688106101</c:v>
                </c:pt>
                <c:pt idx="9609">
                  <c:v>0.98808451608455705</c:v>
                </c:pt>
                <c:pt idx="9610">
                  <c:v>0.99051387438357696</c:v>
                </c:pt>
                <c:pt idx="9611">
                  <c:v>0.99128102268394902</c:v>
                </c:pt>
                <c:pt idx="9612">
                  <c:v>0.99238700624300302</c:v>
                </c:pt>
                <c:pt idx="9613">
                  <c:v>0.99121762161365201</c:v>
                </c:pt>
                <c:pt idx="9614">
                  <c:v>0.99324955597692499</c:v>
                </c:pt>
                <c:pt idx="9615">
                  <c:v>0.99238150617906296</c:v>
                </c:pt>
                <c:pt idx="9616">
                  <c:v>0.99224078049615505</c:v>
                </c:pt>
                <c:pt idx="9617">
                  <c:v>0.99336689951931201</c:v>
                </c:pt>
                <c:pt idx="9618">
                  <c:v>0.99113533422030797</c:v>
                </c:pt>
                <c:pt idx="9619">
                  <c:v>0.98997927302008504</c:v>
                </c:pt>
                <c:pt idx="9620">
                  <c:v>0.99137963961099496</c:v>
                </c:pt>
                <c:pt idx="9621">
                  <c:v>0.99326544650313897</c:v>
                </c:pt>
                <c:pt idx="9622">
                  <c:v>0.99237985885924995</c:v>
                </c:pt>
                <c:pt idx="9623">
                  <c:v>0.98733290342354296</c:v>
                </c:pt>
                <c:pt idx="9624">
                  <c:v>0.99250324464556905</c:v>
                </c:pt>
                <c:pt idx="9625">
                  <c:v>0.99266152138369401</c:v>
                </c:pt>
                <c:pt idx="9626">
                  <c:v>0.98906897775224001</c:v>
                </c:pt>
                <c:pt idx="9627">
                  <c:v>0.99195710655588798</c:v>
                </c:pt>
                <c:pt idx="9628">
                  <c:v>0.98691442879933</c:v>
                </c:pt>
                <c:pt idx="9629">
                  <c:v>0.99456470159434596</c:v>
                </c:pt>
                <c:pt idx="9630">
                  <c:v>0.99069282693343397</c:v>
                </c:pt>
                <c:pt idx="9631">
                  <c:v>0.988508064301029</c:v>
                </c:pt>
                <c:pt idx="9632">
                  <c:v>0.989705191129025</c:v>
                </c:pt>
                <c:pt idx="9633">
                  <c:v>0.98784031491287005</c:v>
                </c:pt>
                <c:pt idx="9634">
                  <c:v>0.98829463699052</c:v>
                </c:pt>
                <c:pt idx="9635">
                  <c:v>0.98857982464576799</c:v>
                </c:pt>
                <c:pt idx="9636">
                  <c:v>0.99174685879541002</c:v>
                </c:pt>
                <c:pt idx="9637">
                  <c:v>0.99279574179685603</c:v>
                </c:pt>
                <c:pt idx="9638">
                  <c:v>0.99083453943055999</c:v>
                </c:pt>
                <c:pt idx="9639">
                  <c:v>0.99018420453483103</c:v>
                </c:pt>
                <c:pt idx="9640">
                  <c:v>0.99220447099104803</c:v>
                </c:pt>
                <c:pt idx="9641">
                  <c:v>0.993964431269727</c:v>
                </c:pt>
                <c:pt idx="9642">
                  <c:v>0.98836500002945504</c:v>
                </c:pt>
                <c:pt idx="9643">
                  <c:v>0.98795554056900903</c:v>
                </c:pt>
                <c:pt idx="9644">
                  <c:v>0.99316435896173405</c:v>
                </c:pt>
                <c:pt idx="9645">
                  <c:v>0.98769380835216503</c:v>
                </c:pt>
                <c:pt idx="9646">
                  <c:v>0.98638774037086396</c:v>
                </c:pt>
                <c:pt idx="9647">
                  <c:v>0.99277258071627805</c:v>
                </c:pt>
                <c:pt idx="9648">
                  <c:v>0.99307938960925002</c:v>
                </c:pt>
                <c:pt idx="9649">
                  <c:v>0.98933579171606101</c:v>
                </c:pt>
                <c:pt idx="9650">
                  <c:v>0.98814261221477795</c:v>
                </c:pt>
                <c:pt idx="9651">
                  <c:v>0.99212468409133003</c:v>
                </c:pt>
                <c:pt idx="9652">
                  <c:v>0.98784998855832795</c:v>
                </c:pt>
                <c:pt idx="9653">
                  <c:v>0.99215865797712899</c:v>
                </c:pt>
                <c:pt idx="9654">
                  <c:v>0.99272325091333802</c:v>
                </c:pt>
                <c:pt idx="9655">
                  <c:v>0.98817324869559797</c:v>
                </c:pt>
                <c:pt idx="9656">
                  <c:v>0.98972846989539498</c:v>
                </c:pt>
                <c:pt idx="9657">
                  <c:v>0.99128042160192198</c:v>
                </c:pt>
                <c:pt idx="9658">
                  <c:v>0.99285076548699003</c:v>
                </c:pt>
                <c:pt idx="9659">
                  <c:v>0.98957715431723503</c:v>
                </c:pt>
                <c:pt idx="9660">
                  <c:v>0.98950703130631701</c:v>
                </c:pt>
                <c:pt idx="9661">
                  <c:v>0.99258803181382704</c:v>
                </c:pt>
                <c:pt idx="9662">
                  <c:v>0.99389944957072296</c:v>
                </c:pt>
                <c:pt idx="9663">
                  <c:v>0.98995615302393003</c:v>
                </c:pt>
                <c:pt idx="9664">
                  <c:v>0.98970319386228101</c:v>
                </c:pt>
                <c:pt idx="9665">
                  <c:v>0.99447196897511703</c:v>
                </c:pt>
                <c:pt idx="9666">
                  <c:v>0.987378426102409</c:v>
                </c:pt>
                <c:pt idx="9667">
                  <c:v>0.99358041469819403</c:v>
                </c:pt>
                <c:pt idx="9668">
                  <c:v>0.99327601911975705</c:v>
                </c:pt>
                <c:pt idx="9669">
                  <c:v>0.98893986920233801</c:v>
                </c:pt>
                <c:pt idx="9670">
                  <c:v>0.99145901151446703</c:v>
                </c:pt>
                <c:pt idx="9671">
                  <c:v>0.99091022778845805</c:v>
                </c:pt>
                <c:pt idx="9672">
                  <c:v>0.99188577425577995</c:v>
                </c:pt>
                <c:pt idx="9673">
                  <c:v>0.98745951560520495</c:v>
                </c:pt>
                <c:pt idx="9674">
                  <c:v>0.98942983451450806</c:v>
                </c:pt>
                <c:pt idx="9675">
                  <c:v>0.98976661811135203</c:v>
                </c:pt>
                <c:pt idx="9676">
                  <c:v>0.99008464191425505</c:v>
                </c:pt>
                <c:pt idx="9677">
                  <c:v>0.99161622003781202</c:v>
                </c:pt>
                <c:pt idx="9678">
                  <c:v>0.99024065393810201</c:v>
                </c:pt>
                <c:pt idx="9679">
                  <c:v>0.98790234491220896</c:v>
                </c:pt>
                <c:pt idx="9680">
                  <c:v>0.991950667840508</c:v>
                </c:pt>
                <c:pt idx="9681">
                  <c:v>0.992474634314926</c:v>
                </c:pt>
                <c:pt idx="9682">
                  <c:v>0.99088858170840899</c:v>
                </c:pt>
                <c:pt idx="9683">
                  <c:v>0.986837715926836</c:v>
                </c:pt>
                <c:pt idx="9684">
                  <c:v>0.989471869825573</c:v>
                </c:pt>
                <c:pt idx="9685">
                  <c:v>0.99208820690670696</c:v>
                </c:pt>
                <c:pt idx="9686">
                  <c:v>0.98962671609276398</c:v>
                </c:pt>
                <c:pt idx="9687">
                  <c:v>0.99060552652410205</c:v>
                </c:pt>
                <c:pt idx="9688">
                  <c:v>0.98849484344895999</c:v>
                </c:pt>
                <c:pt idx="9689">
                  <c:v>0.99228104756749302</c:v>
                </c:pt>
                <c:pt idx="9690">
                  <c:v>0.99129977359018295</c:v>
                </c:pt>
                <c:pt idx="9691">
                  <c:v>0.98738143074411</c:v>
                </c:pt>
                <c:pt idx="9692">
                  <c:v>0.98794905546173195</c:v>
                </c:pt>
                <c:pt idx="9693">
                  <c:v>0.99354337805040105</c:v>
                </c:pt>
                <c:pt idx="9694">
                  <c:v>0.98812430326064504</c:v>
                </c:pt>
                <c:pt idx="9695">
                  <c:v>0.98932352331629403</c:v>
                </c:pt>
                <c:pt idx="9696">
                  <c:v>0.98878142515096501</c:v>
                </c:pt>
                <c:pt idx="9697">
                  <c:v>0.99059572735189305</c:v>
                </c:pt>
                <c:pt idx="9698">
                  <c:v>0.98731358691539906</c:v>
                </c:pt>
                <c:pt idx="9699">
                  <c:v>0.98857409950074704</c:v>
                </c:pt>
                <c:pt idx="9700">
                  <c:v>0.98979260629558197</c:v>
                </c:pt>
                <c:pt idx="9701">
                  <c:v>0.99083591718117203</c:v>
                </c:pt>
                <c:pt idx="9702">
                  <c:v>0.99169787298018097</c:v>
                </c:pt>
                <c:pt idx="9703">
                  <c:v>0.99263173797906901</c:v>
                </c:pt>
                <c:pt idx="9704">
                  <c:v>0.988064309204983</c:v>
                </c:pt>
                <c:pt idx="9705">
                  <c:v>0.98793377683481798</c:v>
                </c:pt>
                <c:pt idx="9706">
                  <c:v>0.98795394747387</c:v>
                </c:pt>
                <c:pt idx="9707">
                  <c:v>0.98812745933115798</c:v>
                </c:pt>
                <c:pt idx="9708">
                  <c:v>0.98971361146999903</c:v>
                </c:pt>
                <c:pt idx="9709">
                  <c:v>0.98891121519912795</c:v>
                </c:pt>
                <c:pt idx="9710">
                  <c:v>0.992070909597497</c:v>
                </c:pt>
                <c:pt idx="9711">
                  <c:v>0.98825430952033699</c:v>
                </c:pt>
                <c:pt idx="9712">
                  <c:v>0.99298565344355105</c:v>
                </c:pt>
                <c:pt idx="9713">
                  <c:v>0.98914675625945703</c:v>
                </c:pt>
                <c:pt idx="9714">
                  <c:v>0.994047027859431</c:v>
                </c:pt>
                <c:pt idx="9715">
                  <c:v>0.99208845283230496</c:v>
                </c:pt>
                <c:pt idx="9716">
                  <c:v>0.98872135746061496</c:v>
                </c:pt>
                <c:pt idx="9717">
                  <c:v>0.99416228994674105</c:v>
                </c:pt>
                <c:pt idx="9718">
                  <c:v>0.98985909514516002</c:v>
                </c:pt>
                <c:pt idx="9719">
                  <c:v>0.98824580735998202</c:v>
                </c:pt>
                <c:pt idx="9720">
                  <c:v>0.99165321802311601</c:v>
                </c:pt>
                <c:pt idx="9721">
                  <c:v>0.98821930084616805</c:v>
                </c:pt>
                <c:pt idx="9722">
                  <c:v>0.99293743210697105</c:v>
                </c:pt>
                <c:pt idx="9723">
                  <c:v>0.99433516895778795</c:v>
                </c:pt>
                <c:pt idx="9724">
                  <c:v>0.98938257449420997</c:v>
                </c:pt>
                <c:pt idx="9725">
                  <c:v>0.99345762285162198</c:v>
                </c:pt>
                <c:pt idx="9726">
                  <c:v>0.99172248013096198</c:v>
                </c:pt>
                <c:pt idx="9727">
                  <c:v>0.99187111946316098</c:v>
                </c:pt>
                <c:pt idx="9728">
                  <c:v>0.98889905713956405</c:v>
                </c:pt>
                <c:pt idx="9729">
                  <c:v>0.99336924963687201</c:v>
                </c:pt>
                <c:pt idx="9730">
                  <c:v>0.989920919503958</c:v>
                </c:pt>
                <c:pt idx="9731">
                  <c:v>0.99186859942415995</c:v>
                </c:pt>
                <c:pt idx="9732">
                  <c:v>0.99009241121475899</c:v>
                </c:pt>
                <c:pt idx="9733">
                  <c:v>0.99224438563148898</c:v>
                </c:pt>
                <c:pt idx="9734">
                  <c:v>0.99236823652062101</c:v>
                </c:pt>
                <c:pt idx="9735">
                  <c:v>0.99033901745763697</c:v>
                </c:pt>
                <c:pt idx="9736">
                  <c:v>0.988000091106498</c:v>
                </c:pt>
                <c:pt idx="9737">
                  <c:v>0.99063695342831204</c:v>
                </c:pt>
                <c:pt idx="9738">
                  <c:v>0.98808819670466397</c:v>
                </c:pt>
                <c:pt idx="9739">
                  <c:v>0.99356425664013404</c:v>
                </c:pt>
                <c:pt idx="9740">
                  <c:v>0.98718025021131095</c:v>
                </c:pt>
                <c:pt idx="9741">
                  <c:v>0.99274032944322099</c:v>
                </c:pt>
                <c:pt idx="9742">
                  <c:v>0.99085741807419503</c:v>
                </c:pt>
                <c:pt idx="9743">
                  <c:v>0.99364174212430501</c:v>
                </c:pt>
                <c:pt idx="9744">
                  <c:v>0.98953631595950498</c:v>
                </c:pt>
                <c:pt idx="9745">
                  <c:v>0.99238982968909395</c:v>
                </c:pt>
                <c:pt idx="9746">
                  <c:v>0.99239346214788104</c:v>
                </c:pt>
                <c:pt idx="9747">
                  <c:v>0.98956069762840904</c:v>
                </c:pt>
                <c:pt idx="9748">
                  <c:v>0.99157959382743899</c:v>
                </c:pt>
                <c:pt idx="9749">
                  <c:v>0.98887501444486203</c:v>
                </c:pt>
                <c:pt idx="9750">
                  <c:v>0.987287875986539</c:v>
                </c:pt>
                <c:pt idx="9751">
                  <c:v>0.99069351255267601</c:v>
                </c:pt>
                <c:pt idx="9752">
                  <c:v>0.99104674447954599</c:v>
                </c:pt>
                <c:pt idx="9753">
                  <c:v>0.98830025119018605</c:v>
                </c:pt>
                <c:pt idx="9754">
                  <c:v>0.99049723191232897</c:v>
                </c:pt>
                <c:pt idx="9755">
                  <c:v>0.99171959214806105</c:v>
                </c:pt>
                <c:pt idx="9756">
                  <c:v>0.99146992617412699</c:v>
                </c:pt>
                <c:pt idx="9757">
                  <c:v>0.98994947662645205</c:v>
                </c:pt>
                <c:pt idx="9758">
                  <c:v>0.98820341127365596</c:v>
                </c:pt>
                <c:pt idx="9759">
                  <c:v>0.99187970973353501</c:v>
                </c:pt>
                <c:pt idx="9760">
                  <c:v>0.99322076715853103</c:v>
                </c:pt>
                <c:pt idx="9761">
                  <c:v>0.98799777153957402</c:v>
                </c:pt>
                <c:pt idx="9762">
                  <c:v>0.99267080678929998</c:v>
                </c:pt>
                <c:pt idx="9763">
                  <c:v>0.99077117338634502</c:v>
                </c:pt>
                <c:pt idx="9764">
                  <c:v>0.99185084705831505</c:v>
                </c:pt>
                <c:pt idx="9765">
                  <c:v>0.98803824571406695</c:v>
                </c:pt>
                <c:pt idx="9766">
                  <c:v>0.98778654014824796</c:v>
                </c:pt>
                <c:pt idx="9767">
                  <c:v>0.99362571106178799</c:v>
                </c:pt>
                <c:pt idx="9768">
                  <c:v>0.99285802744253204</c:v>
                </c:pt>
                <c:pt idx="9769">
                  <c:v>0.98779353718181295</c:v>
                </c:pt>
                <c:pt idx="9770">
                  <c:v>0.99065205295229497</c:v>
                </c:pt>
                <c:pt idx="9771">
                  <c:v>0.99207334821427895</c:v>
                </c:pt>
                <c:pt idx="9772">
                  <c:v>0.992271120856003</c:v>
                </c:pt>
                <c:pt idx="9773">
                  <c:v>0.99225913601818505</c:v>
                </c:pt>
                <c:pt idx="9774">
                  <c:v>0.98694791945920501</c:v>
                </c:pt>
                <c:pt idx="9775">
                  <c:v>0.98695405657729995</c:v>
                </c:pt>
                <c:pt idx="9776">
                  <c:v>0.99110310680304603</c:v>
                </c:pt>
                <c:pt idx="9777">
                  <c:v>0.99048173257191297</c:v>
                </c:pt>
                <c:pt idx="9778">
                  <c:v>0.99195249192625801</c:v>
                </c:pt>
                <c:pt idx="9779">
                  <c:v>0.99242280653559101</c:v>
                </c:pt>
                <c:pt idx="9780">
                  <c:v>0.990325480286393</c:v>
                </c:pt>
                <c:pt idx="9781">
                  <c:v>0.98814084777521205</c:v>
                </c:pt>
                <c:pt idx="9782">
                  <c:v>0.98863399636878402</c:v>
                </c:pt>
                <c:pt idx="9783">
                  <c:v>0.99189689335535702</c:v>
                </c:pt>
                <c:pt idx="9784">
                  <c:v>0.98814875113365797</c:v>
                </c:pt>
                <c:pt idx="9785">
                  <c:v>0.99258943668140598</c:v>
                </c:pt>
                <c:pt idx="9786">
                  <c:v>0.99017929247448899</c:v>
                </c:pt>
                <c:pt idx="9787">
                  <c:v>0.98744436391872403</c:v>
                </c:pt>
                <c:pt idx="9788">
                  <c:v>0.98987049971910102</c:v>
                </c:pt>
                <c:pt idx="9789">
                  <c:v>0.98957813796925997</c:v>
                </c:pt>
                <c:pt idx="9790">
                  <c:v>0.99029467419327299</c:v>
                </c:pt>
                <c:pt idx="9791">
                  <c:v>0.99309484927860603</c:v>
                </c:pt>
                <c:pt idx="9792">
                  <c:v>0.98801346584206995</c:v>
                </c:pt>
                <c:pt idx="9793">
                  <c:v>0.99035325314878897</c:v>
                </c:pt>
                <c:pt idx="9794">
                  <c:v>0.98895677061816001</c:v>
                </c:pt>
                <c:pt idx="9795">
                  <c:v>0.99185383801858096</c:v>
                </c:pt>
                <c:pt idx="9796">
                  <c:v>0.991164174817602</c:v>
                </c:pt>
                <c:pt idx="9797">
                  <c:v>0.98960913240212001</c:v>
                </c:pt>
                <c:pt idx="9798">
                  <c:v>0.99228429170022803</c:v>
                </c:pt>
                <c:pt idx="9799">
                  <c:v>0.99263604739941602</c:v>
                </c:pt>
                <c:pt idx="9800">
                  <c:v>0.98671778660059695</c:v>
                </c:pt>
                <c:pt idx="9801">
                  <c:v>0.99153974036026904</c:v>
                </c:pt>
                <c:pt idx="9802">
                  <c:v>0.99024269840119505</c:v>
                </c:pt>
                <c:pt idx="9803">
                  <c:v>0.98820287054692202</c:v>
                </c:pt>
                <c:pt idx="9804">
                  <c:v>0.99267792726469695</c:v>
                </c:pt>
                <c:pt idx="9805">
                  <c:v>0.99213071024974198</c:v>
                </c:pt>
                <c:pt idx="9806">
                  <c:v>0.98794616004823599</c:v>
                </c:pt>
                <c:pt idx="9807">
                  <c:v>0.99277947996492699</c:v>
                </c:pt>
                <c:pt idx="9808">
                  <c:v>0.98725245446475196</c:v>
                </c:pt>
                <c:pt idx="9809">
                  <c:v>0.99226805888879299</c:v>
                </c:pt>
                <c:pt idx="9810">
                  <c:v>0.99275576352179395</c:v>
                </c:pt>
                <c:pt idx="9811">
                  <c:v>0.98696732862961301</c:v>
                </c:pt>
                <c:pt idx="9812">
                  <c:v>0.98916161107459399</c:v>
                </c:pt>
                <c:pt idx="9813">
                  <c:v>0.99254966973686198</c:v>
                </c:pt>
                <c:pt idx="9814">
                  <c:v>0.98728018624853697</c:v>
                </c:pt>
                <c:pt idx="9815">
                  <c:v>0.98670734927078196</c:v>
                </c:pt>
                <c:pt idx="9816">
                  <c:v>0.99112589271600304</c:v>
                </c:pt>
                <c:pt idx="9817">
                  <c:v>0.99213913813568499</c:v>
                </c:pt>
                <c:pt idx="9818">
                  <c:v>0.98900485563280505</c:v>
                </c:pt>
                <c:pt idx="9819">
                  <c:v>0.991478884386921</c:v>
                </c:pt>
                <c:pt idx="9820">
                  <c:v>0.98872870063533103</c:v>
                </c:pt>
                <c:pt idx="9821">
                  <c:v>0.99336524569856399</c:v>
                </c:pt>
                <c:pt idx="9822">
                  <c:v>0.98993395456774302</c:v>
                </c:pt>
                <c:pt idx="9823">
                  <c:v>0.98695341309717599</c:v>
                </c:pt>
                <c:pt idx="9824">
                  <c:v>0.98840291524929902</c:v>
                </c:pt>
                <c:pt idx="9825">
                  <c:v>0.98942898369677601</c:v>
                </c:pt>
                <c:pt idx="9826">
                  <c:v>0.98958592744303897</c:v>
                </c:pt>
                <c:pt idx="9827">
                  <c:v>0.98689120495726401</c:v>
                </c:pt>
                <c:pt idx="9828">
                  <c:v>0.99248477647341904</c:v>
                </c:pt>
                <c:pt idx="9829">
                  <c:v>0.98953141233560804</c:v>
                </c:pt>
                <c:pt idx="9830">
                  <c:v>0.99087269040665904</c:v>
                </c:pt>
                <c:pt idx="9831">
                  <c:v>0.98950140380751095</c:v>
                </c:pt>
                <c:pt idx="9832">
                  <c:v>0.986692261004945</c:v>
                </c:pt>
                <c:pt idx="9833">
                  <c:v>0.99218808768757805</c:v>
                </c:pt>
                <c:pt idx="9834">
                  <c:v>0.99053238795260101</c:v>
                </c:pt>
                <c:pt idx="9835">
                  <c:v>0.99049712293621495</c:v>
                </c:pt>
                <c:pt idx="9836">
                  <c:v>0.98955205817542602</c:v>
                </c:pt>
                <c:pt idx="9837">
                  <c:v>0.99052096611851903</c:v>
                </c:pt>
                <c:pt idx="9838">
                  <c:v>0.99195943696935396</c:v>
                </c:pt>
                <c:pt idx="9839">
                  <c:v>0.98998325306888701</c:v>
                </c:pt>
                <c:pt idx="9840">
                  <c:v>0.99090586529588998</c:v>
                </c:pt>
                <c:pt idx="9841">
                  <c:v>0.99281455682701403</c:v>
                </c:pt>
                <c:pt idx="9842">
                  <c:v>0.99263997754774802</c:v>
                </c:pt>
                <c:pt idx="9843">
                  <c:v>0.99317164762769605</c:v>
                </c:pt>
                <c:pt idx="9844">
                  <c:v>0.99326893017198103</c:v>
                </c:pt>
                <c:pt idx="9845">
                  <c:v>0.98664139396664996</c:v>
                </c:pt>
                <c:pt idx="9846">
                  <c:v>0.99445439693976501</c:v>
                </c:pt>
                <c:pt idx="9847">
                  <c:v>0.98846177611547503</c:v>
                </c:pt>
                <c:pt idx="9848">
                  <c:v>0.99087470821824897</c:v>
                </c:pt>
                <c:pt idx="9849">
                  <c:v>0.99181116123414104</c:v>
                </c:pt>
                <c:pt idx="9850">
                  <c:v>0.99260969948711897</c:v>
                </c:pt>
                <c:pt idx="9851">
                  <c:v>0.98905112363189496</c:v>
                </c:pt>
                <c:pt idx="9852">
                  <c:v>0.98853655612992197</c:v>
                </c:pt>
                <c:pt idx="9853">
                  <c:v>0.99171486875632797</c:v>
                </c:pt>
                <c:pt idx="9854">
                  <c:v>0.99428654984361198</c:v>
                </c:pt>
                <c:pt idx="9855">
                  <c:v>0.98764892451569997</c:v>
                </c:pt>
                <c:pt idx="9856">
                  <c:v>0.99192487795214601</c:v>
                </c:pt>
                <c:pt idx="9857">
                  <c:v>0.98939739920668401</c:v>
                </c:pt>
                <c:pt idx="9858">
                  <c:v>0.99029752761940104</c:v>
                </c:pt>
                <c:pt idx="9859">
                  <c:v>0.98764022993317702</c:v>
                </c:pt>
                <c:pt idx="9860">
                  <c:v>0.98814965023902801</c:v>
                </c:pt>
                <c:pt idx="9861">
                  <c:v>0.990705595278638</c:v>
                </c:pt>
                <c:pt idx="9862">
                  <c:v>0.98811636195758401</c:v>
                </c:pt>
                <c:pt idx="9863">
                  <c:v>0.99413588589580004</c:v>
                </c:pt>
                <c:pt idx="9864">
                  <c:v>0.98784856540723898</c:v>
                </c:pt>
                <c:pt idx="9865">
                  <c:v>0.99002097792687704</c:v>
                </c:pt>
                <c:pt idx="9866">
                  <c:v>0.99112339614544098</c:v>
                </c:pt>
                <c:pt idx="9867">
                  <c:v>0.99062530651753</c:v>
                </c:pt>
                <c:pt idx="9868">
                  <c:v>0.99197059503585805</c:v>
                </c:pt>
                <c:pt idx="9869">
                  <c:v>0.99234506586092297</c:v>
                </c:pt>
                <c:pt idx="9870">
                  <c:v>0.99051626023413797</c:v>
                </c:pt>
                <c:pt idx="9871">
                  <c:v>0.98914580432547405</c:v>
                </c:pt>
                <c:pt idx="9872">
                  <c:v>0.99046593493187796</c:v>
                </c:pt>
                <c:pt idx="9873">
                  <c:v>0.99133796894210502</c:v>
                </c:pt>
                <c:pt idx="9874">
                  <c:v>0.98894394249506001</c:v>
                </c:pt>
                <c:pt idx="9875">
                  <c:v>0.99261946754610297</c:v>
                </c:pt>
                <c:pt idx="9876">
                  <c:v>0.99018099169932094</c:v>
                </c:pt>
                <c:pt idx="9877">
                  <c:v>0.99351640614020797</c:v>
                </c:pt>
                <c:pt idx="9878">
                  <c:v>0.99007991600199596</c:v>
                </c:pt>
                <c:pt idx="9879">
                  <c:v>0.98927838956571601</c:v>
                </c:pt>
                <c:pt idx="9880">
                  <c:v>0.99404114090731299</c:v>
                </c:pt>
                <c:pt idx="9881">
                  <c:v>0.990502884338886</c:v>
                </c:pt>
                <c:pt idx="9882">
                  <c:v>0.98846596436426504</c:v>
                </c:pt>
                <c:pt idx="9883">
                  <c:v>0.99271970238860896</c:v>
                </c:pt>
                <c:pt idx="9884">
                  <c:v>0.99176997907868703</c:v>
                </c:pt>
                <c:pt idx="9885">
                  <c:v>0.99167093641551096</c:v>
                </c:pt>
                <c:pt idx="9886">
                  <c:v>0.988771790325085</c:v>
                </c:pt>
                <c:pt idx="9887">
                  <c:v>0.99163364952451905</c:v>
                </c:pt>
                <c:pt idx="9888">
                  <c:v>0.98829212589412296</c:v>
                </c:pt>
                <c:pt idx="9889">
                  <c:v>0.992860383934146</c:v>
                </c:pt>
                <c:pt idx="9890">
                  <c:v>0.99060633618780902</c:v>
                </c:pt>
                <c:pt idx="9891">
                  <c:v>0.98721654970894501</c:v>
                </c:pt>
                <c:pt idx="9892">
                  <c:v>0.98646010305564502</c:v>
                </c:pt>
                <c:pt idx="9893">
                  <c:v>0.98959024625371705</c:v>
                </c:pt>
                <c:pt idx="9894">
                  <c:v>0.98832401584054597</c:v>
                </c:pt>
                <c:pt idx="9895">
                  <c:v>0.99033308972720402</c:v>
                </c:pt>
                <c:pt idx="9896">
                  <c:v>0.98737189212857202</c:v>
                </c:pt>
                <c:pt idx="9897">
                  <c:v>0.99400710606966003</c:v>
                </c:pt>
                <c:pt idx="9898">
                  <c:v>0.99321418254536797</c:v>
                </c:pt>
                <c:pt idx="9899">
                  <c:v>0.98965491289321295</c:v>
                </c:pt>
                <c:pt idx="9900">
                  <c:v>0.99264357691667104</c:v>
                </c:pt>
                <c:pt idx="9901">
                  <c:v>0.98929957451039896</c:v>
                </c:pt>
                <c:pt idx="9902">
                  <c:v>0.99066912724957901</c:v>
                </c:pt>
                <c:pt idx="9903">
                  <c:v>0.99089940280757305</c:v>
                </c:pt>
                <c:pt idx="9904">
                  <c:v>0.98904679620138802</c:v>
                </c:pt>
                <c:pt idx="9905">
                  <c:v>0.98930791167675303</c:v>
                </c:pt>
                <c:pt idx="9906">
                  <c:v>0.98749950829342203</c:v>
                </c:pt>
                <c:pt idx="9907">
                  <c:v>0.98905009454078796</c:v>
                </c:pt>
                <c:pt idx="9908">
                  <c:v>0.99367441447662797</c:v>
                </c:pt>
                <c:pt idx="9909">
                  <c:v>0.99164991052066098</c:v>
                </c:pt>
                <c:pt idx="9910">
                  <c:v>0.99029362776644603</c:v>
                </c:pt>
                <c:pt idx="9911">
                  <c:v>0.99360052371128604</c:v>
                </c:pt>
                <c:pt idx="9912">
                  <c:v>0.99138925693190805</c:v>
                </c:pt>
                <c:pt idx="9913">
                  <c:v>0.98688539477357096</c:v>
                </c:pt>
                <c:pt idx="9914">
                  <c:v>0.99182630287698403</c:v>
                </c:pt>
                <c:pt idx="9915">
                  <c:v>0.988281970586803</c:v>
                </c:pt>
                <c:pt idx="9916">
                  <c:v>0.98773582630035395</c:v>
                </c:pt>
                <c:pt idx="9917">
                  <c:v>0.99230399947980796</c:v>
                </c:pt>
                <c:pt idx="9918">
                  <c:v>0.98792512935118804</c:v>
                </c:pt>
                <c:pt idx="9919">
                  <c:v>0.98836185835029899</c:v>
                </c:pt>
                <c:pt idx="9920">
                  <c:v>0.98774609517174194</c:v>
                </c:pt>
                <c:pt idx="9921">
                  <c:v>0.98890880343944898</c:v>
                </c:pt>
                <c:pt idx="9922">
                  <c:v>0.99310271505381897</c:v>
                </c:pt>
                <c:pt idx="9923">
                  <c:v>0.98901040539511298</c:v>
                </c:pt>
                <c:pt idx="9924">
                  <c:v>0.99274856747892903</c:v>
                </c:pt>
                <c:pt idx="9925">
                  <c:v>0.98802844464392903</c:v>
                </c:pt>
                <c:pt idx="9926">
                  <c:v>0.98849015049643096</c:v>
                </c:pt>
                <c:pt idx="9927">
                  <c:v>0.99369026721648701</c:v>
                </c:pt>
                <c:pt idx="9928">
                  <c:v>0.98904989357379303</c:v>
                </c:pt>
                <c:pt idx="9929">
                  <c:v>0.99229903675671505</c:v>
                </c:pt>
                <c:pt idx="9930">
                  <c:v>0.98677158085306604</c:v>
                </c:pt>
                <c:pt idx="9931">
                  <c:v>0.99277240787055898</c:v>
                </c:pt>
                <c:pt idx="9932">
                  <c:v>0.99424370168126297</c:v>
                </c:pt>
                <c:pt idx="9933">
                  <c:v>0.99028607115070599</c:v>
                </c:pt>
                <c:pt idx="9934">
                  <c:v>0.98809705249405799</c:v>
                </c:pt>
                <c:pt idx="9935">
                  <c:v>0.99129556626767301</c:v>
                </c:pt>
                <c:pt idx="9936">
                  <c:v>0.99295206725410401</c:v>
                </c:pt>
                <c:pt idx="9937">
                  <c:v>0.98949791340556903</c:v>
                </c:pt>
                <c:pt idx="9938">
                  <c:v>0.98694953769543303</c:v>
                </c:pt>
                <c:pt idx="9939">
                  <c:v>0.99383196398805895</c:v>
                </c:pt>
                <c:pt idx="9940">
                  <c:v>0.99040428197314501</c:v>
                </c:pt>
                <c:pt idx="9941">
                  <c:v>0.98805313742837597</c:v>
                </c:pt>
                <c:pt idx="9942">
                  <c:v>0.99023981115614401</c:v>
                </c:pt>
                <c:pt idx="9943">
                  <c:v>0.99177828321591499</c:v>
                </c:pt>
                <c:pt idx="9944">
                  <c:v>0.99210714513255405</c:v>
                </c:pt>
                <c:pt idx="9945">
                  <c:v>0.98826838659906302</c:v>
                </c:pt>
                <c:pt idx="9946">
                  <c:v>0.99352352641960995</c:v>
                </c:pt>
                <c:pt idx="9947">
                  <c:v>0.98929337598158396</c:v>
                </c:pt>
                <c:pt idx="9948">
                  <c:v>0.98974512041227303</c:v>
                </c:pt>
                <c:pt idx="9949">
                  <c:v>0.992543050838396</c:v>
                </c:pt>
                <c:pt idx="9950">
                  <c:v>0.98681216684102702</c:v>
                </c:pt>
                <c:pt idx="9951">
                  <c:v>0.99158018244740298</c:v>
                </c:pt>
                <c:pt idx="9952">
                  <c:v>0.992444696790032</c:v>
                </c:pt>
                <c:pt idx="9953">
                  <c:v>0.98927979392066701</c:v>
                </c:pt>
                <c:pt idx="9954">
                  <c:v>0.99093700032849596</c:v>
                </c:pt>
                <c:pt idx="9955">
                  <c:v>0.99375034130483497</c:v>
                </c:pt>
                <c:pt idx="9956">
                  <c:v>0.98705941884237702</c:v>
                </c:pt>
                <c:pt idx="9957">
                  <c:v>0.98694304008248601</c:v>
                </c:pt>
                <c:pt idx="9958">
                  <c:v>0.99213829315473501</c:v>
                </c:pt>
                <c:pt idx="9959">
                  <c:v>0.99269726628851496</c:v>
                </c:pt>
                <c:pt idx="9960">
                  <c:v>0.99046197341453102</c:v>
                </c:pt>
                <c:pt idx="9961">
                  <c:v>0.99052317364264797</c:v>
                </c:pt>
                <c:pt idx="9962">
                  <c:v>0.99008139638591397</c:v>
                </c:pt>
                <c:pt idx="9963">
                  <c:v>0.99157336448776801</c:v>
                </c:pt>
                <c:pt idx="9964">
                  <c:v>0.98725974512464199</c:v>
                </c:pt>
                <c:pt idx="9965">
                  <c:v>0.99395402322100201</c:v>
                </c:pt>
                <c:pt idx="9966">
                  <c:v>0.98670721104425696</c:v>
                </c:pt>
                <c:pt idx="9967">
                  <c:v>0.98943440400148197</c:v>
                </c:pt>
                <c:pt idx="9968">
                  <c:v>0.99187093214367095</c:v>
                </c:pt>
                <c:pt idx="9969">
                  <c:v>0.98997351491552699</c:v>
                </c:pt>
                <c:pt idx="9970">
                  <c:v>0.98947543601440202</c:v>
                </c:pt>
                <c:pt idx="9971">
                  <c:v>0.99147014829940805</c:v>
                </c:pt>
                <c:pt idx="9972">
                  <c:v>0.99099601449161701</c:v>
                </c:pt>
                <c:pt idx="9973">
                  <c:v>0.990035770286672</c:v>
                </c:pt>
                <c:pt idx="9974">
                  <c:v>0.98801476946046596</c:v>
                </c:pt>
                <c:pt idx="9975">
                  <c:v>0.98952131421623402</c:v>
                </c:pt>
                <c:pt idx="9976">
                  <c:v>0.99261404241664497</c:v>
                </c:pt>
                <c:pt idx="9977">
                  <c:v>0.99080351914032705</c:v>
                </c:pt>
                <c:pt idx="9978">
                  <c:v>0.98871084723771396</c:v>
                </c:pt>
                <c:pt idx="9979">
                  <c:v>0.98920190673380104</c:v>
                </c:pt>
                <c:pt idx="9980">
                  <c:v>0.99059052350244703</c:v>
                </c:pt>
                <c:pt idx="9981">
                  <c:v>0.98704076373204797</c:v>
                </c:pt>
                <c:pt idx="9982">
                  <c:v>0.98724518382498105</c:v>
                </c:pt>
                <c:pt idx="9983">
                  <c:v>0.991438367631989</c:v>
                </c:pt>
                <c:pt idx="9984">
                  <c:v>0.99201311667081105</c:v>
                </c:pt>
                <c:pt idx="9985">
                  <c:v>0.98797497294505099</c:v>
                </c:pt>
                <c:pt idx="9986">
                  <c:v>0.989337277670432</c:v>
                </c:pt>
                <c:pt idx="9987">
                  <c:v>0.99258513666569204</c:v>
                </c:pt>
                <c:pt idx="9988">
                  <c:v>0.98791910416672701</c:v>
                </c:pt>
                <c:pt idx="9989">
                  <c:v>0.992027367480114</c:v>
                </c:pt>
                <c:pt idx="9990">
                  <c:v>0.98817727551590595</c:v>
                </c:pt>
                <c:pt idx="9991">
                  <c:v>0.98852728412774604</c:v>
                </c:pt>
                <c:pt idx="9992">
                  <c:v>0.99260267989260698</c:v>
                </c:pt>
                <c:pt idx="9993">
                  <c:v>0.987305771446639</c:v>
                </c:pt>
                <c:pt idx="9994">
                  <c:v>0.99092574270657496</c:v>
                </c:pt>
                <c:pt idx="9995">
                  <c:v>0.99291193885050999</c:v>
                </c:pt>
                <c:pt idx="9996">
                  <c:v>0.98798743010808399</c:v>
                </c:pt>
                <c:pt idx="9997">
                  <c:v>0.99364685214916304</c:v>
                </c:pt>
                <c:pt idx="9998">
                  <c:v>0.98971945930994998</c:v>
                </c:pt>
                <c:pt idx="9999">
                  <c:v>0.99210330692055304</c:v>
                </c:pt>
                <c:pt idx="10000">
                  <c:v>0.99285988733070396</c:v>
                </c:pt>
                <c:pt idx="10001">
                  <c:v>0.98955784303574901</c:v>
                </c:pt>
                <c:pt idx="10002">
                  <c:v>0.99012004085809202</c:v>
                </c:pt>
                <c:pt idx="10003">
                  <c:v>0.98908312264510201</c:v>
                </c:pt>
                <c:pt idx="10004">
                  <c:v>0.99031830526078202</c:v>
                </c:pt>
                <c:pt idx="10005">
                  <c:v>0.99256992479258699</c:v>
                </c:pt>
                <c:pt idx="10006">
                  <c:v>0.98744088400863705</c:v>
                </c:pt>
                <c:pt idx="10007">
                  <c:v>0.991715765020458</c:v>
                </c:pt>
                <c:pt idx="10008">
                  <c:v>0.99158735057927905</c:v>
                </c:pt>
                <c:pt idx="10009">
                  <c:v>0.98960992960697403</c:v>
                </c:pt>
                <c:pt idx="10010">
                  <c:v>0.98828183694154603</c:v>
                </c:pt>
                <c:pt idx="10011">
                  <c:v>0.98773019907259096</c:v>
                </c:pt>
                <c:pt idx="10012">
                  <c:v>0.99026758253264402</c:v>
                </c:pt>
                <c:pt idx="10013">
                  <c:v>0.99214696097103305</c:v>
                </c:pt>
                <c:pt idx="10014">
                  <c:v>0.99206575772149597</c:v>
                </c:pt>
                <c:pt idx="10015">
                  <c:v>0.99154075694337496</c:v>
                </c:pt>
                <c:pt idx="10016">
                  <c:v>0.98918790150109903</c:v>
                </c:pt>
                <c:pt idx="10017">
                  <c:v>0.99166338111369501</c:v>
                </c:pt>
                <c:pt idx="10018">
                  <c:v>0.99285518072977597</c:v>
                </c:pt>
                <c:pt idx="10019">
                  <c:v>0.98837013125426598</c:v>
                </c:pt>
                <c:pt idx="10020">
                  <c:v>0.99057181174638298</c:v>
                </c:pt>
                <c:pt idx="10021">
                  <c:v>0.99338791728436804</c:v>
                </c:pt>
                <c:pt idx="10022">
                  <c:v>0.99096994767879698</c:v>
                </c:pt>
                <c:pt idx="10023">
                  <c:v>0.99372510594516195</c:v>
                </c:pt>
                <c:pt idx="10024">
                  <c:v>0.99000064100930696</c:v>
                </c:pt>
                <c:pt idx="10025">
                  <c:v>0.99031577294107598</c:v>
                </c:pt>
                <c:pt idx="10026">
                  <c:v>0.98744639903173304</c:v>
                </c:pt>
                <c:pt idx="10027">
                  <c:v>0.99156023707281704</c:v>
                </c:pt>
                <c:pt idx="10028">
                  <c:v>0.99331826216936103</c:v>
                </c:pt>
                <c:pt idx="10029">
                  <c:v>0.989742733176036</c:v>
                </c:pt>
                <c:pt idx="10030">
                  <c:v>0.99139104330308503</c:v>
                </c:pt>
                <c:pt idx="10031">
                  <c:v>0.98873445343834698</c:v>
                </c:pt>
                <c:pt idx="10032">
                  <c:v>0.98743616257770594</c:v>
                </c:pt>
                <c:pt idx="10033">
                  <c:v>0.99285990573586203</c:v>
                </c:pt>
                <c:pt idx="10034">
                  <c:v>0.98669769818967801</c:v>
                </c:pt>
                <c:pt idx="10035">
                  <c:v>0.98771977703685498</c:v>
                </c:pt>
                <c:pt idx="10036">
                  <c:v>0.99174579451423694</c:v>
                </c:pt>
                <c:pt idx="10037">
                  <c:v>0.99172676203854004</c:v>
                </c:pt>
                <c:pt idx="10038">
                  <c:v>0.99089294590286703</c:v>
                </c:pt>
                <c:pt idx="10039">
                  <c:v>0.99008520387804</c:v>
                </c:pt>
                <c:pt idx="10040">
                  <c:v>0.99276553487923602</c:v>
                </c:pt>
                <c:pt idx="10041">
                  <c:v>0.990884554940343</c:v>
                </c:pt>
                <c:pt idx="10042">
                  <c:v>0.98720583297754405</c:v>
                </c:pt>
                <c:pt idx="10043">
                  <c:v>0.98842557742009896</c:v>
                </c:pt>
                <c:pt idx="10044">
                  <c:v>0.98853659336310695</c:v>
                </c:pt>
                <c:pt idx="10045">
                  <c:v>0.99100716250190002</c:v>
                </c:pt>
                <c:pt idx="10046">
                  <c:v>0.98793260392906601</c:v>
                </c:pt>
                <c:pt idx="10047">
                  <c:v>0.99176434027979998</c:v>
                </c:pt>
                <c:pt idx="10048">
                  <c:v>0.99272958391412902</c:v>
                </c:pt>
                <c:pt idx="10049">
                  <c:v>0.98946039955458298</c:v>
                </c:pt>
                <c:pt idx="10050">
                  <c:v>0.99037680843098397</c:v>
                </c:pt>
                <c:pt idx="10051">
                  <c:v>0.98988512587047095</c:v>
                </c:pt>
                <c:pt idx="10052">
                  <c:v>0.99321462440714403</c:v>
                </c:pt>
                <c:pt idx="10053">
                  <c:v>0.98624273006164098</c:v>
                </c:pt>
                <c:pt idx="10054">
                  <c:v>0.98841443492396497</c:v>
                </c:pt>
                <c:pt idx="10055">
                  <c:v>0.992789632399108</c:v>
                </c:pt>
                <c:pt idx="10056">
                  <c:v>0.98800181800468601</c:v>
                </c:pt>
                <c:pt idx="10057">
                  <c:v>0.99305639770058596</c:v>
                </c:pt>
                <c:pt idx="10058">
                  <c:v>0.993437681098022</c:v>
                </c:pt>
                <c:pt idx="10059">
                  <c:v>0.98967431988659504</c:v>
                </c:pt>
                <c:pt idx="10060">
                  <c:v>0.98733449149326102</c:v>
                </c:pt>
                <c:pt idx="10061">
                  <c:v>0.99185090685011001</c:v>
                </c:pt>
                <c:pt idx="10062">
                  <c:v>0.98707513805702896</c:v>
                </c:pt>
                <c:pt idx="10063">
                  <c:v>0.99235451878552094</c:v>
                </c:pt>
                <c:pt idx="10064">
                  <c:v>0.98968434404407801</c:v>
                </c:pt>
                <c:pt idx="10065">
                  <c:v>0.98960881055434602</c:v>
                </c:pt>
                <c:pt idx="10066">
                  <c:v>0.993730693290377</c:v>
                </c:pt>
                <c:pt idx="10067">
                  <c:v>0.987627333573046</c:v>
                </c:pt>
                <c:pt idx="10068">
                  <c:v>0.98908919175252796</c:v>
                </c:pt>
                <c:pt idx="10069">
                  <c:v>0.99150203878850096</c:v>
                </c:pt>
                <c:pt idx="10070">
                  <c:v>0.99205371392016795</c:v>
                </c:pt>
                <c:pt idx="10071">
                  <c:v>0.99080261954692805</c:v>
                </c:pt>
                <c:pt idx="10072">
                  <c:v>0.98782328714464396</c:v>
                </c:pt>
                <c:pt idx="10073">
                  <c:v>0.98810291323034705</c:v>
                </c:pt>
                <c:pt idx="10074">
                  <c:v>0.99184236337797005</c:v>
                </c:pt>
                <c:pt idx="10075">
                  <c:v>0.99220583176430999</c:v>
                </c:pt>
                <c:pt idx="10076">
                  <c:v>0.99391678000246597</c:v>
                </c:pt>
                <c:pt idx="10077">
                  <c:v>0.98848298949610103</c:v>
                </c:pt>
                <c:pt idx="10078">
                  <c:v>0.99200802522013798</c:v>
                </c:pt>
                <c:pt idx="10079">
                  <c:v>0.99137413925092699</c:v>
                </c:pt>
                <c:pt idx="10080">
                  <c:v>0.98859808539329397</c:v>
                </c:pt>
                <c:pt idx="10081">
                  <c:v>0.99027946301205805</c:v>
                </c:pt>
                <c:pt idx="10082">
                  <c:v>0.99140501173168805</c:v>
                </c:pt>
                <c:pt idx="10083">
                  <c:v>0.99297340700127101</c:v>
                </c:pt>
                <c:pt idx="10084">
                  <c:v>0.98860584726629397</c:v>
                </c:pt>
                <c:pt idx="10085">
                  <c:v>0.98878836070035203</c:v>
                </c:pt>
                <c:pt idx="10086">
                  <c:v>0.99267396893613802</c:v>
                </c:pt>
                <c:pt idx="10087">
                  <c:v>0.98900653479407796</c:v>
                </c:pt>
                <c:pt idx="10088">
                  <c:v>0.99377640713925297</c:v>
                </c:pt>
                <c:pt idx="10089">
                  <c:v>0.99073555856653694</c:v>
                </c:pt>
                <c:pt idx="10090">
                  <c:v>0.98957978176944705</c:v>
                </c:pt>
                <c:pt idx="10091">
                  <c:v>0.99126667147941006</c:v>
                </c:pt>
                <c:pt idx="10092">
                  <c:v>0.99180527469216195</c:v>
                </c:pt>
                <c:pt idx="10093">
                  <c:v>0.99226171499667304</c:v>
                </c:pt>
                <c:pt idx="10094">
                  <c:v>0.99119888975802095</c:v>
                </c:pt>
                <c:pt idx="10095">
                  <c:v>0.98876035390700101</c:v>
                </c:pt>
                <c:pt idx="10096">
                  <c:v>0.990116546254737</c:v>
                </c:pt>
                <c:pt idx="10097">
                  <c:v>0.99346677106570103</c:v>
                </c:pt>
                <c:pt idx="10098">
                  <c:v>0.99127521435227794</c:v>
                </c:pt>
                <c:pt idx="10099">
                  <c:v>0.98639829977317595</c:v>
                </c:pt>
                <c:pt idx="10100">
                  <c:v>0.99134170095474705</c:v>
                </c:pt>
                <c:pt idx="10101">
                  <c:v>0.99021585137490997</c:v>
                </c:pt>
                <c:pt idx="10102">
                  <c:v>0.99049682716088305</c:v>
                </c:pt>
                <c:pt idx="10103">
                  <c:v>0.99101185587862295</c:v>
                </c:pt>
                <c:pt idx="10104">
                  <c:v>0.99223554161167205</c:v>
                </c:pt>
                <c:pt idx="10105">
                  <c:v>0.98747476073612805</c:v>
                </c:pt>
                <c:pt idx="10106">
                  <c:v>0.99249060573998105</c:v>
                </c:pt>
                <c:pt idx="10107">
                  <c:v>0.98897966026759099</c:v>
                </c:pt>
                <c:pt idx="10108">
                  <c:v>0.99128669616008303</c:v>
                </c:pt>
                <c:pt idx="10109">
                  <c:v>0.98878133235854504</c:v>
                </c:pt>
                <c:pt idx="10110">
                  <c:v>0.99322431752852602</c:v>
                </c:pt>
                <c:pt idx="10111">
                  <c:v>0.989947469126784</c:v>
                </c:pt>
                <c:pt idx="10112">
                  <c:v>0.99339860879588404</c:v>
                </c:pt>
                <c:pt idx="10113">
                  <c:v>0.991509377419449</c:v>
                </c:pt>
                <c:pt idx="10114">
                  <c:v>0.98869632777991001</c:v>
                </c:pt>
                <c:pt idx="10115">
                  <c:v>0.99078391051987103</c:v>
                </c:pt>
                <c:pt idx="10116">
                  <c:v>0.99165239263962801</c:v>
                </c:pt>
                <c:pt idx="10117">
                  <c:v>0.99129627577716795</c:v>
                </c:pt>
                <c:pt idx="10118">
                  <c:v>0.99078339985984398</c:v>
                </c:pt>
                <c:pt idx="10119">
                  <c:v>0.99088192962926203</c:v>
                </c:pt>
                <c:pt idx="10120">
                  <c:v>0.98943532638266296</c:v>
                </c:pt>
                <c:pt idx="10121">
                  <c:v>0.990868299331507</c:v>
                </c:pt>
                <c:pt idx="10122">
                  <c:v>0.98911512510306698</c:v>
                </c:pt>
                <c:pt idx="10123">
                  <c:v>0.98977879202549701</c:v>
                </c:pt>
                <c:pt idx="10124">
                  <c:v>0.98806722770794997</c:v>
                </c:pt>
                <c:pt idx="10125">
                  <c:v>0.99352621729512203</c:v>
                </c:pt>
                <c:pt idx="10126">
                  <c:v>0.98810996248485405</c:v>
                </c:pt>
                <c:pt idx="10127">
                  <c:v>0.99120860688200596</c:v>
                </c:pt>
                <c:pt idx="10128">
                  <c:v>0.990567397701964</c:v>
                </c:pt>
                <c:pt idx="10129">
                  <c:v>0.988916785922485</c:v>
                </c:pt>
                <c:pt idx="10130">
                  <c:v>0.98858921569768299</c:v>
                </c:pt>
                <c:pt idx="10131">
                  <c:v>0.99208123327131503</c:v>
                </c:pt>
                <c:pt idx="10132">
                  <c:v>0.98793902430358904</c:v>
                </c:pt>
                <c:pt idx="10133">
                  <c:v>0.99192769255152502</c:v>
                </c:pt>
                <c:pt idx="10134">
                  <c:v>0.99200913931188595</c:v>
                </c:pt>
                <c:pt idx="10135">
                  <c:v>0.99097161674686696</c:v>
                </c:pt>
                <c:pt idx="10136">
                  <c:v>0.99134604163628204</c:v>
                </c:pt>
                <c:pt idx="10137">
                  <c:v>0.99268319472523703</c:v>
                </c:pt>
                <c:pt idx="10138">
                  <c:v>0.98904196232957997</c:v>
                </c:pt>
                <c:pt idx="10139">
                  <c:v>0.99247095645488004</c:v>
                </c:pt>
                <c:pt idx="10140">
                  <c:v>0.98805171076433096</c:v>
                </c:pt>
                <c:pt idx="10141">
                  <c:v>0.99392643062331598</c:v>
                </c:pt>
                <c:pt idx="10142">
                  <c:v>0.98934177292296099</c:v>
                </c:pt>
                <c:pt idx="10143">
                  <c:v>0.98869566169120404</c:v>
                </c:pt>
                <c:pt idx="10144">
                  <c:v>0.99390480652770996</c:v>
                </c:pt>
                <c:pt idx="10145">
                  <c:v>0.99059179306852096</c:v>
                </c:pt>
                <c:pt idx="10146">
                  <c:v>0.98870456325179401</c:v>
                </c:pt>
                <c:pt idx="10147">
                  <c:v>0.99393092602245603</c:v>
                </c:pt>
                <c:pt idx="10148">
                  <c:v>0.99016679396338703</c:v>
                </c:pt>
                <c:pt idx="10149">
                  <c:v>0.98761417147830199</c:v>
                </c:pt>
                <c:pt idx="10150">
                  <c:v>0.99392984198300705</c:v>
                </c:pt>
                <c:pt idx="10151">
                  <c:v>0.98707133530444702</c:v>
                </c:pt>
                <c:pt idx="10152">
                  <c:v>0.98729637638200196</c:v>
                </c:pt>
                <c:pt idx="10153">
                  <c:v>0.99249461210551004</c:v>
                </c:pt>
                <c:pt idx="10154">
                  <c:v>0.99004559060615205</c:v>
                </c:pt>
                <c:pt idx="10155">
                  <c:v>0.99186738623293103</c:v>
                </c:pt>
                <c:pt idx="10156">
                  <c:v>0.98947059995869902</c:v>
                </c:pt>
                <c:pt idx="10157">
                  <c:v>0.99134101381169104</c:v>
                </c:pt>
                <c:pt idx="10158">
                  <c:v>0.98871475886680404</c:v>
                </c:pt>
                <c:pt idx="10159">
                  <c:v>0.98931274639807898</c:v>
                </c:pt>
                <c:pt idx="10160">
                  <c:v>0.99241334535040204</c:v>
                </c:pt>
                <c:pt idx="10161">
                  <c:v>0.99178480010574199</c:v>
                </c:pt>
                <c:pt idx="10162">
                  <c:v>0.98851560331195498</c:v>
                </c:pt>
                <c:pt idx="10163">
                  <c:v>0.99061010534468297</c:v>
                </c:pt>
                <c:pt idx="10164">
                  <c:v>0.98770960314155898</c:v>
                </c:pt>
                <c:pt idx="10165">
                  <c:v>0.98779701146947696</c:v>
                </c:pt>
                <c:pt idx="10166">
                  <c:v>0.992382157352792</c:v>
                </c:pt>
                <c:pt idx="10167">
                  <c:v>0.99161565872122104</c:v>
                </c:pt>
                <c:pt idx="10168">
                  <c:v>0.99360749484119903</c:v>
                </c:pt>
                <c:pt idx="10169">
                  <c:v>0.98913298470203204</c:v>
                </c:pt>
                <c:pt idx="10170">
                  <c:v>0.99325393353291902</c:v>
                </c:pt>
                <c:pt idx="10171">
                  <c:v>0.991684972015072</c:v>
                </c:pt>
                <c:pt idx="10172">
                  <c:v>0.98954315342757204</c:v>
                </c:pt>
                <c:pt idx="10173">
                  <c:v>0.99075919602145202</c:v>
                </c:pt>
                <c:pt idx="10174">
                  <c:v>0.99054238807279904</c:v>
                </c:pt>
                <c:pt idx="10175">
                  <c:v>0.99276306169817297</c:v>
                </c:pt>
                <c:pt idx="10176">
                  <c:v>0.99349160868149899</c:v>
                </c:pt>
                <c:pt idx="10177">
                  <c:v>0.99008483521952995</c:v>
                </c:pt>
                <c:pt idx="10178">
                  <c:v>0.98994225669202995</c:v>
                </c:pt>
                <c:pt idx="10179">
                  <c:v>0.99295335216636604</c:v>
                </c:pt>
                <c:pt idx="10180">
                  <c:v>0.99004864996144804</c:v>
                </c:pt>
                <c:pt idx="10181">
                  <c:v>0.98593877500648697</c:v>
                </c:pt>
                <c:pt idx="10182">
                  <c:v>0.99335383959783397</c:v>
                </c:pt>
                <c:pt idx="10183">
                  <c:v>0.99021955050607202</c:v>
                </c:pt>
                <c:pt idx="10184">
                  <c:v>0.99106191966295798</c:v>
                </c:pt>
                <c:pt idx="10185">
                  <c:v>0.98959298456933498</c:v>
                </c:pt>
                <c:pt idx="10186">
                  <c:v>0.98761807654258804</c:v>
                </c:pt>
                <c:pt idx="10187">
                  <c:v>0.98742259602690097</c:v>
                </c:pt>
                <c:pt idx="10188">
                  <c:v>0.98975527016764298</c:v>
                </c:pt>
                <c:pt idx="10189">
                  <c:v>0.98977697455243097</c:v>
                </c:pt>
                <c:pt idx="10190">
                  <c:v>0.98742386567693596</c:v>
                </c:pt>
                <c:pt idx="10191">
                  <c:v>0.99103657606274398</c:v>
                </c:pt>
                <c:pt idx="10192">
                  <c:v>0.99324213268481298</c:v>
                </c:pt>
                <c:pt idx="10193">
                  <c:v>0.99167296612897005</c:v>
                </c:pt>
                <c:pt idx="10194">
                  <c:v>0.99185400785134803</c:v>
                </c:pt>
                <c:pt idx="10195">
                  <c:v>0.98813033253509697</c:v>
                </c:pt>
                <c:pt idx="10196">
                  <c:v>0.98902524753520704</c:v>
                </c:pt>
                <c:pt idx="10197">
                  <c:v>0.99001601494504599</c:v>
                </c:pt>
                <c:pt idx="10198">
                  <c:v>0.98777031811986504</c:v>
                </c:pt>
                <c:pt idx="10199">
                  <c:v>0.99305203124901098</c:v>
                </c:pt>
                <c:pt idx="10200">
                  <c:v>0.98853747144097703</c:v>
                </c:pt>
                <c:pt idx="10201">
                  <c:v>0.98957408968253302</c:v>
                </c:pt>
                <c:pt idx="10202">
                  <c:v>0.98921776013540597</c:v>
                </c:pt>
                <c:pt idx="10203">
                  <c:v>0.987759803746593</c:v>
                </c:pt>
                <c:pt idx="10204">
                  <c:v>0.99052997142881105</c:v>
                </c:pt>
                <c:pt idx="10205">
                  <c:v>0.99184057549159199</c:v>
                </c:pt>
                <c:pt idx="10206">
                  <c:v>0.98736395124077103</c:v>
                </c:pt>
                <c:pt idx="10207">
                  <c:v>0.99161754104753497</c:v>
                </c:pt>
                <c:pt idx="10208">
                  <c:v>0.99258510551447199</c:v>
                </c:pt>
                <c:pt idx="10209">
                  <c:v>0.99240140684719202</c:v>
                </c:pt>
                <c:pt idx="10210">
                  <c:v>0.98869994762629998</c:v>
                </c:pt>
                <c:pt idx="10211">
                  <c:v>0.99167500495356198</c:v>
                </c:pt>
                <c:pt idx="10212">
                  <c:v>0.99304956722816495</c:v>
                </c:pt>
                <c:pt idx="10213">
                  <c:v>0.98748973947573704</c:v>
                </c:pt>
                <c:pt idx="10214">
                  <c:v>0.99237293954789996</c:v>
                </c:pt>
                <c:pt idx="10215">
                  <c:v>0.98806766373254395</c:v>
                </c:pt>
                <c:pt idx="10216">
                  <c:v>0.99102626132728</c:v>
                </c:pt>
                <c:pt idx="10217">
                  <c:v>0.99042682049474495</c:v>
                </c:pt>
                <c:pt idx="10218">
                  <c:v>0.98701723645597605</c:v>
                </c:pt>
                <c:pt idx="10219">
                  <c:v>0.98978736813342105</c:v>
                </c:pt>
                <c:pt idx="10220">
                  <c:v>0.99156355833819398</c:v>
                </c:pt>
                <c:pt idx="10221">
                  <c:v>0.98814889575395704</c:v>
                </c:pt>
                <c:pt idx="10222">
                  <c:v>0.98822104568733304</c:v>
                </c:pt>
                <c:pt idx="10223">
                  <c:v>0.99388156394343896</c:v>
                </c:pt>
                <c:pt idx="10224">
                  <c:v>0.99105451848332204</c:v>
                </c:pt>
                <c:pt idx="10225">
                  <c:v>0.98953109734974298</c:v>
                </c:pt>
                <c:pt idx="10226">
                  <c:v>0.99365439093316998</c:v>
                </c:pt>
                <c:pt idx="10227">
                  <c:v>0.99087065363180205</c:v>
                </c:pt>
                <c:pt idx="10228">
                  <c:v>0.988112118180002</c:v>
                </c:pt>
                <c:pt idx="10229">
                  <c:v>0.99134332475125997</c:v>
                </c:pt>
                <c:pt idx="10230">
                  <c:v>0.993437702662615</c:v>
                </c:pt>
                <c:pt idx="10231">
                  <c:v>0.99357202156169599</c:v>
                </c:pt>
                <c:pt idx="10232">
                  <c:v>0.98806389173327602</c:v>
                </c:pt>
                <c:pt idx="10233">
                  <c:v>0.98952220137936797</c:v>
                </c:pt>
                <c:pt idx="10234">
                  <c:v>0.99088550224056804</c:v>
                </c:pt>
                <c:pt idx="10235">
                  <c:v>0.98777919438299999</c:v>
                </c:pt>
                <c:pt idx="10236">
                  <c:v>0.98783233745043397</c:v>
                </c:pt>
                <c:pt idx="10237">
                  <c:v>0.98937629940042204</c:v>
                </c:pt>
                <c:pt idx="10238">
                  <c:v>0.99308266691120595</c:v>
                </c:pt>
                <c:pt idx="10239">
                  <c:v>0.99077309603620001</c:v>
                </c:pt>
                <c:pt idx="10240">
                  <c:v>0.99049749455447</c:v>
                </c:pt>
                <c:pt idx="10241">
                  <c:v>0.99370214536907697</c:v>
                </c:pt>
                <c:pt idx="10242">
                  <c:v>0.99153178070450598</c:v>
                </c:pt>
                <c:pt idx="10243">
                  <c:v>0.98735075965697605</c:v>
                </c:pt>
                <c:pt idx="10244">
                  <c:v>0.989654686735986</c:v>
                </c:pt>
                <c:pt idx="10245">
                  <c:v>0.99057120106963303</c:v>
                </c:pt>
                <c:pt idx="10246">
                  <c:v>0.98759672172289403</c:v>
                </c:pt>
                <c:pt idx="10247">
                  <c:v>0.98731399516519602</c:v>
                </c:pt>
                <c:pt idx="10248">
                  <c:v>0.99106628209214698</c:v>
                </c:pt>
                <c:pt idx="10249">
                  <c:v>0.99061150797027997</c:v>
                </c:pt>
                <c:pt idx="10250">
                  <c:v>0.99099506040730101</c:v>
                </c:pt>
                <c:pt idx="10251">
                  <c:v>0.98905767198169803</c:v>
                </c:pt>
                <c:pt idx="10252">
                  <c:v>0.99197546577308704</c:v>
                </c:pt>
                <c:pt idx="10253">
                  <c:v>0.98723393443332097</c:v>
                </c:pt>
                <c:pt idx="10254">
                  <c:v>0.99337996379756599</c:v>
                </c:pt>
                <c:pt idx="10255">
                  <c:v>0.99201100159064604</c:v>
                </c:pt>
                <c:pt idx="10256">
                  <c:v>0.99042603313966604</c:v>
                </c:pt>
                <c:pt idx="10257">
                  <c:v>0.99193903992589705</c:v>
                </c:pt>
                <c:pt idx="10258">
                  <c:v>0.98905128252802899</c:v>
                </c:pt>
                <c:pt idx="10259">
                  <c:v>0.99105730674734804</c:v>
                </c:pt>
                <c:pt idx="10260">
                  <c:v>0.98887605403809398</c:v>
                </c:pt>
                <c:pt idx="10261">
                  <c:v>0.99229704119805995</c:v>
                </c:pt>
                <c:pt idx="10262">
                  <c:v>0.99107278379893304</c:v>
                </c:pt>
                <c:pt idx="10263">
                  <c:v>0.99191559272107499</c:v>
                </c:pt>
                <c:pt idx="10264">
                  <c:v>0.98733166760472002</c:v>
                </c:pt>
                <c:pt idx="10265">
                  <c:v>0.98964369190963597</c:v>
                </c:pt>
                <c:pt idx="10266">
                  <c:v>0.99390677955942197</c:v>
                </c:pt>
                <c:pt idx="10267">
                  <c:v>0.99116724147256696</c:v>
                </c:pt>
                <c:pt idx="10268">
                  <c:v>0.99426895532772297</c:v>
                </c:pt>
                <c:pt idx="10269">
                  <c:v>0.99040372149502098</c:v>
                </c:pt>
                <c:pt idx="10270">
                  <c:v>0.98676536715451202</c:v>
                </c:pt>
                <c:pt idx="10271">
                  <c:v>0.99225449855987902</c:v>
                </c:pt>
                <c:pt idx="10272">
                  <c:v>0.98911915272824202</c:v>
                </c:pt>
                <c:pt idx="10273">
                  <c:v>0.99293998051333998</c:v>
                </c:pt>
                <c:pt idx="10274">
                  <c:v>0.989616938921558</c:v>
                </c:pt>
                <c:pt idx="10275">
                  <c:v>0.99048929572894595</c:v>
                </c:pt>
                <c:pt idx="10276">
                  <c:v>0.98949121847351895</c:v>
                </c:pt>
                <c:pt idx="10277">
                  <c:v>0.991465613695243</c:v>
                </c:pt>
                <c:pt idx="10278">
                  <c:v>0.99198872847337005</c:v>
                </c:pt>
                <c:pt idx="10279">
                  <c:v>0.98882930620780096</c:v>
                </c:pt>
                <c:pt idx="10280">
                  <c:v>0.99397889039061205</c:v>
                </c:pt>
                <c:pt idx="10281">
                  <c:v>0.99366450344825696</c:v>
                </c:pt>
                <c:pt idx="10282">
                  <c:v>0.99297446967366398</c:v>
                </c:pt>
                <c:pt idx="10283">
                  <c:v>0.99323722922200997</c:v>
                </c:pt>
                <c:pt idx="10284">
                  <c:v>0.98688053748619997</c:v>
                </c:pt>
                <c:pt idx="10285">
                  <c:v>0.99153914898094997</c:v>
                </c:pt>
                <c:pt idx="10286">
                  <c:v>0.992085602529859</c:v>
                </c:pt>
                <c:pt idx="10287">
                  <c:v>0.98690354501030597</c:v>
                </c:pt>
                <c:pt idx="10288">
                  <c:v>0.98981108202684998</c:v>
                </c:pt>
                <c:pt idx="10289">
                  <c:v>0.98738982879734105</c:v>
                </c:pt>
                <c:pt idx="10290">
                  <c:v>0.98768403185487397</c:v>
                </c:pt>
                <c:pt idx="10291">
                  <c:v>0.99129977990720897</c:v>
                </c:pt>
                <c:pt idx="10292">
                  <c:v>0.98843078006471097</c:v>
                </c:pt>
                <c:pt idx="10293">
                  <c:v>0.99305504967529601</c:v>
                </c:pt>
                <c:pt idx="10294">
                  <c:v>0.98765478329066403</c:v>
                </c:pt>
                <c:pt idx="10295">
                  <c:v>0.98850104001771799</c:v>
                </c:pt>
                <c:pt idx="10296">
                  <c:v>0.99263920700553399</c:v>
                </c:pt>
                <c:pt idx="10297">
                  <c:v>0.98762712641560702</c:v>
                </c:pt>
                <c:pt idx="10298">
                  <c:v>0.99328594833720596</c:v>
                </c:pt>
                <c:pt idx="10299">
                  <c:v>0.99276531098334897</c:v>
                </c:pt>
                <c:pt idx="10300">
                  <c:v>0.99161690136390601</c:v>
                </c:pt>
                <c:pt idx="10301">
                  <c:v>0.98700310419945403</c:v>
                </c:pt>
                <c:pt idx="10302">
                  <c:v>0.98949080394831201</c:v>
                </c:pt>
                <c:pt idx="10303">
                  <c:v>0.99161224793398794</c:v>
                </c:pt>
                <c:pt idx="10304">
                  <c:v>0.98858589056373203</c:v>
                </c:pt>
                <c:pt idx="10305">
                  <c:v>0.98904473814080096</c:v>
                </c:pt>
                <c:pt idx="10306">
                  <c:v>0.988648690196688</c:v>
                </c:pt>
                <c:pt idx="10307">
                  <c:v>0.99052575874609405</c:v>
                </c:pt>
                <c:pt idx="10308">
                  <c:v>0.988777983041496</c:v>
                </c:pt>
                <c:pt idx="10309">
                  <c:v>0.99043899540989599</c:v>
                </c:pt>
                <c:pt idx="10310">
                  <c:v>0.99297454910656502</c:v>
                </c:pt>
                <c:pt idx="10311">
                  <c:v>0.98984488623341704</c:v>
                </c:pt>
                <c:pt idx="10312">
                  <c:v>0.99391392343698703</c:v>
                </c:pt>
                <c:pt idx="10313">
                  <c:v>0.99163703289274996</c:v>
                </c:pt>
                <c:pt idx="10314">
                  <c:v>0.98860336120440795</c:v>
                </c:pt>
                <c:pt idx="10315">
                  <c:v>0.99385440350578902</c:v>
                </c:pt>
                <c:pt idx="10316">
                  <c:v>0.99281927469876796</c:v>
                </c:pt>
                <c:pt idx="10317">
                  <c:v>0.99086133568116197</c:v>
                </c:pt>
                <c:pt idx="10318">
                  <c:v>0.99244158728272203</c:v>
                </c:pt>
                <c:pt idx="10319">
                  <c:v>0.99186165441290297</c:v>
                </c:pt>
                <c:pt idx="10320">
                  <c:v>0.990925962642347</c:v>
                </c:pt>
                <c:pt idx="10321">
                  <c:v>0.99005969661152105</c:v>
                </c:pt>
                <c:pt idx="10322">
                  <c:v>0.99098867729137896</c:v>
                </c:pt>
                <c:pt idx="10323">
                  <c:v>0.98907180736635403</c:v>
                </c:pt>
                <c:pt idx="10324">
                  <c:v>0.98696186993488799</c:v>
                </c:pt>
                <c:pt idx="10325">
                  <c:v>0.99184693541660995</c:v>
                </c:pt>
                <c:pt idx="10326">
                  <c:v>0.991738492358053</c:v>
                </c:pt>
                <c:pt idx="10327">
                  <c:v>0.99403179518376195</c:v>
                </c:pt>
                <c:pt idx="10328">
                  <c:v>0.98794137255686298</c:v>
                </c:pt>
                <c:pt idx="10329">
                  <c:v>0.990725674396425</c:v>
                </c:pt>
                <c:pt idx="10330">
                  <c:v>0.99310425880686004</c:v>
                </c:pt>
                <c:pt idx="10331">
                  <c:v>0.993072779856782</c:v>
                </c:pt>
                <c:pt idx="10332">
                  <c:v>0.98987593596982903</c:v>
                </c:pt>
                <c:pt idx="10333">
                  <c:v>0.98927452810747796</c:v>
                </c:pt>
                <c:pt idx="10334">
                  <c:v>0.989592135952858</c:v>
                </c:pt>
                <c:pt idx="10335">
                  <c:v>0.98844308949442905</c:v>
                </c:pt>
                <c:pt idx="10336">
                  <c:v>0.99248519789108003</c:v>
                </c:pt>
                <c:pt idx="10337">
                  <c:v>0.99291606554674705</c:v>
                </c:pt>
                <c:pt idx="10338">
                  <c:v>0.99243779522939701</c:v>
                </c:pt>
                <c:pt idx="10339">
                  <c:v>0.988837770944896</c:v>
                </c:pt>
                <c:pt idx="10340">
                  <c:v>0.98872340991603502</c:v>
                </c:pt>
                <c:pt idx="10341">
                  <c:v>0.99377866431725603</c:v>
                </c:pt>
                <c:pt idx="10342">
                  <c:v>0.98987143417177903</c:v>
                </c:pt>
                <c:pt idx="10343">
                  <c:v>0.98927869554909198</c:v>
                </c:pt>
                <c:pt idx="10344">
                  <c:v>0.99145735810767899</c:v>
                </c:pt>
                <c:pt idx="10345">
                  <c:v>0.99235506656650196</c:v>
                </c:pt>
                <c:pt idx="10346">
                  <c:v>0.98971310674487301</c:v>
                </c:pt>
                <c:pt idx="10347">
                  <c:v>0.99070735042413405</c:v>
                </c:pt>
                <c:pt idx="10348">
                  <c:v>0.98817959431243096</c:v>
                </c:pt>
                <c:pt idx="10349">
                  <c:v>0.99298729089627402</c:v>
                </c:pt>
                <c:pt idx="10350">
                  <c:v>0.99139107576013796</c:v>
                </c:pt>
                <c:pt idx="10351">
                  <c:v>0.98661453209066696</c:v>
                </c:pt>
                <c:pt idx="10352">
                  <c:v>0.99101970062366296</c:v>
                </c:pt>
                <c:pt idx="10353">
                  <c:v>0.99346904123941004</c:v>
                </c:pt>
                <c:pt idx="10354">
                  <c:v>0.98944852339456502</c:v>
                </c:pt>
                <c:pt idx="10355">
                  <c:v>0.99158335500999295</c:v>
                </c:pt>
                <c:pt idx="10356">
                  <c:v>0.992476464901763</c:v>
                </c:pt>
                <c:pt idx="10357">
                  <c:v>0.98800342377493899</c:v>
                </c:pt>
                <c:pt idx="10358">
                  <c:v>0.99104772063723701</c:v>
                </c:pt>
                <c:pt idx="10359">
                  <c:v>0.99130691158005402</c:v>
                </c:pt>
                <c:pt idx="10360">
                  <c:v>0.99046241384497002</c:v>
                </c:pt>
                <c:pt idx="10361">
                  <c:v>0.98796908704633402</c:v>
                </c:pt>
                <c:pt idx="10362">
                  <c:v>0.99055488911837497</c:v>
                </c:pt>
                <c:pt idx="10363">
                  <c:v>0.99200565263583096</c:v>
                </c:pt>
                <c:pt idx="10364">
                  <c:v>0.99244664302587604</c:v>
                </c:pt>
                <c:pt idx="10365">
                  <c:v>0.99170790475563897</c:v>
                </c:pt>
                <c:pt idx="10366">
                  <c:v>0.99196920769630004</c:v>
                </c:pt>
                <c:pt idx="10367">
                  <c:v>0.986626506531458</c:v>
                </c:pt>
                <c:pt idx="10368">
                  <c:v>0.989508785223707</c:v>
                </c:pt>
                <c:pt idx="10369">
                  <c:v>0.99277102145735296</c:v>
                </c:pt>
                <c:pt idx="10370">
                  <c:v>0.99083815269837905</c:v>
                </c:pt>
                <c:pt idx="10371">
                  <c:v>0.99074806245498903</c:v>
                </c:pt>
                <c:pt idx="10372">
                  <c:v>0.98751897218440798</c:v>
                </c:pt>
                <c:pt idx="10373">
                  <c:v>0.98834155001736901</c:v>
                </c:pt>
                <c:pt idx="10374">
                  <c:v>0.990122406298936</c:v>
                </c:pt>
                <c:pt idx="10375">
                  <c:v>0.98902481660312103</c:v>
                </c:pt>
                <c:pt idx="10376">
                  <c:v>0.99171693794084803</c:v>
                </c:pt>
                <c:pt idx="10377">
                  <c:v>0.99297380180003303</c:v>
                </c:pt>
                <c:pt idx="10378">
                  <c:v>0.99042370410803604</c:v>
                </c:pt>
                <c:pt idx="10379">
                  <c:v>0.99361549653589498</c:v>
                </c:pt>
                <c:pt idx="10380">
                  <c:v>0.99115183098213799</c:v>
                </c:pt>
                <c:pt idx="10381">
                  <c:v>0.99213590995298795</c:v>
                </c:pt>
                <c:pt idx="10382">
                  <c:v>0.99415625006518504</c:v>
                </c:pt>
                <c:pt idx="10383">
                  <c:v>0.98792418332917797</c:v>
                </c:pt>
                <c:pt idx="10384">
                  <c:v>0.99397397368976104</c:v>
                </c:pt>
                <c:pt idx="10385">
                  <c:v>0.98879980860748895</c:v>
                </c:pt>
                <c:pt idx="10386">
                  <c:v>0.98923142596787905</c:v>
                </c:pt>
                <c:pt idx="10387">
                  <c:v>0.99305288293961302</c:v>
                </c:pt>
                <c:pt idx="10388">
                  <c:v>0.99184260567966698</c:v>
                </c:pt>
                <c:pt idx="10389">
                  <c:v>0.99072516360497098</c:v>
                </c:pt>
                <c:pt idx="10390">
                  <c:v>0.98974179203660995</c:v>
                </c:pt>
                <c:pt idx="10391">
                  <c:v>0.98802559503117204</c:v>
                </c:pt>
                <c:pt idx="10392">
                  <c:v>0.99231367906292001</c:v>
                </c:pt>
                <c:pt idx="10393">
                  <c:v>0.99040498414222999</c:v>
                </c:pt>
                <c:pt idx="10394">
                  <c:v>0.99282107453484503</c:v>
                </c:pt>
                <c:pt idx="10395">
                  <c:v>0.98972595409008302</c:v>
                </c:pt>
                <c:pt idx="10396">
                  <c:v>0.99131300202511397</c:v>
                </c:pt>
                <c:pt idx="10397">
                  <c:v>0.98711646517607998</c:v>
                </c:pt>
                <c:pt idx="10398">
                  <c:v>0.99281972455755296</c:v>
                </c:pt>
                <c:pt idx="10399">
                  <c:v>0.99236507679480701</c:v>
                </c:pt>
                <c:pt idx="10400">
                  <c:v>0.99257466413584905</c:v>
                </c:pt>
                <c:pt idx="10401">
                  <c:v>0.98825357675804304</c:v>
                </c:pt>
                <c:pt idx="10402">
                  <c:v>0.98613932775345203</c:v>
                </c:pt>
                <c:pt idx="10403">
                  <c:v>0.99272952897391598</c:v>
                </c:pt>
                <c:pt idx="10404">
                  <c:v>0.99332692482784102</c:v>
                </c:pt>
                <c:pt idx="10405">
                  <c:v>0.98925527079948905</c:v>
                </c:pt>
                <c:pt idx="10406">
                  <c:v>0.99151759141482798</c:v>
                </c:pt>
                <c:pt idx="10407">
                  <c:v>0.99129747613647601</c:v>
                </c:pt>
                <c:pt idx="10408">
                  <c:v>0.99212881074104098</c:v>
                </c:pt>
                <c:pt idx="10409">
                  <c:v>0.99232130948518404</c:v>
                </c:pt>
                <c:pt idx="10410">
                  <c:v>0.99333206546070996</c:v>
                </c:pt>
                <c:pt idx="10411">
                  <c:v>0.98925377961454297</c:v>
                </c:pt>
                <c:pt idx="10412">
                  <c:v>0.98748541383109201</c:v>
                </c:pt>
                <c:pt idx="10413">
                  <c:v>0.99197481917504404</c:v>
                </c:pt>
                <c:pt idx="10414">
                  <c:v>0.98852378088508797</c:v>
                </c:pt>
                <c:pt idx="10415">
                  <c:v>0.992478121097082</c:v>
                </c:pt>
                <c:pt idx="10416">
                  <c:v>0.99022561785433105</c:v>
                </c:pt>
                <c:pt idx="10417">
                  <c:v>0.99407281276861503</c:v>
                </c:pt>
                <c:pt idx="10418">
                  <c:v>0.99222074632151303</c:v>
                </c:pt>
                <c:pt idx="10419">
                  <c:v>0.98906098838608603</c:v>
                </c:pt>
                <c:pt idx="10420">
                  <c:v>0.99261960178697695</c:v>
                </c:pt>
                <c:pt idx="10421">
                  <c:v>0.99089928007987205</c:v>
                </c:pt>
                <c:pt idx="10422">
                  <c:v>0.99088851421359103</c:v>
                </c:pt>
                <c:pt idx="10423">
                  <c:v>0.99134154605125202</c:v>
                </c:pt>
                <c:pt idx="10424">
                  <c:v>0.99057203071590905</c:v>
                </c:pt>
                <c:pt idx="10425">
                  <c:v>0.993515397847899</c:v>
                </c:pt>
                <c:pt idx="10426">
                  <c:v>0.98733128391224201</c:v>
                </c:pt>
                <c:pt idx="10427">
                  <c:v>0.99378529628835399</c:v>
                </c:pt>
                <c:pt idx="10428">
                  <c:v>0.98970379147129595</c:v>
                </c:pt>
                <c:pt idx="10429">
                  <c:v>0.98637798532078602</c:v>
                </c:pt>
                <c:pt idx="10430">
                  <c:v>0.99067721866867797</c:v>
                </c:pt>
                <c:pt idx="10431">
                  <c:v>0.99171028937774797</c:v>
                </c:pt>
                <c:pt idx="10432">
                  <c:v>0.98688178553963701</c:v>
                </c:pt>
                <c:pt idx="10433">
                  <c:v>0.98997590328006302</c:v>
                </c:pt>
                <c:pt idx="10434">
                  <c:v>0.987904016220574</c:v>
                </c:pt>
                <c:pt idx="10435">
                  <c:v>0.99274805440680003</c:v>
                </c:pt>
                <c:pt idx="10436">
                  <c:v>0.991718749781763</c:v>
                </c:pt>
                <c:pt idx="10437">
                  <c:v>0.99135958278779401</c:v>
                </c:pt>
                <c:pt idx="10438">
                  <c:v>0.99332049067543404</c:v>
                </c:pt>
                <c:pt idx="10439">
                  <c:v>0.98781450242931101</c:v>
                </c:pt>
                <c:pt idx="10440">
                  <c:v>0.99464034215069497</c:v>
                </c:pt>
                <c:pt idx="10441">
                  <c:v>0.99281436891860197</c:v>
                </c:pt>
                <c:pt idx="10442">
                  <c:v>0.99145542726659197</c:v>
                </c:pt>
                <c:pt idx="10443">
                  <c:v>0.99315379352769295</c:v>
                </c:pt>
                <c:pt idx="10444">
                  <c:v>0.98847868108440995</c:v>
                </c:pt>
                <c:pt idx="10445">
                  <c:v>0.99159091820029299</c:v>
                </c:pt>
                <c:pt idx="10446">
                  <c:v>0.99274989955954895</c:v>
                </c:pt>
                <c:pt idx="10447">
                  <c:v>0.99271744008754503</c:v>
                </c:pt>
                <c:pt idx="10448">
                  <c:v>0.99169023831609804</c:v>
                </c:pt>
                <c:pt idx="10449">
                  <c:v>0.99010194606954605</c:v>
                </c:pt>
                <c:pt idx="10450">
                  <c:v>0.99433026748105902</c:v>
                </c:pt>
                <c:pt idx="10451">
                  <c:v>0.98932088995489398</c:v>
                </c:pt>
                <c:pt idx="10452">
                  <c:v>0.98970730572196497</c:v>
                </c:pt>
                <c:pt idx="10453">
                  <c:v>0.98895734134289603</c:v>
                </c:pt>
                <c:pt idx="10454">
                  <c:v>0.98820317240789202</c:v>
                </c:pt>
                <c:pt idx="10455">
                  <c:v>0.99455347765694802</c:v>
                </c:pt>
                <c:pt idx="10456">
                  <c:v>0.98823469672216102</c:v>
                </c:pt>
                <c:pt idx="10457">
                  <c:v>0.99203524380382702</c:v>
                </c:pt>
                <c:pt idx="10458">
                  <c:v>0.99236710841125197</c:v>
                </c:pt>
                <c:pt idx="10459">
                  <c:v>0.99081854869937303</c:v>
                </c:pt>
                <c:pt idx="10460">
                  <c:v>0.99030481903869005</c:v>
                </c:pt>
                <c:pt idx="10461">
                  <c:v>0.99103594320200505</c:v>
                </c:pt>
                <c:pt idx="10462">
                  <c:v>0.98941456018461205</c:v>
                </c:pt>
                <c:pt idx="10463">
                  <c:v>0.99193648686802005</c:v>
                </c:pt>
                <c:pt idx="10464">
                  <c:v>0.98966405581847905</c:v>
                </c:pt>
                <c:pt idx="10465">
                  <c:v>0.99166851287617896</c:v>
                </c:pt>
                <c:pt idx="10466">
                  <c:v>0.99128422753814505</c:v>
                </c:pt>
                <c:pt idx="10467">
                  <c:v>0.98799539668595904</c:v>
                </c:pt>
                <c:pt idx="10468">
                  <c:v>0.99287363198381096</c:v>
                </c:pt>
                <c:pt idx="10469">
                  <c:v>0.98593772978352401</c:v>
                </c:pt>
                <c:pt idx="10470">
                  <c:v>0.99027832777750202</c:v>
                </c:pt>
                <c:pt idx="10471">
                  <c:v>0.99181245973421905</c:v>
                </c:pt>
                <c:pt idx="10472">
                  <c:v>0.98815142781976095</c:v>
                </c:pt>
                <c:pt idx="10473">
                  <c:v>0.99196050196934205</c:v>
                </c:pt>
                <c:pt idx="10474">
                  <c:v>0.98940689501115497</c:v>
                </c:pt>
                <c:pt idx="10475">
                  <c:v>0.98936174489228002</c:v>
                </c:pt>
                <c:pt idx="10476">
                  <c:v>0.98935881171857598</c:v>
                </c:pt>
                <c:pt idx="10477">
                  <c:v>0.99373334555708404</c:v>
                </c:pt>
                <c:pt idx="10478">
                  <c:v>0.98983276025075895</c:v>
                </c:pt>
                <c:pt idx="10479">
                  <c:v>0.98925435192841205</c:v>
                </c:pt>
                <c:pt idx="10480">
                  <c:v>0.98986933099490004</c:v>
                </c:pt>
                <c:pt idx="10481">
                  <c:v>0.98771178861116904</c:v>
                </c:pt>
                <c:pt idx="10482">
                  <c:v>0.98808269969859197</c:v>
                </c:pt>
                <c:pt idx="10483">
                  <c:v>0.99004660299561098</c:v>
                </c:pt>
                <c:pt idx="10484">
                  <c:v>0.99167931944050902</c:v>
                </c:pt>
                <c:pt idx="10485">
                  <c:v>0.99198844173230105</c:v>
                </c:pt>
                <c:pt idx="10486">
                  <c:v>0.99436587740315596</c:v>
                </c:pt>
                <c:pt idx="10487">
                  <c:v>0.99332752662361101</c:v>
                </c:pt>
                <c:pt idx="10488">
                  <c:v>0.989232629090121</c:v>
                </c:pt>
                <c:pt idx="10489">
                  <c:v>0.99242496765362298</c:v>
                </c:pt>
                <c:pt idx="10490">
                  <c:v>0.99057258745606402</c:v>
                </c:pt>
                <c:pt idx="10491">
                  <c:v>0.99072772243518503</c:v>
                </c:pt>
                <c:pt idx="10492">
                  <c:v>0.99028022535802096</c:v>
                </c:pt>
                <c:pt idx="10493">
                  <c:v>0.99263200310605604</c:v>
                </c:pt>
                <c:pt idx="10494">
                  <c:v>0.99258504323390695</c:v>
                </c:pt>
                <c:pt idx="10495">
                  <c:v>0.98999453676290705</c:v>
                </c:pt>
                <c:pt idx="10496">
                  <c:v>0.98853739478372404</c:v>
                </c:pt>
                <c:pt idx="10497">
                  <c:v>0.99058136418055598</c:v>
                </c:pt>
                <c:pt idx="10498">
                  <c:v>0.99078430736520595</c:v>
                </c:pt>
                <c:pt idx="10499">
                  <c:v>0.98894516287224299</c:v>
                </c:pt>
                <c:pt idx="10500">
                  <c:v>0.987624288701625</c:v>
                </c:pt>
                <c:pt idx="10501">
                  <c:v>0.98617963958233201</c:v>
                </c:pt>
                <c:pt idx="10502">
                  <c:v>0.98835867461205695</c:v>
                </c:pt>
                <c:pt idx="10503">
                  <c:v>0.98989331401950698</c:v>
                </c:pt>
                <c:pt idx="10504">
                  <c:v>0.986457552168306</c:v>
                </c:pt>
                <c:pt idx="10505">
                  <c:v>0.99454813620905902</c:v>
                </c:pt>
                <c:pt idx="10506">
                  <c:v>0.99024657991871301</c:v>
                </c:pt>
                <c:pt idx="10507">
                  <c:v>0.98782349736369202</c:v>
                </c:pt>
                <c:pt idx="10508">
                  <c:v>0.99452373089558599</c:v>
                </c:pt>
                <c:pt idx="10509">
                  <c:v>0.99039758367308495</c:v>
                </c:pt>
                <c:pt idx="10510">
                  <c:v>0.99100941194624503</c:v>
                </c:pt>
                <c:pt idx="10511">
                  <c:v>0.98789806018766502</c:v>
                </c:pt>
                <c:pt idx="10512">
                  <c:v>0.99130612299797805</c:v>
                </c:pt>
                <c:pt idx="10513">
                  <c:v>0.99149606845384097</c:v>
                </c:pt>
                <c:pt idx="10514">
                  <c:v>0.98944099212660297</c:v>
                </c:pt>
                <c:pt idx="10515">
                  <c:v>0.99086476907375998</c:v>
                </c:pt>
                <c:pt idx="10516">
                  <c:v>0.99051942528083003</c:v>
                </c:pt>
                <c:pt idx="10517">
                  <c:v>0.98689714199247502</c:v>
                </c:pt>
                <c:pt idx="10518">
                  <c:v>0.991741501213252</c:v>
                </c:pt>
                <c:pt idx="10519">
                  <c:v>0.98651927899309</c:v>
                </c:pt>
                <c:pt idx="10520">
                  <c:v>0.991716705398897</c:v>
                </c:pt>
                <c:pt idx="10521">
                  <c:v>0.99102669580219105</c:v>
                </c:pt>
                <c:pt idx="10522">
                  <c:v>0.98625625179925003</c:v>
                </c:pt>
                <c:pt idx="10523">
                  <c:v>0.99081170348895298</c:v>
                </c:pt>
                <c:pt idx="10524">
                  <c:v>0.98944744324307099</c:v>
                </c:pt>
                <c:pt idx="10525">
                  <c:v>0.98925928111615402</c:v>
                </c:pt>
                <c:pt idx="10526">
                  <c:v>0.99113232401960105</c:v>
                </c:pt>
                <c:pt idx="10527">
                  <c:v>0.99345978509945199</c:v>
                </c:pt>
                <c:pt idx="10528">
                  <c:v>0.99057336716897204</c:v>
                </c:pt>
                <c:pt idx="10529">
                  <c:v>0.98809382861156703</c:v>
                </c:pt>
                <c:pt idx="10530">
                  <c:v>0.99312880187353203</c:v>
                </c:pt>
                <c:pt idx="10531">
                  <c:v>0.989550570598972</c:v>
                </c:pt>
                <c:pt idx="10532">
                  <c:v>0.99022386516199001</c:v>
                </c:pt>
                <c:pt idx="10533">
                  <c:v>0.99348213716254596</c:v>
                </c:pt>
                <c:pt idx="10534">
                  <c:v>0.98668496436652897</c:v>
                </c:pt>
                <c:pt idx="10535">
                  <c:v>0.99229566611386899</c:v>
                </c:pt>
                <c:pt idx="10536">
                  <c:v>0.98811414816804699</c:v>
                </c:pt>
                <c:pt idx="10537">
                  <c:v>0.99200636214020099</c:v>
                </c:pt>
                <c:pt idx="10538">
                  <c:v>0.98966155322089999</c:v>
                </c:pt>
                <c:pt idx="10539">
                  <c:v>0.992669039795258</c:v>
                </c:pt>
                <c:pt idx="10540">
                  <c:v>0.99295355366861104</c:v>
                </c:pt>
                <c:pt idx="10541">
                  <c:v>0.99251136800423301</c:v>
                </c:pt>
                <c:pt idx="10542">
                  <c:v>0.98819499607917505</c:v>
                </c:pt>
                <c:pt idx="10543">
                  <c:v>0.99029898193288401</c:v>
                </c:pt>
                <c:pt idx="10544">
                  <c:v>0.99316424862916597</c:v>
                </c:pt>
                <c:pt idx="10545">
                  <c:v>0.98598310697744695</c:v>
                </c:pt>
                <c:pt idx="10546">
                  <c:v>0.99139025938867897</c:v>
                </c:pt>
                <c:pt idx="10547">
                  <c:v>0.99124186229650502</c:v>
                </c:pt>
                <c:pt idx="10548">
                  <c:v>0.98854436039113602</c:v>
                </c:pt>
                <c:pt idx="10549">
                  <c:v>0.99262928399952499</c:v>
                </c:pt>
                <c:pt idx="10550">
                  <c:v>0.99362372015538503</c:v>
                </c:pt>
                <c:pt idx="10551">
                  <c:v>0.98623758240029102</c:v>
                </c:pt>
                <c:pt idx="10552">
                  <c:v>0.99461100479172604</c:v>
                </c:pt>
                <c:pt idx="10553">
                  <c:v>0.98749802942460796</c:v>
                </c:pt>
                <c:pt idx="10554">
                  <c:v>0.98990118262275095</c:v>
                </c:pt>
                <c:pt idx="10555">
                  <c:v>0.98847599730764901</c:v>
                </c:pt>
                <c:pt idx="10556">
                  <c:v>0.98729365119446899</c:v>
                </c:pt>
                <c:pt idx="10557">
                  <c:v>0.98793567226602197</c:v>
                </c:pt>
                <c:pt idx="10558">
                  <c:v>0.99021371059851004</c:v>
                </c:pt>
                <c:pt idx="10559">
                  <c:v>0.99000554040192501</c:v>
                </c:pt>
                <c:pt idx="10560">
                  <c:v>0.98965011644057899</c:v>
                </c:pt>
                <c:pt idx="10561">
                  <c:v>0.98945159431062402</c:v>
                </c:pt>
                <c:pt idx="10562">
                  <c:v>0.99109531740927703</c:v>
                </c:pt>
                <c:pt idx="10563">
                  <c:v>0.99332471174776205</c:v>
                </c:pt>
                <c:pt idx="10564">
                  <c:v>0.99107594825391698</c:v>
                </c:pt>
                <c:pt idx="10565">
                  <c:v>0.98742979963548305</c:v>
                </c:pt>
                <c:pt idx="10566">
                  <c:v>0.99240479921342295</c:v>
                </c:pt>
                <c:pt idx="10567">
                  <c:v>0.98732313377978298</c:v>
                </c:pt>
                <c:pt idx="10568">
                  <c:v>0.99293232776093898</c:v>
                </c:pt>
                <c:pt idx="10569">
                  <c:v>0.98704099748532903</c:v>
                </c:pt>
                <c:pt idx="10570">
                  <c:v>0.99009114167246304</c:v>
                </c:pt>
                <c:pt idx="10571">
                  <c:v>0.99237467367636201</c:v>
                </c:pt>
                <c:pt idx="10572">
                  <c:v>0.99035654389943895</c:v>
                </c:pt>
                <c:pt idx="10573">
                  <c:v>0.99219184382072501</c:v>
                </c:pt>
                <c:pt idx="10574">
                  <c:v>0.99443456795452501</c:v>
                </c:pt>
                <c:pt idx="10575">
                  <c:v>0.98870379135753295</c:v>
                </c:pt>
                <c:pt idx="10576">
                  <c:v>0.99350701826783505</c:v>
                </c:pt>
                <c:pt idx="10577">
                  <c:v>0.98901238190798102</c:v>
                </c:pt>
                <c:pt idx="10578">
                  <c:v>0.990490554032465</c:v>
                </c:pt>
                <c:pt idx="10579">
                  <c:v>0.98830192758250102</c:v>
                </c:pt>
                <c:pt idx="10580">
                  <c:v>0.98876861726768905</c:v>
                </c:pt>
                <c:pt idx="10581">
                  <c:v>0.99192130698148495</c:v>
                </c:pt>
                <c:pt idx="10582">
                  <c:v>0.99091163269847804</c:v>
                </c:pt>
                <c:pt idx="10583">
                  <c:v>0.99006202834455204</c:v>
                </c:pt>
                <c:pt idx="10584">
                  <c:v>0.98900649030353505</c:v>
                </c:pt>
                <c:pt idx="10585">
                  <c:v>0.99319115455642903</c:v>
                </c:pt>
                <c:pt idx="10586">
                  <c:v>0.98692301272426997</c:v>
                </c:pt>
                <c:pt idx="10587">
                  <c:v>0.99018217436365796</c:v>
                </c:pt>
                <c:pt idx="10588">
                  <c:v>0.99272591838650104</c:v>
                </c:pt>
                <c:pt idx="10589">
                  <c:v>0.98664736357261795</c:v>
                </c:pt>
                <c:pt idx="10590">
                  <c:v>0.99118092061873797</c:v>
                </c:pt>
                <c:pt idx="10591">
                  <c:v>0.98839743770154598</c:v>
                </c:pt>
                <c:pt idx="10592">
                  <c:v>0.98752511623796102</c:v>
                </c:pt>
                <c:pt idx="10593">
                  <c:v>0.98965102103119296</c:v>
                </c:pt>
                <c:pt idx="10594">
                  <c:v>0.99159297641510802</c:v>
                </c:pt>
                <c:pt idx="10595">
                  <c:v>0.987202963184178</c:v>
                </c:pt>
                <c:pt idx="10596">
                  <c:v>0.99474619258714003</c:v>
                </c:pt>
                <c:pt idx="10597">
                  <c:v>0.99040935386542095</c:v>
                </c:pt>
                <c:pt idx="10598">
                  <c:v>0.98791700438083596</c:v>
                </c:pt>
                <c:pt idx="10599">
                  <c:v>0.99310886694312595</c:v>
                </c:pt>
                <c:pt idx="10600">
                  <c:v>0.98975654273434799</c:v>
                </c:pt>
                <c:pt idx="10601">
                  <c:v>0.99034063805614303</c:v>
                </c:pt>
                <c:pt idx="10602">
                  <c:v>0.99016906838753105</c:v>
                </c:pt>
                <c:pt idx="10603">
                  <c:v>0.99111762395561198</c:v>
                </c:pt>
                <c:pt idx="10604">
                  <c:v>0.98855294285474804</c:v>
                </c:pt>
                <c:pt idx="10605">
                  <c:v>0.98951227650223605</c:v>
                </c:pt>
                <c:pt idx="10606">
                  <c:v>0.99188368963493001</c:v>
                </c:pt>
                <c:pt idx="10607">
                  <c:v>0.98977047251710504</c:v>
                </c:pt>
                <c:pt idx="10608">
                  <c:v>0.99198235856859496</c:v>
                </c:pt>
                <c:pt idx="10609">
                  <c:v>0.986599954604228</c:v>
                </c:pt>
                <c:pt idx="10610">
                  <c:v>0.99285514776639205</c:v>
                </c:pt>
                <c:pt idx="10611">
                  <c:v>0.98780815543949696</c:v>
                </c:pt>
                <c:pt idx="10612">
                  <c:v>0.99221590061201603</c:v>
                </c:pt>
                <c:pt idx="10613">
                  <c:v>0.98930901142460503</c:v>
                </c:pt>
                <c:pt idx="10614">
                  <c:v>0.989935999752384</c:v>
                </c:pt>
                <c:pt idx="10615">
                  <c:v>0.99008106009376395</c:v>
                </c:pt>
                <c:pt idx="10616">
                  <c:v>0.99397930250845201</c:v>
                </c:pt>
                <c:pt idx="10617">
                  <c:v>0.989000131879894</c:v>
                </c:pt>
                <c:pt idx="10618">
                  <c:v>0.98708721524714405</c:v>
                </c:pt>
                <c:pt idx="10619">
                  <c:v>0.99440365861401003</c:v>
                </c:pt>
                <c:pt idx="10620">
                  <c:v>0.99055895071995004</c:v>
                </c:pt>
                <c:pt idx="10621">
                  <c:v>0.99381231088444699</c:v>
                </c:pt>
                <c:pt idx="10622">
                  <c:v>0.99097406950765998</c:v>
                </c:pt>
                <c:pt idx="10623">
                  <c:v>0.98777233739764703</c:v>
                </c:pt>
                <c:pt idx="10624">
                  <c:v>0.99223516566652403</c:v>
                </c:pt>
                <c:pt idx="10625">
                  <c:v>0.98840366632660503</c:v>
                </c:pt>
                <c:pt idx="10626">
                  <c:v>0.99053083520219698</c:v>
                </c:pt>
                <c:pt idx="10627">
                  <c:v>0.99088547620559198</c:v>
                </c:pt>
                <c:pt idx="10628">
                  <c:v>0.99412859388345798</c:v>
                </c:pt>
                <c:pt idx="10629">
                  <c:v>0.99166632141106903</c:v>
                </c:pt>
                <c:pt idx="10630">
                  <c:v>0.98930764648297298</c:v>
                </c:pt>
                <c:pt idx="10631">
                  <c:v>0.98841044833074398</c:v>
                </c:pt>
                <c:pt idx="10632">
                  <c:v>0.98999492499462605</c:v>
                </c:pt>
                <c:pt idx="10633">
                  <c:v>0.99122225808035103</c:v>
                </c:pt>
                <c:pt idx="10634">
                  <c:v>0.98766310150414205</c:v>
                </c:pt>
                <c:pt idx="10635">
                  <c:v>0.989223692528575</c:v>
                </c:pt>
                <c:pt idx="10636">
                  <c:v>0.98930329285013596</c:v>
                </c:pt>
                <c:pt idx="10637">
                  <c:v>0.99335790916520195</c:v>
                </c:pt>
                <c:pt idx="10638">
                  <c:v>0.99278874382903903</c:v>
                </c:pt>
                <c:pt idx="10639">
                  <c:v>0.98769959614599101</c:v>
                </c:pt>
                <c:pt idx="10640">
                  <c:v>0.99283136694996599</c:v>
                </c:pt>
                <c:pt idx="10641">
                  <c:v>0.98778434484468303</c:v>
                </c:pt>
                <c:pt idx="10642">
                  <c:v>0.99225346117684698</c:v>
                </c:pt>
                <c:pt idx="10643">
                  <c:v>0.98769419441065998</c:v>
                </c:pt>
                <c:pt idx="10644">
                  <c:v>0.99088472061607502</c:v>
                </c:pt>
                <c:pt idx="10645">
                  <c:v>0.98871263466903103</c:v>
                </c:pt>
                <c:pt idx="10646">
                  <c:v>0.99018928172089704</c:v>
                </c:pt>
                <c:pt idx="10647">
                  <c:v>0.990171142183214</c:v>
                </c:pt>
                <c:pt idx="10648">
                  <c:v>0.99108501606939703</c:v>
                </c:pt>
                <c:pt idx="10649">
                  <c:v>0.99125987124682302</c:v>
                </c:pt>
                <c:pt idx="10650">
                  <c:v>0.98689840398213002</c:v>
                </c:pt>
                <c:pt idx="10651">
                  <c:v>0.99126659481444901</c:v>
                </c:pt>
                <c:pt idx="10652">
                  <c:v>0.98875541595112504</c:v>
                </c:pt>
                <c:pt idx="10653">
                  <c:v>0.99302772361947</c:v>
                </c:pt>
                <c:pt idx="10654">
                  <c:v>0.98930534653097002</c:v>
                </c:pt>
                <c:pt idx="10655">
                  <c:v>0.987716077800742</c:v>
                </c:pt>
                <c:pt idx="10656">
                  <c:v>0.98949745732098604</c:v>
                </c:pt>
                <c:pt idx="10657">
                  <c:v>0.99224813215207397</c:v>
                </c:pt>
                <c:pt idx="10658">
                  <c:v>0.98979131413043098</c:v>
                </c:pt>
                <c:pt idx="10659">
                  <c:v>0.99046778755510601</c:v>
                </c:pt>
                <c:pt idx="10660">
                  <c:v>0.99279727942711704</c:v>
                </c:pt>
                <c:pt idx="10661">
                  <c:v>0.99153961856414097</c:v>
                </c:pt>
                <c:pt idx="10662">
                  <c:v>0.98929634945121903</c:v>
                </c:pt>
                <c:pt idx="10663">
                  <c:v>0.99323897064966704</c:v>
                </c:pt>
                <c:pt idx="10664">
                  <c:v>0.99223598931651102</c:v>
                </c:pt>
                <c:pt idx="10665">
                  <c:v>0.98870185333754401</c:v>
                </c:pt>
                <c:pt idx="10666">
                  <c:v>0.98960083364967599</c:v>
                </c:pt>
                <c:pt idx="10667">
                  <c:v>0.99277160577417101</c:v>
                </c:pt>
                <c:pt idx="10668">
                  <c:v>0.99138890167833305</c:v>
                </c:pt>
                <c:pt idx="10669">
                  <c:v>0.99227725361524</c:v>
                </c:pt>
                <c:pt idx="10670">
                  <c:v>0.99292782223520104</c:v>
                </c:pt>
                <c:pt idx="10671">
                  <c:v>0.98773141139109499</c:v>
                </c:pt>
                <c:pt idx="10672">
                  <c:v>0.988396766685674</c:v>
                </c:pt>
                <c:pt idx="10673">
                  <c:v>0.98748807455521603</c:v>
                </c:pt>
                <c:pt idx="10674">
                  <c:v>0.99149007660177402</c:v>
                </c:pt>
                <c:pt idx="10675">
                  <c:v>0.990842158023855</c:v>
                </c:pt>
                <c:pt idx="10676">
                  <c:v>0.98943411337308196</c:v>
                </c:pt>
                <c:pt idx="10677">
                  <c:v>0.98837663752348004</c:v>
                </c:pt>
                <c:pt idx="10678">
                  <c:v>0.98968816214909505</c:v>
                </c:pt>
                <c:pt idx="10679">
                  <c:v>0.99413955314334501</c:v>
                </c:pt>
                <c:pt idx="10680">
                  <c:v>0.99000278519220997</c:v>
                </c:pt>
                <c:pt idx="10681">
                  <c:v>0.98852455841606601</c:v>
                </c:pt>
                <c:pt idx="10682">
                  <c:v>0.99155278368222199</c:v>
                </c:pt>
                <c:pt idx="10683">
                  <c:v>0.988553518822196</c:v>
                </c:pt>
                <c:pt idx="10684">
                  <c:v>0.98929227169550205</c:v>
                </c:pt>
                <c:pt idx="10685">
                  <c:v>0.99171363381376298</c:v>
                </c:pt>
                <c:pt idx="10686">
                  <c:v>0.989344914035717</c:v>
                </c:pt>
                <c:pt idx="10687">
                  <c:v>0.99195815158145295</c:v>
                </c:pt>
                <c:pt idx="10688">
                  <c:v>0.99181924175040703</c:v>
                </c:pt>
                <c:pt idx="10689">
                  <c:v>0.99357427562774303</c:v>
                </c:pt>
                <c:pt idx="10690">
                  <c:v>0.98819505494404003</c:v>
                </c:pt>
                <c:pt idx="10691">
                  <c:v>0.99151936701584598</c:v>
                </c:pt>
                <c:pt idx="10692">
                  <c:v>0.98805596853191102</c:v>
                </c:pt>
                <c:pt idx="10693">
                  <c:v>0.99172265591225195</c:v>
                </c:pt>
                <c:pt idx="10694">
                  <c:v>0.99145599252189898</c:v>
                </c:pt>
                <c:pt idx="10695">
                  <c:v>0.99299837148208503</c:v>
                </c:pt>
                <c:pt idx="10696">
                  <c:v>0.98916123734223005</c:v>
                </c:pt>
                <c:pt idx="10697">
                  <c:v>0.98700664443074204</c:v>
                </c:pt>
                <c:pt idx="10698">
                  <c:v>0.992306530033088</c:v>
                </c:pt>
                <c:pt idx="10699">
                  <c:v>0.98612268735956798</c:v>
                </c:pt>
                <c:pt idx="10700">
                  <c:v>0.99173948664574396</c:v>
                </c:pt>
                <c:pt idx="10701">
                  <c:v>0.99028708722664704</c:v>
                </c:pt>
                <c:pt idx="10702">
                  <c:v>0.98881712228479701</c:v>
                </c:pt>
                <c:pt idx="10703">
                  <c:v>0.98765144081443901</c:v>
                </c:pt>
                <c:pt idx="10704">
                  <c:v>0.990197759565564</c:v>
                </c:pt>
                <c:pt idx="10705">
                  <c:v>0.98747571401780099</c:v>
                </c:pt>
                <c:pt idx="10706">
                  <c:v>0.993449205820228</c:v>
                </c:pt>
                <c:pt idx="10707">
                  <c:v>0.99023449051736301</c:v>
                </c:pt>
                <c:pt idx="10708">
                  <c:v>0.99113302978600004</c:v>
                </c:pt>
                <c:pt idx="10709">
                  <c:v>0.99169304321738105</c:v>
                </c:pt>
                <c:pt idx="10710">
                  <c:v>0.99272572107971302</c:v>
                </c:pt>
                <c:pt idx="10711">
                  <c:v>0.99281709236621396</c:v>
                </c:pt>
                <c:pt idx="10712">
                  <c:v>0.99029573191245801</c:v>
                </c:pt>
                <c:pt idx="10713">
                  <c:v>0.98908695994782403</c:v>
                </c:pt>
                <c:pt idx="10714">
                  <c:v>0.98828386594387696</c:v>
                </c:pt>
                <c:pt idx="10715">
                  <c:v>0.99071821581498098</c:v>
                </c:pt>
                <c:pt idx="10716">
                  <c:v>0.99151348052856403</c:v>
                </c:pt>
                <c:pt idx="10717">
                  <c:v>0.99267433272308803</c:v>
                </c:pt>
                <c:pt idx="10718">
                  <c:v>0.99209970731305697</c:v>
                </c:pt>
                <c:pt idx="10719">
                  <c:v>0.98761126242294595</c:v>
                </c:pt>
                <c:pt idx="10720">
                  <c:v>0.98729173941703197</c:v>
                </c:pt>
                <c:pt idx="10721">
                  <c:v>0.99135363600654702</c:v>
                </c:pt>
                <c:pt idx="10722">
                  <c:v>0.98816853613043498</c:v>
                </c:pt>
                <c:pt idx="10723">
                  <c:v>0.98892012327743894</c:v>
                </c:pt>
                <c:pt idx="10724">
                  <c:v>0.98834381855458397</c:v>
                </c:pt>
                <c:pt idx="10725">
                  <c:v>0.98739502013674696</c:v>
                </c:pt>
                <c:pt idx="10726">
                  <c:v>0.98944465287574501</c:v>
                </c:pt>
                <c:pt idx="10727">
                  <c:v>0.99206769540640305</c:v>
                </c:pt>
                <c:pt idx="10728">
                  <c:v>0.98821815191078599</c:v>
                </c:pt>
                <c:pt idx="10729">
                  <c:v>0.98916450187449501</c:v>
                </c:pt>
                <c:pt idx="10730">
                  <c:v>0.98989688083956395</c:v>
                </c:pt>
                <c:pt idx="10731">
                  <c:v>0.98874607278831494</c:v>
                </c:pt>
                <c:pt idx="10732">
                  <c:v>0.98985490319100899</c:v>
                </c:pt>
                <c:pt idx="10733">
                  <c:v>0.99078744499099403</c:v>
                </c:pt>
                <c:pt idx="10734">
                  <c:v>0.99147753159832697</c:v>
                </c:pt>
                <c:pt idx="10735">
                  <c:v>0.99191132956670802</c:v>
                </c:pt>
                <c:pt idx="10736">
                  <c:v>0.99370188146480998</c:v>
                </c:pt>
                <c:pt idx="10737">
                  <c:v>0.99232062793359999</c:v>
                </c:pt>
                <c:pt idx="10738">
                  <c:v>0.99058796803157201</c:v>
                </c:pt>
                <c:pt idx="10739">
                  <c:v>0.98997347474869601</c:v>
                </c:pt>
                <c:pt idx="10740">
                  <c:v>0.99075164052776199</c:v>
                </c:pt>
                <c:pt idx="10741">
                  <c:v>0.99010083915894198</c:v>
                </c:pt>
                <c:pt idx="10742">
                  <c:v>0.98646859096872996</c:v>
                </c:pt>
                <c:pt idx="10743">
                  <c:v>0.99190452777268401</c:v>
                </c:pt>
                <c:pt idx="10744">
                  <c:v>0.990926142988101</c:v>
                </c:pt>
                <c:pt idx="10745">
                  <c:v>0.99004851915613201</c:v>
                </c:pt>
                <c:pt idx="10746">
                  <c:v>0.98767757015962299</c:v>
                </c:pt>
                <c:pt idx="10747">
                  <c:v>0.99051903004942798</c:v>
                </c:pt>
                <c:pt idx="10748">
                  <c:v>0.99149200797016102</c:v>
                </c:pt>
                <c:pt idx="10749">
                  <c:v>0.98708559343592694</c:v>
                </c:pt>
                <c:pt idx="10750">
                  <c:v>0.98971517452197499</c:v>
                </c:pt>
                <c:pt idx="10751">
                  <c:v>0.99395557759557795</c:v>
                </c:pt>
                <c:pt idx="10752">
                  <c:v>0.98972398466836498</c:v>
                </c:pt>
                <c:pt idx="10753">
                  <c:v>0.98886307655767702</c:v>
                </c:pt>
                <c:pt idx="10754">
                  <c:v>0.99421391651017998</c:v>
                </c:pt>
                <c:pt idx="10755">
                  <c:v>0.98879027247447004</c:v>
                </c:pt>
                <c:pt idx="10756">
                  <c:v>0.98664378736931302</c:v>
                </c:pt>
                <c:pt idx="10757">
                  <c:v>0.991081197852135</c:v>
                </c:pt>
                <c:pt idx="10758">
                  <c:v>0.99013861693172101</c:v>
                </c:pt>
                <c:pt idx="10759">
                  <c:v>0.99067571255030495</c:v>
                </c:pt>
                <c:pt idx="10760">
                  <c:v>0.99165729997023699</c:v>
                </c:pt>
                <c:pt idx="10761">
                  <c:v>0.99285747670560298</c:v>
                </c:pt>
                <c:pt idx="10762">
                  <c:v>0.99264436682547796</c:v>
                </c:pt>
                <c:pt idx="10763">
                  <c:v>0.99319009011089199</c:v>
                </c:pt>
                <c:pt idx="10764">
                  <c:v>0.99380364799450605</c:v>
                </c:pt>
                <c:pt idx="10765">
                  <c:v>0.99137460424694102</c:v>
                </c:pt>
                <c:pt idx="10766">
                  <c:v>0.98828990922403204</c:v>
                </c:pt>
                <c:pt idx="10767">
                  <c:v>0.99122581615596905</c:v>
                </c:pt>
                <c:pt idx="10768">
                  <c:v>0.98925080375532704</c:v>
                </c:pt>
                <c:pt idx="10769">
                  <c:v>0.99256638274782105</c:v>
                </c:pt>
                <c:pt idx="10770">
                  <c:v>0.98748438023122298</c:v>
                </c:pt>
                <c:pt idx="10771">
                  <c:v>0.99139317966265195</c:v>
                </c:pt>
                <c:pt idx="10772">
                  <c:v>0.98966960956457695</c:v>
                </c:pt>
                <c:pt idx="10773">
                  <c:v>0.98723907698524704</c:v>
                </c:pt>
                <c:pt idx="10774">
                  <c:v>0.98691945221238297</c:v>
                </c:pt>
                <c:pt idx="10775">
                  <c:v>0.99271843317608699</c:v>
                </c:pt>
                <c:pt idx="10776">
                  <c:v>0.99116580511510399</c:v>
                </c:pt>
                <c:pt idx="10777">
                  <c:v>0.99349665312357505</c:v>
                </c:pt>
                <c:pt idx="10778">
                  <c:v>0.99048282443875801</c:v>
                </c:pt>
                <c:pt idx="10779">
                  <c:v>0.99213320090336998</c:v>
                </c:pt>
                <c:pt idx="10780">
                  <c:v>0.99136368968204802</c:v>
                </c:pt>
                <c:pt idx="10781">
                  <c:v>0.98882082992880005</c:v>
                </c:pt>
                <c:pt idx="10782">
                  <c:v>0.98526245991178196</c:v>
                </c:pt>
                <c:pt idx="10783">
                  <c:v>0.99228964026256705</c:v>
                </c:pt>
                <c:pt idx="10784">
                  <c:v>0.99392550859199402</c:v>
                </c:pt>
                <c:pt idx="10785">
                  <c:v>0.98943572103271904</c:v>
                </c:pt>
                <c:pt idx="10786">
                  <c:v>0.98876122384443799</c:v>
                </c:pt>
                <c:pt idx="10787">
                  <c:v>0.991513533884956</c:v>
                </c:pt>
                <c:pt idx="10788">
                  <c:v>0.99449841582458698</c:v>
                </c:pt>
                <c:pt idx="10789">
                  <c:v>0.987159602307494</c:v>
                </c:pt>
                <c:pt idx="10790">
                  <c:v>0.99073677338518595</c:v>
                </c:pt>
                <c:pt idx="10791">
                  <c:v>0.99040588336339097</c:v>
                </c:pt>
                <c:pt idx="10792">
                  <c:v>0.98842342760838298</c:v>
                </c:pt>
                <c:pt idx="10793">
                  <c:v>0.99418700276388094</c:v>
                </c:pt>
                <c:pt idx="10794">
                  <c:v>0.98889723332902701</c:v>
                </c:pt>
                <c:pt idx="10795">
                  <c:v>0.98896397112913303</c:v>
                </c:pt>
                <c:pt idx="10796">
                  <c:v>0.98765847989744304</c:v>
                </c:pt>
                <c:pt idx="10797">
                  <c:v>0.99377534487625396</c:v>
                </c:pt>
                <c:pt idx="10798">
                  <c:v>0.98833774783884698</c:v>
                </c:pt>
                <c:pt idx="10799">
                  <c:v>0.99023368335901196</c:v>
                </c:pt>
                <c:pt idx="10800">
                  <c:v>0.99169022900025905</c:v>
                </c:pt>
                <c:pt idx="10801">
                  <c:v>0.99131289717803495</c:v>
                </c:pt>
                <c:pt idx="10802">
                  <c:v>0.98679097054373299</c:v>
                </c:pt>
                <c:pt idx="10803">
                  <c:v>0.99041033089054598</c:v>
                </c:pt>
                <c:pt idx="10804">
                  <c:v>0.99211980824670598</c:v>
                </c:pt>
                <c:pt idx="10805">
                  <c:v>0.99080256027254898</c:v>
                </c:pt>
                <c:pt idx="10806">
                  <c:v>0.98900857970202904</c:v>
                </c:pt>
                <c:pt idx="10807">
                  <c:v>0.98856300011426901</c:v>
                </c:pt>
                <c:pt idx="10808">
                  <c:v>0.99034369731511596</c:v>
                </c:pt>
                <c:pt idx="10809">
                  <c:v>0.99391617579617997</c:v>
                </c:pt>
                <c:pt idx="10810">
                  <c:v>0.989062496067868</c:v>
                </c:pt>
                <c:pt idx="10811">
                  <c:v>0.98965320374414001</c:v>
                </c:pt>
                <c:pt idx="10812">
                  <c:v>0.99178153842225703</c:v>
                </c:pt>
                <c:pt idx="10813">
                  <c:v>0.99142634233640703</c:v>
                </c:pt>
                <c:pt idx="10814">
                  <c:v>0.98769772461690397</c:v>
                </c:pt>
                <c:pt idx="10815">
                  <c:v>0.99288871176444005</c:v>
                </c:pt>
                <c:pt idx="10816">
                  <c:v>0.99257268030777601</c:v>
                </c:pt>
                <c:pt idx="10817">
                  <c:v>0.99301930439821295</c:v>
                </c:pt>
                <c:pt idx="10818">
                  <c:v>0.99029930023424695</c:v>
                </c:pt>
                <c:pt idx="10819">
                  <c:v>0.99105837111751904</c:v>
                </c:pt>
                <c:pt idx="10820">
                  <c:v>0.99133322672399404</c:v>
                </c:pt>
                <c:pt idx="10821">
                  <c:v>0.991565825278652</c:v>
                </c:pt>
                <c:pt idx="10822">
                  <c:v>0.98887640994110904</c:v>
                </c:pt>
                <c:pt idx="10823">
                  <c:v>0.98964923503140501</c:v>
                </c:pt>
                <c:pt idx="10824">
                  <c:v>0.99160629196894501</c:v>
                </c:pt>
                <c:pt idx="10825">
                  <c:v>0.98852089208032101</c:v>
                </c:pt>
                <c:pt idx="10826">
                  <c:v>0.98995821586232602</c:v>
                </c:pt>
                <c:pt idx="10827">
                  <c:v>0.99197705591505103</c:v>
                </c:pt>
                <c:pt idx="10828">
                  <c:v>0.99054934333546996</c:v>
                </c:pt>
                <c:pt idx="10829">
                  <c:v>0.99389345086318903</c:v>
                </c:pt>
                <c:pt idx="10830">
                  <c:v>0.99049667755743898</c:v>
                </c:pt>
                <c:pt idx="10831">
                  <c:v>0.99023831005259599</c:v>
                </c:pt>
                <c:pt idx="10832">
                  <c:v>0.98926771416325798</c:v>
                </c:pt>
                <c:pt idx="10833">
                  <c:v>0.98849161214707404</c:v>
                </c:pt>
                <c:pt idx="10834">
                  <c:v>0.98689556116186805</c:v>
                </c:pt>
                <c:pt idx="10835">
                  <c:v>0.98960334541912398</c:v>
                </c:pt>
                <c:pt idx="10836">
                  <c:v>0.990057462960238</c:v>
                </c:pt>
                <c:pt idx="10837">
                  <c:v>0.98952291176217</c:v>
                </c:pt>
                <c:pt idx="10838">
                  <c:v>0.98732228421336998</c:v>
                </c:pt>
                <c:pt idx="10839">
                  <c:v>0.98739923903734805</c:v>
                </c:pt>
                <c:pt idx="10840">
                  <c:v>0.991118900310208</c:v>
                </c:pt>
                <c:pt idx="10841">
                  <c:v>0.98862179605382705</c:v>
                </c:pt>
                <c:pt idx="10842">
                  <c:v>0.99321972717498896</c:v>
                </c:pt>
                <c:pt idx="10843">
                  <c:v>0.98693440180349401</c:v>
                </c:pt>
                <c:pt idx="10844">
                  <c:v>0.993635166120307</c:v>
                </c:pt>
                <c:pt idx="10845">
                  <c:v>0.98993800392716202</c:v>
                </c:pt>
                <c:pt idx="10846">
                  <c:v>0.99168146281914604</c:v>
                </c:pt>
                <c:pt idx="10847">
                  <c:v>0.99428457243510904</c:v>
                </c:pt>
                <c:pt idx="10848">
                  <c:v>0.98984866344516398</c:v>
                </c:pt>
                <c:pt idx="10849">
                  <c:v>0.99065169631368799</c:v>
                </c:pt>
                <c:pt idx="10850">
                  <c:v>0.99134535442171701</c:v>
                </c:pt>
                <c:pt idx="10851">
                  <c:v>0.98654534397670102</c:v>
                </c:pt>
                <c:pt idx="10852">
                  <c:v>0.99452121637727098</c:v>
                </c:pt>
                <c:pt idx="10853">
                  <c:v>0.98800068117313899</c:v>
                </c:pt>
                <c:pt idx="10854">
                  <c:v>0.98995862251742295</c:v>
                </c:pt>
                <c:pt idx="10855">
                  <c:v>0.99456378212327001</c:v>
                </c:pt>
                <c:pt idx="10856">
                  <c:v>0.99143345393302396</c:v>
                </c:pt>
                <c:pt idx="10857">
                  <c:v>0.99078830447453903</c:v>
                </c:pt>
                <c:pt idx="10858">
                  <c:v>0.99113710876582395</c:v>
                </c:pt>
                <c:pt idx="10859">
                  <c:v>0.991226742489829</c:v>
                </c:pt>
                <c:pt idx="10860">
                  <c:v>0.98916119978703398</c:v>
                </c:pt>
                <c:pt idx="10861">
                  <c:v>0.99363132748365701</c:v>
                </c:pt>
                <c:pt idx="10862">
                  <c:v>0.98816742748730901</c:v>
                </c:pt>
                <c:pt idx="10863">
                  <c:v>0.99081524442661395</c:v>
                </c:pt>
                <c:pt idx="10864">
                  <c:v>0.99059118200320095</c:v>
                </c:pt>
                <c:pt idx="10865">
                  <c:v>0.99063963660265497</c:v>
                </c:pt>
                <c:pt idx="10866">
                  <c:v>0.98755512205488205</c:v>
                </c:pt>
                <c:pt idx="10867">
                  <c:v>0.98654131558477098</c:v>
                </c:pt>
                <c:pt idx="10868">
                  <c:v>0.98790862034237603</c:v>
                </c:pt>
                <c:pt idx="10869">
                  <c:v>0.986213071237941</c:v>
                </c:pt>
                <c:pt idx="10870">
                  <c:v>0.98865133123779703</c:v>
                </c:pt>
                <c:pt idx="10871">
                  <c:v>0.99183201023388601</c:v>
                </c:pt>
                <c:pt idx="10872">
                  <c:v>0.98711521673531</c:v>
                </c:pt>
                <c:pt idx="10873">
                  <c:v>0.99480388230328798</c:v>
                </c:pt>
                <c:pt idx="10874">
                  <c:v>0.98795811455300298</c:v>
                </c:pt>
                <c:pt idx="10875">
                  <c:v>0.98883480712481298</c:v>
                </c:pt>
                <c:pt idx="10876">
                  <c:v>0.98804588226316103</c:v>
                </c:pt>
                <c:pt idx="10877">
                  <c:v>0.99035279233234796</c:v>
                </c:pt>
                <c:pt idx="10878">
                  <c:v>0.99235290362808004</c:v>
                </c:pt>
                <c:pt idx="10879">
                  <c:v>0.989334794061556</c:v>
                </c:pt>
                <c:pt idx="10880">
                  <c:v>0.98991506470930102</c:v>
                </c:pt>
                <c:pt idx="10881">
                  <c:v>0.99305224170353401</c:v>
                </c:pt>
                <c:pt idx="10882">
                  <c:v>0.99127977613131402</c:v>
                </c:pt>
                <c:pt idx="10883">
                  <c:v>0.990175557298412</c:v>
                </c:pt>
                <c:pt idx="10884">
                  <c:v>0.99031680081804296</c:v>
                </c:pt>
                <c:pt idx="10885">
                  <c:v>0.98939594227058503</c:v>
                </c:pt>
                <c:pt idx="10886">
                  <c:v>0.99246414895208801</c:v>
                </c:pt>
                <c:pt idx="10887">
                  <c:v>0.99043792351172499</c:v>
                </c:pt>
                <c:pt idx="10888">
                  <c:v>0.98807263552673097</c:v>
                </c:pt>
                <c:pt idx="10889">
                  <c:v>0.98637891357838203</c:v>
                </c:pt>
                <c:pt idx="10890">
                  <c:v>0.99031969062694603</c:v>
                </c:pt>
                <c:pt idx="10891">
                  <c:v>0.99314256735759898</c:v>
                </c:pt>
                <c:pt idx="10892">
                  <c:v>0.98821560964621702</c:v>
                </c:pt>
                <c:pt idx="10893">
                  <c:v>0.99020700333071499</c:v>
                </c:pt>
                <c:pt idx="10894">
                  <c:v>0.99170515988029695</c:v>
                </c:pt>
                <c:pt idx="10895">
                  <c:v>0.99106891787778995</c:v>
                </c:pt>
                <c:pt idx="10896">
                  <c:v>0.99163280528465703</c:v>
                </c:pt>
                <c:pt idx="10897">
                  <c:v>0.989518964081742</c:v>
                </c:pt>
                <c:pt idx="10898">
                  <c:v>0.98900632338934003</c:v>
                </c:pt>
                <c:pt idx="10899">
                  <c:v>0.99183657286831906</c:v>
                </c:pt>
                <c:pt idx="10900">
                  <c:v>0.98932209934421</c:v>
                </c:pt>
                <c:pt idx="10901">
                  <c:v>0.98929936861767298</c:v>
                </c:pt>
                <c:pt idx="10902">
                  <c:v>0.99169471808295495</c:v>
                </c:pt>
                <c:pt idx="10903">
                  <c:v>0.99228913302610899</c:v>
                </c:pt>
                <c:pt idx="10904">
                  <c:v>0.99075318958985903</c:v>
                </c:pt>
                <c:pt idx="10905">
                  <c:v>0.99425863764614297</c:v>
                </c:pt>
                <c:pt idx="10906">
                  <c:v>0.98769758427826104</c:v>
                </c:pt>
                <c:pt idx="10907">
                  <c:v>0.99158607528172704</c:v>
                </c:pt>
                <c:pt idx="10908">
                  <c:v>0.99181645761855097</c:v>
                </c:pt>
                <c:pt idx="10909">
                  <c:v>0.99151812449461096</c:v>
                </c:pt>
                <c:pt idx="10910">
                  <c:v>0.99363044061579298</c:v>
                </c:pt>
                <c:pt idx="10911">
                  <c:v>0.99209328506373395</c:v>
                </c:pt>
                <c:pt idx="10912">
                  <c:v>0.98715212968333899</c:v>
                </c:pt>
                <c:pt idx="10913">
                  <c:v>0.98710836113337697</c:v>
                </c:pt>
                <c:pt idx="10914">
                  <c:v>0.989076004754469</c:v>
                </c:pt>
                <c:pt idx="10915">
                  <c:v>0.99265164425669095</c:v>
                </c:pt>
                <c:pt idx="10916">
                  <c:v>0.99231489397009398</c:v>
                </c:pt>
                <c:pt idx="10917">
                  <c:v>0.98901297270828803</c:v>
                </c:pt>
                <c:pt idx="10918">
                  <c:v>0.98949095362333594</c:v>
                </c:pt>
                <c:pt idx="10919">
                  <c:v>0.99039048196199597</c:v>
                </c:pt>
                <c:pt idx="10920">
                  <c:v>0.99120558632103495</c:v>
                </c:pt>
                <c:pt idx="10921">
                  <c:v>0.99161689744850601</c:v>
                </c:pt>
                <c:pt idx="10922">
                  <c:v>0.99221270326399202</c:v>
                </c:pt>
                <c:pt idx="10923">
                  <c:v>0.99206815798503201</c:v>
                </c:pt>
                <c:pt idx="10924">
                  <c:v>0.98850875009913297</c:v>
                </c:pt>
                <c:pt idx="10925">
                  <c:v>0.98858980887722603</c:v>
                </c:pt>
                <c:pt idx="10926">
                  <c:v>0.99232079810400597</c:v>
                </c:pt>
                <c:pt idx="10927">
                  <c:v>0.98809020448497697</c:v>
                </c:pt>
                <c:pt idx="10928">
                  <c:v>0.99000564188127105</c:v>
                </c:pt>
                <c:pt idx="10929">
                  <c:v>0.992736603439202</c:v>
                </c:pt>
                <c:pt idx="10930">
                  <c:v>0.98702319936432703</c:v>
                </c:pt>
                <c:pt idx="10931">
                  <c:v>0.99147089468170202</c:v>
                </c:pt>
                <c:pt idx="10932">
                  <c:v>0.98985037732972603</c:v>
                </c:pt>
                <c:pt idx="10933">
                  <c:v>0.99313330588478399</c:v>
                </c:pt>
                <c:pt idx="10934">
                  <c:v>0.98819184842832397</c:v>
                </c:pt>
                <c:pt idx="10935">
                  <c:v>0.99134567275025698</c:v>
                </c:pt>
                <c:pt idx="10936">
                  <c:v>0.99019225343178097</c:v>
                </c:pt>
                <c:pt idx="10937">
                  <c:v>0.99383121624442505</c:v>
                </c:pt>
                <c:pt idx="10938">
                  <c:v>0.99140490017189697</c:v>
                </c:pt>
                <c:pt idx="10939">
                  <c:v>0.99163705172442596</c:v>
                </c:pt>
                <c:pt idx="10940">
                  <c:v>0.99201353343980003</c:v>
                </c:pt>
                <c:pt idx="10941">
                  <c:v>0.98931577428928597</c:v>
                </c:pt>
                <c:pt idx="10942">
                  <c:v>0.99304073829909001</c:v>
                </c:pt>
                <c:pt idx="10943">
                  <c:v>0.99348079796160804</c:v>
                </c:pt>
                <c:pt idx="10944">
                  <c:v>0.98802653181729505</c:v>
                </c:pt>
                <c:pt idx="10945">
                  <c:v>0.98905721695846305</c:v>
                </c:pt>
                <c:pt idx="10946">
                  <c:v>0.99313648731842596</c:v>
                </c:pt>
                <c:pt idx="10947">
                  <c:v>0.99066101761981695</c:v>
                </c:pt>
                <c:pt idx="10948">
                  <c:v>0.99431815633742404</c:v>
                </c:pt>
                <c:pt idx="10949">
                  <c:v>0.98845483321287797</c:v>
                </c:pt>
                <c:pt idx="10950">
                  <c:v>0.99439006128353102</c:v>
                </c:pt>
                <c:pt idx="10951">
                  <c:v>0.99187946575018304</c:v>
                </c:pt>
                <c:pt idx="10952">
                  <c:v>0.98694918591064695</c:v>
                </c:pt>
                <c:pt idx="10953">
                  <c:v>0.99329685574119397</c:v>
                </c:pt>
                <c:pt idx="10954">
                  <c:v>0.98825383697580105</c:v>
                </c:pt>
                <c:pt idx="10955">
                  <c:v>0.991781112883941</c:v>
                </c:pt>
                <c:pt idx="10956">
                  <c:v>0.98932587499473701</c:v>
                </c:pt>
                <c:pt idx="10957">
                  <c:v>0.99279879728226195</c:v>
                </c:pt>
                <c:pt idx="10958">
                  <c:v>0.98966514246313597</c:v>
                </c:pt>
                <c:pt idx="10959">
                  <c:v>0.99169228314439695</c:v>
                </c:pt>
                <c:pt idx="10960">
                  <c:v>0.99034667009425503</c:v>
                </c:pt>
                <c:pt idx="10961">
                  <c:v>0.98804855194503105</c:v>
                </c:pt>
                <c:pt idx="10962">
                  <c:v>0.99177873930768101</c:v>
                </c:pt>
                <c:pt idx="10963">
                  <c:v>0.99125195824775902</c:v>
                </c:pt>
                <c:pt idx="10964">
                  <c:v>0.99153219134579296</c:v>
                </c:pt>
                <c:pt idx="10965">
                  <c:v>0.99087322127146105</c:v>
                </c:pt>
                <c:pt idx="10966">
                  <c:v>0.99201884718798405</c:v>
                </c:pt>
                <c:pt idx="10967">
                  <c:v>0.99178822349857798</c:v>
                </c:pt>
                <c:pt idx="10968">
                  <c:v>0.99082931022548404</c:v>
                </c:pt>
                <c:pt idx="10969">
                  <c:v>0.99403311057839905</c:v>
                </c:pt>
                <c:pt idx="10970">
                  <c:v>0.99044211881865896</c:v>
                </c:pt>
                <c:pt idx="10971">
                  <c:v>0.98913438071162696</c:v>
                </c:pt>
                <c:pt idx="10972">
                  <c:v>0.99185229805637698</c:v>
                </c:pt>
                <c:pt idx="10973">
                  <c:v>0.99214022492056397</c:v>
                </c:pt>
                <c:pt idx="10974">
                  <c:v>0.99172852717178495</c:v>
                </c:pt>
                <c:pt idx="10975">
                  <c:v>0.99128293835980197</c:v>
                </c:pt>
                <c:pt idx="10976">
                  <c:v>0.98772551488560301</c:v>
                </c:pt>
                <c:pt idx="10977">
                  <c:v>0.99085428413399201</c:v>
                </c:pt>
                <c:pt idx="10978">
                  <c:v>0.99456708599555699</c:v>
                </c:pt>
                <c:pt idx="10979">
                  <c:v>0.98730304561096205</c:v>
                </c:pt>
                <c:pt idx="10980">
                  <c:v>0.99188209154294404</c:v>
                </c:pt>
                <c:pt idx="10981">
                  <c:v>0.99384111839792399</c:v>
                </c:pt>
                <c:pt idx="10982">
                  <c:v>0.990444118103607</c:v>
                </c:pt>
                <c:pt idx="10983">
                  <c:v>0.98955084356241796</c:v>
                </c:pt>
                <c:pt idx="10984">
                  <c:v>0.99158029092301603</c:v>
                </c:pt>
                <c:pt idx="10985">
                  <c:v>0.99136776433347795</c:v>
                </c:pt>
                <c:pt idx="10986">
                  <c:v>0.99115491827352198</c:v>
                </c:pt>
                <c:pt idx="10987">
                  <c:v>0.98721433869320097</c:v>
                </c:pt>
                <c:pt idx="10988">
                  <c:v>0.99116670779010296</c:v>
                </c:pt>
                <c:pt idx="10989">
                  <c:v>0.99206399511010201</c:v>
                </c:pt>
                <c:pt idx="10990">
                  <c:v>0.99079018245573403</c:v>
                </c:pt>
                <c:pt idx="10991">
                  <c:v>0.99053109390368099</c:v>
                </c:pt>
                <c:pt idx="10992">
                  <c:v>0.98995300092257599</c:v>
                </c:pt>
                <c:pt idx="10993">
                  <c:v>0.98991261616858695</c:v>
                </c:pt>
                <c:pt idx="10994">
                  <c:v>0.99106695342388895</c:v>
                </c:pt>
                <c:pt idx="10995">
                  <c:v>0.98833792353969196</c:v>
                </c:pt>
                <c:pt idx="10996">
                  <c:v>0.99142019954265903</c:v>
                </c:pt>
                <c:pt idx="10997">
                  <c:v>0.99186163128806704</c:v>
                </c:pt>
                <c:pt idx="10998">
                  <c:v>0.99300807640284094</c:v>
                </c:pt>
                <c:pt idx="10999">
                  <c:v>0.98995144842754901</c:v>
                </c:pt>
                <c:pt idx="11000">
                  <c:v>0.98704375835776204</c:v>
                </c:pt>
                <c:pt idx="11001">
                  <c:v>0.99301143181795204</c:v>
                </c:pt>
                <c:pt idx="11002">
                  <c:v>0.98890504503486698</c:v>
                </c:pt>
                <c:pt idx="11003">
                  <c:v>0.99145270250067696</c:v>
                </c:pt>
                <c:pt idx="11004">
                  <c:v>0.99326886129731895</c:v>
                </c:pt>
                <c:pt idx="11005">
                  <c:v>0.9904199927674</c:v>
                </c:pt>
                <c:pt idx="11006">
                  <c:v>0.98942034500921205</c:v>
                </c:pt>
                <c:pt idx="11007">
                  <c:v>0.99063246213887701</c:v>
                </c:pt>
                <c:pt idx="11008">
                  <c:v>0.99083611967250695</c:v>
                </c:pt>
                <c:pt idx="11009">
                  <c:v>0.990659711409694</c:v>
                </c:pt>
                <c:pt idx="11010">
                  <c:v>0.98871633873570197</c:v>
                </c:pt>
                <c:pt idx="11011">
                  <c:v>0.99241401680130703</c:v>
                </c:pt>
                <c:pt idx="11012">
                  <c:v>0.99064462854427804</c:v>
                </c:pt>
                <c:pt idx="11013">
                  <c:v>0.99164618397244797</c:v>
                </c:pt>
                <c:pt idx="11014">
                  <c:v>0.98836232732183904</c:v>
                </c:pt>
                <c:pt idx="11015">
                  <c:v>0.98839810291063601</c:v>
                </c:pt>
                <c:pt idx="11016">
                  <c:v>0.98789226953926801</c:v>
                </c:pt>
                <c:pt idx="11017">
                  <c:v>0.98719420962355298</c:v>
                </c:pt>
                <c:pt idx="11018">
                  <c:v>0.992020793403941</c:v>
                </c:pt>
                <c:pt idx="11019">
                  <c:v>0.99069496375210897</c:v>
                </c:pt>
                <c:pt idx="11020">
                  <c:v>0.99116512589011496</c:v>
                </c:pt>
                <c:pt idx="11021">
                  <c:v>0.993338950743895</c:v>
                </c:pt>
                <c:pt idx="11022">
                  <c:v>0.99298570952430498</c:v>
                </c:pt>
                <c:pt idx="11023">
                  <c:v>0.99287599484516298</c:v>
                </c:pt>
                <c:pt idx="11024">
                  <c:v>0.99129894888595405</c:v>
                </c:pt>
                <c:pt idx="11025">
                  <c:v>0.99363311121100995</c:v>
                </c:pt>
                <c:pt idx="11026">
                  <c:v>0.99188815671565</c:v>
                </c:pt>
                <c:pt idx="11027">
                  <c:v>0.98928486769924695</c:v>
                </c:pt>
                <c:pt idx="11028">
                  <c:v>0.98936900734687305</c:v>
                </c:pt>
                <c:pt idx="11029">
                  <c:v>0.99112260527906204</c:v>
                </c:pt>
                <c:pt idx="11030">
                  <c:v>0.99016203025640004</c:v>
                </c:pt>
                <c:pt idx="11031">
                  <c:v>0.98881573156801295</c:v>
                </c:pt>
                <c:pt idx="11032">
                  <c:v>0.98799327208991194</c:v>
                </c:pt>
                <c:pt idx="11033">
                  <c:v>0.99213715811673397</c:v>
                </c:pt>
                <c:pt idx="11034">
                  <c:v>0.99059224971956905</c:v>
                </c:pt>
                <c:pt idx="11035">
                  <c:v>0.98814798557620198</c:v>
                </c:pt>
                <c:pt idx="11036">
                  <c:v>0.99404245242818601</c:v>
                </c:pt>
                <c:pt idx="11037">
                  <c:v>0.98913515324524404</c:v>
                </c:pt>
                <c:pt idx="11038">
                  <c:v>0.99228165701915105</c:v>
                </c:pt>
                <c:pt idx="11039">
                  <c:v>0.99092638465762195</c:v>
                </c:pt>
                <c:pt idx="11040">
                  <c:v>0.99236741412070195</c:v>
                </c:pt>
                <c:pt idx="11041">
                  <c:v>0.99279839558110505</c:v>
                </c:pt>
                <c:pt idx="11042">
                  <c:v>0.99166120179641104</c:v>
                </c:pt>
                <c:pt idx="11043">
                  <c:v>0.99063823331807899</c:v>
                </c:pt>
                <c:pt idx="11044">
                  <c:v>0.98862513768659799</c:v>
                </c:pt>
                <c:pt idx="11045">
                  <c:v>0.99059796375841502</c:v>
                </c:pt>
                <c:pt idx="11046">
                  <c:v>0.98957225797303505</c:v>
                </c:pt>
                <c:pt idx="11047">
                  <c:v>0.988293399295334</c:v>
                </c:pt>
                <c:pt idx="11048">
                  <c:v>0.98890098145198901</c:v>
                </c:pt>
                <c:pt idx="11049">
                  <c:v>0.98906818328370305</c:v>
                </c:pt>
                <c:pt idx="11050">
                  <c:v>0.98752671718677498</c:v>
                </c:pt>
                <c:pt idx="11051">
                  <c:v>0.99251470733497105</c:v>
                </c:pt>
                <c:pt idx="11052">
                  <c:v>0.988019714197656</c:v>
                </c:pt>
                <c:pt idx="11053">
                  <c:v>0.99179518903200603</c:v>
                </c:pt>
                <c:pt idx="11054">
                  <c:v>0.99329388834532595</c:v>
                </c:pt>
                <c:pt idx="11055">
                  <c:v>0.98979565977684203</c:v>
                </c:pt>
                <c:pt idx="11056">
                  <c:v>0.99231803224728998</c:v>
                </c:pt>
                <c:pt idx="11057">
                  <c:v>0.98856169636806301</c:v>
                </c:pt>
                <c:pt idx="11058">
                  <c:v>0.99348903438218295</c:v>
                </c:pt>
                <c:pt idx="11059">
                  <c:v>0.98812040339296703</c:v>
                </c:pt>
                <c:pt idx="11060">
                  <c:v>0.98863336642765898</c:v>
                </c:pt>
                <c:pt idx="11061">
                  <c:v>0.98833147030579005</c:v>
                </c:pt>
                <c:pt idx="11062">
                  <c:v>0.98755638001838597</c:v>
                </c:pt>
                <c:pt idx="11063">
                  <c:v>0.99109264332740299</c:v>
                </c:pt>
                <c:pt idx="11064">
                  <c:v>0.98704621346064403</c:v>
                </c:pt>
                <c:pt idx="11065">
                  <c:v>0.98827497823739996</c:v>
                </c:pt>
                <c:pt idx="11066">
                  <c:v>0.99018495035776399</c:v>
                </c:pt>
                <c:pt idx="11067">
                  <c:v>0.98879703464166802</c:v>
                </c:pt>
                <c:pt idx="11068">
                  <c:v>0.99120709634533699</c:v>
                </c:pt>
                <c:pt idx="11069">
                  <c:v>0.99008803677448698</c:v>
                </c:pt>
                <c:pt idx="11070">
                  <c:v>0.988454427521824</c:v>
                </c:pt>
                <c:pt idx="11071">
                  <c:v>0.99417638983029999</c:v>
                </c:pt>
                <c:pt idx="11072">
                  <c:v>0.98737909136333202</c:v>
                </c:pt>
                <c:pt idx="11073">
                  <c:v>0.99338204939403496</c:v>
                </c:pt>
                <c:pt idx="11074">
                  <c:v>0.99028792666440602</c:v>
                </c:pt>
                <c:pt idx="11075">
                  <c:v>0.98778006846239397</c:v>
                </c:pt>
                <c:pt idx="11076">
                  <c:v>0.98879302907477196</c:v>
                </c:pt>
                <c:pt idx="11077">
                  <c:v>0.992078310612866</c:v>
                </c:pt>
                <c:pt idx="11078">
                  <c:v>0.989530489349147</c:v>
                </c:pt>
                <c:pt idx="11079">
                  <c:v>0.99102992118794198</c:v>
                </c:pt>
                <c:pt idx="11080">
                  <c:v>0.98979871110984896</c:v>
                </c:pt>
                <c:pt idx="11081">
                  <c:v>0.98801456086644501</c:v>
                </c:pt>
                <c:pt idx="11082">
                  <c:v>0.99393474584791397</c:v>
                </c:pt>
                <c:pt idx="11083">
                  <c:v>0.99089910751417098</c:v>
                </c:pt>
                <c:pt idx="11084">
                  <c:v>0.99218222901827402</c:v>
                </c:pt>
                <c:pt idx="11085">
                  <c:v>0.99333164919396699</c:v>
                </c:pt>
                <c:pt idx="11086">
                  <c:v>0.99134213890848699</c:v>
                </c:pt>
                <c:pt idx="11087">
                  <c:v>0.99114356459606401</c:v>
                </c:pt>
                <c:pt idx="11088">
                  <c:v>0.99056406477491299</c:v>
                </c:pt>
                <c:pt idx="11089">
                  <c:v>0.99212198495125403</c:v>
                </c:pt>
                <c:pt idx="11090">
                  <c:v>0.99164100199600302</c:v>
                </c:pt>
                <c:pt idx="11091">
                  <c:v>0.98706796168399003</c:v>
                </c:pt>
                <c:pt idx="11092">
                  <c:v>0.99203424353337399</c:v>
                </c:pt>
                <c:pt idx="11093">
                  <c:v>0.98783787318758498</c:v>
                </c:pt>
                <c:pt idx="11094">
                  <c:v>0.99356057744374504</c:v>
                </c:pt>
                <c:pt idx="11095">
                  <c:v>0.98676410622861099</c:v>
                </c:pt>
                <c:pt idx="11096">
                  <c:v>0.991802306708926</c:v>
                </c:pt>
                <c:pt idx="11097">
                  <c:v>0.99229350310290798</c:v>
                </c:pt>
                <c:pt idx="11098">
                  <c:v>0.98872032191072401</c:v>
                </c:pt>
                <c:pt idx="11099">
                  <c:v>0.99366440177516402</c:v>
                </c:pt>
                <c:pt idx="11100">
                  <c:v>0.99160039407759104</c:v>
                </c:pt>
                <c:pt idx="11101">
                  <c:v>0.99389342005961301</c:v>
                </c:pt>
                <c:pt idx="11102">
                  <c:v>0.98983545481669</c:v>
                </c:pt>
                <c:pt idx="11103">
                  <c:v>0.991668681557063</c:v>
                </c:pt>
                <c:pt idx="11104">
                  <c:v>0.99067430284453495</c:v>
                </c:pt>
                <c:pt idx="11105">
                  <c:v>0.99249855326645797</c:v>
                </c:pt>
                <c:pt idx="11106">
                  <c:v>0.99294206338160995</c:v>
                </c:pt>
                <c:pt idx="11107">
                  <c:v>0.99226324249909903</c:v>
                </c:pt>
                <c:pt idx="11108">
                  <c:v>0.99245680469424502</c:v>
                </c:pt>
                <c:pt idx="11109">
                  <c:v>0.98830187428419802</c:v>
                </c:pt>
                <c:pt idx="11110">
                  <c:v>0.989737970685581</c:v>
                </c:pt>
                <c:pt idx="11111">
                  <c:v>0.98687142126290495</c:v>
                </c:pt>
                <c:pt idx="11112">
                  <c:v>0.99318706759886899</c:v>
                </c:pt>
                <c:pt idx="11113">
                  <c:v>0.989683549072368</c:v>
                </c:pt>
                <c:pt idx="11114">
                  <c:v>0.98954587242555803</c:v>
                </c:pt>
                <c:pt idx="11115">
                  <c:v>0.99110864920937203</c:v>
                </c:pt>
                <c:pt idx="11116">
                  <c:v>0.98854101567110597</c:v>
                </c:pt>
                <c:pt idx="11117">
                  <c:v>0.99117188212200702</c:v>
                </c:pt>
                <c:pt idx="11118">
                  <c:v>0.99418649475638698</c:v>
                </c:pt>
                <c:pt idx="11119">
                  <c:v>0.99095083619475399</c:v>
                </c:pt>
                <c:pt idx="11120">
                  <c:v>0.98672785275957198</c:v>
                </c:pt>
                <c:pt idx="11121">
                  <c:v>0.99280860959170703</c:v>
                </c:pt>
                <c:pt idx="11122">
                  <c:v>0.99122136825493101</c:v>
                </c:pt>
                <c:pt idx="11123">
                  <c:v>0.99119918208852498</c:v>
                </c:pt>
                <c:pt idx="11124">
                  <c:v>0.99123180776849595</c:v>
                </c:pt>
                <c:pt idx="11125">
                  <c:v>0.98872020321481702</c:v>
                </c:pt>
                <c:pt idx="11126">
                  <c:v>0.99069754172128</c:v>
                </c:pt>
                <c:pt idx="11127">
                  <c:v>0.99183733722387302</c:v>
                </c:pt>
                <c:pt idx="11128">
                  <c:v>0.98840516042186299</c:v>
                </c:pt>
                <c:pt idx="11129">
                  <c:v>0.99209795824783997</c:v>
                </c:pt>
                <c:pt idx="11130">
                  <c:v>0.990462017477719</c:v>
                </c:pt>
                <c:pt idx="11131">
                  <c:v>0.99341796889866696</c:v>
                </c:pt>
                <c:pt idx="11132">
                  <c:v>0.99225509012111601</c:v>
                </c:pt>
                <c:pt idx="11133">
                  <c:v>0.99331391044006401</c:v>
                </c:pt>
                <c:pt idx="11134">
                  <c:v>0.98885180100941295</c:v>
                </c:pt>
                <c:pt idx="11135">
                  <c:v>0.99009515761462896</c:v>
                </c:pt>
                <c:pt idx="11136">
                  <c:v>0.98816229797835098</c:v>
                </c:pt>
                <c:pt idx="11137">
                  <c:v>0.98924638328668602</c:v>
                </c:pt>
                <c:pt idx="11138">
                  <c:v>0.99028546275487905</c:v>
                </c:pt>
                <c:pt idx="11139">
                  <c:v>0.98811212917137303</c:v>
                </c:pt>
                <c:pt idx="11140">
                  <c:v>0.99328421308355397</c:v>
                </c:pt>
                <c:pt idx="11141">
                  <c:v>0.99125691314831299</c:v>
                </c:pt>
                <c:pt idx="11142">
                  <c:v>0.98913475198377299</c:v>
                </c:pt>
                <c:pt idx="11143">
                  <c:v>0.99366188535613997</c:v>
                </c:pt>
                <c:pt idx="11144">
                  <c:v>0.99087153160089603</c:v>
                </c:pt>
                <c:pt idx="11145">
                  <c:v>0.99323935684938103</c:v>
                </c:pt>
                <c:pt idx="11146">
                  <c:v>0.990781867451064</c:v>
                </c:pt>
                <c:pt idx="11147">
                  <c:v>0.98998626043279303</c:v>
                </c:pt>
                <c:pt idx="11148">
                  <c:v>0.99432267096631999</c:v>
                </c:pt>
                <c:pt idx="11149">
                  <c:v>0.98766165596607303</c:v>
                </c:pt>
                <c:pt idx="11150">
                  <c:v>0.99124082964620297</c:v>
                </c:pt>
                <c:pt idx="11151">
                  <c:v>0.99330535072760096</c:v>
                </c:pt>
                <c:pt idx="11152">
                  <c:v>0.98686799901167799</c:v>
                </c:pt>
                <c:pt idx="11153">
                  <c:v>0.99339914874035395</c:v>
                </c:pt>
                <c:pt idx="11154">
                  <c:v>0.99093149711426198</c:v>
                </c:pt>
                <c:pt idx="11155">
                  <c:v>0.98915395242002302</c:v>
                </c:pt>
                <c:pt idx="11156">
                  <c:v>0.98729310724066399</c:v>
                </c:pt>
                <c:pt idx="11157">
                  <c:v>0.98991550574893805</c:v>
                </c:pt>
                <c:pt idx="11158">
                  <c:v>0.99323412871610095</c:v>
                </c:pt>
                <c:pt idx="11159">
                  <c:v>0.98696251379051003</c:v>
                </c:pt>
                <c:pt idx="11160">
                  <c:v>0.99017920727252295</c:v>
                </c:pt>
                <c:pt idx="11161">
                  <c:v>0.98897990958748305</c:v>
                </c:pt>
                <c:pt idx="11162">
                  <c:v>0.99131060069491295</c:v>
                </c:pt>
                <c:pt idx="11163">
                  <c:v>0.99356699922203195</c:v>
                </c:pt>
                <c:pt idx="11164">
                  <c:v>0.98701694442457699</c:v>
                </c:pt>
                <c:pt idx="11165">
                  <c:v>0.99024606694970196</c:v>
                </c:pt>
                <c:pt idx="11166">
                  <c:v>0.98838044122340996</c:v>
                </c:pt>
                <c:pt idx="11167">
                  <c:v>0.99263654924726397</c:v>
                </c:pt>
                <c:pt idx="11168">
                  <c:v>0.98719773736200001</c:v>
                </c:pt>
                <c:pt idx="11169">
                  <c:v>0.99144052821560902</c:v>
                </c:pt>
                <c:pt idx="11170">
                  <c:v>0.99195977871375296</c:v>
                </c:pt>
                <c:pt idx="11171">
                  <c:v>0.99228204875608095</c:v>
                </c:pt>
                <c:pt idx="11172">
                  <c:v>0.99380368404193997</c:v>
                </c:pt>
                <c:pt idx="11173">
                  <c:v>0.99084402409639105</c:v>
                </c:pt>
                <c:pt idx="11174">
                  <c:v>0.98791077771492297</c:v>
                </c:pt>
                <c:pt idx="11175">
                  <c:v>0.99078228260503098</c:v>
                </c:pt>
                <c:pt idx="11176">
                  <c:v>0.98627624347096399</c:v>
                </c:pt>
                <c:pt idx="11177">
                  <c:v>0.99027200697723095</c:v>
                </c:pt>
                <c:pt idx="11178">
                  <c:v>0.98959267542501195</c:v>
                </c:pt>
                <c:pt idx="11179">
                  <c:v>0.99138415825348902</c:v>
                </c:pt>
                <c:pt idx="11180">
                  <c:v>0.98776089507629905</c:v>
                </c:pt>
                <c:pt idx="11181">
                  <c:v>0.98798285814431597</c:v>
                </c:pt>
                <c:pt idx="11182">
                  <c:v>0.99340833164709896</c:v>
                </c:pt>
                <c:pt idx="11183">
                  <c:v>0.98955748543536803</c:v>
                </c:pt>
                <c:pt idx="11184">
                  <c:v>0.99121131195602197</c:v>
                </c:pt>
                <c:pt idx="11185">
                  <c:v>0.98889665486158795</c:v>
                </c:pt>
                <c:pt idx="11186">
                  <c:v>0.99253860006609196</c:v>
                </c:pt>
                <c:pt idx="11187">
                  <c:v>0.98825133998529302</c:v>
                </c:pt>
                <c:pt idx="11188">
                  <c:v>0.99416464500623003</c:v>
                </c:pt>
                <c:pt idx="11189">
                  <c:v>0.98897193864013599</c:v>
                </c:pt>
                <c:pt idx="11190">
                  <c:v>0.99026626612185997</c:v>
                </c:pt>
                <c:pt idx="11191">
                  <c:v>0.99331414553808395</c:v>
                </c:pt>
                <c:pt idx="11192">
                  <c:v>0.99031399638864503</c:v>
                </c:pt>
                <c:pt idx="11193">
                  <c:v>0.99207346763205795</c:v>
                </c:pt>
                <c:pt idx="11194">
                  <c:v>0.99133437887571296</c:v>
                </c:pt>
                <c:pt idx="11195">
                  <c:v>0.99113088347098499</c:v>
                </c:pt>
                <c:pt idx="11196">
                  <c:v>0.99263432094958504</c:v>
                </c:pt>
                <c:pt idx="11197">
                  <c:v>0.99385812918827499</c:v>
                </c:pt>
                <c:pt idx="11198">
                  <c:v>0.98970117448726902</c:v>
                </c:pt>
                <c:pt idx="11199">
                  <c:v>0.990770186683266</c:v>
                </c:pt>
                <c:pt idx="11200">
                  <c:v>0.99246703233220601</c:v>
                </c:pt>
                <c:pt idx="11201">
                  <c:v>0.99276983727230494</c:v>
                </c:pt>
                <c:pt idx="11202">
                  <c:v>0.98788952847858003</c:v>
                </c:pt>
                <c:pt idx="11203">
                  <c:v>0.99079114319583395</c:v>
                </c:pt>
                <c:pt idx="11204">
                  <c:v>0.99105667021116794</c:v>
                </c:pt>
                <c:pt idx="11205">
                  <c:v>0.99196807283548805</c:v>
                </c:pt>
                <c:pt idx="11206">
                  <c:v>0.99123163035812001</c:v>
                </c:pt>
                <c:pt idx="11207">
                  <c:v>0.99373391238302999</c:v>
                </c:pt>
                <c:pt idx="11208">
                  <c:v>0.99263344451354496</c:v>
                </c:pt>
                <c:pt idx="11209">
                  <c:v>0.99161177343478202</c:v>
                </c:pt>
                <c:pt idx="11210">
                  <c:v>0.99393945310987097</c:v>
                </c:pt>
                <c:pt idx="11211">
                  <c:v>0.98931956140199695</c:v>
                </c:pt>
                <c:pt idx="11212">
                  <c:v>0.99289588847669097</c:v>
                </c:pt>
                <c:pt idx="11213">
                  <c:v>0.99277554603662499</c:v>
                </c:pt>
                <c:pt idx="11214">
                  <c:v>0.98997448707401903</c:v>
                </c:pt>
                <c:pt idx="11215">
                  <c:v>0.98935488486353096</c:v>
                </c:pt>
                <c:pt idx="11216">
                  <c:v>0.98933843454489201</c:v>
                </c:pt>
                <c:pt idx="11217">
                  <c:v>0.99263955671343895</c:v>
                </c:pt>
                <c:pt idx="11218">
                  <c:v>0.98795007418949898</c:v>
                </c:pt>
                <c:pt idx="11219">
                  <c:v>0.98915586126685895</c:v>
                </c:pt>
                <c:pt idx="11220">
                  <c:v>0.99458947606298198</c:v>
                </c:pt>
                <c:pt idx="11221">
                  <c:v>0.99098049765192397</c:v>
                </c:pt>
                <c:pt idx="11222">
                  <c:v>0.99040894480264297</c:v>
                </c:pt>
                <c:pt idx="11223">
                  <c:v>0.98870609301880996</c:v>
                </c:pt>
                <c:pt idx="11224">
                  <c:v>0.98965640743906702</c:v>
                </c:pt>
                <c:pt idx="11225">
                  <c:v>0.98832512624603497</c:v>
                </c:pt>
                <c:pt idx="11226">
                  <c:v>0.990939466881535</c:v>
                </c:pt>
                <c:pt idx="11227">
                  <c:v>0.99204430724367099</c:v>
                </c:pt>
                <c:pt idx="11228">
                  <c:v>0.99238958464969595</c:v>
                </c:pt>
                <c:pt idx="11229">
                  <c:v>0.98832754842194903</c:v>
                </c:pt>
                <c:pt idx="11230">
                  <c:v>0.99369622869866403</c:v>
                </c:pt>
                <c:pt idx="11231">
                  <c:v>0.99162730251988995</c:v>
                </c:pt>
                <c:pt idx="11232">
                  <c:v>0.98886896619948095</c:v>
                </c:pt>
                <c:pt idx="11233">
                  <c:v>0.99225180644057598</c:v>
                </c:pt>
                <c:pt idx="11234">
                  <c:v>0.99291851604513404</c:v>
                </c:pt>
                <c:pt idx="11235">
                  <c:v>0.9905223441205</c:v>
                </c:pt>
                <c:pt idx="11236">
                  <c:v>0.99249316326182002</c:v>
                </c:pt>
                <c:pt idx="11237">
                  <c:v>0.99298933528019095</c:v>
                </c:pt>
                <c:pt idx="11238">
                  <c:v>0.991522898939868</c:v>
                </c:pt>
                <c:pt idx="11239">
                  <c:v>0.98865791992213503</c:v>
                </c:pt>
                <c:pt idx="11240">
                  <c:v>0.99164130224157199</c:v>
                </c:pt>
                <c:pt idx="11241">
                  <c:v>0.99379707223070801</c:v>
                </c:pt>
                <c:pt idx="11242">
                  <c:v>0.98781256062406497</c:v>
                </c:pt>
                <c:pt idx="11243">
                  <c:v>0.98986243065531698</c:v>
                </c:pt>
                <c:pt idx="11244">
                  <c:v>0.991371660394468</c:v>
                </c:pt>
                <c:pt idx="11245">
                  <c:v>0.99252470163356599</c:v>
                </c:pt>
                <c:pt idx="11246">
                  <c:v>0.99157737073494201</c:v>
                </c:pt>
                <c:pt idx="11247">
                  <c:v>0.98717924789464995</c:v>
                </c:pt>
                <c:pt idx="11248">
                  <c:v>0.98760549994315505</c:v>
                </c:pt>
                <c:pt idx="11249">
                  <c:v>0.98951848686572297</c:v>
                </c:pt>
                <c:pt idx="11250">
                  <c:v>0.99099567174942904</c:v>
                </c:pt>
                <c:pt idx="11251">
                  <c:v>0.98883643138101596</c:v>
                </c:pt>
                <c:pt idx="11252">
                  <c:v>0.98948724600020399</c:v>
                </c:pt>
                <c:pt idx="11253">
                  <c:v>0.99042517120695694</c:v>
                </c:pt>
                <c:pt idx="11254">
                  <c:v>0.99155587420396596</c:v>
                </c:pt>
                <c:pt idx="11255">
                  <c:v>0.98797975949049699</c:v>
                </c:pt>
                <c:pt idx="11256">
                  <c:v>0.99183225400436303</c:v>
                </c:pt>
                <c:pt idx="11257">
                  <c:v>0.98975146454269203</c:v>
                </c:pt>
                <c:pt idx="11258">
                  <c:v>0.98928218584599203</c:v>
                </c:pt>
                <c:pt idx="11259">
                  <c:v>0.99162460014615605</c:v>
                </c:pt>
                <c:pt idx="11260">
                  <c:v>0.98950468403715797</c:v>
                </c:pt>
                <c:pt idx="11261">
                  <c:v>0.98932826374748495</c:v>
                </c:pt>
                <c:pt idx="11262">
                  <c:v>0.99315649884990598</c:v>
                </c:pt>
                <c:pt idx="11263">
                  <c:v>0.99237199759198302</c:v>
                </c:pt>
                <c:pt idx="11264">
                  <c:v>0.99309992493184795</c:v>
                </c:pt>
                <c:pt idx="11265">
                  <c:v>0.98931588498623502</c:v>
                </c:pt>
                <c:pt idx="11266">
                  <c:v>0.99209333629718699</c:v>
                </c:pt>
                <c:pt idx="11267">
                  <c:v>0.99323460497782501</c:v>
                </c:pt>
                <c:pt idx="11268">
                  <c:v>0.990524986787227</c:v>
                </c:pt>
                <c:pt idx="11269">
                  <c:v>0.99038244743580695</c:v>
                </c:pt>
                <c:pt idx="11270">
                  <c:v>0.99066029630927799</c:v>
                </c:pt>
                <c:pt idx="11271">
                  <c:v>0.98956836207764598</c:v>
                </c:pt>
                <c:pt idx="11272">
                  <c:v>0.99124961570143499</c:v>
                </c:pt>
                <c:pt idx="11273">
                  <c:v>0.99114429833606399</c:v>
                </c:pt>
                <c:pt idx="11274">
                  <c:v>0.99069873385853402</c:v>
                </c:pt>
                <c:pt idx="11275">
                  <c:v>0.98814037498102003</c:v>
                </c:pt>
                <c:pt idx="11276">
                  <c:v>0.98756641886445995</c:v>
                </c:pt>
                <c:pt idx="11277">
                  <c:v>0.99123227105573397</c:v>
                </c:pt>
                <c:pt idx="11278">
                  <c:v>0.99059282349226296</c:v>
                </c:pt>
                <c:pt idx="11279">
                  <c:v>0.99297933712279896</c:v>
                </c:pt>
                <c:pt idx="11280">
                  <c:v>0.99397917637822897</c:v>
                </c:pt>
                <c:pt idx="11281">
                  <c:v>0.98888852361602597</c:v>
                </c:pt>
                <c:pt idx="11282">
                  <c:v>0.99111502098639603</c:v>
                </c:pt>
                <c:pt idx="11283">
                  <c:v>0.988562813559275</c:v>
                </c:pt>
                <c:pt idx="11284">
                  <c:v>0.99049310065368501</c:v>
                </c:pt>
                <c:pt idx="11285">
                  <c:v>0.98697416752244505</c:v>
                </c:pt>
                <c:pt idx="11286">
                  <c:v>0.98952009120087303</c:v>
                </c:pt>
                <c:pt idx="11287">
                  <c:v>0.99326341989026901</c:v>
                </c:pt>
                <c:pt idx="11288">
                  <c:v>0.99181068776066605</c:v>
                </c:pt>
                <c:pt idx="11289">
                  <c:v>0.98705130196697799</c:v>
                </c:pt>
                <c:pt idx="11290">
                  <c:v>0.99038697653069596</c:v>
                </c:pt>
                <c:pt idx="11291">
                  <c:v>0.99169379498098298</c:v>
                </c:pt>
                <c:pt idx="11292">
                  <c:v>0.98913582209300599</c:v>
                </c:pt>
                <c:pt idx="11293">
                  <c:v>0.98704347333794495</c:v>
                </c:pt>
                <c:pt idx="11294">
                  <c:v>0.99375667368390397</c:v>
                </c:pt>
                <c:pt idx="11295">
                  <c:v>0.99130249654151503</c:v>
                </c:pt>
                <c:pt idx="11296">
                  <c:v>0.99240660932484703</c:v>
                </c:pt>
                <c:pt idx="11297">
                  <c:v>0.99295459580613898</c:v>
                </c:pt>
                <c:pt idx="11298">
                  <c:v>0.98744450098913805</c:v>
                </c:pt>
                <c:pt idx="11299">
                  <c:v>0.99386550370353099</c:v>
                </c:pt>
                <c:pt idx="11300">
                  <c:v>0.98978087769886802</c:v>
                </c:pt>
                <c:pt idx="11301">
                  <c:v>0.99009561818712299</c:v>
                </c:pt>
                <c:pt idx="11302">
                  <c:v>0.98864144898082396</c:v>
                </c:pt>
                <c:pt idx="11303">
                  <c:v>0.99173457347696303</c:v>
                </c:pt>
                <c:pt idx="11304">
                  <c:v>0.99132164307525095</c:v>
                </c:pt>
                <c:pt idx="11305">
                  <c:v>0.99170856134617802</c:v>
                </c:pt>
                <c:pt idx="11306">
                  <c:v>0.99093956127945704</c:v>
                </c:pt>
                <c:pt idx="11307">
                  <c:v>0.99025592413509</c:v>
                </c:pt>
                <c:pt idx="11308">
                  <c:v>0.98808405415522804</c:v>
                </c:pt>
                <c:pt idx="11309">
                  <c:v>0.99252792158254399</c:v>
                </c:pt>
                <c:pt idx="11310">
                  <c:v>0.99282780928185799</c:v>
                </c:pt>
                <c:pt idx="11311">
                  <c:v>0.99308180952071001</c:v>
                </c:pt>
                <c:pt idx="11312">
                  <c:v>0.98942561305841104</c:v>
                </c:pt>
                <c:pt idx="11313">
                  <c:v>0.99139252538632106</c:v>
                </c:pt>
                <c:pt idx="11314">
                  <c:v>0.98790541423554401</c:v>
                </c:pt>
                <c:pt idx="11315">
                  <c:v>0.99188096362538802</c:v>
                </c:pt>
                <c:pt idx="11316">
                  <c:v>0.99137804382135597</c:v>
                </c:pt>
                <c:pt idx="11317">
                  <c:v>0.99149956427545205</c:v>
                </c:pt>
                <c:pt idx="11318">
                  <c:v>0.987722684685995</c:v>
                </c:pt>
                <c:pt idx="11319">
                  <c:v>0.98782174092229702</c:v>
                </c:pt>
                <c:pt idx="11320">
                  <c:v>0.99370780730518105</c:v>
                </c:pt>
                <c:pt idx="11321">
                  <c:v>0.98706207939750801</c:v>
                </c:pt>
                <c:pt idx="11322">
                  <c:v>0.98844853460101201</c:v>
                </c:pt>
                <c:pt idx="11323">
                  <c:v>0.98798645685103703</c:v>
                </c:pt>
                <c:pt idx="11324">
                  <c:v>0.990718659161819</c:v>
                </c:pt>
                <c:pt idx="11325">
                  <c:v>0.98994758209206102</c:v>
                </c:pt>
                <c:pt idx="11326">
                  <c:v>0.99216855851462005</c:v>
                </c:pt>
                <c:pt idx="11327">
                  <c:v>0.98872603500127598</c:v>
                </c:pt>
                <c:pt idx="11328">
                  <c:v>0.98823637993807401</c:v>
                </c:pt>
                <c:pt idx="11329">
                  <c:v>0.988769410454581</c:v>
                </c:pt>
                <c:pt idx="11330">
                  <c:v>0.98915167872008603</c:v>
                </c:pt>
                <c:pt idx="11331">
                  <c:v>0.99065259742502998</c:v>
                </c:pt>
                <c:pt idx="11332">
                  <c:v>0.99109355324262005</c:v>
                </c:pt>
                <c:pt idx="11333">
                  <c:v>0.98754794747694696</c:v>
                </c:pt>
                <c:pt idx="11334">
                  <c:v>0.99073962588006803</c:v>
                </c:pt>
                <c:pt idx="11335">
                  <c:v>0.99119516140730601</c:v>
                </c:pt>
                <c:pt idx="11336">
                  <c:v>0.98978562398627901</c:v>
                </c:pt>
                <c:pt idx="11337">
                  <c:v>0.99298025206991403</c:v>
                </c:pt>
                <c:pt idx="11338">
                  <c:v>0.98951341225085798</c:v>
                </c:pt>
                <c:pt idx="11339">
                  <c:v>0.99293567195297205</c:v>
                </c:pt>
                <c:pt idx="11340">
                  <c:v>0.99221684245843</c:v>
                </c:pt>
                <c:pt idx="11341">
                  <c:v>0.99420651741029298</c:v>
                </c:pt>
                <c:pt idx="11342">
                  <c:v>0.99428924386206996</c:v>
                </c:pt>
                <c:pt idx="11343">
                  <c:v>0.98783727602697502</c:v>
                </c:pt>
                <c:pt idx="11344">
                  <c:v>0.99167682391561496</c:v>
                </c:pt>
                <c:pt idx="11345">
                  <c:v>0.99293548700702305</c:v>
                </c:pt>
                <c:pt idx="11346">
                  <c:v>0.99381821530576797</c:v>
                </c:pt>
                <c:pt idx="11347">
                  <c:v>0.98615034623703601</c:v>
                </c:pt>
                <c:pt idx="11348">
                  <c:v>0.99110066774844996</c:v>
                </c:pt>
                <c:pt idx="11349">
                  <c:v>0.989162784706624</c:v>
                </c:pt>
                <c:pt idx="11350">
                  <c:v>0.99309255964115895</c:v>
                </c:pt>
                <c:pt idx="11351">
                  <c:v>0.99318390021633496</c:v>
                </c:pt>
                <c:pt idx="11352">
                  <c:v>0.98959767245446995</c:v>
                </c:pt>
                <c:pt idx="11353">
                  <c:v>0.99185613932971906</c:v>
                </c:pt>
                <c:pt idx="11354">
                  <c:v>0.98877328606808601</c:v>
                </c:pt>
                <c:pt idx="11355">
                  <c:v>0.98867763002589204</c:v>
                </c:pt>
                <c:pt idx="11356">
                  <c:v>0.98909707860785301</c:v>
                </c:pt>
                <c:pt idx="11357">
                  <c:v>0.99173496912394798</c:v>
                </c:pt>
                <c:pt idx="11358">
                  <c:v>0.99294527910583597</c:v>
                </c:pt>
                <c:pt idx="11359">
                  <c:v>0.99252953117882303</c:v>
                </c:pt>
                <c:pt idx="11360">
                  <c:v>0.98888796144983104</c:v>
                </c:pt>
                <c:pt idx="11361">
                  <c:v>0.99288997501722498</c:v>
                </c:pt>
                <c:pt idx="11362">
                  <c:v>0.98888026712457999</c:v>
                </c:pt>
                <c:pt idx="11363">
                  <c:v>0.99313813499075898</c:v>
                </c:pt>
                <c:pt idx="11364">
                  <c:v>0.98738179786645996</c:v>
                </c:pt>
                <c:pt idx="11365">
                  <c:v>0.99051423248973902</c:v>
                </c:pt>
                <c:pt idx="11366">
                  <c:v>0.99269618813458604</c:v>
                </c:pt>
                <c:pt idx="11367">
                  <c:v>0.98986784269680195</c:v>
                </c:pt>
                <c:pt idx="11368">
                  <c:v>0.98982672052352005</c:v>
                </c:pt>
                <c:pt idx="11369">
                  <c:v>0.98936372710931397</c:v>
                </c:pt>
                <c:pt idx="11370">
                  <c:v>0.98778692379845601</c:v>
                </c:pt>
                <c:pt idx="11371">
                  <c:v>0.99004379103531703</c:v>
                </c:pt>
                <c:pt idx="11372">
                  <c:v>0.989559555310349</c:v>
                </c:pt>
                <c:pt idx="11373">
                  <c:v>0.99156698434282398</c:v>
                </c:pt>
                <c:pt idx="11374">
                  <c:v>0.98863962362032798</c:v>
                </c:pt>
                <c:pt idx="11375">
                  <c:v>0.99223240669062396</c:v>
                </c:pt>
                <c:pt idx="11376">
                  <c:v>0.988945211495729</c:v>
                </c:pt>
                <c:pt idx="11377">
                  <c:v>0.99197670186885001</c:v>
                </c:pt>
                <c:pt idx="11378">
                  <c:v>0.98865103411375499</c:v>
                </c:pt>
                <c:pt idx="11379">
                  <c:v>0.99195696926565102</c:v>
                </c:pt>
                <c:pt idx="11380">
                  <c:v>0.99022696489168704</c:v>
                </c:pt>
                <c:pt idx="11381">
                  <c:v>0.98898147867334996</c:v>
                </c:pt>
                <c:pt idx="11382">
                  <c:v>0.98696321703822698</c:v>
                </c:pt>
                <c:pt idx="11383">
                  <c:v>0.99067480436076605</c:v>
                </c:pt>
                <c:pt idx="11384">
                  <c:v>0.99408884099346295</c:v>
                </c:pt>
                <c:pt idx="11385">
                  <c:v>0.99143953170572097</c:v>
                </c:pt>
                <c:pt idx="11386">
                  <c:v>0.99154520884520703</c:v>
                </c:pt>
                <c:pt idx="11387">
                  <c:v>0.99182993316338597</c:v>
                </c:pt>
                <c:pt idx="11388">
                  <c:v>0.98968176014589904</c:v>
                </c:pt>
                <c:pt idx="11389">
                  <c:v>0.99095931678793803</c:v>
                </c:pt>
                <c:pt idx="11390">
                  <c:v>0.98945574217384402</c:v>
                </c:pt>
                <c:pt idx="11391">
                  <c:v>0.98942386957956596</c:v>
                </c:pt>
                <c:pt idx="11392">
                  <c:v>0.99089616378121803</c:v>
                </c:pt>
                <c:pt idx="11393">
                  <c:v>0.98789019945097201</c:v>
                </c:pt>
                <c:pt idx="11394">
                  <c:v>0.99010903991163801</c:v>
                </c:pt>
                <c:pt idx="11395">
                  <c:v>0.98926743100079695</c:v>
                </c:pt>
                <c:pt idx="11396">
                  <c:v>0.98745388097229903</c:v>
                </c:pt>
                <c:pt idx="11397">
                  <c:v>0.991867561504295</c:v>
                </c:pt>
                <c:pt idx="11398">
                  <c:v>0.99198142303633396</c:v>
                </c:pt>
                <c:pt idx="11399">
                  <c:v>0.98956780609540895</c:v>
                </c:pt>
                <c:pt idx="11400">
                  <c:v>0.99212987598125901</c:v>
                </c:pt>
                <c:pt idx="11401">
                  <c:v>0.99285544929373604</c:v>
                </c:pt>
                <c:pt idx="11402">
                  <c:v>0.98824052617272595</c:v>
                </c:pt>
                <c:pt idx="11403">
                  <c:v>0.99351645665452704</c:v>
                </c:pt>
                <c:pt idx="11404">
                  <c:v>0.99186252948680698</c:v>
                </c:pt>
                <c:pt idx="11405">
                  <c:v>0.99121155350897105</c:v>
                </c:pt>
                <c:pt idx="11406">
                  <c:v>0.99392209109593699</c:v>
                </c:pt>
                <c:pt idx="11407">
                  <c:v>0.99024493446617501</c:v>
                </c:pt>
                <c:pt idx="11408">
                  <c:v>0.99186004309867903</c:v>
                </c:pt>
                <c:pt idx="11409">
                  <c:v>0.99088594962294996</c:v>
                </c:pt>
                <c:pt idx="11410">
                  <c:v>0.98996922561788503</c:v>
                </c:pt>
                <c:pt idx="11411">
                  <c:v>0.99086180190841899</c:v>
                </c:pt>
                <c:pt idx="11412">
                  <c:v>0.99228098260994002</c:v>
                </c:pt>
                <c:pt idx="11413">
                  <c:v>0.98771047319791405</c:v>
                </c:pt>
                <c:pt idx="11414">
                  <c:v>0.98832772056074403</c:v>
                </c:pt>
                <c:pt idx="11415">
                  <c:v>0.99456073438328196</c:v>
                </c:pt>
                <c:pt idx="11416">
                  <c:v>0.98946375857221103</c:v>
                </c:pt>
                <c:pt idx="11417">
                  <c:v>0.98969300589277098</c:v>
                </c:pt>
                <c:pt idx="11418">
                  <c:v>0.99151270233012601</c:v>
                </c:pt>
                <c:pt idx="11419">
                  <c:v>0.98954392267366897</c:v>
                </c:pt>
                <c:pt idx="11420">
                  <c:v>0.99182842043444597</c:v>
                </c:pt>
                <c:pt idx="11421">
                  <c:v>0.99191476421429403</c:v>
                </c:pt>
                <c:pt idx="11422">
                  <c:v>0.99403748819953697</c:v>
                </c:pt>
                <c:pt idx="11423">
                  <c:v>0.98975938982731304</c:v>
                </c:pt>
                <c:pt idx="11424">
                  <c:v>0.99349324046348697</c:v>
                </c:pt>
                <c:pt idx="11425">
                  <c:v>0.98777851553197304</c:v>
                </c:pt>
                <c:pt idx="11426">
                  <c:v>0.989106742099775</c:v>
                </c:pt>
                <c:pt idx="11427">
                  <c:v>0.98829766508479799</c:v>
                </c:pt>
                <c:pt idx="11428">
                  <c:v>0.99110228081431095</c:v>
                </c:pt>
                <c:pt idx="11429">
                  <c:v>0.99023809862661805</c:v>
                </c:pt>
                <c:pt idx="11430">
                  <c:v>0.99323633112662801</c:v>
                </c:pt>
                <c:pt idx="11431">
                  <c:v>0.99222838765587495</c:v>
                </c:pt>
                <c:pt idx="11432">
                  <c:v>0.98862186762364002</c:v>
                </c:pt>
                <c:pt idx="11433">
                  <c:v>0.98831556644118501</c:v>
                </c:pt>
                <c:pt idx="11434">
                  <c:v>0.98935188443107303</c:v>
                </c:pt>
                <c:pt idx="11435">
                  <c:v>0.98966689719997702</c:v>
                </c:pt>
                <c:pt idx="11436">
                  <c:v>0.98995569733453304</c:v>
                </c:pt>
                <c:pt idx="11437">
                  <c:v>0.99102819741041503</c:v>
                </c:pt>
                <c:pt idx="11438">
                  <c:v>0.98994302683636703</c:v>
                </c:pt>
                <c:pt idx="11439">
                  <c:v>0.98902052959672504</c:v>
                </c:pt>
                <c:pt idx="11440">
                  <c:v>0.99043272955205097</c:v>
                </c:pt>
                <c:pt idx="11441">
                  <c:v>0.98921524211118705</c:v>
                </c:pt>
                <c:pt idx="11442">
                  <c:v>0.98898358703104505</c:v>
                </c:pt>
                <c:pt idx="11443">
                  <c:v>0.986943223860834</c:v>
                </c:pt>
                <c:pt idx="11444">
                  <c:v>0.99033504409890205</c:v>
                </c:pt>
                <c:pt idx="11445">
                  <c:v>0.99136113515602697</c:v>
                </c:pt>
                <c:pt idx="11446">
                  <c:v>0.986348217052196</c:v>
                </c:pt>
                <c:pt idx="11447">
                  <c:v>0.99250347159264796</c:v>
                </c:pt>
                <c:pt idx="11448">
                  <c:v>0.98899457009673297</c:v>
                </c:pt>
                <c:pt idx="11449">
                  <c:v>0.99188584655956602</c:v>
                </c:pt>
                <c:pt idx="11450">
                  <c:v>0.98776860618633799</c:v>
                </c:pt>
                <c:pt idx="11451">
                  <c:v>0.99296055813504203</c:v>
                </c:pt>
                <c:pt idx="11452">
                  <c:v>0.99155865274416999</c:v>
                </c:pt>
                <c:pt idx="11453">
                  <c:v>0.99212056913874902</c:v>
                </c:pt>
                <c:pt idx="11454">
                  <c:v>0.99104056962423603</c:v>
                </c:pt>
                <c:pt idx="11455">
                  <c:v>0.99276607444968401</c:v>
                </c:pt>
                <c:pt idx="11456">
                  <c:v>0.98839012011233196</c:v>
                </c:pt>
                <c:pt idx="11457">
                  <c:v>0.98772995245088102</c:v>
                </c:pt>
                <c:pt idx="11458">
                  <c:v>0.99027522271129298</c:v>
                </c:pt>
                <c:pt idx="11459">
                  <c:v>0.98938646118323903</c:v>
                </c:pt>
                <c:pt idx="11460">
                  <c:v>0.98659572121161998</c:v>
                </c:pt>
                <c:pt idx="11461">
                  <c:v>0.98798712813485101</c:v>
                </c:pt>
                <c:pt idx="11462">
                  <c:v>0.99296159741353296</c:v>
                </c:pt>
                <c:pt idx="11463">
                  <c:v>0.99092515700824602</c:v>
                </c:pt>
                <c:pt idx="11464">
                  <c:v>0.98997455643301002</c:v>
                </c:pt>
                <c:pt idx="11465">
                  <c:v>0.98885617573116702</c:v>
                </c:pt>
                <c:pt idx="11466">
                  <c:v>0.99179581643939196</c:v>
                </c:pt>
                <c:pt idx="11467">
                  <c:v>0.99021133810098905</c:v>
                </c:pt>
                <c:pt idx="11468">
                  <c:v>0.98979119974313501</c:v>
                </c:pt>
                <c:pt idx="11469">
                  <c:v>0.99400383647338197</c:v>
                </c:pt>
                <c:pt idx="11470">
                  <c:v>0.98997606228926405</c:v>
                </c:pt>
                <c:pt idx="11471">
                  <c:v>0.987287920591015</c:v>
                </c:pt>
                <c:pt idx="11472">
                  <c:v>0.99191792783685595</c:v>
                </c:pt>
                <c:pt idx="11473">
                  <c:v>0.98820356409805499</c:v>
                </c:pt>
                <c:pt idx="11474">
                  <c:v>0.991714309722869</c:v>
                </c:pt>
                <c:pt idx="11475">
                  <c:v>0.98806369190128496</c:v>
                </c:pt>
                <c:pt idx="11476">
                  <c:v>0.98939635968695605</c:v>
                </c:pt>
                <c:pt idx="11477">
                  <c:v>0.99187555125202997</c:v>
                </c:pt>
                <c:pt idx="11478">
                  <c:v>0.98653193080397295</c:v>
                </c:pt>
                <c:pt idx="11479">
                  <c:v>0.98846356277620995</c:v>
                </c:pt>
                <c:pt idx="11480">
                  <c:v>0.98878156538486806</c:v>
                </c:pt>
                <c:pt idx="11481">
                  <c:v>0.98774006850891705</c:v>
                </c:pt>
                <c:pt idx="11482">
                  <c:v>0.99356635197404597</c:v>
                </c:pt>
                <c:pt idx="11483">
                  <c:v>0.98757178407996205</c:v>
                </c:pt>
                <c:pt idx="11484">
                  <c:v>0.99239780707606795</c:v>
                </c:pt>
                <c:pt idx="11485">
                  <c:v>0.99264667906787496</c:v>
                </c:pt>
                <c:pt idx="11486">
                  <c:v>0.99026202095785398</c:v>
                </c:pt>
                <c:pt idx="11487">
                  <c:v>0.99071310998678996</c:v>
                </c:pt>
                <c:pt idx="11488">
                  <c:v>0.989763262826034</c:v>
                </c:pt>
                <c:pt idx="11489">
                  <c:v>0.99194397303167403</c:v>
                </c:pt>
                <c:pt idx="11490">
                  <c:v>0.99113801149637204</c:v>
                </c:pt>
                <c:pt idx="11491">
                  <c:v>0.98709818676957195</c:v>
                </c:pt>
                <c:pt idx="11492">
                  <c:v>0.99338137608017596</c:v>
                </c:pt>
                <c:pt idx="11493">
                  <c:v>0.98747394931473698</c:v>
                </c:pt>
                <c:pt idx="11494">
                  <c:v>0.99084294934067096</c:v>
                </c:pt>
                <c:pt idx="11495">
                  <c:v>0.99000038508361998</c:v>
                </c:pt>
                <c:pt idx="11496">
                  <c:v>0.98638586744405099</c:v>
                </c:pt>
                <c:pt idx="11497">
                  <c:v>0.98909476544677</c:v>
                </c:pt>
                <c:pt idx="11498">
                  <c:v>0.99201187790201795</c:v>
                </c:pt>
                <c:pt idx="11499">
                  <c:v>0.99162491518148299</c:v>
                </c:pt>
                <c:pt idx="11500">
                  <c:v>0.99043425167836896</c:v>
                </c:pt>
                <c:pt idx="11501">
                  <c:v>0.99130238258534398</c:v>
                </c:pt>
                <c:pt idx="11502">
                  <c:v>0.99084328142522904</c:v>
                </c:pt>
                <c:pt idx="11503">
                  <c:v>0.99200404759549599</c:v>
                </c:pt>
                <c:pt idx="11504">
                  <c:v>0.99086343220086803</c:v>
                </c:pt>
                <c:pt idx="11505">
                  <c:v>0.99338247584164996</c:v>
                </c:pt>
                <c:pt idx="11506">
                  <c:v>0.98977544576173404</c:v>
                </c:pt>
                <c:pt idx="11507">
                  <c:v>0.98923326579910797</c:v>
                </c:pt>
                <c:pt idx="11508">
                  <c:v>0.99138136926253795</c:v>
                </c:pt>
                <c:pt idx="11509">
                  <c:v>0.99123069835972</c:v>
                </c:pt>
                <c:pt idx="11510">
                  <c:v>0.99115800283517796</c:v>
                </c:pt>
                <c:pt idx="11511">
                  <c:v>0.98806544330296198</c:v>
                </c:pt>
                <c:pt idx="11512">
                  <c:v>0.99012616396242803</c:v>
                </c:pt>
                <c:pt idx="11513">
                  <c:v>0.98951409143054803</c:v>
                </c:pt>
                <c:pt idx="11514">
                  <c:v>0.99112704783724104</c:v>
                </c:pt>
                <c:pt idx="11515">
                  <c:v>0.99171999604905203</c:v>
                </c:pt>
                <c:pt idx="11516">
                  <c:v>0.98901763987129698</c:v>
                </c:pt>
                <c:pt idx="11517">
                  <c:v>0.99359378991519898</c:v>
                </c:pt>
                <c:pt idx="11518">
                  <c:v>0.99188692710238202</c:v>
                </c:pt>
                <c:pt idx="11519">
                  <c:v>0.98706623734332899</c:v>
                </c:pt>
                <c:pt idx="11520">
                  <c:v>0.99306822692396302</c:v>
                </c:pt>
                <c:pt idx="11521">
                  <c:v>0.992743825828732</c:v>
                </c:pt>
                <c:pt idx="11522">
                  <c:v>0.99013513315625401</c:v>
                </c:pt>
                <c:pt idx="11523">
                  <c:v>0.991053941940784</c:v>
                </c:pt>
                <c:pt idx="11524">
                  <c:v>0.99143926814746697</c:v>
                </c:pt>
                <c:pt idx="11525">
                  <c:v>0.98884540354180905</c:v>
                </c:pt>
                <c:pt idx="11526">
                  <c:v>0.98752656076629397</c:v>
                </c:pt>
                <c:pt idx="11527">
                  <c:v>0.98689690377955297</c:v>
                </c:pt>
                <c:pt idx="11528">
                  <c:v>0.99144994390417296</c:v>
                </c:pt>
                <c:pt idx="11529">
                  <c:v>0.99212800646285904</c:v>
                </c:pt>
                <c:pt idx="11530">
                  <c:v>0.98701361851536296</c:v>
                </c:pt>
                <c:pt idx="11531">
                  <c:v>0.99362853461727696</c:v>
                </c:pt>
                <c:pt idx="11532">
                  <c:v>0.98955314980125297</c:v>
                </c:pt>
                <c:pt idx="11533">
                  <c:v>0.99104218630725804</c:v>
                </c:pt>
                <c:pt idx="11534">
                  <c:v>0.98851896998220801</c:v>
                </c:pt>
                <c:pt idx="11535">
                  <c:v>0.99122843574766395</c:v>
                </c:pt>
                <c:pt idx="11536">
                  <c:v>0.99345608761587301</c:v>
                </c:pt>
                <c:pt idx="11537">
                  <c:v>0.98756412846861197</c:v>
                </c:pt>
                <c:pt idx="11538">
                  <c:v>0.993688441753388</c:v>
                </c:pt>
                <c:pt idx="11539">
                  <c:v>0.99219854702974097</c:v>
                </c:pt>
                <c:pt idx="11540">
                  <c:v>0.99019313009838505</c:v>
                </c:pt>
                <c:pt idx="11541">
                  <c:v>0.99244679446208905</c:v>
                </c:pt>
                <c:pt idx="11542">
                  <c:v>0.99056840455706696</c:v>
                </c:pt>
                <c:pt idx="11543">
                  <c:v>0.98836370111825</c:v>
                </c:pt>
                <c:pt idx="11544">
                  <c:v>0.99283805776735001</c:v>
                </c:pt>
                <c:pt idx="11545">
                  <c:v>0.99263575053203801</c:v>
                </c:pt>
                <c:pt idx="11546">
                  <c:v>0.993069303406375</c:v>
                </c:pt>
                <c:pt idx="11547">
                  <c:v>0.99295636876721705</c:v>
                </c:pt>
                <c:pt idx="11548">
                  <c:v>0.98826798066318899</c:v>
                </c:pt>
                <c:pt idx="11549">
                  <c:v>0.99157753931317705</c:v>
                </c:pt>
                <c:pt idx="11550">
                  <c:v>0.99214477123756495</c:v>
                </c:pt>
                <c:pt idx="11551">
                  <c:v>0.99194606207001301</c:v>
                </c:pt>
                <c:pt idx="11552">
                  <c:v>0.99013326986445005</c:v>
                </c:pt>
                <c:pt idx="11553">
                  <c:v>0.99177770424392198</c:v>
                </c:pt>
                <c:pt idx="11554">
                  <c:v>0.99096752196376603</c:v>
                </c:pt>
                <c:pt idx="11555">
                  <c:v>0.98795407147576098</c:v>
                </c:pt>
                <c:pt idx="11556">
                  <c:v>0.98716609340044503</c:v>
                </c:pt>
                <c:pt idx="11557">
                  <c:v>0.99198451208782301</c:v>
                </c:pt>
                <c:pt idx="11558">
                  <c:v>0.98645475288683204</c:v>
                </c:pt>
                <c:pt idx="11559">
                  <c:v>0.99171943051008005</c:v>
                </c:pt>
                <c:pt idx="11560">
                  <c:v>0.98820081950166405</c:v>
                </c:pt>
                <c:pt idx="11561">
                  <c:v>0.98974483267551805</c:v>
                </c:pt>
                <c:pt idx="11562">
                  <c:v>0.989568209141653</c:v>
                </c:pt>
                <c:pt idx="11563">
                  <c:v>0.99006420727805899</c:v>
                </c:pt>
                <c:pt idx="11564">
                  <c:v>0.99050561038957297</c:v>
                </c:pt>
                <c:pt idx="11565">
                  <c:v>0.99283057668223296</c:v>
                </c:pt>
                <c:pt idx="11566">
                  <c:v>0.99251520492534795</c:v>
                </c:pt>
                <c:pt idx="11567">
                  <c:v>0.98936985887805395</c:v>
                </c:pt>
                <c:pt idx="11568">
                  <c:v>0.99089488565956396</c:v>
                </c:pt>
                <c:pt idx="11569">
                  <c:v>0.98721683812955496</c:v>
                </c:pt>
                <c:pt idx="11570">
                  <c:v>0.99028395328708196</c:v>
                </c:pt>
                <c:pt idx="11571">
                  <c:v>0.98982407942854</c:v>
                </c:pt>
                <c:pt idx="11572">
                  <c:v>0.99106017286230297</c:v>
                </c:pt>
                <c:pt idx="11573">
                  <c:v>0.98772818331495504</c:v>
                </c:pt>
                <c:pt idx="11574">
                  <c:v>0.98975932839302405</c:v>
                </c:pt>
                <c:pt idx="11575">
                  <c:v>0.98729288674271398</c:v>
                </c:pt>
                <c:pt idx="11576">
                  <c:v>0.98910767059878901</c:v>
                </c:pt>
                <c:pt idx="11577">
                  <c:v>0.98935386648721002</c:v>
                </c:pt>
                <c:pt idx="11578">
                  <c:v>0.98685317083014301</c:v>
                </c:pt>
                <c:pt idx="11579">
                  <c:v>0.99015975720377603</c:v>
                </c:pt>
                <c:pt idx="11580">
                  <c:v>0.98988144702280201</c:v>
                </c:pt>
                <c:pt idx="11581">
                  <c:v>0.99195562833296502</c:v>
                </c:pt>
                <c:pt idx="11582">
                  <c:v>0.99081932615943202</c:v>
                </c:pt>
                <c:pt idx="11583">
                  <c:v>0.99059680226696201</c:v>
                </c:pt>
                <c:pt idx="11584">
                  <c:v>0.99144284205796995</c:v>
                </c:pt>
                <c:pt idx="11585">
                  <c:v>0.99181620512045698</c:v>
                </c:pt>
                <c:pt idx="11586">
                  <c:v>0.99277643364294599</c:v>
                </c:pt>
                <c:pt idx="11587">
                  <c:v>0.987460199280491</c:v>
                </c:pt>
                <c:pt idx="11588">
                  <c:v>0.99203248231686303</c:v>
                </c:pt>
                <c:pt idx="11589">
                  <c:v>0.991408034143336</c:v>
                </c:pt>
                <c:pt idx="11590">
                  <c:v>0.99374981313586896</c:v>
                </c:pt>
                <c:pt idx="11591">
                  <c:v>0.98867344282713798</c:v>
                </c:pt>
                <c:pt idx="11592">
                  <c:v>0.98834693230678805</c:v>
                </c:pt>
                <c:pt idx="11593">
                  <c:v>0.98745634211267697</c:v>
                </c:pt>
                <c:pt idx="11594">
                  <c:v>0.99193925072361699</c:v>
                </c:pt>
                <c:pt idx="11595">
                  <c:v>0.98953601872186703</c:v>
                </c:pt>
                <c:pt idx="11596">
                  <c:v>0.99097767761311395</c:v>
                </c:pt>
                <c:pt idx="11597">
                  <c:v>0.98854324230744495</c:v>
                </c:pt>
                <c:pt idx="11598">
                  <c:v>0.99036386530800702</c:v>
                </c:pt>
                <c:pt idx="11599">
                  <c:v>0.98951158551715201</c:v>
                </c:pt>
                <c:pt idx="11600">
                  <c:v>0.99176074411231496</c:v>
                </c:pt>
                <c:pt idx="11601">
                  <c:v>0.98760708883839199</c:v>
                </c:pt>
                <c:pt idx="11602">
                  <c:v>0.98888674198000504</c:v>
                </c:pt>
                <c:pt idx="11603">
                  <c:v>0.99151727471121798</c:v>
                </c:pt>
                <c:pt idx="11604">
                  <c:v>0.98750087977001</c:v>
                </c:pt>
                <c:pt idx="11605">
                  <c:v>0.99297044781219601</c:v>
                </c:pt>
                <c:pt idx="11606">
                  <c:v>0.99349879661230101</c:v>
                </c:pt>
                <c:pt idx="11607">
                  <c:v>0.98757351442596797</c:v>
                </c:pt>
                <c:pt idx="11608">
                  <c:v>0.993249972332506</c:v>
                </c:pt>
                <c:pt idx="11609">
                  <c:v>0.99215386658534499</c:v>
                </c:pt>
                <c:pt idx="11610">
                  <c:v>0.99052115273275898</c:v>
                </c:pt>
                <c:pt idx="11611">
                  <c:v>0.99180690008732197</c:v>
                </c:pt>
                <c:pt idx="11612">
                  <c:v>0.99078335419508301</c:v>
                </c:pt>
                <c:pt idx="11613">
                  <c:v>0.98920504077118498</c:v>
                </c:pt>
                <c:pt idx="11614">
                  <c:v>0.98774055466919397</c:v>
                </c:pt>
                <c:pt idx="11615">
                  <c:v>0.98958234192449002</c:v>
                </c:pt>
                <c:pt idx="11616">
                  <c:v>0.99044003096476596</c:v>
                </c:pt>
                <c:pt idx="11617">
                  <c:v>0.99207746601053803</c:v>
                </c:pt>
                <c:pt idx="11618">
                  <c:v>0.99108575736966797</c:v>
                </c:pt>
                <c:pt idx="11619">
                  <c:v>0.98863405048233299</c:v>
                </c:pt>
                <c:pt idx="11620">
                  <c:v>0.98767542732980595</c:v>
                </c:pt>
                <c:pt idx="11621">
                  <c:v>0.98855020765292401</c:v>
                </c:pt>
                <c:pt idx="11622">
                  <c:v>0.99159678920540095</c:v>
                </c:pt>
                <c:pt idx="11623">
                  <c:v>0.98960609427504997</c:v>
                </c:pt>
                <c:pt idx="11624">
                  <c:v>0.99193018351097195</c:v>
                </c:pt>
                <c:pt idx="11625">
                  <c:v>0.988614524421219</c:v>
                </c:pt>
                <c:pt idx="11626">
                  <c:v>0.98708427269162702</c:v>
                </c:pt>
                <c:pt idx="11627">
                  <c:v>0.99257741709997105</c:v>
                </c:pt>
                <c:pt idx="11628">
                  <c:v>0.99173330094853795</c:v>
                </c:pt>
                <c:pt idx="11629">
                  <c:v>0.98991862365821304</c:v>
                </c:pt>
                <c:pt idx="11630">
                  <c:v>0.99145545489821396</c:v>
                </c:pt>
                <c:pt idx="11631">
                  <c:v>0.99417684579134702</c:v>
                </c:pt>
                <c:pt idx="11632">
                  <c:v>0.99114330976474097</c:v>
                </c:pt>
                <c:pt idx="11633">
                  <c:v>0.99139586522655498</c:v>
                </c:pt>
                <c:pt idx="11634">
                  <c:v>0.98673036604905595</c:v>
                </c:pt>
                <c:pt idx="11635">
                  <c:v>0.99276974045990296</c:v>
                </c:pt>
                <c:pt idx="11636">
                  <c:v>0.99168813094356101</c:v>
                </c:pt>
                <c:pt idx="11637">
                  <c:v>0.98863132896330497</c:v>
                </c:pt>
                <c:pt idx="11638">
                  <c:v>0.98959681305254199</c:v>
                </c:pt>
                <c:pt idx="11639">
                  <c:v>0.98862816460718705</c:v>
                </c:pt>
                <c:pt idx="11640">
                  <c:v>0.99116498911642703</c:v>
                </c:pt>
                <c:pt idx="11641">
                  <c:v>0.98834065897048795</c:v>
                </c:pt>
                <c:pt idx="11642">
                  <c:v>0.98609867969126797</c:v>
                </c:pt>
                <c:pt idx="11643">
                  <c:v>0.99348295743418702</c:v>
                </c:pt>
                <c:pt idx="11644">
                  <c:v>0.99073470308515998</c:v>
                </c:pt>
                <c:pt idx="11645">
                  <c:v>0.98828071150026897</c:v>
                </c:pt>
                <c:pt idx="11646">
                  <c:v>0.99236601614270503</c:v>
                </c:pt>
                <c:pt idx="11647">
                  <c:v>0.98820353164294406</c:v>
                </c:pt>
                <c:pt idx="11648">
                  <c:v>0.98776294619692795</c:v>
                </c:pt>
                <c:pt idx="11649">
                  <c:v>0.98879534242332601</c:v>
                </c:pt>
                <c:pt idx="11650">
                  <c:v>0.98900127907920699</c:v>
                </c:pt>
                <c:pt idx="11651">
                  <c:v>0.98893381139328196</c:v>
                </c:pt>
                <c:pt idx="11652">
                  <c:v>0.98879364427641403</c:v>
                </c:pt>
                <c:pt idx="11653">
                  <c:v>0.98934827233191103</c:v>
                </c:pt>
                <c:pt idx="11654">
                  <c:v>0.99251563449965696</c:v>
                </c:pt>
                <c:pt idx="11655">
                  <c:v>0.99323447743496995</c:v>
                </c:pt>
                <c:pt idx="11656">
                  <c:v>0.99288272060962701</c:v>
                </c:pt>
                <c:pt idx="11657">
                  <c:v>0.98927449117257704</c:v>
                </c:pt>
                <c:pt idx="11658">
                  <c:v>0.98942617062582305</c:v>
                </c:pt>
                <c:pt idx="11659">
                  <c:v>0.99156144711327299</c:v>
                </c:pt>
                <c:pt idx="11660">
                  <c:v>0.99172159905151502</c:v>
                </c:pt>
                <c:pt idx="11661">
                  <c:v>0.991596645632144</c:v>
                </c:pt>
                <c:pt idx="11662">
                  <c:v>0.98980569591397105</c:v>
                </c:pt>
                <c:pt idx="11663">
                  <c:v>0.98943070891895002</c:v>
                </c:pt>
                <c:pt idx="11664">
                  <c:v>0.99032607309961895</c:v>
                </c:pt>
                <c:pt idx="11665">
                  <c:v>0.99099561768262201</c:v>
                </c:pt>
                <c:pt idx="11666">
                  <c:v>0.98934850106132399</c:v>
                </c:pt>
                <c:pt idx="11667">
                  <c:v>0.99277067702594302</c:v>
                </c:pt>
                <c:pt idx="11668">
                  <c:v>0.98985991649749405</c:v>
                </c:pt>
                <c:pt idx="11669">
                  <c:v>0.98797481724534797</c:v>
                </c:pt>
                <c:pt idx="11670">
                  <c:v>0.99412949135986795</c:v>
                </c:pt>
                <c:pt idx="11671">
                  <c:v>0.99041049820738902</c:v>
                </c:pt>
                <c:pt idx="11672">
                  <c:v>0.993503664551183</c:v>
                </c:pt>
                <c:pt idx="11673">
                  <c:v>0.99070799024002298</c:v>
                </c:pt>
                <c:pt idx="11674">
                  <c:v>0.98899356690846596</c:v>
                </c:pt>
                <c:pt idx="11675">
                  <c:v>0.98977125531147203</c:v>
                </c:pt>
                <c:pt idx="11676">
                  <c:v>0.99430484987198098</c:v>
                </c:pt>
                <c:pt idx="11677">
                  <c:v>0.98757028699073601</c:v>
                </c:pt>
                <c:pt idx="11678">
                  <c:v>0.98668838986736995</c:v>
                </c:pt>
                <c:pt idx="11679">
                  <c:v>0.99180659618894396</c:v>
                </c:pt>
                <c:pt idx="11680">
                  <c:v>0.99106278971700301</c:v>
                </c:pt>
                <c:pt idx="11681">
                  <c:v>0.99105297772483303</c:v>
                </c:pt>
                <c:pt idx="11682">
                  <c:v>0.98893604558192805</c:v>
                </c:pt>
                <c:pt idx="11683">
                  <c:v>0.98774914368421196</c:v>
                </c:pt>
                <c:pt idx="11684">
                  <c:v>0.993834614164814</c:v>
                </c:pt>
                <c:pt idx="11685">
                  <c:v>0.99329988142758496</c:v>
                </c:pt>
                <c:pt idx="11686">
                  <c:v>0.99223335550938996</c:v>
                </c:pt>
                <c:pt idx="11687">
                  <c:v>0.98988434994229102</c:v>
                </c:pt>
                <c:pt idx="11688">
                  <c:v>0.99258274131264801</c:v>
                </c:pt>
                <c:pt idx="11689">
                  <c:v>0.98926642887458505</c:v>
                </c:pt>
                <c:pt idx="11690">
                  <c:v>0.98787166492261302</c:v>
                </c:pt>
                <c:pt idx="11691">
                  <c:v>0.99156988247044198</c:v>
                </c:pt>
                <c:pt idx="11692">
                  <c:v>0.99228154133806701</c:v>
                </c:pt>
                <c:pt idx="11693">
                  <c:v>0.98823136509947596</c:v>
                </c:pt>
                <c:pt idx="11694">
                  <c:v>0.99261584237075395</c:v>
                </c:pt>
                <c:pt idx="11695">
                  <c:v>0.986962912406805</c:v>
                </c:pt>
                <c:pt idx="11696">
                  <c:v>0.98731097167193504</c:v>
                </c:pt>
                <c:pt idx="11697">
                  <c:v>0.99104514146177602</c:v>
                </c:pt>
                <c:pt idx="11698">
                  <c:v>0.992882375612548</c:v>
                </c:pt>
                <c:pt idx="11699">
                  <c:v>0.98921932027437398</c:v>
                </c:pt>
                <c:pt idx="11700">
                  <c:v>0.99312972767805696</c:v>
                </c:pt>
                <c:pt idx="11701">
                  <c:v>0.98972543029098103</c:v>
                </c:pt>
                <c:pt idx="11702">
                  <c:v>0.98897662467959802</c:v>
                </c:pt>
                <c:pt idx="11703">
                  <c:v>0.99096013354417101</c:v>
                </c:pt>
                <c:pt idx="11704">
                  <c:v>0.98730896009937696</c:v>
                </c:pt>
                <c:pt idx="11705">
                  <c:v>0.99208174628969203</c:v>
                </c:pt>
                <c:pt idx="11706">
                  <c:v>0.98912664204007195</c:v>
                </c:pt>
                <c:pt idx="11707">
                  <c:v>0.99006609664332601</c:v>
                </c:pt>
                <c:pt idx="11708">
                  <c:v>0.99218074902280995</c:v>
                </c:pt>
                <c:pt idx="11709">
                  <c:v>0.99231740614609798</c:v>
                </c:pt>
                <c:pt idx="11710">
                  <c:v>0.99225960034886995</c:v>
                </c:pt>
                <c:pt idx="11711">
                  <c:v>0.99312607610093095</c:v>
                </c:pt>
                <c:pt idx="11712">
                  <c:v>0.99187980984310897</c:v>
                </c:pt>
                <c:pt idx="11713">
                  <c:v>0.991690728020585</c:v>
                </c:pt>
                <c:pt idx="11714">
                  <c:v>0.99343407952736895</c:v>
                </c:pt>
                <c:pt idx="11715">
                  <c:v>0.99273195856247998</c:v>
                </c:pt>
                <c:pt idx="11716">
                  <c:v>0.98612631050450805</c:v>
                </c:pt>
                <c:pt idx="11717">
                  <c:v>0.99336452904788697</c:v>
                </c:pt>
                <c:pt idx="11718">
                  <c:v>0.99091228266171405</c:v>
                </c:pt>
                <c:pt idx="11719">
                  <c:v>0.98662572029700202</c:v>
                </c:pt>
                <c:pt idx="11720">
                  <c:v>0.99029751679289801</c:v>
                </c:pt>
                <c:pt idx="11721">
                  <c:v>0.98862019674138202</c:v>
                </c:pt>
                <c:pt idx="11722">
                  <c:v>0.99048336845172302</c:v>
                </c:pt>
                <c:pt idx="11723">
                  <c:v>0.99155409612738099</c:v>
                </c:pt>
                <c:pt idx="11724">
                  <c:v>0.98997791394364398</c:v>
                </c:pt>
                <c:pt idx="11725">
                  <c:v>0.99239897366810503</c:v>
                </c:pt>
                <c:pt idx="11726">
                  <c:v>0.98711016034035803</c:v>
                </c:pt>
                <c:pt idx="11727">
                  <c:v>0.99126689704339199</c:v>
                </c:pt>
                <c:pt idx="11728">
                  <c:v>0.989505762984485</c:v>
                </c:pt>
                <c:pt idx="11729">
                  <c:v>0.98840018554041797</c:v>
                </c:pt>
                <c:pt idx="11730">
                  <c:v>0.98950836539297105</c:v>
                </c:pt>
                <c:pt idx="11731">
                  <c:v>0.98796906399749296</c:v>
                </c:pt>
                <c:pt idx="11732">
                  <c:v>0.990623537284125</c:v>
                </c:pt>
                <c:pt idx="11733">
                  <c:v>0.98700428084459502</c:v>
                </c:pt>
                <c:pt idx="11734">
                  <c:v>0.99402148929396095</c:v>
                </c:pt>
                <c:pt idx="11735">
                  <c:v>0.99038529530424102</c:v>
                </c:pt>
                <c:pt idx="11736">
                  <c:v>0.99321975228492199</c:v>
                </c:pt>
                <c:pt idx="11737">
                  <c:v>0.99051395966858002</c:v>
                </c:pt>
                <c:pt idx="11738">
                  <c:v>0.99287696574906503</c:v>
                </c:pt>
                <c:pt idx="11739">
                  <c:v>0.99213793859531996</c:v>
                </c:pt>
                <c:pt idx="11740">
                  <c:v>0.98902125909781602</c:v>
                </c:pt>
                <c:pt idx="11741">
                  <c:v>0.98891926674356601</c:v>
                </c:pt>
                <c:pt idx="11742">
                  <c:v>0.99005007596976102</c:v>
                </c:pt>
                <c:pt idx="11743">
                  <c:v>0.98923490612817999</c:v>
                </c:pt>
                <c:pt idx="11744">
                  <c:v>0.99503871775660102</c:v>
                </c:pt>
                <c:pt idx="11745">
                  <c:v>0.99054130416085096</c:v>
                </c:pt>
                <c:pt idx="11746">
                  <c:v>0.98896660364981404</c:v>
                </c:pt>
                <c:pt idx="11747">
                  <c:v>0.99307618304669998</c:v>
                </c:pt>
                <c:pt idx="11748">
                  <c:v>0.99208990717725698</c:v>
                </c:pt>
                <c:pt idx="11749">
                  <c:v>0.98810557659235099</c:v>
                </c:pt>
                <c:pt idx="11750">
                  <c:v>0.99272326267019995</c:v>
                </c:pt>
                <c:pt idx="11751">
                  <c:v>0.994399544132058</c:v>
                </c:pt>
                <c:pt idx="11752">
                  <c:v>0.98886867361886499</c:v>
                </c:pt>
                <c:pt idx="11753">
                  <c:v>0.99158838051406495</c:v>
                </c:pt>
                <c:pt idx="11754">
                  <c:v>0.98872881638842702</c:v>
                </c:pt>
                <c:pt idx="11755">
                  <c:v>0.99165959082437305</c:v>
                </c:pt>
                <c:pt idx="11756">
                  <c:v>0.99091000281415498</c:v>
                </c:pt>
                <c:pt idx="11757">
                  <c:v>0.99005839329564604</c:v>
                </c:pt>
                <c:pt idx="11758">
                  <c:v>0.99283186143351398</c:v>
                </c:pt>
                <c:pt idx="11759">
                  <c:v>0.99026477821336101</c:v>
                </c:pt>
                <c:pt idx="11760">
                  <c:v>0.98826335724560299</c:v>
                </c:pt>
                <c:pt idx="11761">
                  <c:v>0.99059216951351403</c:v>
                </c:pt>
                <c:pt idx="11762">
                  <c:v>0.98659908778246097</c:v>
                </c:pt>
                <c:pt idx="11763">
                  <c:v>0.987779889786355</c:v>
                </c:pt>
                <c:pt idx="11764">
                  <c:v>0.99123494649754396</c:v>
                </c:pt>
                <c:pt idx="11765">
                  <c:v>0.98993738482495897</c:v>
                </c:pt>
                <c:pt idx="11766">
                  <c:v>0.98746469744974397</c:v>
                </c:pt>
                <c:pt idx="11767">
                  <c:v>0.99281239054261405</c:v>
                </c:pt>
                <c:pt idx="11768">
                  <c:v>0.99248250991153797</c:v>
                </c:pt>
                <c:pt idx="11769">
                  <c:v>0.98668911351905997</c:v>
                </c:pt>
                <c:pt idx="11770">
                  <c:v>0.99082229499724706</c:v>
                </c:pt>
                <c:pt idx="11771">
                  <c:v>0.99194987611399099</c:v>
                </c:pt>
                <c:pt idx="11772">
                  <c:v>0.98798888749966196</c:v>
                </c:pt>
                <c:pt idx="11773">
                  <c:v>0.99009895972894002</c:v>
                </c:pt>
                <c:pt idx="11774">
                  <c:v>0.99334408653134099</c:v>
                </c:pt>
                <c:pt idx="11775">
                  <c:v>0.98925837612276801</c:v>
                </c:pt>
                <c:pt idx="11776">
                  <c:v>0.98941234723321303</c:v>
                </c:pt>
                <c:pt idx="11777">
                  <c:v>0.99283796326587104</c:v>
                </c:pt>
                <c:pt idx="11778">
                  <c:v>0.99043899634551202</c:v>
                </c:pt>
                <c:pt idx="11779">
                  <c:v>0.99051544560234195</c:v>
                </c:pt>
                <c:pt idx="11780">
                  <c:v>0.98902847733445098</c:v>
                </c:pt>
                <c:pt idx="11781">
                  <c:v>0.99199455209452703</c:v>
                </c:pt>
                <c:pt idx="11782">
                  <c:v>0.99335622287476599</c:v>
                </c:pt>
                <c:pt idx="11783">
                  <c:v>0.98932125242773405</c:v>
                </c:pt>
                <c:pt idx="11784">
                  <c:v>0.98856523469940605</c:v>
                </c:pt>
                <c:pt idx="11785">
                  <c:v>0.98663290860110797</c:v>
                </c:pt>
                <c:pt idx="11786">
                  <c:v>0.99334245711022795</c:v>
                </c:pt>
                <c:pt idx="11787">
                  <c:v>0.99103244466943397</c:v>
                </c:pt>
                <c:pt idx="11788">
                  <c:v>0.98935215113222497</c:v>
                </c:pt>
                <c:pt idx="11789">
                  <c:v>0.99220922202744699</c:v>
                </c:pt>
                <c:pt idx="11790">
                  <c:v>0.99088398179244697</c:v>
                </c:pt>
                <c:pt idx="11791">
                  <c:v>0.99070426626407204</c:v>
                </c:pt>
                <c:pt idx="11792">
                  <c:v>0.98826973445253496</c:v>
                </c:pt>
                <c:pt idx="11793">
                  <c:v>0.99277789413045103</c:v>
                </c:pt>
                <c:pt idx="11794">
                  <c:v>0.98833438471153401</c:v>
                </c:pt>
                <c:pt idx="11795">
                  <c:v>0.99242210931575103</c:v>
                </c:pt>
                <c:pt idx="11796">
                  <c:v>0.99161722208666603</c:v>
                </c:pt>
                <c:pt idx="11797">
                  <c:v>0.99121902946141804</c:v>
                </c:pt>
                <c:pt idx="11798">
                  <c:v>0.987553792408426</c:v>
                </c:pt>
                <c:pt idx="11799">
                  <c:v>0.99100178758420598</c:v>
                </c:pt>
                <c:pt idx="11800">
                  <c:v>0.99228456169604096</c:v>
                </c:pt>
                <c:pt idx="11801">
                  <c:v>0.99133345197052503</c:v>
                </c:pt>
                <c:pt idx="11802">
                  <c:v>0.98826694010192295</c:v>
                </c:pt>
                <c:pt idx="11803">
                  <c:v>0.99102599274984404</c:v>
                </c:pt>
                <c:pt idx="11804">
                  <c:v>0.99354717335436604</c:v>
                </c:pt>
                <c:pt idx="11805">
                  <c:v>0.99086937588527202</c:v>
                </c:pt>
                <c:pt idx="11806">
                  <c:v>0.98809681438145402</c:v>
                </c:pt>
                <c:pt idx="11807">
                  <c:v>0.988411008907226</c:v>
                </c:pt>
                <c:pt idx="11808">
                  <c:v>0.98799844958547201</c:v>
                </c:pt>
                <c:pt idx="11809">
                  <c:v>0.98976916631459699</c:v>
                </c:pt>
                <c:pt idx="11810">
                  <c:v>0.99162181404084504</c:v>
                </c:pt>
                <c:pt idx="11811">
                  <c:v>0.99171747114985698</c:v>
                </c:pt>
                <c:pt idx="11812">
                  <c:v>0.99194777704575199</c:v>
                </c:pt>
                <c:pt idx="11813">
                  <c:v>0.992027988129349</c:v>
                </c:pt>
                <c:pt idx="11814">
                  <c:v>0.99180257768269697</c:v>
                </c:pt>
                <c:pt idx="11815">
                  <c:v>0.99168863300926202</c:v>
                </c:pt>
                <c:pt idx="11816">
                  <c:v>0.99494548710477404</c:v>
                </c:pt>
                <c:pt idx="11817">
                  <c:v>0.98915582670825197</c:v>
                </c:pt>
                <c:pt idx="11818">
                  <c:v>0.98813416460196801</c:v>
                </c:pt>
                <c:pt idx="11819">
                  <c:v>0.991227371707736</c:v>
                </c:pt>
                <c:pt idx="11820">
                  <c:v>0.99009195283787199</c:v>
                </c:pt>
                <c:pt idx="11821">
                  <c:v>0.99153995242067805</c:v>
                </c:pt>
                <c:pt idx="11822">
                  <c:v>0.99168712446877805</c:v>
                </c:pt>
                <c:pt idx="11823">
                  <c:v>0.98813786845922802</c:v>
                </c:pt>
                <c:pt idx="11824">
                  <c:v>0.99082464267314996</c:v>
                </c:pt>
                <c:pt idx="11825">
                  <c:v>0.98973381079016898</c:v>
                </c:pt>
                <c:pt idx="11826">
                  <c:v>0.98922766713631405</c:v>
                </c:pt>
                <c:pt idx="11827">
                  <c:v>0.98894910633750099</c:v>
                </c:pt>
                <c:pt idx="11828">
                  <c:v>0.98905475482252703</c:v>
                </c:pt>
                <c:pt idx="11829">
                  <c:v>0.99326282847991698</c:v>
                </c:pt>
                <c:pt idx="11830">
                  <c:v>0.990212361548232</c:v>
                </c:pt>
                <c:pt idx="11831">
                  <c:v>0.99216423963014999</c:v>
                </c:pt>
                <c:pt idx="11832">
                  <c:v>0.99387163439114301</c:v>
                </c:pt>
                <c:pt idx="11833">
                  <c:v>0.98932787810988498</c:v>
                </c:pt>
                <c:pt idx="11834">
                  <c:v>0.99005157919651898</c:v>
                </c:pt>
                <c:pt idx="11835">
                  <c:v>0.98957297280645795</c:v>
                </c:pt>
                <c:pt idx="11836">
                  <c:v>0.98831396837042595</c:v>
                </c:pt>
                <c:pt idx="11837">
                  <c:v>0.98808526674305697</c:v>
                </c:pt>
                <c:pt idx="11838">
                  <c:v>0.99236836458127997</c:v>
                </c:pt>
                <c:pt idx="11839">
                  <c:v>0.99116782281483895</c:v>
                </c:pt>
                <c:pt idx="11840">
                  <c:v>0.99293446386552997</c:v>
                </c:pt>
                <c:pt idx="11841">
                  <c:v>0.98672106922148795</c:v>
                </c:pt>
                <c:pt idx="11842">
                  <c:v>0.98824867681808604</c:v>
                </c:pt>
                <c:pt idx="11843">
                  <c:v>0.98853349577104699</c:v>
                </c:pt>
                <c:pt idx="11844">
                  <c:v>0.98782756412665496</c:v>
                </c:pt>
                <c:pt idx="11845">
                  <c:v>0.99369551699699199</c:v>
                </c:pt>
                <c:pt idx="11846">
                  <c:v>0.98818965212452903</c:v>
                </c:pt>
                <c:pt idx="11847">
                  <c:v>0.99210651841819697</c:v>
                </c:pt>
                <c:pt idx="11848">
                  <c:v>0.99289094279204104</c:v>
                </c:pt>
                <c:pt idx="11849">
                  <c:v>0.98779208182404699</c:v>
                </c:pt>
                <c:pt idx="11850">
                  <c:v>0.99065143122911803</c:v>
                </c:pt>
                <c:pt idx="11851">
                  <c:v>0.99055973249602103</c:v>
                </c:pt>
                <c:pt idx="11852">
                  <c:v>0.99147096828132297</c:v>
                </c:pt>
                <c:pt idx="11853">
                  <c:v>0.99000987967027398</c:v>
                </c:pt>
                <c:pt idx="11854">
                  <c:v>0.99077587275549095</c:v>
                </c:pt>
                <c:pt idx="11855">
                  <c:v>0.99322870101294303</c:v>
                </c:pt>
                <c:pt idx="11856">
                  <c:v>0.98878859895137206</c:v>
                </c:pt>
                <c:pt idx="11857">
                  <c:v>0.99158010935054997</c:v>
                </c:pt>
                <c:pt idx="11858">
                  <c:v>0.98855065628377503</c:v>
                </c:pt>
                <c:pt idx="11859">
                  <c:v>0.98808513535463804</c:v>
                </c:pt>
                <c:pt idx="11860">
                  <c:v>0.99102815647940901</c:v>
                </c:pt>
                <c:pt idx="11861">
                  <c:v>0.98879351637737201</c:v>
                </c:pt>
                <c:pt idx="11862">
                  <c:v>0.98851311597239899</c:v>
                </c:pt>
                <c:pt idx="11863">
                  <c:v>0.99283842119800303</c:v>
                </c:pt>
                <c:pt idx="11864">
                  <c:v>0.98912260326923296</c:v>
                </c:pt>
                <c:pt idx="11865">
                  <c:v>0.989137636406342</c:v>
                </c:pt>
                <c:pt idx="11866">
                  <c:v>0.98913187677886905</c:v>
                </c:pt>
                <c:pt idx="11867">
                  <c:v>0.99012343888321497</c:v>
                </c:pt>
                <c:pt idx="11868">
                  <c:v>0.98889277692562905</c:v>
                </c:pt>
                <c:pt idx="11869">
                  <c:v>0.989407763988981</c:v>
                </c:pt>
                <c:pt idx="11870">
                  <c:v>0.99163441489728299</c:v>
                </c:pt>
                <c:pt idx="11871">
                  <c:v>0.989299434710182</c:v>
                </c:pt>
                <c:pt idx="11872">
                  <c:v>0.98902594943139099</c:v>
                </c:pt>
                <c:pt idx="11873">
                  <c:v>0.99225942900952602</c:v>
                </c:pt>
                <c:pt idx="11874">
                  <c:v>0.98979128143658301</c:v>
                </c:pt>
                <c:pt idx="11875">
                  <c:v>0.99493261991542303</c:v>
                </c:pt>
                <c:pt idx="11876">
                  <c:v>0.98759392789577305</c:v>
                </c:pt>
                <c:pt idx="11877">
                  <c:v>0.99184082756978398</c:v>
                </c:pt>
                <c:pt idx="11878">
                  <c:v>0.99251318181332504</c:v>
                </c:pt>
                <c:pt idx="11879">
                  <c:v>0.989025538658032</c:v>
                </c:pt>
                <c:pt idx="11880">
                  <c:v>0.99012136006295803</c:v>
                </c:pt>
                <c:pt idx="11881">
                  <c:v>0.98937941340021196</c:v>
                </c:pt>
                <c:pt idx="11882">
                  <c:v>0.98951308179903197</c:v>
                </c:pt>
                <c:pt idx="11883">
                  <c:v>0.99107942954300299</c:v>
                </c:pt>
                <c:pt idx="11884">
                  <c:v>0.99212083187270905</c:v>
                </c:pt>
                <c:pt idx="11885">
                  <c:v>0.99375859239390896</c:v>
                </c:pt>
                <c:pt idx="11886">
                  <c:v>0.98865969796544095</c:v>
                </c:pt>
                <c:pt idx="11887">
                  <c:v>0.98905173404717905</c:v>
                </c:pt>
                <c:pt idx="11888">
                  <c:v>0.99178905784235005</c:v>
                </c:pt>
                <c:pt idx="11889">
                  <c:v>0.99127823819032101</c:v>
                </c:pt>
                <c:pt idx="11890">
                  <c:v>0.99105438929218703</c:v>
                </c:pt>
                <c:pt idx="11891">
                  <c:v>0.98874305648312799</c:v>
                </c:pt>
                <c:pt idx="11892">
                  <c:v>0.99376155506297204</c:v>
                </c:pt>
                <c:pt idx="11893">
                  <c:v>0.98842361933744305</c:v>
                </c:pt>
                <c:pt idx="11894">
                  <c:v>0.98692050888880201</c:v>
                </c:pt>
                <c:pt idx="11895">
                  <c:v>0.98944567736897804</c:v>
                </c:pt>
                <c:pt idx="11896">
                  <c:v>0.99253920475605695</c:v>
                </c:pt>
                <c:pt idx="11897">
                  <c:v>0.98846284773400495</c:v>
                </c:pt>
                <c:pt idx="11898">
                  <c:v>0.98757019451062</c:v>
                </c:pt>
                <c:pt idx="11899">
                  <c:v>0.98976760214188197</c:v>
                </c:pt>
                <c:pt idx="11900">
                  <c:v>0.992064072406459</c:v>
                </c:pt>
                <c:pt idx="11901">
                  <c:v>0.99222451103036902</c:v>
                </c:pt>
                <c:pt idx="11902">
                  <c:v>0.98939759237355696</c:v>
                </c:pt>
                <c:pt idx="11903">
                  <c:v>0.99194062086692703</c:v>
                </c:pt>
                <c:pt idx="11904">
                  <c:v>0.99154630892995399</c:v>
                </c:pt>
                <c:pt idx="11905">
                  <c:v>0.99097997211654298</c:v>
                </c:pt>
                <c:pt idx="11906">
                  <c:v>0.98922771438878798</c:v>
                </c:pt>
                <c:pt idx="11907">
                  <c:v>0.98837913266816502</c:v>
                </c:pt>
                <c:pt idx="11908">
                  <c:v>0.98991133191847902</c:v>
                </c:pt>
                <c:pt idx="11909">
                  <c:v>0.99186656635989001</c:v>
                </c:pt>
                <c:pt idx="11910">
                  <c:v>0.99160379679070898</c:v>
                </c:pt>
                <c:pt idx="11911">
                  <c:v>0.98883949785778202</c:v>
                </c:pt>
                <c:pt idx="11912">
                  <c:v>0.99107680881122895</c:v>
                </c:pt>
                <c:pt idx="11913">
                  <c:v>0.991278799670676</c:v>
                </c:pt>
                <c:pt idx="11914">
                  <c:v>0.99255487337306803</c:v>
                </c:pt>
                <c:pt idx="11915">
                  <c:v>0.98719238418627198</c:v>
                </c:pt>
                <c:pt idx="11916">
                  <c:v>0.98905014830932803</c:v>
                </c:pt>
                <c:pt idx="11917">
                  <c:v>0.99031782825465897</c:v>
                </c:pt>
                <c:pt idx="11918">
                  <c:v>0.99040896149319102</c:v>
                </c:pt>
                <c:pt idx="11919">
                  <c:v>0.99439540533214699</c:v>
                </c:pt>
                <c:pt idx="11920">
                  <c:v>0.98798959347026105</c:v>
                </c:pt>
                <c:pt idx="11921">
                  <c:v>0.98769066129615701</c:v>
                </c:pt>
                <c:pt idx="11922">
                  <c:v>0.99142038314536896</c:v>
                </c:pt>
                <c:pt idx="11923">
                  <c:v>0.98846948660781997</c:v>
                </c:pt>
                <c:pt idx="11924">
                  <c:v>0.99057296679329299</c:v>
                </c:pt>
                <c:pt idx="11925">
                  <c:v>0.99019387462736597</c:v>
                </c:pt>
                <c:pt idx="11926">
                  <c:v>0.98964333309627295</c:v>
                </c:pt>
                <c:pt idx="11927">
                  <c:v>0.98871840572175396</c:v>
                </c:pt>
                <c:pt idx="11928">
                  <c:v>0.98836244133832596</c:v>
                </c:pt>
                <c:pt idx="11929">
                  <c:v>0.98801453324416799</c:v>
                </c:pt>
                <c:pt idx="11930">
                  <c:v>0.98783407557148994</c:v>
                </c:pt>
                <c:pt idx="11931">
                  <c:v>0.98761076604307196</c:v>
                </c:pt>
                <c:pt idx="11932">
                  <c:v>0.99013468192923104</c:v>
                </c:pt>
                <c:pt idx="11933">
                  <c:v>0.98792310683025397</c:v>
                </c:pt>
                <c:pt idx="11934">
                  <c:v>0.99324186044712004</c:v>
                </c:pt>
                <c:pt idx="11935">
                  <c:v>0.98958705552481696</c:v>
                </c:pt>
                <c:pt idx="11936">
                  <c:v>0.98852559851794197</c:v>
                </c:pt>
                <c:pt idx="11937">
                  <c:v>0.99103042544791398</c:v>
                </c:pt>
                <c:pt idx="11938">
                  <c:v>0.99225704081289201</c:v>
                </c:pt>
                <c:pt idx="11939">
                  <c:v>0.99328982683370104</c:v>
                </c:pt>
                <c:pt idx="11940">
                  <c:v>0.99005251785638004</c:v>
                </c:pt>
                <c:pt idx="11941">
                  <c:v>0.99016234035663897</c:v>
                </c:pt>
                <c:pt idx="11942">
                  <c:v>0.99006136998146199</c:v>
                </c:pt>
                <c:pt idx="11943">
                  <c:v>0.99146660269656595</c:v>
                </c:pt>
                <c:pt idx="11944">
                  <c:v>0.99025265323442002</c:v>
                </c:pt>
                <c:pt idx="11945">
                  <c:v>0.98886516721401596</c:v>
                </c:pt>
                <c:pt idx="11946">
                  <c:v>0.99313325625982096</c:v>
                </c:pt>
                <c:pt idx="11947">
                  <c:v>0.98697615236574299</c:v>
                </c:pt>
                <c:pt idx="11948">
                  <c:v>0.99004070969894098</c:v>
                </c:pt>
                <c:pt idx="11949">
                  <c:v>0.99400394723650198</c:v>
                </c:pt>
                <c:pt idx="11950">
                  <c:v>0.99006160974948798</c:v>
                </c:pt>
                <c:pt idx="11951">
                  <c:v>0.98950904575033405</c:v>
                </c:pt>
                <c:pt idx="11952">
                  <c:v>0.99033039967817205</c:v>
                </c:pt>
                <c:pt idx="11953">
                  <c:v>0.99169408412267701</c:v>
                </c:pt>
                <c:pt idx="11954">
                  <c:v>0.98697181408697698</c:v>
                </c:pt>
                <c:pt idx="11955">
                  <c:v>0.99225096310250105</c:v>
                </c:pt>
                <c:pt idx="11956">
                  <c:v>0.98772873944275896</c:v>
                </c:pt>
                <c:pt idx="11957">
                  <c:v>0.98883604458227303</c:v>
                </c:pt>
                <c:pt idx="11958">
                  <c:v>0.98942119995775801</c:v>
                </c:pt>
                <c:pt idx="11959">
                  <c:v>0.98861068206498404</c:v>
                </c:pt>
                <c:pt idx="11960">
                  <c:v>0.98980174122340003</c:v>
                </c:pt>
                <c:pt idx="11961">
                  <c:v>0.98865141488858099</c:v>
                </c:pt>
                <c:pt idx="11962">
                  <c:v>0.99015596343871703</c:v>
                </c:pt>
                <c:pt idx="11963">
                  <c:v>0.98902664123435402</c:v>
                </c:pt>
                <c:pt idx="11964">
                  <c:v>0.99252342839153296</c:v>
                </c:pt>
                <c:pt idx="11965">
                  <c:v>0.986904030639011</c:v>
                </c:pt>
                <c:pt idx="11966">
                  <c:v>0.99314759297577904</c:v>
                </c:pt>
                <c:pt idx="11967">
                  <c:v>0.99100628873797303</c:v>
                </c:pt>
                <c:pt idx="11968">
                  <c:v>0.98843786738309103</c:v>
                </c:pt>
                <c:pt idx="11969">
                  <c:v>0.991346367674384</c:v>
                </c:pt>
                <c:pt idx="11970">
                  <c:v>0.98635559231990699</c:v>
                </c:pt>
                <c:pt idx="11971">
                  <c:v>0.992658262005499</c:v>
                </c:pt>
                <c:pt idx="11972">
                  <c:v>0.98926958503372597</c:v>
                </c:pt>
                <c:pt idx="11973">
                  <c:v>0.98857396687977195</c:v>
                </c:pt>
                <c:pt idx="11974">
                  <c:v>0.98862900894313499</c:v>
                </c:pt>
                <c:pt idx="11975">
                  <c:v>0.993522039424234</c:v>
                </c:pt>
                <c:pt idx="11976">
                  <c:v>0.98916021530031495</c:v>
                </c:pt>
                <c:pt idx="11977">
                  <c:v>0.99257719942990497</c:v>
                </c:pt>
                <c:pt idx="11978">
                  <c:v>0.98846384106565</c:v>
                </c:pt>
                <c:pt idx="11979">
                  <c:v>0.99222768374278703</c:v>
                </c:pt>
                <c:pt idx="11980">
                  <c:v>0.98885299245274605</c:v>
                </c:pt>
                <c:pt idx="11981">
                  <c:v>0.98801930277779204</c:v>
                </c:pt>
                <c:pt idx="11982">
                  <c:v>0.98740543897282695</c:v>
                </c:pt>
                <c:pt idx="11983">
                  <c:v>0.99086120044495996</c:v>
                </c:pt>
                <c:pt idx="11984">
                  <c:v>0.98883746560208396</c:v>
                </c:pt>
                <c:pt idx="11985">
                  <c:v>0.99359181999417701</c:v>
                </c:pt>
                <c:pt idx="11986">
                  <c:v>0.98955221106179903</c:v>
                </c:pt>
                <c:pt idx="11987">
                  <c:v>0.98763226141595895</c:v>
                </c:pt>
                <c:pt idx="11988">
                  <c:v>0.99012443839980502</c:v>
                </c:pt>
                <c:pt idx="11989">
                  <c:v>0.98763819984131895</c:v>
                </c:pt>
                <c:pt idx="11990">
                  <c:v>0.98991645954983298</c:v>
                </c:pt>
                <c:pt idx="11991">
                  <c:v>0.98886044877477297</c:v>
                </c:pt>
                <c:pt idx="11992">
                  <c:v>0.98938519749463205</c:v>
                </c:pt>
                <c:pt idx="11993">
                  <c:v>0.99044073271421196</c:v>
                </c:pt>
                <c:pt idx="11994">
                  <c:v>0.99204045029076104</c:v>
                </c:pt>
                <c:pt idx="11995">
                  <c:v>0.99313457983017805</c:v>
                </c:pt>
                <c:pt idx="11996">
                  <c:v>0.98880150164435898</c:v>
                </c:pt>
                <c:pt idx="11997">
                  <c:v>0.98699625106163302</c:v>
                </c:pt>
                <c:pt idx="11998">
                  <c:v>0.99226479945698098</c:v>
                </c:pt>
                <c:pt idx="11999">
                  <c:v>0.99223985686626104</c:v>
                </c:pt>
                <c:pt idx="12000">
                  <c:v>0.98925034763358899</c:v>
                </c:pt>
                <c:pt idx="12001">
                  <c:v>0.99060847269624397</c:v>
                </c:pt>
                <c:pt idx="12002">
                  <c:v>0.98714958456308599</c:v>
                </c:pt>
                <c:pt idx="12003">
                  <c:v>0.99054133789955201</c:v>
                </c:pt>
                <c:pt idx="12004">
                  <c:v>0.99208284924707602</c:v>
                </c:pt>
                <c:pt idx="12005">
                  <c:v>0.98626617663092997</c:v>
                </c:pt>
                <c:pt idx="12006">
                  <c:v>0.99310325545025102</c:v>
                </c:pt>
                <c:pt idx="12007">
                  <c:v>0.988234878114158</c:v>
                </c:pt>
                <c:pt idx="12008">
                  <c:v>0.99001842423035402</c:v>
                </c:pt>
                <c:pt idx="12009">
                  <c:v>0.98901409650785099</c:v>
                </c:pt>
                <c:pt idx="12010">
                  <c:v>0.98811412115025299</c:v>
                </c:pt>
                <c:pt idx="12011">
                  <c:v>0.99274350482610496</c:v>
                </c:pt>
                <c:pt idx="12012">
                  <c:v>0.990973029226631</c:v>
                </c:pt>
                <c:pt idx="12013">
                  <c:v>0.98834914754893899</c:v>
                </c:pt>
                <c:pt idx="12014">
                  <c:v>0.99204311310256799</c:v>
                </c:pt>
                <c:pt idx="12015">
                  <c:v>0.987773652303364</c:v>
                </c:pt>
                <c:pt idx="12016">
                  <c:v>0.98935123819402204</c:v>
                </c:pt>
                <c:pt idx="12017">
                  <c:v>0.99355341645057305</c:v>
                </c:pt>
                <c:pt idx="12018">
                  <c:v>0.98646841374357097</c:v>
                </c:pt>
                <c:pt idx="12019">
                  <c:v>0.99159578312024599</c:v>
                </c:pt>
                <c:pt idx="12020">
                  <c:v>0.99142354965527302</c:v>
                </c:pt>
                <c:pt idx="12021">
                  <c:v>0.98880824496714903</c:v>
                </c:pt>
                <c:pt idx="12022">
                  <c:v>0.98803277372930898</c:v>
                </c:pt>
                <c:pt idx="12023">
                  <c:v>0.99392988579610497</c:v>
                </c:pt>
                <c:pt idx="12024">
                  <c:v>0.98852272056521295</c:v>
                </c:pt>
                <c:pt idx="12025">
                  <c:v>0.99183441243126902</c:v>
                </c:pt>
                <c:pt idx="12026">
                  <c:v>0.98822881474241597</c:v>
                </c:pt>
                <c:pt idx="12027">
                  <c:v>0.98908321114514497</c:v>
                </c:pt>
                <c:pt idx="12028">
                  <c:v>0.99146971197677403</c:v>
                </c:pt>
                <c:pt idx="12029">
                  <c:v>0.99097176882996996</c:v>
                </c:pt>
                <c:pt idx="12030">
                  <c:v>0.98859632320669</c:v>
                </c:pt>
                <c:pt idx="12031">
                  <c:v>0.98786443258198497</c:v>
                </c:pt>
                <c:pt idx="12032">
                  <c:v>0.99046175486291599</c:v>
                </c:pt>
                <c:pt idx="12033">
                  <c:v>0.99241036478500699</c:v>
                </c:pt>
                <c:pt idx="12034">
                  <c:v>0.99165094667063902</c:v>
                </c:pt>
                <c:pt idx="12035">
                  <c:v>0.98944531399733704</c:v>
                </c:pt>
                <c:pt idx="12036">
                  <c:v>0.98713301654377095</c:v>
                </c:pt>
                <c:pt idx="12037">
                  <c:v>0.99109896304807799</c:v>
                </c:pt>
                <c:pt idx="12038">
                  <c:v>0.98730055307473796</c:v>
                </c:pt>
                <c:pt idx="12039">
                  <c:v>0.99085732297004303</c:v>
                </c:pt>
                <c:pt idx="12040">
                  <c:v>0.98792314653400204</c:v>
                </c:pt>
                <c:pt idx="12041">
                  <c:v>0.99252361322420402</c:v>
                </c:pt>
                <c:pt idx="12042">
                  <c:v>0.98964644169904503</c:v>
                </c:pt>
                <c:pt idx="12043">
                  <c:v>0.99207430438277799</c:v>
                </c:pt>
                <c:pt idx="12044">
                  <c:v>0.99444884853320503</c:v>
                </c:pt>
                <c:pt idx="12045">
                  <c:v>0.99147340554192098</c:v>
                </c:pt>
                <c:pt idx="12046">
                  <c:v>0.98948985542617995</c:v>
                </c:pt>
                <c:pt idx="12047">
                  <c:v>0.99257320124217796</c:v>
                </c:pt>
                <c:pt idx="12048">
                  <c:v>0.99383390262276605</c:v>
                </c:pt>
                <c:pt idx="12049">
                  <c:v>0.99111179268139704</c:v>
                </c:pt>
                <c:pt idx="12050">
                  <c:v>0.98977677896397298</c:v>
                </c:pt>
                <c:pt idx="12051">
                  <c:v>0.99231584387465499</c:v>
                </c:pt>
                <c:pt idx="12052">
                  <c:v>0.99051974615152405</c:v>
                </c:pt>
                <c:pt idx="12053">
                  <c:v>0.99297506259941404</c:v>
                </c:pt>
                <c:pt idx="12054">
                  <c:v>0.98930769487181103</c:v>
                </c:pt>
                <c:pt idx="12055">
                  <c:v>0.98987475924259005</c:v>
                </c:pt>
                <c:pt idx="12056">
                  <c:v>0.99160274858117203</c:v>
                </c:pt>
                <c:pt idx="12057">
                  <c:v>0.98722366595969502</c:v>
                </c:pt>
                <c:pt idx="12058">
                  <c:v>0.99316472965619296</c:v>
                </c:pt>
                <c:pt idx="12059">
                  <c:v>0.99081888583612898</c:v>
                </c:pt>
                <c:pt idx="12060">
                  <c:v>0.98873274592047999</c:v>
                </c:pt>
                <c:pt idx="12061">
                  <c:v>0.99306542209314896</c:v>
                </c:pt>
                <c:pt idx="12062">
                  <c:v>0.99270129781684802</c:v>
                </c:pt>
                <c:pt idx="12063">
                  <c:v>0.987662725099405</c:v>
                </c:pt>
                <c:pt idx="12064">
                  <c:v>0.99067897209794797</c:v>
                </c:pt>
                <c:pt idx="12065">
                  <c:v>0.99351845200182498</c:v>
                </c:pt>
                <c:pt idx="12066">
                  <c:v>0.99143956566969105</c:v>
                </c:pt>
                <c:pt idx="12067">
                  <c:v>0.98854716685803801</c:v>
                </c:pt>
                <c:pt idx="12068">
                  <c:v>0.98830170194177902</c:v>
                </c:pt>
                <c:pt idx="12069">
                  <c:v>0.99066155408782397</c:v>
                </c:pt>
                <c:pt idx="12070">
                  <c:v>0.991216791231331</c:v>
                </c:pt>
                <c:pt idx="12071">
                  <c:v>0.99302156094544103</c:v>
                </c:pt>
                <c:pt idx="12072">
                  <c:v>0.990501166202848</c:v>
                </c:pt>
                <c:pt idx="12073">
                  <c:v>0.99308425914620102</c:v>
                </c:pt>
                <c:pt idx="12074">
                  <c:v>0.99387063093742001</c:v>
                </c:pt>
                <c:pt idx="12075">
                  <c:v>0.98907646176437802</c:v>
                </c:pt>
                <c:pt idx="12076">
                  <c:v>0.98923691621649001</c:v>
                </c:pt>
                <c:pt idx="12077">
                  <c:v>0.99103562133848799</c:v>
                </c:pt>
                <c:pt idx="12078">
                  <c:v>0.98877580863094905</c:v>
                </c:pt>
                <c:pt idx="12079">
                  <c:v>0.98862839885590703</c:v>
                </c:pt>
                <c:pt idx="12080">
                  <c:v>0.98838168749185396</c:v>
                </c:pt>
                <c:pt idx="12081">
                  <c:v>0.99016921155438797</c:v>
                </c:pt>
                <c:pt idx="12082">
                  <c:v>0.990902025839561</c:v>
                </c:pt>
                <c:pt idx="12083">
                  <c:v>0.99336065306987997</c:v>
                </c:pt>
                <c:pt idx="12084">
                  <c:v>0.99000976679326502</c:v>
                </c:pt>
                <c:pt idx="12085">
                  <c:v>0.98920515273084697</c:v>
                </c:pt>
                <c:pt idx="12086">
                  <c:v>0.98986747233340999</c:v>
                </c:pt>
                <c:pt idx="12087">
                  <c:v>0.99154744802301897</c:v>
                </c:pt>
                <c:pt idx="12088">
                  <c:v>0.990644439187505</c:v>
                </c:pt>
                <c:pt idx="12089">
                  <c:v>0.99227414297619398</c:v>
                </c:pt>
                <c:pt idx="12090">
                  <c:v>0.99015173369063303</c:v>
                </c:pt>
                <c:pt idx="12091">
                  <c:v>0.992092845998231</c:v>
                </c:pt>
                <c:pt idx="12092">
                  <c:v>0.98992939116561196</c:v>
                </c:pt>
                <c:pt idx="12093">
                  <c:v>0.99276152346552204</c:v>
                </c:pt>
                <c:pt idx="12094">
                  <c:v>0.99111755095189003</c:v>
                </c:pt>
                <c:pt idx="12095">
                  <c:v>0.98939145270406903</c:v>
                </c:pt>
                <c:pt idx="12096">
                  <c:v>0.99239032434087404</c:v>
                </c:pt>
                <c:pt idx="12097">
                  <c:v>0.993507912417113</c:v>
                </c:pt>
                <c:pt idx="12098">
                  <c:v>0.98731092545624599</c:v>
                </c:pt>
                <c:pt idx="12099">
                  <c:v>0.99053212438969995</c:v>
                </c:pt>
                <c:pt idx="12100">
                  <c:v>0.98924712338659304</c:v>
                </c:pt>
                <c:pt idx="12101">
                  <c:v>0.99027501695790199</c:v>
                </c:pt>
                <c:pt idx="12102">
                  <c:v>0.98950403272221199</c:v>
                </c:pt>
                <c:pt idx="12103">
                  <c:v>0.98878317945773997</c:v>
                </c:pt>
                <c:pt idx="12104">
                  <c:v>0.98723654609312195</c:v>
                </c:pt>
                <c:pt idx="12105">
                  <c:v>0.99041474515614303</c:v>
                </c:pt>
                <c:pt idx="12106">
                  <c:v>0.98979385558881305</c:v>
                </c:pt>
                <c:pt idx="12107">
                  <c:v>0.989375561022802</c:v>
                </c:pt>
                <c:pt idx="12108">
                  <c:v>0.98865388162555401</c:v>
                </c:pt>
                <c:pt idx="12109">
                  <c:v>0.99140349144518802</c:v>
                </c:pt>
                <c:pt idx="12110">
                  <c:v>0.99187872790944798</c:v>
                </c:pt>
                <c:pt idx="12111">
                  <c:v>0.99032694693490497</c:v>
                </c:pt>
                <c:pt idx="12112">
                  <c:v>0.99069709672063799</c:v>
                </c:pt>
                <c:pt idx="12113">
                  <c:v>0.99109130872112094</c:v>
                </c:pt>
                <c:pt idx="12114">
                  <c:v>0.99274765124825604</c:v>
                </c:pt>
                <c:pt idx="12115">
                  <c:v>0.99186522406771405</c:v>
                </c:pt>
                <c:pt idx="12116">
                  <c:v>0.99076150342113001</c:v>
                </c:pt>
                <c:pt idx="12117">
                  <c:v>0.98723534667229296</c:v>
                </c:pt>
                <c:pt idx="12118">
                  <c:v>0.99162146578902</c:v>
                </c:pt>
                <c:pt idx="12119">
                  <c:v>0.99103269246822701</c:v>
                </c:pt>
                <c:pt idx="12120">
                  <c:v>0.98940443197766903</c:v>
                </c:pt>
                <c:pt idx="12121">
                  <c:v>0.98888269442099896</c:v>
                </c:pt>
                <c:pt idx="12122">
                  <c:v>0.99065394881765501</c:v>
                </c:pt>
                <c:pt idx="12123">
                  <c:v>0.988707396138223</c:v>
                </c:pt>
                <c:pt idx="12124">
                  <c:v>0.99101292684962705</c:v>
                </c:pt>
                <c:pt idx="12125">
                  <c:v>0.98773999573730298</c:v>
                </c:pt>
                <c:pt idx="12126">
                  <c:v>0.99209113996655296</c:v>
                </c:pt>
                <c:pt idx="12127">
                  <c:v>0.99070196650415698</c:v>
                </c:pt>
                <c:pt idx="12128">
                  <c:v>0.99123984457120995</c:v>
                </c:pt>
                <c:pt idx="12129">
                  <c:v>0.98798071754611105</c:v>
                </c:pt>
                <c:pt idx="12130">
                  <c:v>0.99277531109720796</c:v>
                </c:pt>
                <c:pt idx="12131">
                  <c:v>0.99190833971511905</c:v>
                </c:pt>
                <c:pt idx="12132">
                  <c:v>0.98861567275059004</c:v>
                </c:pt>
                <c:pt idx="12133">
                  <c:v>0.99140615792181397</c:v>
                </c:pt>
                <c:pt idx="12134">
                  <c:v>0.99158968173188</c:v>
                </c:pt>
                <c:pt idx="12135">
                  <c:v>0.99208885750915299</c:v>
                </c:pt>
                <c:pt idx="12136">
                  <c:v>0.990369709014292</c:v>
                </c:pt>
                <c:pt idx="12137">
                  <c:v>0.99204586906885595</c:v>
                </c:pt>
                <c:pt idx="12138">
                  <c:v>0.992105330984423</c:v>
                </c:pt>
                <c:pt idx="12139">
                  <c:v>0.98687425616812696</c:v>
                </c:pt>
                <c:pt idx="12140">
                  <c:v>0.99229487751549095</c:v>
                </c:pt>
                <c:pt idx="12141">
                  <c:v>0.98949836756024501</c:v>
                </c:pt>
                <c:pt idx="12142">
                  <c:v>0.99159353112499105</c:v>
                </c:pt>
                <c:pt idx="12143">
                  <c:v>0.99016035036761396</c:v>
                </c:pt>
                <c:pt idx="12144">
                  <c:v>0.99203950962041998</c:v>
                </c:pt>
                <c:pt idx="12145">
                  <c:v>0.99143877890294696</c:v>
                </c:pt>
                <c:pt idx="12146">
                  <c:v>0.990987149912396</c:v>
                </c:pt>
                <c:pt idx="12147">
                  <c:v>0.98831732266319905</c:v>
                </c:pt>
                <c:pt idx="12148">
                  <c:v>0.98758888076929396</c:v>
                </c:pt>
                <c:pt idx="12149">
                  <c:v>0.99266847651032897</c:v>
                </c:pt>
                <c:pt idx="12150">
                  <c:v>0.98672853019139795</c:v>
                </c:pt>
                <c:pt idx="12151">
                  <c:v>0.99337683124266096</c:v>
                </c:pt>
                <c:pt idx="12152">
                  <c:v>0.99099026805387902</c:v>
                </c:pt>
                <c:pt idx="12153">
                  <c:v>0.98821343168931497</c:v>
                </c:pt>
                <c:pt idx="12154">
                  <c:v>0.989611775435424</c:v>
                </c:pt>
                <c:pt idx="12155">
                  <c:v>0.99068526133030699</c:v>
                </c:pt>
                <c:pt idx="12156">
                  <c:v>0.99329775746295101</c:v>
                </c:pt>
                <c:pt idx="12157">
                  <c:v>0.99181224343851204</c:v>
                </c:pt>
                <c:pt idx="12158">
                  <c:v>0.99338891124695206</c:v>
                </c:pt>
                <c:pt idx="12159">
                  <c:v>0.99172042509247604</c:v>
                </c:pt>
                <c:pt idx="12160">
                  <c:v>0.99106638211448705</c:v>
                </c:pt>
                <c:pt idx="12161">
                  <c:v>0.988061965211399</c:v>
                </c:pt>
                <c:pt idx="12162">
                  <c:v>0.98826591368584005</c:v>
                </c:pt>
                <c:pt idx="12163">
                  <c:v>0.98861263186913095</c:v>
                </c:pt>
                <c:pt idx="12164">
                  <c:v>0.99291614906536696</c:v>
                </c:pt>
                <c:pt idx="12165">
                  <c:v>0.98911165534713497</c:v>
                </c:pt>
                <c:pt idx="12166">
                  <c:v>0.99285217574088203</c:v>
                </c:pt>
                <c:pt idx="12167">
                  <c:v>0.99496175455038005</c:v>
                </c:pt>
                <c:pt idx="12168">
                  <c:v>0.98887951078296099</c:v>
                </c:pt>
                <c:pt idx="12169">
                  <c:v>0.99155750292607403</c:v>
                </c:pt>
                <c:pt idx="12170">
                  <c:v>0.99204424270781399</c:v>
                </c:pt>
                <c:pt idx="12171">
                  <c:v>0.99227025228506505</c:v>
                </c:pt>
                <c:pt idx="12172">
                  <c:v>0.99043032632079098</c:v>
                </c:pt>
                <c:pt idx="12173">
                  <c:v>0.99199896994263204</c:v>
                </c:pt>
                <c:pt idx="12174">
                  <c:v>0.99383981037288904</c:v>
                </c:pt>
                <c:pt idx="12175">
                  <c:v>0.99222380496485296</c:v>
                </c:pt>
                <c:pt idx="12176">
                  <c:v>0.99102441471518699</c:v>
                </c:pt>
                <c:pt idx="12177">
                  <c:v>0.98850562454434299</c:v>
                </c:pt>
                <c:pt idx="12178">
                  <c:v>0.99057821083461495</c:v>
                </c:pt>
                <c:pt idx="12179">
                  <c:v>0.99138182903596495</c:v>
                </c:pt>
                <c:pt idx="12180">
                  <c:v>0.98805810894301005</c:v>
                </c:pt>
                <c:pt idx="12181">
                  <c:v>0.98781903207649902</c:v>
                </c:pt>
                <c:pt idx="12182">
                  <c:v>0.989950552457873</c:v>
                </c:pt>
                <c:pt idx="12183">
                  <c:v>0.98739946610078</c:v>
                </c:pt>
                <c:pt idx="12184">
                  <c:v>0.98792779082560001</c:v>
                </c:pt>
                <c:pt idx="12185">
                  <c:v>0.98741555307861195</c:v>
                </c:pt>
                <c:pt idx="12186">
                  <c:v>0.98883508544544596</c:v>
                </c:pt>
                <c:pt idx="12187">
                  <c:v>0.98964108025168995</c:v>
                </c:pt>
                <c:pt idx="12188">
                  <c:v>0.98668697339972899</c:v>
                </c:pt>
                <c:pt idx="12189">
                  <c:v>0.99215858852718297</c:v>
                </c:pt>
                <c:pt idx="12190">
                  <c:v>0.98732261306135705</c:v>
                </c:pt>
                <c:pt idx="12191">
                  <c:v>0.98981654865312696</c:v>
                </c:pt>
                <c:pt idx="12192">
                  <c:v>0.99144134389546201</c:v>
                </c:pt>
                <c:pt idx="12193">
                  <c:v>0.98758127030906895</c:v>
                </c:pt>
                <c:pt idx="12194">
                  <c:v>0.99190887290461605</c:v>
                </c:pt>
                <c:pt idx="12195">
                  <c:v>0.98952400057382695</c:v>
                </c:pt>
                <c:pt idx="12196">
                  <c:v>0.990147905128132</c:v>
                </c:pt>
                <c:pt idx="12197">
                  <c:v>0.99022887953593697</c:v>
                </c:pt>
                <c:pt idx="12198">
                  <c:v>0.99207780446808402</c:v>
                </c:pt>
                <c:pt idx="12199">
                  <c:v>0.99005561402296705</c:v>
                </c:pt>
                <c:pt idx="12200">
                  <c:v>0.99166435137831199</c:v>
                </c:pt>
                <c:pt idx="12201">
                  <c:v>0.99288633270543003</c:v>
                </c:pt>
                <c:pt idx="12202">
                  <c:v>0.99183863149611995</c:v>
                </c:pt>
                <c:pt idx="12203">
                  <c:v>0.98979276695472296</c:v>
                </c:pt>
                <c:pt idx="12204">
                  <c:v>0.99251642111529803</c:v>
                </c:pt>
                <c:pt idx="12205">
                  <c:v>0.98874665290372599</c:v>
                </c:pt>
                <c:pt idx="12206">
                  <c:v>0.99394536771743203</c:v>
                </c:pt>
                <c:pt idx="12207">
                  <c:v>0.988799136983049</c:v>
                </c:pt>
                <c:pt idx="12208">
                  <c:v>0.98882103068807004</c:v>
                </c:pt>
                <c:pt idx="12209">
                  <c:v>0.99053466958738801</c:v>
                </c:pt>
                <c:pt idx="12210">
                  <c:v>0.98712281917056099</c:v>
                </c:pt>
                <c:pt idx="12211">
                  <c:v>0.98926777290454804</c:v>
                </c:pt>
                <c:pt idx="12212">
                  <c:v>0.99012373878273796</c:v>
                </c:pt>
                <c:pt idx="12213">
                  <c:v>0.99198569235076495</c:v>
                </c:pt>
                <c:pt idx="12214">
                  <c:v>0.98907881234636497</c:v>
                </c:pt>
                <c:pt idx="12215">
                  <c:v>0.99161953275320502</c:v>
                </c:pt>
                <c:pt idx="12216">
                  <c:v>0.993402716084409</c:v>
                </c:pt>
                <c:pt idx="12217">
                  <c:v>0.98768870192851999</c:v>
                </c:pt>
                <c:pt idx="12218">
                  <c:v>0.99261449085092501</c:v>
                </c:pt>
                <c:pt idx="12219">
                  <c:v>0.98996536425389503</c:v>
                </c:pt>
                <c:pt idx="12220">
                  <c:v>0.98925336410467402</c:v>
                </c:pt>
                <c:pt idx="12221">
                  <c:v>0.98996376060744495</c:v>
                </c:pt>
                <c:pt idx="12222">
                  <c:v>0.99140019818823999</c:v>
                </c:pt>
                <c:pt idx="12223">
                  <c:v>0.99367849392095897</c:v>
                </c:pt>
                <c:pt idx="12224">
                  <c:v>0.99094010706120295</c:v>
                </c:pt>
                <c:pt idx="12225">
                  <c:v>0.99246285758611097</c:v>
                </c:pt>
                <c:pt idx="12226">
                  <c:v>0.99393812971390105</c:v>
                </c:pt>
                <c:pt idx="12227">
                  <c:v>0.98840358822198104</c:v>
                </c:pt>
                <c:pt idx="12228">
                  <c:v>0.98848980593885105</c:v>
                </c:pt>
                <c:pt idx="12229">
                  <c:v>0.99064963807192297</c:v>
                </c:pt>
                <c:pt idx="12230">
                  <c:v>0.99061377978582699</c:v>
                </c:pt>
                <c:pt idx="12231">
                  <c:v>0.98681576152343697</c:v>
                </c:pt>
                <c:pt idx="12232">
                  <c:v>0.99032191904690003</c:v>
                </c:pt>
                <c:pt idx="12233">
                  <c:v>0.98895237600426</c:v>
                </c:pt>
                <c:pt idx="12234">
                  <c:v>0.99114951371413096</c:v>
                </c:pt>
                <c:pt idx="12235">
                  <c:v>0.98817512990037404</c:v>
                </c:pt>
                <c:pt idx="12236">
                  <c:v>0.989657649230966</c:v>
                </c:pt>
                <c:pt idx="12237">
                  <c:v>0.989512822969148</c:v>
                </c:pt>
                <c:pt idx="12238">
                  <c:v>0.99264548891684201</c:v>
                </c:pt>
                <c:pt idx="12239">
                  <c:v>0.98710765168943704</c:v>
                </c:pt>
                <c:pt idx="12240">
                  <c:v>0.99072744218040398</c:v>
                </c:pt>
                <c:pt idx="12241">
                  <c:v>0.98993905532925297</c:v>
                </c:pt>
                <c:pt idx="12242">
                  <c:v>0.98804982659033902</c:v>
                </c:pt>
                <c:pt idx="12243">
                  <c:v>0.99231890477152496</c:v>
                </c:pt>
                <c:pt idx="12244">
                  <c:v>0.99244524174758197</c:v>
                </c:pt>
                <c:pt idx="12245">
                  <c:v>0.989127096085747</c:v>
                </c:pt>
                <c:pt idx="12246">
                  <c:v>0.99202185971010304</c:v>
                </c:pt>
                <c:pt idx="12247">
                  <c:v>0.98918796478193105</c:v>
                </c:pt>
                <c:pt idx="12248">
                  <c:v>0.99353686418272402</c:v>
                </c:pt>
                <c:pt idx="12249">
                  <c:v>0.987496379144013</c:v>
                </c:pt>
                <c:pt idx="12250">
                  <c:v>0.989263761354371</c:v>
                </c:pt>
                <c:pt idx="12251">
                  <c:v>0.99162835682310202</c:v>
                </c:pt>
                <c:pt idx="12252">
                  <c:v>0.99014053395861001</c:v>
                </c:pt>
                <c:pt idx="12253">
                  <c:v>0.98680380156611103</c:v>
                </c:pt>
                <c:pt idx="12254">
                  <c:v>0.98920848517377802</c:v>
                </c:pt>
                <c:pt idx="12255">
                  <c:v>0.99095221513556797</c:v>
                </c:pt>
                <c:pt idx="12256">
                  <c:v>0.98904431555680195</c:v>
                </c:pt>
                <c:pt idx="12257">
                  <c:v>0.98857144383266105</c:v>
                </c:pt>
                <c:pt idx="12258">
                  <c:v>0.99131193251384297</c:v>
                </c:pt>
                <c:pt idx="12259">
                  <c:v>0.99002565674713805</c:v>
                </c:pt>
                <c:pt idx="12260">
                  <c:v>0.99380177850095197</c:v>
                </c:pt>
                <c:pt idx="12261">
                  <c:v>0.988661621136119</c:v>
                </c:pt>
                <c:pt idx="12262">
                  <c:v>0.99106096230783702</c:v>
                </c:pt>
                <c:pt idx="12263">
                  <c:v>0.98980251625796001</c:v>
                </c:pt>
                <c:pt idx="12264">
                  <c:v>0.99062460229590898</c:v>
                </c:pt>
                <c:pt idx="12265">
                  <c:v>0.99115745787957898</c:v>
                </c:pt>
                <c:pt idx="12266">
                  <c:v>0.99284340061068299</c:v>
                </c:pt>
                <c:pt idx="12267">
                  <c:v>0.99033627858248996</c:v>
                </c:pt>
                <c:pt idx="12268">
                  <c:v>0.99141249305566503</c:v>
                </c:pt>
                <c:pt idx="12269">
                  <c:v>0.99033678743588605</c:v>
                </c:pt>
                <c:pt idx="12270">
                  <c:v>0.990100281964716</c:v>
                </c:pt>
                <c:pt idx="12271">
                  <c:v>0.99117494767593295</c:v>
                </c:pt>
                <c:pt idx="12272">
                  <c:v>0.98790791950502299</c:v>
                </c:pt>
                <c:pt idx="12273">
                  <c:v>0.98950396816445696</c:v>
                </c:pt>
                <c:pt idx="12274">
                  <c:v>0.988605945314736</c:v>
                </c:pt>
                <c:pt idx="12275">
                  <c:v>0.990009383572794</c:v>
                </c:pt>
                <c:pt idx="12276">
                  <c:v>0.987496499675377</c:v>
                </c:pt>
                <c:pt idx="12277">
                  <c:v>0.98844911609797703</c:v>
                </c:pt>
                <c:pt idx="12278">
                  <c:v>0.99232474124369197</c:v>
                </c:pt>
                <c:pt idx="12279">
                  <c:v>0.99011396916777195</c:v>
                </c:pt>
                <c:pt idx="12280">
                  <c:v>0.98968269287329103</c:v>
                </c:pt>
                <c:pt idx="12281">
                  <c:v>0.98874998177628304</c:v>
                </c:pt>
                <c:pt idx="12282">
                  <c:v>0.98755406315501304</c:v>
                </c:pt>
                <c:pt idx="12283">
                  <c:v>0.99412653255551997</c:v>
                </c:pt>
                <c:pt idx="12284">
                  <c:v>0.98727985234711402</c:v>
                </c:pt>
                <c:pt idx="12285">
                  <c:v>0.98929977111853595</c:v>
                </c:pt>
                <c:pt idx="12286">
                  <c:v>0.98897723494915502</c:v>
                </c:pt>
                <c:pt idx="12287">
                  <c:v>0.99066191423654504</c:v>
                </c:pt>
                <c:pt idx="12288">
                  <c:v>0.99060164613540902</c:v>
                </c:pt>
                <c:pt idx="12289">
                  <c:v>0.98902257334472399</c:v>
                </c:pt>
                <c:pt idx="12290">
                  <c:v>0.98729288407390003</c:v>
                </c:pt>
                <c:pt idx="12291">
                  <c:v>0.989572654579153</c:v>
                </c:pt>
                <c:pt idx="12292">
                  <c:v>0.99419551343745405</c:v>
                </c:pt>
                <c:pt idx="12293">
                  <c:v>0.98693017054870302</c:v>
                </c:pt>
                <c:pt idx="12294">
                  <c:v>0.99178710127738701</c:v>
                </c:pt>
                <c:pt idx="12295">
                  <c:v>0.991788270514252</c:v>
                </c:pt>
                <c:pt idx="12296">
                  <c:v>0.98950466137263104</c:v>
                </c:pt>
                <c:pt idx="12297">
                  <c:v>0.99112620048553302</c:v>
                </c:pt>
                <c:pt idx="12298">
                  <c:v>0.99040005445831503</c:v>
                </c:pt>
                <c:pt idx="12299">
                  <c:v>0.98721101231802699</c:v>
                </c:pt>
                <c:pt idx="12300">
                  <c:v>0.99091765397252396</c:v>
                </c:pt>
                <c:pt idx="12301">
                  <c:v>0.98933412211543603</c:v>
                </c:pt>
                <c:pt idx="12302">
                  <c:v>0.99055203643580503</c:v>
                </c:pt>
                <c:pt idx="12303">
                  <c:v>0.99238567627420804</c:v>
                </c:pt>
                <c:pt idx="12304">
                  <c:v>0.98972855538554805</c:v>
                </c:pt>
                <c:pt idx="12305">
                  <c:v>0.99286289664842997</c:v>
                </c:pt>
                <c:pt idx="12306">
                  <c:v>0.98832053748814397</c:v>
                </c:pt>
                <c:pt idx="12307">
                  <c:v>0.99033723392794504</c:v>
                </c:pt>
                <c:pt idx="12308">
                  <c:v>0.99297344016842604</c:v>
                </c:pt>
                <c:pt idx="12309">
                  <c:v>0.98961591600418997</c:v>
                </c:pt>
                <c:pt idx="12310">
                  <c:v>0.98753277556441599</c:v>
                </c:pt>
                <c:pt idx="12311">
                  <c:v>0.99118931694258405</c:v>
                </c:pt>
                <c:pt idx="12312">
                  <c:v>0.99174698826826901</c:v>
                </c:pt>
                <c:pt idx="12313">
                  <c:v>0.99157723657278096</c:v>
                </c:pt>
                <c:pt idx="12314">
                  <c:v>0.99299041420464695</c:v>
                </c:pt>
                <c:pt idx="12315">
                  <c:v>0.99343023492414495</c:v>
                </c:pt>
                <c:pt idx="12316">
                  <c:v>0.99094734880967295</c:v>
                </c:pt>
                <c:pt idx="12317">
                  <c:v>0.99235568657409101</c:v>
                </c:pt>
                <c:pt idx="12318">
                  <c:v>0.99096032746287599</c:v>
                </c:pt>
                <c:pt idx="12319">
                  <c:v>0.98948309246315003</c:v>
                </c:pt>
                <c:pt idx="12320">
                  <c:v>0.99004345863770504</c:v>
                </c:pt>
                <c:pt idx="12321">
                  <c:v>0.98878645151064204</c:v>
                </c:pt>
                <c:pt idx="12322">
                  <c:v>0.99016048745037499</c:v>
                </c:pt>
                <c:pt idx="12323">
                  <c:v>0.98946248669692405</c:v>
                </c:pt>
                <c:pt idx="12324">
                  <c:v>0.99038730182739498</c:v>
                </c:pt>
                <c:pt idx="12325">
                  <c:v>0.98970038853235098</c:v>
                </c:pt>
                <c:pt idx="12326">
                  <c:v>0.99212175182178297</c:v>
                </c:pt>
                <c:pt idx="12327">
                  <c:v>0.99147479821567597</c:v>
                </c:pt>
                <c:pt idx="12328">
                  <c:v>0.99242054642907895</c:v>
                </c:pt>
                <c:pt idx="12329">
                  <c:v>0.98950270390886896</c:v>
                </c:pt>
                <c:pt idx="12330">
                  <c:v>0.98959093738906601</c:v>
                </c:pt>
                <c:pt idx="12331">
                  <c:v>0.99120922301212799</c:v>
                </c:pt>
                <c:pt idx="12332">
                  <c:v>0.989769467258797</c:v>
                </c:pt>
                <c:pt idx="12333">
                  <c:v>0.99384992416834805</c:v>
                </c:pt>
                <c:pt idx="12334">
                  <c:v>0.98863281407570702</c:v>
                </c:pt>
                <c:pt idx="12335">
                  <c:v>0.98881590622459203</c:v>
                </c:pt>
                <c:pt idx="12336">
                  <c:v>0.99266854848039998</c:v>
                </c:pt>
                <c:pt idx="12337">
                  <c:v>0.98744505426963902</c:v>
                </c:pt>
                <c:pt idx="12338">
                  <c:v>0.99236433102354904</c:v>
                </c:pt>
                <c:pt idx="12339">
                  <c:v>0.98970221530357605</c:v>
                </c:pt>
                <c:pt idx="12340">
                  <c:v>0.98870076290926001</c:v>
                </c:pt>
                <c:pt idx="12341">
                  <c:v>0.99214250946785998</c:v>
                </c:pt>
                <c:pt idx="12342">
                  <c:v>0.98804343704392406</c:v>
                </c:pt>
                <c:pt idx="12343">
                  <c:v>0.98883848887333403</c:v>
                </c:pt>
                <c:pt idx="12344">
                  <c:v>0.98810915877392402</c:v>
                </c:pt>
                <c:pt idx="12345">
                  <c:v>0.989136994171808</c:v>
                </c:pt>
                <c:pt idx="12346">
                  <c:v>0.992715707857596</c:v>
                </c:pt>
                <c:pt idx="12347">
                  <c:v>0.98849399986623299</c:v>
                </c:pt>
                <c:pt idx="12348">
                  <c:v>0.99013127841360604</c:v>
                </c:pt>
                <c:pt idx="12349">
                  <c:v>0.98810449755017904</c:v>
                </c:pt>
                <c:pt idx="12350">
                  <c:v>0.99059303888984795</c:v>
                </c:pt>
                <c:pt idx="12351">
                  <c:v>0.98781331051358101</c:v>
                </c:pt>
                <c:pt idx="12352">
                  <c:v>0.99147866431769804</c:v>
                </c:pt>
                <c:pt idx="12353">
                  <c:v>0.99099733425645498</c:v>
                </c:pt>
                <c:pt idx="12354">
                  <c:v>0.99133732239681904</c:v>
                </c:pt>
                <c:pt idx="12355">
                  <c:v>0.99092379580573897</c:v>
                </c:pt>
                <c:pt idx="12356">
                  <c:v>0.98855113596279998</c:v>
                </c:pt>
                <c:pt idx="12357">
                  <c:v>0.99075758906617895</c:v>
                </c:pt>
                <c:pt idx="12358">
                  <c:v>0.98891177688807896</c:v>
                </c:pt>
                <c:pt idx="12359">
                  <c:v>0.98830750194074402</c:v>
                </c:pt>
                <c:pt idx="12360">
                  <c:v>0.99166070569297105</c:v>
                </c:pt>
                <c:pt idx="12361">
                  <c:v>0.99140604514780895</c:v>
                </c:pt>
                <c:pt idx="12362">
                  <c:v>0.99428414892338401</c:v>
                </c:pt>
                <c:pt idx="12363">
                  <c:v>0.99284823388758403</c:v>
                </c:pt>
                <c:pt idx="12364">
                  <c:v>0.99062782091567703</c:v>
                </c:pt>
                <c:pt idx="12365">
                  <c:v>0.99337719695822502</c:v>
                </c:pt>
                <c:pt idx="12366">
                  <c:v>0.99129883078060999</c:v>
                </c:pt>
                <c:pt idx="12367">
                  <c:v>0.99025291640368196</c:v>
                </c:pt>
                <c:pt idx="12368">
                  <c:v>0.991464172625383</c:v>
                </c:pt>
                <c:pt idx="12369">
                  <c:v>0.98771238411518203</c:v>
                </c:pt>
                <c:pt idx="12370">
                  <c:v>0.98905503659879102</c:v>
                </c:pt>
                <c:pt idx="12371">
                  <c:v>0.99302285396568701</c:v>
                </c:pt>
                <c:pt idx="12372">
                  <c:v>0.99054887729575303</c:v>
                </c:pt>
                <c:pt idx="12373">
                  <c:v>0.99023985901932199</c:v>
                </c:pt>
                <c:pt idx="12374">
                  <c:v>0.98820490871566902</c:v>
                </c:pt>
                <c:pt idx="12375">
                  <c:v>0.99014146506434897</c:v>
                </c:pt>
                <c:pt idx="12376">
                  <c:v>0.99049526643367403</c:v>
                </c:pt>
                <c:pt idx="12377">
                  <c:v>0.98918132918440305</c:v>
                </c:pt>
                <c:pt idx="12378">
                  <c:v>0.99402151998266697</c:v>
                </c:pt>
                <c:pt idx="12379">
                  <c:v>0.98698850365080304</c:v>
                </c:pt>
                <c:pt idx="12380">
                  <c:v>0.99331619416802797</c:v>
                </c:pt>
                <c:pt idx="12381">
                  <c:v>0.99059741719404704</c:v>
                </c:pt>
                <c:pt idx="12382">
                  <c:v>0.99228525384786304</c:v>
                </c:pt>
                <c:pt idx="12383">
                  <c:v>0.99162378555213104</c:v>
                </c:pt>
                <c:pt idx="12384">
                  <c:v>0.98791098664473798</c:v>
                </c:pt>
                <c:pt idx="12385">
                  <c:v>0.99282251164348401</c:v>
                </c:pt>
                <c:pt idx="12386">
                  <c:v>0.98666654514062202</c:v>
                </c:pt>
                <c:pt idx="12387">
                  <c:v>0.99253087932481499</c:v>
                </c:pt>
                <c:pt idx="12388">
                  <c:v>0.98634288279968096</c:v>
                </c:pt>
                <c:pt idx="12389">
                  <c:v>0.99367312177046896</c:v>
                </c:pt>
                <c:pt idx="12390">
                  <c:v>0.99057128499351399</c:v>
                </c:pt>
                <c:pt idx="12391">
                  <c:v>0.98773491671365898</c:v>
                </c:pt>
                <c:pt idx="12392">
                  <c:v>0.99203601134960395</c:v>
                </c:pt>
                <c:pt idx="12393">
                  <c:v>0.99041516219878301</c:v>
                </c:pt>
                <c:pt idx="12394">
                  <c:v>0.98778613052859998</c:v>
                </c:pt>
                <c:pt idx="12395">
                  <c:v>0.99157529175526904</c:v>
                </c:pt>
                <c:pt idx="12396">
                  <c:v>0.98882151847292199</c:v>
                </c:pt>
                <c:pt idx="12397">
                  <c:v>0.99183538594509302</c:v>
                </c:pt>
                <c:pt idx="12398">
                  <c:v>0.98920342441386899</c:v>
                </c:pt>
                <c:pt idx="12399">
                  <c:v>0.99321917409552296</c:v>
                </c:pt>
                <c:pt idx="12400">
                  <c:v>0.98767170770329804</c:v>
                </c:pt>
                <c:pt idx="12401">
                  <c:v>0.98628137979743102</c:v>
                </c:pt>
                <c:pt idx="12402">
                  <c:v>0.992298478017001</c:v>
                </c:pt>
                <c:pt idx="12403">
                  <c:v>0.98954782932700303</c:v>
                </c:pt>
                <c:pt idx="12404">
                  <c:v>0.99101359534949796</c:v>
                </c:pt>
                <c:pt idx="12405">
                  <c:v>0.98740894697971604</c:v>
                </c:pt>
                <c:pt idx="12406">
                  <c:v>0.99161107068356102</c:v>
                </c:pt>
                <c:pt idx="12407">
                  <c:v>0.98683040754736095</c:v>
                </c:pt>
                <c:pt idx="12408">
                  <c:v>0.99300615148653903</c:v>
                </c:pt>
                <c:pt idx="12409">
                  <c:v>0.99285151128440396</c:v>
                </c:pt>
                <c:pt idx="12410">
                  <c:v>0.98792543790690301</c:v>
                </c:pt>
                <c:pt idx="12411">
                  <c:v>0.98814122097596102</c:v>
                </c:pt>
                <c:pt idx="12412">
                  <c:v>0.99053227380294795</c:v>
                </c:pt>
                <c:pt idx="12413">
                  <c:v>0.98743066947169</c:v>
                </c:pt>
                <c:pt idx="12414">
                  <c:v>0.99349179329858295</c:v>
                </c:pt>
                <c:pt idx="12415">
                  <c:v>0.98655026028598902</c:v>
                </c:pt>
                <c:pt idx="12416">
                  <c:v>0.99262757918365796</c:v>
                </c:pt>
                <c:pt idx="12417">
                  <c:v>0.99242351063745704</c:v>
                </c:pt>
                <c:pt idx="12418">
                  <c:v>0.98931317192948398</c:v>
                </c:pt>
                <c:pt idx="12419">
                  <c:v>0.99113537774132898</c:v>
                </c:pt>
                <c:pt idx="12420">
                  <c:v>0.987189208179167</c:v>
                </c:pt>
                <c:pt idx="12421">
                  <c:v>0.99155658091114396</c:v>
                </c:pt>
                <c:pt idx="12422">
                  <c:v>0.99136786256995002</c:v>
                </c:pt>
                <c:pt idx="12423">
                  <c:v>0.99085690997629305</c:v>
                </c:pt>
                <c:pt idx="12424">
                  <c:v>0.99420860026771296</c:v>
                </c:pt>
                <c:pt idx="12425">
                  <c:v>0.98909184785620297</c:v>
                </c:pt>
                <c:pt idx="12426">
                  <c:v>0.987756036171614</c:v>
                </c:pt>
                <c:pt idx="12427">
                  <c:v>0.98838751450545403</c:v>
                </c:pt>
                <c:pt idx="12428">
                  <c:v>0.99013649464549602</c:v>
                </c:pt>
                <c:pt idx="12429">
                  <c:v>0.99210217062486405</c:v>
                </c:pt>
                <c:pt idx="12430">
                  <c:v>0.98862180258440602</c:v>
                </c:pt>
                <c:pt idx="12431">
                  <c:v>0.98843877801065005</c:v>
                </c:pt>
                <c:pt idx="12432">
                  <c:v>0.99273936167763199</c:v>
                </c:pt>
                <c:pt idx="12433">
                  <c:v>0.98756392135934201</c:v>
                </c:pt>
                <c:pt idx="12434">
                  <c:v>0.98702265108037501</c:v>
                </c:pt>
                <c:pt idx="12435">
                  <c:v>0.99154417078628299</c:v>
                </c:pt>
                <c:pt idx="12436">
                  <c:v>0.99113092890979404</c:v>
                </c:pt>
                <c:pt idx="12437">
                  <c:v>0.98848066573244198</c:v>
                </c:pt>
                <c:pt idx="12438">
                  <c:v>0.98945391112513703</c:v>
                </c:pt>
                <c:pt idx="12439">
                  <c:v>0.98891486250208704</c:v>
                </c:pt>
                <c:pt idx="12440">
                  <c:v>0.98805593456989005</c:v>
                </c:pt>
                <c:pt idx="12441">
                  <c:v>0.98959240815050198</c:v>
                </c:pt>
                <c:pt idx="12442">
                  <c:v>0.99241925407721798</c:v>
                </c:pt>
                <c:pt idx="12443">
                  <c:v>0.99220924755709305</c:v>
                </c:pt>
                <c:pt idx="12444">
                  <c:v>0.987846625413346</c:v>
                </c:pt>
                <c:pt idx="12445">
                  <c:v>0.99095262041984999</c:v>
                </c:pt>
                <c:pt idx="12446">
                  <c:v>0.99000989597428402</c:v>
                </c:pt>
                <c:pt idx="12447">
                  <c:v>0.988414440240587</c:v>
                </c:pt>
                <c:pt idx="12448">
                  <c:v>0.98908648493418705</c:v>
                </c:pt>
                <c:pt idx="12449">
                  <c:v>0.98687944124123195</c:v>
                </c:pt>
                <c:pt idx="12450">
                  <c:v>0.99120072158529804</c:v>
                </c:pt>
                <c:pt idx="12451">
                  <c:v>0.99270743280516704</c:v>
                </c:pt>
                <c:pt idx="12452">
                  <c:v>0.98745390226956697</c:v>
                </c:pt>
                <c:pt idx="12453">
                  <c:v>0.99036294800588698</c:v>
                </c:pt>
                <c:pt idx="12454">
                  <c:v>0.99018657032243196</c:v>
                </c:pt>
                <c:pt idx="12455">
                  <c:v>0.99252628163388701</c:v>
                </c:pt>
                <c:pt idx="12456">
                  <c:v>0.98970523972311997</c:v>
                </c:pt>
                <c:pt idx="12457">
                  <c:v>0.99144410210265399</c:v>
                </c:pt>
                <c:pt idx="12458">
                  <c:v>0.99250282091292397</c:v>
                </c:pt>
                <c:pt idx="12459">
                  <c:v>0.98957095565547804</c:v>
                </c:pt>
                <c:pt idx="12460">
                  <c:v>0.99361432936755401</c:v>
                </c:pt>
                <c:pt idx="12461">
                  <c:v>0.98610619698643298</c:v>
                </c:pt>
                <c:pt idx="12462">
                  <c:v>0.99331798342571598</c:v>
                </c:pt>
                <c:pt idx="12463">
                  <c:v>0.99223390594447802</c:v>
                </c:pt>
                <c:pt idx="12464">
                  <c:v>0.98670603606097596</c:v>
                </c:pt>
                <c:pt idx="12465">
                  <c:v>0.99130971490463504</c:v>
                </c:pt>
                <c:pt idx="12466">
                  <c:v>0.99034180675588601</c:v>
                </c:pt>
                <c:pt idx="12467">
                  <c:v>0.98766602014789395</c:v>
                </c:pt>
                <c:pt idx="12468">
                  <c:v>0.98763083424436005</c:v>
                </c:pt>
                <c:pt idx="12469">
                  <c:v>0.99284484260067096</c:v>
                </c:pt>
                <c:pt idx="12470">
                  <c:v>0.99184370184707904</c:v>
                </c:pt>
                <c:pt idx="12471">
                  <c:v>0.98664908614303803</c:v>
                </c:pt>
                <c:pt idx="12472">
                  <c:v>0.992643219520423</c:v>
                </c:pt>
                <c:pt idx="12473">
                  <c:v>0.99330522224252404</c:v>
                </c:pt>
                <c:pt idx="12474">
                  <c:v>0.98702966341637699</c:v>
                </c:pt>
                <c:pt idx="12475">
                  <c:v>0.99095710583299601</c:v>
                </c:pt>
                <c:pt idx="12476">
                  <c:v>0.98898486980532496</c:v>
                </c:pt>
                <c:pt idx="12477">
                  <c:v>0.99164615251527899</c:v>
                </c:pt>
                <c:pt idx="12478">
                  <c:v>0.98764169731876805</c:v>
                </c:pt>
                <c:pt idx="12479">
                  <c:v>0.990581829751495</c:v>
                </c:pt>
                <c:pt idx="12480">
                  <c:v>0.99212627546792398</c:v>
                </c:pt>
                <c:pt idx="12481">
                  <c:v>0.99351498358245605</c:v>
                </c:pt>
                <c:pt idx="12482">
                  <c:v>0.98806973625300698</c:v>
                </c:pt>
                <c:pt idx="12483">
                  <c:v>0.99100584430824601</c:v>
                </c:pt>
                <c:pt idx="12484">
                  <c:v>0.99269886320804201</c:v>
                </c:pt>
                <c:pt idx="12485">
                  <c:v>0.98989737786040299</c:v>
                </c:pt>
                <c:pt idx="12486">
                  <c:v>0.98765130505396803</c:v>
                </c:pt>
                <c:pt idx="12487">
                  <c:v>0.98771718986090995</c:v>
                </c:pt>
                <c:pt idx="12488">
                  <c:v>0.989806855617825</c:v>
                </c:pt>
                <c:pt idx="12489">
                  <c:v>0.99109322315637405</c:v>
                </c:pt>
                <c:pt idx="12490">
                  <c:v>0.98858144263880499</c:v>
                </c:pt>
                <c:pt idx="12491">
                  <c:v>0.99163670435092699</c:v>
                </c:pt>
                <c:pt idx="12492">
                  <c:v>0.99283619234855003</c:v>
                </c:pt>
                <c:pt idx="12493">
                  <c:v>0.98977516486700401</c:v>
                </c:pt>
                <c:pt idx="12494">
                  <c:v>0.98722418984485105</c:v>
                </c:pt>
                <c:pt idx="12495">
                  <c:v>0.99176172744088797</c:v>
                </c:pt>
                <c:pt idx="12496">
                  <c:v>0.99054319419349501</c:v>
                </c:pt>
                <c:pt idx="12497">
                  <c:v>0.99021083439531898</c:v>
                </c:pt>
                <c:pt idx="12498">
                  <c:v>0.993217673947552</c:v>
                </c:pt>
                <c:pt idx="12499">
                  <c:v>0.98745429463992795</c:v>
                </c:pt>
                <c:pt idx="12500">
                  <c:v>0.99207072828043497</c:v>
                </c:pt>
                <c:pt idx="12501">
                  <c:v>0.99203556818647998</c:v>
                </c:pt>
                <c:pt idx="12502">
                  <c:v>0.99377756983715304</c:v>
                </c:pt>
                <c:pt idx="12503">
                  <c:v>0.98961773435946598</c:v>
                </c:pt>
                <c:pt idx="12504">
                  <c:v>0.99443516016553002</c:v>
                </c:pt>
                <c:pt idx="12505">
                  <c:v>0.99210589743212996</c:v>
                </c:pt>
                <c:pt idx="12506">
                  <c:v>0.99123863156790504</c:v>
                </c:pt>
                <c:pt idx="12507">
                  <c:v>0.99242638559821805</c:v>
                </c:pt>
                <c:pt idx="12508">
                  <c:v>0.99077278678809699</c:v>
                </c:pt>
                <c:pt idx="12509">
                  <c:v>0.99159378294689304</c:v>
                </c:pt>
                <c:pt idx="12510">
                  <c:v>0.98880142778361702</c:v>
                </c:pt>
                <c:pt idx="12511">
                  <c:v>0.99006820072468604</c:v>
                </c:pt>
                <c:pt idx="12512">
                  <c:v>0.99066364853088795</c:v>
                </c:pt>
                <c:pt idx="12513">
                  <c:v>0.99260953174575295</c:v>
                </c:pt>
                <c:pt idx="12514">
                  <c:v>0.98874611435795201</c:v>
                </c:pt>
                <c:pt idx="12515">
                  <c:v>0.99020884292537803</c:v>
                </c:pt>
                <c:pt idx="12516">
                  <c:v>0.99255295672327504</c:v>
                </c:pt>
                <c:pt idx="12517">
                  <c:v>0.98664588863458302</c:v>
                </c:pt>
                <c:pt idx="12518">
                  <c:v>0.99177623886590505</c:v>
                </c:pt>
                <c:pt idx="12519">
                  <c:v>0.99098907955373805</c:v>
                </c:pt>
                <c:pt idx="12520">
                  <c:v>0.98991611648939304</c:v>
                </c:pt>
                <c:pt idx="12521">
                  <c:v>0.98838076870658997</c:v>
                </c:pt>
                <c:pt idx="12522">
                  <c:v>0.987071744466686</c:v>
                </c:pt>
                <c:pt idx="12523">
                  <c:v>0.99103175414436195</c:v>
                </c:pt>
                <c:pt idx="12524">
                  <c:v>0.98982701092780601</c:v>
                </c:pt>
                <c:pt idx="12525">
                  <c:v>0.99329370619205204</c:v>
                </c:pt>
                <c:pt idx="12526">
                  <c:v>0.99079317527414701</c:v>
                </c:pt>
                <c:pt idx="12527">
                  <c:v>0.99334981277407997</c:v>
                </c:pt>
                <c:pt idx="12528">
                  <c:v>0.98755864232459201</c:v>
                </c:pt>
                <c:pt idx="12529">
                  <c:v>0.99102956917173401</c:v>
                </c:pt>
                <c:pt idx="12530">
                  <c:v>0.99141656311107396</c:v>
                </c:pt>
                <c:pt idx="12531">
                  <c:v>0.98700900637275302</c:v>
                </c:pt>
                <c:pt idx="12532">
                  <c:v>0.99173534968492705</c:v>
                </c:pt>
                <c:pt idx="12533">
                  <c:v>0.98975428223435502</c:v>
                </c:pt>
                <c:pt idx="12534">
                  <c:v>0.98837480611221196</c:v>
                </c:pt>
                <c:pt idx="12535">
                  <c:v>0.99161762823900201</c:v>
                </c:pt>
                <c:pt idx="12536">
                  <c:v>0.98687797801982902</c:v>
                </c:pt>
                <c:pt idx="12537">
                  <c:v>0.98991323106683005</c:v>
                </c:pt>
                <c:pt idx="12538">
                  <c:v>0.98774413076020495</c:v>
                </c:pt>
                <c:pt idx="12539">
                  <c:v>0.99045805176111801</c:v>
                </c:pt>
                <c:pt idx="12540">
                  <c:v>0.99389367089207703</c:v>
                </c:pt>
                <c:pt idx="12541">
                  <c:v>0.99128987549277103</c:v>
                </c:pt>
                <c:pt idx="12542">
                  <c:v>0.99041816076856903</c:v>
                </c:pt>
                <c:pt idx="12543">
                  <c:v>0.99425368407288295</c:v>
                </c:pt>
                <c:pt idx="12544">
                  <c:v>0.99050393111975299</c:v>
                </c:pt>
                <c:pt idx="12545">
                  <c:v>0.98892699009905904</c:v>
                </c:pt>
                <c:pt idx="12546">
                  <c:v>0.99153643843825501</c:v>
                </c:pt>
                <c:pt idx="12547">
                  <c:v>0.98984702641063205</c:v>
                </c:pt>
                <c:pt idx="12548">
                  <c:v>0.99283370167288998</c:v>
                </c:pt>
                <c:pt idx="12549">
                  <c:v>0.98982284401860998</c:v>
                </c:pt>
                <c:pt idx="12550">
                  <c:v>0.98749302144946105</c:v>
                </c:pt>
                <c:pt idx="12551">
                  <c:v>0.99174739475292195</c:v>
                </c:pt>
                <c:pt idx="12552">
                  <c:v>0.99443897516232804</c:v>
                </c:pt>
                <c:pt idx="12553">
                  <c:v>0.98992194930682897</c:v>
                </c:pt>
                <c:pt idx="12554">
                  <c:v>0.99236893147128602</c:v>
                </c:pt>
                <c:pt idx="12555">
                  <c:v>0.99210311150988995</c:v>
                </c:pt>
                <c:pt idx="12556">
                  <c:v>0.99031526059673003</c:v>
                </c:pt>
                <c:pt idx="12557">
                  <c:v>0.99185521375789398</c:v>
                </c:pt>
                <c:pt idx="12558">
                  <c:v>0.98924734813440096</c:v>
                </c:pt>
                <c:pt idx="12559">
                  <c:v>0.99353146785862001</c:v>
                </c:pt>
                <c:pt idx="12560">
                  <c:v>0.98815466949449904</c:v>
                </c:pt>
                <c:pt idx="12561">
                  <c:v>0.99207822531517098</c:v>
                </c:pt>
                <c:pt idx="12562">
                  <c:v>0.98684671909730304</c:v>
                </c:pt>
                <c:pt idx="12563">
                  <c:v>0.99264486634637195</c:v>
                </c:pt>
                <c:pt idx="12564">
                  <c:v>0.98978103161695996</c:v>
                </c:pt>
                <c:pt idx="12565">
                  <c:v>0.99055324036855696</c:v>
                </c:pt>
                <c:pt idx="12566">
                  <c:v>0.988951177327697</c:v>
                </c:pt>
                <c:pt idx="12567">
                  <c:v>0.98967846219422695</c:v>
                </c:pt>
                <c:pt idx="12568">
                  <c:v>0.99094479021242399</c:v>
                </c:pt>
                <c:pt idx="12569">
                  <c:v>0.98922053254636899</c:v>
                </c:pt>
                <c:pt idx="12570">
                  <c:v>0.98904823206492998</c:v>
                </c:pt>
                <c:pt idx="12571">
                  <c:v>0.987143422281617</c:v>
                </c:pt>
                <c:pt idx="12572">
                  <c:v>0.99184925324694795</c:v>
                </c:pt>
                <c:pt idx="12573">
                  <c:v>0.98905402846509105</c:v>
                </c:pt>
                <c:pt idx="12574">
                  <c:v>0.99480596669582699</c:v>
                </c:pt>
                <c:pt idx="12575">
                  <c:v>0.99024155345586296</c:v>
                </c:pt>
                <c:pt idx="12576">
                  <c:v>0.99202310999670895</c:v>
                </c:pt>
                <c:pt idx="12577">
                  <c:v>0.99009731611853002</c:v>
                </c:pt>
                <c:pt idx="12578">
                  <c:v>0.99190272744484698</c:v>
                </c:pt>
                <c:pt idx="12579">
                  <c:v>0.99243250615467304</c:v>
                </c:pt>
                <c:pt idx="12580">
                  <c:v>0.98654542979511795</c:v>
                </c:pt>
                <c:pt idx="12581">
                  <c:v>0.99358982247588901</c:v>
                </c:pt>
                <c:pt idx="12582">
                  <c:v>0.99165786035207304</c:v>
                </c:pt>
                <c:pt idx="12583">
                  <c:v>0.987108062185723</c:v>
                </c:pt>
                <c:pt idx="12584">
                  <c:v>0.99298204831970005</c:v>
                </c:pt>
                <c:pt idx="12585">
                  <c:v>0.98777302809418299</c:v>
                </c:pt>
                <c:pt idx="12586">
                  <c:v>0.98772567031949898</c:v>
                </c:pt>
                <c:pt idx="12587">
                  <c:v>0.98953080807170501</c:v>
                </c:pt>
                <c:pt idx="12588">
                  <c:v>0.98790459714829204</c:v>
                </c:pt>
                <c:pt idx="12589">
                  <c:v>0.99357597348383198</c:v>
                </c:pt>
                <c:pt idx="12590">
                  <c:v>0.98993440355596096</c:v>
                </c:pt>
                <c:pt idx="12591">
                  <c:v>0.98926324337899096</c:v>
                </c:pt>
                <c:pt idx="12592">
                  <c:v>0.99286693297179596</c:v>
                </c:pt>
                <c:pt idx="12593">
                  <c:v>0.98750540052115798</c:v>
                </c:pt>
                <c:pt idx="12594">
                  <c:v>0.99005949082376599</c:v>
                </c:pt>
                <c:pt idx="12595">
                  <c:v>0.98818862564695498</c:v>
                </c:pt>
                <c:pt idx="12596">
                  <c:v>0.99025546572719303</c:v>
                </c:pt>
                <c:pt idx="12597">
                  <c:v>0.99036656259620204</c:v>
                </c:pt>
                <c:pt idx="12598">
                  <c:v>0.98856012779274605</c:v>
                </c:pt>
                <c:pt idx="12599">
                  <c:v>0.98927056663901403</c:v>
                </c:pt>
                <c:pt idx="12600">
                  <c:v>0.98992430829358902</c:v>
                </c:pt>
                <c:pt idx="12601">
                  <c:v>0.99138298896676902</c:v>
                </c:pt>
                <c:pt idx="12602">
                  <c:v>0.98998916829211703</c:v>
                </c:pt>
                <c:pt idx="12603">
                  <c:v>0.98787639141012595</c:v>
                </c:pt>
                <c:pt idx="12604">
                  <c:v>0.99061160117896196</c:v>
                </c:pt>
                <c:pt idx="12605">
                  <c:v>0.99006318620568201</c:v>
                </c:pt>
                <c:pt idx="12606">
                  <c:v>0.98587475854263595</c:v>
                </c:pt>
                <c:pt idx="12607">
                  <c:v>0.99275021569594102</c:v>
                </c:pt>
                <c:pt idx="12608">
                  <c:v>0.98906280530815904</c:v>
                </c:pt>
                <c:pt idx="12609">
                  <c:v>0.98636774349988199</c:v>
                </c:pt>
                <c:pt idx="12610">
                  <c:v>0.99262045551377898</c:v>
                </c:pt>
                <c:pt idx="12611">
                  <c:v>0.98772336096129298</c:v>
                </c:pt>
                <c:pt idx="12612">
                  <c:v>0.99254793957110998</c:v>
                </c:pt>
                <c:pt idx="12613">
                  <c:v>0.98917468634818095</c:v>
                </c:pt>
                <c:pt idx="12614">
                  <c:v>0.99017149459208897</c:v>
                </c:pt>
                <c:pt idx="12615">
                  <c:v>0.99243114011974898</c:v>
                </c:pt>
                <c:pt idx="12616">
                  <c:v>0.99111530777187096</c:v>
                </c:pt>
                <c:pt idx="12617">
                  <c:v>0.99259280027966101</c:v>
                </c:pt>
                <c:pt idx="12618">
                  <c:v>0.98983243022512901</c:v>
                </c:pt>
                <c:pt idx="12619">
                  <c:v>0.99106184303405997</c:v>
                </c:pt>
                <c:pt idx="12620">
                  <c:v>0.99196478517901199</c:v>
                </c:pt>
                <c:pt idx="12621">
                  <c:v>0.99007801360091197</c:v>
                </c:pt>
                <c:pt idx="12622">
                  <c:v>0.98774922681934596</c:v>
                </c:pt>
                <c:pt idx="12623">
                  <c:v>0.98852216449407204</c:v>
                </c:pt>
                <c:pt idx="12624">
                  <c:v>0.98634989778071103</c:v>
                </c:pt>
                <c:pt idx="12625">
                  <c:v>0.98918353416461002</c:v>
                </c:pt>
                <c:pt idx="12626">
                  <c:v>0.99099735149674795</c:v>
                </c:pt>
                <c:pt idx="12627">
                  <c:v>0.98725634250115202</c:v>
                </c:pt>
                <c:pt idx="12628">
                  <c:v>0.98796750235400099</c:v>
                </c:pt>
                <c:pt idx="12629">
                  <c:v>0.98849071442223602</c:v>
                </c:pt>
                <c:pt idx="12630">
                  <c:v>0.98954449216737494</c:v>
                </c:pt>
                <c:pt idx="12631">
                  <c:v>0.98984422922366999</c:v>
                </c:pt>
                <c:pt idx="12632">
                  <c:v>0.99289816422296095</c:v>
                </c:pt>
                <c:pt idx="12633">
                  <c:v>0.99204304322279702</c:v>
                </c:pt>
                <c:pt idx="12634">
                  <c:v>0.99069646736848505</c:v>
                </c:pt>
                <c:pt idx="12635">
                  <c:v>0.989817773965047</c:v>
                </c:pt>
                <c:pt idx="12636">
                  <c:v>0.98823202744431404</c:v>
                </c:pt>
                <c:pt idx="12637">
                  <c:v>0.99190910669291199</c:v>
                </c:pt>
                <c:pt idx="12638">
                  <c:v>0.98776803635827404</c:v>
                </c:pt>
                <c:pt idx="12639">
                  <c:v>0.99198013212566105</c:v>
                </c:pt>
                <c:pt idx="12640">
                  <c:v>0.99140551386327203</c:v>
                </c:pt>
                <c:pt idx="12641">
                  <c:v>0.99018608814743003</c:v>
                </c:pt>
                <c:pt idx="12642">
                  <c:v>0.98796710791679299</c:v>
                </c:pt>
                <c:pt idx="12643">
                  <c:v>0.98945090700692195</c:v>
                </c:pt>
                <c:pt idx="12644">
                  <c:v>0.99080496066121804</c:v>
                </c:pt>
                <c:pt idx="12645">
                  <c:v>0.99013621298091503</c:v>
                </c:pt>
                <c:pt idx="12646">
                  <c:v>0.99184849534048403</c:v>
                </c:pt>
                <c:pt idx="12647">
                  <c:v>0.99271537657455999</c:v>
                </c:pt>
                <c:pt idx="12648">
                  <c:v>0.99184705725556199</c:v>
                </c:pt>
                <c:pt idx="12649">
                  <c:v>0.99237278150568098</c:v>
                </c:pt>
                <c:pt idx="12650">
                  <c:v>0.99036874889315196</c:v>
                </c:pt>
                <c:pt idx="12651">
                  <c:v>0.98809967796906695</c:v>
                </c:pt>
                <c:pt idx="12652">
                  <c:v>0.992468879312011</c:v>
                </c:pt>
                <c:pt idx="12653">
                  <c:v>0.991813356178883</c:v>
                </c:pt>
                <c:pt idx="12654">
                  <c:v>0.98790496388229099</c:v>
                </c:pt>
                <c:pt idx="12655">
                  <c:v>0.98951817663270003</c:v>
                </c:pt>
                <c:pt idx="12656">
                  <c:v>0.98975429304199003</c:v>
                </c:pt>
                <c:pt idx="12657">
                  <c:v>0.99151402732940297</c:v>
                </c:pt>
                <c:pt idx="12658">
                  <c:v>0.99256781834081897</c:v>
                </c:pt>
                <c:pt idx="12659">
                  <c:v>0.988245493334592</c:v>
                </c:pt>
                <c:pt idx="12660">
                  <c:v>0.99145597752251102</c:v>
                </c:pt>
                <c:pt idx="12661">
                  <c:v>0.98889981803347904</c:v>
                </c:pt>
                <c:pt idx="12662">
                  <c:v>0.990741995152979</c:v>
                </c:pt>
                <c:pt idx="12663">
                  <c:v>0.99385493294122895</c:v>
                </c:pt>
                <c:pt idx="12664">
                  <c:v>0.99129902839595496</c:v>
                </c:pt>
                <c:pt idx="12665">
                  <c:v>0.98750477081328503</c:v>
                </c:pt>
                <c:pt idx="12666">
                  <c:v>0.99173110427283895</c:v>
                </c:pt>
                <c:pt idx="12667">
                  <c:v>0.98983465560471395</c:v>
                </c:pt>
                <c:pt idx="12668">
                  <c:v>0.99027807058805895</c:v>
                </c:pt>
                <c:pt idx="12669">
                  <c:v>0.986615469699059</c:v>
                </c:pt>
                <c:pt idx="12670">
                  <c:v>0.99214807072433897</c:v>
                </c:pt>
                <c:pt idx="12671">
                  <c:v>0.99187135469643894</c:v>
                </c:pt>
                <c:pt idx="12672">
                  <c:v>0.99106022689497897</c:v>
                </c:pt>
                <c:pt idx="12673">
                  <c:v>0.991409833291656</c:v>
                </c:pt>
                <c:pt idx="12674">
                  <c:v>0.99222314077624896</c:v>
                </c:pt>
                <c:pt idx="12675">
                  <c:v>0.99144440611579099</c:v>
                </c:pt>
                <c:pt idx="12676">
                  <c:v>0.99250911256727703</c:v>
                </c:pt>
                <c:pt idx="12677">
                  <c:v>0.989593905282388</c:v>
                </c:pt>
                <c:pt idx="12678">
                  <c:v>0.98825568829101695</c:v>
                </c:pt>
                <c:pt idx="12679">
                  <c:v>0.98961983599992598</c:v>
                </c:pt>
                <c:pt idx="12680">
                  <c:v>0.99177412453671998</c:v>
                </c:pt>
                <c:pt idx="12681">
                  <c:v>0.98840668836878498</c:v>
                </c:pt>
                <c:pt idx="12682">
                  <c:v>0.98932558918435898</c:v>
                </c:pt>
                <c:pt idx="12683">
                  <c:v>0.98986037155999596</c:v>
                </c:pt>
                <c:pt idx="12684">
                  <c:v>0.98845752014017896</c:v>
                </c:pt>
                <c:pt idx="12685">
                  <c:v>0.99295244978794195</c:v>
                </c:pt>
                <c:pt idx="12686">
                  <c:v>0.99389849986003498</c:v>
                </c:pt>
                <c:pt idx="12687">
                  <c:v>0.98711083905547803</c:v>
                </c:pt>
                <c:pt idx="12688">
                  <c:v>0.99274050810832204</c:v>
                </c:pt>
                <c:pt idx="12689">
                  <c:v>0.99015880275592005</c:v>
                </c:pt>
                <c:pt idx="12690">
                  <c:v>0.98762090023470805</c:v>
                </c:pt>
                <c:pt idx="12691">
                  <c:v>0.99356742787280306</c:v>
                </c:pt>
                <c:pt idx="12692">
                  <c:v>0.988491809637845</c:v>
                </c:pt>
                <c:pt idx="12693">
                  <c:v>0.99101870832457095</c:v>
                </c:pt>
                <c:pt idx="12694">
                  <c:v>0.98981537676285103</c:v>
                </c:pt>
                <c:pt idx="12695">
                  <c:v>0.993213536296215</c:v>
                </c:pt>
                <c:pt idx="12696">
                  <c:v>0.98754996315657795</c:v>
                </c:pt>
                <c:pt idx="12697">
                  <c:v>0.99285688147408302</c:v>
                </c:pt>
                <c:pt idx="12698">
                  <c:v>0.98775285304216098</c:v>
                </c:pt>
                <c:pt idx="12699">
                  <c:v>0.99230950624209102</c:v>
                </c:pt>
                <c:pt idx="12700">
                  <c:v>0.99033912906635602</c:v>
                </c:pt>
                <c:pt idx="12701">
                  <c:v>0.98775060483841004</c:v>
                </c:pt>
                <c:pt idx="12702">
                  <c:v>0.98843565396885302</c:v>
                </c:pt>
                <c:pt idx="12703">
                  <c:v>0.98833241866398702</c:v>
                </c:pt>
                <c:pt idx="12704">
                  <c:v>0.988906269296144</c:v>
                </c:pt>
                <c:pt idx="12705">
                  <c:v>0.98911581067974397</c:v>
                </c:pt>
                <c:pt idx="12706">
                  <c:v>0.99062228909429395</c:v>
                </c:pt>
                <c:pt idx="12707">
                  <c:v>0.99000388125827798</c:v>
                </c:pt>
                <c:pt idx="12708">
                  <c:v>0.98873478284570304</c:v>
                </c:pt>
                <c:pt idx="12709">
                  <c:v>0.99367956808831004</c:v>
                </c:pt>
                <c:pt idx="12710">
                  <c:v>0.98764542656438103</c:v>
                </c:pt>
                <c:pt idx="12711">
                  <c:v>0.99090677099091096</c:v>
                </c:pt>
                <c:pt idx="12712">
                  <c:v>0.99264035476924695</c:v>
                </c:pt>
                <c:pt idx="12713">
                  <c:v>0.99000152532096797</c:v>
                </c:pt>
                <c:pt idx="12714">
                  <c:v>0.99263011758799602</c:v>
                </c:pt>
                <c:pt idx="12715">
                  <c:v>0.98973064751546702</c:v>
                </c:pt>
                <c:pt idx="12716">
                  <c:v>0.99214651102316698</c:v>
                </c:pt>
                <c:pt idx="12717">
                  <c:v>0.98758617296092199</c:v>
                </c:pt>
                <c:pt idx="12718">
                  <c:v>0.98973862977819205</c:v>
                </c:pt>
                <c:pt idx="12719">
                  <c:v>0.99195897583352199</c:v>
                </c:pt>
                <c:pt idx="12720">
                  <c:v>0.98708919069950996</c:v>
                </c:pt>
                <c:pt idx="12721">
                  <c:v>0.99383351857350899</c:v>
                </c:pt>
                <c:pt idx="12722">
                  <c:v>0.98967850223754705</c:v>
                </c:pt>
                <c:pt idx="12723">
                  <c:v>0.99015551594978501</c:v>
                </c:pt>
                <c:pt idx="12724">
                  <c:v>0.98723854504450204</c:v>
                </c:pt>
                <c:pt idx="12725">
                  <c:v>0.99250129523539399</c:v>
                </c:pt>
                <c:pt idx="12726">
                  <c:v>0.98933706399364296</c:v>
                </c:pt>
                <c:pt idx="12727">
                  <c:v>0.98863640183168899</c:v>
                </c:pt>
                <c:pt idx="12728">
                  <c:v>0.988867150184501</c:v>
                </c:pt>
                <c:pt idx="12729">
                  <c:v>0.98873798493933995</c:v>
                </c:pt>
                <c:pt idx="12730">
                  <c:v>0.99128921253282798</c:v>
                </c:pt>
                <c:pt idx="12731">
                  <c:v>0.99208138761006504</c:v>
                </c:pt>
                <c:pt idx="12732">
                  <c:v>0.98949152375291405</c:v>
                </c:pt>
                <c:pt idx="12733">
                  <c:v>0.99154328163035899</c:v>
                </c:pt>
                <c:pt idx="12734">
                  <c:v>0.99229664771280002</c:v>
                </c:pt>
                <c:pt idx="12735">
                  <c:v>0.98743068927454802</c:v>
                </c:pt>
                <c:pt idx="12736">
                  <c:v>0.98951358163097902</c:v>
                </c:pt>
                <c:pt idx="12737">
                  <c:v>0.99230792840241799</c:v>
                </c:pt>
                <c:pt idx="12738">
                  <c:v>0.98750896240011499</c:v>
                </c:pt>
                <c:pt idx="12739">
                  <c:v>0.99493705930779197</c:v>
                </c:pt>
                <c:pt idx="12740">
                  <c:v>0.98832854491645195</c:v>
                </c:pt>
                <c:pt idx="12741">
                  <c:v>0.98902524316541396</c:v>
                </c:pt>
                <c:pt idx="12742">
                  <c:v>0.99138100871909196</c:v>
                </c:pt>
                <c:pt idx="12743">
                  <c:v>0.99111987968411197</c:v>
                </c:pt>
                <c:pt idx="12744">
                  <c:v>0.98901403685400602</c:v>
                </c:pt>
                <c:pt idx="12745">
                  <c:v>0.98972988452338395</c:v>
                </c:pt>
                <c:pt idx="12746">
                  <c:v>0.98887030425250599</c:v>
                </c:pt>
                <c:pt idx="12747">
                  <c:v>0.989391806425718</c:v>
                </c:pt>
                <c:pt idx="12748">
                  <c:v>0.99078063432854802</c:v>
                </c:pt>
                <c:pt idx="12749">
                  <c:v>0.98861692132798196</c:v>
                </c:pt>
                <c:pt idx="12750">
                  <c:v>0.98630368302469296</c:v>
                </c:pt>
                <c:pt idx="12751">
                  <c:v>0.98772076690309296</c:v>
                </c:pt>
                <c:pt idx="12752">
                  <c:v>0.99306078417414301</c:v>
                </c:pt>
                <c:pt idx="12753">
                  <c:v>0.98845666887394401</c:v>
                </c:pt>
                <c:pt idx="12754">
                  <c:v>0.98769428127310099</c:v>
                </c:pt>
                <c:pt idx="12755">
                  <c:v>0.99301228845910805</c:v>
                </c:pt>
                <c:pt idx="12756">
                  <c:v>0.98830040929882101</c:v>
                </c:pt>
                <c:pt idx="12757">
                  <c:v>0.98704274196021302</c:v>
                </c:pt>
                <c:pt idx="12758">
                  <c:v>0.99346744896376205</c:v>
                </c:pt>
                <c:pt idx="12759">
                  <c:v>0.99072481574076598</c:v>
                </c:pt>
                <c:pt idx="12760">
                  <c:v>0.99328060166975896</c:v>
                </c:pt>
                <c:pt idx="12761">
                  <c:v>0.98857469278383403</c:v>
                </c:pt>
                <c:pt idx="12762">
                  <c:v>0.98898386703336705</c:v>
                </c:pt>
                <c:pt idx="12763">
                  <c:v>0.98817685088277096</c:v>
                </c:pt>
                <c:pt idx="12764">
                  <c:v>0.99087888762054999</c:v>
                </c:pt>
                <c:pt idx="12765">
                  <c:v>0.991837232967821</c:v>
                </c:pt>
                <c:pt idx="12766">
                  <c:v>0.99260181771570699</c:v>
                </c:pt>
                <c:pt idx="12767">
                  <c:v>0.99276665064146197</c:v>
                </c:pt>
                <c:pt idx="12768">
                  <c:v>0.98745445496173101</c:v>
                </c:pt>
                <c:pt idx="12769">
                  <c:v>0.989688942110862</c:v>
                </c:pt>
                <c:pt idx="12770">
                  <c:v>0.98967710491969996</c:v>
                </c:pt>
                <c:pt idx="12771">
                  <c:v>0.98725160422839697</c:v>
                </c:pt>
                <c:pt idx="12772">
                  <c:v>0.98971824397197505</c:v>
                </c:pt>
                <c:pt idx="12773">
                  <c:v>0.99271216145615904</c:v>
                </c:pt>
                <c:pt idx="12774">
                  <c:v>0.99045687136009497</c:v>
                </c:pt>
                <c:pt idx="12775">
                  <c:v>0.98707271716368306</c:v>
                </c:pt>
                <c:pt idx="12776">
                  <c:v>0.99152265148810903</c:v>
                </c:pt>
                <c:pt idx="12777">
                  <c:v>0.99322617910108502</c:v>
                </c:pt>
                <c:pt idx="12778">
                  <c:v>0.98907246251161096</c:v>
                </c:pt>
                <c:pt idx="12779">
                  <c:v>0.98944977706940596</c:v>
                </c:pt>
                <c:pt idx="12780">
                  <c:v>0.99068299417454297</c:v>
                </c:pt>
                <c:pt idx="12781">
                  <c:v>0.99337166896398499</c:v>
                </c:pt>
                <c:pt idx="12782">
                  <c:v>0.98762452431401404</c:v>
                </c:pt>
                <c:pt idx="12783">
                  <c:v>0.98757113897281101</c:v>
                </c:pt>
                <c:pt idx="12784">
                  <c:v>0.99044806068063496</c:v>
                </c:pt>
                <c:pt idx="12785">
                  <c:v>0.99018550525113402</c:v>
                </c:pt>
                <c:pt idx="12786">
                  <c:v>0.99190738533045797</c:v>
                </c:pt>
                <c:pt idx="12787">
                  <c:v>0.99338562616481696</c:v>
                </c:pt>
                <c:pt idx="12788">
                  <c:v>0.99182661470492095</c:v>
                </c:pt>
                <c:pt idx="12789">
                  <c:v>0.98798980919656199</c:v>
                </c:pt>
                <c:pt idx="12790">
                  <c:v>0.99129896098169801</c:v>
                </c:pt>
                <c:pt idx="12791">
                  <c:v>0.99404530462482599</c:v>
                </c:pt>
                <c:pt idx="12792">
                  <c:v>0.98749491789262001</c:v>
                </c:pt>
                <c:pt idx="12793">
                  <c:v>0.98765692601430699</c:v>
                </c:pt>
                <c:pt idx="12794">
                  <c:v>0.99177480226126102</c:v>
                </c:pt>
                <c:pt idx="12795">
                  <c:v>0.99400758171177594</c:v>
                </c:pt>
                <c:pt idx="12796">
                  <c:v>0.988153691457066</c:v>
                </c:pt>
                <c:pt idx="12797">
                  <c:v>0.99049591187267005</c:v>
                </c:pt>
                <c:pt idx="12798">
                  <c:v>0.98868576782106199</c:v>
                </c:pt>
                <c:pt idx="12799">
                  <c:v>0.99189688200326698</c:v>
                </c:pt>
                <c:pt idx="12800">
                  <c:v>0.99285624615037504</c:v>
                </c:pt>
                <c:pt idx="12801">
                  <c:v>0.98722828348674596</c:v>
                </c:pt>
                <c:pt idx="12802">
                  <c:v>0.99250510060708896</c:v>
                </c:pt>
                <c:pt idx="12803">
                  <c:v>0.98978780678804201</c:v>
                </c:pt>
                <c:pt idx="12804">
                  <c:v>0.98748864246717705</c:v>
                </c:pt>
                <c:pt idx="12805">
                  <c:v>0.98915083351660904</c:v>
                </c:pt>
                <c:pt idx="12806">
                  <c:v>0.99194355461353301</c:v>
                </c:pt>
                <c:pt idx="12807">
                  <c:v>0.98631826275590895</c:v>
                </c:pt>
                <c:pt idx="12808">
                  <c:v>0.99208308498146802</c:v>
                </c:pt>
                <c:pt idx="12809">
                  <c:v>0.99414641007316995</c:v>
                </c:pt>
                <c:pt idx="12810">
                  <c:v>0.98799555672556305</c:v>
                </c:pt>
                <c:pt idx="12811">
                  <c:v>0.99182423371906103</c:v>
                </c:pt>
                <c:pt idx="12812">
                  <c:v>0.99118271560525295</c:v>
                </c:pt>
                <c:pt idx="12813">
                  <c:v>0.99050361669299503</c:v>
                </c:pt>
                <c:pt idx="12814">
                  <c:v>0.992533262646903</c:v>
                </c:pt>
                <c:pt idx="12815">
                  <c:v>0.98907970236422305</c:v>
                </c:pt>
                <c:pt idx="12816">
                  <c:v>0.98960007058545196</c:v>
                </c:pt>
                <c:pt idx="12817">
                  <c:v>0.98959828267869199</c:v>
                </c:pt>
                <c:pt idx="12818">
                  <c:v>0.98837971153762205</c:v>
                </c:pt>
                <c:pt idx="12819">
                  <c:v>0.98793299988130701</c:v>
                </c:pt>
                <c:pt idx="12820">
                  <c:v>0.98966987178972499</c:v>
                </c:pt>
                <c:pt idx="12821">
                  <c:v>0.98896608001321995</c:v>
                </c:pt>
                <c:pt idx="12822">
                  <c:v>0.99009213914543803</c:v>
                </c:pt>
                <c:pt idx="12823">
                  <c:v>0.98667294394560301</c:v>
                </c:pt>
                <c:pt idx="12824">
                  <c:v>0.98890425290217998</c:v>
                </c:pt>
                <c:pt idx="12825">
                  <c:v>0.99030018641912398</c:v>
                </c:pt>
                <c:pt idx="12826">
                  <c:v>0.98881262876652498</c:v>
                </c:pt>
                <c:pt idx="12827">
                  <c:v>0.98844769418505096</c:v>
                </c:pt>
                <c:pt idx="12828">
                  <c:v>0.99046747799212398</c:v>
                </c:pt>
                <c:pt idx="12829">
                  <c:v>0.98950143808137103</c:v>
                </c:pt>
                <c:pt idx="12830">
                  <c:v>0.988017013392264</c:v>
                </c:pt>
                <c:pt idx="12831">
                  <c:v>0.99028958443788195</c:v>
                </c:pt>
                <c:pt idx="12832">
                  <c:v>0.99227728484461797</c:v>
                </c:pt>
                <c:pt idx="12833">
                  <c:v>0.98929623961735402</c:v>
                </c:pt>
                <c:pt idx="12834">
                  <c:v>0.98743891421496199</c:v>
                </c:pt>
                <c:pt idx="12835">
                  <c:v>0.99247032004909497</c:v>
                </c:pt>
                <c:pt idx="12836">
                  <c:v>0.98796678781995495</c:v>
                </c:pt>
                <c:pt idx="12837">
                  <c:v>0.992221744696969</c:v>
                </c:pt>
                <c:pt idx="12838">
                  <c:v>0.99285006696465095</c:v>
                </c:pt>
                <c:pt idx="12839">
                  <c:v>0.991704738303398</c:v>
                </c:pt>
                <c:pt idx="12840">
                  <c:v>0.99129228938779501</c:v>
                </c:pt>
                <c:pt idx="12841">
                  <c:v>0.9932454104856</c:v>
                </c:pt>
                <c:pt idx="12842">
                  <c:v>0.98831053234145305</c:v>
                </c:pt>
                <c:pt idx="12843">
                  <c:v>0.99276770827010596</c:v>
                </c:pt>
                <c:pt idx="12844">
                  <c:v>0.98834237758156795</c:v>
                </c:pt>
                <c:pt idx="12845">
                  <c:v>0.99276709652222395</c:v>
                </c:pt>
                <c:pt idx="12846">
                  <c:v>0.98881574915120996</c:v>
                </c:pt>
                <c:pt idx="12847">
                  <c:v>0.99002025251181003</c:v>
                </c:pt>
                <c:pt idx="12848">
                  <c:v>0.98984525211172503</c:v>
                </c:pt>
                <c:pt idx="12849">
                  <c:v>0.98825613659909595</c:v>
                </c:pt>
                <c:pt idx="12850">
                  <c:v>0.991037322504007</c:v>
                </c:pt>
                <c:pt idx="12851">
                  <c:v>0.99162902524899899</c:v>
                </c:pt>
                <c:pt idx="12852">
                  <c:v>0.99064110507663605</c:v>
                </c:pt>
                <c:pt idx="12853">
                  <c:v>0.99196014157303702</c:v>
                </c:pt>
                <c:pt idx="12854">
                  <c:v>0.98897283891058396</c:v>
                </c:pt>
                <c:pt idx="12855">
                  <c:v>0.98826921096595499</c:v>
                </c:pt>
                <c:pt idx="12856">
                  <c:v>0.98746014415587302</c:v>
                </c:pt>
                <c:pt idx="12857">
                  <c:v>0.99138770799932696</c:v>
                </c:pt>
                <c:pt idx="12858">
                  <c:v>0.99274361185048599</c:v>
                </c:pt>
                <c:pt idx="12859">
                  <c:v>0.98993703215945095</c:v>
                </c:pt>
                <c:pt idx="12860">
                  <c:v>0.98877834384230501</c:v>
                </c:pt>
                <c:pt idx="12861">
                  <c:v>0.99225002634663295</c:v>
                </c:pt>
                <c:pt idx="12862">
                  <c:v>0.988887777801991</c:v>
                </c:pt>
                <c:pt idx="12863">
                  <c:v>0.99231145273267596</c:v>
                </c:pt>
                <c:pt idx="12864">
                  <c:v>0.99094209044187098</c:v>
                </c:pt>
                <c:pt idx="12865">
                  <c:v>0.98999165106172304</c:v>
                </c:pt>
                <c:pt idx="12866">
                  <c:v>0.99288771656723596</c:v>
                </c:pt>
                <c:pt idx="12867">
                  <c:v>0.99207617396612302</c:v>
                </c:pt>
                <c:pt idx="12868">
                  <c:v>0.99232886504256002</c:v>
                </c:pt>
                <c:pt idx="12869">
                  <c:v>0.98846113490622001</c:v>
                </c:pt>
                <c:pt idx="12870">
                  <c:v>0.99217287642585394</c:v>
                </c:pt>
                <c:pt idx="12871">
                  <c:v>0.990560469388579</c:v>
                </c:pt>
                <c:pt idx="12872">
                  <c:v>0.99224947414643705</c:v>
                </c:pt>
                <c:pt idx="12873">
                  <c:v>0.98836670665279303</c:v>
                </c:pt>
                <c:pt idx="12874">
                  <c:v>0.99014358781081901</c:v>
                </c:pt>
                <c:pt idx="12875">
                  <c:v>0.992219066912297</c:v>
                </c:pt>
                <c:pt idx="12876">
                  <c:v>0.98948208200491305</c:v>
                </c:pt>
                <c:pt idx="12877">
                  <c:v>0.98841141656096898</c:v>
                </c:pt>
                <c:pt idx="12878">
                  <c:v>0.99004462439287999</c:v>
                </c:pt>
                <c:pt idx="12879">
                  <c:v>0.99249440052733595</c:v>
                </c:pt>
                <c:pt idx="12880">
                  <c:v>0.98913479468533505</c:v>
                </c:pt>
                <c:pt idx="12881">
                  <c:v>0.99147084481676895</c:v>
                </c:pt>
                <c:pt idx="12882">
                  <c:v>0.991398589600055</c:v>
                </c:pt>
                <c:pt idx="12883">
                  <c:v>0.99191270162273804</c:v>
                </c:pt>
                <c:pt idx="12884">
                  <c:v>0.99267311278273196</c:v>
                </c:pt>
                <c:pt idx="12885">
                  <c:v>0.99018313341167796</c:v>
                </c:pt>
                <c:pt idx="12886">
                  <c:v>0.98961340751885496</c:v>
                </c:pt>
                <c:pt idx="12887">
                  <c:v>0.99334626199199705</c:v>
                </c:pt>
                <c:pt idx="12888">
                  <c:v>0.98857656771151603</c:v>
                </c:pt>
                <c:pt idx="12889">
                  <c:v>0.99209517540092695</c:v>
                </c:pt>
                <c:pt idx="12890">
                  <c:v>0.98941537856177597</c:v>
                </c:pt>
                <c:pt idx="12891">
                  <c:v>0.99014345449471897</c:v>
                </c:pt>
                <c:pt idx="12892">
                  <c:v>0.99276708818223502</c:v>
                </c:pt>
                <c:pt idx="12893">
                  <c:v>0.98805231341973099</c:v>
                </c:pt>
                <c:pt idx="12894">
                  <c:v>0.99277809474636802</c:v>
                </c:pt>
                <c:pt idx="12895">
                  <c:v>0.98830983829304797</c:v>
                </c:pt>
                <c:pt idx="12896">
                  <c:v>0.98979698005531302</c:v>
                </c:pt>
                <c:pt idx="12897">
                  <c:v>0.99222484809348399</c:v>
                </c:pt>
                <c:pt idx="12898">
                  <c:v>0.98809408269431898</c:v>
                </c:pt>
                <c:pt idx="12899">
                  <c:v>0.99361060568779902</c:v>
                </c:pt>
                <c:pt idx="12900">
                  <c:v>0.99139758240090403</c:v>
                </c:pt>
                <c:pt idx="12901">
                  <c:v>0.99155963930051305</c:v>
                </c:pt>
                <c:pt idx="12902">
                  <c:v>0.99080352406040895</c:v>
                </c:pt>
                <c:pt idx="12903">
                  <c:v>0.99074343489211303</c:v>
                </c:pt>
                <c:pt idx="12904">
                  <c:v>0.99060176210759898</c:v>
                </c:pt>
                <c:pt idx="12905">
                  <c:v>0.990630120065916</c:v>
                </c:pt>
                <c:pt idx="12906">
                  <c:v>0.98887232727968799</c:v>
                </c:pt>
                <c:pt idx="12907">
                  <c:v>0.98664876437818005</c:v>
                </c:pt>
                <c:pt idx="12908">
                  <c:v>0.99351901676722898</c:v>
                </c:pt>
                <c:pt idx="12909">
                  <c:v>0.99130052904335597</c:v>
                </c:pt>
                <c:pt idx="12910">
                  <c:v>0.98834588011233704</c:v>
                </c:pt>
                <c:pt idx="12911">
                  <c:v>0.99090562407234495</c:v>
                </c:pt>
                <c:pt idx="12912">
                  <c:v>0.98649772138397696</c:v>
                </c:pt>
                <c:pt idx="12913">
                  <c:v>0.988785959747293</c:v>
                </c:pt>
                <c:pt idx="12914">
                  <c:v>0.991406095306677</c:v>
                </c:pt>
                <c:pt idx="12915">
                  <c:v>0.98994492035537096</c:v>
                </c:pt>
                <c:pt idx="12916">
                  <c:v>0.99253633623198101</c:v>
                </c:pt>
                <c:pt idx="12917">
                  <c:v>0.990139296968095</c:v>
                </c:pt>
                <c:pt idx="12918">
                  <c:v>0.99126988649593495</c:v>
                </c:pt>
                <c:pt idx="12919">
                  <c:v>0.98825051358183402</c:v>
                </c:pt>
                <c:pt idx="12920">
                  <c:v>0.99460393760010102</c:v>
                </c:pt>
                <c:pt idx="12921">
                  <c:v>0.99024053411878898</c:v>
                </c:pt>
                <c:pt idx="12922">
                  <c:v>0.99378659160645699</c:v>
                </c:pt>
                <c:pt idx="12923">
                  <c:v>0.99024246382799797</c:v>
                </c:pt>
                <c:pt idx="12924">
                  <c:v>0.98784349996513998</c:v>
                </c:pt>
                <c:pt idx="12925">
                  <c:v>0.99015454267119896</c:v>
                </c:pt>
                <c:pt idx="12926">
                  <c:v>0.98937877900819005</c:v>
                </c:pt>
                <c:pt idx="12927">
                  <c:v>0.99192519260146195</c:v>
                </c:pt>
                <c:pt idx="12928">
                  <c:v>0.988892012337246</c:v>
                </c:pt>
                <c:pt idx="12929">
                  <c:v>0.98765765144560203</c:v>
                </c:pt>
                <c:pt idx="12930">
                  <c:v>0.99193332185347005</c:v>
                </c:pt>
                <c:pt idx="12931">
                  <c:v>0.98913526890013603</c:v>
                </c:pt>
                <c:pt idx="12932">
                  <c:v>0.99036375346586902</c:v>
                </c:pt>
                <c:pt idx="12933">
                  <c:v>0.98955903145819601</c:v>
                </c:pt>
                <c:pt idx="12934">
                  <c:v>0.99371918557237304</c:v>
                </c:pt>
                <c:pt idx="12935">
                  <c:v>0.992769968580693</c:v>
                </c:pt>
                <c:pt idx="12936">
                  <c:v>0.99293707993832603</c:v>
                </c:pt>
                <c:pt idx="12937">
                  <c:v>0.98667351362199596</c:v>
                </c:pt>
                <c:pt idx="12938">
                  <c:v>0.99226209078009298</c:v>
                </c:pt>
                <c:pt idx="12939">
                  <c:v>0.98833143490437403</c:v>
                </c:pt>
                <c:pt idx="12940">
                  <c:v>0.98953224901377901</c:v>
                </c:pt>
                <c:pt idx="12941">
                  <c:v>0.98846666795510696</c:v>
                </c:pt>
                <c:pt idx="12942">
                  <c:v>0.99254107329047703</c:v>
                </c:pt>
                <c:pt idx="12943">
                  <c:v>0.99286468342096901</c:v>
                </c:pt>
                <c:pt idx="12944">
                  <c:v>0.99030541224544</c:v>
                </c:pt>
                <c:pt idx="12945">
                  <c:v>0.98920993371004895</c:v>
                </c:pt>
                <c:pt idx="12946">
                  <c:v>0.98775447436110797</c:v>
                </c:pt>
                <c:pt idx="12947">
                  <c:v>0.99078375947016895</c:v>
                </c:pt>
                <c:pt idx="12948">
                  <c:v>0.99086470998829101</c:v>
                </c:pt>
                <c:pt idx="12949">
                  <c:v>0.98918447372573204</c:v>
                </c:pt>
                <c:pt idx="12950">
                  <c:v>0.99161865904640101</c:v>
                </c:pt>
                <c:pt idx="12951">
                  <c:v>0.99109123798163301</c:v>
                </c:pt>
                <c:pt idx="12952">
                  <c:v>0.99350721550376897</c:v>
                </c:pt>
                <c:pt idx="12953">
                  <c:v>0.99040368589929795</c:v>
                </c:pt>
                <c:pt idx="12954">
                  <c:v>0.98896098347457095</c:v>
                </c:pt>
                <c:pt idx="12955">
                  <c:v>0.99384399982280902</c:v>
                </c:pt>
                <c:pt idx="12956">
                  <c:v>0.98780714470770703</c:v>
                </c:pt>
                <c:pt idx="12957">
                  <c:v>0.99181136439865802</c:v>
                </c:pt>
                <c:pt idx="12958">
                  <c:v>0.99297531993204602</c:v>
                </c:pt>
                <c:pt idx="12959">
                  <c:v>0.99136325050044605</c:v>
                </c:pt>
                <c:pt idx="12960">
                  <c:v>0.986431914372632</c:v>
                </c:pt>
                <c:pt idx="12961">
                  <c:v>0.99314423067949298</c:v>
                </c:pt>
                <c:pt idx="12962">
                  <c:v>0.99280517512381605</c:v>
                </c:pt>
                <c:pt idx="12963">
                  <c:v>0.98673949529093197</c:v>
                </c:pt>
                <c:pt idx="12964">
                  <c:v>0.98935839410936399</c:v>
                </c:pt>
                <c:pt idx="12965">
                  <c:v>0.99098628923933996</c:v>
                </c:pt>
                <c:pt idx="12966">
                  <c:v>0.98791003190818605</c:v>
                </c:pt>
                <c:pt idx="12967">
                  <c:v>0.98621682554174905</c:v>
                </c:pt>
                <c:pt idx="12968">
                  <c:v>0.99135296392835703</c:v>
                </c:pt>
                <c:pt idx="12969">
                  <c:v>0.98754278060920198</c:v>
                </c:pt>
                <c:pt idx="12970">
                  <c:v>0.99143110564403802</c:v>
                </c:pt>
                <c:pt idx="12971">
                  <c:v>0.99049779160092</c:v>
                </c:pt>
                <c:pt idx="12972">
                  <c:v>0.98903846772248005</c:v>
                </c:pt>
                <c:pt idx="12973">
                  <c:v>0.99122524907721299</c:v>
                </c:pt>
                <c:pt idx="12974">
                  <c:v>0.98669255077454299</c:v>
                </c:pt>
                <c:pt idx="12975">
                  <c:v>0.98835007147851095</c:v>
                </c:pt>
                <c:pt idx="12976">
                  <c:v>0.98858503491953098</c:v>
                </c:pt>
                <c:pt idx="12977">
                  <c:v>0.99059735798596005</c:v>
                </c:pt>
                <c:pt idx="12978">
                  <c:v>0.99108389411337205</c:v>
                </c:pt>
                <c:pt idx="12979">
                  <c:v>0.98985635119291104</c:v>
                </c:pt>
                <c:pt idx="12980">
                  <c:v>0.99030346857610896</c:v>
                </c:pt>
                <c:pt idx="12981">
                  <c:v>0.98749885812904803</c:v>
                </c:pt>
                <c:pt idx="12982">
                  <c:v>0.98908925773755496</c:v>
                </c:pt>
                <c:pt idx="12983">
                  <c:v>0.98878120988806895</c:v>
                </c:pt>
                <c:pt idx="12984">
                  <c:v>0.98899407959733099</c:v>
                </c:pt>
                <c:pt idx="12985">
                  <c:v>0.98961464473667704</c:v>
                </c:pt>
                <c:pt idx="12986">
                  <c:v>0.99094568781958203</c:v>
                </c:pt>
                <c:pt idx="12987">
                  <c:v>0.98886169001965596</c:v>
                </c:pt>
                <c:pt idx="12988">
                  <c:v>0.98657945136285297</c:v>
                </c:pt>
                <c:pt idx="12989">
                  <c:v>0.99054920990750195</c:v>
                </c:pt>
                <c:pt idx="12990">
                  <c:v>0.98849983780834705</c:v>
                </c:pt>
                <c:pt idx="12991">
                  <c:v>0.98690813611612105</c:v>
                </c:pt>
                <c:pt idx="12992">
                  <c:v>0.99415645295299204</c:v>
                </c:pt>
                <c:pt idx="12993">
                  <c:v>0.99037715053998798</c:v>
                </c:pt>
                <c:pt idx="12994">
                  <c:v>0.99190615943772398</c:v>
                </c:pt>
                <c:pt idx="12995">
                  <c:v>0.99293661418993895</c:v>
                </c:pt>
                <c:pt idx="12996">
                  <c:v>0.99271667018834198</c:v>
                </c:pt>
                <c:pt idx="12997">
                  <c:v>0.99256034229148904</c:v>
                </c:pt>
                <c:pt idx="12998">
                  <c:v>0.99216216214841901</c:v>
                </c:pt>
                <c:pt idx="12999">
                  <c:v>0.98759953504931397</c:v>
                </c:pt>
                <c:pt idx="13000">
                  <c:v>0.99194590785218795</c:v>
                </c:pt>
                <c:pt idx="13001">
                  <c:v>0.99112669114391205</c:v>
                </c:pt>
                <c:pt idx="13002">
                  <c:v>0.99200202694253303</c:v>
                </c:pt>
                <c:pt idx="13003">
                  <c:v>0.98958984795171001</c:v>
                </c:pt>
                <c:pt idx="13004">
                  <c:v>0.98729981991592597</c:v>
                </c:pt>
                <c:pt idx="13005">
                  <c:v>0.99148208897429202</c:v>
                </c:pt>
                <c:pt idx="13006">
                  <c:v>0.98767420010128804</c:v>
                </c:pt>
                <c:pt idx="13007">
                  <c:v>0.99192445052433498</c:v>
                </c:pt>
                <c:pt idx="13008">
                  <c:v>0.990235823713283</c:v>
                </c:pt>
                <c:pt idx="13009">
                  <c:v>0.99099001424369004</c:v>
                </c:pt>
                <c:pt idx="13010">
                  <c:v>0.99092036853418897</c:v>
                </c:pt>
                <c:pt idx="13011">
                  <c:v>0.99142424424674502</c:v>
                </c:pt>
                <c:pt idx="13012">
                  <c:v>0.989314951526585</c:v>
                </c:pt>
                <c:pt idx="13013">
                  <c:v>0.98910647546544095</c:v>
                </c:pt>
                <c:pt idx="13014">
                  <c:v>0.98984901374040002</c:v>
                </c:pt>
                <c:pt idx="13015">
                  <c:v>0.99087387765157398</c:v>
                </c:pt>
                <c:pt idx="13016">
                  <c:v>0.98694836538277897</c:v>
                </c:pt>
                <c:pt idx="13017">
                  <c:v>0.99051767123402401</c:v>
                </c:pt>
                <c:pt idx="13018">
                  <c:v>0.99319415880714601</c:v>
                </c:pt>
                <c:pt idx="13019">
                  <c:v>0.99030305699944998</c:v>
                </c:pt>
                <c:pt idx="13020">
                  <c:v>0.98723484528354699</c:v>
                </c:pt>
                <c:pt idx="13021">
                  <c:v>0.98819292908497602</c:v>
                </c:pt>
                <c:pt idx="13022">
                  <c:v>0.98741056640031499</c:v>
                </c:pt>
                <c:pt idx="13023">
                  <c:v>0.99020127637057798</c:v>
                </c:pt>
                <c:pt idx="13024">
                  <c:v>0.99105494466743504</c:v>
                </c:pt>
                <c:pt idx="13025">
                  <c:v>0.98756979145466905</c:v>
                </c:pt>
                <c:pt idx="13026">
                  <c:v>0.98769603287511798</c:v>
                </c:pt>
                <c:pt idx="13027">
                  <c:v>0.99146721353139</c:v>
                </c:pt>
                <c:pt idx="13028">
                  <c:v>0.98905813884201799</c:v>
                </c:pt>
                <c:pt idx="13029">
                  <c:v>0.992386704428879</c:v>
                </c:pt>
                <c:pt idx="13030">
                  <c:v>0.98723937522874905</c:v>
                </c:pt>
                <c:pt idx="13031">
                  <c:v>0.99163221919095501</c:v>
                </c:pt>
                <c:pt idx="13032">
                  <c:v>0.99062569705236703</c:v>
                </c:pt>
                <c:pt idx="13033">
                  <c:v>0.98862106881476097</c:v>
                </c:pt>
                <c:pt idx="13034">
                  <c:v>0.99286771617641401</c:v>
                </c:pt>
                <c:pt idx="13035">
                  <c:v>0.98870941102153698</c:v>
                </c:pt>
                <c:pt idx="13036">
                  <c:v>0.98784286406817001</c:v>
                </c:pt>
                <c:pt idx="13037">
                  <c:v>0.98841878102283098</c:v>
                </c:pt>
                <c:pt idx="13038">
                  <c:v>0.99344206285198899</c:v>
                </c:pt>
                <c:pt idx="13039">
                  <c:v>0.98860207820076396</c:v>
                </c:pt>
                <c:pt idx="13040">
                  <c:v>0.987058205142749</c:v>
                </c:pt>
                <c:pt idx="13041">
                  <c:v>0.99080613972923304</c:v>
                </c:pt>
                <c:pt idx="13042">
                  <c:v>0.99345393721756003</c:v>
                </c:pt>
                <c:pt idx="13043">
                  <c:v>0.99034001060141896</c:v>
                </c:pt>
                <c:pt idx="13044">
                  <c:v>0.99153758503149503</c:v>
                </c:pt>
                <c:pt idx="13045">
                  <c:v>0.98734636581843005</c:v>
                </c:pt>
                <c:pt idx="13046">
                  <c:v>0.99239939403179001</c:v>
                </c:pt>
                <c:pt idx="13047">
                  <c:v>0.99042112013843397</c:v>
                </c:pt>
                <c:pt idx="13048">
                  <c:v>0.98736632942896496</c:v>
                </c:pt>
                <c:pt idx="13049">
                  <c:v>0.98907983979609504</c:v>
                </c:pt>
                <c:pt idx="13050">
                  <c:v>0.99038831650749004</c:v>
                </c:pt>
                <c:pt idx="13051">
                  <c:v>0.99124836515789505</c:v>
                </c:pt>
                <c:pt idx="13052">
                  <c:v>0.99123649554203996</c:v>
                </c:pt>
                <c:pt idx="13053">
                  <c:v>0.99082630100230495</c:v>
                </c:pt>
                <c:pt idx="13054">
                  <c:v>0.99073722837711697</c:v>
                </c:pt>
                <c:pt idx="13055">
                  <c:v>0.99148129644097605</c:v>
                </c:pt>
                <c:pt idx="13056">
                  <c:v>0.99006391873088695</c:v>
                </c:pt>
                <c:pt idx="13057">
                  <c:v>0.99243232456749997</c:v>
                </c:pt>
                <c:pt idx="13058">
                  <c:v>0.99192111891059698</c:v>
                </c:pt>
                <c:pt idx="13059">
                  <c:v>0.99408316054061696</c:v>
                </c:pt>
                <c:pt idx="13060">
                  <c:v>0.98847314481443505</c:v>
                </c:pt>
                <c:pt idx="13061">
                  <c:v>0.99089085284391198</c:v>
                </c:pt>
                <c:pt idx="13062">
                  <c:v>0.99285596369643003</c:v>
                </c:pt>
                <c:pt idx="13063">
                  <c:v>0.98840359473561901</c:v>
                </c:pt>
                <c:pt idx="13064">
                  <c:v>0.99171534439558795</c:v>
                </c:pt>
                <c:pt idx="13065">
                  <c:v>0.99161188389660204</c:v>
                </c:pt>
                <c:pt idx="13066">
                  <c:v>0.991871934391379</c:v>
                </c:pt>
                <c:pt idx="13067">
                  <c:v>0.98834143509500005</c:v>
                </c:pt>
                <c:pt idx="13068">
                  <c:v>0.99173574504146</c:v>
                </c:pt>
                <c:pt idx="13069">
                  <c:v>0.98805298906712002</c:v>
                </c:pt>
                <c:pt idx="13070">
                  <c:v>0.99213296803720397</c:v>
                </c:pt>
                <c:pt idx="13071">
                  <c:v>0.98965548234485301</c:v>
                </c:pt>
                <c:pt idx="13072">
                  <c:v>0.98988111875382201</c:v>
                </c:pt>
                <c:pt idx="13073">
                  <c:v>0.99252288010999101</c:v>
                </c:pt>
                <c:pt idx="13074">
                  <c:v>0.99175939620734799</c:v>
                </c:pt>
                <c:pt idx="13075">
                  <c:v>0.98785547016138398</c:v>
                </c:pt>
                <c:pt idx="13076">
                  <c:v>0.99337350916255795</c:v>
                </c:pt>
                <c:pt idx="13077">
                  <c:v>0.99038120484604097</c:v>
                </c:pt>
                <c:pt idx="13078">
                  <c:v>0.99190621042025395</c:v>
                </c:pt>
                <c:pt idx="13079">
                  <c:v>0.99293197317486703</c:v>
                </c:pt>
                <c:pt idx="13080">
                  <c:v>0.99448171699258603</c:v>
                </c:pt>
                <c:pt idx="13081">
                  <c:v>0.98837032312036699</c:v>
                </c:pt>
                <c:pt idx="13082">
                  <c:v>0.98818198126324697</c:v>
                </c:pt>
                <c:pt idx="13083">
                  <c:v>0.99014452228043504</c:v>
                </c:pt>
                <c:pt idx="13084">
                  <c:v>0.98760485745454596</c:v>
                </c:pt>
                <c:pt idx="13085">
                  <c:v>0.98708650094796702</c:v>
                </c:pt>
                <c:pt idx="13086">
                  <c:v>0.99390765775045398</c:v>
                </c:pt>
                <c:pt idx="13087">
                  <c:v>0.98757838975368994</c:v>
                </c:pt>
                <c:pt idx="13088">
                  <c:v>0.98738064612112997</c:v>
                </c:pt>
                <c:pt idx="13089">
                  <c:v>0.99377527013251898</c:v>
                </c:pt>
                <c:pt idx="13090">
                  <c:v>0.98782310377331395</c:v>
                </c:pt>
                <c:pt idx="13091">
                  <c:v>0.99298818013596002</c:v>
                </c:pt>
                <c:pt idx="13092">
                  <c:v>0.99019700791794596</c:v>
                </c:pt>
                <c:pt idx="13093">
                  <c:v>0.99260766339595496</c:v>
                </c:pt>
                <c:pt idx="13094">
                  <c:v>0.98951862269782198</c:v>
                </c:pt>
                <c:pt idx="13095">
                  <c:v>0.99015883732517496</c:v>
                </c:pt>
                <c:pt idx="13096">
                  <c:v>0.98913073489353198</c:v>
                </c:pt>
                <c:pt idx="13097">
                  <c:v>0.98866455459811098</c:v>
                </c:pt>
                <c:pt idx="13098">
                  <c:v>0.98751625800348597</c:v>
                </c:pt>
                <c:pt idx="13099">
                  <c:v>0.98876833378149598</c:v>
                </c:pt>
                <c:pt idx="13100">
                  <c:v>0.99018834706943903</c:v>
                </c:pt>
                <c:pt idx="13101">
                  <c:v>0.99176858538288803</c:v>
                </c:pt>
                <c:pt idx="13102">
                  <c:v>0.99077742799749702</c:v>
                </c:pt>
                <c:pt idx="13103">
                  <c:v>0.99269739734152995</c:v>
                </c:pt>
                <c:pt idx="13104">
                  <c:v>0.99070719829163201</c:v>
                </c:pt>
                <c:pt idx="13105">
                  <c:v>0.98993487763810195</c:v>
                </c:pt>
                <c:pt idx="13106">
                  <c:v>0.99007843036858301</c:v>
                </c:pt>
                <c:pt idx="13107">
                  <c:v>0.98916861180468596</c:v>
                </c:pt>
                <c:pt idx="13108">
                  <c:v>0.99144952033284905</c:v>
                </c:pt>
                <c:pt idx="13109">
                  <c:v>0.991704091683691</c:v>
                </c:pt>
                <c:pt idx="13110">
                  <c:v>0.99086858192599103</c:v>
                </c:pt>
                <c:pt idx="13111">
                  <c:v>0.98947256420993901</c:v>
                </c:pt>
                <c:pt idx="13112">
                  <c:v>0.99062892762019505</c:v>
                </c:pt>
                <c:pt idx="13113">
                  <c:v>0.99106856466274895</c:v>
                </c:pt>
                <c:pt idx="13114">
                  <c:v>0.98682979698427897</c:v>
                </c:pt>
                <c:pt idx="13115">
                  <c:v>0.98754584268555801</c:v>
                </c:pt>
                <c:pt idx="13116">
                  <c:v>0.990205283023187</c:v>
                </c:pt>
                <c:pt idx="13117">
                  <c:v>0.99042366399224002</c:v>
                </c:pt>
                <c:pt idx="13118">
                  <c:v>0.98711848909077604</c:v>
                </c:pt>
                <c:pt idx="13119">
                  <c:v>0.99320626745278595</c:v>
                </c:pt>
                <c:pt idx="13120">
                  <c:v>0.99318781267137801</c:v>
                </c:pt>
                <c:pt idx="13121">
                  <c:v>0.99034440105989396</c:v>
                </c:pt>
                <c:pt idx="13122">
                  <c:v>0.992632811702159</c:v>
                </c:pt>
                <c:pt idx="13123">
                  <c:v>0.98824572619667395</c:v>
                </c:pt>
                <c:pt idx="13124">
                  <c:v>0.98789764046051998</c:v>
                </c:pt>
                <c:pt idx="13125">
                  <c:v>0.99296146944984498</c:v>
                </c:pt>
                <c:pt idx="13126">
                  <c:v>0.98902876594537903</c:v>
                </c:pt>
                <c:pt idx="13127">
                  <c:v>0.98836659119286796</c:v>
                </c:pt>
                <c:pt idx="13128">
                  <c:v>0.99028070061585605</c:v>
                </c:pt>
                <c:pt idx="13129">
                  <c:v>0.98826843505363504</c:v>
                </c:pt>
                <c:pt idx="13130">
                  <c:v>0.991057320974292</c:v>
                </c:pt>
                <c:pt idx="13131">
                  <c:v>0.99248038511432202</c:v>
                </c:pt>
                <c:pt idx="13132">
                  <c:v>0.99119522625510004</c:v>
                </c:pt>
                <c:pt idx="13133">
                  <c:v>0.99030926103765704</c:v>
                </c:pt>
                <c:pt idx="13134">
                  <c:v>0.99264591246398404</c:v>
                </c:pt>
                <c:pt idx="13135">
                  <c:v>0.98868636133417798</c:v>
                </c:pt>
                <c:pt idx="13136">
                  <c:v>0.98868581899735197</c:v>
                </c:pt>
                <c:pt idx="13137">
                  <c:v>0.99255267904574696</c:v>
                </c:pt>
                <c:pt idx="13138">
                  <c:v>0.99066555771908904</c:v>
                </c:pt>
                <c:pt idx="13139">
                  <c:v>0.98884125515458099</c:v>
                </c:pt>
                <c:pt idx="13140">
                  <c:v>0.99297945602451099</c:v>
                </c:pt>
                <c:pt idx="13141">
                  <c:v>0.98693836806490498</c:v>
                </c:pt>
                <c:pt idx="13142">
                  <c:v>0.98956803525999404</c:v>
                </c:pt>
                <c:pt idx="13143">
                  <c:v>0.989379398585707</c:v>
                </c:pt>
                <c:pt idx="13144">
                  <c:v>0.99224010170046795</c:v>
                </c:pt>
                <c:pt idx="13145">
                  <c:v>0.98903127513066702</c:v>
                </c:pt>
                <c:pt idx="13146">
                  <c:v>0.99220267726454703</c:v>
                </c:pt>
                <c:pt idx="13147">
                  <c:v>0.98971090931366301</c:v>
                </c:pt>
                <c:pt idx="13148">
                  <c:v>0.98800020036543701</c:v>
                </c:pt>
                <c:pt idx="13149">
                  <c:v>0.98965881635727504</c:v>
                </c:pt>
                <c:pt idx="13150">
                  <c:v>0.98794728803632303</c:v>
                </c:pt>
                <c:pt idx="13151">
                  <c:v>0.99183140680290505</c:v>
                </c:pt>
                <c:pt idx="13152">
                  <c:v>0.99293278153516495</c:v>
                </c:pt>
                <c:pt idx="13153">
                  <c:v>0.98889708628456696</c:v>
                </c:pt>
                <c:pt idx="13154">
                  <c:v>0.99052304720606799</c:v>
                </c:pt>
                <c:pt idx="13155">
                  <c:v>0.98833060025873598</c:v>
                </c:pt>
                <c:pt idx="13156">
                  <c:v>0.98883827666091295</c:v>
                </c:pt>
                <c:pt idx="13157">
                  <c:v>0.99208203784560101</c:v>
                </c:pt>
                <c:pt idx="13158">
                  <c:v>0.99424030675867303</c:v>
                </c:pt>
                <c:pt idx="13159">
                  <c:v>0.99010149066818498</c:v>
                </c:pt>
                <c:pt idx="13160">
                  <c:v>0.99111275544900201</c:v>
                </c:pt>
                <c:pt idx="13161">
                  <c:v>0.98886180311945604</c:v>
                </c:pt>
                <c:pt idx="13162">
                  <c:v>0.99152527895229103</c:v>
                </c:pt>
                <c:pt idx="13163">
                  <c:v>0.990265395919674</c:v>
                </c:pt>
                <c:pt idx="13164">
                  <c:v>0.99085264443385601</c:v>
                </c:pt>
                <c:pt idx="13165">
                  <c:v>0.99144926229136798</c:v>
                </c:pt>
                <c:pt idx="13166">
                  <c:v>0.99180488263498101</c:v>
                </c:pt>
                <c:pt idx="13167">
                  <c:v>0.99020358606580505</c:v>
                </c:pt>
                <c:pt idx="13168">
                  <c:v>0.98871693094051705</c:v>
                </c:pt>
                <c:pt idx="13169">
                  <c:v>0.99295898043137598</c:v>
                </c:pt>
                <c:pt idx="13170">
                  <c:v>0.989102525511936</c:v>
                </c:pt>
                <c:pt idx="13171">
                  <c:v>0.98846463563813303</c:v>
                </c:pt>
                <c:pt idx="13172">
                  <c:v>0.99050384440691597</c:v>
                </c:pt>
                <c:pt idx="13173">
                  <c:v>0.98889439986674399</c:v>
                </c:pt>
                <c:pt idx="13174">
                  <c:v>0.98846479838189905</c:v>
                </c:pt>
                <c:pt idx="13175">
                  <c:v>0.99257482970141897</c:v>
                </c:pt>
                <c:pt idx="13176">
                  <c:v>0.99040429642898697</c:v>
                </c:pt>
                <c:pt idx="13177">
                  <c:v>0.98812072513584204</c:v>
                </c:pt>
                <c:pt idx="13178">
                  <c:v>0.98922033056052205</c:v>
                </c:pt>
                <c:pt idx="13179">
                  <c:v>0.98806993030496004</c:v>
                </c:pt>
                <c:pt idx="13180">
                  <c:v>0.99249724761881797</c:v>
                </c:pt>
                <c:pt idx="13181">
                  <c:v>0.99219265363741305</c:v>
                </c:pt>
                <c:pt idx="13182">
                  <c:v>0.99160867072868497</c:v>
                </c:pt>
                <c:pt idx="13183">
                  <c:v>0.99211392565364998</c:v>
                </c:pt>
                <c:pt idx="13184">
                  <c:v>0.98941115279249903</c:v>
                </c:pt>
                <c:pt idx="13185">
                  <c:v>0.99408424561792796</c:v>
                </c:pt>
                <c:pt idx="13186">
                  <c:v>0.99138029872511502</c:v>
                </c:pt>
                <c:pt idx="13187">
                  <c:v>0.98883551298956396</c:v>
                </c:pt>
                <c:pt idx="13188">
                  <c:v>0.98798243720101897</c:v>
                </c:pt>
                <c:pt idx="13189">
                  <c:v>0.992281978248163</c:v>
                </c:pt>
                <c:pt idx="13190">
                  <c:v>0.99240671254384505</c:v>
                </c:pt>
                <c:pt idx="13191">
                  <c:v>0.98815365211787998</c:v>
                </c:pt>
                <c:pt idx="13192">
                  <c:v>0.98721337575094303</c:v>
                </c:pt>
                <c:pt idx="13193">
                  <c:v>0.98861524392897704</c:v>
                </c:pt>
                <c:pt idx="13194">
                  <c:v>0.99319362161662095</c:v>
                </c:pt>
                <c:pt idx="13195">
                  <c:v>0.98900548508956598</c:v>
                </c:pt>
                <c:pt idx="13196">
                  <c:v>0.98969249460278597</c:v>
                </c:pt>
                <c:pt idx="13197">
                  <c:v>0.98822834754210898</c:v>
                </c:pt>
                <c:pt idx="13198">
                  <c:v>0.99363191121821404</c:v>
                </c:pt>
                <c:pt idx="13199">
                  <c:v>0.98999488761723597</c:v>
                </c:pt>
                <c:pt idx="13200">
                  <c:v>0.99206292851121802</c:v>
                </c:pt>
                <c:pt idx="13201">
                  <c:v>0.99188196226474701</c:v>
                </c:pt>
                <c:pt idx="13202">
                  <c:v>0.99031534304811697</c:v>
                </c:pt>
                <c:pt idx="13203">
                  <c:v>0.99431134817663902</c:v>
                </c:pt>
                <c:pt idx="13204">
                  <c:v>0.98718500131466103</c:v>
                </c:pt>
                <c:pt idx="13205">
                  <c:v>0.98968214765685603</c:v>
                </c:pt>
                <c:pt idx="13206">
                  <c:v>0.99300869839915096</c:v>
                </c:pt>
                <c:pt idx="13207">
                  <c:v>0.99099412590778202</c:v>
                </c:pt>
                <c:pt idx="13208">
                  <c:v>0.99033091334775603</c:v>
                </c:pt>
                <c:pt idx="13209">
                  <c:v>0.98770625231431697</c:v>
                </c:pt>
                <c:pt idx="13210">
                  <c:v>0.99316823482660699</c:v>
                </c:pt>
                <c:pt idx="13211">
                  <c:v>0.98896491654545404</c:v>
                </c:pt>
                <c:pt idx="13212">
                  <c:v>0.99366593086815103</c:v>
                </c:pt>
                <c:pt idx="13213">
                  <c:v>0.98979017575890804</c:v>
                </c:pt>
                <c:pt idx="13214">
                  <c:v>0.98887667605573104</c:v>
                </c:pt>
                <c:pt idx="13215">
                  <c:v>0.99112044560326895</c:v>
                </c:pt>
                <c:pt idx="13216">
                  <c:v>0.98998997904540897</c:v>
                </c:pt>
                <c:pt idx="13217">
                  <c:v>0.98986347860242097</c:v>
                </c:pt>
                <c:pt idx="13218">
                  <c:v>0.98850314003139705</c:v>
                </c:pt>
                <c:pt idx="13219">
                  <c:v>0.98981490408722494</c:v>
                </c:pt>
                <c:pt idx="13220">
                  <c:v>0.98849789519605902</c:v>
                </c:pt>
                <c:pt idx="13221">
                  <c:v>0.99116928901137702</c:v>
                </c:pt>
                <c:pt idx="13222">
                  <c:v>0.99286662033310502</c:v>
                </c:pt>
                <c:pt idx="13223">
                  <c:v>0.98778164900457499</c:v>
                </c:pt>
                <c:pt idx="13224">
                  <c:v>0.990219322344288</c:v>
                </c:pt>
                <c:pt idx="13225">
                  <c:v>0.98717754391103696</c:v>
                </c:pt>
                <c:pt idx="13226">
                  <c:v>0.994867818687456</c:v>
                </c:pt>
                <c:pt idx="13227">
                  <c:v>0.98784676876100497</c:v>
                </c:pt>
                <c:pt idx="13228">
                  <c:v>0.98729887522846205</c:v>
                </c:pt>
                <c:pt idx="13229">
                  <c:v>0.99198352916394705</c:v>
                </c:pt>
                <c:pt idx="13230">
                  <c:v>0.990448159974743</c:v>
                </c:pt>
                <c:pt idx="13231">
                  <c:v>0.99093874945252303</c:v>
                </c:pt>
                <c:pt idx="13232">
                  <c:v>0.98792902162504503</c:v>
                </c:pt>
                <c:pt idx="13233">
                  <c:v>0.99265902471818401</c:v>
                </c:pt>
                <c:pt idx="13234">
                  <c:v>0.99294215334072</c:v>
                </c:pt>
                <c:pt idx="13235">
                  <c:v>0.99023173879582005</c:v>
                </c:pt>
                <c:pt idx="13236">
                  <c:v>0.99247543687096096</c:v>
                </c:pt>
                <c:pt idx="13237">
                  <c:v>0.99136373195122296</c:v>
                </c:pt>
                <c:pt idx="13238">
                  <c:v>0.992723914242994</c:v>
                </c:pt>
                <c:pt idx="13239">
                  <c:v>0.98582212102744604</c:v>
                </c:pt>
                <c:pt idx="13240">
                  <c:v>0.99042473598297998</c:v>
                </c:pt>
                <c:pt idx="13241">
                  <c:v>0.99405606589797502</c:v>
                </c:pt>
                <c:pt idx="13242">
                  <c:v>0.98826886710950901</c:v>
                </c:pt>
                <c:pt idx="13243">
                  <c:v>0.98826365733851496</c:v>
                </c:pt>
                <c:pt idx="13244">
                  <c:v>0.99182340228100396</c:v>
                </c:pt>
                <c:pt idx="13245">
                  <c:v>0.99038399967284396</c:v>
                </c:pt>
                <c:pt idx="13246">
                  <c:v>0.99254449431084601</c:v>
                </c:pt>
                <c:pt idx="13247">
                  <c:v>0.99186162955755497</c:v>
                </c:pt>
                <c:pt idx="13248">
                  <c:v>0.98779512728935404</c:v>
                </c:pt>
                <c:pt idx="13249">
                  <c:v>0.99128681155745901</c:v>
                </c:pt>
                <c:pt idx="13250">
                  <c:v>0.99238897252748004</c:v>
                </c:pt>
                <c:pt idx="13251">
                  <c:v>0.99207466737706296</c:v>
                </c:pt>
                <c:pt idx="13252">
                  <c:v>0.99146458669580595</c:v>
                </c:pt>
                <c:pt idx="13253">
                  <c:v>0.99204767485773304</c:v>
                </c:pt>
                <c:pt idx="13254">
                  <c:v>0.98786607560199702</c:v>
                </c:pt>
                <c:pt idx="13255">
                  <c:v>0.99221354732825395</c:v>
                </c:pt>
                <c:pt idx="13256">
                  <c:v>0.99186583963112496</c:v>
                </c:pt>
                <c:pt idx="13257">
                  <c:v>0.99105049376230503</c:v>
                </c:pt>
                <c:pt idx="13258">
                  <c:v>0.99225514313098695</c:v>
                </c:pt>
                <c:pt idx="13259">
                  <c:v>0.99319447610588896</c:v>
                </c:pt>
                <c:pt idx="13260">
                  <c:v>0.98682730746794101</c:v>
                </c:pt>
                <c:pt idx="13261">
                  <c:v>0.99038627446448901</c:v>
                </c:pt>
                <c:pt idx="13262">
                  <c:v>0.99248131724954503</c:v>
                </c:pt>
                <c:pt idx="13263">
                  <c:v>0.99227209321927301</c:v>
                </c:pt>
                <c:pt idx="13264">
                  <c:v>0.993452448143747</c:v>
                </c:pt>
                <c:pt idx="13265">
                  <c:v>0.991302234497764</c:v>
                </c:pt>
                <c:pt idx="13266">
                  <c:v>0.99044402376951901</c:v>
                </c:pt>
                <c:pt idx="13267">
                  <c:v>0.98874164055331304</c:v>
                </c:pt>
                <c:pt idx="13268">
                  <c:v>0.99081864467174596</c:v>
                </c:pt>
                <c:pt idx="13269">
                  <c:v>0.99168162791021697</c:v>
                </c:pt>
                <c:pt idx="13270">
                  <c:v>0.98750058428413201</c:v>
                </c:pt>
                <c:pt idx="13271">
                  <c:v>0.99069434392177103</c:v>
                </c:pt>
                <c:pt idx="13272">
                  <c:v>0.99125520854536497</c:v>
                </c:pt>
                <c:pt idx="13273">
                  <c:v>0.99195288838567097</c:v>
                </c:pt>
                <c:pt idx="13274">
                  <c:v>0.99119370443530197</c:v>
                </c:pt>
                <c:pt idx="13275">
                  <c:v>0.98821162757942504</c:v>
                </c:pt>
                <c:pt idx="13276">
                  <c:v>0.99358764907895802</c:v>
                </c:pt>
                <c:pt idx="13277">
                  <c:v>0.987432430734972</c:v>
                </c:pt>
                <c:pt idx="13278">
                  <c:v>0.98797543255115705</c:v>
                </c:pt>
                <c:pt idx="13279">
                  <c:v>0.99091992375086002</c:v>
                </c:pt>
                <c:pt idx="13280">
                  <c:v>0.99360998034953096</c:v>
                </c:pt>
                <c:pt idx="13281">
                  <c:v>0.991320209464018</c:v>
                </c:pt>
                <c:pt idx="13282">
                  <c:v>0.98893367920475905</c:v>
                </c:pt>
                <c:pt idx="13283">
                  <c:v>0.99038421313828995</c:v>
                </c:pt>
                <c:pt idx="13284">
                  <c:v>0.99456145597707202</c:v>
                </c:pt>
                <c:pt idx="13285">
                  <c:v>0.98687487152714504</c:v>
                </c:pt>
                <c:pt idx="13286">
                  <c:v>0.99382489044091404</c:v>
                </c:pt>
                <c:pt idx="13287">
                  <c:v>0.98892615022541996</c:v>
                </c:pt>
                <c:pt idx="13288">
                  <c:v>0.99255729998831099</c:v>
                </c:pt>
                <c:pt idx="13289">
                  <c:v>0.98921430048942205</c:v>
                </c:pt>
                <c:pt idx="13290">
                  <c:v>0.990759461013489</c:v>
                </c:pt>
                <c:pt idx="13291">
                  <c:v>0.99164369947647601</c:v>
                </c:pt>
                <c:pt idx="13292">
                  <c:v>0.99149816523109302</c:v>
                </c:pt>
                <c:pt idx="13293">
                  <c:v>0.99347297746856</c:v>
                </c:pt>
                <c:pt idx="13294">
                  <c:v>0.99123648972988698</c:v>
                </c:pt>
                <c:pt idx="13295">
                  <c:v>0.98857897842980302</c:v>
                </c:pt>
                <c:pt idx="13296">
                  <c:v>0.99393369599216697</c:v>
                </c:pt>
                <c:pt idx="13297">
                  <c:v>0.99046975566654505</c:v>
                </c:pt>
                <c:pt idx="13298">
                  <c:v>0.98584139691373995</c:v>
                </c:pt>
                <c:pt idx="13299">
                  <c:v>0.99293789827788803</c:v>
                </c:pt>
                <c:pt idx="13300">
                  <c:v>0.99161632606372097</c:v>
                </c:pt>
                <c:pt idx="13301">
                  <c:v>0.99009674643776902</c:v>
                </c:pt>
                <c:pt idx="13302">
                  <c:v>0.99301113270093899</c:v>
                </c:pt>
                <c:pt idx="13303">
                  <c:v>0.98830723589937797</c:v>
                </c:pt>
                <c:pt idx="13304">
                  <c:v>0.98957008279123204</c:v>
                </c:pt>
                <c:pt idx="13305">
                  <c:v>0.99121703568568698</c:v>
                </c:pt>
                <c:pt idx="13306">
                  <c:v>0.99360421209639205</c:v>
                </c:pt>
                <c:pt idx="13307">
                  <c:v>0.98994943290274695</c:v>
                </c:pt>
                <c:pt idx="13308">
                  <c:v>0.98851798824170201</c:v>
                </c:pt>
                <c:pt idx="13309">
                  <c:v>0.99169484518171203</c:v>
                </c:pt>
                <c:pt idx="13310">
                  <c:v>0.98749453309542501</c:v>
                </c:pt>
                <c:pt idx="13311">
                  <c:v>0.98703016428450296</c:v>
                </c:pt>
                <c:pt idx="13312">
                  <c:v>0.98703836086402996</c:v>
                </c:pt>
                <c:pt idx="13313">
                  <c:v>0.98726799472822302</c:v>
                </c:pt>
                <c:pt idx="13314">
                  <c:v>0.99125444040314004</c:v>
                </c:pt>
                <c:pt idx="13315">
                  <c:v>0.98762880954591903</c:v>
                </c:pt>
                <c:pt idx="13316">
                  <c:v>0.98870548157065596</c:v>
                </c:pt>
                <c:pt idx="13317">
                  <c:v>0.99021462990014297</c:v>
                </c:pt>
                <c:pt idx="13318">
                  <c:v>0.99151561829625601</c:v>
                </c:pt>
                <c:pt idx="13319">
                  <c:v>0.99077863248800702</c:v>
                </c:pt>
                <c:pt idx="13320">
                  <c:v>0.99012941548107503</c:v>
                </c:pt>
                <c:pt idx="13321">
                  <c:v>0.98782557279452099</c:v>
                </c:pt>
                <c:pt idx="13322">
                  <c:v>0.98988842043370595</c:v>
                </c:pt>
                <c:pt idx="13323">
                  <c:v>0.99407992194669603</c:v>
                </c:pt>
                <c:pt idx="13324">
                  <c:v>0.98779388878680696</c:v>
                </c:pt>
                <c:pt idx="13325">
                  <c:v>0.99248913300227404</c:v>
                </c:pt>
                <c:pt idx="13326">
                  <c:v>0.99070674310217399</c:v>
                </c:pt>
                <c:pt idx="13327">
                  <c:v>0.992055051195738</c:v>
                </c:pt>
                <c:pt idx="13328">
                  <c:v>0.99123616787166902</c:v>
                </c:pt>
                <c:pt idx="13329">
                  <c:v>0.99152260309206497</c:v>
                </c:pt>
                <c:pt idx="13330">
                  <c:v>0.99044739867420495</c:v>
                </c:pt>
                <c:pt idx="13331">
                  <c:v>0.99381111527069799</c:v>
                </c:pt>
                <c:pt idx="13332">
                  <c:v>0.98938468779636202</c:v>
                </c:pt>
                <c:pt idx="13333">
                  <c:v>0.99115195145583002</c:v>
                </c:pt>
                <c:pt idx="13334">
                  <c:v>0.99027619829688196</c:v>
                </c:pt>
                <c:pt idx="13335">
                  <c:v>0.99120707542848396</c:v>
                </c:pt>
                <c:pt idx="13336">
                  <c:v>0.99083205949550601</c:v>
                </c:pt>
                <c:pt idx="13337">
                  <c:v>0.98819664387000705</c:v>
                </c:pt>
                <c:pt idx="13338">
                  <c:v>0.99046223083100804</c:v>
                </c:pt>
                <c:pt idx="13339">
                  <c:v>0.98877540103574502</c:v>
                </c:pt>
                <c:pt idx="13340">
                  <c:v>0.99105725980460802</c:v>
                </c:pt>
                <c:pt idx="13341">
                  <c:v>0.99210136517147496</c:v>
                </c:pt>
                <c:pt idx="13342">
                  <c:v>0.99131819013206401</c:v>
                </c:pt>
                <c:pt idx="13343">
                  <c:v>0.98990370421699003</c:v>
                </c:pt>
                <c:pt idx="13344">
                  <c:v>0.99349557610501105</c:v>
                </c:pt>
                <c:pt idx="13345">
                  <c:v>0.98892581984531802</c:v>
                </c:pt>
                <c:pt idx="13346">
                  <c:v>0.98823100924104501</c:v>
                </c:pt>
                <c:pt idx="13347">
                  <c:v>0.99092756659174897</c:v>
                </c:pt>
                <c:pt idx="13348">
                  <c:v>0.98937317068244401</c:v>
                </c:pt>
                <c:pt idx="13349">
                  <c:v>0.99385472713338896</c:v>
                </c:pt>
                <c:pt idx="13350">
                  <c:v>0.98880825899005997</c:v>
                </c:pt>
                <c:pt idx="13351">
                  <c:v>0.99157721230486096</c:v>
                </c:pt>
                <c:pt idx="13352">
                  <c:v>0.98866831099962604</c:v>
                </c:pt>
                <c:pt idx="13353">
                  <c:v>0.99047774143927303</c:v>
                </c:pt>
                <c:pt idx="13354">
                  <c:v>0.99021023642102302</c:v>
                </c:pt>
                <c:pt idx="13355">
                  <c:v>0.990443065625771</c:v>
                </c:pt>
                <c:pt idx="13356">
                  <c:v>0.98958684677529196</c:v>
                </c:pt>
                <c:pt idx="13357">
                  <c:v>0.98732957978372304</c:v>
                </c:pt>
                <c:pt idx="13358">
                  <c:v>0.99253101745888705</c:v>
                </c:pt>
                <c:pt idx="13359">
                  <c:v>0.98811934476163199</c:v>
                </c:pt>
                <c:pt idx="13360">
                  <c:v>0.98800774133649705</c:v>
                </c:pt>
                <c:pt idx="13361">
                  <c:v>0.98871883572469899</c:v>
                </c:pt>
                <c:pt idx="13362">
                  <c:v>0.99326263660798197</c:v>
                </c:pt>
                <c:pt idx="13363">
                  <c:v>0.99171223805431896</c:v>
                </c:pt>
                <c:pt idx="13364">
                  <c:v>0.99312428742361403</c:v>
                </c:pt>
                <c:pt idx="13365">
                  <c:v>0.99431856530609297</c:v>
                </c:pt>
                <c:pt idx="13366">
                  <c:v>0.98903293926256897</c:v>
                </c:pt>
                <c:pt idx="13367">
                  <c:v>0.98759179201245095</c:v>
                </c:pt>
                <c:pt idx="13368">
                  <c:v>0.98926387952558803</c:v>
                </c:pt>
                <c:pt idx="13369">
                  <c:v>0.99063127389435901</c:v>
                </c:pt>
                <c:pt idx="13370">
                  <c:v>0.99129837958251499</c:v>
                </c:pt>
                <c:pt idx="13371">
                  <c:v>0.99136565462061899</c:v>
                </c:pt>
                <c:pt idx="13372">
                  <c:v>0.98943644767859296</c:v>
                </c:pt>
                <c:pt idx="13373">
                  <c:v>0.98787882799173199</c:v>
                </c:pt>
                <c:pt idx="13374">
                  <c:v>0.99152197584669999</c:v>
                </c:pt>
                <c:pt idx="13375">
                  <c:v>0.99235635690135304</c:v>
                </c:pt>
                <c:pt idx="13376">
                  <c:v>0.98656719045077601</c:v>
                </c:pt>
                <c:pt idx="13377">
                  <c:v>0.99280453743858299</c:v>
                </c:pt>
                <c:pt idx="13378">
                  <c:v>0.99364834374961097</c:v>
                </c:pt>
                <c:pt idx="13379">
                  <c:v>0.98995487952113803</c:v>
                </c:pt>
                <c:pt idx="13380">
                  <c:v>0.99235167336551799</c:v>
                </c:pt>
                <c:pt idx="13381">
                  <c:v>0.98810249400954797</c:v>
                </c:pt>
                <c:pt idx="13382">
                  <c:v>0.992489773995058</c:v>
                </c:pt>
                <c:pt idx="13383">
                  <c:v>0.98790325471417395</c:v>
                </c:pt>
                <c:pt idx="13384">
                  <c:v>0.99140837411218596</c:v>
                </c:pt>
                <c:pt idx="13385">
                  <c:v>0.99044176384345295</c:v>
                </c:pt>
                <c:pt idx="13386">
                  <c:v>0.99342024611843105</c:v>
                </c:pt>
                <c:pt idx="13387">
                  <c:v>0.98780100998792897</c:v>
                </c:pt>
                <c:pt idx="13388">
                  <c:v>0.990177279364716</c:v>
                </c:pt>
                <c:pt idx="13389">
                  <c:v>0.99041651977738698</c:v>
                </c:pt>
                <c:pt idx="13390">
                  <c:v>0.98840660734146402</c:v>
                </c:pt>
                <c:pt idx="13391">
                  <c:v>0.99209060389315396</c:v>
                </c:pt>
                <c:pt idx="13392">
                  <c:v>0.98994525833389801</c:v>
                </c:pt>
                <c:pt idx="13393">
                  <c:v>0.99206150386202596</c:v>
                </c:pt>
                <c:pt idx="13394">
                  <c:v>0.98784465350140704</c:v>
                </c:pt>
                <c:pt idx="13395">
                  <c:v>0.99203043465943996</c:v>
                </c:pt>
                <c:pt idx="13396">
                  <c:v>0.99095639778047395</c:v>
                </c:pt>
                <c:pt idx="13397">
                  <c:v>0.99122318695009104</c:v>
                </c:pt>
                <c:pt idx="13398">
                  <c:v>0.98924385803633197</c:v>
                </c:pt>
                <c:pt idx="13399">
                  <c:v>0.99244899566406597</c:v>
                </c:pt>
                <c:pt idx="13400">
                  <c:v>0.987291942971394</c:v>
                </c:pt>
                <c:pt idx="13401">
                  <c:v>0.99099994929826196</c:v>
                </c:pt>
                <c:pt idx="13402">
                  <c:v>0.99195615861796904</c:v>
                </c:pt>
                <c:pt idx="13403">
                  <c:v>0.98706281206137303</c:v>
                </c:pt>
                <c:pt idx="13404">
                  <c:v>0.98971135428416401</c:v>
                </c:pt>
                <c:pt idx="13405">
                  <c:v>0.99204915181001796</c:v>
                </c:pt>
                <c:pt idx="13406">
                  <c:v>0.98887451366859502</c:v>
                </c:pt>
                <c:pt idx="13407">
                  <c:v>0.98940922947185095</c:v>
                </c:pt>
                <c:pt idx="13408">
                  <c:v>0.99098140024680104</c:v>
                </c:pt>
                <c:pt idx="13409">
                  <c:v>0.99050058858321599</c:v>
                </c:pt>
                <c:pt idx="13410">
                  <c:v>0.98707083095042203</c:v>
                </c:pt>
                <c:pt idx="13411">
                  <c:v>0.98779128798535798</c:v>
                </c:pt>
                <c:pt idx="13412">
                  <c:v>0.98830512392246195</c:v>
                </c:pt>
                <c:pt idx="13413">
                  <c:v>0.991289954375001</c:v>
                </c:pt>
                <c:pt idx="13414">
                  <c:v>0.98921123818191803</c:v>
                </c:pt>
                <c:pt idx="13415">
                  <c:v>0.99003575104239006</c:v>
                </c:pt>
                <c:pt idx="13416">
                  <c:v>0.98881609316407104</c:v>
                </c:pt>
                <c:pt idx="13417">
                  <c:v>0.99371851738682304</c:v>
                </c:pt>
                <c:pt idx="13418">
                  <c:v>0.99287552998163697</c:v>
                </c:pt>
                <c:pt idx="13419">
                  <c:v>0.99179996891305899</c:v>
                </c:pt>
                <c:pt idx="13420">
                  <c:v>0.99112989361102799</c:v>
                </c:pt>
                <c:pt idx="13421">
                  <c:v>0.98952219024451205</c:v>
                </c:pt>
                <c:pt idx="13422">
                  <c:v>0.99219598439160495</c:v>
                </c:pt>
                <c:pt idx="13423">
                  <c:v>0.99149558243593905</c:v>
                </c:pt>
                <c:pt idx="13424">
                  <c:v>0.98858433942947499</c:v>
                </c:pt>
                <c:pt idx="13425">
                  <c:v>0.98997130742996198</c:v>
                </c:pt>
                <c:pt idx="13426">
                  <c:v>0.98880763189391596</c:v>
                </c:pt>
                <c:pt idx="13427">
                  <c:v>0.98812620603030898</c:v>
                </c:pt>
                <c:pt idx="13428">
                  <c:v>0.99165637176551402</c:v>
                </c:pt>
                <c:pt idx="13429">
                  <c:v>0.99085505633712601</c:v>
                </c:pt>
                <c:pt idx="13430">
                  <c:v>0.98716564488231695</c:v>
                </c:pt>
                <c:pt idx="13431">
                  <c:v>0.99272227528278401</c:v>
                </c:pt>
                <c:pt idx="13432">
                  <c:v>0.99104061288427603</c:v>
                </c:pt>
                <c:pt idx="13433">
                  <c:v>0.98817851893202002</c:v>
                </c:pt>
                <c:pt idx="13434">
                  <c:v>0.98774179633366699</c:v>
                </c:pt>
                <c:pt idx="13435">
                  <c:v>0.98744361890575305</c:v>
                </c:pt>
                <c:pt idx="13436">
                  <c:v>0.99034785881436904</c:v>
                </c:pt>
                <c:pt idx="13437">
                  <c:v>0.98719383494289903</c:v>
                </c:pt>
                <c:pt idx="13438">
                  <c:v>0.98754720948899799</c:v>
                </c:pt>
                <c:pt idx="13439">
                  <c:v>0.99057227095700995</c:v>
                </c:pt>
                <c:pt idx="13440">
                  <c:v>0.98961952087967797</c:v>
                </c:pt>
                <c:pt idx="13441">
                  <c:v>0.99043510353194297</c:v>
                </c:pt>
                <c:pt idx="13442">
                  <c:v>0.98848605762049602</c:v>
                </c:pt>
                <c:pt idx="13443">
                  <c:v>0.99457395891782696</c:v>
                </c:pt>
                <c:pt idx="13444">
                  <c:v>0.98776864931172403</c:v>
                </c:pt>
                <c:pt idx="13445">
                  <c:v>0.98818526276379004</c:v>
                </c:pt>
                <c:pt idx="13446">
                  <c:v>0.99430940306562998</c:v>
                </c:pt>
                <c:pt idx="13447">
                  <c:v>0.987657826173299</c:v>
                </c:pt>
                <c:pt idx="13448">
                  <c:v>0.99171547575073404</c:v>
                </c:pt>
                <c:pt idx="13449">
                  <c:v>0.99141581970454995</c:v>
                </c:pt>
                <c:pt idx="13450">
                  <c:v>0.99099206729116596</c:v>
                </c:pt>
                <c:pt idx="13451">
                  <c:v>0.99236024751664798</c:v>
                </c:pt>
                <c:pt idx="13452">
                  <c:v>0.99085174991597103</c:v>
                </c:pt>
                <c:pt idx="13453">
                  <c:v>0.98711311488551701</c:v>
                </c:pt>
                <c:pt idx="13454">
                  <c:v>0.98905367060174598</c:v>
                </c:pt>
                <c:pt idx="13455">
                  <c:v>0.98774516777099397</c:v>
                </c:pt>
                <c:pt idx="13456">
                  <c:v>0.99076602783462098</c:v>
                </c:pt>
                <c:pt idx="13457">
                  <c:v>0.99156739529932703</c:v>
                </c:pt>
                <c:pt idx="13458">
                  <c:v>0.99055919161055805</c:v>
                </c:pt>
                <c:pt idx="13459">
                  <c:v>0.99315898636853195</c:v>
                </c:pt>
                <c:pt idx="13460">
                  <c:v>0.98956115565793901</c:v>
                </c:pt>
                <c:pt idx="13461">
                  <c:v>0.99139418143449398</c:v>
                </c:pt>
                <c:pt idx="13462">
                  <c:v>0.98692427872149702</c:v>
                </c:pt>
                <c:pt idx="13463">
                  <c:v>0.99165754357718505</c:v>
                </c:pt>
                <c:pt idx="13464">
                  <c:v>0.99300149016880102</c:v>
                </c:pt>
                <c:pt idx="13465">
                  <c:v>0.98884860430173305</c:v>
                </c:pt>
                <c:pt idx="13466">
                  <c:v>0.99322421722480603</c:v>
                </c:pt>
                <c:pt idx="13467">
                  <c:v>0.993816988986433</c:v>
                </c:pt>
                <c:pt idx="13468">
                  <c:v>0.98811904345369805</c:v>
                </c:pt>
                <c:pt idx="13469">
                  <c:v>0.98970942077561197</c:v>
                </c:pt>
                <c:pt idx="13470">
                  <c:v>0.99306716460087197</c:v>
                </c:pt>
                <c:pt idx="13471">
                  <c:v>0.99248926077497801</c:v>
                </c:pt>
                <c:pt idx="13472">
                  <c:v>0.98923957831607601</c:v>
                </c:pt>
                <c:pt idx="13473">
                  <c:v>0.99053721921962801</c:v>
                </c:pt>
                <c:pt idx="13474">
                  <c:v>0.99029139690683599</c:v>
                </c:pt>
                <c:pt idx="13475">
                  <c:v>0.98737472186761199</c:v>
                </c:pt>
                <c:pt idx="13476">
                  <c:v>0.99090332998760799</c:v>
                </c:pt>
                <c:pt idx="13477">
                  <c:v>0.99301033221489499</c:v>
                </c:pt>
                <c:pt idx="13478">
                  <c:v>0.99146814597734101</c:v>
                </c:pt>
                <c:pt idx="13479">
                  <c:v>0.99069966209972504</c:v>
                </c:pt>
                <c:pt idx="13480">
                  <c:v>0.98726057909485798</c:v>
                </c:pt>
                <c:pt idx="13481">
                  <c:v>0.98992346479744797</c:v>
                </c:pt>
                <c:pt idx="13482">
                  <c:v>0.99036979336372599</c:v>
                </c:pt>
                <c:pt idx="13483">
                  <c:v>0.98784246529081099</c:v>
                </c:pt>
                <c:pt idx="13484">
                  <c:v>0.99153674609544296</c:v>
                </c:pt>
                <c:pt idx="13485">
                  <c:v>0.99288991419002504</c:v>
                </c:pt>
                <c:pt idx="13486">
                  <c:v>0.98684137417315498</c:v>
                </c:pt>
                <c:pt idx="13487">
                  <c:v>0.99236543575787295</c:v>
                </c:pt>
                <c:pt idx="13488">
                  <c:v>0.98977248719988098</c:v>
                </c:pt>
                <c:pt idx="13489">
                  <c:v>0.988075480781897</c:v>
                </c:pt>
                <c:pt idx="13490">
                  <c:v>0.991549979941028</c:v>
                </c:pt>
                <c:pt idx="13491">
                  <c:v>0.98811475116661596</c:v>
                </c:pt>
                <c:pt idx="13492">
                  <c:v>0.98984705678273399</c:v>
                </c:pt>
                <c:pt idx="13493">
                  <c:v>0.99078520512455803</c:v>
                </c:pt>
                <c:pt idx="13494">
                  <c:v>0.99008864655142403</c:v>
                </c:pt>
                <c:pt idx="13495">
                  <c:v>0.98871312547435597</c:v>
                </c:pt>
                <c:pt idx="13496">
                  <c:v>0.99090383564273699</c:v>
                </c:pt>
                <c:pt idx="13497">
                  <c:v>0.991541213325001</c:v>
                </c:pt>
                <c:pt idx="13498">
                  <c:v>0.99199089694793396</c:v>
                </c:pt>
                <c:pt idx="13499">
                  <c:v>0.99075928228283106</c:v>
                </c:pt>
                <c:pt idx="13500">
                  <c:v>0.98849208396835897</c:v>
                </c:pt>
                <c:pt idx="13501">
                  <c:v>0.99029898566669805</c:v>
                </c:pt>
                <c:pt idx="13502">
                  <c:v>0.989465263175484</c:v>
                </c:pt>
                <c:pt idx="13503">
                  <c:v>0.99398974645740001</c:v>
                </c:pt>
                <c:pt idx="13504">
                  <c:v>0.98934569961503205</c:v>
                </c:pt>
                <c:pt idx="13505">
                  <c:v>0.98685230659621603</c:v>
                </c:pt>
                <c:pt idx="13506">
                  <c:v>0.99233019698936298</c:v>
                </c:pt>
                <c:pt idx="13507">
                  <c:v>0.98914328767988902</c:v>
                </c:pt>
                <c:pt idx="13508">
                  <c:v>0.99258588170626205</c:v>
                </c:pt>
                <c:pt idx="13509">
                  <c:v>0.99394216459100604</c:v>
                </c:pt>
                <c:pt idx="13510">
                  <c:v>0.98702684383000205</c:v>
                </c:pt>
                <c:pt idx="13511">
                  <c:v>0.98920368783872803</c:v>
                </c:pt>
                <c:pt idx="13512">
                  <c:v>0.99303563098940495</c:v>
                </c:pt>
                <c:pt idx="13513">
                  <c:v>0.98771179776607398</c:v>
                </c:pt>
                <c:pt idx="13514">
                  <c:v>0.98920787109910402</c:v>
                </c:pt>
                <c:pt idx="13515">
                  <c:v>0.99219647215857498</c:v>
                </c:pt>
                <c:pt idx="13516">
                  <c:v>0.99110010164053197</c:v>
                </c:pt>
                <c:pt idx="13517">
                  <c:v>0.99190124933367696</c:v>
                </c:pt>
                <c:pt idx="13518">
                  <c:v>0.99401636446689401</c:v>
                </c:pt>
                <c:pt idx="13519">
                  <c:v>0.99408782669047702</c:v>
                </c:pt>
                <c:pt idx="13520">
                  <c:v>0.99222673283535701</c:v>
                </c:pt>
                <c:pt idx="13521">
                  <c:v>0.99306855507797698</c:v>
                </c:pt>
                <c:pt idx="13522">
                  <c:v>0.99333049081450397</c:v>
                </c:pt>
                <c:pt idx="13523">
                  <c:v>0.98956117903568597</c:v>
                </c:pt>
                <c:pt idx="13524">
                  <c:v>0.99058746395960295</c:v>
                </c:pt>
                <c:pt idx="13525">
                  <c:v>0.98904429988357401</c:v>
                </c:pt>
                <c:pt idx="13526">
                  <c:v>0.99023414820123001</c:v>
                </c:pt>
                <c:pt idx="13527">
                  <c:v>0.99315273421482797</c:v>
                </c:pt>
                <c:pt idx="13528">
                  <c:v>0.99222232924528897</c:v>
                </c:pt>
                <c:pt idx="13529">
                  <c:v>0.99281065874406105</c:v>
                </c:pt>
                <c:pt idx="13530">
                  <c:v>0.98885360837162495</c:v>
                </c:pt>
                <c:pt idx="13531">
                  <c:v>0.99172829594814604</c:v>
                </c:pt>
                <c:pt idx="13532">
                  <c:v>0.98978322716965705</c:v>
                </c:pt>
                <c:pt idx="13533">
                  <c:v>0.99057236140069405</c:v>
                </c:pt>
                <c:pt idx="13534">
                  <c:v>0.99062939757683499</c:v>
                </c:pt>
                <c:pt idx="13535">
                  <c:v>0.98997402436544701</c:v>
                </c:pt>
                <c:pt idx="13536">
                  <c:v>0.99265321498113301</c:v>
                </c:pt>
                <c:pt idx="13537">
                  <c:v>0.99250465342532901</c:v>
                </c:pt>
                <c:pt idx="13538">
                  <c:v>0.99155261537730899</c:v>
                </c:pt>
                <c:pt idx="13539">
                  <c:v>0.98839804045637802</c:v>
                </c:pt>
                <c:pt idx="13540">
                  <c:v>0.99042637643536902</c:v>
                </c:pt>
                <c:pt idx="13541">
                  <c:v>0.99005061114188198</c:v>
                </c:pt>
                <c:pt idx="13542">
                  <c:v>0.99360387813217799</c:v>
                </c:pt>
                <c:pt idx="13543">
                  <c:v>0.99034455312269198</c:v>
                </c:pt>
                <c:pt idx="13544">
                  <c:v>0.98841134558492705</c:v>
                </c:pt>
                <c:pt idx="13545">
                  <c:v>0.99260830930715105</c:v>
                </c:pt>
                <c:pt idx="13546">
                  <c:v>0.99227552929108898</c:v>
                </c:pt>
                <c:pt idx="13547">
                  <c:v>0.99072172145437398</c:v>
                </c:pt>
                <c:pt idx="13548">
                  <c:v>0.99057927218920805</c:v>
                </c:pt>
                <c:pt idx="13549">
                  <c:v>0.98886685619608905</c:v>
                </c:pt>
                <c:pt idx="13550">
                  <c:v>0.99186551275533497</c:v>
                </c:pt>
                <c:pt idx="13551">
                  <c:v>0.99328358201361899</c:v>
                </c:pt>
                <c:pt idx="13552">
                  <c:v>0.98700954584840195</c:v>
                </c:pt>
                <c:pt idx="13553">
                  <c:v>0.99432240264798</c:v>
                </c:pt>
                <c:pt idx="13554">
                  <c:v>0.98885611990495004</c:v>
                </c:pt>
                <c:pt idx="13555">
                  <c:v>0.988217589874822</c:v>
                </c:pt>
                <c:pt idx="13556">
                  <c:v>0.990144909347769</c:v>
                </c:pt>
                <c:pt idx="13557">
                  <c:v>0.99122929028789697</c:v>
                </c:pt>
                <c:pt idx="13558">
                  <c:v>0.98788435598231705</c:v>
                </c:pt>
                <c:pt idx="13559">
                  <c:v>0.99284287228930201</c:v>
                </c:pt>
                <c:pt idx="13560">
                  <c:v>0.98979867927655196</c:v>
                </c:pt>
                <c:pt idx="13561">
                  <c:v>0.99152043792772004</c:v>
                </c:pt>
                <c:pt idx="13562">
                  <c:v>0.99025705404410203</c:v>
                </c:pt>
                <c:pt idx="13563">
                  <c:v>0.98858449690669004</c:v>
                </c:pt>
                <c:pt idx="13564">
                  <c:v>0.99274024284648898</c:v>
                </c:pt>
                <c:pt idx="13565">
                  <c:v>0.98577003536027297</c:v>
                </c:pt>
                <c:pt idx="13566">
                  <c:v>0.99216965729231499</c:v>
                </c:pt>
                <c:pt idx="13567">
                  <c:v>0.99184138823937895</c:v>
                </c:pt>
                <c:pt idx="13568">
                  <c:v>0.98656147334524702</c:v>
                </c:pt>
                <c:pt idx="13569">
                  <c:v>0.991498188202529</c:v>
                </c:pt>
                <c:pt idx="13570">
                  <c:v>0.98855600904957097</c:v>
                </c:pt>
                <c:pt idx="13571">
                  <c:v>0.99127634930465203</c:v>
                </c:pt>
                <c:pt idx="13572">
                  <c:v>0.99116057744533503</c:v>
                </c:pt>
                <c:pt idx="13573">
                  <c:v>0.98742182857493899</c:v>
                </c:pt>
                <c:pt idx="13574">
                  <c:v>0.99129385604472298</c:v>
                </c:pt>
                <c:pt idx="13575">
                  <c:v>0.98619920748739798</c:v>
                </c:pt>
                <c:pt idx="13576">
                  <c:v>0.98760416248159</c:v>
                </c:pt>
                <c:pt idx="13577">
                  <c:v>0.993741055288347</c:v>
                </c:pt>
                <c:pt idx="13578">
                  <c:v>0.988195038349864</c:v>
                </c:pt>
                <c:pt idx="13579">
                  <c:v>0.98612208769243404</c:v>
                </c:pt>
                <c:pt idx="13580">
                  <c:v>0.98780623650831301</c:v>
                </c:pt>
                <c:pt idx="13581">
                  <c:v>0.99278915948827395</c:v>
                </c:pt>
                <c:pt idx="13582">
                  <c:v>0.99086692199169202</c:v>
                </c:pt>
                <c:pt idx="13583">
                  <c:v>0.98854183190064004</c:v>
                </c:pt>
                <c:pt idx="13584">
                  <c:v>0.98884597024072896</c:v>
                </c:pt>
                <c:pt idx="13585">
                  <c:v>0.98714382021150504</c:v>
                </c:pt>
                <c:pt idx="13586">
                  <c:v>0.99231838442132003</c:v>
                </c:pt>
                <c:pt idx="13587">
                  <c:v>0.99126166714702302</c:v>
                </c:pt>
                <c:pt idx="13588">
                  <c:v>0.98763794336088495</c:v>
                </c:pt>
                <c:pt idx="13589">
                  <c:v>0.98784482132987905</c:v>
                </c:pt>
                <c:pt idx="13590">
                  <c:v>0.98871395341980595</c:v>
                </c:pt>
                <c:pt idx="13591">
                  <c:v>0.98757773991652498</c:v>
                </c:pt>
                <c:pt idx="13592">
                  <c:v>0.99007654066822304</c:v>
                </c:pt>
                <c:pt idx="13593">
                  <c:v>0.98920498655984501</c:v>
                </c:pt>
                <c:pt idx="13594">
                  <c:v>0.99153026809150802</c:v>
                </c:pt>
                <c:pt idx="13595">
                  <c:v>0.98912184890663302</c:v>
                </c:pt>
                <c:pt idx="13596">
                  <c:v>0.99178733359099003</c:v>
                </c:pt>
                <c:pt idx="13597">
                  <c:v>0.988144466068822</c:v>
                </c:pt>
                <c:pt idx="13598">
                  <c:v>0.98806149371513396</c:v>
                </c:pt>
                <c:pt idx="13599">
                  <c:v>0.99283136460306198</c:v>
                </c:pt>
                <c:pt idx="13600">
                  <c:v>0.98859329716245203</c:v>
                </c:pt>
                <c:pt idx="13601">
                  <c:v>0.98804554056518601</c:v>
                </c:pt>
                <c:pt idx="13602">
                  <c:v>0.99166363166280203</c:v>
                </c:pt>
                <c:pt idx="13603">
                  <c:v>0.99172008567703496</c:v>
                </c:pt>
                <c:pt idx="13604">
                  <c:v>0.993043597827034</c:v>
                </c:pt>
                <c:pt idx="13605">
                  <c:v>0.98895698202197602</c:v>
                </c:pt>
                <c:pt idx="13606">
                  <c:v>0.98749322852247601</c:v>
                </c:pt>
                <c:pt idx="13607">
                  <c:v>0.99201328533434097</c:v>
                </c:pt>
                <c:pt idx="13608">
                  <c:v>0.99147018611068904</c:v>
                </c:pt>
                <c:pt idx="13609">
                  <c:v>0.99414999472164201</c:v>
                </c:pt>
                <c:pt idx="13610">
                  <c:v>0.988970337177148</c:v>
                </c:pt>
                <c:pt idx="13611">
                  <c:v>0.99161846903513395</c:v>
                </c:pt>
                <c:pt idx="13612">
                  <c:v>0.99296592039403997</c:v>
                </c:pt>
                <c:pt idx="13613">
                  <c:v>0.98799245321832796</c:v>
                </c:pt>
                <c:pt idx="13614">
                  <c:v>0.99379737540356206</c:v>
                </c:pt>
                <c:pt idx="13615">
                  <c:v>0.99384428715482598</c:v>
                </c:pt>
                <c:pt idx="13616">
                  <c:v>0.99289908657008197</c:v>
                </c:pt>
                <c:pt idx="13617">
                  <c:v>0.99240063387707</c:v>
                </c:pt>
                <c:pt idx="13618">
                  <c:v>0.99119038375470503</c:v>
                </c:pt>
                <c:pt idx="13619">
                  <c:v>0.98795433038125302</c:v>
                </c:pt>
                <c:pt idx="13620">
                  <c:v>0.98599826091614495</c:v>
                </c:pt>
                <c:pt idx="13621">
                  <c:v>0.99411955499084703</c:v>
                </c:pt>
                <c:pt idx="13622">
                  <c:v>0.98929251216842395</c:v>
                </c:pt>
                <c:pt idx="13623">
                  <c:v>0.988810795424232</c:v>
                </c:pt>
                <c:pt idx="13624">
                  <c:v>0.99215780713522606</c:v>
                </c:pt>
                <c:pt idx="13625">
                  <c:v>0.99096781240764598</c:v>
                </c:pt>
                <c:pt idx="13626">
                  <c:v>0.99241709418206003</c:v>
                </c:pt>
                <c:pt idx="13627">
                  <c:v>0.98949166160260604</c:v>
                </c:pt>
                <c:pt idx="13628">
                  <c:v>0.98688555024859503</c:v>
                </c:pt>
                <c:pt idx="13629">
                  <c:v>0.99444156274776896</c:v>
                </c:pt>
                <c:pt idx="13630">
                  <c:v>0.98698771817450504</c:v>
                </c:pt>
                <c:pt idx="13631">
                  <c:v>0.991242157628621</c:v>
                </c:pt>
                <c:pt idx="13632">
                  <c:v>0.99102522930730297</c:v>
                </c:pt>
                <c:pt idx="13633">
                  <c:v>0.98994339926330599</c:v>
                </c:pt>
                <c:pt idx="13634">
                  <c:v>0.99071621840450397</c:v>
                </c:pt>
                <c:pt idx="13635">
                  <c:v>0.99135953169884705</c:v>
                </c:pt>
                <c:pt idx="13636">
                  <c:v>0.98909405616367896</c:v>
                </c:pt>
                <c:pt idx="13637">
                  <c:v>0.98938781409814103</c:v>
                </c:pt>
                <c:pt idx="13638">
                  <c:v>0.98843355112305098</c:v>
                </c:pt>
                <c:pt idx="13639">
                  <c:v>0.99258227001574195</c:v>
                </c:pt>
                <c:pt idx="13640">
                  <c:v>0.98792822677958203</c:v>
                </c:pt>
                <c:pt idx="13641">
                  <c:v>0.99052021874932294</c:v>
                </c:pt>
                <c:pt idx="13642">
                  <c:v>0.98792525259418495</c:v>
                </c:pt>
                <c:pt idx="13643">
                  <c:v>0.98957131196606696</c:v>
                </c:pt>
                <c:pt idx="13644">
                  <c:v>0.98640884377264204</c:v>
                </c:pt>
                <c:pt idx="13645">
                  <c:v>0.99382228264457395</c:v>
                </c:pt>
                <c:pt idx="13646">
                  <c:v>0.99102506215011799</c:v>
                </c:pt>
                <c:pt idx="13647">
                  <c:v>0.99124815224182194</c:v>
                </c:pt>
                <c:pt idx="13648">
                  <c:v>0.989221040963011</c:v>
                </c:pt>
                <c:pt idx="13649">
                  <c:v>0.98845579946908002</c:v>
                </c:pt>
                <c:pt idx="13650">
                  <c:v>0.98775600310205303</c:v>
                </c:pt>
                <c:pt idx="13651">
                  <c:v>0.98706148696624696</c:v>
                </c:pt>
                <c:pt idx="13652">
                  <c:v>0.99196557699974497</c:v>
                </c:pt>
                <c:pt idx="13653">
                  <c:v>0.99299640042458304</c:v>
                </c:pt>
                <c:pt idx="13654">
                  <c:v>0.98866815655875195</c:v>
                </c:pt>
                <c:pt idx="13655">
                  <c:v>0.99206505493797903</c:v>
                </c:pt>
                <c:pt idx="13656">
                  <c:v>0.99240049901368899</c:v>
                </c:pt>
                <c:pt idx="13657">
                  <c:v>0.98912912641224005</c:v>
                </c:pt>
                <c:pt idx="13658">
                  <c:v>0.99029998993391799</c:v>
                </c:pt>
                <c:pt idx="13659">
                  <c:v>0.993525315902126</c:v>
                </c:pt>
                <c:pt idx="13660">
                  <c:v>0.99025110928889504</c:v>
                </c:pt>
                <c:pt idx="13661">
                  <c:v>0.98775387374546497</c:v>
                </c:pt>
                <c:pt idx="13662">
                  <c:v>0.98894716547120498</c:v>
                </c:pt>
                <c:pt idx="13663">
                  <c:v>0.99271904316590998</c:v>
                </c:pt>
                <c:pt idx="13664">
                  <c:v>0.99014601174718897</c:v>
                </c:pt>
                <c:pt idx="13665">
                  <c:v>0.99066652195914395</c:v>
                </c:pt>
                <c:pt idx="13666">
                  <c:v>0.99120661472409199</c:v>
                </c:pt>
                <c:pt idx="13667">
                  <c:v>0.98659434871012097</c:v>
                </c:pt>
                <c:pt idx="13668">
                  <c:v>0.98966587986202204</c:v>
                </c:pt>
                <c:pt idx="13669">
                  <c:v>0.99061605134151598</c:v>
                </c:pt>
                <c:pt idx="13670">
                  <c:v>0.99069576282338201</c:v>
                </c:pt>
                <c:pt idx="13671">
                  <c:v>0.99276629451396403</c:v>
                </c:pt>
                <c:pt idx="13672">
                  <c:v>0.99054639784572396</c:v>
                </c:pt>
                <c:pt idx="13673">
                  <c:v>0.98893547074443899</c:v>
                </c:pt>
                <c:pt idx="13674">
                  <c:v>0.98873983586876302</c:v>
                </c:pt>
                <c:pt idx="13675">
                  <c:v>0.98943991026357303</c:v>
                </c:pt>
                <c:pt idx="13676">
                  <c:v>0.99094619054477195</c:v>
                </c:pt>
                <c:pt idx="13677">
                  <c:v>0.99113912771836399</c:v>
                </c:pt>
                <c:pt idx="13678">
                  <c:v>0.99011013653383495</c:v>
                </c:pt>
                <c:pt idx="13679">
                  <c:v>0.98922986095001098</c:v>
                </c:pt>
                <c:pt idx="13680">
                  <c:v>0.98704107005625197</c:v>
                </c:pt>
                <c:pt idx="13681">
                  <c:v>0.99372424258385095</c:v>
                </c:pt>
                <c:pt idx="13682">
                  <c:v>0.99199622316247404</c:v>
                </c:pt>
                <c:pt idx="13683">
                  <c:v>0.99144073454658599</c:v>
                </c:pt>
                <c:pt idx="13684">
                  <c:v>0.993052167261673</c:v>
                </c:pt>
                <c:pt idx="13685">
                  <c:v>0.98973682816241504</c:v>
                </c:pt>
                <c:pt idx="13686">
                  <c:v>0.99315782934786201</c:v>
                </c:pt>
                <c:pt idx="13687">
                  <c:v>0.98690624690389395</c:v>
                </c:pt>
                <c:pt idx="13688">
                  <c:v>0.98686711719082498</c:v>
                </c:pt>
                <c:pt idx="13689">
                  <c:v>0.99368262014349795</c:v>
                </c:pt>
                <c:pt idx="13690">
                  <c:v>0.988138597460541</c:v>
                </c:pt>
                <c:pt idx="13691">
                  <c:v>0.99093054679201698</c:v>
                </c:pt>
                <c:pt idx="13692">
                  <c:v>0.98989228212193403</c:v>
                </c:pt>
                <c:pt idx="13693">
                  <c:v>0.98863017073564197</c:v>
                </c:pt>
                <c:pt idx="13694">
                  <c:v>0.98896084462074996</c:v>
                </c:pt>
                <c:pt idx="13695">
                  <c:v>0.991821079643041</c:v>
                </c:pt>
                <c:pt idx="13696">
                  <c:v>0.98740680909217204</c:v>
                </c:pt>
                <c:pt idx="13697">
                  <c:v>0.99096405645392904</c:v>
                </c:pt>
                <c:pt idx="13698">
                  <c:v>0.99352974155435803</c:v>
                </c:pt>
                <c:pt idx="13699">
                  <c:v>0.98986342816713901</c:v>
                </c:pt>
                <c:pt idx="13700">
                  <c:v>0.98673522395383095</c:v>
                </c:pt>
                <c:pt idx="13701">
                  <c:v>0.98897445565750597</c:v>
                </c:pt>
                <c:pt idx="13702">
                  <c:v>0.99298013995587497</c:v>
                </c:pt>
                <c:pt idx="13703">
                  <c:v>0.98740418012975495</c:v>
                </c:pt>
                <c:pt idx="13704">
                  <c:v>0.98903040372419604</c:v>
                </c:pt>
                <c:pt idx="13705">
                  <c:v>0.99275823899586602</c:v>
                </c:pt>
                <c:pt idx="13706">
                  <c:v>0.99081652747257498</c:v>
                </c:pt>
                <c:pt idx="13707">
                  <c:v>0.99087603658430001</c:v>
                </c:pt>
                <c:pt idx="13708">
                  <c:v>0.991120458614829</c:v>
                </c:pt>
                <c:pt idx="13709">
                  <c:v>0.98980745567806205</c:v>
                </c:pt>
                <c:pt idx="13710">
                  <c:v>0.98892184275434203</c:v>
                </c:pt>
                <c:pt idx="13711">
                  <c:v>0.98912990552256197</c:v>
                </c:pt>
                <c:pt idx="13712">
                  <c:v>0.993281243616428</c:v>
                </c:pt>
                <c:pt idx="13713">
                  <c:v>0.99169944568479096</c:v>
                </c:pt>
                <c:pt idx="13714">
                  <c:v>0.99342527011621695</c:v>
                </c:pt>
                <c:pt idx="13715">
                  <c:v>0.98625997670571697</c:v>
                </c:pt>
                <c:pt idx="13716">
                  <c:v>0.98982522877711898</c:v>
                </c:pt>
                <c:pt idx="13717">
                  <c:v>0.990620225803438</c:v>
                </c:pt>
                <c:pt idx="13718">
                  <c:v>0.98970296331239904</c:v>
                </c:pt>
                <c:pt idx="13719">
                  <c:v>0.99003544073251004</c:v>
                </c:pt>
                <c:pt idx="13720">
                  <c:v>0.98779386408447201</c:v>
                </c:pt>
                <c:pt idx="13721">
                  <c:v>0.98955870974496496</c:v>
                </c:pt>
                <c:pt idx="13722">
                  <c:v>0.98782167330596904</c:v>
                </c:pt>
                <c:pt idx="13723">
                  <c:v>0.99120183619068603</c:v>
                </c:pt>
                <c:pt idx="13724">
                  <c:v>0.98914139098361398</c:v>
                </c:pt>
                <c:pt idx="13725">
                  <c:v>0.98877944573059795</c:v>
                </c:pt>
                <c:pt idx="13726">
                  <c:v>0.99179889171183899</c:v>
                </c:pt>
                <c:pt idx="13727">
                  <c:v>0.99026857711398397</c:v>
                </c:pt>
                <c:pt idx="13728">
                  <c:v>0.98818133232319105</c:v>
                </c:pt>
                <c:pt idx="13729">
                  <c:v>0.99216330645461503</c:v>
                </c:pt>
                <c:pt idx="13730">
                  <c:v>0.99185332963384398</c:v>
                </c:pt>
                <c:pt idx="13731">
                  <c:v>0.99306854816104995</c:v>
                </c:pt>
                <c:pt idx="13732">
                  <c:v>0.98871214680567299</c:v>
                </c:pt>
                <c:pt idx="13733">
                  <c:v>0.99200983977795798</c:v>
                </c:pt>
                <c:pt idx="13734">
                  <c:v>0.99118890197206</c:v>
                </c:pt>
                <c:pt idx="13735">
                  <c:v>0.98749243104380102</c:v>
                </c:pt>
                <c:pt idx="13736">
                  <c:v>0.98961290049583595</c:v>
                </c:pt>
                <c:pt idx="13737">
                  <c:v>0.99058679653144499</c:v>
                </c:pt>
                <c:pt idx="13738">
                  <c:v>0.99069437301353802</c:v>
                </c:pt>
                <c:pt idx="13739">
                  <c:v>0.99085948436447602</c:v>
                </c:pt>
                <c:pt idx="13740">
                  <c:v>0.98998591260480695</c:v>
                </c:pt>
                <c:pt idx="13741">
                  <c:v>0.99249902834029602</c:v>
                </c:pt>
                <c:pt idx="13742">
                  <c:v>0.990455160858976</c:v>
                </c:pt>
                <c:pt idx="13743">
                  <c:v>0.98660342345505603</c:v>
                </c:pt>
                <c:pt idx="13744">
                  <c:v>0.99231213544657704</c:v>
                </c:pt>
                <c:pt idx="13745">
                  <c:v>0.98882379297673695</c:v>
                </c:pt>
                <c:pt idx="13746">
                  <c:v>0.99089536954872803</c:v>
                </c:pt>
                <c:pt idx="13747">
                  <c:v>0.990475652594905</c:v>
                </c:pt>
                <c:pt idx="13748">
                  <c:v>0.99046915747765196</c:v>
                </c:pt>
                <c:pt idx="13749">
                  <c:v>0.98761698997967595</c:v>
                </c:pt>
                <c:pt idx="13750">
                  <c:v>0.99049932592930501</c:v>
                </c:pt>
                <c:pt idx="13751">
                  <c:v>0.99276420950222299</c:v>
                </c:pt>
                <c:pt idx="13752">
                  <c:v>0.98925431588250401</c:v>
                </c:pt>
                <c:pt idx="13753">
                  <c:v>0.99434252355105601</c:v>
                </c:pt>
                <c:pt idx="13754">
                  <c:v>0.99043704611332595</c:v>
                </c:pt>
                <c:pt idx="13755">
                  <c:v>0.98926300869968797</c:v>
                </c:pt>
                <c:pt idx="13756">
                  <c:v>0.99245857075224897</c:v>
                </c:pt>
                <c:pt idx="13757">
                  <c:v>0.99287506560296401</c:v>
                </c:pt>
                <c:pt idx="13758">
                  <c:v>0.99338112408293899</c:v>
                </c:pt>
                <c:pt idx="13759">
                  <c:v>0.98960308080850901</c:v>
                </c:pt>
                <c:pt idx="13760">
                  <c:v>0.99187162499914805</c:v>
                </c:pt>
                <c:pt idx="13761">
                  <c:v>0.98779757680323799</c:v>
                </c:pt>
                <c:pt idx="13762">
                  <c:v>0.99326381146351495</c:v>
                </c:pt>
                <c:pt idx="13763">
                  <c:v>0.98807745150408399</c:v>
                </c:pt>
                <c:pt idx="13764">
                  <c:v>0.98800594695195898</c:v>
                </c:pt>
                <c:pt idx="13765">
                  <c:v>0.99254109606549601</c:v>
                </c:pt>
                <c:pt idx="13766">
                  <c:v>0.99167914111882405</c:v>
                </c:pt>
                <c:pt idx="13767">
                  <c:v>0.98855863146896095</c:v>
                </c:pt>
                <c:pt idx="13768">
                  <c:v>0.99220213378117705</c:v>
                </c:pt>
                <c:pt idx="13769">
                  <c:v>0.99002857376490205</c:v>
                </c:pt>
                <c:pt idx="13770">
                  <c:v>0.98905441284707996</c:v>
                </c:pt>
                <c:pt idx="13771">
                  <c:v>0.98817143661103501</c:v>
                </c:pt>
                <c:pt idx="13772">
                  <c:v>0.98650764567618998</c:v>
                </c:pt>
                <c:pt idx="13773">
                  <c:v>0.99213681836115397</c:v>
                </c:pt>
                <c:pt idx="13774">
                  <c:v>0.98657365826524301</c:v>
                </c:pt>
                <c:pt idx="13775">
                  <c:v>0.99029060163413396</c:v>
                </c:pt>
                <c:pt idx="13776">
                  <c:v>0.99083130496120397</c:v>
                </c:pt>
                <c:pt idx="13777">
                  <c:v>0.98718408944661096</c:v>
                </c:pt>
                <c:pt idx="13778">
                  <c:v>0.98597657891278601</c:v>
                </c:pt>
                <c:pt idx="13779">
                  <c:v>0.993730803838767</c:v>
                </c:pt>
                <c:pt idx="13780">
                  <c:v>0.99146405439246699</c:v>
                </c:pt>
                <c:pt idx="13781">
                  <c:v>0.98671638217328095</c:v>
                </c:pt>
                <c:pt idx="13782">
                  <c:v>0.99305408346008095</c:v>
                </c:pt>
                <c:pt idx="13783">
                  <c:v>0.98825071223115801</c:v>
                </c:pt>
                <c:pt idx="13784">
                  <c:v>0.99238654451811104</c:v>
                </c:pt>
                <c:pt idx="13785">
                  <c:v>0.98688491068055095</c:v>
                </c:pt>
                <c:pt idx="13786">
                  <c:v>0.98909741107689497</c:v>
                </c:pt>
                <c:pt idx="13787">
                  <c:v>0.98994868741782305</c:v>
                </c:pt>
                <c:pt idx="13788">
                  <c:v>0.98949412632213796</c:v>
                </c:pt>
                <c:pt idx="13789">
                  <c:v>0.99088604965246696</c:v>
                </c:pt>
                <c:pt idx="13790">
                  <c:v>0.98789179751157596</c:v>
                </c:pt>
                <c:pt idx="13791">
                  <c:v>0.99358863612667903</c:v>
                </c:pt>
                <c:pt idx="13792">
                  <c:v>0.98892841510882701</c:v>
                </c:pt>
                <c:pt idx="13793">
                  <c:v>0.98860706564287903</c:v>
                </c:pt>
                <c:pt idx="13794">
                  <c:v>0.98966731554704002</c:v>
                </c:pt>
                <c:pt idx="13795">
                  <c:v>0.98789862307040399</c:v>
                </c:pt>
                <c:pt idx="13796">
                  <c:v>0.98777197483213797</c:v>
                </c:pt>
                <c:pt idx="13797">
                  <c:v>0.99157972205266298</c:v>
                </c:pt>
                <c:pt idx="13798">
                  <c:v>0.991256263245611</c:v>
                </c:pt>
                <c:pt idx="13799">
                  <c:v>0.99186240639481404</c:v>
                </c:pt>
                <c:pt idx="13800">
                  <c:v>0.98865055814656899</c:v>
                </c:pt>
                <c:pt idx="13801">
                  <c:v>0.98938279525909001</c:v>
                </c:pt>
                <c:pt idx="13802">
                  <c:v>0.98794553487004899</c:v>
                </c:pt>
                <c:pt idx="13803">
                  <c:v>0.99063712065478404</c:v>
                </c:pt>
                <c:pt idx="13804">
                  <c:v>0.98891649680958604</c:v>
                </c:pt>
                <c:pt idx="13805">
                  <c:v>0.99169965466305199</c:v>
                </c:pt>
                <c:pt idx="13806">
                  <c:v>0.98778580832347396</c:v>
                </c:pt>
                <c:pt idx="13807">
                  <c:v>0.99238403572371003</c:v>
                </c:pt>
                <c:pt idx="13808">
                  <c:v>0.990078806760749</c:v>
                </c:pt>
                <c:pt idx="13809">
                  <c:v>0.98849577381855502</c:v>
                </c:pt>
                <c:pt idx="13810">
                  <c:v>0.99427415176806799</c:v>
                </c:pt>
                <c:pt idx="13811">
                  <c:v>0.98775018794539904</c:v>
                </c:pt>
                <c:pt idx="13812">
                  <c:v>0.99051208261805301</c:v>
                </c:pt>
                <c:pt idx="13813">
                  <c:v>0.99120095702123101</c:v>
                </c:pt>
                <c:pt idx="13814">
                  <c:v>0.99240852893849496</c:v>
                </c:pt>
                <c:pt idx="13815">
                  <c:v>0.98824892716544699</c:v>
                </c:pt>
                <c:pt idx="13816">
                  <c:v>0.98982280561888603</c:v>
                </c:pt>
                <c:pt idx="13817">
                  <c:v>0.99197999230470901</c:v>
                </c:pt>
                <c:pt idx="13818">
                  <c:v>0.986717000847951</c:v>
                </c:pt>
                <c:pt idx="13819">
                  <c:v>0.98970785171835596</c:v>
                </c:pt>
                <c:pt idx="13820">
                  <c:v>0.99222358916044595</c:v>
                </c:pt>
                <c:pt idx="13821">
                  <c:v>0.99017866396783105</c:v>
                </c:pt>
                <c:pt idx="13822">
                  <c:v>0.98822078508797195</c:v>
                </c:pt>
                <c:pt idx="13823">
                  <c:v>0.99149049256778898</c:v>
                </c:pt>
                <c:pt idx="13824">
                  <c:v>0.98853891529825799</c:v>
                </c:pt>
                <c:pt idx="13825">
                  <c:v>0.98738093281874495</c:v>
                </c:pt>
                <c:pt idx="13826">
                  <c:v>0.98744804294625799</c:v>
                </c:pt>
                <c:pt idx="13827">
                  <c:v>0.99128942489944405</c:v>
                </c:pt>
                <c:pt idx="13828">
                  <c:v>0.99298387474743399</c:v>
                </c:pt>
                <c:pt idx="13829">
                  <c:v>0.98978477431733902</c:v>
                </c:pt>
                <c:pt idx="13830">
                  <c:v>0.98795985193297797</c:v>
                </c:pt>
                <c:pt idx="13831">
                  <c:v>0.99280674720999995</c:v>
                </c:pt>
                <c:pt idx="13832">
                  <c:v>0.99432189353857103</c:v>
                </c:pt>
                <c:pt idx="13833">
                  <c:v>0.98688113892030904</c:v>
                </c:pt>
                <c:pt idx="13834">
                  <c:v>0.98892624716910105</c:v>
                </c:pt>
                <c:pt idx="13835">
                  <c:v>0.99281286623822795</c:v>
                </c:pt>
                <c:pt idx="13836">
                  <c:v>0.986423918756966</c:v>
                </c:pt>
                <c:pt idx="13837">
                  <c:v>0.99366024186579505</c:v>
                </c:pt>
                <c:pt idx="13838">
                  <c:v>0.98760815837678095</c:v>
                </c:pt>
                <c:pt idx="13839">
                  <c:v>0.98752639613044702</c:v>
                </c:pt>
                <c:pt idx="13840">
                  <c:v>0.99264433494566295</c:v>
                </c:pt>
                <c:pt idx="13841">
                  <c:v>0.99108621516640205</c:v>
                </c:pt>
                <c:pt idx="13842">
                  <c:v>0.98783944939834101</c:v>
                </c:pt>
                <c:pt idx="13843">
                  <c:v>0.99241920826986696</c:v>
                </c:pt>
                <c:pt idx="13844">
                  <c:v>0.98977228177862897</c:v>
                </c:pt>
                <c:pt idx="13845">
                  <c:v>0.98575128733166195</c:v>
                </c:pt>
                <c:pt idx="13846">
                  <c:v>0.991633568751215</c:v>
                </c:pt>
                <c:pt idx="13847">
                  <c:v>0.99037205727632405</c:v>
                </c:pt>
                <c:pt idx="13848">
                  <c:v>0.99057216591092001</c:v>
                </c:pt>
                <c:pt idx="13849">
                  <c:v>0.98884536346845997</c:v>
                </c:pt>
                <c:pt idx="13850">
                  <c:v>0.98996372051847203</c:v>
                </c:pt>
                <c:pt idx="13851">
                  <c:v>0.99075387587802799</c:v>
                </c:pt>
                <c:pt idx="13852">
                  <c:v>0.993144173691488</c:v>
                </c:pt>
                <c:pt idx="13853">
                  <c:v>0.99256033598660798</c:v>
                </c:pt>
                <c:pt idx="13854">
                  <c:v>0.986579856884782</c:v>
                </c:pt>
                <c:pt idx="13855">
                  <c:v>0.992418491589103</c:v>
                </c:pt>
                <c:pt idx="13856">
                  <c:v>0.99228274289160801</c:v>
                </c:pt>
                <c:pt idx="13857">
                  <c:v>0.98764348190977003</c:v>
                </c:pt>
                <c:pt idx="13858">
                  <c:v>0.99176852244380498</c:v>
                </c:pt>
                <c:pt idx="13859">
                  <c:v>0.99225207689732398</c:v>
                </c:pt>
                <c:pt idx="13860">
                  <c:v>0.99348070803386501</c:v>
                </c:pt>
                <c:pt idx="13861">
                  <c:v>0.98826722315497595</c:v>
                </c:pt>
                <c:pt idx="13862">
                  <c:v>0.987065959447883</c:v>
                </c:pt>
                <c:pt idx="13863">
                  <c:v>0.98937844848357104</c:v>
                </c:pt>
                <c:pt idx="13864">
                  <c:v>0.98895401880535105</c:v>
                </c:pt>
                <c:pt idx="13865">
                  <c:v>0.98858510725170101</c:v>
                </c:pt>
                <c:pt idx="13866">
                  <c:v>0.98985241294874304</c:v>
                </c:pt>
                <c:pt idx="13867">
                  <c:v>0.99374468833520102</c:v>
                </c:pt>
                <c:pt idx="13868">
                  <c:v>0.99031020110370305</c:v>
                </c:pt>
                <c:pt idx="13869">
                  <c:v>0.98777132016283498</c:v>
                </c:pt>
                <c:pt idx="13870">
                  <c:v>0.99200371228180895</c:v>
                </c:pt>
                <c:pt idx="13871">
                  <c:v>0.99334434506934699</c:v>
                </c:pt>
                <c:pt idx="13872">
                  <c:v>0.98819651310415402</c:v>
                </c:pt>
                <c:pt idx="13873">
                  <c:v>0.99050192072169896</c:v>
                </c:pt>
                <c:pt idx="13874">
                  <c:v>0.99234038458543905</c:v>
                </c:pt>
                <c:pt idx="13875">
                  <c:v>0.98780439002096898</c:v>
                </c:pt>
                <c:pt idx="13876">
                  <c:v>0.98723628766170701</c:v>
                </c:pt>
                <c:pt idx="13877">
                  <c:v>0.99015988908977004</c:v>
                </c:pt>
                <c:pt idx="13878">
                  <c:v>0.99404960059012504</c:v>
                </c:pt>
                <c:pt idx="13879">
                  <c:v>0.98635888686417506</c:v>
                </c:pt>
                <c:pt idx="13880">
                  <c:v>0.99060765437951104</c:v>
                </c:pt>
                <c:pt idx="13881">
                  <c:v>0.99270830193372495</c:v>
                </c:pt>
                <c:pt idx="13882">
                  <c:v>0.99065261508089997</c:v>
                </c:pt>
                <c:pt idx="13883">
                  <c:v>0.98883585524080297</c:v>
                </c:pt>
                <c:pt idx="13884">
                  <c:v>0.986574223054828</c:v>
                </c:pt>
                <c:pt idx="13885">
                  <c:v>0.99255366209307505</c:v>
                </c:pt>
                <c:pt idx="13886">
                  <c:v>0.99179169074250795</c:v>
                </c:pt>
                <c:pt idx="13887">
                  <c:v>0.991103830508966</c:v>
                </c:pt>
                <c:pt idx="13888">
                  <c:v>0.99377189752616701</c:v>
                </c:pt>
                <c:pt idx="13889">
                  <c:v>0.99300577647156596</c:v>
                </c:pt>
                <c:pt idx="13890">
                  <c:v>0.99031544993277598</c:v>
                </c:pt>
                <c:pt idx="13891">
                  <c:v>0.98789367748032897</c:v>
                </c:pt>
                <c:pt idx="13892">
                  <c:v>0.99256396685453896</c:v>
                </c:pt>
                <c:pt idx="13893">
                  <c:v>0.98862839124245805</c:v>
                </c:pt>
                <c:pt idx="13894">
                  <c:v>0.98966102205044704</c:v>
                </c:pt>
                <c:pt idx="13895">
                  <c:v>0.99200207259494899</c:v>
                </c:pt>
                <c:pt idx="13896">
                  <c:v>0.98848136063492897</c:v>
                </c:pt>
                <c:pt idx="13897">
                  <c:v>0.98951355877414104</c:v>
                </c:pt>
                <c:pt idx="13898">
                  <c:v>0.99178211831015195</c:v>
                </c:pt>
                <c:pt idx="13899">
                  <c:v>0.994733697933187</c:v>
                </c:pt>
                <c:pt idx="13900">
                  <c:v>0.98839892571638899</c:v>
                </c:pt>
                <c:pt idx="13901">
                  <c:v>0.98774769561661302</c:v>
                </c:pt>
                <c:pt idx="13902">
                  <c:v>0.99350068971643002</c:v>
                </c:pt>
                <c:pt idx="13903">
                  <c:v>0.98924839990142499</c:v>
                </c:pt>
                <c:pt idx="13904">
                  <c:v>0.98738454145751497</c:v>
                </c:pt>
                <c:pt idx="13905">
                  <c:v>0.987143292122035</c:v>
                </c:pt>
                <c:pt idx="13906">
                  <c:v>0.99217477718773095</c:v>
                </c:pt>
                <c:pt idx="13907">
                  <c:v>0.98741832945854302</c:v>
                </c:pt>
                <c:pt idx="13908">
                  <c:v>0.98811428696611903</c:v>
                </c:pt>
                <c:pt idx="13909">
                  <c:v>0.98918878970595303</c:v>
                </c:pt>
                <c:pt idx="13910">
                  <c:v>0.99169263650251505</c:v>
                </c:pt>
                <c:pt idx="13911">
                  <c:v>0.99038498920955098</c:v>
                </c:pt>
                <c:pt idx="13912">
                  <c:v>0.98959178760381705</c:v>
                </c:pt>
                <c:pt idx="13913">
                  <c:v>0.98803776036216795</c:v>
                </c:pt>
                <c:pt idx="13914">
                  <c:v>0.98762734760780801</c:v>
                </c:pt>
                <c:pt idx="13915">
                  <c:v>0.99152006970426299</c:v>
                </c:pt>
                <c:pt idx="13916">
                  <c:v>0.99248769335426001</c:v>
                </c:pt>
                <c:pt idx="13917">
                  <c:v>0.99051941562972401</c:v>
                </c:pt>
                <c:pt idx="13918">
                  <c:v>0.99289400066145905</c:v>
                </c:pt>
                <c:pt idx="13919">
                  <c:v>0.991167214279977</c:v>
                </c:pt>
                <c:pt idx="13920">
                  <c:v>0.99194891813612895</c:v>
                </c:pt>
                <c:pt idx="13921">
                  <c:v>0.98829261110515199</c:v>
                </c:pt>
                <c:pt idx="13922">
                  <c:v>0.99207270358015698</c:v>
                </c:pt>
                <c:pt idx="13923">
                  <c:v>0.99249981836270496</c:v>
                </c:pt>
                <c:pt idx="13924">
                  <c:v>0.98888686448033503</c:v>
                </c:pt>
                <c:pt idx="13925">
                  <c:v>0.99312222729563104</c:v>
                </c:pt>
                <c:pt idx="13926">
                  <c:v>0.98998055999931101</c:v>
                </c:pt>
                <c:pt idx="13927">
                  <c:v>0.991381639425154</c:v>
                </c:pt>
                <c:pt idx="13928">
                  <c:v>0.98880858039742903</c:v>
                </c:pt>
                <c:pt idx="13929">
                  <c:v>0.99149914597044198</c:v>
                </c:pt>
                <c:pt idx="13930">
                  <c:v>0.99213396003555299</c:v>
                </c:pt>
                <c:pt idx="13931">
                  <c:v>0.98845457494762501</c:v>
                </c:pt>
                <c:pt idx="13932">
                  <c:v>0.99185243135945</c:v>
                </c:pt>
                <c:pt idx="13933">
                  <c:v>0.98770500810957296</c:v>
                </c:pt>
                <c:pt idx="13934">
                  <c:v>0.99120746847468699</c:v>
                </c:pt>
                <c:pt idx="13935">
                  <c:v>0.98984677518574504</c:v>
                </c:pt>
                <c:pt idx="13936">
                  <c:v>0.98920217266722099</c:v>
                </c:pt>
                <c:pt idx="13937">
                  <c:v>0.98923002283073802</c:v>
                </c:pt>
                <c:pt idx="13938">
                  <c:v>0.99174291255728897</c:v>
                </c:pt>
                <c:pt idx="13939">
                  <c:v>0.98984861413791403</c:v>
                </c:pt>
                <c:pt idx="13940">
                  <c:v>0.988869352367579</c:v>
                </c:pt>
                <c:pt idx="13941">
                  <c:v>0.99119165054761604</c:v>
                </c:pt>
                <c:pt idx="13942">
                  <c:v>0.98641079487515404</c:v>
                </c:pt>
                <c:pt idx="13943">
                  <c:v>0.98947034314240301</c:v>
                </c:pt>
                <c:pt idx="13944">
                  <c:v>0.99098577642750896</c:v>
                </c:pt>
                <c:pt idx="13945">
                  <c:v>0.99253353121868604</c:v>
                </c:pt>
                <c:pt idx="13946">
                  <c:v>0.99089983153920802</c:v>
                </c:pt>
                <c:pt idx="13947">
                  <c:v>0.99358554830608603</c:v>
                </c:pt>
                <c:pt idx="13948">
                  <c:v>0.98878024932631603</c:v>
                </c:pt>
                <c:pt idx="13949">
                  <c:v>0.99321248975421195</c:v>
                </c:pt>
                <c:pt idx="13950">
                  <c:v>0.98931211433101396</c:v>
                </c:pt>
                <c:pt idx="13951">
                  <c:v>0.99055983431748496</c:v>
                </c:pt>
                <c:pt idx="13952">
                  <c:v>0.99244444029936196</c:v>
                </c:pt>
                <c:pt idx="13953">
                  <c:v>0.98830097696512997</c:v>
                </c:pt>
                <c:pt idx="13954">
                  <c:v>0.99156835240534402</c:v>
                </c:pt>
                <c:pt idx="13955">
                  <c:v>0.99122680309481104</c:v>
                </c:pt>
                <c:pt idx="13956">
                  <c:v>0.98973919825956302</c:v>
                </c:pt>
                <c:pt idx="13957">
                  <c:v>0.98714891544296801</c:v>
                </c:pt>
                <c:pt idx="13958">
                  <c:v>0.99154310397947298</c:v>
                </c:pt>
                <c:pt idx="13959">
                  <c:v>0.99258038207755395</c:v>
                </c:pt>
                <c:pt idx="13960">
                  <c:v>0.98568365850554296</c:v>
                </c:pt>
                <c:pt idx="13961">
                  <c:v>0.99178239539494495</c:v>
                </c:pt>
                <c:pt idx="13962">
                  <c:v>0.99145667000052695</c:v>
                </c:pt>
                <c:pt idx="13963">
                  <c:v>0.98937738367455996</c:v>
                </c:pt>
                <c:pt idx="13964">
                  <c:v>0.99135031947899699</c:v>
                </c:pt>
                <c:pt idx="13965">
                  <c:v>0.98884108619965305</c:v>
                </c:pt>
                <c:pt idx="13966">
                  <c:v>0.99004811596424502</c:v>
                </c:pt>
                <c:pt idx="13967">
                  <c:v>0.99182109049365397</c:v>
                </c:pt>
                <c:pt idx="13968">
                  <c:v>0.99280152206433403</c:v>
                </c:pt>
                <c:pt idx="13969">
                  <c:v>0.98973511335581899</c:v>
                </c:pt>
                <c:pt idx="13970">
                  <c:v>0.99359787717162096</c:v>
                </c:pt>
                <c:pt idx="13971">
                  <c:v>0.99030614380890702</c:v>
                </c:pt>
                <c:pt idx="13972">
                  <c:v>0.98911379148769496</c:v>
                </c:pt>
                <c:pt idx="13973">
                  <c:v>0.99475466670370205</c:v>
                </c:pt>
                <c:pt idx="13974">
                  <c:v>0.98849601097601603</c:v>
                </c:pt>
                <c:pt idx="13975">
                  <c:v>0.98963402556054603</c:v>
                </c:pt>
                <c:pt idx="13976">
                  <c:v>0.99379653205340102</c:v>
                </c:pt>
                <c:pt idx="13977">
                  <c:v>0.98904249640195496</c:v>
                </c:pt>
                <c:pt idx="13978">
                  <c:v>0.99096362591885601</c:v>
                </c:pt>
                <c:pt idx="13979">
                  <c:v>0.99211386211137198</c:v>
                </c:pt>
                <c:pt idx="13980">
                  <c:v>0.99172884747321899</c:v>
                </c:pt>
                <c:pt idx="13981">
                  <c:v>0.98714822936653401</c:v>
                </c:pt>
                <c:pt idx="13982">
                  <c:v>0.98950046137707504</c:v>
                </c:pt>
                <c:pt idx="13983">
                  <c:v>0.99037149284288795</c:v>
                </c:pt>
                <c:pt idx="13984">
                  <c:v>0.98889946064308598</c:v>
                </c:pt>
                <c:pt idx="13985">
                  <c:v>0.98880371316286697</c:v>
                </c:pt>
                <c:pt idx="13986">
                  <c:v>0.98899307752226595</c:v>
                </c:pt>
                <c:pt idx="13987">
                  <c:v>0.98851460578516304</c:v>
                </c:pt>
                <c:pt idx="13988">
                  <c:v>0.99129098378101799</c:v>
                </c:pt>
                <c:pt idx="13989">
                  <c:v>0.99243002218769205</c:v>
                </c:pt>
                <c:pt idx="13990">
                  <c:v>0.98790279169419604</c:v>
                </c:pt>
                <c:pt idx="13991">
                  <c:v>0.98778783837971895</c:v>
                </c:pt>
                <c:pt idx="13992">
                  <c:v>0.98944419864167699</c:v>
                </c:pt>
                <c:pt idx="13993">
                  <c:v>0.99230211855426198</c:v>
                </c:pt>
                <c:pt idx="13994">
                  <c:v>0.98819617635518797</c:v>
                </c:pt>
                <c:pt idx="13995">
                  <c:v>0.99204204304466304</c:v>
                </c:pt>
                <c:pt idx="13996">
                  <c:v>0.98793589781177105</c:v>
                </c:pt>
                <c:pt idx="13997">
                  <c:v>0.99282707756765398</c:v>
                </c:pt>
                <c:pt idx="13998">
                  <c:v>0.99235377768969302</c:v>
                </c:pt>
                <c:pt idx="13999">
                  <c:v>0.98764855118664596</c:v>
                </c:pt>
                <c:pt idx="14000">
                  <c:v>0.98861385754807696</c:v>
                </c:pt>
                <c:pt idx="14001">
                  <c:v>0.98915542891365005</c:v>
                </c:pt>
                <c:pt idx="14002">
                  <c:v>0.99023856538594301</c:v>
                </c:pt>
                <c:pt idx="14003">
                  <c:v>0.98947013293713204</c:v>
                </c:pt>
                <c:pt idx="14004">
                  <c:v>0.98805148436539003</c:v>
                </c:pt>
                <c:pt idx="14005">
                  <c:v>0.993150764976239</c:v>
                </c:pt>
                <c:pt idx="14006">
                  <c:v>0.98603501141845395</c:v>
                </c:pt>
                <c:pt idx="14007">
                  <c:v>0.99226389473734899</c:v>
                </c:pt>
                <c:pt idx="14008">
                  <c:v>0.98786770397060897</c:v>
                </c:pt>
                <c:pt idx="14009">
                  <c:v>0.98807104073055296</c:v>
                </c:pt>
                <c:pt idx="14010">
                  <c:v>0.99091231878562602</c:v>
                </c:pt>
                <c:pt idx="14011">
                  <c:v>0.98842889137112799</c:v>
                </c:pt>
                <c:pt idx="14012">
                  <c:v>0.99025972372535398</c:v>
                </c:pt>
                <c:pt idx="14013">
                  <c:v>0.98786932106497405</c:v>
                </c:pt>
                <c:pt idx="14014">
                  <c:v>0.99038055909241396</c:v>
                </c:pt>
                <c:pt idx="14015">
                  <c:v>0.98684885596801497</c:v>
                </c:pt>
                <c:pt idx="14016">
                  <c:v>0.99232171447577699</c:v>
                </c:pt>
                <c:pt idx="14017">
                  <c:v>0.99231933927543303</c:v>
                </c:pt>
                <c:pt idx="14018">
                  <c:v>0.99146924193143104</c:v>
                </c:pt>
                <c:pt idx="14019">
                  <c:v>0.98961272990350102</c:v>
                </c:pt>
                <c:pt idx="14020">
                  <c:v>0.99178058355802901</c:v>
                </c:pt>
                <c:pt idx="14021">
                  <c:v>0.98983524847762006</c:v>
                </c:pt>
                <c:pt idx="14022">
                  <c:v>0.99096826326802601</c:v>
                </c:pt>
                <c:pt idx="14023">
                  <c:v>0.99108819850894603</c:v>
                </c:pt>
                <c:pt idx="14024">
                  <c:v>0.98866956240974002</c:v>
                </c:pt>
                <c:pt idx="14025">
                  <c:v>0.98797377867319203</c:v>
                </c:pt>
                <c:pt idx="14026">
                  <c:v>0.98927429298698499</c:v>
                </c:pt>
                <c:pt idx="14027">
                  <c:v>0.99034950758159601</c:v>
                </c:pt>
                <c:pt idx="14028">
                  <c:v>0.98856296325622395</c:v>
                </c:pt>
                <c:pt idx="14029">
                  <c:v>0.99090319279116901</c:v>
                </c:pt>
                <c:pt idx="14030">
                  <c:v>0.98746462675431501</c:v>
                </c:pt>
                <c:pt idx="14031">
                  <c:v>0.986948710781276</c:v>
                </c:pt>
                <c:pt idx="14032">
                  <c:v>0.988649129711341</c:v>
                </c:pt>
                <c:pt idx="14033">
                  <c:v>0.99067017026622495</c:v>
                </c:pt>
                <c:pt idx="14034">
                  <c:v>0.99427223926529495</c:v>
                </c:pt>
                <c:pt idx="14035">
                  <c:v>0.98785200445660604</c:v>
                </c:pt>
                <c:pt idx="14036">
                  <c:v>0.98932890923348604</c:v>
                </c:pt>
                <c:pt idx="14037">
                  <c:v>0.98857434888718498</c:v>
                </c:pt>
                <c:pt idx="14038">
                  <c:v>0.99042026599701105</c:v>
                </c:pt>
                <c:pt idx="14039">
                  <c:v>0.98834703462884899</c:v>
                </c:pt>
                <c:pt idx="14040">
                  <c:v>0.98780963025833401</c:v>
                </c:pt>
                <c:pt idx="14041">
                  <c:v>0.99182311535647405</c:v>
                </c:pt>
                <c:pt idx="14042">
                  <c:v>0.98804915746050304</c:v>
                </c:pt>
                <c:pt idx="14043">
                  <c:v>0.99128818160564403</c:v>
                </c:pt>
                <c:pt idx="14044">
                  <c:v>0.99180045288416596</c:v>
                </c:pt>
                <c:pt idx="14045">
                  <c:v>0.99202144212020404</c:v>
                </c:pt>
                <c:pt idx="14046">
                  <c:v>0.98845728722462001</c:v>
                </c:pt>
                <c:pt idx="14047">
                  <c:v>0.99372506671532501</c:v>
                </c:pt>
                <c:pt idx="14048">
                  <c:v>0.988855206195282</c:v>
                </c:pt>
                <c:pt idx="14049">
                  <c:v>0.99232361089354504</c:v>
                </c:pt>
                <c:pt idx="14050">
                  <c:v>0.98732079196792999</c:v>
                </c:pt>
                <c:pt idx="14051">
                  <c:v>0.99006119474909404</c:v>
                </c:pt>
                <c:pt idx="14052">
                  <c:v>0.99260013586263796</c:v>
                </c:pt>
                <c:pt idx="14053">
                  <c:v>0.98797766211690796</c:v>
                </c:pt>
                <c:pt idx="14054">
                  <c:v>0.99265278293791304</c:v>
                </c:pt>
                <c:pt idx="14055">
                  <c:v>0.99089382387067804</c:v>
                </c:pt>
                <c:pt idx="14056">
                  <c:v>0.98667297431305701</c:v>
                </c:pt>
                <c:pt idx="14057">
                  <c:v>0.99293765729278904</c:v>
                </c:pt>
                <c:pt idx="14058">
                  <c:v>0.98970753351427099</c:v>
                </c:pt>
                <c:pt idx="14059">
                  <c:v>0.99036205346325901</c:v>
                </c:pt>
                <c:pt idx="14060">
                  <c:v>0.99198068110151905</c:v>
                </c:pt>
                <c:pt idx="14061">
                  <c:v>0.98952438438003298</c:v>
                </c:pt>
                <c:pt idx="14062">
                  <c:v>0.98835437135238502</c:v>
                </c:pt>
                <c:pt idx="14063">
                  <c:v>0.98908656193759703</c:v>
                </c:pt>
                <c:pt idx="14064">
                  <c:v>0.98793706726918495</c:v>
                </c:pt>
                <c:pt idx="14065">
                  <c:v>0.98857610625540304</c:v>
                </c:pt>
                <c:pt idx="14066">
                  <c:v>0.98855497518855395</c:v>
                </c:pt>
                <c:pt idx="14067">
                  <c:v>0.98805132520911199</c:v>
                </c:pt>
                <c:pt idx="14068">
                  <c:v>0.98756744013196696</c:v>
                </c:pt>
                <c:pt idx="14069">
                  <c:v>0.988519101127174</c:v>
                </c:pt>
                <c:pt idx="14070">
                  <c:v>0.98729923373147299</c:v>
                </c:pt>
                <c:pt idx="14071">
                  <c:v>0.99040436125459597</c:v>
                </c:pt>
                <c:pt idx="14072">
                  <c:v>0.98916981895657397</c:v>
                </c:pt>
                <c:pt idx="14073">
                  <c:v>0.988654407862681</c:v>
                </c:pt>
                <c:pt idx="14074">
                  <c:v>0.98837712349880802</c:v>
                </c:pt>
                <c:pt idx="14075">
                  <c:v>0.98869081361324995</c:v>
                </c:pt>
                <c:pt idx="14076">
                  <c:v>0.98963380989277405</c:v>
                </c:pt>
                <c:pt idx="14077">
                  <c:v>0.99068376198508101</c:v>
                </c:pt>
                <c:pt idx="14078">
                  <c:v>0.99186426900872304</c:v>
                </c:pt>
                <c:pt idx="14079">
                  <c:v>0.99175485927073403</c:v>
                </c:pt>
                <c:pt idx="14080">
                  <c:v>0.99212605929506503</c:v>
                </c:pt>
                <c:pt idx="14081">
                  <c:v>0.98820354407107702</c:v>
                </c:pt>
                <c:pt idx="14082">
                  <c:v>0.99521962634298999</c:v>
                </c:pt>
                <c:pt idx="14083">
                  <c:v>0.98816512840738402</c:v>
                </c:pt>
                <c:pt idx="14084">
                  <c:v>0.99024935811256498</c:v>
                </c:pt>
                <c:pt idx="14085">
                  <c:v>0.98903658418782003</c:v>
                </c:pt>
                <c:pt idx="14086">
                  <c:v>0.98950600185830495</c:v>
                </c:pt>
                <c:pt idx="14087">
                  <c:v>0.98774808212481102</c:v>
                </c:pt>
                <c:pt idx="14088">
                  <c:v>0.99020848838550801</c:v>
                </c:pt>
                <c:pt idx="14089">
                  <c:v>0.98960831143245698</c:v>
                </c:pt>
                <c:pt idx="14090">
                  <c:v>0.987383670516366</c:v>
                </c:pt>
                <c:pt idx="14091">
                  <c:v>0.99239667139903498</c:v>
                </c:pt>
                <c:pt idx="14092">
                  <c:v>0.99159315852811003</c:v>
                </c:pt>
                <c:pt idx="14093">
                  <c:v>0.989877566423772</c:v>
                </c:pt>
                <c:pt idx="14094">
                  <c:v>0.99224302934263697</c:v>
                </c:pt>
                <c:pt idx="14095">
                  <c:v>0.98792371543359903</c:v>
                </c:pt>
                <c:pt idx="14096">
                  <c:v>0.99053377948457799</c:v>
                </c:pt>
                <c:pt idx="14097">
                  <c:v>0.99007994931177001</c:v>
                </c:pt>
                <c:pt idx="14098">
                  <c:v>0.99116881342139396</c:v>
                </c:pt>
                <c:pt idx="14099">
                  <c:v>0.988315296308235</c:v>
                </c:pt>
                <c:pt idx="14100">
                  <c:v>0.98974180514104104</c:v>
                </c:pt>
                <c:pt idx="14101">
                  <c:v>0.99035592926195104</c:v>
                </c:pt>
                <c:pt idx="14102">
                  <c:v>0.98794009649949999</c:v>
                </c:pt>
                <c:pt idx="14103">
                  <c:v>0.99065816675650697</c:v>
                </c:pt>
                <c:pt idx="14104">
                  <c:v>0.99177255003112996</c:v>
                </c:pt>
                <c:pt idx="14105">
                  <c:v>0.990049861509253</c:v>
                </c:pt>
                <c:pt idx="14106">
                  <c:v>0.99153452731095204</c:v>
                </c:pt>
                <c:pt idx="14107">
                  <c:v>0.99093739054156504</c:v>
                </c:pt>
                <c:pt idx="14108">
                  <c:v>0.98843760538340397</c:v>
                </c:pt>
                <c:pt idx="14109">
                  <c:v>0.988405466191703</c:v>
                </c:pt>
                <c:pt idx="14110">
                  <c:v>0.99177071903311498</c:v>
                </c:pt>
                <c:pt idx="14111">
                  <c:v>0.98860277963858401</c:v>
                </c:pt>
                <c:pt idx="14112">
                  <c:v>0.99296344225337996</c:v>
                </c:pt>
                <c:pt idx="14113">
                  <c:v>0.98884635721150305</c:v>
                </c:pt>
                <c:pt idx="14114">
                  <c:v>0.99299247879777197</c:v>
                </c:pt>
                <c:pt idx="14115">
                  <c:v>0.98718993500071395</c:v>
                </c:pt>
                <c:pt idx="14116">
                  <c:v>0.98996904870715896</c:v>
                </c:pt>
                <c:pt idx="14117">
                  <c:v>0.99239833030332303</c:v>
                </c:pt>
                <c:pt idx="14118">
                  <c:v>0.99160528716782304</c:v>
                </c:pt>
                <c:pt idx="14119">
                  <c:v>0.98960608608389999</c:v>
                </c:pt>
                <c:pt idx="14120">
                  <c:v>0.99300636264692599</c:v>
                </c:pt>
                <c:pt idx="14121">
                  <c:v>0.98756629113552996</c:v>
                </c:pt>
                <c:pt idx="14122">
                  <c:v>0.99369882343281801</c:v>
                </c:pt>
                <c:pt idx="14123">
                  <c:v>0.99220313830661</c:v>
                </c:pt>
                <c:pt idx="14124">
                  <c:v>0.98796230870791002</c:v>
                </c:pt>
                <c:pt idx="14125">
                  <c:v>0.99327495619740303</c:v>
                </c:pt>
                <c:pt idx="14126">
                  <c:v>0.98987382207804897</c:v>
                </c:pt>
                <c:pt idx="14127">
                  <c:v>0.98754769513055596</c:v>
                </c:pt>
                <c:pt idx="14128">
                  <c:v>0.99131043315429401</c:v>
                </c:pt>
                <c:pt idx="14129">
                  <c:v>0.98931689812040502</c:v>
                </c:pt>
                <c:pt idx="14130">
                  <c:v>0.98776959273263298</c:v>
                </c:pt>
                <c:pt idx="14131">
                  <c:v>0.989963327744382</c:v>
                </c:pt>
                <c:pt idx="14132">
                  <c:v>0.99221723048530697</c:v>
                </c:pt>
                <c:pt idx="14133">
                  <c:v>0.99020120791413602</c:v>
                </c:pt>
                <c:pt idx="14134">
                  <c:v>0.98648288928187</c:v>
                </c:pt>
                <c:pt idx="14135">
                  <c:v>0.99251983375949104</c:v>
                </c:pt>
                <c:pt idx="14136">
                  <c:v>0.98937341174406901</c:v>
                </c:pt>
                <c:pt idx="14137">
                  <c:v>0.99266607772058002</c:v>
                </c:pt>
                <c:pt idx="14138">
                  <c:v>0.98874860673362996</c:v>
                </c:pt>
                <c:pt idx="14139">
                  <c:v>0.98854477113363104</c:v>
                </c:pt>
                <c:pt idx="14140">
                  <c:v>0.99047104886841297</c:v>
                </c:pt>
                <c:pt idx="14141">
                  <c:v>0.99319082849079399</c:v>
                </c:pt>
                <c:pt idx="14142">
                  <c:v>0.98696630368804295</c:v>
                </c:pt>
                <c:pt idx="14143">
                  <c:v>0.99060839588643201</c:v>
                </c:pt>
                <c:pt idx="14144">
                  <c:v>0.98713347177462696</c:v>
                </c:pt>
                <c:pt idx="14145">
                  <c:v>0.98917887356279999</c:v>
                </c:pt>
                <c:pt idx="14146">
                  <c:v>0.988960495534148</c:v>
                </c:pt>
                <c:pt idx="14147">
                  <c:v>0.98863789395428603</c:v>
                </c:pt>
                <c:pt idx="14148">
                  <c:v>0.99489836209879101</c:v>
                </c:pt>
                <c:pt idx="14149">
                  <c:v>0.99120763585457305</c:v>
                </c:pt>
                <c:pt idx="14150">
                  <c:v>0.99361033027922097</c:v>
                </c:pt>
                <c:pt idx="14151">
                  <c:v>0.99045663907451997</c:v>
                </c:pt>
                <c:pt idx="14152">
                  <c:v>0.98976674712776402</c:v>
                </c:pt>
                <c:pt idx="14153">
                  <c:v>0.99135054948965395</c:v>
                </c:pt>
                <c:pt idx="14154">
                  <c:v>0.98791357975061</c:v>
                </c:pt>
                <c:pt idx="14155">
                  <c:v>0.98764112282325001</c:v>
                </c:pt>
                <c:pt idx="14156">
                  <c:v>0.99221646830473798</c:v>
                </c:pt>
                <c:pt idx="14157">
                  <c:v>0.98702612148175795</c:v>
                </c:pt>
                <c:pt idx="14158">
                  <c:v>0.99170876006361497</c:v>
                </c:pt>
                <c:pt idx="14159">
                  <c:v>0.98754624369093702</c:v>
                </c:pt>
                <c:pt idx="14160">
                  <c:v>0.98994465815351596</c:v>
                </c:pt>
                <c:pt idx="14161">
                  <c:v>0.98890368213483304</c:v>
                </c:pt>
                <c:pt idx="14162">
                  <c:v>0.988768831546461</c:v>
                </c:pt>
                <c:pt idx="14163">
                  <c:v>0.99311126502098401</c:v>
                </c:pt>
                <c:pt idx="14164">
                  <c:v>0.98853251139873399</c:v>
                </c:pt>
                <c:pt idx="14165">
                  <c:v>0.99075171057454003</c:v>
                </c:pt>
                <c:pt idx="14166">
                  <c:v>0.99411051773948</c:v>
                </c:pt>
                <c:pt idx="14167">
                  <c:v>0.98901065656392995</c:v>
                </c:pt>
                <c:pt idx="14168">
                  <c:v>0.98836613119683203</c:v>
                </c:pt>
                <c:pt idx="14169">
                  <c:v>0.98882307528769298</c:v>
                </c:pt>
                <c:pt idx="14170">
                  <c:v>0.99218038762569905</c:v>
                </c:pt>
                <c:pt idx="14171">
                  <c:v>0.98935121304367202</c:v>
                </c:pt>
                <c:pt idx="14172">
                  <c:v>0.99135076349517304</c:v>
                </c:pt>
                <c:pt idx="14173">
                  <c:v>0.98953210500438304</c:v>
                </c:pt>
                <c:pt idx="14174">
                  <c:v>0.99069021888098396</c:v>
                </c:pt>
                <c:pt idx="14175">
                  <c:v>0.98758078038304398</c:v>
                </c:pt>
                <c:pt idx="14176">
                  <c:v>0.99059624715625005</c:v>
                </c:pt>
                <c:pt idx="14177">
                  <c:v>0.99265427021464803</c:v>
                </c:pt>
                <c:pt idx="14178">
                  <c:v>0.988275266911679</c:v>
                </c:pt>
                <c:pt idx="14179">
                  <c:v>0.98986966330674597</c:v>
                </c:pt>
                <c:pt idx="14180">
                  <c:v>0.99327520144310499</c:v>
                </c:pt>
                <c:pt idx="14181">
                  <c:v>0.99146498437740405</c:v>
                </c:pt>
                <c:pt idx="14182">
                  <c:v>0.99273279259397895</c:v>
                </c:pt>
                <c:pt idx="14183">
                  <c:v>0.99301138709829895</c:v>
                </c:pt>
                <c:pt idx="14184">
                  <c:v>0.99108913630544604</c:v>
                </c:pt>
                <c:pt idx="14185">
                  <c:v>0.98814161670719702</c:v>
                </c:pt>
                <c:pt idx="14186">
                  <c:v>0.99051494694417397</c:v>
                </c:pt>
                <c:pt idx="14187">
                  <c:v>0.99112466183899395</c:v>
                </c:pt>
                <c:pt idx="14188">
                  <c:v>0.98610604270289803</c:v>
                </c:pt>
                <c:pt idx="14189">
                  <c:v>0.99052537684749498</c:v>
                </c:pt>
                <c:pt idx="14190">
                  <c:v>0.990486848159713</c:v>
                </c:pt>
                <c:pt idx="14191">
                  <c:v>0.98592821407179998</c:v>
                </c:pt>
                <c:pt idx="14192">
                  <c:v>0.99274371700827202</c:v>
                </c:pt>
                <c:pt idx="14193">
                  <c:v>0.99069874951756998</c:v>
                </c:pt>
                <c:pt idx="14194">
                  <c:v>0.99149514097957303</c:v>
                </c:pt>
                <c:pt idx="14195">
                  <c:v>0.99103656837775</c:v>
                </c:pt>
                <c:pt idx="14196">
                  <c:v>0.99142390772033195</c:v>
                </c:pt>
                <c:pt idx="14197">
                  <c:v>0.98952507779254895</c:v>
                </c:pt>
                <c:pt idx="14198">
                  <c:v>0.98980740399815603</c:v>
                </c:pt>
                <c:pt idx="14199">
                  <c:v>0.991082941414692</c:v>
                </c:pt>
                <c:pt idx="14200">
                  <c:v>0.98847601963479004</c:v>
                </c:pt>
                <c:pt idx="14201">
                  <c:v>0.98754378414564903</c:v>
                </c:pt>
                <c:pt idx="14202">
                  <c:v>0.99277762961921601</c:v>
                </c:pt>
                <c:pt idx="14203">
                  <c:v>0.98771640622444601</c:v>
                </c:pt>
                <c:pt idx="14204">
                  <c:v>0.98996181990835097</c:v>
                </c:pt>
                <c:pt idx="14205">
                  <c:v>0.99231089594407396</c:v>
                </c:pt>
                <c:pt idx="14206">
                  <c:v>0.99026644296956001</c:v>
                </c:pt>
                <c:pt idx="14207">
                  <c:v>0.99022173172493799</c:v>
                </c:pt>
                <c:pt idx="14208">
                  <c:v>0.98913233127920597</c:v>
                </c:pt>
                <c:pt idx="14209">
                  <c:v>0.98705652867551597</c:v>
                </c:pt>
                <c:pt idx="14210">
                  <c:v>0.99071370065360798</c:v>
                </c:pt>
                <c:pt idx="14211">
                  <c:v>0.98868735802699104</c:v>
                </c:pt>
                <c:pt idx="14212">
                  <c:v>0.988202545475803</c:v>
                </c:pt>
                <c:pt idx="14213">
                  <c:v>0.98873717806465</c:v>
                </c:pt>
                <c:pt idx="14214">
                  <c:v>0.98765435690183301</c:v>
                </c:pt>
                <c:pt idx="14215">
                  <c:v>0.98915549192152596</c:v>
                </c:pt>
                <c:pt idx="14216">
                  <c:v>0.99308977348350602</c:v>
                </c:pt>
                <c:pt idx="14217">
                  <c:v>0.98863701240925905</c:v>
                </c:pt>
                <c:pt idx="14218">
                  <c:v>0.98875735111753005</c:v>
                </c:pt>
                <c:pt idx="14219">
                  <c:v>0.98878028223234105</c:v>
                </c:pt>
                <c:pt idx="14220">
                  <c:v>0.99115460092053298</c:v>
                </c:pt>
                <c:pt idx="14221">
                  <c:v>0.991713866286142</c:v>
                </c:pt>
                <c:pt idx="14222">
                  <c:v>0.98810755708097597</c:v>
                </c:pt>
                <c:pt idx="14223">
                  <c:v>0.98786939730859702</c:v>
                </c:pt>
                <c:pt idx="14224">
                  <c:v>0.98933614178878104</c:v>
                </c:pt>
                <c:pt idx="14225">
                  <c:v>0.99137343283294999</c:v>
                </c:pt>
                <c:pt idx="14226">
                  <c:v>0.99465876266795294</c:v>
                </c:pt>
                <c:pt idx="14227">
                  <c:v>0.98743103720749703</c:v>
                </c:pt>
                <c:pt idx="14228">
                  <c:v>0.99140615312819602</c:v>
                </c:pt>
                <c:pt idx="14229">
                  <c:v>0.98978357365582703</c:v>
                </c:pt>
                <c:pt idx="14230">
                  <c:v>0.98856742062900005</c:v>
                </c:pt>
                <c:pt idx="14231">
                  <c:v>0.99382141125126899</c:v>
                </c:pt>
                <c:pt idx="14232">
                  <c:v>0.98687884623254096</c:v>
                </c:pt>
                <c:pt idx="14233">
                  <c:v>0.99223036537042397</c:v>
                </c:pt>
                <c:pt idx="14234">
                  <c:v>0.99230324150025695</c:v>
                </c:pt>
                <c:pt idx="14235">
                  <c:v>0.99315157917767005</c:v>
                </c:pt>
                <c:pt idx="14236">
                  <c:v>0.98687570660527202</c:v>
                </c:pt>
                <c:pt idx="14237">
                  <c:v>0.99004387929738602</c:v>
                </c:pt>
                <c:pt idx="14238">
                  <c:v>0.98996419484704601</c:v>
                </c:pt>
                <c:pt idx="14239">
                  <c:v>0.991372118745936</c:v>
                </c:pt>
                <c:pt idx="14240">
                  <c:v>0.98869444116419103</c:v>
                </c:pt>
                <c:pt idx="14241">
                  <c:v>0.98841262155350695</c:v>
                </c:pt>
                <c:pt idx="14242">
                  <c:v>0.99115415087075098</c:v>
                </c:pt>
                <c:pt idx="14243">
                  <c:v>0.99187524571746399</c:v>
                </c:pt>
                <c:pt idx="14244">
                  <c:v>0.99032247677778495</c:v>
                </c:pt>
                <c:pt idx="14245">
                  <c:v>0.99006510763108801</c:v>
                </c:pt>
                <c:pt idx="14246">
                  <c:v>0.99175749798517698</c:v>
                </c:pt>
                <c:pt idx="14247">
                  <c:v>0.98857130878057198</c:v>
                </c:pt>
                <c:pt idx="14248">
                  <c:v>0.989804315429335</c:v>
                </c:pt>
                <c:pt idx="14249">
                  <c:v>0.99141958345021097</c:v>
                </c:pt>
                <c:pt idx="14250">
                  <c:v>0.98671239357028895</c:v>
                </c:pt>
                <c:pt idx="14251">
                  <c:v>0.99331610700220196</c:v>
                </c:pt>
                <c:pt idx="14252">
                  <c:v>0.99069144659754904</c:v>
                </c:pt>
                <c:pt idx="14253">
                  <c:v>0.99127608922139498</c:v>
                </c:pt>
                <c:pt idx="14254">
                  <c:v>0.99013708839329995</c:v>
                </c:pt>
                <c:pt idx="14255">
                  <c:v>0.99299099925824197</c:v>
                </c:pt>
                <c:pt idx="14256">
                  <c:v>0.99051437257281705</c:v>
                </c:pt>
                <c:pt idx="14257">
                  <c:v>0.99016451029324803</c:v>
                </c:pt>
                <c:pt idx="14258">
                  <c:v>0.98695077080636695</c:v>
                </c:pt>
                <c:pt idx="14259">
                  <c:v>0.99330523679573501</c:v>
                </c:pt>
                <c:pt idx="14260">
                  <c:v>0.99146747204536601</c:v>
                </c:pt>
                <c:pt idx="14261">
                  <c:v>0.9867226600208</c:v>
                </c:pt>
                <c:pt idx="14262">
                  <c:v>0.99388653428854401</c:v>
                </c:pt>
                <c:pt idx="14263">
                  <c:v>0.98915077369084803</c:v>
                </c:pt>
                <c:pt idx="14264">
                  <c:v>0.98925853164427702</c:v>
                </c:pt>
                <c:pt idx="14265">
                  <c:v>0.99139263267824995</c:v>
                </c:pt>
                <c:pt idx="14266">
                  <c:v>0.98996974261993098</c:v>
                </c:pt>
                <c:pt idx="14267">
                  <c:v>0.98857981293923902</c:v>
                </c:pt>
                <c:pt idx="14268">
                  <c:v>0.98951461556559395</c:v>
                </c:pt>
                <c:pt idx="14269">
                  <c:v>0.99016257264551</c:v>
                </c:pt>
                <c:pt idx="14270">
                  <c:v>0.99055306844205204</c:v>
                </c:pt>
                <c:pt idx="14271">
                  <c:v>0.99183635934257297</c:v>
                </c:pt>
                <c:pt idx="14272">
                  <c:v>0.99169284929068702</c:v>
                </c:pt>
                <c:pt idx="14273">
                  <c:v>0.99027687148502996</c:v>
                </c:pt>
                <c:pt idx="14274">
                  <c:v>0.99230856022682701</c:v>
                </c:pt>
                <c:pt idx="14275">
                  <c:v>0.99136788282080601</c:v>
                </c:pt>
                <c:pt idx="14276">
                  <c:v>0.98920451360558503</c:v>
                </c:pt>
                <c:pt idx="14277">
                  <c:v>0.98867647835257499</c:v>
                </c:pt>
                <c:pt idx="14278">
                  <c:v>0.99145740507496105</c:v>
                </c:pt>
                <c:pt idx="14279">
                  <c:v>0.99190554325198399</c:v>
                </c:pt>
                <c:pt idx="14280">
                  <c:v>0.99197159987672701</c:v>
                </c:pt>
                <c:pt idx="14281">
                  <c:v>0.99186932868812905</c:v>
                </c:pt>
                <c:pt idx="14282">
                  <c:v>0.99134372556767103</c:v>
                </c:pt>
                <c:pt idx="14283">
                  <c:v>0.99224520532778504</c:v>
                </c:pt>
                <c:pt idx="14284">
                  <c:v>0.99145577972819299</c:v>
                </c:pt>
                <c:pt idx="14285">
                  <c:v>0.99082888801315905</c:v>
                </c:pt>
                <c:pt idx="14286">
                  <c:v>0.99120606984681303</c:v>
                </c:pt>
                <c:pt idx="14287">
                  <c:v>0.99408806095741897</c:v>
                </c:pt>
                <c:pt idx="14288">
                  <c:v>0.99022259746888497</c:v>
                </c:pt>
                <c:pt idx="14289">
                  <c:v>0.98698170744279201</c:v>
                </c:pt>
                <c:pt idx="14290">
                  <c:v>0.99188345437196102</c:v>
                </c:pt>
                <c:pt idx="14291">
                  <c:v>0.99303956660480097</c:v>
                </c:pt>
                <c:pt idx="14292">
                  <c:v>0.99002168443903005</c:v>
                </c:pt>
                <c:pt idx="14293">
                  <c:v>0.99120422917972995</c:v>
                </c:pt>
                <c:pt idx="14294">
                  <c:v>0.98959121634547798</c:v>
                </c:pt>
                <c:pt idx="14295">
                  <c:v>0.98663826270834598</c:v>
                </c:pt>
                <c:pt idx="14296">
                  <c:v>0.99121626989007094</c:v>
                </c:pt>
                <c:pt idx="14297">
                  <c:v>0.99308059997429998</c:v>
                </c:pt>
                <c:pt idx="14298">
                  <c:v>0.98910062507448704</c:v>
                </c:pt>
                <c:pt idx="14299">
                  <c:v>0.99233185087017795</c:v>
                </c:pt>
                <c:pt idx="14300">
                  <c:v>0.99092483924048402</c:v>
                </c:pt>
                <c:pt idx="14301">
                  <c:v>0.98956231120124905</c:v>
                </c:pt>
                <c:pt idx="14302">
                  <c:v>0.99046874916654704</c:v>
                </c:pt>
                <c:pt idx="14303">
                  <c:v>0.99066383227044896</c:v>
                </c:pt>
                <c:pt idx="14304">
                  <c:v>0.98887400482668997</c:v>
                </c:pt>
                <c:pt idx="14305">
                  <c:v>0.98929015039327495</c:v>
                </c:pt>
                <c:pt idx="14306">
                  <c:v>0.98828655077364003</c:v>
                </c:pt>
                <c:pt idx="14307">
                  <c:v>0.98977066568032301</c:v>
                </c:pt>
                <c:pt idx="14308">
                  <c:v>0.99130411976170896</c:v>
                </c:pt>
                <c:pt idx="14309">
                  <c:v>0.99352433967392695</c:v>
                </c:pt>
                <c:pt idx="14310">
                  <c:v>0.98715690297026204</c:v>
                </c:pt>
                <c:pt idx="14311">
                  <c:v>0.99278711474400305</c:v>
                </c:pt>
                <c:pt idx="14312">
                  <c:v>0.98929648043762997</c:v>
                </c:pt>
                <c:pt idx="14313">
                  <c:v>0.98895040884013696</c:v>
                </c:pt>
                <c:pt idx="14314">
                  <c:v>0.99170177868980802</c:v>
                </c:pt>
                <c:pt idx="14315">
                  <c:v>0.99209586228682201</c:v>
                </c:pt>
                <c:pt idx="14316">
                  <c:v>0.99050912437810801</c:v>
                </c:pt>
                <c:pt idx="14317">
                  <c:v>0.99003519382746796</c:v>
                </c:pt>
                <c:pt idx="14318">
                  <c:v>0.99302799437131295</c:v>
                </c:pt>
                <c:pt idx="14319">
                  <c:v>0.98717647343828896</c:v>
                </c:pt>
                <c:pt idx="14320">
                  <c:v>0.98802614263275801</c:v>
                </c:pt>
                <c:pt idx="14321">
                  <c:v>0.989999856683491</c:v>
                </c:pt>
                <c:pt idx="14322">
                  <c:v>0.98978386231023896</c:v>
                </c:pt>
                <c:pt idx="14323">
                  <c:v>0.99135501100030599</c:v>
                </c:pt>
                <c:pt idx="14324">
                  <c:v>0.98881391784144701</c:v>
                </c:pt>
                <c:pt idx="14325">
                  <c:v>0.99179573700786405</c:v>
                </c:pt>
                <c:pt idx="14326">
                  <c:v>0.98734269905817196</c:v>
                </c:pt>
                <c:pt idx="14327">
                  <c:v>0.98860206831656705</c:v>
                </c:pt>
                <c:pt idx="14328">
                  <c:v>0.993046348514524</c:v>
                </c:pt>
                <c:pt idx="14329">
                  <c:v>0.98821735440087399</c:v>
                </c:pt>
                <c:pt idx="14330">
                  <c:v>0.98964580081940901</c:v>
                </c:pt>
                <c:pt idx="14331">
                  <c:v>0.99166444217170302</c:v>
                </c:pt>
                <c:pt idx="14332">
                  <c:v>0.98737888751825398</c:v>
                </c:pt>
                <c:pt idx="14333">
                  <c:v>0.99136936740803405</c:v>
                </c:pt>
                <c:pt idx="14334">
                  <c:v>0.98700550447025404</c:v>
                </c:pt>
                <c:pt idx="14335">
                  <c:v>0.98949159996852798</c:v>
                </c:pt>
                <c:pt idx="14336">
                  <c:v>0.99406742869840503</c:v>
                </c:pt>
                <c:pt idx="14337">
                  <c:v>0.98897807211089706</c:v>
                </c:pt>
                <c:pt idx="14338">
                  <c:v>0.98929462700562498</c:v>
                </c:pt>
                <c:pt idx="14339">
                  <c:v>0.98933011871486398</c:v>
                </c:pt>
                <c:pt idx="14340">
                  <c:v>0.99132888237025396</c:v>
                </c:pt>
                <c:pt idx="14341">
                  <c:v>0.99367663797202499</c:v>
                </c:pt>
                <c:pt idx="14342">
                  <c:v>0.98901924794858698</c:v>
                </c:pt>
                <c:pt idx="14343">
                  <c:v>0.98750060305294696</c:v>
                </c:pt>
                <c:pt idx="14344">
                  <c:v>0.98932659276496304</c:v>
                </c:pt>
                <c:pt idx="14345">
                  <c:v>0.992242482907575</c:v>
                </c:pt>
                <c:pt idx="14346">
                  <c:v>0.98894802776319601</c:v>
                </c:pt>
                <c:pt idx="14347">
                  <c:v>0.98961056028406802</c:v>
                </c:pt>
                <c:pt idx="14348">
                  <c:v>0.99050868448763996</c:v>
                </c:pt>
                <c:pt idx="14349">
                  <c:v>0.99265761650503204</c:v>
                </c:pt>
                <c:pt idx="14350">
                  <c:v>0.99255937506927405</c:v>
                </c:pt>
                <c:pt idx="14351">
                  <c:v>0.99140876616222995</c:v>
                </c:pt>
                <c:pt idx="14352">
                  <c:v>0.98910057748293401</c:v>
                </c:pt>
                <c:pt idx="14353">
                  <c:v>0.99200889358384903</c:v>
                </c:pt>
                <c:pt idx="14354">
                  <c:v>0.99156732402280101</c:v>
                </c:pt>
                <c:pt idx="14355">
                  <c:v>0.98957650118834795</c:v>
                </c:pt>
                <c:pt idx="14356">
                  <c:v>0.99105774095639598</c:v>
                </c:pt>
                <c:pt idx="14357">
                  <c:v>0.99121467691668397</c:v>
                </c:pt>
                <c:pt idx="14358">
                  <c:v>0.99003807586594295</c:v>
                </c:pt>
                <c:pt idx="14359">
                  <c:v>0.98736629066771697</c:v>
                </c:pt>
                <c:pt idx="14360">
                  <c:v>0.98948068034194503</c:v>
                </c:pt>
                <c:pt idx="14361">
                  <c:v>0.99312938800925299</c:v>
                </c:pt>
                <c:pt idx="14362">
                  <c:v>0.99253474462184299</c:v>
                </c:pt>
                <c:pt idx="14363">
                  <c:v>0.99083203378191698</c:v>
                </c:pt>
                <c:pt idx="14364">
                  <c:v>0.99435719537329204</c:v>
                </c:pt>
                <c:pt idx="14365">
                  <c:v>0.99178737999364097</c:v>
                </c:pt>
                <c:pt idx="14366">
                  <c:v>0.98705090295273801</c:v>
                </c:pt>
                <c:pt idx="14367">
                  <c:v>0.99346722019474099</c:v>
                </c:pt>
                <c:pt idx="14368">
                  <c:v>0.98912510920945096</c:v>
                </c:pt>
                <c:pt idx="14369">
                  <c:v>0.98915586251073195</c:v>
                </c:pt>
                <c:pt idx="14370">
                  <c:v>0.99117169783401504</c:v>
                </c:pt>
                <c:pt idx="14371">
                  <c:v>0.98868509947668404</c:v>
                </c:pt>
                <c:pt idx="14372">
                  <c:v>0.98985461024596699</c:v>
                </c:pt>
                <c:pt idx="14373">
                  <c:v>0.99199070103442</c:v>
                </c:pt>
                <c:pt idx="14374">
                  <c:v>0.986340196441996</c:v>
                </c:pt>
                <c:pt idx="14375">
                  <c:v>0.99256321520938495</c:v>
                </c:pt>
                <c:pt idx="14376">
                  <c:v>0.98731661023724404</c:v>
                </c:pt>
                <c:pt idx="14377">
                  <c:v>0.99047158475129904</c:v>
                </c:pt>
                <c:pt idx="14378">
                  <c:v>0.98938620722480297</c:v>
                </c:pt>
                <c:pt idx="14379">
                  <c:v>0.99027699724294704</c:v>
                </c:pt>
                <c:pt idx="14380">
                  <c:v>0.98979128367779801</c:v>
                </c:pt>
                <c:pt idx="14381">
                  <c:v>0.98875255381332805</c:v>
                </c:pt>
                <c:pt idx="14382">
                  <c:v>0.99083716152136103</c:v>
                </c:pt>
                <c:pt idx="14383">
                  <c:v>0.99287155978822605</c:v>
                </c:pt>
                <c:pt idx="14384">
                  <c:v>0.98878307524867104</c:v>
                </c:pt>
                <c:pt idx="14385">
                  <c:v>0.99082045383151396</c:v>
                </c:pt>
                <c:pt idx="14386">
                  <c:v>0.98950423424439604</c:v>
                </c:pt>
                <c:pt idx="14387">
                  <c:v>0.98871269096301395</c:v>
                </c:pt>
                <c:pt idx="14388">
                  <c:v>0.99076990606153703</c:v>
                </c:pt>
                <c:pt idx="14389">
                  <c:v>0.98939910201793702</c:v>
                </c:pt>
                <c:pt idx="14390">
                  <c:v>0.98838927118434805</c:v>
                </c:pt>
                <c:pt idx="14391">
                  <c:v>0.98922949707339403</c:v>
                </c:pt>
                <c:pt idx="14392">
                  <c:v>0.99220813219152304</c:v>
                </c:pt>
                <c:pt idx="14393">
                  <c:v>0.99012693230855098</c:v>
                </c:pt>
                <c:pt idx="14394">
                  <c:v>0.99305806602454805</c:v>
                </c:pt>
                <c:pt idx="14395">
                  <c:v>0.99284120271226495</c:v>
                </c:pt>
                <c:pt idx="14396">
                  <c:v>0.98986941199290202</c:v>
                </c:pt>
                <c:pt idx="14397">
                  <c:v>0.99203244958493098</c:v>
                </c:pt>
                <c:pt idx="14398">
                  <c:v>0.99178205577147205</c:v>
                </c:pt>
                <c:pt idx="14399">
                  <c:v>0.99041951104575299</c:v>
                </c:pt>
                <c:pt idx="14400">
                  <c:v>0.99016218720945404</c:v>
                </c:pt>
                <c:pt idx="14401">
                  <c:v>0.99274131046305103</c:v>
                </c:pt>
                <c:pt idx="14402">
                  <c:v>0.99082704695315804</c:v>
                </c:pt>
                <c:pt idx="14403">
                  <c:v>0.99206262892055697</c:v>
                </c:pt>
                <c:pt idx="14404">
                  <c:v>0.99251510723666003</c:v>
                </c:pt>
                <c:pt idx="14405">
                  <c:v>0.98991923389219105</c:v>
                </c:pt>
                <c:pt idx="14406">
                  <c:v>0.99064658625386703</c:v>
                </c:pt>
                <c:pt idx="14407">
                  <c:v>0.99172327886881795</c:v>
                </c:pt>
                <c:pt idx="14408">
                  <c:v>0.98932655373517397</c:v>
                </c:pt>
                <c:pt idx="14409">
                  <c:v>0.98944112072889501</c:v>
                </c:pt>
                <c:pt idx="14410">
                  <c:v>0.98789784327755903</c:v>
                </c:pt>
                <c:pt idx="14411">
                  <c:v>0.98981622380613998</c:v>
                </c:pt>
                <c:pt idx="14412">
                  <c:v>0.98959448184550503</c:v>
                </c:pt>
                <c:pt idx="14413">
                  <c:v>0.99380509330253497</c:v>
                </c:pt>
                <c:pt idx="14414">
                  <c:v>0.99163936937262498</c:v>
                </c:pt>
                <c:pt idx="14415">
                  <c:v>0.98855627703360605</c:v>
                </c:pt>
                <c:pt idx="14416">
                  <c:v>0.98983441472956701</c:v>
                </c:pt>
                <c:pt idx="14417">
                  <c:v>0.98956785805910996</c:v>
                </c:pt>
                <c:pt idx="14418">
                  <c:v>0.98919026831894796</c:v>
                </c:pt>
                <c:pt idx="14419">
                  <c:v>0.98831361799707895</c:v>
                </c:pt>
                <c:pt idx="14420">
                  <c:v>0.99059930504178495</c:v>
                </c:pt>
                <c:pt idx="14421">
                  <c:v>0.99098676906841898</c:v>
                </c:pt>
                <c:pt idx="14422">
                  <c:v>0.99237806888559998</c:v>
                </c:pt>
                <c:pt idx="14423">
                  <c:v>0.98904168488925104</c:v>
                </c:pt>
                <c:pt idx="14424">
                  <c:v>0.99294478143551901</c:v>
                </c:pt>
                <c:pt idx="14425">
                  <c:v>0.98767786099705801</c:v>
                </c:pt>
                <c:pt idx="14426">
                  <c:v>0.989688664993569</c:v>
                </c:pt>
                <c:pt idx="14427">
                  <c:v>0.99137138496359201</c:v>
                </c:pt>
                <c:pt idx="14428">
                  <c:v>0.99006447671585696</c:v>
                </c:pt>
                <c:pt idx="14429">
                  <c:v>0.99040573496996398</c:v>
                </c:pt>
                <c:pt idx="14430">
                  <c:v>0.98670364297735902</c:v>
                </c:pt>
                <c:pt idx="14431">
                  <c:v>0.99177789959278995</c:v>
                </c:pt>
                <c:pt idx="14432">
                  <c:v>0.99027300030733101</c:v>
                </c:pt>
                <c:pt idx="14433">
                  <c:v>0.99154513169110803</c:v>
                </c:pt>
                <c:pt idx="14434">
                  <c:v>0.98842426628841396</c:v>
                </c:pt>
                <c:pt idx="14435">
                  <c:v>0.99181805496220599</c:v>
                </c:pt>
                <c:pt idx="14436">
                  <c:v>0.98958876356921299</c:v>
                </c:pt>
                <c:pt idx="14437">
                  <c:v>0.98951651735017399</c:v>
                </c:pt>
                <c:pt idx="14438">
                  <c:v>0.99319061932770103</c:v>
                </c:pt>
                <c:pt idx="14439">
                  <c:v>0.98669032102800103</c:v>
                </c:pt>
                <c:pt idx="14440">
                  <c:v>0.99221574638279697</c:v>
                </c:pt>
                <c:pt idx="14441">
                  <c:v>0.992629261307862</c:v>
                </c:pt>
                <c:pt idx="14442">
                  <c:v>0.98933550483944199</c:v>
                </c:pt>
                <c:pt idx="14443">
                  <c:v>0.99299464083656896</c:v>
                </c:pt>
                <c:pt idx="14444">
                  <c:v>0.989739375113044</c:v>
                </c:pt>
                <c:pt idx="14445">
                  <c:v>0.98796864544139695</c:v>
                </c:pt>
                <c:pt idx="14446">
                  <c:v>0.99286590031016697</c:v>
                </c:pt>
                <c:pt idx="14447">
                  <c:v>0.986989002871275</c:v>
                </c:pt>
                <c:pt idx="14448">
                  <c:v>0.98700042458496995</c:v>
                </c:pt>
                <c:pt idx="14449">
                  <c:v>0.99219884096272704</c:v>
                </c:pt>
                <c:pt idx="14450">
                  <c:v>0.98984689436177897</c:v>
                </c:pt>
                <c:pt idx="14451">
                  <c:v>0.98643618873887695</c:v>
                </c:pt>
                <c:pt idx="14452">
                  <c:v>0.99256911705678896</c:v>
                </c:pt>
                <c:pt idx="14453">
                  <c:v>0.993347608528939</c:v>
                </c:pt>
                <c:pt idx="14454">
                  <c:v>0.98676478434306603</c:v>
                </c:pt>
                <c:pt idx="14455">
                  <c:v>0.99179259558172805</c:v>
                </c:pt>
                <c:pt idx="14456">
                  <c:v>0.98706434202000803</c:v>
                </c:pt>
                <c:pt idx="14457">
                  <c:v>0.99212244340690203</c:v>
                </c:pt>
                <c:pt idx="14458">
                  <c:v>0.98947630656763896</c:v>
                </c:pt>
                <c:pt idx="14459">
                  <c:v>0.98891371125778604</c:v>
                </c:pt>
                <c:pt idx="14460">
                  <c:v>0.98802595776052604</c:v>
                </c:pt>
                <c:pt idx="14461">
                  <c:v>0.98824981975676396</c:v>
                </c:pt>
                <c:pt idx="14462">
                  <c:v>0.99142448843797104</c:v>
                </c:pt>
                <c:pt idx="14463">
                  <c:v>0.99041558133251495</c:v>
                </c:pt>
                <c:pt idx="14464">
                  <c:v>0.98798278891317404</c:v>
                </c:pt>
                <c:pt idx="14465">
                  <c:v>0.99477428983621896</c:v>
                </c:pt>
                <c:pt idx="14466">
                  <c:v>0.98681780453054302</c:v>
                </c:pt>
                <c:pt idx="14467">
                  <c:v>0.99037500044770899</c:v>
                </c:pt>
                <c:pt idx="14468">
                  <c:v>0.99126162486038705</c:v>
                </c:pt>
                <c:pt idx="14469">
                  <c:v>0.98736498507934201</c:v>
                </c:pt>
                <c:pt idx="14470">
                  <c:v>0.99254662900189705</c:v>
                </c:pt>
                <c:pt idx="14471">
                  <c:v>0.98878170497774098</c:v>
                </c:pt>
                <c:pt idx="14472">
                  <c:v>0.99093389403955001</c:v>
                </c:pt>
                <c:pt idx="14473">
                  <c:v>0.99329194992037795</c:v>
                </c:pt>
                <c:pt idx="14474">
                  <c:v>0.98908356981243395</c:v>
                </c:pt>
                <c:pt idx="14475">
                  <c:v>0.99118074082719199</c:v>
                </c:pt>
                <c:pt idx="14476">
                  <c:v>0.99031872665041298</c:v>
                </c:pt>
                <c:pt idx="14477">
                  <c:v>0.99061667354170702</c:v>
                </c:pt>
                <c:pt idx="14478">
                  <c:v>0.99056831709338</c:v>
                </c:pt>
                <c:pt idx="14479">
                  <c:v>0.98918347993133604</c:v>
                </c:pt>
                <c:pt idx="14480">
                  <c:v>0.99276406454166399</c:v>
                </c:pt>
                <c:pt idx="14481">
                  <c:v>0.99091127040682203</c:v>
                </c:pt>
                <c:pt idx="14482">
                  <c:v>0.98663864088844999</c:v>
                </c:pt>
                <c:pt idx="14483">
                  <c:v>0.98907064298633296</c:v>
                </c:pt>
                <c:pt idx="14484">
                  <c:v>0.99096826478027999</c:v>
                </c:pt>
                <c:pt idx="14485">
                  <c:v>0.98720679345250895</c:v>
                </c:pt>
                <c:pt idx="14486">
                  <c:v>0.99193391069618897</c:v>
                </c:pt>
                <c:pt idx="14487">
                  <c:v>0.99130978148294602</c:v>
                </c:pt>
                <c:pt idx="14488">
                  <c:v>0.98994075620151301</c:v>
                </c:pt>
                <c:pt idx="14489">
                  <c:v>0.98912157547937896</c:v>
                </c:pt>
                <c:pt idx="14490">
                  <c:v>0.98931326073372405</c:v>
                </c:pt>
                <c:pt idx="14491">
                  <c:v>0.98980546850519002</c:v>
                </c:pt>
                <c:pt idx="14492">
                  <c:v>0.990687520579007</c:v>
                </c:pt>
                <c:pt idx="14493">
                  <c:v>0.99004392166838195</c:v>
                </c:pt>
                <c:pt idx="14494">
                  <c:v>0.99100113112039501</c:v>
                </c:pt>
                <c:pt idx="14495">
                  <c:v>0.991530554758979</c:v>
                </c:pt>
                <c:pt idx="14496">
                  <c:v>0.98960727260806003</c:v>
                </c:pt>
                <c:pt idx="14497">
                  <c:v>0.99145264255937504</c:v>
                </c:pt>
                <c:pt idx="14498">
                  <c:v>0.98785004887990402</c:v>
                </c:pt>
                <c:pt idx="14499">
                  <c:v>0.99279952044696596</c:v>
                </c:pt>
                <c:pt idx="14500">
                  <c:v>0.98909186660575399</c:v>
                </c:pt>
                <c:pt idx="14501">
                  <c:v>0.99229552423834599</c:v>
                </c:pt>
                <c:pt idx="14502">
                  <c:v>0.98719014892105705</c:v>
                </c:pt>
                <c:pt idx="14503">
                  <c:v>0.99292627840354697</c:v>
                </c:pt>
                <c:pt idx="14504">
                  <c:v>0.98856321226766697</c:v>
                </c:pt>
                <c:pt idx="14505">
                  <c:v>0.99399962631378003</c:v>
                </c:pt>
                <c:pt idx="14506">
                  <c:v>0.99055083222193896</c:v>
                </c:pt>
                <c:pt idx="14507">
                  <c:v>0.98740241230709702</c:v>
                </c:pt>
                <c:pt idx="14508">
                  <c:v>0.99416578015906698</c:v>
                </c:pt>
                <c:pt idx="14509">
                  <c:v>0.988211830265047</c:v>
                </c:pt>
                <c:pt idx="14510">
                  <c:v>0.99288896167264096</c:v>
                </c:pt>
                <c:pt idx="14511">
                  <c:v>0.99193502312022197</c:v>
                </c:pt>
                <c:pt idx="14512">
                  <c:v>0.99280582334303402</c:v>
                </c:pt>
                <c:pt idx="14513">
                  <c:v>0.99118352837094503</c:v>
                </c:pt>
                <c:pt idx="14514">
                  <c:v>0.98897620771370098</c:v>
                </c:pt>
                <c:pt idx="14515">
                  <c:v>0.98956512284502796</c:v>
                </c:pt>
                <c:pt idx="14516">
                  <c:v>0.98789886428662699</c:v>
                </c:pt>
                <c:pt idx="14517">
                  <c:v>0.98727109619428599</c:v>
                </c:pt>
                <c:pt idx="14518">
                  <c:v>0.99179173323553504</c:v>
                </c:pt>
                <c:pt idx="14519">
                  <c:v>0.98796744822499105</c:v>
                </c:pt>
                <c:pt idx="14520">
                  <c:v>0.99208681798304998</c:v>
                </c:pt>
                <c:pt idx="14521">
                  <c:v>0.989048748719636</c:v>
                </c:pt>
                <c:pt idx="14522">
                  <c:v>0.99108686888636999</c:v>
                </c:pt>
                <c:pt idx="14523">
                  <c:v>0.98914313191594505</c:v>
                </c:pt>
                <c:pt idx="14524">
                  <c:v>0.98808489793315801</c:v>
                </c:pt>
                <c:pt idx="14525">
                  <c:v>0.99337650637095198</c:v>
                </c:pt>
                <c:pt idx="14526">
                  <c:v>0.99358676915580502</c:v>
                </c:pt>
                <c:pt idx="14527">
                  <c:v>0.99289339350958195</c:v>
                </c:pt>
                <c:pt idx="14528">
                  <c:v>0.99215518100325295</c:v>
                </c:pt>
                <c:pt idx="14529">
                  <c:v>0.98960389203550703</c:v>
                </c:pt>
                <c:pt idx="14530">
                  <c:v>0.992642257489179</c:v>
                </c:pt>
                <c:pt idx="14531">
                  <c:v>0.99279038738657299</c:v>
                </c:pt>
                <c:pt idx="14532">
                  <c:v>0.99353901182333804</c:v>
                </c:pt>
                <c:pt idx="14533">
                  <c:v>0.988725422078651</c:v>
                </c:pt>
                <c:pt idx="14534">
                  <c:v>0.98951779915400295</c:v>
                </c:pt>
                <c:pt idx="14535">
                  <c:v>0.99281859073031598</c:v>
                </c:pt>
                <c:pt idx="14536">
                  <c:v>0.99003870947861194</c:v>
                </c:pt>
                <c:pt idx="14537">
                  <c:v>0.98828993600029402</c:v>
                </c:pt>
                <c:pt idx="14538">
                  <c:v>0.99057963867749799</c:v>
                </c:pt>
                <c:pt idx="14539">
                  <c:v>0.98661729929870401</c:v>
                </c:pt>
                <c:pt idx="14540">
                  <c:v>0.99352658832796903</c:v>
                </c:pt>
                <c:pt idx="14541">
                  <c:v>0.99204776184538601</c:v>
                </c:pt>
                <c:pt idx="14542">
                  <c:v>0.98902068079745897</c:v>
                </c:pt>
                <c:pt idx="14543">
                  <c:v>0.98874063313114102</c:v>
                </c:pt>
                <c:pt idx="14544">
                  <c:v>0.98956599964033098</c:v>
                </c:pt>
                <c:pt idx="14545">
                  <c:v>0.98902968831501703</c:v>
                </c:pt>
                <c:pt idx="14546">
                  <c:v>0.99104791096798195</c:v>
                </c:pt>
                <c:pt idx="14547">
                  <c:v>0.98865706961618505</c:v>
                </c:pt>
                <c:pt idx="14548">
                  <c:v>0.98675997446908603</c:v>
                </c:pt>
                <c:pt idx="14549">
                  <c:v>0.99041106992204297</c:v>
                </c:pt>
                <c:pt idx="14550">
                  <c:v>0.98830547387008005</c:v>
                </c:pt>
                <c:pt idx="14551">
                  <c:v>0.990239273314933</c:v>
                </c:pt>
                <c:pt idx="14552">
                  <c:v>0.98660047168612697</c:v>
                </c:pt>
                <c:pt idx="14553">
                  <c:v>0.99046451405296598</c:v>
                </c:pt>
                <c:pt idx="14554">
                  <c:v>0.99030296911705695</c:v>
                </c:pt>
                <c:pt idx="14555">
                  <c:v>0.99109126610738296</c:v>
                </c:pt>
                <c:pt idx="14556">
                  <c:v>0.99052992885368196</c:v>
                </c:pt>
                <c:pt idx="14557">
                  <c:v>0.98833977068838996</c:v>
                </c:pt>
                <c:pt idx="14558">
                  <c:v>0.99215279682739199</c:v>
                </c:pt>
                <c:pt idx="14559">
                  <c:v>0.98882893047933895</c:v>
                </c:pt>
                <c:pt idx="14560">
                  <c:v>0.99256941183121095</c:v>
                </c:pt>
                <c:pt idx="14561">
                  <c:v>0.987495589759945</c:v>
                </c:pt>
                <c:pt idx="14562">
                  <c:v>0.98834157857579097</c:v>
                </c:pt>
                <c:pt idx="14563">
                  <c:v>0.99074621884637004</c:v>
                </c:pt>
                <c:pt idx="14564">
                  <c:v>0.986030558196337</c:v>
                </c:pt>
                <c:pt idx="14565">
                  <c:v>0.99044186828877301</c:v>
                </c:pt>
                <c:pt idx="14566">
                  <c:v>0.99321624242770001</c:v>
                </c:pt>
                <c:pt idx="14567">
                  <c:v>0.98905434490910504</c:v>
                </c:pt>
                <c:pt idx="14568">
                  <c:v>0.98932622467861997</c:v>
                </c:pt>
                <c:pt idx="14569">
                  <c:v>0.98776085117397505</c:v>
                </c:pt>
                <c:pt idx="14570">
                  <c:v>0.98746193124487902</c:v>
                </c:pt>
                <c:pt idx="14571">
                  <c:v>0.98752819427454197</c:v>
                </c:pt>
                <c:pt idx="14572">
                  <c:v>0.98890054566389396</c:v>
                </c:pt>
                <c:pt idx="14573">
                  <c:v>0.99232275577076501</c:v>
                </c:pt>
                <c:pt idx="14574">
                  <c:v>0.98887225066421602</c:v>
                </c:pt>
                <c:pt idx="14575">
                  <c:v>0.98731172813577905</c:v>
                </c:pt>
                <c:pt idx="14576">
                  <c:v>0.99149634191430203</c:v>
                </c:pt>
                <c:pt idx="14577">
                  <c:v>0.98982609405619504</c:v>
                </c:pt>
                <c:pt idx="14578">
                  <c:v>0.98999767877783995</c:v>
                </c:pt>
                <c:pt idx="14579">
                  <c:v>0.98955124541787898</c:v>
                </c:pt>
                <c:pt idx="14580">
                  <c:v>0.989214527513954</c:v>
                </c:pt>
                <c:pt idx="14581">
                  <c:v>0.99226531948993502</c:v>
                </c:pt>
                <c:pt idx="14582">
                  <c:v>0.98844748881434696</c:v>
                </c:pt>
                <c:pt idx="14583">
                  <c:v>0.99058243820363001</c:v>
                </c:pt>
                <c:pt idx="14584">
                  <c:v>0.98834364454296098</c:v>
                </c:pt>
                <c:pt idx="14585">
                  <c:v>0.99028346017831903</c:v>
                </c:pt>
                <c:pt idx="14586">
                  <c:v>0.98635444804287997</c:v>
                </c:pt>
                <c:pt idx="14587">
                  <c:v>0.99514650332821897</c:v>
                </c:pt>
                <c:pt idx="14588">
                  <c:v>0.98768268624569799</c:v>
                </c:pt>
                <c:pt idx="14589">
                  <c:v>0.98768653021920105</c:v>
                </c:pt>
                <c:pt idx="14590">
                  <c:v>0.99197357872293701</c:v>
                </c:pt>
                <c:pt idx="14591">
                  <c:v>0.98829748163973496</c:v>
                </c:pt>
                <c:pt idx="14592">
                  <c:v>0.98577079790950495</c:v>
                </c:pt>
                <c:pt idx="14593">
                  <c:v>0.99145567735724505</c:v>
                </c:pt>
                <c:pt idx="14594">
                  <c:v>0.99054023412497605</c:v>
                </c:pt>
                <c:pt idx="14595">
                  <c:v>0.99076488937595497</c:v>
                </c:pt>
                <c:pt idx="14596">
                  <c:v>0.98817973096329303</c:v>
                </c:pt>
                <c:pt idx="14597">
                  <c:v>0.98883915007589096</c:v>
                </c:pt>
                <c:pt idx="14598">
                  <c:v>0.98871146207097904</c:v>
                </c:pt>
                <c:pt idx="14599">
                  <c:v>0.99164446870362999</c:v>
                </c:pt>
                <c:pt idx="14600">
                  <c:v>0.98783836046285101</c:v>
                </c:pt>
                <c:pt idx="14601">
                  <c:v>0.99220398352991002</c:v>
                </c:pt>
                <c:pt idx="14602">
                  <c:v>0.98749863668469695</c:v>
                </c:pt>
                <c:pt idx="14603">
                  <c:v>0.99236670524094195</c:v>
                </c:pt>
                <c:pt idx="14604">
                  <c:v>0.99214760445074701</c:v>
                </c:pt>
                <c:pt idx="14605">
                  <c:v>0.98742004398554095</c:v>
                </c:pt>
                <c:pt idx="14606">
                  <c:v>0.99390120586057096</c:v>
                </c:pt>
                <c:pt idx="14607">
                  <c:v>0.98708870012948902</c:v>
                </c:pt>
                <c:pt idx="14608">
                  <c:v>0.988304317115694</c:v>
                </c:pt>
                <c:pt idx="14609">
                  <c:v>0.990183132823652</c:v>
                </c:pt>
                <c:pt idx="14610">
                  <c:v>0.98942703960856704</c:v>
                </c:pt>
                <c:pt idx="14611">
                  <c:v>0.98963367168865601</c:v>
                </c:pt>
                <c:pt idx="14612">
                  <c:v>0.99009195765314995</c:v>
                </c:pt>
                <c:pt idx="14613">
                  <c:v>0.98859818333875404</c:v>
                </c:pt>
                <c:pt idx="14614">
                  <c:v>0.99190091251216195</c:v>
                </c:pt>
                <c:pt idx="14615">
                  <c:v>0.99025219228563</c:v>
                </c:pt>
                <c:pt idx="14616">
                  <c:v>0.989604113290382</c:v>
                </c:pt>
                <c:pt idx="14617">
                  <c:v>0.99045841828834402</c:v>
                </c:pt>
                <c:pt idx="14618">
                  <c:v>0.99034941000842203</c:v>
                </c:pt>
                <c:pt idx="14619">
                  <c:v>0.98706775976962802</c:v>
                </c:pt>
                <c:pt idx="14620">
                  <c:v>0.99249908577963997</c:v>
                </c:pt>
                <c:pt idx="14621">
                  <c:v>0.98899317637508799</c:v>
                </c:pt>
                <c:pt idx="14622">
                  <c:v>0.99126055382170097</c:v>
                </c:pt>
                <c:pt idx="14623">
                  <c:v>0.98823069646181305</c:v>
                </c:pt>
                <c:pt idx="14624">
                  <c:v>0.992642011004365</c:v>
                </c:pt>
                <c:pt idx="14625">
                  <c:v>0.99075545244077601</c:v>
                </c:pt>
                <c:pt idx="14626">
                  <c:v>0.98900324267321105</c:v>
                </c:pt>
                <c:pt idx="14627">
                  <c:v>0.992101023171999</c:v>
                </c:pt>
                <c:pt idx="14628">
                  <c:v>0.98724932928616205</c:v>
                </c:pt>
                <c:pt idx="14629">
                  <c:v>0.99269245361777403</c:v>
                </c:pt>
                <c:pt idx="14630">
                  <c:v>0.99004118432103005</c:v>
                </c:pt>
                <c:pt idx="14631">
                  <c:v>0.98708956207134202</c:v>
                </c:pt>
                <c:pt idx="14632">
                  <c:v>0.98796570681836005</c:v>
                </c:pt>
                <c:pt idx="14633">
                  <c:v>0.98750297742906201</c:v>
                </c:pt>
                <c:pt idx="14634">
                  <c:v>0.99175810671852604</c:v>
                </c:pt>
                <c:pt idx="14635">
                  <c:v>0.99191174374694102</c:v>
                </c:pt>
                <c:pt idx="14636">
                  <c:v>0.98889939193259102</c:v>
                </c:pt>
                <c:pt idx="14637">
                  <c:v>0.99133432284955503</c:v>
                </c:pt>
                <c:pt idx="14638">
                  <c:v>0.98781189724448903</c:v>
                </c:pt>
                <c:pt idx="14639">
                  <c:v>0.99147926566350997</c:v>
                </c:pt>
                <c:pt idx="14640">
                  <c:v>0.989118281136116</c:v>
                </c:pt>
                <c:pt idx="14641">
                  <c:v>0.98872790806896005</c:v>
                </c:pt>
                <c:pt idx="14642">
                  <c:v>0.98801511991972002</c:v>
                </c:pt>
                <c:pt idx="14643">
                  <c:v>0.98769091411253696</c:v>
                </c:pt>
                <c:pt idx="14644">
                  <c:v>0.98707404771857399</c:v>
                </c:pt>
                <c:pt idx="14645">
                  <c:v>0.99164988508838203</c:v>
                </c:pt>
                <c:pt idx="14646">
                  <c:v>0.99025266072374496</c:v>
                </c:pt>
                <c:pt idx="14647">
                  <c:v>0.98978547164025699</c:v>
                </c:pt>
                <c:pt idx="14648">
                  <c:v>0.99017943822571497</c:v>
                </c:pt>
                <c:pt idx="14649">
                  <c:v>0.98838639562921105</c:v>
                </c:pt>
                <c:pt idx="14650">
                  <c:v>0.99122503841863996</c:v>
                </c:pt>
                <c:pt idx="14651">
                  <c:v>0.99437507688696902</c:v>
                </c:pt>
                <c:pt idx="14652">
                  <c:v>0.99044728232934898</c:v>
                </c:pt>
                <c:pt idx="14653">
                  <c:v>0.98979576285887305</c:v>
                </c:pt>
                <c:pt idx="14654">
                  <c:v>0.99159218368475699</c:v>
                </c:pt>
                <c:pt idx="14655">
                  <c:v>0.98825477626561697</c:v>
                </c:pt>
                <c:pt idx="14656">
                  <c:v>0.989975876522038</c:v>
                </c:pt>
                <c:pt idx="14657">
                  <c:v>0.98699884330632903</c:v>
                </c:pt>
                <c:pt idx="14658">
                  <c:v>0.98988294482330597</c:v>
                </c:pt>
                <c:pt idx="14659">
                  <c:v>0.99005747462969595</c:v>
                </c:pt>
                <c:pt idx="14660">
                  <c:v>0.98728906544130401</c:v>
                </c:pt>
                <c:pt idx="14661">
                  <c:v>0.99403203557136</c:v>
                </c:pt>
                <c:pt idx="14662">
                  <c:v>0.99031494718608304</c:v>
                </c:pt>
                <c:pt idx="14663">
                  <c:v>0.98993587702200503</c:v>
                </c:pt>
                <c:pt idx="14664">
                  <c:v>0.98921525445772795</c:v>
                </c:pt>
                <c:pt idx="14665">
                  <c:v>0.98749131519727196</c:v>
                </c:pt>
                <c:pt idx="14666">
                  <c:v>0.98725767054819502</c:v>
                </c:pt>
                <c:pt idx="14667">
                  <c:v>0.99160642102445895</c:v>
                </c:pt>
                <c:pt idx="14668">
                  <c:v>0.98973434561007301</c:v>
                </c:pt>
                <c:pt idx="14669">
                  <c:v>0.98698119979544596</c:v>
                </c:pt>
                <c:pt idx="14670">
                  <c:v>0.99236597004802496</c:v>
                </c:pt>
                <c:pt idx="14671">
                  <c:v>0.98781656158473696</c:v>
                </c:pt>
                <c:pt idx="14672">
                  <c:v>0.99149712721530303</c:v>
                </c:pt>
                <c:pt idx="14673">
                  <c:v>0.98721704046059</c:v>
                </c:pt>
                <c:pt idx="14674">
                  <c:v>0.98843790796411102</c:v>
                </c:pt>
                <c:pt idx="14675">
                  <c:v>0.989542384317047</c:v>
                </c:pt>
                <c:pt idx="14676">
                  <c:v>0.98977608477011003</c:v>
                </c:pt>
                <c:pt idx="14677">
                  <c:v>0.98855672332840605</c:v>
                </c:pt>
                <c:pt idx="14678">
                  <c:v>0.99065202810137298</c:v>
                </c:pt>
                <c:pt idx="14679">
                  <c:v>0.990602948563305</c:v>
                </c:pt>
                <c:pt idx="14680">
                  <c:v>0.99043970815575999</c:v>
                </c:pt>
                <c:pt idx="14681">
                  <c:v>0.98897095034489801</c:v>
                </c:pt>
                <c:pt idx="14682">
                  <c:v>0.991480007951547</c:v>
                </c:pt>
                <c:pt idx="14683">
                  <c:v>0.99396294184915601</c:v>
                </c:pt>
                <c:pt idx="14684">
                  <c:v>0.98640131445963497</c:v>
                </c:pt>
                <c:pt idx="14685">
                  <c:v>0.99033988342268697</c:v>
                </c:pt>
                <c:pt idx="14686">
                  <c:v>0.98862859450957796</c:v>
                </c:pt>
                <c:pt idx="14687">
                  <c:v>0.99236621403288505</c:v>
                </c:pt>
                <c:pt idx="14688">
                  <c:v>0.98825710235310404</c:v>
                </c:pt>
                <c:pt idx="14689">
                  <c:v>0.99013863760722998</c:v>
                </c:pt>
                <c:pt idx="14690">
                  <c:v>0.99075993226122905</c:v>
                </c:pt>
                <c:pt idx="14691">
                  <c:v>0.98961352960744198</c:v>
                </c:pt>
                <c:pt idx="14692">
                  <c:v>0.98728689631437905</c:v>
                </c:pt>
                <c:pt idx="14693">
                  <c:v>0.98723899054522901</c:v>
                </c:pt>
                <c:pt idx="14694">
                  <c:v>0.99172548947126105</c:v>
                </c:pt>
                <c:pt idx="14695">
                  <c:v>0.988602442343268</c:v>
                </c:pt>
                <c:pt idx="14696">
                  <c:v>0.98701964775658602</c:v>
                </c:pt>
                <c:pt idx="14697">
                  <c:v>0.99010191367661504</c:v>
                </c:pt>
                <c:pt idx="14698">
                  <c:v>0.99370690276578499</c:v>
                </c:pt>
                <c:pt idx="14699">
                  <c:v>0.98849170374767203</c:v>
                </c:pt>
                <c:pt idx="14700">
                  <c:v>0.98866596824794295</c:v>
                </c:pt>
                <c:pt idx="14701">
                  <c:v>0.991371561851214</c:v>
                </c:pt>
                <c:pt idx="14702">
                  <c:v>0.98693539065349201</c:v>
                </c:pt>
                <c:pt idx="14703">
                  <c:v>0.99264051694998601</c:v>
                </c:pt>
                <c:pt idx="14704">
                  <c:v>0.99027302695286401</c:v>
                </c:pt>
                <c:pt idx="14705">
                  <c:v>0.99277053700650197</c:v>
                </c:pt>
                <c:pt idx="14706">
                  <c:v>0.99093574360786296</c:v>
                </c:pt>
                <c:pt idx="14707">
                  <c:v>0.98819528065683804</c:v>
                </c:pt>
                <c:pt idx="14708">
                  <c:v>0.98865144172517605</c:v>
                </c:pt>
                <c:pt idx="14709">
                  <c:v>0.98893769219063399</c:v>
                </c:pt>
                <c:pt idx="14710">
                  <c:v>0.99207373892430595</c:v>
                </c:pt>
                <c:pt idx="14711">
                  <c:v>0.99153898136253305</c:v>
                </c:pt>
                <c:pt idx="14712">
                  <c:v>0.98988849931067602</c:v>
                </c:pt>
                <c:pt idx="14713">
                  <c:v>0.99068739077342705</c:v>
                </c:pt>
                <c:pt idx="14714">
                  <c:v>0.99361370236763802</c:v>
                </c:pt>
                <c:pt idx="14715">
                  <c:v>0.99098496973648997</c:v>
                </c:pt>
                <c:pt idx="14716">
                  <c:v>0.99396305047781597</c:v>
                </c:pt>
                <c:pt idx="14717">
                  <c:v>0.99132453926604902</c:v>
                </c:pt>
                <c:pt idx="14718">
                  <c:v>0.99001210067659096</c:v>
                </c:pt>
                <c:pt idx="14719">
                  <c:v>0.99266689077377201</c:v>
                </c:pt>
                <c:pt idx="14720">
                  <c:v>0.991152483497452</c:v>
                </c:pt>
                <c:pt idx="14721">
                  <c:v>0.99417777137119001</c:v>
                </c:pt>
                <c:pt idx="14722">
                  <c:v>0.98769626024882795</c:v>
                </c:pt>
                <c:pt idx="14723">
                  <c:v>0.99289346874711404</c:v>
                </c:pt>
                <c:pt idx="14724">
                  <c:v>0.99388413793159203</c:v>
                </c:pt>
                <c:pt idx="14725">
                  <c:v>0.991628145264139</c:v>
                </c:pt>
                <c:pt idx="14726">
                  <c:v>0.98969452959667004</c:v>
                </c:pt>
                <c:pt idx="14727">
                  <c:v>0.99002401493055703</c:v>
                </c:pt>
                <c:pt idx="14728">
                  <c:v>0.99166671234930404</c:v>
                </c:pt>
                <c:pt idx="14729">
                  <c:v>0.99144151296493399</c:v>
                </c:pt>
                <c:pt idx="14730">
                  <c:v>0.98793038346175699</c:v>
                </c:pt>
                <c:pt idx="14731">
                  <c:v>0.99268403890323698</c:v>
                </c:pt>
                <c:pt idx="14732">
                  <c:v>0.98854187964124096</c:v>
                </c:pt>
                <c:pt idx="14733">
                  <c:v>0.98899762322173301</c:v>
                </c:pt>
                <c:pt idx="14734">
                  <c:v>0.98921884896246903</c:v>
                </c:pt>
                <c:pt idx="14735">
                  <c:v>0.99017766483021397</c:v>
                </c:pt>
                <c:pt idx="14736">
                  <c:v>0.98919226503218405</c:v>
                </c:pt>
                <c:pt idx="14737">
                  <c:v>0.99012130709257895</c:v>
                </c:pt>
                <c:pt idx="14738">
                  <c:v>0.99276095691510302</c:v>
                </c:pt>
                <c:pt idx="14739">
                  <c:v>0.99152703280218402</c:v>
                </c:pt>
                <c:pt idx="14740">
                  <c:v>0.99081185191792998</c:v>
                </c:pt>
                <c:pt idx="14741">
                  <c:v>0.99143778945690397</c:v>
                </c:pt>
                <c:pt idx="14742">
                  <c:v>0.99249980802096505</c:v>
                </c:pt>
                <c:pt idx="14743">
                  <c:v>0.98960846484790599</c:v>
                </c:pt>
                <c:pt idx="14744">
                  <c:v>0.98765179784738799</c:v>
                </c:pt>
                <c:pt idx="14745">
                  <c:v>0.99081761264002</c:v>
                </c:pt>
                <c:pt idx="14746">
                  <c:v>0.99099048376213605</c:v>
                </c:pt>
                <c:pt idx="14747">
                  <c:v>0.99049721930828105</c:v>
                </c:pt>
                <c:pt idx="14748">
                  <c:v>0.99350295675602496</c:v>
                </c:pt>
                <c:pt idx="14749">
                  <c:v>0.98678089062084695</c:v>
                </c:pt>
                <c:pt idx="14750">
                  <c:v>0.99247322514859504</c:v>
                </c:pt>
                <c:pt idx="14751">
                  <c:v>0.99075637007411699</c:v>
                </c:pt>
                <c:pt idx="14752">
                  <c:v>0.98854751132342999</c:v>
                </c:pt>
                <c:pt idx="14753">
                  <c:v>0.98941730191817301</c:v>
                </c:pt>
                <c:pt idx="14754">
                  <c:v>0.991622394492638</c:v>
                </c:pt>
                <c:pt idx="14755">
                  <c:v>0.98830961816198604</c:v>
                </c:pt>
                <c:pt idx="14756">
                  <c:v>0.98929387586579698</c:v>
                </c:pt>
                <c:pt idx="14757">
                  <c:v>0.99336727067665997</c:v>
                </c:pt>
                <c:pt idx="14758">
                  <c:v>0.98614984466137801</c:v>
                </c:pt>
                <c:pt idx="14759">
                  <c:v>0.99192521631458597</c:v>
                </c:pt>
                <c:pt idx="14760">
                  <c:v>0.98811430285003998</c:v>
                </c:pt>
                <c:pt idx="14761">
                  <c:v>0.988594783827898</c:v>
                </c:pt>
                <c:pt idx="14762">
                  <c:v>0.99348420932685799</c:v>
                </c:pt>
                <c:pt idx="14763">
                  <c:v>0.99022803366516099</c:v>
                </c:pt>
                <c:pt idx="14764">
                  <c:v>0.99140562033971802</c:v>
                </c:pt>
                <c:pt idx="14765">
                  <c:v>0.99019019388227403</c:v>
                </c:pt>
                <c:pt idx="14766">
                  <c:v>0.99138972306112605</c:v>
                </c:pt>
                <c:pt idx="14767">
                  <c:v>0.98933931119961704</c:v>
                </c:pt>
                <c:pt idx="14768">
                  <c:v>0.98896360585085896</c:v>
                </c:pt>
                <c:pt idx="14769">
                  <c:v>0.98956111346298503</c:v>
                </c:pt>
                <c:pt idx="14770">
                  <c:v>0.99078827040280604</c:v>
                </c:pt>
                <c:pt idx="14771">
                  <c:v>0.98765643362934297</c:v>
                </c:pt>
                <c:pt idx="14772">
                  <c:v>0.991327169393313</c:v>
                </c:pt>
                <c:pt idx="14773">
                  <c:v>0.9908715474241</c:v>
                </c:pt>
                <c:pt idx="14774">
                  <c:v>0.98968065848498499</c:v>
                </c:pt>
                <c:pt idx="14775">
                  <c:v>0.99242943261278305</c:v>
                </c:pt>
                <c:pt idx="14776">
                  <c:v>0.99206487590907</c:v>
                </c:pt>
                <c:pt idx="14777">
                  <c:v>0.99131518013000297</c:v>
                </c:pt>
                <c:pt idx="14778">
                  <c:v>0.98886133002857401</c:v>
                </c:pt>
                <c:pt idx="14779">
                  <c:v>0.98950577185627797</c:v>
                </c:pt>
                <c:pt idx="14780">
                  <c:v>0.98850814285459698</c:v>
                </c:pt>
                <c:pt idx="14781">
                  <c:v>0.99082128473461395</c:v>
                </c:pt>
                <c:pt idx="14782">
                  <c:v>0.98911750001046295</c:v>
                </c:pt>
                <c:pt idx="14783">
                  <c:v>0.98712447045544005</c:v>
                </c:pt>
                <c:pt idx="14784">
                  <c:v>0.99092023318338895</c:v>
                </c:pt>
                <c:pt idx="14785">
                  <c:v>0.99006374866445401</c:v>
                </c:pt>
                <c:pt idx="14786">
                  <c:v>0.98858344400429199</c:v>
                </c:pt>
                <c:pt idx="14787">
                  <c:v>0.988897221142369</c:v>
                </c:pt>
                <c:pt idx="14788">
                  <c:v>0.99416073698127505</c:v>
                </c:pt>
                <c:pt idx="14789">
                  <c:v>0.98981048930475002</c:v>
                </c:pt>
                <c:pt idx="14790">
                  <c:v>0.98843865784269702</c:v>
                </c:pt>
                <c:pt idx="14791">
                  <c:v>0.99332937994134796</c:v>
                </c:pt>
                <c:pt idx="14792">
                  <c:v>0.98889514436228998</c:v>
                </c:pt>
                <c:pt idx="14793">
                  <c:v>0.99087780825120697</c:v>
                </c:pt>
                <c:pt idx="14794">
                  <c:v>0.99232762241055195</c:v>
                </c:pt>
                <c:pt idx="14795">
                  <c:v>0.993264443172448</c:v>
                </c:pt>
                <c:pt idx="14796">
                  <c:v>0.98997366902991002</c:v>
                </c:pt>
                <c:pt idx="14797">
                  <c:v>0.98839676480152405</c:v>
                </c:pt>
                <c:pt idx="14798">
                  <c:v>0.98831661388039105</c:v>
                </c:pt>
                <c:pt idx="14799">
                  <c:v>0.99259117298777499</c:v>
                </c:pt>
                <c:pt idx="14800">
                  <c:v>0.98766097987093904</c:v>
                </c:pt>
                <c:pt idx="14801">
                  <c:v>0.99083315555834595</c:v>
                </c:pt>
                <c:pt idx="14802">
                  <c:v>0.99026810607182802</c:v>
                </c:pt>
                <c:pt idx="14803">
                  <c:v>0.99305782143167298</c:v>
                </c:pt>
                <c:pt idx="14804">
                  <c:v>0.99046482248883305</c:v>
                </c:pt>
                <c:pt idx="14805">
                  <c:v>0.993375565442144</c:v>
                </c:pt>
                <c:pt idx="14806">
                  <c:v>0.99252390965927095</c:v>
                </c:pt>
                <c:pt idx="14807">
                  <c:v>0.98817813434800805</c:v>
                </c:pt>
                <c:pt idx="14808">
                  <c:v>0.991656874878457</c:v>
                </c:pt>
                <c:pt idx="14809">
                  <c:v>0.993539612548754</c:v>
                </c:pt>
                <c:pt idx="14810">
                  <c:v>0.99087800967557305</c:v>
                </c:pt>
                <c:pt idx="14811">
                  <c:v>0.99100462207494699</c:v>
                </c:pt>
                <c:pt idx="14812">
                  <c:v>0.99096239376769701</c:v>
                </c:pt>
                <c:pt idx="14813">
                  <c:v>0.99007441715123201</c:v>
                </c:pt>
                <c:pt idx="14814">
                  <c:v>0.99317808898803706</c:v>
                </c:pt>
                <c:pt idx="14815">
                  <c:v>0.99026740146032899</c:v>
                </c:pt>
                <c:pt idx="14816">
                  <c:v>0.99255225719863605</c:v>
                </c:pt>
                <c:pt idx="14817">
                  <c:v>0.99405643915196595</c:v>
                </c:pt>
                <c:pt idx="14818">
                  <c:v>0.98633966307018806</c:v>
                </c:pt>
                <c:pt idx="14819">
                  <c:v>0.99212854291333796</c:v>
                </c:pt>
                <c:pt idx="14820">
                  <c:v>0.986921663348165</c:v>
                </c:pt>
                <c:pt idx="14821">
                  <c:v>0.98941072233506699</c:v>
                </c:pt>
                <c:pt idx="14822">
                  <c:v>0.99325262675242199</c:v>
                </c:pt>
                <c:pt idx="14823">
                  <c:v>0.99144402571776302</c:v>
                </c:pt>
                <c:pt idx="14824">
                  <c:v>0.98686587566696404</c:v>
                </c:pt>
                <c:pt idx="14825">
                  <c:v>0.99302871007191496</c:v>
                </c:pt>
                <c:pt idx="14826">
                  <c:v>0.988444751123017</c:v>
                </c:pt>
                <c:pt idx="14827">
                  <c:v>0.99259426077813795</c:v>
                </c:pt>
                <c:pt idx="14828">
                  <c:v>0.98754801968102002</c:v>
                </c:pt>
                <c:pt idx="14829">
                  <c:v>0.99209587211884298</c:v>
                </c:pt>
                <c:pt idx="14830">
                  <c:v>0.991882441794391</c:v>
                </c:pt>
                <c:pt idx="14831">
                  <c:v>0.99193991163600903</c:v>
                </c:pt>
                <c:pt idx="14832">
                  <c:v>0.993427596706838</c:v>
                </c:pt>
                <c:pt idx="14833">
                  <c:v>0.98891430600365005</c:v>
                </c:pt>
                <c:pt idx="14834">
                  <c:v>0.99154903258002303</c:v>
                </c:pt>
                <c:pt idx="14835">
                  <c:v>0.99214244324189305</c:v>
                </c:pt>
                <c:pt idx="14836">
                  <c:v>0.99246800234257904</c:v>
                </c:pt>
                <c:pt idx="14837">
                  <c:v>0.99138057198816298</c:v>
                </c:pt>
                <c:pt idx="14838">
                  <c:v>0.99339116708497499</c:v>
                </c:pt>
                <c:pt idx="14839">
                  <c:v>0.98766654326728598</c:v>
                </c:pt>
                <c:pt idx="14840">
                  <c:v>0.993481284085309</c:v>
                </c:pt>
                <c:pt idx="14841">
                  <c:v>0.99159650395903998</c:v>
                </c:pt>
                <c:pt idx="14842">
                  <c:v>0.99244252307626002</c:v>
                </c:pt>
                <c:pt idx="14843">
                  <c:v>0.99026718305825601</c:v>
                </c:pt>
                <c:pt idx="14844">
                  <c:v>0.99189510618358201</c:v>
                </c:pt>
                <c:pt idx="14845">
                  <c:v>0.98741537506709198</c:v>
                </c:pt>
                <c:pt idx="14846">
                  <c:v>0.98917315227043801</c:v>
                </c:pt>
                <c:pt idx="14847">
                  <c:v>0.99259201861436597</c:v>
                </c:pt>
                <c:pt idx="14848">
                  <c:v>0.98929724789349105</c:v>
                </c:pt>
                <c:pt idx="14849">
                  <c:v>0.98942614220446501</c:v>
                </c:pt>
                <c:pt idx="14850">
                  <c:v>0.99287769597338804</c:v>
                </c:pt>
                <c:pt idx="14851">
                  <c:v>0.98880872561694699</c:v>
                </c:pt>
                <c:pt idx="14852">
                  <c:v>0.98732639092077601</c:v>
                </c:pt>
                <c:pt idx="14853">
                  <c:v>0.991535323932906</c:v>
                </c:pt>
                <c:pt idx="14854">
                  <c:v>0.99196140155113399</c:v>
                </c:pt>
                <c:pt idx="14855">
                  <c:v>0.99234575894885202</c:v>
                </c:pt>
                <c:pt idx="14856">
                  <c:v>0.99190606654973901</c:v>
                </c:pt>
                <c:pt idx="14857">
                  <c:v>0.99309884177604701</c:v>
                </c:pt>
                <c:pt idx="14858">
                  <c:v>0.99149375846793697</c:v>
                </c:pt>
                <c:pt idx="14859">
                  <c:v>0.99280665883915697</c:v>
                </c:pt>
                <c:pt idx="14860">
                  <c:v>0.987313367414549</c:v>
                </c:pt>
                <c:pt idx="14861">
                  <c:v>0.98884452522323396</c:v>
                </c:pt>
                <c:pt idx="14862">
                  <c:v>0.99136592343968499</c:v>
                </c:pt>
                <c:pt idx="14863">
                  <c:v>0.992681936342931</c:v>
                </c:pt>
                <c:pt idx="14864">
                  <c:v>0.98870717697840305</c:v>
                </c:pt>
                <c:pt idx="14865">
                  <c:v>0.99314671458988801</c:v>
                </c:pt>
                <c:pt idx="14866">
                  <c:v>0.99057329240133696</c:v>
                </c:pt>
                <c:pt idx="14867">
                  <c:v>0.98770025150760499</c:v>
                </c:pt>
                <c:pt idx="14868">
                  <c:v>0.988260203319556</c:v>
                </c:pt>
                <c:pt idx="14869">
                  <c:v>0.99326836148375297</c:v>
                </c:pt>
                <c:pt idx="14870">
                  <c:v>0.98869910933781402</c:v>
                </c:pt>
                <c:pt idx="14871">
                  <c:v>0.98689384627916599</c:v>
                </c:pt>
                <c:pt idx="14872">
                  <c:v>0.98971150511436601</c:v>
                </c:pt>
                <c:pt idx="14873">
                  <c:v>0.991693871371358</c:v>
                </c:pt>
                <c:pt idx="14874">
                  <c:v>0.98976166934031296</c:v>
                </c:pt>
                <c:pt idx="14875">
                  <c:v>0.98915184846948001</c:v>
                </c:pt>
                <c:pt idx="14876">
                  <c:v>0.98963060579852702</c:v>
                </c:pt>
                <c:pt idx="14877">
                  <c:v>0.98759033390416395</c:v>
                </c:pt>
                <c:pt idx="14878">
                  <c:v>0.99276980259291903</c:v>
                </c:pt>
                <c:pt idx="14879">
                  <c:v>0.99102897590622796</c:v>
                </c:pt>
                <c:pt idx="14880">
                  <c:v>0.98989970135910499</c:v>
                </c:pt>
                <c:pt idx="14881">
                  <c:v>0.98688483425431495</c:v>
                </c:pt>
                <c:pt idx="14882">
                  <c:v>0.98958458076928402</c:v>
                </c:pt>
                <c:pt idx="14883">
                  <c:v>0.98700727663941301</c:v>
                </c:pt>
                <c:pt idx="14884">
                  <c:v>0.98926441418024802</c:v>
                </c:pt>
                <c:pt idx="14885">
                  <c:v>0.98763375289330702</c:v>
                </c:pt>
                <c:pt idx="14886">
                  <c:v>0.98764835905181503</c:v>
                </c:pt>
                <c:pt idx="14887">
                  <c:v>0.98753921395970801</c:v>
                </c:pt>
                <c:pt idx="14888">
                  <c:v>0.99189236345222997</c:v>
                </c:pt>
                <c:pt idx="14889">
                  <c:v>0.98862713917367795</c:v>
                </c:pt>
                <c:pt idx="14890">
                  <c:v>0.98740147443390303</c:v>
                </c:pt>
                <c:pt idx="14891">
                  <c:v>0.99460116504510498</c:v>
                </c:pt>
                <c:pt idx="14892">
                  <c:v>0.98722385006873103</c:v>
                </c:pt>
                <c:pt idx="14893">
                  <c:v>0.98784403749596295</c:v>
                </c:pt>
                <c:pt idx="14894">
                  <c:v>0.991865684733089</c:v>
                </c:pt>
                <c:pt idx="14895">
                  <c:v>0.98969028519158397</c:v>
                </c:pt>
                <c:pt idx="14896">
                  <c:v>0.99151824847575898</c:v>
                </c:pt>
                <c:pt idx="14897">
                  <c:v>0.99303614207335</c:v>
                </c:pt>
                <c:pt idx="14898">
                  <c:v>0.98794626742374902</c:v>
                </c:pt>
                <c:pt idx="14899">
                  <c:v>0.99305916944569295</c:v>
                </c:pt>
                <c:pt idx="14900">
                  <c:v>0.99121415156638204</c:v>
                </c:pt>
                <c:pt idx="14901">
                  <c:v>0.98815648863918404</c:v>
                </c:pt>
                <c:pt idx="14902">
                  <c:v>0.98756497130068499</c:v>
                </c:pt>
                <c:pt idx="14903">
                  <c:v>0.99145589230169195</c:v>
                </c:pt>
                <c:pt idx="14904">
                  <c:v>0.99271971691433303</c:v>
                </c:pt>
                <c:pt idx="14905">
                  <c:v>0.99157044305119502</c:v>
                </c:pt>
                <c:pt idx="14906">
                  <c:v>0.98890780386924904</c:v>
                </c:pt>
                <c:pt idx="14907">
                  <c:v>0.988503232716897</c:v>
                </c:pt>
                <c:pt idx="14908">
                  <c:v>0.99189937047815502</c:v>
                </c:pt>
                <c:pt idx="14909">
                  <c:v>0.99038458230061099</c:v>
                </c:pt>
                <c:pt idx="14910">
                  <c:v>0.99096664076403196</c:v>
                </c:pt>
                <c:pt idx="14911">
                  <c:v>0.99224324265725705</c:v>
                </c:pt>
                <c:pt idx="14912">
                  <c:v>0.98841779590172796</c:v>
                </c:pt>
                <c:pt idx="14913">
                  <c:v>0.98860412359267402</c:v>
                </c:pt>
                <c:pt idx="14914">
                  <c:v>0.98821854964718503</c:v>
                </c:pt>
                <c:pt idx="14915">
                  <c:v>0.99129116594428301</c:v>
                </c:pt>
                <c:pt idx="14916">
                  <c:v>0.99019043465494505</c:v>
                </c:pt>
                <c:pt idx="14917">
                  <c:v>0.99195872354680703</c:v>
                </c:pt>
                <c:pt idx="14918">
                  <c:v>0.989936506917657</c:v>
                </c:pt>
                <c:pt idx="14919">
                  <c:v>0.98977660969492798</c:v>
                </c:pt>
                <c:pt idx="14920">
                  <c:v>0.99251689434749202</c:v>
                </c:pt>
                <c:pt idx="14921">
                  <c:v>0.99210157600970394</c:v>
                </c:pt>
                <c:pt idx="14922">
                  <c:v>0.99038429709657205</c:v>
                </c:pt>
                <c:pt idx="14923">
                  <c:v>0.99053726020803201</c:v>
                </c:pt>
                <c:pt idx="14924">
                  <c:v>0.99059014484994501</c:v>
                </c:pt>
                <c:pt idx="14925">
                  <c:v>0.99377994884767096</c:v>
                </c:pt>
                <c:pt idx="14926">
                  <c:v>0.98678198756789703</c:v>
                </c:pt>
                <c:pt idx="14927">
                  <c:v>0.99498195330727002</c:v>
                </c:pt>
                <c:pt idx="14928">
                  <c:v>0.98795041354894997</c:v>
                </c:pt>
                <c:pt idx="14929">
                  <c:v>0.99189751727443398</c:v>
                </c:pt>
                <c:pt idx="14930">
                  <c:v>0.99280575368979695</c:v>
                </c:pt>
                <c:pt idx="14931">
                  <c:v>0.99182418209604795</c:v>
                </c:pt>
                <c:pt idx="14932">
                  <c:v>0.98667386689255199</c:v>
                </c:pt>
                <c:pt idx="14933">
                  <c:v>0.99359381859778395</c:v>
                </c:pt>
                <c:pt idx="14934">
                  <c:v>0.98725048739083798</c:v>
                </c:pt>
                <c:pt idx="14935">
                  <c:v>0.98979982642349995</c:v>
                </c:pt>
                <c:pt idx="14936">
                  <c:v>0.99225568136450304</c:v>
                </c:pt>
                <c:pt idx="14937">
                  <c:v>0.98834218827375597</c:v>
                </c:pt>
                <c:pt idx="14938">
                  <c:v>0.98860523650008703</c:v>
                </c:pt>
                <c:pt idx="14939">
                  <c:v>0.987432100687064</c:v>
                </c:pt>
                <c:pt idx="14940">
                  <c:v>0.98615358514705498</c:v>
                </c:pt>
                <c:pt idx="14941">
                  <c:v>0.99054687464454005</c:v>
                </c:pt>
                <c:pt idx="14942">
                  <c:v>0.99023872610502295</c:v>
                </c:pt>
                <c:pt idx="14943">
                  <c:v>0.98709468351941698</c:v>
                </c:pt>
                <c:pt idx="14944">
                  <c:v>0.99071096124090996</c:v>
                </c:pt>
                <c:pt idx="14945">
                  <c:v>0.98971477490351001</c:v>
                </c:pt>
                <c:pt idx="14946">
                  <c:v>0.98941104909137201</c:v>
                </c:pt>
                <c:pt idx="14947">
                  <c:v>0.98887681768799396</c:v>
                </c:pt>
                <c:pt idx="14948">
                  <c:v>0.989317982369465</c:v>
                </c:pt>
                <c:pt idx="14949">
                  <c:v>0.98793237592119099</c:v>
                </c:pt>
                <c:pt idx="14950">
                  <c:v>0.99319919007462698</c:v>
                </c:pt>
                <c:pt idx="14951">
                  <c:v>0.98820102003281995</c:v>
                </c:pt>
                <c:pt idx="14952">
                  <c:v>0.98947990393263896</c:v>
                </c:pt>
                <c:pt idx="14953">
                  <c:v>0.99029906285691305</c:v>
                </c:pt>
                <c:pt idx="14954">
                  <c:v>0.99094703583666599</c:v>
                </c:pt>
                <c:pt idx="14955">
                  <c:v>0.98764769398839403</c:v>
                </c:pt>
                <c:pt idx="14956">
                  <c:v>0.98948898533707097</c:v>
                </c:pt>
                <c:pt idx="14957">
                  <c:v>0.99112298128042697</c:v>
                </c:pt>
                <c:pt idx="14958">
                  <c:v>0.98934673754747304</c:v>
                </c:pt>
                <c:pt idx="14959">
                  <c:v>0.99081911909129206</c:v>
                </c:pt>
                <c:pt idx="14960">
                  <c:v>0.99255927153568302</c:v>
                </c:pt>
                <c:pt idx="14961">
                  <c:v>0.99101441273261204</c:v>
                </c:pt>
                <c:pt idx="14962">
                  <c:v>0.99228323668315199</c:v>
                </c:pt>
                <c:pt idx="14963">
                  <c:v>0.99172724977009497</c:v>
                </c:pt>
                <c:pt idx="14964">
                  <c:v>0.98974266593270699</c:v>
                </c:pt>
                <c:pt idx="14965">
                  <c:v>0.99412213106547298</c:v>
                </c:pt>
                <c:pt idx="14966">
                  <c:v>0.99070002893765796</c:v>
                </c:pt>
                <c:pt idx="14967">
                  <c:v>0.986306973331883</c:v>
                </c:pt>
                <c:pt idx="14968">
                  <c:v>0.99035257983019598</c:v>
                </c:pt>
                <c:pt idx="14969">
                  <c:v>0.99346607756818295</c:v>
                </c:pt>
                <c:pt idx="14970">
                  <c:v>0.98980935458701902</c:v>
                </c:pt>
                <c:pt idx="14971">
                  <c:v>0.99236950410828095</c:v>
                </c:pt>
                <c:pt idx="14972">
                  <c:v>0.98970861454535097</c:v>
                </c:pt>
                <c:pt idx="14973">
                  <c:v>0.98880544827851802</c:v>
                </c:pt>
                <c:pt idx="14974">
                  <c:v>0.99014397517300701</c:v>
                </c:pt>
                <c:pt idx="14975">
                  <c:v>0.99248316885462495</c:v>
                </c:pt>
                <c:pt idx="14976">
                  <c:v>0.99218071957103504</c:v>
                </c:pt>
                <c:pt idx="14977">
                  <c:v>0.99283489463845298</c:v>
                </c:pt>
                <c:pt idx="14978">
                  <c:v>0.985970133796784</c:v>
                </c:pt>
                <c:pt idx="14979">
                  <c:v>0.98891558443980998</c:v>
                </c:pt>
                <c:pt idx="14980">
                  <c:v>0.99042041182620399</c:v>
                </c:pt>
                <c:pt idx="14981">
                  <c:v>0.99008196746575505</c:v>
                </c:pt>
                <c:pt idx="14982">
                  <c:v>0.98890723994752605</c:v>
                </c:pt>
                <c:pt idx="14983">
                  <c:v>0.99227167638167302</c:v>
                </c:pt>
                <c:pt idx="14984">
                  <c:v>0.99029597796464197</c:v>
                </c:pt>
                <c:pt idx="14985">
                  <c:v>0.99296388119186596</c:v>
                </c:pt>
                <c:pt idx="14986">
                  <c:v>0.98714648908373104</c:v>
                </c:pt>
                <c:pt idx="14987">
                  <c:v>0.99177119618501897</c:v>
                </c:pt>
                <c:pt idx="14988">
                  <c:v>0.99106031083823498</c:v>
                </c:pt>
                <c:pt idx="14989">
                  <c:v>0.98868030397990503</c:v>
                </c:pt>
                <c:pt idx="14990">
                  <c:v>0.99068560085429103</c:v>
                </c:pt>
                <c:pt idx="14991">
                  <c:v>0.99116092040912995</c:v>
                </c:pt>
                <c:pt idx="14992">
                  <c:v>0.98778778771414999</c:v>
                </c:pt>
                <c:pt idx="14993">
                  <c:v>0.99249410810112104</c:v>
                </c:pt>
                <c:pt idx="14994">
                  <c:v>0.98741937531337298</c:v>
                </c:pt>
                <c:pt idx="14995">
                  <c:v>0.98966231287391804</c:v>
                </c:pt>
                <c:pt idx="14996">
                  <c:v>0.99022145210731904</c:v>
                </c:pt>
                <c:pt idx="14997">
                  <c:v>0.99077465431925205</c:v>
                </c:pt>
                <c:pt idx="14998">
                  <c:v>0.98891327571879195</c:v>
                </c:pt>
                <c:pt idx="14999">
                  <c:v>0.99329029224689003</c:v>
                </c:pt>
                <c:pt idx="15000">
                  <c:v>0.99180807647792402</c:v>
                </c:pt>
                <c:pt idx="15001">
                  <c:v>0.98950842459433197</c:v>
                </c:pt>
                <c:pt idx="15002">
                  <c:v>0.99127619103523901</c:v>
                </c:pt>
                <c:pt idx="15003">
                  <c:v>0.993158606966147</c:v>
                </c:pt>
                <c:pt idx="15004">
                  <c:v>0.99267112171022898</c:v>
                </c:pt>
                <c:pt idx="15005">
                  <c:v>0.98926821215653404</c:v>
                </c:pt>
                <c:pt idx="15006">
                  <c:v>0.99323400987590105</c:v>
                </c:pt>
                <c:pt idx="15007">
                  <c:v>0.99009049085100398</c:v>
                </c:pt>
                <c:pt idx="15008">
                  <c:v>0.99307901845603896</c:v>
                </c:pt>
                <c:pt idx="15009">
                  <c:v>0.98849792091511701</c:v>
                </c:pt>
                <c:pt idx="15010">
                  <c:v>0.98633031759161605</c:v>
                </c:pt>
                <c:pt idx="15011">
                  <c:v>0.99175720038898096</c:v>
                </c:pt>
                <c:pt idx="15012">
                  <c:v>0.98694074009527699</c:v>
                </c:pt>
                <c:pt idx="15013">
                  <c:v>0.98976318758616799</c:v>
                </c:pt>
                <c:pt idx="15014">
                  <c:v>0.98606306423341195</c:v>
                </c:pt>
                <c:pt idx="15015">
                  <c:v>0.989987158107834</c:v>
                </c:pt>
                <c:pt idx="15016">
                  <c:v>0.99042993155870196</c:v>
                </c:pt>
                <c:pt idx="15017">
                  <c:v>0.98827622859736597</c:v>
                </c:pt>
                <c:pt idx="15018">
                  <c:v>0.987860861008934</c:v>
                </c:pt>
                <c:pt idx="15019">
                  <c:v>0.98889058600522095</c:v>
                </c:pt>
                <c:pt idx="15020">
                  <c:v>0.99104011183089802</c:v>
                </c:pt>
                <c:pt idx="15021">
                  <c:v>0.99244322199455104</c:v>
                </c:pt>
                <c:pt idx="15022">
                  <c:v>0.991572359660572</c:v>
                </c:pt>
                <c:pt idx="15023">
                  <c:v>0.99211847475360704</c:v>
                </c:pt>
                <c:pt idx="15024">
                  <c:v>0.98704334741598199</c:v>
                </c:pt>
                <c:pt idx="15025">
                  <c:v>0.99239438906829003</c:v>
                </c:pt>
                <c:pt idx="15026">
                  <c:v>0.99291636330664901</c:v>
                </c:pt>
                <c:pt idx="15027">
                  <c:v>0.99326071049738096</c:v>
                </c:pt>
                <c:pt idx="15028">
                  <c:v>0.99321262825963397</c:v>
                </c:pt>
                <c:pt idx="15029">
                  <c:v>0.99389850640353705</c:v>
                </c:pt>
                <c:pt idx="15030">
                  <c:v>0.98844824910983797</c:v>
                </c:pt>
                <c:pt idx="15031">
                  <c:v>0.99076828426642805</c:v>
                </c:pt>
                <c:pt idx="15032">
                  <c:v>0.99090756201195196</c:v>
                </c:pt>
                <c:pt idx="15033">
                  <c:v>0.99050473773576997</c:v>
                </c:pt>
                <c:pt idx="15034">
                  <c:v>0.98772628459420897</c:v>
                </c:pt>
                <c:pt idx="15035">
                  <c:v>0.99129426297745604</c:v>
                </c:pt>
                <c:pt idx="15036">
                  <c:v>0.99276197392057697</c:v>
                </c:pt>
                <c:pt idx="15037">
                  <c:v>0.99001654666925298</c:v>
                </c:pt>
                <c:pt idx="15038">
                  <c:v>0.98934415158761002</c:v>
                </c:pt>
                <c:pt idx="15039">
                  <c:v>0.98721722901987496</c:v>
                </c:pt>
                <c:pt idx="15040">
                  <c:v>0.99275970321218698</c:v>
                </c:pt>
                <c:pt idx="15041">
                  <c:v>0.992082380620814</c:v>
                </c:pt>
                <c:pt idx="15042">
                  <c:v>0.99287852445054003</c:v>
                </c:pt>
                <c:pt idx="15043">
                  <c:v>0.99143654173104001</c:v>
                </c:pt>
                <c:pt idx="15044">
                  <c:v>0.99354993213910603</c:v>
                </c:pt>
                <c:pt idx="15045">
                  <c:v>0.989810037592184</c:v>
                </c:pt>
                <c:pt idx="15046">
                  <c:v>0.98992477257312295</c:v>
                </c:pt>
                <c:pt idx="15047">
                  <c:v>0.988182142708385</c:v>
                </c:pt>
                <c:pt idx="15048">
                  <c:v>0.99129920046283904</c:v>
                </c:pt>
                <c:pt idx="15049">
                  <c:v>0.98802068602280502</c:v>
                </c:pt>
                <c:pt idx="15050">
                  <c:v>0.98770914660847897</c:v>
                </c:pt>
                <c:pt idx="15051">
                  <c:v>0.99092506674206005</c:v>
                </c:pt>
                <c:pt idx="15052">
                  <c:v>0.98706748909765196</c:v>
                </c:pt>
                <c:pt idx="15053">
                  <c:v>0.99261663810992495</c:v>
                </c:pt>
                <c:pt idx="15054">
                  <c:v>0.98900598748609503</c:v>
                </c:pt>
                <c:pt idx="15055">
                  <c:v>0.99258403492386504</c:v>
                </c:pt>
                <c:pt idx="15056">
                  <c:v>0.99230169466788598</c:v>
                </c:pt>
                <c:pt idx="15057">
                  <c:v>0.991292504966652</c:v>
                </c:pt>
                <c:pt idx="15058">
                  <c:v>0.99269184543274902</c:v>
                </c:pt>
                <c:pt idx="15059">
                  <c:v>0.99255315999322202</c:v>
                </c:pt>
                <c:pt idx="15060">
                  <c:v>0.99263306757501901</c:v>
                </c:pt>
                <c:pt idx="15061">
                  <c:v>0.99191340204617295</c:v>
                </c:pt>
                <c:pt idx="15062">
                  <c:v>0.99277012126000697</c:v>
                </c:pt>
                <c:pt idx="15063">
                  <c:v>0.98782722372915499</c:v>
                </c:pt>
                <c:pt idx="15064">
                  <c:v>0.99166107520963898</c:v>
                </c:pt>
                <c:pt idx="15065">
                  <c:v>0.98921293018695</c:v>
                </c:pt>
                <c:pt idx="15066">
                  <c:v>0.99047427674010602</c:v>
                </c:pt>
                <c:pt idx="15067">
                  <c:v>0.98714854919526696</c:v>
                </c:pt>
                <c:pt idx="15068">
                  <c:v>0.98779046032325701</c:v>
                </c:pt>
                <c:pt idx="15069">
                  <c:v>0.99230597759886496</c:v>
                </c:pt>
                <c:pt idx="15070">
                  <c:v>0.99121151268044505</c:v>
                </c:pt>
                <c:pt idx="15071">
                  <c:v>0.98978127145751804</c:v>
                </c:pt>
                <c:pt idx="15072">
                  <c:v>0.99288919355961802</c:v>
                </c:pt>
                <c:pt idx="15073">
                  <c:v>0.99152906649800099</c:v>
                </c:pt>
                <c:pt idx="15074">
                  <c:v>0.99150857778687995</c:v>
                </c:pt>
                <c:pt idx="15075">
                  <c:v>0.99171778327681004</c:v>
                </c:pt>
                <c:pt idx="15076">
                  <c:v>0.98944547022615503</c:v>
                </c:pt>
                <c:pt idx="15077">
                  <c:v>0.99189734317540901</c:v>
                </c:pt>
                <c:pt idx="15078">
                  <c:v>0.98660674298817297</c:v>
                </c:pt>
                <c:pt idx="15079">
                  <c:v>0.99280768885745196</c:v>
                </c:pt>
                <c:pt idx="15080">
                  <c:v>0.99327279809401703</c:v>
                </c:pt>
                <c:pt idx="15081">
                  <c:v>0.99309364211870799</c:v>
                </c:pt>
                <c:pt idx="15082">
                  <c:v>0.993211287878214</c:v>
                </c:pt>
                <c:pt idx="15083">
                  <c:v>0.988566461946641</c:v>
                </c:pt>
                <c:pt idx="15084">
                  <c:v>0.98902541719813397</c:v>
                </c:pt>
                <c:pt idx="15085">
                  <c:v>0.99142316265715102</c:v>
                </c:pt>
                <c:pt idx="15086">
                  <c:v>0.99261180226303403</c:v>
                </c:pt>
                <c:pt idx="15087">
                  <c:v>0.99112502946932202</c:v>
                </c:pt>
                <c:pt idx="15088">
                  <c:v>0.99109043449114198</c:v>
                </c:pt>
                <c:pt idx="15089">
                  <c:v>0.98738302717211901</c:v>
                </c:pt>
                <c:pt idx="15090">
                  <c:v>0.99169768969347905</c:v>
                </c:pt>
                <c:pt idx="15091">
                  <c:v>0.98812718363873597</c:v>
                </c:pt>
                <c:pt idx="15092">
                  <c:v>0.98745149258327203</c:v>
                </c:pt>
                <c:pt idx="15093">
                  <c:v>0.99313079714108699</c:v>
                </c:pt>
                <c:pt idx="15094">
                  <c:v>0.98948934888400597</c:v>
                </c:pt>
                <c:pt idx="15095">
                  <c:v>0.98822147931709603</c:v>
                </c:pt>
                <c:pt idx="15096">
                  <c:v>0.99064690491937002</c:v>
                </c:pt>
                <c:pt idx="15097">
                  <c:v>0.99016092159512203</c:v>
                </c:pt>
                <c:pt idx="15098">
                  <c:v>0.988392960873409</c:v>
                </c:pt>
                <c:pt idx="15099">
                  <c:v>0.98753416462587396</c:v>
                </c:pt>
                <c:pt idx="15100">
                  <c:v>0.98875933957748596</c:v>
                </c:pt>
                <c:pt idx="15101">
                  <c:v>0.99187480270318196</c:v>
                </c:pt>
                <c:pt idx="15102">
                  <c:v>0.98972594753174403</c:v>
                </c:pt>
                <c:pt idx="15103">
                  <c:v>0.99150929144516597</c:v>
                </c:pt>
                <c:pt idx="15104">
                  <c:v>0.99015221845255097</c:v>
                </c:pt>
                <c:pt idx="15105">
                  <c:v>0.988892204347113</c:v>
                </c:pt>
                <c:pt idx="15106">
                  <c:v>0.99420821478393295</c:v>
                </c:pt>
                <c:pt idx="15107">
                  <c:v>0.99015204870331497</c:v>
                </c:pt>
                <c:pt idx="15108">
                  <c:v>0.98888187183656895</c:v>
                </c:pt>
                <c:pt idx="15109">
                  <c:v>0.99250866558180595</c:v>
                </c:pt>
                <c:pt idx="15110">
                  <c:v>0.98734885573826403</c:v>
                </c:pt>
                <c:pt idx="15111">
                  <c:v>0.99249988671107503</c:v>
                </c:pt>
                <c:pt idx="15112">
                  <c:v>0.99001601314684595</c:v>
                </c:pt>
                <c:pt idx="15113">
                  <c:v>0.98880541030989699</c:v>
                </c:pt>
                <c:pt idx="15114">
                  <c:v>0.99173376613339204</c:v>
                </c:pt>
                <c:pt idx="15115">
                  <c:v>0.98839193493744304</c:v>
                </c:pt>
                <c:pt idx="15116">
                  <c:v>0.98844169088830403</c:v>
                </c:pt>
                <c:pt idx="15117">
                  <c:v>0.98812975222891697</c:v>
                </c:pt>
                <c:pt idx="15118">
                  <c:v>0.99064612623542603</c:v>
                </c:pt>
                <c:pt idx="15119">
                  <c:v>0.99264495134154396</c:v>
                </c:pt>
                <c:pt idx="15120">
                  <c:v>0.99065349918405099</c:v>
                </c:pt>
                <c:pt idx="15121">
                  <c:v>0.98933299481117098</c:v>
                </c:pt>
                <c:pt idx="15122">
                  <c:v>0.99244123416241803</c:v>
                </c:pt>
                <c:pt idx="15123">
                  <c:v>0.98752184144198596</c:v>
                </c:pt>
                <c:pt idx="15124">
                  <c:v>0.98914055022622704</c:v>
                </c:pt>
                <c:pt idx="15125">
                  <c:v>0.98810865528605496</c:v>
                </c:pt>
                <c:pt idx="15126">
                  <c:v>0.99155157554089002</c:v>
                </c:pt>
                <c:pt idx="15127">
                  <c:v>0.98858040784262302</c:v>
                </c:pt>
                <c:pt idx="15128">
                  <c:v>0.99027557724711601</c:v>
                </c:pt>
                <c:pt idx="15129">
                  <c:v>0.99067889263439901</c:v>
                </c:pt>
                <c:pt idx="15130">
                  <c:v>0.99139987333769297</c:v>
                </c:pt>
                <c:pt idx="15131">
                  <c:v>0.99008735814284399</c:v>
                </c:pt>
                <c:pt idx="15132">
                  <c:v>0.98953630652895397</c:v>
                </c:pt>
                <c:pt idx="15133">
                  <c:v>0.99189147621631002</c:v>
                </c:pt>
                <c:pt idx="15134">
                  <c:v>0.988525524414122</c:v>
                </c:pt>
                <c:pt idx="15135">
                  <c:v>0.99302508943081602</c:v>
                </c:pt>
                <c:pt idx="15136">
                  <c:v>0.99107460161140104</c:v>
                </c:pt>
                <c:pt idx="15137">
                  <c:v>0.98796068387337299</c:v>
                </c:pt>
                <c:pt idx="15138">
                  <c:v>0.99081373380193904</c:v>
                </c:pt>
                <c:pt idx="15139">
                  <c:v>0.99136384929271004</c:v>
                </c:pt>
                <c:pt idx="15140">
                  <c:v>0.98710850948376405</c:v>
                </c:pt>
                <c:pt idx="15141">
                  <c:v>0.98962982936476096</c:v>
                </c:pt>
                <c:pt idx="15142">
                  <c:v>0.98881069419716205</c:v>
                </c:pt>
                <c:pt idx="15143">
                  <c:v>0.992100138235672</c:v>
                </c:pt>
                <c:pt idx="15144">
                  <c:v>0.99217735504870497</c:v>
                </c:pt>
                <c:pt idx="15145">
                  <c:v>0.99276418288840595</c:v>
                </c:pt>
                <c:pt idx="15146">
                  <c:v>0.99028238974993898</c:v>
                </c:pt>
                <c:pt idx="15147">
                  <c:v>0.98963961389403599</c:v>
                </c:pt>
                <c:pt idx="15148">
                  <c:v>0.989008192292674</c:v>
                </c:pt>
                <c:pt idx="15149">
                  <c:v>0.98657191008238598</c:v>
                </c:pt>
                <c:pt idx="15150">
                  <c:v>0.99382129144430598</c:v>
                </c:pt>
                <c:pt idx="15151">
                  <c:v>0.98988340237237504</c:v>
                </c:pt>
                <c:pt idx="15152">
                  <c:v>0.98973057215057403</c:v>
                </c:pt>
                <c:pt idx="15153">
                  <c:v>0.98959264007166003</c:v>
                </c:pt>
                <c:pt idx="15154">
                  <c:v>0.99234719560791096</c:v>
                </c:pt>
                <c:pt idx="15155">
                  <c:v>0.99147827489690898</c:v>
                </c:pt>
                <c:pt idx="15156">
                  <c:v>0.99197798457638597</c:v>
                </c:pt>
                <c:pt idx="15157">
                  <c:v>0.99243812211707505</c:v>
                </c:pt>
                <c:pt idx="15158">
                  <c:v>0.99157492684440296</c:v>
                </c:pt>
                <c:pt idx="15159">
                  <c:v>0.99342220349923804</c:v>
                </c:pt>
                <c:pt idx="15160">
                  <c:v>0.98592974848850001</c:v>
                </c:pt>
                <c:pt idx="15161">
                  <c:v>0.99156727982523696</c:v>
                </c:pt>
                <c:pt idx="15162">
                  <c:v>0.98845068227243704</c:v>
                </c:pt>
                <c:pt idx="15163">
                  <c:v>0.99054953198423301</c:v>
                </c:pt>
                <c:pt idx="15164">
                  <c:v>0.98849966636006603</c:v>
                </c:pt>
                <c:pt idx="15165">
                  <c:v>0.99400260256671702</c:v>
                </c:pt>
                <c:pt idx="15166">
                  <c:v>0.98661953961444304</c:v>
                </c:pt>
                <c:pt idx="15167">
                  <c:v>0.99134185721226797</c:v>
                </c:pt>
                <c:pt idx="15168">
                  <c:v>0.992300101504349</c:v>
                </c:pt>
                <c:pt idx="15169">
                  <c:v>0.99381516214960097</c:v>
                </c:pt>
                <c:pt idx="15170">
                  <c:v>0.98719394157233298</c:v>
                </c:pt>
                <c:pt idx="15171">
                  <c:v>0.99219909202666901</c:v>
                </c:pt>
                <c:pt idx="15172">
                  <c:v>0.99279498630715801</c:v>
                </c:pt>
                <c:pt idx="15173">
                  <c:v>0.99176298213039704</c:v>
                </c:pt>
                <c:pt idx="15174">
                  <c:v>0.98849559552002098</c:v>
                </c:pt>
                <c:pt idx="15175">
                  <c:v>0.98651089179981599</c:v>
                </c:pt>
                <c:pt idx="15176">
                  <c:v>0.99451420708815896</c:v>
                </c:pt>
                <c:pt idx="15177">
                  <c:v>0.98862953407584298</c:v>
                </c:pt>
                <c:pt idx="15178">
                  <c:v>0.98714758307643902</c:v>
                </c:pt>
                <c:pt idx="15179">
                  <c:v>0.99215148332150005</c:v>
                </c:pt>
                <c:pt idx="15180">
                  <c:v>0.98696115483619695</c:v>
                </c:pt>
                <c:pt idx="15181">
                  <c:v>0.98913914722074203</c:v>
                </c:pt>
                <c:pt idx="15182">
                  <c:v>0.99219219286944205</c:v>
                </c:pt>
                <c:pt idx="15183">
                  <c:v>0.98752156524069701</c:v>
                </c:pt>
                <c:pt idx="15184">
                  <c:v>0.99221082050854603</c:v>
                </c:pt>
                <c:pt idx="15185">
                  <c:v>0.99059570044540501</c:v>
                </c:pt>
                <c:pt idx="15186">
                  <c:v>0.989504501598644</c:v>
                </c:pt>
                <c:pt idx="15187">
                  <c:v>0.98851438835473504</c:v>
                </c:pt>
                <c:pt idx="15188">
                  <c:v>0.99392840223628998</c:v>
                </c:pt>
                <c:pt idx="15189">
                  <c:v>0.98988660343284895</c:v>
                </c:pt>
                <c:pt idx="15190">
                  <c:v>0.98815246897697895</c:v>
                </c:pt>
                <c:pt idx="15191">
                  <c:v>0.99261818187209006</c:v>
                </c:pt>
                <c:pt idx="15192">
                  <c:v>0.98751653122247196</c:v>
                </c:pt>
                <c:pt idx="15193">
                  <c:v>0.99049872623370305</c:v>
                </c:pt>
                <c:pt idx="15194">
                  <c:v>0.99054744008908002</c:v>
                </c:pt>
                <c:pt idx="15195">
                  <c:v>0.988850556889732</c:v>
                </c:pt>
                <c:pt idx="15196">
                  <c:v>0.989924285165942</c:v>
                </c:pt>
                <c:pt idx="15197">
                  <c:v>0.99434312263700197</c:v>
                </c:pt>
                <c:pt idx="15198">
                  <c:v>0.98796458430832701</c:v>
                </c:pt>
                <c:pt idx="15199">
                  <c:v>0.99132067697257098</c:v>
                </c:pt>
                <c:pt idx="15200">
                  <c:v>0.99243654453255803</c:v>
                </c:pt>
                <c:pt idx="15201">
                  <c:v>0.98991125671975899</c:v>
                </c:pt>
                <c:pt idx="15202">
                  <c:v>0.99270815627296205</c:v>
                </c:pt>
                <c:pt idx="15203">
                  <c:v>0.98722070169387599</c:v>
                </c:pt>
                <c:pt idx="15204">
                  <c:v>0.98891510834669905</c:v>
                </c:pt>
                <c:pt idx="15205">
                  <c:v>0.98932974119675099</c:v>
                </c:pt>
                <c:pt idx="15206">
                  <c:v>0.99160189099764795</c:v>
                </c:pt>
                <c:pt idx="15207">
                  <c:v>0.99219823111253902</c:v>
                </c:pt>
                <c:pt idx="15208">
                  <c:v>0.98877972361191802</c:v>
                </c:pt>
                <c:pt idx="15209">
                  <c:v>0.99418424601502298</c:v>
                </c:pt>
                <c:pt idx="15210">
                  <c:v>0.98767415692029903</c:v>
                </c:pt>
                <c:pt idx="15211">
                  <c:v>0.99193155307241099</c:v>
                </c:pt>
                <c:pt idx="15212">
                  <c:v>0.98663949506719095</c:v>
                </c:pt>
                <c:pt idx="15213">
                  <c:v>0.99122526139393896</c:v>
                </c:pt>
                <c:pt idx="15214">
                  <c:v>0.98946938581942401</c:v>
                </c:pt>
                <c:pt idx="15215">
                  <c:v>0.98682210480735</c:v>
                </c:pt>
                <c:pt idx="15216">
                  <c:v>0.98990528497756403</c:v>
                </c:pt>
                <c:pt idx="15217">
                  <c:v>0.99200274138021904</c:v>
                </c:pt>
                <c:pt idx="15218">
                  <c:v>0.98750583888338295</c:v>
                </c:pt>
                <c:pt idx="15219">
                  <c:v>0.98724508143520395</c:v>
                </c:pt>
                <c:pt idx="15220">
                  <c:v>0.99165210669457104</c:v>
                </c:pt>
                <c:pt idx="15221">
                  <c:v>0.99037847128104195</c:v>
                </c:pt>
                <c:pt idx="15222">
                  <c:v>0.98879943866271403</c:v>
                </c:pt>
                <c:pt idx="15223">
                  <c:v>0.99010687216009896</c:v>
                </c:pt>
                <c:pt idx="15224">
                  <c:v>0.99243846812905601</c:v>
                </c:pt>
                <c:pt idx="15225">
                  <c:v>0.98792922203588895</c:v>
                </c:pt>
                <c:pt idx="15226">
                  <c:v>0.99344212523952402</c:v>
                </c:pt>
                <c:pt idx="15227">
                  <c:v>0.98830580301817805</c:v>
                </c:pt>
                <c:pt idx="15228">
                  <c:v>0.99003360116608097</c:v>
                </c:pt>
                <c:pt idx="15229">
                  <c:v>0.99255453084140399</c:v>
                </c:pt>
                <c:pt idx="15230">
                  <c:v>0.991722994418201</c:v>
                </c:pt>
                <c:pt idx="15231">
                  <c:v>0.99299974317637896</c:v>
                </c:pt>
                <c:pt idx="15232">
                  <c:v>0.99037538181405904</c:v>
                </c:pt>
                <c:pt idx="15233">
                  <c:v>0.98831301960941798</c:v>
                </c:pt>
                <c:pt idx="15234">
                  <c:v>0.99142656677386698</c:v>
                </c:pt>
                <c:pt idx="15235">
                  <c:v>0.99164714578430202</c:v>
                </c:pt>
                <c:pt idx="15236">
                  <c:v>0.98636856874436296</c:v>
                </c:pt>
                <c:pt idx="15237">
                  <c:v>0.99295025224274502</c:v>
                </c:pt>
                <c:pt idx="15238">
                  <c:v>0.98810249624778601</c:v>
                </c:pt>
                <c:pt idx="15239">
                  <c:v>0.98917586518728395</c:v>
                </c:pt>
                <c:pt idx="15240">
                  <c:v>0.99089132850720896</c:v>
                </c:pt>
                <c:pt idx="15241">
                  <c:v>0.98880282025175603</c:v>
                </c:pt>
                <c:pt idx="15242">
                  <c:v>0.99218870522858704</c:v>
                </c:pt>
                <c:pt idx="15243">
                  <c:v>0.99153541152053404</c:v>
                </c:pt>
                <c:pt idx="15244">
                  <c:v>0.99126929257340102</c:v>
                </c:pt>
                <c:pt idx="15245">
                  <c:v>0.99112536766063497</c:v>
                </c:pt>
                <c:pt idx="15246">
                  <c:v>0.99142830965212303</c:v>
                </c:pt>
                <c:pt idx="15247">
                  <c:v>0.98716415570600602</c:v>
                </c:pt>
                <c:pt idx="15248">
                  <c:v>0.99346686370000803</c:v>
                </c:pt>
                <c:pt idx="15249">
                  <c:v>0.990693147668394</c:v>
                </c:pt>
                <c:pt idx="15250">
                  <c:v>0.99295019757310699</c:v>
                </c:pt>
                <c:pt idx="15251">
                  <c:v>0.99216903163855197</c:v>
                </c:pt>
                <c:pt idx="15252">
                  <c:v>0.99216322946453195</c:v>
                </c:pt>
                <c:pt idx="15253">
                  <c:v>0.99334668156514505</c:v>
                </c:pt>
                <c:pt idx="15254">
                  <c:v>0.98853364481407202</c:v>
                </c:pt>
                <c:pt idx="15255">
                  <c:v>0.98830567512480805</c:v>
                </c:pt>
                <c:pt idx="15256">
                  <c:v>0.99280914233511897</c:v>
                </c:pt>
                <c:pt idx="15257">
                  <c:v>0.99149590293623302</c:v>
                </c:pt>
                <c:pt idx="15258">
                  <c:v>0.98819048744523996</c:v>
                </c:pt>
                <c:pt idx="15259">
                  <c:v>0.99119013659497102</c:v>
                </c:pt>
                <c:pt idx="15260">
                  <c:v>0.99255521048751105</c:v>
                </c:pt>
                <c:pt idx="15261">
                  <c:v>0.98724239661454405</c:v>
                </c:pt>
                <c:pt idx="15262">
                  <c:v>0.99276144307218295</c:v>
                </c:pt>
                <c:pt idx="15263">
                  <c:v>0.98917492288264497</c:v>
                </c:pt>
                <c:pt idx="15264">
                  <c:v>0.99315925422604701</c:v>
                </c:pt>
                <c:pt idx="15265">
                  <c:v>0.98820255733703699</c:v>
                </c:pt>
                <c:pt idx="15266">
                  <c:v>0.99364064875223201</c:v>
                </c:pt>
                <c:pt idx="15267">
                  <c:v>0.99132662182348696</c:v>
                </c:pt>
                <c:pt idx="15268">
                  <c:v>0.98645088264435998</c:v>
                </c:pt>
                <c:pt idx="15269">
                  <c:v>0.98967989524258104</c:v>
                </c:pt>
                <c:pt idx="15270">
                  <c:v>0.99244354839994198</c:v>
                </c:pt>
                <c:pt idx="15271">
                  <c:v>0.99035057278324301</c:v>
                </c:pt>
                <c:pt idx="15272">
                  <c:v>0.98973884675236401</c:v>
                </c:pt>
                <c:pt idx="15273">
                  <c:v>0.99315019694824602</c:v>
                </c:pt>
                <c:pt idx="15274">
                  <c:v>0.99257805697194001</c:v>
                </c:pt>
                <c:pt idx="15275">
                  <c:v>0.98809125449172597</c:v>
                </c:pt>
                <c:pt idx="15276">
                  <c:v>0.99077701828070497</c:v>
                </c:pt>
                <c:pt idx="15277">
                  <c:v>0.99298234632622695</c:v>
                </c:pt>
                <c:pt idx="15278">
                  <c:v>0.98624236623472195</c:v>
                </c:pt>
                <c:pt idx="15279">
                  <c:v>0.99230461636745804</c:v>
                </c:pt>
                <c:pt idx="15280">
                  <c:v>0.99056933558376703</c:v>
                </c:pt>
                <c:pt idx="15281">
                  <c:v>0.99086602218819897</c:v>
                </c:pt>
                <c:pt idx="15282">
                  <c:v>0.98865276471758301</c:v>
                </c:pt>
                <c:pt idx="15283">
                  <c:v>0.98723178154201296</c:v>
                </c:pt>
                <c:pt idx="15284">
                  <c:v>0.98778721239369704</c:v>
                </c:pt>
                <c:pt idx="15285">
                  <c:v>0.989609149030791</c:v>
                </c:pt>
                <c:pt idx="15286">
                  <c:v>0.98847571408660095</c:v>
                </c:pt>
                <c:pt idx="15287">
                  <c:v>0.98908086698034203</c:v>
                </c:pt>
                <c:pt idx="15288">
                  <c:v>0.99071830530340099</c:v>
                </c:pt>
                <c:pt idx="15289">
                  <c:v>0.99170504645464796</c:v>
                </c:pt>
                <c:pt idx="15290">
                  <c:v>0.993333528375276</c:v>
                </c:pt>
                <c:pt idx="15291">
                  <c:v>0.99244055082606197</c:v>
                </c:pt>
                <c:pt idx="15292">
                  <c:v>0.98697130821199597</c:v>
                </c:pt>
                <c:pt idx="15293">
                  <c:v>0.988493533248895</c:v>
                </c:pt>
                <c:pt idx="15294">
                  <c:v>0.990270299500842</c:v>
                </c:pt>
                <c:pt idx="15295">
                  <c:v>0.98758511187380404</c:v>
                </c:pt>
                <c:pt idx="15296">
                  <c:v>0.98834250513441202</c:v>
                </c:pt>
                <c:pt idx="15297">
                  <c:v>0.99349154078172996</c:v>
                </c:pt>
                <c:pt idx="15298">
                  <c:v>0.98922477093728201</c:v>
                </c:pt>
                <c:pt idx="15299">
                  <c:v>0.99097706253753504</c:v>
                </c:pt>
                <c:pt idx="15300">
                  <c:v>0.99349127541719695</c:v>
                </c:pt>
                <c:pt idx="15301">
                  <c:v>0.98923865051542703</c:v>
                </c:pt>
                <c:pt idx="15302">
                  <c:v>0.99414877601348695</c:v>
                </c:pt>
                <c:pt idx="15303">
                  <c:v>0.98816156345736605</c:v>
                </c:pt>
                <c:pt idx="15304">
                  <c:v>0.98939413656031205</c:v>
                </c:pt>
                <c:pt idx="15305">
                  <c:v>0.98724328429633301</c:v>
                </c:pt>
                <c:pt idx="15306">
                  <c:v>0.99167791021337404</c:v>
                </c:pt>
                <c:pt idx="15307">
                  <c:v>0.99317559920474496</c:v>
                </c:pt>
                <c:pt idx="15308">
                  <c:v>0.988041713664361</c:v>
                </c:pt>
                <c:pt idx="15309">
                  <c:v>0.99286456385063904</c:v>
                </c:pt>
                <c:pt idx="15310">
                  <c:v>0.991523352009826</c:v>
                </c:pt>
                <c:pt idx="15311">
                  <c:v>0.99501503670574698</c:v>
                </c:pt>
                <c:pt idx="15312">
                  <c:v>0.98780670258942205</c:v>
                </c:pt>
                <c:pt idx="15313">
                  <c:v>0.98993749841613898</c:v>
                </c:pt>
                <c:pt idx="15314">
                  <c:v>0.99208251042821305</c:v>
                </c:pt>
                <c:pt idx="15315">
                  <c:v>0.99143847958658204</c:v>
                </c:pt>
                <c:pt idx="15316">
                  <c:v>0.99101565219478904</c:v>
                </c:pt>
                <c:pt idx="15317">
                  <c:v>0.98836323288170502</c:v>
                </c:pt>
                <c:pt idx="15318">
                  <c:v>0.99396732668889998</c:v>
                </c:pt>
                <c:pt idx="15319">
                  <c:v>0.99016235940374897</c:v>
                </c:pt>
                <c:pt idx="15320">
                  <c:v>0.98962710210750804</c:v>
                </c:pt>
                <c:pt idx="15321">
                  <c:v>0.99110921187912204</c:v>
                </c:pt>
                <c:pt idx="15322">
                  <c:v>0.99138361450004997</c:v>
                </c:pt>
                <c:pt idx="15323">
                  <c:v>0.987987728233929</c:v>
                </c:pt>
                <c:pt idx="15324">
                  <c:v>0.98736476780780702</c:v>
                </c:pt>
                <c:pt idx="15325">
                  <c:v>0.99111383266869502</c:v>
                </c:pt>
                <c:pt idx="15326">
                  <c:v>0.99237873605537497</c:v>
                </c:pt>
                <c:pt idx="15327">
                  <c:v>0.99145178407626999</c:v>
                </c:pt>
                <c:pt idx="15328">
                  <c:v>0.99002923739453996</c:v>
                </c:pt>
                <c:pt idx="15329">
                  <c:v>0.98858650110476998</c:v>
                </c:pt>
                <c:pt idx="15330">
                  <c:v>0.98994951970602796</c:v>
                </c:pt>
                <c:pt idx="15331">
                  <c:v>0.99177957318670795</c:v>
                </c:pt>
                <c:pt idx="15332">
                  <c:v>0.98597714325397301</c:v>
                </c:pt>
                <c:pt idx="15333">
                  <c:v>0.99244737223933299</c:v>
                </c:pt>
                <c:pt idx="15334">
                  <c:v>0.98796048659681401</c:v>
                </c:pt>
                <c:pt idx="15335">
                  <c:v>0.99061076121755898</c:v>
                </c:pt>
                <c:pt idx="15336">
                  <c:v>0.99138638975425597</c:v>
                </c:pt>
                <c:pt idx="15337">
                  <c:v>0.992469223560285</c:v>
                </c:pt>
                <c:pt idx="15338">
                  <c:v>0.98915909611456898</c:v>
                </c:pt>
                <c:pt idx="15339">
                  <c:v>0.99150742834731298</c:v>
                </c:pt>
                <c:pt idx="15340">
                  <c:v>0.99067953271585796</c:v>
                </c:pt>
                <c:pt idx="15341">
                  <c:v>0.99283976245036698</c:v>
                </c:pt>
                <c:pt idx="15342">
                  <c:v>0.989225579218458</c:v>
                </c:pt>
                <c:pt idx="15343">
                  <c:v>0.98878762795355801</c:v>
                </c:pt>
                <c:pt idx="15344">
                  <c:v>0.98870197964388395</c:v>
                </c:pt>
                <c:pt idx="15345">
                  <c:v>0.98913455984587195</c:v>
                </c:pt>
                <c:pt idx="15346">
                  <c:v>0.99082698912429301</c:v>
                </c:pt>
                <c:pt idx="15347">
                  <c:v>0.98743556593994397</c:v>
                </c:pt>
                <c:pt idx="15348">
                  <c:v>0.99243600329577797</c:v>
                </c:pt>
                <c:pt idx="15349">
                  <c:v>0.98866325434538305</c:v>
                </c:pt>
                <c:pt idx="15350">
                  <c:v>0.98700369564661306</c:v>
                </c:pt>
                <c:pt idx="15351">
                  <c:v>0.99156229061036805</c:v>
                </c:pt>
                <c:pt idx="15352">
                  <c:v>0.989122364689482</c:v>
                </c:pt>
                <c:pt idx="15353">
                  <c:v>0.99048845399543595</c:v>
                </c:pt>
                <c:pt idx="15354">
                  <c:v>0.988386419246852</c:v>
                </c:pt>
                <c:pt idx="15355">
                  <c:v>0.98995605862321501</c:v>
                </c:pt>
                <c:pt idx="15356">
                  <c:v>0.99295356201519702</c:v>
                </c:pt>
                <c:pt idx="15357">
                  <c:v>0.98862964397818598</c:v>
                </c:pt>
                <c:pt idx="15358">
                  <c:v>0.99053135037975304</c:v>
                </c:pt>
                <c:pt idx="15359">
                  <c:v>0.99096669953032501</c:v>
                </c:pt>
                <c:pt idx="15360">
                  <c:v>0.98752540541217804</c:v>
                </c:pt>
                <c:pt idx="15361">
                  <c:v>0.993000811155486</c:v>
                </c:pt>
                <c:pt idx="15362">
                  <c:v>0.98997371347026397</c:v>
                </c:pt>
                <c:pt idx="15363">
                  <c:v>0.99187934133364697</c:v>
                </c:pt>
                <c:pt idx="15364">
                  <c:v>0.99336893751865296</c:v>
                </c:pt>
                <c:pt idx="15365">
                  <c:v>0.98655424147523296</c:v>
                </c:pt>
                <c:pt idx="15366">
                  <c:v>0.99242837314765198</c:v>
                </c:pt>
                <c:pt idx="15367">
                  <c:v>0.99180103773822303</c:v>
                </c:pt>
                <c:pt idx="15368">
                  <c:v>0.99106865273081302</c:v>
                </c:pt>
                <c:pt idx="15369">
                  <c:v>0.98937516515024204</c:v>
                </c:pt>
                <c:pt idx="15370">
                  <c:v>0.98866938725401599</c:v>
                </c:pt>
                <c:pt idx="15371">
                  <c:v>0.99138776133117301</c:v>
                </c:pt>
                <c:pt idx="15372">
                  <c:v>0.99018884181557199</c:v>
                </c:pt>
                <c:pt idx="15373">
                  <c:v>0.98996656062434796</c:v>
                </c:pt>
                <c:pt idx="15374">
                  <c:v>0.99326522696581998</c:v>
                </c:pt>
                <c:pt idx="15375">
                  <c:v>0.99216705213645295</c:v>
                </c:pt>
                <c:pt idx="15376">
                  <c:v>0.99226849529485595</c:v>
                </c:pt>
                <c:pt idx="15377">
                  <c:v>0.99343065195271196</c:v>
                </c:pt>
                <c:pt idx="15378">
                  <c:v>0.98856477411463906</c:v>
                </c:pt>
                <c:pt idx="15379">
                  <c:v>0.99029645463796701</c:v>
                </c:pt>
                <c:pt idx="15380">
                  <c:v>0.99064384515321302</c:v>
                </c:pt>
                <c:pt idx="15381">
                  <c:v>0.992391397885385</c:v>
                </c:pt>
                <c:pt idx="15382">
                  <c:v>0.99035328941785605</c:v>
                </c:pt>
                <c:pt idx="15383">
                  <c:v>0.98874440444664102</c:v>
                </c:pt>
                <c:pt idx="15384">
                  <c:v>0.98837495136743303</c:v>
                </c:pt>
                <c:pt idx="15385">
                  <c:v>0.99173427078237697</c:v>
                </c:pt>
                <c:pt idx="15386">
                  <c:v>0.99161104803644695</c:v>
                </c:pt>
                <c:pt idx="15387">
                  <c:v>0.98918614277554195</c:v>
                </c:pt>
                <c:pt idx="15388">
                  <c:v>0.99095610723319905</c:v>
                </c:pt>
                <c:pt idx="15389">
                  <c:v>0.98816639481290403</c:v>
                </c:pt>
                <c:pt idx="15390">
                  <c:v>0.98610108464285395</c:v>
                </c:pt>
                <c:pt idx="15391">
                  <c:v>0.99164806426126595</c:v>
                </c:pt>
                <c:pt idx="15392">
                  <c:v>0.988524905802183</c:v>
                </c:pt>
                <c:pt idx="15393">
                  <c:v>0.99016479801937396</c:v>
                </c:pt>
                <c:pt idx="15394">
                  <c:v>0.99192110287558199</c:v>
                </c:pt>
                <c:pt idx="15395">
                  <c:v>0.99080496627021297</c:v>
                </c:pt>
                <c:pt idx="15396">
                  <c:v>0.98936105870590896</c:v>
                </c:pt>
                <c:pt idx="15397">
                  <c:v>0.99327179312409697</c:v>
                </c:pt>
                <c:pt idx="15398">
                  <c:v>0.99168440441308203</c:v>
                </c:pt>
                <c:pt idx="15399">
                  <c:v>0.99078138131987004</c:v>
                </c:pt>
                <c:pt idx="15400">
                  <c:v>0.98775812541305597</c:v>
                </c:pt>
                <c:pt idx="15401">
                  <c:v>0.99296334011752896</c:v>
                </c:pt>
                <c:pt idx="15402">
                  <c:v>0.99153762755089303</c:v>
                </c:pt>
                <c:pt idx="15403">
                  <c:v>0.99153444634482302</c:v>
                </c:pt>
                <c:pt idx="15404">
                  <c:v>0.98970948419291205</c:v>
                </c:pt>
                <c:pt idx="15405">
                  <c:v>0.99163277116225101</c:v>
                </c:pt>
                <c:pt idx="15406">
                  <c:v>0.99226113941310301</c:v>
                </c:pt>
                <c:pt idx="15407">
                  <c:v>0.98840837342079702</c:v>
                </c:pt>
                <c:pt idx="15408">
                  <c:v>0.99200265682016397</c:v>
                </c:pt>
                <c:pt idx="15409">
                  <c:v>0.99105868501535999</c:v>
                </c:pt>
                <c:pt idx="15410">
                  <c:v>0.99380107814739105</c:v>
                </c:pt>
                <c:pt idx="15411">
                  <c:v>0.99017079312481404</c:v>
                </c:pt>
                <c:pt idx="15412">
                  <c:v>0.98888811393290299</c:v>
                </c:pt>
                <c:pt idx="15413">
                  <c:v>0.98800649176078903</c:v>
                </c:pt>
                <c:pt idx="15414">
                  <c:v>0.99138834765912398</c:v>
                </c:pt>
                <c:pt idx="15415">
                  <c:v>0.98963351991639104</c:v>
                </c:pt>
                <c:pt idx="15416">
                  <c:v>0.99213547904116295</c:v>
                </c:pt>
                <c:pt idx="15417">
                  <c:v>0.99057703806406905</c:v>
                </c:pt>
                <c:pt idx="15418">
                  <c:v>0.99167490035192196</c:v>
                </c:pt>
                <c:pt idx="15419">
                  <c:v>0.99112718643091102</c:v>
                </c:pt>
                <c:pt idx="15420">
                  <c:v>0.99194757508966203</c:v>
                </c:pt>
                <c:pt idx="15421">
                  <c:v>0.99340400617253799</c:v>
                </c:pt>
                <c:pt idx="15422">
                  <c:v>0.99180776180308605</c:v>
                </c:pt>
                <c:pt idx="15423">
                  <c:v>0.98859298075125601</c:v>
                </c:pt>
                <c:pt idx="15424">
                  <c:v>0.99266853563730695</c:v>
                </c:pt>
                <c:pt idx="15425">
                  <c:v>0.98997906936651503</c:v>
                </c:pt>
                <c:pt idx="15426">
                  <c:v>0.98820971774516697</c:v>
                </c:pt>
                <c:pt idx="15427">
                  <c:v>0.98857361428589996</c:v>
                </c:pt>
                <c:pt idx="15428">
                  <c:v>0.99160819151250501</c:v>
                </c:pt>
                <c:pt idx="15429">
                  <c:v>0.99127989687319495</c:v>
                </c:pt>
                <c:pt idx="15430">
                  <c:v>0.99313833723881795</c:v>
                </c:pt>
                <c:pt idx="15431">
                  <c:v>0.98685937487515896</c:v>
                </c:pt>
                <c:pt idx="15432">
                  <c:v>0.98780883112963402</c:v>
                </c:pt>
                <c:pt idx="15433">
                  <c:v>0.98965378138444104</c:v>
                </c:pt>
                <c:pt idx="15434">
                  <c:v>0.99063252589163298</c:v>
                </c:pt>
                <c:pt idx="15435">
                  <c:v>0.99120104819228405</c:v>
                </c:pt>
                <c:pt idx="15436">
                  <c:v>0.98810655993338303</c:v>
                </c:pt>
                <c:pt idx="15437">
                  <c:v>0.99158822048582596</c:v>
                </c:pt>
                <c:pt idx="15438">
                  <c:v>0.99255105216056905</c:v>
                </c:pt>
                <c:pt idx="15439">
                  <c:v>0.991091049204332</c:v>
                </c:pt>
                <c:pt idx="15440">
                  <c:v>0.98887319212647795</c:v>
                </c:pt>
                <c:pt idx="15441">
                  <c:v>0.98820976050162801</c:v>
                </c:pt>
                <c:pt idx="15442">
                  <c:v>0.98700906342426098</c:v>
                </c:pt>
                <c:pt idx="15443">
                  <c:v>0.99151380374112397</c:v>
                </c:pt>
                <c:pt idx="15444">
                  <c:v>0.98895061415306196</c:v>
                </c:pt>
                <c:pt idx="15445">
                  <c:v>0.99297489375933301</c:v>
                </c:pt>
                <c:pt idx="15446">
                  <c:v>0.99012099231695605</c:v>
                </c:pt>
                <c:pt idx="15447">
                  <c:v>0.98843937117196301</c:v>
                </c:pt>
                <c:pt idx="15448">
                  <c:v>0.99219010371918404</c:v>
                </c:pt>
                <c:pt idx="15449">
                  <c:v>0.98775983553293101</c:v>
                </c:pt>
                <c:pt idx="15450">
                  <c:v>0.98839635415276905</c:v>
                </c:pt>
                <c:pt idx="15451">
                  <c:v>0.98869083381644496</c:v>
                </c:pt>
                <c:pt idx="15452">
                  <c:v>0.99183466534862597</c:v>
                </c:pt>
                <c:pt idx="15453">
                  <c:v>0.988957335609981</c:v>
                </c:pt>
                <c:pt idx="15454">
                  <c:v>0.99321847521020401</c:v>
                </c:pt>
                <c:pt idx="15455">
                  <c:v>0.99288426446802003</c:v>
                </c:pt>
                <c:pt idx="15456">
                  <c:v>0.99286684110248002</c:v>
                </c:pt>
                <c:pt idx="15457">
                  <c:v>0.99131078747922596</c:v>
                </c:pt>
                <c:pt idx="15458">
                  <c:v>0.98858156452380797</c:v>
                </c:pt>
                <c:pt idx="15459">
                  <c:v>0.99195382020114997</c:v>
                </c:pt>
                <c:pt idx="15460">
                  <c:v>0.991287712554353</c:v>
                </c:pt>
                <c:pt idx="15461">
                  <c:v>0.98920266897697195</c:v>
                </c:pt>
                <c:pt idx="15462">
                  <c:v>0.99147354469844695</c:v>
                </c:pt>
                <c:pt idx="15463">
                  <c:v>0.99166877277626797</c:v>
                </c:pt>
                <c:pt idx="15464">
                  <c:v>0.98697690959762696</c:v>
                </c:pt>
                <c:pt idx="15465">
                  <c:v>0.98928494128177602</c:v>
                </c:pt>
                <c:pt idx="15466">
                  <c:v>0.98859199087715799</c:v>
                </c:pt>
                <c:pt idx="15467">
                  <c:v>0.989876724008803</c:v>
                </c:pt>
                <c:pt idx="15468">
                  <c:v>0.98686174455527897</c:v>
                </c:pt>
                <c:pt idx="15469">
                  <c:v>0.99193934060972599</c:v>
                </c:pt>
                <c:pt idx="15470">
                  <c:v>0.99430101142576099</c:v>
                </c:pt>
                <c:pt idx="15471">
                  <c:v>0.98803985378746395</c:v>
                </c:pt>
                <c:pt idx="15472">
                  <c:v>0.993385189543606</c:v>
                </c:pt>
                <c:pt idx="15473">
                  <c:v>0.98999573153224796</c:v>
                </c:pt>
                <c:pt idx="15474">
                  <c:v>0.99054620249740799</c:v>
                </c:pt>
                <c:pt idx="15475">
                  <c:v>0.98957017458750396</c:v>
                </c:pt>
                <c:pt idx="15476">
                  <c:v>0.99026847388389505</c:v>
                </c:pt>
                <c:pt idx="15477">
                  <c:v>0.99226995331222601</c:v>
                </c:pt>
                <c:pt idx="15478">
                  <c:v>0.98997821386083895</c:v>
                </c:pt>
                <c:pt idx="15479">
                  <c:v>0.99425738060193003</c:v>
                </c:pt>
                <c:pt idx="15480">
                  <c:v>0.98894540569682599</c:v>
                </c:pt>
                <c:pt idx="15481">
                  <c:v>0.98714502174107199</c:v>
                </c:pt>
                <c:pt idx="15482">
                  <c:v>0.98725743671243205</c:v>
                </c:pt>
                <c:pt idx="15483">
                  <c:v>0.99305698273368903</c:v>
                </c:pt>
                <c:pt idx="15484">
                  <c:v>0.989529413432232</c:v>
                </c:pt>
                <c:pt idx="15485">
                  <c:v>0.98962629343594199</c:v>
                </c:pt>
                <c:pt idx="15486">
                  <c:v>0.98943186907021996</c:v>
                </c:pt>
                <c:pt idx="15487">
                  <c:v>0.99047186309732305</c:v>
                </c:pt>
                <c:pt idx="15488">
                  <c:v>0.98976041221454403</c:v>
                </c:pt>
                <c:pt idx="15489">
                  <c:v>0.99456288322743402</c:v>
                </c:pt>
                <c:pt idx="15490">
                  <c:v>0.98853482826205696</c:v>
                </c:pt>
                <c:pt idx="15491">
                  <c:v>0.98940273657370004</c:v>
                </c:pt>
                <c:pt idx="15492">
                  <c:v>0.99020588273018695</c:v>
                </c:pt>
                <c:pt idx="15493">
                  <c:v>0.98830386852215002</c:v>
                </c:pt>
                <c:pt idx="15494">
                  <c:v>0.99047565423171602</c:v>
                </c:pt>
                <c:pt idx="15495">
                  <c:v>0.99071417290260599</c:v>
                </c:pt>
                <c:pt idx="15496">
                  <c:v>0.99136395316437498</c:v>
                </c:pt>
                <c:pt idx="15497">
                  <c:v>0.99404306278909904</c:v>
                </c:pt>
                <c:pt idx="15498">
                  <c:v>0.98820060213316097</c:v>
                </c:pt>
                <c:pt idx="15499">
                  <c:v>0.98841643728901596</c:v>
                </c:pt>
                <c:pt idx="15500">
                  <c:v>0.99329246972702201</c:v>
                </c:pt>
                <c:pt idx="15501">
                  <c:v>0.99038172067587504</c:v>
                </c:pt>
                <c:pt idx="15502">
                  <c:v>0.98967619546417995</c:v>
                </c:pt>
                <c:pt idx="15503">
                  <c:v>0.98923409447450805</c:v>
                </c:pt>
                <c:pt idx="15504">
                  <c:v>0.99106560043588199</c:v>
                </c:pt>
                <c:pt idx="15505">
                  <c:v>0.992948134234927</c:v>
                </c:pt>
                <c:pt idx="15506">
                  <c:v>0.99121178198031401</c:v>
                </c:pt>
                <c:pt idx="15507">
                  <c:v>0.99032137523948405</c:v>
                </c:pt>
                <c:pt idx="15508">
                  <c:v>0.99103722965468499</c:v>
                </c:pt>
                <c:pt idx="15509">
                  <c:v>0.99095200337899303</c:v>
                </c:pt>
                <c:pt idx="15510">
                  <c:v>0.99348751196700802</c:v>
                </c:pt>
                <c:pt idx="15511">
                  <c:v>0.99156830048301703</c:v>
                </c:pt>
                <c:pt idx="15512">
                  <c:v>0.98943193709669397</c:v>
                </c:pt>
                <c:pt idx="15513">
                  <c:v>0.99187899218481601</c:v>
                </c:pt>
                <c:pt idx="15514">
                  <c:v>0.98921464932070502</c:v>
                </c:pt>
                <c:pt idx="15515">
                  <c:v>0.98984001734942995</c:v>
                </c:pt>
                <c:pt idx="15516">
                  <c:v>0.99002502019625604</c:v>
                </c:pt>
                <c:pt idx="15517">
                  <c:v>0.99263685953945602</c:v>
                </c:pt>
                <c:pt idx="15518">
                  <c:v>0.99288289750615899</c:v>
                </c:pt>
                <c:pt idx="15519">
                  <c:v>0.99098934806718497</c:v>
                </c:pt>
                <c:pt idx="15520">
                  <c:v>0.99121150159514904</c:v>
                </c:pt>
                <c:pt idx="15521">
                  <c:v>0.99019705162153604</c:v>
                </c:pt>
                <c:pt idx="15522">
                  <c:v>0.991452787463875</c:v>
                </c:pt>
                <c:pt idx="15523">
                  <c:v>0.98929941469271199</c:v>
                </c:pt>
                <c:pt idx="15524">
                  <c:v>0.99257980518293998</c:v>
                </c:pt>
                <c:pt idx="15525">
                  <c:v>0.99091809919625895</c:v>
                </c:pt>
                <c:pt idx="15526">
                  <c:v>0.99118755726802199</c:v>
                </c:pt>
                <c:pt idx="15527">
                  <c:v>0.98811552531069602</c:v>
                </c:pt>
                <c:pt idx="15528">
                  <c:v>0.991670226674357</c:v>
                </c:pt>
                <c:pt idx="15529">
                  <c:v>0.99056340989400904</c:v>
                </c:pt>
                <c:pt idx="15530">
                  <c:v>0.99411328700354995</c:v>
                </c:pt>
                <c:pt idx="15531">
                  <c:v>0.98799944798330896</c:v>
                </c:pt>
                <c:pt idx="15532">
                  <c:v>0.98963741556574802</c:v>
                </c:pt>
                <c:pt idx="15533">
                  <c:v>0.98951680432639</c:v>
                </c:pt>
                <c:pt idx="15534">
                  <c:v>0.98973439182049405</c:v>
                </c:pt>
                <c:pt idx="15535">
                  <c:v>0.98650746368616005</c:v>
                </c:pt>
                <c:pt idx="15536">
                  <c:v>0.99194744129799095</c:v>
                </c:pt>
                <c:pt idx="15537">
                  <c:v>0.98767288433914702</c:v>
                </c:pt>
                <c:pt idx="15538">
                  <c:v>0.991883869166576</c:v>
                </c:pt>
                <c:pt idx="15539">
                  <c:v>0.99369306578696104</c:v>
                </c:pt>
                <c:pt idx="15540">
                  <c:v>0.98734944620934795</c:v>
                </c:pt>
                <c:pt idx="15541">
                  <c:v>0.99076994750857805</c:v>
                </c:pt>
                <c:pt idx="15542">
                  <c:v>0.98944396170106197</c:v>
                </c:pt>
                <c:pt idx="15543">
                  <c:v>0.99190597881793996</c:v>
                </c:pt>
                <c:pt idx="15544">
                  <c:v>0.98688766373210401</c:v>
                </c:pt>
                <c:pt idx="15545">
                  <c:v>0.98970345522091996</c:v>
                </c:pt>
                <c:pt idx="15546">
                  <c:v>0.99287928551126903</c:v>
                </c:pt>
                <c:pt idx="15547">
                  <c:v>0.98996870828766903</c:v>
                </c:pt>
                <c:pt idx="15548">
                  <c:v>0.98676975223687202</c:v>
                </c:pt>
                <c:pt idx="15549">
                  <c:v>0.99101234050824105</c:v>
                </c:pt>
                <c:pt idx="15550">
                  <c:v>0.99324359327602796</c:v>
                </c:pt>
                <c:pt idx="15551">
                  <c:v>0.99048751822458503</c:v>
                </c:pt>
                <c:pt idx="15552">
                  <c:v>0.98885805233513302</c:v>
                </c:pt>
                <c:pt idx="15553">
                  <c:v>0.99187571127846696</c:v>
                </c:pt>
                <c:pt idx="15554">
                  <c:v>0.99138059714286597</c:v>
                </c:pt>
                <c:pt idx="15555">
                  <c:v>0.99393319489126097</c:v>
                </c:pt>
                <c:pt idx="15556">
                  <c:v>0.98954622958815197</c:v>
                </c:pt>
                <c:pt idx="15557">
                  <c:v>0.99022412824148198</c:v>
                </c:pt>
                <c:pt idx="15558">
                  <c:v>0.99439103822923003</c:v>
                </c:pt>
                <c:pt idx="15559">
                  <c:v>0.99183193200809106</c:v>
                </c:pt>
                <c:pt idx="15560">
                  <c:v>0.98881942028484304</c:v>
                </c:pt>
                <c:pt idx="15561">
                  <c:v>0.987782265108893</c:v>
                </c:pt>
                <c:pt idx="15562">
                  <c:v>0.98918877163197305</c:v>
                </c:pt>
                <c:pt idx="15563">
                  <c:v>0.99089917890117196</c:v>
                </c:pt>
                <c:pt idx="15564">
                  <c:v>0.98720462553169896</c:v>
                </c:pt>
                <c:pt idx="15565">
                  <c:v>0.99003402996166601</c:v>
                </c:pt>
                <c:pt idx="15566">
                  <c:v>0.98876045085694197</c:v>
                </c:pt>
                <c:pt idx="15567">
                  <c:v>0.98716711845357596</c:v>
                </c:pt>
                <c:pt idx="15568">
                  <c:v>0.99232226785597699</c:v>
                </c:pt>
                <c:pt idx="15569">
                  <c:v>0.99080548875794705</c:v>
                </c:pt>
                <c:pt idx="15570">
                  <c:v>0.98871759108097002</c:v>
                </c:pt>
                <c:pt idx="15571">
                  <c:v>0.99252909573106196</c:v>
                </c:pt>
                <c:pt idx="15572">
                  <c:v>0.99194431998673804</c:v>
                </c:pt>
                <c:pt idx="15573">
                  <c:v>0.98842123313490704</c:v>
                </c:pt>
                <c:pt idx="15574">
                  <c:v>0.98819377159757604</c:v>
                </c:pt>
                <c:pt idx="15575">
                  <c:v>0.98907569537383999</c:v>
                </c:pt>
                <c:pt idx="15576">
                  <c:v>0.98833045846922696</c:v>
                </c:pt>
                <c:pt idx="15577">
                  <c:v>0.99052085252668998</c:v>
                </c:pt>
                <c:pt idx="15578">
                  <c:v>0.98806381104004903</c:v>
                </c:pt>
                <c:pt idx="15579">
                  <c:v>0.98766887685556404</c:v>
                </c:pt>
                <c:pt idx="15580">
                  <c:v>0.99180622190436596</c:v>
                </c:pt>
                <c:pt idx="15581">
                  <c:v>0.98730110597275</c:v>
                </c:pt>
                <c:pt idx="15582">
                  <c:v>0.98801628347137205</c:v>
                </c:pt>
                <c:pt idx="15583">
                  <c:v>0.99040291001284997</c:v>
                </c:pt>
                <c:pt idx="15584">
                  <c:v>0.98882203618669995</c:v>
                </c:pt>
                <c:pt idx="15585">
                  <c:v>0.99208854005302305</c:v>
                </c:pt>
                <c:pt idx="15586">
                  <c:v>0.98956719208601795</c:v>
                </c:pt>
                <c:pt idx="15587">
                  <c:v>0.98830977704490497</c:v>
                </c:pt>
                <c:pt idx="15588">
                  <c:v>0.99172323251690397</c:v>
                </c:pt>
                <c:pt idx="15589">
                  <c:v>0.99156067952420901</c:v>
                </c:pt>
                <c:pt idx="15590">
                  <c:v>0.98998864067459502</c:v>
                </c:pt>
                <c:pt idx="15591">
                  <c:v>0.98809357165060496</c:v>
                </c:pt>
                <c:pt idx="15592">
                  <c:v>0.99007084609962204</c:v>
                </c:pt>
                <c:pt idx="15593">
                  <c:v>0.99022363666544699</c:v>
                </c:pt>
                <c:pt idx="15594">
                  <c:v>0.99385218237843598</c:v>
                </c:pt>
                <c:pt idx="15595">
                  <c:v>0.98938476217856897</c:v>
                </c:pt>
                <c:pt idx="15596">
                  <c:v>0.99410439921660698</c:v>
                </c:pt>
                <c:pt idx="15597">
                  <c:v>0.99039626121447299</c:v>
                </c:pt>
                <c:pt idx="15598">
                  <c:v>0.98820951145775204</c:v>
                </c:pt>
                <c:pt idx="15599">
                  <c:v>0.99291234027573805</c:v>
                </c:pt>
                <c:pt idx="15600">
                  <c:v>0.989729195524093</c:v>
                </c:pt>
                <c:pt idx="15601">
                  <c:v>0.98890404275029198</c:v>
                </c:pt>
                <c:pt idx="15602">
                  <c:v>0.99023676106615599</c:v>
                </c:pt>
                <c:pt idx="15603">
                  <c:v>0.99374483904900102</c:v>
                </c:pt>
                <c:pt idx="15604">
                  <c:v>0.98654830454841502</c:v>
                </c:pt>
                <c:pt idx="15605">
                  <c:v>0.98724663913197996</c:v>
                </c:pt>
                <c:pt idx="15606">
                  <c:v>0.98980054623051394</c:v>
                </c:pt>
                <c:pt idx="15607">
                  <c:v>0.98835848405612303</c:v>
                </c:pt>
                <c:pt idx="15608">
                  <c:v>0.99169791061127399</c:v>
                </c:pt>
                <c:pt idx="15609">
                  <c:v>0.99023429448984601</c:v>
                </c:pt>
                <c:pt idx="15610">
                  <c:v>0.98868223791839405</c:v>
                </c:pt>
                <c:pt idx="15611">
                  <c:v>0.99117612584055104</c:v>
                </c:pt>
                <c:pt idx="15612">
                  <c:v>0.99368988519171397</c:v>
                </c:pt>
                <c:pt idx="15613">
                  <c:v>0.98869093328330504</c:v>
                </c:pt>
                <c:pt idx="15614">
                  <c:v>0.99326398902505197</c:v>
                </c:pt>
                <c:pt idx="15615">
                  <c:v>0.99176881872654599</c:v>
                </c:pt>
                <c:pt idx="15616">
                  <c:v>0.987548092723461</c:v>
                </c:pt>
                <c:pt idx="15617">
                  <c:v>0.98837385259407595</c:v>
                </c:pt>
                <c:pt idx="15618">
                  <c:v>0.99336851683502203</c:v>
                </c:pt>
                <c:pt idx="15619">
                  <c:v>0.98837012909349797</c:v>
                </c:pt>
                <c:pt idx="15620">
                  <c:v>0.990030685568972</c:v>
                </c:pt>
                <c:pt idx="15621">
                  <c:v>0.99225550349688496</c:v>
                </c:pt>
                <c:pt idx="15622">
                  <c:v>0.99007985834051404</c:v>
                </c:pt>
                <c:pt idx="15623">
                  <c:v>0.99193782115393003</c:v>
                </c:pt>
                <c:pt idx="15624">
                  <c:v>0.98760203616827402</c:v>
                </c:pt>
                <c:pt idx="15625">
                  <c:v>0.99164619097713602</c:v>
                </c:pt>
                <c:pt idx="15626">
                  <c:v>0.99214973937682704</c:v>
                </c:pt>
                <c:pt idx="15627">
                  <c:v>0.98804180633830696</c:v>
                </c:pt>
                <c:pt idx="15628">
                  <c:v>0.988799477825828</c:v>
                </c:pt>
                <c:pt idx="15629">
                  <c:v>0.98820685751786297</c:v>
                </c:pt>
                <c:pt idx="15630">
                  <c:v>0.98981666775153898</c:v>
                </c:pt>
                <c:pt idx="15631">
                  <c:v>0.99230122590448699</c:v>
                </c:pt>
                <c:pt idx="15632">
                  <c:v>0.99217968152427705</c:v>
                </c:pt>
                <c:pt idx="15633">
                  <c:v>0.99259583485592295</c:v>
                </c:pt>
                <c:pt idx="15634">
                  <c:v>0.99112518562486296</c:v>
                </c:pt>
                <c:pt idx="15635">
                  <c:v>0.99409752247995797</c:v>
                </c:pt>
                <c:pt idx="15636">
                  <c:v>0.98933448226506904</c:v>
                </c:pt>
                <c:pt idx="15637">
                  <c:v>0.98984387984322098</c:v>
                </c:pt>
                <c:pt idx="15638">
                  <c:v>0.99359750427777604</c:v>
                </c:pt>
                <c:pt idx="15639">
                  <c:v>0.98751745128595003</c:v>
                </c:pt>
                <c:pt idx="15640">
                  <c:v>0.99111409674774698</c:v>
                </c:pt>
                <c:pt idx="15641">
                  <c:v>0.98781598609612198</c:v>
                </c:pt>
                <c:pt idx="15642">
                  <c:v>0.98765519356312903</c:v>
                </c:pt>
                <c:pt idx="15643">
                  <c:v>0.99211756967142395</c:v>
                </c:pt>
                <c:pt idx="15644">
                  <c:v>0.98882421030114598</c:v>
                </c:pt>
                <c:pt idx="15645">
                  <c:v>0.99280339452810396</c:v>
                </c:pt>
                <c:pt idx="15646">
                  <c:v>0.992571727217475</c:v>
                </c:pt>
                <c:pt idx="15647">
                  <c:v>0.98950879835237604</c:v>
                </c:pt>
                <c:pt idx="15648">
                  <c:v>0.99396395292304796</c:v>
                </c:pt>
                <c:pt idx="15649">
                  <c:v>0.99311121333251096</c:v>
                </c:pt>
                <c:pt idx="15650">
                  <c:v>0.98861247515126804</c:v>
                </c:pt>
                <c:pt idx="15651">
                  <c:v>0.99254570920818996</c:v>
                </c:pt>
                <c:pt idx="15652">
                  <c:v>0.991946595690674</c:v>
                </c:pt>
                <c:pt idx="15653">
                  <c:v>0.99008702092220402</c:v>
                </c:pt>
                <c:pt idx="15654">
                  <c:v>0.98897209689172105</c:v>
                </c:pt>
                <c:pt idx="15655">
                  <c:v>0.98896651095669197</c:v>
                </c:pt>
                <c:pt idx="15656">
                  <c:v>0.99325123830528805</c:v>
                </c:pt>
                <c:pt idx="15657">
                  <c:v>0.99327937822841506</c:v>
                </c:pt>
                <c:pt idx="15658">
                  <c:v>0.98697323519893099</c:v>
                </c:pt>
                <c:pt idx="15659">
                  <c:v>0.99224003997952503</c:v>
                </c:pt>
                <c:pt idx="15660">
                  <c:v>0.99246732280548</c:v>
                </c:pt>
                <c:pt idx="15661">
                  <c:v>0.98802419055092905</c:v>
                </c:pt>
                <c:pt idx="15662">
                  <c:v>0.99266306205415999</c:v>
                </c:pt>
                <c:pt idx="15663">
                  <c:v>0.99146852090723503</c:v>
                </c:pt>
                <c:pt idx="15664">
                  <c:v>0.98735663673042995</c:v>
                </c:pt>
                <c:pt idx="15665">
                  <c:v>0.98804279161985098</c:v>
                </c:pt>
                <c:pt idx="15666">
                  <c:v>0.99114435936382295</c:v>
                </c:pt>
                <c:pt idx="15667">
                  <c:v>0.98917143041432098</c:v>
                </c:pt>
                <c:pt idx="15668">
                  <c:v>0.99076105096165401</c:v>
                </c:pt>
                <c:pt idx="15669">
                  <c:v>0.99289086514896097</c:v>
                </c:pt>
                <c:pt idx="15670">
                  <c:v>0.98799699290836995</c:v>
                </c:pt>
                <c:pt idx="15671">
                  <c:v>0.986119908162852</c:v>
                </c:pt>
                <c:pt idx="15672">
                  <c:v>0.99000666574375096</c:v>
                </c:pt>
                <c:pt idx="15673">
                  <c:v>0.98721484852722197</c:v>
                </c:pt>
                <c:pt idx="15674">
                  <c:v>0.98992724850915403</c:v>
                </c:pt>
                <c:pt idx="15675">
                  <c:v>0.98832744143586004</c:v>
                </c:pt>
                <c:pt idx="15676">
                  <c:v>0.99142958141505899</c:v>
                </c:pt>
                <c:pt idx="15677">
                  <c:v>0.98927706686454997</c:v>
                </c:pt>
                <c:pt idx="15678">
                  <c:v>0.99078430279182195</c:v>
                </c:pt>
                <c:pt idx="15679">
                  <c:v>0.99027402005435505</c:v>
                </c:pt>
                <c:pt idx="15680">
                  <c:v>0.98804629504771702</c:v>
                </c:pt>
                <c:pt idx="15681">
                  <c:v>0.99218066006124805</c:v>
                </c:pt>
                <c:pt idx="15682">
                  <c:v>0.98969850657778502</c:v>
                </c:pt>
                <c:pt idx="15683">
                  <c:v>0.98832460492761598</c:v>
                </c:pt>
                <c:pt idx="15684">
                  <c:v>0.99215390922323898</c:v>
                </c:pt>
                <c:pt idx="15685">
                  <c:v>0.98704689052170302</c:v>
                </c:pt>
                <c:pt idx="15686">
                  <c:v>0.99244999883986196</c:v>
                </c:pt>
                <c:pt idx="15687">
                  <c:v>0.99211425434032996</c:v>
                </c:pt>
                <c:pt idx="15688">
                  <c:v>0.99422172712846002</c:v>
                </c:pt>
                <c:pt idx="15689">
                  <c:v>0.98970822070693898</c:v>
                </c:pt>
                <c:pt idx="15690">
                  <c:v>0.99113907685881397</c:v>
                </c:pt>
                <c:pt idx="15691">
                  <c:v>0.99126805033321197</c:v>
                </c:pt>
                <c:pt idx="15692">
                  <c:v>0.98797348434774901</c:v>
                </c:pt>
                <c:pt idx="15693">
                  <c:v>0.99201161801002802</c:v>
                </c:pt>
                <c:pt idx="15694">
                  <c:v>0.99087776870444999</c:v>
                </c:pt>
                <c:pt idx="15695">
                  <c:v>0.99191387952065802</c:v>
                </c:pt>
                <c:pt idx="15696">
                  <c:v>0.99198529678849601</c:v>
                </c:pt>
                <c:pt idx="15697">
                  <c:v>0.99025809986606605</c:v>
                </c:pt>
                <c:pt idx="15698">
                  <c:v>0.988633306699225</c:v>
                </c:pt>
                <c:pt idx="15699">
                  <c:v>0.99365945604092998</c:v>
                </c:pt>
                <c:pt idx="15700">
                  <c:v>0.988486009179942</c:v>
                </c:pt>
                <c:pt idx="15701">
                  <c:v>0.98952213559144797</c:v>
                </c:pt>
                <c:pt idx="15702">
                  <c:v>0.98867300886373</c:v>
                </c:pt>
                <c:pt idx="15703">
                  <c:v>0.98905152112760197</c:v>
                </c:pt>
                <c:pt idx="15704">
                  <c:v>0.99073943589963398</c:v>
                </c:pt>
                <c:pt idx="15705">
                  <c:v>0.98930858472387995</c:v>
                </c:pt>
                <c:pt idx="15706">
                  <c:v>0.98827990209820604</c:v>
                </c:pt>
                <c:pt idx="15707">
                  <c:v>0.99419715854186697</c:v>
                </c:pt>
                <c:pt idx="15708">
                  <c:v>0.98833274062634202</c:v>
                </c:pt>
                <c:pt idx="15709">
                  <c:v>0.99235629124371705</c:v>
                </c:pt>
                <c:pt idx="15710">
                  <c:v>0.99090127715279697</c:v>
                </c:pt>
                <c:pt idx="15711">
                  <c:v>0.989849989284035</c:v>
                </c:pt>
                <c:pt idx="15712">
                  <c:v>0.98906555861331202</c:v>
                </c:pt>
                <c:pt idx="15713">
                  <c:v>0.99149786792663896</c:v>
                </c:pt>
                <c:pt idx="15714">
                  <c:v>0.99030640584886298</c:v>
                </c:pt>
                <c:pt idx="15715">
                  <c:v>0.99159618291558205</c:v>
                </c:pt>
                <c:pt idx="15716">
                  <c:v>0.99068822427080405</c:v>
                </c:pt>
                <c:pt idx="15717">
                  <c:v>0.99100093991935501</c:v>
                </c:pt>
                <c:pt idx="15718">
                  <c:v>0.99360787675020801</c:v>
                </c:pt>
                <c:pt idx="15719">
                  <c:v>0.98856567553130004</c:v>
                </c:pt>
                <c:pt idx="15720">
                  <c:v>0.990119072816116</c:v>
                </c:pt>
                <c:pt idx="15721">
                  <c:v>0.98847952461369404</c:v>
                </c:pt>
                <c:pt idx="15722">
                  <c:v>0.99154999591412596</c:v>
                </c:pt>
                <c:pt idx="15723">
                  <c:v>0.99197058938805105</c:v>
                </c:pt>
                <c:pt idx="15724">
                  <c:v>0.98838998254827204</c:v>
                </c:pt>
                <c:pt idx="15725">
                  <c:v>0.98966850276589502</c:v>
                </c:pt>
                <c:pt idx="15726">
                  <c:v>0.99266100539067903</c:v>
                </c:pt>
                <c:pt idx="15727">
                  <c:v>0.98977967824797997</c:v>
                </c:pt>
                <c:pt idx="15728">
                  <c:v>0.98898892512765002</c:v>
                </c:pt>
                <c:pt idx="15729">
                  <c:v>0.99171017132653305</c:v>
                </c:pt>
                <c:pt idx="15730">
                  <c:v>0.992672585191537</c:v>
                </c:pt>
                <c:pt idx="15731">
                  <c:v>0.98811028222675601</c:v>
                </c:pt>
                <c:pt idx="15732">
                  <c:v>0.98842873984792301</c:v>
                </c:pt>
                <c:pt idx="15733">
                  <c:v>0.99090195251886704</c:v>
                </c:pt>
                <c:pt idx="15734">
                  <c:v>0.98894935958077901</c:v>
                </c:pt>
                <c:pt idx="15735">
                  <c:v>0.98873765445894102</c:v>
                </c:pt>
                <c:pt idx="15736">
                  <c:v>0.98783373279184195</c:v>
                </c:pt>
                <c:pt idx="15737">
                  <c:v>0.993379139087881</c:v>
                </c:pt>
                <c:pt idx="15738">
                  <c:v>0.988564353585073</c:v>
                </c:pt>
                <c:pt idx="15739">
                  <c:v>0.99291332711457103</c:v>
                </c:pt>
                <c:pt idx="15740">
                  <c:v>0.99204751695390903</c:v>
                </c:pt>
                <c:pt idx="15741">
                  <c:v>0.99221199549679095</c:v>
                </c:pt>
                <c:pt idx="15742">
                  <c:v>0.99281567745115795</c:v>
                </c:pt>
                <c:pt idx="15743">
                  <c:v>0.99391472870802899</c:v>
                </c:pt>
                <c:pt idx="15744">
                  <c:v>0.99072063154682899</c:v>
                </c:pt>
                <c:pt idx="15745">
                  <c:v>0.99238887344458304</c:v>
                </c:pt>
                <c:pt idx="15746">
                  <c:v>0.98985766661494501</c:v>
                </c:pt>
                <c:pt idx="15747">
                  <c:v>0.99269676318907396</c:v>
                </c:pt>
                <c:pt idx="15748">
                  <c:v>0.99197754508622105</c:v>
                </c:pt>
                <c:pt idx="15749">
                  <c:v>0.99213601978023502</c:v>
                </c:pt>
                <c:pt idx="15750">
                  <c:v>0.99274633233002696</c:v>
                </c:pt>
                <c:pt idx="15751">
                  <c:v>0.99269503440053197</c:v>
                </c:pt>
                <c:pt idx="15752">
                  <c:v>0.99308834755187703</c:v>
                </c:pt>
                <c:pt idx="15753">
                  <c:v>0.98699505256017805</c:v>
                </c:pt>
                <c:pt idx="15754">
                  <c:v>0.99184005846074796</c:v>
                </c:pt>
                <c:pt idx="15755">
                  <c:v>0.988554959727031</c:v>
                </c:pt>
                <c:pt idx="15756">
                  <c:v>0.98928077435927997</c:v>
                </c:pt>
                <c:pt idx="15757">
                  <c:v>0.99361973412552196</c:v>
                </c:pt>
                <c:pt idx="15758">
                  <c:v>0.98913910851490106</c:v>
                </c:pt>
                <c:pt idx="15759">
                  <c:v>0.98883039754794499</c:v>
                </c:pt>
                <c:pt idx="15760">
                  <c:v>0.991593910201233</c:v>
                </c:pt>
                <c:pt idx="15761">
                  <c:v>0.98669788515704004</c:v>
                </c:pt>
                <c:pt idx="15762">
                  <c:v>0.98785469195994602</c:v>
                </c:pt>
                <c:pt idx="15763">
                  <c:v>0.98992954558063495</c:v>
                </c:pt>
                <c:pt idx="15764">
                  <c:v>0.99001203266721904</c:v>
                </c:pt>
                <c:pt idx="15765">
                  <c:v>0.99140126871563194</c:v>
                </c:pt>
                <c:pt idx="15766">
                  <c:v>0.98997295858026202</c:v>
                </c:pt>
                <c:pt idx="15767">
                  <c:v>0.99268181911853004</c:v>
                </c:pt>
                <c:pt idx="15768">
                  <c:v>0.987738965964436</c:v>
                </c:pt>
                <c:pt idx="15769">
                  <c:v>0.99184808428641102</c:v>
                </c:pt>
                <c:pt idx="15770">
                  <c:v>0.98878222709227304</c:v>
                </c:pt>
                <c:pt idx="15771">
                  <c:v>0.98810147627631795</c:v>
                </c:pt>
                <c:pt idx="15772">
                  <c:v>0.99348398768750601</c:v>
                </c:pt>
                <c:pt idx="15773">
                  <c:v>0.99146920147349904</c:v>
                </c:pt>
                <c:pt idx="15774">
                  <c:v>0.98982356838577201</c:v>
                </c:pt>
                <c:pt idx="15775">
                  <c:v>0.99300134068911505</c:v>
                </c:pt>
                <c:pt idx="15776">
                  <c:v>0.99107828127658804</c:v>
                </c:pt>
                <c:pt idx="15777">
                  <c:v>0.98667554246771305</c:v>
                </c:pt>
                <c:pt idx="15778">
                  <c:v>0.99029299203425702</c:v>
                </c:pt>
                <c:pt idx="15779">
                  <c:v>0.99119676658598199</c:v>
                </c:pt>
                <c:pt idx="15780">
                  <c:v>0.99148073674905801</c:v>
                </c:pt>
                <c:pt idx="15781">
                  <c:v>0.99019561603633699</c:v>
                </c:pt>
                <c:pt idx="15782">
                  <c:v>0.99091429582880397</c:v>
                </c:pt>
                <c:pt idx="15783">
                  <c:v>0.98686037286894601</c:v>
                </c:pt>
                <c:pt idx="15784">
                  <c:v>0.98797094439773503</c:v>
                </c:pt>
                <c:pt idx="15785">
                  <c:v>0.98824737014104003</c:v>
                </c:pt>
                <c:pt idx="15786">
                  <c:v>0.98833234802831005</c:v>
                </c:pt>
                <c:pt idx="15787">
                  <c:v>0.993091540559496</c:v>
                </c:pt>
                <c:pt idx="15788">
                  <c:v>0.99100513115759503</c:v>
                </c:pt>
                <c:pt idx="15789">
                  <c:v>0.99247865283624004</c:v>
                </c:pt>
                <c:pt idx="15790">
                  <c:v>0.98851747052744698</c:v>
                </c:pt>
                <c:pt idx="15791">
                  <c:v>0.98899481507955</c:v>
                </c:pt>
                <c:pt idx="15792">
                  <c:v>0.99443855821112204</c:v>
                </c:pt>
                <c:pt idx="15793">
                  <c:v>0.99101578873910501</c:v>
                </c:pt>
                <c:pt idx="15794">
                  <c:v>0.987941814729974</c:v>
                </c:pt>
                <c:pt idx="15795">
                  <c:v>0.98702859427188405</c:v>
                </c:pt>
                <c:pt idx="15796">
                  <c:v>0.99255970540078597</c:v>
                </c:pt>
                <c:pt idx="15797">
                  <c:v>0.98701814932554299</c:v>
                </c:pt>
                <c:pt idx="15798">
                  <c:v>0.989298303894529</c:v>
                </c:pt>
                <c:pt idx="15799">
                  <c:v>0.98863332505278301</c:v>
                </c:pt>
                <c:pt idx="15800">
                  <c:v>0.98875689726289195</c:v>
                </c:pt>
                <c:pt idx="15801">
                  <c:v>0.98989913284725095</c:v>
                </c:pt>
                <c:pt idx="15802">
                  <c:v>0.98773474187270405</c:v>
                </c:pt>
                <c:pt idx="15803">
                  <c:v>0.98982845934813302</c:v>
                </c:pt>
                <c:pt idx="15804">
                  <c:v>0.988617614971942</c:v>
                </c:pt>
                <c:pt idx="15805">
                  <c:v>0.98729778620337205</c:v>
                </c:pt>
                <c:pt idx="15806">
                  <c:v>0.98734068915686002</c:v>
                </c:pt>
                <c:pt idx="15807">
                  <c:v>0.99181127628325405</c:v>
                </c:pt>
                <c:pt idx="15808">
                  <c:v>0.98714514892249405</c:v>
                </c:pt>
                <c:pt idx="15809">
                  <c:v>0.98955124516953497</c:v>
                </c:pt>
                <c:pt idx="15810">
                  <c:v>0.99065853599686404</c:v>
                </c:pt>
                <c:pt idx="15811">
                  <c:v>0.987093746862725</c:v>
                </c:pt>
                <c:pt idx="15812">
                  <c:v>0.988282253662361</c:v>
                </c:pt>
                <c:pt idx="15813">
                  <c:v>0.98940574421508198</c:v>
                </c:pt>
                <c:pt idx="15814">
                  <c:v>0.98767609420340396</c:v>
                </c:pt>
                <c:pt idx="15815">
                  <c:v>0.99030374732764204</c:v>
                </c:pt>
                <c:pt idx="15816">
                  <c:v>0.98895338226762597</c:v>
                </c:pt>
                <c:pt idx="15817">
                  <c:v>0.989356604998888</c:v>
                </c:pt>
                <c:pt idx="15818">
                  <c:v>0.98857067052567904</c:v>
                </c:pt>
                <c:pt idx="15819">
                  <c:v>0.99356913346264797</c:v>
                </c:pt>
                <c:pt idx="15820">
                  <c:v>0.99139600347260404</c:v>
                </c:pt>
                <c:pt idx="15821">
                  <c:v>0.99009051009058402</c:v>
                </c:pt>
                <c:pt idx="15822">
                  <c:v>0.99203551229126796</c:v>
                </c:pt>
                <c:pt idx="15823">
                  <c:v>0.99395851900146404</c:v>
                </c:pt>
                <c:pt idx="15824">
                  <c:v>0.98844487914912404</c:v>
                </c:pt>
                <c:pt idx="15825">
                  <c:v>0.98871352254484901</c:v>
                </c:pt>
                <c:pt idx="15826">
                  <c:v>0.99226259669998795</c:v>
                </c:pt>
                <c:pt idx="15827">
                  <c:v>0.98829232729258998</c:v>
                </c:pt>
                <c:pt idx="15828">
                  <c:v>0.98904127053725399</c:v>
                </c:pt>
                <c:pt idx="15829">
                  <c:v>0.99325660677119898</c:v>
                </c:pt>
                <c:pt idx="15830">
                  <c:v>0.98867923793724799</c:v>
                </c:pt>
                <c:pt idx="15831">
                  <c:v>0.990661470209662</c:v>
                </c:pt>
                <c:pt idx="15832">
                  <c:v>0.98666361910156297</c:v>
                </c:pt>
                <c:pt idx="15833">
                  <c:v>0.99234137686228496</c:v>
                </c:pt>
                <c:pt idx="15834">
                  <c:v>0.98992705412095705</c:v>
                </c:pt>
                <c:pt idx="15835">
                  <c:v>0.99403464283301701</c:v>
                </c:pt>
                <c:pt idx="15836">
                  <c:v>0.98971533183348404</c:v>
                </c:pt>
                <c:pt idx="15837">
                  <c:v>0.99112318584471104</c:v>
                </c:pt>
                <c:pt idx="15838">
                  <c:v>0.98984571411809297</c:v>
                </c:pt>
                <c:pt idx="15839">
                  <c:v>0.99214408927406905</c:v>
                </c:pt>
                <c:pt idx="15840">
                  <c:v>0.99082135499470902</c:v>
                </c:pt>
                <c:pt idx="15841">
                  <c:v>0.99035885613502195</c:v>
                </c:pt>
                <c:pt idx="15842">
                  <c:v>0.99424477320859295</c:v>
                </c:pt>
                <c:pt idx="15843">
                  <c:v>0.98645844590118303</c:v>
                </c:pt>
                <c:pt idx="15844">
                  <c:v>0.99159006134391103</c:v>
                </c:pt>
                <c:pt idx="15845">
                  <c:v>0.99129384477629001</c:v>
                </c:pt>
                <c:pt idx="15846">
                  <c:v>0.99105191567112205</c:v>
                </c:pt>
                <c:pt idx="15847">
                  <c:v>0.99140896301687997</c:v>
                </c:pt>
                <c:pt idx="15848">
                  <c:v>0.98882356873645405</c:v>
                </c:pt>
                <c:pt idx="15849">
                  <c:v>0.99270907345121595</c:v>
                </c:pt>
                <c:pt idx="15850">
                  <c:v>0.99190976629993499</c:v>
                </c:pt>
                <c:pt idx="15851">
                  <c:v>0.98894422737710097</c:v>
                </c:pt>
                <c:pt idx="15852">
                  <c:v>0.98846082267752999</c:v>
                </c:pt>
                <c:pt idx="15853">
                  <c:v>0.99317711999092995</c:v>
                </c:pt>
                <c:pt idx="15854">
                  <c:v>0.98827646735234798</c:v>
                </c:pt>
                <c:pt idx="15855">
                  <c:v>0.99035710151541401</c:v>
                </c:pt>
                <c:pt idx="15856">
                  <c:v>0.98923192093757994</c:v>
                </c:pt>
                <c:pt idx="15857">
                  <c:v>0.99105835715831503</c:v>
                </c:pt>
                <c:pt idx="15858">
                  <c:v>0.99091807417273403</c:v>
                </c:pt>
                <c:pt idx="15859">
                  <c:v>0.989393525927033</c:v>
                </c:pt>
                <c:pt idx="15860">
                  <c:v>0.99046531394135195</c:v>
                </c:pt>
                <c:pt idx="15861">
                  <c:v>0.986192646495481</c:v>
                </c:pt>
                <c:pt idx="15862">
                  <c:v>0.99164174993981402</c:v>
                </c:pt>
                <c:pt idx="15863">
                  <c:v>0.99202889196871002</c:v>
                </c:pt>
                <c:pt idx="15864">
                  <c:v>0.99071959699533596</c:v>
                </c:pt>
                <c:pt idx="15865">
                  <c:v>0.99005247300633004</c:v>
                </c:pt>
                <c:pt idx="15866">
                  <c:v>0.989602458108509</c:v>
                </c:pt>
                <c:pt idx="15867">
                  <c:v>0.99124428914866103</c:v>
                </c:pt>
                <c:pt idx="15868">
                  <c:v>0.99193667207831904</c:v>
                </c:pt>
                <c:pt idx="15869">
                  <c:v>0.991092397750992</c:v>
                </c:pt>
                <c:pt idx="15870">
                  <c:v>0.98807636003268495</c:v>
                </c:pt>
                <c:pt idx="15871">
                  <c:v>0.99174558189453799</c:v>
                </c:pt>
                <c:pt idx="15872">
                  <c:v>0.99137780450356205</c:v>
                </c:pt>
                <c:pt idx="15873">
                  <c:v>0.99090028527076701</c:v>
                </c:pt>
                <c:pt idx="15874">
                  <c:v>0.99127030293020602</c:v>
                </c:pt>
                <c:pt idx="15875">
                  <c:v>0.98900098134145997</c:v>
                </c:pt>
                <c:pt idx="15876">
                  <c:v>0.99172840265346596</c:v>
                </c:pt>
                <c:pt idx="15877">
                  <c:v>0.99052538001696799</c:v>
                </c:pt>
                <c:pt idx="15878">
                  <c:v>0.99023625582622499</c:v>
                </c:pt>
                <c:pt idx="15879">
                  <c:v>0.98737828660978</c:v>
                </c:pt>
                <c:pt idx="15880">
                  <c:v>0.99416432433467705</c:v>
                </c:pt>
                <c:pt idx="15881">
                  <c:v>0.98858233693163</c:v>
                </c:pt>
                <c:pt idx="15882">
                  <c:v>0.99255639794399197</c:v>
                </c:pt>
                <c:pt idx="15883">
                  <c:v>0.99086700937221295</c:v>
                </c:pt>
                <c:pt idx="15884">
                  <c:v>0.98882848087471298</c:v>
                </c:pt>
                <c:pt idx="15885">
                  <c:v>0.98941783336792</c:v>
                </c:pt>
                <c:pt idx="15886">
                  <c:v>0.98965663124646097</c:v>
                </c:pt>
                <c:pt idx="15887">
                  <c:v>0.98945445790844799</c:v>
                </c:pt>
                <c:pt idx="15888">
                  <c:v>0.99064558020805904</c:v>
                </c:pt>
                <c:pt idx="15889">
                  <c:v>0.98857430682606595</c:v>
                </c:pt>
                <c:pt idx="15890">
                  <c:v>0.99065717164515799</c:v>
                </c:pt>
                <c:pt idx="15891">
                  <c:v>0.99258387025856798</c:v>
                </c:pt>
                <c:pt idx="15892">
                  <c:v>0.98652639494393302</c:v>
                </c:pt>
                <c:pt idx="15893">
                  <c:v>0.99083872782892801</c:v>
                </c:pt>
                <c:pt idx="15894">
                  <c:v>0.99184123845550198</c:v>
                </c:pt>
                <c:pt idx="15895">
                  <c:v>0.987550091141982</c:v>
                </c:pt>
                <c:pt idx="15896">
                  <c:v>0.98786466421498598</c:v>
                </c:pt>
                <c:pt idx="15897">
                  <c:v>0.99317684613107005</c:v>
                </c:pt>
                <c:pt idx="15898">
                  <c:v>0.98765428726611904</c:v>
                </c:pt>
                <c:pt idx="15899">
                  <c:v>0.990635571199735</c:v>
                </c:pt>
                <c:pt idx="15900">
                  <c:v>0.98814259618877198</c:v>
                </c:pt>
                <c:pt idx="15901">
                  <c:v>0.99050046411705195</c:v>
                </c:pt>
                <c:pt idx="15902">
                  <c:v>0.99269650850327096</c:v>
                </c:pt>
                <c:pt idx="15903">
                  <c:v>0.99162444139180705</c:v>
                </c:pt>
                <c:pt idx="15904">
                  <c:v>0.98872388565570901</c:v>
                </c:pt>
                <c:pt idx="15905">
                  <c:v>0.99158398946322801</c:v>
                </c:pt>
                <c:pt idx="15906">
                  <c:v>0.99131982793242501</c:v>
                </c:pt>
                <c:pt idx="15907">
                  <c:v>0.98893348471139897</c:v>
                </c:pt>
                <c:pt idx="15908">
                  <c:v>0.99296822089146097</c:v>
                </c:pt>
                <c:pt idx="15909">
                  <c:v>0.98866168923199504</c:v>
                </c:pt>
                <c:pt idx="15910">
                  <c:v>0.99267116426118795</c:v>
                </c:pt>
                <c:pt idx="15911">
                  <c:v>0.98866249434259501</c:v>
                </c:pt>
                <c:pt idx="15912">
                  <c:v>0.98921008617899897</c:v>
                </c:pt>
                <c:pt idx="15913">
                  <c:v>0.98824479974758395</c:v>
                </c:pt>
                <c:pt idx="15914">
                  <c:v>0.98862916383703403</c:v>
                </c:pt>
                <c:pt idx="15915">
                  <c:v>0.98855993895181105</c:v>
                </c:pt>
                <c:pt idx="15916">
                  <c:v>0.98871565104028902</c:v>
                </c:pt>
                <c:pt idx="15917">
                  <c:v>0.98726909046826095</c:v>
                </c:pt>
                <c:pt idx="15918">
                  <c:v>0.99223061136206003</c:v>
                </c:pt>
                <c:pt idx="15919">
                  <c:v>0.99199056362848403</c:v>
                </c:pt>
                <c:pt idx="15920">
                  <c:v>0.98885978298605404</c:v>
                </c:pt>
                <c:pt idx="15921">
                  <c:v>0.98785878902448798</c:v>
                </c:pt>
                <c:pt idx="15922">
                  <c:v>0.99394470842284599</c:v>
                </c:pt>
                <c:pt idx="15923">
                  <c:v>0.99338905810995204</c:v>
                </c:pt>
                <c:pt idx="15924">
                  <c:v>0.99168042930037403</c:v>
                </c:pt>
                <c:pt idx="15925">
                  <c:v>0.99058055536952105</c:v>
                </c:pt>
                <c:pt idx="15926">
                  <c:v>0.989496104525595</c:v>
                </c:pt>
                <c:pt idx="15927">
                  <c:v>0.98757346608261998</c:v>
                </c:pt>
                <c:pt idx="15928">
                  <c:v>0.99053622612953196</c:v>
                </c:pt>
                <c:pt idx="15929">
                  <c:v>0.99037927878238696</c:v>
                </c:pt>
                <c:pt idx="15930">
                  <c:v>0.99066518721677199</c:v>
                </c:pt>
                <c:pt idx="15931">
                  <c:v>0.99052137864419798</c:v>
                </c:pt>
                <c:pt idx="15932">
                  <c:v>0.98976555697303503</c:v>
                </c:pt>
                <c:pt idx="15933">
                  <c:v>0.990885797742457</c:v>
                </c:pt>
                <c:pt idx="15934">
                  <c:v>0.99029141128040199</c:v>
                </c:pt>
                <c:pt idx="15935">
                  <c:v>0.99360238761671904</c:v>
                </c:pt>
                <c:pt idx="15936">
                  <c:v>0.99225795192592303</c:v>
                </c:pt>
                <c:pt idx="15937">
                  <c:v>0.99171642798536597</c:v>
                </c:pt>
                <c:pt idx="15938">
                  <c:v>0.99200881307777999</c:v>
                </c:pt>
                <c:pt idx="15939">
                  <c:v>0.99229054778499504</c:v>
                </c:pt>
                <c:pt idx="15940">
                  <c:v>0.99192731233507903</c:v>
                </c:pt>
                <c:pt idx="15941">
                  <c:v>0.98788125197526599</c:v>
                </c:pt>
                <c:pt idx="15942">
                  <c:v>0.99068796148896998</c:v>
                </c:pt>
                <c:pt idx="15943">
                  <c:v>0.98989013409763604</c:v>
                </c:pt>
                <c:pt idx="15944">
                  <c:v>0.99162726450566696</c:v>
                </c:pt>
                <c:pt idx="15945">
                  <c:v>0.99182346979380498</c:v>
                </c:pt>
                <c:pt idx="15946">
                  <c:v>0.99350113802585904</c:v>
                </c:pt>
                <c:pt idx="15947">
                  <c:v>0.99257380871408196</c:v>
                </c:pt>
                <c:pt idx="15948">
                  <c:v>0.99401161405625205</c:v>
                </c:pt>
                <c:pt idx="15949">
                  <c:v>0.98990931731156395</c:v>
                </c:pt>
                <c:pt idx="15950">
                  <c:v>0.99198072385942604</c:v>
                </c:pt>
                <c:pt idx="15951">
                  <c:v>0.99072948117584902</c:v>
                </c:pt>
                <c:pt idx="15952">
                  <c:v>0.98865628161833596</c:v>
                </c:pt>
                <c:pt idx="15953">
                  <c:v>0.99355214790567303</c:v>
                </c:pt>
                <c:pt idx="15954">
                  <c:v>0.98790023121755499</c:v>
                </c:pt>
                <c:pt idx="15955">
                  <c:v>0.98683697718922403</c:v>
                </c:pt>
                <c:pt idx="15956">
                  <c:v>0.98923626536554499</c:v>
                </c:pt>
                <c:pt idx="15957">
                  <c:v>0.99211747606608103</c:v>
                </c:pt>
                <c:pt idx="15958">
                  <c:v>0.99063266600797195</c:v>
                </c:pt>
                <c:pt idx="15959">
                  <c:v>0.99472009469364298</c:v>
                </c:pt>
                <c:pt idx="15960">
                  <c:v>0.98826342500967201</c:v>
                </c:pt>
                <c:pt idx="15961">
                  <c:v>0.987289125476847</c:v>
                </c:pt>
                <c:pt idx="15962">
                  <c:v>0.99005216097664905</c:v>
                </c:pt>
                <c:pt idx="15963">
                  <c:v>0.99121280538711098</c:v>
                </c:pt>
                <c:pt idx="15964">
                  <c:v>0.99296015125178105</c:v>
                </c:pt>
                <c:pt idx="15965">
                  <c:v>0.98746000666046496</c:v>
                </c:pt>
                <c:pt idx="15966">
                  <c:v>0.98870861879526795</c:v>
                </c:pt>
                <c:pt idx="15967">
                  <c:v>0.98873415163229195</c:v>
                </c:pt>
                <c:pt idx="15968">
                  <c:v>0.98701336725459199</c:v>
                </c:pt>
                <c:pt idx="15969">
                  <c:v>0.99368980457594003</c:v>
                </c:pt>
                <c:pt idx="15970">
                  <c:v>0.99055970180143005</c:v>
                </c:pt>
                <c:pt idx="15971">
                  <c:v>0.98989887042909397</c:v>
                </c:pt>
                <c:pt idx="15972">
                  <c:v>0.99223260765672605</c:v>
                </c:pt>
                <c:pt idx="15973">
                  <c:v>0.98934497725813397</c:v>
                </c:pt>
                <c:pt idx="15974">
                  <c:v>0.98966312626623598</c:v>
                </c:pt>
                <c:pt idx="15975">
                  <c:v>0.98829888618423301</c:v>
                </c:pt>
                <c:pt idx="15976">
                  <c:v>0.991193242122828</c:v>
                </c:pt>
                <c:pt idx="15977">
                  <c:v>0.99296007093452598</c:v>
                </c:pt>
                <c:pt idx="15978">
                  <c:v>0.99215549896946897</c:v>
                </c:pt>
                <c:pt idx="15979">
                  <c:v>0.99184998252693002</c:v>
                </c:pt>
                <c:pt idx="15980">
                  <c:v>0.99110977648381504</c:v>
                </c:pt>
                <c:pt idx="15981">
                  <c:v>0.99070138862231105</c:v>
                </c:pt>
                <c:pt idx="15982">
                  <c:v>0.98991721686721301</c:v>
                </c:pt>
                <c:pt idx="15983">
                  <c:v>0.98654621163748901</c:v>
                </c:pt>
                <c:pt idx="15984">
                  <c:v>0.99219733060529802</c:v>
                </c:pt>
                <c:pt idx="15985">
                  <c:v>0.98768619131776503</c:v>
                </c:pt>
                <c:pt idx="15986">
                  <c:v>0.99138604129900398</c:v>
                </c:pt>
                <c:pt idx="15987">
                  <c:v>0.98609656377258204</c:v>
                </c:pt>
                <c:pt idx="15988">
                  <c:v>0.99209105546779697</c:v>
                </c:pt>
                <c:pt idx="15989">
                  <c:v>0.98960694804977201</c:v>
                </c:pt>
                <c:pt idx="15990">
                  <c:v>0.98763006905302397</c:v>
                </c:pt>
                <c:pt idx="15991">
                  <c:v>0.99123875313348497</c:v>
                </c:pt>
                <c:pt idx="15992">
                  <c:v>0.99000065737007004</c:v>
                </c:pt>
                <c:pt idx="15993">
                  <c:v>0.99121318625646604</c:v>
                </c:pt>
                <c:pt idx="15994">
                  <c:v>0.98712613313824404</c:v>
                </c:pt>
                <c:pt idx="15995">
                  <c:v>0.99359369502749495</c:v>
                </c:pt>
                <c:pt idx="15996">
                  <c:v>0.99147275421491698</c:v>
                </c:pt>
                <c:pt idx="15997">
                  <c:v>0.98989447513932505</c:v>
                </c:pt>
                <c:pt idx="15998">
                  <c:v>0.99155842174919295</c:v>
                </c:pt>
                <c:pt idx="15999">
                  <c:v>0.99249118514909096</c:v>
                </c:pt>
                <c:pt idx="16000">
                  <c:v>0.991795162148291</c:v>
                </c:pt>
                <c:pt idx="16001">
                  <c:v>0.99296065384758403</c:v>
                </c:pt>
                <c:pt idx="16002">
                  <c:v>0.99194713182718297</c:v>
                </c:pt>
                <c:pt idx="16003">
                  <c:v>0.98723125332825601</c:v>
                </c:pt>
                <c:pt idx="16004">
                  <c:v>0.98848623843237204</c:v>
                </c:pt>
                <c:pt idx="16005">
                  <c:v>0.990985238642344</c:v>
                </c:pt>
                <c:pt idx="16006">
                  <c:v>0.98959544471271799</c:v>
                </c:pt>
                <c:pt idx="16007">
                  <c:v>0.98734585051644397</c:v>
                </c:pt>
                <c:pt idx="16008">
                  <c:v>0.98893501124689098</c:v>
                </c:pt>
                <c:pt idx="16009">
                  <c:v>0.99000759951282302</c:v>
                </c:pt>
                <c:pt idx="16010">
                  <c:v>0.987192646497284</c:v>
                </c:pt>
                <c:pt idx="16011">
                  <c:v>0.990512808095808</c:v>
                </c:pt>
                <c:pt idx="16012">
                  <c:v>0.99398057741367496</c:v>
                </c:pt>
                <c:pt idx="16013">
                  <c:v>0.98811916103005804</c:v>
                </c:pt>
                <c:pt idx="16014">
                  <c:v>0.98957544344538695</c:v>
                </c:pt>
                <c:pt idx="16015">
                  <c:v>0.99152567369973599</c:v>
                </c:pt>
                <c:pt idx="16016">
                  <c:v>0.98961084378076802</c:v>
                </c:pt>
                <c:pt idx="16017">
                  <c:v>0.99057454987410398</c:v>
                </c:pt>
                <c:pt idx="16018">
                  <c:v>0.987293393211788</c:v>
                </c:pt>
                <c:pt idx="16019">
                  <c:v>0.990826069726503</c:v>
                </c:pt>
                <c:pt idx="16020">
                  <c:v>0.98760115793508396</c:v>
                </c:pt>
                <c:pt idx="16021">
                  <c:v>0.98841153230735301</c:v>
                </c:pt>
                <c:pt idx="16022">
                  <c:v>0.98781651667239101</c:v>
                </c:pt>
                <c:pt idx="16023">
                  <c:v>0.98943970806553505</c:v>
                </c:pt>
                <c:pt idx="16024">
                  <c:v>0.99353665212490305</c:v>
                </c:pt>
                <c:pt idx="16025">
                  <c:v>0.99237655646838396</c:v>
                </c:pt>
                <c:pt idx="16026">
                  <c:v>0.98851054895573998</c:v>
                </c:pt>
                <c:pt idx="16027">
                  <c:v>0.99089990014545304</c:v>
                </c:pt>
                <c:pt idx="16028">
                  <c:v>0.99348747837334594</c:v>
                </c:pt>
                <c:pt idx="16029">
                  <c:v>0.99001537388087801</c:v>
                </c:pt>
                <c:pt idx="16030">
                  <c:v>0.98816130458751705</c:v>
                </c:pt>
                <c:pt idx="16031">
                  <c:v>0.99383143084186998</c:v>
                </c:pt>
                <c:pt idx="16032">
                  <c:v>0.99103460262070897</c:v>
                </c:pt>
                <c:pt idx="16033">
                  <c:v>0.98935623039830001</c:v>
                </c:pt>
                <c:pt idx="16034">
                  <c:v>0.99093372480961694</c:v>
                </c:pt>
                <c:pt idx="16035">
                  <c:v>0.99004521275581003</c:v>
                </c:pt>
                <c:pt idx="16036">
                  <c:v>0.98936373156390001</c:v>
                </c:pt>
                <c:pt idx="16037">
                  <c:v>0.993465393695805</c:v>
                </c:pt>
                <c:pt idx="16038">
                  <c:v>0.98905629152899499</c:v>
                </c:pt>
                <c:pt idx="16039">
                  <c:v>0.99045770054652904</c:v>
                </c:pt>
                <c:pt idx="16040">
                  <c:v>0.98753518051086697</c:v>
                </c:pt>
                <c:pt idx="16041">
                  <c:v>0.98646377235988003</c:v>
                </c:pt>
                <c:pt idx="16042">
                  <c:v>0.99127158152528005</c:v>
                </c:pt>
                <c:pt idx="16043">
                  <c:v>0.99319908694522996</c:v>
                </c:pt>
                <c:pt idx="16044">
                  <c:v>0.98914059787863995</c:v>
                </c:pt>
                <c:pt idx="16045">
                  <c:v>0.99151975978062601</c:v>
                </c:pt>
                <c:pt idx="16046">
                  <c:v>0.99060777234489805</c:v>
                </c:pt>
                <c:pt idx="16047">
                  <c:v>0.991042683112898</c:v>
                </c:pt>
                <c:pt idx="16048">
                  <c:v>0.99116093279408501</c:v>
                </c:pt>
                <c:pt idx="16049">
                  <c:v>0.98985586234033895</c:v>
                </c:pt>
                <c:pt idx="16050">
                  <c:v>0.98843812543797205</c:v>
                </c:pt>
                <c:pt idx="16051">
                  <c:v>0.990450700028216</c:v>
                </c:pt>
                <c:pt idx="16052">
                  <c:v>0.99174509757041096</c:v>
                </c:pt>
                <c:pt idx="16053">
                  <c:v>0.98926797586605497</c:v>
                </c:pt>
                <c:pt idx="16054">
                  <c:v>0.992588486449966</c:v>
                </c:pt>
                <c:pt idx="16055">
                  <c:v>0.99193331359093195</c:v>
                </c:pt>
                <c:pt idx="16056">
                  <c:v>0.98849852185286102</c:v>
                </c:pt>
                <c:pt idx="16057">
                  <c:v>0.99261590624927698</c:v>
                </c:pt>
                <c:pt idx="16058">
                  <c:v>0.98720649264414395</c:v>
                </c:pt>
                <c:pt idx="16059">
                  <c:v>0.98938401717932101</c:v>
                </c:pt>
                <c:pt idx="16060">
                  <c:v>0.99052724878764198</c:v>
                </c:pt>
                <c:pt idx="16061">
                  <c:v>0.99265916530931197</c:v>
                </c:pt>
                <c:pt idx="16062">
                  <c:v>0.986800049096895</c:v>
                </c:pt>
                <c:pt idx="16063">
                  <c:v>0.99248721749879798</c:v>
                </c:pt>
                <c:pt idx="16064">
                  <c:v>0.99345215323582403</c:v>
                </c:pt>
                <c:pt idx="16065">
                  <c:v>0.98650217395183004</c:v>
                </c:pt>
                <c:pt idx="16066">
                  <c:v>0.99096443302460202</c:v>
                </c:pt>
                <c:pt idx="16067">
                  <c:v>0.98961509180103902</c:v>
                </c:pt>
                <c:pt idx="16068">
                  <c:v>0.99070322667712296</c:v>
                </c:pt>
                <c:pt idx="16069">
                  <c:v>0.98827890091400805</c:v>
                </c:pt>
                <c:pt idx="16070">
                  <c:v>0.99120410420075</c:v>
                </c:pt>
                <c:pt idx="16071">
                  <c:v>0.98792886927817902</c:v>
                </c:pt>
                <c:pt idx="16072">
                  <c:v>0.986953453063801</c:v>
                </c:pt>
                <c:pt idx="16073">
                  <c:v>0.99116161983071904</c:v>
                </c:pt>
                <c:pt idx="16074">
                  <c:v>0.99267070498577303</c:v>
                </c:pt>
                <c:pt idx="16075">
                  <c:v>0.98824703898538802</c:v>
                </c:pt>
                <c:pt idx="16076">
                  <c:v>0.98761815780564399</c:v>
                </c:pt>
                <c:pt idx="16077">
                  <c:v>0.99363420416828396</c:v>
                </c:pt>
                <c:pt idx="16078">
                  <c:v>0.98894795720095896</c:v>
                </c:pt>
                <c:pt idx="16079">
                  <c:v>0.98728293441487203</c:v>
                </c:pt>
                <c:pt idx="16080">
                  <c:v>0.99246225326813797</c:v>
                </c:pt>
                <c:pt idx="16081">
                  <c:v>0.98670766770214502</c:v>
                </c:pt>
                <c:pt idx="16082">
                  <c:v>0.991422751501286</c:v>
                </c:pt>
                <c:pt idx="16083">
                  <c:v>0.98897313125682096</c:v>
                </c:pt>
                <c:pt idx="16084">
                  <c:v>0.99059690656937804</c:v>
                </c:pt>
                <c:pt idx="16085">
                  <c:v>0.98848390644485895</c:v>
                </c:pt>
                <c:pt idx="16086">
                  <c:v>0.987505980827042</c:v>
                </c:pt>
                <c:pt idx="16087">
                  <c:v>0.99296256029643104</c:v>
                </c:pt>
                <c:pt idx="16088">
                  <c:v>0.99037627929282701</c:v>
                </c:pt>
                <c:pt idx="16089">
                  <c:v>0.99033954229897003</c:v>
                </c:pt>
                <c:pt idx="16090">
                  <c:v>0.99265293215836103</c:v>
                </c:pt>
                <c:pt idx="16091">
                  <c:v>0.98706417167056704</c:v>
                </c:pt>
                <c:pt idx="16092">
                  <c:v>0.99240168379417604</c:v>
                </c:pt>
                <c:pt idx="16093">
                  <c:v>0.98704484827801597</c:v>
                </c:pt>
                <c:pt idx="16094">
                  <c:v>0.98683608455454097</c:v>
                </c:pt>
                <c:pt idx="16095">
                  <c:v>0.99457074134398904</c:v>
                </c:pt>
                <c:pt idx="16096">
                  <c:v>0.98758129687575802</c:v>
                </c:pt>
                <c:pt idx="16097">
                  <c:v>0.98810676550722898</c:v>
                </c:pt>
                <c:pt idx="16098">
                  <c:v>0.99066295813775296</c:v>
                </c:pt>
                <c:pt idx="16099">
                  <c:v>0.99171097119239504</c:v>
                </c:pt>
                <c:pt idx="16100">
                  <c:v>0.99286059898385903</c:v>
                </c:pt>
                <c:pt idx="16101">
                  <c:v>0.98806585283349102</c:v>
                </c:pt>
                <c:pt idx="16102">
                  <c:v>0.99130959271248598</c:v>
                </c:pt>
                <c:pt idx="16103">
                  <c:v>0.98772137530977899</c:v>
                </c:pt>
                <c:pt idx="16104">
                  <c:v>0.98785255027186003</c:v>
                </c:pt>
                <c:pt idx="16105">
                  <c:v>0.99306464979144304</c:v>
                </c:pt>
                <c:pt idx="16106">
                  <c:v>0.99171152084608005</c:v>
                </c:pt>
                <c:pt idx="16107">
                  <c:v>0.99334864774769605</c:v>
                </c:pt>
                <c:pt idx="16108">
                  <c:v>0.98977257701103805</c:v>
                </c:pt>
                <c:pt idx="16109">
                  <c:v>0.98963009215651598</c:v>
                </c:pt>
                <c:pt idx="16110">
                  <c:v>0.99401996678486804</c:v>
                </c:pt>
                <c:pt idx="16111">
                  <c:v>0.98744573896867904</c:v>
                </c:pt>
                <c:pt idx="16112">
                  <c:v>0.98764882991438796</c:v>
                </c:pt>
                <c:pt idx="16113">
                  <c:v>0.98967591986947101</c:v>
                </c:pt>
                <c:pt idx="16114">
                  <c:v>0.99058609850039903</c:v>
                </c:pt>
                <c:pt idx="16115">
                  <c:v>0.99243875643535895</c:v>
                </c:pt>
                <c:pt idx="16116">
                  <c:v>0.98967470826104897</c:v>
                </c:pt>
                <c:pt idx="16117">
                  <c:v>0.98999465276073295</c:v>
                </c:pt>
                <c:pt idx="16118">
                  <c:v>0.993031320401073</c:v>
                </c:pt>
                <c:pt idx="16119">
                  <c:v>0.99432307339058901</c:v>
                </c:pt>
                <c:pt idx="16120">
                  <c:v>0.99096086284754603</c:v>
                </c:pt>
                <c:pt idx="16121">
                  <c:v>0.99368470453925195</c:v>
                </c:pt>
                <c:pt idx="16122">
                  <c:v>0.99294439390143197</c:v>
                </c:pt>
                <c:pt idx="16123">
                  <c:v>0.98939377206295298</c:v>
                </c:pt>
                <c:pt idx="16124">
                  <c:v>0.993240669517785</c:v>
                </c:pt>
                <c:pt idx="16125">
                  <c:v>0.98822596823880005</c:v>
                </c:pt>
                <c:pt idx="16126">
                  <c:v>0.99233214841724604</c:v>
                </c:pt>
                <c:pt idx="16127">
                  <c:v>0.98634051143467305</c:v>
                </c:pt>
                <c:pt idx="16128">
                  <c:v>0.99172775693457704</c:v>
                </c:pt>
                <c:pt idx="16129">
                  <c:v>0.990102732100276</c:v>
                </c:pt>
                <c:pt idx="16130">
                  <c:v>0.99217836842469298</c:v>
                </c:pt>
                <c:pt idx="16131">
                  <c:v>0.98779976035533501</c:v>
                </c:pt>
                <c:pt idx="16132">
                  <c:v>0.99117105113441095</c:v>
                </c:pt>
                <c:pt idx="16133">
                  <c:v>0.989131430076442</c:v>
                </c:pt>
                <c:pt idx="16134">
                  <c:v>0.99327201007870403</c:v>
                </c:pt>
                <c:pt idx="16135">
                  <c:v>0.98729457663262199</c:v>
                </c:pt>
                <c:pt idx="16136">
                  <c:v>0.98840213627347595</c:v>
                </c:pt>
                <c:pt idx="16137">
                  <c:v>0.99186573128412903</c:v>
                </c:pt>
                <c:pt idx="16138">
                  <c:v>0.98860890018710101</c:v>
                </c:pt>
                <c:pt idx="16139">
                  <c:v>0.99068742114578701</c:v>
                </c:pt>
                <c:pt idx="16140">
                  <c:v>0.99328721637790696</c:v>
                </c:pt>
                <c:pt idx="16141">
                  <c:v>0.99296045071970596</c:v>
                </c:pt>
                <c:pt idx="16142">
                  <c:v>0.98865146100664303</c:v>
                </c:pt>
                <c:pt idx="16143">
                  <c:v>0.98974919172560805</c:v>
                </c:pt>
                <c:pt idx="16144">
                  <c:v>0.99114603851188599</c:v>
                </c:pt>
                <c:pt idx="16145">
                  <c:v>0.99137857534844198</c:v>
                </c:pt>
                <c:pt idx="16146">
                  <c:v>0.99079817658525804</c:v>
                </c:pt>
                <c:pt idx="16147">
                  <c:v>0.99310957367988695</c:v>
                </c:pt>
                <c:pt idx="16148">
                  <c:v>0.99266252261204102</c:v>
                </c:pt>
                <c:pt idx="16149">
                  <c:v>0.99122953767306599</c:v>
                </c:pt>
                <c:pt idx="16150">
                  <c:v>0.991645281346762</c:v>
                </c:pt>
                <c:pt idx="16151">
                  <c:v>0.99127872429855901</c:v>
                </c:pt>
                <c:pt idx="16152">
                  <c:v>0.99165145504046204</c:v>
                </c:pt>
                <c:pt idx="16153">
                  <c:v>0.98715734741394501</c:v>
                </c:pt>
                <c:pt idx="16154">
                  <c:v>0.99094680803401503</c:v>
                </c:pt>
                <c:pt idx="16155">
                  <c:v>0.98816769222393197</c:v>
                </c:pt>
                <c:pt idx="16156">
                  <c:v>0.99236627642217101</c:v>
                </c:pt>
                <c:pt idx="16157">
                  <c:v>0.99196254602176603</c:v>
                </c:pt>
                <c:pt idx="16158">
                  <c:v>0.99067142887962301</c:v>
                </c:pt>
                <c:pt idx="16159">
                  <c:v>0.99410590930057496</c:v>
                </c:pt>
                <c:pt idx="16160">
                  <c:v>0.98987152379458199</c:v>
                </c:pt>
                <c:pt idx="16161">
                  <c:v>0.99235168268487195</c:v>
                </c:pt>
                <c:pt idx="16162">
                  <c:v>0.99132001166757</c:v>
                </c:pt>
                <c:pt idx="16163">
                  <c:v>0.99049012364538802</c:v>
                </c:pt>
                <c:pt idx="16164">
                  <c:v>0.99196663339397395</c:v>
                </c:pt>
                <c:pt idx="16165">
                  <c:v>0.99039739160347995</c:v>
                </c:pt>
                <c:pt idx="16166">
                  <c:v>0.99199944301157605</c:v>
                </c:pt>
                <c:pt idx="16167">
                  <c:v>0.99204729169969896</c:v>
                </c:pt>
                <c:pt idx="16168">
                  <c:v>0.99139562529751102</c:v>
                </c:pt>
                <c:pt idx="16169">
                  <c:v>0.99177879738404395</c:v>
                </c:pt>
                <c:pt idx="16170">
                  <c:v>0.991155428277673</c:v>
                </c:pt>
                <c:pt idx="16171">
                  <c:v>0.98780560535835005</c:v>
                </c:pt>
                <c:pt idx="16172">
                  <c:v>0.99156861643492</c:v>
                </c:pt>
                <c:pt idx="16173">
                  <c:v>0.99312303431969096</c:v>
                </c:pt>
                <c:pt idx="16174">
                  <c:v>0.98781413568988097</c:v>
                </c:pt>
                <c:pt idx="16175">
                  <c:v>0.98957291176677498</c:v>
                </c:pt>
                <c:pt idx="16176">
                  <c:v>0.99326231612265603</c:v>
                </c:pt>
                <c:pt idx="16177">
                  <c:v>0.98876986525793398</c:v>
                </c:pt>
                <c:pt idx="16178">
                  <c:v>0.98914421494236904</c:v>
                </c:pt>
                <c:pt idx="16179">
                  <c:v>0.99237586132455602</c:v>
                </c:pt>
                <c:pt idx="16180">
                  <c:v>0.99084152222715605</c:v>
                </c:pt>
                <c:pt idx="16181">
                  <c:v>0.98718847564477596</c:v>
                </c:pt>
                <c:pt idx="16182">
                  <c:v>0.99167154053437201</c:v>
                </c:pt>
                <c:pt idx="16183">
                  <c:v>0.99120096907477095</c:v>
                </c:pt>
                <c:pt idx="16184">
                  <c:v>0.99166964344685304</c:v>
                </c:pt>
                <c:pt idx="16185">
                  <c:v>0.98743875443130402</c:v>
                </c:pt>
                <c:pt idx="16186">
                  <c:v>0.99013655496320596</c:v>
                </c:pt>
                <c:pt idx="16187">
                  <c:v>0.99119656238505405</c:v>
                </c:pt>
                <c:pt idx="16188">
                  <c:v>0.98873772078900102</c:v>
                </c:pt>
                <c:pt idx="16189">
                  <c:v>0.98688042845943102</c:v>
                </c:pt>
                <c:pt idx="16190">
                  <c:v>0.99066960562651696</c:v>
                </c:pt>
                <c:pt idx="16191">
                  <c:v>0.99217780770707198</c:v>
                </c:pt>
                <c:pt idx="16192">
                  <c:v>0.98846920361226498</c:v>
                </c:pt>
                <c:pt idx="16193">
                  <c:v>0.99245941668646798</c:v>
                </c:pt>
                <c:pt idx="16194">
                  <c:v>0.98879641596801404</c:v>
                </c:pt>
                <c:pt idx="16195">
                  <c:v>0.98836714995230801</c:v>
                </c:pt>
                <c:pt idx="16196">
                  <c:v>0.98828836989366697</c:v>
                </c:pt>
                <c:pt idx="16197">
                  <c:v>0.990729129437256</c:v>
                </c:pt>
                <c:pt idx="16198">
                  <c:v>0.98684768793479805</c:v>
                </c:pt>
                <c:pt idx="16199">
                  <c:v>0.99238218762549402</c:v>
                </c:pt>
                <c:pt idx="16200">
                  <c:v>0.99109167756251504</c:v>
                </c:pt>
                <c:pt idx="16201">
                  <c:v>0.98753015128472399</c:v>
                </c:pt>
                <c:pt idx="16202">
                  <c:v>0.98784670459260304</c:v>
                </c:pt>
                <c:pt idx="16203">
                  <c:v>0.991672735753234</c:v>
                </c:pt>
                <c:pt idx="16204">
                  <c:v>0.98588786842118104</c:v>
                </c:pt>
                <c:pt idx="16205">
                  <c:v>0.99044456167707096</c:v>
                </c:pt>
                <c:pt idx="16206">
                  <c:v>0.99272635928170605</c:v>
                </c:pt>
                <c:pt idx="16207">
                  <c:v>0.98796649397546199</c:v>
                </c:pt>
                <c:pt idx="16208">
                  <c:v>0.99012183934022002</c:v>
                </c:pt>
                <c:pt idx="16209">
                  <c:v>0.98896224481218997</c:v>
                </c:pt>
                <c:pt idx="16210">
                  <c:v>0.99122039058301004</c:v>
                </c:pt>
                <c:pt idx="16211">
                  <c:v>0.99147152791468296</c:v>
                </c:pt>
                <c:pt idx="16212">
                  <c:v>0.99174529122479504</c:v>
                </c:pt>
                <c:pt idx="16213">
                  <c:v>0.99112017716942602</c:v>
                </c:pt>
                <c:pt idx="16214">
                  <c:v>0.98870017455993697</c:v>
                </c:pt>
                <c:pt idx="16215">
                  <c:v>0.99299112047676397</c:v>
                </c:pt>
                <c:pt idx="16216">
                  <c:v>0.98873113854793004</c:v>
                </c:pt>
                <c:pt idx="16217">
                  <c:v>0.99174368321402095</c:v>
                </c:pt>
                <c:pt idx="16218">
                  <c:v>0.98712919808338095</c:v>
                </c:pt>
                <c:pt idx="16219">
                  <c:v>0.99032790268831195</c:v>
                </c:pt>
                <c:pt idx="16220">
                  <c:v>0.991665806067211</c:v>
                </c:pt>
                <c:pt idx="16221">
                  <c:v>0.99160831796653903</c:v>
                </c:pt>
                <c:pt idx="16222">
                  <c:v>0.988984099657226</c:v>
                </c:pt>
                <c:pt idx="16223">
                  <c:v>0.99352295136064805</c:v>
                </c:pt>
                <c:pt idx="16224">
                  <c:v>0.99086833550010001</c:v>
                </c:pt>
                <c:pt idx="16225">
                  <c:v>0.98715804192263901</c:v>
                </c:pt>
                <c:pt idx="16226">
                  <c:v>0.98975776179408104</c:v>
                </c:pt>
                <c:pt idx="16227">
                  <c:v>0.99182108805362601</c:v>
                </c:pt>
                <c:pt idx="16228">
                  <c:v>0.98821283742698796</c:v>
                </c:pt>
                <c:pt idx="16229">
                  <c:v>0.98888684001661598</c:v>
                </c:pt>
                <c:pt idx="16230">
                  <c:v>0.98938743816017205</c:v>
                </c:pt>
                <c:pt idx="16231">
                  <c:v>0.98805422117668196</c:v>
                </c:pt>
                <c:pt idx="16232">
                  <c:v>0.99249916236795399</c:v>
                </c:pt>
                <c:pt idx="16233">
                  <c:v>0.98879524953338305</c:v>
                </c:pt>
                <c:pt idx="16234">
                  <c:v>0.988555521747986</c:v>
                </c:pt>
                <c:pt idx="16235">
                  <c:v>0.99256660365637195</c:v>
                </c:pt>
                <c:pt idx="16236">
                  <c:v>0.99295580970492203</c:v>
                </c:pt>
                <c:pt idx="16237">
                  <c:v>0.989556647800379</c:v>
                </c:pt>
                <c:pt idx="16238">
                  <c:v>0.98833953152397702</c:v>
                </c:pt>
                <c:pt idx="16239">
                  <c:v>0.98736804010317003</c:v>
                </c:pt>
                <c:pt idx="16240">
                  <c:v>0.99242587486494405</c:v>
                </c:pt>
                <c:pt idx="16241">
                  <c:v>0.98648223461468498</c:v>
                </c:pt>
                <c:pt idx="16242">
                  <c:v>0.98849113165022495</c:v>
                </c:pt>
                <c:pt idx="16243">
                  <c:v>0.98936638571520796</c:v>
                </c:pt>
                <c:pt idx="16244">
                  <c:v>0.99330412684117597</c:v>
                </c:pt>
                <c:pt idx="16245">
                  <c:v>0.98916933443134103</c:v>
                </c:pt>
                <c:pt idx="16246">
                  <c:v>0.98867010062842797</c:v>
                </c:pt>
                <c:pt idx="16247">
                  <c:v>0.99197793607668405</c:v>
                </c:pt>
                <c:pt idx="16248">
                  <c:v>0.99216703723886102</c:v>
                </c:pt>
                <c:pt idx="16249">
                  <c:v>0.989319597098267</c:v>
                </c:pt>
                <c:pt idx="16250">
                  <c:v>0.99313938915605304</c:v>
                </c:pt>
                <c:pt idx="16251">
                  <c:v>0.98899472875595995</c:v>
                </c:pt>
                <c:pt idx="16252">
                  <c:v>0.99382347024731599</c:v>
                </c:pt>
                <c:pt idx="16253">
                  <c:v>0.98786129620610197</c:v>
                </c:pt>
                <c:pt idx="16254">
                  <c:v>0.99264930669019602</c:v>
                </c:pt>
                <c:pt idx="16255">
                  <c:v>0.98703575937757804</c:v>
                </c:pt>
                <c:pt idx="16256">
                  <c:v>0.992640579904007</c:v>
                </c:pt>
                <c:pt idx="16257">
                  <c:v>0.99098605646020199</c:v>
                </c:pt>
                <c:pt idx="16258">
                  <c:v>0.99244983749644</c:v>
                </c:pt>
                <c:pt idx="16259">
                  <c:v>0.98939335787638405</c:v>
                </c:pt>
                <c:pt idx="16260">
                  <c:v>0.98705343578545501</c:v>
                </c:pt>
                <c:pt idx="16261">
                  <c:v>0.992243881289115</c:v>
                </c:pt>
                <c:pt idx="16262">
                  <c:v>0.99190116069384904</c:v>
                </c:pt>
                <c:pt idx="16263">
                  <c:v>0.99018232813555895</c:v>
                </c:pt>
                <c:pt idx="16264">
                  <c:v>0.98991455558897301</c:v>
                </c:pt>
                <c:pt idx="16265">
                  <c:v>0.988846359858778</c:v>
                </c:pt>
                <c:pt idx="16266">
                  <c:v>0.99184366644767097</c:v>
                </c:pt>
                <c:pt idx="16267">
                  <c:v>0.99146341662401605</c:v>
                </c:pt>
                <c:pt idx="16268">
                  <c:v>0.98772790328022797</c:v>
                </c:pt>
                <c:pt idx="16269">
                  <c:v>0.99020510395536898</c:v>
                </c:pt>
                <c:pt idx="16270">
                  <c:v>0.99157601603068202</c:v>
                </c:pt>
                <c:pt idx="16271">
                  <c:v>0.98699578209834204</c:v>
                </c:pt>
                <c:pt idx="16272">
                  <c:v>0.99086619126154296</c:v>
                </c:pt>
                <c:pt idx="16273">
                  <c:v>0.99223337293369995</c:v>
                </c:pt>
                <c:pt idx="16274">
                  <c:v>0.98888849549295799</c:v>
                </c:pt>
                <c:pt idx="16275">
                  <c:v>0.99149527417296401</c:v>
                </c:pt>
                <c:pt idx="16276">
                  <c:v>0.99075679509906001</c:v>
                </c:pt>
                <c:pt idx="16277">
                  <c:v>0.98779472274272995</c:v>
                </c:pt>
                <c:pt idx="16278">
                  <c:v>0.99107246664577597</c:v>
                </c:pt>
                <c:pt idx="16279">
                  <c:v>0.99047335664077796</c:v>
                </c:pt>
                <c:pt idx="16280">
                  <c:v>0.99082316334063503</c:v>
                </c:pt>
                <c:pt idx="16281">
                  <c:v>0.98783196213473401</c:v>
                </c:pt>
                <c:pt idx="16282">
                  <c:v>0.99140508925541804</c:v>
                </c:pt>
                <c:pt idx="16283">
                  <c:v>0.98720113978608603</c:v>
                </c:pt>
                <c:pt idx="16284">
                  <c:v>0.99163917354020104</c:v>
                </c:pt>
                <c:pt idx="16285">
                  <c:v>0.98807088728394099</c:v>
                </c:pt>
                <c:pt idx="16286">
                  <c:v>0.99119503237599205</c:v>
                </c:pt>
                <c:pt idx="16287">
                  <c:v>0.99205030059146104</c:v>
                </c:pt>
                <c:pt idx="16288">
                  <c:v>0.989347939408323</c:v>
                </c:pt>
                <c:pt idx="16289">
                  <c:v>0.987394220946191</c:v>
                </c:pt>
                <c:pt idx="16290">
                  <c:v>0.99084471139553498</c:v>
                </c:pt>
                <c:pt idx="16291">
                  <c:v>0.991172061177932</c:v>
                </c:pt>
                <c:pt idx="16292">
                  <c:v>0.98685848240699303</c:v>
                </c:pt>
                <c:pt idx="16293">
                  <c:v>0.99339737532313399</c:v>
                </c:pt>
                <c:pt idx="16294">
                  <c:v>0.991997628881785</c:v>
                </c:pt>
                <c:pt idx="16295">
                  <c:v>0.98749486509803797</c:v>
                </c:pt>
                <c:pt idx="16296">
                  <c:v>0.99323265415551998</c:v>
                </c:pt>
                <c:pt idx="16297">
                  <c:v>0.98815939844241096</c:v>
                </c:pt>
                <c:pt idx="16298">
                  <c:v>0.99051861976897904</c:v>
                </c:pt>
                <c:pt idx="16299">
                  <c:v>0.98987397501379604</c:v>
                </c:pt>
                <c:pt idx="16300">
                  <c:v>0.99373249860298596</c:v>
                </c:pt>
                <c:pt idx="16301">
                  <c:v>0.99205725500611897</c:v>
                </c:pt>
                <c:pt idx="16302">
                  <c:v>0.98779514920071698</c:v>
                </c:pt>
                <c:pt idx="16303">
                  <c:v>0.98849774795302203</c:v>
                </c:pt>
                <c:pt idx="16304">
                  <c:v>0.99168565089976601</c:v>
                </c:pt>
                <c:pt idx="16305">
                  <c:v>0.99229728905669601</c:v>
                </c:pt>
                <c:pt idx="16306">
                  <c:v>0.98768370577868603</c:v>
                </c:pt>
                <c:pt idx="16307">
                  <c:v>0.99385711775166197</c:v>
                </c:pt>
                <c:pt idx="16308">
                  <c:v>0.98724282131022001</c:v>
                </c:pt>
                <c:pt idx="16309">
                  <c:v>0.99220243283095499</c:v>
                </c:pt>
                <c:pt idx="16310">
                  <c:v>0.98791980555227299</c:v>
                </c:pt>
                <c:pt idx="16311">
                  <c:v>0.99105208071548001</c:v>
                </c:pt>
                <c:pt idx="16312">
                  <c:v>0.98818622917833698</c:v>
                </c:pt>
                <c:pt idx="16313">
                  <c:v>0.98776119678634999</c:v>
                </c:pt>
                <c:pt idx="16314">
                  <c:v>0.99124323778304502</c:v>
                </c:pt>
                <c:pt idx="16315">
                  <c:v>0.98698773598952905</c:v>
                </c:pt>
                <c:pt idx="16316">
                  <c:v>0.98938261003889005</c:v>
                </c:pt>
                <c:pt idx="16317">
                  <c:v>0.99172895379616599</c:v>
                </c:pt>
                <c:pt idx="16318">
                  <c:v>0.98740313289178605</c:v>
                </c:pt>
                <c:pt idx="16319">
                  <c:v>0.98905356780087506</c:v>
                </c:pt>
                <c:pt idx="16320">
                  <c:v>0.99143027778374904</c:v>
                </c:pt>
                <c:pt idx="16321">
                  <c:v>0.99255772312554202</c:v>
                </c:pt>
                <c:pt idx="16322">
                  <c:v>0.98871260202065003</c:v>
                </c:pt>
                <c:pt idx="16323">
                  <c:v>0.99145586497810201</c:v>
                </c:pt>
                <c:pt idx="16324">
                  <c:v>0.98891970675413399</c:v>
                </c:pt>
                <c:pt idx="16325">
                  <c:v>0.99316969495699703</c:v>
                </c:pt>
                <c:pt idx="16326">
                  <c:v>0.98939854571328201</c:v>
                </c:pt>
                <c:pt idx="16327">
                  <c:v>0.990654610084581</c:v>
                </c:pt>
                <c:pt idx="16328">
                  <c:v>0.99018678447475905</c:v>
                </c:pt>
                <c:pt idx="16329">
                  <c:v>0.98988782100651496</c:v>
                </c:pt>
                <c:pt idx="16330">
                  <c:v>0.99312862672494695</c:v>
                </c:pt>
                <c:pt idx="16331">
                  <c:v>0.99099969333159699</c:v>
                </c:pt>
                <c:pt idx="16332">
                  <c:v>0.99298855430817401</c:v>
                </c:pt>
                <c:pt idx="16333">
                  <c:v>0.99313293551396498</c:v>
                </c:pt>
                <c:pt idx="16334">
                  <c:v>0.98976238489114698</c:v>
                </c:pt>
                <c:pt idx="16335">
                  <c:v>0.98848702621248796</c:v>
                </c:pt>
                <c:pt idx="16336">
                  <c:v>0.98858227816815003</c:v>
                </c:pt>
                <c:pt idx="16337">
                  <c:v>0.99380218800296405</c:v>
                </c:pt>
                <c:pt idx="16338">
                  <c:v>0.99390389427195502</c:v>
                </c:pt>
                <c:pt idx="16339">
                  <c:v>0.99268285881436902</c:v>
                </c:pt>
                <c:pt idx="16340">
                  <c:v>0.98833022061341702</c:v>
                </c:pt>
                <c:pt idx="16341">
                  <c:v>0.99278566253868605</c:v>
                </c:pt>
                <c:pt idx="16342">
                  <c:v>0.99352404732323096</c:v>
                </c:pt>
                <c:pt idx="16343">
                  <c:v>0.99140594201274002</c:v>
                </c:pt>
                <c:pt idx="16344">
                  <c:v>0.99026231576928503</c:v>
                </c:pt>
                <c:pt idx="16345">
                  <c:v>0.990015073181856</c:v>
                </c:pt>
                <c:pt idx="16346">
                  <c:v>0.99092750284109798</c:v>
                </c:pt>
                <c:pt idx="16347">
                  <c:v>0.98978372930243497</c:v>
                </c:pt>
                <c:pt idx="16348">
                  <c:v>0.99306723414738396</c:v>
                </c:pt>
                <c:pt idx="16349">
                  <c:v>0.98748066572355697</c:v>
                </c:pt>
                <c:pt idx="16350">
                  <c:v>0.98862869272599196</c:v>
                </c:pt>
                <c:pt idx="16351">
                  <c:v>0.99200163196411095</c:v>
                </c:pt>
                <c:pt idx="16352">
                  <c:v>0.99008938243159295</c:v>
                </c:pt>
                <c:pt idx="16353">
                  <c:v>0.99095574453639601</c:v>
                </c:pt>
                <c:pt idx="16354">
                  <c:v>0.98975383549570095</c:v>
                </c:pt>
                <c:pt idx="16355">
                  <c:v>0.98869323008618004</c:v>
                </c:pt>
                <c:pt idx="16356">
                  <c:v>0.98683162724467499</c:v>
                </c:pt>
                <c:pt idx="16357">
                  <c:v>0.99073729288302204</c:v>
                </c:pt>
                <c:pt idx="16358">
                  <c:v>0.98881291453896203</c:v>
                </c:pt>
                <c:pt idx="16359">
                  <c:v>0.98707855212672702</c:v>
                </c:pt>
                <c:pt idx="16360">
                  <c:v>0.99181175871387905</c:v>
                </c:pt>
                <c:pt idx="16361">
                  <c:v>0.991898031935456</c:v>
                </c:pt>
                <c:pt idx="16362">
                  <c:v>0.98656198409406803</c:v>
                </c:pt>
                <c:pt idx="16363">
                  <c:v>0.99447242963238602</c:v>
                </c:pt>
                <c:pt idx="16364">
                  <c:v>0.98647050837209604</c:v>
                </c:pt>
                <c:pt idx="16365">
                  <c:v>0.98933338664985704</c:v>
                </c:pt>
                <c:pt idx="16366">
                  <c:v>0.99218686321979399</c:v>
                </c:pt>
                <c:pt idx="16367">
                  <c:v>0.99146547585269496</c:v>
                </c:pt>
                <c:pt idx="16368">
                  <c:v>0.98818730355808904</c:v>
                </c:pt>
                <c:pt idx="16369">
                  <c:v>0.991466640291365</c:v>
                </c:pt>
                <c:pt idx="16370">
                  <c:v>0.99141911682448303</c:v>
                </c:pt>
                <c:pt idx="16371">
                  <c:v>0.98778644598725396</c:v>
                </c:pt>
                <c:pt idx="16372">
                  <c:v>0.99075893081777899</c:v>
                </c:pt>
                <c:pt idx="16373">
                  <c:v>0.98802857874707795</c:v>
                </c:pt>
                <c:pt idx="16374">
                  <c:v>0.98709187749622296</c:v>
                </c:pt>
                <c:pt idx="16375">
                  <c:v>0.99122209661766603</c:v>
                </c:pt>
                <c:pt idx="16376">
                  <c:v>0.99225079327106103</c:v>
                </c:pt>
                <c:pt idx="16377">
                  <c:v>0.99089857750780397</c:v>
                </c:pt>
                <c:pt idx="16378">
                  <c:v>0.98930206487386896</c:v>
                </c:pt>
                <c:pt idx="16379">
                  <c:v>0.98877672046526799</c:v>
                </c:pt>
                <c:pt idx="16380">
                  <c:v>0.98984968559249997</c:v>
                </c:pt>
                <c:pt idx="16381">
                  <c:v>0.99300854991089804</c:v>
                </c:pt>
                <c:pt idx="16382">
                  <c:v>0.99364775850157605</c:v>
                </c:pt>
                <c:pt idx="16383">
                  <c:v>0.98768315891052305</c:v>
                </c:pt>
                <c:pt idx="16384">
                  <c:v>0.99231801333674396</c:v>
                </c:pt>
                <c:pt idx="16385">
                  <c:v>0.98934359254516901</c:v>
                </c:pt>
                <c:pt idx="16386">
                  <c:v>0.98984700079105303</c:v>
                </c:pt>
                <c:pt idx="16387">
                  <c:v>0.99095322326840496</c:v>
                </c:pt>
                <c:pt idx="16388">
                  <c:v>0.989403327108625</c:v>
                </c:pt>
                <c:pt idx="16389">
                  <c:v>0.98808636111048698</c:v>
                </c:pt>
                <c:pt idx="16390">
                  <c:v>0.99118515728406797</c:v>
                </c:pt>
                <c:pt idx="16391">
                  <c:v>0.98757780947335705</c:v>
                </c:pt>
                <c:pt idx="16392">
                  <c:v>0.99226258773450304</c:v>
                </c:pt>
                <c:pt idx="16393">
                  <c:v>0.98840273482823504</c:v>
                </c:pt>
                <c:pt idx="16394">
                  <c:v>0.98698840206184102</c:v>
                </c:pt>
                <c:pt idx="16395">
                  <c:v>0.99092859962381197</c:v>
                </c:pt>
                <c:pt idx="16396">
                  <c:v>0.99143792621444904</c:v>
                </c:pt>
                <c:pt idx="16397">
                  <c:v>0.99087556557548095</c:v>
                </c:pt>
                <c:pt idx="16398">
                  <c:v>0.99009650078074096</c:v>
                </c:pt>
                <c:pt idx="16399">
                  <c:v>0.98896334713614098</c:v>
                </c:pt>
                <c:pt idx="16400">
                  <c:v>0.99428302859640905</c:v>
                </c:pt>
                <c:pt idx="16401">
                  <c:v>0.98845222863798399</c:v>
                </c:pt>
                <c:pt idx="16402">
                  <c:v>0.98928957685519703</c:v>
                </c:pt>
                <c:pt idx="16403">
                  <c:v>0.99345952131397097</c:v>
                </c:pt>
                <c:pt idx="16404">
                  <c:v>0.98941217870892995</c:v>
                </c:pt>
                <c:pt idx="16405">
                  <c:v>0.98950520104870499</c:v>
                </c:pt>
                <c:pt idx="16406">
                  <c:v>0.99121750389179097</c:v>
                </c:pt>
                <c:pt idx="16407">
                  <c:v>0.99073964398512804</c:v>
                </c:pt>
                <c:pt idx="16408">
                  <c:v>0.991328313980399</c:v>
                </c:pt>
                <c:pt idx="16409">
                  <c:v>0.99064710238492404</c:v>
                </c:pt>
                <c:pt idx="16410">
                  <c:v>0.98924933317645802</c:v>
                </c:pt>
                <c:pt idx="16411">
                  <c:v>0.98892020308289996</c:v>
                </c:pt>
                <c:pt idx="16412">
                  <c:v>0.98758250724681795</c:v>
                </c:pt>
                <c:pt idx="16413">
                  <c:v>0.98833346680169798</c:v>
                </c:pt>
                <c:pt idx="16414">
                  <c:v>0.99253985777095599</c:v>
                </c:pt>
                <c:pt idx="16415">
                  <c:v>0.99038773194493801</c:v>
                </c:pt>
                <c:pt idx="16416">
                  <c:v>0.98729941413678601</c:v>
                </c:pt>
                <c:pt idx="16417">
                  <c:v>0.99258654973527705</c:v>
                </c:pt>
                <c:pt idx="16418">
                  <c:v>0.99162321914481599</c:v>
                </c:pt>
                <c:pt idx="16419">
                  <c:v>0.99140414108567199</c:v>
                </c:pt>
                <c:pt idx="16420">
                  <c:v>0.99279029673066899</c:v>
                </c:pt>
                <c:pt idx="16421">
                  <c:v>0.99180251004145903</c:v>
                </c:pt>
                <c:pt idx="16422">
                  <c:v>0.99066466108597295</c:v>
                </c:pt>
                <c:pt idx="16423">
                  <c:v>0.99299191973287804</c:v>
                </c:pt>
                <c:pt idx="16424">
                  <c:v>0.99177032897428496</c:v>
                </c:pt>
                <c:pt idx="16425">
                  <c:v>0.99316724724934202</c:v>
                </c:pt>
                <c:pt idx="16426">
                  <c:v>0.98781795611909895</c:v>
                </c:pt>
                <c:pt idx="16427">
                  <c:v>0.99210458970925797</c:v>
                </c:pt>
                <c:pt idx="16428">
                  <c:v>0.991327769758794</c:v>
                </c:pt>
                <c:pt idx="16429">
                  <c:v>0.98991866598565004</c:v>
                </c:pt>
                <c:pt idx="16430">
                  <c:v>0.99243070461689398</c:v>
                </c:pt>
                <c:pt idx="16431">
                  <c:v>0.99168714595182395</c:v>
                </c:pt>
                <c:pt idx="16432">
                  <c:v>0.99309368476871296</c:v>
                </c:pt>
                <c:pt idx="16433">
                  <c:v>0.98767944172125999</c:v>
                </c:pt>
                <c:pt idx="16434">
                  <c:v>0.99248069643722803</c:v>
                </c:pt>
                <c:pt idx="16435">
                  <c:v>0.99203547307992002</c:v>
                </c:pt>
                <c:pt idx="16436">
                  <c:v>0.99440472730185203</c:v>
                </c:pt>
                <c:pt idx="16437">
                  <c:v>0.99094406190547102</c:v>
                </c:pt>
                <c:pt idx="16438">
                  <c:v>0.99324626662792903</c:v>
                </c:pt>
                <c:pt idx="16439">
                  <c:v>0.99101086545686201</c:v>
                </c:pt>
                <c:pt idx="16440">
                  <c:v>0.98913759299496495</c:v>
                </c:pt>
                <c:pt idx="16441">
                  <c:v>0.99095376180184702</c:v>
                </c:pt>
                <c:pt idx="16442">
                  <c:v>0.98949845119132396</c:v>
                </c:pt>
                <c:pt idx="16443">
                  <c:v>0.99080353606417404</c:v>
                </c:pt>
                <c:pt idx="16444">
                  <c:v>0.98864058973620395</c:v>
                </c:pt>
                <c:pt idx="16445">
                  <c:v>0.99178174346700598</c:v>
                </c:pt>
                <c:pt idx="16446">
                  <c:v>0.99174883724634399</c:v>
                </c:pt>
                <c:pt idx="16447">
                  <c:v>0.99080210252566703</c:v>
                </c:pt>
                <c:pt idx="16448">
                  <c:v>0.98790651359056703</c:v>
                </c:pt>
                <c:pt idx="16449">
                  <c:v>0.99092051151525995</c:v>
                </c:pt>
                <c:pt idx="16450">
                  <c:v>0.98995287109114705</c:v>
                </c:pt>
                <c:pt idx="16451">
                  <c:v>0.987984599369225</c:v>
                </c:pt>
                <c:pt idx="16452">
                  <c:v>0.988575699126926</c:v>
                </c:pt>
                <c:pt idx="16453">
                  <c:v>0.990904775364296</c:v>
                </c:pt>
                <c:pt idx="16454">
                  <c:v>0.98954634706191003</c:v>
                </c:pt>
                <c:pt idx="16455">
                  <c:v>0.99234577352904996</c:v>
                </c:pt>
                <c:pt idx="16456">
                  <c:v>0.99124917074577601</c:v>
                </c:pt>
                <c:pt idx="16457">
                  <c:v>0.98965276191998297</c:v>
                </c:pt>
                <c:pt idx="16458">
                  <c:v>0.98865269424714097</c:v>
                </c:pt>
                <c:pt idx="16459">
                  <c:v>0.991997986820637</c:v>
                </c:pt>
                <c:pt idx="16460">
                  <c:v>0.99010977469258399</c:v>
                </c:pt>
                <c:pt idx="16461">
                  <c:v>0.99101967835373295</c:v>
                </c:pt>
                <c:pt idx="16462">
                  <c:v>0.99048501666653199</c:v>
                </c:pt>
                <c:pt idx="16463">
                  <c:v>0.98885162092746304</c:v>
                </c:pt>
                <c:pt idx="16464">
                  <c:v>0.99202444902333997</c:v>
                </c:pt>
                <c:pt idx="16465">
                  <c:v>0.990982873688389</c:v>
                </c:pt>
                <c:pt idx="16466">
                  <c:v>0.98848586428532503</c:v>
                </c:pt>
                <c:pt idx="16467">
                  <c:v>0.992684426983936</c:v>
                </c:pt>
                <c:pt idx="16468">
                  <c:v>0.99117574147210197</c:v>
                </c:pt>
                <c:pt idx="16469">
                  <c:v>0.98823561363802503</c:v>
                </c:pt>
                <c:pt idx="16470">
                  <c:v>0.99143815155388804</c:v>
                </c:pt>
                <c:pt idx="16471">
                  <c:v>0.99369655708878002</c:v>
                </c:pt>
                <c:pt idx="16472">
                  <c:v>0.98899878386033602</c:v>
                </c:pt>
                <c:pt idx="16473">
                  <c:v>0.98851181973525604</c:v>
                </c:pt>
                <c:pt idx="16474">
                  <c:v>0.99229519134146305</c:v>
                </c:pt>
                <c:pt idx="16475">
                  <c:v>0.99204372494257598</c:v>
                </c:pt>
                <c:pt idx="16476">
                  <c:v>0.99231853686266502</c:v>
                </c:pt>
                <c:pt idx="16477">
                  <c:v>0.99077275864141001</c:v>
                </c:pt>
                <c:pt idx="16478">
                  <c:v>0.99151141659907804</c:v>
                </c:pt>
                <c:pt idx="16479">
                  <c:v>0.99207643053583405</c:v>
                </c:pt>
                <c:pt idx="16480">
                  <c:v>0.98873920403012505</c:v>
                </c:pt>
                <c:pt idx="16481">
                  <c:v>0.99289330360850003</c:v>
                </c:pt>
                <c:pt idx="16482">
                  <c:v>0.98834914304857902</c:v>
                </c:pt>
                <c:pt idx="16483">
                  <c:v>0.98907538040704901</c:v>
                </c:pt>
                <c:pt idx="16484">
                  <c:v>0.99035481744092302</c:v>
                </c:pt>
                <c:pt idx="16485">
                  <c:v>0.99052119748120504</c:v>
                </c:pt>
                <c:pt idx="16486">
                  <c:v>0.99241765147392502</c:v>
                </c:pt>
                <c:pt idx="16487">
                  <c:v>0.99143449743828804</c:v>
                </c:pt>
                <c:pt idx="16488">
                  <c:v>0.98865981713699802</c:v>
                </c:pt>
                <c:pt idx="16489">
                  <c:v>0.98829144715051798</c:v>
                </c:pt>
                <c:pt idx="16490">
                  <c:v>0.98991239047729795</c:v>
                </c:pt>
                <c:pt idx="16491">
                  <c:v>0.98868366218063197</c:v>
                </c:pt>
                <c:pt idx="16492">
                  <c:v>0.98897839018929901</c:v>
                </c:pt>
                <c:pt idx="16493">
                  <c:v>0.98786386084908495</c:v>
                </c:pt>
                <c:pt idx="16494">
                  <c:v>0.99288317162661099</c:v>
                </c:pt>
                <c:pt idx="16495">
                  <c:v>0.98821100946985496</c:v>
                </c:pt>
                <c:pt idx="16496">
                  <c:v>0.98742343416010103</c:v>
                </c:pt>
                <c:pt idx="16497">
                  <c:v>0.98970173793792904</c:v>
                </c:pt>
                <c:pt idx="16498">
                  <c:v>0.99166192196641001</c:v>
                </c:pt>
                <c:pt idx="16499">
                  <c:v>0.99334637778478796</c:v>
                </c:pt>
                <c:pt idx="16500">
                  <c:v>0.98754390099092404</c:v>
                </c:pt>
                <c:pt idx="16501">
                  <c:v>0.98758731318086201</c:v>
                </c:pt>
                <c:pt idx="16502">
                  <c:v>0.98966886237637897</c:v>
                </c:pt>
                <c:pt idx="16503">
                  <c:v>0.98880668632058799</c:v>
                </c:pt>
                <c:pt idx="16504">
                  <c:v>0.98728734183491995</c:v>
                </c:pt>
                <c:pt idx="16505">
                  <c:v>0.99211916220594099</c:v>
                </c:pt>
                <c:pt idx="16506">
                  <c:v>0.99106853161896502</c:v>
                </c:pt>
                <c:pt idx="16507">
                  <c:v>0.989082222903366</c:v>
                </c:pt>
                <c:pt idx="16508">
                  <c:v>0.98748988002217897</c:v>
                </c:pt>
                <c:pt idx="16509">
                  <c:v>0.98972278765292698</c:v>
                </c:pt>
                <c:pt idx="16510">
                  <c:v>0.99082136967064605</c:v>
                </c:pt>
                <c:pt idx="16511">
                  <c:v>0.98969356374864403</c:v>
                </c:pt>
                <c:pt idx="16512">
                  <c:v>0.98829235133042304</c:v>
                </c:pt>
                <c:pt idx="16513">
                  <c:v>0.98761620858626897</c:v>
                </c:pt>
                <c:pt idx="16514">
                  <c:v>0.99464307240196204</c:v>
                </c:pt>
                <c:pt idx="16515">
                  <c:v>0.98879786079976095</c:v>
                </c:pt>
                <c:pt idx="16516">
                  <c:v>0.98731757533949804</c:v>
                </c:pt>
                <c:pt idx="16517">
                  <c:v>0.99134487458175102</c:v>
                </c:pt>
                <c:pt idx="16518">
                  <c:v>0.99367415998078001</c:v>
                </c:pt>
                <c:pt idx="16519">
                  <c:v>0.98968350994773902</c:v>
                </c:pt>
                <c:pt idx="16520">
                  <c:v>0.98804865484805204</c:v>
                </c:pt>
                <c:pt idx="16521">
                  <c:v>0.98972974482765297</c:v>
                </c:pt>
                <c:pt idx="16522">
                  <c:v>0.99033397870540596</c:v>
                </c:pt>
                <c:pt idx="16523">
                  <c:v>0.99136303584518903</c:v>
                </c:pt>
                <c:pt idx="16524">
                  <c:v>0.99130099189797705</c:v>
                </c:pt>
                <c:pt idx="16525">
                  <c:v>0.99126982012907705</c:v>
                </c:pt>
                <c:pt idx="16526">
                  <c:v>0.98992408262043297</c:v>
                </c:pt>
                <c:pt idx="16527">
                  <c:v>0.98980214486111295</c:v>
                </c:pt>
                <c:pt idx="16528">
                  <c:v>0.989207295221599</c:v>
                </c:pt>
                <c:pt idx="16529">
                  <c:v>0.98757957452372902</c:v>
                </c:pt>
                <c:pt idx="16530">
                  <c:v>0.98806220280634505</c:v>
                </c:pt>
                <c:pt idx="16531">
                  <c:v>0.99279023450438297</c:v>
                </c:pt>
                <c:pt idx="16532">
                  <c:v>0.99008908382286998</c:v>
                </c:pt>
                <c:pt idx="16533">
                  <c:v>0.98985178035122001</c:v>
                </c:pt>
                <c:pt idx="16534">
                  <c:v>0.98996900560970102</c:v>
                </c:pt>
                <c:pt idx="16535">
                  <c:v>0.99087195205808598</c:v>
                </c:pt>
                <c:pt idx="16536">
                  <c:v>0.99152737389534595</c:v>
                </c:pt>
                <c:pt idx="16537">
                  <c:v>0.98802511500019996</c:v>
                </c:pt>
                <c:pt idx="16538">
                  <c:v>0.99135496198768902</c:v>
                </c:pt>
                <c:pt idx="16539">
                  <c:v>0.99253922092163505</c:v>
                </c:pt>
                <c:pt idx="16540">
                  <c:v>0.98894053917737401</c:v>
                </c:pt>
                <c:pt idx="16541">
                  <c:v>0.99056537009965595</c:v>
                </c:pt>
                <c:pt idx="16542">
                  <c:v>0.98962437563018002</c:v>
                </c:pt>
                <c:pt idx="16543">
                  <c:v>0.99176388546335803</c:v>
                </c:pt>
                <c:pt idx="16544">
                  <c:v>0.98875017740785398</c:v>
                </c:pt>
                <c:pt idx="16545">
                  <c:v>0.98802319771737301</c:v>
                </c:pt>
                <c:pt idx="16546">
                  <c:v>0.989459563713876</c:v>
                </c:pt>
                <c:pt idx="16547">
                  <c:v>0.99104220062975501</c:v>
                </c:pt>
                <c:pt idx="16548">
                  <c:v>0.98944299896932697</c:v>
                </c:pt>
                <c:pt idx="16549">
                  <c:v>0.98789249161008896</c:v>
                </c:pt>
                <c:pt idx="16550">
                  <c:v>0.99075038269194404</c:v>
                </c:pt>
                <c:pt idx="16551">
                  <c:v>0.99023843418083501</c:v>
                </c:pt>
                <c:pt idx="16552">
                  <c:v>0.98767487902304996</c:v>
                </c:pt>
                <c:pt idx="16553">
                  <c:v>0.99068601846231796</c:v>
                </c:pt>
                <c:pt idx="16554">
                  <c:v>0.99090242221120595</c:v>
                </c:pt>
                <c:pt idx="16555">
                  <c:v>0.992271985311591</c:v>
                </c:pt>
                <c:pt idx="16556">
                  <c:v>0.98593085640133304</c:v>
                </c:pt>
                <c:pt idx="16557">
                  <c:v>0.99323338127759497</c:v>
                </c:pt>
                <c:pt idx="16558">
                  <c:v>0.99397908336763896</c:v>
                </c:pt>
                <c:pt idx="16559">
                  <c:v>0.98705877102651696</c:v>
                </c:pt>
                <c:pt idx="16560">
                  <c:v>0.99144461232264502</c:v>
                </c:pt>
                <c:pt idx="16561">
                  <c:v>0.99325973628640696</c:v>
                </c:pt>
                <c:pt idx="16562">
                  <c:v>0.98815097670436303</c:v>
                </c:pt>
                <c:pt idx="16563">
                  <c:v>0.99019657133421202</c:v>
                </c:pt>
                <c:pt idx="16564">
                  <c:v>0.98944561286688004</c:v>
                </c:pt>
                <c:pt idx="16565">
                  <c:v>0.98717274137200095</c:v>
                </c:pt>
                <c:pt idx="16566">
                  <c:v>0.99062925946467195</c:v>
                </c:pt>
                <c:pt idx="16567">
                  <c:v>0.99008294021911902</c:v>
                </c:pt>
                <c:pt idx="16568">
                  <c:v>0.99010321456481698</c:v>
                </c:pt>
                <c:pt idx="16569">
                  <c:v>0.98797112400611098</c:v>
                </c:pt>
                <c:pt idx="16570">
                  <c:v>0.99060763969736099</c:v>
                </c:pt>
                <c:pt idx="16571">
                  <c:v>0.99056345211579699</c:v>
                </c:pt>
                <c:pt idx="16572">
                  <c:v>0.98806406266163205</c:v>
                </c:pt>
                <c:pt idx="16573">
                  <c:v>0.99034917202800699</c:v>
                </c:pt>
                <c:pt idx="16574">
                  <c:v>0.992472120477632</c:v>
                </c:pt>
                <c:pt idx="16575">
                  <c:v>0.98859870295733998</c:v>
                </c:pt>
                <c:pt idx="16576">
                  <c:v>0.98773413151210099</c:v>
                </c:pt>
                <c:pt idx="16577">
                  <c:v>0.99279662167996396</c:v>
                </c:pt>
                <c:pt idx="16578">
                  <c:v>0.99257290650619301</c:v>
                </c:pt>
                <c:pt idx="16579">
                  <c:v>0.98817490936791397</c:v>
                </c:pt>
                <c:pt idx="16580">
                  <c:v>0.98917731893672101</c:v>
                </c:pt>
                <c:pt idx="16581">
                  <c:v>0.98910684364221202</c:v>
                </c:pt>
                <c:pt idx="16582">
                  <c:v>0.99307609595555901</c:v>
                </c:pt>
                <c:pt idx="16583">
                  <c:v>0.99215052203958298</c:v>
                </c:pt>
                <c:pt idx="16584">
                  <c:v>0.99002039555391497</c:v>
                </c:pt>
                <c:pt idx="16585">
                  <c:v>0.98864260707855101</c:v>
                </c:pt>
                <c:pt idx="16586">
                  <c:v>0.98876556147727102</c:v>
                </c:pt>
                <c:pt idx="16587">
                  <c:v>0.99121498509591199</c:v>
                </c:pt>
                <c:pt idx="16588">
                  <c:v>0.98748299084190905</c:v>
                </c:pt>
                <c:pt idx="16589">
                  <c:v>0.98957129168228397</c:v>
                </c:pt>
                <c:pt idx="16590">
                  <c:v>0.99156129337283305</c:v>
                </c:pt>
                <c:pt idx="16591">
                  <c:v>0.99282499419598202</c:v>
                </c:pt>
                <c:pt idx="16592">
                  <c:v>0.99293701411740098</c:v>
                </c:pt>
                <c:pt idx="16593">
                  <c:v>0.99303932690956997</c:v>
                </c:pt>
                <c:pt idx="16594">
                  <c:v>0.99121703843848097</c:v>
                </c:pt>
                <c:pt idx="16595">
                  <c:v>0.99244969653728399</c:v>
                </c:pt>
                <c:pt idx="16596">
                  <c:v>0.98812589548908603</c:v>
                </c:pt>
                <c:pt idx="16597">
                  <c:v>0.99195550287516299</c:v>
                </c:pt>
                <c:pt idx="16598">
                  <c:v>0.98676063528186497</c:v>
                </c:pt>
                <c:pt idx="16599">
                  <c:v>0.99255933052267598</c:v>
                </c:pt>
                <c:pt idx="16600">
                  <c:v>0.99286008310409701</c:v>
                </c:pt>
                <c:pt idx="16601">
                  <c:v>0.99239859222330995</c:v>
                </c:pt>
                <c:pt idx="16602">
                  <c:v>0.98699622163239698</c:v>
                </c:pt>
                <c:pt idx="16603">
                  <c:v>0.99373785184504204</c:v>
                </c:pt>
                <c:pt idx="16604">
                  <c:v>0.98819779239083705</c:v>
                </c:pt>
                <c:pt idx="16605">
                  <c:v>0.99022128409594401</c:v>
                </c:pt>
                <c:pt idx="16606">
                  <c:v>0.99028752306036005</c:v>
                </c:pt>
                <c:pt idx="16607">
                  <c:v>0.99283328982875896</c:v>
                </c:pt>
                <c:pt idx="16608">
                  <c:v>0.99129755611043702</c:v>
                </c:pt>
                <c:pt idx="16609">
                  <c:v>0.99172050913757703</c:v>
                </c:pt>
                <c:pt idx="16610">
                  <c:v>0.99282172118396395</c:v>
                </c:pt>
                <c:pt idx="16611">
                  <c:v>0.988388558200199</c:v>
                </c:pt>
                <c:pt idx="16612">
                  <c:v>0.98754728379661505</c:v>
                </c:pt>
                <c:pt idx="16613">
                  <c:v>0.99229563420017597</c:v>
                </c:pt>
                <c:pt idx="16614">
                  <c:v>0.99145532490647004</c:v>
                </c:pt>
                <c:pt idx="16615">
                  <c:v>0.98683069976397597</c:v>
                </c:pt>
                <c:pt idx="16616">
                  <c:v>0.99144346849463705</c:v>
                </c:pt>
                <c:pt idx="16617">
                  <c:v>0.99277524046648102</c:v>
                </c:pt>
                <c:pt idx="16618">
                  <c:v>0.99028916411122603</c:v>
                </c:pt>
                <c:pt idx="16619">
                  <c:v>0.99179958844746396</c:v>
                </c:pt>
                <c:pt idx="16620">
                  <c:v>0.99016331637821997</c:v>
                </c:pt>
                <c:pt idx="16621">
                  <c:v>0.99238811700752305</c:v>
                </c:pt>
                <c:pt idx="16622">
                  <c:v>0.99017154205150604</c:v>
                </c:pt>
                <c:pt idx="16623">
                  <c:v>0.98967863112542298</c:v>
                </c:pt>
                <c:pt idx="16624">
                  <c:v>0.98898364450683196</c:v>
                </c:pt>
                <c:pt idx="16625">
                  <c:v>0.98772626304082201</c:v>
                </c:pt>
                <c:pt idx="16626">
                  <c:v>0.99057690452313796</c:v>
                </c:pt>
                <c:pt idx="16627">
                  <c:v>0.98800145736585099</c:v>
                </c:pt>
                <c:pt idx="16628">
                  <c:v>0.99060280747187901</c:v>
                </c:pt>
                <c:pt idx="16629">
                  <c:v>0.98827686239914603</c:v>
                </c:pt>
                <c:pt idx="16630">
                  <c:v>0.98982596042183002</c:v>
                </c:pt>
                <c:pt idx="16631">
                  <c:v>0.99365491362447</c:v>
                </c:pt>
                <c:pt idx="16632">
                  <c:v>0.98806533933517104</c:v>
                </c:pt>
                <c:pt idx="16633">
                  <c:v>0.99005652860566595</c:v>
                </c:pt>
                <c:pt idx="16634">
                  <c:v>0.990341807029395</c:v>
                </c:pt>
                <c:pt idx="16635">
                  <c:v>0.99071789063720594</c:v>
                </c:pt>
                <c:pt idx="16636">
                  <c:v>0.99173860874907505</c:v>
                </c:pt>
                <c:pt idx="16637">
                  <c:v>0.98743692592183596</c:v>
                </c:pt>
                <c:pt idx="16638">
                  <c:v>0.99031080457906995</c:v>
                </c:pt>
                <c:pt idx="16639">
                  <c:v>0.99176213390309498</c:v>
                </c:pt>
                <c:pt idx="16640">
                  <c:v>0.99216008721214299</c:v>
                </c:pt>
                <c:pt idx="16641">
                  <c:v>0.98820771047318101</c:v>
                </c:pt>
                <c:pt idx="16642">
                  <c:v>0.99201476609458095</c:v>
                </c:pt>
                <c:pt idx="16643">
                  <c:v>0.99190140146245198</c:v>
                </c:pt>
                <c:pt idx="16644">
                  <c:v>0.98870961888684805</c:v>
                </c:pt>
                <c:pt idx="16645">
                  <c:v>0.98782719949430597</c:v>
                </c:pt>
                <c:pt idx="16646">
                  <c:v>0.99070853598372699</c:v>
                </c:pt>
                <c:pt idx="16647">
                  <c:v>0.99348178735465298</c:v>
                </c:pt>
                <c:pt idx="16648">
                  <c:v>0.98811050603834605</c:v>
                </c:pt>
                <c:pt idx="16649">
                  <c:v>0.99160340966863803</c:v>
                </c:pt>
                <c:pt idx="16650">
                  <c:v>0.99149297798068503</c:v>
                </c:pt>
                <c:pt idx="16651">
                  <c:v>0.98899858136756402</c:v>
                </c:pt>
                <c:pt idx="16652">
                  <c:v>0.99304458089476999</c:v>
                </c:pt>
                <c:pt idx="16653">
                  <c:v>0.98750215252872597</c:v>
                </c:pt>
                <c:pt idx="16654">
                  <c:v>0.98921635149425902</c:v>
                </c:pt>
                <c:pt idx="16655">
                  <c:v>0.99007803755192902</c:v>
                </c:pt>
                <c:pt idx="16656">
                  <c:v>0.99109987661704402</c:v>
                </c:pt>
                <c:pt idx="16657">
                  <c:v>0.98758898292275599</c:v>
                </c:pt>
                <c:pt idx="16658">
                  <c:v>0.99281094195409303</c:v>
                </c:pt>
                <c:pt idx="16659">
                  <c:v>0.993578206988594</c:v>
                </c:pt>
                <c:pt idx="16660">
                  <c:v>0.98836076715166499</c:v>
                </c:pt>
                <c:pt idx="16661">
                  <c:v>0.98763669956181099</c:v>
                </c:pt>
                <c:pt idx="16662">
                  <c:v>0.99138597689164998</c:v>
                </c:pt>
                <c:pt idx="16663">
                  <c:v>0.98972541964239702</c:v>
                </c:pt>
                <c:pt idx="16664">
                  <c:v>0.99047133399771703</c:v>
                </c:pt>
                <c:pt idx="16665">
                  <c:v>0.99364070165392004</c:v>
                </c:pt>
                <c:pt idx="16666">
                  <c:v>0.989617496004635</c:v>
                </c:pt>
                <c:pt idx="16667">
                  <c:v>0.991426241894654</c:v>
                </c:pt>
                <c:pt idx="16668">
                  <c:v>0.99201164382503204</c:v>
                </c:pt>
                <c:pt idx="16669">
                  <c:v>0.98858544418106498</c:v>
                </c:pt>
                <c:pt idx="16670">
                  <c:v>0.99359588888629302</c:v>
                </c:pt>
                <c:pt idx="16671">
                  <c:v>0.99246725844737105</c:v>
                </c:pt>
                <c:pt idx="16672">
                  <c:v>0.98991340126010596</c:v>
                </c:pt>
                <c:pt idx="16673">
                  <c:v>0.99133990818290596</c:v>
                </c:pt>
                <c:pt idx="16674">
                  <c:v>0.99173454991957499</c:v>
                </c:pt>
                <c:pt idx="16675">
                  <c:v>0.98885128027987401</c:v>
                </c:pt>
                <c:pt idx="16676">
                  <c:v>0.99211998178572902</c:v>
                </c:pt>
                <c:pt idx="16677">
                  <c:v>0.98820925334168896</c:v>
                </c:pt>
                <c:pt idx="16678">
                  <c:v>0.991926084432035</c:v>
                </c:pt>
                <c:pt idx="16679">
                  <c:v>0.99407203826231005</c:v>
                </c:pt>
                <c:pt idx="16680">
                  <c:v>0.98897037962717405</c:v>
                </c:pt>
                <c:pt idx="16681">
                  <c:v>0.98823614541402305</c:v>
                </c:pt>
                <c:pt idx="16682">
                  <c:v>0.98927069070824003</c:v>
                </c:pt>
                <c:pt idx="16683">
                  <c:v>0.98739574875972203</c:v>
                </c:pt>
                <c:pt idx="16684">
                  <c:v>0.98771245551835596</c:v>
                </c:pt>
                <c:pt idx="16685">
                  <c:v>0.99213345648780404</c:v>
                </c:pt>
                <c:pt idx="16686">
                  <c:v>0.99058649977286095</c:v>
                </c:pt>
                <c:pt idx="16687">
                  <c:v>0.98811097358682398</c:v>
                </c:pt>
                <c:pt idx="16688">
                  <c:v>0.99014114593795099</c:v>
                </c:pt>
                <c:pt idx="16689">
                  <c:v>0.98817385246741096</c:v>
                </c:pt>
                <c:pt idx="16690">
                  <c:v>0.99406199081703395</c:v>
                </c:pt>
                <c:pt idx="16691">
                  <c:v>0.987963236496746</c:v>
                </c:pt>
                <c:pt idx="16692">
                  <c:v>0.987671689106708</c:v>
                </c:pt>
                <c:pt idx="16693">
                  <c:v>0.99003364912312697</c:v>
                </c:pt>
                <c:pt idx="16694">
                  <c:v>0.991201673360808</c:v>
                </c:pt>
                <c:pt idx="16695">
                  <c:v>0.98614806359593699</c:v>
                </c:pt>
                <c:pt idx="16696">
                  <c:v>0.98853880098420599</c:v>
                </c:pt>
                <c:pt idx="16697">
                  <c:v>0.99180635736886402</c:v>
                </c:pt>
                <c:pt idx="16698">
                  <c:v>0.99010125532064197</c:v>
                </c:pt>
                <c:pt idx="16699">
                  <c:v>0.98869578238089295</c:v>
                </c:pt>
                <c:pt idx="16700">
                  <c:v>0.98758748958572895</c:v>
                </c:pt>
                <c:pt idx="16701">
                  <c:v>0.98747060851089896</c:v>
                </c:pt>
                <c:pt idx="16702">
                  <c:v>0.99257826805860505</c:v>
                </c:pt>
                <c:pt idx="16703">
                  <c:v>0.98889427609272396</c:v>
                </c:pt>
                <c:pt idx="16704">
                  <c:v>0.99244333347773706</c:v>
                </c:pt>
                <c:pt idx="16705">
                  <c:v>0.99104895300325202</c:v>
                </c:pt>
                <c:pt idx="16706">
                  <c:v>0.99235652991798096</c:v>
                </c:pt>
                <c:pt idx="16707">
                  <c:v>0.99041964728964804</c:v>
                </c:pt>
                <c:pt idx="16708">
                  <c:v>0.98993265766865801</c:v>
                </c:pt>
                <c:pt idx="16709">
                  <c:v>0.98839846207932802</c:v>
                </c:pt>
                <c:pt idx="16710">
                  <c:v>0.99098937353616201</c:v>
                </c:pt>
                <c:pt idx="16711">
                  <c:v>0.98728607136948898</c:v>
                </c:pt>
                <c:pt idx="16712">
                  <c:v>0.99309930493200405</c:v>
                </c:pt>
                <c:pt idx="16713">
                  <c:v>0.98881840969882395</c:v>
                </c:pt>
                <c:pt idx="16714">
                  <c:v>0.99114492644028296</c:v>
                </c:pt>
                <c:pt idx="16715">
                  <c:v>0.99026389350160504</c:v>
                </c:pt>
                <c:pt idx="16716">
                  <c:v>0.99168234873091898</c:v>
                </c:pt>
                <c:pt idx="16717">
                  <c:v>0.99137490512132198</c:v>
                </c:pt>
                <c:pt idx="16718">
                  <c:v>0.98901755375175904</c:v>
                </c:pt>
                <c:pt idx="16719">
                  <c:v>0.99238345751203105</c:v>
                </c:pt>
                <c:pt idx="16720">
                  <c:v>0.99237206993073901</c:v>
                </c:pt>
                <c:pt idx="16721">
                  <c:v>0.99005058136959501</c:v>
                </c:pt>
                <c:pt idx="16722">
                  <c:v>0.98616216326352901</c:v>
                </c:pt>
                <c:pt idx="16723">
                  <c:v>0.98977551638181405</c:v>
                </c:pt>
                <c:pt idx="16724">
                  <c:v>0.99097970258539902</c:v>
                </c:pt>
                <c:pt idx="16725">
                  <c:v>0.98733698359788602</c:v>
                </c:pt>
                <c:pt idx="16726">
                  <c:v>0.99020150034377497</c:v>
                </c:pt>
                <c:pt idx="16727">
                  <c:v>0.99166256964069899</c:v>
                </c:pt>
                <c:pt idx="16728">
                  <c:v>0.98950206487533698</c:v>
                </c:pt>
                <c:pt idx="16729">
                  <c:v>0.98674530184556997</c:v>
                </c:pt>
                <c:pt idx="16730">
                  <c:v>0.99147887765675502</c:v>
                </c:pt>
                <c:pt idx="16731">
                  <c:v>0.99023074901668795</c:v>
                </c:pt>
                <c:pt idx="16732">
                  <c:v>0.98960369283852301</c:v>
                </c:pt>
                <c:pt idx="16733">
                  <c:v>0.99375135974558204</c:v>
                </c:pt>
                <c:pt idx="16734">
                  <c:v>0.99173542829501904</c:v>
                </c:pt>
                <c:pt idx="16735">
                  <c:v>0.99198769115471597</c:v>
                </c:pt>
                <c:pt idx="16736">
                  <c:v>0.99044476429519301</c:v>
                </c:pt>
                <c:pt idx="16737">
                  <c:v>0.99111905197675998</c:v>
                </c:pt>
                <c:pt idx="16738">
                  <c:v>0.99237739829816296</c:v>
                </c:pt>
                <c:pt idx="16739">
                  <c:v>0.991157483414976</c:v>
                </c:pt>
                <c:pt idx="16740">
                  <c:v>0.991367275082222</c:v>
                </c:pt>
                <c:pt idx="16741">
                  <c:v>0.99165500575506305</c:v>
                </c:pt>
                <c:pt idx="16742">
                  <c:v>0.99204335550141798</c:v>
                </c:pt>
                <c:pt idx="16743">
                  <c:v>0.98817805675443404</c:v>
                </c:pt>
                <c:pt idx="16744">
                  <c:v>0.98885788426394705</c:v>
                </c:pt>
                <c:pt idx="16745">
                  <c:v>0.99085245632970398</c:v>
                </c:pt>
                <c:pt idx="16746">
                  <c:v>0.99098433356863103</c:v>
                </c:pt>
                <c:pt idx="16747">
                  <c:v>0.98920255180606997</c:v>
                </c:pt>
                <c:pt idx="16748">
                  <c:v>0.99028507354726203</c:v>
                </c:pt>
                <c:pt idx="16749">
                  <c:v>0.98744099280625397</c:v>
                </c:pt>
                <c:pt idx="16750">
                  <c:v>0.98981544660953202</c:v>
                </c:pt>
                <c:pt idx="16751">
                  <c:v>0.98805706025444895</c:v>
                </c:pt>
                <c:pt idx="16752">
                  <c:v>0.99040533266881503</c:v>
                </c:pt>
                <c:pt idx="16753">
                  <c:v>0.99089146884092705</c:v>
                </c:pt>
                <c:pt idx="16754">
                  <c:v>0.99395778983193706</c:v>
                </c:pt>
                <c:pt idx="16755">
                  <c:v>0.99210047405453095</c:v>
                </c:pt>
                <c:pt idx="16756">
                  <c:v>0.98823235566468204</c:v>
                </c:pt>
                <c:pt idx="16757">
                  <c:v>0.99203118300639304</c:v>
                </c:pt>
                <c:pt idx="16758">
                  <c:v>0.98884771741972599</c:v>
                </c:pt>
                <c:pt idx="16759">
                  <c:v>0.99110215624591602</c:v>
                </c:pt>
                <c:pt idx="16760">
                  <c:v>0.98873914597106705</c:v>
                </c:pt>
                <c:pt idx="16761">
                  <c:v>0.99270241023039896</c:v>
                </c:pt>
                <c:pt idx="16762">
                  <c:v>0.98923332616280701</c:v>
                </c:pt>
                <c:pt idx="16763">
                  <c:v>0.99061276704356205</c:v>
                </c:pt>
                <c:pt idx="16764">
                  <c:v>0.98833162486450199</c:v>
                </c:pt>
                <c:pt idx="16765">
                  <c:v>0.98760972633156296</c:v>
                </c:pt>
                <c:pt idx="16766">
                  <c:v>0.98995654655787502</c:v>
                </c:pt>
                <c:pt idx="16767">
                  <c:v>0.98607313534355201</c:v>
                </c:pt>
                <c:pt idx="16768">
                  <c:v>0.99241700886273299</c:v>
                </c:pt>
                <c:pt idx="16769">
                  <c:v>0.98618495928647898</c:v>
                </c:pt>
                <c:pt idx="16770">
                  <c:v>0.99321634930532399</c:v>
                </c:pt>
                <c:pt idx="16771">
                  <c:v>0.98928467588630997</c:v>
                </c:pt>
                <c:pt idx="16772">
                  <c:v>0.99178430231051395</c:v>
                </c:pt>
                <c:pt idx="16773">
                  <c:v>0.98856537701384595</c:v>
                </c:pt>
                <c:pt idx="16774">
                  <c:v>0.98896242356629105</c:v>
                </c:pt>
                <c:pt idx="16775">
                  <c:v>0.98874172910876101</c:v>
                </c:pt>
                <c:pt idx="16776">
                  <c:v>0.99092498738449297</c:v>
                </c:pt>
                <c:pt idx="16777">
                  <c:v>0.99138700734346796</c:v>
                </c:pt>
                <c:pt idx="16778">
                  <c:v>0.99175081027115897</c:v>
                </c:pt>
                <c:pt idx="16779">
                  <c:v>0.98906462830728004</c:v>
                </c:pt>
                <c:pt idx="16780">
                  <c:v>0.99023378102757498</c:v>
                </c:pt>
                <c:pt idx="16781">
                  <c:v>0.99212728180782295</c:v>
                </c:pt>
                <c:pt idx="16782">
                  <c:v>0.99034545489975501</c:v>
                </c:pt>
                <c:pt idx="16783">
                  <c:v>0.99054975902487397</c:v>
                </c:pt>
                <c:pt idx="16784">
                  <c:v>0.98895010875310596</c:v>
                </c:pt>
                <c:pt idx="16785">
                  <c:v>0.99303268490552299</c:v>
                </c:pt>
                <c:pt idx="16786">
                  <c:v>0.98982137074520904</c:v>
                </c:pt>
                <c:pt idx="16787">
                  <c:v>0.989365697031939</c:v>
                </c:pt>
                <c:pt idx="16788">
                  <c:v>0.992980678765778</c:v>
                </c:pt>
                <c:pt idx="16789">
                  <c:v>0.98778498940291104</c:v>
                </c:pt>
                <c:pt idx="16790">
                  <c:v>0.99196551308308001</c:v>
                </c:pt>
                <c:pt idx="16791">
                  <c:v>0.98997887065922197</c:v>
                </c:pt>
                <c:pt idx="16792">
                  <c:v>0.99313675578446903</c:v>
                </c:pt>
                <c:pt idx="16793">
                  <c:v>0.986741424947429</c:v>
                </c:pt>
                <c:pt idx="16794">
                  <c:v>0.99023296918769799</c:v>
                </c:pt>
                <c:pt idx="16795">
                  <c:v>0.98856132692434495</c:v>
                </c:pt>
                <c:pt idx="16796">
                  <c:v>0.99369220358531696</c:v>
                </c:pt>
                <c:pt idx="16797">
                  <c:v>0.98711380501693502</c:v>
                </c:pt>
                <c:pt idx="16798">
                  <c:v>0.99281490510321901</c:v>
                </c:pt>
                <c:pt idx="16799">
                  <c:v>0.99314523246236597</c:v>
                </c:pt>
                <c:pt idx="16800">
                  <c:v>0.99331898768086002</c:v>
                </c:pt>
                <c:pt idx="16801">
                  <c:v>0.98858311277933297</c:v>
                </c:pt>
                <c:pt idx="16802">
                  <c:v>0.99046123075838599</c:v>
                </c:pt>
                <c:pt idx="16803">
                  <c:v>0.99014009106114298</c:v>
                </c:pt>
                <c:pt idx="16804">
                  <c:v>0.99128844950411399</c:v>
                </c:pt>
                <c:pt idx="16805">
                  <c:v>0.99212645897298102</c:v>
                </c:pt>
                <c:pt idx="16806">
                  <c:v>0.98883656656948504</c:v>
                </c:pt>
                <c:pt idx="16807">
                  <c:v>0.98820478345284801</c:v>
                </c:pt>
                <c:pt idx="16808">
                  <c:v>0.99325847366174702</c:v>
                </c:pt>
                <c:pt idx="16809">
                  <c:v>0.99351029613615505</c:v>
                </c:pt>
                <c:pt idx="16810">
                  <c:v>0.98738381949293896</c:v>
                </c:pt>
                <c:pt idx="16811">
                  <c:v>0.989726596467429</c:v>
                </c:pt>
                <c:pt idx="16812">
                  <c:v>0.99198901310030396</c:v>
                </c:pt>
                <c:pt idx="16813">
                  <c:v>0.98838285374975698</c:v>
                </c:pt>
                <c:pt idx="16814">
                  <c:v>0.98835029186004897</c:v>
                </c:pt>
                <c:pt idx="16815">
                  <c:v>0.99203911084311103</c:v>
                </c:pt>
                <c:pt idx="16816">
                  <c:v>0.98800654726633097</c:v>
                </c:pt>
                <c:pt idx="16817">
                  <c:v>0.98652853708732702</c:v>
                </c:pt>
                <c:pt idx="16818">
                  <c:v>0.991408739817077</c:v>
                </c:pt>
                <c:pt idx="16819">
                  <c:v>0.98605918791611802</c:v>
                </c:pt>
                <c:pt idx="16820">
                  <c:v>0.99102105155866105</c:v>
                </c:pt>
                <c:pt idx="16821">
                  <c:v>0.99075431070467201</c:v>
                </c:pt>
                <c:pt idx="16822">
                  <c:v>0.98934310256136004</c:v>
                </c:pt>
                <c:pt idx="16823">
                  <c:v>0.98913078991942005</c:v>
                </c:pt>
                <c:pt idx="16824">
                  <c:v>0.98938980166424195</c:v>
                </c:pt>
                <c:pt idx="16825">
                  <c:v>0.987673337241326</c:v>
                </c:pt>
                <c:pt idx="16826">
                  <c:v>0.99232574362752801</c:v>
                </c:pt>
                <c:pt idx="16827">
                  <c:v>0.99184974558074801</c:v>
                </c:pt>
                <c:pt idx="16828">
                  <c:v>0.98804228844748998</c:v>
                </c:pt>
                <c:pt idx="16829">
                  <c:v>0.992548476887257</c:v>
                </c:pt>
                <c:pt idx="16830">
                  <c:v>0.99026774305452903</c:v>
                </c:pt>
                <c:pt idx="16831">
                  <c:v>0.987916209666028</c:v>
                </c:pt>
                <c:pt idx="16832">
                  <c:v>0.99364084569385203</c:v>
                </c:pt>
                <c:pt idx="16833">
                  <c:v>0.98988719660462099</c:v>
                </c:pt>
                <c:pt idx="16834">
                  <c:v>0.98865545243165198</c:v>
                </c:pt>
                <c:pt idx="16835">
                  <c:v>0.99071735084103796</c:v>
                </c:pt>
                <c:pt idx="16836">
                  <c:v>0.98731012433972798</c:v>
                </c:pt>
                <c:pt idx="16837">
                  <c:v>0.98834195158342297</c:v>
                </c:pt>
                <c:pt idx="16838">
                  <c:v>0.99013893924709995</c:v>
                </c:pt>
                <c:pt idx="16839">
                  <c:v>0.99130726310662598</c:v>
                </c:pt>
                <c:pt idx="16840">
                  <c:v>0.98848291215433703</c:v>
                </c:pt>
                <c:pt idx="16841">
                  <c:v>0.98721436965954301</c:v>
                </c:pt>
                <c:pt idx="16842">
                  <c:v>0.99173725367645504</c:v>
                </c:pt>
                <c:pt idx="16843">
                  <c:v>0.98778840750271402</c:v>
                </c:pt>
                <c:pt idx="16844">
                  <c:v>0.99310563840635702</c:v>
                </c:pt>
                <c:pt idx="16845">
                  <c:v>0.99146035965581902</c:v>
                </c:pt>
                <c:pt idx="16846">
                  <c:v>0.98663508787827403</c:v>
                </c:pt>
                <c:pt idx="16847">
                  <c:v>0.99163110459368198</c:v>
                </c:pt>
                <c:pt idx="16848">
                  <c:v>0.992486333293781</c:v>
                </c:pt>
                <c:pt idx="16849">
                  <c:v>0.98855382169968897</c:v>
                </c:pt>
                <c:pt idx="16850">
                  <c:v>0.98772088899186095</c:v>
                </c:pt>
                <c:pt idx="16851">
                  <c:v>0.98736189175692302</c:v>
                </c:pt>
                <c:pt idx="16852">
                  <c:v>0.99022261501707298</c:v>
                </c:pt>
                <c:pt idx="16853">
                  <c:v>0.988616486061483</c:v>
                </c:pt>
                <c:pt idx="16854">
                  <c:v>0.989240730576465</c:v>
                </c:pt>
                <c:pt idx="16855">
                  <c:v>0.98895524039161498</c:v>
                </c:pt>
                <c:pt idx="16856">
                  <c:v>0.98928026574860195</c:v>
                </c:pt>
                <c:pt idx="16857">
                  <c:v>0.990581326410235</c:v>
                </c:pt>
                <c:pt idx="16858">
                  <c:v>0.99117426049917701</c:v>
                </c:pt>
                <c:pt idx="16859">
                  <c:v>0.99264562121409305</c:v>
                </c:pt>
                <c:pt idx="16860">
                  <c:v>0.99078512036391198</c:v>
                </c:pt>
                <c:pt idx="16861">
                  <c:v>0.99330330457411498</c:v>
                </c:pt>
                <c:pt idx="16862">
                  <c:v>0.98820525436281603</c:v>
                </c:pt>
                <c:pt idx="16863">
                  <c:v>0.98892421954422105</c:v>
                </c:pt>
                <c:pt idx="16864">
                  <c:v>0.99175360299652804</c:v>
                </c:pt>
                <c:pt idx="16865">
                  <c:v>0.99198423292785398</c:v>
                </c:pt>
                <c:pt idx="16866">
                  <c:v>0.98687160061359802</c:v>
                </c:pt>
                <c:pt idx="16867">
                  <c:v>0.99061303964049896</c:v>
                </c:pt>
                <c:pt idx="16868">
                  <c:v>0.99147554001666904</c:v>
                </c:pt>
                <c:pt idx="16869">
                  <c:v>0.98739738142067002</c:v>
                </c:pt>
                <c:pt idx="16870">
                  <c:v>0.990300570850559</c:v>
                </c:pt>
                <c:pt idx="16871">
                  <c:v>0.98860993208109404</c:v>
                </c:pt>
                <c:pt idx="16872">
                  <c:v>0.986947028837311</c:v>
                </c:pt>
                <c:pt idx="16873">
                  <c:v>0.99144210888113204</c:v>
                </c:pt>
                <c:pt idx="16874">
                  <c:v>0.98696754292379796</c:v>
                </c:pt>
                <c:pt idx="16875">
                  <c:v>0.99294468452839302</c:v>
                </c:pt>
                <c:pt idx="16876">
                  <c:v>0.98826763135136697</c:v>
                </c:pt>
                <c:pt idx="16877">
                  <c:v>0.98782487895931603</c:v>
                </c:pt>
                <c:pt idx="16878">
                  <c:v>0.99187459753666196</c:v>
                </c:pt>
                <c:pt idx="16879">
                  <c:v>0.99257492095848399</c:v>
                </c:pt>
                <c:pt idx="16880">
                  <c:v>0.99072827120010798</c:v>
                </c:pt>
                <c:pt idx="16881">
                  <c:v>0.98706212300542495</c:v>
                </c:pt>
                <c:pt idx="16882">
                  <c:v>0.99171708357736899</c:v>
                </c:pt>
                <c:pt idx="16883">
                  <c:v>0.98931525057366099</c:v>
                </c:pt>
                <c:pt idx="16884">
                  <c:v>0.98983624373534496</c:v>
                </c:pt>
                <c:pt idx="16885">
                  <c:v>0.98981046087360003</c:v>
                </c:pt>
                <c:pt idx="16886">
                  <c:v>0.98948699640464799</c:v>
                </c:pt>
                <c:pt idx="16887">
                  <c:v>0.98735007418773801</c:v>
                </c:pt>
                <c:pt idx="16888">
                  <c:v>0.99114836843402199</c:v>
                </c:pt>
                <c:pt idx="16889">
                  <c:v>0.98787410151191501</c:v>
                </c:pt>
                <c:pt idx="16890">
                  <c:v>0.99158220484068704</c:v>
                </c:pt>
                <c:pt idx="16891">
                  <c:v>0.98843907103867401</c:v>
                </c:pt>
                <c:pt idx="16892">
                  <c:v>0.99150330620299298</c:v>
                </c:pt>
                <c:pt idx="16893">
                  <c:v>0.98975461274231002</c:v>
                </c:pt>
                <c:pt idx="16894">
                  <c:v>0.98953536631143901</c:v>
                </c:pt>
                <c:pt idx="16895">
                  <c:v>0.98755026274237701</c:v>
                </c:pt>
                <c:pt idx="16896">
                  <c:v>0.991124367969618</c:v>
                </c:pt>
                <c:pt idx="16897">
                  <c:v>0.98879945452185103</c:v>
                </c:pt>
                <c:pt idx="16898">
                  <c:v>0.99020462027570699</c:v>
                </c:pt>
                <c:pt idx="16899">
                  <c:v>0.98894702582871696</c:v>
                </c:pt>
                <c:pt idx="16900">
                  <c:v>0.99214083499107897</c:v>
                </c:pt>
                <c:pt idx="16901">
                  <c:v>0.99041619401615599</c:v>
                </c:pt>
                <c:pt idx="16902">
                  <c:v>0.99308154727133902</c:v>
                </c:pt>
                <c:pt idx="16903">
                  <c:v>0.991695168643142</c:v>
                </c:pt>
                <c:pt idx="16904">
                  <c:v>0.98718534466740604</c:v>
                </c:pt>
                <c:pt idx="16905">
                  <c:v>0.99388605053359602</c:v>
                </c:pt>
                <c:pt idx="16906">
                  <c:v>0.99283120374217604</c:v>
                </c:pt>
                <c:pt idx="16907">
                  <c:v>0.98888748518713299</c:v>
                </c:pt>
                <c:pt idx="16908">
                  <c:v>0.99156144523314305</c:v>
                </c:pt>
                <c:pt idx="16909">
                  <c:v>0.99418872003727299</c:v>
                </c:pt>
                <c:pt idx="16910">
                  <c:v>0.98909250386157299</c:v>
                </c:pt>
                <c:pt idx="16911">
                  <c:v>0.98774795201820698</c:v>
                </c:pt>
                <c:pt idx="16912">
                  <c:v>0.99199129565130295</c:v>
                </c:pt>
                <c:pt idx="16913">
                  <c:v>0.99170889590491995</c:v>
                </c:pt>
                <c:pt idx="16914">
                  <c:v>0.99201318369563396</c:v>
                </c:pt>
                <c:pt idx="16915">
                  <c:v>0.99229858762422296</c:v>
                </c:pt>
                <c:pt idx="16916">
                  <c:v>0.99045313482186503</c:v>
                </c:pt>
                <c:pt idx="16917">
                  <c:v>0.99306846867171295</c:v>
                </c:pt>
                <c:pt idx="16918">
                  <c:v>0.99250799109381305</c:v>
                </c:pt>
                <c:pt idx="16919">
                  <c:v>0.98911944045964995</c:v>
                </c:pt>
                <c:pt idx="16920">
                  <c:v>0.99275794242133097</c:v>
                </c:pt>
                <c:pt idx="16921">
                  <c:v>0.98973502122405499</c:v>
                </c:pt>
                <c:pt idx="16922">
                  <c:v>0.990714893223543</c:v>
                </c:pt>
                <c:pt idx="16923">
                  <c:v>0.99048334058307297</c:v>
                </c:pt>
                <c:pt idx="16924">
                  <c:v>0.99006003845171597</c:v>
                </c:pt>
                <c:pt idx="16925">
                  <c:v>0.98986876952212499</c:v>
                </c:pt>
                <c:pt idx="16926">
                  <c:v>0.98982640035460201</c:v>
                </c:pt>
                <c:pt idx="16927">
                  <c:v>0.98917784170273804</c:v>
                </c:pt>
                <c:pt idx="16928">
                  <c:v>0.98765904889060097</c:v>
                </c:pt>
                <c:pt idx="16929">
                  <c:v>0.990787692512479</c:v>
                </c:pt>
                <c:pt idx="16930">
                  <c:v>0.99276017642000802</c:v>
                </c:pt>
                <c:pt idx="16931">
                  <c:v>0.98947404887017298</c:v>
                </c:pt>
                <c:pt idx="16932">
                  <c:v>0.98770131211471701</c:v>
                </c:pt>
                <c:pt idx="16933">
                  <c:v>0.99249179879153704</c:v>
                </c:pt>
                <c:pt idx="16934">
                  <c:v>0.98706100309646605</c:v>
                </c:pt>
                <c:pt idx="16935">
                  <c:v>0.99238505710331604</c:v>
                </c:pt>
                <c:pt idx="16936">
                  <c:v>0.994279150415321</c:v>
                </c:pt>
                <c:pt idx="16937">
                  <c:v>0.98647280308403196</c:v>
                </c:pt>
                <c:pt idx="16938">
                  <c:v>0.99014759923394702</c:v>
                </c:pt>
                <c:pt idx="16939">
                  <c:v>0.98920164285233803</c:v>
                </c:pt>
                <c:pt idx="16940">
                  <c:v>0.98696214403873805</c:v>
                </c:pt>
                <c:pt idx="16941">
                  <c:v>0.99412670691475902</c:v>
                </c:pt>
                <c:pt idx="16942">
                  <c:v>0.98758011747902896</c:v>
                </c:pt>
                <c:pt idx="16943">
                  <c:v>0.987493065529779</c:v>
                </c:pt>
                <c:pt idx="16944">
                  <c:v>0.99312835773589403</c:v>
                </c:pt>
                <c:pt idx="16945">
                  <c:v>0.98884795649343904</c:v>
                </c:pt>
                <c:pt idx="16946">
                  <c:v>0.99051748309577703</c:v>
                </c:pt>
                <c:pt idx="16947">
                  <c:v>0.99222489755775001</c:v>
                </c:pt>
                <c:pt idx="16948">
                  <c:v>0.98902799381638895</c:v>
                </c:pt>
                <c:pt idx="16949">
                  <c:v>0.98894543201802199</c:v>
                </c:pt>
                <c:pt idx="16950">
                  <c:v>0.992741203838719</c:v>
                </c:pt>
                <c:pt idx="16951">
                  <c:v>0.99182072434410096</c:v>
                </c:pt>
                <c:pt idx="16952">
                  <c:v>0.991646179164835</c:v>
                </c:pt>
                <c:pt idx="16953">
                  <c:v>0.99290384540554699</c:v>
                </c:pt>
                <c:pt idx="16954">
                  <c:v>0.990795295212891</c:v>
                </c:pt>
                <c:pt idx="16955">
                  <c:v>0.99275589162674605</c:v>
                </c:pt>
                <c:pt idx="16956">
                  <c:v>0.98939978176477095</c:v>
                </c:pt>
                <c:pt idx="16957">
                  <c:v>0.991556952388149</c:v>
                </c:pt>
                <c:pt idx="16958">
                  <c:v>0.99181198961564698</c:v>
                </c:pt>
                <c:pt idx="16959">
                  <c:v>0.987516963936374</c:v>
                </c:pt>
                <c:pt idx="16960">
                  <c:v>0.99253351897157804</c:v>
                </c:pt>
                <c:pt idx="16961">
                  <c:v>0.99236552630628805</c:v>
                </c:pt>
                <c:pt idx="16962">
                  <c:v>0.99290151624589496</c:v>
                </c:pt>
                <c:pt idx="16963">
                  <c:v>0.99230806315074105</c:v>
                </c:pt>
                <c:pt idx="16964">
                  <c:v>0.99189238208172603</c:v>
                </c:pt>
                <c:pt idx="16965">
                  <c:v>0.988525539354004</c:v>
                </c:pt>
                <c:pt idx="16966">
                  <c:v>0.99179114628828402</c:v>
                </c:pt>
                <c:pt idx="16967">
                  <c:v>0.98837765630671703</c:v>
                </c:pt>
                <c:pt idx="16968">
                  <c:v>0.99235639706062395</c:v>
                </c:pt>
                <c:pt idx="16969">
                  <c:v>0.98779044250225301</c:v>
                </c:pt>
                <c:pt idx="16970">
                  <c:v>0.98771482496422103</c:v>
                </c:pt>
                <c:pt idx="16971">
                  <c:v>0.98962670616777804</c:v>
                </c:pt>
                <c:pt idx="16972">
                  <c:v>0.98786788743660703</c:v>
                </c:pt>
                <c:pt idx="16973">
                  <c:v>0.98926201247603496</c:v>
                </c:pt>
                <c:pt idx="16974">
                  <c:v>0.99144638006463803</c:v>
                </c:pt>
                <c:pt idx="16975">
                  <c:v>0.99158401749719305</c:v>
                </c:pt>
                <c:pt idx="16976">
                  <c:v>0.99421227118061595</c:v>
                </c:pt>
                <c:pt idx="16977">
                  <c:v>0.99159475577744405</c:v>
                </c:pt>
                <c:pt idx="16978">
                  <c:v>0.98843407443512099</c:v>
                </c:pt>
                <c:pt idx="16979">
                  <c:v>0.99126906295263595</c:v>
                </c:pt>
                <c:pt idx="16980">
                  <c:v>0.99180707144700797</c:v>
                </c:pt>
                <c:pt idx="16981">
                  <c:v>0.99382668300122801</c:v>
                </c:pt>
                <c:pt idx="16982">
                  <c:v>0.98784663443280096</c:v>
                </c:pt>
                <c:pt idx="16983">
                  <c:v>0.99340721925524</c:v>
                </c:pt>
                <c:pt idx="16984">
                  <c:v>0.98864271023480599</c:v>
                </c:pt>
                <c:pt idx="16985">
                  <c:v>0.99027599301579505</c:v>
                </c:pt>
                <c:pt idx="16986">
                  <c:v>0.99154918918821799</c:v>
                </c:pt>
                <c:pt idx="16987">
                  <c:v>0.99192787793292603</c:v>
                </c:pt>
                <c:pt idx="16988">
                  <c:v>0.98741406945907395</c:v>
                </c:pt>
                <c:pt idx="16989">
                  <c:v>0.99315664485075095</c:v>
                </c:pt>
                <c:pt idx="16990">
                  <c:v>0.98902064814692603</c:v>
                </c:pt>
                <c:pt idx="16991">
                  <c:v>0.99248490643531095</c:v>
                </c:pt>
                <c:pt idx="16992">
                  <c:v>0.989227061070164</c:v>
                </c:pt>
                <c:pt idx="16993">
                  <c:v>0.98997502444001595</c:v>
                </c:pt>
                <c:pt idx="16994">
                  <c:v>0.99319612982220196</c:v>
                </c:pt>
                <c:pt idx="16995">
                  <c:v>0.99164115026150601</c:v>
                </c:pt>
                <c:pt idx="16996">
                  <c:v>0.98893495961417099</c:v>
                </c:pt>
                <c:pt idx="16997">
                  <c:v>0.99277715366657104</c:v>
                </c:pt>
                <c:pt idx="16998">
                  <c:v>0.98820890417333396</c:v>
                </c:pt>
                <c:pt idx="16999">
                  <c:v>0.98901274165809605</c:v>
                </c:pt>
                <c:pt idx="17000">
                  <c:v>0.99297121317183001</c:v>
                </c:pt>
                <c:pt idx="17001">
                  <c:v>0.99156443728505705</c:v>
                </c:pt>
                <c:pt idx="17002">
                  <c:v>0.99344680583950895</c:v>
                </c:pt>
                <c:pt idx="17003">
                  <c:v>0.99225967141942695</c:v>
                </c:pt>
                <c:pt idx="17004">
                  <c:v>0.99039381230263601</c:v>
                </c:pt>
                <c:pt idx="17005">
                  <c:v>0.99343212462588804</c:v>
                </c:pt>
                <c:pt idx="17006">
                  <c:v>0.98846383192427301</c:v>
                </c:pt>
                <c:pt idx="17007">
                  <c:v>0.99397235851573496</c:v>
                </c:pt>
                <c:pt idx="17008">
                  <c:v>0.98924471340836795</c:v>
                </c:pt>
                <c:pt idx="17009">
                  <c:v>0.99053224660785</c:v>
                </c:pt>
                <c:pt idx="17010">
                  <c:v>0.99127467081676601</c:v>
                </c:pt>
                <c:pt idx="17011">
                  <c:v>0.99013809933456598</c:v>
                </c:pt>
                <c:pt idx="17012">
                  <c:v>0.99344422632333396</c:v>
                </c:pt>
                <c:pt idx="17013">
                  <c:v>0.99010958126912996</c:v>
                </c:pt>
                <c:pt idx="17014">
                  <c:v>0.98879862571738597</c:v>
                </c:pt>
                <c:pt idx="17015">
                  <c:v>0.98887266311732103</c:v>
                </c:pt>
                <c:pt idx="17016">
                  <c:v>0.98979459220046195</c:v>
                </c:pt>
                <c:pt idx="17017">
                  <c:v>0.99291834077325203</c:v>
                </c:pt>
                <c:pt idx="17018">
                  <c:v>0.98932099506328497</c:v>
                </c:pt>
                <c:pt idx="17019">
                  <c:v>0.99160776412651497</c:v>
                </c:pt>
                <c:pt idx="17020">
                  <c:v>0.98807860534646996</c:v>
                </c:pt>
                <c:pt idx="17021">
                  <c:v>0.98880792003960205</c:v>
                </c:pt>
                <c:pt idx="17022">
                  <c:v>0.99014022950603298</c:v>
                </c:pt>
                <c:pt idx="17023">
                  <c:v>0.98700847395959002</c:v>
                </c:pt>
                <c:pt idx="17024">
                  <c:v>0.98845553377536399</c:v>
                </c:pt>
                <c:pt idx="17025">
                  <c:v>0.99019491476664501</c:v>
                </c:pt>
                <c:pt idx="17026">
                  <c:v>0.990013763599215</c:v>
                </c:pt>
                <c:pt idx="17027">
                  <c:v>0.99297505785852003</c:v>
                </c:pt>
                <c:pt idx="17028">
                  <c:v>0.99254091100378605</c:v>
                </c:pt>
                <c:pt idx="17029">
                  <c:v>0.99027584317304396</c:v>
                </c:pt>
                <c:pt idx="17030">
                  <c:v>0.99150633950815703</c:v>
                </c:pt>
                <c:pt idx="17031">
                  <c:v>0.989659815152654</c:v>
                </c:pt>
                <c:pt idx="17032">
                  <c:v>0.991789714329672</c:v>
                </c:pt>
                <c:pt idx="17033">
                  <c:v>0.98663616902242002</c:v>
                </c:pt>
                <c:pt idx="17034">
                  <c:v>0.99358772904358095</c:v>
                </c:pt>
                <c:pt idx="17035">
                  <c:v>0.99152376973516798</c:v>
                </c:pt>
                <c:pt idx="17036">
                  <c:v>0.98693737213501798</c:v>
                </c:pt>
                <c:pt idx="17037">
                  <c:v>0.98820275637472699</c:v>
                </c:pt>
                <c:pt idx="17038">
                  <c:v>0.99221217228372105</c:v>
                </c:pt>
                <c:pt idx="17039">
                  <c:v>0.98813560123873401</c:v>
                </c:pt>
                <c:pt idx="17040">
                  <c:v>0.98852177354841197</c:v>
                </c:pt>
                <c:pt idx="17041">
                  <c:v>0.98763243884999397</c:v>
                </c:pt>
                <c:pt idx="17042">
                  <c:v>0.99149211470890197</c:v>
                </c:pt>
                <c:pt idx="17043">
                  <c:v>0.98824520055324805</c:v>
                </c:pt>
                <c:pt idx="17044">
                  <c:v>0.98732391916823603</c:v>
                </c:pt>
                <c:pt idx="17045">
                  <c:v>0.991634009944388</c:v>
                </c:pt>
                <c:pt idx="17046">
                  <c:v>0.99179097301249897</c:v>
                </c:pt>
                <c:pt idx="17047">
                  <c:v>0.99082288566130605</c:v>
                </c:pt>
                <c:pt idx="17048">
                  <c:v>0.98818164497675098</c:v>
                </c:pt>
                <c:pt idx="17049">
                  <c:v>0.99293198179675002</c:v>
                </c:pt>
                <c:pt idx="17050">
                  <c:v>0.98743284344275795</c:v>
                </c:pt>
                <c:pt idx="17051">
                  <c:v>0.98906963548596305</c:v>
                </c:pt>
                <c:pt idx="17052">
                  <c:v>0.99120142417815205</c:v>
                </c:pt>
                <c:pt idx="17053">
                  <c:v>0.98862280706549899</c:v>
                </c:pt>
                <c:pt idx="17054">
                  <c:v>0.98920689219964397</c:v>
                </c:pt>
                <c:pt idx="17055">
                  <c:v>0.99148343195197997</c:v>
                </c:pt>
                <c:pt idx="17056">
                  <c:v>0.991777067439229</c:v>
                </c:pt>
                <c:pt idx="17057">
                  <c:v>0.99262998288524895</c:v>
                </c:pt>
                <c:pt idx="17058">
                  <c:v>0.98850342495780097</c:v>
                </c:pt>
                <c:pt idx="17059">
                  <c:v>0.98784666395719001</c:v>
                </c:pt>
                <c:pt idx="17060">
                  <c:v>0.99374083713705097</c:v>
                </c:pt>
                <c:pt idx="17061">
                  <c:v>0.99298514299706298</c:v>
                </c:pt>
                <c:pt idx="17062">
                  <c:v>0.98727993951877002</c:v>
                </c:pt>
                <c:pt idx="17063">
                  <c:v>0.99261882719475103</c:v>
                </c:pt>
                <c:pt idx="17064">
                  <c:v>0.99234258857659896</c:v>
                </c:pt>
                <c:pt idx="17065">
                  <c:v>0.98821265625397603</c:v>
                </c:pt>
                <c:pt idx="17066">
                  <c:v>0.99192397734789695</c:v>
                </c:pt>
                <c:pt idx="17067">
                  <c:v>0.99267099307079498</c:v>
                </c:pt>
                <c:pt idx="17068">
                  <c:v>0.98752936781303102</c:v>
                </c:pt>
                <c:pt idx="17069">
                  <c:v>0.99189314238979898</c:v>
                </c:pt>
                <c:pt idx="17070">
                  <c:v>0.98937557046700697</c:v>
                </c:pt>
                <c:pt idx="17071">
                  <c:v>0.98999520284673703</c:v>
                </c:pt>
                <c:pt idx="17072">
                  <c:v>0.98943974822805902</c:v>
                </c:pt>
                <c:pt idx="17073">
                  <c:v>0.99029230353518505</c:v>
                </c:pt>
                <c:pt idx="17074">
                  <c:v>0.98769629618565302</c:v>
                </c:pt>
                <c:pt idx="17075">
                  <c:v>0.98862475462362298</c:v>
                </c:pt>
                <c:pt idx="17076">
                  <c:v>0.99280660816396205</c:v>
                </c:pt>
                <c:pt idx="17077">
                  <c:v>0.99004941255932399</c:v>
                </c:pt>
                <c:pt idx="17078">
                  <c:v>0.99338796292937304</c:v>
                </c:pt>
                <c:pt idx="17079">
                  <c:v>0.99011318447369501</c:v>
                </c:pt>
                <c:pt idx="17080">
                  <c:v>0.988473328161105</c:v>
                </c:pt>
                <c:pt idx="17081">
                  <c:v>0.98841225737448102</c:v>
                </c:pt>
                <c:pt idx="17082">
                  <c:v>0.98965246930470896</c:v>
                </c:pt>
                <c:pt idx="17083">
                  <c:v>0.98980578382232198</c:v>
                </c:pt>
                <c:pt idx="17084">
                  <c:v>0.98783380116174702</c:v>
                </c:pt>
                <c:pt idx="17085">
                  <c:v>0.99050666097589601</c:v>
                </c:pt>
                <c:pt idx="17086">
                  <c:v>0.98620087804808798</c:v>
                </c:pt>
                <c:pt idx="17087">
                  <c:v>0.99000004954149801</c:v>
                </c:pt>
                <c:pt idx="17088">
                  <c:v>0.99251790876551305</c:v>
                </c:pt>
                <c:pt idx="17089">
                  <c:v>0.98624025475685895</c:v>
                </c:pt>
                <c:pt idx="17090">
                  <c:v>0.99408710058421501</c:v>
                </c:pt>
                <c:pt idx="17091">
                  <c:v>0.98787116190653201</c:v>
                </c:pt>
                <c:pt idx="17092">
                  <c:v>0.98998924172578595</c:v>
                </c:pt>
                <c:pt idx="17093">
                  <c:v>0.99194941259112301</c:v>
                </c:pt>
                <c:pt idx="17094">
                  <c:v>0.98735394973625301</c:v>
                </c:pt>
                <c:pt idx="17095">
                  <c:v>0.991713382292435</c:v>
                </c:pt>
                <c:pt idx="17096">
                  <c:v>0.99186636192032995</c:v>
                </c:pt>
                <c:pt idx="17097">
                  <c:v>0.99101945231433197</c:v>
                </c:pt>
                <c:pt idx="17098">
                  <c:v>0.98883290515176503</c:v>
                </c:pt>
                <c:pt idx="17099">
                  <c:v>0.99201611998975303</c:v>
                </c:pt>
                <c:pt idx="17100">
                  <c:v>0.99321199163899199</c:v>
                </c:pt>
                <c:pt idx="17101">
                  <c:v>0.98988093251443898</c:v>
                </c:pt>
                <c:pt idx="17102">
                  <c:v>0.99070395305665404</c:v>
                </c:pt>
                <c:pt idx="17103">
                  <c:v>0.98968971080915302</c:v>
                </c:pt>
                <c:pt idx="17104">
                  <c:v>0.99279703589569002</c:v>
                </c:pt>
                <c:pt idx="17105">
                  <c:v>0.98699762823207404</c:v>
                </c:pt>
                <c:pt idx="17106">
                  <c:v>0.992233661786593</c:v>
                </c:pt>
                <c:pt idx="17107">
                  <c:v>0.988902160576696</c:v>
                </c:pt>
                <c:pt idx="17108">
                  <c:v>0.988324312125056</c:v>
                </c:pt>
                <c:pt idx="17109">
                  <c:v>0.98790623619197304</c:v>
                </c:pt>
                <c:pt idx="17110">
                  <c:v>0.98738866345746001</c:v>
                </c:pt>
                <c:pt idx="17111">
                  <c:v>0.99136000627827103</c:v>
                </c:pt>
                <c:pt idx="17112">
                  <c:v>0.98801500442200796</c:v>
                </c:pt>
                <c:pt idx="17113">
                  <c:v>0.98840343849853196</c:v>
                </c:pt>
                <c:pt idx="17114">
                  <c:v>0.990817540835643</c:v>
                </c:pt>
                <c:pt idx="17115">
                  <c:v>0.99281155199818005</c:v>
                </c:pt>
                <c:pt idx="17116">
                  <c:v>0.98937677973819904</c:v>
                </c:pt>
                <c:pt idx="17117">
                  <c:v>0.992193320279392</c:v>
                </c:pt>
                <c:pt idx="17118">
                  <c:v>0.99225930475816304</c:v>
                </c:pt>
                <c:pt idx="17119">
                  <c:v>0.99209059570538205</c:v>
                </c:pt>
                <c:pt idx="17120">
                  <c:v>0.98998439092721702</c:v>
                </c:pt>
                <c:pt idx="17121">
                  <c:v>0.99050245746867804</c:v>
                </c:pt>
                <c:pt idx="17122">
                  <c:v>0.98918908987015997</c:v>
                </c:pt>
                <c:pt idx="17123">
                  <c:v>0.99194462807444295</c:v>
                </c:pt>
                <c:pt idx="17124">
                  <c:v>0.98748382076975905</c:v>
                </c:pt>
                <c:pt idx="17125">
                  <c:v>0.98920377637898005</c:v>
                </c:pt>
                <c:pt idx="17126">
                  <c:v>0.99218717245099297</c:v>
                </c:pt>
                <c:pt idx="17127">
                  <c:v>0.98838501892742403</c:v>
                </c:pt>
                <c:pt idx="17128">
                  <c:v>0.98987753770753995</c:v>
                </c:pt>
                <c:pt idx="17129">
                  <c:v>0.99023366803757995</c:v>
                </c:pt>
                <c:pt idx="17130">
                  <c:v>0.99046283381714995</c:v>
                </c:pt>
                <c:pt idx="17131">
                  <c:v>0.99021949117380204</c:v>
                </c:pt>
                <c:pt idx="17132">
                  <c:v>0.99268049243864798</c:v>
                </c:pt>
                <c:pt idx="17133">
                  <c:v>0.99048293909728802</c:v>
                </c:pt>
                <c:pt idx="17134">
                  <c:v>0.98750300024933302</c:v>
                </c:pt>
                <c:pt idx="17135">
                  <c:v>0.98801204181640301</c:v>
                </c:pt>
                <c:pt idx="17136">
                  <c:v>0.99236630661134695</c:v>
                </c:pt>
                <c:pt idx="17137">
                  <c:v>0.98721451479291999</c:v>
                </c:pt>
                <c:pt idx="17138">
                  <c:v>0.99357477285235096</c:v>
                </c:pt>
                <c:pt idx="17139">
                  <c:v>0.98861862178895499</c:v>
                </c:pt>
                <c:pt idx="17140">
                  <c:v>0.98862273278684099</c:v>
                </c:pt>
                <c:pt idx="17141">
                  <c:v>0.987708391023979</c:v>
                </c:pt>
                <c:pt idx="17142">
                  <c:v>0.98778995961085703</c:v>
                </c:pt>
                <c:pt idx="17143">
                  <c:v>0.986867731174499</c:v>
                </c:pt>
                <c:pt idx="17144">
                  <c:v>0.98947099340189704</c:v>
                </c:pt>
                <c:pt idx="17145">
                  <c:v>0.992420832905057</c:v>
                </c:pt>
                <c:pt idx="17146">
                  <c:v>0.98918932931482095</c:v>
                </c:pt>
                <c:pt idx="17147">
                  <c:v>0.98783244967352102</c:v>
                </c:pt>
                <c:pt idx="17148">
                  <c:v>0.98947974754539503</c:v>
                </c:pt>
                <c:pt idx="17149">
                  <c:v>0.99339084395808397</c:v>
                </c:pt>
                <c:pt idx="17150">
                  <c:v>0.98780768424221499</c:v>
                </c:pt>
                <c:pt idx="17151">
                  <c:v>0.98783679190776097</c:v>
                </c:pt>
                <c:pt idx="17152">
                  <c:v>0.99400377973871601</c:v>
                </c:pt>
                <c:pt idx="17153">
                  <c:v>0.98688831405315702</c:v>
                </c:pt>
                <c:pt idx="17154">
                  <c:v>0.98703383595729</c:v>
                </c:pt>
                <c:pt idx="17155">
                  <c:v>0.98685352042311103</c:v>
                </c:pt>
                <c:pt idx="17156">
                  <c:v>0.988919012409194</c:v>
                </c:pt>
                <c:pt idx="17157">
                  <c:v>0.99054584258545098</c:v>
                </c:pt>
                <c:pt idx="17158">
                  <c:v>0.98711042103675495</c:v>
                </c:pt>
                <c:pt idx="17159">
                  <c:v>0.99180246456812104</c:v>
                </c:pt>
                <c:pt idx="17160">
                  <c:v>0.98852281989839097</c:v>
                </c:pt>
                <c:pt idx="17161">
                  <c:v>0.98888532239793303</c:v>
                </c:pt>
                <c:pt idx="17162">
                  <c:v>0.98938767062798505</c:v>
                </c:pt>
                <c:pt idx="17163">
                  <c:v>0.99063453485514397</c:v>
                </c:pt>
                <c:pt idx="17164">
                  <c:v>0.99019656245788101</c:v>
                </c:pt>
                <c:pt idx="17165">
                  <c:v>0.98912309346406901</c:v>
                </c:pt>
                <c:pt idx="17166">
                  <c:v>0.98966461736337297</c:v>
                </c:pt>
                <c:pt idx="17167">
                  <c:v>0.98871959196349701</c:v>
                </c:pt>
                <c:pt idx="17168">
                  <c:v>0.99177139908699297</c:v>
                </c:pt>
                <c:pt idx="17169">
                  <c:v>0.987452214394828</c:v>
                </c:pt>
                <c:pt idx="17170">
                  <c:v>0.99304696050348096</c:v>
                </c:pt>
                <c:pt idx="17171">
                  <c:v>0.99094811699913399</c:v>
                </c:pt>
                <c:pt idx="17172">
                  <c:v>0.98851717796486904</c:v>
                </c:pt>
                <c:pt idx="17173">
                  <c:v>0.99190232715414295</c:v>
                </c:pt>
                <c:pt idx="17174">
                  <c:v>0.98762499547953198</c:v>
                </c:pt>
                <c:pt idx="17175">
                  <c:v>0.99146384660157505</c:v>
                </c:pt>
                <c:pt idx="17176">
                  <c:v>0.99194829706288101</c:v>
                </c:pt>
                <c:pt idx="17177">
                  <c:v>0.99271209043153397</c:v>
                </c:pt>
                <c:pt idx="17178">
                  <c:v>0.98721126905135703</c:v>
                </c:pt>
                <c:pt idx="17179">
                  <c:v>0.99232459989830102</c:v>
                </c:pt>
                <c:pt idx="17180">
                  <c:v>0.99034522203660103</c:v>
                </c:pt>
                <c:pt idx="17181">
                  <c:v>0.98742223349482094</c:v>
                </c:pt>
                <c:pt idx="17182">
                  <c:v>0.99076179720136603</c:v>
                </c:pt>
                <c:pt idx="17183">
                  <c:v>0.99289061368846199</c:v>
                </c:pt>
                <c:pt idx="17184">
                  <c:v>0.98880015984256497</c:v>
                </c:pt>
                <c:pt idx="17185">
                  <c:v>0.98954156275791205</c:v>
                </c:pt>
                <c:pt idx="17186">
                  <c:v>0.99280512359136996</c:v>
                </c:pt>
                <c:pt idx="17187">
                  <c:v>0.99235454625848196</c:v>
                </c:pt>
                <c:pt idx="17188">
                  <c:v>0.98837779362672795</c:v>
                </c:pt>
                <c:pt idx="17189">
                  <c:v>0.99290013800812604</c:v>
                </c:pt>
                <c:pt idx="17190">
                  <c:v>0.98825612037955302</c:v>
                </c:pt>
                <c:pt idx="17191">
                  <c:v>0.99014164849703201</c:v>
                </c:pt>
                <c:pt idx="17192">
                  <c:v>0.99139900628005895</c:v>
                </c:pt>
                <c:pt idx="17193">
                  <c:v>0.98941943846681402</c:v>
                </c:pt>
                <c:pt idx="17194">
                  <c:v>0.98691424433141095</c:v>
                </c:pt>
                <c:pt idx="17195">
                  <c:v>0.99273067947017501</c:v>
                </c:pt>
                <c:pt idx="17196">
                  <c:v>0.99007556771093197</c:v>
                </c:pt>
                <c:pt idx="17197">
                  <c:v>0.9891048728613</c:v>
                </c:pt>
                <c:pt idx="17198">
                  <c:v>0.98861534033623799</c:v>
                </c:pt>
                <c:pt idx="17199">
                  <c:v>0.99049282140591799</c:v>
                </c:pt>
                <c:pt idx="17200">
                  <c:v>0.98658084278831104</c:v>
                </c:pt>
                <c:pt idx="17201">
                  <c:v>0.99416010220725604</c:v>
                </c:pt>
                <c:pt idx="17202">
                  <c:v>0.99006301581803602</c:v>
                </c:pt>
                <c:pt idx="17203">
                  <c:v>0.99120434785872502</c:v>
                </c:pt>
                <c:pt idx="17204">
                  <c:v>0.98933687767931899</c:v>
                </c:pt>
                <c:pt idx="17205">
                  <c:v>0.99074681095454298</c:v>
                </c:pt>
                <c:pt idx="17206">
                  <c:v>0.99331314828038697</c:v>
                </c:pt>
                <c:pt idx="17207">
                  <c:v>0.99283824952526301</c:v>
                </c:pt>
                <c:pt idx="17208">
                  <c:v>0.99303032864524299</c:v>
                </c:pt>
                <c:pt idx="17209">
                  <c:v>0.98876751877260105</c:v>
                </c:pt>
                <c:pt idx="17210">
                  <c:v>0.99074754505067597</c:v>
                </c:pt>
                <c:pt idx="17211">
                  <c:v>0.99339001843937802</c:v>
                </c:pt>
                <c:pt idx="17212">
                  <c:v>0.99040687054197496</c:v>
                </c:pt>
                <c:pt idx="17213">
                  <c:v>0.99246917400413504</c:v>
                </c:pt>
                <c:pt idx="17214">
                  <c:v>0.98844864942073196</c:v>
                </c:pt>
                <c:pt idx="17215">
                  <c:v>0.99104607101391196</c:v>
                </c:pt>
                <c:pt idx="17216">
                  <c:v>0.99250773974087902</c:v>
                </c:pt>
                <c:pt idx="17217">
                  <c:v>0.99110024482534098</c:v>
                </c:pt>
                <c:pt idx="17218">
                  <c:v>0.98694458143778996</c:v>
                </c:pt>
                <c:pt idx="17219">
                  <c:v>0.99245670007945597</c:v>
                </c:pt>
                <c:pt idx="17220">
                  <c:v>0.98907380619637897</c:v>
                </c:pt>
                <c:pt idx="17221">
                  <c:v>0.98941638623755801</c:v>
                </c:pt>
                <c:pt idx="17222">
                  <c:v>0.98806570888100598</c:v>
                </c:pt>
                <c:pt idx="17223">
                  <c:v>0.98994613380941798</c:v>
                </c:pt>
                <c:pt idx="17224">
                  <c:v>0.99043127258612296</c:v>
                </c:pt>
                <c:pt idx="17225">
                  <c:v>0.99169937518301998</c:v>
                </c:pt>
                <c:pt idx="17226">
                  <c:v>0.99180802471909302</c:v>
                </c:pt>
                <c:pt idx="17227">
                  <c:v>0.99291385374240404</c:v>
                </c:pt>
                <c:pt idx="17228">
                  <c:v>0.98678588999662997</c:v>
                </c:pt>
                <c:pt idx="17229">
                  <c:v>0.98710090953749996</c:v>
                </c:pt>
                <c:pt idx="17230">
                  <c:v>0.99368644177478604</c:v>
                </c:pt>
                <c:pt idx="17231">
                  <c:v>0.98871178205643995</c:v>
                </c:pt>
                <c:pt idx="17232">
                  <c:v>0.98931313407699994</c:v>
                </c:pt>
                <c:pt idx="17233">
                  <c:v>0.99212837507098495</c:v>
                </c:pt>
                <c:pt idx="17234">
                  <c:v>0.99201139792501103</c:v>
                </c:pt>
                <c:pt idx="17235">
                  <c:v>0.993348771207343</c:v>
                </c:pt>
                <c:pt idx="17236">
                  <c:v>0.99007649987535895</c:v>
                </c:pt>
                <c:pt idx="17237">
                  <c:v>0.98888283931286303</c:v>
                </c:pt>
                <c:pt idx="17238">
                  <c:v>0.99337148635385197</c:v>
                </c:pt>
                <c:pt idx="17239">
                  <c:v>0.99173166220114095</c:v>
                </c:pt>
                <c:pt idx="17240">
                  <c:v>0.99313761381611099</c:v>
                </c:pt>
                <c:pt idx="17241">
                  <c:v>0.99167015228252398</c:v>
                </c:pt>
                <c:pt idx="17242">
                  <c:v>0.99118312777572204</c:v>
                </c:pt>
                <c:pt idx="17243">
                  <c:v>0.98740648941091202</c:v>
                </c:pt>
                <c:pt idx="17244">
                  <c:v>0.99198732037149795</c:v>
                </c:pt>
                <c:pt idx="17245">
                  <c:v>0.99120132546717299</c:v>
                </c:pt>
                <c:pt idx="17246">
                  <c:v>0.98682880784843696</c:v>
                </c:pt>
                <c:pt idx="17247">
                  <c:v>0.98931047332831901</c:v>
                </c:pt>
                <c:pt idx="17248">
                  <c:v>0.98849733782234195</c:v>
                </c:pt>
                <c:pt idx="17249">
                  <c:v>0.988389116013353</c:v>
                </c:pt>
                <c:pt idx="17250">
                  <c:v>0.99252684205905894</c:v>
                </c:pt>
                <c:pt idx="17251">
                  <c:v>0.99105601495677298</c:v>
                </c:pt>
                <c:pt idx="17252">
                  <c:v>0.993850949231882</c:v>
                </c:pt>
                <c:pt idx="17253">
                  <c:v>0.98938722031341797</c:v>
                </c:pt>
                <c:pt idx="17254">
                  <c:v>0.99251768118805905</c:v>
                </c:pt>
                <c:pt idx="17255">
                  <c:v>0.98906560512061004</c:v>
                </c:pt>
                <c:pt idx="17256">
                  <c:v>0.98774177553906495</c:v>
                </c:pt>
                <c:pt idx="17257">
                  <c:v>0.99041850351097305</c:v>
                </c:pt>
                <c:pt idx="17258">
                  <c:v>0.99322824200838999</c:v>
                </c:pt>
                <c:pt idx="17259">
                  <c:v>0.99053619913420399</c:v>
                </c:pt>
                <c:pt idx="17260">
                  <c:v>0.991463989796871</c:v>
                </c:pt>
                <c:pt idx="17261">
                  <c:v>0.99218107202907602</c:v>
                </c:pt>
                <c:pt idx="17262">
                  <c:v>0.99050192948716598</c:v>
                </c:pt>
                <c:pt idx="17263">
                  <c:v>0.99314353038640502</c:v>
                </c:pt>
                <c:pt idx="17264">
                  <c:v>0.98913999454158996</c:v>
                </c:pt>
                <c:pt idx="17265">
                  <c:v>0.99173719358957002</c:v>
                </c:pt>
                <c:pt idx="17266">
                  <c:v>0.98934486198163496</c:v>
                </c:pt>
                <c:pt idx="17267">
                  <c:v>0.99007923204397996</c:v>
                </c:pt>
                <c:pt idx="17268">
                  <c:v>0.99017331368804096</c:v>
                </c:pt>
                <c:pt idx="17269">
                  <c:v>0.98689938780112796</c:v>
                </c:pt>
                <c:pt idx="17270">
                  <c:v>0.99400500780586798</c:v>
                </c:pt>
                <c:pt idx="17271">
                  <c:v>0.99304847258536799</c:v>
                </c:pt>
                <c:pt idx="17272">
                  <c:v>0.99019755458948799</c:v>
                </c:pt>
                <c:pt idx="17273">
                  <c:v>0.98782183120670097</c:v>
                </c:pt>
                <c:pt idx="17274">
                  <c:v>0.99458194407332901</c:v>
                </c:pt>
                <c:pt idx="17275">
                  <c:v>0.99016126328565102</c:v>
                </c:pt>
                <c:pt idx="17276">
                  <c:v>0.99219451368994704</c:v>
                </c:pt>
                <c:pt idx="17277">
                  <c:v>0.99047735306514195</c:v>
                </c:pt>
                <c:pt idx="17278">
                  <c:v>0.99253700206224205</c:v>
                </c:pt>
                <c:pt idx="17279">
                  <c:v>0.98902972843939096</c:v>
                </c:pt>
                <c:pt idx="17280">
                  <c:v>0.98831383938219397</c:v>
                </c:pt>
                <c:pt idx="17281">
                  <c:v>0.99170767135424598</c:v>
                </c:pt>
                <c:pt idx="17282">
                  <c:v>0.98875289101176</c:v>
                </c:pt>
                <c:pt idx="17283">
                  <c:v>0.99153274089932397</c:v>
                </c:pt>
                <c:pt idx="17284">
                  <c:v>0.99028923716685602</c:v>
                </c:pt>
                <c:pt idx="17285">
                  <c:v>0.98999457862960705</c:v>
                </c:pt>
                <c:pt idx="17286">
                  <c:v>0.98790334531674096</c:v>
                </c:pt>
                <c:pt idx="17287">
                  <c:v>0.98959362157102204</c:v>
                </c:pt>
                <c:pt idx="17288">
                  <c:v>0.99227091866692196</c:v>
                </c:pt>
                <c:pt idx="17289">
                  <c:v>0.98679058387780905</c:v>
                </c:pt>
                <c:pt idx="17290">
                  <c:v>0.98921387586382603</c:v>
                </c:pt>
                <c:pt idx="17291">
                  <c:v>0.99171981538537701</c:v>
                </c:pt>
                <c:pt idx="17292">
                  <c:v>0.99005845615838906</c:v>
                </c:pt>
                <c:pt idx="17293">
                  <c:v>0.98989225854685603</c:v>
                </c:pt>
                <c:pt idx="17294">
                  <c:v>0.98591368754744702</c:v>
                </c:pt>
                <c:pt idx="17295">
                  <c:v>0.98878429925375499</c:v>
                </c:pt>
                <c:pt idx="17296">
                  <c:v>0.99142894365382905</c:v>
                </c:pt>
                <c:pt idx="17297">
                  <c:v>0.98749060346027795</c:v>
                </c:pt>
                <c:pt idx="17298">
                  <c:v>0.98880346663364205</c:v>
                </c:pt>
                <c:pt idx="17299">
                  <c:v>0.98758656862033201</c:v>
                </c:pt>
                <c:pt idx="17300">
                  <c:v>0.98958638428444201</c:v>
                </c:pt>
                <c:pt idx="17301">
                  <c:v>0.99200709068324799</c:v>
                </c:pt>
                <c:pt idx="17302">
                  <c:v>0.98813745799672303</c:v>
                </c:pt>
                <c:pt idx="17303">
                  <c:v>0.99383496191119103</c:v>
                </c:pt>
                <c:pt idx="17304">
                  <c:v>0.98656263063920202</c:v>
                </c:pt>
                <c:pt idx="17305">
                  <c:v>0.99276352228665399</c:v>
                </c:pt>
                <c:pt idx="17306">
                  <c:v>0.98836746029478295</c:v>
                </c:pt>
                <c:pt idx="17307">
                  <c:v>0.98822424901867101</c:v>
                </c:pt>
                <c:pt idx="17308">
                  <c:v>0.98871777066270505</c:v>
                </c:pt>
                <c:pt idx="17309">
                  <c:v>0.99188524474399697</c:v>
                </c:pt>
                <c:pt idx="17310">
                  <c:v>0.99303255330861995</c:v>
                </c:pt>
                <c:pt idx="17311">
                  <c:v>0.98668207067268099</c:v>
                </c:pt>
                <c:pt idx="17312">
                  <c:v>0.99064297267194801</c:v>
                </c:pt>
                <c:pt idx="17313">
                  <c:v>0.98971311107266102</c:v>
                </c:pt>
                <c:pt idx="17314">
                  <c:v>0.98968498587301101</c:v>
                </c:pt>
                <c:pt idx="17315">
                  <c:v>0.99084804833121198</c:v>
                </c:pt>
                <c:pt idx="17316">
                  <c:v>0.99292473389949298</c:v>
                </c:pt>
                <c:pt idx="17317">
                  <c:v>0.98765243518517198</c:v>
                </c:pt>
                <c:pt idx="17318">
                  <c:v>0.99051971698565799</c:v>
                </c:pt>
                <c:pt idx="17319">
                  <c:v>0.99129681946187398</c:v>
                </c:pt>
                <c:pt idx="17320">
                  <c:v>0.99078614113836905</c:v>
                </c:pt>
                <c:pt idx="17321">
                  <c:v>0.99124269027484802</c:v>
                </c:pt>
                <c:pt idx="17322">
                  <c:v>0.98624551087935397</c:v>
                </c:pt>
                <c:pt idx="17323">
                  <c:v>0.99139590938551403</c:v>
                </c:pt>
                <c:pt idx="17324">
                  <c:v>0.99049155132101396</c:v>
                </c:pt>
                <c:pt idx="17325">
                  <c:v>0.98941417508465901</c:v>
                </c:pt>
                <c:pt idx="17326">
                  <c:v>0.99061870998308099</c:v>
                </c:pt>
                <c:pt idx="17327">
                  <c:v>0.98910500742096297</c:v>
                </c:pt>
                <c:pt idx="17328">
                  <c:v>0.99295977661769597</c:v>
                </c:pt>
                <c:pt idx="17329">
                  <c:v>0.99178755519464401</c:v>
                </c:pt>
                <c:pt idx="17330">
                  <c:v>0.98810173093640397</c:v>
                </c:pt>
                <c:pt idx="17331">
                  <c:v>0.99069722796443904</c:v>
                </c:pt>
                <c:pt idx="17332">
                  <c:v>0.99249003040931205</c:v>
                </c:pt>
                <c:pt idx="17333">
                  <c:v>0.98990280380901696</c:v>
                </c:pt>
                <c:pt idx="17334">
                  <c:v>0.98885004903837703</c:v>
                </c:pt>
                <c:pt idx="17335">
                  <c:v>0.98735387455912704</c:v>
                </c:pt>
                <c:pt idx="17336">
                  <c:v>0.98752767309113798</c:v>
                </c:pt>
                <c:pt idx="17337">
                  <c:v>0.98726762974146198</c:v>
                </c:pt>
                <c:pt idx="17338">
                  <c:v>0.98988052022671602</c:v>
                </c:pt>
                <c:pt idx="17339">
                  <c:v>0.98661716146801604</c:v>
                </c:pt>
                <c:pt idx="17340">
                  <c:v>0.99001413136719296</c:v>
                </c:pt>
                <c:pt idx="17341">
                  <c:v>0.98974668162813495</c:v>
                </c:pt>
                <c:pt idx="17342">
                  <c:v>0.98944828893666503</c:v>
                </c:pt>
                <c:pt idx="17343">
                  <c:v>0.989595840443798</c:v>
                </c:pt>
                <c:pt idx="17344">
                  <c:v>0.99021125133915899</c:v>
                </c:pt>
                <c:pt idx="17345">
                  <c:v>0.98820705283694998</c:v>
                </c:pt>
                <c:pt idx="17346">
                  <c:v>0.99115691118234905</c:v>
                </c:pt>
                <c:pt idx="17347">
                  <c:v>0.98691368699362902</c:v>
                </c:pt>
                <c:pt idx="17348">
                  <c:v>0.99094173815711295</c:v>
                </c:pt>
                <c:pt idx="17349">
                  <c:v>0.98996044321181798</c:v>
                </c:pt>
                <c:pt idx="17350">
                  <c:v>0.99021852398433696</c:v>
                </c:pt>
                <c:pt idx="17351">
                  <c:v>0.98995394611669296</c:v>
                </c:pt>
                <c:pt idx="17352">
                  <c:v>0.98792593349731295</c:v>
                </c:pt>
                <c:pt idx="17353">
                  <c:v>0.99354684387438696</c:v>
                </c:pt>
                <c:pt idx="17354">
                  <c:v>0.98900943028581501</c:v>
                </c:pt>
                <c:pt idx="17355">
                  <c:v>0.98944017183503896</c:v>
                </c:pt>
                <c:pt idx="17356">
                  <c:v>0.99417176020604403</c:v>
                </c:pt>
                <c:pt idx="17357">
                  <c:v>0.98897207199037396</c:v>
                </c:pt>
                <c:pt idx="17358">
                  <c:v>0.99248076069424795</c:v>
                </c:pt>
                <c:pt idx="17359">
                  <c:v>0.99077771508779899</c:v>
                </c:pt>
                <c:pt idx="17360">
                  <c:v>0.98978446373993401</c:v>
                </c:pt>
                <c:pt idx="17361">
                  <c:v>0.99093697982573103</c:v>
                </c:pt>
                <c:pt idx="17362">
                  <c:v>0.99133363120543305</c:v>
                </c:pt>
                <c:pt idx="17363">
                  <c:v>0.99264164702833602</c:v>
                </c:pt>
                <c:pt idx="17364">
                  <c:v>0.98820211838668603</c:v>
                </c:pt>
                <c:pt idx="17365">
                  <c:v>0.99154942842964899</c:v>
                </c:pt>
                <c:pt idx="17366">
                  <c:v>0.98876624046928896</c:v>
                </c:pt>
                <c:pt idx="17367">
                  <c:v>0.993255492054538</c:v>
                </c:pt>
                <c:pt idx="17368">
                  <c:v>0.99283568191507998</c:v>
                </c:pt>
                <c:pt idx="17369">
                  <c:v>0.99112780028471903</c:v>
                </c:pt>
                <c:pt idx="17370">
                  <c:v>0.99402049856189001</c:v>
                </c:pt>
                <c:pt idx="17371">
                  <c:v>0.98827522664935696</c:v>
                </c:pt>
                <c:pt idx="17372">
                  <c:v>0.99049835194855496</c:v>
                </c:pt>
                <c:pt idx="17373">
                  <c:v>0.99160035000493796</c:v>
                </c:pt>
                <c:pt idx="17374">
                  <c:v>0.99136884281193705</c:v>
                </c:pt>
                <c:pt idx="17375">
                  <c:v>0.99136526151395599</c:v>
                </c:pt>
                <c:pt idx="17376">
                  <c:v>0.990100274728131</c:v>
                </c:pt>
                <c:pt idx="17377">
                  <c:v>0.99211057399714397</c:v>
                </c:pt>
                <c:pt idx="17378">
                  <c:v>0.98923595932002195</c:v>
                </c:pt>
                <c:pt idx="17379">
                  <c:v>0.98875319807768602</c:v>
                </c:pt>
                <c:pt idx="17380">
                  <c:v>0.99030998850298202</c:v>
                </c:pt>
                <c:pt idx="17381">
                  <c:v>0.98821100867218503</c:v>
                </c:pt>
                <c:pt idx="17382">
                  <c:v>0.99157981817730501</c:v>
                </c:pt>
                <c:pt idx="17383">
                  <c:v>0.99017089440075901</c:v>
                </c:pt>
                <c:pt idx="17384">
                  <c:v>0.99362728908949505</c:v>
                </c:pt>
                <c:pt idx="17385">
                  <c:v>0.98889884614274404</c:v>
                </c:pt>
                <c:pt idx="17386">
                  <c:v>0.98961913253677602</c:v>
                </c:pt>
                <c:pt idx="17387">
                  <c:v>0.98966015112791805</c:v>
                </c:pt>
                <c:pt idx="17388">
                  <c:v>0.98915345955812795</c:v>
                </c:pt>
                <c:pt idx="17389">
                  <c:v>0.98809818966879603</c:v>
                </c:pt>
                <c:pt idx="17390">
                  <c:v>0.99244889951876103</c:v>
                </c:pt>
                <c:pt idx="17391">
                  <c:v>0.99344427712264904</c:v>
                </c:pt>
                <c:pt idx="17392">
                  <c:v>0.98715849139560796</c:v>
                </c:pt>
                <c:pt idx="17393">
                  <c:v>0.98842447354753205</c:v>
                </c:pt>
                <c:pt idx="17394">
                  <c:v>0.99398839510449299</c:v>
                </c:pt>
                <c:pt idx="17395">
                  <c:v>0.99248382424212001</c:v>
                </c:pt>
                <c:pt idx="17396">
                  <c:v>0.990856979196301</c:v>
                </c:pt>
                <c:pt idx="17397">
                  <c:v>0.99448924185399401</c:v>
                </c:pt>
                <c:pt idx="17398">
                  <c:v>0.98708532363666701</c:v>
                </c:pt>
                <c:pt idx="17399">
                  <c:v>0.99011348936685295</c:v>
                </c:pt>
                <c:pt idx="17400">
                  <c:v>0.99286906597248303</c:v>
                </c:pt>
                <c:pt idx="17401">
                  <c:v>0.99078652598531503</c:v>
                </c:pt>
                <c:pt idx="17402">
                  <c:v>0.99063506453512995</c:v>
                </c:pt>
                <c:pt idx="17403">
                  <c:v>0.99145062233561598</c:v>
                </c:pt>
                <c:pt idx="17404">
                  <c:v>0.99398473180981195</c:v>
                </c:pt>
                <c:pt idx="17405">
                  <c:v>0.99109004742765805</c:v>
                </c:pt>
                <c:pt idx="17406">
                  <c:v>0.99240097507672198</c:v>
                </c:pt>
                <c:pt idx="17407">
                  <c:v>0.99198016628713204</c:v>
                </c:pt>
                <c:pt idx="17408">
                  <c:v>0.989146824275416</c:v>
                </c:pt>
                <c:pt idx="17409">
                  <c:v>0.99097510243852105</c:v>
                </c:pt>
                <c:pt idx="17410">
                  <c:v>0.99152685810413899</c:v>
                </c:pt>
                <c:pt idx="17411">
                  <c:v>0.99050541983590201</c:v>
                </c:pt>
                <c:pt idx="17412">
                  <c:v>0.99254815685992404</c:v>
                </c:pt>
                <c:pt idx="17413">
                  <c:v>0.99147318616662405</c:v>
                </c:pt>
                <c:pt idx="17414">
                  <c:v>0.98830519239924697</c:v>
                </c:pt>
                <c:pt idx="17415">
                  <c:v>0.99121259029920095</c:v>
                </c:pt>
                <c:pt idx="17416">
                  <c:v>0.99058995461653698</c:v>
                </c:pt>
                <c:pt idx="17417">
                  <c:v>0.98879741600543203</c:v>
                </c:pt>
                <c:pt idx="17418">
                  <c:v>0.99136356996957897</c:v>
                </c:pt>
                <c:pt idx="17419">
                  <c:v>0.99320396021324198</c:v>
                </c:pt>
                <c:pt idx="17420">
                  <c:v>0.98972369691555795</c:v>
                </c:pt>
                <c:pt idx="17421">
                  <c:v>0.99117565307135902</c:v>
                </c:pt>
                <c:pt idx="17422">
                  <c:v>0.99508637781338505</c:v>
                </c:pt>
                <c:pt idx="17423">
                  <c:v>0.98893797210675305</c:v>
                </c:pt>
                <c:pt idx="17424">
                  <c:v>0.99108960817114899</c:v>
                </c:pt>
                <c:pt idx="17425">
                  <c:v>0.99301799841520499</c:v>
                </c:pt>
                <c:pt idx="17426">
                  <c:v>0.99031948229729505</c:v>
                </c:pt>
                <c:pt idx="17427">
                  <c:v>0.98956265273146904</c:v>
                </c:pt>
                <c:pt idx="17428">
                  <c:v>0.99277847379290696</c:v>
                </c:pt>
                <c:pt idx="17429">
                  <c:v>0.98670453504498901</c:v>
                </c:pt>
                <c:pt idx="17430">
                  <c:v>0.99021125810817201</c:v>
                </c:pt>
                <c:pt idx="17431">
                  <c:v>0.99182241873354304</c:v>
                </c:pt>
                <c:pt idx="17432">
                  <c:v>0.98819737700842103</c:v>
                </c:pt>
                <c:pt idx="17433">
                  <c:v>0.99033037376124</c:v>
                </c:pt>
                <c:pt idx="17434">
                  <c:v>0.98840689272327498</c:v>
                </c:pt>
                <c:pt idx="17435">
                  <c:v>0.99255338739160104</c:v>
                </c:pt>
                <c:pt idx="17436">
                  <c:v>0.99466760092155604</c:v>
                </c:pt>
                <c:pt idx="17437">
                  <c:v>0.99183678426973498</c:v>
                </c:pt>
                <c:pt idx="17438">
                  <c:v>0.99256112721356105</c:v>
                </c:pt>
                <c:pt idx="17439">
                  <c:v>0.99323787011542497</c:v>
                </c:pt>
                <c:pt idx="17440">
                  <c:v>0.98996359962694502</c:v>
                </c:pt>
                <c:pt idx="17441">
                  <c:v>0.99131444759057696</c:v>
                </c:pt>
                <c:pt idx="17442">
                  <c:v>0.99311127171508495</c:v>
                </c:pt>
                <c:pt idx="17443">
                  <c:v>0.99016611399237697</c:v>
                </c:pt>
                <c:pt idx="17444">
                  <c:v>0.98737853007274701</c:v>
                </c:pt>
                <c:pt idx="17445">
                  <c:v>0.99080792183580901</c:v>
                </c:pt>
                <c:pt idx="17446">
                  <c:v>0.98974235367929297</c:v>
                </c:pt>
                <c:pt idx="17447">
                  <c:v>0.98821148611941001</c:v>
                </c:pt>
                <c:pt idx="17448">
                  <c:v>0.98966892149456698</c:v>
                </c:pt>
                <c:pt idx="17449">
                  <c:v>0.98887487517440098</c:v>
                </c:pt>
                <c:pt idx="17450">
                  <c:v>0.99009249745581795</c:v>
                </c:pt>
                <c:pt idx="17451">
                  <c:v>0.98873582493322898</c:v>
                </c:pt>
                <c:pt idx="17452">
                  <c:v>0.98961341014228699</c:v>
                </c:pt>
                <c:pt idx="17453">
                  <c:v>0.99366382469835701</c:v>
                </c:pt>
                <c:pt idx="17454">
                  <c:v>0.99040498189210602</c:v>
                </c:pt>
                <c:pt idx="17455">
                  <c:v>0.99013494238341504</c:v>
                </c:pt>
                <c:pt idx="17456">
                  <c:v>0.991293570655287</c:v>
                </c:pt>
                <c:pt idx="17457">
                  <c:v>0.99348185458513305</c:v>
                </c:pt>
                <c:pt idx="17458">
                  <c:v>0.98951129567160201</c:v>
                </c:pt>
                <c:pt idx="17459">
                  <c:v>0.98923668664627595</c:v>
                </c:pt>
                <c:pt idx="17460">
                  <c:v>0.99362297493964502</c:v>
                </c:pt>
                <c:pt idx="17461">
                  <c:v>0.98893913096804897</c:v>
                </c:pt>
                <c:pt idx="17462">
                  <c:v>0.98717629278901797</c:v>
                </c:pt>
                <c:pt idx="17463">
                  <c:v>0.99128855956657602</c:v>
                </c:pt>
                <c:pt idx="17464">
                  <c:v>0.99094607568508897</c:v>
                </c:pt>
                <c:pt idx="17465">
                  <c:v>0.98921116367761297</c:v>
                </c:pt>
                <c:pt idx="17466">
                  <c:v>0.99087023703617105</c:v>
                </c:pt>
                <c:pt idx="17467">
                  <c:v>0.986946282638544</c:v>
                </c:pt>
                <c:pt idx="17468">
                  <c:v>0.99337210018742805</c:v>
                </c:pt>
                <c:pt idx="17469">
                  <c:v>0.99101733136716397</c:v>
                </c:pt>
                <c:pt idx="17470">
                  <c:v>0.98976532797116101</c:v>
                </c:pt>
                <c:pt idx="17471">
                  <c:v>0.99206051520384897</c:v>
                </c:pt>
                <c:pt idx="17472">
                  <c:v>0.98915562725967598</c:v>
                </c:pt>
                <c:pt idx="17473">
                  <c:v>0.98799940537250697</c:v>
                </c:pt>
                <c:pt idx="17474">
                  <c:v>0.992701550311888</c:v>
                </c:pt>
                <c:pt idx="17475">
                  <c:v>0.99043604283083997</c:v>
                </c:pt>
                <c:pt idx="17476">
                  <c:v>0.98816058111891703</c:v>
                </c:pt>
                <c:pt idx="17477">
                  <c:v>0.98965828115131804</c:v>
                </c:pt>
                <c:pt idx="17478">
                  <c:v>0.98691202293690805</c:v>
                </c:pt>
                <c:pt idx="17479">
                  <c:v>0.99335710221652096</c:v>
                </c:pt>
                <c:pt idx="17480">
                  <c:v>0.989712078880982</c:v>
                </c:pt>
                <c:pt idx="17481">
                  <c:v>0.98828594311523399</c:v>
                </c:pt>
                <c:pt idx="17482">
                  <c:v>0.98733393044951301</c:v>
                </c:pt>
                <c:pt idx="17483">
                  <c:v>0.99220772970592797</c:v>
                </c:pt>
                <c:pt idx="17484">
                  <c:v>0.98923518012781997</c:v>
                </c:pt>
                <c:pt idx="17485">
                  <c:v>0.99289262353182595</c:v>
                </c:pt>
                <c:pt idx="17486">
                  <c:v>0.98807097361539897</c:v>
                </c:pt>
                <c:pt idx="17487">
                  <c:v>0.991218395533914</c:v>
                </c:pt>
                <c:pt idx="17488">
                  <c:v>0.99051897998520699</c:v>
                </c:pt>
                <c:pt idx="17489">
                  <c:v>0.99089476586972702</c:v>
                </c:pt>
                <c:pt idx="17490">
                  <c:v>0.99034334537117696</c:v>
                </c:pt>
                <c:pt idx="17491">
                  <c:v>0.99051659775314105</c:v>
                </c:pt>
                <c:pt idx="17492">
                  <c:v>0.98722080120644196</c:v>
                </c:pt>
                <c:pt idx="17493">
                  <c:v>0.98926348019282095</c:v>
                </c:pt>
                <c:pt idx="17494">
                  <c:v>0.990833728528003</c:v>
                </c:pt>
                <c:pt idx="17495">
                  <c:v>0.99341611596057799</c:v>
                </c:pt>
                <c:pt idx="17496">
                  <c:v>0.98725788417159599</c:v>
                </c:pt>
                <c:pt idx="17497">
                  <c:v>0.99229574679348997</c:v>
                </c:pt>
                <c:pt idx="17498">
                  <c:v>0.99343358432317197</c:v>
                </c:pt>
                <c:pt idx="17499">
                  <c:v>0.98975087385273597</c:v>
                </c:pt>
                <c:pt idx="17500">
                  <c:v>0.99156794782615698</c:v>
                </c:pt>
                <c:pt idx="17501">
                  <c:v>0.99229575891309996</c:v>
                </c:pt>
                <c:pt idx="17502">
                  <c:v>0.99019940562996001</c:v>
                </c:pt>
                <c:pt idx="17503">
                  <c:v>0.98692927317442103</c:v>
                </c:pt>
                <c:pt idx="17504">
                  <c:v>0.99299872760617702</c:v>
                </c:pt>
                <c:pt idx="17505">
                  <c:v>0.98895993548974703</c:v>
                </c:pt>
                <c:pt idx="17506">
                  <c:v>0.99151013545420597</c:v>
                </c:pt>
                <c:pt idx="17507">
                  <c:v>0.99362748100054299</c:v>
                </c:pt>
                <c:pt idx="17508">
                  <c:v>0.99172125174960502</c:v>
                </c:pt>
                <c:pt idx="17509">
                  <c:v>0.98831541994650896</c:v>
                </c:pt>
                <c:pt idx="17510">
                  <c:v>0.99041968585454099</c:v>
                </c:pt>
                <c:pt idx="17511">
                  <c:v>0.98748903234155805</c:v>
                </c:pt>
                <c:pt idx="17512">
                  <c:v>0.99009955767923796</c:v>
                </c:pt>
                <c:pt idx="17513">
                  <c:v>0.98915219456817605</c:v>
                </c:pt>
                <c:pt idx="17514">
                  <c:v>0.99185891956303196</c:v>
                </c:pt>
                <c:pt idx="17515">
                  <c:v>0.99105402923352803</c:v>
                </c:pt>
                <c:pt idx="17516">
                  <c:v>0.98939981836414403</c:v>
                </c:pt>
                <c:pt idx="17517">
                  <c:v>0.99174858331656601</c:v>
                </c:pt>
                <c:pt idx="17518">
                  <c:v>0.99023312763779203</c:v>
                </c:pt>
                <c:pt idx="17519">
                  <c:v>0.99325035882817403</c:v>
                </c:pt>
                <c:pt idx="17520">
                  <c:v>0.99162743557268795</c:v>
                </c:pt>
                <c:pt idx="17521">
                  <c:v>0.98751828662664098</c:v>
                </c:pt>
                <c:pt idx="17522">
                  <c:v>0.99370867414835695</c:v>
                </c:pt>
                <c:pt idx="17523">
                  <c:v>0.98808821731349905</c:v>
                </c:pt>
                <c:pt idx="17524">
                  <c:v>0.98900855143883704</c:v>
                </c:pt>
                <c:pt idx="17525">
                  <c:v>0.98732848099480797</c:v>
                </c:pt>
                <c:pt idx="17526">
                  <c:v>0.98894399623051998</c:v>
                </c:pt>
                <c:pt idx="17527">
                  <c:v>0.99352994186874699</c:v>
                </c:pt>
                <c:pt idx="17528">
                  <c:v>0.98883786895918702</c:v>
                </c:pt>
                <c:pt idx="17529">
                  <c:v>0.99252640759739097</c:v>
                </c:pt>
                <c:pt idx="17530">
                  <c:v>0.99253082408097704</c:v>
                </c:pt>
                <c:pt idx="17531">
                  <c:v>0.98943934386090604</c:v>
                </c:pt>
                <c:pt idx="17532">
                  <c:v>0.99214696610581898</c:v>
                </c:pt>
                <c:pt idx="17533">
                  <c:v>0.99054365952540202</c:v>
                </c:pt>
                <c:pt idx="17534">
                  <c:v>0.99205043984618202</c:v>
                </c:pt>
                <c:pt idx="17535">
                  <c:v>0.99313204919619402</c:v>
                </c:pt>
                <c:pt idx="17536">
                  <c:v>0.991641136985972</c:v>
                </c:pt>
                <c:pt idx="17537">
                  <c:v>0.98804204456073996</c:v>
                </c:pt>
                <c:pt idx="17538">
                  <c:v>0.99229665525478905</c:v>
                </c:pt>
                <c:pt idx="17539">
                  <c:v>0.98699468356507902</c:v>
                </c:pt>
                <c:pt idx="17540">
                  <c:v>0.98886402683980001</c:v>
                </c:pt>
                <c:pt idx="17541">
                  <c:v>0.98837604855518801</c:v>
                </c:pt>
                <c:pt idx="17542">
                  <c:v>0.99371053491912498</c:v>
                </c:pt>
                <c:pt idx="17543">
                  <c:v>0.98902055610902795</c:v>
                </c:pt>
                <c:pt idx="17544">
                  <c:v>0.99070047030514496</c:v>
                </c:pt>
                <c:pt idx="17545">
                  <c:v>0.98997440607339504</c:v>
                </c:pt>
                <c:pt idx="17546">
                  <c:v>0.99279179825608399</c:v>
                </c:pt>
                <c:pt idx="17547">
                  <c:v>0.988587631203108</c:v>
                </c:pt>
                <c:pt idx="17548">
                  <c:v>0.98877090809086499</c:v>
                </c:pt>
                <c:pt idx="17549">
                  <c:v>0.99111329060512998</c:v>
                </c:pt>
                <c:pt idx="17550">
                  <c:v>0.98792243993380302</c:v>
                </c:pt>
                <c:pt idx="17551">
                  <c:v>0.98832000104054396</c:v>
                </c:pt>
                <c:pt idx="17552">
                  <c:v>0.99126315107801</c:v>
                </c:pt>
                <c:pt idx="17553">
                  <c:v>0.99042178603946995</c:v>
                </c:pt>
                <c:pt idx="17554">
                  <c:v>0.993769158549064</c:v>
                </c:pt>
                <c:pt idx="17555">
                  <c:v>0.98891349352479896</c:v>
                </c:pt>
                <c:pt idx="17556">
                  <c:v>0.98668082387479605</c:v>
                </c:pt>
                <c:pt idx="17557">
                  <c:v>0.99007889826371098</c:v>
                </c:pt>
                <c:pt idx="17558">
                  <c:v>0.99266839312822597</c:v>
                </c:pt>
                <c:pt idx="17559">
                  <c:v>0.98897325730128105</c:v>
                </c:pt>
                <c:pt idx="17560">
                  <c:v>0.98794795119337897</c:v>
                </c:pt>
                <c:pt idx="17561">
                  <c:v>0.99013724730265296</c:v>
                </c:pt>
                <c:pt idx="17562">
                  <c:v>0.99013784875274802</c:v>
                </c:pt>
                <c:pt idx="17563">
                  <c:v>0.99178081658745498</c:v>
                </c:pt>
                <c:pt idx="17564">
                  <c:v>0.99241210501473598</c:v>
                </c:pt>
                <c:pt idx="17565">
                  <c:v>0.99459153949760304</c:v>
                </c:pt>
                <c:pt idx="17566">
                  <c:v>0.98874702032866901</c:v>
                </c:pt>
                <c:pt idx="17567">
                  <c:v>0.993236386383335</c:v>
                </c:pt>
                <c:pt idx="17568">
                  <c:v>0.99124231123481099</c:v>
                </c:pt>
                <c:pt idx="17569">
                  <c:v>0.98998714039805702</c:v>
                </c:pt>
                <c:pt idx="17570">
                  <c:v>0.98993710611539598</c:v>
                </c:pt>
                <c:pt idx="17571">
                  <c:v>0.98645907092429297</c:v>
                </c:pt>
                <c:pt idx="17572">
                  <c:v>0.99244940584248897</c:v>
                </c:pt>
                <c:pt idx="17573">
                  <c:v>0.98730354317257096</c:v>
                </c:pt>
                <c:pt idx="17574">
                  <c:v>0.99008893230823303</c:v>
                </c:pt>
                <c:pt idx="17575">
                  <c:v>0.99329904598208596</c:v>
                </c:pt>
                <c:pt idx="17576">
                  <c:v>0.98968336242975996</c:v>
                </c:pt>
                <c:pt idx="17577">
                  <c:v>0.98786110369850699</c:v>
                </c:pt>
                <c:pt idx="17578">
                  <c:v>0.989699874534685</c:v>
                </c:pt>
                <c:pt idx="17579">
                  <c:v>0.99238490225430898</c:v>
                </c:pt>
                <c:pt idx="17580">
                  <c:v>0.98697230473474196</c:v>
                </c:pt>
                <c:pt idx="17581">
                  <c:v>0.98783997167959103</c:v>
                </c:pt>
                <c:pt idx="17582">
                  <c:v>0.99114643894760601</c:v>
                </c:pt>
                <c:pt idx="17583">
                  <c:v>0.98647955409698695</c:v>
                </c:pt>
                <c:pt idx="17584">
                  <c:v>0.99398945825059104</c:v>
                </c:pt>
                <c:pt idx="17585">
                  <c:v>0.99078362865928604</c:v>
                </c:pt>
                <c:pt idx="17586">
                  <c:v>0.98833071572422404</c:v>
                </c:pt>
                <c:pt idx="17587">
                  <c:v>0.99391375463060005</c:v>
                </c:pt>
                <c:pt idx="17588">
                  <c:v>0.990297737812177</c:v>
                </c:pt>
                <c:pt idx="17589">
                  <c:v>0.99100282806769402</c:v>
                </c:pt>
                <c:pt idx="17590">
                  <c:v>0.98886116644053901</c:v>
                </c:pt>
                <c:pt idx="17591">
                  <c:v>0.98632404810607699</c:v>
                </c:pt>
                <c:pt idx="17592">
                  <c:v>0.99136290475859101</c:v>
                </c:pt>
                <c:pt idx="17593">
                  <c:v>0.99331818830629304</c:v>
                </c:pt>
                <c:pt idx="17594">
                  <c:v>0.98696838430669698</c:v>
                </c:pt>
                <c:pt idx="17595">
                  <c:v>0.99250340461197795</c:v>
                </c:pt>
                <c:pt idx="17596">
                  <c:v>0.99336215655499105</c:v>
                </c:pt>
                <c:pt idx="17597">
                  <c:v>0.98820080357058704</c:v>
                </c:pt>
                <c:pt idx="17598">
                  <c:v>0.98844009284912104</c:v>
                </c:pt>
                <c:pt idx="17599">
                  <c:v>0.98786901287698403</c:v>
                </c:pt>
                <c:pt idx="17600">
                  <c:v>0.98985950806914202</c:v>
                </c:pt>
                <c:pt idx="17601">
                  <c:v>0.992340341527151</c:v>
                </c:pt>
                <c:pt idx="17602">
                  <c:v>0.99423262015091696</c:v>
                </c:pt>
                <c:pt idx="17603">
                  <c:v>0.98870419130600395</c:v>
                </c:pt>
                <c:pt idx="17604">
                  <c:v>0.98902253125951201</c:v>
                </c:pt>
                <c:pt idx="17605">
                  <c:v>0.99158465381252803</c:v>
                </c:pt>
                <c:pt idx="17606">
                  <c:v>0.987759527729269</c:v>
                </c:pt>
                <c:pt idx="17607">
                  <c:v>0.99427009801833099</c:v>
                </c:pt>
                <c:pt idx="17608">
                  <c:v>0.98834827483494503</c:v>
                </c:pt>
                <c:pt idx="17609">
                  <c:v>0.98743580268049302</c:v>
                </c:pt>
                <c:pt idx="17610">
                  <c:v>0.98760190755055</c:v>
                </c:pt>
                <c:pt idx="17611">
                  <c:v>0.99082281648732196</c:v>
                </c:pt>
                <c:pt idx="17612">
                  <c:v>0.99200627086253501</c:v>
                </c:pt>
                <c:pt idx="17613">
                  <c:v>0.98585478567933504</c:v>
                </c:pt>
                <c:pt idx="17614">
                  <c:v>0.98821063802454501</c:v>
                </c:pt>
                <c:pt idx="17615">
                  <c:v>0.99248427873609801</c:v>
                </c:pt>
                <c:pt idx="17616">
                  <c:v>0.988266395570637</c:v>
                </c:pt>
                <c:pt idx="17617">
                  <c:v>0.98871195942638401</c:v>
                </c:pt>
                <c:pt idx="17618">
                  <c:v>0.99240002560732399</c:v>
                </c:pt>
                <c:pt idx="17619">
                  <c:v>0.98774808056633301</c:v>
                </c:pt>
                <c:pt idx="17620">
                  <c:v>0.98834028041788902</c:v>
                </c:pt>
                <c:pt idx="17621">
                  <c:v>0.98886680981614805</c:v>
                </c:pt>
                <c:pt idx="17622">
                  <c:v>0.99009820107542201</c:v>
                </c:pt>
                <c:pt idx="17623">
                  <c:v>0.98942496612991604</c:v>
                </c:pt>
                <c:pt idx="17624">
                  <c:v>0.98863599127204005</c:v>
                </c:pt>
                <c:pt idx="17625">
                  <c:v>0.98630348640986099</c:v>
                </c:pt>
                <c:pt idx="17626">
                  <c:v>0.98981862086217198</c:v>
                </c:pt>
                <c:pt idx="17627">
                  <c:v>0.98975639923621395</c:v>
                </c:pt>
                <c:pt idx="17628">
                  <c:v>0.98584646824368904</c:v>
                </c:pt>
                <c:pt idx="17629">
                  <c:v>0.99089651665522005</c:v>
                </c:pt>
                <c:pt idx="17630">
                  <c:v>0.99125755276038996</c:v>
                </c:pt>
                <c:pt idx="17631">
                  <c:v>0.99223421462602202</c:v>
                </c:pt>
                <c:pt idx="17632">
                  <c:v>0.99084394900809403</c:v>
                </c:pt>
                <c:pt idx="17633">
                  <c:v>0.99153980114262597</c:v>
                </c:pt>
                <c:pt idx="17634">
                  <c:v>0.99041896429554999</c:v>
                </c:pt>
                <c:pt idx="17635">
                  <c:v>0.99028116467320204</c:v>
                </c:pt>
                <c:pt idx="17636">
                  <c:v>0.99024267797660304</c:v>
                </c:pt>
                <c:pt idx="17637">
                  <c:v>0.98744590383988096</c:v>
                </c:pt>
                <c:pt idx="17638">
                  <c:v>0.98908252244751405</c:v>
                </c:pt>
                <c:pt idx="17639">
                  <c:v>0.99182148843322304</c:v>
                </c:pt>
                <c:pt idx="17640">
                  <c:v>0.99166627184461598</c:v>
                </c:pt>
                <c:pt idx="17641">
                  <c:v>0.98995936973472398</c:v>
                </c:pt>
                <c:pt idx="17642">
                  <c:v>0.98941265575621395</c:v>
                </c:pt>
                <c:pt idx="17643">
                  <c:v>0.99323514406353897</c:v>
                </c:pt>
                <c:pt idx="17644">
                  <c:v>0.99294534371262699</c:v>
                </c:pt>
                <c:pt idx="17645">
                  <c:v>0.98731941916581301</c:v>
                </c:pt>
                <c:pt idx="17646">
                  <c:v>0.99504585566158399</c:v>
                </c:pt>
                <c:pt idx="17647">
                  <c:v>0.98733718446980101</c:v>
                </c:pt>
                <c:pt idx="17648">
                  <c:v>0.99091095868132795</c:v>
                </c:pt>
                <c:pt idx="17649">
                  <c:v>0.99288265090248395</c:v>
                </c:pt>
                <c:pt idx="17650">
                  <c:v>0.99188401878226296</c:v>
                </c:pt>
                <c:pt idx="17651">
                  <c:v>0.99175557492445798</c:v>
                </c:pt>
                <c:pt idx="17652">
                  <c:v>0.98874715299450699</c:v>
                </c:pt>
                <c:pt idx="17653">
                  <c:v>0.990916575848097</c:v>
                </c:pt>
                <c:pt idx="17654">
                  <c:v>0.98868685855215999</c:v>
                </c:pt>
                <c:pt idx="17655">
                  <c:v>0.98730927560423298</c:v>
                </c:pt>
                <c:pt idx="17656">
                  <c:v>0.98979789428388698</c:v>
                </c:pt>
                <c:pt idx="17657">
                  <c:v>0.99057570760583502</c:v>
                </c:pt>
                <c:pt idx="17658">
                  <c:v>0.99122390875537103</c:v>
                </c:pt>
                <c:pt idx="17659">
                  <c:v>0.98812492778725403</c:v>
                </c:pt>
                <c:pt idx="17660">
                  <c:v>0.99056116762628499</c:v>
                </c:pt>
                <c:pt idx="17661">
                  <c:v>0.99020404256017702</c:v>
                </c:pt>
                <c:pt idx="17662">
                  <c:v>0.98762924217604098</c:v>
                </c:pt>
                <c:pt idx="17663">
                  <c:v>0.99081631094202305</c:v>
                </c:pt>
                <c:pt idx="17664">
                  <c:v>0.99233607541110502</c:v>
                </c:pt>
                <c:pt idx="17665">
                  <c:v>0.99043621681706995</c:v>
                </c:pt>
                <c:pt idx="17666">
                  <c:v>0.99402717539219698</c:v>
                </c:pt>
                <c:pt idx="17667">
                  <c:v>0.98921636377404798</c:v>
                </c:pt>
                <c:pt idx="17668">
                  <c:v>0.98625964852168702</c:v>
                </c:pt>
                <c:pt idx="17669">
                  <c:v>0.99234309149245703</c:v>
                </c:pt>
                <c:pt idx="17670">
                  <c:v>0.99317989117032002</c:v>
                </c:pt>
                <c:pt idx="17671">
                  <c:v>0.99208369685467401</c:v>
                </c:pt>
                <c:pt idx="17672">
                  <c:v>0.98722731972996802</c:v>
                </c:pt>
                <c:pt idx="17673">
                  <c:v>0.99430721579271097</c:v>
                </c:pt>
                <c:pt idx="17674">
                  <c:v>0.992754177691343</c:v>
                </c:pt>
                <c:pt idx="17675">
                  <c:v>0.99068307926670496</c:v>
                </c:pt>
                <c:pt idx="17676">
                  <c:v>0.99250655247723896</c:v>
                </c:pt>
                <c:pt idx="17677">
                  <c:v>0.99039064351541495</c:v>
                </c:pt>
                <c:pt idx="17678">
                  <c:v>0.99125461290085504</c:v>
                </c:pt>
                <c:pt idx="17679">
                  <c:v>0.98898737884649801</c:v>
                </c:pt>
                <c:pt idx="17680">
                  <c:v>0.99090917600017503</c:v>
                </c:pt>
                <c:pt idx="17681">
                  <c:v>0.98810354836197201</c:v>
                </c:pt>
                <c:pt idx="17682">
                  <c:v>0.992078045656969</c:v>
                </c:pt>
                <c:pt idx="17683">
                  <c:v>0.98957852552254399</c:v>
                </c:pt>
                <c:pt idx="17684">
                  <c:v>0.98874350006103096</c:v>
                </c:pt>
                <c:pt idx="17685">
                  <c:v>0.99370767526105597</c:v>
                </c:pt>
                <c:pt idx="17686">
                  <c:v>0.99269496665048695</c:v>
                </c:pt>
                <c:pt idx="17687">
                  <c:v>0.98930164045756497</c:v>
                </c:pt>
                <c:pt idx="17688">
                  <c:v>0.99099284174042102</c:v>
                </c:pt>
                <c:pt idx="17689">
                  <c:v>0.99247175633639495</c:v>
                </c:pt>
                <c:pt idx="17690">
                  <c:v>0.98658210570771498</c:v>
                </c:pt>
                <c:pt idx="17691">
                  <c:v>0.99180651333758696</c:v>
                </c:pt>
                <c:pt idx="17692">
                  <c:v>0.98915775582339405</c:v>
                </c:pt>
                <c:pt idx="17693">
                  <c:v>0.99117785886124399</c:v>
                </c:pt>
                <c:pt idx="17694">
                  <c:v>0.98744998013094598</c:v>
                </c:pt>
                <c:pt idx="17695">
                  <c:v>0.99196662462149299</c:v>
                </c:pt>
                <c:pt idx="17696">
                  <c:v>0.99022627019639897</c:v>
                </c:pt>
                <c:pt idx="17697">
                  <c:v>0.98583526560256995</c:v>
                </c:pt>
                <c:pt idx="17698">
                  <c:v>0.99266110903910298</c:v>
                </c:pt>
                <c:pt idx="17699">
                  <c:v>0.99357003536664601</c:v>
                </c:pt>
                <c:pt idx="17700">
                  <c:v>0.98766012902031197</c:v>
                </c:pt>
                <c:pt idx="17701">
                  <c:v>0.99112966828221205</c:v>
                </c:pt>
                <c:pt idx="17702">
                  <c:v>0.99025173648715603</c:v>
                </c:pt>
                <c:pt idx="17703">
                  <c:v>0.98841301118317004</c:v>
                </c:pt>
                <c:pt idx="17704">
                  <c:v>0.98701246096055395</c:v>
                </c:pt>
                <c:pt idx="17705">
                  <c:v>0.99283637126776203</c:v>
                </c:pt>
                <c:pt idx="17706">
                  <c:v>0.98736986986100195</c:v>
                </c:pt>
                <c:pt idx="17707">
                  <c:v>0.99194466400680903</c:v>
                </c:pt>
                <c:pt idx="17708">
                  <c:v>0.98762765038576406</c:v>
                </c:pt>
                <c:pt idx="17709">
                  <c:v>0.98781481825897599</c:v>
                </c:pt>
                <c:pt idx="17710">
                  <c:v>0.99162623089902602</c:v>
                </c:pt>
                <c:pt idx="17711">
                  <c:v>0.991370763941536</c:v>
                </c:pt>
                <c:pt idx="17712">
                  <c:v>0.99146494073848401</c:v>
                </c:pt>
                <c:pt idx="17713">
                  <c:v>0.99105467441815998</c:v>
                </c:pt>
                <c:pt idx="17714">
                  <c:v>0.98939224000776005</c:v>
                </c:pt>
                <c:pt idx="17715">
                  <c:v>0.99189245603769505</c:v>
                </c:pt>
                <c:pt idx="17716">
                  <c:v>0.991493800973832</c:v>
                </c:pt>
                <c:pt idx="17717">
                  <c:v>0.99201584052908598</c:v>
                </c:pt>
                <c:pt idx="17718">
                  <c:v>0.98872921991493801</c:v>
                </c:pt>
                <c:pt idx="17719">
                  <c:v>0.992240177919681</c:v>
                </c:pt>
                <c:pt idx="17720">
                  <c:v>0.99119974218585505</c:v>
                </c:pt>
                <c:pt idx="17721">
                  <c:v>0.98727857468173696</c:v>
                </c:pt>
                <c:pt idx="17722">
                  <c:v>0.99151205229199202</c:v>
                </c:pt>
                <c:pt idx="17723">
                  <c:v>0.98692274605158203</c:v>
                </c:pt>
                <c:pt idx="17724">
                  <c:v>0.98921844316913199</c:v>
                </c:pt>
                <c:pt idx="17725">
                  <c:v>0.98919607459833303</c:v>
                </c:pt>
                <c:pt idx="17726">
                  <c:v>0.98872848825066795</c:v>
                </c:pt>
                <c:pt idx="17727">
                  <c:v>0.99248008634304996</c:v>
                </c:pt>
                <c:pt idx="17728">
                  <c:v>0.99316290290012199</c:v>
                </c:pt>
                <c:pt idx="17729">
                  <c:v>0.98899184066198498</c:v>
                </c:pt>
                <c:pt idx="17730">
                  <c:v>0.99171444023241895</c:v>
                </c:pt>
                <c:pt idx="17731">
                  <c:v>0.98830216611369504</c:v>
                </c:pt>
                <c:pt idx="17732">
                  <c:v>0.98954447704850301</c:v>
                </c:pt>
                <c:pt idx="17733">
                  <c:v>0.99131077838925596</c:v>
                </c:pt>
                <c:pt idx="17734">
                  <c:v>0.987704262297599</c:v>
                </c:pt>
                <c:pt idx="17735">
                  <c:v>0.99483256701001399</c:v>
                </c:pt>
                <c:pt idx="17736">
                  <c:v>0.98858723290952699</c:v>
                </c:pt>
                <c:pt idx="17737">
                  <c:v>0.98978493294883796</c:v>
                </c:pt>
                <c:pt idx="17738">
                  <c:v>0.99139718902970098</c:v>
                </c:pt>
                <c:pt idx="17739">
                  <c:v>0.99217570002691702</c:v>
                </c:pt>
                <c:pt idx="17740">
                  <c:v>0.98810167383873304</c:v>
                </c:pt>
                <c:pt idx="17741">
                  <c:v>0.98673139937130006</c:v>
                </c:pt>
                <c:pt idx="17742">
                  <c:v>0.99281500059676497</c:v>
                </c:pt>
                <c:pt idx="17743">
                  <c:v>0.99032491659120303</c:v>
                </c:pt>
                <c:pt idx="17744">
                  <c:v>0.99143581173080197</c:v>
                </c:pt>
                <c:pt idx="17745">
                  <c:v>0.989232364595521</c:v>
                </c:pt>
                <c:pt idx="17746">
                  <c:v>0.99212509153113704</c:v>
                </c:pt>
                <c:pt idx="17747">
                  <c:v>0.99121444716289397</c:v>
                </c:pt>
                <c:pt idx="17748">
                  <c:v>0.99182345781737202</c:v>
                </c:pt>
                <c:pt idx="17749">
                  <c:v>0.98769358542285801</c:v>
                </c:pt>
                <c:pt idx="17750">
                  <c:v>0.98830348104556498</c:v>
                </c:pt>
                <c:pt idx="17751">
                  <c:v>0.98909198338593796</c:v>
                </c:pt>
                <c:pt idx="17752">
                  <c:v>0.99057453772571202</c:v>
                </c:pt>
                <c:pt idx="17753">
                  <c:v>0.99169951694357406</c:v>
                </c:pt>
                <c:pt idx="17754">
                  <c:v>0.98734478508659895</c:v>
                </c:pt>
                <c:pt idx="17755">
                  <c:v>0.99277105306454605</c:v>
                </c:pt>
                <c:pt idx="17756">
                  <c:v>0.989249810857324</c:v>
                </c:pt>
                <c:pt idx="17757">
                  <c:v>0.98728248963912002</c:v>
                </c:pt>
                <c:pt idx="17758">
                  <c:v>0.99177343496944903</c:v>
                </c:pt>
                <c:pt idx="17759">
                  <c:v>0.98850233195941695</c:v>
                </c:pt>
                <c:pt idx="17760">
                  <c:v>0.98742056697162395</c:v>
                </c:pt>
                <c:pt idx="17761">
                  <c:v>0.99459458169368897</c:v>
                </c:pt>
                <c:pt idx="17762">
                  <c:v>0.98719820129723002</c:v>
                </c:pt>
                <c:pt idx="17763">
                  <c:v>0.99207142163517803</c:v>
                </c:pt>
                <c:pt idx="17764">
                  <c:v>0.99099712315745403</c:v>
                </c:pt>
                <c:pt idx="17765">
                  <c:v>0.99064030498097</c:v>
                </c:pt>
                <c:pt idx="17766">
                  <c:v>0.98987161052985195</c:v>
                </c:pt>
                <c:pt idx="17767">
                  <c:v>0.98637906570327405</c:v>
                </c:pt>
                <c:pt idx="17768">
                  <c:v>0.99299141329951801</c:v>
                </c:pt>
                <c:pt idx="17769">
                  <c:v>0.988815410528461</c:v>
                </c:pt>
                <c:pt idx="17770">
                  <c:v>0.99069589827865401</c:v>
                </c:pt>
                <c:pt idx="17771">
                  <c:v>0.98985405226627399</c:v>
                </c:pt>
                <c:pt idx="17772">
                  <c:v>0.98777308221114501</c:v>
                </c:pt>
                <c:pt idx="17773">
                  <c:v>0.98899561897609201</c:v>
                </c:pt>
                <c:pt idx="17774">
                  <c:v>0.99203600150466698</c:v>
                </c:pt>
                <c:pt idx="17775">
                  <c:v>0.99080409909040101</c:v>
                </c:pt>
                <c:pt idx="17776">
                  <c:v>0.99098870414126905</c:v>
                </c:pt>
                <c:pt idx="17777">
                  <c:v>0.99013745515552198</c:v>
                </c:pt>
                <c:pt idx="17778">
                  <c:v>0.98747697077875396</c:v>
                </c:pt>
                <c:pt idx="17779">
                  <c:v>0.98986240398828695</c:v>
                </c:pt>
                <c:pt idx="17780">
                  <c:v>0.99056816612697496</c:v>
                </c:pt>
                <c:pt idx="17781">
                  <c:v>0.99116246023562604</c:v>
                </c:pt>
                <c:pt idx="17782">
                  <c:v>0.98982769924562597</c:v>
                </c:pt>
                <c:pt idx="17783">
                  <c:v>0.98588124136473698</c:v>
                </c:pt>
                <c:pt idx="17784">
                  <c:v>0.99251192176409098</c:v>
                </c:pt>
                <c:pt idx="17785">
                  <c:v>0.989632683169412</c:v>
                </c:pt>
                <c:pt idx="17786">
                  <c:v>0.98777512660675704</c:v>
                </c:pt>
                <c:pt idx="17787">
                  <c:v>0.98896353731265596</c:v>
                </c:pt>
                <c:pt idx="17788">
                  <c:v>0.99244985935865404</c:v>
                </c:pt>
                <c:pt idx="17789">
                  <c:v>0.98961625026255295</c:v>
                </c:pt>
                <c:pt idx="17790">
                  <c:v>0.99226691351816898</c:v>
                </c:pt>
                <c:pt idx="17791">
                  <c:v>0.98807827687750804</c:v>
                </c:pt>
                <c:pt idx="17792">
                  <c:v>0.98932948197278403</c:v>
                </c:pt>
                <c:pt idx="17793">
                  <c:v>0.98650838099784299</c:v>
                </c:pt>
                <c:pt idx="17794">
                  <c:v>0.99246252646425004</c:v>
                </c:pt>
                <c:pt idx="17795">
                  <c:v>0.98908118900026798</c:v>
                </c:pt>
                <c:pt idx="17796">
                  <c:v>0.99133293243246801</c:v>
                </c:pt>
                <c:pt idx="17797">
                  <c:v>0.98952299126898702</c:v>
                </c:pt>
                <c:pt idx="17798">
                  <c:v>0.99014631652593199</c:v>
                </c:pt>
                <c:pt idx="17799">
                  <c:v>0.98969753965210505</c:v>
                </c:pt>
                <c:pt idx="17800">
                  <c:v>0.99188579628169404</c:v>
                </c:pt>
                <c:pt idx="17801">
                  <c:v>0.98867716051021004</c:v>
                </c:pt>
                <c:pt idx="17802">
                  <c:v>0.99148658095505804</c:v>
                </c:pt>
                <c:pt idx="17803">
                  <c:v>0.99297370350557601</c:v>
                </c:pt>
                <c:pt idx="17804">
                  <c:v>0.98721128597024399</c:v>
                </c:pt>
                <c:pt idx="17805">
                  <c:v>0.99093431911594898</c:v>
                </c:pt>
                <c:pt idx="17806">
                  <c:v>0.98661089065548202</c:v>
                </c:pt>
                <c:pt idx="17807">
                  <c:v>0.98821864318341601</c:v>
                </c:pt>
                <c:pt idx="17808">
                  <c:v>0.99284661982631806</c:v>
                </c:pt>
                <c:pt idx="17809">
                  <c:v>0.98701627241310697</c:v>
                </c:pt>
                <c:pt idx="17810">
                  <c:v>0.99317244799940096</c:v>
                </c:pt>
                <c:pt idx="17811">
                  <c:v>0.98703671001422899</c:v>
                </c:pt>
                <c:pt idx="17812">
                  <c:v>0.99046517345014395</c:v>
                </c:pt>
                <c:pt idx="17813">
                  <c:v>0.99415809434458902</c:v>
                </c:pt>
                <c:pt idx="17814">
                  <c:v>0.98848859496050101</c:v>
                </c:pt>
                <c:pt idx="17815">
                  <c:v>0.98906664262981303</c:v>
                </c:pt>
                <c:pt idx="17816">
                  <c:v>0.98971236913460703</c:v>
                </c:pt>
                <c:pt idx="17817">
                  <c:v>0.98909306727815305</c:v>
                </c:pt>
                <c:pt idx="17818">
                  <c:v>0.98823515457062505</c:v>
                </c:pt>
                <c:pt idx="17819">
                  <c:v>0.98868480281426596</c:v>
                </c:pt>
                <c:pt idx="17820">
                  <c:v>0.99063978614679304</c:v>
                </c:pt>
                <c:pt idx="17821">
                  <c:v>0.99191545371460099</c:v>
                </c:pt>
                <c:pt idx="17822">
                  <c:v>0.99303389680636001</c:v>
                </c:pt>
                <c:pt idx="17823">
                  <c:v>0.988175520947981</c:v>
                </c:pt>
                <c:pt idx="17824">
                  <c:v>0.99023394575593304</c:v>
                </c:pt>
                <c:pt idx="17825">
                  <c:v>0.99385360185794702</c:v>
                </c:pt>
                <c:pt idx="17826">
                  <c:v>0.98798784034519704</c:v>
                </c:pt>
                <c:pt idx="17827">
                  <c:v>0.989445733724308</c:v>
                </c:pt>
                <c:pt idx="17828">
                  <c:v>0.98763685610956098</c:v>
                </c:pt>
                <c:pt idx="17829">
                  <c:v>0.99188412057636899</c:v>
                </c:pt>
                <c:pt idx="17830">
                  <c:v>0.992009933475131</c:v>
                </c:pt>
                <c:pt idx="17831">
                  <c:v>0.98886573135350897</c:v>
                </c:pt>
                <c:pt idx="17832">
                  <c:v>0.99207801219811798</c:v>
                </c:pt>
                <c:pt idx="17833">
                  <c:v>0.99072306940034305</c:v>
                </c:pt>
                <c:pt idx="17834">
                  <c:v>0.98977570704831996</c:v>
                </c:pt>
                <c:pt idx="17835">
                  <c:v>0.98996090247130597</c:v>
                </c:pt>
                <c:pt idx="17836">
                  <c:v>0.98905153310856098</c:v>
                </c:pt>
                <c:pt idx="17837">
                  <c:v>0.99229678482894501</c:v>
                </c:pt>
                <c:pt idx="17838">
                  <c:v>0.98810745505060305</c:v>
                </c:pt>
                <c:pt idx="17839">
                  <c:v>0.99300909399611004</c:v>
                </c:pt>
                <c:pt idx="17840">
                  <c:v>0.98719897944934298</c:v>
                </c:pt>
                <c:pt idx="17841">
                  <c:v>0.99264950559582599</c:v>
                </c:pt>
                <c:pt idx="17842">
                  <c:v>0.99068969735275103</c:v>
                </c:pt>
                <c:pt idx="17843">
                  <c:v>0.99061306626215595</c:v>
                </c:pt>
                <c:pt idx="17844">
                  <c:v>0.99143320361875897</c:v>
                </c:pt>
                <c:pt idx="17845">
                  <c:v>0.99233992830416595</c:v>
                </c:pt>
                <c:pt idx="17846">
                  <c:v>0.98736600645185502</c:v>
                </c:pt>
                <c:pt idx="17847">
                  <c:v>0.99260435316722095</c:v>
                </c:pt>
                <c:pt idx="17848">
                  <c:v>0.98945114608342399</c:v>
                </c:pt>
                <c:pt idx="17849">
                  <c:v>0.991211381148284</c:v>
                </c:pt>
                <c:pt idx="17850">
                  <c:v>0.99061808323835299</c:v>
                </c:pt>
                <c:pt idx="17851">
                  <c:v>0.98712260936246599</c:v>
                </c:pt>
                <c:pt idx="17852">
                  <c:v>0.99292352233829295</c:v>
                </c:pt>
                <c:pt idx="17853">
                  <c:v>0.99108227005807803</c:v>
                </c:pt>
                <c:pt idx="17854">
                  <c:v>0.99040753890250899</c:v>
                </c:pt>
                <c:pt idx="17855">
                  <c:v>0.98745973674670795</c:v>
                </c:pt>
                <c:pt idx="17856">
                  <c:v>0.99166113495762198</c:v>
                </c:pt>
                <c:pt idx="17857">
                  <c:v>0.98839713285202202</c:v>
                </c:pt>
                <c:pt idx="17858">
                  <c:v>0.98899446347731501</c:v>
                </c:pt>
                <c:pt idx="17859">
                  <c:v>0.98771621031091095</c:v>
                </c:pt>
                <c:pt idx="17860">
                  <c:v>0.991573295364651</c:v>
                </c:pt>
                <c:pt idx="17861">
                  <c:v>0.99239038022823001</c:v>
                </c:pt>
                <c:pt idx="17862">
                  <c:v>0.98931197520659997</c:v>
                </c:pt>
                <c:pt idx="17863">
                  <c:v>0.99014774827466501</c:v>
                </c:pt>
                <c:pt idx="17864">
                  <c:v>0.99004621103537005</c:v>
                </c:pt>
                <c:pt idx="17865">
                  <c:v>0.98905828636646398</c:v>
                </c:pt>
                <c:pt idx="17866">
                  <c:v>0.98914503639400997</c:v>
                </c:pt>
                <c:pt idx="17867">
                  <c:v>0.988783480110207</c:v>
                </c:pt>
                <c:pt idx="17868">
                  <c:v>0.98795994549335397</c:v>
                </c:pt>
                <c:pt idx="17869">
                  <c:v>0.99119258401039101</c:v>
                </c:pt>
                <c:pt idx="17870">
                  <c:v>0.99128547036607595</c:v>
                </c:pt>
                <c:pt idx="17871">
                  <c:v>0.99202527727786405</c:v>
                </c:pt>
                <c:pt idx="17872">
                  <c:v>0.99165915221465495</c:v>
                </c:pt>
                <c:pt idx="17873">
                  <c:v>0.99184196244058398</c:v>
                </c:pt>
                <c:pt idx="17874">
                  <c:v>0.98883638218945402</c:v>
                </c:pt>
                <c:pt idx="17875">
                  <c:v>0.989719936925197</c:v>
                </c:pt>
                <c:pt idx="17876">
                  <c:v>0.99031606452189602</c:v>
                </c:pt>
                <c:pt idx="17877">
                  <c:v>0.99360946626525004</c:v>
                </c:pt>
                <c:pt idx="17878">
                  <c:v>0.989622552368282</c:v>
                </c:pt>
                <c:pt idx="17879">
                  <c:v>0.98969960864317796</c:v>
                </c:pt>
                <c:pt idx="17880">
                  <c:v>0.99439027949892</c:v>
                </c:pt>
                <c:pt idx="17881">
                  <c:v>0.992472921886971</c:v>
                </c:pt>
                <c:pt idx="17882">
                  <c:v>0.99299732080545899</c:v>
                </c:pt>
                <c:pt idx="17883">
                  <c:v>0.99422006372100202</c:v>
                </c:pt>
                <c:pt idx="17884">
                  <c:v>0.98760826945647395</c:v>
                </c:pt>
                <c:pt idx="17885">
                  <c:v>0.98945766296840498</c:v>
                </c:pt>
                <c:pt idx="17886">
                  <c:v>0.99055926566757202</c:v>
                </c:pt>
                <c:pt idx="17887">
                  <c:v>0.99112755998984103</c:v>
                </c:pt>
                <c:pt idx="17888">
                  <c:v>0.99183802353947004</c:v>
                </c:pt>
                <c:pt idx="17889">
                  <c:v>0.99237722701428399</c:v>
                </c:pt>
                <c:pt idx="17890">
                  <c:v>0.99322835262431497</c:v>
                </c:pt>
                <c:pt idx="17891">
                  <c:v>0.98969136111231404</c:v>
                </c:pt>
                <c:pt idx="17892">
                  <c:v>0.99204031763289802</c:v>
                </c:pt>
                <c:pt idx="17893">
                  <c:v>0.99242570743291603</c:v>
                </c:pt>
                <c:pt idx="17894">
                  <c:v>0.98892026472966799</c:v>
                </c:pt>
                <c:pt idx="17895">
                  <c:v>0.98911584058664703</c:v>
                </c:pt>
                <c:pt idx="17896">
                  <c:v>0.99452591600298201</c:v>
                </c:pt>
                <c:pt idx="17897">
                  <c:v>0.99081402081199599</c:v>
                </c:pt>
                <c:pt idx="17898">
                  <c:v>0.98871166635437602</c:v>
                </c:pt>
                <c:pt idx="17899">
                  <c:v>0.98953982444963695</c:v>
                </c:pt>
                <c:pt idx="17900">
                  <c:v>0.99257345177844902</c:v>
                </c:pt>
                <c:pt idx="17901">
                  <c:v>0.99031515104199697</c:v>
                </c:pt>
                <c:pt idx="17902">
                  <c:v>0.98872365057563605</c:v>
                </c:pt>
                <c:pt idx="17903">
                  <c:v>0.98858042928038903</c:v>
                </c:pt>
                <c:pt idx="17904">
                  <c:v>0.98919308305697995</c:v>
                </c:pt>
                <c:pt idx="17905">
                  <c:v>0.98941799211355497</c:v>
                </c:pt>
                <c:pt idx="17906">
                  <c:v>0.99193336203226001</c:v>
                </c:pt>
                <c:pt idx="17907">
                  <c:v>0.98717585389286699</c:v>
                </c:pt>
                <c:pt idx="17908">
                  <c:v>0.99428533054289803</c:v>
                </c:pt>
                <c:pt idx="17909">
                  <c:v>0.98783584521854895</c:v>
                </c:pt>
                <c:pt idx="17910">
                  <c:v>0.99174800913512295</c:v>
                </c:pt>
                <c:pt idx="17911">
                  <c:v>0.98943340272787095</c:v>
                </c:pt>
                <c:pt idx="17912">
                  <c:v>0.98621587618352202</c:v>
                </c:pt>
                <c:pt idx="17913">
                  <c:v>0.99032952776444005</c:v>
                </c:pt>
                <c:pt idx="17914">
                  <c:v>0.98770508477869201</c:v>
                </c:pt>
                <c:pt idx="17915">
                  <c:v>0.98965486744107001</c:v>
                </c:pt>
                <c:pt idx="17916">
                  <c:v>0.99118976748666698</c:v>
                </c:pt>
                <c:pt idx="17917">
                  <c:v>0.98676627762111402</c:v>
                </c:pt>
                <c:pt idx="17918">
                  <c:v>0.99266733260137996</c:v>
                </c:pt>
                <c:pt idx="17919">
                  <c:v>0.98719096483553004</c:v>
                </c:pt>
                <c:pt idx="17920">
                  <c:v>0.99216663644789904</c:v>
                </c:pt>
                <c:pt idx="17921">
                  <c:v>0.98883225540520903</c:v>
                </c:pt>
                <c:pt idx="17922">
                  <c:v>0.99115400160565403</c:v>
                </c:pt>
                <c:pt idx="17923">
                  <c:v>0.99123462976238097</c:v>
                </c:pt>
                <c:pt idx="17924">
                  <c:v>0.990326865569508</c:v>
                </c:pt>
                <c:pt idx="17925">
                  <c:v>0.99003011097105698</c:v>
                </c:pt>
                <c:pt idx="17926">
                  <c:v>0.98941935247494905</c:v>
                </c:pt>
                <c:pt idx="17927">
                  <c:v>0.992287373222004</c:v>
                </c:pt>
                <c:pt idx="17928">
                  <c:v>0.98807439818707898</c:v>
                </c:pt>
                <c:pt idx="17929">
                  <c:v>0.98700874258989701</c:v>
                </c:pt>
                <c:pt idx="17930">
                  <c:v>0.99401174503688094</c:v>
                </c:pt>
                <c:pt idx="17931">
                  <c:v>0.99193882296830604</c:v>
                </c:pt>
                <c:pt idx="17932">
                  <c:v>0.98734117773158703</c:v>
                </c:pt>
                <c:pt idx="17933">
                  <c:v>0.99341535606787701</c:v>
                </c:pt>
                <c:pt idx="17934">
                  <c:v>0.98960289044252903</c:v>
                </c:pt>
                <c:pt idx="17935">
                  <c:v>0.98751484398816303</c:v>
                </c:pt>
                <c:pt idx="17936">
                  <c:v>0.99033085129503595</c:v>
                </c:pt>
                <c:pt idx="17937">
                  <c:v>0.99334548338284501</c:v>
                </c:pt>
                <c:pt idx="17938">
                  <c:v>0.99444888368680995</c:v>
                </c:pt>
                <c:pt idx="17939">
                  <c:v>0.98764966127972897</c:v>
                </c:pt>
                <c:pt idx="17940">
                  <c:v>0.99105910578190703</c:v>
                </c:pt>
                <c:pt idx="17941">
                  <c:v>0.98878719663424897</c:v>
                </c:pt>
                <c:pt idx="17942">
                  <c:v>0.98621715981702096</c:v>
                </c:pt>
                <c:pt idx="17943">
                  <c:v>0.99372829839601495</c:v>
                </c:pt>
                <c:pt idx="17944">
                  <c:v>0.99065937354880795</c:v>
                </c:pt>
                <c:pt idx="17945">
                  <c:v>0.991148485609746</c:v>
                </c:pt>
                <c:pt idx="17946">
                  <c:v>0.99276845754753995</c:v>
                </c:pt>
                <c:pt idx="17947">
                  <c:v>0.99271072252720904</c:v>
                </c:pt>
                <c:pt idx="17948">
                  <c:v>0.98908436495215202</c:v>
                </c:pt>
                <c:pt idx="17949">
                  <c:v>0.99277334766875303</c:v>
                </c:pt>
                <c:pt idx="17950">
                  <c:v>0.99346530681299405</c:v>
                </c:pt>
                <c:pt idx="17951">
                  <c:v>0.99017972558310097</c:v>
                </c:pt>
                <c:pt idx="17952">
                  <c:v>0.98769657281290102</c:v>
                </c:pt>
                <c:pt idx="17953">
                  <c:v>0.98860937759947598</c:v>
                </c:pt>
                <c:pt idx="17954">
                  <c:v>0.99504347778309399</c:v>
                </c:pt>
                <c:pt idx="17955">
                  <c:v>0.98610257372208698</c:v>
                </c:pt>
                <c:pt idx="17956">
                  <c:v>0.99223843564263803</c:v>
                </c:pt>
                <c:pt idx="17957">
                  <c:v>0.99338332461652401</c:v>
                </c:pt>
                <c:pt idx="17958">
                  <c:v>0.99007203204246297</c:v>
                </c:pt>
                <c:pt idx="17959">
                  <c:v>0.99141381332366296</c:v>
                </c:pt>
                <c:pt idx="17960">
                  <c:v>0.98943470214413698</c:v>
                </c:pt>
                <c:pt idx="17961">
                  <c:v>0.99180765943625304</c:v>
                </c:pt>
                <c:pt idx="17962">
                  <c:v>0.99268548732404704</c:v>
                </c:pt>
                <c:pt idx="17963">
                  <c:v>0.99257290013516197</c:v>
                </c:pt>
                <c:pt idx="17964">
                  <c:v>0.98875114273855702</c:v>
                </c:pt>
                <c:pt idx="17965">
                  <c:v>0.98774446978823505</c:v>
                </c:pt>
                <c:pt idx="17966">
                  <c:v>0.99208113953381505</c:v>
                </c:pt>
                <c:pt idx="17967">
                  <c:v>0.99374166582344103</c:v>
                </c:pt>
                <c:pt idx="17968">
                  <c:v>0.98753829016621697</c:v>
                </c:pt>
                <c:pt idx="17969">
                  <c:v>0.99413410672230396</c:v>
                </c:pt>
                <c:pt idx="17970">
                  <c:v>0.98853755573560997</c:v>
                </c:pt>
                <c:pt idx="17971">
                  <c:v>0.98942690599567396</c:v>
                </c:pt>
                <c:pt idx="17972">
                  <c:v>0.99000508516084695</c:v>
                </c:pt>
                <c:pt idx="17973">
                  <c:v>0.98913546468651603</c:v>
                </c:pt>
                <c:pt idx="17974">
                  <c:v>0.99254921790480999</c:v>
                </c:pt>
                <c:pt idx="17975">
                  <c:v>0.98859243980108902</c:v>
                </c:pt>
                <c:pt idx="17976">
                  <c:v>0.98870216000875599</c:v>
                </c:pt>
                <c:pt idx="17977">
                  <c:v>0.98832209977167795</c:v>
                </c:pt>
                <c:pt idx="17978">
                  <c:v>0.99029362793101405</c:v>
                </c:pt>
                <c:pt idx="17979">
                  <c:v>0.992613345656156</c:v>
                </c:pt>
                <c:pt idx="17980">
                  <c:v>0.99192557273593895</c:v>
                </c:pt>
                <c:pt idx="17981">
                  <c:v>0.99098947829644402</c:v>
                </c:pt>
                <c:pt idx="17982">
                  <c:v>0.99151863525112904</c:v>
                </c:pt>
                <c:pt idx="17983">
                  <c:v>0.99171162909126598</c:v>
                </c:pt>
                <c:pt idx="17984">
                  <c:v>0.99092059020280798</c:v>
                </c:pt>
                <c:pt idx="17985">
                  <c:v>0.99175531810060802</c:v>
                </c:pt>
                <c:pt idx="17986">
                  <c:v>0.99116474268904897</c:v>
                </c:pt>
                <c:pt idx="17987">
                  <c:v>0.98892269857052295</c:v>
                </c:pt>
                <c:pt idx="17988">
                  <c:v>0.99013374868406401</c:v>
                </c:pt>
                <c:pt idx="17989">
                  <c:v>0.98981866355883097</c:v>
                </c:pt>
                <c:pt idx="17990">
                  <c:v>0.99085319261982197</c:v>
                </c:pt>
                <c:pt idx="17991">
                  <c:v>0.99036126492850696</c:v>
                </c:pt>
                <c:pt idx="17992">
                  <c:v>0.98758351074322503</c:v>
                </c:pt>
                <c:pt idx="17993">
                  <c:v>0.98943685565421502</c:v>
                </c:pt>
                <c:pt idx="17994">
                  <c:v>0.99181026500121205</c:v>
                </c:pt>
                <c:pt idx="17995">
                  <c:v>0.98874051091920501</c:v>
                </c:pt>
                <c:pt idx="17996">
                  <c:v>0.98801350015507405</c:v>
                </c:pt>
                <c:pt idx="17997">
                  <c:v>0.98695653956419604</c:v>
                </c:pt>
                <c:pt idx="17998">
                  <c:v>0.99007680674568499</c:v>
                </c:pt>
                <c:pt idx="17999">
                  <c:v>0.99221553848238597</c:v>
                </c:pt>
                <c:pt idx="18000">
                  <c:v>0.988048947391443</c:v>
                </c:pt>
                <c:pt idx="18001">
                  <c:v>0.98830765613889904</c:v>
                </c:pt>
                <c:pt idx="18002">
                  <c:v>0.98956948550191004</c:v>
                </c:pt>
                <c:pt idx="18003">
                  <c:v>0.99060177230079804</c:v>
                </c:pt>
                <c:pt idx="18004">
                  <c:v>0.98831772025174003</c:v>
                </c:pt>
                <c:pt idx="18005">
                  <c:v>0.99301887275890099</c:v>
                </c:pt>
                <c:pt idx="18006">
                  <c:v>0.99043186928457005</c:v>
                </c:pt>
                <c:pt idx="18007">
                  <c:v>0.992377659252212</c:v>
                </c:pt>
                <c:pt idx="18008">
                  <c:v>0.98875293485520999</c:v>
                </c:pt>
                <c:pt idx="18009">
                  <c:v>0.99035007152589904</c:v>
                </c:pt>
                <c:pt idx="18010">
                  <c:v>0.99238405599974</c:v>
                </c:pt>
                <c:pt idx="18011">
                  <c:v>0.98742686607068297</c:v>
                </c:pt>
                <c:pt idx="18012">
                  <c:v>0.99256397859546697</c:v>
                </c:pt>
                <c:pt idx="18013">
                  <c:v>0.990137179502523</c:v>
                </c:pt>
                <c:pt idx="18014">
                  <c:v>0.98767973052354496</c:v>
                </c:pt>
                <c:pt idx="18015">
                  <c:v>0.99409282908317598</c:v>
                </c:pt>
                <c:pt idx="18016">
                  <c:v>0.99117358792601795</c:v>
                </c:pt>
                <c:pt idx="18017">
                  <c:v>0.98648169913008599</c:v>
                </c:pt>
                <c:pt idx="18018">
                  <c:v>0.99015695263707404</c:v>
                </c:pt>
                <c:pt idx="18019">
                  <c:v>0.99492527251499396</c:v>
                </c:pt>
                <c:pt idx="18020">
                  <c:v>0.99002747471723496</c:v>
                </c:pt>
                <c:pt idx="18021">
                  <c:v>0.98710296154566701</c:v>
                </c:pt>
                <c:pt idx="18022">
                  <c:v>0.993424315069803</c:v>
                </c:pt>
                <c:pt idx="18023">
                  <c:v>0.98947371417199903</c:v>
                </c:pt>
                <c:pt idx="18024">
                  <c:v>0.98814734882160504</c:v>
                </c:pt>
                <c:pt idx="18025">
                  <c:v>0.99078553521809098</c:v>
                </c:pt>
                <c:pt idx="18026">
                  <c:v>0.99028354976797806</c:v>
                </c:pt>
                <c:pt idx="18027">
                  <c:v>0.98852563246979197</c:v>
                </c:pt>
                <c:pt idx="18028">
                  <c:v>0.99227151040486405</c:v>
                </c:pt>
                <c:pt idx="18029">
                  <c:v>0.99177881875957496</c:v>
                </c:pt>
                <c:pt idx="18030">
                  <c:v>0.98950874209684003</c:v>
                </c:pt>
                <c:pt idx="18031">
                  <c:v>0.99133663792776605</c:v>
                </c:pt>
                <c:pt idx="18032">
                  <c:v>0.988786906682811</c:v>
                </c:pt>
                <c:pt idx="18033">
                  <c:v>0.989376033501978</c:v>
                </c:pt>
                <c:pt idx="18034">
                  <c:v>0.99382679940693397</c:v>
                </c:pt>
                <c:pt idx="18035">
                  <c:v>0.99356735607340196</c:v>
                </c:pt>
                <c:pt idx="18036">
                  <c:v>0.98726235441557597</c:v>
                </c:pt>
                <c:pt idx="18037">
                  <c:v>0.99193673988712106</c:v>
                </c:pt>
                <c:pt idx="18038">
                  <c:v>0.99022111692204495</c:v>
                </c:pt>
                <c:pt idx="18039">
                  <c:v>0.98766171952143</c:v>
                </c:pt>
                <c:pt idx="18040">
                  <c:v>0.99470480830959496</c:v>
                </c:pt>
                <c:pt idx="18041">
                  <c:v>0.98963949136623297</c:v>
                </c:pt>
                <c:pt idx="18042">
                  <c:v>0.988532855999395</c:v>
                </c:pt>
                <c:pt idx="18043">
                  <c:v>0.99302972420614699</c:v>
                </c:pt>
                <c:pt idx="18044">
                  <c:v>0.99231768211511495</c:v>
                </c:pt>
                <c:pt idx="18045">
                  <c:v>0.99101526746678903</c:v>
                </c:pt>
                <c:pt idx="18046">
                  <c:v>0.99207795976478397</c:v>
                </c:pt>
                <c:pt idx="18047">
                  <c:v>0.99429280866967595</c:v>
                </c:pt>
                <c:pt idx="18048">
                  <c:v>0.99267869162862499</c:v>
                </c:pt>
                <c:pt idx="18049">
                  <c:v>0.98870290165679198</c:v>
                </c:pt>
                <c:pt idx="18050">
                  <c:v>0.98931918433706001</c:v>
                </c:pt>
                <c:pt idx="18051">
                  <c:v>0.99204006065739003</c:v>
                </c:pt>
                <c:pt idx="18052">
                  <c:v>0.98968672397788604</c:v>
                </c:pt>
                <c:pt idx="18053">
                  <c:v>0.98743733601858497</c:v>
                </c:pt>
                <c:pt idx="18054">
                  <c:v>0.989939366714369</c:v>
                </c:pt>
                <c:pt idx="18055">
                  <c:v>0.99185324775091999</c:v>
                </c:pt>
                <c:pt idx="18056">
                  <c:v>0.98885621984785399</c:v>
                </c:pt>
                <c:pt idx="18057">
                  <c:v>0.98786284660941603</c:v>
                </c:pt>
                <c:pt idx="18058">
                  <c:v>0.99018730473203098</c:v>
                </c:pt>
                <c:pt idx="18059">
                  <c:v>0.99001181117688197</c:v>
                </c:pt>
                <c:pt idx="18060">
                  <c:v>0.98904929285502097</c:v>
                </c:pt>
                <c:pt idx="18061">
                  <c:v>0.99070421458890001</c:v>
                </c:pt>
                <c:pt idx="18062">
                  <c:v>0.99198278421955599</c:v>
                </c:pt>
                <c:pt idx="18063">
                  <c:v>0.99036274027742099</c:v>
                </c:pt>
                <c:pt idx="18064">
                  <c:v>0.99358776366326396</c:v>
                </c:pt>
                <c:pt idx="18065">
                  <c:v>0.99019368401251995</c:v>
                </c:pt>
                <c:pt idx="18066">
                  <c:v>0.99160045898772398</c:v>
                </c:pt>
                <c:pt idx="18067">
                  <c:v>0.99131955981074404</c:v>
                </c:pt>
                <c:pt idx="18068">
                  <c:v>0.99057744361345201</c:v>
                </c:pt>
                <c:pt idx="18069">
                  <c:v>0.99428003318986102</c:v>
                </c:pt>
                <c:pt idx="18070">
                  <c:v>0.98694674653778802</c:v>
                </c:pt>
                <c:pt idx="18071">
                  <c:v>0.99109227547784695</c:v>
                </c:pt>
                <c:pt idx="18072">
                  <c:v>0.98909878380790694</c:v>
                </c:pt>
                <c:pt idx="18073">
                  <c:v>0.99075381894365899</c:v>
                </c:pt>
                <c:pt idx="18074">
                  <c:v>0.989174440113752</c:v>
                </c:pt>
                <c:pt idx="18075">
                  <c:v>0.99246793344115003</c:v>
                </c:pt>
                <c:pt idx="18076">
                  <c:v>0.99202033304622095</c:v>
                </c:pt>
                <c:pt idx="18077">
                  <c:v>0.99060344053257099</c:v>
                </c:pt>
                <c:pt idx="18078">
                  <c:v>0.98924564255337</c:v>
                </c:pt>
                <c:pt idx="18079">
                  <c:v>0.99364746349133604</c:v>
                </c:pt>
                <c:pt idx="18080">
                  <c:v>0.99143999249580195</c:v>
                </c:pt>
                <c:pt idx="18081">
                  <c:v>0.99388699860357299</c:v>
                </c:pt>
                <c:pt idx="18082">
                  <c:v>0.98934647857202296</c:v>
                </c:pt>
                <c:pt idx="18083">
                  <c:v>0.99174443591050199</c:v>
                </c:pt>
                <c:pt idx="18084">
                  <c:v>0.989273407147233</c:v>
                </c:pt>
                <c:pt idx="18085">
                  <c:v>0.98981523444006703</c:v>
                </c:pt>
                <c:pt idx="18086">
                  <c:v>0.99259033240556505</c:v>
                </c:pt>
                <c:pt idx="18087">
                  <c:v>0.98836161065002803</c:v>
                </c:pt>
                <c:pt idx="18088">
                  <c:v>0.99134618012971498</c:v>
                </c:pt>
                <c:pt idx="18089">
                  <c:v>0.99226763906910498</c:v>
                </c:pt>
                <c:pt idx="18090">
                  <c:v>0.988584171964069</c:v>
                </c:pt>
                <c:pt idx="18091">
                  <c:v>0.99340571655077503</c:v>
                </c:pt>
                <c:pt idx="18092">
                  <c:v>0.98802385738070697</c:v>
                </c:pt>
                <c:pt idx="18093">
                  <c:v>0.98985857918078501</c:v>
                </c:pt>
                <c:pt idx="18094">
                  <c:v>0.98990671635314897</c:v>
                </c:pt>
                <c:pt idx="18095">
                  <c:v>0.985844608518754</c:v>
                </c:pt>
                <c:pt idx="18096">
                  <c:v>0.99148506606354303</c:v>
                </c:pt>
                <c:pt idx="18097">
                  <c:v>0.98965992552887305</c:v>
                </c:pt>
                <c:pt idx="18098">
                  <c:v>0.99068218966956501</c:v>
                </c:pt>
                <c:pt idx="18099">
                  <c:v>0.98953375537577604</c:v>
                </c:pt>
                <c:pt idx="18100">
                  <c:v>0.98697260308658097</c:v>
                </c:pt>
                <c:pt idx="18101">
                  <c:v>0.99118717611026397</c:v>
                </c:pt>
                <c:pt idx="18102">
                  <c:v>0.98954108173461497</c:v>
                </c:pt>
                <c:pt idx="18103">
                  <c:v>0.99105737344090805</c:v>
                </c:pt>
                <c:pt idx="18104">
                  <c:v>0.98984075638340696</c:v>
                </c:pt>
                <c:pt idx="18105">
                  <c:v>0.98722188869417205</c:v>
                </c:pt>
                <c:pt idx="18106">
                  <c:v>0.99269421755339804</c:v>
                </c:pt>
                <c:pt idx="18107">
                  <c:v>0.98981307489288906</c:v>
                </c:pt>
                <c:pt idx="18108">
                  <c:v>0.98747398878604997</c:v>
                </c:pt>
                <c:pt idx="18109">
                  <c:v>0.99134308208661304</c:v>
                </c:pt>
                <c:pt idx="18110">
                  <c:v>0.99215652170645297</c:v>
                </c:pt>
                <c:pt idx="18111">
                  <c:v>0.98803178550599102</c:v>
                </c:pt>
                <c:pt idx="18112">
                  <c:v>0.98940188990581002</c:v>
                </c:pt>
                <c:pt idx="18113">
                  <c:v>0.98755914321543503</c:v>
                </c:pt>
                <c:pt idx="18114">
                  <c:v>0.99378434340387001</c:v>
                </c:pt>
                <c:pt idx="18115">
                  <c:v>0.98863474240954896</c:v>
                </c:pt>
                <c:pt idx="18116">
                  <c:v>0.99258640817863997</c:v>
                </c:pt>
                <c:pt idx="18117">
                  <c:v>0.98910049991719096</c:v>
                </c:pt>
                <c:pt idx="18118">
                  <c:v>0.99185035813183897</c:v>
                </c:pt>
                <c:pt idx="18119">
                  <c:v>0.99031134131821097</c:v>
                </c:pt>
                <c:pt idx="18120">
                  <c:v>0.98960401314494195</c:v>
                </c:pt>
                <c:pt idx="18121">
                  <c:v>0.98739609114743498</c:v>
                </c:pt>
                <c:pt idx="18122">
                  <c:v>0.990309514196131</c:v>
                </c:pt>
                <c:pt idx="18123">
                  <c:v>0.98884581773441405</c:v>
                </c:pt>
                <c:pt idx="18124">
                  <c:v>0.98979381852646298</c:v>
                </c:pt>
                <c:pt idx="18125">
                  <c:v>0.98755837060005602</c:v>
                </c:pt>
                <c:pt idx="18126">
                  <c:v>0.98645144924244099</c:v>
                </c:pt>
                <c:pt idx="18127">
                  <c:v>0.99219769207818898</c:v>
                </c:pt>
                <c:pt idx="18128">
                  <c:v>0.98854453756563099</c:v>
                </c:pt>
                <c:pt idx="18129">
                  <c:v>0.98828648605037706</c:v>
                </c:pt>
                <c:pt idx="18130">
                  <c:v>0.990914116812188</c:v>
                </c:pt>
                <c:pt idx="18131">
                  <c:v>0.99231215703287501</c:v>
                </c:pt>
                <c:pt idx="18132">
                  <c:v>0.99049946114590104</c:v>
                </c:pt>
                <c:pt idx="18133">
                  <c:v>0.987438314374537</c:v>
                </c:pt>
                <c:pt idx="18134">
                  <c:v>0.99100249329448398</c:v>
                </c:pt>
                <c:pt idx="18135">
                  <c:v>0.99106118936177101</c:v>
                </c:pt>
                <c:pt idx="18136">
                  <c:v>0.98952931067862004</c:v>
                </c:pt>
                <c:pt idx="18137">
                  <c:v>0.99081087062951201</c:v>
                </c:pt>
                <c:pt idx="18138">
                  <c:v>0.98821481936396205</c:v>
                </c:pt>
                <c:pt idx="18139">
                  <c:v>0.98653314649880097</c:v>
                </c:pt>
                <c:pt idx="18140">
                  <c:v>0.99405497262505405</c:v>
                </c:pt>
                <c:pt idx="18141">
                  <c:v>0.99174978529608104</c:v>
                </c:pt>
                <c:pt idx="18142">
                  <c:v>0.99126510342464302</c:v>
                </c:pt>
                <c:pt idx="18143">
                  <c:v>0.98847589519866197</c:v>
                </c:pt>
                <c:pt idx="18144">
                  <c:v>0.98753309751644902</c:v>
                </c:pt>
                <c:pt idx="18145">
                  <c:v>0.99209116873577097</c:v>
                </c:pt>
                <c:pt idx="18146">
                  <c:v>0.98715299939238199</c:v>
                </c:pt>
                <c:pt idx="18147">
                  <c:v>0.99039740465640103</c:v>
                </c:pt>
                <c:pt idx="18148">
                  <c:v>0.99035590667972595</c:v>
                </c:pt>
                <c:pt idx="18149">
                  <c:v>0.98904741898859205</c:v>
                </c:pt>
                <c:pt idx="18150">
                  <c:v>0.99360993851539503</c:v>
                </c:pt>
                <c:pt idx="18151">
                  <c:v>0.99187385906599101</c:v>
                </c:pt>
                <c:pt idx="18152">
                  <c:v>0.98894928606985999</c:v>
                </c:pt>
                <c:pt idx="18153">
                  <c:v>0.99057778186207701</c:v>
                </c:pt>
                <c:pt idx="18154">
                  <c:v>0.98939816516027701</c:v>
                </c:pt>
                <c:pt idx="18155">
                  <c:v>0.98807314049367601</c:v>
                </c:pt>
                <c:pt idx="18156">
                  <c:v>0.98896136770712395</c:v>
                </c:pt>
                <c:pt idx="18157">
                  <c:v>0.98766900160941495</c:v>
                </c:pt>
                <c:pt idx="18158">
                  <c:v>0.99162347437463405</c:v>
                </c:pt>
                <c:pt idx="18159">
                  <c:v>0.98973686005490402</c:v>
                </c:pt>
                <c:pt idx="18160">
                  <c:v>0.98844785451460004</c:v>
                </c:pt>
                <c:pt idx="18161">
                  <c:v>0.99051278957293698</c:v>
                </c:pt>
                <c:pt idx="18162">
                  <c:v>0.98936210521204404</c:v>
                </c:pt>
                <c:pt idx="18163">
                  <c:v>0.98639124319182503</c:v>
                </c:pt>
                <c:pt idx="18164">
                  <c:v>0.99388879329764102</c:v>
                </c:pt>
                <c:pt idx="18165">
                  <c:v>0.98775283022798699</c:v>
                </c:pt>
                <c:pt idx="18166">
                  <c:v>0.99267304097237896</c:v>
                </c:pt>
                <c:pt idx="18167">
                  <c:v>0.99303267675426099</c:v>
                </c:pt>
                <c:pt idx="18168">
                  <c:v>0.98764907928401602</c:v>
                </c:pt>
                <c:pt idx="18169">
                  <c:v>0.99412070715554302</c:v>
                </c:pt>
                <c:pt idx="18170">
                  <c:v>0.990155273602768</c:v>
                </c:pt>
                <c:pt idx="18171">
                  <c:v>0.99031237428688601</c:v>
                </c:pt>
                <c:pt idx="18172">
                  <c:v>0.98980370728413802</c:v>
                </c:pt>
                <c:pt idx="18173">
                  <c:v>0.98838247355623599</c:v>
                </c:pt>
                <c:pt idx="18174">
                  <c:v>0.98680844470821905</c:v>
                </c:pt>
                <c:pt idx="18175">
                  <c:v>0.98851519743251404</c:v>
                </c:pt>
                <c:pt idx="18176">
                  <c:v>0.99311332822253995</c:v>
                </c:pt>
                <c:pt idx="18177">
                  <c:v>0.99097203252793098</c:v>
                </c:pt>
                <c:pt idx="18178">
                  <c:v>0.98880342458385595</c:v>
                </c:pt>
                <c:pt idx="18179">
                  <c:v>0.99225845944236601</c:v>
                </c:pt>
                <c:pt idx="18180">
                  <c:v>0.98793083033389595</c:v>
                </c:pt>
                <c:pt idx="18181">
                  <c:v>0.99228634342828503</c:v>
                </c:pt>
                <c:pt idx="18182">
                  <c:v>0.98802027713377305</c:v>
                </c:pt>
                <c:pt idx="18183">
                  <c:v>0.989872150643755</c:v>
                </c:pt>
                <c:pt idx="18184">
                  <c:v>0.98898929696270499</c:v>
                </c:pt>
                <c:pt idx="18185">
                  <c:v>0.98817065717692898</c:v>
                </c:pt>
                <c:pt idx="18186">
                  <c:v>0.98816193779974304</c:v>
                </c:pt>
                <c:pt idx="18187">
                  <c:v>0.98811524704986897</c:v>
                </c:pt>
                <c:pt idx="18188">
                  <c:v>0.99251523540291398</c:v>
                </c:pt>
                <c:pt idx="18189">
                  <c:v>0.98866922248465605</c:v>
                </c:pt>
                <c:pt idx="18190">
                  <c:v>0.99368958767498305</c:v>
                </c:pt>
                <c:pt idx="18191">
                  <c:v>0.98985134334450897</c:v>
                </c:pt>
                <c:pt idx="18192">
                  <c:v>0.98907866456088001</c:v>
                </c:pt>
                <c:pt idx="18193">
                  <c:v>0.99232849483529295</c:v>
                </c:pt>
                <c:pt idx="18194">
                  <c:v>0.993219288812623</c:v>
                </c:pt>
                <c:pt idx="18195">
                  <c:v>0.98949392344529397</c:v>
                </c:pt>
                <c:pt idx="18196">
                  <c:v>0.99135488977122499</c:v>
                </c:pt>
                <c:pt idx="18197">
                  <c:v>0.99198294388205699</c:v>
                </c:pt>
                <c:pt idx="18198">
                  <c:v>0.989739619837669</c:v>
                </c:pt>
                <c:pt idx="18199">
                  <c:v>0.98797574241872499</c:v>
                </c:pt>
                <c:pt idx="18200">
                  <c:v>0.99329965343476401</c:v>
                </c:pt>
                <c:pt idx="18201">
                  <c:v>0.99063003383721004</c:v>
                </c:pt>
                <c:pt idx="18202">
                  <c:v>0.98933424455321906</c:v>
                </c:pt>
                <c:pt idx="18203">
                  <c:v>0.99108444351565295</c:v>
                </c:pt>
                <c:pt idx="18204">
                  <c:v>0.99118852188925299</c:v>
                </c:pt>
                <c:pt idx="18205">
                  <c:v>0.99052900339974503</c:v>
                </c:pt>
                <c:pt idx="18206">
                  <c:v>0.98819687994883898</c:v>
                </c:pt>
                <c:pt idx="18207">
                  <c:v>0.98967549596882298</c:v>
                </c:pt>
                <c:pt idx="18208">
                  <c:v>0.99193348060727804</c:v>
                </c:pt>
                <c:pt idx="18209">
                  <c:v>0.98870046168339698</c:v>
                </c:pt>
                <c:pt idx="18210">
                  <c:v>0.98789337817033795</c:v>
                </c:pt>
                <c:pt idx="18211">
                  <c:v>0.99282415741426699</c:v>
                </c:pt>
                <c:pt idx="18212">
                  <c:v>0.99332875335052595</c:v>
                </c:pt>
                <c:pt idx="18213">
                  <c:v>0.98702466156655499</c:v>
                </c:pt>
                <c:pt idx="18214">
                  <c:v>0.99069829899630801</c:v>
                </c:pt>
                <c:pt idx="18215">
                  <c:v>0.99398120684102498</c:v>
                </c:pt>
                <c:pt idx="18216">
                  <c:v>0.98890992947505496</c:v>
                </c:pt>
                <c:pt idx="18217">
                  <c:v>0.98601176250733402</c:v>
                </c:pt>
                <c:pt idx="18218">
                  <c:v>0.99217167211964996</c:v>
                </c:pt>
                <c:pt idx="18219">
                  <c:v>0.99074665646887194</c:v>
                </c:pt>
                <c:pt idx="18220">
                  <c:v>0.98648315556285804</c:v>
                </c:pt>
                <c:pt idx="18221">
                  <c:v>0.99118624457920501</c:v>
                </c:pt>
                <c:pt idx="18222">
                  <c:v>0.99091485283342795</c:v>
                </c:pt>
                <c:pt idx="18223">
                  <c:v>0.98720595157513502</c:v>
                </c:pt>
                <c:pt idx="18224">
                  <c:v>0.98846706422172703</c:v>
                </c:pt>
                <c:pt idx="18225">
                  <c:v>0.99211977459713896</c:v>
                </c:pt>
                <c:pt idx="18226">
                  <c:v>0.98744478995403095</c:v>
                </c:pt>
                <c:pt idx="18227">
                  <c:v>0.99306354084520898</c:v>
                </c:pt>
                <c:pt idx="18228">
                  <c:v>0.98833422226069101</c:v>
                </c:pt>
                <c:pt idx="18229">
                  <c:v>0.99154267108404104</c:v>
                </c:pt>
                <c:pt idx="18230">
                  <c:v>0.99074691701126105</c:v>
                </c:pt>
                <c:pt idx="18231">
                  <c:v>0.98842144992726499</c:v>
                </c:pt>
                <c:pt idx="18232">
                  <c:v>0.99325641033460998</c:v>
                </c:pt>
                <c:pt idx="18233">
                  <c:v>0.98790345715569505</c:v>
                </c:pt>
                <c:pt idx="18234">
                  <c:v>0.98814451176636198</c:v>
                </c:pt>
                <c:pt idx="18235">
                  <c:v>0.99086721841953596</c:v>
                </c:pt>
                <c:pt idx="18236">
                  <c:v>0.98826136277222199</c:v>
                </c:pt>
                <c:pt idx="18237">
                  <c:v>0.98787128329206297</c:v>
                </c:pt>
                <c:pt idx="18238">
                  <c:v>0.99325456406172097</c:v>
                </c:pt>
                <c:pt idx="18239">
                  <c:v>0.98898608733547</c:v>
                </c:pt>
                <c:pt idx="18240">
                  <c:v>0.99335288228147101</c:v>
                </c:pt>
                <c:pt idx="18241">
                  <c:v>0.98819481676863996</c:v>
                </c:pt>
                <c:pt idx="18242">
                  <c:v>0.98991048740119503</c:v>
                </c:pt>
                <c:pt idx="18243">
                  <c:v>0.99117103937940498</c:v>
                </c:pt>
                <c:pt idx="18244">
                  <c:v>0.98856113430366999</c:v>
                </c:pt>
                <c:pt idx="18245">
                  <c:v>0.992786162254504</c:v>
                </c:pt>
                <c:pt idx="18246">
                  <c:v>0.991062680231662</c:v>
                </c:pt>
                <c:pt idx="18247">
                  <c:v>0.99193524352985596</c:v>
                </c:pt>
                <c:pt idx="18248">
                  <c:v>0.99332233883299603</c:v>
                </c:pt>
                <c:pt idx="18249">
                  <c:v>0.98947213492429098</c:v>
                </c:pt>
                <c:pt idx="18250">
                  <c:v>0.98915191966496496</c:v>
                </c:pt>
                <c:pt idx="18251">
                  <c:v>0.99298960381505497</c:v>
                </c:pt>
                <c:pt idx="18252">
                  <c:v>0.98985072823176301</c:v>
                </c:pt>
                <c:pt idx="18253">
                  <c:v>0.99251896156938402</c:v>
                </c:pt>
                <c:pt idx="18254">
                  <c:v>0.99334009046147398</c:v>
                </c:pt>
                <c:pt idx="18255">
                  <c:v>0.98828192084962196</c:v>
                </c:pt>
                <c:pt idx="18256">
                  <c:v>0.99125285501758997</c:v>
                </c:pt>
                <c:pt idx="18257">
                  <c:v>0.99146962778623704</c:v>
                </c:pt>
                <c:pt idx="18258">
                  <c:v>0.99201774099000495</c:v>
                </c:pt>
                <c:pt idx="18259">
                  <c:v>0.98748826619588703</c:v>
                </c:pt>
                <c:pt idx="18260">
                  <c:v>0.99092887664149798</c:v>
                </c:pt>
                <c:pt idx="18261">
                  <c:v>0.99091247607228405</c:v>
                </c:pt>
                <c:pt idx="18262">
                  <c:v>0.99447448761485802</c:v>
                </c:pt>
                <c:pt idx="18263">
                  <c:v>0.991420923601258</c:v>
                </c:pt>
                <c:pt idx="18264">
                  <c:v>0.98906154395337798</c:v>
                </c:pt>
                <c:pt idx="18265">
                  <c:v>0.99146326025251497</c:v>
                </c:pt>
                <c:pt idx="18266">
                  <c:v>0.98906176570693904</c:v>
                </c:pt>
                <c:pt idx="18267">
                  <c:v>0.98890537112106502</c:v>
                </c:pt>
                <c:pt idx="18268">
                  <c:v>0.99320110780656401</c:v>
                </c:pt>
                <c:pt idx="18269">
                  <c:v>0.98762815801118897</c:v>
                </c:pt>
                <c:pt idx="18270">
                  <c:v>0.99330652002817699</c:v>
                </c:pt>
                <c:pt idx="18271">
                  <c:v>0.99049920412588099</c:v>
                </c:pt>
                <c:pt idx="18272">
                  <c:v>0.992536649872786</c:v>
                </c:pt>
                <c:pt idx="18273">
                  <c:v>0.992601845918058</c:v>
                </c:pt>
                <c:pt idx="18274">
                  <c:v>0.99248744680484202</c:v>
                </c:pt>
                <c:pt idx="18275">
                  <c:v>0.99060557005720296</c:v>
                </c:pt>
                <c:pt idx="18276">
                  <c:v>0.98770710389101302</c:v>
                </c:pt>
                <c:pt idx="18277">
                  <c:v>0.98770664844872402</c:v>
                </c:pt>
                <c:pt idx="18278">
                  <c:v>0.989483419190748</c:v>
                </c:pt>
                <c:pt idx="18279">
                  <c:v>0.99097053240584099</c:v>
                </c:pt>
                <c:pt idx="18280">
                  <c:v>0.99269710110908904</c:v>
                </c:pt>
                <c:pt idx="18281">
                  <c:v>0.98874269523073</c:v>
                </c:pt>
                <c:pt idx="18282">
                  <c:v>0.98913089651056196</c:v>
                </c:pt>
                <c:pt idx="18283">
                  <c:v>0.98963333054227498</c:v>
                </c:pt>
                <c:pt idx="18284">
                  <c:v>0.98901995103961404</c:v>
                </c:pt>
                <c:pt idx="18285">
                  <c:v>0.99241240930090302</c:v>
                </c:pt>
                <c:pt idx="18286">
                  <c:v>0.98878372078791499</c:v>
                </c:pt>
                <c:pt idx="18287">
                  <c:v>0.98818338861981803</c:v>
                </c:pt>
                <c:pt idx="18288">
                  <c:v>0.99217463810829498</c:v>
                </c:pt>
                <c:pt idx="18289">
                  <c:v>0.98853570846568695</c:v>
                </c:pt>
                <c:pt idx="18290">
                  <c:v>0.98921674594291498</c:v>
                </c:pt>
                <c:pt idx="18291">
                  <c:v>0.99203726119258395</c:v>
                </c:pt>
                <c:pt idx="18292">
                  <c:v>0.98805508130669295</c:v>
                </c:pt>
                <c:pt idx="18293">
                  <c:v>0.98961841139828199</c:v>
                </c:pt>
                <c:pt idx="18294">
                  <c:v>0.98799069118001304</c:v>
                </c:pt>
                <c:pt idx="18295">
                  <c:v>0.99159580759767696</c:v>
                </c:pt>
                <c:pt idx="18296">
                  <c:v>0.98754412572403505</c:v>
                </c:pt>
                <c:pt idx="18297">
                  <c:v>0.99215406127736006</c:v>
                </c:pt>
                <c:pt idx="18298">
                  <c:v>0.98892751178584504</c:v>
                </c:pt>
                <c:pt idx="18299">
                  <c:v>0.98767370367548701</c:v>
                </c:pt>
                <c:pt idx="18300">
                  <c:v>0.99176111522349997</c:v>
                </c:pt>
                <c:pt idx="18301">
                  <c:v>0.98881823415212899</c:v>
                </c:pt>
                <c:pt idx="18302">
                  <c:v>0.98866134805718897</c:v>
                </c:pt>
                <c:pt idx="18303">
                  <c:v>0.98703608211245797</c:v>
                </c:pt>
                <c:pt idx="18304">
                  <c:v>0.98771987658483595</c:v>
                </c:pt>
                <c:pt idx="18305">
                  <c:v>0.99106201663290705</c:v>
                </c:pt>
                <c:pt idx="18306">
                  <c:v>0.99032143299390196</c:v>
                </c:pt>
                <c:pt idx="18307">
                  <c:v>0.98942522416993395</c:v>
                </c:pt>
                <c:pt idx="18308">
                  <c:v>0.98756051769356601</c:v>
                </c:pt>
                <c:pt idx="18309">
                  <c:v>0.99320108385127504</c:v>
                </c:pt>
                <c:pt idx="18310">
                  <c:v>0.98954722179555699</c:v>
                </c:pt>
                <c:pt idx="18311">
                  <c:v>0.98886827139814304</c:v>
                </c:pt>
                <c:pt idx="18312">
                  <c:v>0.99350044674048998</c:v>
                </c:pt>
                <c:pt idx="18313">
                  <c:v>0.99001333011742698</c:v>
                </c:pt>
                <c:pt idx="18314">
                  <c:v>0.99086711439460495</c:v>
                </c:pt>
                <c:pt idx="18315">
                  <c:v>0.99162606461519998</c:v>
                </c:pt>
                <c:pt idx="18316">
                  <c:v>0.988277350277877</c:v>
                </c:pt>
                <c:pt idx="18317">
                  <c:v>0.98999600095055496</c:v>
                </c:pt>
                <c:pt idx="18318">
                  <c:v>0.99206694736438406</c:v>
                </c:pt>
                <c:pt idx="18319">
                  <c:v>0.99217586155686799</c:v>
                </c:pt>
                <c:pt idx="18320">
                  <c:v>0.99021475564383699</c:v>
                </c:pt>
                <c:pt idx="18321">
                  <c:v>0.992569280043618</c:v>
                </c:pt>
                <c:pt idx="18322">
                  <c:v>0.98650131455475898</c:v>
                </c:pt>
                <c:pt idx="18323">
                  <c:v>0.99424487639063597</c:v>
                </c:pt>
                <c:pt idx="18324">
                  <c:v>0.99058390362946502</c:v>
                </c:pt>
                <c:pt idx="18325">
                  <c:v>0.986968659059835</c:v>
                </c:pt>
                <c:pt idx="18326">
                  <c:v>0.99122976870661095</c:v>
                </c:pt>
                <c:pt idx="18327">
                  <c:v>0.98926305820274296</c:v>
                </c:pt>
                <c:pt idx="18328">
                  <c:v>0.99190799710927602</c:v>
                </c:pt>
                <c:pt idx="18329">
                  <c:v>0.98819061151583898</c:v>
                </c:pt>
                <c:pt idx="18330">
                  <c:v>0.98964014094619401</c:v>
                </c:pt>
                <c:pt idx="18331">
                  <c:v>0.989015790426653</c:v>
                </c:pt>
                <c:pt idx="18332">
                  <c:v>0.98850089918216599</c:v>
                </c:pt>
                <c:pt idx="18333">
                  <c:v>0.98785318374820896</c:v>
                </c:pt>
                <c:pt idx="18334">
                  <c:v>0.98977399605461602</c:v>
                </c:pt>
                <c:pt idx="18335">
                  <c:v>0.98668986863885799</c:v>
                </c:pt>
                <c:pt idx="18336">
                  <c:v>0.99308315397761104</c:v>
                </c:pt>
                <c:pt idx="18337">
                  <c:v>0.986158557752433</c:v>
                </c:pt>
                <c:pt idx="18338">
                  <c:v>0.99242803414866099</c:v>
                </c:pt>
                <c:pt idx="18339">
                  <c:v>0.993510156404665</c:v>
                </c:pt>
                <c:pt idx="18340">
                  <c:v>0.98888792340025999</c:v>
                </c:pt>
                <c:pt idx="18341">
                  <c:v>0.99166539807033105</c:v>
                </c:pt>
                <c:pt idx="18342">
                  <c:v>0.99312406892046501</c:v>
                </c:pt>
                <c:pt idx="18343">
                  <c:v>0.98879145824606796</c:v>
                </c:pt>
                <c:pt idx="18344">
                  <c:v>0.98768972321206705</c:v>
                </c:pt>
                <c:pt idx="18345">
                  <c:v>0.99124188373038802</c:v>
                </c:pt>
                <c:pt idx="18346">
                  <c:v>0.98680397001222997</c:v>
                </c:pt>
                <c:pt idx="18347">
                  <c:v>0.99002433651432598</c:v>
                </c:pt>
                <c:pt idx="18348">
                  <c:v>0.99150918522202303</c:v>
                </c:pt>
                <c:pt idx="18349">
                  <c:v>0.98785542275335902</c:v>
                </c:pt>
                <c:pt idx="18350">
                  <c:v>0.987437252144165</c:v>
                </c:pt>
                <c:pt idx="18351">
                  <c:v>0.99143303254500703</c:v>
                </c:pt>
                <c:pt idx="18352">
                  <c:v>0.99010241442860003</c:v>
                </c:pt>
                <c:pt idx="18353">
                  <c:v>0.98670544599686805</c:v>
                </c:pt>
                <c:pt idx="18354">
                  <c:v>0.98783745525311695</c:v>
                </c:pt>
                <c:pt idx="18355">
                  <c:v>0.98988711438822996</c:v>
                </c:pt>
                <c:pt idx="18356">
                  <c:v>0.99134603067039095</c:v>
                </c:pt>
                <c:pt idx="18357">
                  <c:v>0.98806191664573195</c:v>
                </c:pt>
                <c:pt idx="18358">
                  <c:v>0.99124336112720002</c:v>
                </c:pt>
                <c:pt idx="18359">
                  <c:v>0.99034644634276403</c:v>
                </c:pt>
                <c:pt idx="18360">
                  <c:v>0.992496303254503</c:v>
                </c:pt>
                <c:pt idx="18361">
                  <c:v>0.98889259931788298</c:v>
                </c:pt>
                <c:pt idx="18362">
                  <c:v>0.98996937667517804</c:v>
                </c:pt>
                <c:pt idx="18363">
                  <c:v>0.98797643865528395</c:v>
                </c:pt>
                <c:pt idx="18364">
                  <c:v>0.98647738820375697</c:v>
                </c:pt>
                <c:pt idx="18365">
                  <c:v>0.99299489155265597</c:v>
                </c:pt>
                <c:pt idx="18366">
                  <c:v>0.98678063720421605</c:v>
                </c:pt>
                <c:pt idx="18367">
                  <c:v>0.99242448970039598</c:v>
                </c:pt>
                <c:pt idx="18368">
                  <c:v>0.990520332096818</c:v>
                </c:pt>
                <c:pt idx="18369">
                  <c:v>0.99195078814260296</c:v>
                </c:pt>
                <c:pt idx="18370">
                  <c:v>0.98900858549292703</c:v>
                </c:pt>
                <c:pt idx="18371">
                  <c:v>0.99366517598972603</c:v>
                </c:pt>
                <c:pt idx="18372">
                  <c:v>0.99296353679136096</c:v>
                </c:pt>
                <c:pt idx="18373">
                  <c:v>0.99265662676231303</c:v>
                </c:pt>
                <c:pt idx="18374">
                  <c:v>0.99138884246967496</c:v>
                </c:pt>
                <c:pt idx="18375">
                  <c:v>0.99269426703628605</c:v>
                </c:pt>
                <c:pt idx="18376">
                  <c:v>0.988096601088292</c:v>
                </c:pt>
                <c:pt idx="18377">
                  <c:v>0.98743316245415602</c:v>
                </c:pt>
                <c:pt idx="18378">
                  <c:v>0.993300336643132</c:v>
                </c:pt>
                <c:pt idx="18379">
                  <c:v>0.994191232635801</c:v>
                </c:pt>
                <c:pt idx="18380">
                  <c:v>0.989493563095589</c:v>
                </c:pt>
                <c:pt idx="18381">
                  <c:v>0.98814877457182104</c:v>
                </c:pt>
                <c:pt idx="18382">
                  <c:v>0.99110928522234298</c:v>
                </c:pt>
                <c:pt idx="18383">
                  <c:v>0.98860036183713196</c:v>
                </c:pt>
                <c:pt idx="18384">
                  <c:v>0.98839725333943695</c:v>
                </c:pt>
                <c:pt idx="18385">
                  <c:v>0.991377301524201</c:v>
                </c:pt>
                <c:pt idx="18386">
                  <c:v>0.98877329442123996</c:v>
                </c:pt>
                <c:pt idx="18387">
                  <c:v>0.99240042319789501</c:v>
                </c:pt>
                <c:pt idx="18388">
                  <c:v>0.98708109057196203</c:v>
                </c:pt>
                <c:pt idx="18389">
                  <c:v>0.99385353553962896</c:v>
                </c:pt>
                <c:pt idx="18390">
                  <c:v>0.99008813548782304</c:v>
                </c:pt>
                <c:pt idx="18391">
                  <c:v>0.98583331018467601</c:v>
                </c:pt>
                <c:pt idx="18392">
                  <c:v>0.989477474008992</c:v>
                </c:pt>
                <c:pt idx="18393">
                  <c:v>0.99442964079284202</c:v>
                </c:pt>
                <c:pt idx="18394">
                  <c:v>0.98692584883724599</c:v>
                </c:pt>
                <c:pt idx="18395">
                  <c:v>0.99013044237465198</c:v>
                </c:pt>
                <c:pt idx="18396">
                  <c:v>0.99377481758572705</c:v>
                </c:pt>
                <c:pt idx="18397">
                  <c:v>0.98985821806040697</c:v>
                </c:pt>
                <c:pt idx="18398">
                  <c:v>0.99063745204985498</c:v>
                </c:pt>
                <c:pt idx="18399">
                  <c:v>0.99271234970690903</c:v>
                </c:pt>
                <c:pt idx="18400">
                  <c:v>0.99003378523390295</c:v>
                </c:pt>
                <c:pt idx="18401">
                  <c:v>0.99008135180239598</c:v>
                </c:pt>
                <c:pt idx="18402">
                  <c:v>0.99191401736102403</c:v>
                </c:pt>
                <c:pt idx="18403">
                  <c:v>0.99051146502422505</c:v>
                </c:pt>
                <c:pt idx="18404">
                  <c:v>0.99383305950409495</c:v>
                </c:pt>
                <c:pt idx="18405">
                  <c:v>0.98793872521246495</c:v>
                </c:pt>
                <c:pt idx="18406">
                  <c:v>0.99460281131545403</c:v>
                </c:pt>
                <c:pt idx="18407">
                  <c:v>0.98952120971595303</c:v>
                </c:pt>
                <c:pt idx="18408">
                  <c:v>0.98979573127833698</c:v>
                </c:pt>
                <c:pt idx="18409">
                  <c:v>0.990447073098639</c:v>
                </c:pt>
                <c:pt idx="18410">
                  <c:v>0.989951554515068</c:v>
                </c:pt>
                <c:pt idx="18411">
                  <c:v>0.99173687400092703</c:v>
                </c:pt>
                <c:pt idx="18412">
                  <c:v>0.989571248115382</c:v>
                </c:pt>
                <c:pt idx="18413">
                  <c:v>0.98827825993201002</c:v>
                </c:pt>
                <c:pt idx="18414">
                  <c:v>0.99220594085844305</c:v>
                </c:pt>
                <c:pt idx="18415">
                  <c:v>0.98857102071511904</c:v>
                </c:pt>
                <c:pt idx="18416">
                  <c:v>0.99012716741059403</c:v>
                </c:pt>
                <c:pt idx="18417">
                  <c:v>0.993372169683571</c:v>
                </c:pt>
                <c:pt idx="18418">
                  <c:v>0.99129170052761995</c:v>
                </c:pt>
                <c:pt idx="18419">
                  <c:v>0.98956345414813396</c:v>
                </c:pt>
                <c:pt idx="18420">
                  <c:v>0.99121010071346904</c:v>
                </c:pt>
                <c:pt idx="18421">
                  <c:v>0.99315146269226695</c:v>
                </c:pt>
                <c:pt idx="18422">
                  <c:v>0.98976367892280404</c:v>
                </c:pt>
                <c:pt idx="18423">
                  <c:v>0.99084786819088599</c:v>
                </c:pt>
                <c:pt idx="18424">
                  <c:v>0.99036435520030297</c:v>
                </c:pt>
                <c:pt idx="18425">
                  <c:v>0.98736348616359104</c:v>
                </c:pt>
                <c:pt idx="18426">
                  <c:v>0.987758239734148</c:v>
                </c:pt>
                <c:pt idx="18427">
                  <c:v>0.98846101610263204</c:v>
                </c:pt>
                <c:pt idx="18428">
                  <c:v>0.99079519224760204</c:v>
                </c:pt>
                <c:pt idx="18429">
                  <c:v>0.99224179916385002</c:v>
                </c:pt>
                <c:pt idx="18430">
                  <c:v>0.99095007562912796</c:v>
                </c:pt>
                <c:pt idx="18431">
                  <c:v>0.98779498814799205</c:v>
                </c:pt>
                <c:pt idx="18432">
                  <c:v>0.99081868891068703</c:v>
                </c:pt>
                <c:pt idx="18433">
                  <c:v>0.98967188720784305</c:v>
                </c:pt>
                <c:pt idx="18434">
                  <c:v>0.99170658787296595</c:v>
                </c:pt>
                <c:pt idx="18435">
                  <c:v>0.98833299885225401</c:v>
                </c:pt>
                <c:pt idx="18436">
                  <c:v>0.99257171626748197</c:v>
                </c:pt>
                <c:pt idx="18437">
                  <c:v>0.99177074333930204</c:v>
                </c:pt>
                <c:pt idx="18438">
                  <c:v>0.99303908152495501</c:v>
                </c:pt>
                <c:pt idx="18439">
                  <c:v>0.98875901973922298</c:v>
                </c:pt>
                <c:pt idx="18440">
                  <c:v>0.99012919928176601</c:v>
                </c:pt>
                <c:pt idx="18441">
                  <c:v>0.99421897851292196</c:v>
                </c:pt>
                <c:pt idx="18442">
                  <c:v>0.99029584013176197</c:v>
                </c:pt>
                <c:pt idx="18443">
                  <c:v>0.99089747270599404</c:v>
                </c:pt>
                <c:pt idx="18444">
                  <c:v>0.99087932337164397</c:v>
                </c:pt>
                <c:pt idx="18445">
                  <c:v>0.98749958773329904</c:v>
                </c:pt>
                <c:pt idx="18446">
                  <c:v>0.98978601574654301</c:v>
                </c:pt>
                <c:pt idx="18447">
                  <c:v>0.99399681152694797</c:v>
                </c:pt>
                <c:pt idx="18448">
                  <c:v>0.98750061365811403</c:v>
                </c:pt>
                <c:pt idx="18449">
                  <c:v>0.99064841100016698</c:v>
                </c:pt>
                <c:pt idx="18450">
                  <c:v>0.99248502528407101</c:v>
                </c:pt>
                <c:pt idx="18451">
                  <c:v>0.987967860847485</c:v>
                </c:pt>
                <c:pt idx="18452">
                  <c:v>0.987144837264333</c:v>
                </c:pt>
                <c:pt idx="18453">
                  <c:v>0.99293946681952105</c:v>
                </c:pt>
                <c:pt idx="18454">
                  <c:v>0.98821747695476003</c:v>
                </c:pt>
                <c:pt idx="18455">
                  <c:v>0.99114266471794299</c:v>
                </c:pt>
                <c:pt idx="18456">
                  <c:v>0.99108018494511296</c:v>
                </c:pt>
                <c:pt idx="18457">
                  <c:v>0.991291878826009</c:v>
                </c:pt>
                <c:pt idx="18458">
                  <c:v>0.98928344848124905</c:v>
                </c:pt>
                <c:pt idx="18459">
                  <c:v>0.99263330104013303</c:v>
                </c:pt>
                <c:pt idx="18460">
                  <c:v>0.98815113372427599</c:v>
                </c:pt>
                <c:pt idx="18461">
                  <c:v>0.98974483907893396</c:v>
                </c:pt>
                <c:pt idx="18462">
                  <c:v>0.99183629750624103</c:v>
                </c:pt>
                <c:pt idx="18463">
                  <c:v>0.99082428367902897</c:v>
                </c:pt>
                <c:pt idx="18464">
                  <c:v>0.992949739400242</c:v>
                </c:pt>
                <c:pt idx="18465">
                  <c:v>0.98921912539807499</c:v>
                </c:pt>
                <c:pt idx="18466">
                  <c:v>0.99120087617129105</c:v>
                </c:pt>
                <c:pt idx="18467">
                  <c:v>0.98803544082975503</c:v>
                </c:pt>
                <c:pt idx="18468">
                  <c:v>0.99330367556610399</c:v>
                </c:pt>
                <c:pt idx="18469">
                  <c:v>0.987553744638341</c:v>
                </c:pt>
                <c:pt idx="18470">
                  <c:v>0.99196309814274097</c:v>
                </c:pt>
                <c:pt idx="18471">
                  <c:v>0.99288719408181303</c:v>
                </c:pt>
                <c:pt idx="18472">
                  <c:v>0.99331416028527197</c:v>
                </c:pt>
                <c:pt idx="18473">
                  <c:v>0.98761959735205196</c:v>
                </c:pt>
                <c:pt idx="18474">
                  <c:v>0.99297939033764104</c:v>
                </c:pt>
                <c:pt idx="18475">
                  <c:v>0.99286826137429496</c:v>
                </c:pt>
                <c:pt idx="18476">
                  <c:v>0.98783445029745198</c:v>
                </c:pt>
                <c:pt idx="18477">
                  <c:v>0.988486014106011</c:v>
                </c:pt>
                <c:pt idx="18478">
                  <c:v>0.99231810702633705</c:v>
                </c:pt>
                <c:pt idx="18479">
                  <c:v>0.98822085056667996</c:v>
                </c:pt>
                <c:pt idx="18480">
                  <c:v>0.99321362766535304</c:v>
                </c:pt>
                <c:pt idx="18481">
                  <c:v>0.99232222114045798</c:v>
                </c:pt>
                <c:pt idx="18482">
                  <c:v>0.99215149389996005</c:v>
                </c:pt>
                <c:pt idx="18483">
                  <c:v>0.99310829428002001</c:v>
                </c:pt>
                <c:pt idx="18484">
                  <c:v>0.99230108369132697</c:v>
                </c:pt>
                <c:pt idx="18485">
                  <c:v>0.99015028799537197</c:v>
                </c:pt>
                <c:pt idx="18486">
                  <c:v>0.99329713512259399</c:v>
                </c:pt>
                <c:pt idx="18487">
                  <c:v>0.98823464640467396</c:v>
                </c:pt>
                <c:pt idx="18488">
                  <c:v>0.98665480501074099</c:v>
                </c:pt>
                <c:pt idx="18489">
                  <c:v>0.98944524305608506</c:v>
                </c:pt>
                <c:pt idx="18490">
                  <c:v>0.99094791518641501</c:v>
                </c:pt>
                <c:pt idx="18491">
                  <c:v>0.99055750099043904</c:v>
                </c:pt>
                <c:pt idx="18492">
                  <c:v>0.98847356370588602</c:v>
                </c:pt>
                <c:pt idx="18493">
                  <c:v>0.99187101472916295</c:v>
                </c:pt>
                <c:pt idx="18494">
                  <c:v>0.98785552678430999</c:v>
                </c:pt>
                <c:pt idx="18495">
                  <c:v>0.99182570110697998</c:v>
                </c:pt>
                <c:pt idx="18496">
                  <c:v>0.99045434234069896</c:v>
                </c:pt>
                <c:pt idx="18497">
                  <c:v>0.98755373173828798</c:v>
                </c:pt>
                <c:pt idx="18498">
                  <c:v>0.98767841288541103</c:v>
                </c:pt>
                <c:pt idx="18499">
                  <c:v>0.98776698503512605</c:v>
                </c:pt>
                <c:pt idx="18500">
                  <c:v>0.99002131850875896</c:v>
                </c:pt>
                <c:pt idx="18501">
                  <c:v>0.99034646966393802</c:v>
                </c:pt>
                <c:pt idx="18502">
                  <c:v>0.99140790975758597</c:v>
                </c:pt>
                <c:pt idx="18503">
                  <c:v>0.99271255193059504</c:v>
                </c:pt>
                <c:pt idx="18504">
                  <c:v>0.98824938295443698</c:v>
                </c:pt>
                <c:pt idx="18505">
                  <c:v>0.99457272162129096</c:v>
                </c:pt>
                <c:pt idx="18506">
                  <c:v>0.98552939026462805</c:v>
                </c:pt>
                <c:pt idx="18507">
                  <c:v>0.99161035355673499</c:v>
                </c:pt>
                <c:pt idx="18508">
                  <c:v>0.99176477751954495</c:v>
                </c:pt>
                <c:pt idx="18509">
                  <c:v>0.99239938430779195</c:v>
                </c:pt>
                <c:pt idx="18510">
                  <c:v>0.989247173870476</c:v>
                </c:pt>
                <c:pt idx="18511">
                  <c:v>0.98755166752682899</c:v>
                </c:pt>
                <c:pt idx="18512">
                  <c:v>0.99280220002581099</c:v>
                </c:pt>
                <c:pt idx="18513">
                  <c:v>0.98705404981359601</c:v>
                </c:pt>
                <c:pt idx="18514">
                  <c:v>0.99138852085096796</c:v>
                </c:pt>
                <c:pt idx="18515">
                  <c:v>0.99358322380435704</c:v>
                </c:pt>
                <c:pt idx="18516">
                  <c:v>0.98918331171433505</c:v>
                </c:pt>
                <c:pt idx="18517">
                  <c:v>0.99225671612988198</c:v>
                </c:pt>
                <c:pt idx="18518">
                  <c:v>0.99397859875211902</c:v>
                </c:pt>
                <c:pt idx="18519">
                  <c:v>0.98873209817847796</c:v>
                </c:pt>
                <c:pt idx="18520">
                  <c:v>0.99137983533589102</c:v>
                </c:pt>
                <c:pt idx="18521">
                  <c:v>0.98766300459849099</c:v>
                </c:pt>
                <c:pt idx="18522">
                  <c:v>0.990756508815543</c:v>
                </c:pt>
                <c:pt idx="18523">
                  <c:v>0.99173544817623505</c:v>
                </c:pt>
                <c:pt idx="18524">
                  <c:v>0.98876913799036703</c:v>
                </c:pt>
                <c:pt idx="18525">
                  <c:v>0.99152877439628195</c:v>
                </c:pt>
                <c:pt idx="18526">
                  <c:v>0.99154196638331105</c:v>
                </c:pt>
                <c:pt idx="18527">
                  <c:v>0.98996627671762105</c:v>
                </c:pt>
                <c:pt idx="18528">
                  <c:v>0.99347198638156298</c:v>
                </c:pt>
                <c:pt idx="18529">
                  <c:v>0.98883671586563404</c:v>
                </c:pt>
                <c:pt idx="18530">
                  <c:v>0.99177300611678099</c:v>
                </c:pt>
                <c:pt idx="18531">
                  <c:v>0.98928994204760001</c:v>
                </c:pt>
                <c:pt idx="18532">
                  <c:v>0.99130842840683697</c:v>
                </c:pt>
                <c:pt idx="18533">
                  <c:v>0.98699913596028599</c:v>
                </c:pt>
                <c:pt idx="18534">
                  <c:v>0.98864425407152001</c:v>
                </c:pt>
                <c:pt idx="18535">
                  <c:v>0.99249232500641105</c:v>
                </c:pt>
                <c:pt idx="18536">
                  <c:v>0.986105861181377</c:v>
                </c:pt>
                <c:pt idx="18537">
                  <c:v>0.99299300466103901</c:v>
                </c:pt>
                <c:pt idx="18538">
                  <c:v>0.99325906318539103</c:v>
                </c:pt>
                <c:pt idx="18539">
                  <c:v>0.989072229810527</c:v>
                </c:pt>
                <c:pt idx="18540">
                  <c:v>0.99033957893236102</c:v>
                </c:pt>
                <c:pt idx="18541">
                  <c:v>0.99217378703175396</c:v>
                </c:pt>
                <c:pt idx="18542">
                  <c:v>0.991321757539804</c:v>
                </c:pt>
                <c:pt idx="18543">
                  <c:v>0.99297272511215495</c:v>
                </c:pt>
                <c:pt idx="18544">
                  <c:v>0.98661907072994104</c:v>
                </c:pt>
                <c:pt idx="18545">
                  <c:v>0.992629493789705</c:v>
                </c:pt>
                <c:pt idx="18546">
                  <c:v>0.98734840636982701</c:v>
                </c:pt>
                <c:pt idx="18547">
                  <c:v>0.99215074685188698</c:v>
                </c:pt>
                <c:pt idx="18548">
                  <c:v>0.988698085271844</c:v>
                </c:pt>
                <c:pt idx="18549">
                  <c:v>0.98676581466466395</c:v>
                </c:pt>
                <c:pt idx="18550">
                  <c:v>0.98967743547974796</c:v>
                </c:pt>
                <c:pt idx="18551">
                  <c:v>0.98856021271858896</c:v>
                </c:pt>
                <c:pt idx="18552">
                  <c:v>0.99000370590813702</c:v>
                </c:pt>
                <c:pt idx="18553">
                  <c:v>0.99018217542986198</c:v>
                </c:pt>
                <c:pt idx="18554">
                  <c:v>0.987429484102606</c:v>
                </c:pt>
                <c:pt idx="18555">
                  <c:v>0.992640647195978</c:v>
                </c:pt>
                <c:pt idx="18556">
                  <c:v>0.99027011330996095</c:v>
                </c:pt>
                <c:pt idx="18557">
                  <c:v>0.99166730032542305</c:v>
                </c:pt>
                <c:pt idx="18558">
                  <c:v>0.99036703194516396</c:v>
                </c:pt>
                <c:pt idx="18559">
                  <c:v>0.99426366152302503</c:v>
                </c:pt>
                <c:pt idx="18560">
                  <c:v>0.98908743291387702</c:v>
                </c:pt>
                <c:pt idx="18561">
                  <c:v>0.99012239779020605</c:v>
                </c:pt>
                <c:pt idx="18562">
                  <c:v>0.98877794414445397</c:v>
                </c:pt>
                <c:pt idx="18563">
                  <c:v>0.98807184737633602</c:v>
                </c:pt>
                <c:pt idx="18564">
                  <c:v>0.98850912141317104</c:v>
                </c:pt>
                <c:pt idx="18565">
                  <c:v>0.99312020652274102</c:v>
                </c:pt>
                <c:pt idx="18566">
                  <c:v>0.98902675804674101</c:v>
                </c:pt>
                <c:pt idx="18567">
                  <c:v>0.99076170485708104</c:v>
                </c:pt>
                <c:pt idx="18568">
                  <c:v>0.99084696549588802</c:v>
                </c:pt>
                <c:pt idx="18569">
                  <c:v>0.99207225716356395</c:v>
                </c:pt>
                <c:pt idx="18570">
                  <c:v>0.990169716482733</c:v>
                </c:pt>
                <c:pt idx="18571">
                  <c:v>0.99264957471354898</c:v>
                </c:pt>
                <c:pt idx="18572">
                  <c:v>0.98850826601081099</c:v>
                </c:pt>
                <c:pt idx="18573">
                  <c:v>0.99215417021542096</c:v>
                </c:pt>
                <c:pt idx="18574">
                  <c:v>0.99199068955096503</c:v>
                </c:pt>
                <c:pt idx="18575">
                  <c:v>0.99414549394986695</c:v>
                </c:pt>
                <c:pt idx="18576">
                  <c:v>0.98898251550646199</c:v>
                </c:pt>
                <c:pt idx="18577">
                  <c:v>0.99123839100389899</c:v>
                </c:pt>
                <c:pt idx="18578">
                  <c:v>0.99417895900032405</c:v>
                </c:pt>
                <c:pt idx="18579">
                  <c:v>0.99121602095617301</c:v>
                </c:pt>
                <c:pt idx="18580">
                  <c:v>0.99112992953077295</c:v>
                </c:pt>
                <c:pt idx="18581">
                  <c:v>0.99414809373313895</c:v>
                </c:pt>
                <c:pt idx="18582">
                  <c:v>0.987639794514513</c:v>
                </c:pt>
                <c:pt idx="18583">
                  <c:v>0.99019267090051899</c:v>
                </c:pt>
                <c:pt idx="18584">
                  <c:v>0.99066249772297599</c:v>
                </c:pt>
                <c:pt idx="18585">
                  <c:v>0.98917956347778002</c:v>
                </c:pt>
                <c:pt idx="18586">
                  <c:v>0.98677288501162996</c:v>
                </c:pt>
                <c:pt idx="18587">
                  <c:v>0.99163007581165896</c:v>
                </c:pt>
                <c:pt idx="18588">
                  <c:v>0.98897449721998398</c:v>
                </c:pt>
                <c:pt idx="18589">
                  <c:v>0.98628890150807202</c:v>
                </c:pt>
                <c:pt idx="18590">
                  <c:v>0.99336676153592696</c:v>
                </c:pt>
                <c:pt idx="18591">
                  <c:v>0.98881705643961204</c:v>
                </c:pt>
                <c:pt idx="18592">
                  <c:v>0.99188268524076595</c:v>
                </c:pt>
                <c:pt idx="18593">
                  <c:v>0.99135383483471096</c:v>
                </c:pt>
                <c:pt idx="18594">
                  <c:v>0.99407563100123697</c:v>
                </c:pt>
                <c:pt idx="18595">
                  <c:v>0.98955117640297097</c:v>
                </c:pt>
                <c:pt idx="18596">
                  <c:v>0.99125846958270902</c:v>
                </c:pt>
                <c:pt idx="18597">
                  <c:v>0.99235945599237296</c:v>
                </c:pt>
                <c:pt idx="18598">
                  <c:v>0.99252738788926398</c:v>
                </c:pt>
                <c:pt idx="18599">
                  <c:v>0.98901787560464605</c:v>
                </c:pt>
                <c:pt idx="18600">
                  <c:v>0.98823516960994895</c:v>
                </c:pt>
                <c:pt idx="18601">
                  <c:v>0.99277520274002595</c:v>
                </c:pt>
                <c:pt idx="18602">
                  <c:v>0.99065173552916697</c:v>
                </c:pt>
                <c:pt idx="18603">
                  <c:v>0.99089011712098196</c:v>
                </c:pt>
                <c:pt idx="18604">
                  <c:v>0.990578747238262</c:v>
                </c:pt>
                <c:pt idx="18605">
                  <c:v>0.99083045400808001</c:v>
                </c:pt>
                <c:pt idx="18606">
                  <c:v>0.99033609507572795</c:v>
                </c:pt>
                <c:pt idx="18607">
                  <c:v>0.98946077162395196</c:v>
                </c:pt>
                <c:pt idx="18608">
                  <c:v>0.99192688339548296</c:v>
                </c:pt>
                <c:pt idx="18609">
                  <c:v>0.99329651783110595</c:v>
                </c:pt>
                <c:pt idx="18610">
                  <c:v>0.98928674045359599</c:v>
                </c:pt>
                <c:pt idx="18611">
                  <c:v>0.98940812409395196</c:v>
                </c:pt>
                <c:pt idx="18612">
                  <c:v>0.99177482875417999</c:v>
                </c:pt>
                <c:pt idx="18613">
                  <c:v>0.988971464993181</c:v>
                </c:pt>
                <c:pt idx="18614">
                  <c:v>0.99312220903516502</c:v>
                </c:pt>
                <c:pt idx="18615">
                  <c:v>0.98956243586498505</c:v>
                </c:pt>
                <c:pt idx="18616">
                  <c:v>0.99228023991679504</c:v>
                </c:pt>
                <c:pt idx="18617">
                  <c:v>0.992759445494098</c:v>
                </c:pt>
                <c:pt idx="18618">
                  <c:v>0.98786997275454203</c:v>
                </c:pt>
                <c:pt idx="18619">
                  <c:v>0.990643391610323</c:v>
                </c:pt>
                <c:pt idx="18620">
                  <c:v>0.99141817490531303</c:v>
                </c:pt>
                <c:pt idx="18621">
                  <c:v>0.99058412513235405</c:v>
                </c:pt>
                <c:pt idx="18622">
                  <c:v>0.98682504458438502</c:v>
                </c:pt>
                <c:pt idx="18623">
                  <c:v>0.99275988814834304</c:v>
                </c:pt>
                <c:pt idx="18624">
                  <c:v>0.98910477995721402</c:v>
                </c:pt>
                <c:pt idx="18625">
                  <c:v>0.988581972997847</c:v>
                </c:pt>
                <c:pt idx="18626">
                  <c:v>0.99291739987877303</c:v>
                </c:pt>
                <c:pt idx="18627">
                  <c:v>0.99331819496680096</c:v>
                </c:pt>
                <c:pt idx="18628">
                  <c:v>0.99346899597689797</c:v>
                </c:pt>
                <c:pt idx="18629">
                  <c:v>0.98869064285757902</c:v>
                </c:pt>
                <c:pt idx="18630">
                  <c:v>0.99266621683753797</c:v>
                </c:pt>
                <c:pt idx="18631">
                  <c:v>0.99284230516741601</c:v>
                </c:pt>
                <c:pt idx="18632">
                  <c:v>0.99096402675030204</c:v>
                </c:pt>
                <c:pt idx="18633">
                  <c:v>0.987866520562517</c:v>
                </c:pt>
                <c:pt idx="18634">
                  <c:v>0.98792983945916502</c:v>
                </c:pt>
                <c:pt idx="18635">
                  <c:v>0.99088775023752496</c:v>
                </c:pt>
                <c:pt idx="18636">
                  <c:v>0.99165198540022703</c:v>
                </c:pt>
                <c:pt idx="18637">
                  <c:v>0.99393521427982101</c:v>
                </c:pt>
                <c:pt idx="18638">
                  <c:v>0.98757987132172498</c:v>
                </c:pt>
                <c:pt idx="18639">
                  <c:v>0.992597271377896</c:v>
                </c:pt>
                <c:pt idx="18640">
                  <c:v>0.99276309492370096</c:v>
                </c:pt>
                <c:pt idx="18641">
                  <c:v>0.98884046594637398</c:v>
                </c:pt>
                <c:pt idx="18642">
                  <c:v>0.98912903514962702</c:v>
                </c:pt>
                <c:pt idx="18643">
                  <c:v>0.98919608878670595</c:v>
                </c:pt>
                <c:pt idx="18644">
                  <c:v>0.98715896299880501</c:v>
                </c:pt>
                <c:pt idx="18645">
                  <c:v>0.98971781571335105</c:v>
                </c:pt>
                <c:pt idx="18646">
                  <c:v>0.99207532725699399</c:v>
                </c:pt>
                <c:pt idx="18647">
                  <c:v>0.98939770380233805</c:v>
                </c:pt>
                <c:pt idx="18648">
                  <c:v>0.98908863103957101</c:v>
                </c:pt>
                <c:pt idx="18649">
                  <c:v>0.99173488812931498</c:v>
                </c:pt>
                <c:pt idx="18650">
                  <c:v>0.98632867499649601</c:v>
                </c:pt>
                <c:pt idx="18651">
                  <c:v>0.992238113241242</c:v>
                </c:pt>
                <c:pt idx="18652">
                  <c:v>0.99077137593504006</c:v>
                </c:pt>
                <c:pt idx="18653">
                  <c:v>0.98750931073307402</c:v>
                </c:pt>
                <c:pt idx="18654">
                  <c:v>0.98969261101938599</c:v>
                </c:pt>
                <c:pt idx="18655">
                  <c:v>0.98906191784529796</c:v>
                </c:pt>
                <c:pt idx="18656">
                  <c:v>0.98664534563888195</c:v>
                </c:pt>
                <c:pt idx="18657">
                  <c:v>0.99482607506403198</c:v>
                </c:pt>
                <c:pt idx="18658">
                  <c:v>0.98828632855673504</c:v>
                </c:pt>
                <c:pt idx="18659">
                  <c:v>0.99011129059345704</c:v>
                </c:pt>
                <c:pt idx="18660">
                  <c:v>0.99398323182280901</c:v>
                </c:pt>
                <c:pt idx="18661">
                  <c:v>0.98864211912486699</c:v>
                </c:pt>
                <c:pt idx="18662">
                  <c:v>0.99312675545221796</c:v>
                </c:pt>
                <c:pt idx="18663">
                  <c:v>0.99053903451222103</c:v>
                </c:pt>
                <c:pt idx="18664">
                  <c:v>0.99100507774811997</c:v>
                </c:pt>
                <c:pt idx="18665">
                  <c:v>0.98913864446041599</c:v>
                </c:pt>
                <c:pt idx="18666">
                  <c:v>0.98794786200794404</c:v>
                </c:pt>
                <c:pt idx="18667">
                  <c:v>0.99000456925172897</c:v>
                </c:pt>
                <c:pt idx="18668">
                  <c:v>0.98760135206720501</c:v>
                </c:pt>
                <c:pt idx="18669">
                  <c:v>0.98894340023595495</c:v>
                </c:pt>
                <c:pt idx="18670">
                  <c:v>0.988320031825766</c:v>
                </c:pt>
                <c:pt idx="18671">
                  <c:v>0.98981046823219898</c:v>
                </c:pt>
                <c:pt idx="18672">
                  <c:v>0.98971661502643005</c:v>
                </c:pt>
                <c:pt idx="18673">
                  <c:v>0.99149483933471805</c:v>
                </c:pt>
                <c:pt idx="18674">
                  <c:v>0.98829795421150302</c:v>
                </c:pt>
                <c:pt idx="18675">
                  <c:v>0.98795596771493399</c:v>
                </c:pt>
                <c:pt idx="18676">
                  <c:v>0.99004457375004096</c:v>
                </c:pt>
                <c:pt idx="18677">
                  <c:v>0.99205488821602905</c:v>
                </c:pt>
                <c:pt idx="18678">
                  <c:v>0.99029714001396496</c:v>
                </c:pt>
                <c:pt idx="18679">
                  <c:v>0.99176427656606203</c:v>
                </c:pt>
                <c:pt idx="18680">
                  <c:v>0.99360875961043105</c:v>
                </c:pt>
                <c:pt idx="18681">
                  <c:v>0.99300205284915699</c:v>
                </c:pt>
                <c:pt idx="18682">
                  <c:v>0.98861991936428395</c:v>
                </c:pt>
                <c:pt idx="18683">
                  <c:v>0.993661260023319</c:v>
                </c:pt>
                <c:pt idx="18684">
                  <c:v>0.98962662972976101</c:v>
                </c:pt>
                <c:pt idx="18685">
                  <c:v>0.99283856759205302</c:v>
                </c:pt>
                <c:pt idx="18686">
                  <c:v>0.98927945557181596</c:v>
                </c:pt>
                <c:pt idx="18687">
                  <c:v>0.98721818472115297</c:v>
                </c:pt>
                <c:pt idx="18688">
                  <c:v>0.99184504517630401</c:v>
                </c:pt>
                <c:pt idx="18689">
                  <c:v>0.99402843298868904</c:v>
                </c:pt>
                <c:pt idx="18690">
                  <c:v>0.99321313569526604</c:v>
                </c:pt>
                <c:pt idx="18691">
                  <c:v>0.99043998633238794</c:v>
                </c:pt>
                <c:pt idx="18692">
                  <c:v>0.99309597547717898</c:v>
                </c:pt>
                <c:pt idx="18693">
                  <c:v>0.98973183014437704</c:v>
                </c:pt>
                <c:pt idx="18694">
                  <c:v>0.99121779043795999</c:v>
                </c:pt>
                <c:pt idx="18695">
                  <c:v>0.99166533537770296</c:v>
                </c:pt>
                <c:pt idx="18696">
                  <c:v>0.99255290228935</c:v>
                </c:pt>
                <c:pt idx="18697">
                  <c:v>0.98963491662611403</c:v>
                </c:pt>
                <c:pt idx="18698">
                  <c:v>0.98756862139016099</c:v>
                </c:pt>
                <c:pt idx="18699">
                  <c:v>0.99182631274278299</c:v>
                </c:pt>
                <c:pt idx="18700">
                  <c:v>0.99437885533337</c:v>
                </c:pt>
                <c:pt idx="18701">
                  <c:v>0.98770377114700603</c:v>
                </c:pt>
                <c:pt idx="18702">
                  <c:v>0.98876071904172902</c:v>
                </c:pt>
                <c:pt idx="18703">
                  <c:v>0.99038349549800397</c:v>
                </c:pt>
                <c:pt idx="18704">
                  <c:v>0.99062956989464901</c:v>
                </c:pt>
                <c:pt idx="18705">
                  <c:v>0.98867516220400697</c:v>
                </c:pt>
                <c:pt idx="18706">
                  <c:v>0.98811534135330104</c:v>
                </c:pt>
                <c:pt idx="18707">
                  <c:v>0.99291200344284503</c:v>
                </c:pt>
                <c:pt idx="18708">
                  <c:v>0.98671104987883895</c:v>
                </c:pt>
                <c:pt idx="18709">
                  <c:v>0.99102690474696098</c:v>
                </c:pt>
                <c:pt idx="18710">
                  <c:v>0.99402304830895405</c:v>
                </c:pt>
                <c:pt idx="18711">
                  <c:v>0.98947132891626699</c:v>
                </c:pt>
                <c:pt idx="18712">
                  <c:v>0.98809414552842001</c:v>
                </c:pt>
                <c:pt idx="18713">
                  <c:v>0.99069447207408701</c:v>
                </c:pt>
                <c:pt idx="18714">
                  <c:v>0.98846978426888699</c:v>
                </c:pt>
                <c:pt idx="18715">
                  <c:v>0.98944323626654496</c:v>
                </c:pt>
                <c:pt idx="18716">
                  <c:v>0.98829584662850001</c:v>
                </c:pt>
                <c:pt idx="18717">
                  <c:v>0.988177297273373</c:v>
                </c:pt>
                <c:pt idx="18718">
                  <c:v>0.98672677050405999</c:v>
                </c:pt>
                <c:pt idx="18719">
                  <c:v>0.98791713846006202</c:v>
                </c:pt>
                <c:pt idx="18720">
                  <c:v>0.99018779592352502</c:v>
                </c:pt>
                <c:pt idx="18721">
                  <c:v>0.98806288573881396</c:v>
                </c:pt>
                <c:pt idx="18722">
                  <c:v>0.99100380932185905</c:v>
                </c:pt>
                <c:pt idx="18723">
                  <c:v>0.98876172189774603</c:v>
                </c:pt>
                <c:pt idx="18724">
                  <c:v>0.99138622888100603</c:v>
                </c:pt>
                <c:pt idx="18725">
                  <c:v>0.99109059094992502</c:v>
                </c:pt>
                <c:pt idx="18726">
                  <c:v>0.98839887796154702</c:v>
                </c:pt>
                <c:pt idx="18727">
                  <c:v>0.98841327654428002</c:v>
                </c:pt>
                <c:pt idx="18728">
                  <c:v>0.99369399389384405</c:v>
                </c:pt>
                <c:pt idx="18729">
                  <c:v>0.99056226511743595</c:v>
                </c:pt>
                <c:pt idx="18730">
                  <c:v>0.99273336924541999</c:v>
                </c:pt>
                <c:pt idx="18731">
                  <c:v>0.987000422952796</c:v>
                </c:pt>
                <c:pt idx="18732">
                  <c:v>0.98841131181143205</c:v>
                </c:pt>
                <c:pt idx="18733">
                  <c:v>0.99087690110496596</c:v>
                </c:pt>
                <c:pt idx="18734">
                  <c:v>0.98800965840275101</c:v>
                </c:pt>
                <c:pt idx="18735">
                  <c:v>0.99143349992528196</c:v>
                </c:pt>
                <c:pt idx="18736">
                  <c:v>0.99335871937002895</c:v>
                </c:pt>
                <c:pt idx="18737">
                  <c:v>0.99327805553868198</c:v>
                </c:pt>
                <c:pt idx="18738">
                  <c:v>0.99277418440780496</c:v>
                </c:pt>
                <c:pt idx="18739">
                  <c:v>0.99291105630151399</c:v>
                </c:pt>
                <c:pt idx="18740">
                  <c:v>0.98914973132043005</c:v>
                </c:pt>
                <c:pt idx="18741">
                  <c:v>0.99309346097570705</c:v>
                </c:pt>
                <c:pt idx="18742">
                  <c:v>0.99201716123406702</c:v>
                </c:pt>
                <c:pt idx="18743">
                  <c:v>0.98818391337601896</c:v>
                </c:pt>
                <c:pt idx="18744">
                  <c:v>0.99404966013862595</c:v>
                </c:pt>
                <c:pt idx="18745">
                  <c:v>0.98992453220981202</c:v>
                </c:pt>
                <c:pt idx="18746">
                  <c:v>0.98729079940894804</c:v>
                </c:pt>
                <c:pt idx="18747">
                  <c:v>0.99062156420769698</c:v>
                </c:pt>
                <c:pt idx="18748">
                  <c:v>0.99301686406624301</c:v>
                </c:pt>
                <c:pt idx="18749">
                  <c:v>0.99092774081719903</c:v>
                </c:pt>
                <c:pt idx="18750">
                  <c:v>0.98931830819705402</c:v>
                </c:pt>
                <c:pt idx="18751">
                  <c:v>0.99194556791634103</c:v>
                </c:pt>
                <c:pt idx="18752">
                  <c:v>0.99007941900538798</c:v>
                </c:pt>
                <c:pt idx="18753">
                  <c:v>0.99171300445788602</c:v>
                </c:pt>
                <c:pt idx="18754">
                  <c:v>0.98816575914328697</c:v>
                </c:pt>
                <c:pt idx="18755">
                  <c:v>0.992814359122561</c:v>
                </c:pt>
                <c:pt idx="18756">
                  <c:v>0.98765783066234503</c:v>
                </c:pt>
                <c:pt idx="18757">
                  <c:v>0.99187115417348204</c:v>
                </c:pt>
                <c:pt idx="18758">
                  <c:v>0.99012711854649105</c:v>
                </c:pt>
                <c:pt idx="18759">
                  <c:v>0.98937502172701697</c:v>
                </c:pt>
                <c:pt idx="18760">
                  <c:v>0.99240708373678699</c:v>
                </c:pt>
                <c:pt idx="18761">
                  <c:v>0.99014273583525203</c:v>
                </c:pt>
                <c:pt idx="18762">
                  <c:v>0.99035987428282901</c:v>
                </c:pt>
                <c:pt idx="18763">
                  <c:v>0.99141909426424102</c:v>
                </c:pt>
                <c:pt idx="18764">
                  <c:v>0.99118936883514797</c:v>
                </c:pt>
                <c:pt idx="18765">
                  <c:v>0.98922699852030604</c:v>
                </c:pt>
                <c:pt idx="18766">
                  <c:v>0.99174991398148504</c:v>
                </c:pt>
                <c:pt idx="18767">
                  <c:v>0.987225520074553</c:v>
                </c:pt>
                <c:pt idx="18768">
                  <c:v>0.98875215658115001</c:v>
                </c:pt>
                <c:pt idx="18769">
                  <c:v>0.988334674391664</c:v>
                </c:pt>
                <c:pt idx="18770">
                  <c:v>0.99245270616535297</c:v>
                </c:pt>
                <c:pt idx="18771">
                  <c:v>0.98868995587206199</c:v>
                </c:pt>
                <c:pt idx="18772">
                  <c:v>0.98979902421871702</c:v>
                </c:pt>
                <c:pt idx="18773">
                  <c:v>0.988341468230582</c:v>
                </c:pt>
                <c:pt idx="18774">
                  <c:v>0.98935865526171296</c:v>
                </c:pt>
                <c:pt idx="18775">
                  <c:v>0.99116145790841403</c:v>
                </c:pt>
                <c:pt idx="18776">
                  <c:v>0.98898040751657001</c:v>
                </c:pt>
                <c:pt idx="18777">
                  <c:v>0.98866327879141203</c:v>
                </c:pt>
                <c:pt idx="18778">
                  <c:v>0.989889498751368</c:v>
                </c:pt>
                <c:pt idx="18779">
                  <c:v>0.98880228195514197</c:v>
                </c:pt>
                <c:pt idx="18780">
                  <c:v>0.98735422070612999</c:v>
                </c:pt>
                <c:pt idx="18781">
                  <c:v>0.99118451657576701</c:v>
                </c:pt>
                <c:pt idx="18782">
                  <c:v>0.98918960661565503</c:v>
                </c:pt>
                <c:pt idx="18783">
                  <c:v>0.98878540166635698</c:v>
                </c:pt>
                <c:pt idx="18784">
                  <c:v>0.99324131110760205</c:v>
                </c:pt>
                <c:pt idx="18785">
                  <c:v>0.99148948885388299</c:v>
                </c:pt>
                <c:pt idx="18786">
                  <c:v>0.99406669611950405</c:v>
                </c:pt>
                <c:pt idx="18787">
                  <c:v>0.98743300273351897</c:v>
                </c:pt>
                <c:pt idx="18788">
                  <c:v>0.99109481608026895</c:v>
                </c:pt>
                <c:pt idx="18789">
                  <c:v>0.99076435940659402</c:v>
                </c:pt>
                <c:pt idx="18790">
                  <c:v>0.99359123907373803</c:v>
                </c:pt>
                <c:pt idx="18791">
                  <c:v>0.99002896343591995</c:v>
                </c:pt>
                <c:pt idx="18792">
                  <c:v>0.99411419935706202</c:v>
                </c:pt>
                <c:pt idx="18793">
                  <c:v>0.99028425840759104</c:v>
                </c:pt>
                <c:pt idx="18794">
                  <c:v>0.99237963683707997</c:v>
                </c:pt>
                <c:pt idx="18795">
                  <c:v>0.99395024373864904</c:v>
                </c:pt>
                <c:pt idx="18796">
                  <c:v>0.98708718397181205</c:v>
                </c:pt>
                <c:pt idx="18797">
                  <c:v>0.99022300491167503</c:v>
                </c:pt>
                <c:pt idx="18798">
                  <c:v>0.99073059806850094</c:v>
                </c:pt>
                <c:pt idx="18799">
                  <c:v>0.99335134341324505</c:v>
                </c:pt>
                <c:pt idx="18800">
                  <c:v>0.99143960934886599</c:v>
                </c:pt>
                <c:pt idx="18801">
                  <c:v>0.99128005655267304</c:v>
                </c:pt>
                <c:pt idx="18802">
                  <c:v>0.99433088500495004</c:v>
                </c:pt>
                <c:pt idx="18803">
                  <c:v>0.98964526609628301</c:v>
                </c:pt>
                <c:pt idx="18804">
                  <c:v>0.98724782482106999</c:v>
                </c:pt>
                <c:pt idx="18805">
                  <c:v>0.99268972608617401</c:v>
                </c:pt>
                <c:pt idx="18806">
                  <c:v>0.99230079500113999</c:v>
                </c:pt>
                <c:pt idx="18807">
                  <c:v>0.99164509407059198</c:v>
                </c:pt>
                <c:pt idx="18808">
                  <c:v>0.98999918766786699</c:v>
                </c:pt>
                <c:pt idx="18809">
                  <c:v>0.99161207576513599</c:v>
                </c:pt>
                <c:pt idx="18810">
                  <c:v>0.98876989844407503</c:v>
                </c:pt>
                <c:pt idx="18811">
                  <c:v>0.990406241014953</c:v>
                </c:pt>
                <c:pt idx="18812">
                  <c:v>0.98996652394965601</c:v>
                </c:pt>
                <c:pt idx="18813">
                  <c:v>0.98744805561689197</c:v>
                </c:pt>
                <c:pt idx="18814">
                  <c:v>0.98998575585393001</c:v>
                </c:pt>
                <c:pt idx="18815">
                  <c:v>0.99066005447577898</c:v>
                </c:pt>
                <c:pt idx="18816">
                  <c:v>0.98727683530585797</c:v>
                </c:pt>
                <c:pt idx="18817">
                  <c:v>0.99125582733970696</c:v>
                </c:pt>
                <c:pt idx="18818">
                  <c:v>0.99125468941351402</c:v>
                </c:pt>
                <c:pt idx="18819">
                  <c:v>0.98982395743976503</c:v>
                </c:pt>
                <c:pt idx="18820">
                  <c:v>0.989759117172756</c:v>
                </c:pt>
                <c:pt idx="18821">
                  <c:v>0.99377591078040395</c:v>
                </c:pt>
                <c:pt idx="18822">
                  <c:v>0.98756610022953895</c:v>
                </c:pt>
                <c:pt idx="18823">
                  <c:v>0.990006813606637</c:v>
                </c:pt>
                <c:pt idx="18824">
                  <c:v>0.99169033820041197</c:v>
                </c:pt>
                <c:pt idx="18825">
                  <c:v>0.99099363950614106</c:v>
                </c:pt>
                <c:pt idx="18826">
                  <c:v>0.98948626976967102</c:v>
                </c:pt>
                <c:pt idx="18827">
                  <c:v>0.99104585749947804</c:v>
                </c:pt>
                <c:pt idx="18828">
                  <c:v>0.98859703656806697</c:v>
                </c:pt>
                <c:pt idx="18829">
                  <c:v>0.98879915706457799</c:v>
                </c:pt>
                <c:pt idx="18830">
                  <c:v>0.99017076530471604</c:v>
                </c:pt>
                <c:pt idx="18831">
                  <c:v>0.98721250025441598</c:v>
                </c:pt>
                <c:pt idx="18832">
                  <c:v>0.98996834187246696</c:v>
                </c:pt>
                <c:pt idx="18833">
                  <c:v>0.99061529876121501</c:v>
                </c:pt>
                <c:pt idx="18834">
                  <c:v>0.98690745095741494</c:v>
                </c:pt>
                <c:pt idx="18835">
                  <c:v>0.99194100485700198</c:v>
                </c:pt>
                <c:pt idx="18836">
                  <c:v>0.98998230737419501</c:v>
                </c:pt>
                <c:pt idx="18837">
                  <c:v>0.99162868981862096</c:v>
                </c:pt>
                <c:pt idx="18838">
                  <c:v>0.99319199842126304</c:v>
                </c:pt>
                <c:pt idx="18839">
                  <c:v>0.98644140755413001</c:v>
                </c:pt>
                <c:pt idx="18840">
                  <c:v>0.98992314271986603</c:v>
                </c:pt>
                <c:pt idx="18841">
                  <c:v>0.990434939196006</c:v>
                </c:pt>
                <c:pt idx="18842">
                  <c:v>0.98905217548875701</c:v>
                </c:pt>
                <c:pt idx="18843">
                  <c:v>0.99280755404880106</c:v>
                </c:pt>
                <c:pt idx="18844">
                  <c:v>0.98742894575621198</c:v>
                </c:pt>
                <c:pt idx="18845">
                  <c:v>0.98954670571203396</c:v>
                </c:pt>
                <c:pt idx="18846">
                  <c:v>0.98808154936275805</c:v>
                </c:pt>
                <c:pt idx="18847">
                  <c:v>0.98942914265987503</c:v>
                </c:pt>
                <c:pt idx="18848">
                  <c:v>0.99012036089154098</c:v>
                </c:pt>
                <c:pt idx="18849">
                  <c:v>0.991677462625696</c:v>
                </c:pt>
                <c:pt idx="18850">
                  <c:v>0.99180268783052905</c:v>
                </c:pt>
                <c:pt idx="18851">
                  <c:v>0.99356728599344502</c:v>
                </c:pt>
                <c:pt idx="18852">
                  <c:v>0.98805773571761701</c:v>
                </c:pt>
                <c:pt idx="18853">
                  <c:v>0.99013314961356202</c:v>
                </c:pt>
                <c:pt idx="18854">
                  <c:v>0.98648699055658196</c:v>
                </c:pt>
                <c:pt idx="18855">
                  <c:v>0.99296747894722104</c:v>
                </c:pt>
                <c:pt idx="18856">
                  <c:v>0.98916365936265804</c:v>
                </c:pt>
                <c:pt idx="18857">
                  <c:v>0.99291199987175804</c:v>
                </c:pt>
                <c:pt idx="18858">
                  <c:v>0.98868013130188503</c:v>
                </c:pt>
                <c:pt idx="18859">
                  <c:v>0.99167205995137897</c:v>
                </c:pt>
                <c:pt idx="18860">
                  <c:v>0.99222427127641299</c:v>
                </c:pt>
                <c:pt idx="18861">
                  <c:v>0.99023611942220202</c:v>
                </c:pt>
                <c:pt idx="18862">
                  <c:v>0.99135306132383705</c:v>
                </c:pt>
                <c:pt idx="18863">
                  <c:v>0.98775728308828203</c:v>
                </c:pt>
                <c:pt idx="18864">
                  <c:v>0.98711132804038704</c:v>
                </c:pt>
                <c:pt idx="18865">
                  <c:v>0.99109586614550504</c:v>
                </c:pt>
                <c:pt idx="18866">
                  <c:v>0.98705819601807598</c:v>
                </c:pt>
                <c:pt idx="18867">
                  <c:v>0.99207521959278899</c:v>
                </c:pt>
                <c:pt idx="18868">
                  <c:v>0.986518805583391</c:v>
                </c:pt>
                <c:pt idx="18869">
                  <c:v>0.99144586357335096</c:v>
                </c:pt>
                <c:pt idx="18870">
                  <c:v>0.98825799204373599</c:v>
                </c:pt>
                <c:pt idx="18871">
                  <c:v>0.99285816183362197</c:v>
                </c:pt>
                <c:pt idx="18872">
                  <c:v>0.99070049061086496</c:v>
                </c:pt>
                <c:pt idx="18873">
                  <c:v>0.98962810631864395</c:v>
                </c:pt>
                <c:pt idx="18874">
                  <c:v>0.98765233567840005</c:v>
                </c:pt>
                <c:pt idx="18875">
                  <c:v>0.99345758964980702</c:v>
                </c:pt>
                <c:pt idx="18876">
                  <c:v>0.98645838095668803</c:v>
                </c:pt>
                <c:pt idx="18877">
                  <c:v>0.99012912529825303</c:v>
                </c:pt>
                <c:pt idx="18878">
                  <c:v>0.99079676220393498</c:v>
                </c:pt>
                <c:pt idx="18879">
                  <c:v>0.99230878073399997</c:v>
                </c:pt>
                <c:pt idx="18880">
                  <c:v>0.99203518951860903</c:v>
                </c:pt>
                <c:pt idx="18881">
                  <c:v>0.99107079504651496</c:v>
                </c:pt>
                <c:pt idx="18882">
                  <c:v>0.98753136811386599</c:v>
                </c:pt>
                <c:pt idx="18883">
                  <c:v>0.99254541305972599</c:v>
                </c:pt>
                <c:pt idx="18884">
                  <c:v>0.98913854464962903</c:v>
                </c:pt>
                <c:pt idx="18885">
                  <c:v>0.99228803303506896</c:v>
                </c:pt>
                <c:pt idx="18886">
                  <c:v>0.98776087969108195</c:v>
                </c:pt>
                <c:pt idx="18887">
                  <c:v>0.99360042241158997</c:v>
                </c:pt>
                <c:pt idx="18888">
                  <c:v>0.98954486001277997</c:v>
                </c:pt>
                <c:pt idx="18889">
                  <c:v>0.99178034695636197</c:v>
                </c:pt>
                <c:pt idx="18890">
                  <c:v>0.99186914478552701</c:v>
                </c:pt>
                <c:pt idx="18891">
                  <c:v>0.98926618920932696</c:v>
                </c:pt>
                <c:pt idx="18892">
                  <c:v>0.98713360428064201</c:v>
                </c:pt>
                <c:pt idx="18893">
                  <c:v>0.99046112602737701</c:v>
                </c:pt>
                <c:pt idx="18894">
                  <c:v>0.98850056549545195</c:v>
                </c:pt>
                <c:pt idx="18895">
                  <c:v>0.99003378832761102</c:v>
                </c:pt>
                <c:pt idx="18896">
                  <c:v>0.98651692120370804</c:v>
                </c:pt>
                <c:pt idx="18897">
                  <c:v>0.98928338778965996</c:v>
                </c:pt>
                <c:pt idx="18898">
                  <c:v>0.98855719036803202</c:v>
                </c:pt>
                <c:pt idx="18899">
                  <c:v>0.98746546251942502</c:v>
                </c:pt>
                <c:pt idx="18900">
                  <c:v>0.99340849456173197</c:v>
                </c:pt>
                <c:pt idx="18901">
                  <c:v>0.98700161613994697</c:v>
                </c:pt>
                <c:pt idx="18902">
                  <c:v>0.991314180021453</c:v>
                </c:pt>
                <c:pt idx="18903">
                  <c:v>0.98647095993388101</c:v>
                </c:pt>
                <c:pt idx="18904">
                  <c:v>0.99357165875376896</c:v>
                </c:pt>
                <c:pt idx="18905">
                  <c:v>0.99028453635736602</c:v>
                </c:pt>
                <c:pt idx="18906">
                  <c:v>0.98658562182394305</c:v>
                </c:pt>
                <c:pt idx="18907">
                  <c:v>0.99149808412699902</c:v>
                </c:pt>
                <c:pt idx="18908">
                  <c:v>0.99288471675904899</c:v>
                </c:pt>
                <c:pt idx="18909">
                  <c:v>0.988692159164693</c:v>
                </c:pt>
                <c:pt idx="18910">
                  <c:v>0.99028202014372002</c:v>
                </c:pt>
                <c:pt idx="18911">
                  <c:v>0.99171816950083902</c:v>
                </c:pt>
                <c:pt idx="18912">
                  <c:v>0.99060445870359404</c:v>
                </c:pt>
                <c:pt idx="18913">
                  <c:v>0.98863118996676302</c:v>
                </c:pt>
                <c:pt idx="18914">
                  <c:v>0.98659516264192704</c:v>
                </c:pt>
                <c:pt idx="18915">
                  <c:v>0.99128451260071304</c:v>
                </c:pt>
                <c:pt idx="18916">
                  <c:v>0.99401058647472595</c:v>
                </c:pt>
                <c:pt idx="18917">
                  <c:v>0.98912395116937901</c:v>
                </c:pt>
                <c:pt idx="18918">
                  <c:v>0.99389854033797898</c:v>
                </c:pt>
                <c:pt idx="18919">
                  <c:v>0.98811112429560699</c:v>
                </c:pt>
                <c:pt idx="18920">
                  <c:v>0.99228354651845996</c:v>
                </c:pt>
                <c:pt idx="18921">
                  <c:v>0.99198349326086099</c:v>
                </c:pt>
                <c:pt idx="18922">
                  <c:v>0.99098185388797899</c:v>
                </c:pt>
                <c:pt idx="18923">
                  <c:v>0.98885900527191695</c:v>
                </c:pt>
                <c:pt idx="18924">
                  <c:v>0.98658246588995102</c:v>
                </c:pt>
                <c:pt idx="18925">
                  <c:v>0.99266568963169699</c:v>
                </c:pt>
                <c:pt idx="18926">
                  <c:v>0.98956609917301896</c:v>
                </c:pt>
                <c:pt idx="18927">
                  <c:v>0.98885599286135095</c:v>
                </c:pt>
                <c:pt idx="18928">
                  <c:v>0.98987499549387803</c:v>
                </c:pt>
                <c:pt idx="18929">
                  <c:v>0.98704065626552595</c:v>
                </c:pt>
                <c:pt idx="18930">
                  <c:v>0.98785898277163597</c:v>
                </c:pt>
                <c:pt idx="18931">
                  <c:v>0.99038688392215501</c:v>
                </c:pt>
                <c:pt idx="18932">
                  <c:v>0.987170393103174</c:v>
                </c:pt>
                <c:pt idx="18933">
                  <c:v>0.99016043494489503</c:v>
                </c:pt>
                <c:pt idx="18934">
                  <c:v>0.99015946850353198</c:v>
                </c:pt>
                <c:pt idx="18935">
                  <c:v>0.99435145304307604</c:v>
                </c:pt>
                <c:pt idx="18936">
                  <c:v>0.98923169832212898</c:v>
                </c:pt>
                <c:pt idx="18937">
                  <c:v>0.99158212438325399</c:v>
                </c:pt>
                <c:pt idx="18938">
                  <c:v>0.99201856267788302</c:v>
                </c:pt>
                <c:pt idx="18939">
                  <c:v>0.98814773817197998</c:v>
                </c:pt>
                <c:pt idx="18940">
                  <c:v>0.99244782235703899</c:v>
                </c:pt>
                <c:pt idx="18941">
                  <c:v>0.99254876101394895</c:v>
                </c:pt>
                <c:pt idx="18942">
                  <c:v>0.99127969729145204</c:v>
                </c:pt>
                <c:pt idx="18943">
                  <c:v>0.99025096270330504</c:v>
                </c:pt>
                <c:pt idx="18944">
                  <c:v>0.98943288170209198</c:v>
                </c:pt>
                <c:pt idx="18945">
                  <c:v>0.98973172192640302</c:v>
                </c:pt>
                <c:pt idx="18946">
                  <c:v>0.98832795076124103</c:v>
                </c:pt>
                <c:pt idx="18947">
                  <c:v>0.98662219345694002</c:v>
                </c:pt>
                <c:pt idx="18948">
                  <c:v>0.98940900482424599</c:v>
                </c:pt>
                <c:pt idx="18949">
                  <c:v>0.98984811767320002</c:v>
                </c:pt>
                <c:pt idx="18950">
                  <c:v>0.98795977050012795</c:v>
                </c:pt>
                <c:pt idx="18951">
                  <c:v>0.991187697440156</c:v>
                </c:pt>
                <c:pt idx="18952">
                  <c:v>0.99088758578459502</c:v>
                </c:pt>
                <c:pt idx="18953">
                  <c:v>0.99226494395335496</c:v>
                </c:pt>
                <c:pt idx="18954">
                  <c:v>0.98889119308695905</c:v>
                </c:pt>
                <c:pt idx="18955">
                  <c:v>0.98977480388166195</c:v>
                </c:pt>
                <c:pt idx="18956">
                  <c:v>0.99037773477104796</c:v>
                </c:pt>
                <c:pt idx="18957">
                  <c:v>0.98918899816459405</c:v>
                </c:pt>
                <c:pt idx="18958">
                  <c:v>0.99374036439817703</c:v>
                </c:pt>
                <c:pt idx="18959">
                  <c:v>0.98880831081876397</c:v>
                </c:pt>
                <c:pt idx="18960">
                  <c:v>0.98977030274928002</c:v>
                </c:pt>
                <c:pt idx="18961">
                  <c:v>0.99209124669311599</c:v>
                </c:pt>
                <c:pt idx="18962">
                  <c:v>0.98942691814517103</c:v>
                </c:pt>
                <c:pt idx="18963">
                  <c:v>0.98792003604624501</c:v>
                </c:pt>
                <c:pt idx="18964">
                  <c:v>0.98838861321478699</c:v>
                </c:pt>
                <c:pt idx="18965">
                  <c:v>0.988791811276577</c:v>
                </c:pt>
                <c:pt idx="18966">
                  <c:v>0.990500795219457</c:v>
                </c:pt>
                <c:pt idx="18967">
                  <c:v>0.99052764216461897</c:v>
                </c:pt>
                <c:pt idx="18968">
                  <c:v>0.98911464122936699</c:v>
                </c:pt>
                <c:pt idx="18969">
                  <c:v>0.99279638125444603</c:v>
                </c:pt>
                <c:pt idx="18970">
                  <c:v>0.98769618037821205</c:v>
                </c:pt>
                <c:pt idx="18971">
                  <c:v>0.99116421639822905</c:v>
                </c:pt>
                <c:pt idx="18972">
                  <c:v>0.99410204375508904</c:v>
                </c:pt>
                <c:pt idx="18973">
                  <c:v>0.98690179229617003</c:v>
                </c:pt>
                <c:pt idx="18974">
                  <c:v>0.99293831037025404</c:v>
                </c:pt>
                <c:pt idx="18975">
                  <c:v>0.99045702157939297</c:v>
                </c:pt>
                <c:pt idx="18976">
                  <c:v>0.98859474103412404</c:v>
                </c:pt>
                <c:pt idx="18977">
                  <c:v>0.992815442956689</c:v>
                </c:pt>
                <c:pt idx="18978">
                  <c:v>0.99353406629110497</c:v>
                </c:pt>
                <c:pt idx="18979">
                  <c:v>0.98949916932547199</c:v>
                </c:pt>
                <c:pt idx="18980">
                  <c:v>0.98835428999549801</c:v>
                </c:pt>
                <c:pt idx="18981">
                  <c:v>0.992214425757598</c:v>
                </c:pt>
                <c:pt idx="18982">
                  <c:v>0.98579363189765001</c:v>
                </c:pt>
                <c:pt idx="18983">
                  <c:v>0.99234976293006305</c:v>
                </c:pt>
                <c:pt idx="18984">
                  <c:v>0.99040058800564301</c:v>
                </c:pt>
                <c:pt idx="18985">
                  <c:v>0.98924069403966997</c:v>
                </c:pt>
                <c:pt idx="18986">
                  <c:v>0.99069587209491095</c:v>
                </c:pt>
                <c:pt idx="18987">
                  <c:v>0.98832808027642705</c:v>
                </c:pt>
                <c:pt idx="18988">
                  <c:v>0.98882168084469801</c:v>
                </c:pt>
                <c:pt idx="18989">
                  <c:v>0.98942922361129304</c:v>
                </c:pt>
                <c:pt idx="18990">
                  <c:v>0.98959981126375096</c:v>
                </c:pt>
                <c:pt idx="18991">
                  <c:v>0.989949699639325</c:v>
                </c:pt>
                <c:pt idx="18992">
                  <c:v>0.99007072693554099</c:v>
                </c:pt>
                <c:pt idx="18993">
                  <c:v>0.98732964368466902</c:v>
                </c:pt>
                <c:pt idx="18994">
                  <c:v>0.99139894726500399</c:v>
                </c:pt>
                <c:pt idx="18995">
                  <c:v>0.99261976392812901</c:v>
                </c:pt>
                <c:pt idx="18996">
                  <c:v>0.992705222410729</c:v>
                </c:pt>
                <c:pt idx="18997">
                  <c:v>0.99364398150905997</c:v>
                </c:pt>
                <c:pt idx="18998">
                  <c:v>0.99224626412279804</c:v>
                </c:pt>
                <c:pt idx="18999">
                  <c:v>0.99161593791086</c:v>
                </c:pt>
                <c:pt idx="19000">
                  <c:v>0.99129125474151403</c:v>
                </c:pt>
                <c:pt idx="19001">
                  <c:v>0.98957672424002896</c:v>
                </c:pt>
                <c:pt idx="19002">
                  <c:v>0.99062217195652602</c:v>
                </c:pt>
                <c:pt idx="19003">
                  <c:v>0.99236431926711299</c:v>
                </c:pt>
                <c:pt idx="19004">
                  <c:v>0.991387873971185</c:v>
                </c:pt>
                <c:pt idx="19005">
                  <c:v>0.98787018908832702</c:v>
                </c:pt>
                <c:pt idx="19006">
                  <c:v>0.98673883001210505</c:v>
                </c:pt>
                <c:pt idx="19007">
                  <c:v>0.99230171600013495</c:v>
                </c:pt>
                <c:pt idx="19008">
                  <c:v>0.98778344188159595</c:v>
                </c:pt>
                <c:pt idx="19009">
                  <c:v>0.98915541387811901</c:v>
                </c:pt>
                <c:pt idx="19010">
                  <c:v>0.98831881307265901</c:v>
                </c:pt>
                <c:pt idx="19011">
                  <c:v>0.99187880482935897</c:v>
                </c:pt>
                <c:pt idx="19012">
                  <c:v>0.99263245869363603</c:v>
                </c:pt>
                <c:pt idx="19013">
                  <c:v>0.98956252728455996</c:v>
                </c:pt>
                <c:pt idx="19014">
                  <c:v>0.99004415456171202</c:v>
                </c:pt>
                <c:pt idx="19015">
                  <c:v>0.98859220000245296</c:v>
                </c:pt>
                <c:pt idx="19016">
                  <c:v>0.99007496425952901</c:v>
                </c:pt>
                <c:pt idx="19017">
                  <c:v>0.98793446579227895</c:v>
                </c:pt>
                <c:pt idx="19018">
                  <c:v>0.99238485946033395</c:v>
                </c:pt>
                <c:pt idx="19019">
                  <c:v>0.989816311266416</c:v>
                </c:pt>
                <c:pt idx="19020">
                  <c:v>0.99312423094880498</c:v>
                </c:pt>
                <c:pt idx="19021">
                  <c:v>0.99180504678718495</c:v>
                </c:pt>
                <c:pt idx="19022">
                  <c:v>0.99068826741971205</c:v>
                </c:pt>
                <c:pt idx="19023">
                  <c:v>0.98975060711860097</c:v>
                </c:pt>
                <c:pt idx="19024">
                  <c:v>0.99069828622105005</c:v>
                </c:pt>
                <c:pt idx="19025">
                  <c:v>0.99189201569243701</c:v>
                </c:pt>
                <c:pt idx="19026">
                  <c:v>0.99200061365672199</c:v>
                </c:pt>
                <c:pt idx="19027">
                  <c:v>0.99325204219060204</c:v>
                </c:pt>
                <c:pt idx="19028">
                  <c:v>0.99042779068770304</c:v>
                </c:pt>
                <c:pt idx="19029">
                  <c:v>0.99108468769578895</c:v>
                </c:pt>
                <c:pt idx="19030">
                  <c:v>0.98923814616059103</c:v>
                </c:pt>
                <c:pt idx="19031">
                  <c:v>0.98791044804768802</c:v>
                </c:pt>
                <c:pt idx="19032">
                  <c:v>0.99018706714221905</c:v>
                </c:pt>
                <c:pt idx="19033">
                  <c:v>0.989746988647633</c:v>
                </c:pt>
                <c:pt idx="19034">
                  <c:v>0.992125200979875</c:v>
                </c:pt>
                <c:pt idx="19035">
                  <c:v>0.99203007322524495</c:v>
                </c:pt>
                <c:pt idx="19036">
                  <c:v>0.99146444813657597</c:v>
                </c:pt>
                <c:pt idx="19037">
                  <c:v>0.98835780589654998</c:v>
                </c:pt>
                <c:pt idx="19038">
                  <c:v>0.98881887867492302</c:v>
                </c:pt>
                <c:pt idx="19039">
                  <c:v>0.98756398944208901</c:v>
                </c:pt>
                <c:pt idx="19040">
                  <c:v>0.99070828598134597</c:v>
                </c:pt>
                <c:pt idx="19041">
                  <c:v>0.99040238254578605</c:v>
                </c:pt>
                <c:pt idx="19042">
                  <c:v>0.99256760093949503</c:v>
                </c:pt>
                <c:pt idx="19043">
                  <c:v>0.99184513088175696</c:v>
                </c:pt>
                <c:pt idx="19044">
                  <c:v>0.99059566682293299</c:v>
                </c:pt>
                <c:pt idx="19045">
                  <c:v>0.99185709060927496</c:v>
                </c:pt>
                <c:pt idx="19046">
                  <c:v>0.99106508225081702</c:v>
                </c:pt>
                <c:pt idx="19047">
                  <c:v>0.98826168503516298</c:v>
                </c:pt>
                <c:pt idx="19048">
                  <c:v>0.99142198341805399</c:v>
                </c:pt>
                <c:pt idx="19049">
                  <c:v>0.99208356631293204</c:v>
                </c:pt>
                <c:pt idx="19050">
                  <c:v>0.99380811929228496</c:v>
                </c:pt>
                <c:pt idx="19051">
                  <c:v>0.98826602918543505</c:v>
                </c:pt>
                <c:pt idx="19052">
                  <c:v>0.98918393300232299</c:v>
                </c:pt>
                <c:pt idx="19053">
                  <c:v>0.991671874133077</c:v>
                </c:pt>
                <c:pt idx="19054">
                  <c:v>0.99316677924199404</c:v>
                </c:pt>
                <c:pt idx="19055">
                  <c:v>0.98979549949475998</c:v>
                </c:pt>
                <c:pt idx="19056">
                  <c:v>0.99176857972709498</c:v>
                </c:pt>
                <c:pt idx="19057">
                  <c:v>0.99374305370319405</c:v>
                </c:pt>
                <c:pt idx="19058">
                  <c:v>0.99028933611236902</c:v>
                </c:pt>
                <c:pt idx="19059">
                  <c:v>0.99270222934100705</c:v>
                </c:pt>
                <c:pt idx="19060">
                  <c:v>0.99188729760842398</c:v>
                </c:pt>
                <c:pt idx="19061">
                  <c:v>0.98800752977677297</c:v>
                </c:pt>
                <c:pt idx="19062">
                  <c:v>0.99213117973072096</c:v>
                </c:pt>
                <c:pt idx="19063">
                  <c:v>0.99327824523552699</c:v>
                </c:pt>
                <c:pt idx="19064">
                  <c:v>0.98998587953661898</c:v>
                </c:pt>
                <c:pt idx="19065">
                  <c:v>0.991003314331945</c:v>
                </c:pt>
                <c:pt idx="19066">
                  <c:v>0.99047564805054</c:v>
                </c:pt>
                <c:pt idx="19067">
                  <c:v>0.99287643493882105</c:v>
                </c:pt>
                <c:pt idx="19068">
                  <c:v>0.99229157711602001</c:v>
                </c:pt>
                <c:pt idx="19069">
                  <c:v>0.98725480951183098</c:v>
                </c:pt>
                <c:pt idx="19070">
                  <c:v>0.99066071297049396</c:v>
                </c:pt>
                <c:pt idx="19071">
                  <c:v>0.987051113574691</c:v>
                </c:pt>
                <c:pt idx="19072">
                  <c:v>0.98612534244496297</c:v>
                </c:pt>
                <c:pt idx="19073">
                  <c:v>0.99100482762147102</c:v>
                </c:pt>
                <c:pt idx="19074">
                  <c:v>0.98945046492703104</c:v>
                </c:pt>
                <c:pt idx="19075">
                  <c:v>0.98787619625126699</c:v>
                </c:pt>
                <c:pt idx="19076">
                  <c:v>0.99272472747073903</c:v>
                </c:pt>
                <c:pt idx="19077">
                  <c:v>0.99224667548144696</c:v>
                </c:pt>
                <c:pt idx="19078">
                  <c:v>0.993766291099068</c:v>
                </c:pt>
                <c:pt idx="19079">
                  <c:v>0.99032469369421905</c:v>
                </c:pt>
                <c:pt idx="19080">
                  <c:v>0.99117692064308405</c:v>
                </c:pt>
                <c:pt idx="19081">
                  <c:v>0.99164404134371498</c:v>
                </c:pt>
                <c:pt idx="19082">
                  <c:v>0.99205424710284495</c:v>
                </c:pt>
                <c:pt idx="19083">
                  <c:v>0.99448434424298104</c:v>
                </c:pt>
                <c:pt idx="19084">
                  <c:v>0.98906934663236001</c:v>
                </c:pt>
                <c:pt idx="19085">
                  <c:v>0.99146192629371199</c:v>
                </c:pt>
                <c:pt idx="19086">
                  <c:v>0.99132873656466602</c:v>
                </c:pt>
                <c:pt idx="19087">
                  <c:v>0.992216098189595</c:v>
                </c:pt>
                <c:pt idx="19088">
                  <c:v>0.98935220451043204</c:v>
                </c:pt>
                <c:pt idx="19089">
                  <c:v>0.99551197505109401</c:v>
                </c:pt>
                <c:pt idx="19090">
                  <c:v>0.98823894213074903</c:v>
                </c:pt>
                <c:pt idx="19091">
                  <c:v>0.98719612302061699</c:v>
                </c:pt>
                <c:pt idx="19092">
                  <c:v>0.99149853446859204</c:v>
                </c:pt>
                <c:pt idx="19093">
                  <c:v>0.99211967123398803</c:v>
                </c:pt>
                <c:pt idx="19094">
                  <c:v>0.98855085398437803</c:v>
                </c:pt>
                <c:pt idx="19095">
                  <c:v>0.98688444610695703</c:v>
                </c:pt>
                <c:pt idx="19096">
                  <c:v>0.99229522228343003</c:v>
                </c:pt>
                <c:pt idx="19097">
                  <c:v>0.98834718717335501</c:v>
                </c:pt>
                <c:pt idx="19098">
                  <c:v>0.99444677298399098</c:v>
                </c:pt>
                <c:pt idx="19099">
                  <c:v>0.98815779230859702</c:v>
                </c:pt>
                <c:pt idx="19100">
                  <c:v>0.99015076266642399</c:v>
                </c:pt>
                <c:pt idx="19101">
                  <c:v>0.989813368166227</c:v>
                </c:pt>
                <c:pt idx="19102">
                  <c:v>0.98989964191590696</c:v>
                </c:pt>
                <c:pt idx="19103">
                  <c:v>0.99214161010357005</c:v>
                </c:pt>
                <c:pt idx="19104">
                  <c:v>0.99312685000841505</c:v>
                </c:pt>
                <c:pt idx="19105">
                  <c:v>0.98859111382340004</c:v>
                </c:pt>
                <c:pt idx="19106">
                  <c:v>0.98980961911075105</c:v>
                </c:pt>
                <c:pt idx="19107">
                  <c:v>0.99209802917719703</c:v>
                </c:pt>
                <c:pt idx="19108">
                  <c:v>0.99237943107540105</c:v>
                </c:pt>
                <c:pt idx="19109">
                  <c:v>0.98691795872254495</c:v>
                </c:pt>
                <c:pt idx="19110">
                  <c:v>0.99162818911365902</c:v>
                </c:pt>
                <c:pt idx="19111">
                  <c:v>0.98720446529469397</c:v>
                </c:pt>
                <c:pt idx="19112">
                  <c:v>0.99112345019748604</c:v>
                </c:pt>
                <c:pt idx="19113">
                  <c:v>0.98747265355178004</c:v>
                </c:pt>
                <c:pt idx="19114">
                  <c:v>0.98965357008271704</c:v>
                </c:pt>
                <c:pt idx="19115">
                  <c:v>0.99278479983698198</c:v>
                </c:pt>
                <c:pt idx="19116">
                  <c:v>0.98971125046844799</c:v>
                </c:pt>
                <c:pt idx="19117">
                  <c:v>0.99357688178533698</c:v>
                </c:pt>
                <c:pt idx="19118">
                  <c:v>0.98969681492962203</c:v>
                </c:pt>
                <c:pt idx="19119">
                  <c:v>0.99428106927858395</c:v>
                </c:pt>
                <c:pt idx="19120">
                  <c:v>0.99336390497148896</c:v>
                </c:pt>
                <c:pt idx="19121">
                  <c:v>0.99104008951257205</c:v>
                </c:pt>
                <c:pt idx="19122">
                  <c:v>0.993930588133217</c:v>
                </c:pt>
                <c:pt idx="19123">
                  <c:v>0.98961320933836205</c:v>
                </c:pt>
                <c:pt idx="19124">
                  <c:v>0.98850793415969196</c:v>
                </c:pt>
                <c:pt idx="19125">
                  <c:v>0.99036020486723197</c:v>
                </c:pt>
                <c:pt idx="19126">
                  <c:v>0.98947362537991301</c:v>
                </c:pt>
                <c:pt idx="19127">
                  <c:v>0.99096526826440201</c:v>
                </c:pt>
                <c:pt idx="19128">
                  <c:v>0.99014966606130494</c:v>
                </c:pt>
                <c:pt idx="19129">
                  <c:v>0.98789221881793998</c:v>
                </c:pt>
                <c:pt idx="19130">
                  <c:v>0.98934602659533999</c:v>
                </c:pt>
                <c:pt idx="19131">
                  <c:v>0.98853331939244304</c:v>
                </c:pt>
                <c:pt idx="19132">
                  <c:v>0.99330203568346498</c:v>
                </c:pt>
                <c:pt idx="19133">
                  <c:v>0.98731513634262202</c:v>
                </c:pt>
                <c:pt idx="19134">
                  <c:v>0.98778135159232505</c:v>
                </c:pt>
                <c:pt idx="19135">
                  <c:v>0.99040989280701097</c:v>
                </c:pt>
                <c:pt idx="19136">
                  <c:v>0.98741466760992103</c:v>
                </c:pt>
                <c:pt idx="19137">
                  <c:v>0.99210698110148199</c:v>
                </c:pt>
                <c:pt idx="19138">
                  <c:v>0.992075972438767</c:v>
                </c:pt>
                <c:pt idx="19139">
                  <c:v>0.98855583215762899</c:v>
                </c:pt>
                <c:pt idx="19140">
                  <c:v>0.98995187006582896</c:v>
                </c:pt>
                <c:pt idx="19141">
                  <c:v>0.98759633391769697</c:v>
                </c:pt>
                <c:pt idx="19142">
                  <c:v>0.98988528005117205</c:v>
                </c:pt>
                <c:pt idx="19143">
                  <c:v>0.99084424998437604</c:v>
                </c:pt>
                <c:pt idx="19144">
                  <c:v>0.99283144410907398</c:v>
                </c:pt>
                <c:pt idx="19145">
                  <c:v>0.98898181562363696</c:v>
                </c:pt>
                <c:pt idx="19146">
                  <c:v>0.98842009402084097</c:v>
                </c:pt>
                <c:pt idx="19147">
                  <c:v>0.98746459799074904</c:v>
                </c:pt>
                <c:pt idx="19148">
                  <c:v>0.98866706855606801</c:v>
                </c:pt>
                <c:pt idx="19149">
                  <c:v>0.98742240797214598</c:v>
                </c:pt>
                <c:pt idx="19150">
                  <c:v>0.98716380861108599</c:v>
                </c:pt>
                <c:pt idx="19151">
                  <c:v>0.98610169751241605</c:v>
                </c:pt>
                <c:pt idx="19152">
                  <c:v>0.99235169604538498</c:v>
                </c:pt>
                <c:pt idx="19153">
                  <c:v>0.99172240960050995</c:v>
                </c:pt>
                <c:pt idx="19154">
                  <c:v>0.98867591568673796</c:v>
                </c:pt>
                <c:pt idx="19155">
                  <c:v>0.98796516387885502</c:v>
                </c:pt>
                <c:pt idx="19156">
                  <c:v>0.99252291376560997</c:v>
                </c:pt>
                <c:pt idx="19157">
                  <c:v>0.99275462986668195</c:v>
                </c:pt>
                <c:pt idx="19158">
                  <c:v>0.98888057148951802</c:v>
                </c:pt>
                <c:pt idx="19159">
                  <c:v>0.98869310724067005</c:v>
                </c:pt>
                <c:pt idx="19160">
                  <c:v>0.99154936563732798</c:v>
                </c:pt>
                <c:pt idx="19161">
                  <c:v>0.98751064575303704</c:v>
                </c:pt>
                <c:pt idx="19162">
                  <c:v>0.99059905272078197</c:v>
                </c:pt>
                <c:pt idx="19163">
                  <c:v>0.98950391855373698</c:v>
                </c:pt>
                <c:pt idx="19164">
                  <c:v>0.99353713117868803</c:v>
                </c:pt>
                <c:pt idx="19165">
                  <c:v>0.98917463579639597</c:v>
                </c:pt>
                <c:pt idx="19166">
                  <c:v>0.98640246279453903</c:v>
                </c:pt>
                <c:pt idx="19167">
                  <c:v>0.99359596737382905</c:v>
                </c:pt>
                <c:pt idx="19168">
                  <c:v>0.99299971702008505</c:v>
                </c:pt>
                <c:pt idx="19169">
                  <c:v>0.98858394723730403</c:v>
                </c:pt>
                <c:pt idx="19170">
                  <c:v>0.99113128183407795</c:v>
                </c:pt>
                <c:pt idx="19171">
                  <c:v>0.99178981545850298</c:v>
                </c:pt>
                <c:pt idx="19172">
                  <c:v>0.99069705188141899</c:v>
                </c:pt>
                <c:pt idx="19173">
                  <c:v>0.99075644826351195</c:v>
                </c:pt>
                <c:pt idx="19174">
                  <c:v>0.99150959200330802</c:v>
                </c:pt>
                <c:pt idx="19175">
                  <c:v>0.98837057258504901</c:v>
                </c:pt>
                <c:pt idx="19176">
                  <c:v>0.98956585670223496</c:v>
                </c:pt>
                <c:pt idx="19177">
                  <c:v>0.99105646517041501</c:v>
                </c:pt>
                <c:pt idx="19178">
                  <c:v>0.98773708038283703</c:v>
                </c:pt>
                <c:pt idx="19179">
                  <c:v>0.99008279310232805</c:v>
                </c:pt>
                <c:pt idx="19180">
                  <c:v>0.99105972935314701</c:v>
                </c:pt>
                <c:pt idx="19181">
                  <c:v>0.99159767256643705</c:v>
                </c:pt>
                <c:pt idx="19182">
                  <c:v>0.990374429656112</c:v>
                </c:pt>
                <c:pt idx="19183">
                  <c:v>0.99195819722646295</c:v>
                </c:pt>
                <c:pt idx="19184">
                  <c:v>0.98944961969851097</c:v>
                </c:pt>
                <c:pt idx="19185">
                  <c:v>0.99306865601918104</c:v>
                </c:pt>
                <c:pt idx="19186">
                  <c:v>0.98854090594012201</c:v>
                </c:pt>
                <c:pt idx="19187">
                  <c:v>0.989955629819811</c:v>
                </c:pt>
                <c:pt idx="19188">
                  <c:v>0.99378271386141903</c:v>
                </c:pt>
                <c:pt idx="19189">
                  <c:v>0.99257057944428095</c:v>
                </c:pt>
                <c:pt idx="19190">
                  <c:v>0.98881604555870894</c:v>
                </c:pt>
                <c:pt idx="19191">
                  <c:v>0.99356067821660898</c:v>
                </c:pt>
                <c:pt idx="19192">
                  <c:v>0.98818470692989402</c:v>
                </c:pt>
                <c:pt idx="19193">
                  <c:v>0.99117081431769605</c:v>
                </c:pt>
                <c:pt idx="19194">
                  <c:v>0.98749442732472703</c:v>
                </c:pt>
                <c:pt idx="19195">
                  <c:v>0.99282279867677403</c:v>
                </c:pt>
                <c:pt idx="19196">
                  <c:v>0.99329474290140796</c:v>
                </c:pt>
                <c:pt idx="19197">
                  <c:v>0.990153504419512</c:v>
                </c:pt>
                <c:pt idx="19198">
                  <c:v>0.99277679342358105</c:v>
                </c:pt>
                <c:pt idx="19199">
                  <c:v>0.98835224557823398</c:v>
                </c:pt>
                <c:pt idx="19200">
                  <c:v>0.99295619302829496</c:v>
                </c:pt>
                <c:pt idx="19201">
                  <c:v>0.99304751304953898</c:v>
                </c:pt>
                <c:pt idx="19202">
                  <c:v>0.98985712793704606</c:v>
                </c:pt>
                <c:pt idx="19203">
                  <c:v>0.99250426049158802</c:v>
                </c:pt>
                <c:pt idx="19204">
                  <c:v>0.990890650068595</c:v>
                </c:pt>
                <c:pt idx="19205">
                  <c:v>0.99052866118372296</c:v>
                </c:pt>
                <c:pt idx="19206">
                  <c:v>0.993349343656175</c:v>
                </c:pt>
                <c:pt idx="19207">
                  <c:v>0.99280540032477804</c:v>
                </c:pt>
                <c:pt idx="19208">
                  <c:v>0.98700089435557503</c:v>
                </c:pt>
                <c:pt idx="19209">
                  <c:v>0.99111891864675405</c:v>
                </c:pt>
                <c:pt idx="19210">
                  <c:v>0.98959641399831699</c:v>
                </c:pt>
                <c:pt idx="19211">
                  <c:v>0.990451164569079</c:v>
                </c:pt>
                <c:pt idx="19212">
                  <c:v>0.98770867952423003</c:v>
                </c:pt>
                <c:pt idx="19213">
                  <c:v>0.98936576768990403</c:v>
                </c:pt>
                <c:pt idx="19214">
                  <c:v>0.99364158558284199</c:v>
                </c:pt>
                <c:pt idx="19215">
                  <c:v>0.98685059428906396</c:v>
                </c:pt>
                <c:pt idx="19216">
                  <c:v>0.99116187271879397</c:v>
                </c:pt>
                <c:pt idx="19217">
                  <c:v>0.99057763365608398</c:v>
                </c:pt>
                <c:pt idx="19218">
                  <c:v>0.98906668314292201</c:v>
                </c:pt>
                <c:pt idx="19219">
                  <c:v>0.99213648880939698</c:v>
                </c:pt>
                <c:pt idx="19220">
                  <c:v>0.98663255750960299</c:v>
                </c:pt>
                <c:pt idx="19221">
                  <c:v>0.99413781975200599</c:v>
                </c:pt>
                <c:pt idx="19222">
                  <c:v>0.98895855531737298</c:v>
                </c:pt>
                <c:pt idx="19223">
                  <c:v>0.98833649806280099</c:v>
                </c:pt>
                <c:pt idx="19224">
                  <c:v>0.987414234549014</c:v>
                </c:pt>
                <c:pt idx="19225">
                  <c:v>0.99331299832450703</c:v>
                </c:pt>
                <c:pt idx="19226">
                  <c:v>0.98774892979722995</c:v>
                </c:pt>
                <c:pt idx="19227">
                  <c:v>0.99170274647260803</c:v>
                </c:pt>
                <c:pt idx="19228">
                  <c:v>0.99311119263338399</c:v>
                </c:pt>
                <c:pt idx="19229">
                  <c:v>0.98662743297974298</c:v>
                </c:pt>
                <c:pt idx="19230">
                  <c:v>0.98812530468138204</c:v>
                </c:pt>
                <c:pt idx="19231">
                  <c:v>0.98935202627971297</c:v>
                </c:pt>
                <c:pt idx="19232">
                  <c:v>0.99009383873180401</c:v>
                </c:pt>
                <c:pt idx="19233">
                  <c:v>0.99033743849233702</c:v>
                </c:pt>
                <c:pt idx="19234">
                  <c:v>0.98808948121214601</c:v>
                </c:pt>
                <c:pt idx="19235">
                  <c:v>0.99394838550349696</c:v>
                </c:pt>
                <c:pt idx="19236">
                  <c:v>0.989974239691506</c:v>
                </c:pt>
                <c:pt idx="19237">
                  <c:v>0.99066256617261494</c:v>
                </c:pt>
                <c:pt idx="19238">
                  <c:v>0.98773643096824304</c:v>
                </c:pt>
                <c:pt idx="19239">
                  <c:v>0.98841174536404897</c:v>
                </c:pt>
                <c:pt idx="19240">
                  <c:v>0.98772025599927105</c:v>
                </c:pt>
                <c:pt idx="19241">
                  <c:v>0.99320830586486097</c:v>
                </c:pt>
                <c:pt idx="19242">
                  <c:v>0.98795289243460105</c:v>
                </c:pt>
                <c:pt idx="19243">
                  <c:v>0.99094249571610804</c:v>
                </c:pt>
                <c:pt idx="19244">
                  <c:v>0.98923914841866101</c:v>
                </c:pt>
                <c:pt idx="19245">
                  <c:v>0.99160467616136105</c:v>
                </c:pt>
                <c:pt idx="19246">
                  <c:v>0.99026865558952104</c:v>
                </c:pt>
                <c:pt idx="19247">
                  <c:v>0.98737266297980397</c:v>
                </c:pt>
                <c:pt idx="19248">
                  <c:v>0.98740560153702694</c:v>
                </c:pt>
                <c:pt idx="19249">
                  <c:v>0.98857284912597199</c:v>
                </c:pt>
                <c:pt idx="19250">
                  <c:v>0.98930771905686699</c:v>
                </c:pt>
                <c:pt idx="19251">
                  <c:v>0.98705029592487603</c:v>
                </c:pt>
                <c:pt idx="19252">
                  <c:v>0.991921933493357</c:v>
                </c:pt>
                <c:pt idx="19253">
                  <c:v>0.99354957574957403</c:v>
                </c:pt>
                <c:pt idx="19254">
                  <c:v>0.99145682316027295</c:v>
                </c:pt>
                <c:pt idx="19255">
                  <c:v>0.99368147998787204</c:v>
                </c:pt>
                <c:pt idx="19256">
                  <c:v>0.98787066127159595</c:v>
                </c:pt>
                <c:pt idx="19257">
                  <c:v>0.99160242591731096</c:v>
                </c:pt>
                <c:pt idx="19258">
                  <c:v>0.99020742865522804</c:v>
                </c:pt>
                <c:pt idx="19259">
                  <c:v>0.98695535739530504</c:v>
                </c:pt>
                <c:pt idx="19260">
                  <c:v>0.99106438129267305</c:v>
                </c:pt>
                <c:pt idx="19261">
                  <c:v>0.99318810028482496</c:v>
                </c:pt>
                <c:pt idx="19262">
                  <c:v>0.98693058034263104</c:v>
                </c:pt>
                <c:pt idx="19263">
                  <c:v>0.99219170926757605</c:v>
                </c:pt>
                <c:pt idx="19264">
                  <c:v>0.99094943139879799</c:v>
                </c:pt>
                <c:pt idx="19265">
                  <c:v>0.99044003267908898</c:v>
                </c:pt>
                <c:pt idx="19266">
                  <c:v>0.987318506214094</c:v>
                </c:pt>
                <c:pt idx="19267">
                  <c:v>0.99007826893331097</c:v>
                </c:pt>
                <c:pt idx="19268">
                  <c:v>0.99343143994740801</c:v>
                </c:pt>
                <c:pt idx="19269">
                  <c:v>0.98782483336796401</c:v>
                </c:pt>
                <c:pt idx="19270">
                  <c:v>0.98895655212755196</c:v>
                </c:pt>
                <c:pt idx="19271">
                  <c:v>0.99111136327185401</c:v>
                </c:pt>
                <c:pt idx="19272">
                  <c:v>0.98946740658038901</c:v>
                </c:pt>
                <c:pt idx="19273">
                  <c:v>0.99014114076305404</c:v>
                </c:pt>
                <c:pt idx="19274">
                  <c:v>0.98820178005498105</c:v>
                </c:pt>
                <c:pt idx="19275">
                  <c:v>0.989887516552869</c:v>
                </c:pt>
                <c:pt idx="19276">
                  <c:v>0.99181648941554801</c:v>
                </c:pt>
                <c:pt idx="19277">
                  <c:v>0.99293588669088695</c:v>
                </c:pt>
                <c:pt idx="19278">
                  <c:v>0.98950865201317395</c:v>
                </c:pt>
                <c:pt idx="19279">
                  <c:v>0.99070448569224301</c:v>
                </c:pt>
                <c:pt idx="19280">
                  <c:v>0.99036757527595498</c:v>
                </c:pt>
                <c:pt idx="19281">
                  <c:v>0.99312886270464695</c:v>
                </c:pt>
                <c:pt idx="19282">
                  <c:v>0.99003023425826298</c:v>
                </c:pt>
                <c:pt idx="19283">
                  <c:v>0.989245881375866</c:v>
                </c:pt>
                <c:pt idx="19284">
                  <c:v>0.99361432372288905</c:v>
                </c:pt>
                <c:pt idx="19285">
                  <c:v>0.99275115321724405</c:v>
                </c:pt>
                <c:pt idx="19286">
                  <c:v>0.98839215928419</c:v>
                </c:pt>
                <c:pt idx="19287">
                  <c:v>0.98986163620308099</c:v>
                </c:pt>
                <c:pt idx="19288">
                  <c:v>0.99143330329713797</c:v>
                </c:pt>
                <c:pt idx="19289">
                  <c:v>0.99119227582123204</c:v>
                </c:pt>
                <c:pt idx="19290">
                  <c:v>0.99102240976393896</c:v>
                </c:pt>
                <c:pt idx="19291">
                  <c:v>0.98827024482788794</c:v>
                </c:pt>
                <c:pt idx="19292">
                  <c:v>0.99112953486030597</c:v>
                </c:pt>
                <c:pt idx="19293">
                  <c:v>0.99149146134830801</c:v>
                </c:pt>
                <c:pt idx="19294">
                  <c:v>0.99382380868724496</c:v>
                </c:pt>
                <c:pt idx="19295">
                  <c:v>0.99116628113939498</c:v>
                </c:pt>
                <c:pt idx="19296">
                  <c:v>0.99044647429839905</c:v>
                </c:pt>
                <c:pt idx="19297">
                  <c:v>0.98709178681145604</c:v>
                </c:pt>
                <c:pt idx="19298">
                  <c:v>0.99183439428763998</c:v>
                </c:pt>
                <c:pt idx="19299">
                  <c:v>0.989120200537703</c:v>
                </c:pt>
                <c:pt idx="19300">
                  <c:v>0.99268692608664899</c:v>
                </c:pt>
                <c:pt idx="19301">
                  <c:v>0.99036398917227597</c:v>
                </c:pt>
                <c:pt idx="19302">
                  <c:v>0.98702163042030899</c:v>
                </c:pt>
                <c:pt idx="19303">
                  <c:v>0.99091649471296595</c:v>
                </c:pt>
                <c:pt idx="19304">
                  <c:v>0.99173450436209598</c:v>
                </c:pt>
                <c:pt idx="19305">
                  <c:v>0.98791717293697701</c:v>
                </c:pt>
                <c:pt idx="19306">
                  <c:v>0.990096797049975</c:v>
                </c:pt>
                <c:pt idx="19307">
                  <c:v>0.99098422467030001</c:v>
                </c:pt>
                <c:pt idx="19308">
                  <c:v>0.99305129624747501</c:v>
                </c:pt>
                <c:pt idx="19309">
                  <c:v>0.987473286587504</c:v>
                </c:pt>
                <c:pt idx="19310">
                  <c:v>0.99312444065918604</c:v>
                </c:pt>
                <c:pt idx="19311">
                  <c:v>0.99069618200299203</c:v>
                </c:pt>
                <c:pt idx="19312">
                  <c:v>0.98923805938817799</c:v>
                </c:pt>
                <c:pt idx="19313">
                  <c:v>0.99056621745685502</c:v>
                </c:pt>
                <c:pt idx="19314">
                  <c:v>0.991813282305264</c:v>
                </c:pt>
                <c:pt idx="19315">
                  <c:v>0.98732630294111101</c:v>
                </c:pt>
                <c:pt idx="19316">
                  <c:v>0.99276561370410699</c:v>
                </c:pt>
                <c:pt idx="19317">
                  <c:v>0.98659616019157403</c:v>
                </c:pt>
                <c:pt idx="19318">
                  <c:v>0.99201208198724</c:v>
                </c:pt>
                <c:pt idx="19319">
                  <c:v>0.98737077542781904</c:v>
                </c:pt>
                <c:pt idx="19320">
                  <c:v>0.99418243810070195</c:v>
                </c:pt>
                <c:pt idx="19321">
                  <c:v>0.99076276584612999</c:v>
                </c:pt>
                <c:pt idx="19322">
                  <c:v>0.98816772124025898</c:v>
                </c:pt>
                <c:pt idx="19323">
                  <c:v>0.989336989710346</c:v>
                </c:pt>
                <c:pt idx="19324">
                  <c:v>0.99386930713252997</c:v>
                </c:pt>
                <c:pt idx="19325">
                  <c:v>0.98829858767304901</c:v>
                </c:pt>
                <c:pt idx="19326">
                  <c:v>0.98912494132170403</c:v>
                </c:pt>
                <c:pt idx="19327">
                  <c:v>0.99131140600184198</c:v>
                </c:pt>
                <c:pt idx="19328">
                  <c:v>0.99097777982092194</c:v>
                </c:pt>
                <c:pt idx="19329">
                  <c:v>0.99140251906961196</c:v>
                </c:pt>
                <c:pt idx="19330">
                  <c:v>0.99193287648959605</c:v>
                </c:pt>
                <c:pt idx="19331">
                  <c:v>0.992867989879201</c:v>
                </c:pt>
                <c:pt idx="19332">
                  <c:v>0.99155255761476802</c:v>
                </c:pt>
                <c:pt idx="19333">
                  <c:v>0.98987979231418499</c:v>
                </c:pt>
                <c:pt idx="19334">
                  <c:v>0.99135094912446597</c:v>
                </c:pt>
                <c:pt idx="19335">
                  <c:v>0.98819198981895195</c:v>
                </c:pt>
                <c:pt idx="19336">
                  <c:v>0.99308865812654501</c:v>
                </c:pt>
                <c:pt idx="19337">
                  <c:v>0.99051975540531201</c:v>
                </c:pt>
                <c:pt idx="19338">
                  <c:v>0.99294693237017795</c:v>
                </c:pt>
                <c:pt idx="19339">
                  <c:v>0.98743573330174295</c:v>
                </c:pt>
                <c:pt idx="19340">
                  <c:v>0.99092291841165303</c:v>
                </c:pt>
                <c:pt idx="19341">
                  <c:v>0.98864910399036099</c:v>
                </c:pt>
                <c:pt idx="19342">
                  <c:v>0.99213245392277805</c:v>
                </c:pt>
                <c:pt idx="19343">
                  <c:v>0.99019345488396704</c:v>
                </c:pt>
                <c:pt idx="19344">
                  <c:v>0.99047707149901998</c:v>
                </c:pt>
                <c:pt idx="19345">
                  <c:v>0.98944664272008198</c:v>
                </c:pt>
                <c:pt idx="19346">
                  <c:v>0.98735695915532895</c:v>
                </c:pt>
                <c:pt idx="19347">
                  <c:v>0.99398021054878205</c:v>
                </c:pt>
                <c:pt idx="19348">
                  <c:v>0.98903754277495903</c:v>
                </c:pt>
                <c:pt idx="19349">
                  <c:v>0.98865661923526904</c:v>
                </c:pt>
                <c:pt idx="19350">
                  <c:v>0.99134581180631898</c:v>
                </c:pt>
                <c:pt idx="19351">
                  <c:v>0.99325372865552697</c:v>
                </c:pt>
                <c:pt idx="19352">
                  <c:v>0.98924603434273894</c:v>
                </c:pt>
                <c:pt idx="19353">
                  <c:v>0.99224523630282402</c:v>
                </c:pt>
                <c:pt idx="19354">
                  <c:v>0.99382164590064304</c:v>
                </c:pt>
                <c:pt idx="19355">
                  <c:v>0.99131662918678598</c:v>
                </c:pt>
                <c:pt idx="19356">
                  <c:v>0.99151189903977199</c:v>
                </c:pt>
                <c:pt idx="19357">
                  <c:v>0.99043689686931602</c:v>
                </c:pt>
                <c:pt idx="19358">
                  <c:v>0.98766434683992699</c:v>
                </c:pt>
                <c:pt idx="19359">
                  <c:v>0.99076883694598705</c:v>
                </c:pt>
                <c:pt idx="19360">
                  <c:v>0.99191663513064199</c:v>
                </c:pt>
                <c:pt idx="19361">
                  <c:v>0.98989060592406297</c:v>
                </c:pt>
                <c:pt idx="19362">
                  <c:v>0.99223922940279297</c:v>
                </c:pt>
                <c:pt idx="19363">
                  <c:v>0.98881705357304195</c:v>
                </c:pt>
                <c:pt idx="19364">
                  <c:v>0.99080290517046699</c:v>
                </c:pt>
                <c:pt idx="19365">
                  <c:v>0.99123682256051304</c:v>
                </c:pt>
                <c:pt idx="19366">
                  <c:v>0.99102595002760596</c:v>
                </c:pt>
                <c:pt idx="19367">
                  <c:v>0.99098978611136301</c:v>
                </c:pt>
                <c:pt idx="19368">
                  <c:v>0.98913623685376995</c:v>
                </c:pt>
                <c:pt idx="19369">
                  <c:v>0.98914852087133698</c:v>
                </c:pt>
                <c:pt idx="19370">
                  <c:v>0.98931334518928105</c:v>
                </c:pt>
                <c:pt idx="19371">
                  <c:v>0.991698693617871</c:v>
                </c:pt>
                <c:pt idx="19372">
                  <c:v>0.99004202053222701</c:v>
                </c:pt>
                <c:pt idx="19373">
                  <c:v>0.99050671357213205</c:v>
                </c:pt>
                <c:pt idx="19374">
                  <c:v>0.98874102528594499</c:v>
                </c:pt>
                <c:pt idx="19375">
                  <c:v>0.99046098460603604</c:v>
                </c:pt>
                <c:pt idx="19376">
                  <c:v>0.98723606724942403</c:v>
                </c:pt>
                <c:pt idx="19377">
                  <c:v>0.98858506472617702</c:v>
                </c:pt>
                <c:pt idx="19378">
                  <c:v>0.99083131639868705</c:v>
                </c:pt>
                <c:pt idx="19379">
                  <c:v>0.98905069681281799</c:v>
                </c:pt>
                <c:pt idx="19380">
                  <c:v>0.99110433390995001</c:v>
                </c:pt>
                <c:pt idx="19381">
                  <c:v>0.99056889135652404</c:v>
                </c:pt>
                <c:pt idx="19382">
                  <c:v>0.99047273116234202</c:v>
                </c:pt>
                <c:pt idx="19383">
                  <c:v>0.98846468097138396</c:v>
                </c:pt>
                <c:pt idx="19384">
                  <c:v>0.98701047501081995</c:v>
                </c:pt>
                <c:pt idx="19385">
                  <c:v>0.98994728675375898</c:v>
                </c:pt>
                <c:pt idx="19386">
                  <c:v>0.99376310913190302</c:v>
                </c:pt>
                <c:pt idx="19387">
                  <c:v>0.99228577637527404</c:v>
                </c:pt>
                <c:pt idx="19388">
                  <c:v>0.992435943110208</c:v>
                </c:pt>
                <c:pt idx="19389">
                  <c:v>0.992044474666265</c:v>
                </c:pt>
                <c:pt idx="19390">
                  <c:v>0.99132970218445304</c:v>
                </c:pt>
                <c:pt idx="19391">
                  <c:v>0.98645518537456001</c:v>
                </c:pt>
                <c:pt idx="19392">
                  <c:v>0.99274853610966496</c:v>
                </c:pt>
                <c:pt idx="19393">
                  <c:v>0.98869872645742496</c:v>
                </c:pt>
                <c:pt idx="19394">
                  <c:v>0.98856499351937599</c:v>
                </c:pt>
                <c:pt idx="19395">
                  <c:v>0.99162181298697205</c:v>
                </c:pt>
                <c:pt idx="19396">
                  <c:v>0.98704883490832496</c:v>
                </c:pt>
                <c:pt idx="19397">
                  <c:v>0.99425370621069598</c:v>
                </c:pt>
                <c:pt idx="19398">
                  <c:v>0.98896417758652</c:v>
                </c:pt>
                <c:pt idx="19399">
                  <c:v>0.989972483698635</c:v>
                </c:pt>
                <c:pt idx="19400">
                  <c:v>0.98842917585311096</c:v>
                </c:pt>
                <c:pt idx="19401">
                  <c:v>0.99251129909150604</c:v>
                </c:pt>
                <c:pt idx="19402">
                  <c:v>0.98830266500578301</c:v>
                </c:pt>
                <c:pt idx="19403">
                  <c:v>0.99090825246676995</c:v>
                </c:pt>
                <c:pt idx="19404">
                  <c:v>0.991611212373124</c:v>
                </c:pt>
                <c:pt idx="19405">
                  <c:v>0.99166081591362598</c:v>
                </c:pt>
                <c:pt idx="19406">
                  <c:v>0.99115068128887396</c:v>
                </c:pt>
                <c:pt idx="19407">
                  <c:v>0.99133932786402901</c:v>
                </c:pt>
                <c:pt idx="19408">
                  <c:v>0.98742637976578895</c:v>
                </c:pt>
                <c:pt idx="19409">
                  <c:v>0.99180109694448904</c:v>
                </c:pt>
                <c:pt idx="19410">
                  <c:v>0.99058922387921899</c:v>
                </c:pt>
                <c:pt idx="19411">
                  <c:v>0.98702000714377902</c:v>
                </c:pt>
                <c:pt idx="19412">
                  <c:v>0.98994489080928005</c:v>
                </c:pt>
                <c:pt idx="19413">
                  <c:v>0.98925721266211897</c:v>
                </c:pt>
                <c:pt idx="19414">
                  <c:v>0.98933677552648902</c:v>
                </c:pt>
                <c:pt idx="19415">
                  <c:v>0.98981997724111503</c:v>
                </c:pt>
                <c:pt idx="19416">
                  <c:v>0.99069045000720102</c:v>
                </c:pt>
                <c:pt idx="19417">
                  <c:v>0.990478463563086</c:v>
                </c:pt>
                <c:pt idx="19418">
                  <c:v>0.98840053370069503</c:v>
                </c:pt>
                <c:pt idx="19419">
                  <c:v>0.99418981467735201</c:v>
                </c:pt>
                <c:pt idx="19420">
                  <c:v>0.98729634151821499</c:v>
                </c:pt>
                <c:pt idx="19421">
                  <c:v>0.99361141084929605</c:v>
                </c:pt>
                <c:pt idx="19422">
                  <c:v>0.99051216764924499</c:v>
                </c:pt>
                <c:pt idx="19423">
                  <c:v>0.98892059797465903</c:v>
                </c:pt>
                <c:pt idx="19424">
                  <c:v>0.99263253752204506</c:v>
                </c:pt>
                <c:pt idx="19425">
                  <c:v>0.98734699607326704</c:v>
                </c:pt>
                <c:pt idx="19426">
                  <c:v>0.99280656338074602</c:v>
                </c:pt>
                <c:pt idx="19427">
                  <c:v>0.98770707572170602</c:v>
                </c:pt>
                <c:pt idx="19428">
                  <c:v>0.98935895941332397</c:v>
                </c:pt>
                <c:pt idx="19429">
                  <c:v>0.98782549924711605</c:v>
                </c:pt>
                <c:pt idx="19430">
                  <c:v>0.99172973489626803</c:v>
                </c:pt>
                <c:pt idx="19431">
                  <c:v>0.99358543174186598</c:v>
                </c:pt>
                <c:pt idx="19432">
                  <c:v>0.98942906890980797</c:v>
                </c:pt>
                <c:pt idx="19433">
                  <c:v>0.99229015655094599</c:v>
                </c:pt>
                <c:pt idx="19434">
                  <c:v>0.98987979939342496</c:v>
                </c:pt>
                <c:pt idx="19435">
                  <c:v>0.98877216028652903</c:v>
                </c:pt>
                <c:pt idx="19436">
                  <c:v>0.99094202991722902</c:v>
                </c:pt>
                <c:pt idx="19437">
                  <c:v>0.99193471675065104</c:v>
                </c:pt>
                <c:pt idx="19438">
                  <c:v>0.98767784776682699</c:v>
                </c:pt>
                <c:pt idx="19439">
                  <c:v>0.98877172417375003</c:v>
                </c:pt>
                <c:pt idx="19440">
                  <c:v>0.99318631329267504</c:v>
                </c:pt>
                <c:pt idx="19441">
                  <c:v>0.99190850634196903</c:v>
                </c:pt>
                <c:pt idx="19442">
                  <c:v>0.989020439834572</c:v>
                </c:pt>
                <c:pt idx="19443">
                  <c:v>0.99429436796584603</c:v>
                </c:pt>
                <c:pt idx="19444">
                  <c:v>0.99127117807726695</c:v>
                </c:pt>
                <c:pt idx="19445">
                  <c:v>0.98732227751679102</c:v>
                </c:pt>
                <c:pt idx="19446">
                  <c:v>0.99094596882923702</c:v>
                </c:pt>
                <c:pt idx="19447">
                  <c:v>0.98657912322587304</c:v>
                </c:pt>
                <c:pt idx="19448">
                  <c:v>0.99334670601985198</c:v>
                </c:pt>
                <c:pt idx="19449">
                  <c:v>0.98888062118811904</c:v>
                </c:pt>
                <c:pt idx="19450">
                  <c:v>0.99144084284638501</c:v>
                </c:pt>
                <c:pt idx="19451">
                  <c:v>0.99214497754345199</c:v>
                </c:pt>
                <c:pt idx="19452">
                  <c:v>0.99380495322390605</c:v>
                </c:pt>
                <c:pt idx="19453">
                  <c:v>0.98949218627800795</c:v>
                </c:pt>
                <c:pt idx="19454">
                  <c:v>0.98654149108572897</c:v>
                </c:pt>
                <c:pt idx="19455">
                  <c:v>0.99330098092832797</c:v>
                </c:pt>
                <c:pt idx="19456">
                  <c:v>0.98757180661462496</c:v>
                </c:pt>
                <c:pt idx="19457">
                  <c:v>0.98744416962797199</c:v>
                </c:pt>
                <c:pt idx="19458">
                  <c:v>0.99257561855478404</c:v>
                </c:pt>
                <c:pt idx="19459">
                  <c:v>0.99049624920185897</c:v>
                </c:pt>
                <c:pt idx="19460">
                  <c:v>0.98874701368269602</c:v>
                </c:pt>
                <c:pt idx="19461">
                  <c:v>0.987671680096462</c:v>
                </c:pt>
                <c:pt idx="19462">
                  <c:v>0.99220248942182199</c:v>
                </c:pt>
                <c:pt idx="19463">
                  <c:v>0.99267855993227505</c:v>
                </c:pt>
                <c:pt idx="19464">
                  <c:v>0.98969528080718305</c:v>
                </c:pt>
                <c:pt idx="19465">
                  <c:v>0.99488686856476305</c:v>
                </c:pt>
                <c:pt idx="19466">
                  <c:v>0.98664500126054799</c:v>
                </c:pt>
                <c:pt idx="19467">
                  <c:v>0.990351876780459</c:v>
                </c:pt>
                <c:pt idx="19468">
                  <c:v>0.993764639565619</c:v>
                </c:pt>
                <c:pt idx="19469">
                  <c:v>0.98857417673605197</c:v>
                </c:pt>
                <c:pt idx="19470">
                  <c:v>0.99006754828350096</c:v>
                </c:pt>
                <c:pt idx="19471">
                  <c:v>0.98963696238856502</c:v>
                </c:pt>
                <c:pt idx="19472">
                  <c:v>0.99042610928187103</c:v>
                </c:pt>
                <c:pt idx="19473">
                  <c:v>0.99353772325530598</c:v>
                </c:pt>
                <c:pt idx="19474">
                  <c:v>0.99041444145669899</c:v>
                </c:pt>
                <c:pt idx="19475">
                  <c:v>0.99130810633919197</c:v>
                </c:pt>
                <c:pt idx="19476">
                  <c:v>0.99307082162397498</c:v>
                </c:pt>
                <c:pt idx="19477">
                  <c:v>0.98869496382216204</c:v>
                </c:pt>
                <c:pt idx="19478">
                  <c:v>0.99265893485222301</c:v>
                </c:pt>
                <c:pt idx="19479">
                  <c:v>0.99009987042886005</c:v>
                </c:pt>
                <c:pt idx="19480">
                  <c:v>0.99144466272708698</c:v>
                </c:pt>
                <c:pt idx="19481">
                  <c:v>0.98689469984742895</c:v>
                </c:pt>
                <c:pt idx="19482">
                  <c:v>0.99300789329596095</c:v>
                </c:pt>
                <c:pt idx="19483">
                  <c:v>0.98853114773357698</c:v>
                </c:pt>
                <c:pt idx="19484">
                  <c:v>0.98938489534472795</c:v>
                </c:pt>
                <c:pt idx="19485">
                  <c:v>0.98802982308027898</c:v>
                </c:pt>
                <c:pt idx="19486">
                  <c:v>0.98908837619458201</c:v>
                </c:pt>
                <c:pt idx="19487">
                  <c:v>0.99343200246069097</c:v>
                </c:pt>
                <c:pt idx="19488">
                  <c:v>0.98752018312519696</c:v>
                </c:pt>
                <c:pt idx="19489">
                  <c:v>0.98925945833943896</c:v>
                </c:pt>
                <c:pt idx="19490">
                  <c:v>0.98822132673280905</c:v>
                </c:pt>
                <c:pt idx="19491">
                  <c:v>0.98991209652210299</c:v>
                </c:pt>
                <c:pt idx="19492">
                  <c:v>0.99017136374456105</c:v>
                </c:pt>
                <c:pt idx="19493">
                  <c:v>0.99005298125292596</c:v>
                </c:pt>
                <c:pt idx="19494">
                  <c:v>0.98776914169619101</c:v>
                </c:pt>
                <c:pt idx="19495">
                  <c:v>0.98752516907254795</c:v>
                </c:pt>
                <c:pt idx="19496">
                  <c:v>0.99221747048291897</c:v>
                </c:pt>
                <c:pt idx="19497">
                  <c:v>0.99172549233690299</c:v>
                </c:pt>
                <c:pt idx="19498">
                  <c:v>0.99175742036464498</c:v>
                </c:pt>
                <c:pt idx="19499">
                  <c:v>0.99166007222564301</c:v>
                </c:pt>
                <c:pt idx="19500">
                  <c:v>0.99246834846260401</c:v>
                </c:pt>
                <c:pt idx="19501">
                  <c:v>0.98932003916637801</c:v>
                </c:pt>
                <c:pt idx="19502">
                  <c:v>0.99162526961505604</c:v>
                </c:pt>
                <c:pt idx="19503">
                  <c:v>0.99224280042044899</c:v>
                </c:pt>
                <c:pt idx="19504">
                  <c:v>0.98953363135165495</c:v>
                </c:pt>
                <c:pt idx="19505">
                  <c:v>0.99005911243260203</c:v>
                </c:pt>
                <c:pt idx="19506">
                  <c:v>0.99141457755399798</c:v>
                </c:pt>
                <c:pt idx="19507">
                  <c:v>0.99022881829179399</c:v>
                </c:pt>
                <c:pt idx="19508">
                  <c:v>0.99070286906151195</c:v>
                </c:pt>
                <c:pt idx="19509">
                  <c:v>0.99102089513075298</c:v>
                </c:pt>
                <c:pt idx="19510">
                  <c:v>0.99130970954171105</c:v>
                </c:pt>
                <c:pt idx="19511">
                  <c:v>0.99051755345144799</c:v>
                </c:pt>
                <c:pt idx="19512">
                  <c:v>0.98684387945020802</c:v>
                </c:pt>
                <c:pt idx="19513">
                  <c:v>0.99131042878433095</c:v>
                </c:pt>
                <c:pt idx="19514">
                  <c:v>0.98894157582853603</c:v>
                </c:pt>
                <c:pt idx="19515">
                  <c:v>0.98672634183711105</c:v>
                </c:pt>
                <c:pt idx="19516">
                  <c:v>0.99172727836843899</c:v>
                </c:pt>
                <c:pt idx="19517">
                  <c:v>0.98837164333765504</c:v>
                </c:pt>
                <c:pt idx="19518">
                  <c:v>0.99157980243692101</c:v>
                </c:pt>
                <c:pt idx="19519">
                  <c:v>0.989045898995627</c:v>
                </c:pt>
                <c:pt idx="19520">
                  <c:v>0.99045398539242502</c:v>
                </c:pt>
                <c:pt idx="19521">
                  <c:v>0.98677937348741496</c:v>
                </c:pt>
                <c:pt idx="19522">
                  <c:v>0.99201566231729099</c:v>
                </c:pt>
                <c:pt idx="19523">
                  <c:v>0.98806696085592205</c:v>
                </c:pt>
                <c:pt idx="19524">
                  <c:v>0.99056559973443103</c:v>
                </c:pt>
                <c:pt idx="19525">
                  <c:v>0.99124918824699104</c:v>
                </c:pt>
                <c:pt idx="19526">
                  <c:v>0.99072490147022996</c:v>
                </c:pt>
                <c:pt idx="19527">
                  <c:v>0.99108025653415199</c:v>
                </c:pt>
                <c:pt idx="19528">
                  <c:v>0.99014122747580402</c:v>
                </c:pt>
                <c:pt idx="19529">
                  <c:v>0.98735037326894703</c:v>
                </c:pt>
                <c:pt idx="19530">
                  <c:v>0.99002182469765998</c:v>
                </c:pt>
                <c:pt idx="19531">
                  <c:v>0.99041795086014806</c:v>
                </c:pt>
                <c:pt idx="19532">
                  <c:v>0.98636601739072405</c:v>
                </c:pt>
                <c:pt idx="19533">
                  <c:v>0.99226794932971996</c:v>
                </c:pt>
                <c:pt idx="19534">
                  <c:v>0.98660539918274204</c:v>
                </c:pt>
                <c:pt idx="19535">
                  <c:v>0.99333462392147198</c:v>
                </c:pt>
                <c:pt idx="19536">
                  <c:v>0.98792784397046096</c:v>
                </c:pt>
                <c:pt idx="19537">
                  <c:v>0.98855223701929695</c:v>
                </c:pt>
                <c:pt idx="19538">
                  <c:v>0.99192658143970402</c:v>
                </c:pt>
                <c:pt idx="19539">
                  <c:v>0.99119769093524401</c:v>
                </c:pt>
                <c:pt idx="19540">
                  <c:v>0.99433192680230897</c:v>
                </c:pt>
                <c:pt idx="19541">
                  <c:v>0.989673722798178</c:v>
                </c:pt>
                <c:pt idx="19542">
                  <c:v>0.99266840295153103</c:v>
                </c:pt>
                <c:pt idx="19543">
                  <c:v>0.98836138232231197</c:v>
                </c:pt>
                <c:pt idx="19544">
                  <c:v>0.988882017460195</c:v>
                </c:pt>
                <c:pt idx="19545">
                  <c:v>0.99333469518113005</c:v>
                </c:pt>
                <c:pt idx="19546">
                  <c:v>0.98808779704392102</c:v>
                </c:pt>
                <c:pt idx="19547">
                  <c:v>0.98925886668172203</c:v>
                </c:pt>
                <c:pt idx="19548">
                  <c:v>0.99231217181358899</c:v>
                </c:pt>
                <c:pt idx="19549">
                  <c:v>0.99116692029676701</c:v>
                </c:pt>
                <c:pt idx="19550">
                  <c:v>0.99097000206653896</c:v>
                </c:pt>
                <c:pt idx="19551">
                  <c:v>0.99106871131326801</c:v>
                </c:pt>
                <c:pt idx="19552">
                  <c:v>0.98710236035840004</c:v>
                </c:pt>
                <c:pt idx="19553">
                  <c:v>0.98914812538098795</c:v>
                </c:pt>
                <c:pt idx="19554">
                  <c:v>0.99367614830789797</c:v>
                </c:pt>
                <c:pt idx="19555">
                  <c:v>0.98852320227301704</c:v>
                </c:pt>
                <c:pt idx="19556">
                  <c:v>0.99062776244175199</c:v>
                </c:pt>
                <c:pt idx="19557">
                  <c:v>0.98807568147554103</c:v>
                </c:pt>
                <c:pt idx="19558">
                  <c:v>0.98770128492198095</c:v>
                </c:pt>
                <c:pt idx="19559">
                  <c:v>0.99121248689958597</c:v>
                </c:pt>
                <c:pt idx="19560">
                  <c:v>0.99091760239294202</c:v>
                </c:pt>
                <c:pt idx="19561">
                  <c:v>0.98755055601494401</c:v>
                </c:pt>
                <c:pt idx="19562">
                  <c:v>0.99185302566437905</c:v>
                </c:pt>
                <c:pt idx="19563">
                  <c:v>0.99006394167456901</c:v>
                </c:pt>
                <c:pt idx="19564">
                  <c:v>0.98800670355845799</c:v>
                </c:pt>
                <c:pt idx="19565">
                  <c:v>0.99025304625453203</c:v>
                </c:pt>
                <c:pt idx="19566">
                  <c:v>0.99220515030913004</c:v>
                </c:pt>
                <c:pt idx="19567">
                  <c:v>0.98764039549119897</c:v>
                </c:pt>
                <c:pt idx="19568">
                  <c:v>0.988014300011404</c:v>
                </c:pt>
                <c:pt idx="19569">
                  <c:v>0.98895007836781301</c:v>
                </c:pt>
                <c:pt idx="19570">
                  <c:v>0.99051024834416901</c:v>
                </c:pt>
                <c:pt idx="19571">
                  <c:v>0.99102568391355805</c:v>
                </c:pt>
                <c:pt idx="19572">
                  <c:v>0.98921067914097105</c:v>
                </c:pt>
                <c:pt idx="19573">
                  <c:v>0.99198126899291905</c:v>
                </c:pt>
                <c:pt idx="19574">
                  <c:v>0.98783413522357999</c:v>
                </c:pt>
                <c:pt idx="19575">
                  <c:v>0.99099269683564895</c:v>
                </c:pt>
                <c:pt idx="19576">
                  <c:v>0.98777686246957297</c:v>
                </c:pt>
                <c:pt idx="19577">
                  <c:v>0.99104163432758197</c:v>
                </c:pt>
                <c:pt idx="19578">
                  <c:v>0.98997264946604302</c:v>
                </c:pt>
                <c:pt idx="19579">
                  <c:v>0.99121639491364399</c:v>
                </c:pt>
                <c:pt idx="19580">
                  <c:v>0.98801632318747901</c:v>
                </c:pt>
                <c:pt idx="19581">
                  <c:v>0.99003105062340002</c:v>
                </c:pt>
                <c:pt idx="19582">
                  <c:v>0.98819067544641503</c:v>
                </c:pt>
                <c:pt idx="19583">
                  <c:v>0.98942724099511703</c:v>
                </c:pt>
                <c:pt idx="19584">
                  <c:v>0.99393385702023196</c:v>
                </c:pt>
                <c:pt idx="19585">
                  <c:v>0.99165743059712796</c:v>
                </c:pt>
                <c:pt idx="19586">
                  <c:v>0.99128981498394297</c:v>
                </c:pt>
                <c:pt idx="19587">
                  <c:v>0.99110296730581404</c:v>
                </c:pt>
                <c:pt idx="19588">
                  <c:v>0.98705524998670202</c:v>
                </c:pt>
                <c:pt idx="19589">
                  <c:v>0.989783962838372</c:v>
                </c:pt>
                <c:pt idx="19590">
                  <c:v>0.99376099211004199</c:v>
                </c:pt>
                <c:pt idx="19591">
                  <c:v>0.98688510612806302</c:v>
                </c:pt>
                <c:pt idx="19592">
                  <c:v>0.99205416732233498</c:v>
                </c:pt>
                <c:pt idx="19593">
                  <c:v>0.99394724718420502</c:v>
                </c:pt>
                <c:pt idx="19594">
                  <c:v>0.98627317616523702</c:v>
                </c:pt>
                <c:pt idx="19595">
                  <c:v>0.99491980274886105</c:v>
                </c:pt>
                <c:pt idx="19596">
                  <c:v>0.98890104011123103</c:v>
                </c:pt>
                <c:pt idx="19597">
                  <c:v>0.99015426900692105</c:v>
                </c:pt>
                <c:pt idx="19598">
                  <c:v>0.992906570199386</c:v>
                </c:pt>
                <c:pt idx="19599">
                  <c:v>0.99092184527377802</c:v>
                </c:pt>
                <c:pt idx="19600">
                  <c:v>0.99208079732264098</c:v>
                </c:pt>
                <c:pt idx="19601">
                  <c:v>0.98717694806183698</c:v>
                </c:pt>
                <c:pt idx="19602">
                  <c:v>0.98999512452504401</c:v>
                </c:pt>
                <c:pt idx="19603">
                  <c:v>0.99307135818759495</c:v>
                </c:pt>
                <c:pt idx="19604">
                  <c:v>0.990245069057892</c:v>
                </c:pt>
                <c:pt idx="19605">
                  <c:v>0.98944008920950199</c:v>
                </c:pt>
                <c:pt idx="19606">
                  <c:v>0.99035305059422996</c:v>
                </c:pt>
                <c:pt idx="19607">
                  <c:v>0.99103380935999796</c:v>
                </c:pt>
                <c:pt idx="19608">
                  <c:v>0.98786184344119599</c:v>
                </c:pt>
                <c:pt idx="19609">
                  <c:v>0.98938577324287302</c:v>
                </c:pt>
                <c:pt idx="19610">
                  <c:v>0.98939835117391595</c:v>
                </c:pt>
                <c:pt idx="19611">
                  <c:v>0.98888686028875505</c:v>
                </c:pt>
                <c:pt idx="19612">
                  <c:v>0.98717680398810204</c:v>
                </c:pt>
                <c:pt idx="19613">
                  <c:v>0.98980085156765796</c:v>
                </c:pt>
                <c:pt idx="19614">
                  <c:v>0.99024246993610499</c:v>
                </c:pt>
                <c:pt idx="19615">
                  <c:v>0.99154954530162298</c:v>
                </c:pt>
                <c:pt idx="19616">
                  <c:v>0.99281961311181699</c:v>
                </c:pt>
                <c:pt idx="19617">
                  <c:v>0.99068980173688703</c:v>
                </c:pt>
                <c:pt idx="19618">
                  <c:v>0.99462420200690305</c:v>
                </c:pt>
                <c:pt idx="19619">
                  <c:v>0.99192323752210798</c:v>
                </c:pt>
                <c:pt idx="19620">
                  <c:v>0.98856706356982704</c:v>
                </c:pt>
                <c:pt idx="19621">
                  <c:v>0.99273339635756697</c:v>
                </c:pt>
                <c:pt idx="19622">
                  <c:v>0.99069430541766201</c:v>
                </c:pt>
                <c:pt idx="19623">
                  <c:v>0.99036963536143896</c:v>
                </c:pt>
                <c:pt idx="19624">
                  <c:v>0.9865359893126</c:v>
                </c:pt>
                <c:pt idx="19625">
                  <c:v>0.99292967522583098</c:v>
                </c:pt>
                <c:pt idx="19626">
                  <c:v>0.98868191799264804</c:v>
                </c:pt>
                <c:pt idx="19627">
                  <c:v>0.98781837403480999</c:v>
                </c:pt>
                <c:pt idx="19628">
                  <c:v>0.99205193825618798</c:v>
                </c:pt>
                <c:pt idx="19629">
                  <c:v>0.99291359986009398</c:v>
                </c:pt>
                <c:pt idx="19630">
                  <c:v>0.99031907664720598</c:v>
                </c:pt>
                <c:pt idx="19631">
                  <c:v>0.99124216404101195</c:v>
                </c:pt>
                <c:pt idx="19632">
                  <c:v>0.98928219727958699</c:v>
                </c:pt>
                <c:pt idx="19633">
                  <c:v>0.99024263306411298</c:v>
                </c:pt>
                <c:pt idx="19634">
                  <c:v>0.99075313581578595</c:v>
                </c:pt>
                <c:pt idx="19635">
                  <c:v>0.98986420382130003</c:v>
                </c:pt>
                <c:pt idx="19636">
                  <c:v>0.989401323849883</c:v>
                </c:pt>
                <c:pt idx="19637">
                  <c:v>0.99302944289934802</c:v>
                </c:pt>
                <c:pt idx="19638">
                  <c:v>0.99249428534453199</c:v>
                </c:pt>
                <c:pt idx="19639">
                  <c:v>0.99270015695985203</c:v>
                </c:pt>
                <c:pt idx="19640">
                  <c:v>0.989627954022124</c:v>
                </c:pt>
                <c:pt idx="19641">
                  <c:v>0.98984103115254396</c:v>
                </c:pt>
                <c:pt idx="19642">
                  <c:v>0.99052620084724996</c:v>
                </c:pt>
                <c:pt idx="19643">
                  <c:v>0.98966941075795201</c:v>
                </c:pt>
                <c:pt idx="19644">
                  <c:v>0.99004063095314898</c:v>
                </c:pt>
                <c:pt idx="19645">
                  <c:v>0.99153274525725499</c:v>
                </c:pt>
                <c:pt idx="19646">
                  <c:v>0.99238257294759402</c:v>
                </c:pt>
                <c:pt idx="19647">
                  <c:v>0.98895819972310595</c:v>
                </c:pt>
                <c:pt idx="19648">
                  <c:v>0.99192795332188699</c:v>
                </c:pt>
                <c:pt idx="19649">
                  <c:v>0.98909857866727302</c:v>
                </c:pt>
                <c:pt idx="19650">
                  <c:v>0.98952026722838904</c:v>
                </c:pt>
                <c:pt idx="19651">
                  <c:v>0.99111743687199405</c:v>
                </c:pt>
                <c:pt idx="19652">
                  <c:v>0.98916527329692205</c:v>
                </c:pt>
                <c:pt idx="19653">
                  <c:v>0.99167334294644705</c:v>
                </c:pt>
                <c:pt idx="19654">
                  <c:v>0.99113172444562303</c:v>
                </c:pt>
                <c:pt idx="19655">
                  <c:v>0.98961401390445702</c:v>
                </c:pt>
                <c:pt idx="19656">
                  <c:v>0.989363113784682</c:v>
                </c:pt>
                <c:pt idx="19657">
                  <c:v>0.98883118768740097</c:v>
                </c:pt>
                <c:pt idx="19658">
                  <c:v>0.99048372775550297</c:v>
                </c:pt>
                <c:pt idx="19659">
                  <c:v>0.98707847974445295</c:v>
                </c:pt>
                <c:pt idx="19660">
                  <c:v>0.99056710679999604</c:v>
                </c:pt>
                <c:pt idx="19661">
                  <c:v>0.98871431062542103</c:v>
                </c:pt>
                <c:pt idx="19662">
                  <c:v>0.98856595201198705</c:v>
                </c:pt>
                <c:pt idx="19663">
                  <c:v>0.98668732702335205</c:v>
                </c:pt>
                <c:pt idx="19664">
                  <c:v>0.98636479072437699</c:v>
                </c:pt>
                <c:pt idx="19665">
                  <c:v>0.99183624616924704</c:v>
                </c:pt>
                <c:pt idx="19666">
                  <c:v>0.99024291984421597</c:v>
                </c:pt>
                <c:pt idx="19667">
                  <c:v>0.98809270772995195</c:v>
                </c:pt>
                <c:pt idx="19668">
                  <c:v>0.98622727687047396</c:v>
                </c:pt>
                <c:pt idx="19669">
                  <c:v>0.99020828205456901</c:v>
                </c:pt>
                <c:pt idx="19670">
                  <c:v>0.98969619943276599</c:v>
                </c:pt>
                <c:pt idx="19671">
                  <c:v>0.98805140196089802</c:v>
                </c:pt>
                <c:pt idx="19672">
                  <c:v>0.99334226974496198</c:v>
                </c:pt>
                <c:pt idx="19673">
                  <c:v>0.99123654184406995</c:v>
                </c:pt>
                <c:pt idx="19674">
                  <c:v>0.99209883453687897</c:v>
                </c:pt>
                <c:pt idx="19675">
                  <c:v>0.99201432276216495</c:v>
                </c:pt>
                <c:pt idx="19676">
                  <c:v>0.98936749959560699</c:v>
                </c:pt>
                <c:pt idx="19677">
                  <c:v>0.99231224650116201</c:v>
                </c:pt>
                <c:pt idx="19678">
                  <c:v>0.99134835260603305</c:v>
                </c:pt>
                <c:pt idx="19679">
                  <c:v>0.98776291061902999</c:v>
                </c:pt>
                <c:pt idx="19680">
                  <c:v>0.99142580845123296</c:v>
                </c:pt>
                <c:pt idx="19681">
                  <c:v>0.98784098737566095</c:v>
                </c:pt>
                <c:pt idx="19682">
                  <c:v>0.98694027603489298</c:v>
                </c:pt>
                <c:pt idx="19683">
                  <c:v>0.99093588127704402</c:v>
                </c:pt>
                <c:pt idx="19684">
                  <c:v>0.99091042179031397</c:v>
                </c:pt>
                <c:pt idx="19685">
                  <c:v>0.98761950077000804</c:v>
                </c:pt>
                <c:pt idx="19686">
                  <c:v>0.99031616886417595</c:v>
                </c:pt>
                <c:pt idx="19687">
                  <c:v>0.99347152483284096</c:v>
                </c:pt>
                <c:pt idx="19688">
                  <c:v>0.98795115571581205</c:v>
                </c:pt>
                <c:pt idx="19689">
                  <c:v>0.987665114268508</c:v>
                </c:pt>
                <c:pt idx="19690">
                  <c:v>0.99107402915840903</c:v>
                </c:pt>
                <c:pt idx="19691">
                  <c:v>0.98864390474073804</c:v>
                </c:pt>
                <c:pt idx="19692">
                  <c:v>0.99163137689004899</c:v>
                </c:pt>
                <c:pt idx="19693">
                  <c:v>0.99266430245815795</c:v>
                </c:pt>
                <c:pt idx="19694">
                  <c:v>0.98779746716857297</c:v>
                </c:pt>
                <c:pt idx="19695">
                  <c:v>0.98922522186955597</c:v>
                </c:pt>
                <c:pt idx="19696">
                  <c:v>0.99046686356866798</c:v>
                </c:pt>
                <c:pt idx="19697">
                  <c:v>0.99084145383209898</c:v>
                </c:pt>
                <c:pt idx="19698">
                  <c:v>0.99251991514179905</c:v>
                </c:pt>
                <c:pt idx="19699">
                  <c:v>0.99027167280082995</c:v>
                </c:pt>
                <c:pt idx="19700">
                  <c:v>0.99043432680474397</c:v>
                </c:pt>
                <c:pt idx="19701">
                  <c:v>0.98966814371395595</c:v>
                </c:pt>
                <c:pt idx="19702">
                  <c:v>0.98871500326249995</c:v>
                </c:pt>
                <c:pt idx="19703">
                  <c:v>0.98787474391887797</c:v>
                </c:pt>
                <c:pt idx="19704">
                  <c:v>0.99087410422186895</c:v>
                </c:pt>
                <c:pt idx="19705">
                  <c:v>0.99014468343226802</c:v>
                </c:pt>
                <c:pt idx="19706">
                  <c:v>0.99255531841187905</c:v>
                </c:pt>
                <c:pt idx="19707">
                  <c:v>0.98710043388274005</c:v>
                </c:pt>
                <c:pt idx="19708">
                  <c:v>0.98633778102397696</c:v>
                </c:pt>
                <c:pt idx="19709">
                  <c:v>0.99160574150287295</c:v>
                </c:pt>
                <c:pt idx="19710">
                  <c:v>0.99216781723324998</c:v>
                </c:pt>
                <c:pt idx="19711">
                  <c:v>0.99075826154164204</c:v>
                </c:pt>
                <c:pt idx="19712">
                  <c:v>0.99379564206815996</c:v>
                </c:pt>
                <c:pt idx="19713">
                  <c:v>0.99273731192913806</c:v>
                </c:pt>
                <c:pt idx="19714">
                  <c:v>0.99222297750078003</c:v>
                </c:pt>
                <c:pt idx="19715">
                  <c:v>0.99252027394931097</c:v>
                </c:pt>
                <c:pt idx="19716">
                  <c:v>0.99376415972911603</c:v>
                </c:pt>
                <c:pt idx="19717">
                  <c:v>0.98647773278919904</c:v>
                </c:pt>
                <c:pt idx="19718">
                  <c:v>0.99229657207160105</c:v>
                </c:pt>
                <c:pt idx="19719">
                  <c:v>0.99278127463743404</c:v>
                </c:pt>
                <c:pt idx="19720">
                  <c:v>0.98898625164054599</c:v>
                </c:pt>
                <c:pt idx="19721">
                  <c:v>0.99035474473516605</c:v>
                </c:pt>
                <c:pt idx="19722">
                  <c:v>0.99098955652794696</c:v>
                </c:pt>
                <c:pt idx="19723">
                  <c:v>0.98590876972501296</c:v>
                </c:pt>
                <c:pt idx="19724">
                  <c:v>0.99232283949251598</c:v>
                </c:pt>
                <c:pt idx="19725">
                  <c:v>0.98910668854855999</c:v>
                </c:pt>
                <c:pt idx="19726">
                  <c:v>0.99222944845986405</c:v>
                </c:pt>
                <c:pt idx="19727">
                  <c:v>0.98809828891326301</c:v>
                </c:pt>
                <c:pt idx="19728">
                  <c:v>0.99376952400415597</c:v>
                </c:pt>
                <c:pt idx="19729">
                  <c:v>0.98894057026345406</c:v>
                </c:pt>
                <c:pt idx="19730">
                  <c:v>0.993696036468255</c:v>
                </c:pt>
                <c:pt idx="19731">
                  <c:v>0.98838057649228905</c:v>
                </c:pt>
                <c:pt idx="19732">
                  <c:v>0.99360567124553301</c:v>
                </c:pt>
                <c:pt idx="19733">
                  <c:v>0.99101846397208704</c:v>
                </c:pt>
                <c:pt idx="19734">
                  <c:v>0.991055840390756</c:v>
                </c:pt>
                <c:pt idx="19735">
                  <c:v>0.98959810301982398</c:v>
                </c:pt>
                <c:pt idx="19736">
                  <c:v>0.989209676125273</c:v>
                </c:pt>
                <c:pt idx="19737">
                  <c:v>0.99213215916458797</c:v>
                </c:pt>
                <c:pt idx="19738">
                  <c:v>0.991825011052474</c:v>
                </c:pt>
                <c:pt idx="19739">
                  <c:v>0.99338129922902496</c:v>
                </c:pt>
                <c:pt idx="19740">
                  <c:v>0.99137359684877302</c:v>
                </c:pt>
                <c:pt idx="19741">
                  <c:v>0.99125214728496502</c:v>
                </c:pt>
                <c:pt idx="19742">
                  <c:v>0.98841589508905403</c:v>
                </c:pt>
                <c:pt idx="19743">
                  <c:v>0.98826943154259805</c:v>
                </c:pt>
                <c:pt idx="19744">
                  <c:v>0.98783511191117701</c:v>
                </c:pt>
                <c:pt idx="19745">
                  <c:v>0.99436575210806</c:v>
                </c:pt>
                <c:pt idx="19746">
                  <c:v>0.99100053876238503</c:v>
                </c:pt>
                <c:pt idx="19747">
                  <c:v>0.99114170464377305</c:v>
                </c:pt>
                <c:pt idx="19748">
                  <c:v>0.99255610905373004</c:v>
                </c:pt>
                <c:pt idx="19749">
                  <c:v>0.99021750729783298</c:v>
                </c:pt>
                <c:pt idx="19750">
                  <c:v>0.99363867433017306</c:v>
                </c:pt>
                <c:pt idx="19751">
                  <c:v>0.99351639017341897</c:v>
                </c:pt>
                <c:pt idx="19752">
                  <c:v>0.99130099162391205</c:v>
                </c:pt>
                <c:pt idx="19753">
                  <c:v>0.98915050264277404</c:v>
                </c:pt>
                <c:pt idx="19754">
                  <c:v>0.99207543094343698</c:v>
                </c:pt>
                <c:pt idx="19755">
                  <c:v>0.98994951761939198</c:v>
                </c:pt>
                <c:pt idx="19756">
                  <c:v>0.98974711726851194</c:v>
                </c:pt>
                <c:pt idx="19757">
                  <c:v>0.99345719286795497</c:v>
                </c:pt>
                <c:pt idx="19758">
                  <c:v>0.99117847697267703</c:v>
                </c:pt>
                <c:pt idx="19759">
                  <c:v>0.98941597496036404</c:v>
                </c:pt>
                <c:pt idx="19760">
                  <c:v>0.99251545258213303</c:v>
                </c:pt>
                <c:pt idx="19761">
                  <c:v>0.98931812762475502</c:v>
                </c:pt>
                <c:pt idx="19762">
                  <c:v>0.99074944417229505</c:v>
                </c:pt>
                <c:pt idx="19763">
                  <c:v>0.99159321299752001</c:v>
                </c:pt>
                <c:pt idx="19764">
                  <c:v>0.98813582967409397</c:v>
                </c:pt>
                <c:pt idx="19765">
                  <c:v>0.99195902200498498</c:v>
                </c:pt>
                <c:pt idx="19766">
                  <c:v>0.99289633642437902</c:v>
                </c:pt>
                <c:pt idx="19767">
                  <c:v>0.987119122913099</c:v>
                </c:pt>
                <c:pt idx="19768">
                  <c:v>0.98792519738096995</c:v>
                </c:pt>
                <c:pt idx="19769">
                  <c:v>0.99305174682382003</c:v>
                </c:pt>
                <c:pt idx="19770">
                  <c:v>0.99009524792304204</c:v>
                </c:pt>
                <c:pt idx="19771">
                  <c:v>0.98888246134089097</c:v>
                </c:pt>
                <c:pt idx="19772">
                  <c:v>0.98879609833721505</c:v>
                </c:pt>
                <c:pt idx="19773">
                  <c:v>0.99133358984105602</c:v>
                </c:pt>
                <c:pt idx="19774">
                  <c:v>0.98866988408230305</c:v>
                </c:pt>
                <c:pt idx="19775">
                  <c:v>0.991444197253605</c:v>
                </c:pt>
                <c:pt idx="19776">
                  <c:v>0.99006867768304896</c:v>
                </c:pt>
                <c:pt idx="19777">
                  <c:v>0.99029139858349202</c:v>
                </c:pt>
                <c:pt idx="19778">
                  <c:v>0.99378659262628499</c:v>
                </c:pt>
                <c:pt idx="19779">
                  <c:v>0.99006372841722001</c:v>
                </c:pt>
                <c:pt idx="19780">
                  <c:v>0.98942723125835697</c:v>
                </c:pt>
                <c:pt idx="19781">
                  <c:v>0.98921089980202903</c:v>
                </c:pt>
                <c:pt idx="19782">
                  <c:v>0.98997740334589401</c:v>
                </c:pt>
                <c:pt idx="19783">
                  <c:v>0.99333552835277805</c:v>
                </c:pt>
                <c:pt idx="19784">
                  <c:v>0.99320601450678403</c:v>
                </c:pt>
                <c:pt idx="19785">
                  <c:v>0.99006328159461698</c:v>
                </c:pt>
                <c:pt idx="19786">
                  <c:v>0.98899543588485905</c:v>
                </c:pt>
                <c:pt idx="19787">
                  <c:v>0.99184101457995899</c:v>
                </c:pt>
                <c:pt idx="19788">
                  <c:v>0.99192621596202801</c:v>
                </c:pt>
                <c:pt idx="19789">
                  <c:v>0.98864431184504098</c:v>
                </c:pt>
                <c:pt idx="19790">
                  <c:v>0.98773949050426602</c:v>
                </c:pt>
                <c:pt idx="19791">
                  <c:v>0.99147422475981695</c:v>
                </c:pt>
                <c:pt idx="19792">
                  <c:v>0.99101031130442196</c:v>
                </c:pt>
                <c:pt idx="19793">
                  <c:v>0.98596400966048503</c:v>
                </c:pt>
                <c:pt idx="19794">
                  <c:v>0.99185341487273404</c:v>
                </c:pt>
                <c:pt idx="19795">
                  <c:v>0.99218397018042404</c:v>
                </c:pt>
                <c:pt idx="19796">
                  <c:v>0.98809554871060101</c:v>
                </c:pt>
                <c:pt idx="19797">
                  <c:v>0.99062516699647496</c:v>
                </c:pt>
                <c:pt idx="19798">
                  <c:v>0.988685073085104</c:v>
                </c:pt>
                <c:pt idx="19799">
                  <c:v>0.99318208151670795</c:v>
                </c:pt>
                <c:pt idx="19800">
                  <c:v>0.98954625970363597</c:v>
                </c:pt>
                <c:pt idx="19801">
                  <c:v>0.987256389832603</c:v>
                </c:pt>
                <c:pt idx="19802">
                  <c:v>0.99223617299015299</c:v>
                </c:pt>
                <c:pt idx="19803">
                  <c:v>0.99015499512643601</c:v>
                </c:pt>
                <c:pt idx="19804">
                  <c:v>0.99176040239922303</c:v>
                </c:pt>
                <c:pt idx="19805">
                  <c:v>0.99291487515487298</c:v>
                </c:pt>
                <c:pt idx="19806">
                  <c:v>0.98821220616023597</c:v>
                </c:pt>
                <c:pt idx="19807">
                  <c:v>0.98794361686061605</c:v>
                </c:pt>
                <c:pt idx="19808">
                  <c:v>0.99297308104357296</c:v>
                </c:pt>
                <c:pt idx="19809">
                  <c:v>0.99150541969164496</c:v>
                </c:pt>
                <c:pt idx="19810">
                  <c:v>0.99006742238530698</c:v>
                </c:pt>
                <c:pt idx="19811">
                  <c:v>0.99233071409628604</c:v>
                </c:pt>
                <c:pt idx="19812">
                  <c:v>0.99219578991505597</c:v>
                </c:pt>
                <c:pt idx="19813">
                  <c:v>0.98773761777913505</c:v>
                </c:pt>
                <c:pt idx="19814">
                  <c:v>0.98804754909064796</c:v>
                </c:pt>
                <c:pt idx="19815">
                  <c:v>0.98938983867362895</c:v>
                </c:pt>
                <c:pt idx="19816">
                  <c:v>0.993633410557756</c:v>
                </c:pt>
                <c:pt idx="19817">
                  <c:v>0.98729546077151598</c:v>
                </c:pt>
                <c:pt idx="19818">
                  <c:v>0.990636666131539</c:v>
                </c:pt>
                <c:pt idx="19819">
                  <c:v>0.99410558487207001</c:v>
                </c:pt>
                <c:pt idx="19820">
                  <c:v>0.99016000244376401</c:v>
                </c:pt>
                <c:pt idx="19821">
                  <c:v>0.98843337630496297</c:v>
                </c:pt>
                <c:pt idx="19822">
                  <c:v>0.99133829492604697</c:v>
                </c:pt>
                <c:pt idx="19823">
                  <c:v>0.98890160024027995</c:v>
                </c:pt>
                <c:pt idx="19824">
                  <c:v>0.98990396289155302</c:v>
                </c:pt>
                <c:pt idx="19825">
                  <c:v>0.99096915023810195</c:v>
                </c:pt>
                <c:pt idx="19826">
                  <c:v>0.99307663727367501</c:v>
                </c:pt>
                <c:pt idx="19827">
                  <c:v>0.98859046789178795</c:v>
                </c:pt>
                <c:pt idx="19828">
                  <c:v>0.99140091198080105</c:v>
                </c:pt>
                <c:pt idx="19829">
                  <c:v>0.99158123309218404</c:v>
                </c:pt>
                <c:pt idx="19830">
                  <c:v>0.98650828599458495</c:v>
                </c:pt>
                <c:pt idx="19831">
                  <c:v>0.99263849770046098</c:v>
                </c:pt>
                <c:pt idx="19832">
                  <c:v>0.99001560523309295</c:v>
                </c:pt>
                <c:pt idx="19833">
                  <c:v>0.98751749235095598</c:v>
                </c:pt>
                <c:pt idx="19834">
                  <c:v>0.98649598809378003</c:v>
                </c:pt>
                <c:pt idx="19835">
                  <c:v>0.99151312520305901</c:v>
                </c:pt>
                <c:pt idx="19836">
                  <c:v>0.99352189290236004</c:v>
                </c:pt>
                <c:pt idx="19837">
                  <c:v>0.98842501380194003</c:v>
                </c:pt>
                <c:pt idx="19838">
                  <c:v>0.98806587497002596</c:v>
                </c:pt>
                <c:pt idx="19839">
                  <c:v>0.98770764082548901</c:v>
                </c:pt>
                <c:pt idx="19840">
                  <c:v>0.99008788307845397</c:v>
                </c:pt>
                <c:pt idx="19841">
                  <c:v>0.98795180683878203</c:v>
                </c:pt>
                <c:pt idx="19842">
                  <c:v>0.99107655748774603</c:v>
                </c:pt>
                <c:pt idx="19843">
                  <c:v>0.98792881333724603</c:v>
                </c:pt>
                <c:pt idx="19844">
                  <c:v>0.98938781194532699</c:v>
                </c:pt>
                <c:pt idx="19845">
                  <c:v>0.99036708681707397</c:v>
                </c:pt>
                <c:pt idx="19846">
                  <c:v>0.99227060960965596</c:v>
                </c:pt>
                <c:pt idx="19847">
                  <c:v>0.987271218412204</c:v>
                </c:pt>
                <c:pt idx="19848">
                  <c:v>0.99115508503023497</c:v>
                </c:pt>
                <c:pt idx="19849">
                  <c:v>0.98693346700623796</c:v>
                </c:pt>
                <c:pt idx="19850">
                  <c:v>0.989668676941443</c:v>
                </c:pt>
                <c:pt idx="19851">
                  <c:v>0.99125654780633399</c:v>
                </c:pt>
                <c:pt idx="19852">
                  <c:v>0.99252286549050595</c:v>
                </c:pt>
                <c:pt idx="19853">
                  <c:v>0.99065294821415195</c:v>
                </c:pt>
                <c:pt idx="19854">
                  <c:v>0.992780685864597</c:v>
                </c:pt>
                <c:pt idx="19855">
                  <c:v>0.98874777214486098</c:v>
                </c:pt>
                <c:pt idx="19856">
                  <c:v>0.98978867065489595</c:v>
                </c:pt>
                <c:pt idx="19857">
                  <c:v>0.988988518034016</c:v>
                </c:pt>
                <c:pt idx="19858">
                  <c:v>0.99448976995558802</c:v>
                </c:pt>
                <c:pt idx="19859">
                  <c:v>0.99130626393514798</c:v>
                </c:pt>
                <c:pt idx="19860">
                  <c:v>0.99290775981036306</c:v>
                </c:pt>
                <c:pt idx="19861">
                  <c:v>0.99286953324351501</c:v>
                </c:pt>
                <c:pt idx="19862">
                  <c:v>0.98700292324076999</c:v>
                </c:pt>
                <c:pt idx="19863">
                  <c:v>0.99227221141450905</c:v>
                </c:pt>
                <c:pt idx="19864">
                  <c:v>0.99012462684455604</c:v>
                </c:pt>
                <c:pt idx="19865">
                  <c:v>0.98846852098843196</c:v>
                </c:pt>
                <c:pt idx="19866">
                  <c:v>0.98740524596044799</c:v>
                </c:pt>
                <c:pt idx="19867">
                  <c:v>0.99290202127825999</c:v>
                </c:pt>
                <c:pt idx="19868">
                  <c:v>0.99209750477771796</c:v>
                </c:pt>
                <c:pt idx="19869">
                  <c:v>0.99076824003104802</c:v>
                </c:pt>
                <c:pt idx="19870">
                  <c:v>0.989515467878329</c:v>
                </c:pt>
                <c:pt idx="19871">
                  <c:v>0.99236407769054902</c:v>
                </c:pt>
                <c:pt idx="19872">
                  <c:v>0.98956699988424901</c:v>
                </c:pt>
                <c:pt idx="19873">
                  <c:v>0.98999986134874296</c:v>
                </c:pt>
                <c:pt idx="19874">
                  <c:v>0.991385918985073</c:v>
                </c:pt>
                <c:pt idx="19875">
                  <c:v>0.98860150500574595</c:v>
                </c:pt>
                <c:pt idx="19876">
                  <c:v>0.98807993943884698</c:v>
                </c:pt>
                <c:pt idx="19877">
                  <c:v>0.99068517697215996</c:v>
                </c:pt>
                <c:pt idx="19878">
                  <c:v>0.991054648301813</c:v>
                </c:pt>
                <c:pt idx="19879">
                  <c:v>0.99325916953084803</c:v>
                </c:pt>
                <c:pt idx="19880">
                  <c:v>0.98926608190246501</c:v>
                </c:pt>
                <c:pt idx="19881">
                  <c:v>0.98900657913123702</c:v>
                </c:pt>
                <c:pt idx="19882">
                  <c:v>0.99265859413874302</c:v>
                </c:pt>
                <c:pt idx="19883">
                  <c:v>0.98910424341610004</c:v>
                </c:pt>
                <c:pt idx="19884">
                  <c:v>0.99056278864632696</c:v>
                </c:pt>
                <c:pt idx="19885">
                  <c:v>0.99126418481087497</c:v>
                </c:pt>
                <c:pt idx="19886">
                  <c:v>0.99216330041288903</c:v>
                </c:pt>
                <c:pt idx="19887">
                  <c:v>0.98811134706992798</c:v>
                </c:pt>
                <c:pt idx="19888">
                  <c:v>0.98793301849285697</c:v>
                </c:pt>
                <c:pt idx="19889">
                  <c:v>0.99045435087021205</c:v>
                </c:pt>
                <c:pt idx="19890">
                  <c:v>0.989253003069543</c:v>
                </c:pt>
                <c:pt idx="19891">
                  <c:v>0.98690773336626103</c:v>
                </c:pt>
                <c:pt idx="19892">
                  <c:v>0.99430907974102101</c:v>
                </c:pt>
                <c:pt idx="19893">
                  <c:v>0.98849880281922697</c:v>
                </c:pt>
                <c:pt idx="19894">
                  <c:v>0.98685778861879503</c:v>
                </c:pt>
                <c:pt idx="19895">
                  <c:v>0.99142139673410501</c:v>
                </c:pt>
                <c:pt idx="19896">
                  <c:v>0.98891480840364099</c:v>
                </c:pt>
                <c:pt idx="19897">
                  <c:v>0.98635717300283698</c:v>
                </c:pt>
                <c:pt idx="19898">
                  <c:v>0.99155586193832401</c:v>
                </c:pt>
                <c:pt idx="19899">
                  <c:v>0.99237748740598397</c:v>
                </c:pt>
                <c:pt idx="19900">
                  <c:v>0.991487792998624</c:v>
                </c:pt>
                <c:pt idx="19901">
                  <c:v>0.99118274262448003</c:v>
                </c:pt>
                <c:pt idx="19902">
                  <c:v>0.99008183838140296</c:v>
                </c:pt>
                <c:pt idx="19903">
                  <c:v>0.99460608446849297</c:v>
                </c:pt>
                <c:pt idx="19904">
                  <c:v>0.98844175176530402</c:v>
                </c:pt>
                <c:pt idx="19905">
                  <c:v>0.99083747532521305</c:v>
                </c:pt>
                <c:pt idx="19906">
                  <c:v>0.99100631091691305</c:v>
                </c:pt>
                <c:pt idx="19907">
                  <c:v>0.98948303125458203</c:v>
                </c:pt>
                <c:pt idx="19908">
                  <c:v>0.99135124149748799</c:v>
                </c:pt>
                <c:pt idx="19909">
                  <c:v>0.99096324077892395</c:v>
                </c:pt>
                <c:pt idx="19910">
                  <c:v>0.98697129886720902</c:v>
                </c:pt>
                <c:pt idx="19911">
                  <c:v>0.99337537533312503</c:v>
                </c:pt>
                <c:pt idx="19912">
                  <c:v>0.98954900544461399</c:v>
                </c:pt>
                <c:pt idx="19913">
                  <c:v>0.99116184006672903</c:v>
                </c:pt>
                <c:pt idx="19914">
                  <c:v>0.98888361028502503</c:v>
                </c:pt>
                <c:pt idx="19915">
                  <c:v>0.988081338545993</c:v>
                </c:pt>
                <c:pt idx="19916">
                  <c:v>0.99112276997302895</c:v>
                </c:pt>
                <c:pt idx="19917">
                  <c:v>0.99090239161075799</c:v>
                </c:pt>
                <c:pt idx="19918">
                  <c:v>0.98772884673467998</c:v>
                </c:pt>
                <c:pt idx="19919">
                  <c:v>0.99202930504824205</c:v>
                </c:pt>
                <c:pt idx="19920">
                  <c:v>0.99227787136349099</c:v>
                </c:pt>
                <c:pt idx="19921">
                  <c:v>0.99255664262043997</c:v>
                </c:pt>
                <c:pt idx="19922">
                  <c:v>0.98750850134782897</c:v>
                </c:pt>
                <c:pt idx="19923">
                  <c:v>0.99247300030478702</c:v>
                </c:pt>
                <c:pt idx="19924">
                  <c:v>0.99375054138607399</c:v>
                </c:pt>
                <c:pt idx="19925">
                  <c:v>0.988871760607687</c:v>
                </c:pt>
                <c:pt idx="19926">
                  <c:v>0.98747235238789899</c:v>
                </c:pt>
                <c:pt idx="19927">
                  <c:v>0.99375419639900398</c:v>
                </c:pt>
                <c:pt idx="19928">
                  <c:v>0.99205546701820002</c:v>
                </c:pt>
                <c:pt idx="19929">
                  <c:v>0.988377052486342</c:v>
                </c:pt>
                <c:pt idx="19930">
                  <c:v>0.98896013889003498</c:v>
                </c:pt>
                <c:pt idx="19931">
                  <c:v>0.99231556371908203</c:v>
                </c:pt>
                <c:pt idx="19932">
                  <c:v>0.99139745602347795</c:v>
                </c:pt>
                <c:pt idx="19933">
                  <c:v>0.98819882005090998</c:v>
                </c:pt>
                <c:pt idx="19934">
                  <c:v>0.98768384095748296</c:v>
                </c:pt>
                <c:pt idx="19935">
                  <c:v>0.99091496603112095</c:v>
                </c:pt>
                <c:pt idx="19936">
                  <c:v>0.99284485585306703</c:v>
                </c:pt>
                <c:pt idx="19937">
                  <c:v>0.98690700819654398</c:v>
                </c:pt>
                <c:pt idx="19938">
                  <c:v>0.99274127442258298</c:v>
                </c:pt>
                <c:pt idx="19939">
                  <c:v>0.98982816144231101</c:v>
                </c:pt>
                <c:pt idx="19940">
                  <c:v>0.98903164832992696</c:v>
                </c:pt>
                <c:pt idx="19941">
                  <c:v>0.98846415750447703</c:v>
                </c:pt>
                <c:pt idx="19942">
                  <c:v>0.99201176369530497</c:v>
                </c:pt>
                <c:pt idx="19943">
                  <c:v>0.98895386308677602</c:v>
                </c:pt>
                <c:pt idx="19944">
                  <c:v>0.99190634812683498</c:v>
                </c:pt>
                <c:pt idx="19945">
                  <c:v>0.98800491532502199</c:v>
                </c:pt>
                <c:pt idx="19946">
                  <c:v>0.98679554138599201</c:v>
                </c:pt>
                <c:pt idx="19947">
                  <c:v>0.99545591197979999</c:v>
                </c:pt>
                <c:pt idx="19948">
                  <c:v>0.988192717709103</c:v>
                </c:pt>
                <c:pt idx="19949">
                  <c:v>0.99031506914037104</c:v>
                </c:pt>
                <c:pt idx="19950">
                  <c:v>0.99280505995378399</c:v>
                </c:pt>
                <c:pt idx="19951">
                  <c:v>0.99122790879725997</c:v>
                </c:pt>
                <c:pt idx="19952">
                  <c:v>0.98946088039193603</c:v>
                </c:pt>
                <c:pt idx="19953">
                  <c:v>0.98844981906826801</c:v>
                </c:pt>
                <c:pt idx="19954">
                  <c:v>0.98748658925886501</c:v>
                </c:pt>
                <c:pt idx="19955">
                  <c:v>0.98834884563842296</c:v>
                </c:pt>
                <c:pt idx="19956">
                  <c:v>0.98902798504238598</c:v>
                </c:pt>
                <c:pt idx="19957">
                  <c:v>0.98933366015166702</c:v>
                </c:pt>
                <c:pt idx="19958">
                  <c:v>0.99244970072662897</c:v>
                </c:pt>
                <c:pt idx="19959">
                  <c:v>0.99282968016045303</c:v>
                </c:pt>
                <c:pt idx="19960">
                  <c:v>0.988114851324849</c:v>
                </c:pt>
                <c:pt idx="19961">
                  <c:v>0.99064121450492604</c:v>
                </c:pt>
                <c:pt idx="19962">
                  <c:v>0.98828699872394599</c:v>
                </c:pt>
                <c:pt idx="19963">
                  <c:v>0.98822088227349203</c:v>
                </c:pt>
                <c:pt idx="19964">
                  <c:v>0.99265665230942202</c:v>
                </c:pt>
                <c:pt idx="19965">
                  <c:v>0.98830503347363396</c:v>
                </c:pt>
                <c:pt idx="19966">
                  <c:v>0.98766310240847299</c:v>
                </c:pt>
                <c:pt idx="19967">
                  <c:v>0.99233545177745297</c:v>
                </c:pt>
                <c:pt idx="19968">
                  <c:v>0.99182664820355404</c:v>
                </c:pt>
                <c:pt idx="19969">
                  <c:v>0.98752348805699097</c:v>
                </c:pt>
                <c:pt idx="19970">
                  <c:v>0.99086688472523099</c:v>
                </c:pt>
                <c:pt idx="19971">
                  <c:v>0.99292792422551701</c:v>
                </c:pt>
                <c:pt idx="19972">
                  <c:v>0.98991468330528398</c:v>
                </c:pt>
                <c:pt idx="19973">
                  <c:v>0.99060366825611001</c:v>
                </c:pt>
                <c:pt idx="19974">
                  <c:v>0.99211267829907501</c:v>
                </c:pt>
                <c:pt idx="19975">
                  <c:v>0.98891148080263602</c:v>
                </c:pt>
                <c:pt idx="19976">
                  <c:v>0.988487550264745</c:v>
                </c:pt>
                <c:pt idx="19977">
                  <c:v>0.99198387234973895</c:v>
                </c:pt>
                <c:pt idx="19978">
                  <c:v>0.98973940008722705</c:v>
                </c:pt>
                <c:pt idx="19979">
                  <c:v>0.99221440344585798</c:v>
                </c:pt>
                <c:pt idx="19980">
                  <c:v>0.989180148160686</c:v>
                </c:pt>
                <c:pt idx="19981">
                  <c:v>0.99115138794073998</c:v>
                </c:pt>
                <c:pt idx="19982">
                  <c:v>0.99064930851972299</c:v>
                </c:pt>
                <c:pt idx="19983">
                  <c:v>0.990101233218879</c:v>
                </c:pt>
                <c:pt idx="19984">
                  <c:v>0.98773564198604402</c:v>
                </c:pt>
                <c:pt idx="19985">
                  <c:v>0.99313973475522199</c:v>
                </c:pt>
                <c:pt idx="19986">
                  <c:v>0.99173483945774898</c:v>
                </c:pt>
                <c:pt idx="19987">
                  <c:v>0.99057049125806595</c:v>
                </c:pt>
                <c:pt idx="19988">
                  <c:v>0.992523203680303</c:v>
                </c:pt>
                <c:pt idx="19989">
                  <c:v>0.993461255579836</c:v>
                </c:pt>
                <c:pt idx="19990">
                  <c:v>0.99289886850506703</c:v>
                </c:pt>
                <c:pt idx="19991">
                  <c:v>0.99468852862236801</c:v>
                </c:pt>
                <c:pt idx="19992">
                  <c:v>0.98924759966998099</c:v>
                </c:pt>
                <c:pt idx="19993">
                  <c:v>0.98823259477050296</c:v>
                </c:pt>
                <c:pt idx="19994">
                  <c:v>0.99205529180711904</c:v>
                </c:pt>
                <c:pt idx="19995">
                  <c:v>0.99225997619082695</c:v>
                </c:pt>
                <c:pt idx="19996">
                  <c:v>0.98849198926561599</c:v>
                </c:pt>
                <c:pt idx="19997">
                  <c:v>0.990842797883555</c:v>
                </c:pt>
                <c:pt idx="19998">
                  <c:v>0.989167236257117</c:v>
                </c:pt>
                <c:pt idx="19999">
                  <c:v>0.98978343207295605</c:v>
                </c:pt>
                <c:pt idx="20000">
                  <c:v>0.98791476777143605</c:v>
                </c:pt>
                <c:pt idx="20001">
                  <c:v>0.988535275695686</c:v>
                </c:pt>
                <c:pt idx="20002">
                  <c:v>0.99303461975239404</c:v>
                </c:pt>
                <c:pt idx="20003">
                  <c:v>0.99086958466560104</c:v>
                </c:pt>
                <c:pt idx="20004">
                  <c:v>0.99232601874141402</c:v>
                </c:pt>
                <c:pt idx="20005">
                  <c:v>0.991755196158701</c:v>
                </c:pt>
                <c:pt idx="20006">
                  <c:v>0.988264761156876</c:v>
                </c:pt>
                <c:pt idx="20007">
                  <c:v>0.99365426299498105</c:v>
                </c:pt>
                <c:pt idx="20008">
                  <c:v>0.98938814194798197</c:v>
                </c:pt>
                <c:pt idx="20009">
                  <c:v>0.98970357953218002</c:v>
                </c:pt>
                <c:pt idx="20010">
                  <c:v>0.98820665704087796</c:v>
                </c:pt>
                <c:pt idx="20011">
                  <c:v>0.99520126775152296</c:v>
                </c:pt>
                <c:pt idx="20012">
                  <c:v>0.98754656476340197</c:v>
                </c:pt>
                <c:pt idx="20013">
                  <c:v>0.99079574333527298</c:v>
                </c:pt>
                <c:pt idx="20014">
                  <c:v>0.990157931617626</c:v>
                </c:pt>
                <c:pt idx="20015">
                  <c:v>0.99282655071456705</c:v>
                </c:pt>
                <c:pt idx="20016">
                  <c:v>0.98781713829600504</c:v>
                </c:pt>
                <c:pt idx="20017">
                  <c:v>0.995001715813155</c:v>
                </c:pt>
                <c:pt idx="20018">
                  <c:v>0.98746735651598205</c:v>
                </c:pt>
                <c:pt idx="20019">
                  <c:v>0.99267628641823002</c:v>
                </c:pt>
                <c:pt idx="20020">
                  <c:v>0.995525421165668</c:v>
                </c:pt>
                <c:pt idx="20021">
                  <c:v>0.98971425105671096</c:v>
                </c:pt>
                <c:pt idx="20022">
                  <c:v>0.98763139647862397</c:v>
                </c:pt>
                <c:pt idx="20023">
                  <c:v>0.99163793036651304</c:v>
                </c:pt>
                <c:pt idx="20024">
                  <c:v>0.99364727021135402</c:v>
                </c:pt>
                <c:pt idx="20025">
                  <c:v>0.98703219410883603</c:v>
                </c:pt>
                <c:pt idx="20026">
                  <c:v>0.99295869295391304</c:v>
                </c:pt>
                <c:pt idx="20027">
                  <c:v>0.99409770734159397</c:v>
                </c:pt>
                <c:pt idx="20028">
                  <c:v>0.98842023677874602</c:v>
                </c:pt>
                <c:pt idx="20029">
                  <c:v>0.98777627408458302</c:v>
                </c:pt>
                <c:pt idx="20030">
                  <c:v>0.99263768559449705</c:v>
                </c:pt>
                <c:pt idx="20031">
                  <c:v>0.99249733791146699</c:v>
                </c:pt>
                <c:pt idx="20032">
                  <c:v>0.99016491723689704</c:v>
                </c:pt>
                <c:pt idx="20033">
                  <c:v>0.99087918011143095</c:v>
                </c:pt>
                <c:pt idx="20034">
                  <c:v>0.98857509801896604</c:v>
                </c:pt>
                <c:pt idx="20035">
                  <c:v>0.99303103191055997</c:v>
                </c:pt>
                <c:pt idx="20036">
                  <c:v>0.99051528752814499</c:v>
                </c:pt>
                <c:pt idx="20037">
                  <c:v>0.98888808182183197</c:v>
                </c:pt>
                <c:pt idx="20038">
                  <c:v>0.98868439549549503</c:v>
                </c:pt>
                <c:pt idx="20039">
                  <c:v>0.98709150832133097</c:v>
                </c:pt>
                <c:pt idx="20040">
                  <c:v>0.99250465821966105</c:v>
                </c:pt>
                <c:pt idx="20041">
                  <c:v>0.98745283324373601</c:v>
                </c:pt>
                <c:pt idx="20042">
                  <c:v>0.98840683283707398</c:v>
                </c:pt>
                <c:pt idx="20043">
                  <c:v>0.98990414279141503</c:v>
                </c:pt>
                <c:pt idx="20044">
                  <c:v>0.98781802476045999</c:v>
                </c:pt>
                <c:pt idx="20045">
                  <c:v>0.98888899139018205</c:v>
                </c:pt>
                <c:pt idx="20046">
                  <c:v>0.99243427293223596</c:v>
                </c:pt>
                <c:pt idx="20047">
                  <c:v>0.98952073778995497</c:v>
                </c:pt>
                <c:pt idx="20048">
                  <c:v>0.98879125572336402</c:v>
                </c:pt>
                <c:pt idx="20049">
                  <c:v>0.99178412298604202</c:v>
                </c:pt>
                <c:pt idx="20050">
                  <c:v>0.99476551700457605</c:v>
                </c:pt>
                <c:pt idx="20051">
                  <c:v>0.98824759819857</c:v>
                </c:pt>
                <c:pt idx="20052">
                  <c:v>0.988355929721347</c:v>
                </c:pt>
                <c:pt idx="20053">
                  <c:v>0.99184845170528102</c:v>
                </c:pt>
                <c:pt idx="20054">
                  <c:v>0.99356546357951003</c:v>
                </c:pt>
                <c:pt idx="20055">
                  <c:v>0.99090070183920598</c:v>
                </c:pt>
                <c:pt idx="20056">
                  <c:v>0.98828530746071896</c:v>
                </c:pt>
                <c:pt idx="20057">
                  <c:v>0.99314413745699104</c:v>
                </c:pt>
                <c:pt idx="20058">
                  <c:v>0.99167351133732495</c:v>
                </c:pt>
                <c:pt idx="20059">
                  <c:v>0.99254200474099796</c:v>
                </c:pt>
                <c:pt idx="20060">
                  <c:v>0.98996235825304402</c:v>
                </c:pt>
                <c:pt idx="20061">
                  <c:v>0.99095606351253795</c:v>
                </c:pt>
                <c:pt idx="20062">
                  <c:v>0.99110476668040504</c:v>
                </c:pt>
                <c:pt idx="20063">
                  <c:v>0.98795445413395699</c:v>
                </c:pt>
                <c:pt idx="20064">
                  <c:v>0.99228401179417003</c:v>
                </c:pt>
                <c:pt idx="20065">
                  <c:v>0.98802189128502005</c:v>
                </c:pt>
                <c:pt idx="20066">
                  <c:v>0.98897155197049502</c:v>
                </c:pt>
                <c:pt idx="20067">
                  <c:v>0.99057226492921102</c:v>
                </c:pt>
                <c:pt idx="20068">
                  <c:v>0.98955284264898602</c:v>
                </c:pt>
                <c:pt idx="20069">
                  <c:v>0.98825660348389099</c:v>
                </c:pt>
                <c:pt idx="20070">
                  <c:v>0.99363837095195195</c:v>
                </c:pt>
                <c:pt idx="20071">
                  <c:v>0.98907391831704194</c:v>
                </c:pt>
                <c:pt idx="20072">
                  <c:v>0.993690904165353</c:v>
                </c:pt>
                <c:pt idx="20073">
                  <c:v>0.99043023732438396</c:v>
                </c:pt>
                <c:pt idx="20074">
                  <c:v>0.98850034667514097</c:v>
                </c:pt>
                <c:pt idx="20075">
                  <c:v>0.99268692402049197</c:v>
                </c:pt>
                <c:pt idx="20076">
                  <c:v>0.989456581464494</c:v>
                </c:pt>
                <c:pt idx="20077">
                  <c:v>0.99231303049564501</c:v>
                </c:pt>
                <c:pt idx="20078">
                  <c:v>0.99075923334220695</c:v>
                </c:pt>
                <c:pt idx="20079">
                  <c:v>0.98846902354494603</c:v>
                </c:pt>
                <c:pt idx="20080">
                  <c:v>0.99259822725275204</c:v>
                </c:pt>
                <c:pt idx="20081">
                  <c:v>0.98916729403993298</c:v>
                </c:pt>
                <c:pt idx="20082">
                  <c:v>0.98932430522937298</c:v>
                </c:pt>
                <c:pt idx="20083">
                  <c:v>0.99174549921153698</c:v>
                </c:pt>
                <c:pt idx="20084">
                  <c:v>0.99116235143367404</c:v>
                </c:pt>
                <c:pt idx="20085">
                  <c:v>0.98906674045887799</c:v>
                </c:pt>
                <c:pt idx="20086">
                  <c:v>0.99312644640339798</c:v>
                </c:pt>
                <c:pt idx="20087">
                  <c:v>0.98939522937356095</c:v>
                </c:pt>
                <c:pt idx="20088">
                  <c:v>0.98889678979304796</c:v>
                </c:pt>
                <c:pt idx="20089">
                  <c:v>0.98774808203537801</c:v>
                </c:pt>
                <c:pt idx="20090">
                  <c:v>0.99106590668716998</c:v>
                </c:pt>
                <c:pt idx="20091">
                  <c:v>0.99171244639702805</c:v>
                </c:pt>
                <c:pt idx="20092">
                  <c:v>0.99249940266164205</c:v>
                </c:pt>
                <c:pt idx="20093">
                  <c:v>0.98733734731281997</c:v>
                </c:pt>
                <c:pt idx="20094">
                  <c:v>0.99037823273382197</c:v>
                </c:pt>
                <c:pt idx="20095">
                  <c:v>0.99004540372044003</c:v>
                </c:pt>
                <c:pt idx="20096">
                  <c:v>0.99329067265152604</c:v>
                </c:pt>
                <c:pt idx="20097">
                  <c:v>0.99065054013343601</c:v>
                </c:pt>
                <c:pt idx="20098">
                  <c:v>0.99222266744810494</c:v>
                </c:pt>
                <c:pt idx="20099">
                  <c:v>0.99004903191806404</c:v>
                </c:pt>
                <c:pt idx="20100">
                  <c:v>0.98774261093629401</c:v>
                </c:pt>
                <c:pt idx="20101">
                  <c:v>0.989713175793974</c:v>
                </c:pt>
                <c:pt idx="20102">
                  <c:v>0.98863212206360296</c:v>
                </c:pt>
                <c:pt idx="20103">
                  <c:v>0.98861611122432103</c:v>
                </c:pt>
                <c:pt idx="20104">
                  <c:v>0.99232553983056604</c:v>
                </c:pt>
                <c:pt idx="20105">
                  <c:v>0.99062238527806701</c:v>
                </c:pt>
                <c:pt idx="20106">
                  <c:v>0.98955353700487803</c:v>
                </c:pt>
                <c:pt idx="20107">
                  <c:v>0.99413201145085694</c:v>
                </c:pt>
                <c:pt idx="20108">
                  <c:v>0.99229473352179798</c:v>
                </c:pt>
                <c:pt idx="20109">
                  <c:v>0.99100262502344605</c:v>
                </c:pt>
                <c:pt idx="20110">
                  <c:v>0.98845185553269899</c:v>
                </c:pt>
                <c:pt idx="20111">
                  <c:v>0.99075381250036998</c:v>
                </c:pt>
                <c:pt idx="20112">
                  <c:v>0.992939806535444</c:v>
                </c:pt>
                <c:pt idx="20113">
                  <c:v>0.98798579555417798</c:v>
                </c:pt>
                <c:pt idx="20114">
                  <c:v>0.99363975034748497</c:v>
                </c:pt>
                <c:pt idx="20115">
                  <c:v>0.99149417684360697</c:v>
                </c:pt>
                <c:pt idx="20116">
                  <c:v>0.99400452203401601</c:v>
                </c:pt>
                <c:pt idx="20117">
                  <c:v>0.99053379536841801</c:v>
                </c:pt>
                <c:pt idx="20118">
                  <c:v>0.98818966792368501</c:v>
                </c:pt>
                <c:pt idx="20119">
                  <c:v>0.99398858818628599</c:v>
                </c:pt>
                <c:pt idx="20120">
                  <c:v>0.99027415321226697</c:v>
                </c:pt>
                <c:pt idx="20121">
                  <c:v>0.98987102090383905</c:v>
                </c:pt>
                <c:pt idx="20122">
                  <c:v>0.98861657477006804</c:v>
                </c:pt>
                <c:pt idx="20123">
                  <c:v>0.99373511998465003</c:v>
                </c:pt>
                <c:pt idx="20124">
                  <c:v>0.99339922625098698</c:v>
                </c:pt>
                <c:pt idx="20125">
                  <c:v>0.987669247732747</c:v>
                </c:pt>
                <c:pt idx="20126">
                  <c:v>0.99419965932072896</c:v>
                </c:pt>
                <c:pt idx="20127">
                  <c:v>0.98769122422156297</c:v>
                </c:pt>
                <c:pt idx="20128">
                  <c:v>0.99250076708698798</c:v>
                </c:pt>
                <c:pt idx="20129">
                  <c:v>0.98901621034902698</c:v>
                </c:pt>
                <c:pt idx="20130">
                  <c:v>0.99015883056437204</c:v>
                </c:pt>
                <c:pt idx="20131">
                  <c:v>0.99302121351752604</c:v>
                </c:pt>
                <c:pt idx="20132">
                  <c:v>0.99284116313692405</c:v>
                </c:pt>
                <c:pt idx="20133">
                  <c:v>0.98929385446312301</c:v>
                </c:pt>
                <c:pt idx="20134">
                  <c:v>0.98913874895903398</c:v>
                </c:pt>
                <c:pt idx="20135">
                  <c:v>0.99411022972841201</c:v>
                </c:pt>
                <c:pt idx="20136">
                  <c:v>0.99017785880845999</c:v>
                </c:pt>
                <c:pt idx="20137">
                  <c:v>0.98943259213593904</c:v>
                </c:pt>
                <c:pt idx="20138">
                  <c:v>0.990658264276295</c:v>
                </c:pt>
                <c:pt idx="20139">
                  <c:v>0.98853213119963201</c:v>
                </c:pt>
                <c:pt idx="20140">
                  <c:v>0.98961345463894601</c:v>
                </c:pt>
                <c:pt idx="20141">
                  <c:v>0.98836930677635004</c:v>
                </c:pt>
                <c:pt idx="20142">
                  <c:v>0.98953500020121399</c:v>
                </c:pt>
                <c:pt idx="20143">
                  <c:v>0.99270580424599897</c:v>
                </c:pt>
                <c:pt idx="20144">
                  <c:v>0.99066813556254396</c:v>
                </c:pt>
                <c:pt idx="20145">
                  <c:v>0.98919178456286505</c:v>
                </c:pt>
                <c:pt idx="20146">
                  <c:v>0.98934437633538597</c:v>
                </c:pt>
                <c:pt idx="20147">
                  <c:v>0.99131950199032703</c:v>
                </c:pt>
                <c:pt idx="20148">
                  <c:v>0.98750137406826299</c:v>
                </c:pt>
                <c:pt idx="20149">
                  <c:v>0.98911434493987105</c:v>
                </c:pt>
                <c:pt idx="20150">
                  <c:v>0.993541050092277</c:v>
                </c:pt>
                <c:pt idx="20151">
                  <c:v>0.99005123295918795</c:v>
                </c:pt>
                <c:pt idx="20152">
                  <c:v>0.98821714921593595</c:v>
                </c:pt>
                <c:pt idx="20153">
                  <c:v>0.99228156553342794</c:v>
                </c:pt>
                <c:pt idx="20154">
                  <c:v>0.994188873311877</c:v>
                </c:pt>
                <c:pt idx="20155">
                  <c:v>0.99213265753014701</c:v>
                </c:pt>
                <c:pt idx="20156">
                  <c:v>0.99310637836051896</c:v>
                </c:pt>
                <c:pt idx="20157">
                  <c:v>0.99216403579143397</c:v>
                </c:pt>
                <c:pt idx="20158">
                  <c:v>0.99056618149032105</c:v>
                </c:pt>
                <c:pt idx="20159">
                  <c:v>0.99439019743678003</c:v>
                </c:pt>
                <c:pt idx="20160">
                  <c:v>0.99090656069428595</c:v>
                </c:pt>
                <c:pt idx="20161">
                  <c:v>0.99264640505526902</c:v>
                </c:pt>
                <c:pt idx="20162">
                  <c:v>0.99000350292494899</c:v>
                </c:pt>
                <c:pt idx="20163">
                  <c:v>0.99079949638625597</c:v>
                </c:pt>
                <c:pt idx="20164">
                  <c:v>0.99176669385213201</c:v>
                </c:pt>
                <c:pt idx="20165">
                  <c:v>0.98735748176129001</c:v>
                </c:pt>
                <c:pt idx="20166">
                  <c:v>0.98665017657090304</c:v>
                </c:pt>
                <c:pt idx="20167">
                  <c:v>0.99156876438515096</c:v>
                </c:pt>
                <c:pt idx="20168">
                  <c:v>0.98718920341454897</c:v>
                </c:pt>
                <c:pt idx="20169">
                  <c:v>0.99098820981352698</c:v>
                </c:pt>
                <c:pt idx="20170">
                  <c:v>0.99060864601334297</c:v>
                </c:pt>
                <c:pt idx="20171">
                  <c:v>0.98645838851392598</c:v>
                </c:pt>
                <c:pt idx="20172">
                  <c:v>0.99433448532600299</c:v>
                </c:pt>
                <c:pt idx="20173">
                  <c:v>0.99003488379310001</c:v>
                </c:pt>
                <c:pt idx="20174">
                  <c:v>0.99344528414585798</c:v>
                </c:pt>
                <c:pt idx="20175">
                  <c:v>0.98914428404782995</c:v>
                </c:pt>
                <c:pt idx="20176">
                  <c:v>0.98936128511698396</c:v>
                </c:pt>
                <c:pt idx="20177">
                  <c:v>0.99385473912097</c:v>
                </c:pt>
                <c:pt idx="20178">
                  <c:v>0.99056021980531095</c:v>
                </c:pt>
                <c:pt idx="20179">
                  <c:v>0.98656660434083598</c:v>
                </c:pt>
                <c:pt idx="20180">
                  <c:v>0.99054079259303596</c:v>
                </c:pt>
                <c:pt idx="20181">
                  <c:v>0.99140431675312801</c:v>
                </c:pt>
                <c:pt idx="20182">
                  <c:v>0.98909191218911796</c:v>
                </c:pt>
                <c:pt idx="20183">
                  <c:v>0.991425795019236</c:v>
                </c:pt>
                <c:pt idx="20184">
                  <c:v>0.99049512388100902</c:v>
                </c:pt>
                <c:pt idx="20185">
                  <c:v>0.99456873279703895</c:v>
                </c:pt>
                <c:pt idx="20186">
                  <c:v>0.98985318523980503</c:v>
                </c:pt>
                <c:pt idx="20187">
                  <c:v>0.99220577068059701</c:v>
                </c:pt>
                <c:pt idx="20188">
                  <c:v>0.99367134099796295</c:v>
                </c:pt>
                <c:pt idx="20189">
                  <c:v>0.99151555337600605</c:v>
                </c:pt>
                <c:pt idx="20190">
                  <c:v>0.99165395968298398</c:v>
                </c:pt>
                <c:pt idx="20191">
                  <c:v>0.99392626307942999</c:v>
                </c:pt>
                <c:pt idx="20192">
                  <c:v>0.99188525458102905</c:v>
                </c:pt>
                <c:pt idx="20193">
                  <c:v>0.98746814696821805</c:v>
                </c:pt>
                <c:pt idx="20194">
                  <c:v>0.99016614359099497</c:v>
                </c:pt>
                <c:pt idx="20195">
                  <c:v>0.99425088174090903</c:v>
                </c:pt>
                <c:pt idx="20196">
                  <c:v>0.98594459440073001</c:v>
                </c:pt>
                <c:pt idx="20197">
                  <c:v>0.991381275198708</c:v>
                </c:pt>
                <c:pt idx="20198">
                  <c:v>0.99036332992226495</c:v>
                </c:pt>
                <c:pt idx="20199">
                  <c:v>0.98753857179830296</c:v>
                </c:pt>
                <c:pt idx="20200">
                  <c:v>0.991792037383464</c:v>
                </c:pt>
                <c:pt idx="20201">
                  <c:v>0.99272644668311905</c:v>
                </c:pt>
                <c:pt idx="20202">
                  <c:v>0.99179454511174303</c:v>
                </c:pt>
                <c:pt idx="20203">
                  <c:v>0.99358987551256595</c:v>
                </c:pt>
                <c:pt idx="20204">
                  <c:v>0.98914837364928698</c:v>
                </c:pt>
                <c:pt idx="20205">
                  <c:v>0.99349056936276203</c:v>
                </c:pt>
                <c:pt idx="20206">
                  <c:v>0.988271641214019</c:v>
                </c:pt>
                <c:pt idx="20207">
                  <c:v>0.99193262326715104</c:v>
                </c:pt>
                <c:pt idx="20208">
                  <c:v>0.99255433634036905</c:v>
                </c:pt>
                <c:pt idx="20209">
                  <c:v>0.98997439038016199</c:v>
                </c:pt>
                <c:pt idx="20210">
                  <c:v>0.99002604342200595</c:v>
                </c:pt>
                <c:pt idx="20211">
                  <c:v>0.99227851586629401</c:v>
                </c:pt>
                <c:pt idx="20212">
                  <c:v>0.99356918562878704</c:v>
                </c:pt>
                <c:pt idx="20213">
                  <c:v>0.98911343332677304</c:v>
                </c:pt>
                <c:pt idx="20214">
                  <c:v>0.990635959945668</c:v>
                </c:pt>
                <c:pt idx="20215">
                  <c:v>0.98999557475965105</c:v>
                </c:pt>
                <c:pt idx="20216">
                  <c:v>0.99093669322696498</c:v>
                </c:pt>
                <c:pt idx="20217">
                  <c:v>0.98812010653922899</c:v>
                </c:pt>
                <c:pt idx="20218">
                  <c:v>0.98891343388891995</c:v>
                </c:pt>
                <c:pt idx="20219">
                  <c:v>0.98696601814396501</c:v>
                </c:pt>
                <c:pt idx="20220">
                  <c:v>0.99044421033002805</c:v>
                </c:pt>
                <c:pt idx="20221">
                  <c:v>0.986965140258934</c:v>
                </c:pt>
                <c:pt idx="20222">
                  <c:v>0.98755399588810999</c:v>
                </c:pt>
                <c:pt idx="20223">
                  <c:v>0.99130342402465899</c:v>
                </c:pt>
                <c:pt idx="20224">
                  <c:v>0.98979543491080202</c:v>
                </c:pt>
                <c:pt idx="20225">
                  <c:v>0.989831507652292</c:v>
                </c:pt>
                <c:pt idx="20226">
                  <c:v>0.98926452263818898</c:v>
                </c:pt>
                <c:pt idx="20227">
                  <c:v>0.99310255632562705</c:v>
                </c:pt>
                <c:pt idx="20228">
                  <c:v>0.98818310539732002</c:v>
                </c:pt>
                <c:pt idx="20229">
                  <c:v>0.99007422075968299</c:v>
                </c:pt>
                <c:pt idx="20230">
                  <c:v>0.99034549609408395</c:v>
                </c:pt>
                <c:pt idx="20231">
                  <c:v>0.98722403186222696</c:v>
                </c:pt>
                <c:pt idx="20232">
                  <c:v>0.99250628009827602</c:v>
                </c:pt>
                <c:pt idx="20233">
                  <c:v>0.99174199544464303</c:v>
                </c:pt>
                <c:pt idx="20234">
                  <c:v>0.98955156933131405</c:v>
                </c:pt>
                <c:pt idx="20235">
                  <c:v>0.98986191396745105</c:v>
                </c:pt>
                <c:pt idx="20236">
                  <c:v>0.98879290129555697</c:v>
                </c:pt>
                <c:pt idx="20237">
                  <c:v>0.99101255296083002</c:v>
                </c:pt>
                <c:pt idx="20238">
                  <c:v>0.98864341814526902</c:v>
                </c:pt>
                <c:pt idx="20239">
                  <c:v>0.98576464592570301</c:v>
                </c:pt>
                <c:pt idx="20240">
                  <c:v>0.99144038907547205</c:v>
                </c:pt>
                <c:pt idx="20241">
                  <c:v>0.99272244928015196</c:v>
                </c:pt>
                <c:pt idx="20242">
                  <c:v>0.98754815597371803</c:v>
                </c:pt>
                <c:pt idx="20243">
                  <c:v>0.99044477417263599</c:v>
                </c:pt>
                <c:pt idx="20244">
                  <c:v>0.99168250467539898</c:v>
                </c:pt>
                <c:pt idx="20245">
                  <c:v>0.986147172992201</c:v>
                </c:pt>
                <c:pt idx="20246">
                  <c:v>0.99134338360882801</c:v>
                </c:pt>
                <c:pt idx="20247">
                  <c:v>0.99347604471330497</c:v>
                </c:pt>
                <c:pt idx="20248">
                  <c:v>0.98667256936680003</c:v>
                </c:pt>
                <c:pt idx="20249">
                  <c:v>0.98841999121299895</c:v>
                </c:pt>
                <c:pt idx="20250">
                  <c:v>0.99175531384923399</c:v>
                </c:pt>
                <c:pt idx="20251">
                  <c:v>0.98888585233539705</c:v>
                </c:pt>
                <c:pt idx="20252">
                  <c:v>0.988025189975405</c:v>
                </c:pt>
                <c:pt idx="20253">
                  <c:v>0.989944932244192</c:v>
                </c:pt>
                <c:pt idx="20254">
                  <c:v>0.98986381079575503</c:v>
                </c:pt>
                <c:pt idx="20255">
                  <c:v>0.98828535402788797</c:v>
                </c:pt>
                <c:pt idx="20256">
                  <c:v>0.99044486370905305</c:v>
                </c:pt>
                <c:pt idx="20257">
                  <c:v>0.98730765110889396</c:v>
                </c:pt>
                <c:pt idx="20258">
                  <c:v>0.98757532617732902</c:v>
                </c:pt>
                <c:pt idx="20259">
                  <c:v>0.98913585887167599</c:v>
                </c:pt>
                <c:pt idx="20260">
                  <c:v>0.98917761932845405</c:v>
                </c:pt>
                <c:pt idx="20261">
                  <c:v>0.99013176454909002</c:v>
                </c:pt>
                <c:pt idx="20262">
                  <c:v>0.98954871416033596</c:v>
                </c:pt>
                <c:pt idx="20263">
                  <c:v>0.98643227167042702</c:v>
                </c:pt>
                <c:pt idx="20264">
                  <c:v>0.99032490411452601</c:v>
                </c:pt>
                <c:pt idx="20265">
                  <c:v>0.99084673801840295</c:v>
                </c:pt>
                <c:pt idx="20266">
                  <c:v>0.98761103297707598</c:v>
                </c:pt>
                <c:pt idx="20267">
                  <c:v>0.99241185204161098</c:v>
                </c:pt>
                <c:pt idx="20268">
                  <c:v>0.99209384909969101</c:v>
                </c:pt>
                <c:pt idx="20269">
                  <c:v>0.98764088974557496</c:v>
                </c:pt>
                <c:pt idx="20270">
                  <c:v>0.98624539658449795</c:v>
                </c:pt>
                <c:pt idx="20271">
                  <c:v>0.992430217052647</c:v>
                </c:pt>
                <c:pt idx="20272">
                  <c:v>0.98923583191511599</c:v>
                </c:pt>
                <c:pt idx="20273">
                  <c:v>0.98770479678106105</c:v>
                </c:pt>
                <c:pt idx="20274">
                  <c:v>0.989882269216253</c:v>
                </c:pt>
                <c:pt idx="20275">
                  <c:v>0.992030699071072</c:v>
                </c:pt>
                <c:pt idx="20276">
                  <c:v>0.98852525819993298</c:v>
                </c:pt>
                <c:pt idx="20277">
                  <c:v>0.98873889064239195</c:v>
                </c:pt>
                <c:pt idx="20278">
                  <c:v>0.99328313413504499</c:v>
                </c:pt>
                <c:pt idx="20279">
                  <c:v>0.99033145405345602</c:v>
                </c:pt>
                <c:pt idx="20280">
                  <c:v>0.99079380140175199</c:v>
                </c:pt>
                <c:pt idx="20281">
                  <c:v>0.98777387410607798</c:v>
                </c:pt>
                <c:pt idx="20282">
                  <c:v>0.991187587290429</c:v>
                </c:pt>
                <c:pt idx="20283">
                  <c:v>0.98996200662328404</c:v>
                </c:pt>
                <c:pt idx="20284">
                  <c:v>0.98838182227565397</c:v>
                </c:pt>
                <c:pt idx="20285">
                  <c:v>0.99046567115628503</c:v>
                </c:pt>
                <c:pt idx="20286">
                  <c:v>0.99046507427576003</c:v>
                </c:pt>
                <c:pt idx="20287">
                  <c:v>0.98873676875573902</c:v>
                </c:pt>
                <c:pt idx="20288">
                  <c:v>0.99078994303332901</c:v>
                </c:pt>
                <c:pt idx="20289">
                  <c:v>0.99402187380621598</c:v>
                </c:pt>
                <c:pt idx="20290">
                  <c:v>0.992511688793969</c:v>
                </c:pt>
                <c:pt idx="20291">
                  <c:v>0.99090869290824002</c:v>
                </c:pt>
                <c:pt idx="20292">
                  <c:v>0.98756142110453504</c:v>
                </c:pt>
                <c:pt idx="20293">
                  <c:v>0.99321648831890896</c:v>
                </c:pt>
                <c:pt idx="20294">
                  <c:v>0.98827346547272199</c:v>
                </c:pt>
                <c:pt idx="20295">
                  <c:v>0.988182814775598</c:v>
                </c:pt>
                <c:pt idx="20296">
                  <c:v>0.99299095750667099</c:v>
                </c:pt>
                <c:pt idx="20297">
                  <c:v>0.98750843435602997</c:v>
                </c:pt>
                <c:pt idx="20298">
                  <c:v>0.98696724536062497</c:v>
                </c:pt>
                <c:pt idx="20299">
                  <c:v>0.99219973617461399</c:v>
                </c:pt>
                <c:pt idx="20300">
                  <c:v>0.98873240489427605</c:v>
                </c:pt>
                <c:pt idx="20301">
                  <c:v>0.98979048513418</c:v>
                </c:pt>
                <c:pt idx="20302">
                  <c:v>0.987929739702745</c:v>
                </c:pt>
                <c:pt idx="20303">
                  <c:v>0.99257457034240504</c:v>
                </c:pt>
                <c:pt idx="20304">
                  <c:v>0.99422521219774096</c:v>
                </c:pt>
                <c:pt idx="20305">
                  <c:v>0.99043444286350302</c:v>
                </c:pt>
                <c:pt idx="20306">
                  <c:v>0.98978196052846601</c:v>
                </c:pt>
                <c:pt idx="20307">
                  <c:v>0.98921680854776095</c:v>
                </c:pt>
                <c:pt idx="20308">
                  <c:v>0.98893807125539002</c:v>
                </c:pt>
                <c:pt idx="20309">
                  <c:v>0.98777511370567805</c:v>
                </c:pt>
                <c:pt idx="20310">
                  <c:v>0.98793477897084003</c:v>
                </c:pt>
                <c:pt idx="20311">
                  <c:v>0.98868256291772405</c:v>
                </c:pt>
                <c:pt idx="20312">
                  <c:v>0.99089365198815904</c:v>
                </c:pt>
                <c:pt idx="20313">
                  <c:v>0.98748473830782002</c:v>
                </c:pt>
                <c:pt idx="20314">
                  <c:v>0.99164918809004499</c:v>
                </c:pt>
                <c:pt idx="20315">
                  <c:v>0.99233488487799604</c:v>
                </c:pt>
                <c:pt idx="20316">
                  <c:v>0.99208304531471103</c:v>
                </c:pt>
                <c:pt idx="20317">
                  <c:v>0.99097030343635095</c:v>
                </c:pt>
                <c:pt idx="20318">
                  <c:v>0.98836506248474598</c:v>
                </c:pt>
                <c:pt idx="20319">
                  <c:v>0.98987374188350297</c:v>
                </c:pt>
                <c:pt idx="20320">
                  <c:v>0.99080740415983604</c:v>
                </c:pt>
                <c:pt idx="20321">
                  <c:v>0.98808479097496404</c:v>
                </c:pt>
                <c:pt idx="20322">
                  <c:v>0.98853876703062005</c:v>
                </c:pt>
                <c:pt idx="20323">
                  <c:v>0.98767955244729999</c:v>
                </c:pt>
                <c:pt idx="20324">
                  <c:v>0.98685148244693199</c:v>
                </c:pt>
                <c:pt idx="20325">
                  <c:v>0.98903202827226999</c:v>
                </c:pt>
                <c:pt idx="20326">
                  <c:v>0.99301605593759801</c:v>
                </c:pt>
                <c:pt idx="20327">
                  <c:v>0.98967023364808904</c:v>
                </c:pt>
                <c:pt idx="20328">
                  <c:v>0.98839286249899705</c:v>
                </c:pt>
                <c:pt idx="20329">
                  <c:v>0.98915578796624404</c:v>
                </c:pt>
                <c:pt idx="20330">
                  <c:v>0.99264067985591398</c:v>
                </c:pt>
                <c:pt idx="20331">
                  <c:v>0.99304833866179298</c:v>
                </c:pt>
                <c:pt idx="20332">
                  <c:v>0.99274146468130497</c:v>
                </c:pt>
                <c:pt idx="20333">
                  <c:v>0.99167724325525997</c:v>
                </c:pt>
                <c:pt idx="20334">
                  <c:v>0.994188384999523</c:v>
                </c:pt>
                <c:pt idx="20335">
                  <c:v>0.98929915201464202</c:v>
                </c:pt>
                <c:pt idx="20336">
                  <c:v>0.99123102522212303</c:v>
                </c:pt>
                <c:pt idx="20337">
                  <c:v>0.99107100597964803</c:v>
                </c:pt>
                <c:pt idx="20338">
                  <c:v>0.98874736252046103</c:v>
                </c:pt>
                <c:pt idx="20339">
                  <c:v>0.99223322570146799</c:v>
                </c:pt>
                <c:pt idx="20340">
                  <c:v>0.99177320098607402</c:v>
                </c:pt>
                <c:pt idx="20341">
                  <c:v>0.99002213906790004</c:v>
                </c:pt>
                <c:pt idx="20342">
                  <c:v>0.99180489521475201</c:v>
                </c:pt>
                <c:pt idx="20343">
                  <c:v>0.98969814537753698</c:v>
                </c:pt>
                <c:pt idx="20344">
                  <c:v>0.98954328386391199</c:v>
                </c:pt>
                <c:pt idx="20345">
                  <c:v>0.99014537732076402</c:v>
                </c:pt>
                <c:pt idx="20346">
                  <c:v>0.98957796904214801</c:v>
                </c:pt>
                <c:pt idx="20347">
                  <c:v>0.987778212990431</c:v>
                </c:pt>
                <c:pt idx="20348">
                  <c:v>0.98972986807733698</c:v>
                </c:pt>
                <c:pt idx="20349">
                  <c:v>0.99136317805031204</c:v>
                </c:pt>
                <c:pt idx="20350">
                  <c:v>0.99333474855506299</c:v>
                </c:pt>
                <c:pt idx="20351">
                  <c:v>0.98764225537563899</c:v>
                </c:pt>
                <c:pt idx="20352">
                  <c:v>0.99119150623077901</c:v>
                </c:pt>
                <c:pt idx="20353">
                  <c:v>0.98878871640869503</c:v>
                </c:pt>
                <c:pt idx="20354">
                  <c:v>0.98855454386822295</c:v>
                </c:pt>
                <c:pt idx="20355">
                  <c:v>0.99052713531505598</c:v>
                </c:pt>
                <c:pt idx="20356">
                  <c:v>0.99049737153212003</c:v>
                </c:pt>
                <c:pt idx="20357">
                  <c:v>0.99267295046099802</c:v>
                </c:pt>
                <c:pt idx="20358">
                  <c:v>0.98880692133808301</c:v>
                </c:pt>
                <c:pt idx="20359">
                  <c:v>0.98878164159444304</c:v>
                </c:pt>
                <c:pt idx="20360">
                  <c:v>0.988610349699656</c:v>
                </c:pt>
                <c:pt idx="20361">
                  <c:v>0.98856527584989196</c:v>
                </c:pt>
                <c:pt idx="20362">
                  <c:v>0.99064779668847003</c:v>
                </c:pt>
                <c:pt idx="20363">
                  <c:v>0.98773650216658804</c:v>
                </c:pt>
                <c:pt idx="20364">
                  <c:v>0.98945402075122701</c:v>
                </c:pt>
                <c:pt idx="20365">
                  <c:v>0.991333619711251</c:v>
                </c:pt>
                <c:pt idx="20366">
                  <c:v>0.98947136153237203</c:v>
                </c:pt>
                <c:pt idx="20367">
                  <c:v>0.98961729918307395</c:v>
                </c:pt>
                <c:pt idx="20368">
                  <c:v>0.987813470269573</c:v>
                </c:pt>
                <c:pt idx="20369">
                  <c:v>0.99418591356522701</c:v>
                </c:pt>
                <c:pt idx="20370">
                  <c:v>0.98912140476962396</c:v>
                </c:pt>
                <c:pt idx="20371">
                  <c:v>0.98982773483775499</c:v>
                </c:pt>
                <c:pt idx="20372">
                  <c:v>0.99008279406675404</c:v>
                </c:pt>
                <c:pt idx="20373">
                  <c:v>0.98969787825289302</c:v>
                </c:pt>
                <c:pt idx="20374">
                  <c:v>0.992295263333697</c:v>
                </c:pt>
                <c:pt idx="20375">
                  <c:v>0.98773178909141102</c:v>
                </c:pt>
                <c:pt idx="20376">
                  <c:v>0.99153017511743802</c:v>
                </c:pt>
                <c:pt idx="20377">
                  <c:v>0.99288881808318896</c:v>
                </c:pt>
                <c:pt idx="20378">
                  <c:v>0.98738636083671005</c:v>
                </c:pt>
                <c:pt idx="20379">
                  <c:v>0.99078970260313803</c:v>
                </c:pt>
                <c:pt idx="20380">
                  <c:v>0.98837681853432002</c:v>
                </c:pt>
                <c:pt idx="20381">
                  <c:v>0.99066866819966204</c:v>
                </c:pt>
                <c:pt idx="20382">
                  <c:v>0.99276466522696105</c:v>
                </c:pt>
                <c:pt idx="20383">
                  <c:v>0.98740730102023699</c:v>
                </c:pt>
                <c:pt idx="20384">
                  <c:v>0.9886487897449</c:v>
                </c:pt>
                <c:pt idx="20385">
                  <c:v>0.99038549604859605</c:v>
                </c:pt>
                <c:pt idx="20386">
                  <c:v>0.99128528142484396</c:v>
                </c:pt>
                <c:pt idx="20387">
                  <c:v>0.98734676660603904</c:v>
                </c:pt>
                <c:pt idx="20388">
                  <c:v>0.99236207555658595</c:v>
                </c:pt>
                <c:pt idx="20389">
                  <c:v>0.99146903984183798</c:v>
                </c:pt>
                <c:pt idx="20390">
                  <c:v>0.99408148186719403</c:v>
                </c:pt>
                <c:pt idx="20391">
                  <c:v>0.987597557177747</c:v>
                </c:pt>
                <c:pt idx="20392">
                  <c:v>0.99038931070074399</c:v>
                </c:pt>
                <c:pt idx="20393">
                  <c:v>0.99421754372820703</c:v>
                </c:pt>
                <c:pt idx="20394">
                  <c:v>0.98823280016655801</c:v>
                </c:pt>
                <c:pt idx="20395">
                  <c:v>0.98933096106686702</c:v>
                </c:pt>
                <c:pt idx="20396">
                  <c:v>0.99018341530130904</c:v>
                </c:pt>
                <c:pt idx="20397">
                  <c:v>0.99209669517750698</c:v>
                </c:pt>
                <c:pt idx="20398">
                  <c:v>0.98979406022657701</c:v>
                </c:pt>
                <c:pt idx="20399">
                  <c:v>0.98853674310260797</c:v>
                </c:pt>
                <c:pt idx="20400">
                  <c:v>0.99124449920027702</c:v>
                </c:pt>
                <c:pt idx="20401">
                  <c:v>0.99331937176648799</c:v>
                </c:pt>
                <c:pt idx="20402">
                  <c:v>0.99280913108745905</c:v>
                </c:pt>
                <c:pt idx="20403">
                  <c:v>0.98842183461697997</c:v>
                </c:pt>
                <c:pt idx="20404">
                  <c:v>0.98697494272258801</c:v>
                </c:pt>
                <c:pt idx="20405">
                  <c:v>0.98706453882399303</c:v>
                </c:pt>
                <c:pt idx="20406">
                  <c:v>0.98992843686019805</c:v>
                </c:pt>
                <c:pt idx="20407">
                  <c:v>0.99017698737091298</c:v>
                </c:pt>
                <c:pt idx="20408">
                  <c:v>0.99243396274813001</c:v>
                </c:pt>
                <c:pt idx="20409">
                  <c:v>0.99020821166134099</c:v>
                </c:pt>
                <c:pt idx="20410">
                  <c:v>0.98771251728550702</c:v>
                </c:pt>
                <c:pt idx="20411">
                  <c:v>0.99099792421595201</c:v>
                </c:pt>
                <c:pt idx="20412">
                  <c:v>0.99361717817219797</c:v>
                </c:pt>
                <c:pt idx="20413">
                  <c:v>0.98822627044589695</c:v>
                </c:pt>
                <c:pt idx="20414">
                  <c:v>0.98999255743133596</c:v>
                </c:pt>
                <c:pt idx="20415">
                  <c:v>0.989806248773199</c:v>
                </c:pt>
                <c:pt idx="20416">
                  <c:v>0.98966286025743599</c:v>
                </c:pt>
                <c:pt idx="20417">
                  <c:v>0.99365804696105697</c:v>
                </c:pt>
                <c:pt idx="20418">
                  <c:v>0.98789978231113795</c:v>
                </c:pt>
                <c:pt idx="20419">
                  <c:v>0.99333144331251799</c:v>
                </c:pt>
                <c:pt idx="20420">
                  <c:v>0.99182187705243297</c:v>
                </c:pt>
                <c:pt idx="20421">
                  <c:v>0.99107825061158406</c:v>
                </c:pt>
                <c:pt idx="20422">
                  <c:v>0.993209213765892</c:v>
                </c:pt>
                <c:pt idx="20423">
                  <c:v>0.98780254504426201</c:v>
                </c:pt>
                <c:pt idx="20424">
                  <c:v>0.99140624303169</c:v>
                </c:pt>
                <c:pt idx="20425">
                  <c:v>0.98859192027269205</c:v>
                </c:pt>
                <c:pt idx="20426">
                  <c:v>0.99283850227544401</c:v>
                </c:pt>
                <c:pt idx="20427">
                  <c:v>0.99013186953110299</c:v>
                </c:pt>
                <c:pt idx="20428">
                  <c:v>0.99211809080735702</c:v>
                </c:pt>
                <c:pt idx="20429">
                  <c:v>0.990373827440863</c:v>
                </c:pt>
                <c:pt idx="20430">
                  <c:v>0.99357512053339203</c:v>
                </c:pt>
                <c:pt idx="20431">
                  <c:v>0.98782828298914205</c:v>
                </c:pt>
                <c:pt idx="20432">
                  <c:v>0.98882655493007698</c:v>
                </c:pt>
                <c:pt idx="20433">
                  <c:v>0.98926172131382695</c:v>
                </c:pt>
                <c:pt idx="20434">
                  <c:v>0.99211326850828496</c:v>
                </c:pt>
                <c:pt idx="20435">
                  <c:v>0.98950725988837396</c:v>
                </c:pt>
                <c:pt idx="20436">
                  <c:v>0.99117436692133398</c:v>
                </c:pt>
                <c:pt idx="20437">
                  <c:v>0.99266556833167297</c:v>
                </c:pt>
                <c:pt idx="20438">
                  <c:v>0.98939677464976294</c:v>
                </c:pt>
                <c:pt idx="20439">
                  <c:v>0.990697844523028</c:v>
                </c:pt>
                <c:pt idx="20440">
                  <c:v>0.99177314622914803</c:v>
                </c:pt>
                <c:pt idx="20441">
                  <c:v>0.99220974531430794</c:v>
                </c:pt>
                <c:pt idx="20442">
                  <c:v>0.98788967740524902</c:v>
                </c:pt>
                <c:pt idx="20443">
                  <c:v>0.986944751742169</c:v>
                </c:pt>
                <c:pt idx="20444">
                  <c:v>0.98948290287217999</c:v>
                </c:pt>
                <c:pt idx="20445">
                  <c:v>0.98895463437005404</c:v>
                </c:pt>
                <c:pt idx="20446">
                  <c:v>0.99063361708821396</c:v>
                </c:pt>
                <c:pt idx="20447">
                  <c:v>0.98859265755090797</c:v>
                </c:pt>
                <c:pt idx="20448">
                  <c:v>0.99217451698362003</c:v>
                </c:pt>
                <c:pt idx="20449">
                  <c:v>0.99194830162747305</c:v>
                </c:pt>
                <c:pt idx="20450">
                  <c:v>0.99414215120974503</c:v>
                </c:pt>
                <c:pt idx="20451">
                  <c:v>0.98755786264409195</c:v>
                </c:pt>
                <c:pt idx="20452">
                  <c:v>0.98745070743699603</c:v>
                </c:pt>
                <c:pt idx="20453">
                  <c:v>0.99448932685982405</c:v>
                </c:pt>
                <c:pt idx="20454">
                  <c:v>0.98837996211716905</c:v>
                </c:pt>
                <c:pt idx="20455">
                  <c:v>0.99325401893126797</c:v>
                </c:pt>
                <c:pt idx="20456">
                  <c:v>0.99131273109140405</c:v>
                </c:pt>
                <c:pt idx="20457">
                  <c:v>0.99213525659300605</c:v>
                </c:pt>
                <c:pt idx="20458">
                  <c:v>0.99188014290134896</c:v>
                </c:pt>
                <c:pt idx="20459">
                  <c:v>0.99061232506756303</c:v>
                </c:pt>
                <c:pt idx="20460">
                  <c:v>0.98861090211344205</c:v>
                </c:pt>
                <c:pt idx="20461">
                  <c:v>0.99156792125008897</c:v>
                </c:pt>
                <c:pt idx="20462">
                  <c:v>0.99002763191737198</c:v>
                </c:pt>
                <c:pt idx="20463">
                  <c:v>0.991859733657248</c:v>
                </c:pt>
                <c:pt idx="20464">
                  <c:v>0.99077958131219401</c:v>
                </c:pt>
                <c:pt idx="20465">
                  <c:v>0.99275629063458504</c:v>
                </c:pt>
                <c:pt idx="20466">
                  <c:v>0.98889507580246905</c:v>
                </c:pt>
                <c:pt idx="20467">
                  <c:v>0.99248810404960497</c:v>
                </c:pt>
                <c:pt idx="20468">
                  <c:v>0.99225512763233903</c:v>
                </c:pt>
                <c:pt idx="20469">
                  <c:v>0.98837163767540503</c:v>
                </c:pt>
                <c:pt idx="20470">
                  <c:v>0.99237385056454896</c:v>
                </c:pt>
                <c:pt idx="20471">
                  <c:v>0.98882860002465001</c:v>
                </c:pt>
                <c:pt idx="20472">
                  <c:v>0.99262852195009099</c:v>
                </c:pt>
                <c:pt idx="20473">
                  <c:v>0.99079384299341799</c:v>
                </c:pt>
                <c:pt idx="20474">
                  <c:v>0.99348438152177099</c:v>
                </c:pt>
                <c:pt idx="20475">
                  <c:v>0.99270695589316005</c:v>
                </c:pt>
                <c:pt idx="20476">
                  <c:v>0.98720857732078005</c:v>
                </c:pt>
                <c:pt idx="20477">
                  <c:v>0.993992864819081</c:v>
                </c:pt>
                <c:pt idx="20478">
                  <c:v>0.99106437723788499</c:v>
                </c:pt>
                <c:pt idx="20479">
                  <c:v>0.99442224703063598</c:v>
                </c:pt>
                <c:pt idx="20480">
                  <c:v>0.98855241938609495</c:v>
                </c:pt>
                <c:pt idx="20481">
                  <c:v>0.99170671128523302</c:v>
                </c:pt>
                <c:pt idx="20482">
                  <c:v>0.99416941173178797</c:v>
                </c:pt>
                <c:pt idx="20483">
                  <c:v>0.98683396543866297</c:v>
                </c:pt>
                <c:pt idx="20484">
                  <c:v>0.99308405037297798</c:v>
                </c:pt>
                <c:pt idx="20485">
                  <c:v>0.98934936859723599</c:v>
                </c:pt>
                <c:pt idx="20486">
                  <c:v>0.99035875691644104</c:v>
                </c:pt>
                <c:pt idx="20487">
                  <c:v>0.98971614022955601</c:v>
                </c:pt>
                <c:pt idx="20488">
                  <c:v>0.99229659060530495</c:v>
                </c:pt>
                <c:pt idx="20489">
                  <c:v>0.99047195916323405</c:v>
                </c:pt>
                <c:pt idx="20490">
                  <c:v>0.99071472560882001</c:v>
                </c:pt>
                <c:pt idx="20491">
                  <c:v>0.98756105791676496</c:v>
                </c:pt>
                <c:pt idx="20492">
                  <c:v>0.98860444318821294</c:v>
                </c:pt>
                <c:pt idx="20493">
                  <c:v>0.98752805771058605</c:v>
                </c:pt>
                <c:pt idx="20494">
                  <c:v>0.990686113403344</c:v>
                </c:pt>
                <c:pt idx="20495">
                  <c:v>0.98759252346784099</c:v>
                </c:pt>
                <c:pt idx="20496">
                  <c:v>0.98970483988007496</c:v>
                </c:pt>
                <c:pt idx="20497">
                  <c:v>0.990655156968693</c:v>
                </c:pt>
                <c:pt idx="20498">
                  <c:v>0.99166982974170603</c:v>
                </c:pt>
                <c:pt idx="20499">
                  <c:v>0.98852244896369101</c:v>
                </c:pt>
                <c:pt idx="20500">
                  <c:v>0.99324007631972</c:v>
                </c:pt>
                <c:pt idx="20501">
                  <c:v>0.992592513731409</c:v>
                </c:pt>
                <c:pt idx="20502">
                  <c:v>0.99020111183299397</c:v>
                </c:pt>
                <c:pt idx="20503">
                  <c:v>0.99331671628822704</c:v>
                </c:pt>
                <c:pt idx="20504">
                  <c:v>0.98854958269634796</c:v>
                </c:pt>
                <c:pt idx="20505">
                  <c:v>0.98792199637638101</c:v>
                </c:pt>
                <c:pt idx="20506">
                  <c:v>0.99340447819615496</c:v>
                </c:pt>
                <c:pt idx="20507">
                  <c:v>0.98916856722144697</c:v>
                </c:pt>
                <c:pt idx="20508">
                  <c:v>0.98686401797508905</c:v>
                </c:pt>
                <c:pt idx="20509">
                  <c:v>0.990537756924048</c:v>
                </c:pt>
                <c:pt idx="20510">
                  <c:v>0.98981979178574997</c:v>
                </c:pt>
                <c:pt idx="20511">
                  <c:v>0.988315431135947</c:v>
                </c:pt>
                <c:pt idx="20512">
                  <c:v>0.99018786397727798</c:v>
                </c:pt>
                <c:pt idx="20513">
                  <c:v>0.98905583144551601</c:v>
                </c:pt>
                <c:pt idx="20514">
                  <c:v>0.99094991700979196</c:v>
                </c:pt>
                <c:pt idx="20515">
                  <c:v>0.98939745040717897</c:v>
                </c:pt>
                <c:pt idx="20516">
                  <c:v>0.99023139831821405</c:v>
                </c:pt>
                <c:pt idx="20517">
                  <c:v>0.98752231219102504</c:v>
                </c:pt>
                <c:pt idx="20518">
                  <c:v>0.99357622251660505</c:v>
                </c:pt>
                <c:pt idx="20519">
                  <c:v>0.98898440926933295</c:v>
                </c:pt>
                <c:pt idx="20520">
                  <c:v>0.99168309376160602</c:v>
                </c:pt>
                <c:pt idx="20521">
                  <c:v>0.99148356543540594</c:v>
                </c:pt>
                <c:pt idx="20522">
                  <c:v>0.988957768957623</c:v>
                </c:pt>
                <c:pt idx="20523">
                  <c:v>0.98990362751741101</c:v>
                </c:pt>
                <c:pt idx="20524">
                  <c:v>0.98799585928789602</c:v>
                </c:pt>
                <c:pt idx="20525">
                  <c:v>0.98877187420851798</c:v>
                </c:pt>
                <c:pt idx="20526">
                  <c:v>0.99135154992688501</c:v>
                </c:pt>
                <c:pt idx="20527">
                  <c:v>0.99183345014007096</c:v>
                </c:pt>
                <c:pt idx="20528">
                  <c:v>0.99175418377927005</c:v>
                </c:pt>
                <c:pt idx="20529">
                  <c:v>0.99037896150810201</c:v>
                </c:pt>
                <c:pt idx="20530">
                  <c:v>0.99001361849409597</c:v>
                </c:pt>
                <c:pt idx="20531">
                  <c:v>0.99074684119592404</c:v>
                </c:pt>
                <c:pt idx="20532">
                  <c:v>0.98743305655108804</c:v>
                </c:pt>
                <c:pt idx="20533">
                  <c:v>0.99173764762477901</c:v>
                </c:pt>
                <c:pt idx="20534">
                  <c:v>0.99031618393908305</c:v>
                </c:pt>
                <c:pt idx="20535">
                  <c:v>0.98919829639220802</c:v>
                </c:pt>
                <c:pt idx="20536">
                  <c:v>0.99084749279533602</c:v>
                </c:pt>
                <c:pt idx="20537">
                  <c:v>0.990732264770538</c:v>
                </c:pt>
                <c:pt idx="20538">
                  <c:v>0.98821775259590305</c:v>
                </c:pt>
                <c:pt idx="20539">
                  <c:v>0.98845439764399701</c:v>
                </c:pt>
                <c:pt idx="20540">
                  <c:v>0.989459108977774</c:v>
                </c:pt>
                <c:pt idx="20541">
                  <c:v>0.99053117178465</c:v>
                </c:pt>
                <c:pt idx="20542">
                  <c:v>0.99090261893257503</c:v>
                </c:pt>
                <c:pt idx="20543">
                  <c:v>0.98732436916260402</c:v>
                </c:pt>
                <c:pt idx="20544">
                  <c:v>0.99211225630695898</c:v>
                </c:pt>
                <c:pt idx="20545">
                  <c:v>0.98709325158427197</c:v>
                </c:pt>
                <c:pt idx="20546">
                  <c:v>0.98756241646444698</c:v>
                </c:pt>
                <c:pt idx="20547">
                  <c:v>0.99209091491476897</c:v>
                </c:pt>
                <c:pt idx="20548">
                  <c:v>0.98748166213161004</c:v>
                </c:pt>
                <c:pt idx="20549">
                  <c:v>0.99130458768639795</c:v>
                </c:pt>
                <c:pt idx="20550">
                  <c:v>0.98956376377533695</c:v>
                </c:pt>
                <c:pt idx="20551">
                  <c:v>0.988658043794438</c:v>
                </c:pt>
                <c:pt idx="20552">
                  <c:v>0.99132547673672899</c:v>
                </c:pt>
                <c:pt idx="20553">
                  <c:v>0.99169089408955502</c:v>
                </c:pt>
                <c:pt idx="20554">
                  <c:v>0.98981198473823095</c:v>
                </c:pt>
                <c:pt idx="20555">
                  <c:v>0.99287100055421995</c:v>
                </c:pt>
                <c:pt idx="20556">
                  <c:v>0.99216707461643505</c:v>
                </c:pt>
                <c:pt idx="20557">
                  <c:v>0.98919303336842901</c:v>
                </c:pt>
                <c:pt idx="20558">
                  <c:v>0.99128362642092605</c:v>
                </c:pt>
                <c:pt idx="20559">
                  <c:v>0.99297364177466296</c:v>
                </c:pt>
                <c:pt idx="20560">
                  <c:v>0.98918978877391095</c:v>
                </c:pt>
                <c:pt idx="20561">
                  <c:v>0.98698649073307598</c:v>
                </c:pt>
                <c:pt idx="20562">
                  <c:v>0.98805989503277603</c:v>
                </c:pt>
                <c:pt idx="20563">
                  <c:v>0.99163948039309202</c:v>
                </c:pt>
                <c:pt idx="20564">
                  <c:v>0.98933610269945604</c:v>
                </c:pt>
                <c:pt idx="20565">
                  <c:v>0.98990246355856804</c:v>
                </c:pt>
                <c:pt idx="20566">
                  <c:v>0.99011993708796997</c:v>
                </c:pt>
                <c:pt idx="20567">
                  <c:v>0.99165270379881698</c:v>
                </c:pt>
                <c:pt idx="20568">
                  <c:v>0.98854284427116701</c:v>
                </c:pt>
                <c:pt idx="20569">
                  <c:v>0.98748376148138794</c:v>
                </c:pt>
                <c:pt idx="20570">
                  <c:v>0.99121953855155198</c:v>
                </c:pt>
                <c:pt idx="20571">
                  <c:v>0.98967709871480403</c:v>
                </c:pt>
                <c:pt idx="20572">
                  <c:v>0.98820654072344605</c:v>
                </c:pt>
                <c:pt idx="20573">
                  <c:v>0.992673302817906</c:v>
                </c:pt>
                <c:pt idx="20574">
                  <c:v>0.99366141862289303</c:v>
                </c:pt>
                <c:pt idx="20575">
                  <c:v>0.991959963741879</c:v>
                </c:pt>
                <c:pt idx="20576">
                  <c:v>0.98767714613431201</c:v>
                </c:pt>
                <c:pt idx="20577">
                  <c:v>0.99438165988703198</c:v>
                </c:pt>
                <c:pt idx="20578">
                  <c:v>0.99007937386552003</c:v>
                </c:pt>
                <c:pt idx="20579">
                  <c:v>0.98967507842924995</c:v>
                </c:pt>
                <c:pt idx="20580">
                  <c:v>0.99306862891134695</c:v>
                </c:pt>
                <c:pt idx="20581">
                  <c:v>0.992518449599329</c:v>
                </c:pt>
                <c:pt idx="20582">
                  <c:v>0.99079302479877596</c:v>
                </c:pt>
                <c:pt idx="20583">
                  <c:v>0.99215143299470099</c:v>
                </c:pt>
                <c:pt idx="20584">
                  <c:v>0.988558707496072</c:v>
                </c:pt>
                <c:pt idx="20585">
                  <c:v>0.98992279874508105</c:v>
                </c:pt>
                <c:pt idx="20586">
                  <c:v>0.98787003915625005</c:v>
                </c:pt>
                <c:pt idx="20587">
                  <c:v>0.98832111311704596</c:v>
                </c:pt>
                <c:pt idx="20588">
                  <c:v>0.98900596654962003</c:v>
                </c:pt>
                <c:pt idx="20589">
                  <c:v>0.989175316187488</c:v>
                </c:pt>
                <c:pt idx="20590">
                  <c:v>0.99356479426350397</c:v>
                </c:pt>
                <c:pt idx="20591">
                  <c:v>0.991840980903262</c:v>
                </c:pt>
                <c:pt idx="20592">
                  <c:v>0.99283284949953199</c:v>
                </c:pt>
                <c:pt idx="20593">
                  <c:v>0.99271029881841</c:v>
                </c:pt>
                <c:pt idx="20594">
                  <c:v>0.98659111436598002</c:v>
                </c:pt>
                <c:pt idx="20595">
                  <c:v>0.99383547782055903</c:v>
                </c:pt>
                <c:pt idx="20596">
                  <c:v>0.989439294536542</c:v>
                </c:pt>
                <c:pt idx="20597">
                  <c:v>0.99397057965675795</c:v>
                </c:pt>
                <c:pt idx="20598">
                  <c:v>0.99252700803917204</c:v>
                </c:pt>
                <c:pt idx="20599">
                  <c:v>0.98805334671794098</c:v>
                </c:pt>
                <c:pt idx="20600">
                  <c:v>0.99301182523893095</c:v>
                </c:pt>
                <c:pt idx="20601">
                  <c:v>0.99178749964030899</c:v>
                </c:pt>
                <c:pt idx="20602">
                  <c:v>0.98625838354425099</c:v>
                </c:pt>
                <c:pt idx="20603">
                  <c:v>0.99067450061903195</c:v>
                </c:pt>
                <c:pt idx="20604">
                  <c:v>0.99404478735636603</c:v>
                </c:pt>
                <c:pt idx="20605">
                  <c:v>0.98730455180194099</c:v>
                </c:pt>
                <c:pt idx="20606">
                  <c:v>0.99210797474768597</c:v>
                </c:pt>
                <c:pt idx="20607">
                  <c:v>0.99188143140030904</c:v>
                </c:pt>
                <c:pt idx="20608">
                  <c:v>0.987651262908673</c:v>
                </c:pt>
                <c:pt idx="20609">
                  <c:v>0.98942585617224099</c:v>
                </c:pt>
                <c:pt idx="20610">
                  <c:v>0.99128092936718404</c:v>
                </c:pt>
                <c:pt idx="20611">
                  <c:v>0.99427767553925595</c:v>
                </c:pt>
                <c:pt idx="20612">
                  <c:v>0.99082678897566601</c:v>
                </c:pt>
                <c:pt idx="20613">
                  <c:v>0.98989850654066303</c:v>
                </c:pt>
                <c:pt idx="20614">
                  <c:v>0.99378639792425705</c:v>
                </c:pt>
                <c:pt idx="20615">
                  <c:v>0.99326349653697998</c:v>
                </c:pt>
                <c:pt idx="20616">
                  <c:v>0.99061239062856199</c:v>
                </c:pt>
                <c:pt idx="20617">
                  <c:v>0.99095668221386002</c:v>
                </c:pt>
                <c:pt idx="20618">
                  <c:v>0.99185428318181901</c:v>
                </c:pt>
                <c:pt idx="20619">
                  <c:v>0.990205015078086</c:v>
                </c:pt>
                <c:pt idx="20620">
                  <c:v>0.99290781526875205</c:v>
                </c:pt>
                <c:pt idx="20621">
                  <c:v>0.99114299255569505</c:v>
                </c:pt>
                <c:pt idx="20622">
                  <c:v>0.99149027319016103</c:v>
                </c:pt>
                <c:pt idx="20623">
                  <c:v>0.99418105689121605</c:v>
                </c:pt>
                <c:pt idx="20624">
                  <c:v>0.99014304767750205</c:v>
                </c:pt>
                <c:pt idx="20625">
                  <c:v>0.98888326638698099</c:v>
                </c:pt>
                <c:pt idx="20626">
                  <c:v>0.99275677896557202</c:v>
                </c:pt>
                <c:pt idx="20627">
                  <c:v>0.99291393655839999</c:v>
                </c:pt>
                <c:pt idx="20628">
                  <c:v>0.99412731144148203</c:v>
                </c:pt>
                <c:pt idx="20629">
                  <c:v>0.98894943237611099</c:v>
                </c:pt>
                <c:pt idx="20630">
                  <c:v>0.990276384400676</c:v>
                </c:pt>
                <c:pt idx="20631">
                  <c:v>0.98933338674169402</c:v>
                </c:pt>
                <c:pt idx="20632">
                  <c:v>0.98914795729497096</c:v>
                </c:pt>
                <c:pt idx="20633">
                  <c:v>0.98885138966820896</c:v>
                </c:pt>
                <c:pt idx="20634">
                  <c:v>0.98831656180085103</c:v>
                </c:pt>
                <c:pt idx="20635">
                  <c:v>0.98702309047341796</c:v>
                </c:pt>
                <c:pt idx="20636">
                  <c:v>0.98938260073894102</c:v>
                </c:pt>
                <c:pt idx="20637">
                  <c:v>0.98809090968023905</c:v>
                </c:pt>
                <c:pt idx="20638">
                  <c:v>0.98990053200391204</c:v>
                </c:pt>
                <c:pt idx="20639">
                  <c:v>0.99001107655479403</c:v>
                </c:pt>
                <c:pt idx="20640">
                  <c:v>0.98920098216565699</c:v>
                </c:pt>
                <c:pt idx="20641">
                  <c:v>0.98776275611002096</c:v>
                </c:pt>
                <c:pt idx="20642">
                  <c:v>0.99313645866093103</c:v>
                </c:pt>
                <c:pt idx="20643">
                  <c:v>0.98725600743415198</c:v>
                </c:pt>
                <c:pt idx="20644">
                  <c:v>0.98911144787725003</c:v>
                </c:pt>
                <c:pt idx="20645">
                  <c:v>0.99096182216890005</c:v>
                </c:pt>
                <c:pt idx="20646">
                  <c:v>0.98608687804451101</c:v>
                </c:pt>
                <c:pt idx="20647">
                  <c:v>0.991940642133599</c:v>
                </c:pt>
                <c:pt idx="20648">
                  <c:v>0.98870671609712202</c:v>
                </c:pt>
                <c:pt idx="20649">
                  <c:v>0.98765558483687799</c:v>
                </c:pt>
                <c:pt idx="20650">
                  <c:v>0.98728772036909795</c:v>
                </c:pt>
                <c:pt idx="20651">
                  <c:v>0.99145298350990796</c:v>
                </c:pt>
                <c:pt idx="20652">
                  <c:v>0.98704885621404803</c:v>
                </c:pt>
                <c:pt idx="20653">
                  <c:v>0.99350816579724699</c:v>
                </c:pt>
                <c:pt idx="20654">
                  <c:v>0.98911101540912405</c:v>
                </c:pt>
                <c:pt idx="20655">
                  <c:v>0.99235006658261804</c:v>
                </c:pt>
                <c:pt idx="20656">
                  <c:v>0.99093747947830002</c:v>
                </c:pt>
                <c:pt idx="20657">
                  <c:v>0.99133412579681401</c:v>
                </c:pt>
                <c:pt idx="20658">
                  <c:v>0.98646817332593595</c:v>
                </c:pt>
                <c:pt idx="20659">
                  <c:v>0.99295312714628603</c:v>
                </c:pt>
                <c:pt idx="20660">
                  <c:v>0.98866368564580198</c:v>
                </c:pt>
                <c:pt idx="20661">
                  <c:v>0.98882700639856402</c:v>
                </c:pt>
                <c:pt idx="20662">
                  <c:v>0.98634933349104903</c:v>
                </c:pt>
                <c:pt idx="20663">
                  <c:v>0.99118331069459198</c:v>
                </c:pt>
                <c:pt idx="20664">
                  <c:v>0.98918171036286595</c:v>
                </c:pt>
                <c:pt idx="20665">
                  <c:v>0.98727972694646804</c:v>
                </c:pt>
                <c:pt idx="20666">
                  <c:v>0.99276693365405799</c:v>
                </c:pt>
                <c:pt idx="20667">
                  <c:v>0.98849186518880405</c:v>
                </c:pt>
                <c:pt idx="20668">
                  <c:v>0.99023387770238003</c:v>
                </c:pt>
                <c:pt idx="20669">
                  <c:v>0.99220885786508695</c:v>
                </c:pt>
                <c:pt idx="20670">
                  <c:v>0.98816792396514896</c:v>
                </c:pt>
                <c:pt idx="20671">
                  <c:v>0.98825678517941795</c:v>
                </c:pt>
                <c:pt idx="20672">
                  <c:v>0.986680008943847</c:v>
                </c:pt>
                <c:pt idx="20673">
                  <c:v>0.99231843694070498</c:v>
                </c:pt>
                <c:pt idx="20674">
                  <c:v>0.98920556165290696</c:v>
                </c:pt>
                <c:pt idx="20675">
                  <c:v>0.98763635404739702</c:v>
                </c:pt>
                <c:pt idx="20676">
                  <c:v>0.99293297947604298</c:v>
                </c:pt>
                <c:pt idx="20677">
                  <c:v>0.99204030115048403</c:v>
                </c:pt>
                <c:pt idx="20678">
                  <c:v>0.98915632455050795</c:v>
                </c:pt>
                <c:pt idx="20679">
                  <c:v>0.99107860401822301</c:v>
                </c:pt>
                <c:pt idx="20680">
                  <c:v>0.99436187706730705</c:v>
                </c:pt>
                <c:pt idx="20681">
                  <c:v>0.99281007251900899</c:v>
                </c:pt>
                <c:pt idx="20682">
                  <c:v>0.99086491178323299</c:v>
                </c:pt>
                <c:pt idx="20683">
                  <c:v>0.99287501110154397</c:v>
                </c:pt>
                <c:pt idx="20684">
                  <c:v>0.99053012387137895</c:v>
                </c:pt>
                <c:pt idx="20685">
                  <c:v>0.99027769728016701</c:v>
                </c:pt>
                <c:pt idx="20686">
                  <c:v>0.99116944469048596</c:v>
                </c:pt>
                <c:pt idx="20687">
                  <c:v>0.98769522239142404</c:v>
                </c:pt>
                <c:pt idx="20688">
                  <c:v>0.989754754308249</c:v>
                </c:pt>
                <c:pt idx="20689">
                  <c:v>0.99118371864956101</c:v>
                </c:pt>
                <c:pt idx="20690">
                  <c:v>0.99186513341361304</c:v>
                </c:pt>
                <c:pt idx="20691">
                  <c:v>0.99140164710100298</c:v>
                </c:pt>
                <c:pt idx="20692">
                  <c:v>0.98980171844345699</c:v>
                </c:pt>
                <c:pt idx="20693">
                  <c:v>0.98809178286852195</c:v>
                </c:pt>
                <c:pt idx="20694">
                  <c:v>0.98869752138603295</c:v>
                </c:pt>
                <c:pt idx="20695">
                  <c:v>0.991355231773979</c:v>
                </c:pt>
                <c:pt idx="20696">
                  <c:v>0.98814410304701294</c:v>
                </c:pt>
                <c:pt idx="20697">
                  <c:v>0.98814236529247601</c:v>
                </c:pt>
                <c:pt idx="20698">
                  <c:v>0.99091393259032601</c:v>
                </c:pt>
                <c:pt idx="20699">
                  <c:v>0.99260722107916599</c:v>
                </c:pt>
                <c:pt idx="20700">
                  <c:v>0.98745057190791496</c:v>
                </c:pt>
                <c:pt idx="20701">
                  <c:v>0.99172765709998401</c:v>
                </c:pt>
                <c:pt idx="20702">
                  <c:v>0.99038358930131698</c:v>
                </c:pt>
                <c:pt idx="20703">
                  <c:v>0.98913358862538703</c:v>
                </c:pt>
                <c:pt idx="20704">
                  <c:v>0.98938596990743299</c:v>
                </c:pt>
                <c:pt idx="20705">
                  <c:v>0.99115205405520801</c:v>
                </c:pt>
                <c:pt idx="20706">
                  <c:v>0.98900991157079599</c:v>
                </c:pt>
                <c:pt idx="20707">
                  <c:v>0.98930217046144597</c:v>
                </c:pt>
                <c:pt idx="20708">
                  <c:v>0.99238618270684897</c:v>
                </c:pt>
                <c:pt idx="20709">
                  <c:v>0.98857517029644604</c:v>
                </c:pt>
                <c:pt idx="20710">
                  <c:v>0.98936104074641695</c:v>
                </c:pt>
                <c:pt idx="20711">
                  <c:v>0.993008737270759</c:v>
                </c:pt>
                <c:pt idx="20712">
                  <c:v>0.98810896627068701</c:v>
                </c:pt>
                <c:pt idx="20713">
                  <c:v>0.99349544004852597</c:v>
                </c:pt>
                <c:pt idx="20714">
                  <c:v>0.98682658920419497</c:v>
                </c:pt>
                <c:pt idx="20715">
                  <c:v>0.99257983637562197</c:v>
                </c:pt>
                <c:pt idx="20716">
                  <c:v>0.98866056558665905</c:v>
                </c:pt>
                <c:pt idx="20717">
                  <c:v>0.98846800353066799</c:v>
                </c:pt>
                <c:pt idx="20718">
                  <c:v>0.98896439955475901</c:v>
                </c:pt>
                <c:pt idx="20719">
                  <c:v>0.99255114793735499</c:v>
                </c:pt>
                <c:pt idx="20720">
                  <c:v>0.99075157508095901</c:v>
                </c:pt>
                <c:pt idx="20721">
                  <c:v>0.98747081155355598</c:v>
                </c:pt>
                <c:pt idx="20722">
                  <c:v>0.99232120844530103</c:v>
                </c:pt>
                <c:pt idx="20723">
                  <c:v>0.98886449300075097</c:v>
                </c:pt>
                <c:pt idx="20724">
                  <c:v>0.98919725076050302</c:v>
                </c:pt>
                <c:pt idx="20725">
                  <c:v>0.99242664795212898</c:v>
                </c:pt>
                <c:pt idx="20726">
                  <c:v>0.989564650948346</c:v>
                </c:pt>
                <c:pt idx="20727">
                  <c:v>0.99136391464932005</c:v>
                </c:pt>
                <c:pt idx="20728">
                  <c:v>0.98791825169857606</c:v>
                </c:pt>
                <c:pt idx="20729">
                  <c:v>0.99185617312417795</c:v>
                </c:pt>
                <c:pt idx="20730">
                  <c:v>0.99175309793276001</c:v>
                </c:pt>
                <c:pt idx="20731">
                  <c:v>0.98865022542084502</c:v>
                </c:pt>
                <c:pt idx="20732">
                  <c:v>0.98957176716303796</c:v>
                </c:pt>
                <c:pt idx="20733">
                  <c:v>0.993726872516979</c:v>
                </c:pt>
                <c:pt idx="20734">
                  <c:v>0.99093521375312998</c:v>
                </c:pt>
                <c:pt idx="20735">
                  <c:v>0.99368283070405194</c:v>
                </c:pt>
                <c:pt idx="20736">
                  <c:v>0.99161088344789405</c:v>
                </c:pt>
                <c:pt idx="20737">
                  <c:v>0.98769364796386405</c:v>
                </c:pt>
                <c:pt idx="20738">
                  <c:v>0.98830839089325795</c:v>
                </c:pt>
                <c:pt idx="20739">
                  <c:v>0.99194646644468198</c:v>
                </c:pt>
                <c:pt idx="20740">
                  <c:v>0.98675335905747497</c:v>
                </c:pt>
                <c:pt idx="20741">
                  <c:v>0.98890816200794296</c:v>
                </c:pt>
                <c:pt idx="20742">
                  <c:v>0.99344777658662298</c:v>
                </c:pt>
                <c:pt idx="20743">
                  <c:v>0.987751964686989</c:v>
                </c:pt>
                <c:pt idx="20744">
                  <c:v>0.99159620345657895</c:v>
                </c:pt>
                <c:pt idx="20745">
                  <c:v>0.99020415976309095</c:v>
                </c:pt>
                <c:pt idx="20746">
                  <c:v>0.98747633243484201</c:v>
                </c:pt>
                <c:pt idx="20747">
                  <c:v>0.99070150770541898</c:v>
                </c:pt>
                <c:pt idx="20748">
                  <c:v>0.99214096899496895</c:v>
                </c:pt>
                <c:pt idx="20749">
                  <c:v>0.99279359652880195</c:v>
                </c:pt>
                <c:pt idx="20750">
                  <c:v>0.99199039945513101</c:v>
                </c:pt>
                <c:pt idx="20751">
                  <c:v>0.993774349309411</c:v>
                </c:pt>
                <c:pt idx="20752">
                  <c:v>0.98841397831821398</c:v>
                </c:pt>
                <c:pt idx="20753">
                  <c:v>0.99012483528207396</c:v>
                </c:pt>
                <c:pt idx="20754">
                  <c:v>0.99203897476404501</c:v>
                </c:pt>
                <c:pt idx="20755">
                  <c:v>0.99029531660325498</c:v>
                </c:pt>
                <c:pt idx="20756">
                  <c:v>0.988008694279503</c:v>
                </c:pt>
                <c:pt idx="20757">
                  <c:v>0.99042180837611704</c:v>
                </c:pt>
                <c:pt idx="20758">
                  <c:v>0.98877253059179904</c:v>
                </c:pt>
                <c:pt idx="20759">
                  <c:v>0.99201238661365698</c:v>
                </c:pt>
                <c:pt idx="20760">
                  <c:v>0.98956725840215698</c:v>
                </c:pt>
                <c:pt idx="20761">
                  <c:v>0.99251344073928005</c:v>
                </c:pt>
                <c:pt idx="20762">
                  <c:v>0.98862163715655305</c:v>
                </c:pt>
                <c:pt idx="20763">
                  <c:v>0.98889892034210403</c:v>
                </c:pt>
                <c:pt idx="20764">
                  <c:v>0.98844763544447101</c:v>
                </c:pt>
                <c:pt idx="20765">
                  <c:v>0.98949065158392202</c:v>
                </c:pt>
                <c:pt idx="20766">
                  <c:v>0.99179069432903799</c:v>
                </c:pt>
                <c:pt idx="20767">
                  <c:v>0.98889691816701597</c:v>
                </c:pt>
                <c:pt idx="20768">
                  <c:v>0.98968190936050504</c:v>
                </c:pt>
                <c:pt idx="20769">
                  <c:v>0.98898686731350005</c:v>
                </c:pt>
                <c:pt idx="20770">
                  <c:v>0.99192038016227202</c:v>
                </c:pt>
                <c:pt idx="20771">
                  <c:v>0.98862843657480004</c:v>
                </c:pt>
                <c:pt idx="20772">
                  <c:v>0.99149217025969605</c:v>
                </c:pt>
                <c:pt idx="20773">
                  <c:v>0.99064155838985202</c:v>
                </c:pt>
                <c:pt idx="20774">
                  <c:v>0.98641480959001404</c:v>
                </c:pt>
                <c:pt idx="20775">
                  <c:v>0.99082515098614898</c:v>
                </c:pt>
                <c:pt idx="20776">
                  <c:v>0.99113697065608897</c:v>
                </c:pt>
                <c:pt idx="20777">
                  <c:v>0.98926710638783799</c:v>
                </c:pt>
                <c:pt idx="20778">
                  <c:v>0.99087669680837698</c:v>
                </c:pt>
                <c:pt idx="20779">
                  <c:v>0.99355112621146802</c:v>
                </c:pt>
                <c:pt idx="20780">
                  <c:v>0.98950401859480397</c:v>
                </c:pt>
                <c:pt idx="20781">
                  <c:v>0.99204768625738404</c:v>
                </c:pt>
                <c:pt idx="20782">
                  <c:v>0.99131974853634297</c:v>
                </c:pt>
                <c:pt idx="20783">
                  <c:v>0.990280407777125</c:v>
                </c:pt>
                <c:pt idx="20784">
                  <c:v>0.989234528813137</c:v>
                </c:pt>
                <c:pt idx="20785">
                  <c:v>0.98910526142075095</c:v>
                </c:pt>
                <c:pt idx="20786">
                  <c:v>0.99064694090115002</c:v>
                </c:pt>
                <c:pt idx="20787">
                  <c:v>0.99156107753989997</c:v>
                </c:pt>
                <c:pt idx="20788">
                  <c:v>0.98788340067997604</c:v>
                </c:pt>
                <c:pt idx="20789">
                  <c:v>0.99299397174861204</c:v>
                </c:pt>
                <c:pt idx="20790">
                  <c:v>0.98831159562278603</c:v>
                </c:pt>
                <c:pt idx="20791">
                  <c:v>0.99007458418990602</c:v>
                </c:pt>
                <c:pt idx="20792">
                  <c:v>0.98823644838674696</c:v>
                </c:pt>
                <c:pt idx="20793">
                  <c:v>0.98748137814137704</c:v>
                </c:pt>
                <c:pt idx="20794">
                  <c:v>0.99385833437343696</c:v>
                </c:pt>
                <c:pt idx="20795">
                  <c:v>0.98845117684503203</c:v>
                </c:pt>
                <c:pt idx="20796">
                  <c:v>0.98737603676511798</c:v>
                </c:pt>
                <c:pt idx="20797">
                  <c:v>0.99219506167775395</c:v>
                </c:pt>
                <c:pt idx="20798">
                  <c:v>0.994195487255921</c:v>
                </c:pt>
                <c:pt idx="20799">
                  <c:v>0.98944236742749103</c:v>
                </c:pt>
                <c:pt idx="20800">
                  <c:v>0.98813205783441205</c:v>
                </c:pt>
                <c:pt idx="20801">
                  <c:v>0.98945702151541903</c:v>
                </c:pt>
                <c:pt idx="20802">
                  <c:v>0.99135350752689899</c:v>
                </c:pt>
                <c:pt idx="20803">
                  <c:v>0.98829914264720198</c:v>
                </c:pt>
                <c:pt idx="20804">
                  <c:v>0.99276577253628795</c:v>
                </c:pt>
                <c:pt idx="20805">
                  <c:v>0.987782422474346</c:v>
                </c:pt>
                <c:pt idx="20806">
                  <c:v>0.992249292304209</c:v>
                </c:pt>
                <c:pt idx="20807">
                  <c:v>0.98814754231301405</c:v>
                </c:pt>
                <c:pt idx="20808">
                  <c:v>0.98906039811995194</c:v>
                </c:pt>
                <c:pt idx="20809">
                  <c:v>0.98907259822899396</c:v>
                </c:pt>
                <c:pt idx="20810">
                  <c:v>0.98862332152091703</c:v>
                </c:pt>
                <c:pt idx="20811">
                  <c:v>0.989990838429608</c:v>
                </c:pt>
                <c:pt idx="20812">
                  <c:v>0.99214284177789802</c:v>
                </c:pt>
                <c:pt idx="20813">
                  <c:v>0.98759012265272095</c:v>
                </c:pt>
                <c:pt idx="20814">
                  <c:v>0.98856229010367103</c:v>
                </c:pt>
                <c:pt idx="20815">
                  <c:v>0.99065358736394005</c:v>
                </c:pt>
                <c:pt idx="20816">
                  <c:v>0.99263774948900996</c:v>
                </c:pt>
                <c:pt idx="20817">
                  <c:v>0.98725183084666501</c:v>
                </c:pt>
                <c:pt idx="20818">
                  <c:v>0.990291337259951</c:v>
                </c:pt>
                <c:pt idx="20819">
                  <c:v>0.99242232540452602</c:v>
                </c:pt>
                <c:pt idx="20820">
                  <c:v>0.98727139726037205</c:v>
                </c:pt>
                <c:pt idx="20821">
                  <c:v>0.99319650668348103</c:v>
                </c:pt>
                <c:pt idx="20822">
                  <c:v>0.99139214014133503</c:v>
                </c:pt>
                <c:pt idx="20823">
                  <c:v>0.98741381175739595</c:v>
                </c:pt>
                <c:pt idx="20824">
                  <c:v>0.99389216382807399</c:v>
                </c:pt>
                <c:pt idx="20825">
                  <c:v>0.98661744125689799</c:v>
                </c:pt>
                <c:pt idx="20826">
                  <c:v>0.98655492923426202</c:v>
                </c:pt>
                <c:pt idx="20827">
                  <c:v>0.99038030309407499</c:v>
                </c:pt>
                <c:pt idx="20828">
                  <c:v>0.98625604608334405</c:v>
                </c:pt>
                <c:pt idx="20829">
                  <c:v>0.99109454659207297</c:v>
                </c:pt>
                <c:pt idx="20830">
                  <c:v>0.99093492839029595</c:v>
                </c:pt>
                <c:pt idx="20831">
                  <c:v>0.98695875533031396</c:v>
                </c:pt>
                <c:pt idx="20832">
                  <c:v>0.99266285190014203</c:v>
                </c:pt>
                <c:pt idx="20833">
                  <c:v>0.99050706584982595</c:v>
                </c:pt>
                <c:pt idx="20834">
                  <c:v>0.98788745027073799</c:v>
                </c:pt>
                <c:pt idx="20835">
                  <c:v>0.99249401973319895</c:v>
                </c:pt>
                <c:pt idx="20836">
                  <c:v>0.99152220824558701</c:v>
                </c:pt>
                <c:pt idx="20837">
                  <c:v>0.99000477992896097</c:v>
                </c:pt>
                <c:pt idx="20838">
                  <c:v>0.98965935906756997</c:v>
                </c:pt>
                <c:pt idx="20839">
                  <c:v>0.99178165090167503</c:v>
                </c:pt>
                <c:pt idx="20840">
                  <c:v>0.99212128064815297</c:v>
                </c:pt>
                <c:pt idx="20841">
                  <c:v>0.98874040913535399</c:v>
                </c:pt>
                <c:pt idx="20842">
                  <c:v>0.98953649033100899</c:v>
                </c:pt>
                <c:pt idx="20843">
                  <c:v>0.98948740530285195</c:v>
                </c:pt>
                <c:pt idx="20844">
                  <c:v>0.98953782051234296</c:v>
                </c:pt>
                <c:pt idx="20845">
                  <c:v>0.992391033562258</c:v>
                </c:pt>
                <c:pt idx="20846">
                  <c:v>0.98893038846574299</c:v>
                </c:pt>
                <c:pt idx="20847">
                  <c:v>0.98725553735693905</c:v>
                </c:pt>
                <c:pt idx="20848">
                  <c:v>0.99369412146584801</c:v>
                </c:pt>
                <c:pt idx="20849">
                  <c:v>0.99217955593759299</c:v>
                </c:pt>
                <c:pt idx="20850">
                  <c:v>0.98721460324422705</c:v>
                </c:pt>
                <c:pt idx="20851">
                  <c:v>0.99015281121780296</c:v>
                </c:pt>
                <c:pt idx="20852">
                  <c:v>0.99062716476164803</c:v>
                </c:pt>
                <c:pt idx="20853">
                  <c:v>0.98846105010097696</c:v>
                </c:pt>
                <c:pt idx="20854">
                  <c:v>0.99179020717362398</c:v>
                </c:pt>
                <c:pt idx="20855">
                  <c:v>0.99047285724251999</c:v>
                </c:pt>
                <c:pt idx="20856">
                  <c:v>0.99259584810327095</c:v>
                </c:pt>
                <c:pt idx="20857">
                  <c:v>0.98986295924963896</c:v>
                </c:pt>
                <c:pt idx="20858">
                  <c:v>0.987189065933607</c:v>
                </c:pt>
                <c:pt idx="20859">
                  <c:v>0.99349039610949297</c:v>
                </c:pt>
                <c:pt idx="20860">
                  <c:v>0.98910970624329497</c:v>
                </c:pt>
                <c:pt idx="20861">
                  <c:v>0.99060129071234304</c:v>
                </c:pt>
                <c:pt idx="20862">
                  <c:v>0.98760836946799702</c:v>
                </c:pt>
                <c:pt idx="20863">
                  <c:v>0.993650087872465</c:v>
                </c:pt>
                <c:pt idx="20864">
                  <c:v>0.99079529186385595</c:v>
                </c:pt>
                <c:pt idx="20865">
                  <c:v>0.99085497985262305</c:v>
                </c:pt>
                <c:pt idx="20866">
                  <c:v>0.99318341611429894</c:v>
                </c:pt>
                <c:pt idx="20867">
                  <c:v>0.993374275750184</c:v>
                </c:pt>
                <c:pt idx="20868">
                  <c:v>0.992259969817333</c:v>
                </c:pt>
                <c:pt idx="20869">
                  <c:v>0.99322659141207004</c:v>
                </c:pt>
                <c:pt idx="20870">
                  <c:v>0.98843486432740901</c:v>
                </c:pt>
                <c:pt idx="20871">
                  <c:v>0.99241768964056298</c:v>
                </c:pt>
                <c:pt idx="20872">
                  <c:v>0.99222457899595096</c:v>
                </c:pt>
                <c:pt idx="20873">
                  <c:v>0.99336859067015704</c:v>
                </c:pt>
                <c:pt idx="20874">
                  <c:v>0.991219174913337</c:v>
                </c:pt>
                <c:pt idx="20875">
                  <c:v>0.99264450963258999</c:v>
                </c:pt>
                <c:pt idx="20876">
                  <c:v>0.99202006829892297</c:v>
                </c:pt>
                <c:pt idx="20877">
                  <c:v>0.98795114004221296</c:v>
                </c:pt>
                <c:pt idx="20878">
                  <c:v>0.99323803578947201</c:v>
                </c:pt>
                <c:pt idx="20879">
                  <c:v>0.98725323296995504</c:v>
                </c:pt>
                <c:pt idx="20880">
                  <c:v>0.99088560867822795</c:v>
                </c:pt>
                <c:pt idx="20881">
                  <c:v>0.98594737857936399</c:v>
                </c:pt>
                <c:pt idx="20882">
                  <c:v>0.99164517871265001</c:v>
                </c:pt>
                <c:pt idx="20883">
                  <c:v>0.99137085040696904</c:v>
                </c:pt>
                <c:pt idx="20884">
                  <c:v>0.99029430280743502</c:v>
                </c:pt>
                <c:pt idx="20885">
                  <c:v>0.98828621089005497</c:v>
                </c:pt>
                <c:pt idx="20886">
                  <c:v>0.99319619428054495</c:v>
                </c:pt>
                <c:pt idx="20887">
                  <c:v>0.98847242343442299</c:v>
                </c:pt>
                <c:pt idx="20888">
                  <c:v>0.98819145304806799</c:v>
                </c:pt>
                <c:pt idx="20889">
                  <c:v>0.98889121332221597</c:v>
                </c:pt>
                <c:pt idx="20890">
                  <c:v>0.98789136659688304</c:v>
                </c:pt>
                <c:pt idx="20891">
                  <c:v>0.99076753252661098</c:v>
                </c:pt>
                <c:pt idx="20892">
                  <c:v>0.98757030332648499</c:v>
                </c:pt>
                <c:pt idx="20893">
                  <c:v>0.992510721917369</c:v>
                </c:pt>
                <c:pt idx="20894">
                  <c:v>0.99228015394755997</c:v>
                </c:pt>
                <c:pt idx="20895">
                  <c:v>0.98935301811685294</c:v>
                </c:pt>
                <c:pt idx="20896">
                  <c:v>0.98932709684920905</c:v>
                </c:pt>
                <c:pt idx="20897">
                  <c:v>0.99052511398152698</c:v>
                </c:pt>
                <c:pt idx="20898">
                  <c:v>0.99229641438071403</c:v>
                </c:pt>
                <c:pt idx="20899">
                  <c:v>0.99240514933124702</c:v>
                </c:pt>
                <c:pt idx="20900">
                  <c:v>0.987141445780232</c:v>
                </c:pt>
                <c:pt idx="20901">
                  <c:v>0.99211287781606206</c:v>
                </c:pt>
                <c:pt idx="20902">
                  <c:v>0.99045215455998503</c:v>
                </c:pt>
                <c:pt idx="20903">
                  <c:v>0.99197951232338899</c:v>
                </c:pt>
                <c:pt idx="20904">
                  <c:v>0.98780231421323705</c:v>
                </c:pt>
                <c:pt idx="20905">
                  <c:v>0.98892005790202797</c:v>
                </c:pt>
                <c:pt idx="20906">
                  <c:v>0.99301366051198303</c:v>
                </c:pt>
                <c:pt idx="20907">
                  <c:v>0.98825013308080201</c:v>
                </c:pt>
                <c:pt idx="20908">
                  <c:v>0.98815268334161699</c:v>
                </c:pt>
                <c:pt idx="20909">
                  <c:v>0.99237091210655903</c:v>
                </c:pt>
                <c:pt idx="20910">
                  <c:v>0.98760120417930097</c:v>
                </c:pt>
                <c:pt idx="20911">
                  <c:v>0.987585501847974</c:v>
                </c:pt>
                <c:pt idx="20912">
                  <c:v>0.993618071486286</c:v>
                </c:pt>
                <c:pt idx="20913">
                  <c:v>0.98861072376763803</c:v>
                </c:pt>
                <c:pt idx="20914">
                  <c:v>0.98786164044200298</c:v>
                </c:pt>
                <c:pt idx="20915">
                  <c:v>0.98705694053336401</c:v>
                </c:pt>
                <c:pt idx="20916">
                  <c:v>0.991709069634232</c:v>
                </c:pt>
                <c:pt idx="20917">
                  <c:v>0.99138180894468897</c:v>
                </c:pt>
                <c:pt idx="20918">
                  <c:v>0.98722587881753299</c:v>
                </c:pt>
                <c:pt idx="20919">
                  <c:v>0.99218015118776104</c:v>
                </c:pt>
                <c:pt idx="20920">
                  <c:v>0.98953064512550704</c:v>
                </c:pt>
                <c:pt idx="20921">
                  <c:v>0.99127181184832802</c:v>
                </c:pt>
                <c:pt idx="20922">
                  <c:v>0.99264919610239799</c:v>
                </c:pt>
                <c:pt idx="20923">
                  <c:v>0.98962542420789401</c:v>
                </c:pt>
                <c:pt idx="20924">
                  <c:v>0.99167233548713096</c:v>
                </c:pt>
                <c:pt idx="20925">
                  <c:v>0.99019116478823999</c:v>
                </c:pt>
                <c:pt idx="20926">
                  <c:v>0.99217369325665705</c:v>
                </c:pt>
                <c:pt idx="20927">
                  <c:v>0.98750340209368404</c:v>
                </c:pt>
                <c:pt idx="20928">
                  <c:v>0.99301875951485896</c:v>
                </c:pt>
                <c:pt idx="20929">
                  <c:v>0.99268721465368304</c:v>
                </c:pt>
                <c:pt idx="20930">
                  <c:v>0.989229153632603</c:v>
                </c:pt>
                <c:pt idx="20931">
                  <c:v>0.989212242381593</c:v>
                </c:pt>
                <c:pt idx="20932">
                  <c:v>0.98935368841433002</c:v>
                </c:pt>
                <c:pt idx="20933">
                  <c:v>0.99194955484963998</c:v>
                </c:pt>
                <c:pt idx="20934">
                  <c:v>0.99169677897945996</c:v>
                </c:pt>
                <c:pt idx="20935">
                  <c:v>0.99044258668210094</c:v>
                </c:pt>
                <c:pt idx="20936">
                  <c:v>0.98826972014678505</c:v>
                </c:pt>
                <c:pt idx="20937">
                  <c:v>0.98928232082801004</c:v>
                </c:pt>
                <c:pt idx="20938">
                  <c:v>0.98905135389748</c:v>
                </c:pt>
                <c:pt idx="20939">
                  <c:v>0.98956677402876203</c:v>
                </c:pt>
                <c:pt idx="20940">
                  <c:v>0.98924871512539603</c:v>
                </c:pt>
                <c:pt idx="20941">
                  <c:v>0.99032781017069604</c:v>
                </c:pt>
                <c:pt idx="20942">
                  <c:v>0.98869752623346396</c:v>
                </c:pt>
                <c:pt idx="20943">
                  <c:v>0.99131733271946298</c:v>
                </c:pt>
                <c:pt idx="20944">
                  <c:v>0.988555631207234</c:v>
                </c:pt>
                <c:pt idx="20945">
                  <c:v>0.98996694106498795</c:v>
                </c:pt>
                <c:pt idx="20946">
                  <c:v>0.98821018515261805</c:v>
                </c:pt>
                <c:pt idx="20947">
                  <c:v>0.99231112631652696</c:v>
                </c:pt>
                <c:pt idx="20948">
                  <c:v>0.99021876527192598</c:v>
                </c:pt>
                <c:pt idx="20949">
                  <c:v>0.99197898659651096</c:v>
                </c:pt>
                <c:pt idx="20950">
                  <c:v>0.990953694372672</c:v>
                </c:pt>
                <c:pt idx="20951">
                  <c:v>0.99465871802608896</c:v>
                </c:pt>
                <c:pt idx="20952">
                  <c:v>0.98672351940455305</c:v>
                </c:pt>
                <c:pt idx="20953">
                  <c:v>0.99275598337106497</c:v>
                </c:pt>
                <c:pt idx="20954">
                  <c:v>0.99424347563139204</c:v>
                </c:pt>
                <c:pt idx="20955">
                  <c:v>0.98729271117227402</c:v>
                </c:pt>
                <c:pt idx="20956">
                  <c:v>0.99107283644593802</c:v>
                </c:pt>
                <c:pt idx="20957">
                  <c:v>0.98766189034013596</c:v>
                </c:pt>
                <c:pt idx="20958">
                  <c:v>0.99176091350282203</c:v>
                </c:pt>
                <c:pt idx="20959">
                  <c:v>0.99109918972780098</c:v>
                </c:pt>
                <c:pt idx="20960">
                  <c:v>0.98702586692305605</c:v>
                </c:pt>
                <c:pt idx="20961">
                  <c:v>0.98857524364659299</c:v>
                </c:pt>
                <c:pt idx="20962">
                  <c:v>0.99017669344780201</c:v>
                </c:pt>
                <c:pt idx="20963">
                  <c:v>0.991610959809339</c:v>
                </c:pt>
                <c:pt idx="20964">
                  <c:v>0.98894955289942998</c:v>
                </c:pt>
                <c:pt idx="20965">
                  <c:v>0.98857756672909602</c:v>
                </c:pt>
                <c:pt idx="20966">
                  <c:v>0.99241045645747805</c:v>
                </c:pt>
                <c:pt idx="20967">
                  <c:v>0.989489509320992</c:v>
                </c:pt>
                <c:pt idx="20968">
                  <c:v>0.99329738230670195</c:v>
                </c:pt>
                <c:pt idx="20969">
                  <c:v>0.98702846254857801</c:v>
                </c:pt>
                <c:pt idx="20970">
                  <c:v>0.98830519753416801</c:v>
                </c:pt>
                <c:pt idx="20971">
                  <c:v>0.99109068683979196</c:v>
                </c:pt>
                <c:pt idx="20972">
                  <c:v>0.99231112791776199</c:v>
                </c:pt>
                <c:pt idx="20973">
                  <c:v>0.98919392681070895</c:v>
                </c:pt>
                <c:pt idx="20974">
                  <c:v>0.991250830818875</c:v>
                </c:pt>
                <c:pt idx="20975">
                  <c:v>0.99211548478366895</c:v>
                </c:pt>
                <c:pt idx="20976">
                  <c:v>0.99179124621283599</c:v>
                </c:pt>
                <c:pt idx="20977">
                  <c:v>0.99197100998232801</c:v>
                </c:pt>
                <c:pt idx="20978">
                  <c:v>0.98859874928999303</c:v>
                </c:pt>
                <c:pt idx="20979">
                  <c:v>0.98890772271447103</c:v>
                </c:pt>
                <c:pt idx="20980">
                  <c:v>0.98767391007238703</c:v>
                </c:pt>
                <c:pt idx="20981">
                  <c:v>0.99356829452261697</c:v>
                </c:pt>
                <c:pt idx="20982">
                  <c:v>0.98986059356730505</c:v>
                </c:pt>
                <c:pt idx="20983">
                  <c:v>0.98765630229089596</c:v>
                </c:pt>
                <c:pt idx="20984">
                  <c:v>0.992809138369941</c:v>
                </c:pt>
                <c:pt idx="20985">
                  <c:v>0.991229817678977</c:v>
                </c:pt>
                <c:pt idx="20986">
                  <c:v>0.98728594686566595</c:v>
                </c:pt>
                <c:pt idx="20987">
                  <c:v>0.99258838310131003</c:v>
                </c:pt>
                <c:pt idx="20988">
                  <c:v>0.98603615972792102</c:v>
                </c:pt>
                <c:pt idx="20989">
                  <c:v>0.99111943132239699</c:v>
                </c:pt>
                <c:pt idx="20990">
                  <c:v>0.99195638624463101</c:v>
                </c:pt>
                <c:pt idx="20991">
                  <c:v>0.98763872645496997</c:v>
                </c:pt>
                <c:pt idx="20992">
                  <c:v>0.99326594810444302</c:v>
                </c:pt>
                <c:pt idx="20993">
                  <c:v>0.99309269152637403</c:v>
                </c:pt>
                <c:pt idx="20994">
                  <c:v>0.99419470919088304</c:v>
                </c:pt>
                <c:pt idx="20995">
                  <c:v>0.99097131268474603</c:v>
                </c:pt>
                <c:pt idx="20996">
                  <c:v>0.99308891894250895</c:v>
                </c:pt>
                <c:pt idx="20997">
                  <c:v>0.99284115111503002</c:v>
                </c:pt>
                <c:pt idx="20998">
                  <c:v>0.992988776744549</c:v>
                </c:pt>
                <c:pt idx="20999">
                  <c:v>0.99157458023518397</c:v>
                </c:pt>
                <c:pt idx="21000">
                  <c:v>0.99165894967988899</c:v>
                </c:pt>
                <c:pt idx="21001">
                  <c:v>0.99275939016338099</c:v>
                </c:pt>
                <c:pt idx="21002">
                  <c:v>0.98972118106690699</c:v>
                </c:pt>
                <c:pt idx="21003">
                  <c:v>0.986602175249223</c:v>
                </c:pt>
                <c:pt idx="21004">
                  <c:v>0.99169807417804701</c:v>
                </c:pt>
                <c:pt idx="21005">
                  <c:v>0.98843993126136698</c:v>
                </c:pt>
                <c:pt idx="21006">
                  <c:v>0.98961430041674903</c:v>
                </c:pt>
                <c:pt idx="21007">
                  <c:v>0.98988185806676499</c:v>
                </c:pt>
                <c:pt idx="21008">
                  <c:v>0.99153993079529901</c:v>
                </c:pt>
                <c:pt idx="21009">
                  <c:v>0.98901354544342002</c:v>
                </c:pt>
                <c:pt idx="21010">
                  <c:v>0.99231647101107301</c:v>
                </c:pt>
                <c:pt idx="21011">
                  <c:v>0.99231430716773195</c:v>
                </c:pt>
                <c:pt idx="21012">
                  <c:v>0.98665747390999203</c:v>
                </c:pt>
                <c:pt idx="21013">
                  <c:v>0.99081902605187899</c:v>
                </c:pt>
                <c:pt idx="21014">
                  <c:v>0.98724946494361199</c:v>
                </c:pt>
                <c:pt idx="21015">
                  <c:v>0.99183294033654801</c:v>
                </c:pt>
                <c:pt idx="21016">
                  <c:v>0.98821991973768597</c:v>
                </c:pt>
                <c:pt idx="21017">
                  <c:v>0.98842914242999003</c:v>
                </c:pt>
                <c:pt idx="21018">
                  <c:v>0.99080688607193301</c:v>
                </c:pt>
                <c:pt idx="21019">
                  <c:v>0.98880855650211796</c:v>
                </c:pt>
                <c:pt idx="21020">
                  <c:v>0.99223653791350497</c:v>
                </c:pt>
                <c:pt idx="21021">
                  <c:v>0.99348632579429397</c:v>
                </c:pt>
                <c:pt idx="21022">
                  <c:v>0.99051976274275899</c:v>
                </c:pt>
                <c:pt idx="21023">
                  <c:v>0.98920192673627305</c:v>
                </c:pt>
                <c:pt idx="21024">
                  <c:v>0.988909281863666</c:v>
                </c:pt>
                <c:pt idx="21025">
                  <c:v>0.98840059746632203</c:v>
                </c:pt>
                <c:pt idx="21026">
                  <c:v>0.99037317355439802</c:v>
                </c:pt>
                <c:pt idx="21027">
                  <c:v>0.98800775445899602</c:v>
                </c:pt>
                <c:pt idx="21028">
                  <c:v>0.99273114908997495</c:v>
                </c:pt>
                <c:pt idx="21029">
                  <c:v>0.98894378238830505</c:v>
                </c:pt>
                <c:pt idx="21030">
                  <c:v>0.99141725722869001</c:v>
                </c:pt>
                <c:pt idx="21031">
                  <c:v>0.99087845339224201</c:v>
                </c:pt>
                <c:pt idx="21032">
                  <c:v>0.99337882791772703</c:v>
                </c:pt>
                <c:pt idx="21033">
                  <c:v>0.98798666277282199</c:v>
                </c:pt>
                <c:pt idx="21034">
                  <c:v>0.99010304660540904</c:v>
                </c:pt>
                <c:pt idx="21035">
                  <c:v>0.99201827709356305</c:v>
                </c:pt>
                <c:pt idx="21036">
                  <c:v>0.98769111802826504</c:v>
                </c:pt>
                <c:pt idx="21037">
                  <c:v>0.98807584492058298</c:v>
                </c:pt>
                <c:pt idx="21038">
                  <c:v>0.98981107153715198</c:v>
                </c:pt>
                <c:pt idx="21039">
                  <c:v>0.98751698971371105</c:v>
                </c:pt>
                <c:pt idx="21040">
                  <c:v>0.99037828207960799</c:v>
                </c:pt>
                <c:pt idx="21041">
                  <c:v>0.99160424848581397</c:v>
                </c:pt>
                <c:pt idx="21042">
                  <c:v>0.99091151501002095</c:v>
                </c:pt>
                <c:pt idx="21043">
                  <c:v>0.98900746721455501</c:v>
                </c:pt>
                <c:pt idx="21044">
                  <c:v>0.98750237595648704</c:v>
                </c:pt>
                <c:pt idx="21045">
                  <c:v>0.99070885860705804</c:v>
                </c:pt>
                <c:pt idx="21046">
                  <c:v>0.99398901924935201</c:v>
                </c:pt>
                <c:pt idx="21047">
                  <c:v>0.992390682372296</c:v>
                </c:pt>
                <c:pt idx="21048">
                  <c:v>0.99099566355829505</c:v>
                </c:pt>
                <c:pt idx="21049">
                  <c:v>0.98987382200177398</c:v>
                </c:pt>
                <c:pt idx="21050">
                  <c:v>0.99284458419627497</c:v>
                </c:pt>
                <c:pt idx="21051">
                  <c:v>0.99366685897525198</c:v>
                </c:pt>
                <c:pt idx="21052">
                  <c:v>0.98958442680450498</c:v>
                </c:pt>
                <c:pt idx="21053">
                  <c:v>0.98759724217015799</c:v>
                </c:pt>
                <c:pt idx="21054">
                  <c:v>0.98908447294688295</c:v>
                </c:pt>
                <c:pt idx="21055">
                  <c:v>0.99076499899221504</c:v>
                </c:pt>
                <c:pt idx="21056">
                  <c:v>0.990181902625346</c:v>
                </c:pt>
                <c:pt idx="21057">
                  <c:v>0.99249292157371205</c:v>
                </c:pt>
                <c:pt idx="21058">
                  <c:v>0.99020278915847604</c:v>
                </c:pt>
                <c:pt idx="21059">
                  <c:v>0.99104485861417502</c:v>
                </c:pt>
                <c:pt idx="21060">
                  <c:v>0.99167186142706099</c:v>
                </c:pt>
                <c:pt idx="21061">
                  <c:v>0.98753111635568203</c:v>
                </c:pt>
                <c:pt idx="21062">
                  <c:v>0.98902350477416801</c:v>
                </c:pt>
                <c:pt idx="21063">
                  <c:v>0.98970273489115901</c:v>
                </c:pt>
                <c:pt idx="21064">
                  <c:v>0.98803957459265701</c:v>
                </c:pt>
                <c:pt idx="21065">
                  <c:v>0.99419194953406298</c:v>
                </c:pt>
                <c:pt idx="21066">
                  <c:v>0.98830152735541199</c:v>
                </c:pt>
                <c:pt idx="21067">
                  <c:v>0.99009167562733003</c:v>
                </c:pt>
                <c:pt idx="21068">
                  <c:v>0.98943268802803197</c:v>
                </c:pt>
                <c:pt idx="21069">
                  <c:v>0.99259710272731405</c:v>
                </c:pt>
                <c:pt idx="21070">
                  <c:v>0.988218954946114</c:v>
                </c:pt>
                <c:pt idx="21071">
                  <c:v>0.99350297839234503</c:v>
                </c:pt>
                <c:pt idx="21072">
                  <c:v>0.98840875951404095</c:v>
                </c:pt>
                <c:pt idx="21073">
                  <c:v>0.98995584749599297</c:v>
                </c:pt>
                <c:pt idx="21074">
                  <c:v>0.991484476057094</c:v>
                </c:pt>
                <c:pt idx="21075">
                  <c:v>0.99335140010289302</c:v>
                </c:pt>
                <c:pt idx="21076">
                  <c:v>0.99146002560287705</c:v>
                </c:pt>
                <c:pt idx="21077">
                  <c:v>0.98900710674846504</c:v>
                </c:pt>
                <c:pt idx="21078">
                  <c:v>0.99223686120378995</c:v>
                </c:pt>
                <c:pt idx="21079">
                  <c:v>0.99264475193641699</c:v>
                </c:pt>
                <c:pt idx="21080">
                  <c:v>0.99011280656393497</c:v>
                </c:pt>
                <c:pt idx="21081">
                  <c:v>0.99031220032193601</c:v>
                </c:pt>
                <c:pt idx="21082">
                  <c:v>0.98871513712158499</c:v>
                </c:pt>
                <c:pt idx="21083">
                  <c:v>0.99340343794682595</c:v>
                </c:pt>
                <c:pt idx="21084">
                  <c:v>0.99082975685886598</c:v>
                </c:pt>
                <c:pt idx="21085">
                  <c:v>0.99355587905271203</c:v>
                </c:pt>
                <c:pt idx="21086">
                  <c:v>0.99060459977753701</c:v>
                </c:pt>
                <c:pt idx="21087">
                  <c:v>0.99138616269118396</c:v>
                </c:pt>
                <c:pt idx="21088">
                  <c:v>0.98933644196543402</c:v>
                </c:pt>
                <c:pt idx="21089">
                  <c:v>0.99233269718761996</c:v>
                </c:pt>
                <c:pt idx="21090">
                  <c:v>0.99331894974146995</c:v>
                </c:pt>
                <c:pt idx="21091">
                  <c:v>0.98738508052303098</c:v>
                </c:pt>
                <c:pt idx="21092">
                  <c:v>0.99074450581875395</c:v>
                </c:pt>
                <c:pt idx="21093">
                  <c:v>0.99148330502497795</c:v>
                </c:pt>
                <c:pt idx="21094">
                  <c:v>0.99224569820614394</c:v>
                </c:pt>
                <c:pt idx="21095">
                  <c:v>0.98617533545540503</c:v>
                </c:pt>
                <c:pt idx="21096">
                  <c:v>0.99235943486168898</c:v>
                </c:pt>
                <c:pt idx="21097">
                  <c:v>0.99075361285922803</c:v>
                </c:pt>
                <c:pt idx="21098">
                  <c:v>0.99022942985447304</c:v>
                </c:pt>
                <c:pt idx="21099">
                  <c:v>0.99120628443316405</c:v>
                </c:pt>
                <c:pt idx="21100">
                  <c:v>0.99046133716950502</c:v>
                </c:pt>
                <c:pt idx="21101">
                  <c:v>0.99214451269422599</c:v>
                </c:pt>
                <c:pt idx="21102">
                  <c:v>0.98860310907176197</c:v>
                </c:pt>
                <c:pt idx="21103">
                  <c:v>0.99274305709433397</c:v>
                </c:pt>
                <c:pt idx="21104">
                  <c:v>0.98908116015915704</c:v>
                </c:pt>
                <c:pt idx="21105">
                  <c:v>0.98908756542891796</c:v>
                </c:pt>
                <c:pt idx="21106">
                  <c:v>0.99167100149356302</c:v>
                </c:pt>
                <c:pt idx="21107">
                  <c:v>0.99100142559347104</c:v>
                </c:pt>
                <c:pt idx="21108">
                  <c:v>0.988564690455771</c:v>
                </c:pt>
                <c:pt idx="21109">
                  <c:v>0.98751873022466097</c:v>
                </c:pt>
                <c:pt idx="21110">
                  <c:v>0.98992788614246197</c:v>
                </c:pt>
                <c:pt idx="21111">
                  <c:v>0.99134586226907395</c:v>
                </c:pt>
                <c:pt idx="21112">
                  <c:v>0.98876707826203603</c:v>
                </c:pt>
                <c:pt idx="21113">
                  <c:v>0.98835288910139696</c:v>
                </c:pt>
                <c:pt idx="21114">
                  <c:v>0.99225211449249395</c:v>
                </c:pt>
                <c:pt idx="21115">
                  <c:v>0.99237039027869101</c:v>
                </c:pt>
                <c:pt idx="21116">
                  <c:v>0.988913205898723</c:v>
                </c:pt>
                <c:pt idx="21117">
                  <c:v>0.99007354958878202</c:v>
                </c:pt>
                <c:pt idx="21118">
                  <c:v>0.99296237616294403</c:v>
                </c:pt>
                <c:pt idx="21119">
                  <c:v>0.98974066495389001</c:v>
                </c:pt>
                <c:pt idx="21120">
                  <c:v>0.99327639081226304</c:v>
                </c:pt>
                <c:pt idx="21121">
                  <c:v>0.99259388768342605</c:v>
                </c:pt>
                <c:pt idx="21122">
                  <c:v>0.99059500351859198</c:v>
                </c:pt>
                <c:pt idx="21123">
                  <c:v>0.99064446169332698</c:v>
                </c:pt>
                <c:pt idx="21124">
                  <c:v>0.98896168294092301</c:v>
                </c:pt>
                <c:pt idx="21125">
                  <c:v>0.98842839850987996</c:v>
                </c:pt>
                <c:pt idx="21126">
                  <c:v>0.98892387559518002</c:v>
                </c:pt>
                <c:pt idx="21127">
                  <c:v>0.98944811338471805</c:v>
                </c:pt>
                <c:pt idx="21128">
                  <c:v>0.988870894716814</c:v>
                </c:pt>
                <c:pt idx="21129">
                  <c:v>0.99121378737194499</c:v>
                </c:pt>
                <c:pt idx="21130">
                  <c:v>0.99054327957601696</c:v>
                </c:pt>
                <c:pt idx="21131">
                  <c:v>0.99414230948119398</c:v>
                </c:pt>
                <c:pt idx="21132">
                  <c:v>0.98606759405980304</c:v>
                </c:pt>
                <c:pt idx="21133">
                  <c:v>0.99083496028264895</c:v>
                </c:pt>
                <c:pt idx="21134">
                  <c:v>0.99373285687820301</c:v>
                </c:pt>
                <c:pt idx="21135">
                  <c:v>0.98933113587650301</c:v>
                </c:pt>
                <c:pt idx="21136">
                  <c:v>0.98989583247892299</c:v>
                </c:pt>
                <c:pt idx="21137">
                  <c:v>0.99103340984468102</c:v>
                </c:pt>
                <c:pt idx="21138">
                  <c:v>0.99189519505179202</c:v>
                </c:pt>
                <c:pt idx="21139">
                  <c:v>0.99086533036654501</c:v>
                </c:pt>
                <c:pt idx="21140">
                  <c:v>0.99103117890300796</c:v>
                </c:pt>
                <c:pt idx="21141">
                  <c:v>0.98683189527446802</c:v>
                </c:pt>
                <c:pt idx="21142">
                  <c:v>0.98938413581262796</c:v>
                </c:pt>
                <c:pt idx="21143">
                  <c:v>0.99147924052030401</c:v>
                </c:pt>
                <c:pt idx="21144">
                  <c:v>0.98806070854885297</c:v>
                </c:pt>
                <c:pt idx="21145">
                  <c:v>0.98973549054469501</c:v>
                </c:pt>
                <c:pt idx="21146">
                  <c:v>0.99201785139105503</c:v>
                </c:pt>
                <c:pt idx="21147">
                  <c:v>0.99394636393222102</c:v>
                </c:pt>
                <c:pt idx="21148">
                  <c:v>0.98836678480482498</c:v>
                </c:pt>
                <c:pt idx="21149">
                  <c:v>0.98822471697867398</c:v>
                </c:pt>
                <c:pt idx="21150">
                  <c:v>0.99135199950074304</c:v>
                </c:pt>
                <c:pt idx="21151">
                  <c:v>0.98960064640480105</c:v>
                </c:pt>
                <c:pt idx="21152">
                  <c:v>0.99254989730071996</c:v>
                </c:pt>
                <c:pt idx="21153">
                  <c:v>0.99140163917898605</c:v>
                </c:pt>
                <c:pt idx="21154">
                  <c:v>0.98880284283570896</c:v>
                </c:pt>
                <c:pt idx="21155">
                  <c:v>0.99275611118526297</c:v>
                </c:pt>
                <c:pt idx="21156">
                  <c:v>0.98754753242292803</c:v>
                </c:pt>
                <c:pt idx="21157">
                  <c:v>0.99366180966913997</c:v>
                </c:pt>
                <c:pt idx="21158">
                  <c:v>0.98915577188597603</c:v>
                </c:pt>
                <c:pt idx="21159">
                  <c:v>0.98793516519989399</c:v>
                </c:pt>
                <c:pt idx="21160">
                  <c:v>0.99355050658292499</c:v>
                </c:pt>
                <c:pt idx="21161">
                  <c:v>0.98792767919565405</c:v>
                </c:pt>
                <c:pt idx="21162">
                  <c:v>0.99119070904947404</c:v>
                </c:pt>
                <c:pt idx="21163">
                  <c:v>0.991791870410623</c:v>
                </c:pt>
                <c:pt idx="21164">
                  <c:v>0.99024573067996302</c:v>
                </c:pt>
                <c:pt idx="21165">
                  <c:v>0.992185912839877</c:v>
                </c:pt>
                <c:pt idx="21166">
                  <c:v>0.98800106414948097</c:v>
                </c:pt>
                <c:pt idx="21167">
                  <c:v>0.98705866835883704</c:v>
                </c:pt>
                <c:pt idx="21168">
                  <c:v>0.98908595484899398</c:v>
                </c:pt>
                <c:pt idx="21169">
                  <c:v>0.987553896531427</c:v>
                </c:pt>
                <c:pt idx="21170">
                  <c:v>0.98728559409901295</c:v>
                </c:pt>
                <c:pt idx="21171">
                  <c:v>0.99043846422302295</c:v>
                </c:pt>
                <c:pt idx="21172">
                  <c:v>0.989184531578439</c:v>
                </c:pt>
                <c:pt idx="21173">
                  <c:v>0.98767813388493897</c:v>
                </c:pt>
                <c:pt idx="21174">
                  <c:v>0.990382095984779</c:v>
                </c:pt>
                <c:pt idx="21175">
                  <c:v>0.98904594759463305</c:v>
                </c:pt>
                <c:pt idx="21176">
                  <c:v>0.98729373130486098</c:v>
                </c:pt>
                <c:pt idx="21177">
                  <c:v>0.99009640968391699</c:v>
                </c:pt>
                <c:pt idx="21178">
                  <c:v>0.99263926831140403</c:v>
                </c:pt>
                <c:pt idx="21179">
                  <c:v>0.99255516743282302</c:v>
                </c:pt>
                <c:pt idx="21180">
                  <c:v>0.99259095054183999</c:v>
                </c:pt>
                <c:pt idx="21181">
                  <c:v>0.98710075305841805</c:v>
                </c:pt>
                <c:pt idx="21182">
                  <c:v>0.99155061756726004</c:v>
                </c:pt>
                <c:pt idx="21183">
                  <c:v>0.99302614664713196</c:v>
                </c:pt>
                <c:pt idx="21184">
                  <c:v>0.99184660136832503</c:v>
                </c:pt>
                <c:pt idx="21185">
                  <c:v>0.98641406734292703</c:v>
                </c:pt>
                <c:pt idx="21186">
                  <c:v>0.99265199388772596</c:v>
                </c:pt>
                <c:pt idx="21187">
                  <c:v>0.99010853511724395</c:v>
                </c:pt>
                <c:pt idx="21188">
                  <c:v>0.98730823876840601</c:v>
                </c:pt>
                <c:pt idx="21189">
                  <c:v>0.98789582191024905</c:v>
                </c:pt>
                <c:pt idx="21190">
                  <c:v>0.99388539475292803</c:v>
                </c:pt>
                <c:pt idx="21191">
                  <c:v>0.99152138127461098</c:v>
                </c:pt>
                <c:pt idx="21192">
                  <c:v>0.99212282785289996</c:v>
                </c:pt>
                <c:pt idx="21193">
                  <c:v>0.99188904499725605</c:v>
                </c:pt>
                <c:pt idx="21194">
                  <c:v>0.99255666303565304</c:v>
                </c:pt>
                <c:pt idx="21195">
                  <c:v>0.98879447879744897</c:v>
                </c:pt>
                <c:pt idx="21196">
                  <c:v>0.99230168116381401</c:v>
                </c:pt>
                <c:pt idx="21197">
                  <c:v>0.98746337473662804</c:v>
                </c:pt>
                <c:pt idx="21198">
                  <c:v>0.98958578682274301</c:v>
                </c:pt>
                <c:pt idx="21199">
                  <c:v>0.989937270778951</c:v>
                </c:pt>
                <c:pt idx="21200">
                  <c:v>0.98661099359027904</c:v>
                </c:pt>
                <c:pt idx="21201">
                  <c:v>0.99464002801018903</c:v>
                </c:pt>
                <c:pt idx="21202">
                  <c:v>0.98753951014298103</c:v>
                </c:pt>
                <c:pt idx="21203">
                  <c:v>0.98954320427604003</c:v>
                </c:pt>
                <c:pt idx="21204">
                  <c:v>0.99053475372758004</c:v>
                </c:pt>
                <c:pt idx="21205">
                  <c:v>0.98891499919654702</c:v>
                </c:pt>
                <c:pt idx="21206">
                  <c:v>0.99047036525251297</c:v>
                </c:pt>
                <c:pt idx="21207">
                  <c:v>0.99405013145770704</c:v>
                </c:pt>
                <c:pt idx="21208">
                  <c:v>0.99221592840737405</c:v>
                </c:pt>
                <c:pt idx="21209">
                  <c:v>0.990634504089275</c:v>
                </c:pt>
                <c:pt idx="21210">
                  <c:v>0.99411104920627802</c:v>
                </c:pt>
                <c:pt idx="21211">
                  <c:v>0.98920871634576801</c:v>
                </c:pt>
                <c:pt idx="21212">
                  <c:v>0.98804863233393303</c:v>
                </c:pt>
                <c:pt idx="21213">
                  <c:v>0.99484051512954497</c:v>
                </c:pt>
                <c:pt idx="21214">
                  <c:v>0.98860459781769405</c:v>
                </c:pt>
                <c:pt idx="21215">
                  <c:v>0.98855718296784101</c:v>
                </c:pt>
                <c:pt idx="21216">
                  <c:v>0.99267084080438495</c:v>
                </c:pt>
                <c:pt idx="21217">
                  <c:v>0.99244114822734197</c:v>
                </c:pt>
                <c:pt idx="21218">
                  <c:v>0.98895923369676697</c:v>
                </c:pt>
                <c:pt idx="21219">
                  <c:v>0.99047120130840305</c:v>
                </c:pt>
                <c:pt idx="21220">
                  <c:v>0.99024957697462301</c:v>
                </c:pt>
                <c:pt idx="21221">
                  <c:v>0.98882940417626097</c:v>
                </c:pt>
                <c:pt idx="21222">
                  <c:v>0.99364623883704795</c:v>
                </c:pt>
                <c:pt idx="21223">
                  <c:v>0.99168386009468401</c:v>
                </c:pt>
                <c:pt idx="21224">
                  <c:v>0.98962127369253206</c:v>
                </c:pt>
                <c:pt idx="21225">
                  <c:v>0.98953116188423895</c:v>
                </c:pt>
                <c:pt idx="21226">
                  <c:v>0.99238056727813895</c:v>
                </c:pt>
                <c:pt idx="21227">
                  <c:v>0.99156769508292097</c:v>
                </c:pt>
                <c:pt idx="21228">
                  <c:v>0.99240610411836305</c:v>
                </c:pt>
                <c:pt idx="21229">
                  <c:v>0.99188153803056001</c:v>
                </c:pt>
                <c:pt idx="21230">
                  <c:v>0.98725087792019905</c:v>
                </c:pt>
                <c:pt idx="21231">
                  <c:v>0.98813457347188904</c:v>
                </c:pt>
                <c:pt idx="21232">
                  <c:v>0.989193869798347</c:v>
                </c:pt>
                <c:pt idx="21233">
                  <c:v>0.99313073454067202</c:v>
                </c:pt>
                <c:pt idx="21234">
                  <c:v>0.98946344222396898</c:v>
                </c:pt>
                <c:pt idx="21235">
                  <c:v>0.99150715212068596</c:v>
                </c:pt>
                <c:pt idx="21236">
                  <c:v>0.992655660370796</c:v>
                </c:pt>
                <c:pt idx="21237">
                  <c:v>0.98902948949273795</c:v>
                </c:pt>
                <c:pt idx="21238">
                  <c:v>0.99328079186558305</c:v>
                </c:pt>
                <c:pt idx="21239">
                  <c:v>0.99353983933422096</c:v>
                </c:pt>
                <c:pt idx="21240">
                  <c:v>0.99224515983947703</c:v>
                </c:pt>
                <c:pt idx="21241">
                  <c:v>0.99351815849352099</c:v>
                </c:pt>
                <c:pt idx="21242">
                  <c:v>0.99046480609767795</c:v>
                </c:pt>
                <c:pt idx="21243">
                  <c:v>0.99226292117524895</c:v>
                </c:pt>
                <c:pt idx="21244">
                  <c:v>0.99103905403608405</c:v>
                </c:pt>
                <c:pt idx="21245">
                  <c:v>0.98895689859804203</c:v>
                </c:pt>
                <c:pt idx="21246">
                  <c:v>0.99348289623770103</c:v>
                </c:pt>
                <c:pt idx="21247">
                  <c:v>0.99062596753362497</c:v>
                </c:pt>
                <c:pt idx="21248">
                  <c:v>0.99358312573408603</c:v>
                </c:pt>
                <c:pt idx="21249">
                  <c:v>0.98942779328127795</c:v>
                </c:pt>
                <c:pt idx="21250">
                  <c:v>0.99229166612239705</c:v>
                </c:pt>
                <c:pt idx="21251">
                  <c:v>0.99326044097077504</c:v>
                </c:pt>
                <c:pt idx="21252">
                  <c:v>0.98757588125148299</c:v>
                </c:pt>
                <c:pt idx="21253">
                  <c:v>0.99058877501780196</c:v>
                </c:pt>
                <c:pt idx="21254">
                  <c:v>0.99073671959512599</c:v>
                </c:pt>
                <c:pt idx="21255">
                  <c:v>0.99044480611617902</c:v>
                </c:pt>
                <c:pt idx="21256">
                  <c:v>0.992224132806098</c:v>
                </c:pt>
                <c:pt idx="21257">
                  <c:v>0.994496266610157</c:v>
                </c:pt>
                <c:pt idx="21258">
                  <c:v>0.98652495056517497</c:v>
                </c:pt>
                <c:pt idx="21259">
                  <c:v>0.98931192695199399</c:v>
                </c:pt>
                <c:pt idx="21260">
                  <c:v>0.99347616151140306</c:v>
                </c:pt>
                <c:pt idx="21261">
                  <c:v>0.98964099585877197</c:v>
                </c:pt>
                <c:pt idx="21262">
                  <c:v>0.992246742257758</c:v>
                </c:pt>
                <c:pt idx="21263">
                  <c:v>0.98674484319734601</c:v>
                </c:pt>
                <c:pt idx="21264">
                  <c:v>0.99451741060186905</c:v>
                </c:pt>
                <c:pt idx="21265">
                  <c:v>0.98849374145738</c:v>
                </c:pt>
                <c:pt idx="21266">
                  <c:v>0.992098367610729</c:v>
                </c:pt>
                <c:pt idx="21267">
                  <c:v>0.99045894076610197</c:v>
                </c:pt>
                <c:pt idx="21268">
                  <c:v>0.98899497560397898</c:v>
                </c:pt>
                <c:pt idx="21269">
                  <c:v>0.99159686733101604</c:v>
                </c:pt>
                <c:pt idx="21270">
                  <c:v>0.98900151299406802</c:v>
                </c:pt>
                <c:pt idx="21271">
                  <c:v>0.99180424088699304</c:v>
                </c:pt>
                <c:pt idx="21272">
                  <c:v>0.99157346419268499</c:v>
                </c:pt>
                <c:pt idx="21273">
                  <c:v>0.99127722602173496</c:v>
                </c:pt>
                <c:pt idx="21274">
                  <c:v>0.99123842877157997</c:v>
                </c:pt>
                <c:pt idx="21275">
                  <c:v>0.99208353024908202</c:v>
                </c:pt>
                <c:pt idx="21276">
                  <c:v>0.98839543387635098</c:v>
                </c:pt>
                <c:pt idx="21277">
                  <c:v>0.98773812442424802</c:v>
                </c:pt>
                <c:pt idx="21278">
                  <c:v>0.990680897315802</c:v>
                </c:pt>
                <c:pt idx="21279">
                  <c:v>0.98678591168417595</c:v>
                </c:pt>
                <c:pt idx="21280">
                  <c:v>0.98886964134447597</c:v>
                </c:pt>
                <c:pt idx="21281">
                  <c:v>0.99254164442333803</c:v>
                </c:pt>
                <c:pt idx="21282">
                  <c:v>0.98980315352155701</c:v>
                </c:pt>
                <c:pt idx="21283">
                  <c:v>0.98975926672665504</c:v>
                </c:pt>
                <c:pt idx="21284">
                  <c:v>0.98904979734772303</c:v>
                </c:pt>
                <c:pt idx="21285">
                  <c:v>0.98930333862696795</c:v>
                </c:pt>
                <c:pt idx="21286">
                  <c:v>0.98921295911683405</c:v>
                </c:pt>
                <c:pt idx="21287">
                  <c:v>0.989303857822175</c:v>
                </c:pt>
                <c:pt idx="21288">
                  <c:v>0.98902278940501698</c:v>
                </c:pt>
                <c:pt idx="21289">
                  <c:v>0.99086763926785904</c:v>
                </c:pt>
                <c:pt idx="21290">
                  <c:v>0.98779176997459295</c:v>
                </c:pt>
                <c:pt idx="21291">
                  <c:v>0.99153637837427</c:v>
                </c:pt>
                <c:pt idx="21292">
                  <c:v>0.99127252211889405</c:v>
                </c:pt>
                <c:pt idx="21293">
                  <c:v>0.988052593732476</c:v>
                </c:pt>
                <c:pt idx="21294">
                  <c:v>0.98746721821110095</c:v>
                </c:pt>
                <c:pt idx="21295">
                  <c:v>0.98820131311247605</c:v>
                </c:pt>
                <c:pt idx="21296">
                  <c:v>0.98775530641982501</c:v>
                </c:pt>
                <c:pt idx="21297">
                  <c:v>0.98714114204583003</c:v>
                </c:pt>
                <c:pt idx="21298">
                  <c:v>0.99098947991054598</c:v>
                </c:pt>
                <c:pt idx="21299">
                  <c:v>0.98759479723451005</c:v>
                </c:pt>
                <c:pt idx="21300">
                  <c:v>0.99211188351967605</c:v>
                </c:pt>
                <c:pt idx="21301">
                  <c:v>0.98672182647409801</c:v>
                </c:pt>
                <c:pt idx="21302">
                  <c:v>0.99191845740377704</c:v>
                </c:pt>
                <c:pt idx="21303">
                  <c:v>0.993852612515292</c:v>
                </c:pt>
                <c:pt idx="21304">
                  <c:v>0.98709609990505398</c:v>
                </c:pt>
                <c:pt idx="21305">
                  <c:v>0.99209037611653295</c:v>
                </c:pt>
                <c:pt idx="21306">
                  <c:v>0.99181152517544402</c:v>
                </c:pt>
                <c:pt idx="21307">
                  <c:v>0.98985326566847098</c:v>
                </c:pt>
                <c:pt idx="21308">
                  <c:v>0.99024719128523997</c:v>
                </c:pt>
                <c:pt idx="21309">
                  <c:v>0.99013046511802505</c:v>
                </c:pt>
                <c:pt idx="21310">
                  <c:v>0.992985317761506</c:v>
                </c:pt>
                <c:pt idx="21311">
                  <c:v>0.99009430317694402</c:v>
                </c:pt>
                <c:pt idx="21312">
                  <c:v>0.99083583768294703</c:v>
                </c:pt>
                <c:pt idx="21313">
                  <c:v>0.98564050065591302</c:v>
                </c:pt>
                <c:pt idx="21314">
                  <c:v>0.9931497274069</c:v>
                </c:pt>
                <c:pt idx="21315">
                  <c:v>0.98816827134592899</c:v>
                </c:pt>
                <c:pt idx="21316">
                  <c:v>0.98704842551020899</c:v>
                </c:pt>
                <c:pt idx="21317">
                  <c:v>0.99026851016474304</c:v>
                </c:pt>
                <c:pt idx="21318">
                  <c:v>0.99088085329516395</c:v>
                </c:pt>
                <c:pt idx="21319">
                  <c:v>0.99058435952730195</c:v>
                </c:pt>
                <c:pt idx="21320">
                  <c:v>0.99068594216056605</c:v>
                </c:pt>
                <c:pt idx="21321">
                  <c:v>0.989857917556352</c:v>
                </c:pt>
                <c:pt idx="21322">
                  <c:v>0.98972705062011501</c:v>
                </c:pt>
                <c:pt idx="21323">
                  <c:v>0.98743345634239699</c:v>
                </c:pt>
                <c:pt idx="21324">
                  <c:v>0.98989472246747301</c:v>
                </c:pt>
                <c:pt idx="21325">
                  <c:v>0.99354612197750902</c:v>
                </c:pt>
                <c:pt idx="21326">
                  <c:v>0.99359174761568803</c:v>
                </c:pt>
                <c:pt idx="21327">
                  <c:v>0.98855266436519196</c:v>
                </c:pt>
                <c:pt idx="21328">
                  <c:v>0.99294929532971499</c:v>
                </c:pt>
                <c:pt idx="21329">
                  <c:v>0.98757864219316605</c:v>
                </c:pt>
                <c:pt idx="21330">
                  <c:v>0.99128555405157603</c:v>
                </c:pt>
                <c:pt idx="21331">
                  <c:v>0.99215018578310399</c:v>
                </c:pt>
                <c:pt idx="21332">
                  <c:v>0.98864267260235295</c:v>
                </c:pt>
                <c:pt idx="21333">
                  <c:v>0.99138949850080704</c:v>
                </c:pt>
                <c:pt idx="21334">
                  <c:v>0.99108747622805904</c:v>
                </c:pt>
                <c:pt idx="21335">
                  <c:v>0.99087532201946005</c:v>
                </c:pt>
                <c:pt idx="21336">
                  <c:v>0.98877515685053696</c:v>
                </c:pt>
                <c:pt idx="21337">
                  <c:v>0.99398279942958101</c:v>
                </c:pt>
                <c:pt idx="21338">
                  <c:v>0.98914581728123097</c:v>
                </c:pt>
                <c:pt idx="21339">
                  <c:v>0.98989023809726595</c:v>
                </c:pt>
                <c:pt idx="21340">
                  <c:v>0.99189316699539298</c:v>
                </c:pt>
                <c:pt idx="21341">
                  <c:v>0.99158943118287601</c:v>
                </c:pt>
                <c:pt idx="21342">
                  <c:v>0.99001486336654598</c:v>
                </c:pt>
                <c:pt idx="21343">
                  <c:v>0.99181649678366401</c:v>
                </c:pt>
                <c:pt idx="21344">
                  <c:v>0.99077284009572997</c:v>
                </c:pt>
                <c:pt idx="21345">
                  <c:v>0.98923876586036597</c:v>
                </c:pt>
                <c:pt idx="21346">
                  <c:v>0.99312301180293305</c:v>
                </c:pt>
                <c:pt idx="21347">
                  <c:v>0.98826310510151305</c:v>
                </c:pt>
                <c:pt idx="21348">
                  <c:v>0.99358065542848595</c:v>
                </c:pt>
                <c:pt idx="21349">
                  <c:v>0.98880580866497303</c:v>
                </c:pt>
                <c:pt idx="21350">
                  <c:v>0.98918015933426096</c:v>
                </c:pt>
                <c:pt idx="21351">
                  <c:v>0.98972929078329897</c:v>
                </c:pt>
                <c:pt idx="21352">
                  <c:v>0.99072726443676196</c:v>
                </c:pt>
                <c:pt idx="21353">
                  <c:v>0.99272279237746197</c:v>
                </c:pt>
                <c:pt idx="21354">
                  <c:v>0.99052017268367698</c:v>
                </c:pt>
                <c:pt idx="21355">
                  <c:v>0.98760570391359503</c:v>
                </c:pt>
                <c:pt idx="21356">
                  <c:v>0.99118188085098902</c:v>
                </c:pt>
                <c:pt idx="21357">
                  <c:v>0.99428452489283004</c:v>
                </c:pt>
                <c:pt idx="21358">
                  <c:v>0.98737276039883504</c:v>
                </c:pt>
                <c:pt idx="21359">
                  <c:v>0.99170322240949005</c:v>
                </c:pt>
                <c:pt idx="21360">
                  <c:v>0.99403735141071503</c:v>
                </c:pt>
                <c:pt idx="21361">
                  <c:v>0.986703435132261</c:v>
                </c:pt>
                <c:pt idx="21362">
                  <c:v>0.99063769022766301</c:v>
                </c:pt>
                <c:pt idx="21363">
                  <c:v>0.99174432602128304</c:v>
                </c:pt>
                <c:pt idx="21364">
                  <c:v>0.99026877346519804</c:v>
                </c:pt>
                <c:pt idx="21365">
                  <c:v>0.99026146310969498</c:v>
                </c:pt>
                <c:pt idx="21366">
                  <c:v>0.99201092864101403</c:v>
                </c:pt>
                <c:pt idx="21367">
                  <c:v>0.98965277573183197</c:v>
                </c:pt>
                <c:pt idx="21368">
                  <c:v>0.99341042460511497</c:v>
                </c:pt>
                <c:pt idx="21369">
                  <c:v>0.988411052812883</c:v>
                </c:pt>
                <c:pt idx="21370">
                  <c:v>0.992581778407433</c:v>
                </c:pt>
                <c:pt idx="21371">
                  <c:v>0.98982085510691498</c:v>
                </c:pt>
                <c:pt idx="21372">
                  <c:v>0.99161595846780703</c:v>
                </c:pt>
                <c:pt idx="21373">
                  <c:v>0.99122838170599203</c:v>
                </c:pt>
                <c:pt idx="21374">
                  <c:v>0.988204237634834</c:v>
                </c:pt>
                <c:pt idx="21375">
                  <c:v>0.98986504933995001</c:v>
                </c:pt>
                <c:pt idx="21376">
                  <c:v>0.98821231263975495</c:v>
                </c:pt>
                <c:pt idx="21377">
                  <c:v>0.99074180018006197</c:v>
                </c:pt>
                <c:pt idx="21378">
                  <c:v>0.98988542145189495</c:v>
                </c:pt>
                <c:pt idx="21379">
                  <c:v>0.98896591728863004</c:v>
                </c:pt>
                <c:pt idx="21380">
                  <c:v>0.99220965083530999</c:v>
                </c:pt>
                <c:pt idx="21381">
                  <c:v>0.99181305594010205</c:v>
                </c:pt>
                <c:pt idx="21382">
                  <c:v>0.9915777628261</c:v>
                </c:pt>
                <c:pt idx="21383">
                  <c:v>0.99321533365786896</c:v>
                </c:pt>
                <c:pt idx="21384">
                  <c:v>0.99209905794808195</c:v>
                </c:pt>
                <c:pt idx="21385">
                  <c:v>0.99184982989999204</c:v>
                </c:pt>
                <c:pt idx="21386">
                  <c:v>0.98909730350837399</c:v>
                </c:pt>
                <c:pt idx="21387">
                  <c:v>0.98625642571148298</c:v>
                </c:pt>
                <c:pt idx="21388">
                  <c:v>0.99049443557778205</c:v>
                </c:pt>
                <c:pt idx="21389">
                  <c:v>0.99324262398412599</c:v>
                </c:pt>
                <c:pt idx="21390">
                  <c:v>0.98956173784578805</c:v>
                </c:pt>
                <c:pt idx="21391">
                  <c:v>0.98833170106575996</c:v>
                </c:pt>
                <c:pt idx="21392">
                  <c:v>0.99240460736543201</c:v>
                </c:pt>
                <c:pt idx="21393">
                  <c:v>0.98766833486260397</c:v>
                </c:pt>
                <c:pt idx="21394">
                  <c:v>0.98855907714245805</c:v>
                </c:pt>
                <c:pt idx="21395">
                  <c:v>0.99081553727082305</c:v>
                </c:pt>
                <c:pt idx="21396">
                  <c:v>0.99230449514428198</c:v>
                </c:pt>
                <c:pt idx="21397">
                  <c:v>0.99117545602813895</c:v>
                </c:pt>
                <c:pt idx="21398">
                  <c:v>0.98661905636182801</c:v>
                </c:pt>
                <c:pt idx="21399">
                  <c:v>0.98998727627736305</c:v>
                </c:pt>
                <c:pt idx="21400">
                  <c:v>0.99060372057268498</c:v>
                </c:pt>
                <c:pt idx="21401">
                  <c:v>0.98948071635805701</c:v>
                </c:pt>
                <c:pt idx="21402">
                  <c:v>0.98873076638309598</c:v>
                </c:pt>
                <c:pt idx="21403">
                  <c:v>0.98855752171019695</c:v>
                </c:pt>
                <c:pt idx="21404">
                  <c:v>0.99195665774699904</c:v>
                </c:pt>
                <c:pt idx="21405">
                  <c:v>0.992571582084529</c:v>
                </c:pt>
                <c:pt idx="21406">
                  <c:v>0.98779422019881702</c:v>
                </c:pt>
                <c:pt idx="21407">
                  <c:v>0.99059015470204903</c:v>
                </c:pt>
                <c:pt idx="21408">
                  <c:v>0.98794894407621303</c:v>
                </c:pt>
                <c:pt idx="21409">
                  <c:v>0.98867799916244203</c:v>
                </c:pt>
                <c:pt idx="21410">
                  <c:v>0.99111234546633498</c:v>
                </c:pt>
                <c:pt idx="21411">
                  <c:v>0.98669349472228796</c:v>
                </c:pt>
                <c:pt idx="21412">
                  <c:v>0.99174734896459404</c:v>
                </c:pt>
                <c:pt idx="21413">
                  <c:v>0.98912464861032501</c:v>
                </c:pt>
                <c:pt idx="21414">
                  <c:v>0.99193629347706402</c:v>
                </c:pt>
                <c:pt idx="21415">
                  <c:v>0.98759435402740403</c:v>
                </c:pt>
                <c:pt idx="21416">
                  <c:v>0.98871559857593305</c:v>
                </c:pt>
                <c:pt idx="21417">
                  <c:v>0.98712471544569402</c:v>
                </c:pt>
                <c:pt idx="21418">
                  <c:v>0.99081167147807203</c:v>
                </c:pt>
                <c:pt idx="21419">
                  <c:v>0.99089544765481596</c:v>
                </c:pt>
                <c:pt idx="21420">
                  <c:v>0.99434177552660596</c:v>
                </c:pt>
                <c:pt idx="21421">
                  <c:v>0.99375235866784895</c:v>
                </c:pt>
                <c:pt idx="21422">
                  <c:v>0.98931272983851903</c:v>
                </c:pt>
                <c:pt idx="21423">
                  <c:v>0.98991943619595302</c:v>
                </c:pt>
                <c:pt idx="21424">
                  <c:v>0.98784729483635203</c:v>
                </c:pt>
                <c:pt idx="21425">
                  <c:v>0.99253541747181595</c:v>
                </c:pt>
                <c:pt idx="21426">
                  <c:v>0.99354454971379902</c:v>
                </c:pt>
                <c:pt idx="21427">
                  <c:v>0.98970873221905198</c:v>
                </c:pt>
                <c:pt idx="21428">
                  <c:v>0.98825221470684699</c:v>
                </c:pt>
                <c:pt idx="21429">
                  <c:v>0.99292715781684604</c:v>
                </c:pt>
                <c:pt idx="21430">
                  <c:v>0.99215878134292301</c:v>
                </c:pt>
                <c:pt idx="21431">
                  <c:v>0.98819355402159903</c:v>
                </c:pt>
                <c:pt idx="21432">
                  <c:v>0.99005770797909898</c:v>
                </c:pt>
                <c:pt idx="21433">
                  <c:v>0.99135148176341503</c:v>
                </c:pt>
                <c:pt idx="21434">
                  <c:v>0.98771767405828004</c:v>
                </c:pt>
                <c:pt idx="21435">
                  <c:v>0.98792840396350401</c:v>
                </c:pt>
                <c:pt idx="21436">
                  <c:v>0.98841063781649496</c:v>
                </c:pt>
                <c:pt idx="21437">
                  <c:v>0.99152194997908605</c:v>
                </c:pt>
                <c:pt idx="21438">
                  <c:v>0.99014490652419396</c:v>
                </c:pt>
                <c:pt idx="21439">
                  <c:v>0.99147480326535398</c:v>
                </c:pt>
                <c:pt idx="21440">
                  <c:v>0.98690161377306995</c:v>
                </c:pt>
                <c:pt idx="21441">
                  <c:v>0.98973124563362302</c:v>
                </c:pt>
                <c:pt idx="21442">
                  <c:v>0.99248591596206504</c:v>
                </c:pt>
                <c:pt idx="21443">
                  <c:v>0.98882061516614905</c:v>
                </c:pt>
                <c:pt idx="21444">
                  <c:v>0.99321961945248005</c:v>
                </c:pt>
                <c:pt idx="21445">
                  <c:v>0.98993411771421402</c:v>
                </c:pt>
                <c:pt idx="21446">
                  <c:v>0.98867151123445496</c:v>
                </c:pt>
                <c:pt idx="21447">
                  <c:v>0.989060495832632</c:v>
                </c:pt>
                <c:pt idx="21448">
                  <c:v>0.98924228380510004</c:v>
                </c:pt>
                <c:pt idx="21449">
                  <c:v>0.98705473904088703</c:v>
                </c:pt>
                <c:pt idx="21450">
                  <c:v>0.98970563418561297</c:v>
                </c:pt>
                <c:pt idx="21451">
                  <c:v>0.99203381576689098</c:v>
                </c:pt>
                <c:pt idx="21452">
                  <c:v>0.98887244109431105</c:v>
                </c:pt>
                <c:pt idx="21453">
                  <c:v>0.99258150499892595</c:v>
                </c:pt>
                <c:pt idx="21454">
                  <c:v>0.991214006965357</c:v>
                </c:pt>
                <c:pt idx="21455">
                  <c:v>0.99082893438045205</c:v>
                </c:pt>
                <c:pt idx="21456">
                  <c:v>0.99128825941280496</c:v>
                </c:pt>
                <c:pt idx="21457">
                  <c:v>0.99326054260178998</c:v>
                </c:pt>
                <c:pt idx="21458">
                  <c:v>0.98673065761746703</c:v>
                </c:pt>
                <c:pt idx="21459">
                  <c:v>0.98661327120195097</c:v>
                </c:pt>
                <c:pt idx="21460">
                  <c:v>0.98847167069598396</c:v>
                </c:pt>
                <c:pt idx="21461">
                  <c:v>0.99030460927733799</c:v>
                </c:pt>
                <c:pt idx="21462">
                  <c:v>0.98952409537008501</c:v>
                </c:pt>
                <c:pt idx="21463">
                  <c:v>0.99341146794391699</c:v>
                </c:pt>
                <c:pt idx="21464">
                  <c:v>0.99037542677397805</c:v>
                </c:pt>
                <c:pt idx="21465">
                  <c:v>0.98899536556610801</c:v>
                </c:pt>
                <c:pt idx="21466">
                  <c:v>0.99063440819229298</c:v>
                </c:pt>
                <c:pt idx="21467">
                  <c:v>0.98611228363630499</c:v>
                </c:pt>
                <c:pt idx="21468">
                  <c:v>0.99319228616058597</c:v>
                </c:pt>
                <c:pt idx="21469">
                  <c:v>0.98919145043146794</c:v>
                </c:pt>
                <c:pt idx="21470">
                  <c:v>0.98621056262589601</c:v>
                </c:pt>
                <c:pt idx="21471">
                  <c:v>0.99349171835156103</c:v>
                </c:pt>
                <c:pt idx="21472">
                  <c:v>0.989909476129327</c:v>
                </c:pt>
                <c:pt idx="21473">
                  <c:v>0.98975657848539</c:v>
                </c:pt>
                <c:pt idx="21474">
                  <c:v>0.98918203726437204</c:v>
                </c:pt>
                <c:pt idx="21475">
                  <c:v>0.98963270055839503</c:v>
                </c:pt>
                <c:pt idx="21476">
                  <c:v>0.99196929079431595</c:v>
                </c:pt>
                <c:pt idx="21477">
                  <c:v>0.99166027964623704</c:v>
                </c:pt>
                <c:pt idx="21478">
                  <c:v>0.98789752582315304</c:v>
                </c:pt>
                <c:pt idx="21479">
                  <c:v>0.990953070513239</c:v>
                </c:pt>
                <c:pt idx="21480">
                  <c:v>0.98624576561694099</c:v>
                </c:pt>
                <c:pt idx="21481">
                  <c:v>0.99128852430837</c:v>
                </c:pt>
                <c:pt idx="21482">
                  <c:v>0.98805737478030398</c:v>
                </c:pt>
                <c:pt idx="21483">
                  <c:v>0.99279491598177405</c:v>
                </c:pt>
                <c:pt idx="21484">
                  <c:v>0.98868138000120898</c:v>
                </c:pt>
                <c:pt idx="21485">
                  <c:v>0.99189832472938</c:v>
                </c:pt>
                <c:pt idx="21486">
                  <c:v>0.98854532815062401</c:v>
                </c:pt>
                <c:pt idx="21487">
                  <c:v>0.99206163957203897</c:v>
                </c:pt>
                <c:pt idx="21488">
                  <c:v>0.98870517576834305</c:v>
                </c:pt>
                <c:pt idx="21489">
                  <c:v>0.99254443141184201</c:v>
                </c:pt>
                <c:pt idx="21490">
                  <c:v>0.98725392436405202</c:v>
                </c:pt>
                <c:pt idx="21491">
                  <c:v>0.99321086471133602</c:v>
                </c:pt>
                <c:pt idx="21492">
                  <c:v>0.99401404600876297</c:v>
                </c:pt>
                <c:pt idx="21493">
                  <c:v>0.98862273930732703</c:v>
                </c:pt>
                <c:pt idx="21494">
                  <c:v>0.99058299464765798</c:v>
                </c:pt>
                <c:pt idx="21495">
                  <c:v>0.98986194579155395</c:v>
                </c:pt>
                <c:pt idx="21496">
                  <c:v>0.99228826865937902</c:v>
                </c:pt>
                <c:pt idx="21497">
                  <c:v>0.98822299305371897</c:v>
                </c:pt>
                <c:pt idx="21498">
                  <c:v>0.993794912382574</c:v>
                </c:pt>
                <c:pt idx="21499">
                  <c:v>0.98953179780595601</c:v>
                </c:pt>
                <c:pt idx="21500">
                  <c:v>0.99050372260514397</c:v>
                </c:pt>
                <c:pt idx="21501">
                  <c:v>0.99145633301409197</c:v>
                </c:pt>
                <c:pt idx="21502">
                  <c:v>0.988520237831368</c:v>
                </c:pt>
                <c:pt idx="21503">
                  <c:v>0.99105068077916803</c:v>
                </c:pt>
                <c:pt idx="21504">
                  <c:v>0.99446957983663897</c:v>
                </c:pt>
                <c:pt idx="21505">
                  <c:v>0.99090856419822204</c:v>
                </c:pt>
                <c:pt idx="21506">
                  <c:v>0.99060031145316196</c:v>
                </c:pt>
                <c:pt idx="21507">
                  <c:v>0.99250176490949404</c:v>
                </c:pt>
                <c:pt idx="21508">
                  <c:v>0.99435462399073204</c:v>
                </c:pt>
                <c:pt idx="21509">
                  <c:v>0.98732050871358701</c:v>
                </c:pt>
                <c:pt idx="21510">
                  <c:v>0.98969410740701202</c:v>
                </c:pt>
                <c:pt idx="21511">
                  <c:v>0.99025662026912697</c:v>
                </c:pt>
                <c:pt idx="21512">
                  <c:v>0.988335826070044</c:v>
                </c:pt>
                <c:pt idx="21513">
                  <c:v>0.993094145712624</c:v>
                </c:pt>
                <c:pt idx="21514">
                  <c:v>0.99115354189232296</c:v>
                </c:pt>
                <c:pt idx="21515">
                  <c:v>0.99163743960441297</c:v>
                </c:pt>
                <c:pt idx="21516">
                  <c:v>0.99114780601721697</c:v>
                </c:pt>
                <c:pt idx="21517">
                  <c:v>0.993091085671445</c:v>
                </c:pt>
                <c:pt idx="21518">
                  <c:v>0.98824241632711196</c:v>
                </c:pt>
                <c:pt idx="21519">
                  <c:v>0.98814642072427505</c:v>
                </c:pt>
                <c:pt idx="21520">
                  <c:v>0.99024457605750504</c:v>
                </c:pt>
                <c:pt idx="21521">
                  <c:v>0.98895088815437804</c:v>
                </c:pt>
                <c:pt idx="21522">
                  <c:v>0.98931054310459698</c:v>
                </c:pt>
                <c:pt idx="21523">
                  <c:v>0.989662115939825</c:v>
                </c:pt>
                <c:pt idx="21524">
                  <c:v>0.99242477766792703</c:v>
                </c:pt>
                <c:pt idx="21525">
                  <c:v>0.99337560284127002</c:v>
                </c:pt>
                <c:pt idx="21526">
                  <c:v>0.99314209680818799</c:v>
                </c:pt>
                <c:pt idx="21527">
                  <c:v>0.98901742901983203</c:v>
                </c:pt>
                <c:pt idx="21528">
                  <c:v>0.99117453674881195</c:v>
                </c:pt>
                <c:pt idx="21529">
                  <c:v>0.99194783569636502</c:v>
                </c:pt>
                <c:pt idx="21530">
                  <c:v>0.98707497238297404</c:v>
                </c:pt>
                <c:pt idx="21531">
                  <c:v>0.99237338464384695</c:v>
                </c:pt>
                <c:pt idx="21532">
                  <c:v>0.99176399774229196</c:v>
                </c:pt>
                <c:pt idx="21533">
                  <c:v>0.98811363395590102</c:v>
                </c:pt>
                <c:pt idx="21534">
                  <c:v>0.99290597604946795</c:v>
                </c:pt>
                <c:pt idx="21535">
                  <c:v>0.99145489091345895</c:v>
                </c:pt>
                <c:pt idx="21536">
                  <c:v>0.99208494651930901</c:v>
                </c:pt>
                <c:pt idx="21537">
                  <c:v>0.98956378406761303</c:v>
                </c:pt>
                <c:pt idx="21538">
                  <c:v>0.99046424083750195</c:v>
                </c:pt>
                <c:pt idx="21539">
                  <c:v>0.98910926597481796</c:v>
                </c:pt>
                <c:pt idx="21540">
                  <c:v>0.99223437131794301</c:v>
                </c:pt>
                <c:pt idx="21541">
                  <c:v>0.98649523740336298</c:v>
                </c:pt>
                <c:pt idx="21542">
                  <c:v>0.99140684062657602</c:v>
                </c:pt>
                <c:pt idx="21543">
                  <c:v>0.99352490809512595</c:v>
                </c:pt>
                <c:pt idx="21544">
                  <c:v>0.98690724950951303</c:v>
                </c:pt>
                <c:pt idx="21545">
                  <c:v>0.99263935302425099</c:v>
                </c:pt>
                <c:pt idx="21546">
                  <c:v>0.99153399874078596</c:v>
                </c:pt>
                <c:pt idx="21547">
                  <c:v>0.98922278360671401</c:v>
                </c:pt>
                <c:pt idx="21548">
                  <c:v>0.99314781664105201</c:v>
                </c:pt>
                <c:pt idx="21549">
                  <c:v>0.992824172143568</c:v>
                </c:pt>
                <c:pt idx="21550">
                  <c:v>0.98948306286046095</c:v>
                </c:pt>
                <c:pt idx="21551">
                  <c:v>0.98848845438039501</c:v>
                </c:pt>
                <c:pt idx="21552">
                  <c:v>0.98867270267849805</c:v>
                </c:pt>
                <c:pt idx="21553">
                  <c:v>0.98956167983227905</c:v>
                </c:pt>
                <c:pt idx="21554">
                  <c:v>0.99322335270020701</c:v>
                </c:pt>
                <c:pt idx="21555">
                  <c:v>0.98865569147859</c:v>
                </c:pt>
                <c:pt idx="21556">
                  <c:v>0.99069566697119504</c:v>
                </c:pt>
                <c:pt idx="21557">
                  <c:v>0.98620063616267195</c:v>
                </c:pt>
                <c:pt idx="21558">
                  <c:v>0.99202108712356096</c:v>
                </c:pt>
                <c:pt idx="21559">
                  <c:v>0.98990290753228105</c:v>
                </c:pt>
                <c:pt idx="21560">
                  <c:v>0.98911831525683802</c:v>
                </c:pt>
                <c:pt idx="21561">
                  <c:v>0.98974178266114599</c:v>
                </c:pt>
                <c:pt idx="21562">
                  <c:v>0.98660944359366998</c:v>
                </c:pt>
                <c:pt idx="21563">
                  <c:v>0.99064036097054597</c:v>
                </c:pt>
                <c:pt idx="21564">
                  <c:v>0.994678848455811</c:v>
                </c:pt>
                <c:pt idx="21565">
                  <c:v>0.98792542050227405</c:v>
                </c:pt>
                <c:pt idx="21566">
                  <c:v>0.99058127373202598</c:v>
                </c:pt>
                <c:pt idx="21567">
                  <c:v>0.99329832509750005</c:v>
                </c:pt>
                <c:pt idx="21568">
                  <c:v>0.98957711163316797</c:v>
                </c:pt>
                <c:pt idx="21569">
                  <c:v>0.98829947526308803</c:v>
                </c:pt>
                <c:pt idx="21570">
                  <c:v>0.99256832437015896</c:v>
                </c:pt>
                <c:pt idx="21571">
                  <c:v>0.988171849547551</c:v>
                </c:pt>
                <c:pt idx="21572">
                  <c:v>0.98946225267759302</c:v>
                </c:pt>
                <c:pt idx="21573">
                  <c:v>0.98748403611523505</c:v>
                </c:pt>
                <c:pt idx="21574">
                  <c:v>0.99497084204412001</c:v>
                </c:pt>
                <c:pt idx="21575">
                  <c:v>0.99054697632952604</c:v>
                </c:pt>
                <c:pt idx="21576">
                  <c:v>0.99071491992906602</c:v>
                </c:pt>
                <c:pt idx="21577">
                  <c:v>0.98882199650201497</c:v>
                </c:pt>
                <c:pt idx="21578">
                  <c:v>0.98799319469296798</c:v>
                </c:pt>
                <c:pt idx="21579">
                  <c:v>0.99172565969638105</c:v>
                </c:pt>
                <c:pt idx="21580">
                  <c:v>0.99332063326297104</c:v>
                </c:pt>
                <c:pt idx="21581">
                  <c:v>0.98754378461697401</c:v>
                </c:pt>
                <c:pt idx="21582">
                  <c:v>0.99156065368486201</c:v>
                </c:pt>
                <c:pt idx="21583">
                  <c:v>0.98842045600759898</c:v>
                </c:pt>
                <c:pt idx="21584">
                  <c:v>0.98941420403204705</c:v>
                </c:pt>
                <c:pt idx="21585">
                  <c:v>0.99048254748504305</c:v>
                </c:pt>
                <c:pt idx="21586">
                  <c:v>0.993910746224546</c:v>
                </c:pt>
                <c:pt idx="21587">
                  <c:v>0.98935968103606797</c:v>
                </c:pt>
                <c:pt idx="21588">
                  <c:v>0.98992068286290003</c:v>
                </c:pt>
                <c:pt idx="21589">
                  <c:v>0.99044261927716903</c:v>
                </c:pt>
                <c:pt idx="21590">
                  <c:v>0.99261454662469095</c:v>
                </c:pt>
                <c:pt idx="21591">
                  <c:v>0.99110608951547696</c:v>
                </c:pt>
                <c:pt idx="21592">
                  <c:v>0.99077536231929797</c:v>
                </c:pt>
                <c:pt idx="21593">
                  <c:v>0.99134152650600305</c:v>
                </c:pt>
                <c:pt idx="21594">
                  <c:v>0.99274240011752002</c:v>
                </c:pt>
                <c:pt idx="21595">
                  <c:v>0.98601734387759499</c:v>
                </c:pt>
                <c:pt idx="21596">
                  <c:v>0.99167781656788601</c:v>
                </c:pt>
                <c:pt idx="21597">
                  <c:v>0.99312939351821705</c:v>
                </c:pt>
                <c:pt idx="21598">
                  <c:v>0.98696142885384197</c:v>
                </c:pt>
                <c:pt idx="21599">
                  <c:v>0.98922364765552995</c:v>
                </c:pt>
                <c:pt idx="21600">
                  <c:v>0.99236153402509197</c:v>
                </c:pt>
                <c:pt idx="21601">
                  <c:v>0.99280879194040295</c:v>
                </c:pt>
                <c:pt idx="21602">
                  <c:v>0.98633177473808398</c:v>
                </c:pt>
                <c:pt idx="21603">
                  <c:v>0.99019926789076995</c:v>
                </c:pt>
                <c:pt idx="21604">
                  <c:v>0.991418250156755</c:v>
                </c:pt>
                <c:pt idx="21605">
                  <c:v>0.98847650276482601</c:v>
                </c:pt>
                <c:pt idx="21606">
                  <c:v>0.98958861461006198</c:v>
                </c:pt>
                <c:pt idx="21607">
                  <c:v>0.99147744795363502</c:v>
                </c:pt>
                <c:pt idx="21608">
                  <c:v>0.99170841905338203</c:v>
                </c:pt>
                <c:pt idx="21609">
                  <c:v>0.98911232376120595</c:v>
                </c:pt>
                <c:pt idx="21610">
                  <c:v>0.99161824562266898</c:v>
                </c:pt>
                <c:pt idx="21611">
                  <c:v>0.988627613446033</c:v>
                </c:pt>
                <c:pt idx="21612">
                  <c:v>0.99026378907145896</c:v>
                </c:pt>
                <c:pt idx="21613">
                  <c:v>0.99278680651667806</c:v>
                </c:pt>
                <c:pt idx="21614">
                  <c:v>0.99408097628813596</c:v>
                </c:pt>
                <c:pt idx="21615">
                  <c:v>0.98925459334125299</c:v>
                </c:pt>
                <c:pt idx="21616">
                  <c:v>0.98955916770744201</c:v>
                </c:pt>
                <c:pt idx="21617">
                  <c:v>0.991738664521018</c:v>
                </c:pt>
                <c:pt idx="21618">
                  <c:v>0.98824461613647696</c:v>
                </c:pt>
                <c:pt idx="21619">
                  <c:v>0.98707316938738598</c:v>
                </c:pt>
                <c:pt idx="21620">
                  <c:v>0.99133354543766805</c:v>
                </c:pt>
                <c:pt idx="21621">
                  <c:v>0.98686863897391897</c:v>
                </c:pt>
                <c:pt idx="21622">
                  <c:v>0.98943996247219501</c:v>
                </c:pt>
                <c:pt idx="21623">
                  <c:v>0.991382991384121</c:v>
                </c:pt>
                <c:pt idx="21624">
                  <c:v>0.99164658501258895</c:v>
                </c:pt>
                <c:pt idx="21625">
                  <c:v>0.99085365692204397</c:v>
                </c:pt>
                <c:pt idx="21626">
                  <c:v>0.99326960864504998</c:v>
                </c:pt>
                <c:pt idx="21627">
                  <c:v>0.98722089710236505</c:v>
                </c:pt>
                <c:pt idx="21628">
                  <c:v>0.99042995262756595</c:v>
                </c:pt>
                <c:pt idx="21629">
                  <c:v>0.99328611848163295</c:v>
                </c:pt>
                <c:pt idx="21630">
                  <c:v>0.98994756838354103</c:v>
                </c:pt>
                <c:pt idx="21631">
                  <c:v>0.99125079022124496</c:v>
                </c:pt>
                <c:pt idx="21632">
                  <c:v>0.99331114676847598</c:v>
                </c:pt>
                <c:pt idx="21633">
                  <c:v>0.99203534577515895</c:v>
                </c:pt>
                <c:pt idx="21634">
                  <c:v>0.990932217768278</c:v>
                </c:pt>
                <c:pt idx="21635">
                  <c:v>0.99143456537107999</c:v>
                </c:pt>
                <c:pt idx="21636">
                  <c:v>0.98862038670926</c:v>
                </c:pt>
                <c:pt idx="21637">
                  <c:v>0.99098688374868904</c:v>
                </c:pt>
                <c:pt idx="21638">
                  <c:v>0.98822771903568096</c:v>
                </c:pt>
                <c:pt idx="21639">
                  <c:v>0.98749219545757605</c:v>
                </c:pt>
                <c:pt idx="21640">
                  <c:v>0.98871150072948299</c:v>
                </c:pt>
                <c:pt idx="21641">
                  <c:v>0.98926191472057001</c:v>
                </c:pt>
                <c:pt idx="21642">
                  <c:v>0.99025078399641497</c:v>
                </c:pt>
                <c:pt idx="21643">
                  <c:v>0.98946992462892402</c:v>
                </c:pt>
                <c:pt idx="21644">
                  <c:v>0.99096845461022198</c:v>
                </c:pt>
                <c:pt idx="21645">
                  <c:v>0.99239430786929295</c:v>
                </c:pt>
                <c:pt idx="21646">
                  <c:v>0.991479562021368</c:v>
                </c:pt>
                <c:pt idx="21647">
                  <c:v>0.98917397505273996</c:v>
                </c:pt>
                <c:pt idx="21648">
                  <c:v>0.99178157960166502</c:v>
                </c:pt>
                <c:pt idx="21649">
                  <c:v>0.98897213065316203</c:v>
                </c:pt>
                <c:pt idx="21650">
                  <c:v>0.99363743900088197</c:v>
                </c:pt>
                <c:pt idx="21651">
                  <c:v>0.99040019886133102</c:v>
                </c:pt>
                <c:pt idx="21652">
                  <c:v>0.99012449893418797</c:v>
                </c:pt>
                <c:pt idx="21653">
                  <c:v>0.99069380531817497</c:v>
                </c:pt>
                <c:pt idx="21654">
                  <c:v>0.98856012088192602</c:v>
                </c:pt>
                <c:pt idx="21655">
                  <c:v>0.99336736822805305</c:v>
                </c:pt>
                <c:pt idx="21656">
                  <c:v>0.98892337899438598</c:v>
                </c:pt>
                <c:pt idx="21657">
                  <c:v>0.99033362555734294</c:v>
                </c:pt>
                <c:pt idx="21658">
                  <c:v>0.99246237632894896</c:v>
                </c:pt>
                <c:pt idx="21659">
                  <c:v>0.99250111086556803</c:v>
                </c:pt>
                <c:pt idx="21660">
                  <c:v>0.98874490368172996</c:v>
                </c:pt>
                <c:pt idx="21661">
                  <c:v>0.98882904116995796</c:v>
                </c:pt>
                <c:pt idx="21662">
                  <c:v>0.99312680587597901</c:v>
                </c:pt>
                <c:pt idx="21663">
                  <c:v>0.99153649373660602</c:v>
                </c:pt>
                <c:pt idx="21664">
                  <c:v>0.99224715579149902</c:v>
                </c:pt>
                <c:pt idx="21665">
                  <c:v>0.99113304444834105</c:v>
                </c:pt>
                <c:pt idx="21666">
                  <c:v>0.99325190867263102</c:v>
                </c:pt>
                <c:pt idx="21667">
                  <c:v>0.99359695128493997</c:v>
                </c:pt>
                <c:pt idx="21668">
                  <c:v>0.98975985065140504</c:v>
                </c:pt>
                <c:pt idx="21669">
                  <c:v>0.98973467436043405</c:v>
                </c:pt>
                <c:pt idx="21670">
                  <c:v>0.99121904020069496</c:v>
                </c:pt>
                <c:pt idx="21671">
                  <c:v>0.99025008992240304</c:v>
                </c:pt>
                <c:pt idx="21672">
                  <c:v>0.98867700109735601</c:v>
                </c:pt>
                <c:pt idx="21673">
                  <c:v>0.98845733638447897</c:v>
                </c:pt>
                <c:pt idx="21674">
                  <c:v>0.99079624149471901</c:v>
                </c:pt>
                <c:pt idx="21675">
                  <c:v>0.98932015761061698</c:v>
                </c:pt>
                <c:pt idx="21676">
                  <c:v>0.99281631689503302</c:v>
                </c:pt>
                <c:pt idx="21677">
                  <c:v>0.98724111200472597</c:v>
                </c:pt>
                <c:pt idx="21678">
                  <c:v>0.99369676142377406</c:v>
                </c:pt>
                <c:pt idx="21679">
                  <c:v>0.98760500050586697</c:v>
                </c:pt>
                <c:pt idx="21680">
                  <c:v>0.99274769474547198</c:v>
                </c:pt>
                <c:pt idx="21681">
                  <c:v>0.98860724123833599</c:v>
                </c:pt>
                <c:pt idx="21682">
                  <c:v>0.99243298689616799</c:v>
                </c:pt>
                <c:pt idx="21683">
                  <c:v>0.98794739545457599</c:v>
                </c:pt>
                <c:pt idx="21684">
                  <c:v>0.98783644123270797</c:v>
                </c:pt>
                <c:pt idx="21685">
                  <c:v>0.98838983289674498</c:v>
                </c:pt>
                <c:pt idx="21686">
                  <c:v>0.98854375658831695</c:v>
                </c:pt>
                <c:pt idx="21687">
                  <c:v>0.99281413148992603</c:v>
                </c:pt>
                <c:pt idx="21688">
                  <c:v>0.98974124069972103</c:v>
                </c:pt>
                <c:pt idx="21689">
                  <c:v>0.99002785924613401</c:v>
                </c:pt>
                <c:pt idx="21690">
                  <c:v>0.99270640385860298</c:v>
                </c:pt>
                <c:pt idx="21691">
                  <c:v>0.99357734205510695</c:v>
                </c:pt>
                <c:pt idx="21692">
                  <c:v>0.98800619893688102</c:v>
                </c:pt>
                <c:pt idx="21693">
                  <c:v>0.992084112529106</c:v>
                </c:pt>
                <c:pt idx="21694">
                  <c:v>0.988183489151647</c:v>
                </c:pt>
                <c:pt idx="21695">
                  <c:v>0.99188641331488403</c:v>
                </c:pt>
                <c:pt idx="21696">
                  <c:v>0.99137853753897898</c:v>
                </c:pt>
                <c:pt idx="21697">
                  <c:v>0.98643830833369295</c:v>
                </c:pt>
                <c:pt idx="21698">
                  <c:v>0.99063467486347401</c:v>
                </c:pt>
                <c:pt idx="21699">
                  <c:v>0.99085371958294599</c:v>
                </c:pt>
                <c:pt idx="21700">
                  <c:v>0.99043883118833898</c:v>
                </c:pt>
                <c:pt idx="21701">
                  <c:v>0.99258118644540005</c:v>
                </c:pt>
                <c:pt idx="21702">
                  <c:v>0.98684818316497602</c:v>
                </c:pt>
                <c:pt idx="21703">
                  <c:v>0.99244704035949605</c:v>
                </c:pt>
                <c:pt idx="21704">
                  <c:v>0.98943480550589402</c:v>
                </c:pt>
                <c:pt idx="21705">
                  <c:v>0.99459518478285303</c:v>
                </c:pt>
                <c:pt idx="21706">
                  <c:v>0.98643880562695796</c:v>
                </c:pt>
                <c:pt idx="21707">
                  <c:v>0.99245343235091998</c:v>
                </c:pt>
                <c:pt idx="21708">
                  <c:v>0.99049706663747294</c:v>
                </c:pt>
                <c:pt idx="21709">
                  <c:v>0.98852586651728203</c:v>
                </c:pt>
                <c:pt idx="21710">
                  <c:v>0.99065599843141905</c:v>
                </c:pt>
                <c:pt idx="21711">
                  <c:v>0.98929728788124904</c:v>
                </c:pt>
                <c:pt idx="21712">
                  <c:v>0.99090785825735095</c:v>
                </c:pt>
                <c:pt idx="21713">
                  <c:v>0.99195974520949204</c:v>
                </c:pt>
                <c:pt idx="21714">
                  <c:v>0.992478591876087</c:v>
                </c:pt>
                <c:pt idx="21715">
                  <c:v>0.98818962943122601</c:v>
                </c:pt>
                <c:pt idx="21716">
                  <c:v>0.98969691319817998</c:v>
                </c:pt>
                <c:pt idx="21717">
                  <c:v>0.99357662051586304</c:v>
                </c:pt>
                <c:pt idx="21718">
                  <c:v>0.98831269045054804</c:v>
                </c:pt>
                <c:pt idx="21719">
                  <c:v>0.98842404154171903</c:v>
                </c:pt>
                <c:pt idx="21720">
                  <c:v>0.99090525261397699</c:v>
                </c:pt>
                <c:pt idx="21721">
                  <c:v>0.99053622100870797</c:v>
                </c:pt>
                <c:pt idx="21722">
                  <c:v>0.98808042245956895</c:v>
                </c:pt>
                <c:pt idx="21723">
                  <c:v>0.98829020099138598</c:v>
                </c:pt>
                <c:pt idx="21724">
                  <c:v>0.98961565320017797</c:v>
                </c:pt>
                <c:pt idx="21725">
                  <c:v>0.98897560289597297</c:v>
                </c:pt>
                <c:pt idx="21726">
                  <c:v>0.98714461098771999</c:v>
                </c:pt>
                <c:pt idx="21727">
                  <c:v>0.99053336361727296</c:v>
                </c:pt>
                <c:pt idx="21728">
                  <c:v>0.99264118525438805</c:v>
                </c:pt>
                <c:pt idx="21729">
                  <c:v>0.98813422044647004</c:v>
                </c:pt>
                <c:pt idx="21730">
                  <c:v>0.99182325843875396</c:v>
                </c:pt>
                <c:pt idx="21731">
                  <c:v>0.98869379317904105</c:v>
                </c:pt>
                <c:pt idx="21732">
                  <c:v>0.98986415155422103</c:v>
                </c:pt>
                <c:pt idx="21733">
                  <c:v>0.99346794123916005</c:v>
                </c:pt>
                <c:pt idx="21734">
                  <c:v>0.99377614990621799</c:v>
                </c:pt>
                <c:pt idx="21735">
                  <c:v>0.98810310297666804</c:v>
                </c:pt>
                <c:pt idx="21736">
                  <c:v>0.99115829803558497</c:v>
                </c:pt>
                <c:pt idx="21737">
                  <c:v>0.99214315472714099</c:v>
                </c:pt>
                <c:pt idx="21738">
                  <c:v>0.98746844595787697</c:v>
                </c:pt>
                <c:pt idx="21739">
                  <c:v>0.992301383459812</c:v>
                </c:pt>
                <c:pt idx="21740">
                  <c:v>0.98811496598702198</c:v>
                </c:pt>
                <c:pt idx="21741">
                  <c:v>0.98934687910233898</c:v>
                </c:pt>
                <c:pt idx="21742">
                  <c:v>0.98670878660857297</c:v>
                </c:pt>
                <c:pt idx="21743">
                  <c:v>0.99100543673228003</c:v>
                </c:pt>
                <c:pt idx="21744">
                  <c:v>0.98729573106310597</c:v>
                </c:pt>
                <c:pt idx="21745">
                  <c:v>0.98993860146256096</c:v>
                </c:pt>
                <c:pt idx="21746">
                  <c:v>0.99309598734908</c:v>
                </c:pt>
                <c:pt idx="21747">
                  <c:v>0.98885145723058498</c:v>
                </c:pt>
                <c:pt idx="21748">
                  <c:v>0.98866396200551598</c:v>
                </c:pt>
                <c:pt idx="21749">
                  <c:v>0.99220652663990305</c:v>
                </c:pt>
                <c:pt idx="21750">
                  <c:v>0.98710945202710298</c:v>
                </c:pt>
                <c:pt idx="21751">
                  <c:v>0.98831777740730398</c:v>
                </c:pt>
                <c:pt idx="21752">
                  <c:v>0.98866988437234404</c:v>
                </c:pt>
                <c:pt idx="21753">
                  <c:v>0.99004187565814195</c:v>
                </c:pt>
                <c:pt idx="21754">
                  <c:v>0.98716152041431704</c:v>
                </c:pt>
                <c:pt idx="21755">
                  <c:v>0.990743711607186</c:v>
                </c:pt>
                <c:pt idx="21756">
                  <c:v>0.98904294309319696</c:v>
                </c:pt>
                <c:pt idx="21757">
                  <c:v>0.99108595354339601</c:v>
                </c:pt>
                <c:pt idx="21758">
                  <c:v>0.987262721096269</c:v>
                </c:pt>
                <c:pt idx="21759">
                  <c:v>0.98996019658093304</c:v>
                </c:pt>
                <c:pt idx="21760">
                  <c:v>0.99130560234880205</c:v>
                </c:pt>
                <c:pt idx="21761">
                  <c:v>0.992100905125188</c:v>
                </c:pt>
                <c:pt idx="21762">
                  <c:v>0.99308905213883603</c:v>
                </c:pt>
                <c:pt idx="21763">
                  <c:v>0.98898707644850103</c:v>
                </c:pt>
                <c:pt idx="21764">
                  <c:v>0.99422924807797297</c:v>
                </c:pt>
                <c:pt idx="21765">
                  <c:v>0.98802225000211397</c:v>
                </c:pt>
                <c:pt idx="21766">
                  <c:v>0.98971528497794603</c:v>
                </c:pt>
                <c:pt idx="21767">
                  <c:v>0.99263714738317699</c:v>
                </c:pt>
                <c:pt idx="21768">
                  <c:v>0.99096016607439597</c:v>
                </c:pt>
                <c:pt idx="21769">
                  <c:v>0.98937869384066601</c:v>
                </c:pt>
                <c:pt idx="21770">
                  <c:v>0.987016943014837</c:v>
                </c:pt>
                <c:pt idx="21771">
                  <c:v>0.98790637645088197</c:v>
                </c:pt>
                <c:pt idx="21772">
                  <c:v>0.99081322546969897</c:v>
                </c:pt>
                <c:pt idx="21773">
                  <c:v>0.99088190172813495</c:v>
                </c:pt>
                <c:pt idx="21774">
                  <c:v>0.98952440737187497</c:v>
                </c:pt>
                <c:pt idx="21775">
                  <c:v>0.98826322828135604</c:v>
                </c:pt>
                <c:pt idx="21776">
                  <c:v>0.98913829794881203</c:v>
                </c:pt>
                <c:pt idx="21777">
                  <c:v>0.98929995571893803</c:v>
                </c:pt>
                <c:pt idx="21778">
                  <c:v>0.98774206514810003</c:v>
                </c:pt>
                <c:pt idx="21779">
                  <c:v>0.98924018021249205</c:v>
                </c:pt>
                <c:pt idx="21780">
                  <c:v>0.99242274124262797</c:v>
                </c:pt>
                <c:pt idx="21781">
                  <c:v>0.99011693144701696</c:v>
                </c:pt>
                <c:pt idx="21782">
                  <c:v>0.98634335931887995</c:v>
                </c:pt>
                <c:pt idx="21783">
                  <c:v>0.99223851470256597</c:v>
                </c:pt>
                <c:pt idx="21784">
                  <c:v>0.99072150009076598</c:v>
                </c:pt>
                <c:pt idx="21785">
                  <c:v>0.98853329354779995</c:v>
                </c:pt>
                <c:pt idx="21786">
                  <c:v>0.99052785207907401</c:v>
                </c:pt>
                <c:pt idx="21787">
                  <c:v>0.99436779553131804</c:v>
                </c:pt>
                <c:pt idx="21788">
                  <c:v>0.98964222326443696</c:v>
                </c:pt>
                <c:pt idx="21789">
                  <c:v>0.98974731066552402</c:v>
                </c:pt>
                <c:pt idx="21790">
                  <c:v>0.98877248211840496</c:v>
                </c:pt>
                <c:pt idx="21791">
                  <c:v>0.99436235126213302</c:v>
                </c:pt>
                <c:pt idx="21792">
                  <c:v>0.99042610579559698</c:v>
                </c:pt>
                <c:pt idx="21793">
                  <c:v>0.98781423999236595</c:v>
                </c:pt>
                <c:pt idx="21794">
                  <c:v>0.993838460629904</c:v>
                </c:pt>
                <c:pt idx="21795">
                  <c:v>0.98822112918544502</c:v>
                </c:pt>
                <c:pt idx="21796">
                  <c:v>0.99126638835608305</c:v>
                </c:pt>
                <c:pt idx="21797">
                  <c:v>0.987239046361721</c:v>
                </c:pt>
                <c:pt idx="21798">
                  <c:v>0.99358078500984304</c:v>
                </c:pt>
                <c:pt idx="21799">
                  <c:v>0.99075018641149704</c:v>
                </c:pt>
                <c:pt idx="21800">
                  <c:v>0.98992258410804801</c:v>
                </c:pt>
                <c:pt idx="21801">
                  <c:v>0.98773487019672601</c:v>
                </c:pt>
                <c:pt idx="21802">
                  <c:v>0.98657314320846501</c:v>
                </c:pt>
                <c:pt idx="21803">
                  <c:v>0.993380306203268</c:v>
                </c:pt>
                <c:pt idx="21804">
                  <c:v>0.99223413611995404</c:v>
                </c:pt>
                <c:pt idx="21805">
                  <c:v>0.98829925360770199</c:v>
                </c:pt>
                <c:pt idx="21806">
                  <c:v>0.99211622318921999</c:v>
                </c:pt>
                <c:pt idx="21807">
                  <c:v>0.98806236545149095</c:v>
                </c:pt>
                <c:pt idx="21808">
                  <c:v>0.98803953691241497</c:v>
                </c:pt>
                <c:pt idx="21809">
                  <c:v>0.98948236774075105</c:v>
                </c:pt>
                <c:pt idx="21810">
                  <c:v>0.99191148176210897</c:v>
                </c:pt>
                <c:pt idx="21811">
                  <c:v>0.98921293333557603</c:v>
                </c:pt>
                <c:pt idx="21812">
                  <c:v>0.991407465713113</c:v>
                </c:pt>
                <c:pt idx="21813">
                  <c:v>0.99187859448316695</c:v>
                </c:pt>
                <c:pt idx="21814">
                  <c:v>0.99258957698766104</c:v>
                </c:pt>
                <c:pt idx="21815">
                  <c:v>0.98717484943567302</c:v>
                </c:pt>
                <c:pt idx="21816">
                  <c:v>0.99216583956593396</c:v>
                </c:pt>
                <c:pt idx="21817">
                  <c:v>0.98661031784061803</c:v>
                </c:pt>
                <c:pt idx="21818">
                  <c:v>0.98742650597223103</c:v>
                </c:pt>
                <c:pt idx="21819">
                  <c:v>0.98929136817624996</c:v>
                </c:pt>
                <c:pt idx="21820">
                  <c:v>0.98821697426151001</c:v>
                </c:pt>
                <c:pt idx="21821">
                  <c:v>0.99552665569935295</c:v>
                </c:pt>
                <c:pt idx="21822">
                  <c:v>0.98870205415577295</c:v>
                </c:pt>
                <c:pt idx="21823">
                  <c:v>0.99346738212876295</c:v>
                </c:pt>
                <c:pt idx="21824">
                  <c:v>0.99366860082070196</c:v>
                </c:pt>
                <c:pt idx="21825">
                  <c:v>0.98874056079045702</c:v>
                </c:pt>
                <c:pt idx="21826">
                  <c:v>0.98820330341351403</c:v>
                </c:pt>
                <c:pt idx="21827">
                  <c:v>0.99253314616340804</c:v>
                </c:pt>
                <c:pt idx="21828">
                  <c:v>0.99453544333998001</c:v>
                </c:pt>
                <c:pt idx="21829">
                  <c:v>0.98899315206883998</c:v>
                </c:pt>
                <c:pt idx="21830">
                  <c:v>0.98845274965661101</c:v>
                </c:pt>
                <c:pt idx="21831">
                  <c:v>0.99378991318515397</c:v>
                </c:pt>
                <c:pt idx="21832">
                  <c:v>0.98758693725602498</c:v>
                </c:pt>
                <c:pt idx="21833">
                  <c:v>0.986363754891733</c:v>
                </c:pt>
                <c:pt idx="21834">
                  <c:v>0.99187152821567304</c:v>
                </c:pt>
                <c:pt idx="21835">
                  <c:v>0.99055735688498803</c:v>
                </c:pt>
                <c:pt idx="21836">
                  <c:v>0.98985899349205697</c:v>
                </c:pt>
                <c:pt idx="21837">
                  <c:v>0.98973565160392096</c:v>
                </c:pt>
                <c:pt idx="21838">
                  <c:v>0.99141755548280597</c:v>
                </c:pt>
                <c:pt idx="21839">
                  <c:v>0.99162946741651603</c:v>
                </c:pt>
                <c:pt idx="21840">
                  <c:v>0.99137978562487195</c:v>
                </c:pt>
                <c:pt idx="21841">
                  <c:v>0.99316681726837397</c:v>
                </c:pt>
                <c:pt idx="21842">
                  <c:v>0.98990363990409902</c:v>
                </c:pt>
                <c:pt idx="21843">
                  <c:v>0.99097082879111198</c:v>
                </c:pt>
                <c:pt idx="21844">
                  <c:v>0.98903427703006797</c:v>
                </c:pt>
                <c:pt idx="21845">
                  <c:v>0.99063248661497305</c:v>
                </c:pt>
                <c:pt idx="21846">
                  <c:v>0.98955803922944896</c:v>
                </c:pt>
                <c:pt idx="21847">
                  <c:v>0.98732575423512603</c:v>
                </c:pt>
                <c:pt idx="21848">
                  <c:v>0.98875510283502699</c:v>
                </c:pt>
                <c:pt idx="21849">
                  <c:v>0.98789053660027404</c:v>
                </c:pt>
                <c:pt idx="21850">
                  <c:v>0.99004166076552003</c:v>
                </c:pt>
                <c:pt idx="21851">
                  <c:v>0.98692764639389596</c:v>
                </c:pt>
                <c:pt idx="21852">
                  <c:v>0.98989174977316896</c:v>
                </c:pt>
                <c:pt idx="21853">
                  <c:v>0.98963769891391495</c:v>
                </c:pt>
                <c:pt idx="21854">
                  <c:v>0.98874226022515299</c:v>
                </c:pt>
                <c:pt idx="21855">
                  <c:v>0.99022785298061</c:v>
                </c:pt>
                <c:pt idx="21856">
                  <c:v>0.99342149394873402</c:v>
                </c:pt>
                <c:pt idx="21857">
                  <c:v>0.98954104058149095</c:v>
                </c:pt>
                <c:pt idx="21858">
                  <c:v>0.99315932373833804</c:v>
                </c:pt>
                <c:pt idx="21859">
                  <c:v>0.99025112217140199</c:v>
                </c:pt>
                <c:pt idx="21860">
                  <c:v>0.98966582432549899</c:v>
                </c:pt>
                <c:pt idx="21861">
                  <c:v>0.99392844255282897</c:v>
                </c:pt>
                <c:pt idx="21862">
                  <c:v>0.98785109662274795</c:v>
                </c:pt>
                <c:pt idx="21863">
                  <c:v>0.98753380106398303</c:v>
                </c:pt>
                <c:pt idx="21864">
                  <c:v>0.99101958497851705</c:v>
                </c:pt>
                <c:pt idx="21865">
                  <c:v>0.98865314656277803</c:v>
                </c:pt>
                <c:pt idx="21866">
                  <c:v>0.99066927597822296</c:v>
                </c:pt>
                <c:pt idx="21867">
                  <c:v>0.99394863101983499</c:v>
                </c:pt>
                <c:pt idx="21868">
                  <c:v>0.98744872406667406</c:v>
                </c:pt>
                <c:pt idx="21869">
                  <c:v>0.99375546464086395</c:v>
                </c:pt>
                <c:pt idx="21870">
                  <c:v>0.99166776641523402</c:v>
                </c:pt>
                <c:pt idx="21871">
                  <c:v>0.98897260256154196</c:v>
                </c:pt>
                <c:pt idx="21872">
                  <c:v>0.99020908435141197</c:v>
                </c:pt>
                <c:pt idx="21873">
                  <c:v>0.99292627298428604</c:v>
                </c:pt>
                <c:pt idx="21874">
                  <c:v>0.98913808194250896</c:v>
                </c:pt>
                <c:pt idx="21875">
                  <c:v>0.99076207949185902</c:v>
                </c:pt>
                <c:pt idx="21876">
                  <c:v>0.98919192493228203</c:v>
                </c:pt>
                <c:pt idx="21877">
                  <c:v>0.98962335174527005</c:v>
                </c:pt>
                <c:pt idx="21878">
                  <c:v>0.98928876499628704</c:v>
                </c:pt>
                <c:pt idx="21879">
                  <c:v>0.98931943559464897</c:v>
                </c:pt>
                <c:pt idx="21880">
                  <c:v>0.99102772081748502</c:v>
                </c:pt>
                <c:pt idx="21881">
                  <c:v>0.988939311297655</c:v>
                </c:pt>
                <c:pt idx="21882">
                  <c:v>0.98743083923764297</c:v>
                </c:pt>
                <c:pt idx="21883">
                  <c:v>0.98885727156361802</c:v>
                </c:pt>
                <c:pt idx="21884">
                  <c:v>0.98881920843271598</c:v>
                </c:pt>
                <c:pt idx="21885">
                  <c:v>0.994281098508626</c:v>
                </c:pt>
                <c:pt idx="21886">
                  <c:v>0.98786746826117</c:v>
                </c:pt>
                <c:pt idx="21887">
                  <c:v>0.98609387842894003</c:v>
                </c:pt>
                <c:pt idx="21888">
                  <c:v>0.99245096250232401</c:v>
                </c:pt>
                <c:pt idx="21889">
                  <c:v>0.98860186219055002</c:v>
                </c:pt>
                <c:pt idx="21890">
                  <c:v>0.990145340862432</c:v>
                </c:pt>
                <c:pt idx="21891">
                  <c:v>0.98894397197246098</c:v>
                </c:pt>
                <c:pt idx="21892">
                  <c:v>0.99337551585363404</c:v>
                </c:pt>
                <c:pt idx="21893">
                  <c:v>0.98910762971648902</c:v>
                </c:pt>
                <c:pt idx="21894">
                  <c:v>0.99294883760933506</c:v>
                </c:pt>
                <c:pt idx="21895">
                  <c:v>0.98804617886245805</c:v>
                </c:pt>
                <c:pt idx="21896">
                  <c:v>0.99197772417661201</c:v>
                </c:pt>
                <c:pt idx="21897">
                  <c:v>0.98915092422473705</c:v>
                </c:pt>
                <c:pt idx="21898">
                  <c:v>0.99317814856637898</c:v>
                </c:pt>
                <c:pt idx="21899">
                  <c:v>0.98812249270529895</c:v>
                </c:pt>
                <c:pt idx="21900">
                  <c:v>0.98826806303230197</c:v>
                </c:pt>
                <c:pt idx="21901">
                  <c:v>0.98793289154325703</c:v>
                </c:pt>
                <c:pt idx="21902">
                  <c:v>0.99125954911064096</c:v>
                </c:pt>
                <c:pt idx="21903">
                  <c:v>0.99058976579045499</c:v>
                </c:pt>
                <c:pt idx="21904">
                  <c:v>0.989565677831866</c:v>
                </c:pt>
                <c:pt idx="21905">
                  <c:v>0.98943140990102096</c:v>
                </c:pt>
                <c:pt idx="21906">
                  <c:v>0.98744001121656599</c:v>
                </c:pt>
                <c:pt idx="21907">
                  <c:v>0.993110786875811</c:v>
                </c:pt>
                <c:pt idx="21908">
                  <c:v>0.98931224025351605</c:v>
                </c:pt>
                <c:pt idx="21909">
                  <c:v>0.98792356801016901</c:v>
                </c:pt>
                <c:pt idx="21910">
                  <c:v>0.98910529382746504</c:v>
                </c:pt>
                <c:pt idx="21911">
                  <c:v>0.99203975069282102</c:v>
                </c:pt>
                <c:pt idx="21912">
                  <c:v>0.99150415905866696</c:v>
                </c:pt>
                <c:pt idx="21913">
                  <c:v>0.98859352334244699</c:v>
                </c:pt>
                <c:pt idx="21914">
                  <c:v>0.99086593977315196</c:v>
                </c:pt>
                <c:pt idx="21915">
                  <c:v>0.98627393345436498</c:v>
                </c:pt>
                <c:pt idx="21916">
                  <c:v>0.99073312712930395</c:v>
                </c:pt>
                <c:pt idx="21917">
                  <c:v>0.987400240273829</c:v>
                </c:pt>
                <c:pt idx="21918">
                  <c:v>0.990497409662766</c:v>
                </c:pt>
                <c:pt idx="21919">
                  <c:v>0.990525739468615</c:v>
                </c:pt>
                <c:pt idx="21920">
                  <c:v>0.99103925647873403</c:v>
                </c:pt>
                <c:pt idx="21921">
                  <c:v>0.988118524079308</c:v>
                </c:pt>
                <c:pt idx="21922">
                  <c:v>0.99084770077110695</c:v>
                </c:pt>
                <c:pt idx="21923">
                  <c:v>0.99285260514427698</c:v>
                </c:pt>
                <c:pt idx="21924">
                  <c:v>0.99326139117721601</c:v>
                </c:pt>
                <c:pt idx="21925">
                  <c:v>0.99129554409774101</c:v>
                </c:pt>
                <c:pt idx="21926">
                  <c:v>0.98810601890011796</c:v>
                </c:pt>
                <c:pt idx="21927">
                  <c:v>0.99132263897381001</c:v>
                </c:pt>
                <c:pt idx="21928">
                  <c:v>0.99537362894525905</c:v>
                </c:pt>
                <c:pt idx="21929">
                  <c:v>0.98861117783040298</c:v>
                </c:pt>
                <c:pt idx="21930">
                  <c:v>0.99043846553929105</c:v>
                </c:pt>
                <c:pt idx="21931">
                  <c:v>0.99351245179682701</c:v>
                </c:pt>
                <c:pt idx="21932">
                  <c:v>0.99132397963111596</c:v>
                </c:pt>
                <c:pt idx="21933">
                  <c:v>0.99201057463785003</c:v>
                </c:pt>
                <c:pt idx="21934">
                  <c:v>0.98874454955757796</c:v>
                </c:pt>
                <c:pt idx="21935">
                  <c:v>0.987856891581956</c:v>
                </c:pt>
                <c:pt idx="21936">
                  <c:v>0.99097875072630204</c:v>
                </c:pt>
                <c:pt idx="21937">
                  <c:v>0.99087671195488103</c:v>
                </c:pt>
                <c:pt idx="21938">
                  <c:v>0.99061117543751998</c:v>
                </c:pt>
                <c:pt idx="21939">
                  <c:v>0.99214919002347302</c:v>
                </c:pt>
                <c:pt idx="21940">
                  <c:v>0.98825408765878897</c:v>
                </c:pt>
                <c:pt idx="21941">
                  <c:v>0.99175728830686205</c:v>
                </c:pt>
                <c:pt idx="21942">
                  <c:v>0.98921378053408204</c:v>
                </c:pt>
                <c:pt idx="21943">
                  <c:v>0.98807381941093098</c:v>
                </c:pt>
                <c:pt idx="21944">
                  <c:v>0.98942409300544898</c:v>
                </c:pt>
                <c:pt idx="21945">
                  <c:v>0.98995303301771498</c:v>
                </c:pt>
                <c:pt idx="21946">
                  <c:v>0.99315563444961297</c:v>
                </c:pt>
                <c:pt idx="21947">
                  <c:v>0.98940663105257998</c:v>
                </c:pt>
                <c:pt idx="21948">
                  <c:v>0.99067023881251903</c:v>
                </c:pt>
                <c:pt idx="21949">
                  <c:v>0.99121910115569201</c:v>
                </c:pt>
                <c:pt idx="21950">
                  <c:v>0.99356055491133199</c:v>
                </c:pt>
                <c:pt idx="21951">
                  <c:v>0.98729763077084298</c:v>
                </c:pt>
                <c:pt idx="21952">
                  <c:v>0.98932020051578895</c:v>
                </c:pt>
                <c:pt idx="21953">
                  <c:v>0.989802884344818</c:v>
                </c:pt>
                <c:pt idx="21954">
                  <c:v>0.98918051834095</c:v>
                </c:pt>
                <c:pt idx="21955">
                  <c:v>0.98794236399417501</c:v>
                </c:pt>
                <c:pt idx="21956">
                  <c:v>0.98837333349840095</c:v>
                </c:pt>
                <c:pt idx="21957">
                  <c:v>0.98759643017126297</c:v>
                </c:pt>
                <c:pt idx="21958">
                  <c:v>0.98959909591103201</c:v>
                </c:pt>
                <c:pt idx="21959">
                  <c:v>0.98988669485662995</c:v>
                </c:pt>
                <c:pt idx="21960">
                  <c:v>0.99204184299521703</c:v>
                </c:pt>
                <c:pt idx="21961">
                  <c:v>0.99208547153830096</c:v>
                </c:pt>
                <c:pt idx="21962">
                  <c:v>0.98753828026034396</c:v>
                </c:pt>
                <c:pt idx="21963">
                  <c:v>0.99171090284750496</c:v>
                </c:pt>
                <c:pt idx="21964">
                  <c:v>0.99306732575524104</c:v>
                </c:pt>
                <c:pt idx="21965">
                  <c:v>0.98791218371046396</c:v>
                </c:pt>
                <c:pt idx="21966">
                  <c:v>0.98718838217029803</c:v>
                </c:pt>
                <c:pt idx="21967">
                  <c:v>0.98730773982429598</c:v>
                </c:pt>
                <c:pt idx="21968">
                  <c:v>0.99233797281913005</c:v>
                </c:pt>
                <c:pt idx="21969">
                  <c:v>0.98871506304366397</c:v>
                </c:pt>
                <c:pt idx="21970">
                  <c:v>0.98904335026940304</c:v>
                </c:pt>
                <c:pt idx="21971">
                  <c:v>0.98876558388875202</c:v>
                </c:pt>
                <c:pt idx="21972">
                  <c:v>0.98895271529511097</c:v>
                </c:pt>
                <c:pt idx="21973">
                  <c:v>0.99009806672391798</c:v>
                </c:pt>
                <c:pt idx="21974">
                  <c:v>0.98868652428332504</c:v>
                </c:pt>
                <c:pt idx="21975">
                  <c:v>0.98781559601911195</c:v>
                </c:pt>
                <c:pt idx="21976">
                  <c:v>0.99135618700833295</c:v>
                </c:pt>
                <c:pt idx="21977">
                  <c:v>0.99233734375364402</c:v>
                </c:pt>
                <c:pt idx="21978">
                  <c:v>0.98780923616452698</c:v>
                </c:pt>
                <c:pt idx="21979">
                  <c:v>0.98895165278397601</c:v>
                </c:pt>
                <c:pt idx="21980">
                  <c:v>0.99171871272991496</c:v>
                </c:pt>
                <c:pt idx="21981">
                  <c:v>0.99282145020073198</c:v>
                </c:pt>
                <c:pt idx="21982">
                  <c:v>0.98558700004547395</c:v>
                </c:pt>
                <c:pt idx="21983">
                  <c:v>0.9937573940169</c:v>
                </c:pt>
                <c:pt idx="21984">
                  <c:v>0.99262552421237304</c:v>
                </c:pt>
                <c:pt idx="21985">
                  <c:v>0.989810892114385</c:v>
                </c:pt>
                <c:pt idx="21986">
                  <c:v>0.99333702949018998</c:v>
                </c:pt>
                <c:pt idx="21987">
                  <c:v>0.98901783079091998</c:v>
                </c:pt>
                <c:pt idx="21988">
                  <c:v>0.990293448241928</c:v>
                </c:pt>
                <c:pt idx="21989">
                  <c:v>0.99338756007020002</c:v>
                </c:pt>
                <c:pt idx="21990">
                  <c:v>0.99010925981795705</c:v>
                </c:pt>
                <c:pt idx="21991">
                  <c:v>0.99082716949855898</c:v>
                </c:pt>
                <c:pt idx="21992">
                  <c:v>0.99395904113998101</c:v>
                </c:pt>
                <c:pt idx="21993">
                  <c:v>0.99026852075197003</c:v>
                </c:pt>
                <c:pt idx="21994">
                  <c:v>0.98960227809571599</c:v>
                </c:pt>
                <c:pt idx="21995">
                  <c:v>0.99342118694341197</c:v>
                </c:pt>
                <c:pt idx="21996">
                  <c:v>0.99003833155291399</c:v>
                </c:pt>
                <c:pt idx="21997">
                  <c:v>0.98952802531735395</c:v>
                </c:pt>
                <c:pt idx="21998">
                  <c:v>0.98933346582721804</c:v>
                </c:pt>
                <c:pt idx="21999">
                  <c:v>0.99262212282729401</c:v>
                </c:pt>
                <c:pt idx="22000">
                  <c:v>0.99285068367996998</c:v>
                </c:pt>
                <c:pt idx="22001">
                  <c:v>0.99001181542233196</c:v>
                </c:pt>
                <c:pt idx="22002">
                  <c:v>0.99106799865322703</c:v>
                </c:pt>
                <c:pt idx="22003">
                  <c:v>0.99161338943511501</c:v>
                </c:pt>
                <c:pt idx="22004">
                  <c:v>0.99275438238203495</c:v>
                </c:pt>
                <c:pt idx="22005">
                  <c:v>0.99044174257237105</c:v>
                </c:pt>
                <c:pt idx="22006">
                  <c:v>0.98809015517656296</c:v>
                </c:pt>
                <c:pt idx="22007">
                  <c:v>0.98912419559440701</c:v>
                </c:pt>
                <c:pt idx="22008">
                  <c:v>0.99238208003412498</c:v>
                </c:pt>
                <c:pt idx="22009">
                  <c:v>0.99075356884808097</c:v>
                </c:pt>
                <c:pt idx="22010">
                  <c:v>0.990813834975804</c:v>
                </c:pt>
                <c:pt idx="22011">
                  <c:v>0.99323457292811101</c:v>
                </c:pt>
                <c:pt idx="22012">
                  <c:v>0.99314251328136205</c:v>
                </c:pt>
                <c:pt idx="22013">
                  <c:v>0.99055838899302295</c:v>
                </c:pt>
                <c:pt idx="22014">
                  <c:v>0.99201463180015903</c:v>
                </c:pt>
                <c:pt idx="22015">
                  <c:v>0.98896419434263305</c:v>
                </c:pt>
                <c:pt idx="22016">
                  <c:v>0.99071694709068403</c:v>
                </c:pt>
                <c:pt idx="22017">
                  <c:v>0.98793684136517501</c:v>
                </c:pt>
                <c:pt idx="22018">
                  <c:v>0.99154988937564703</c:v>
                </c:pt>
                <c:pt idx="22019">
                  <c:v>0.99410867781420598</c:v>
                </c:pt>
                <c:pt idx="22020">
                  <c:v>0.98748482529563697</c:v>
                </c:pt>
                <c:pt idx="22021">
                  <c:v>0.98822860466711004</c:v>
                </c:pt>
                <c:pt idx="22022">
                  <c:v>0.992408836820041</c:v>
                </c:pt>
                <c:pt idx="22023">
                  <c:v>0.99306314056874501</c:v>
                </c:pt>
                <c:pt idx="22024">
                  <c:v>0.98997538730329404</c:v>
                </c:pt>
                <c:pt idx="22025">
                  <c:v>0.99168834963114005</c:v>
                </c:pt>
                <c:pt idx="22026">
                  <c:v>0.99050609730989103</c:v>
                </c:pt>
                <c:pt idx="22027">
                  <c:v>0.99158556548147803</c:v>
                </c:pt>
                <c:pt idx="22028">
                  <c:v>0.990182476210132</c:v>
                </c:pt>
                <c:pt idx="22029">
                  <c:v>0.99086251289229299</c:v>
                </c:pt>
                <c:pt idx="22030">
                  <c:v>0.991366147542319</c:v>
                </c:pt>
                <c:pt idx="22031">
                  <c:v>0.988182552268001</c:v>
                </c:pt>
                <c:pt idx="22032">
                  <c:v>0.98782684748778304</c:v>
                </c:pt>
                <c:pt idx="22033">
                  <c:v>0.99269261312076995</c:v>
                </c:pt>
                <c:pt idx="22034">
                  <c:v>0.98910031025793699</c:v>
                </c:pt>
                <c:pt idx="22035">
                  <c:v>0.99097153032381202</c:v>
                </c:pt>
                <c:pt idx="22036">
                  <c:v>0.99026503052966297</c:v>
                </c:pt>
                <c:pt idx="22037">
                  <c:v>0.99356902825654303</c:v>
                </c:pt>
                <c:pt idx="22038">
                  <c:v>0.98666922041722205</c:v>
                </c:pt>
                <c:pt idx="22039">
                  <c:v>0.98929849990233198</c:v>
                </c:pt>
                <c:pt idx="22040">
                  <c:v>0.99236363783222603</c:v>
                </c:pt>
                <c:pt idx="22041">
                  <c:v>0.98538593491980098</c:v>
                </c:pt>
                <c:pt idx="22042">
                  <c:v>0.99209999475795796</c:v>
                </c:pt>
                <c:pt idx="22043">
                  <c:v>0.98898961306653899</c:v>
                </c:pt>
                <c:pt idx="22044">
                  <c:v>0.98844639361075504</c:v>
                </c:pt>
                <c:pt idx="22045">
                  <c:v>0.98852426291233697</c:v>
                </c:pt>
                <c:pt idx="22046">
                  <c:v>0.99293967997723298</c:v>
                </c:pt>
                <c:pt idx="22047">
                  <c:v>0.98685453384036703</c:v>
                </c:pt>
                <c:pt idx="22048">
                  <c:v>0.99114399020089705</c:v>
                </c:pt>
                <c:pt idx="22049">
                  <c:v>0.98982977884490697</c:v>
                </c:pt>
                <c:pt idx="22050">
                  <c:v>0.98833078052396595</c:v>
                </c:pt>
                <c:pt idx="22051">
                  <c:v>0.99031357160363398</c:v>
                </c:pt>
                <c:pt idx="22052">
                  <c:v>0.98750170358643996</c:v>
                </c:pt>
                <c:pt idx="22053">
                  <c:v>0.99122259564653104</c:v>
                </c:pt>
                <c:pt idx="22054">
                  <c:v>0.99386467647460797</c:v>
                </c:pt>
                <c:pt idx="22055">
                  <c:v>0.98803670155331502</c:v>
                </c:pt>
                <c:pt idx="22056">
                  <c:v>0.99067853406089001</c:v>
                </c:pt>
                <c:pt idx="22057">
                  <c:v>0.98983108339480796</c:v>
                </c:pt>
                <c:pt idx="22058">
                  <c:v>0.99021115713502394</c:v>
                </c:pt>
                <c:pt idx="22059">
                  <c:v>0.99107333714242796</c:v>
                </c:pt>
                <c:pt idx="22060">
                  <c:v>0.99293068117622596</c:v>
                </c:pt>
                <c:pt idx="22061">
                  <c:v>0.98952319553986801</c:v>
                </c:pt>
                <c:pt idx="22062">
                  <c:v>0.991853021380945</c:v>
                </c:pt>
                <c:pt idx="22063">
                  <c:v>0.99292186364146495</c:v>
                </c:pt>
                <c:pt idx="22064">
                  <c:v>0.988541540576098</c:v>
                </c:pt>
                <c:pt idx="22065">
                  <c:v>0.99245516000915102</c:v>
                </c:pt>
                <c:pt idx="22066">
                  <c:v>0.99013263732569301</c:v>
                </c:pt>
                <c:pt idx="22067">
                  <c:v>0.99290916841816501</c:v>
                </c:pt>
                <c:pt idx="22068">
                  <c:v>0.99093920398975399</c:v>
                </c:pt>
                <c:pt idx="22069">
                  <c:v>0.98718655926531396</c:v>
                </c:pt>
                <c:pt idx="22070">
                  <c:v>0.99146454767348402</c:v>
                </c:pt>
                <c:pt idx="22071">
                  <c:v>0.992201380074621</c:v>
                </c:pt>
                <c:pt idx="22072">
                  <c:v>0.98905345334203698</c:v>
                </c:pt>
                <c:pt idx="22073">
                  <c:v>0.98755876778760998</c:v>
                </c:pt>
                <c:pt idx="22074">
                  <c:v>0.98931726056152003</c:v>
                </c:pt>
                <c:pt idx="22075">
                  <c:v>0.98787282068421201</c:v>
                </c:pt>
                <c:pt idx="22076">
                  <c:v>0.99340961064005195</c:v>
                </c:pt>
                <c:pt idx="22077">
                  <c:v>0.99340080488529803</c:v>
                </c:pt>
                <c:pt idx="22078">
                  <c:v>0.98926151920848404</c:v>
                </c:pt>
                <c:pt idx="22079">
                  <c:v>0.99109339507180605</c:v>
                </c:pt>
                <c:pt idx="22080">
                  <c:v>0.99274937382844397</c:v>
                </c:pt>
                <c:pt idx="22081">
                  <c:v>0.98741454402171003</c:v>
                </c:pt>
                <c:pt idx="22082">
                  <c:v>0.99247666750515695</c:v>
                </c:pt>
                <c:pt idx="22083">
                  <c:v>0.98839671977804699</c:v>
                </c:pt>
                <c:pt idx="22084">
                  <c:v>0.98998811384207397</c:v>
                </c:pt>
                <c:pt idx="22085">
                  <c:v>0.99291048611289401</c:v>
                </c:pt>
                <c:pt idx="22086">
                  <c:v>0.98800376351668895</c:v>
                </c:pt>
                <c:pt idx="22087">
                  <c:v>0.98974900027064106</c:v>
                </c:pt>
                <c:pt idx="22088">
                  <c:v>0.98779962698194701</c:v>
                </c:pt>
                <c:pt idx="22089">
                  <c:v>0.99084210447586896</c:v>
                </c:pt>
                <c:pt idx="22090">
                  <c:v>0.98628787209168001</c:v>
                </c:pt>
                <c:pt idx="22091">
                  <c:v>0.99161090207658897</c:v>
                </c:pt>
                <c:pt idx="22092">
                  <c:v>0.99262242391011801</c:v>
                </c:pt>
                <c:pt idx="22093">
                  <c:v>0.99181331404213002</c:v>
                </c:pt>
                <c:pt idx="22094">
                  <c:v>0.98842034503124898</c:v>
                </c:pt>
                <c:pt idx="22095">
                  <c:v>0.993811961711353</c:v>
                </c:pt>
                <c:pt idx="22096">
                  <c:v>0.98879746395039603</c:v>
                </c:pt>
                <c:pt idx="22097">
                  <c:v>0.98925450633371304</c:v>
                </c:pt>
                <c:pt idx="22098">
                  <c:v>0.99229886840058101</c:v>
                </c:pt>
                <c:pt idx="22099">
                  <c:v>0.98854968572512203</c:v>
                </c:pt>
                <c:pt idx="22100">
                  <c:v>0.98764262217390497</c:v>
                </c:pt>
                <c:pt idx="22101">
                  <c:v>0.989029795252656</c:v>
                </c:pt>
                <c:pt idx="22102">
                  <c:v>0.99107462283615699</c:v>
                </c:pt>
                <c:pt idx="22103">
                  <c:v>0.99021024273772396</c:v>
                </c:pt>
                <c:pt idx="22104">
                  <c:v>0.98961971147812999</c:v>
                </c:pt>
                <c:pt idx="22105">
                  <c:v>0.99050970432630703</c:v>
                </c:pt>
                <c:pt idx="22106">
                  <c:v>0.98839959660919097</c:v>
                </c:pt>
                <c:pt idx="22107">
                  <c:v>0.98890554359691996</c:v>
                </c:pt>
                <c:pt idx="22108">
                  <c:v>0.98971970436280898</c:v>
                </c:pt>
                <c:pt idx="22109">
                  <c:v>0.99159034652282096</c:v>
                </c:pt>
                <c:pt idx="22110">
                  <c:v>0.99062992533660199</c:v>
                </c:pt>
                <c:pt idx="22111">
                  <c:v>0.99208301109472397</c:v>
                </c:pt>
                <c:pt idx="22112">
                  <c:v>0.98781579983310697</c:v>
                </c:pt>
                <c:pt idx="22113">
                  <c:v>0.98790792085215495</c:v>
                </c:pt>
                <c:pt idx="22114">
                  <c:v>0.98670669641354802</c:v>
                </c:pt>
                <c:pt idx="22115">
                  <c:v>0.99124286207585699</c:v>
                </c:pt>
                <c:pt idx="22116">
                  <c:v>0.991050750176527</c:v>
                </c:pt>
                <c:pt idx="22117">
                  <c:v>0.98761743900444499</c:v>
                </c:pt>
                <c:pt idx="22118">
                  <c:v>0.99326258576627202</c:v>
                </c:pt>
                <c:pt idx="22119">
                  <c:v>0.98739004719660595</c:v>
                </c:pt>
                <c:pt idx="22120">
                  <c:v>0.99306890843968298</c:v>
                </c:pt>
                <c:pt idx="22121">
                  <c:v>0.98731683114572599</c:v>
                </c:pt>
                <c:pt idx="22122">
                  <c:v>0.99303773574642396</c:v>
                </c:pt>
                <c:pt idx="22123">
                  <c:v>0.98676434006778602</c:v>
                </c:pt>
                <c:pt idx="22124">
                  <c:v>0.99044658922775097</c:v>
                </c:pt>
                <c:pt idx="22125">
                  <c:v>0.99305370687398598</c:v>
                </c:pt>
                <c:pt idx="22126">
                  <c:v>0.98991932417640105</c:v>
                </c:pt>
                <c:pt idx="22127">
                  <c:v>0.99335638741240295</c:v>
                </c:pt>
                <c:pt idx="22128">
                  <c:v>0.99079936840277805</c:v>
                </c:pt>
                <c:pt idx="22129">
                  <c:v>0.99285410769621896</c:v>
                </c:pt>
                <c:pt idx="22130">
                  <c:v>0.98888224434911198</c:v>
                </c:pt>
                <c:pt idx="22131">
                  <c:v>0.99433080228445103</c:v>
                </c:pt>
                <c:pt idx="22132">
                  <c:v>0.98921276307958705</c:v>
                </c:pt>
                <c:pt idx="22133">
                  <c:v>0.991357345544431</c:v>
                </c:pt>
                <c:pt idx="22134">
                  <c:v>0.98962373400562698</c:v>
                </c:pt>
                <c:pt idx="22135">
                  <c:v>0.991270424922303</c:v>
                </c:pt>
                <c:pt idx="22136">
                  <c:v>0.99160150296069005</c:v>
                </c:pt>
                <c:pt idx="22137">
                  <c:v>0.98656267994769098</c:v>
                </c:pt>
                <c:pt idx="22138">
                  <c:v>0.99011415947743397</c:v>
                </c:pt>
                <c:pt idx="22139">
                  <c:v>0.990990750087269</c:v>
                </c:pt>
                <c:pt idx="22140">
                  <c:v>0.99187961415730397</c:v>
                </c:pt>
                <c:pt idx="22141">
                  <c:v>0.98844473333826899</c:v>
                </c:pt>
                <c:pt idx="22142">
                  <c:v>0.98868068176391799</c:v>
                </c:pt>
                <c:pt idx="22143">
                  <c:v>0.99120009195657999</c:v>
                </c:pt>
                <c:pt idx="22144">
                  <c:v>0.99106825601910997</c:v>
                </c:pt>
                <c:pt idx="22145">
                  <c:v>0.98922601379491304</c:v>
                </c:pt>
                <c:pt idx="22146">
                  <c:v>0.98800921426671795</c:v>
                </c:pt>
                <c:pt idx="22147">
                  <c:v>0.99250267756089805</c:v>
                </c:pt>
                <c:pt idx="22148">
                  <c:v>0.99208653295610205</c:v>
                </c:pt>
                <c:pt idx="22149">
                  <c:v>0.98832798850814696</c:v>
                </c:pt>
                <c:pt idx="22150">
                  <c:v>0.98814205885376405</c:v>
                </c:pt>
                <c:pt idx="22151">
                  <c:v>0.99130267944060602</c:v>
                </c:pt>
                <c:pt idx="22152">
                  <c:v>0.99276394964916104</c:v>
                </c:pt>
                <c:pt idx="22153">
                  <c:v>0.98831679130206196</c:v>
                </c:pt>
                <c:pt idx="22154">
                  <c:v>0.98741758032168503</c:v>
                </c:pt>
                <c:pt idx="22155">
                  <c:v>0.99377118876306803</c:v>
                </c:pt>
                <c:pt idx="22156">
                  <c:v>0.99089837309527495</c:v>
                </c:pt>
                <c:pt idx="22157">
                  <c:v>0.99277281775523796</c:v>
                </c:pt>
                <c:pt idx="22158">
                  <c:v>0.992684420966367</c:v>
                </c:pt>
                <c:pt idx="22159">
                  <c:v>0.98787595334042899</c:v>
                </c:pt>
                <c:pt idx="22160">
                  <c:v>0.99205262760860502</c:v>
                </c:pt>
                <c:pt idx="22161">
                  <c:v>0.98552109649466302</c:v>
                </c:pt>
                <c:pt idx="22162">
                  <c:v>0.99062943560653505</c:v>
                </c:pt>
                <c:pt idx="22163">
                  <c:v>0.987698325261128</c:v>
                </c:pt>
                <c:pt idx="22164">
                  <c:v>0.98807394882531596</c:v>
                </c:pt>
                <c:pt idx="22165">
                  <c:v>0.98977943987366801</c:v>
                </c:pt>
                <c:pt idx="22166">
                  <c:v>0.98732862522970599</c:v>
                </c:pt>
                <c:pt idx="22167">
                  <c:v>0.99233763324954505</c:v>
                </c:pt>
                <c:pt idx="22168">
                  <c:v>0.98874720622997403</c:v>
                </c:pt>
                <c:pt idx="22169">
                  <c:v>0.98971183181849698</c:v>
                </c:pt>
                <c:pt idx="22170">
                  <c:v>0.98952109987208103</c:v>
                </c:pt>
                <c:pt idx="22171">
                  <c:v>0.98985574397009102</c:v>
                </c:pt>
                <c:pt idx="22172">
                  <c:v>0.98892228643438296</c:v>
                </c:pt>
                <c:pt idx="22173">
                  <c:v>0.99394680160807403</c:v>
                </c:pt>
                <c:pt idx="22174">
                  <c:v>0.98964703903858098</c:v>
                </c:pt>
                <c:pt idx="22175">
                  <c:v>0.99025287855946897</c:v>
                </c:pt>
                <c:pt idx="22176">
                  <c:v>0.992674761021754</c:v>
                </c:pt>
                <c:pt idx="22177">
                  <c:v>0.989960385213567</c:v>
                </c:pt>
                <c:pt idx="22178">
                  <c:v>0.99008674956357001</c:v>
                </c:pt>
                <c:pt idx="22179">
                  <c:v>0.99004610559724704</c:v>
                </c:pt>
                <c:pt idx="22180">
                  <c:v>0.99046548024663505</c:v>
                </c:pt>
                <c:pt idx="22181">
                  <c:v>0.98932192244360795</c:v>
                </c:pt>
                <c:pt idx="22182">
                  <c:v>0.99302566594833497</c:v>
                </c:pt>
                <c:pt idx="22183">
                  <c:v>0.98953547132631803</c:v>
                </c:pt>
                <c:pt idx="22184">
                  <c:v>0.99113823975980297</c:v>
                </c:pt>
                <c:pt idx="22185">
                  <c:v>0.99010311738370205</c:v>
                </c:pt>
                <c:pt idx="22186">
                  <c:v>0.991943725930164</c:v>
                </c:pt>
                <c:pt idx="22187">
                  <c:v>0.987418184709691</c:v>
                </c:pt>
                <c:pt idx="22188">
                  <c:v>0.99073909404711802</c:v>
                </c:pt>
                <c:pt idx="22189">
                  <c:v>0.98995021972659203</c:v>
                </c:pt>
                <c:pt idx="22190">
                  <c:v>0.98886887922183497</c:v>
                </c:pt>
                <c:pt idx="22191">
                  <c:v>0.98614715483424997</c:v>
                </c:pt>
                <c:pt idx="22192">
                  <c:v>0.99126639129297101</c:v>
                </c:pt>
                <c:pt idx="22193">
                  <c:v>0.99224934890702698</c:v>
                </c:pt>
                <c:pt idx="22194">
                  <c:v>0.99006383419081301</c:v>
                </c:pt>
                <c:pt idx="22195">
                  <c:v>0.98835428527413804</c:v>
                </c:pt>
                <c:pt idx="22196">
                  <c:v>0.98884410681563895</c:v>
                </c:pt>
                <c:pt idx="22197">
                  <c:v>0.98840155490535597</c:v>
                </c:pt>
                <c:pt idx="22198">
                  <c:v>0.99062459978114903</c:v>
                </c:pt>
                <c:pt idx="22199">
                  <c:v>0.99267064089138701</c:v>
                </c:pt>
                <c:pt idx="22200">
                  <c:v>0.99323735605143204</c:v>
                </c:pt>
                <c:pt idx="22201">
                  <c:v>0.99456069727690899</c:v>
                </c:pt>
                <c:pt idx="22202">
                  <c:v>0.98723479443178397</c:v>
                </c:pt>
                <c:pt idx="22203">
                  <c:v>0.98979174578083395</c:v>
                </c:pt>
                <c:pt idx="22204">
                  <c:v>0.99307313713233503</c:v>
                </c:pt>
                <c:pt idx="22205">
                  <c:v>0.98821057471564999</c:v>
                </c:pt>
                <c:pt idx="22206">
                  <c:v>0.98918221908360404</c:v>
                </c:pt>
                <c:pt idx="22207">
                  <c:v>0.98776281673048005</c:v>
                </c:pt>
                <c:pt idx="22208">
                  <c:v>0.99060993063379399</c:v>
                </c:pt>
                <c:pt idx="22209">
                  <c:v>0.99150983399163395</c:v>
                </c:pt>
                <c:pt idx="22210">
                  <c:v>0.99189912373429301</c:v>
                </c:pt>
                <c:pt idx="22211">
                  <c:v>0.98694735985793403</c:v>
                </c:pt>
                <c:pt idx="22212">
                  <c:v>0.99259890122487604</c:v>
                </c:pt>
                <c:pt idx="22213">
                  <c:v>0.98978639695940995</c:v>
                </c:pt>
                <c:pt idx="22214">
                  <c:v>0.99081996957055696</c:v>
                </c:pt>
                <c:pt idx="22215">
                  <c:v>0.98935924903165595</c:v>
                </c:pt>
                <c:pt idx="22216">
                  <c:v>0.99083174801142104</c:v>
                </c:pt>
                <c:pt idx="22217">
                  <c:v>0.99168647801212795</c:v>
                </c:pt>
                <c:pt idx="22218">
                  <c:v>0.98856996667478803</c:v>
                </c:pt>
                <c:pt idx="22219">
                  <c:v>0.98845922822745802</c:v>
                </c:pt>
                <c:pt idx="22220">
                  <c:v>0.99177442492171297</c:v>
                </c:pt>
                <c:pt idx="22221">
                  <c:v>0.98894494150727397</c:v>
                </c:pt>
                <c:pt idx="22222">
                  <c:v>0.98987889906586102</c:v>
                </c:pt>
                <c:pt idx="22223">
                  <c:v>0.98899020363859502</c:v>
                </c:pt>
                <c:pt idx="22224">
                  <c:v>0.99026404056716</c:v>
                </c:pt>
                <c:pt idx="22225">
                  <c:v>0.99137635751889297</c:v>
                </c:pt>
                <c:pt idx="22226">
                  <c:v>0.987840678401946</c:v>
                </c:pt>
                <c:pt idx="22227">
                  <c:v>0.993077597501</c:v>
                </c:pt>
                <c:pt idx="22228">
                  <c:v>0.98694692136504703</c:v>
                </c:pt>
                <c:pt idx="22229">
                  <c:v>0.99303410881889997</c:v>
                </c:pt>
                <c:pt idx="22230">
                  <c:v>0.99286617741213001</c:v>
                </c:pt>
                <c:pt idx="22231">
                  <c:v>0.98762618962443705</c:v>
                </c:pt>
                <c:pt idx="22232">
                  <c:v>0.98710812980121398</c:v>
                </c:pt>
                <c:pt idx="22233">
                  <c:v>0.99156450806060703</c:v>
                </c:pt>
                <c:pt idx="22234">
                  <c:v>0.99322635956692495</c:v>
                </c:pt>
                <c:pt idx="22235">
                  <c:v>0.99064388555092697</c:v>
                </c:pt>
                <c:pt idx="22236">
                  <c:v>0.98817398412505797</c:v>
                </c:pt>
                <c:pt idx="22237">
                  <c:v>0.98911272318473398</c:v>
                </c:pt>
                <c:pt idx="22238">
                  <c:v>0.99291898370336895</c:v>
                </c:pt>
                <c:pt idx="22239">
                  <c:v>0.99416278215791798</c:v>
                </c:pt>
                <c:pt idx="22240">
                  <c:v>0.98827885472613897</c:v>
                </c:pt>
                <c:pt idx="22241">
                  <c:v>0.98725987122794001</c:v>
                </c:pt>
                <c:pt idx="22242">
                  <c:v>0.99260336364907498</c:v>
                </c:pt>
                <c:pt idx="22243">
                  <c:v>0.98962793251012504</c:v>
                </c:pt>
                <c:pt idx="22244">
                  <c:v>0.987672483117912</c:v>
                </c:pt>
                <c:pt idx="22245">
                  <c:v>0.98928836094850303</c:v>
                </c:pt>
                <c:pt idx="22246">
                  <c:v>0.993875267797526</c:v>
                </c:pt>
                <c:pt idx="22247">
                  <c:v>0.98580860413086002</c:v>
                </c:pt>
                <c:pt idx="22248">
                  <c:v>0.99141121881037397</c:v>
                </c:pt>
                <c:pt idx="22249">
                  <c:v>0.99366200828746098</c:v>
                </c:pt>
                <c:pt idx="22250">
                  <c:v>0.98799319763986004</c:v>
                </c:pt>
                <c:pt idx="22251">
                  <c:v>0.99170230198957399</c:v>
                </c:pt>
                <c:pt idx="22252">
                  <c:v>0.987578373356505</c:v>
                </c:pt>
                <c:pt idx="22253">
                  <c:v>0.992727860367138</c:v>
                </c:pt>
                <c:pt idx="22254">
                  <c:v>0.99235486431042796</c:v>
                </c:pt>
                <c:pt idx="22255">
                  <c:v>0.98783629599657696</c:v>
                </c:pt>
                <c:pt idx="22256">
                  <c:v>0.98618567348830299</c:v>
                </c:pt>
                <c:pt idx="22257">
                  <c:v>0.99275697313913003</c:v>
                </c:pt>
                <c:pt idx="22258">
                  <c:v>0.99146166588135698</c:v>
                </c:pt>
                <c:pt idx="22259">
                  <c:v>0.99096052006883195</c:v>
                </c:pt>
                <c:pt idx="22260">
                  <c:v>0.98908738572467003</c:v>
                </c:pt>
                <c:pt idx="22261">
                  <c:v>0.99347918736329399</c:v>
                </c:pt>
                <c:pt idx="22262">
                  <c:v>0.98756201632205198</c:v>
                </c:pt>
                <c:pt idx="22263">
                  <c:v>0.98855157757685097</c:v>
                </c:pt>
                <c:pt idx="22264">
                  <c:v>0.99370115210774401</c:v>
                </c:pt>
                <c:pt idx="22265">
                  <c:v>0.99383944984403805</c:v>
                </c:pt>
                <c:pt idx="22266">
                  <c:v>0.98828933958638598</c:v>
                </c:pt>
                <c:pt idx="22267">
                  <c:v>0.99235869261773502</c:v>
                </c:pt>
                <c:pt idx="22268">
                  <c:v>0.99393162772661303</c:v>
                </c:pt>
                <c:pt idx="22269">
                  <c:v>0.989940296362256</c:v>
                </c:pt>
                <c:pt idx="22270">
                  <c:v>0.99156646980972096</c:v>
                </c:pt>
                <c:pt idx="22271">
                  <c:v>0.989501806747354</c:v>
                </c:pt>
                <c:pt idx="22272">
                  <c:v>0.99058326194660196</c:v>
                </c:pt>
                <c:pt idx="22273">
                  <c:v>0.99021779723473902</c:v>
                </c:pt>
                <c:pt idx="22274">
                  <c:v>0.99211224493151096</c:v>
                </c:pt>
                <c:pt idx="22275">
                  <c:v>0.99219057304648295</c:v>
                </c:pt>
                <c:pt idx="22276">
                  <c:v>0.98775902170346896</c:v>
                </c:pt>
                <c:pt idx="22277">
                  <c:v>0.99006414946305799</c:v>
                </c:pt>
                <c:pt idx="22278">
                  <c:v>0.98846350267196303</c:v>
                </c:pt>
                <c:pt idx="22279">
                  <c:v>0.98743290152977703</c:v>
                </c:pt>
                <c:pt idx="22280">
                  <c:v>0.99186853956170595</c:v>
                </c:pt>
                <c:pt idx="22281">
                  <c:v>0.99171811372535001</c:v>
                </c:pt>
                <c:pt idx="22282">
                  <c:v>0.98924581001093204</c:v>
                </c:pt>
                <c:pt idx="22283">
                  <c:v>0.99402979498090405</c:v>
                </c:pt>
                <c:pt idx="22284">
                  <c:v>0.98928633495171203</c:v>
                </c:pt>
                <c:pt idx="22285">
                  <c:v>0.99002793033813496</c:v>
                </c:pt>
                <c:pt idx="22286">
                  <c:v>0.99295080922941303</c:v>
                </c:pt>
                <c:pt idx="22287">
                  <c:v>0.98775402449777305</c:v>
                </c:pt>
                <c:pt idx="22288">
                  <c:v>0.99217638912220696</c:v>
                </c:pt>
                <c:pt idx="22289">
                  <c:v>0.98824073971126702</c:v>
                </c:pt>
                <c:pt idx="22290">
                  <c:v>0.99203979071142701</c:v>
                </c:pt>
                <c:pt idx="22291">
                  <c:v>0.99051671226423599</c:v>
                </c:pt>
                <c:pt idx="22292">
                  <c:v>0.98790300926561803</c:v>
                </c:pt>
                <c:pt idx="22293">
                  <c:v>0.99231473634394496</c:v>
                </c:pt>
                <c:pt idx="22294">
                  <c:v>0.989715420660087</c:v>
                </c:pt>
                <c:pt idx="22295">
                  <c:v>0.99399681450936395</c:v>
                </c:pt>
                <c:pt idx="22296">
                  <c:v>0.99361892638780203</c:v>
                </c:pt>
                <c:pt idx="22297">
                  <c:v>0.99302306760397396</c:v>
                </c:pt>
                <c:pt idx="22298">
                  <c:v>0.99249776015192903</c:v>
                </c:pt>
                <c:pt idx="22299">
                  <c:v>0.99219339016825903</c:v>
                </c:pt>
                <c:pt idx="22300">
                  <c:v>0.99276398393274301</c:v>
                </c:pt>
                <c:pt idx="22301">
                  <c:v>0.98885111246444601</c:v>
                </c:pt>
                <c:pt idx="22302">
                  <c:v>0.98800256560294597</c:v>
                </c:pt>
                <c:pt idx="22303">
                  <c:v>0.99252109995845295</c:v>
                </c:pt>
                <c:pt idx="22304">
                  <c:v>0.98846917558472602</c:v>
                </c:pt>
                <c:pt idx="22305">
                  <c:v>0.98685998820177201</c:v>
                </c:pt>
                <c:pt idx="22306">
                  <c:v>0.99197799183227198</c:v>
                </c:pt>
                <c:pt idx="22307">
                  <c:v>0.990058758822283</c:v>
                </c:pt>
                <c:pt idx="22308">
                  <c:v>0.99200635994347097</c:v>
                </c:pt>
                <c:pt idx="22309">
                  <c:v>0.99061444366854801</c:v>
                </c:pt>
                <c:pt idx="22310">
                  <c:v>0.99002560105974202</c:v>
                </c:pt>
                <c:pt idx="22311">
                  <c:v>0.99195275314617104</c:v>
                </c:pt>
                <c:pt idx="22312">
                  <c:v>0.98947518499036702</c:v>
                </c:pt>
                <c:pt idx="22313">
                  <c:v>0.99126590087944799</c:v>
                </c:pt>
                <c:pt idx="22314">
                  <c:v>0.98852346059916596</c:v>
                </c:pt>
                <c:pt idx="22315">
                  <c:v>0.989469952999949</c:v>
                </c:pt>
                <c:pt idx="22316">
                  <c:v>0.98860939758750399</c:v>
                </c:pt>
                <c:pt idx="22317">
                  <c:v>0.99031774562849595</c:v>
                </c:pt>
                <c:pt idx="22318">
                  <c:v>0.98875204546788598</c:v>
                </c:pt>
                <c:pt idx="22319">
                  <c:v>0.989664968134645</c:v>
                </c:pt>
                <c:pt idx="22320">
                  <c:v>0.99263382806266398</c:v>
                </c:pt>
                <c:pt idx="22321">
                  <c:v>0.98931959428597405</c:v>
                </c:pt>
                <c:pt idx="22322">
                  <c:v>0.988168820938776</c:v>
                </c:pt>
                <c:pt idx="22323">
                  <c:v>0.98978442971636904</c:v>
                </c:pt>
                <c:pt idx="22324">
                  <c:v>0.98975273547866904</c:v>
                </c:pt>
                <c:pt idx="22325">
                  <c:v>0.98935884751544201</c:v>
                </c:pt>
                <c:pt idx="22326">
                  <c:v>0.99051555742525899</c:v>
                </c:pt>
                <c:pt idx="22327">
                  <c:v>0.98886905570466699</c:v>
                </c:pt>
                <c:pt idx="22328">
                  <c:v>0.98815342940120998</c:v>
                </c:pt>
                <c:pt idx="22329">
                  <c:v>0.99001144768687099</c:v>
                </c:pt>
                <c:pt idx="22330">
                  <c:v>0.99105082432105895</c:v>
                </c:pt>
                <c:pt idx="22331">
                  <c:v>0.99152085554210401</c:v>
                </c:pt>
                <c:pt idx="22332">
                  <c:v>0.98922766659906702</c:v>
                </c:pt>
                <c:pt idx="22333">
                  <c:v>0.98793046800558804</c:v>
                </c:pt>
                <c:pt idx="22334">
                  <c:v>0.98721429294242302</c:v>
                </c:pt>
                <c:pt idx="22335">
                  <c:v>0.99287676092387001</c:v>
                </c:pt>
                <c:pt idx="22336">
                  <c:v>0.99021525880585004</c:v>
                </c:pt>
                <c:pt idx="22337">
                  <c:v>0.98909102690933903</c:v>
                </c:pt>
                <c:pt idx="22338">
                  <c:v>0.99034106667967703</c:v>
                </c:pt>
                <c:pt idx="22339">
                  <c:v>0.992904094182259</c:v>
                </c:pt>
                <c:pt idx="22340">
                  <c:v>0.98822153808247704</c:v>
                </c:pt>
                <c:pt idx="22341">
                  <c:v>0.99258903974051305</c:v>
                </c:pt>
                <c:pt idx="22342">
                  <c:v>0.99087761047717404</c:v>
                </c:pt>
                <c:pt idx="22343">
                  <c:v>0.98953894116663998</c:v>
                </c:pt>
                <c:pt idx="22344">
                  <c:v>0.99148626798065898</c:v>
                </c:pt>
                <c:pt idx="22345">
                  <c:v>0.99382583640979405</c:v>
                </c:pt>
                <c:pt idx="22346">
                  <c:v>0.989664795098537</c:v>
                </c:pt>
                <c:pt idx="22347">
                  <c:v>0.98782634394893498</c:v>
                </c:pt>
                <c:pt idx="22348">
                  <c:v>0.99036238761980799</c:v>
                </c:pt>
                <c:pt idx="22349">
                  <c:v>0.99327638928896</c:v>
                </c:pt>
                <c:pt idx="22350">
                  <c:v>0.99336564868405397</c:v>
                </c:pt>
                <c:pt idx="22351">
                  <c:v>0.99234629472680802</c:v>
                </c:pt>
                <c:pt idx="22352">
                  <c:v>0.98973345290246895</c:v>
                </c:pt>
                <c:pt idx="22353">
                  <c:v>0.99302943644891595</c:v>
                </c:pt>
                <c:pt idx="22354">
                  <c:v>0.99130396107977603</c:v>
                </c:pt>
                <c:pt idx="22355">
                  <c:v>0.98844656928627395</c:v>
                </c:pt>
                <c:pt idx="22356">
                  <c:v>0.990728521916175</c:v>
                </c:pt>
                <c:pt idx="22357">
                  <c:v>0.98713170840872499</c:v>
                </c:pt>
                <c:pt idx="22358">
                  <c:v>0.98883498999163699</c:v>
                </c:pt>
                <c:pt idx="22359">
                  <c:v>0.99138608138366302</c:v>
                </c:pt>
                <c:pt idx="22360">
                  <c:v>0.99306752935285802</c:v>
                </c:pt>
                <c:pt idx="22361">
                  <c:v>0.98836774413116502</c:v>
                </c:pt>
                <c:pt idx="22362">
                  <c:v>0.992048402727152</c:v>
                </c:pt>
                <c:pt idx="22363">
                  <c:v>0.99218654828950403</c:v>
                </c:pt>
                <c:pt idx="22364">
                  <c:v>0.98836929067753398</c:v>
                </c:pt>
                <c:pt idx="22365">
                  <c:v>0.98979095803088801</c:v>
                </c:pt>
                <c:pt idx="22366">
                  <c:v>0.99095784544784205</c:v>
                </c:pt>
                <c:pt idx="22367">
                  <c:v>0.98677891376233395</c:v>
                </c:pt>
                <c:pt idx="22368">
                  <c:v>0.988720966730951</c:v>
                </c:pt>
                <c:pt idx="22369">
                  <c:v>0.99205863864699895</c:v>
                </c:pt>
                <c:pt idx="22370">
                  <c:v>0.986883953485724</c:v>
                </c:pt>
                <c:pt idx="22371">
                  <c:v>0.99324408810671205</c:v>
                </c:pt>
                <c:pt idx="22372">
                  <c:v>0.98909863888918903</c:v>
                </c:pt>
                <c:pt idx="22373">
                  <c:v>0.99114452055534497</c:v>
                </c:pt>
                <c:pt idx="22374">
                  <c:v>0.99234687510985797</c:v>
                </c:pt>
                <c:pt idx="22375">
                  <c:v>0.99361419257746597</c:v>
                </c:pt>
                <c:pt idx="22376">
                  <c:v>0.99027594555662601</c:v>
                </c:pt>
                <c:pt idx="22377">
                  <c:v>0.98936318689315905</c:v>
                </c:pt>
                <c:pt idx="22378">
                  <c:v>0.98931996474331396</c:v>
                </c:pt>
                <c:pt idx="22379">
                  <c:v>0.99098359011874404</c:v>
                </c:pt>
                <c:pt idx="22380">
                  <c:v>0.98827092415431905</c:v>
                </c:pt>
                <c:pt idx="22381">
                  <c:v>0.992334673995657</c:v>
                </c:pt>
                <c:pt idx="22382">
                  <c:v>0.98885580999651401</c:v>
                </c:pt>
                <c:pt idx="22383">
                  <c:v>0.98892435173859905</c:v>
                </c:pt>
                <c:pt idx="22384">
                  <c:v>0.99180763438053299</c:v>
                </c:pt>
                <c:pt idx="22385">
                  <c:v>0.99161859445010803</c:v>
                </c:pt>
                <c:pt idx="22386">
                  <c:v>0.98827452593199405</c:v>
                </c:pt>
                <c:pt idx="22387">
                  <c:v>0.99301058631240902</c:v>
                </c:pt>
                <c:pt idx="22388">
                  <c:v>0.98627978841235997</c:v>
                </c:pt>
                <c:pt idx="22389">
                  <c:v>0.99183314025401603</c:v>
                </c:pt>
                <c:pt idx="22390">
                  <c:v>0.99318291984796203</c:v>
                </c:pt>
                <c:pt idx="22391">
                  <c:v>0.99020922066811101</c:v>
                </c:pt>
                <c:pt idx="22392">
                  <c:v>0.99129869485895505</c:v>
                </c:pt>
                <c:pt idx="22393">
                  <c:v>0.98888422786133501</c:v>
                </c:pt>
                <c:pt idx="22394">
                  <c:v>0.99116374517619099</c:v>
                </c:pt>
                <c:pt idx="22395">
                  <c:v>0.99359250758712503</c:v>
                </c:pt>
                <c:pt idx="22396">
                  <c:v>0.98973287657364795</c:v>
                </c:pt>
                <c:pt idx="22397">
                  <c:v>0.99044677147272098</c:v>
                </c:pt>
                <c:pt idx="22398">
                  <c:v>0.99416029272666895</c:v>
                </c:pt>
                <c:pt idx="22399">
                  <c:v>0.988705853779837</c:v>
                </c:pt>
                <c:pt idx="22400">
                  <c:v>0.98876666674442504</c:v>
                </c:pt>
                <c:pt idx="22401">
                  <c:v>0.98685207442151301</c:v>
                </c:pt>
                <c:pt idx="22402">
                  <c:v>0.98989581678240701</c:v>
                </c:pt>
                <c:pt idx="22403">
                  <c:v>0.98773547146964702</c:v>
                </c:pt>
                <c:pt idx="22404">
                  <c:v>0.99139696314884296</c:v>
                </c:pt>
                <c:pt idx="22405">
                  <c:v>0.99060767553540996</c:v>
                </c:pt>
                <c:pt idx="22406">
                  <c:v>0.99218782589877397</c:v>
                </c:pt>
                <c:pt idx="22407">
                  <c:v>0.98722578482386603</c:v>
                </c:pt>
                <c:pt idx="22408">
                  <c:v>0.99334334441703698</c:v>
                </c:pt>
                <c:pt idx="22409">
                  <c:v>0.98925287867873102</c:v>
                </c:pt>
                <c:pt idx="22410">
                  <c:v>0.98677953283962805</c:v>
                </c:pt>
                <c:pt idx="22411">
                  <c:v>0.99399622572440904</c:v>
                </c:pt>
                <c:pt idx="22412">
                  <c:v>0.990092361694342</c:v>
                </c:pt>
                <c:pt idx="22413">
                  <c:v>0.98974738557986897</c:v>
                </c:pt>
                <c:pt idx="22414">
                  <c:v>0.99165679562226805</c:v>
                </c:pt>
                <c:pt idx="22415">
                  <c:v>0.99238059151073599</c:v>
                </c:pt>
                <c:pt idx="22416">
                  <c:v>0.98899364121527</c:v>
                </c:pt>
                <c:pt idx="22417">
                  <c:v>0.98952295302300797</c:v>
                </c:pt>
                <c:pt idx="22418">
                  <c:v>0.99145628539485997</c:v>
                </c:pt>
                <c:pt idx="22419">
                  <c:v>0.99305914253468597</c:v>
                </c:pt>
                <c:pt idx="22420">
                  <c:v>0.99075269870361404</c:v>
                </c:pt>
                <c:pt idx="22421">
                  <c:v>0.99066298797492702</c:v>
                </c:pt>
                <c:pt idx="22422">
                  <c:v>0.989140241579052</c:v>
                </c:pt>
                <c:pt idx="22423">
                  <c:v>0.99071338050987301</c:v>
                </c:pt>
                <c:pt idx="22424">
                  <c:v>0.99265879325430595</c:v>
                </c:pt>
                <c:pt idx="22425">
                  <c:v>0.99014543927648802</c:v>
                </c:pt>
                <c:pt idx="22426">
                  <c:v>0.98988044575411804</c:v>
                </c:pt>
                <c:pt idx="22427">
                  <c:v>0.98796357560516701</c:v>
                </c:pt>
                <c:pt idx="22428">
                  <c:v>0.99302906643512201</c:v>
                </c:pt>
                <c:pt idx="22429">
                  <c:v>0.988333591153159</c:v>
                </c:pt>
                <c:pt idx="22430">
                  <c:v>0.98771991736419096</c:v>
                </c:pt>
                <c:pt idx="22431">
                  <c:v>0.98885756221129095</c:v>
                </c:pt>
                <c:pt idx="22432">
                  <c:v>0.98954146161350298</c:v>
                </c:pt>
                <c:pt idx="22433">
                  <c:v>0.98956957304647597</c:v>
                </c:pt>
                <c:pt idx="22434">
                  <c:v>0.98915227505987002</c:v>
                </c:pt>
                <c:pt idx="22435">
                  <c:v>0.98788080842964598</c:v>
                </c:pt>
                <c:pt idx="22436">
                  <c:v>0.98911479932546098</c:v>
                </c:pt>
                <c:pt idx="22437">
                  <c:v>0.98928044046867702</c:v>
                </c:pt>
                <c:pt idx="22438">
                  <c:v>0.99235883980250905</c:v>
                </c:pt>
                <c:pt idx="22439">
                  <c:v>0.98881007117991504</c:v>
                </c:pt>
                <c:pt idx="22440">
                  <c:v>0.98888466457834701</c:v>
                </c:pt>
                <c:pt idx="22441">
                  <c:v>0.99500880321066498</c:v>
                </c:pt>
                <c:pt idx="22442">
                  <c:v>0.98858322633355</c:v>
                </c:pt>
                <c:pt idx="22443">
                  <c:v>0.98941465447601695</c:v>
                </c:pt>
                <c:pt idx="22444">
                  <c:v>0.99182021350665095</c:v>
                </c:pt>
                <c:pt idx="22445">
                  <c:v>0.99264925159566597</c:v>
                </c:pt>
                <c:pt idx="22446">
                  <c:v>0.98981717647953305</c:v>
                </c:pt>
                <c:pt idx="22447">
                  <c:v>0.98986824341308299</c:v>
                </c:pt>
                <c:pt idx="22448">
                  <c:v>0.98942239445217195</c:v>
                </c:pt>
                <c:pt idx="22449">
                  <c:v>0.99428929768470298</c:v>
                </c:pt>
                <c:pt idx="22450">
                  <c:v>0.99064726388440705</c:v>
                </c:pt>
                <c:pt idx="22451">
                  <c:v>0.99167313241646005</c:v>
                </c:pt>
                <c:pt idx="22452">
                  <c:v>0.98796624215256501</c:v>
                </c:pt>
                <c:pt idx="22453">
                  <c:v>0.99124709212499496</c:v>
                </c:pt>
                <c:pt idx="22454">
                  <c:v>0.99304280844228199</c:v>
                </c:pt>
                <c:pt idx="22455">
                  <c:v>0.98958295525949402</c:v>
                </c:pt>
                <c:pt idx="22456">
                  <c:v>0.98859471359179096</c:v>
                </c:pt>
                <c:pt idx="22457">
                  <c:v>0.98806544820401598</c:v>
                </c:pt>
                <c:pt idx="22458">
                  <c:v>0.99193387149549594</c:v>
                </c:pt>
                <c:pt idx="22459">
                  <c:v>0.98758629138450305</c:v>
                </c:pt>
                <c:pt idx="22460">
                  <c:v>0.99216343825334197</c:v>
                </c:pt>
                <c:pt idx="22461">
                  <c:v>0.988034771653715</c:v>
                </c:pt>
                <c:pt idx="22462">
                  <c:v>0.98819877882443496</c:v>
                </c:pt>
                <c:pt idx="22463">
                  <c:v>0.99429788141165598</c:v>
                </c:pt>
                <c:pt idx="22464">
                  <c:v>0.988498971539574</c:v>
                </c:pt>
                <c:pt idx="22465">
                  <c:v>0.98893359937313796</c:v>
                </c:pt>
                <c:pt idx="22466">
                  <c:v>0.98890272162487802</c:v>
                </c:pt>
                <c:pt idx="22467">
                  <c:v>0.99121092518634901</c:v>
                </c:pt>
                <c:pt idx="22468">
                  <c:v>0.99293265865513702</c:v>
                </c:pt>
                <c:pt idx="22469">
                  <c:v>0.98880982135610496</c:v>
                </c:pt>
                <c:pt idx="22470">
                  <c:v>0.99333021694697499</c:v>
                </c:pt>
                <c:pt idx="22471">
                  <c:v>0.99206309342926802</c:v>
                </c:pt>
                <c:pt idx="22472">
                  <c:v>0.99141268946872896</c:v>
                </c:pt>
                <c:pt idx="22473">
                  <c:v>0.98784658515486201</c:v>
                </c:pt>
                <c:pt idx="22474">
                  <c:v>0.98854679706959503</c:v>
                </c:pt>
                <c:pt idx="22475">
                  <c:v>0.98781393758909697</c:v>
                </c:pt>
                <c:pt idx="22476">
                  <c:v>0.98794319128058805</c:v>
                </c:pt>
                <c:pt idx="22477">
                  <c:v>0.98951192011037004</c:v>
                </c:pt>
                <c:pt idx="22478">
                  <c:v>0.98917354305486205</c:v>
                </c:pt>
                <c:pt idx="22479">
                  <c:v>0.98530563563093998</c:v>
                </c:pt>
                <c:pt idx="22480">
                  <c:v>0.99360958383511999</c:v>
                </c:pt>
                <c:pt idx="22481">
                  <c:v>0.99308710829836</c:v>
                </c:pt>
                <c:pt idx="22482">
                  <c:v>0.98702098442025199</c:v>
                </c:pt>
                <c:pt idx="22483">
                  <c:v>0.99077650218508895</c:v>
                </c:pt>
                <c:pt idx="22484">
                  <c:v>0.99320669927175698</c:v>
                </c:pt>
                <c:pt idx="22485">
                  <c:v>0.98756345562475301</c:v>
                </c:pt>
                <c:pt idx="22486">
                  <c:v>0.99157222997196004</c:v>
                </c:pt>
                <c:pt idx="22487">
                  <c:v>0.99039793632884898</c:v>
                </c:pt>
                <c:pt idx="22488">
                  <c:v>0.99175654407048097</c:v>
                </c:pt>
                <c:pt idx="22489">
                  <c:v>0.98833363076678105</c:v>
                </c:pt>
                <c:pt idx="22490">
                  <c:v>0.99111234110541102</c:v>
                </c:pt>
                <c:pt idx="22491">
                  <c:v>0.98878153148683101</c:v>
                </c:pt>
                <c:pt idx="22492">
                  <c:v>0.992244396232147</c:v>
                </c:pt>
                <c:pt idx="22493">
                  <c:v>0.98934214423194899</c:v>
                </c:pt>
                <c:pt idx="22494">
                  <c:v>0.98937734680573897</c:v>
                </c:pt>
                <c:pt idx="22495">
                  <c:v>0.98810329378168305</c:v>
                </c:pt>
                <c:pt idx="22496">
                  <c:v>0.98846230343208796</c:v>
                </c:pt>
                <c:pt idx="22497">
                  <c:v>0.99378773700392498</c:v>
                </c:pt>
                <c:pt idx="22498">
                  <c:v>0.99194649147504499</c:v>
                </c:pt>
                <c:pt idx="22499">
                  <c:v>0.98807156125463902</c:v>
                </c:pt>
                <c:pt idx="22500">
                  <c:v>0.98940404663175097</c:v>
                </c:pt>
                <c:pt idx="22501">
                  <c:v>0.98684966219778003</c:v>
                </c:pt>
                <c:pt idx="22502">
                  <c:v>0.98895951644197599</c:v>
                </c:pt>
                <c:pt idx="22503">
                  <c:v>0.99057806826765804</c:v>
                </c:pt>
                <c:pt idx="22504">
                  <c:v>0.988933111366461</c:v>
                </c:pt>
                <c:pt idx="22505">
                  <c:v>0.99322796910246902</c:v>
                </c:pt>
                <c:pt idx="22506">
                  <c:v>0.99175228021800199</c:v>
                </c:pt>
                <c:pt idx="22507">
                  <c:v>0.99308325438749001</c:v>
                </c:pt>
                <c:pt idx="22508">
                  <c:v>0.98857875065511103</c:v>
                </c:pt>
                <c:pt idx="22509">
                  <c:v>0.98925613341604302</c:v>
                </c:pt>
                <c:pt idx="22510">
                  <c:v>0.99158585658582499</c:v>
                </c:pt>
                <c:pt idx="22511">
                  <c:v>0.98731333701013602</c:v>
                </c:pt>
                <c:pt idx="22512">
                  <c:v>0.99199626707540101</c:v>
                </c:pt>
                <c:pt idx="22513">
                  <c:v>0.98938505918809005</c:v>
                </c:pt>
                <c:pt idx="22514">
                  <c:v>0.99098737391274205</c:v>
                </c:pt>
                <c:pt idx="22515">
                  <c:v>0.99167502075726999</c:v>
                </c:pt>
                <c:pt idx="22516">
                  <c:v>0.990356192136992</c:v>
                </c:pt>
                <c:pt idx="22517">
                  <c:v>0.99051790591356503</c:v>
                </c:pt>
                <c:pt idx="22518">
                  <c:v>0.98915753288606301</c:v>
                </c:pt>
                <c:pt idx="22519">
                  <c:v>0.99202073491634801</c:v>
                </c:pt>
                <c:pt idx="22520">
                  <c:v>0.98649398586668402</c:v>
                </c:pt>
                <c:pt idx="22521">
                  <c:v>0.99223877850093301</c:v>
                </c:pt>
                <c:pt idx="22522">
                  <c:v>0.99203210765001704</c:v>
                </c:pt>
                <c:pt idx="22523">
                  <c:v>0.989107904544554</c:v>
                </c:pt>
                <c:pt idx="22524">
                  <c:v>0.99274323000231901</c:v>
                </c:pt>
                <c:pt idx="22525">
                  <c:v>0.98961571981931895</c:v>
                </c:pt>
                <c:pt idx="22526">
                  <c:v>0.99045187887151798</c:v>
                </c:pt>
                <c:pt idx="22527">
                  <c:v>0.98996552491573098</c:v>
                </c:pt>
                <c:pt idx="22528">
                  <c:v>0.98882755531761801</c:v>
                </c:pt>
                <c:pt idx="22529">
                  <c:v>0.98769196016973204</c:v>
                </c:pt>
                <c:pt idx="22530">
                  <c:v>0.99123560298597502</c:v>
                </c:pt>
                <c:pt idx="22531">
                  <c:v>0.99103707324296098</c:v>
                </c:pt>
                <c:pt idx="22532">
                  <c:v>0.99310064482422</c:v>
                </c:pt>
                <c:pt idx="22533">
                  <c:v>0.99111914885004604</c:v>
                </c:pt>
                <c:pt idx="22534">
                  <c:v>0.98945975593670199</c:v>
                </c:pt>
                <c:pt idx="22535">
                  <c:v>0.99220215184780702</c:v>
                </c:pt>
                <c:pt idx="22536">
                  <c:v>0.98924012390068095</c:v>
                </c:pt>
                <c:pt idx="22537">
                  <c:v>0.99195560376592495</c:v>
                </c:pt>
                <c:pt idx="22538">
                  <c:v>0.99046087157700802</c:v>
                </c:pt>
                <c:pt idx="22539">
                  <c:v>0.98947569292916804</c:v>
                </c:pt>
                <c:pt idx="22540">
                  <c:v>0.992091819114439</c:v>
                </c:pt>
                <c:pt idx="22541">
                  <c:v>0.99020864044783996</c:v>
                </c:pt>
                <c:pt idx="22542">
                  <c:v>0.98876778065335602</c:v>
                </c:pt>
                <c:pt idx="22543">
                  <c:v>0.99142526809610398</c:v>
                </c:pt>
                <c:pt idx="22544">
                  <c:v>0.98871100182066995</c:v>
                </c:pt>
                <c:pt idx="22545">
                  <c:v>0.99269243239943805</c:v>
                </c:pt>
                <c:pt idx="22546">
                  <c:v>0.98874780931611606</c:v>
                </c:pt>
                <c:pt idx="22547">
                  <c:v>0.99349569214414502</c:v>
                </c:pt>
                <c:pt idx="22548">
                  <c:v>0.98818145512898103</c:v>
                </c:pt>
                <c:pt idx="22549">
                  <c:v>0.99188759687113903</c:v>
                </c:pt>
                <c:pt idx="22550">
                  <c:v>0.99171630860952298</c:v>
                </c:pt>
                <c:pt idx="22551">
                  <c:v>0.99322735290561004</c:v>
                </c:pt>
                <c:pt idx="22552">
                  <c:v>0.99093459836197895</c:v>
                </c:pt>
                <c:pt idx="22553">
                  <c:v>0.98788057953844999</c:v>
                </c:pt>
                <c:pt idx="22554">
                  <c:v>0.99048711153907698</c:v>
                </c:pt>
                <c:pt idx="22555">
                  <c:v>0.99040407124258201</c:v>
                </c:pt>
                <c:pt idx="22556">
                  <c:v>0.98952490580105701</c:v>
                </c:pt>
                <c:pt idx="22557">
                  <c:v>0.99069467241979503</c:v>
                </c:pt>
                <c:pt idx="22558">
                  <c:v>0.98930477242660497</c:v>
                </c:pt>
                <c:pt idx="22559">
                  <c:v>0.99024256754392403</c:v>
                </c:pt>
                <c:pt idx="22560">
                  <c:v>0.99136564222466295</c:v>
                </c:pt>
                <c:pt idx="22561">
                  <c:v>0.99009681894375001</c:v>
                </c:pt>
                <c:pt idx="22562">
                  <c:v>0.99079560411293699</c:v>
                </c:pt>
                <c:pt idx="22563">
                  <c:v>0.99228635637504103</c:v>
                </c:pt>
                <c:pt idx="22564">
                  <c:v>0.990353588768773</c:v>
                </c:pt>
                <c:pt idx="22565">
                  <c:v>0.98889900203283299</c:v>
                </c:pt>
                <c:pt idx="22566">
                  <c:v>0.98885387164613703</c:v>
                </c:pt>
                <c:pt idx="22567">
                  <c:v>0.98958033292107905</c:v>
                </c:pt>
                <c:pt idx="22568">
                  <c:v>0.98968592241100795</c:v>
                </c:pt>
                <c:pt idx="22569">
                  <c:v>0.99182207695050195</c:v>
                </c:pt>
                <c:pt idx="22570">
                  <c:v>0.99181013900239601</c:v>
                </c:pt>
                <c:pt idx="22571">
                  <c:v>0.98861344917764804</c:v>
                </c:pt>
                <c:pt idx="22572">
                  <c:v>0.98868261807287505</c:v>
                </c:pt>
                <c:pt idx="22573">
                  <c:v>0.99233101523253997</c:v>
                </c:pt>
                <c:pt idx="22574">
                  <c:v>0.99076033646218897</c:v>
                </c:pt>
                <c:pt idx="22575">
                  <c:v>0.99221096403585096</c:v>
                </c:pt>
                <c:pt idx="22576">
                  <c:v>0.99042396357600604</c:v>
                </c:pt>
                <c:pt idx="22577">
                  <c:v>0.98660314519792502</c:v>
                </c:pt>
                <c:pt idx="22578">
                  <c:v>0.99046799908638194</c:v>
                </c:pt>
                <c:pt idx="22579">
                  <c:v>0.99065233020046195</c:v>
                </c:pt>
                <c:pt idx="22580">
                  <c:v>0.99423044958357798</c:v>
                </c:pt>
                <c:pt idx="22581">
                  <c:v>0.993484843333031</c:v>
                </c:pt>
                <c:pt idx="22582">
                  <c:v>0.99399781618173899</c:v>
                </c:pt>
                <c:pt idx="22583">
                  <c:v>0.99278479494836003</c:v>
                </c:pt>
                <c:pt idx="22584">
                  <c:v>0.99182414583915302</c:v>
                </c:pt>
                <c:pt idx="22585">
                  <c:v>0.99206197387186801</c:v>
                </c:pt>
                <c:pt idx="22586">
                  <c:v>0.99036140061028299</c:v>
                </c:pt>
                <c:pt idx="22587">
                  <c:v>0.99085655527426397</c:v>
                </c:pt>
                <c:pt idx="22588">
                  <c:v>0.9925516747309</c:v>
                </c:pt>
                <c:pt idx="22589">
                  <c:v>0.98907967078127101</c:v>
                </c:pt>
                <c:pt idx="22590">
                  <c:v>0.99155357001633104</c:v>
                </c:pt>
                <c:pt idx="22591">
                  <c:v>0.99173859734330105</c:v>
                </c:pt>
                <c:pt idx="22592">
                  <c:v>0.98995444134397903</c:v>
                </c:pt>
                <c:pt idx="22593">
                  <c:v>0.99263756021801397</c:v>
                </c:pt>
                <c:pt idx="22594">
                  <c:v>0.98622959291907397</c:v>
                </c:pt>
                <c:pt idx="22595">
                  <c:v>0.99390647795439402</c:v>
                </c:pt>
                <c:pt idx="22596">
                  <c:v>0.99010825141877201</c:v>
                </c:pt>
                <c:pt idx="22597">
                  <c:v>0.98953852390708796</c:v>
                </c:pt>
                <c:pt idx="22598">
                  <c:v>0.98934912879550396</c:v>
                </c:pt>
                <c:pt idx="22599">
                  <c:v>0.99158081178488999</c:v>
                </c:pt>
                <c:pt idx="22600">
                  <c:v>0.98788888715131196</c:v>
                </c:pt>
                <c:pt idx="22601">
                  <c:v>0.99131988729044096</c:v>
                </c:pt>
                <c:pt idx="22602">
                  <c:v>0.99038638269991397</c:v>
                </c:pt>
                <c:pt idx="22603">
                  <c:v>0.99021052885940797</c:v>
                </c:pt>
                <c:pt idx="22604">
                  <c:v>0.98801401686421497</c:v>
                </c:pt>
                <c:pt idx="22605">
                  <c:v>0.993668637556823</c:v>
                </c:pt>
                <c:pt idx="22606">
                  <c:v>0.99187502056282795</c:v>
                </c:pt>
                <c:pt idx="22607">
                  <c:v>0.99341210116297596</c:v>
                </c:pt>
                <c:pt idx="22608">
                  <c:v>0.99098586587186999</c:v>
                </c:pt>
                <c:pt idx="22609">
                  <c:v>0.98721071516321601</c:v>
                </c:pt>
                <c:pt idx="22610">
                  <c:v>0.99343432106016805</c:v>
                </c:pt>
                <c:pt idx="22611">
                  <c:v>0.98910100274740198</c:v>
                </c:pt>
                <c:pt idx="22612">
                  <c:v>0.99194456457606095</c:v>
                </c:pt>
                <c:pt idx="22613">
                  <c:v>0.98779213676781197</c:v>
                </c:pt>
                <c:pt idx="22614">
                  <c:v>0.99263820147297099</c:v>
                </c:pt>
                <c:pt idx="22615">
                  <c:v>0.99164930715908295</c:v>
                </c:pt>
                <c:pt idx="22616">
                  <c:v>0.98710767517230702</c:v>
                </c:pt>
                <c:pt idx="22617">
                  <c:v>0.98926971020343502</c:v>
                </c:pt>
                <c:pt idx="22618">
                  <c:v>0.98953078048648002</c:v>
                </c:pt>
                <c:pt idx="22619">
                  <c:v>0.99071692601779504</c:v>
                </c:pt>
                <c:pt idx="22620">
                  <c:v>0.98881366773740897</c:v>
                </c:pt>
                <c:pt idx="22621">
                  <c:v>0.99419845423323805</c:v>
                </c:pt>
                <c:pt idx="22622">
                  <c:v>0.98963002854203796</c:v>
                </c:pt>
                <c:pt idx="22623">
                  <c:v>0.98914568183783003</c:v>
                </c:pt>
                <c:pt idx="22624">
                  <c:v>0.98917387860287598</c:v>
                </c:pt>
                <c:pt idx="22625">
                  <c:v>0.99361628073730002</c:v>
                </c:pt>
                <c:pt idx="22626">
                  <c:v>0.98684859161136895</c:v>
                </c:pt>
                <c:pt idx="22627">
                  <c:v>0.98981244119085898</c:v>
                </c:pt>
                <c:pt idx="22628">
                  <c:v>0.992366676303026</c:v>
                </c:pt>
                <c:pt idx="22629">
                  <c:v>0.99005631714404096</c:v>
                </c:pt>
                <c:pt idx="22630">
                  <c:v>0.99196032180691596</c:v>
                </c:pt>
                <c:pt idx="22631">
                  <c:v>0.99208878720491001</c:v>
                </c:pt>
                <c:pt idx="22632">
                  <c:v>0.99138312005090901</c:v>
                </c:pt>
                <c:pt idx="22633">
                  <c:v>0.98730698874040401</c:v>
                </c:pt>
                <c:pt idx="22634">
                  <c:v>0.99137665960010801</c:v>
                </c:pt>
                <c:pt idx="22635">
                  <c:v>0.98945635739737703</c:v>
                </c:pt>
                <c:pt idx="22636">
                  <c:v>0.99104336618299504</c:v>
                </c:pt>
                <c:pt idx="22637">
                  <c:v>0.99183191465101395</c:v>
                </c:pt>
                <c:pt idx="22638">
                  <c:v>0.98865843601996295</c:v>
                </c:pt>
                <c:pt idx="22639">
                  <c:v>0.98780870427899403</c:v>
                </c:pt>
                <c:pt idx="22640">
                  <c:v>0.98997428945326504</c:v>
                </c:pt>
                <c:pt idx="22641">
                  <c:v>0.99211313623833397</c:v>
                </c:pt>
                <c:pt idx="22642">
                  <c:v>0.98880736480306297</c:v>
                </c:pt>
                <c:pt idx="22643">
                  <c:v>0.99135928374626703</c:v>
                </c:pt>
                <c:pt idx="22644">
                  <c:v>0.99280431424911397</c:v>
                </c:pt>
                <c:pt idx="22645">
                  <c:v>0.98571482915335495</c:v>
                </c:pt>
                <c:pt idx="22646">
                  <c:v>0.992892482301441</c:v>
                </c:pt>
                <c:pt idx="22647">
                  <c:v>0.99281476491541698</c:v>
                </c:pt>
                <c:pt idx="22648">
                  <c:v>0.98740893707731903</c:v>
                </c:pt>
                <c:pt idx="22649">
                  <c:v>0.98857516647142296</c:v>
                </c:pt>
                <c:pt idx="22650">
                  <c:v>0.98924683729979801</c:v>
                </c:pt>
                <c:pt idx="22651">
                  <c:v>0.98980006337202997</c:v>
                </c:pt>
                <c:pt idx="22652">
                  <c:v>0.98652358679658503</c:v>
                </c:pt>
                <c:pt idx="22653">
                  <c:v>0.99223205137617299</c:v>
                </c:pt>
                <c:pt idx="22654">
                  <c:v>0.99266427741545105</c:v>
                </c:pt>
                <c:pt idx="22655">
                  <c:v>0.99253443824777998</c:v>
                </c:pt>
                <c:pt idx="22656">
                  <c:v>0.98880738133526402</c:v>
                </c:pt>
                <c:pt idx="22657">
                  <c:v>0.99059784062060596</c:v>
                </c:pt>
                <c:pt idx="22658">
                  <c:v>0.98815783908231702</c:v>
                </c:pt>
                <c:pt idx="22659">
                  <c:v>0.98581468301047204</c:v>
                </c:pt>
                <c:pt idx="22660">
                  <c:v>0.99098818234011998</c:v>
                </c:pt>
                <c:pt idx="22661">
                  <c:v>0.98768359203672196</c:v>
                </c:pt>
                <c:pt idx="22662">
                  <c:v>0.986849832660606</c:v>
                </c:pt>
                <c:pt idx="22663">
                  <c:v>0.98915591314279505</c:v>
                </c:pt>
                <c:pt idx="22664">
                  <c:v>0.98945369427973895</c:v>
                </c:pt>
                <c:pt idx="22665">
                  <c:v>0.991302252167923</c:v>
                </c:pt>
                <c:pt idx="22666">
                  <c:v>0.98800648762474796</c:v>
                </c:pt>
                <c:pt idx="22667">
                  <c:v>0.99027759171667595</c:v>
                </c:pt>
                <c:pt idx="22668">
                  <c:v>0.99424499385332499</c:v>
                </c:pt>
                <c:pt idx="22669">
                  <c:v>0.98879023884932105</c:v>
                </c:pt>
                <c:pt idx="22670">
                  <c:v>0.99013818940406295</c:v>
                </c:pt>
                <c:pt idx="22671">
                  <c:v>0.98647451710316403</c:v>
                </c:pt>
                <c:pt idx="22672">
                  <c:v>0.99143965513807097</c:v>
                </c:pt>
                <c:pt idx="22673">
                  <c:v>0.98821509742147495</c:v>
                </c:pt>
                <c:pt idx="22674">
                  <c:v>0.98932272761572804</c:v>
                </c:pt>
                <c:pt idx="22675">
                  <c:v>0.990526184613715</c:v>
                </c:pt>
                <c:pt idx="22676">
                  <c:v>0.98929133522738699</c:v>
                </c:pt>
                <c:pt idx="22677">
                  <c:v>0.98955111925769401</c:v>
                </c:pt>
                <c:pt idx="22678">
                  <c:v>0.98862381418908996</c:v>
                </c:pt>
                <c:pt idx="22679">
                  <c:v>0.98736937853519902</c:v>
                </c:pt>
                <c:pt idx="22680">
                  <c:v>0.99002887646422999</c:v>
                </c:pt>
                <c:pt idx="22681">
                  <c:v>0.98719413452577098</c:v>
                </c:pt>
                <c:pt idx="22682">
                  <c:v>0.992906067106331</c:v>
                </c:pt>
                <c:pt idx="22683">
                  <c:v>0.99458728219862103</c:v>
                </c:pt>
                <c:pt idx="22684">
                  <c:v>0.98964016725847304</c:v>
                </c:pt>
                <c:pt idx="22685">
                  <c:v>0.98795122138108304</c:v>
                </c:pt>
                <c:pt idx="22686">
                  <c:v>0.990254588372387</c:v>
                </c:pt>
                <c:pt idx="22687">
                  <c:v>0.99225077521502802</c:v>
                </c:pt>
                <c:pt idx="22688">
                  <c:v>0.99143422546089799</c:v>
                </c:pt>
                <c:pt idx="22689">
                  <c:v>0.98946454355393498</c:v>
                </c:pt>
                <c:pt idx="22690">
                  <c:v>0.98828306856854198</c:v>
                </c:pt>
                <c:pt idx="22691">
                  <c:v>0.99077990573872199</c:v>
                </c:pt>
                <c:pt idx="22692">
                  <c:v>0.99181858509951004</c:v>
                </c:pt>
                <c:pt idx="22693">
                  <c:v>0.99215611709019302</c:v>
                </c:pt>
                <c:pt idx="22694">
                  <c:v>0.99417489101974399</c:v>
                </c:pt>
                <c:pt idx="22695">
                  <c:v>0.99302769116557899</c:v>
                </c:pt>
                <c:pt idx="22696">
                  <c:v>0.99128224044438096</c:v>
                </c:pt>
                <c:pt idx="22697">
                  <c:v>0.99059635957827197</c:v>
                </c:pt>
                <c:pt idx="22698">
                  <c:v>0.99290073632457898</c:v>
                </c:pt>
                <c:pt idx="22699">
                  <c:v>0.99266410760572998</c:v>
                </c:pt>
                <c:pt idx="22700">
                  <c:v>0.98838478224969195</c:v>
                </c:pt>
                <c:pt idx="22701">
                  <c:v>0.99182966640317305</c:v>
                </c:pt>
                <c:pt idx="22702">
                  <c:v>0.98852617989132097</c:v>
                </c:pt>
                <c:pt idx="22703">
                  <c:v>0.99181929017689996</c:v>
                </c:pt>
                <c:pt idx="22704">
                  <c:v>0.99265836697472298</c:v>
                </c:pt>
                <c:pt idx="22705">
                  <c:v>0.98855360100954304</c:v>
                </c:pt>
                <c:pt idx="22706">
                  <c:v>0.992845691537519</c:v>
                </c:pt>
                <c:pt idx="22707">
                  <c:v>0.98657712377090101</c:v>
                </c:pt>
                <c:pt idx="22708">
                  <c:v>0.99218616590249398</c:v>
                </c:pt>
                <c:pt idx="22709">
                  <c:v>0.98730181658751204</c:v>
                </c:pt>
                <c:pt idx="22710">
                  <c:v>0.98730517418890196</c:v>
                </c:pt>
                <c:pt idx="22711">
                  <c:v>0.98673820866136397</c:v>
                </c:pt>
                <c:pt idx="22712">
                  <c:v>0.98937139451624301</c:v>
                </c:pt>
                <c:pt idx="22713">
                  <c:v>0.98888599495974805</c:v>
                </c:pt>
                <c:pt idx="22714">
                  <c:v>0.98728004280624904</c:v>
                </c:pt>
                <c:pt idx="22715">
                  <c:v>0.99192461901731299</c:v>
                </c:pt>
                <c:pt idx="22716">
                  <c:v>0.98935289345883504</c:v>
                </c:pt>
                <c:pt idx="22717">
                  <c:v>0.98758670038516005</c:v>
                </c:pt>
                <c:pt idx="22718">
                  <c:v>0.99226511293264197</c:v>
                </c:pt>
                <c:pt idx="22719">
                  <c:v>0.99201123171105599</c:v>
                </c:pt>
                <c:pt idx="22720">
                  <c:v>0.98626242121810304</c:v>
                </c:pt>
                <c:pt idx="22721">
                  <c:v>0.99111560699159396</c:v>
                </c:pt>
                <c:pt idx="22722">
                  <c:v>0.98889225132976</c:v>
                </c:pt>
                <c:pt idx="22723">
                  <c:v>0.98869897762311598</c:v>
                </c:pt>
                <c:pt idx="22724">
                  <c:v>0.986831058990569</c:v>
                </c:pt>
                <c:pt idx="22725">
                  <c:v>0.99164867010256696</c:v>
                </c:pt>
                <c:pt idx="22726">
                  <c:v>0.99314573153099095</c:v>
                </c:pt>
                <c:pt idx="22727">
                  <c:v>0.98760314368371405</c:v>
                </c:pt>
                <c:pt idx="22728">
                  <c:v>0.99083461781575199</c:v>
                </c:pt>
                <c:pt idx="22729">
                  <c:v>0.98932399046822395</c:v>
                </c:pt>
                <c:pt idx="22730">
                  <c:v>0.98983362265357899</c:v>
                </c:pt>
                <c:pt idx="22731">
                  <c:v>0.98866795361486903</c:v>
                </c:pt>
                <c:pt idx="22732">
                  <c:v>0.99148290144887496</c:v>
                </c:pt>
                <c:pt idx="22733">
                  <c:v>0.99393726138287997</c:v>
                </c:pt>
                <c:pt idx="22734">
                  <c:v>0.99322218980673904</c:v>
                </c:pt>
                <c:pt idx="22735">
                  <c:v>0.98754219323701997</c:v>
                </c:pt>
                <c:pt idx="22736">
                  <c:v>0.991864407990802</c:v>
                </c:pt>
                <c:pt idx="22737">
                  <c:v>0.99085921713994396</c:v>
                </c:pt>
                <c:pt idx="22738">
                  <c:v>0.99104807543810303</c:v>
                </c:pt>
                <c:pt idx="22739">
                  <c:v>0.98951568252899602</c:v>
                </c:pt>
                <c:pt idx="22740">
                  <c:v>0.99280411618700803</c:v>
                </c:pt>
                <c:pt idx="22741">
                  <c:v>0.99302746055839497</c:v>
                </c:pt>
                <c:pt idx="22742">
                  <c:v>0.99287928285354599</c:v>
                </c:pt>
                <c:pt idx="22743">
                  <c:v>0.992314998766333</c:v>
                </c:pt>
                <c:pt idx="22744">
                  <c:v>0.99067553396849095</c:v>
                </c:pt>
                <c:pt idx="22745">
                  <c:v>0.98930221177285205</c:v>
                </c:pt>
                <c:pt idx="22746">
                  <c:v>0.99121920594936896</c:v>
                </c:pt>
                <c:pt idx="22747">
                  <c:v>0.99136268897241797</c:v>
                </c:pt>
                <c:pt idx="22748">
                  <c:v>0.990920462164672</c:v>
                </c:pt>
                <c:pt idx="22749">
                  <c:v>0.98847835998799505</c:v>
                </c:pt>
                <c:pt idx="22750">
                  <c:v>0.98905938990959796</c:v>
                </c:pt>
                <c:pt idx="22751">
                  <c:v>0.99206056693395905</c:v>
                </c:pt>
                <c:pt idx="22752">
                  <c:v>0.990287712507956</c:v>
                </c:pt>
                <c:pt idx="22753">
                  <c:v>0.98717961304839996</c:v>
                </c:pt>
                <c:pt idx="22754">
                  <c:v>0.99275634952071001</c:v>
                </c:pt>
                <c:pt idx="22755">
                  <c:v>0.98937066761647297</c:v>
                </c:pt>
                <c:pt idx="22756">
                  <c:v>0.988812930914576</c:v>
                </c:pt>
                <c:pt idx="22757">
                  <c:v>0.98867526165768604</c:v>
                </c:pt>
                <c:pt idx="22758">
                  <c:v>0.99274711277848704</c:v>
                </c:pt>
                <c:pt idx="22759">
                  <c:v>0.989538812849167</c:v>
                </c:pt>
                <c:pt idx="22760">
                  <c:v>0.99258442185751306</c:v>
                </c:pt>
                <c:pt idx="22761">
                  <c:v>0.98799538683909605</c:v>
                </c:pt>
                <c:pt idx="22762">
                  <c:v>0.99001398505808202</c:v>
                </c:pt>
                <c:pt idx="22763">
                  <c:v>0.991791976946237</c:v>
                </c:pt>
                <c:pt idx="22764">
                  <c:v>0.98646095260029798</c:v>
                </c:pt>
                <c:pt idx="22765">
                  <c:v>0.99338020668139004</c:v>
                </c:pt>
                <c:pt idx="22766">
                  <c:v>0.98771080365421604</c:v>
                </c:pt>
                <c:pt idx="22767">
                  <c:v>0.99147367511205897</c:v>
                </c:pt>
                <c:pt idx="22768">
                  <c:v>0.99157022182447796</c:v>
                </c:pt>
                <c:pt idx="22769">
                  <c:v>0.987699326800204</c:v>
                </c:pt>
                <c:pt idx="22770">
                  <c:v>0.99040799810298696</c:v>
                </c:pt>
                <c:pt idx="22771">
                  <c:v>0.99086216000951</c:v>
                </c:pt>
                <c:pt idx="22772">
                  <c:v>0.99112515293418901</c:v>
                </c:pt>
                <c:pt idx="22773">
                  <c:v>0.99130512884785105</c:v>
                </c:pt>
                <c:pt idx="22774">
                  <c:v>0.99238274145671201</c:v>
                </c:pt>
                <c:pt idx="22775">
                  <c:v>0.99203684907564804</c:v>
                </c:pt>
                <c:pt idx="22776">
                  <c:v>0.99123548422963803</c:v>
                </c:pt>
                <c:pt idx="22777">
                  <c:v>0.98979180974701797</c:v>
                </c:pt>
                <c:pt idx="22778">
                  <c:v>0.98994195040748001</c:v>
                </c:pt>
                <c:pt idx="22779">
                  <c:v>0.98840306329393501</c:v>
                </c:pt>
                <c:pt idx="22780">
                  <c:v>0.99385023151570595</c:v>
                </c:pt>
                <c:pt idx="22781">
                  <c:v>0.99116849842494703</c:v>
                </c:pt>
                <c:pt idx="22782">
                  <c:v>0.99037366643840496</c:v>
                </c:pt>
                <c:pt idx="22783">
                  <c:v>0.98848365923649095</c:v>
                </c:pt>
                <c:pt idx="22784">
                  <c:v>0.99317553369303202</c:v>
                </c:pt>
                <c:pt idx="22785">
                  <c:v>0.99139324703570098</c:v>
                </c:pt>
                <c:pt idx="22786">
                  <c:v>0.99069608705026901</c:v>
                </c:pt>
                <c:pt idx="22787">
                  <c:v>0.98872210411457095</c:v>
                </c:pt>
                <c:pt idx="22788">
                  <c:v>0.99114313406128596</c:v>
                </c:pt>
                <c:pt idx="22789">
                  <c:v>0.99243597206883705</c:v>
                </c:pt>
                <c:pt idx="22790">
                  <c:v>0.98865860821134599</c:v>
                </c:pt>
                <c:pt idx="22791">
                  <c:v>0.99116706718241299</c:v>
                </c:pt>
                <c:pt idx="22792">
                  <c:v>0.99079071826117504</c:v>
                </c:pt>
                <c:pt idx="22793">
                  <c:v>0.99067968061957101</c:v>
                </c:pt>
                <c:pt idx="22794">
                  <c:v>0.98850914739708395</c:v>
                </c:pt>
                <c:pt idx="22795">
                  <c:v>0.99260235373474404</c:v>
                </c:pt>
                <c:pt idx="22796">
                  <c:v>0.98909085471742397</c:v>
                </c:pt>
                <c:pt idx="22797">
                  <c:v>0.98770286310496602</c:v>
                </c:pt>
                <c:pt idx="22798">
                  <c:v>0.98941967801944397</c:v>
                </c:pt>
                <c:pt idx="22799">
                  <c:v>0.99132697420348004</c:v>
                </c:pt>
                <c:pt idx="22800">
                  <c:v>0.98953664907315997</c:v>
                </c:pt>
                <c:pt idx="22801">
                  <c:v>0.99234929486654899</c:v>
                </c:pt>
                <c:pt idx="22802">
                  <c:v>0.99276830235875302</c:v>
                </c:pt>
                <c:pt idx="22803">
                  <c:v>0.98954160160243898</c:v>
                </c:pt>
                <c:pt idx="22804">
                  <c:v>0.98828934276435898</c:v>
                </c:pt>
                <c:pt idx="22805">
                  <c:v>0.99277059041043303</c:v>
                </c:pt>
                <c:pt idx="22806">
                  <c:v>0.99166759254830805</c:v>
                </c:pt>
                <c:pt idx="22807">
                  <c:v>0.98866420578251801</c:v>
                </c:pt>
                <c:pt idx="22808">
                  <c:v>0.98915096082645504</c:v>
                </c:pt>
                <c:pt idx="22809">
                  <c:v>0.99068047675434001</c:v>
                </c:pt>
                <c:pt idx="22810">
                  <c:v>0.98954439502668401</c:v>
                </c:pt>
                <c:pt idx="22811">
                  <c:v>0.98702500241996804</c:v>
                </c:pt>
                <c:pt idx="22812">
                  <c:v>0.99011865996176995</c:v>
                </c:pt>
                <c:pt idx="22813">
                  <c:v>0.98651485464159605</c:v>
                </c:pt>
                <c:pt idx="22814">
                  <c:v>0.99313359359629405</c:v>
                </c:pt>
                <c:pt idx="22815">
                  <c:v>0.98755143214183005</c:v>
                </c:pt>
                <c:pt idx="22816">
                  <c:v>0.98806851853011401</c:v>
                </c:pt>
                <c:pt idx="22817">
                  <c:v>0.99266127519825498</c:v>
                </c:pt>
                <c:pt idx="22818">
                  <c:v>0.99385395531069898</c:v>
                </c:pt>
                <c:pt idx="22819">
                  <c:v>0.987629445833761</c:v>
                </c:pt>
                <c:pt idx="22820">
                  <c:v>0.98992057899047503</c:v>
                </c:pt>
                <c:pt idx="22821">
                  <c:v>0.99191370637869403</c:v>
                </c:pt>
                <c:pt idx="22822">
                  <c:v>0.98940188879954005</c:v>
                </c:pt>
                <c:pt idx="22823">
                  <c:v>0.98756086327807102</c:v>
                </c:pt>
                <c:pt idx="22824">
                  <c:v>0.98926481823506796</c:v>
                </c:pt>
                <c:pt idx="22825">
                  <c:v>0.98964452108614298</c:v>
                </c:pt>
                <c:pt idx="22826">
                  <c:v>0.98943026178095905</c:v>
                </c:pt>
                <c:pt idx="22827">
                  <c:v>0.99361264082676704</c:v>
                </c:pt>
                <c:pt idx="22828">
                  <c:v>0.98984253820170698</c:v>
                </c:pt>
                <c:pt idx="22829">
                  <c:v>0.989150378114517</c:v>
                </c:pt>
                <c:pt idx="22830">
                  <c:v>0.99276837386116801</c:v>
                </c:pt>
                <c:pt idx="22831">
                  <c:v>0.99207621449818095</c:v>
                </c:pt>
                <c:pt idx="22832">
                  <c:v>0.99106952402186099</c:v>
                </c:pt>
                <c:pt idx="22833">
                  <c:v>0.987285489962757</c:v>
                </c:pt>
                <c:pt idx="22834">
                  <c:v>0.99250518537535104</c:v>
                </c:pt>
                <c:pt idx="22835">
                  <c:v>0.9899368667856</c:v>
                </c:pt>
                <c:pt idx="22836">
                  <c:v>0.98919522120262504</c:v>
                </c:pt>
                <c:pt idx="22837">
                  <c:v>0.98866436965334803</c:v>
                </c:pt>
                <c:pt idx="22838">
                  <c:v>0.990621826704016</c:v>
                </c:pt>
                <c:pt idx="22839">
                  <c:v>0.98779776517413798</c:v>
                </c:pt>
                <c:pt idx="22840">
                  <c:v>0.98828261506950599</c:v>
                </c:pt>
                <c:pt idx="22841">
                  <c:v>0.99017976432122601</c:v>
                </c:pt>
                <c:pt idx="22842">
                  <c:v>0.98978275875255595</c:v>
                </c:pt>
                <c:pt idx="22843">
                  <c:v>0.99049221910473795</c:v>
                </c:pt>
                <c:pt idx="22844">
                  <c:v>0.99107985286704403</c:v>
                </c:pt>
                <c:pt idx="22845">
                  <c:v>0.99052083526930601</c:v>
                </c:pt>
                <c:pt idx="22846">
                  <c:v>0.99255259449690603</c:v>
                </c:pt>
                <c:pt idx="22847">
                  <c:v>0.990945676021181</c:v>
                </c:pt>
                <c:pt idx="22848">
                  <c:v>0.98732343485038099</c:v>
                </c:pt>
                <c:pt idx="22849">
                  <c:v>0.99257428976601303</c:v>
                </c:pt>
                <c:pt idx="22850">
                  <c:v>0.99096960178307403</c:v>
                </c:pt>
                <c:pt idx="22851">
                  <c:v>0.98960003081270898</c:v>
                </c:pt>
                <c:pt idx="22852">
                  <c:v>0.99175878677978002</c:v>
                </c:pt>
                <c:pt idx="22853">
                  <c:v>0.99142148467892599</c:v>
                </c:pt>
                <c:pt idx="22854">
                  <c:v>0.994804255730937</c:v>
                </c:pt>
                <c:pt idx="22855">
                  <c:v>0.989712791807562</c:v>
                </c:pt>
                <c:pt idx="22856">
                  <c:v>0.99265117531866198</c:v>
                </c:pt>
                <c:pt idx="22857">
                  <c:v>0.99432372857214002</c:v>
                </c:pt>
                <c:pt idx="22858">
                  <c:v>0.98721593778594596</c:v>
                </c:pt>
                <c:pt idx="22859">
                  <c:v>0.99141932582363101</c:v>
                </c:pt>
                <c:pt idx="22860">
                  <c:v>0.990308764316151</c:v>
                </c:pt>
                <c:pt idx="22861">
                  <c:v>0.98679113472207702</c:v>
                </c:pt>
                <c:pt idx="22862">
                  <c:v>0.98835099859073905</c:v>
                </c:pt>
                <c:pt idx="22863">
                  <c:v>0.992563710146256</c:v>
                </c:pt>
                <c:pt idx="22864">
                  <c:v>0.99264046476718504</c:v>
                </c:pt>
                <c:pt idx="22865">
                  <c:v>0.98706729241352098</c:v>
                </c:pt>
                <c:pt idx="22866">
                  <c:v>0.99249552682966002</c:v>
                </c:pt>
                <c:pt idx="22867">
                  <c:v>0.98844140030487604</c:v>
                </c:pt>
                <c:pt idx="22868">
                  <c:v>0.99371383803532998</c:v>
                </c:pt>
                <c:pt idx="22869">
                  <c:v>0.98907425246396297</c:v>
                </c:pt>
                <c:pt idx="22870">
                  <c:v>0.98759672474480298</c:v>
                </c:pt>
                <c:pt idx="22871">
                  <c:v>0.99355826223793098</c:v>
                </c:pt>
                <c:pt idx="22872">
                  <c:v>0.99209665461704999</c:v>
                </c:pt>
                <c:pt idx="22873">
                  <c:v>0.98968942881750599</c:v>
                </c:pt>
                <c:pt idx="22874">
                  <c:v>0.99365166841271002</c:v>
                </c:pt>
                <c:pt idx="22875">
                  <c:v>0.98758852863971203</c:v>
                </c:pt>
                <c:pt idx="22876">
                  <c:v>0.99034265502403895</c:v>
                </c:pt>
                <c:pt idx="22877">
                  <c:v>0.98929550922424803</c:v>
                </c:pt>
                <c:pt idx="22878">
                  <c:v>0.99150192944114002</c:v>
                </c:pt>
                <c:pt idx="22879">
                  <c:v>0.99000889449861096</c:v>
                </c:pt>
                <c:pt idx="22880">
                  <c:v>0.98685221981596405</c:v>
                </c:pt>
                <c:pt idx="22881">
                  <c:v>0.987182036124165</c:v>
                </c:pt>
                <c:pt idx="22882">
                  <c:v>0.99085417469022696</c:v>
                </c:pt>
                <c:pt idx="22883">
                  <c:v>0.98948659072534295</c:v>
                </c:pt>
                <c:pt idx="22884">
                  <c:v>0.987194505243434</c:v>
                </c:pt>
                <c:pt idx="22885">
                  <c:v>0.99046615641624103</c:v>
                </c:pt>
                <c:pt idx="22886">
                  <c:v>0.98779288541112598</c:v>
                </c:pt>
                <c:pt idx="22887">
                  <c:v>0.985814287847809</c:v>
                </c:pt>
                <c:pt idx="22888">
                  <c:v>0.99222118914195101</c:v>
                </c:pt>
                <c:pt idx="22889">
                  <c:v>0.98746679166062101</c:v>
                </c:pt>
                <c:pt idx="22890">
                  <c:v>0.99071528836089795</c:v>
                </c:pt>
                <c:pt idx="22891">
                  <c:v>0.98817225674449405</c:v>
                </c:pt>
                <c:pt idx="22892">
                  <c:v>0.991096429161478</c:v>
                </c:pt>
                <c:pt idx="22893">
                  <c:v>0.98876325409536603</c:v>
                </c:pt>
                <c:pt idx="22894">
                  <c:v>0.99252132452391395</c:v>
                </c:pt>
                <c:pt idx="22895">
                  <c:v>0.98646626204032395</c:v>
                </c:pt>
                <c:pt idx="22896">
                  <c:v>0.99370491319446697</c:v>
                </c:pt>
                <c:pt idx="22897">
                  <c:v>0.989788090939965</c:v>
                </c:pt>
                <c:pt idx="22898">
                  <c:v>0.98916787974761899</c:v>
                </c:pt>
                <c:pt idx="22899">
                  <c:v>0.99180440068008302</c:v>
                </c:pt>
                <c:pt idx="22900">
                  <c:v>0.99125385483819295</c:v>
                </c:pt>
                <c:pt idx="22901">
                  <c:v>0.99194372347916504</c:v>
                </c:pt>
                <c:pt idx="22902">
                  <c:v>0.98895022678637601</c:v>
                </c:pt>
                <c:pt idx="22903">
                  <c:v>0.99214804717398797</c:v>
                </c:pt>
                <c:pt idx="22904">
                  <c:v>0.98814598081028504</c:v>
                </c:pt>
                <c:pt idx="22905">
                  <c:v>0.99009677384589601</c:v>
                </c:pt>
                <c:pt idx="22906">
                  <c:v>0.988551686699218</c:v>
                </c:pt>
                <c:pt idx="22907">
                  <c:v>0.99060370302582401</c:v>
                </c:pt>
                <c:pt idx="22908">
                  <c:v>0.99277359088296402</c:v>
                </c:pt>
                <c:pt idx="22909">
                  <c:v>0.98835652300631405</c:v>
                </c:pt>
                <c:pt idx="22910">
                  <c:v>0.98627466466751401</c:v>
                </c:pt>
                <c:pt idx="22911">
                  <c:v>0.99154086447791501</c:v>
                </c:pt>
                <c:pt idx="22912">
                  <c:v>0.99150205835856697</c:v>
                </c:pt>
                <c:pt idx="22913">
                  <c:v>0.98838119260522395</c:v>
                </c:pt>
                <c:pt idx="22914">
                  <c:v>0.98791215957123701</c:v>
                </c:pt>
                <c:pt idx="22915">
                  <c:v>0.99402626583385501</c:v>
                </c:pt>
                <c:pt idx="22916">
                  <c:v>0.99018972807056804</c:v>
                </c:pt>
                <c:pt idx="22917">
                  <c:v>0.98717543564896104</c:v>
                </c:pt>
                <c:pt idx="22918">
                  <c:v>0.99219446272439005</c:v>
                </c:pt>
                <c:pt idx="22919">
                  <c:v>0.99333213404461496</c:v>
                </c:pt>
                <c:pt idx="22920">
                  <c:v>0.98729209054149403</c:v>
                </c:pt>
                <c:pt idx="22921">
                  <c:v>0.99085242625818903</c:v>
                </c:pt>
                <c:pt idx="22922">
                  <c:v>0.99188532734561297</c:v>
                </c:pt>
                <c:pt idx="22923">
                  <c:v>0.99100860753041597</c:v>
                </c:pt>
                <c:pt idx="22924">
                  <c:v>0.986527809981537</c:v>
                </c:pt>
                <c:pt idx="22925">
                  <c:v>0.99356570983585502</c:v>
                </c:pt>
                <c:pt idx="22926">
                  <c:v>0.98785300254722097</c:v>
                </c:pt>
                <c:pt idx="22927">
                  <c:v>0.991470010704672</c:v>
                </c:pt>
                <c:pt idx="22928">
                  <c:v>0.99346074105347304</c:v>
                </c:pt>
                <c:pt idx="22929">
                  <c:v>0.99092396472446298</c:v>
                </c:pt>
                <c:pt idx="22930">
                  <c:v>0.99033543945293401</c:v>
                </c:pt>
                <c:pt idx="22931">
                  <c:v>0.98829727244556997</c:v>
                </c:pt>
                <c:pt idx="22932">
                  <c:v>0.994047019568297</c:v>
                </c:pt>
                <c:pt idx="22933">
                  <c:v>0.98775785725145704</c:v>
                </c:pt>
                <c:pt idx="22934">
                  <c:v>0.98973270590349505</c:v>
                </c:pt>
                <c:pt idx="22935">
                  <c:v>0.99022752058004504</c:v>
                </c:pt>
                <c:pt idx="22936">
                  <c:v>0.98862541885208799</c:v>
                </c:pt>
                <c:pt idx="22937">
                  <c:v>0.98863434541792095</c:v>
                </c:pt>
                <c:pt idx="22938">
                  <c:v>0.99090612736953698</c:v>
                </c:pt>
                <c:pt idx="22939">
                  <c:v>0.99422393157982702</c:v>
                </c:pt>
                <c:pt idx="22940">
                  <c:v>0.99086849402235899</c:v>
                </c:pt>
                <c:pt idx="22941">
                  <c:v>0.992804656018209</c:v>
                </c:pt>
                <c:pt idx="22942">
                  <c:v>0.990747312210423</c:v>
                </c:pt>
                <c:pt idx="22943">
                  <c:v>0.99254020873487203</c:v>
                </c:pt>
                <c:pt idx="22944">
                  <c:v>0.98828172750366305</c:v>
                </c:pt>
                <c:pt idx="22945">
                  <c:v>0.98728816706726097</c:v>
                </c:pt>
                <c:pt idx="22946">
                  <c:v>0.99242865740977404</c:v>
                </c:pt>
                <c:pt idx="22947">
                  <c:v>0.99004521535155299</c:v>
                </c:pt>
                <c:pt idx="22948">
                  <c:v>0.98684357899973796</c:v>
                </c:pt>
                <c:pt idx="22949">
                  <c:v>0.98953718668139601</c:v>
                </c:pt>
                <c:pt idx="22950">
                  <c:v>0.99026030841614798</c:v>
                </c:pt>
                <c:pt idx="22951">
                  <c:v>0.98676618940252503</c:v>
                </c:pt>
                <c:pt idx="22952">
                  <c:v>0.99391293030132599</c:v>
                </c:pt>
                <c:pt idx="22953">
                  <c:v>0.98678536316494003</c:v>
                </c:pt>
                <c:pt idx="22954">
                  <c:v>0.990744090850324</c:v>
                </c:pt>
                <c:pt idx="22955">
                  <c:v>0.99102827867689003</c:v>
                </c:pt>
                <c:pt idx="22956">
                  <c:v>0.99346675655066297</c:v>
                </c:pt>
                <c:pt idx="22957">
                  <c:v>0.98664631481925102</c:v>
                </c:pt>
                <c:pt idx="22958">
                  <c:v>0.99007807614571897</c:v>
                </c:pt>
                <c:pt idx="22959">
                  <c:v>0.98654911795789002</c:v>
                </c:pt>
                <c:pt idx="22960">
                  <c:v>0.99214756180254304</c:v>
                </c:pt>
                <c:pt idx="22961">
                  <c:v>0.988547632338166</c:v>
                </c:pt>
                <c:pt idx="22962">
                  <c:v>0.99175543481971196</c:v>
                </c:pt>
                <c:pt idx="22963">
                  <c:v>0.99286120298255398</c:v>
                </c:pt>
                <c:pt idx="22964">
                  <c:v>0.99306452713447702</c:v>
                </c:pt>
                <c:pt idx="22965">
                  <c:v>0.98953161939053003</c:v>
                </c:pt>
                <c:pt idx="22966">
                  <c:v>0.98968855867905503</c:v>
                </c:pt>
                <c:pt idx="22967">
                  <c:v>0.99091227015905403</c:v>
                </c:pt>
                <c:pt idx="22968">
                  <c:v>0.98689362172697204</c:v>
                </c:pt>
                <c:pt idx="22969">
                  <c:v>0.99214496774820204</c:v>
                </c:pt>
                <c:pt idx="22970">
                  <c:v>0.99140911952018496</c:v>
                </c:pt>
                <c:pt idx="22971">
                  <c:v>0.99167334297777898</c:v>
                </c:pt>
                <c:pt idx="22972">
                  <c:v>0.99091430713423401</c:v>
                </c:pt>
                <c:pt idx="22973">
                  <c:v>0.98793741567794902</c:v>
                </c:pt>
                <c:pt idx="22974">
                  <c:v>0.99080427659700199</c:v>
                </c:pt>
                <c:pt idx="22975">
                  <c:v>0.99359315011417104</c:v>
                </c:pt>
                <c:pt idx="22976">
                  <c:v>0.99032913317842897</c:v>
                </c:pt>
                <c:pt idx="22977">
                  <c:v>0.99158230723199203</c:v>
                </c:pt>
                <c:pt idx="22978">
                  <c:v>0.98905282102539505</c:v>
                </c:pt>
                <c:pt idx="22979">
                  <c:v>0.98799917982971097</c:v>
                </c:pt>
                <c:pt idx="22980">
                  <c:v>0.98764550474706603</c:v>
                </c:pt>
                <c:pt idx="22981">
                  <c:v>0.99076208761657403</c:v>
                </c:pt>
                <c:pt idx="22982">
                  <c:v>0.98715969537997095</c:v>
                </c:pt>
                <c:pt idx="22983">
                  <c:v>0.98684792974003699</c:v>
                </c:pt>
                <c:pt idx="22984">
                  <c:v>0.99251195471964104</c:v>
                </c:pt>
                <c:pt idx="22985">
                  <c:v>0.98988549895204203</c:v>
                </c:pt>
                <c:pt idx="22986">
                  <c:v>0.989700928743386</c:v>
                </c:pt>
                <c:pt idx="22987">
                  <c:v>0.99426939001291204</c:v>
                </c:pt>
                <c:pt idx="22988">
                  <c:v>0.98870128501786003</c:v>
                </c:pt>
                <c:pt idx="22989">
                  <c:v>0.98629047301693096</c:v>
                </c:pt>
                <c:pt idx="22990">
                  <c:v>0.98950338933230397</c:v>
                </c:pt>
                <c:pt idx="22991">
                  <c:v>0.99110234159803401</c:v>
                </c:pt>
                <c:pt idx="22992">
                  <c:v>0.99085470368071105</c:v>
                </c:pt>
                <c:pt idx="22993">
                  <c:v>0.98981228184597903</c:v>
                </c:pt>
                <c:pt idx="22994">
                  <c:v>0.990944904295604</c:v>
                </c:pt>
                <c:pt idx="22995">
                  <c:v>0.99071997546682</c:v>
                </c:pt>
                <c:pt idx="22996">
                  <c:v>0.99057458207242199</c:v>
                </c:pt>
                <c:pt idx="22997">
                  <c:v>0.98899338422404104</c:v>
                </c:pt>
                <c:pt idx="22998">
                  <c:v>0.99338006758527497</c:v>
                </c:pt>
                <c:pt idx="22999">
                  <c:v>0.986837415396697</c:v>
                </c:pt>
                <c:pt idx="23000">
                  <c:v>0.98981534145948202</c:v>
                </c:pt>
                <c:pt idx="23001">
                  <c:v>0.98744745660549005</c:v>
                </c:pt>
                <c:pt idx="23002">
                  <c:v>0.98819700030921798</c:v>
                </c:pt>
                <c:pt idx="23003">
                  <c:v>0.99031166062250497</c:v>
                </c:pt>
                <c:pt idx="23004">
                  <c:v>0.98748147518655505</c:v>
                </c:pt>
                <c:pt idx="23005">
                  <c:v>0.99347267452096399</c:v>
                </c:pt>
                <c:pt idx="23006">
                  <c:v>0.98876513231622698</c:v>
                </c:pt>
                <c:pt idx="23007">
                  <c:v>0.99094229992147898</c:v>
                </c:pt>
                <c:pt idx="23008">
                  <c:v>0.99358902650413095</c:v>
                </c:pt>
                <c:pt idx="23009">
                  <c:v>0.99074529406617295</c:v>
                </c:pt>
                <c:pt idx="23010">
                  <c:v>0.98831240040036095</c:v>
                </c:pt>
                <c:pt idx="23011">
                  <c:v>0.99168866397034805</c:v>
                </c:pt>
                <c:pt idx="23012">
                  <c:v>0.98670107495051695</c:v>
                </c:pt>
                <c:pt idx="23013">
                  <c:v>0.99461876730840404</c:v>
                </c:pt>
                <c:pt idx="23014">
                  <c:v>0.98739147245825498</c:v>
                </c:pt>
                <c:pt idx="23015">
                  <c:v>0.98920710062099204</c:v>
                </c:pt>
                <c:pt idx="23016">
                  <c:v>0.98961410426670304</c:v>
                </c:pt>
                <c:pt idx="23017">
                  <c:v>0.98742714798735498</c:v>
                </c:pt>
                <c:pt idx="23018">
                  <c:v>0.99213088756813905</c:v>
                </c:pt>
                <c:pt idx="23019">
                  <c:v>0.98851404074707006</c:v>
                </c:pt>
                <c:pt idx="23020">
                  <c:v>0.992101002641392</c:v>
                </c:pt>
                <c:pt idx="23021">
                  <c:v>0.99047804987726296</c:v>
                </c:pt>
                <c:pt idx="23022">
                  <c:v>0.99064405473262696</c:v>
                </c:pt>
                <c:pt idx="23023">
                  <c:v>0.99221718817499804</c:v>
                </c:pt>
                <c:pt idx="23024">
                  <c:v>0.99288955405558599</c:v>
                </c:pt>
                <c:pt idx="23025">
                  <c:v>0.99108067701888503</c:v>
                </c:pt>
                <c:pt idx="23026">
                  <c:v>0.98871229865280996</c:v>
                </c:pt>
                <c:pt idx="23027">
                  <c:v>0.98900114836075304</c:v>
                </c:pt>
                <c:pt idx="23028">
                  <c:v>0.987788854934736</c:v>
                </c:pt>
                <c:pt idx="23029">
                  <c:v>0.991041545514036</c:v>
                </c:pt>
                <c:pt idx="23030">
                  <c:v>0.98936906004218605</c:v>
                </c:pt>
                <c:pt idx="23031">
                  <c:v>0.98889531168221401</c:v>
                </c:pt>
                <c:pt idx="23032">
                  <c:v>0.98865288636022197</c:v>
                </c:pt>
                <c:pt idx="23033">
                  <c:v>0.99002432917634497</c:v>
                </c:pt>
                <c:pt idx="23034">
                  <c:v>0.99386730747229901</c:v>
                </c:pt>
                <c:pt idx="23035">
                  <c:v>0.98908663272897601</c:v>
                </c:pt>
                <c:pt idx="23036">
                  <c:v>0.99111502026348797</c:v>
                </c:pt>
                <c:pt idx="23037">
                  <c:v>0.99260731908738398</c:v>
                </c:pt>
                <c:pt idx="23038">
                  <c:v>0.98975987670035703</c:v>
                </c:pt>
                <c:pt idx="23039">
                  <c:v>0.99243141537579904</c:v>
                </c:pt>
                <c:pt idx="23040">
                  <c:v>0.99283451729815797</c:v>
                </c:pt>
                <c:pt idx="23041">
                  <c:v>0.99089229724975703</c:v>
                </c:pt>
                <c:pt idx="23042">
                  <c:v>0.99055496785664199</c:v>
                </c:pt>
                <c:pt idx="23043">
                  <c:v>0.99232808397955596</c:v>
                </c:pt>
                <c:pt idx="23044">
                  <c:v>0.98664875229390403</c:v>
                </c:pt>
                <c:pt idx="23045">
                  <c:v>0.99404794422891896</c:v>
                </c:pt>
                <c:pt idx="23046">
                  <c:v>0.99220106050686696</c:v>
                </c:pt>
                <c:pt idx="23047">
                  <c:v>0.98887653236331896</c:v>
                </c:pt>
                <c:pt idx="23048">
                  <c:v>0.99371922882044095</c:v>
                </c:pt>
                <c:pt idx="23049">
                  <c:v>0.98894154210034202</c:v>
                </c:pt>
                <c:pt idx="23050">
                  <c:v>0.99363793939364597</c:v>
                </c:pt>
                <c:pt idx="23051">
                  <c:v>0.98519402151629298</c:v>
                </c:pt>
                <c:pt idx="23052">
                  <c:v>0.99270783874746904</c:v>
                </c:pt>
                <c:pt idx="23053">
                  <c:v>0.989557424544246</c:v>
                </c:pt>
                <c:pt idx="23054">
                  <c:v>0.98768339195489196</c:v>
                </c:pt>
                <c:pt idx="23055">
                  <c:v>0.98814131142823303</c:v>
                </c:pt>
                <c:pt idx="23056">
                  <c:v>0.992156668318112</c:v>
                </c:pt>
                <c:pt idx="23057">
                  <c:v>0.98914545606715498</c:v>
                </c:pt>
                <c:pt idx="23058">
                  <c:v>0.98569326490447295</c:v>
                </c:pt>
                <c:pt idx="23059">
                  <c:v>0.99182141035295901</c:v>
                </c:pt>
                <c:pt idx="23060">
                  <c:v>0.99123529802490895</c:v>
                </c:pt>
                <c:pt idx="23061">
                  <c:v>0.98935674935745899</c:v>
                </c:pt>
                <c:pt idx="23062">
                  <c:v>0.99293908271095499</c:v>
                </c:pt>
                <c:pt idx="23063">
                  <c:v>0.992357368824755</c:v>
                </c:pt>
                <c:pt idx="23064">
                  <c:v>0.99373774788116798</c:v>
                </c:pt>
                <c:pt idx="23065">
                  <c:v>0.99005517399472798</c:v>
                </c:pt>
                <c:pt idx="23066">
                  <c:v>0.98796555133749198</c:v>
                </c:pt>
                <c:pt idx="23067">
                  <c:v>0.98876991567240102</c:v>
                </c:pt>
                <c:pt idx="23068">
                  <c:v>0.98757800642551596</c:v>
                </c:pt>
                <c:pt idx="23069">
                  <c:v>0.99066381198174602</c:v>
                </c:pt>
                <c:pt idx="23070">
                  <c:v>0.99002831497091104</c:v>
                </c:pt>
                <c:pt idx="23071">
                  <c:v>0.99093197322120796</c:v>
                </c:pt>
                <c:pt idx="23072">
                  <c:v>0.98869682346068</c:v>
                </c:pt>
                <c:pt idx="23073">
                  <c:v>0.99251227067942205</c:v>
                </c:pt>
                <c:pt idx="23074">
                  <c:v>0.98858402883586305</c:v>
                </c:pt>
                <c:pt idx="23075">
                  <c:v>0.98732124224184004</c:v>
                </c:pt>
                <c:pt idx="23076">
                  <c:v>0.99010361834435801</c:v>
                </c:pt>
                <c:pt idx="23077">
                  <c:v>0.99001987572880401</c:v>
                </c:pt>
                <c:pt idx="23078">
                  <c:v>0.99074424893860102</c:v>
                </c:pt>
                <c:pt idx="23079">
                  <c:v>0.99014253012117004</c:v>
                </c:pt>
                <c:pt idx="23080">
                  <c:v>0.99139482371910204</c:v>
                </c:pt>
                <c:pt idx="23081">
                  <c:v>0.98760210346089805</c:v>
                </c:pt>
                <c:pt idx="23082">
                  <c:v>0.99461457535574105</c:v>
                </c:pt>
                <c:pt idx="23083">
                  <c:v>0.99034202664160198</c:v>
                </c:pt>
                <c:pt idx="23084">
                  <c:v>0.98756243451151005</c:v>
                </c:pt>
                <c:pt idx="23085">
                  <c:v>0.992553834885326</c:v>
                </c:pt>
                <c:pt idx="23086">
                  <c:v>0.99253252989542495</c:v>
                </c:pt>
                <c:pt idx="23087">
                  <c:v>0.99063553778410196</c:v>
                </c:pt>
                <c:pt idx="23088">
                  <c:v>0.99242407660118803</c:v>
                </c:pt>
                <c:pt idx="23089">
                  <c:v>0.988213815652766</c:v>
                </c:pt>
                <c:pt idx="23090">
                  <c:v>0.99300995465480102</c:v>
                </c:pt>
                <c:pt idx="23091">
                  <c:v>0.98926427485765001</c:v>
                </c:pt>
                <c:pt idx="23092">
                  <c:v>0.98768994082235795</c:v>
                </c:pt>
                <c:pt idx="23093">
                  <c:v>0.99083125644556003</c:v>
                </c:pt>
                <c:pt idx="23094">
                  <c:v>0.990594579694144</c:v>
                </c:pt>
                <c:pt idx="23095">
                  <c:v>0.98999813630726297</c:v>
                </c:pt>
                <c:pt idx="23096">
                  <c:v>0.99292834190941104</c:v>
                </c:pt>
                <c:pt idx="23097">
                  <c:v>0.98801201850111597</c:v>
                </c:pt>
                <c:pt idx="23098">
                  <c:v>0.98839753476615499</c:v>
                </c:pt>
                <c:pt idx="23099">
                  <c:v>0.98947693685420102</c:v>
                </c:pt>
                <c:pt idx="23100">
                  <c:v>0.98860709802930402</c:v>
                </c:pt>
                <c:pt idx="23101">
                  <c:v>0.987286852648674</c:v>
                </c:pt>
                <c:pt idx="23102">
                  <c:v>0.99308649731228305</c:v>
                </c:pt>
                <c:pt idx="23103">
                  <c:v>0.98770461310189295</c:v>
                </c:pt>
                <c:pt idx="23104">
                  <c:v>0.98955144705405296</c:v>
                </c:pt>
                <c:pt idx="23105">
                  <c:v>0.99234226065471498</c:v>
                </c:pt>
                <c:pt idx="23106">
                  <c:v>0.98793333784885395</c:v>
                </c:pt>
                <c:pt idx="23107">
                  <c:v>0.98846819822946397</c:v>
                </c:pt>
                <c:pt idx="23108">
                  <c:v>0.988706368463383</c:v>
                </c:pt>
                <c:pt idx="23109">
                  <c:v>0.99011054979650304</c:v>
                </c:pt>
                <c:pt idx="23110">
                  <c:v>0.98747739224602005</c:v>
                </c:pt>
                <c:pt idx="23111">
                  <c:v>0.99108202943689905</c:v>
                </c:pt>
                <c:pt idx="23112">
                  <c:v>0.990743412251196</c:v>
                </c:pt>
                <c:pt idx="23113">
                  <c:v>0.98804245066902097</c:v>
                </c:pt>
                <c:pt idx="23114">
                  <c:v>0.992774634040821</c:v>
                </c:pt>
                <c:pt idx="23115">
                  <c:v>0.99368368393587503</c:v>
                </c:pt>
                <c:pt idx="23116">
                  <c:v>0.98738418716536402</c:v>
                </c:pt>
                <c:pt idx="23117">
                  <c:v>0.99014354875377897</c:v>
                </c:pt>
                <c:pt idx="23118">
                  <c:v>0.98985055803583799</c:v>
                </c:pt>
                <c:pt idx="23119">
                  <c:v>0.99008350624532104</c:v>
                </c:pt>
                <c:pt idx="23120">
                  <c:v>0.98790469031428196</c:v>
                </c:pt>
                <c:pt idx="23121">
                  <c:v>0.99395377684074004</c:v>
                </c:pt>
                <c:pt idx="23122">
                  <c:v>0.987441918786227</c:v>
                </c:pt>
                <c:pt idx="23123">
                  <c:v>0.99136537047191498</c:v>
                </c:pt>
                <c:pt idx="23124">
                  <c:v>0.99300997149882098</c:v>
                </c:pt>
                <c:pt idx="23125">
                  <c:v>0.98879942482150396</c:v>
                </c:pt>
                <c:pt idx="23126">
                  <c:v>0.99285523274836096</c:v>
                </c:pt>
                <c:pt idx="23127">
                  <c:v>0.99152043894367203</c:v>
                </c:pt>
                <c:pt idx="23128">
                  <c:v>0.99173688481468303</c:v>
                </c:pt>
                <c:pt idx="23129">
                  <c:v>0.99075964404975803</c:v>
                </c:pt>
                <c:pt idx="23130">
                  <c:v>0.99138502042515497</c:v>
                </c:pt>
                <c:pt idx="23131">
                  <c:v>0.99098575296582303</c:v>
                </c:pt>
                <c:pt idx="23132">
                  <c:v>0.99348858356937797</c:v>
                </c:pt>
                <c:pt idx="23133">
                  <c:v>0.98872959504885904</c:v>
                </c:pt>
                <c:pt idx="23134">
                  <c:v>0.98942624008884605</c:v>
                </c:pt>
                <c:pt idx="23135">
                  <c:v>0.99263973970198405</c:v>
                </c:pt>
                <c:pt idx="23136">
                  <c:v>0.992983289668946</c:v>
                </c:pt>
                <c:pt idx="23137">
                  <c:v>0.99147682169107099</c:v>
                </c:pt>
                <c:pt idx="23138">
                  <c:v>0.98805922127803603</c:v>
                </c:pt>
                <c:pt idx="23139">
                  <c:v>0.99353733856239401</c:v>
                </c:pt>
                <c:pt idx="23140">
                  <c:v>0.98866163324575795</c:v>
                </c:pt>
                <c:pt idx="23141">
                  <c:v>0.99267107175840197</c:v>
                </c:pt>
                <c:pt idx="23142">
                  <c:v>0.98904095741365605</c:v>
                </c:pt>
                <c:pt idx="23143">
                  <c:v>0.99189440539729401</c:v>
                </c:pt>
                <c:pt idx="23144">
                  <c:v>0.99315469448621496</c:v>
                </c:pt>
                <c:pt idx="23145">
                  <c:v>0.98836780952798597</c:v>
                </c:pt>
                <c:pt idx="23146">
                  <c:v>0.99075447959378304</c:v>
                </c:pt>
                <c:pt idx="23147">
                  <c:v>0.99096204322863501</c:v>
                </c:pt>
                <c:pt idx="23148">
                  <c:v>0.98806217604556101</c:v>
                </c:pt>
                <c:pt idx="23149">
                  <c:v>0.98814428024595902</c:v>
                </c:pt>
                <c:pt idx="23150">
                  <c:v>0.98877657905062499</c:v>
                </c:pt>
                <c:pt idx="23151">
                  <c:v>0.98869931940330003</c:v>
                </c:pt>
                <c:pt idx="23152">
                  <c:v>0.98859837596256395</c:v>
                </c:pt>
                <c:pt idx="23153">
                  <c:v>0.99021987582955096</c:v>
                </c:pt>
                <c:pt idx="23154">
                  <c:v>0.99316603148828297</c:v>
                </c:pt>
                <c:pt idx="23155">
                  <c:v>0.99196766570164197</c:v>
                </c:pt>
                <c:pt idx="23156">
                  <c:v>0.99014334174709395</c:v>
                </c:pt>
                <c:pt idx="23157">
                  <c:v>0.987595079335159</c:v>
                </c:pt>
                <c:pt idx="23158">
                  <c:v>0.99091389208536196</c:v>
                </c:pt>
                <c:pt idx="23159">
                  <c:v>0.98825052896210996</c:v>
                </c:pt>
                <c:pt idx="23160">
                  <c:v>0.99192040576070095</c:v>
                </c:pt>
                <c:pt idx="23161">
                  <c:v>0.987154036955603</c:v>
                </c:pt>
                <c:pt idx="23162">
                  <c:v>0.98714526071861297</c:v>
                </c:pt>
                <c:pt idx="23163">
                  <c:v>0.99117563348501103</c:v>
                </c:pt>
                <c:pt idx="23164">
                  <c:v>0.99399798272141804</c:v>
                </c:pt>
                <c:pt idx="23165">
                  <c:v>0.98870898456884104</c:v>
                </c:pt>
                <c:pt idx="23166">
                  <c:v>0.99337858409269497</c:v>
                </c:pt>
                <c:pt idx="23167">
                  <c:v>0.98959956520492198</c:v>
                </c:pt>
                <c:pt idx="23168">
                  <c:v>0.98772577553663699</c:v>
                </c:pt>
                <c:pt idx="23169">
                  <c:v>0.992117725841828</c:v>
                </c:pt>
                <c:pt idx="23170">
                  <c:v>0.98899770098720796</c:v>
                </c:pt>
                <c:pt idx="23171">
                  <c:v>0.99278714498310305</c:v>
                </c:pt>
                <c:pt idx="23172">
                  <c:v>0.98795748307236997</c:v>
                </c:pt>
                <c:pt idx="23173">
                  <c:v>0.99159369777044004</c:v>
                </c:pt>
                <c:pt idx="23174">
                  <c:v>0.98807186089637</c:v>
                </c:pt>
                <c:pt idx="23175">
                  <c:v>0.98716332843372001</c:v>
                </c:pt>
                <c:pt idx="23176">
                  <c:v>0.992319470485442</c:v>
                </c:pt>
                <c:pt idx="23177">
                  <c:v>0.99256724861250001</c:v>
                </c:pt>
                <c:pt idx="23178">
                  <c:v>0.98949610457264403</c:v>
                </c:pt>
                <c:pt idx="23179">
                  <c:v>0.99129976434484701</c:v>
                </c:pt>
                <c:pt idx="23180">
                  <c:v>0.99165466980627304</c:v>
                </c:pt>
                <c:pt idx="23181">
                  <c:v>0.98966016160151804</c:v>
                </c:pt>
                <c:pt idx="23182">
                  <c:v>0.99324176021385602</c:v>
                </c:pt>
                <c:pt idx="23183">
                  <c:v>0.98983669975622302</c:v>
                </c:pt>
                <c:pt idx="23184">
                  <c:v>0.991400724642853</c:v>
                </c:pt>
                <c:pt idx="23185">
                  <c:v>0.98699670923072003</c:v>
                </c:pt>
                <c:pt idx="23186">
                  <c:v>0.99319952922963295</c:v>
                </c:pt>
                <c:pt idx="23187">
                  <c:v>0.99011722981101502</c:v>
                </c:pt>
                <c:pt idx="23188">
                  <c:v>0.98917246430263395</c:v>
                </c:pt>
                <c:pt idx="23189">
                  <c:v>0.98966295987585495</c:v>
                </c:pt>
                <c:pt idx="23190">
                  <c:v>0.98854063233281697</c:v>
                </c:pt>
                <c:pt idx="23191">
                  <c:v>0.98862007574066901</c:v>
                </c:pt>
                <c:pt idx="23192">
                  <c:v>0.99092631200631098</c:v>
                </c:pt>
                <c:pt idx="23193">
                  <c:v>0.99178032186824105</c:v>
                </c:pt>
                <c:pt idx="23194">
                  <c:v>0.98977344803881695</c:v>
                </c:pt>
                <c:pt idx="23195">
                  <c:v>0.99247867946018498</c:v>
                </c:pt>
                <c:pt idx="23196">
                  <c:v>0.98891309992812104</c:v>
                </c:pt>
                <c:pt idx="23197">
                  <c:v>0.98977270275946605</c:v>
                </c:pt>
                <c:pt idx="23198">
                  <c:v>0.98813581826961405</c:v>
                </c:pt>
                <c:pt idx="23199">
                  <c:v>0.98897974050728499</c:v>
                </c:pt>
                <c:pt idx="23200">
                  <c:v>0.98908354185312997</c:v>
                </c:pt>
                <c:pt idx="23201">
                  <c:v>0.99259134762421797</c:v>
                </c:pt>
                <c:pt idx="23202">
                  <c:v>0.98999925798571198</c:v>
                </c:pt>
                <c:pt idx="23203">
                  <c:v>0.98766391866662795</c:v>
                </c:pt>
                <c:pt idx="23204">
                  <c:v>0.98990180373827796</c:v>
                </c:pt>
                <c:pt idx="23205">
                  <c:v>0.99310406231770298</c:v>
                </c:pt>
                <c:pt idx="23206">
                  <c:v>0.991282131702098</c:v>
                </c:pt>
                <c:pt idx="23207">
                  <c:v>0.99239768798852601</c:v>
                </c:pt>
                <c:pt idx="23208">
                  <c:v>0.991031721638159</c:v>
                </c:pt>
                <c:pt idx="23209">
                  <c:v>0.992077051595879</c:v>
                </c:pt>
                <c:pt idx="23210">
                  <c:v>0.98671592742148595</c:v>
                </c:pt>
                <c:pt idx="23211">
                  <c:v>0.99219612881331798</c:v>
                </c:pt>
                <c:pt idx="23212">
                  <c:v>0.989080812065945</c:v>
                </c:pt>
                <c:pt idx="23213">
                  <c:v>0.98826344230576801</c:v>
                </c:pt>
                <c:pt idx="23214">
                  <c:v>0.98760367976923202</c:v>
                </c:pt>
                <c:pt idx="23215">
                  <c:v>0.99251276382337095</c:v>
                </c:pt>
                <c:pt idx="23216">
                  <c:v>0.98993802567264</c:v>
                </c:pt>
                <c:pt idx="23217">
                  <c:v>0.98763502820140403</c:v>
                </c:pt>
                <c:pt idx="23218">
                  <c:v>0.99008296901802995</c:v>
                </c:pt>
                <c:pt idx="23219">
                  <c:v>0.994099151466449</c:v>
                </c:pt>
                <c:pt idx="23220">
                  <c:v>0.99135998256458002</c:v>
                </c:pt>
                <c:pt idx="23221">
                  <c:v>0.98929814180176301</c:v>
                </c:pt>
                <c:pt idx="23222">
                  <c:v>0.99239472467795797</c:v>
                </c:pt>
                <c:pt idx="23223">
                  <c:v>0.98777906251774195</c:v>
                </c:pt>
                <c:pt idx="23224">
                  <c:v>0.98857487059285298</c:v>
                </c:pt>
                <c:pt idx="23225">
                  <c:v>0.98754461290718598</c:v>
                </c:pt>
                <c:pt idx="23226">
                  <c:v>0.99338791535496096</c:v>
                </c:pt>
                <c:pt idx="23227">
                  <c:v>0.99291567519380097</c:v>
                </c:pt>
                <c:pt idx="23228">
                  <c:v>0.98534951824095895</c:v>
                </c:pt>
                <c:pt idx="23229">
                  <c:v>0.99208479471792699</c:v>
                </c:pt>
                <c:pt idx="23230">
                  <c:v>0.99043608035173702</c:v>
                </c:pt>
                <c:pt idx="23231">
                  <c:v>0.98623508779458302</c:v>
                </c:pt>
                <c:pt idx="23232">
                  <c:v>0.99159797214025502</c:v>
                </c:pt>
                <c:pt idx="23233">
                  <c:v>0.98768739554894502</c:v>
                </c:pt>
                <c:pt idx="23234">
                  <c:v>0.99078187158307396</c:v>
                </c:pt>
                <c:pt idx="23235">
                  <c:v>0.99429928211309104</c:v>
                </c:pt>
                <c:pt idx="23236">
                  <c:v>0.98855879111469602</c:v>
                </c:pt>
                <c:pt idx="23237">
                  <c:v>0.99014177523827296</c:v>
                </c:pt>
                <c:pt idx="23238">
                  <c:v>0.99441185808713595</c:v>
                </c:pt>
                <c:pt idx="23239">
                  <c:v>0.98882455144227899</c:v>
                </c:pt>
                <c:pt idx="23240">
                  <c:v>0.99277659747317004</c:v>
                </c:pt>
                <c:pt idx="23241">
                  <c:v>0.99258892603954496</c:v>
                </c:pt>
                <c:pt idx="23242">
                  <c:v>0.99004715281366595</c:v>
                </c:pt>
                <c:pt idx="23243">
                  <c:v>0.99152982257895605</c:v>
                </c:pt>
                <c:pt idx="23244">
                  <c:v>0.99067581036822305</c:v>
                </c:pt>
                <c:pt idx="23245">
                  <c:v>0.98827647795937401</c:v>
                </c:pt>
                <c:pt idx="23246">
                  <c:v>0.99091497871419898</c:v>
                </c:pt>
                <c:pt idx="23247">
                  <c:v>0.99155409841723696</c:v>
                </c:pt>
                <c:pt idx="23248">
                  <c:v>0.99200851630130604</c:v>
                </c:pt>
                <c:pt idx="23249">
                  <c:v>0.992405444929497</c:v>
                </c:pt>
                <c:pt idx="23250">
                  <c:v>0.98915279955761903</c:v>
                </c:pt>
                <c:pt idx="23251">
                  <c:v>0.99078624678436999</c:v>
                </c:pt>
                <c:pt idx="23252">
                  <c:v>0.99236683778512802</c:v>
                </c:pt>
                <c:pt idx="23253">
                  <c:v>0.98819756881170395</c:v>
                </c:pt>
                <c:pt idx="23254">
                  <c:v>0.99076918455572804</c:v>
                </c:pt>
                <c:pt idx="23255">
                  <c:v>0.99053275771257399</c:v>
                </c:pt>
                <c:pt idx="23256">
                  <c:v>0.98706140612008897</c:v>
                </c:pt>
                <c:pt idx="23257">
                  <c:v>0.988433726723419</c:v>
                </c:pt>
                <c:pt idx="23258">
                  <c:v>0.99300899806498999</c:v>
                </c:pt>
                <c:pt idx="23259">
                  <c:v>0.99163967234296102</c:v>
                </c:pt>
                <c:pt idx="23260">
                  <c:v>0.99021683947874495</c:v>
                </c:pt>
                <c:pt idx="23261">
                  <c:v>0.99129884305647697</c:v>
                </c:pt>
                <c:pt idx="23262">
                  <c:v>0.98950061106137499</c:v>
                </c:pt>
                <c:pt idx="23263">
                  <c:v>0.98863396468186604</c:v>
                </c:pt>
                <c:pt idx="23264">
                  <c:v>0.99356844405023403</c:v>
                </c:pt>
                <c:pt idx="23265">
                  <c:v>0.98890827954557903</c:v>
                </c:pt>
                <c:pt idx="23266">
                  <c:v>0.99171216080366398</c:v>
                </c:pt>
                <c:pt idx="23267">
                  <c:v>0.98993941665539098</c:v>
                </c:pt>
                <c:pt idx="23268">
                  <c:v>0.98904468990403505</c:v>
                </c:pt>
                <c:pt idx="23269">
                  <c:v>0.99137943283614705</c:v>
                </c:pt>
                <c:pt idx="23270">
                  <c:v>0.98847615873376404</c:v>
                </c:pt>
                <c:pt idx="23271">
                  <c:v>0.99245120470216497</c:v>
                </c:pt>
                <c:pt idx="23272">
                  <c:v>0.98639460569164195</c:v>
                </c:pt>
                <c:pt idx="23273">
                  <c:v>0.99258628256426695</c:v>
                </c:pt>
                <c:pt idx="23274">
                  <c:v>0.992226240190627</c:v>
                </c:pt>
                <c:pt idx="23275">
                  <c:v>0.99217165937960194</c:v>
                </c:pt>
                <c:pt idx="23276">
                  <c:v>0.99206272007750695</c:v>
                </c:pt>
                <c:pt idx="23277">
                  <c:v>0.98685287326390203</c:v>
                </c:pt>
                <c:pt idx="23278">
                  <c:v>0.99240502939054298</c:v>
                </c:pt>
                <c:pt idx="23279">
                  <c:v>0.99111787732449397</c:v>
                </c:pt>
                <c:pt idx="23280">
                  <c:v>0.98552350130098998</c:v>
                </c:pt>
                <c:pt idx="23281">
                  <c:v>0.99387445222463799</c:v>
                </c:pt>
                <c:pt idx="23282">
                  <c:v>0.98841664926975403</c:v>
                </c:pt>
                <c:pt idx="23283">
                  <c:v>0.98682284793822905</c:v>
                </c:pt>
                <c:pt idx="23284">
                  <c:v>0.988602905407995</c:v>
                </c:pt>
                <c:pt idx="23285">
                  <c:v>0.99338512653628797</c:v>
                </c:pt>
                <c:pt idx="23286">
                  <c:v>0.98719890695614898</c:v>
                </c:pt>
                <c:pt idx="23287">
                  <c:v>0.98949308519925305</c:v>
                </c:pt>
                <c:pt idx="23288">
                  <c:v>0.99119672747703802</c:v>
                </c:pt>
                <c:pt idx="23289">
                  <c:v>0.98721259344104995</c:v>
                </c:pt>
                <c:pt idx="23290">
                  <c:v>0.99410160619365096</c:v>
                </c:pt>
                <c:pt idx="23291">
                  <c:v>0.99117802293906598</c:v>
                </c:pt>
                <c:pt idx="23292">
                  <c:v>0.98970124223838496</c:v>
                </c:pt>
                <c:pt idx="23293">
                  <c:v>0.99109577527866799</c:v>
                </c:pt>
                <c:pt idx="23294">
                  <c:v>0.99188524463101402</c:v>
                </c:pt>
                <c:pt idx="23295">
                  <c:v>0.993062913278837</c:v>
                </c:pt>
                <c:pt idx="23296">
                  <c:v>0.98868170283826196</c:v>
                </c:pt>
                <c:pt idx="23297">
                  <c:v>0.98697647686997603</c:v>
                </c:pt>
                <c:pt idx="23298">
                  <c:v>0.98819997741775001</c:v>
                </c:pt>
                <c:pt idx="23299">
                  <c:v>0.98909248990252097</c:v>
                </c:pt>
                <c:pt idx="23300">
                  <c:v>0.99309073063870101</c:v>
                </c:pt>
                <c:pt idx="23301">
                  <c:v>0.98570428353110195</c:v>
                </c:pt>
                <c:pt idx="23302">
                  <c:v>0.99242219587290004</c:v>
                </c:pt>
                <c:pt idx="23303">
                  <c:v>0.993415807046656</c:v>
                </c:pt>
                <c:pt idx="23304">
                  <c:v>0.99231772663752105</c:v>
                </c:pt>
                <c:pt idx="23305">
                  <c:v>0.99192408479281002</c:v>
                </c:pt>
                <c:pt idx="23306">
                  <c:v>0.98848062439096995</c:v>
                </c:pt>
                <c:pt idx="23307">
                  <c:v>0.98871795929232698</c:v>
                </c:pt>
                <c:pt idx="23308">
                  <c:v>0.99363804387055898</c:v>
                </c:pt>
                <c:pt idx="23309">
                  <c:v>0.99292750662934803</c:v>
                </c:pt>
                <c:pt idx="23310">
                  <c:v>0.99012754794924895</c:v>
                </c:pt>
                <c:pt idx="23311">
                  <c:v>0.99362946098538596</c:v>
                </c:pt>
                <c:pt idx="23312">
                  <c:v>0.99179776586827195</c:v>
                </c:pt>
                <c:pt idx="23313">
                  <c:v>0.98693901809182105</c:v>
                </c:pt>
                <c:pt idx="23314">
                  <c:v>0.98834862399637002</c:v>
                </c:pt>
                <c:pt idx="23315">
                  <c:v>0.98832038932315203</c:v>
                </c:pt>
                <c:pt idx="23316">
                  <c:v>0.98832351014479103</c:v>
                </c:pt>
                <c:pt idx="23317">
                  <c:v>0.98908051256145801</c:v>
                </c:pt>
                <c:pt idx="23318">
                  <c:v>0.98843941233725996</c:v>
                </c:pt>
                <c:pt idx="23319">
                  <c:v>0.99152287566475195</c:v>
                </c:pt>
                <c:pt idx="23320">
                  <c:v>0.99438444377550606</c:v>
                </c:pt>
                <c:pt idx="23321">
                  <c:v>0.98698458337370498</c:v>
                </c:pt>
                <c:pt idx="23322">
                  <c:v>0.99395015415987098</c:v>
                </c:pt>
                <c:pt idx="23323">
                  <c:v>0.98972620332618999</c:v>
                </c:pt>
                <c:pt idx="23324">
                  <c:v>0.992477390433401</c:v>
                </c:pt>
                <c:pt idx="23325">
                  <c:v>0.99332782875451697</c:v>
                </c:pt>
                <c:pt idx="23326">
                  <c:v>0.98783537316173697</c:v>
                </c:pt>
                <c:pt idx="23327">
                  <c:v>0.99247734764609696</c:v>
                </c:pt>
                <c:pt idx="23328">
                  <c:v>0.98775813639846299</c:v>
                </c:pt>
                <c:pt idx="23329">
                  <c:v>0.98734798020247405</c:v>
                </c:pt>
                <c:pt idx="23330">
                  <c:v>0.99345888012759598</c:v>
                </c:pt>
                <c:pt idx="23331">
                  <c:v>0.98844058169024596</c:v>
                </c:pt>
                <c:pt idx="23332">
                  <c:v>0.99038999447120402</c:v>
                </c:pt>
                <c:pt idx="23333">
                  <c:v>0.98785685628546405</c:v>
                </c:pt>
                <c:pt idx="23334">
                  <c:v>0.99171342352560798</c:v>
                </c:pt>
                <c:pt idx="23335">
                  <c:v>0.98764049510089102</c:v>
                </c:pt>
                <c:pt idx="23336">
                  <c:v>0.99339011433786295</c:v>
                </c:pt>
                <c:pt idx="23337">
                  <c:v>0.99201584540375098</c:v>
                </c:pt>
                <c:pt idx="23338">
                  <c:v>0.98884360066354604</c:v>
                </c:pt>
                <c:pt idx="23339">
                  <c:v>0.98820794152390701</c:v>
                </c:pt>
                <c:pt idx="23340">
                  <c:v>0.99335037138174098</c:v>
                </c:pt>
                <c:pt idx="23341">
                  <c:v>0.98898752512551702</c:v>
                </c:pt>
                <c:pt idx="23342">
                  <c:v>0.99028557887634605</c:v>
                </c:pt>
                <c:pt idx="23343">
                  <c:v>0.98783938277824201</c:v>
                </c:pt>
                <c:pt idx="23344">
                  <c:v>0.99179382173427499</c:v>
                </c:pt>
                <c:pt idx="23345">
                  <c:v>0.99184315599088402</c:v>
                </c:pt>
                <c:pt idx="23346">
                  <c:v>0.991772594834753</c:v>
                </c:pt>
                <c:pt idx="23347">
                  <c:v>0.98880786926455699</c:v>
                </c:pt>
                <c:pt idx="23348">
                  <c:v>0.99225124628954597</c:v>
                </c:pt>
                <c:pt idx="23349">
                  <c:v>0.99017692028241</c:v>
                </c:pt>
                <c:pt idx="23350">
                  <c:v>0.98966253578896801</c:v>
                </c:pt>
                <c:pt idx="23351">
                  <c:v>0.98942183347308399</c:v>
                </c:pt>
                <c:pt idx="23352">
                  <c:v>0.99110028095282998</c:v>
                </c:pt>
                <c:pt idx="23353">
                  <c:v>0.98711104569304797</c:v>
                </c:pt>
                <c:pt idx="23354">
                  <c:v>0.99073749235274999</c:v>
                </c:pt>
                <c:pt idx="23355">
                  <c:v>0.99099160154343802</c:v>
                </c:pt>
                <c:pt idx="23356">
                  <c:v>0.98911090807841695</c:v>
                </c:pt>
                <c:pt idx="23357">
                  <c:v>0.99324472038982803</c:v>
                </c:pt>
                <c:pt idx="23358">
                  <c:v>0.99094891790964001</c:v>
                </c:pt>
                <c:pt idx="23359">
                  <c:v>0.992313207468695</c:v>
                </c:pt>
                <c:pt idx="23360">
                  <c:v>0.992381816917564</c:v>
                </c:pt>
                <c:pt idx="23361">
                  <c:v>0.98898212896440196</c:v>
                </c:pt>
                <c:pt idx="23362">
                  <c:v>0.98703117041746202</c:v>
                </c:pt>
                <c:pt idx="23363">
                  <c:v>0.99273955257276303</c:v>
                </c:pt>
                <c:pt idx="23364">
                  <c:v>0.98967184375261796</c:v>
                </c:pt>
                <c:pt idx="23365">
                  <c:v>0.98740311971262096</c:v>
                </c:pt>
                <c:pt idx="23366">
                  <c:v>0.98895168075268702</c:v>
                </c:pt>
                <c:pt idx="23367">
                  <c:v>0.99016789942583405</c:v>
                </c:pt>
                <c:pt idx="23368">
                  <c:v>0.99257929638699804</c:v>
                </c:pt>
                <c:pt idx="23369">
                  <c:v>0.98769526787417705</c:v>
                </c:pt>
                <c:pt idx="23370">
                  <c:v>0.99213900250715803</c:v>
                </c:pt>
                <c:pt idx="23371">
                  <c:v>0.99080380450683503</c:v>
                </c:pt>
                <c:pt idx="23372">
                  <c:v>0.99097878766357606</c:v>
                </c:pt>
                <c:pt idx="23373">
                  <c:v>0.99152793639586201</c:v>
                </c:pt>
                <c:pt idx="23374">
                  <c:v>0.98884136252454602</c:v>
                </c:pt>
                <c:pt idx="23375">
                  <c:v>0.989285680595962</c:v>
                </c:pt>
                <c:pt idx="23376">
                  <c:v>0.99270515429862605</c:v>
                </c:pt>
                <c:pt idx="23377">
                  <c:v>0.98774101502744704</c:v>
                </c:pt>
                <c:pt idx="23378">
                  <c:v>0.99294604845609702</c:v>
                </c:pt>
                <c:pt idx="23379">
                  <c:v>0.99177303745927303</c:v>
                </c:pt>
                <c:pt idx="23380">
                  <c:v>0.99332349862232105</c:v>
                </c:pt>
                <c:pt idx="23381">
                  <c:v>0.98779200866957495</c:v>
                </c:pt>
                <c:pt idx="23382">
                  <c:v>0.987805311983877</c:v>
                </c:pt>
                <c:pt idx="23383">
                  <c:v>0.99297359459578105</c:v>
                </c:pt>
                <c:pt idx="23384">
                  <c:v>0.99278254400267596</c:v>
                </c:pt>
                <c:pt idx="23385">
                  <c:v>0.99042433043589695</c:v>
                </c:pt>
                <c:pt idx="23386">
                  <c:v>0.98745643891676904</c:v>
                </c:pt>
                <c:pt idx="23387">
                  <c:v>0.99285160491620394</c:v>
                </c:pt>
                <c:pt idx="23388">
                  <c:v>0.99024743221047595</c:v>
                </c:pt>
                <c:pt idx="23389">
                  <c:v>0.99092710920023297</c:v>
                </c:pt>
                <c:pt idx="23390">
                  <c:v>0.99105424603871295</c:v>
                </c:pt>
                <c:pt idx="23391">
                  <c:v>0.99351929671706796</c:v>
                </c:pt>
                <c:pt idx="23392">
                  <c:v>0.98802631209428404</c:v>
                </c:pt>
                <c:pt idx="23393">
                  <c:v>0.988315748656588</c:v>
                </c:pt>
                <c:pt idx="23394">
                  <c:v>0.98991065531093902</c:v>
                </c:pt>
                <c:pt idx="23395">
                  <c:v>0.99296935952365795</c:v>
                </c:pt>
                <c:pt idx="23396">
                  <c:v>0.99228406080652398</c:v>
                </c:pt>
                <c:pt idx="23397">
                  <c:v>0.98914427361187096</c:v>
                </c:pt>
                <c:pt idx="23398">
                  <c:v>0.99227893604263495</c:v>
                </c:pt>
                <c:pt idx="23399">
                  <c:v>0.99083513625366704</c:v>
                </c:pt>
                <c:pt idx="23400">
                  <c:v>0.99050377253705002</c:v>
                </c:pt>
                <c:pt idx="23401">
                  <c:v>0.99184257545452204</c:v>
                </c:pt>
                <c:pt idx="23402">
                  <c:v>0.988520788254175</c:v>
                </c:pt>
                <c:pt idx="23403">
                  <c:v>0.99126145741086302</c:v>
                </c:pt>
                <c:pt idx="23404">
                  <c:v>0.99445836693916001</c:v>
                </c:pt>
                <c:pt idx="23405">
                  <c:v>0.98913290266480003</c:v>
                </c:pt>
                <c:pt idx="23406">
                  <c:v>0.99008814048282201</c:v>
                </c:pt>
                <c:pt idx="23407">
                  <c:v>0.99095377981180299</c:v>
                </c:pt>
                <c:pt idx="23408">
                  <c:v>0.99027238616441404</c:v>
                </c:pt>
                <c:pt idx="23409">
                  <c:v>0.98990135643867605</c:v>
                </c:pt>
                <c:pt idx="23410">
                  <c:v>0.99332801196068898</c:v>
                </c:pt>
                <c:pt idx="23411">
                  <c:v>0.98732387811894995</c:v>
                </c:pt>
                <c:pt idx="23412">
                  <c:v>0.98929013482686001</c:v>
                </c:pt>
                <c:pt idx="23413">
                  <c:v>0.99083031150498202</c:v>
                </c:pt>
                <c:pt idx="23414">
                  <c:v>0.99281438687852397</c:v>
                </c:pt>
                <c:pt idx="23415">
                  <c:v>0.98899784141190095</c:v>
                </c:pt>
                <c:pt idx="23416">
                  <c:v>0.98735861470687003</c:v>
                </c:pt>
                <c:pt idx="23417">
                  <c:v>0.99158498339807899</c:v>
                </c:pt>
                <c:pt idx="23418">
                  <c:v>0.99191841205250897</c:v>
                </c:pt>
                <c:pt idx="23419">
                  <c:v>0.98696106744651002</c:v>
                </c:pt>
                <c:pt idx="23420">
                  <c:v>0.99163676661481504</c:v>
                </c:pt>
                <c:pt idx="23421">
                  <c:v>0.99089894187085903</c:v>
                </c:pt>
                <c:pt idx="23422">
                  <c:v>0.987752062849793</c:v>
                </c:pt>
                <c:pt idx="23423">
                  <c:v>0.98967857920324498</c:v>
                </c:pt>
                <c:pt idx="23424">
                  <c:v>0.98912524452287598</c:v>
                </c:pt>
                <c:pt idx="23425">
                  <c:v>0.99136316593960905</c:v>
                </c:pt>
                <c:pt idx="23426">
                  <c:v>0.99081091628767903</c:v>
                </c:pt>
                <c:pt idx="23427">
                  <c:v>0.98873412134319105</c:v>
                </c:pt>
                <c:pt idx="23428">
                  <c:v>0.98868222531745897</c:v>
                </c:pt>
                <c:pt idx="23429">
                  <c:v>0.99429528010032997</c:v>
                </c:pt>
                <c:pt idx="23430">
                  <c:v>0.98758518944780505</c:v>
                </c:pt>
                <c:pt idx="23431">
                  <c:v>0.98822014884442499</c:v>
                </c:pt>
                <c:pt idx="23432">
                  <c:v>0.99278607462999102</c:v>
                </c:pt>
                <c:pt idx="23433">
                  <c:v>0.98792033991012895</c:v>
                </c:pt>
                <c:pt idx="23434">
                  <c:v>0.98709345140997995</c:v>
                </c:pt>
                <c:pt idx="23435">
                  <c:v>0.99081411774713601</c:v>
                </c:pt>
                <c:pt idx="23436">
                  <c:v>0.98934167943037199</c:v>
                </c:pt>
                <c:pt idx="23437">
                  <c:v>0.99411994489552102</c:v>
                </c:pt>
                <c:pt idx="23438">
                  <c:v>0.989057217406904</c:v>
                </c:pt>
                <c:pt idx="23439">
                  <c:v>0.99223724595331397</c:v>
                </c:pt>
                <c:pt idx="23440">
                  <c:v>0.99159774978957305</c:v>
                </c:pt>
                <c:pt idx="23441">
                  <c:v>0.988380133838346</c:v>
                </c:pt>
                <c:pt idx="23442">
                  <c:v>0.98994122946968999</c:v>
                </c:pt>
                <c:pt idx="23443">
                  <c:v>0.99164653171542905</c:v>
                </c:pt>
                <c:pt idx="23444">
                  <c:v>0.99361926271467904</c:v>
                </c:pt>
                <c:pt idx="23445">
                  <c:v>0.99090739018884499</c:v>
                </c:pt>
                <c:pt idx="23446">
                  <c:v>0.99192724226116602</c:v>
                </c:pt>
                <c:pt idx="23447">
                  <c:v>0.99007004105061702</c:v>
                </c:pt>
                <c:pt idx="23448">
                  <c:v>0.99164284337043296</c:v>
                </c:pt>
                <c:pt idx="23449">
                  <c:v>0.99110706722497299</c:v>
                </c:pt>
                <c:pt idx="23450">
                  <c:v>0.99038544683910001</c:v>
                </c:pt>
                <c:pt idx="23451">
                  <c:v>0.98876962588904205</c:v>
                </c:pt>
                <c:pt idx="23452">
                  <c:v>0.98882255774039896</c:v>
                </c:pt>
                <c:pt idx="23453">
                  <c:v>0.98877113526327898</c:v>
                </c:pt>
                <c:pt idx="23454">
                  <c:v>0.98810541537274799</c:v>
                </c:pt>
                <c:pt idx="23455">
                  <c:v>0.99027429766259101</c:v>
                </c:pt>
                <c:pt idx="23456">
                  <c:v>0.98901651212129904</c:v>
                </c:pt>
                <c:pt idx="23457">
                  <c:v>0.98664865610026797</c:v>
                </c:pt>
                <c:pt idx="23458">
                  <c:v>0.98748913896800194</c:v>
                </c:pt>
                <c:pt idx="23459">
                  <c:v>0.99068547949163799</c:v>
                </c:pt>
                <c:pt idx="23460">
                  <c:v>0.988818351400511</c:v>
                </c:pt>
                <c:pt idx="23461">
                  <c:v>0.99300017675056995</c:v>
                </c:pt>
                <c:pt idx="23462">
                  <c:v>0.98769479777383495</c:v>
                </c:pt>
                <c:pt idx="23463">
                  <c:v>0.98721608757619295</c:v>
                </c:pt>
                <c:pt idx="23464">
                  <c:v>0.99018456594771598</c:v>
                </c:pt>
                <c:pt idx="23465">
                  <c:v>0.98938389754267397</c:v>
                </c:pt>
                <c:pt idx="23466">
                  <c:v>0.990206803593073</c:v>
                </c:pt>
                <c:pt idx="23467">
                  <c:v>0.98740397048767503</c:v>
                </c:pt>
                <c:pt idx="23468">
                  <c:v>0.99189681987813105</c:v>
                </c:pt>
                <c:pt idx="23469">
                  <c:v>0.99383250631943898</c:v>
                </c:pt>
                <c:pt idx="23470">
                  <c:v>0.98778262337147504</c:v>
                </c:pt>
                <c:pt idx="23471">
                  <c:v>0.99292383412070295</c:v>
                </c:pt>
                <c:pt idx="23472">
                  <c:v>0.99299557950625195</c:v>
                </c:pt>
                <c:pt idx="23473">
                  <c:v>0.98987859182879701</c:v>
                </c:pt>
                <c:pt idx="23474">
                  <c:v>0.98774494431571902</c:v>
                </c:pt>
                <c:pt idx="23475">
                  <c:v>0.98946982451660903</c:v>
                </c:pt>
                <c:pt idx="23476">
                  <c:v>0.99016756001634498</c:v>
                </c:pt>
                <c:pt idx="23477">
                  <c:v>0.99099532262460099</c:v>
                </c:pt>
                <c:pt idx="23478">
                  <c:v>0.98798558839417205</c:v>
                </c:pt>
                <c:pt idx="23479">
                  <c:v>0.991984904265648</c:v>
                </c:pt>
                <c:pt idx="23480">
                  <c:v>0.99144678823297605</c:v>
                </c:pt>
                <c:pt idx="23481">
                  <c:v>0.98793550209228997</c:v>
                </c:pt>
                <c:pt idx="23482">
                  <c:v>0.98744407878768403</c:v>
                </c:pt>
                <c:pt idx="23483">
                  <c:v>0.99058245425019598</c:v>
                </c:pt>
                <c:pt idx="23484">
                  <c:v>0.99170726046797997</c:v>
                </c:pt>
                <c:pt idx="23485">
                  <c:v>0.99019499831326396</c:v>
                </c:pt>
                <c:pt idx="23486">
                  <c:v>0.99287899318009698</c:v>
                </c:pt>
                <c:pt idx="23487">
                  <c:v>0.99255307773203605</c:v>
                </c:pt>
                <c:pt idx="23488">
                  <c:v>0.99035578317696704</c:v>
                </c:pt>
                <c:pt idx="23489">
                  <c:v>0.98968703888729703</c:v>
                </c:pt>
                <c:pt idx="23490">
                  <c:v>0.98842121190988297</c:v>
                </c:pt>
                <c:pt idx="23491">
                  <c:v>0.98786802935474305</c:v>
                </c:pt>
                <c:pt idx="23492">
                  <c:v>0.99250060235273896</c:v>
                </c:pt>
                <c:pt idx="23493">
                  <c:v>0.99073055069353499</c:v>
                </c:pt>
                <c:pt idx="23494">
                  <c:v>0.98737046482302904</c:v>
                </c:pt>
                <c:pt idx="23495">
                  <c:v>0.99023093557092301</c:v>
                </c:pt>
                <c:pt idx="23496">
                  <c:v>0.99087576800244803</c:v>
                </c:pt>
                <c:pt idx="23497">
                  <c:v>0.99213715806328495</c:v>
                </c:pt>
                <c:pt idx="23498">
                  <c:v>0.98861541986496204</c:v>
                </c:pt>
                <c:pt idx="23499">
                  <c:v>0.98882357432966095</c:v>
                </c:pt>
                <c:pt idx="23500">
                  <c:v>0.98614787501720502</c:v>
                </c:pt>
                <c:pt idx="23501">
                  <c:v>0.99138387272787298</c:v>
                </c:pt>
                <c:pt idx="23502">
                  <c:v>0.98768441119196704</c:v>
                </c:pt>
                <c:pt idx="23503">
                  <c:v>0.989049193815702</c:v>
                </c:pt>
                <c:pt idx="23504">
                  <c:v>0.99283254378327601</c:v>
                </c:pt>
                <c:pt idx="23505">
                  <c:v>0.98820890995433297</c:v>
                </c:pt>
                <c:pt idx="23506">
                  <c:v>0.99077098323756196</c:v>
                </c:pt>
                <c:pt idx="23507">
                  <c:v>0.98965521422141001</c:v>
                </c:pt>
                <c:pt idx="23508">
                  <c:v>0.99050679633491301</c:v>
                </c:pt>
                <c:pt idx="23509">
                  <c:v>0.98933555986618704</c:v>
                </c:pt>
                <c:pt idx="23510">
                  <c:v>0.98872438560761799</c:v>
                </c:pt>
                <c:pt idx="23511">
                  <c:v>0.988615765535522</c:v>
                </c:pt>
                <c:pt idx="23512">
                  <c:v>0.98889564149142095</c:v>
                </c:pt>
                <c:pt idx="23513">
                  <c:v>0.99179033628135504</c:v>
                </c:pt>
                <c:pt idx="23514">
                  <c:v>0.98963229273155895</c:v>
                </c:pt>
                <c:pt idx="23515">
                  <c:v>0.99024224694687402</c:v>
                </c:pt>
                <c:pt idx="23516">
                  <c:v>0.98882285606101095</c:v>
                </c:pt>
                <c:pt idx="23517">
                  <c:v>0.98821178390009601</c:v>
                </c:pt>
                <c:pt idx="23518">
                  <c:v>0.98943609894003304</c:v>
                </c:pt>
                <c:pt idx="23519">
                  <c:v>0.98920919674748398</c:v>
                </c:pt>
                <c:pt idx="23520">
                  <c:v>0.98887352549026497</c:v>
                </c:pt>
                <c:pt idx="23521">
                  <c:v>0.99035351944541195</c:v>
                </c:pt>
                <c:pt idx="23522">
                  <c:v>0.99297443055419499</c:v>
                </c:pt>
                <c:pt idx="23523">
                  <c:v>0.98905196417199104</c:v>
                </c:pt>
                <c:pt idx="23524">
                  <c:v>0.99032868400797902</c:v>
                </c:pt>
                <c:pt idx="23525">
                  <c:v>0.992194297484984</c:v>
                </c:pt>
                <c:pt idx="23526">
                  <c:v>0.98649694629702001</c:v>
                </c:pt>
                <c:pt idx="23527">
                  <c:v>0.99486803358218401</c:v>
                </c:pt>
                <c:pt idx="23528">
                  <c:v>0.99004274831244798</c:v>
                </c:pt>
                <c:pt idx="23529">
                  <c:v>0.98812070610365599</c:v>
                </c:pt>
                <c:pt idx="23530">
                  <c:v>0.99195071841999904</c:v>
                </c:pt>
                <c:pt idx="23531">
                  <c:v>0.98931517288375503</c:v>
                </c:pt>
                <c:pt idx="23532">
                  <c:v>0.991289076547894</c:v>
                </c:pt>
                <c:pt idx="23533">
                  <c:v>0.98780361128796002</c:v>
                </c:pt>
                <c:pt idx="23534">
                  <c:v>0.99197204383233895</c:v>
                </c:pt>
                <c:pt idx="23535">
                  <c:v>0.98828404912173695</c:v>
                </c:pt>
                <c:pt idx="23536">
                  <c:v>0.99149044105457496</c:v>
                </c:pt>
                <c:pt idx="23537">
                  <c:v>0.99261125631799196</c:v>
                </c:pt>
                <c:pt idx="23538">
                  <c:v>0.99252313225092603</c:v>
                </c:pt>
                <c:pt idx="23539">
                  <c:v>0.98877178736317095</c:v>
                </c:pt>
                <c:pt idx="23540">
                  <c:v>0.98821763124623296</c:v>
                </c:pt>
                <c:pt idx="23541">
                  <c:v>0.99329242728900502</c:v>
                </c:pt>
                <c:pt idx="23542">
                  <c:v>0.98900961309202995</c:v>
                </c:pt>
                <c:pt idx="23543">
                  <c:v>0.99299331961398496</c:v>
                </c:pt>
                <c:pt idx="23544">
                  <c:v>0.98684004460508701</c:v>
                </c:pt>
                <c:pt idx="23545">
                  <c:v>0.99047244717352501</c:v>
                </c:pt>
                <c:pt idx="23546">
                  <c:v>0.98874491671486298</c:v>
                </c:pt>
                <c:pt idx="23547">
                  <c:v>0.98825385839553004</c:v>
                </c:pt>
                <c:pt idx="23548">
                  <c:v>0.98882955544259099</c:v>
                </c:pt>
                <c:pt idx="23549">
                  <c:v>0.987745224432513</c:v>
                </c:pt>
                <c:pt idx="23550">
                  <c:v>0.98855487673032605</c:v>
                </c:pt>
                <c:pt idx="23551">
                  <c:v>0.99167704331475903</c:v>
                </c:pt>
                <c:pt idx="23552">
                  <c:v>0.99141162432769303</c:v>
                </c:pt>
                <c:pt idx="23553">
                  <c:v>0.99049451823870505</c:v>
                </c:pt>
                <c:pt idx="23554">
                  <c:v>0.98915385764680996</c:v>
                </c:pt>
                <c:pt idx="23555">
                  <c:v>0.98857143380286705</c:v>
                </c:pt>
                <c:pt idx="23556">
                  <c:v>0.99024437673587895</c:v>
                </c:pt>
                <c:pt idx="23557">
                  <c:v>0.990704635993925</c:v>
                </c:pt>
                <c:pt idx="23558">
                  <c:v>0.99081880227540098</c:v>
                </c:pt>
                <c:pt idx="23559">
                  <c:v>0.98790504946869295</c:v>
                </c:pt>
                <c:pt idx="23560">
                  <c:v>0.98702041578017996</c:v>
                </c:pt>
                <c:pt idx="23561">
                  <c:v>0.99388107915232504</c:v>
                </c:pt>
                <c:pt idx="23562">
                  <c:v>0.98719472034178402</c:v>
                </c:pt>
                <c:pt idx="23563">
                  <c:v>0.98980084256704903</c:v>
                </c:pt>
                <c:pt idx="23564">
                  <c:v>0.99079941185569398</c:v>
                </c:pt>
                <c:pt idx="23565">
                  <c:v>0.99187161076614705</c:v>
                </c:pt>
                <c:pt idx="23566">
                  <c:v>0.99085101355142002</c:v>
                </c:pt>
                <c:pt idx="23567">
                  <c:v>0.987557864315177</c:v>
                </c:pt>
                <c:pt idx="23568">
                  <c:v>0.98973675968113795</c:v>
                </c:pt>
                <c:pt idx="23569">
                  <c:v>0.98911814616334104</c:v>
                </c:pt>
                <c:pt idx="23570">
                  <c:v>0.99430505134171498</c:v>
                </c:pt>
                <c:pt idx="23571">
                  <c:v>0.98987664282139898</c:v>
                </c:pt>
                <c:pt idx="23572">
                  <c:v>0.992623406902992</c:v>
                </c:pt>
                <c:pt idx="23573">
                  <c:v>0.98763863712391298</c:v>
                </c:pt>
                <c:pt idx="23574">
                  <c:v>0.99125835283473895</c:v>
                </c:pt>
                <c:pt idx="23575">
                  <c:v>0.99244249281803498</c:v>
                </c:pt>
                <c:pt idx="23576">
                  <c:v>0.98770902908989</c:v>
                </c:pt>
                <c:pt idx="23577">
                  <c:v>0.99137454752140797</c:v>
                </c:pt>
                <c:pt idx="23578">
                  <c:v>0.993757178020934</c:v>
                </c:pt>
                <c:pt idx="23579">
                  <c:v>0.989423598981793</c:v>
                </c:pt>
                <c:pt idx="23580">
                  <c:v>0.98688140082099995</c:v>
                </c:pt>
                <c:pt idx="23581">
                  <c:v>0.99175616378419595</c:v>
                </c:pt>
                <c:pt idx="23582">
                  <c:v>0.99210454634374801</c:v>
                </c:pt>
                <c:pt idx="23583">
                  <c:v>0.99215276831866195</c:v>
                </c:pt>
                <c:pt idx="23584">
                  <c:v>0.99310222456941399</c:v>
                </c:pt>
                <c:pt idx="23585">
                  <c:v>0.98875491043427</c:v>
                </c:pt>
                <c:pt idx="23586">
                  <c:v>0.991689896301026</c:v>
                </c:pt>
                <c:pt idx="23587">
                  <c:v>0.98981730758234898</c:v>
                </c:pt>
                <c:pt idx="23588">
                  <c:v>0.98910079502031001</c:v>
                </c:pt>
                <c:pt idx="23589">
                  <c:v>0.98800566484519803</c:v>
                </c:pt>
                <c:pt idx="23590">
                  <c:v>0.99218108090948498</c:v>
                </c:pt>
                <c:pt idx="23591">
                  <c:v>0.98997313241470097</c:v>
                </c:pt>
                <c:pt idx="23592">
                  <c:v>0.99064183324237498</c:v>
                </c:pt>
                <c:pt idx="23593">
                  <c:v>0.98971456766694399</c:v>
                </c:pt>
                <c:pt idx="23594">
                  <c:v>0.98836120762123103</c:v>
                </c:pt>
                <c:pt idx="23595">
                  <c:v>0.99486302011832195</c:v>
                </c:pt>
                <c:pt idx="23596">
                  <c:v>0.98821731052223905</c:v>
                </c:pt>
                <c:pt idx="23597">
                  <c:v>0.99336153710367403</c:v>
                </c:pt>
                <c:pt idx="23598">
                  <c:v>0.99268844035783499</c:v>
                </c:pt>
                <c:pt idx="23599">
                  <c:v>0.98849745320816496</c:v>
                </c:pt>
                <c:pt idx="23600">
                  <c:v>0.99213602581990501</c:v>
                </c:pt>
                <c:pt idx="23601">
                  <c:v>0.99361236199914205</c:v>
                </c:pt>
                <c:pt idx="23602">
                  <c:v>0.98703670580298697</c:v>
                </c:pt>
                <c:pt idx="23603">
                  <c:v>0.99103297830136605</c:v>
                </c:pt>
                <c:pt idx="23604">
                  <c:v>0.988979674153458</c:v>
                </c:pt>
                <c:pt idx="23605">
                  <c:v>0.99229672879624997</c:v>
                </c:pt>
                <c:pt idx="23606">
                  <c:v>0.99203876536651703</c:v>
                </c:pt>
                <c:pt idx="23607">
                  <c:v>0.99036671702518497</c:v>
                </c:pt>
                <c:pt idx="23608">
                  <c:v>0.99030052954053804</c:v>
                </c:pt>
                <c:pt idx="23609">
                  <c:v>0.99299041372718999</c:v>
                </c:pt>
                <c:pt idx="23610">
                  <c:v>0.99491660055128395</c:v>
                </c:pt>
                <c:pt idx="23611">
                  <c:v>0.98710261771829799</c:v>
                </c:pt>
                <c:pt idx="23612">
                  <c:v>0.99496026895710199</c:v>
                </c:pt>
                <c:pt idx="23613">
                  <c:v>0.989721673992766</c:v>
                </c:pt>
                <c:pt idx="23614">
                  <c:v>0.98900470898065895</c:v>
                </c:pt>
                <c:pt idx="23615">
                  <c:v>0.992667063808363</c:v>
                </c:pt>
                <c:pt idx="23616">
                  <c:v>0.98903844556467602</c:v>
                </c:pt>
                <c:pt idx="23617">
                  <c:v>0.99219554522170095</c:v>
                </c:pt>
                <c:pt idx="23618">
                  <c:v>0.98818544946824405</c:v>
                </c:pt>
                <c:pt idx="23619">
                  <c:v>0.98830195671478605</c:v>
                </c:pt>
                <c:pt idx="23620">
                  <c:v>0.98780338694491898</c:v>
                </c:pt>
                <c:pt idx="23621">
                  <c:v>0.99368281467206798</c:v>
                </c:pt>
                <c:pt idx="23622">
                  <c:v>0.98780741917640202</c:v>
                </c:pt>
                <c:pt idx="23623">
                  <c:v>0.991174882817629</c:v>
                </c:pt>
                <c:pt idx="23624">
                  <c:v>0.98752242857278105</c:v>
                </c:pt>
                <c:pt idx="23625">
                  <c:v>0.99424002563378899</c:v>
                </c:pt>
                <c:pt idx="23626">
                  <c:v>0.99219902567365503</c:v>
                </c:pt>
                <c:pt idx="23627">
                  <c:v>0.99191083430581295</c:v>
                </c:pt>
                <c:pt idx="23628">
                  <c:v>0.99017032442106201</c:v>
                </c:pt>
                <c:pt idx="23629">
                  <c:v>0.99150349398691195</c:v>
                </c:pt>
                <c:pt idx="23630">
                  <c:v>0.98917088693778998</c:v>
                </c:pt>
                <c:pt idx="23631">
                  <c:v>0.988995745107205</c:v>
                </c:pt>
                <c:pt idx="23632">
                  <c:v>0.98926643447908202</c:v>
                </c:pt>
                <c:pt idx="23633">
                  <c:v>0.98659590859822699</c:v>
                </c:pt>
                <c:pt idx="23634">
                  <c:v>0.99075752262760397</c:v>
                </c:pt>
                <c:pt idx="23635">
                  <c:v>0.99107487595632904</c:v>
                </c:pt>
                <c:pt idx="23636">
                  <c:v>0.98776776175469805</c:v>
                </c:pt>
                <c:pt idx="23637">
                  <c:v>0.99307593586473997</c:v>
                </c:pt>
                <c:pt idx="23638">
                  <c:v>0.98659791157658805</c:v>
                </c:pt>
                <c:pt idx="23639">
                  <c:v>0.99099915315653497</c:v>
                </c:pt>
                <c:pt idx="23640">
                  <c:v>0.99259114731597398</c:v>
                </c:pt>
                <c:pt idx="23641">
                  <c:v>0.991702920813467</c:v>
                </c:pt>
                <c:pt idx="23642">
                  <c:v>0.98886042057898604</c:v>
                </c:pt>
                <c:pt idx="23643">
                  <c:v>0.99233840940622198</c:v>
                </c:pt>
                <c:pt idx="23644">
                  <c:v>0.98801637055182601</c:v>
                </c:pt>
                <c:pt idx="23645">
                  <c:v>0.98993260852369702</c:v>
                </c:pt>
                <c:pt idx="23646">
                  <c:v>0.98900159943746402</c:v>
                </c:pt>
                <c:pt idx="23647">
                  <c:v>0.99077227729802497</c:v>
                </c:pt>
                <c:pt idx="23648">
                  <c:v>0.99268395736057802</c:v>
                </c:pt>
                <c:pt idx="23649">
                  <c:v>0.98851056230710299</c:v>
                </c:pt>
                <c:pt idx="23650">
                  <c:v>0.989148737703203</c:v>
                </c:pt>
                <c:pt idx="23651">
                  <c:v>0.99302500296407203</c:v>
                </c:pt>
                <c:pt idx="23652">
                  <c:v>0.98877704253617005</c:v>
                </c:pt>
                <c:pt idx="23653">
                  <c:v>0.99180001296792897</c:v>
                </c:pt>
                <c:pt idx="23654">
                  <c:v>0.98885793810840805</c:v>
                </c:pt>
                <c:pt idx="23655">
                  <c:v>0.99370267198094697</c:v>
                </c:pt>
                <c:pt idx="23656">
                  <c:v>0.99043643873974596</c:v>
                </c:pt>
                <c:pt idx="23657">
                  <c:v>0.98897857414090895</c:v>
                </c:pt>
                <c:pt idx="23658">
                  <c:v>0.99268918757688596</c:v>
                </c:pt>
                <c:pt idx="23659">
                  <c:v>0.99470389473918397</c:v>
                </c:pt>
                <c:pt idx="23660">
                  <c:v>0.989317737177972</c:v>
                </c:pt>
                <c:pt idx="23661">
                  <c:v>0.98857530884197597</c:v>
                </c:pt>
                <c:pt idx="23662">
                  <c:v>0.99206009486620905</c:v>
                </c:pt>
                <c:pt idx="23663">
                  <c:v>0.98824478298458795</c:v>
                </c:pt>
                <c:pt idx="23664">
                  <c:v>0.99204724012963597</c:v>
                </c:pt>
                <c:pt idx="23665">
                  <c:v>0.99335207505548495</c:v>
                </c:pt>
                <c:pt idx="23666">
                  <c:v>0.98807884976734806</c:v>
                </c:pt>
                <c:pt idx="23667">
                  <c:v>0.98981425936558298</c:v>
                </c:pt>
                <c:pt idx="23668">
                  <c:v>0.99006616702150296</c:v>
                </c:pt>
                <c:pt idx="23669">
                  <c:v>0.99122641543217704</c:v>
                </c:pt>
                <c:pt idx="23670">
                  <c:v>0.98828287980785101</c:v>
                </c:pt>
                <c:pt idx="23671">
                  <c:v>0.99383543578655098</c:v>
                </c:pt>
                <c:pt idx="23672">
                  <c:v>0.986676068108154</c:v>
                </c:pt>
                <c:pt idx="23673">
                  <c:v>0.99280892171227098</c:v>
                </c:pt>
                <c:pt idx="23674">
                  <c:v>0.98824998074872605</c:v>
                </c:pt>
                <c:pt idx="23675">
                  <c:v>0.98997921824024804</c:v>
                </c:pt>
                <c:pt idx="23676">
                  <c:v>0.98817004683156795</c:v>
                </c:pt>
                <c:pt idx="23677">
                  <c:v>0.98917953185256302</c:v>
                </c:pt>
                <c:pt idx="23678">
                  <c:v>0.99393657288124704</c:v>
                </c:pt>
                <c:pt idx="23679">
                  <c:v>0.98801724711878303</c:v>
                </c:pt>
                <c:pt idx="23680">
                  <c:v>0.98889269900281895</c:v>
                </c:pt>
                <c:pt idx="23681">
                  <c:v>0.98882387963598195</c:v>
                </c:pt>
                <c:pt idx="23682">
                  <c:v>0.99109781714660705</c:v>
                </c:pt>
                <c:pt idx="23683">
                  <c:v>0.98778979588848004</c:v>
                </c:pt>
                <c:pt idx="23684">
                  <c:v>0.99218576950267501</c:v>
                </c:pt>
                <c:pt idx="23685">
                  <c:v>0.98993680630652303</c:v>
                </c:pt>
                <c:pt idx="23686">
                  <c:v>0.991074260065129</c:v>
                </c:pt>
                <c:pt idx="23687">
                  <c:v>0.98904116227698202</c:v>
                </c:pt>
                <c:pt idx="23688">
                  <c:v>0.98887596449483495</c:v>
                </c:pt>
                <c:pt idx="23689">
                  <c:v>0.98628614296143102</c:v>
                </c:pt>
                <c:pt idx="23690">
                  <c:v>0.99122216487031001</c:v>
                </c:pt>
                <c:pt idx="23691">
                  <c:v>0.98751145651677097</c:v>
                </c:pt>
                <c:pt idx="23692">
                  <c:v>0.98715999477013805</c:v>
                </c:pt>
                <c:pt idx="23693">
                  <c:v>0.98664900550906498</c:v>
                </c:pt>
                <c:pt idx="23694">
                  <c:v>0.99122850452087097</c:v>
                </c:pt>
                <c:pt idx="23695">
                  <c:v>0.99405945980933497</c:v>
                </c:pt>
                <c:pt idx="23696">
                  <c:v>0.98745534289569903</c:v>
                </c:pt>
                <c:pt idx="23697">
                  <c:v>0.98770901650889997</c:v>
                </c:pt>
                <c:pt idx="23698">
                  <c:v>0.99144288573549499</c:v>
                </c:pt>
                <c:pt idx="23699">
                  <c:v>0.98941588815529102</c:v>
                </c:pt>
                <c:pt idx="23700">
                  <c:v>0.99155294914426895</c:v>
                </c:pt>
                <c:pt idx="23701">
                  <c:v>0.99417812520898596</c:v>
                </c:pt>
                <c:pt idx="23702">
                  <c:v>0.989720626163614</c:v>
                </c:pt>
                <c:pt idx="23703">
                  <c:v>0.99143337903755302</c:v>
                </c:pt>
                <c:pt idx="23704">
                  <c:v>0.990589891026183</c:v>
                </c:pt>
                <c:pt idx="23705">
                  <c:v>0.99397477758290798</c:v>
                </c:pt>
                <c:pt idx="23706">
                  <c:v>0.98838457894213405</c:v>
                </c:pt>
                <c:pt idx="23707">
                  <c:v>0.99289219830341502</c:v>
                </c:pt>
                <c:pt idx="23708">
                  <c:v>0.99213555920630503</c:v>
                </c:pt>
                <c:pt idx="23709">
                  <c:v>0.99342218166248797</c:v>
                </c:pt>
                <c:pt idx="23710">
                  <c:v>0.98899671464383199</c:v>
                </c:pt>
                <c:pt idx="23711">
                  <c:v>0.99051652790467404</c:v>
                </c:pt>
                <c:pt idx="23712">
                  <c:v>0.99328528548640904</c:v>
                </c:pt>
                <c:pt idx="23713">
                  <c:v>0.99229771272016698</c:v>
                </c:pt>
                <c:pt idx="23714">
                  <c:v>0.98744508111687201</c:v>
                </c:pt>
                <c:pt idx="23715">
                  <c:v>0.99076361919520395</c:v>
                </c:pt>
                <c:pt idx="23716">
                  <c:v>0.99065926305722796</c:v>
                </c:pt>
                <c:pt idx="23717">
                  <c:v>0.99142140832561998</c:v>
                </c:pt>
                <c:pt idx="23718">
                  <c:v>0.99085466239930098</c:v>
                </c:pt>
                <c:pt idx="23719">
                  <c:v>0.99019922776571001</c:v>
                </c:pt>
                <c:pt idx="23720">
                  <c:v>0.99076677632638799</c:v>
                </c:pt>
                <c:pt idx="23721">
                  <c:v>0.98777154529160305</c:v>
                </c:pt>
                <c:pt idx="23722">
                  <c:v>0.99020103108199797</c:v>
                </c:pt>
                <c:pt idx="23723">
                  <c:v>0.99337388918334502</c:v>
                </c:pt>
                <c:pt idx="23724">
                  <c:v>0.98879876383132104</c:v>
                </c:pt>
                <c:pt idx="23725">
                  <c:v>0.99236344903446505</c:v>
                </c:pt>
                <c:pt idx="23726">
                  <c:v>0.99252582828151703</c:v>
                </c:pt>
                <c:pt idx="23727">
                  <c:v>0.99209726485277405</c:v>
                </c:pt>
                <c:pt idx="23728">
                  <c:v>0.98852595356021999</c:v>
                </c:pt>
                <c:pt idx="23729">
                  <c:v>0.99450423986592495</c:v>
                </c:pt>
                <c:pt idx="23730">
                  <c:v>0.98852123943951298</c:v>
                </c:pt>
                <c:pt idx="23731">
                  <c:v>0.98860828038945003</c:v>
                </c:pt>
                <c:pt idx="23732">
                  <c:v>0.99180347393711998</c:v>
                </c:pt>
                <c:pt idx="23733">
                  <c:v>0.99186479581162501</c:v>
                </c:pt>
                <c:pt idx="23734">
                  <c:v>0.98958924418980898</c:v>
                </c:pt>
                <c:pt idx="23735">
                  <c:v>0.98866996445778199</c:v>
                </c:pt>
                <c:pt idx="23736">
                  <c:v>0.99220709089732095</c:v>
                </c:pt>
                <c:pt idx="23737">
                  <c:v>0.98565641917535696</c:v>
                </c:pt>
                <c:pt idx="23738">
                  <c:v>0.99261626587087004</c:v>
                </c:pt>
                <c:pt idx="23739">
                  <c:v>0.98857323089124705</c:v>
                </c:pt>
                <c:pt idx="23740">
                  <c:v>0.98778641177033799</c:v>
                </c:pt>
                <c:pt idx="23741">
                  <c:v>0.98716404107794598</c:v>
                </c:pt>
                <c:pt idx="23742">
                  <c:v>0.99261383731476405</c:v>
                </c:pt>
                <c:pt idx="23743">
                  <c:v>0.99151473950768898</c:v>
                </c:pt>
                <c:pt idx="23744">
                  <c:v>0.99375686748881698</c:v>
                </c:pt>
                <c:pt idx="23745">
                  <c:v>0.99258258721057702</c:v>
                </c:pt>
                <c:pt idx="23746">
                  <c:v>0.99267117699826002</c:v>
                </c:pt>
                <c:pt idx="23747">
                  <c:v>0.98861143705307597</c:v>
                </c:pt>
                <c:pt idx="23748">
                  <c:v>0.99029329462568305</c:v>
                </c:pt>
                <c:pt idx="23749">
                  <c:v>0.99334122816729398</c:v>
                </c:pt>
                <c:pt idx="23750">
                  <c:v>0.98948280083072004</c:v>
                </c:pt>
                <c:pt idx="23751">
                  <c:v>0.99073331423691502</c:v>
                </c:pt>
                <c:pt idx="23752">
                  <c:v>0.98907735436393995</c:v>
                </c:pt>
                <c:pt idx="23753">
                  <c:v>0.992687652991736</c:v>
                </c:pt>
                <c:pt idx="23754">
                  <c:v>0.98845180160454005</c:v>
                </c:pt>
                <c:pt idx="23755">
                  <c:v>0.99312576027530797</c:v>
                </c:pt>
                <c:pt idx="23756">
                  <c:v>0.99078070278325103</c:v>
                </c:pt>
                <c:pt idx="23757">
                  <c:v>0.991046110447656</c:v>
                </c:pt>
                <c:pt idx="23758">
                  <c:v>0.98888677619149901</c:v>
                </c:pt>
                <c:pt idx="23759">
                  <c:v>0.98971665025645705</c:v>
                </c:pt>
                <c:pt idx="23760">
                  <c:v>0.98872752714025802</c:v>
                </c:pt>
                <c:pt idx="23761">
                  <c:v>0.98693586322600502</c:v>
                </c:pt>
                <c:pt idx="23762">
                  <c:v>0.99400616886710802</c:v>
                </c:pt>
                <c:pt idx="23763">
                  <c:v>0.98896762342454103</c:v>
                </c:pt>
                <c:pt idx="23764">
                  <c:v>0.98831335627762895</c:v>
                </c:pt>
                <c:pt idx="23765">
                  <c:v>0.98998923332319499</c:v>
                </c:pt>
                <c:pt idx="23766">
                  <c:v>0.99136350228814496</c:v>
                </c:pt>
                <c:pt idx="23767">
                  <c:v>0.98977319574566602</c:v>
                </c:pt>
                <c:pt idx="23768">
                  <c:v>0.98832745945983302</c:v>
                </c:pt>
                <c:pt idx="23769">
                  <c:v>0.986419884536192</c:v>
                </c:pt>
                <c:pt idx="23770">
                  <c:v>0.99227202330892095</c:v>
                </c:pt>
                <c:pt idx="23771">
                  <c:v>0.98878240936642803</c:v>
                </c:pt>
                <c:pt idx="23772">
                  <c:v>0.99144428929502804</c:v>
                </c:pt>
                <c:pt idx="23773">
                  <c:v>0.98832634593439606</c:v>
                </c:pt>
                <c:pt idx="23774">
                  <c:v>0.99201058617173898</c:v>
                </c:pt>
                <c:pt idx="23775">
                  <c:v>0.98920353514261306</c:v>
                </c:pt>
                <c:pt idx="23776">
                  <c:v>0.987496587548092</c:v>
                </c:pt>
                <c:pt idx="23777">
                  <c:v>0.99351261819566306</c:v>
                </c:pt>
                <c:pt idx="23778">
                  <c:v>0.99163488927763799</c:v>
                </c:pt>
                <c:pt idx="23779">
                  <c:v>0.986100239736592</c:v>
                </c:pt>
                <c:pt idx="23780">
                  <c:v>0.99054096116922896</c:v>
                </c:pt>
                <c:pt idx="23781">
                  <c:v>0.98683916920770198</c:v>
                </c:pt>
                <c:pt idx="23782">
                  <c:v>0.99330854983984596</c:v>
                </c:pt>
                <c:pt idx="23783">
                  <c:v>0.98786424333645495</c:v>
                </c:pt>
                <c:pt idx="23784">
                  <c:v>0.99165120821942998</c:v>
                </c:pt>
                <c:pt idx="23785">
                  <c:v>0.98933799953924695</c:v>
                </c:pt>
                <c:pt idx="23786">
                  <c:v>0.99083309521240603</c:v>
                </c:pt>
                <c:pt idx="23787">
                  <c:v>0.98731270015255701</c:v>
                </c:pt>
                <c:pt idx="23788">
                  <c:v>0.98800495400620703</c:v>
                </c:pt>
                <c:pt idx="23789">
                  <c:v>0.99423398658375695</c:v>
                </c:pt>
                <c:pt idx="23790">
                  <c:v>0.98695826110324203</c:v>
                </c:pt>
                <c:pt idx="23791">
                  <c:v>0.99413892683482896</c:v>
                </c:pt>
                <c:pt idx="23792">
                  <c:v>0.98916780940348903</c:v>
                </c:pt>
                <c:pt idx="23793">
                  <c:v>0.99108530222120295</c:v>
                </c:pt>
                <c:pt idx="23794">
                  <c:v>0.99032490095958703</c:v>
                </c:pt>
                <c:pt idx="23795">
                  <c:v>0.99246811063846496</c:v>
                </c:pt>
                <c:pt idx="23796">
                  <c:v>0.99310066007639897</c:v>
                </c:pt>
                <c:pt idx="23797">
                  <c:v>0.991309340791658</c:v>
                </c:pt>
                <c:pt idx="23798">
                  <c:v>0.99326775852446403</c:v>
                </c:pt>
                <c:pt idx="23799">
                  <c:v>0.99165383715849997</c:v>
                </c:pt>
                <c:pt idx="23800">
                  <c:v>0.99291875038041999</c:v>
                </c:pt>
                <c:pt idx="23801">
                  <c:v>0.99275632778478695</c:v>
                </c:pt>
                <c:pt idx="23802">
                  <c:v>0.98947854326610596</c:v>
                </c:pt>
                <c:pt idx="23803">
                  <c:v>0.98753220507578798</c:v>
                </c:pt>
                <c:pt idx="23804">
                  <c:v>0.99425190095465499</c:v>
                </c:pt>
                <c:pt idx="23805">
                  <c:v>0.98988288659953005</c:v>
                </c:pt>
                <c:pt idx="23806">
                  <c:v>0.99258903059853298</c:v>
                </c:pt>
                <c:pt idx="23807">
                  <c:v>0.99435856678882695</c:v>
                </c:pt>
                <c:pt idx="23808">
                  <c:v>0.99009703069910304</c:v>
                </c:pt>
                <c:pt idx="23809">
                  <c:v>0.98867871529961504</c:v>
                </c:pt>
                <c:pt idx="23810">
                  <c:v>0.99180515930081903</c:v>
                </c:pt>
                <c:pt idx="23811">
                  <c:v>0.99106258306836004</c:v>
                </c:pt>
                <c:pt idx="23812">
                  <c:v>0.98750382889702104</c:v>
                </c:pt>
                <c:pt idx="23813">
                  <c:v>0.99144451476391104</c:v>
                </c:pt>
                <c:pt idx="23814">
                  <c:v>0.99289764719720597</c:v>
                </c:pt>
                <c:pt idx="23815">
                  <c:v>0.99164917292078003</c:v>
                </c:pt>
                <c:pt idx="23816">
                  <c:v>0.990684975914504</c:v>
                </c:pt>
                <c:pt idx="23817">
                  <c:v>0.98831632665064395</c:v>
                </c:pt>
                <c:pt idx="23818">
                  <c:v>0.99058675161200405</c:v>
                </c:pt>
                <c:pt idx="23819">
                  <c:v>0.99092859362732599</c:v>
                </c:pt>
                <c:pt idx="23820">
                  <c:v>0.99155088645088396</c:v>
                </c:pt>
                <c:pt idx="23821">
                  <c:v>0.99309745397257998</c:v>
                </c:pt>
                <c:pt idx="23822">
                  <c:v>0.99238183313919504</c:v>
                </c:pt>
                <c:pt idx="23823">
                  <c:v>0.99106236205842502</c:v>
                </c:pt>
                <c:pt idx="23824">
                  <c:v>0.99041460489599797</c:v>
                </c:pt>
                <c:pt idx="23825">
                  <c:v>0.98764572130927597</c:v>
                </c:pt>
                <c:pt idx="23826">
                  <c:v>0.99292235627717995</c:v>
                </c:pt>
                <c:pt idx="23827">
                  <c:v>0.98941459634332796</c:v>
                </c:pt>
                <c:pt idx="23828">
                  <c:v>0.99024476445465603</c:v>
                </c:pt>
                <c:pt idx="23829">
                  <c:v>0.99200923369624505</c:v>
                </c:pt>
                <c:pt idx="23830">
                  <c:v>0.99181228248046904</c:v>
                </c:pt>
                <c:pt idx="23831">
                  <c:v>0.99256792774509395</c:v>
                </c:pt>
                <c:pt idx="23832">
                  <c:v>0.98925145891745703</c:v>
                </c:pt>
                <c:pt idx="23833">
                  <c:v>0.99425674507935202</c:v>
                </c:pt>
                <c:pt idx="23834">
                  <c:v>0.99241791320130102</c:v>
                </c:pt>
                <c:pt idx="23835">
                  <c:v>0.98997683299775296</c:v>
                </c:pt>
                <c:pt idx="23836">
                  <c:v>0.99332666322673802</c:v>
                </c:pt>
                <c:pt idx="23837">
                  <c:v>0.99350270864108203</c:v>
                </c:pt>
                <c:pt idx="23838">
                  <c:v>0.98761259576868199</c:v>
                </c:pt>
                <c:pt idx="23839">
                  <c:v>0.99301723506686901</c:v>
                </c:pt>
                <c:pt idx="23840">
                  <c:v>0.988012541061699</c:v>
                </c:pt>
                <c:pt idx="23841">
                  <c:v>0.99112037460816504</c:v>
                </c:pt>
                <c:pt idx="23842">
                  <c:v>0.98891905680769199</c:v>
                </c:pt>
                <c:pt idx="23843">
                  <c:v>0.98969195706834401</c:v>
                </c:pt>
                <c:pt idx="23844">
                  <c:v>0.98889873760583102</c:v>
                </c:pt>
                <c:pt idx="23845">
                  <c:v>0.99120485507922895</c:v>
                </c:pt>
                <c:pt idx="23846">
                  <c:v>0.98946668551413697</c:v>
                </c:pt>
                <c:pt idx="23847">
                  <c:v>0.99355399211127304</c:v>
                </c:pt>
                <c:pt idx="23848">
                  <c:v>0.99166719651975499</c:v>
                </c:pt>
                <c:pt idx="23849">
                  <c:v>0.98827808638493597</c:v>
                </c:pt>
                <c:pt idx="23850">
                  <c:v>0.988755468574537</c:v>
                </c:pt>
                <c:pt idx="23851">
                  <c:v>0.98968076445145903</c:v>
                </c:pt>
                <c:pt idx="23852">
                  <c:v>0.98762585500326605</c:v>
                </c:pt>
                <c:pt idx="23853">
                  <c:v>0.99328333875687302</c:v>
                </c:pt>
                <c:pt idx="23854">
                  <c:v>0.98985269756299099</c:v>
                </c:pt>
                <c:pt idx="23855">
                  <c:v>0.990445022575839</c:v>
                </c:pt>
                <c:pt idx="23856">
                  <c:v>0.99228748672281497</c:v>
                </c:pt>
                <c:pt idx="23857">
                  <c:v>0.99341002210519402</c:v>
                </c:pt>
                <c:pt idx="23858">
                  <c:v>0.99235058030832901</c:v>
                </c:pt>
                <c:pt idx="23859">
                  <c:v>0.990050557255579</c:v>
                </c:pt>
                <c:pt idx="23860">
                  <c:v>0.99169689610621503</c:v>
                </c:pt>
                <c:pt idx="23861">
                  <c:v>0.99379917175130505</c:v>
                </c:pt>
                <c:pt idx="23862">
                  <c:v>0.98599804251041101</c:v>
                </c:pt>
                <c:pt idx="23863">
                  <c:v>0.99414729860949302</c:v>
                </c:pt>
                <c:pt idx="23864">
                  <c:v>0.99227593978171402</c:v>
                </c:pt>
                <c:pt idx="23865">
                  <c:v>0.98647956436341699</c:v>
                </c:pt>
                <c:pt idx="23866">
                  <c:v>0.99348837849156202</c:v>
                </c:pt>
                <c:pt idx="23867">
                  <c:v>0.99311095778220604</c:v>
                </c:pt>
                <c:pt idx="23868">
                  <c:v>0.99310042073108495</c:v>
                </c:pt>
                <c:pt idx="23869">
                  <c:v>0.98845838280267095</c:v>
                </c:pt>
                <c:pt idx="23870">
                  <c:v>0.98828985245586598</c:v>
                </c:pt>
                <c:pt idx="23871">
                  <c:v>0.99117777034441901</c:v>
                </c:pt>
                <c:pt idx="23872">
                  <c:v>0.98705843030214901</c:v>
                </c:pt>
                <c:pt idx="23873">
                  <c:v>0.99081357538888604</c:v>
                </c:pt>
                <c:pt idx="23874">
                  <c:v>0.99032493165431101</c:v>
                </c:pt>
                <c:pt idx="23875">
                  <c:v>0.98731945308151603</c:v>
                </c:pt>
                <c:pt idx="23876">
                  <c:v>0.98940731175036001</c:v>
                </c:pt>
                <c:pt idx="23877">
                  <c:v>0.99350711978655903</c:v>
                </c:pt>
                <c:pt idx="23878">
                  <c:v>0.98769220667358504</c:v>
                </c:pt>
                <c:pt idx="23879">
                  <c:v>0.98985862663141899</c:v>
                </c:pt>
                <c:pt idx="23880">
                  <c:v>0.99286237599126503</c:v>
                </c:pt>
                <c:pt idx="23881">
                  <c:v>0.98651725180845995</c:v>
                </c:pt>
                <c:pt idx="23882">
                  <c:v>0.99205582744737697</c:v>
                </c:pt>
                <c:pt idx="23883">
                  <c:v>0.990567188874243</c:v>
                </c:pt>
                <c:pt idx="23884">
                  <c:v>0.98929725893383302</c:v>
                </c:pt>
                <c:pt idx="23885">
                  <c:v>0.99214930675269897</c:v>
                </c:pt>
                <c:pt idx="23886">
                  <c:v>0.98897484152084403</c:v>
                </c:pt>
                <c:pt idx="23887">
                  <c:v>0.99157192047418297</c:v>
                </c:pt>
                <c:pt idx="23888">
                  <c:v>0.99241621396903001</c:v>
                </c:pt>
                <c:pt idx="23889">
                  <c:v>0.98850624939852305</c:v>
                </c:pt>
                <c:pt idx="23890">
                  <c:v>0.99198163029605602</c:v>
                </c:pt>
                <c:pt idx="23891">
                  <c:v>0.98950486394273696</c:v>
                </c:pt>
                <c:pt idx="23892">
                  <c:v>0.99279564970215906</c:v>
                </c:pt>
                <c:pt idx="23893">
                  <c:v>0.98958665639723897</c:v>
                </c:pt>
                <c:pt idx="23894">
                  <c:v>0.992001848632029</c:v>
                </c:pt>
                <c:pt idx="23895">
                  <c:v>0.989069959376356</c:v>
                </c:pt>
                <c:pt idx="23896">
                  <c:v>0.99297660733724702</c:v>
                </c:pt>
                <c:pt idx="23897">
                  <c:v>0.98802812023037101</c:v>
                </c:pt>
                <c:pt idx="23898">
                  <c:v>0.99244240211657597</c:v>
                </c:pt>
                <c:pt idx="23899">
                  <c:v>0.987694901759407</c:v>
                </c:pt>
                <c:pt idx="23900">
                  <c:v>0.98834493641740495</c:v>
                </c:pt>
                <c:pt idx="23901">
                  <c:v>0.99131726697334799</c:v>
                </c:pt>
                <c:pt idx="23902">
                  <c:v>0.98805759422841299</c:v>
                </c:pt>
                <c:pt idx="23903">
                  <c:v>0.98853145006321697</c:v>
                </c:pt>
                <c:pt idx="23904">
                  <c:v>0.99145396023169896</c:v>
                </c:pt>
                <c:pt idx="23905">
                  <c:v>0.99120815149591202</c:v>
                </c:pt>
                <c:pt idx="23906">
                  <c:v>0.98814244987644395</c:v>
                </c:pt>
                <c:pt idx="23907">
                  <c:v>0.98886940488608399</c:v>
                </c:pt>
                <c:pt idx="23908">
                  <c:v>0.98741496845274701</c:v>
                </c:pt>
                <c:pt idx="23909">
                  <c:v>0.99373734696206295</c:v>
                </c:pt>
                <c:pt idx="23910">
                  <c:v>0.98773068953361598</c:v>
                </c:pt>
                <c:pt idx="23911">
                  <c:v>0.98695705833833802</c:v>
                </c:pt>
                <c:pt idx="23912">
                  <c:v>0.989115676763898</c:v>
                </c:pt>
                <c:pt idx="23913">
                  <c:v>0.98923226662995001</c:v>
                </c:pt>
                <c:pt idx="23914">
                  <c:v>0.98832158979154705</c:v>
                </c:pt>
                <c:pt idx="23915">
                  <c:v>0.98908137582775102</c:v>
                </c:pt>
                <c:pt idx="23916">
                  <c:v>0.98888821548400996</c:v>
                </c:pt>
                <c:pt idx="23917">
                  <c:v>0.99046855830619596</c:v>
                </c:pt>
                <c:pt idx="23918">
                  <c:v>0.99128412414293798</c:v>
                </c:pt>
                <c:pt idx="23919">
                  <c:v>0.99236371172822702</c:v>
                </c:pt>
                <c:pt idx="23920">
                  <c:v>0.99090538359598801</c:v>
                </c:pt>
                <c:pt idx="23921">
                  <c:v>0.99246475050333605</c:v>
                </c:pt>
                <c:pt idx="23922">
                  <c:v>0.99408033025024001</c:v>
                </c:pt>
                <c:pt idx="23923">
                  <c:v>0.98867637973849098</c:v>
                </c:pt>
                <c:pt idx="23924">
                  <c:v>0.99152886070261004</c:v>
                </c:pt>
                <c:pt idx="23925">
                  <c:v>0.99242405993597005</c:v>
                </c:pt>
                <c:pt idx="23926">
                  <c:v>0.99068791374188603</c:v>
                </c:pt>
                <c:pt idx="23927">
                  <c:v>0.98702623966596403</c:v>
                </c:pt>
                <c:pt idx="23928">
                  <c:v>0.99242487520728095</c:v>
                </c:pt>
                <c:pt idx="23929">
                  <c:v>0.98858644077207702</c:v>
                </c:pt>
                <c:pt idx="23930">
                  <c:v>0.98615401497834099</c:v>
                </c:pt>
                <c:pt idx="23931">
                  <c:v>0.98971337005509696</c:v>
                </c:pt>
                <c:pt idx="23932">
                  <c:v>0.98885034212264</c:v>
                </c:pt>
                <c:pt idx="23933">
                  <c:v>0.99265305040771601</c:v>
                </c:pt>
                <c:pt idx="23934">
                  <c:v>0.98989027797762497</c:v>
                </c:pt>
                <c:pt idx="23935">
                  <c:v>0.99282463790386999</c:v>
                </c:pt>
                <c:pt idx="23936">
                  <c:v>0.98896317291202196</c:v>
                </c:pt>
                <c:pt idx="23937">
                  <c:v>0.98818026186861296</c:v>
                </c:pt>
                <c:pt idx="23938">
                  <c:v>0.99050685978934805</c:v>
                </c:pt>
                <c:pt idx="23939">
                  <c:v>0.98886712656612596</c:v>
                </c:pt>
                <c:pt idx="23940">
                  <c:v>0.98873234098691098</c:v>
                </c:pt>
                <c:pt idx="23941">
                  <c:v>0.99156528803844501</c:v>
                </c:pt>
                <c:pt idx="23942">
                  <c:v>0.98782908431804295</c:v>
                </c:pt>
                <c:pt idx="23943">
                  <c:v>0.98931538394711205</c:v>
                </c:pt>
                <c:pt idx="23944">
                  <c:v>0.98815711739054501</c:v>
                </c:pt>
                <c:pt idx="23945">
                  <c:v>0.98693030766842504</c:v>
                </c:pt>
                <c:pt idx="23946">
                  <c:v>0.99194686811370802</c:v>
                </c:pt>
                <c:pt idx="23947">
                  <c:v>0.98866117607998005</c:v>
                </c:pt>
                <c:pt idx="23948">
                  <c:v>0.99224751482880702</c:v>
                </c:pt>
                <c:pt idx="23949">
                  <c:v>0.98877281484411095</c:v>
                </c:pt>
                <c:pt idx="23950">
                  <c:v>0.99273426543249399</c:v>
                </c:pt>
                <c:pt idx="23951">
                  <c:v>0.99187027384926896</c:v>
                </c:pt>
                <c:pt idx="23952">
                  <c:v>0.98860630706990105</c:v>
                </c:pt>
                <c:pt idx="23953">
                  <c:v>0.99133566164119002</c:v>
                </c:pt>
                <c:pt idx="23954">
                  <c:v>0.98883540977766105</c:v>
                </c:pt>
                <c:pt idx="23955">
                  <c:v>0.98795184441758499</c:v>
                </c:pt>
                <c:pt idx="23956">
                  <c:v>0.99330755073265298</c:v>
                </c:pt>
                <c:pt idx="23957">
                  <c:v>0.98855182127075802</c:v>
                </c:pt>
                <c:pt idx="23958">
                  <c:v>0.99093413090938298</c:v>
                </c:pt>
                <c:pt idx="23959">
                  <c:v>0.99154517189630098</c:v>
                </c:pt>
                <c:pt idx="23960">
                  <c:v>0.99308082307863399</c:v>
                </c:pt>
                <c:pt idx="23961">
                  <c:v>0.98775624264686301</c:v>
                </c:pt>
                <c:pt idx="23962">
                  <c:v>0.99113118634021602</c:v>
                </c:pt>
                <c:pt idx="23963">
                  <c:v>0.99370643227437305</c:v>
                </c:pt>
                <c:pt idx="23964">
                  <c:v>0.98999990503750401</c:v>
                </c:pt>
                <c:pt idx="23965">
                  <c:v>0.99061453518581399</c:v>
                </c:pt>
                <c:pt idx="23966">
                  <c:v>0.98782068784831301</c:v>
                </c:pt>
                <c:pt idx="23967">
                  <c:v>0.99273278157150102</c:v>
                </c:pt>
                <c:pt idx="23968">
                  <c:v>0.99141684765984806</c:v>
                </c:pt>
                <c:pt idx="23969">
                  <c:v>0.99304716038047203</c:v>
                </c:pt>
                <c:pt idx="23970">
                  <c:v>0.99086926165962597</c:v>
                </c:pt>
                <c:pt idx="23971">
                  <c:v>0.99242772353811004</c:v>
                </c:pt>
                <c:pt idx="23972">
                  <c:v>0.98744442634997798</c:v>
                </c:pt>
                <c:pt idx="23973">
                  <c:v>0.99179491576843803</c:v>
                </c:pt>
                <c:pt idx="23974">
                  <c:v>0.98890112787848405</c:v>
                </c:pt>
                <c:pt idx="23975">
                  <c:v>0.98742193929666</c:v>
                </c:pt>
                <c:pt idx="23976">
                  <c:v>0.99288955171146298</c:v>
                </c:pt>
                <c:pt idx="23977">
                  <c:v>0.98923603617399303</c:v>
                </c:pt>
                <c:pt idx="23978">
                  <c:v>0.98940613718315396</c:v>
                </c:pt>
                <c:pt idx="23979">
                  <c:v>0.99342606756304697</c:v>
                </c:pt>
                <c:pt idx="23980">
                  <c:v>0.98953156421012201</c:v>
                </c:pt>
                <c:pt idx="23981">
                  <c:v>0.989110440168261</c:v>
                </c:pt>
                <c:pt idx="23982">
                  <c:v>0.99226845147089304</c:v>
                </c:pt>
                <c:pt idx="23983">
                  <c:v>0.99153224125527695</c:v>
                </c:pt>
                <c:pt idx="23984">
                  <c:v>0.99167520297207901</c:v>
                </c:pt>
                <c:pt idx="23985">
                  <c:v>0.98916473281947903</c:v>
                </c:pt>
                <c:pt idx="23986">
                  <c:v>0.99280399742460002</c:v>
                </c:pt>
                <c:pt idx="23987">
                  <c:v>0.988514465402061</c:v>
                </c:pt>
                <c:pt idx="23988">
                  <c:v>0.98883314037640602</c:v>
                </c:pt>
                <c:pt idx="23989">
                  <c:v>0.98842918588755702</c:v>
                </c:pt>
                <c:pt idx="23990">
                  <c:v>0.99342910693990705</c:v>
                </c:pt>
                <c:pt idx="23991">
                  <c:v>0.99152439087418198</c:v>
                </c:pt>
                <c:pt idx="23992">
                  <c:v>0.99011413577609197</c:v>
                </c:pt>
                <c:pt idx="23993">
                  <c:v>0.98842757628323896</c:v>
                </c:pt>
                <c:pt idx="23994">
                  <c:v>0.99243101761305397</c:v>
                </c:pt>
                <c:pt idx="23995">
                  <c:v>0.99051259771554501</c:v>
                </c:pt>
                <c:pt idx="23996">
                  <c:v>0.99134012654842196</c:v>
                </c:pt>
                <c:pt idx="23997">
                  <c:v>0.99118169347281404</c:v>
                </c:pt>
                <c:pt idx="23998">
                  <c:v>0.99317786203515401</c:v>
                </c:pt>
                <c:pt idx="23999">
                  <c:v>0.99468864154178005</c:v>
                </c:pt>
                <c:pt idx="24000">
                  <c:v>0.985978700451553</c:v>
                </c:pt>
                <c:pt idx="24001">
                  <c:v>0.99150672686877095</c:v>
                </c:pt>
                <c:pt idx="24002">
                  <c:v>0.99306424071164101</c:v>
                </c:pt>
                <c:pt idx="24003">
                  <c:v>0.99019901616277906</c:v>
                </c:pt>
                <c:pt idx="24004">
                  <c:v>0.98695187589032896</c:v>
                </c:pt>
                <c:pt idx="24005">
                  <c:v>0.99010699754392895</c:v>
                </c:pt>
                <c:pt idx="24006">
                  <c:v>0.99242065611265595</c:v>
                </c:pt>
                <c:pt idx="24007">
                  <c:v>0.99115255639433697</c:v>
                </c:pt>
                <c:pt idx="24008">
                  <c:v>0.99116240316452298</c:v>
                </c:pt>
                <c:pt idx="24009">
                  <c:v>0.987039687364481</c:v>
                </c:pt>
                <c:pt idx="24010">
                  <c:v>0.99216995610586101</c:v>
                </c:pt>
                <c:pt idx="24011">
                  <c:v>0.98801010901988495</c:v>
                </c:pt>
                <c:pt idx="24012">
                  <c:v>0.992523876993753</c:v>
                </c:pt>
                <c:pt idx="24013">
                  <c:v>0.98677580614129301</c:v>
                </c:pt>
                <c:pt idx="24014">
                  <c:v>0.98740305033717202</c:v>
                </c:pt>
                <c:pt idx="24015">
                  <c:v>0.98849987614392898</c:v>
                </c:pt>
                <c:pt idx="24016">
                  <c:v>0.98900386058075596</c:v>
                </c:pt>
                <c:pt idx="24017">
                  <c:v>0.98943160164973698</c:v>
                </c:pt>
                <c:pt idx="24018">
                  <c:v>0.98934587799513196</c:v>
                </c:pt>
                <c:pt idx="24019">
                  <c:v>0.98872452732234695</c:v>
                </c:pt>
                <c:pt idx="24020">
                  <c:v>0.98839469524891199</c:v>
                </c:pt>
                <c:pt idx="24021">
                  <c:v>0.98995306101824598</c:v>
                </c:pt>
                <c:pt idx="24022">
                  <c:v>0.990993617855358</c:v>
                </c:pt>
                <c:pt idx="24023">
                  <c:v>0.98707183727117598</c:v>
                </c:pt>
                <c:pt idx="24024">
                  <c:v>0.98879145624548803</c:v>
                </c:pt>
                <c:pt idx="24025">
                  <c:v>0.98991632080415204</c:v>
                </c:pt>
                <c:pt idx="24026">
                  <c:v>0.99264227843183706</c:v>
                </c:pt>
                <c:pt idx="24027">
                  <c:v>0.99029881790774699</c:v>
                </c:pt>
                <c:pt idx="24028">
                  <c:v>0.98835606848220603</c:v>
                </c:pt>
                <c:pt idx="24029">
                  <c:v>0.98583294608505601</c:v>
                </c:pt>
                <c:pt idx="24030">
                  <c:v>0.98816452520706699</c:v>
                </c:pt>
                <c:pt idx="24031">
                  <c:v>0.99037453466581804</c:v>
                </c:pt>
                <c:pt idx="24032">
                  <c:v>0.98645696361022095</c:v>
                </c:pt>
                <c:pt idx="24033">
                  <c:v>0.99011435239508105</c:v>
                </c:pt>
                <c:pt idx="24034">
                  <c:v>0.99088323147703905</c:v>
                </c:pt>
                <c:pt idx="24035">
                  <c:v>0.98730384916075598</c:v>
                </c:pt>
                <c:pt idx="24036">
                  <c:v>0.99077454519603803</c:v>
                </c:pt>
                <c:pt idx="24037">
                  <c:v>0.99349207469476497</c:v>
                </c:pt>
                <c:pt idx="24038">
                  <c:v>0.98846389191482198</c:v>
                </c:pt>
                <c:pt idx="24039">
                  <c:v>0.99100123418043196</c:v>
                </c:pt>
                <c:pt idx="24040">
                  <c:v>0.99200273199497102</c:v>
                </c:pt>
                <c:pt idx="24041">
                  <c:v>0.99234662934371898</c:v>
                </c:pt>
                <c:pt idx="24042">
                  <c:v>0.99217409701174497</c:v>
                </c:pt>
                <c:pt idx="24043">
                  <c:v>0.98954195795150901</c:v>
                </c:pt>
                <c:pt idx="24044">
                  <c:v>0.99090902750345</c:v>
                </c:pt>
                <c:pt idx="24045">
                  <c:v>0.992341735574229</c:v>
                </c:pt>
                <c:pt idx="24046">
                  <c:v>0.98992681701589003</c:v>
                </c:pt>
                <c:pt idx="24047">
                  <c:v>0.99189349569492302</c:v>
                </c:pt>
                <c:pt idx="24048">
                  <c:v>0.99211217648975003</c:v>
                </c:pt>
                <c:pt idx="24049">
                  <c:v>0.99221558682009303</c:v>
                </c:pt>
                <c:pt idx="24050">
                  <c:v>0.99034514096369197</c:v>
                </c:pt>
                <c:pt idx="24051">
                  <c:v>0.991018893825798</c:v>
                </c:pt>
                <c:pt idx="24052">
                  <c:v>0.991560675584513</c:v>
                </c:pt>
                <c:pt idx="24053">
                  <c:v>0.99201511258179698</c:v>
                </c:pt>
                <c:pt idx="24054">
                  <c:v>0.98884294448007504</c:v>
                </c:pt>
                <c:pt idx="24055">
                  <c:v>0.99194530898958</c:v>
                </c:pt>
                <c:pt idx="24056">
                  <c:v>0.99253910530228395</c:v>
                </c:pt>
                <c:pt idx="24057">
                  <c:v>0.98845419231434295</c:v>
                </c:pt>
                <c:pt idx="24058">
                  <c:v>0.98763699992235199</c:v>
                </c:pt>
                <c:pt idx="24059">
                  <c:v>0.99119159105954302</c:v>
                </c:pt>
                <c:pt idx="24060">
                  <c:v>0.98973708932012705</c:v>
                </c:pt>
                <c:pt idx="24061">
                  <c:v>0.98852579229026505</c:v>
                </c:pt>
                <c:pt idx="24062">
                  <c:v>0.98888681630679298</c:v>
                </c:pt>
                <c:pt idx="24063">
                  <c:v>0.98977451383719495</c:v>
                </c:pt>
                <c:pt idx="24064">
                  <c:v>0.98985595107880098</c:v>
                </c:pt>
                <c:pt idx="24065">
                  <c:v>0.98833495753191203</c:v>
                </c:pt>
                <c:pt idx="24066">
                  <c:v>0.99312162503030099</c:v>
                </c:pt>
                <c:pt idx="24067">
                  <c:v>0.98801903916551703</c:v>
                </c:pt>
                <c:pt idx="24068">
                  <c:v>0.99047664491757803</c:v>
                </c:pt>
                <c:pt idx="24069">
                  <c:v>0.98761192318845803</c:v>
                </c:pt>
                <c:pt idx="24070">
                  <c:v>0.99297155256429104</c:v>
                </c:pt>
                <c:pt idx="24071">
                  <c:v>0.99208871496602002</c:v>
                </c:pt>
                <c:pt idx="24072">
                  <c:v>0.98726855930431801</c:v>
                </c:pt>
                <c:pt idx="24073">
                  <c:v>0.98776313646902403</c:v>
                </c:pt>
                <c:pt idx="24074">
                  <c:v>0.991410740225105</c:v>
                </c:pt>
                <c:pt idx="24075">
                  <c:v>0.99191188920796602</c:v>
                </c:pt>
                <c:pt idx="24076">
                  <c:v>0.986001368486767</c:v>
                </c:pt>
                <c:pt idx="24077">
                  <c:v>0.99052365458414804</c:v>
                </c:pt>
                <c:pt idx="24078">
                  <c:v>0.99402355896960704</c:v>
                </c:pt>
                <c:pt idx="24079">
                  <c:v>0.98863800471013796</c:v>
                </c:pt>
                <c:pt idx="24080">
                  <c:v>0.98824722438944101</c:v>
                </c:pt>
                <c:pt idx="24081">
                  <c:v>0.98905293035084996</c:v>
                </c:pt>
                <c:pt idx="24082">
                  <c:v>0.99238134087220498</c:v>
                </c:pt>
                <c:pt idx="24083">
                  <c:v>0.98890235616533195</c:v>
                </c:pt>
                <c:pt idx="24084">
                  <c:v>0.99033318437878703</c:v>
                </c:pt>
                <c:pt idx="24085">
                  <c:v>0.99363387449213203</c:v>
                </c:pt>
                <c:pt idx="24086">
                  <c:v>0.98946334220543697</c:v>
                </c:pt>
                <c:pt idx="24087">
                  <c:v>0.99055001814204302</c:v>
                </c:pt>
                <c:pt idx="24088">
                  <c:v>0.98911095844050301</c:v>
                </c:pt>
                <c:pt idx="24089">
                  <c:v>0.98805397261788397</c:v>
                </c:pt>
                <c:pt idx="24090">
                  <c:v>0.98842786604626798</c:v>
                </c:pt>
                <c:pt idx="24091">
                  <c:v>0.99013570407913298</c:v>
                </c:pt>
                <c:pt idx="24092">
                  <c:v>0.98923687223045798</c:v>
                </c:pt>
                <c:pt idx="24093">
                  <c:v>0.987284797137438</c:v>
                </c:pt>
                <c:pt idx="24094">
                  <c:v>0.98955523217180197</c:v>
                </c:pt>
                <c:pt idx="24095">
                  <c:v>0.98987138843353095</c:v>
                </c:pt>
                <c:pt idx="24096">
                  <c:v>0.98758879493317298</c:v>
                </c:pt>
                <c:pt idx="24097">
                  <c:v>0.98880719852337196</c:v>
                </c:pt>
                <c:pt idx="24098">
                  <c:v>0.989905656882067</c:v>
                </c:pt>
                <c:pt idx="24099">
                  <c:v>0.99101276818415596</c:v>
                </c:pt>
                <c:pt idx="24100">
                  <c:v>0.98751832051729604</c:v>
                </c:pt>
                <c:pt idx="24101">
                  <c:v>0.99313227637943702</c:v>
                </c:pt>
                <c:pt idx="24102">
                  <c:v>0.98732908758509996</c:v>
                </c:pt>
                <c:pt idx="24103">
                  <c:v>0.98864865460769602</c:v>
                </c:pt>
                <c:pt idx="24104">
                  <c:v>0.99270736964720796</c:v>
                </c:pt>
                <c:pt idx="24105">
                  <c:v>0.98975110826967405</c:v>
                </c:pt>
                <c:pt idx="24106">
                  <c:v>0.98754928136016795</c:v>
                </c:pt>
                <c:pt idx="24107">
                  <c:v>0.98705005185303596</c:v>
                </c:pt>
                <c:pt idx="24108">
                  <c:v>0.991731109074944</c:v>
                </c:pt>
                <c:pt idx="24109">
                  <c:v>0.99249429054670102</c:v>
                </c:pt>
                <c:pt idx="24110">
                  <c:v>0.98876074535434499</c:v>
                </c:pt>
                <c:pt idx="24111">
                  <c:v>0.99139310822069104</c:v>
                </c:pt>
                <c:pt idx="24112">
                  <c:v>0.98616689053858198</c:v>
                </c:pt>
                <c:pt idx="24113">
                  <c:v>0.99326256221912901</c:v>
                </c:pt>
                <c:pt idx="24114">
                  <c:v>0.98811651984796101</c:v>
                </c:pt>
                <c:pt idx="24115">
                  <c:v>0.98901574759854105</c:v>
                </c:pt>
                <c:pt idx="24116">
                  <c:v>0.99219915191597996</c:v>
                </c:pt>
                <c:pt idx="24117">
                  <c:v>0.98992689475972395</c:v>
                </c:pt>
                <c:pt idx="24118">
                  <c:v>0.992785741279955</c:v>
                </c:pt>
                <c:pt idx="24119">
                  <c:v>0.98750106167906604</c:v>
                </c:pt>
                <c:pt idx="24120">
                  <c:v>0.99244491230369802</c:v>
                </c:pt>
                <c:pt idx="24121">
                  <c:v>0.98972598152965197</c:v>
                </c:pt>
                <c:pt idx="24122">
                  <c:v>0.98667741238554496</c:v>
                </c:pt>
                <c:pt idx="24123">
                  <c:v>0.99186973100009201</c:v>
                </c:pt>
                <c:pt idx="24124">
                  <c:v>0.98957872655978296</c:v>
                </c:pt>
                <c:pt idx="24125">
                  <c:v>0.988529086608671</c:v>
                </c:pt>
                <c:pt idx="24126">
                  <c:v>0.98703104987116397</c:v>
                </c:pt>
                <c:pt idx="24127">
                  <c:v>0.98861129627868805</c:v>
                </c:pt>
                <c:pt idx="24128">
                  <c:v>0.99219799264486996</c:v>
                </c:pt>
                <c:pt idx="24129">
                  <c:v>0.99140277845748803</c:v>
                </c:pt>
                <c:pt idx="24130">
                  <c:v>0.98945831037958698</c:v>
                </c:pt>
                <c:pt idx="24131">
                  <c:v>0.986482484858479</c:v>
                </c:pt>
                <c:pt idx="24132">
                  <c:v>0.98728559106791502</c:v>
                </c:pt>
                <c:pt idx="24133">
                  <c:v>0.99158181129384504</c:v>
                </c:pt>
                <c:pt idx="24134">
                  <c:v>0.98784329209984101</c:v>
                </c:pt>
                <c:pt idx="24135">
                  <c:v>0.99191470686959204</c:v>
                </c:pt>
                <c:pt idx="24136">
                  <c:v>0.99186857714526599</c:v>
                </c:pt>
                <c:pt idx="24137">
                  <c:v>0.98710921137125396</c:v>
                </c:pt>
                <c:pt idx="24138">
                  <c:v>0.99302571481957302</c:v>
                </c:pt>
                <c:pt idx="24139">
                  <c:v>0.98913319016509504</c:v>
                </c:pt>
                <c:pt idx="24140">
                  <c:v>0.99065463256956299</c:v>
                </c:pt>
                <c:pt idx="24141">
                  <c:v>0.98771611827262595</c:v>
                </c:pt>
                <c:pt idx="24142">
                  <c:v>0.99064397840770302</c:v>
                </c:pt>
                <c:pt idx="24143">
                  <c:v>0.99068289568408596</c:v>
                </c:pt>
                <c:pt idx="24144">
                  <c:v>0.99225714881002702</c:v>
                </c:pt>
                <c:pt idx="24145">
                  <c:v>0.989860844113859</c:v>
                </c:pt>
                <c:pt idx="24146">
                  <c:v>0.988984422523002</c:v>
                </c:pt>
                <c:pt idx="24147">
                  <c:v>0.99110605304492705</c:v>
                </c:pt>
                <c:pt idx="24148">
                  <c:v>0.99180733304304203</c:v>
                </c:pt>
                <c:pt idx="24149">
                  <c:v>0.99281647608412604</c:v>
                </c:pt>
                <c:pt idx="24150">
                  <c:v>0.99186887249854605</c:v>
                </c:pt>
                <c:pt idx="24151">
                  <c:v>0.99325720175486698</c:v>
                </c:pt>
                <c:pt idx="24152">
                  <c:v>0.99115550477668601</c:v>
                </c:pt>
                <c:pt idx="24153">
                  <c:v>0.99028515020406804</c:v>
                </c:pt>
                <c:pt idx="24154">
                  <c:v>0.98724790926761896</c:v>
                </c:pt>
                <c:pt idx="24155">
                  <c:v>0.98782156369591501</c:v>
                </c:pt>
                <c:pt idx="24156">
                  <c:v>0.98902342841832702</c:v>
                </c:pt>
                <c:pt idx="24157">
                  <c:v>0.98822372884887599</c:v>
                </c:pt>
                <c:pt idx="24158">
                  <c:v>0.98805580718727004</c:v>
                </c:pt>
                <c:pt idx="24159">
                  <c:v>0.98744846896612903</c:v>
                </c:pt>
                <c:pt idx="24160">
                  <c:v>0.99342128283744702</c:v>
                </c:pt>
                <c:pt idx="24161">
                  <c:v>0.98796980781932298</c:v>
                </c:pt>
                <c:pt idx="24162">
                  <c:v>0.99390325598291296</c:v>
                </c:pt>
                <c:pt idx="24163">
                  <c:v>0.99167808028522497</c:v>
                </c:pt>
                <c:pt idx="24164">
                  <c:v>0.99398628371361597</c:v>
                </c:pt>
                <c:pt idx="24165">
                  <c:v>0.992307728486437</c:v>
                </c:pt>
                <c:pt idx="24166">
                  <c:v>0.99239558117975502</c:v>
                </c:pt>
                <c:pt idx="24167">
                  <c:v>0.99420521318809996</c:v>
                </c:pt>
                <c:pt idx="24168">
                  <c:v>0.98888707966855405</c:v>
                </c:pt>
                <c:pt idx="24169">
                  <c:v>0.99037161027270204</c:v>
                </c:pt>
                <c:pt idx="24170">
                  <c:v>0.99094196682885405</c:v>
                </c:pt>
                <c:pt idx="24171">
                  <c:v>0.99363417577886604</c:v>
                </c:pt>
                <c:pt idx="24172">
                  <c:v>0.98909212389475398</c:v>
                </c:pt>
                <c:pt idx="24173">
                  <c:v>0.98973275316087095</c:v>
                </c:pt>
                <c:pt idx="24174">
                  <c:v>0.99044123124868599</c:v>
                </c:pt>
                <c:pt idx="24175">
                  <c:v>0.98660344655954901</c:v>
                </c:pt>
                <c:pt idx="24176">
                  <c:v>0.99158248901199197</c:v>
                </c:pt>
                <c:pt idx="24177">
                  <c:v>0.99465331448022398</c:v>
                </c:pt>
                <c:pt idx="24178">
                  <c:v>0.98801841089098197</c:v>
                </c:pt>
                <c:pt idx="24179">
                  <c:v>0.98711474699768498</c:v>
                </c:pt>
                <c:pt idx="24180">
                  <c:v>0.98837057446320398</c:v>
                </c:pt>
                <c:pt idx="24181">
                  <c:v>0.99348370854819701</c:v>
                </c:pt>
                <c:pt idx="24182">
                  <c:v>0.98981255881307795</c:v>
                </c:pt>
                <c:pt idx="24183">
                  <c:v>0.98954750800547298</c:v>
                </c:pt>
                <c:pt idx="24184">
                  <c:v>0.99043971004625098</c:v>
                </c:pt>
                <c:pt idx="24185">
                  <c:v>0.990763421202142</c:v>
                </c:pt>
                <c:pt idx="24186">
                  <c:v>0.99206498807691501</c:v>
                </c:pt>
                <c:pt idx="24187">
                  <c:v>0.99194646088058802</c:v>
                </c:pt>
                <c:pt idx="24188">
                  <c:v>0.98931771807525204</c:v>
                </c:pt>
                <c:pt idx="24189">
                  <c:v>0.98797008458602398</c:v>
                </c:pt>
                <c:pt idx="24190">
                  <c:v>0.99178847573898299</c:v>
                </c:pt>
                <c:pt idx="24191">
                  <c:v>0.98898287704207899</c:v>
                </c:pt>
                <c:pt idx="24192">
                  <c:v>0.98728830953728997</c:v>
                </c:pt>
                <c:pt idx="24193">
                  <c:v>0.99216300440251803</c:v>
                </c:pt>
                <c:pt idx="24194">
                  <c:v>0.98974677246759801</c:v>
                </c:pt>
                <c:pt idx="24195">
                  <c:v>0.99269913085952399</c:v>
                </c:pt>
                <c:pt idx="24196">
                  <c:v>0.987095250289316</c:v>
                </c:pt>
                <c:pt idx="24197">
                  <c:v>0.99040973918153896</c:v>
                </c:pt>
                <c:pt idx="24198">
                  <c:v>0.99275964549204698</c:v>
                </c:pt>
                <c:pt idx="24199">
                  <c:v>0.98994654256811099</c:v>
                </c:pt>
                <c:pt idx="24200">
                  <c:v>0.99087241506167301</c:v>
                </c:pt>
                <c:pt idx="24201">
                  <c:v>0.98937446028420795</c:v>
                </c:pt>
                <c:pt idx="24202">
                  <c:v>0.98981567305611295</c:v>
                </c:pt>
                <c:pt idx="24203">
                  <c:v>0.99057836855553805</c:v>
                </c:pt>
                <c:pt idx="24204">
                  <c:v>0.99205375240666005</c:v>
                </c:pt>
                <c:pt idx="24205">
                  <c:v>0.99120327783501405</c:v>
                </c:pt>
                <c:pt idx="24206">
                  <c:v>0.99187440327683096</c:v>
                </c:pt>
                <c:pt idx="24207">
                  <c:v>0.99210023723933505</c:v>
                </c:pt>
                <c:pt idx="24208">
                  <c:v>0.98893591514280998</c:v>
                </c:pt>
                <c:pt idx="24209">
                  <c:v>0.98928484674144102</c:v>
                </c:pt>
                <c:pt idx="24210">
                  <c:v>0.98892321557470297</c:v>
                </c:pt>
                <c:pt idx="24211">
                  <c:v>0.98828461885784102</c:v>
                </c:pt>
                <c:pt idx="24212">
                  <c:v>0.98598465944020697</c:v>
                </c:pt>
                <c:pt idx="24213">
                  <c:v>0.99265965808829604</c:v>
                </c:pt>
                <c:pt idx="24214">
                  <c:v>0.99105523990231204</c:v>
                </c:pt>
                <c:pt idx="24215">
                  <c:v>0.98818294610316704</c:v>
                </c:pt>
                <c:pt idx="24216">
                  <c:v>0.98817407172963001</c:v>
                </c:pt>
                <c:pt idx="24217">
                  <c:v>0.99255898030732104</c:v>
                </c:pt>
                <c:pt idx="24218">
                  <c:v>0.99255291063846696</c:v>
                </c:pt>
                <c:pt idx="24219">
                  <c:v>0.99315787565068603</c:v>
                </c:pt>
                <c:pt idx="24220">
                  <c:v>0.99001710588880698</c:v>
                </c:pt>
                <c:pt idx="24221">
                  <c:v>0.98841122622576905</c:v>
                </c:pt>
                <c:pt idx="24222">
                  <c:v>0.98825518159590797</c:v>
                </c:pt>
                <c:pt idx="24223">
                  <c:v>0.98903155649170704</c:v>
                </c:pt>
                <c:pt idx="24224">
                  <c:v>0.98796686506228903</c:v>
                </c:pt>
                <c:pt idx="24225">
                  <c:v>0.993273912751376</c:v>
                </c:pt>
                <c:pt idx="24226">
                  <c:v>0.989886929636829</c:v>
                </c:pt>
                <c:pt idx="24227">
                  <c:v>0.98851938287017005</c:v>
                </c:pt>
                <c:pt idx="24228">
                  <c:v>0.99126962695450205</c:v>
                </c:pt>
                <c:pt idx="24229">
                  <c:v>0.99194926666737304</c:v>
                </c:pt>
                <c:pt idx="24230">
                  <c:v>0.988563586908212</c:v>
                </c:pt>
                <c:pt idx="24231">
                  <c:v>0.99175809008457005</c:v>
                </c:pt>
                <c:pt idx="24232">
                  <c:v>0.99121570383896695</c:v>
                </c:pt>
                <c:pt idx="24233">
                  <c:v>0.988543251146209</c:v>
                </c:pt>
                <c:pt idx="24234">
                  <c:v>0.98916733770215304</c:v>
                </c:pt>
                <c:pt idx="24235">
                  <c:v>0.98928736355181102</c:v>
                </c:pt>
                <c:pt idx="24236">
                  <c:v>0.98793336051321301</c:v>
                </c:pt>
                <c:pt idx="24237">
                  <c:v>0.98875979586644003</c:v>
                </c:pt>
                <c:pt idx="24238">
                  <c:v>0.98943555289916596</c:v>
                </c:pt>
                <c:pt idx="24239">
                  <c:v>0.99139743106091205</c:v>
                </c:pt>
                <c:pt idx="24240">
                  <c:v>0.99253724292999601</c:v>
                </c:pt>
                <c:pt idx="24241">
                  <c:v>0.99055028892089203</c:v>
                </c:pt>
                <c:pt idx="24242">
                  <c:v>0.98788055990687695</c:v>
                </c:pt>
                <c:pt idx="24243">
                  <c:v>0.98947943346443701</c:v>
                </c:pt>
                <c:pt idx="24244">
                  <c:v>0.98691271477636999</c:v>
                </c:pt>
                <c:pt idx="24245">
                  <c:v>0.99321197684617901</c:v>
                </c:pt>
                <c:pt idx="24246">
                  <c:v>0.988658013299752</c:v>
                </c:pt>
                <c:pt idx="24247">
                  <c:v>0.99169658325592303</c:v>
                </c:pt>
                <c:pt idx="24248">
                  <c:v>0.99195250518382405</c:v>
                </c:pt>
                <c:pt idx="24249">
                  <c:v>0.99195058828038496</c:v>
                </c:pt>
                <c:pt idx="24250">
                  <c:v>0.987890577174248</c:v>
                </c:pt>
                <c:pt idx="24251">
                  <c:v>0.99054975647020305</c:v>
                </c:pt>
                <c:pt idx="24252">
                  <c:v>0.99378731682497101</c:v>
                </c:pt>
                <c:pt idx="24253">
                  <c:v>0.99116417766329901</c:v>
                </c:pt>
                <c:pt idx="24254">
                  <c:v>0.99312684223532699</c:v>
                </c:pt>
                <c:pt idx="24255">
                  <c:v>0.99414779059988101</c:v>
                </c:pt>
                <c:pt idx="24256">
                  <c:v>0.98799183454901296</c:v>
                </c:pt>
                <c:pt idx="24257">
                  <c:v>0.99316319534367103</c:v>
                </c:pt>
                <c:pt idx="24258">
                  <c:v>0.989472396237147</c:v>
                </c:pt>
                <c:pt idx="24259">
                  <c:v>0.989856638384774</c:v>
                </c:pt>
                <c:pt idx="24260">
                  <c:v>0.99284510514520996</c:v>
                </c:pt>
                <c:pt idx="24261">
                  <c:v>0.98755823005174204</c:v>
                </c:pt>
                <c:pt idx="24262">
                  <c:v>0.99277148659380698</c:v>
                </c:pt>
                <c:pt idx="24263">
                  <c:v>0.99293187393451099</c:v>
                </c:pt>
                <c:pt idx="24264">
                  <c:v>0.992863011233309</c:v>
                </c:pt>
                <c:pt idx="24265">
                  <c:v>0.99384525576569405</c:v>
                </c:pt>
                <c:pt idx="24266">
                  <c:v>0.99016772014590504</c:v>
                </c:pt>
                <c:pt idx="24267">
                  <c:v>0.99120779838400497</c:v>
                </c:pt>
                <c:pt idx="24268">
                  <c:v>0.98611802982589203</c:v>
                </c:pt>
                <c:pt idx="24269">
                  <c:v>0.99266440954732005</c:v>
                </c:pt>
                <c:pt idx="24270">
                  <c:v>0.98974028281953796</c:v>
                </c:pt>
                <c:pt idx="24271">
                  <c:v>0.989198301808624</c:v>
                </c:pt>
                <c:pt idx="24272">
                  <c:v>0.99041849384663205</c:v>
                </c:pt>
                <c:pt idx="24273">
                  <c:v>0.99258535584788699</c:v>
                </c:pt>
                <c:pt idx="24274">
                  <c:v>0.99168519362048302</c:v>
                </c:pt>
                <c:pt idx="24275">
                  <c:v>0.98862146083256297</c:v>
                </c:pt>
                <c:pt idx="24276">
                  <c:v>0.98916314322001897</c:v>
                </c:pt>
                <c:pt idx="24277">
                  <c:v>0.99127699941463898</c:v>
                </c:pt>
                <c:pt idx="24278">
                  <c:v>0.98873377921304895</c:v>
                </c:pt>
                <c:pt idx="24279">
                  <c:v>0.98880123444894497</c:v>
                </c:pt>
                <c:pt idx="24280">
                  <c:v>0.99284746659110201</c:v>
                </c:pt>
                <c:pt idx="24281">
                  <c:v>0.99323470140172498</c:v>
                </c:pt>
                <c:pt idx="24282">
                  <c:v>0.99099064739893195</c:v>
                </c:pt>
                <c:pt idx="24283">
                  <c:v>0.99032192528931595</c:v>
                </c:pt>
                <c:pt idx="24284">
                  <c:v>0.988170064829058</c:v>
                </c:pt>
                <c:pt idx="24285">
                  <c:v>0.99121919125773195</c:v>
                </c:pt>
                <c:pt idx="24286">
                  <c:v>0.98844381496641098</c:v>
                </c:pt>
                <c:pt idx="24287">
                  <c:v>0.99233621846416598</c:v>
                </c:pt>
                <c:pt idx="24288">
                  <c:v>0.99254182686758896</c:v>
                </c:pt>
                <c:pt idx="24289">
                  <c:v>0.98945285032090202</c:v>
                </c:pt>
                <c:pt idx="24290">
                  <c:v>0.99186195295664004</c:v>
                </c:pt>
                <c:pt idx="24291">
                  <c:v>0.98924107139552897</c:v>
                </c:pt>
                <c:pt idx="24292">
                  <c:v>0.99273600338767198</c:v>
                </c:pt>
                <c:pt idx="24293">
                  <c:v>0.99427576108566496</c:v>
                </c:pt>
                <c:pt idx="24294">
                  <c:v>0.98739236590209201</c:v>
                </c:pt>
                <c:pt idx="24295">
                  <c:v>0.99184672701918397</c:v>
                </c:pt>
                <c:pt idx="24296">
                  <c:v>0.99234081485921199</c:v>
                </c:pt>
                <c:pt idx="24297">
                  <c:v>0.99063704056831303</c:v>
                </c:pt>
                <c:pt idx="24298">
                  <c:v>0.98804729188975104</c:v>
                </c:pt>
                <c:pt idx="24299">
                  <c:v>0.98977810400202904</c:v>
                </c:pt>
                <c:pt idx="24300">
                  <c:v>0.99224803713934995</c:v>
                </c:pt>
                <c:pt idx="24301">
                  <c:v>0.990968854964424</c:v>
                </c:pt>
                <c:pt idx="24302">
                  <c:v>0.99093748849727703</c:v>
                </c:pt>
                <c:pt idx="24303">
                  <c:v>0.98900495856096804</c:v>
                </c:pt>
                <c:pt idx="24304">
                  <c:v>0.99187574900008302</c:v>
                </c:pt>
                <c:pt idx="24305">
                  <c:v>0.99234369575322101</c:v>
                </c:pt>
                <c:pt idx="24306">
                  <c:v>0.98775359587989997</c:v>
                </c:pt>
                <c:pt idx="24307">
                  <c:v>0.99170756673996496</c:v>
                </c:pt>
                <c:pt idx="24308">
                  <c:v>0.991555015599906</c:v>
                </c:pt>
                <c:pt idx="24309">
                  <c:v>0.99088639713911197</c:v>
                </c:pt>
                <c:pt idx="24310">
                  <c:v>0.99327189532801596</c:v>
                </c:pt>
                <c:pt idx="24311">
                  <c:v>0.99149359984230601</c:v>
                </c:pt>
                <c:pt idx="24312">
                  <c:v>0.98808441167833905</c:v>
                </c:pt>
                <c:pt idx="24313">
                  <c:v>0.99063494805784102</c:v>
                </c:pt>
                <c:pt idx="24314">
                  <c:v>0.99181347335588499</c:v>
                </c:pt>
                <c:pt idx="24315">
                  <c:v>0.99211645125029402</c:v>
                </c:pt>
                <c:pt idx="24316">
                  <c:v>0.98986329307755305</c:v>
                </c:pt>
                <c:pt idx="24317">
                  <c:v>0.98926656326673401</c:v>
                </c:pt>
                <c:pt idx="24318">
                  <c:v>0.98606828989930095</c:v>
                </c:pt>
                <c:pt idx="24319">
                  <c:v>0.991381624224699</c:v>
                </c:pt>
                <c:pt idx="24320">
                  <c:v>0.99040985604881004</c:v>
                </c:pt>
                <c:pt idx="24321">
                  <c:v>0.993331309806055</c:v>
                </c:pt>
                <c:pt idx="24322">
                  <c:v>0.98941730213659396</c:v>
                </c:pt>
                <c:pt idx="24323">
                  <c:v>0.99063872736320002</c:v>
                </c:pt>
                <c:pt idx="24324">
                  <c:v>0.98911746603847295</c:v>
                </c:pt>
                <c:pt idx="24325">
                  <c:v>0.99357445986197801</c:v>
                </c:pt>
                <c:pt idx="24326">
                  <c:v>0.98794765005451002</c:v>
                </c:pt>
                <c:pt idx="24327">
                  <c:v>0.98986550575439503</c:v>
                </c:pt>
                <c:pt idx="24328">
                  <c:v>0.99173710740945498</c:v>
                </c:pt>
                <c:pt idx="24329">
                  <c:v>0.98973206717398898</c:v>
                </c:pt>
                <c:pt idx="24330">
                  <c:v>0.99383502391757195</c:v>
                </c:pt>
                <c:pt idx="24331">
                  <c:v>0.98895810831349196</c:v>
                </c:pt>
                <c:pt idx="24332">
                  <c:v>0.98824222683519103</c:v>
                </c:pt>
                <c:pt idx="24333">
                  <c:v>0.99040065409847899</c:v>
                </c:pt>
                <c:pt idx="24334">
                  <c:v>0.99397272751856802</c:v>
                </c:pt>
                <c:pt idx="24335">
                  <c:v>0.98759292727225101</c:v>
                </c:pt>
                <c:pt idx="24336">
                  <c:v>0.98823080071278002</c:v>
                </c:pt>
                <c:pt idx="24337">
                  <c:v>0.98712742006099397</c:v>
                </c:pt>
                <c:pt idx="24338">
                  <c:v>0.98771192254378304</c:v>
                </c:pt>
                <c:pt idx="24339">
                  <c:v>0.99002068164906798</c:v>
                </c:pt>
                <c:pt idx="24340">
                  <c:v>0.98799256998483498</c:v>
                </c:pt>
                <c:pt idx="24341">
                  <c:v>0.99166508872821701</c:v>
                </c:pt>
                <c:pt idx="24342">
                  <c:v>0.99267829220345505</c:v>
                </c:pt>
                <c:pt idx="24343">
                  <c:v>0.991358193184946</c:v>
                </c:pt>
                <c:pt idx="24344">
                  <c:v>0.99116549996734604</c:v>
                </c:pt>
                <c:pt idx="24345">
                  <c:v>0.99001285760111202</c:v>
                </c:pt>
                <c:pt idx="24346">
                  <c:v>0.98895215136274295</c:v>
                </c:pt>
                <c:pt idx="24347">
                  <c:v>0.99099708082566096</c:v>
                </c:pt>
                <c:pt idx="24348">
                  <c:v>0.98739619431207704</c:v>
                </c:pt>
                <c:pt idx="24349">
                  <c:v>0.99168890208816096</c:v>
                </c:pt>
                <c:pt idx="24350">
                  <c:v>0.99419270271328597</c:v>
                </c:pt>
                <c:pt idx="24351">
                  <c:v>0.98931736233256096</c:v>
                </c:pt>
                <c:pt idx="24352">
                  <c:v>0.99455256369594003</c:v>
                </c:pt>
                <c:pt idx="24353">
                  <c:v>0.98908383381106002</c:v>
                </c:pt>
                <c:pt idx="24354">
                  <c:v>0.98697688778828396</c:v>
                </c:pt>
                <c:pt idx="24355">
                  <c:v>0.99180258772562901</c:v>
                </c:pt>
                <c:pt idx="24356">
                  <c:v>0.99069651731400998</c:v>
                </c:pt>
                <c:pt idx="24357">
                  <c:v>0.99174487740502604</c:v>
                </c:pt>
                <c:pt idx="24358">
                  <c:v>0.98944282943175199</c:v>
                </c:pt>
                <c:pt idx="24359">
                  <c:v>0.98904662235604102</c:v>
                </c:pt>
                <c:pt idx="24360">
                  <c:v>0.99026986419414798</c:v>
                </c:pt>
                <c:pt idx="24361">
                  <c:v>0.99036622568000299</c:v>
                </c:pt>
                <c:pt idx="24362">
                  <c:v>0.99088053115574304</c:v>
                </c:pt>
                <c:pt idx="24363">
                  <c:v>0.99201847068362303</c:v>
                </c:pt>
                <c:pt idx="24364">
                  <c:v>0.98949271562437902</c:v>
                </c:pt>
                <c:pt idx="24365">
                  <c:v>0.98866926353369999</c:v>
                </c:pt>
                <c:pt idx="24366">
                  <c:v>0.98951941107356001</c:v>
                </c:pt>
                <c:pt idx="24367">
                  <c:v>0.98825858332804195</c:v>
                </c:pt>
                <c:pt idx="24368">
                  <c:v>0.98994447676505803</c:v>
                </c:pt>
                <c:pt idx="24369">
                  <c:v>0.98717431768082997</c:v>
                </c:pt>
                <c:pt idx="24370">
                  <c:v>0.99052423723300198</c:v>
                </c:pt>
                <c:pt idx="24371">
                  <c:v>0.98960007149543905</c:v>
                </c:pt>
                <c:pt idx="24372">
                  <c:v>0.99150472213212903</c:v>
                </c:pt>
                <c:pt idx="24373">
                  <c:v>0.98736622465032697</c:v>
                </c:pt>
                <c:pt idx="24374">
                  <c:v>0.98786342562542095</c:v>
                </c:pt>
                <c:pt idx="24375">
                  <c:v>0.99230088742182998</c:v>
                </c:pt>
                <c:pt idx="24376">
                  <c:v>0.98857863356982401</c:v>
                </c:pt>
                <c:pt idx="24377">
                  <c:v>0.987109693549995</c:v>
                </c:pt>
                <c:pt idx="24378">
                  <c:v>0.98952575649116603</c:v>
                </c:pt>
                <c:pt idx="24379">
                  <c:v>0.99120811952604804</c:v>
                </c:pt>
                <c:pt idx="24380">
                  <c:v>0.99211314848088195</c:v>
                </c:pt>
                <c:pt idx="24381">
                  <c:v>0.99224351540781497</c:v>
                </c:pt>
                <c:pt idx="24382">
                  <c:v>0.98579526788609995</c:v>
                </c:pt>
                <c:pt idx="24383">
                  <c:v>0.99088799606003797</c:v>
                </c:pt>
                <c:pt idx="24384">
                  <c:v>0.99353693258393105</c:v>
                </c:pt>
                <c:pt idx="24385">
                  <c:v>0.98860106367118505</c:v>
                </c:pt>
                <c:pt idx="24386">
                  <c:v>0.98768988601443597</c:v>
                </c:pt>
                <c:pt idx="24387">
                  <c:v>0.99146272246399203</c:v>
                </c:pt>
                <c:pt idx="24388">
                  <c:v>0.99110766860295996</c:v>
                </c:pt>
                <c:pt idx="24389">
                  <c:v>0.98882717835339995</c:v>
                </c:pt>
                <c:pt idx="24390">
                  <c:v>0.98626087483499303</c:v>
                </c:pt>
                <c:pt idx="24391">
                  <c:v>0.99343797586386795</c:v>
                </c:pt>
                <c:pt idx="24392">
                  <c:v>0.99156371870698401</c:v>
                </c:pt>
                <c:pt idx="24393">
                  <c:v>0.98693067008084601</c:v>
                </c:pt>
                <c:pt idx="24394">
                  <c:v>0.99173792450470299</c:v>
                </c:pt>
                <c:pt idx="24395">
                  <c:v>0.98953907599845603</c:v>
                </c:pt>
                <c:pt idx="24396">
                  <c:v>0.989081478673703</c:v>
                </c:pt>
                <c:pt idx="24397">
                  <c:v>0.98766439707717202</c:v>
                </c:pt>
                <c:pt idx="24398">
                  <c:v>0.98998142905754005</c:v>
                </c:pt>
                <c:pt idx="24399">
                  <c:v>0.99348305369869006</c:v>
                </c:pt>
                <c:pt idx="24400">
                  <c:v>0.98766332618656505</c:v>
                </c:pt>
                <c:pt idx="24401">
                  <c:v>0.98901629999166096</c:v>
                </c:pt>
                <c:pt idx="24402">
                  <c:v>0.99191675232380305</c:v>
                </c:pt>
                <c:pt idx="24403">
                  <c:v>0.99233456032034795</c:v>
                </c:pt>
                <c:pt idx="24404">
                  <c:v>0.989361181038792</c:v>
                </c:pt>
                <c:pt idx="24405">
                  <c:v>0.99050877239270996</c:v>
                </c:pt>
                <c:pt idx="24406">
                  <c:v>0.992621107234406</c:v>
                </c:pt>
                <c:pt idx="24407">
                  <c:v>0.99200229850031996</c:v>
                </c:pt>
                <c:pt idx="24408">
                  <c:v>0.98963177426486504</c:v>
                </c:pt>
                <c:pt idx="24409">
                  <c:v>0.987560309044897</c:v>
                </c:pt>
                <c:pt idx="24410">
                  <c:v>0.99013848678587701</c:v>
                </c:pt>
                <c:pt idx="24411">
                  <c:v>0.99058427555551098</c:v>
                </c:pt>
                <c:pt idx="24412">
                  <c:v>0.98706264848851399</c:v>
                </c:pt>
                <c:pt idx="24413">
                  <c:v>0.992051937022982</c:v>
                </c:pt>
                <c:pt idx="24414">
                  <c:v>0.985723240601727</c:v>
                </c:pt>
                <c:pt idx="24415">
                  <c:v>0.99342413017780795</c:v>
                </c:pt>
                <c:pt idx="24416">
                  <c:v>0.99296742228053703</c:v>
                </c:pt>
                <c:pt idx="24417">
                  <c:v>0.987160213401719</c:v>
                </c:pt>
                <c:pt idx="24418">
                  <c:v>0.99405055112584995</c:v>
                </c:pt>
                <c:pt idx="24419">
                  <c:v>0.99154607660623095</c:v>
                </c:pt>
                <c:pt idx="24420">
                  <c:v>0.98916236724270301</c:v>
                </c:pt>
                <c:pt idx="24421">
                  <c:v>0.98971450507629699</c:v>
                </c:pt>
                <c:pt idx="24422">
                  <c:v>0.98851098985775898</c:v>
                </c:pt>
                <c:pt idx="24423">
                  <c:v>0.99019247580514402</c:v>
                </c:pt>
                <c:pt idx="24424">
                  <c:v>0.98719143451805502</c:v>
                </c:pt>
                <c:pt idx="24425">
                  <c:v>0.99027570353746397</c:v>
                </c:pt>
                <c:pt idx="24426">
                  <c:v>0.99072209175450998</c:v>
                </c:pt>
                <c:pt idx="24427">
                  <c:v>0.99141970887979602</c:v>
                </c:pt>
                <c:pt idx="24428">
                  <c:v>0.98799277391819795</c:v>
                </c:pt>
                <c:pt idx="24429">
                  <c:v>0.99278217461927198</c:v>
                </c:pt>
                <c:pt idx="24430">
                  <c:v>0.987311161986277</c:v>
                </c:pt>
                <c:pt idx="24431">
                  <c:v>0.99153095126711999</c:v>
                </c:pt>
                <c:pt idx="24432">
                  <c:v>0.99351147669627904</c:v>
                </c:pt>
                <c:pt idx="24433">
                  <c:v>0.98815217083214901</c:v>
                </c:pt>
                <c:pt idx="24434">
                  <c:v>0.98824358422690906</c:v>
                </c:pt>
                <c:pt idx="24435">
                  <c:v>0.98836020039537897</c:v>
                </c:pt>
                <c:pt idx="24436">
                  <c:v>0.99358937753475696</c:v>
                </c:pt>
                <c:pt idx="24437">
                  <c:v>0.98801848690735194</c:v>
                </c:pt>
                <c:pt idx="24438">
                  <c:v>0.99038660189217198</c:v>
                </c:pt>
                <c:pt idx="24439">
                  <c:v>0.99103061124159697</c:v>
                </c:pt>
                <c:pt idx="24440">
                  <c:v>0.99265086122030299</c:v>
                </c:pt>
                <c:pt idx="24441">
                  <c:v>0.98794297010786902</c:v>
                </c:pt>
                <c:pt idx="24442">
                  <c:v>0.98815868081511704</c:v>
                </c:pt>
                <c:pt idx="24443">
                  <c:v>0.99172887006091304</c:v>
                </c:pt>
                <c:pt idx="24444">
                  <c:v>0.99409392997344603</c:v>
                </c:pt>
                <c:pt idx="24445">
                  <c:v>0.98740222020840396</c:v>
                </c:pt>
                <c:pt idx="24446">
                  <c:v>0.99355994651096602</c:v>
                </c:pt>
                <c:pt idx="24447">
                  <c:v>0.98965443052796798</c:v>
                </c:pt>
                <c:pt idx="24448">
                  <c:v>0.99225048029456597</c:v>
                </c:pt>
                <c:pt idx="24449">
                  <c:v>0.99093267094880499</c:v>
                </c:pt>
                <c:pt idx="24450">
                  <c:v>0.98970216454905802</c:v>
                </c:pt>
                <c:pt idx="24451">
                  <c:v>0.99200004401230002</c:v>
                </c:pt>
                <c:pt idx="24452">
                  <c:v>0.99239248122629597</c:v>
                </c:pt>
                <c:pt idx="24453">
                  <c:v>0.98770118017845998</c:v>
                </c:pt>
                <c:pt idx="24454">
                  <c:v>0.99346469751480704</c:v>
                </c:pt>
                <c:pt idx="24455">
                  <c:v>0.99052076361844998</c:v>
                </c:pt>
                <c:pt idx="24456">
                  <c:v>0.99224704939920205</c:v>
                </c:pt>
                <c:pt idx="24457">
                  <c:v>0.99248891497567204</c:v>
                </c:pt>
                <c:pt idx="24458">
                  <c:v>0.98763993720724397</c:v>
                </c:pt>
                <c:pt idx="24459">
                  <c:v>0.98916371606084197</c:v>
                </c:pt>
                <c:pt idx="24460">
                  <c:v>0.992674192957123</c:v>
                </c:pt>
                <c:pt idx="24461">
                  <c:v>0.99296546628023097</c:v>
                </c:pt>
                <c:pt idx="24462">
                  <c:v>0.990450242483217</c:v>
                </c:pt>
                <c:pt idx="24463">
                  <c:v>0.99102609067344105</c:v>
                </c:pt>
                <c:pt idx="24464">
                  <c:v>0.98628507560258705</c:v>
                </c:pt>
                <c:pt idx="24465">
                  <c:v>0.99015278414728103</c:v>
                </c:pt>
                <c:pt idx="24466">
                  <c:v>0.99258503913505602</c:v>
                </c:pt>
                <c:pt idx="24467">
                  <c:v>0.98911628950584396</c:v>
                </c:pt>
                <c:pt idx="24468">
                  <c:v>0.99315195057531103</c:v>
                </c:pt>
                <c:pt idx="24469">
                  <c:v>0.99150925891626096</c:v>
                </c:pt>
                <c:pt idx="24470">
                  <c:v>0.98644308117865398</c:v>
                </c:pt>
                <c:pt idx="24471">
                  <c:v>0.99144178746825296</c:v>
                </c:pt>
                <c:pt idx="24472">
                  <c:v>0.98734965491036697</c:v>
                </c:pt>
                <c:pt idx="24473">
                  <c:v>0.99049642813796301</c:v>
                </c:pt>
                <c:pt idx="24474">
                  <c:v>0.99272097907104495</c:v>
                </c:pt>
                <c:pt idx="24475">
                  <c:v>0.98962382847303099</c:v>
                </c:pt>
                <c:pt idx="24476">
                  <c:v>0.99157251783600597</c:v>
                </c:pt>
                <c:pt idx="24477">
                  <c:v>0.99249514736943201</c:v>
                </c:pt>
                <c:pt idx="24478">
                  <c:v>0.98913719887671503</c:v>
                </c:pt>
                <c:pt idx="24479">
                  <c:v>0.99185797070900295</c:v>
                </c:pt>
                <c:pt idx="24480">
                  <c:v>0.99163274738986196</c:v>
                </c:pt>
                <c:pt idx="24481">
                  <c:v>0.98732887616712695</c:v>
                </c:pt>
                <c:pt idx="24482">
                  <c:v>0.98801040854317201</c:v>
                </c:pt>
                <c:pt idx="24483">
                  <c:v>0.98923587477353903</c:v>
                </c:pt>
                <c:pt idx="24484">
                  <c:v>0.98726622293780997</c:v>
                </c:pt>
                <c:pt idx="24485">
                  <c:v>0.99168273145975805</c:v>
                </c:pt>
                <c:pt idx="24486">
                  <c:v>0.99063201167013504</c:v>
                </c:pt>
                <c:pt idx="24487">
                  <c:v>0.98939494263156402</c:v>
                </c:pt>
                <c:pt idx="24488">
                  <c:v>0.988204225772217</c:v>
                </c:pt>
                <c:pt idx="24489">
                  <c:v>0.99193193130761503</c:v>
                </c:pt>
                <c:pt idx="24490">
                  <c:v>0.99252327625806203</c:v>
                </c:pt>
                <c:pt idx="24491">
                  <c:v>0.98899541042670602</c:v>
                </c:pt>
                <c:pt idx="24492">
                  <c:v>0.988220980586903</c:v>
                </c:pt>
                <c:pt idx="24493">
                  <c:v>0.99157405934186005</c:v>
                </c:pt>
                <c:pt idx="24494">
                  <c:v>0.99113774153887402</c:v>
                </c:pt>
                <c:pt idx="24495">
                  <c:v>0.98577372426277299</c:v>
                </c:pt>
                <c:pt idx="24496">
                  <c:v>0.99276329197679603</c:v>
                </c:pt>
                <c:pt idx="24497">
                  <c:v>0.99311528848251396</c:v>
                </c:pt>
                <c:pt idx="24498">
                  <c:v>0.99050454382570696</c:v>
                </c:pt>
                <c:pt idx="24499">
                  <c:v>0.98930064849596799</c:v>
                </c:pt>
                <c:pt idx="24500">
                  <c:v>0.99399527705886004</c:v>
                </c:pt>
                <c:pt idx="24501">
                  <c:v>0.99031218206068095</c:v>
                </c:pt>
                <c:pt idx="24502">
                  <c:v>0.992372155408349</c:v>
                </c:pt>
                <c:pt idx="24503">
                  <c:v>0.99239539771199603</c:v>
                </c:pt>
                <c:pt idx="24504">
                  <c:v>0.99146623970594105</c:v>
                </c:pt>
                <c:pt idx="24505">
                  <c:v>0.98987285023834704</c:v>
                </c:pt>
                <c:pt idx="24506">
                  <c:v>0.992692017291396</c:v>
                </c:pt>
                <c:pt idx="24507">
                  <c:v>0.98731740352337505</c:v>
                </c:pt>
                <c:pt idx="24508">
                  <c:v>0.98706258963773996</c:v>
                </c:pt>
                <c:pt idx="24509">
                  <c:v>0.98791563407345795</c:v>
                </c:pt>
                <c:pt idx="24510">
                  <c:v>0.98727801282914196</c:v>
                </c:pt>
                <c:pt idx="24511">
                  <c:v>0.98818512270554804</c:v>
                </c:pt>
                <c:pt idx="24512">
                  <c:v>0.98925994091161296</c:v>
                </c:pt>
                <c:pt idx="24513">
                  <c:v>0.99197755414349598</c:v>
                </c:pt>
                <c:pt idx="24514">
                  <c:v>0.98857870656260205</c:v>
                </c:pt>
                <c:pt idx="24515">
                  <c:v>0.99008294961106902</c:v>
                </c:pt>
                <c:pt idx="24516">
                  <c:v>0.988922468245373</c:v>
                </c:pt>
                <c:pt idx="24517">
                  <c:v>0.99102736562628102</c:v>
                </c:pt>
                <c:pt idx="24518">
                  <c:v>0.99345432460713801</c:v>
                </c:pt>
                <c:pt idx="24519">
                  <c:v>0.99245338867288202</c:v>
                </c:pt>
                <c:pt idx="24520">
                  <c:v>0.99067367836375797</c:v>
                </c:pt>
                <c:pt idx="24521">
                  <c:v>0.99180221408485503</c:v>
                </c:pt>
                <c:pt idx="24522">
                  <c:v>0.99148726477500904</c:v>
                </c:pt>
                <c:pt idx="24523">
                  <c:v>0.99148340579673799</c:v>
                </c:pt>
                <c:pt idx="24524">
                  <c:v>0.99167997089086402</c:v>
                </c:pt>
                <c:pt idx="24525">
                  <c:v>0.99298575013707102</c:v>
                </c:pt>
                <c:pt idx="24526">
                  <c:v>0.98635761620657902</c:v>
                </c:pt>
                <c:pt idx="24527">
                  <c:v>0.99167426589915897</c:v>
                </c:pt>
                <c:pt idx="24528">
                  <c:v>0.99111221883713096</c:v>
                </c:pt>
                <c:pt idx="24529">
                  <c:v>0.991404591923434</c:v>
                </c:pt>
                <c:pt idx="24530">
                  <c:v>0.98858655840448895</c:v>
                </c:pt>
                <c:pt idx="24531">
                  <c:v>0.99012524168641303</c:v>
                </c:pt>
                <c:pt idx="24532">
                  <c:v>0.99198842078418503</c:v>
                </c:pt>
                <c:pt idx="24533">
                  <c:v>0.99150054197735304</c:v>
                </c:pt>
                <c:pt idx="24534">
                  <c:v>0.98978439964180598</c:v>
                </c:pt>
                <c:pt idx="24535">
                  <c:v>0.99182112286163004</c:v>
                </c:pt>
                <c:pt idx="24536">
                  <c:v>0.98886546947806497</c:v>
                </c:pt>
                <c:pt idx="24537">
                  <c:v>0.98794838801377305</c:v>
                </c:pt>
                <c:pt idx="24538">
                  <c:v>0.99086571933811995</c:v>
                </c:pt>
                <c:pt idx="24539">
                  <c:v>0.98925762748054102</c:v>
                </c:pt>
                <c:pt idx="24540">
                  <c:v>0.98916088635573896</c:v>
                </c:pt>
                <c:pt idx="24541">
                  <c:v>0.98917519081326299</c:v>
                </c:pt>
                <c:pt idx="24542">
                  <c:v>0.99050131613791403</c:v>
                </c:pt>
                <c:pt idx="24543">
                  <c:v>0.99198359718892604</c:v>
                </c:pt>
                <c:pt idx="24544">
                  <c:v>0.99103530122269701</c:v>
                </c:pt>
                <c:pt idx="24545">
                  <c:v>0.99143131647327198</c:v>
                </c:pt>
                <c:pt idx="24546">
                  <c:v>0.99002441045655598</c:v>
                </c:pt>
                <c:pt idx="24547">
                  <c:v>0.98907280482404702</c:v>
                </c:pt>
                <c:pt idx="24548">
                  <c:v>0.99134414787217995</c:v>
                </c:pt>
                <c:pt idx="24549">
                  <c:v>0.98904039493501605</c:v>
                </c:pt>
                <c:pt idx="24550">
                  <c:v>0.98735559219098701</c:v>
                </c:pt>
                <c:pt idx="24551">
                  <c:v>0.989942111560973</c:v>
                </c:pt>
                <c:pt idx="24552">
                  <c:v>0.99113241540019403</c:v>
                </c:pt>
                <c:pt idx="24553">
                  <c:v>0.99265265863568797</c:v>
                </c:pt>
                <c:pt idx="24554">
                  <c:v>0.99075536521423202</c:v>
                </c:pt>
                <c:pt idx="24555">
                  <c:v>0.99039071291057301</c:v>
                </c:pt>
                <c:pt idx="24556">
                  <c:v>0.99178580155165497</c:v>
                </c:pt>
                <c:pt idx="24557">
                  <c:v>0.99072344011649505</c:v>
                </c:pt>
                <c:pt idx="24558">
                  <c:v>0.99338821859311199</c:v>
                </c:pt>
                <c:pt idx="24559">
                  <c:v>0.99095419290498399</c:v>
                </c:pt>
                <c:pt idx="24560">
                  <c:v>0.99084598512993705</c:v>
                </c:pt>
                <c:pt idx="24561">
                  <c:v>0.99248385951732798</c:v>
                </c:pt>
                <c:pt idx="24562">
                  <c:v>0.99298703572032998</c:v>
                </c:pt>
                <c:pt idx="24563">
                  <c:v>0.98925904598183501</c:v>
                </c:pt>
                <c:pt idx="24564">
                  <c:v>0.98970027983274</c:v>
                </c:pt>
                <c:pt idx="24565">
                  <c:v>0.98996079110901303</c:v>
                </c:pt>
                <c:pt idx="24566">
                  <c:v>0.98990346171515997</c:v>
                </c:pt>
                <c:pt idx="24567">
                  <c:v>0.98951504526592304</c:v>
                </c:pt>
                <c:pt idx="24568">
                  <c:v>0.99238829921409999</c:v>
                </c:pt>
                <c:pt idx="24569">
                  <c:v>0.99305545369360204</c:v>
                </c:pt>
                <c:pt idx="24570">
                  <c:v>0.98965182991094602</c:v>
                </c:pt>
                <c:pt idx="24571">
                  <c:v>0.98830925251016</c:v>
                </c:pt>
                <c:pt idx="24572">
                  <c:v>0.98928400824527396</c:v>
                </c:pt>
                <c:pt idx="24573">
                  <c:v>0.98927267566187604</c:v>
                </c:pt>
                <c:pt idx="24574">
                  <c:v>0.99308965889382705</c:v>
                </c:pt>
                <c:pt idx="24575">
                  <c:v>0.98916019850437997</c:v>
                </c:pt>
                <c:pt idx="24576">
                  <c:v>0.99286135965332301</c:v>
                </c:pt>
                <c:pt idx="24577">
                  <c:v>0.98773963176954604</c:v>
                </c:pt>
                <c:pt idx="24578">
                  <c:v>0.99046896120518502</c:v>
                </c:pt>
                <c:pt idx="24579">
                  <c:v>0.9906629249644</c:v>
                </c:pt>
                <c:pt idx="24580">
                  <c:v>0.99242404549074903</c:v>
                </c:pt>
                <c:pt idx="24581">
                  <c:v>0.99042413959797804</c:v>
                </c:pt>
                <c:pt idx="24582">
                  <c:v>0.98881198894571298</c:v>
                </c:pt>
                <c:pt idx="24583">
                  <c:v>0.99239326675028094</c:v>
                </c:pt>
                <c:pt idx="24584">
                  <c:v>0.98683518789964797</c:v>
                </c:pt>
                <c:pt idx="24585">
                  <c:v>0.99242332602728101</c:v>
                </c:pt>
                <c:pt idx="24586">
                  <c:v>0.98859619935299803</c:v>
                </c:pt>
                <c:pt idx="24587">
                  <c:v>0.98681150879325097</c:v>
                </c:pt>
                <c:pt idx="24588">
                  <c:v>0.98920897797199003</c:v>
                </c:pt>
                <c:pt idx="24589">
                  <c:v>0.99266241906365704</c:v>
                </c:pt>
                <c:pt idx="24590">
                  <c:v>0.98898919616612102</c:v>
                </c:pt>
                <c:pt idx="24591">
                  <c:v>0.990253853371586</c:v>
                </c:pt>
                <c:pt idx="24592">
                  <c:v>0.98802725237202005</c:v>
                </c:pt>
                <c:pt idx="24593">
                  <c:v>0.99235354147332699</c:v>
                </c:pt>
                <c:pt idx="24594">
                  <c:v>0.98806590873664302</c:v>
                </c:pt>
                <c:pt idx="24595">
                  <c:v>0.99017485237678404</c:v>
                </c:pt>
                <c:pt idx="24596">
                  <c:v>0.99075590268072999</c:v>
                </c:pt>
                <c:pt idx="24597">
                  <c:v>0.98813013572819097</c:v>
                </c:pt>
                <c:pt idx="24598">
                  <c:v>0.99135186402438502</c:v>
                </c:pt>
                <c:pt idx="24599">
                  <c:v>0.99062592689095097</c:v>
                </c:pt>
                <c:pt idx="24600">
                  <c:v>0.98811857920263901</c:v>
                </c:pt>
                <c:pt idx="24601">
                  <c:v>0.99063107343406798</c:v>
                </c:pt>
                <c:pt idx="24602">
                  <c:v>0.98886146005388598</c:v>
                </c:pt>
                <c:pt idx="24603">
                  <c:v>0.99308047352336903</c:v>
                </c:pt>
                <c:pt idx="24604">
                  <c:v>0.99202533602095999</c:v>
                </c:pt>
                <c:pt idx="24605">
                  <c:v>0.99130116554986003</c:v>
                </c:pt>
                <c:pt idx="24606">
                  <c:v>0.98938223227426803</c:v>
                </c:pt>
                <c:pt idx="24607">
                  <c:v>0.98953992486157905</c:v>
                </c:pt>
                <c:pt idx="24608">
                  <c:v>0.99219181412706903</c:v>
                </c:pt>
                <c:pt idx="24609">
                  <c:v>0.99431605455982497</c:v>
                </c:pt>
                <c:pt idx="24610">
                  <c:v>0.98672345048796795</c:v>
                </c:pt>
                <c:pt idx="24611">
                  <c:v>0.99182868474965702</c:v>
                </c:pt>
                <c:pt idx="24612">
                  <c:v>0.98929765990695095</c:v>
                </c:pt>
                <c:pt idx="24613">
                  <c:v>0.99041287065983097</c:v>
                </c:pt>
                <c:pt idx="24614">
                  <c:v>0.99057405105041796</c:v>
                </c:pt>
                <c:pt idx="24615">
                  <c:v>0.99132140466749896</c:v>
                </c:pt>
                <c:pt idx="24616">
                  <c:v>0.98930030193319196</c:v>
                </c:pt>
                <c:pt idx="24617">
                  <c:v>0.99025704621587896</c:v>
                </c:pt>
                <c:pt idx="24618">
                  <c:v>0.99192276104108501</c:v>
                </c:pt>
                <c:pt idx="24619">
                  <c:v>0.992877403514283</c:v>
                </c:pt>
                <c:pt idx="24620">
                  <c:v>0.99066775928504303</c:v>
                </c:pt>
                <c:pt idx="24621">
                  <c:v>0.98858301909758495</c:v>
                </c:pt>
                <c:pt idx="24622">
                  <c:v>0.98596665604856704</c:v>
                </c:pt>
                <c:pt idx="24623">
                  <c:v>0.99103003649885801</c:v>
                </c:pt>
                <c:pt idx="24624">
                  <c:v>0.98659349003609897</c:v>
                </c:pt>
                <c:pt idx="24625">
                  <c:v>0.98999127136486398</c:v>
                </c:pt>
                <c:pt idx="24626">
                  <c:v>0.99033980870697502</c:v>
                </c:pt>
                <c:pt idx="24627">
                  <c:v>0.98867499021689997</c:v>
                </c:pt>
                <c:pt idx="24628">
                  <c:v>0.990711710151712</c:v>
                </c:pt>
                <c:pt idx="24629">
                  <c:v>0.99079468165747697</c:v>
                </c:pt>
                <c:pt idx="24630">
                  <c:v>0.98935797852873497</c:v>
                </c:pt>
                <c:pt idx="24631">
                  <c:v>0.989207163218778</c:v>
                </c:pt>
                <c:pt idx="24632">
                  <c:v>0.98804537559413896</c:v>
                </c:pt>
                <c:pt idx="24633">
                  <c:v>0.99134839338955005</c:v>
                </c:pt>
                <c:pt idx="24634">
                  <c:v>0.99404746235539199</c:v>
                </c:pt>
                <c:pt idx="24635">
                  <c:v>0.98862036985282598</c:v>
                </c:pt>
                <c:pt idx="24636">
                  <c:v>0.98998191397075297</c:v>
                </c:pt>
                <c:pt idx="24637">
                  <c:v>0.98829925789184303</c:v>
                </c:pt>
                <c:pt idx="24638">
                  <c:v>0.99291630249854501</c:v>
                </c:pt>
                <c:pt idx="24639">
                  <c:v>0.98974161221629997</c:v>
                </c:pt>
                <c:pt idx="24640">
                  <c:v>0.99265437935140699</c:v>
                </c:pt>
                <c:pt idx="24641">
                  <c:v>0.99339180986622599</c:v>
                </c:pt>
                <c:pt idx="24642">
                  <c:v>0.990615073933512</c:v>
                </c:pt>
                <c:pt idx="24643">
                  <c:v>0.992495226974899</c:v>
                </c:pt>
                <c:pt idx="24644">
                  <c:v>0.98965928338947196</c:v>
                </c:pt>
                <c:pt idx="24645">
                  <c:v>0.987113235678588</c:v>
                </c:pt>
                <c:pt idx="24646">
                  <c:v>0.98952953247470599</c:v>
                </c:pt>
                <c:pt idx="24647">
                  <c:v>0.99145376546475505</c:v>
                </c:pt>
                <c:pt idx="24648">
                  <c:v>0.98886169644052102</c:v>
                </c:pt>
                <c:pt idx="24649">
                  <c:v>0.989056452905689</c:v>
                </c:pt>
                <c:pt idx="24650">
                  <c:v>0.98900830292755204</c:v>
                </c:pt>
                <c:pt idx="24651">
                  <c:v>0.98743099375061905</c:v>
                </c:pt>
                <c:pt idx="24652">
                  <c:v>0.99077482002268502</c:v>
                </c:pt>
                <c:pt idx="24653">
                  <c:v>0.99151659728275099</c:v>
                </c:pt>
                <c:pt idx="24654">
                  <c:v>0.98645182708976498</c:v>
                </c:pt>
                <c:pt idx="24655">
                  <c:v>0.991948374631202</c:v>
                </c:pt>
                <c:pt idx="24656">
                  <c:v>0.99097000675122704</c:v>
                </c:pt>
                <c:pt idx="24657">
                  <c:v>0.98751587710398903</c:v>
                </c:pt>
                <c:pt idx="24658">
                  <c:v>0.99266468700670796</c:v>
                </c:pt>
                <c:pt idx="24659">
                  <c:v>0.98928732095910998</c:v>
                </c:pt>
                <c:pt idx="24660">
                  <c:v>0.99110119971838695</c:v>
                </c:pt>
                <c:pt idx="24661">
                  <c:v>0.99102516933238205</c:v>
                </c:pt>
                <c:pt idx="24662">
                  <c:v>0.990435919705833</c:v>
                </c:pt>
                <c:pt idx="24663">
                  <c:v>0.98864957274118004</c:v>
                </c:pt>
                <c:pt idx="24664">
                  <c:v>0.98928516080530704</c:v>
                </c:pt>
                <c:pt idx="24665">
                  <c:v>0.992472080546278</c:v>
                </c:pt>
                <c:pt idx="24666">
                  <c:v>0.98958944583381103</c:v>
                </c:pt>
                <c:pt idx="24667">
                  <c:v>0.99087564898268399</c:v>
                </c:pt>
                <c:pt idx="24668">
                  <c:v>0.99279498722845705</c:v>
                </c:pt>
                <c:pt idx="24669">
                  <c:v>0.98694949711941404</c:v>
                </c:pt>
                <c:pt idx="24670">
                  <c:v>0.99023120591017</c:v>
                </c:pt>
                <c:pt idx="24671">
                  <c:v>0.99141389867864904</c:v>
                </c:pt>
                <c:pt idx="24672">
                  <c:v>0.99161575785507705</c:v>
                </c:pt>
                <c:pt idx="24673">
                  <c:v>0.99115843393096703</c:v>
                </c:pt>
                <c:pt idx="24674">
                  <c:v>0.99207636024344603</c:v>
                </c:pt>
                <c:pt idx="24675">
                  <c:v>0.98697439126568098</c:v>
                </c:pt>
                <c:pt idx="24676">
                  <c:v>0.99213278802376503</c:v>
                </c:pt>
                <c:pt idx="24677">
                  <c:v>0.99329613706409703</c:v>
                </c:pt>
                <c:pt idx="24678">
                  <c:v>0.987735729332338</c:v>
                </c:pt>
                <c:pt idx="24679">
                  <c:v>0.99044513990655003</c:v>
                </c:pt>
                <c:pt idx="24680">
                  <c:v>0.99347452495001398</c:v>
                </c:pt>
                <c:pt idx="24681">
                  <c:v>0.98743616521025401</c:v>
                </c:pt>
                <c:pt idx="24682">
                  <c:v>0.99213996699159901</c:v>
                </c:pt>
                <c:pt idx="24683">
                  <c:v>0.98757772783797904</c:v>
                </c:pt>
                <c:pt idx="24684">
                  <c:v>0.99099300456862605</c:v>
                </c:pt>
                <c:pt idx="24685">
                  <c:v>0.99081836681120194</c:v>
                </c:pt>
                <c:pt idx="24686">
                  <c:v>0.99244314247031595</c:v>
                </c:pt>
                <c:pt idx="24687">
                  <c:v>0.98882231856135006</c:v>
                </c:pt>
                <c:pt idx="24688">
                  <c:v>0.99130893250545205</c:v>
                </c:pt>
                <c:pt idx="24689">
                  <c:v>0.99442383745915996</c:v>
                </c:pt>
                <c:pt idx="24690">
                  <c:v>0.98889235197559</c:v>
                </c:pt>
                <c:pt idx="24691">
                  <c:v>0.99160765210263302</c:v>
                </c:pt>
                <c:pt idx="24692">
                  <c:v>0.99390616604728399</c:v>
                </c:pt>
                <c:pt idx="24693">
                  <c:v>0.98965127867899305</c:v>
                </c:pt>
                <c:pt idx="24694">
                  <c:v>0.99205987341302904</c:v>
                </c:pt>
                <c:pt idx="24695">
                  <c:v>0.99011199494950697</c:v>
                </c:pt>
                <c:pt idx="24696">
                  <c:v>0.99064960512772604</c:v>
                </c:pt>
                <c:pt idx="24697">
                  <c:v>0.99105857596317903</c:v>
                </c:pt>
                <c:pt idx="24698">
                  <c:v>0.98998213423902703</c:v>
                </c:pt>
                <c:pt idx="24699">
                  <c:v>0.98874884405721097</c:v>
                </c:pt>
                <c:pt idx="24700">
                  <c:v>0.99040638653876301</c:v>
                </c:pt>
                <c:pt idx="24701">
                  <c:v>0.99052177011876197</c:v>
                </c:pt>
                <c:pt idx="24702">
                  <c:v>0.99086714667504805</c:v>
                </c:pt>
                <c:pt idx="24703">
                  <c:v>0.99113421222306297</c:v>
                </c:pt>
                <c:pt idx="24704">
                  <c:v>0.99384502076706505</c:v>
                </c:pt>
                <c:pt idx="24705">
                  <c:v>0.990007014547442</c:v>
                </c:pt>
                <c:pt idx="24706">
                  <c:v>0.988504066407902</c:v>
                </c:pt>
                <c:pt idx="24707">
                  <c:v>0.991658183308046</c:v>
                </c:pt>
                <c:pt idx="24708">
                  <c:v>0.98999821565860002</c:v>
                </c:pt>
                <c:pt idx="24709">
                  <c:v>0.99195678779082197</c:v>
                </c:pt>
                <c:pt idx="24710">
                  <c:v>0.98918478152621803</c:v>
                </c:pt>
                <c:pt idx="24711">
                  <c:v>0.99345595951028998</c:v>
                </c:pt>
                <c:pt idx="24712">
                  <c:v>0.98794789351587797</c:v>
                </c:pt>
                <c:pt idx="24713">
                  <c:v>0.98841132856506497</c:v>
                </c:pt>
                <c:pt idx="24714">
                  <c:v>0.989441324187597</c:v>
                </c:pt>
                <c:pt idx="24715">
                  <c:v>0.98843382543959202</c:v>
                </c:pt>
                <c:pt idx="24716">
                  <c:v>0.98803341509242804</c:v>
                </c:pt>
                <c:pt idx="24717">
                  <c:v>0.99105357747171896</c:v>
                </c:pt>
                <c:pt idx="24718">
                  <c:v>0.98850812559109102</c:v>
                </c:pt>
                <c:pt idx="24719">
                  <c:v>0.98682916240297103</c:v>
                </c:pt>
                <c:pt idx="24720">
                  <c:v>0.99017171680182003</c:v>
                </c:pt>
                <c:pt idx="24721">
                  <c:v>0.99129665006434098</c:v>
                </c:pt>
                <c:pt idx="24722">
                  <c:v>0.98869839946642002</c:v>
                </c:pt>
                <c:pt idx="24723">
                  <c:v>0.98979115432694997</c:v>
                </c:pt>
                <c:pt idx="24724">
                  <c:v>0.99050669897515897</c:v>
                </c:pt>
                <c:pt idx="24725">
                  <c:v>0.98818221826113894</c:v>
                </c:pt>
                <c:pt idx="24726">
                  <c:v>0.98961685548606004</c:v>
                </c:pt>
                <c:pt idx="24727">
                  <c:v>0.99343904072605405</c:v>
                </c:pt>
                <c:pt idx="24728">
                  <c:v>0.98900755642430305</c:v>
                </c:pt>
                <c:pt idx="24729">
                  <c:v>0.98922696816399402</c:v>
                </c:pt>
                <c:pt idx="24730">
                  <c:v>0.99258366688409805</c:v>
                </c:pt>
                <c:pt idx="24731">
                  <c:v>0.99107896079862001</c:v>
                </c:pt>
                <c:pt idx="24732">
                  <c:v>0.99251772242915304</c:v>
                </c:pt>
                <c:pt idx="24733">
                  <c:v>0.99157316129100403</c:v>
                </c:pt>
                <c:pt idx="24734">
                  <c:v>0.98657816140958898</c:v>
                </c:pt>
                <c:pt idx="24735">
                  <c:v>0.98987832059518199</c:v>
                </c:pt>
                <c:pt idx="24736">
                  <c:v>0.98831851545405103</c:v>
                </c:pt>
                <c:pt idx="24737">
                  <c:v>0.98821217555304697</c:v>
                </c:pt>
                <c:pt idx="24738">
                  <c:v>0.99069081591841102</c:v>
                </c:pt>
                <c:pt idx="24739">
                  <c:v>0.99008744155012995</c:v>
                </c:pt>
                <c:pt idx="24740">
                  <c:v>0.99062998366366795</c:v>
                </c:pt>
                <c:pt idx="24741">
                  <c:v>0.98831678298408598</c:v>
                </c:pt>
                <c:pt idx="24742">
                  <c:v>0.994444732777786</c:v>
                </c:pt>
                <c:pt idx="24743">
                  <c:v>0.99020354530253596</c:v>
                </c:pt>
                <c:pt idx="24744">
                  <c:v>0.98780646301632502</c:v>
                </c:pt>
                <c:pt idx="24745">
                  <c:v>0.991910987991932</c:v>
                </c:pt>
                <c:pt idx="24746">
                  <c:v>0.98873080459846097</c:v>
                </c:pt>
                <c:pt idx="24747">
                  <c:v>0.98987978807543198</c:v>
                </c:pt>
                <c:pt idx="24748">
                  <c:v>0.98837476361215204</c:v>
                </c:pt>
                <c:pt idx="24749">
                  <c:v>0.98815968790244202</c:v>
                </c:pt>
                <c:pt idx="24750">
                  <c:v>0.99283951601684906</c:v>
                </c:pt>
                <c:pt idx="24751">
                  <c:v>0.98872369913159397</c:v>
                </c:pt>
                <c:pt idx="24752">
                  <c:v>0.99135159027313802</c:v>
                </c:pt>
                <c:pt idx="24753">
                  <c:v>0.99406233262105603</c:v>
                </c:pt>
                <c:pt idx="24754">
                  <c:v>0.99133231526117505</c:v>
                </c:pt>
                <c:pt idx="24755">
                  <c:v>0.98790908202011596</c:v>
                </c:pt>
                <c:pt idx="24756">
                  <c:v>0.99093692423112101</c:v>
                </c:pt>
                <c:pt idx="24757">
                  <c:v>0.99154130896579995</c:v>
                </c:pt>
                <c:pt idx="24758">
                  <c:v>0.98793266609035801</c:v>
                </c:pt>
                <c:pt idx="24759">
                  <c:v>0.99035966888617799</c:v>
                </c:pt>
                <c:pt idx="24760">
                  <c:v>0.99196644164907399</c:v>
                </c:pt>
                <c:pt idx="24761">
                  <c:v>0.98817573698707095</c:v>
                </c:pt>
                <c:pt idx="24762">
                  <c:v>0.98969793176098597</c:v>
                </c:pt>
                <c:pt idx="24763">
                  <c:v>0.98919157371245603</c:v>
                </c:pt>
                <c:pt idx="24764">
                  <c:v>0.99221642323373005</c:v>
                </c:pt>
                <c:pt idx="24765">
                  <c:v>0.98734104055664995</c:v>
                </c:pt>
                <c:pt idx="24766">
                  <c:v>0.99196512410091897</c:v>
                </c:pt>
                <c:pt idx="24767">
                  <c:v>0.98714220420224097</c:v>
                </c:pt>
                <c:pt idx="24768">
                  <c:v>0.99053992174780303</c:v>
                </c:pt>
                <c:pt idx="24769">
                  <c:v>0.99352508281190399</c:v>
                </c:pt>
                <c:pt idx="24770">
                  <c:v>0.98814144520478797</c:v>
                </c:pt>
                <c:pt idx="24771">
                  <c:v>0.99125902938787203</c:v>
                </c:pt>
                <c:pt idx="24772">
                  <c:v>0.99188448187715506</c:v>
                </c:pt>
                <c:pt idx="24773">
                  <c:v>0.99205816466422603</c:v>
                </c:pt>
                <c:pt idx="24774">
                  <c:v>0.99266263795757503</c:v>
                </c:pt>
                <c:pt idx="24775">
                  <c:v>0.98706202245693198</c:v>
                </c:pt>
                <c:pt idx="24776">
                  <c:v>0.99207103316953604</c:v>
                </c:pt>
                <c:pt idx="24777">
                  <c:v>0.99115540790200696</c:v>
                </c:pt>
                <c:pt idx="24778">
                  <c:v>0.99265821577222801</c:v>
                </c:pt>
                <c:pt idx="24779">
                  <c:v>0.98901184733167602</c:v>
                </c:pt>
                <c:pt idx="24780">
                  <c:v>0.98703751821561403</c:v>
                </c:pt>
                <c:pt idx="24781">
                  <c:v>0.99326546868545995</c:v>
                </c:pt>
                <c:pt idx="24782">
                  <c:v>0.98975158306448796</c:v>
                </c:pt>
                <c:pt idx="24783">
                  <c:v>0.99027975946326396</c:v>
                </c:pt>
                <c:pt idx="24784">
                  <c:v>0.98821008196425397</c:v>
                </c:pt>
                <c:pt idx="24785">
                  <c:v>0.98955910227417598</c:v>
                </c:pt>
                <c:pt idx="24786">
                  <c:v>0.98848651206559102</c:v>
                </c:pt>
                <c:pt idx="24787">
                  <c:v>0.99030915844565104</c:v>
                </c:pt>
                <c:pt idx="24788">
                  <c:v>0.98826444323289098</c:v>
                </c:pt>
                <c:pt idx="24789">
                  <c:v>0.99190468368010598</c:v>
                </c:pt>
                <c:pt idx="24790">
                  <c:v>0.98798585597250499</c:v>
                </c:pt>
                <c:pt idx="24791">
                  <c:v>0.99323634288007401</c:v>
                </c:pt>
                <c:pt idx="24792">
                  <c:v>0.98667056064962699</c:v>
                </c:pt>
                <c:pt idx="24793">
                  <c:v>0.992223032051474</c:v>
                </c:pt>
                <c:pt idx="24794">
                  <c:v>0.99117622331252198</c:v>
                </c:pt>
                <c:pt idx="24795">
                  <c:v>0.99140332339684301</c:v>
                </c:pt>
                <c:pt idx="24796">
                  <c:v>0.99130455567162601</c:v>
                </c:pt>
                <c:pt idx="24797">
                  <c:v>0.98730989200702501</c:v>
                </c:pt>
                <c:pt idx="24798">
                  <c:v>0.99111188473585299</c:v>
                </c:pt>
                <c:pt idx="24799">
                  <c:v>0.99047365109399299</c:v>
                </c:pt>
                <c:pt idx="24800">
                  <c:v>0.98735927742276597</c:v>
                </c:pt>
                <c:pt idx="24801">
                  <c:v>0.98891067529015797</c:v>
                </c:pt>
                <c:pt idx="24802">
                  <c:v>0.98806754333602897</c:v>
                </c:pt>
                <c:pt idx="24803">
                  <c:v>0.99103012062073204</c:v>
                </c:pt>
                <c:pt idx="24804">
                  <c:v>0.99049528754935101</c:v>
                </c:pt>
                <c:pt idx="24805">
                  <c:v>0.99005673293681995</c:v>
                </c:pt>
                <c:pt idx="24806">
                  <c:v>0.98983576943944096</c:v>
                </c:pt>
                <c:pt idx="24807">
                  <c:v>0.99348044506611699</c:v>
                </c:pt>
                <c:pt idx="24808">
                  <c:v>0.99074960773264598</c:v>
                </c:pt>
                <c:pt idx="24809">
                  <c:v>0.98887562718187205</c:v>
                </c:pt>
                <c:pt idx="24810">
                  <c:v>0.99226068117780997</c:v>
                </c:pt>
                <c:pt idx="24811">
                  <c:v>0.98631834463216395</c:v>
                </c:pt>
                <c:pt idx="24812">
                  <c:v>0.99214187959226297</c:v>
                </c:pt>
                <c:pt idx="24813">
                  <c:v>0.99149466913469597</c:v>
                </c:pt>
                <c:pt idx="24814">
                  <c:v>0.986237205875516</c:v>
                </c:pt>
                <c:pt idx="24815">
                  <c:v>0.99082252631341605</c:v>
                </c:pt>
                <c:pt idx="24816">
                  <c:v>0.98916414836580302</c:v>
                </c:pt>
                <c:pt idx="24817">
                  <c:v>0.98834821928099703</c:v>
                </c:pt>
                <c:pt idx="24818">
                  <c:v>0.98839178586772902</c:v>
                </c:pt>
                <c:pt idx="24819">
                  <c:v>0.990900239268654</c:v>
                </c:pt>
                <c:pt idx="24820">
                  <c:v>0.98779908219638601</c:v>
                </c:pt>
                <c:pt idx="24821">
                  <c:v>0.98894713530362899</c:v>
                </c:pt>
                <c:pt idx="24822">
                  <c:v>0.99382158289391698</c:v>
                </c:pt>
                <c:pt idx="24823">
                  <c:v>0.98951554980187495</c:v>
                </c:pt>
                <c:pt idx="24824">
                  <c:v>0.99182048868429595</c:v>
                </c:pt>
                <c:pt idx="24825">
                  <c:v>0.99257753151430705</c:v>
                </c:pt>
                <c:pt idx="24826">
                  <c:v>0.99418275335380502</c:v>
                </c:pt>
                <c:pt idx="24827">
                  <c:v>0.99047652337695102</c:v>
                </c:pt>
                <c:pt idx="24828">
                  <c:v>0.99120660291992002</c:v>
                </c:pt>
                <c:pt idx="24829">
                  <c:v>0.99230695378178202</c:v>
                </c:pt>
                <c:pt idx="24830">
                  <c:v>0.98723149685577005</c:v>
                </c:pt>
                <c:pt idx="24831">
                  <c:v>0.991912614999508</c:v>
                </c:pt>
                <c:pt idx="24832">
                  <c:v>0.99217348457328303</c:v>
                </c:pt>
                <c:pt idx="24833">
                  <c:v>0.99129762124230103</c:v>
                </c:pt>
                <c:pt idx="24834">
                  <c:v>0.990128128330928</c:v>
                </c:pt>
                <c:pt idx="24835">
                  <c:v>0.99311467590725599</c:v>
                </c:pt>
                <c:pt idx="24836">
                  <c:v>0.98950994772817702</c:v>
                </c:pt>
                <c:pt idx="24837">
                  <c:v>0.99272803582251401</c:v>
                </c:pt>
                <c:pt idx="24838">
                  <c:v>0.99101584759864003</c:v>
                </c:pt>
                <c:pt idx="24839">
                  <c:v>0.99335922550088096</c:v>
                </c:pt>
                <c:pt idx="24840">
                  <c:v>0.987550407386937</c:v>
                </c:pt>
                <c:pt idx="24841">
                  <c:v>0.99284493023990705</c:v>
                </c:pt>
                <c:pt idx="24842">
                  <c:v>0.99027374750414199</c:v>
                </c:pt>
                <c:pt idx="24843">
                  <c:v>0.99018551837111901</c:v>
                </c:pt>
                <c:pt idx="24844">
                  <c:v>0.99010124476422601</c:v>
                </c:pt>
                <c:pt idx="24845">
                  <c:v>0.99045499707842699</c:v>
                </c:pt>
                <c:pt idx="24846">
                  <c:v>0.99073009891749098</c:v>
                </c:pt>
                <c:pt idx="24847">
                  <c:v>0.98685027617485399</c:v>
                </c:pt>
                <c:pt idx="24848">
                  <c:v>0.99312171288935003</c:v>
                </c:pt>
                <c:pt idx="24849">
                  <c:v>0.99152209149864101</c:v>
                </c:pt>
                <c:pt idx="24850">
                  <c:v>0.98803173044774795</c:v>
                </c:pt>
                <c:pt idx="24851">
                  <c:v>0.99371970712448499</c:v>
                </c:pt>
                <c:pt idx="24852">
                  <c:v>0.98760234484586296</c:v>
                </c:pt>
                <c:pt idx="24853">
                  <c:v>0.98848300157161095</c:v>
                </c:pt>
                <c:pt idx="24854">
                  <c:v>0.98843907661853103</c:v>
                </c:pt>
                <c:pt idx="24855">
                  <c:v>0.988144160023816</c:v>
                </c:pt>
                <c:pt idx="24856">
                  <c:v>0.98670891196315202</c:v>
                </c:pt>
                <c:pt idx="24857">
                  <c:v>0.99150824005369997</c:v>
                </c:pt>
                <c:pt idx="24858">
                  <c:v>0.99224676676508705</c:v>
                </c:pt>
                <c:pt idx="24859">
                  <c:v>0.98777861908166598</c:v>
                </c:pt>
                <c:pt idx="24860">
                  <c:v>0.99181677185864603</c:v>
                </c:pt>
                <c:pt idx="24861">
                  <c:v>0.98940701621201099</c:v>
                </c:pt>
                <c:pt idx="24862">
                  <c:v>0.99159777701169904</c:v>
                </c:pt>
                <c:pt idx="24863">
                  <c:v>0.99411857714811702</c:v>
                </c:pt>
                <c:pt idx="24864">
                  <c:v>0.98959608233540397</c:v>
                </c:pt>
                <c:pt idx="24865">
                  <c:v>0.98755717882832605</c:v>
                </c:pt>
                <c:pt idx="24866">
                  <c:v>0.99091768634083099</c:v>
                </c:pt>
                <c:pt idx="24867">
                  <c:v>0.99090079790770902</c:v>
                </c:pt>
                <c:pt idx="24868">
                  <c:v>0.993351607879564</c:v>
                </c:pt>
                <c:pt idx="24869">
                  <c:v>0.98695293263916595</c:v>
                </c:pt>
                <c:pt idx="24870">
                  <c:v>0.99329565686189203</c:v>
                </c:pt>
                <c:pt idx="24871">
                  <c:v>0.99139166954096403</c:v>
                </c:pt>
                <c:pt idx="24872">
                  <c:v>0.988133048420063</c:v>
                </c:pt>
                <c:pt idx="24873">
                  <c:v>0.99003443131924695</c:v>
                </c:pt>
                <c:pt idx="24874">
                  <c:v>0.98775603793129296</c:v>
                </c:pt>
                <c:pt idx="24875">
                  <c:v>0.99038325666327998</c:v>
                </c:pt>
                <c:pt idx="24876">
                  <c:v>0.99001283576451904</c:v>
                </c:pt>
                <c:pt idx="24877">
                  <c:v>0.98890095534262601</c:v>
                </c:pt>
                <c:pt idx="24878">
                  <c:v>0.98986006902665002</c:v>
                </c:pt>
                <c:pt idx="24879">
                  <c:v>0.99072201876476795</c:v>
                </c:pt>
                <c:pt idx="24880">
                  <c:v>0.99208209206980003</c:v>
                </c:pt>
                <c:pt idx="24881">
                  <c:v>0.98955438348735703</c:v>
                </c:pt>
                <c:pt idx="24882">
                  <c:v>0.989004321824973</c:v>
                </c:pt>
                <c:pt idx="24883">
                  <c:v>0.98908102368087103</c:v>
                </c:pt>
                <c:pt idx="24884">
                  <c:v>0.99027287230133598</c:v>
                </c:pt>
                <c:pt idx="24885">
                  <c:v>0.99137551991042805</c:v>
                </c:pt>
                <c:pt idx="24886">
                  <c:v>0.99351333054000002</c:v>
                </c:pt>
                <c:pt idx="24887">
                  <c:v>0.98626202617798298</c:v>
                </c:pt>
                <c:pt idx="24888">
                  <c:v>0.98661497738545401</c:v>
                </c:pt>
                <c:pt idx="24889">
                  <c:v>0.98894799940976097</c:v>
                </c:pt>
                <c:pt idx="24890">
                  <c:v>0.98789971203113003</c:v>
                </c:pt>
                <c:pt idx="24891">
                  <c:v>0.98969061499938904</c:v>
                </c:pt>
                <c:pt idx="24892">
                  <c:v>0.98939260197377699</c:v>
                </c:pt>
                <c:pt idx="24893">
                  <c:v>0.991735704077778</c:v>
                </c:pt>
                <c:pt idx="24894">
                  <c:v>0.98786956766978695</c:v>
                </c:pt>
                <c:pt idx="24895">
                  <c:v>0.98941456927738802</c:v>
                </c:pt>
                <c:pt idx="24896">
                  <c:v>0.99273933801877701</c:v>
                </c:pt>
                <c:pt idx="24897">
                  <c:v>0.99270087656961503</c:v>
                </c:pt>
                <c:pt idx="24898">
                  <c:v>0.98797813406241497</c:v>
                </c:pt>
                <c:pt idx="24899">
                  <c:v>0.98947186373761897</c:v>
                </c:pt>
                <c:pt idx="24900">
                  <c:v>0.98677913716300503</c:v>
                </c:pt>
                <c:pt idx="24901">
                  <c:v>0.99005550028299705</c:v>
                </c:pt>
                <c:pt idx="24902">
                  <c:v>0.99121274358907996</c:v>
                </c:pt>
                <c:pt idx="24903">
                  <c:v>0.99235326125047196</c:v>
                </c:pt>
                <c:pt idx="24904">
                  <c:v>0.99280297870788903</c:v>
                </c:pt>
                <c:pt idx="24905">
                  <c:v>0.988727502419671</c:v>
                </c:pt>
                <c:pt idx="24906">
                  <c:v>0.98983038228796605</c:v>
                </c:pt>
                <c:pt idx="24907">
                  <c:v>0.98755395221340203</c:v>
                </c:pt>
                <c:pt idx="24908">
                  <c:v>0.98675050533180697</c:v>
                </c:pt>
                <c:pt idx="24909">
                  <c:v>0.98960148293333305</c:v>
                </c:pt>
                <c:pt idx="24910">
                  <c:v>0.99153053248038603</c:v>
                </c:pt>
                <c:pt idx="24911">
                  <c:v>0.98766189370159296</c:v>
                </c:pt>
                <c:pt idx="24912">
                  <c:v>0.99161783597464004</c:v>
                </c:pt>
                <c:pt idx="24913">
                  <c:v>0.99220680586418797</c:v>
                </c:pt>
                <c:pt idx="24914">
                  <c:v>0.98891316045515298</c:v>
                </c:pt>
                <c:pt idx="24915">
                  <c:v>0.99073777724266698</c:v>
                </c:pt>
                <c:pt idx="24916">
                  <c:v>0.99321270287334495</c:v>
                </c:pt>
                <c:pt idx="24917">
                  <c:v>0.99040663199397205</c:v>
                </c:pt>
                <c:pt idx="24918">
                  <c:v>0.98742915875854198</c:v>
                </c:pt>
                <c:pt idx="24919">
                  <c:v>0.98942624838279902</c:v>
                </c:pt>
                <c:pt idx="24920">
                  <c:v>0.99049326439145902</c:v>
                </c:pt>
                <c:pt idx="24921">
                  <c:v>0.99001289567496098</c:v>
                </c:pt>
                <c:pt idx="24922">
                  <c:v>0.98898127296338501</c:v>
                </c:pt>
                <c:pt idx="24923">
                  <c:v>0.98831649135724897</c:v>
                </c:pt>
                <c:pt idx="24924">
                  <c:v>0.98896964642416896</c:v>
                </c:pt>
                <c:pt idx="24925">
                  <c:v>0.992118795712018</c:v>
                </c:pt>
                <c:pt idx="24926">
                  <c:v>0.98644006324748501</c:v>
                </c:pt>
                <c:pt idx="24927">
                  <c:v>0.99056256379191499</c:v>
                </c:pt>
                <c:pt idx="24928">
                  <c:v>0.99068814460478105</c:v>
                </c:pt>
                <c:pt idx="24929">
                  <c:v>0.99207726977884603</c:v>
                </c:pt>
                <c:pt idx="24930">
                  <c:v>0.98946974003455601</c:v>
                </c:pt>
                <c:pt idx="24931">
                  <c:v>0.99007580294949804</c:v>
                </c:pt>
                <c:pt idx="24932">
                  <c:v>0.99002807395590398</c:v>
                </c:pt>
                <c:pt idx="24933">
                  <c:v>0.98775062090420396</c:v>
                </c:pt>
                <c:pt idx="24934">
                  <c:v>0.99189257812017195</c:v>
                </c:pt>
                <c:pt idx="24935">
                  <c:v>0.99160054088925298</c:v>
                </c:pt>
                <c:pt idx="24936">
                  <c:v>0.98753904636199896</c:v>
                </c:pt>
                <c:pt idx="24937">
                  <c:v>0.99151109484746602</c:v>
                </c:pt>
                <c:pt idx="24938">
                  <c:v>0.99085126197451801</c:v>
                </c:pt>
                <c:pt idx="24939">
                  <c:v>0.99112426249872498</c:v>
                </c:pt>
                <c:pt idx="24940">
                  <c:v>0.98812366201102098</c:v>
                </c:pt>
                <c:pt idx="24941">
                  <c:v>0.98991280594843301</c:v>
                </c:pt>
                <c:pt idx="24942">
                  <c:v>0.99078956073935598</c:v>
                </c:pt>
                <c:pt idx="24943">
                  <c:v>0.99065225108872601</c:v>
                </c:pt>
                <c:pt idx="24944">
                  <c:v>0.98899719947560805</c:v>
                </c:pt>
                <c:pt idx="24945">
                  <c:v>0.99055518979042201</c:v>
                </c:pt>
                <c:pt idx="24946">
                  <c:v>0.99297252838357697</c:v>
                </c:pt>
                <c:pt idx="24947">
                  <c:v>0.98891373348066902</c:v>
                </c:pt>
                <c:pt idx="24948">
                  <c:v>0.99083802687255895</c:v>
                </c:pt>
                <c:pt idx="24949">
                  <c:v>0.98804963455804395</c:v>
                </c:pt>
                <c:pt idx="24950">
                  <c:v>0.98817655343158395</c:v>
                </c:pt>
                <c:pt idx="24951">
                  <c:v>0.99343508971615302</c:v>
                </c:pt>
                <c:pt idx="24952">
                  <c:v>0.992185631628826</c:v>
                </c:pt>
                <c:pt idx="24953">
                  <c:v>0.98851821805572704</c:v>
                </c:pt>
                <c:pt idx="24954">
                  <c:v>0.98943313213497897</c:v>
                </c:pt>
                <c:pt idx="24955">
                  <c:v>0.99081712519641996</c:v>
                </c:pt>
                <c:pt idx="24956">
                  <c:v>0.98983749723151704</c:v>
                </c:pt>
                <c:pt idx="24957">
                  <c:v>0.99132862442885505</c:v>
                </c:pt>
                <c:pt idx="24958">
                  <c:v>0.98887538749076698</c:v>
                </c:pt>
                <c:pt idx="24959">
                  <c:v>0.99035273378189304</c:v>
                </c:pt>
                <c:pt idx="24960">
                  <c:v>0.98722988285423496</c:v>
                </c:pt>
                <c:pt idx="24961">
                  <c:v>0.99012399527529604</c:v>
                </c:pt>
                <c:pt idx="24962">
                  <c:v>0.992382058421036</c:v>
                </c:pt>
                <c:pt idx="24963">
                  <c:v>0.99319083044385104</c:v>
                </c:pt>
                <c:pt idx="24964">
                  <c:v>0.98740518595360105</c:v>
                </c:pt>
                <c:pt idx="24965">
                  <c:v>0.989113234803222</c:v>
                </c:pt>
                <c:pt idx="24966">
                  <c:v>0.99231741466047096</c:v>
                </c:pt>
                <c:pt idx="24967">
                  <c:v>0.98799153491689395</c:v>
                </c:pt>
                <c:pt idx="24968">
                  <c:v>0.99042495715529499</c:v>
                </c:pt>
                <c:pt idx="24969">
                  <c:v>0.98864406715051301</c:v>
                </c:pt>
                <c:pt idx="24970">
                  <c:v>0.99296640344508302</c:v>
                </c:pt>
                <c:pt idx="24971">
                  <c:v>0.99030591623075004</c:v>
                </c:pt>
                <c:pt idx="24972">
                  <c:v>0.98933470764144604</c:v>
                </c:pt>
                <c:pt idx="24973">
                  <c:v>0.99145972239783098</c:v>
                </c:pt>
                <c:pt idx="24974">
                  <c:v>0.98989854402531396</c:v>
                </c:pt>
                <c:pt idx="24975">
                  <c:v>0.98957570611533296</c:v>
                </c:pt>
                <c:pt idx="24976">
                  <c:v>0.98851037953332199</c:v>
                </c:pt>
                <c:pt idx="24977">
                  <c:v>0.99126842010877703</c:v>
                </c:pt>
                <c:pt idx="24978">
                  <c:v>0.99233753894020105</c:v>
                </c:pt>
                <c:pt idx="24979">
                  <c:v>0.99461623005014399</c:v>
                </c:pt>
                <c:pt idx="24980">
                  <c:v>0.98976709326599899</c:v>
                </c:pt>
                <c:pt idx="24981">
                  <c:v>0.99041995570410801</c:v>
                </c:pt>
                <c:pt idx="24982">
                  <c:v>0.99360148511360102</c:v>
                </c:pt>
                <c:pt idx="24983">
                  <c:v>0.989440496971559</c:v>
                </c:pt>
                <c:pt idx="24984">
                  <c:v>0.98684839177766104</c:v>
                </c:pt>
                <c:pt idx="24985">
                  <c:v>0.99406076583204095</c:v>
                </c:pt>
                <c:pt idx="24986">
                  <c:v>0.99189567369323495</c:v>
                </c:pt>
                <c:pt idx="24987">
                  <c:v>0.99224072182920198</c:v>
                </c:pt>
                <c:pt idx="24988">
                  <c:v>0.99293716836506596</c:v>
                </c:pt>
                <c:pt idx="24989">
                  <c:v>0.99287804021126103</c:v>
                </c:pt>
                <c:pt idx="24990">
                  <c:v>0.99314277799297401</c:v>
                </c:pt>
                <c:pt idx="24991">
                  <c:v>0.99240341549662903</c:v>
                </c:pt>
                <c:pt idx="24992">
                  <c:v>0.99374461993010099</c:v>
                </c:pt>
                <c:pt idx="24993">
                  <c:v>0.98918381529798305</c:v>
                </c:pt>
                <c:pt idx="24994">
                  <c:v>0.98933592133736403</c:v>
                </c:pt>
                <c:pt idx="24995">
                  <c:v>0.988427165232038</c:v>
                </c:pt>
                <c:pt idx="24996">
                  <c:v>0.98795472564730002</c:v>
                </c:pt>
                <c:pt idx="24997">
                  <c:v>0.99309120273059603</c:v>
                </c:pt>
                <c:pt idx="24998">
                  <c:v>0.99044805192309304</c:v>
                </c:pt>
                <c:pt idx="24999">
                  <c:v>0.98916589069911298</c:v>
                </c:pt>
                <c:pt idx="25000">
                  <c:v>0.99241059048696401</c:v>
                </c:pt>
                <c:pt idx="25001">
                  <c:v>0.987414035403124</c:v>
                </c:pt>
                <c:pt idx="25002">
                  <c:v>0.99015443976765805</c:v>
                </c:pt>
                <c:pt idx="25003">
                  <c:v>0.98942834515056599</c:v>
                </c:pt>
                <c:pt idx="25004">
                  <c:v>0.99173931966725803</c:v>
                </c:pt>
                <c:pt idx="25005">
                  <c:v>0.98668039023827903</c:v>
                </c:pt>
                <c:pt idx="25006">
                  <c:v>0.99050322550286396</c:v>
                </c:pt>
                <c:pt idx="25007">
                  <c:v>0.99198399162788897</c:v>
                </c:pt>
                <c:pt idx="25008">
                  <c:v>0.98934713070491997</c:v>
                </c:pt>
                <c:pt idx="25009">
                  <c:v>0.98969140751361995</c:v>
                </c:pt>
                <c:pt idx="25010">
                  <c:v>0.99260362839087002</c:v>
                </c:pt>
                <c:pt idx="25011">
                  <c:v>0.98909820538569704</c:v>
                </c:pt>
                <c:pt idx="25012">
                  <c:v>0.99281220137746296</c:v>
                </c:pt>
                <c:pt idx="25013">
                  <c:v>0.98732820637948604</c:v>
                </c:pt>
                <c:pt idx="25014">
                  <c:v>0.98770886772396405</c:v>
                </c:pt>
                <c:pt idx="25015">
                  <c:v>0.99167101880777397</c:v>
                </c:pt>
                <c:pt idx="25016">
                  <c:v>0.99220056216156205</c:v>
                </c:pt>
                <c:pt idx="25017">
                  <c:v>0.98889175998366097</c:v>
                </c:pt>
                <c:pt idx="25018">
                  <c:v>0.99063711136256305</c:v>
                </c:pt>
                <c:pt idx="25019">
                  <c:v>0.98857830345769104</c:v>
                </c:pt>
                <c:pt idx="25020">
                  <c:v>0.98822447124061197</c:v>
                </c:pt>
                <c:pt idx="25021">
                  <c:v>0.98691398620761295</c:v>
                </c:pt>
                <c:pt idx="25022">
                  <c:v>0.99040038071754699</c:v>
                </c:pt>
                <c:pt idx="25023">
                  <c:v>0.98754828857243604</c:v>
                </c:pt>
                <c:pt idx="25024">
                  <c:v>0.98815997836761704</c:v>
                </c:pt>
                <c:pt idx="25025">
                  <c:v>0.98844029602532801</c:v>
                </c:pt>
                <c:pt idx="25026">
                  <c:v>0.99063498360523505</c:v>
                </c:pt>
                <c:pt idx="25027">
                  <c:v>0.99014199664052804</c:v>
                </c:pt>
                <c:pt idx="25028">
                  <c:v>0.99419010045278</c:v>
                </c:pt>
                <c:pt idx="25029">
                  <c:v>0.9917080333246</c:v>
                </c:pt>
                <c:pt idx="25030">
                  <c:v>0.99066728829587802</c:v>
                </c:pt>
                <c:pt idx="25031">
                  <c:v>0.98977561278252002</c:v>
                </c:pt>
                <c:pt idx="25032">
                  <c:v>0.98737520746042895</c:v>
                </c:pt>
                <c:pt idx="25033">
                  <c:v>0.99058649819732603</c:v>
                </c:pt>
                <c:pt idx="25034">
                  <c:v>0.99041164095552503</c:v>
                </c:pt>
                <c:pt idx="25035">
                  <c:v>0.99270971957554499</c:v>
                </c:pt>
                <c:pt idx="25036">
                  <c:v>0.99083628172964</c:v>
                </c:pt>
                <c:pt idx="25037">
                  <c:v>0.99207500536028603</c:v>
                </c:pt>
                <c:pt idx="25038">
                  <c:v>0.98741256839700697</c:v>
                </c:pt>
                <c:pt idx="25039">
                  <c:v>0.99242260371936397</c:v>
                </c:pt>
                <c:pt idx="25040">
                  <c:v>0.98937581589316304</c:v>
                </c:pt>
                <c:pt idx="25041">
                  <c:v>0.98936763672820205</c:v>
                </c:pt>
                <c:pt idx="25042">
                  <c:v>0.98864799155112204</c:v>
                </c:pt>
                <c:pt idx="25043">
                  <c:v>0.99132288065072205</c:v>
                </c:pt>
                <c:pt idx="25044">
                  <c:v>0.98624201696717095</c:v>
                </c:pt>
                <c:pt idx="25045">
                  <c:v>0.99149771383543095</c:v>
                </c:pt>
                <c:pt idx="25046">
                  <c:v>0.98699293880945804</c:v>
                </c:pt>
                <c:pt idx="25047">
                  <c:v>0.98768629795094498</c:v>
                </c:pt>
                <c:pt idx="25048">
                  <c:v>0.98788061465815802</c:v>
                </c:pt>
                <c:pt idx="25049">
                  <c:v>0.99132330494529497</c:v>
                </c:pt>
                <c:pt idx="25050">
                  <c:v>0.99062487345762995</c:v>
                </c:pt>
                <c:pt idx="25051">
                  <c:v>0.99228748426679403</c:v>
                </c:pt>
                <c:pt idx="25052">
                  <c:v>0.98894720698408001</c:v>
                </c:pt>
                <c:pt idx="25053">
                  <c:v>0.99289769041713605</c:v>
                </c:pt>
                <c:pt idx="25054">
                  <c:v>0.98934793887503802</c:v>
                </c:pt>
                <c:pt idx="25055">
                  <c:v>0.98810222633474198</c:v>
                </c:pt>
                <c:pt idx="25056">
                  <c:v>0.99178516543598005</c:v>
                </c:pt>
                <c:pt idx="25057">
                  <c:v>0.99230151000930999</c:v>
                </c:pt>
                <c:pt idx="25058">
                  <c:v>0.99210358651809405</c:v>
                </c:pt>
                <c:pt idx="25059">
                  <c:v>0.98830020213970204</c:v>
                </c:pt>
                <c:pt idx="25060">
                  <c:v>0.98884991358183005</c:v>
                </c:pt>
                <c:pt idx="25061">
                  <c:v>0.98967276808291804</c:v>
                </c:pt>
                <c:pt idx="25062">
                  <c:v>0.98931870406802802</c:v>
                </c:pt>
                <c:pt idx="25063">
                  <c:v>0.99021512884389495</c:v>
                </c:pt>
                <c:pt idx="25064">
                  <c:v>0.98777883978744896</c:v>
                </c:pt>
                <c:pt idx="25065">
                  <c:v>0.99272623675596605</c:v>
                </c:pt>
                <c:pt idx="25066">
                  <c:v>0.99044834212912802</c:v>
                </c:pt>
                <c:pt idx="25067">
                  <c:v>0.99079455302063002</c:v>
                </c:pt>
                <c:pt idx="25068">
                  <c:v>0.99264459457366705</c:v>
                </c:pt>
                <c:pt idx="25069">
                  <c:v>0.99221335167097402</c:v>
                </c:pt>
                <c:pt idx="25070">
                  <c:v>0.990914708511071</c:v>
                </c:pt>
                <c:pt idx="25071">
                  <c:v>0.99461619264565904</c:v>
                </c:pt>
                <c:pt idx="25072">
                  <c:v>0.98911164636831195</c:v>
                </c:pt>
                <c:pt idx="25073">
                  <c:v>0.98877183309612604</c:v>
                </c:pt>
                <c:pt idx="25074">
                  <c:v>0.99200331276555698</c:v>
                </c:pt>
                <c:pt idx="25075">
                  <c:v>0.99246639351875199</c:v>
                </c:pt>
                <c:pt idx="25076">
                  <c:v>0.98988138368688094</c:v>
                </c:pt>
                <c:pt idx="25077">
                  <c:v>0.98861563746921299</c:v>
                </c:pt>
                <c:pt idx="25078">
                  <c:v>0.99297587262647102</c:v>
                </c:pt>
                <c:pt idx="25079">
                  <c:v>0.98780093971276905</c:v>
                </c:pt>
                <c:pt idx="25080">
                  <c:v>0.99351992918990395</c:v>
                </c:pt>
                <c:pt idx="25081">
                  <c:v>0.98897493315134699</c:v>
                </c:pt>
                <c:pt idx="25082">
                  <c:v>0.98931509018090702</c:v>
                </c:pt>
                <c:pt idx="25083">
                  <c:v>0.99237270908262898</c:v>
                </c:pt>
                <c:pt idx="25084">
                  <c:v>0.99274872406368797</c:v>
                </c:pt>
                <c:pt idx="25085">
                  <c:v>0.99037953333123396</c:v>
                </c:pt>
                <c:pt idx="25086">
                  <c:v>0.99032458624295605</c:v>
                </c:pt>
                <c:pt idx="25087">
                  <c:v>0.99293878494894305</c:v>
                </c:pt>
                <c:pt idx="25088">
                  <c:v>0.99180999138605197</c:v>
                </c:pt>
                <c:pt idx="25089">
                  <c:v>0.98984310656930796</c:v>
                </c:pt>
                <c:pt idx="25090">
                  <c:v>0.99067597057901702</c:v>
                </c:pt>
                <c:pt idx="25091">
                  <c:v>0.99342844367799299</c:v>
                </c:pt>
                <c:pt idx="25092">
                  <c:v>0.99220846613083902</c:v>
                </c:pt>
                <c:pt idx="25093">
                  <c:v>0.99355321424237797</c:v>
                </c:pt>
                <c:pt idx="25094">
                  <c:v>0.99085550060708505</c:v>
                </c:pt>
                <c:pt idx="25095">
                  <c:v>0.98999068693932502</c:v>
                </c:pt>
                <c:pt idx="25096">
                  <c:v>0.98903752461336003</c:v>
                </c:pt>
                <c:pt idx="25097">
                  <c:v>0.98855445240279705</c:v>
                </c:pt>
                <c:pt idx="25098">
                  <c:v>0.98779866994351095</c:v>
                </c:pt>
                <c:pt idx="25099">
                  <c:v>0.98939514863405698</c:v>
                </c:pt>
                <c:pt idx="25100">
                  <c:v>0.989887996356134</c:v>
                </c:pt>
                <c:pt idx="25101">
                  <c:v>0.98714243387770995</c:v>
                </c:pt>
                <c:pt idx="25102">
                  <c:v>0.99207767576828099</c:v>
                </c:pt>
                <c:pt idx="25103">
                  <c:v>0.98899871902951697</c:v>
                </c:pt>
                <c:pt idx="25104">
                  <c:v>0.98719221476958197</c:v>
                </c:pt>
                <c:pt idx="25105">
                  <c:v>0.98932968141368205</c:v>
                </c:pt>
                <c:pt idx="25106">
                  <c:v>0.988669540348732</c:v>
                </c:pt>
                <c:pt idx="25107">
                  <c:v>0.98626151279525198</c:v>
                </c:pt>
                <c:pt idx="25108">
                  <c:v>0.99338392998693703</c:v>
                </c:pt>
                <c:pt idx="25109">
                  <c:v>0.98884370925583398</c:v>
                </c:pt>
                <c:pt idx="25110">
                  <c:v>0.98691709294722296</c:v>
                </c:pt>
                <c:pt idx="25111">
                  <c:v>0.991596624516346</c:v>
                </c:pt>
                <c:pt idx="25112">
                  <c:v>0.99048216682657697</c:v>
                </c:pt>
                <c:pt idx="25113">
                  <c:v>0.98847915309702294</c:v>
                </c:pt>
                <c:pt idx="25114">
                  <c:v>0.988997365843307</c:v>
                </c:pt>
                <c:pt idx="25115">
                  <c:v>0.99039110139425501</c:v>
                </c:pt>
                <c:pt idx="25116">
                  <c:v>0.99342995136788204</c:v>
                </c:pt>
                <c:pt idx="25117">
                  <c:v>0.98751320148003796</c:v>
                </c:pt>
                <c:pt idx="25118">
                  <c:v>0.99093986785754196</c:v>
                </c:pt>
                <c:pt idx="25119">
                  <c:v>0.98902378096031895</c:v>
                </c:pt>
                <c:pt idx="25120">
                  <c:v>0.98731597848304298</c:v>
                </c:pt>
                <c:pt idx="25121">
                  <c:v>0.99324526380573097</c:v>
                </c:pt>
                <c:pt idx="25122">
                  <c:v>0.98859623650526096</c:v>
                </c:pt>
                <c:pt idx="25123">
                  <c:v>0.99101480653127105</c:v>
                </c:pt>
                <c:pt idx="25124">
                  <c:v>0.98990446346140604</c:v>
                </c:pt>
                <c:pt idx="25125">
                  <c:v>0.98668460752148002</c:v>
                </c:pt>
                <c:pt idx="25126">
                  <c:v>0.99097881917620101</c:v>
                </c:pt>
                <c:pt idx="25127">
                  <c:v>0.98996689708691399</c:v>
                </c:pt>
                <c:pt idx="25128">
                  <c:v>0.99162660681541404</c:v>
                </c:pt>
                <c:pt idx="25129">
                  <c:v>0.98961182574185602</c:v>
                </c:pt>
                <c:pt idx="25130">
                  <c:v>0.98932595896369901</c:v>
                </c:pt>
                <c:pt idx="25131">
                  <c:v>0.98939374808131697</c:v>
                </c:pt>
                <c:pt idx="25132">
                  <c:v>0.99126212322921103</c:v>
                </c:pt>
                <c:pt idx="25133">
                  <c:v>0.99244132827826503</c:v>
                </c:pt>
                <c:pt idx="25134">
                  <c:v>0.98790342517167995</c:v>
                </c:pt>
                <c:pt idx="25135">
                  <c:v>0.98618234857304199</c:v>
                </c:pt>
                <c:pt idx="25136">
                  <c:v>0.99164333542685901</c:v>
                </c:pt>
                <c:pt idx="25137">
                  <c:v>0.98772346922562704</c:v>
                </c:pt>
                <c:pt idx="25138">
                  <c:v>0.98762519164617102</c:v>
                </c:pt>
                <c:pt idx="25139">
                  <c:v>0.98915643184847601</c:v>
                </c:pt>
                <c:pt idx="25140">
                  <c:v>0.98770517529074298</c:v>
                </c:pt>
                <c:pt idx="25141">
                  <c:v>0.99380380976863603</c:v>
                </c:pt>
                <c:pt idx="25142">
                  <c:v>0.98661182762033495</c:v>
                </c:pt>
                <c:pt idx="25143">
                  <c:v>0.99284748699891101</c:v>
                </c:pt>
                <c:pt idx="25144">
                  <c:v>0.98833140901072503</c:v>
                </c:pt>
                <c:pt idx="25145">
                  <c:v>0.98948483883355998</c:v>
                </c:pt>
                <c:pt idx="25146">
                  <c:v>0.99233075990587205</c:v>
                </c:pt>
                <c:pt idx="25147">
                  <c:v>0.99050430787557397</c:v>
                </c:pt>
                <c:pt idx="25148">
                  <c:v>0.98837285267569497</c:v>
                </c:pt>
                <c:pt idx="25149">
                  <c:v>0.99142743940179801</c:v>
                </c:pt>
                <c:pt idx="25150">
                  <c:v>0.98743011370303602</c:v>
                </c:pt>
                <c:pt idx="25151">
                  <c:v>0.99036432054622603</c:v>
                </c:pt>
                <c:pt idx="25152">
                  <c:v>0.98791848486479195</c:v>
                </c:pt>
                <c:pt idx="25153">
                  <c:v>0.98961266643360302</c:v>
                </c:pt>
                <c:pt idx="25154">
                  <c:v>0.99087887371188099</c:v>
                </c:pt>
                <c:pt idx="25155">
                  <c:v>0.988641935776855</c:v>
                </c:pt>
                <c:pt idx="25156">
                  <c:v>0.99020473473020998</c:v>
                </c:pt>
                <c:pt idx="25157">
                  <c:v>0.99099431876293698</c:v>
                </c:pt>
                <c:pt idx="25158">
                  <c:v>0.99164969542565495</c:v>
                </c:pt>
                <c:pt idx="25159">
                  <c:v>0.99114270585402597</c:v>
                </c:pt>
                <c:pt idx="25160">
                  <c:v>0.990040428062957</c:v>
                </c:pt>
                <c:pt idx="25161">
                  <c:v>0.98889466420231198</c:v>
                </c:pt>
                <c:pt idx="25162">
                  <c:v>0.99379547962869896</c:v>
                </c:pt>
                <c:pt idx="25163">
                  <c:v>0.98768676947939504</c:v>
                </c:pt>
                <c:pt idx="25164">
                  <c:v>0.98599578488711703</c:v>
                </c:pt>
                <c:pt idx="25165">
                  <c:v>0.99385096734493905</c:v>
                </c:pt>
                <c:pt idx="25166">
                  <c:v>0.99266614259513097</c:v>
                </c:pt>
                <c:pt idx="25167">
                  <c:v>0.98789273246082798</c:v>
                </c:pt>
                <c:pt idx="25168">
                  <c:v>0.988416444674735</c:v>
                </c:pt>
                <c:pt idx="25169">
                  <c:v>0.98991381421098201</c:v>
                </c:pt>
                <c:pt idx="25170">
                  <c:v>0.98698728510841105</c:v>
                </c:pt>
                <c:pt idx="25171">
                  <c:v>0.99114981973681004</c:v>
                </c:pt>
                <c:pt idx="25172">
                  <c:v>0.98823123125054602</c:v>
                </c:pt>
                <c:pt idx="25173">
                  <c:v>0.99142661218973305</c:v>
                </c:pt>
                <c:pt idx="25174">
                  <c:v>0.99056871174044803</c:v>
                </c:pt>
                <c:pt idx="25175">
                  <c:v>0.99142373045351795</c:v>
                </c:pt>
                <c:pt idx="25176">
                  <c:v>0.99331639163895102</c:v>
                </c:pt>
                <c:pt idx="25177">
                  <c:v>0.98834175477821595</c:v>
                </c:pt>
                <c:pt idx="25178">
                  <c:v>0.99048720000813095</c:v>
                </c:pt>
                <c:pt idx="25179">
                  <c:v>0.99160618520087895</c:v>
                </c:pt>
                <c:pt idx="25180">
                  <c:v>0.993549202321243</c:v>
                </c:pt>
                <c:pt idx="25181">
                  <c:v>0.99216399267631705</c:v>
                </c:pt>
                <c:pt idx="25182">
                  <c:v>0.98958433156665504</c:v>
                </c:pt>
                <c:pt idx="25183">
                  <c:v>0.99219445818484597</c:v>
                </c:pt>
                <c:pt idx="25184">
                  <c:v>0.99154123942198003</c:v>
                </c:pt>
                <c:pt idx="25185">
                  <c:v>0.98723451834645204</c:v>
                </c:pt>
                <c:pt idx="25186">
                  <c:v>0.98697928986081096</c:v>
                </c:pt>
                <c:pt idx="25187">
                  <c:v>0.99213117439714504</c:v>
                </c:pt>
                <c:pt idx="25188">
                  <c:v>0.99153608359386503</c:v>
                </c:pt>
                <c:pt idx="25189">
                  <c:v>0.99244176622072899</c:v>
                </c:pt>
                <c:pt idx="25190">
                  <c:v>0.98825247590451004</c:v>
                </c:pt>
                <c:pt idx="25191">
                  <c:v>0.98703101127831305</c:v>
                </c:pt>
                <c:pt idx="25192">
                  <c:v>0.98932630687117895</c:v>
                </c:pt>
                <c:pt idx="25193">
                  <c:v>0.99151009881823904</c:v>
                </c:pt>
                <c:pt idx="25194">
                  <c:v>0.98843412960282395</c:v>
                </c:pt>
                <c:pt idx="25195">
                  <c:v>0.98914807218127698</c:v>
                </c:pt>
                <c:pt idx="25196">
                  <c:v>0.99394521093425403</c:v>
                </c:pt>
                <c:pt idx="25197">
                  <c:v>0.99296931473107397</c:v>
                </c:pt>
                <c:pt idx="25198">
                  <c:v>0.99289666104278296</c:v>
                </c:pt>
                <c:pt idx="25199">
                  <c:v>0.99313533304444501</c:v>
                </c:pt>
                <c:pt idx="25200">
                  <c:v>0.98882118874819602</c:v>
                </c:pt>
                <c:pt idx="25201">
                  <c:v>0.99110529012725201</c:v>
                </c:pt>
                <c:pt idx="25202">
                  <c:v>0.99260633199062498</c:v>
                </c:pt>
                <c:pt idx="25203">
                  <c:v>0.98624613324883303</c:v>
                </c:pt>
                <c:pt idx="25204">
                  <c:v>0.99361763090256305</c:v>
                </c:pt>
                <c:pt idx="25205">
                  <c:v>0.99020584304803105</c:v>
                </c:pt>
                <c:pt idx="25206">
                  <c:v>0.98943378034831897</c:v>
                </c:pt>
                <c:pt idx="25207">
                  <c:v>0.989726783883637</c:v>
                </c:pt>
                <c:pt idx="25208">
                  <c:v>0.99183134417063701</c:v>
                </c:pt>
                <c:pt idx="25209">
                  <c:v>0.99337822314222401</c:v>
                </c:pt>
                <c:pt idx="25210">
                  <c:v>0.99203847039643001</c:v>
                </c:pt>
                <c:pt idx="25211">
                  <c:v>0.99164680077095502</c:v>
                </c:pt>
                <c:pt idx="25212">
                  <c:v>0.98959398377013696</c:v>
                </c:pt>
                <c:pt idx="25213">
                  <c:v>0.98840559567070096</c:v>
                </c:pt>
                <c:pt idx="25214">
                  <c:v>0.98847458410760103</c:v>
                </c:pt>
                <c:pt idx="25215">
                  <c:v>0.98934529146108197</c:v>
                </c:pt>
                <c:pt idx="25216">
                  <c:v>0.98901675830722102</c:v>
                </c:pt>
                <c:pt idx="25217">
                  <c:v>0.99431831724308195</c:v>
                </c:pt>
                <c:pt idx="25218">
                  <c:v>0.99208151717033699</c:v>
                </c:pt>
                <c:pt idx="25219">
                  <c:v>0.990372177922199</c:v>
                </c:pt>
                <c:pt idx="25220">
                  <c:v>0.98998247673331197</c:v>
                </c:pt>
                <c:pt idx="25221">
                  <c:v>0.98794118195631997</c:v>
                </c:pt>
                <c:pt idx="25222">
                  <c:v>0.99368314092738097</c:v>
                </c:pt>
                <c:pt idx="25223">
                  <c:v>0.98757731865240295</c:v>
                </c:pt>
                <c:pt idx="25224">
                  <c:v>0.99071444523791696</c:v>
                </c:pt>
                <c:pt idx="25225">
                  <c:v>0.99220056310495996</c:v>
                </c:pt>
                <c:pt idx="25226">
                  <c:v>0.99453938046110402</c:v>
                </c:pt>
                <c:pt idx="25227">
                  <c:v>0.98729508812671096</c:v>
                </c:pt>
                <c:pt idx="25228">
                  <c:v>0.99127682598168398</c:v>
                </c:pt>
                <c:pt idx="25229">
                  <c:v>0.99456010021982899</c:v>
                </c:pt>
                <c:pt idx="25230">
                  <c:v>0.99190451005470104</c:v>
                </c:pt>
                <c:pt idx="25231">
                  <c:v>0.98653178678618103</c:v>
                </c:pt>
                <c:pt idx="25232">
                  <c:v>0.99306710689740396</c:v>
                </c:pt>
                <c:pt idx="25233">
                  <c:v>0.98966219761060203</c:v>
                </c:pt>
                <c:pt idx="25234">
                  <c:v>0.98761359413175198</c:v>
                </c:pt>
                <c:pt idx="25235">
                  <c:v>0.992169943620822</c:v>
                </c:pt>
                <c:pt idx="25236">
                  <c:v>0.98871260056832699</c:v>
                </c:pt>
                <c:pt idx="25237">
                  <c:v>0.98875495128133695</c:v>
                </c:pt>
                <c:pt idx="25238">
                  <c:v>0.98843497670917602</c:v>
                </c:pt>
                <c:pt idx="25239">
                  <c:v>0.99188013281618104</c:v>
                </c:pt>
                <c:pt idx="25240">
                  <c:v>0.99122523782849203</c:v>
                </c:pt>
                <c:pt idx="25241">
                  <c:v>0.98827321809761304</c:v>
                </c:pt>
                <c:pt idx="25242">
                  <c:v>0.990802559851097</c:v>
                </c:pt>
                <c:pt idx="25243">
                  <c:v>0.99188233406798898</c:v>
                </c:pt>
                <c:pt idx="25244">
                  <c:v>0.99145886035416197</c:v>
                </c:pt>
                <c:pt idx="25245">
                  <c:v>0.99145601559334795</c:v>
                </c:pt>
                <c:pt idx="25246">
                  <c:v>0.99288174974454202</c:v>
                </c:pt>
                <c:pt idx="25247">
                  <c:v>0.99228232281860596</c:v>
                </c:pt>
                <c:pt idx="25248">
                  <c:v>0.98870739702730204</c:v>
                </c:pt>
                <c:pt idx="25249">
                  <c:v>0.98779977082822501</c:v>
                </c:pt>
                <c:pt idx="25250">
                  <c:v>0.99235287487065305</c:v>
                </c:pt>
                <c:pt idx="25251">
                  <c:v>0.99103668548738899</c:v>
                </c:pt>
                <c:pt idx="25252">
                  <c:v>0.99184305845665999</c:v>
                </c:pt>
                <c:pt idx="25253">
                  <c:v>0.99080067138120997</c:v>
                </c:pt>
                <c:pt idx="25254">
                  <c:v>0.990284082826692</c:v>
                </c:pt>
                <c:pt idx="25255">
                  <c:v>0.98642264356412401</c:v>
                </c:pt>
                <c:pt idx="25256">
                  <c:v>0.993161077579507</c:v>
                </c:pt>
                <c:pt idx="25257">
                  <c:v>0.99139448753301895</c:v>
                </c:pt>
                <c:pt idx="25258">
                  <c:v>0.98851173176137797</c:v>
                </c:pt>
                <c:pt idx="25259">
                  <c:v>0.98748984001971796</c:v>
                </c:pt>
                <c:pt idx="25260">
                  <c:v>0.99398466057747303</c:v>
                </c:pt>
                <c:pt idx="25261">
                  <c:v>0.98988407636736198</c:v>
                </c:pt>
                <c:pt idx="25262">
                  <c:v>0.98793081852765896</c:v>
                </c:pt>
                <c:pt idx="25263">
                  <c:v>0.99206573583104496</c:v>
                </c:pt>
                <c:pt idx="25264">
                  <c:v>0.98739572466069503</c:v>
                </c:pt>
                <c:pt idx="25265">
                  <c:v>0.99453866730801999</c:v>
                </c:pt>
                <c:pt idx="25266">
                  <c:v>0.98875650520550196</c:v>
                </c:pt>
                <c:pt idx="25267">
                  <c:v>0.99171023255304502</c:v>
                </c:pt>
                <c:pt idx="25268">
                  <c:v>0.99339027808252101</c:v>
                </c:pt>
                <c:pt idx="25269">
                  <c:v>0.99312171611823996</c:v>
                </c:pt>
                <c:pt idx="25270">
                  <c:v>0.99031644228544802</c:v>
                </c:pt>
                <c:pt idx="25271">
                  <c:v>0.99112011543713396</c:v>
                </c:pt>
                <c:pt idx="25272">
                  <c:v>0.98949747081608896</c:v>
                </c:pt>
                <c:pt idx="25273">
                  <c:v>0.99235224918130505</c:v>
                </c:pt>
                <c:pt idx="25274">
                  <c:v>0.99111696624281997</c:v>
                </c:pt>
                <c:pt idx="25275">
                  <c:v>0.99159759523445601</c:v>
                </c:pt>
                <c:pt idx="25276">
                  <c:v>0.99098320532934303</c:v>
                </c:pt>
                <c:pt idx="25277">
                  <c:v>0.99016420625023804</c:v>
                </c:pt>
                <c:pt idx="25278">
                  <c:v>0.99034918358520696</c:v>
                </c:pt>
                <c:pt idx="25279">
                  <c:v>0.99098349682979303</c:v>
                </c:pt>
                <c:pt idx="25280">
                  <c:v>0.99064976896646395</c:v>
                </c:pt>
                <c:pt idx="25281">
                  <c:v>0.990476344336085</c:v>
                </c:pt>
                <c:pt idx="25282">
                  <c:v>0.99015989785480496</c:v>
                </c:pt>
                <c:pt idx="25283">
                  <c:v>0.98829866897479501</c:v>
                </c:pt>
                <c:pt idx="25284">
                  <c:v>0.99038007702289099</c:v>
                </c:pt>
                <c:pt idx="25285">
                  <c:v>0.99199349832602501</c:v>
                </c:pt>
                <c:pt idx="25286">
                  <c:v>0.98874632124659401</c:v>
                </c:pt>
                <c:pt idx="25287">
                  <c:v>0.99118080376185103</c:v>
                </c:pt>
                <c:pt idx="25288">
                  <c:v>0.99194010024568002</c:v>
                </c:pt>
                <c:pt idx="25289">
                  <c:v>0.99338032246874497</c:v>
                </c:pt>
                <c:pt idx="25290">
                  <c:v>0.99203077996645395</c:v>
                </c:pt>
                <c:pt idx="25291">
                  <c:v>0.98800847039385897</c:v>
                </c:pt>
                <c:pt idx="25292">
                  <c:v>0.98996243650720706</c:v>
                </c:pt>
                <c:pt idx="25293">
                  <c:v>0.99049559168260604</c:v>
                </c:pt>
                <c:pt idx="25294">
                  <c:v>0.99267852304965298</c:v>
                </c:pt>
                <c:pt idx="25295">
                  <c:v>0.98752736058527202</c:v>
                </c:pt>
                <c:pt idx="25296">
                  <c:v>0.99148923023768398</c:v>
                </c:pt>
                <c:pt idx="25297">
                  <c:v>0.99174429607720005</c:v>
                </c:pt>
                <c:pt idx="25298">
                  <c:v>0.99259769298816503</c:v>
                </c:pt>
                <c:pt idx="25299">
                  <c:v>0.98991543309063001</c:v>
                </c:pt>
                <c:pt idx="25300">
                  <c:v>0.99377359728676595</c:v>
                </c:pt>
                <c:pt idx="25301">
                  <c:v>0.98775205736498195</c:v>
                </c:pt>
                <c:pt idx="25302">
                  <c:v>0.98649173596236595</c:v>
                </c:pt>
                <c:pt idx="25303">
                  <c:v>0.99136410419621901</c:v>
                </c:pt>
                <c:pt idx="25304">
                  <c:v>0.99089681891718695</c:v>
                </c:pt>
                <c:pt idx="25305">
                  <c:v>0.98920015906371495</c:v>
                </c:pt>
                <c:pt idx="25306">
                  <c:v>0.99154273806760396</c:v>
                </c:pt>
                <c:pt idx="25307">
                  <c:v>0.99338024893390597</c:v>
                </c:pt>
                <c:pt idx="25308">
                  <c:v>0.99037676911105998</c:v>
                </c:pt>
                <c:pt idx="25309">
                  <c:v>0.98832470876199097</c:v>
                </c:pt>
                <c:pt idx="25310">
                  <c:v>0.988408858669656</c:v>
                </c:pt>
                <c:pt idx="25311">
                  <c:v>0.98860416371622695</c:v>
                </c:pt>
                <c:pt idx="25312">
                  <c:v>0.99040529367695496</c:v>
                </c:pt>
                <c:pt idx="25313">
                  <c:v>0.99422110875483005</c:v>
                </c:pt>
                <c:pt idx="25314">
                  <c:v>0.99402025209203504</c:v>
                </c:pt>
                <c:pt idx="25315">
                  <c:v>0.99044303747865503</c:v>
                </c:pt>
                <c:pt idx="25316">
                  <c:v>0.99293532211170998</c:v>
                </c:pt>
                <c:pt idx="25317">
                  <c:v>0.994042929397154</c:v>
                </c:pt>
                <c:pt idx="25318">
                  <c:v>0.99100451689114999</c:v>
                </c:pt>
                <c:pt idx="25319">
                  <c:v>0.99285272580181005</c:v>
                </c:pt>
                <c:pt idx="25320">
                  <c:v>0.99240884480493197</c:v>
                </c:pt>
                <c:pt idx="25321">
                  <c:v>0.99068306260983596</c:v>
                </c:pt>
                <c:pt idx="25322">
                  <c:v>0.98778295169407804</c:v>
                </c:pt>
                <c:pt idx="25323">
                  <c:v>0.99067681913875605</c:v>
                </c:pt>
                <c:pt idx="25324">
                  <c:v>0.98646716415143798</c:v>
                </c:pt>
                <c:pt idx="25325">
                  <c:v>0.99282515375152203</c:v>
                </c:pt>
                <c:pt idx="25326">
                  <c:v>0.99039555168706095</c:v>
                </c:pt>
                <c:pt idx="25327">
                  <c:v>0.99045511785548201</c:v>
                </c:pt>
                <c:pt idx="25328">
                  <c:v>0.99109104865803699</c:v>
                </c:pt>
                <c:pt idx="25329">
                  <c:v>0.99170617683649398</c:v>
                </c:pt>
                <c:pt idx="25330">
                  <c:v>0.98822900734748498</c:v>
                </c:pt>
                <c:pt idx="25331">
                  <c:v>0.99354259117783195</c:v>
                </c:pt>
                <c:pt idx="25332">
                  <c:v>0.99189172460352604</c:v>
                </c:pt>
                <c:pt idx="25333">
                  <c:v>0.99016508579273199</c:v>
                </c:pt>
                <c:pt idx="25334">
                  <c:v>0.988028669013442</c:v>
                </c:pt>
                <c:pt idx="25335">
                  <c:v>0.99336447866780697</c:v>
                </c:pt>
                <c:pt idx="25336">
                  <c:v>0.98771593357330101</c:v>
                </c:pt>
                <c:pt idx="25337">
                  <c:v>0.99196277879503603</c:v>
                </c:pt>
                <c:pt idx="25338">
                  <c:v>0.99032934628626101</c:v>
                </c:pt>
                <c:pt idx="25339">
                  <c:v>0.988946678620647</c:v>
                </c:pt>
                <c:pt idx="25340">
                  <c:v>0.98682222227930305</c:v>
                </c:pt>
                <c:pt idx="25341">
                  <c:v>0.98654270763276697</c:v>
                </c:pt>
                <c:pt idx="25342">
                  <c:v>0.98971723665593003</c:v>
                </c:pt>
                <c:pt idx="25343">
                  <c:v>0.98814768431185795</c:v>
                </c:pt>
                <c:pt idx="25344">
                  <c:v>0.98908298360402502</c:v>
                </c:pt>
                <c:pt idx="25345">
                  <c:v>0.98930072052954299</c:v>
                </c:pt>
                <c:pt idx="25346">
                  <c:v>0.991614655276289</c:v>
                </c:pt>
                <c:pt idx="25347">
                  <c:v>0.99186474986555695</c:v>
                </c:pt>
                <c:pt idx="25348">
                  <c:v>0.99156206937898606</c:v>
                </c:pt>
                <c:pt idx="25349">
                  <c:v>0.99273228980667105</c:v>
                </c:pt>
                <c:pt idx="25350">
                  <c:v>0.98838632988316499</c:v>
                </c:pt>
                <c:pt idx="25351">
                  <c:v>0.98876864046560597</c:v>
                </c:pt>
                <c:pt idx="25352">
                  <c:v>0.99120149866580598</c:v>
                </c:pt>
                <c:pt idx="25353">
                  <c:v>0.98962719134233801</c:v>
                </c:pt>
                <c:pt idx="25354">
                  <c:v>0.98969255689239199</c:v>
                </c:pt>
                <c:pt idx="25355">
                  <c:v>0.99237819570237296</c:v>
                </c:pt>
                <c:pt idx="25356">
                  <c:v>0.99067968551182295</c:v>
                </c:pt>
                <c:pt idx="25357">
                  <c:v>0.99062867447856995</c:v>
                </c:pt>
                <c:pt idx="25358">
                  <c:v>0.99288216148115005</c:v>
                </c:pt>
                <c:pt idx="25359">
                  <c:v>0.98828735132980305</c:v>
                </c:pt>
                <c:pt idx="25360">
                  <c:v>0.99160960423964895</c:v>
                </c:pt>
                <c:pt idx="25361">
                  <c:v>0.99005969777352099</c:v>
                </c:pt>
                <c:pt idx="25362">
                  <c:v>0.98951676398253896</c:v>
                </c:pt>
                <c:pt idx="25363">
                  <c:v>0.99054274713427004</c:v>
                </c:pt>
                <c:pt idx="25364">
                  <c:v>0.99132071206641503</c:v>
                </c:pt>
                <c:pt idx="25365">
                  <c:v>0.98858482697347505</c:v>
                </c:pt>
                <c:pt idx="25366">
                  <c:v>0.992578718432919</c:v>
                </c:pt>
                <c:pt idx="25367">
                  <c:v>0.99065230197994303</c:v>
                </c:pt>
                <c:pt idx="25368">
                  <c:v>0.99086126133064301</c:v>
                </c:pt>
                <c:pt idx="25369">
                  <c:v>0.99125452301037797</c:v>
                </c:pt>
                <c:pt idx="25370">
                  <c:v>0.993683747799599</c:v>
                </c:pt>
                <c:pt idx="25371">
                  <c:v>0.98781715175587703</c:v>
                </c:pt>
                <c:pt idx="25372">
                  <c:v>0.99043386850582005</c:v>
                </c:pt>
                <c:pt idx="25373">
                  <c:v>0.99032421361224199</c:v>
                </c:pt>
                <c:pt idx="25374">
                  <c:v>0.99155104736373201</c:v>
                </c:pt>
                <c:pt idx="25375">
                  <c:v>0.99155530844749196</c:v>
                </c:pt>
                <c:pt idx="25376">
                  <c:v>0.99141213781878101</c:v>
                </c:pt>
                <c:pt idx="25377">
                  <c:v>0.98852349805736595</c:v>
                </c:pt>
                <c:pt idx="25378">
                  <c:v>0.98703908641446902</c:v>
                </c:pt>
                <c:pt idx="25379">
                  <c:v>0.99134847382296898</c:v>
                </c:pt>
                <c:pt idx="25380">
                  <c:v>0.98795654722291504</c:v>
                </c:pt>
                <c:pt idx="25381">
                  <c:v>0.99151576986771905</c:v>
                </c:pt>
                <c:pt idx="25382">
                  <c:v>0.98689156089775698</c:v>
                </c:pt>
                <c:pt idx="25383">
                  <c:v>0.98829925429569798</c:v>
                </c:pt>
                <c:pt idx="25384">
                  <c:v>0.99195587567922205</c:v>
                </c:pt>
                <c:pt idx="25385">
                  <c:v>0.98631066259291</c:v>
                </c:pt>
                <c:pt idx="25386">
                  <c:v>0.99178298208668703</c:v>
                </c:pt>
                <c:pt idx="25387">
                  <c:v>0.99433710027923405</c:v>
                </c:pt>
                <c:pt idx="25388">
                  <c:v>0.99045266862414105</c:v>
                </c:pt>
                <c:pt idx="25389">
                  <c:v>0.99096262747262798</c:v>
                </c:pt>
                <c:pt idx="25390">
                  <c:v>0.99187624543094</c:v>
                </c:pt>
                <c:pt idx="25391">
                  <c:v>0.98751780015694202</c:v>
                </c:pt>
                <c:pt idx="25392">
                  <c:v>0.99120816975117598</c:v>
                </c:pt>
                <c:pt idx="25393">
                  <c:v>0.99288619488540897</c:v>
                </c:pt>
                <c:pt idx="25394">
                  <c:v>0.99286912030859997</c:v>
                </c:pt>
                <c:pt idx="25395">
                  <c:v>0.99207368375448901</c:v>
                </c:pt>
                <c:pt idx="25396">
                  <c:v>0.99140409139100105</c:v>
                </c:pt>
                <c:pt idx="25397">
                  <c:v>0.99091655859766503</c:v>
                </c:pt>
                <c:pt idx="25398">
                  <c:v>0.99102565976384305</c:v>
                </c:pt>
                <c:pt idx="25399">
                  <c:v>0.98757944453426605</c:v>
                </c:pt>
                <c:pt idx="25400">
                  <c:v>0.99113870798162795</c:v>
                </c:pt>
                <c:pt idx="25401">
                  <c:v>0.99008020798885599</c:v>
                </c:pt>
                <c:pt idx="25402">
                  <c:v>0.99104040519709002</c:v>
                </c:pt>
                <c:pt idx="25403">
                  <c:v>0.99120083605385101</c:v>
                </c:pt>
                <c:pt idx="25404">
                  <c:v>0.99482762021888604</c:v>
                </c:pt>
                <c:pt idx="25405">
                  <c:v>0.98712631468741097</c:v>
                </c:pt>
                <c:pt idx="25406">
                  <c:v>0.99216910210202602</c:v>
                </c:pt>
                <c:pt idx="25407">
                  <c:v>0.99267132858461005</c:v>
                </c:pt>
                <c:pt idx="25408">
                  <c:v>0.99229333602979397</c:v>
                </c:pt>
                <c:pt idx="25409">
                  <c:v>0.98956423050159503</c:v>
                </c:pt>
                <c:pt idx="25410">
                  <c:v>0.99335553934314202</c:v>
                </c:pt>
                <c:pt idx="25411">
                  <c:v>0.98881580531276503</c:v>
                </c:pt>
                <c:pt idx="25412">
                  <c:v>0.99017990993518301</c:v>
                </c:pt>
                <c:pt idx="25413">
                  <c:v>0.99060540878677095</c:v>
                </c:pt>
                <c:pt idx="25414">
                  <c:v>0.99067577464593903</c:v>
                </c:pt>
                <c:pt idx="25415">
                  <c:v>0.98980590212553299</c:v>
                </c:pt>
                <c:pt idx="25416">
                  <c:v>0.98845362834535699</c:v>
                </c:pt>
                <c:pt idx="25417">
                  <c:v>0.98767878424725997</c:v>
                </c:pt>
                <c:pt idx="25418">
                  <c:v>0.98883035518609297</c:v>
                </c:pt>
                <c:pt idx="25419">
                  <c:v>0.98797307572672499</c:v>
                </c:pt>
                <c:pt idx="25420">
                  <c:v>0.98667801920290599</c:v>
                </c:pt>
                <c:pt idx="25421">
                  <c:v>0.99292228387426695</c:v>
                </c:pt>
                <c:pt idx="25422">
                  <c:v>0.99010141197437795</c:v>
                </c:pt>
                <c:pt idx="25423">
                  <c:v>0.99108546747664705</c:v>
                </c:pt>
                <c:pt idx="25424">
                  <c:v>0.98933561332305298</c:v>
                </c:pt>
                <c:pt idx="25425">
                  <c:v>0.99179886761426295</c:v>
                </c:pt>
                <c:pt idx="25426">
                  <c:v>0.99162765946212295</c:v>
                </c:pt>
                <c:pt idx="25427">
                  <c:v>0.99030411482898295</c:v>
                </c:pt>
                <c:pt idx="25428">
                  <c:v>0.99138239560213703</c:v>
                </c:pt>
                <c:pt idx="25429">
                  <c:v>0.99000122310148098</c:v>
                </c:pt>
                <c:pt idx="25430">
                  <c:v>0.99295242642861703</c:v>
                </c:pt>
                <c:pt idx="25431">
                  <c:v>0.98703417253553205</c:v>
                </c:pt>
                <c:pt idx="25432">
                  <c:v>0.99266479659440598</c:v>
                </c:pt>
                <c:pt idx="25433">
                  <c:v>0.99009143697531699</c:v>
                </c:pt>
                <c:pt idx="25434">
                  <c:v>0.99066963618134296</c:v>
                </c:pt>
                <c:pt idx="25435">
                  <c:v>0.99005883201913403</c:v>
                </c:pt>
                <c:pt idx="25436">
                  <c:v>0.99376366396236204</c:v>
                </c:pt>
                <c:pt idx="25437">
                  <c:v>0.98999902959057196</c:v>
                </c:pt>
                <c:pt idx="25438">
                  <c:v>0.98746095097058995</c:v>
                </c:pt>
                <c:pt idx="25439">
                  <c:v>0.99196199381002204</c:v>
                </c:pt>
                <c:pt idx="25440">
                  <c:v>0.99186509572451398</c:v>
                </c:pt>
                <c:pt idx="25441">
                  <c:v>0.99320071296285695</c:v>
                </c:pt>
                <c:pt idx="25442">
                  <c:v>0.98758224888180302</c:v>
                </c:pt>
                <c:pt idx="25443">
                  <c:v>0.99156713081028802</c:v>
                </c:pt>
                <c:pt idx="25444">
                  <c:v>0.99357769900154602</c:v>
                </c:pt>
                <c:pt idx="25445">
                  <c:v>0.990757160872207</c:v>
                </c:pt>
                <c:pt idx="25446">
                  <c:v>0.98740678533772996</c:v>
                </c:pt>
                <c:pt idx="25447">
                  <c:v>0.99090402139707701</c:v>
                </c:pt>
                <c:pt idx="25448">
                  <c:v>0.99161706912888603</c:v>
                </c:pt>
                <c:pt idx="25449">
                  <c:v>0.98871437626345504</c:v>
                </c:pt>
                <c:pt idx="25450">
                  <c:v>0.99079737512093702</c:v>
                </c:pt>
                <c:pt idx="25451">
                  <c:v>0.99451857777535502</c:v>
                </c:pt>
                <c:pt idx="25452">
                  <c:v>0.98741904016581605</c:v>
                </c:pt>
                <c:pt idx="25453">
                  <c:v>0.99368001842600595</c:v>
                </c:pt>
                <c:pt idx="25454">
                  <c:v>0.992008363440819</c:v>
                </c:pt>
                <c:pt idx="25455">
                  <c:v>0.98868797652736595</c:v>
                </c:pt>
                <c:pt idx="25456">
                  <c:v>0.98766871531356204</c:v>
                </c:pt>
                <c:pt idx="25457">
                  <c:v>0.99315425218360098</c:v>
                </c:pt>
                <c:pt idx="25458">
                  <c:v>0.99098386159534102</c:v>
                </c:pt>
                <c:pt idx="25459">
                  <c:v>0.99406646916363794</c:v>
                </c:pt>
                <c:pt idx="25460">
                  <c:v>0.98818923772237099</c:v>
                </c:pt>
                <c:pt idx="25461">
                  <c:v>0.98800266503058898</c:v>
                </c:pt>
                <c:pt idx="25462">
                  <c:v>0.99302109619468903</c:v>
                </c:pt>
                <c:pt idx="25463">
                  <c:v>0.99379785918784003</c:v>
                </c:pt>
                <c:pt idx="25464">
                  <c:v>0.98554764567950404</c:v>
                </c:pt>
                <c:pt idx="25465">
                  <c:v>0.99152639852588198</c:v>
                </c:pt>
                <c:pt idx="25466">
                  <c:v>0.99022768342517598</c:v>
                </c:pt>
                <c:pt idx="25467">
                  <c:v>0.99204015200209605</c:v>
                </c:pt>
                <c:pt idx="25468">
                  <c:v>0.98812794580887797</c:v>
                </c:pt>
                <c:pt idx="25469">
                  <c:v>0.98920781145494896</c:v>
                </c:pt>
                <c:pt idx="25470">
                  <c:v>0.99344446652116103</c:v>
                </c:pt>
                <c:pt idx="25471">
                  <c:v>0.989952165342593</c:v>
                </c:pt>
                <c:pt idx="25472">
                  <c:v>0.99357524035616696</c:v>
                </c:pt>
                <c:pt idx="25473">
                  <c:v>0.99174039002912695</c:v>
                </c:pt>
                <c:pt idx="25474">
                  <c:v>0.99173876582999698</c:v>
                </c:pt>
                <c:pt idx="25475">
                  <c:v>0.99147138552890501</c:v>
                </c:pt>
                <c:pt idx="25476">
                  <c:v>0.99343608133984096</c:v>
                </c:pt>
                <c:pt idx="25477">
                  <c:v>0.99060819934549105</c:v>
                </c:pt>
                <c:pt idx="25478">
                  <c:v>0.98811103975435899</c:v>
                </c:pt>
                <c:pt idx="25479">
                  <c:v>0.99186316439645805</c:v>
                </c:pt>
                <c:pt idx="25480">
                  <c:v>0.98693183695160802</c:v>
                </c:pt>
                <c:pt idx="25481">
                  <c:v>0.98976771351528403</c:v>
                </c:pt>
                <c:pt idx="25482">
                  <c:v>0.99020962289637704</c:v>
                </c:pt>
                <c:pt idx="25483">
                  <c:v>0.98918012013354994</c:v>
                </c:pt>
                <c:pt idx="25484">
                  <c:v>0.99377398051546595</c:v>
                </c:pt>
                <c:pt idx="25485">
                  <c:v>0.98797160545143003</c:v>
                </c:pt>
                <c:pt idx="25486">
                  <c:v>0.99298514943175897</c:v>
                </c:pt>
                <c:pt idx="25487">
                  <c:v>0.991157968138348</c:v>
                </c:pt>
                <c:pt idx="25488">
                  <c:v>0.991038412614349</c:v>
                </c:pt>
                <c:pt idx="25489">
                  <c:v>0.99113477657537397</c:v>
                </c:pt>
                <c:pt idx="25490">
                  <c:v>0.98983192576141299</c:v>
                </c:pt>
                <c:pt idx="25491">
                  <c:v>0.99062865136016098</c:v>
                </c:pt>
                <c:pt idx="25492">
                  <c:v>0.98740013990668496</c:v>
                </c:pt>
                <c:pt idx="25493">
                  <c:v>0.99259434268470004</c:v>
                </c:pt>
                <c:pt idx="25494">
                  <c:v>0.99047172926579496</c:v>
                </c:pt>
                <c:pt idx="25495">
                  <c:v>0.98994635592728297</c:v>
                </c:pt>
                <c:pt idx="25496">
                  <c:v>0.99082138770693895</c:v>
                </c:pt>
                <c:pt idx="25497">
                  <c:v>0.99057176132570202</c:v>
                </c:pt>
                <c:pt idx="25498">
                  <c:v>0.988879917142378</c:v>
                </c:pt>
                <c:pt idx="25499">
                  <c:v>0.98612324310855304</c:v>
                </c:pt>
                <c:pt idx="25500">
                  <c:v>0.98956601778615805</c:v>
                </c:pt>
                <c:pt idx="25501">
                  <c:v>0.99058413738214701</c:v>
                </c:pt>
                <c:pt idx="25502">
                  <c:v>0.988542958024067</c:v>
                </c:pt>
                <c:pt idx="25503">
                  <c:v>0.987187108819921</c:v>
                </c:pt>
                <c:pt idx="25504">
                  <c:v>0.99224411898241005</c:v>
                </c:pt>
                <c:pt idx="25505">
                  <c:v>0.99258592466166395</c:v>
                </c:pt>
                <c:pt idx="25506">
                  <c:v>0.98884604558589695</c:v>
                </c:pt>
                <c:pt idx="25507">
                  <c:v>0.99102800248940404</c:v>
                </c:pt>
                <c:pt idx="25508">
                  <c:v>0.99350404277371496</c:v>
                </c:pt>
                <c:pt idx="25509">
                  <c:v>0.98910473768848695</c:v>
                </c:pt>
                <c:pt idx="25510">
                  <c:v>0.986045372617673</c:v>
                </c:pt>
                <c:pt idx="25511">
                  <c:v>0.99373203473939897</c:v>
                </c:pt>
                <c:pt idx="25512">
                  <c:v>0.989284789196054</c:v>
                </c:pt>
                <c:pt idx="25513">
                  <c:v>0.98845824509490099</c:v>
                </c:pt>
                <c:pt idx="25514">
                  <c:v>0.99357079338584697</c:v>
                </c:pt>
                <c:pt idx="25515">
                  <c:v>0.98949240945900396</c:v>
                </c:pt>
                <c:pt idx="25516">
                  <c:v>0.99185620284054499</c:v>
                </c:pt>
                <c:pt idx="25517">
                  <c:v>0.99369799807096904</c:v>
                </c:pt>
                <c:pt idx="25518">
                  <c:v>0.99180691034889901</c:v>
                </c:pt>
                <c:pt idx="25519">
                  <c:v>0.98716336451539399</c:v>
                </c:pt>
                <c:pt idx="25520">
                  <c:v>0.99266478713513495</c:v>
                </c:pt>
                <c:pt idx="25521">
                  <c:v>0.99095632012944401</c:v>
                </c:pt>
                <c:pt idx="25522">
                  <c:v>0.990138652335259</c:v>
                </c:pt>
                <c:pt idx="25523">
                  <c:v>0.99328986188968604</c:v>
                </c:pt>
                <c:pt idx="25524">
                  <c:v>0.99110080582994198</c:v>
                </c:pt>
                <c:pt idx="25525">
                  <c:v>0.99351792350805201</c:v>
                </c:pt>
                <c:pt idx="25526">
                  <c:v>0.99201835131008598</c:v>
                </c:pt>
                <c:pt idx="25527">
                  <c:v>0.99401447803242704</c:v>
                </c:pt>
                <c:pt idx="25528">
                  <c:v>0.98736639887837496</c:v>
                </c:pt>
                <c:pt idx="25529">
                  <c:v>0.99278719684191596</c:v>
                </c:pt>
                <c:pt idx="25530">
                  <c:v>0.99033235233846595</c:v>
                </c:pt>
                <c:pt idx="25531">
                  <c:v>0.987840990153946</c:v>
                </c:pt>
                <c:pt idx="25532">
                  <c:v>0.99189470627908405</c:v>
                </c:pt>
                <c:pt idx="25533">
                  <c:v>0.98818815390736903</c:v>
                </c:pt>
                <c:pt idx="25534">
                  <c:v>0.993518979205535</c:v>
                </c:pt>
                <c:pt idx="25535">
                  <c:v>0.98967832299283898</c:v>
                </c:pt>
                <c:pt idx="25536">
                  <c:v>0.99104608963531104</c:v>
                </c:pt>
                <c:pt idx="25537">
                  <c:v>0.98989696377065095</c:v>
                </c:pt>
                <c:pt idx="25538">
                  <c:v>0.98865468700387005</c:v>
                </c:pt>
                <c:pt idx="25539">
                  <c:v>0.99335483453715701</c:v>
                </c:pt>
                <c:pt idx="25540">
                  <c:v>0.99053096726948497</c:v>
                </c:pt>
                <c:pt idx="25541">
                  <c:v>0.99178383394685699</c:v>
                </c:pt>
                <c:pt idx="25542">
                  <c:v>0.99253854195201197</c:v>
                </c:pt>
                <c:pt idx="25543">
                  <c:v>0.99179512476859299</c:v>
                </c:pt>
                <c:pt idx="25544">
                  <c:v>0.988228753525348</c:v>
                </c:pt>
                <c:pt idx="25545">
                  <c:v>0.98696277347112005</c:v>
                </c:pt>
                <c:pt idx="25546">
                  <c:v>0.99060456587456702</c:v>
                </c:pt>
                <c:pt idx="25547">
                  <c:v>0.98952953048182701</c:v>
                </c:pt>
                <c:pt idx="25548">
                  <c:v>0.98988007360593899</c:v>
                </c:pt>
                <c:pt idx="25549">
                  <c:v>0.99099744374832499</c:v>
                </c:pt>
                <c:pt idx="25550">
                  <c:v>0.98978286100641999</c:v>
                </c:pt>
                <c:pt idx="25551">
                  <c:v>0.98847597808951604</c:v>
                </c:pt>
                <c:pt idx="25552">
                  <c:v>0.99321807420770003</c:v>
                </c:pt>
                <c:pt idx="25553">
                  <c:v>0.98912624931471704</c:v>
                </c:pt>
                <c:pt idx="25554">
                  <c:v>0.991363617492241</c:v>
                </c:pt>
                <c:pt idx="25555">
                  <c:v>0.98822804040580403</c:v>
                </c:pt>
                <c:pt idx="25556">
                  <c:v>0.988020142091107</c:v>
                </c:pt>
                <c:pt idx="25557">
                  <c:v>0.99250863560203395</c:v>
                </c:pt>
                <c:pt idx="25558">
                  <c:v>0.98711228364470305</c:v>
                </c:pt>
                <c:pt idx="25559">
                  <c:v>0.98955159727176201</c:v>
                </c:pt>
                <c:pt idx="25560">
                  <c:v>0.98834128330221305</c:v>
                </c:pt>
                <c:pt idx="25561">
                  <c:v>0.99123046156391104</c:v>
                </c:pt>
                <c:pt idx="25562">
                  <c:v>0.99356636095190298</c:v>
                </c:pt>
                <c:pt idx="25563">
                  <c:v>0.98875270061429099</c:v>
                </c:pt>
                <c:pt idx="25564">
                  <c:v>0.98855275947494603</c:v>
                </c:pt>
                <c:pt idx="25565">
                  <c:v>0.98646811216559105</c:v>
                </c:pt>
                <c:pt idx="25566">
                  <c:v>0.98941834328384504</c:v>
                </c:pt>
                <c:pt idx="25567">
                  <c:v>0.98812851478219199</c:v>
                </c:pt>
                <c:pt idx="25568">
                  <c:v>0.992638213135975</c:v>
                </c:pt>
                <c:pt idx="25569">
                  <c:v>0.99159075688207698</c:v>
                </c:pt>
                <c:pt idx="25570">
                  <c:v>0.98859897164475596</c:v>
                </c:pt>
                <c:pt idx="25571">
                  <c:v>0.99321757443271397</c:v>
                </c:pt>
                <c:pt idx="25572">
                  <c:v>0.98933208198149003</c:v>
                </c:pt>
                <c:pt idx="25573">
                  <c:v>0.99130328641288301</c:v>
                </c:pt>
                <c:pt idx="25574">
                  <c:v>0.98664139257802397</c:v>
                </c:pt>
                <c:pt idx="25575">
                  <c:v>0.99047066266216</c:v>
                </c:pt>
                <c:pt idx="25576">
                  <c:v>0.98979349826049801</c:v>
                </c:pt>
                <c:pt idx="25577">
                  <c:v>0.99171962525425195</c:v>
                </c:pt>
                <c:pt idx="25578">
                  <c:v>0.988054245630964</c:v>
                </c:pt>
                <c:pt idx="25579">
                  <c:v>0.98822769626485996</c:v>
                </c:pt>
                <c:pt idx="25580">
                  <c:v>0.9908055949765</c:v>
                </c:pt>
                <c:pt idx="25581">
                  <c:v>0.99181258106687598</c:v>
                </c:pt>
                <c:pt idx="25582">
                  <c:v>0.99441827061128296</c:v>
                </c:pt>
                <c:pt idx="25583">
                  <c:v>0.98995120720415697</c:v>
                </c:pt>
                <c:pt idx="25584">
                  <c:v>0.99241955283206496</c:v>
                </c:pt>
                <c:pt idx="25585">
                  <c:v>0.99187903473741101</c:v>
                </c:pt>
                <c:pt idx="25586">
                  <c:v>0.99354762141592101</c:v>
                </c:pt>
                <c:pt idx="25587">
                  <c:v>0.990270501251722</c:v>
                </c:pt>
                <c:pt idx="25588">
                  <c:v>0.992921190423107</c:v>
                </c:pt>
                <c:pt idx="25589">
                  <c:v>0.98902222811887397</c:v>
                </c:pt>
                <c:pt idx="25590">
                  <c:v>0.99094951638392503</c:v>
                </c:pt>
                <c:pt idx="25591">
                  <c:v>0.987202787995206</c:v>
                </c:pt>
                <c:pt idx="25592">
                  <c:v>0.99280398790875901</c:v>
                </c:pt>
                <c:pt idx="25593">
                  <c:v>0.99124421215301195</c:v>
                </c:pt>
                <c:pt idx="25594">
                  <c:v>0.98804452874410498</c:v>
                </c:pt>
                <c:pt idx="25595">
                  <c:v>0.99417654996293703</c:v>
                </c:pt>
                <c:pt idx="25596">
                  <c:v>0.98880260270394205</c:v>
                </c:pt>
                <c:pt idx="25597">
                  <c:v>0.99261514420863595</c:v>
                </c:pt>
                <c:pt idx="25598">
                  <c:v>0.98812147112177195</c:v>
                </c:pt>
                <c:pt idx="25599">
                  <c:v>0.99165471952448703</c:v>
                </c:pt>
                <c:pt idx="25600">
                  <c:v>0.986566026300146</c:v>
                </c:pt>
                <c:pt idx="25601">
                  <c:v>0.99197918988398903</c:v>
                </c:pt>
                <c:pt idx="25602">
                  <c:v>0.98725081862201503</c:v>
                </c:pt>
                <c:pt idx="25603">
                  <c:v>0.98900507466258403</c:v>
                </c:pt>
                <c:pt idx="25604">
                  <c:v>0.991658868549119</c:v>
                </c:pt>
                <c:pt idx="25605">
                  <c:v>0.99144683994808702</c:v>
                </c:pt>
                <c:pt idx="25606">
                  <c:v>0.98623380914304504</c:v>
                </c:pt>
                <c:pt idx="25607">
                  <c:v>0.99257946304370204</c:v>
                </c:pt>
                <c:pt idx="25608">
                  <c:v>0.99095846767586604</c:v>
                </c:pt>
                <c:pt idx="25609">
                  <c:v>0.98692641494716105</c:v>
                </c:pt>
                <c:pt idx="25610">
                  <c:v>0.99253959805646996</c:v>
                </c:pt>
                <c:pt idx="25611">
                  <c:v>0.98969330652799603</c:v>
                </c:pt>
                <c:pt idx="25612">
                  <c:v>0.98812564081826204</c:v>
                </c:pt>
                <c:pt idx="25613">
                  <c:v>0.989452081546638</c:v>
                </c:pt>
                <c:pt idx="25614">
                  <c:v>0.98955764913754796</c:v>
                </c:pt>
                <c:pt idx="25615">
                  <c:v>0.98703232145076802</c:v>
                </c:pt>
                <c:pt idx="25616">
                  <c:v>0.99323208708595401</c:v>
                </c:pt>
                <c:pt idx="25617">
                  <c:v>0.99004878710800304</c:v>
                </c:pt>
                <c:pt idx="25618">
                  <c:v>0.98845450360373899</c:v>
                </c:pt>
                <c:pt idx="25619">
                  <c:v>0.98967996419471904</c:v>
                </c:pt>
                <c:pt idx="25620">
                  <c:v>0.99353422184931295</c:v>
                </c:pt>
                <c:pt idx="25621">
                  <c:v>0.98756389879912099</c:v>
                </c:pt>
                <c:pt idx="25622">
                  <c:v>0.99230018540934894</c:v>
                </c:pt>
                <c:pt idx="25623">
                  <c:v>0.99174491252129504</c:v>
                </c:pt>
                <c:pt idx="25624">
                  <c:v>0.99163069636192103</c:v>
                </c:pt>
                <c:pt idx="25625">
                  <c:v>0.98858082133876601</c:v>
                </c:pt>
                <c:pt idx="25626">
                  <c:v>0.99076218968009</c:v>
                </c:pt>
                <c:pt idx="25627">
                  <c:v>0.98849894088457602</c:v>
                </c:pt>
                <c:pt idx="25628">
                  <c:v>0.98782220858599701</c:v>
                </c:pt>
                <c:pt idx="25629">
                  <c:v>0.98842531521349697</c:v>
                </c:pt>
                <c:pt idx="25630">
                  <c:v>0.99404431911115398</c:v>
                </c:pt>
                <c:pt idx="25631">
                  <c:v>0.98663891269385096</c:v>
                </c:pt>
                <c:pt idx="25632">
                  <c:v>0.99215391094838901</c:v>
                </c:pt>
                <c:pt idx="25633">
                  <c:v>0.98956216364861205</c:v>
                </c:pt>
                <c:pt idx="25634">
                  <c:v>0.99354910630679405</c:v>
                </c:pt>
                <c:pt idx="25635">
                  <c:v>0.98778744731062496</c:v>
                </c:pt>
                <c:pt idx="25636">
                  <c:v>0.99054357945049898</c:v>
                </c:pt>
                <c:pt idx="25637">
                  <c:v>0.98866569714725205</c:v>
                </c:pt>
                <c:pt idx="25638">
                  <c:v>0.98938831427450302</c:v>
                </c:pt>
                <c:pt idx="25639">
                  <c:v>0.99299142067998303</c:v>
                </c:pt>
                <c:pt idx="25640">
                  <c:v>0.99233396230536297</c:v>
                </c:pt>
                <c:pt idx="25641">
                  <c:v>0.98919571832766795</c:v>
                </c:pt>
                <c:pt idx="25642">
                  <c:v>0.99159495824505595</c:v>
                </c:pt>
                <c:pt idx="25643">
                  <c:v>0.98862173059140401</c:v>
                </c:pt>
                <c:pt idx="25644">
                  <c:v>0.99073832538888695</c:v>
                </c:pt>
                <c:pt idx="25645">
                  <c:v>0.99310985582796796</c:v>
                </c:pt>
                <c:pt idx="25646">
                  <c:v>0.99214452981949497</c:v>
                </c:pt>
                <c:pt idx="25647">
                  <c:v>0.99040911039892998</c:v>
                </c:pt>
                <c:pt idx="25648">
                  <c:v>0.98988134047185405</c:v>
                </c:pt>
                <c:pt idx="25649">
                  <c:v>0.99248867007843</c:v>
                </c:pt>
                <c:pt idx="25650">
                  <c:v>0.99198285165366196</c:v>
                </c:pt>
                <c:pt idx="25651">
                  <c:v>0.99408222604972396</c:v>
                </c:pt>
                <c:pt idx="25652">
                  <c:v>0.98810603864987601</c:v>
                </c:pt>
                <c:pt idx="25653">
                  <c:v>0.99098421362887201</c:v>
                </c:pt>
                <c:pt idx="25654">
                  <c:v>0.99367625228533196</c:v>
                </c:pt>
                <c:pt idx="25655">
                  <c:v>0.98838131890970804</c:v>
                </c:pt>
                <c:pt idx="25656">
                  <c:v>0.99159125485393096</c:v>
                </c:pt>
                <c:pt idx="25657">
                  <c:v>0.98931750003861596</c:v>
                </c:pt>
                <c:pt idx="25658">
                  <c:v>0.99072402737464504</c:v>
                </c:pt>
                <c:pt idx="25659">
                  <c:v>0.99251400873166096</c:v>
                </c:pt>
                <c:pt idx="25660">
                  <c:v>0.98973098050650599</c:v>
                </c:pt>
                <c:pt idx="25661">
                  <c:v>0.98922547653292403</c:v>
                </c:pt>
                <c:pt idx="25662">
                  <c:v>0.98788117968699496</c:v>
                </c:pt>
                <c:pt idx="25663">
                  <c:v>0.99110068495569603</c:v>
                </c:pt>
                <c:pt idx="25664">
                  <c:v>0.99348148640464395</c:v>
                </c:pt>
                <c:pt idx="25665">
                  <c:v>0.98744552427856003</c:v>
                </c:pt>
                <c:pt idx="25666">
                  <c:v>0.99028596582103101</c:v>
                </c:pt>
                <c:pt idx="25667">
                  <c:v>0.99439169585595999</c:v>
                </c:pt>
                <c:pt idx="25668">
                  <c:v>0.98905993152914595</c:v>
                </c:pt>
                <c:pt idx="25669">
                  <c:v>0.98980270076098598</c:v>
                </c:pt>
                <c:pt idx="25670">
                  <c:v>0.99281307357591297</c:v>
                </c:pt>
                <c:pt idx="25671">
                  <c:v>0.99174440644337702</c:v>
                </c:pt>
                <c:pt idx="25672">
                  <c:v>0.99178788302902199</c:v>
                </c:pt>
                <c:pt idx="25673">
                  <c:v>0.99266899896898098</c:v>
                </c:pt>
                <c:pt idx="25674">
                  <c:v>0.99024857545145695</c:v>
                </c:pt>
                <c:pt idx="25675">
                  <c:v>0.99222295571248298</c:v>
                </c:pt>
                <c:pt idx="25676">
                  <c:v>0.992134449775955</c:v>
                </c:pt>
                <c:pt idx="25677">
                  <c:v>0.98801209345409502</c:v>
                </c:pt>
                <c:pt idx="25678">
                  <c:v>0.99272140677040499</c:v>
                </c:pt>
                <c:pt idx="25679">
                  <c:v>0.99010358582726898</c:v>
                </c:pt>
                <c:pt idx="25680">
                  <c:v>0.99276007203678396</c:v>
                </c:pt>
                <c:pt idx="25681">
                  <c:v>0.98759970844443801</c:v>
                </c:pt>
                <c:pt idx="25682">
                  <c:v>0.99373974159228196</c:v>
                </c:pt>
                <c:pt idx="25683">
                  <c:v>0.98687496362096605</c:v>
                </c:pt>
                <c:pt idx="25684">
                  <c:v>0.99044131288947002</c:v>
                </c:pt>
                <c:pt idx="25685">
                  <c:v>0.99252905475056097</c:v>
                </c:pt>
                <c:pt idx="25686">
                  <c:v>0.99040202377933195</c:v>
                </c:pt>
                <c:pt idx="25687">
                  <c:v>0.99252858904430696</c:v>
                </c:pt>
                <c:pt idx="25688">
                  <c:v>0.99516601625791701</c:v>
                </c:pt>
                <c:pt idx="25689">
                  <c:v>0.988916509472898</c:v>
                </c:pt>
                <c:pt idx="25690">
                  <c:v>0.98899671643833698</c:v>
                </c:pt>
                <c:pt idx="25691">
                  <c:v>0.99225667373480397</c:v>
                </c:pt>
                <c:pt idx="25692">
                  <c:v>0.98941381528606598</c:v>
                </c:pt>
                <c:pt idx="25693">
                  <c:v>0.98855262024814095</c:v>
                </c:pt>
                <c:pt idx="25694">
                  <c:v>0.98964837000864403</c:v>
                </c:pt>
                <c:pt idx="25695">
                  <c:v>0.99204031671257098</c:v>
                </c:pt>
                <c:pt idx="25696">
                  <c:v>0.99271998320152299</c:v>
                </c:pt>
                <c:pt idx="25697">
                  <c:v>0.98818982804472499</c:v>
                </c:pt>
                <c:pt idx="25698">
                  <c:v>0.99155046874966102</c:v>
                </c:pt>
                <c:pt idx="25699">
                  <c:v>0.99176666194621199</c:v>
                </c:pt>
                <c:pt idx="25700">
                  <c:v>0.98711047240611904</c:v>
                </c:pt>
                <c:pt idx="25701">
                  <c:v>0.99222777680155805</c:v>
                </c:pt>
                <c:pt idx="25702">
                  <c:v>0.99232075248709695</c:v>
                </c:pt>
                <c:pt idx="25703">
                  <c:v>0.99082685417179095</c:v>
                </c:pt>
                <c:pt idx="25704">
                  <c:v>0.98849930749439396</c:v>
                </c:pt>
                <c:pt idx="25705">
                  <c:v>0.99264526960570698</c:v>
                </c:pt>
                <c:pt idx="25706">
                  <c:v>0.98715024206181701</c:v>
                </c:pt>
                <c:pt idx="25707">
                  <c:v>0.99087461864431403</c:v>
                </c:pt>
                <c:pt idx="25708">
                  <c:v>0.99252653258316903</c:v>
                </c:pt>
                <c:pt idx="25709">
                  <c:v>0.98673572285850297</c:v>
                </c:pt>
                <c:pt idx="25710">
                  <c:v>0.993676698387013</c:v>
                </c:pt>
                <c:pt idx="25711">
                  <c:v>0.992156215994352</c:v>
                </c:pt>
                <c:pt idx="25712">
                  <c:v>0.99029198768945104</c:v>
                </c:pt>
                <c:pt idx="25713">
                  <c:v>0.98763550956639501</c:v>
                </c:pt>
                <c:pt idx="25714">
                  <c:v>0.99150951119634501</c:v>
                </c:pt>
                <c:pt idx="25715">
                  <c:v>0.98745119122751801</c:v>
                </c:pt>
                <c:pt idx="25716">
                  <c:v>0.98592126994984997</c:v>
                </c:pt>
                <c:pt idx="25717">
                  <c:v>0.99224993116415405</c:v>
                </c:pt>
                <c:pt idx="25718">
                  <c:v>0.99018628757819105</c:v>
                </c:pt>
                <c:pt idx="25719">
                  <c:v>0.99243222263770003</c:v>
                </c:pt>
                <c:pt idx="25720">
                  <c:v>0.98956127592785204</c:v>
                </c:pt>
                <c:pt idx="25721">
                  <c:v>0.993924268542973</c:v>
                </c:pt>
                <c:pt idx="25722">
                  <c:v>0.98664601995417101</c:v>
                </c:pt>
                <c:pt idx="25723">
                  <c:v>0.99405197996674</c:v>
                </c:pt>
                <c:pt idx="25724">
                  <c:v>0.99262017869136299</c:v>
                </c:pt>
                <c:pt idx="25725">
                  <c:v>0.99250789538186401</c:v>
                </c:pt>
                <c:pt idx="25726">
                  <c:v>0.98771514424698204</c:v>
                </c:pt>
                <c:pt idx="25727">
                  <c:v>0.99182969316943104</c:v>
                </c:pt>
                <c:pt idx="25728">
                  <c:v>0.98840725305847998</c:v>
                </c:pt>
                <c:pt idx="25729">
                  <c:v>0.993333891184637</c:v>
                </c:pt>
                <c:pt idx="25730">
                  <c:v>0.99162326957827795</c:v>
                </c:pt>
                <c:pt idx="25731">
                  <c:v>0.99104568644537305</c:v>
                </c:pt>
                <c:pt idx="25732">
                  <c:v>0.98898182688413205</c:v>
                </c:pt>
                <c:pt idx="25733">
                  <c:v>0.987766557238691</c:v>
                </c:pt>
                <c:pt idx="25734">
                  <c:v>0.98877982804962306</c:v>
                </c:pt>
                <c:pt idx="25735">
                  <c:v>0.99345929340470596</c:v>
                </c:pt>
                <c:pt idx="25736">
                  <c:v>0.98963657057697796</c:v>
                </c:pt>
                <c:pt idx="25737">
                  <c:v>0.98921100573932597</c:v>
                </c:pt>
                <c:pt idx="25738">
                  <c:v>0.99409636957441205</c:v>
                </c:pt>
                <c:pt idx="25739">
                  <c:v>0.98725890405417904</c:v>
                </c:pt>
                <c:pt idx="25740">
                  <c:v>0.993858957516358</c:v>
                </c:pt>
                <c:pt idx="25741">
                  <c:v>0.98877785336797697</c:v>
                </c:pt>
                <c:pt idx="25742">
                  <c:v>0.98925487803785095</c:v>
                </c:pt>
                <c:pt idx="25743">
                  <c:v>0.994236322976214</c:v>
                </c:pt>
                <c:pt idx="25744">
                  <c:v>0.98906030886783802</c:v>
                </c:pt>
                <c:pt idx="25745">
                  <c:v>0.99166841931850602</c:v>
                </c:pt>
                <c:pt idx="25746">
                  <c:v>0.98691215078795402</c:v>
                </c:pt>
                <c:pt idx="25747">
                  <c:v>0.99257208303650302</c:v>
                </c:pt>
                <c:pt idx="25748">
                  <c:v>0.99147236889234702</c:v>
                </c:pt>
                <c:pt idx="25749">
                  <c:v>0.98935395934044601</c:v>
                </c:pt>
                <c:pt idx="25750">
                  <c:v>0.98733282222629404</c:v>
                </c:pt>
                <c:pt idx="25751">
                  <c:v>0.99142709016268704</c:v>
                </c:pt>
                <c:pt idx="25752">
                  <c:v>0.98900512797160001</c:v>
                </c:pt>
                <c:pt idx="25753">
                  <c:v>0.99215866874688896</c:v>
                </c:pt>
                <c:pt idx="25754">
                  <c:v>0.98748652861678399</c:v>
                </c:pt>
                <c:pt idx="25755">
                  <c:v>0.98885684098331905</c:v>
                </c:pt>
                <c:pt idx="25756">
                  <c:v>0.98764273067875896</c:v>
                </c:pt>
                <c:pt idx="25757">
                  <c:v>0.99270780105062295</c:v>
                </c:pt>
                <c:pt idx="25758">
                  <c:v>0.989293754221655</c:v>
                </c:pt>
                <c:pt idx="25759">
                  <c:v>0.99194107101523699</c:v>
                </c:pt>
                <c:pt idx="25760">
                  <c:v>0.99044063182158804</c:v>
                </c:pt>
                <c:pt idx="25761">
                  <c:v>0.990695204617564</c:v>
                </c:pt>
                <c:pt idx="25762">
                  <c:v>0.98745764163470695</c:v>
                </c:pt>
                <c:pt idx="25763">
                  <c:v>0.986495766807438</c:v>
                </c:pt>
                <c:pt idx="25764">
                  <c:v>0.99203538960707205</c:v>
                </c:pt>
                <c:pt idx="25765">
                  <c:v>0.99052389340328995</c:v>
                </c:pt>
                <c:pt idx="25766">
                  <c:v>0.98920121401472305</c:v>
                </c:pt>
                <c:pt idx="25767">
                  <c:v>0.98916169370263396</c:v>
                </c:pt>
                <c:pt idx="25768">
                  <c:v>0.99168763094935997</c:v>
                </c:pt>
                <c:pt idx="25769">
                  <c:v>0.99385114555901699</c:v>
                </c:pt>
                <c:pt idx="25770">
                  <c:v>0.99162294667508899</c:v>
                </c:pt>
                <c:pt idx="25771">
                  <c:v>0.99011205056761398</c:v>
                </c:pt>
                <c:pt idx="25772">
                  <c:v>0.99157953805333698</c:v>
                </c:pt>
                <c:pt idx="25773">
                  <c:v>0.99071009227732998</c:v>
                </c:pt>
                <c:pt idx="25774">
                  <c:v>0.98946196971213096</c:v>
                </c:pt>
                <c:pt idx="25775">
                  <c:v>0.98858175278619098</c:v>
                </c:pt>
                <c:pt idx="25776">
                  <c:v>0.98883322759881098</c:v>
                </c:pt>
                <c:pt idx="25777">
                  <c:v>0.98858740112225796</c:v>
                </c:pt>
                <c:pt idx="25778">
                  <c:v>0.99053150619748398</c:v>
                </c:pt>
                <c:pt idx="25779">
                  <c:v>0.99097249963327805</c:v>
                </c:pt>
                <c:pt idx="25780">
                  <c:v>0.99028511335973202</c:v>
                </c:pt>
                <c:pt idx="25781">
                  <c:v>0.99119885015807097</c:v>
                </c:pt>
                <c:pt idx="25782">
                  <c:v>0.99051523188744905</c:v>
                </c:pt>
                <c:pt idx="25783">
                  <c:v>0.99268878578453001</c:v>
                </c:pt>
                <c:pt idx="25784">
                  <c:v>0.98994871568148901</c:v>
                </c:pt>
                <c:pt idx="25785">
                  <c:v>0.98804513147709205</c:v>
                </c:pt>
                <c:pt idx="25786">
                  <c:v>0.98966117131540998</c:v>
                </c:pt>
                <c:pt idx="25787">
                  <c:v>0.992458657764129</c:v>
                </c:pt>
                <c:pt idx="25788">
                  <c:v>0.99363109869395105</c:v>
                </c:pt>
                <c:pt idx="25789">
                  <c:v>0.99103366176618601</c:v>
                </c:pt>
                <c:pt idx="25790">
                  <c:v>0.99179913757950799</c:v>
                </c:pt>
                <c:pt idx="25791">
                  <c:v>0.99274968256081597</c:v>
                </c:pt>
                <c:pt idx="25792">
                  <c:v>0.98657960803504796</c:v>
                </c:pt>
                <c:pt idx="25793">
                  <c:v>0.99302384998131199</c:v>
                </c:pt>
                <c:pt idx="25794">
                  <c:v>0.99171677424369098</c:v>
                </c:pt>
                <c:pt idx="25795">
                  <c:v>0.98903761958111602</c:v>
                </c:pt>
                <c:pt idx="25796">
                  <c:v>0.99016619742575196</c:v>
                </c:pt>
                <c:pt idx="25797">
                  <c:v>0.99312502680399495</c:v>
                </c:pt>
                <c:pt idx="25798">
                  <c:v>0.99114037087411999</c:v>
                </c:pt>
                <c:pt idx="25799">
                  <c:v>0.99169256465296995</c:v>
                </c:pt>
                <c:pt idx="25800">
                  <c:v>0.98986092055354602</c:v>
                </c:pt>
                <c:pt idx="25801">
                  <c:v>0.99290630521713596</c:v>
                </c:pt>
                <c:pt idx="25802">
                  <c:v>0.99267572364865297</c:v>
                </c:pt>
                <c:pt idx="25803">
                  <c:v>0.99035801078316499</c:v>
                </c:pt>
                <c:pt idx="25804">
                  <c:v>0.98782099574662396</c:v>
                </c:pt>
                <c:pt idx="25805">
                  <c:v>0.99141822924490197</c:v>
                </c:pt>
                <c:pt idx="25806">
                  <c:v>0.99004445818079301</c:v>
                </c:pt>
                <c:pt idx="25807">
                  <c:v>0.987331504331176</c:v>
                </c:pt>
                <c:pt idx="25808">
                  <c:v>0.99038807923301997</c:v>
                </c:pt>
                <c:pt idx="25809">
                  <c:v>0.99117874099979997</c:v>
                </c:pt>
                <c:pt idx="25810">
                  <c:v>0.98792057092799601</c:v>
                </c:pt>
                <c:pt idx="25811">
                  <c:v>0.98601531805603004</c:v>
                </c:pt>
                <c:pt idx="25812">
                  <c:v>0.99120386206980704</c:v>
                </c:pt>
                <c:pt idx="25813">
                  <c:v>0.98748937160906802</c:v>
                </c:pt>
                <c:pt idx="25814">
                  <c:v>0.98965780605811604</c:v>
                </c:pt>
                <c:pt idx="25815">
                  <c:v>0.98698302783078695</c:v>
                </c:pt>
                <c:pt idx="25816">
                  <c:v>0.99343193882960701</c:v>
                </c:pt>
                <c:pt idx="25817">
                  <c:v>0.99216833226816903</c:v>
                </c:pt>
                <c:pt idx="25818">
                  <c:v>0.98952714042573497</c:v>
                </c:pt>
                <c:pt idx="25819">
                  <c:v>0.98934747008745305</c:v>
                </c:pt>
                <c:pt idx="25820">
                  <c:v>0.991281959847779</c:v>
                </c:pt>
                <c:pt idx="25821">
                  <c:v>0.98986842075877801</c:v>
                </c:pt>
                <c:pt idx="25822">
                  <c:v>0.99244310087819698</c:v>
                </c:pt>
                <c:pt idx="25823">
                  <c:v>0.99151528015267398</c:v>
                </c:pt>
                <c:pt idx="25824">
                  <c:v>0.99315272520779996</c:v>
                </c:pt>
                <c:pt idx="25825">
                  <c:v>0.99132118065087704</c:v>
                </c:pt>
                <c:pt idx="25826">
                  <c:v>0.99169555476930304</c:v>
                </c:pt>
                <c:pt idx="25827">
                  <c:v>0.99267147448240201</c:v>
                </c:pt>
                <c:pt idx="25828">
                  <c:v>0.99300978382834304</c:v>
                </c:pt>
                <c:pt idx="25829">
                  <c:v>0.98738677192481294</c:v>
                </c:pt>
                <c:pt idx="25830">
                  <c:v>0.98674166131032603</c:v>
                </c:pt>
                <c:pt idx="25831">
                  <c:v>0.99283594782293205</c:v>
                </c:pt>
                <c:pt idx="25832">
                  <c:v>0.98718377079155295</c:v>
                </c:pt>
                <c:pt idx="25833">
                  <c:v>0.98768303030168003</c:v>
                </c:pt>
                <c:pt idx="25834">
                  <c:v>0.99341463368009397</c:v>
                </c:pt>
                <c:pt idx="25835">
                  <c:v>0.98534955320780704</c:v>
                </c:pt>
                <c:pt idx="25836">
                  <c:v>0.99240127735461103</c:v>
                </c:pt>
                <c:pt idx="25837">
                  <c:v>0.99199914739029504</c:v>
                </c:pt>
                <c:pt idx="25838">
                  <c:v>0.99045038059021795</c:v>
                </c:pt>
                <c:pt idx="25839">
                  <c:v>0.98977466159198502</c:v>
                </c:pt>
                <c:pt idx="25840">
                  <c:v>0.98786283015299903</c:v>
                </c:pt>
                <c:pt idx="25841">
                  <c:v>0.988831262103811</c:v>
                </c:pt>
                <c:pt idx="25842">
                  <c:v>0.99200260593947798</c:v>
                </c:pt>
                <c:pt idx="25843">
                  <c:v>0.98683922839745297</c:v>
                </c:pt>
                <c:pt idx="25844">
                  <c:v>0.98731759146409104</c:v>
                </c:pt>
                <c:pt idx="25845">
                  <c:v>0.99087627737954698</c:v>
                </c:pt>
                <c:pt idx="25846">
                  <c:v>0.98675882504809498</c:v>
                </c:pt>
                <c:pt idx="25847">
                  <c:v>0.98854424220784998</c:v>
                </c:pt>
                <c:pt idx="25848">
                  <c:v>0.99283413359448602</c:v>
                </c:pt>
                <c:pt idx="25849">
                  <c:v>0.98916130415777703</c:v>
                </c:pt>
                <c:pt idx="25850">
                  <c:v>0.98854146136294496</c:v>
                </c:pt>
                <c:pt idx="25851">
                  <c:v>0.99266167118506898</c:v>
                </c:pt>
                <c:pt idx="25852">
                  <c:v>0.98811538824950795</c:v>
                </c:pt>
                <c:pt idx="25853">
                  <c:v>0.99359029535773202</c:v>
                </c:pt>
                <c:pt idx="25854">
                  <c:v>0.98879984143976196</c:v>
                </c:pt>
                <c:pt idx="25855">
                  <c:v>0.98773172432323397</c:v>
                </c:pt>
                <c:pt idx="25856">
                  <c:v>0.99060888812951897</c:v>
                </c:pt>
                <c:pt idx="25857">
                  <c:v>0.98899127445899104</c:v>
                </c:pt>
                <c:pt idx="25858">
                  <c:v>0.993016575400267</c:v>
                </c:pt>
                <c:pt idx="25859">
                  <c:v>0.98878285191341697</c:v>
                </c:pt>
                <c:pt idx="25860">
                  <c:v>0.99298923181402099</c:v>
                </c:pt>
                <c:pt idx="25861">
                  <c:v>0.99235811353067904</c:v>
                </c:pt>
                <c:pt idx="25862">
                  <c:v>0.99075003971103603</c:v>
                </c:pt>
                <c:pt idx="25863">
                  <c:v>0.99298912948356699</c:v>
                </c:pt>
                <c:pt idx="25864">
                  <c:v>0.98969385678966204</c:v>
                </c:pt>
                <c:pt idx="25865">
                  <c:v>0.99247161149701402</c:v>
                </c:pt>
                <c:pt idx="25866">
                  <c:v>0.98735130271340998</c:v>
                </c:pt>
                <c:pt idx="25867">
                  <c:v>0.992716753594719</c:v>
                </c:pt>
                <c:pt idx="25868">
                  <c:v>0.99164142454561</c:v>
                </c:pt>
                <c:pt idx="25869">
                  <c:v>0.98773637308937801</c:v>
                </c:pt>
                <c:pt idx="25870">
                  <c:v>0.98827764540699703</c:v>
                </c:pt>
                <c:pt idx="25871">
                  <c:v>0.98809453064918296</c:v>
                </c:pt>
                <c:pt idx="25872">
                  <c:v>0.99061536902608205</c:v>
                </c:pt>
                <c:pt idx="25873">
                  <c:v>0.99141201010430702</c:v>
                </c:pt>
                <c:pt idx="25874">
                  <c:v>0.98676448479059498</c:v>
                </c:pt>
                <c:pt idx="25875">
                  <c:v>0.98796295253880795</c:v>
                </c:pt>
                <c:pt idx="25876">
                  <c:v>0.98834692595702001</c:v>
                </c:pt>
                <c:pt idx="25877">
                  <c:v>0.98935919213484302</c:v>
                </c:pt>
                <c:pt idx="25878">
                  <c:v>0.98847234477371104</c:v>
                </c:pt>
                <c:pt idx="25879">
                  <c:v>0.98817696064843596</c:v>
                </c:pt>
                <c:pt idx="25880">
                  <c:v>0.98970761987394196</c:v>
                </c:pt>
                <c:pt idx="25881">
                  <c:v>0.99035259197587699</c:v>
                </c:pt>
                <c:pt idx="25882">
                  <c:v>0.99226564802109196</c:v>
                </c:pt>
                <c:pt idx="25883">
                  <c:v>0.986490837080924</c:v>
                </c:pt>
                <c:pt idx="25884">
                  <c:v>0.99265039655989395</c:v>
                </c:pt>
                <c:pt idx="25885">
                  <c:v>0.98875941025795799</c:v>
                </c:pt>
                <c:pt idx="25886">
                  <c:v>0.99188585937925</c:v>
                </c:pt>
                <c:pt idx="25887">
                  <c:v>0.98772875440335095</c:v>
                </c:pt>
                <c:pt idx="25888">
                  <c:v>0.99127136967250595</c:v>
                </c:pt>
                <c:pt idx="25889">
                  <c:v>0.98835170173647402</c:v>
                </c:pt>
                <c:pt idx="25890">
                  <c:v>0.98895072577007503</c:v>
                </c:pt>
                <c:pt idx="25891">
                  <c:v>0.99016691815657698</c:v>
                </c:pt>
                <c:pt idx="25892">
                  <c:v>0.98988795635178195</c:v>
                </c:pt>
                <c:pt idx="25893">
                  <c:v>0.98988118997378105</c:v>
                </c:pt>
                <c:pt idx="25894">
                  <c:v>0.98951527108709003</c:v>
                </c:pt>
                <c:pt idx="25895">
                  <c:v>0.9910355775163</c:v>
                </c:pt>
                <c:pt idx="25896">
                  <c:v>0.99293785351109998</c:v>
                </c:pt>
                <c:pt idx="25897">
                  <c:v>0.98833266002759801</c:v>
                </c:pt>
                <c:pt idx="25898">
                  <c:v>0.98868583074817296</c:v>
                </c:pt>
                <c:pt idx="25899">
                  <c:v>0.98895517246481002</c:v>
                </c:pt>
                <c:pt idx="25900">
                  <c:v>0.99008155793257302</c:v>
                </c:pt>
                <c:pt idx="25901">
                  <c:v>0.99099732485674397</c:v>
                </c:pt>
                <c:pt idx="25902">
                  <c:v>0.99402854810957397</c:v>
                </c:pt>
                <c:pt idx="25903">
                  <c:v>0.98918677710835101</c:v>
                </c:pt>
                <c:pt idx="25904">
                  <c:v>0.99013903285270399</c:v>
                </c:pt>
                <c:pt idx="25905">
                  <c:v>0.99297431253106705</c:v>
                </c:pt>
                <c:pt idx="25906">
                  <c:v>0.992327788451976</c:v>
                </c:pt>
                <c:pt idx="25907">
                  <c:v>0.99175381177719002</c:v>
                </c:pt>
                <c:pt idx="25908">
                  <c:v>0.99224809369596201</c:v>
                </c:pt>
                <c:pt idx="25909">
                  <c:v>0.99090724187211598</c:v>
                </c:pt>
                <c:pt idx="25910">
                  <c:v>0.99368152478145799</c:v>
                </c:pt>
                <c:pt idx="25911">
                  <c:v>0.98899536652683495</c:v>
                </c:pt>
                <c:pt idx="25912">
                  <c:v>0.99294123095127496</c:v>
                </c:pt>
                <c:pt idx="25913">
                  <c:v>0.99287201928942304</c:v>
                </c:pt>
                <c:pt idx="25914">
                  <c:v>0.99202419276964204</c:v>
                </c:pt>
                <c:pt idx="25915">
                  <c:v>0.99103558938991498</c:v>
                </c:pt>
                <c:pt idx="25916">
                  <c:v>0.99352718855228395</c:v>
                </c:pt>
                <c:pt idx="25917">
                  <c:v>0.98738575620579205</c:v>
                </c:pt>
                <c:pt idx="25918">
                  <c:v>0.99230948864580104</c:v>
                </c:pt>
                <c:pt idx="25919">
                  <c:v>0.99007094146029895</c:v>
                </c:pt>
                <c:pt idx="25920">
                  <c:v>0.99226550802384395</c:v>
                </c:pt>
                <c:pt idx="25921">
                  <c:v>0.98904588807267702</c:v>
                </c:pt>
                <c:pt idx="25922">
                  <c:v>0.99401970714990595</c:v>
                </c:pt>
                <c:pt idx="25923">
                  <c:v>0.98722842429259905</c:v>
                </c:pt>
                <c:pt idx="25924">
                  <c:v>0.98651310416790805</c:v>
                </c:pt>
                <c:pt idx="25925">
                  <c:v>0.98943078788132799</c:v>
                </c:pt>
                <c:pt idx="25926">
                  <c:v>0.99153220500869499</c:v>
                </c:pt>
                <c:pt idx="25927">
                  <c:v>0.98916877173894202</c:v>
                </c:pt>
                <c:pt idx="25928">
                  <c:v>0.98807182326704801</c:v>
                </c:pt>
                <c:pt idx="25929">
                  <c:v>0.989735051926387</c:v>
                </c:pt>
                <c:pt idx="25930">
                  <c:v>0.98916580897725104</c:v>
                </c:pt>
                <c:pt idx="25931">
                  <c:v>0.99016015482768405</c:v>
                </c:pt>
                <c:pt idx="25932">
                  <c:v>0.99009984006767904</c:v>
                </c:pt>
                <c:pt idx="25933">
                  <c:v>0.99007074918245497</c:v>
                </c:pt>
                <c:pt idx="25934">
                  <c:v>0.99099280020944902</c:v>
                </c:pt>
                <c:pt idx="25935">
                  <c:v>0.98898109103049703</c:v>
                </c:pt>
                <c:pt idx="25936">
                  <c:v>0.98726725726547904</c:v>
                </c:pt>
                <c:pt idx="25937">
                  <c:v>0.98924660038180401</c:v>
                </c:pt>
                <c:pt idx="25938">
                  <c:v>0.99238054669160303</c:v>
                </c:pt>
                <c:pt idx="25939">
                  <c:v>0.99169179223705095</c:v>
                </c:pt>
                <c:pt idx="25940">
                  <c:v>0.98863819400333097</c:v>
                </c:pt>
                <c:pt idx="25941">
                  <c:v>0.98900939189751702</c:v>
                </c:pt>
                <c:pt idx="25942">
                  <c:v>0.99309264113362805</c:v>
                </c:pt>
                <c:pt idx="25943">
                  <c:v>0.98880637132369997</c:v>
                </c:pt>
                <c:pt idx="25944">
                  <c:v>0.98925985562284402</c:v>
                </c:pt>
                <c:pt idx="25945">
                  <c:v>0.99328440695781095</c:v>
                </c:pt>
                <c:pt idx="25946">
                  <c:v>0.9876858212331</c:v>
                </c:pt>
                <c:pt idx="25947">
                  <c:v>0.99047776029432999</c:v>
                </c:pt>
                <c:pt idx="25948">
                  <c:v>0.99040541436770002</c:v>
                </c:pt>
                <c:pt idx="25949">
                  <c:v>0.98744326296746399</c:v>
                </c:pt>
                <c:pt idx="25950">
                  <c:v>0.98866062457376203</c:v>
                </c:pt>
                <c:pt idx="25951">
                  <c:v>0.98678950944893296</c:v>
                </c:pt>
                <c:pt idx="25952">
                  <c:v>0.98702146992557904</c:v>
                </c:pt>
                <c:pt idx="25953">
                  <c:v>0.99349814251110302</c:v>
                </c:pt>
                <c:pt idx="25954">
                  <c:v>0.99096745954264198</c:v>
                </c:pt>
                <c:pt idx="25955">
                  <c:v>0.98778781209508304</c:v>
                </c:pt>
                <c:pt idx="25956">
                  <c:v>0.99025493087538097</c:v>
                </c:pt>
                <c:pt idx="25957">
                  <c:v>0.99403952507432702</c:v>
                </c:pt>
                <c:pt idx="25958">
                  <c:v>0.99022317871531695</c:v>
                </c:pt>
                <c:pt idx="25959">
                  <c:v>0.99371905490858703</c:v>
                </c:pt>
                <c:pt idx="25960">
                  <c:v>0.98834115084315199</c:v>
                </c:pt>
                <c:pt idx="25961">
                  <c:v>0.990600644987499</c:v>
                </c:pt>
                <c:pt idx="25962">
                  <c:v>0.98860797459751704</c:v>
                </c:pt>
                <c:pt idx="25963">
                  <c:v>0.98802883043007705</c:v>
                </c:pt>
                <c:pt idx="25964">
                  <c:v>0.98704846787755396</c:v>
                </c:pt>
                <c:pt idx="25965">
                  <c:v>0.99409520399006301</c:v>
                </c:pt>
                <c:pt idx="25966">
                  <c:v>0.99020456874278895</c:v>
                </c:pt>
                <c:pt idx="25967">
                  <c:v>0.99007935411772297</c:v>
                </c:pt>
                <c:pt idx="25968">
                  <c:v>0.99153541266144096</c:v>
                </c:pt>
                <c:pt idx="25969">
                  <c:v>0.98840366916877698</c:v>
                </c:pt>
                <c:pt idx="25970">
                  <c:v>0.991251265055342</c:v>
                </c:pt>
                <c:pt idx="25971">
                  <c:v>0.98862736067718204</c:v>
                </c:pt>
                <c:pt idx="25972">
                  <c:v>0.98939194308777301</c:v>
                </c:pt>
                <c:pt idx="25973">
                  <c:v>0.993772562480431</c:v>
                </c:pt>
                <c:pt idx="25974">
                  <c:v>0.99110297581705498</c:v>
                </c:pt>
                <c:pt idx="25975">
                  <c:v>0.99171891381579902</c:v>
                </c:pt>
                <c:pt idx="25976">
                  <c:v>0.99295725064208595</c:v>
                </c:pt>
                <c:pt idx="25977">
                  <c:v>0.989579690870661</c:v>
                </c:pt>
                <c:pt idx="25978">
                  <c:v>0.98871493224269502</c:v>
                </c:pt>
                <c:pt idx="25979">
                  <c:v>0.99098546785580899</c:v>
                </c:pt>
                <c:pt idx="25980">
                  <c:v>0.99165595173283305</c:v>
                </c:pt>
                <c:pt idx="25981">
                  <c:v>0.99187903843691105</c:v>
                </c:pt>
                <c:pt idx="25982">
                  <c:v>0.99263097900456598</c:v>
                </c:pt>
                <c:pt idx="25983">
                  <c:v>0.99251763933266302</c:v>
                </c:pt>
                <c:pt idx="25984">
                  <c:v>0.99006556689505798</c:v>
                </c:pt>
                <c:pt idx="25985">
                  <c:v>0.99167472766225395</c:v>
                </c:pt>
                <c:pt idx="25986">
                  <c:v>0.99348632952642302</c:v>
                </c:pt>
                <c:pt idx="25987">
                  <c:v>0.98859027357601104</c:v>
                </c:pt>
                <c:pt idx="25988">
                  <c:v>0.99002972897216401</c:v>
                </c:pt>
                <c:pt idx="25989">
                  <c:v>0.99395591650417503</c:v>
                </c:pt>
                <c:pt idx="25990">
                  <c:v>0.98857559175486898</c:v>
                </c:pt>
                <c:pt idx="25991">
                  <c:v>0.99104212535797997</c:v>
                </c:pt>
                <c:pt idx="25992">
                  <c:v>0.98963309937532096</c:v>
                </c:pt>
                <c:pt idx="25993">
                  <c:v>0.99345668987984204</c:v>
                </c:pt>
                <c:pt idx="25994">
                  <c:v>0.98920772609601704</c:v>
                </c:pt>
                <c:pt idx="25995">
                  <c:v>0.99321334174943499</c:v>
                </c:pt>
                <c:pt idx="25996">
                  <c:v>0.98870247788489496</c:v>
                </c:pt>
                <c:pt idx="25997">
                  <c:v>0.989915934883844</c:v>
                </c:pt>
                <c:pt idx="25998">
                  <c:v>0.98779266186759696</c:v>
                </c:pt>
                <c:pt idx="25999">
                  <c:v>0.99051683496978005</c:v>
                </c:pt>
                <c:pt idx="26000">
                  <c:v>0.98717369380749898</c:v>
                </c:pt>
                <c:pt idx="26001">
                  <c:v>0.99081365860283899</c:v>
                </c:pt>
                <c:pt idx="26002">
                  <c:v>0.99049955684348101</c:v>
                </c:pt>
                <c:pt idx="26003">
                  <c:v>0.99163830985047996</c:v>
                </c:pt>
                <c:pt idx="26004">
                  <c:v>0.99116956620735097</c:v>
                </c:pt>
                <c:pt idx="26005">
                  <c:v>0.98745741944364096</c:v>
                </c:pt>
                <c:pt idx="26006">
                  <c:v>0.992332133493668</c:v>
                </c:pt>
                <c:pt idx="26007">
                  <c:v>0.99361244268826598</c:v>
                </c:pt>
                <c:pt idx="26008">
                  <c:v>0.99394725372967996</c:v>
                </c:pt>
                <c:pt idx="26009">
                  <c:v>0.98832897021274901</c:v>
                </c:pt>
                <c:pt idx="26010">
                  <c:v>0.98793407976063796</c:v>
                </c:pt>
                <c:pt idx="26011">
                  <c:v>0.99350567062432804</c:v>
                </c:pt>
                <c:pt idx="26012">
                  <c:v>0.98730179122566597</c:v>
                </c:pt>
                <c:pt idx="26013">
                  <c:v>0.99415581528347896</c:v>
                </c:pt>
                <c:pt idx="26014">
                  <c:v>0.99281441479657595</c:v>
                </c:pt>
                <c:pt idx="26015">
                  <c:v>0.98618461899466703</c:v>
                </c:pt>
                <c:pt idx="26016">
                  <c:v>0.988729759263695</c:v>
                </c:pt>
                <c:pt idx="26017">
                  <c:v>0.98773328085783096</c:v>
                </c:pt>
                <c:pt idx="26018">
                  <c:v>0.98993727803814502</c:v>
                </c:pt>
                <c:pt idx="26019">
                  <c:v>0.98974394806788202</c:v>
                </c:pt>
                <c:pt idx="26020">
                  <c:v>0.98773912266666097</c:v>
                </c:pt>
                <c:pt idx="26021">
                  <c:v>0.98873916032184095</c:v>
                </c:pt>
                <c:pt idx="26022">
                  <c:v>0.99177760727373598</c:v>
                </c:pt>
                <c:pt idx="26023">
                  <c:v>0.98719771279827495</c:v>
                </c:pt>
                <c:pt idx="26024">
                  <c:v>0.98775679112541004</c:v>
                </c:pt>
                <c:pt idx="26025">
                  <c:v>0.99215522606125806</c:v>
                </c:pt>
                <c:pt idx="26026">
                  <c:v>0.98903576567478602</c:v>
                </c:pt>
                <c:pt idx="26027">
                  <c:v>0.98760371141245096</c:v>
                </c:pt>
                <c:pt idx="26028">
                  <c:v>0.98925676188086697</c:v>
                </c:pt>
                <c:pt idx="26029">
                  <c:v>0.98906925228229703</c:v>
                </c:pt>
                <c:pt idx="26030">
                  <c:v>0.98770523642583796</c:v>
                </c:pt>
                <c:pt idx="26031">
                  <c:v>0.98901631785585498</c:v>
                </c:pt>
                <c:pt idx="26032">
                  <c:v>0.99353761947803099</c:v>
                </c:pt>
                <c:pt idx="26033">
                  <c:v>0.98916513089878999</c:v>
                </c:pt>
                <c:pt idx="26034">
                  <c:v>0.98951845996604404</c:v>
                </c:pt>
                <c:pt idx="26035">
                  <c:v>0.98947833837879695</c:v>
                </c:pt>
                <c:pt idx="26036">
                  <c:v>0.99260176112040799</c:v>
                </c:pt>
                <c:pt idx="26037">
                  <c:v>0.988575066151829</c:v>
                </c:pt>
                <c:pt idx="26038">
                  <c:v>0.98774779132735102</c:v>
                </c:pt>
                <c:pt idx="26039">
                  <c:v>0.990314381917204</c:v>
                </c:pt>
                <c:pt idx="26040">
                  <c:v>0.98841548302151905</c:v>
                </c:pt>
                <c:pt idx="26041">
                  <c:v>0.98822577849937698</c:v>
                </c:pt>
                <c:pt idx="26042">
                  <c:v>0.99130175661283204</c:v>
                </c:pt>
                <c:pt idx="26043">
                  <c:v>0.99280431078504805</c:v>
                </c:pt>
                <c:pt idx="26044">
                  <c:v>0.98992823753888703</c:v>
                </c:pt>
                <c:pt idx="26045">
                  <c:v>0.99144377953257901</c:v>
                </c:pt>
                <c:pt idx="26046">
                  <c:v>0.99324759972908405</c:v>
                </c:pt>
                <c:pt idx="26047">
                  <c:v>0.99224267799531096</c:v>
                </c:pt>
                <c:pt idx="26048">
                  <c:v>0.98977138923975105</c:v>
                </c:pt>
                <c:pt idx="26049">
                  <c:v>0.98956204792584201</c:v>
                </c:pt>
                <c:pt idx="26050">
                  <c:v>0.98906608459627299</c:v>
                </c:pt>
                <c:pt idx="26051">
                  <c:v>0.98878718299832902</c:v>
                </c:pt>
                <c:pt idx="26052">
                  <c:v>0.990196906500319</c:v>
                </c:pt>
                <c:pt idx="26053">
                  <c:v>0.98887052203193204</c:v>
                </c:pt>
                <c:pt idx="26054">
                  <c:v>0.98964797495797696</c:v>
                </c:pt>
                <c:pt idx="26055">
                  <c:v>0.99365045870799695</c:v>
                </c:pt>
                <c:pt idx="26056">
                  <c:v>0.99108626239979003</c:v>
                </c:pt>
                <c:pt idx="26057">
                  <c:v>0.98854106879483195</c:v>
                </c:pt>
                <c:pt idx="26058">
                  <c:v>0.98976420572434198</c:v>
                </c:pt>
                <c:pt idx="26059">
                  <c:v>0.99175005191493404</c:v>
                </c:pt>
                <c:pt idx="26060">
                  <c:v>0.99030811300682098</c:v>
                </c:pt>
                <c:pt idx="26061">
                  <c:v>0.99125651829223305</c:v>
                </c:pt>
                <c:pt idx="26062">
                  <c:v>0.98895734122469803</c:v>
                </c:pt>
                <c:pt idx="26063">
                  <c:v>0.98862467401989595</c:v>
                </c:pt>
                <c:pt idx="26064">
                  <c:v>0.99223415205616305</c:v>
                </c:pt>
                <c:pt idx="26065">
                  <c:v>0.986083562212416</c:v>
                </c:pt>
                <c:pt idx="26066">
                  <c:v>0.99192343323861298</c:v>
                </c:pt>
                <c:pt idx="26067">
                  <c:v>0.98668333543031805</c:v>
                </c:pt>
                <c:pt idx="26068">
                  <c:v>0.99184160150803602</c:v>
                </c:pt>
                <c:pt idx="26069">
                  <c:v>0.99011947215899498</c:v>
                </c:pt>
                <c:pt idx="26070">
                  <c:v>0.98760715986897496</c:v>
                </c:pt>
                <c:pt idx="26071">
                  <c:v>0.99031872724528802</c:v>
                </c:pt>
                <c:pt idx="26072">
                  <c:v>0.98683226039172101</c:v>
                </c:pt>
                <c:pt idx="26073">
                  <c:v>0.99082479458246098</c:v>
                </c:pt>
                <c:pt idx="26074">
                  <c:v>0.991772313373813</c:v>
                </c:pt>
                <c:pt idx="26075">
                  <c:v>0.99013171463203098</c:v>
                </c:pt>
                <c:pt idx="26076">
                  <c:v>0.98819854251759798</c:v>
                </c:pt>
                <c:pt idx="26077">
                  <c:v>0.99161653756992296</c:v>
                </c:pt>
                <c:pt idx="26078">
                  <c:v>0.99028331652725998</c:v>
                </c:pt>
                <c:pt idx="26079">
                  <c:v>0.991293060903635</c:v>
                </c:pt>
                <c:pt idx="26080">
                  <c:v>0.99348829133499705</c:v>
                </c:pt>
                <c:pt idx="26081">
                  <c:v>0.99078934905873195</c:v>
                </c:pt>
                <c:pt idx="26082">
                  <c:v>0.99187435718291905</c:v>
                </c:pt>
                <c:pt idx="26083">
                  <c:v>0.98991397831094297</c:v>
                </c:pt>
                <c:pt idx="26084">
                  <c:v>0.99475550711929395</c:v>
                </c:pt>
                <c:pt idx="26085">
                  <c:v>0.99203326049938101</c:v>
                </c:pt>
                <c:pt idx="26086">
                  <c:v>0.98987690818361096</c:v>
                </c:pt>
                <c:pt idx="26087">
                  <c:v>0.99165935348599898</c:v>
                </c:pt>
                <c:pt idx="26088">
                  <c:v>0.99155748745349703</c:v>
                </c:pt>
                <c:pt idx="26089">
                  <c:v>0.99053346369010198</c:v>
                </c:pt>
                <c:pt idx="26090">
                  <c:v>0.98791726103372102</c:v>
                </c:pt>
                <c:pt idx="26091">
                  <c:v>0.98835154622990595</c:v>
                </c:pt>
                <c:pt idx="26092">
                  <c:v>0.99250326342397199</c:v>
                </c:pt>
                <c:pt idx="26093">
                  <c:v>0.98780585085087103</c:v>
                </c:pt>
                <c:pt idx="26094">
                  <c:v>0.98790554882814996</c:v>
                </c:pt>
                <c:pt idx="26095">
                  <c:v>0.99190255849140396</c:v>
                </c:pt>
                <c:pt idx="26096">
                  <c:v>0.98698676208728897</c:v>
                </c:pt>
                <c:pt idx="26097">
                  <c:v>0.99182377714262904</c:v>
                </c:pt>
                <c:pt idx="26098">
                  <c:v>0.99219648391729798</c:v>
                </c:pt>
                <c:pt idx="26099">
                  <c:v>0.98840353016120397</c:v>
                </c:pt>
                <c:pt idx="26100">
                  <c:v>0.98776044010656205</c:v>
                </c:pt>
                <c:pt idx="26101">
                  <c:v>0.98932838628709996</c:v>
                </c:pt>
                <c:pt idx="26102">
                  <c:v>0.99027142770283605</c:v>
                </c:pt>
                <c:pt idx="26103">
                  <c:v>0.98847388948848003</c:v>
                </c:pt>
                <c:pt idx="26104">
                  <c:v>0.99350606354114501</c:v>
                </c:pt>
                <c:pt idx="26105">
                  <c:v>0.98796527649958299</c:v>
                </c:pt>
                <c:pt idx="26106">
                  <c:v>0.99160893453687204</c:v>
                </c:pt>
                <c:pt idx="26107">
                  <c:v>0.99158796794502502</c:v>
                </c:pt>
                <c:pt idx="26108">
                  <c:v>0.995194309902945</c:v>
                </c:pt>
                <c:pt idx="26109">
                  <c:v>0.98872920530402397</c:v>
                </c:pt>
                <c:pt idx="26110">
                  <c:v>0.98666918343270504</c:v>
                </c:pt>
                <c:pt idx="26111">
                  <c:v>0.99127516827196305</c:v>
                </c:pt>
                <c:pt idx="26112">
                  <c:v>0.99400691211635805</c:v>
                </c:pt>
                <c:pt idx="26113">
                  <c:v>0.98896362360203405</c:v>
                </c:pt>
                <c:pt idx="26114">
                  <c:v>0.98766062670214705</c:v>
                </c:pt>
                <c:pt idx="26115">
                  <c:v>0.99235268503755703</c:v>
                </c:pt>
                <c:pt idx="26116">
                  <c:v>0.99300631019540198</c:v>
                </c:pt>
                <c:pt idx="26117">
                  <c:v>0.99212368318755395</c:v>
                </c:pt>
                <c:pt idx="26118">
                  <c:v>0.98985285300150805</c:v>
                </c:pt>
                <c:pt idx="26119">
                  <c:v>0.98720735070521604</c:v>
                </c:pt>
                <c:pt idx="26120">
                  <c:v>0.991798509344754</c:v>
                </c:pt>
                <c:pt idx="26121">
                  <c:v>0.99113433161549902</c:v>
                </c:pt>
                <c:pt idx="26122">
                  <c:v>0.99166191685628402</c:v>
                </c:pt>
                <c:pt idx="26123">
                  <c:v>0.99316500457550605</c:v>
                </c:pt>
                <c:pt idx="26124">
                  <c:v>0.988096107393721</c:v>
                </c:pt>
                <c:pt idx="26125">
                  <c:v>0.99296694198989599</c:v>
                </c:pt>
                <c:pt idx="26126">
                  <c:v>0.99235863724668505</c:v>
                </c:pt>
                <c:pt idx="26127">
                  <c:v>0.991926197349982</c:v>
                </c:pt>
                <c:pt idx="26128">
                  <c:v>0.99373357248333805</c:v>
                </c:pt>
                <c:pt idx="26129">
                  <c:v>0.98940261803067198</c:v>
                </c:pt>
                <c:pt idx="26130">
                  <c:v>0.98796593146649103</c:v>
                </c:pt>
                <c:pt idx="26131">
                  <c:v>0.99101681112254603</c:v>
                </c:pt>
                <c:pt idx="26132">
                  <c:v>0.99096385858434299</c:v>
                </c:pt>
                <c:pt idx="26133">
                  <c:v>0.99260506790599401</c:v>
                </c:pt>
                <c:pt idx="26134">
                  <c:v>0.98672873092821101</c:v>
                </c:pt>
                <c:pt idx="26135">
                  <c:v>0.989881297271197</c:v>
                </c:pt>
                <c:pt idx="26136">
                  <c:v>0.99226813452708795</c:v>
                </c:pt>
                <c:pt idx="26137">
                  <c:v>0.98801576018297499</c:v>
                </c:pt>
                <c:pt idx="26138">
                  <c:v>0.99083881505836802</c:v>
                </c:pt>
                <c:pt idx="26139">
                  <c:v>0.99479251018136505</c:v>
                </c:pt>
                <c:pt idx="26140">
                  <c:v>0.98746541817787203</c:v>
                </c:pt>
                <c:pt idx="26141">
                  <c:v>0.98927890028586396</c:v>
                </c:pt>
                <c:pt idx="26142">
                  <c:v>0.99049586559973202</c:v>
                </c:pt>
                <c:pt idx="26143">
                  <c:v>0.98879127954232304</c:v>
                </c:pt>
                <c:pt idx="26144">
                  <c:v>0.99446821448327505</c:v>
                </c:pt>
                <c:pt idx="26145">
                  <c:v>0.98911487515714103</c:v>
                </c:pt>
                <c:pt idx="26146">
                  <c:v>0.99400211589424403</c:v>
                </c:pt>
                <c:pt idx="26147">
                  <c:v>0.99098470336067701</c:v>
                </c:pt>
                <c:pt idx="26148">
                  <c:v>0.98944199796447996</c:v>
                </c:pt>
                <c:pt idx="26149">
                  <c:v>0.99414364245699205</c:v>
                </c:pt>
                <c:pt idx="26150">
                  <c:v>0.98903791138917296</c:v>
                </c:pt>
                <c:pt idx="26151">
                  <c:v>0.99246378736445195</c:v>
                </c:pt>
                <c:pt idx="26152">
                  <c:v>0.98796787838273703</c:v>
                </c:pt>
                <c:pt idx="26153">
                  <c:v>0.988496838577823</c:v>
                </c:pt>
                <c:pt idx="26154">
                  <c:v>0.990913102142848</c:v>
                </c:pt>
                <c:pt idx="26155">
                  <c:v>0.99055665738665299</c:v>
                </c:pt>
                <c:pt idx="26156">
                  <c:v>0.994408683377484</c:v>
                </c:pt>
                <c:pt idx="26157">
                  <c:v>0.99035055686247997</c:v>
                </c:pt>
                <c:pt idx="26158">
                  <c:v>0.98863683095786703</c:v>
                </c:pt>
                <c:pt idx="26159">
                  <c:v>0.98631061139092002</c:v>
                </c:pt>
                <c:pt idx="26160">
                  <c:v>0.99177251787218001</c:v>
                </c:pt>
                <c:pt idx="26161">
                  <c:v>0.98977378093459101</c:v>
                </c:pt>
                <c:pt idx="26162">
                  <c:v>0.99189579826077701</c:v>
                </c:pt>
                <c:pt idx="26163">
                  <c:v>0.98864375753549005</c:v>
                </c:pt>
                <c:pt idx="26164">
                  <c:v>0.98942795276189199</c:v>
                </c:pt>
                <c:pt idx="26165">
                  <c:v>0.99440972624254098</c:v>
                </c:pt>
                <c:pt idx="26166">
                  <c:v>0.98710698703516897</c:v>
                </c:pt>
                <c:pt idx="26167">
                  <c:v>0.992687775386911</c:v>
                </c:pt>
                <c:pt idx="26168">
                  <c:v>0.990242540868433</c:v>
                </c:pt>
                <c:pt idx="26169">
                  <c:v>0.99139959647321896</c:v>
                </c:pt>
                <c:pt idx="26170">
                  <c:v>0.99291487915803101</c:v>
                </c:pt>
                <c:pt idx="26171">
                  <c:v>0.99294264864223902</c:v>
                </c:pt>
                <c:pt idx="26172">
                  <c:v>0.99069272392955499</c:v>
                </c:pt>
                <c:pt idx="26173">
                  <c:v>0.98905398074211204</c:v>
                </c:pt>
                <c:pt idx="26174">
                  <c:v>0.99113080560228795</c:v>
                </c:pt>
                <c:pt idx="26175">
                  <c:v>0.98762886538192396</c:v>
                </c:pt>
                <c:pt idx="26176">
                  <c:v>0.99376941265269103</c:v>
                </c:pt>
                <c:pt idx="26177">
                  <c:v>0.99054743710159499</c:v>
                </c:pt>
                <c:pt idx="26178">
                  <c:v>0.99041514295114197</c:v>
                </c:pt>
                <c:pt idx="26179">
                  <c:v>0.99129132514455198</c:v>
                </c:pt>
                <c:pt idx="26180">
                  <c:v>0.99244463570029195</c:v>
                </c:pt>
                <c:pt idx="26181">
                  <c:v>0.98805526495142304</c:v>
                </c:pt>
                <c:pt idx="26182">
                  <c:v>0.99366657595862995</c:v>
                </c:pt>
                <c:pt idx="26183">
                  <c:v>0.98749479478192403</c:v>
                </c:pt>
                <c:pt idx="26184">
                  <c:v>0.98985551828666196</c:v>
                </c:pt>
                <c:pt idx="26185">
                  <c:v>0.99033183527830404</c:v>
                </c:pt>
                <c:pt idx="26186">
                  <c:v>0.99126988253316894</c:v>
                </c:pt>
                <c:pt idx="26187">
                  <c:v>0.98845750448902403</c:v>
                </c:pt>
                <c:pt idx="26188">
                  <c:v>0.989101922624254</c:v>
                </c:pt>
                <c:pt idx="26189">
                  <c:v>0.99014113975748597</c:v>
                </c:pt>
                <c:pt idx="26190">
                  <c:v>0.99154879172352295</c:v>
                </c:pt>
                <c:pt idx="26191">
                  <c:v>0.99308457963797903</c:v>
                </c:pt>
                <c:pt idx="26192">
                  <c:v>0.988625030216016</c:v>
                </c:pt>
                <c:pt idx="26193">
                  <c:v>0.99140256140795202</c:v>
                </c:pt>
                <c:pt idx="26194">
                  <c:v>0.98751572298727697</c:v>
                </c:pt>
                <c:pt idx="26195">
                  <c:v>0.99037883945016103</c:v>
                </c:pt>
                <c:pt idx="26196">
                  <c:v>0.99155085614356997</c:v>
                </c:pt>
                <c:pt idx="26197">
                  <c:v>0.98944417373764204</c:v>
                </c:pt>
                <c:pt idx="26198">
                  <c:v>0.99240251639121202</c:v>
                </c:pt>
                <c:pt idx="26199">
                  <c:v>0.98733567451337501</c:v>
                </c:pt>
                <c:pt idx="26200">
                  <c:v>0.98851327122463695</c:v>
                </c:pt>
                <c:pt idx="26201">
                  <c:v>0.99000447222176002</c:v>
                </c:pt>
                <c:pt idx="26202">
                  <c:v>0.98936774415364004</c:v>
                </c:pt>
                <c:pt idx="26203">
                  <c:v>0.99005939904525597</c:v>
                </c:pt>
                <c:pt idx="26204">
                  <c:v>0.98845214564503303</c:v>
                </c:pt>
                <c:pt idx="26205">
                  <c:v>0.99202402879750395</c:v>
                </c:pt>
                <c:pt idx="26206">
                  <c:v>0.989479880187764</c:v>
                </c:pt>
                <c:pt idx="26207">
                  <c:v>0.99110878791845802</c:v>
                </c:pt>
                <c:pt idx="26208">
                  <c:v>0.99266678761377802</c:v>
                </c:pt>
                <c:pt idx="26209">
                  <c:v>0.98905109702222904</c:v>
                </c:pt>
                <c:pt idx="26210">
                  <c:v>0.98891730415410795</c:v>
                </c:pt>
                <c:pt idx="26211">
                  <c:v>0.99204395563576897</c:v>
                </c:pt>
                <c:pt idx="26212">
                  <c:v>0.98906991549188095</c:v>
                </c:pt>
                <c:pt idx="26213">
                  <c:v>0.99084411006547501</c:v>
                </c:pt>
                <c:pt idx="26214">
                  <c:v>0.988781566663408</c:v>
                </c:pt>
                <c:pt idx="26215">
                  <c:v>0.99323325583815503</c:v>
                </c:pt>
                <c:pt idx="26216">
                  <c:v>0.99122435387326002</c:v>
                </c:pt>
                <c:pt idx="26217">
                  <c:v>0.99346015035299895</c:v>
                </c:pt>
                <c:pt idx="26218">
                  <c:v>0.98824950723791505</c:v>
                </c:pt>
                <c:pt idx="26219">
                  <c:v>0.99102471205221798</c:v>
                </c:pt>
                <c:pt idx="26220">
                  <c:v>0.99212351371879504</c:v>
                </c:pt>
                <c:pt idx="26221">
                  <c:v>0.98762576046733497</c:v>
                </c:pt>
                <c:pt idx="26222">
                  <c:v>0.98999082910081004</c:v>
                </c:pt>
                <c:pt idx="26223">
                  <c:v>0.99210488117608797</c:v>
                </c:pt>
                <c:pt idx="26224">
                  <c:v>0.98959425257073097</c:v>
                </c:pt>
                <c:pt idx="26225">
                  <c:v>0.98710622853593999</c:v>
                </c:pt>
                <c:pt idx="26226">
                  <c:v>0.98697527321632095</c:v>
                </c:pt>
                <c:pt idx="26227">
                  <c:v>0.99410543568016896</c:v>
                </c:pt>
                <c:pt idx="26228">
                  <c:v>0.98743813140344205</c:v>
                </c:pt>
                <c:pt idx="26229">
                  <c:v>0.98960225136124602</c:v>
                </c:pt>
                <c:pt idx="26230">
                  <c:v>0.99148290207471901</c:v>
                </c:pt>
                <c:pt idx="26231">
                  <c:v>0.98876365579881798</c:v>
                </c:pt>
                <c:pt idx="26232">
                  <c:v>0.99170298565609905</c:v>
                </c:pt>
                <c:pt idx="26233">
                  <c:v>0.98920580937750002</c:v>
                </c:pt>
                <c:pt idx="26234">
                  <c:v>0.99095415469589199</c:v>
                </c:pt>
                <c:pt idx="26235">
                  <c:v>0.98774466294757202</c:v>
                </c:pt>
                <c:pt idx="26236">
                  <c:v>0.99058151226181801</c:v>
                </c:pt>
                <c:pt idx="26237">
                  <c:v>0.98904840884932399</c:v>
                </c:pt>
                <c:pt idx="26238">
                  <c:v>0.99251334129047397</c:v>
                </c:pt>
                <c:pt idx="26239">
                  <c:v>0.99263280223245498</c:v>
                </c:pt>
                <c:pt idx="26240">
                  <c:v>0.99250252874952605</c:v>
                </c:pt>
                <c:pt idx="26241">
                  <c:v>0.99464562492986097</c:v>
                </c:pt>
                <c:pt idx="26242">
                  <c:v>0.98916199124065096</c:v>
                </c:pt>
                <c:pt idx="26243">
                  <c:v>0.98888735957465301</c:v>
                </c:pt>
                <c:pt idx="26244">
                  <c:v>0.99244315199442101</c:v>
                </c:pt>
                <c:pt idx="26245">
                  <c:v>0.992867437625784</c:v>
                </c:pt>
                <c:pt idx="26246">
                  <c:v>0.98825451576824896</c:v>
                </c:pt>
                <c:pt idx="26247">
                  <c:v>0.99213470522047398</c:v>
                </c:pt>
                <c:pt idx="26248">
                  <c:v>0.98683045715380002</c:v>
                </c:pt>
                <c:pt idx="26249">
                  <c:v>0.98883506972665403</c:v>
                </c:pt>
                <c:pt idx="26250">
                  <c:v>0.98715946057169002</c:v>
                </c:pt>
                <c:pt idx="26251">
                  <c:v>0.99066194717646405</c:v>
                </c:pt>
                <c:pt idx="26252">
                  <c:v>0.98920331347707602</c:v>
                </c:pt>
                <c:pt idx="26253">
                  <c:v>0.99061336218173901</c:v>
                </c:pt>
                <c:pt idx="26254">
                  <c:v>0.99205990043874404</c:v>
                </c:pt>
                <c:pt idx="26255">
                  <c:v>0.99062771489714196</c:v>
                </c:pt>
                <c:pt idx="26256">
                  <c:v>0.99226581291377802</c:v>
                </c:pt>
                <c:pt idx="26257">
                  <c:v>0.98855005581490196</c:v>
                </c:pt>
                <c:pt idx="26258">
                  <c:v>0.99153691188785398</c:v>
                </c:pt>
                <c:pt idx="26259">
                  <c:v>0.99181895137040699</c:v>
                </c:pt>
                <c:pt idx="26260">
                  <c:v>0.99362090443301598</c:v>
                </c:pt>
                <c:pt idx="26261">
                  <c:v>0.98911968030164898</c:v>
                </c:pt>
                <c:pt idx="26262">
                  <c:v>0.99357635055645899</c:v>
                </c:pt>
                <c:pt idx="26263">
                  <c:v>0.99017580854529297</c:v>
                </c:pt>
                <c:pt idx="26264">
                  <c:v>0.99073241733718098</c:v>
                </c:pt>
                <c:pt idx="26265">
                  <c:v>0.99247159313370403</c:v>
                </c:pt>
                <c:pt idx="26266">
                  <c:v>0.98690730299395102</c:v>
                </c:pt>
                <c:pt idx="26267">
                  <c:v>0.99030987663155301</c:v>
                </c:pt>
                <c:pt idx="26268">
                  <c:v>0.987285900079658</c:v>
                </c:pt>
                <c:pt idx="26269">
                  <c:v>0.99045295732118999</c:v>
                </c:pt>
                <c:pt idx="26270">
                  <c:v>0.98897016795784998</c:v>
                </c:pt>
                <c:pt idx="26271">
                  <c:v>0.98757763616509397</c:v>
                </c:pt>
                <c:pt idx="26272">
                  <c:v>0.98889799435330605</c:v>
                </c:pt>
                <c:pt idx="26273">
                  <c:v>0.99075885155596899</c:v>
                </c:pt>
                <c:pt idx="26274">
                  <c:v>0.98835515975127597</c:v>
                </c:pt>
                <c:pt idx="26275">
                  <c:v>0.98825123544469495</c:v>
                </c:pt>
                <c:pt idx="26276">
                  <c:v>0.98879570667677197</c:v>
                </c:pt>
                <c:pt idx="26277">
                  <c:v>0.990733662261298</c:v>
                </c:pt>
                <c:pt idx="26278">
                  <c:v>0.99336070238955199</c:v>
                </c:pt>
                <c:pt idx="26279">
                  <c:v>0.98955692934871997</c:v>
                </c:pt>
                <c:pt idx="26280">
                  <c:v>0.99377631370076203</c:v>
                </c:pt>
                <c:pt idx="26281">
                  <c:v>0.98731337067127101</c:v>
                </c:pt>
                <c:pt idx="26282">
                  <c:v>0.99331374408287798</c:v>
                </c:pt>
                <c:pt idx="26283">
                  <c:v>0.99322536069017897</c:v>
                </c:pt>
                <c:pt idx="26284">
                  <c:v>0.99030100890420303</c:v>
                </c:pt>
                <c:pt idx="26285">
                  <c:v>0.99268536579752498</c:v>
                </c:pt>
                <c:pt idx="26286">
                  <c:v>0.99326820612480604</c:v>
                </c:pt>
                <c:pt idx="26287">
                  <c:v>0.98581022159208997</c:v>
                </c:pt>
                <c:pt idx="26288">
                  <c:v>0.99307611637556803</c:v>
                </c:pt>
                <c:pt idx="26289">
                  <c:v>0.99022143252531103</c:v>
                </c:pt>
                <c:pt idx="26290">
                  <c:v>0.98856272142477197</c:v>
                </c:pt>
                <c:pt idx="26291">
                  <c:v>0.99159509242034705</c:v>
                </c:pt>
                <c:pt idx="26292">
                  <c:v>0.99223236165790896</c:v>
                </c:pt>
                <c:pt idx="26293">
                  <c:v>0.990089510888018</c:v>
                </c:pt>
                <c:pt idx="26294">
                  <c:v>0.99312775407899101</c:v>
                </c:pt>
                <c:pt idx="26295">
                  <c:v>0.98894816357288995</c:v>
                </c:pt>
                <c:pt idx="26296">
                  <c:v>0.99237900377671695</c:v>
                </c:pt>
                <c:pt idx="26297">
                  <c:v>0.99142582042605498</c:v>
                </c:pt>
                <c:pt idx="26298">
                  <c:v>0.98863903698444899</c:v>
                </c:pt>
                <c:pt idx="26299">
                  <c:v>0.98668067911223301</c:v>
                </c:pt>
                <c:pt idx="26300">
                  <c:v>0.98983914522260896</c:v>
                </c:pt>
                <c:pt idx="26301">
                  <c:v>0.99349336241021002</c:v>
                </c:pt>
                <c:pt idx="26302">
                  <c:v>0.99031149596516799</c:v>
                </c:pt>
                <c:pt idx="26303">
                  <c:v>0.98954783022160597</c:v>
                </c:pt>
                <c:pt idx="26304">
                  <c:v>0.991376918060351</c:v>
                </c:pt>
                <c:pt idx="26305">
                  <c:v>0.98948193035910004</c:v>
                </c:pt>
                <c:pt idx="26306">
                  <c:v>0.99112260251707396</c:v>
                </c:pt>
                <c:pt idx="26307">
                  <c:v>0.99427415962790799</c:v>
                </c:pt>
                <c:pt idx="26308">
                  <c:v>0.98921532575789295</c:v>
                </c:pt>
                <c:pt idx="26309">
                  <c:v>0.98985176563973598</c:v>
                </c:pt>
                <c:pt idx="26310">
                  <c:v>0.99275343984327002</c:v>
                </c:pt>
                <c:pt idx="26311">
                  <c:v>0.98893003747644104</c:v>
                </c:pt>
                <c:pt idx="26312">
                  <c:v>0.98710139978949796</c:v>
                </c:pt>
                <c:pt idx="26313">
                  <c:v>0.991858091593664</c:v>
                </c:pt>
                <c:pt idx="26314">
                  <c:v>0.99096202975426695</c:v>
                </c:pt>
                <c:pt idx="26315">
                  <c:v>0.98775538525371098</c:v>
                </c:pt>
                <c:pt idx="26316">
                  <c:v>0.99093064563118605</c:v>
                </c:pt>
                <c:pt idx="26317">
                  <c:v>0.99258874854200496</c:v>
                </c:pt>
                <c:pt idx="26318">
                  <c:v>0.98832117007170295</c:v>
                </c:pt>
                <c:pt idx="26319">
                  <c:v>0.99201359817465795</c:v>
                </c:pt>
                <c:pt idx="26320">
                  <c:v>0.98775637615266398</c:v>
                </c:pt>
                <c:pt idx="26321">
                  <c:v>0.99142196600139298</c:v>
                </c:pt>
                <c:pt idx="26322">
                  <c:v>0.99062727848425003</c:v>
                </c:pt>
                <c:pt idx="26323">
                  <c:v>0.99000206636550603</c:v>
                </c:pt>
                <c:pt idx="26324">
                  <c:v>0.98862106317961196</c:v>
                </c:pt>
                <c:pt idx="26325">
                  <c:v>0.99117097763095197</c:v>
                </c:pt>
                <c:pt idx="26326">
                  <c:v>0.99097575623235401</c:v>
                </c:pt>
                <c:pt idx="26327">
                  <c:v>0.98894846870276698</c:v>
                </c:pt>
                <c:pt idx="26328">
                  <c:v>0.98948464782371504</c:v>
                </c:pt>
                <c:pt idx="26329">
                  <c:v>0.99210272112517295</c:v>
                </c:pt>
                <c:pt idx="26330">
                  <c:v>0.98864861587868802</c:v>
                </c:pt>
                <c:pt idx="26331">
                  <c:v>0.98805808089233205</c:v>
                </c:pt>
                <c:pt idx="26332">
                  <c:v>0.992279241978959</c:v>
                </c:pt>
                <c:pt idx="26333">
                  <c:v>0.99010174110472404</c:v>
                </c:pt>
                <c:pt idx="26334">
                  <c:v>0.98841787304712903</c:v>
                </c:pt>
                <c:pt idx="26335">
                  <c:v>0.99065768260961995</c:v>
                </c:pt>
                <c:pt idx="26336">
                  <c:v>0.99090954688624</c:v>
                </c:pt>
                <c:pt idx="26337">
                  <c:v>0.99208076533518597</c:v>
                </c:pt>
                <c:pt idx="26338">
                  <c:v>0.98961791167516999</c:v>
                </c:pt>
                <c:pt idx="26339">
                  <c:v>0.987883786970434</c:v>
                </c:pt>
                <c:pt idx="26340">
                  <c:v>0.98805325406993405</c:v>
                </c:pt>
                <c:pt idx="26341">
                  <c:v>0.98823381389283704</c:v>
                </c:pt>
                <c:pt idx="26342">
                  <c:v>0.98568883100056004</c:v>
                </c:pt>
                <c:pt idx="26343">
                  <c:v>0.99422994246288898</c:v>
                </c:pt>
                <c:pt idx="26344">
                  <c:v>0.98898505371324297</c:v>
                </c:pt>
                <c:pt idx="26345">
                  <c:v>0.99123719799272603</c:v>
                </c:pt>
                <c:pt idx="26346">
                  <c:v>0.99064482057640002</c:v>
                </c:pt>
                <c:pt idx="26347">
                  <c:v>0.99222807724345996</c:v>
                </c:pt>
                <c:pt idx="26348">
                  <c:v>0.99125283244175</c:v>
                </c:pt>
                <c:pt idx="26349">
                  <c:v>0.98975424054315497</c:v>
                </c:pt>
                <c:pt idx="26350">
                  <c:v>0.99179260056991803</c:v>
                </c:pt>
                <c:pt idx="26351">
                  <c:v>0.99215320317546896</c:v>
                </c:pt>
                <c:pt idx="26352">
                  <c:v>0.98653102480603705</c:v>
                </c:pt>
                <c:pt idx="26353">
                  <c:v>0.99343829625688995</c:v>
                </c:pt>
                <c:pt idx="26354">
                  <c:v>0.99225172927189997</c:v>
                </c:pt>
                <c:pt idx="26355">
                  <c:v>0.98819211123743</c:v>
                </c:pt>
                <c:pt idx="26356">
                  <c:v>0.99209471734694799</c:v>
                </c:pt>
                <c:pt idx="26357">
                  <c:v>0.99378312540473601</c:v>
                </c:pt>
                <c:pt idx="26358">
                  <c:v>0.986728794592588</c:v>
                </c:pt>
                <c:pt idx="26359">
                  <c:v>0.99365718793851898</c:v>
                </c:pt>
                <c:pt idx="26360">
                  <c:v>0.99007244266280203</c:v>
                </c:pt>
                <c:pt idx="26361">
                  <c:v>0.99132601303547596</c:v>
                </c:pt>
                <c:pt idx="26362">
                  <c:v>0.98844341517258805</c:v>
                </c:pt>
                <c:pt idx="26363">
                  <c:v>0.98987336064402098</c:v>
                </c:pt>
                <c:pt idx="26364">
                  <c:v>0.99303031869995795</c:v>
                </c:pt>
                <c:pt idx="26365">
                  <c:v>0.99002103679701003</c:v>
                </c:pt>
                <c:pt idx="26366">
                  <c:v>0.98948097082253506</c:v>
                </c:pt>
                <c:pt idx="26367">
                  <c:v>0.99028104831121699</c:v>
                </c:pt>
                <c:pt idx="26368">
                  <c:v>0.99003506767023097</c:v>
                </c:pt>
                <c:pt idx="26369">
                  <c:v>0.98777110000593105</c:v>
                </c:pt>
                <c:pt idx="26370">
                  <c:v>0.99067442463038302</c:v>
                </c:pt>
                <c:pt idx="26371">
                  <c:v>0.99214178595768099</c:v>
                </c:pt>
                <c:pt idx="26372">
                  <c:v>0.98783118643415402</c:v>
                </c:pt>
                <c:pt idx="26373">
                  <c:v>0.992468597866077</c:v>
                </c:pt>
                <c:pt idx="26374">
                  <c:v>0.986989355642787</c:v>
                </c:pt>
                <c:pt idx="26375">
                  <c:v>0.99022845339445498</c:v>
                </c:pt>
                <c:pt idx="26376">
                  <c:v>0.99235600497835297</c:v>
                </c:pt>
                <c:pt idx="26377">
                  <c:v>0.99180117036294302</c:v>
                </c:pt>
                <c:pt idx="26378">
                  <c:v>0.99130774972721503</c:v>
                </c:pt>
                <c:pt idx="26379">
                  <c:v>0.98726124330301401</c:v>
                </c:pt>
                <c:pt idx="26380">
                  <c:v>0.99111252732822697</c:v>
                </c:pt>
                <c:pt idx="26381">
                  <c:v>0.99015132724034804</c:v>
                </c:pt>
                <c:pt idx="26382">
                  <c:v>0.987987933018033</c:v>
                </c:pt>
                <c:pt idx="26383">
                  <c:v>0.98797597720349695</c:v>
                </c:pt>
                <c:pt idx="26384">
                  <c:v>0.99076340457310497</c:v>
                </c:pt>
                <c:pt idx="26385">
                  <c:v>0.98833523959965397</c:v>
                </c:pt>
                <c:pt idx="26386">
                  <c:v>0.986884178365798</c:v>
                </c:pt>
                <c:pt idx="26387">
                  <c:v>0.99011930613853105</c:v>
                </c:pt>
                <c:pt idx="26388">
                  <c:v>0.991127567564975</c:v>
                </c:pt>
                <c:pt idx="26389">
                  <c:v>0.99058292642178603</c:v>
                </c:pt>
                <c:pt idx="26390">
                  <c:v>0.99170381312907496</c:v>
                </c:pt>
                <c:pt idx="26391">
                  <c:v>0.99191480741707805</c:v>
                </c:pt>
                <c:pt idx="26392">
                  <c:v>0.99228300298133199</c:v>
                </c:pt>
                <c:pt idx="26393">
                  <c:v>0.99289630468662105</c:v>
                </c:pt>
                <c:pt idx="26394">
                  <c:v>0.99274194828495499</c:v>
                </c:pt>
                <c:pt idx="26395">
                  <c:v>0.98673714443038996</c:v>
                </c:pt>
                <c:pt idx="26396">
                  <c:v>0.99344696202456795</c:v>
                </c:pt>
                <c:pt idx="26397">
                  <c:v>0.990183255086588</c:v>
                </c:pt>
                <c:pt idx="26398">
                  <c:v>0.98693759223968702</c:v>
                </c:pt>
                <c:pt idx="26399">
                  <c:v>0.98812501003808295</c:v>
                </c:pt>
                <c:pt idx="26400">
                  <c:v>0.98952378171553701</c:v>
                </c:pt>
                <c:pt idx="26401">
                  <c:v>0.98942037617901502</c:v>
                </c:pt>
                <c:pt idx="26402">
                  <c:v>0.98975307546876801</c:v>
                </c:pt>
                <c:pt idx="26403">
                  <c:v>0.99434175644463196</c:v>
                </c:pt>
                <c:pt idx="26404">
                  <c:v>0.98727939762470396</c:v>
                </c:pt>
                <c:pt idx="26405">
                  <c:v>0.98788064768664496</c:v>
                </c:pt>
                <c:pt idx="26406">
                  <c:v>0.99061593050466301</c:v>
                </c:pt>
                <c:pt idx="26407">
                  <c:v>0.99411280686558801</c:v>
                </c:pt>
                <c:pt idx="26408">
                  <c:v>0.98968448443634005</c:v>
                </c:pt>
                <c:pt idx="26409">
                  <c:v>0.99028851559397302</c:v>
                </c:pt>
                <c:pt idx="26410">
                  <c:v>0.991022893075997</c:v>
                </c:pt>
                <c:pt idx="26411">
                  <c:v>0.99018248082249105</c:v>
                </c:pt>
                <c:pt idx="26412">
                  <c:v>0.99137114534517601</c:v>
                </c:pt>
                <c:pt idx="26413">
                  <c:v>0.98666432128817705</c:v>
                </c:pt>
                <c:pt idx="26414">
                  <c:v>0.98697275792959704</c:v>
                </c:pt>
                <c:pt idx="26415">
                  <c:v>0.99172575941820695</c:v>
                </c:pt>
                <c:pt idx="26416">
                  <c:v>0.988658369091301</c:v>
                </c:pt>
                <c:pt idx="26417">
                  <c:v>0.98929935931014401</c:v>
                </c:pt>
                <c:pt idx="26418">
                  <c:v>0.98694444794538105</c:v>
                </c:pt>
                <c:pt idx="26419">
                  <c:v>0.99400761460597498</c:v>
                </c:pt>
                <c:pt idx="26420">
                  <c:v>0.98655997849723998</c:v>
                </c:pt>
                <c:pt idx="26421">
                  <c:v>0.990213657211513</c:v>
                </c:pt>
                <c:pt idx="26422">
                  <c:v>0.99259464590109703</c:v>
                </c:pt>
                <c:pt idx="26423">
                  <c:v>0.98604143513662701</c:v>
                </c:pt>
                <c:pt idx="26424">
                  <c:v>0.99299824272547998</c:v>
                </c:pt>
                <c:pt idx="26425">
                  <c:v>0.99110078178524097</c:v>
                </c:pt>
                <c:pt idx="26426">
                  <c:v>0.99066836607946296</c:v>
                </c:pt>
                <c:pt idx="26427">
                  <c:v>0.99310906271820998</c:v>
                </c:pt>
                <c:pt idx="26428">
                  <c:v>0.98768119632295903</c:v>
                </c:pt>
                <c:pt idx="26429">
                  <c:v>0.98987727043358897</c:v>
                </c:pt>
                <c:pt idx="26430">
                  <c:v>0.990831664165291</c:v>
                </c:pt>
                <c:pt idx="26431">
                  <c:v>0.99191061170547101</c:v>
                </c:pt>
                <c:pt idx="26432">
                  <c:v>0.99050375004056102</c:v>
                </c:pt>
                <c:pt idx="26433">
                  <c:v>0.98756553999310004</c:v>
                </c:pt>
                <c:pt idx="26434">
                  <c:v>0.99201519885571698</c:v>
                </c:pt>
                <c:pt idx="26435">
                  <c:v>0.99183705388855903</c:v>
                </c:pt>
                <c:pt idx="26436">
                  <c:v>0.98913281057734803</c:v>
                </c:pt>
                <c:pt idx="26437">
                  <c:v>0.98813229521309298</c:v>
                </c:pt>
                <c:pt idx="26438">
                  <c:v>0.986114494014802</c:v>
                </c:pt>
                <c:pt idx="26439">
                  <c:v>0.98964892638422397</c:v>
                </c:pt>
                <c:pt idx="26440">
                  <c:v>0.99050863666995304</c:v>
                </c:pt>
                <c:pt idx="26441">
                  <c:v>0.99198951516508904</c:v>
                </c:pt>
                <c:pt idx="26442">
                  <c:v>0.98770953588072596</c:v>
                </c:pt>
                <c:pt idx="26443">
                  <c:v>0.99074145245822198</c:v>
                </c:pt>
                <c:pt idx="26444">
                  <c:v>0.98889120167772604</c:v>
                </c:pt>
                <c:pt idx="26445">
                  <c:v>0.987735403013285</c:v>
                </c:pt>
                <c:pt idx="26446">
                  <c:v>0.99217488051013103</c:v>
                </c:pt>
                <c:pt idx="26447">
                  <c:v>0.99001973581238001</c:v>
                </c:pt>
                <c:pt idx="26448">
                  <c:v>0.99380256001506195</c:v>
                </c:pt>
                <c:pt idx="26449">
                  <c:v>0.98714052214340997</c:v>
                </c:pt>
                <c:pt idx="26450">
                  <c:v>0.98558186881114695</c:v>
                </c:pt>
                <c:pt idx="26451">
                  <c:v>0.99244912626559501</c:v>
                </c:pt>
                <c:pt idx="26452">
                  <c:v>0.98894491952771402</c:v>
                </c:pt>
                <c:pt idx="26453">
                  <c:v>0.98960040621670897</c:v>
                </c:pt>
                <c:pt idx="26454">
                  <c:v>0.98703310362975305</c:v>
                </c:pt>
                <c:pt idx="26455">
                  <c:v>0.99013606246221997</c:v>
                </c:pt>
                <c:pt idx="26456">
                  <c:v>0.99306263033281805</c:v>
                </c:pt>
                <c:pt idx="26457">
                  <c:v>0.99114211337379698</c:v>
                </c:pt>
                <c:pt idx="26458">
                  <c:v>0.99076072919677804</c:v>
                </c:pt>
                <c:pt idx="26459">
                  <c:v>0.99010656190903001</c:v>
                </c:pt>
                <c:pt idx="26460">
                  <c:v>0.98969574994201703</c:v>
                </c:pt>
                <c:pt idx="26461">
                  <c:v>0.98973650643909505</c:v>
                </c:pt>
                <c:pt idx="26462">
                  <c:v>0.99254432096729805</c:v>
                </c:pt>
                <c:pt idx="26463">
                  <c:v>0.98810222914325196</c:v>
                </c:pt>
                <c:pt idx="26464">
                  <c:v>0.993959324079981</c:v>
                </c:pt>
                <c:pt idx="26465">
                  <c:v>0.99022036089796905</c:v>
                </c:pt>
                <c:pt idx="26466">
                  <c:v>0.99130118103327303</c:v>
                </c:pt>
                <c:pt idx="26467">
                  <c:v>0.99010264408904203</c:v>
                </c:pt>
                <c:pt idx="26468">
                  <c:v>0.98721890419185898</c:v>
                </c:pt>
                <c:pt idx="26469">
                  <c:v>0.99216204979872602</c:v>
                </c:pt>
                <c:pt idx="26470">
                  <c:v>0.99206208800409001</c:v>
                </c:pt>
                <c:pt idx="26471">
                  <c:v>0.98750986401596097</c:v>
                </c:pt>
                <c:pt idx="26472">
                  <c:v>0.99168417622824201</c:v>
                </c:pt>
                <c:pt idx="26473">
                  <c:v>0.98844655980252005</c:v>
                </c:pt>
                <c:pt idx="26474">
                  <c:v>0.98967504417950503</c:v>
                </c:pt>
                <c:pt idx="26475">
                  <c:v>0.99166340139590503</c:v>
                </c:pt>
                <c:pt idx="26476">
                  <c:v>0.99487685735139397</c:v>
                </c:pt>
                <c:pt idx="26477">
                  <c:v>0.98635379764099396</c:v>
                </c:pt>
                <c:pt idx="26478">
                  <c:v>0.99047970074563396</c:v>
                </c:pt>
                <c:pt idx="26479">
                  <c:v>0.99126184681505203</c:v>
                </c:pt>
                <c:pt idx="26480">
                  <c:v>0.98889085039790603</c:v>
                </c:pt>
                <c:pt idx="26481">
                  <c:v>0.98906693499809595</c:v>
                </c:pt>
                <c:pt idx="26482">
                  <c:v>0.98961159261873199</c:v>
                </c:pt>
                <c:pt idx="26483">
                  <c:v>0.98848467280512797</c:v>
                </c:pt>
                <c:pt idx="26484">
                  <c:v>0.99306587278149405</c:v>
                </c:pt>
                <c:pt idx="26485">
                  <c:v>0.98901550862147802</c:v>
                </c:pt>
                <c:pt idx="26486">
                  <c:v>0.99111108813154902</c:v>
                </c:pt>
                <c:pt idx="26487">
                  <c:v>0.98895445742271404</c:v>
                </c:pt>
                <c:pt idx="26488">
                  <c:v>0.98967941387423297</c:v>
                </c:pt>
                <c:pt idx="26489">
                  <c:v>0.99180848789107401</c:v>
                </c:pt>
                <c:pt idx="26490">
                  <c:v>0.99223197985570899</c:v>
                </c:pt>
                <c:pt idx="26491">
                  <c:v>0.98984146535790696</c:v>
                </c:pt>
                <c:pt idx="26492">
                  <c:v>0.98908704247046098</c:v>
                </c:pt>
                <c:pt idx="26493">
                  <c:v>0.98926761462534396</c:v>
                </c:pt>
                <c:pt idx="26494">
                  <c:v>0.99076698987401401</c:v>
                </c:pt>
                <c:pt idx="26495">
                  <c:v>0.98784935299455101</c:v>
                </c:pt>
                <c:pt idx="26496">
                  <c:v>0.99164414560439895</c:v>
                </c:pt>
                <c:pt idx="26497">
                  <c:v>0.99220070246037195</c:v>
                </c:pt>
                <c:pt idx="26498">
                  <c:v>0.99315415370137095</c:v>
                </c:pt>
                <c:pt idx="26499">
                  <c:v>0.99223203907255897</c:v>
                </c:pt>
                <c:pt idx="26500">
                  <c:v>0.99110355898731695</c:v>
                </c:pt>
                <c:pt idx="26501">
                  <c:v>0.98904660789337895</c:v>
                </c:pt>
                <c:pt idx="26502">
                  <c:v>0.98845406454145901</c:v>
                </c:pt>
                <c:pt idx="26503">
                  <c:v>0.99024231769105597</c:v>
                </c:pt>
                <c:pt idx="26504">
                  <c:v>0.99190852806254004</c:v>
                </c:pt>
                <c:pt idx="26505">
                  <c:v>0.98959855342613101</c:v>
                </c:pt>
                <c:pt idx="26506">
                  <c:v>0.98994480354478598</c:v>
                </c:pt>
                <c:pt idx="26507">
                  <c:v>0.99389719720233205</c:v>
                </c:pt>
                <c:pt idx="26508">
                  <c:v>0.98868627154123401</c:v>
                </c:pt>
                <c:pt idx="26509">
                  <c:v>0.99385617196437903</c:v>
                </c:pt>
                <c:pt idx="26510">
                  <c:v>0.98662554415784298</c:v>
                </c:pt>
                <c:pt idx="26511">
                  <c:v>0.99213795933181703</c:v>
                </c:pt>
                <c:pt idx="26512">
                  <c:v>0.99238341563042798</c:v>
                </c:pt>
                <c:pt idx="26513">
                  <c:v>0.99166463309221398</c:v>
                </c:pt>
                <c:pt idx="26514">
                  <c:v>0.98845275008307198</c:v>
                </c:pt>
                <c:pt idx="26515">
                  <c:v>0.98978076795013403</c:v>
                </c:pt>
                <c:pt idx="26516">
                  <c:v>0.99345803978777802</c:v>
                </c:pt>
                <c:pt idx="26517">
                  <c:v>0.98748477504058196</c:v>
                </c:pt>
                <c:pt idx="26518">
                  <c:v>0.99382853500150603</c:v>
                </c:pt>
                <c:pt idx="26519">
                  <c:v>0.99072279151837095</c:v>
                </c:pt>
                <c:pt idx="26520">
                  <c:v>0.98763168970719295</c:v>
                </c:pt>
                <c:pt idx="26521">
                  <c:v>0.99148186447734499</c:v>
                </c:pt>
                <c:pt idx="26522">
                  <c:v>0.98983756650383403</c:v>
                </c:pt>
                <c:pt idx="26523">
                  <c:v>0.98988592654631502</c:v>
                </c:pt>
                <c:pt idx="26524">
                  <c:v>0.99372445160614897</c:v>
                </c:pt>
                <c:pt idx="26525">
                  <c:v>0.98741928419279201</c:v>
                </c:pt>
                <c:pt idx="26526">
                  <c:v>0.99096539395245897</c:v>
                </c:pt>
                <c:pt idx="26527">
                  <c:v>0.993204697048092</c:v>
                </c:pt>
                <c:pt idx="26528">
                  <c:v>0.99090843677936402</c:v>
                </c:pt>
                <c:pt idx="26529">
                  <c:v>0.99029212454050397</c:v>
                </c:pt>
                <c:pt idx="26530">
                  <c:v>0.992107104079888</c:v>
                </c:pt>
                <c:pt idx="26531">
                  <c:v>0.9914968238588</c:v>
                </c:pt>
                <c:pt idx="26532">
                  <c:v>0.99254034591603901</c:v>
                </c:pt>
                <c:pt idx="26533">
                  <c:v>0.99248367587351705</c:v>
                </c:pt>
                <c:pt idx="26534">
                  <c:v>0.98875963682816304</c:v>
                </c:pt>
                <c:pt idx="26535">
                  <c:v>0.99280485554653897</c:v>
                </c:pt>
                <c:pt idx="26536">
                  <c:v>0.98958157250017698</c:v>
                </c:pt>
                <c:pt idx="26537">
                  <c:v>0.98983191861679298</c:v>
                </c:pt>
                <c:pt idx="26538">
                  <c:v>0.99502419221193505</c:v>
                </c:pt>
                <c:pt idx="26539">
                  <c:v>0.98804463239658102</c:v>
                </c:pt>
                <c:pt idx="26540">
                  <c:v>0.99180223660331301</c:v>
                </c:pt>
                <c:pt idx="26541">
                  <c:v>0.992565903258676</c:v>
                </c:pt>
                <c:pt idx="26542">
                  <c:v>0.98875761494195402</c:v>
                </c:pt>
                <c:pt idx="26543">
                  <c:v>0.99166697247674496</c:v>
                </c:pt>
                <c:pt idx="26544">
                  <c:v>0.98735774375762997</c:v>
                </c:pt>
                <c:pt idx="26545">
                  <c:v>0.99359601118515095</c:v>
                </c:pt>
                <c:pt idx="26546">
                  <c:v>0.98927905794372495</c:v>
                </c:pt>
                <c:pt idx="26547">
                  <c:v>0.98715946524105902</c:v>
                </c:pt>
                <c:pt idx="26548">
                  <c:v>0.990565747046807</c:v>
                </c:pt>
                <c:pt idx="26549">
                  <c:v>0.99216124932883298</c:v>
                </c:pt>
                <c:pt idx="26550">
                  <c:v>0.98898582523022505</c:v>
                </c:pt>
                <c:pt idx="26551">
                  <c:v>0.99130617007976896</c:v>
                </c:pt>
                <c:pt idx="26552">
                  <c:v>0.99062498864702297</c:v>
                </c:pt>
                <c:pt idx="26553">
                  <c:v>0.99013669942349603</c:v>
                </c:pt>
                <c:pt idx="26554">
                  <c:v>0.99249023429709904</c:v>
                </c:pt>
                <c:pt idx="26555">
                  <c:v>0.989043061994204</c:v>
                </c:pt>
                <c:pt idx="26556">
                  <c:v>0.98766085667419501</c:v>
                </c:pt>
                <c:pt idx="26557">
                  <c:v>0.99024257496434298</c:v>
                </c:pt>
                <c:pt idx="26558">
                  <c:v>0.99066014859272</c:v>
                </c:pt>
                <c:pt idx="26559">
                  <c:v>0.99180813855411198</c:v>
                </c:pt>
                <c:pt idx="26560">
                  <c:v>0.98760878157733301</c:v>
                </c:pt>
                <c:pt idx="26561">
                  <c:v>0.99150557848237597</c:v>
                </c:pt>
                <c:pt idx="26562">
                  <c:v>0.989869684275415</c:v>
                </c:pt>
                <c:pt idx="26563">
                  <c:v>0.98949091735864403</c:v>
                </c:pt>
                <c:pt idx="26564">
                  <c:v>0.99119398120245406</c:v>
                </c:pt>
                <c:pt idx="26565">
                  <c:v>0.98993549925233404</c:v>
                </c:pt>
                <c:pt idx="26566">
                  <c:v>0.98635272145687003</c:v>
                </c:pt>
                <c:pt idx="26567">
                  <c:v>0.99233283699192398</c:v>
                </c:pt>
                <c:pt idx="26568">
                  <c:v>0.98990926550271496</c:v>
                </c:pt>
                <c:pt idx="26569">
                  <c:v>0.98978595752704301</c:v>
                </c:pt>
                <c:pt idx="26570">
                  <c:v>0.99044980068952104</c:v>
                </c:pt>
                <c:pt idx="26571">
                  <c:v>0.99327636049619805</c:v>
                </c:pt>
                <c:pt idx="26572">
                  <c:v>0.98744824705260204</c:v>
                </c:pt>
                <c:pt idx="26573">
                  <c:v>0.99327935905378295</c:v>
                </c:pt>
                <c:pt idx="26574">
                  <c:v>0.98922475705075597</c:v>
                </c:pt>
                <c:pt idx="26575">
                  <c:v>0.98900894503878201</c:v>
                </c:pt>
                <c:pt idx="26576">
                  <c:v>0.99397184926042104</c:v>
                </c:pt>
                <c:pt idx="26577">
                  <c:v>0.98956512902369398</c:v>
                </c:pt>
                <c:pt idx="26578">
                  <c:v>0.98836872530587405</c:v>
                </c:pt>
                <c:pt idx="26579">
                  <c:v>0.992680535868811</c:v>
                </c:pt>
                <c:pt idx="26580">
                  <c:v>0.99268694357569498</c:v>
                </c:pt>
                <c:pt idx="26581">
                  <c:v>0.98982704275644995</c:v>
                </c:pt>
                <c:pt idx="26582">
                  <c:v>0.98872390772738294</c:v>
                </c:pt>
                <c:pt idx="26583">
                  <c:v>0.99000324677583995</c:v>
                </c:pt>
                <c:pt idx="26584">
                  <c:v>0.99122468913161699</c:v>
                </c:pt>
                <c:pt idx="26585">
                  <c:v>0.991894987481589</c:v>
                </c:pt>
                <c:pt idx="26586">
                  <c:v>0.99068232415187896</c:v>
                </c:pt>
                <c:pt idx="26587">
                  <c:v>0.99118805364658602</c:v>
                </c:pt>
                <c:pt idx="26588">
                  <c:v>0.98924252991762096</c:v>
                </c:pt>
                <c:pt idx="26589">
                  <c:v>0.99044465713727303</c:v>
                </c:pt>
                <c:pt idx="26590">
                  <c:v>0.98920193529590295</c:v>
                </c:pt>
                <c:pt idx="26591">
                  <c:v>0.98919953730209598</c:v>
                </c:pt>
                <c:pt idx="26592">
                  <c:v>0.98991359600986895</c:v>
                </c:pt>
                <c:pt idx="26593">
                  <c:v>0.99359878487720799</c:v>
                </c:pt>
                <c:pt idx="26594">
                  <c:v>0.98679106563925401</c:v>
                </c:pt>
                <c:pt idx="26595">
                  <c:v>0.99287372026239895</c:v>
                </c:pt>
                <c:pt idx="26596">
                  <c:v>0.98835431532894902</c:v>
                </c:pt>
                <c:pt idx="26597">
                  <c:v>0.99189006192580398</c:v>
                </c:pt>
                <c:pt idx="26598">
                  <c:v>0.99089735648984001</c:v>
                </c:pt>
                <c:pt idx="26599">
                  <c:v>0.99198143893233703</c:v>
                </c:pt>
                <c:pt idx="26600">
                  <c:v>0.99135322928732506</c:v>
                </c:pt>
                <c:pt idx="26601">
                  <c:v>0.98970005096643399</c:v>
                </c:pt>
                <c:pt idx="26602">
                  <c:v>0.98952781391590305</c:v>
                </c:pt>
                <c:pt idx="26603">
                  <c:v>0.99358970461612295</c:v>
                </c:pt>
                <c:pt idx="26604">
                  <c:v>0.98626520357494796</c:v>
                </c:pt>
                <c:pt idx="26605">
                  <c:v>0.99416373854978402</c:v>
                </c:pt>
                <c:pt idx="26606">
                  <c:v>0.98741338590004801</c:v>
                </c:pt>
                <c:pt idx="26607">
                  <c:v>0.99082558212470995</c:v>
                </c:pt>
                <c:pt idx="26608">
                  <c:v>0.990497906010253</c:v>
                </c:pt>
                <c:pt idx="26609">
                  <c:v>0.98857934010735804</c:v>
                </c:pt>
                <c:pt idx="26610">
                  <c:v>0.98717907382662695</c:v>
                </c:pt>
                <c:pt idx="26611">
                  <c:v>0.99070939020645399</c:v>
                </c:pt>
                <c:pt idx="26612">
                  <c:v>0.99297515433127004</c:v>
                </c:pt>
                <c:pt idx="26613">
                  <c:v>0.98769652653039997</c:v>
                </c:pt>
                <c:pt idx="26614">
                  <c:v>0.98956316691711699</c:v>
                </c:pt>
                <c:pt idx="26615">
                  <c:v>0.99033574442412198</c:v>
                </c:pt>
                <c:pt idx="26616">
                  <c:v>0.98914715444442503</c:v>
                </c:pt>
                <c:pt idx="26617">
                  <c:v>0.98844391908389295</c:v>
                </c:pt>
                <c:pt idx="26618">
                  <c:v>0.98874387932951202</c:v>
                </c:pt>
                <c:pt idx="26619">
                  <c:v>0.99374086566924003</c:v>
                </c:pt>
                <c:pt idx="26620">
                  <c:v>0.98807694657074796</c:v>
                </c:pt>
                <c:pt idx="26621">
                  <c:v>0.99196176742280295</c:v>
                </c:pt>
                <c:pt idx="26622">
                  <c:v>0.99091961206128398</c:v>
                </c:pt>
                <c:pt idx="26623">
                  <c:v>0.98831155979893104</c:v>
                </c:pt>
                <c:pt idx="26624">
                  <c:v>0.98904521667212797</c:v>
                </c:pt>
                <c:pt idx="26625">
                  <c:v>0.98799197769296399</c:v>
                </c:pt>
                <c:pt idx="26626">
                  <c:v>0.99145685313590504</c:v>
                </c:pt>
                <c:pt idx="26627">
                  <c:v>0.98642897367736704</c:v>
                </c:pt>
                <c:pt idx="26628">
                  <c:v>0.99380849412181005</c:v>
                </c:pt>
                <c:pt idx="26629">
                  <c:v>0.98854049155595802</c:v>
                </c:pt>
                <c:pt idx="26630">
                  <c:v>0.98777630684007001</c:v>
                </c:pt>
                <c:pt idx="26631">
                  <c:v>0.99383996877217196</c:v>
                </c:pt>
                <c:pt idx="26632">
                  <c:v>0.98916786753677699</c:v>
                </c:pt>
                <c:pt idx="26633">
                  <c:v>0.98575173704010299</c:v>
                </c:pt>
                <c:pt idx="26634">
                  <c:v>0.99328382441660601</c:v>
                </c:pt>
                <c:pt idx="26635">
                  <c:v>0.987325901688759</c:v>
                </c:pt>
                <c:pt idx="26636">
                  <c:v>0.98999525865722504</c:v>
                </c:pt>
                <c:pt idx="26637">
                  <c:v>0.99003480243443798</c:v>
                </c:pt>
                <c:pt idx="26638">
                  <c:v>0.98930267274734396</c:v>
                </c:pt>
                <c:pt idx="26639">
                  <c:v>0.99347986920336395</c:v>
                </c:pt>
                <c:pt idx="26640">
                  <c:v>0.98990508228382701</c:v>
                </c:pt>
                <c:pt idx="26641">
                  <c:v>0.98762138912258002</c:v>
                </c:pt>
                <c:pt idx="26642">
                  <c:v>0.99382124883309597</c:v>
                </c:pt>
                <c:pt idx="26643">
                  <c:v>0.98905798177135495</c:v>
                </c:pt>
                <c:pt idx="26644">
                  <c:v>0.99199051324807797</c:v>
                </c:pt>
                <c:pt idx="26645">
                  <c:v>0.99092450986323999</c:v>
                </c:pt>
                <c:pt idx="26646">
                  <c:v>0.99376492087435997</c:v>
                </c:pt>
                <c:pt idx="26647">
                  <c:v>0.98885572732231897</c:v>
                </c:pt>
                <c:pt idx="26648">
                  <c:v>0.98903290719008197</c:v>
                </c:pt>
                <c:pt idx="26649">
                  <c:v>0.98999036516339201</c:v>
                </c:pt>
                <c:pt idx="26650">
                  <c:v>0.99075505310558698</c:v>
                </c:pt>
                <c:pt idx="26651">
                  <c:v>0.98672156681103496</c:v>
                </c:pt>
                <c:pt idx="26652">
                  <c:v>0.99199500996619705</c:v>
                </c:pt>
                <c:pt idx="26653">
                  <c:v>0.99087270247172798</c:v>
                </c:pt>
                <c:pt idx="26654">
                  <c:v>0.99213672596800095</c:v>
                </c:pt>
                <c:pt idx="26655">
                  <c:v>0.98823532478759202</c:v>
                </c:pt>
                <c:pt idx="26656">
                  <c:v>0.98967022560055595</c:v>
                </c:pt>
                <c:pt idx="26657">
                  <c:v>0.99169019451265805</c:v>
                </c:pt>
                <c:pt idx="26658">
                  <c:v>0.99332123798516003</c:v>
                </c:pt>
                <c:pt idx="26659">
                  <c:v>0.992093714798299</c:v>
                </c:pt>
                <c:pt idx="26660">
                  <c:v>0.98948697288713106</c:v>
                </c:pt>
                <c:pt idx="26661">
                  <c:v>0.98546492373735795</c:v>
                </c:pt>
                <c:pt idx="26662">
                  <c:v>0.99294161512324797</c:v>
                </c:pt>
                <c:pt idx="26663">
                  <c:v>0.99263363606303401</c:v>
                </c:pt>
                <c:pt idx="26664">
                  <c:v>0.99124122034224005</c:v>
                </c:pt>
                <c:pt idx="26665">
                  <c:v>0.98917844499963703</c:v>
                </c:pt>
                <c:pt idx="26666">
                  <c:v>0.99315799615543998</c:v>
                </c:pt>
                <c:pt idx="26667">
                  <c:v>0.99206103450227301</c:v>
                </c:pt>
                <c:pt idx="26668">
                  <c:v>0.98747028503133105</c:v>
                </c:pt>
                <c:pt idx="26669">
                  <c:v>0.99212911508298895</c:v>
                </c:pt>
                <c:pt idx="26670">
                  <c:v>0.98891181071020895</c:v>
                </c:pt>
                <c:pt idx="26671">
                  <c:v>0.99401876649747001</c:v>
                </c:pt>
                <c:pt idx="26672">
                  <c:v>0.99065556422076195</c:v>
                </c:pt>
                <c:pt idx="26673">
                  <c:v>0.98823878941433996</c:v>
                </c:pt>
                <c:pt idx="26674">
                  <c:v>0.987095514972402</c:v>
                </c:pt>
                <c:pt idx="26675">
                  <c:v>0.98789479631557697</c:v>
                </c:pt>
                <c:pt idx="26676">
                  <c:v>0.99386856428208303</c:v>
                </c:pt>
                <c:pt idx="26677">
                  <c:v>0.98918332605698001</c:v>
                </c:pt>
                <c:pt idx="26678">
                  <c:v>0.99222579890376605</c:v>
                </c:pt>
                <c:pt idx="26679">
                  <c:v>0.99086945253593695</c:v>
                </c:pt>
                <c:pt idx="26680">
                  <c:v>0.98937569721845497</c:v>
                </c:pt>
                <c:pt idx="26681">
                  <c:v>0.99044567707765996</c:v>
                </c:pt>
                <c:pt idx="26682">
                  <c:v>0.99015858455125105</c:v>
                </c:pt>
                <c:pt idx="26683">
                  <c:v>0.99011889441467404</c:v>
                </c:pt>
                <c:pt idx="26684">
                  <c:v>0.99281964539441903</c:v>
                </c:pt>
                <c:pt idx="26685">
                  <c:v>0.99051807232464595</c:v>
                </c:pt>
                <c:pt idx="26686">
                  <c:v>0.99062606943849296</c:v>
                </c:pt>
                <c:pt idx="26687">
                  <c:v>0.98791627173998298</c:v>
                </c:pt>
                <c:pt idx="26688">
                  <c:v>0.98993983812720399</c:v>
                </c:pt>
                <c:pt idx="26689">
                  <c:v>0.98924174968078704</c:v>
                </c:pt>
                <c:pt idx="26690">
                  <c:v>0.990267363130102</c:v>
                </c:pt>
                <c:pt idx="26691">
                  <c:v>0.99333392515287899</c:v>
                </c:pt>
                <c:pt idx="26692">
                  <c:v>0.98962350073094996</c:v>
                </c:pt>
                <c:pt idx="26693">
                  <c:v>0.99395118865252197</c:v>
                </c:pt>
                <c:pt idx="26694">
                  <c:v>0.98950238959562797</c:v>
                </c:pt>
                <c:pt idx="26695">
                  <c:v>0.98862767777722704</c:v>
                </c:pt>
                <c:pt idx="26696">
                  <c:v>0.988154726129016</c:v>
                </c:pt>
                <c:pt idx="26697">
                  <c:v>0.99105711212395498</c:v>
                </c:pt>
                <c:pt idx="26698">
                  <c:v>0.99378122505998401</c:v>
                </c:pt>
                <c:pt idx="26699">
                  <c:v>0.99084017265036095</c:v>
                </c:pt>
                <c:pt idx="26700">
                  <c:v>0.99402356296875505</c:v>
                </c:pt>
                <c:pt idx="26701">
                  <c:v>0.98735317160566805</c:v>
                </c:pt>
                <c:pt idx="26702">
                  <c:v>0.99271825198075303</c:v>
                </c:pt>
                <c:pt idx="26703">
                  <c:v>0.99195747898096798</c:v>
                </c:pt>
                <c:pt idx="26704">
                  <c:v>0.98597524446942697</c:v>
                </c:pt>
                <c:pt idx="26705">
                  <c:v>0.99239182327463704</c:v>
                </c:pt>
                <c:pt idx="26706">
                  <c:v>0.98972249562479497</c:v>
                </c:pt>
                <c:pt idx="26707">
                  <c:v>0.99187103832204004</c:v>
                </c:pt>
                <c:pt idx="26708">
                  <c:v>0.99061120844370698</c:v>
                </c:pt>
                <c:pt idx="26709">
                  <c:v>0.99098986624117502</c:v>
                </c:pt>
                <c:pt idx="26710">
                  <c:v>0.98998798872944704</c:v>
                </c:pt>
                <c:pt idx="26711">
                  <c:v>0.98835300409330196</c:v>
                </c:pt>
                <c:pt idx="26712">
                  <c:v>0.98716327481352795</c:v>
                </c:pt>
                <c:pt idx="26713">
                  <c:v>0.99286134489234101</c:v>
                </c:pt>
                <c:pt idx="26714">
                  <c:v>0.98753174197376103</c:v>
                </c:pt>
                <c:pt idx="26715">
                  <c:v>0.99091683478139403</c:v>
                </c:pt>
                <c:pt idx="26716">
                  <c:v>0.98784487048212</c:v>
                </c:pt>
                <c:pt idx="26717">
                  <c:v>0.99206334917220895</c:v>
                </c:pt>
                <c:pt idx="26718">
                  <c:v>0.99103595357849406</c:v>
                </c:pt>
                <c:pt idx="26719">
                  <c:v>0.99266428793280104</c:v>
                </c:pt>
                <c:pt idx="26720">
                  <c:v>0.98789307456469799</c:v>
                </c:pt>
                <c:pt idx="26721">
                  <c:v>0.98681031757306403</c:v>
                </c:pt>
                <c:pt idx="26722">
                  <c:v>0.98815871038712699</c:v>
                </c:pt>
                <c:pt idx="26723">
                  <c:v>0.99220971084925802</c:v>
                </c:pt>
                <c:pt idx="26724">
                  <c:v>0.98818487567423496</c:v>
                </c:pt>
                <c:pt idx="26725">
                  <c:v>0.98933008931294497</c:v>
                </c:pt>
                <c:pt idx="26726">
                  <c:v>0.99129112608056003</c:v>
                </c:pt>
                <c:pt idx="26727">
                  <c:v>0.99157500064209403</c:v>
                </c:pt>
                <c:pt idx="26728">
                  <c:v>0.98797514827929001</c:v>
                </c:pt>
                <c:pt idx="26729">
                  <c:v>0.98742948530987595</c:v>
                </c:pt>
                <c:pt idx="26730">
                  <c:v>0.99285291965461397</c:v>
                </c:pt>
                <c:pt idx="26731">
                  <c:v>0.98955064283662597</c:v>
                </c:pt>
                <c:pt idx="26732">
                  <c:v>0.99246012347100998</c:v>
                </c:pt>
                <c:pt idx="26733">
                  <c:v>0.98885375079368598</c:v>
                </c:pt>
                <c:pt idx="26734">
                  <c:v>0.99242592370527305</c:v>
                </c:pt>
                <c:pt idx="26735">
                  <c:v>0.98976442307425705</c:v>
                </c:pt>
                <c:pt idx="26736">
                  <c:v>0.99291033291219699</c:v>
                </c:pt>
                <c:pt idx="26737">
                  <c:v>0.98872607456370998</c:v>
                </c:pt>
                <c:pt idx="26738">
                  <c:v>0.98635952480688904</c:v>
                </c:pt>
                <c:pt idx="26739">
                  <c:v>0.98745145431517001</c:v>
                </c:pt>
                <c:pt idx="26740">
                  <c:v>0.98718526826695097</c:v>
                </c:pt>
                <c:pt idx="26741">
                  <c:v>0.98692367047711504</c:v>
                </c:pt>
                <c:pt idx="26742">
                  <c:v>0.98780667417155998</c:v>
                </c:pt>
                <c:pt idx="26743">
                  <c:v>0.99023196954825898</c:v>
                </c:pt>
                <c:pt idx="26744">
                  <c:v>0.98793764357092595</c:v>
                </c:pt>
                <c:pt idx="26745">
                  <c:v>0.99288266192712105</c:v>
                </c:pt>
                <c:pt idx="26746">
                  <c:v>0.99318952935271898</c:v>
                </c:pt>
                <c:pt idx="26747">
                  <c:v>0.98861618755397995</c:v>
                </c:pt>
                <c:pt idx="26748">
                  <c:v>0.99019016788576797</c:v>
                </c:pt>
                <c:pt idx="26749">
                  <c:v>0.99118982693278901</c:v>
                </c:pt>
                <c:pt idx="26750">
                  <c:v>0.98863019769035199</c:v>
                </c:pt>
                <c:pt idx="26751">
                  <c:v>0.98930696949608699</c:v>
                </c:pt>
                <c:pt idx="26752">
                  <c:v>0.98788525005845995</c:v>
                </c:pt>
                <c:pt idx="26753">
                  <c:v>0.98884290522152596</c:v>
                </c:pt>
                <c:pt idx="26754">
                  <c:v>0.99168739181102505</c:v>
                </c:pt>
                <c:pt idx="26755">
                  <c:v>0.986181091276775</c:v>
                </c:pt>
                <c:pt idx="26756">
                  <c:v>0.992564491514912</c:v>
                </c:pt>
                <c:pt idx="26757">
                  <c:v>0.988258317496857</c:v>
                </c:pt>
                <c:pt idx="26758">
                  <c:v>0.98768130592550496</c:v>
                </c:pt>
                <c:pt idx="26759">
                  <c:v>0.99234986784385304</c:v>
                </c:pt>
                <c:pt idx="26760">
                  <c:v>0.99357219201381997</c:v>
                </c:pt>
                <c:pt idx="26761">
                  <c:v>0.98884749211612899</c:v>
                </c:pt>
                <c:pt idx="26762">
                  <c:v>0.99127832340145505</c:v>
                </c:pt>
                <c:pt idx="26763">
                  <c:v>0.98937568775088103</c:v>
                </c:pt>
                <c:pt idx="26764">
                  <c:v>0.99113250453809998</c:v>
                </c:pt>
                <c:pt idx="26765">
                  <c:v>0.99249508829422906</c:v>
                </c:pt>
                <c:pt idx="26766">
                  <c:v>0.98852882808551301</c:v>
                </c:pt>
                <c:pt idx="26767">
                  <c:v>0.98914876123922202</c:v>
                </c:pt>
                <c:pt idx="26768">
                  <c:v>0.99255848085503795</c:v>
                </c:pt>
                <c:pt idx="26769">
                  <c:v>0.99023374595174296</c:v>
                </c:pt>
                <c:pt idx="26770">
                  <c:v>0.98934905234642301</c:v>
                </c:pt>
                <c:pt idx="26771">
                  <c:v>0.98668997829544303</c:v>
                </c:pt>
                <c:pt idx="26772">
                  <c:v>0.99157428587476304</c:v>
                </c:pt>
                <c:pt idx="26773">
                  <c:v>0.98875605880082096</c:v>
                </c:pt>
                <c:pt idx="26774">
                  <c:v>0.989525003487293</c:v>
                </c:pt>
                <c:pt idx="26775">
                  <c:v>0.993108320422736</c:v>
                </c:pt>
                <c:pt idx="26776">
                  <c:v>0.99019189509894801</c:v>
                </c:pt>
                <c:pt idx="26777">
                  <c:v>0.99003246948010504</c:v>
                </c:pt>
                <c:pt idx="26778">
                  <c:v>0.99057632583101096</c:v>
                </c:pt>
                <c:pt idx="26779">
                  <c:v>0.98850573667533703</c:v>
                </c:pt>
                <c:pt idx="26780">
                  <c:v>0.99081696277141296</c:v>
                </c:pt>
                <c:pt idx="26781">
                  <c:v>0.98894727398224702</c:v>
                </c:pt>
                <c:pt idx="26782">
                  <c:v>0.99061362965378297</c:v>
                </c:pt>
                <c:pt idx="26783">
                  <c:v>0.98980878559518704</c:v>
                </c:pt>
                <c:pt idx="26784">
                  <c:v>0.99034862626434195</c:v>
                </c:pt>
                <c:pt idx="26785">
                  <c:v>0.98708934227582501</c:v>
                </c:pt>
                <c:pt idx="26786">
                  <c:v>0.99334995093982603</c:v>
                </c:pt>
                <c:pt idx="26787">
                  <c:v>0.99140012793980503</c:v>
                </c:pt>
                <c:pt idx="26788">
                  <c:v>0.992377771415896</c:v>
                </c:pt>
                <c:pt idx="26789">
                  <c:v>0.98903691101311897</c:v>
                </c:pt>
                <c:pt idx="26790">
                  <c:v>0.99331809235743695</c:v>
                </c:pt>
                <c:pt idx="26791">
                  <c:v>0.988843419871683</c:v>
                </c:pt>
                <c:pt idx="26792">
                  <c:v>0.98659476491528098</c:v>
                </c:pt>
                <c:pt idx="26793">
                  <c:v>0.98888534222458102</c:v>
                </c:pt>
                <c:pt idx="26794">
                  <c:v>0.99197964522848203</c:v>
                </c:pt>
                <c:pt idx="26795">
                  <c:v>0.99007704040917099</c:v>
                </c:pt>
                <c:pt idx="26796">
                  <c:v>0.99133374733684898</c:v>
                </c:pt>
                <c:pt idx="26797">
                  <c:v>0.98865668058712897</c:v>
                </c:pt>
                <c:pt idx="26798">
                  <c:v>0.98691639285717403</c:v>
                </c:pt>
                <c:pt idx="26799">
                  <c:v>0.99280458089650903</c:v>
                </c:pt>
                <c:pt idx="26800">
                  <c:v>0.98957120922247399</c:v>
                </c:pt>
                <c:pt idx="26801">
                  <c:v>0.98918892848172701</c:v>
                </c:pt>
                <c:pt idx="26802">
                  <c:v>0.98942707409959796</c:v>
                </c:pt>
                <c:pt idx="26803">
                  <c:v>0.99367348102471498</c:v>
                </c:pt>
                <c:pt idx="26804">
                  <c:v>0.98748395053890203</c:v>
                </c:pt>
                <c:pt idx="26805">
                  <c:v>0.98938829020034602</c:v>
                </c:pt>
                <c:pt idx="26806">
                  <c:v>0.98718307363063595</c:v>
                </c:pt>
                <c:pt idx="26807">
                  <c:v>0.99058140852169696</c:v>
                </c:pt>
                <c:pt idx="26808">
                  <c:v>0.99121634633506295</c:v>
                </c:pt>
                <c:pt idx="26809">
                  <c:v>0.98828090634233601</c:v>
                </c:pt>
                <c:pt idx="26810">
                  <c:v>0.99066903763761605</c:v>
                </c:pt>
                <c:pt idx="26811">
                  <c:v>0.988955889573641</c:v>
                </c:pt>
                <c:pt idx="26812">
                  <c:v>0.99229333110668605</c:v>
                </c:pt>
                <c:pt idx="26813">
                  <c:v>0.991449585471327</c:v>
                </c:pt>
                <c:pt idx="26814">
                  <c:v>0.98852341239830099</c:v>
                </c:pt>
                <c:pt idx="26815">
                  <c:v>0.99265584550895003</c:v>
                </c:pt>
                <c:pt idx="26816">
                  <c:v>0.99306029158210096</c:v>
                </c:pt>
                <c:pt idx="26817">
                  <c:v>0.99103480701669899</c:v>
                </c:pt>
                <c:pt idx="26818">
                  <c:v>0.98776546111082197</c:v>
                </c:pt>
                <c:pt idx="26819">
                  <c:v>0.98985049095974398</c:v>
                </c:pt>
                <c:pt idx="26820">
                  <c:v>0.99127166947081202</c:v>
                </c:pt>
                <c:pt idx="26821">
                  <c:v>0.98783763268703795</c:v>
                </c:pt>
                <c:pt idx="26822">
                  <c:v>0.98889165800310597</c:v>
                </c:pt>
                <c:pt idx="26823">
                  <c:v>0.994298563497375</c:v>
                </c:pt>
                <c:pt idx="26824">
                  <c:v>0.98882917960964101</c:v>
                </c:pt>
                <c:pt idx="26825">
                  <c:v>0.98930880507272401</c:v>
                </c:pt>
                <c:pt idx="26826">
                  <c:v>0.99345326002770296</c:v>
                </c:pt>
                <c:pt idx="26827">
                  <c:v>0.994325762692441</c:v>
                </c:pt>
                <c:pt idx="26828">
                  <c:v>0.987339522826431</c:v>
                </c:pt>
                <c:pt idx="26829">
                  <c:v>0.99004807870296296</c:v>
                </c:pt>
                <c:pt idx="26830">
                  <c:v>0.99299889009384701</c:v>
                </c:pt>
                <c:pt idx="26831">
                  <c:v>0.99036446691273905</c:v>
                </c:pt>
                <c:pt idx="26832">
                  <c:v>0.991288381950992</c:v>
                </c:pt>
                <c:pt idx="26833">
                  <c:v>0.98877713276579005</c:v>
                </c:pt>
                <c:pt idx="26834">
                  <c:v>0.99270806998523897</c:v>
                </c:pt>
                <c:pt idx="26835">
                  <c:v>0.988065509258366</c:v>
                </c:pt>
                <c:pt idx="26836">
                  <c:v>0.99261401344788602</c:v>
                </c:pt>
                <c:pt idx="26837">
                  <c:v>0.99247246191779304</c:v>
                </c:pt>
                <c:pt idx="26838">
                  <c:v>0.99182492010277301</c:v>
                </c:pt>
                <c:pt idx="26839">
                  <c:v>0.99171704760624502</c:v>
                </c:pt>
                <c:pt idx="26840">
                  <c:v>0.99043988399563998</c:v>
                </c:pt>
                <c:pt idx="26841">
                  <c:v>0.99286363248617304</c:v>
                </c:pt>
                <c:pt idx="26842">
                  <c:v>0.98947181445767596</c:v>
                </c:pt>
                <c:pt idx="26843">
                  <c:v>0.98823608238342497</c:v>
                </c:pt>
                <c:pt idx="26844">
                  <c:v>0.98882363804422801</c:v>
                </c:pt>
                <c:pt idx="26845">
                  <c:v>0.99392923654227705</c:v>
                </c:pt>
                <c:pt idx="26846">
                  <c:v>0.98753681897860102</c:v>
                </c:pt>
                <c:pt idx="26847">
                  <c:v>0.98874010114615196</c:v>
                </c:pt>
                <c:pt idx="26848">
                  <c:v>0.99273806888406602</c:v>
                </c:pt>
                <c:pt idx="26849">
                  <c:v>0.98971602206781495</c:v>
                </c:pt>
                <c:pt idx="26850">
                  <c:v>0.99357977593326396</c:v>
                </c:pt>
                <c:pt idx="26851">
                  <c:v>0.991025680363818</c:v>
                </c:pt>
                <c:pt idx="26852">
                  <c:v>0.98639681899001097</c:v>
                </c:pt>
                <c:pt idx="26853">
                  <c:v>0.99412789279079505</c:v>
                </c:pt>
                <c:pt idx="26854">
                  <c:v>0.98819914248088903</c:v>
                </c:pt>
                <c:pt idx="26855">
                  <c:v>0.99038088676834202</c:v>
                </c:pt>
                <c:pt idx="26856">
                  <c:v>0.99151267516878205</c:v>
                </c:pt>
                <c:pt idx="26857">
                  <c:v>0.99087902358088098</c:v>
                </c:pt>
                <c:pt idx="26858">
                  <c:v>0.990261850712571</c:v>
                </c:pt>
                <c:pt idx="26859">
                  <c:v>0.98892361560063502</c:v>
                </c:pt>
                <c:pt idx="26860">
                  <c:v>0.99016060332954803</c:v>
                </c:pt>
                <c:pt idx="26861">
                  <c:v>0.98764412015891601</c:v>
                </c:pt>
                <c:pt idx="26862">
                  <c:v>0.98768580666509398</c:v>
                </c:pt>
                <c:pt idx="26863">
                  <c:v>0.98646080588055896</c:v>
                </c:pt>
                <c:pt idx="26864">
                  <c:v>0.99272547855606696</c:v>
                </c:pt>
                <c:pt idx="26865">
                  <c:v>0.99051273005582197</c:v>
                </c:pt>
                <c:pt idx="26866">
                  <c:v>0.98809484219059396</c:v>
                </c:pt>
                <c:pt idx="26867">
                  <c:v>0.98708210010219199</c:v>
                </c:pt>
                <c:pt idx="26868">
                  <c:v>0.99236483776976403</c:v>
                </c:pt>
                <c:pt idx="26869">
                  <c:v>0.98913192740690603</c:v>
                </c:pt>
                <c:pt idx="26870">
                  <c:v>0.98928620337739803</c:v>
                </c:pt>
                <c:pt idx="26871">
                  <c:v>0.98968434059664401</c:v>
                </c:pt>
                <c:pt idx="26872">
                  <c:v>0.99231254946806302</c:v>
                </c:pt>
                <c:pt idx="26873">
                  <c:v>0.99139365162391602</c:v>
                </c:pt>
                <c:pt idx="26874">
                  <c:v>0.99330865465548002</c:v>
                </c:pt>
                <c:pt idx="26875">
                  <c:v>0.99275695589888402</c:v>
                </c:pt>
                <c:pt idx="26876">
                  <c:v>0.992377772089996</c:v>
                </c:pt>
                <c:pt idx="26877">
                  <c:v>0.99242982171093397</c:v>
                </c:pt>
                <c:pt idx="26878">
                  <c:v>0.99083347662659704</c:v>
                </c:pt>
                <c:pt idx="26879">
                  <c:v>0.99413792797551803</c:v>
                </c:pt>
                <c:pt idx="26880">
                  <c:v>0.98915905848235997</c:v>
                </c:pt>
                <c:pt idx="26881">
                  <c:v>0.986163732605009</c:v>
                </c:pt>
                <c:pt idx="26882">
                  <c:v>0.99341496623370595</c:v>
                </c:pt>
                <c:pt idx="26883">
                  <c:v>0.98903091457408199</c:v>
                </c:pt>
                <c:pt idx="26884">
                  <c:v>0.99046633843169196</c:v>
                </c:pt>
                <c:pt idx="26885">
                  <c:v>0.98917758021626701</c:v>
                </c:pt>
                <c:pt idx="26886">
                  <c:v>0.98790424081149297</c:v>
                </c:pt>
                <c:pt idx="26887">
                  <c:v>0.99040028866280905</c:v>
                </c:pt>
                <c:pt idx="26888">
                  <c:v>0.98786908316532895</c:v>
                </c:pt>
                <c:pt idx="26889">
                  <c:v>0.99023902081957904</c:v>
                </c:pt>
                <c:pt idx="26890">
                  <c:v>0.99016374503896598</c:v>
                </c:pt>
                <c:pt idx="26891">
                  <c:v>0.99357774652183695</c:v>
                </c:pt>
                <c:pt idx="26892">
                  <c:v>0.98933536002845401</c:v>
                </c:pt>
                <c:pt idx="26893">
                  <c:v>0.98994620088362495</c:v>
                </c:pt>
                <c:pt idx="26894">
                  <c:v>0.98878572772973095</c:v>
                </c:pt>
                <c:pt idx="26895">
                  <c:v>0.98845281787189299</c:v>
                </c:pt>
                <c:pt idx="26896">
                  <c:v>0.99203157214401905</c:v>
                </c:pt>
                <c:pt idx="26897">
                  <c:v>0.99185947862676405</c:v>
                </c:pt>
                <c:pt idx="26898">
                  <c:v>0.99270767480780397</c:v>
                </c:pt>
                <c:pt idx="26899">
                  <c:v>0.98852760794389405</c:v>
                </c:pt>
                <c:pt idx="26900">
                  <c:v>0.988498200546581</c:v>
                </c:pt>
                <c:pt idx="26901">
                  <c:v>0.99240338175809995</c:v>
                </c:pt>
                <c:pt idx="26902">
                  <c:v>0.99196052602371199</c:v>
                </c:pt>
                <c:pt idx="26903">
                  <c:v>0.98701286497530105</c:v>
                </c:pt>
                <c:pt idx="26904">
                  <c:v>0.99085604681097905</c:v>
                </c:pt>
                <c:pt idx="26905">
                  <c:v>0.99151332138620196</c:v>
                </c:pt>
                <c:pt idx="26906">
                  <c:v>0.98576643064678404</c:v>
                </c:pt>
                <c:pt idx="26907">
                  <c:v>0.99260857864935903</c:v>
                </c:pt>
                <c:pt idx="26908">
                  <c:v>0.99059632656227103</c:v>
                </c:pt>
                <c:pt idx="26909">
                  <c:v>0.988580482417871</c:v>
                </c:pt>
                <c:pt idx="26910">
                  <c:v>0.98788696585237001</c:v>
                </c:pt>
                <c:pt idx="26911">
                  <c:v>0.99355880792488305</c:v>
                </c:pt>
                <c:pt idx="26912">
                  <c:v>0.98818988166779198</c:v>
                </c:pt>
                <c:pt idx="26913">
                  <c:v>0.98894423652261898</c:v>
                </c:pt>
                <c:pt idx="26914">
                  <c:v>0.99180320501619801</c:v>
                </c:pt>
                <c:pt idx="26915">
                  <c:v>0.993251547362759</c:v>
                </c:pt>
                <c:pt idx="26916">
                  <c:v>0.98770526001941406</c:v>
                </c:pt>
                <c:pt idx="26917">
                  <c:v>0.98787530972258397</c:v>
                </c:pt>
                <c:pt idx="26918">
                  <c:v>0.99299734389039696</c:v>
                </c:pt>
                <c:pt idx="26919">
                  <c:v>0.98841573535070304</c:v>
                </c:pt>
                <c:pt idx="26920">
                  <c:v>0.99038036482349501</c:v>
                </c:pt>
                <c:pt idx="26921">
                  <c:v>0.991549434062448</c:v>
                </c:pt>
                <c:pt idx="26922">
                  <c:v>0.99023781728472504</c:v>
                </c:pt>
                <c:pt idx="26923">
                  <c:v>0.99251192455787995</c:v>
                </c:pt>
                <c:pt idx="26924">
                  <c:v>0.98710273483511801</c:v>
                </c:pt>
                <c:pt idx="26925">
                  <c:v>0.98728481154827996</c:v>
                </c:pt>
                <c:pt idx="26926">
                  <c:v>0.98861926153695301</c:v>
                </c:pt>
                <c:pt idx="26927">
                  <c:v>0.99248555915288905</c:v>
                </c:pt>
                <c:pt idx="26928">
                  <c:v>0.98912497735114902</c:v>
                </c:pt>
                <c:pt idx="26929">
                  <c:v>0.99067331600989095</c:v>
                </c:pt>
                <c:pt idx="26930">
                  <c:v>0.99278781380414505</c:v>
                </c:pt>
                <c:pt idx="26931">
                  <c:v>0.99271478098430999</c:v>
                </c:pt>
                <c:pt idx="26932">
                  <c:v>0.99220751413800801</c:v>
                </c:pt>
                <c:pt idx="26933">
                  <c:v>0.99290929449933196</c:v>
                </c:pt>
                <c:pt idx="26934">
                  <c:v>0.98891800654486595</c:v>
                </c:pt>
                <c:pt idx="26935">
                  <c:v>0.99226443051683499</c:v>
                </c:pt>
                <c:pt idx="26936">
                  <c:v>0.99323963968770701</c:v>
                </c:pt>
                <c:pt idx="26937">
                  <c:v>0.99365798437567798</c:v>
                </c:pt>
                <c:pt idx="26938">
                  <c:v>0.99148805579362098</c:v>
                </c:pt>
                <c:pt idx="26939">
                  <c:v>0.98769132420017902</c:v>
                </c:pt>
                <c:pt idx="26940">
                  <c:v>0.99143128422141202</c:v>
                </c:pt>
                <c:pt idx="26941">
                  <c:v>0.99103451686165001</c:v>
                </c:pt>
                <c:pt idx="26942">
                  <c:v>0.98700957848915905</c:v>
                </c:pt>
                <c:pt idx="26943">
                  <c:v>0.98734129160892403</c:v>
                </c:pt>
                <c:pt idx="26944">
                  <c:v>0.99133830062163197</c:v>
                </c:pt>
                <c:pt idx="26945">
                  <c:v>0.99025078555117596</c:v>
                </c:pt>
                <c:pt idx="26946">
                  <c:v>0.98666170972422396</c:v>
                </c:pt>
                <c:pt idx="26947">
                  <c:v>0.99255692049242294</c:v>
                </c:pt>
                <c:pt idx="26948">
                  <c:v>0.99028828045666695</c:v>
                </c:pt>
                <c:pt idx="26949">
                  <c:v>0.98866352044967298</c:v>
                </c:pt>
                <c:pt idx="26950">
                  <c:v>0.98895014200729303</c:v>
                </c:pt>
                <c:pt idx="26951">
                  <c:v>0.99190201890327701</c:v>
                </c:pt>
                <c:pt idx="26952">
                  <c:v>0.99090189031974696</c:v>
                </c:pt>
                <c:pt idx="26953">
                  <c:v>0.98910093258016796</c:v>
                </c:pt>
                <c:pt idx="26954">
                  <c:v>0.99193972884493098</c:v>
                </c:pt>
                <c:pt idx="26955">
                  <c:v>0.99375035456277006</c:v>
                </c:pt>
                <c:pt idx="26956">
                  <c:v>0.98988709554058196</c:v>
                </c:pt>
                <c:pt idx="26957">
                  <c:v>0.99072872472413698</c:v>
                </c:pt>
                <c:pt idx="26958">
                  <c:v>0.98735851952370102</c:v>
                </c:pt>
                <c:pt idx="26959">
                  <c:v>0.99426970121477798</c:v>
                </c:pt>
                <c:pt idx="26960">
                  <c:v>0.98890294822342995</c:v>
                </c:pt>
                <c:pt idx="26961">
                  <c:v>0.98943372309871103</c:v>
                </c:pt>
                <c:pt idx="26962">
                  <c:v>0.99259491999140903</c:v>
                </c:pt>
                <c:pt idx="26963">
                  <c:v>0.98838092419630597</c:v>
                </c:pt>
                <c:pt idx="26964">
                  <c:v>0.99165929020662402</c:v>
                </c:pt>
                <c:pt idx="26965">
                  <c:v>0.99041998256666097</c:v>
                </c:pt>
                <c:pt idx="26966">
                  <c:v>0.99121128088399801</c:v>
                </c:pt>
                <c:pt idx="26967">
                  <c:v>0.99234988808886104</c:v>
                </c:pt>
                <c:pt idx="26968">
                  <c:v>0.99281691588444199</c:v>
                </c:pt>
                <c:pt idx="26969">
                  <c:v>0.99099489103004501</c:v>
                </c:pt>
                <c:pt idx="26970">
                  <c:v>0.99113852758840004</c:v>
                </c:pt>
                <c:pt idx="26971">
                  <c:v>0.98921853245596003</c:v>
                </c:pt>
                <c:pt idx="26972">
                  <c:v>0.99155612918610103</c:v>
                </c:pt>
                <c:pt idx="26973">
                  <c:v>0.99324236049438897</c:v>
                </c:pt>
                <c:pt idx="26974">
                  <c:v>0.99295627739850001</c:v>
                </c:pt>
                <c:pt idx="26975">
                  <c:v>0.98998537468271897</c:v>
                </c:pt>
                <c:pt idx="26976">
                  <c:v>0.99112177186943795</c:v>
                </c:pt>
                <c:pt idx="26977">
                  <c:v>0.99055998125683398</c:v>
                </c:pt>
                <c:pt idx="26978">
                  <c:v>0.98752105310957905</c:v>
                </c:pt>
                <c:pt idx="26979">
                  <c:v>0.99346225530489096</c:v>
                </c:pt>
                <c:pt idx="26980">
                  <c:v>0.99162292539268004</c:v>
                </c:pt>
                <c:pt idx="26981">
                  <c:v>0.99143201316340601</c:v>
                </c:pt>
                <c:pt idx="26982">
                  <c:v>0.99228921059411901</c:v>
                </c:pt>
                <c:pt idx="26983">
                  <c:v>0.98869597965715805</c:v>
                </c:pt>
                <c:pt idx="26984">
                  <c:v>0.989693589668175</c:v>
                </c:pt>
                <c:pt idx="26985">
                  <c:v>0.99381362176076204</c:v>
                </c:pt>
                <c:pt idx="26986">
                  <c:v>0.98768924641447098</c:v>
                </c:pt>
                <c:pt idx="26987">
                  <c:v>0.992189688865876</c:v>
                </c:pt>
                <c:pt idx="26988">
                  <c:v>0.99014834288632003</c:v>
                </c:pt>
                <c:pt idx="26989">
                  <c:v>0.98996577578149902</c:v>
                </c:pt>
                <c:pt idx="26990">
                  <c:v>0.98986450759841804</c:v>
                </c:pt>
                <c:pt idx="26991">
                  <c:v>0.99212219885858699</c:v>
                </c:pt>
                <c:pt idx="26992">
                  <c:v>0.99221068648074695</c:v>
                </c:pt>
                <c:pt idx="26993">
                  <c:v>0.99372522037490796</c:v>
                </c:pt>
                <c:pt idx="26994">
                  <c:v>0.99245586638708005</c:v>
                </c:pt>
                <c:pt idx="26995">
                  <c:v>0.99009152942644896</c:v>
                </c:pt>
                <c:pt idx="26996">
                  <c:v>0.99308629046927899</c:v>
                </c:pt>
                <c:pt idx="26997">
                  <c:v>0.988351383133521</c:v>
                </c:pt>
                <c:pt idx="26998">
                  <c:v>0.99249329280593501</c:v>
                </c:pt>
                <c:pt idx="26999">
                  <c:v>0.98846146429357795</c:v>
                </c:pt>
                <c:pt idx="27000">
                  <c:v>0.98919150899889297</c:v>
                </c:pt>
                <c:pt idx="27001">
                  <c:v>0.99103245948839902</c:v>
                </c:pt>
                <c:pt idx="27002">
                  <c:v>0.99320502508203701</c:v>
                </c:pt>
                <c:pt idx="27003">
                  <c:v>0.98989023084464001</c:v>
                </c:pt>
                <c:pt idx="27004">
                  <c:v>0.989934835213375</c:v>
                </c:pt>
                <c:pt idx="27005">
                  <c:v>0.99324473738713703</c:v>
                </c:pt>
                <c:pt idx="27006">
                  <c:v>0.98906838393285601</c:v>
                </c:pt>
                <c:pt idx="27007">
                  <c:v>0.991127773402392</c:v>
                </c:pt>
                <c:pt idx="27008">
                  <c:v>0.99189880980898404</c:v>
                </c:pt>
                <c:pt idx="27009">
                  <c:v>0.98773285480310602</c:v>
                </c:pt>
                <c:pt idx="27010">
                  <c:v>0.98984785093246597</c:v>
                </c:pt>
                <c:pt idx="27011">
                  <c:v>0.98987733199890804</c:v>
                </c:pt>
                <c:pt idx="27012">
                  <c:v>0.98781032847411199</c:v>
                </c:pt>
                <c:pt idx="27013">
                  <c:v>0.99218385891187</c:v>
                </c:pt>
                <c:pt idx="27014">
                  <c:v>0.98920540425614001</c:v>
                </c:pt>
                <c:pt idx="27015">
                  <c:v>0.99288327668028797</c:v>
                </c:pt>
                <c:pt idx="27016">
                  <c:v>0.989947194093317</c:v>
                </c:pt>
                <c:pt idx="27017">
                  <c:v>0.99115863370114499</c:v>
                </c:pt>
                <c:pt idx="27018">
                  <c:v>0.99114209524772601</c:v>
                </c:pt>
                <c:pt idx="27019">
                  <c:v>0.98862116926793298</c:v>
                </c:pt>
                <c:pt idx="27020">
                  <c:v>0.990656170830719</c:v>
                </c:pt>
                <c:pt idx="27021">
                  <c:v>0.992811786864636</c:v>
                </c:pt>
                <c:pt idx="27022">
                  <c:v>0.990462151649253</c:v>
                </c:pt>
                <c:pt idx="27023">
                  <c:v>0.99161574937735397</c:v>
                </c:pt>
                <c:pt idx="27024">
                  <c:v>0.98894611192660298</c:v>
                </c:pt>
                <c:pt idx="27025">
                  <c:v>0.99093557233708596</c:v>
                </c:pt>
                <c:pt idx="27026">
                  <c:v>0.99107954705111501</c:v>
                </c:pt>
                <c:pt idx="27027">
                  <c:v>0.98982332435962495</c:v>
                </c:pt>
                <c:pt idx="27028">
                  <c:v>0.98779776174225697</c:v>
                </c:pt>
                <c:pt idx="27029">
                  <c:v>0.99047801179917005</c:v>
                </c:pt>
                <c:pt idx="27030">
                  <c:v>0.98651960306373299</c:v>
                </c:pt>
                <c:pt idx="27031">
                  <c:v>0.98796084124598604</c:v>
                </c:pt>
                <c:pt idx="27032">
                  <c:v>0.989004723854089</c:v>
                </c:pt>
                <c:pt idx="27033">
                  <c:v>0.98744623396031705</c:v>
                </c:pt>
                <c:pt idx="27034">
                  <c:v>0.99026534217622297</c:v>
                </c:pt>
                <c:pt idx="27035">
                  <c:v>0.98864705302724698</c:v>
                </c:pt>
                <c:pt idx="27036">
                  <c:v>0.98669873624883397</c:v>
                </c:pt>
                <c:pt idx="27037">
                  <c:v>0.99060533256141303</c:v>
                </c:pt>
                <c:pt idx="27038">
                  <c:v>0.98863527502621296</c:v>
                </c:pt>
                <c:pt idx="27039">
                  <c:v>0.98779320937668003</c:v>
                </c:pt>
                <c:pt idx="27040">
                  <c:v>0.98721673508762997</c:v>
                </c:pt>
                <c:pt idx="27041">
                  <c:v>0.992186493513038</c:v>
                </c:pt>
                <c:pt idx="27042">
                  <c:v>0.98849410788789904</c:v>
                </c:pt>
                <c:pt idx="27043">
                  <c:v>0.98754754580567605</c:v>
                </c:pt>
                <c:pt idx="27044">
                  <c:v>0.99433092860678796</c:v>
                </c:pt>
                <c:pt idx="27045">
                  <c:v>0.98950266309796597</c:v>
                </c:pt>
                <c:pt idx="27046">
                  <c:v>0.99004906120004899</c:v>
                </c:pt>
                <c:pt idx="27047">
                  <c:v>0.99292792761141802</c:v>
                </c:pt>
                <c:pt idx="27048">
                  <c:v>0.98646059464806402</c:v>
                </c:pt>
                <c:pt idx="27049">
                  <c:v>0.99155677345563598</c:v>
                </c:pt>
                <c:pt idx="27050">
                  <c:v>0.99361047028423499</c:v>
                </c:pt>
                <c:pt idx="27051">
                  <c:v>0.98907007598434504</c:v>
                </c:pt>
                <c:pt idx="27052">
                  <c:v>0.989618828654378</c:v>
                </c:pt>
                <c:pt idx="27053">
                  <c:v>0.99230210860643298</c:v>
                </c:pt>
                <c:pt idx="27054">
                  <c:v>0.98879847814215205</c:v>
                </c:pt>
                <c:pt idx="27055">
                  <c:v>0.99235709961933405</c:v>
                </c:pt>
                <c:pt idx="27056">
                  <c:v>0.99398984925825196</c:v>
                </c:pt>
                <c:pt idx="27057">
                  <c:v>0.98718503880042896</c:v>
                </c:pt>
                <c:pt idx="27058">
                  <c:v>0.99003246228775799</c:v>
                </c:pt>
                <c:pt idx="27059">
                  <c:v>0.98969651887486898</c:v>
                </c:pt>
                <c:pt idx="27060">
                  <c:v>0.99151557163598003</c:v>
                </c:pt>
                <c:pt idx="27061">
                  <c:v>0.99396252264180496</c:v>
                </c:pt>
                <c:pt idx="27062">
                  <c:v>0.98785143148585997</c:v>
                </c:pt>
                <c:pt idx="27063">
                  <c:v>0.99303323594322701</c:v>
                </c:pt>
                <c:pt idx="27064">
                  <c:v>0.99335808277668003</c:v>
                </c:pt>
                <c:pt idx="27065">
                  <c:v>0.99096581143768903</c:v>
                </c:pt>
                <c:pt idx="27066">
                  <c:v>0.988699482028076</c:v>
                </c:pt>
                <c:pt idx="27067">
                  <c:v>0.99256637973264505</c:v>
                </c:pt>
                <c:pt idx="27068">
                  <c:v>0.98868918208009404</c:v>
                </c:pt>
                <c:pt idx="27069">
                  <c:v>0.99272317754536599</c:v>
                </c:pt>
                <c:pt idx="27070">
                  <c:v>0.99382697517424801</c:v>
                </c:pt>
                <c:pt idx="27071">
                  <c:v>0.990686274154575</c:v>
                </c:pt>
                <c:pt idx="27072">
                  <c:v>0.98890879513123398</c:v>
                </c:pt>
                <c:pt idx="27073">
                  <c:v>0.99058729902847598</c:v>
                </c:pt>
                <c:pt idx="27074">
                  <c:v>0.99247972027110898</c:v>
                </c:pt>
                <c:pt idx="27075">
                  <c:v>0.99013934992717401</c:v>
                </c:pt>
                <c:pt idx="27076">
                  <c:v>0.98858056066668298</c:v>
                </c:pt>
                <c:pt idx="27077">
                  <c:v>0.98719084897648202</c:v>
                </c:pt>
                <c:pt idx="27078">
                  <c:v>0.99288170075714099</c:v>
                </c:pt>
                <c:pt idx="27079">
                  <c:v>0.99132116041212603</c:v>
                </c:pt>
                <c:pt idx="27080">
                  <c:v>0.99063623101220999</c:v>
                </c:pt>
                <c:pt idx="27081">
                  <c:v>0.99275811869244901</c:v>
                </c:pt>
                <c:pt idx="27082">
                  <c:v>0.99296825335362504</c:v>
                </c:pt>
                <c:pt idx="27083">
                  <c:v>0.98768498139500605</c:v>
                </c:pt>
                <c:pt idx="27084">
                  <c:v>0.99322017747770797</c:v>
                </c:pt>
                <c:pt idx="27085">
                  <c:v>0.98649123496513602</c:v>
                </c:pt>
                <c:pt idx="27086">
                  <c:v>0.989217304575569</c:v>
                </c:pt>
                <c:pt idx="27087">
                  <c:v>0.988851112767135</c:v>
                </c:pt>
                <c:pt idx="27088">
                  <c:v>0.98760433922462898</c:v>
                </c:pt>
                <c:pt idx="27089">
                  <c:v>0.99187789077640198</c:v>
                </c:pt>
                <c:pt idx="27090">
                  <c:v>0.99111637731626101</c:v>
                </c:pt>
                <c:pt idx="27091">
                  <c:v>0.99221259533344097</c:v>
                </c:pt>
                <c:pt idx="27092">
                  <c:v>0.98842989263203995</c:v>
                </c:pt>
                <c:pt idx="27093">
                  <c:v>0.99235415194441101</c:v>
                </c:pt>
                <c:pt idx="27094">
                  <c:v>0.98734871887451403</c:v>
                </c:pt>
                <c:pt idx="27095">
                  <c:v>0.987923893950577</c:v>
                </c:pt>
                <c:pt idx="27096">
                  <c:v>0.98848478299426101</c:v>
                </c:pt>
                <c:pt idx="27097">
                  <c:v>0.98852838312973701</c:v>
                </c:pt>
                <c:pt idx="27098">
                  <c:v>0.990457634168742</c:v>
                </c:pt>
                <c:pt idx="27099">
                  <c:v>0.99356863022313202</c:v>
                </c:pt>
                <c:pt idx="27100">
                  <c:v>0.98805832268541205</c:v>
                </c:pt>
                <c:pt idx="27101">
                  <c:v>0.98802736504167099</c:v>
                </c:pt>
                <c:pt idx="27102">
                  <c:v>0.98770626740763801</c:v>
                </c:pt>
                <c:pt idx="27103">
                  <c:v>0.99054868012091002</c:v>
                </c:pt>
                <c:pt idx="27104">
                  <c:v>0.98910475219277405</c:v>
                </c:pt>
                <c:pt idx="27105">
                  <c:v>0.98784974055083796</c:v>
                </c:pt>
                <c:pt idx="27106">
                  <c:v>0.98859896688057403</c:v>
                </c:pt>
                <c:pt idx="27107">
                  <c:v>0.98891834539023304</c:v>
                </c:pt>
                <c:pt idx="27108">
                  <c:v>0.98785429890461696</c:v>
                </c:pt>
                <c:pt idx="27109">
                  <c:v>0.98779022525620996</c:v>
                </c:pt>
                <c:pt idx="27110">
                  <c:v>0.98755477110401801</c:v>
                </c:pt>
                <c:pt idx="27111">
                  <c:v>0.98877225725109097</c:v>
                </c:pt>
                <c:pt idx="27112">
                  <c:v>0.993401205372059</c:v>
                </c:pt>
                <c:pt idx="27113">
                  <c:v>0.99059353778092796</c:v>
                </c:pt>
                <c:pt idx="27114">
                  <c:v>0.99076593003635405</c:v>
                </c:pt>
                <c:pt idx="27115">
                  <c:v>0.99304444476474096</c:v>
                </c:pt>
                <c:pt idx="27116">
                  <c:v>0.9885571410831</c:v>
                </c:pt>
                <c:pt idx="27117">
                  <c:v>0.98781406483172396</c:v>
                </c:pt>
                <c:pt idx="27118">
                  <c:v>0.99040185738950304</c:v>
                </c:pt>
                <c:pt idx="27119">
                  <c:v>0.98902552393495302</c:v>
                </c:pt>
                <c:pt idx="27120">
                  <c:v>0.98918162347769201</c:v>
                </c:pt>
                <c:pt idx="27121">
                  <c:v>0.99265114023025403</c:v>
                </c:pt>
                <c:pt idx="27122">
                  <c:v>0.98993988572511904</c:v>
                </c:pt>
                <c:pt idx="27123">
                  <c:v>0.98831070451219105</c:v>
                </c:pt>
                <c:pt idx="27124">
                  <c:v>0.99194419860349103</c:v>
                </c:pt>
                <c:pt idx="27125">
                  <c:v>0.99107523815065501</c:v>
                </c:pt>
                <c:pt idx="27126">
                  <c:v>0.99188836477634701</c:v>
                </c:pt>
                <c:pt idx="27127">
                  <c:v>0.98916719581959101</c:v>
                </c:pt>
                <c:pt idx="27128">
                  <c:v>0.99386206547944</c:v>
                </c:pt>
                <c:pt idx="27129">
                  <c:v>0.99198257294048497</c:v>
                </c:pt>
                <c:pt idx="27130">
                  <c:v>0.98832945289576402</c:v>
                </c:pt>
                <c:pt idx="27131">
                  <c:v>0.99204817174466897</c:v>
                </c:pt>
                <c:pt idx="27132">
                  <c:v>0.99201387398166696</c:v>
                </c:pt>
                <c:pt idx="27133">
                  <c:v>0.98947102168799606</c:v>
                </c:pt>
                <c:pt idx="27134">
                  <c:v>0.98960974366496401</c:v>
                </c:pt>
                <c:pt idx="27135">
                  <c:v>0.99270437355565699</c:v>
                </c:pt>
                <c:pt idx="27136">
                  <c:v>0.99024837200605798</c:v>
                </c:pt>
                <c:pt idx="27137">
                  <c:v>0.99252663481871695</c:v>
                </c:pt>
                <c:pt idx="27138">
                  <c:v>0.99332684675759797</c:v>
                </c:pt>
                <c:pt idx="27139">
                  <c:v>0.99104796400292405</c:v>
                </c:pt>
                <c:pt idx="27140">
                  <c:v>0.99054554692991004</c:v>
                </c:pt>
                <c:pt idx="27141">
                  <c:v>0.99047401848112104</c:v>
                </c:pt>
                <c:pt idx="27142">
                  <c:v>0.98754978086028</c:v>
                </c:pt>
                <c:pt idx="27143">
                  <c:v>0.99013815904614899</c:v>
                </c:pt>
                <c:pt idx="27144">
                  <c:v>0.99300738440747205</c:v>
                </c:pt>
                <c:pt idx="27145">
                  <c:v>0.99015530970292498</c:v>
                </c:pt>
                <c:pt idx="27146">
                  <c:v>0.98986530428592101</c:v>
                </c:pt>
                <c:pt idx="27147">
                  <c:v>0.99375048854686499</c:v>
                </c:pt>
                <c:pt idx="27148">
                  <c:v>0.99210833019224098</c:v>
                </c:pt>
                <c:pt idx="27149">
                  <c:v>0.98703014550203305</c:v>
                </c:pt>
                <c:pt idx="27150">
                  <c:v>0.99093480673137602</c:v>
                </c:pt>
                <c:pt idx="27151">
                  <c:v>0.99279267466783905</c:v>
                </c:pt>
                <c:pt idx="27152">
                  <c:v>0.98897705563035798</c:v>
                </c:pt>
                <c:pt idx="27153">
                  <c:v>0.99183376886762398</c:v>
                </c:pt>
                <c:pt idx="27154">
                  <c:v>0.98760678892624099</c:v>
                </c:pt>
                <c:pt idx="27155">
                  <c:v>0.99329714786359302</c:v>
                </c:pt>
                <c:pt idx="27156">
                  <c:v>0.98949855743076598</c:v>
                </c:pt>
                <c:pt idx="27157">
                  <c:v>0.99271274253236397</c:v>
                </c:pt>
                <c:pt idx="27158">
                  <c:v>0.99364448526614901</c:v>
                </c:pt>
                <c:pt idx="27159">
                  <c:v>0.99067424211958599</c:v>
                </c:pt>
                <c:pt idx="27160">
                  <c:v>0.99105638139956098</c:v>
                </c:pt>
                <c:pt idx="27161">
                  <c:v>0.99043916372364604</c:v>
                </c:pt>
                <c:pt idx="27162">
                  <c:v>0.99315446965193799</c:v>
                </c:pt>
                <c:pt idx="27163">
                  <c:v>0.99092353640175601</c:v>
                </c:pt>
                <c:pt idx="27164">
                  <c:v>0.98846884234808896</c:v>
                </c:pt>
                <c:pt idx="27165">
                  <c:v>0.98836763543468298</c:v>
                </c:pt>
                <c:pt idx="27166">
                  <c:v>0.99169954110194602</c:v>
                </c:pt>
                <c:pt idx="27167">
                  <c:v>0.99116919733147402</c:v>
                </c:pt>
                <c:pt idx="27168">
                  <c:v>0.99304012915367401</c:v>
                </c:pt>
                <c:pt idx="27169">
                  <c:v>0.98866100037280702</c:v>
                </c:pt>
                <c:pt idx="27170">
                  <c:v>0.98964784462922895</c:v>
                </c:pt>
                <c:pt idx="27171">
                  <c:v>0.99084059024326099</c:v>
                </c:pt>
                <c:pt idx="27172">
                  <c:v>0.99009007472033705</c:v>
                </c:pt>
                <c:pt idx="27173">
                  <c:v>0.99298935462205196</c:v>
                </c:pt>
                <c:pt idx="27174">
                  <c:v>0.98855315792609799</c:v>
                </c:pt>
                <c:pt idx="27175">
                  <c:v>0.98771026497674197</c:v>
                </c:pt>
                <c:pt idx="27176">
                  <c:v>0.99235626148091105</c:v>
                </c:pt>
                <c:pt idx="27177">
                  <c:v>0.98825073261339202</c:v>
                </c:pt>
                <c:pt idx="27178">
                  <c:v>0.99004805353955905</c:v>
                </c:pt>
                <c:pt idx="27179">
                  <c:v>0.99449448468108304</c:v>
                </c:pt>
                <c:pt idx="27180">
                  <c:v>0.98756560447158304</c:v>
                </c:pt>
                <c:pt idx="27181">
                  <c:v>0.98807633703492204</c:v>
                </c:pt>
                <c:pt idx="27182">
                  <c:v>0.99224701771264501</c:v>
                </c:pt>
                <c:pt idx="27183">
                  <c:v>0.99019291317651403</c:v>
                </c:pt>
                <c:pt idx="27184">
                  <c:v>0.98841541992364601</c:v>
                </c:pt>
                <c:pt idx="27185">
                  <c:v>0.99392054323641199</c:v>
                </c:pt>
                <c:pt idx="27186">
                  <c:v>0.98692542545622197</c:v>
                </c:pt>
                <c:pt idx="27187">
                  <c:v>0.99193816613875696</c:v>
                </c:pt>
                <c:pt idx="27188">
                  <c:v>0.99241828757198902</c:v>
                </c:pt>
                <c:pt idx="27189">
                  <c:v>0.98740478641489604</c:v>
                </c:pt>
                <c:pt idx="27190">
                  <c:v>0.99324874821903697</c:v>
                </c:pt>
                <c:pt idx="27191">
                  <c:v>0.98929398467087903</c:v>
                </c:pt>
                <c:pt idx="27192">
                  <c:v>0.98848939831405302</c:v>
                </c:pt>
                <c:pt idx="27193">
                  <c:v>0.99072860600305201</c:v>
                </c:pt>
                <c:pt idx="27194">
                  <c:v>0.99179878256566001</c:v>
                </c:pt>
                <c:pt idx="27195">
                  <c:v>0.989440183473831</c:v>
                </c:pt>
                <c:pt idx="27196">
                  <c:v>0.98765557812730598</c:v>
                </c:pt>
                <c:pt idx="27197">
                  <c:v>0.99229756265651903</c:v>
                </c:pt>
                <c:pt idx="27198">
                  <c:v>0.98889421932186605</c:v>
                </c:pt>
                <c:pt idx="27199">
                  <c:v>0.98780837636458696</c:v>
                </c:pt>
                <c:pt idx="27200">
                  <c:v>0.98933740775044299</c:v>
                </c:pt>
                <c:pt idx="27201">
                  <c:v>0.99003509354581198</c:v>
                </c:pt>
                <c:pt idx="27202">
                  <c:v>0.98705741479485698</c:v>
                </c:pt>
                <c:pt idx="27203">
                  <c:v>0.99233027369406501</c:v>
                </c:pt>
                <c:pt idx="27204">
                  <c:v>0.99384930288727602</c:v>
                </c:pt>
                <c:pt idx="27205">
                  <c:v>0.98700144804915402</c:v>
                </c:pt>
                <c:pt idx="27206">
                  <c:v>0.99188391264782805</c:v>
                </c:pt>
                <c:pt idx="27207">
                  <c:v>0.99431308039892097</c:v>
                </c:pt>
                <c:pt idx="27208">
                  <c:v>0.98794569890662998</c:v>
                </c:pt>
                <c:pt idx="27209">
                  <c:v>0.988658280846336</c:v>
                </c:pt>
                <c:pt idx="27210">
                  <c:v>0.98907327369905396</c:v>
                </c:pt>
                <c:pt idx="27211">
                  <c:v>0.99276734524509402</c:v>
                </c:pt>
                <c:pt idx="27212">
                  <c:v>0.98871118200506503</c:v>
                </c:pt>
                <c:pt idx="27213">
                  <c:v>0.98783683483595996</c:v>
                </c:pt>
                <c:pt idx="27214">
                  <c:v>0.98758930598073502</c:v>
                </c:pt>
                <c:pt idx="27215">
                  <c:v>0.99343295569958401</c:v>
                </c:pt>
                <c:pt idx="27216">
                  <c:v>0.99275601078446296</c:v>
                </c:pt>
                <c:pt idx="27217">
                  <c:v>0.99295318413922995</c:v>
                </c:pt>
                <c:pt idx="27218">
                  <c:v>0.99160614456921403</c:v>
                </c:pt>
                <c:pt idx="27219">
                  <c:v>0.99264428100634094</c:v>
                </c:pt>
                <c:pt idx="27220">
                  <c:v>0.99337862804622501</c:v>
                </c:pt>
                <c:pt idx="27221">
                  <c:v>0.98957014455153602</c:v>
                </c:pt>
                <c:pt idx="27222">
                  <c:v>0.98818125030992199</c:v>
                </c:pt>
                <c:pt idx="27223">
                  <c:v>0.99300979200148398</c:v>
                </c:pt>
                <c:pt idx="27224">
                  <c:v>0.98954577893666795</c:v>
                </c:pt>
                <c:pt idx="27225">
                  <c:v>0.99137281610689498</c:v>
                </c:pt>
                <c:pt idx="27226">
                  <c:v>0.99053668443699305</c:v>
                </c:pt>
                <c:pt idx="27227">
                  <c:v>0.99161711579566303</c:v>
                </c:pt>
                <c:pt idx="27228">
                  <c:v>0.98652140209610995</c:v>
                </c:pt>
                <c:pt idx="27229">
                  <c:v>0.99085127638838899</c:v>
                </c:pt>
                <c:pt idx="27230">
                  <c:v>0.988485266394038</c:v>
                </c:pt>
                <c:pt idx="27231">
                  <c:v>0.99035589613844299</c:v>
                </c:pt>
                <c:pt idx="27232">
                  <c:v>0.99035652854225498</c:v>
                </c:pt>
                <c:pt idx="27233">
                  <c:v>0.98648768169502299</c:v>
                </c:pt>
                <c:pt idx="27234">
                  <c:v>0.99269725136349796</c:v>
                </c:pt>
                <c:pt idx="27235">
                  <c:v>0.98925351924986704</c:v>
                </c:pt>
                <c:pt idx="27236">
                  <c:v>0.98695360507307395</c:v>
                </c:pt>
                <c:pt idx="27237">
                  <c:v>0.98976580378092005</c:v>
                </c:pt>
                <c:pt idx="27238">
                  <c:v>0.99001785246102703</c:v>
                </c:pt>
                <c:pt idx="27239">
                  <c:v>0.98844484366868801</c:v>
                </c:pt>
                <c:pt idx="27240">
                  <c:v>0.99163715298187505</c:v>
                </c:pt>
                <c:pt idx="27241">
                  <c:v>0.98721625010955905</c:v>
                </c:pt>
                <c:pt idx="27242">
                  <c:v>0.992691769850649</c:v>
                </c:pt>
                <c:pt idx="27243">
                  <c:v>0.99259604390462397</c:v>
                </c:pt>
                <c:pt idx="27244">
                  <c:v>0.98898318141719899</c:v>
                </c:pt>
                <c:pt idx="27245">
                  <c:v>0.98860639577016796</c:v>
                </c:pt>
                <c:pt idx="27246">
                  <c:v>0.98943175811484696</c:v>
                </c:pt>
                <c:pt idx="27247">
                  <c:v>0.99103509881360596</c:v>
                </c:pt>
                <c:pt idx="27248">
                  <c:v>0.98878357002426698</c:v>
                </c:pt>
                <c:pt idx="27249">
                  <c:v>0.99026582163099097</c:v>
                </c:pt>
                <c:pt idx="27250">
                  <c:v>0.99330029778468898</c:v>
                </c:pt>
                <c:pt idx="27251">
                  <c:v>0.98960091242664705</c:v>
                </c:pt>
                <c:pt idx="27252">
                  <c:v>0.98930033021667296</c:v>
                </c:pt>
                <c:pt idx="27253">
                  <c:v>0.98998865038057204</c:v>
                </c:pt>
                <c:pt idx="27254">
                  <c:v>0.98982187671694899</c:v>
                </c:pt>
                <c:pt idx="27255">
                  <c:v>0.99113944420713795</c:v>
                </c:pt>
                <c:pt idx="27256">
                  <c:v>0.98948216466885996</c:v>
                </c:pt>
                <c:pt idx="27257">
                  <c:v>0.99050299911475104</c:v>
                </c:pt>
                <c:pt idx="27258">
                  <c:v>0.989365385946262</c:v>
                </c:pt>
                <c:pt idx="27259">
                  <c:v>0.99360737218668505</c:v>
                </c:pt>
                <c:pt idx="27260">
                  <c:v>0.98819734224578304</c:v>
                </c:pt>
                <c:pt idx="27261">
                  <c:v>0.98779823508892195</c:v>
                </c:pt>
                <c:pt idx="27262">
                  <c:v>0.99243657771549199</c:v>
                </c:pt>
                <c:pt idx="27263">
                  <c:v>0.98706660835063198</c:v>
                </c:pt>
                <c:pt idx="27264">
                  <c:v>0.99211336869175204</c:v>
                </c:pt>
                <c:pt idx="27265">
                  <c:v>0.99095883997751699</c:v>
                </c:pt>
                <c:pt idx="27266">
                  <c:v>0.99205958478287504</c:v>
                </c:pt>
                <c:pt idx="27267">
                  <c:v>0.98939545229300996</c:v>
                </c:pt>
                <c:pt idx="27268">
                  <c:v>0.991681449962733</c:v>
                </c:pt>
                <c:pt idx="27269">
                  <c:v>0.98657555976204703</c:v>
                </c:pt>
                <c:pt idx="27270">
                  <c:v>0.99417330904471901</c:v>
                </c:pt>
                <c:pt idx="27271">
                  <c:v>0.98900191426869</c:v>
                </c:pt>
                <c:pt idx="27272">
                  <c:v>0.98833549861369596</c:v>
                </c:pt>
                <c:pt idx="27273">
                  <c:v>0.98973135397577405</c:v>
                </c:pt>
                <c:pt idx="27274">
                  <c:v>0.99040033238034497</c:v>
                </c:pt>
                <c:pt idx="27275">
                  <c:v>0.99033488749869703</c:v>
                </c:pt>
                <c:pt idx="27276">
                  <c:v>0.98862501259380497</c:v>
                </c:pt>
                <c:pt idx="27277">
                  <c:v>0.99371326297760398</c:v>
                </c:pt>
                <c:pt idx="27278">
                  <c:v>0.992778885508941</c:v>
                </c:pt>
                <c:pt idx="27279">
                  <c:v>0.98906337081496798</c:v>
                </c:pt>
                <c:pt idx="27280">
                  <c:v>0.99133960156383505</c:v>
                </c:pt>
                <c:pt idx="27281">
                  <c:v>0.99450367080542401</c:v>
                </c:pt>
                <c:pt idx="27282">
                  <c:v>0.98720868134348705</c:v>
                </c:pt>
                <c:pt idx="27283">
                  <c:v>0.99162230930411699</c:v>
                </c:pt>
                <c:pt idx="27284">
                  <c:v>0.99198490306924103</c:v>
                </c:pt>
                <c:pt idx="27285">
                  <c:v>0.990214371945628</c:v>
                </c:pt>
                <c:pt idx="27286">
                  <c:v>0.99028561423295702</c:v>
                </c:pt>
                <c:pt idx="27287">
                  <c:v>0.99091659485698302</c:v>
                </c:pt>
                <c:pt idx="27288">
                  <c:v>0.99208223405297802</c:v>
                </c:pt>
                <c:pt idx="27289">
                  <c:v>0.98913107804570699</c:v>
                </c:pt>
                <c:pt idx="27290">
                  <c:v>0.98803780763120996</c:v>
                </c:pt>
                <c:pt idx="27291">
                  <c:v>0.99279804622617496</c:v>
                </c:pt>
                <c:pt idx="27292">
                  <c:v>0.9894741314612</c:v>
                </c:pt>
                <c:pt idx="27293">
                  <c:v>0.98865164341969702</c:v>
                </c:pt>
                <c:pt idx="27294">
                  <c:v>0.98904786604605499</c:v>
                </c:pt>
                <c:pt idx="27295">
                  <c:v>0.99013424391685301</c:v>
                </c:pt>
                <c:pt idx="27296">
                  <c:v>0.98994441890346596</c:v>
                </c:pt>
                <c:pt idx="27297">
                  <c:v>0.98973380692077195</c:v>
                </c:pt>
                <c:pt idx="27298">
                  <c:v>0.98932050662486504</c:v>
                </c:pt>
                <c:pt idx="27299">
                  <c:v>0.99252887966220604</c:v>
                </c:pt>
                <c:pt idx="27300">
                  <c:v>0.99084525816657498</c:v>
                </c:pt>
                <c:pt idx="27301">
                  <c:v>0.990851470946712</c:v>
                </c:pt>
                <c:pt idx="27302">
                  <c:v>0.99109449722958498</c:v>
                </c:pt>
                <c:pt idx="27303">
                  <c:v>0.98961211624311596</c:v>
                </c:pt>
                <c:pt idx="27304">
                  <c:v>0.99399292928511696</c:v>
                </c:pt>
                <c:pt idx="27305">
                  <c:v>0.98973139222940598</c:v>
                </c:pt>
                <c:pt idx="27306">
                  <c:v>0.98870781427213195</c:v>
                </c:pt>
                <c:pt idx="27307">
                  <c:v>0.98905591702878504</c:v>
                </c:pt>
                <c:pt idx="27308">
                  <c:v>0.99243301284627505</c:v>
                </c:pt>
                <c:pt idx="27309">
                  <c:v>0.98841527137549401</c:v>
                </c:pt>
                <c:pt idx="27310">
                  <c:v>0.98797062746406294</c:v>
                </c:pt>
                <c:pt idx="27311">
                  <c:v>0.99037126594549496</c:v>
                </c:pt>
                <c:pt idx="27312">
                  <c:v>0.98815039410097905</c:v>
                </c:pt>
                <c:pt idx="27313">
                  <c:v>0.98671203025090704</c:v>
                </c:pt>
                <c:pt idx="27314">
                  <c:v>0.98832118293853499</c:v>
                </c:pt>
                <c:pt idx="27315">
                  <c:v>0.99094623756534606</c:v>
                </c:pt>
                <c:pt idx="27316">
                  <c:v>0.99072838391806495</c:v>
                </c:pt>
                <c:pt idx="27317">
                  <c:v>0.99149633281847505</c:v>
                </c:pt>
                <c:pt idx="27318">
                  <c:v>0.99161687270268595</c:v>
                </c:pt>
                <c:pt idx="27319">
                  <c:v>0.98967361926252295</c:v>
                </c:pt>
                <c:pt idx="27320">
                  <c:v>0.98893398552045597</c:v>
                </c:pt>
                <c:pt idx="27321">
                  <c:v>0.99254349395598795</c:v>
                </c:pt>
                <c:pt idx="27322">
                  <c:v>0.99155719160620703</c:v>
                </c:pt>
                <c:pt idx="27323">
                  <c:v>0.98896685213495195</c:v>
                </c:pt>
                <c:pt idx="27324">
                  <c:v>0.99013346197580598</c:v>
                </c:pt>
                <c:pt idx="27325">
                  <c:v>0.99049957743496597</c:v>
                </c:pt>
                <c:pt idx="27326">
                  <c:v>0.98982965932106703</c:v>
                </c:pt>
                <c:pt idx="27327">
                  <c:v>0.990546454283594</c:v>
                </c:pt>
                <c:pt idx="27328">
                  <c:v>0.98892011085722697</c:v>
                </c:pt>
                <c:pt idx="27329">
                  <c:v>0.98895081745003599</c:v>
                </c:pt>
                <c:pt idx="27330">
                  <c:v>0.99092841328259895</c:v>
                </c:pt>
                <c:pt idx="27331">
                  <c:v>0.99256143157613896</c:v>
                </c:pt>
                <c:pt idx="27332">
                  <c:v>0.98938688104517303</c:v>
                </c:pt>
                <c:pt idx="27333">
                  <c:v>0.99330866402849005</c:v>
                </c:pt>
                <c:pt idx="27334">
                  <c:v>0.99182696373972101</c:v>
                </c:pt>
                <c:pt idx="27335">
                  <c:v>0.98790429172219796</c:v>
                </c:pt>
                <c:pt idx="27336">
                  <c:v>0.99094355992690597</c:v>
                </c:pt>
                <c:pt idx="27337">
                  <c:v>0.98834327485608597</c:v>
                </c:pt>
                <c:pt idx="27338">
                  <c:v>0.99110276202209102</c:v>
                </c:pt>
                <c:pt idx="27339">
                  <c:v>0.99306019428818104</c:v>
                </c:pt>
                <c:pt idx="27340">
                  <c:v>0.98867810055944805</c:v>
                </c:pt>
                <c:pt idx="27341">
                  <c:v>0.99183858498472799</c:v>
                </c:pt>
                <c:pt idx="27342">
                  <c:v>0.990661792575384</c:v>
                </c:pt>
                <c:pt idx="27343">
                  <c:v>0.988211022576853</c:v>
                </c:pt>
                <c:pt idx="27344">
                  <c:v>0.99411249152085601</c:v>
                </c:pt>
                <c:pt idx="27345">
                  <c:v>0.98615265424242904</c:v>
                </c:pt>
                <c:pt idx="27346">
                  <c:v>0.99336688710939203</c:v>
                </c:pt>
                <c:pt idx="27347">
                  <c:v>0.990214632307723</c:v>
                </c:pt>
                <c:pt idx="27348">
                  <c:v>0.99181679571077697</c:v>
                </c:pt>
                <c:pt idx="27349">
                  <c:v>0.99194123542950297</c:v>
                </c:pt>
                <c:pt idx="27350">
                  <c:v>0.99113322273047699</c:v>
                </c:pt>
                <c:pt idx="27351">
                  <c:v>0.98846439019016397</c:v>
                </c:pt>
                <c:pt idx="27352">
                  <c:v>0.98907488330198801</c:v>
                </c:pt>
                <c:pt idx="27353">
                  <c:v>0.99253121045996195</c:v>
                </c:pt>
                <c:pt idx="27354">
                  <c:v>0.98776388869977305</c:v>
                </c:pt>
                <c:pt idx="27355">
                  <c:v>0.99088819510948201</c:v>
                </c:pt>
                <c:pt idx="27356">
                  <c:v>0.99111143519948597</c:v>
                </c:pt>
                <c:pt idx="27357">
                  <c:v>0.98883637410355496</c:v>
                </c:pt>
                <c:pt idx="27358">
                  <c:v>0.98585041172826704</c:v>
                </c:pt>
                <c:pt idx="27359">
                  <c:v>0.99412260010597997</c:v>
                </c:pt>
                <c:pt idx="27360">
                  <c:v>0.99025472736710096</c:v>
                </c:pt>
                <c:pt idx="27361">
                  <c:v>0.98710349725810298</c:v>
                </c:pt>
                <c:pt idx="27362">
                  <c:v>0.99237213253230405</c:v>
                </c:pt>
                <c:pt idx="27363">
                  <c:v>0.99250293164491898</c:v>
                </c:pt>
                <c:pt idx="27364">
                  <c:v>0.99176169581222895</c:v>
                </c:pt>
                <c:pt idx="27365">
                  <c:v>0.98621099598669804</c:v>
                </c:pt>
                <c:pt idx="27366">
                  <c:v>0.99272870505559596</c:v>
                </c:pt>
                <c:pt idx="27367">
                  <c:v>0.989999761247079</c:v>
                </c:pt>
                <c:pt idx="27368">
                  <c:v>0.98947685144278996</c:v>
                </c:pt>
                <c:pt idx="27369">
                  <c:v>0.99006702576472305</c:v>
                </c:pt>
                <c:pt idx="27370">
                  <c:v>0.98777176625312901</c:v>
                </c:pt>
                <c:pt idx="27371">
                  <c:v>0.98753589217781701</c:v>
                </c:pt>
                <c:pt idx="27372">
                  <c:v>0.99186097250127303</c:v>
                </c:pt>
                <c:pt idx="27373">
                  <c:v>0.99081494466594999</c:v>
                </c:pt>
                <c:pt idx="27374">
                  <c:v>0.98939429516598199</c:v>
                </c:pt>
                <c:pt idx="27375">
                  <c:v>0.98908776810939503</c:v>
                </c:pt>
                <c:pt idx="27376">
                  <c:v>0.991903018321457</c:v>
                </c:pt>
                <c:pt idx="27377">
                  <c:v>0.98769792438152204</c:v>
                </c:pt>
                <c:pt idx="27378">
                  <c:v>0.99229597428746197</c:v>
                </c:pt>
                <c:pt idx="27379">
                  <c:v>0.989002941582519</c:v>
                </c:pt>
                <c:pt idx="27380">
                  <c:v>0.99205718303804802</c:v>
                </c:pt>
                <c:pt idx="27381">
                  <c:v>0.98934206577394102</c:v>
                </c:pt>
                <c:pt idx="27382">
                  <c:v>0.98765289553375102</c:v>
                </c:pt>
                <c:pt idx="27383">
                  <c:v>0.99212083230259895</c:v>
                </c:pt>
                <c:pt idx="27384">
                  <c:v>0.99265342949427904</c:v>
                </c:pt>
                <c:pt idx="27385">
                  <c:v>0.99188924809433898</c:v>
                </c:pt>
                <c:pt idx="27386">
                  <c:v>0.99245688682434496</c:v>
                </c:pt>
                <c:pt idx="27387">
                  <c:v>0.99059254554394505</c:v>
                </c:pt>
                <c:pt idx="27388">
                  <c:v>0.99059710100224796</c:v>
                </c:pt>
                <c:pt idx="27389">
                  <c:v>0.99263830732783997</c:v>
                </c:pt>
                <c:pt idx="27390">
                  <c:v>0.98849460355289998</c:v>
                </c:pt>
                <c:pt idx="27391">
                  <c:v>0.98939881208276803</c:v>
                </c:pt>
                <c:pt idx="27392">
                  <c:v>0.99105830858625998</c:v>
                </c:pt>
                <c:pt idx="27393">
                  <c:v>0.99143720650996903</c:v>
                </c:pt>
                <c:pt idx="27394">
                  <c:v>0.98940708847810199</c:v>
                </c:pt>
                <c:pt idx="27395">
                  <c:v>0.98627300559665898</c:v>
                </c:pt>
                <c:pt idx="27396">
                  <c:v>0.99295263359100605</c:v>
                </c:pt>
                <c:pt idx="27397">
                  <c:v>0.99348776181592602</c:v>
                </c:pt>
                <c:pt idx="27398">
                  <c:v>0.98776728478905096</c:v>
                </c:pt>
                <c:pt idx="27399">
                  <c:v>0.99243061437180602</c:v>
                </c:pt>
                <c:pt idx="27400">
                  <c:v>0.98763213357616797</c:v>
                </c:pt>
                <c:pt idx="27401">
                  <c:v>0.99131925604155602</c:v>
                </c:pt>
                <c:pt idx="27402">
                  <c:v>0.99174637040879099</c:v>
                </c:pt>
                <c:pt idx="27403">
                  <c:v>0.98996056779909103</c:v>
                </c:pt>
                <c:pt idx="27404">
                  <c:v>0.99052390511411204</c:v>
                </c:pt>
                <c:pt idx="27405">
                  <c:v>0.98954658444372801</c:v>
                </c:pt>
                <c:pt idx="27406">
                  <c:v>0.98884262895387298</c:v>
                </c:pt>
                <c:pt idx="27407">
                  <c:v>0.99330861828389905</c:v>
                </c:pt>
                <c:pt idx="27408">
                  <c:v>0.98839391639403495</c:v>
                </c:pt>
                <c:pt idx="27409">
                  <c:v>0.99083059473520796</c:v>
                </c:pt>
                <c:pt idx="27410">
                  <c:v>0.98967475450514797</c:v>
                </c:pt>
                <c:pt idx="27411">
                  <c:v>0.99115720347890701</c:v>
                </c:pt>
                <c:pt idx="27412">
                  <c:v>0.99326365071434797</c:v>
                </c:pt>
                <c:pt idx="27413">
                  <c:v>0.99125932242686399</c:v>
                </c:pt>
                <c:pt idx="27414">
                  <c:v>0.99025147157928395</c:v>
                </c:pt>
                <c:pt idx="27415">
                  <c:v>0.99304070987498205</c:v>
                </c:pt>
                <c:pt idx="27416">
                  <c:v>0.98772559256747805</c:v>
                </c:pt>
                <c:pt idx="27417">
                  <c:v>0.99190649576032797</c:v>
                </c:pt>
                <c:pt idx="27418">
                  <c:v>0.99185757335804403</c:v>
                </c:pt>
                <c:pt idx="27419">
                  <c:v>0.99070414691877795</c:v>
                </c:pt>
                <c:pt idx="27420">
                  <c:v>0.99535059261877601</c:v>
                </c:pt>
                <c:pt idx="27421">
                  <c:v>0.98941595877690203</c:v>
                </c:pt>
                <c:pt idx="27422">
                  <c:v>0.99243137653927904</c:v>
                </c:pt>
                <c:pt idx="27423">
                  <c:v>0.99373243099541098</c:v>
                </c:pt>
                <c:pt idx="27424">
                  <c:v>0.98818474445939497</c:v>
                </c:pt>
                <c:pt idx="27425">
                  <c:v>0.99006326865047301</c:v>
                </c:pt>
                <c:pt idx="27426">
                  <c:v>0.98645281875269097</c:v>
                </c:pt>
                <c:pt idx="27427">
                  <c:v>0.99356469543006798</c:v>
                </c:pt>
                <c:pt idx="27428">
                  <c:v>0.99331900285576502</c:v>
                </c:pt>
                <c:pt idx="27429">
                  <c:v>0.99038781858681302</c:v>
                </c:pt>
                <c:pt idx="27430">
                  <c:v>0.988564036590872</c:v>
                </c:pt>
                <c:pt idx="27431">
                  <c:v>0.98817023821037497</c:v>
                </c:pt>
                <c:pt idx="27432">
                  <c:v>0.98761039312106302</c:v>
                </c:pt>
                <c:pt idx="27433">
                  <c:v>0.99203431225099103</c:v>
                </c:pt>
                <c:pt idx="27434">
                  <c:v>0.99094783551460797</c:v>
                </c:pt>
                <c:pt idx="27435">
                  <c:v>0.99115123415172801</c:v>
                </c:pt>
                <c:pt idx="27436">
                  <c:v>0.98710884744078398</c:v>
                </c:pt>
                <c:pt idx="27437">
                  <c:v>0.99010132868157497</c:v>
                </c:pt>
                <c:pt idx="27438">
                  <c:v>0.98764416004040401</c:v>
                </c:pt>
                <c:pt idx="27439">
                  <c:v>0.99179716353334202</c:v>
                </c:pt>
                <c:pt idx="27440">
                  <c:v>0.99095392848183295</c:v>
                </c:pt>
                <c:pt idx="27441">
                  <c:v>0.991813499535666</c:v>
                </c:pt>
                <c:pt idx="27442">
                  <c:v>0.98888277484018605</c:v>
                </c:pt>
                <c:pt idx="27443">
                  <c:v>0.99247854299012395</c:v>
                </c:pt>
                <c:pt idx="27444">
                  <c:v>0.99228840605843305</c:v>
                </c:pt>
                <c:pt idx="27445">
                  <c:v>0.98640868536076298</c:v>
                </c:pt>
                <c:pt idx="27446">
                  <c:v>0.99135929897828101</c:v>
                </c:pt>
                <c:pt idx="27447">
                  <c:v>0.99309086894058995</c:v>
                </c:pt>
                <c:pt idx="27448">
                  <c:v>0.99087691613609696</c:v>
                </c:pt>
                <c:pt idx="27449">
                  <c:v>0.99221655779718398</c:v>
                </c:pt>
                <c:pt idx="27450">
                  <c:v>0.991585773210102</c:v>
                </c:pt>
                <c:pt idx="27451">
                  <c:v>0.99458322810320199</c:v>
                </c:pt>
                <c:pt idx="27452">
                  <c:v>0.988846495029993</c:v>
                </c:pt>
                <c:pt idx="27453">
                  <c:v>0.99335152852014297</c:v>
                </c:pt>
                <c:pt idx="27454">
                  <c:v>0.99061955914904898</c:v>
                </c:pt>
                <c:pt idx="27455">
                  <c:v>0.98701825984973102</c:v>
                </c:pt>
                <c:pt idx="27456">
                  <c:v>0.99287061460563997</c:v>
                </c:pt>
                <c:pt idx="27457">
                  <c:v>0.988083664148943</c:v>
                </c:pt>
                <c:pt idx="27458">
                  <c:v>0.99012893399108004</c:v>
                </c:pt>
                <c:pt idx="27459">
                  <c:v>0.99143297806678399</c:v>
                </c:pt>
                <c:pt idx="27460">
                  <c:v>0.98845244305164104</c:v>
                </c:pt>
                <c:pt idx="27461">
                  <c:v>0.99344982084056499</c:v>
                </c:pt>
                <c:pt idx="27462">
                  <c:v>0.990721944115316</c:v>
                </c:pt>
                <c:pt idx="27463">
                  <c:v>0.98729290721802399</c:v>
                </c:pt>
                <c:pt idx="27464">
                  <c:v>0.98980686410596197</c:v>
                </c:pt>
                <c:pt idx="27465">
                  <c:v>0.98902874886757997</c:v>
                </c:pt>
                <c:pt idx="27466">
                  <c:v>0.99072821867454497</c:v>
                </c:pt>
                <c:pt idx="27467">
                  <c:v>0.99019462382864598</c:v>
                </c:pt>
                <c:pt idx="27468">
                  <c:v>0.989966364096729</c:v>
                </c:pt>
                <c:pt idx="27469">
                  <c:v>0.98743073056626796</c:v>
                </c:pt>
                <c:pt idx="27470">
                  <c:v>0.99444651858927002</c:v>
                </c:pt>
                <c:pt idx="27471">
                  <c:v>0.98793538586273</c:v>
                </c:pt>
                <c:pt idx="27472">
                  <c:v>0.98845039248347599</c:v>
                </c:pt>
                <c:pt idx="27473">
                  <c:v>0.99234378494150999</c:v>
                </c:pt>
                <c:pt idx="27474">
                  <c:v>0.990532489461316</c:v>
                </c:pt>
                <c:pt idx="27475">
                  <c:v>0.98931902183005305</c:v>
                </c:pt>
                <c:pt idx="27476">
                  <c:v>0.98731205069767203</c:v>
                </c:pt>
                <c:pt idx="27477">
                  <c:v>0.99218844279905305</c:v>
                </c:pt>
                <c:pt idx="27478">
                  <c:v>0.98940178753419605</c:v>
                </c:pt>
                <c:pt idx="27479">
                  <c:v>0.99343260436471104</c:v>
                </c:pt>
                <c:pt idx="27480">
                  <c:v>0.99401515185915901</c:v>
                </c:pt>
                <c:pt idx="27481">
                  <c:v>0.98757572683194705</c:v>
                </c:pt>
                <c:pt idx="27482">
                  <c:v>0.99303223130724205</c:v>
                </c:pt>
                <c:pt idx="27483">
                  <c:v>0.99075948671103697</c:v>
                </c:pt>
                <c:pt idx="27484">
                  <c:v>0.98637504918213104</c:v>
                </c:pt>
                <c:pt idx="27485">
                  <c:v>0.99284337026087799</c:v>
                </c:pt>
                <c:pt idx="27486">
                  <c:v>0.99018700095106904</c:v>
                </c:pt>
                <c:pt idx="27487">
                  <c:v>0.98760946666748906</c:v>
                </c:pt>
                <c:pt idx="27488">
                  <c:v>0.99175533959744999</c:v>
                </c:pt>
                <c:pt idx="27489">
                  <c:v>0.98906080719911205</c:v>
                </c:pt>
                <c:pt idx="27490">
                  <c:v>0.99222084449896097</c:v>
                </c:pt>
                <c:pt idx="27491">
                  <c:v>0.98950114150380397</c:v>
                </c:pt>
                <c:pt idx="27492">
                  <c:v>0.99280582844848797</c:v>
                </c:pt>
                <c:pt idx="27493">
                  <c:v>0.99131010269541098</c:v>
                </c:pt>
                <c:pt idx="27494">
                  <c:v>0.99234693664232998</c:v>
                </c:pt>
                <c:pt idx="27495">
                  <c:v>0.98863728258999894</c:v>
                </c:pt>
                <c:pt idx="27496">
                  <c:v>0.99223405113108798</c:v>
                </c:pt>
                <c:pt idx="27497">
                  <c:v>0.99187832471880899</c:v>
                </c:pt>
                <c:pt idx="27498">
                  <c:v>0.99032639362950003</c:v>
                </c:pt>
                <c:pt idx="27499">
                  <c:v>0.98903321475043204</c:v>
                </c:pt>
                <c:pt idx="27500">
                  <c:v>0.98878329326176095</c:v>
                </c:pt>
                <c:pt idx="27501">
                  <c:v>0.990233149655388</c:v>
                </c:pt>
                <c:pt idx="27502">
                  <c:v>0.99168147012121699</c:v>
                </c:pt>
                <c:pt idx="27503">
                  <c:v>0.98839709940442799</c:v>
                </c:pt>
                <c:pt idx="27504">
                  <c:v>0.99024501632248896</c:v>
                </c:pt>
                <c:pt idx="27505">
                  <c:v>0.98823718409542505</c:v>
                </c:pt>
                <c:pt idx="27506">
                  <c:v>0.98767454845541802</c:v>
                </c:pt>
                <c:pt idx="27507">
                  <c:v>0.99037698734873003</c:v>
                </c:pt>
                <c:pt idx="27508">
                  <c:v>0.98788278731846202</c:v>
                </c:pt>
                <c:pt idx="27509">
                  <c:v>0.987306183579995</c:v>
                </c:pt>
                <c:pt idx="27510">
                  <c:v>0.98727491445582105</c:v>
                </c:pt>
                <c:pt idx="27511">
                  <c:v>0.99359804099020999</c:v>
                </c:pt>
                <c:pt idx="27512">
                  <c:v>0.99195485484226498</c:v>
                </c:pt>
                <c:pt idx="27513">
                  <c:v>0.98796329316312803</c:v>
                </c:pt>
                <c:pt idx="27514">
                  <c:v>0.98981662609537602</c:v>
                </c:pt>
                <c:pt idx="27515">
                  <c:v>0.993480750392287</c:v>
                </c:pt>
                <c:pt idx="27516">
                  <c:v>0.98756564714693096</c:v>
                </c:pt>
                <c:pt idx="27517">
                  <c:v>0.99222323895592202</c:v>
                </c:pt>
                <c:pt idx="27518">
                  <c:v>0.99437735845165898</c:v>
                </c:pt>
                <c:pt idx="27519">
                  <c:v>0.98986163794180504</c:v>
                </c:pt>
                <c:pt idx="27520">
                  <c:v>0.98785199136548296</c:v>
                </c:pt>
                <c:pt idx="27521">
                  <c:v>0.99000099874625302</c:v>
                </c:pt>
                <c:pt idx="27522">
                  <c:v>0.990325820125875</c:v>
                </c:pt>
                <c:pt idx="27523">
                  <c:v>0.99050383902932404</c:v>
                </c:pt>
                <c:pt idx="27524">
                  <c:v>0.99347365277570499</c:v>
                </c:pt>
                <c:pt idx="27525">
                  <c:v>0.99199412977251</c:v>
                </c:pt>
                <c:pt idx="27526">
                  <c:v>0.98731208623051703</c:v>
                </c:pt>
                <c:pt idx="27527">
                  <c:v>0.99051758541339996</c:v>
                </c:pt>
                <c:pt idx="27528">
                  <c:v>0.99248435382935596</c:v>
                </c:pt>
                <c:pt idx="27529">
                  <c:v>0.98963409932674695</c:v>
                </c:pt>
                <c:pt idx="27530">
                  <c:v>0.99305198908292003</c:v>
                </c:pt>
                <c:pt idx="27531">
                  <c:v>0.99131752862188505</c:v>
                </c:pt>
                <c:pt idx="27532">
                  <c:v>0.99075024434254</c:v>
                </c:pt>
                <c:pt idx="27533">
                  <c:v>0.99420250688075296</c:v>
                </c:pt>
                <c:pt idx="27534">
                  <c:v>0.98781865236995903</c:v>
                </c:pt>
                <c:pt idx="27535">
                  <c:v>0.99132410901263601</c:v>
                </c:pt>
                <c:pt idx="27536">
                  <c:v>0.99080628570873996</c:v>
                </c:pt>
                <c:pt idx="27537">
                  <c:v>0.99270770166317901</c:v>
                </c:pt>
                <c:pt idx="27538">
                  <c:v>0.98955937918633496</c:v>
                </c:pt>
                <c:pt idx="27539">
                  <c:v>0.990778346401614</c:v>
                </c:pt>
                <c:pt idx="27540">
                  <c:v>0.99240270600121905</c:v>
                </c:pt>
                <c:pt idx="27541">
                  <c:v>0.98762819550113601</c:v>
                </c:pt>
                <c:pt idx="27542">
                  <c:v>0.99022005363965204</c:v>
                </c:pt>
                <c:pt idx="27543">
                  <c:v>0.98903085319551498</c:v>
                </c:pt>
                <c:pt idx="27544">
                  <c:v>0.988233266283982</c:v>
                </c:pt>
                <c:pt idx="27545">
                  <c:v>0.99066863905967695</c:v>
                </c:pt>
                <c:pt idx="27546">
                  <c:v>0.98784079791306101</c:v>
                </c:pt>
                <c:pt idx="27547">
                  <c:v>0.99306660411890701</c:v>
                </c:pt>
                <c:pt idx="27548">
                  <c:v>0.98959896493324495</c:v>
                </c:pt>
                <c:pt idx="27549">
                  <c:v>0.98702076802014405</c:v>
                </c:pt>
                <c:pt idx="27550">
                  <c:v>0.99188824436387601</c:v>
                </c:pt>
                <c:pt idx="27551">
                  <c:v>0.99158552170083203</c:v>
                </c:pt>
                <c:pt idx="27552">
                  <c:v>0.99091308888053098</c:v>
                </c:pt>
                <c:pt idx="27553">
                  <c:v>0.98799377813040701</c:v>
                </c:pt>
                <c:pt idx="27554">
                  <c:v>0.99259681261705901</c:v>
                </c:pt>
                <c:pt idx="27555">
                  <c:v>0.98725835208936497</c:v>
                </c:pt>
                <c:pt idx="27556">
                  <c:v>0.9880330352469</c:v>
                </c:pt>
                <c:pt idx="27557">
                  <c:v>0.99287036077313395</c:v>
                </c:pt>
                <c:pt idx="27558">
                  <c:v>0.99183675533567195</c:v>
                </c:pt>
                <c:pt idx="27559">
                  <c:v>0.98868733419770105</c:v>
                </c:pt>
                <c:pt idx="27560">
                  <c:v>0.98787752532376705</c:v>
                </c:pt>
                <c:pt idx="27561">
                  <c:v>0.99337783077206299</c:v>
                </c:pt>
                <c:pt idx="27562">
                  <c:v>0.99242970555963705</c:v>
                </c:pt>
                <c:pt idx="27563">
                  <c:v>0.99059457347314295</c:v>
                </c:pt>
                <c:pt idx="27564">
                  <c:v>0.99213045268969302</c:v>
                </c:pt>
                <c:pt idx="27565">
                  <c:v>0.987546559345157</c:v>
                </c:pt>
                <c:pt idx="27566">
                  <c:v>0.99175240678001897</c:v>
                </c:pt>
                <c:pt idx="27567">
                  <c:v>0.98989700120755197</c:v>
                </c:pt>
                <c:pt idx="27568">
                  <c:v>0.99232450074165901</c:v>
                </c:pt>
                <c:pt idx="27569">
                  <c:v>0.98727351527333995</c:v>
                </c:pt>
                <c:pt idx="27570">
                  <c:v>0.98906251637657105</c:v>
                </c:pt>
                <c:pt idx="27571">
                  <c:v>0.99452107133454704</c:v>
                </c:pt>
                <c:pt idx="27572">
                  <c:v>0.99227327290902601</c:v>
                </c:pt>
                <c:pt idx="27573">
                  <c:v>0.98863803202402001</c:v>
                </c:pt>
                <c:pt idx="27574">
                  <c:v>0.99364884273618403</c:v>
                </c:pt>
                <c:pt idx="27575">
                  <c:v>0.99123486278869499</c:v>
                </c:pt>
                <c:pt idx="27576">
                  <c:v>0.99112123941075103</c:v>
                </c:pt>
                <c:pt idx="27577">
                  <c:v>0.99015229207701005</c:v>
                </c:pt>
                <c:pt idx="27578">
                  <c:v>0.99009841592622205</c:v>
                </c:pt>
                <c:pt idx="27579">
                  <c:v>0.98969296767848003</c:v>
                </c:pt>
                <c:pt idx="27580">
                  <c:v>0.99051523749274195</c:v>
                </c:pt>
                <c:pt idx="27581">
                  <c:v>0.98733580324026204</c:v>
                </c:pt>
                <c:pt idx="27582">
                  <c:v>0.99168556146490106</c:v>
                </c:pt>
                <c:pt idx="27583">
                  <c:v>0.99150018042091703</c:v>
                </c:pt>
                <c:pt idx="27584">
                  <c:v>0.98976292641666497</c:v>
                </c:pt>
                <c:pt idx="27585">
                  <c:v>0.98712541207084603</c:v>
                </c:pt>
                <c:pt idx="27586">
                  <c:v>0.99143067052552702</c:v>
                </c:pt>
                <c:pt idx="27587">
                  <c:v>0.98876767164974</c:v>
                </c:pt>
                <c:pt idx="27588">
                  <c:v>0.98697961675202095</c:v>
                </c:pt>
                <c:pt idx="27589">
                  <c:v>0.98926941248081302</c:v>
                </c:pt>
                <c:pt idx="27590">
                  <c:v>0.993123466777459</c:v>
                </c:pt>
                <c:pt idx="27591">
                  <c:v>0.98929160290543405</c:v>
                </c:pt>
                <c:pt idx="27592">
                  <c:v>0.99233788935723299</c:v>
                </c:pt>
                <c:pt idx="27593">
                  <c:v>0.98848965021491897</c:v>
                </c:pt>
                <c:pt idx="27594">
                  <c:v>0.99307387558607196</c:v>
                </c:pt>
                <c:pt idx="27595">
                  <c:v>0.99143549969070799</c:v>
                </c:pt>
                <c:pt idx="27596">
                  <c:v>0.99006666886633998</c:v>
                </c:pt>
                <c:pt idx="27597">
                  <c:v>0.98936705050664997</c:v>
                </c:pt>
                <c:pt idx="27598">
                  <c:v>0.98746098502483703</c:v>
                </c:pt>
                <c:pt idx="27599">
                  <c:v>0.99114055583803096</c:v>
                </c:pt>
                <c:pt idx="27600">
                  <c:v>0.99255208238188597</c:v>
                </c:pt>
                <c:pt idx="27601">
                  <c:v>0.99143125499339702</c:v>
                </c:pt>
                <c:pt idx="27602">
                  <c:v>0.988596363853117</c:v>
                </c:pt>
                <c:pt idx="27603">
                  <c:v>0.99102407517138402</c:v>
                </c:pt>
                <c:pt idx="27604">
                  <c:v>0.98790546394109202</c:v>
                </c:pt>
                <c:pt idx="27605">
                  <c:v>0.989440398185508</c:v>
                </c:pt>
                <c:pt idx="27606">
                  <c:v>0.99284799992884398</c:v>
                </c:pt>
                <c:pt idx="27607">
                  <c:v>0.99085098468655397</c:v>
                </c:pt>
                <c:pt idx="27608">
                  <c:v>0.99216435172572703</c:v>
                </c:pt>
                <c:pt idx="27609">
                  <c:v>0.99187110535390299</c:v>
                </c:pt>
                <c:pt idx="27610">
                  <c:v>0.991850453336237</c:v>
                </c:pt>
                <c:pt idx="27611">
                  <c:v>0.98692327368674804</c:v>
                </c:pt>
                <c:pt idx="27612">
                  <c:v>0.99292843977257506</c:v>
                </c:pt>
                <c:pt idx="27613">
                  <c:v>0.98953464045991102</c:v>
                </c:pt>
                <c:pt idx="27614">
                  <c:v>0.98877471125986305</c:v>
                </c:pt>
                <c:pt idx="27615">
                  <c:v>0.98711386468086904</c:v>
                </c:pt>
                <c:pt idx="27616">
                  <c:v>0.99220180025300797</c:v>
                </c:pt>
                <c:pt idx="27617">
                  <c:v>0.99283990001715905</c:v>
                </c:pt>
                <c:pt idx="27618">
                  <c:v>0.98723325113141303</c:v>
                </c:pt>
                <c:pt idx="27619">
                  <c:v>0.991915247699514</c:v>
                </c:pt>
                <c:pt idx="27620">
                  <c:v>0.99257912697276396</c:v>
                </c:pt>
                <c:pt idx="27621">
                  <c:v>0.98828129956299604</c:v>
                </c:pt>
                <c:pt idx="27622">
                  <c:v>0.988773441534473</c:v>
                </c:pt>
                <c:pt idx="27623">
                  <c:v>0.98700872575287801</c:v>
                </c:pt>
                <c:pt idx="27624">
                  <c:v>0.99298523588143595</c:v>
                </c:pt>
                <c:pt idx="27625">
                  <c:v>0.98896833399096196</c:v>
                </c:pt>
                <c:pt idx="27626">
                  <c:v>0.99111352717836598</c:v>
                </c:pt>
                <c:pt idx="27627">
                  <c:v>0.99255070186981997</c:v>
                </c:pt>
                <c:pt idx="27628">
                  <c:v>0.98781334885065397</c:v>
                </c:pt>
                <c:pt idx="27629">
                  <c:v>0.99302711140497602</c:v>
                </c:pt>
                <c:pt idx="27630">
                  <c:v>0.989480800960858</c:v>
                </c:pt>
                <c:pt idx="27631">
                  <c:v>0.99007313319610402</c:v>
                </c:pt>
                <c:pt idx="27632">
                  <c:v>0.98949418861677396</c:v>
                </c:pt>
                <c:pt idx="27633">
                  <c:v>0.99261492335892798</c:v>
                </c:pt>
                <c:pt idx="27634">
                  <c:v>0.99289168329037703</c:v>
                </c:pt>
                <c:pt idx="27635">
                  <c:v>0.99359393271341201</c:v>
                </c:pt>
                <c:pt idx="27636">
                  <c:v>0.98861059311664101</c:v>
                </c:pt>
                <c:pt idx="27637">
                  <c:v>0.99027705643966202</c:v>
                </c:pt>
                <c:pt idx="27638">
                  <c:v>0.99255743726966705</c:v>
                </c:pt>
                <c:pt idx="27639">
                  <c:v>0.99108864630211002</c:v>
                </c:pt>
                <c:pt idx="27640">
                  <c:v>0.99292443132223895</c:v>
                </c:pt>
                <c:pt idx="27641">
                  <c:v>0.98935690550612299</c:v>
                </c:pt>
                <c:pt idx="27642">
                  <c:v>0.990530902276341</c:v>
                </c:pt>
                <c:pt idx="27643">
                  <c:v>0.99169841588482699</c:v>
                </c:pt>
                <c:pt idx="27644">
                  <c:v>0.98852206954674604</c:v>
                </c:pt>
                <c:pt idx="27645">
                  <c:v>0.98760873787844505</c:v>
                </c:pt>
                <c:pt idx="27646">
                  <c:v>0.98855500636625504</c:v>
                </c:pt>
                <c:pt idx="27647">
                  <c:v>0.99184224658901798</c:v>
                </c:pt>
                <c:pt idx="27648">
                  <c:v>0.99071359459094599</c:v>
                </c:pt>
                <c:pt idx="27649">
                  <c:v>0.99138797771881104</c:v>
                </c:pt>
                <c:pt idx="27650">
                  <c:v>0.98740151951664901</c:v>
                </c:pt>
                <c:pt idx="27651">
                  <c:v>0.98719089352254896</c:v>
                </c:pt>
                <c:pt idx="27652">
                  <c:v>0.99182283804270299</c:v>
                </c:pt>
                <c:pt idx="27653">
                  <c:v>0.98966702697976305</c:v>
                </c:pt>
                <c:pt idx="27654">
                  <c:v>0.99134105541348405</c:v>
                </c:pt>
                <c:pt idx="27655">
                  <c:v>0.99438407024789499</c:v>
                </c:pt>
                <c:pt idx="27656">
                  <c:v>0.99063033644444598</c:v>
                </c:pt>
                <c:pt idx="27657">
                  <c:v>0.99126330236974902</c:v>
                </c:pt>
                <c:pt idx="27658">
                  <c:v>0.99086005017546996</c:v>
                </c:pt>
                <c:pt idx="27659">
                  <c:v>0.99280726276004205</c:v>
                </c:pt>
                <c:pt idx="27660">
                  <c:v>0.98923307704763297</c:v>
                </c:pt>
                <c:pt idx="27661">
                  <c:v>0.99163579499033006</c:v>
                </c:pt>
                <c:pt idx="27662">
                  <c:v>0.99086797227851497</c:v>
                </c:pt>
                <c:pt idx="27663">
                  <c:v>0.99159337528431502</c:v>
                </c:pt>
                <c:pt idx="27664">
                  <c:v>0.99013172798559501</c:v>
                </c:pt>
                <c:pt idx="27665">
                  <c:v>0.99162586724344703</c:v>
                </c:pt>
                <c:pt idx="27666">
                  <c:v>0.99108897317397604</c:v>
                </c:pt>
                <c:pt idx="27667">
                  <c:v>0.99031581207860098</c:v>
                </c:pt>
                <c:pt idx="27668">
                  <c:v>0.98912354063067798</c:v>
                </c:pt>
                <c:pt idx="27669">
                  <c:v>0.99168521826403699</c:v>
                </c:pt>
                <c:pt idx="27670">
                  <c:v>0.99029645871544902</c:v>
                </c:pt>
                <c:pt idx="27671">
                  <c:v>0.99305550627244099</c:v>
                </c:pt>
                <c:pt idx="27672">
                  <c:v>0.99267475372004199</c:v>
                </c:pt>
                <c:pt idx="27673">
                  <c:v>0.989648546562934</c:v>
                </c:pt>
                <c:pt idx="27674">
                  <c:v>0.99137751805539598</c:v>
                </c:pt>
                <c:pt idx="27675">
                  <c:v>0.99161607541912</c:v>
                </c:pt>
                <c:pt idx="27676">
                  <c:v>0.98651182501679502</c:v>
                </c:pt>
                <c:pt idx="27677">
                  <c:v>0.99175625318091498</c:v>
                </c:pt>
                <c:pt idx="27678">
                  <c:v>0.99144746927141003</c:v>
                </c:pt>
                <c:pt idx="27679">
                  <c:v>0.98785900462711795</c:v>
                </c:pt>
                <c:pt idx="27680">
                  <c:v>0.99280717675104402</c:v>
                </c:pt>
                <c:pt idx="27681">
                  <c:v>0.98742384332829103</c:v>
                </c:pt>
                <c:pt idx="27682">
                  <c:v>0.99281573489652597</c:v>
                </c:pt>
                <c:pt idx="27683">
                  <c:v>0.98871778343851502</c:v>
                </c:pt>
                <c:pt idx="27684">
                  <c:v>0.992899688552213</c:v>
                </c:pt>
                <c:pt idx="27685">
                  <c:v>0.98805913474801799</c:v>
                </c:pt>
                <c:pt idx="27686">
                  <c:v>0.98843128085069598</c:v>
                </c:pt>
                <c:pt idx="27687">
                  <c:v>0.98922172984548595</c:v>
                </c:pt>
                <c:pt idx="27688">
                  <c:v>0.98983730438451101</c:v>
                </c:pt>
                <c:pt idx="27689">
                  <c:v>0.99309734665007798</c:v>
                </c:pt>
                <c:pt idx="27690">
                  <c:v>0.98845799922892297</c:v>
                </c:pt>
                <c:pt idx="27691">
                  <c:v>0.98965054718233803</c:v>
                </c:pt>
                <c:pt idx="27692">
                  <c:v>0.99233726622195395</c:v>
                </c:pt>
                <c:pt idx="27693">
                  <c:v>0.99193880150174196</c:v>
                </c:pt>
                <c:pt idx="27694">
                  <c:v>0.98640098349647598</c:v>
                </c:pt>
                <c:pt idx="27695">
                  <c:v>0.992324774343325</c:v>
                </c:pt>
                <c:pt idx="27696">
                  <c:v>0.99162650029867905</c:v>
                </c:pt>
                <c:pt idx="27697">
                  <c:v>0.98973108322860004</c:v>
                </c:pt>
                <c:pt idx="27698">
                  <c:v>0.98672407171725096</c:v>
                </c:pt>
                <c:pt idx="27699">
                  <c:v>0.99362195059825398</c:v>
                </c:pt>
                <c:pt idx="27700">
                  <c:v>0.98906625429765505</c:v>
                </c:pt>
                <c:pt idx="27701">
                  <c:v>0.989326556335412</c:v>
                </c:pt>
                <c:pt idx="27702">
                  <c:v>0.99013148687111996</c:v>
                </c:pt>
                <c:pt idx="27703">
                  <c:v>0.99196605753961098</c:v>
                </c:pt>
                <c:pt idx="27704">
                  <c:v>0.99269202053802297</c:v>
                </c:pt>
                <c:pt idx="27705">
                  <c:v>0.992843669482387</c:v>
                </c:pt>
                <c:pt idx="27706">
                  <c:v>0.98861227935219398</c:v>
                </c:pt>
                <c:pt idx="27707">
                  <c:v>0.99096012691070201</c:v>
                </c:pt>
                <c:pt idx="27708">
                  <c:v>0.98997138675872998</c:v>
                </c:pt>
                <c:pt idx="27709">
                  <c:v>0.98948649851822801</c:v>
                </c:pt>
                <c:pt idx="27710">
                  <c:v>0.98742340964971598</c:v>
                </c:pt>
                <c:pt idx="27711">
                  <c:v>0.99151155284988701</c:v>
                </c:pt>
                <c:pt idx="27712">
                  <c:v>0.98862600987689198</c:v>
                </c:pt>
                <c:pt idx="27713">
                  <c:v>0.98759173736873496</c:v>
                </c:pt>
                <c:pt idx="27714">
                  <c:v>0.987922730798655</c:v>
                </c:pt>
                <c:pt idx="27715">
                  <c:v>0.98963768441262101</c:v>
                </c:pt>
                <c:pt idx="27716">
                  <c:v>0.987216438998607</c:v>
                </c:pt>
                <c:pt idx="27717">
                  <c:v>0.98913878709227299</c:v>
                </c:pt>
                <c:pt idx="27718">
                  <c:v>0.98823721962563804</c:v>
                </c:pt>
                <c:pt idx="27719">
                  <c:v>0.98951907306048303</c:v>
                </c:pt>
                <c:pt idx="27720">
                  <c:v>0.99216186459245403</c:v>
                </c:pt>
                <c:pt idx="27721">
                  <c:v>0.989266790567636</c:v>
                </c:pt>
                <c:pt idx="27722">
                  <c:v>0.99217718721669201</c:v>
                </c:pt>
                <c:pt idx="27723">
                  <c:v>0.99189704719692795</c:v>
                </c:pt>
                <c:pt idx="27724">
                  <c:v>0.98998834017123105</c:v>
                </c:pt>
                <c:pt idx="27725">
                  <c:v>0.99277857647074197</c:v>
                </c:pt>
                <c:pt idx="27726">
                  <c:v>0.98897946392749803</c:v>
                </c:pt>
                <c:pt idx="27727">
                  <c:v>0.99381364957189799</c:v>
                </c:pt>
                <c:pt idx="27728">
                  <c:v>0.98929533419738402</c:v>
                </c:pt>
                <c:pt idx="27729">
                  <c:v>0.993146849561936</c:v>
                </c:pt>
                <c:pt idx="27730">
                  <c:v>0.98976962923111</c:v>
                </c:pt>
                <c:pt idx="27731">
                  <c:v>0.98853911550095097</c:v>
                </c:pt>
                <c:pt idx="27732">
                  <c:v>0.99339128148265998</c:v>
                </c:pt>
                <c:pt idx="27733">
                  <c:v>0.99271674307284596</c:v>
                </c:pt>
                <c:pt idx="27734">
                  <c:v>0.99351799948012198</c:v>
                </c:pt>
                <c:pt idx="27735">
                  <c:v>0.99023856153949097</c:v>
                </c:pt>
                <c:pt idx="27736">
                  <c:v>0.99260921894994003</c:v>
                </c:pt>
                <c:pt idx="27737">
                  <c:v>0.99247036714164205</c:v>
                </c:pt>
                <c:pt idx="27738">
                  <c:v>0.98723072033348502</c:v>
                </c:pt>
                <c:pt idx="27739">
                  <c:v>0.98796204522446796</c:v>
                </c:pt>
                <c:pt idx="27740">
                  <c:v>0.98595159030253599</c:v>
                </c:pt>
                <c:pt idx="27741">
                  <c:v>0.99264150137300999</c:v>
                </c:pt>
                <c:pt idx="27742">
                  <c:v>0.99165501356307595</c:v>
                </c:pt>
                <c:pt idx="27743">
                  <c:v>0.98804206784139303</c:v>
                </c:pt>
                <c:pt idx="27744">
                  <c:v>0.98660410136793397</c:v>
                </c:pt>
                <c:pt idx="27745">
                  <c:v>0.99422298896319095</c:v>
                </c:pt>
                <c:pt idx="27746">
                  <c:v>0.99396481768771805</c:v>
                </c:pt>
                <c:pt idx="27747">
                  <c:v>0.98843314159233597</c:v>
                </c:pt>
                <c:pt idx="27748">
                  <c:v>0.992718007204481</c:v>
                </c:pt>
                <c:pt idx="27749">
                  <c:v>0.98856960572822505</c:v>
                </c:pt>
                <c:pt idx="27750">
                  <c:v>0.98766571476945997</c:v>
                </c:pt>
                <c:pt idx="27751">
                  <c:v>0.99119554249076303</c:v>
                </c:pt>
                <c:pt idx="27752">
                  <c:v>0.99134429077273301</c:v>
                </c:pt>
                <c:pt idx="27753">
                  <c:v>0.98619920787264603</c:v>
                </c:pt>
                <c:pt idx="27754">
                  <c:v>0.993837484979748</c:v>
                </c:pt>
                <c:pt idx="27755">
                  <c:v>0.99203094141467196</c:v>
                </c:pt>
                <c:pt idx="27756">
                  <c:v>0.98618331565726902</c:v>
                </c:pt>
                <c:pt idx="27757">
                  <c:v>0.98798142121957</c:v>
                </c:pt>
                <c:pt idx="27758">
                  <c:v>0.99056480579405304</c:v>
                </c:pt>
                <c:pt idx="27759">
                  <c:v>0.98910324529841798</c:v>
                </c:pt>
                <c:pt idx="27760">
                  <c:v>0.99094765217978598</c:v>
                </c:pt>
                <c:pt idx="27761">
                  <c:v>0.98843720759255105</c:v>
                </c:pt>
                <c:pt idx="27762">
                  <c:v>0.99319438954752204</c:v>
                </c:pt>
                <c:pt idx="27763">
                  <c:v>0.98819006731410897</c:v>
                </c:pt>
                <c:pt idx="27764">
                  <c:v>0.98909461962754097</c:v>
                </c:pt>
                <c:pt idx="27765">
                  <c:v>0.99177208871137701</c:v>
                </c:pt>
                <c:pt idx="27766">
                  <c:v>0.98746577641205502</c:v>
                </c:pt>
                <c:pt idx="27767">
                  <c:v>0.98917352843213202</c:v>
                </c:pt>
                <c:pt idx="27768">
                  <c:v>0.99183114443456399</c:v>
                </c:pt>
                <c:pt idx="27769">
                  <c:v>0.98971932191948897</c:v>
                </c:pt>
                <c:pt idx="27770">
                  <c:v>0.98990118222051204</c:v>
                </c:pt>
                <c:pt idx="27771">
                  <c:v>0.99233577259031103</c:v>
                </c:pt>
                <c:pt idx="27772">
                  <c:v>0.989376541820427</c:v>
                </c:pt>
                <c:pt idx="27773">
                  <c:v>0.98642315937182601</c:v>
                </c:pt>
                <c:pt idx="27774">
                  <c:v>0.99305720526367602</c:v>
                </c:pt>
                <c:pt idx="27775">
                  <c:v>0.99101964759924399</c:v>
                </c:pt>
                <c:pt idx="27776">
                  <c:v>0.98985616258991205</c:v>
                </c:pt>
                <c:pt idx="27777">
                  <c:v>0.98863538895865899</c:v>
                </c:pt>
                <c:pt idx="27778">
                  <c:v>0.99360762161373595</c:v>
                </c:pt>
                <c:pt idx="27779">
                  <c:v>0.985589149690698</c:v>
                </c:pt>
                <c:pt idx="27780">
                  <c:v>0.99205678923559004</c:v>
                </c:pt>
                <c:pt idx="27781">
                  <c:v>0.99305892904783</c:v>
                </c:pt>
                <c:pt idx="27782">
                  <c:v>0.98964928949354203</c:v>
                </c:pt>
                <c:pt idx="27783">
                  <c:v>0.98826388565942502</c:v>
                </c:pt>
                <c:pt idx="27784">
                  <c:v>0.98666085179973795</c:v>
                </c:pt>
                <c:pt idx="27785">
                  <c:v>0.99316008810719902</c:v>
                </c:pt>
                <c:pt idx="27786">
                  <c:v>0.98907526848516703</c:v>
                </c:pt>
                <c:pt idx="27787">
                  <c:v>0.987526251517438</c:v>
                </c:pt>
                <c:pt idx="27788">
                  <c:v>0.99184504856775002</c:v>
                </c:pt>
                <c:pt idx="27789">
                  <c:v>0.99313764025114004</c:v>
                </c:pt>
                <c:pt idx="27790">
                  <c:v>0.989424354818217</c:v>
                </c:pt>
                <c:pt idx="27791">
                  <c:v>0.99096335386060896</c:v>
                </c:pt>
                <c:pt idx="27792">
                  <c:v>0.989168636837501</c:v>
                </c:pt>
                <c:pt idx="27793">
                  <c:v>0.988304879017459</c:v>
                </c:pt>
                <c:pt idx="27794">
                  <c:v>0.988197998477372</c:v>
                </c:pt>
                <c:pt idx="27795">
                  <c:v>0.98710088598731505</c:v>
                </c:pt>
                <c:pt idx="27796">
                  <c:v>0.99033709012909299</c:v>
                </c:pt>
                <c:pt idx="27797">
                  <c:v>0.98811207989115801</c:v>
                </c:pt>
                <c:pt idx="27798">
                  <c:v>0.99111502363955795</c:v>
                </c:pt>
                <c:pt idx="27799">
                  <c:v>0.99158050757668403</c:v>
                </c:pt>
                <c:pt idx="27800">
                  <c:v>0.99066433574007495</c:v>
                </c:pt>
                <c:pt idx="27801">
                  <c:v>0.98990028375731798</c:v>
                </c:pt>
                <c:pt idx="27802">
                  <c:v>0.990182360031444</c:v>
                </c:pt>
                <c:pt idx="27803">
                  <c:v>0.990845868989356</c:v>
                </c:pt>
                <c:pt idx="27804">
                  <c:v>0.99299232776297397</c:v>
                </c:pt>
                <c:pt idx="27805">
                  <c:v>0.99190912766928296</c:v>
                </c:pt>
                <c:pt idx="27806">
                  <c:v>0.99125826106505299</c:v>
                </c:pt>
                <c:pt idx="27807">
                  <c:v>0.99285261458248197</c:v>
                </c:pt>
                <c:pt idx="27808">
                  <c:v>0.99119381381431404</c:v>
                </c:pt>
                <c:pt idx="27809">
                  <c:v>0.98729400065578299</c:v>
                </c:pt>
                <c:pt idx="27810">
                  <c:v>0.99069849833907397</c:v>
                </c:pt>
                <c:pt idx="27811">
                  <c:v>0.98695064950837297</c:v>
                </c:pt>
                <c:pt idx="27812">
                  <c:v>0.98831973245314397</c:v>
                </c:pt>
                <c:pt idx="27813">
                  <c:v>0.99308217939550603</c:v>
                </c:pt>
                <c:pt idx="27814">
                  <c:v>0.98872327854337805</c:v>
                </c:pt>
                <c:pt idx="27815">
                  <c:v>0.99197840510108803</c:v>
                </c:pt>
                <c:pt idx="27816">
                  <c:v>0.99210515185339598</c:v>
                </c:pt>
                <c:pt idx="27817">
                  <c:v>0.990634501977538</c:v>
                </c:pt>
                <c:pt idx="27818">
                  <c:v>0.99108506880411296</c:v>
                </c:pt>
                <c:pt idx="27819">
                  <c:v>0.99188290379817601</c:v>
                </c:pt>
                <c:pt idx="27820">
                  <c:v>0.98875854306272604</c:v>
                </c:pt>
                <c:pt idx="27821">
                  <c:v>0.98981083829445304</c:v>
                </c:pt>
                <c:pt idx="27822">
                  <c:v>0.99007013201907601</c:v>
                </c:pt>
                <c:pt idx="27823">
                  <c:v>0.99038433394622605</c:v>
                </c:pt>
                <c:pt idx="27824">
                  <c:v>0.98999451734714095</c:v>
                </c:pt>
                <c:pt idx="27825">
                  <c:v>0.99145397007091096</c:v>
                </c:pt>
                <c:pt idx="27826">
                  <c:v>0.99161082638599296</c:v>
                </c:pt>
                <c:pt idx="27827">
                  <c:v>0.98610673684077399</c:v>
                </c:pt>
                <c:pt idx="27828">
                  <c:v>0.98662835652916603</c:v>
                </c:pt>
                <c:pt idx="27829">
                  <c:v>0.99330882626037298</c:v>
                </c:pt>
                <c:pt idx="27830">
                  <c:v>0.98647036360858498</c:v>
                </c:pt>
                <c:pt idx="27831">
                  <c:v>0.99353751791700895</c:v>
                </c:pt>
                <c:pt idx="27832">
                  <c:v>0.990686587706058</c:v>
                </c:pt>
                <c:pt idx="27833">
                  <c:v>0.99050275629764095</c:v>
                </c:pt>
                <c:pt idx="27834">
                  <c:v>0.99066393721319701</c:v>
                </c:pt>
                <c:pt idx="27835">
                  <c:v>0.98913004639312496</c:v>
                </c:pt>
                <c:pt idx="27836">
                  <c:v>0.98958670295338802</c:v>
                </c:pt>
                <c:pt idx="27837">
                  <c:v>0.98983395824218301</c:v>
                </c:pt>
                <c:pt idx="27838">
                  <c:v>0.98759235142419399</c:v>
                </c:pt>
                <c:pt idx="27839">
                  <c:v>0.99193841559640605</c:v>
                </c:pt>
                <c:pt idx="27840">
                  <c:v>0.99355020389136195</c:v>
                </c:pt>
                <c:pt idx="27841">
                  <c:v>0.98817702602396895</c:v>
                </c:pt>
                <c:pt idx="27842">
                  <c:v>0.991188425322299</c:v>
                </c:pt>
                <c:pt idx="27843">
                  <c:v>0.99216718778331903</c:v>
                </c:pt>
                <c:pt idx="27844">
                  <c:v>0.99238059922468203</c:v>
                </c:pt>
                <c:pt idx="27845">
                  <c:v>0.98876260709971098</c:v>
                </c:pt>
                <c:pt idx="27846">
                  <c:v>0.98713487916004095</c:v>
                </c:pt>
                <c:pt idx="27847">
                  <c:v>0.98801982129395005</c:v>
                </c:pt>
                <c:pt idx="27848">
                  <c:v>0.99088519821531895</c:v>
                </c:pt>
                <c:pt idx="27849">
                  <c:v>0.99182341469902602</c:v>
                </c:pt>
                <c:pt idx="27850">
                  <c:v>0.98922677091158595</c:v>
                </c:pt>
                <c:pt idx="27851">
                  <c:v>0.98647237733620297</c:v>
                </c:pt>
                <c:pt idx="27852">
                  <c:v>0.98830795878835098</c:v>
                </c:pt>
                <c:pt idx="27853">
                  <c:v>0.988845590819316</c:v>
                </c:pt>
                <c:pt idx="27854">
                  <c:v>0.98953560753009295</c:v>
                </c:pt>
                <c:pt idx="27855">
                  <c:v>0.992460287452129</c:v>
                </c:pt>
                <c:pt idx="27856">
                  <c:v>0.98823486463815202</c:v>
                </c:pt>
                <c:pt idx="27857">
                  <c:v>0.98845112736907503</c:v>
                </c:pt>
                <c:pt idx="27858">
                  <c:v>0.99337251551724304</c:v>
                </c:pt>
                <c:pt idx="27859">
                  <c:v>0.98673597264204105</c:v>
                </c:pt>
                <c:pt idx="27860">
                  <c:v>0.989680265363162</c:v>
                </c:pt>
                <c:pt idx="27861">
                  <c:v>0.99177121288970205</c:v>
                </c:pt>
                <c:pt idx="27862">
                  <c:v>0.98722561332148995</c:v>
                </c:pt>
                <c:pt idx="27863">
                  <c:v>0.99258464033525096</c:v>
                </c:pt>
                <c:pt idx="27864">
                  <c:v>0.98724451028533999</c:v>
                </c:pt>
                <c:pt idx="27865">
                  <c:v>0.98832394179602201</c:v>
                </c:pt>
                <c:pt idx="27866">
                  <c:v>0.99077433852102703</c:v>
                </c:pt>
                <c:pt idx="27867">
                  <c:v>0.99358713659613795</c:v>
                </c:pt>
                <c:pt idx="27868">
                  <c:v>0.98947561206177004</c:v>
                </c:pt>
                <c:pt idx="27869">
                  <c:v>0.98732612087208504</c:v>
                </c:pt>
                <c:pt idx="27870">
                  <c:v>0.99333826424506</c:v>
                </c:pt>
                <c:pt idx="27871">
                  <c:v>0.98736397614825899</c:v>
                </c:pt>
                <c:pt idx="27872">
                  <c:v>0.98815846762031301</c:v>
                </c:pt>
                <c:pt idx="27873">
                  <c:v>0.98600616424242205</c:v>
                </c:pt>
                <c:pt idx="27874">
                  <c:v>0.99253587099189799</c:v>
                </c:pt>
                <c:pt idx="27875">
                  <c:v>0.98940436432241596</c:v>
                </c:pt>
                <c:pt idx="27876">
                  <c:v>0.98724309288123502</c:v>
                </c:pt>
                <c:pt idx="27877">
                  <c:v>0.99174103703481697</c:v>
                </c:pt>
                <c:pt idx="27878">
                  <c:v>0.98719947029506605</c:v>
                </c:pt>
                <c:pt idx="27879">
                  <c:v>0.99413825563703095</c:v>
                </c:pt>
                <c:pt idx="27880">
                  <c:v>0.98723497412075301</c:v>
                </c:pt>
                <c:pt idx="27881">
                  <c:v>0.992784382638907</c:v>
                </c:pt>
                <c:pt idx="27882">
                  <c:v>0.98931990575698303</c:v>
                </c:pt>
                <c:pt idx="27883">
                  <c:v>0.98924188625526699</c:v>
                </c:pt>
                <c:pt idx="27884">
                  <c:v>0.99131103573557999</c:v>
                </c:pt>
                <c:pt idx="27885">
                  <c:v>0.99083768579724496</c:v>
                </c:pt>
                <c:pt idx="27886">
                  <c:v>0.98861494386434001</c:v>
                </c:pt>
                <c:pt idx="27887">
                  <c:v>0.99490908010885803</c:v>
                </c:pt>
                <c:pt idx="27888">
                  <c:v>0.98709378017873195</c:v>
                </c:pt>
                <c:pt idx="27889">
                  <c:v>0.99170081751864902</c:v>
                </c:pt>
                <c:pt idx="27890">
                  <c:v>0.99332327242632501</c:v>
                </c:pt>
                <c:pt idx="27891">
                  <c:v>0.990623358740366</c:v>
                </c:pt>
                <c:pt idx="27892">
                  <c:v>0.98798868260930695</c:v>
                </c:pt>
                <c:pt idx="27893">
                  <c:v>0.99189085911265795</c:v>
                </c:pt>
                <c:pt idx="27894">
                  <c:v>0.99274774912883801</c:v>
                </c:pt>
                <c:pt idx="27895">
                  <c:v>0.99219511530789695</c:v>
                </c:pt>
                <c:pt idx="27896">
                  <c:v>0.98929602710420295</c:v>
                </c:pt>
                <c:pt idx="27897">
                  <c:v>0.98812062921798804</c:v>
                </c:pt>
                <c:pt idx="27898">
                  <c:v>0.987756577454033</c:v>
                </c:pt>
                <c:pt idx="27899">
                  <c:v>0.98975469830283502</c:v>
                </c:pt>
                <c:pt idx="27900">
                  <c:v>0.99285333858541702</c:v>
                </c:pt>
                <c:pt idx="27901">
                  <c:v>0.98938466650832602</c:v>
                </c:pt>
                <c:pt idx="27902">
                  <c:v>0.99342148292945998</c:v>
                </c:pt>
                <c:pt idx="27903">
                  <c:v>0.98923082707163401</c:v>
                </c:pt>
                <c:pt idx="27904">
                  <c:v>0.99052501889550404</c:v>
                </c:pt>
                <c:pt idx="27905">
                  <c:v>0.99119813764928</c:v>
                </c:pt>
                <c:pt idx="27906">
                  <c:v>0.99176093126572595</c:v>
                </c:pt>
                <c:pt idx="27907">
                  <c:v>0.992689951522986</c:v>
                </c:pt>
                <c:pt idx="27908">
                  <c:v>0.98797486032155102</c:v>
                </c:pt>
                <c:pt idx="27909">
                  <c:v>0.98912503145182995</c:v>
                </c:pt>
                <c:pt idx="27910">
                  <c:v>0.989799390132173</c:v>
                </c:pt>
                <c:pt idx="27911">
                  <c:v>0.99279728845033199</c:v>
                </c:pt>
                <c:pt idx="27912">
                  <c:v>0.98703957031227296</c:v>
                </c:pt>
                <c:pt idx="27913">
                  <c:v>0.98858195673063898</c:v>
                </c:pt>
                <c:pt idx="27914">
                  <c:v>0.98906319210455296</c:v>
                </c:pt>
                <c:pt idx="27915">
                  <c:v>0.98698859692655205</c:v>
                </c:pt>
                <c:pt idx="27916">
                  <c:v>0.99338349574165397</c:v>
                </c:pt>
                <c:pt idx="27917">
                  <c:v>0.990313551444304</c:v>
                </c:pt>
                <c:pt idx="27918">
                  <c:v>0.993161634693561</c:v>
                </c:pt>
                <c:pt idx="27919">
                  <c:v>0.98923409492871905</c:v>
                </c:pt>
                <c:pt idx="27920">
                  <c:v>0.987908793083903</c:v>
                </c:pt>
                <c:pt idx="27921">
                  <c:v>0.99113233246968102</c:v>
                </c:pt>
                <c:pt idx="27922">
                  <c:v>0.98937373172242804</c:v>
                </c:pt>
                <c:pt idx="27923">
                  <c:v>0.99298634599175895</c:v>
                </c:pt>
                <c:pt idx="27924">
                  <c:v>0.98722484371388997</c:v>
                </c:pt>
                <c:pt idx="27925">
                  <c:v>0.98895223192728299</c:v>
                </c:pt>
                <c:pt idx="27926">
                  <c:v>0.99286963111126303</c:v>
                </c:pt>
                <c:pt idx="27927">
                  <c:v>0.98663578296988197</c:v>
                </c:pt>
                <c:pt idx="27928">
                  <c:v>0.99161928649737996</c:v>
                </c:pt>
                <c:pt idx="27929">
                  <c:v>0.99004213991918</c:v>
                </c:pt>
                <c:pt idx="27930">
                  <c:v>0.98960160643222705</c:v>
                </c:pt>
                <c:pt idx="27931">
                  <c:v>0.98992465972689503</c:v>
                </c:pt>
                <c:pt idx="27932">
                  <c:v>0.99317181761290896</c:v>
                </c:pt>
                <c:pt idx="27933">
                  <c:v>0.98710561951531595</c:v>
                </c:pt>
                <c:pt idx="27934">
                  <c:v>0.99210457554868503</c:v>
                </c:pt>
                <c:pt idx="27935">
                  <c:v>0.99168529261387395</c:v>
                </c:pt>
                <c:pt idx="27936">
                  <c:v>0.98694137406583005</c:v>
                </c:pt>
                <c:pt idx="27937">
                  <c:v>0.98932896897515299</c:v>
                </c:pt>
                <c:pt idx="27938">
                  <c:v>0.99267690920227103</c:v>
                </c:pt>
                <c:pt idx="27939">
                  <c:v>0.99151613497604396</c:v>
                </c:pt>
                <c:pt idx="27940">
                  <c:v>0.99094026339436503</c:v>
                </c:pt>
                <c:pt idx="27941">
                  <c:v>0.99267355779802602</c:v>
                </c:pt>
                <c:pt idx="27942">
                  <c:v>0.988625379805114</c:v>
                </c:pt>
                <c:pt idx="27943">
                  <c:v>0.99160189449991798</c:v>
                </c:pt>
                <c:pt idx="27944">
                  <c:v>0.99268600831054499</c:v>
                </c:pt>
                <c:pt idx="27945">
                  <c:v>0.99115814966170501</c:v>
                </c:pt>
                <c:pt idx="27946">
                  <c:v>0.99238631969223901</c:v>
                </c:pt>
                <c:pt idx="27947">
                  <c:v>0.99079765988950896</c:v>
                </c:pt>
                <c:pt idx="27948">
                  <c:v>0.99275626843416798</c:v>
                </c:pt>
                <c:pt idx="27949">
                  <c:v>0.98816088961541204</c:v>
                </c:pt>
                <c:pt idx="27950">
                  <c:v>0.98937557876288695</c:v>
                </c:pt>
                <c:pt idx="27951">
                  <c:v>0.98985603918687004</c:v>
                </c:pt>
                <c:pt idx="27952">
                  <c:v>0.99043352389873196</c:v>
                </c:pt>
                <c:pt idx="27953">
                  <c:v>0.99207187527305296</c:v>
                </c:pt>
                <c:pt idx="27954">
                  <c:v>0.99055652286502505</c:v>
                </c:pt>
                <c:pt idx="27955">
                  <c:v>0.99267608068137902</c:v>
                </c:pt>
                <c:pt idx="27956">
                  <c:v>0.99056276459619297</c:v>
                </c:pt>
                <c:pt idx="27957">
                  <c:v>0.98856920257857905</c:v>
                </c:pt>
                <c:pt idx="27958">
                  <c:v>0.99361866458472203</c:v>
                </c:pt>
                <c:pt idx="27959">
                  <c:v>0.98817319915632595</c:v>
                </c:pt>
                <c:pt idx="27960">
                  <c:v>0.99335677087715701</c:v>
                </c:pt>
                <c:pt idx="27961">
                  <c:v>0.99142293586763097</c:v>
                </c:pt>
                <c:pt idx="27962">
                  <c:v>0.99063654931789003</c:v>
                </c:pt>
                <c:pt idx="27963">
                  <c:v>0.99147603896911496</c:v>
                </c:pt>
                <c:pt idx="27964">
                  <c:v>0.99080571119939198</c:v>
                </c:pt>
                <c:pt idx="27965">
                  <c:v>0.99116497901495504</c:v>
                </c:pt>
                <c:pt idx="27966">
                  <c:v>0.99320222003771796</c:v>
                </c:pt>
                <c:pt idx="27967">
                  <c:v>0.99100800996594196</c:v>
                </c:pt>
                <c:pt idx="27968">
                  <c:v>0.98991833295955101</c:v>
                </c:pt>
                <c:pt idx="27969">
                  <c:v>0.990193529537016</c:v>
                </c:pt>
                <c:pt idx="27970">
                  <c:v>0.99009955924880699</c:v>
                </c:pt>
                <c:pt idx="27971">
                  <c:v>0.99310208184562898</c:v>
                </c:pt>
                <c:pt idx="27972">
                  <c:v>0.99001547359578701</c:v>
                </c:pt>
                <c:pt idx="27973">
                  <c:v>0.99185227711802704</c:v>
                </c:pt>
                <c:pt idx="27974">
                  <c:v>0.99036654512442202</c:v>
                </c:pt>
                <c:pt idx="27975">
                  <c:v>0.99012191701252406</c:v>
                </c:pt>
                <c:pt idx="27976">
                  <c:v>0.99190161547809197</c:v>
                </c:pt>
                <c:pt idx="27977">
                  <c:v>0.991441506041703</c:v>
                </c:pt>
                <c:pt idx="27978">
                  <c:v>0.98987708866297497</c:v>
                </c:pt>
                <c:pt idx="27979">
                  <c:v>0.98965215002196805</c:v>
                </c:pt>
                <c:pt idx="27980">
                  <c:v>0.98857580188872696</c:v>
                </c:pt>
                <c:pt idx="27981">
                  <c:v>0.99169975564412904</c:v>
                </c:pt>
                <c:pt idx="27982">
                  <c:v>0.98844306593506603</c:v>
                </c:pt>
                <c:pt idx="27983">
                  <c:v>0.98843023766470595</c:v>
                </c:pt>
                <c:pt idx="27984">
                  <c:v>0.9918174702043</c:v>
                </c:pt>
                <c:pt idx="27985">
                  <c:v>0.98798082351453897</c:v>
                </c:pt>
                <c:pt idx="27986">
                  <c:v>0.99302158144437203</c:v>
                </c:pt>
                <c:pt idx="27987">
                  <c:v>0.99232906182101999</c:v>
                </c:pt>
                <c:pt idx="27988">
                  <c:v>0.98696935945039499</c:v>
                </c:pt>
                <c:pt idx="27989">
                  <c:v>0.99169620473836495</c:v>
                </c:pt>
                <c:pt idx="27990">
                  <c:v>0.99311949167067404</c:v>
                </c:pt>
                <c:pt idx="27991">
                  <c:v>0.99119014029760599</c:v>
                </c:pt>
                <c:pt idx="27992">
                  <c:v>0.98860969364323303</c:v>
                </c:pt>
                <c:pt idx="27993">
                  <c:v>0.98928023031461698</c:v>
                </c:pt>
                <c:pt idx="27994">
                  <c:v>0.98797317473105095</c:v>
                </c:pt>
                <c:pt idx="27995">
                  <c:v>0.99153964448558396</c:v>
                </c:pt>
                <c:pt idx="27996">
                  <c:v>0.98929366572605604</c:v>
                </c:pt>
                <c:pt idx="27997">
                  <c:v>0.98679013131429005</c:v>
                </c:pt>
                <c:pt idx="27998">
                  <c:v>0.99116194270360602</c:v>
                </c:pt>
                <c:pt idx="27999">
                  <c:v>0.99316870883179198</c:v>
                </c:pt>
                <c:pt idx="28000">
                  <c:v>0.99264213040092497</c:v>
                </c:pt>
                <c:pt idx="28001">
                  <c:v>0.98846506311506699</c:v>
                </c:pt>
                <c:pt idx="28002">
                  <c:v>0.99317904429998405</c:v>
                </c:pt>
                <c:pt idx="28003">
                  <c:v>0.99198403712665595</c:v>
                </c:pt>
                <c:pt idx="28004">
                  <c:v>0.99343212791012603</c:v>
                </c:pt>
                <c:pt idx="28005">
                  <c:v>0.98778892285675102</c:v>
                </c:pt>
                <c:pt idx="28006">
                  <c:v>0.99189741518294605</c:v>
                </c:pt>
                <c:pt idx="28007">
                  <c:v>0.99301664954281499</c:v>
                </c:pt>
                <c:pt idx="28008">
                  <c:v>0.99026324046752401</c:v>
                </c:pt>
                <c:pt idx="28009">
                  <c:v>0.99091795725783904</c:v>
                </c:pt>
                <c:pt idx="28010">
                  <c:v>0.99221511407750895</c:v>
                </c:pt>
                <c:pt idx="28011">
                  <c:v>0.98843797810589995</c:v>
                </c:pt>
                <c:pt idx="28012">
                  <c:v>0.99030181657651795</c:v>
                </c:pt>
                <c:pt idx="28013">
                  <c:v>0.99224526817462699</c:v>
                </c:pt>
                <c:pt idx="28014">
                  <c:v>0.99265613673561404</c:v>
                </c:pt>
                <c:pt idx="28015">
                  <c:v>0.992692468017217</c:v>
                </c:pt>
                <c:pt idx="28016">
                  <c:v>0.98833557919489701</c:v>
                </c:pt>
                <c:pt idx="28017">
                  <c:v>0.99086216436272601</c:v>
                </c:pt>
                <c:pt idx="28018">
                  <c:v>0.98955008598927496</c:v>
                </c:pt>
                <c:pt idx="28019">
                  <c:v>0.99216520322800905</c:v>
                </c:pt>
                <c:pt idx="28020">
                  <c:v>0.98712624179705</c:v>
                </c:pt>
                <c:pt idx="28021">
                  <c:v>0.98827288427260795</c:v>
                </c:pt>
                <c:pt idx="28022">
                  <c:v>0.98845823439979597</c:v>
                </c:pt>
                <c:pt idx="28023">
                  <c:v>0.99475793901200904</c:v>
                </c:pt>
                <c:pt idx="28024">
                  <c:v>0.98806308233206896</c:v>
                </c:pt>
                <c:pt idx="28025">
                  <c:v>0.98719708715989296</c:v>
                </c:pt>
                <c:pt idx="28026">
                  <c:v>0.99321958993808102</c:v>
                </c:pt>
                <c:pt idx="28027">
                  <c:v>0.989548933776074</c:v>
                </c:pt>
                <c:pt idx="28028">
                  <c:v>0.98686424753980795</c:v>
                </c:pt>
                <c:pt idx="28029">
                  <c:v>0.99223230948010499</c:v>
                </c:pt>
                <c:pt idx="28030">
                  <c:v>0.99233003629159</c:v>
                </c:pt>
                <c:pt idx="28031">
                  <c:v>0.99062021550697699</c:v>
                </c:pt>
                <c:pt idx="28032">
                  <c:v>0.99224111902682199</c:v>
                </c:pt>
                <c:pt idx="28033">
                  <c:v>0.99185313894018501</c:v>
                </c:pt>
                <c:pt idx="28034">
                  <c:v>0.98785748298767295</c:v>
                </c:pt>
                <c:pt idx="28035">
                  <c:v>0.99359150311442401</c:v>
                </c:pt>
                <c:pt idx="28036">
                  <c:v>0.98957002428646101</c:v>
                </c:pt>
                <c:pt idx="28037">
                  <c:v>0.990052510542479</c:v>
                </c:pt>
                <c:pt idx="28038">
                  <c:v>0.98812369242206599</c:v>
                </c:pt>
                <c:pt idx="28039">
                  <c:v>0.99031086306481397</c:v>
                </c:pt>
                <c:pt idx="28040">
                  <c:v>0.99253233336796998</c:v>
                </c:pt>
                <c:pt idx="28041">
                  <c:v>0.98899764249014999</c:v>
                </c:pt>
                <c:pt idx="28042">
                  <c:v>0.98888513311207205</c:v>
                </c:pt>
                <c:pt idx="28043">
                  <c:v>0.98898459307341802</c:v>
                </c:pt>
                <c:pt idx="28044">
                  <c:v>0.98906733147777004</c:v>
                </c:pt>
                <c:pt idx="28045">
                  <c:v>0.99324529761344205</c:v>
                </c:pt>
                <c:pt idx="28046">
                  <c:v>0.986790659010504</c:v>
                </c:pt>
                <c:pt idx="28047">
                  <c:v>0.99102881395253395</c:v>
                </c:pt>
                <c:pt idx="28048">
                  <c:v>0.99329570511073995</c:v>
                </c:pt>
                <c:pt idx="28049">
                  <c:v>0.98921005287651997</c:v>
                </c:pt>
                <c:pt idx="28050">
                  <c:v>0.98791143069287402</c:v>
                </c:pt>
                <c:pt idx="28051">
                  <c:v>0.98908073097808802</c:v>
                </c:pt>
                <c:pt idx="28052">
                  <c:v>0.99205640663488104</c:v>
                </c:pt>
                <c:pt idx="28053">
                  <c:v>0.98945821572648596</c:v>
                </c:pt>
                <c:pt idx="28054">
                  <c:v>0.98683516749911304</c:v>
                </c:pt>
                <c:pt idx="28055">
                  <c:v>0.99247953860902005</c:v>
                </c:pt>
                <c:pt idx="28056">
                  <c:v>0.98801406306700101</c:v>
                </c:pt>
                <c:pt idx="28057">
                  <c:v>0.98745781990526205</c:v>
                </c:pt>
                <c:pt idx="28058">
                  <c:v>0.989078365857609</c:v>
                </c:pt>
                <c:pt idx="28059">
                  <c:v>0.98818919302651798</c:v>
                </c:pt>
                <c:pt idx="28060">
                  <c:v>0.99098933857006499</c:v>
                </c:pt>
                <c:pt idx="28061">
                  <c:v>0.99334999945896496</c:v>
                </c:pt>
                <c:pt idx="28062">
                  <c:v>0.98917278595388503</c:v>
                </c:pt>
                <c:pt idx="28063">
                  <c:v>0.991402392035307</c:v>
                </c:pt>
                <c:pt idx="28064">
                  <c:v>0.99118154288050797</c:v>
                </c:pt>
                <c:pt idx="28065">
                  <c:v>0.993360772194536</c:v>
                </c:pt>
                <c:pt idx="28066">
                  <c:v>0.98906143755284803</c:v>
                </c:pt>
                <c:pt idx="28067">
                  <c:v>0.98841975388806802</c:v>
                </c:pt>
                <c:pt idx="28068">
                  <c:v>0.98787705108110602</c:v>
                </c:pt>
                <c:pt idx="28069">
                  <c:v>0.99293791061984404</c:v>
                </c:pt>
                <c:pt idx="28070">
                  <c:v>0.988771205655813</c:v>
                </c:pt>
                <c:pt idx="28071">
                  <c:v>0.99069703061577596</c:v>
                </c:pt>
                <c:pt idx="28072">
                  <c:v>0.98749713330352995</c:v>
                </c:pt>
                <c:pt idx="28073">
                  <c:v>0.99352685882361902</c:v>
                </c:pt>
                <c:pt idx="28074">
                  <c:v>0.98744496453153097</c:v>
                </c:pt>
                <c:pt idx="28075">
                  <c:v>0.98686363790821596</c:v>
                </c:pt>
                <c:pt idx="28076">
                  <c:v>0.99189128634369705</c:v>
                </c:pt>
                <c:pt idx="28077">
                  <c:v>0.98860313884766904</c:v>
                </c:pt>
                <c:pt idx="28078">
                  <c:v>0.99150273728006699</c:v>
                </c:pt>
                <c:pt idx="28079">
                  <c:v>0.99274509102066399</c:v>
                </c:pt>
                <c:pt idx="28080">
                  <c:v>0.99211865642250197</c:v>
                </c:pt>
                <c:pt idx="28081">
                  <c:v>0.98714658848169901</c:v>
                </c:pt>
                <c:pt idx="28082">
                  <c:v>0.99352523116351998</c:v>
                </c:pt>
                <c:pt idx="28083">
                  <c:v>0.98739178422361096</c:v>
                </c:pt>
                <c:pt idx="28084">
                  <c:v>0.98804487303302102</c:v>
                </c:pt>
                <c:pt idx="28085">
                  <c:v>0.99328498059144099</c:v>
                </c:pt>
                <c:pt idx="28086">
                  <c:v>0.987005447357995</c:v>
                </c:pt>
                <c:pt idx="28087">
                  <c:v>0.99208151373011</c:v>
                </c:pt>
                <c:pt idx="28088">
                  <c:v>0.99333697851864999</c:v>
                </c:pt>
                <c:pt idx="28089">
                  <c:v>0.99041650218465704</c:v>
                </c:pt>
                <c:pt idx="28090">
                  <c:v>0.991602008894377</c:v>
                </c:pt>
                <c:pt idx="28091">
                  <c:v>0.992046289264918</c:v>
                </c:pt>
                <c:pt idx="28092">
                  <c:v>0.99269932531348803</c:v>
                </c:pt>
                <c:pt idx="28093">
                  <c:v>0.98880952841407599</c:v>
                </c:pt>
                <c:pt idx="28094">
                  <c:v>0.99254552275881602</c:v>
                </c:pt>
                <c:pt idx="28095">
                  <c:v>0.98899023892678894</c:v>
                </c:pt>
                <c:pt idx="28096">
                  <c:v>0.98674420381013395</c:v>
                </c:pt>
                <c:pt idx="28097">
                  <c:v>0.98791237283000599</c:v>
                </c:pt>
                <c:pt idx="28098">
                  <c:v>0.993129248063084</c:v>
                </c:pt>
                <c:pt idx="28099">
                  <c:v>0.98772087882474802</c:v>
                </c:pt>
                <c:pt idx="28100">
                  <c:v>0.98921299137565899</c:v>
                </c:pt>
                <c:pt idx="28101">
                  <c:v>0.99342184541062195</c:v>
                </c:pt>
                <c:pt idx="28102">
                  <c:v>0.99305150436050005</c:v>
                </c:pt>
                <c:pt idx="28103">
                  <c:v>0.991304319307589</c:v>
                </c:pt>
                <c:pt idx="28104">
                  <c:v>0.99196581059328204</c:v>
                </c:pt>
                <c:pt idx="28105">
                  <c:v>0.99291916882260001</c:v>
                </c:pt>
                <c:pt idx="28106">
                  <c:v>0.98941560845546905</c:v>
                </c:pt>
                <c:pt idx="28107">
                  <c:v>0.98795703842233995</c:v>
                </c:pt>
                <c:pt idx="28108">
                  <c:v>0.99272030132611999</c:v>
                </c:pt>
                <c:pt idx="28109">
                  <c:v>0.98899532518915001</c:v>
                </c:pt>
                <c:pt idx="28110">
                  <c:v>0.98947889685908796</c:v>
                </c:pt>
                <c:pt idx="28111">
                  <c:v>0.99458776581675001</c:v>
                </c:pt>
                <c:pt idx="28112">
                  <c:v>0.98666427350855102</c:v>
                </c:pt>
                <c:pt idx="28113">
                  <c:v>0.99207446570093105</c:v>
                </c:pt>
                <c:pt idx="28114">
                  <c:v>0.98924088116430398</c:v>
                </c:pt>
                <c:pt idx="28115">
                  <c:v>0.99081608227482099</c:v>
                </c:pt>
                <c:pt idx="28116">
                  <c:v>0.99092408597164106</c:v>
                </c:pt>
                <c:pt idx="28117">
                  <c:v>0.98858228298089301</c:v>
                </c:pt>
                <c:pt idx="28118">
                  <c:v>0.98858770528542805</c:v>
                </c:pt>
                <c:pt idx="28119">
                  <c:v>0.99326467864811097</c:v>
                </c:pt>
                <c:pt idx="28120">
                  <c:v>0.99133044438262496</c:v>
                </c:pt>
                <c:pt idx="28121">
                  <c:v>0.988579224544054</c:v>
                </c:pt>
                <c:pt idx="28122">
                  <c:v>0.99084753018723104</c:v>
                </c:pt>
                <c:pt idx="28123">
                  <c:v>0.99373563335299497</c:v>
                </c:pt>
                <c:pt idx="28124">
                  <c:v>0.99248389483875799</c:v>
                </c:pt>
                <c:pt idx="28125">
                  <c:v>0.99045229123096101</c:v>
                </c:pt>
                <c:pt idx="28126">
                  <c:v>0.99212302740916003</c:v>
                </c:pt>
                <c:pt idx="28127">
                  <c:v>0.98764476185920003</c:v>
                </c:pt>
                <c:pt idx="28128">
                  <c:v>0.99013705553018405</c:v>
                </c:pt>
                <c:pt idx="28129">
                  <c:v>0.98922090544475105</c:v>
                </c:pt>
                <c:pt idx="28130">
                  <c:v>0.98923836598111403</c:v>
                </c:pt>
                <c:pt idx="28131">
                  <c:v>0.98980546175541395</c:v>
                </c:pt>
                <c:pt idx="28132">
                  <c:v>0.99219970366643795</c:v>
                </c:pt>
                <c:pt idx="28133">
                  <c:v>0.99072939040360397</c:v>
                </c:pt>
                <c:pt idx="28134">
                  <c:v>0.98962063519421795</c:v>
                </c:pt>
                <c:pt idx="28135">
                  <c:v>0.98668694911235999</c:v>
                </c:pt>
                <c:pt idx="28136">
                  <c:v>0.98852081168438599</c:v>
                </c:pt>
                <c:pt idx="28137">
                  <c:v>0.98975521263204103</c:v>
                </c:pt>
                <c:pt idx="28138">
                  <c:v>0.98961738335181004</c:v>
                </c:pt>
                <c:pt idx="28139">
                  <c:v>0.98890638996840696</c:v>
                </c:pt>
                <c:pt idx="28140">
                  <c:v>0.99230264108150901</c:v>
                </c:pt>
                <c:pt idx="28141">
                  <c:v>0.98893174437278997</c:v>
                </c:pt>
                <c:pt idx="28142">
                  <c:v>0.99359562398563805</c:v>
                </c:pt>
                <c:pt idx="28143">
                  <c:v>0.98998554194282495</c:v>
                </c:pt>
                <c:pt idx="28144">
                  <c:v>0.98864517770350402</c:v>
                </c:pt>
                <c:pt idx="28145">
                  <c:v>0.99036570452886896</c:v>
                </c:pt>
                <c:pt idx="28146">
                  <c:v>0.99212549292855101</c:v>
                </c:pt>
                <c:pt idx="28147">
                  <c:v>0.99317068101344796</c:v>
                </c:pt>
                <c:pt idx="28148">
                  <c:v>0.99059232654038598</c:v>
                </c:pt>
                <c:pt idx="28149">
                  <c:v>0.98953859941629696</c:v>
                </c:pt>
                <c:pt idx="28150">
                  <c:v>0.99090117594827798</c:v>
                </c:pt>
                <c:pt idx="28151">
                  <c:v>0.99437375919283899</c:v>
                </c:pt>
                <c:pt idx="28152">
                  <c:v>0.99235630307567901</c:v>
                </c:pt>
                <c:pt idx="28153">
                  <c:v>0.98931347497635203</c:v>
                </c:pt>
                <c:pt idx="28154">
                  <c:v>0.99298347459870195</c:v>
                </c:pt>
                <c:pt idx="28155">
                  <c:v>0.98838036333180701</c:v>
                </c:pt>
                <c:pt idx="28156">
                  <c:v>0.98657887833935598</c:v>
                </c:pt>
                <c:pt idx="28157">
                  <c:v>0.99255360157678896</c:v>
                </c:pt>
                <c:pt idx="28158">
                  <c:v>0.99182678006244396</c:v>
                </c:pt>
                <c:pt idx="28159">
                  <c:v>0.99166774429413995</c:v>
                </c:pt>
                <c:pt idx="28160">
                  <c:v>0.99323349018027396</c:v>
                </c:pt>
                <c:pt idx="28161">
                  <c:v>0.98694225189733298</c:v>
                </c:pt>
                <c:pt idx="28162">
                  <c:v>0.99275838264086602</c:v>
                </c:pt>
                <c:pt idx="28163">
                  <c:v>0.99122149798499404</c:v>
                </c:pt>
                <c:pt idx="28164">
                  <c:v>0.99173827663001701</c:v>
                </c:pt>
                <c:pt idx="28165">
                  <c:v>0.98911946407662998</c:v>
                </c:pt>
                <c:pt idx="28166">
                  <c:v>0.98994759728751902</c:v>
                </c:pt>
                <c:pt idx="28167">
                  <c:v>0.990525631368538</c:v>
                </c:pt>
                <c:pt idx="28168">
                  <c:v>0.98705892995140998</c:v>
                </c:pt>
                <c:pt idx="28169">
                  <c:v>0.99242391602149704</c:v>
                </c:pt>
                <c:pt idx="28170">
                  <c:v>0.99055264237793395</c:v>
                </c:pt>
                <c:pt idx="28171">
                  <c:v>0.99270737354165595</c:v>
                </c:pt>
                <c:pt idx="28172">
                  <c:v>0.99359551075112695</c:v>
                </c:pt>
                <c:pt idx="28173">
                  <c:v>0.98795828315700196</c:v>
                </c:pt>
                <c:pt idx="28174">
                  <c:v>0.99335201026218101</c:v>
                </c:pt>
                <c:pt idx="28175">
                  <c:v>0.990436352297141</c:v>
                </c:pt>
                <c:pt idx="28176">
                  <c:v>0.98733621219793599</c:v>
                </c:pt>
                <c:pt idx="28177">
                  <c:v>0.99217475997333904</c:v>
                </c:pt>
                <c:pt idx="28178">
                  <c:v>0.98761353361745097</c:v>
                </c:pt>
                <c:pt idx="28179">
                  <c:v>0.99225076128616896</c:v>
                </c:pt>
                <c:pt idx="28180">
                  <c:v>0.98782846489036502</c:v>
                </c:pt>
                <c:pt idx="28181">
                  <c:v>0.99082041562559298</c:v>
                </c:pt>
                <c:pt idx="28182">
                  <c:v>0.99151097478102601</c:v>
                </c:pt>
                <c:pt idx="28183">
                  <c:v>0.99345550480282496</c:v>
                </c:pt>
                <c:pt idx="28184">
                  <c:v>0.98841706821955</c:v>
                </c:pt>
                <c:pt idx="28185">
                  <c:v>0.99266668318649198</c:v>
                </c:pt>
                <c:pt idx="28186">
                  <c:v>0.99071414451857898</c:v>
                </c:pt>
                <c:pt idx="28187">
                  <c:v>0.99316008820977597</c:v>
                </c:pt>
                <c:pt idx="28188">
                  <c:v>0.99069272335081504</c:v>
                </c:pt>
                <c:pt idx="28189">
                  <c:v>0.99330709173764897</c:v>
                </c:pt>
                <c:pt idx="28190">
                  <c:v>0.99048425978906895</c:v>
                </c:pt>
                <c:pt idx="28191">
                  <c:v>0.99133281908639803</c:v>
                </c:pt>
                <c:pt idx="28192">
                  <c:v>0.99052872996437402</c:v>
                </c:pt>
                <c:pt idx="28193">
                  <c:v>0.99208176882162902</c:v>
                </c:pt>
                <c:pt idx="28194">
                  <c:v>0.98802712038558604</c:v>
                </c:pt>
                <c:pt idx="28195">
                  <c:v>0.99034991863169397</c:v>
                </c:pt>
                <c:pt idx="28196">
                  <c:v>0.99188949637997803</c:v>
                </c:pt>
                <c:pt idx="28197">
                  <c:v>0.98978152685491705</c:v>
                </c:pt>
                <c:pt idx="28198">
                  <c:v>0.99036691758872497</c:v>
                </c:pt>
                <c:pt idx="28199">
                  <c:v>0.99130221257556805</c:v>
                </c:pt>
                <c:pt idx="28200">
                  <c:v>0.99091445184247995</c:v>
                </c:pt>
                <c:pt idx="28201">
                  <c:v>0.992179220084071</c:v>
                </c:pt>
                <c:pt idx="28202">
                  <c:v>0.99041431808347502</c:v>
                </c:pt>
                <c:pt idx="28203">
                  <c:v>0.98913244194931504</c:v>
                </c:pt>
                <c:pt idx="28204">
                  <c:v>0.99210258325132294</c:v>
                </c:pt>
                <c:pt idx="28205">
                  <c:v>0.98778602391055403</c:v>
                </c:pt>
                <c:pt idx="28206">
                  <c:v>0.98686902726474901</c:v>
                </c:pt>
                <c:pt idx="28207">
                  <c:v>0.99247513044748104</c:v>
                </c:pt>
                <c:pt idx="28208">
                  <c:v>0.98993332028514802</c:v>
                </c:pt>
                <c:pt idx="28209">
                  <c:v>0.99164495527447005</c:v>
                </c:pt>
                <c:pt idx="28210">
                  <c:v>0.98804948247501001</c:v>
                </c:pt>
                <c:pt idx="28211">
                  <c:v>0.98993902852605697</c:v>
                </c:pt>
                <c:pt idx="28212">
                  <c:v>0.99076182953983105</c:v>
                </c:pt>
                <c:pt idx="28213">
                  <c:v>0.98738789647235203</c:v>
                </c:pt>
                <c:pt idx="28214">
                  <c:v>0.99269956239531798</c:v>
                </c:pt>
                <c:pt idx="28215">
                  <c:v>0.99110622972398599</c:v>
                </c:pt>
                <c:pt idx="28216">
                  <c:v>0.99082354355822699</c:v>
                </c:pt>
                <c:pt idx="28217">
                  <c:v>0.99069985495109403</c:v>
                </c:pt>
                <c:pt idx="28218">
                  <c:v>0.99226172990037298</c:v>
                </c:pt>
                <c:pt idx="28219">
                  <c:v>0.990013684476726</c:v>
                </c:pt>
                <c:pt idx="28220">
                  <c:v>0.99389322314660999</c:v>
                </c:pt>
                <c:pt idx="28221">
                  <c:v>0.99005131257155199</c:v>
                </c:pt>
                <c:pt idx="28222">
                  <c:v>0.99111434458597003</c:v>
                </c:pt>
                <c:pt idx="28223">
                  <c:v>0.98681196570264196</c:v>
                </c:pt>
                <c:pt idx="28224">
                  <c:v>0.990495517951136</c:v>
                </c:pt>
                <c:pt idx="28225">
                  <c:v>0.98810830989016596</c:v>
                </c:pt>
                <c:pt idx="28226">
                  <c:v>0.99159112520141801</c:v>
                </c:pt>
                <c:pt idx="28227">
                  <c:v>0.98868107796344296</c:v>
                </c:pt>
                <c:pt idx="28228">
                  <c:v>0.99260422631177803</c:v>
                </c:pt>
                <c:pt idx="28229">
                  <c:v>0.98960629881981399</c:v>
                </c:pt>
                <c:pt idx="28230">
                  <c:v>0.99184737928419098</c:v>
                </c:pt>
                <c:pt idx="28231">
                  <c:v>0.98854735204451005</c:v>
                </c:pt>
                <c:pt idx="28232">
                  <c:v>0.99112570381967602</c:v>
                </c:pt>
                <c:pt idx="28233">
                  <c:v>0.99179015098472501</c:v>
                </c:pt>
                <c:pt idx="28234">
                  <c:v>0.99239844621798401</c:v>
                </c:pt>
                <c:pt idx="28235">
                  <c:v>0.98953604075647705</c:v>
                </c:pt>
                <c:pt idx="28236">
                  <c:v>0.99297791721147399</c:v>
                </c:pt>
                <c:pt idx="28237">
                  <c:v>0.98952506314091804</c:v>
                </c:pt>
                <c:pt idx="28238">
                  <c:v>0.989705479679859</c:v>
                </c:pt>
                <c:pt idx="28239">
                  <c:v>0.99268228984289397</c:v>
                </c:pt>
                <c:pt idx="28240">
                  <c:v>0.98621189526721897</c:v>
                </c:pt>
                <c:pt idx="28241">
                  <c:v>0.99010618382196802</c:v>
                </c:pt>
                <c:pt idx="28242">
                  <c:v>0.98850868716388396</c:v>
                </c:pt>
                <c:pt idx="28243">
                  <c:v>0.98789695505208996</c:v>
                </c:pt>
                <c:pt idx="28244">
                  <c:v>0.98811958933613298</c:v>
                </c:pt>
                <c:pt idx="28245">
                  <c:v>0.99297706910625305</c:v>
                </c:pt>
                <c:pt idx="28246">
                  <c:v>0.98944316434187496</c:v>
                </c:pt>
                <c:pt idx="28247">
                  <c:v>0.99068151072969302</c:v>
                </c:pt>
                <c:pt idx="28248">
                  <c:v>0.99192156687991495</c:v>
                </c:pt>
                <c:pt idx="28249">
                  <c:v>0.98726698883845998</c:v>
                </c:pt>
                <c:pt idx="28250">
                  <c:v>0.98680347376153299</c:v>
                </c:pt>
                <c:pt idx="28251">
                  <c:v>0.99051411926942901</c:v>
                </c:pt>
                <c:pt idx="28252">
                  <c:v>0.99089147713700598</c:v>
                </c:pt>
                <c:pt idx="28253">
                  <c:v>0.99153421635677297</c:v>
                </c:pt>
                <c:pt idx="28254">
                  <c:v>0.98789279378834405</c:v>
                </c:pt>
                <c:pt idx="28255">
                  <c:v>0.99247029728057201</c:v>
                </c:pt>
                <c:pt idx="28256">
                  <c:v>0.98936193982759402</c:v>
                </c:pt>
                <c:pt idx="28257">
                  <c:v>0.99216758668034899</c:v>
                </c:pt>
                <c:pt idx="28258">
                  <c:v>0.99270305603319098</c:v>
                </c:pt>
                <c:pt idx="28259">
                  <c:v>0.99108997356511797</c:v>
                </c:pt>
                <c:pt idx="28260">
                  <c:v>0.98990406036572998</c:v>
                </c:pt>
                <c:pt idx="28261">
                  <c:v>0.98743664760963601</c:v>
                </c:pt>
                <c:pt idx="28262">
                  <c:v>0.98875881393560905</c:v>
                </c:pt>
                <c:pt idx="28263">
                  <c:v>0.98870906747369203</c:v>
                </c:pt>
                <c:pt idx="28264">
                  <c:v>0.99046417463933301</c:v>
                </c:pt>
                <c:pt idx="28265">
                  <c:v>0.99259605077353097</c:v>
                </c:pt>
                <c:pt idx="28266">
                  <c:v>0.98930682084182298</c:v>
                </c:pt>
                <c:pt idx="28267">
                  <c:v>0.98967236223269295</c:v>
                </c:pt>
                <c:pt idx="28268">
                  <c:v>0.99119248670647897</c:v>
                </c:pt>
                <c:pt idx="28269">
                  <c:v>0.99053608738015098</c:v>
                </c:pt>
                <c:pt idx="28270">
                  <c:v>0.988574478827843</c:v>
                </c:pt>
                <c:pt idx="28271">
                  <c:v>0.98922868034433398</c:v>
                </c:pt>
                <c:pt idx="28272">
                  <c:v>0.99271022103398998</c:v>
                </c:pt>
                <c:pt idx="28273">
                  <c:v>0.99390739069673895</c:v>
                </c:pt>
                <c:pt idx="28274">
                  <c:v>0.98963570777033505</c:v>
                </c:pt>
                <c:pt idx="28275">
                  <c:v>0.99003833643844497</c:v>
                </c:pt>
                <c:pt idx="28276">
                  <c:v>0.98828683847086796</c:v>
                </c:pt>
                <c:pt idx="28277">
                  <c:v>0.98987294907731904</c:v>
                </c:pt>
                <c:pt idx="28278">
                  <c:v>0.99276174730635802</c:v>
                </c:pt>
                <c:pt idx="28279">
                  <c:v>0.99285196620188698</c:v>
                </c:pt>
                <c:pt idx="28280">
                  <c:v>0.99128862060296397</c:v>
                </c:pt>
                <c:pt idx="28281">
                  <c:v>0.98763946240674005</c:v>
                </c:pt>
                <c:pt idx="28282">
                  <c:v>0.98843241681555505</c:v>
                </c:pt>
                <c:pt idx="28283">
                  <c:v>0.99040114638465804</c:v>
                </c:pt>
                <c:pt idx="28284">
                  <c:v>0.98985452594428702</c:v>
                </c:pt>
                <c:pt idx="28285">
                  <c:v>0.98591648067082305</c:v>
                </c:pt>
                <c:pt idx="28286">
                  <c:v>0.98884537363316105</c:v>
                </c:pt>
                <c:pt idx="28287">
                  <c:v>0.99419237537579996</c:v>
                </c:pt>
                <c:pt idx="28288">
                  <c:v>0.98950402442215102</c:v>
                </c:pt>
                <c:pt idx="28289">
                  <c:v>0.98903948578958401</c:v>
                </c:pt>
                <c:pt idx="28290">
                  <c:v>0.99248273227192696</c:v>
                </c:pt>
                <c:pt idx="28291">
                  <c:v>0.99085224824187101</c:v>
                </c:pt>
                <c:pt idx="28292">
                  <c:v>0.99150414995187597</c:v>
                </c:pt>
                <c:pt idx="28293">
                  <c:v>0.98839651020622299</c:v>
                </c:pt>
                <c:pt idx="28294">
                  <c:v>0.98805867056652896</c:v>
                </c:pt>
                <c:pt idx="28295">
                  <c:v>0.99336761606245205</c:v>
                </c:pt>
                <c:pt idx="28296">
                  <c:v>0.98838929999958403</c:v>
                </c:pt>
                <c:pt idx="28297">
                  <c:v>0.99018592481898604</c:v>
                </c:pt>
                <c:pt idx="28298">
                  <c:v>0.98893330379829003</c:v>
                </c:pt>
                <c:pt idx="28299">
                  <c:v>0.99058638368220497</c:v>
                </c:pt>
                <c:pt idx="28300">
                  <c:v>0.99325554153277196</c:v>
                </c:pt>
                <c:pt idx="28301">
                  <c:v>0.98708920378334597</c:v>
                </c:pt>
                <c:pt idx="28302">
                  <c:v>0.99199532829829995</c:v>
                </c:pt>
                <c:pt idx="28303">
                  <c:v>0.99087235728207301</c:v>
                </c:pt>
                <c:pt idx="28304">
                  <c:v>0.990229868533409</c:v>
                </c:pt>
                <c:pt idx="28305">
                  <c:v>0.99226402212779796</c:v>
                </c:pt>
                <c:pt idx="28306">
                  <c:v>0.99311324646529697</c:v>
                </c:pt>
                <c:pt idx="28307">
                  <c:v>0.98801696372710701</c:v>
                </c:pt>
                <c:pt idx="28308">
                  <c:v>0.98910110062592405</c:v>
                </c:pt>
                <c:pt idx="28309">
                  <c:v>0.99148312812137696</c:v>
                </c:pt>
                <c:pt idx="28310">
                  <c:v>0.99052865303447202</c:v>
                </c:pt>
                <c:pt idx="28311">
                  <c:v>0.98894284652648201</c:v>
                </c:pt>
                <c:pt idx="28312">
                  <c:v>0.99307609888621795</c:v>
                </c:pt>
                <c:pt idx="28313">
                  <c:v>0.99126784636904697</c:v>
                </c:pt>
                <c:pt idx="28314">
                  <c:v>0.990018729755622</c:v>
                </c:pt>
                <c:pt idx="28315">
                  <c:v>0.988722978997294</c:v>
                </c:pt>
                <c:pt idx="28316">
                  <c:v>0.99073632647700804</c:v>
                </c:pt>
                <c:pt idx="28317">
                  <c:v>0.990633170030504</c:v>
                </c:pt>
                <c:pt idx="28318">
                  <c:v>0.98719755210189897</c:v>
                </c:pt>
                <c:pt idx="28319">
                  <c:v>0.99241875705854299</c:v>
                </c:pt>
                <c:pt idx="28320">
                  <c:v>0.99174667066952304</c:v>
                </c:pt>
                <c:pt idx="28321">
                  <c:v>0.99058376605461995</c:v>
                </c:pt>
                <c:pt idx="28322">
                  <c:v>0.98946746502151794</c:v>
                </c:pt>
                <c:pt idx="28323">
                  <c:v>0.99310839487429503</c:v>
                </c:pt>
                <c:pt idx="28324">
                  <c:v>0.99145765935640995</c:v>
                </c:pt>
                <c:pt idx="28325">
                  <c:v>0.99375739739532498</c:v>
                </c:pt>
                <c:pt idx="28326">
                  <c:v>0.99075481416194799</c:v>
                </c:pt>
                <c:pt idx="28327">
                  <c:v>0.98920799774785695</c:v>
                </c:pt>
                <c:pt idx="28328">
                  <c:v>0.99188444753748295</c:v>
                </c:pt>
                <c:pt idx="28329">
                  <c:v>0.99119293231208006</c:v>
                </c:pt>
                <c:pt idx="28330">
                  <c:v>0.99327698477497495</c:v>
                </c:pt>
                <c:pt idx="28331">
                  <c:v>0.98748637555054797</c:v>
                </c:pt>
                <c:pt idx="28332">
                  <c:v>0.98819182771513103</c:v>
                </c:pt>
                <c:pt idx="28333">
                  <c:v>0.98913100548816002</c:v>
                </c:pt>
                <c:pt idx="28334">
                  <c:v>0.99111068929636303</c:v>
                </c:pt>
                <c:pt idx="28335">
                  <c:v>0.99103407511824204</c:v>
                </c:pt>
                <c:pt idx="28336">
                  <c:v>0.992686623468787</c:v>
                </c:pt>
                <c:pt idx="28337">
                  <c:v>0.99035593656158705</c:v>
                </c:pt>
                <c:pt idx="28338">
                  <c:v>0.98848906710628903</c:v>
                </c:pt>
                <c:pt idx="28339">
                  <c:v>0.99255933459132295</c:v>
                </c:pt>
                <c:pt idx="28340">
                  <c:v>0.99263755142646104</c:v>
                </c:pt>
                <c:pt idx="28341">
                  <c:v>0.99107832941112095</c:v>
                </c:pt>
                <c:pt idx="28342">
                  <c:v>0.99012618134026298</c:v>
                </c:pt>
                <c:pt idx="28343">
                  <c:v>0.98776330840413296</c:v>
                </c:pt>
                <c:pt idx="28344">
                  <c:v>0.98862280424647797</c:v>
                </c:pt>
                <c:pt idx="28345">
                  <c:v>0.993376927932072</c:v>
                </c:pt>
                <c:pt idx="28346">
                  <c:v>0.98758981563537696</c:v>
                </c:pt>
                <c:pt idx="28347">
                  <c:v>0.99068953991970499</c:v>
                </c:pt>
                <c:pt idx="28348">
                  <c:v>0.991981682235335</c:v>
                </c:pt>
                <c:pt idx="28349">
                  <c:v>0.99199476693526301</c:v>
                </c:pt>
                <c:pt idx="28350">
                  <c:v>0.98818342257194403</c:v>
                </c:pt>
                <c:pt idx="28351">
                  <c:v>0.99500211176729303</c:v>
                </c:pt>
                <c:pt idx="28352">
                  <c:v>0.98776703889836903</c:v>
                </c:pt>
                <c:pt idx="28353">
                  <c:v>0.98789293332778005</c:v>
                </c:pt>
                <c:pt idx="28354">
                  <c:v>0.99278439550243502</c:v>
                </c:pt>
                <c:pt idx="28355">
                  <c:v>0.98990963150807898</c:v>
                </c:pt>
                <c:pt idx="28356">
                  <c:v>0.98895718949309896</c:v>
                </c:pt>
                <c:pt idx="28357">
                  <c:v>0.99360820183005505</c:v>
                </c:pt>
                <c:pt idx="28358">
                  <c:v>0.98944115034334501</c:v>
                </c:pt>
                <c:pt idx="28359">
                  <c:v>0.98649951108612499</c:v>
                </c:pt>
                <c:pt idx="28360">
                  <c:v>0.98997973644049098</c:v>
                </c:pt>
                <c:pt idx="28361">
                  <c:v>0.98682378566196005</c:v>
                </c:pt>
                <c:pt idx="28362">
                  <c:v>0.99191536744336795</c:v>
                </c:pt>
                <c:pt idx="28363">
                  <c:v>0.98714688517436999</c:v>
                </c:pt>
                <c:pt idx="28364">
                  <c:v>0.98845077251612001</c:v>
                </c:pt>
                <c:pt idx="28365">
                  <c:v>0.99188139061722802</c:v>
                </c:pt>
                <c:pt idx="28366">
                  <c:v>0.99328467003888299</c:v>
                </c:pt>
                <c:pt idx="28367">
                  <c:v>0.98831414740551304</c:v>
                </c:pt>
                <c:pt idx="28368">
                  <c:v>0.99246262478879299</c:v>
                </c:pt>
                <c:pt idx="28369">
                  <c:v>0.98956728468217203</c:v>
                </c:pt>
                <c:pt idx="28370">
                  <c:v>0.99496301466774095</c:v>
                </c:pt>
                <c:pt idx="28371">
                  <c:v>0.99125814544597801</c:v>
                </c:pt>
                <c:pt idx="28372">
                  <c:v>0.99310068910555205</c:v>
                </c:pt>
                <c:pt idx="28373">
                  <c:v>0.99311243567821605</c:v>
                </c:pt>
                <c:pt idx="28374">
                  <c:v>0.99163526557644399</c:v>
                </c:pt>
                <c:pt idx="28375">
                  <c:v>0.991558954114378</c:v>
                </c:pt>
                <c:pt idx="28376">
                  <c:v>0.98858663190366003</c:v>
                </c:pt>
                <c:pt idx="28377">
                  <c:v>0.98939377494021996</c:v>
                </c:pt>
                <c:pt idx="28378">
                  <c:v>0.99260616217044295</c:v>
                </c:pt>
                <c:pt idx="28379">
                  <c:v>0.98745234575317697</c:v>
                </c:pt>
                <c:pt idx="28380">
                  <c:v>0.98919317637428605</c:v>
                </c:pt>
                <c:pt idx="28381">
                  <c:v>0.99372769230577396</c:v>
                </c:pt>
                <c:pt idx="28382">
                  <c:v>0.991985704439454</c:v>
                </c:pt>
                <c:pt idx="28383">
                  <c:v>0.99023824132561</c:v>
                </c:pt>
                <c:pt idx="28384">
                  <c:v>0.99241616553262701</c:v>
                </c:pt>
                <c:pt idx="28385">
                  <c:v>0.98773424155512302</c:v>
                </c:pt>
                <c:pt idx="28386">
                  <c:v>0.99092023269242102</c:v>
                </c:pt>
                <c:pt idx="28387">
                  <c:v>0.99122943767651295</c:v>
                </c:pt>
                <c:pt idx="28388">
                  <c:v>0.98882489163187803</c:v>
                </c:pt>
                <c:pt idx="28389">
                  <c:v>0.99197755672933796</c:v>
                </c:pt>
                <c:pt idx="28390">
                  <c:v>0.98639459846075395</c:v>
                </c:pt>
                <c:pt idx="28391">
                  <c:v>0.99331396012020701</c:v>
                </c:pt>
                <c:pt idx="28392">
                  <c:v>0.99206569425234503</c:v>
                </c:pt>
                <c:pt idx="28393">
                  <c:v>0.98848964224593505</c:v>
                </c:pt>
                <c:pt idx="28394">
                  <c:v>0.98787180092209503</c:v>
                </c:pt>
                <c:pt idx="28395">
                  <c:v>0.98991691445046304</c:v>
                </c:pt>
                <c:pt idx="28396">
                  <c:v>0.987430405508819</c:v>
                </c:pt>
                <c:pt idx="28397">
                  <c:v>0.98833503064228201</c:v>
                </c:pt>
                <c:pt idx="28398">
                  <c:v>0.993285306373488</c:v>
                </c:pt>
                <c:pt idx="28399">
                  <c:v>0.98945575940117803</c:v>
                </c:pt>
                <c:pt idx="28400">
                  <c:v>0.98822348542060701</c:v>
                </c:pt>
                <c:pt idx="28401">
                  <c:v>0.98950967542322299</c:v>
                </c:pt>
                <c:pt idx="28402">
                  <c:v>0.99284690950224497</c:v>
                </c:pt>
                <c:pt idx="28403">
                  <c:v>0.98767910949440896</c:v>
                </c:pt>
                <c:pt idx="28404">
                  <c:v>0.99334541240096896</c:v>
                </c:pt>
                <c:pt idx="28405">
                  <c:v>0.99345485852178195</c:v>
                </c:pt>
                <c:pt idx="28406">
                  <c:v>0.98803992368890003</c:v>
                </c:pt>
                <c:pt idx="28407">
                  <c:v>0.98625248818387101</c:v>
                </c:pt>
                <c:pt idx="28408">
                  <c:v>0.991388986947496</c:v>
                </c:pt>
                <c:pt idx="28409">
                  <c:v>0.98815608522426002</c:v>
                </c:pt>
                <c:pt idx="28410">
                  <c:v>0.98789060934593198</c:v>
                </c:pt>
                <c:pt idx="28411">
                  <c:v>0.98833799764280905</c:v>
                </c:pt>
                <c:pt idx="28412">
                  <c:v>0.99257519061316102</c:v>
                </c:pt>
                <c:pt idx="28413">
                  <c:v>0.99429796246069901</c:v>
                </c:pt>
                <c:pt idx="28414">
                  <c:v>0.98794281901041503</c:v>
                </c:pt>
                <c:pt idx="28415">
                  <c:v>0.98949319574666295</c:v>
                </c:pt>
                <c:pt idx="28416">
                  <c:v>0.991437468609914</c:v>
                </c:pt>
                <c:pt idx="28417">
                  <c:v>0.98609227424322898</c:v>
                </c:pt>
                <c:pt idx="28418">
                  <c:v>0.99101823992389804</c:v>
                </c:pt>
                <c:pt idx="28419">
                  <c:v>0.99039540116964098</c:v>
                </c:pt>
                <c:pt idx="28420">
                  <c:v>0.98829157691763003</c:v>
                </c:pt>
                <c:pt idx="28421">
                  <c:v>0.98757841472131602</c:v>
                </c:pt>
                <c:pt idx="28422">
                  <c:v>0.99290454198115796</c:v>
                </c:pt>
                <c:pt idx="28423">
                  <c:v>0.99492944408291095</c:v>
                </c:pt>
                <c:pt idx="28424">
                  <c:v>0.98606262168445402</c:v>
                </c:pt>
                <c:pt idx="28425">
                  <c:v>0.992735051419254</c:v>
                </c:pt>
                <c:pt idx="28426">
                  <c:v>0.99107914529351504</c:v>
                </c:pt>
                <c:pt idx="28427">
                  <c:v>0.98841768078107095</c:v>
                </c:pt>
                <c:pt idx="28428">
                  <c:v>0.99175739786849204</c:v>
                </c:pt>
                <c:pt idx="28429">
                  <c:v>0.99246664117212802</c:v>
                </c:pt>
                <c:pt idx="28430">
                  <c:v>0.98721814629009996</c:v>
                </c:pt>
                <c:pt idx="28431">
                  <c:v>0.99258905154954802</c:v>
                </c:pt>
                <c:pt idx="28432">
                  <c:v>0.99120529814751801</c:v>
                </c:pt>
                <c:pt idx="28433">
                  <c:v>0.98639317090815903</c:v>
                </c:pt>
                <c:pt idx="28434">
                  <c:v>0.99214513722504805</c:v>
                </c:pt>
                <c:pt idx="28435">
                  <c:v>0.99269954007439198</c:v>
                </c:pt>
                <c:pt idx="28436">
                  <c:v>0.98808759706569005</c:v>
                </c:pt>
                <c:pt idx="28437">
                  <c:v>0.98807251907331395</c:v>
                </c:pt>
                <c:pt idx="28438">
                  <c:v>0.99339956468232504</c:v>
                </c:pt>
                <c:pt idx="28439">
                  <c:v>0.991115874952328</c:v>
                </c:pt>
                <c:pt idx="28440">
                  <c:v>0.99360342116315803</c:v>
                </c:pt>
                <c:pt idx="28441">
                  <c:v>0.98858700330318505</c:v>
                </c:pt>
                <c:pt idx="28442">
                  <c:v>0.99257245419253004</c:v>
                </c:pt>
                <c:pt idx="28443">
                  <c:v>0.98845371990082298</c:v>
                </c:pt>
                <c:pt idx="28444">
                  <c:v>0.98978019484523505</c:v>
                </c:pt>
                <c:pt idx="28445">
                  <c:v>0.98856903192588097</c:v>
                </c:pt>
                <c:pt idx="28446">
                  <c:v>0.98843264390720098</c:v>
                </c:pt>
                <c:pt idx="28447">
                  <c:v>0.99231166086550204</c:v>
                </c:pt>
                <c:pt idx="28448">
                  <c:v>0.98911344864788298</c:v>
                </c:pt>
                <c:pt idx="28449">
                  <c:v>0.98951639303787997</c:v>
                </c:pt>
                <c:pt idx="28450">
                  <c:v>0.98915098227656195</c:v>
                </c:pt>
                <c:pt idx="28451">
                  <c:v>0.98707029913359001</c:v>
                </c:pt>
                <c:pt idx="28452">
                  <c:v>0.99275687869042994</c:v>
                </c:pt>
                <c:pt idx="28453">
                  <c:v>0.99038497158141503</c:v>
                </c:pt>
                <c:pt idx="28454">
                  <c:v>0.99120581719758305</c:v>
                </c:pt>
                <c:pt idx="28455">
                  <c:v>0.99405723044996497</c:v>
                </c:pt>
                <c:pt idx="28456">
                  <c:v>0.98911898343733495</c:v>
                </c:pt>
                <c:pt idx="28457">
                  <c:v>0.98755637107995098</c:v>
                </c:pt>
                <c:pt idx="28458">
                  <c:v>0.99001006274664705</c:v>
                </c:pt>
                <c:pt idx="28459">
                  <c:v>0.99105602550349303</c:v>
                </c:pt>
                <c:pt idx="28460">
                  <c:v>0.98873514278667496</c:v>
                </c:pt>
                <c:pt idx="28461">
                  <c:v>0.98810479562263298</c:v>
                </c:pt>
                <c:pt idx="28462">
                  <c:v>0.99176926973443402</c:v>
                </c:pt>
                <c:pt idx="28463">
                  <c:v>0.98853802290931603</c:v>
                </c:pt>
                <c:pt idx="28464">
                  <c:v>0.98965979094078305</c:v>
                </c:pt>
                <c:pt idx="28465">
                  <c:v>0.98788388401733696</c:v>
                </c:pt>
                <c:pt idx="28466">
                  <c:v>0.99270993845732503</c:v>
                </c:pt>
                <c:pt idx="28467">
                  <c:v>0.98568861719644796</c:v>
                </c:pt>
                <c:pt idx="28468">
                  <c:v>0.99312358487483998</c:v>
                </c:pt>
                <c:pt idx="28469">
                  <c:v>0.99315509970851201</c:v>
                </c:pt>
                <c:pt idx="28470">
                  <c:v>0.98851595556914795</c:v>
                </c:pt>
                <c:pt idx="28471">
                  <c:v>0.98944142071605101</c:v>
                </c:pt>
                <c:pt idx="28472">
                  <c:v>0.99290126696544501</c:v>
                </c:pt>
                <c:pt idx="28473">
                  <c:v>0.98976458614502605</c:v>
                </c:pt>
                <c:pt idx="28474">
                  <c:v>0.99024810985032297</c:v>
                </c:pt>
                <c:pt idx="28475">
                  <c:v>0.99264693228697798</c:v>
                </c:pt>
                <c:pt idx="28476">
                  <c:v>0.98934479914136597</c:v>
                </c:pt>
                <c:pt idx="28477">
                  <c:v>0.98945317216394502</c:v>
                </c:pt>
                <c:pt idx="28478">
                  <c:v>0.98910212841060996</c:v>
                </c:pt>
                <c:pt idx="28479">
                  <c:v>0.98739156834457098</c:v>
                </c:pt>
                <c:pt idx="28480">
                  <c:v>0.987596086183815</c:v>
                </c:pt>
                <c:pt idx="28481">
                  <c:v>0.98755518522385499</c:v>
                </c:pt>
                <c:pt idx="28482">
                  <c:v>0.98759117477396996</c:v>
                </c:pt>
                <c:pt idx="28483">
                  <c:v>0.99128929451327596</c:v>
                </c:pt>
                <c:pt idx="28484">
                  <c:v>0.98885848113876595</c:v>
                </c:pt>
                <c:pt idx="28485">
                  <c:v>0.99071112378288895</c:v>
                </c:pt>
                <c:pt idx="28486">
                  <c:v>0.98828228240738603</c:v>
                </c:pt>
                <c:pt idx="28487">
                  <c:v>0.99217046671692299</c:v>
                </c:pt>
                <c:pt idx="28488">
                  <c:v>0.99378117154948598</c:v>
                </c:pt>
                <c:pt idx="28489">
                  <c:v>0.99176669209218704</c:v>
                </c:pt>
                <c:pt idx="28490">
                  <c:v>0.98911836535909603</c:v>
                </c:pt>
                <c:pt idx="28491">
                  <c:v>0.98966392138619597</c:v>
                </c:pt>
                <c:pt idx="28492">
                  <c:v>0.98734021548818995</c:v>
                </c:pt>
                <c:pt idx="28493">
                  <c:v>0.99086939506650595</c:v>
                </c:pt>
                <c:pt idx="28494">
                  <c:v>0.98944721627100596</c:v>
                </c:pt>
                <c:pt idx="28495">
                  <c:v>0.99201663902344805</c:v>
                </c:pt>
                <c:pt idx="28496">
                  <c:v>0.989907779059918</c:v>
                </c:pt>
                <c:pt idx="28497">
                  <c:v>0.99187403845120603</c:v>
                </c:pt>
                <c:pt idx="28498">
                  <c:v>0.99380847428647601</c:v>
                </c:pt>
                <c:pt idx="28499">
                  <c:v>0.98932996353242197</c:v>
                </c:pt>
                <c:pt idx="28500">
                  <c:v>0.98971285574661805</c:v>
                </c:pt>
                <c:pt idx="28501">
                  <c:v>0.98978524009538305</c:v>
                </c:pt>
                <c:pt idx="28502">
                  <c:v>0.99020214440215504</c:v>
                </c:pt>
                <c:pt idx="28503">
                  <c:v>0.99083496832094597</c:v>
                </c:pt>
                <c:pt idx="28504">
                  <c:v>0.993307008683328</c:v>
                </c:pt>
                <c:pt idx="28505">
                  <c:v>0.99142615918450905</c:v>
                </c:pt>
                <c:pt idx="28506">
                  <c:v>0.98887872820634604</c:v>
                </c:pt>
                <c:pt idx="28507">
                  <c:v>0.98972353478977804</c:v>
                </c:pt>
                <c:pt idx="28508">
                  <c:v>0.98890336229473097</c:v>
                </c:pt>
                <c:pt idx="28509">
                  <c:v>0.988918359331594</c:v>
                </c:pt>
                <c:pt idx="28510">
                  <c:v>0.99234706023741304</c:v>
                </c:pt>
                <c:pt idx="28511">
                  <c:v>0.99043136565359202</c:v>
                </c:pt>
                <c:pt idx="28512">
                  <c:v>0.99019485540739005</c:v>
                </c:pt>
                <c:pt idx="28513">
                  <c:v>0.98973971605184496</c:v>
                </c:pt>
                <c:pt idx="28514">
                  <c:v>0.98748657472579704</c:v>
                </c:pt>
                <c:pt idx="28515">
                  <c:v>0.99301961476188105</c:v>
                </c:pt>
                <c:pt idx="28516">
                  <c:v>0.98930597302080803</c:v>
                </c:pt>
                <c:pt idx="28517">
                  <c:v>0.98693967491691603</c:v>
                </c:pt>
                <c:pt idx="28518">
                  <c:v>0.98931910436883297</c:v>
                </c:pt>
                <c:pt idx="28519">
                  <c:v>0.99383975500886701</c:v>
                </c:pt>
                <c:pt idx="28520">
                  <c:v>0.99167808230578403</c:v>
                </c:pt>
                <c:pt idx="28521">
                  <c:v>0.98752572684011297</c:v>
                </c:pt>
                <c:pt idx="28522">
                  <c:v>0.99230895783112605</c:v>
                </c:pt>
                <c:pt idx="28523">
                  <c:v>0.99339706176241305</c:v>
                </c:pt>
                <c:pt idx="28524">
                  <c:v>0.98838664418895095</c:v>
                </c:pt>
                <c:pt idx="28525">
                  <c:v>0.99301212052997401</c:v>
                </c:pt>
                <c:pt idx="28526">
                  <c:v>0.99291535792411101</c:v>
                </c:pt>
                <c:pt idx="28527">
                  <c:v>0.98901360559294504</c:v>
                </c:pt>
                <c:pt idx="28528">
                  <c:v>0.98976719456933004</c:v>
                </c:pt>
                <c:pt idx="28529">
                  <c:v>0.99092482302083396</c:v>
                </c:pt>
                <c:pt idx="28530">
                  <c:v>0.98885639184608098</c:v>
                </c:pt>
                <c:pt idx="28531">
                  <c:v>0.98641866741779405</c:v>
                </c:pt>
                <c:pt idx="28532">
                  <c:v>0.99108128108499904</c:v>
                </c:pt>
                <c:pt idx="28533">
                  <c:v>0.99114893023940298</c:v>
                </c:pt>
                <c:pt idx="28534">
                  <c:v>0.98705269300071796</c:v>
                </c:pt>
                <c:pt idx="28535">
                  <c:v>0.99057935325104696</c:v>
                </c:pt>
                <c:pt idx="28536">
                  <c:v>0.99335008628520705</c:v>
                </c:pt>
                <c:pt idx="28537">
                  <c:v>0.99297727340598396</c:v>
                </c:pt>
                <c:pt idx="28538">
                  <c:v>0.98885447118398395</c:v>
                </c:pt>
                <c:pt idx="28539">
                  <c:v>0.99224366412054399</c:v>
                </c:pt>
                <c:pt idx="28540">
                  <c:v>0.989409964615382</c:v>
                </c:pt>
                <c:pt idx="28541">
                  <c:v>0.98904866486204301</c:v>
                </c:pt>
                <c:pt idx="28542">
                  <c:v>0.98837916108290402</c:v>
                </c:pt>
                <c:pt idx="28543">
                  <c:v>0.98733134418554303</c:v>
                </c:pt>
                <c:pt idx="28544">
                  <c:v>0.99419142903593605</c:v>
                </c:pt>
                <c:pt idx="28545">
                  <c:v>0.98766486451006597</c:v>
                </c:pt>
                <c:pt idx="28546">
                  <c:v>0.99131817742646</c:v>
                </c:pt>
                <c:pt idx="28547">
                  <c:v>0.99208437491422796</c:v>
                </c:pt>
                <c:pt idx="28548">
                  <c:v>0.99134213435786001</c:v>
                </c:pt>
                <c:pt idx="28549">
                  <c:v>0.98948483710353796</c:v>
                </c:pt>
                <c:pt idx="28550">
                  <c:v>0.99158854638437</c:v>
                </c:pt>
                <c:pt idx="28551">
                  <c:v>0.99121609304015001</c:v>
                </c:pt>
                <c:pt idx="28552">
                  <c:v>0.99067431116873605</c:v>
                </c:pt>
                <c:pt idx="28553">
                  <c:v>0.990709887109265</c:v>
                </c:pt>
                <c:pt idx="28554">
                  <c:v>0.98571423753866905</c:v>
                </c:pt>
                <c:pt idx="28555">
                  <c:v>0.99185309963385404</c:v>
                </c:pt>
                <c:pt idx="28556">
                  <c:v>0.99057046069404397</c:v>
                </c:pt>
                <c:pt idx="28557">
                  <c:v>0.98785255678940498</c:v>
                </c:pt>
                <c:pt idx="28558">
                  <c:v>0.98855691560024594</c:v>
                </c:pt>
                <c:pt idx="28559">
                  <c:v>0.99360317237865103</c:v>
                </c:pt>
                <c:pt idx="28560">
                  <c:v>0.98956035208121096</c:v>
                </c:pt>
                <c:pt idx="28561">
                  <c:v>0.98927404349039405</c:v>
                </c:pt>
                <c:pt idx="28562">
                  <c:v>0.98820879604605105</c:v>
                </c:pt>
                <c:pt idx="28563">
                  <c:v>0.99127718398877096</c:v>
                </c:pt>
                <c:pt idx="28564">
                  <c:v>0.98870003417546903</c:v>
                </c:pt>
                <c:pt idx="28565">
                  <c:v>0.98856893511736599</c:v>
                </c:pt>
                <c:pt idx="28566">
                  <c:v>0.99304215239844495</c:v>
                </c:pt>
                <c:pt idx="28567">
                  <c:v>0.98782236350348596</c:v>
                </c:pt>
                <c:pt idx="28568">
                  <c:v>0.98798223867396495</c:v>
                </c:pt>
                <c:pt idx="28569">
                  <c:v>0.98867555511623195</c:v>
                </c:pt>
                <c:pt idx="28570">
                  <c:v>0.98982224019220399</c:v>
                </c:pt>
                <c:pt idx="28571">
                  <c:v>0.99078974940859599</c:v>
                </c:pt>
                <c:pt idx="28572">
                  <c:v>0.99453118505855598</c:v>
                </c:pt>
                <c:pt idx="28573">
                  <c:v>0.98897282157114796</c:v>
                </c:pt>
                <c:pt idx="28574">
                  <c:v>0.98891987814527704</c:v>
                </c:pt>
                <c:pt idx="28575">
                  <c:v>0.99213995654270604</c:v>
                </c:pt>
                <c:pt idx="28576">
                  <c:v>0.99199322833141401</c:v>
                </c:pt>
                <c:pt idx="28577">
                  <c:v>0.98847710301098701</c:v>
                </c:pt>
                <c:pt idx="28578">
                  <c:v>0.98924487532723704</c:v>
                </c:pt>
                <c:pt idx="28579">
                  <c:v>0.99300813520003595</c:v>
                </c:pt>
                <c:pt idx="28580">
                  <c:v>0.99182121816263502</c:v>
                </c:pt>
                <c:pt idx="28581">
                  <c:v>0.98931515926980396</c:v>
                </c:pt>
                <c:pt idx="28582">
                  <c:v>0.99087928375751499</c:v>
                </c:pt>
                <c:pt idx="28583">
                  <c:v>0.99165154848873005</c:v>
                </c:pt>
                <c:pt idx="28584">
                  <c:v>0.98726880429464603</c:v>
                </c:pt>
                <c:pt idx="28585">
                  <c:v>0.99180342294318302</c:v>
                </c:pt>
                <c:pt idx="28586">
                  <c:v>0.99165904126426396</c:v>
                </c:pt>
                <c:pt idx="28587">
                  <c:v>0.98773696768525898</c:v>
                </c:pt>
                <c:pt idx="28588">
                  <c:v>0.98988323608027695</c:v>
                </c:pt>
                <c:pt idx="28589">
                  <c:v>0.99124224957153895</c:v>
                </c:pt>
                <c:pt idx="28590">
                  <c:v>0.98975594189448002</c:v>
                </c:pt>
                <c:pt idx="28591">
                  <c:v>0.99269763109971398</c:v>
                </c:pt>
                <c:pt idx="28592">
                  <c:v>0.98851675309423304</c:v>
                </c:pt>
                <c:pt idx="28593">
                  <c:v>0.99273746047363298</c:v>
                </c:pt>
                <c:pt idx="28594">
                  <c:v>0.98886746211019805</c:v>
                </c:pt>
                <c:pt idx="28595">
                  <c:v>0.98761094337599598</c:v>
                </c:pt>
                <c:pt idx="28596">
                  <c:v>0.98673351452944402</c:v>
                </c:pt>
                <c:pt idx="28597">
                  <c:v>0.99349096323327002</c:v>
                </c:pt>
                <c:pt idx="28598">
                  <c:v>0.99295732771741096</c:v>
                </c:pt>
                <c:pt idx="28599">
                  <c:v>0.98845889722858604</c:v>
                </c:pt>
                <c:pt idx="28600">
                  <c:v>0.98917574221203497</c:v>
                </c:pt>
                <c:pt idx="28601">
                  <c:v>0.99080134226664096</c:v>
                </c:pt>
                <c:pt idx="28602">
                  <c:v>0.99177088115526202</c:v>
                </c:pt>
                <c:pt idx="28603">
                  <c:v>0.98816207895939101</c:v>
                </c:pt>
                <c:pt idx="28604">
                  <c:v>0.99220272624082195</c:v>
                </c:pt>
                <c:pt idx="28605">
                  <c:v>0.98939288032871198</c:v>
                </c:pt>
                <c:pt idx="28606">
                  <c:v>0.98776203940932705</c:v>
                </c:pt>
                <c:pt idx="28607">
                  <c:v>0.99064137150334397</c:v>
                </c:pt>
                <c:pt idx="28608">
                  <c:v>0.99397016030223495</c:v>
                </c:pt>
                <c:pt idx="28609">
                  <c:v>0.98882345479616096</c:v>
                </c:pt>
                <c:pt idx="28610">
                  <c:v>0.98907793584264803</c:v>
                </c:pt>
                <c:pt idx="28611">
                  <c:v>0.99087127700281696</c:v>
                </c:pt>
                <c:pt idx="28612">
                  <c:v>0.99148827913721305</c:v>
                </c:pt>
                <c:pt idx="28613">
                  <c:v>0.99243066249573597</c:v>
                </c:pt>
                <c:pt idx="28614">
                  <c:v>0.98935250585114898</c:v>
                </c:pt>
                <c:pt idx="28615">
                  <c:v>0.98830288601209504</c:v>
                </c:pt>
                <c:pt idx="28616">
                  <c:v>0.99199178026020396</c:v>
                </c:pt>
                <c:pt idx="28617">
                  <c:v>0.99232729017115096</c:v>
                </c:pt>
                <c:pt idx="28618">
                  <c:v>0.99260951036617695</c:v>
                </c:pt>
                <c:pt idx="28619">
                  <c:v>0.98949795567609999</c:v>
                </c:pt>
                <c:pt idx="28620">
                  <c:v>0.99183995412150605</c:v>
                </c:pt>
                <c:pt idx="28621">
                  <c:v>0.99237291742540301</c:v>
                </c:pt>
                <c:pt idx="28622">
                  <c:v>0.98938441700509905</c:v>
                </c:pt>
                <c:pt idx="28623">
                  <c:v>0.98797110157248602</c:v>
                </c:pt>
                <c:pt idx="28624">
                  <c:v>0.989723590786317</c:v>
                </c:pt>
                <c:pt idx="28625">
                  <c:v>0.99146909293011098</c:v>
                </c:pt>
                <c:pt idx="28626">
                  <c:v>0.98878029971306303</c:v>
                </c:pt>
                <c:pt idx="28627">
                  <c:v>0.99040831295825005</c:v>
                </c:pt>
                <c:pt idx="28628">
                  <c:v>0.98902202516515703</c:v>
                </c:pt>
                <c:pt idx="28629">
                  <c:v>0.98769406280777805</c:v>
                </c:pt>
                <c:pt idx="28630">
                  <c:v>0.98673345617278096</c:v>
                </c:pt>
                <c:pt idx="28631">
                  <c:v>0.98923644052797299</c:v>
                </c:pt>
                <c:pt idx="28632">
                  <c:v>0.99448834866154401</c:v>
                </c:pt>
                <c:pt idx="28633">
                  <c:v>0.98982021672766596</c:v>
                </c:pt>
                <c:pt idx="28634">
                  <c:v>0.99456411743009399</c:v>
                </c:pt>
                <c:pt idx="28635">
                  <c:v>0.98836840426336903</c:v>
                </c:pt>
                <c:pt idx="28636">
                  <c:v>0.98888439122194605</c:v>
                </c:pt>
                <c:pt idx="28637">
                  <c:v>0.99145037714430395</c:v>
                </c:pt>
                <c:pt idx="28638">
                  <c:v>0.98704228164907803</c:v>
                </c:pt>
                <c:pt idx="28639">
                  <c:v>0.99310275935706005</c:v>
                </c:pt>
                <c:pt idx="28640">
                  <c:v>0.99126474347096605</c:v>
                </c:pt>
                <c:pt idx="28641">
                  <c:v>0.99186352472795403</c:v>
                </c:pt>
                <c:pt idx="28642">
                  <c:v>0.988882713944775</c:v>
                </c:pt>
                <c:pt idx="28643">
                  <c:v>0.99369025005452305</c:v>
                </c:pt>
                <c:pt idx="28644">
                  <c:v>0.98916445023629895</c:v>
                </c:pt>
                <c:pt idx="28645">
                  <c:v>0.99323087808997601</c:v>
                </c:pt>
                <c:pt idx="28646">
                  <c:v>0.98905074745747301</c:v>
                </c:pt>
                <c:pt idx="28647">
                  <c:v>0.99158145815413701</c:v>
                </c:pt>
                <c:pt idx="28648">
                  <c:v>0.99075422963158899</c:v>
                </c:pt>
                <c:pt idx="28649">
                  <c:v>0.99113197182609902</c:v>
                </c:pt>
                <c:pt idx="28650">
                  <c:v>0.990669527039586</c:v>
                </c:pt>
                <c:pt idx="28651">
                  <c:v>0.99099400350898004</c:v>
                </c:pt>
                <c:pt idx="28652">
                  <c:v>0.98911202232755402</c:v>
                </c:pt>
                <c:pt idx="28653">
                  <c:v>0.99147959701081301</c:v>
                </c:pt>
                <c:pt idx="28654">
                  <c:v>0.99068651428521903</c:v>
                </c:pt>
                <c:pt idx="28655">
                  <c:v>0.98969570930866901</c:v>
                </c:pt>
                <c:pt idx="28656">
                  <c:v>0.99060356241988401</c:v>
                </c:pt>
                <c:pt idx="28657">
                  <c:v>0.98823893110564498</c:v>
                </c:pt>
                <c:pt idx="28658">
                  <c:v>0.99268633303979203</c:v>
                </c:pt>
                <c:pt idx="28659">
                  <c:v>0.99254254153951804</c:v>
                </c:pt>
                <c:pt idx="28660">
                  <c:v>0.99019304021724297</c:v>
                </c:pt>
                <c:pt idx="28661">
                  <c:v>0.98719898808793904</c:v>
                </c:pt>
                <c:pt idx="28662">
                  <c:v>0.98932096500584998</c:v>
                </c:pt>
                <c:pt idx="28663">
                  <c:v>0.98986583889657698</c:v>
                </c:pt>
                <c:pt idx="28664">
                  <c:v>0.99329376710643402</c:v>
                </c:pt>
                <c:pt idx="28665">
                  <c:v>0.99384902879506898</c:v>
                </c:pt>
                <c:pt idx="28666">
                  <c:v>0.99308514689583205</c:v>
                </c:pt>
                <c:pt idx="28667">
                  <c:v>0.98955429825240404</c:v>
                </c:pt>
                <c:pt idx="28668">
                  <c:v>0.99161188601113504</c:v>
                </c:pt>
                <c:pt idx="28669">
                  <c:v>0.98991735965580996</c:v>
                </c:pt>
                <c:pt idx="28670">
                  <c:v>0.98938942139241803</c:v>
                </c:pt>
                <c:pt idx="28671">
                  <c:v>0.99229828117285401</c:v>
                </c:pt>
                <c:pt idx="28672">
                  <c:v>0.99455335395265598</c:v>
                </c:pt>
                <c:pt idx="28673">
                  <c:v>0.98874211436183301</c:v>
                </c:pt>
                <c:pt idx="28674">
                  <c:v>0.99337013677939601</c:v>
                </c:pt>
                <c:pt idx="28675">
                  <c:v>0.990761637328057</c:v>
                </c:pt>
                <c:pt idx="28676">
                  <c:v>0.992786849282841</c:v>
                </c:pt>
                <c:pt idx="28677">
                  <c:v>0.99259441378580704</c:v>
                </c:pt>
                <c:pt idx="28678">
                  <c:v>0.99316090107545296</c:v>
                </c:pt>
                <c:pt idx="28679">
                  <c:v>0.99049956126899696</c:v>
                </c:pt>
                <c:pt idx="28680">
                  <c:v>0.99244580929158299</c:v>
                </c:pt>
                <c:pt idx="28681">
                  <c:v>0.99085450964195998</c:v>
                </c:pt>
                <c:pt idx="28682">
                  <c:v>0.99068143827423605</c:v>
                </c:pt>
                <c:pt idx="28683">
                  <c:v>0.99110946612044803</c:v>
                </c:pt>
                <c:pt idx="28684">
                  <c:v>0.99262508394945004</c:v>
                </c:pt>
                <c:pt idx="28685">
                  <c:v>0.99135837267591898</c:v>
                </c:pt>
                <c:pt idx="28686">
                  <c:v>0.99082942488568404</c:v>
                </c:pt>
                <c:pt idx="28687">
                  <c:v>0.99259322960279806</c:v>
                </c:pt>
                <c:pt idx="28688">
                  <c:v>0.99000376559547398</c:v>
                </c:pt>
                <c:pt idx="28689">
                  <c:v>0.98910153204815998</c:v>
                </c:pt>
                <c:pt idx="28690">
                  <c:v>0.98995223105917596</c:v>
                </c:pt>
                <c:pt idx="28691">
                  <c:v>0.99307441034183996</c:v>
                </c:pt>
                <c:pt idx="28692">
                  <c:v>0.98846902101259704</c:v>
                </c:pt>
                <c:pt idx="28693">
                  <c:v>0.98749094860917497</c:v>
                </c:pt>
                <c:pt idx="28694">
                  <c:v>0.99175911470915001</c:v>
                </c:pt>
                <c:pt idx="28695">
                  <c:v>0.98802563075564998</c:v>
                </c:pt>
                <c:pt idx="28696">
                  <c:v>0.99029578678469399</c:v>
                </c:pt>
                <c:pt idx="28697">
                  <c:v>0.98931832850072599</c:v>
                </c:pt>
                <c:pt idx="28698">
                  <c:v>0.99047798698152101</c:v>
                </c:pt>
                <c:pt idx="28699">
                  <c:v>0.98958000144758096</c:v>
                </c:pt>
                <c:pt idx="28700">
                  <c:v>0.99209214519917399</c:v>
                </c:pt>
                <c:pt idx="28701">
                  <c:v>0.98683661099623998</c:v>
                </c:pt>
                <c:pt idx="28702">
                  <c:v>0.99151479164312895</c:v>
                </c:pt>
                <c:pt idx="28703">
                  <c:v>0.99357961937088701</c:v>
                </c:pt>
                <c:pt idx="28704">
                  <c:v>0.99140604389206599</c:v>
                </c:pt>
                <c:pt idx="28705">
                  <c:v>0.98776987424945994</c:v>
                </c:pt>
                <c:pt idx="28706">
                  <c:v>0.99356146912041399</c:v>
                </c:pt>
                <c:pt idx="28707">
                  <c:v>0.98711882063076895</c:v>
                </c:pt>
                <c:pt idx="28708">
                  <c:v>0.98778352257562396</c:v>
                </c:pt>
                <c:pt idx="28709">
                  <c:v>0.991280708857874</c:v>
                </c:pt>
                <c:pt idx="28710">
                  <c:v>0.99165341886271896</c:v>
                </c:pt>
                <c:pt idx="28711">
                  <c:v>0.98870308361793302</c:v>
                </c:pt>
                <c:pt idx="28712">
                  <c:v>0.98592299694741303</c:v>
                </c:pt>
                <c:pt idx="28713">
                  <c:v>0.99348374249629801</c:v>
                </c:pt>
                <c:pt idx="28714">
                  <c:v>0.991202258355941</c:v>
                </c:pt>
                <c:pt idx="28715">
                  <c:v>0.98848633740121605</c:v>
                </c:pt>
                <c:pt idx="28716">
                  <c:v>0.99169138355075803</c:v>
                </c:pt>
                <c:pt idx="28717">
                  <c:v>0.98988945201152001</c:v>
                </c:pt>
                <c:pt idx="28718">
                  <c:v>0.98978457182452495</c:v>
                </c:pt>
                <c:pt idx="28719">
                  <c:v>0.98836784254016896</c:v>
                </c:pt>
                <c:pt idx="28720">
                  <c:v>0.98875889581795595</c:v>
                </c:pt>
                <c:pt idx="28721">
                  <c:v>0.99369618901683998</c:v>
                </c:pt>
                <c:pt idx="28722">
                  <c:v>0.98832321887278396</c:v>
                </c:pt>
                <c:pt idx="28723">
                  <c:v>0.99306009850465604</c:v>
                </c:pt>
                <c:pt idx="28724">
                  <c:v>0.99137980931148195</c:v>
                </c:pt>
                <c:pt idx="28725">
                  <c:v>0.99352796082047601</c:v>
                </c:pt>
                <c:pt idx="28726">
                  <c:v>0.98802573242522795</c:v>
                </c:pt>
                <c:pt idx="28727">
                  <c:v>0.99321528192522801</c:v>
                </c:pt>
                <c:pt idx="28728">
                  <c:v>0.98877415768014798</c:v>
                </c:pt>
                <c:pt idx="28729">
                  <c:v>0.98772671258852396</c:v>
                </c:pt>
                <c:pt idx="28730">
                  <c:v>0.99288755166572296</c:v>
                </c:pt>
                <c:pt idx="28731">
                  <c:v>0.98944807612623298</c:v>
                </c:pt>
                <c:pt idx="28732">
                  <c:v>0.99102813814136703</c:v>
                </c:pt>
                <c:pt idx="28733">
                  <c:v>0.98852526092227599</c:v>
                </c:pt>
                <c:pt idx="28734">
                  <c:v>0.98764440373851103</c:v>
                </c:pt>
                <c:pt idx="28735">
                  <c:v>0.99277704202164596</c:v>
                </c:pt>
                <c:pt idx="28736">
                  <c:v>0.98670307321003303</c:v>
                </c:pt>
                <c:pt idx="28737">
                  <c:v>0.990046145277925</c:v>
                </c:pt>
                <c:pt idx="28738">
                  <c:v>0.98990425905196799</c:v>
                </c:pt>
                <c:pt idx="28739">
                  <c:v>0.98884536596612205</c:v>
                </c:pt>
                <c:pt idx="28740">
                  <c:v>0.98766659725184802</c:v>
                </c:pt>
                <c:pt idx="28741">
                  <c:v>0.98990171818299499</c:v>
                </c:pt>
                <c:pt idx="28742">
                  <c:v>0.98746724256728702</c:v>
                </c:pt>
                <c:pt idx="28743">
                  <c:v>0.98961683284922197</c:v>
                </c:pt>
                <c:pt idx="28744">
                  <c:v>0.98988825275269698</c:v>
                </c:pt>
                <c:pt idx="28745">
                  <c:v>0.98790398060491602</c:v>
                </c:pt>
                <c:pt idx="28746">
                  <c:v>0.98953407572428698</c:v>
                </c:pt>
                <c:pt idx="28747">
                  <c:v>0.993194704349177</c:v>
                </c:pt>
                <c:pt idx="28748">
                  <c:v>0.98970725089675604</c:v>
                </c:pt>
                <c:pt idx="28749">
                  <c:v>0.99078769226012997</c:v>
                </c:pt>
                <c:pt idx="28750">
                  <c:v>0.99385342951510902</c:v>
                </c:pt>
                <c:pt idx="28751">
                  <c:v>0.98998105466471797</c:v>
                </c:pt>
                <c:pt idx="28752">
                  <c:v>0.99067740646031399</c:v>
                </c:pt>
                <c:pt idx="28753">
                  <c:v>0.98851095286547896</c:v>
                </c:pt>
                <c:pt idx="28754">
                  <c:v>0.99346395979977897</c:v>
                </c:pt>
                <c:pt idx="28755">
                  <c:v>0.990519136623918</c:v>
                </c:pt>
                <c:pt idx="28756">
                  <c:v>0.99160808080103302</c:v>
                </c:pt>
                <c:pt idx="28757">
                  <c:v>0.98920092194814202</c:v>
                </c:pt>
                <c:pt idx="28758">
                  <c:v>0.99400164059118101</c:v>
                </c:pt>
                <c:pt idx="28759">
                  <c:v>0.98638621919928604</c:v>
                </c:pt>
                <c:pt idx="28760">
                  <c:v>0.99147479696380902</c:v>
                </c:pt>
                <c:pt idx="28761">
                  <c:v>0.99115967666811899</c:v>
                </c:pt>
                <c:pt idx="28762">
                  <c:v>0.98682381722036505</c:v>
                </c:pt>
                <c:pt idx="28763">
                  <c:v>0.98820216436092401</c:v>
                </c:pt>
                <c:pt idx="28764">
                  <c:v>0.99174699497486896</c:v>
                </c:pt>
                <c:pt idx="28765">
                  <c:v>0.99050089620549997</c:v>
                </c:pt>
                <c:pt idx="28766">
                  <c:v>0.98995817558875399</c:v>
                </c:pt>
                <c:pt idx="28767">
                  <c:v>0.99033036374935002</c:v>
                </c:pt>
                <c:pt idx="28768">
                  <c:v>0.98814412226263804</c:v>
                </c:pt>
                <c:pt idx="28769">
                  <c:v>0.99195250019000103</c:v>
                </c:pt>
                <c:pt idx="28770">
                  <c:v>0.99091025559088397</c:v>
                </c:pt>
                <c:pt idx="28771">
                  <c:v>0.99058347605101005</c:v>
                </c:pt>
                <c:pt idx="28772">
                  <c:v>0.99422387049135597</c:v>
                </c:pt>
                <c:pt idx="28773">
                  <c:v>0.98641807160587403</c:v>
                </c:pt>
                <c:pt idx="28774">
                  <c:v>0.98758651319617496</c:v>
                </c:pt>
                <c:pt idx="28775">
                  <c:v>0.99272217068559698</c:v>
                </c:pt>
                <c:pt idx="28776">
                  <c:v>0.98823028483126296</c:v>
                </c:pt>
                <c:pt idx="28777">
                  <c:v>0.993993094614813</c:v>
                </c:pt>
                <c:pt idx="28778">
                  <c:v>0.991009973949175</c:v>
                </c:pt>
                <c:pt idx="28779">
                  <c:v>0.99334783893470602</c:v>
                </c:pt>
                <c:pt idx="28780">
                  <c:v>0.98900693512454596</c:v>
                </c:pt>
                <c:pt idx="28781">
                  <c:v>0.99152279744341298</c:v>
                </c:pt>
                <c:pt idx="28782">
                  <c:v>0.99139415996296099</c:v>
                </c:pt>
                <c:pt idx="28783">
                  <c:v>0.99054052429481398</c:v>
                </c:pt>
                <c:pt idx="28784">
                  <c:v>0.99292662119713204</c:v>
                </c:pt>
                <c:pt idx="28785">
                  <c:v>0.98868866361403296</c:v>
                </c:pt>
                <c:pt idx="28786">
                  <c:v>0.99047685058916801</c:v>
                </c:pt>
                <c:pt idx="28787">
                  <c:v>0.99240098098938401</c:v>
                </c:pt>
                <c:pt idx="28788">
                  <c:v>0.99142079445265496</c:v>
                </c:pt>
                <c:pt idx="28789">
                  <c:v>0.98873016813940295</c:v>
                </c:pt>
                <c:pt idx="28790">
                  <c:v>0.99143615725826895</c:v>
                </c:pt>
                <c:pt idx="28791">
                  <c:v>0.99178561313073899</c:v>
                </c:pt>
                <c:pt idx="28792">
                  <c:v>0.98751600434137499</c:v>
                </c:pt>
                <c:pt idx="28793">
                  <c:v>0.98729378200169005</c:v>
                </c:pt>
                <c:pt idx="28794">
                  <c:v>0.99057533838989897</c:v>
                </c:pt>
                <c:pt idx="28795">
                  <c:v>0.98905942493657695</c:v>
                </c:pt>
                <c:pt idx="28796">
                  <c:v>0.99137233888587495</c:v>
                </c:pt>
                <c:pt idx="28797">
                  <c:v>0.99095840587393702</c:v>
                </c:pt>
                <c:pt idx="28798">
                  <c:v>0.98839701086294396</c:v>
                </c:pt>
                <c:pt idx="28799">
                  <c:v>0.99220129799427303</c:v>
                </c:pt>
                <c:pt idx="28800">
                  <c:v>0.98840738329655398</c:v>
                </c:pt>
                <c:pt idx="28801">
                  <c:v>0.99163752857630605</c:v>
                </c:pt>
                <c:pt idx="28802">
                  <c:v>0.99011847881461601</c:v>
                </c:pt>
                <c:pt idx="28803">
                  <c:v>0.98956456057918496</c:v>
                </c:pt>
                <c:pt idx="28804">
                  <c:v>0.99352488786024895</c:v>
                </c:pt>
                <c:pt idx="28805">
                  <c:v>0.99173218402124597</c:v>
                </c:pt>
                <c:pt idx="28806">
                  <c:v>0.98736561896374997</c:v>
                </c:pt>
                <c:pt idx="28807">
                  <c:v>0.98931239200148602</c:v>
                </c:pt>
                <c:pt idx="28808">
                  <c:v>0.98997245562985103</c:v>
                </c:pt>
                <c:pt idx="28809">
                  <c:v>0.98889046986022</c:v>
                </c:pt>
                <c:pt idx="28810">
                  <c:v>0.98681114322253305</c:v>
                </c:pt>
                <c:pt idx="28811">
                  <c:v>0.98898658869616096</c:v>
                </c:pt>
                <c:pt idx="28812">
                  <c:v>0.98764347026537402</c:v>
                </c:pt>
                <c:pt idx="28813">
                  <c:v>0.98938395410481705</c:v>
                </c:pt>
                <c:pt idx="28814">
                  <c:v>0.99256943262498598</c:v>
                </c:pt>
                <c:pt idx="28815">
                  <c:v>0.98757054410170098</c:v>
                </c:pt>
                <c:pt idx="28816">
                  <c:v>0.98994025433315602</c:v>
                </c:pt>
                <c:pt idx="28817">
                  <c:v>0.98851314527186396</c:v>
                </c:pt>
                <c:pt idx="28818">
                  <c:v>0.99063718791515898</c:v>
                </c:pt>
                <c:pt idx="28819">
                  <c:v>0.98874771820499596</c:v>
                </c:pt>
                <c:pt idx="28820">
                  <c:v>0.99167267577312901</c:v>
                </c:pt>
                <c:pt idx="28821">
                  <c:v>0.98865948756118005</c:v>
                </c:pt>
                <c:pt idx="28822">
                  <c:v>0.99229241219004105</c:v>
                </c:pt>
                <c:pt idx="28823">
                  <c:v>0.986746539356125</c:v>
                </c:pt>
                <c:pt idx="28824">
                  <c:v>0.99339684888226598</c:v>
                </c:pt>
                <c:pt idx="28825">
                  <c:v>0.99055244790085994</c:v>
                </c:pt>
                <c:pt idx="28826">
                  <c:v>0.98667033651613201</c:v>
                </c:pt>
                <c:pt idx="28827">
                  <c:v>0.992146861503449</c:v>
                </c:pt>
                <c:pt idx="28828">
                  <c:v>0.99111727188016097</c:v>
                </c:pt>
                <c:pt idx="28829">
                  <c:v>0.99296730347402096</c:v>
                </c:pt>
                <c:pt idx="28830">
                  <c:v>0.99084208750996705</c:v>
                </c:pt>
                <c:pt idx="28831">
                  <c:v>0.98824611819007702</c:v>
                </c:pt>
                <c:pt idx="28832">
                  <c:v>0.99234223369285302</c:v>
                </c:pt>
                <c:pt idx="28833">
                  <c:v>0.99217415269564402</c:v>
                </c:pt>
                <c:pt idx="28834">
                  <c:v>0.99269792763117604</c:v>
                </c:pt>
                <c:pt idx="28835">
                  <c:v>0.99160883600855498</c:v>
                </c:pt>
                <c:pt idx="28836">
                  <c:v>0.99251319166560903</c:v>
                </c:pt>
                <c:pt idx="28837">
                  <c:v>0.98937872696840701</c:v>
                </c:pt>
                <c:pt idx="28838">
                  <c:v>0.98834739012930095</c:v>
                </c:pt>
                <c:pt idx="28839">
                  <c:v>0.98711628997468603</c:v>
                </c:pt>
                <c:pt idx="28840">
                  <c:v>0.98981468436084796</c:v>
                </c:pt>
                <c:pt idx="28841">
                  <c:v>0.99244084434273205</c:v>
                </c:pt>
                <c:pt idx="28842">
                  <c:v>0.99087759234676698</c:v>
                </c:pt>
                <c:pt idx="28843">
                  <c:v>0.99075583438119896</c:v>
                </c:pt>
                <c:pt idx="28844">
                  <c:v>0.991792167008409</c:v>
                </c:pt>
                <c:pt idx="28845">
                  <c:v>0.98765492609066996</c:v>
                </c:pt>
                <c:pt idx="28846">
                  <c:v>0.99440059904151701</c:v>
                </c:pt>
                <c:pt idx="28847">
                  <c:v>0.988836252934856</c:v>
                </c:pt>
                <c:pt idx="28848">
                  <c:v>0.99065905098895202</c:v>
                </c:pt>
                <c:pt idx="28849">
                  <c:v>0.98937030441819196</c:v>
                </c:pt>
                <c:pt idx="28850">
                  <c:v>0.99412101524686503</c:v>
                </c:pt>
                <c:pt idx="28851">
                  <c:v>0.99416749996192699</c:v>
                </c:pt>
                <c:pt idx="28852">
                  <c:v>0.98708563869370303</c:v>
                </c:pt>
                <c:pt idx="28853">
                  <c:v>0.990539763059475</c:v>
                </c:pt>
                <c:pt idx="28854">
                  <c:v>0.99381714483793604</c:v>
                </c:pt>
                <c:pt idx="28855">
                  <c:v>0.98851661363058296</c:v>
                </c:pt>
                <c:pt idx="28856">
                  <c:v>0.98975375992186898</c:v>
                </c:pt>
                <c:pt idx="28857">
                  <c:v>0.99238899605358599</c:v>
                </c:pt>
                <c:pt idx="28858">
                  <c:v>0.99364596886395395</c:v>
                </c:pt>
                <c:pt idx="28859">
                  <c:v>0.98800686526980697</c:v>
                </c:pt>
                <c:pt idx="28860">
                  <c:v>0.99176581312728096</c:v>
                </c:pt>
                <c:pt idx="28861">
                  <c:v>0.99131323355399303</c:v>
                </c:pt>
                <c:pt idx="28862">
                  <c:v>0.992381376763524</c:v>
                </c:pt>
                <c:pt idx="28863">
                  <c:v>0.99002952536218902</c:v>
                </c:pt>
                <c:pt idx="28864">
                  <c:v>0.98943486509727496</c:v>
                </c:pt>
                <c:pt idx="28865">
                  <c:v>0.98994436515972495</c:v>
                </c:pt>
                <c:pt idx="28866">
                  <c:v>0.99087025659657302</c:v>
                </c:pt>
                <c:pt idx="28867">
                  <c:v>0.99358613113375005</c:v>
                </c:pt>
                <c:pt idx="28868">
                  <c:v>0.99366926689174195</c:v>
                </c:pt>
                <c:pt idx="28869">
                  <c:v>0.99005453359218998</c:v>
                </c:pt>
                <c:pt idx="28870">
                  <c:v>0.98750247022105198</c:v>
                </c:pt>
                <c:pt idx="28871">
                  <c:v>0.99019425202922196</c:v>
                </c:pt>
                <c:pt idx="28872">
                  <c:v>0.989551114777104</c:v>
                </c:pt>
                <c:pt idx="28873">
                  <c:v>0.99137429802404597</c:v>
                </c:pt>
                <c:pt idx="28874">
                  <c:v>0.99116136654808995</c:v>
                </c:pt>
                <c:pt idx="28875">
                  <c:v>0.98815336288463995</c:v>
                </c:pt>
                <c:pt idx="28876">
                  <c:v>0.987458443251502</c:v>
                </c:pt>
                <c:pt idx="28877">
                  <c:v>0.99227313752467095</c:v>
                </c:pt>
                <c:pt idx="28878">
                  <c:v>0.98968239032468397</c:v>
                </c:pt>
                <c:pt idx="28879">
                  <c:v>0.98734462800043399</c:v>
                </c:pt>
                <c:pt idx="28880">
                  <c:v>0.98914830241670104</c:v>
                </c:pt>
                <c:pt idx="28881">
                  <c:v>0.98866385880612195</c:v>
                </c:pt>
                <c:pt idx="28882">
                  <c:v>0.99393336500163298</c:v>
                </c:pt>
                <c:pt idx="28883">
                  <c:v>0.98719790921893802</c:v>
                </c:pt>
                <c:pt idx="28884">
                  <c:v>0.98972014869009495</c:v>
                </c:pt>
                <c:pt idx="28885">
                  <c:v>0.98949988436227498</c:v>
                </c:pt>
                <c:pt idx="28886">
                  <c:v>0.98665819823977297</c:v>
                </c:pt>
                <c:pt idx="28887">
                  <c:v>0.99243136966014101</c:v>
                </c:pt>
                <c:pt idx="28888">
                  <c:v>0.98905872183926202</c:v>
                </c:pt>
                <c:pt idx="28889">
                  <c:v>0.99363025093983304</c:v>
                </c:pt>
                <c:pt idx="28890">
                  <c:v>0.988607283037504</c:v>
                </c:pt>
                <c:pt idx="28891">
                  <c:v>0.99053928226749599</c:v>
                </c:pt>
                <c:pt idx="28892">
                  <c:v>0.99211516976691905</c:v>
                </c:pt>
                <c:pt idx="28893">
                  <c:v>0.98912752921555502</c:v>
                </c:pt>
                <c:pt idx="28894">
                  <c:v>0.98794774320762102</c:v>
                </c:pt>
                <c:pt idx="28895">
                  <c:v>0.99071006869110501</c:v>
                </c:pt>
                <c:pt idx="28896">
                  <c:v>0.992393867503927</c:v>
                </c:pt>
                <c:pt idx="28897">
                  <c:v>0.98668488968836499</c:v>
                </c:pt>
                <c:pt idx="28898">
                  <c:v>0.99079903241678702</c:v>
                </c:pt>
                <c:pt idx="28899">
                  <c:v>0.99281309004707197</c:v>
                </c:pt>
                <c:pt idx="28900">
                  <c:v>0.98794483488581797</c:v>
                </c:pt>
                <c:pt idx="28901">
                  <c:v>0.99238333149487601</c:v>
                </c:pt>
                <c:pt idx="28902">
                  <c:v>0.98791902106220497</c:v>
                </c:pt>
                <c:pt idx="28903">
                  <c:v>0.99101113255786999</c:v>
                </c:pt>
                <c:pt idx="28904">
                  <c:v>0.99005916072630995</c:v>
                </c:pt>
                <c:pt idx="28905">
                  <c:v>0.98828003298906297</c:v>
                </c:pt>
                <c:pt idx="28906">
                  <c:v>0.98986631434481798</c:v>
                </c:pt>
                <c:pt idx="28907">
                  <c:v>0.98815915681576305</c:v>
                </c:pt>
                <c:pt idx="28908">
                  <c:v>0.98823916033814396</c:v>
                </c:pt>
                <c:pt idx="28909">
                  <c:v>0.992339509913577</c:v>
                </c:pt>
                <c:pt idx="28910">
                  <c:v>0.98672892344455199</c:v>
                </c:pt>
                <c:pt idx="28911">
                  <c:v>0.99033805839326405</c:v>
                </c:pt>
                <c:pt idx="28912">
                  <c:v>0.98978294361887498</c:v>
                </c:pt>
                <c:pt idx="28913">
                  <c:v>0.98891010885769104</c:v>
                </c:pt>
                <c:pt idx="28914">
                  <c:v>0.98927203220641802</c:v>
                </c:pt>
                <c:pt idx="28915">
                  <c:v>0.98923755250237999</c:v>
                </c:pt>
                <c:pt idx="28916">
                  <c:v>0.99390172688357104</c:v>
                </c:pt>
                <c:pt idx="28917">
                  <c:v>0.99056431830493796</c:v>
                </c:pt>
                <c:pt idx="28918">
                  <c:v>0.987368854207335</c:v>
                </c:pt>
                <c:pt idx="28919">
                  <c:v>0.98901238845047501</c:v>
                </c:pt>
                <c:pt idx="28920">
                  <c:v>0.99215448285118502</c:v>
                </c:pt>
                <c:pt idx="28921">
                  <c:v>0.98809788044455504</c:v>
                </c:pt>
                <c:pt idx="28922">
                  <c:v>0.99063883000504005</c:v>
                </c:pt>
                <c:pt idx="28923">
                  <c:v>0.99019651406300302</c:v>
                </c:pt>
                <c:pt idx="28924">
                  <c:v>0.99206200008654299</c:v>
                </c:pt>
                <c:pt idx="28925">
                  <c:v>0.992097425547108</c:v>
                </c:pt>
                <c:pt idx="28926">
                  <c:v>0.99238005428183795</c:v>
                </c:pt>
                <c:pt idx="28927">
                  <c:v>0.99314733122439502</c:v>
                </c:pt>
                <c:pt idx="28928">
                  <c:v>0.98908782135448403</c:v>
                </c:pt>
                <c:pt idx="28929">
                  <c:v>0.99292906339583298</c:v>
                </c:pt>
                <c:pt idx="28930">
                  <c:v>0.98841613327361899</c:v>
                </c:pt>
                <c:pt idx="28931">
                  <c:v>0.98898462023513101</c:v>
                </c:pt>
                <c:pt idx="28932">
                  <c:v>0.99187456028298804</c:v>
                </c:pt>
                <c:pt idx="28933">
                  <c:v>0.99364553680844203</c:v>
                </c:pt>
                <c:pt idx="28934">
                  <c:v>0.98769076952089196</c:v>
                </c:pt>
                <c:pt idx="28935">
                  <c:v>0.989491865607661</c:v>
                </c:pt>
                <c:pt idx="28936">
                  <c:v>0.99246678369143904</c:v>
                </c:pt>
                <c:pt idx="28937">
                  <c:v>0.98750363557091603</c:v>
                </c:pt>
                <c:pt idx="28938">
                  <c:v>0.99186262950619297</c:v>
                </c:pt>
                <c:pt idx="28939">
                  <c:v>0.990563948899573</c:v>
                </c:pt>
                <c:pt idx="28940">
                  <c:v>0.98825809405735598</c:v>
                </c:pt>
                <c:pt idx="28941">
                  <c:v>0.98834797972688004</c:v>
                </c:pt>
                <c:pt idx="28942">
                  <c:v>0.99125869770527697</c:v>
                </c:pt>
                <c:pt idx="28943">
                  <c:v>0.98869742734482402</c:v>
                </c:pt>
                <c:pt idx="28944">
                  <c:v>0.99480320021509006</c:v>
                </c:pt>
                <c:pt idx="28945">
                  <c:v>0.99169252707591504</c:v>
                </c:pt>
                <c:pt idx="28946">
                  <c:v>0.99443203422426496</c:v>
                </c:pt>
                <c:pt idx="28947">
                  <c:v>0.98866385656436495</c:v>
                </c:pt>
                <c:pt idx="28948">
                  <c:v>0.99109767434108598</c:v>
                </c:pt>
                <c:pt idx="28949">
                  <c:v>0.99294198126827404</c:v>
                </c:pt>
                <c:pt idx="28950">
                  <c:v>0.98878616384467799</c:v>
                </c:pt>
                <c:pt idx="28951">
                  <c:v>0.98892435358011299</c:v>
                </c:pt>
                <c:pt idx="28952">
                  <c:v>0.99100690801849101</c:v>
                </c:pt>
                <c:pt idx="28953">
                  <c:v>0.99148880034371001</c:v>
                </c:pt>
                <c:pt idx="28954">
                  <c:v>0.98703730147537805</c:v>
                </c:pt>
                <c:pt idx="28955">
                  <c:v>0.992708433972181</c:v>
                </c:pt>
                <c:pt idx="28956">
                  <c:v>0.99105217447216598</c:v>
                </c:pt>
                <c:pt idx="28957">
                  <c:v>0.98575059602474502</c:v>
                </c:pt>
                <c:pt idx="28958">
                  <c:v>0.99338125885627004</c:v>
                </c:pt>
                <c:pt idx="28959">
                  <c:v>0.98989910905400802</c:v>
                </c:pt>
                <c:pt idx="28960">
                  <c:v>0.990607669439861</c:v>
                </c:pt>
                <c:pt idx="28961">
                  <c:v>0.99148011417053195</c:v>
                </c:pt>
                <c:pt idx="28962">
                  <c:v>0.994034056701258</c:v>
                </c:pt>
                <c:pt idx="28963">
                  <c:v>0.99049662031058106</c:v>
                </c:pt>
                <c:pt idx="28964">
                  <c:v>0.99146516902486603</c:v>
                </c:pt>
                <c:pt idx="28965">
                  <c:v>0.98934125284275198</c:v>
                </c:pt>
                <c:pt idx="28966">
                  <c:v>0.99205746465341405</c:v>
                </c:pt>
                <c:pt idx="28967">
                  <c:v>0.98874585493191303</c:v>
                </c:pt>
                <c:pt idx="28968">
                  <c:v>0.98917721955699001</c:v>
                </c:pt>
                <c:pt idx="28969">
                  <c:v>0.98907647277841804</c:v>
                </c:pt>
                <c:pt idx="28970">
                  <c:v>0.98748555023603202</c:v>
                </c:pt>
                <c:pt idx="28971">
                  <c:v>0.99186309177777698</c:v>
                </c:pt>
                <c:pt idx="28972">
                  <c:v>0.99259235421591396</c:v>
                </c:pt>
                <c:pt idx="28973">
                  <c:v>0.98890526565384995</c:v>
                </c:pt>
                <c:pt idx="28974">
                  <c:v>0.99129200140231</c:v>
                </c:pt>
                <c:pt idx="28975">
                  <c:v>0.98791503143453097</c:v>
                </c:pt>
                <c:pt idx="28976">
                  <c:v>0.99014175751093103</c:v>
                </c:pt>
                <c:pt idx="28977">
                  <c:v>0.99236073741578601</c:v>
                </c:pt>
                <c:pt idx="28978">
                  <c:v>0.98706268379586704</c:v>
                </c:pt>
                <c:pt idx="28979">
                  <c:v>0.99110324086229895</c:v>
                </c:pt>
                <c:pt idx="28980">
                  <c:v>0.99252611524407597</c:v>
                </c:pt>
                <c:pt idx="28981">
                  <c:v>0.99159678270017604</c:v>
                </c:pt>
                <c:pt idx="28982">
                  <c:v>0.98873629088376502</c:v>
                </c:pt>
                <c:pt idx="28983">
                  <c:v>0.98953221092219801</c:v>
                </c:pt>
                <c:pt idx="28984">
                  <c:v>0.99478495162472502</c:v>
                </c:pt>
                <c:pt idx="28985">
                  <c:v>0.98866821099055902</c:v>
                </c:pt>
                <c:pt idx="28986">
                  <c:v>0.98780434854159405</c:v>
                </c:pt>
                <c:pt idx="28987">
                  <c:v>0.99299426677834302</c:v>
                </c:pt>
                <c:pt idx="28988">
                  <c:v>0.99183023874762499</c:v>
                </c:pt>
                <c:pt idx="28989">
                  <c:v>0.99330804315131405</c:v>
                </c:pt>
                <c:pt idx="28990">
                  <c:v>0.99042910237037995</c:v>
                </c:pt>
                <c:pt idx="28991">
                  <c:v>0.99312487470563504</c:v>
                </c:pt>
                <c:pt idx="28992">
                  <c:v>0.99119432909771699</c:v>
                </c:pt>
                <c:pt idx="28993">
                  <c:v>0.99082462761812495</c:v>
                </c:pt>
                <c:pt idx="28994">
                  <c:v>0.98700709507850704</c:v>
                </c:pt>
                <c:pt idx="28995">
                  <c:v>0.99185640991173996</c:v>
                </c:pt>
                <c:pt idx="28996">
                  <c:v>0.98851551268108495</c:v>
                </c:pt>
                <c:pt idx="28997">
                  <c:v>0.99292188307488005</c:v>
                </c:pt>
                <c:pt idx="28998">
                  <c:v>0.98960489650017802</c:v>
                </c:pt>
                <c:pt idx="28999">
                  <c:v>0.99061720570132406</c:v>
                </c:pt>
                <c:pt idx="29000">
                  <c:v>0.98882976384832899</c:v>
                </c:pt>
                <c:pt idx="29001">
                  <c:v>0.99073524627344201</c:v>
                </c:pt>
                <c:pt idx="29002">
                  <c:v>0.98914789882763299</c:v>
                </c:pt>
                <c:pt idx="29003">
                  <c:v>0.98907266374492098</c:v>
                </c:pt>
                <c:pt idx="29004">
                  <c:v>0.98977271276004597</c:v>
                </c:pt>
                <c:pt idx="29005">
                  <c:v>0.986236522227114</c:v>
                </c:pt>
                <c:pt idx="29006">
                  <c:v>0.99153562819098995</c:v>
                </c:pt>
                <c:pt idx="29007">
                  <c:v>0.98820422431055599</c:v>
                </c:pt>
                <c:pt idx="29008">
                  <c:v>0.98605981738030501</c:v>
                </c:pt>
                <c:pt idx="29009">
                  <c:v>0.99288052767375901</c:v>
                </c:pt>
                <c:pt idx="29010">
                  <c:v>0.991368465183743</c:v>
                </c:pt>
                <c:pt idx="29011">
                  <c:v>0.98923554473849895</c:v>
                </c:pt>
                <c:pt idx="29012">
                  <c:v>0.99085782907403697</c:v>
                </c:pt>
                <c:pt idx="29013">
                  <c:v>0.99013741599639404</c:v>
                </c:pt>
                <c:pt idx="29014">
                  <c:v>0.99062769462710698</c:v>
                </c:pt>
                <c:pt idx="29015">
                  <c:v>0.99015555175259296</c:v>
                </c:pt>
                <c:pt idx="29016">
                  <c:v>0.99054460162929203</c:v>
                </c:pt>
                <c:pt idx="29017">
                  <c:v>0.98696552301005602</c:v>
                </c:pt>
                <c:pt idx="29018">
                  <c:v>0.99314148960009896</c:v>
                </c:pt>
                <c:pt idx="29019">
                  <c:v>0.98815977225468599</c:v>
                </c:pt>
                <c:pt idx="29020">
                  <c:v>0.98746042788421895</c:v>
                </c:pt>
                <c:pt idx="29021">
                  <c:v>0.98628367430320996</c:v>
                </c:pt>
                <c:pt idx="29022">
                  <c:v>0.99340587108839695</c:v>
                </c:pt>
                <c:pt idx="29023">
                  <c:v>0.98986154171316998</c:v>
                </c:pt>
                <c:pt idx="29024">
                  <c:v>0.99173942803459103</c:v>
                </c:pt>
                <c:pt idx="29025">
                  <c:v>0.98820879479749102</c:v>
                </c:pt>
                <c:pt idx="29026">
                  <c:v>0.98893030552811101</c:v>
                </c:pt>
                <c:pt idx="29027">
                  <c:v>0.98777603507866996</c:v>
                </c:pt>
                <c:pt idx="29028">
                  <c:v>0.990974940513352</c:v>
                </c:pt>
                <c:pt idx="29029">
                  <c:v>0.98909965413457801</c:v>
                </c:pt>
                <c:pt idx="29030">
                  <c:v>0.99062140104211105</c:v>
                </c:pt>
                <c:pt idx="29031">
                  <c:v>0.99049041183880104</c:v>
                </c:pt>
                <c:pt idx="29032">
                  <c:v>0.98812499700714496</c:v>
                </c:pt>
                <c:pt idx="29033">
                  <c:v>0.98929583321981396</c:v>
                </c:pt>
                <c:pt idx="29034">
                  <c:v>0.98961297318056696</c:v>
                </c:pt>
                <c:pt idx="29035">
                  <c:v>0.99310583653332896</c:v>
                </c:pt>
                <c:pt idx="29036">
                  <c:v>0.98739988663134204</c:v>
                </c:pt>
                <c:pt idx="29037">
                  <c:v>0.99094380545525895</c:v>
                </c:pt>
                <c:pt idx="29038">
                  <c:v>0.98872208320052402</c:v>
                </c:pt>
                <c:pt idx="29039">
                  <c:v>0.98976352018811298</c:v>
                </c:pt>
                <c:pt idx="29040">
                  <c:v>0.99422554734980695</c:v>
                </c:pt>
                <c:pt idx="29041">
                  <c:v>0.98907969478910496</c:v>
                </c:pt>
                <c:pt idx="29042">
                  <c:v>0.98746822446672999</c:v>
                </c:pt>
                <c:pt idx="29043">
                  <c:v>0.990992915975343</c:v>
                </c:pt>
                <c:pt idx="29044">
                  <c:v>0.99096453678188701</c:v>
                </c:pt>
                <c:pt idx="29045">
                  <c:v>0.99197909753331803</c:v>
                </c:pt>
                <c:pt idx="29046">
                  <c:v>0.99070998849114</c:v>
                </c:pt>
                <c:pt idx="29047">
                  <c:v>0.99000936649945503</c:v>
                </c:pt>
                <c:pt idx="29048">
                  <c:v>0.99301872094146804</c:v>
                </c:pt>
                <c:pt idx="29049">
                  <c:v>0.98912218381051198</c:v>
                </c:pt>
                <c:pt idx="29050">
                  <c:v>0.99035822007001095</c:v>
                </c:pt>
                <c:pt idx="29051">
                  <c:v>0.99032446278372399</c:v>
                </c:pt>
                <c:pt idx="29052">
                  <c:v>0.98806312777010197</c:v>
                </c:pt>
                <c:pt idx="29053">
                  <c:v>0.99004714197731503</c:v>
                </c:pt>
                <c:pt idx="29054">
                  <c:v>0.99360281589560595</c:v>
                </c:pt>
                <c:pt idx="29055">
                  <c:v>0.989621223099589</c:v>
                </c:pt>
                <c:pt idx="29056">
                  <c:v>0.989776083813248</c:v>
                </c:pt>
                <c:pt idx="29057">
                  <c:v>0.99173383987964103</c:v>
                </c:pt>
                <c:pt idx="29058">
                  <c:v>0.99253891539157002</c:v>
                </c:pt>
                <c:pt idx="29059">
                  <c:v>0.987008514563402</c:v>
                </c:pt>
                <c:pt idx="29060">
                  <c:v>0.99084410915892196</c:v>
                </c:pt>
                <c:pt idx="29061">
                  <c:v>0.99478941826734102</c:v>
                </c:pt>
                <c:pt idx="29062">
                  <c:v>0.99153551906759796</c:v>
                </c:pt>
                <c:pt idx="29063">
                  <c:v>0.98911328053074898</c:v>
                </c:pt>
                <c:pt idx="29064">
                  <c:v>0.98880716205904795</c:v>
                </c:pt>
                <c:pt idx="29065">
                  <c:v>0.99164477919149197</c:v>
                </c:pt>
                <c:pt idx="29066">
                  <c:v>0.99085021842431498</c:v>
                </c:pt>
                <c:pt idx="29067">
                  <c:v>0.98738175793145999</c:v>
                </c:pt>
                <c:pt idx="29068">
                  <c:v>0.99043093392114401</c:v>
                </c:pt>
                <c:pt idx="29069">
                  <c:v>0.99022648689886295</c:v>
                </c:pt>
                <c:pt idx="29070">
                  <c:v>0.98928790189545002</c:v>
                </c:pt>
                <c:pt idx="29071">
                  <c:v>0.98748486093996002</c:v>
                </c:pt>
                <c:pt idx="29072">
                  <c:v>0.98935551518994003</c:v>
                </c:pt>
                <c:pt idx="29073">
                  <c:v>0.99244640966422903</c:v>
                </c:pt>
                <c:pt idx="29074">
                  <c:v>0.98890925122312701</c:v>
                </c:pt>
                <c:pt idx="29075">
                  <c:v>0.98900032094879697</c:v>
                </c:pt>
                <c:pt idx="29076">
                  <c:v>0.99362818131847597</c:v>
                </c:pt>
                <c:pt idx="29077">
                  <c:v>0.98871727844194202</c:v>
                </c:pt>
                <c:pt idx="29078">
                  <c:v>0.99309605333204398</c:v>
                </c:pt>
                <c:pt idx="29079">
                  <c:v>0.99002414419588203</c:v>
                </c:pt>
                <c:pt idx="29080">
                  <c:v>0.99329198928084805</c:v>
                </c:pt>
                <c:pt idx="29081">
                  <c:v>0.99148129036660904</c:v>
                </c:pt>
                <c:pt idx="29082">
                  <c:v>0.986668752420509</c:v>
                </c:pt>
                <c:pt idx="29083">
                  <c:v>0.99358088664403299</c:v>
                </c:pt>
                <c:pt idx="29084">
                  <c:v>0.99246598853213497</c:v>
                </c:pt>
                <c:pt idx="29085">
                  <c:v>0.98779975155391098</c:v>
                </c:pt>
                <c:pt idx="29086">
                  <c:v>0.99136060674243698</c:v>
                </c:pt>
                <c:pt idx="29087">
                  <c:v>0.99273915973983995</c:v>
                </c:pt>
                <c:pt idx="29088">
                  <c:v>0.99161715476637002</c:v>
                </c:pt>
                <c:pt idx="29089">
                  <c:v>0.99402437863447002</c:v>
                </c:pt>
                <c:pt idx="29090">
                  <c:v>0.98927752131152003</c:v>
                </c:pt>
                <c:pt idx="29091">
                  <c:v>0.98836999753039401</c:v>
                </c:pt>
                <c:pt idx="29092">
                  <c:v>0.99146582197287203</c:v>
                </c:pt>
                <c:pt idx="29093">
                  <c:v>0.99140201457355903</c:v>
                </c:pt>
                <c:pt idx="29094">
                  <c:v>0.99174209428673699</c:v>
                </c:pt>
                <c:pt idx="29095">
                  <c:v>0.99233764483232401</c:v>
                </c:pt>
                <c:pt idx="29096">
                  <c:v>0.98792805292100805</c:v>
                </c:pt>
                <c:pt idx="29097">
                  <c:v>0.98952128226047198</c:v>
                </c:pt>
                <c:pt idx="29098">
                  <c:v>0.99120292982998104</c:v>
                </c:pt>
                <c:pt idx="29099">
                  <c:v>0.98865722111637799</c:v>
                </c:pt>
                <c:pt idx="29100">
                  <c:v>0.98979180010186096</c:v>
                </c:pt>
                <c:pt idx="29101">
                  <c:v>0.99168820412018699</c:v>
                </c:pt>
                <c:pt idx="29102">
                  <c:v>0.99104371418928405</c:v>
                </c:pt>
                <c:pt idx="29103">
                  <c:v>0.99103323365573703</c:v>
                </c:pt>
                <c:pt idx="29104">
                  <c:v>0.99177057706357297</c:v>
                </c:pt>
                <c:pt idx="29105">
                  <c:v>0.98912107422013595</c:v>
                </c:pt>
                <c:pt idx="29106">
                  <c:v>0.98810601881982296</c:v>
                </c:pt>
                <c:pt idx="29107">
                  <c:v>0.98864371037014398</c:v>
                </c:pt>
                <c:pt idx="29108">
                  <c:v>0.99028460964281495</c:v>
                </c:pt>
                <c:pt idx="29109">
                  <c:v>0.99005621097273599</c:v>
                </c:pt>
                <c:pt idx="29110">
                  <c:v>0.993731754416605</c:v>
                </c:pt>
                <c:pt idx="29111">
                  <c:v>0.98822861810938001</c:v>
                </c:pt>
                <c:pt idx="29112">
                  <c:v>0.98775684134566299</c:v>
                </c:pt>
                <c:pt idx="29113">
                  <c:v>0.99285357124375395</c:v>
                </c:pt>
                <c:pt idx="29114">
                  <c:v>0.99023895044011001</c:v>
                </c:pt>
                <c:pt idx="29115">
                  <c:v>0.98993005563988801</c:v>
                </c:pt>
                <c:pt idx="29116">
                  <c:v>0.98946445316866605</c:v>
                </c:pt>
                <c:pt idx="29117">
                  <c:v>0.98920565036545505</c:v>
                </c:pt>
                <c:pt idx="29118">
                  <c:v>0.99244513824051805</c:v>
                </c:pt>
                <c:pt idx="29119">
                  <c:v>0.99238399207970396</c:v>
                </c:pt>
                <c:pt idx="29120">
                  <c:v>0.99233449465693502</c:v>
                </c:pt>
                <c:pt idx="29121">
                  <c:v>0.99136723974355001</c:v>
                </c:pt>
                <c:pt idx="29122">
                  <c:v>0.99335873325732305</c:v>
                </c:pt>
                <c:pt idx="29123">
                  <c:v>0.99002997362695699</c:v>
                </c:pt>
                <c:pt idx="29124">
                  <c:v>0.99081474983990803</c:v>
                </c:pt>
                <c:pt idx="29125">
                  <c:v>0.98635901454850305</c:v>
                </c:pt>
                <c:pt idx="29126">
                  <c:v>0.992593039376931</c:v>
                </c:pt>
                <c:pt idx="29127">
                  <c:v>0.99370318775046595</c:v>
                </c:pt>
                <c:pt idx="29128">
                  <c:v>0.98916780488176803</c:v>
                </c:pt>
                <c:pt idx="29129">
                  <c:v>0.991013452373812</c:v>
                </c:pt>
                <c:pt idx="29130">
                  <c:v>0.99280326543429798</c:v>
                </c:pt>
                <c:pt idx="29131">
                  <c:v>0.99227703162063596</c:v>
                </c:pt>
                <c:pt idx="29132">
                  <c:v>0.98765537381408097</c:v>
                </c:pt>
                <c:pt idx="29133">
                  <c:v>0.99028542536696296</c:v>
                </c:pt>
                <c:pt idx="29134">
                  <c:v>0.99265024890065701</c:v>
                </c:pt>
                <c:pt idx="29135">
                  <c:v>0.98805168290926204</c:v>
                </c:pt>
                <c:pt idx="29136">
                  <c:v>0.99080091442930296</c:v>
                </c:pt>
                <c:pt idx="29137">
                  <c:v>0.99305550453605496</c:v>
                </c:pt>
                <c:pt idx="29138">
                  <c:v>0.99319683253605795</c:v>
                </c:pt>
                <c:pt idx="29139">
                  <c:v>0.98894341199815206</c:v>
                </c:pt>
                <c:pt idx="29140">
                  <c:v>0.99050826617840604</c:v>
                </c:pt>
                <c:pt idx="29141">
                  <c:v>0.99206828374344802</c:v>
                </c:pt>
                <c:pt idx="29142">
                  <c:v>0.99356251521792005</c:v>
                </c:pt>
                <c:pt idx="29143">
                  <c:v>0.98726903893683404</c:v>
                </c:pt>
                <c:pt idx="29144">
                  <c:v>0.98974425188228898</c:v>
                </c:pt>
                <c:pt idx="29145">
                  <c:v>0.99311526309416298</c:v>
                </c:pt>
                <c:pt idx="29146">
                  <c:v>0.98927744739101597</c:v>
                </c:pt>
                <c:pt idx="29147">
                  <c:v>0.98659721621121199</c:v>
                </c:pt>
                <c:pt idx="29148">
                  <c:v>0.98982460123619598</c:v>
                </c:pt>
                <c:pt idx="29149">
                  <c:v>0.99287665490915999</c:v>
                </c:pt>
                <c:pt idx="29150">
                  <c:v>0.99244284334967603</c:v>
                </c:pt>
                <c:pt idx="29151">
                  <c:v>0.99086520763681096</c:v>
                </c:pt>
                <c:pt idx="29152">
                  <c:v>0.99419810178601198</c:v>
                </c:pt>
                <c:pt idx="29153">
                  <c:v>0.99208188853599</c:v>
                </c:pt>
                <c:pt idx="29154">
                  <c:v>0.98845178872427697</c:v>
                </c:pt>
                <c:pt idx="29155">
                  <c:v>0.99172984709734602</c:v>
                </c:pt>
                <c:pt idx="29156">
                  <c:v>0.99023600747076401</c:v>
                </c:pt>
                <c:pt idx="29157">
                  <c:v>0.99215318754529302</c:v>
                </c:pt>
                <c:pt idx="29158">
                  <c:v>0.98715698032421095</c:v>
                </c:pt>
                <c:pt idx="29159">
                  <c:v>0.98922825057993102</c:v>
                </c:pt>
                <c:pt idx="29160">
                  <c:v>0.98709760465061902</c:v>
                </c:pt>
                <c:pt idx="29161">
                  <c:v>0.99262604922562003</c:v>
                </c:pt>
                <c:pt idx="29162">
                  <c:v>0.98778178476392997</c:v>
                </c:pt>
                <c:pt idx="29163">
                  <c:v>0.99142579331900804</c:v>
                </c:pt>
                <c:pt idx="29164">
                  <c:v>0.99038116214454497</c:v>
                </c:pt>
                <c:pt idx="29165">
                  <c:v>0.98942152518425397</c:v>
                </c:pt>
                <c:pt idx="29166">
                  <c:v>0.98757007235314698</c:v>
                </c:pt>
                <c:pt idx="29167">
                  <c:v>0.991906722717948</c:v>
                </c:pt>
                <c:pt idx="29168">
                  <c:v>0.98842268622391105</c:v>
                </c:pt>
                <c:pt idx="29169">
                  <c:v>0.99062878209880501</c:v>
                </c:pt>
                <c:pt idx="29170">
                  <c:v>0.98991632135989505</c:v>
                </c:pt>
                <c:pt idx="29171">
                  <c:v>0.98592705210973097</c:v>
                </c:pt>
                <c:pt idx="29172">
                  <c:v>0.99209814910703398</c:v>
                </c:pt>
                <c:pt idx="29173">
                  <c:v>0.99106317481971196</c:v>
                </c:pt>
                <c:pt idx="29174">
                  <c:v>0.98733691796979395</c:v>
                </c:pt>
                <c:pt idx="29175">
                  <c:v>0.98900697722812703</c:v>
                </c:pt>
                <c:pt idx="29176">
                  <c:v>0.99204698130143198</c:v>
                </c:pt>
                <c:pt idx="29177">
                  <c:v>0.98800650648156496</c:v>
                </c:pt>
                <c:pt idx="29178">
                  <c:v>0.98644909991734397</c:v>
                </c:pt>
                <c:pt idx="29179">
                  <c:v>0.98871320292347997</c:v>
                </c:pt>
                <c:pt idx="29180">
                  <c:v>0.98798532158836605</c:v>
                </c:pt>
                <c:pt idx="29181">
                  <c:v>0.98661452665201199</c:v>
                </c:pt>
                <c:pt idx="29182">
                  <c:v>0.99092034324536304</c:v>
                </c:pt>
                <c:pt idx="29183">
                  <c:v>0.99053204069679202</c:v>
                </c:pt>
                <c:pt idx="29184">
                  <c:v>0.98937953438221105</c:v>
                </c:pt>
                <c:pt idx="29185">
                  <c:v>0.98995373034310497</c:v>
                </c:pt>
                <c:pt idx="29186">
                  <c:v>0.98842895299900901</c:v>
                </c:pt>
                <c:pt idx="29187">
                  <c:v>0.98770575704116903</c:v>
                </c:pt>
                <c:pt idx="29188">
                  <c:v>0.98881721996749405</c:v>
                </c:pt>
                <c:pt idx="29189">
                  <c:v>0.98857547036150695</c:v>
                </c:pt>
                <c:pt idx="29190">
                  <c:v>0.991623217950104</c:v>
                </c:pt>
                <c:pt idx="29191">
                  <c:v>0.99252941053605204</c:v>
                </c:pt>
                <c:pt idx="29192">
                  <c:v>0.987233466154537</c:v>
                </c:pt>
                <c:pt idx="29193">
                  <c:v>0.98639086285854605</c:v>
                </c:pt>
                <c:pt idx="29194">
                  <c:v>0.987183509592376</c:v>
                </c:pt>
                <c:pt idx="29195">
                  <c:v>0.98955584204116298</c:v>
                </c:pt>
                <c:pt idx="29196">
                  <c:v>0.98900121292523802</c:v>
                </c:pt>
                <c:pt idx="29197">
                  <c:v>0.98847693806931103</c:v>
                </c:pt>
                <c:pt idx="29198">
                  <c:v>0.99081870651622395</c:v>
                </c:pt>
                <c:pt idx="29199">
                  <c:v>0.99253068697849101</c:v>
                </c:pt>
                <c:pt idx="29200">
                  <c:v>0.98951243081535301</c:v>
                </c:pt>
                <c:pt idx="29201">
                  <c:v>0.98833768066417105</c:v>
                </c:pt>
                <c:pt idx="29202">
                  <c:v>0.99404074497087502</c:v>
                </c:pt>
                <c:pt idx="29203">
                  <c:v>0.98713894313728401</c:v>
                </c:pt>
                <c:pt idx="29204">
                  <c:v>0.990917184033553</c:v>
                </c:pt>
                <c:pt idx="29205">
                  <c:v>0.98850708465547399</c:v>
                </c:pt>
                <c:pt idx="29206">
                  <c:v>0.99155873988647802</c:v>
                </c:pt>
                <c:pt idx="29207">
                  <c:v>0.99116738712997099</c:v>
                </c:pt>
                <c:pt idx="29208">
                  <c:v>0.98898625731828305</c:v>
                </c:pt>
                <c:pt idx="29209">
                  <c:v>0.99419571724612799</c:v>
                </c:pt>
                <c:pt idx="29210">
                  <c:v>0.98666703267721501</c:v>
                </c:pt>
                <c:pt idx="29211">
                  <c:v>0.99385028491799898</c:v>
                </c:pt>
                <c:pt idx="29212">
                  <c:v>0.988383857503078</c:v>
                </c:pt>
                <c:pt idx="29213">
                  <c:v>0.98804307777752898</c:v>
                </c:pt>
                <c:pt idx="29214">
                  <c:v>0.99014152495131502</c:v>
                </c:pt>
                <c:pt idx="29215">
                  <c:v>0.98753133655047098</c:v>
                </c:pt>
                <c:pt idx="29216">
                  <c:v>0.99210274626272299</c:v>
                </c:pt>
                <c:pt idx="29217">
                  <c:v>0.99226670887384405</c:v>
                </c:pt>
                <c:pt idx="29218">
                  <c:v>0.98884911199243497</c:v>
                </c:pt>
                <c:pt idx="29219">
                  <c:v>0.99083922872021601</c:v>
                </c:pt>
                <c:pt idx="29220">
                  <c:v>0.99059366009817096</c:v>
                </c:pt>
                <c:pt idx="29221">
                  <c:v>0.99029499552564304</c:v>
                </c:pt>
                <c:pt idx="29222">
                  <c:v>0.988153820657383</c:v>
                </c:pt>
                <c:pt idx="29223">
                  <c:v>0.99100384951018705</c:v>
                </c:pt>
                <c:pt idx="29224">
                  <c:v>0.98743480391581795</c:v>
                </c:pt>
                <c:pt idx="29225">
                  <c:v>0.99299673451784498</c:v>
                </c:pt>
                <c:pt idx="29226">
                  <c:v>0.98936375606355098</c:v>
                </c:pt>
                <c:pt idx="29227">
                  <c:v>0.99040912387829105</c:v>
                </c:pt>
                <c:pt idx="29228">
                  <c:v>0.98937321630140895</c:v>
                </c:pt>
                <c:pt idx="29229">
                  <c:v>0.98966644861014996</c:v>
                </c:pt>
                <c:pt idx="29230">
                  <c:v>0.99238163474138896</c:v>
                </c:pt>
                <c:pt idx="29231">
                  <c:v>0.98937381513009903</c:v>
                </c:pt>
                <c:pt idx="29232">
                  <c:v>0.99410805856676798</c:v>
                </c:pt>
                <c:pt idx="29233">
                  <c:v>0.988305280679733</c:v>
                </c:pt>
                <c:pt idx="29234">
                  <c:v>0.99180410193225599</c:v>
                </c:pt>
                <c:pt idx="29235">
                  <c:v>0.99220418600679305</c:v>
                </c:pt>
                <c:pt idx="29236">
                  <c:v>0.99237089065918604</c:v>
                </c:pt>
                <c:pt idx="29237">
                  <c:v>0.990219945081528</c:v>
                </c:pt>
                <c:pt idx="29238">
                  <c:v>0.98781101485008205</c:v>
                </c:pt>
                <c:pt idx="29239">
                  <c:v>0.99232565726678801</c:v>
                </c:pt>
                <c:pt idx="29240">
                  <c:v>0.99228547262691402</c:v>
                </c:pt>
                <c:pt idx="29241">
                  <c:v>0.99054171702504701</c:v>
                </c:pt>
                <c:pt idx="29242">
                  <c:v>0.99157420058961698</c:v>
                </c:pt>
                <c:pt idx="29243">
                  <c:v>0.98864506014416897</c:v>
                </c:pt>
                <c:pt idx="29244">
                  <c:v>0.99366320566548305</c:v>
                </c:pt>
                <c:pt idx="29245">
                  <c:v>0.98859410341260801</c:v>
                </c:pt>
                <c:pt idx="29246">
                  <c:v>0.99315519515206796</c:v>
                </c:pt>
                <c:pt idx="29247">
                  <c:v>0.98830138111939703</c:v>
                </c:pt>
                <c:pt idx="29248">
                  <c:v>0.98835988792554197</c:v>
                </c:pt>
                <c:pt idx="29249">
                  <c:v>0.991172718656401</c:v>
                </c:pt>
                <c:pt idx="29250">
                  <c:v>0.99096536686647396</c:v>
                </c:pt>
                <c:pt idx="29251">
                  <c:v>0.98952705203235103</c:v>
                </c:pt>
                <c:pt idx="29252">
                  <c:v>0.99152153480467498</c:v>
                </c:pt>
                <c:pt idx="29253">
                  <c:v>0.98700050127027095</c:v>
                </c:pt>
                <c:pt idx="29254">
                  <c:v>0.99032666328591901</c:v>
                </c:pt>
                <c:pt idx="29255">
                  <c:v>0.99150377360564601</c:v>
                </c:pt>
                <c:pt idx="29256">
                  <c:v>0.993039778611158</c:v>
                </c:pt>
                <c:pt idx="29257">
                  <c:v>0.98798301172555403</c:v>
                </c:pt>
                <c:pt idx="29258">
                  <c:v>0.98892418762044199</c:v>
                </c:pt>
                <c:pt idx="29259">
                  <c:v>0.99198343523348098</c:v>
                </c:pt>
                <c:pt idx="29260">
                  <c:v>0.99030823142855495</c:v>
                </c:pt>
                <c:pt idx="29261">
                  <c:v>0.987038841190646</c:v>
                </c:pt>
                <c:pt idx="29262">
                  <c:v>0.98963026419418298</c:v>
                </c:pt>
                <c:pt idx="29263">
                  <c:v>0.99041287030393599</c:v>
                </c:pt>
                <c:pt idx="29264">
                  <c:v>0.99246499330353599</c:v>
                </c:pt>
                <c:pt idx="29265">
                  <c:v>0.99261798103940502</c:v>
                </c:pt>
                <c:pt idx="29266">
                  <c:v>0.990575257827496</c:v>
                </c:pt>
                <c:pt idx="29267">
                  <c:v>0.98935969826556003</c:v>
                </c:pt>
                <c:pt idx="29268">
                  <c:v>0.99352694751563797</c:v>
                </c:pt>
                <c:pt idx="29269">
                  <c:v>0.99039004703530298</c:v>
                </c:pt>
                <c:pt idx="29270">
                  <c:v>0.98930385919571595</c:v>
                </c:pt>
                <c:pt idx="29271">
                  <c:v>0.99141780961850401</c:v>
                </c:pt>
                <c:pt idx="29272">
                  <c:v>0.99325590303473199</c:v>
                </c:pt>
                <c:pt idx="29273">
                  <c:v>0.98787549594450197</c:v>
                </c:pt>
                <c:pt idx="29274">
                  <c:v>0.98964503788920899</c:v>
                </c:pt>
                <c:pt idx="29275">
                  <c:v>0.98743509926254702</c:v>
                </c:pt>
                <c:pt idx="29276">
                  <c:v>0.99262485586254401</c:v>
                </c:pt>
                <c:pt idx="29277">
                  <c:v>0.99145668488661398</c:v>
                </c:pt>
                <c:pt idx="29278">
                  <c:v>0.99377947099937602</c:v>
                </c:pt>
                <c:pt idx="29279">
                  <c:v>0.99335335598611196</c:v>
                </c:pt>
                <c:pt idx="29280">
                  <c:v>0.98725899976967801</c:v>
                </c:pt>
                <c:pt idx="29281">
                  <c:v>0.99056176072360402</c:v>
                </c:pt>
                <c:pt idx="29282">
                  <c:v>0.99383889904432199</c:v>
                </c:pt>
                <c:pt idx="29283">
                  <c:v>0.99009124375067903</c:v>
                </c:pt>
                <c:pt idx="29284">
                  <c:v>0.987553380268967</c:v>
                </c:pt>
                <c:pt idx="29285">
                  <c:v>0.99022073300908098</c:v>
                </c:pt>
                <c:pt idx="29286">
                  <c:v>0.99062388662782996</c:v>
                </c:pt>
                <c:pt idx="29287">
                  <c:v>0.98761408932144401</c:v>
                </c:pt>
                <c:pt idx="29288">
                  <c:v>0.99320270586673698</c:v>
                </c:pt>
                <c:pt idx="29289">
                  <c:v>0.98951626092148603</c:v>
                </c:pt>
                <c:pt idx="29290">
                  <c:v>0.98906420891694302</c:v>
                </c:pt>
                <c:pt idx="29291">
                  <c:v>0.99503423170624505</c:v>
                </c:pt>
                <c:pt idx="29292">
                  <c:v>0.98952922980157698</c:v>
                </c:pt>
                <c:pt idx="29293">
                  <c:v>0.98807304375592497</c:v>
                </c:pt>
                <c:pt idx="29294">
                  <c:v>0.99359601956476995</c:v>
                </c:pt>
                <c:pt idx="29295">
                  <c:v>0.98912211887274404</c:v>
                </c:pt>
                <c:pt idx="29296">
                  <c:v>0.99162900884516503</c:v>
                </c:pt>
                <c:pt idx="29297">
                  <c:v>0.99166066594019797</c:v>
                </c:pt>
                <c:pt idx="29298">
                  <c:v>0.98860676897770505</c:v>
                </c:pt>
                <c:pt idx="29299">
                  <c:v>0.99265847383869099</c:v>
                </c:pt>
                <c:pt idx="29300">
                  <c:v>0.98892569034990496</c:v>
                </c:pt>
                <c:pt idx="29301">
                  <c:v>0.99053498319298605</c:v>
                </c:pt>
                <c:pt idx="29302">
                  <c:v>0.986812922409673</c:v>
                </c:pt>
                <c:pt idx="29303">
                  <c:v>0.99212094039586896</c:v>
                </c:pt>
                <c:pt idx="29304">
                  <c:v>0.99394735310505</c:v>
                </c:pt>
                <c:pt idx="29305">
                  <c:v>0.98784793393604997</c:v>
                </c:pt>
                <c:pt idx="29306">
                  <c:v>0.99059634698360999</c:v>
                </c:pt>
                <c:pt idx="29307">
                  <c:v>0.99258163595032201</c:v>
                </c:pt>
                <c:pt idx="29308">
                  <c:v>0.98634813820275802</c:v>
                </c:pt>
                <c:pt idx="29309">
                  <c:v>0.99210162507452804</c:v>
                </c:pt>
                <c:pt idx="29310">
                  <c:v>0.98853759110825301</c:v>
                </c:pt>
                <c:pt idx="29311">
                  <c:v>0.988936616017695</c:v>
                </c:pt>
                <c:pt idx="29312">
                  <c:v>0.98720814802729095</c:v>
                </c:pt>
                <c:pt idx="29313">
                  <c:v>0.98943164891163704</c:v>
                </c:pt>
                <c:pt idx="29314">
                  <c:v>0.99202258753323902</c:v>
                </c:pt>
                <c:pt idx="29315">
                  <c:v>0.99170458355809499</c:v>
                </c:pt>
                <c:pt idx="29316">
                  <c:v>0.991997174615455</c:v>
                </c:pt>
                <c:pt idx="29317">
                  <c:v>0.99362711016182803</c:v>
                </c:pt>
                <c:pt idx="29318">
                  <c:v>0.991726863313243</c:v>
                </c:pt>
                <c:pt idx="29319">
                  <c:v>0.992219236537633</c:v>
                </c:pt>
                <c:pt idx="29320">
                  <c:v>0.99391637215469497</c:v>
                </c:pt>
                <c:pt idx="29321">
                  <c:v>0.98816661802529504</c:v>
                </c:pt>
                <c:pt idx="29322">
                  <c:v>0.988614218247306</c:v>
                </c:pt>
                <c:pt idx="29323">
                  <c:v>0.99285018684082005</c:v>
                </c:pt>
                <c:pt idx="29324">
                  <c:v>0.98902060500258004</c:v>
                </c:pt>
                <c:pt idx="29325">
                  <c:v>0.99210947213711198</c:v>
                </c:pt>
                <c:pt idx="29326">
                  <c:v>0.99203497313988498</c:v>
                </c:pt>
                <c:pt idx="29327">
                  <c:v>0.99008405018914003</c:v>
                </c:pt>
                <c:pt idx="29328">
                  <c:v>0.99075037863735105</c:v>
                </c:pt>
                <c:pt idx="29329">
                  <c:v>0.98868207855710899</c:v>
                </c:pt>
                <c:pt idx="29330">
                  <c:v>0.99480153847247799</c:v>
                </c:pt>
                <c:pt idx="29331">
                  <c:v>0.986314567516555</c:v>
                </c:pt>
                <c:pt idx="29332">
                  <c:v>0.98998334610053995</c:v>
                </c:pt>
                <c:pt idx="29333">
                  <c:v>0.99378141171901402</c:v>
                </c:pt>
                <c:pt idx="29334">
                  <c:v>0.98682578202370996</c:v>
                </c:pt>
                <c:pt idx="29335">
                  <c:v>0.99167129685169897</c:v>
                </c:pt>
                <c:pt idx="29336">
                  <c:v>0.98912684722202304</c:v>
                </c:pt>
                <c:pt idx="29337">
                  <c:v>0.98822875760256501</c:v>
                </c:pt>
                <c:pt idx="29338">
                  <c:v>0.99189864940149597</c:v>
                </c:pt>
                <c:pt idx="29339">
                  <c:v>0.99309037336989003</c:v>
                </c:pt>
                <c:pt idx="29340">
                  <c:v>0.98837255289461001</c:v>
                </c:pt>
                <c:pt idx="29341">
                  <c:v>0.99164354520840603</c:v>
                </c:pt>
                <c:pt idx="29342">
                  <c:v>0.99132448271118401</c:v>
                </c:pt>
                <c:pt idx="29343">
                  <c:v>0.99396266907228104</c:v>
                </c:pt>
                <c:pt idx="29344">
                  <c:v>0.98798025254636201</c:v>
                </c:pt>
                <c:pt idx="29345">
                  <c:v>0.99333300115933099</c:v>
                </c:pt>
                <c:pt idx="29346">
                  <c:v>0.98916435643183798</c:v>
                </c:pt>
                <c:pt idx="29347">
                  <c:v>0.99308045174069604</c:v>
                </c:pt>
                <c:pt idx="29348">
                  <c:v>0.98838734585141197</c:v>
                </c:pt>
                <c:pt idx="29349">
                  <c:v>0.99159170223849502</c:v>
                </c:pt>
                <c:pt idx="29350">
                  <c:v>0.98976477230204196</c:v>
                </c:pt>
                <c:pt idx="29351">
                  <c:v>0.99179740615541501</c:v>
                </c:pt>
                <c:pt idx="29352">
                  <c:v>0.98837610123013497</c:v>
                </c:pt>
                <c:pt idx="29353">
                  <c:v>0.98835538500151399</c:v>
                </c:pt>
                <c:pt idx="29354">
                  <c:v>0.99220477371345095</c:v>
                </c:pt>
                <c:pt idx="29355">
                  <c:v>0.99202341882060596</c:v>
                </c:pt>
                <c:pt idx="29356">
                  <c:v>0.98805813969303602</c:v>
                </c:pt>
                <c:pt idx="29357">
                  <c:v>0.99303893072912996</c:v>
                </c:pt>
                <c:pt idx="29358">
                  <c:v>0.98772194927430901</c:v>
                </c:pt>
                <c:pt idx="29359">
                  <c:v>0.993732048046019</c:v>
                </c:pt>
                <c:pt idx="29360">
                  <c:v>0.99072730697993805</c:v>
                </c:pt>
                <c:pt idx="29361">
                  <c:v>0.99188257357731502</c:v>
                </c:pt>
                <c:pt idx="29362">
                  <c:v>0.99034553145862203</c:v>
                </c:pt>
                <c:pt idx="29363">
                  <c:v>0.99213817568609697</c:v>
                </c:pt>
                <c:pt idx="29364">
                  <c:v>0.99021332007787</c:v>
                </c:pt>
                <c:pt idx="29365">
                  <c:v>0.99502422304090599</c:v>
                </c:pt>
                <c:pt idx="29366">
                  <c:v>0.99038944731819101</c:v>
                </c:pt>
                <c:pt idx="29367">
                  <c:v>0.99270007100897095</c:v>
                </c:pt>
                <c:pt idx="29368">
                  <c:v>0.99292375753776196</c:v>
                </c:pt>
                <c:pt idx="29369">
                  <c:v>0.99171022074197202</c:v>
                </c:pt>
                <c:pt idx="29370">
                  <c:v>0.989113121950702</c:v>
                </c:pt>
                <c:pt idx="29371">
                  <c:v>0.99032123986563103</c:v>
                </c:pt>
                <c:pt idx="29372">
                  <c:v>0.98852493883542403</c:v>
                </c:pt>
                <c:pt idx="29373">
                  <c:v>0.99372195919233497</c:v>
                </c:pt>
                <c:pt idx="29374">
                  <c:v>0.98787376498106705</c:v>
                </c:pt>
                <c:pt idx="29375">
                  <c:v>0.98824597098000799</c:v>
                </c:pt>
                <c:pt idx="29376">
                  <c:v>0.99386988978114699</c:v>
                </c:pt>
                <c:pt idx="29377">
                  <c:v>0.99249726887464695</c:v>
                </c:pt>
                <c:pt idx="29378">
                  <c:v>0.98777439084540597</c:v>
                </c:pt>
                <c:pt idx="29379">
                  <c:v>0.99193094036822804</c:v>
                </c:pt>
                <c:pt idx="29380">
                  <c:v>0.99084593571748703</c:v>
                </c:pt>
                <c:pt idx="29381">
                  <c:v>0.992918226608277</c:v>
                </c:pt>
                <c:pt idx="29382">
                  <c:v>0.99276419577719399</c:v>
                </c:pt>
                <c:pt idx="29383">
                  <c:v>0.98564460405794596</c:v>
                </c:pt>
                <c:pt idx="29384">
                  <c:v>0.99162432875639495</c:v>
                </c:pt>
                <c:pt idx="29385">
                  <c:v>0.98990218172679301</c:v>
                </c:pt>
                <c:pt idx="29386">
                  <c:v>0.98987527335112901</c:v>
                </c:pt>
                <c:pt idx="29387">
                  <c:v>0.98697251015317899</c:v>
                </c:pt>
                <c:pt idx="29388">
                  <c:v>0.98720605905706205</c:v>
                </c:pt>
                <c:pt idx="29389">
                  <c:v>0.98895839470638003</c:v>
                </c:pt>
                <c:pt idx="29390">
                  <c:v>0.98692421695020205</c:v>
                </c:pt>
                <c:pt idx="29391">
                  <c:v>0.98964478130335498</c:v>
                </c:pt>
                <c:pt idx="29392">
                  <c:v>0.99219070607896098</c:v>
                </c:pt>
                <c:pt idx="29393">
                  <c:v>0.99368659581456897</c:v>
                </c:pt>
                <c:pt idx="29394">
                  <c:v>0.98779519438860797</c:v>
                </c:pt>
                <c:pt idx="29395">
                  <c:v>0.98959333868928701</c:v>
                </c:pt>
                <c:pt idx="29396">
                  <c:v>0.98931295754105097</c:v>
                </c:pt>
                <c:pt idx="29397">
                  <c:v>0.99193549866086295</c:v>
                </c:pt>
                <c:pt idx="29398">
                  <c:v>0.99019086018555003</c:v>
                </c:pt>
                <c:pt idx="29399">
                  <c:v>0.99038833431570805</c:v>
                </c:pt>
                <c:pt idx="29400">
                  <c:v>0.99028689115398905</c:v>
                </c:pt>
                <c:pt idx="29401">
                  <c:v>0.99444142465524699</c:v>
                </c:pt>
                <c:pt idx="29402">
                  <c:v>0.98727140487243603</c:v>
                </c:pt>
                <c:pt idx="29403">
                  <c:v>0.99243506575003404</c:v>
                </c:pt>
                <c:pt idx="29404">
                  <c:v>0.989131420651851</c:v>
                </c:pt>
                <c:pt idx="29405">
                  <c:v>0.987862786551158</c:v>
                </c:pt>
                <c:pt idx="29406">
                  <c:v>0.99265976392726296</c:v>
                </c:pt>
                <c:pt idx="29407">
                  <c:v>0.98975619722347097</c:v>
                </c:pt>
                <c:pt idx="29408">
                  <c:v>0.98823305570110298</c:v>
                </c:pt>
                <c:pt idx="29409">
                  <c:v>0.99250613886630101</c:v>
                </c:pt>
                <c:pt idx="29410">
                  <c:v>0.99177318412582804</c:v>
                </c:pt>
                <c:pt idx="29411">
                  <c:v>0.98841966459419695</c:v>
                </c:pt>
                <c:pt idx="29412">
                  <c:v>0.99063765287443795</c:v>
                </c:pt>
                <c:pt idx="29413">
                  <c:v>0.99139637359762101</c:v>
                </c:pt>
                <c:pt idx="29414">
                  <c:v>0.99171761853078599</c:v>
                </c:pt>
                <c:pt idx="29415">
                  <c:v>0.99344316903278396</c:v>
                </c:pt>
                <c:pt idx="29416">
                  <c:v>0.98670663193122499</c:v>
                </c:pt>
                <c:pt idx="29417">
                  <c:v>0.99265453819584104</c:v>
                </c:pt>
                <c:pt idx="29418">
                  <c:v>0.98896092266633395</c:v>
                </c:pt>
                <c:pt idx="29419">
                  <c:v>0.99021769642778001</c:v>
                </c:pt>
                <c:pt idx="29420">
                  <c:v>0.99118651992226603</c:v>
                </c:pt>
                <c:pt idx="29421">
                  <c:v>0.98921917208200405</c:v>
                </c:pt>
                <c:pt idx="29422">
                  <c:v>0.99219563956835599</c:v>
                </c:pt>
                <c:pt idx="29423">
                  <c:v>0.98767568080179402</c:v>
                </c:pt>
                <c:pt idx="29424">
                  <c:v>0.98887871633107405</c:v>
                </c:pt>
                <c:pt idx="29425">
                  <c:v>0.99236629439144897</c:v>
                </c:pt>
                <c:pt idx="29426">
                  <c:v>0.99245836434531798</c:v>
                </c:pt>
                <c:pt idx="29427">
                  <c:v>0.98642216343774403</c:v>
                </c:pt>
                <c:pt idx="29428">
                  <c:v>0.99441364478238103</c:v>
                </c:pt>
                <c:pt idx="29429">
                  <c:v>0.99103027588345405</c:v>
                </c:pt>
                <c:pt idx="29430">
                  <c:v>0.987665821707293</c:v>
                </c:pt>
                <c:pt idx="29431">
                  <c:v>0.99200024763925099</c:v>
                </c:pt>
                <c:pt idx="29432">
                  <c:v>0.990094647084653</c:v>
                </c:pt>
                <c:pt idx="29433">
                  <c:v>0.99171928284661504</c:v>
                </c:pt>
                <c:pt idx="29434">
                  <c:v>0.98835021986988103</c:v>
                </c:pt>
                <c:pt idx="29435">
                  <c:v>0.99292190881003795</c:v>
                </c:pt>
                <c:pt idx="29436">
                  <c:v>0.98727825643268197</c:v>
                </c:pt>
                <c:pt idx="29437">
                  <c:v>0.99084668594009295</c:v>
                </c:pt>
                <c:pt idx="29438">
                  <c:v>0.99092057663421995</c:v>
                </c:pt>
                <c:pt idx="29439">
                  <c:v>0.98938700554485504</c:v>
                </c:pt>
                <c:pt idx="29440">
                  <c:v>0.99232436002069502</c:v>
                </c:pt>
                <c:pt idx="29441">
                  <c:v>0.99076424988072098</c:v>
                </c:pt>
                <c:pt idx="29442">
                  <c:v>0.990905678689465</c:v>
                </c:pt>
                <c:pt idx="29443">
                  <c:v>0.99238209519079001</c:v>
                </c:pt>
                <c:pt idx="29444">
                  <c:v>0.98792295620506798</c:v>
                </c:pt>
                <c:pt idx="29445">
                  <c:v>0.99033348475372796</c:v>
                </c:pt>
                <c:pt idx="29446">
                  <c:v>0.98876449916972098</c:v>
                </c:pt>
                <c:pt idx="29447">
                  <c:v>0.99250967352057795</c:v>
                </c:pt>
                <c:pt idx="29448">
                  <c:v>0.98864206832543</c:v>
                </c:pt>
                <c:pt idx="29449">
                  <c:v>0.99031884616624299</c:v>
                </c:pt>
                <c:pt idx="29450">
                  <c:v>0.99300232883088602</c:v>
                </c:pt>
                <c:pt idx="29451">
                  <c:v>0.99133067409544295</c:v>
                </c:pt>
                <c:pt idx="29452">
                  <c:v>0.98883364067028701</c:v>
                </c:pt>
                <c:pt idx="29453">
                  <c:v>0.99293946306212699</c:v>
                </c:pt>
                <c:pt idx="29454">
                  <c:v>0.98817844527131704</c:v>
                </c:pt>
                <c:pt idx="29455">
                  <c:v>0.98990395273822895</c:v>
                </c:pt>
                <c:pt idx="29456">
                  <c:v>0.98909940148977304</c:v>
                </c:pt>
                <c:pt idx="29457">
                  <c:v>0.99026293282302802</c:v>
                </c:pt>
                <c:pt idx="29458">
                  <c:v>0.99393842304559699</c:v>
                </c:pt>
                <c:pt idx="29459">
                  <c:v>0.98943215675746699</c:v>
                </c:pt>
                <c:pt idx="29460">
                  <c:v>0.99091630565439603</c:v>
                </c:pt>
                <c:pt idx="29461">
                  <c:v>0.98866132083325098</c:v>
                </c:pt>
                <c:pt idx="29462">
                  <c:v>0.98792661834770201</c:v>
                </c:pt>
                <c:pt idx="29463">
                  <c:v>0.99127449754475305</c:v>
                </c:pt>
                <c:pt idx="29464">
                  <c:v>0.98758367898253197</c:v>
                </c:pt>
                <c:pt idx="29465">
                  <c:v>0.99112573529973003</c:v>
                </c:pt>
                <c:pt idx="29466">
                  <c:v>0.99395502263186897</c:v>
                </c:pt>
                <c:pt idx="29467">
                  <c:v>0.98781699465265005</c:v>
                </c:pt>
                <c:pt idx="29468">
                  <c:v>0.99241327017038605</c:v>
                </c:pt>
                <c:pt idx="29469">
                  <c:v>0.98796245483989398</c:v>
                </c:pt>
                <c:pt idx="29470">
                  <c:v>0.98897644623726499</c:v>
                </c:pt>
                <c:pt idx="29471">
                  <c:v>0.99069139773078696</c:v>
                </c:pt>
                <c:pt idx="29472">
                  <c:v>0.99204193772262295</c:v>
                </c:pt>
                <c:pt idx="29473">
                  <c:v>0.98897549115875805</c:v>
                </c:pt>
                <c:pt idx="29474">
                  <c:v>0.98812322008950804</c:v>
                </c:pt>
                <c:pt idx="29475">
                  <c:v>0.99088523725946598</c:v>
                </c:pt>
                <c:pt idx="29476">
                  <c:v>0.99127595468545004</c:v>
                </c:pt>
                <c:pt idx="29477">
                  <c:v>0.99209566079654399</c:v>
                </c:pt>
                <c:pt idx="29478">
                  <c:v>0.98727770489047295</c:v>
                </c:pt>
                <c:pt idx="29479">
                  <c:v>0.99096646105494901</c:v>
                </c:pt>
                <c:pt idx="29480">
                  <c:v>0.98868738351424601</c:v>
                </c:pt>
                <c:pt idx="29481">
                  <c:v>0.98913635741210804</c:v>
                </c:pt>
                <c:pt idx="29482">
                  <c:v>0.99278846114249397</c:v>
                </c:pt>
                <c:pt idx="29483">
                  <c:v>0.98882062518139302</c:v>
                </c:pt>
                <c:pt idx="29484">
                  <c:v>0.99240635860189397</c:v>
                </c:pt>
                <c:pt idx="29485">
                  <c:v>0.98901851338995095</c:v>
                </c:pt>
                <c:pt idx="29486">
                  <c:v>0.99278621131765599</c:v>
                </c:pt>
                <c:pt idx="29487">
                  <c:v>0.98955699916534701</c:v>
                </c:pt>
                <c:pt idx="29488">
                  <c:v>0.99248237239807902</c:v>
                </c:pt>
                <c:pt idx="29489">
                  <c:v>0.99248256353522402</c:v>
                </c:pt>
                <c:pt idx="29490">
                  <c:v>0.99347065323822104</c:v>
                </c:pt>
                <c:pt idx="29491">
                  <c:v>0.99322851432679904</c:v>
                </c:pt>
                <c:pt idx="29492">
                  <c:v>0.99181660007668304</c:v>
                </c:pt>
                <c:pt idx="29493">
                  <c:v>0.99259860648143505</c:v>
                </c:pt>
                <c:pt idx="29494">
                  <c:v>0.990306054498029</c:v>
                </c:pt>
                <c:pt idx="29495">
                  <c:v>0.98734312796501</c:v>
                </c:pt>
                <c:pt idx="29496">
                  <c:v>0.99024945265581799</c:v>
                </c:pt>
                <c:pt idx="29497">
                  <c:v>0.99416303769261805</c:v>
                </c:pt>
                <c:pt idx="29498">
                  <c:v>0.98792011557826498</c:v>
                </c:pt>
                <c:pt idx="29499">
                  <c:v>0.98785717405946205</c:v>
                </c:pt>
                <c:pt idx="29500">
                  <c:v>0.99072112223068798</c:v>
                </c:pt>
                <c:pt idx="29501">
                  <c:v>0.98946577384561796</c:v>
                </c:pt>
                <c:pt idx="29502">
                  <c:v>0.98957412311858295</c:v>
                </c:pt>
                <c:pt idx="29503">
                  <c:v>0.99068160642173797</c:v>
                </c:pt>
                <c:pt idx="29504">
                  <c:v>0.98937604551999103</c:v>
                </c:pt>
                <c:pt idx="29505">
                  <c:v>0.99300190909513197</c:v>
                </c:pt>
                <c:pt idx="29506">
                  <c:v>0.991207361646263</c:v>
                </c:pt>
                <c:pt idx="29507">
                  <c:v>0.99142495513546602</c:v>
                </c:pt>
                <c:pt idx="29508">
                  <c:v>0.989785178314319</c:v>
                </c:pt>
                <c:pt idx="29509">
                  <c:v>0.99130656424377495</c:v>
                </c:pt>
                <c:pt idx="29510">
                  <c:v>0.99284331841705997</c:v>
                </c:pt>
                <c:pt idx="29511">
                  <c:v>0.98847812622877795</c:v>
                </c:pt>
                <c:pt idx="29512">
                  <c:v>0.99342116009088799</c:v>
                </c:pt>
                <c:pt idx="29513">
                  <c:v>0.98912810713507504</c:v>
                </c:pt>
                <c:pt idx="29514">
                  <c:v>0.99135268621315498</c:v>
                </c:pt>
                <c:pt idx="29515">
                  <c:v>0.990503828508707</c:v>
                </c:pt>
                <c:pt idx="29516">
                  <c:v>0.99194925287004299</c:v>
                </c:pt>
                <c:pt idx="29517">
                  <c:v>0.99314241279842896</c:v>
                </c:pt>
                <c:pt idx="29518">
                  <c:v>0.99051630099969901</c:v>
                </c:pt>
                <c:pt idx="29519">
                  <c:v>0.99380516253611195</c:v>
                </c:pt>
                <c:pt idx="29520">
                  <c:v>0.98893006147279505</c:v>
                </c:pt>
                <c:pt idx="29521">
                  <c:v>0.99221662019354795</c:v>
                </c:pt>
                <c:pt idx="29522">
                  <c:v>0.99287515185036401</c:v>
                </c:pt>
                <c:pt idx="29523">
                  <c:v>0.98886938321532802</c:v>
                </c:pt>
                <c:pt idx="29524">
                  <c:v>0.99177139575033502</c:v>
                </c:pt>
                <c:pt idx="29525">
                  <c:v>0.99295403040047903</c:v>
                </c:pt>
                <c:pt idx="29526">
                  <c:v>0.98899306484326399</c:v>
                </c:pt>
                <c:pt idx="29527">
                  <c:v>0.99148693446748104</c:v>
                </c:pt>
                <c:pt idx="29528">
                  <c:v>0.98924831342886199</c:v>
                </c:pt>
                <c:pt idx="29529">
                  <c:v>0.99452081322372698</c:v>
                </c:pt>
                <c:pt idx="29530">
                  <c:v>0.98949066667954799</c:v>
                </c:pt>
                <c:pt idx="29531">
                  <c:v>0.99211289767918098</c:v>
                </c:pt>
                <c:pt idx="29532">
                  <c:v>0.98766712301150095</c:v>
                </c:pt>
                <c:pt idx="29533">
                  <c:v>0.99135182092060103</c:v>
                </c:pt>
                <c:pt idx="29534">
                  <c:v>0.98852343082952998</c:v>
                </c:pt>
                <c:pt idx="29535">
                  <c:v>0.99412198818081399</c:v>
                </c:pt>
                <c:pt idx="29536">
                  <c:v>0.98949695439265495</c:v>
                </c:pt>
                <c:pt idx="29537">
                  <c:v>0.98965198566577095</c:v>
                </c:pt>
                <c:pt idx="29538">
                  <c:v>0.98993713316988596</c:v>
                </c:pt>
                <c:pt idx="29539">
                  <c:v>0.99311906540342298</c:v>
                </c:pt>
                <c:pt idx="29540">
                  <c:v>0.987390047790625</c:v>
                </c:pt>
                <c:pt idx="29541">
                  <c:v>0.99197081543847598</c:v>
                </c:pt>
                <c:pt idx="29542">
                  <c:v>0.99220522191412897</c:v>
                </c:pt>
                <c:pt idx="29543">
                  <c:v>0.98800748037509301</c:v>
                </c:pt>
                <c:pt idx="29544">
                  <c:v>0.99281485776797695</c:v>
                </c:pt>
                <c:pt idx="29545">
                  <c:v>0.98789182901695205</c:v>
                </c:pt>
                <c:pt idx="29546">
                  <c:v>0.99039608848889604</c:v>
                </c:pt>
                <c:pt idx="29547">
                  <c:v>0.99025206826395595</c:v>
                </c:pt>
                <c:pt idx="29548">
                  <c:v>0.99048385456320598</c:v>
                </c:pt>
                <c:pt idx="29549">
                  <c:v>0.98847782963046105</c:v>
                </c:pt>
                <c:pt idx="29550">
                  <c:v>0.99120964848660098</c:v>
                </c:pt>
                <c:pt idx="29551">
                  <c:v>0.993970247377439</c:v>
                </c:pt>
                <c:pt idx="29552">
                  <c:v>0.99099960031598799</c:v>
                </c:pt>
                <c:pt idx="29553">
                  <c:v>0.98931160723962397</c:v>
                </c:pt>
                <c:pt idx="29554">
                  <c:v>0.98991963177671005</c:v>
                </c:pt>
                <c:pt idx="29555">
                  <c:v>0.99284856881556705</c:v>
                </c:pt>
                <c:pt idx="29556">
                  <c:v>0.99158019344890402</c:v>
                </c:pt>
                <c:pt idx="29557">
                  <c:v>0.99115546212980599</c:v>
                </c:pt>
                <c:pt idx="29558">
                  <c:v>0.98750998197007001</c:v>
                </c:pt>
                <c:pt idx="29559">
                  <c:v>0.993479948976844</c:v>
                </c:pt>
                <c:pt idx="29560">
                  <c:v>0.98857844662791305</c:v>
                </c:pt>
                <c:pt idx="29561">
                  <c:v>0.98712243740143701</c:v>
                </c:pt>
                <c:pt idx="29562">
                  <c:v>0.990718799704433</c:v>
                </c:pt>
                <c:pt idx="29563">
                  <c:v>0.99182121681403301</c:v>
                </c:pt>
                <c:pt idx="29564">
                  <c:v>0.988498249089098</c:v>
                </c:pt>
                <c:pt idx="29565">
                  <c:v>0.99217392535655002</c:v>
                </c:pt>
                <c:pt idx="29566">
                  <c:v>0.99220015949264295</c:v>
                </c:pt>
                <c:pt idx="29567">
                  <c:v>0.99231336115153201</c:v>
                </c:pt>
                <c:pt idx="29568">
                  <c:v>0.99212610242184696</c:v>
                </c:pt>
                <c:pt idx="29569">
                  <c:v>0.99118695341275498</c:v>
                </c:pt>
                <c:pt idx="29570">
                  <c:v>0.99152713679115301</c:v>
                </c:pt>
                <c:pt idx="29571">
                  <c:v>0.98986531611008299</c:v>
                </c:pt>
                <c:pt idx="29572">
                  <c:v>0.98892632069311404</c:v>
                </c:pt>
                <c:pt idx="29573">
                  <c:v>0.99188209846048403</c:v>
                </c:pt>
                <c:pt idx="29574">
                  <c:v>0.99253254837165195</c:v>
                </c:pt>
                <c:pt idx="29575">
                  <c:v>0.99172683134378403</c:v>
                </c:pt>
                <c:pt idx="29576">
                  <c:v>0.98671898178937201</c:v>
                </c:pt>
                <c:pt idx="29577">
                  <c:v>0.994063121167851</c:v>
                </c:pt>
                <c:pt idx="29578">
                  <c:v>0.99140483593783302</c:v>
                </c:pt>
                <c:pt idx="29579">
                  <c:v>0.98941962299020203</c:v>
                </c:pt>
                <c:pt idx="29580">
                  <c:v>0.98908097628410196</c:v>
                </c:pt>
                <c:pt idx="29581">
                  <c:v>0.98985043172874199</c:v>
                </c:pt>
                <c:pt idx="29582">
                  <c:v>0.98829240877644198</c:v>
                </c:pt>
                <c:pt idx="29583">
                  <c:v>0.99097498082421198</c:v>
                </c:pt>
                <c:pt idx="29584">
                  <c:v>0.99207051850260997</c:v>
                </c:pt>
                <c:pt idx="29585">
                  <c:v>0.98819461867565594</c:v>
                </c:pt>
                <c:pt idx="29586">
                  <c:v>0.99157059761535105</c:v>
                </c:pt>
                <c:pt idx="29587">
                  <c:v>0.99050721238254202</c:v>
                </c:pt>
                <c:pt idx="29588">
                  <c:v>0.99266575204296803</c:v>
                </c:pt>
                <c:pt idx="29589">
                  <c:v>0.98894302114689403</c:v>
                </c:pt>
                <c:pt idx="29590">
                  <c:v>0.98724807619714094</c:v>
                </c:pt>
                <c:pt idx="29591">
                  <c:v>0.991299297010523</c:v>
                </c:pt>
                <c:pt idx="29592">
                  <c:v>0.98921481049480198</c:v>
                </c:pt>
                <c:pt idx="29593">
                  <c:v>0.98973991369343595</c:v>
                </c:pt>
                <c:pt idx="29594">
                  <c:v>0.99194413814966198</c:v>
                </c:pt>
                <c:pt idx="29595">
                  <c:v>0.98871189651859603</c:v>
                </c:pt>
                <c:pt idx="29596">
                  <c:v>0.99221332766514003</c:v>
                </c:pt>
                <c:pt idx="29597">
                  <c:v>0.99272835871561105</c:v>
                </c:pt>
                <c:pt idx="29598">
                  <c:v>0.98714067273190598</c:v>
                </c:pt>
                <c:pt idx="29599">
                  <c:v>0.98996992093125602</c:v>
                </c:pt>
                <c:pt idx="29600">
                  <c:v>0.99261045321522701</c:v>
                </c:pt>
                <c:pt idx="29601">
                  <c:v>0.99052930829140795</c:v>
                </c:pt>
                <c:pt idx="29602">
                  <c:v>0.989575930637142</c:v>
                </c:pt>
                <c:pt idx="29603">
                  <c:v>0.98851582475583799</c:v>
                </c:pt>
                <c:pt idx="29604">
                  <c:v>0.98889506578338904</c:v>
                </c:pt>
                <c:pt idx="29605">
                  <c:v>0.98839161127590303</c:v>
                </c:pt>
                <c:pt idx="29606">
                  <c:v>0.98833841458375704</c:v>
                </c:pt>
                <c:pt idx="29607">
                  <c:v>0.98637000242228701</c:v>
                </c:pt>
                <c:pt idx="29608">
                  <c:v>0.99348210062716402</c:v>
                </c:pt>
                <c:pt idx="29609">
                  <c:v>0.98704022697345295</c:v>
                </c:pt>
                <c:pt idx="29610">
                  <c:v>0.99154893437778802</c:v>
                </c:pt>
                <c:pt idx="29611">
                  <c:v>0.99031001123391804</c:v>
                </c:pt>
                <c:pt idx="29612">
                  <c:v>0.98937908707559696</c:v>
                </c:pt>
                <c:pt idx="29613">
                  <c:v>0.98696551945265998</c:v>
                </c:pt>
                <c:pt idx="29614">
                  <c:v>0.98805140868005803</c:v>
                </c:pt>
                <c:pt idx="29615">
                  <c:v>0.99198771223895799</c:v>
                </c:pt>
                <c:pt idx="29616">
                  <c:v>0.98955615602386904</c:v>
                </c:pt>
                <c:pt idx="29617">
                  <c:v>0.98843975539745199</c:v>
                </c:pt>
                <c:pt idx="29618">
                  <c:v>0.99212756020339998</c:v>
                </c:pt>
                <c:pt idx="29619">
                  <c:v>0.99127735349632395</c:v>
                </c:pt>
                <c:pt idx="29620">
                  <c:v>0.98952831535364105</c:v>
                </c:pt>
                <c:pt idx="29621">
                  <c:v>0.99094371219787902</c:v>
                </c:pt>
                <c:pt idx="29622">
                  <c:v>0.98839140899789002</c:v>
                </c:pt>
                <c:pt idx="29623">
                  <c:v>0.98737889318572203</c:v>
                </c:pt>
                <c:pt idx="29624">
                  <c:v>0.99177937613427303</c:v>
                </c:pt>
                <c:pt idx="29625">
                  <c:v>0.98961156096021496</c:v>
                </c:pt>
                <c:pt idx="29626">
                  <c:v>0.98844082645026399</c:v>
                </c:pt>
                <c:pt idx="29627">
                  <c:v>0.99108110101791302</c:v>
                </c:pt>
                <c:pt idx="29628">
                  <c:v>0.98987081921306297</c:v>
                </c:pt>
                <c:pt idx="29629">
                  <c:v>0.99017756420554903</c:v>
                </c:pt>
                <c:pt idx="29630">
                  <c:v>0.98837748344666698</c:v>
                </c:pt>
                <c:pt idx="29631">
                  <c:v>0.99154839361932501</c:v>
                </c:pt>
                <c:pt idx="29632">
                  <c:v>0.98750296484287103</c:v>
                </c:pt>
                <c:pt idx="29633">
                  <c:v>0.991479177828818</c:v>
                </c:pt>
                <c:pt idx="29634">
                  <c:v>0.99117039115808903</c:v>
                </c:pt>
                <c:pt idx="29635">
                  <c:v>0.98950124261568995</c:v>
                </c:pt>
                <c:pt idx="29636">
                  <c:v>0.99457071781218898</c:v>
                </c:pt>
                <c:pt idx="29637">
                  <c:v>0.98899463076921901</c:v>
                </c:pt>
                <c:pt idx="29638">
                  <c:v>0.99013675022597003</c:v>
                </c:pt>
                <c:pt idx="29639">
                  <c:v>0.99392668656559102</c:v>
                </c:pt>
                <c:pt idx="29640">
                  <c:v>0.98803716246474405</c:v>
                </c:pt>
                <c:pt idx="29641">
                  <c:v>0.99309322208654605</c:v>
                </c:pt>
                <c:pt idx="29642">
                  <c:v>0.98950639454568901</c:v>
                </c:pt>
                <c:pt idx="29643">
                  <c:v>0.98851827336411902</c:v>
                </c:pt>
                <c:pt idx="29644">
                  <c:v>0.99084989470323703</c:v>
                </c:pt>
                <c:pt idx="29645">
                  <c:v>0.98809195889416401</c:v>
                </c:pt>
                <c:pt idx="29646">
                  <c:v>0.98845653051039695</c:v>
                </c:pt>
                <c:pt idx="29647">
                  <c:v>0.99185135439983096</c:v>
                </c:pt>
                <c:pt idx="29648">
                  <c:v>0.98988418724410598</c:v>
                </c:pt>
                <c:pt idx="29649">
                  <c:v>0.99314345177933205</c:v>
                </c:pt>
                <c:pt idx="29650">
                  <c:v>0.99072566698754005</c:v>
                </c:pt>
                <c:pt idx="29651">
                  <c:v>0.98674298075285805</c:v>
                </c:pt>
                <c:pt idx="29652">
                  <c:v>0.99213998441579199</c:v>
                </c:pt>
                <c:pt idx="29653">
                  <c:v>0.99116658044064898</c:v>
                </c:pt>
                <c:pt idx="29654">
                  <c:v>0.99339401665579097</c:v>
                </c:pt>
                <c:pt idx="29655">
                  <c:v>0.98903951289219705</c:v>
                </c:pt>
                <c:pt idx="29656">
                  <c:v>0.98839549603022403</c:v>
                </c:pt>
                <c:pt idx="29657">
                  <c:v>0.99019839443586999</c:v>
                </c:pt>
                <c:pt idx="29658">
                  <c:v>0.99194016196253498</c:v>
                </c:pt>
                <c:pt idx="29659">
                  <c:v>0.98944348068059296</c:v>
                </c:pt>
                <c:pt idx="29660">
                  <c:v>0.98934545319959599</c:v>
                </c:pt>
                <c:pt idx="29661">
                  <c:v>0.98714034808580797</c:v>
                </c:pt>
                <c:pt idx="29662">
                  <c:v>0.99455283826597296</c:v>
                </c:pt>
                <c:pt idx="29663">
                  <c:v>0.98873133108269795</c:v>
                </c:pt>
                <c:pt idx="29664">
                  <c:v>0.989020583032728</c:v>
                </c:pt>
                <c:pt idx="29665">
                  <c:v>0.99219568697606098</c:v>
                </c:pt>
                <c:pt idx="29666">
                  <c:v>0.98744249533692097</c:v>
                </c:pt>
                <c:pt idx="29667">
                  <c:v>0.98858250797436698</c:v>
                </c:pt>
                <c:pt idx="29668">
                  <c:v>0.98751171875377097</c:v>
                </c:pt>
                <c:pt idx="29669">
                  <c:v>0.99150211631831198</c:v>
                </c:pt>
                <c:pt idx="29670">
                  <c:v>0.98930422403282403</c:v>
                </c:pt>
                <c:pt idx="29671">
                  <c:v>0.98814741125271</c:v>
                </c:pt>
                <c:pt idx="29672">
                  <c:v>0.99062362573413998</c:v>
                </c:pt>
                <c:pt idx="29673">
                  <c:v>0.98803550200586998</c:v>
                </c:pt>
                <c:pt idx="29674">
                  <c:v>0.98789587330613304</c:v>
                </c:pt>
                <c:pt idx="29675">
                  <c:v>0.99051269467851499</c:v>
                </c:pt>
                <c:pt idx="29676">
                  <c:v>0.99285044670457001</c:v>
                </c:pt>
                <c:pt idx="29677">
                  <c:v>0.98721637133096996</c:v>
                </c:pt>
                <c:pt idx="29678">
                  <c:v>0.99163467629050805</c:v>
                </c:pt>
                <c:pt idx="29679">
                  <c:v>0.99198255680120795</c:v>
                </c:pt>
                <c:pt idx="29680">
                  <c:v>0.99018884634654103</c:v>
                </c:pt>
                <c:pt idx="29681">
                  <c:v>0.99228911122779995</c:v>
                </c:pt>
                <c:pt idx="29682">
                  <c:v>0.98956674774372999</c:v>
                </c:pt>
                <c:pt idx="29683">
                  <c:v>0.98873111799967806</c:v>
                </c:pt>
                <c:pt idx="29684">
                  <c:v>0.99138170055078201</c:v>
                </c:pt>
                <c:pt idx="29685">
                  <c:v>0.98905758872350502</c:v>
                </c:pt>
                <c:pt idx="29686">
                  <c:v>0.98889868520719404</c:v>
                </c:pt>
                <c:pt idx="29687">
                  <c:v>0.98852446600800903</c:v>
                </c:pt>
                <c:pt idx="29688">
                  <c:v>0.99374993660859701</c:v>
                </c:pt>
                <c:pt idx="29689">
                  <c:v>0.98979410955348901</c:v>
                </c:pt>
                <c:pt idx="29690">
                  <c:v>0.99041285036649696</c:v>
                </c:pt>
                <c:pt idx="29691">
                  <c:v>0.98782882461580501</c:v>
                </c:pt>
                <c:pt idx="29692">
                  <c:v>0.98810394806475799</c:v>
                </c:pt>
                <c:pt idx="29693">
                  <c:v>0.99323295828092095</c:v>
                </c:pt>
                <c:pt idx="29694">
                  <c:v>0.98912207802004004</c:v>
                </c:pt>
                <c:pt idx="29695">
                  <c:v>0.990652960023367</c:v>
                </c:pt>
                <c:pt idx="29696">
                  <c:v>0.98855753507250199</c:v>
                </c:pt>
                <c:pt idx="29697">
                  <c:v>0.98791013228602498</c:v>
                </c:pt>
                <c:pt idx="29698">
                  <c:v>0.98748716838333905</c:v>
                </c:pt>
                <c:pt idx="29699">
                  <c:v>0.99237867252982304</c:v>
                </c:pt>
                <c:pt idx="29700">
                  <c:v>0.98730999607728798</c:v>
                </c:pt>
                <c:pt idx="29701">
                  <c:v>0.99211147060582205</c:v>
                </c:pt>
                <c:pt idx="29702">
                  <c:v>0.99032666224584998</c:v>
                </c:pt>
                <c:pt idx="29703">
                  <c:v>0.99238373874500296</c:v>
                </c:pt>
                <c:pt idx="29704">
                  <c:v>0.98855317860823499</c:v>
                </c:pt>
                <c:pt idx="29705">
                  <c:v>0.98824671462080504</c:v>
                </c:pt>
                <c:pt idx="29706">
                  <c:v>0.98642087220721097</c:v>
                </c:pt>
                <c:pt idx="29707">
                  <c:v>0.98918379791155597</c:v>
                </c:pt>
                <c:pt idx="29708">
                  <c:v>0.991459769476563</c:v>
                </c:pt>
                <c:pt idx="29709">
                  <c:v>0.98857951305558101</c:v>
                </c:pt>
                <c:pt idx="29710">
                  <c:v>0.98930202988966498</c:v>
                </c:pt>
                <c:pt idx="29711">
                  <c:v>0.99226668996210798</c:v>
                </c:pt>
                <c:pt idx="29712">
                  <c:v>0.99320245020289499</c:v>
                </c:pt>
                <c:pt idx="29713">
                  <c:v>0.993082772395806</c:v>
                </c:pt>
                <c:pt idx="29714">
                  <c:v>0.99123952399737103</c:v>
                </c:pt>
                <c:pt idx="29715">
                  <c:v>0.99499254085974498</c:v>
                </c:pt>
                <c:pt idx="29716">
                  <c:v>0.99249371073094705</c:v>
                </c:pt>
                <c:pt idx="29717">
                  <c:v>0.99255201468974397</c:v>
                </c:pt>
                <c:pt idx="29718">
                  <c:v>0.99114202521176498</c:v>
                </c:pt>
                <c:pt idx="29719">
                  <c:v>0.99047608944183796</c:v>
                </c:pt>
                <c:pt idx="29720">
                  <c:v>0.98974989086518905</c:v>
                </c:pt>
                <c:pt idx="29721">
                  <c:v>0.99245086742952204</c:v>
                </c:pt>
                <c:pt idx="29722">
                  <c:v>0.98937017594672905</c:v>
                </c:pt>
                <c:pt idx="29723">
                  <c:v>0.98612709473556703</c:v>
                </c:pt>
                <c:pt idx="29724">
                  <c:v>0.99271727614773997</c:v>
                </c:pt>
                <c:pt idx="29725">
                  <c:v>0.99187423509672401</c:v>
                </c:pt>
                <c:pt idx="29726">
                  <c:v>0.99241698531373901</c:v>
                </c:pt>
                <c:pt idx="29727">
                  <c:v>0.98901743394248598</c:v>
                </c:pt>
                <c:pt idx="29728">
                  <c:v>0.98722320720001</c:v>
                </c:pt>
                <c:pt idx="29729">
                  <c:v>0.99185742655714904</c:v>
                </c:pt>
                <c:pt idx="29730">
                  <c:v>0.99327739634402001</c:v>
                </c:pt>
                <c:pt idx="29731">
                  <c:v>0.98738033766072497</c:v>
                </c:pt>
                <c:pt idx="29732">
                  <c:v>0.99055857347473397</c:v>
                </c:pt>
                <c:pt idx="29733">
                  <c:v>0.98869352840469704</c:v>
                </c:pt>
                <c:pt idx="29734">
                  <c:v>0.98970684632300499</c:v>
                </c:pt>
                <c:pt idx="29735">
                  <c:v>0.99227561212633797</c:v>
                </c:pt>
                <c:pt idx="29736">
                  <c:v>0.99370927854651003</c:v>
                </c:pt>
                <c:pt idx="29737">
                  <c:v>0.99034471363296706</c:v>
                </c:pt>
                <c:pt idx="29738">
                  <c:v>0.99043486324818997</c:v>
                </c:pt>
                <c:pt idx="29739">
                  <c:v>0.98768925917251005</c:v>
                </c:pt>
                <c:pt idx="29740">
                  <c:v>0.98962111359794602</c:v>
                </c:pt>
                <c:pt idx="29741">
                  <c:v>0.99503564552267798</c:v>
                </c:pt>
                <c:pt idx="29742">
                  <c:v>0.98730779964901705</c:v>
                </c:pt>
                <c:pt idx="29743">
                  <c:v>0.99089855939941296</c:v>
                </c:pt>
                <c:pt idx="29744">
                  <c:v>0.98989115461740895</c:v>
                </c:pt>
                <c:pt idx="29745">
                  <c:v>0.98825498312813198</c:v>
                </c:pt>
                <c:pt idx="29746">
                  <c:v>0.990364158002771</c:v>
                </c:pt>
                <c:pt idx="29747">
                  <c:v>0.99208732125518295</c:v>
                </c:pt>
                <c:pt idx="29748">
                  <c:v>0.99346215211969802</c:v>
                </c:pt>
                <c:pt idx="29749">
                  <c:v>0.99255429944868301</c:v>
                </c:pt>
                <c:pt idx="29750">
                  <c:v>0.98914980618097703</c:v>
                </c:pt>
                <c:pt idx="29751">
                  <c:v>0.99307251044484901</c:v>
                </c:pt>
                <c:pt idx="29752">
                  <c:v>0.99051151426236295</c:v>
                </c:pt>
                <c:pt idx="29753">
                  <c:v>0.98962370348446704</c:v>
                </c:pt>
                <c:pt idx="29754">
                  <c:v>0.99212511144112903</c:v>
                </c:pt>
                <c:pt idx="29755">
                  <c:v>0.99045306486219098</c:v>
                </c:pt>
                <c:pt idx="29756">
                  <c:v>0.98962722486350596</c:v>
                </c:pt>
                <c:pt idx="29757">
                  <c:v>0.98748183388567501</c:v>
                </c:pt>
                <c:pt idx="29758">
                  <c:v>0.99193299870933405</c:v>
                </c:pt>
                <c:pt idx="29759">
                  <c:v>0.98890669789770302</c:v>
                </c:pt>
                <c:pt idx="29760">
                  <c:v>0.99134060026078497</c:v>
                </c:pt>
                <c:pt idx="29761">
                  <c:v>0.98890680399992203</c:v>
                </c:pt>
                <c:pt idx="29762">
                  <c:v>0.98730704116999601</c:v>
                </c:pt>
                <c:pt idx="29763">
                  <c:v>0.99277135825205698</c:v>
                </c:pt>
                <c:pt idx="29764">
                  <c:v>0.99121419994307702</c:v>
                </c:pt>
                <c:pt idx="29765">
                  <c:v>0.98758225531723198</c:v>
                </c:pt>
                <c:pt idx="29766">
                  <c:v>0.99066707191804404</c:v>
                </c:pt>
                <c:pt idx="29767">
                  <c:v>0.98909764737513095</c:v>
                </c:pt>
                <c:pt idx="29768">
                  <c:v>0.98982746798661203</c:v>
                </c:pt>
                <c:pt idx="29769">
                  <c:v>0.99013910558765605</c:v>
                </c:pt>
                <c:pt idx="29770">
                  <c:v>0.989160517842545</c:v>
                </c:pt>
                <c:pt idx="29771">
                  <c:v>0.98823026286445503</c:v>
                </c:pt>
                <c:pt idx="29772">
                  <c:v>0.99116102408235096</c:v>
                </c:pt>
                <c:pt idx="29773">
                  <c:v>0.98853184829856999</c:v>
                </c:pt>
                <c:pt idx="29774">
                  <c:v>0.99111639612124502</c:v>
                </c:pt>
                <c:pt idx="29775">
                  <c:v>0.99441201311606897</c:v>
                </c:pt>
                <c:pt idx="29776">
                  <c:v>0.99134705987632699</c:v>
                </c:pt>
                <c:pt idx="29777">
                  <c:v>0.98867458624582505</c:v>
                </c:pt>
                <c:pt idx="29778">
                  <c:v>0.99457603574610398</c:v>
                </c:pt>
                <c:pt idx="29779">
                  <c:v>0.98758677196467604</c:v>
                </c:pt>
                <c:pt idx="29780">
                  <c:v>0.98802300014625699</c:v>
                </c:pt>
                <c:pt idx="29781">
                  <c:v>0.99357170522969196</c:v>
                </c:pt>
                <c:pt idx="29782">
                  <c:v>0.98792575216799305</c:v>
                </c:pt>
                <c:pt idx="29783">
                  <c:v>0.98889260857213301</c:v>
                </c:pt>
                <c:pt idx="29784">
                  <c:v>0.99199130167770899</c:v>
                </c:pt>
                <c:pt idx="29785">
                  <c:v>0.990367785839395</c:v>
                </c:pt>
                <c:pt idx="29786">
                  <c:v>0.98746101239250095</c:v>
                </c:pt>
                <c:pt idx="29787">
                  <c:v>0.99242609331046105</c:v>
                </c:pt>
                <c:pt idx="29788">
                  <c:v>0.98917753398057195</c:v>
                </c:pt>
                <c:pt idx="29789">
                  <c:v>0.98948806965457503</c:v>
                </c:pt>
                <c:pt idx="29790">
                  <c:v>0.98905562226721</c:v>
                </c:pt>
                <c:pt idx="29791">
                  <c:v>0.98852071723580703</c:v>
                </c:pt>
                <c:pt idx="29792">
                  <c:v>0.99288913801725398</c:v>
                </c:pt>
                <c:pt idx="29793">
                  <c:v>0.98772676990951003</c:v>
                </c:pt>
                <c:pt idx="29794">
                  <c:v>0.99167044848896202</c:v>
                </c:pt>
                <c:pt idx="29795">
                  <c:v>0.99253832093844996</c:v>
                </c:pt>
                <c:pt idx="29796">
                  <c:v>0.98879872693690996</c:v>
                </c:pt>
                <c:pt idx="29797">
                  <c:v>0.98861011086098205</c:v>
                </c:pt>
                <c:pt idx="29798">
                  <c:v>0.98935316816486696</c:v>
                </c:pt>
                <c:pt idx="29799">
                  <c:v>0.992422039731504</c:v>
                </c:pt>
                <c:pt idx="29800">
                  <c:v>0.99172057327683805</c:v>
                </c:pt>
                <c:pt idx="29801">
                  <c:v>0.98793657256922596</c:v>
                </c:pt>
                <c:pt idx="29802">
                  <c:v>0.98761462113268295</c:v>
                </c:pt>
                <c:pt idx="29803">
                  <c:v>0.99346538835446796</c:v>
                </c:pt>
                <c:pt idx="29804">
                  <c:v>0.98802641013215398</c:v>
                </c:pt>
                <c:pt idx="29805">
                  <c:v>0.98829577242737898</c:v>
                </c:pt>
                <c:pt idx="29806">
                  <c:v>0.98748191595103896</c:v>
                </c:pt>
                <c:pt idx="29807">
                  <c:v>0.98824329886040996</c:v>
                </c:pt>
                <c:pt idx="29808">
                  <c:v>0.98742603297568399</c:v>
                </c:pt>
                <c:pt idx="29809">
                  <c:v>0.99194160053448499</c:v>
                </c:pt>
                <c:pt idx="29810">
                  <c:v>0.99025540100574105</c:v>
                </c:pt>
                <c:pt idx="29811">
                  <c:v>0.98684408794556699</c:v>
                </c:pt>
                <c:pt idx="29812">
                  <c:v>0.99108276919049498</c:v>
                </c:pt>
                <c:pt idx="29813">
                  <c:v>0.99255149739409998</c:v>
                </c:pt>
                <c:pt idx="29814">
                  <c:v>0.99192044339583496</c:v>
                </c:pt>
                <c:pt idx="29815">
                  <c:v>0.99137269642405701</c:v>
                </c:pt>
                <c:pt idx="29816">
                  <c:v>0.99181826723125699</c:v>
                </c:pt>
                <c:pt idx="29817">
                  <c:v>0.98746929735600397</c:v>
                </c:pt>
                <c:pt idx="29818">
                  <c:v>0.98826251927397901</c:v>
                </c:pt>
                <c:pt idx="29819">
                  <c:v>0.99267652034645704</c:v>
                </c:pt>
                <c:pt idx="29820">
                  <c:v>0.98699706035749601</c:v>
                </c:pt>
                <c:pt idx="29821">
                  <c:v>0.99313137341711399</c:v>
                </c:pt>
                <c:pt idx="29822">
                  <c:v>0.98844249972978904</c:v>
                </c:pt>
                <c:pt idx="29823">
                  <c:v>0.99098677305462002</c:v>
                </c:pt>
                <c:pt idx="29824">
                  <c:v>0.99309803597570101</c:v>
                </c:pt>
                <c:pt idx="29825">
                  <c:v>0.98563981517751798</c:v>
                </c:pt>
                <c:pt idx="29826">
                  <c:v>0.99309607056305704</c:v>
                </c:pt>
                <c:pt idx="29827">
                  <c:v>0.98891610983477496</c:v>
                </c:pt>
                <c:pt idx="29828">
                  <c:v>0.991047183935027</c:v>
                </c:pt>
                <c:pt idx="29829">
                  <c:v>0.987399027904864</c:v>
                </c:pt>
                <c:pt idx="29830">
                  <c:v>0.99138030905743102</c:v>
                </c:pt>
                <c:pt idx="29831">
                  <c:v>0.99080581387741395</c:v>
                </c:pt>
                <c:pt idx="29832">
                  <c:v>0.99323496595850602</c:v>
                </c:pt>
                <c:pt idx="29833">
                  <c:v>0.99166749515345998</c:v>
                </c:pt>
                <c:pt idx="29834">
                  <c:v>0.99325598280801097</c:v>
                </c:pt>
                <c:pt idx="29835">
                  <c:v>0.99246671971460698</c:v>
                </c:pt>
                <c:pt idx="29836">
                  <c:v>0.98656901609629799</c:v>
                </c:pt>
                <c:pt idx="29837">
                  <c:v>0.99167413468724097</c:v>
                </c:pt>
                <c:pt idx="29838">
                  <c:v>0.99331113928769799</c:v>
                </c:pt>
                <c:pt idx="29839">
                  <c:v>0.987632877051421</c:v>
                </c:pt>
                <c:pt idx="29840">
                  <c:v>0.99082819453827597</c:v>
                </c:pt>
                <c:pt idx="29841">
                  <c:v>0.99331196841129399</c:v>
                </c:pt>
                <c:pt idx="29842">
                  <c:v>0.98980222704885701</c:v>
                </c:pt>
                <c:pt idx="29843">
                  <c:v>0.98972646350294902</c:v>
                </c:pt>
                <c:pt idx="29844">
                  <c:v>0.98782953697299902</c:v>
                </c:pt>
                <c:pt idx="29845">
                  <c:v>0.98944434209729204</c:v>
                </c:pt>
                <c:pt idx="29846">
                  <c:v>0.986811792462712</c:v>
                </c:pt>
                <c:pt idx="29847">
                  <c:v>0.99015605572044096</c:v>
                </c:pt>
                <c:pt idx="29848">
                  <c:v>0.98752031675684204</c:v>
                </c:pt>
                <c:pt idx="29849">
                  <c:v>0.987029145078402</c:v>
                </c:pt>
                <c:pt idx="29850">
                  <c:v>0.98908585513365099</c:v>
                </c:pt>
                <c:pt idx="29851">
                  <c:v>0.98756607801004903</c:v>
                </c:pt>
                <c:pt idx="29852">
                  <c:v>0.98945445847643698</c:v>
                </c:pt>
                <c:pt idx="29853">
                  <c:v>0.987331213375922</c:v>
                </c:pt>
                <c:pt idx="29854">
                  <c:v>0.99043276540554803</c:v>
                </c:pt>
                <c:pt idx="29855">
                  <c:v>0.98976772852445805</c:v>
                </c:pt>
                <c:pt idx="29856">
                  <c:v>0.98862823678710599</c:v>
                </c:pt>
                <c:pt idx="29857">
                  <c:v>0.99231996363941199</c:v>
                </c:pt>
                <c:pt idx="29858">
                  <c:v>0.99127255560845895</c:v>
                </c:pt>
                <c:pt idx="29859">
                  <c:v>0.98903113251001695</c:v>
                </c:pt>
                <c:pt idx="29860">
                  <c:v>0.99239533096477905</c:v>
                </c:pt>
                <c:pt idx="29861">
                  <c:v>0.98842738444716305</c:v>
                </c:pt>
                <c:pt idx="29862">
                  <c:v>0.99001272650419303</c:v>
                </c:pt>
                <c:pt idx="29863">
                  <c:v>0.98713099937000304</c:v>
                </c:pt>
                <c:pt idx="29864">
                  <c:v>0.99179030701461801</c:v>
                </c:pt>
                <c:pt idx="29865">
                  <c:v>0.99231274493964305</c:v>
                </c:pt>
                <c:pt idx="29866">
                  <c:v>0.990129473999807</c:v>
                </c:pt>
                <c:pt idx="29867">
                  <c:v>0.987785151892973</c:v>
                </c:pt>
                <c:pt idx="29868">
                  <c:v>0.99191582876957696</c:v>
                </c:pt>
                <c:pt idx="29869">
                  <c:v>0.99137608100629604</c:v>
                </c:pt>
                <c:pt idx="29870">
                  <c:v>0.98815786729991995</c:v>
                </c:pt>
                <c:pt idx="29871">
                  <c:v>0.99242468287144203</c:v>
                </c:pt>
                <c:pt idx="29872">
                  <c:v>0.99097942736830502</c:v>
                </c:pt>
                <c:pt idx="29873">
                  <c:v>0.99134297114757697</c:v>
                </c:pt>
                <c:pt idx="29874">
                  <c:v>0.99265479836231696</c:v>
                </c:pt>
                <c:pt idx="29875">
                  <c:v>0.98908450837554795</c:v>
                </c:pt>
                <c:pt idx="29876">
                  <c:v>0.98754766951107698</c:v>
                </c:pt>
                <c:pt idx="29877">
                  <c:v>0.99257177111027595</c:v>
                </c:pt>
                <c:pt idx="29878">
                  <c:v>0.98819770426637799</c:v>
                </c:pt>
                <c:pt idx="29879">
                  <c:v>0.98844086444881596</c:v>
                </c:pt>
                <c:pt idx="29880">
                  <c:v>0.99239535556695302</c:v>
                </c:pt>
                <c:pt idx="29881">
                  <c:v>0.98966940856327101</c:v>
                </c:pt>
                <c:pt idx="29882">
                  <c:v>0.99022789147534895</c:v>
                </c:pt>
                <c:pt idx="29883">
                  <c:v>0.99262960325497596</c:v>
                </c:pt>
                <c:pt idx="29884">
                  <c:v>0.98975863580590595</c:v>
                </c:pt>
                <c:pt idx="29885">
                  <c:v>0.98951093087073905</c:v>
                </c:pt>
                <c:pt idx="29886">
                  <c:v>0.99188641907321895</c:v>
                </c:pt>
                <c:pt idx="29887">
                  <c:v>0.99034873609116403</c:v>
                </c:pt>
                <c:pt idx="29888">
                  <c:v>0.98988869048999995</c:v>
                </c:pt>
                <c:pt idx="29889">
                  <c:v>0.99137658672821805</c:v>
                </c:pt>
                <c:pt idx="29890">
                  <c:v>0.98838797043307502</c:v>
                </c:pt>
                <c:pt idx="29891">
                  <c:v>0.99260338956284</c:v>
                </c:pt>
                <c:pt idx="29892">
                  <c:v>0.98791853051031497</c:v>
                </c:pt>
                <c:pt idx="29893">
                  <c:v>0.99464491447447401</c:v>
                </c:pt>
                <c:pt idx="29894">
                  <c:v>0.99268395509515905</c:v>
                </c:pt>
                <c:pt idx="29895">
                  <c:v>0.98825799781659596</c:v>
                </c:pt>
                <c:pt idx="29896">
                  <c:v>0.98983246702086003</c:v>
                </c:pt>
                <c:pt idx="29897">
                  <c:v>0.99190364777561901</c:v>
                </c:pt>
                <c:pt idx="29898">
                  <c:v>0.98909956692738199</c:v>
                </c:pt>
                <c:pt idx="29899">
                  <c:v>0.991148436959565</c:v>
                </c:pt>
                <c:pt idx="29900">
                  <c:v>0.99166693309948495</c:v>
                </c:pt>
                <c:pt idx="29901">
                  <c:v>0.99202929882551705</c:v>
                </c:pt>
                <c:pt idx="29902">
                  <c:v>0.98886623143544194</c:v>
                </c:pt>
                <c:pt idx="29903">
                  <c:v>0.98957573757939599</c:v>
                </c:pt>
                <c:pt idx="29904">
                  <c:v>0.99287821728603798</c:v>
                </c:pt>
                <c:pt idx="29905">
                  <c:v>0.98710844886321103</c:v>
                </c:pt>
                <c:pt idx="29906">
                  <c:v>0.99110735323198795</c:v>
                </c:pt>
                <c:pt idx="29907">
                  <c:v>0.99134436185125696</c:v>
                </c:pt>
                <c:pt idx="29908">
                  <c:v>0.99143431375223401</c:v>
                </c:pt>
                <c:pt idx="29909">
                  <c:v>0.99217522660262603</c:v>
                </c:pt>
                <c:pt idx="29910">
                  <c:v>0.98961018627473096</c:v>
                </c:pt>
                <c:pt idx="29911">
                  <c:v>0.98827921350448</c:v>
                </c:pt>
                <c:pt idx="29912">
                  <c:v>0.99004343587889998</c:v>
                </c:pt>
                <c:pt idx="29913">
                  <c:v>0.98898458331329397</c:v>
                </c:pt>
                <c:pt idx="29914">
                  <c:v>0.98831045600351697</c:v>
                </c:pt>
                <c:pt idx="29915">
                  <c:v>0.99186544216567696</c:v>
                </c:pt>
                <c:pt idx="29916">
                  <c:v>0.99168397441544698</c:v>
                </c:pt>
                <c:pt idx="29917">
                  <c:v>0.98883245572665002</c:v>
                </c:pt>
                <c:pt idx="29918">
                  <c:v>0.98988648136837298</c:v>
                </c:pt>
                <c:pt idx="29919">
                  <c:v>0.99047632861700796</c:v>
                </c:pt>
                <c:pt idx="29920">
                  <c:v>0.99166755954178198</c:v>
                </c:pt>
                <c:pt idx="29921">
                  <c:v>0.99166855330433901</c:v>
                </c:pt>
                <c:pt idx="29922">
                  <c:v>0.99160254576054396</c:v>
                </c:pt>
                <c:pt idx="29923">
                  <c:v>0.98767659561585996</c:v>
                </c:pt>
                <c:pt idx="29924">
                  <c:v>0.98971337095071898</c:v>
                </c:pt>
                <c:pt idx="29925">
                  <c:v>0.99221903636684206</c:v>
                </c:pt>
                <c:pt idx="29926">
                  <c:v>0.99025107518514299</c:v>
                </c:pt>
                <c:pt idx="29927">
                  <c:v>0.98916911579864097</c:v>
                </c:pt>
                <c:pt idx="29928">
                  <c:v>0.98994270489563096</c:v>
                </c:pt>
                <c:pt idx="29929">
                  <c:v>0.98980793679338197</c:v>
                </c:pt>
                <c:pt idx="29930">
                  <c:v>0.98767661450303901</c:v>
                </c:pt>
                <c:pt idx="29931">
                  <c:v>0.987889903234207</c:v>
                </c:pt>
                <c:pt idx="29932">
                  <c:v>0.98868763069640897</c:v>
                </c:pt>
                <c:pt idx="29933">
                  <c:v>0.99235177765232696</c:v>
                </c:pt>
                <c:pt idx="29934">
                  <c:v>0.99293590787266595</c:v>
                </c:pt>
                <c:pt idx="29935">
                  <c:v>0.98797803750763402</c:v>
                </c:pt>
                <c:pt idx="29936">
                  <c:v>0.99015728022098903</c:v>
                </c:pt>
                <c:pt idx="29937">
                  <c:v>0.99340934537419701</c:v>
                </c:pt>
                <c:pt idx="29938">
                  <c:v>0.98876121760848101</c:v>
                </c:pt>
                <c:pt idx="29939">
                  <c:v>0.98931703538276305</c:v>
                </c:pt>
                <c:pt idx="29940">
                  <c:v>0.98953435845806004</c:v>
                </c:pt>
                <c:pt idx="29941">
                  <c:v>0.993711433982152</c:v>
                </c:pt>
                <c:pt idx="29942">
                  <c:v>0.98895383981438401</c:v>
                </c:pt>
                <c:pt idx="29943">
                  <c:v>0.989640312395618</c:v>
                </c:pt>
                <c:pt idx="29944">
                  <c:v>0.99234489370143397</c:v>
                </c:pt>
                <c:pt idx="29945">
                  <c:v>0.99035040591211099</c:v>
                </c:pt>
                <c:pt idx="29946">
                  <c:v>0.98938339045330104</c:v>
                </c:pt>
                <c:pt idx="29947">
                  <c:v>0.991248188011708</c:v>
                </c:pt>
                <c:pt idx="29948">
                  <c:v>0.98880213363385305</c:v>
                </c:pt>
                <c:pt idx="29949">
                  <c:v>0.991678034810211</c:v>
                </c:pt>
                <c:pt idx="29950">
                  <c:v>0.98922185867627799</c:v>
                </c:pt>
                <c:pt idx="29951">
                  <c:v>0.98902811818304603</c:v>
                </c:pt>
                <c:pt idx="29952">
                  <c:v>0.99012274037535997</c:v>
                </c:pt>
                <c:pt idx="29953">
                  <c:v>0.99072292927615901</c:v>
                </c:pt>
                <c:pt idx="29954">
                  <c:v>0.98792683538465897</c:v>
                </c:pt>
                <c:pt idx="29955">
                  <c:v>0.98787106843886896</c:v>
                </c:pt>
                <c:pt idx="29956">
                  <c:v>0.99030581391822003</c:v>
                </c:pt>
                <c:pt idx="29957">
                  <c:v>0.99092506765912702</c:v>
                </c:pt>
                <c:pt idx="29958">
                  <c:v>0.99024637127233395</c:v>
                </c:pt>
                <c:pt idx="29959">
                  <c:v>0.98816041669391197</c:v>
                </c:pt>
                <c:pt idx="29960">
                  <c:v>0.98784926213715196</c:v>
                </c:pt>
                <c:pt idx="29961">
                  <c:v>0.99102052207063396</c:v>
                </c:pt>
                <c:pt idx="29962">
                  <c:v>0.99210499426869103</c:v>
                </c:pt>
                <c:pt idx="29963">
                  <c:v>0.99388232256325604</c:v>
                </c:pt>
                <c:pt idx="29964">
                  <c:v>0.98975642371126304</c:v>
                </c:pt>
                <c:pt idx="29965">
                  <c:v>0.99045652425990505</c:v>
                </c:pt>
                <c:pt idx="29966">
                  <c:v>0.98698279949678003</c:v>
                </c:pt>
                <c:pt idx="29967">
                  <c:v>0.99233610399428396</c:v>
                </c:pt>
                <c:pt idx="29968">
                  <c:v>0.99316773184983198</c:v>
                </c:pt>
                <c:pt idx="29969">
                  <c:v>0.98821492717467796</c:v>
                </c:pt>
                <c:pt idx="29970">
                  <c:v>0.98896092124326296</c:v>
                </c:pt>
                <c:pt idx="29971">
                  <c:v>0.99124125432638499</c:v>
                </c:pt>
                <c:pt idx="29972">
                  <c:v>0.99363256072697503</c:v>
                </c:pt>
                <c:pt idx="29973">
                  <c:v>0.989237595063302</c:v>
                </c:pt>
                <c:pt idx="29974">
                  <c:v>0.99282993448496804</c:v>
                </c:pt>
                <c:pt idx="29975">
                  <c:v>0.98850106286742301</c:v>
                </c:pt>
                <c:pt idx="29976">
                  <c:v>0.99177949755443195</c:v>
                </c:pt>
                <c:pt idx="29977">
                  <c:v>0.98782757765766704</c:v>
                </c:pt>
                <c:pt idx="29978">
                  <c:v>0.98941409128135205</c:v>
                </c:pt>
                <c:pt idx="29979">
                  <c:v>0.98848727851578</c:v>
                </c:pt>
                <c:pt idx="29980">
                  <c:v>0.98841843099994797</c:v>
                </c:pt>
                <c:pt idx="29981">
                  <c:v>0.99133763496315297</c:v>
                </c:pt>
                <c:pt idx="29982">
                  <c:v>0.98912371753481398</c:v>
                </c:pt>
                <c:pt idx="29983">
                  <c:v>0.98868090243828299</c:v>
                </c:pt>
                <c:pt idx="29984">
                  <c:v>0.98902565063350101</c:v>
                </c:pt>
                <c:pt idx="29985">
                  <c:v>0.99172061984234405</c:v>
                </c:pt>
                <c:pt idx="29986">
                  <c:v>0.98749342349707603</c:v>
                </c:pt>
                <c:pt idx="29987">
                  <c:v>0.988213030949463</c:v>
                </c:pt>
                <c:pt idx="29988">
                  <c:v>0.99053201785151501</c:v>
                </c:pt>
                <c:pt idx="29989">
                  <c:v>0.99079802934903005</c:v>
                </c:pt>
                <c:pt idx="29990">
                  <c:v>0.99050658092607402</c:v>
                </c:pt>
                <c:pt idx="29991">
                  <c:v>0.98790380381405196</c:v>
                </c:pt>
                <c:pt idx="29992">
                  <c:v>0.993521319806285</c:v>
                </c:pt>
                <c:pt idx="29993">
                  <c:v>0.98859073436193001</c:v>
                </c:pt>
                <c:pt idx="29994">
                  <c:v>0.992947112489732</c:v>
                </c:pt>
                <c:pt idx="29995">
                  <c:v>0.99119045328363198</c:v>
                </c:pt>
                <c:pt idx="29996">
                  <c:v>0.99246661025746696</c:v>
                </c:pt>
                <c:pt idx="29997">
                  <c:v>0.98979746984120598</c:v>
                </c:pt>
                <c:pt idx="29998">
                  <c:v>0.99205733271776197</c:v>
                </c:pt>
                <c:pt idx="29999">
                  <c:v>0.99345305861146904</c:v>
                </c:pt>
                <c:pt idx="30000">
                  <c:v>0.99148729317415096</c:v>
                </c:pt>
                <c:pt idx="30001">
                  <c:v>0.98804028497770002</c:v>
                </c:pt>
                <c:pt idx="30002">
                  <c:v>0.98717116351483003</c:v>
                </c:pt>
                <c:pt idx="30003">
                  <c:v>0.99222235115007296</c:v>
                </c:pt>
                <c:pt idx="30004">
                  <c:v>0.99022908666895104</c:v>
                </c:pt>
                <c:pt idx="30005">
                  <c:v>0.98946385434460304</c:v>
                </c:pt>
                <c:pt idx="30006">
                  <c:v>0.98755200930369103</c:v>
                </c:pt>
                <c:pt idx="30007">
                  <c:v>0.98923860582916801</c:v>
                </c:pt>
                <c:pt idx="30008">
                  <c:v>0.99045366917654398</c:v>
                </c:pt>
                <c:pt idx="30009">
                  <c:v>0.99255338316995401</c:v>
                </c:pt>
                <c:pt idx="30010">
                  <c:v>0.99165215926676697</c:v>
                </c:pt>
                <c:pt idx="30011">
                  <c:v>0.98967933066557401</c:v>
                </c:pt>
                <c:pt idx="30012">
                  <c:v>0.98850382171213802</c:v>
                </c:pt>
                <c:pt idx="30013">
                  <c:v>0.99105274846328795</c:v>
                </c:pt>
                <c:pt idx="30014">
                  <c:v>0.99069109312742099</c:v>
                </c:pt>
                <c:pt idx="30015">
                  <c:v>0.98959560471988395</c:v>
                </c:pt>
                <c:pt idx="30016">
                  <c:v>0.98735859481998101</c:v>
                </c:pt>
                <c:pt idx="30017">
                  <c:v>0.99262213090649598</c:v>
                </c:pt>
                <c:pt idx="30018">
                  <c:v>0.99072769338982902</c:v>
                </c:pt>
                <c:pt idx="30019">
                  <c:v>0.99253911785633397</c:v>
                </c:pt>
                <c:pt idx="30020">
                  <c:v>0.98886155624435401</c:v>
                </c:pt>
                <c:pt idx="30021">
                  <c:v>0.991293564561883</c:v>
                </c:pt>
                <c:pt idx="30022">
                  <c:v>0.99444318719340796</c:v>
                </c:pt>
                <c:pt idx="30023">
                  <c:v>0.99078144022671599</c:v>
                </c:pt>
                <c:pt idx="30024">
                  <c:v>0.98858896171976096</c:v>
                </c:pt>
                <c:pt idx="30025">
                  <c:v>0.99078320805154796</c:v>
                </c:pt>
                <c:pt idx="30026">
                  <c:v>0.99311855791612802</c:v>
                </c:pt>
                <c:pt idx="30027">
                  <c:v>0.98946323670044301</c:v>
                </c:pt>
                <c:pt idx="30028">
                  <c:v>0.98963859589595304</c:v>
                </c:pt>
                <c:pt idx="30029">
                  <c:v>0.99192361990715805</c:v>
                </c:pt>
                <c:pt idx="30030">
                  <c:v>0.99226356672345495</c:v>
                </c:pt>
                <c:pt idx="30031">
                  <c:v>0.99165834043920698</c:v>
                </c:pt>
                <c:pt idx="30032">
                  <c:v>0.99011447903157701</c:v>
                </c:pt>
                <c:pt idx="30033">
                  <c:v>0.990430219120633</c:v>
                </c:pt>
                <c:pt idx="30034">
                  <c:v>0.99324340537616396</c:v>
                </c:pt>
                <c:pt idx="30035">
                  <c:v>0.98672491746896895</c:v>
                </c:pt>
                <c:pt idx="30036">
                  <c:v>0.98898232295918398</c:v>
                </c:pt>
                <c:pt idx="30037">
                  <c:v>0.99275781381345596</c:v>
                </c:pt>
                <c:pt idx="30038">
                  <c:v>0.98999407026654995</c:v>
                </c:pt>
                <c:pt idx="30039">
                  <c:v>0.98981296656877404</c:v>
                </c:pt>
                <c:pt idx="30040">
                  <c:v>0.99085023655048199</c:v>
                </c:pt>
                <c:pt idx="30041">
                  <c:v>0.99015960547069404</c:v>
                </c:pt>
                <c:pt idx="30042">
                  <c:v>0.99004308760539095</c:v>
                </c:pt>
                <c:pt idx="30043">
                  <c:v>0.98980072765308702</c:v>
                </c:pt>
                <c:pt idx="30044">
                  <c:v>0.99118294574002097</c:v>
                </c:pt>
                <c:pt idx="30045">
                  <c:v>0.98868726498346304</c:v>
                </c:pt>
                <c:pt idx="30046">
                  <c:v>0.98814938003934305</c:v>
                </c:pt>
                <c:pt idx="30047">
                  <c:v>0.98818263736990697</c:v>
                </c:pt>
                <c:pt idx="30048">
                  <c:v>0.99276916716621399</c:v>
                </c:pt>
                <c:pt idx="30049">
                  <c:v>0.98949918818432603</c:v>
                </c:pt>
                <c:pt idx="30050">
                  <c:v>0.98927280234769599</c:v>
                </c:pt>
                <c:pt idx="30051">
                  <c:v>0.99100654232464702</c:v>
                </c:pt>
                <c:pt idx="30052">
                  <c:v>0.99067958921038102</c:v>
                </c:pt>
                <c:pt idx="30053">
                  <c:v>0.99137504141817301</c:v>
                </c:pt>
                <c:pt idx="30054">
                  <c:v>0.98989164854814404</c:v>
                </c:pt>
                <c:pt idx="30055">
                  <c:v>0.98851244224885504</c:v>
                </c:pt>
                <c:pt idx="30056">
                  <c:v>0.98999155013491302</c:v>
                </c:pt>
                <c:pt idx="30057">
                  <c:v>0.98864516388826995</c:v>
                </c:pt>
                <c:pt idx="30058">
                  <c:v>0.98967553798621899</c:v>
                </c:pt>
                <c:pt idx="30059">
                  <c:v>0.99041593085982704</c:v>
                </c:pt>
                <c:pt idx="30060">
                  <c:v>0.991171460030702</c:v>
                </c:pt>
                <c:pt idx="30061">
                  <c:v>0.993248830952145</c:v>
                </c:pt>
                <c:pt idx="30062">
                  <c:v>0.98867592015901196</c:v>
                </c:pt>
                <c:pt idx="30063">
                  <c:v>0.98709648068942701</c:v>
                </c:pt>
                <c:pt idx="30064">
                  <c:v>0.99174572111845005</c:v>
                </c:pt>
                <c:pt idx="30065">
                  <c:v>0.99151837917698404</c:v>
                </c:pt>
                <c:pt idx="30066">
                  <c:v>0.98898326865177699</c:v>
                </c:pt>
                <c:pt idx="30067">
                  <c:v>0.98979820909216198</c:v>
                </c:pt>
                <c:pt idx="30068">
                  <c:v>0.99188784358851001</c:v>
                </c:pt>
                <c:pt idx="30069">
                  <c:v>0.99201252041638799</c:v>
                </c:pt>
                <c:pt idx="30070">
                  <c:v>0.98953841861672498</c:v>
                </c:pt>
                <c:pt idx="30071">
                  <c:v>0.98722812787754</c:v>
                </c:pt>
                <c:pt idx="30072">
                  <c:v>0.99216646913095397</c:v>
                </c:pt>
                <c:pt idx="30073">
                  <c:v>0.98910070740217504</c:v>
                </c:pt>
                <c:pt idx="30074">
                  <c:v>0.98920645711268196</c:v>
                </c:pt>
                <c:pt idx="30075">
                  <c:v>0.98867145917601496</c:v>
                </c:pt>
                <c:pt idx="30076">
                  <c:v>0.989248889159419</c:v>
                </c:pt>
                <c:pt idx="30077">
                  <c:v>0.99240385966408795</c:v>
                </c:pt>
                <c:pt idx="30078">
                  <c:v>0.98718451592861101</c:v>
                </c:pt>
                <c:pt idx="30079">
                  <c:v>0.98876691262919403</c:v>
                </c:pt>
                <c:pt idx="30080">
                  <c:v>0.98895353965442701</c:v>
                </c:pt>
                <c:pt idx="30081">
                  <c:v>0.98920468774544101</c:v>
                </c:pt>
                <c:pt idx="30082">
                  <c:v>0.98805820617370399</c:v>
                </c:pt>
                <c:pt idx="30083">
                  <c:v>0.992812043350773</c:v>
                </c:pt>
                <c:pt idx="30084">
                  <c:v>0.989920691073649</c:v>
                </c:pt>
                <c:pt idx="30085">
                  <c:v>0.98691382491714197</c:v>
                </c:pt>
                <c:pt idx="30086">
                  <c:v>0.99104213965948895</c:v>
                </c:pt>
                <c:pt idx="30087">
                  <c:v>0.987140390653655</c:v>
                </c:pt>
                <c:pt idx="30088">
                  <c:v>0.99050561975309503</c:v>
                </c:pt>
                <c:pt idx="30089">
                  <c:v>0.99141490596987902</c:v>
                </c:pt>
                <c:pt idx="30090">
                  <c:v>0.98996217684656296</c:v>
                </c:pt>
                <c:pt idx="30091">
                  <c:v>0.98793315521446001</c:v>
                </c:pt>
                <c:pt idx="30092">
                  <c:v>0.99189923729271701</c:v>
                </c:pt>
                <c:pt idx="30093">
                  <c:v>0.99306714062042301</c:v>
                </c:pt>
                <c:pt idx="30094">
                  <c:v>0.99260420146532502</c:v>
                </c:pt>
                <c:pt idx="30095">
                  <c:v>0.98873334206086305</c:v>
                </c:pt>
                <c:pt idx="30096">
                  <c:v>0.99051489608734</c:v>
                </c:pt>
                <c:pt idx="30097">
                  <c:v>0.98918327511283</c:v>
                </c:pt>
                <c:pt idx="30098">
                  <c:v>0.98851926819711999</c:v>
                </c:pt>
                <c:pt idx="30099">
                  <c:v>0.99116035838669403</c:v>
                </c:pt>
                <c:pt idx="30100">
                  <c:v>0.98996498577274905</c:v>
                </c:pt>
                <c:pt idx="30101">
                  <c:v>0.99302059754893102</c:v>
                </c:pt>
                <c:pt idx="30102">
                  <c:v>0.99071135334315297</c:v>
                </c:pt>
                <c:pt idx="30103">
                  <c:v>0.98759006389617998</c:v>
                </c:pt>
                <c:pt idx="30104">
                  <c:v>0.98976726907143997</c:v>
                </c:pt>
                <c:pt idx="30105">
                  <c:v>0.98990451682571701</c:v>
                </c:pt>
                <c:pt idx="30106">
                  <c:v>0.98836904242402801</c:v>
                </c:pt>
                <c:pt idx="30107">
                  <c:v>0.99139803922117398</c:v>
                </c:pt>
                <c:pt idx="30108">
                  <c:v>0.98930605615350498</c:v>
                </c:pt>
                <c:pt idx="30109">
                  <c:v>0.98898475203330105</c:v>
                </c:pt>
                <c:pt idx="30110">
                  <c:v>0.99048371020659298</c:v>
                </c:pt>
                <c:pt idx="30111">
                  <c:v>0.98960603003871905</c:v>
                </c:pt>
                <c:pt idx="30112">
                  <c:v>0.99001055573348995</c:v>
                </c:pt>
                <c:pt idx="30113">
                  <c:v>0.99208198246009105</c:v>
                </c:pt>
                <c:pt idx="30114">
                  <c:v>0.99016889864991897</c:v>
                </c:pt>
                <c:pt idx="30115">
                  <c:v>0.99242412569196503</c:v>
                </c:pt>
                <c:pt idx="30116">
                  <c:v>0.98767092433951298</c:v>
                </c:pt>
                <c:pt idx="30117">
                  <c:v>0.99101377976514604</c:v>
                </c:pt>
                <c:pt idx="30118">
                  <c:v>0.99039189660770699</c:v>
                </c:pt>
                <c:pt idx="30119">
                  <c:v>0.99296835096296099</c:v>
                </c:pt>
                <c:pt idx="30120">
                  <c:v>0.98916538509051599</c:v>
                </c:pt>
                <c:pt idx="30121">
                  <c:v>0.99124322589673597</c:v>
                </c:pt>
                <c:pt idx="30122">
                  <c:v>0.98822272131405897</c:v>
                </c:pt>
                <c:pt idx="30123">
                  <c:v>0.99017876996979104</c:v>
                </c:pt>
                <c:pt idx="30124">
                  <c:v>0.99071967020529095</c:v>
                </c:pt>
                <c:pt idx="30125">
                  <c:v>0.98838152661211198</c:v>
                </c:pt>
                <c:pt idx="30126">
                  <c:v>0.99119836438107201</c:v>
                </c:pt>
                <c:pt idx="30127">
                  <c:v>0.98789677637898599</c:v>
                </c:pt>
                <c:pt idx="30128">
                  <c:v>0.98751853173111703</c:v>
                </c:pt>
                <c:pt idx="30129">
                  <c:v>0.98714216160113299</c:v>
                </c:pt>
                <c:pt idx="30130">
                  <c:v>0.99186526246698803</c:v>
                </c:pt>
                <c:pt idx="30131">
                  <c:v>0.99002532637719998</c:v>
                </c:pt>
                <c:pt idx="30132">
                  <c:v>0.99151519485999096</c:v>
                </c:pt>
                <c:pt idx="30133">
                  <c:v>0.99384320517666802</c:v>
                </c:pt>
                <c:pt idx="30134">
                  <c:v>0.98894716803649696</c:v>
                </c:pt>
                <c:pt idx="30135">
                  <c:v>0.98863071059029195</c:v>
                </c:pt>
                <c:pt idx="30136">
                  <c:v>0.99188924545141</c:v>
                </c:pt>
                <c:pt idx="30137">
                  <c:v>0.99066329981580104</c:v>
                </c:pt>
                <c:pt idx="30138">
                  <c:v>0.99085340838881197</c:v>
                </c:pt>
                <c:pt idx="30139">
                  <c:v>0.98772996027544802</c:v>
                </c:pt>
                <c:pt idx="30140">
                  <c:v>0.99282010785123198</c:v>
                </c:pt>
                <c:pt idx="30141">
                  <c:v>0.99014670301767604</c:v>
                </c:pt>
                <c:pt idx="30142">
                  <c:v>0.98733371409659998</c:v>
                </c:pt>
                <c:pt idx="30143">
                  <c:v>0.98900092872497003</c:v>
                </c:pt>
                <c:pt idx="30144">
                  <c:v>0.99309624159574905</c:v>
                </c:pt>
                <c:pt idx="30145">
                  <c:v>0.99227881582477595</c:v>
                </c:pt>
                <c:pt idx="30146">
                  <c:v>0.99081695085268895</c:v>
                </c:pt>
                <c:pt idx="30147">
                  <c:v>0.99101353163044203</c:v>
                </c:pt>
                <c:pt idx="30148">
                  <c:v>0.98873216148519705</c:v>
                </c:pt>
                <c:pt idx="30149">
                  <c:v>0.99129627473478199</c:v>
                </c:pt>
                <c:pt idx="30150">
                  <c:v>0.98909711200717199</c:v>
                </c:pt>
                <c:pt idx="30151">
                  <c:v>0.98957787657087704</c:v>
                </c:pt>
                <c:pt idx="30152">
                  <c:v>0.99259547222566602</c:v>
                </c:pt>
                <c:pt idx="30153">
                  <c:v>0.99172940244199903</c:v>
                </c:pt>
                <c:pt idx="30154">
                  <c:v>0.98908503431099304</c:v>
                </c:pt>
                <c:pt idx="30155">
                  <c:v>0.99219725364038602</c:v>
                </c:pt>
                <c:pt idx="30156">
                  <c:v>0.98673093804182199</c:v>
                </c:pt>
                <c:pt idx="30157">
                  <c:v>0.99165173499988002</c:v>
                </c:pt>
                <c:pt idx="30158">
                  <c:v>0.99088659380508803</c:v>
                </c:pt>
                <c:pt idx="30159">
                  <c:v>0.99150876875759397</c:v>
                </c:pt>
                <c:pt idx="30160">
                  <c:v>0.98855033363981004</c:v>
                </c:pt>
                <c:pt idx="30161">
                  <c:v>0.98981747165845002</c:v>
                </c:pt>
                <c:pt idx="30162">
                  <c:v>0.99054457616674196</c:v>
                </c:pt>
                <c:pt idx="30163">
                  <c:v>0.99251668506805202</c:v>
                </c:pt>
                <c:pt idx="30164">
                  <c:v>0.98982992304796202</c:v>
                </c:pt>
                <c:pt idx="30165">
                  <c:v>0.99049113743550998</c:v>
                </c:pt>
                <c:pt idx="30166">
                  <c:v>0.98738562055649703</c:v>
                </c:pt>
                <c:pt idx="30167">
                  <c:v>0.99091112821782401</c:v>
                </c:pt>
                <c:pt idx="30168">
                  <c:v>0.99171762514013295</c:v>
                </c:pt>
                <c:pt idx="30169">
                  <c:v>0.98955766596249795</c:v>
                </c:pt>
                <c:pt idx="30170">
                  <c:v>0.99079080238897199</c:v>
                </c:pt>
                <c:pt idx="30171">
                  <c:v>0.98919086569181902</c:v>
                </c:pt>
                <c:pt idx="30172">
                  <c:v>0.99127737952132999</c:v>
                </c:pt>
                <c:pt idx="30173">
                  <c:v>0.99075451632553102</c:v>
                </c:pt>
                <c:pt idx="30174">
                  <c:v>0.99188976929216099</c:v>
                </c:pt>
                <c:pt idx="30175">
                  <c:v>0.98663577519810697</c:v>
                </c:pt>
                <c:pt idx="30176">
                  <c:v>0.98825871758591799</c:v>
                </c:pt>
                <c:pt idx="30177">
                  <c:v>0.98767425604092196</c:v>
                </c:pt>
                <c:pt idx="30178">
                  <c:v>0.98903934710201202</c:v>
                </c:pt>
                <c:pt idx="30179">
                  <c:v>0.98832602340909503</c:v>
                </c:pt>
                <c:pt idx="30180">
                  <c:v>0.986062804962621</c:v>
                </c:pt>
                <c:pt idx="30181">
                  <c:v>0.99092286265465901</c:v>
                </c:pt>
                <c:pt idx="30182">
                  <c:v>0.99268657008086303</c:v>
                </c:pt>
                <c:pt idx="30183">
                  <c:v>0.98988193313798101</c:v>
                </c:pt>
                <c:pt idx="30184">
                  <c:v>0.98731505541161801</c:v>
                </c:pt>
                <c:pt idx="30185">
                  <c:v>0.98944674625160001</c:v>
                </c:pt>
                <c:pt idx="30186">
                  <c:v>0.99314678817183799</c:v>
                </c:pt>
                <c:pt idx="30187">
                  <c:v>0.99118739627863095</c:v>
                </c:pt>
                <c:pt idx="30188">
                  <c:v>0.98978590214485895</c:v>
                </c:pt>
                <c:pt idx="30189">
                  <c:v>0.99356649874478897</c:v>
                </c:pt>
                <c:pt idx="30190">
                  <c:v>0.99133044679504101</c:v>
                </c:pt>
                <c:pt idx="30191">
                  <c:v>0.99093111456904404</c:v>
                </c:pt>
                <c:pt idx="30192">
                  <c:v>0.98849612529040698</c:v>
                </c:pt>
                <c:pt idx="30193">
                  <c:v>0.991543254058881</c:v>
                </c:pt>
                <c:pt idx="30194">
                  <c:v>0.98849268511765298</c:v>
                </c:pt>
                <c:pt idx="30195">
                  <c:v>0.98999855181184304</c:v>
                </c:pt>
                <c:pt idx="30196">
                  <c:v>0.99045484238331505</c:v>
                </c:pt>
                <c:pt idx="30197">
                  <c:v>0.99242443352083898</c:v>
                </c:pt>
                <c:pt idx="30198">
                  <c:v>0.98619687025832803</c:v>
                </c:pt>
                <c:pt idx="30199">
                  <c:v>0.99434980760596803</c:v>
                </c:pt>
                <c:pt idx="30200">
                  <c:v>0.99045799274956003</c:v>
                </c:pt>
                <c:pt idx="30201">
                  <c:v>0.98959833851052204</c:v>
                </c:pt>
                <c:pt idx="30202">
                  <c:v>0.99237913278447598</c:v>
                </c:pt>
                <c:pt idx="30203">
                  <c:v>0.99342460290219003</c:v>
                </c:pt>
                <c:pt idx="30204">
                  <c:v>0.99002929340602697</c:v>
                </c:pt>
                <c:pt idx="30205">
                  <c:v>0.99146374699596596</c:v>
                </c:pt>
                <c:pt idx="30206">
                  <c:v>0.99367121727738095</c:v>
                </c:pt>
                <c:pt idx="30207">
                  <c:v>0.98955562354909399</c:v>
                </c:pt>
                <c:pt idx="30208">
                  <c:v>0.991377828459854</c:v>
                </c:pt>
                <c:pt idx="30209">
                  <c:v>0.99074708321605498</c:v>
                </c:pt>
                <c:pt idx="30210">
                  <c:v>0.99355132851402606</c:v>
                </c:pt>
                <c:pt idx="30211">
                  <c:v>0.99234268534316805</c:v>
                </c:pt>
                <c:pt idx="30212">
                  <c:v>0.99139687607511995</c:v>
                </c:pt>
                <c:pt idx="30213">
                  <c:v>0.991812563828118</c:v>
                </c:pt>
                <c:pt idx="30214">
                  <c:v>0.99007220432587295</c:v>
                </c:pt>
                <c:pt idx="30215">
                  <c:v>0.99134470898859395</c:v>
                </c:pt>
                <c:pt idx="30216">
                  <c:v>0.99089825083786298</c:v>
                </c:pt>
                <c:pt idx="30217">
                  <c:v>0.98859226508654297</c:v>
                </c:pt>
                <c:pt idx="30218">
                  <c:v>0.988151412863012</c:v>
                </c:pt>
                <c:pt idx="30219">
                  <c:v>0.993075064509782</c:v>
                </c:pt>
                <c:pt idx="30220">
                  <c:v>0.99012527407343798</c:v>
                </c:pt>
                <c:pt idx="30221">
                  <c:v>0.98960485763781603</c:v>
                </c:pt>
                <c:pt idx="30222">
                  <c:v>0.98973224814097505</c:v>
                </c:pt>
                <c:pt idx="30223">
                  <c:v>0.98857193918570097</c:v>
                </c:pt>
                <c:pt idx="30224">
                  <c:v>0.98747469900556095</c:v>
                </c:pt>
                <c:pt idx="30225">
                  <c:v>0.99393495126037301</c:v>
                </c:pt>
                <c:pt idx="30226">
                  <c:v>0.98629157462536399</c:v>
                </c:pt>
                <c:pt idx="30227">
                  <c:v>0.98932151747335595</c:v>
                </c:pt>
                <c:pt idx="30228">
                  <c:v>0.991925168777125</c:v>
                </c:pt>
                <c:pt idx="30229">
                  <c:v>0.98969312001212795</c:v>
                </c:pt>
                <c:pt idx="30230">
                  <c:v>0.99008177221690696</c:v>
                </c:pt>
                <c:pt idx="30231">
                  <c:v>0.99308294281531895</c:v>
                </c:pt>
                <c:pt idx="30232">
                  <c:v>0.99184369627277202</c:v>
                </c:pt>
                <c:pt idx="30233">
                  <c:v>0.98900867770402801</c:v>
                </c:pt>
                <c:pt idx="30234">
                  <c:v>0.99247030049159202</c:v>
                </c:pt>
                <c:pt idx="30235">
                  <c:v>0.98906986497716098</c:v>
                </c:pt>
                <c:pt idx="30236">
                  <c:v>0.99153360466500196</c:v>
                </c:pt>
                <c:pt idx="30237">
                  <c:v>0.99053063899696303</c:v>
                </c:pt>
                <c:pt idx="30238">
                  <c:v>0.99250358892666901</c:v>
                </c:pt>
                <c:pt idx="30239">
                  <c:v>0.98916076710391598</c:v>
                </c:pt>
                <c:pt idx="30240">
                  <c:v>0.98681215494877195</c:v>
                </c:pt>
                <c:pt idx="30241">
                  <c:v>0.99038423355917504</c:v>
                </c:pt>
                <c:pt idx="30242">
                  <c:v>0.993435030745773</c:v>
                </c:pt>
                <c:pt idx="30243">
                  <c:v>0.98696434141269296</c:v>
                </c:pt>
                <c:pt idx="30244">
                  <c:v>0.99084766136361802</c:v>
                </c:pt>
                <c:pt idx="30245">
                  <c:v>0.99134313341800695</c:v>
                </c:pt>
                <c:pt idx="30246">
                  <c:v>0.98769917213165404</c:v>
                </c:pt>
                <c:pt idx="30247">
                  <c:v>0.99148372963833298</c:v>
                </c:pt>
                <c:pt idx="30248">
                  <c:v>0.98588323219438201</c:v>
                </c:pt>
                <c:pt idx="30249">
                  <c:v>0.99280097452198901</c:v>
                </c:pt>
                <c:pt idx="30250">
                  <c:v>0.99082718630880195</c:v>
                </c:pt>
                <c:pt idx="30251">
                  <c:v>0.99087501162932501</c:v>
                </c:pt>
                <c:pt idx="30252">
                  <c:v>0.98844883128238503</c:v>
                </c:pt>
                <c:pt idx="30253">
                  <c:v>0.99052519564545605</c:v>
                </c:pt>
                <c:pt idx="30254">
                  <c:v>0.98907666831450702</c:v>
                </c:pt>
                <c:pt idx="30255">
                  <c:v>0.98868605170000001</c:v>
                </c:pt>
                <c:pt idx="30256">
                  <c:v>0.991797723335896</c:v>
                </c:pt>
                <c:pt idx="30257">
                  <c:v>0.99336938784759798</c:v>
                </c:pt>
                <c:pt idx="30258">
                  <c:v>0.98994020736561406</c:v>
                </c:pt>
                <c:pt idx="30259">
                  <c:v>0.98995520554479599</c:v>
                </c:pt>
                <c:pt idx="30260">
                  <c:v>0.98771089797664402</c:v>
                </c:pt>
                <c:pt idx="30261">
                  <c:v>0.99326781816612197</c:v>
                </c:pt>
                <c:pt idx="30262">
                  <c:v>0.99198179942850495</c:v>
                </c:pt>
                <c:pt idx="30263">
                  <c:v>0.98602432801741702</c:v>
                </c:pt>
                <c:pt idx="30264">
                  <c:v>0.99308422732314905</c:v>
                </c:pt>
                <c:pt idx="30265">
                  <c:v>0.99098923444669196</c:v>
                </c:pt>
                <c:pt idx="30266">
                  <c:v>0.98836448479952899</c:v>
                </c:pt>
                <c:pt idx="30267">
                  <c:v>0.98822738812255595</c:v>
                </c:pt>
                <c:pt idx="30268">
                  <c:v>0.98982518245793005</c:v>
                </c:pt>
                <c:pt idx="30269">
                  <c:v>0.98982836602226498</c:v>
                </c:pt>
                <c:pt idx="30270">
                  <c:v>0.98754400422590205</c:v>
                </c:pt>
                <c:pt idx="30271">
                  <c:v>0.98981928412197995</c:v>
                </c:pt>
                <c:pt idx="30272">
                  <c:v>0.99146812988729005</c:v>
                </c:pt>
                <c:pt idx="30273">
                  <c:v>0.98971296665894304</c:v>
                </c:pt>
                <c:pt idx="30274">
                  <c:v>0.98940710628554296</c:v>
                </c:pt>
                <c:pt idx="30275">
                  <c:v>0.99350825466524595</c:v>
                </c:pt>
                <c:pt idx="30276">
                  <c:v>0.98992046585554205</c:v>
                </c:pt>
                <c:pt idx="30277">
                  <c:v>0.99304742821707204</c:v>
                </c:pt>
                <c:pt idx="30278">
                  <c:v>0.98738658249108902</c:v>
                </c:pt>
                <c:pt idx="30279">
                  <c:v>0.98769359860981798</c:v>
                </c:pt>
                <c:pt idx="30280">
                  <c:v>0.98855177460755606</c:v>
                </c:pt>
                <c:pt idx="30281">
                  <c:v>0.99107946052086304</c:v>
                </c:pt>
                <c:pt idx="30282">
                  <c:v>0.98803208219101002</c:v>
                </c:pt>
                <c:pt idx="30283">
                  <c:v>0.99109994933426704</c:v>
                </c:pt>
                <c:pt idx="30284">
                  <c:v>0.99084648089882099</c:v>
                </c:pt>
                <c:pt idx="30285">
                  <c:v>0.99206934764763499</c:v>
                </c:pt>
                <c:pt idx="30286">
                  <c:v>0.98971283857532499</c:v>
                </c:pt>
                <c:pt idx="30287">
                  <c:v>0.99307693251722795</c:v>
                </c:pt>
                <c:pt idx="30288">
                  <c:v>0.98841895819627901</c:v>
                </c:pt>
                <c:pt idx="30289">
                  <c:v>0.98868365867476404</c:v>
                </c:pt>
                <c:pt idx="30290">
                  <c:v>0.99162844465897504</c:v>
                </c:pt>
                <c:pt idx="30291">
                  <c:v>0.992576338274613</c:v>
                </c:pt>
                <c:pt idx="30292">
                  <c:v>0.98888003719306095</c:v>
                </c:pt>
                <c:pt idx="30293">
                  <c:v>0.99001162013933897</c:v>
                </c:pt>
                <c:pt idx="30294">
                  <c:v>0.98691115249352701</c:v>
                </c:pt>
                <c:pt idx="30295">
                  <c:v>0.99324785070710198</c:v>
                </c:pt>
                <c:pt idx="30296">
                  <c:v>0.98845654634631896</c:v>
                </c:pt>
                <c:pt idx="30297">
                  <c:v>0.988389296785118</c:v>
                </c:pt>
                <c:pt idx="30298">
                  <c:v>0.99088788374473102</c:v>
                </c:pt>
                <c:pt idx="30299">
                  <c:v>0.98782096681064901</c:v>
                </c:pt>
                <c:pt idx="30300">
                  <c:v>0.99057976885169197</c:v>
                </c:pt>
                <c:pt idx="30301">
                  <c:v>0.99017466354514205</c:v>
                </c:pt>
                <c:pt idx="30302">
                  <c:v>0.98933739427446699</c:v>
                </c:pt>
                <c:pt idx="30303">
                  <c:v>0.98851120869256204</c:v>
                </c:pt>
                <c:pt idx="30304">
                  <c:v>0.98883572481727</c:v>
                </c:pt>
                <c:pt idx="30305">
                  <c:v>0.98644181968296996</c:v>
                </c:pt>
                <c:pt idx="30306">
                  <c:v>0.99367822975820896</c:v>
                </c:pt>
                <c:pt idx="30307">
                  <c:v>0.99365878820645903</c:v>
                </c:pt>
                <c:pt idx="30308">
                  <c:v>0.98872660592309203</c:v>
                </c:pt>
                <c:pt idx="30309">
                  <c:v>0.99163011488157005</c:v>
                </c:pt>
                <c:pt idx="30310">
                  <c:v>0.99175008086797101</c:v>
                </c:pt>
                <c:pt idx="30311">
                  <c:v>0.98779922676879695</c:v>
                </c:pt>
                <c:pt idx="30312">
                  <c:v>0.99133569555816903</c:v>
                </c:pt>
                <c:pt idx="30313">
                  <c:v>0.99311893189682898</c:v>
                </c:pt>
                <c:pt idx="30314">
                  <c:v>0.99134869822670701</c:v>
                </c:pt>
                <c:pt idx="30315">
                  <c:v>0.99296691204091003</c:v>
                </c:pt>
                <c:pt idx="30316">
                  <c:v>0.98950333290488901</c:v>
                </c:pt>
                <c:pt idx="30317">
                  <c:v>0.99233073295477503</c:v>
                </c:pt>
                <c:pt idx="30318">
                  <c:v>0.99016790628593798</c:v>
                </c:pt>
                <c:pt idx="30319">
                  <c:v>0.99266242576617403</c:v>
                </c:pt>
                <c:pt idx="30320">
                  <c:v>0.99195419008307895</c:v>
                </c:pt>
                <c:pt idx="30321">
                  <c:v>0.98785539569846004</c:v>
                </c:pt>
                <c:pt idx="30322">
                  <c:v>0.993363556818045</c:v>
                </c:pt>
                <c:pt idx="30323">
                  <c:v>0.98950773756132904</c:v>
                </c:pt>
                <c:pt idx="30324">
                  <c:v>0.98897986488178102</c:v>
                </c:pt>
                <c:pt idx="30325">
                  <c:v>0.99132117410142995</c:v>
                </c:pt>
                <c:pt idx="30326">
                  <c:v>0.98722410244667202</c:v>
                </c:pt>
                <c:pt idx="30327">
                  <c:v>0.994007541884257</c:v>
                </c:pt>
                <c:pt idx="30328">
                  <c:v>0.98907170606553596</c:v>
                </c:pt>
                <c:pt idx="30329">
                  <c:v>0.99218056185574899</c:v>
                </c:pt>
                <c:pt idx="30330">
                  <c:v>0.99032935327255101</c:v>
                </c:pt>
                <c:pt idx="30331">
                  <c:v>0.99305846610168602</c:v>
                </c:pt>
                <c:pt idx="30332">
                  <c:v>0.99048577978456998</c:v>
                </c:pt>
                <c:pt idx="30333">
                  <c:v>0.98732596024831898</c:v>
                </c:pt>
                <c:pt idx="30334">
                  <c:v>0.99032291054602595</c:v>
                </c:pt>
                <c:pt idx="30335">
                  <c:v>0.98778478893251598</c:v>
                </c:pt>
                <c:pt idx="30336">
                  <c:v>0.98839127018206097</c:v>
                </c:pt>
                <c:pt idx="30337">
                  <c:v>0.99289669345208198</c:v>
                </c:pt>
                <c:pt idx="30338">
                  <c:v>0.98829322218403004</c:v>
                </c:pt>
                <c:pt idx="30339">
                  <c:v>0.99098668458033201</c:v>
                </c:pt>
                <c:pt idx="30340">
                  <c:v>0.98878410359435998</c:v>
                </c:pt>
                <c:pt idx="30341">
                  <c:v>0.98913797813500004</c:v>
                </c:pt>
                <c:pt idx="30342">
                  <c:v>0.99248060764558299</c:v>
                </c:pt>
                <c:pt idx="30343">
                  <c:v>0.99010802294275702</c:v>
                </c:pt>
                <c:pt idx="30344">
                  <c:v>0.98923351811807403</c:v>
                </c:pt>
                <c:pt idx="30345">
                  <c:v>0.987600703862761</c:v>
                </c:pt>
                <c:pt idx="30346">
                  <c:v>0.99289538687757395</c:v>
                </c:pt>
                <c:pt idx="30347">
                  <c:v>0.99169645520832095</c:v>
                </c:pt>
                <c:pt idx="30348">
                  <c:v>0.99248782698623705</c:v>
                </c:pt>
                <c:pt idx="30349">
                  <c:v>0.99036834530610995</c:v>
                </c:pt>
                <c:pt idx="30350">
                  <c:v>0.98851742829017197</c:v>
                </c:pt>
                <c:pt idx="30351">
                  <c:v>0.99207279561486805</c:v>
                </c:pt>
                <c:pt idx="30352">
                  <c:v>0.98962889057386805</c:v>
                </c:pt>
                <c:pt idx="30353">
                  <c:v>0.98977872360104502</c:v>
                </c:pt>
                <c:pt idx="30354">
                  <c:v>0.99208373367348002</c:v>
                </c:pt>
                <c:pt idx="30355">
                  <c:v>0.99430808214368505</c:v>
                </c:pt>
                <c:pt idx="30356">
                  <c:v>0.98968320723438896</c:v>
                </c:pt>
                <c:pt idx="30357">
                  <c:v>0.991407414691301</c:v>
                </c:pt>
                <c:pt idx="30358">
                  <c:v>0.98992767722233299</c:v>
                </c:pt>
                <c:pt idx="30359">
                  <c:v>0.99159126859607205</c:v>
                </c:pt>
                <c:pt idx="30360">
                  <c:v>0.99321437084198905</c:v>
                </c:pt>
                <c:pt idx="30361">
                  <c:v>0.99296789693351795</c:v>
                </c:pt>
                <c:pt idx="30362">
                  <c:v>0.99230316120441897</c:v>
                </c:pt>
                <c:pt idx="30363">
                  <c:v>0.99320810356869704</c:v>
                </c:pt>
                <c:pt idx="30364">
                  <c:v>0.99125430258582004</c:v>
                </c:pt>
                <c:pt idx="30365">
                  <c:v>0.993555746285118</c:v>
                </c:pt>
                <c:pt idx="30366">
                  <c:v>0.99078203777152196</c:v>
                </c:pt>
                <c:pt idx="30367">
                  <c:v>0.99195684695900499</c:v>
                </c:pt>
                <c:pt idx="30368">
                  <c:v>0.99252232297891896</c:v>
                </c:pt>
                <c:pt idx="30369">
                  <c:v>0.98630185769196699</c:v>
                </c:pt>
                <c:pt idx="30370">
                  <c:v>0.99227033251397101</c:v>
                </c:pt>
                <c:pt idx="30371">
                  <c:v>0.99067333637529398</c:v>
                </c:pt>
                <c:pt idx="30372">
                  <c:v>0.990146984765228</c:v>
                </c:pt>
                <c:pt idx="30373">
                  <c:v>0.99007144474991504</c:v>
                </c:pt>
                <c:pt idx="30374">
                  <c:v>0.993420606666088</c:v>
                </c:pt>
                <c:pt idx="30375">
                  <c:v>0.99013622279176905</c:v>
                </c:pt>
                <c:pt idx="30376">
                  <c:v>0.99376559847894996</c:v>
                </c:pt>
                <c:pt idx="30377">
                  <c:v>0.98935078704695201</c:v>
                </c:pt>
                <c:pt idx="30378">
                  <c:v>0.98912740274382105</c:v>
                </c:pt>
                <c:pt idx="30379">
                  <c:v>0.99211139413629201</c:v>
                </c:pt>
                <c:pt idx="30380">
                  <c:v>0.98775374455974296</c:v>
                </c:pt>
                <c:pt idx="30381">
                  <c:v>0.99057075822808505</c:v>
                </c:pt>
                <c:pt idx="30382">
                  <c:v>0.989622888246946</c:v>
                </c:pt>
                <c:pt idx="30383">
                  <c:v>0.99274565833016304</c:v>
                </c:pt>
                <c:pt idx="30384">
                  <c:v>0.98957040118879103</c:v>
                </c:pt>
                <c:pt idx="30385">
                  <c:v>0.98950629799731304</c:v>
                </c:pt>
                <c:pt idx="30386">
                  <c:v>0.98813038291093802</c:v>
                </c:pt>
                <c:pt idx="30387">
                  <c:v>0.98762601198368205</c:v>
                </c:pt>
                <c:pt idx="30388">
                  <c:v>0.98949384038862598</c:v>
                </c:pt>
                <c:pt idx="30389">
                  <c:v>0.98835398243913697</c:v>
                </c:pt>
                <c:pt idx="30390">
                  <c:v>0.99137889500252496</c:v>
                </c:pt>
                <c:pt idx="30391">
                  <c:v>0.98937292955077205</c:v>
                </c:pt>
                <c:pt idx="30392">
                  <c:v>0.99324619887037602</c:v>
                </c:pt>
                <c:pt idx="30393">
                  <c:v>0.98908494282080694</c:v>
                </c:pt>
                <c:pt idx="30394">
                  <c:v>0.99134601403623601</c:v>
                </c:pt>
                <c:pt idx="30395">
                  <c:v>0.98876928180013601</c:v>
                </c:pt>
                <c:pt idx="30396">
                  <c:v>0.99090177566399595</c:v>
                </c:pt>
                <c:pt idx="30397">
                  <c:v>0.99351315299091902</c:v>
                </c:pt>
                <c:pt idx="30398">
                  <c:v>0.98701815108125701</c:v>
                </c:pt>
                <c:pt idx="30399">
                  <c:v>0.98677132163209902</c:v>
                </c:pt>
                <c:pt idx="30400">
                  <c:v>0.98817857140891896</c:v>
                </c:pt>
                <c:pt idx="30401">
                  <c:v>0.98838479740574803</c:v>
                </c:pt>
                <c:pt idx="30402">
                  <c:v>0.98938420770549595</c:v>
                </c:pt>
                <c:pt idx="30403">
                  <c:v>0.98852393747647205</c:v>
                </c:pt>
                <c:pt idx="30404">
                  <c:v>0.99049794518294698</c:v>
                </c:pt>
                <c:pt idx="30405">
                  <c:v>0.99056107926141101</c:v>
                </c:pt>
                <c:pt idx="30406">
                  <c:v>0.98986102836048595</c:v>
                </c:pt>
                <c:pt idx="30407">
                  <c:v>0.98727901636951898</c:v>
                </c:pt>
                <c:pt idx="30408">
                  <c:v>0.99277717629911999</c:v>
                </c:pt>
                <c:pt idx="30409">
                  <c:v>0.99011785532191698</c:v>
                </c:pt>
                <c:pt idx="30410">
                  <c:v>0.98845232917198</c:v>
                </c:pt>
                <c:pt idx="30411">
                  <c:v>0.98909994283035696</c:v>
                </c:pt>
                <c:pt idx="30412">
                  <c:v>0.98959882828099999</c:v>
                </c:pt>
                <c:pt idx="30413">
                  <c:v>0.98944618640144499</c:v>
                </c:pt>
                <c:pt idx="30414">
                  <c:v>0.98915888444271205</c:v>
                </c:pt>
                <c:pt idx="30415">
                  <c:v>0.98962528676216699</c:v>
                </c:pt>
                <c:pt idx="30416">
                  <c:v>0.988111567484799</c:v>
                </c:pt>
                <c:pt idx="30417">
                  <c:v>0.98860154160893399</c:v>
                </c:pt>
                <c:pt idx="30418">
                  <c:v>0.99341704576022505</c:v>
                </c:pt>
                <c:pt idx="30419">
                  <c:v>0.99021678674816105</c:v>
                </c:pt>
                <c:pt idx="30420">
                  <c:v>0.98900123807487705</c:v>
                </c:pt>
                <c:pt idx="30421">
                  <c:v>0.99147087791171795</c:v>
                </c:pt>
                <c:pt idx="30422">
                  <c:v>0.98989095008066397</c:v>
                </c:pt>
                <c:pt idx="30423">
                  <c:v>0.98985131090349598</c:v>
                </c:pt>
                <c:pt idx="30424">
                  <c:v>0.988752733368231</c:v>
                </c:pt>
                <c:pt idx="30425">
                  <c:v>0.98897815497497099</c:v>
                </c:pt>
                <c:pt idx="30426">
                  <c:v>0.98700670495676501</c:v>
                </c:pt>
                <c:pt idx="30427">
                  <c:v>0.98984101513990697</c:v>
                </c:pt>
                <c:pt idx="30428">
                  <c:v>0.98698571791091105</c:v>
                </c:pt>
                <c:pt idx="30429">
                  <c:v>0.98953252334917896</c:v>
                </c:pt>
                <c:pt idx="30430">
                  <c:v>0.98869089278806999</c:v>
                </c:pt>
                <c:pt idx="30431">
                  <c:v>0.98676663314160795</c:v>
                </c:pt>
                <c:pt idx="30432">
                  <c:v>0.99372644319640202</c:v>
                </c:pt>
                <c:pt idx="30433">
                  <c:v>0.98979078625585404</c:v>
                </c:pt>
                <c:pt idx="30434">
                  <c:v>0.99009334084009304</c:v>
                </c:pt>
                <c:pt idx="30435">
                  <c:v>0.98923732765483297</c:v>
                </c:pt>
                <c:pt idx="30436">
                  <c:v>0.98927898823178495</c:v>
                </c:pt>
                <c:pt idx="30437">
                  <c:v>0.98988985824272901</c:v>
                </c:pt>
                <c:pt idx="30438">
                  <c:v>0.99268619633206501</c:v>
                </c:pt>
                <c:pt idx="30439">
                  <c:v>0.99098623296816002</c:v>
                </c:pt>
                <c:pt idx="30440">
                  <c:v>0.991492300587546</c:v>
                </c:pt>
                <c:pt idx="30441">
                  <c:v>0.99358645325250305</c:v>
                </c:pt>
                <c:pt idx="30442">
                  <c:v>0.98639626710402295</c:v>
                </c:pt>
                <c:pt idx="30443">
                  <c:v>0.99205928324383796</c:v>
                </c:pt>
                <c:pt idx="30444">
                  <c:v>0.99157497969873598</c:v>
                </c:pt>
                <c:pt idx="30445">
                  <c:v>0.98865279051182797</c:v>
                </c:pt>
                <c:pt idx="30446">
                  <c:v>0.98789910375391599</c:v>
                </c:pt>
                <c:pt idx="30447">
                  <c:v>0.99085121306466495</c:v>
                </c:pt>
                <c:pt idx="30448">
                  <c:v>0.98906505785143695</c:v>
                </c:pt>
                <c:pt idx="30449">
                  <c:v>0.990681950225205</c:v>
                </c:pt>
                <c:pt idx="30450">
                  <c:v>0.99389367144151197</c:v>
                </c:pt>
                <c:pt idx="30451">
                  <c:v>0.98850726466363803</c:v>
                </c:pt>
                <c:pt idx="30452">
                  <c:v>0.99040694844189703</c:v>
                </c:pt>
                <c:pt idx="30453">
                  <c:v>0.99287987117614096</c:v>
                </c:pt>
                <c:pt idx="30454">
                  <c:v>0.99314840502908597</c:v>
                </c:pt>
                <c:pt idx="30455">
                  <c:v>0.98879023443522496</c:v>
                </c:pt>
                <c:pt idx="30456">
                  <c:v>0.98966053855088099</c:v>
                </c:pt>
                <c:pt idx="30457">
                  <c:v>0.99365116866630498</c:v>
                </c:pt>
                <c:pt idx="30458">
                  <c:v>0.99282204103419702</c:v>
                </c:pt>
                <c:pt idx="30459">
                  <c:v>0.98908062702563204</c:v>
                </c:pt>
                <c:pt idx="30460">
                  <c:v>0.99217855784514997</c:v>
                </c:pt>
                <c:pt idx="30461">
                  <c:v>0.99301847542942101</c:v>
                </c:pt>
                <c:pt idx="30462">
                  <c:v>0.98676847834937598</c:v>
                </c:pt>
                <c:pt idx="30463">
                  <c:v>0.98794777731061101</c:v>
                </c:pt>
                <c:pt idx="30464">
                  <c:v>0.99248736067472598</c:v>
                </c:pt>
                <c:pt idx="30465">
                  <c:v>0.98755635310335399</c:v>
                </c:pt>
                <c:pt idx="30466">
                  <c:v>0.99104750872399405</c:v>
                </c:pt>
                <c:pt idx="30467">
                  <c:v>0.98747464566126097</c:v>
                </c:pt>
                <c:pt idx="30468">
                  <c:v>0.990126432474565</c:v>
                </c:pt>
                <c:pt idx="30469">
                  <c:v>0.992229464993863</c:v>
                </c:pt>
                <c:pt idx="30470">
                  <c:v>0.99058784172782399</c:v>
                </c:pt>
                <c:pt idx="30471">
                  <c:v>0.98824686419334495</c:v>
                </c:pt>
                <c:pt idx="30472">
                  <c:v>0.98662666006787003</c:v>
                </c:pt>
                <c:pt idx="30473">
                  <c:v>0.98863803889531099</c:v>
                </c:pt>
                <c:pt idx="30474">
                  <c:v>0.98814720207791096</c:v>
                </c:pt>
                <c:pt idx="30475">
                  <c:v>0.99233747505101</c:v>
                </c:pt>
                <c:pt idx="30476">
                  <c:v>0.98769670242816998</c:v>
                </c:pt>
                <c:pt idx="30477">
                  <c:v>0.98965076045501399</c:v>
                </c:pt>
                <c:pt idx="30478">
                  <c:v>0.99241337892801695</c:v>
                </c:pt>
                <c:pt idx="30479">
                  <c:v>0.99078645316810199</c:v>
                </c:pt>
                <c:pt idx="30480">
                  <c:v>0.98845246022851696</c:v>
                </c:pt>
                <c:pt idx="30481">
                  <c:v>0.99069260656804004</c:v>
                </c:pt>
                <c:pt idx="30482">
                  <c:v>0.99361398010757995</c:v>
                </c:pt>
                <c:pt idx="30483">
                  <c:v>0.99287984713393496</c:v>
                </c:pt>
                <c:pt idx="30484">
                  <c:v>0.98822332301312299</c:v>
                </c:pt>
                <c:pt idx="30485">
                  <c:v>0.99142006785643499</c:v>
                </c:pt>
                <c:pt idx="30486">
                  <c:v>0.992245091664687</c:v>
                </c:pt>
                <c:pt idx="30487">
                  <c:v>0.99328659828932697</c:v>
                </c:pt>
                <c:pt idx="30488">
                  <c:v>0.99147509949998403</c:v>
                </c:pt>
                <c:pt idx="30489">
                  <c:v>0.99394136729517701</c:v>
                </c:pt>
                <c:pt idx="30490">
                  <c:v>0.99182557914255698</c:v>
                </c:pt>
                <c:pt idx="30491">
                  <c:v>0.99199757951853296</c:v>
                </c:pt>
                <c:pt idx="30492">
                  <c:v>0.99194736490069801</c:v>
                </c:pt>
                <c:pt idx="30493">
                  <c:v>0.99215836167091198</c:v>
                </c:pt>
                <c:pt idx="30494">
                  <c:v>0.990635373389532</c:v>
                </c:pt>
                <c:pt idx="30495">
                  <c:v>0.98903386152230199</c:v>
                </c:pt>
                <c:pt idx="30496">
                  <c:v>0.99127977822363</c:v>
                </c:pt>
                <c:pt idx="30497">
                  <c:v>0.99224309888751205</c:v>
                </c:pt>
                <c:pt idx="30498">
                  <c:v>0.990751189172145</c:v>
                </c:pt>
                <c:pt idx="30499">
                  <c:v>0.98737336046704405</c:v>
                </c:pt>
                <c:pt idx="30500">
                  <c:v>0.99091430921937396</c:v>
                </c:pt>
                <c:pt idx="30501">
                  <c:v>0.99305137521367404</c:v>
                </c:pt>
                <c:pt idx="30502">
                  <c:v>0.98688190156807098</c:v>
                </c:pt>
                <c:pt idx="30503">
                  <c:v>0.99343780534737902</c:v>
                </c:pt>
                <c:pt idx="30504">
                  <c:v>0.99313051522335405</c:v>
                </c:pt>
                <c:pt idx="30505">
                  <c:v>0.98704791481441501</c:v>
                </c:pt>
                <c:pt idx="30506">
                  <c:v>0.99046237659764802</c:v>
                </c:pt>
                <c:pt idx="30507">
                  <c:v>0.99177774034104704</c:v>
                </c:pt>
                <c:pt idx="30508">
                  <c:v>0.98709988429322704</c:v>
                </c:pt>
                <c:pt idx="30509">
                  <c:v>0.98828759576866199</c:v>
                </c:pt>
                <c:pt idx="30510">
                  <c:v>0.99417409622664799</c:v>
                </c:pt>
                <c:pt idx="30511">
                  <c:v>0.98725883550032201</c:v>
                </c:pt>
                <c:pt idx="30512">
                  <c:v>0.99078977515311495</c:v>
                </c:pt>
                <c:pt idx="30513">
                  <c:v>0.994455355618304</c:v>
                </c:pt>
                <c:pt idx="30514">
                  <c:v>0.98980441277364095</c:v>
                </c:pt>
                <c:pt idx="30515">
                  <c:v>0.98877742952325898</c:v>
                </c:pt>
                <c:pt idx="30516">
                  <c:v>0.99134098606052301</c:v>
                </c:pt>
                <c:pt idx="30517">
                  <c:v>0.99256763559323802</c:v>
                </c:pt>
                <c:pt idx="30518">
                  <c:v>0.99300838418271198</c:v>
                </c:pt>
                <c:pt idx="30519">
                  <c:v>0.98809637300382602</c:v>
                </c:pt>
                <c:pt idx="30520">
                  <c:v>0.99314820439450902</c:v>
                </c:pt>
                <c:pt idx="30521">
                  <c:v>0.992265738446099</c:v>
                </c:pt>
                <c:pt idx="30522">
                  <c:v>0.99192571439607102</c:v>
                </c:pt>
                <c:pt idx="30523">
                  <c:v>0.99022983384164598</c:v>
                </c:pt>
                <c:pt idx="30524">
                  <c:v>0.99277119844154804</c:v>
                </c:pt>
                <c:pt idx="30525">
                  <c:v>0.991044988073703</c:v>
                </c:pt>
                <c:pt idx="30526">
                  <c:v>0.98683371654875396</c:v>
                </c:pt>
                <c:pt idx="30527">
                  <c:v>0.993361038098033</c:v>
                </c:pt>
                <c:pt idx="30528">
                  <c:v>0.99221902541761797</c:v>
                </c:pt>
                <c:pt idx="30529">
                  <c:v>0.99003372778341603</c:v>
                </c:pt>
                <c:pt idx="30530">
                  <c:v>0.99010733061929201</c:v>
                </c:pt>
                <c:pt idx="30531">
                  <c:v>0.99182912333284901</c:v>
                </c:pt>
                <c:pt idx="30532">
                  <c:v>0.99282451526984805</c:v>
                </c:pt>
                <c:pt idx="30533">
                  <c:v>0.98710488769827198</c:v>
                </c:pt>
                <c:pt idx="30534">
                  <c:v>0.99194599083864698</c:v>
                </c:pt>
                <c:pt idx="30535">
                  <c:v>0.99232682166193198</c:v>
                </c:pt>
                <c:pt idx="30536">
                  <c:v>0.98786149322030403</c:v>
                </c:pt>
                <c:pt idx="30537">
                  <c:v>0.988304276092553</c:v>
                </c:pt>
                <c:pt idx="30538">
                  <c:v>0.98781551707841198</c:v>
                </c:pt>
                <c:pt idx="30539">
                  <c:v>0.98739504839743697</c:v>
                </c:pt>
                <c:pt idx="30540">
                  <c:v>0.99205686016730499</c:v>
                </c:pt>
                <c:pt idx="30541">
                  <c:v>0.98879454838276704</c:v>
                </c:pt>
                <c:pt idx="30542">
                  <c:v>0.98951216578685697</c:v>
                </c:pt>
                <c:pt idx="30543">
                  <c:v>0.98881368278914605</c:v>
                </c:pt>
                <c:pt idx="30544">
                  <c:v>0.98956828394361096</c:v>
                </c:pt>
                <c:pt idx="30545">
                  <c:v>0.98893042610220405</c:v>
                </c:pt>
                <c:pt idx="30546">
                  <c:v>0.991647402658696</c:v>
                </c:pt>
                <c:pt idx="30547">
                  <c:v>0.98882516791069697</c:v>
                </c:pt>
                <c:pt idx="30548">
                  <c:v>0.99099460744493595</c:v>
                </c:pt>
                <c:pt idx="30549">
                  <c:v>0.98905939965159895</c:v>
                </c:pt>
                <c:pt idx="30550">
                  <c:v>0.99166649351519198</c:v>
                </c:pt>
                <c:pt idx="30551">
                  <c:v>0.99272640405795098</c:v>
                </c:pt>
                <c:pt idx="30552">
                  <c:v>0.99321386522157196</c:v>
                </c:pt>
                <c:pt idx="30553">
                  <c:v>0.99524573471372901</c:v>
                </c:pt>
                <c:pt idx="30554">
                  <c:v>0.98854234524218898</c:v>
                </c:pt>
                <c:pt idx="30555">
                  <c:v>0.98780454397114603</c:v>
                </c:pt>
                <c:pt idx="30556">
                  <c:v>0.99052860161822398</c:v>
                </c:pt>
                <c:pt idx="30557">
                  <c:v>0.99344492884352897</c:v>
                </c:pt>
                <c:pt idx="30558">
                  <c:v>0.99034539629781204</c:v>
                </c:pt>
                <c:pt idx="30559">
                  <c:v>0.99040158171359505</c:v>
                </c:pt>
                <c:pt idx="30560">
                  <c:v>0.99463560326659595</c:v>
                </c:pt>
                <c:pt idx="30561">
                  <c:v>0.98727102082537399</c:v>
                </c:pt>
                <c:pt idx="30562">
                  <c:v>0.99319058025298101</c:v>
                </c:pt>
                <c:pt idx="30563">
                  <c:v>0.99225091753088501</c:v>
                </c:pt>
                <c:pt idx="30564">
                  <c:v>0.98843238426852198</c:v>
                </c:pt>
                <c:pt idx="30565">
                  <c:v>0.99380775372997399</c:v>
                </c:pt>
                <c:pt idx="30566">
                  <c:v>0.991122956324473</c:v>
                </c:pt>
                <c:pt idx="30567">
                  <c:v>0.98775096904555804</c:v>
                </c:pt>
                <c:pt idx="30568">
                  <c:v>0.98984181197766996</c:v>
                </c:pt>
                <c:pt idx="30569">
                  <c:v>0.992871338013118</c:v>
                </c:pt>
                <c:pt idx="30570">
                  <c:v>0.987462456605676</c:v>
                </c:pt>
                <c:pt idx="30571">
                  <c:v>0.99270098867242096</c:v>
                </c:pt>
                <c:pt idx="30572">
                  <c:v>0.99352277890343499</c:v>
                </c:pt>
                <c:pt idx="30573">
                  <c:v>0.98659594532977901</c:v>
                </c:pt>
                <c:pt idx="30574">
                  <c:v>0.99357088434178797</c:v>
                </c:pt>
                <c:pt idx="30575">
                  <c:v>0.98915904029234203</c:v>
                </c:pt>
                <c:pt idx="30576">
                  <c:v>0.98716955797691697</c:v>
                </c:pt>
                <c:pt idx="30577">
                  <c:v>0.992019800063349</c:v>
                </c:pt>
                <c:pt idx="30578">
                  <c:v>0.98992050557023303</c:v>
                </c:pt>
                <c:pt idx="30579">
                  <c:v>0.99230447737392102</c:v>
                </c:pt>
                <c:pt idx="30580">
                  <c:v>0.98983980641770897</c:v>
                </c:pt>
                <c:pt idx="30581">
                  <c:v>0.99206554273833503</c:v>
                </c:pt>
                <c:pt idx="30582">
                  <c:v>0.98895741127631698</c:v>
                </c:pt>
                <c:pt idx="30583">
                  <c:v>0.99245871303232502</c:v>
                </c:pt>
                <c:pt idx="30584">
                  <c:v>0.98819640223468497</c:v>
                </c:pt>
                <c:pt idx="30585">
                  <c:v>0.99271658605138402</c:v>
                </c:pt>
                <c:pt idx="30586">
                  <c:v>0.98908186159171296</c:v>
                </c:pt>
                <c:pt idx="30587">
                  <c:v>0.99215090027714703</c:v>
                </c:pt>
                <c:pt idx="30588">
                  <c:v>0.99029797711571499</c:v>
                </c:pt>
                <c:pt idx="30589">
                  <c:v>0.98810533364243303</c:v>
                </c:pt>
                <c:pt idx="30590">
                  <c:v>0.98957342974296403</c:v>
                </c:pt>
                <c:pt idx="30591">
                  <c:v>0.99387620535968302</c:v>
                </c:pt>
                <c:pt idx="30592">
                  <c:v>0.98796051557627096</c:v>
                </c:pt>
                <c:pt idx="30593">
                  <c:v>0.98975125082757798</c:v>
                </c:pt>
                <c:pt idx="30594">
                  <c:v>0.99076767414696099</c:v>
                </c:pt>
                <c:pt idx="30595">
                  <c:v>0.98974677268753797</c:v>
                </c:pt>
                <c:pt idx="30596">
                  <c:v>0.99143045705763999</c:v>
                </c:pt>
                <c:pt idx="30597">
                  <c:v>0.991287732317093</c:v>
                </c:pt>
                <c:pt idx="30598">
                  <c:v>0.99260460271573803</c:v>
                </c:pt>
                <c:pt idx="30599">
                  <c:v>0.98597841002739495</c:v>
                </c:pt>
                <c:pt idx="30600">
                  <c:v>0.99164568752951898</c:v>
                </c:pt>
                <c:pt idx="30601">
                  <c:v>0.98860263994116604</c:v>
                </c:pt>
                <c:pt idx="30602">
                  <c:v>0.98993897883679205</c:v>
                </c:pt>
                <c:pt idx="30603">
                  <c:v>0.99142168265509101</c:v>
                </c:pt>
                <c:pt idx="30604">
                  <c:v>0.99300079901092697</c:v>
                </c:pt>
                <c:pt idx="30605">
                  <c:v>0.98824027338625797</c:v>
                </c:pt>
                <c:pt idx="30606">
                  <c:v>0.987948193714003</c:v>
                </c:pt>
                <c:pt idx="30607">
                  <c:v>0.98983026455382095</c:v>
                </c:pt>
                <c:pt idx="30608">
                  <c:v>0.98962248951820397</c:v>
                </c:pt>
                <c:pt idx="30609">
                  <c:v>0.99062448904702505</c:v>
                </c:pt>
                <c:pt idx="30610">
                  <c:v>0.98745687251048198</c:v>
                </c:pt>
                <c:pt idx="30611">
                  <c:v>0.98924767514915202</c:v>
                </c:pt>
                <c:pt idx="30612">
                  <c:v>0.98881125709385598</c:v>
                </c:pt>
                <c:pt idx="30613">
                  <c:v>0.98996716838500498</c:v>
                </c:pt>
                <c:pt idx="30614">
                  <c:v>0.99064857372328896</c:v>
                </c:pt>
                <c:pt idx="30615">
                  <c:v>0.98851789510756805</c:v>
                </c:pt>
                <c:pt idx="30616">
                  <c:v>0.99095589983991605</c:v>
                </c:pt>
                <c:pt idx="30617">
                  <c:v>0.98932236288142905</c:v>
                </c:pt>
                <c:pt idx="30618">
                  <c:v>0.98778097502185502</c:v>
                </c:pt>
                <c:pt idx="30619">
                  <c:v>0.98682878799057205</c:v>
                </c:pt>
                <c:pt idx="30620">
                  <c:v>0.99147461173995999</c:v>
                </c:pt>
                <c:pt idx="30621">
                  <c:v>0.99111356655344796</c:v>
                </c:pt>
                <c:pt idx="30622">
                  <c:v>0.98711329452805496</c:v>
                </c:pt>
                <c:pt idx="30623">
                  <c:v>0.99215560633365496</c:v>
                </c:pt>
                <c:pt idx="30624">
                  <c:v>0.98762856748248296</c:v>
                </c:pt>
                <c:pt idx="30625">
                  <c:v>0.98898510197661005</c:v>
                </c:pt>
                <c:pt idx="30626">
                  <c:v>0.99136550737589701</c:v>
                </c:pt>
                <c:pt idx="30627">
                  <c:v>0.98990736596263595</c:v>
                </c:pt>
                <c:pt idx="30628">
                  <c:v>0.98971025156972803</c:v>
                </c:pt>
                <c:pt idx="30629">
                  <c:v>0.98780254215580798</c:v>
                </c:pt>
                <c:pt idx="30630">
                  <c:v>0.98926716717107199</c:v>
                </c:pt>
                <c:pt idx="30631">
                  <c:v>0.99229117724303495</c:v>
                </c:pt>
                <c:pt idx="30632">
                  <c:v>0.98856629392490303</c:v>
                </c:pt>
                <c:pt idx="30633">
                  <c:v>0.99007541461993898</c:v>
                </c:pt>
                <c:pt idx="30634">
                  <c:v>0.99047933889928297</c:v>
                </c:pt>
                <c:pt idx="30635">
                  <c:v>0.99273385807348902</c:v>
                </c:pt>
                <c:pt idx="30636">
                  <c:v>0.99406601455436705</c:v>
                </c:pt>
                <c:pt idx="30637">
                  <c:v>0.98830767574282397</c:v>
                </c:pt>
                <c:pt idx="30638">
                  <c:v>0.99315164768758202</c:v>
                </c:pt>
                <c:pt idx="30639">
                  <c:v>0.99003459732580401</c:v>
                </c:pt>
                <c:pt idx="30640">
                  <c:v>0.98671629671924899</c:v>
                </c:pt>
                <c:pt idx="30641">
                  <c:v>0.991680772300085</c:v>
                </c:pt>
                <c:pt idx="30642">
                  <c:v>0.99224782737497896</c:v>
                </c:pt>
                <c:pt idx="30643">
                  <c:v>0.99008170851828803</c:v>
                </c:pt>
                <c:pt idx="30644">
                  <c:v>0.99198652076123595</c:v>
                </c:pt>
                <c:pt idx="30645">
                  <c:v>0.99259499353741099</c:v>
                </c:pt>
                <c:pt idx="30646">
                  <c:v>0.989462803845084</c:v>
                </c:pt>
                <c:pt idx="30647">
                  <c:v>0.98640567007715496</c:v>
                </c:pt>
                <c:pt idx="30648">
                  <c:v>0.98937520984885297</c:v>
                </c:pt>
                <c:pt idx="30649">
                  <c:v>0.98621342366506703</c:v>
                </c:pt>
                <c:pt idx="30650">
                  <c:v>0.989484390272384</c:v>
                </c:pt>
                <c:pt idx="30651">
                  <c:v>0.98926720963183801</c:v>
                </c:pt>
                <c:pt idx="30652">
                  <c:v>0.98757954664040104</c:v>
                </c:pt>
                <c:pt idx="30653">
                  <c:v>0.98874716981131305</c:v>
                </c:pt>
                <c:pt idx="30654">
                  <c:v>0.99181847997528805</c:v>
                </c:pt>
                <c:pt idx="30655">
                  <c:v>0.99173409170451798</c:v>
                </c:pt>
                <c:pt idx="30656">
                  <c:v>0.98730499229763002</c:v>
                </c:pt>
                <c:pt idx="30657">
                  <c:v>0.98897479479914696</c:v>
                </c:pt>
                <c:pt idx="30658">
                  <c:v>0.99335407991693603</c:v>
                </c:pt>
                <c:pt idx="30659">
                  <c:v>0.98733986216222902</c:v>
                </c:pt>
                <c:pt idx="30660">
                  <c:v>0.98971424458195201</c:v>
                </c:pt>
                <c:pt idx="30661">
                  <c:v>0.99339662260997397</c:v>
                </c:pt>
                <c:pt idx="30662">
                  <c:v>0.98876088128028805</c:v>
                </c:pt>
                <c:pt idx="30663">
                  <c:v>0.99160529266531505</c:v>
                </c:pt>
                <c:pt idx="30664">
                  <c:v>0.98852002818617302</c:v>
                </c:pt>
                <c:pt idx="30665">
                  <c:v>0.99021737933057796</c:v>
                </c:pt>
                <c:pt idx="30666">
                  <c:v>0.99406579278144502</c:v>
                </c:pt>
                <c:pt idx="30667">
                  <c:v>0.99129500580761598</c:v>
                </c:pt>
                <c:pt idx="30668">
                  <c:v>0.98817759579731601</c:v>
                </c:pt>
                <c:pt idx="30669">
                  <c:v>0.98996713287417004</c:v>
                </c:pt>
                <c:pt idx="30670">
                  <c:v>0.99335084965853604</c:v>
                </c:pt>
                <c:pt idx="30671">
                  <c:v>0.98699582636277905</c:v>
                </c:pt>
                <c:pt idx="30672">
                  <c:v>0.99134050376082905</c:v>
                </c:pt>
                <c:pt idx="30673">
                  <c:v>0.990054591984173</c:v>
                </c:pt>
                <c:pt idx="30674">
                  <c:v>0.986822598467471</c:v>
                </c:pt>
                <c:pt idx="30675">
                  <c:v>0.98987152985829097</c:v>
                </c:pt>
                <c:pt idx="30676">
                  <c:v>0.99242538099782596</c:v>
                </c:pt>
                <c:pt idx="30677">
                  <c:v>0.98941647926337395</c:v>
                </c:pt>
                <c:pt idx="30678">
                  <c:v>0.98914092162774503</c:v>
                </c:pt>
                <c:pt idx="30679">
                  <c:v>0.99034160116724701</c:v>
                </c:pt>
                <c:pt idx="30680">
                  <c:v>0.98852121614095501</c:v>
                </c:pt>
                <c:pt idx="30681">
                  <c:v>0.99102675128944795</c:v>
                </c:pt>
                <c:pt idx="30682">
                  <c:v>0.98866572921572604</c:v>
                </c:pt>
                <c:pt idx="30683">
                  <c:v>0.99233857997451103</c:v>
                </c:pt>
                <c:pt idx="30684">
                  <c:v>0.98853154127095599</c:v>
                </c:pt>
                <c:pt idx="30685">
                  <c:v>0.99350629368641896</c:v>
                </c:pt>
                <c:pt idx="30686">
                  <c:v>0.98758321910781699</c:v>
                </c:pt>
                <c:pt idx="30687">
                  <c:v>0.99238798479810797</c:v>
                </c:pt>
                <c:pt idx="30688">
                  <c:v>0.99054752726422401</c:v>
                </c:pt>
                <c:pt idx="30689">
                  <c:v>0.99331400609272302</c:v>
                </c:pt>
                <c:pt idx="30690">
                  <c:v>0.98854197445617598</c:v>
                </c:pt>
                <c:pt idx="30691">
                  <c:v>0.98743992646486201</c:v>
                </c:pt>
                <c:pt idx="30692">
                  <c:v>0.99171570955684596</c:v>
                </c:pt>
                <c:pt idx="30693">
                  <c:v>0.99040788021914805</c:v>
                </c:pt>
                <c:pt idx="30694">
                  <c:v>0.98756786854685696</c:v>
                </c:pt>
                <c:pt idx="30695">
                  <c:v>0.98663184291275197</c:v>
                </c:pt>
                <c:pt idx="30696">
                  <c:v>0.99279658220258304</c:v>
                </c:pt>
                <c:pt idx="30697">
                  <c:v>0.99091864672865604</c:v>
                </c:pt>
                <c:pt idx="30698">
                  <c:v>0.990021586495206</c:v>
                </c:pt>
                <c:pt idx="30699">
                  <c:v>0.98776805367112297</c:v>
                </c:pt>
                <c:pt idx="30700">
                  <c:v>0.98983337119943104</c:v>
                </c:pt>
                <c:pt idx="30701">
                  <c:v>0.986484598514214</c:v>
                </c:pt>
                <c:pt idx="30702">
                  <c:v>0.99208213038203197</c:v>
                </c:pt>
                <c:pt idx="30703">
                  <c:v>0.98653448738371197</c:v>
                </c:pt>
                <c:pt idx="30704">
                  <c:v>0.99246545087311799</c:v>
                </c:pt>
                <c:pt idx="30705">
                  <c:v>0.98857689785438296</c:v>
                </c:pt>
                <c:pt idx="30706">
                  <c:v>0.99129644393439997</c:v>
                </c:pt>
                <c:pt idx="30707">
                  <c:v>0.98833564398102403</c:v>
                </c:pt>
                <c:pt idx="30708">
                  <c:v>0.99436714838294604</c:v>
                </c:pt>
                <c:pt idx="30709">
                  <c:v>0.99167021530055199</c:v>
                </c:pt>
                <c:pt idx="30710">
                  <c:v>0.988833407641317</c:v>
                </c:pt>
                <c:pt idx="30711">
                  <c:v>0.99162072922065403</c:v>
                </c:pt>
                <c:pt idx="30712">
                  <c:v>0.99208322519473502</c:v>
                </c:pt>
                <c:pt idx="30713">
                  <c:v>0.98877586916820304</c:v>
                </c:pt>
                <c:pt idx="30714">
                  <c:v>0.99010719446224904</c:v>
                </c:pt>
                <c:pt idx="30715">
                  <c:v>0.99067036100719696</c:v>
                </c:pt>
                <c:pt idx="30716">
                  <c:v>0.98994770354073802</c:v>
                </c:pt>
                <c:pt idx="30717">
                  <c:v>0.98926319526506701</c:v>
                </c:pt>
                <c:pt idx="30718">
                  <c:v>0.991904488443759</c:v>
                </c:pt>
                <c:pt idx="30719">
                  <c:v>0.98834506667593103</c:v>
                </c:pt>
                <c:pt idx="30720">
                  <c:v>0.99244687590695801</c:v>
                </c:pt>
                <c:pt idx="30721">
                  <c:v>0.99165364527015698</c:v>
                </c:pt>
                <c:pt idx="30722">
                  <c:v>0.99179757019395298</c:v>
                </c:pt>
                <c:pt idx="30723">
                  <c:v>0.99216771190706599</c:v>
                </c:pt>
                <c:pt idx="30724">
                  <c:v>0.99117028675388297</c:v>
                </c:pt>
                <c:pt idx="30725">
                  <c:v>0.99125325067297099</c:v>
                </c:pt>
                <c:pt idx="30726">
                  <c:v>0.98895458313833096</c:v>
                </c:pt>
                <c:pt idx="30727">
                  <c:v>0.98959088554269004</c:v>
                </c:pt>
                <c:pt idx="30728">
                  <c:v>0.98738723244711901</c:v>
                </c:pt>
                <c:pt idx="30729">
                  <c:v>0.99023446949953997</c:v>
                </c:pt>
                <c:pt idx="30730">
                  <c:v>0.98828421464367699</c:v>
                </c:pt>
                <c:pt idx="30731">
                  <c:v>0.99010988946633405</c:v>
                </c:pt>
                <c:pt idx="30732">
                  <c:v>0.99275195801967697</c:v>
                </c:pt>
                <c:pt idx="30733">
                  <c:v>0.988989513976129</c:v>
                </c:pt>
                <c:pt idx="30734">
                  <c:v>0.99123121685718096</c:v>
                </c:pt>
                <c:pt idx="30735">
                  <c:v>0.99416460841116805</c:v>
                </c:pt>
                <c:pt idx="30736">
                  <c:v>0.98830455205335799</c:v>
                </c:pt>
                <c:pt idx="30737">
                  <c:v>0.99199136443934199</c:v>
                </c:pt>
                <c:pt idx="30738">
                  <c:v>0.99189381675538602</c:v>
                </c:pt>
                <c:pt idx="30739">
                  <c:v>0.98776378675648202</c:v>
                </c:pt>
                <c:pt idx="30740">
                  <c:v>0.99100108071430804</c:v>
                </c:pt>
                <c:pt idx="30741">
                  <c:v>0.99077169593068204</c:v>
                </c:pt>
                <c:pt idx="30742">
                  <c:v>0.98862040008320395</c:v>
                </c:pt>
                <c:pt idx="30743">
                  <c:v>0.99120556621549505</c:v>
                </c:pt>
                <c:pt idx="30744">
                  <c:v>0.99356565081450499</c:v>
                </c:pt>
                <c:pt idx="30745">
                  <c:v>0.99076210630149597</c:v>
                </c:pt>
                <c:pt idx="30746">
                  <c:v>0.98805312827509495</c:v>
                </c:pt>
                <c:pt idx="30747">
                  <c:v>0.98995964520647595</c:v>
                </c:pt>
                <c:pt idx="30748">
                  <c:v>0.99010618218693003</c:v>
                </c:pt>
                <c:pt idx="30749">
                  <c:v>0.993478746064691</c:v>
                </c:pt>
                <c:pt idx="30750">
                  <c:v>0.98769163546824401</c:v>
                </c:pt>
                <c:pt idx="30751">
                  <c:v>0.992609385616263</c:v>
                </c:pt>
                <c:pt idx="30752">
                  <c:v>0.990559518131501</c:v>
                </c:pt>
                <c:pt idx="30753">
                  <c:v>0.98815440844703795</c:v>
                </c:pt>
                <c:pt idx="30754">
                  <c:v>0.99069233457018802</c:v>
                </c:pt>
                <c:pt idx="30755">
                  <c:v>0.99190192868374205</c:v>
                </c:pt>
                <c:pt idx="30756">
                  <c:v>0.99171267635876403</c:v>
                </c:pt>
                <c:pt idx="30757">
                  <c:v>0.99410009979332803</c:v>
                </c:pt>
                <c:pt idx="30758">
                  <c:v>0.98856194248618801</c:v>
                </c:pt>
                <c:pt idx="30759">
                  <c:v>0.98769405414210798</c:v>
                </c:pt>
                <c:pt idx="30760">
                  <c:v>0.99209081474221705</c:v>
                </c:pt>
                <c:pt idx="30761">
                  <c:v>0.98945819590152595</c:v>
                </c:pt>
                <c:pt idx="30762">
                  <c:v>0.98875810256092</c:v>
                </c:pt>
                <c:pt idx="30763">
                  <c:v>0.98741122169360795</c:v>
                </c:pt>
                <c:pt idx="30764">
                  <c:v>0.99266565829266196</c:v>
                </c:pt>
                <c:pt idx="30765">
                  <c:v>0.98909244442871602</c:v>
                </c:pt>
                <c:pt idx="30766">
                  <c:v>0.99429656003058697</c:v>
                </c:pt>
                <c:pt idx="30767">
                  <c:v>0.98917422591830095</c:v>
                </c:pt>
                <c:pt idx="30768">
                  <c:v>0.99231510700384495</c:v>
                </c:pt>
                <c:pt idx="30769">
                  <c:v>0.99212755081986004</c:v>
                </c:pt>
                <c:pt idx="30770">
                  <c:v>0.98918393264363003</c:v>
                </c:pt>
                <c:pt idx="30771">
                  <c:v>0.99297728903274496</c:v>
                </c:pt>
                <c:pt idx="30772">
                  <c:v>0.989749217353038</c:v>
                </c:pt>
                <c:pt idx="30773">
                  <c:v>0.990413105063782</c:v>
                </c:pt>
                <c:pt idx="30774">
                  <c:v>0.98964254912082295</c:v>
                </c:pt>
                <c:pt idx="30775">
                  <c:v>0.99307258418748601</c:v>
                </c:pt>
                <c:pt idx="30776">
                  <c:v>0.99076640533119698</c:v>
                </c:pt>
                <c:pt idx="30777">
                  <c:v>0.987209874973206</c:v>
                </c:pt>
                <c:pt idx="30778">
                  <c:v>0.99369330966872205</c:v>
                </c:pt>
                <c:pt idx="30779">
                  <c:v>0.98833151679125497</c:v>
                </c:pt>
                <c:pt idx="30780">
                  <c:v>0.99550309153873295</c:v>
                </c:pt>
                <c:pt idx="30781">
                  <c:v>0.98828135758427804</c:v>
                </c:pt>
                <c:pt idx="30782">
                  <c:v>0.99000773471244297</c:v>
                </c:pt>
                <c:pt idx="30783">
                  <c:v>0.99372218080645403</c:v>
                </c:pt>
                <c:pt idx="30784">
                  <c:v>0.99237932976314902</c:v>
                </c:pt>
                <c:pt idx="30785">
                  <c:v>0.99256269636613303</c:v>
                </c:pt>
                <c:pt idx="30786">
                  <c:v>0.98841341599535804</c:v>
                </c:pt>
                <c:pt idx="30787">
                  <c:v>0.99089179934411398</c:v>
                </c:pt>
                <c:pt idx="30788">
                  <c:v>0.99352290480107797</c:v>
                </c:pt>
                <c:pt idx="30789">
                  <c:v>0.99095499187204905</c:v>
                </c:pt>
                <c:pt idx="30790">
                  <c:v>0.99387056184709599</c:v>
                </c:pt>
                <c:pt idx="30791">
                  <c:v>0.993073963935722</c:v>
                </c:pt>
                <c:pt idx="30792">
                  <c:v>0.99344346659956795</c:v>
                </c:pt>
                <c:pt idx="30793">
                  <c:v>0.99194260809165702</c:v>
                </c:pt>
                <c:pt idx="30794">
                  <c:v>0.990668583392177</c:v>
                </c:pt>
                <c:pt idx="30795">
                  <c:v>0.99356299765661504</c:v>
                </c:pt>
                <c:pt idx="30796">
                  <c:v>0.98730620233705302</c:v>
                </c:pt>
                <c:pt idx="30797">
                  <c:v>0.98988307798957598</c:v>
                </c:pt>
                <c:pt idx="30798">
                  <c:v>0.99145920521443298</c:v>
                </c:pt>
                <c:pt idx="30799">
                  <c:v>0.98609422953703496</c:v>
                </c:pt>
                <c:pt idx="30800">
                  <c:v>0.99473735364966898</c:v>
                </c:pt>
                <c:pt idx="30801">
                  <c:v>0.98781177912450602</c:v>
                </c:pt>
                <c:pt idx="30802">
                  <c:v>0.98723323849212097</c:v>
                </c:pt>
                <c:pt idx="30803">
                  <c:v>0.99189869826248001</c:v>
                </c:pt>
                <c:pt idx="30804">
                  <c:v>0.99287771552346105</c:v>
                </c:pt>
                <c:pt idx="30805">
                  <c:v>0.988581562269646</c:v>
                </c:pt>
                <c:pt idx="30806">
                  <c:v>0.99240606189000402</c:v>
                </c:pt>
                <c:pt idx="30807">
                  <c:v>0.99391472146183402</c:v>
                </c:pt>
                <c:pt idx="30808">
                  <c:v>0.985784835971111</c:v>
                </c:pt>
                <c:pt idx="30809">
                  <c:v>0.99138662629917595</c:v>
                </c:pt>
                <c:pt idx="30810">
                  <c:v>0.987868942562799</c:v>
                </c:pt>
                <c:pt idx="30811">
                  <c:v>0.993834438826106</c:v>
                </c:pt>
                <c:pt idx="30812">
                  <c:v>0.98793361777872102</c:v>
                </c:pt>
                <c:pt idx="30813">
                  <c:v>0.98940133602185798</c:v>
                </c:pt>
                <c:pt idx="30814">
                  <c:v>0.99186599288682697</c:v>
                </c:pt>
                <c:pt idx="30815">
                  <c:v>0.99284573530287701</c:v>
                </c:pt>
                <c:pt idx="30816">
                  <c:v>0.98900083306589603</c:v>
                </c:pt>
                <c:pt idx="30817">
                  <c:v>0.98980978903939498</c:v>
                </c:pt>
                <c:pt idx="30818">
                  <c:v>0.99264386667875903</c:v>
                </c:pt>
                <c:pt idx="30819">
                  <c:v>0.99010982397560598</c:v>
                </c:pt>
                <c:pt idx="30820">
                  <c:v>0.99045409099653903</c:v>
                </c:pt>
                <c:pt idx="30821">
                  <c:v>0.98869870573961804</c:v>
                </c:pt>
                <c:pt idx="30822">
                  <c:v>0.99039006789829498</c:v>
                </c:pt>
                <c:pt idx="30823">
                  <c:v>0.98913498016799795</c:v>
                </c:pt>
                <c:pt idx="30824">
                  <c:v>0.9888424904441</c:v>
                </c:pt>
                <c:pt idx="30825">
                  <c:v>0.99070917109830303</c:v>
                </c:pt>
                <c:pt idx="30826">
                  <c:v>0.99187072651067099</c:v>
                </c:pt>
                <c:pt idx="30827">
                  <c:v>0.99427032065435506</c:v>
                </c:pt>
                <c:pt idx="30828">
                  <c:v>0.99089853224119595</c:v>
                </c:pt>
                <c:pt idx="30829">
                  <c:v>0.99448870188690097</c:v>
                </c:pt>
                <c:pt idx="30830">
                  <c:v>0.99043379282606703</c:v>
                </c:pt>
                <c:pt idx="30831">
                  <c:v>0.98635076054513804</c:v>
                </c:pt>
                <c:pt idx="30832">
                  <c:v>0.99102439564113698</c:v>
                </c:pt>
                <c:pt idx="30833">
                  <c:v>0.98790874633457904</c:v>
                </c:pt>
                <c:pt idx="30834">
                  <c:v>0.99212032291803998</c:v>
                </c:pt>
                <c:pt idx="30835">
                  <c:v>0.99137977396165</c:v>
                </c:pt>
                <c:pt idx="30836">
                  <c:v>0.98947550505030002</c:v>
                </c:pt>
                <c:pt idx="30837">
                  <c:v>0.99049327444841295</c:v>
                </c:pt>
                <c:pt idx="30838">
                  <c:v>0.99174619579902201</c:v>
                </c:pt>
                <c:pt idx="30839">
                  <c:v>0.98834966995849105</c:v>
                </c:pt>
                <c:pt idx="30840">
                  <c:v>0.99237374008303703</c:v>
                </c:pt>
                <c:pt idx="30841">
                  <c:v>0.99076837762062298</c:v>
                </c:pt>
                <c:pt idx="30842">
                  <c:v>0.99002428862786396</c:v>
                </c:pt>
                <c:pt idx="30843">
                  <c:v>0.98842230668989295</c:v>
                </c:pt>
                <c:pt idx="30844">
                  <c:v>0.99292690809424899</c:v>
                </c:pt>
                <c:pt idx="30845">
                  <c:v>0.99228488246604096</c:v>
                </c:pt>
                <c:pt idx="30846">
                  <c:v>0.98963361725838295</c:v>
                </c:pt>
                <c:pt idx="30847">
                  <c:v>0.98696875720244603</c:v>
                </c:pt>
                <c:pt idx="30848">
                  <c:v>0.99156184851669704</c:v>
                </c:pt>
                <c:pt idx="30849">
                  <c:v>0.99223539808014505</c:v>
                </c:pt>
                <c:pt idx="30850">
                  <c:v>0.990475876306389</c:v>
                </c:pt>
                <c:pt idx="30851">
                  <c:v>0.99323395235333001</c:v>
                </c:pt>
                <c:pt idx="30852">
                  <c:v>0.98993116800083203</c:v>
                </c:pt>
                <c:pt idx="30853">
                  <c:v>0.98970782643455402</c:v>
                </c:pt>
                <c:pt idx="30854">
                  <c:v>0.98922661988882199</c:v>
                </c:pt>
                <c:pt idx="30855">
                  <c:v>0.99211059496878995</c:v>
                </c:pt>
                <c:pt idx="30856">
                  <c:v>0.99295411296648695</c:v>
                </c:pt>
                <c:pt idx="30857">
                  <c:v>0.99032754029648895</c:v>
                </c:pt>
                <c:pt idx="30858">
                  <c:v>0.98991575071585802</c:v>
                </c:pt>
                <c:pt idx="30859">
                  <c:v>0.99281853877315096</c:v>
                </c:pt>
                <c:pt idx="30860">
                  <c:v>0.99121303000329497</c:v>
                </c:pt>
                <c:pt idx="30861">
                  <c:v>0.98861619665495104</c:v>
                </c:pt>
                <c:pt idx="30862">
                  <c:v>0.98701440106966198</c:v>
                </c:pt>
                <c:pt idx="30863">
                  <c:v>0.98883941254111796</c:v>
                </c:pt>
                <c:pt idx="30864">
                  <c:v>0.99325403218631103</c:v>
                </c:pt>
                <c:pt idx="30865">
                  <c:v>0.98776755749068301</c:v>
                </c:pt>
                <c:pt idx="30866">
                  <c:v>0.98977307948263604</c:v>
                </c:pt>
                <c:pt idx="30867">
                  <c:v>0.99007928346212004</c:v>
                </c:pt>
                <c:pt idx="30868">
                  <c:v>0.98651110806867404</c:v>
                </c:pt>
                <c:pt idx="30869">
                  <c:v>0.98965366758942097</c:v>
                </c:pt>
                <c:pt idx="30870">
                  <c:v>0.99096120748253202</c:v>
                </c:pt>
                <c:pt idx="30871">
                  <c:v>0.98793259620963403</c:v>
                </c:pt>
                <c:pt idx="30872">
                  <c:v>0.98744829367586695</c:v>
                </c:pt>
                <c:pt idx="30873">
                  <c:v>0.98710664887871402</c:v>
                </c:pt>
                <c:pt idx="30874">
                  <c:v>0.99160511965554099</c:v>
                </c:pt>
                <c:pt idx="30875">
                  <c:v>0.98661081568666498</c:v>
                </c:pt>
                <c:pt idx="30876">
                  <c:v>0.99173799311698996</c:v>
                </c:pt>
                <c:pt idx="30877">
                  <c:v>0.98994509984375301</c:v>
                </c:pt>
                <c:pt idx="30878">
                  <c:v>0.98785262881024605</c:v>
                </c:pt>
                <c:pt idx="30879">
                  <c:v>0.99261547706397801</c:v>
                </c:pt>
                <c:pt idx="30880">
                  <c:v>0.98972523040876403</c:v>
                </c:pt>
                <c:pt idx="30881">
                  <c:v>0.99365628076479795</c:v>
                </c:pt>
                <c:pt idx="30882">
                  <c:v>0.98866999801627398</c:v>
                </c:pt>
                <c:pt idx="30883">
                  <c:v>0.99022346543139095</c:v>
                </c:pt>
                <c:pt idx="30884">
                  <c:v>0.99204284070100301</c:v>
                </c:pt>
                <c:pt idx="30885">
                  <c:v>0.98954947413164296</c:v>
                </c:pt>
                <c:pt idx="30886">
                  <c:v>0.99042342238505898</c:v>
                </c:pt>
                <c:pt idx="30887">
                  <c:v>0.98763056021468898</c:v>
                </c:pt>
                <c:pt idx="30888">
                  <c:v>0.990261668997649</c:v>
                </c:pt>
                <c:pt idx="30889">
                  <c:v>0.98695321412453896</c:v>
                </c:pt>
                <c:pt idx="30890">
                  <c:v>0.99087989492146</c:v>
                </c:pt>
                <c:pt idx="30891">
                  <c:v>0.99001406952178095</c:v>
                </c:pt>
                <c:pt idx="30892">
                  <c:v>0.99277160279765997</c:v>
                </c:pt>
                <c:pt idx="30893">
                  <c:v>0.99154746898479296</c:v>
                </c:pt>
                <c:pt idx="30894">
                  <c:v>0.99011897507804503</c:v>
                </c:pt>
                <c:pt idx="30895">
                  <c:v>0.99208581718855104</c:v>
                </c:pt>
                <c:pt idx="30896">
                  <c:v>0.98811165048416905</c:v>
                </c:pt>
                <c:pt idx="30897">
                  <c:v>0.99326324669203003</c:v>
                </c:pt>
                <c:pt idx="30898">
                  <c:v>0.98770037242872899</c:v>
                </c:pt>
                <c:pt idx="30899">
                  <c:v>0.98859156048074504</c:v>
                </c:pt>
                <c:pt idx="30900">
                  <c:v>0.99220394478783103</c:v>
                </c:pt>
                <c:pt idx="30901">
                  <c:v>0.99012935312929495</c:v>
                </c:pt>
                <c:pt idx="30902">
                  <c:v>0.99184565989277795</c:v>
                </c:pt>
                <c:pt idx="30903">
                  <c:v>0.99144721190964102</c:v>
                </c:pt>
                <c:pt idx="30904">
                  <c:v>0.98712980394547201</c:v>
                </c:pt>
                <c:pt idx="30905">
                  <c:v>0.99157041355882003</c:v>
                </c:pt>
                <c:pt idx="30906">
                  <c:v>0.99296406330564402</c:v>
                </c:pt>
                <c:pt idx="30907">
                  <c:v>0.99057500679726096</c:v>
                </c:pt>
                <c:pt idx="30908">
                  <c:v>0.98607843649820404</c:v>
                </c:pt>
                <c:pt idx="30909">
                  <c:v>0.99314567386293795</c:v>
                </c:pt>
                <c:pt idx="30910">
                  <c:v>0.99143449683091101</c:v>
                </c:pt>
                <c:pt idx="30911">
                  <c:v>0.98713936527921298</c:v>
                </c:pt>
                <c:pt idx="30912">
                  <c:v>0.99267525251004696</c:v>
                </c:pt>
                <c:pt idx="30913">
                  <c:v>0.99062714150923303</c:v>
                </c:pt>
                <c:pt idx="30914">
                  <c:v>0.99363252332765895</c:v>
                </c:pt>
                <c:pt idx="30915">
                  <c:v>0.98808270338429904</c:v>
                </c:pt>
                <c:pt idx="30916">
                  <c:v>0.99360625555721904</c:v>
                </c:pt>
                <c:pt idx="30917">
                  <c:v>0.98925260090981404</c:v>
                </c:pt>
                <c:pt idx="30918">
                  <c:v>0.98971192503830496</c:v>
                </c:pt>
                <c:pt idx="30919">
                  <c:v>0.99438207700602799</c:v>
                </c:pt>
                <c:pt idx="30920">
                  <c:v>0.98677054156495803</c:v>
                </c:pt>
                <c:pt idx="30921">
                  <c:v>0.993516202722458</c:v>
                </c:pt>
                <c:pt idx="30922">
                  <c:v>0.99134003096189405</c:v>
                </c:pt>
                <c:pt idx="30923">
                  <c:v>0.99255547098732799</c:v>
                </c:pt>
                <c:pt idx="30924">
                  <c:v>0.99096116829708503</c:v>
                </c:pt>
                <c:pt idx="30925">
                  <c:v>0.989990229469629</c:v>
                </c:pt>
                <c:pt idx="30926">
                  <c:v>0.98733020861591703</c:v>
                </c:pt>
                <c:pt idx="30927">
                  <c:v>0.99241510921769205</c:v>
                </c:pt>
                <c:pt idx="30928">
                  <c:v>0.99191217314788704</c:v>
                </c:pt>
                <c:pt idx="30929">
                  <c:v>0.98822129994292096</c:v>
                </c:pt>
                <c:pt idx="30930">
                  <c:v>0.99282881757974994</c:v>
                </c:pt>
                <c:pt idx="30931">
                  <c:v>0.98899864883347299</c:v>
                </c:pt>
                <c:pt idx="30932">
                  <c:v>0.98793119003087404</c:v>
                </c:pt>
                <c:pt idx="30933">
                  <c:v>0.98977096710777002</c:v>
                </c:pt>
                <c:pt idx="30934">
                  <c:v>0.98658046325070203</c:v>
                </c:pt>
                <c:pt idx="30935">
                  <c:v>0.98997504996789198</c:v>
                </c:pt>
                <c:pt idx="30936">
                  <c:v>0.992610394964621</c:v>
                </c:pt>
                <c:pt idx="30937">
                  <c:v>0.98692102599161402</c:v>
                </c:pt>
                <c:pt idx="30938">
                  <c:v>0.99148383622020597</c:v>
                </c:pt>
                <c:pt idx="30939">
                  <c:v>0.99267901276581405</c:v>
                </c:pt>
                <c:pt idx="30940">
                  <c:v>0.98852919745976198</c:v>
                </c:pt>
                <c:pt idx="30941">
                  <c:v>0.99360803608626502</c:v>
                </c:pt>
                <c:pt idx="30942">
                  <c:v>0.98968109344126298</c:v>
                </c:pt>
                <c:pt idx="30943">
                  <c:v>0.99373186768029897</c:v>
                </c:pt>
                <c:pt idx="30944">
                  <c:v>0.99127900267767299</c:v>
                </c:pt>
                <c:pt idx="30945">
                  <c:v>0.98989057078475495</c:v>
                </c:pt>
                <c:pt idx="30946">
                  <c:v>0.98989705914271398</c:v>
                </c:pt>
                <c:pt idx="30947">
                  <c:v>0.98948532290525304</c:v>
                </c:pt>
                <c:pt idx="30948">
                  <c:v>0.98862216294266603</c:v>
                </c:pt>
                <c:pt idx="30949">
                  <c:v>0.99012167210828905</c:v>
                </c:pt>
                <c:pt idx="30950">
                  <c:v>0.98581396999623305</c:v>
                </c:pt>
                <c:pt idx="30951">
                  <c:v>0.99521776718328503</c:v>
                </c:pt>
                <c:pt idx="30952">
                  <c:v>0.98797934718179903</c:v>
                </c:pt>
                <c:pt idx="30953">
                  <c:v>0.99007654845035797</c:v>
                </c:pt>
                <c:pt idx="30954">
                  <c:v>0.98938925753582596</c:v>
                </c:pt>
                <c:pt idx="30955">
                  <c:v>0.99181024696695597</c:v>
                </c:pt>
                <c:pt idx="30956">
                  <c:v>0.99109730863459999</c:v>
                </c:pt>
                <c:pt idx="30957">
                  <c:v>0.99157834504451103</c:v>
                </c:pt>
                <c:pt idx="30958">
                  <c:v>0.99029862349869302</c:v>
                </c:pt>
                <c:pt idx="30959">
                  <c:v>0.99369079428197304</c:v>
                </c:pt>
                <c:pt idx="30960">
                  <c:v>0.98746859936924702</c:v>
                </c:pt>
                <c:pt idx="30961">
                  <c:v>0.991785434248874</c:v>
                </c:pt>
                <c:pt idx="30962">
                  <c:v>0.98941189957108999</c:v>
                </c:pt>
                <c:pt idx="30963">
                  <c:v>0.98749678628360005</c:v>
                </c:pt>
                <c:pt idx="30964">
                  <c:v>0.99009174607328898</c:v>
                </c:pt>
                <c:pt idx="30965">
                  <c:v>0.99344162766158794</c:v>
                </c:pt>
                <c:pt idx="30966">
                  <c:v>0.98728363365096095</c:v>
                </c:pt>
                <c:pt idx="30967">
                  <c:v>0.99171282532882299</c:v>
                </c:pt>
                <c:pt idx="30968">
                  <c:v>0.98834144139508795</c:v>
                </c:pt>
                <c:pt idx="30969">
                  <c:v>0.98817859836059296</c:v>
                </c:pt>
                <c:pt idx="30970">
                  <c:v>0.99245310637164996</c:v>
                </c:pt>
                <c:pt idx="30971">
                  <c:v>0.987593380928243</c:v>
                </c:pt>
                <c:pt idx="30972">
                  <c:v>0.99126183551626501</c:v>
                </c:pt>
                <c:pt idx="30973">
                  <c:v>0.99181007585203695</c:v>
                </c:pt>
                <c:pt idx="30974">
                  <c:v>0.99004214935456403</c:v>
                </c:pt>
                <c:pt idx="30975">
                  <c:v>0.98881934852588005</c:v>
                </c:pt>
                <c:pt idx="30976">
                  <c:v>0.99315816366530996</c:v>
                </c:pt>
                <c:pt idx="30977">
                  <c:v>0.98893538209165499</c:v>
                </c:pt>
                <c:pt idx="30978">
                  <c:v>0.98931172524824595</c:v>
                </c:pt>
                <c:pt idx="30979">
                  <c:v>0.99191820009958798</c:v>
                </c:pt>
                <c:pt idx="30980">
                  <c:v>0.99348012354436799</c:v>
                </c:pt>
                <c:pt idx="30981">
                  <c:v>0.99164812971634697</c:v>
                </c:pt>
                <c:pt idx="30982">
                  <c:v>0.98993133769686203</c:v>
                </c:pt>
                <c:pt idx="30983">
                  <c:v>0.991501074655745</c:v>
                </c:pt>
                <c:pt idx="30984">
                  <c:v>0.98726987112003795</c:v>
                </c:pt>
                <c:pt idx="30985">
                  <c:v>0.98622480193071105</c:v>
                </c:pt>
                <c:pt idx="30986">
                  <c:v>0.99140971776672704</c:v>
                </c:pt>
                <c:pt idx="30987">
                  <c:v>0.987950389910912</c:v>
                </c:pt>
                <c:pt idx="30988">
                  <c:v>0.99208648097629604</c:v>
                </c:pt>
                <c:pt idx="30989">
                  <c:v>0.99260194900481402</c:v>
                </c:pt>
                <c:pt idx="30990">
                  <c:v>0.986983645149074</c:v>
                </c:pt>
                <c:pt idx="30991">
                  <c:v>0.988943584094094</c:v>
                </c:pt>
                <c:pt idx="30992">
                  <c:v>0.99017432586526999</c:v>
                </c:pt>
                <c:pt idx="30993">
                  <c:v>0.99131802025266103</c:v>
                </c:pt>
                <c:pt idx="30994">
                  <c:v>0.98995610777251497</c:v>
                </c:pt>
                <c:pt idx="30995">
                  <c:v>0.99180972223178199</c:v>
                </c:pt>
                <c:pt idx="30996">
                  <c:v>0.99157228504726502</c:v>
                </c:pt>
                <c:pt idx="30997">
                  <c:v>0.98870085033528798</c:v>
                </c:pt>
                <c:pt idx="30998">
                  <c:v>0.99249322520687899</c:v>
                </c:pt>
                <c:pt idx="30999">
                  <c:v>0.99121985224387898</c:v>
                </c:pt>
                <c:pt idx="31000">
                  <c:v>0.98994987841105597</c:v>
                </c:pt>
                <c:pt idx="31001">
                  <c:v>0.98899139568738703</c:v>
                </c:pt>
                <c:pt idx="31002">
                  <c:v>0.98913826922419801</c:v>
                </c:pt>
                <c:pt idx="31003">
                  <c:v>0.98925768606119402</c:v>
                </c:pt>
                <c:pt idx="31004">
                  <c:v>0.99306499809465099</c:v>
                </c:pt>
                <c:pt idx="31005">
                  <c:v>0.98906789934360995</c:v>
                </c:pt>
                <c:pt idx="31006">
                  <c:v>0.99144864594301896</c:v>
                </c:pt>
                <c:pt idx="31007">
                  <c:v>0.98907262083751701</c:v>
                </c:pt>
                <c:pt idx="31008">
                  <c:v>0.99360560640517803</c:v>
                </c:pt>
                <c:pt idx="31009">
                  <c:v>0.98834536929460803</c:v>
                </c:pt>
                <c:pt idx="31010">
                  <c:v>0.98841332411876603</c:v>
                </c:pt>
                <c:pt idx="31011">
                  <c:v>0.99318987904589995</c:v>
                </c:pt>
                <c:pt idx="31012">
                  <c:v>0.99045150593039799</c:v>
                </c:pt>
                <c:pt idx="31013">
                  <c:v>0.98730693531287705</c:v>
                </c:pt>
                <c:pt idx="31014">
                  <c:v>0.99153002443482197</c:v>
                </c:pt>
                <c:pt idx="31015">
                  <c:v>0.9892041395683</c:v>
                </c:pt>
                <c:pt idx="31016">
                  <c:v>0.99014786526624898</c:v>
                </c:pt>
                <c:pt idx="31017">
                  <c:v>0.98922720305614797</c:v>
                </c:pt>
                <c:pt idx="31018">
                  <c:v>0.99212695556564701</c:v>
                </c:pt>
                <c:pt idx="31019">
                  <c:v>0.99329677868166699</c:v>
                </c:pt>
                <c:pt idx="31020">
                  <c:v>0.98832683064345295</c:v>
                </c:pt>
                <c:pt idx="31021">
                  <c:v>0.989361583704367</c:v>
                </c:pt>
                <c:pt idx="31022">
                  <c:v>0.99200018802899903</c:v>
                </c:pt>
                <c:pt idx="31023">
                  <c:v>0.99344915769585795</c:v>
                </c:pt>
                <c:pt idx="31024">
                  <c:v>0.994269732240457</c:v>
                </c:pt>
                <c:pt idx="31025">
                  <c:v>0.98846127075248602</c:v>
                </c:pt>
                <c:pt idx="31026">
                  <c:v>0.98870210931153002</c:v>
                </c:pt>
                <c:pt idx="31027">
                  <c:v>0.99134751673972898</c:v>
                </c:pt>
                <c:pt idx="31028">
                  <c:v>0.99289560809726096</c:v>
                </c:pt>
                <c:pt idx="31029">
                  <c:v>0.98918299944120502</c:v>
                </c:pt>
                <c:pt idx="31030">
                  <c:v>0.99339808810777996</c:v>
                </c:pt>
                <c:pt idx="31031">
                  <c:v>0.99081823875373598</c:v>
                </c:pt>
                <c:pt idx="31032">
                  <c:v>0.98866972188269198</c:v>
                </c:pt>
                <c:pt idx="31033">
                  <c:v>0.98849403801088098</c:v>
                </c:pt>
                <c:pt idx="31034">
                  <c:v>0.99126978168789703</c:v>
                </c:pt>
                <c:pt idx="31035">
                  <c:v>0.98802772416357898</c:v>
                </c:pt>
                <c:pt idx="31036">
                  <c:v>0.98846967713871503</c:v>
                </c:pt>
                <c:pt idx="31037">
                  <c:v>0.99050834513194497</c:v>
                </c:pt>
                <c:pt idx="31038">
                  <c:v>0.98894862818023899</c:v>
                </c:pt>
                <c:pt idx="31039">
                  <c:v>0.98929794150737105</c:v>
                </c:pt>
                <c:pt idx="31040">
                  <c:v>0.99060886253084501</c:v>
                </c:pt>
                <c:pt idx="31041">
                  <c:v>0.98695353390618301</c:v>
                </c:pt>
                <c:pt idx="31042">
                  <c:v>0.98783801260783799</c:v>
                </c:pt>
                <c:pt idx="31043">
                  <c:v>0.988750268137775</c:v>
                </c:pt>
                <c:pt idx="31044">
                  <c:v>0.99000232148919998</c:v>
                </c:pt>
                <c:pt idx="31045">
                  <c:v>0.989820376291489</c:v>
                </c:pt>
                <c:pt idx="31046">
                  <c:v>0.99001392719777204</c:v>
                </c:pt>
                <c:pt idx="31047">
                  <c:v>0.99038898150616494</c:v>
                </c:pt>
                <c:pt idx="31048">
                  <c:v>0.99096892176962204</c:v>
                </c:pt>
                <c:pt idx="31049">
                  <c:v>0.992474765437664</c:v>
                </c:pt>
                <c:pt idx="31050">
                  <c:v>0.98897339713895505</c:v>
                </c:pt>
                <c:pt idx="31051">
                  <c:v>0.99113452930346901</c:v>
                </c:pt>
                <c:pt idx="31052">
                  <c:v>0.98996311182352403</c:v>
                </c:pt>
                <c:pt idx="31053">
                  <c:v>0.98975340646504495</c:v>
                </c:pt>
                <c:pt idx="31054">
                  <c:v>0.99227876322216901</c:v>
                </c:pt>
                <c:pt idx="31055">
                  <c:v>0.99117480433039695</c:v>
                </c:pt>
                <c:pt idx="31056">
                  <c:v>0.99317154749178105</c:v>
                </c:pt>
                <c:pt idx="31057">
                  <c:v>0.99280188328925401</c:v>
                </c:pt>
                <c:pt idx="31058">
                  <c:v>0.98819108680242995</c:v>
                </c:pt>
                <c:pt idx="31059">
                  <c:v>0.98994096913574703</c:v>
                </c:pt>
                <c:pt idx="31060">
                  <c:v>0.99158797860929104</c:v>
                </c:pt>
                <c:pt idx="31061">
                  <c:v>0.98735346487500997</c:v>
                </c:pt>
                <c:pt idx="31062">
                  <c:v>0.99355720740847797</c:v>
                </c:pt>
                <c:pt idx="31063">
                  <c:v>0.98878191004014704</c:v>
                </c:pt>
                <c:pt idx="31064">
                  <c:v>0.99184958720432803</c:v>
                </c:pt>
                <c:pt idx="31065">
                  <c:v>0.98872623436484197</c:v>
                </c:pt>
                <c:pt idx="31066">
                  <c:v>0.99046370446241305</c:v>
                </c:pt>
                <c:pt idx="31067">
                  <c:v>0.99039509396274805</c:v>
                </c:pt>
                <c:pt idx="31068">
                  <c:v>0.990302565237143</c:v>
                </c:pt>
                <c:pt idx="31069">
                  <c:v>0.99011328399797005</c:v>
                </c:pt>
                <c:pt idx="31070">
                  <c:v>0.99139980286747797</c:v>
                </c:pt>
                <c:pt idx="31071">
                  <c:v>0.99346013551707102</c:v>
                </c:pt>
                <c:pt idx="31072">
                  <c:v>0.98738971633694395</c:v>
                </c:pt>
                <c:pt idx="31073">
                  <c:v>0.993379813732435</c:v>
                </c:pt>
                <c:pt idx="31074">
                  <c:v>0.98991302448940399</c:v>
                </c:pt>
                <c:pt idx="31075">
                  <c:v>0.98780954756403605</c:v>
                </c:pt>
                <c:pt idx="31076">
                  <c:v>0.99005526293060098</c:v>
                </c:pt>
                <c:pt idx="31077">
                  <c:v>0.98875262671312003</c:v>
                </c:pt>
                <c:pt idx="31078">
                  <c:v>0.98818229634958299</c:v>
                </c:pt>
                <c:pt idx="31079">
                  <c:v>0.99292639955125395</c:v>
                </c:pt>
                <c:pt idx="31080">
                  <c:v>0.99174468503607605</c:v>
                </c:pt>
                <c:pt idx="31081">
                  <c:v>0.98625619528833697</c:v>
                </c:pt>
                <c:pt idx="31082">
                  <c:v>0.991310331439332</c:v>
                </c:pt>
                <c:pt idx="31083">
                  <c:v>0.99109138888491799</c:v>
                </c:pt>
                <c:pt idx="31084">
                  <c:v>0.98852316598509005</c:v>
                </c:pt>
                <c:pt idx="31085">
                  <c:v>0.98673757272114504</c:v>
                </c:pt>
                <c:pt idx="31086">
                  <c:v>0.98877013164073901</c:v>
                </c:pt>
                <c:pt idx="31087">
                  <c:v>0.99305551676904702</c:v>
                </c:pt>
                <c:pt idx="31088">
                  <c:v>0.990132113044354</c:v>
                </c:pt>
                <c:pt idx="31089">
                  <c:v>0.99292817857584903</c:v>
                </c:pt>
                <c:pt idx="31090">
                  <c:v>0.99245433096151003</c:v>
                </c:pt>
                <c:pt idx="31091">
                  <c:v>0.989804643785543</c:v>
                </c:pt>
                <c:pt idx="31092">
                  <c:v>0.99298097638069105</c:v>
                </c:pt>
                <c:pt idx="31093">
                  <c:v>0.99068431950471403</c:v>
                </c:pt>
                <c:pt idx="31094">
                  <c:v>0.99083777017878305</c:v>
                </c:pt>
                <c:pt idx="31095">
                  <c:v>0.99220224000544099</c:v>
                </c:pt>
                <c:pt idx="31096">
                  <c:v>0.98903272243009299</c:v>
                </c:pt>
                <c:pt idx="31097">
                  <c:v>0.98745010977368097</c:v>
                </c:pt>
                <c:pt idx="31098">
                  <c:v>0.99200966937366497</c:v>
                </c:pt>
                <c:pt idx="31099">
                  <c:v>0.99276565806324302</c:v>
                </c:pt>
                <c:pt idx="31100">
                  <c:v>0.98639709529757802</c:v>
                </c:pt>
                <c:pt idx="31101">
                  <c:v>0.99098640273107796</c:v>
                </c:pt>
                <c:pt idx="31102">
                  <c:v>0.99123613311158498</c:v>
                </c:pt>
                <c:pt idx="31103">
                  <c:v>0.99107598281831</c:v>
                </c:pt>
                <c:pt idx="31104">
                  <c:v>0.99383741779561796</c:v>
                </c:pt>
                <c:pt idx="31105">
                  <c:v>0.99175980835419597</c:v>
                </c:pt>
                <c:pt idx="31106">
                  <c:v>0.98722803141162296</c:v>
                </c:pt>
                <c:pt idx="31107">
                  <c:v>0.99003882572652002</c:v>
                </c:pt>
                <c:pt idx="31108">
                  <c:v>0.99242199351862403</c:v>
                </c:pt>
                <c:pt idx="31109">
                  <c:v>0.99164033814150199</c:v>
                </c:pt>
                <c:pt idx="31110">
                  <c:v>0.99250940498046203</c:v>
                </c:pt>
                <c:pt idx="31111">
                  <c:v>0.99343160703567701</c:v>
                </c:pt>
                <c:pt idx="31112">
                  <c:v>0.98890961340269701</c:v>
                </c:pt>
                <c:pt idx="31113">
                  <c:v>0.99119640328455005</c:v>
                </c:pt>
                <c:pt idx="31114">
                  <c:v>0.99514196391735998</c:v>
                </c:pt>
                <c:pt idx="31115">
                  <c:v>0.98773394283091898</c:v>
                </c:pt>
                <c:pt idx="31116">
                  <c:v>0.99174304087171605</c:v>
                </c:pt>
                <c:pt idx="31117">
                  <c:v>0.99161320610997805</c:v>
                </c:pt>
                <c:pt idx="31118">
                  <c:v>0.99262786375948397</c:v>
                </c:pt>
                <c:pt idx="31119">
                  <c:v>0.98898110702558795</c:v>
                </c:pt>
                <c:pt idx="31120">
                  <c:v>0.98790825371496405</c:v>
                </c:pt>
                <c:pt idx="31121">
                  <c:v>0.99164368306614703</c:v>
                </c:pt>
                <c:pt idx="31122">
                  <c:v>0.99117750996140197</c:v>
                </c:pt>
                <c:pt idx="31123">
                  <c:v>0.99041935287645999</c:v>
                </c:pt>
                <c:pt idx="31124">
                  <c:v>0.99186808893916401</c:v>
                </c:pt>
                <c:pt idx="31125">
                  <c:v>0.99002905894603999</c:v>
                </c:pt>
                <c:pt idx="31126">
                  <c:v>0.99314668595517297</c:v>
                </c:pt>
                <c:pt idx="31127">
                  <c:v>0.99167450367760901</c:v>
                </c:pt>
                <c:pt idx="31128">
                  <c:v>0.98781150833915099</c:v>
                </c:pt>
                <c:pt idx="31129">
                  <c:v>0.98758579086349996</c:v>
                </c:pt>
                <c:pt idx="31130">
                  <c:v>0.99388002463911895</c:v>
                </c:pt>
                <c:pt idx="31131">
                  <c:v>0.98992227364907803</c:v>
                </c:pt>
                <c:pt idx="31132">
                  <c:v>0.98735583265396398</c:v>
                </c:pt>
                <c:pt idx="31133">
                  <c:v>0.99188928265930998</c:v>
                </c:pt>
                <c:pt idx="31134">
                  <c:v>0.99236529048294297</c:v>
                </c:pt>
                <c:pt idx="31135">
                  <c:v>0.99063242149527997</c:v>
                </c:pt>
                <c:pt idx="31136">
                  <c:v>0.98771650053010096</c:v>
                </c:pt>
                <c:pt idx="31137">
                  <c:v>0.99152325530796603</c:v>
                </c:pt>
                <c:pt idx="31138">
                  <c:v>0.98863240147721798</c:v>
                </c:pt>
                <c:pt idx="31139">
                  <c:v>0.98839202052369002</c:v>
                </c:pt>
                <c:pt idx="31140">
                  <c:v>0.99082173363374604</c:v>
                </c:pt>
                <c:pt idx="31141">
                  <c:v>0.98956271732978196</c:v>
                </c:pt>
                <c:pt idx="31142">
                  <c:v>0.99117970897738406</c:v>
                </c:pt>
                <c:pt idx="31143">
                  <c:v>0.98957480200723402</c:v>
                </c:pt>
                <c:pt idx="31144">
                  <c:v>0.99290902129419001</c:v>
                </c:pt>
                <c:pt idx="31145">
                  <c:v>0.99153063991242096</c:v>
                </c:pt>
                <c:pt idx="31146">
                  <c:v>0.98920133045384495</c:v>
                </c:pt>
                <c:pt idx="31147">
                  <c:v>0.99108925511540602</c:v>
                </c:pt>
                <c:pt idx="31148">
                  <c:v>0.98953376663327497</c:v>
                </c:pt>
                <c:pt idx="31149">
                  <c:v>0.98817483255891403</c:v>
                </c:pt>
                <c:pt idx="31150">
                  <c:v>0.99043048564484704</c:v>
                </c:pt>
                <c:pt idx="31151">
                  <c:v>0.991959168009793</c:v>
                </c:pt>
                <c:pt idx="31152">
                  <c:v>0.98871352007319302</c:v>
                </c:pt>
                <c:pt idx="31153">
                  <c:v>0.99176301050153903</c:v>
                </c:pt>
                <c:pt idx="31154">
                  <c:v>0.99182918583189905</c:v>
                </c:pt>
                <c:pt idx="31155">
                  <c:v>0.99209959948817705</c:v>
                </c:pt>
                <c:pt idx="31156">
                  <c:v>0.99247025650770204</c:v>
                </c:pt>
                <c:pt idx="31157">
                  <c:v>0.99196333464007003</c:v>
                </c:pt>
                <c:pt idx="31158">
                  <c:v>0.991908201401829</c:v>
                </c:pt>
                <c:pt idx="31159">
                  <c:v>0.98941851815868598</c:v>
                </c:pt>
                <c:pt idx="31160">
                  <c:v>0.99314059340048699</c:v>
                </c:pt>
                <c:pt idx="31161">
                  <c:v>0.99103561963470299</c:v>
                </c:pt>
                <c:pt idx="31162">
                  <c:v>0.98733930233877099</c:v>
                </c:pt>
                <c:pt idx="31163">
                  <c:v>0.99069088904733504</c:v>
                </c:pt>
                <c:pt idx="31164">
                  <c:v>0.98756809702898996</c:v>
                </c:pt>
                <c:pt idx="31165">
                  <c:v>0.98843120784331395</c:v>
                </c:pt>
                <c:pt idx="31166">
                  <c:v>0.98992630466323694</c:v>
                </c:pt>
                <c:pt idx="31167">
                  <c:v>0.99052434626207997</c:v>
                </c:pt>
                <c:pt idx="31168">
                  <c:v>0.98834251964699404</c:v>
                </c:pt>
                <c:pt idx="31169">
                  <c:v>0.98867335874681594</c:v>
                </c:pt>
                <c:pt idx="31170">
                  <c:v>0.99205913548677405</c:v>
                </c:pt>
                <c:pt idx="31171">
                  <c:v>0.99166122888686303</c:v>
                </c:pt>
                <c:pt idx="31172">
                  <c:v>0.98738074565079503</c:v>
                </c:pt>
                <c:pt idx="31173">
                  <c:v>0.99323019545139801</c:v>
                </c:pt>
                <c:pt idx="31174">
                  <c:v>0.98902159959745295</c:v>
                </c:pt>
                <c:pt idx="31175">
                  <c:v>0.99047528878467805</c:v>
                </c:pt>
                <c:pt idx="31176">
                  <c:v>0.98977259336981005</c:v>
                </c:pt>
                <c:pt idx="31177">
                  <c:v>0.98914098669638195</c:v>
                </c:pt>
                <c:pt idx="31178">
                  <c:v>0.98731125085524096</c:v>
                </c:pt>
                <c:pt idx="31179">
                  <c:v>0.99401340695068496</c:v>
                </c:pt>
                <c:pt idx="31180">
                  <c:v>0.991435439874363</c:v>
                </c:pt>
                <c:pt idx="31181">
                  <c:v>0.99007182516262804</c:v>
                </c:pt>
                <c:pt idx="31182">
                  <c:v>0.99165398854315601</c:v>
                </c:pt>
                <c:pt idx="31183">
                  <c:v>0.99178154746235603</c:v>
                </c:pt>
                <c:pt idx="31184">
                  <c:v>0.99209271977548896</c:v>
                </c:pt>
                <c:pt idx="31185">
                  <c:v>0.98758986436518004</c:v>
                </c:pt>
                <c:pt idx="31186">
                  <c:v>0.98722065468690001</c:v>
                </c:pt>
                <c:pt idx="31187">
                  <c:v>0.99210693135914796</c:v>
                </c:pt>
                <c:pt idx="31188">
                  <c:v>0.98938892498227704</c:v>
                </c:pt>
                <c:pt idx="31189">
                  <c:v>0.98939095835758395</c:v>
                </c:pt>
                <c:pt idx="31190">
                  <c:v>0.98736514786854901</c:v>
                </c:pt>
                <c:pt idx="31191">
                  <c:v>0.99386535460463299</c:v>
                </c:pt>
                <c:pt idx="31192">
                  <c:v>0.99414371192685702</c:v>
                </c:pt>
                <c:pt idx="31193">
                  <c:v>0.99110635359255805</c:v>
                </c:pt>
                <c:pt idx="31194">
                  <c:v>0.99131584609392898</c:v>
                </c:pt>
                <c:pt idx="31195">
                  <c:v>0.99300094626031998</c:v>
                </c:pt>
                <c:pt idx="31196">
                  <c:v>0.99098586908740505</c:v>
                </c:pt>
                <c:pt idx="31197">
                  <c:v>0.99379233384483501</c:v>
                </c:pt>
                <c:pt idx="31198">
                  <c:v>0.988607811654169</c:v>
                </c:pt>
                <c:pt idx="31199">
                  <c:v>0.99048332350448998</c:v>
                </c:pt>
                <c:pt idx="31200">
                  <c:v>0.99362652495479598</c:v>
                </c:pt>
                <c:pt idx="31201">
                  <c:v>0.98747507783710298</c:v>
                </c:pt>
                <c:pt idx="31202">
                  <c:v>0.99377094695661194</c:v>
                </c:pt>
                <c:pt idx="31203">
                  <c:v>0.98841222823618002</c:v>
                </c:pt>
                <c:pt idx="31204">
                  <c:v>0.98968212327749205</c:v>
                </c:pt>
                <c:pt idx="31205">
                  <c:v>0.99394924887314196</c:v>
                </c:pt>
                <c:pt idx="31206">
                  <c:v>0.98824493329311602</c:v>
                </c:pt>
                <c:pt idx="31207">
                  <c:v>0.98993752610615704</c:v>
                </c:pt>
                <c:pt idx="31208">
                  <c:v>0.98814896068709901</c:v>
                </c:pt>
                <c:pt idx="31209">
                  <c:v>0.99144934881935498</c:v>
                </c:pt>
                <c:pt idx="31210">
                  <c:v>0.99164904540682897</c:v>
                </c:pt>
                <c:pt idx="31211">
                  <c:v>0.99002311812108101</c:v>
                </c:pt>
                <c:pt idx="31212">
                  <c:v>0.98926003907356397</c:v>
                </c:pt>
                <c:pt idx="31213">
                  <c:v>0.99325638180669296</c:v>
                </c:pt>
                <c:pt idx="31214">
                  <c:v>0.98903436343614604</c:v>
                </c:pt>
                <c:pt idx="31215">
                  <c:v>0.99040380373998005</c:v>
                </c:pt>
                <c:pt idx="31216">
                  <c:v>0.99307542345223399</c:v>
                </c:pt>
                <c:pt idx="31217">
                  <c:v>0.98809064294292903</c:v>
                </c:pt>
                <c:pt idx="31218">
                  <c:v>0.98914200571973898</c:v>
                </c:pt>
                <c:pt idx="31219">
                  <c:v>0.99457665808372298</c:v>
                </c:pt>
                <c:pt idx="31220">
                  <c:v>0.98925282940953996</c:v>
                </c:pt>
                <c:pt idx="31221">
                  <c:v>0.99289950457498999</c:v>
                </c:pt>
                <c:pt idx="31222">
                  <c:v>0.99166287965573097</c:v>
                </c:pt>
                <c:pt idx="31223">
                  <c:v>0.99386408191486597</c:v>
                </c:pt>
                <c:pt idx="31224">
                  <c:v>0.98767607487074904</c:v>
                </c:pt>
                <c:pt idx="31225">
                  <c:v>0.99210051292067403</c:v>
                </c:pt>
                <c:pt idx="31226">
                  <c:v>0.98987086043232597</c:v>
                </c:pt>
                <c:pt idx="31227">
                  <c:v>0.988714102703799</c:v>
                </c:pt>
                <c:pt idx="31228">
                  <c:v>0.98798582752179398</c:v>
                </c:pt>
                <c:pt idx="31229">
                  <c:v>0.99367766332176</c:v>
                </c:pt>
                <c:pt idx="31230">
                  <c:v>0.98859097988766098</c:v>
                </c:pt>
                <c:pt idx="31231">
                  <c:v>0.99035234503792102</c:v>
                </c:pt>
                <c:pt idx="31232">
                  <c:v>0.98798229159703999</c:v>
                </c:pt>
                <c:pt idx="31233">
                  <c:v>0.99356980915999504</c:v>
                </c:pt>
                <c:pt idx="31234">
                  <c:v>0.99332075757945604</c:v>
                </c:pt>
                <c:pt idx="31235">
                  <c:v>0.99218540217877405</c:v>
                </c:pt>
                <c:pt idx="31236">
                  <c:v>0.99103635844174698</c:v>
                </c:pt>
                <c:pt idx="31237">
                  <c:v>0.99122720411113596</c:v>
                </c:pt>
                <c:pt idx="31238">
                  <c:v>0.99249034277241999</c:v>
                </c:pt>
                <c:pt idx="31239">
                  <c:v>0.99000814895121203</c:v>
                </c:pt>
                <c:pt idx="31240">
                  <c:v>0.99332542605551399</c:v>
                </c:pt>
                <c:pt idx="31241">
                  <c:v>0.99093812979797202</c:v>
                </c:pt>
                <c:pt idx="31242">
                  <c:v>0.98836497370857002</c:v>
                </c:pt>
                <c:pt idx="31243">
                  <c:v>0.98817627712223499</c:v>
                </c:pt>
                <c:pt idx="31244">
                  <c:v>0.99131499935136602</c:v>
                </c:pt>
                <c:pt idx="31245">
                  <c:v>0.98774427854093905</c:v>
                </c:pt>
                <c:pt idx="31246">
                  <c:v>0.98815274848259105</c:v>
                </c:pt>
                <c:pt idx="31247">
                  <c:v>0.98894071844754405</c:v>
                </c:pt>
                <c:pt idx="31248">
                  <c:v>0.991993872777301</c:v>
                </c:pt>
                <c:pt idx="31249">
                  <c:v>0.98868501912007201</c:v>
                </c:pt>
                <c:pt idx="31250">
                  <c:v>0.98992194581743798</c:v>
                </c:pt>
                <c:pt idx="31251">
                  <c:v>0.99125730608403795</c:v>
                </c:pt>
                <c:pt idx="31252">
                  <c:v>0.99242537622397797</c:v>
                </c:pt>
                <c:pt idx="31253">
                  <c:v>0.99066670186332995</c:v>
                </c:pt>
                <c:pt idx="31254">
                  <c:v>0.98897303441578199</c:v>
                </c:pt>
                <c:pt idx="31255">
                  <c:v>0.99368451706134797</c:v>
                </c:pt>
                <c:pt idx="31256">
                  <c:v>0.99297371559334302</c:v>
                </c:pt>
                <c:pt idx="31257">
                  <c:v>0.98945909423186396</c:v>
                </c:pt>
                <c:pt idx="31258">
                  <c:v>0.99419431071004505</c:v>
                </c:pt>
                <c:pt idx="31259">
                  <c:v>0.99206789294518505</c:v>
                </c:pt>
                <c:pt idx="31260">
                  <c:v>0.99054807588076599</c:v>
                </c:pt>
                <c:pt idx="31261">
                  <c:v>0.99330363987126202</c:v>
                </c:pt>
                <c:pt idx="31262">
                  <c:v>0.98869728720293804</c:v>
                </c:pt>
                <c:pt idx="31263">
                  <c:v>0.98922440691636204</c:v>
                </c:pt>
                <c:pt idx="31264">
                  <c:v>0.98890210361208797</c:v>
                </c:pt>
                <c:pt idx="31265">
                  <c:v>0.99073595974413697</c:v>
                </c:pt>
                <c:pt idx="31266">
                  <c:v>0.99033221219286005</c:v>
                </c:pt>
                <c:pt idx="31267">
                  <c:v>0.98887113834228602</c:v>
                </c:pt>
                <c:pt idx="31268">
                  <c:v>0.98996774076314797</c:v>
                </c:pt>
                <c:pt idx="31269">
                  <c:v>0.99206282729013695</c:v>
                </c:pt>
                <c:pt idx="31270">
                  <c:v>0.99108859352692202</c:v>
                </c:pt>
                <c:pt idx="31271">
                  <c:v>0.99241325381736101</c:v>
                </c:pt>
                <c:pt idx="31272">
                  <c:v>0.98742216740819899</c:v>
                </c:pt>
                <c:pt idx="31273">
                  <c:v>0.99280311648894803</c:v>
                </c:pt>
                <c:pt idx="31274">
                  <c:v>0.98773041362883596</c:v>
                </c:pt>
                <c:pt idx="31275">
                  <c:v>0.99296086556502206</c:v>
                </c:pt>
                <c:pt idx="31276">
                  <c:v>0.98847637293227597</c:v>
                </c:pt>
                <c:pt idx="31277">
                  <c:v>0.99098007215555295</c:v>
                </c:pt>
                <c:pt idx="31278">
                  <c:v>0.98837539496141702</c:v>
                </c:pt>
                <c:pt idx="31279">
                  <c:v>0.99204741251996398</c:v>
                </c:pt>
                <c:pt idx="31280">
                  <c:v>0.98814913706339602</c:v>
                </c:pt>
                <c:pt idx="31281">
                  <c:v>0.991509500301057</c:v>
                </c:pt>
                <c:pt idx="31282">
                  <c:v>0.99243684762956796</c:v>
                </c:pt>
                <c:pt idx="31283">
                  <c:v>0.98853747320083496</c:v>
                </c:pt>
                <c:pt idx="31284">
                  <c:v>0.99231814398527596</c:v>
                </c:pt>
                <c:pt idx="31285">
                  <c:v>0.98979141024400397</c:v>
                </c:pt>
                <c:pt idx="31286">
                  <c:v>0.99174053777480098</c:v>
                </c:pt>
                <c:pt idx="31287">
                  <c:v>0.99431325286477501</c:v>
                </c:pt>
                <c:pt idx="31288">
                  <c:v>0.98817692423935199</c:v>
                </c:pt>
                <c:pt idx="31289">
                  <c:v>0.991884071756446</c:v>
                </c:pt>
                <c:pt idx="31290">
                  <c:v>0.988065272505945</c:v>
                </c:pt>
                <c:pt idx="31291">
                  <c:v>0.993327289766477</c:v>
                </c:pt>
                <c:pt idx="31292">
                  <c:v>0.98671980665872705</c:v>
                </c:pt>
                <c:pt idx="31293">
                  <c:v>0.99008516443484995</c:v>
                </c:pt>
                <c:pt idx="31294">
                  <c:v>0.98693338375050599</c:v>
                </c:pt>
                <c:pt idx="31295">
                  <c:v>0.99122637842410599</c:v>
                </c:pt>
                <c:pt idx="31296">
                  <c:v>0.98892510378234999</c:v>
                </c:pt>
                <c:pt idx="31297">
                  <c:v>0.99188943522153095</c:v>
                </c:pt>
                <c:pt idx="31298">
                  <c:v>0.99172015363981603</c:v>
                </c:pt>
                <c:pt idx="31299">
                  <c:v>0.99242974829816499</c:v>
                </c:pt>
                <c:pt idx="31300">
                  <c:v>0.99018927001460799</c:v>
                </c:pt>
                <c:pt idx="31301">
                  <c:v>0.98717715323081301</c:v>
                </c:pt>
                <c:pt idx="31302">
                  <c:v>0.991775960413529</c:v>
                </c:pt>
                <c:pt idx="31303">
                  <c:v>0.98899901027871995</c:v>
                </c:pt>
                <c:pt idx="31304">
                  <c:v>0.99065257930135397</c:v>
                </c:pt>
                <c:pt idx="31305">
                  <c:v>0.98743567901783502</c:v>
                </c:pt>
                <c:pt idx="31306">
                  <c:v>0.98981876918714295</c:v>
                </c:pt>
                <c:pt idx="31307">
                  <c:v>0.98702746003711195</c:v>
                </c:pt>
                <c:pt idx="31308">
                  <c:v>0.99337593104699196</c:v>
                </c:pt>
                <c:pt idx="31309">
                  <c:v>0.99025668556116897</c:v>
                </c:pt>
                <c:pt idx="31310">
                  <c:v>0.99116952812646597</c:v>
                </c:pt>
                <c:pt idx="31311">
                  <c:v>0.99244537617343898</c:v>
                </c:pt>
                <c:pt idx="31312">
                  <c:v>0.99166045519198398</c:v>
                </c:pt>
                <c:pt idx="31313">
                  <c:v>0.99235464796037698</c:v>
                </c:pt>
                <c:pt idx="31314">
                  <c:v>0.99090522774558198</c:v>
                </c:pt>
                <c:pt idx="31315">
                  <c:v>0.991190333598573</c:v>
                </c:pt>
                <c:pt idx="31316">
                  <c:v>0.99061582273209403</c:v>
                </c:pt>
                <c:pt idx="31317">
                  <c:v>0.99031028151907896</c:v>
                </c:pt>
                <c:pt idx="31318">
                  <c:v>0.98911774381615303</c:v>
                </c:pt>
                <c:pt idx="31319">
                  <c:v>0.98802371440094305</c:v>
                </c:pt>
                <c:pt idx="31320">
                  <c:v>0.98833813106315604</c:v>
                </c:pt>
                <c:pt idx="31321">
                  <c:v>0.99319953055622601</c:v>
                </c:pt>
                <c:pt idx="31322">
                  <c:v>0.98861327615731398</c:v>
                </c:pt>
                <c:pt idx="31323">
                  <c:v>0.98652714106584105</c:v>
                </c:pt>
                <c:pt idx="31324">
                  <c:v>0.99330976979329</c:v>
                </c:pt>
                <c:pt idx="31325">
                  <c:v>0.98540973288219003</c:v>
                </c:pt>
                <c:pt idx="31326">
                  <c:v>0.99231654750304799</c:v>
                </c:pt>
                <c:pt idx="31327">
                  <c:v>0.98895420335779405</c:v>
                </c:pt>
                <c:pt idx="31328">
                  <c:v>0.98828050103406895</c:v>
                </c:pt>
                <c:pt idx="31329">
                  <c:v>0.98730374359567497</c:v>
                </c:pt>
                <c:pt idx="31330">
                  <c:v>0.991833641525381</c:v>
                </c:pt>
                <c:pt idx="31331">
                  <c:v>0.98802738880023</c:v>
                </c:pt>
                <c:pt idx="31332">
                  <c:v>0.99101493294628396</c:v>
                </c:pt>
                <c:pt idx="31333">
                  <c:v>0.991044376250653</c:v>
                </c:pt>
                <c:pt idx="31334">
                  <c:v>0.99314272081335797</c:v>
                </c:pt>
                <c:pt idx="31335">
                  <c:v>0.99293356768812702</c:v>
                </c:pt>
                <c:pt idx="31336">
                  <c:v>0.99403160096792598</c:v>
                </c:pt>
                <c:pt idx="31337">
                  <c:v>0.98793250886461403</c:v>
                </c:pt>
                <c:pt idx="31338">
                  <c:v>0.99290790425120901</c:v>
                </c:pt>
                <c:pt idx="31339">
                  <c:v>0.98766353336122603</c:v>
                </c:pt>
                <c:pt idx="31340">
                  <c:v>0.993395573270345</c:v>
                </c:pt>
                <c:pt idx="31341">
                  <c:v>0.99136618607177596</c:v>
                </c:pt>
                <c:pt idx="31342">
                  <c:v>0.98684355334392304</c:v>
                </c:pt>
                <c:pt idx="31343">
                  <c:v>0.99359463624226296</c:v>
                </c:pt>
                <c:pt idx="31344">
                  <c:v>0.99329367229523202</c:v>
                </c:pt>
                <c:pt idx="31345">
                  <c:v>0.98957925896021404</c:v>
                </c:pt>
                <c:pt idx="31346">
                  <c:v>0.99423776267215902</c:v>
                </c:pt>
                <c:pt idx="31347">
                  <c:v>0.98907546812675695</c:v>
                </c:pt>
                <c:pt idx="31348">
                  <c:v>0.99186702020460804</c:v>
                </c:pt>
                <c:pt idx="31349">
                  <c:v>0.99100451356574304</c:v>
                </c:pt>
                <c:pt idx="31350">
                  <c:v>0.99266171529454506</c:v>
                </c:pt>
                <c:pt idx="31351">
                  <c:v>0.99011747721412902</c:v>
                </c:pt>
                <c:pt idx="31352">
                  <c:v>0.98908793750981205</c:v>
                </c:pt>
                <c:pt idx="31353">
                  <c:v>0.99296001776537601</c:v>
                </c:pt>
                <c:pt idx="31354">
                  <c:v>0.98866044135434406</c:v>
                </c:pt>
                <c:pt idx="31355">
                  <c:v>0.98758931803882699</c:v>
                </c:pt>
                <c:pt idx="31356">
                  <c:v>0.989223386236883</c:v>
                </c:pt>
                <c:pt idx="31357">
                  <c:v>0.98835894741421704</c:v>
                </c:pt>
                <c:pt idx="31358">
                  <c:v>0.990384159006235</c:v>
                </c:pt>
                <c:pt idx="31359">
                  <c:v>0.98886055651770099</c:v>
                </c:pt>
                <c:pt idx="31360">
                  <c:v>0.98963234848317505</c:v>
                </c:pt>
                <c:pt idx="31361">
                  <c:v>0.98757892986976004</c:v>
                </c:pt>
                <c:pt idx="31362">
                  <c:v>0.98806586602854596</c:v>
                </c:pt>
                <c:pt idx="31363">
                  <c:v>0.992937376937848</c:v>
                </c:pt>
                <c:pt idx="31364">
                  <c:v>0.99269344577174401</c:v>
                </c:pt>
                <c:pt idx="31365">
                  <c:v>0.98960560447268797</c:v>
                </c:pt>
                <c:pt idx="31366">
                  <c:v>0.99161828706083399</c:v>
                </c:pt>
                <c:pt idx="31367">
                  <c:v>0.98699936639535302</c:v>
                </c:pt>
                <c:pt idx="31368">
                  <c:v>0.991798896043247</c:v>
                </c:pt>
                <c:pt idx="31369">
                  <c:v>0.99065491452707699</c:v>
                </c:pt>
                <c:pt idx="31370">
                  <c:v>0.99089525996912198</c:v>
                </c:pt>
                <c:pt idx="31371">
                  <c:v>0.99009834071845404</c:v>
                </c:pt>
                <c:pt idx="31372">
                  <c:v>0.99001800174661503</c:v>
                </c:pt>
                <c:pt idx="31373">
                  <c:v>0.98866900128291002</c:v>
                </c:pt>
                <c:pt idx="31374">
                  <c:v>0.98962045373205898</c:v>
                </c:pt>
                <c:pt idx="31375">
                  <c:v>0.99093061271424898</c:v>
                </c:pt>
                <c:pt idx="31376">
                  <c:v>0.99448766128044597</c:v>
                </c:pt>
                <c:pt idx="31377">
                  <c:v>0.98875496138895702</c:v>
                </c:pt>
                <c:pt idx="31378">
                  <c:v>0.99240678170896701</c:v>
                </c:pt>
                <c:pt idx="31379">
                  <c:v>0.989658842235009</c:v>
                </c:pt>
                <c:pt idx="31380">
                  <c:v>0.99146730980304099</c:v>
                </c:pt>
                <c:pt idx="31381">
                  <c:v>0.98935284652562605</c:v>
                </c:pt>
                <c:pt idx="31382">
                  <c:v>0.98785347632991005</c:v>
                </c:pt>
                <c:pt idx="31383">
                  <c:v>0.98914801046654599</c:v>
                </c:pt>
                <c:pt idx="31384">
                  <c:v>0.990602822297178</c:v>
                </c:pt>
                <c:pt idx="31385">
                  <c:v>0.98651560140615502</c:v>
                </c:pt>
                <c:pt idx="31386">
                  <c:v>0.99022976257038997</c:v>
                </c:pt>
                <c:pt idx="31387">
                  <c:v>0.98925472862700004</c:v>
                </c:pt>
                <c:pt idx="31388">
                  <c:v>0.98926191528947005</c:v>
                </c:pt>
                <c:pt idx="31389">
                  <c:v>0.98730833980744603</c:v>
                </c:pt>
                <c:pt idx="31390">
                  <c:v>0.990215464680547</c:v>
                </c:pt>
                <c:pt idx="31391">
                  <c:v>0.98856303861500106</c:v>
                </c:pt>
                <c:pt idx="31392">
                  <c:v>0.99339514449788502</c:v>
                </c:pt>
                <c:pt idx="31393">
                  <c:v>0.98864059742281196</c:v>
                </c:pt>
                <c:pt idx="31394">
                  <c:v>0.99404825276226805</c:v>
                </c:pt>
                <c:pt idx="31395">
                  <c:v>0.98901340871723997</c:v>
                </c:pt>
                <c:pt idx="31396">
                  <c:v>0.98980263446188899</c:v>
                </c:pt>
                <c:pt idx="31397">
                  <c:v>0.99120172518605498</c:v>
                </c:pt>
                <c:pt idx="31398">
                  <c:v>0.98789687305773899</c:v>
                </c:pt>
                <c:pt idx="31399">
                  <c:v>0.994039987283731</c:v>
                </c:pt>
                <c:pt idx="31400">
                  <c:v>0.98854013999577595</c:v>
                </c:pt>
                <c:pt idx="31401">
                  <c:v>0.98774846845699704</c:v>
                </c:pt>
                <c:pt idx="31402">
                  <c:v>0.99372889028091205</c:v>
                </c:pt>
                <c:pt idx="31403">
                  <c:v>0.98908342793526705</c:v>
                </c:pt>
                <c:pt idx="31404">
                  <c:v>0.99175807258901605</c:v>
                </c:pt>
                <c:pt idx="31405">
                  <c:v>0.99303232513388395</c:v>
                </c:pt>
                <c:pt idx="31406">
                  <c:v>0.98897569128271601</c:v>
                </c:pt>
                <c:pt idx="31407">
                  <c:v>0.99111936920116595</c:v>
                </c:pt>
                <c:pt idx="31408">
                  <c:v>0.98784267377346202</c:v>
                </c:pt>
                <c:pt idx="31409">
                  <c:v>0.987637852588785</c:v>
                </c:pt>
                <c:pt idx="31410">
                  <c:v>0.99039372701277695</c:v>
                </c:pt>
                <c:pt idx="31411">
                  <c:v>0.99083113940407597</c:v>
                </c:pt>
                <c:pt idx="31412">
                  <c:v>0.99493763450433503</c:v>
                </c:pt>
                <c:pt idx="31413">
                  <c:v>0.98842116356736898</c:v>
                </c:pt>
                <c:pt idx="31414">
                  <c:v>0.98953038930416604</c:v>
                </c:pt>
                <c:pt idx="31415">
                  <c:v>0.99255124041127796</c:v>
                </c:pt>
                <c:pt idx="31416">
                  <c:v>0.99167659198281</c:v>
                </c:pt>
                <c:pt idx="31417">
                  <c:v>0.98965739320340995</c:v>
                </c:pt>
                <c:pt idx="31418">
                  <c:v>0.99349520526474699</c:v>
                </c:pt>
                <c:pt idx="31419">
                  <c:v>0.99028249486564901</c:v>
                </c:pt>
                <c:pt idx="31420">
                  <c:v>0.98788480785618105</c:v>
                </c:pt>
                <c:pt idx="31421">
                  <c:v>0.99178670392925405</c:v>
                </c:pt>
                <c:pt idx="31422">
                  <c:v>0.990468768499842</c:v>
                </c:pt>
                <c:pt idx="31423">
                  <c:v>0.991649531282636</c:v>
                </c:pt>
                <c:pt idx="31424">
                  <c:v>0.99318358853616695</c:v>
                </c:pt>
                <c:pt idx="31425">
                  <c:v>0.99050099395065505</c:v>
                </c:pt>
                <c:pt idx="31426">
                  <c:v>0.99212935156650095</c:v>
                </c:pt>
                <c:pt idx="31427">
                  <c:v>0.98695693720533895</c:v>
                </c:pt>
                <c:pt idx="31428">
                  <c:v>0.99001355276574698</c:v>
                </c:pt>
                <c:pt idx="31429">
                  <c:v>0.98726194003787204</c:v>
                </c:pt>
                <c:pt idx="31430">
                  <c:v>0.99174517802495499</c:v>
                </c:pt>
                <c:pt idx="31431">
                  <c:v>0.99464389314159396</c:v>
                </c:pt>
                <c:pt idx="31432">
                  <c:v>0.99118047089199002</c:v>
                </c:pt>
                <c:pt idx="31433">
                  <c:v>0.98936977965538397</c:v>
                </c:pt>
                <c:pt idx="31434">
                  <c:v>0.99311139125217096</c:v>
                </c:pt>
                <c:pt idx="31435">
                  <c:v>0.99251179652996402</c:v>
                </c:pt>
                <c:pt idx="31436">
                  <c:v>0.99084299747236904</c:v>
                </c:pt>
                <c:pt idx="31437">
                  <c:v>0.988890693809099</c:v>
                </c:pt>
                <c:pt idx="31438">
                  <c:v>0.98878556908122195</c:v>
                </c:pt>
                <c:pt idx="31439">
                  <c:v>0.98673340672493104</c:v>
                </c:pt>
                <c:pt idx="31440">
                  <c:v>0.99066584464657703</c:v>
                </c:pt>
                <c:pt idx="31441">
                  <c:v>0.98939680794717499</c:v>
                </c:pt>
                <c:pt idx="31442">
                  <c:v>0.99210382787846196</c:v>
                </c:pt>
                <c:pt idx="31443">
                  <c:v>0.98684919893809697</c:v>
                </c:pt>
                <c:pt idx="31444">
                  <c:v>0.99174392575230796</c:v>
                </c:pt>
                <c:pt idx="31445">
                  <c:v>0.98927659224853104</c:v>
                </c:pt>
                <c:pt idx="31446">
                  <c:v>0.99062075810234895</c:v>
                </c:pt>
                <c:pt idx="31447">
                  <c:v>0.98980083698808097</c:v>
                </c:pt>
                <c:pt idx="31448">
                  <c:v>0.98641598269891995</c:v>
                </c:pt>
                <c:pt idx="31449">
                  <c:v>0.99064096877184304</c:v>
                </c:pt>
                <c:pt idx="31450">
                  <c:v>0.98831557563925199</c:v>
                </c:pt>
                <c:pt idx="31451">
                  <c:v>0.99141884515231304</c:v>
                </c:pt>
                <c:pt idx="31452">
                  <c:v>0.99259655155131399</c:v>
                </c:pt>
                <c:pt idx="31453">
                  <c:v>0.989163303468095</c:v>
                </c:pt>
                <c:pt idx="31454">
                  <c:v>0.99178883632847203</c:v>
                </c:pt>
                <c:pt idx="31455">
                  <c:v>0.99367768408108903</c:v>
                </c:pt>
                <c:pt idx="31456">
                  <c:v>0.99088886676722099</c:v>
                </c:pt>
                <c:pt idx="31457">
                  <c:v>0.98701233658710097</c:v>
                </c:pt>
                <c:pt idx="31458">
                  <c:v>0.99106574020708904</c:v>
                </c:pt>
                <c:pt idx="31459">
                  <c:v>0.99101652402284302</c:v>
                </c:pt>
                <c:pt idx="31460">
                  <c:v>0.98758149058769396</c:v>
                </c:pt>
                <c:pt idx="31461">
                  <c:v>0.98861385917645195</c:v>
                </c:pt>
                <c:pt idx="31462">
                  <c:v>0.98771914742401401</c:v>
                </c:pt>
                <c:pt idx="31463">
                  <c:v>0.98934369389502197</c:v>
                </c:pt>
                <c:pt idx="31464">
                  <c:v>0.98900585544880304</c:v>
                </c:pt>
                <c:pt idx="31465">
                  <c:v>0.99026015702661296</c:v>
                </c:pt>
                <c:pt idx="31466">
                  <c:v>0.991057121079433</c:v>
                </c:pt>
                <c:pt idx="31467">
                  <c:v>0.99039183085578397</c:v>
                </c:pt>
                <c:pt idx="31468">
                  <c:v>0.99234058241159695</c:v>
                </c:pt>
                <c:pt idx="31469">
                  <c:v>0.98886733639073698</c:v>
                </c:pt>
                <c:pt idx="31470">
                  <c:v>0.99099672578728004</c:v>
                </c:pt>
                <c:pt idx="31471">
                  <c:v>0.99352250982826795</c:v>
                </c:pt>
                <c:pt idx="31472">
                  <c:v>0.99377467779802298</c:v>
                </c:pt>
                <c:pt idx="31473">
                  <c:v>0.98786227588785203</c:v>
                </c:pt>
                <c:pt idx="31474">
                  <c:v>0.99266938173923402</c:v>
                </c:pt>
                <c:pt idx="31475">
                  <c:v>0.99163065913265402</c:v>
                </c:pt>
                <c:pt idx="31476">
                  <c:v>0.992401624718802</c:v>
                </c:pt>
                <c:pt idx="31477">
                  <c:v>0.98999968570201402</c:v>
                </c:pt>
                <c:pt idx="31478">
                  <c:v>0.99217376392377099</c:v>
                </c:pt>
                <c:pt idx="31479">
                  <c:v>0.99144078549998405</c:v>
                </c:pt>
                <c:pt idx="31480">
                  <c:v>0.99055654966927997</c:v>
                </c:pt>
                <c:pt idx="31481">
                  <c:v>0.98934548523127697</c:v>
                </c:pt>
                <c:pt idx="31482">
                  <c:v>0.99067191238775898</c:v>
                </c:pt>
                <c:pt idx="31483">
                  <c:v>0.992292971851512</c:v>
                </c:pt>
                <c:pt idx="31484">
                  <c:v>0.99351686022109498</c:v>
                </c:pt>
                <c:pt idx="31485">
                  <c:v>0.98830615145754197</c:v>
                </c:pt>
                <c:pt idx="31486">
                  <c:v>0.99032478363050003</c:v>
                </c:pt>
                <c:pt idx="31487">
                  <c:v>0.98817736004558598</c:v>
                </c:pt>
                <c:pt idx="31488">
                  <c:v>0.98867995886289695</c:v>
                </c:pt>
                <c:pt idx="31489">
                  <c:v>0.98789958335056505</c:v>
                </c:pt>
                <c:pt idx="31490">
                  <c:v>0.98895968272577905</c:v>
                </c:pt>
                <c:pt idx="31491">
                  <c:v>0.988900900459733</c:v>
                </c:pt>
                <c:pt idx="31492">
                  <c:v>0.99281394304521997</c:v>
                </c:pt>
                <c:pt idx="31493">
                  <c:v>0.99044583501769201</c:v>
                </c:pt>
                <c:pt idx="31494">
                  <c:v>0.994553886629434</c:v>
                </c:pt>
                <c:pt idx="31495">
                  <c:v>0.98820999657291198</c:v>
                </c:pt>
                <c:pt idx="31496">
                  <c:v>0.99237770303222195</c:v>
                </c:pt>
                <c:pt idx="31497">
                  <c:v>0.99198540970409499</c:v>
                </c:pt>
                <c:pt idx="31498">
                  <c:v>0.99030678498560099</c:v>
                </c:pt>
                <c:pt idx="31499">
                  <c:v>0.98841962324829302</c:v>
                </c:pt>
                <c:pt idx="31500">
                  <c:v>0.99197579131776503</c:v>
                </c:pt>
                <c:pt idx="31501">
                  <c:v>0.98951169837935604</c:v>
                </c:pt>
                <c:pt idx="31502">
                  <c:v>0.98892692490456402</c:v>
                </c:pt>
                <c:pt idx="31503">
                  <c:v>0.99332663836204904</c:v>
                </c:pt>
                <c:pt idx="31504">
                  <c:v>0.98752288251307996</c:v>
                </c:pt>
                <c:pt idx="31505">
                  <c:v>0.98845535233846504</c:v>
                </c:pt>
                <c:pt idx="31506">
                  <c:v>0.99049450917461601</c:v>
                </c:pt>
                <c:pt idx="31507">
                  <c:v>0.98732301374813503</c:v>
                </c:pt>
                <c:pt idx="31508">
                  <c:v>0.98797819806481801</c:v>
                </c:pt>
                <c:pt idx="31509">
                  <c:v>0.99168086636961295</c:v>
                </c:pt>
                <c:pt idx="31510">
                  <c:v>0.98843572838458105</c:v>
                </c:pt>
                <c:pt idx="31511">
                  <c:v>0.99213531619913597</c:v>
                </c:pt>
                <c:pt idx="31512">
                  <c:v>0.99277244784229202</c:v>
                </c:pt>
                <c:pt idx="31513">
                  <c:v>0.99247931065768402</c:v>
                </c:pt>
                <c:pt idx="31514">
                  <c:v>0.99133907405580701</c:v>
                </c:pt>
                <c:pt idx="31515">
                  <c:v>0.99230624690453095</c:v>
                </c:pt>
                <c:pt idx="31516">
                  <c:v>0.991057098691557</c:v>
                </c:pt>
                <c:pt idx="31517">
                  <c:v>0.99148241947445803</c:v>
                </c:pt>
                <c:pt idx="31518">
                  <c:v>0.98707102483687104</c:v>
                </c:pt>
                <c:pt idx="31519">
                  <c:v>0.99217967960694398</c:v>
                </c:pt>
                <c:pt idx="31520">
                  <c:v>0.98971741420661596</c:v>
                </c:pt>
                <c:pt idx="31521">
                  <c:v>0.98600290699503002</c:v>
                </c:pt>
                <c:pt idx="31522">
                  <c:v>0.99293657172924299</c:v>
                </c:pt>
                <c:pt idx="31523">
                  <c:v>0.98831905146205401</c:v>
                </c:pt>
                <c:pt idx="31524">
                  <c:v>0.98850422892096201</c:v>
                </c:pt>
                <c:pt idx="31525">
                  <c:v>0.98930214033596797</c:v>
                </c:pt>
                <c:pt idx="31526">
                  <c:v>0.99204741397520402</c:v>
                </c:pt>
                <c:pt idx="31527">
                  <c:v>0.98985307836094805</c:v>
                </c:pt>
                <c:pt idx="31528">
                  <c:v>0.99346441292952303</c:v>
                </c:pt>
                <c:pt idx="31529">
                  <c:v>0.98744123795667504</c:v>
                </c:pt>
                <c:pt idx="31530">
                  <c:v>0.99085526875475705</c:v>
                </c:pt>
                <c:pt idx="31531">
                  <c:v>0.98683054127374803</c:v>
                </c:pt>
                <c:pt idx="31532">
                  <c:v>0.99178686985676501</c:v>
                </c:pt>
                <c:pt idx="31533">
                  <c:v>0.98999219488093404</c:v>
                </c:pt>
                <c:pt idx="31534">
                  <c:v>0.98650130596264896</c:v>
                </c:pt>
                <c:pt idx="31535">
                  <c:v>0.99173133599475705</c:v>
                </c:pt>
                <c:pt idx="31536">
                  <c:v>0.99170240325374803</c:v>
                </c:pt>
                <c:pt idx="31537">
                  <c:v>0.98939035492239302</c:v>
                </c:pt>
                <c:pt idx="31538">
                  <c:v>0.98949697527663505</c:v>
                </c:pt>
                <c:pt idx="31539">
                  <c:v>0.98796995987531</c:v>
                </c:pt>
                <c:pt idx="31540">
                  <c:v>0.98992268597257305</c:v>
                </c:pt>
                <c:pt idx="31541">
                  <c:v>0.99188429217446705</c:v>
                </c:pt>
                <c:pt idx="31542">
                  <c:v>0.99200143803306196</c:v>
                </c:pt>
                <c:pt idx="31543">
                  <c:v>0.99002826939043598</c:v>
                </c:pt>
                <c:pt idx="31544">
                  <c:v>0.98930197029303901</c:v>
                </c:pt>
                <c:pt idx="31545">
                  <c:v>0.99138344736470596</c:v>
                </c:pt>
                <c:pt idx="31546">
                  <c:v>0.98746677227737301</c:v>
                </c:pt>
                <c:pt idx="31547">
                  <c:v>0.99163616531291299</c:v>
                </c:pt>
                <c:pt idx="31548">
                  <c:v>0.99335981458654399</c:v>
                </c:pt>
                <c:pt idx="31549">
                  <c:v>0.98726112370493502</c:v>
                </c:pt>
                <c:pt idx="31550">
                  <c:v>0.99254489314123295</c:v>
                </c:pt>
                <c:pt idx="31551">
                  <c:v>0.99237038483226203</c:v>
                </c:pt>
                <c:pt idx="31552">
                  <c:v>0.98554167783943902</c:v>
                </c:pt>
                <c:pt idx="31553">
                  <c:v>0.99180379723819301</c:v>
                </c:pt>
                <c:pt idx="31554">
                  <c:v>0.99318016408526399</c:v>
                </c:pt>
                <c:pt idx="31555">
                  <c:v>0.98624766753499504</c:v>
                </c:pt>
                <c:pt idx="31556">
                  <c:v>0.98951131055274899</c:v>
                </c:pt>
                <c:pt idx="31557">
                  <c:v>0.99391297411311097</c:v>
                </c:pt>
                <c:pt idx="31558">
                  <c:v>0.98857446283891004</c:v>
                </c:pt>
                <c:pt idx="31559">
                  <c:v>0.99151515790685696</c:v>
                </c:pt>
                <c:pt idx="31560">
                  <c:v>0.988085779138829</c:v>
                </c:pt>
                <c:pt idx="31561">
                  <c:v>0.98988211918941604</c:v>
                </c:pt>
                <c:pt idx="31562">
                  <c:v>0.987001588903206</c:v>
                </c:pt>
                <c:pt idx="31563">
                  <c:v>0.993593935019769</c:v>
                </c:pt>
                <c:pt idx="31564">
                  <c:v>0.98960676637781098</c:v>
                </c:pt>
                <c:pt idx="31565">
                  <c:v>0.989353273397511</c:v>
                </c:pt>
                <c:pt idx="31566">
                  <c:v>0.99110563452159195</c:v>
                </c:pt>
                <c:pt idx="31567">
                  <c:v>0.98834642459625899</c:v>
                </c:pt>
                <c:pt idx="31568">
                  <c:v>0.98897692992516995</c:v>
                </c:pt>
                <c:pt idx="31569">
                  <c:v>0.98742054111170596</c:v>
                </c:pt>
                <c:pt idx="31570">
                  <c:v>0.99111199237931202</c:v>
                </c:pt>
                <c:pt idx="31571">
                  <c:v>0.98952718714910903</c:v>
                </c:pt>
                <c:pt idx="31572">
                  <c:v>0.98933685599396604</c:v>
                </c:pt>
                <c:pt idx="31573">
                  <c:v>0.98748801158758004</c:v>
                </c:pt>
                <c:pt idx="31574">
                  <c:v>0.99174177745384096</c:v>
                </c:pt>
                <c:pt idx="31575">
                  <c:v>0.99351181455938198</c:v>
                </c:pt>
                <c:pt idx="31576">
                  <c:v>0.99013886924257499</c:v>
                </c:pt>
                <c:pt idx="31577">
                  <c:v>0.98896685124257699</c:v>
                </c:pt>
                <c:pt idx="31578">
                  <c:v>0.99123606438134904</c:v>
                </c:pt>
                <c:pt idx="31579">
                  <c:v>0.98851835409213396</c:v>
                </c:pt>
                <c:pt idx="31580">
                  <c:v>0.99018895617621705</c:v>
                </c:pt>
                <c:pt idx="31581">
                  <c:v>0.99216340955471205</c:v>
                </c:pt>
                <c:pt idx="31582">
                  <c:v>0.99284798026063104</c:v>
                </c:pt>
                <c:pt idx="31583">
                  <c:v>0.98818929265210798</c:v>
                </c:pt>
                <c:pt idx="31584">
                  <c:v>0.98819599238687506</c:v>
                </c:pt>
                <c:pt idx="31585">
                  <c:v>0.99293756860188398</c:v>
                </c:pt>
                <c:pt idx="31586">
                  <c:v>0.98753120454453902</c:v>
                </c:pt>
                <c:pt idx="31587">
                  <c:v>0.99344339986475505</c:v>
                </c:pt>
                <c:pt idx="31588">
                  <c:v>0.98938683020987805</c:v>
                </c:pt>
                <c:pt idx="31589">
                  <c:v>0.98790019397523798</c:v>
                </c:pt>
                <c:pt idx="31590">
                  <c:v>0.98874386611613696</c:v>
                </c:pt>
                <c:pt idx="31591">
                  <c:v>0.98920795579958798</c:v>
                </c:pt>
                <c:pt idx="31592">
                  <c:v>0.99070800525074898</c:v>
                </c:pt>
                <c:pt idx="31593">
                  <c:v>0.99265163082050401</c:v>
                </c:pt>
                <c:pt idx="31594">
                  <c:v>0.99272265979213004</c:v>
                </c:pt>
                <c:pt idx="31595">
                  <c:v>0.98671644356389299</c:v>
                </c:pt>
                <c:pt idx="31596">
                  <c:v>0.99248073354172694</c:v>
                </c:pt>
                <c:pt idx="31597">
                  <c:v>0.99008809438631995</c:v>
                </c:pt>
                <c:pt idx="31598">
                  <c:v>0.99212235326091602</c:v>
                </c:pt>
                <c:pt idx="31599">
                  <c:v>0.99063879661127596</c:v>
                </c:pt>
                <c:pt idx="31600">
                  <c:v>0.99011125829015101</c:v>
                </c:pt>
                <c:pt idx="31601">
                  <c:v>0.98892933355273904</c:v>
                </c:pt>
                <c:pt idx="31602">
                  <c:v>0.99010860856349803</c:v>
                </c:pt>
                <c:pt idx="31603">
                  <c:v>0.993312646817339</c:v>
                </c:pt>
                <c:pt idx="31604">
                  <c:v>0.99386768654674895</c:v>
                </c:pt>
                <c:pt idx="31605">
                  <c:v>0.98813758562435405</c:v>
                </c:pt>
                <c:pt idx="31606">
                  <c:v>0.98764470367244295</c:v>
                </c:pt>
                <c:pt idx="31607">
                  <c:v>0.992853397729894</c:v>
                </c:pt>
                <c:pt idx="31608">
                  <c:v>0.98959064600452995</c:v>
                </c:pt>
                <c:pt idx="31609">
                  <c:v>0.98862538535729505</c:v>
                </c:pt>
                <c:pt idx="31610">
                  <c:v>0.99168790895616499</c:v>
                </c:pt>
                <c:pt idx="31611">
                  <c:v>0.98821643163461104</c:v>
                </c:pt>
                <c:pt idx="31612">
                  <c:v>0.98872499802649505</c:v>
                </c:pt>
                <c:pt idx="31613">
                  <c:v>0.98767327310814002</c:v>
                </c:pt>
                <c:pt idx="31614">
                  <c:v>0.99103615145622603</c:v>
                </c:pt>
                <c:pt idx="31615">
                  <c:v>0.99363364752375705</c:v>
                </c:pt>
                <c:pt idx="31616">
                  <c:v>0.98703767456534297</c:v>
                </c:pt>
                <c:pt idx="31617">
                  <c:v>0.99357145604703301</c:v>
                </c:pt>
                <c:pt idx="31618">
                  <c:v>0.99146957942693204</c:v>
                </c:pt>
                <c:pt idx="31619">
                  <c:v>0.98710908051011104</c:v>
                </c:pt>
                <c:pt idx="31620">
                  <c:v>0.99109952600589302</c:v>
                </c:pt>
                <c:pt idx="31621">
                  <c:v>0.99181780058374203</c:v>
                </c:pt>
                <c:pt idx="31622">
                  <c:v>0.99161868953527998</c:v>
                </c:pt>
                <c:pt idx="31623">
                  <c:v>0.98827387452135196</c:v>
                </c:pt>
                <c:pt idx="31624">
                  <c:v>0.98935795665850401</c:v>
                </c:pt>
                <c:pt idx="31625">
                  <c:v>0.98708785503766705</c:v>
                </c:pt>
                <c:pt idx="31626">
                  <c:v>0.98892960991832302</c:v>
                </c:pt>
                <c:pt idx="31627">
                  <c:v>0.99187870640031095</c:v>
                </c:pt>
                <c:pt idx="31628">
                  <c:v>0.99289554053260698</c:v>
                </c:pt>
                <c:pt idx="31629">
                  <c:v>0.990705918085245</c:v>
                </c:pt>
                <c:pt idx="31630">
                  <c:v>0.98744414248785695</c:v>
                </c:pt>
                <c:pt idx="31631">
                  <c:v>0.99354028885239298</c:v>
                </c:pt>
                <c:pt idx="31632">
                  <c:v>0.98878974857941304</c:v>
                </c:pt>
                <c:pt idx="31633">
                  <c:v>0.991299649302953</c:v>
                </c:pt>
                <c:pt idx="31634">
                  <c:v>0.990971253210706</c:v>
                </c:pt>
                <c:pt idx="31635">
                  <c:v>0.99243342596922202</c:v>
                </c:pt>
                <c:pt idx="31636">
                  <c:v>0.99092576945791799</c:v>
                </c:pt>
                <c:pt idx="31637">
                  <c:v>0.98925273117282997</c:v>
                </c:pt>
                <c:pt idx="31638">
                  <c:v>0.99106759248145204</c:v>
                </c:pt>
                <c:pt idx="31639">
                  <c:v>0.992461841259621</c:v>
                </c:pt>
                <c:pt idx="31640">
                  <c:v>0.98853665218827003</c:v>
                </c:pt>
                <c:pt idx="31641">
                  <c:v>0.99307820781979095</c:v>
                </c:pt>
                <c:pt idx="31642">
                  <c:v>0.99184586789945695</c:v>
                </c:pt>
                <c:pt idx="31643">
                  <c:v>0.987567719629449</c:v>
                </c:pt>
                <c:pt idx="31644">
                  <c:v>0.99118262409827795</c:v>
                </c:pt>
                <c:pt idx="31645">
                  <c:v>0.99202418416281701</c:v>
                </c:pt>
                <c:pt idx="31646">
                  <c:v>0.98959903143174999</c:v>
                </c:pt>
                <c:pt idx="31647">
                  <c:v>0.99083268901299804</c:v>
                </c:pt>
                <c:pt idx="31648">
                  <c:v>0.99003933830615398</c:v>
                </c:pt>
                <c:pt idx="31649">
                  <c:v>0.992063143315149</c:v>
                </c:pt>
                <c:pt idx="31650">
                  <c:v>0.98652743691046796</c:v>
                </c:pt>
                <c:pt idx="31651">
                  <c:v>0.99040251101806798</c:v>
                </c:pt>
                <c:pt idx="31652">
                  <c:v>0.98880432493172699</c:v>
                </c:pt>
                <c:pt idx="31653">
                  <c:v>0.99048468647867405</c:v>
                </c:pt>
                <c:pt idx="31654">
                  <c:v>0.98747978779113099</c:v>
                </c:pt>
                <c:pt idx="31655">
                  <c:v>0.98906170825893203</c:v>
                </c:pt>
                <c:pt idx="31656">
                  <c:v>0.99143890373239896</c:v>
                </c:pt>
                <c:pt idx="31657">
                  <c:v>0.98883186326238703</c:v>
                </c:pt>
                <c:pt idx="31658">
                  <c:v>0.99013022949707497</c:v>
                </c:pt>
                <c:pt idx="31659">
                  <c:v>0.98814561699659198</c:v>
                </c:pt>
                <c:pt idx="31660">
                  <c:v>0.98771029260087695</c:v>
                </c:pt>
                <c:pt idx="31661">
                  <c:v>0.98978480182442796</c:v>
                </c:pt>
                <c:pt idx="31662">
                  <c:v>0.98918190705840603</c:v>
                </c:pt>
                <c:pt idx="31663">
                  <c:v>0.98983619868342498</c:v>
                </c:pt>
                <c:pt idx="31664">
                  <c:v>0.98832485433099504</c:v>
                </c:pt>
                <c:pt idx="31665">
                  <c:v>0.99268152758419104</c:v>
                </c:pt>
                <c:pt idx="31666">
                  <c:v>0.992664920903507</c:v>
                </c:pt>
                <c:pt idx="31667">
                  <c:v>0.98911686612070104</c:v>
                </c:pt>
                <c:pt idx="31668">
                  <c:v>0.98802003158630103</c:v>
                </c:pt>
                <c:pt idx="31669">
                  <c:v>0.99037036660573696</c:v>
                </c:pt>
                <c:pt idx="31670">
                  <c:v>0.99242831746872395</c:v>
                </c:pt>
                <c:pt idx="31671">
                  <c:v>0.99011062658397297</c:v>
                </c:pt>
                <c:pt idx="31672">
                  <c:v>0.99117644675368699</c:v>
                </c:pt>
                <c:pt idx="31673">
                  <c:v>0.98916845211692594</c:v>
                </c:pt>
                <c:pt idx="31674">
                  <c:v>0.99254475296198597</c:v>
                </c:pt>
                <c:pt idx="31675">
                  <c:v>0.99127507782485602</c:v>
                </c:pt>
                <c:pt idx="31676">
                  <c:v>0.991187282075631</c:v>
                </c:pt>
                <c:pt idx="31677">
                  <c:v>0.99237668023029502</c:v>
                </c:pt>
                <c:pt idx="31678">
                  <c:v>0.99317163032702405</c:v>
                </c:pt>
                <c:pt idx="31679">
                  <c:v>0.99121954815484004</c:v>
                </c:pt>
                <c:pt idx="31680">
                  <c:v>0.99060902787910798</c:v>
                </c:pt>
                <c:pt idx="31681">
                  <c:v>0.99298043988677798</c:v>
                </c:pt>
                <c:pt idx="31682">
                  <c:v>0.98990483507006899</c:v>
                </c:pt>
                <c:pt idx="31683">
                  <c:v>0.99145207784123401</c:v>
                </c:pt>
                <c:pt idx="31684">
                  <c:v>0.98827921785512995</c:v>
                </c:pt>
                <c:pt idx="31685">
                  <c:v>0.991308058773404</c:v>
                </c:pt>
                <c:pt idx="31686">
                  <c:v>0.99233634964537698</c:v>
                </c:pt>
                <c:pt idx="31687">
                  <c:v>0.99158609062382497</c:v>
                </c:pt>
                <c:pt idx="31688">
                  <c:v>0.99284904655522799</c:v>
                </c:pt>
                <c:pt idx="31689">
                  <c:v>0.99018301162879097</c:v>
                </c:pt>
                <c:pt idx="31690">
                  <c:v>0.99044580199159005</c:v>
                </c:pt>
                <c:pt idx="31691">
                  <c:v>0.99094766229617404</c:v>
                </c:pt>
                <c:pt idx="31692">
                  <c:v>0.99154705572733104</c:v>
                </c:pt>
                <c:pt idx="31693">
                  <c:v>0.99186334913793095</c:v>
                </c:pt>
                <c:pt idx="31694">
                  <c:v>0.98792811667178704</c:v>
                </c:pt>
                <c:pt idx="31695">
                  <c:v>0.98822941496618599</c:v>
                </c:pt>
                <c:pt idx="31696">
                  <c:v>0.991229867538299</c:v>
                </c:pt>
                <c:pt idx="31697">
                  <c:v>0.98795706834387398</c:v>
                </c:pt>
                <c:pt idx="31698">
                  <c:v>0.990461883535944</c:v>
                </c:pt>
                <c:pt idx="31699">
                  <c:v>0.98841223045610505</c:v>
                </c:pt>
                <c:pt idx="31700">
                  <c:v>0.992612768180685</c:v>
                </c:pt>
                <c:pt idx="31701">
                  <c:v>0.98848925847128299</c:v>
                </c:pt>
                <c:pt idx="31702">
                  <c:v>0.99163821899673898</c:v>
                </c:pt>
                <c:pt idx="31703">
                  <c:v>0.99141002828246505</c:v>
                </c:pt>
                <c:pt idx="31704">
                  <c:v>0.98949517916246399</c:v>
                </c:pt>
                <c:pt idx="31705">
                  <c:v>0.99314465652056205</c:v>
                </c:pt>
                <c:pt idx="31706">
                  <c:v>0.99201859867199904</c:v>
                </c:pt>
                <c:pt idx="31707">
                  <c:v>0.98953332401160599</c:v>
                </c:pt>
                <c:pt idx="31708">
                  <c:v>0.99321280326280803</c:v>
                </c:pt>
                <c:pt idx="31709">
                  <c:v>0.99246659664218895</c:v>
                </c:pt>
                <c:pt idx="31710">
                  <c:v>0.992730033793775</c:v>
                </c:pt>
                <c:pt idx="31711">
                  <c:v>0.98791460292125799</c:v>
                </c:pt>
                <c:pt idx="31712">
                  <c:v>0.99152691486933398</c:v>
                </c:pt>
                <c:pt idx="31713">
                  <c:v>0.99061994914829798</c:v>
                </c:pt>
                <c:pt idx="31714">
                  <c:v>0.99268070468774805</c:v>
                </c:pt>
                <c:pt idx="31715">
                  <c:v>0.99281262160819295</c:v>
                </c:pt>
                <c:pt idx="31716">
                  <c:v>0.98798812125970303</c:v>
                </c:pt>
                <c:pt idx="31717">
                  <c:v>0.99018482281290698</c:v>
                </c:pt>
                <c:pt idx="31718">
                  <c:v>0.98870505807586795</c:v>
                </c:pt>
                <c:pt idx="31719">
                  <c:v>0.99078807845933503</c:v>
                </c:pt>
                <c:pt idx="31720">
                  <c:v>0.98960117963240402</c:v>
                </c:pt>
                <c:pt idx="31721">
                  <c:v>0.990773670427611</c:v>
                </c:pt>
                <c:pt idx="31722">
                  <c:v>0.98938241811463301</c:v>
                </c:pt>
                <c:pt idx="31723">
                  <c:v>0.99392977852963704</c:v>
                </c:pt>
                <c:pt idx="31724">
                  <c:v>0.99146279179547003</c:v>
                </c:pt>
                <c:pt idx="31725">
                  <c:v>0.992652593660178</c:v>
                </c:pt>
                <c:pt idx="31726">
                  <c:v>0.99137837914235505</c:v>
                </c:pt>
                <c:pt idx="31727">
                  <c:v>0.99152032255086298</c:v>
                </c:pt>
                <c:pt idx="31728">
                  <c:v>0.98797522769898605</c:v>
                </c:pt>
                <c:pt idx="31729">
                  <c:v>0.991326312996893</c:v>
                </c:pt>
                <c:pt idx="31730">
                  <c:v>0.989674298016886</c:v>
                </c:pt>
                <c:pt idx="31731">
                  <c:v>0.99297902574540897</c:v>
                </c:pt>
                <c:pt idx="31732">
                  <c:v>0.98741685013992497</c:v>
                </c:pt>
                <c:pt idx="31733">
                  <c:v>0.99185906064317098</c:v>
                </c:pt>
                <c:pt idx="31734">
                  <c:v>0.98649193971875804</c:v>
                </c:pt>
                <c:pt idx="31735">
                  <c:v>0.99339488209782301</c:v>
                </c:pt>
                <c:pt idx="31736">
                  <c:v>0.98752642751763997</c:v>
                </c:pt>
                <c:pt idx="31737">
                  <c:v>0.98839621379024201</c:v>
                </c:pt>
                <c:pt idx="31738">
                  <c:v>0.98803645052343703</c:v>
                </c:pt>
                <c:pt idx="31739">
                  <c:v>0.98893248524798305</c:v>
                </c:pt>
                <c:pt idx="31740">
                  <c:v>0.99203951982084304</c:v>
                </c:pt>
                <c:pt idx="31741">
                  <c:v>0.99141495041110905</c:v>
                </c:pt>
                <c:pt idx="31742">
                  <c:v>0.99112167462098699</c:v>
                </c:pt>
                <c:pt idx="31743">
                  <c:v>0.99171810388988602</c:v>
                </c:pt>
                <c:pt idx="31744">
                  <c:v>0.99022079912148397</c:v>
                </c:pt>
                <c:pt idx="31745">
                  <c:v>0.98845427348244097</c:v>
                </c:pt>
                <c:pt idx="31746">
                  <c:v>0.991884012874089</c:v>
                </c:pt>
                <c:pt idx="31747">
                  <c:v>0.99086633837485605</c:v>
                </c:pt>
                <c:pt idx="31748">
                  <c:v>0.98684802938323701</c:v>
                </c:pt>
                <c:pt idx="31749">
                  <c:v>0.99060293656709797</c:v>
                </c:pt>
                <c:pt idx="31750">
                  <c:v>0.98783746934668604</c:v>
                </c:pt>
                <c:pt idx="31751">
                  <c:v>0.98769503381316703</c:v>
                </c:pt>
                <c:pt idx="31752">
                  <c:v>0.987886513564601</c:v>
                </c:pt>
                <c:pt idx="31753">
                  <c:v>0.98821405422431696</c:v>
                </c:pt>
                <c:pt idx="31754">
                  <c:v>0.98938648127912199</c:v>
                </c:pt>
                <c:pt idx="31755">
                  <c:v>0.98912492502236204</c:v>
                </c:pt>
                <c:pt idx="31756">
                  <c:v>0.99081618609226496</c:v>
                </c:pt>
                <c:pt idx="31757">
                  <c:v>0.98839107282379601</c:v>
                </c:pt>
                <c:pt idx="31758">
                  <c:v>0.98861236605026104</c:v>
                </c:pt>
                <c:pt idx="31759">
                  <c:v>0.98793961498741201</c:v>
                </c:pt>
                <c:pt idx="31760">
                  <c:v>0.990049578439258</c:v>
                </c:pt>
                <c:pt idx="31761">
                  <c:v>0.99246534202473102</c:v>
                </c:pt>
                <c:pt idx="31762">
                  <c:v>0.989522279258787</c:v>
                </c:pt>
                <c:pt idx="31763">
                  <c:v>0.99128280972852101</c:v>
                </c:pt>
                <c:pt idx="31764">
                  <c:v>0.98770672516369995</c:v>
                </c:pt>
                <c:pt idx="31765">
                  <c:v>0.98661560737849396</c:v>
                </c:pt>
                <c:pt idx="31766">
                  <c:v>0.99091784617976597</c:v>
                </c:pt>
                <c:pt idx="31767">
                  <c:v>0.98703766585000696</c:v>
                </c:pt>
                <c:pt idx="31768">
                  <c:v>0.98641422185767502</c:v>
                </c:pt>
                <c:pt idx="31769">
                  <c:v>0.98900921502598604</c:v>
                </c:pt>
                <c:pt idx="31770">
                  <c:v>0.98807036896856504</c:v>
                </c:pt>
                <c:pt idx="31771">
                  <c:v>0.98939623051611003</c:v>
                </c:pt>
                <c:pt idx="31772">
                  <c:v>0.98857085128846101</c:v>
                </c:pt>
                <c:pt idx="31773">
                  <c:v>0.98760956208568595</c:v>
                </c:pt>
                <c:pt idx="31774">
                  <c:v>0.99111385076069503</c:v>
                </c:pt>
                <c:pt idx="31775">
                  <c:v>0.988252846876157</c:v>
                </c:pt>
                <c:pt idx="31776">
                  <c:v>0.98742570067225</c:v>
                </c:pt>
                <c:pt idx="31777">
                  <c:v>0.98861456946079995</c:v>
                </c:pt>
                <c:pt idx="31778">
                  <c:v>0.99379133564902999</c:v>
                </c:pt>
                <c:pt idx="31779">
                  <c:v>0.99301602624088803</c:v>
                </c:pt>
                <c:pt idx="31780">
                  <c:v>0.98940473160088604</c:v>
                </c:pt>
                <c:pt idx="31781">
                  <c:v>0.98795678314407398</c:v>
                </c:pt>
                <c:pt idx="31782">
                  <c:v>0.99052768575035299</c:v>
                </c:pt>
                <c:pt idx="31783">
                  <c:v>0.99120035481449598</c:v>
                </c:pt>
                <c:pt idx="31784">
                  <c:v>0.99118834549582402</c:v>
                </c:pt>
                <c:pt idx="31785">
                  <c:v>0.98877725086990897</c:v>
                </c:pt>
                <c:pt idx="31786">
                  <c:v>0.98894227079770503</c:v>
                </c:pt>
                <c:pt idx="31787">
                  <c:v>0.99338787138224804</c:v>
                </c:pt>
                <c:pt idx="31788">
                  <c:v>0.98804685187466801</c:v>
                </c:pt>
                <c:pt idx="31789">
                  <c:v>0.98979176461245699</c:v>
                </c:pt>
                <c:pt idx="31790">
                  <c:v>0.99057651023612403</c:v>
                </c:pt>
                <c:pt idx="31791">
                  <c:v>0.99276534397868699</c:v>
                </c:pt>
                <c:pt idx="31792">
                  <c:v>0.98690127670793504</c:v>
                </c:pt>
                <c:pt idx="31793">
                  <c:v>0.99045387634000603</c:v>
                </c:pt>
                <c:pt idx="31794">
                  <c:v>0.99114552436632597</c:v>
                </c:pt>
                <c:pt idx="31795">
                  <c:v>0.99176725966259605</c:v>
                </c:pt>
                <c:pt idx="31796">
                  <c:v>0.98725453635624505</c:v>
                </c:pt>
                <c:pt idx="31797">
                  <c:v>0.99414561445680805</c:v>
                </c:pt>
                <c:pt idx="31798">
                  <c:v>0.99053784273817402</c:v>
                </c:pt>
                <c:pt idx="31799">
                  <c:v>0.98995235745379895</c:v>
                </c:pt>
                <c:pt idx="31800">
                  <c:v>0.991544508969458</c:v>
                </c:pt>
                <c:pt idx="31801">
                  <c:v>0.98793186764924301</c:v>
                </c:pt>
                <c:pt idx="31802">
                  <c:v>0.99232381364330002</c:v>
                </c:pt>
                <c:pt idx="31803">
                  <c:v>0.98792440021046501</c:v>
                </c:pt>
                <c:pt idx="31804">
                  <c:v>0.99202584980326403</c:v>
                </c:pt>
                <c:pt idx="31805">
                  <c:v>0.99079711743305798</c:v>
                </c:pt>
                <c:pt idx="31806">
                  <c:v>0.99302105319830802</c:v>
                </c:pt>
                <c:pt idx="31807">
                  <c:v>0.98931367446761398</c:v>
                </c:pt>
                <c:pt idx="31808">
                  <c:v>0.99031109482203805</c:v>
                </c:pt>
                <c:pt idx="31809">
                  <c:v>0.98882748993828495</c:v>
                </c:pt>
                <c:pt idx="31810">
                  <c:v>0.99312656340375005</c:v>
                </c:pt>
                <c:pt idx="31811">
                  <c:v>0.98967843794923305</c:v>
                </c:pt>
                <c:pt idx="31812">
                  <c:v>0.99282848519950595</c:v>
                </c:pt>
                <c:pt idx="31813">
                  <c:v>0.98698340279125596</c:v>
                </c:pt>
                <c:pt idx="31814">
                  <c:v>0.99316092167728298</c:v>
                </c:pt>
                <c:pt idx="31815">
                  <c:v>0.98877985268891</c:v>
                </c:pt>
                <c:pt idx="31816">
                  <c:v>0.99133446045993301</c:v>
                </c:pt>
                <c:pt idx="31817">
                  <c:v>0.99146759769528003</c:v>
                </c:pt>
                <c:pt idx="31818">
                  <c:v>0.98972638304168803</c:v>
                </c:pt>
                <c:pt idx="31819">
                  <c:v>0.98811261881172896</c:v>
                </c:pt>
                <c:pt idx="31820">
                  <c:v>0.98830370200400297</c:v>
                </c:pt>
                <c:pt idx="31821">
                  <c:v>0.99247760898589099</c:v>
                </c:pt>
                <c:pt idx="31822">
                  <c:v>0.98939580371733404</c:v>
                </c:pt>
                <c:pt idx="31823">
                  <c:v>0.99020246438164905</c:v>
                </c:pt>
                <c:pt idx="31824">
                  <c:v>0.99178035248068497</c:v>
                </c:pt>
                <c:pt idx="31825">
                  <c:v>0.98846959571068704</c:v>
                </c:pt>
                <c:pt idx="31826">
                  <c:v>0.98758628145907501</c:v>
                </c:pt>
                <c:pt idx="31827">
                  <c:v>0.99217806203199999</c:v>
                </c:pt>
                <c:pt idx="31828">
                  <c:v>0.993548961010431</c:v>
                </c:pt>
                <c:pt idx="31829">
                  <c:v>0.98757287186940301</c:v>
                </c:pt>
                <c:pt idx="31830">
                  <c:v>0.98997424504303499</c:v>
                </c:pt>
                <c:pt idx="31831">
                  <c:v>0.99161055729816405</c:v>
                </c:pt>
                <c:pt idx="31832">
                  <c:v>0.98863466578160697</c:v>
                </c:pt>
                <c:pt idx="31833">
                  <c:v>0.99053557051571195</c:v>
                </c:pt>
                <c:pt idx="31834">
                  <c:v>0.98814703795493897</c:v>
                </c:pt>
                <c:pt idx="31835">
                  <c:v>0.99100261940759504</c:v>
                </c:pt>
                <c:pt idx="31836">
                  <c:v>0.99071718541264597</c:v>
                </c:pt>
                <c:pt idx="31837">
                  <c:v>0.98855789304313002</c:v>
                </c:pt>
                <c:pt idx="31838">
                  <c:v>0.99201638261694902</c:v>
                </c:pt>
                <c:pt idx="31839">
                  <c:v>0.99079679887865402</c:v>
                </c:pt>
                <c:pt idx="31840">
                  <c:v>0.990210491133246</c:v>
                </c:pt>
                <c:pt idx="31841">
                  <c:v>0.99485525343718795</c:v>
                </c:pt>
                <c:pt idx="31842">
                  <c:v>0.98709513889371603</c:v>
                </c:pt>
                <c:pt idx="31843">
                  <c:v>0.99056538312442699</c:v>
                </c:pt>
                <c:pt idx="31844">
                  <c:v>0.99145057485789301</c:v>
                </c:pt>
                <c:pt idx="31845">
                  <c:v>0.98759687754848902</c:v>
                </c:pt>
                <c:pt idx="31846">
                  <c:v>0.98818053731186495</c:v>
                </c:pt>
                <c:pt idx="31847">
                  <c:v>0.98945301229701499</c:v>
                </c:pt>
                <c:pt idx="31848">
                  <c:v>0.99147545499092105</c:v>
                </c:pt>
                <c:pt idx="31849">
                  <c:v>0.98794480742040702</c:v>
                </c:pt>
                <c:pt idx="31850">
                  <c:v>0.99429258808350796</c:v>
                </c:pt>
                <c:pt idx="31851">
                  <c:v>0.98773841360067005</c:v>
                </c:pt>
                <c:pt idx="31852">
                  <c:v>0.99203972197087098</c:v>
                </c:pt>
                <c:pt idx="31853">
                  <c:v>0.989683522879102</c:v>
                </c:pt>
                <c:pt idx="31854">
                  <c:v>0.99239368728176303</c:v>
                </c:pt>
                <c:pt idx="31855">
                  <c:v>0.99046135039652905</c:v>
                </c:pt>
                <c:pt idx="31856">
                  <c:v>0.99139473668946698</c:v>
                </c:pt>
                <c:pt idx="31857">
                  <c:v>0.98891949950180202</c:v>
                </c:pt>
                <c:pt idx="31858">
                  <c:v>0.99081380264921504</c:v>
                </c:pt>
                <c:pt idx="31859">
                  <c:v>0.99286807058906901</c:v>
                </c:pt>
                <c:pt idx="31860">
                  <c:v>0.98720334150797495</c:v>
                </c:pt>
                <c:pt idx="31861">
                  <c:v>0.98775544989240305</c:v>
                </c:pt>
                <c:pt idx="31862">
                  <c:v>0.98835159786167204</c:v>
                </c:pt>
                <c:pt idx="31863">
                  <c:v>0.98767191248721597</c:v>
                </c:pt>
                <c:pt idx="31864">
                  <c:v>0.98956761976655705</c:v>
                </c:pt>
                <c:pt idx="31865">
                  <c:v>0.99395885156275199</c:v>
                </c:pt>
                <c:pt idx="31866">
                  <c:v>0.98910381493188704</c:v>
                </c:pt>
                <c:pt idx="31867">
                  <c:v>0.99098218581220199</c:v>
                </c:pt>
                <c:pt idx="31868">
                  <c:v>0.99004416184178901</c:v>
                </c:pt>
                <c:pt idx="31869">
                  <c:v>0.99093041649227798</c:v>
                </c:pt>
                <c:pt idx="31870">
                  <c:v>0.99152071491437899</c:v>
                </c:pt>
                <c:pt idx="31871">
                  <c:v>0.98856430416287699</c:v>
                </c:pt>
                <c:pt idx="31872">
                  <c:v>0.99322353347607295</c:v>
                </c:pt>
                <c:pt idx="31873">
                  <c:v>0.98685560949557105</c:v>
                </c:pt>
                <c:pt idx="31874">
                  <c:v>0.99427768090872404</c:v>
                </c:pt>
                <c:pt idx="31875">
                  <c:v>0.98870635117767602</c:v>
                </c:pt>
                <c:pt idx="31876">
                  <c:v>0.98791061066354402</c:v>
                </c:pt>
                <c:pt idx="31877">
                  <c:v>0.98768715731225498</c:v>
                </c:pt>
                <c:pt idx="31878">
                  <c:v>0.98965457527234102</c:v>
                </c:pt>
                <c:pt idx="31879">
                  <c:v>0.99383537208611195</c:v>
                </c:pt>
                <c:pt idx="31880">
                  <c:v>0.990188361886572</c:v>
                </c:pt>
                <c:pt idx="31881">
                  <c:v>0.990342083032135</c:v>
                </c:pt>
                <c:pt idx="31882">
                  <c:v>0.98955838295696097</c:v>
                </c:pt>
                <c:pt idx="31883">
                  <c:v>0.99262648815260301</c:v>
                </c:pt>
                <c:pt idx="31884">
                  <c:v>0.98973663790914801</c:v>
                </c:pt>
                <c:pt idx="31885">
                  <c:v>0.99071336463011095</c:v>
                </c:pt>
                <c:pt idx="31886">
                  <c:v>0.98848192158467396</c:v>
                </c:pt>
                <c:pt idx="31887">
                  <c:v>0.991049893976236</c:v>
                </c:pt>
                <c:pt idx="31888">
                  <c:v>0.99038949925139397</c:v>
                </c:pt>
                <c:pt idx="31889">
                  <c:v>0.99121779505814001</c:v>
                </c:pt>
                <c:pt idx="31890">
                  <c:v>0.99063659750675204</c:v>
                </c:pt>
                <c:pt idx="31891">
                  <c:v>0.99051427880814702</c:v>
                </c:pt>
                <c:pt idx="31892">
                  <c:v>0.99336647315981597</c:v>
                </c:pt>
                <c:pt idx="31893">
                  <c:v>0.98836403240640003</c:v>
                </c:pt>
                <c:pt idx="31894">
                  <c:v>0.99231742704950798</c:v>
                </c:pt>
                <c:pt idx="31895">
                  <c:v>0.99292854868049296</c:v>
                </c:pt>
                <c:pt idx="31896">
                  <c:v>0.98774077258857595</c:v>
                </c:pt>
                <c:pt idx="31897">
                  <c:v>0.98941507319575595</c:v>
                </c:pt>
                <c:pt idx="31898">
                  <c:v>0.99330068605793198</c:v>
                </c:pt>
                <c:pt idx="31899">
                  <c:v>0.99058871595235098</c:v>
                </c:pt>
                <c:pt idx="31900">
                  <c:v>0.98896579925357397</c:v>
                </c:pt>
                <c:pt idx="31901">
                  <c:v>0.989535326728335</c:v>
                </c:pt>
                <c:pt idx="31902">
                  <c:v>0.98767793427892803</c:v>
                </c:pt>
                <c:pt idx="31903">
                  <c:v>0.99205233935095205</c:v>
                </c:pt>
                <c:pt idx="31904">
                  <c:v>0.99262584239392604</c:v>
                </c:pt>
                <c:pt idx="31905">
                  <c:v>0.98941199736668095</c:v>
                </c:pt>
                <c:pt idx="31906">
                  <c:v>0.98670364544284495</c:v>
                </c:pt>
                <c:pt idx="31907">
                  <c:v>0.99223863690022895</c:v>
                </c:pt>
                <c:pt idx="31908">
                  <c:v>0.99004926671388405</c:v>
                </c:pt>
                <c:pt idx="31909">
                  <c:v>0.99135943114110503</c:v>
                </c:pt>
                <c:pt idx="31910">
                  <c:v>0.99253093584429097</c:v>
                </c:pt>
                <c:pt idx="31911">
                  <c:v>0.99126269437187597</c:v>
                </c:pt>
                <c:pt idx="31912">
                  <c:v>0.99001212184161802</c:v>
                </c:pt>
                <c:pt idx="31913">
                  <c:v>0.99234394975190898</c:v>
                </c:pt>
                <c:pt idx="31914">
                  <c:v>0.99155150052255003</c:v>
                </c:pt>
                <c:pt idx="31915">
                  <c:v>0.98993577093968899</c:v>
                </c:pt>
                <c:pt idx="31916">
                  <c:v>0.99228090390652202</c:v>
                </c:pt>
                <c:pt idx="31917">
                  <c:v>0.98777809568486097</c:v>
                </c:pt>
                <c:pt idx="31918">
                  <c:v>0.98884952375690105</c:v>
                </c:pt>
                <c:pt idx="31919">
                  <c:v>0.98928548582532605</c:v>
                </c:pt>
                <c:pt idx="31920">
                  <c:v>0.98965601298642902</c:v>
                </c:pt>
                <c:pt idx="31921">
                  <c:v>0.98957979777926697</c:v>
                </c:pt>
                <c:pt idx="31922">
                  <c:v>0.99246712846308904</c:v>
                </c:pt>
                <c:pt idx="31923">
                  <c:v>0.99021220289501</c:v>
                </c:pt>
                <c:pt idx="31924">
                  <c:v>0.99311458939812203</c:v>
                </c:pt>
                <c:pt idx="31925">
                  <c:v>0.99077638160908899</c:v>
                </c:pt>
                <c:pt idx="31926">
                  <c:v>0.99347472942055104</c:v>
                </c:pt>
                <c:pt idx="31927">
                  <c:v>0.99218294312978395</c:v>
                </c:pt>
                <c:pt idx="31928">
                  <c:v>0.99074410861734397</c:v>
                </c:pt>
                <c:pt idx="31929">
                  <c:v>0.99395721482859301</c:v>
                </c:pt>
                <c:pt idx="31930">
                  <c:v>0.98560410206238103</c:v>
                </c:pt>
                <c:pt idx="31931">
                  <c:v>0.99037094838541795</c:v>
                </c:pt>
                <c:pt idx="31932">
                  <c:v>0.99121991136577203</c:v>
                </c:pt>
                <c:pt idx="31933">
                  <c:v>0.98985262678761399</c:v>
                </c:pt>
                <c:pt idx="31934">
                  <c:v>0.98824757307015598</c:v>
                </c:pt>
                <c:pt idx="31935">
                  <c:v>0.99100484296698499</c:v>
                </c:pt>
                <c:pt idx="31936">
                  <c:v>0.98874570206211798</c:v>
                </c:pt>
                <c:pt idx="31937">
                  <c:v>0.99335272479912196</c:v>
                </c:pt>
                <c:pt idx="31938">
                  <c:v>0.99071862053654303</c:v>
                </c:pt>
                <c:pt idx="31939">
                  <c:v>0.992460894193401</c:v>
                </c:pt>
                <c:pt idx="31940">
                  <c:v>0.98906117989213704</c:v>
                </c:pt>
                <c:pt idx="31941">
                  <c:v>0.99128016748784298</c:v>
                </c:pt>
                <c:pt idx="31942">
                  <c:v>0.98914073517235701</c:v>
                </c:pt>
                <c:pt idx="31943">
                  <c:v>0.98782014615537905</c:v>
                </c:pt>
                <c:pt idx="31944">
                  <c:v>0.99072665804506399</c:v>
                </c:pt>
                <c:pt idx="31945">
                  <c:v>0.98561449275781798</c:v>
                </c:pt>
                <c:pt idx="31946">
                  <c:v>0.99122985151263898</c:v>
                </c:pt>
                <c:pt idx="31947">
                  <c:v>0.99340355006574999</c:v>
                </c:pt>
                <c:pt idx="31948">
                  <c:v>0.99254241778962604</c:v>
                </c:pt>
                <c:pt idx="31949">
                  <c:v>0.98781867002340995</c:v>
                </c:pt>
                <c:pt idx="31950">
                  <c:v>0.992748222856355</c:v>
                </c:pt>
                <c:pt idx="31951">
                  <c:v>0.99070009446990603</c:v>
                </c:pt>
                <c:pt idx="31952">
                  <c:v>0.99172526952570195</c:v>
                </c:pt>
                <c:pt idx="31953">
                  <c:v>0.99046034775089598</c:v>
                </c:pt>
                <c:pt idx="31954">
                  <c:v>0.98915574258168004</c:v>
                </c:pt>
                <c:pt idx="31955">
                  <c:v>0.98908334090803696</c:v>
                </c:pt>
                <c:pt idx="31956">
                  <c:v>0.98831946804962401</c:v>
                </c:pt>
                <c:pt idx="31957">
                  <c:v>0.98798517189427404</c:v>
                </c:pt>
                <c:pt idx="31958">
                  <c:v>0.98677196959999902</c:v>
                </c:pt>
                <c:pt idx="31959">
                  <c:v>0.98846208594133</c:v>
                </c:pt>
                <c:pt idx="31960">
                  <c:v>0.98713445363099195</c:v>
                </c:pt>
                <c:pt idx="31961">
                  <c:v>0.99218761297880798</c:v>
                </c:pt>
                <c:pt idx="31962">
                  <c:v>0.99150125281134105</c:v>
                </c:pt>
                <c:pt idx="31963">
                  <c:v>0.99031054169405597</c:v>
                </c:pt>
                <c:pt idx="31964">
                  <c:v>0.98937625576851096</c:v>
                </c:pt>
                <c:pt idx="31965">
                  <c:v>0.98994938578223401</c:v>
                </c:pt>
                <c:pt idx="31966">
                  <c:v>0.99049216293203601</c:v>
                </c:pt>
                <c:pt idx="31967">
                  <c:v>0.993479499325854</c:v>
                </c:pt>
                <c:pt idx="31968">
                  <c:v>0.98985104524891898</c:v>
                </c:pt>
                <c:pt idx="31969">
                  <c:v>0.99021579827211803</c:v>
                </c:pt>
                <c:pt idx="31970">
                  <c:v>0.99229334665943103</c:v>
                </c:pt>
                <c:pt idx="31971">
                  <c:v>0.99205170550828803</c:v>
                </c:pt>
                <c:pt idx="31972">
                  <c:v>0.99051398859559503</c:v>
                </c:pt>
                <c:pt idx="31973">
                  <c:v>0.98835608859921598</c:v>
                </c:pt>
                <c:pt idx="31974">
                  <c:v>0.98676773820215102</c:v>
                </c:pt>
                <c:pt idx="31975">
                  <c:v>0.99091004829321205</c:v>
                </c:pt>
                <c:pt idx="31976">
                  <c:v>0.990186438171751</c:v>
                </c:pt>
                <c:pt idx="31977">
                  <c:v>0.98862704434382498</c:v>
                </c:pt>
                <c:pt idx="31978">
                  <c:v>0.98965721405977503</c:v>
                </c:pt>
                <c:pt idx="31979">
                  <c:v>0.99071384024597797</c:v>
                </c:pt>
                <c:pt idx="31980">
                  <c:v>0.98901405858293501</c:v>
                </c:pt>
                <c:pt idx="31981">
                  <c:v>0.99031699559102604</c:v>
                </c:pt>
                <c:pt idx="31982">
                  <c:v>0.98891462150032705</c:v>
                </c:pt>
                <c:pt idx="31983">
                  <c:v>0.98927869453401696</c:v>
                </c:pt>
                <c:pt idx="31984">
                  <c:v>0.99216053163325402</c:v>
                </c:pt>
                <c:pt idx="31985">
                  <c:v>0.99364100436330904</c:v>
                </c:pt>
                <c:pt idx="31986">
                  <c:v>0.98946454464421296</c:v>
                </c:pt>
                <c:pt idx="31987">
                  <c:v>0.99325962850926597</c:v>
                </c:pt>
                <c:pt idx="31988">
                  <c:v>0.98586237714121905</c:v>
                </c:pt>
                <c:pt idx="31989">
                  <c:v>0.990459607730938</c:v>
                </c:pt>
                <c:pt idx="31990">
                  <c:v>0.99345050341015495</c:v>
                </c:pt>
                <c:pt idx="31991">
                  <c:v>0.98834765325861995</c:v>
                </c:pt>
                <c:pt idx="31992">
                  <c:v>0.99026370955485399</c:v>
                </c:pt>
                <c:pt idx="31993">
                  <c:v>0.99133832628293495</c:v>
                </c:pt>
                <c:pt idx="31994">
                  <c:v>0.99115097749092196</c:v>
                </c:pt>
                <c:pt idx="31995">
                  <c:v>0.99089203070480303</c:v>
                </c:pt>
                <c:pt idx="31996">
                  <c:v>0.99052284158549997</c:v>
                </c:pt>
                <c:pt idx="31997">
                  <c:v>0.98745651963896097</c:v>
                </c:pt>
                <c:pt idx="31998">
                  <c:v>0.98926135398367199</c:v>
                </c:pt>
                <c:pt idx="31999">
                  <c:v>0.99309912692149405</c:v>
                </c:pt>
                <c:pt idx="32000">
                  <c:v>0.98898557955766997</c:v>
                </c:pt>
                <c:pt idx="32001">
                  <c:v>0.99115721054518002</c:v>
                </c:pt>
                <c:pt idx="32002">
                  <c:v>0.99161609065974399</c:v>
                </c:pt>
                <c:pt idx="32003">
                  <c:v>0.98664985016602602</c:v>
                </c:pt>
                <c:pt idx="32004">
                  <c:v>0.99087160748874603</c:v>
                </c:pt>
                <c:pt idx="32005">
                  <c:v>0.98861245099455797</c:v>
                </c:pt>
                <c:pt idx="32006">
                  <c:v>0.98796854072540097</c:v>
                </c:pt>
                <c:pt idx="32007">
                  <c:v>0.990374499645714</c:v>
                </c:pt>
                <c:pt idx="32008">
                  <c:v>0.99286079730665899</c:v>
                </c:pt>
                <c:pt idx="32009">
                  <c:v>0.98747255388558397</c:v>
                </c:pt>
                <c:pt idx="32010">
                  <c:v>0.98842555558158196</c:v>
                </c:pt>
                <c:pt idx="32011">
                  <c:v>0.99390255662678595</c:v>
                </c:pt>
                <c:pt idx="32012">
                  <c:v>0.98883020522606102</c:v>
                </c:pt>
                <c:pt idx="32013">
                  <c:v>0.98678099809304198</c:v>
                </c:pt>
                <c:pt idx="32014">
                  <c:v>0.98746637804716897</c:v>
                </c:pt>
                <c:pt idx="32015">
                  <c:v>0.99154350103341304</c:v>
                </c:pt>
                <c:pt idx="32016">
                  <c:v>0.99063660013258903</c:v>
                </c:pt>
                <c:pt idx="32017">
                  <c:v>0.99407610162833504</c:v>
                </c:pt>
                <c:pt idx="32018">
                  <c:v>0.99200717984288</c:v>
                </c:pt>
                <c:pt idx="32019">
                  <c:v>0.98784528092206603</c:v>
                </c:pt>
                <c:pt idx="32020">
                  <c:v>0.98976059951992501</c:v>
                </c:pt>
                <c:pt idx="32021">
                  <c:v>0.99066497773002504</c:v>
                </c:pt>
                <c:pt idx="32022">
                  <c:v>0.99093635693450499</c:v>
                </c:pt>
                <c:pt idx="32023">
                  <c:v>0.98910062554926803</c:v>
                </c:pt>
                <c:pt idx="32024">
                  <c:v>0.98991060662795705</c:v>
                </c:pt>
                <c:pt idx="32025">
                  <c:v>0.98879426572959495</c:v>
                </c:pt>
                <c:pt idx="32026">
                  <c:v>0.98787949770361905</c:v>
                </c:pt>
                <c:pt idx="32027">
                  <c:v>0.995229317184541</c:v>
                </c:pt>
                <c:pt idx="32028">
                  <c:v>0.98951260157979204</c:v>
                </c:pt>
                <c:pt idx="32029">
                  <c:v>0.99301515344686697</c:v>
                </c:pt>
                <c:pt idx="32030">
                  <c:v>0.99394692926628603</c:v>
                </c:pt>
                <c:pt idx="32031">
                  <c:v>0.99143039267108302</c:v>
                </c:pt>
                <c:pt idx="32032">
                  <c:v>0.99002067642271396</c:v>
                </c:pt>
                <c:pt idx="32033">
                  <c:v>0.99220428132861205</c:v>
                </c:pt>
                <c:pt idx="32034">
                  <c:v>0.99355522124717899</c:v>
                </c:pt>
                <c:pt idx="32035">
                  <c:v>0.98797950727347505</c:v>
                </c:pt>
                <c:pt idx="32036">
                  <c:v>0.99290785027198503</c:v>
                </c:pt>
                <c:pt idx="32037">
                  <c:v>0.99355218553676905</c:v>
                </c:pt>
                <c:pt idx="32038">
                  <c:v>0.99279522416283505</c:v>
                </c:pt>
                <c:pt idx="32039">
                  <c:v>0.99351127159286201</c:v>
                </c:pt>
                <c:pt idx="32040">
                  <c:v>0.993755613778738</c:v>
                </c:pt>
                <c:pt idx="32041">
                  <c:v>0.99073395374929196</c:v>
                </c:pt>
                <c:pt idx="32042">
                  <c:v>0.99092173547588902</c:v>
                </c:pt>
                <c:pt idx="32043">
                  <c:v>0.99320522070916795</c:v>
                </c:pt>
                <c:pt idx="32044">
                  <c:v>0.98903366152566397</c:v>
                </c:pt>
                <c:pt idx="32045">
                  <c:v>0.98922531036563099</c:v>
                </c:pt>
                <c:pt idx="32046">
                  <c:v>0.98684008578924098</c:v>
                </c:pt>
                <c:pt idx="32047">
                  <c:v>0.99011410797468402</c:v>
                </c:pt>
                <c:pt idx="32048">
                  <c:v>0.986389420300124</c:v>
                </c:pt>
                <c:pt idx="32049">
                  <c:v>0.99022470310278399</c:v>
                </c:pt>
                <c:pt idx="32050">
                  <c:v>0.98852808854725804</c:v>
                </c:pt>
                <c:pt idx="32051">
                  <c:v>0.98917984234399903</c:v>
                </c:pt>
                <c:pt idx="32052">
                  <c:v>0.99235574980082497</c:v>
                </c:pt>
                <c:pt idx="32053">
                  <c:v>0.993324136901375</c:v>
                </c:pt>
                <c:pt idx="32054">
                  <c:v>0.991080621612206</c:v>
                </c:pt>
                <c:pt idx="32055">
                  <c:v>0.99238545648500998</c:v>
                </c:pt>
                <c:pt idx="32056">
                  <c:v>0.99100744490325998</c:v>
                </c:pt>
                <c:pt idx="32057">
                  <c:v>0.98842956096680001</c:v>
                </c:pt>
                <c:pt idx="32058">
                  <c:v>0.98826988373622704</c:v>
                </c:pt>
                <c:pt idx="32059">
                  <c:v>0.99060838629471903</c:v>
                </c:pt>
                <c:pt idx="32060">
                  <c:v>0.99079846521585502</c:v>
                </c:pt>
                <c:pt idx="32061">
                  <c:v>0.98835291241101197</c:v>
                </c:pt>
                <c:pt idx="32062">
                  <c:v>0.98812946283902103</c:v>
                </c:pt>
                <c:pt idx="32063">
                  <c:v>0.99094776110880101</c:v>
                </c:pt>
                <c:pt idx="32064">
                  <c:v>0.99016044176540596</c:v>
                </c:pt>
                <c:pt idx="32065">
                  <c:v>0.988793188418293</c:v>
                </c:pt>
                <c:pt idx="32066">
                  <c:v>0.99240280965378203</c:v>
                </c:pt>
                <c:pt idx="32067">
                  <c:v>0.988103177200643</c:v>
                </c:pt>
                <c:pt idx="32068">
                  <c:v>0.99230415067808297</c:v>
                </c:pt>
                <c:pt idx="32069">
                  <c:v>0.98972013440122697</c:v>
                </c:pt>
                <c:pt idx="32070">
                  <c:v>0.987466722335541</c:v>
                </c:pt>
                <c:pt idx="32071">
                  <c:v>0.99296954593109099</c:v>
                </c:pt>
                <c:pt idx="32072">
                  <c:v>0.99169071957481703</c:v>
                </c:pt>
                <c:pt idx="32073">
                  <c:v>0.98825800406856101</c:v>
                </c:pt>
                <c:pt idx="32074">
                  <c:v>0.99190796046240304</c:v>
                </c:pt>
                <c:pt idx="32075">
                  <c:v>0.99226247612400797</c:v>
                </c:pt>
                <c:pt idx="32076">
                  <c:v>0.99078941701679402</c:v>
                </c:pt>
                <c:pt idx="32077">
                  <c:v>0.98901520422222899</c:v>
                </c:pt>
                <c:pt idx="32078">
                  <c:v>0.99377849560710096</c:v>
                </c:pt>
                <c:pt idx="32079">
                  <c:v>0.98629361521251402</c:v>
                </c:pt>
                <c:pt idx="32080">
                  <c:v>0.99080370960684605</c:v>
                </c:pt>
                <c:pt idx="32081">
                  <c:v>0.99330046527578097</c:v>
                </c:pt>
                <c:pt idx="32082">
                  <c:v>0.99024637010770999</c:v>
                </c:pt>
                <c:pt idx="32083">
                  <c:v>0.99016562604923297</c:v>
                </c:pt>
                <c:pt idx="32084">
                  <c:v>0.99192844812832104</c:v>
                </c:pt>
                <c:pt idx="32085">
                  <c:v>0.99306654221187096</c:v>
                </c:pt>
                <c:pt idx="32086">
                  <c:v>0.99339329646471297</c:v>
                </c:pt>
                <c:pt idx="32087">
                  <c:v>0.98825618974748897</c:v>
                </c:pt>
                <c:pt idx="32088">
                  <c:v>0.98637647495254799</c:v>
                </c:pt>
                <c:pt idx="32089">
                  <c:v>0.99188184551814196</c:v>
                </c:pt>
                <c:pt idx="32090">
                  <c:v>0.98960640417743395</c:v>
                </c:pt>
                <c:pt idx="32091">
                  <c:v>0.98862229206215302</c:v>
                </c:pt>
                <c:pt idx="32092">
                  <c:v>0.98805498610516995</c:v>
                </c:pt>
                <c:pt idx="32093">
                  <c:v>0.99304937234176904</c:v>
                </c:pt>
                <c:pt idx="32094">
                  <c:v>0.99093374910499599</c:v>
                </c:pt>
                <c:pt idx="32095">
                  <c:v>0.98813040345840397</c:v>
                </c:pt>
                <c:pt idx="32096">
                  <c:v>0.99281024827272502</c:v>
                </c:pt>
                <c:pt idx="32097">
                  <c:v>0.99218220756750197</c:v>
                </c:pt>
                <c:pt idx="32098">
                  <c:v>0.99043003751619396</c:v>
                </c:pt>
                <c:pt idx="32099">
                  <c:v>0.99287692009084805</c:v>
                </c:pt>
                <c:pt idx="32100">
                  <c:v>0.98693957727996195</c:v>
                </c:pt>
                <c:pt idx="32101">
                  <c:v>0.99033265240610702</c:v>
                </c:pt>
                <c:pt idx="32102">
                  <c:v>0.99459083894912803</c:v>
                </c:pt>
                <c:pt idx="32103">
                  <c:v>0.99254290502766995</c:v>
                </c:pt>
                <c:pt idx="32104">
                  <c:v>0.99281565579812403</c:v>
                </c:pt>
                <c:pt idx="32105">
                  <c:v>0.99395974351375405</c:v>
                </c:pt>
                <c:pt idx="32106">
                  <c:v>0.98839315541287198</c:v>
                </c:pt>
                <c:pt idx="32107">
                  <c:v>0.99167455154323503</c:v>
                </c:pt>
                <c:pt idx="32108">
                  <c:v>0.988737645940579</c:v>
                </c:pt>
                <c:pt idx="32109">
                  <c:v>0.99081472811715898</c:v>
                </c:pt>
                <c:pt idx="32110">
                  <c:v>0.99298000564521605</c:v>
                </c:pt>
                <c:pt idx="32111">
                  <c:v>0.98975590387220602</c:v>
                </c:pt>
                <c:pt idx="32112">
                  <c:v>0.98963267691689205</c:v>
                </c:pt>
                <c:pt idx="32113">
                  <c:v>0.98604846607257501</c:v>
                </c:pt>
                <c:pt idx="32114">
                  <c:v>0.99310888885621895</c:v>
                </c:pt>
                <c:pt idx="32115">
                  <c:v>0.99173502624271304</c:v>
                </c:pt>
                <c:pt idx="32116">
                  <c:v>0.98936043905791005</c:v>
                </c:pt>
                <c:pt idx="32117">
                  <c:v>0.98807615916847102</c:v>
                </c:pt>
                <c:pt idx="32118">
                  <c:v>0.98967476431030199</c:v>
                </c:pt>
                <c:pt idx="32119">
                  <c:v>0.98973076049256203</c:v>
                </c:pt>
                <c:pt idx="32120">
                  <c:v>0.98873441735380796</c:v>
                </c:pt>
                <c:pt idx="32121">
                  <c:v>0.98915237567554504</c:v>
                </c:pt>
                <c:pt idx="32122">
                  <c:v>0.98871156819464301</c:v>
                </c:pt>
                <c:pt idx="32123">
                  <c:v>0.99062610690892405</c:v>
                </c:pt>
                <c:pt idx="32124">
                  <c:v>0.990193629158994</c:v>
                </c:pt>
                <c:pt idx="32125">
                  <c:v>0.98854224679040703</c:v>
                </c:pt>
                <c:pt idx="32126">
                  <c:v>0.99084293244769495</c:v>
                </c:pt>
                <c:pt idx="32127">
                  <c:v>0.98790510111879404</c:v>
                </c:pt>
                <c:pt idx="32128">
                  <c:v>0.99161793130339304</c:v>
                </c:pt>
                <c:pt idx="32129">
                  <c:v>0.99147623611063596</c:v>
                </c:pt>
                <c:pt idx="32130">
                  <c:v>0.98788844368886197</c:v>
                </c:pt>
                <c:pt idx="32131">
                  <c:v>0.99065065104272798</c:v>
                </c:pt>
                <c:pt idx="32132">
                  <c:v>0.99241204600710298</c:v>
                </c:pt>
                <c:pt idx="32133">
                  <c:v>0.98910800521223796</c:v>
                </c:pt>
                <c:pt idx="32134">
                  <c:v>0.99213669820293204</c:v>
                </c:pt>
                <c:pt idx="32135">
                  <c:v>0.98957102195686897</c:v>
                </c:pt>
                <c:pt idx="32136">
                  <c:v>0.99046340941199795</c:v>
                </c:pt>
                <c:pt idx="32137">
                  <c:v>0.99214711500349295</c:v>
                </c:pt>
                <c:pt idx="32138">
                  <c:v>0.98989203757553501</c:v>
                </c:pt>
                <c:pt idx="32139">
                  <c:v>0.99063842489704901</c:v>
                </c:pt>
                <c:pt idx="32140">
                  <c:v>0.99072561649690305</c:v>
                </c:pt>
                <c:pt idx="32141">
                  <c:v>0.98979242110392596</c:v>
                </c:pt>
                <c:pt idx="32142">
                  <c:v>0.98772031484643796</c:v>
                </c:pt>
                <c:pt idx="32143">
                  <c:v>0.98642091396435605</c:v>
                </c:pt>
                <c:pt idx="32144">
                  <c:v>0.98927574637201798</c:v>
                </c:pt>
                <c:pt idx="32145">
                  <c:v>0.98848422121955204</c:v>
                </c:pt>
                <c:pt idx="32146">
                  <c:v>0.98787479142909695</c:v>
                </c:pt>
                <c:pt idx="32147">
                  <c:v>0.99111978409925605</c:v>
                </c:pt>
                <c:pt idx="32148">
                  <c:v>0.98803688959222402</c:v>
                </c:pt>
                <c:pt idx="32149">
                  <c:v>0.99003565739430199</c:v>
                </c:pt>
                <c:pt idx="32150">
                  <c:v>0.99086199342944203</c:v>
                </c:pt>
                <c:pt idx="32151">
                  <c:v>0.99441870865987902</c:v>
                </c:pt>
                <c:pt idx="32152">
                  <c:v>0.98753984090088998</c:v>
                </c:pt>
                <c:pt idx="32153">
                  <c:v>0.98654687687965403</c:v>
                </c:pt>
                <c:pt idx="32154">
                  <c:v>0.992375020885091</c:v>
                </c:pt>
                <c:pt idx="32155">
                  <c:v>0.99100494275927198</c:v>
                </c:pt>
                <c:pt idx="32156">
                  <c:v>0.98801376122530504</c:v>
                </c:pt>
                <c:pt idx="32157">
                  <c:v>0.98864384149963203</c:v>
                </c:pt>
                <c:pt idx="32158">
                  <c:v>0.99100520740828002</c:v>
                </c:pt>
                <c:pt idx="32159">
                  <c:v>0.98860263602692799</c:v>
                </c:pt>
                <c:pt idx="32160">
                  <c:v>0.99033097017605898</c:v>
                </c:pt>
                <c:pt idx="32161">
                  <c:v>0.98867746532904999</c:v>
                </c:pt>
                <c:pt idx="32162">
                  <c:v>0.98805852412152895</c:v>
                </c:pt>
                <c:pt idx="32163">
                  <c:v>0.99142272641292795</c:v>
                </c:pt>
                <c:pt idx="32164">
                  <c:v>0.990647983566181</c:v>
                </c:pt>
                <c:pt idx="32165">
                  <c:v>0.99129927199481305</c:v>
                </c:pt>
                <c:pt idx="32166">
                  <c:v>0.99005323183611205</c:v>
                </c:pt>
                <c:pt idx="32167">
                  <c:v>0.987647468615233</c:v>
                </c:pt>
                <c:pt idx="32168">
                  <c:v>0.992366046631461</c:v>
                </c:pt>
                <c:pt idx="32169">
                  <c:v>0.99175011003022195</c:v>
                </c:pt>
                <c:pt idx="32170">
                  <c:v>0.98817919655775499</c:v>
                </c:pt>
                <c:pt idx="32171">
                  <c:v>0.99002688269497396</c:v>
                </c:pt>
                <c:pt idx="32172">
                  <c:v>0.99038723060862999</c:v>
                </c:pt>
                <c:pt idx="32173">
                  <c:v>0.98645823285241097</c:v>
                </c:pt>
                <c:pt idx="32174">
                  <c:v>0.99297049493800105</c:v>
                </c:pt>
                <c:pt idx="32175">
                  <c:v>0.99344697007933003</c:v>
                </c:pt>
                <c:pt idx="32176">
                  <c:v>0.98838432121014497</c:v>
                </c:pt>
                <c:pt idx="32177">
                  <c:v>0.99059394132299705</c:v>
                </c:pt>
                <c:pt idx="32178">
                  <c:v>0.98932043849592899</c:v>
                </c:pt>
                <c:pt idx="32179">
                  <c:v>0.99023940711493696</c:v>
                </c:pt>
                <c:pt idx="32180">
                  <c:v>0.99263338246301602</c:v>
                </c:pt>
                <c:pt idx="32181">
                  <c:v>0.99199879441347605</c:v>
                </c:pt>
                <c:pt idx="32182">
                  <c:v>0.98934587999280699</c:v>
                </c:pt>
                <c:pt idx="32183">
                  <c:v>0.98799169415085297</c:v>
                </c:pt>
                <c:pt idx="32184">
                  <c:v>0.99168193450901698</c:v>
                </c:pt>
                <c:pt idx="32185">
                  <c:v>0.99246107099529002</c:v>
                </c:pt>
                <c:pt idx="32186">
                  <c:v>0.98925079117423098</c:v>
                </c:pt>
                <c:pt idx="32187">
                  <c:v>0.99091224855262805</c:v>
                </c:pt>
                <c:pt idx="32188">
                  <c:v>0.99290039898457305</c:v>
                </c:pt>
                <c:pt idx="32189">
                  <c:v>0.98913217886947202</c:v>
                </c:pt>
                <c:pt idx="32190">
                  <c:v>0.99408286021567405</c:v>
                </c:pt>
                <c:pt idx="32191">
                  <c:v>0.99031986246672898</c:v>
                </c:pt>
                <c:pt idx="32192">
                  <c:v>0.99355169999470805</c:v>
                </c:pt>
                <c:pt idx="32193">
                  <c:v>0.98937939521785601</c:v>
                </c:pt>
                <c:pt idx="32194">
                  <c:v>0.98857581614297896</c:v>
                </c:pt>
                <c:pt idx="32195">
                  <c:v>0.99239451633628895</c:v>
                </c:pt>
                <c:pt idx="32196">
                  <c:v>0.99291731985490295</c:v>
                </c:pt>
                <c:pt idx="32197">
                  <c:v>0.99266151954854598</c:v>
                </c:pt>
                <c:pt idx="32198">
                  <c:v>0.99208768629207</c:v>
                </c:pt>
                <c:pt idx="32199">
                  <c:v>0.98814314694029504</c:v>
                </c:pt>
                <c:pt idx="32200">
                  <c:v>0.98984240578514904</c:v>
                </c:pt>
                <c:pt idx="32201">
                  <c:v>0.99144407565657999</c:v>
                </c:pt>
                <c:pt idx="32202">
                  <c:v>0.99276372187155504</c:v>
                </c:pt>
                <c:pt idx="32203">
                  <c:v>0.99156259486203102</c:v>
                </c:pt>
                <c:pt idx="32204">
                  <c:v>0.98822127232863599</c:v>
                </c:pt>
                <c:pt idx="32205">
                  <c:v>0.99124281201203401</c:v>
                </c:pt>
                <c:pt idx="32206">
                  <c:v>0.99033321487233394</c:v>
                </c:pt>
                <c:pt idx="32207">
                  <c:v>0.99115501232973202</c:v>
                </c:pt>
                <c:pt idx="32208">
                  <c:v>0.988439951544138</c:v>
                </c:pt>
                <c:pt idx="32209">
                  <c:v>0.99216676185810904</c:v>
                </c:pt>
                <c:pt idx="32210">
                  <c:v>0.98720626110587595</c:v>
                </c:pt>
                <c:pt idx="32211">
                  <c:v>0.99094978323081595</c:v>
                </c:pt>
                <c:pt idx="32212">
                  <c:v>0.98801882126771001</c:v>
                </c:pt>
                <c:pt idx="32213">
                  <c:v>0.99060717307167601</c:v>
                </c:pt>
                <c:pt idx="32214">
                  <c:v>0.98934409442552296</c:v>
                </c:pt>
                <c:pt idx="32215">
                  <c:v>0.99257720369408298</c:v>
                </c:pt>
                <c:pt idx="32216">
                  <c:v>0.99140995907841301</c:v>
                </c:pt>
                <c:pt idx="32217">
                  <c:v>0.99261645056547798</c:v>
                </c:pt>
                <c:pt idx="32218">
                  <c:v>0.99223745650774398</c:v>
                </c:pt>
                <c:pt idx="32219">
                  <c:v>0.99381490218074997</c:v>
                </c:pt>
                <c:pt idx="32220">
                  <c:v>0.98886337585161999</c:v>
                </c:pt>
                <c:pt idx="32221">
                  <c:v>0.992672261211757</c:v>
                </c:pt>
                <c:pt idx="32222">
                  <c:v>0.99195649541973996</c:v>
                </c:pt>
                <c:pt idx="32223">
                  <c:v>0.99195744218420301</c:v>
                </c:pt>
                <c:pt idx="32224">
                  <c:v>0.99331405137580597</c:v>
                </c:pt>
                <c:pt idx="32225">
                  <c:v>0.98902981262917899</c:v>
                </c:pt>
                <c:pt idx="32226">
                  <c:v>0.98879665045524301</c:v>
                </c:pt>
                <c:pt idx="32227">
                  <c:v>0.98765256045306504</c:v>
                </c:pt>
                <c:pt idx="32228">
                  <c:v>0.99051463005557105</c:v>
                </c:pt>
                <c:pt idx="32229">
                  <c:v>0.99341786447888702</c:v>
                </c:pt>
                <c:pt idx="32230">
                  <c:v>0.99385450313535995</c:v>
                </c:pt>
                <c:pt idx="32231">
                  <c:v>0.98710323105888897</c:v>
                </c:pt>
                <c:pt idx="32232">
                  <c:v>0.98912118163138796</c:v>
                </c:pt>
                <c:pt idx="32233">
                  <c:v>0.993353137707918</c:v>
                </c:pt>
                <c:pt idx="32234">
                  <c:v>0.98815825043607597</c:v>
                </c:pt>
                <c:pt idx="32235">
                  <c:v>0.99007470525438801</c:v>
                </c:pt>
                <c:pt idx="32236">
                  <c:v>0.99418111293544997</c:v>
                </c:pt>
                <c:pt idx="32237">
                  <c:v>0.98674695951545699</c:v>
                </c:pt>
                <c:pt idx="32238">
                  <c:v>0.99187576323464699</c:v>
                </c:pt>
                <c:pt idx="32239">
                  <c:v>0.99445490728888197</c:v>
                </c:pt>
                <c:pt idx="32240">
                  <c:v>0.98803587970156304</c:v>
                </c:pt>
                <c:pt idx="32241">
                  <c:v>0.99073033899210805</c:v>
                </c:pt>
                <c:pt idx="32242">
                  <c:v>0.98782985008798996</c:v>
                </c:pt>
                <c:pt idx="32243">
                  <c:v>0.99022624695796202</c:v>
                </c:pt>
                <c:pt idx="32244">
                  <c:v>0.98882853015474403</c:v>
                </c:pt>
                <c:pt idx="32245">
                  <c:v>0.99069327165529897</c:v>
                </c:pt>
                <c:pt idx="32246">
                  <c:v>0.99063930412192003</c:v>
                </c:pt>
                <c:pt idx="32247">
                  <c:v>0.98993892870057598</c:v>
                </c:pt>
                <c:pt idx="32248">
                  <c:v>0.98938847195169399</c:v>
                </c:pt>
                <c:pt idx="32249">
                  <c:v>0.99312446445836799</c:v>
                </c:pt>
                <c:pt idx="32250">
                  <c:v>0.990923389107491</c:v>
                </c:pt>
                <c:pt idx="32251">
                  <c:v>0.99264179793780605</c:v>
                </c:pt>
                <c:pt idx="32252">
                  <c:v>0.99256041000752904</c:v>
                </c:pt>
                <c:pt idx="32253">
                  <c:v>0.989724857847749</c:v>
                </c:pt>
                <c:pt idx="32254">
                  <c:v>0.99257776389532404</c:v>
                </c:pt>
                <c:pt idx="32255">
                  <c:v>0.99077705008177197</c:v>
                </c:pt>
                <c:pt idx="32256">
                  <c:v>0.99270642512170404</c:v>
                </c:pt>
                <c:pt idx="32257">
                  <c:v>0.99112391060309202</c:v>
                </c:pt>
                <c:pt idx="32258">
                  <c:v>0.98675849621465295</c:v>
                </c:pt>
                <c:pt idx="32259">
                  <c:v>0.990920349159779</c:v>
                </c:pt>
                <c:pt idx="32260">
                  <c:v>0.98848519286006997</c:v>
                </c:pt>
                <c:pt idx="32261">
                  <c:v>0.99054837424071995</c:v>
                </c:pt>
                <c:pt idx="32262">
                  <c:v>0.98857657332377802</c:v>
                </c:pt>
                <c:pt idx="32263">
                  <c:v>0.99053023937190399</c:v>
                </c:pt>
                <c:pt idx="32264">
                  <c:v>0.99022121112038697</c:v>
                </c:pt>
                <c:pt idx="32265">
                  <c:v>0.99196092750125997</c:v>
                </c:pt>
                <c:pt idx="32266">
                  <c:v>0.98972531385779094</c:v>
                </c:pt>
                <c:pt idx="32267">
                  <c:v>0.99098898290228399</c:v>
                </c:pt>
                <c:pt idx="32268">
                  <c:v>0.99267912842280903</c:v>
                </c:pt>
                <c:pt idx="32269">
                  <c:v>0.98863289916149699</c:v>
                </c:pt>
                <c:pt idx="32270">
                  <c:v>0.98889293658514299</c:v>
                </c:pt>
                <c:pt idx="32271">
                  <c:v>0.988564137988726</c:v>
                </c:pt>
                <c:pt idx="32272">
                  <c:v>0.98754112765303403</c:v>
                </c:pt>
                <c:pt idx="32273">
                  <c:v>0.98623512652441203</c:v>
                </c:pt>
                <c:pt idx="32274">
                  <c:v>0.99029639897600197</c:v>
                </c:pt>
                <c:pt idx="32275">
                  <c:v>0.98841585565821799</c:v>
                </c:pt>
                <c:pt idx="32276">
                  <c:v>0.98847411513500705</c:v>
                </c:pt>
                <c:pt idx="32277">
                  <c:v>0.99018651312616002</c:v>
                </c:pt>
                <c:pt idx="32278">
                  <c:v>0.98854112612898404</c:v>
                </c:pt>
                <c:pt idx="32279">
                  <c:v>0.99122603837499101</c:v>
                </c:pt>
                <c:pt idx="32280">
                  <c:v>0.98944610472793104</c:v>
                </c:pt>
                <c:pt idx="32281">
                  <c:v>0.99190965801989095</c:v>
                </c:pt>
                <c:pt idx="32282">
                  <c:v>0.99322256231347195</c:v>
                </c:pt>
                <c:pt idx="32283">
                  <c:v>0.99026479334529605</c:v>
                </c:pt>
                <c:pt idx="32284">
                  <c:v>0.99351670827886396</c:v>
                </c:pt>
                <c:pt idx="32285">
                  <c:v>0.99052237530382603</c:v>
                </c:pt>
                <c:pt idx="32286">
                  <c:v>0.99204019107435903</c:v>
                </c:pt>
                <c:pt idx="32287">
                  <c:v>0.99180537694451498</c:v>
                </c:pt>
                <c:pt idx="32288">
                  <c:v>0.99053987115297304</c:v>
                </c:pt>
                <c:pt idx="32289">
                  <c:v>0.99062863510114996</c:v>
                </c:pt>
                <c:pt idx="32290">
                  <c:v>0.99355812104797603</c:v>
                </c:pt>
                <c:pt idx="32291">
                  <c:v>0.99062964328354297</c:v>
                </c:pt>
                <c:pt idx="32292">
                  <c:v>0.99281855039078903</c:v>
                </c:pt>
                <c:pt idx="32293">
                  <c:v>0.99312140282607297</c:v>
                </c:pt>
                <c:pt idx="32294">
                  <c:v>0.98766685771213503</c:v>
                </c:pt>
                <c:pt idx="32295">
                  <c:v>0.98984622583317805</c:v>
                </c:pt>
                <c:pt idx="32296">
                  <c:v>0.99258796127355098</c:v>
                </c:pt>
                <c:pt idx="32297">
                  <c:v>0.98930023466060701</c:v>
                </c:pt>
                <c:pt idx="32298">
                  <c:v>0.98739516602730504</c:v>
                </c:pt>
                <c:pt idx="32299">
                  <c:v>0.99142433730225699</c:v>
                </c:pt>
                <c:pt idx="32300">
                  <c:v>0.99066213710106399</c:v>
                </c:pt>
                <c:pt idx="32301">
                  <c:v>0.99066083631883195</c:v>
                </c:pt>
                <c:pt idx="32302">
                  <c:v>0.98697840388774705</c:v>
                </c:pt>
                <c:pt idx="32303">
                  <c:v>0.99200747075544904</c:v>
                </c:pt>
                <c:pt idx="32304">
                  <c:v>0.98680312041010398</c:v>
                </c:pt>
                <c:pt idx="32305">
                  <c:v>0.98655732377010197</c:v>
                </c:pt>
                <c:pt idx="32306">
                  <c:v>0.98797290989936004</c:v>
                </c:pt>
                <c:pt idx="32307">
                  <c:v>0.988454857793585</c:v>
                </c:pt>
                <c:pt idx="32308">
                  <c:v>0.98822620767704905</c:v>
                </c:pt>
                <c:pt idx="32309">
                  <c:v>0.99175479909813002</c:v>
                </c:pt>
                <c:pt idx="32310">
                  <c:v>0.99057911857319003</c:v>
                </c:pt>
                <c:pt idx="32311">
                  <c:v>0.99195301441182404</c:v>
                </c:pt>
                <c:pt idx="32312">
                  <c:v>0.98987264923762297</c:v>
                </c:pt>
                <c:pt idx="32313">
                  <c:v>0.99137167567821305</c:v>
                </c:pt>
                <c:pt idx="32314">
                  <c:v>0.989260629637436</c:v>
                </c:pt>
                <c:pt idx="32315">
                  <c:v>0.99142869165432201</c:v>
                </c:pt>
                <c:pt idx="32316">
                  <c:v>0.99074398901666505</c:v>
                </c:pt>
                <c:pt idx="32317">
                  <c:v>0.98959787849950398</c:v>
                </c:pt>
                <c:pt idx="32318">
                  <c:v>0.99246079183885505</c:v>
                </c:pt>
                <c:pt idx="32319">
                  <c:v>0.99255437554533299</c:v>
                </c:pt>
                <c:pt idx="32320">
                  <c:v>0.99062501719863105</c:v>
                </c:pt>
                <c:pt idx="32321">
                  <c:v>0.99219685936361202</c:v>
                </c:pt>
                <c:pt idx="32322">
                  <c:v>0.98869151950575496</c:v>
                </c:pt>
                <c:pt idx="32323">
                  <c:v>0.99271544421756497</c:v>
                </c:pt>
                <c:pt idx="32324">
                  <c:v>0.988541565941775</c:v>
                </c:pt>
                <c:pt idx="32325">
                  <c:v>0.99003027775147601</c:v>
                </c:pt>
                <c:pt idx="32326">
                  <c:v>0.98850481465948703</c:v>
                </c:pt>
                <c:pt idx="32327">
                  <c:v>0.99408990598323499</c:v>
                </c:pt>
                <c:pt idx="32328">
                  <c:v>0.98772914772820497</c:v>
                </c:pt>
                <c:pt idx="32329">
                  <c:v>0.99108485258624601</c:v>
                </c:pt>
                <c:pt idx="32330">
                  <c:v>0.99252535096761496</c:v>
                </c:pt>
                <c:pt idx="32331">
                  <c:v>0.99229845647236403</c:v>
                </c:pt>
                <c:pt idx="32332">
                  <c:v>0.99020650727748805</c:v>
                </c:pt>
                <c:pt idx="32333">
                  <c:v>0.99391593960277502</c:v>
                </c:pt>
                <c:pt idx="32334">
                  <c:v>0.98974405512837405</c:v>
                </c:pt>
                <c:pt idx="32335">
                  <c:v>0.98900197256877798</c:v>
                </c:pt>
                <c:pt idx="32336">
                  <c:v>0.98717124495637298</c:v>
                </c:pt>
                <c:pt idx="32337">
                  <c:v>0.99087240814288002</c:v>
                </c:pt>
                <c:pt idx="32338">
                  <c:v>0.99287793435981297</c:v>
                </c:pt>
                <c:pt idx="32339">
                  <c:v>0.98986771940592999</c:v>
                </c:pt>
                <c:pt idx="32340">
                  <c:v>0.98913967189234298</c:v>
                </c:pt>
                <c:pt idx="32341">
                  <c:v>0.98865876536586395</c:v>
                </c:pt>
                <c:pt idx="32342">
                  <c:v>0.992278623815667</c:v>
                </c:pt>
                <c:pt idx="32343">
                  <c:v>0.993130910078447</c:v>
                </c:pt>
                <c:pt idx="32344">
                  <c:v>0.99105014714583595</c:v>
                </c:pt>
                <c:pt idx="32345">
                  <c:v>0.99215512365591496</c:v>
                </c:pt>
                <c:pt idx="32346">
                  <c:v>0.99098722366672898</c:v>
                </c:pt>
                <c:pt idx="32347">
                  <c:v>0.989947081382196</c:v>
                </c:pt>
                <c:pt idx="32348">
                  <c:v>0.988532298276944</c:v>
                </c:pt>
                <c:pt idx="32349">
                  <c:v>0.99171490242288896</c:v>
                </c:pt>
                <c:pt idx="32350">
                  <c:v>0.98883817576736799</c:v>
                </c:pt>
                <c:pt idx="32351">
                  <c:v>0.98674557169455401</c:v>
                </c:pt>
                <c:pt idx="32352">
                  <c:v>0.98754109712878702</c:v>
                </c:pt>
                <c:pt idx="32353">
                  <c:v>0.98953934107372798</c:v>
                </c:pt>
                <c:pt idx="32354">
                  <c:v>0.98930520977155301</c:v>
                </c:pt>
                <c:pt idx="32355">
                  <c:v>0.993352168921116</c:v>
                </c:pt>
                <c:pt idx="32356">
                  <c:v>0.98856059612207203</c:v>
                </c:pt>
                <c:pt idx="32357">
                  <c:v>0.99057311433536499</c:v>
                </c:pt>
                <c:pt idx="32358">
                  <c:v>0.98920355713905195</c:v>
                </c:pt>
                <c:pt idx="32359">
                  <c:v>0.99058466249121402</c:v>
                </c:pt>
                <c:pt idx="32360">
                  <c:v>0.98931917169213002</c:v>
                </c:pt>
                <c:pt idx="32361">
                  <c:v>0.991006150921522</c:v>
                </c:pt>
                <c:pt idx="32362">
                  <c:v>0.99205617961297998</c:v>
                </c:pt>
                <c:pt idx="32363">
                  <c:v>0.992474109134731</c:v>
                </c:pt>
                <c:pt idx="32364">
                  <c:v>0.987761466244099</c:v>
                </c:pt>
                <c:pt idx="32365">
                  <c:v>0.99283622574338903</c:v>
                </c:pt>
                <c:pt idx="32366">
                  <c:v>0.99081692341902705</c:v>
                </c:pt>
                <c:pt idx="32367">
                  <c:v>0.99277158706555102</c:v>
                </c:pt>
                <c:pt idx="32368">
                  <c:v>0.98619497525989797</c:v>
                </c:pt>
                <c:pt idx="32369">
                  <c:v>0.99312955387201296</c:v>
                </c:pt>
                <c:pt idx="32370">
                  <c:v>0.991790960608113</c:v>
                </c:pt>
                <c:pt idx="32371">
                  <c:v>0.99172803526537501</c:v>
                </c:pt>
                <c:pt idx="32372">
                  <c:v>0.99031889428811304</c:v>
                </c:pt>
                <c:pt idx="32373">
                  <c:v>0.992296404354437</c:v>
                </c:pt>
                <c:pt idx="32374">
                  <c:v>0.98760953054017298</c:v>
                </c:pt>
                <c:pt idx="32375">
                  <c:v>0.99009513848064301</c:v>
                </c:pt>
                <c:pt idx="32376">
                  <c:v>0.98947710751933005</c:v>
                </c:pt>
                <c:pt idx="32377">
                  <c:v>0.98789392653677899</c:v>
                </c:pt>
                <c:pt idx="32378">
                  <c:v>0.98974422057218803</c:v>
                </c:pt>
                <c:pt idx="32379">
                  <c:v>0.99027864783997099</c:v>
                </c:pt>
                <c:pt idx="32380">
                  <c:v>0.98980151555783602</c:v>
                </c:pt>
                <c:pt idx="32381">
                  <c:v>0.99292402815193304</c:v>
                </c:pt>
                <c:pt idx="32382">
                  <c:v>0.98912777427078902</c:v>
                </c:pt>
                <c:pt idx="32383">
                  <c:v>0.99182226257131201</c:v>
                </c:pt>
                <c:pt idx="32384">
                  <c:v>0.99246939757985797</c:v>
                </c:pt>
                <c:pt idx="32385">
                  <c:v>0.98797898797907202</c:v>
                </c:pt>
                <c:pt idx="32386">
                  <c:v>0.98902667211310902</c:v>
                </c:pt>
                <c:pt idx="32387">
                  <c:v>0.99292743474630196</c:v>
                </c:pt>
                <c:pt idx="32388">
                  <c:v>0.99022139848547097</c:v>
                </c:pt>
                <c:pt idx="32389">
                  <c:v>0.98959277478019303</c:v>
                </c:pt>
                <c:pt idx="32390">
                  <c:v>0.98881258951072204</c:v>
                </c:pt>
                <c:pt idx="32391">
                  <c:v>0.98894075060290498</c:v>
                </c:pt>
                <c:pt idx="32392">
                  <c:v>0.99063103723254398</c:v>
                </c:pt>
                <c:pt idx="32393">
                  <c:v>0.98771415880693503</c:v>
                </c:pt>
                <c:pt idx="32394">
                  <c:v>0.99138664796355302</c:v>
                </c:pt>
                <c:pt idx="32395">
                  <c:v>0.993722927487379</c:v>
                </c:pt>
                <c:pt idx="32396">
                  <c:v>0.98744527070033905</c:v>
                </c:pt>
                <c:pt idx="32397">
                  <c:v>0.98740920647483499</c:v>
                </c:pt>
                <c:pt idx="32398">
                  <c:v>0.99265072948452004</c:v>
                </c:pt>
                <c:pt idx="32399">
                  <c:v>0.993011050365597</c:v>
                </c:pt>
                <c:pt idx="32400">
                  <c:v>0.99192563728598304</c:v>
                </c:pt>
                <c:pt idx="32401">
                  <c:v>0.99050237976442201</c:v>
                </c:pt>
                <c:pt idx="32402">
                  <c:v>0.98699421253102904</c:v>
                </c:pt>
                <c:pt idx="32403">
                  <c:v>0.991121690281493</c:v>
                </c:pt>
                <c:pt idx="32404">
                  <c:v>0.98663655908602499</c:v>
                </c:pt>
                <c:pt idx="32405">
                  <c:v>0.99402913549427796</c:v>
                </c:pt>
                <c:pt idx="32406">
                  <c:v>0.98959712749168205</c:v>
                </c:pt>
                <c:pt idx="32407">
                  <c:v>0.99224049247346102</c:v>
                </c:pt>
                <c:pt idx="32408">
                  <c:v>0.99099278308376604</c:v>
                </c:pt>
                <c:pt idx="32409">
                  <c:v>0.99248709259260803</c:v>
                </c:pt>
                <c:pt idx="32410">
                  <c:v>0.98953426045255399</c:v>
                </c:pt>
                <c:pt idx="32411">
                  <c:v>0.99005133981841598</c:v>
                </c:pt>
                <c:pt idx="32412">
                  <c:v>0.99014161787395105</c:v>
                </c:pt>
                <c:pt idx="32413">
                  <c:v>0.98869583421862794</c:v>
                </c:pt>
                <c:pt idx="32414">
                  <c:v>0.991310637478509</c:v>
                </c:pt>
                <c:pt idx="32415">
                  <c:v>0.99065104575811902</c:v>
                </c:pt>
                <c:pt idx="32416">
                  <c:v>0.991753522516018</c:v>
                </c:pt>
                <c:pt idx="32417">
                  <c:v>0.99019455994915895</c:v>
                </c:pt>
                <c:pt idx="32418">
                  <c:v>0.99175156630693495</c:v>
                </c:pt>
                <c:pt idx="32419">
                  <c:v>0.98637245967852805</c:v>
                </c:pt>
                <c:pt idx="32420">
                  <c:v>0.98975569357644999</c:v>
                </c:pt>
                <c:pt idx="32421">
                  <c:v>0.99328951316699798</c:v>
                </c:pt>
                <c:pt idx="32422">
                  <c:v>0.98973276010173195</c:v>
                </c:pt>
                <c:pt idx="32423">
                  <c:v>0.99039357413403395</c:v>
                </c:pt>
                <c:pt idx="32424">
                  <c:v>0.99043407276856599</c:v>
                </c:pt>
                <c:pt idx="32425">
                  <c:v>0.99260675251036701</c:v>
                </c:pt>
                <c:pt idx="32426">
                  <c:v>0.98657354678190101</c:v>
                </c:pt>
                <c:pt idx="32427">
                  <c:v>0.99114581708664096</c:v>
                </c:pt>
                <c:pt idx="32428">
                  <c:v>0.986721662533808</c:v>
                </c:pt>
                <c:pt idx="32429">
                  <c:v>0.98784722758777799</c:v>
                </c:pt>
                <c:pt idx="32430">
                  <c:v>0.98931673366362105</c:v>
                </c:pt>
                <c:pt idx="32431">
                  <c:v>0.98912926332320095</c:v>
                </c:pt>
                <c:pt idx="32432">
                  <c:v>0.99183737208560596</c:v>
                </c:pt>
                <c:pt idx="32433">
                  <c:v>0.98962695907065701</c:v>
                </c:pt>
                <c:pt idx="32434">
                  <c:v>0.99422742500813399</c:v>
                </c:pt>
                <c:pt idx="32435">
                  <c:v>0.99020426466146305</c:v>
                </c:pt>
                <c:pt idx="32436">
                  <c:v>0.99003840866077197</c:v>
                </c:pt>
                <c:pt idx="32437">
                  <c:v>0.990821166853605</c:v>
                </c:pt>
                <c:pt idx="32438">
                  <c:v>0.99023274176181897</c:v>
                </c:pt>
                <c:pt idx="32439">
                  <c:v>0.99338639791329297</c:v>
                </c:pt>
                <c:pt idx="32440">
                  <c:v>0.98983168878010097</c:v>
                </c:pt>
                <c:pt idx="32441">
                  <c:v>0.990318321815156</c:v>
                </c:pt>
                <c:pt idx="32442">
                  <c:v>0.98907549926455296</c:v>
                </c:pt>
                <c:pt idx="32443">
                  <c:v>0.99117084040851</c:v>
                </c:pt>
                <c:pt idx="32444">
                  <c:v>0.99210071519316101</c:v>
                </c:pt>
                <c:pt idx="32445">
                  <c:v>0.98815648414432899</c:v>
                </c:pt>
                <c:pt idx="32446">
                  <c:v>0.99342589322626795</c:v>
                </c:pt>
                <c:pt idx="32447">
                  <c:v>0.99172067037702905</c:v>
                </c:pt>
                <c:pt idx="32448">
                  <c:v>0.99331529300959898</c:v>
                </c:pt>
                <c:pt idx="32449">
                  <c:v>0.99098639091231899</c:v>
                </c:pt>
                <c:pt idx="32450">
                  <c:v>0.99204117573078199</c:v>
                </c:pt>
                <c:pt idx="32451">
                  <c:v>0.99177491351535396</c:v>
                </c:pt>
                <c:pt idx="32452">
                  <c:v>0.98800784298088395</c:v>
                </c:pt>
                <c:pt idx="32453">
                  <c:v>0.99073935954153503</c:v>
                </c:pt>
                <c:pt idx="32454">
                  <c:v>0.990737689095611</c:v>
                </c:pt>
                <c:pt idx="32455">
                  <c:v>0.99067102542827601</c:v>
                </c:pt>
                <c:pt idx="32456">
                  <c:v>0.988710495457094</c:v>
                </c:pt>
                <c:pt idx="32457">
                  <c:v>0.99023103282598901</c:v>
                </c:pt>
                <c:pt idx="32458">
                  <c:v>0.98987105359304195</c:v>
                </c:pt>
                <c:pt idx="32459">
                  <c:v>0.991886203419587</c:v>
                </c:pt>
                <c:pt idx="32460">
                  <c:v>0.99255714136735296</c:v>
                </c:pt>
                <c:pt idx="32461">
                  <c:v>0.987840168644883</c:v>
                </c:pt>
                <c:pt idx="32462">
                  <c:v>0.99262385116289797</c:v>
                </c:pt>
                <c:pt idx="32463">
                  <c:v>0.989877700729621</c:v>
                </c:pt>
                <c:pt idx="32464">
                  <c:v>0.98989448192433604</c:v>
                </c:pt>
                <c:pt idx="32465">
                  <c:v>0.98734118825774697</c:v>
                </c:pt>
                <c:pt idx="32466">
                  <c:v>0.98824586032579997</c:v>
                </c:pt>
                <c:pt idx="32467">
                  <c:v>0.99078974803824205</c:v>
                </c:pt>
                <c:pt idx="32468">
                  <c:v>0.99011877918065005</c:v>
                </c:pt>
                <c:pt idx="32469">
                  <c:v>0.98859490775638603</c:v>
                </c:pt>
                <c:pt idx="32470">
                  <c:v>0.98827496211150301</c:v>
                </c:pt>
                <c:pt idx="32471">
                  <c:v>0.990306519983708</c:v>
                </c:pt>
                <c:pt idx="32472">
                  <c:v>0.98942613664013201</c:v>
                </c:pt>
                <c:pt idx="32473">
                  <c:v>0.99196580117123101</c:v>
                </c:pt>
                <c:pt idx="32474">
                  <c:v>0.98944580145924099</c:v>
                </c:pt>
                <c:pt idx="32475">
                  <c:v>0.99119532803709598</c:v>
                </c:pt>
                <c:pt idx="32476">
                  <c:v>0.98942644681008196</c:v>
                </c:pt>
                <c:pt idx="32477">
                  <c:v>0.98828196282141501</c:v>
                </c:pt>
                <c:pt idx="32478">
                  <c:v>0.98780714014752502</c:v>
                </c:pt>
                <c:pt idx="32479">
                  <c:v>0.99108698028111697</c:v>
                </c:pt>
                <c:pt idx="32480">
                  <c:v>0.99078933369363298</c:v>
                </c:pt>
                <c:pt idx="32481">
                  <c:v>0.99005907866753395</c:v>
                </c:pt>
                <c:pt idx="32482">
                  <c:v>0.98770448686612899</c:v>
                </c:pt>
                <c:pt idx="32483">
                  <c:v>0.99203444262746099</c:v>
                </c:pt>
                <c:pt idx="32484">
                  <c:v>0.98743408167494895</c:v>
                </c:pt>
                <c:pt idx="32485">
                  <c:v>0.98845055740528498</c:v>
                </c:pt>
                <c:pt idx="32486">
                  <c:v>0.99385348689844699</c:v>
                </c:pt>
                <c:pt idx="32487">
                  <c:v>0.98935209187583195</c:v>
                </c:pt>
                <c:pt idx="32488">
                  <c:v>0.99381335089517697</c:v>
                </c:pt>
                <c:pt idx="32489">
                  <c:v>0.985889221566429</c:v>
                </c:pt>
                <c:pt idx="32490">
                  <c:v>0.99084732915779605</c:v>
                </c:pt>
                <c:pt idx="32491">
                  <c:v>0.98784820346303803</c:v>
                </c:pt>
                <c:pt idx="32492">
                  <c:v>0.98721022094301103</c:v>
                </c:pt>
                <c:pt idx="32493">
                  <c:v>0.98858600749711101</c:v>
                </c:pt>
                <c:pt idx="32494">
                  <c:v>0.99170121862669003</c:v>
                </c:pt>
                <c:pt idx="32495">
                  <c:v>0.99033568005539796</c:v>
                </c:pt>
                <c:pt idx="32496">
                  <c:v>0.98827152853270095</c:v>
                </c:pt>
                <c:pt idx="32497">
                  <c:v>0.99102432614038904</c:v>
                </c:pt>
                <c:pt idx="32498">
                  <c:v>0.99227229779229498</c:v>
                </c:pt>
                <c:pt idx="32499">
                  <c:v>0.98907946251461298</c:v>
                </c:pt>
                <c:pt idx="32500">
                  <c:v>0.98874821260132795</c:v>
                </c:pt>
                <c:pt idx="32501">
                  <c:v>0.99202228697696004</c:v>
                </c:pt>
                <c:pt idx="32502">
                  <c:v>0.99004176683310996</c:v>
                </c:pt>
                <c:pt idx="32503">
                  <c:v>0.99324568383127998</c:v>
                </c:pt>
                <c:pt idx="32504">
                  <c:v>0.99106860278041997</c:v>
                </c:pt>
                <c:pt idx="32505">
                  <c:v>0.989490361081382</c:v>
                </c:pt>
                <c:pt idx="32506">
                  <c:v>0.99034506964016999</c:v>
                </c:pt>
                <c:pt idx="32507">
                  <c:v>0.98659119730169798</c:v>
                </c:pt>
                <c:pt idx="32508">
                  <c:v>0.99189361572835</c:v>
                </c:pt>
                <c:pt idx="32509">
                  <c:v>0.98808342555600703</c:v>
                </c:pt>
                <c:pt idx="32510">
                  <c:v>0.99021746086116802</c:v>
                </c:pt>
                <c:pt idx="32511">
                  <c:v>0.99343230692913898</c:v>
                </c:pt>
                <c:pt idx="32512">
                  <c:v>0.99215968563906198</c:v>
                </c:pt>
                <c:pt idx="32513">
                  <c:v>0.98885697009791396</c:v>
                </c:pt>
                <c:pt idx="32514">
                  <c:v>0.98932964397726697</c:v>
                </c:pt>
                <c:pt idx="32515">
                  <c:v>0.99395054331076504</c:v>
                </c:pt>
                <c:pt idx="32516">
                  <c:v>0.99362720840558605</c:v>
                </c:pt>
                <c:pt idx="32517">
                  <c:v>0.99059111793425303</c:v>
                </c:pt>
                <c:pt idx="32518">
                  <c:v>0.991636940267555</c:v>
                </c:pt>
                <c:pt idx="32519">
                  <c:v>0.98757053570342401</c:v>
                </c:pt>
                <c:pt idx="32520">
                  <c:v>0.98748248838224895</c:v>
                </c:pt>
                <c:pt idx="32521">
                  <c:v>0.98918541160495499</c:v>
                </c:pt>
                <c:pt idx="32522">
                  <c:v>0.98735670737258496</c:v>
                </c:pt>
                <c:pt idx="32523">
                  <c:v>0.98907139949801304</c:v>
                </c:pt>
                <c:pt idx="32524">
                  <c:v>0.98980148084644104</c:v>
                </c:pt>
                <c:pt idx="32525">
                  <c:v>0.99018977049326795</c:v>
                </c:pt>
                <c:pt idx="32526">
                  <c:v>0.98745052117653598</c:v>
                </c:pt>
                <c:pt idx="32527">
                  <c:v>0.99263690667373405</c:v>
                </c:pt>
                <c:pt idx="32528">
                  <c:v>0.99406902552110898</c:v>
                </c:pt>
                <c:pt idx="32529">
                  <c:v>0.98961244454798303</c:v>
                </c:pt>
                <c:pt idx="32530">
                  <c:v>0.987316315328712</c:v>
                </c:pt>
                <c:pt idx="32531">
                  <c:v>0.99140398676848895</c:v>
                </c:pt>
                <c:pt idx="32532">
                  <c:v>0.99135858157013601</c:v>
                </c:pt>
                <c:pt idx="32533">
                  <c:v>0.98883902034391802</c:v>
                </c:pt>
                <c:pt idx="32534">
                  <c:v>0.98781833530891705</c:v>
                </c:pt>
                <c:pt idx="32535">
                  <c:v>0.99189939591758702</c:v>
                </c:pt>
                <c:pt idx="32536">
                  <c:v>0.99091213888534402</c:v>
                </c:pt>
                <c:pt idx="32537">
                  <c:v>0.99188262611017997</c:v>
                </c:pt>
                <c:pt idx="32538">
                  <c:v>0.994247192211412</c:v>
                </c:pt>
                <c:pt idx="32539">
                  <c:v>0.98905306421944605</c:v>
                </c:pt>
                <c:pt idx="32540">
                  <c:v>0.99274600957002201</c:v>
                </c:pt>
                <c:pt idx="32541">
                  <c:v>0.99064443525305002</c:v>
                </c:pt>
                <c:pt idx="32542">
                  <c:v>0.98963262888454895</c:v>
                </c:pt>
                <c:pt idx="32543">
                  <c:v>0.99078653593461796</c:v>
                </c:pt>
                <c:pt idx="32544">
                  <c:v>0.99222564333447005</c:v>
                </c:pt>
                <c:pt idx="32545">
                  <c:v>0.99189237813778497</c:v>
                </c:pt>
                <c:pt idx="32546">
                  <c:v>0.99173919464618299</c:v>
                </c:pt>
                <c:pt idx="32547">
                  <c:v>0.99322278332856595</c:v>
                </c:pt>
                <c:pt idx="32548">
                  <c:v>0.98797446469347905</c:v>
                </c:pt>
                <c:pt idx="32549">
                  <c:v>0.99425774742221396</c:v>
                </c:pt>
                <c:pt idx="32550">
                  <c:v>0.98878615971082695</c:v>
                </c:pt>
                <c:pt idx="32551">
                  <c:v>0.990851011326641</c:v>
                </c:pt>
                <c:pt idx="32552">
                  <c:v>0.99000252700500901</c:v>
                </c:pt>
                <c:pt idx="32553">
                  <c:v>0.99299860584794597</c:v>
                </c:pt>
                <c:pt idx="32554">
                  <c:v>0.98762820883643998</c:v>
                </c:pt>
                <c:pt idx="32555">
                  <c:v>0.99134586053701901</c:v>
                </c:pt>
                <c:pt idx="32556">
                  <c:v>0.99200100161715099</c:v>
                </c:pt>
                <c:pt idx="32557">
                  <c:v>0.98895304189258904</c:v>
                </c:pt>
                <c:pt idx="32558">
                  <c:v>0.988386292431637</c:v>
                </c:pt>
                <c:pt idx="32559">
                  <c:v>0.98606855879378796</c:v>
                </c:pt>
                <c:pt idx="32560">
                  <c:v>0.99154927702518303</c:v>
                </c:pt>
                <c:pt idx="32561">
                  <c:v>0.992382947524592</c:v>
                </c:pt>
                <c:pt idx="32562">
                  <c:v>0.98742783187732497</c:v>
                </c:pt>
                <c:pt idx="32563">
                  <c:v>0.98994896012135503</c:v>
                </c:pt>
                <c:pt idx="32564">
                  <c:v>0.99195930186168901</c:v>
                </c:pt>
                <c:pt idx="32565">
                  <c:v>0.98730542444398595</c:v>
                </c:pt>
                <c:pt idx="32566">
                  <c:v>0.98881534686552597</c:v>
                </c:pt>
                <c:pt idx="32567">
                  <c:v>0.988939895571606</c:v>
                </c:pt>
                <c:pt idx="32568">
                  <c:v>0.98991155346146797</c:v>
                </c:pt>
                <c:pt idx="32569">
                  <c:v>0.991935234768345</c:v>
                </c:pt>
                <c:pt idx="32570">
                  <c:v>0.99038609973748204</c:v>
                </c:pt>
                <c:pt idx="32571">
                  <c:v>0.98769455053509103</c:v>
                </c:pt>
                <c:pt idx="32572">
                  <c:v>0.99386116027975901</c:v>
                </c:pt>
                <c:pt idx="32573">
                  <c:v>0.99055506447841601</c:v>
                </c:pt>
                <c:pt idx="32574">
                  <c:v>0.98850106154250394</c:v>
                </c:pt>
                <c:pt idx="32575">
                  <c:v>0.99446837596580995</c:v>
                </c:pt>
                <c:pt idx="32576">
                  <c:v>0.99062268033266299</c:v>
                </c:pt>
                <c:pt idx="32577">
                  <c:v>0.98832354393864796</c:v>
                </c:pt>
                <c:pt idx="32578">
                  <c:v>0.99170380954269399</c:v>
                </c:pt>
                <c:pt idx="32579">
                  <c:v>0.99040307773209502</c:v>
                </c:pt>
                <c:pt idx="32580">
                  <c:v>0.99214084321856799</c:v>
                </c:pt>
                <c:pt idx="32581">
                  <c:v>0.99416882793098904</c:v>
                </c:pt>
                <c:pt idx="32582">
                  <c:v>0.98956065108528002</c:v>
                </c:pt>
                <c:pt idx="32583">
                  <c:v>0.988881801649095</c:v>
                </c:pt>
                <c:pt idx="32584">
                  <c:v>0.99220167772798196</c:v>
                </c:pt>
                <c:pt idx="32585">
                  <c:v>0.99212539842295999</c:v>
                </c:pt>
                <c:pt idx="32586">
                  <c:v>0.98768729843792902</c:v>
                </c:pt>
                <c:pt idx="32587">
                  <c:v>0.99260536122684295</c:v>
                </c:pt>
                <c:pt idx="32588">
                  <c:v>0.98633978695314395</c:v>
                </c:pt>
                <c:pt idx="32589">
                  <c:v>0.98850500300177202</c:v>
                </c:pt>
                <c:pt idx="32590">
                  <c:v>0.99369282344735999</c:v>
                </c:pt>
                <c:pt idx="32591">
                  <c:v>0.98847579417373099</c:v>
                </c:pt>
                <c:pt idx="32592">
                  <c:v>0.98820036509688902</c:v>
                </c:pt>
                <c:pt idx="32593">
                  <c:v>0.99251653473137502</c:v>
                </c:pt>
                <c:pt idx="32594">
                  <c:v>0.99066051329613702</c:v>
                </c:pt>
                <c:pt idx="32595">
                  <c:v>0.99159046737199097</c:v>
                </c:pt>
                <c:pt idx="32596">
                  <c:v>0.992269773984916</c:v>
                </c:pt>
                <c:pt idx="32597">
                  <c:v>0.98893514027113105</c:v>
                </c:pt>
                <c:pt idx="32598">
                  <c:v>0.98723324560202697</c:v>
                </c:pt>
                <c:pt idx="32599">
                  <c:v>0.98940919584451303</c:v>
                </c:pt>
                <c:pt idx="32600">
                  <c:v>0.99186396448802905</c:v>
                </c:pt>
                <c:pt idx="32601">
                  <c:v>0.98776652899441497</c:v>
                </c:pt>
                <c:pt idx="32602">
                  <c:v>0.99025560505497301</c:v>
                </c:pt>
                <c:pt idx="32603">
                  <c:v>0.99427526012606604</c:v>
                </c:pt>
                <c:pt idx="32604">
                  <c:v>0.98780070375068296</c:v>
                </c:pt>
                <c:pt idx="32605">
                  <c:v>0.99160086126205105</c:v>
                </c:pt>
                <c:pt idx="32606">
                  <c:v>0.99185756302555705</c:v>
                </c:pt>
                <c:pt idx="32607">
                  <c:v>0.98844422846925295</c:v>
                </c:pt>
                <c:pt idx="32608">
                  <c:v>0.98815002788096096</c:v>
                </c:pt>
                <c:pt idx="32609">
                  <c:v>0.99069263603273605</c:v>
                </c:pt>
                <c:pt idx="32610">
                  <c:v>0.98724156939421304</c:v>
                </c:pt>
                <c:pt idx="32611">
                  <c:v>0.98849048799302297</c:v>
                </c:pt>
                <c:pt idx="32612">
                  <c:v>0.99142963513527205</c:v>
                </c:pt>
                <c:pt idx="32613">
                  <c:v>0.98827177060353899</c:v>
                </c:pt>
                <c:pt idx="32614">
                  <c:v>0.99264506714205603</c:v>
                </c:pt>
                <c:pt idx="32615">
                  <c:v>0.98826251932000198</c:v>
                </c:pt>
                <c:pt idx="32616">
                  <c:v>0.99251553349093802</c:v>
                </c:pt>
                <c:pt idx="32617">
                  <c:v>0.99317215261327096</c:v>
                </c:pt>
                <c:pt idx="32618">
                  <c:v>0.98824203598667404</c:v>
                </c:pt>
                <c:pt idx="32619">
                  <c:v>0.989592032685643</c:v>
                </c:pt>
                <c:pt idx="32620">
                  <c:v>0.99148518316869105</c:v>
                </c:pt>
                <c:pt idx="32621">
                  <c:v>0.98744175294154002</c:v>
                </c:pt>
                <c:pt idx="32622">
                  <c:v>0.992200206128384</c:v>
                </c:pt>
                <c:pt idx="32623">
                  <c:v>0.98918368864353601</c:v>
                </c:pt>
                <c:pt idx="32624">
                  <c:v>0.99139732540483005</c:v>
                </c:pt>
                <c:pt idx="32625">
                  <c:v>0.98767794505530204</c:v>
                </c:pt>
                <c:pt idx="32626">
                  <c:v>0.989632120518258</c:v>
                </c:pt>
                <c:pt idx="32627">
                  <c:v>0.98842389693888</c:v>
                </c:pt>
                <c:pt idx="32628">
                  <c:v>0.99313711971278995</c:v>
                </c:pt>
                <c:pt idx="32629">
                  <c:v>0.99357638427258199</c:v>
                </c:pt>
                <c:pt idx="32630">
                  <c:v>0.98704780277576298</c:v>
                </c:pt>
                <c:pt idx="32631">
                  <c:v>0.99130401210352004</c:v>
                </c:pt>
                <c:pt idx="32632">
                  <c:v>0.99165183742122498</c:v>
                </c:pt>
                <c:pt idx="32633">
                  <c:v>0.99314980639794204</c:v>
                </c:pt>
                <c:pt idx="32634">
                  <c:v>0.98869395445990205</c:v>
                </c:pt>
                <c:pt idx="32635">
                  <c:v>0.98980726354355097</c:v>
                </c:pt>
                <c:pt idx="32636">
                  <c:v>0.98798229866086795</c:v>
                </c:pt>
                <c:pt idx="32637">
                  <c:v>0.99410635949729897</c:v>
                </c:pt>
                <c:pt idx="32638">
                  <c:v>0.98796902402150699</c:v>
                </c:pt>
                <c:pt idx="32639">
                  <c:v>0.99280828440188496</c:v>
                </c:pt>
                <c:pt idx="32640">
                  <c:v>0.99046609977361999</c:v>
                </c:pt>
                <c:pt idx="32641">
                  <c:v>0.99283117067433302</c:v>
                </c:pt>
                <c:pt idx="32642">
                  <c:v>0.98897484229946298</c:v>
                </c:pt>
                <c:pt idx="32643">
                  <c:v>0.98898040583061397</c:v>
                </c:pt>
                <c:pt idx="32644">
                  <c:v>0.99268373091730999</c:v>
                </c:pt>
                <c:pt idx="32645">
                  <c:v>0.99355468691202098</c:v>
                </c:pt>
                <c:pt idx="32646">
                  <c:v>0.98820128839952603</c:v>
                </c:pt>
                <c:pt idx="32647">
                  <c:v>0.99161955011436198</c:v>
                </c:pt>
                <c:pt idx="32648">
                  <c:v>0.98801698412572403</c:v>
                </c:pt>
                <c:pt idx="32649">
                  <c:v>0.98748527550783605</c:v>
                </c:pt>
                <c:pt idx="32650">
                  <c:v>0.98661454065991305</c:v>
                </c:pt>
                <c:pt idx="32651">
                  <c:v>0.99350810854976901</c:v>
                </c:pt>
                <c:pt idx="32652">
                  <c:v>0.98815730420710701</c:v>
                </c:pt>
                <c:pt idx="32653">
                  <c:v>0.98893766598181998</c:v>
                </c:pt>
                <c:pt idx="32654">
                  <c:v>0.98942079286142803</c:v>
                </c:pt>
                <c:pt idx="32655">
                  <c:v>0.99127568865745697</c:v>
                </c:pt>
                <c:pt idx="32656">
                  <c:v>0.98686064243653904</c:v>
                </c:pt>
                <c:pt idx="32657">
                  <c:v>0.99366856010756499</c:v>
                </c:pt>
                <c:pt idx="32658">
                  <c:v>0.99028742501632305</c:v>
                </c:pt>
                <c:pt idx="32659">
                  <c:v>0.99127831429461999</c:v>
                </c:pt>
                <c:pt idx="32660">
                  <c:v>0.99367081891206699</c:v>
                </c:pt>
                <c:pt idx="32661">
                  <c:v>0.99186900252113697</c:v>
                </c:pt>
                <c:pt idx="32662">
                  <c:v>0.99455125995669202</c:v>
                </c:pt>
                <c:pt idx="32663">
                  <c:v>0.98851165016582798</c:v>
                </c:pt>
                <c:pt idx="32664">
                  <c:v>0.99331744074378203</c:v>
                </c:pt>
                <c:pt idx="32665">
                  <c:v>0.99154693776486702</c:v>
                </c:pt>
                <c:pt idx="32666">
                  <c:v>0.99206513944863195</c:v>
                </c:pt>
                <c:pt idx="32667">
                  <c:v>0.98881750514089695</c:v>
                </c:pt>
                <c:pt idx="32668">
                  <c:v>0.99097482210107901</c:v>
                </c:pt>
                <c:pt idx="32669">
                  <c:v>0.99007762839259195</c:v>
                </c:pt>
                <c:pt idx="32670">
                  <c:v>0.99037300821531205</c:v>
                </c:pt>
                <c:pt idx="32671">
                  <c:v>0.99213823879643304</c:v>
                </c:pt>
                <c:pt idx="32672">
                  <c:v>0.992084207668124</c:v>
                </c:pt>
                <c:pt idx="32673">
                  <c:v>0.98631111530073601</c:v>
                </c:pt>
                <c:pt idx="32674">
                  <c:v>0.99216884560169505</c:v>
                </c:pt>
                <c:pt idx="32675">
                  <c:v>0.99090900520881697</c:v>
                </c:pt>
                <c:pt idx="32676">
                  <c:v>0.98733741675647702</c:v>
                </c:pt>
                <c:pt idx="32677">
                  <c:v>0.98898759584145401</c:v>
                </c:pt>
                <c:pt idx="32678">
                  <c:v>0.99088259721945504</c:v>
                </c:pt>
                <c:pt idx="32679">
                  <c:v>0.991110224509544</c:v>
                </c:pt>
                <c:pt idx="32680">
                  <c:v>0.99081532726507604</c:v>
                </c:pt>
                <c:pt idx="32681">
                  <c:v>0.99353478423721397</c:v>
                </c:pt>
                <c:pt idx="32682">
                  <c:v>0.99065279092672998</c:v>
                </c:pt>
                <c:pt idx="32683">
                  <c:v>0.99261343154315196</c:v>
                </c:pt>
                <c:pt idx="32684">
                  <c:v>0.99194240132086997</c:v>
                </c:pt>
                <c:pt idx="32685">
                  <c:v>0.98778176061092404</c:v>
                </c:pt>
                <c:pt idx="32686">
                  <c:v>0.99411952320519104</c:v>
                </c:pt>
                <c:pt idx="32687">
                  <c:v>0.98706172241936496</c:v>
                </c:pt>
                <c:pt idx="32688">
                  <c:v>0.99228935298996501</c:v>
                </c:pt>
                <c:pt idx="32689">
                  <c:v>0.99114724394176401</c:v>
                </c:pt>
                <c:pt idx="32690">
                  <c:v>0.98907886650946197</c:v>
                </c:pt>
                <c:pt idx="32691">
                  <c:v>0.98884053181513498</c:v>
                </c:pt>
                <c:pt idx="32692">
                  <c:v>0.98988733003330698</c:v>
                </c:pt>
                <c:pt idx="32693">
                  <c:v>0.98825488844721499</c:v>
                </c:pt>
                <c:pt idx="32694">
                  <c:v>0.99466659914696498</c:v>
                </c:pt>
                <c:pt idx="32695">
                  <c:v>0.99189102872124801</c:v>
                </c:pt>
                <c:pt idx="32696">
                  <c:v>0.992364678869887</c:v>
                </c:pt>
                <c:pt idx="32697">
                  <c:v>0.99190981333810402</c:v>
                </c:pt>
                <c:pt idx="32698">
                  <c:v>0.990350354607336</c:v>
                </c:pt>
                <c:pt idx="32699">
                  <c:v>0.991387792202718</c:v>
                </c:pt>
                <c:pt idx="32700">
                  <c:v>0.99288459407480301</c:v>
                </c:pt>
                <c:pt idx="32701">
                  <c:v>0.99063338847043103</c:v>
                </c:pt>
                <c:pt idx="32702">
                  <c:v>0.99282408850218895</c:v>
                </c:pt>
                <c:pt idx="32703">
                  <c:v>0.99238568150472295</c:v>
                </c:pt>
                <c:pt idx="32704">
                  <c:v>0.98949551144705405</c:v>
                </c:pt>
                <c:pt idx="32705">
                  <c:v>0.98788834853635399</c:v>
                </c:pt>
                <c:pt idx="32706">
                  <c:v>0.98808325843829603</c:v>
                </c:pt>
                <c:pt idx="32707">
                  <c:v>0.99170280451256498</c:v>
                </c:pt>
                <c:pt idx="32708">
                  <c:v>0.98719999715918305</c:v>
                </c:pt>
                <c:pt idx="32709">
                  <c:v>0.99282015589347095</c:v>
                </c:pt>
                <c:pt idx="32710">
                  <c:v>0.98908878067650996</c:v>
                </c:pt>
                <c:pt idx="32711">
                  <c:v>0.99025319584614102</c:v>
                </c:pt>
                <c:pt idx="32712">
                  <c:v>0.98850180140057697</c:v>
                </c:pt>
                <c:pt idx="32713">
                  <c:v>0.98924879361030604</c:v>
                </c:pt>
                <c:pt idx="32714">
                  <c:v>0.99055848418724202</c:v>
                </c:pt>
                <c:pt idx="32715">
                  <c:v>0.98963553979004004</c:v>
                </c:pt>
                <c:pt idx="32716">
                  <c:v>0.99118228885175297</c:v>
                </c:pt>
                <c:pt idx="32717">
                  <c:v>0.994596082917659</c:v>
                </c:pt>
                <c:pt idx="32718">
                  <c:v>0.98852765372907503</c:v>
                </c:pt>
                <c:pt idx="32719">
                  <c:v>0.99152905275414405</c:v>
                </c:pt>
                <c:pt idx="32720">
                  <c:v>0.98988270066811901</c:v>
                </c:pt>
                <c:pt idx="32721">
                  <c:v>0.98922765325427597</c:v>
                </c:pt>
                <c:pt idx="32722">
                  <c:v>0.99269930593229205</c:v>
                </c:pt>
                <c:pt idx="32723">
                  <c:v>0.99117924767910603</c:v>
                </c:pt>
                <c:pt idx="32724">
                  <c:v>0.990905744855617</c:v>
                </c:pt>
                <c:pt idx="32725">
                  <c:v>0.99161003585326701</c:v>
                </c:pt>
                <c:pt idx="32726">
                  <c:v>0.99126650862016297</c:v>
                </c:pt>
                <c:pt idx="32727">
                  <c:v>0.99264551537649603</c:v>
                </c:pt>
                <c:pt idx="32728">
                  <c:v>0.98989868057951302</c:v>
                </c:pt>
                <c:pt idx="32729">
                  <c:v>0.98969766037430196</c:v>
                </c:pt>
                <c:pt idx="32730">
                  <c:v>0.98848911124004302</c:v>
                </c:pt>
                <c:pt idx="32731">
                  <c:v>0.98865821147402799</c:v>
                </c:pt>
                <c:pt idx="32732">
                  <c:v>0.98925132295374396</c:v>
                </c:pt>
                <c:pt idx="32733">
                  <c:v>0.98826105360710603</c:v>
                </c:pt>
                <c:pt idx="32734">
                  <c:v>0.99119445427118902</c:v>
                </c:pt>
                <c:pt idx="32735">
                  <c:v>0.98932566343047201</c:v>
                </c:pt>
                <c:pt idx="32736">
                  <c:v>0.993041647393752</c:v>
                </c:pt>
                <c:pt idx="32737">
                  <c:v>0.98839882289034897</c:v>
                </c:pt>
                <c:pt idx="32738">
                  <c:v>0.98929008808661201</c:v>
                </c:pt>
                <c:pt idx="32739">
                  <c:v>0.99326922176813304</c:v>
                </c:pt>
                <c:pt idx="32740">
                  <c:v>0.99038404796866297</c:v>
                </c:pt>
                <c:pt idx="32741">
                  <c:v>0.98940346884338404</c:v>
                </c:pt>
                <c:pt idx="32742">
                  <c:v>0.98993788652411296</c:v>
                </c:pt>
                <c:pt idx="32743">
                  <c:v>0.99075997124325099</c:v>
                </c:pt>
                <c:pt idx="32744">
                  <c:v>0.99217093048732097</c:v>
                </c:pt>
                <c:pt idx="32745">
                  <c:v>0.988586907090099</c:v>
                </c:pt>
                <c:pt idx="32746">
                  <c:v>0.992060213482164</c:v>
                </c:pt>
                <c:pt idx="32747">
                  <c:v>0.98834384908786299</c:v>
                </c:pt>
                <c:pt idx="32748">
                  <c:v>0.98724533051114405</c:v>
                </c:pt>
                <c:pt idx="32749">
                  <c:v>0.99222795375205097</c:v>
                </c:pt>
                <c:pt idx="32750">
                  <c:v>0.99066663794488097</c:v>
                </c:pt>
                <c:pt idx="32751">
                  <c:v>0.98936513024830897</c:v>
                </c:pt>
                <c:pt idx="32752">
                  <c:v>0.99099647213642195</c:v>
                </c:pt>
                <c:pt idx="32753">
                  <c:v>0.99444637816599901</c:v>
                </c:pt>
                <c:pt idx="32754">
                  <c:v>0.98859820418912203</c:v>
                </c:pt>
                <c:pt idx="32755">
                  <c:v>0.98831355226613105</c:v>
                </c:pt>
                <c:pt idx="32756">
                  <c:v>0.99135762400133998</c:v>
                </c:pt>
                <c:pt idx="32757">
                  <c:v>0.98948776735428401</c:v>
                </c:pt>
                <c:pt idx="32758">
                  <c:v>0.98965292146241202</c:v>
                </c:pt>
                <c:pt idx="32759">
                  <c:v>0.99203915162921696</c:v>
                </c:pt>
                <c:pt idx="32760">
                  <c:v>0.99159799913808599</c:v>
                </c:pt>
                <c:pt idx="32761">
                  <c:v>0.987489400688213</c:v>
                </c:pt>
                <c:pt idx="32762">
                  <c:v>0.99322670691637405</c:v>
                </c:pt>
                <c:pt idx="32763">
                  <c:v>0.99108057423975904</c:v>
                </c:pt>
                <c:pt idx="32764">
                  <c:v>0.98829435156181</c:v>
                </c:pt>
                <c:pt idx="32765">
                  <c:v>0.98903250627705197</c:v>
                </c:pt>
                <c:pt idx="32766">
                  <c:v>0.99056372260341896</c:v>
                </c:pt>
                <c:pt idx="32767">
                  <c:v>0.98854670149070201</c:v>
                </c:pt>
                <c:pt idx="32768">
                  <c:v>0.99047020842635602</c:v>
                </c:pt>
                <c:pt idx="32769">
                  <c:v>0.989467478342549</c:v>
                </c:pt>
                <c:pt idx="32770">
                  <c:v>0.98801223371939095</c:v>
                </c:pt>
                <c:pt idx="32771">
                  <c:v>0.98706038269094398</c:v>
                </c:pt>
                <c:pt idx="32772">
                  <c:v>0.99135018817822196</c:v>
                </c:pt>
                <c:pt idx="32773">
                  <c:v>0.99406933580952295</c:v>
                </c:pt>
                <c:pt idx="32774">
                  <c:v>0.98691341755123796</c:v>
                </c:pt>
                <c:pt idx="32775">
                  <c:v>0.99349181719025503</c:v>
                </c:pt>
                <c:pt idx="32776">
                  <c:v>0.99111198078012797</c:v>
                </c:pt>
                <c:pt idx="32777">
                  <c:v>0.99032640684977202</c:v>
                </c:pt>
                <c:pt idx="32778">
                  <c:v>0.98785301648924895</c:v>
                </c:pt>
                <c:pt idx="32779">
                  <c:v>0.99244317645871905</c:v>
                </c:pt>
                <c:pt idx="32780">
                  <c:v>0.99107305755812003</c:v>
                </c:pt>
                <c:pt idx="32781">
                  <c:v>0.98813533955690303</c:v>
                </c:pt>
                <c:pt idx="32782">
                  <c:v>0.98880311404062704</c:v>
                </c:pt>
                <c:pt idx="32783">
                  <c:v>0.99114476012471098</c:v>
                </c:pt>
                <c:pt idx="32784">
                  <c:v>0.987672919251951</c:v>
                </c:pt>
                <c:pt idx="32785">
                  <c:v>0.99180579670147295</c:v>
                </c:pt>
                <c:pt idx="32786">
                  <c:v>0.99431058336814004</c:v>
                </c:pt>
                <c:pt idx="32787">
                  <c:v>0.98804071755725498</c:v>
                </c:pt>
                <c:pt idx="32788">
                  <c:v>0.98797575791992698</c:v>
                </c:pt>
                <c:pt idx="32789">
                  <c:v>0.98732766006610595</c:v>
                </c:pt>
                <c:pt idx="32790">
                  <c:v>0.991040858321242</c:v>
                </c:pt>
                <c:pt idx="32791">
                  <c:v>0.99019539216821695</c:v>
                </c:pt>
                <c:pt idx="32792">
                  <c:v>0.98896563061523801</c:v>
                </c:pt>
                <c:pt idx="32793">
                  <c:v>0.99548617684630802</c:v>
                </c:pt>
                <c:pt idx="32794">
                  <c:v>0.98849906604193905</c:v>
                </c:pt>
                <c:pt idx="32795">
                  <c:v>0.98976399601244003</c:v>
                </c:pt>
                <c:pt idx="32796">
                  <c:v>0.99082264845503798</c:v>
                </c:pt>
                <c:pt idx="32797">
                  <c:v>0.98896328751747897</c:v>
                </c:pt>
                <c:pt idx="32798">
                  <c:v>0.99002032189845901</c:v>
                </c:pt>
                <c:pt idx="32799">
                  <c:v>0.99193482575453296</c:v>
                </c:pt>
                <c:pt idx="32800">
                  <c:v>0.98717171676204296</c:v>
                </c:pt>
                <c:pt idx="32801">
                  <c:v>0.99305602586252695</c:v>
                </c:pt>
                <c:pt idx="32802">
                  <c:v>0.98923765876025505</c:v>
                </c:pt>
                <c:pt idx="32803">
                  <c:v>0.99048587307154201</c:v>
                </c:pt>
                <c:pt idx="32804">
                  <c:v>0.989621979878886</c:v>
                </c:pt>
                <c:pt idx="32805">
                  <c:v>0.989286436891614</c:v>
                </c:pt>
                <c:pt idx="32806">
                  <c:v>0.99132622365864698</c:v>
                </c:pt>
                <c:pt idx="32807">
                  <c:v>0.99077990132555604</c:v>
                </c:pt>
                <c:pt idx="32808">
                  <c:v>0.98843524787145998</c:v>
                </c:pt>
                <c:pt idx="32809">
                  <c:v>0.99246733722317204</c:v>
                </c:pt>
                <c:pt idx="32810">
                  <c:v>0.99305416832798798</c:v>
                </c:pt>
                <c:pt idx="32811">
                  <c:v>0.98788908220376603</c:v>
                </c:pt>
                <c:pt idx="32812">
                  <c:v>0.99196380476803903</c:v>
                </c:pt>
                <c:pt idx="32813">
                  <c:v>0.99276278198937296</c:v>
                </c:pt>
                <c:pt idx="32814">
                  <c:v>0.98929572986286696</c:v>
                </c:pt>
                <c:pt idx="32815">
                  <c:v>0.98846688437983699</c:v>
                </c:pt>
                <c:pt idx="32816">
                  <c:v>0.99160191562310196</c:v>
                </c:pt>
                <c:pt idx="32817">
                  <c:v>0.98886004155218898</c:v>
                </c:pt>
                <c:pt idx="32818">
                  <c:v>0.99300307361284001</c:v>
                </c:pt>
                <c:pt idx="32819">
                  <c:v>0.98804321041644505</c:v>
                </c:pt>
                <c:pt idx="32820">
                  <c:v>0.988515072979404</c:v>
                </c:pt>
                <c:pt idx="32821">
                  <c:v>0.992226247171489</c:v>
                </c:pt>
                <c:pt idx="32822">
                  <c:v>0.992816116079977</c:v>
                </c:pt>
                <c:pt idx="32823">
                  <c:v>0.99005061893995605</c:v>
                </c:pt>
                <c:pt idx="32824">
                  <c:v>0.98714373688942403</c:v>
                </c:pt>
                <c:pt idx="32825">
                  <c:v>0.99303059917577996</c:v>
                </c:pt>
                <c:pt idx="32826">
                  <c:v>0.99258405556926399</c:v>
                </c:pt>
                <c:pt idx="32827">
                  <c:v>0.98692415687933699</c:v>
                </c:pt>
                <c:pt idx="32828">
                  <c:v>0.99235353877136601</c:v>
                </c:pt>
                <c:pt idx="32829">
                  <c:v>0.98818928291737995</c:v>
                </c:pt>
                <c:pt idx="32830">
                  <c:v>0.98723714235253301</c:v>
                </c:pt>
                <c:pt idx="32831">
                  <c:v>0.99167342885773602</c:v>
                </c:pt>
                <c:pt idx="32832">
                  <c:v>0.99245385605907799</c:v>
                </c:pt>
                <c:pt idx="32833">
                  <c:v>0.98963243585086802</c:v>
                </c:pt>
                <c:pt idx="32834">
                  <c:v>0.99200111523063805</c:v>
                </c:pt>
                <c:pt idx="32835">
                  <c:v>0.99264035805009598</c:v>
                </c:pt>
                <c:pt idx="32836">
                  <c:v>0.98648388487360295</c:v>
                </c:pt>
                <c:pt idx="32837">
                  <c:v>0.98998742760786695</c:v>
                </c:pt>
                <c:pt idx="32838">
                  <c:v>0.99034080488870002</c:v>
                </c:pt>
                <c:pt idx="32839">
                  <c:v>0.99065513064367805</c:v>
                </c:pt>
                <c:pt idx="32840">
                  <c:v>0.99081194306948295</c:v>
                </c:pt>
                <c:pt idx="32841">
                  <c:v>0.98900113330956496</c:v>
                </c:pt>
                <c:pt idx="32842">
                  <c:v>0.99338783427426303</c:v>
                </c:pt>
                <c:pt idx="32843">
                  <c:v>0.99211907662142296</c:v>
                </c:pt>
                <c:pt idx="32844">
                  <c:v>0.99099236948659197</c:v>
                </c:pt>
                <c:pt idx="32845">
                  <c:v>0.99065034394702001</c:v>
                </c:pt>
                <c:pt idx="32846">
                  <c:v>0.99075145319979796</c:v>
                </c:pt>
                <c:pt idx="32847">
                  <c:v>0.99195267766259998</c:v>
                </c:pt>
                <c:pt idx="32848">
                  <c:v>0.99268268757696898</c:v>
                </c:pt>
                <c:pt idx="32849">
                  <c:v>0.99174474563200099</c:v>
                </c:pt>
                <c:pt idx="32850">
                  <c:v>0.98872985859519702</c:v>
                </c:pt>
                <c:pt idx="32851">
                  <c:v>0.99068992368573106</c:v>
                </c:pt>
                <c:pt idx="32852">
                  <c:v>0.98717748900007396</c:v>
                </c:pt>
                <c:pt idx="32853">
                  <c:v>0.99242589661184899</c:v>
                </c:pt>
                <c:pt idx="32854">
                  <c:v>0.98833013265508496</c:v>
                </c:pt>
                <c:pt idx="32855">
                  <c:v>0.98820491572431102</c:v>
                </c:pt>
                <c:pt idx="32856">
                  <c:v>0.992671142335534</c:v>
                </c:pt>
                <c:pt idx="32857">
                  <c:v>0.98827782956885202</c:v>
                </c:pt>
                <c:pt idx="32858">
                  <c:v>0.99018515763270198</c:v>
                </c:pt>
                <c:pt idx="32859">
                  <c:v>0.99074643534863704</c:v>
                </c:pt>
                <c:pt idx="32860">
                  <c:v>0.99413538126977896</c:v>
                </c:pt>
                <c:pt idx="32861">
                  <c:v>0.98975486402288704</c:v>
                </c:pt>
                <c:pt idx="32862">
                  <c:v>0.98809630638312895</c:v>
                </c:pt>
                <c:pt idx="32863">
                  <c:v>0.99086797367105195</c:v>
                </c:pt>
                <c:pt idx="32864">
                  <c:v>0.99205900054863005</c:v>
                </c:pt>
                <c:pt idx="32865">
                  <c:v>0.99364428958295203</c:v>
                </c:pt>
                <c:pt idx="32866">
                  <c:v>0.98716249439085102</c:v>
                </c:pt>
                <c:pt idx="32867">
                  <c:v>0.992249776136231</c:v>
                </c:pt>
                <c:pt idx="32868">
                  <c:v>0.98853937479243903</c:v>
                </c:pt>
                <c:pt idx="32869">
                  <c:v>0.99329258469889004</c:v>
                </c:pt>
                <c:pt idx="32870">
                  <c:v>0.99159908967810795</c:v>
                </c:pt>
                <c:pt idx="32871">
                  <c:v>0.98784235065142401</c:v>
                </c:pt>
                <c:pt idx="32872">
                  <c:v>0.98848726551006105</c:v>
                </c:pt>
                <c:pt idx="32873">
                  <c:v>0.99185521428434198</c:v>
                </c:pt>
                <c:pt idx="32874">
                  <c:v>0.99199930077809895</c:v>
                </c:pt>
                <c:pt idx="32875">
                  <c:v>0.98681751524264405</c:v>
                </c:pt>
                <c:pt idx="32876">
                  <c:v>0.99069515884585702</c:v>
                </c:pt>
                <c:pt idx="32877">
                  <c:v>0.99262359068825901</c:v>
                </c:pt>
                <c:pt idx="32878">
                  <c:v>0.99080679775817004</c:v>
                </c:pt>
                <c:pt idx="32879">
                  <c:v>0.989561740480976</c:v>
                </c:pt>
                <c:pt idx="32880">
                  <c:v>0.99169398714165502</c:v>
                </c:pt>
                <c:pt idx="32881">
                  <c:v>0.99269758051141099</c:v>
                </c:pt>
                <c:pt idx="32882">
                  <c:v>0.99365443104868301</c:v>
                </c:pt>
                <c:pt idx="32883">
                  <c:v>0.98976520681693103</c:v>
                </c:pt>
                <c:pt idx="32884">
                  <c:v>0.98766569865829101</c:v>
                </c:pt>
                <c:pt idx="32885">
                  <c:v>0.99159937612834204</c:v>
                </c:pt>
                <c:pt idx="32886">
                  <c:v>0.98971761144974602</c:v>
                </c:pt>
                <c:pt idx="32887">
                  <c:v>0.99016256548623804</c:v>
                </c:pt>
                <c:pt idx="32888">
                  <c:v>0.98741426359406304</c:v>
                </c:pt>
                <c:pt idx="32889">
                  <c:v>0.98862342096859002</c:v>
                </c:pt>
                <c:pt idx="32890">
                  <c:v>0.99208318373115101</c:v>
                </c:pt>
                <c:pt idx="32891">
                  <c:v>0.98873570325612004</c:v>
                </c:pt>
                <c:pt idx="32892">
                  <c:v>0.99240062438938803</c:v>
                </c:pt>
                <c:pt idx="32893">
                  <c:v>0.99070330874048196</c:v>
                </c:pt>
                <c:pt idx="32894">
                  <c:v>0.99303812511814704</c:v>
                </c:pt>
                <c:pt idx="32895">
                  <c:v>0.98948799612880101</c:v>
                </c:pt>
                <c:pt idx="32896">
                  <c:v>0.98885403256495297</c:v>
                </c:pt>
                <c:pt idx="32897">
                  <c:v>0.99039050319496202</c:v>
                </c:pt>
                <c:pt idx="32898">
                  <c:v>0.98818372999631898</c:v>
                </c:pt>
                <c:pt idx="32899">
                  <c:v>0.99208649259279702</c:v>
                </c:pt>
                <c:pt idx="32900">
                  <c:v>0.99164173182117099</c:v>
                </c:pt>
                <c:pt idx="32901">
                  <c:v>0.99151626047334396</c:v>
                </c:pt>
                <c:pt idx="32902">
                  <c:v>0.992004693629704</c:v>
                </c:pt>
                <c:pt idx="32903">
                  <c:v>0.98992309682652402</c:v>
                </c:pt>
                <c:pt idx="32904">
                  <c:v>0.98861791556349199</c:v>
                </c:pt>
                <c:pt idx="32905">
                  <c:v>0.98768520512608504</c:v>
                </c:pt>
                <c:pt idx="32906">
                  <c:v>0.98882752368538596</c:v>
                </c:pt>
                <c:pt idx="32907">
                  <c:v>0.99145195437908096</c:v>
                </c:pt>
                <c:pt idx="32908">
                  <c:v>0.98878269333142998</c:v>
                </c:pt>
                <c:pt idx="32909">
                  <c:v>0.987340185423629</c:v>
                </c:pt>
                <c:pt idx="32910">
                  <c:v>0.99272576315485594</c:v>
                </c:pt>
                <c:pt idx="32911">
                  <c:v>0.992905123138482</c:v>
                </c:pt>
                <c:pt idx="32912">
                  <c:v>0.98807926970357696</c:v>
                </c:pt>
                <c:pt idx="32913">
                  <c:v>0.99186844722380596</c:v>
                </c:pt>
                <c:pt idx="32914">
                  <c:v>0.99478654769354302</c:v>
                </c:pt>
                <c:pt idx="32915">
                  <c:v>0.98915669785167204</c:v>
                </c:pt>
                <c:pt idx="32916">
                  <c:v>0.99104659201272205</c:v>
                </c:pt>
                <c:pt idx="32917">
                  <c:v>0.99089557996764899</c:v>
                </c:pt>
                <c:pt idx="32918">
                  <c:v>0.99014132879054895</c:v>
                </c:pt>
                <c:pt idx="32919">
                  <c:v>0.99280574362396801</c:v>
                </c:pt>
                <c:pt idx="32920">
                  <c:v>0.98694735018941604</c:v>
                </c:pt>
                <c:pt idx="32921">
                  <c:v>0.98920239333465798</c:v>
                </c:pt>
                <c:pt idx="32922">
                  <c:v>0.98681579344991699</c:v>
                </c:pt>
                <c:pt idx="32923">
                  <c:v>0.98893221938216802</c:v>
                </c:pt>
                <c:pt idx="32924">
                  <c:v>0.99061121345266301</c:v>
                </c:pt>
                <c:pt idx="32925">
                  <c:v>0.99119795189264703</c:v>
                </c:pt>
                <c:pt idx="32926">
                  <c:v>0.99158852137565801</c:v>
                </c:pt>
                <c:pt idx="32927">
                  <c:v>0.989050299169981</c:v>
                </c:pt>
                <c:pt idx="32928">
                  <c:v>0.99244108321045399</c:v>
                </c:pt>
                <c:pt idx="32929">
                  <c:v>0.99120360433671195</c:v>
                </c:pt>
                <c:pt idx="32930">
                  <c:v>0.99167915549722396</c:v>
                </c:pt>
                <c:pt idx="32931">
                  <c:v>0.99475621645479495</c:v>
                </c:pt>
                <c:pt idx="32932">
                  <c:v>0.98779740399931304</c:v>
                </c:pt>
                <c:pt idx="32933">
                  <c:v>0.99252727532344098</c:v>
                </c:pt>
                <c:pt idx="32934">
                  <c:v>0.99374127470804197</c:v>
                </c:pt>
                <c:pt idx="32935">
                  <c:v>0.98638123697332503</c:v>
                </c:pt>
                <c:pt idx="32936">
                  <c:v>0.99285556552450704</c:v>
                </c:pt>
                <c:pt idx="32937">
                  <c:v>0.99252947678558401</c:v>
                </c:pt>
                <c:pt idx="32938">
                  <c:v>0.99383992138826005</c:v>
                </c:pt>
                <c:pt idx="32939">
                  <c:v>0.98677982225752203</c:v>
                </c:pt>
                <c:pt idx="32940">
                  <c:v>0.99326581539636505</c:v>
                </c:pt>
                <c:pt idx="32941">
                  <c:v>0.98922265352824901</c:v>
                </c:pt>
                <c:pt idx="32942">
                  <c:v>0.98900307114153396</c:v>
                </c:pt>
                <c:pt idx="32943">
                  <c:v>0.98805236889826997</c:v>
                </c:pt>
                <c:pt idx="32944">
                  <c:v>0.98919638772075502</c:v>
                </c:pt>
                <c:pt idx="32945">
                  <c:v>0.98797920732955202</c:v>
                </c:pt>
                <c:pt idx="32946">
                  <c:v>0.99209863028178402</c:v>
                </c:pt>
                <c:pt idx="32947">
                  <c:v>0.98676347529168795</c:v>
                </c:pt>
                <c:pt idx="32948">
                  <c:v>0.98928138255363696</c:v>
                </c:pt>
                <c:pt idx="32949">
                  <c:v>0.99133322963062498</c:v>
                </c:pt>
                <c:pt idx="32950">
                  <c:v>0.98948265349904396</c:v>
                </c:pt>
                <c:pt idx="32951">
                  <c:v>0.98825311252037396</c:v>
                </c:pt>
                <c:pt idx="32952">
                  <c:v>0.99250053124346405</c:v>
                </c:pt>
                <c:pt idx="32953">
                  <c:v>0.99030116567538495</c:v>
                </c:pt>
                <c:pt idx="32954">
                  <c:v>0.99135566321773605</c:v>
                </c:pt>
                <c:pt idx="32955">
                  <c:v>0.99227666492392397</c:v>
                </c:pt>
                <c:pt idx="32956">
                  <c:v>0.98929775692156496</c:v>
                </c:pt>
                <c:pt idx="32957">
                  <c:v>0.99200484045943804</c:v>
                </c:pt>
                <c:pt idx="32958">
                  <c:v>0.98964159350716097</c:v>
                </c:pt>
                <c:pt idx="32959">
                  <c:v>0.98784739548379996</c:v>
                </c:pt>
                <c:pt idx="32960">
                  <c:v>0.99268362604529403</c:v>
                </c:pt>
                <c:pt idx="32961">
                  <c:v>0.98725690967440705</c:v>
                </c:pt>
                <c:pt idx="32962">
                  <c:v>0.98862967380489897</c:v>
                </c:pt>
                <c:pt idx="32963">
                  <c:v>0.98976810336235399</c:v>
                </c:pt>
                <c:pt idx="32964">
                  <c:v>0.99013345547481701</c:v>
                </c:pt>
                <c:pt idx="32965">
                  <c:v>0.98726363564203101</c:v>
                </c:pt>
                <c:pt idx="32966">
                  <c:v>0.98980605876607397</c:v>
                </c:pt>
                <c:pt idx="32967">
                  <c:v>0.99137351790063699</c:v>
                </c:pt>
                <c:pt idx="32968">
                  <c:v>0.99286575348407202</c:v>
                </c:pt>
                <c:pt idx="32969">
                  <c:v>0.990112455339904</c:v>
                </c:pt>
                <c:pt idx="32970">
                  <c:v>0.98766461137000905</c:v>
                </c:pt>
                <c:pt idx="32971">
                  <c:v>0.98990106647201903</c:v>
                </c:pt>
                <c:pt idx="32972">
                  <c:v>0.99089242410268397</c:v>
                </c:pt>
                <c:pt idx="32973">
                  <c:v>0.98805993979017603</c:v>
                </c:pt>
                <c:pt idx="32974">
                  <c:v>0.99164018166154499</c:v>
                </c:pt>
                <c:pt idx="32975">
                  <c:v>0.99278356650732102</c:v>
                </c:pt>
                <c:pt idx="32976">
                  <c:v>0.99082641644718505</c:v>
                </c:pt>
                <c:pt idx="32977">
                  <c:v>0.989239503873512</c:v>
                </c:pt>
                <c:pt idx="32978">
                  <c:v>0.98923126828396502</c:v>
                </c:pt>
                <c:pt idx="32979">
                  <c:v>0.98910563116501804</c:v>
                </c:pt>
                <c:pt idx="32980">
                  <c:v>0.99129540954523798</c:v>
                </c:pt>
                <c:pt idx="32981">
                  <c:v>0.98971848751478697</c:v>
                </c:pt>
                <c:pt idx="32982">
                  <c:v>0.98839744246386196</c:v>
                </c:pt>
                <c:pt idx="32983">
                  <c:v>0.98907007678266801</c:v>
                </c:pt>
                <c:pt idx="32984">
                  <c:v>0.98903875596879998</c:v>
                </c:pt>
                <c:pt idx="32985">
                  <c:v>0.99221999069548505</c:v>
                </c:pt>
                <c:pt idx="32986">
                  <c:v>0.98907695710972499</c:v>
                </c:pt>
                <c:pt idx="32987">
                  <c:v>0.98869917725752998</c:v>
                </c:pt>
                <c:pt idx="32988">
                  <c:v>0.99070342161773195</c:v>
                </c:pt>
                <c:pt idx="32989">
                  <c:v>0.99307015043658298</c:v>
                </c:pt>
                <c:pt idx="32990">
                  <c:v>0.99170692661302295</c:v>
                </c:pt>
                <c:pt idx="32991">
                  <c:v>0.989604698010074</c:v>
                </c:pt>
                <c:pt idx="32992">
                  <c:v>0.989323614585777</c:v>
                </c:pt>
                <c:pt idx="32993">
                  <c:v>0.988775704346888</c:v>
                </c:pt>
                <c:pt idx="32994">
                  <c:v>0.99039901952059495</c:v>
                </c:pt>
                <c:pt idx="32995">
                  <c:v>0.98959703322450199</c:v>
                </c:pt>
                <c:pt idx="32996">
                  <c:v>0.99162786077895804</c:v>
                </c:pt>
                <c:pt idx="32997">
                  <c:v>0.99085735070284697</c:v>
                </c:pt>
                <c:pt idx="32998">
                  <c:v>0.99086567971136597</c:v>
                </c:pt>
                <c:pt idx="32999">
                  <c:v>0.98821022453138196</c:v>
                </c:pt>
                <c:pt idx="33000">
                  <c:v>0.99231027542993799</c:v>
                </c:pt>
                <c:pt idx="33001">
                  <c:v>0.98940174776304202</c:v>
                </c:pt>
                <c:pt idx="33002">
                  <c:v>0.98915646093528897</c:v>
                </c:pt>
                <c:pt idx="33003">
                  <c:v>0.987900295125415</c:v>
                </c:pt>
                <c:pt idx="33004">
                  <c:v>0.99162073365749703</c:v>
                </c:pt>
                <c:pt idx="33005">
                  <c:v>0.99084701033289602</c:v>
                </c:pt>
                <c:pt idx="33006">
                  <c:v>0.99009479002248602</c:v>
                </c:pt>
                <c:pt idx="33007">
                  <c:v>0.98955102965803998</c:v>
                </c:pt>
                <c:pt idx="33008">
                  <c:v>0.99292855887437903</c:v>
                </c:pt>
                <c:pt idx="33009">
                  <c:v>0.98777044008868897</c:v>
                </c:pt>
                <c:pt idx="33010">
                  <c:v>0.99071916294835305</c:v>
                </c:pt>
                <c:pt idx="33011">
                  <c:v>0.990285842997635</c:v>
                </c:pt>
                <c:pt idx="33012">
                  <c:v>0.99144183926796103</c:v>
                </c:pt>
                <c:pt idx="33013">
                  <c:v>0.99056469998472896</c:v>
                </c:pt>
                <c:pt idx="33014">
                  <c:v>0.99236215609435796</c:v>
                </c:pt>
                <c:pt idx="33015">
                  <c:v>0.99383904251444699</c:v>
                </c:pt>
                <c:pt idx="33016">
                  <c:v>0.98907823683698004</c:v>
                </c:pt>
                <c:pt idx="33017">
                  <c:v>0.98871621343362703</c:v>
                </c:pt>
                <c:pt idx="33018">
                  <c:v>0.993028094987921</c:v>
                </c:pt>
                <c:pt idx="33019">
                  <c:v>0.98650936418374402</c:v>
                </c:pt>
                <c:pt idx="33020">
                  <c:v>0.99166089351722697</c:v>
                </c:pt>
                <c:pt idx="33021">
                  <c:v>0.99144515662108401</c:v>
                </c:pt>
                <c:pt idx="33022">
                  <c:v>0.99053462412633597</c:v>
                </c:pt>
                <c:pt idx="33023">
                  <c:v>0.98943369899931699</c:v>
                </c:pt>
                <c:pt idx="33024">
                  <c:v>0.99016611517802999</c:v>
                </c:pt>
                <c:pt idx="33025">
                  <c:v>0.99183519116919705</c:v>
                </c:pt>
                <c:pt idx="33026">
                  <c:v>0.99283191329675202</c:v>
                </c:pt>
                <c:pt idx="33027">
                  <c:v>0.99258604638071202</c:v>
                </c:pt>
                <c:pt idx="33028">
                  <c:v>0.987295868515363</c:v>
                </c:pt>
                <c:pt idx="33029">
                  <c:v>0.98873610944948598</c:v>
                </c:pt>
                <c:pt idx="33030">
                  <c:v>0.99081429293471701</c:v>
                </c:pt>
                <c:pt idx="33031">
                  <c:v>0.98731602076575098</c:v>
                </c:pt>
                <c:pt idx="33032">
                  <c:v>0.99287424589260398</c:v>
                </c:pt>
                <c:pt idx="33033">
                  <c:v>0.99346898978669596</c:v>
                </c:pt>
                <c:pt idx="33034">
                  <c:v>0.98786511498116703</c:v>
                </c:pt>
                <c:pt idx="33035">
                  <c:v>0.99091708520107202</c:v>
                </c:pt>
                <c:pt idx="33036">
                  <c:v>0.99084663963367903</c:v>
                </c:pt>
                <c:pt idx="33037">
                  <c:v>0.98900573314110996</c:v>
                </c:pt>
                <c:pt idx="33038">
                  <c:v>0.98955155024678898</c:v>
                </c:pt>
                <c:pt idx="33039">
                  <c:v>0.98739199361221497</c:v>
                </c:pt>
                <c:pt idx="33040">
                  <c:v>0.99265794556400999</c:v>
                </c:pt>
                <c:pt idx="33041">
                  <c:v>0.98799787220620905</c:v>
                </c:pt>
                <c:pt idx="33042">
                  <c:v>0.99141476866765499</c:v>
                </c:pt>
                <c:pt idx="33043">
                  <c:v>0.98756763840976103</c:v>
                </c:pt>
                <c:pt idx="33044">
                  <c:v>0.99210526932555199</c:v>
                </c:pt>
                <c:pt idx="33045">
                  <c:v>0.99133362899864597</c:v>
                </c:pt>
                <c:pt idx="33046">
                  <c:v>0.98992298828077796</c:v>
                </c:pt>
                <c:pt idx="33047">
                  <c:v>0.99019566918017399</c:v>
                </c:pt>
                <c:pt idx="33048">
                  <c:v>0.98796189412123103</c:v>
                </c:pt>
                <c:pt idx="33049">
                  <c:v>0.990598151857078</c:v>
                </c:pt>
                <c:pt idx="33050">
                  <c:v>0.98981357917174495</c:v>
                </c:pt>
                <c:pt idx="33051">
                  <c:v>0.99236142934998095</c:v>
                </c:pt>
                <c:pt idx="33052">
                  <c:v>0.99419399646554096</c:v>
                </c:pt>
                <c:pt idx="33053">
                  <c:v>0.98639911821969695</c:v>
                </c:pt>
                <c:pt idx="33054">
                  <c:v>0.99262657906636298</c:v>
                </c:pt>
                <c:pt idx="33055">
                  <c:v>0.99061525387607896</c:v>
                </c:pt>
                <c:pt idx="33056">
                  <c:v>0.99262164551630705</c:v>
                </c:pt>
                <c:pt idx="33057">
                  <c:v>0.98999210376505298</c:v>
                </c:pt>
                <c:pt idx="33058">
                  <c:v>0.99359112904567404</c:v>
                </c:pt>
                <c:pt idx="33059">
                  <c:v>0.98753645309427995</c:v>
                </c:pt>
                <c:pt idx="33060">
                  <c:v>0.98968339282963302</c:v>
                </c:pt>
                <c:pt idx="33061">
                  <c:v>0.99094953386555296</c:v>
                </c:pt>
                <c:pt idx="33062">
                  <c:v>0.99136362213787399</c:v>
                </c:pt>
                <c:pt idx="33063">
                  <c:v>0.98747809481099402</c:v>
                </c:pt>
                <c:pt idx="33064">
                  <c:v>0.98893180724205498</c:v>
                </c:pt>
                <c:pt idx="33065">
                  <c:v>0.98862368870714501</c:v>
                </c:pt>
                <c:pt idx="33066">
                  <c:v>0.98619956829486799</c:v>
                </c:pt>
                <c:pt idx="33067">
                  <c:v>0.99218342668969395</c:v>
                </c:pt>
                <c:pt idx="33068">
                  <c:v>0.98912903626409199</c:v>
                </c:pt>
                <c:pt idx="33069">
                  <c:v>0.99378941783349495</c:v>
                </c:pt>
                <c:pt idx="33070">
                  <c:v>0.988039306794671</c:v>
                </c:pt>
                <c:pt idx="33071">
                  <c:v>0.99297062156233296</c:v>
                </c:pt>
                <c:pt idx="33072">
                  <c:v>0.99070444623582998</c:v>
                </c:pt>
                <c:pt idx="33073">
                  <c:v>0.99046169020280805</c:v>
                </c:pt>
                <c:pt idx="33074">
                  <c:v>0.99206950065703703</c:v>
                </c:pt>
                <c:pt idx="33075">
                  <c:v>0.99115442441344803</c:v>
                </c:pt>
                <c:pt idx="33076">
                  <c:v>0.98837898075345498</c:v>
                </c:pt>
                <c:pt idx="33077">
                  <c:v>0.99211074697137602</c:v>
                </c:pt>
                <c:pt idx="33078">
                  <c:v>0.99226113553446704</c:v>
                </c:pt>
                <c:pt idx="33079">
                  <c:v>0.98693523544440498</c:v>
                </c:pt>
                <c:pt idx="33080">
                  <c:v>0.99239648360313804</c:v>
                </c:pt>
                <c:pt idx="33081">
                  <c:v>0.99181298625866698</c:v>
                </c:pt>
                <c:pt idx="33082">
                  <c:v>0.98944979144920098</c:v>
                </c:pt>
                <c:pt idx="33083">
                  <c:v>0.99169481668132298</c:v>
                </c:pt>
                <c:pt idx="33084">
                  <c:v>0.98952657905696795</c:v>
                </c:pt>
                <c:pt idx="33085">
                  <c:v>0.99384368415441704</c:v>
                </c:pt>
                <c:pt idx="33086">
                  <c:v>0.99125265124859796</c:v>
                </c:pt>
                <c:pt idx="33087">
                  <c:v>0.99104465763688598</c:v>
                </c:pt>
                <c:pt idx="33088">
                  <c:v>0.98990945239094297</c:v>
                </c:pt>
                <c:pt idx="33089">
                  <c:v>0.99040394208999105</c:v>
                </c:pt>
                <c:pt idx="33090">
                  <c:v>0.99404996399785805</c:v>
                </c:pt>
                <c:pt idx="33091">
                  <c:v>0.99094180705983803</c:v>
                </c:pt>
                <c:pt idx="33092">
                  <c:v>0.98791648566771995</c:v>
                </c:pt>
                <c:pt idx="33093">
                  <c:v>0.99386871553493294</c:v>
                </c:pt>
                <c:pt idx="33094">
                  <c:v>0.98793107664619695</c:v>
                </c:pt>
                <c:pt idx="33095">
                  <c:v>0.98847276310195498</c:v>
                </c:pt>
                <c:pt idx="33096">
                  <c:v>0.99176738203613801</c:v>
                </c:pt>
                <c:pt idx="33097">
                  <c:v>0.99133130598310304</c:v>
                </c:pt>
                <c:pt idx="33098">
                  <c:v>0.99347811813726405</c:v>
                </c:pt>
                <c:pt idx="33099">
                  <c:v>0.98754343595596605</c:v>
                </c:pt>
                <c:pt idx="33100">
                  <c:v>0.989034433679712</c:v>
                </c:pt>
                <c:pt idx="33101">
                  <c:v>0.99047637851833303</c:v>
                </c:pt>
                <c:pt idx="33102">
                  <c:v>0.989098541730557</c:v>
                </c:pt>
                <c:pt idx="33103">
                  <c:v>0.98895431419040603</c:v>
                </c:pt>
                <c:pt idx="33104">
                  <c:v>0.99078454436951202</c:v>
                </c:pt>
                <c:pt idx="33105">
                  <c:v>0.99290088393950104</c:v>
                </c:pt>
                <c:pt idx="33106">
                  <c:v>0.99272580683084599</c:v>
                </c:pt>
                <c:pt idx="33107">
                  <c:v>0.992431624315253</c:v>
                </c:pt>
                <c:pt idx="33108">
                  <c:v>0.991387097663469</c:v>
                </c:pt>
                <c:pt idx="33109">
                  <c:v>0.99232624286512905</c:v>
                </c:pt>
                <c:pt idx="33110">
                  <c:v>0.98919509953333196</c:v>
                </c:pt>
                <c:pt idx="33111">
                  <c:v>0.98838647968624904</c:v>
                </c:pt>
                <c:pt idx="33112">
                  <c:v>0.99343797405725998</c:v>
                </c:pt>
                <c:pt idx="33113">
                  <c:v>0.99286021287988102</c:v>
                </c:pt>
                <c:pt idx="33114">
                  <c:v>0.99166059771279802</c:v>
                </c:pt>
                <c:pt idx="33115">
                  <c:v>0.99349128230155304</c:v>
                </c:pt>
                <c:pt idx="33116">
                  <c:v>0.99443664027096201</c:v>
                </c:pt>
                <c:pt idx="33117">
                  <c:v>0.98805686587681296</c:v>
                </c:pt>
                <c:pt idx="33118">
                  <c:v>0.99234489062735798</c:v>
                </c:pt>
                <c:pt idx="33119">
                  <c:v>0.99278518390618198</c:v>
                </c:pt>
                <c:pt idx="33120">
                  <c:v>0.98623070183655204</c:v>
                </c:pt>
                <c:pt idx="33121">
                  <c:v>0.98994098147612397</c:v>
                </c:pt>
                <c:pt idx="33122">
                  <c:v>0.99219419242247697</c:v>
                </c:pt>
                <c:pt idx="33123">
                  <c:v>0.99159233773852196</c:v>
                </c:pt>
                <c:pt idx="33124">
                  <c:v>0.98876591241744105</c:v>
                </c:pt>
                <c:pt idx="33125">
                  <c:v>0.99355342699180305</c:v>
                </c:pt>
                <c:pt idx="33126">
                  <c:v>0.98951820993265005</c:v>
                </c:pt>
                <c:pt idx="33127">
                  <c:v>0.99313895001861197</c:v>
                </c:pt>
                <c:pt idx="33128">
                  <c:v>0.993000226031164</c:v>
                </c:pt>
                <c:pt idx="33129">
                  <c:v>0.99290802473857198</c:v>
                </c:pt>
                <c:pt idx="33130">
                  <c:v>0.98985319706096797</c:v>
                </c:pt>
                <c:pt idx="33131">
                  <c:v>0.98762084005572803</c:v>
                </c:pt>
                <c:pt idx="33132">
                  <c:v>0.98653342178264103</c:v>
                </c:pt>
                <c:pt idx="33133">
                  <c:v>0.98922641151365598</c:v>
                </c:pt>
                <c:pt idx="33134">
                  <c:v>0.98753570442606897</c:v>
                </c:pt>
                <c:pt idx="33135">
                  <c:v>0.99031567961754396</c:v>
                </c:pt>
                <c:pt idx="33136">
                  <c:v>0.99281601457584101</c:v>
                </c:pt>
                <c:pt idx="33137">
                  <c:v>0.99088463088842904</c:v>
                </c:pt>
                <c:pt idx="33138">
                  <c:v>0.992534091097801</c:v>
                </c:pt>
                <c:pt idx="33139">
                  <c:v>0.99107268569636997</c:v>
                </c:pt>
                <c:pt idx="33140">
                  <c:v>0.98794695716270597</c:v>
                </c:pt>
                <c:pt idx="33141">
                  <c:v>0.99118683766865201</c:v>
                </c:pt>
                <c:pt idx="33142">
                  <c:v>0.98692863665430297</c:v>
                </c:pt>
                <c:pt idx="33143">
                  <c:v>0.99216350425929201</c:v>
                </c:pt>
                <c:pt idx="33144">
                  <c:v>0.98875619364856504</c:v>
                </c:pt>
                <c:pt idx="33145">
                  <c:v>0.98745712489805604</c:v>
                </c:pt>
                <c:pt idx="33146">
                  <c:v>0.98956550582188596</c:v>
                </c:pt>
                <c:pt idx="33147">
                  <c:v>0.99189189606856598</c:v>
                </c:pt>
                <c:pt idx="33148">
                  <c:v>0.99056712056830598</c:v>
                </c:pt>
                <c:pt idx="33149">
                  <c:v>0.98987185575479097</c:v>
                </c:pt>
                <c:pt idx="33150">
                  <c:v>0.98662953182343904</c:v>
                </c:pt>
                <c:pt idx="33151">
                  <c:v>0.99303987407054395</c:v>
                </c:pt>
                <c:pt idx="33152">
                  <c:v>0.98792154411565702</c:v>
                </c:pt>
                <c:pt idx="33153">
                  <c:v>0.98772531876320102</c:v>
                </c:pt>
                <c:pt idx="33154">
                  <c:v>0.99320315266746895</c:v>
                </c:pt>
                <c:pt idx="33155">
                  <c:v>0.98767472115078103</c:v>
                </c:pt>
                <c:pt idx="33156">
                  <c:v>0.99084046138537096</c:v>
                </c:pt>
                <c:pt idx="33157">
                  <c:v>0.98868359046431098</c:v>
                </c:pt>
                <c:pt idx="33158">
                  <c:v>0.99001175949242803</c:v>
                </c:pt>
                <c:pt idx="33159">
                  <c:v>0.99001212152623697</c:v>
                </c:pt>
                <c:pt idx="33160">
                  <c:v>0.98821623395083302</c:v>
                </c:pt>
                <c:pt idx="33161">
                  <c:v>0.991291968895613</c:v>
                </c:pt>
                <c:pt idx="33162">
                  <c:v>0.99128440448376598</c:v>
                </c:pt>
                <c:pt idx="33163">
                  <c:v>0.99416565658116895</c:v>
                </c:pt>
                <c:pt idx="33164">
                  <c:v>0.99322415421311805</c:v>
                </c:pt>
                <c:pt idx="33165">
                  <c:v>0.98713781231633202</c:v>
                </c:pt>
                <c:pt idx="33166">
                  <c:v>0.99111351067167797</c:v>
                </c:pt>
                <c:pt idx="33167">
                  <c:v>0.98916518569074496</c:v>
                </c:pt>
                <c:pt idx="33168">
                  <c:v>0.99302180127014505</c:v>
                </c:pt>
                <c:pt idx="33169">
                  <c:v>0.99087589921688501</c:v>
                </c:pt>
                <c:pt idx="33170">
                  <c:v>0.98864422662713602</c:v>
                </c:pt>
                <c:pt idx="33171">
                  <c:v>0.99039877049813296</c:v>
                </c:pt>
                <c:pt idx="33172">
                  <c:v>0.99121571713061396</c:v>
                </c:pt>
                <c:pt idx="33173">
                  <c:v>0.99182294081961297</c:v>
                </c:pt>
                <c:pt idx="33174">
                  <c:v>0.98966098862749396</c:v>
                </c:pt>
                <c:pt idx="33175">
                  <c:v>0.99230932028579799</c:v>
                </c:pt>
                <c:pt idx="33176">
                  <c:v>0.99276108880193403</c:v>
                </c:pt>
                <c:pt idx="33177">
                  <c:v>0.99228595246958495</c:v>
                </c:pt>
                <c:pt idx="33178">
                  <c:v>0.99018332072604498</c:v>
                </c:pt>
                <c:pt idx="33179">
                  <c:v>0.99303283240316798</c:v>
                </c:pt>
                <c:pt idx="33180">
                  <c:v>0.99292344402944699</c:v>
                </c:pt>
                <c:pt idx="33181">
                  <c:v>0.987563500260625</c:v>
                </c:pt>
                <c:pt idx="33182">
                  <c:v>0.99202948255390699</c:v>
                </c:pt>
                <c:pt idx="33183">
                  <c:v>0.98654203260416196</c:v>
                </c:pt>
                <c:pt idx="33184">
                  <c:v>0.98799948582406305</c:v>
                </c:pt>
                <c:pt idx="33185">
                  <c:v>0.99213286708953297</c:v>
                </c:pt>
                <c:pt idx="33186">
                  <c:v>0.98917309903447403</c:v>
                </c:pt>
                <c:pt idx="33187">
                  <c:v>0.987752268733881</c:v>
                </c:pt>
                <c:pt idx="33188">
                  <c:v>0.99030935340973703</c:v>
                </c:pt>
                <c:pt idx="33189">
                  <c:v>0.99001024671068205</c:v>
                </c:pt>
                <c:pt idx="33190">
                  <c:v>0.98871748936443404</c:v>
                </c:pt>
                <c:pt idx="33191">
                  <c:v>0.99376214165087595</c:v>
                </c:pt>
                <c:pt idx="33192">
                  <c:v>0.98737966962908097</c:v>
                </c:pt>
                <c:pt idx="33193">
                  <c:v>0.98753869812782302</c:v>
                </c:pt>
                <c:pt idx="33194">
                  <c:v>0.99388324758147195</c:v>
                </c:pt>
                <c:pt idx="33195">
                  <c:v>0.99024923251595198</c:v>
                </c:pt>
                <c:pt idx="33196">
                  <c:v>0.98722189806349803</c:v>
                </c:pt>
                <c:pt idx="33197">
                  <c:v>0.992521217710016</c:v>
                </c:pt>
                <c:pt idx="33198">
                  <c:v>0.99023046379973401</c:v>
                </c:pt>
                <c:pt idx="33199">
                  <c:v>0.99038529824597399</c:v>
                </c:pt>
                <c:pt idx="33200">
                  <c:v>0.99177555677950702</c:v>
                </c:pt>
                <c:pt idx="33201">
                  <c:v>0.99008202850776195</c:v>
                </c:pt>
                <c:pt idx="33202">
                  <c:v>0.98827021454711605</c:v>
                </c:pt>
                <c:pt idx="33203">
                  <c:v>0.99289091061665402</c:v>
                </c:pt>
                <c:pt idx="33204">
                  <c:v>0.98966900806843305</c:v>
                </c:pt>
                <c:pt idx="33205">
                  <c:v>0.99097267164621505</c:v>
                </c:pt>
                <c:pt idx="33206">
                  <c:v>0.99285755683351196</c:v>
                </c:pt>
                <c:pt idx="33207">
                  <c:v>0.98602037242031904</c:v>
                </c:pt>
                <c:pt idx="33208">
                  <c:v>0.99219704972876999</c:v>
                </c:pt>
                <c:pt idx="33209">
                  <c:v>0.99076493941857102</c:v>
                </c:pt>
                <c:pt idx="33210">
                  <c:v>0.99011437547327896</c:v>
                </c:pt>
                <c:pt idx="33211">
                  <c:v>0.98819074768131099</c:v>
                </c:pt>
                <c:pt idx="33212">
                  <c:v>0.993745345117382</c:v>
                </c:pt>
                <c:pt idx="33213">
                  <c:v>0.98746726635985405</c:v>
                </c:pt>
                <c:pt idx="33214">
                  <c:v>0.98925309502289904</c:v>
                </c:pt>
                <c:pt idx="33215">
                  <c:v>0.99179735211580999</c:v>
                </c:pt>
                <c:pt idx="33216">
                  <c:v>0.99192189847010404</c:v>
                </c:pt>
                <c:pt idx="33217">
                  <c:v>0.98921088224680198</c:v>
                </c:pt>
                <c:pt idx="33218">
                  <c:v>0.98933610734006905</c:v>
                </c:pt>
                <c:pt idx="33219">
                  <c:v>0.99132195992179595</c:v>
                </c:pt>
                <c:pt idx="33220">
                  <c:v>0.98843758472368004</c:v>
                </c:pt>
                <c:pt idx="33221">
                  <c:v>0.98873398047146399</c:v>
                </c:pt>
                <c:pt idx="33222">
                  <c:v>0.99092153073673706</c:v>
                </c:pt>
                <c:pt idx="33223">
                  <c:v>0.98969460158760802</c:v>
                </c:pt>
                <c:pt idx="33224">
                  <c:v>0.993505659013728</c:v>
                </c:pt>
                <c:pt idx="33225">
                  <c:v>0.98997284148869402</c:v>
                </c:pt>
                <c:pt idx="33226">
                  <c:v>0.98926753502951204</c:v>
                </c:pt>
                <c:pt idx="33227">
                  <c:v>0.99148805983111299</c:v>
                </c:pt>
                <c:pt idx="33228">
                  <c:v>0.99035147683430302</c:v>
                </c:pt>
                <c:pt idx="33229">
                  <c:v>0.99183224950724802</c:v>
                </c:pt>
                <c:pt idx="33230">
                  <c:v>0.99161448794954299</c:v>
                </c:pt>
                <c:pt idx="33231">
                  <c:v>0.98875936962008604</c:v>
                </c:pt>
                <c:pt idx="33232">
                  <c:v>0.99145707847129105</c:v>
                </c:pt>
                <c:pt idx="33233">
                  <c:v>0.991147543100246</c:v>
                </c:pt>
                <c:pt idx="33234">
                  <c:v>0.99155686944180399</c:v>
                </c:pt>
                <c:pt idx="33235">
                  <c:v>0.98991967966898498</c:v>
                </c:pt>
                <c:pt idx="33236">
                  <c:v>0.98923921871179799</c:v>
                </c:pt>
                <c:pt idx="33237">
                  <c:v>0.98666325417026701</c:v>
                </c:pt>
                <c:pt idx="33238">
                  <c:v>0.99316085398918497</c:v>
                </c:pt>
                <c:pt idx="33239">
                  <c:v>0.98847736637142303</c:v>
                </c:pt>
                <c:pt idx="33240">
                  <c:v>0.99273302640886896</c:v>
                </c:pt>
                <c:pt idx="33241">
                  <c:v>0.98928768307511605</c:v>
                </c:pt>
                <c:pt idx="33242">
                  <c:v>0.990602990094546</c:v>
                </c:pt>
                <c:pt idx="33243">
                  <c:v>0.99293220071925603</c:v>
                </c:pt>
                <c:pt idx="33244">
                  <c:v>0.99217115638875297</c:v>
                </c:pt>
                <c:pt idx="33245">
                  <c:v>0.99211429513461502</c:v>
                </c:pt>
                <c:pt idx="33246">
                  <c:v>0.99349140152126802</c:v>
                </c:pt>
                <c:pt idx="33247">
                  <c:v>0.991181696449983</c:v>
                </c:pt>
                <c:pt idx="33248">
                  <c:v>0.98848037858189897</c:v>
                </c:pt>
                <c:pt idx="33249">
                  <c:v>0.99256806677210396</c:v>
                </c:pt>
                <c:pt idx="33250">
                  <c:v>0.98988327613934801</c:v>
                </c:pt>
                <c:pt idx="33251">
                  <c:v>0.99230209806866898</c:v>
                </c:pt>
                <c:pt idx="33252">
                  <c:v>0.98997248704150398</c:v>
                </c:pt>
                <c:pt idx="33253">
                  <c:v>0.99210575484500996</c:v>
                </c:pt>
                <c:pt idx="33254">
                  <c:v>0.99094605445277395</c:v>
                </c:pt>
                <c:pt idx="33255">
                  <c:v>0.99043030143705901</c:v>
                </c:pt>
                <c:pt idx="33256">
                  <c:v>0.99307657573993602</c:v>
                </c:pt>
                <c:pt idx="33257">
                  <c:v>0.99057497212233103</c:v>
                </c:pt>
                <c:pt idx="33258">
                  <c:v>0.99027255018489901</c:v>
                </c:pt>
                <c:pt idx="33259">
                  <c:v>0.99236077745981399</c:v>
                </c:pt>
                <c:pt idx="33260">
                  <c:v>0.99225653203351405</c:v>
                </c:pt>
                <c:pt idx="33261">
                  <c:v>0.99068940615300705</c:v>
                </c:pt>
                <c:pt idx="33262">
                  <c:v>0.992668358669057</c:v>
                </c:pt>
                <c:pt idx="33263">
                  <c:v>0.98983310468530095</c:v>
                </c:pt>
                <c:pt idx="33264">
                  <c:v>0.98817928846653702</c:v>
                </c:pt>
                <c:pt idx="33265">
                  <c:v>0.98744885292227502</c:v>
                </c:pt>
                <c:pt idx="33266">
                  <c:v>0.99383270394160805</c:v>
                </c:pt>
                <c:pt idx="33267">
                  <c:v>0.98897595146903505</c:v>
                </c:pt>
                <c:pt idx="33268">
                  <c:v>0.99305356541724898</c:v>
                </c:pt>
                <c:pt idx="33269">
                  <c:v>0.98841068434300305</c:v>
                </c:pt>
                <c:pt idx="33270">
                  <c:v>0.98825305360692695</c:v>
                </c:pt>
                <c:pt idx="33271">
                  <c:v>0.99042174940368899</c:v>
                </c:pt>
                <c:pt idx="33272">
                  <c:v>0.99036965387559495</c:v>
                </c:pt>
                <c:pt idx="33273">
                  <c:v>0.98731470270518096</c:v>
                </c:pt>
                <c:pt idx="33274">
                  <c:v>0.99405358000813304</c:v>
                </c:pt>
                <c:pt idx="33275">
                  <c:v>0.98637809130575804</c:v>
                </c:pt>
                <c:pt idx="33276">
                  <c:v>0.99153739819644204</c:v>
                </c:pt>
                <c:pt idx="33277">
                  <c:v>0.99074222935425504</c:v>
                </c:pt>
                <c:pt idx="33278">
                  <c:v>0.99008107996927797</c:v>
                </c:pt>
                <c:pt idx="33279">
                  <c:v>0.99247900578008796</c:v>
                </c:pt>
                <c:pt idx="33280">
                  <c:v>0.98549905970102403</c:v>
                </c:pt>
                <c:pt idx="33281">
                  <c:v>0.99232577489226703</c:v>
                </c:pt>
                <c:pt idx="33282">
                  <c:v>0.99285807034472795</c:v>
                </c:pt>
                <c:pt idx="33283">
                  <c:v>0.98785067698484597</c:v>
                </c:pt>
                <c:pt idx="33284">
                  <c:v>0.99331883735085702</c:v>
                </c:pt>
                <c:pt idx="33285">
                  <c:v>0.98995003855316599</c:v>
                </c:pt>
                <c:pt idx="33286">
                  <c:v>0.98734291859465795</c:v>
                </c:pt>
                <c:pt idx="33287">
                  <c:v>0.989264102775406</c:v>
                </c:pt>
                <c:pt idx="33288">
                  <c:v>0.99031304498524297</c:v>
                </c:pt>
                <c:pt idx="33289">
                  <c:v>0.99347408862198805</c:v>
                </c:pt>
                <c:pt idx="33290">
                  <c:v>0.99030177702955502</c:v>
                </c:pt>
                <c:pt idx="33291">
                  <c:v>0.98996530200951804</c:v>
                </c:pt>
                <c:pt idx="33292">
                  <c:v>0.98762029500696102</c:v>
                </c:pt>
                <c:pt idx="33293">
                  <c:v>0.99133880378902495</c:v>
                </c:pt>
                <c:pt idx="33294">
                  <c:v>0.98810472254638904</c:v>
                </c:pt>
                <c:pt idx="33295">
                  <c:v>0.99145182667825704</c:v>
                </c:pt>
                <c:pt idx="33296">
                  <c:v>0.99199418877254197</c:v>
                </c:pt>
                <c:pt idx="33297">
                  <c:v>0.99059966777995501</c:v>
                </c:pt>
                <c:pt idx="33298">
                  <c:v>0.98906129790791297</c:v>
                </c:pt>
                <c:pt idx="33299">
                  <c:v>0.99092284917304196</c:v>
                </c:pt>
                <c:pt idx="33300">
                  <c:v>0.98622264018140604</c:v>
                </c:pt>
                <c:pt idx="33301">
                  <c:v>0.99187008017702905</c:v>
                </c:pt>
                <c:pt idx="33302">
                  <c:v>0.98892224660557604</c:v>
                </c:pt>
                <c:pt idx="33303">
                  <c:v>0.98852341099240604</c:v>
                </c:pt>
                <c:pt idx="33304">
                  <c:v>0.99012775445564205</c:v>
                </c:pt>
                <c:pt idx="33305">
                  <c:v>0.98956563692575805</c:v>
                </c:pt>
                <c:pt idx="33306">
                  <c:v>0.992162621388056</c:v>
                </c:pt>
                <c:pt idx="33307">
                  <c:v>0.99123313916724798</c:v>
                </c:pt>
                <c:pt idx="33308">
                  <c:v>0.98682915821428496</c:v>
                </c:pt>
                <c:pt idx="33309">
                  <c:v>0.99140118491349705</c:v>
                </c:pt>
                <c:pt idx="33310">
                  <c:v>0.992188555894705</c:v>
                </c:pt>
                <c:pt idx="33311">
                  <c:v>0.98926792763303795</c:v>
                </c:pt>
                <c:pt idx="33312">
                  <c:v>0.988461738632051</c:v>
                </c:pt>
                <c:pt idx="33313">
                  <c:v>0.98851439972249</c:v>
                </c:pt>
                <c:pt idx="33314">
                  <c:v>0.99161917322082105</c:v>
                </c:pt>
                <c:pt idx="33315">
                  <c:v>0.99058101529750597</c:v>
                </c:pt>
                <c:pt idx="33316">
                  <c:v>0.99096154962678695</c:v>
                </c:pt>
                <c:pt idx="33317">
                  <c:v>0.99101481024754201</c:v>
                </c:pt>
                <c:pt idx="33318">
                  <c:v>0.99047819215315103</c:v>
                </c:pt>
                <c:pt idx="33319">
                  <c:v>0.98719317518210103</c:v>
                </c:pt>
                <c:pt idx="33320">
                  <c:v>0.99234214994746495</c:v>
                </c:pt>
                <c:pt idx="33321">
                  <c:v>0.98858151853149501</c:v>
                </c:pt>
                <c:pt idx="33322">
                  <c:v>0.99177228012636798</c:v>
                </c:pt>
                <c:pt idx="33323">
                  <c:v>0.99027617568079895</c:v>
                </c:pt>
                <c:pt idx="33324">
                  <c:v>0.98937998893780499</c:v>
                </c:pt>
                <c:pt idx="33325">
                  <c:v>0.98736668672932304</c:v>
                </c:pt>
                <c:pt idx="33326">
                  <c:v>0.99128397057057505</c:v>
                </c:pt>
                <c:pt idx="33327">
                  <c:v>0.98793827465652695</c:v>
                </c:pt>
                <c:pt idx="33328">
                  <c:v>0.988988114325556</c:v>
                </c:pt>
                <c:pt idx="33329">
                  <c:v>0.98539714897352204</c:v>
                </c:pt>
                <c:pt idx="33330">
                  <c:v>0.99286901272843797</c:v>
                </c:pt>
                <c:pt idx="33331">
                  <c:v>0.99223031384982996</c:v>
                </c:pt>
                <c:pt idx="33332">
                  <c:v>0.99013400075006097</c:v>
                </c:pt>
                <c:pt idx="33333">
                  <c:v>0.98650501687636205</c:v>
                </c:pt>
                <c:pt idx="33334">
                  <c:v>0.990496742299251</c:v>
                </c:pt>
                <c:pt idx="33335">
                  <c:v>0.98880524340693099</c:v>
                </c:pt>
                <c:pt idx="33336">
                  <c:v>0.98927778866754501</c:v>
                </c:pt>
                <c:pt idx="33337">
                  <c:v>0.98898555308927405</c:v>
                </c:pt>
                <c:pt idx="33338">
                  <c:v>0.99049981902581696</c:v>
                </c:pt>
                <c:pt idx="33339">
                  <c:v>0.98971603964646804</c:v>
                </c:pt>
                <c:pt idx="33340">
                  <c:v>0.99139941936996701</c:v>
                </c:pt>
                <c:pt idx="33341">
                  <c:v>0.98903392538187795</c:v>
                </c:pt>
                <c:pt idx="33342">
                  <c:v>0.98912335717852695</c:v>
                </c:pt>
                <c:pt idx="33343">
                  <c:v>0.99399888655409896</c:v>
                </c:pt>
                <c:pt idx="33344">
                  <c:v>0.98974667245943504</c:v>
                </c:pt>
                <c:pt idx="33345">
                  <c:v>0.98996662294469895</c:v>
                </c:pt>
                <c:pt idx="33346">
                  <c:v>0.992107878271692</c:v>
                </c:pt>
                <c:pt idx="33347">
                  <c:v>0.99218395721290198</c:v>
                </c:pt>
                <c:pt idx="33348">
                  <c:v>0.98998526734716097</c:v>
                </c:pt>
                <c:pt idx="33349">
                  <c:v>0.99172123501203902</c:v>
                </c:pt>
                <c:pt idx="33350">
                  <c:v>0.990270866025873</c:v>
                </c:pt>
                <c:pt idx="33351">
                  <c:v>0.99271929859632102</c:v>
                </c:pt>
                <c:pt idx="33352">
                  <c:v>0.99000449863148698</c:v>
                </c:pt>
                <c:pt idx="33353">
                  <c:v>0.98849285256514297</c:v>
                </c:pt>
                <c:pt idx="33354">
                  <c:v>0.99152485908673604</c:v>
                </c:pt>
                <c:pt idx="33355">
                  <c:v>0.99246963603490901</c:v>
                </c:pt>
                <c:pt idx="33356">
                  <c:v>0.993433461437642</c:v>
                </c:pt>
                <c:pt idx="33357">
                  <c:v>0.99225644436242399</c:v>
                </c:pt>
                <c:pt idx="33358">
                  <c:v>0.991768711939921</c:v>
                </c:pt>
                <c:pt idx="33359">
                  <c:v>0.99059590464612901</c:v>
                </c:pt>
                <c:pt idx="33360">
                  <c:v>0.99321059586293403</c:v>
                </c:pt>
                <c:pt idx="33361">
                  <c:v>0.99312116378237303</c:v>
                </c:pt>
                <c:pt idx="33362">
                  <c:v>0.98811818083048097</c:v>
                </c:pt>
                <c:pt idx="33363">
                  <c:v>0.99329330723911802</c:v>
                </c:pt>
                <c:pt idx="33364">
                  <c:v>0.99198857419430597</c:v>
                </c:pt>
                <c:pt idx="33365">
                  <c:v>0.98864466685558905</c:v>
                </c:pt>
                <c:pt idx="33366">
                  <c:v>0.98905581958143496</c:v>
                </c:pt>
                <c:pt idx="33367">
                  <c:v>0.99151644792816296</c:v>
                </c:pt>
                <c:pt idx="33368">
                  <c:v>0.98950373953312998</c:v>
                </c:pt>
                <c:pt idx="33369">
                  <c:v>0.98962152715964002</c:v>
                </c:pt>
                <c:pt idx="33370">
                  <c:v>0.98864911040636205</c:v>
                </c:pt>
                <c:pt idx="33371">
                  <c:v>0.98746186010238601</c:v>
                </c:pt>
                <c:pt idx="33372">
                  <c:v>0.99148463449387403</c:v>
                </c:pt>
                <c:pt idx="33373">
                  <c:v>0.99159086852988898</c:v>
                </c:pt>
                <c:pt idx="33374">
                  <c:v>0.98842680551759698</c:v>
                </c:pt>
                <c:pt idx="33375">
                  <c:v>0.98784854276198997</c:v>
                </c:pt>
                <c:pt idx="33376">
                  <c:v>0.99204900526845297</c:v>
                </c:pt>
                <c:pt idx="33377">
                  <c:v>0.98974760289630703</c:v>
                </c:pt>
                <c:pt idx="33378">
                  <c:v>0.98977893396231498</c:v>
                </c:pt>
                <c:pt idx="33379">
                  <c:v>0.986994753219817</c:v>
                </c:pt>
                <c:pt idx="33380">
                  <c:v>0.99250506351686396</c:v>
                </c:pt>
                <c:pt idx="33381">
                  <c:v>0.98621997167094899</c:v>
                </c:pt>
                <c:pt idx="33382">
                  <c:v>0.99026647145554303</c:v>
                </c:pt>
                <c:pt idx="33383">
                  <c:v>0.98774452174999305</c:v>
                </c:pt>
                <c:pt idx="33384">
                  <c:v>0.98722359486236799</c:v>
                </c:pt>
                <c:pt idx="33385">
                  <c:v>0.99117732316791096</c:v>
                </c:pt>
                <c:pt idx="33386">
                  <c:v>0.99186502492986905</c:v>
                </c:pt>
                <c:pt idx="33387">
                  <c:v>0.98810115254141395</c:v>
                </c:pt>
                <c:pt idx="33388">
                  <c:v>0.99181127206524899</c:v>
                </c:pt>
                <c:pt idx="33389">
                  <c:v>0.98773206193136898</c:v>
                </c:pt>
                <c:pt idx="33390">
                  <c:v>0.99422446065770298</c:v>
                </c:pt>
                <c:pt idx="33391">
                  <c:v>0.99079009825282205</c:v>
                </c:pt>
                <c:pt idx="33392">
                  <c:v>0.99259970536440201</c:v>
                </c:pt>
                <c:pt idx="33393">
                  <c:v>0.99318446863283205</c:v>
                </c:pt>
                <c:pt idx="33394">
                  <c:v>0.98964767460439296</c:v>
                </c:pt>
                <c:pt idx="33395">
                  <c:v>0.99224981314517502</c:v>
                </c:pt>
                <c:pt idx="33396">
                  <c:v>0.99161372374607804</c:v>
                </c:pt>
                <c:pt idx="33397">
                  <c:v>0.99164645589417999</c:v>
                </c:pt>
                <c:pt idx="33398">
                  <c:v>0.98885018263740798</c:v>
                </c:pt>
                <c:pt idx="33399">
                  <c:v>0.99290259951869997</c:v>
                </c:pt>
                <c:pt idx="33400">
                  <c:v>0.98854640549635897</c:v>
                </c:pt>
                <c:pt idx="33401">
                  <c:v>0.99115644544932902</c:v>
                </c:pt>
                <c:pt idx="33402">
                  <c:v>0.99319024366961295</c:v>
                </c:pt>
                <c:pt idx="33403">
                  <c:v>0.99346368752608405</c:v>
                </c:pt>
                <c:pt idx="33404">
                  <c:v>0.99058141671307898</c:v>
                </c:pt>
                <c:pt idx="33405">
                  <c:v>0.98872457568245897</c:v>
                </c:pt>
                <c:pt idx="33406">
                  <c:v>0.99362825275473599</c:v>
                </c:pt>
                <c:pt idx="33407">
                  <c:v>0.98796372980479397</c:v>
                </c:pt>
                <c:pt idx="33408">
                  <c:v>0.98766403919594403</c:v>
                </c:pt>
                <c:pt idx="33409">
                  <c:v>0.98929747697826098</c:v>
                </c:pt>
                <c:pt idx="33410">
                  <c:v>0.98997134582063695</c:v>
                </c:pt>
                <c:pt idx="33411">
                  <c:v>0.98764275634338805</c:v>
                </c:pt>
                <c:pt idx="33412">
                  <c:v>0.99212227045740697</c:v>
                </c:pt>
                <c:pt idx="33413">
                  <c:v>0.99025656097153403</c:v>
                </c:pt>
                <c:pt idx="33414">
                  <c:v>0.99078998866497303</c:v>
                </c:pt>
                <c:pt idx="33415">
                  <c:v>0.98754030517156799</c:v>
                </c:pt>
                <c:pt idx="33416">
                  <c:v>0.988643728732849</c:v>
                </c:pt>
                <c:pt idx="33417">
                  <c:v>0.98896978426988902</c:v>
                </c:pt>
                <c:pt idx="33418">
                  <c:v>0.98591080930858799</c:v>
                </c:pt>
                <c:pt idx="33419">
                  <c:v>0.99193260584166099</c:v>
                </c:pt>
                <c:pt idx="33420">
                  <c:v>0.98848767826598705</c:v>
                </c:pt>
                <c:pt idx="33421">
                  <c:v>0.98889335590162497</c:v>
                </c:pt>
                <c:pt idx="33422">
                  <c:v>0.98882692388340898</c:v>
                </c:pt>
                <c:pt idx="33423">
                  <c:v>0.99262030174024996</c:v>
                </c:pt>
                <c:pt idx="33424">
                  <c:v>0.990360590555176</c:v>
                </c:pt>
                <c:pt idx="33425">
                  <c:v>0.99392950056391205</c:v>
                </c:pt>
                <c:pt idx="33426">
                  <c:v>0.98828786321642403</c:v>
                </c:pt>
                <c:pt idx="33427">
                  <c:v>0.991413361270162</c:v>
                </c:pt>
                <c:pt idx="33428">
                  <c:v>0.99027832550739103</c:v>
                </c:pt>
                <c:pt idx="33429">
                  <c:v>0.99369484566081601</c:v>
                </c:pt>
                <c:pt idx="33430">
                  <c:v>0.99312544902877298</c:v>
                </c:pt>
                <c:pt idx="33431">
                  <c:v>0.99176102901011998</c:v>
                </c:pt>
                <c:pt idx="33432">
                  <c:v>0.99014888625270803</c:v>
                </c:pt>
                <c:pt idx="33433">
                  <c:v>0.99249228693804403</c:v>
                </c:pt>
                <c:pt idx="33434">
                  <c:v>0.99229083937612295</c:v>
                </c:pt>
                <c:pt idx="33435">
                  <c:v>0.98992100344787803</c:v>
                </c:pt>
                <c:pt idx="33436">
                  <c:v>0.98937497638488703</c:v>
                </c:pt>
                <c:pt idx="33437">
                  <c:v>0.98944035835436694</c:v>
                </c:pt>
                <c:pt idx="33438">
                  <c:v>0.98716522655993699</c:v>
                </c:pt>
                <c:pt idx="33439">
                  <c:v>0.99441541756412599</c:v>
                </c:pt>
                <c:pt idx="33440">
                  <c:v>0.99094740541436299</c:v>
                </c:pt>
                <c:pt idx="33441">
                  <c:v>0.98928658524722801</c:v>
                </c:pt>
                <c:pt idx="33442">
                  <c:v>0.99039051565319602</c:v>
                </c:pt>
                <c:pt idx="33443">
                  <c:v>0.99008407398475795</c:v>
                </c:pt>
                <c:pt idx="33444">
                  <c:v>0.99242600948238802</c:v>
                </c:pt>
                <c:pt idx="33445">
                  <c:v>0.99070015901289699</c:v>
                </c:pt>
                <c:pt idx="33446">
                  <c:v>0.99050541768699996</c:v>
                </c:pt>
                <c:pt idx="33447">
                  <c:v>0.99356079545967602</c:v>
                </c:pt>
                <c:pt idx="33448">
                  <c:v>0.98835132588671104</c:v>
                </c:pt>
                <c:pt idx="33449">
                  <c:v>0.98876455888066495</c:v>
                </c:pt>
                <c:pt idx="33450">
                  <c:v>0.98797707247506195</c:v>
                </c:pt>
                <c:pt idx="33451">
                  <c:v>0.98948871880273104</c:v>
                </c:pt>
                <c:pt idx="33452">
                  <c:v>0.98915713192899202</c:v>
                </c:pt>
                <c:pt idx="33453">
                  <c:v>0.99084871065338398</c:v>
                </c:pt>
                <c:pt idx="33454">
                  <c:v>0.98909043968517196</c:v>
                </c:pt>
                <c:pt idx="33455">
                  <c:v>0.99149308680190995</c:v>
                </c:pt>
                <c:pt idx="33456">
                  <c:v>0.99249364663373796</c:v>
                </c:pt>
                <c:pt idx="33457">
                  <c:v>0.99040909242332298</c:v>
                </c:pt>
                <c:pt idx="33458">
                  <c:v>0.98872006924572997</c:v>
                </c:pt>
                <c:pt idx="33459">
                  <c:v>0.98918423555038704</c:v>
                </c:pt>
                <c:pt idx="33460">
                  <c:v>0.98912738396488697</c:v>
                </c:pt>
                <c:pt idx="33461">
                  <c:v>0.99006563270519099</c:v>
                </c:pt>
                <c:pt idx="33462">
                  <c:v>0.99170111130526195</c:v>
                </c:pt>
                <c:pt idx="33463">
                  <c:v>0.98686346577851902</c:v>
                </c:pt>
                <c:pt idx="33464">
                  <c:v>0.99104429054341503</c:v>
                </c:pt>
                <c:pt idx="33465">
                  <c:v>0.99141265488127595</c:v>
                </c:pt>
                <c:pt idx="33466">
                  <c:v>0.98875842456746599</c:v>
                </c:pt>
                <c:pt idx="33467">
                  <c:v>0.98944025884693199</c:v>
                </c:pt>
                <c:pt idx="33468">
                  <c:v>0.98913965531858195</c:v>
                </c:pt>
                <c:pt idx="33469">
                  <c:v>0.99021988184135001</c:v>
                </c:pt>
                <c:pt idx="33470">
                  <c:v>0.98839578403722095</c:v>
                </c:pt>
                <c:pt idx="33471">
                  <c:v>0.99089140272820697</c:v>
                </c:pt>
                <c:pt idx="33472">
                  <c:v>0.99085221213889196</c:v>
                </c:pt>
                <c:pt idx="33473">
                  <c:v>0.98673937016663604</c:v>
                </c:pt>
                <c:pt idx="33474">
                  <c:v>0.99457595272438803</c:v>
                </c:pt>
                <c:pt idx="33475">
                  <c:v>0.989736761277346</c:v>
                </c:pt>
                <c:pt idx="33476">
                  <c:v>0.98837945667277305</c:v>
                </c:pt>
                <c:pt idx="33477">
                  <c:v>0.99061863934584504</c:v>
                </c:pt>
                <c:pt idx="33478">
                  <c:v>0.99167799558035896</c:v>
                </c:pt>
                <c:pt idx="33479">
                  <c:v>0.99153619946163796</c:v>
                </c:pt>
                <c:pt idx="33480">
                  <c:v>0.99162280562857097</c:v>
                </c:pt>
                <c:pt idx="33481">
                  <c:v>0.98774033305629505</c:v>
                </c:pt>
                <c:pt idx="33482">
                  <c:v>0.99377008942602796</c:v>
                </c:pt>
                <c:pt idx="33483">
                  <c:v>0.98755610527903503</c:v>
                </c:pt>
                <c:pt idx="33484">
                  <c:v>0.99180170616216801</c:v>
                </c:pt>
                <c:pt idx="33485">
                  <c:v>0.99018241282558295</c:v>
                </c:pt>
                <c:pt idx="33486">
                  <c:v>0.98992511241764403</c:v>
                </c:pt>
                <c:pt idx="33487">
                  <c:v>0.98985329826933499</c:v>
                </c:pt>
                <c:pt idx="33488">
                  <c:v>0.98863585953168698</c:v>
                </c:pt>
                <c:pt idx="33489">
                  <c:v>0.987175546080304</c:v>
                </c:pt>
                <c:pt idx="33490">
                  <c:v>0.99241642164680899</c:v>
                </c:pt>
                <c:pt idx="33491">
                  <c:v>0.98884321368670702</c:v>
                </c:pt>
                <c:pt idx="33492">
                  <c:v>0.99209487363988003</c:v>
                </c:pt>
                <c:pt idx="33493">
                  <c:v>0.99193164380001497</c:v>
                </c:pt>
                <c:pt idx="33494">
                  <c:v>0.99170059981026204</c:v>
                </c:pt>
                <c:pt idx="33495">
                  <c:v>0.98780343851389396</c:v>
                </c:pt>
                <c:pt idx="33496">
                  <c:v>0.99023403211605598</c:v>
                </c:pt>
                <c:pt idx="33497">
                  <c:v>0.98922161397994102</c:v>
                </c:pt>
                <c:pt idx="33498">
                  <c:v>0.99043193673640195</c:v>
                </c:pt>
                <c:pt idx="33499">
                  <c:v>0.99090231337254298</c:v>
                </c:pt>
                <c:pt idx="33500">
                  <c:v>0.99192763973579601</c:v>
                </c:pt>
                <c:pt idx="33501">
                  <c:v>0.99065240248679298</c:v>
                </c:pt>
                <c:pt idx="33502">
                  <c:v>0.99141372346149303</c:v>
                </c:pt>
                <c:pt idx="33503">
                  <c:v>0.98758540315575005</c:v>
                </c:pt>
                <c:pt idx="33504">
                  <c:v>0.99090602594710997</c:v>
                </c:pt>
                <c:pt idx="33505">
                  <c:v>0.99258621779339895</c:v>
                </c:pt>
                <c:pt idx="33506">
                  <c:v>0.99016256973275296</c:v>
                </c:pt>
                <c:pt idx="33507">
                  <c:v>0.99069741191426697</c:v>
                </c:pt>
                <c:pt idx="33508">
                  <c:v>0.99333866985677599</c:v>
                </c:pt>
                <c:pt idx="33509">
                  <c:v>0.99076141556115704</c:v>
                </c:pt>
                <c:pt idx="33510">
                  <c:v>0.990635391104429</c:v>
                </c:pt>
                <c:pt idx="33511">
                  <c:v>0.992166913466764</c:v>
                </c:pt>
                <c:pt idx="33512">
                  <c:v>0.99018117478713696</c:v>
                </c:pt>
                <c:pt idx="33513">
                  <c:v>0.99255137861839005</c:v>
                </c:pt>
                <c:pt idx="33514">
                  <c:v>0.98679843075631402</c:v>
                </c:pt>
                <c:pt idx="33515">
                  <c:v>0.99360209510615505</c:v>
                </c:pt>
                <c:pt idx="33516">
                  <c:v>0.98563028547787201</c:v>
                </c:pt>
                <c:pt idx="33517">
                  <c:v>0.993526219685953</c:v>
                </c:pt>
                <c:pt idx="33518">
                  <c:v>0.99115127618374199</c:v>
                </c:pt>
                <c:pt idx="33519">
                  <c:v>0.99078805124865899</c:v>
                </c:pt>
                <c:pt idx="33520">
                  <c:v>0.989771074561688</c:v>
                </c:pt>
                <c:pt idx="33521">
                  <c:v>0.99090577765435095</c:v>
                </c:pt>
                <c:pt idx="33522">
                  <c:v>0.98831557741867904</c:v>
                </c:pt>
                <c:pt idx="33523">
                  <c:v>0.989967326073107</c:v>
                </c:pt>
                <c:pt idx="33524">
                  <c:v>0.99011255960970801</c:v>
                </c:pt>
                <c:pt idx="33525">
                  <c:v>0.99050515422489405</c:v>
                </c:pt>
                <c:pt idx="33526">
                  <c:v>0.98817065599920695</c:v>
                </c:pt>
                <c:pt idx="33527">
                  <c:v>0.99071598637925795</c:v>
                </c:pt>
                <c:pt idx="33528">
                  <c:v>0.99237159300994804</c:v>
                </c:pt>
                <c:pt idx="33529">
                  <c:v>0.98689132786793199</c:v>
                </c:pt>
                <c:pt idx="33530">
                  <c:v>0.98955793055753405</c:v>
                </c:pt>
                <c:pt idx="33531">
                  <c:v>0.98917846664819598</c:v>
                </c:pt>
                <c:pt idx="33532">
                  <c:v>0.99007165075520698</c:v>
                </c:pt>
                <c:pt idx="33533">
                  <c:v>0.99384047330507497</c:v>
                </c:pt>
                <c:pt idx="33534">
                  <c:v>0.98709209576767398</c:v>
                </c:pt>
                <c:pt idx="33535">
                  <c:v>0.99202407139294901</c:v>
                </c:pt>
                <c:pt idx="33536">
                  <c:v>0.99195637299125405</c:v>
                </c:pt>
                <c:pt idx="33537">
                  <c:v>0.99165025139225804</c:v>
                </c:pt>
                <c:pt idx="33538">
                  <c:v>0.99172258530934998</c:v>
                </c:pt>
                <c:pt idx="33539">
                  <c:v>0.98848567077469596</c:v>
                </c:pt>
                <c:pt idx="33540">
                  <c:v>0.99161501653573203</c:v>
                </c:pt>
                <c:pt idx="33541">
                  <c:v>0.99002247062174997</c:v>
                </c:pt>
                <c:pt idx="33542">
                  <c:v>0.99090652310887894</c:v>
                </c:pt>
                <c:pt idx="33543">
                  <c:v>0.98772706905440599</c:v>
                </c:pt>
                <c:pt idx="33544">
                  <c:v>0.99139034402182502</c:v>
                </c:pt>
                <c:pt idx="33545">
                  <c:v>0.99300865351886203</c:v>
                </c:pt>
                <c:pt idx="33546">
                  <c:v>0.98926472083819095</c:v>
                </c:pt>
                <c:pt idx="33547">
                  <c:v>0.98934637676845805</c:v>
                </c:pt>
                <c:pt idx="33548">
                  <c:v>0.99167517725368703</c:v>
                </c:pt>
                <c:pt idx="33549">
                  <c:v>0.98986477214449597</c:v>
                </c:pt>
                <c:pt idx="33550">
                  <c:v>0.98905933513548105</c:v>
                </c:pt>
                <c:pt idx="33551">
                  <c:v>0.98781827071542905</c:v>
                </c:pt>
                <c:pt idx="33552">
                  <c:v>0.98834436075465304</c:v>
                </c:pt>
                <c:pt idx="33553">
                  <c:v>0.98810357184787001</c:v>
                </c:pt>
                <c:pt idx="33554">
                  <c:v>0.99178967769472803</c:v>
                </c:pt>
                <c:pt idx="33555">
                  <c:v>0.99369043267101698</c:v>
                </c:pt>
                <c:pt idx="33556">
                  <c:v>0.98798149818471204</c:v>
                </c:pt>
                <c:pt idx="33557">
                  <c:v>0.98827316148579203</c:v>
                </c:pt>
                <c:pt idx="33558">
                  <c:v>0.99051733071051595</c:v>
                </c:pt>
                <c:pt idx="33559">
                  <c:v>0.99117220182641996</c:v>
                </c:pt>
                <c:pt idx="33560">
                  <c:v>0.99101994732434295</c:v>
                </c:pt>
                <c:pt idx="33561">
                  <c:v>0.99166826583248502</c:v>
                </c:pt>
                <c:pt idx="33562">
                  <c:v>0.99309588953375605</c:v>
                </c:pt>
                <c:pt idx="33563">
                  <c:v>0.990120774531283</c:v>
                </c:pt>
                <c:pt idx="33564">
                  <c:v>0.98608050434891403</c:v>
                </c:pt>
                <c:pt idx="33565">
                  <c:v>0.98755719695073696</c:v>
                </c:pt>
                <c:pt idx="33566">
                  <c:v>0.99217549632991298</c:v>
                </c:pt>
                <c:pt idx="33567">
                  <c:v>0.98779983338367405</c:v>
                </c:pt>
                <c:pt idx="33568">
                  <c:v>0.99015672521287601</c:v>
                </c:pt>
                <c:pt idx="33569">
                  <c:v>0.99295239925995904</c:v>
                </c:pt>
                <c:pt idx="33570">
                  <c:v>0.98584001580349001</c:v>
                </c:pt>
                <c:pt idx="33571">
                  <c:v>0.98770488504998399</c:v>
                </c:pt>
                <c:pt idx="33572">
                  <c:v>0.99263969308359201</c:v>
                </c:pt>
                <c:pt idx="33573">
                  <c:v>0.98860694595848198</c:v>
                </c:pt>
                <c:pt idx="33574">
                  <c:v>0.98903937637887596</c:v>
                </c:pt>
                <c:pt idx="33575">
                  <c:v>0.99281059421238904</c:v>
                </c:pt>
                <c:pt idx="33576">
                  <c:v>0.98854255237370303</c:v>
                </c:pt>
                <c:pt idx="33577">
                  <c:v>0.98939368510774595</c:v>
                </c:pt>
                <c:pt idx="33578">
                  <c:v>0.987196513456715</c:v>
                </c:pt>
                <c:pt idx="33579">
                  <c:v>0.99036594403695399</c:v>
                </c:pt>
                <c:pt idx="33580">
                  <c:v>0.99187786462997696</c:v>
                </c:pt>
                <c:pt idx="33581">
                  <c:v>0.99378280604219305</c:v>
                </c:pt>
                <c:pt idx="33582">
                  <c:v>0.987961310071507</c:v>
                </c:pt>
                <c:pt idx="33583">
                  <c:v>0.99205279017654402</c:v>
                </c:pt>
                <c:pt idx="33584">
                  <c:v>0.99114210306332995</c:v>
                </c:pt>
                <c:pt idx="33585">
                  <c:v>0.988539921325295</c:v>
                </c:pt>
                <c:pt idx="33586">
                  <c:v>0.99423034462774296</c:v>
                </c:pt>
                <c:pt idx="33587">
                  <c:v>0.99016914333533801</c:v>
                </c:pt>
                <c:pt idx="33588">
                  <c:v>0.99081885173596296</c:v>
                </c:pt>
                <c:pt idx="33589">
                  <c:v>0.98959115094148897</c:v>
                </c:pt>
                <c:pt idx="33590">
                  <c:v>0.98964288999594796</c:v>
                </c:pt>
                <c:pt idx="33591">
                  <c:v>0.99208312128236797</c:v>
                </c:pt>
                <c:pt idx="33592">
                  <c:v>0.99079811886457403</c:v>
                </c:pt>
                <c:pt idx="33593">
                  <c:v>0.98735055100670099</c:v>
                </c:pt>
                <c:pt idx="33594">
                  <c:v>0.99184547580156501</c:v>
                </c:pt>
                <c:pt idx="33595">
                  <c:v>0.99010758778227903</c:v>
                </c:pt>
                <c:pt idx="33596">
                  <c:v>0.98903466175585197</c:v>
                </c:pt>
                <c:pt idx="33597">
                  <c:v>0.98867949403616195</c:v>
                </c:pt>
                <c:pt idx="33598">
                  <c:v>0.99070862570964902</c:v>
                </c:pt>
                <c:pt idx="33599">
                  <c:v>0.99095801407256101</c:v>
                </c:pt>
                <c:pt idx="33600">
                  <c:v>0.99211984220173099</c:v>
                </c:pt>
                <c:pt idx="33601">
                  <c:v>0.98890222675815798</c:v>
                </c:pt>
                <c:pt idx="33602">
                  <c:v>0.98898768006456095</c:v>
                </c:pt>
                <c:pt idx="33603">
                  <c:v>0.98957375586134799</c:v>
                </c:pt>
                <c:pt idx="33604">
                  <c:v>0.98712245174914703</c:v>
                </c:pt>
                <c:pt idx="33605">
                  <c:v>0.99095378485098695</c:v>
                </c:pt>
                <c:pt idx="33606">
                  <c:v>0.99137847024117398</c:v>
                </c:pt>
                <c:pt idx="33607">
                  <c:v>0.99135348213375496</c:v>
                </c:pt>
                <c:pt idx="33608">
                  <c:v>0.99163546503018096</c:v>
                </c:pt>
                <c:pt idx="33609">
                  <c:v>0.98774297977409498</c:v>
                </c:pt>
                <c:pt idx="33610">
                  <c:v>0.99233348275377997</c:v>
                </c:pt>
                <c:pt idx="33611">
                  <c:v>0.98953190956266501</c:v>
                </c:pt>
                <c:pt idx="33612">
                  <c:v>0.99007103990918299</c:v>
                </c:pt>
                <c:pt idx="33613">
                  <c:v>0.99297939035651805</c:v>
                </c:pt>
                <c:pt idx="33614">
                  <c:v>0.98812763485521404</c:v>
                </c:pt>
                <c:pt idx="33615">
                  <c:v>0.99313541378803305</c:v>
                </c:pt>
                <c:pt idx="33616">
                  <c:v>0.98901888121058401</c:v>
                </c:pt>
                <c:pt idx="33617">
                  <c:v>0.99073625002667098</c:v>
                </c:pt>
                <c:pt idx="33618">
                  <c:v>0.99066143410141405</c:v>
                </c:pt>
                <c:pt idx="33619">
                  <c:v>0.99323690135546105</c:v>
                </c:pt>
                <c:pt idx="33620">
                  <c:v>0.99283876669721305</c:v>
                </c:pt>
                <c:pt idx="33621">
                  <c:v>0.98752827739565496</c:v>
                </c:pt>
                <c:pt idx="33622">
                  <c:v>0.98856506838333702</c:v>
                </c:pt>
                <c:pt idx="33623">
                  <c:v>0.988224369954537</c:v>
                </c:pt>
                <c:pt idx="33624">
                  <c:v>0.99415535552636702</c:v>
                </c:pt>
                <c:pt idx="33625">
                  <c:v>0.98567548476376299</c:v>
                </c:pt>
                <c:pt idx="33626">
                  <c:v>0.98966787088789998</c:v>
                </c:pt>
                <c:pt idx="33627">
                  <c:v>0.99351992236410103</c:v>
                </c:pt>
                <c:pt idx="33628">
                  <c:v>0.98714674298871397</c:v>
                </c:pt>
                <c:pt idx="33629">
                  <c:v>0.99033730610663095</c:v>
                </c:pt>
                <c:pt idx="33630">
                  <c:v>0.991900470058244</c:v>
                </c:pt>
                <c:pt idx="33631">
                  <c:v>0.986263333993049</c:v>
                </c:pt>
                <c:pt idx="33632">
                  <c:v>0.99041048678118804</c:v>
                </c:pt>
                <c:pt idx="33633">
                  <c:v>0.99145387801365803</c:v>
                </c:pt>
                <c:pt idx="33634">
                  <c:v>0.98829343353506605</c:v>
                </c:pt>
                <c:pt idx="33635">
                  <c:v>0.98797161183451898</c:v>
                </c:pt>
                <c:pt idx="33636">
                  <c:v>0.99312085480474099</c:v>
                </c:pt>
                <c:pt idx="33637">
                  <c:v>0.98934085974819497</c:v>
                </c:pt>
                <c:pt idx="33638">
                  <c:v>0.98851014334409903</c:v>
                </c:pt>
                <c:pt idx="33639">
                  <c:v>0.98731543427047697</c:v>
                </c:pt>
                <c:pt idx="33640">
                  <c:v>0.99317072684657404</c:v>
                </c:pt>
                <c:pt idx="33641">
                  <c:v>0.98738166480188805</c:v>
                </c:pt>
                <c:pt idx="33642">
                  <c:v>0.98913964256793097</c:v>
                </c:pt>
                <c:pt idx="33643">
                  <c:v>0.987252383613347</c:v>
                </c:pt>
                <c:pt idx="33644">
                  <c:v>0.99151965940006603</c:v>
                </c:pt>
                <c:pt idx="33645">
                  <c:v>0.99187878742328095</c:v>
                </c:pt>
                <c:pt idx="33646">
                  <c:v>0.98999933413474595</c:v>
                </c:pt>
                <c:pt idx="33647">
                  <c:v>0.98900356617136997</c:v>
                </c:pt>
                <c:pt idx="33648">
                  <c:v>0.98803352218019103</c:v>
                </c:pt>
                <c:pt idx="33649">
                  <c:v>0.99230513200961301</c:v>
                </c:pt>
                <c:pt idx="33650">
                  <c:v>0.99471026827472897</c:v>
                </c:pt>
                <c:pt idx="33651">
                  <c:v>0.98988509748373399</c:v>
                </c:pt>
                <c:pt idx="33652">
                  <c:v>0.98987134188129</c:v>
                </c:pt>
                <c:pt idx="33653">
                  <c:v>0.99113659197093895</c:v>
                </c:pt>
                <c:pt idx="33654">
                  <c:v>0.98757561688657003</c:v>
                </c:pt>
                <c:pt idx="33655">
                  <c:v>0.98775553276662897</c:v>
                </c:pt>
                <c:pt idx="33656">
                  <c:v>0.99088398644590703</c:v>
                </c:pt>
                <c:pt idx="33657">
                  <c:v>0.99046052252569405</c:v>
                </c:pt>
                <c:pt idx="33658">
                  <c:v>0.99262754208846604</c:v>
                </c:pt>
                <c:pt idx="33659">
                  <c:v>0.987325809775075</c:v>
                </c:pt>
                <c:pt idx="33660">
                  <c:v>0.98734389309553605</c:v>
                </c:pt>
                <c:pt idx="33661">
                  <c:v>0.99141868769992503</c:v>
                </c:pt>
                <c:pt idx="33662">
                  <c:v>0.98913598998292096</c:v>
                </c:pt>
                <c:pt idx="33663">
                  <c:v>0.99218998700064498</c:v>
                </c:pt>
                <c:pt idx="33664">
                  <c:v>0.99381324606031396</c:v>
                </c:pt>
                <c:pt idx="33665">
                  <c:v>0.98967518762560902</c:v>
                </c:pt>
                <c:pt idx="33666">
                  <c:v>0.99095826065727</c:v>
                </c:pt>
                <c:pt idx="33667">
                  <c:v>0.988750662483317</c:v>
                </c:pt>
                <c:pt idx="33668">
                  <c:v>0.99002793084352203</c:v>
                </c:pt>
                <c:pt idx="33669">
                  <c:v>0.99099286198811898</c:v>
                </c:pt>
                <c:pt idx="33670">
                  <c:v>0.99041056693210305</c:v>
                </c:pt>
                <c:pt idx="33671">
                  <c:v>0.99250531112734797</c:v>
                </c:pt>
                <c:pt idx="33672">
                  <c:v>0.98951929812629802</c:v>
                </c:pt>
                <c:pt idx="33673">
                  <c:v>0.99089512439213301</c:v>
                </c:pt>
                <c:pt idx="33674">
                  <c:v>0.99242223865513801</c:v>
                </c:pt>
                <c:pt idx="33675">
                  <c:v>0.99392617856955301</c:v>
                </c:pt>
                <c:pt idx="33676">
                  <c:v>0.99008402630978998</c:v>
                </c:pt>
                <c:pt idx="33677">
                  <c:v>0.989774995433643</c:v>
                </c:pt>
                <c:pt idx="33678">
                  <c:v>0.99072419164575698</c:v>
                </c:pt>
                <c:pt idx="33679">
                  <c:v>0.99136820136022996</c:v>
                </c:pt>
                <c:pt idx="33680">
                  <c:v>0.99337670621319796</c:v>
                </c:pt>
                <c:pt idx="33681">
                  <c:v>0.98744812677914695</c:v>
                </c:pt>
                <c:pt idx="33682">
                  <c:v>0.99024291773786299</c:v>
                </c:pt>
                <c:pt idx="33683">
                  <c:v>0.98824799227744997</c:v>
                </c:pt>
                <c:pt idx="33684">
                  <c:v>0.991411224130613</c:v>
                </c:pt>
                <c:pt idx="33685">
                  <c:v>0.989412032279119</c:v>
                </c:pt>
                <c:pt idx="33686">
                  <c:v>0.989116451905519</c:v>
                </c:pt>
                <c:pt idx="33687">
                  <c:v>0.99259891144216394</c:v>
                </c:pt>
                <c:pt idx="33688">
                  <c:v>0.99073172690936495</c:v>
                </c:pt>
                <c:pt idx="33689">
                  <c:v>0.98917900607842202</c:v>
                </c:pt>
                <c:pt idx="33690">
                  <c:v>0.98815224319702499</c:v>
                </c:pt>
                <c:pt idx="33691">
                  <c:v>0.99005528581011104</c:v>
                </c:pt>
                <c:pt idx="33692">
                  <c:v>0.99328880227585903</c:v>
                </c:pt>
                <c:pt idx="33693">
                  <c:v>0.98739080451144501</c:v>
                </c:pt>
                <c:pt idx="33694">
                  <c:v>0.986752709738552</c:v>
                </c:pt>
                <c:pt idx="33695">
                  <c:v>0.99383540890710997</c:v>
                </c:pt>
                <c:pt idx="33696">
                  <c:v>0.98975878720056698</c:v>
                </c:pt>
                <c:pt idx="33697">
                  <c:v>0.988280977425398</c:v>
                </c:pt>
                <c:pt idx="33698">
                  <c:v>0.99252552752456802</c:v>
                </c:pt>
                <c:pt idx="33699">
                  <c:v>0.991121573463282</c:v>
                </c:pt>
                <c:pt idx="33700">
                  <c:v>0.990519774673286</c:v>
                </c:pt>
                <c:pt idx="33701">
                  <c:v>0.98810007441687098</c:v>
                </c:pt>
                <c:pt idx="33702">
                  <c:v>0.98919617563023399</c:v>
                </c:pt>
                <c:pt idx="33703">
                  <c:v>0.98852261090066296</c:v>
                </c:pt>
                <c:pt idx="33704">
                  <c:v>0.99165281457568899</c:v>
                </c:pt>
                <c:pt idx="33705">
                  <c:v>0.99166552459287904</c:v>
                </c:pt>
                <c:pt idx="33706">
                  <c:v>0.99361631330850697</c:v>
                </c:pt>
                <c:pt idx="33707">
                  <c:v>0.988006870831315</c:v>
                </c:pt>
                <c:pt idx="33708">
                  <c:v>0.99354138481738496</c:v>
                </c:pt>
                <c:pt idx="33709">
                  <c:v>0.98844852007109096</c:v>
                </c:pt>
                <c:pt idx="33710">
                  <c:v>0.98680446040335101</c:v>
                </c:pt>
                <c:pt idx="33711">
                  <c:v>0.98967925170702198</c:v>
                </c:pt>
                <c:pt idx="33712">
                  <c:v>0.99165773265134005</c:v>
                </c:pt>
                <c:pt idx="33713">
                  <c:v>0.98920840489564699</c:v>
                </c:pt>
                <c:pt idx="33714">
                  <c:v>0.98769008432559202</c:v>
                </c:pt>
                <c:pt idx="33715">
                  <c:v>0.992005093805019</c:v>
                </c:pt>
                <c:pt idx="33716">
                  <c:v>0.98781520867028805</c:v>
                </c:pt>
                <c:pt idx="33717">
                  <c:v>0.98911267445210505</c:v>
                </c:pt>
                <c:pt idx="33718">
                  <c:v>0.98849222494931299</c:v>
                </c:pt>
                <c:pt idx="33719">
                  <c:v>0.98877494135479505</c:v>
                </c:pt>
                <c:pt idx="33720">
                  <c:v>0.99408383965081104</c:v>
                </c:pt>
                <c:pt idx="33721">
                  <c:v>0.98866436751236597</c:v>
                </c:pt>
                <c:pt idx="33722">
                  <c:v>0.98832599076665395</c:v>
                </c:pt>
                <c:pt idx="33723">
                  <c:v>0.99037710586443495</c:v>
                </c:pt>
                <c:pt idx="33724">
                  <c:v>0.99100175500922405</c:v>
                </c:pt>
                <c:pt idx="33725">
                  <c:v>0.99064169776725097</c:v>
                </c:pt>
                <c:pt idx="33726">
                  <c:v>0.99085846328215099</c:v>
                </c:pt>
                <c:pt idx="33727">
                  <c:v>0.98896807365392903</c:v>
                </c:pt>
                <c:pt idx="33728">
                  <c:v>0.99036436098401803</c:v>
                </c:pt>
                <c:pt idx="33729">
                  <c:v>0.98676009010127197</c:v>
                </c:pt>
                <c:pt idx="33730">
                  <c:v>0.98936710199928701</c:v>
                </c:pt>
                <c:pt idx="33731">
                  <c:v>0.991070583951845</c:v>
                </c:pt>
                <c:pt idx="33732">
                  <c:v>0.99001334184112</c:v>
                </c:pt>
                <c:pt idx="33733">
                  <c:v>0.99098167707068896</c:v>
                </c:pt>
                <c:pt idx="33734">
                  <c:v>0.99024914433216304</c:v>
                </c:pt>
                <c:pt idx="33735">
                  <c:v>0.98803647295025498</c:v>
                </c:pt>
                <c:pt idx="33736">
                  <c:v>0.98667580712856995</c:v>
                </c:pt>
                <c:pt idx="33737">
                  <c:v>0.98707661349073195</c:v>
                </c:pt>
                <c:pt idx="33738">
                  <c:v>0.99129032865219002</c:v>
                </c:pt>
                <c:pt idx="33739">
                  <c:v>0.98855473382390702</c:v>
                </c:pt>
                <c:pt idx="33740">
                  <c:v>0.98963017963546096</c:v>
                </c:pt>
                <c:pt idx="33741">
                  <c:v>0.98687413803762603</c:v>
                </c:pt>
                <c:pt idx="33742">
                  <c:v>0.99230285699715004</c:v>
                </c:pt>
                <c:pt idx="33743">
                  <c:v>0.991918830953194</c:v>
                </c:pt>
                <c:pt idx="33744">
                  <c:v>0.99110137039027801</c:v>
                </c:pt>
                <c:pt idx="33745">
                  <c:v>0.99226126145722504</c:v>
                </c:pt>
                <c:pt idx="33746">
                  <c:v>0.992418908414754</c:v>
                </c:pt>
                <c:pt idx="33747">
                  <c:v>0.98843437340687101</c:v>
                </c:pt>
                <c:pt idx="33748">
                  <c:v>0.99142658243267201</c:v>
                </c:pt>
                <c:pt idx="33749">
                  <c:v>0.98827238628770997</c:v>
                </c:pt>
                <c:pt idx="33750">
                  <c:v>0.99167116702163804</c:v>
                </c:pt>
                <c:pt idx="33751">
                  <c:v>0.98949724906966896</c:v>
                </c:pt>
                <c:pt idx="33752">
                  <c:v>0.98779545370969302</c:v>
                </c:pt>
                <c:pt idx="33753">
                  <c:v>0.98943328346289505</c:v>
                </c:pt>
                <c:pt idx="33754">
                  <c:v>0.99042327919278506</c:v>
                </c:pt>
                <c:pt idx="33755">
                  <c:v>0.98708446887983303</c:v>
                </c:pt>
                <c:pt idx="33756">
                  <c:v>0.99448417631254504</c:v>
                </c:pt>
                <c:pt idx="33757">
                  <c:v>0.98862131565176004</c:v>
                </c:pt>
                <c:pt idx="33758">
                  <c:v>0.98893143869529399</c:v>
                </c:pt>
                <c:pt idx="33759">
                  <c:v>0.98889980479616002</c:v>
                </c:pt>
                <c:pt idx="33760">
                  <c:v>0.99081475702679001</c:v>
                </c:pt>
                <c:pt idx="33761">
                  <c:v>0.99065927216554905</c:v>
                </c:pt>
                <c:pt idx="33762">
                  <c:v>0.992576489369141</c:v>
                </c:pt>
                <c:pt idx="33763">
                  <c:v>0.98895300144570597</c:v>
                </c:pt>
                <c:pt idx="33764">
                  <c:v>0.99287447622289604</c:v>
                </c:pt>
                <c:pt idx="33765">
                  <c:v>0.99068302321194401</c:v>
                </c:pt>
                <c:pt idx="33766">
                  <c:v>0.99038925119498999</c:v>
                </c:pt>
                <c:pt idx="33767">
                  <c:v>0.99141866127404099</c:v>
                </c:pt>
                <c:pt idx="33768">
                  <c:v>0.99131464749055498</c:v>
                </c:pt>
                <c:pt idx="33769">
                  <c:v>0.98788518755177901</c:v>
                </c:pt>
                <c:pt idx="33770">
                  <c:v>0.99094322049647499</c:v>
                </c:pt>
                <c:pt idx="33771">
                  <c:v>0.98762868187870001</c:v>
                </c:pt>
                <c:pt idx="33772">
                  <c:v>0.99243384746483199</c:v>
                </c:pt>
                <c:pt idx="33773">
                  <c:v>0.99079220398531098</c:v>
                </c:pt>
                <c:pt idx="33774">
                  <c:v>0.99348547968407896</c:v>
                </c:pt>
                <c:pt idx="33775">
                  <c:v>0.98961502314848104</c:v>
                </c:pt>
                <c:pt idx="33776">
                  <c:v>0.99315594344194602</c:v>
                </c:pt>
                <c:pt idx="33777">
                  <c:v>0.99223949049135296</c:v>
                </c:pt>
                <c:pt idx="33778">
                  <c:v>0.99146698417448298</c:v>
                </c:pt>
                <c:pt idx="33779">
                  <c:v>0.99191450833096095</c:v>
                </c:pt>
                <c:pt idx="33780">
                  <c:v>0.99222307870380899</c:v>
                </c:pt>
                <c:pt idx="33781">
                  <c:v>0.99121098838358301</c:v>
                </c:pt>
                <c:pt idx="33782">
                  <c:v>0.98955009393204396</c:v>
                </c:pt>
                <c:pt idx="33783">
                  <c:v>0.99347179951001396</c:v>
                </c:pt>
                <c:pt idx="33784">
                  <c:v>0.98747422863435497</c:v>
                </c:pt>
                <c:pt idx="33785">
                  <c:v>0.99073992380315301</c:v>
                </c:pt>
                <c:pt idx="33786">
                  <c:v>0.99348452033397305</c:v>
                </c:pt>
                <c:pt idx="33787">
                  <c:v>0.98943320824158598</c:v>
                </c:pt>
                <c:pt idx="33788">
                  <c:v>0.98932830382736603</c:v>
                </c:pt>
                <c:pt idx="33789">
                  <c:v>0.99280560974150001</c:v>
                </c:pt>
                <c:pt idx="33790">
                  <c:v>0.99173072614157198</c:v>
                </c:pt>
                <c:pt idx="33791">
                  <c:v>0.98714223290769998</c:v>
                </c:pt>
                <c:pt idx="33792">
                  <c:v>0.98932391839221401</c:v>
                </c:pt>
                <c:pt idx="33793">
                  <c:v>0.98952501819100103</c:v>
                </c:pt>
                <c:pt idx="33794">
                  <c:v>0.99265059011620604</c:v>
                </c:pt>
                <c:pt idx="33795">
                  <c:v>0.99254590751244798</c:v>
                </c:pt>
                <c:pt idx="33796">
                  <c:v>0.98879282760088105</c:v>
                </c:pt>
                <c:pt idx="33797">
                  <c:v>0.99267990584109</c:v>
                </c:pt>
                <c:pt idx="33798">
                  <c:v>0.99113206948014299</c:v>
                </c:pt>
                <c:pt idx="33799">
                  <c:v>0.99181998629433299</c:v>
                </c:pt>
                <c:pt idx="33800">
                  <c:v>0.99090106786794996</c:v>
                </c:pt>
                <c:pt idx="33801">
                  <c:v>0.99322723371621902</c:v>
                </c:pt>
                <c:pt idx="33802">
                  <c:v>0.98987064957525805</c:v>
                </c:pt>
                <c:pt idx="33803">
                  <c:v>0.99241205938217403</c:v>
                </c:pt>
                <c:pt idx="33804">
                  <c:v>0.98983564300274196</c:v>
                </c:pt>
                <c:pt idx="33805">
                  <c:v>0.99013368501217203</c:v>
                </c:pt>
                <c:pt idx="33806">
                  <c:v>0.98804312730275001</c:v>
                </c:pt>
                <c:pt idx="33807">
                  <c:v>0.98934132922086204</c:v>
                </c:pt>
                <c:pt idx="33808">
                  <c:v>0.99115860954304402</c:v>
                </c:pt>
                <c:pt idx="33809">
                  <c:v>0.98772301335036905</c:v>
                </c:pt>
                <c:pt idx="33810">
                  <c:v>0.99172589425410296</c:v>
                </c:pt>
                <c:pt idx="33811">
                  <c:v>0.991681769353846</c:v>
                </c:pt>
                <c:pt idx="33812">
                  <c:v>0.98907863797907203</c:v>
                </c:pt>
                <c:pt idx="33813">
                  <c:v>0.98957379830321002</c:v>
                </c:pt>
                <c:pt idx="33814">
                  <c:v>0.99171517004662302</c:v>
                </c:pt>
                <c:pt idx="33815">
                  <c:v>0.98811059209755203</c:v>
                </c:pt>
                <c:pt idx="33816">
                  <c:v>0.99288825112554502</c:v>
                </c:pt>
                <c:pt idx="33817">
                  <c:v>0.98950506115751602</c:v>
                </c:pt>
                <c:pt idx="33818">
                  <c:v>0.99118807070933101</c:v>
                </c:pt>
                <c:pt idx="33819">
                  <c:v>0.99110860797699896</c:v>
                </c:pt>
                <c:pt idx="33820">
                  <c:v>0.99114588610763299</c:v>
                </c:pt>
                <c:pt idx="33821">
                  <c:v>0.99003696186232104</c:v>
                </c:pt>
                <c:pt idx="33822">
                  <c:v>0.98745385151982501</c:v>
                </c:pt>
                <c:pt idx="33823">
                  <c:v>0.99153235339980905</c:v>
                </c:pt>
                <c:pt idx="33824">
                  <c:v>0.991013974337139</c:v>
                </c:pt>
                <c:pt idx="33825">
                  <c:v>0.98711526139555195</c:v>
                </c:pt>
                <c:pt idx="33826">
                  <c:v>0.987690361315676</c:v>
                </c:pt>
                <c:pt idx="33827">
                  <c:v>0.98922253961213702</c:v>
                </c:pt>
                <c:pt idx="33828">
                  <c:v>0.99149805990336604</c:v>
                </c:pt>
                <c:pt idx="33829">
                  <c:v>0.98826945879542505</c:v>
                </c:pt>
                <c:pt idx="33830">
                  <c:v>0.98978883709364396</c:v>
                </c:pt>
                <c:pt idx="33831">
                  <c:v>0.99326481814282097</c:v>
                </c:pt>
                <c:pt idx="33832">
                  <c:v>0.98813095796212203</c:v>
                </c:pt>
                <c:pt idx="33833">
                  <c:v>0.99017165953794195</c:v>
                </c:pt>
                <c:pt idx="33834">
                  <c:v>0.99196493823246001</c:v>
                </c:pt>
                <c:pt idx="33835">
                  <c:v>0.99088001712336804</c:v>
                </c:pt>
                <c:pt idx="33836">
                  <c:v>0.98991617796524001</c:v>
                </c:pt>
                <c:pt idx="33837">
                  <c:v>0.98891756490012195</c:v>
                </c:pt>
                <c:pt idx="33838">
                  <c:v>0.99405259553168801</c:v>
                </c:pt>
                <c:pt idx="33839">
                  <c:v>0.98929457657671505</c:v>
                </c:pt>
                <c:pt idx="33840">
                  <c:v>0.99390377857234602</c:v>
                </c:pt>
                <c:pt idx="33841">
                  <c:v>0.98975468261611099</c:v>
                </c:pt>
                <c:pt idx="33842">
                  <c:v>0.99306090432574001</c:v>
                </c:pt>
                <c:pt idx="33843">
                  <c:v>0.99040550723398701</c:v>
                </c:pt>
                <c:pt idx="33844">
                  <c:v>0.99020166649963104</c:v>
                </c:pt>
                <c:pt idx="33845">
                  <c:v>0.98752306690359104</c:v>
                </c:pt>
                <c:pt idx="33846">
                  <c:v>0.99093048965448205</c:v>
                </c:pt>
                <c:pt idx="33847">
                  <c:v>0.986758574294062</c:v>
                </c:pt>
                <c:pt idx="33848">
                  <c:v>0.98702132842442103</c:v>
                </c:pt>
                <c:pt idx="33849">
                  <c:v>0.99166975332665797</c:v>
                </c:pt>
                <c:pt idx="33850">
                  <c:v>0.99031425247182403</c:v>
                </c:pt>
                <c:pt idx="33851">
                  <c:v>0.99198212039085598</c:v>
                </c:pt>
                <c:pt idx="33852">
                  <c:v>0.99097419788354002</c:v>
                </c:pt>
                <c:pt idx="33853">
                  <c:v>0.98823376832498899</c:v>
                </c:pt>
                <c:pt idx="33854">
                  <c:v>0.99184913663230601</c:v>
                </c:pt>
                <c:pt idx="33855">
                  <c:v>0.99238408873475703</c:v>
                </c:pt>
                <c:pt idx="33856">
                  <c:v>0.99358479752548401</c:v>
                </c:pt>
                <c:pt idx="33857">
                  <c:v>0.98688786704067499</c:v>
                </c:pt>
                <c:pt idx="33858">
                  <c:v>0.99081873956730104</c:v>
                </c:pt>
                <c:pt idx="33859">
                  <c:v>0.99028610937688599</c:v>
                </c:pt>
                <c:pt idx="33860">
                  <c:v>0.992787502089714</c:v>
                </c:pt>
                <c:pt idx="33861">
                  <c:v>0.98560206311613996</c:v>
                </c:pt>
                <c:pt idx="33862">
                  <c:v>0.99190941637159602</c:v>
                </c:pt>
                <c:pt idx="33863">
                  <c:v>0.98905590378463704</c:v>
                </c:pt>
                <c:pt idx="33864">
                  <c:v>0.98816516785981801</c:v>
                </c:pt>
                <c:pt idx="33865">
                  <c:v>0.99241579955313897</c:v>
                </c:pt>
                <c:pt idx="33866">
                  <c:v>0.98759941206403101</c:v>
                </c:pt>
                <c:pt idx="33867">
                  <c:v>0.99392699501441895</c:v>
                </c:pt>
                <c:pt idx="33868">
                  <c:v>0.99061280886072101</c:v>
                </c:pt>
                <c:pt idx="33869">
                  <c:v>0.99430685583398304</c:v>
                </c:pt>
                <c:pt idx="33870">
                  <c:v>0.99210207427541797</c:v>
                </c:pt>
                <c:pt idx="33871">
                  <c:v>0.99163166323014995</c:v>
                </c:pt>
                <c:pt idx="33872">
                  <c:v>0.9926801701672</c:v>
                </c:pt>
                <c:pt idx="33873">
                  <c:v>0.99264308033570103</c:v>
                </c:pt>
                <c:pt idx="33874">
                  <c:v>0.990311542320788</c:v>
                </c:pt>
                <c:pt idx="33875">
                  <c:v>0.99178172193102598</c:v>
                </c:pt>
                <c:pt idx="33876">
                  <c:v>0.99274504834905697</c:v>
                </c:pt>
                <c:pt idx="33877">
                  <c:v>0.99014511069687505</c:v>
                </c:pt>
                <c:pt idx="33878">
                  <c:v>0.99124545803280095</c:v>
                </c:pt>
                <c:pt idx="33879">
                  <c:v>0.99301467522876796</c:v>
                </c:pt>
                <c:pt idx="33880">
                  <c:v>0.99159218699148399</c:v>
                </c:pt>
                <c:pt idx="33881">
                  <c:v>0.98936346969244904</c:v>
                </c:pt>
                <c:pt idx="33882">
                  <c:v>0.98966154236692905</c:v>
                </c:pt>
                <c:pt idx="33883">
                  <c:v>0.98702323430055705</c:v>
                </c:pt>
                <c:pt idx="33884">
                  <c:v>0.99399901571176996</c:v>
                </c:pt>
                <c:pt idx="33885">
                  <c:v>0.98600056194936603</c:v>
                </c:pt>
                <c:pt idx="33886">
                  <c:v>0.99305605526445195</c:v>
                </c:pt>
                <c:pt idx="33887">
                  <c:v>0.98879704403725699</c:v>
                </c:pt>
                <c:pt idx="33888">
                  <c:v>0.98761414158323402</c:v>
                </c:pt>
                <c:pt idx="33889">
                  <c:v>0.99075790090065696</c:v>
                </c:pt>
                <c:pt idx="33890">
                  <c:v>0.99289355090669595</c:v>
                </c:pt>
                <c:pt idx="33891">
                  <c:v>0.99152905249951595</c:v>
                </c:pt>
                <c:pt idx="33892">
                  <c:v>0.98903490049708298</c:v>
                </c:pt>
                <c:pt idx="33893">
                  <c:v>0.99064550432209897</c:v>
                </c:pt>
                <c:pt idx="33894">
                  <c:v>0.98897592087185104</c:v>
                </c:pt>
                <c:pt idx="33895">
                  <c:v>0.99053852746421001</c:v>
                </c:pt>
                <c:pt idx="33896">
                  <c:v>0.99135634726849797</c:v>
                </c:pt>
                <c:pt idx="33897">
                  <c:v>0.98781519080609403</c:v>
                </c:pt>
                <c:pt idx="33898">
                  <c:v>0.99162859020114902</c:v>
                </c:pt>
                <c:pt idx="33899">
                  <c:v>0.99172430901205499</c:v>
                </c:pt>
                <c:pt idx="33900">
                  <c:v>0.99054795414925301</c:v>
                </c:pt>
                <c:pt idx="33901">
                  <c:v>0.99307031545505298</c:v>
                </c:pt>
                <c:pt idx="33902">
                  <c:v>0.98774776693736799</c:v>
                </c:pt>
                <c:pt idx="33903">
                  <c:v>0.98977726678103095</c:v>
                </c:pt>
                <c:pt idx="33904">
                  <c:v>0.99438021902674401</c:v>
                </c:pt>
                <c:pt idx="33905">
                  <c:v>0.98859506728411795</c:v>
                </c:pt>
                <c:pt idx="33906">
                  <c:v>0.98908906139686803</c:v>
                </c:pt>
                <c:pt idx="33907">
                  <c:v>0.988608427901422</c:v>
                </c:pt>
                <c:pt idx="33908">
                  <c:v>0.98983784284820397</c:v>
                </c:pt>
                <c:pt idx="33909">
                  <c:v>0.99110865690974503</c:v>
                </c:pt>
                <c:pt idx="33910">
                  <c:v>0.98924919981322901</c:v>
                </c:pt>
                <c:pt idx="33911">
                  <c:v>0.99228789731350298</c:v>
                </c:pt>
                <c:pt idx="33912">
                  <c:v>0.98940402057830301</c:v>
                </c:pt>
                <c:pt idx="33913">
                  <c:v>0.99439069530482405</c:v>
                </c:pt>
                <c:pt idx="33914">
                  <c:v>0.98792200857943802</c:v>
                </c:pt>
                <c:pt idx="33915">
                  <c:v>0.98659776798554</c:v>
                </c:pt>
                <c:pt idx="33916">
                  <c:v>0.99269295962888005</c:v>
                </c:pt>
                <c:pt idx="33917">
                  <c:v>0.99207757416255105</c:v>
                </c:pt>
                <c:pt idx="33918">
                  <c:v>0.98631697732856805</c:v>
                </c:pt>
                <c:pt idx="33919">
                  <c:v>0.99097457944536504</c:v>
                </c:pt>
                <c:pt idx="33920">
                  <c:v>0.98829864530724099</c:v>
                </c:pt>
                <c:pt idx="33921">
                  <c:v>0.98646436906005697</c:v>
                </c:pt>
                <c:pt idx="33922">
                  <c:v>0.992371966616162</c:v>
                </c:pt>
                <c:pt idx="33923">
                  <c:v>0.99402224638519598</c:v>
                </c:pt>
                <c:pt idx="33924">
                  <c:v>0.99122494972808495</c:v>
                </c:pt>
                <c:pt idx="33925">
                  <c:v>0.99017821635839498</c:v>
                </c:pt>
                <c:pt idx="33926">
                  <c:v>0.99333698057434805</c:v>
                </c:pt>
                <c:pt idx="33927">
                  <c:v>0.98777264906912698</c:v>
                </c:pt>
                <c:pt idx="33928">
                  <c:v>0.99422168011293199</c:v>
                </c:pt>
                <c:pt idx="33929">
                  <c:v>0.98700963782219697</c:v>
                </c:pt>
                <c:pt idx="33930">
                  <c:v>0.99089207085279696</c:v>
                </c:pt>
                <c:pt idx="33931">
                  <c:v>0.98747473024221899</c:v>
                </c:pt>
                <c:pt idx="33932">
                  <c:v>0.99049857760237503</c:v>
                </c:pt>
                <c:pt idx="33933">
                  <c:v>0.99136100416236494</c:v>
                </c:pt>
                <c:pt idx="33934">
                  <c:v>0.98831893346986499</c:v>
                </c:pt>
                <c:pt idx="33935">
                  <c:v>0.990351509266307</c:v>
                </c:pt>
                <c:pt idx="33936">
                  <c:v>0.99166473048920301</c:v>
                </c:pt>
                <c:pt idx="33937">
                  <c:v>0.98893231079874699</c:v>
                </c:pt>
                <c:pt idx="33938">
                  <c:v>0.99094323434520704</c:v>
                </c:pt>
                <c:pt idx="33939">
                  <c:v>0.99002933295357298</c:v>
                </c:pt>
                <c:pt idx="33940">
                  <c:v>0.98814382761159403</c:v>
                </c:pt>
                <c:pt idx="33941">
                  <c:v>0.99187642119964403</c:v>
                </c:pt>
                <c:pt idx="33942">
                  <c:v>0.98784052972186998</c:v>
                </c:pt>
                <c:pt idx="33943">
                  <c:v>0.98779845361086704</c:v>
                </c:pt>
                <c:pt idx="33944">
                  <c:v>0.99021967272374201</c:v>
                </c:pt>
                <c:pt idx="33945">
                  <c:v>0.99274805816362</c:v>
                </c:pt>
                <c:pt idx="33946">
                  <c:v>0.99085817644630803</c:v>
                </c:pt>
                <c:pt idx="33947">
                  <c:v>0.99310581510472495</c:v>
                </c:pt>
                <c:pt idx="33948">
                  <c:v>0.991517326051647</c:v>
                </c:pt>
                <c:pt idx="33949">
                  <c:v>0.99280124593228702</c:v>
                </c:pt>
                <c:pt idx="33950">
                  <c:v>0.99173609848870403</c:v>
                </c:pt>
                <c:pt idx="33951">
                  <c:v>0.991792294047117</c:v>
                </c:pt>
                <c:pt idx="33952">
                  <c:v>0.98962336386287297</c:v>
                </c:pt>
                <c:pt idx="33953">
                  <c:v>0.98668103693082998</c:v>
                </c:pt>
                <c:pt idx="33954">
                  <c:v>0.99227423470785803</c:v>
                </c:pt>
                <c:pt idx="33955">
                  <c:v>0.99141412150770003</c:v>
                </c:pt>
                <c:pt idx="33956">
                  <c:v>0.99168512815598697</c:v>
                </c:pt>
                <c:pt idx="33957">
                  <c:v>0.99125170945759999</c:v>
                </c:pt>
                <c:pt idx="33958">
                  <c:v>0.98840009336540702</c:v>
                </c:pt>
                <c:pt idx="33959">
                  <c:v>0.987135079083723</c:v>
                </c:pt>
                <c:pt idx="33960">
                  <c:v>0.99212635092165802</c:v>
                </c:pt>
                <c:pt idx="33961">
                  <c:v>0.99075917855708695</c:v>
                </c:pt>
                <c:pt idx="33962">
                  <c:v>0.99010920300876404</c:v>
                </c:pt>
                <c:pt idx="33963">
                  <c:v>0.98793134527833704</c:v>
                </c:pt>
                <c:pt idx="33964">
                  <c:v>0.99246731485928197</c:v>
                </c:pt>
                <c:pt idx="33965">
                  <c:v>0.99164903279864303</c:v>
                </c:pt>
                <c:pt idx="33966">
                  <c:v>0.99080279023440399</c:v>
                </c:pt>
                <c:pt idx="33967">
                  <c:v>0.99288308009430004</c:v>
                </c:pt>
                <c:pt idx="33968">
                  <c:v>0.98926609410408795</c:v>
                </c:pt>
                <c:pt idx="33969">
                  <c:v>0.98930935788906205</c:v>
                </c:pt>
                <c:pt idx="33970">
                  <c:v>0.99061396119098699</c:v>
                </c:pt>
                <c:pt idx="33971">
                  <c:v>0.98888594267076702</c:v>
                </c:pt>
                <c:pt idx="33972">
                  <c:v>0.98654400238849305</c:v>
                </c:pt>
                <c:pt idx="33973">
                  <c:v>0.990978062758467</c:v>
                </c:pt>
                <c:pt idx="33974">
                  <c:v>0.98871967602639499</c:v>
                </c:pt>
                <c:pt idx="33975">
                  <c:v>0.99108903507299195</c:v>
                </c:pt>
                <c:pt idx="33976">
                  <c:v>0.99336300432213498</c:v>
                </c:pt>
                <c:pt idx="33977">
                  <c:v>0.98727287887707005</c:v>
                </c:pt>
                <c:pt idx="33978">
                  <c:v>0.99312166891311104</c:v>
                </c:pt>
                <c:pt idx="33979">
                  <c:v>0.98805655673320303</c:v>
                </c:pt>
                <c:pt idx="33980">
                  <c:v>0.98976304567908802</c:v>
                </c:pt>
                <c:pt idx="33981">
                  <c:v>0.98833630408428497</c:v>
                </c:pt>
                <c:pt idx="33982">
                  <c:v>0.991826145914673</c:v>
                </c:pt>
                <c:pt idx="33983">
                  <c:v>0.99213276273664797</c:v>
                </c:pt>
                <c:pt idx="33984">
                  <c:v>0.98950373778166301</c:v>
                </c:pt>
                <c:pt idx="33985">
                  <c:v>0.98680560170185805</c:v>
                </c:pt>
                <c:pt idx="33986">
                  <c:v>0.98782103981499203</c:v>
                </c:pt>
                <c:pt idx="33987">
                  <c:v>0.99169002499988401</c:v>
                </c:pt>
                <c:pt idx="33988">
                  <c:v>0.98706527228911001</c:v>
                </c:pt>
                <c:pt idx="33989">
                  <c:v>0.99177188494723401</c:v>
                </c:pt>
                <c:pt idx="33990">
                  <c:v>0.99449561651560803</c:v>
                </c:pt>
                <c:pt idx="33991">
                  <c:v>0.98889755825719505</c:v>
                </c:pt>
                <c:pt idx="33992">
                  <c:v>0.99104857779281397</c:v>
                </c:pt>
                <c:pt idx="33993">
                  <c:v>0.99252883151651095</c:v>
                </c:pt>
                <c:pt idx="33994">
                  <c:v>0.99318404547957295</c:v>
                </c:pt>
                <c:pt idx="33995">
                  <c:v>0.99059473294238298</c:v>
                </c:pt>
                <c:pt idx="33996">
                  <c:v>0.99164645554225594</c:v>
                </c:pt>
                <c:pt idx="33997">
                  <c:v>0.99173902384799295</c:v>
                </c:pt>
                <c:pt idx="33998">
                  <c:v>0.99361083367787895</c:v>
                </c:pt>
                <c:pt idx="33999">
                  <c:v>0.99228587091246601</c:v>
                </c:pt>
                <c:pt idx="34000">
                  <c:v>0.98902631365458504</c:v>
                </c:pt>
                <c:pt idx="34001">
                  <c:v>0.99123145062736295</c:v>
                </c:pt>
                <c:pt idx="34002">
                  <c:v>0.98752556909594702</c:v>
                </c:pt>
                <c:pt idx="34003">
                  <c:v>0.98896329330550603</c:v>
                </c:pt>
                <c:pt idx="34004">
                  <c:v>0.98722145278275497</c:v>
                </c:pt>
                <c:pt idx="34005">
                  <c:v>0.98890221498951003</c:v>
                </c:pt>
                <c:pt idx="34006">
                  <c:v>0.99110641819044898</c:v>
                </c:pt>
                <c:pt idx="34007">
                  <c:v>0.98934881049558498</c:v>
                </c:pt>
                <c:pt idx="34008">
                  <c:v>0.98659502938605204</c:v>
                </c:pt>
                <c:pt idx="34009">
                  <c:v>0.99175047568793095</c:v>
                </c:pt>
                <c:pt idx="34010">
                  <c:v>0.98944559351815298</c:v>
                </c:pt>
                <c:pt idx="34011">
                  <c:v>0.99149980543268701</c:v>
                </c:pt>
                <c:pt idx="34012">
                  <c:v>0.99309186327919396</c:v>
                </c:pt>
                <c:pt idx="34013">
                  <c:v>0.99142360709001498</c:v>
                </c:pt>
                <c:pt idx="34014">
                  <c:v>0.99133562518359897</c:v>
                </c:pt>
                <c:pt idx="34015">
                  <c:v>0.99193043592310204</c:v>
                </c:pt>
                <c:pt idx="34016">
                  <c:v>0.99097462348618204</c:v>
                </c:pt>
                <c:pt idx="34017">
                  <c:v>0.98759279299915603</c:v>
                </c:pt>
                <c:pt idx="34018">
                  <c:v>0.993611687602034</c:v>
                </c:pt>
                <c:pt idx="34019">
                  <c:v>0.98778793176479196</c:v>
                </c:pt>
                <c:pt idx="34020">
                  <c:v>0.99044539355546501</c:v>
                </c:pt>
                <c:pt idx="34021">
                  <c:v>0.99057005224815797</c:v>
                </c:pt>
                <c:pt idx="34022">
                  <c:v>0.992103552090286</c:v>
                </c:pt>
                <c:pt idx="34023">
                  <c:v>0.99075477138345802</c:v>
                </c:pt>
                <c:pt idx="34024">
                  <c:v>0.988371961423399</c:v>
                </c:pt>
                <c:pt idx="34025">
                  <c:v>0.98716706006583699</c:v>
                </c:pt>
                <c:pt idx="34026">
                  <c:v>0.99317017131028895</c:v>
                </c:pt>
                <c:pt idx="34027">
                  <c:v>0.99212692822428705</c:v>
                </c:pt>
                <c:pt idx="34028">
                  <c:v>0.98992556637555396</c:v>
                </c:pt>
                <c:pt idx="34029">
                  <c:v>0.98909201264350599</c:v>
                </c:pt>
                <c:pt idx="34030">
                  <c:v>0.99318860160507605</c:v>
                </c:pt>
                <c:pt idx="34031">
                  <c:v>0.99323827422051703</c:v>
                </c:pt>
                <c:pt idx="34032">
                  <c:v>0.98723731879995602</c:v>
                </c:pt>
                <c:pt idx="34033">
                  <c:v>0.99270154809925204</c:v>
                </c:pt>
                <c:pt idx="34034">
                  <c:v>0.98779807356736704</c:v>
                </c:pt>
                <c:pt idx="34035">
                  <c:v>0.98839893468550899</c:v>
                </c:pt>
                <c:pt idx="34036">
                  <c:v>0.99251596836320699</c:v>
                </c:pt>
                <c:pt idx="34037">
                  <c:v>0.99155192150442795</c:v>
                </c:pt>
                <c:pt idx="34038">
                  <c:v>0.98894327962745998</c:v>
                </c:pt>
                <c:pt idx="34039">
                  <c:v>0.99248603655986101</c:v>
                </c:pt>
                <c:pt idx="34040">
                  <c:v>0.98850652764056701</c:v>
                </c:pt>
                <c:pt idx="34041">
                  <c:v>0.98817263167958402</c:v>
                </c:pt>
                <c:pt idx="34042">
                  <c:v>0.98953057973064895</c:v>
                </c:pt>
                <c:pt idx="34043">
                  <c:v>0.99043916429956302</c:v>
                </c:pt>
                <c:pt idx="34044">
                  <c:v>0.98931841340604898</c:v>
                </c:pt>
                <c:pt idx="34045">
                  <c:v>0.98906094192767002</c:v>
                </c:pt>
                <c:pt idx="34046">
                  <c:v>0.992013479863736</c:v>
                </c:pt>
                <c:pt idx="34047">
                  <c:v>0.99287891430439101</c:v>
                </c:pt>
                <c:pt idx="34048">
                  <c:v>0.98908196848660901</c:v>
                </c:pt>
                <c:pt idx="34049">
                  <c:v>0.98978572315162205</c:v>
                </c:pt>
                <c:pt idx="34050">
                  <c:v>0.98834462714621796</c:v>
                </c:pt>
                <c:pt idx="34051">
                  <c:v>0.99419148877503505</c:v>
                </c:pt>
                <c:pt idx="34052">
                  <c:v>0.98885824737053396</c:v>
                </c:pt>
                <c:pt idx="34053">
                  <c:v>0.99152937423957799</c:v>
                </c:pt>
                <c:pt idx="34054">
                  <c:v>0.99334530565117196</c:v>
                </c:pt>
                <c:pt idx="34055">
                  <c:v>0.98791118003088996</c:v>
                </c:pt>
                <c:pt idx="34056">
                  <c:v>0.99303425876281104</c:v>
                </c:pt>
                <c:pt idx="34057">
                  <c:v>0.98783282914338499</c:v>
                </c:pt>
                <c:pt idx="34058">
                  <c:v>0.98921330786333095</c:v>
                </c:pt>
                <c:pt idx="34059">
                  <c:v>0.98909742016844804</c:v>
                </c:pt>
                <c:pt idx="34060">
                  <c:v>0.98882382820736803</c:v>
                </c:pt>
                <c:pt idx="34061">
                  <c:v>0.990484891956118</c:v>
                </c:pt>
                <c:pt idx="34062">
                  <c:v>0.98910095446601398</c:v>
                </c:pt>
                <c:pt idx="34063">
                  <c:v>0.99350239099826698</c:v>
                </c:pt>
                <c:pt idx="34064">
                  <c:v>0.98992193277170804</c:v>
                </c:pt>
                <c:pt idx="34065">
                  <c:v>0.98782886672289205</c:v>
                </c:pt>
                <c:pt idx="34066">
                  <c:v>0.99260450203399697</c:v>
                </c:pt>
                <c:pt idx="34067">
                  <c:v>0.98863840694443506</c:v>
                </c:pt>
                <c:pt idx="34068">
                  <c:v>0.989531989550966</c:v>
                </c:pt>
                <c:pt idx="34069">
                  <c:v>0.99319528448945804</c:v>
                </c:pt>
                <c:pt idx="34070">
                  <c:v>0.98869842691148002</c:v>
                </c:pt>
                <c:pt idx="34071">
                  <c:v>0.99189313882222696</c:v>
                </c:pt>
                <c:pt idx="34072">
                  <c:v>0.99161062395270305</c:v>
                </c:pt>
                <c:pt idx="34073">
                  <c:v>0.98902566520784296</c:v>
                </c:pt>
                <c:pt idx="34074">
                  <c:v>0.99039851311134397</c:v>
                </c:pt>
                <c:pt idx="34075">
                  <c:v>0.98752531064863602</c:v>
                </c:pt>
                <c:pt idx="34076">
                  <c:v>0.99080903777227902</c:v>
                </c:pt>
                <c:pt idx="34077">
                  <c:v>0.98969277895095498</c:v>
                </c:pt>
                <c:pt idx="34078">
                  <c:v>0.99231920707060095</c:v>
                </c:pt>
                <c:pt idx="34079">
                  <c:v>0.98862767075054903</c:v>
                </c:pt>
                <c:pt idx="34080">
                  <c:v>0.98841257398710103</c:v>
                </c:pt>
                <c:pt idx="34081">
                  <c:v>0.99136129420450603</c:v>
                </c:pt>
                <c:pt idx="34082">
                  <c:v>0.99029229833696597</c:v>
                </c:pt>
                <c:pt idx="34083">
                  <c:v>0.99046961393608002</c:v>
                </c:pt>
                <c:pt idx="34084">
                  <c:v>0.99249519546286902</c:v>
                </c:pt>
                <c:pt idx="34085">
                  <c:v>0.99335613380113996</c:v>
                </c:pt>
                <c:pt idx="34086">
                  <c:v>0.98671777736225996</c:v>
                </c:pt>
                <c:pt idx="34087">
                  <c:v>0.99144082124821897</c:v>
                </c:pt>
                <c:pt idx="34088">
                  <c:v>0.98832459017466001</c:v>
                </c:pt>
                <c:pt idx="34089">
                  <c:v>0.99295093846856297</c:v>
                </c:pt>
                <c:pt idx="34090">
                  <c:v>0.98981570314765499</c:v>
                </c:pt>
                <c:pt idx="34091">
                  <c:v>0.99056078088043797</c:v>
                </c:pt>
                <c:pt idx="34092">
                  <c:v>0.990413519755029</c:v>
                </c:pt>
                <c:pt idx="34093">
                  <c:v>0.99027436427460702</c:v>
                </c:pt>
                <c:pt idx="34094">
                  <c:v>0.98898170094522198</c:v>
                </c:pt>
                <c:pt idx="34095">
                  <c:v>0.99123950705485697</c:v>
                </c:pt>
                <c:pt idx="34096">
                  <c:v>0.98973817817176102</c:v>
                </c:pt>
                <c:pt idx="34097">
                  <c:v>0.98930135033342403</c:v>
                </c:pt>
                <c:pt idx="34098">
                  <c:v>0.98795461281608199</c:v>
                </c:pt>
                <c:pt idx="34099">
                  <c:v>0.99160541557358906</c:v>
                </c:pt>
                <c:pt idx="34100">
                  <c:v>0.99121125084249295</c:v>
                </c:pt>
                <c:pt idx="34101">
                  <c:v>0.98982587604343197</c:v>
                </c:pt>
                <c:pt idx="34102">
                  <c:v>0.98854746394197801</c:v>
                </c:pt>
                <c:pt idx="34103">
                  <c:v>0.99157987080659105</c:v>
                </c:pt>
                <c:pt idx="34104">
                  <c:v>0.99348250525918902</c:v>
                </c:pt>
                <c:pt idx="34105">
                  <c:v>0.98705312239194398</c:v>
                </c:pt>
                <c:pt idx="34106">
                  <c:v>0.988388125526525</c:v>
                </c:pt>
                <c:pt idx="34107">
                  <c:v>0.99126326954853505</c:v>
                </c:pt>
                <c:pt idx="34108">
                  <c:v>0.98646024087949402</c:v>
                </c:pt>
                <c:pt idx="34109">
                  <c:v>0.99194760582544195</c:v>
                </c:pt>
                <c:pt idx="34110">
                  <c:v>0.98951590808226397</c:v>
                </c:pt>
                <c:pt idx="34111">
                  <c:v>0.98941144188047903</c:v>
                </c:pt>
                <c:pt idx="34112">
                  <c:v>0.991005442773645</c:v>
                </c:pt>
                <c:pt idx="34113">
                  <c:v>0.99295752004903404</c:v>
                </c:pt>
                <c:pt idx="34114">
                  <c:v>0.99388699052384599</c:v>
                </c:pt>
                <c:pt idx="34115">
                  <c:v>0.98724000255871003</c:v>
                </c:pt>
                <c:pt idx="34116">
                  <c:v>0.99258776791720504</c:v>
                </c:pt>
                <c:pt idx="34117">
                  <c:v>0.99134116833697505</c:v>
                </c:pt>
                <c:pt idx="34118">
                  <c:v>0.98722168692061796</c:v>
                </c:pt>
                <c:pt idx="34119">
                  <c:v>0.99259501759394297</c:v>
                </c:pt>
                <c:pt idx="34120">
                  <c:v>0.98946867193438603</c:v>
                </c:pt>
                <c:pt idx="34121">
                  <c:v>0.98662017006845804</c:v>
                </c:pt>
                <c:pt idx="34122">
                  <c:v>0.98959929543217495</c:v>
                </c:pt>
                <c:pt idx="34123">
                  <c:v>0.98993516203896803</c:v>
                </c:pt>
                <c:pt idx="34124">
                  <c:v>0.98957743182136004</c:v>
                </c:pt>
                <c:pt idx="34125">
                  <c:v>0.99081333151016804</c:v>
                </c:pt>
                <c:pt idx="34126">
                  <c:v>0.98989653873635897</c:v>
                </c:pt>
                <c:pt idx="34127">
                  <c:v>0.98786819838599504</c:v>
                </c:pt>
                <c:pt idx="34128">
                  <c:v>0.98854731407900098</c:v>
                </c:pt>
                <c:pt idx="34129">
                  <c:v>0.99265332782253202</c:v>
                </c:pt>
                <c:pt idx="34130">
                  <c:v>0.99352551576826797</c:v>
                </c:pt>
                <c:pt idx="34131">
                  <c:v>0.99170300151385105</c:v>
                </c:pt>
                <c:pt idx="34132">
                  <c:v>0.99159626572786697</c:v>
                </c:pt>
                <c:pt idx="34133">
                  <c:v>0.99151809891259401</c:v>
                </c:pt>
                <c:pt idx="34134">
                  <c:v>0.98766352455883299</c:v>
                </c:pt>
                <c:pt idx="34135">
                  <c:v>0.98998290204133099</c:v>
                </c:pt>
                <c:pt idx="34136">
                  <c:v>0.99375854877558101</c:v>
                </c:pt>
                <c:pt idx="34137">
                  <c:v>0.98943508528869895</c:v>
                </c:pt>
                <c:pt idx="34138">
                  <c:v>0.991173275719471</c:v>
                </c:pt>
                <c:pt idx="34139">
                  <c:v>0.99149549589806196</c:v>
                </c:pt>
                <c:pt idx="34140">
                  <c:v>0.98703329461646305</c:v>
                </c:pt>
                <c:pt idx="34141">
                  <c:v>0.99023404055243103</c:v>
                </c:pt>
                <c:pt idx="34142">
                  <c:v>0.99378417512486705</c:v>
                </c:pt>
                <c:pt idx="34143">
                  <c:v>0.98911850509275001</c:v>
                </c:pt>
                <c:pt idx="34144">
                  <c:v>0.98928295914606501</c:v>
                </c:pt>
                <c:pt idx="34145">
                  <c:v>0.99229207330150604</c:v>
                </c:pt>
                <c:pt idx="34146">
                  <c:v>0.99089837820884397</c:v>
                </c:pt>
                <c:pt idx="34147">
                  <c:v>0.98991754080396399</c:v>
                </c:pt>
                <c:pt idx="34148">
                  <c:v>0.99286695075637699</c:v>
                </c:pt>
                <c:pt idx="34149">
                  <c:v>0.992981534058483</c:v>
                </c:pt>
                <c:pt idx="34150">
                  <c:v>0.98959398134145404</c:v>
                </c:pt>
                <c:pt idx="34151">
                  <c:v>0.98927129283592197</c:v>
                </c:pt>
                <c:pt idx="34152">
                  <c:v>0.99506359787537102</c:v>
                </c:pt>
                <c:pt idx="34153">
                  <c:v>0.98757823672636302</c:v>
                </c:pt>
                <c:pt idx="34154">
                  <c:v>0.99308949751868203</c:v>
                </c:pt>
                <c:pt idx="34155">
                  <c:v>0.99153509047164401</c:v>
                </c:pt>
                <c:pt idx="34156">
                  <c:v>0.99329619471175301</c:v>
                </c:pt>
                <c:pt idx="34157">
                  <c:v>0.98753400324549301</c:v>
                </c:pt>
                <c:pt idx="34158">
                  <c:v>0.99353212698206705</c:v>
                </c:pt>
                <c:pt idx="34159">
                  <c:v>0.99068635872661903</c:v>
                </c:pt>
                <c:pt idx="34160">
                  <c:v>0.99013976278157301</c:v>
                </c:pt>
                <c:pt idx="34161">
                  <c:v>0.98921690589297495</c:v>
                </c:pt>
                <c:pt idx="34162">
                  <c:v>0.98717366464009204</c:v>
                </c:pt>
                <c:pt idx="34163">
                  <c:v>0.99274626223145102</c:v>
                </c:pt>
                <c:pt idx="34164">
                  <c:v>0.98695149240770996</c:v>
                </c:pt>
                <c:pt idx="34165">
                  <c:v>0.99099613714906598</c:v>
                </c:pt>
                <c:pt idx="34166">
                  <c:v>0.98982206520780702</c:v>
                </c:pt>
                <c:pt idx="34167">
                  <c:v>0.98603101942514004</c:v>
                </c:pt>
                <c:pt idx="34168">
                  <c:v>0.99313100671751098</c:v>
                </c:pt>
                <c:pt idx="34169">
                  <c:v>0.98925763831552005</c:v>
                </c:pt>
                <c:pt idx="34170">
                  <c:v>0.99055914530595901</c:v>
                </c:pt>
                <c:pt idx="34171">
                  <c:v>0.99218446075239997</c:v>
                </c:pt>
                <c:pt idx="34172">
                  <c:v>0.98975702325581005</c:v>
                </c:pt>
                <c:pt idx="34173">
                  <c:v>0.98952371497759395</c:v>
                </c:pt>
                <c:pt idx="34174">
                  <c:v>0.98978280078247405</c:v>
                </c:pt>
                <c:pt idx="34175">
                  <c:v>0.98695114903400205</c:v>
                </c:pt>
                <c:pt idx="34176">
                  <c:v>0.98757625315601905</c:v>
                </c:pt>
                <c:pt idx="34177">
                  <c:v>0.99372685815199902</c:v>
                </c:pt>
                <c:pt idx="34178">
                  <c:v>0.98727548063753301</c:v>
                </c:pt>
                <c:pt idx="34179">
                  <c:v>0.99083162844209804</c:v>
                </c:pt>
                <c:pt idx="34180">
                  <c:v>0.99300093430633696</c:v>
                </c:pt>
                <c:pt idx="34181">
                  <c:v>0.98679673715046001</c:v>
                </c:pt>
                <c:pt idx="34182">
                  <c:v>0.99210475539844001</c:v>
                </c:pt>
                <c:pt idx="34183">
                  <c:v>0.99355304167646796</c:v>
                </c:pt>
                <c:pt idx="34184">
                  <c:v>0.99105148164343404</c:v>
                </c:pt>
                <c:pt idx="34185">
                  <c:v>0.98686019835767802</c:v>
                </c:pt>
                <c:pt idx="34186">
                  <c:v>0.99252136040567496</c:v>
                </c:pt>
                <c:pt idx="34187">
                  <c:v>0.98859781433452398</c:v>
                </c:pt>
                <c:pt idx="34188">
                  <c:v>0.99077165424892799</c:v>
                </c:pt>
                <c:pt idx="34189">
                  <c:v>0.99007826011368005</c:v>
                </c:pt>
                <c:pt idx="34190">
                  <c:v>0.99246755620721006</c:v>
                </c:pt>
                <c:pt idx="34191">
                  <c:v>0.99410947470049205</c:v>
                </c:pt>
                <c:pt idx="34192">
                  <c:v>0.99317115993859495</c:v>
                </c:pt>
                <c:pt idx="34193">
                  <c:v>0.98826171882548097</c:v>
                </c:pt>
                <c:pt idx="34194">
                  <c:v>0.99271296609384596</c:v>
                </c:pt>
                <c:pt idx="34195">
                  <c:v>0.98988844828045897</c:v>
                </c:pt>
                <c:pt idx="34196">
                  <c:v>0.99343486355600696</c:v>
                </c:pt>
                <c:pt idx="34197">
                  <c:v>0.99162454424479796</c:v>
                </c:pt>
                <c:pt idx="34198">
                  <c:v>0.99120396964401203</c:v>
                </c:pt>
                <c:pt idx="34199">
                  <c:v>0.99038542337758195</c:v>
                </c:pt>
                <c:pt idx="34200">
                  <c:v>0.989593096468385</c:v>
                </c:pt>
                <c:pt idx="34201">
                  <c:v>0.99048030053411795</c:v>
                </c:pt>
                <c:pt idx="34202">
                  <c:v>0.99152346536760405</c:v>
                </c:pt>
                <c:pt idx="34203">
                  <c:v>0.98723915566389098</c:v>
                </c:pt>
                <c:pt idx="34204">
                  <c:v>0.99074810239573396</c:v>
                </c:pt>
                <c:pt idx="34205">
                  <c:v>0.991387849509757</c:v>
                </c:pt>
                <c:pt idx="34206">
                  <c:v>0.99178198266173401</c:v>
                </c:pt>
                <c:pt idx="34207">
                  <c:v>0.99120697461228502</c:v>
                </c:pt>
                <c:pt idx="34208">
                  <c:v>0.98825644311161798</c:v>
                </c:pt>
                <c:pt idx="34209">
                  <c:v>0.98826449097990499</c:v>
                </c:pt>
                <c:pt idx="34210">
                  <c:v>0.98882135154524498</c:v>
                </c:pt>
                <c:pt idx="34211">
                  <c:v>0.99271987218216295</c:v>
                </c:pt>
                <c:pt idx="34212">
                  <c:v>0.98766093461728199</c:v>
                </c:pt>
                <c:pt idx="34213">
                  <c:v>0.992022790527056</c:v>
                </c:pt>
                <c:pt idx="34214">
                  <c:v>0.986312762168298</c:v>
                </c:pt>
                <c:pt idx="34215">
                  <c:v>0.99279072406922397</c:v>
                </c:pt>
                <c:pt idx="34216">
                  <c:v>0.98760305488408795</c:v>
                </c:pt>
                <c:pt idx="34217">
                  <c:v>0.99064164367184404</c:v>
                </c:pt>
                <c:pt idx="34218">
                  <c:v>0.98995774697005601</c:v>
                </c:pt>
                <c:pt idx="34219">
                  <c:v>0.98963901158171297</c:v>
                </c:pt>
                <c:pt idx="34220">
                  <c:v>0.99078651275935703</c:v>
                </c:pt>
                <c:pt idx="34221">
                  <c:v>0.99346373159171197</c:v>
                </c:pt>
                <c:pt idx="34222">
                  <c:v>0.99121656958833304</c:v>
                </c:pt>
                <c:pt idx="34223">
                  <c:v>0.98973061833102505</c:v>
                </c:pt>
                <c:pt idx="34224">
                  <c:v>0.98992406911139597</c:v>
                </c:pt>
                <c:pt idx="34225">
                  <c:v>0.98853483784985297</c:v>
                </c:pt>
                <c:pt idx="34226">
                  <c:v>0.99023663674930296</c:v>
                </c:pt>
                <c:pt idx="34227">
                  <c:v>0.99212365361581001</c:v>
                </c:pt>
                <c:pt idx="34228">
                  <c:v>0.98990237988303897</c:v>
                </c:pt>
                <c:pt idx="34229">
                  <c:v>0.98733305052467402</c:v>
                </c:pt>
                <c:pt idx="34230">
                  <c:v>0.98804754925165195</c:v>
                </c:pt>
                <c:pt idx="34231">
                  <c:v>0.98878056638009504</c:v>
                </c:pt>
                <c:pt idx="34232">
                  <c:v>0.99060635836279498</c:v>
                </c:pt>
                <c:pt idx="34233">
                  <c:v>0.990239342933247</c:v>
                </c:pt>
                <c:pt idx="34234">
                  <c:v>0.99447889978430404</c:v>
                </c:pt>
                <c:pt idx="34235">
                  <c:v>0.98863322759634997</c:v>
                </c:pt>
                <c:pt idx="34236">
                  <c:v>0.99067071208320201</c:v>
                </c:pt>
                <c:pt idx="34237">
                  <c:v>0.98829083152038599</c:v>
                </c:pt>
                <c:pt idx="34238">
                  <c:v>0.99124217985783103</c:v>
                </c:pt>
                <c:pt idx="34239">
                  <c:v>0.99000694614260498</c:v>
                </c:pt>
                <c:pt idx="34240">
                  <c:v>0.99284046470561504</c:v>
                </c:pt>
                <c:pt idx="34241">
                  <c:v>0.98774355062714803</c:v>
                </c:pt>
                <c:pt idx="34242">
                  <c:v>0.99069610805226604</c:v>
                </c:pt>
                <c:pt idx="34243">
                  <c:v>0.98816060090008095</c:v>
                </c:pt>
                <c:pt idx="34244">
                  <c:v>0.99437766461754595</c:v>
                </c:pt>
                <c:pt idx="34245">
                  <c:v>0.98948140201920898</c:v>
                </c:pt>
                <c:pt idx="34246">
                  <c:v>0.99045583294231698</c:v>
                </c:pt>
                <c:pt idx="34247">
                  <c:v>0.99510177197551597</c:v>
                </c:pt>
                <c:pt idx="34248">
                  <c:v>0.98970025540699003</c:v>
                </c:pt>
                <c:pt idx="34249">
                  <c:v>0.98982765568959996</c:v>
                </c:pt>
                <c:pt idx="34250">
                  <c:v>0.99328064444486497</c:v>
                </c:pt>
                <c:pt idx="34251">
                  <c:v>0.99205830768589898</c:v>
                </c:pt>
                <c:pt idx="34252">
                  <c:v>0.98799043371337503</c:v>
                </c:pt>
                <c:pt idx="34253">
                  <c:v>0.98757623935873295</c:v>
                </c:pt>
                <c:pt idx="34254">
                  <c:v>0.99093568339427296</c:v>
                </c:pt>
                <c:pt idx="34255">
                  <c:v>0.99142863199054698</c:v>
                </c:pt>
                <c:pt idx="34256">
                  <c:v>0.98682355060013005</c:v>
                </c:pt>
                <c:pt idx="34257">
                  <c:v>0.98948208673499305</c:v>
                </c:pt>
                <c:pt idx="34258">
                  <c:v>0.99017011624830598</c:v>
                </c:pt>
                <c:pt idx="34259">
                  <c:v>0.98750156978285097</c:v>
                </c:pt>
                <c:pt idx="34260">
                  <c:v>0.99177021245149199</c:v>
                </c:pt>
                <c:pt idx="34261">
                  <c:v>0.99155457502557698</c:v>
                </c:pt>
                <c:pt idx="34262">
                  <c:v>0.99005913758875597</c:v>
                </c:pt>
                <c:pt idx="34263">
                  <c:v>0.991461952331956</c:v>
                </c:pt>
                <c:pt idx="34264">
                  <c:v>0.98768961107846298</c:v>
                </c:pt>
                <c:pt idx="34265">
                  <c:v>0.99075248656967896</c:v>
                </c:pt>
                <c:pt idx="34266">
                  <c:v>0.98977709742026498</c:v>
                </c:pt>
                <c:pt idx="34267">
                  <c:v>0.98855843706973701</c:v>
                </c:pt>
                <c:pt idx="34268">
                  <c:v>0.99091317584805705</c:v>
                </c:pt>
                <c:pt idx="34269">
                  <c:v>0.99198908144826203</c:v>
                </c:pt>
                <c:pt idx="34270">
                  <c:v>0.99282928924143699</c:v>
                </c:pt>
                <c:pt idx="34271">
                  <c:v>0.99089934722430695</c:v>
                </c:pt>
                <c:pt idx="34272">
                  <c:v>0.99266603295021205</c:v>
                </c:pt>
                <c:pt idx="34273">
                  <c:v>0.99293822785597996</c:v>
                </c:pt>
                <c:pt idx="34274">
                  <c:v>0.98752223992916799</c:v>
                </c:pt>
                <c:pt idx="34275">
                  <c:v>0.99150406302105498</c:v>
                </c:pt>
                <c:pt idx="34276">
                  <c:v>0.98867004723853102</c:v>
                </c:pt>
                <c:pt idx="34277">
                  <c:v>0.99232825847824102</c:v>
                </c:pt>
                <c:pt idx="34278">
                  <c:v>0.993701440141596</c:v>
                </c:pt>
                <c:pt idx="34279">
                  <c:v>0.98940294712278798</c:v>
                </c:pt>
                <c:pt idx="34280">
                  <c:v>0.99163529710677101</c:v>
                </c:pt>
                <c:pt idx="34281">
                  <c:v>0.991668654273691</c:v>
                </c:pt>
                <c:pt idx="34282">
                  <c:v>0.99176257658841205</c:v>
                </c:pt>
                <c:pt idx="34283">
                  <c:v>0.99203486557267495</c:v>
                </c:pt>
                <c:pt idx="34284">
                  <c:v>0.98853088600247296</c:v>
                </c:pt>
                <c:pt idx="34285">
                  <c:v>0.993247716540262</c:v>
                </c:pt>
                <c:pt idx="34286">
                  <c:v>0.99219150433602998</c:v>
                </c:pt>
                <c:pt idx="34287">
                  <c:v>0.99193277257011103</c:v>
                </c:pt>
                <c:pt idx="34288">
                  <c:v>0.98889112453528805</c:v>
                </c:pt>
                <c:pt idx="34289">
                  <c:v>0.98800820514379295</c:v>
                </c:pt>
                <c:pt idx="34290">
                  <c:v>0.99037107770778199</c:v>
                </c:pt>
                <c:pt idx="34291">
                  <c:v>0.98788815141608</c:v>
                </c:pt>
                <c:pt idx="34292">
                  <c:v>0.98986180179572703</c:v>
                </c:pt>
                <c:pt idx="34293">
                  <c:v>0.99199388099590902</c:v>
                </c:pt>
                <c:pt idx="34294">
                  <c:v>0.98759587164614004</c:v>
                </c:pt>
                <c:pt idx="34295">
                  <c:v>0.99024346599537705</c:v>
                </c:pt>
                <c:pt idx="34296">
                  <c:v>0.994215388291525</c:v>
                </c:pt>
                <c:pt idx="34297">
                  <c:v>0.99203130951277596</c:v>
                </c:pt>
                <c:pt idx="34298">
                  <c:v>0.99190779910514504</c:v>
                </c:pt>
                <c:pt idx="34299">
                  <c:v>0.99313730152193103</c:v>
                </c:pt>
                <c:pt idx="34300">
                  <c:v>0.98881865561147497</c:v>
                </c:pt>
                <c:pt idx="34301">
                  <c:v>0.98800505430670804</c:v>
                </c:pt>
                <c:pt idx="34302">
                  <c:v>0.99149387174454795</c:v>
                </c:pt>
                <c:pt idx="34303">
                  <c:v>0.99205520172235995</c:v>
                </c:pt>
                <c:pt idx="34304">
                  <c:v>0.993615322336174</c:v>
                </c:pt>
                <c:pt idx="34305">
                  <c:v>0.99118243061643396</c:v>
                </c:pt>
                <c:pt idx="34306">
                  <c:v>0.98923745132310803</c:v>
                </c:pt>
                <c:pt idx="34307">
                  <c:v>0.99358059050384595</c:v>
                </c:pt>
                <c:pt idx="34308">
                  <c:v>0.98984813412969797</c:v>
                </c:pt>
                <c:pt idx="34309">
                  <c:v>0.992416872741678</c:v>
                </c:pt>
                <c:pt idx="34310">
                  <c:v>0.99028562201588599</c:v>
                </c:pt>
                <c:pt idx="34311">
                  <c:v>0.99031048623295204</c:v>
                </c:pt>
                <c:pt idx="34312">
                  <c:v>0.98999625141709002</c:v>
                </c:pt>
                <c:pt idx="34313">
                  <c:v>0.99265023458568902</c:v>
                </c:pt>
                <c:pt idx="34314">
                  <c:v>0.99059402567402899</c:v>
                </c:pt>
                <c:pt idx="34315">
                  <c:v>0.98717230461766603</c:v>
                </c:pt>
                <c:pt idx="34316">
                  <c:v>0.99184493234788995</c:v>
                </c:pt>
                <c:pt idx="34317">
                  <c:v>0.99194078587516199</c:v>
                </c:pt>
                <c:pt idx="34318">
                  <c:v>0.98968718454985305</c:v>
                </c:pt>
                <c:pt idx="34319">
                  <c:v>0.99105953519424095</c:v>
                </c:pt>
                <c:pt idx="34320">
                  <c:v>0.98991315926689405</c:v>
                </c:pt>
                <c:pt idx="34321">
                  <c:v>0.99468784569951896</c:v>
                </c:pt>
                <c:pt idx="34322">
                  <c:v>0.98999782503274003</c:v>
                </c:pt>
                <c:pt idx="34323">
                  <c:v>0.99139649089510096</c:v>
                </c:pt>
                <c:pt idx="34324">
                  <c:v>0.99122121036695299</c:v>
                </c:pt>
                <c:pt idx="34325">
                  <c:v>0.99255612188543196</c:v>
                </c:pt>
                <c:pt idx="34326">
                  <c:v>0.99196119741940603</c:v>
                </c:pt>
                <c:pt idx="34327">
                  <c:v>0.98946847625015799</c:v>
                </c:pt>
                <c:pt idx="34328">
                  <c:v>0.98877390836865098</c:v>
                </c:pt>
                <c:pt idx="34329">
                  <c:v>0.98892076927642103</c:v>
                </c:pt>
                <c:pt idx="34330">
                  <c:v>0.98769118512551501</c:v>
                </c:pt>
                <c:pt idx="34331">
                  <c:v>0.98713732590214298</c:v>
                </c:pt>
                <c:pt idx="34332">
                  <c:v>0.989900254703178</c:v>
                </c:pt>
                <c:pt idx="34333">
                  <c:v>0.98658197059957098</c:v>
                </c:pt>
                <c:pt idx="34334">
                  <c:v>0.99118070967760696</c:v>
                </c:pt>
                <c:pt idx="34335">
                  <c:v>0.99013124794283103</c:v>
                </c:pt>
                <c:pt idx="34336">
                  <c:v>0.99169791388053596</c:v>
                </c:pt>
                <c:pt idx="34337">
                  <c:v>0.99196911765180396</c:v>
                </c:pt>
                <c:pt idx="34338">
                  <c:v>0.99384777116767797</c:v>
                </c:pt>
                <c:pt idx="34339">
                  <c:v>0.99069284665801505</c:v>
                </c:pt>
                <c:pt idx="34340">
                  <c:v>0.98845670562159305</c:v>
                </c:pt>
                <c:pt idx="34341">
                  <c:v>0.99042409526473796</c:v>
                </c:pt>
                <c:pt idx="34342">
                  <c:v>0.99136786654646403</c:v>
                </c:pt>
                <c:pt idx="34343">
                  <c:v>0.99057944353104899</c:v>
                </c:pt>
                <c:pt idx="34344">
                  <c:v>0.99146051678070102</c:v>
                </c:pt>
                <c:pt idx="34345">
                  <c:v>0.99257428952367099</c:v>
                </c:pt>
                <c:pt idx="34346">
                  <c:v>0.99274370140597801</c:v>
                </c:pt>
                <c:pt idx="34347">
                  <c:v>0.98810793828831101</c:v>
                </c:pt>
                <c:pt idx="34348">
                  <c:v>0.99069234265726303</c:v>
                </c:pt>
                <c:pt idx="34349">
                  <c:v>0.99108135880409698</c:v>
                </c:pt>
                <c:pt idx="34350">
                  <c:v>0.99107822654503197</c:v>
                </c:pt>
                <c:pt idx="34351">
                  <c:v>0.98922544570549997</c:v>
                </c:pt>
                <c:pt idx="34352">
                  <c:v>0.99338537708782604</c:v>
                </c:pt>
                <c:pt idx="34353">
                  <c:v>0.98963234246770104</c:v>
                </c:pt>
                <c:pt idx="34354">
                  <c:v>0.98760099013025104</c:v>
                </c:pt>
                <c:pt idx="34355">
                  <c:v>0.993132793137953</c:v>
                </c:pt>
                <c:pt idx="34356">
                  <c:v>0.99058110232964702</c:v>
                </c:pt>
                <c:pt idx="34357">
                  <c:v>0.99393313690159801</c:v>
                </c:pt>
                <c:pt idx="34358">
                  <c:v>0.98999145087520901</c:v>
                </c:pt>
                <c:pt idx="34359">
                  <c:v>0.99036017535347198</c:v>
                </c:pt>
                <c:pt idx="34360">
                  <c:v>0.99132464901287998</c:v>
                </c:pt>
                <c:pt idx="34361">
                  <c:v>0.99358759729187995</c:v>
                </c:pt>
                <c:pt idx="34362">
                  <c:v>0.99277739908234497</c:v>
                </c:pt>
                <c:pt idx="34363">
                  <c:v>0.98777282348274298</c:v>
                </c:pt>
                <c:pt idx="34364">
                  <c:v>0.98900831624044205</c:v>
                </c:pt>
                <c:pt idx="34365">
                  <c:v>0.990734738345036</c:v>
                </c:pt>
                <c:pt idx="34366">
                  <c:v>0.98999395745937502</c:v>
                </c:pt>
                <c:pt idx="34367">
                  <c:v>0.98792223740473495</c:v>
                </c:pt>
                <c:pt idx="34368">
                  <c:v>0.99055656779156098</c:v>
                </c:pt>
                <c:pt idx="34369">
                  <c:v>0.98726285894953503</c:v>
                </c:pt>
                <c:pt idx="34370">
                  <c:v>0.99402772832083197</c:v>
                </c:pt>
                <c:pt idx="34371">
                  <c:v>0.99011005080182002</c:v>
                </c:pt>
                <c:pt idx="34372">
                  <c:v>0.989562644450385</c:v>
                </c:pt>
                <c:pt idx="34373">
                  <c:v>0.99413732775457797</c:v>
                </c:pt>
                <c:pt idx="34374">
                  <c:v>0.98826076077258096</c:v>
                </c:pt>
                <c:pt idx="34375">
                  <c:v>0.99102782173412096</c:v>
                </c:pt>
                <c:pt idx="34376">
                  <c:v>0.99052199776831495</c:v>
                </c:pt>
                <c:pt idx="34377">
                  <c:v>0.98817320740744596</c:v>
                </c:pt>
                <c:pt idx="34378">
                  <c:v>0.99335196349267996</c:v>
                </c:pt>
                <c:pt idx="34379">
                  <c:v>0.98855517203201704</c:v>
                </c:pt>
                <c:pt idx="34380">
                  <c:v>0.98745507270214905</c:v>
                </c:pt>
                <c:pt idx="34381">
                  <c:v>0.99217534263679696</c:v>
                </c:pt>
                <c:pt idx="34382">
                  <c:v>0.98830332463346804</c:v>
                </c:pt>
                <c:pt idx="34383">
                  <c:v>0.99339299976017703</c:v>
                </c:pt>
                <c:pt idx="34384">
                  <c:v>0.991919851075866</c:v>
                </c:pt>
                <c:pt idx="34385">
                  <c:v>0.988662737547229</c:v>
                </c:pt>
                <c:pt idx="34386">
                  <c:v>0.99093710934115797</c:v>
                </c:pt>
                <c:pt idx="34387">
                  <c:v>0.99410375152669395</c:v>
                </c:pt>
                <c:pt idx="34388">
                  <c:v>0.99350027619006898</c:v>
                </c:pt>
                <c:pt idx="34389">
                  <c:v>0.98953097096798404</c:v>
                </c:pt>
                <c:pt idx="34390">
                  <c:v>0.98743740965221605</c:v>
                </c:pt>
                <c:pt idx="34391">
                  <c:v>0.99244894166499398</c:v>
                </c:pt>
                <c:pt idx="34392">
                  <c:v>0.99084996726486596</c:v>
                </c:pt>
                <c:pt idx="34393">
                  <c:v>0.99146946404394398</c:v>
                </c:pt>
                <c:pt idx="34394">
                  <c:v>0.98716056004649</c:v>
                </c:pt>
                <c:pt idx="34395">
                  <c:v>0.99059204346014595</c:v>
                </c:pt>
                <c:pt idx="34396">
                  <c:v>0.99052228579238999</c:v>
                </c:pt>
                <c:pt idx="34397">
                  <c:v>0.99070065457627399</c:v>
                </c:pt>
                <c:pt idx="34398">
                  <c:v>0.99254933246744703</c:v>
                </c:pt>
                <c:pt idx="34399">
                  <c:v>0.99218366594627705</c:v>
                </c:pt>
                <c:pt idx="34400">
                  <c:v>0.99077888157181604</c:v>
                </c:pt>
                <c:pt idx="34401">
                  <c:v>0.99409019886883698</c:v>
                </c:pt>
                <c:pt idx="34402">
                  <c:v>0.98809820436998996</c:v>
                </c:pt>
                <c:pt idx="34403">
                  <c:v>0.99302918089309</c:v>
                </c:pt>
                <c:pt idx="34404">
                  <c:v>0.98846221863561701</c:v>
                </c:pt>
                <c:pt idx="34405">
                  <c:v>0.99036929734295998</c:v>
                </c:pt>
                <c:pt idx="34406">
                  <c:v>0.99361914843132904</c:v>
                </c:pt>
                <c:pt idx="34407">
                  <c:v>0.99031548953426995</c:v>
                </c:pt>
                <c:pt idx="34408">
                  <c:v>0.99190526679375202</c:v>
                </c:pt>
                <c:pt idx="34409">
                  <c:v>0.99044698574642798</c:v>
                </c:pt>
                <c:pt idx="34410">
                  <c:v>0.99175657381295701</c:v>
                </c:pt>
                <c:pt idx="34411">
                  <c:v>0.99291518022135705</c:v>
                </c:pt>
                <c:pt idx="34412">
                  <c:v>0.98659252769727501</c:v>
                </c:pt>
                <c:pt idx="34413">
                  <c:v>0.99230506310046795</c:v>
                </c:pt>
                <c:pt idx="34414">
                  <c:v>0.98934226777938805</c:v>
                </c:pt>
                <c:pt idx="34415">
                  <c:v>0.98782450000505195</c:v>
                </c:pt>
                <c:pt idx="34416">
                  <c:v>0.98834599456567795</c:v>
                </c:pt>
                <c:pt idx="34417">
                  <c:v>0.99180760513663702</c:v>
                </c:pt>
                <c:pt idx="34418">
                  <c:v>0.99307479604632598</c:v>
                </c:pt>
                <c:pt idx="34419">
                  <c:v>0.99055839831861803</c:v>
                </c:pt>
                <c:pt idx="34420">
                  <c:v>0.98806054657892095</c:v>
                </c:pt>
                <c:pt idx="34421">
                  <c:v>0.989108890586469</c:v>
                </c:pt>
                <c:pt idx="34422">
                  <c:v>0.98823565741193298</c:v>
                </c:pt>
                <c:pt idx="34423">
                  <c:v>0.98736807324357101</c:v>
                </c:pt>
                <c:pt idx="34424">
                  <c:v>0.99223012513476605</c:v>
                </c:pt>
                <c:pt idx="34425">
                  <c:v>0.98753257629309898</c:v>
                </c:pt>
                <c:pt idx="34426">
                  <c:v>0.98717216682664399</c:v>
                </c:pt>
                <c:pt idx="34427">
                  <c:v>0.99178104410613199</c:v>
                </c:pt>
                <c:pt idx="34428">
                  <c:v>0.98790179833820402</c:v>
                </c:pt>
                <c:pt idx="34429">
                  <c:v>0.989318747420039</c:v>
                </c:pt>
                <c:pt idx="34430">
                  <c:v>0.98689109129973496</c:v>
                </c:pt>
                <c:pt idx="34431">
                  <c:v>0.99425185795711601</c:v>
                </c:pt>
                <c:pt idx="34432">
                  <c:v>0.99183223701130596</c:v>
                </c:pt>
                <c:pt idx="34433">
                  <c:v>0.98652548005149499</c:v>
                </c:pt>
                <c:pt idx="34434">
                  <c:v>0.98895490149616105</c:v>
                </c:pt>
                <c:pt idx="34435">
                  <c:v>0.992909828125491</c:v>
                </c:pt>
                <c:pt idx="34436">
                  <c:v>0.98859957393915399</c:v>
                </c:pt>
                <c:pt idx="34437">
                  <c:v>0.98993284023408001</c:v>
                </c:pt>
                <c:pt idx="34438">
                  <c:v>0.98955351309797401</c:v>
                </c:pt>
                <c:pt idx="34439">
                  <c:v>0.99158361064073097</c:v>
                </c:pt>
                <c:pt idx="34440">
                  <c:v>0.98982656976526295</c:v>
                </c:pt>
                <c:pt idx="34441">
                  <c:v>0.98703399338090902</c:v>
                </c:pt>
                <c:pt idx="34442">
                  <c:v>0.98886865939100499</c:v>
                </c:pt>
                <c:pt idx="34443">
                  <c:v>0.98681204468575801</c:v>
                </c:pt>
                <c:pt idx="34444">
                  <c:v>0.98918167481706998</c:v>
                </c:pt>
                <c:pt idx="34445">
                  <c:v>0.99185529026774499</c:v>
                </c:pt>
                <c:pt idx="34446">
                  <c:v>0.99094186148681296</c:v>
                </c:pt>
                <c:pt idx="34447">
                  <c:v>0.98653644208957803</c:v>
                </c:pt>
                <c:pt idx="34448">
                  <c:v>0.99142355467707999</c:v>
                </c:pt>
                <c:pt idx="34449">
                  <c:v>0.98908221422377895</c:v>
                </c:pt>
                <c:pt idx="34450">
                  <c:v>0.99205133983406202</c:v>
                </c:pt>
                <c:pt idx="34451">
                  <c:v>0.98979119920110004</c:v>
                </c:pt>
                <c:pt idx="34452">
                  <c:v>0.99035772178625303</c:v>
                </c:pt>
                <c:pt idx="34453">
                  <c:v>0.991607894975295</c:v>
                </c:pt>
                <c:pt idx="34454">
                  <c:v>0.98772982326595005</c:v>
                </c:pt>
                <c:pt idx="34455">
                  <c:v>0.99115816001429202</c:v>
                </c:pt>
                <c:pt idx="34456">
                  <c:v>0.99120716579655699</c:v>
                </c:pt>
                <c:pt idx="34457">
                  <c:v>0.98930286161752401</c:v>
                </c:pt>
                <c:pt idx="34458">
                  <c:v>0.99243291940184697</c:v>
                </c:pt>
                <c:pt idx="34459">
                  <c:v>0.99163368142979103</c:v>
                </c:pt>
                <c:pt idx="34460">
                  <c:v>0.98845972740478605</c:v>
                </c:pt>
                <c:pt idx="34461">
                  <c:v>0.99177969091018703</c:v>
                </c:pt>
                <c:pt idx="34462">
                  <c:v>0.98890752988686204</c:v>
                </c:pt>
                <c:pt idx="34463">
                  <c:v>0.98966864769357898</c:v>
                </c:pt>
                <c:pt idx="34464">
                  <c:v>0.99099379603053395</c:v>
                </c:pt>
                <c:pt idx="34465">
                  <c:v>0.989263973248944</c:v>
                </c:pt>
                <c:pt idx="34466">
                  <c:v>0.99396402804208495</c:v>
                </c:pt>
                <c:pt idx="34467">
                  <c:v>0.99130112747997301</c:v>
                </c:pt>
                <c:pt idx="34468">
                  <c:v>0.98959850423532203</c:v>
                </c:pt>
                <c:pt idx="34469">
                  <c:v>0.990948727025875</c:v>
                </c:pt>
                <c:pt idx="34470">
                  <c:v>0.99092401875948399</c:v>
                </c:pt>
                <c:pt idx="34471">
                  <c:v>0.98946154309141798</c:v>
                </c:pt>
                <c:pt idx="34472">
                  <c:v>0.99032519688061604</c:v>
                </c:pt>
                <c:pt idx="34473">
                  <c:v>0.99113636740663702</c:v>
                </c:pt>
                <c:pt idx="34474">
                  <c:v>0.98901887129038502</c:v>
                </c:pt>
                <c:pt idx="34475">
                  <c:v>0.99295097034274205</c:v>
                </c:pt>
                <c:pt idx="34476">
                  <c:v>0.99141849823860995</c:v>
                </c:pt>
                <c:pt idx="34477">
                  <c:v>0.98758999373224698</c:v>
                </c:pt>
                <c:pt idx="34478">
                  <c:v>0.98797068294250001</c:v>
                </c:pt>
                <c:pt idx="34479">
                  <c:v>0.99254916457614195</c:v>
                </c:pt>
                <c:pt idx="34480">
                  <c:v>0.98965088043235805</c:v>
                </c:pt>
                <c:pt idx="34481">
                  <c:v>0.99037036559205904</c:v>
                </c:pt>
                <c:pt idx="34482">
                  <c:v>0.98758346533922103</c:v>
                </c:pt>
                <c:pt idx="34483">
                  <c:v>0.99272469353346204</c:v>
                </c:pt>
                <c:pt idx="34484">
                  <c:v>0.98929185442140699</c:v>
                </c:pt>
                <c:pt idx="34485">
                  <c:v>0.99281730700676796</c:v>
                </c:pt>
                <c:pt idx="34486">
                  <c:v>0.98906012873680005</c:v>
                </c:pt>
                <c:pt idx="34487">
                  <c:v>0.990902151931222</c:v>
                </c:pt>
                <c:pt idx="34488">
                  <c:v>0.99452257000018796</c:v>
                </c:pt>
                <c:pt idx="34489">
                  <c:v>0.99054993809924297</c:v>
                </c:pt>
                <c:pt idx="34490">
                  <c:v>0.99107903742811998</c:v>
                </c:pt>
                <c:pt idx="34491">
                  <c:v>0.99415267832071197</c:v>
                </c:pt>
                <c:pt idx="34492">
                  <c:v>0.98819517454466199</c:v>
                </c:pt>
                <c:pt idx="34493">
                  <c:v>0.99212737625564096</c:v>
                </c:pt>
                <c:pt idx="34494">
                  <c:v>0.99328923556672</c:v>
                </c:pt>
                <c:pt idx="34495">
                  <c:v>0.99209529603333002</c:v>
                </c:pt>
                <c:pt idx="34496">
                  <c:v>0.98965718240121403</c:v>
                </c:pt>
                <c:pt idx="34497">
                  <c:v>0.99288431719212</c:v>
                </c:pt>
                <c:pt idx="34498">
                  <c:v>0.99299414768720695</c:v>
                </c:pt>
                <c:pt idx="34499">
                  <c:v>0.98893514066559496</c:v>
                </c:pt>
                <c:pt idx="34500">
                  <c:v>0.99270575665817196</c:v>
                </c:pt>
                <c:pt idx="34501">
                  <c:v>0.99114229322021097</c:v>
                </c:pt>
                <c:pt idx="34502">
                  <c:v>0.98786781039509297</c:v>
                </c:pt>
                <c:pt idx="34503">
                  <c:v>0.98553871147534999</c:v>
                </c:pt>
                <c:pt idx="34504">
                  <c:v>0.99205825175613604</c:v>
                </c:pt>
                <c:pt idx="34505">
                  <c:v>0.98742195226679097</c:v>
                </c:pt>
                <c:pt idx="34506">
                  <c:v>0.98694408056242999</c:v>
                </c:pt>
                <c:pt idx="34507">
                  <c:v>0.98794794977288403</c:v>
                </c:pt>
                <c:pt idx="34508">
                  <c:v>0.98926857648382804</c:v>
                </c:pt>
                <c:pt idx="34509">
                  <c:v>0.98781984280855895</c:v>
                </c:pt>
                <c:pt idx="34510">
                  <c:v>0.99007803768574099</c:v>
                </c:pt>
                <c:pt idx="34511">
                  <c:v>0.99295283165968695</c:v>
                </c:pt>
                <c:pt idx="34512">
                  <c:v>0.99030824309006704</c:v>
                </c:pt>
                <c:pt idx="34513">
                  <c:v>0.99037920232495402</c:v>
                </c:pt>
                <c:pt idx="34514">
                  <c:v>0.990675951220091</c:v>
                </c:pt>
                <c:pt idx="34515">
                  <c:v>0.99223496109496501</c:v>
                </c:pt>
                <c:pt idx="34516">
                  <c:v>0.99448424274926095</c:v>
                </c:pt>
                <c:pt idx="34517">
                  <c:v>0.98803984090924202</c:v>
                </c:pt>
                <c:pt idx="34518">
                  <c:v>0.99258157658767299</c:v>
                </c:pt>
                <c:pt idx="34519">
                  <c:v>0.98679665333830902</c:v>
                </c:pt>
                <c:pt idx="34520">
                  <c:v>0.99110996281561003</c:v>
                </c:pt>
                <c:pt idx="34521">
                  <c:v>0.98766757146401496</c:v>
                </c:pt>
                <c:pt idx="34522">
                  <c:v>0.98916049001742901</c:v>
                </c:pt>
                <c:pt idx="34523">
                  <c:v>0.98959752371410803</c:v>
                </c:pt>
                <c:pt idx="34524">
                  <c:v>0.98859394430085701</c:v>
                </c:pt>
                <c:pt idx="34525">
                  <c:v>0.99226726309799795</c:v>
                </c:pt>
                <c:pt idx="34526">
                  <c:v>0.99019387066915399</c:v>
                </c:pt>
                <c:pt idx="34527">
                  <c:v>0.98787075850833905</c:v>
                </c:pt>
                <c:pt idx="34528">
                  <c:v>0.99246858056226395</c:v>
                </c:pt>
                <c:pt idx="34529">
                  <c:v>0.99116241572710295</c:v>
                </c:pt>
                <c:pt idx="34530">
                  <c:v>0.99259171636123</c:v>
                </c:pt>
                <c:pt idx="34531">
                  <c:v>0.98825564258281595</c:v>
                </c:pt>
                <c:pt idx="34532">
                  <c:v>0.99400274023256596</c:v>
                </c:pt>
                <c:pt idx="34533">
                  <c:v>0.99018669779251001</c:v>
                </c:pt>
                <c:pt idx="34534">
                  <c:v>0.98754428316121701</c:v>
                </c:pt>
                <c:pt idx="34535">
                  <c:v>0.98872780455097498</c:v>
                </c:pt>
                <c:pt idx="34536">
                  <c:v>0.989443416473619</c:v>
                </c:pt>
                <c:pt idx="34537">
                  <c:v>0.98647405685178802</c:v>
                </c:pt>
                <c:pt idx="34538">
                  <c:v>0.99365327833878803</c:v>
                </c:pt>
                <c:pt idx="34539">
                  <c:v>0.99057238811048898</c:v>
                </c:pt>
                <c:pt idx="34540">
                  <c:v>0.99203129612491403</c:v>
                </c:pt>
                <c:pt idx="34541">
                  <c:v>0.98784680511811196</c:v>
                </c:pt>
                <c:pt idx="34542">
                  <c:v>0.99246114146470599</c:v>
                </c:pt>
                <c:pt idx="34543">
                  <c:v>0.98989047384076601</c:v>
                </c:pt>
                <c:pt idx="34544">
                  <c:v>0.98862592879034406</c:v>
                </c:pt>
                <c:pt idx="34545">
                  <c:v>0.99310544995383399</c:v>
                </c:pt>
                <c:pt idx="34546">
                  <c:v>0.99036831682667703</c:v>
                </c:pt>
                <c:pt idx="34547">
                  <c:v>0.98980384068306304</c:v>
                </c:pt>
                <c:pt idx="34548">
                  <c:v>0.99168451464048102</c:v>
                </c:pt>
                <c:pt idx="34549">
                  <c:v>0.993366102007463</c:v>
                </c:pt>
                <c:pt idx="34550">
                  <c:v>0.99024257364957602</c:v>
                </c:pt>
                <c:pt idx="34551">
                  <c:v>0.98791991849762895</c:v>
                </c:pt>
                <c:pt idx="34552">
                  <c:v>0.99021763981435895</c:v>
                </c:pt>
                <c:pt idx="34553">
                  <c:v>0.99365649016277202</c:v>
                </c:pt>
                <c:pt idx="34554">
                  <c:v>0.98567158274121902</c:v>
                </c:pt>
                <c:pt idx="34555">
                  <c:v>0.99172269555479997</c:v>
                </c:pt>
                <c:pt idx="34556">
                  <c:v>0.99479691035359097</c:v>
                </c:pt>
                <c:pt idx="34557">
                  <c:v>0.98911776699916898</c:v>
                </c:pt>
                <c:pt idx="34558">
                  <c:v>0.98847271299079897</c:v>
                </c:pt>
                <c:pt idx="34559">
                  <c:v>0.99210501102714999</c:v>
                </c:pt>
                <c:pt idx="34560">
                  <c:v>0.99051128573399805</c:v>
                </c:pt>
                <c:pt idx="34561">
                  <c:v>0.98955765384125105</c:v>
                </c:pt>
                <c:pt idx="34562">
                  <c:v>0.99292596900033703</c:v>
                </c:pt>
                <c:pt idx="34563">
                  <c:v>0.99083385028337201</c:v>
                </c:pt>
                <c:pt idx="34564">
                  <c:v>0.98856462330210504</c:v>
                </c:pt>
                <c:pt idx="34565">
                  <c:v>0.991395360662092</c:v>
                </c:pt>
                <c:pt idx="34566">
                  <c:v>0.98875690809751704</c:v>
                </c:pt>
                <c:pt idx="34567">
                  <c:v>0.99054962608917096</c:v>
                </c:pt>
                <c:pt idx="34568">
                  <c:v>0.98942299195746497</c:v>
                </c:pt>
                <c:pt idx="34569">
                  <c:v>0.98940863971411497</c:v>
                </c:pt>
                <c:pt idx="34570">
                  <c:v>0.99348958622513395</c:v>
                </c:pt>
                <c:pt idx="34571">
                  <c:v>0.99229315413297603</c:v>
                </c:pt>
                <c:pt idx="34572">
                  <c:v>0.98813228803874997</c:v>
                </c:pt>
                <c:pt idx="34573">
                  <c:v>0.99229769173751103</c:v>
                </c:pt>
                <c:pt idx="34574">
                  <c:v>0.98957725769993099</c:v>
                </c:pt>
                <c:pt idx="34575">
                  <c:v>0.99058955833078499</c:v>
                </c:pt>
                <c:pt idx="34576">
                  <c:v>0.987398991336638</c:v>
                </c:pt>
                <c:pt idx="34577">
                  <c:v>0.99092275802223695</c:v>
                </c:pt>
                <c:pt idx="34578">
                  <c:v>0.99173794587741704</c:v>
                </c:pt>
                <c:pt idx="34579">
                  <c:v>0.99110294438649604</c:v>
                </c:pt>
                <c:pt idx="34580">
                  <c:v>0.98658641030855898</c:v>
                </c:pt>
                <c:pt idx="34581">
                  <c:v>0.99164852006151105</c:v>
                </c:pt>
                <c:pt idx="34582">
                  <c:v>0.99368213042709996</c:v>
                </c:pt>
                <c:pt idx="34583">
                  <c:v>0.99031111258472704</c:v>
                </c:pt>
                <c:pt idx="34584">
                  <c:v>0.99064006295916596</c:v>
                </c:pt>
                <c:pt idx="34585">
                  <c:v>0.98857493106113203</c:v>
                </c:pt>
                <c:pt idx="34586">
                  <c:v>0.99067734042309397</c:v>
                </c:pt>
                <c:pt idx="34587">
                  <c:v>0.98878364429377197</c:v>
                </c:pt>
                <c:pt idx="34588">
                  <c:v>0.99261580630847601</c:v>
                </c:pt>
                <c:pt idx="34589">
                  <c:v>0.99126257952615004</c:v>
                </c:pt>
                <c:pt idx="34590">
                  <c:v>0.99123945746963105</c:v>
                </c:pt>
                <c:pt idx="34591">
                  <c:v>0.99281868542927798</c:v>
                </c:pt>
                <c:pt idx="34592">
                  <c:v>0.98847785215540296</c:v>
                </c:pt>
                <c:pt idx="34593">
                  <c:v>0.992700021668522</c:v>
                </c:pt>
                <c:pt idx="34594">
                  <c:v>0.98626940433382504</c:v>
                </c:pt>
                <c:pt idx="34595">
                  <c:v>0.99161432108936598</c:v>
                </c:pt>
                <c:pt idx="34596">
                  <c:v>0.98710168785194796</c:v>
                </c:pt>
                <c:pt idx="34597">
                  <c:v>0.99283809488440899</c:v>
                </c:pt>
                <c:pt idx="34598">
                  <c:v>0.99282418933338401</c:v>
                </c:pt>
                <c:pt idx="34599">
                  <c:v>0.98757807637614003</c:v>
                </c:pt>
                <c:pt idx="34600">
                  <c:v>0.991776448345981</c:v>
                </c:pt>
                <c:pt idx="34601">
                  <c:v>0.99389386707569805</c:v>
                </c:pt>
                <c:pt idx="34602">
                  <c:v>0.98892556182591496</c:v>
                </c:pt>
                <c:pt idx="34603">
                  <c:v>0.99032646730096696</c:v>
                </c:pt>
                <c:pt idx="34604">
                  <c:v>0.99124787969751305</c:v>
                </c:pt>
                <c:pt idx="34605">
                  <c:v>0.98631050659165198</c:v>
                </c:pt>
                <c:pt idx="34606">
                  <c:v>0.99110466546868004</c:v>
                </c:pt>
                <c:pt idx="34607">
                  <c:v>0.99407715525982698</c:v>
                </c:pt>
                <c:pt idx="34608">
                  <c:v>0.98905261004004097</c:v>
                </c:pt>
                <c:pt idx="34609">
                  <c:v>0.98860777408018596</c:v>
                </c:pt>
                <c:pt idx="34610">
                  <c:v>0.99368103130406504</c:v>
                </c:pt>
                <c:pt idx="34611">
                  <c:v>0.99015906776035201</c:v>
                </c:pt>
                <c:pt idx="34612">
                  <c:v>0.99283237846597105</c:v>
                </c:pt>
                <c:pt idx="34613">
                  <c:v>0.98939566570944104</c:v>
                </c:pt>
                <c:pt idx="34614">
                  <c:v>0.99165477351632603</c:v>
                </c:pt>
                <c:pt idx="34615">
                  <c:v>0.98977062614602196</c:v>
                </c:pt>
                <c:pt idx="34616">
                  <c:v>0.99164471366193496</c:v>
                </c:pt>
                <c:pt idx="34617">
                  <c:v>0.99344203811158605</c:v>
                </c:pt>
                <c:pt idx="34618">
                  <c:v>0.98970167765649697</c:v>
                </c:pt>
                <c:pt idx="34619">
                  <c:v>0.98936432970718002</c:v>
                </c:pt>
                <c:pt idx="34620">
                  <c:v>0.99206258631982702</c:v>
                </c:pt>
                <c:pt idx="34621">
                  <c:v>0.99246465912412796</c:v>
                </c:pt>
                <c:pt idx="34622">
                  <c:v>0.992260846136087</c:v>
                </c:pt>
                <c:pt idx="34623">
                  <c:v>0.99233257013849197</c:v>
                </c:pt>
                <c:pt idx="34624">
                  <c:v>0.99025201320982403</c:v>
                </c:pt>
                <c:pt idx="34625">
                  <c:v>0.99386490597813404</c:v>
                </c:pt>
                <c:pt idx="34626">
                  <c:v>0.98978387005575896</c:v>
                </c:pt>
                <c:pt idx="34627">
                  <c:v>0.99123784103271895</c:v>
                </c:pt>
                <c:pt idx="34628">
                  <c:v>0.99210466541288</c:v>
                </c:pt>
                <c:pt idx="34629">
                  <c:v>0.99272757153023505</c:v>
                </c:pt>
                <c:pt idx="34630">
                  <c:v>0.98926648768019698</c:v>
                </c:pt>
                <c:pt idx="34631">
                  <c:v>0.98828713050739203</c:v>
                </c:pt>
                <c:pt idx="34632">
                  <c:v>0.991719867213394</c:v>
                </c:pt>
                <c:pt idx="34633">
                  <c:v>0.99172320946588799</c:v>
                </c:pt>
                <c:pt idx="34634">
                  <c:v>0.98798624167695903</c:v>
                </c:pt>
                <c:pt idx="34635">
                  <c:v>0.99385510789745002</c:v>
                </c:pt>
                <c:pt idx="34636">
                  <c:v>0.98787662495071604</c:v>
                </c:pt>
                <c:pt idx="34637">
                  <c:v>0.98827036506259403</c:v>
                </c:pt>
                <c:pt idx="34638">
                  <c:v>0.99068490570176404</c:v>
                </c:pt>
                <c:pt idx="34639">
                  <c:v>0.98821128057791796</c:v>
                </c:pt>
                <c:pt idx="34640">
                  <c:v>0.99528188769378301</c:v>
                </c:pt>
                <c:pt idx="34641">
                  <c:v>0.98824272487740705</c:v>
                </c:pt>
                <c:pt idx="34642">
                  <c:v>0.99125397831476603</c:v>
                </c:pt>
                <c:pt idx="34643">
                  <c:v>0.99396523100517398</c:v>
                </c:pt>
                <c:pt idx="34644">
                  <c:v>0.98983424757022198</c:v>
                </c:pt>
                <c:pt idx="34645">
                  <c:v>0.99150732848872702</c:v>
                </c:pt>
                <c:pt idx="34646">
                  <c:v>0.99348540924037099</c:v>
                </c:pt>
                <c:pt idx="34647">
                  <c:v>0.98846401461468103</c:v>
                </c:pt>
                <c:pt idx="34648">
                  <c:v>0.98894285101340196</c:v>
                </c:pt>
                <c:pt idx="34649">
                  <c:v>0.99338150104270395</c:v>
                </c:pt>
                <c:pt idx="34650">
                  <c:v>0.98972307282744598</c:v>
                </c:pt>
                <c:pt idx="34651">
                  <c:v>0.99122084527526599</c:v>
                </c:pt>
                <c:pt idx="34652">
                  <c:v>0.99194268837475996</c:v>
                </c:pt>
                <c:pt idx="34653">
                  <c:v>0.991637717013237</c:v>
                </c:pt>
                <c:pt idx="34654">
                  <c:v>0.98607475136956502</c:v>
                </c:pt>
                <c:pt idx="34655">
                  <c:v>0.99295088355454197</c:v>
                </c:pt>
                <c:pt idx="34656">
                  <c:v>0.99189406112085998</c:v>
                </c:pt>
                <c:pt idx="34657">
                  <c:v>0.99192480303893305</c:v>
                </c:pt>
                <c:pt idx="34658">
                  <c:v>0.99319955376285396</c:v>
                </c:pt>
                <c:pt idx="34659">
                  <c:v>0.98910181641052497</c:v>
                </c:pt>
                <c:pt idx="34660">
                  <c:v>0.99151098310701902</c:v>
                </c:pt>
                <c:pt idx="34661">
                  <c:v>0.99167817758853405</c:v>
                </c:pt>
                <c:pt idx="34662">
                  <c:v>0.98943744932451805</c:v>
                </c:pt>
                <c:pt idx="34663">
                  <c:v>0.99138044945120096</c:v>
                </c:pt>
                <c:pt idx="34664">
                  <c:v>0.98773218622925696</c:v>
                </c:pt>
                <c:pt idx="34665">
                  <c:v>0.99195245787553399</c:v>
                </c:pt>
                <c:pt idx="34666">
                  <c:v>0.99260843729846104</c:v>
                </c:pt>
                <c:pt idx="34667">
                  <c:v>0.98842339601418705</c:v>
                </c:pt>
                <c:pt idx="34668">
                  <c:v>0.98960330952307396</c:v>
                </c:pt>
                <c:pt idx="34669">
                  <c:v>0.99249969919384295</c:v>
                </c:pt>
                <c:pt idx="34670">
                  <c:v>0.99374543146712402</c:v>
                </c:pt>
                <c:pt idx="34671">
                  <c:v>0.98768667308591396</c:v>
                </c:pt>
                <c:pt idx="34672">
                  <c:v>0.99172860503000704</c:v>
                </c:pt>
                <c:pt idx="34673">
                  <c:v>0.98947010137365898</c:v>
                </c:pt>
                <c:pt idx="34674">
                  <c:v>0.99163429112280199</c:v>
                </c:pt>
                <c:pt idx="34675">
                  <c:v>0.99102547468561297</c:v>
                </c:pt>
                <c:pt idx="34676">
                  <c:v>0.98777014384873696</c:v>
                </c:pt>
                <c:pt idx="34677">
                  <c:v>0.989293408180551</c:v>
                </c:pt>
                <c:pt idx="34678">
                  <c:v>0.98990919562719604</c:v>
                </c:pt>
                <c:pt idx="34679">
                  <c:v>0.98999932572531701</c:v>
                </c:pt>
                <c:pt idx="34680">
                  <c:v>0.99019654667762902</c:v>
                </c:pt>
                <c:pt idx="34681">
                  <c:v>0.98919668947805095</c:v>
                </c:pt>
                <c:pt idx="34682">
                  <c:v>0.98640606440509204</c:v>
                </c:pt>
                <c:pt idx="34683">
                  <c:v>0.99184657448269398</c:v>
                </c:pt>
                <c:pt idx="34684">
                  <c:v>0.98989171261104003</c:v>
                </c:pt>
                <c:pt idx="34685">
                  <c:v>0.98738728959655997</c:v>
                </c:pt>
                <c:pt idx="34686">
                  <c:v>0.99057926807159602</c:v>
                </c:pt>
                <c:pt idx="34687">
                  <c:v>0.98786243218185299</c:v>
                </c:pt>
                <c:pt idx="34688">
                  <c:v>0.98945297522411602</c:v>
                </c:pt>
                <c:pt idx="34689">
                  <c:v>0.98856800787764398</c:v>
                </c:pt>
                <c:pt idx="34690">
                  <c:v>0.99035523643504197</c:v>
                </c:pt>
                <c:pt idx="34691">
                  <c:v>0.99042505602607001</c:v>
                </c:pt>
                <c:pt idx="34692">
                  <c:v>0.993177619135721</c:v>
                </c:pt>
                <c:pt idx="34693">
                  <c:v>0.98871324800232896</c:v>
                </c:pt>
                <c:pt idx="34694">
                  <c:v>0.99225413142254204</c:v>
                </c:pt>
                <c:pt idx="34695">
                  <c:v>0.99350582246644104</c:v>
                </c:pt>
                <c:pt idx="34696">
                  <c:v>0.99070261927175596</c:v>
                </c:pt>
                <c:pt idx="34697">
                  <c:v>0.992580958009878</c:v>
                </c:pt>
                <c:pt idx="34698">
                  <c:v>0.99071969201030696</c:v>
                </c:pt>
                <c:pt idx="34699">
                  <c:v>0.99034382778355401</c:v>
                </c:pt>
                <c:pt idx="34700">
                  <c:v>0.98911425207097103</c:v>
                </c:pt>
                <c:pt idx="34701">
                  <c:v>0.99114847697547004</c:v>
                </c:pt>
                <c:pt idx="34702">
                  <c:v>0.99339451924129596</c:v>
                </c:pt>
                <c:pt idx="34703">
                  <c:v>0.99087364580690496</c:v>
                </c:pt>
                <c:pt idx="34704">
                  <c:v>0.99170753398432698</c:v>
                </c:pt>
                <c:pt idx="34705">
                  <c:v>0.99413950687568597</c:v>
                </c:pt>
                <c:pt idx="34706">
                  <c:v>0.989639965587919</c:v>
                </c:pt>
                <c:pt idx="34707">
                  <c:v>0.99262504981237498</c:v>
                </c:pt>
                <c:pt idx="34708">
                  <c:v>0.99377282205769601</c:v>
                </c:pt>
                <c:pt idx="34709">
                  <c:v>0.992351828019435</c:v>
                </c:pt>
                <c:pt idx="34710">
                  <c:v>0.99228063062635596</c:v>
                </c:pt>
                <c:pt idx="34711">
                  <c:v>0.98897036356066004</c:v>
                </c:pt>
                <c:pt idx="34712">
                  <c:v>0.99294683137491302</c:v>
                </c:pt>
                <c:pt idx="34713">
                  <c:v>0.98770152653891097</c:v>
                </c:pt>
                <c:pt idx="34714">
                  <c:v>0.99001857198224996</c:v>
                </c:pt>
                <c:pt idx="34715">
                  <c:v>0.98782765447358301</c:v>
                </c:pt>
                <c:pt idx="34716">
                  <c:v>0.99322306807222605</c:v>
                </c:pt>
                <c:pt idx="34717">
                  <c:v>0.98925055899106695</c:v>
                </c:pt>
                <c:pt idx="34718">
                  <c:v>0.98877924924225102</c:v>
                </c:pt>
                <c:pt idx="34719">
                  <c:v>0.98836865173652599</c:v>
                </c:pt>
                <c:pt idx="34720">
                  <c:v>0.98960646127361596</c:v>
                </c:pt>
                <c:pt idx="34721">
                  <c:v>0.99028951383946195</c:v>
                </c:pt>
                <c:pt idx="34722">
                  <c:v>0.99083765613706598</c:v>
                </c:pt>
                <c:pt idx="34723">
                  <c:v>0.99048014707144805</c:v>
                </c:pt>
                <c:pt idx="34724">
                  <c:v>0.99203209142145798</c:v>
                </c:pt>
                <c:pt idx="34725">
                  <c:v>0.989810434634808</c:v>
                </c:pt>
                <c:pt idx="34726">
                  <c:v>0.98638581158996796</c:v>
                </c:pt>
                <c:pt idx="34727">
                  <c:v>0.99407595359189505</c:v>
                </c:pt>
                <c:pt idx="34728">
                  <c:v>0.99024518844393905</c:v>
                </c:pt>
                <c:pt idx="34729">
                  <c:v>0.99225218272533999</c:v>
                </c:pt>
                <c:pt idx="34730">
                  <c:v>0.99295967957338105</c:v>
                </c:pt>
                <c:pt idx="34731">
                  <c:v>0.99076595765818298</c:v>
                </c:pt>
                <c:pt idx="34732">
                  <c:v>0.99294548340037303</c:v>
                </c:pt>
                <c:pt idx="34733">
                  <c:v>0.99320798664113596</c:v>
                </c:pt>
                <c:pt idx="34734">
                  <c:v>0.99345124402733198</c:v>
                </c:pt>
                <c:pt idx="34735">
                  <c:v>0.98868263906202603</c:v>
                </c:pt>
                <c:pt idx="34736">
                  <c:v>0.99232624724762597</c:v>
                </c:pt>
                <c:pt idx="34737">
                  <c:v>0.99222739051493203</c:v>
                </c:pt>
                <c:pt idx="34738">
                  <c:v>0.98726512131847499</c:v>
                </c:pt>
                <c:pt idx="34739">
                  <c:v>0.99392731040631599</c:v>
                </c:pt>
                <c:pt idx="34740">
                  <c:v>0.98849981852512003</c:v>
                </c:pt>
                <c:pt idx="34741">
                  <c:v>0.98842741935344403</c:v>
                </c:pt>
                <c:pt idx="34742">
                  <c:v>0.988571419709527</c:v>
                </c:pt>
                <c:pt idx="34743">
                  <c:v>0.99179891968920697</c:v>
                </c:pt>
                <c:pt idx="34744">
                  <c:v>0.99306775282517501</c:v>
                </c:pt>
                <c:pt idx="34745">
                  <c:v>0.99132964788779299</c:v>
                </c:pt>
                <c:pt idx="34746">
                  <c:v>0.98720598940468696</c:v>
                </c:pt>
                <c:pt idx="34747">
                  <c:v>0.99195142096237998</c:v>
                </c:pt>
                <c:pt idx="34748">
                  <c:v>0.99311572959193595</c:v>
                </c:pt>
                <c:pt idx="34749">
                  <c:v>0.99303663219387805</c:v>
                </c:pt>
                <c:pt idx="34750">
                  <c:v>0.98905911502071198</c:v>
                </c:pt>
                <c:pt idx="34751">
                  <c:v>0.99185101505336404</c:v>
                </c:pt>
                <c:pt idx="34752">
                  <c:v>0.99015424929395601</c:v>
                </c:pt>
                <c:pt idx="34753">
                  <c:v>0.98732870991487398</c:v>
                </c:pt>
                <c:pt idx="34754">
                  <c:v>0.98920695493684196</c:v>
                </c:pt>
                <c:pt idx="34755">
                  <c:v>0.99266992502687401</c:v>
                </c:pt>
                <c:pt idx="34756">
                  <c:v>0.99313835867581501</c:v>
                </c:pt>
                <c:pt idx="34757">
                  <c:v>0.99135827545204602</c:v>
                </c:pt>
                <c:pt idx="34758">
                  <c:v>0.98919931063795996</c:v>
                </c:pt>
                <c:pt idx="34759">
                  <c:v>0.99024819250199303</c:v>
                </c:pt>
                <c:pt idx="34760">
                  <c:v>0.98960732884993197</c:v>
                </c:pt>
                <c:pt idx="34761">
                  <c:v>0.99265516457968395</c:v>
                </c:pt>
                <c:pt idx="34762">
                  <c:v>0.98846685501793397</c:v>
                </c:pt>
                <c:pt idx="34763">
                  <c:v>0.99131675278776299</c:v>
                </c:pt>
                <c:pt idx="34764">
                  <c:v>0.98829273612305801</c:v>
                </c:pt>
                <c:pt idx="34765">
                  <c:v>0.993764811234221</c:v>
                </c:pt>
                <c:pt idx="34766">
                  <c:v>0.98731484341613895</c:v>
                </c:pt>
                <c:pt idx="34767">
                  <c:v>0.988781743115967</c:v>
                </c:pt>
                <c:pt idx="34768">
                  <c:v>0.99073142671609604</c:v>
                </c:pt>
                <c:pt idx="34769">
                  <c:v>0.98788297857257701</c:v>
                </c:pt>
                <c:pt idx="34770">
                  <c:v>0.988397744092533</c:v>
                </c:pt>
                <c:pt idx="34771">
                  <c:v>0.98572823076530003</c:v>
                </c:pt>
                <c:pt idx="34772">
                  <c:v>0.99295989173358801</c:v>
                </c:pt>
                <c:pt idx="34773">
                  <c:v>0.98762023404792998</c:v>
                </c:pt>
                <c:pt idx="34774">
                  <c:v>0.98876455006883901</c:v>
                </c:pt>
                <c:pt idx="34775">
                  <c:v>0.98830502346677096</c:v>
                </c:pt>
                <c:pt idx="34776">
                  <c:v>0.99372316806257199</c:v>
                </c:pt>
                <c:pt idx="34777">
                  <c:v>0.99161413634075002</c:v>
                </c:pt>
                <c:pt idx="34778">
                  <c:v>0.99241575694974804</c:v>
                </c:pt>
                <c:pt idx="34779">
                  <c:v>0.99403875330691005</c:v>
                </c:pt>
                <c:pt idx="34780">
                  <c:v>0.99170942209206603</c:v>
                </c:pt>
                <c:pt idx="34781">
                  <c:v>0.98880392905927705</c:v>
                </c:pt>
                <c:pt idx="34782">
                  <c:v>0.989767317102071</c:v>
                </c:pt>
                <c:pt idx="34783">
                  <c:v>0.99135898752615803</c:v>
                </c:pt>
                <c:pt idx="34784">
                  <c:v>0.99229450426982702</c:v>
                </c:pt>
                <c:pt idx="34785">
                  <c:v>0.98865354010578699</c:v>
                </c:pt>
                <c:pt idx="34786">
                  <c:v>0.98945495169459097</c:v>
                </c:pt>
                <c:pt idx="34787">
                  <c:v>0.99189892087484599</c:v>
                </c:pt>
                <c:pt idx="34788">
                  <c:v>0.98650303685742802</c:v>
                </c:pt>
                <c:pt idx="34789">
                  <c:v>0.99247391748882097</c:v>
                </c:pt>
                <c:pt idx="34790">
                  <c:v>0.989181306256947</c:v>
                </c:pt>
                <c:pt idx="34791">
                  <c:v>0.98624927441203603</c:v>
                </c:pt>
                <c:pt idx="34792">
                  <c:v>0.99373159013341095</c:v>
                </c:pt>
                <c:pt idx="34793">
                  <c:v>0.98787446596272099</c:v>
                </c:pt>
                <c:pt idx="34794">
                  <c:v>0.99122975393835799</c:v>
                </c:pt>
                <c:pt idx="34795">
                  <c:v>0.98985014278116601</c:v>
                </c:pt>
                <c:pt idx="34796">
                  <c:v>0.99219062723205098</c:v>
                </c:pt>
                <c:pt idx="34797">
                  <c:v>0.99009944303713004</c:v>
                </c:pt>
                <c:pt idx="34798">
                  <c:v>0.98815001005451697</c:v>
                </c:pt>
                <c:pt idx="34799">
                  <c:v>0.99177880723351397</c:v>
                </c:pt>
                <c:pt idx="34800">
                  <c:v>0.99134081227463799</c:v>
                </c:pt>
                <c:pt idx="34801">
                  <c:v>0.99268786076453597</c:v>
                </c:pt>
                <c:pt idx="34802">
                  <c:v>0.99183523164760301</c:v>
                </c:pt>
                <c:pt idx="34803">
                  <c:v>0.99134641548560198</c:v>
                </c:pt>
                <c:pt idx="34804">
                  <c:v>0.99044165471373602</c:v>
                </c:pt>
                <c:pt idx="34805">
                  <c:v>0.99271289130252305</c:v>
                </c:pt>
                <c:pt idx="34806">
                  <c:v>0.99116982257758102</c:v>
                </c:pt>
                <c:pt idx="34807">
                  <c:v>0.99035132775788004</c:v>
                </c:pt>
                <c:pt idx="34808">
                  <c:v>0.98805099166986998</c:v>
                </c:pt>
                <c:pt idx="34809">
                  <c:v>0.99192525045511204</c:v>
                </c:pt>
                <c:pt idx="34810">
                  <c:v>0.98806314990668598</c:v>
                </c:pt>
                <c:pt idx="34811">
                  <c:v>0.99147609775860202</c:v>
                </c:pt>
                <c:pt idx="34812">
                  <c:v>0.98861175932558198</c:v>
                </c:pt>
                <c:pt idx="34813">
                  <c:v>0.992591640488661</c:v>
                </c:pt>
                <c:pt idx="34814">
                  <c:v>0.99132696398690101</c:v>
                </c:pt>
                <c:pt idx="34815">
                  <c:v>0.98879194947231797</c:v>
                </c:pt>
                <c:pt idx="34816">
                  <c:v>0.99260050684797796</c:v>
                </c:pt>
                <c:pt idx="34817">
                  <c:v>0.98896559735567202</c:v>
                </c:pt>
                <c:pt idx="34818">
                  <c:v>0.98885812563041198</c:v>
                </c:pt>
                <c:pt idx="34819">
                  <c:v>0.99030942842735603</c:v>
                </c:pt>
                <c:pt idx="34820">
                  <c:v>0.99156787879449304</c:v>
                </c:pt>
                <c:pt idx="34821">
                  <c:v>0.98852777111160395</c:v>
                </c:pt>
                <c:pt idx="34822">
                  <c:v>0.98996453428484998</c:v>
                </c:pt>
                <c:pt idx="34823">
                  <c:v>0.98936085112564598</c:v>
                </c:pt>
                <c:pt idx="34824">
                  <c:v>0.99197317665833296</c:v>
                </c:pt>
                <c:pt idx="34825">
                  <c:v>0.98858099121796095</c:v>
                </c:pt>
                <c:pt idx="34826">
                  <c:v>0.99411505466692496</c:v>
                </c:pt>
                <c:pt idx="34827">
                  <c:v>0.99215133038010095</c:v>
                </c:pt>
                <c:pt idx="34828">
                  <c:v>0.99170649160115798</c:v>
                </c:pt>
                <c:pt idx="34829">
                  <c:v>0.99232623098992101</c:v>
                </c:pt>
                <c:pt idx="34830">
                  <c:v>0.99256603810742505</c:v>
                </c:pt>
                <c:pt idx="34831">
                  <c:v>0.98929107772032998</c:v>
                </c:pt>
                <c:pt idx="34832">
                  <c:v>0.99107993190604704</c:v>
                </c:pt>
                <c:pt idx="34833">
                  <c:v>0.99107838925274505</c:v>
                </c:pt>
                <c:pt idx="34834">
                  <c:v>0.99122289356107396</c:v>
                </c:pt>
                <c:pt idx="34835">
                  <c:v>0.98776019244014501</c:v>
                </c:pt>
                <c:pt idx="34836">
                  <c:v>0.99043109787322803</c:v>
                </c:pt>
                <c:pt idx="34837">
                  <c:v>0.98883177218414098</c:v>
                </c:pt>
                <c:pt idx="34838">
                  <c:v>0.98756972974252599</c:v>
                </c:pt>
                <c:pt idx="34839">
                  <c:v>0.99167285318029896</c:v>
                </c:pt>
                <c:pt idx="34840">
                  <c:v>0.986892115430269</c:v>
                </c:pt>
                <c:pt idx="34841">
                  <c:v>0.99436573297002395</c:v>
                </c:pt>
                <c:pt idx="34842">
                  <c:v>0.98776155107463404</c:v>
                </c:pt>
                <c:pt idx="34843">
                  <c:v>0.99495342516905605</c:v>
                </c:pt>
                <c:pt idx="34844">
                  <c:v>0.98990217529454805</c:v>
                </c:pt>
                <c:pt idx="34845">
                  <c:v>0.99074184254980002</c:v>
                </c:pt>
                <c:pt idx="34846">
                  <c:v>0.99387965859628302</c:v>
                </c:pt>
                <c:pt idx="34847">
                  <c:v>0.99113719067836303</c:v>
                </c:pt>
                <c:pt idx="34848">
                  <c:v>0.98954406785205895</c:v>
                </c:pt>
                <c:pt idx="34849">
                  <c:v>0.99063282010317</c:v>
                </c:pt>
                <c:pt idx="34850">
                  <c:v>0.98746233425929397</c:v>
                </c:pt>
                <c:pt idx="34851">
                  <c:v>0.99348489884226299</c:v>
                </c:pt>
                <c:pt idx="34852">
                  <c:v>0.99248990758252198</c:v>
                </c:pt>
                <c:pt idx="34853">
                  <c:v>0.99530322683924699</c:v>
                </c:pt>
                <c:pt idx="34854">
                  <c:v>0.99122745447779104</c:v>
                </c:pt>
                <c:pt idx="34855">
                  <c:v>0.98943655606674796</c:v>
                </c:pt>
                <c:pt idx="34856">
                  <c:v>0.99375161519687305</c:v>
                </c:pt>
                <c:pt idx="34857">
                  <c:v>0.99046769743680696</c:v>
                </c:pt>
                <c:pt idx="34858">
                  <c:v>0.99167810720193394</c:v>
                </c:pt>
                <c:pt idx="34859">
                  <c:v>0.991557658941287</c:v>
                </c:pt>
                <c:pt idx="34860">
                  <c:v>0.99169462722609902</c:v>
                </c:pt>
                <c:pt idx="34861">
                  <c:v>0.98925247022547402</c:v>
                </c:pt>
                <c:pt idx="34862">
                  <c:v>0.99088360069799897</c:v>
                </c:pt>
                <c:pt idx="34863">
                  <c:v>0.99308752047903204</c:v>
                </c:pt>
                <c:pt idx="34864">
                  <c:v>0.98848077477088103</c:v>
                </c:pt>
                <c:pt idx="34865">
                  <c:v>0.98780532798248599</c:v>
                </c:pt>
                <c:pt idx="34866">
                  <c:v>0.99037237679129797</c:v>
                </c:pt>
                <c:pt idx="34867">
                  <c:v>0.98859922937762501</c:v>
                </c:pt>
                <c:pt idx="34868">
                  <c:v>0.98856177039358695</c:v>
                </c:pt>
                <c:pt idx="34869">
                  <c:v>0.987930484955578</c:v>
                </c:pt>
                <c:pt idx="34870">
                  <c:v>0.992748895304992</c:v>
                </c:pt>
                <c:pt idx="34871">
                  <c:v>0.98881852489169497</c:v>
                </c:pt>
                <c:pt idx="34872">
                  <c:v>0.98951070461375201</c:v>
                </c:pt>
                <c:pt idx="34873">
                  <c:v>0.98793559899355399</c:v>
                </c:pt>
                <c:pt idx="34874">
                  <c:v>0.99222974977425504</c:v>
                </c:pt>
                <c:pt idx="34875">
                  <c:v>0.98824737322169598</c:v>
                </c:pt>
                <c:pt idx="34876">
                  <c:v>0.99024634965376701</c:v>
                </c:pt>
                <c:pt idx="34877">
                  <c:v>0.99086989972824202</c:v>
                </c:pt>
                <c:pt idx="34878">
                  <c:v>0.98949151991442796</c:v>
                </c:pt>
                <c:pt idx="34879">
                  <c:v>0.98691732099154195</c:v>
                </c:pt>
                <c:pt idx="34880">
                  <c:v>0.99009986329557997</c:v>
                </c:pt>
                <c:pt idx="34881">
                  <c:v>0.99203704237627099</c:v>
                </c:pt>
                <c:pt idx="34882">
                  <c:v>0.98866629690615204</c:v>
                </c:pt>
                <c:pt idx="34883">
                  <c:v>0.99362981877336398</c:v>
                </c:pt>
                <c:pt idx="34884">
                  <c:v>0.99148833953956905</c:v>
                </c:pt>
                <c:pt idx="34885">
                  <c:v>0.98863787350053101</c:v>
                </c:pt>
                <c:pt idx="34886">
                  <c:v>0.992689389552324</c:v>
                </c:pt>
                <c:pt idx="34887">
                  <c:v>0.98875066297863301</c:v>
                </c:pt>
                <c:pt idx="34888">
                  <c:v>0.99064867002450496</c:v>
                </c:pt>
                <c:pt idx="34889">
                  <c:v>0.989831139506126</c:v>
                </c:pt>
                <c:pt idx="34890">
                  <c:v>0.99091605113282</c:v>
                </c:pt>
                <c:pt idx="34891">
                  <c:v>0.990806319733884</c:v>
                </c:pt>
                <c:pt idx="34892">
                  <c:v>0.985744980750344</c:v>
                </c:pt>
                <c:pt idx="34893">
                  <c:v>0.99292998462482096</c:v>
                </c:pt>
                <c:pt idx="34894">
                  <c:v>0.98951053414095402</c:v>
                </c:pt>
                <c:pt idx="34895">
                  <c:v>0.98735054133747002</c:v>
                </c:pt>
                <c:pt idx="34896">
                  <c:v>0.99256383009679305</c:v>
                </c:pt>
                <c:pt idx="34897">
                  <c:v>0.992652601473066</c:v>
                </c:pt>
                <c:pt idx="34898">
                  <c:v>0.987833357144835</c:v>
                </c:pt>
                <c:pt idx="34899">
                  <c:v>0.99221427776023996</c:v>
                </c:pt>
                <c:pt idx="34900">
                  <c:v>0.99093580461055797</c:v>
                </c:pt>
                <c:pt idx="34901">
                  <c:v>0.98959611837084804</c:v>
                </c:pt>
                <c:pt idx="34902">
                  <c:v>0.98818320459541398</c:v>
                </c:pt>
                <c:pt idx="34903">
                  <c:v>0.98932961885899595</c:v>
                </c:pt>
                <c:pt idx="34904">
                  <c:v>0.98876393597294598</c:v>
                </c:pt>
                <c:pt idx="34905">
                  <c:v>0.99326120683243202</c:v>
                </c:pt>
                <c:pt idx="34906">
                  <c:v>0.98933159351926403</c:v>
                </c:pt>
                <c:pt idx="34907">
                  <c:v>0.988555443789498</c:v>
                </c:pt>
                <c:pt idx="34908">
                  <c:v>0.98914348361827698</c:v>
                </c:pt>
                <c:pt idx="34909">
                  <c:v>0.98978870702071597</c:v>
                </c:pt>
                <c:pt idx="34910">
                  <c:v>0.98798484937430098</c:v>
                </c:pt>
                <c:pt idx="34911">
                  <c:v>0.991165671694064</c:v>
                </c:pt>
                <c:pt idx="34912">
                  <c:v>0.988228415514115</c:v>
                </c:pt>
                <c:pt idx="34913">
                  <c:v>0.98865312354258805</c:v>
                </c:pt>
                <c:pt idx="34914">
                  <c:v>0.99309302365223995</c:v>
                </c:pt>
                <c:pt idx="34915">
                  <c:v>0.98712111883347897</c:v>
                </c:pt>
                <c:pt idx="34916">
                  <c:v>0.99330650448904101</c:v>
                </c:pt>
                <c:pt idx="34917">
                  <c:v>0.99374771648884797</c:v>
                </c:pt>
                <c:pt idx="34918">
                  <c:v>0.98915320823171504</c:v>
                </c:pt>
                <c:pt idx="34919">
                  <c:v>0.99169908281082098</c:v>
                </c:pt>
                <c:pt idx="34920">
                  <c:v>0.99376752348679198</c:v>
                </c:pt>
                <c:pt idx="34921">
                  <c:v>0.98868212513682197</c:v>
                </c:pt>
                <c:pt idx="34922">
                  <c:v>0.98706168253078597</c:v>
                </c:pt>
                <c:pt idx="34923">
                  <c:v>0.991347092141866</c:v>
                </c:pt>
                <c:pt idx="34924">
                  <c:v>0.99102343877241805</c:v>
                </c:pt>
                <c:pt idx="34925">
                  <c:v>0.99294819076038998</c:v>
                </c:pt>
                <c:pt idx="34926">
                  <c:v>0.98892721210017898</c:v>
                </c:pt>
                <c:pt idx="34927">
                  <c:v>0.98700454862313503</c:v>
                </c:pt>
                <c:pt idx="34928">
                  <c:v>0.99124580416993302</c:v>
                </c:pt>
                <c:pt idx="34929">
                  <c:v>0.99366116589725695</c:v>
                </c:pt>
                <c:pt idx="34930">
                  <c:v>0.99169988737384496</c:v>
                </c:pt>
                <c:pt idx="34931">
                  <c:v>0.988081691965075</c:v>
                </c:pt>
                <c:pt idx="34932">
                  <c:v>0.99015864906616402</c:v>
                </c:pt>
                <c:pt idx="34933">
                  <c:v>0.98859800204355397</c:v>
                </c:pt>
                <c:pt idx="34934">
                  <c:v>0.989947523764102</c:v>
                </c:pt>
                <c:pt idx="34935">
                  <c:v>0.98796600364927101</c:v>
                </c:pt>
                <c:pt idx="34936">
                  <c:v>0.98948924697930696</c:v>
                </c:pt>
                <c:pt idx="34937">
                  <c:v>0.98776545511858804</c:v>
                </c:pt>
                <c:pt idx="34938">
                  <c:v>0.988270896168288</c:v>
                </c:pt>
                <c:pt idx="34939">
                  <c:v>0.99366537784804299</c:v>
                </c:pt>
                <c:pt idx="34940">
                  <c:v>0.98832906829990297</c:v>
                </c:pt>
                <c:pt idx="34941">
                  <c:v>0.98879772945780098</c:v>
                </c:pt>
                <c:pt idx="34942">
                  <c:v>0.98903154742182398</c:v>
                </c:pt>
                <c:pt idx="34943">
                  <c:v>0.98902883796207197</c:v>
                </c:pt>
                <c:pt idx="34944">
                  <c:v>0.99310063883209798</c:v>
                </c:pt>
                <c:pt idx="34945">
                  <c:v>0.99256512287551202</c:v>
                </c:pt>
                <c:pt idx="34946">
                  <c:v>0.99133425531630204</c:v>
                </c:pt>
                <c:pt idx="34947">
                  <c:v>0.98655910194219298</c:v>
                </c:pt>
                <c:pt idx="34948">
                  <c:v>0.99137945926233395</c:v>
                </c:pt>
                <c:pt idx="34949">
                  <c:v>0.99050623081913702</c:v>
                </c:pt>
                <c:pt idx="34950">
                  <c:v>0.99077984743172198</c:v>
                </c:pt>
                <c:pt idx="34951">
                  <c:v>0.98909654334569896</c:v>
                </c:pt>
                <c:pt idx="34952">
                  <c:v>0.98849123257007498</c:v>
                </c:pt>
                <c:pt idx="34953">
                  <c:v>0.98694116397399401</c:v>
                </c:pt>
                <c:pt idx="34954">
                  <c:v>0.988789358852178</c:v>
                </c:pt>
                <c:pt idx="34955">
                  <c:v>0.989732358108939</c:v>
                </c:pt>
                <c:pt idx="34956">
                  <c:v>0.99088902363320797</c:v>
                </c:pt>
                <c:pt idx="34957">
                  <c:v>0.991176908842202</c:v>
                </c:pt>
                <c:pt idx="34958">
                  <c:v>0.99243471063983202</c:v>
                </c:pt>
                <c:pt idx="34959">
                  <c:v>0.99092985409341205</c:v>
                </c:pt>
                <c:pt idx="34960">
                  <c:v>0.99375039628325201</c:v>
                </c:pt>
                <c:pt idx="34961">
                  <c:v>0.98960920238002203</c:v>
                </c:pt>
                <c:pt idx="34962">
                  <c:v>0.98680387753086496</c:v>
                </c:pt>
                <c:pt idx="34963">
                  <c:v>0.98909756440613805</c:v>
                </c:pt>
                <c:pt idx="34964">
                  <c:v>0.98728218958411895</c:v>
                </c:pt>
                <c:pt idx="34965">
                  <c:v>0.99120001803491598</c:v>
                </c:pt>
                <c:pt idx="34966">
                  <c:v>0.98921871723521504</c:v>
                </c:pt>
                <c:pt idx="34967">
                  <c:v>0.98747391462985601</c:v>
                </c:pt>
                <c:pt idx="34968">
                  <c:v>0.98989391210533895</c:v>
                </c:pt>
                <c:pt idx="34969">
                  <c:v>0.98974578053162299</c:v>
                </c:pt>
                <c:pt idx="34970">
                  <c:v>0.99411084730805399</c:v>
                </c:pt>
                <c:pt idx="34971">
                  <c:v>0.987797898059528</c:v>
                </c:pt>
                <c:pt idx="34972">
                  <c:v>0.99268662096125304</c:v>
                </c:pt>
                <c:pt idx="34973">
                  <c:v>0.98920930741982804</c:v>
                </c:pt>
                <c:pt idx="34974">
                  <c:v>0.99409739271301001</c:v>
                </c:pt>
                <c:pt idx="34975">
                  <c:v>0.98763564242381796</c:v>
                </c:pt>
                <c:pt idx="34976">
                  <c:v>0.99056212078157801</c:v>
                </c:pt>
                <c:pt idx="34977">
                  <c:v>0.99198599607498805</c:v>
                </c:pt>
                <c:pt idx="34978">
                  <c:v>0.99187807961546903</c:v>
                </c:pt>
                <c:pt idx="34979">
                  <c:v>0.989047321822356</c:v>
                </c:pt>
                <c:pt idx="34980">
                  <c:v>0.99329458580265295</c:v>
                </c:pt>
                <c:pt idx="34981">
                  <c:v>0.99084130403534298</c:v>
                </c:pt>
                <c:pt idx="34982">
                  <c:v>0.99065659065630696</c:v>
                </c:pt>
                <c:pt idx="34983">
                  <c:v>0.99208056343147399</c:v>
                </c:pt>
                <c:pt idx="34984">
                  <c:v>0.98700854426307305</c:v>
                </c:pt>
                <c:pt idx="34985">
                  <c:v>0.99318469811341503</c:v>
                </c:pt>
                <c:pt idx="34986">
                  <c:v>0.98795580238755698</c:v>
                </c:pt>
                <c:pt idx="34987">
                  <c:v>0.99239848618495696</c:v>
                </c:pt>
                <c:pt idx="34988">
                  <c:v>0.98865404870523499</c:v>
                </c:pt>
                <c:pt idx="34989">
                  <c:v>0.99364761327228102</c:v>
                </c:pt>
                <c:pt idx="34990">
                  <c:v>0.98859654675549302</c:v>
                </c:pt>
                <c:pt idx="34991">
                  <c:v>0.98955192634052003</c:v>
                </c:pt>
                <c:pt idx="34992">
                  <c:v>0.99293674117377495</c:v>
                </c:pt>
                <c:pt idx="34993">
                  <c:v>0.98673926713500204</c:v>
                </c:pt>
                <c:pt idx="34994">
                  <c:v>0.98759110338290801</c:v>
                </c:pt>
                <c:pt idx="34995">
                  <c:v>0.99155514486790497</c:v>
                </c:pt>
                <c:pt idx="34996">
                  <c:v>0.98699138727145497</c:v>
                </c:pt>
                <c:pt idx="34997">
                  <c:v>0.98796857135806304</c:v>
                </c:pt>
                <c:pt idx="34998">
                  <c:v>0.98999695915830499</c:v>
                </c:pt>
                <c:pt idx="34999">
                  <c:v>0.98769583644542902</c:v>
                </c:pt>
                <c:pt idx="35000">
                  <c:v>0.98967309091667</c:v>
                </c:pt>
                <c:pt idx="35001">
                  <c:v>0.98742417812017103</c:v>
                </c:pt>
                <c:pt idx="35002">
                  <c:v>0.98595638770773197</c:v>
                </c:pt>
                <c:pt idx="35003">
                  <c:v>0.99067398903913295</c:v>
                </c:pt>
                <c:pt idx="35004">
                  <c:v>0.98934098492449196</c:v>
                </c:pt>
                <c:pt idx="35005">
                  <c:v>0.98769128676444395</c:v>
                </c:pt>
                <c:pt idx="35006">
                  <c:v>0.988416145858939</c:v>
                </c:pt>
                <c:pt idx="35007">
                  <c:v>0.99370081986130399</c:v>
                </c:pt>
                <c:pt idx="35008">
                  <c:v>0.98893286666739799</c:v>
                </c:pt>
                <c:pt idx="35009">
                  <c:v>0.99114642630183203</c:v>
                </c:pt>
                <c:pt idx="35010">
                  <c:v>0.99226564757159197</c:v>
                </c:pt>
                <c:pt idx="35011">
                  <c:v>0.99247150031797404</c:v>
                </c:pt>
                <c:pt idx="35012">
                  <c:v>0.99140687246766801</c:v>
                </c:pt>
                <c:pt idx="35013">
                  <c:v>0.98853061920163798</c:v>
                </c:pt>
                <c:pt idx="35014">
                  <c:v>0.991366874762591</c:v>
                </c:pt>
                <c:pt idx="35015">
                  <c:v>0.98860108959389303</c:v>
                </c:pt>
                <c:pt idx="35016">
                  <c:v>0.99223029863892298</c:v>
                </c:pt>
                <c:pt idx="35017">
                  <c:v>0.99269303371302098</c:v>
                </c:pt>
                <c:pt idx="35018">
                  <c:v>0.99043520645564298</c:v>
                </c:pt>
                <c:pt idx="35019">
                  <c:v>0.99270960413370202</c:v>
                </c:pt>
                <c:pt idx="35020">
                  <c:v>0.98869011780372595</c:v>
                </c:pt>
                <c:pt idx="35021">
                  <c:v>0.98832976519578597</c:v>
                </c:pt>
                <c:pt idx="35022">
                  <c:v>0.98785598498659399</c:v>
                </c:pt>
                <c:pt idx="35023">
                  <c:v>0.99404499483179198</c:v>
                </c:pt>
                <c:pt idx="35024">
                  <c:v>0.98778694433244596</c:v>
                </c:pt>
                <c:pt idx="35025">
                  <c:v>0.98949142184543504</c:v>
                </c:pt>
                <c:pt idx="35026">
                  <c:v>0.993520693199063</c:v>
                </c:pt>
                <c:pt idx="35027">
                  <c:v>0.99335051861884904</c:v>
                </c:pt>
                <c:pt idx="35028">
                  <c:v>0.98819436632808899</c:v>
                </c:pt>
                <c:pt idx="35029">
                  <c:v>0.98779548274520701</c:v>
                </c:pt>
                <c:pt idx="35030">
                  <c:v>0.99190134170017896</c:v>
                </c:pt>
                <c:pt idx="35031">
                  <c:v>0.99165072243987695</c:v>
                </c:pt>
                <c:pt idx="35032">
                  <c:v>0.99188204384063305</c:v>
                </c:pt>
                <c:pt idx="35033">
                  <c:v>0.99019049946974202</c:v>
                </c:pt>
                <c:pt idx="35034">
                  <c:v>0.98773587344847402</c:v>
                </c:pt>
                <c:pt idx="35035">
                  <c:v>0.99126842798412096</c:v>
                </c:pt>
                <c:pt idx="35036">
                  <c:v>0.99363995085915702</c:v>
                </c:pt>
                <c:pt idx="35037">
                  <c:v>0.98816387020208696</c:v>
                </c:pt>
                <c:pt idx="35038">
                  <c:v>0.98895564242049705</c:v>
                </c:pt>
                <c:pt idx="35039">
                  <c:v>0.98961611846036701</c:v>
                </c:pt>
                <c:pt idx="35040">
                  <c:v>0.993412234191967</c:v>
                </c:pt>
                <c:pt idx="35041">
                  <c:v>0.98788940057973396</c:v>
                </c:pt>
                <c:pt idx="35042">
                  <c:v>0.99172653052905102</c:v>
                </c:pt>
                <c:pt idx="35043">
                  <c:v>0.99065047452029398</c:v>
                </c:pt>
                <c:pt idx="35044">
                  <c:v>0.99252546446075596</c:v>
                </c:pt>
                <c:pt idx="35045">
                  <c:v>0.99281283902589301</c:v>
                </c:pt>
                <c:pt idx="35046">
                  <c:v>0.98786169650073996</c:v>
                </c:pt>
                <c:pt idx="35047">
                  <c:v>0.98892048845705105</c:v>
                </c:pt>
                <c:pt idx="35048">
                  <c:v>0.99155291320739303</c:v>
                </c:pt>
                <c:pt idx="35049">
                  <c:v>0.98675090275242405</c:v>
                </c:pt>
                <c:pt idx="35050">
                  <c:v>0.99146178731045098</c:v>
                </c:pt>
                <c:pt idx="35051">
                  <c:v>0.99033403742606196</c:v>
                </c:pt>
                <c:pt idx="35052">
                  <c:v>0.987254671159567</c:v>
                </c:pt>
                <c:pt idx="35053">
                  <c:v>0.99040569854058103</c:v>
                </c:pt>
                <c:pt idx="35054">
                  <c:v>0.98984419846778104</c:v>
                </c:pt>
                <c:pt idx="35055">
                  <c:v>0.99379822000891505</c:v>
                </c:pt>
                <c:pt idx="35056">
                  <c:v>0.98693697244484002</c:v>
                </c:pt>
                <c:pt idx="35057">
                  <c:v>0.99238684058137505</c:v>
                </c:pt>
                <c:pt idx="35058">
                  <c:v>0.987848059121333</c:v>
                </c:pt>
                <c:pt idx="35059">
                  <c:v>0.99220629577441799</c:v>
                </c:pt>
                <c:pt idx="35060">
                  <c:v>0.98763634789382604</c:v>
                </c:pt>
                <c:pt idx="35061">
                  <c:v>0.99358381234214999</c:v>
                </c:pt>
                <c:pt idx="35062">
                  <c:v>0.98825244067895301</c:v>
                </c:pt>
                <c:pt idx="35063">
                  <c:v>0.99093887569735895</c:v>
                </c:pt>
                <c:pt idx="35064">
                  <c:v>0.98867305180946097</c:v>
                </c:pt>
                <c:pt idx="35065">
                  <c:v>0.98815450846291897</c:v>
                </c:pt>
                <c:pt idx="35066">
                  <c:v>0.99201166825630105</c:v>
                </c:pt>
                <c:pt idx="35067">
                  <c:v>0.99225996375914705</c:v>
                </c:pt>
                <c:pt idx="35068">
                  <c:v>0.98775203683253399</c:v>
                </c:pt>
                <c:pt idx="35069">
                  <c:v>0.98843672112661596</c:v>
                </c:pt>
                <c:pt idx="35070">
                  <c:v>0.99292595958778396</c:v>
                </c:pt>
                <c:pt idx="35071">
                  <c:v>0.989602310284588</c:v>
                </c:pt>
                <c:pt idx="35072">
                  <c:v>0.989015351959044</c:v>
                </c:pt>
                <c:pt idx="35073">
                  <c:v>0.98994194237425104</c:v>
                </c:pt>
                <c:pt idx="35074">
                  <c:v>0.98968085757723701</c:v>
                </c:pt>
                <c:pt idx="35075">
                  <c:v>0.99079682409043301</c:v>
                </c:pt>
                <c:pt idx="35076">
                  <c:v>0.99277401122430997</c:v>
                </c:pt>
                <c:pt idx="35077">
                  <c:v>0.98805624162446404</c:v>
                </c:pt>
                <c:pt idx="35078">
                  <c:v>0.99192801342150105</c:v>
                </c:pt>
                <c:pt idx="35079">
                  <c:v>0.991082594478645</c:v>
                </c:pt>
                <c:pt idx="35080">
                  <c:v>0.98997263966566895</c:v>
                </c:pt>
                <c:pt idx="35081">
                  <c:v>0.99045596350302501</c:v>
                </c:pt>
                <c:pt idx="35082">
                  <c:v>0.98735802954588903</c:v>
                </c:pt>
                <c:pt idx="35083">
                  <c:v>0.99279999999139501</c:v>
                </c:pt>
                <c:pt idx="35084">
                  <c:v>0.98742947629048905</c:v>
                </c:pt>
                <c:pt idx="35085">
                  <c:v>0.987163825808686</c:v>
                </c:pt>
                <c:pt idx="35086">
                  <c:v>0.99058202846848398</c:v>
                </c:pt>
                <c:pt idx="35087">
                  <c:v>0.98988658639412597</c:v>
                </c:pt>
                <c:pt idx="35088">
                  <c:v>0.98901506805723705</c:v>
                </c:pt>
                <c:pt idx="35089">
                  <c:v>0.99183671830206699</c:v>
                </c:pt>
                <c:pt idx="35090">
                  <c:v>0.98916715115100695</c:v>
                </c:pt>
                <c:pt idx="35091">
                  <c:v>0.99283673301694997</c:v>
                </c:pt>
                <c:pt idx="35092">
                  <c:v>0.98839969273971795</c:v>
                </c:pt>
                <c:pt idx="35093">
                  <c:v>0.99260986417055097</c:v>
                </c:pt>
                <c:pt idx="35094">
                  <c:v>0.98964170152495301</c:v>
                </c:pt>
                <c:pt idx="35095">
                  <c:v>0.99384477515845604</c:v>
                </c:pt>
                <c:pt idx="35096">
                  <c:v>0.98938882977237697</c:v>
                </c:pt>
                <c:pt idx="35097">
                  <c:v>0.98918625188895504</c:v>
                </c:pt>
                <c:pt idx="35098">
                  <c:v>0.99067262226405695</c:v>
                </c:pt>
                <c:pt idx="35099">
                  <c:v>0.99127784843955902</c:v>
                </c:pt>
                <c:pt idx="35100">
                  <c:v>0.99021012197015401</c:v>
                </c:pt>
                <c:pt idx="35101">
                  <c:v>0.99363478675852901</c:v>
                </c:pt>
                <c:pt idx="35102">
                  <c:v>0.98825470370575397</c:v>
                </c:pt>
                <c:pt idx="35103">
                  <c:v>0.99308798321865999</c:v>
                </c:pt>
                <c:pt idx="35104">
                  <c:v>0.98901571055802395</c:v>
                </c:pt>
                <c:pt idx="35105">
                  <c:v>0.98675290520791004</c:v>
                </c:pt>
                <c:pt idx="35106">
                  <c:v>0.99038395029894499</c:v>
                </c:pt>
                <c:pt idx="35107">
                  <c:v>0.99120279866908401</c:v>
                </c:pt>
                <c:pt idx="35108">
                  <c:v>0.98768880615466303</c:v>
                </c:pt>
                <c:pt idx="35109">
                  <c:v>0.99204567385320697</c:v>
                </c:pt>
                <c:pt idx="35110">
                  <c:v>0.98948987768761798</c:v>
                </c:pt>
                <c:pt idx="35111">
                  <c:v>0.98829135512478405</c:v>
                </c:pt>
                <c:pt idx="35112">
                  <c:v>0.99006846836794504</c:v>
                </c:pt>
                <c:pt idx="35113">
                  <c:v>0.99024364254395003</c:v>
                </c:pt>
                <c:pt idx="35114">
                  <c:v>0.99216132348415198</c:v>
                </c:pt>
                <c:pt idx="35115">
                  <c:v>0.99038229564826197</c:v>
                </c:pt>
                <c:pt idx="35116">
                  <c:v>0.98666684217628398</c:v>
                </c:pt>
                <c:pt idx="35117">
                  <c:v>0.99049583082954695</c:v>
                </c:pt>
                <c:pt idx="35118">
                  <c:v>0.98971594845079003</c:v>
                </c:pt>
                <c:pt idx="35119">
                  <c:v>0.98957824938248495</c:v>
                </c:pt>
                <c:pt idx="35120">
                  <c:v>0.99021927374239904</c:v>
                </c:pt>
                <c:pt idx="35121">
                  <c:v>0.994935684700755</c:v>
                </c:pt>
                <c:pt idx="35122">
                  <c:v>0.98829225487478201</c:v>
                </c:pt>
                <c:pt idx="35123">
                  <c:v>0.99082006384388099</c:v>
                </c:pt>
                <c:pt idx="35124">
                  <c:v>0.98888947831519403</c:v>
                </c:pt>
                <c:pt idx="35125">
                  <c:v>0.98923464502384995</c:v>
                </c:pt>
                <c:pt idx="35126">
                  <c:v>0.99104958808182297</c:v>
                </c:pt>
                <c:pt idx="35127">
                  <c:v>0.98824459011922205</c:v>
                </c:pt>
                <c:pt idx="35128">
                  <c:v>0.98707158944876505</c:v>
                </c:pt>
                <c:pt idx="35129">
                  <c:v>0.99188474294515105</c:v>
                </c:pt>
                <c:pt idx="35130">
                  <c:v>0.99147302193778697</c:v>
                </c:pt>
                <c:pt idx="35131">
                  <c:v>0.98942100208431905</c:v>
                </c:pt>
                <c:pt idx="35132">
                  <c:v>0.99202683701840999</c:v>
                </c:pt>
                <c:pt idx="35133">
                  <c:v>0.98928341593015201</c:v>
                </c:pt>
                <c:pt idx="35134">
                  <c:v>0.99325856519917799</c:v>
                </c:pt>
                <c:pt idx="35135">
                  <c:v>0.99151458838526896</c:v>
                </c:pt>
                <c:pt idx="35136">
                  <c:v>0.98932009892469497</c:v>
                </c:pt>
                <c:pt idx="35137">
                  <c:v>0.99239545261767104</c:v>
                </c:pt>
                <c:pt idx="35138">
                  <c:v>0.99052822530404006</c:v>
                </c:pt>
                <c:pt idx="35139">
                  <c:v>0.99022768545984396</c:v>
                </c:pt>
                <c:pt idx="35140">
                  <c:v>0.99382131864492196</c:v>
                </c:pt>
                <c:pt idx="35141">
                  <c:v>0.989194483315469</c:v>
                </c:pt>
                <c:pt idx="35142">
                  <c:v>0.988464682504681</c:v>
                </c:pt>
                <c:pt idx="35143">
                  <c:v>0.98805376271943302</c:v>
                </c:pt>
                <c:pt idx="35144">
                  <c:v>0.99152459102314205</c:v>
                </c:pt>
                <c:pt idx="35145">
                  <c:v>0.99229434727918697</c:v>
                </c:pt>
                <c:pt idx="35146">
                  <c:v>0.991366208836714</c:v>
                </c:pt>
                <c:pt idx="35147">
                  <c:v>0.98953566953023198</c:v>
                </c:pt>
                <c:pt idx="35148">
                  <c:v>0.99310893557798097</c:v>
                </c:pt>
                <c:pt idx="35149">
                  <c:v>0.99338174283926595</c:v>
                </c:pt>
                <c:pt idx="35150">
                  <c:v>0.99265887843067602</c:v>
                </c:pt>
                <c:pt idx="35151">
                  <c:v>0.99408395793053295</c:v>
                </c:pt>
                <c:pt idx="35152">
                  <c:v>0.98976870472792899</c:v>
                </c:pt>
                <c:pt idx="35153">
                  <c:v>0.99242687598177803</c:v>
                </c:pt>
                <c:pt idx="35154">
                  <c:v>0.98590623772414598</c:v>
                </c:pt>
                <c:pt idx="35155">
                  <c:v>0.99221714575094699</c:v>
                </c:pt>
                <c:pt idx="35156">
                  <c:v>0.98579576843177297</c:v>
                </c:pt>
                <c:pt idx="35157">
                  <c:v>0.99257123074307696</c:v>
                </c:pt>
                <c:pt idx="35158">
                  <c:v>0.99206187047303096</c:v>
                </c:pt>
                <c:pt idx="35159">
                  <c:v>0.98882927068457205</c:v>
                </c:pt>
                <c:pt idx="35160">
                  <c:v>0.99021117730144503</c:v>
                </c:pt>
                <c:pt idx="35161">
                  <c:v>0.98954717181495599</c:v>
                </c:pt>
                <c:pt idx="35162">
                  <c:v>0.99018982027293001</c:v>
                </c:pt>
                <c:pt idx="35163">
                  <c:v>0.99128255339555504</c:v>
                </c:pt>
                <c:pt idx="35164">
                  <c:v>0.98967318206467403</c:v>
                </c:pt>
                <c:pt idx="35165">
                  <c:v>0.98812362622147298</c:v>
                </c:pt>
                <c:pt idx="35166">
                  <c:v>0.98873831940012802</c:v>
                </c:pt>
                <c:pt idx="35167">
                  <c:v>0.989415462391244</c:v>
                </c:pt>
                <c:pt idx="35168">
                  <c:v>0.98774910990826803</c:v>
                </c:pt>
                <c:pt idx="35169">
                  <c:v>0.99239560030203</c:v>
                </c:pt>
                <c:pt idx="35170">
                  <c:v>0.98884709423229999</c:v>
                </c:pt>
                <c:pt idx="35171">
                  <c:v>0.98589544901429604</c:v>
                </c:pt>
                <c:pt idx="35172">
                  <c:v>0.99185671001047404</c:v>
                </c:pt>
                <c:pt idx="35173">
                  <c:v>0.98832582556709903</c:v>
                </c:pt>
                <c:pt idx="35174">
                  <c:v>0.99107704434059996</c:v>
                </c:pt>
                <c:pt idx="35175">
                  <c:v>0.98935290839651502</c:v>
                </c:pt>
                <c:pt idx="35176">
                  <c:v>0.98643385734455002</c:v>
                </c:pt>
                <c:pt idx="35177">
                  <c:v>0.99089098321199098</c:v>
                </c:pt>
                <c:pt idx="35178">
                  <c:v>0.99326112449203297</c:v>
                </c:pt>
                <c:pt idx="35179">
                  <c:v>0.98892630820972804</c:v>
                </c:pt>
                <c:pt idx="35180">
                  <c:v>0.98810764070764501</c:v>
                </c:pt>
                <c:pt idx="35181">
                  <c:v>0.98904218152367795</c:v>
                </c:pt>
                <c:pt idx="35182">
                  <c:v>0.98709934294115598</c:v>
                </c:pt>
                <c:pt idx="35183">
                  <c:v>0.98922841123739702</c:v>
                </c:pt>
                <c:pt idx="35184">
                  <c:v>0.99190067321105602</c:v>
                </c:pt>
                <c:pt idx="35185">
                  <c:v>0.99102400207736097</c:v>
                </c:pt>
                <c:pt idx="35186">
                  <c:v>0.99325073430212496</c:v>
                </c:pt>
                <c:pt idx="35187">
                  <c:v>0.98754105803620795</c:v>
                </c:pt>
                <c:pt idx="35188">
                  <c:v>0.98972587871746898</c:v>
                </c:pt>
                <c:pt idx="35189">
                  <c:v>0.99207381776942805</c:v>
                </c:pt>
                <c:pt idx="35190">
                  <c:v>0.99109648589657895</c:v>
                </c:pt>
                <c:pt idx="35191">
                  <c:v>0.99310167993149301</c:v>
                </c:pt>
                <c:pt idx="35192">
                  <c:v>0.99130881029014095</c:v>
                </c:pt>
                <c:pt idx="35193">
                  <c:v>0.99071482459930804</c:v>
                </c:pt>
                <c:pt idx="35194">
                  <c:v>0.98740050385914802</c:v>
                </c:pt>
                <c:pt idx="35195">
                  <c:v>0.98839434088685096</c:v>
                </c:pt>
                <c:pt idx="35196">
                  <c:v>0.99002732422414996</c:v>
                </c:pt>
                <c:pt idx="35197">
                  <c:v>0.98766742091557402</c:v>
                </c:pt>
                <c:pt idx="35198">
                  <c:v>0.98937997905178099</c:v>
                </c:pt>
                <c:pt idx="35199">
                  <c:v>0.98896014885541395</c:v>
                </c:pt>
                <c:pt idx="35200">
                  <c:v>0.98787206146197304</c:v>
                </c:pt>
                <c:pt idx="35201">
                  <c:v>0.98845877378305802</c:v>
                </c:pt>
                <c:pt idx="35202">
                  <c:v>0.98862639816918096</c:v>
                </c:pt>
                <c:pt idx="35203">
                  <c:v>0.98890988365728505</c:v>
                </c:pt>
                <c:pt idx="35204">
                  <c:v>0.98836032150019204</c:v>
                </c:pt>
                <c:pt idx="35205">
                  <c:v>0.99118314135195995</c:v>
                </c:pt>
                <c:pt idx="35206">
                  <c:v>0.99061833917152797</c:v>
                </c:pt>
                <c:pt idx="35207">
                  <c:v>0.987411953950736</c:v>
                </c:pt>
                <c:pt idx="35208">
                  <c:v>0.99198502807199695</c:v>
                </c:pt>
                <c:pt idx="35209">
                  <c:v>0.99145108382273595</c:v>
                </c:pt>
                <c:pt idx="35210">
                  <c:v>0.98921137770795997</c:v>
                </c:pt>
                <c:pt idx="35211">
                  <c:v>0.99231960621798598</c:v>
                </c:pt>
                <c:pt idx="35212">
                  <c:v>0.99269834259113598</c:v>
                </c:pt>
                <c:pt idx="35213">
                  <c:v>0.987902810532446</c:v>
                </c:pt>
                <c:pt idx="35214">
                  <c:v>0.98867159728849197</c:v>
                </c:pt>
                <c:pt idx="35215">
                  <c:v>0.98951014507397095</c:v>
                </c:pt>
                <c:pt idx="35216">
                  <c:v>0.98833213074981596</c:v>
                </c:pt>
                <c:pt idx="35217">
                  <c:v>0.99281655628600496</c:v>
                </c:pt>
                <c:pt idx="35218">
                  <c:v>0.98806827520219398</c:v>
                </c:pt>
                <c:pt idx="35219">
                  <c:v>0.98842961885765002</c:v>
                </c:pt>
                <c:pt idx="35220">
                  <c:v>0.99214284637519101</c:v>
                </c:pt>
                <c:pt idx="35221">
                  <c:v>0.98800437030541099</c:v>
                </c:pt>
                <c:pt idx="35222">
                  <c:v>0.989549788762489</c:v>
                </c:pt>
                <c:pt idx="35223">
                  <c:v>0.98713951510681996</c:v>
                </c:pt>
                <c:pt idx="35224">
                  <c:v>0.98920644929502</c:v>
                </c:pt>
                <c:pt idx="35225">
                  <c:v>0.99097591411378705</c:v>
                </c:pt>
                <c:pt idx="35226">
                  <c:v>0.99200777585397004</c:v>
                </c:pt>
                <c:pt idx="35227">
                  <c:v>0.99036563039349801</c:v>
                </c:pt>
                <c:pt idx="35228">
                  <c:v>0.98834956459521595</c:v>
                </c:pt>
                <c:pt idx="35229">
                  <c:v>0.99172648065943003</c:v>
                </c:pt>
                <c:pt idx="35230">
                  <c:v>0.98930768635034005</c:v>
                </c:pt>
                <c:pt idx="35231">
                  <c:v>0.98725878941246603</c:v>
                </c:pt>
                <c:pt idx="35232">
                  <c:v>0.99120094432533301</c:v>
                </c:pt>
                <c:pt idx="35233">
                  <c:v>0.98876293636604795</c:v>
                </c:pt>
                <c:pt idx="35234">
                  <c:v>0.98800745840290305</c:v>
                </c:pt>
                <c:pt idx="35235">
                  <c:v>0.992999269235051</c:v>
                </c:pt>
                <c:pt idx="35236">
                  <c:v>0.99018274148615804</c:v>
                </c:pt>
                <c:pt idx="35237">
                  <c:v>0.99290888152588597</c:v>
                </c:pt>
                <c:pt idx="35238">
                  <c:v>0.98963818329474396</c:v>
                </c:pt>
                <c:pt idx="35239">
                  <c:v>0.992704426364305</c:v>
                </c:pt>
                <c:pt idx="35240">
                  <c:v>0.99194258941903501</c:v>
                </c:pt>
                <c:pt idx="35241">
                  <c:v>0.99176909863376805</c:v>
                </c:pt>
                <c:pt idx="35242">
                  <c:v>0.99164532760153801</c:v>
                </c:pt>
                <c:pt idx="35243">
                  <c:v>0.99203767250197605</c:v>
                </c:pt>
                <c:pt idx="35244">
                  <c:v>0.99203847030984604</c:v>
                </c:pt>
                <c:pt idx="35245">
                  <c:v>0.99373870821067301</c:v>
                </c:pt>
                <c:pt idx="35246">
                  <c:v>0.990307079700804</c:v>
                </c:pt>
                <c:pt idx="35247">
                  <c:v>0.99045036806115005</c:v>
                </c:pt>
                <c:pt idx="35248">
                  <c:v>0.99172602215987504</c:v>
                </c:pt>
                <c:pt idx="35249">
                  <c:v>0.99112651629398196</c:v>
                </c:pt>
                <c:pt idx="35250">
                  <c:v>0.986970698527882</c:v>
                </c:pt>
                <c:pt idx="35251">
                  <c:v>0.993403327480606</c:v>
                </c:pt>
                <c:pt idx="35252">
                  <c:v>0.99025531398385203</c:v>
                </c:pt>
                <c:pt idx="35253">
                  <c:v>0.99197160705771803</c:v>
                </c:pt>
                <c:pt idx="35254">
                  <c:v>0.98839572134564002</c:v>
                </c:pt>
                <c:pt idx="35255">
                  <c:v>0.98999691459144701</c:v>
                </c:pt>
                <c:pt idx="35256">
                  <c:v>0.99144030061607102</c:v>
                </c:pt>
                <c:pt idx="35257">
                  <c:v>0.991824796552774</c:v>
                </c:pt>
                <c:pt idx="35258">
                  <c:v>0.99240292492977</c:v>
                </c:pt>
                <c:pt idx="35259">
                  <c:v>0.99147516149197801</c:v>
                </c:pt>
                <c:pt idx="35260">
                  <c:v>0.99401975314618896</c:v>
                </c:pt>
                <c:pt idx="35261">
                  <c:v>0.99235493739362901</c:v>
                </c:pt>
                <c:pt idx="35262">
                  <c:v>0.988455565371539</c:v>
                </c:pt>
                <c:pt idx="35263">
                  <c:v>0.99333833991574505</c:v>
                </c:pt>
                <c:pt idx="35264">
                  <c:v>0.99218363253443098</c:v>
                </c:pt>
                <c:pt idx="35265">
                  <c:v>0.99031413025728399</c:v>
                </c:pt>
                <c:pt idx="35266">
                  <c:v>0.98928559943607597</c:v>
                </c:pt>
                <c:pt idx="35267">
                  <c:v>0.98828030389031796</c:v>
                </c:pt>
                <c:pt idx="35268">
                  <c:v>0.98714148645108901</c:v>
                </c:pt>
                <c:pt idx="35269">
                  <c:v>0.99089552516652302</c:v>
                </c:pt>
                <c:pt idx="35270">
                  <c:v>0.98862680022637495</c:v>
                </c:pt>
                <c:pt idx="35271">
                  <c:v>0.99090230212914299</c:v>
                </c:pt>
                <c:pt idx="35272">
                  <c:v>0.98886722577587005</c:v>
                </c:pt>
                <c:pt idx="35273">
                  <c:v>0.99168800497661003</c:v>
                </c:pt>
                <c:pt idx="35274">
                  <c:v>0.98688616969321097</c:v>
                </c:pt>
                <c:pt idx="35275">
                  <c:v>0.98809584218172597</c:v>
                </c:pt>
                <c:pt idx="35276">
                  <c:v>0.99360075510496404</c:v>
                </c:pt>
                <c:pt idx="35277">
                  <c:v>0.99139873821777103</c:v>
                </c:pt>
                <c:pt idx="35278">
                  <c:v>0.98951568151772196</c:v>
                </c:pt>
                <c:pt idx="35279">
                  <c:v>0.99089747203746703</c:v>
                </c:pt>
                <c:pt idx="35280">
                  <c:v>0.99050750882212502</c:v>
                </c:pt>
                <c:pt idx="35281">
                  <c:v>0.99257103392668999</c:v>
                </c:pt>
                <c:pt idx="35282">
                  <c:v>0.98897523105157503</c:v>
                </c:pt>
                <c:pt idx="35283">
                  <c:v>0.99287478125804696</c:v>
                </c:pt>
                <c:pt idx="35284">
                  <c:v>0.98806174191074403</c:v>
                </c:pt>
                <c:pt idx="35285">
                  <c:v>0.98849106766856498</c:v>
                </c:pt>
                <c:pt idx="35286">
                  <c:v>0.99198026180393395</c:v>
                </c:pt>
                <c:pt idx="35287">
                  <c:v>0.99167718013209605</c:v>
                </c:pt>
                <c:pt idx="35288">
                  <c:v>0.99320996499729597</c:v>
                </c:pt>
                <c:pt idx="35289">
                  <c:v>0.99183969471803801</c:v>
                </c:pt>
                <c:pt idx="35290">
                  <c:v>0.98748324843225899</c:v>
                </c:pt>
                <c:pt idx="35291">
                  <c:v>0.99316897921331104</c:v>
                </c:pt>
                <c:pt idx="35292">
                  <c:v>0.99267298530175596</c:v>
                </c:pt>
                <c:pt idx="35293">
                  <c:v>0.99056769257583999</c:v>
                </c:pt>
                <c:pt idx="35294">
                  <c:v>0.98697904342047404</c:v>
                </c:pt>
                <c:pt idx="35295">
                  <c:v>0.99253908090334397</c:v>
                </c:pt>
                <c:pt idx="35296">
                  <c:v>0.98873993799386095</c:v>
                </c:pt>
                <c:pt idx="35297">
                  <c:v>0.98904042643656198</c:v>
                </c:pt>
                <c:pt idx="35298">
                  <c:v>0.99122584047638795</c:v>
                </c:pt>
                <c:pt idx="35299">
                  <c:v>0.99282964531343798</c:v>
                </c:pt>
                <c:pt idx="35300">
                  <c:v>0.99343987209100604</c:v>
                </c:pt>
                <c:pt idx="35301">
                  <c:v>0.99157863827117798</c:v>
                </c:pt>
                <c:pt idx="35302">
                  <c:v>0.98847814259871902</c:v>
                </c:pt>
                <c:pt idx="35303">
                  <c:v>0.99406841568906701</c:v>
                </c:pt>
                <c:pt idx="35304">
                  <c:v>0.98708424504431103</c:v>
                </c:pt>
                <c:pt idx="35305">
                  <c:v>0.99143425636959503</c:v>
                </c:pt>
                <c:pt idx="35306">
                  <c:v>0.99021928717212404</c:v>
                </c:pt>
                <c:pt idx="35307">
                  <c:v>0.98636313237245998</c:v>
                </c:pt>
                <c:pt idx="35308">
                  <c:v>0.99344653162321805</c:v>
                </c:pt>
                <c:pt idx="35309">
                  <c:v>0.99021954963765602</c:v>
                </c:pt>
                <c:pt idx="35310">
                  <c:v>0.99242389261143504</c:v>
                </c:pt>
                <c:pt idx="35311">
                  <c:v>0.98745832826674296</c:v>
                </c:pt>
                <c:pt idx="35312">
                  <c:v>0.99445929957613799</c:v>
                </c:pt>
                <c:pt idx="35313">
                  <c:v>0.98659505526999502</c:v>
                </c:pt>
                <c:pt idx="35314">
                  <c:v>0.99149105398336301</c:v>
                </c:pt>
                <c:pt idx="35315">
                  <c:v>0.99211772049093905</c:v>
                </c:pt>
                <c:pt idx="35316">
                  <c:v>0.98803731839467002</c:v>
                </c:pt>
                <c:pt idx="35317">
                  <c:v>0.99396193997795501</c:v>
                </c:pt>
                <c:pt idx="35318">
                  <c:v>0.99435606929902598</c:v>
                </c:pt>
                <c:pt idx="35319">
                  <c:v>0.98935020279771002</c:v>
                </c:pt>
                <c:pt idx="35320">
                  <c:v>0.98931773038912296</c:v>
                </c:pt>
                <c:pt idx="35321">
                  <c:v>0.99028601734183996</c:v>
                </c:pt>
                <c:pt idx="35322">
                  <c:v>0.989638284326815</c:v>
                </c:pt>
                <c:pt idx="35323">
                  <c:v>0.99117775980855405</c:v>
                </c:pt>
                <c:pt idx="35324">
                  <c:v>0.99266440190097804</c:v>
                </c:pt>
                <c:pt idx="35325">
                  <c:v>0.99278519846160396</c:v>
                </c:pt>
                <c:pt idx="35326">
                  <c:v>0.98629922643735801</c:v>
                </c:pt>
                <c:pt idx="35327">
                  <c:v>0.99302666263449402</c:v>
                </c:pt>
                <c:pt idx="35328">
                  <c:v>0.989322918557895</c:v>
                </c:pt>
                <c:pt idx="35329">
                  <c:v>0.98771124139357802</c:v>
                </c:pt>
                <c:pt idx="35330">
                  <c:v>0.98860529274967002</c:v>
                </c:pt>
                <c:pt idx="35331">
                  <c:v>0.98636701216624401</c:v>
                </c:pt>
                <c:pt idx="35332">
                  <c:v>0.99193578581373698</c:v>
                </c:pt>
                <c:pt idx="35333">
                  <c:v>0.989947134700225</c:v>
                </c:pt>
                <c:pt idx="35334">
                  <c:v>0.99052742580473696</c:v>
                </c:pt>
                <c:pt idx="35335">
                  <c:v>0.98867903439627103</c:v>
                </c:pt>
                <c:pt idx="35336">
                  <c:v>0.98984441252962396</c:v>
                </c:pt>
                <c:pt idx="35337">
                  <c:v>0.98815181711086597</c:v>
                </c:pt>
                <c:pt idx="35338">
                  <c:v>0.99068718620075202</c:v>
                </c:pt>
                <c:pt idx="35339">
                  <c:v>0.98970677676699004</c:v>
                </c:pt>
                <c:pt idx="35340">
                  <c:v>0.99187147001835296</c:v>
                </c:pt>
                <c:pt idx="35341">
                  <c:v>0.98726105151779797</c:v>
                </c:pt>
                <c:pt idx="35342">
                  <c:v>0.98787626484500202</c:v>
                </c:pt>
                <c:pt idx="35343">
                  <c:v>0.99300310707256301</c:v>
                </c:pt>
                <c:pt idx="35344">
                  <c:v>0.99104565423649504</c:v>
                </c:pt>
                <c:pt idx="35345">
                  <c:v>0.98912407371501099</c:v>
                </c:pt>
                <c:pt idx="35346">
                  <c:v>0.99233645324183095</c:v>
                </c:pt>
                <c:pt idx="35347">
                  <c:v>0.99086047533073096</c:v>
                </c:pt>
                <c:pt idx="35348">
                  <c:v>0.99137440231756002</c:v>
                </c:pt>
                <c:pt idx="35349">
                  <c:v>0.99362356136012797</c:v>
                </c:pt>
                <c:pt idx="35350">
                  <c:v>0.98888664155095596</c:v>
                </c:pt>
                <c:pt idx="35351">
                  <c:v>0.98998942505826204</c:v>
                </c:pt>
                <c:pt idx="35352">
                  <c:v>0.98729501425711796</c:v>
                </c:pt>
                <c:pt idx="35353">
                  <c:v>0.99320899250428796</c:v>
                </c:pt>
                <c:pt idx="35354">
                  <c:v>0.98986174638234603</c:v>
                </c:pt>
                <c:pt idx="35355">
                  <c:v>0.987849849643339</c:v>
                </c:pt>
                <c:pt idx="35356">
                  <c:v>0.99232783212761799</c:v>
                </c:pt>
                <c:pt idx="35357">
                  <c:v>0.98848107104827199</c:v>
                </c:pt>
                <c:pt idx="35358">
                  <c:v>0.98905861372220205</c:v>
                </c:pt>
                <c:pt idx="35359">
                  <c:v>0.99335031263193696</c:v>
                </c:pt>
                <c:pt idx="35360">
                  <c:v>0.99043966850527498</c:v>
                </c:pt>
                <c:pt idx="35361">
                  <c:v>0.99343561484557097</c:v>
                </c:pt>
                <c:pt idx="35362">
                  <c:v>0.987539776012336</c:v>
                </c:pt>
                <c:pt idx="35363">
                  <c:v>0.98891310755203699</c:v>
                </c:pt>
                <c:pt idx="35364">
                  <c:v>0.98986059486248501</c:v>
                </c:pt>
                <c:pt idx="35365">
                  <c:v>0.99199875180254105</c:v>
                </c:pt>
                <c:pt idx="35366">
                  <c:v>0.98981057530819805</c:v>
                </c:pt>
                <c:pt idx="35367">
                  <c:v>0.98736715860022095</c:v>
                </c:pt>
                <c:pt idx="35368">
                  <c:v>0.98892587532121401</c:v>
                </c:pt>
                <c:pt idx="35369">
                  <c:v>0.988144064353074</c:v>
                </c:pt>
                <c:pt idx="35370">
                  <c:v>0.98661555057554096</c:v>
                </c:pt>
                <c:pt idx="35371">
                  <c:v>0.99288161135864805</c:v>
                </c:pt>
                <c:pt idx="35372">
                  <c:v>0.99124801918869498</c:v>
                </c:pt>
                <c:pt idx="35373">
                  <c:v>0.990955948728522</c:v>
                </c:pt>
                <c:pt idx="35374">
                  <c:v>0.99254781829980099</c:v>
                </c:pt>
                <c:pt idx="35375">
                  <c:v>0.99373580041758303</c:v>
                </c:pt>
                <c:pt idx="35376">
                  <c:v>0.98690910803660004</c:v>
                </c:pt>
                <c:pt idx="35377">
                  <c:v>0.99116890694192705</c:v>
                </c:pt>
                <c:pt idx="35378">
                  <c:v>0.98687125905738804</c:v>
                </c:pt>
                <c:pt idx="35379">
                  <c:v>0.99313293350572296</c:v>
                </c:pt>
                <c:pt idx="35380">
                  <c:v>0.98890041802351603</c:v>
                </c:pt>
                <c:pt idx="35381">
                  <c:v>0.99325365918102404</c:v>
                </c:pt>
                <c:pt idx="35382">
                  <c:v>0.98973245286507805</c:v>
                </c:pt>
                <c:pt idx="35383">
                  <c:v>0.99345492301424798</c:v>
                </c:pt>
                <c:pt idx="35384">
                  <c:v>0.98981181703796794</c:v>
                </c:pt>
                <c:pt idx="35385">
                  <c:v>0.98602132212834703</c:v>
                </c:pt>
                <c:pt idx="35386">
                  <c:v>0.99175356080588095</c:v>
                </c:pt>
                <c:pt idx="35387">
                  <c:v>0.98777074722063896</c:v>
                </c:pt>
                <c:pt idx="35388">
                  <c:v>0.98776352362025799</c:v>
                </c:pt>
                <c:pt idx="35389">
                  <c:v>0.99006420593809497</c:v>
                </c:pt>
                <c:pt idx="35390">
                  <c:v>0.98917232205929795</c:v>
                </c:pt>
                <c:pt idx="35391">
                  <c:v>0.98764565168470397</c:v>
                </c:pt>
                <c:pt idx="35392">
                  <c:v>0.99226570798534997</c:v>
                </c:pt>
                <c:pt idx="35393">
                  <c:v>0.99117033770691398</c:v>
                </c:pt>
                <c:pt idx="35394">
                  <c:v>0.986798561473472</c:v>
                </c:pt>
                <c:pt idx="35395">
                  <c:v>0.99294895265222904</c:v>
                </c:pt>
                <c:pt idx="35396">
                  <c:v>0.99098460876669403</c:v>
                </c:pt>
                <c:pt idx="35397">
                  <c:v>0.98783642218836798</c:v>
                </c:pt>
                <c:pt idx="35398">
                  <c:v>0.98990608872949104</c:v>
                </c:pt>
                <c:pt idx="35399">
                  <c:v>0.99232295421337302</c:v>
                </c:pt>
                <c:pt idx="35400">
                  <c:v>0.98773719482443001</c:v>
                </c:pt>
                <c:pt idx="35401">
                  <c:v>0.99272239624117198</c:v>
                </c:pt>
                <c:pt idx="35402">
                  <c:v>0.98957916813120805</c:v>
                </c:pt>
                <c:pt idx="35403">
                  <c:v>0.99207486406725598</c:v>
                </c:pt>
                <c:pt idx="35404">
                  <c:v>0.99131199713098905</c:v>
                </c:pt>
                <c:pt idx="35405">
                  <c:v>0.99164398534909104</c:v>
                </c:pt>
                <c:pt idx="35406">
                  <c:v>0.98974316856341904</c:v>
                </c:pt>
                <c:pt idx="35407">
                  <c:v>0.98964457616018098</c:v>
                </c:pt>
                <c:pt idx="35408">
                  <c:v>0.98984732602727299</c:v>
                </c:pt>
                <c:pt idx="35409">
                  <c:v>0.99338149994565705</c:v>
                </c:pt>
                <c:pt idx="35410">
                  <c:v>0.98853747696935201</c:v>
                </c:pt>
                <c:pt idx="35411">
                  <c:v>0.99356821380467797</c:v>
                </c:pt>
                <c:pt idx="35412">
                  <c:v>0.98822513205596096</c:v>
                </c:pt>
                <c:pt idx="35413">
                  <c:v>0.99150895618471901</c:v>
                </c:pt>
                <c:pt idx="35414">
                  <c:v>0.99339270291590598</c:v>
                </c:pt>
                <c:pt idx="35415">
                  <c:v>0.992624124987315</c:v>
                </c:pt>
                <c:pt idx="35416">
                  <c:v>0.98886833581463396</c:v>
                </c:pt>
                <c:pt idx="35417">
                  <c:v>0.99169569653334799</c:v>
                </c:pt>
                <c:pt idx="35418">
                  <c:v>0.99116122394872497</c:v>
                </c:pt>
                <c:pt idx="35419">
                  <c:v>0.98904838359562197</c:v>
                </c:pt>
                <c:pt idx="35420">
                  <c:v>0.99166350899360101</c:v>
                </c:pt>
                <c:pt idx="35421">
                  <c:v>0.989455349900767</c:v>
                </c:pt>
                <c:pt idx="35422">
                  <c:v>0.992041101300837</c:v>
                </c:pt>
                <c:pt idx="35423">
                  <c:v>0.99168718000255895</c:v>
                </c:pt>
                <c:pt idx="35424">
                  <c:v>0.98743719351013104</c:v>
                </c:pt>
                <c:pt idx="35425">
                  <c:v>0.99190579551054903</c:v>
                </c:pt>
                <c:pt idx="35426">
                  <c:v>0.992911011882322</c:v>
                </c:pt>
                <c:pt idx="35427">
                  <c:v>0.98970695950598897</c:v>
                </c:pt>
                <c:pt idx="35428">
                  <c:v>0.990425856745761</c:v>
                </c:pt>
                <c:pt idx="35429">
                  <c:v>0.98981306852189799</c:v>
                </c:pt>
                <c:pt idx="35430">
                  <c:v>0.98882594086944597</c:v>
                </c:pt>
                <c:pt idx="35431">
                  <c:v>0.99202714771690703</c:v>
                </c:pt>
                <c:pt idx="35432">
                  <c:v>0.98719335582401901</c:v>
                </c:pt>
                <c:pt idx="35433">
                  <c:v>0.98919723816078597</c:v>
                </c:pt>
                <c:pt idx="35434">
                  <c:v>0.99075861312842906</c:v>
                </c:pt>
                <c:pt idx="35435">
                  <c:v>0.99046438652616997</c:v>
                </c:pt>
                <c:pt idx="35436">
                  <c:v>0.98931684422157296</c:v>
                </c:pt>
                <c:pt idx="35437">
                  <c:v>0.99300878631617295</c:v>
                </c:pt>
                <c:pt idx="35438">
                  <c:v>0.98934856403457605</c:v>
                </c:pt>
                <c:pt idx="35439">
                  <c:v>0.99072315009596301</c:v>
                </c:pt>
                <c:pt idx="35440">
                  <c:v>0.98972264872648597</c:v>
                </c:pt>
                <c:pt idx="35441">
                  <c:v>0.98681442883338899</c:v>
                </c:pt>
                <c:pt idx="35442">
                  <c:v>0.99321309256526302</c:v>
                </c:pt>
                <c:pt idx="35443">
                  <c:v>0.99342280724742205</c:v>
                </c:pt>
                <c:pt idx="35444">
                  <c:v>0.98801489804375597</c:v>
                </c:pt>
                <c:pt idx="35445">
                  <c:v>0.98646341133500903</c:v>
                </c:pt>
                <c:pt idx="35446">
                  <c:v>0.99123195246613804</c:v>
                </c:pt>
                <c:pt idx="35447">
                  <c:v>0.99116198607143602</c:v>
                </c:pt>
                <c:pt idx="35448">
                  <c:v>0.98803998996859099</c:v>
                </c:pt>
                <c:pt idx="35449">
                  <c:v>0.99249258771823001</c:v>
                </c:pt>
                <c:pt idx="35450">
                  <c:v>0.989027809773109</c:v>
                </c:pt>
                <c:pt idx="35451">
                  <c:v>0.99193576148223706</c:v>
                </c:pt>
                <c:pt idx="35452">
                  <c:v>0.99172915381857596</c:v>
                </c:pt>
                <c:pt idx="35453">
                  <c:v>0.99151565037868805</c:v>
                </c:pt>
                <c:pt idx="35454">
                  <c:v>0.99222587074003099</c:v>
                </c:pt>
                <c:pt idx="35455">
                  <c:v>0.98799830439764103</c:v>
                </c:pt>
                <c:pt idx="35456">
                  <c:v>0.98618355107206901</c:v>
                </c:pt>
                <c:pt idx="35457">
                  <c:v>0.99198771788363005</c:v>
                </c:pt>
                <c:pt idx="35458">
                  <c:v>0.98706216496360399</c:v>
                </c:pt>
                <c:pt idx="35459">
                  <c:v>0.98561413174923096</c:v>
                </c:pt>
                <c:pt idx="35460">
                  <c:v>0.99216747733296395</c:v>
                </c:pt>
                <c:pt idx="35461">
                  <c:v>0.989949838128244</c:v>
                </c:pt>
                <c:pt idx="35462">
                  <c:v>0.98752723580769597</c:v>
                </c:pt>
                <c:pt idx="35463">
                  <c:v>0.98689855647458202</c:v>
                </c:pt>
                <c:pt idx="35464">
                  <c:v>0.99176397301831698</c:v>
                </c:pt>
                <c:pt idx="35465">
                  <c:v>0.990502558367515</c:v>
                </c:pt>
                <c:pt idx="35466">
                  <c:v>0.98786275326397999</c:v>
                </c:pt>
                <c:pt idx="35467">
                  <c:v>0.98640836038867796</c:v>
                </c:pt>
                <c:pt idx="35468">
                  <c:v>0.99225219927365105</c:v>
                </c:pt>
                <c:pt idx="35469">
                  <c:v>0.98980590101690402</c:v>
                </c:pt>
                <c:pt idx="35470">
                  <c:v>0.99161927173832198</c:v>
                </c:pt>
                <c:pt idx="35471">
                  <c:v>0.98821633951210397</c:v>
                </c:pt>
                <c:pt idx="35472">
                  <c:v>0.99178911908211798</c:v>
                </c:pt>
                <c:pt idx="35473">
                  <c:v>0.99354965414451901</c:v>
                </c:pt>
                <c:pt idx="35474">
                  <c:v>0.99165127857149604</c:v>
                </c:pt>
                <c:pt idx="35475">
                  <c:v>0.99157108291701801</c:v>
                </c:pt>
                <c:pt idx="35476">
                  <c:v>0.99229337080336699</c:v>
                </c:pt>
                <c:pt idx="35477">
                  <c:v>0.99277680153415504</c:v>
                </c:pt>
                <c:pt idx="35478">
                  <c:v>0.99225173266254896</c:v>
                </c:pt>
                <c:pt idx="35479">
                  <c:v>0.98934809393446599</c:v>
                </c:pt>
                <c:pt idx="35480">
                  <c:v>0.98846804972788904</c:v>
                </c:pt>
                <c:pt idx="35481">
                  <c:v>0.99289358400885996</c:v>
                </c:pt>
                <c:pt idx="35482">
                  <c:v>0.99010056864332996</c:v>
                </c:pt>
                <c:pt idx="35483">
                  <c:v>0.98894912914725597</c:v>
                </c:pt>
                <c:pt idx="35484">
                  <c:v>0.98704728840266298</c:v>
                </c:pt>
                <c:pt idx="35485">
                  <c:v>0.99236741744488399</c:v>
                </c:pt>
                <c:pt idx="35486">
                  <c:v>0.99278236833322298</c:v>
                </c:pt>
                <c:pt idx="35487">
                  <c:v>0.98881550085048997</c:v>
                </c:pt>
                <c:pt idx="35488">
                  <c:v>0.98808855957921804</c:v>
                </c:pt>
                <c:pt idx="35489">
                  <c:v>0.99036468182392101</c:v>
                </c:pt>
                <c:pt idx="35490">
                  <c:v>0.99024347217465702</c:v>
                </c:pt>
                <c:pt idx="35491">
                  <c:v>0.98932625794950102</c:v>
                </c:pt>
                <c:pt idx="35492">
                  <c:v>0.98760166603127197</c:v>
                </c:pt>
                <c:pt idx="35493">
                  <c:v>0.99154195068726003</c:v>
                </c:pt>
                <c:pt idx="35494">
                  <c:v>0.99262950764917901</c:v>
                </c:pt>
                <c:pt idx="35495">
                  <c:v>0.99340458939239196</c:v>
                </c:pt>
                <c:pt idx="35496">
                  <c:v>0.99035351783009695</c:v>
                </c:pt>
                <c:pt idx="35497">
                  <c:v>0.99271976209744395</c:v>
                </c:pt>
                <c:pt idx="35498">
                  <c:v>0.99257087415646705</c:v>
                </c:pt>
                <c:pt idx="35499">
                  <c:v>0.99241816812073802</c:v>
                </c:pt>
                <c:pt idx="35500">
                  <c:v>0.99034439966273402</c:v>
                </c:pt>
                <c:pt idx="35501">
                  <c:v>0.99183673216280899</c:v>
                </c:pt>
                <c:pt idx="35502">
                  <c:v>0.99312966759450505</c:v>
                </c:pt>
                <c:pt idx="35503">
                  <c:v>0.98735673693053005</c:v>
                </c:pt>
                <c:pt idx="35504">
                  <c:v>0.99267494983872995</c:v>
                </c:pt>
                <c:pt idx="35505">
                  <c:v>0.99329569868596401</c:v>
                </c:pt>
                <c:pt idx="35506">
                  <c:v>0.98841947611879299</c:v>
                </c:pt>
                <c:pt idx="35507">
                  <c:v>0.99138887072343296</c:v>
                </c:pt>
                <c:pt idx="35508">
                  <c:v>0.99347283903931904</c:v>
                </c:pt>
                <c:pt idx="35509">
                  <c:v>0.99064121040932296</c:v>
                </c:pt>
                <c:pt idx="35510">
                  <c:v>0.98779947870865703</c:v>
                </c:pt>
                <c:pt idx="35511">
                  <c:v>0.99312073540892798</c:v>
                </c:pt>
                <c:pt idx="35512">
                  <c:v>0.98736731927116905</c:v>
                </c:pt>
                <c:pt idx="35513">
                  <c:v>0.98812829990408302</c:v>
                </c:pt>
                <c:pt idx="35514">
                  <c:v>0.99058528642480503</c:v>
                </c:pt>
                <c:pt idx="35515">
                  <c:v>0.98951231001528395</c:v>
                </c:pt>
                <c:pt idx="35516">
                  <c:v>0.99192504884711197</c:v>
                </c:pt>
                <c:pt idx="35517">
                  <c:v>0.99123143432848304</c:v>
                </c:pt>
                <c:pt idx="35518">
                  <c:v>0.98656234181626001</c:v>
                </c:pt>
                <c:pt idx="35519">
                  <c:v>0.99279952556902196</c:v>
                </c:pt>
                <c:pt idx="35520">
                  <c:v>0.98730598074052001</c:v>
                </c:pt>
                <c:pt idx="35521">
                  <c:v>0.99270352783712901</c:v>
                </c:pt>
                <c:pt idx="35522">
                  <c:v>0.98894435886323595</c:v>
                </c:pt>
                <c:pt idx="35523">
                  <c:v>0.99429322516047902</c:v>
                </c:pt>
                <c:pt idx="35524">
                  <c:v>0.99132631587473297</c:v>
                </c:pt>
                <c:pt idx="35525">
                  <c:v>0.98769392090623698</c:v>
                </c:pt>
                <c:pt idx="35526">
                  <c:v>0.99186640948128402</c:v>
                </c:pt>
                <c:pt idx="35527">
                  <c:v>0.98901394635742701</c:v>
                </c:pt>
                <c:pt idx="35528">
                  <c:v>0.98691236351872402</c:v>
                </c:pt>
                <c:pt idx="35529">
                  <c:v>0.99143417484654495</c:v>
                </c:pt>
                <c:pt idx="35530">
                  <c:v>0.99039914968479503</c:v>
                </c:pt>
                <c:pt idx="35531">
                  <c:v>0.98733634682336902</c:v>
                </c:pt>
                <c:pt idx="35532">
                  <c:v>0.98931346960382505</c:v>
                </c:pt>
                <c:pt idx="35533">
                  <c:v>0.99282061931362398</c:v>
                </c:pt>
                <c:pt idx="35534">
                  <c:v>0.98979281841514699</c:v>
                </c:pt>
                <c:pt idx="35535">
                  <c:v>0.99381975671016298</c:v>
                </c:pt>
                <c:pt idx="35536">
                  <c:v>0.98937330920411304</c:v>
                </c:pt>
                <c:pt idx="35537">
                  <c:v>0.98882611473256099</c:v>
                </c:pt>
                <c:pt idx="35538">
                  <c:v>0.99359317675595005</c:v>
                </c:pt>
                <c:pt idx="35539">
                  <c:v>0.98882101375291698</c:v>
                </c:pt>
                <c:pt idx="35540">
                  <c:v>0.98864904663865405</c:v>
                </c:pt>
                <c:pt idx="35541">
                  <c:v>0.99072491634439996</c:v>
                </c:pt>
                <c:pt idx="35542">
                  <c:v>0.98943208606141997</c:v>
                </c:pt>
                <c:pt idx="35543">
                  <c:v>0.98766993434269701</c:v>
                </c:pt>
                <c:pt idx="35544">
                  <c:v>0.993034358741548</c:v>
                </c:pt>
                <c:pt idx="35545">
                  <c:v>0.99078995155440797</c:v>
                </c:pt>
                <c:pt idx="35546">
                  <c:v>0.98991457114928005</c:v>
                </c:pt>
                <c:pt idx="35547">
                  <c:v>0.98916236447677697</c:v>
                </c:pt>
                <c:pt idx="35548">
                  <c:v>0.99011023613257698</c:v>
                </c:pt>
                <c:pt idx="35549">
                  <c:v>0.99216869385738904</c:v>
                </c:pt>
                <c:pt idx="35550">
                  <c:v>0.99336022464205498</c:v>
                </c:pt>
                <c:pt idx="35551">
                  <c:v>0.99054365247769505</c:v>
                </c:pt>
                <c:pt idx="35552">
                  <c:v>0.98982156657193898</c:v>
                </c:pt>
                <c:pt idx="35553">
                  <c:v>0.98938656576133099</c:v>
                </c:pt>
                <c:pt idx="35554">
                  <c:v>0.99094116437339597</c:v>
                </c:pt>
                <c:pt idx="35555">
                  <c:v>0.98862386521134504</c:v>
                </c:pt>
                <c:pt idx="35556">
                  <c:v>0.98997725161608496</c:v>
                </c:pt>
                <c:pt idx="35557">
                  <c:v>0.98743753731681205</c:v>
                </c:pt>
                <c:pt idx="35558">
                  <c:v>0.99374120946915201</c:v>
                </c:pt>
                <c:pt idx="35559">
                  <c:v>0.98875816590344701</c:v>
                </c:pt>
                <c:pt idx="35560">
                  <c:v>0.99166813651530605</c:v>
                </c:pt>
                <c:pt idx="35561">
                  <c:v>0.99223231086536101</c:v>
                </c:pt>
                <c:pt idx="35562">
                  <c:v>0.98988534483716095</c:v>
                </c:pt>
                <c:pt idx="35563">
                  <c:v>0.99278297187908104</c:v>
                </c:pt>
                <c:pt idx="35564">
                  <c:v>0.99204535941184502</c:v>
                </c:pt>
                <c:pt idx="35565">
                  <c:v>0.99332106885646698</c:v>
                </c:pt>
                <c:pt idx="35566">
                  <c:v>0.99310322609927204</c:v>
                </c:pt>
                <c:pt idx="35567">
                  <c:v>0.98907749377820198</c:v>
                </c:pt>
                <c:pt idx="35568">
                  <c:v>0.98840161334787202</c:v>
                </c:pt>
                <c:pt idx="35569">
                  <c:v>0.99173394114111402</c:v>
                </c:pt>
                <c:pt idx="35570">
                  <c:v>0.98885648286611905</c:v>
                </c:pt>
                <c:pt idx="35571">
                  <c:v>0.99026668337443302</c:v>
                </c:pt>
                <c:pt idx="35572">
                  <c:v>0.98812260724272505</c:v>
                </c:pt>
                <c:pt idx="35573">
                  <c:v>0.99200710180929497</c:v>
                </c:pt>
                <c:pt idx="35574">
                  <c:v>0.99006970924052795</c:v>
                </c:pt>
                <c:pt idx="35575">
                  <c:v>0.991337928626007</c:v>
                </c:pt>
                <c:pt idx="35576">
                  <c:v>0.99099643158727302</c:v>
                </c:pt>
                <c:pt idx="35577">
                  <c:v>0.98936586356045098</c:v>
                </c:pt>
                <c:pt idx="35578">
                  <c:v>0.98545298245166202</c:v>
                </c:pt>
                <c:pt idx="35579">
                  <c:v>0.99317208945490798</c:v>
                </c:pt>
                <c:pt idx="35580">
                  <c:v>0.98926855861063101</c:v>
                </c:pt>
                <c:pt idx="35581">
                  <c:v>0.993553313960438</c:v>
                </c:pt>
                <c:pt idx="35582">
                  <c:v>0.98798052143080795</c:v>
                </c:pt>
                <c:pt idx="35583">
                  <c:v>0.99141833151286596</c:v>
                </c:pt>
                <c:pt idx="35584">
                  <c:v>0.99214815188002403</c:v>
                </c:pt>
                <c:pt idx="35585">
                  <c:v>0.98697074357624004</c:v>
                </c:pt>
                <c:pt idx="35586">
                  <c:v>0.99139159119492504</c:v>
                </c:pt>
                <c:pt idx="35587">
                  <c:v>0.99120190105102302</c:v>
                </c:pt>
                <c:pt idx="35588">
                  <c:v>0.98904209004493104</c:v>
                </c:pt>
                <c:pt idx="35589">
                  <c:v>0.99058651448448498</c:v>
                </c:pt>
                <c:pt idx="35590">
                  <c:v>0.99056758208779006</c:v>
                </c:pt>
                <c:pt idx="35591">
                  <c:v>0.98914882666475601</c:v>
                </c:pt>
                <c:pt idx="35592">
                  <c:v>0.99278398424173797</c:v>
                </c:pt>
                <c:pt idx="35593">
                  <c:v>0.99013601963251496</c:v>
                </c:pt>
                <c:pt idx="35594">
                  <c:v>0.99069366143347104</c:v>
                </c:pt>
                <c:pt idx="35595">
                  <c:v>0.990656256712244</c:v>
                </c:pt>
                <c:pt idx="35596">
                  <c:v>0.99194937256950599</c:v>
                </c:pt>
                <c:pt idx="35597">
                  <c:v>0.98911516659145404</c:v>
                </c:pt>
                <c:pt idx="35598">
                  <c:v>0.99346179764672604</c:v>
                </c:pt>
                <c:pt idx="35599">
                  <c:v>0.98914268138306305</c:v>
                </c:pt>
                <c:pt idx="35600">
                  <c:v>0.99069685168333799</c:v>
                </c:pt>
                <c:pt idx="35601">
                  <c:v>0.99461897162405699</c:v>
                </c:pt>
                <c:pt idx="35602">
                  <c:v>0.98791279201817395</c:v>
                </c:pt>
                <c:pt idx="35603">
                  <c:v>0.99085561356988405</c:v>
                </c:pt>
                <c:pt idx="35604">
                  <c:v>0.992167453118733</c:v>
                </c:pt>
                <c:pt idx="35605">
                  <c:v>0.99204183195575502</c:v>
                </c:pt>
                <c:pt idx="35606">
                  <c:v>0.990104408516015</c:v>
                </c:pt>
                <c:pt idx="35607">
                  <c:v>0.98896639050657098</c:v>
                </c:pt>
                <c:pt idx="35608">
                  <c:v>0.98951557911844501</c:v>
                </c:pt>
                <c:pt idx="35609">
                  <c:v>0.987639836474005</c:v>
                </c:pt>
                <c:pt idx="35610">
                  <c:v>0.98958001988328204</c:v>
                </c:pt>
                <c:pt idx="35611">
                  <c:v>0.99119518789575001</c:v>
                </c:pt>
                <c:pt idx="35612">
                  <c:v>0.98745958716308802</c:v>
                </c:pt>
                <c:pt idx="35613">
                  <c:v>0.99337132492747904</c:v>
                </c:pt>
                <c:pt idx="35614">
                  <c:v>0.98784214751579602</c:v>
                </c:pt>
                <c:pt idx="35615">
                  <c:v>0.99023159417982498</c:v>
                </c:pt>
                <c:pt idx="35616">
                  <c:v>0.99343832300618595</c:v>
                </c:pt>
                <c:pt idx="35617">
                  <c:v>0.99229246683973504</c:v>
                </c:pt>
                <c:pt idx="35618">
                  <c:v>0.98896967116992596</c:v>
                </c:pt>
                <c:pt idx="35619">
                  <c:v>0.988014502109822</c:v>
                </c:pt>
                <c:pt idx="35620">
                  <c:v>0.987549267762595</c:v>
                </c:pt>
                <c:pt idx="35621">
                  <c:v>0.99230651108964096</c:v>
                </c:pt>
                <c:pt idx="35622">
                  <c:v>0.99198615718405403</c:v>
                </c:pt>
                <c:pt idx="35623">
                  <c:v>0.99104288014761599</c:v>
                </c:pt>
                <c:pt idx="35624">
                  <c:v>0.99174889697410595</c:v>
                </c:pt>
                <c:pt idx="35625">
                  <c:v>0.99033627280909597</c:v>
                </c:pt>
                <c:pt idx="35626">
                  <c:v>0.98756106685063005</c:v>
                </c:pt>
                <c:pt idx="35627">
                  <c:v>0.99205161535177599</c:v>
                </c:pt>
                <c:pt idx="35628">
                  <c:v>0.99010191039670303</c:v>
                </c:pt>
                <c:pt idx="35629">
                  <c:v>0.99065580245648899</c:v>
                </c:pt>
                <c:pt idx="35630">
                  <c:v>0.98692274233545296</c:v>
                </c:pt>
                <c:pt idx="35631">
                  <c:v>0.98834343398239199</c:v>
                </c:pt>
                <c:pt idx="35632">
                  <c:v>0.99062288056601699</c:v>
                </c:pt>
                <c:pt idx="35633">
                  <c:v>0.98769073218798598</c:v>
                </c:pt>
                <c:pt idx="35634">
                  <c:v>0.98827226121749301</c:v>
                </c:pt>
                <c:pt idx="35635">
                  <c:v>0.98770875980682404</c:v>
                </c:pt>
                <c:pt idx="35636">
                  <c:v>0.99237067512698196</c:v>
                </c:pt>
                <c:pt idx="35637">
                  <c:v>0.988161361868796</c:v>
                </c:pt>
                <c:pt idx="35638">
                  <c:v>0.98783082431623803</c:v>
                </c:pt>
                <c:pt idx="35639">
                  <c:v>0.99210805487079001</c:v>
                </c:pt>
                <c:pt idx="35640">
                  <c:v>0.987462908615105</c:v>
                </c:pt>
                <c:pt idx="35641">
                  <c:v>0.98900439469516699</c:v>
                </c:pt>
                <c:pt idx="35642">
                  <c:v>0.99109968585048402</c:v>
                </c:pt>
                <c:pt idx="35643">
                  <c:v>0.99080848390840204</c:v>
                </c:pt>
                <c:pt idx="35644">
                  <c:v>0.99310134743692702</c:v>
                </c:pt>
                <c:pt idx="35645">
                  <c:v>0.98882745764670399</c:v>
                </c:pt>
                <c:pt idx="35646">
                  <c:v>0.99011955662031803</c:v>
                </c:pt>
                <c:pt idx="35647">
                  <c:v>0.99245421563761105</c:v>
                </c:pt>
                <c:pt idx="35648">
                  <c:v>0.99239079389776996</c:v>
                </c:pt>
                <c:pt idx="35649">
                  <c:v>0.98912428293463805</c:v>
                </c:pt>
                <c:pt idx="35650">
                  <c:v>0.99344904775894105</c:v>
                </c:pt>
                <c:pt idx="35651">
                  <c:v>0.988897768252329</c:v>
                </c:pt>
                <c:pt idx="35652">
                  <c:v>0.98707583091621298</c:v>
                </c:pt>
                <c:pt idx="35653">
                  <c:v>0.987940463487337</c:v>
                </c:pt>
                <c:pt idx="35654">
                  <c:v>0.99361640702744303</c:v>
                </c:pt>
                <c:pt idx="35655">
                  <c:v>0.98771926815061895</c:v>
                </c:pt>
                <c:pt idx="35656">
                  <c:v>0.98945477242725999</c:v>
                </c:pt>
                <c:pt idx="35657">
                  <c:v>0.99013698293666597</c:v>
                </c:pt>
                <c:pt idx="35658">
                  <c:v>0.99286198201435605</c:v>
                </c:pt>
                <c:pt idx="35659">
                  <c:v>0.99219089786648995</c:v>
                </c:pt>
                <c:pt idx="35660">
                  <c:v>0.99085665652364097</c:v>
                </c:pt>
                <c:pt idx="35661">
                  <c:v>0.99045273249551002</c:v>
                </c:pt>
                <c:pt idx="35662">
                  <c:v>0.99222839331087798</c:v>
                </c:pt>
                <c:pt idx="35663">
                  <c:v>0.99316686908578999</c:v>
                </c:pt>
                <c:pt idx="35664">
                  <c:v>0.993035477429005</c:v>
                </c:pt>
                <c:pt idx="35665">
                  <c:v>0.99053742755044505</c:v>
                </c:pt>
                <c:pt idx="35666">
                  <c:v>0.993183592610977</c:v>
                </c:pt>
                <c:pt idx="35667">
                  <c:v>0.99287378190799802</c:v>
                </c:pt>
                <c:pt idx="35668">
                  <c:v>0.98985586232852796</c:v>
                </c:pt>
                <c:pt idx="35669">
                  <c:v>0.98784496123281895</c:v>
                </c:pt>
                <c:pt idx="35670">
                  <c:v>0.98793173320864802</c:v>
                </c:pt>
                <c:pt idx="35671">
                  <c:v>0.99229769504763898</c:v>
                </c:pt>
                <c:pt idx="35672">
                  <c:v>0.98967564647263195</c:v>
                </c:pt>
                <c:pt idx="35673">
                  <c:v>0.99064015885838697</c:v>
                </c:pt>
                <c:pt idx="35674">
                  <c:v>0.99067698993609699</c:v>
                </c:pt>
                <c:pt idx="35675">
                  <c:v>0.98881037674227101</c:v>
                </c:pt>
                <c:pt idx="35676">
                  <c:v>0.99073426889219696</c:v>
                </c:pt>
                <c:pt idx="35677">
                  <c:v>0.98946780242166299</c:v>
                </c:pt>
                <c:pt idx="35678">
                  <c:v>0.98797231602548596</c:v>
                </c:pt>
                <c:pt idx="35679">
                  <c:v>0.98783013484217796</c:v>
                </c:pt>
                <c:pt idx="35680">
                  <c:v>0.99200413359303596</c:v>
                </c:pt>
                <c:pt idx="35681">
                  <c:v>0.98943807841756504</c:v>
                </c:pt>
                <c:pt idx="35682">
                  <c:v>0.98898572007232999</c:v>
                </c:pt>
                <c:pt idx="35683">
                  <c:v>0.98963316367639598</c:v>
                </c:pt>
                <c:pt idx="35684">
                  <c:v>0.99348360413563097</c:v>
                </c:pt>
                <c:pt idx="35685">
                  <c:v>0.99137803909719402</c:v>
                </c:pt>
                <c:pt idx="35686">
                  <c:v>0.99026830050190096</c:v>
                </c:pt>
                <c:pt idx="35687">
                  <c:v>0.99120161821185804</c:v>
                </c:pt>
                <c:pt idx="35688">
                  <c:v>0.99373026020017297</c:v>
                </c:pt>
                <c:pt idx="35689">
                  <c:v>0.99130524793109798</c:v>
                </c:pt>
                <c:pt idx="35690">
                  <c:v>0.99057279255410802</c:v>
                </c:pt>
                <c:pt idx="35691">
                  <c:v>0.98892734255430703</c:v>
                </c:pt>
                <c:pt idx="35692">
                  <c:v>0.98977119839344097</c:v>
                </c:pt>
                <c:pt idx="35693">
                  <c:v>0.98888271254568505</c:v>
                </c:pt>
                <c:pt idx="35694">
                  <c:v>0.99218377271824698</c:v>
                </c:pt>
                <c:pt idx="35695">
                  <c:v>0.99368473391100198</c:v>
                </c:pt>
                <c:pt idx="35696">
                  <c:v>0.98724532703786205</c:v>
                </c:pt>
                <c:pt idx="35697">
                  <c:v>0.99257317106385401</c:v>
                </c:pt>
                <c:pt idx="35698">
                  <c:v>0.99439173482017695</c:v>
                </c:pt>
                <c:pt idx="35699">
                  <c:v>0.98867429869134005</c:v>
                </c:pt>
                <c:pt idx="35700">
                  <c:v>0.98876233036517602</c:v>
                </c:pt>
                <c:pt idx="35701">
                  <c:v>0.98740602939948896</c:v>
                </c:pt>
                <c:pt idx="35702">
                  <c:v>0.98936224912008097</c:v>
                </c:pt>
                <c:pt idx="35703">
                  <c:v>0.99202823881775803</c:v>
                </c:pt>
                <c:pt idx="35704">
                  <c:v>0.98650945798144896</c:v>
                </c:pt>
                <c:pt idx="35705">
                  <c:v>0.99162603352082201</c:v>
                </c:pt>
                <c:pt idx="35706">
                  <c:v>0.98954774359572195</c:v>
                </c:pt>
                <c:pt idx="35707">
                  <c:v>0.986539630174049</c:v>
                </c:pt>
                <c:pt idx="35708">
                  <c:v>0.987555514684895</c:v>
                </c:pt>
                <c:pt idx="35709">
                  <c:v>0.99137442982088797</c:v>
                </c:pt>
                <c:pt idx="35710">
                  <c:v>0.98554541343097801</c:v>
                </c:pt>
                <c:pt idx="35711">
                  <c:v>0.99221026046194305</c:v>
                </c:pt>
                <c:pt idx="35712">
                  <c:v>0.99259731659276595</c:v>
                </c:pt>
                <c:pt idx="35713">
                  <c:v>0.98924674658692102</c:v>
                </c:pt>
                <c:pt idx="35714">
                  <c:v>0.98936212561810999</c:v>
                </c:pt>
                <c:pt idx="35715">
                  <c:v>0.98918646315167202</c:v>
                </c:pt>
                <c:pt idx="35716">
                  <c:v>0.99223279743484405</c:v>
                </c:pt>
                <c:pt idx="35717">
                  <c:v>0.99410976436151899</c:v>
                </c:pt>
                <c:pt idx="35718">
                  <c:v>0.98796072588251305</c:v>
                </c:pt>
                <c:pt idx="35719">
                  <c:v>0.99129184484933797</c:v>
                </c:pt>
                <c:pt idx="35720">
                  <c:v>0.98989849118961704</c:v>
                </c:pt>
                <c:pt idx="35721">
                  <c:v>0.99440959634160897</c:v>
                </c:pt>
                <c:pt idx="35722">
                  <c:v>0.98970001573800404</c:v>
                </c:pt>
                <c:pt idx="35723">
                  <c:v>0.98656179082939499</c:v>
                </c:pt>
                <c:pt idx="35724">
                  <c:v>0.99295194669374798</c:v>
                </c:pt>
                <c:pt idx="35725">
                  <c:v>0.98986481449275099</c:v>
                </c:pt>
                <c:pt idx="35726">
                  <c:v>0.98821873749301203</c:v>
                </c:pt>
                <c:pt idx="35727">
                  <c:v>0.98778571514713298</c:v>
                </c:pt>
                <c:pt idx="35728">
                  <c:v>0.98605650512588905</c:v>
                </c:pt>
                <c:pt idx="35729">
                  <c:v>0.99341209570283795</c:v>
                </c:pt>
                <c:pt idx="35730">
                  <c:v>0.99092916178407098</c:v>
                </c:pt>
                <c:pt idx="35731">
                  <c:v>0.988293035491696</c:v>
                </c:pt>
                <c:pt idx="35732">
                  <c:v>0.99085293863295298</c:v>
                </c:pt>
                <c:pt idx="35733">
                  <c:v>0.99205774549533399</c:v>
                </c:pt>
                <c:pt idx="35734">
                  <c:v>0.99329610985286299</c:v>
                </c:pt>
                <c:pt idx="35735">
                  <c:v>0.99024242131097295</c:v>
                </c:pt>
                <c:pt idx="35736">
                  <c:v>0.99056483917063998</c:v>
                </c:pt>
                <c:pt idx="35737">
                  <c:v>0.99257827229642204</c:v>
                </c:pt>
                <c:pt idx="35738">
                  <c:v>0.99089799545972901</c:v>
                </c:pt>
                <c:pt idx="35739">
                  <c:v>0.992578460147577</c:v>
                </c:pt>
                <c:pt idx="35740">
                  <c:v>0.98772269408220303</c:v>
                </c:pt>
                <c:pt idx="35741">
                  <c:v>0.99309847462513401</c:v>
                </c:pt>
                <c:pt idx="35742">
                  <c:v>0.99292600299169098</c:v>
                </c:pt>
                <c:pt idx="35743">
                  <c:v>0.98753807800582705</c:v>
                </c:pt>
                <c:pt idx="35744">
                  <c:v>0.99334248227543998</c:v>
                </c:pt>
                <c:pt idx="35745">
                  <c:v>0.986049563141699</c:v>
                </c:pt>
                <c:pt idx="35746">
                  <c:v>0.99285491525062897</c:v>
                </c:pt>
                <c:pt idx="35747">
                  <c:v>0.98790154397771401</c:v>
                </c:pt>
                <c:pt idx="35748">
                  <c:v>0.99352155522725505</c:v>
                </c:pt>
                <c:pt idx="35749">
                  <c:v>0.98889228370633497</c:v>
                </c:pt>
                <c:pt idx="35750">
                  <c:v>0.99049468242601302</c:v>
                </c:pt>
                <c:pt idx="35751">
                  <c:v>0.98752221165681897</c:v>
                </c:pt>
                <c:pt idx="35752">
                  <c:v>0.99234498321755504</c:v>
                </c:pt>
                <c:pt idx="35753">
                  <c:v>0.99134160461687904</c:v>
                </c:pt>
                <c:pt idx="35754">
                  <c:v>0.98988540670561398</c:v>
                </c:pt>
                <c:pt idx="35755">
                  <c:v>0.98576333034647701</c:v>
                </c:pt>
                <c:pt idx="35756">
                  <c:v>0.99321698384141499</c:v>
                </c:pt>
                <c:pt idx="35757">
                  <c:v>0.98765245940565405</c:v>
                </c:pt>
                <c:pt idx="35758">
                  <c:v>0.98870811829128802</c:v>
                </c:pt>
                <c:pt idx="35759">
                  <c:v>0.99009729368355504</c:v>
                </c:pt>
                <c:pt idx="35760">
                  <c:v>0.99158857110082999</c:v>
                </c:pt>
                <c:pt idx="35761">
                  <c:v>0.98855738058520104</c:v>
                </c:pt>
                <c:pt idx="35762">
                  <c:v>0.98684691282780002</c:v>
                </c:pt>
                <c:pt idx="35763">
                  <c:v>0.99304356100081204</c:v>
                </c:pt>
                <c:pt idx="35764">
                  <c:v>0.98889006715251604</c:v>
                </c:pt>
                <c:pt idx="35765">
                  <c:v>0.99167926255351202</c:v>
                </c:pt>
                <c:pt idx="35766">
                  <c:v>0.99281278193400901</c:v>
                </c:pt>
                <c:pt idx="35767">
                  <c:v>0.98870181888143105</c:v>
                </c:pt>
                <c:pt idx="35768">
                  <c:v>0.99166006506683502</c:v>
                </c:pt>
                <c:pt idx="35769">
                  <c:v>0.98975693707446899</c:v>
                </c:pt>
                <c:pt idx="35770">
                  <c:v>0.98834260710379496</c:v>
                </c:pt>
                <c:pt idx="35771">
                  <c:v>0.99273777914065497</c:v>
                </c:pt>
                <c:pt idx="35772">
                  <c:v>0.990005181221424</c:v>
                </c:pt>
                <c:pt idx="35773">
                  <c:v>0.99246074869138601</c:v>
                </c:pt>
                <c:pt idx="35774">
                  <c:v>0.98904900794860096</c:v>
                </c:pt>
                <c:pt idx="35775">
                  <c:v>0.98931674557186799</c:v>
                </c:pt>
                <c:pt idx="35776">
                  <c:v>0.99218321544550703</c:v>
                </c:pt>
                <c:pt idx="35777">
                  <c:v>0.99017028527988404</c:v>
                </c:pt>
                <c:pt idx="35778">
                  <c:v>0.99241489228718205</c:v>
                </c:pt>
                <c:pt idx="35779">
                  <c:v>0.99050364692574899</c:v>
                </c:pt>
                <c:pt idx="35780">
                  <c:v>0.98720801408213699</c:v>
                </c:pt>
                <c:pt idx="35781">
                  <c:v>0.98872199409956196</c:v>
                </c:pt>
                <c:pt idx="35782">
                  <c:v>0.99299301645330496</c:v>
                </c:pt>
                <c:pt idx="35783">
                  <c:v>0.98955125738396899</c:v>
                </c:pt>
                <c:pt idx="35784">
                  <c:v>0.987966866063691</c:v>
                </c:pt>
                <c:pt idx="35785">
                  <c:v>0.994742203447749</c:v>
                </c:pt>
                <c:pt idx="35786">
                  <c:v>0.99018683252425799</c:v>
                </c:pt>
                <c:pt idx="35787">
                  <c:v>0.99239811414847701</c:v>
                </c:pt>
                <c:pt idx="35788">
                  <c:v>0.99231022896925702</c:v>
                </c:pt>
                <c:pt idx="35789">
                  <c:v>0.98871252492155903</c:v>
                </c:pt>
                <c:pt idx="35790">
                  <c:v>0.99189931428174205</c:v>
                </c:pt>
                <c:pt idx="35791">
                  <c:v>0.99020967442927899</c:v>
                </c:pt>
                <c:pt idx="35792">
                  <c:v>0.98926208649630498</c:v>
                </c:pt>
                <c:pt idx="35793">
                  <c:v>0.99152763415307799</c:v>
                </c:pt>
                <c:pt idx="35794">
                  <c:v>0.993096969689236</c:v>
                </c:pt>
                <c:pt idx="35795">
                  <c:v>0.98767198177418403</c:v>
                </c:pt>
                <c:pt idx="35796">
                  <c:v>0.990307091423</c:v>
                </c:pt>
                <c:pt idx="35797">
                  <c:v>0.99106621387110705</c:v>
                </c:pt>
                <c:pt idx="35798">
                  <c:v>0.98729009085124797</c:v>
                </c:pt>
                <c:pt idx="35799">
                  <c:v>0.99203704594640096</c:v>
                </c:pt>
                <c:pt idx="35800">
                  <c:v>0.99209099013087398</c:v>
                </c:pt>
                <c:pt idx="35801">
                  <c:v>0.99172199762654101</c:v>
                </c:pt>
                <c:pt idx="35802">
                  <c:v>0.989924214193451</c:v>
                </c:pt>
                <c:pt idx="35803">
                  <c:v>0.98931839712004199</c:v>
                </c:pt>
                <c:pt idx="35804">
                  <c:v>0.989642312733928</c:v>
                </c:pt>
                <c:pt idx="35805">
                  <c:v>0.98899683292697005</c:v>
                </c:pt>
                <c:pt idx="35806">
                  <c:v>0.99104352126908701</c:v>
                </c:pt>
                <c:pt idx="35807">
                  <c:v>0.990073775703735</c:v>
                </c:pt>
                <c:pt idx="35808">
                  <c:v>0.99209307151883197</c:v>
                </c:pt>
                <c:pt idx="35809">
                  <c:v>0.98839062406148703</c:v>
                </c:pt>
                <c:pt idx="35810">
                  <c:v>0.98868538670463701</c:v>
                </c:pt>
                <c:pt idx="35811">
                  <c:v>0.98856837761792704</c:v>
                </c:pt>
                <c:pt idx="35812">
                  <c:v>0.99042914895447098</c:v>
                </c:pt>
                <c:pt idx="35813">
                  <c:v>0.98940842330690504</c:v>
                </c:pt>
                <c:pt idx="35814">
                  <c:v>0.99178397380155503</c:v>
                </c:pt>
                <c:pt idx="35815">
                  <c:v>0.99296427862600101</c:v>
                </c:pt>
                <c:pt idx="35816">
                  <c:v>0.99207317292945996</c:v>
                </c:pt>
                <c:pt idx="35817">
                  <c:v>0.98867419686942704</c:v>
                </c:pt>
                <c:pt idx="35818">
                  <c:v>0.98970226505472503</c:v>
                </c:pt>
                <c:pt idx="35819">
                  <c:v>0.99412588517502498</c:v>
                </c:pt>
                <c:pt idx="35820">
                  <c:v>0.98832769842838897</c:v>
                </c:pt>
                <c:pt idx="35821">
                  <c:v>0.990777783113309</c:v>
                </c:pt>
                <c:pt idx="35822">
                  <c:v>0.99252097386570104</c:v>
                </c:pt>
                <c:pt idx="35823">
                  <c:v>0.99099531926709705</c:v>
                </c:pt>
                <c:pt idx="35824">
                  <c:v>0.99143349614322795</c:v>
                </c:pt>
                <c:pt idx="35825">
                  <c:v>0.98954679969232495</c:v>
                </c:pt>
                <c:pt idx="35826">
                  <c:v>0.98946449038189499</c:v>
                </c:pt>
                <c:pt idx="35827">
                  <c:v>0.99316871907027704</c:v>
                </c:pt>
                <c:pt idx="35828">
                  <c:v>0.99164395383502102</c:v>
                </c:pt>
                <c:pt idx="35829">
                  <c:v>0.99166725823724899</c:v>
                </c:pt>
                <c:pt idx="35830">
                  <c:v>0.98874151380315201</c:v>
                </c:pt>
                <c:pt idx="35831">
                  <c:v>0.98742205777285197</c:v>
                </c:pt>
                <c:pt idx="35832">
                  <c:v>0.99237343241692999</c:v>
                </c:pt>
                <c:pt idx="35833">
                  <c:v>0.99325776147946698</c:v>
                </c:pt>
                <c:pt idx="35834">
                  <c:v>0.99053403262259598</c:v>
                </c:pt>
                <c:pt idx="35835">
                  <c:v>0.990052306855289</c:v>
                </c:pt>
                <c:pt idx="35836">
                  <c:v>0.99274228003976195</c:v>
                </c:pt>
                <c:pt idx="35837">
                  <c:v>0.99001521654204705</c:v>
                </c:pt>
                <c:pt idx="35838">
                  <c:v>0.98976859623140701</c:v>
                </c:pt>
                <c:pt idx="35839">
                  <c:v>0.98810274619704397</c:v>
                </c:pt>
                <c:pt idx="35840">
                  <c:v>0.99209055858103401</c:v>
                </c:pt>
                <c:pt idx="35841">
                  <c:v>0.99054438991846006</c:v>
                </c:pt>
                <c:pt idx="35842">
                  <c:v>0.98919782567409897</c:v>
                </c:pt>
                <c:pt idx="35843">
                  <c:v>0.98905548742935401</c:v>
                </c:pt>
                <c:pt idx="35844">
                  <c:v>0.989617933432416</c:v>
                </c:pt>
                <c:pt idx="35845">
                  <c:v>0.98802935935917002</c:v>
                </c:pt>
                <c:pt idx="35846">
                  <c:v>0.99347466641701998</c:v>
                </c:pt>
                <c:pt idx="35847">
                  <c:v>0.99221958169450297</c:v>
                </c:pt>
                <c:pt idx="35848">
                  <c:v>0.98876480574663705</c:v>
                </c:pt>
                <c:pt idx="35849">
                  <c:v>0.99162291049588203</c:v>
                </c:pt>
                <c:pt idx="35850">
                  <c:v>0.98764998591169795</c:v>
                </c:pt>
                <c:pt idx="35851">
                  <c:v>0.98906035613300503</c:v>
                </c:pt>
                <c:pt idx="35852">
                  <c:v>0.98944058889455699</c:v>
                </c:pt>
                <c:pt idx="35853">
                  <c:v>0.98816282563790103</c:v>
                </c:pt>
                <c:pt idx="35854">
                  <c:v>0.98894673419391199</c:v>
                </c:pt>
                <c:pt idx="35855">
                  <c:v>0.99425571845232097</c:v>
                </c:pt>
                <c:pt idx="35856">
                  <c:v>0.98687395931692901</c:v>
                </c:pt>
                <c:pt idx="35857">
                  <c:v>0.99158655275058005</c:v>
                </c:pt>
                <c:pt idx="35858">
                  <c:v>0.99053971273463004</c:v>
                </c:pt>
                <c:pt idx="35859">
                  <c:v>0.98863158037688603</c:v>
                </c:pt>
                <c:pt idx="35860">
                  <c:v>0.98916387703826203</c:v>
                </c:pt>
                <c:pt idx="35861">
                  <c:v>0.99114493861698605</c:v>
                </c:pt>
                <c:pt idx="35862">
                  <c:v>0.99165636815965696</c:v>
                </c:pt>
                <c:pt idx="35863">
                  <c:v>0.98983487325492903</c:v>
                </c:pt>
                <c:pt idx="35864">
                  <c:v>0.99201536190377104</c:v>
                </c:pt>
                <c:pt idx="35865">
                  <c:v>0.99199835672418202</c:v>
                </c:pt>
                <c:pt idx="35866">
                  <c:v>0.99212121635994599</c:v>
                </c:pt>
                <c:pt idx="35867">
                  <c:v>0.98713043920501897</c:v>
                </c:pt>
                <c:pt idx="35868">
                  <c:v>0.99023550182456499</c:v>
                </c:pt>
                <c:pt idx="35869">
                  <c:v>0.99150962633903506</c:v>
                </c:pt>
                <c:pt idx="35870">
                  <c:v>0.98866402910375895</c:v>
                </c:pt>
                <c:pt idx="35871">
                  <c:v>0.98745974207976095</c:v>
                </c:pt>
                <c:pt idx="35872">
                  <c:v>0.98860677670205799</c:v>
                </c:pt>
                <c:pt idx="35873">
                  <c:v>0.99240199160447096</c:v>
                </c:pt>
                <c:pt idx="35874">
                  <c:v>0.99251098152958395</c:v>
                </c:pt>
                <c:pt idx="35875">
                  <c:v>0.99349490375746397</c:v>
                </c:pt>
                <c:pt idx="35876">
                  <c:v>0.98692101625703099</c:v>
                </c:pt>
                <c:pt idx="35877">
                  <c:v>0.99101900522539699</c:v>
                </c:pt>
                <c:pt idx="35878">
                  <c:v>0.98695745488981801</c:v>
                </c:pt>
                <c:pt idx="35879">
                  <c:v>0.98930409672170805</c:v>
                </c:pt>
                <c:pt idx="35880">
                  <c:v>0.99278146420563995</c:v>
                </c:pt>
                <c:pt idx="35881">
                  <c:v>0.99014274323912699</c:v>
                </c:pt>
                <c:pt idx="35882">
                  <c:v>0.98781157380324702</c:v>
                </c:pt>
                <c:pt idx="35883">
                  <c:v>0.99011836985336898</c:v>
                </c:pt>
                <c:pt idx="35884">
                  <c:v>0.99059650220715401</c:v>
                </c:pt>
                <c:pt idx="35885">
                  <c:v>0.98785580898799896</c:v>
                </c:pt>
                <c:pt idx="35886">
                  <c:v>0.98987151670596196</c:v>
                </c:pt>
                <c:pt idx="35887">
                  <c:v>0.988457265692267</c:v>
                </c:pt>
                <c:pt idx="35888">
                  <c:v>0.98702769945750601</c:v>
                </c:pt>
                <c:pt idx="35889">
                  <c:v>0.98900800945084899</c:v>
                </c:pt>
                <c:pt idx="35890">
                  <c:v>0.98903952806211703</c:v>
                </c:pt>
                <c:pt idx="35891">
                  <c:v>0.99087324091059004</c:v>
                </c:pt>
                <c:pt idx="35892">
                  <c:v>0.98832583248557804</c:v>
                </c:pt>
                <c:pt idx="35893">
                  <c:v>0.99133449003259599</c:v>
                </c:pt>
                <c:pt idx="35894">
                  <c:v>0.989162947403735</c:v>
                </c:pt>
                <c:pt idx="35895">
                  <c:v>0.99262520450088698</c:v>
                </c:pt>
                <c:pt idx="35896">
                  <c:v>0.99391301502622298</c:v>
                </c:pt>
                <c:pt idx="35897">
                  <c:v>0.98691334152466004</c:v>
                </c:pt>
                <c:pt idx="35898">
                  <c:v>0.99133930640005696</c:v>
                </c:pt>
                <c:pt idx="35899">
                  <c:v>0.99221949599562598</c:v>
                </c:pt>
                <c:pt idx="35900">
                  <c:v>0.98742135674891196</c:v>
                </c:pt>
                <c:pt idx="35901">
                  <c:v>0.99318317682748503</c:v>
                </c:pt>
                <c:pt idx="35902">
                  <c:v>0.98804382921120404</c:v>
                </c:pt>
                <c:pt idx="35903">
                  <c:v>0.98732532629998104</c:v>
                </c:pt>
                <c:pt idx="35904">
                  <c:v>0.99150466929174197</c:v>
                </c:pt>
                <c:pt idx="35905">
                  <c:v>0.99174790067610896</c:v>
                </c:pt>
                <c:pt idx="35906">
                  <c:v>0.98818360716902798</c:v>
                </c:pt>
                <c:pt idx="35907">
                  <c:v>0.98840359324094496</c:v>
                </c:pt>
                <c:pt idx="35908">
                  <c:v>0.99069733351875799</c:v>
                </c:pt>
                <c:pt idx="35909">
                  <c:v>0.98777406624911901</c:v>
                </c:pt>
                <c:pt idx="35910">
                  <c:v>0.99161654056382198</c:v>
                </c:pt>
                <c:pt idx="35911">
                  <c:v>0.98947819853658903</c:v>
                </c:pt>
                <c:pt idx="35912">
                  <c:v>0.98824966243553902</c:v>
                </c:pt>
                <c:pt idx="35913">
                  <c:v>0.98975752227049496</c:v>
                </c:pt>
                <c:pt idx="35914">
                  <c:v>0.98955987121481404</c:v>
                </c:pt>
                <c:pt idx="35915">
                  <c:v>0.99143356906722002</c:v>
                </c:pt>
                <c:pt idx="35916">
                  <c:v>0.98877485902807705</c:v>
                </c:pt>
                <c:pt idx="35917">
                  <c:v>0.99263985324037896</c:v>
                </c:pt>
                <c:pt idx="35918">
                  <c:v>0.98997978511598295</c:v>
                </c:pt>
                <c:pt idx="35919">
                  <c:v>0.99182082413805095</c:v>
                </c:pt>
                <c:pt idx="35920">
                  <c:v>0.99053816408859796</c:v>
                </c:pt>
                <c:pt idx="35921">
                  <c:v>0.98747290109423902</c:v>
                </c:pt>
                <c:pt idx="35922">
                  <c:v>0.98910876130206904</c:v>
                </c:pt>
                <c:pt idx="35923">
                  <c:v>0.989714599761083</c:v>
                </c:pt>
                <c:pt idx="35924">
                  <c:v>0.99209024611836005</c:v>
                </c:pt>
                <c:pt idx="35925">
                  <c:v>0.99258267254531596</c:v>
                </c:pt>
                <c:pt idx="35926">
                  <c:v>0.99061406305142696</c:v>
                </c:pt>
                <c:pt idx="35927">
                  <c:v>0.988652629421508</c:v>
                </c:pt>
                <c:pt idx="35928">
                  <c:v>0.99051878284874095</c:v>
                </c:pt>
                <c:pt idx="35929">
                  <c:v>0.99354203111593697</c:v>
                </c:pt>
                <c:pt idx="35930">
                  <c:v>0.98812989432171505</c:v>
                </c:pt>
                <c:pt idx="35931">
                  <c:v>0.98842674530808095</c:v>
                </c:pt>
                <c:pt idx="35932">
                  <c:v>0.993839502226463</c:v>
                </c:pt>
                <c:pt idx="35933">
                  <c:v>0.98800734879264596</c:v>
                </c:pt>
                <c:pt idx="35934">
                  <c:v>0.98663289136660504</c:v>
                </c:pt>
                <c:pt idx="35935">
                  <c:v>0.99112057336769599</c:v>
                </c:pt>
                <c:pt idx="35936">
                  <c:v>0.98893655321935803</c:v>
                </c:pt>
                <c:pt idx="35937">
                  <c:v>0.98964150937326401</c:v>
                </c:pt>
                <c:pt idx="35938">
                  <c:v>0.99196567974194305</c:v>
                </c:pt>
                <c:pt idx="35939">
                  <c:v>0.99281792844133498</c:v>
                </c:pt>
                <c:pt idx="35940">
                  <c:v>0.99150203558366201</c:v>
                </c:pt>
                <c:pt idx="35941">
                  <c:v>0.99260530032417604</c:v>
                </c:pt>
                <c:pt idx="35942">
                  <c:v>0.99027027988379202</c:v>
                </c:pt>
                <c:pt idx="35943">
                  <c:v>0.99323981999814903</c:v>
                </c:pt>
                <c:pt idx="35944">
                  <c:v>0.99014728609215796</c:v>
                </c:pt>
                <c:pt idx="35945">
                  <c:v>0.98845946100828097</c:v>
                </c:pt>
                <c:pt idx="35946">
                  <c:v>0.98876269357817603</c:v>
                </c:pt>
                <c:pt idx="35947">
                  <c:v>0.98655422205539101</c:v>
                </c:pt>
                <c:pt idx="35948">
                  <c:v>0.99099215624695103</c:v>
                </c:pt>
                <c:pt idx="35949">
                  <c:v>0.99208224980668003</c:v>
                </c:pt>
                <c:pt idx="35950">
                  <c:v>0.99290400686524904</c:v>
                </c:pt>
                <c:pt idx="35951">
                  <c:v>0.99298887845075401</c:v>
                </c:pt>
                <c:pt idx="35952">
                  <c:v>0.99079606724707303</c:v>
                </c:pt>
                <c:pt idx="35953">
                  <c:v>0.989728040223262</c:v>
                </c:pt>
                <c:pt idx="35954">
                  <c:v>0.98859112149400896</c:v>
                </c:pt>
                <c:pt idx="35955">
                  <c:v>0.99295890996394298</c:v>
                </c:pt>
                <c:pt idx="35956">
                  <c:v>0.98924693265428598</c:v>
                </c:pt>
                <c:pt idx="35957">
                  <c:v>0.98689029849643595</c:v>
                </c:pt>
                <c:pt idx="35958">
                  <c:v>0.99283487148182703</c:v>
                </c:pt>
                <c:pt idx="35959">
                  <c:v>0.98902427739250898</c:v>
                </c:pt>
                <c:pt idx="35960">
                  <c:v>0.99058229382721696</c:v>
                </c:pt>
                <c:pt idx="35961">
                  <c:v>0.99040579687146801</c:v>
                </c:pt>
                <c:pt idx="35962">
                  <c:v>0.99288559181227098</c:v>
                </c:pt>
                <c:pt idx="35963">
                  <c:v>0.991635616060901</c:v>
                </c:pt>
                <c:pt idx="35964">
                  <c:v>0.989281952123095</c:v>
                </c:pt>
                <c:pt idx="35965">
                  <c:v>0.989561786386984</c:v>
                </c:pt>
                <c:pt idx="35966">
                  <c:v>0.993744371572023</c:v>
                </c:pt>
                <c:pt idx="35967">
                  <c:v>0.98641527992854505</c:v>
                </c:pt>
                <c:pt idx="35968">
                  <c:v>0.99022314067899697</c:v>
                </c:pt>
                <c:pt idx="35969">
                  <c:v>0.99467242965748004</c:v>
                </c:pt>
                <c:pt idx="35970">
                  <c:v>0.98834128813465205</c:v>
                </c:pt>
                <c:pt idx="35971">
                  <c:v>0.98875765913489999</c:v>
                </c:pt>
                <c:pt idx="35972">
                  <c:v>0.99174072523249501</c:v>
                </c:pt>
                <c:pt idx="35973">
                  <c:v>0.98760547033530899</c:v>
                </c:pt>
                <c:pt idx="35974">
                  <c:v>0.99340848614792499</c:v>
                </c:pt>
                <c:pt idx="35975">
                  <c:v>0.99082358683037097</c:v>
                </c:pt>
                <c:pt idx="35976">
                  <c:v>0.98783531118200296</c:v>
                </c:pt>
                <c:pt idx="35977">
                  <c:v>0.98963423433903297</c:v>
                </c:pt>
                <c:pt idx="35978">
                  <c:v>0.98988008286372497</c:v>
                </c:pt>
                <c:pt idx="35979">
                  <c:v>0.99235398357828097</c:v>
                </c:pt>
                <c:pt idx="35980">
                  <c:v>0.98791942893103102</c:v>
                </c:pt>
                <c:pt idx="35981">
                  <c:v>0.99291409803979003</c:v>
                </c:pt>
                <c:pt idx="35982">
                  <c:v>0.99240139172849096</c:v>
                </c:pt>
                <c:pt idx="35983">
                  <c:v>0.98680691414004795</c:v>
                </c:pt>
                <c:pt idx="35984">
                  <c:v>0.99049455960469601</c:v>
                </c:pt>
                <c:pt idx="35985">
                  <c:v>0.99183003488065802</c:v>
                </c:pt>
                <c:pt idx="35986">
                  <c:v>0.98844766544456797</c:v>
                </c:pt>
                <c:pt idx="35987">
                  <c:v>0.98860176028959401</c:v>
                </c:pt>
                <c:pt idx="35988">
                  <c:v>0.98930331385474801</c:v>
                </c:pt>
                <c:pt idx="35989">
                  <c:v>0.98955333088682895</c:v>
                </c:pt>
                <c:pt idx="35990">
                  <c:v>0.98886382206993595</c:v>
                </c:pt>
                <c:pt idx="35991">
                  <c:v>0.988368260127512</c:v>
                </c:pt>
                <c:pt idx="35992">
                  <c:v>0.98763985629640905</c:v>
                </c:pt>
                <c:pt idx="35993">
                  <c:v>0.99026502015932705</c:v>
                </c:pt>
                <c:pt idx="35994">
                  <c:v>0.98979233773905795</c:v>
                </c:pt>
                <c:pt idx="35995">
                  <c:v>0.99333604030617195</c:v>
                </c:pt>
                <c:pt idx="35996">
                  <c:v>0.99033456396554798</c:v>
                </c:pt>
                <c:pt idx="35997">
                  <c:v>0.99303221127587704</c:v>
                </c:pt>
                <c:pt idx="35998">
                  <c:v>0.98795439389719697</c:v>
                </c:pt>
                <c:pt idx="35999">
                  <c:v>0.98884347593044297</c:v>
                </c:pt>
                <c:pt idx="36000">
                  <c:v>0.991988690522568</c:v>
                </c:pt>
                <c:pt idx="36001">
                  <c:v>0.99131908250965295</c:v>
                </c:pt>
                <c:pt idx="36002">
                  <c:v>0.98919824284634605</c:v>
                </c:pt>
                <c:pt idx="36003">
                  <c:v>0.99103284751065102</c:v>
                </c:pt>
                <c:pt idx="36004">
                  <c:v>0.99206985790895696</c:v>
                </c:pt>
                <c:pt idx="36005">
                  <c:v>0.98809996550127299</c:v>
                </c:pt>
                <c:pt idx="36006">
                  <c:v>0.99191878437980996</c:v>
                </c:pt>
                <c:pt idx="36007">
                  <c:v>0.990240901185796</c:v>
                </c:pt>
                <c:pt idx="36008">
                  <c:v>0.98839579801142796</c:v>
                </c:pt>
                <c:pt idx="36009">
                  <c:v>0.99339720214178495</c:v>
                </c:pt>
                <c:pt idx="36010">
                  <c:v>0.98878063423731599</c:v>
                </c:pt>
                <c:pt idx="36011">
                  <c:v>0.98803705855158497</c:v>
                </c:pt>
                <c:pt idx="36012">
                  <c:v>0.98986581756344105</c:v>
                </c:pt>
                <c:pt idx="36013">
                  <c:v>0.99229696789342103</c:v>
                </c:pt>
                <c:pt idx="36014">
                  <c:v>0.99076907528539904</c:v>
                </c:pt>
                <c:pt idx="36015">
                  <c:v>0.99177366582922499</c:v>
                </c:pt>
                <c:pt idx="36016">
                  <c:v>0.99082957709719499</c:v>
                </c:pt>
                <c:pt idx="36017">
                  <c:v>0.99288146960925605</c:v>
                </c:pt>
                <c:pt idx="36018">
                  <c:v>0.98877274005013704</c:v>
                </c:pt>
                <c:pt idx="36019">
                  <c:v>0.99402961745427498</c:v>
                </c:pt>
                <c:pt idx="36020">
                  <c:v>0.98718239660609797</c:v>
                </c:pt>
                <c:pt idx="36021">
                  <c:v>0.99183086313116897</c:v>
                </c:pt>
                <c:pt idx="36022">
                  <c:v>0.99161027460256801</c:v>
                </c:pt>
                <c:pt idx="36023">
                  <c:v>0.99165335965067003</c:v>
                </c:pt>
                <c:pt idx="36024">
                  <c:v>0.99205273855779497</c:v>
                </c:pt>
                <c:pt idx="36025">
                  <c:v>0.99148963345279695</c:v>
                </c:pt>
                <c:pt idx="36026">
                  <c:v>0.99124678440650904</c:v>
                </c:pt>
                <c:pt idx="36027">
                  <c:v>0.99243466336153796</c:v>
                </c:pt>
                <c:pt idx="36028">
                  <c:v>0.991633388701461</c:v>
                </c:pt>
                <c:pt idx="36029">
                  <c:v>0.99331750241511896</c:v>
                </c:pt>
                <c:pt idx="36030">
                  <c:v>0.989963542385627</c:v>
                </c:pt>
                <c:pt idx="36031">
                  <c:v>0.98836249285810795</c:v>
                </c:pt>
                <c:pt idx="36032">
                  <c:v>0.99081042572884304</c:v>
                </c:pt>
                <c:pt idx="36033">
                  <c:v>0.98910905801586901</c:v>
                </c:pt>
                <c:pt idx="36034">
                  <c:v>0.98819429776819001</c:v>
                </c:pt>
                <c:pt idx="36035">
                  <c:v>0.99009693399310805</c:v>
                </c:pt>
                <c:pt idx="36036">
                  <c:v>0.993223908760552</c:v>
                </c:pt>
                <c:pt idx="36037">
                  <c:v>0.98920076465228202</c:v>
                </c:pt>
                <c:pt idx="36038">
                  <c:v>0.993187725018435</c:v>
                </c:pt>
                <c:pt idx="36039">
                  <c:v>0.99100027574816796</c:v>
                </c:pt>
                <c:pt idx="36040">
                  <c:v>0.98785998917597095</c:v>
                </c:pt>
                <c:pt idx="36041">
                  <c:v>0.99048178420862798</c:v>
                </c:pt>
                <c:pt idx="36042">
                  <c:v>0.98840111069122105</c:v>
                </c:pt>
                <c:pt idx="36043">
                  <c:v>0.991593903270515</c:v>
                </c:pt>
                <c:pt idx="36044">
                  <c:v>0.99207719009350204</c:v>
                </c:pt>
                <c:pt idx="36045">
                  <c:v>0.98734893863648598</c:v>
                </c:pt>
                <c:pt idx="36046">
                  <c:v>0.98873365706284999</c:v>
                </c:pt>
                <c:pt idx="36047">
                  <c:v>0.99252806888073497</c:v>
                </c:pt>
                <c:pt idx="36048">
                  <c:v>0.99138212983002005</c:v>
                </c:pt>
                <c:pt idx="36049">
                  <c:v>0.98827003080269205</c:v>
                </c:pt>
                <c:pt idx="36050">
                  <c:v>0.99330561373804305</c:v>
                </c:pt>
                <c:pt idx="36051">
                  <c:v>0.98797292384224</c:v>
                </c:pt>
                <c:pt idx="36052">
                  <c:v>0.98944356625240604</c:v>
                </c:pt>
                <c:pt idx="36053">
                  <c:v>0.98886759154465698</c:v>
                </c:pt>
                <c:pt idx="36054">
                  <c:v>0.988158270090571</c:v>
                </c:pt>
                <c:pt idx="36055">
                  <c:v>0.99375063883427395</c:v>
                </c:pt>
                <c:pt idx="36056">
                  <c:v>0.98903721353126695</c:v>
                </c:pt>
                <c:pt idx="36057">
                  <c:v>0.989021805986942</c:v>
                </c:pt>
                <c:pt idx="36058">
                  <c:v>0.98875282087530203</c:v>
                </c:pt>
                <c:pt idx="36059">
                  <c:v>0.99004686635938699</c:v>
                </c:pt>
                <c:pt idx="36060">
                  <c:v>0.99153695939846098</c:v>
                </c:pt>
                <c:pt idx="36061">
                  <c:v>0.98714444108347099</c:v>
                </c:pt>
                <c:pt idx="36062">
                  <c:v>0.98983289099892602</c:v>
                </c:pt>
                <c:pt idx="36063">
                  <c:v>0.99029217445222995</c:v>
                </c:pt>
                <c:pt idx="36064">
                  <c:v>0.98787899250938305</c:v>
                </c:pt>
                <c:pt idx="36065">
                  <c:v>0.99099295303100499</c:v>
                </c:pt>
                <c:pt idx="36066">
                  <c:v>0.98945443394944699</c:v>
                </c:pt>
                <c:pt idx="36067">
                  <c:v>0.99037116515184798</c:v>
                </c:pt>
                <c:pt idx="36068">
                  <c:v>0.98689157077140199</c:v>
                </c:pt>
                <c:pt idx="36069">
                  <c:v>0.99211283376536297</c:v>
                </c:pt>
                <c:pt idx="36070">
                  <c:v>0.99052875893701597</c:v>
                </c:pt>
                <c:pt idx="36071">
                  <c:v>0.988990470359286</c:v>
                </c:pt>
                <c:pt idx="36072">
                  <c:v>0.98946795890803896</c:v>
                </c:pt>
                <c:pt idx="36073">
                  <c:v>0.991681567785897</c:v>
                </c:pt>
                <c:pt idx="36074">
                  <c:v>0.99083555932317202</c:v>
                </c:pt>
                <c:pt idx="36075">
                  <c:v>0.98902069797883896</c:v>
                </c:pt>
                <c:pt idx="36076">
                  <c:v>0.99268456892277401</c:v>
                </c:pt>
                <c:pt idx="36077">
                  <c:v>0.98900260219156899</c:v>
                </c:pt>
                <c:pt idx="36078">
                  <c:v>0.99189943849455198</c:v>
                </c:pt>
                <c:pt idx="36079">
                  <c:v>0.99120300794207905</c:v>
                </c:pt>
                <c:pt idx="36080">
                  <c:v>0.98760657169348598</c:v>
                </c:pt>
                <c:pt idx="36081">
                  <c:v>0.99304588932821103</c:v>
                </c:pt>
                <c:pt idx="36082">
                  <c:v>0.99000187690763497</c:v>
                </c:pt>
                <c:pt idx="36083">
                  <c:v>0.98691589220488396</c:v>
                </c:pt>
                <c:pt idx="36084">
                  <c:v>0.98893677790707102</c:v>
                </c:pt>
                <c:pt idx="36085">
                  <c:v>0.98948744928283805</c:v>
                </c:pt>
                <c:pt idx="36086">
                  <c:v>0.98987472859699499</c:v>
                </c:pt>
                <c:pt idx="36087">
                  <c:v>0.99398471184797998</c:v>
                </c:pt>
                <c:pt idx="36088">
                  <c:v>0.99101000481703905</c:v>
                </c:pt>
                <c:pt idx="36089">
                  <c:v>0.99048292938611704</c:v>
                </c:pt>
                <c:pt idx="36090">
                  <c:v>0.99018105949749202</c:v>
                </c:pt>
                <c:pt idx="36091">
                  <c:v>0.99142535687419298</c:v>
                </c:pt>
                <c:pt idx="36092">
                  <c:v>0.98914829984812302</c:v>
                </c:pt>
                <c:pt idx="36093">
                  <c:v>0.99007980828338205</c:v>
                </c:pt>
                <c:pt idx="36094">
                  <c:v>0.99057675784908505</c:v>
                </c:pt>
                <c:pt idx="36095">
                  <c:v>0.98902444944490997</c:v>
                </c:pt>
                <c:pt idx="36096">
                  <c:v>0.99257870644216895</c:v>
                </c:pt>
                <c:pt idx="36097">
                  <c:v>0.991968226948308</c:v>
                </c:pt>
                <c:pt idx="36098">
                  <c:v>0.99042279954715096</c:v>
                </c:pt>
                <c:pt idx="36099">
                  <c:v>0.98990321762448097</c:v>
                </c:pt>
                <c:pt idx="36100">
                  <c:v>0.98856399883589796</c:v>
                </c:pt>
                <c:pt idx="36101">
                  <c:v>0.993706206493428</c:v>
                </c:pt>
                <c:pt idx="36102">
                  <c:v>0.98758644321105604</c:v>
                </c:pt>
                <c:pt idx="36103">
                  <c:v>0.989681938098116</c:v>
                </c:pt>
                <c:pt idx="36104">
                  <c:v>0.98955570131414206</c:v>
                </c:pt>
                <c:pt idx="36105">
                  <c:v>0.98846993979591302</c:v>
                </c:pt>
                <c:pt idx="36106">
                  <c:v>0.98848129906126103</c:v>
                </c:pt>
                <c:pt idx="36107">
                  <c:v>0.99079600635731302</c:v>
                </c:pt>
                <c:pt idx="36108">
                  <c:v>0.98780069592736297</c:v>
                </c:pt>
                <c:pt idx="36109">
                  <c:v>0.986698007127634</c:v>
                </c:pt>
                <c:pt idx="36110">
                  <c:v>0.98769553255807496</c:v>
                </c:pt>
                <c:pt idx="36111">
                  <c:v>0.99166614612211801</c:v>
                </c:pt>
                <c:pt idx="36112">
                  <c:v>0.98868422092872399</c:v>
                </c:pt>
                <c:pt idx="36113">
                  <c:v>0.98750965306086902</c:v>
                </c:pt>
                <c:pt idx="36114">
                  <c:v>0.98840710846289603</c:v>
                </c:pt>
                <c:pt idx="36115">
                  <c:v>0.99186037859074805</c:v>
                </c:pt>
                <c:pt idx="36116">
                  <c:v>0.98982674452319697</c:v>
                </c:pt>
                <c:pt idx="36117">
                  <c:v>0.98984164769005301</c:v>
                </c:pt>
                <c:pt idx="36118">
                  <c:v>0.99212428923715001</c:v>
                </c:pt>
                <c:pt idx="36119">
                  <c:v>0.99105471806519796</c:v>
                </c:pt>
                <c:pt idx="36120">
                  <c:v>0.99146840231669198</c:v>
                </c:pt>
                <c:pt idx="36121">
                  <c:v>0.99043158697062395</c:v>
                </c:pt>
                <c:pt idx="36122">
                  <c:v>0.99236056278177298</c:v>
                </c:pt>
                <c:pt idx="36123">
                  <c:v>0.98998158820221305</c:v>
                </c:pt>
                <c:pt idx="36124">
                  <c:v>0.99019820048552398</c:v>
                </c:pt>
                <c:pt idx="36125">
                  <c:v>0.99035372224892104</c:v>
                </c:pt>
                <c:pt idx="36126">
                  <c:v>0.98763051138812097</c:v>
                </c:pt>
                <c:pt idx="36127">
                  <c:v>0.98924981094605002</c:v>
                </c:pt>
                <c:pt idx="36128">
                  <c:v>0.99091247287325801</c:v>
                </c:pt>
                <c:pt idx="36129">
                  <c:v>0.99067617415371401</c:v>
                </c:pt>
                <c:pt idx="36130">
                  <c:v>0.99075402254199896</c:v>
                </c:pt>
                <c:pt idx="36131">
                  <c:v>0.99031393610153995</c:v>
                </c:pt>
                <c:pt idx="36132">
                  <c:v>0.99111370162246204</c:v>
                </c:pt>
                <c:pt idx="36133">
                  <c:v>0.99334474273068396</c:v>
                </c:pt>
                <c:pt idx="36134">
                  <c:v>0.99289698532255199</c:v>
                </c:pt>
                <c:pt idx="36135">
                  <c:v>0.98815841009101901</c:v>
                </c:pt>
                <c:pt idx="36136">
                  <c:v>0.98973193986136698</c:v>
                </c:pt>
                <c:pt idx="36137">
                  <c:v>0.99029894296001597</c:v>
                </c:pt>
                <c:pt idx="36138">
                  <c:v>0.98935110434675799</c:v>
                </c:pt>
                <c:pt idx="36139">
                  <c:v>0.98745781741736005</c:v>
                </c:pt>
                <c:pt idx="36140">
                  <c:v>0.98801452068305995</c:v>
                </c:pt>
                <c:pt idx="36141">
                  <c:v>0.986528878287672</c:v>
                </c:pt>
                <c:pt idx="36142">
                  <c:v>0.98955927192647797</c:v>
                </c:pt>
                <c:pt idx="36143">
                  <c:v>0.98975125947758402</c:v>
                </c:pt>
                <c:pt idx="36144">
                  <c:v>0.99025716938488195</c:v>
                </c:pt>
                <c:pt idx="36145">
                  <c:v>0.98886295968431603</c:v>
                </c:pt>
                <c:pt idx="36146">
                  <c:v>0.99282323649619098</c:v>
                </c:pt>
                <c:pt idx="36147">
                  <c:v>0.99010047419676195</c:v>
                </c:pt>
                <c:pt idx="36148">
                  <c:v>0.989977486268385</c:v>
                </c:pt>
                <c:pt idx="36149">
                  <c:v>0.99198602523428503</c:v>
                </c:pt>
                <c:pt idx="36150">
                  <c:v>0.98683501240849303</c:v>
                </c:pt>
                <c:pt idx="36151">
                  <c:v>0.99110714732286298</c:v>
                </c:pt>
                <c:pt idx="36152">
                  <c:v>0.98629175851133599</c:v>
                </c:pt>
                <c:pt idx="36153">
                  <c:v>0.98910672460576299</c:v>
                </c:pt>
                <c:pt idx="36154">
                  <c:v>0.98864265132984597</c:v>
                </c:pt>
                <c:pt idx="36155">
                  <c:v>0.98806092407257695</c:v>
                </c:pt>
                <c:pt idx="36156">
                  <c:v>0.98796312588634905</c:v>
                </c:pt>
                <c:pt idx="36157">
                  <c:v>0.99203952559891195</c:v>
                </c:pt>
                <c:pt idx="36158">
                  <c:v>0.99218989856954298</c:v>
                </c:pt>
                <c:pt idx="36159">
                  <c:v>0.99094355686370805</c:v>
                </c:pt>
                <c:pt idx="36160">
                  <c:v>0.98892702185628101</c:v>
                </c:pt>
                <c:pt idx="36161">
                  <c:v>0.986974522491332</c:v>
                </c:pt>
                <c:pt idx="36162">
                  <c:v>0.99078102255496703</c:v>
                </c:pt>
                <c:pt idx="36163">
                  <c:v>0.98902074354502001</c:v>
                </c:pt>
                <c:pt idx="36164">
                  <c:v>0.99190188256745304</c:v>
                </c:pt>
                <c:pt idx="36165">
                  <c:v>0.98892971064578095</c:v>
                </c:pt>
                <c:pt idx="36166">
                  <c:v>0.98931162228729497</c:v>
                </c:pt>
                <c:pt idx="36167">
                  <c:v>0.98724851479197495</c:v>
                </c:pt>
                <c:pt idx="36168">
                  <c:v>0.99268616908823504</c:v>
                </c:pt>
                <c:pt idx="36169">
                  <c:v>0.98913484594656398</c:v>
                </c:pt>
                <c:pt idx="36170">
                  <c:v>0.99202998557781696</c:v>
                </c:pt>
                <c:pt idx="36171">
                  <c:v>0.99167414981569402</c:v>
                </c:pt>
                <c:pt idx="36172">
                  <c:v>0.98852897846411003</c:v>
                </c:pt>
                <c:pt idx="36173">
                  <c:v>0.99317948476158402</c:v>
                </c:pt>
                <c:pt idx="36174">
                  <c:v>0.99302894853875001</c:v>
                </c:pt>
                <c:pt idx="36175">
                  <c:v>0.99420077946570296</c:v>
                </c:pt>
                <c:pt idx="36176">
                  <c:v>0.99143012681186604</c:v>
                </c:pt>
                <c:pt idx="36177">
                  <c:v>0.98949012285073701</c:v>
                </c:pt>
                <c:pt idx="36178">
                  <c:v>0.99187766472007499</c:v>
                </c:pt>
                <c:pt idx="36179">
                  <c:v>0.99124817413165101</c:v>
                </c:pt>
                <c:pt idx="36180">
                  <c:v>0.99100237033662197</c:v>
                </c:pt>
                <c:pt idx="36181">
                  <c:v>0.99091582567313596</c:v>
                </c:pt>
                <c:pt idx="36182">
                  <c:v>0.99276023930605295</c:v>
                </c:pt>
                <c:pt idx="36183">
                  <c:v>0.99076533377826503</c:v>
                </c:pt>
                <c:pt idx="36184">
                  <c:v>0.99105357358007595</c:v>
                </c:pt>
                <c:pt idx="36185">
                  <c:v>0.98852879503697899</c:v>
                </c:pt>
                <c:pt idx="36186">
                  <c:v>0.99275613209056701</c:v>
                </c:pt>
                <c:pt idx="36187">
                  <c:v>0.99199919269431402</c:v>
                </c:pt>
                <c:pt idx="36188">
                  <c:v>0.98957958708111005</c:v>
                </c:pt>
                <c:pt idx="36189">
                  <c:v>0.99343513335561096</c:v>
                </c:pt>
                <c:pt idx="36190">
                  <c:v>0.99197923184598802</c:v>
                </c:pt>
                <c:pt idx="36191">
                  <c:v>0.99111267482979604</c:v>
                </c:pt>
                <c:pt idx="36192">
                  <c:v>0.99387905399239695</c:v>
                </c:pt>
                <c:pt idx="36193">
                  <c:v>0.99182437102087295</c:v>
                </c:pt>
                <c:pt idx="36194">
                  <c:v>0.99227951207834697</c:v>
                </c:pt>
                <c:pt idx="36195">
                  <c:v>0.99142281370306395</c:v>
                </c:pt>
                <c:pt idx="36196">
                  <c:v>0.99084355244025202</c:v>
                </c:pt>
                <c:pt idx="36197">
                  <c:v>0.98920153615084905</c:v>
                </c:pt>
                <c:pt idx="36198">
                  <c:v>0.99300707317157699</c:v>
                </c:pt>
                <c:pt idx="36199">
                  <c:v>0.99162640584106299</c:v>
                </c:pt>
                <c:pt idx="36200">
                  <c:v>0.98988336339869698</c:v>
                </c:pt>
                <c:pt idx="36201">
                  <c:v>0.98893486654081297</c:v>
                </c:pt>
                <c:pt idx="36202">
                  <c:v>0.98757098587847303</c:v>
                </c:pt>
                <c:pt idx="36203">
                  <c:v>0.99080113733072805</c:v>
                </c:pt>
                <c:pt idx="36204">
                  <c:v>0.98962775363653599</c:v>
                </c:pt>
                <c:pt idx="36205">
                  <c:v>0.98980882793152702</c:v>
                </c:pt>
                <c:pt idx="36206">
                  <c:v>0.98653849577548602</c:v>
                </c:pt>
                <c:pt idx="36207">
                  <c:v>0.99007930284074597</c:v>
                </c:pt>
                <c:pt idx="36208">
                  <c:v>0.99073407937339897</c:v>
                </c:pt>
                <c:pt idx="36209">
                  <c:v>0.98789679134956898</c:v>
                </c:pt>
                <c:pt idx="36210">
                  <c:v>0.98914517518673595</c:v>
                </c:pt>
                <c:pt idx="36211">
                  <c:v>0.98982285188143304</c:v>
                </c:pt>
                <c:pt idx="36212">
                  <c:v>0.99137715333905196</c:v>
                </c:pt>
                <c:pt idx="36213">
                  <c:v>0.99184246364131201</c:v>
                </c:pt>
                <c:pt idx="36214">
                  <c:v>0.986873071301542</c:v>
                </c:pt>
                <c:pt idx="36215">
                  <c:v>0.991647881798422</c:v>
                </c:pt>
                <c:pt idx="36216">
                  <c:v>0.99322719280486904</c:v>
                </c:pt>
                <c:pt idx="36217">
                  <c:v>0.98739968275349699</c:v>
                </c:pt>
                <c:pt idx="36218">
                  <c:v>0.99081741858510897</c:v>
                </c:pt>
                <c:pt idx="36219">
                  <c:v>0.99152973724361504</c:v>
                </c:pt>
                <c:pt idx="36220">
                  <c:v>0.99070111946862804</c:v>
                </c:pt>
                <c:pt idx="36221">
                  <c:v>0.99100892883028402</c:v>
                </c:pt>
                <c:pt idx="36222">
                  <c:v>0.99090252325140504</c:v>
                </c:pt>
                <c:pt idx="36223">
                  <c:v>0.99148501765708896</c:v>
                </c:pt>
                <c:pt idx="36224">
                  <c:v>0.98911276593780595</c:v>
                </c:pt>
                <c:pt idx="36225">
                  <c:v>0.99039827744156494</c:v>
                </c:pt>
                <c:pt idx="36226">
                  <c:v>0.98885026277126098</c:v>
                </c:pt>
                <c:pt idx="36227">
                  <c:v>0.99096265357681501</c:v>
                </c:pt>
                <c:pt idx="36228">
                  <c:v>0.99144094300699603</c:v>
                </c:pt>
                <c:pt idx="36229">
                  <c:v>0.98887535957619299</c:v>
                </c:pt>
                <c:pt idx="36230">
                  <c:v>0.99343359503425399</c:v>
                </c:pt>
                <c:pt idx="36231">
                  <c:v>0.98751980676260198</c:v>
                </c:pt>
                <c:pt idx="36232">
                  <c:v>0.99145561242063895</c:v>
                </c:pt>
                <c:pt idx="36233">
                  <c:v>0.99008558409655401</c:v>
                </c:pt>
                <c:pt idx="36234">
                  <c:v>0.98746652307985705</c:v>
                </c:pt>
                <c:pt idx="36235">
                  <c:v>0.98759671752950395</c:v>
                </c:pt>
                <c:pt idx="36236">
                  <c:v>0.99169940026636505</c:v>
                </c:pt>
                <c:pt idx="36237">
                  <c:v>0.987273563592593</c:v>
                </c:pt>
                <c:pt idx="36238">
                  <c:v>0.98916352385801598</c:v>
                </c:pt>
                <c:pt idx="36239">
                  <c:v>0.98812256505869001</c:v>
                </c:pt>
                <c:pt idx="36240">
                  <c:v>0.98800176698474895</c:v>
                </c:pt>
                <c:pt idx="36241">
                  <c:v>0.99036606271427696</c:v>
                </c:pt>
                <c:pt idx="36242">
                  <c:v>0.99312553182595298</c:v>
                </c:pt>
                <c:pt idx="36243">
                  <c:v>0.98814606522281201</c:v>
                </c:pt>
                <c:pt idx="36244">
                  <c:v>0.989205521282851</c:v>
                </c:pt>
                <c:pt idx="36245">
                  <c:v>0.98804714292959805</c:v>
                </c:pt>
                <c:pt idx="36246">
                  <c:v>0.98953495612556996</c:v>
                </c:pt>
                <c:pt idx="36247">
                  <c:v>0.99226714331463695</c:v>
                </c:pt>
                <c:pt idx="36248">
                  <c:v>0.99215794184991302</c:v>
                </c:pt>
                <c:pt idx="36249">
                  <c:v>0.98846096544327799</c:v>
                </c:pt>
                <c:pt idx="36250">
                  <c:v>0.99066847112265999</c:v>
                </c:pt>
                <c:pt idx="36251">
                  <c:v>0.98855124337995204</c:v>
                </c:pt>
                <c:pt idx="36252">
                  <c:v>0.98817069931739399</c:v>
                </c:pt>
                <c:pt idx="36253">
                  <c:v>0.99027537811706801</c:v>
                </c:pt>
                <c:pt idx="36254">
                  <c:v>0.98900093680475398</c:v>
                </c:pt>
                <c:pt idx="36255">
                  <c:v>0.99238864101242996</c:v>
                </c:pt>
                <c:pt idx="36256">
                  <c:v>0.98992755056344395</c:v>
                </c:pt>
                <c:pt idx="36257">
                  <c:v>0.99076929260068702</c:v>
                </c:pt>
                <c:pt idx="36258">
                  <c:v>0.993074136448863</c:v>
                </c:pt>
                <c:pt idx="36259">
                  <c:v>0.99081988765348095</c:v>
                </c:pt>
                <c:pt idx="36260">
                  <c:v>0.99476607281177798</c:v>
                </c:pt>
                <c:pt idx="36261">
                  <c:v>0.99123457922319902</c:v>
                </c:pt>
                <c:pt idx="36262">
                  <c:v>0.99029692656325297</c:v>
                </c:pt>
                <c:pt idx="36263">
                  <c:v>0.989999120703833</c:v>
                </c:pt>
                <c:pt idx="36264">
                  <c:v>0.99298980861081798</c:v>
                </c:pt>
                <c:pt idx="36265">
                  <c:v>0.98817204305673301</c:v>
                </c:pt>
                <c:pt idx="36266">
                  <c:v>0.99231181828440795</c:v>
                </c:pt>
                <c:pt idx="36267">
                  <c:v>0.98980682956419896</c:v>
                </c:pt>
                <c:pt idx="36268">
                  <c:v>0.992790313327508</c:v>
                </c:pt>
                <c:pt idx="36269">
                  <c:v>0.98981479719694898</c:v>
                </c:pt>
                <c:pt idx="36270">
                  <c:v>0.98978037413706299</c:v>
                </c:pt>
                <c:pt idx="36271">
                  <c:v>0.99423071983723599</c:v>
                </c:pt>
                <c:pt idx="36272">
                  <c:v>0.98693304299717399</c:v>
                </c:pt>
                <c:pt idx="36273">
                  <c:v>0.98886142428016299</c:v>
                </c:pt>
                <c:pt idx="36274">
                  <c:v>0.99260421170600999</c:v>
                </c:pt>
                <c:pt idx="36275">
                  <c:v>0.99083767229247</c:v>
                </c:pt>
                <c:pt idx="36276">
                  <c:v>0.99050539036958396</c:v>
                </c:pt>
                <c:pt idx="36277">
                  <c:v>0.99208550062064504</c:v>
                </c:pt>
                <c:pt idx="36278">
                  <c:v>0.99052682795735703</c:v>
                </c:pt>
                <c:pt idx="36279">
                  <c:v>0.99002480782692504</c:v>
                </c:pt>
                <c:pt idx="36280">
                  <c:v>0.98954209504136004</c:v>
                </c:pt>
                <c:pt idx="36281">
                  <c:v>0.98733603046561602</c:v>
                </c:pt>
                <c:pt idx="36282">
                  <c:v>0.99176288597575601</c:v>
                </c:pt>
                <c:pt idx="36283">
                  <c:v>0.99189842024778896</c:v>
                </c:pt>
                <c:pt idx="36284">
                  <c:v>0.99049499797251905</c:v>
                </c:pt>
                <c:pt idx="36285">
                  <c:v>0.991845587790254</c:v>
                </c:pt>
                <c:pt idx="36286">
                  <c:v>0.99103702011699002</c:v>
                </c:pt>
                <c:pt idx="36287">
                  <c:v>0.990963426147486</c:v>
                </c:pt>
                <c:pt idx="36288">
                  <c:v>0.99264808428284501</c:v>
                </c:pt>
                <c:pt idx="36289">
                  <c:v>0.99210501211586199</c:v>
                </c:pt>
                <c:pt idx="36290">
                  <c:v>0.99173673373243998</c:v>
                </c:pt>
                <c:pt idx="36291">
                  <c:v>0.99057581714617504</c:v>
                </c:pt>
                <c:pt idx="36292">
                  <c:v>0.98769929887692198</c:v>
                </c:pt>
                <c:pt idx="36293">
                  <c:v>0.98698884672101606</c:v>
                </c:pt>
                <c:pt idx="36294">
                  <c:v>0.992995147241309</c:v>
                </c:pt>
                <c:pt idx="36295">
                  <c:v>0.98851748805579098</c:v>
                </c:pt>
                <c:pt idx="36296">
                  <c:v>0.98949343572812398</c:v>
                </c:pt>
                <c:pt idx="36297">
                  <c:v>0.99245070520518996</c:v>
                </c:pt>
                <c:pt idx="36298">
                  <c:v>0.98669768122833401</c:v>
                </c:pt>
                <c:pt idx="36299">
                  <c:v>0.99310265038964296</c:v>
                </c:pt>
                <c:pt idx="36300">
                  <c:v>0.98818329259604398</c:v>
                </c:pt>
                <c:pt idx="36301">
                  <c:v>0.99215341167221305</c:v>
                </c:pt>
                <c:pt idx="36302">
                  <c:v>0.98984726071706997</c:v>
                </c:pt>
                <c:pt idx="36303">
                  <c:v>0.99292722818450596</c:v>
                </c:pt>
                <c:pt idx="36304">
                  <c:v>0.98668951137486705</c:v>
                </c:pt>
                <c:pt idx="36305">
                  <c:v>0.98699968300407404</c:v>
                </c:pt>
                <c:pt idx="36306">
                  <c:v>0.99289533905265304</c:v>
                </c:pt>
                <c:pt idx="36307">
                  <c:v>0.99105636806241804</c:v>
                </c:pt>
                <c:pt idx="36308">
                  <c:v>0.99121163452582595</c:v>
                </c:pt>
                <c:pt idx="36309">
                  <c:v>0.99225914247513702</c:v>
                </c:pt>
                <c:pt idx="36310">
                  <c:v>0.99208322586094499</c:v>
                </c:pt>
                <c:pt idx="36311">
                  <c:v>0.99085090983280599</c:v>
                </c:pt>
                <c:pt idx="36312">
                  <c:v>0.98721232974357298</c:v>
                </c:pt>
                <c:pt idx="36313">
                  <c:v>0.99017077698471501</c:v>
                </c:pt>
                <c:pt idx="36314">
                  <c:v>0.98778829326975104</c:v>
                </c:pt>
                <c:pt idx="36315">
                  <c:v>0.98922704969875397</c:v>
                </c:pt>
                <c:pt idx="36316">
                  <c:v>0.99019171619691904</c:v>
                </c:pt>
                <c:pt idx="36317">
                  <c:v>0.99216300415855496</c:v>
                </c:pt>
                <c:pt idx="36318">
                  <c:v>0.98780872529679498</c:v>
                </c:pt>
                <c:pt idx="36319">
                  <c:v>0.98946912168507095</c:v>
                </c:pt>
                <c:pt idx="36320">
                  <c:v>0.98751859630122096</c:v>
                </c:pt>
                <c:pt idx="36321">
                  <c:v>0.99166162723128204</c:v>
                </c:pt>
                <c:pt idx="36322">
                  <c:v>0.98845115509471304</c:v>
                </c:pt>
                <c:pt idx="36323">
                  <c:v>0.98852707750692603</c:v>
                </c:pt>
                <c:pt idx="36324">
                  <c:v>0.99344282483575597</c:v>
                </c:pt>
                <c:pt idx="36325">
                  <c:v>0.98768925432327004</c:v>
                </c:pt>
                <c:pt idx="36326">
                  <c:v>0.98657228996329205</c:v>
                </c:pt>
                <c:pt idx="36327">
                  <c:v>0.99140211788319799</c:v>
                </c:pt>
                <c:pt idx="36328">
                  <c:v>0.98843225460742801</c:v>
                </c:pt>
                <c:pt idx="36329">
                  <c:v>0.99256261157592596</c:v>
                </c:pt>
                <c:pt idx="36330">
                  <c:v>0.990199817459814</c:v>
                </c:pt>
                <c:pt idx="36331">
                  <c:v>0.98930506701019005</c:v>
                </c:pt>
                <c:pt idx="36332">
                  <c:v>0.98934533210644404</c:v>
                </c:pt>
                <c:pt idx="36333">
                  <c:v>0.99227272747888795</c:v>
                </c:pt>
                <c:pt idx="36334">
                  <c:v>0.99120464832904198</c:v>
                </c:pt>
                <c:pt idx="36335">
                  <c:v>0.98971690458092998</c:v>
                </c:pt>
                <c:pt idx="36336">
                  <c:v>0.99358590271664204</c:v>
                </c:pt>
                <c:pt idx="36337">
                  <c:v>0.99100168896455298</c:v>
                </c:pt>
                <c:pt idx="36338">
                  <c:v>0.99215767840625602</c:v>
                </c:pt>
                <c:pt idx="36339">
                  <c:v>0.99069639485470795</c:v>
                </c:pt>
                <c:pt idx="36340">
                  <c:v>0.99243684262326903</c:v>
                </c:pt>
                <c:pt idx="36341">
                  <c:v>0.98915906892694505</c:v>
                </c:pt>
                <c:pt idx="36342">
                  <c:v>0.98881118993229999</c:v>
                </c:pt>
                <c:pt idx="36343">
                  <c:v>0.98702772109658898</c:v>
                </c:pt>
                <c:pt idx="36344">
                  <c:v>0.99091537793872098</c:v>
                </c:pt>
                <c:pt idx="36345">
                  <c:v>0.98868097217392903</c:v>
                </c:pt>
                <c:pt idx="36346">
                  <c:v>0.99329180089264801</c:v>
                </c:pt>
                <c:pt idx="36347">
                  <c:v>0.988227216287209</c:v>
                </c:pt>
                <c:pt idx="36348">
                  <c:v>0.98787747015582905</c:v>
                </c:pt>
                <c:pt idx="36349">
                  <c:v>0.99403693283164896</c:v>
                </c:pt>
                <c:pt idx="36350">
                  <c:v>0.98943283776245405</c:v>
                </c:pt>
                <c:pt idx="36351">
                  <c:v>0.98726941745523999</c:v>
                </c:pt>
                <c:pt idx="36352">
                  <c:v>0.99010564383236799</c:v>
                </c:pt>
                <c:pt idx="36353">
                  <c:v>0.98838841678549805</c:v>
                </c:pt>
                <c:pt idx="36354">
                  <c:v>0.99327475460921899</c:v>
                </c:pt>
                <c:pt idx="36355">
                  <c:v>0.99007205001688903</c:v>
                </c:pt>
                <c:pt idx="36356">
                  <c:v>0.98628763268346298</c:v>
                </c:pt>
                <c:pt idx="36357">
                  <c:v>0.99195058037359196</c:v>
                </c:pt>
                <c:pt idx="36358">
                  <c:v>0.991671173331792</c:v>
                </c:pt>
                <c:pt idx="36359">
                  <c:v>0.98866969356762402</c:v>
                </c:pt>
                <c:pt idx="36360">
                  <c:v>0.99004599900804902</c:v>
                </c:pt>
                <c:pt idx="36361">
                  <c:v>0.98908318116029603</c:v>
                </c:pt>
                <c:pt idx="36362">
                  <c:v>0.99322752012444204</c:v>
                </c:pt>
                <c:pt idx="36363">
                  <c:v>0.98812769653937604</c:v>
                </c:pt>
                <c:pt idx="36364">
                  <c:v>0.99015968278303002</c:v>
                </c:pt>
                <c:pt idx="36365">
                  <c:v>0.99314040088777999</c:v>
                </c:pt>
                <c:pt idx="36366">
                  <c:v>0.98631911093634295</c:v>
                </c:pt>
                <c:pt idx="36367">
                  <c:v>0.99201201886261903</c:v>
                </c:pt>
                <c:pt idx="36368">
                  <c:v>0.99175979155653005</c:v>
                </c:pt>
                <c:pt idx="36369">
                  <c:v>0.98867879883029097</c:v>
                </c:pt>
                <c:pt idx="36370">
                  <c:v>0.98704748118427299</c:v>
                </c:pt>
                <c:pt idx="36371">
                  <c:v>0.99053755461244897</c:v>
                </c:pt>
                <c:pt idx="36372">
                  <c:v>0.98749996377930505</c:v>
                </c:pt>
                <c:pt idx="36373">
                  <c:v>0.99216081049181404</c:v>
                </c:pt>
                <c:pt idx="36374">
                  <c:v>0.99219036754662904</c:v>
                </c:pt>
                <c:pt idx="36375">
                  <c:v>0.99401685992827604</c:v>
                </c:pt>
                <c:pt idx="36376">
                  <c:v>0.99073808615800196</c:v>
                </c:pt>
                <c:pt idx="36377">
                  <c:v>0.98873765512560896</c:v>
                </c:pt>
                <c:pt idx="36378">
                  <c:v>0.99089691288718496</c:v>
                </c:pt>
                <c:pt idx="36379">
                  <c:v>0.99006400979399201</c:v>
                </c:pt>
                <c:pt idx="36380">
                  <c:v>0.99013219986240497</c:v>
                </c:pt>
                <c:pt idx="36381">
                  <c:v>0.98875936218828098</c:v>
                </c:pt>
                <c:pt idx="36382">
                  <c:v>0.989226333751419</c:v>
                </c:pt>
                <c:pt idx="36383">
                  <c:v>0.989624141204547</c:v>
                </c:pt>
                <c:pt idx="36384">
                  <c:v>0.99261426280806597</c:v>
                </c:pt>
                <c:pt idx="36385">
                  <c:v>0.99259016076845397</c:v>
                </c:pt>
                <c:pt idx="36386">
                  <c:v>0.98708348012706804</c:v>
                </c:pt>
                <c:pt idx="36387">
                  <c:v>0.99273725408642599</c:v>
                </c:pt>
                <c:pt idx="36388">
                  <c:v>0.99545752250545105</c:v>
                </c:pt>
                <c:pt idx="36389">
                  <c:v>0.98842754222434703</c:v>
                </c:pt>
                <c:pt idx="36390">
                  <c:v>0.99139040359796105</c:v>
                </c:pt>
                <c:pt idx="36391">
                  <c:v>0.988863728865499</c:v>
                </c:pt>
                <c:pt idx="36392">
                  <c:v>0.99184138785048603</c:v>
                </c:pt>
                <c:pt idx="36393">
                  <c:v>0.99203873390278796</c:v>
                </c:pt>
                <c:pt idx="36394">
                  <c:v>0.98766194601125201</c:v>
                </c:pt>
                <c:pt idx="36395">
                  <c:v>0.99404302290152502</c:v>
                </c:pt>
                <c:pt idx="36396">
                  <c:v>0.98721375075546602</c:v>
                </c:pt>
                <c:pt idx="36397">
                  <c:v>0.99106312492261395</c:v>
                </c:pt>
                <c:pt idx="36398">
                  <c:v>0.99028194799923597</c:v>
                </c:pt>
                <c:pt idx="36399">
                  <c:v>0.98804324589058201</c:v>
                </c:pt>
                <c:pt idx="36400">
                  <c:v>0.99156889214421995</c:v>
                </c:pt>
                <c:pt idx="36401">
                  <c:v>0.98727099454371903</c:v>
                </c:pt>
                <c:pt idx="36402">
                  <c:v>0.993057706158741</c:v>
                </c:pt>
                <c:pt idx="36403">
                  <c:v>0.99269555866404402</c:v>
                </c:pt>
                <c:pt idx="36404">
                  <c:v>0.99325729674117402</c:v>
                </c:pt>
                <c:pt idx="36405">
                  <c:v>0.98707431192772399</c:v>
                </c:pt>
                <c:pt idx="36406">
                  <c:v>0.99059883455066999</c:v>
                </c:pt>
                <c:pt idx="36407">
                  <c:v>0.99037091983063996</c:v>
                </c:pt>
                <c:pt idx="36408">
                  <c:v>0.99245262375446996</c:v>
                </c:pt>
                <c:pt idx="36409">
                  <c:v>0.99116158670712096</c:v>
                </c:pt>
                <c:pt idx="36410">
                  <c:v>0.99164230118278696</c:v>
                </c:pt>
                <c:pt idx="36411">
                  <c:v>0.98941745006763004</c:v>
                </c:pt>
                <c:pt idx="36412">
                  <c:v>0.987518474488847</c:v>
                </c:pt>
                <c:pt idx="36413">
                  <c:v>0.99369184495207497</c:v>
                </c:pt>
                <c:pt idx="36414">
                  <c:v>0.99052899552836104</c:v>
                </c:pt>
                <c:pt idx="36415">
                  <c:v>0.99008614869872502</c:v>
                </c:pt>
                <c:pt idx="36416">
                  <c:v>0.99258337346627301</c:v>
                </c:pt>
                <c:pt idx="36417">
                  <c:v>0.99318671092715705</c:v>
                </c:pt>
                <c:pt idx="36418">
                  <c:v>0.99206499918737701</c:v>
                </c:pt>
                <c:pt idx="36419">
                  <c:v>0.98608458864248405</c:v>
                </c:pt>
                <c:pt idx="36420">
                  <c:v>0.99053377772017503</c:v>
                </c:pt>
                <c:pt idx="36421">
                  <c:v>0.99372141028120797</c:v>
                </c:pt>
                <c:pt idx="36422">
                  <c:v>0.98783009762611296</c:v>
                </c:pt>
                <c:pt idx="36423">
                  <c:v>0.99224142010748595</c:v>
                </c:pt>
                <c:pt idx="36424">
                  <c:v>0.99352119270190697</c:v>
                </c:pt>
                <c:pt idx="36425">
                  <c:v>0.98889304774008502</c:v>
                </c:pt>
                <c:pt idx="36426">
                  <c:v>0.993341124964089</c:v>
                </c:pt>
                <c:pt idx="36427">
                  <c:v>0.98793125956848304</c:v>
                </c:pt>
                <c:pt idx="36428">
                  <c:v>0.99244636113525497</c:v>
                </c:pt>
                <c:pt idx="36429">
                  <c:v>0.99211912774986</c:v>
                </c:pt>
                <c:pt idx="36430">
                  <c:v>0.98788105812703997</c:v>
                </c:pt>
                <c:pt idx="36431">
                  <c:v>0.99162458960824895</c:v>
                </c:pt>
                <c:pt idx="36432">
                  <c:v>0.99399140479256298</c:v>
                </c:pt>
                <c:pt idx="36433">
                  <c:v>0.98894707059686005</c:v>
                </c:pt>
                <c:pt idx="36434">
                  <c:v>0.99159795850487698</c:v>
                </c:pt>
                <c:pt idx="36435">
                  <c:v>0.98677312196241096</c:v>
                </c:pt>
                <c:pt idx="36436">
                  <c:v>0.98613476618030604</c:v>
                </c:pt>
                <c:pt idx="36437">
                  <c:v>0.99202280280945898</c:v>
                </c:pt>
                <c:pt idx="36438">
                  <c:v>0.98715370914877199</c:v>
                </c:pt>
                <c:pt idx="36439">
                  <c:v>0.98895290665913604</c:v>
                </c:pt>
                <c:pt idx="36440">
                  <c:v>0.99115969483643995</c:v>
                </c:pt>
                <c:pt idx="36441">
                  <c:v>0.98800951232197598</c:v>
                </c:pt>
                <c:pt idx="36442">
                  <c:v>0.99120852670707504</c:v>
                </c:pt>
                <c:pt idx="36443">
                  <c:v>0.98987619455218001</c:v>
                </c:pt>
                <c:pt idx="36444">
                  <c:v>0.98937679608016504</c:v>
                </c:pt>
                <c:pt idx="36445">
                  <c:v>0.98801226251002405</c:v>
                </c:pt>
                <c:pt idx="36446">
                  <c:v>0.99149529730473396</c:v>
                </c:pt>
                <c:pt idx="36447">
                  <c:v>0.98910706677829296</c:v>
                </c:pt>
                <c:pt idx="36448">
                  <c:v>0.98955147838047797</c:v>
                </c:pt>
                <c:pt idx="36449">
                  <c:v>0.98871870101357695</c:v>
                </c:pt>
                <c:pt idx="36450">
                  <c:v>0.99149362985560097</c:v>
                </c:pt>
                <c:pt idx="36451">
                  <c:v>0.98972648417385001</c:v>
                </c:pt>
                <c:pt idx="36452">
                  <c:v>0.988706115235651</c:v>
                </c:pt>
                <c:pt idx="36453">
                  <c:v>0.99462698248371395</c:v>
                </c:pt>
                <c:pt idx="36454">
                  <c:v>0.98902425924557302</c:v>
                </c:pt>
                <c:pt idx="36455">
                  <c:v>0.99223613607969596</c:v>
                </c:pt>
                <c:pt idx="36456">
                  <c:v>0.99287356160725604</c:v>
                </c:pt>
                <c:pt idx="36457">
                  <c:v>0.99268966554210902</c:v>
                </c:pt>
                <c:pt idx="36458">
                  <c:v>0.99424641718821505</c:v>
                </c:pt>
                <c:pt idx="36459">
                  <c:v>0.98946641089430598</c:v>
                </c:pt>
                <c:pt idx="36460">
                  <c:v>0.98865279503112902</c:v>
                </c:pt>
                <c:pt idx="36461">
                  <c:v>0.99269533733126003</c:v>
                </c:pt>
                <c:pt idx="36462">
                  <c:v>0.99097225066232797</c:v>
                </c:pt>
                <c:pt idx="36463">
                  <c:v>0.993408692230353</c:v>
                </c:pt>
                <c:pt idx="36464">
                  <c:v>0.98826514175133395</c:v>
                </c:pt>
                <c:pt idx="36465">
                  <c:v>0.99268615937554205</c:v>
                </c:pt>
                <c:pt idx="36466">
                  <c:v>0.99036266085853397</c:v>
                </c:pt>
                <c:pt idx="36467">
                  <c:v>0.98966869899093801</c:v>
                </c:pt>
                <c:pt idx="36468">
                  <c:v>0.99172933411269704</c:v>
                </c:pt>
                <c:pt idx="36469">
                  <c:v>0.98947084990929601</c:v>
                </c:pt>
                <c:pt idx="36470">
                  <c:v>0.99155977310895704</c:v>
                </c:pt>
                <c:pt idx="36471">
                  <c:v>0.99282600275619104</c:v>
                </c:pt>
                <c:pt idx="36472">
                  <c:v>0.98870181445002503</c:v>
                </c:pt>
                <c:pt idx="36473">
                  <c:v>0.98833054614392601</c:v>
                </c:pt>
                <c:pt idx="36474">
                  <c:v>0.98927779550600603</c:v>
                </c:pt>
                <c:pt idx="36475">
                  <c:v>0.99235325606664804</c:v>
                </c:pt>
                <c:pt idx="36476">
                  <c:v>0.99197029545281701</c:v>
                </c:pt>
                <c:pt idx="36477">
                  <c:v>0.988975384179544</c:v>
                </c:pt>
                <c:pt idx="36478">
                  <c:v>0.992200538931162</c:v>
                </c:pt>
                <c:pt idx="36479">
                  <c:v>0.99234963661684705</c:v>
                </c:pt>
                <c:pt idx="36480">
                  <c:v>0.99331157252858804</c:v>
                </c:pt>
                <c:pt idx="36481">
                  <c:v>0.98889915928213201</c:v>
                </c:pt>
                <c:pt idx="36482">
                  <c:v>0.99151407503460298</c:v>
                </c:pt>
                <c:pt idx="36483">
                  <c:v>0.98873114043250798</c:v>
                </c:pt>
                <c:pt idx="36484">
                  <c:v>0.98910968884716199</c:v>
                </c:pt>
                <c:pt idx="36485">
                  <c:v>0.99209726209732496</c:v>
                </c:pt>
                <c:pt idx="36486">
                  <c:v>0.99034921006088095</c:v>
                </c:pt>
                <c:pt idx="36487">
                  <c:v>0.98662302443812</c:v>
                </c:pt>
                <c:pt idx="36488">
                  <c:v>0.992956928204346</c:v>
                </c:pt>
                <c:pt idx="36489">
                  <c:v>0.98786944085106299</c:v>
                </c:pt>
                <c:pt idx="36490">
                  <c:v>0.98749982194270802</c:v>
                </c:pt>
                <c:pt idx="36491">
                  <c:v>0.99382233191115998</c:v>
                </c:pt>
                <c:pt idx="36492">
                  <c:v>0.98863862555844095</c:v>
                </c:pt>
                <c:pt idx="36493">
                  <c:v>0.99081683873028004</c:v>
                </c:pt>
                <c:pt idx="36494">
                  <c:v>0.99091632561564202</c:v>
                </c:pt>
                <c:pt idx="36495">
                  <c:v>0.98931979322214303</c:v>
                </c:pt>
                <c:pt idx="36496">
                  <c:v>0.99215826697663101</c:v>
                </c:pt>
                <c:pt idx="36497">
                  <c:v>0.99268403951167095</c:v>
                </c:pt>
                <c:pt idx="36498">
                  <c:v>0.99408640703103202</c:v>
                </c:pt>
                <c:pt idx="36499">
                  <c:v>0.98910220225580103</c:v>
                </c:pt>
                <c:pt idx="36500">
                  <c:v>0.99238987700638104</c:v>
                </c:pt>
                <c:pt idx="36501">
                  <c:v>0.99022229499459102</c:v>
                </c:pt>
                <c:pt idx="36502">
                  <c:v>0.99250557100833303</c:v>
                </c:pt>
                <c:pt idx="36503">
                  <c:v>0.99334976834507105</c:v>
                </c:pt>
                <c:pt idx="36504">
                  <c:v>0.99173055201462901</c:v>
                </c:pt>
                <c:pt idx="36505">
                  <c:v>0.99010834548702698</c:v>
                </c:pt>
                <c:pt idx="36506">
                  <c:v>0.99338380362686596</c:v>
                </c:pt>
                <c:pt idx="36507">
                  <c:v>0.99432253971904005</c:v>
                </c:pt>
                <c:pt idx="36508">
                  <c:v>0.99298765630053298</c:v>
                </c:pt>
                <c:pt idx="36509">
                  <c:v>0.98928971751494099</c:v>
                </c:pt>
                <c:pt idx="36510">
                  <c:v>0.99220749279978804</c:v>
                </c:pt>
                <c:pt idx="36511">
                  <c:v>0.99082264271445997</c:v>
                </c:pt>
                <c:pt idx="36512">
                  <c:v>0.99424775178054403</c:v>
                </c:pt>
                <c:pt idx="36513">
                  <c:v>0.98999188352937795</c:v>
                </c:pt>
                <c:pt idx="36514">
                  <c:v>0.99050645123807002</c:v>
                </c:pt>
                <c:pt idx="36515">
                  <c:v>0.99310162524329004</c:v>
                </c:pt>
                <c:pt idx="36516">
                  <c:v>0.98838464432059203</c:v>
                </c:pt>
                <c:pt idx="36517">
                  <c:v>0.98759762616813496</c:v>
                </c:pt>
                <c:pt idx="36518">
                  <c:v>0.993185444460846</c:v>
                </c:pt>
                <c:pt idx="36519">
                  <c:v>0.988891709456586</c:v>
                </c:pt>
                <c:pt idx="36520">
                  <c:v>0.98914290912557001</c:v>
                </c:pt>
                <c:pt idx="36521">
                  <c:v>0.98872110840384897</c:v>
                </c:pt>
                <c:pt idx="36522">
                  <c:v>0.98794246077875103</c:v>
                </c:pt>
                <c:pt idx="36523">
                  <c:v>0.992519912988024</c:v>
                </c:pt>
                <c:pt idx="36524">
                  <c:v>0.99161254643618901</c:v>
                </c:pt>
                <c:pt idx="36525">
                  <c:v>0.99116417025748005</c:v>
                </c:pt>
                <c:pt idx="36526">
                  <c:v>0.99145231018900903</c:v>
                </c:pt>
                <c:pt idx="36527">
                  <c:v>0.99198879174503496</c:v>
                </c:pt>
                <c:pt idx="36528">
                  <c:v>0.99295141165928402</c:v>
                </c:pt>
                <c:pt idx="36529">
                  <c:v>0.993326072039035</c:v>
                </c:pt>
                <c:pt idx="36530">
                  <c:v>0.98878475208328998</c:v>
                </c:pt>
                <c:pt idx="36531">
                  <c:v>0.992124524490133</c:v>
                </c:pt>
                <c:pt idx="36532">
                  <c:v>0.98859903956411299</c:v>
                </c:pt>
                <c:pt idx="36533">
                  <c:v>0.99202671638268503</c:v>
                </c:pt>
                <c:pt idx="36534">
                  <c:v>0.98907372984497999</c:v>
                </c:pt>
                <c:pt idx="36535">
                  <c:v>0.99268433098129105</c:v>
                </c:pt>
                <c:pt idx="36536">
                  <c:v>0.98903660576202201</c:v>
                </c:pt>
                <c:pt idx="36537">
                  <c:v>0.99188844255303499</c:v>
                </c:pt>
                <c:pt idx="36538">
                  <c:v>0.99038785836583798</c:v>
                </c:pt>
                <c:pt idx="36539">
                  <c:v>0.99438196623413699</c:v>
                </c:pt>
                <c:pt idx="36540">
                  <c:v>0.99128523168089999</c:v>
                </c:pt>
                <c:pt idx="36541">
                  <c:v>0.99218551980321501</c:v>
                </c:pt>
                <c:pt idx="36542">
                  <c:v>0.99212433228666996</c:v>
                </c:pt>
                <c:pt idx="36543">
                  <c:v>0.99358307555092995</c:v>
                </c:pt>
                <c:pt idx="36544">
                  <c:v>0.98675416253520298</c:v>
                </c:pt>
                <c:pt idx="36545">
                  <c:v>0.99279374711567703</c:v>
                </c:pt>
                <c:pt idx="36546">
                  <c:v>0.99114223299769399</c:v>
                </c:pt>
                <c:pt idx="36547">
                  <c:v>0.98896157596686396</c:v>
                </c:pt>
                <c:pt idx="36548">
                  <c:v>0.98957306985941196</c:v>
                </c:pt>
                <c:pt idx="36549">
                  <c:v>0.99072926011659401</c:v>
                </c:pt>
                <c:pt idx="36550">
                  <c:v>0.99142270216408701</c:v>
                </c:pt>
                <c:pt idx="36551">
                  <c:v>0.99316728818269995</c:v>
                </c:pt>
                <c:pt idx="36552">
                  <c:v>0.99001588487454595</c:v>
                </c:pt>
                <c:pt idx="36553">
                  <c:v>0.98794533691478503</c:v>
                </c:pt>
                <c:pt idx="36554">
                  <c:v>0.98955385934673301</c:v>
                </c:pt>
                <c:pt idx="36555">
                  <c:v>0.99225302703255103</c:v>
                </c:pt>
                <c:pt idx="36556">
                  <c:v>0.98920144631978502</c:v>
                </c:pt>
                <c:pt idx="36557">
                  <c:v>0.99253618809714605</c:v>
                </c:pt>
                <c:pt idx="36558">
                  <c:v>0.98817233077452105</c:v>
                </c:pt>
                <c:pt idx="36559">
                  <c:v>0.98911832684449597</c:v>
                </c:pt>
                <c:pt idx="36560">
                  <c:v>0.99065647586907701</c:v>
                </c:pt>
                <c:pt idx="36561">
                  <c:v>0.99184208617778602</c:v>
                </c:pt>
                <c:pt idx="36562">
                  <c:v>0.99070097075750796</c:v>
                </c:pt>
                <c:pt idx="36563">
                  <c:v>0.98772309439744099</c:v>
                </c:pt>
                <c:pt idx="36564">
                  <c:v>0.98921587766777397</c:v>
                </c:pt>
                <c:pt idx="36565">
                  <c:v>0.98708403893196695</c:v>
                </c:pt>
                <c:pt idx="36566">
                  <c:v>0.98882027564875197</c:v>
                </c:pt>
                <c:pt idx="36567">
                  <c:v>0.98893142952995206</c:v>
                </c:pt>
                <c:pt idx="36568">
                  <c:v>0.98795144745321095</c:v>
                </c:pt>
                <c:pt idx="36569">
                  <c:v>0.99415612197689296</c:v>
                </c:pt>
                <c:pt idx="36570">
                  <c:v>0.99191722275605199</c:v>
                </c:pt>
                <c:pt idx="36571">
                  <c:v>0.99339961182438896</c:v>
                </c:pt>
                <c:pt idx="36572">
                  <c:v>0.99266689425938703</c:v>
                </c:pt>
                <c:pt idx="36573">
                  <c:v>0.98848864570907002</c:v>
                </c:pt>
                <c:pt idx="36574">
                  <c:v>0.98905714965696501</c:v>
                </c:pt>
                <c:pt idx="36575">
                  <c:v>0.98730970755624303</c:v>
                </c:pt>
                <c:pt idx="36576">
                  <c:v>0.989524856985877</c:v>
                </c:pt>
                <c:pt idx="36577">
                  <c:v>0.99029859239134799</c:v>
                </c:pt>
                <c:pt idx="36578">
                  <c:v>0.98848871612693801</c:v>
                </c:pt>
                <c:pt idx="36579">
                  <c:v>0.991823515694363</c:v>
                </c:pt>
                <c:pt idx="36580">
                  <c:v>0.99134101360825</c:v>
                </c:pt>
                <c:pt idx="36581">
                  <c:v>0.99283783210261101</c:v>
                </c:pt>
                <c:pt idx="36582">
                  <c:v>0.98623299515662799</c:v>
                </c:pt>
                <c:pt idx="36583">
                  <c:v>0.99343831660474702</c:v>
                </c:pt>
                <c:pt idx="36584">
                  <c:v>0.99124621950218805</c:v>
                </c:pt>
                <c:pt idx="36585">
                  <c:v>0.98731122418926898</c:v>
                </c:pt>
                <c:pt idx="36586">
                  <c:v>0.98859497923858797</c:v>
                </c:pt>
                <c:pt idx="36587">
                  <c:v>0.98948280124393495</c:v>
                </c:pt>
                <c:pt idx="36588">
                  <c:v>0.99003781218508502</c:v>
                </c:pt>
                <c:pt idx="36589">
                  <c:v>0.99198650736832095</c:v>
                </c:pt>
                <c:pt idx="36590">
                  <c:v>0.99246545811767595</c:v>
                </c:pt>
                <c:pt idx="36591">
                  <c:v>0.99199190146560401</c:v>
                </c:pt>
                <c:pt idx="36592">
                  <c:v>0.99424411420436298</c:v>
                </c:pt>
                <c:pt idx="36593">
                  <c:v>0.99026024691824399</c:v>
                </c:pt>
                <c:pt idx="36594">
                  <c:v>0.98910067016958403</c:v>
                </c:pt>
                <c:pt idx="36595">
                  <c:v>0.99295506069852502</c:v>
                </c:pt>
                <c:pt idx="36596">
                  <c:v>0.99058659358427004</c:v>
                </c:pt>
                <c:pt idx="36597">
                  <c:v>0.98832652758017503</c:v>
                </c:pt>
                <c:pt idx="36598">
                  <c:v>0.99146557789081502</c:v>
                </c:pt>
                <c:pt idx="36599">
                  <c:v>0.98684656579574104</c:v>
                </c:pt>
                <c:pt idx="36600">
                  <c:v>0.99124190430742098</c:v>
                </c:pt>
                <c:pt idx="36601">
                  <c:v>0.98651713906183103</c:v>
                </c:pt>
                <c:pt idx="36602">
                  <c:v>0.99147581265559104</c:v>
                </c:pt>
                <c:pt idx="36603">
                  <c:v>0.98619551186201804</c:v>
                </c:pt>
                <c:pt idx="36604">
                  <c:v>0.99225444285639197</c:v>
                </c:pt>
                <c:pt idx="36605">
                  <c:v>0.99021637375919203</c:v>
                </c:pt>
                <c:pt idx="36606">
                  <c:v>0.991370507009246</c:v>
                </c:pt>
                <c:pt idx="36607">
                  <c:v>0.98818137351464297</c:v>
                </c:pt>
                <c:pt idx="36608">
                  <c:v>0.99255990948852602</c:v>
                </c:pt>
                <c:pt idx="36609">
                  <c:v>0.98967222055292603</c:v>
                </c:pt>
                <c:pt idx="36610">
                  <c:v>0.99117809573424598</c:v>
                </c:pt>
                <c:pt idx="36611">
                  <c:v>0.98809625900338105</c:v>
                </c:pt>
                <c:pt idx="36612">
                  <c:v>0.98952926267354302</c:v>
                </c:pt>
                <c:pt idx="36613">
                  <c:v>0.99105862952706902</c:v>
                </c:pt>
                <c:pt idx="36614">
                  <c:v>0.99419892326655401</c:v>
                </c:pt>
                <c:pt idx="36615">
                  <c:v>0.98885028568655997</c:v>
                </c:pt>
                <c:pt idx="36616">
                  <c:v>0.99351863358418802</c:v>
                </c:pt>
                <c:pt idx="36617">
                  <c:v>0.99050441322764005</c:v>
                </c:pt>
                <c:pt idx="36618">
                  <c:v>0.99288101847794497</c:v>
                </c:pt>
                <c:pt idx="36619">
                  <c:v>0.99205053189380699</c:v>
                </c:pt>
                <c:pt idx="36620">
                  <c:v>0.98911607333763696</c:v>
                </c:pt>
                <c:pt idx="36621">
                  <c:v>0.98959186132458299</c:v>
                </c:pt>
                <c:pt idx="36622">
                  <c:v>0.99351562816009598</c:v>
                </c:pt>
                <c:pt idx="36623">
                  <c:v>0.992789789785537</c:v>
                </c:pt>
                <c:pt idx="36624">
                  <c:v>0.98984745226969395</c:v>
                </c:pt>
                <c:pt idx="36625">
                  <c:v>0.98841144858334196</c:v>
                </c:pt>
                <c:pt idx="36626">
                  <c:v>0.99259905783292002</c:v>
                </c:pt>
                <c:pt idx="36627">
                  <c:v>0.99283521337250902</c:v>
                </c:pt>
                <c:pt idx="36628">
                  <c:v>0.99160546688588602</c:v>
                </c:pt>
                <c:pt idx="36629">
                  <c:v>0.99338086903089495</c:v>
                </c:pt>
                <c:pt idx="36630">
                  <c:v>0.98992521220671703</c:v>
                </c:pt>
                <c:pt idx="36631">
                  <c:v>0.99115859905891401</c:v>
                </c:pt>
                <c:pt idx="36632">
                  <c:v>0.99204007592128196</c:v>
                </c:pt>
                <c:pt idx="36633">
                  <c:v>0.99149484739371696</c:v>
                </c:pt>
                <c:pt idx="36634">
                  <c:v>0.99396132148390004</c:v>
                </c:pt>
                <c:pt idx="36635">
                  <c:v>0.98861406995870804</c:v>
                </c:pt>
                <c:pt idx="36636">
                  <c:v>0.98974813042919596</c:v>
                </c:pt>
                <c:pt idx="36637">
                  <c:v>0.98643300043108595</c:v>
                </c:pt>
                <c:pt idx="36638">
                  <c:v>0.99345248023824895</c:v>
                </c:pt>
                <c:pt idx="36639">
                  <c:v>0.98738763296460197</c:v>
                </c:pt>
                <c:pt idx="36640">
                  <c:v>0.99360557338378097</c:v>
                </c:pt>
                <c:pt idx="36641">
                  <c:v>0.988455813268734</c:v>
                </c:pt>
                <c:pt idx="36642">
                  <c:v>0.99385293723381196</c:v>
                </c:pt>
                <c:pt idx="36643">
                  <c:v>0.99014484747966403</c:v>
                </c:pt>
                <c:pt idx="36644">
                  <c:v>0.99285759631636405</c:v>
                </c:pt>
                <c:pt idx="36645">
                  <c:v>0.99218937673593799</c:v>
                </c:pt>
                <c:pt idx="36646">
                  <c:v>0.98887746359497197</c:v>
                </c:pt>
                <c:pt idx="36647">
                  <c:v>0.99320441471310505</c:v>
                </c:pt>
                <c:pt idx="36648">
                  <c:v>0.98588429251976095</c:v>
                </c:pt>
                <c:pt idx="36649">
                  <c:v>0.99245216121430702</c:v>
                </c:pt>
                <c:pt idx="36650">
                  <c:v>0.99094163799483703</c:v>
                </c:pt>
                <c:pt idx="36651">
                  <c:v>0.99141922037307395</c:v>
                </c:pt>
                <c:pt idx="36652">
                  <c:v>0.992043017871999</c:v>
                </c:pt>
                <c:pt idx="36653">
                  <c:v>0.99254260440571396</c:v>
                </c:pt>
                <c:pt idx="36654">
                  <c:v>0.99062413015467199</c:v>
                </c:pt>
                <c:pt idx="36655">
                  <c:v>0.99274045966605295</c:v>
                </c:pt>
                <c:pt idx="36656">
                  <c:v>0.99113886035420795</c:v>
                </c:pt>
                <c:pt idx="36657">
                  <c:v>0.98924801671775597</c:v>
                </c:pt>
                <c:pt idx="36658">
                  <c:v>0.98825001848342198</c:v>
                </c:pt>
                <c:pt idx="36659">
                  <c:v>0.98936205260482002</c:v>
                </c:pt>
                <c:pt idx="36660">
                  <c:v>0.99018920023800305</c:v>
                </c:pt>
                <c:pt idx="36661">
                  <c:v>0.98943994335019503</c:v>
                </c:pt>
                <c:pt idx="36662">
                  <c:v>0.99277626908302696</c:v>
                </c:pt>
                <c:pt idx="36663">
                  <c:v>0.992982908025966</c:v>
                </c:pt>
                <c:pt idx="36664">
                  <c:v>0.98763147242483995</c:v>
                </c:pt>
                <c:pt idx="36665">
                  <c:v>0.99238121203390695</c:v>
                </c:pt>
                <c:pt idx="36666">
                  <c:v>0.99086635404562295</c:v>
                </c:pt>
                <c:pt idx="36667">
                  <c:v>0.990490504346903</c:v>
                </c:pt>
                <c:pt idx="36668">
                  <c:v>0.99023813472387501</c:v>
                </c:pt>
                <c:pt idx="36669">
                  <c:v>0.98940858359365402</c:v>
                </c:pt>
                <c:pt idx="36670">
                  <c:v>0.98999875410185001</c:v>
                </c:pt>
                <c:pt idx="36671">
                  <c:v>0.98798006330952004</c:v>
                </c:pt>
                <c:pt idx="36672">
                  <c:v>0.98910939837756295</c:v>
                </c:pt>
                <c:pt idx="36673">
                  <c:v>0.99174490831427797</c:v>
                </c:pt>
                <c:pt idx="36674">
                  <c:v>0.99300810745731904</c:v>
                </c:pt>
                <c:pt idx="36675">
                  <c:v>0.99249362436032595</c:v>
                </c:pt>
                <c:pt idx="36676">
                  <c:v>0.98890803076254996</c:v>
                </c:pt>
                <c:pt idx="36677">
                  <c:v>0.98890577756115094</c:v>
                </c:pt>
                <c:pt idx="36678">
                  <c:v>0.98538771548055704</c:v>
                </c:pt>
                <c:pt idx="36679">
                  <c:v>0.99113447517662301</c:v>
                </c:pt>
                <c:pt idx="36680">
                  <c:v>0.990971069581563</c:v>
                </c:pt>
                <c:pt idx="36681">
                  <c:v>0.98653753179808801</c:v>
                </c:pt>
                <c:pt idx="36682">
                  <c:v>0.98939638573255395</c:v>
                </c:pt>
                <c:pt idx="36683">
                  <c:v>0.98959719829257697</c:v>
                </c:pt>
                <c:pt idx="36684">
                  <c:v>0.98927804636257299</c:v>
                </c:pt>
                <c:pt idx="36685">
                  <c:v>0.98856839804240504</c:v>
                </c:pt>
                <c:pt idx="36686">
                  <c:v>0.99256314310244598</c:v>
                </c:pt>
                <c:pt idx="36687">
                  <c:v>0.98809291235686503</c:v>
                </c:pt>
                <c:pt idx="36688">
                  <c:v>0.99255900492916904</c:v>
                </c:pt>
                <c:pt idx="36689">
                  <c:v>0.99142117971010602</c:v>
                </c:pt>
                <c:pt idx="36690">
                  <c:v>0.99302736213183695</c:v>
                </c:pt>
                <c:pt idx="36691">
                  <c:v>0.99197221900807298</c:v>
                </c:pt>
                <c:pt idx="36692">
                  <c:v>0.99085355100101102</c:v>
                </c:pt>
                <c:pt idx="36693">
                  <c:v>0.99145440773499705</c:v>
                </c:pt>
                <c:pt idx="36694">
                  <c:v>0.99122079871362601</c:v>
                </c:pt>
                <c:pt idx="36695">
                  <c:v>0.98885882315834694</c:v>
                </c:pt>
                <c:pt idx="36696">
                  <c:v>0.98941173081840394</c:v>
                </c:pt>
                <c:pt idx="36697">
                  <c:v>0.98821605440898996</c:v>
                </c:pt>
                <c:pt idx="36698">
                  <c:v>0.98910712506671905</c:v>
                </c:pt>
                <c:pt idx="36699">
                  <c:v>0.99180493766923505</c:v>
                </c:pt>
                <c:pt idx="36700">
                  <c:v>0.99116588137408901</c:v>
                </c:pt>
                <c:pt idx="36701">
                  <c:v>0.99274114277775605</c:v>
                </c:pt>
                <c:pt idx="36702">
                  <c:v>0.99073206464563202</c:v>
                </c:pt>
                <c:pt idx="36703">
                  <c:v>0.98881701991214899</c:v>
                </c:pt>
                <c:pt idx="36704">
                  <c:v>0.98946377648886497</c:v>
                </c:pt>
                <c:pt idx="36705">
                  <c:v>0.99094543327235196</c:v>
                </c:pt>
                <c:pt idx="36706">
                  <c:v>0.98788922135814505</c:v>
                </c:pt>
                <c:pt idx="36707">
                  <c:v>0.99307174460997305</c:v>
                </c:pt>
                <c:pt idx="36708">
                  <c:v>0.98813896262782797</c:v>
                </c:pt>
                <c:pt idx="36709">
                  <c:v>0.99147564992919401</c:v>
                </c:pt>
                <c:pt idx="36710">
                  <c:v>0.99334467140501204</c:v>
                </c:pt>
                <c:pt idx="36711">
                  <c:v>0.98911654044055697</c:v>
                </c:pt>
                <c:pt idx="36712">
                  <c:v>0.987604242875462</c:v>
                </c:pt>
                <c:pt idx="36713">
                  <c:v>0.99039555896224096</c:v>
                </c:pt>
                <c:pt idx="36714">
                  <c:v>0.99385405670875404</c:v>
                </c:pt>
                <c:pt idx="36715">
                  <c:v>0.98943377373714203</c:v>
                </c:pt>
                <c:pt idx="36716">
                  <c:v>0.98875059166724899</c:v>
                </c:pt>
                <c:pt idx="36717">
                  <c:v>0.99090636984887404</c:v>
                </c:pt>
                <c:pt idx="36718">
                  <c:v>0.99359960381627799</c:v>
                </c:pt>
                <c:pt idx="36719">
                  <c:v>0.99109377635871199</c:v>
                </c:pt>
                <c:pt idx="36720">
                  <c:v>0.98833336741486699</c:v>
                </c:pt>
                <c:pt idx="36721">
                  <c:v>0.99393333614208401</c:v>
                </c:pt>
                <c:pt idx="36722">
                  <c:v>0.99012929287672602</c:v>
                </c:pt>
                <c:pt idx="36723">
                  <c:v>0.99188563475068503</c:v>
                </c:pt>
                <c:pt idx="36724">
                  <c:v>0.98988875229573403</c:v>
                </c:pt>
                <c:pt idx="36725">
                  <c:v>0.99268647481555505</c:v>
                </c:pt>
                <c:pt idx="36726">
                  <c:v>0.990414991860188</c:v>
                </c:pt>
                <c:pt idx="36727">
                  <c:v>0.988092373747404</c:v>
                </c:pt>
                <c:pt idx="36728">
                  <c:v>0.98769325614730696</c:v>
                </c:pt>
                <c:pt idx="36729">
                  <c:v>0.99284478989279301</c:v>
                </c:pt>
                <c:pt idx="36730">
                  <c:v>0.99137679069848395</c:v>
                </c:pt>
                <c:pt idx="36731">
                  <c:v>0.98834176477797897</c:v>
                </c:pt>
                <c:pt idx="36732">
                  <c:v>0.99095594295966405</c:v>
                </c:pt>
                <c:pt idx="36733">
                  <c:v>0.99252565096637801</c:v>
                </c:pt>
                <c:pt idx="36734">
                  <c:v>0.98993588371535401</c:v>
                </c:pt>
                <c:pt idx="36735">
                  <c:v>0.98869252597253099</c:v>
                </c:pt>
                <c:pt idx="36736">
                  <c:v>0.99230540589764804</c:v>
                </c:pt>
                <c:pt idx="36737">
                  <c:v>0.99038396200581003</c:v>
                </c:pt>
                <c:pt idx="36738">
                  <c:v>0.99307640596217694</c:v>
                </c:pt>
                <c:pt idx="36739">
                  <c:v>0.99081256353981495</c:v>
                </c:pt>
                <c:pt idx="36740">
                  <c:v>0.99168482834326699</c:v>
                </c:pt>
                <c:pt idx="36741">
                  <c:v>0.99192993047403499</c:v>
                </c:pt>
                <c:pt idx="36742">
                  <c:v>0.98759854263097002</c:v>
                </c:pt>
                <c:pt idx="36743">
                  <c:v>0.98959853577983503</c:v>
                </c:pt>
                <c:pt idx="36744">
                  <c:v>0.99023193264910603</c:v>
                </c:pt>
                <c:pt idx="36745">
                  <c:v>0.99016857332686004</c:v>
                </c:pt>
                <c:pt idx="36746">
                  <c:v>0.99283553197081598</c:v>
                </c:pt>
                <c:pt idx="36747">
                  <c:v>0.99224084647244204</c:v>
                </c:pt>
                <c:pt idx="36748">
                  <c:v>0.99409934758111196</c:v>
                </c:pt>
                <c:pt idx="36749">
                  <c:v>0.98693451551128797</c:v>
                </c:pt>
                <c:pt idx="36750">
                  <c:v>0.99163329074545703</c:v>
                </c:pt>
                <c:pt idx="36751">
                  <c:v>0.99322967946400698</c:v>
                </c:pt>
                <c:pt idx="36752">
                  <c:v>0.99051537359052</c:v>
                </c:pt>
                <c:pt idx="36753">
                  <c:v>0.99150942527814001</c:v>
                </c:pt>
                <c:pt idx="36754">
                  <c:v>0.98948934003993505</c:v>
                </c:pt>
                <c:pt idx="36755">
                  <c:v>0.98696579264793205</c:v>
                </c:pt>
                <c:pt idx="36756">
                  <c:v>0.99079599898331505</c:v>
                </c:pt>
                <c:pt idx="36757">
                  <c:v>0.98938454128463205</c:v>
                </c:pt>
                <c:pt idx="36758">
                  <c:v>0.98693104791410302</c:v>
                </c:pt>
                <c:pt idx="36759">
                  <c:v>0.98846943047467795</c:v>
                </c:pt>
                <c:pt idx="36760">
                  <c:v>0.98959049372546304</c:v>
                </c:pt>
                <c:pt idx="36761">
                  <c:v>0.99394403337253801</c:v>
                </c:pt>
                <c:pt idx="36762">
                  <c:v>0.98773398108829102</c:v>
                </c:pt>
                <c:pt idx="36763">
                  <c:v>0.99007264541477702</c:v>
                </c:pt>
                <c:pt idx="36764">
                  <c:v>0.98951903729635105</c:v>
                </c:pt>
                <c:pt idx="36765">
                  <c:v>0.99358875206040198</c:v>
                </c:pt>
                <c:pt idx="36766">
                  <c:v>0.99229718962807001</c:v>
                </c:pt>
                <c:pt idx="36767">
                  <c:v>0.98922707550168198</c:v>
                </c:pt>
                <c:pt idx="36768">
                  <c:v>0.99411976437960403</c:v>
                </c:pt>
                <c:pt idx="36769">
                  <c:v>0.99193426746402102</c:v>
                </c:pt>
                <c:pt idx="36770">
                  <c:v>0.98925479809768302</c:v>
                </c:pt>
                <c:pt idx="36771">
                  <c:v>0.99002321380967395</c:v>
                </c:pt>
                <c:pt idx="36772">
                  <c:v>0.99186266379200705</c:v>
                </c:pt>
                <c:pt idx="36773">
                  <c:v>0.98807597322292895</c:v>
                </c:pt>
                <c:pt idx="36774">
                  <c:v>0.98885065912465397</c:v>
                </c:pt>
                <c:pt idx="36775">
                  <c:v>0.988971038825184</c:v>
                </c:pt>
                <c:pt idx="36776">
                  <c:v>0.98910781211351795</c:v>
                </c:pt>
                <c:pt idx="36777">
                  <c:v>0.99104159804871905</c:v>
                </c:pt>
                <c:pt idx="36778">
                  <c:v>0.98821884912445301</c:v>
                </c:pt>
                <c:pt idx="36779">
                  <c:v>0.98999645748824205</c:v>
                </c:pt>
                <c:pt idx="36780">
                  <c:v>0.98781201969810395</c:v>
                </c:pt>
                <c:pt idx="36781">
                  <c:v>0.98911315707274094</c:v>
                </c:pt>
                <c:pt idx="36782">
                  <c:v>0.99033771470700804</c:v>
                </c:pt>
                <c:pt idx="36783">
                  <c:v>0.98888870417198704</c:v>
                </c:pt>
                <c:pt idx="36784">
                  <c:v>0.988212394949464</c:v>
                </c:pt>
                <c:pt idx="36785">
                  <c:v>0.98923170094422397</c:v>
                </c:pt>
                <c:pt idx="36786">
                  <c:v>0.99285766300601197</c:v>
                </c:pt>
                <c:pt idx="36787">
                  <c:v>0.98955155502132097</c:v>
                </c:pt>
                <c:pt idx="36788">
                  <c:v>0.99122543857980905</c:v>
                </c:pt>
                <c:pt idx="36789">
                  <c:v>0.98943571446884904</c:v>
                </c:pt>
                <c:pt idx="36790">
                  <c:v>0.98766679646627398</c:v>
                </c:pt>
                <c:pt idx="36791">
                  <c:v>0.99226717451973701</c:v>
                </c:pt>
                <c:pt idx="36792">
                  <c:v>0.99060113786082804</c:v>
                </c:pt>
                <c:pt idx="36793">
                  <c:v>0.99180827843571095</c:v>
                </c:pt>
                <c:pt idx="36794">
                  <c:v>0.98834141347817295</c:v>
                </c:pt>
                <c:pt idx="36795">
                  <c:v>0.99042696730643698</c:v>
                </c:pt>
                <c:pt idx="36796">
                  <c:v>0.98913912646578095</c:v>
                </c:pt>
                <c:pt idx="36797">
                  <c:v>0.991671674306427</c:v>
                </c:pt>
                <c:pt idx="36798">
                  <c:v>0.99346610538945301</c:v>
                </c:pt>
                <c:pt idx="36799">
                  <c:v>0.98842265462808798</c:v>
                </c:pt>
                <c:pt idx="36800">
                  <c:v>0.99050781459487802</c:v>
                </c:pt>
                <c:pt idx="36801">
                  <c:v>0.98953018843158802</c:v>
                </c:pt>
                <c:pt idx="36802">
                  <c:v>0.98783294470649596</c:v>
                </c:pt>
                <c:pt idx="36803">
                  <c:v>0.98841277352341195</c:v>
                </c:pt>
                <c:pt idx="36804">
                  <c:v>0.988582569830466</c:v>
                </c:pt>
                <c:pt idx="36805">
                  <c:v>0.99141405645767799</c:v>
                </c:pt>
                <c:pt idx="36806">
                  <c:v>0.98753695588139601</c:v>
                </c:pt>
                <c:pt idx="36807">
                  <c:v>0.99112652402444801</c:v>
                </c:pt>
                <c:pt idx="36808">
                  <c:v>0.98960953000113605</c:v>
                </c:pt>
                <c:pt idx="36809">
                  <c:v>0.98919563581366399</c:v>
                </c:pt>
                <c:pt idx="36810">
                  <c:v>0.987090881505019</c:v>
                </c:pt>
                <c:pt idx="36811">
                  <c:v>0.99062930627885404</c:v>
                </c:pt>
                <c:pt idx="36812">
                  <c:v>0.99166391587029301</c:v>
                </c:pt>
                <c:pt idx="36813">
                  <c:v>0.99089698048272901</c:v>
                </c:pt>
                <c:pt idx="36814">
                  <c:v>0.98997990722647</c:v>
                </c:pt>
                <c:pt idx="36815">
                  <c:v>0.98956487735995002</c:v>
                </c:pt>
                <c:pt idx="36816">
                  <c:v>0.98865725981351704</c:v>
                </c:pt>
                <c:pt idx="36817">
                  <c:v>0.99146727812483004</c:v>
                </c:pt>
                <c:pt idx="36818">
                  <c:v>0.99074134471865305</c:v>
                </c:pt>
                <c:pt idx="36819">
                  <c:v>0.98769012032383896</c:v>
                </c:pt>
                <c:pt idx="36820">
                  <c:v>0.99051600416799102</c:v>
                </c:pt>
                <c:pt idx="36821">
                  <c:v>0.988189969274333</c:v>
                </c:pt>
                <c:pt idx="36822">
                  <c:v>0.99362871877249603</c:v>
                </c:pt>
                <c:pt idx="36823">
                  <c:v>0.98957646057052395</c:v>
                </c:pt>
                <c:pt idx="36824">
                  <c:v>0.99001497899058299</c:v>
                </c:pt>
                <c:pt idx="36825">
                  <c:v>0.99274867604737704</c:v>
                </c:pt>
                <c:pt idx="36826">
                  <c:v>0.99138915662535498</c:v>
                </c:pt>
                <c:pt idx="36827">
                  <c:v>0.98867244860582004</c:v>
                </c:pt>
                <c:pt idx="36828">
                  <c:v>0.99130145672734105</c:v>
                </c:pt>
                <c:pt idx="36829">
                  <c:v>0.98765232371240697</c:v>
                </c:pt>
                <c:pt idx="36830">
                  <c:v>0.99199551409457698</c:v>
                </c:pt>
                <c:pt idx="36831">
                  <c:v>0.988121012550917</c:v>
                </c:pt>
                <c:pt idx="36832">
                  <c:v>0.98747636044319298</c:v>
                </c:pt>
                <c:pt idx="36833">
                  <c:v>0.99362382349628997</c:v>
                </c:pt>
                <c:pt idx="36834">
                  <c:v>0.99093046962627196</c:v>
                </c:pt>
                <c:pt idx="36835">
                  <c:v>0.99098926837132695</c:v>
                </c:pt>
                <c:pt idx="36836">
                  <c:v>0.99393286207364095</c:v>
                </c:pt>
                <c:pt idx="36837">
                  <c:v>0.98908376107699603</c:v>
                </c:pt>
                <c:pt idx="36838">
                  <c:v>0.99342186567108803</c:v>
                </c:pt>
                <c:pt idx="36839">
                  <c:v>0.99422920914357604</c:v>
                </c:pt>
                <c:pt idx="36840">
                  <c:v>0.98651216812180098</c:v>
                </c:pt>
                <c:pt idx="36841">
                  <c:v>0.99054743329623796</c:v>
                </c:pt>
                <c:pt idx="36842">
                  <c:v>0.99399215859647405</c:v>
                </c:pt>
                <c:pt idx="36843">
                  <c:v>0.98658565950459698</c:v>
                </c:pt>
                <c:pt idx="36844">
                  <c:v>0.98835309019932105</c:v>
                </c:pt>
                <c:pt idx="36845">
                  <c:v>0.99161861016578201</c:v>
                </c:pt>
                <c:pt idx="36846">
                  <c:v>0.990832331050015</c:v>
                </c:pt>
                <c:pt idx="36847">
                  <c:v>0.98776418178070302</c:v>
                </c:pt>
                <c:pt idx="36848">
                  <c:v>0.99274175107043405</c:v>
                </c:pt>
                <c:pt idx="36849">
                  <c:v>0.98852290703200996</c:v>
                </c:pt>
                <c:pt idx="36850">
                  <c:v>0.99357172510644998</c:v>
                </c:pt>
                <c:pt idx="36851">
                  <c:v>0.99067557775807302</c:v>
                </c:pt>
                <c:pt idx="36852">
                  <c:v>0.99090645791176002</c:v>
                </c:pt>
                <c:pt idx="36853">
                  <c:v>0.98952656971295805</c:v>
                </c:pt>
                <c:pt idx="36854">
                  <c:v>0.992769981743435</c:v>
                </c:pt>
                <c:pt idx="36855">
                  <c:v>0.99177681868662704</c:v>
                </c:pt>
                <c:pt idx="36856">
                  <c:v>0.98710192223418203</c:v>
                </c:pt>
                <c:pt idx="36857">
                  <c:v>0.98894621649836401</c:v>
                </c:pt>
                <c:pt idx="36858">
                  <c:v>0.99251009114053101</c:v>
                </c:pt>
                <c:pt idx="36859">
                  <c:v>0.990057150713051</c:v>
                </c:pt>
                <c:pt idx="36860">
                  <c:v>0.98661781740114896</c:v>
                </c:pt>
                <c:pt idx="36861">
                  <c:v>0.99133995853589096</c:v>
                </c:pt>
                <c:pt idx="36862">
                  <c:v>0.99247504541905196</c:v>
                </c:pt>
                <c:pt idx="36863">
                  <c:v>0.98951300580907697</c:v>
                </c:pt>
                <c:pt idx="36864">
                  <c:v>0.99233889603724201</c:v>
                </c:pt>
                <c:pt idx="36865">
                  <c:v>0.99039649375816097</c:v>
                </c:pt>
                <c:pt idx="36866">
                  <c:v>0.99121162028621701</c:v>
                </c:pt>
                <c:pt idx="36867">
                  <c:v>0.99223310179774404</c:v>
                </c:pt>
                <c:pt idx="36868">
                  <c:v>0.98798045919355704</c:v>
                </c:pt>
                <c:pt idx="36869">
                  <c:v>0.98889748257973498</c:v>
                </c:pt>
                <c:pt idx="36870">
                  <c:v>0.98748308144961106</c:v>
                </c:pt>
                <c:pt idx="36871">
                  <c:v>0.98973116741320499</c:v>
                </c:pt>
                <c:pt idx="36872">
                  <c:v>0.989951824154363</c:v>
                </c:pt>
                <c:pt idx="36873">
                  <c:v>0.99314520056508204</c:v>
                </c:pt>
                <c:pt idx="36874">
                  <c:v>0.990498830053681</c:v>
                </c:pt>
                <c:pt idx="36875">
                  <c:v>0.98945285235355596</c:v>
                </c:pt>
                <c:pt idx="36876">
                  <c:v>0.99057389283924402</c:v>
                </c:pt>
                <c:pt idx="36877">
                  <c:v>0.99169490700665996</c:v>
                </c:pt>
                <c:pt idx="36878">
                  <c:v>0.99293322583091004</c:v>
                </c:pt>
                <c:pt idx="36879">
                  <c:v>0.99173941121193099</c:v>
                </c:pt>
                <c:pt idx="36880">
                  <c:v>0.98779010587813998</c:v>
                </c:pt>
                <c:pt idx="36881">
                  <c:v>0.99046082347670905</c:v>
                </c:pt>
                <c:pt idx="36882">
                  <c:v>0.99131358330752395</c:v>
                </c:pt>
                <c:pt idx="36883">
                  <c:v>0.99186959618822501</c:v>
                </c:pt>
                <c:pt idx="36884">
                  <c:v>0.99167352582082802</c:v>
                </c:pt>
                <c:pt idx="36885">
                  <c:v>0.99393702147213003</c:v>
                </c:pt>
                <c:pt idx="36886">
                  <c:v>0.98817491423746595</c:v>
                </c:pt>
                <c:pt idx="36887">
                  <c:v>0.98850665592424602</c:v>
                </c:pt>
                <c:pt idx="36888">
                  <c:v>0.98757049092534899</c:v>
                </c:pt>
                <c:pt idx="36889">
                  <c:v>0.99048406060731597</c:v>
                </c:pt>
                <c:pt idx="36890">
                  <c:v>0.99112879797468001</c:v>
                </c:pt>
                <c:pt idx="36891">
                  <c:v>0.98898615755814001</c:v>
                </c:pt>
                <c:pt idx="36892">
                  <c:v>0.98802582608248102</c:v>
                </c:pt>
                <c:pt idx="36893">
                  <c:v>0.98770030902888195</c:v>
                </c:pt>
                <c:pt idx="36894">
                  <c:v>0.989999760897743</c:v>
                </c:pt>
                <c:pt idx="36895">
                  <c:v>0.99381794114632405</c:v>
                </c:pt>
                <c:pt idx="36896">
                  <c:v>0.98899202630851102</c:v>
                </c:pt>
                <c:pt idx="36897">
                  <c:v>0.99334700777551999</c:v>
                </c:pt>
                <c:pt idx="36898">
                  <c:v>0.98910900106997102</c:v>
                </c:pt>
                <c:pt idx="36899">
                  <c:v>0.99197951888817804</c:v>
                </c:pt>
                <c:pt idx="36900">
                  <c:v>0.99075435535747802</c:v>
                </c:pt>
                <c:pt idx="36901">
                  <c:v>0.99100781834997798</c:v>
                </c:pt>
                <c:pt idx="36902">
                  <c:v>0.99103622872484198</c:v>
                </c:pt>
                <c:pt idx="36903">
                  <c:v>0.98799925949662804</c:v>
                </c:pt>
                <c:pt idx="36904">
                  <c:v>0.98721460173101205</c:v>
                </c:pt>
                <c:pt idx="36905">
                  <c:v>0.990308177482494</c:v>
                </c:pt>
                <c:pt idx="36906">
                  <c:v>0.99046003382845704</c:v>
                </c:pt>
                <c:pt idx="36907">
                  <c:v>0.98770106236339705</c:v>
                </c:pt>
                <c:pt idx="36908">
                  <c:v>0.99059456477918495</c:v>
                </c:pt>
                <c:pt idx="36909">
                  <c:v>0.99078715267647299</c:v>
                </c:pt>
                <c:pt idx="36910">
                  <c:v>0.99067960538882505</c:v>
                </c:pt>
                <c:pt idx="36911">
                  <c:v>0.99088990929774501</c:v>
                </c:pt>
                <c:pt idx="36912">
                  <c:v>0.99077983444010498</c:v>
                </c:pt>
                <c:pt idx="36913">
                  <c:v>0.99160353609504404</c:v>
                </c:pt>
                <c:pt idx="36914">
                  <c:v>0.99459075928356899</c:v>
                </c:pt>
                <c:pt idx="36915">
                  <c:v>0.98747471166880296</c:v>
                </c:pt>
                <c:pt idx="36916">
                  <c:v>0.98686386696174799</c:v>
                </c:pt>
                <c:pt idx="36917">
                  <c:v>0.99128394058742098</c:v>
                </c:pt>
                <c:pt idx="36918">
                  <c:v>0.99029619439511096</c:v>
                </c:pt>
                <c:pt idx="36919">
                  <c:v>0.98716084439156704</c:v>
                </c:pt>
                <c:pt idx="36920">
                  <c:v>0.99308878898264497</c:v>
                </c:pt>
                <c:pt idx="36921">
                  <c:v>0.98765791581699602</c:v>
                </c:pt>
                <c:pt idx="36922">
                  <c:v>0.98989765074065805</c:v>
                </c:pt>
                <c:pt idx="36923">
                  <c:v>0.99118491818239096</c:v>
                </c:pt>
                <c:pt idx="36924">
                  <c:v>0.98909860414084405</c:v>
                </c:pt>
                <c:pt idx="36925">
                  <c:v>0.98853565784181796</c:v>
                </c:pt>
                <c:pt idx="36926">
                  <c:v>0.993511114114768</c:v>
                </c:pt>
                <c:pt idx="36927">
                  <c:v>0.98624339134018302</c:v>
                </c:pt>
                <c:pt idx="36928">
                  <c:v>0.99219726562137001</c:v>
                </c:pt>
                <c:pt idx="36929">
                  <c:v>0.99253101545796896</c:v>
                </c:pt>
                <c:pt idx="36930">
                  <c:v>0.98952077964442597</c:v>
                </c:pt>
                <c:pt idx="36931">
                  <c:v>0.99224754216637301</c:v>
                </c:pt>
                <c:pt idx="36932">
                  <c:v>0.98991502375666995</c:v>
                </c:pt>
                <c:pt idx="36933">
                  <c:v>0.99116819670570999</c:v>
                </c:pt>
                <c:pt idx="36934">
                  <c:v>0.99077445712839896</c:v>
                </c:pt>
                <c:pt idx="36935">
                  <c:v>0.99269799137765202</c:v>
                </c:pt>
                <c:pt idx="36936">
                  <c:v>0.98670613953405395</c:v>
                </c:pt>
                <c:pt idx="36937">
                  <c:v>0.99141178933936702</c:v>
                </c:pt>
                <c:pt idx="36938">
                  <c:v>0.99351141321521097</c:v>
                </c:pt>
                <c:pt idx="36939">
                  <c:v>0.99302664478932301</c:v>
                </c:pt>
                <c:pt idx="36940">
                  <c:v>0.98902164138775195</c:v>
                </c:pt>
                <c:pt idx="36941">
                  <c:v>0.99216497144204596</c:v>
                </c:pt>
                <c:pt idx="36942">
                  <c:v>0.99299934519536004</c:v>
                </c:pt>
                <c:pt idx="36943">
                  <c:v>0.99072795133920599</c:v>
                </c:pt>
                <c:pt idx="36944">
                  <c:v>0.98932043491214205</c:v>
                </c:pt>
                <c:pt idx="36945">
                  <c:v>0.99103142290649104</c:v>
                </c:pt>
                <c:pt idx="36946">
                  <c:v>0.98980179404917101</c:v>
                </c:pt>
                <c:pt idx="36947">
                  <c:v>0.98962394191242997</c:v>
                </c:pt>
                <c:pt idx="36948">
                  <c:v>0.98757581837450503</c:v>
                </c:pt>
                <c:pt idx="36949">
                  <c:v>0.99191000039464305</c:v>
                </c:pt>
                <c:pt idx="36950">
                  <c:v>0.99194763899474303</c:v>
                </c:pt>
                <c:pt idx="36951">
                  <c:v>0.98830861513186496</c:v>
                </c:pt>
                <c:pt idx="36952">
                  <c:v>0.990365286144126</c:v>
                </c:pt>
                <c:pt idx="36953">
                  <c:v>0.99140495113986205</c:v>
                </c:pt>
                <c:pt idx="36954">
                  <c:v>0.99322216636781602</c:v>
                </c:pt>
                <c:pt idx="36955">
                  <c:v>0.98723601172202302</c:v>
                </c:pt>
                <c:pt idx="36956">
                  <c:v>0.99181543317748899</c:v>
                </c:pt>
                <c:pt idx="36957">
                  <c:v>0.98825598683801097</c:v>
                </c:pt>
                <c:pt idx="36958">
                  <c:v>0.986425572099631</c:v>
                </c:pt>
                <c:pt idx="36959">
                  <c:v>0.99295071510001498</c:v>
                </c:pt>
                <c:pt idx="36960">
                  <c:v>0.99066628886513897</c:v>
                </c:pt>
                <c:pt idx="36961">
                  <c:v>0.98848132631468499</c:v>
                </c:pt>
                <c:pt idx="36962">
                  <c:v>0.99123077111149005</c:v>
                </c:pt>
                <c:pt idx="36963">
                  <c:v>0.98751268593505803</c:v>
                </c:pt>
                <c:pt idx="36964">
                  <c:v>0.99253727420084903</c:v>
                </c:pt>
                <c:pt idx="36965">
                  <c:v>0.99044670128697299</c:v>
                </c:pt>
                <c:pt idx="36966">
                  <c:v>0.98864213816725399</c:v>
                </c:pt>
                <c:pt idx="36967">
                  <c:v>0.98983234141089105</c:v>
                </c:pt>
                <c:pt idx="36968">
                  <c:v>0.99089493531768003</c:v>
                </c:pt>
                <c:pt idx="36969">
                  <c:v>0.98838171124049701</c:v>
                </c:pt>
                <c:pt idx="36970">
                  <c:v>0.98835418679065301</c:v>
                </c:pt>
                <c:pt idx="36971">
                  <c:v>0.99114968644083701</c:v>
                </c:pt>
                <c:pt idx="36972">
                  <c:v>0.99062912956232896</c:v>
                </c:pt>
                <c:pt idx="36973">
                  <c:v>0.98801964617508697</c:v>
                </c:pt>
                <c:pt idx="36974">
                  <c:v>0.98999399529965004</c:v>
                </c:pt>
                <c:pt idx="36975">
                  <c:v>0.98567456072311599</c:v>
                </c:pt>
                <c:pt idx="36976">
                  <c:v>0.99393579180664704</c:v>
                </c:pt>
                <c:pt idx="36977">
                  <c:v>0.988984115544147</c:v>
                </c:pt>
                <c:pt idx="36978">
                  <c:v>0.986781780049656</c:v>
                </c:pt>
                <c:pt idx="36979">
                  <c:v>0.99303112143787897</c:v>
                </c:pt>
                <c:pt idx="36980">
                  <c:v>0.98807883263558305</c:v>
                </c:pt>
                <c:pt idx="36981">
                  <c:v>0.99065579604135701</c:v>
                </c:pt>
                <c:pt idx="36982">
                  <c:v>0.98902050958149301</c:v>
                </c:pt>
                <c:pt idx="36983">
                  <c:v>0.98821487952061005</c:v>
                </c:pt>
                <c:pt idx="36984">
                  <c:v>0.98891353665145698</c:v>
                </c:pt>
                <c:pt idx="36985">
                  <c:v>0.99121191848394397</c:v>
                </c:pt>
                <c:pt idx="36986">
                  <c:v>0.99130999153949395</c:v>
                </c:pt>
                <c:pt idx="36987">
                  <c:v>0.99148619823647599</c:v>
                </c:pt>
                <c:pt idx="36988">
                  <c:v>0.98903354173538405</c:v>
                </c:pt>
                <c:pt idx="36989">
                  <c:v>0.992446986612329</c:v>
                </c:pt>
                <c:pt idx="36990">
                  <c:v>0.988765289895147</c:v>
                </c:pt>
                <c:pt idx="36991">
                  <c:v>0.99170807648078096</c:v>
                </c:pt>
                <c:pt idx="36992">
                  <c:v>0.99102154438741097</c:v>
                </c:pt>
                <c:pt idx="36993">
                  <c:v>0.98669899733831301</c:v>
                </c:pt>
                <c:pt idx="36994">
                  <c:v>0.99061133305762405</c:v>
                </c:pt>
                <c:pt idx="36995">
                  <c:v>0.99161974152558496</c:v>
                </c:pt>
                <c:pt idx="36996">
                  <c:v>0.99265136001291199</c:v>
                </c:pt>
                <c:pt idx="36997">
                  <c:v>0.99030487729971495</c:v>
                </c:pt>
                <c:pt idx="36998">
                  <c:v>0.99281390228632305</c:v>
                </c:pt>
                <c:pt idx="36999">
                  <c:v>0.99068156090422799</c:v>
                </c:pt>
                <c:pt idx="37000">
                  <c:v>0.98891169346268604</c:v>
                </c:pt>
                <c:pt idx="37001">
                  <c:v>0.98869917462312895</c:v>
                </c:pt>
                <c:pt idx="37002">
                  <c:v>0.99361482042820704</c:v>
                </c:pt>
                <c:pt idx="37003">
                  <c:v>0.98905429798491096</c:v>
                </c:pt>
                <c:pt idx="37004">
                  <c:v>0.99469512458160503</c:v>
                </c:pt>
                <c:pt idx="37005">
                  <c:v>0.98757453966193798</c:v>
                </c:pt>
                <c:pt idx="37006">
                  <c:v>0.993099673936787</c:v>
                </c:pt>
                <c:pt idx="37007">
                  <c:v>0.99439437944381404</c:v>
                </c:pt>
                <c:pt idx="37008">
                  <c:v>0.99338267833479499</c:v>
                </c:pt>
                <c:pt idx="37009">
                  <c:v>0.989369094719594</c:v>
                </c:pt>
                <c:pt idx="37010">
                  <c:v>0.99069620068543096</c:v>
                </c:pt>
                <c:pt idx="37011">
                  <c:v>0.99325762547029595</c:v>
                </c:pt>
                <c:pt idx="37012">
                  <c:v>0.99142176948695404</c:v>
                </c:pt>
                <c:pt idx="37013">
                  <c:v>0.99152321561311796</c:v>
                </c:pt>
                <c:pt idx="37014">
                  <c:v>0.99070824012071301</c:v>
                </c:pt>
                <c:pt idx="37015">
                  <c:v>0.99350612724429599</c:v>
                </c:pt>
                <c:pt idx="37016">
                  <c:v>0.98826140227791703</c:v>
                </c:pt>
                <c:pt idx="37017">
                  <c:v>0.99082378011841898</c:v>
                </c:pt>
                <c:pt idx="37018">
                  <c:v>0.99211077792857405</c:v>
                </c:pt>
                <c:pt idx="37019">
                  <c:v>0.98844967962449504</c:v>
                </c:pt>
                <c:pt idx="37020">
                  <c:v>0.99285547474747704</c:v>
                </c:pt>
                <c:pt idx="37021">
                  <c:v>0.98914000587724804</c:v>
                </c:pt>
                <c:pt idx="37022">
                  <c:v>0.99075145224801198</c:v>
                </c:pt>
                <c:pt idx="37023">
                  <c:v>0.99074413507561099</c:v>
                </c:pt>
                <c:pt idx="37024">
                  <c:v>0.99374755602502396</c:v>
                </c:pt>
                <c:pt idx="37025">
                  <c:v>0.98769633607132701</c:v>
                </c:pt>
                <c:pt idx="37026">
                  <c:v>0.99255501910106403</c:v>
                </c:pt>
                <c:pt idx="37027">
                  <c:v>0.98766095597867998</c:v>
                </c:pt>
                <c:pt idx="37028">
                  <c:v>0.98910451387848297</c:v>
                </c:pt>
                <c:pt idx="37029">
                  <c:v>0.98790901146566801</c:v>
                </c:pt>
                <c:pt idx="37030">
                  <c:v>0.98946100263288805</c:v>
                </c:pt>
                <c:pt idx="37031">
                  <c:v>0.99199167398425603</c:v>
                </c:pt>
                <c:pt idx="37032">
                  <c:v>0.99162514126655998</c:v>
                </c:pt>
                <c:pt idx="37033">
                  <c:v>0.99431488734695495</c:v>
                </c:pt>
                <c:pt idx="37034">
                  <c:v>0.98907375741918402</c:v>
                </c:pt>
                <c:pt idx="37035">
                  <c:v>0.992835007078406</c:v>
                </c:pt>
                <c:pt idx="37036">
                  <c:v>0.99324186388001801</c:v>
                </c:pt>
                <c:pt idx="37037">
                  <c:v>0.99029825367470303</c:v>
                </c:pt>
                <c:pt idx="37038">
                  <c:v>0.988056160836847</c:v>
                </c:pt>
                <c:pt idx="37039">
                  <c:v>0.99280234213250296</c:v>
                </c:pt>
                <c:pt idx="37040">
                  <c:v>0.98741433838304404</c:v>
                </c:pt>
                <c:pt idx="37041">
                  <c:v>0.99291163317130404</c:v>
                </c:pt>
                <c:pt idx="37042">
                  <c:v>0.99352172238579695</c:v>
                </c:pt>
                <c:pt idx="37043">
                  <c:v>0.98720618242165403</c:v>
                </c:pt>
                <c:pt idx="37044">
                  <c:v>0.99198291427233498</c:v>
                </c:pt>
                <c:pt idx="37045">
                  <c:v>0.98872719458020597</c:v>
                </c:pt>
                <c:pt idx="37046">
                  <c:v>0.98932816594536799</c:v>
                </c:pt>
                <c:pt idx="37047">
                  <c:v>0.98800986507437705</c:v>
                </c:pt>
                <c:pt idx="37048">
                  <c:v>0.99299866334280495</c:v>
                </c:pt>
                <c:pt idx="37049">
                  <c:v>0.98591875231083803</c:v>
                </c:pt>
                <c:pt idx="37050">
                  <c:v>0.98949221011906496</c:v>
                </c:pt>
                <c:pt idx="37051">
                  <c:v>0.98915785221723196</c:v>
                </c:pt>
                <c:pt idx="37052">
                  <c:v>0.98536078101775004</c:v>
                </c:pt>
                <c:pt idx="37053">
                  <c:v>0.99229466529036603</c:v>
                </c:pt>
                <c:pt idx="37054">
                  <c:v>0.99308707719958</c:v>
                </c:pt>
                <c:pt idx="37055">
                  <c:v>0.98816275238413498</c:v>
                </c:pt>
                <c:pt idx="37056">
                  <c:v>0.99067511498224203</c:v>
                </c:pt>
                <c:pt idx="37057">
                  <c:v>0.99247447596598903</c:v>
                </c:pt>
                <c:pt idx="37058">
                  <c:v>0.99054428771769398</c:v>
                </c:pt>
                <c:pt idx="37059">
                  <c:v>0.992227587625237</c:v>
                </c:pt>
                <c:pt idx="37060">
                  <c:v>0.99163811902836796</c:v>
                </c:pt>
                <c:pt idx="37061">
                  <c:v>0.99366049154282698</c:v>
                </c:pt>
                <c:pt idx="37062">
                  <c:v>0.98856043031852403</c:v>
                </c:pt>
                <c:pt idx="37063">
                  <c:v>0.99203326919067902</c:v>
                </c:pt>
                <c:pt idx="37064">
                  <c:v>0.99046556560327803</c:v>
                </c:pt>
                <c:pt idx="37065">
                  <c:v>0.99032326133665904</c:v>
                </c:pt>
                <c:pt idx="37066">
                  <c:v>0.98976099097115899</c:v>
                </c:pt>
                <c:pt idx="37067">
                  <c:v>0.98816709305138695</c:v>
                </c:pt>
                <c:pt idx="37068">
                  <c:v>0.98903938047630302</c:v>
                </c:pt>
                <c:pt idx="37069">
                  <c:v>0.99080739855506605</c:v>
                </c:pt>
                <c:pt idx="37070">
                  <c:v>0.99206930690201101</c:v>
                </c:pt>
                <c:pt idx="37071">
                  <c:v>0.98970051960115801</c:v>
                </c:pt>
                <c:pt idx="37072">
                  <c:v>0.99210040304052005</c:v>
                </c:pt>
                <c:pt idx="37073">
                  <c:v>0.98888580235550305</c:v>
                </c:pt>
                <c:pt idx="37074">
                  <c:v>0.98605217097942199</c:v>
                </c:pt>
                <c:pt idx="37075">
                  <c:v>0.99254011643598805</c:v>
                </c:pt>
                <c:pt idx="37076">
                  <c:v>0.99083579279158196</c:v>
                </c:pt>
                <c:pt idx="37077">
                  <c:v>0.99299145445347003</c:v>
                </c:pt>
                <c:pt idx="37078">
                  <c:v>0.98855682263440303</c:v>
                </c:pt>
                <c:pt idx="37079">
                  <c:v>0.99129170668523203</c:v>
                </c:pt>
                <c:pt idx="37080">
                  <c:v>0.98785602066421196</c:v>
                </c:pt>
                <c:pt idx="37081">
                  <c:v>0.98887115828657302</c:v>
                </c:pt>
                <c:pt idx="37082">
                  <c:v>0.98753395028672997</c:v>
                </c:pt>
                <c:pt idx="37083">
                  <c:v>0.98938672324522703</c:v>
                </c:pt>
                <c:pt idx="37084">
                  <c:v>0.98893556380341796</c:v>
                </c:pt>
                <c:pt idx="37085">
                  <c:v>0.98903494467967101</c:v>
                </c:pt>
                <c:pt idx="37086">
                  <c:v>0.99397195766793101</c:v>
                </c:pt>
                <c:pt idx="37087">
                  <c:v>0.98658028727073799</c:v>
                </c:pt>
                <c:pt idx="37088">
                  <c:v>0.98828153430049004</c:v>
                </c:pt>
                <c:pt idx="37089">
                  <c:v>0.98725650305913604</c:v>
                </c:pt>
                <c:pt idx="37090">
                  <c:v>0.98814252656278501</c:v>
                </c:pt>
                <c:pt idx="37091">
                  <c:v>0.98732311026038</c:v>
                </c:pt>
                <c:pt idx="37092">
                  <c:v>0.98928533463065405</c:v>
                </c:pt>
                <c:pt idx="37093">
                  <c:v>0.98856230070948803</c:v>
                </c:pt>
                <c:pt idx="37094">
                  <c:v>0.99107194233811102</c:v>
                </c:pt>
                <c:pt idx="37095">
                  <c:v>0.99073350933821702</c:v>
                </c:pt>
                <c:pt idx="37096">
                  <c:v>0.98995066788217301</c:v>
                </c:pt>
                <c:pt idx="37097">
                  <c:v>0.98979839223303701</c:v>
                </c:pt>
                <c:pt idx="37098">
                  <c:v>0.98711055790483504</c:v>
                </c:pt>
                <c:pt idx="37099">
                  <c:v>0.989810132541731</c:v>
                </c:pt>
                <c:pt idx="37100">
                  <c:v>0.98986180969574</c:v>
                </c:pt>
                <c:pt idx="37101">
                  <c:v>0.99199707609440901</c:v>
                </c:pt>
                <c:pt idx="37102">
                  <c:v>0.98979428914029099</c:v>
                </c:pt>
                <c:pt idx="37103">
                  <c:v>0.98885277731101195</c:v>
                </c:pt>
                <c:pt idx="37104">
                  <c:v>0.99088541494043902</c:v>
                </c:pt>
                <c:pt idx="37105">
                  <c:v>0.98678073526320298</c:v>
                </c:pt>
                <c:pt idx="37106">
                  <c:v>0.99303097380935001</c:v>
                </c:pt>
                <c:pt idx="37107">
                  <c:v>0.9889809755765</c:v>
                </c:pt>
                <c:pt idx="37108">
                  <c:v>0.99075999498101996</c:v>
                </c:pt>
                <c:pt idx="37109">
                  <c:v>0.99046981974825798</c:v>
                </c:pt>
                <c:pt idx="37110">
                  <c:v>0.99144503494379399</c:v>
                </c:pt>
                <c:pt idx="37111">
                  <c:v>0.98882622746226001</c:v>
                </c:pt>
                <c:pt idx="37112">
                  <c:v>0.98888933203134</c:v>
                </c:pt>
                <c:pt idx="37113">
                  <c:v>0.99081536985048302</c:v>
                </c:pt>
                <c:pt idx="37114">
                  <c:v>0.98874610001253305</c:v>
                </c:pt>
                <c:pt idx="37115">
                  <c:v>0.99148018135007898</c:v>
                </c:pt>
                <c:pt idx="37116">
                  <c:v>0.98777006831759895</c:v>
                </c:pt>
                <c:pt idx="37117">
                  <c:v>0.98959510934777495</c:v>
                </c:pt>
                <c:pt idx="37118">
                  <c:v>0.990498678541606</c:v>
                </c:pt>
                <c:pt idx="37119">
                  <c:v>0.99260023663713004</c:v>
                </c:pt>
                <c:pt idx="37120">
                  <c:v>0.98778242979702802</c:v>
                </c:pt>
                <c:pt idx="37121">
                  <c:v>0.98774406229655198</c:v>
                </c:pt>
                <c:pt idx="37122">
                  <c:v>0.99256820121153999</c:v>
                </c:pt>
                <c:pt idx="37123">
                  <c:v>0.98744619283283996</c:v>
                </c:pt>
                <c:pt idx="37124">
                  <c:v>0.99028070728093398</c:v>
                </c:pt>
                <c:pt idx="37125">
                  <c:v>0.98931968178779495</c:v>
                </c:pt>
                <c:pt idx="37126">
                  <c:v>0.99103541868503098</c:v>
                </c:pt>
                <c:pt idx="37127">
                  <c:v>0.99091016486755801</c:v>
                </c:pt>
                <c:pt idx="37128">
                  <c:v>0.98961445744912901</c:v>
                </c:pt>
                <c:pt idx="37129">
                  <c:v>0.99260834825354904</c:v>
                </c:pt>
                <c:pt idx="37130">
                  <c:v>0.99151632251525701</c:v>
                </c:pt>
                <c:pt idx="37131">
                  <c:v>0.99102527415768704</c:v>
                </c:pt>
                <c:pt idx="37132">
                  <c:v>0.99332901061418399</c:v>
                </c:pt>
                <c:pt idx="37133">
                  <c:v>0.98845274889898505</c:v>
                </c:pt>
                <c:pt idx="37134">
                  <c:v>0.99266932428202304</c:v>
                </c:pt>
                <c:pt idx="37135">
                  <c:v>0.99087312478036005</c:v>
                </c:pt>
                <c:pt idx="37136">
                  <c:v>0.98827608512767295</c:v>
                </c:pt>
                <c:pt idx="37137">
                  <c:v>0.99104188508728197</c:v>
                </c:pt>
                <c:pt idx="37138">
                  <c:v>0.99269833024869503</c:v>
                </c:pt>
                <c:pt idx="37139">
                  <c:v>0.98806160272384502</c:v>
                </c:pt>
                <c:pt idx="37140">
                  <c:v>0.99036018318312602</c:v>
                </c:pt>
                <c:pt idx="37141">
                  <c:v>0.98828396471222202</c:v>
                </c:pt>
                <c:pt idx="37142">
                  <c:v>0.99247417611031497</c:v>
                </c:pt>
                <c:pt idx="37143">
                  <c:v>0.98731905819863897</c:v>
                </c:pt>
                <c:pt idx="37144">
                  <c:v>0.99302331083557305</c:v>
                </c:pt>
                <c:pt idx="37145">
                  <c:v>0.98993923623114799</c:v>
                </c:pt>
                <c:pt idx="37146">
                  <c:v>0.98750189005995104</c:v>
                </c:pt>
                <c:pt idx="37147">
                  <c:v>0.98703749580657896</c:v>
                </c:pt>
                <c:pt idx="37148">
                  <c:v>0.993400648368988</c:v>
                </c:pt>
                <c:pt idx="37149">
                  <c:v>0.99098755012702899</c:v>
                </c:pt>
                <c:pt idx="37150">
                  <c:v>0.99141740074597695</c:v>
                </c:pt>
                <c:pt idx="37151">
                  <c:v>0.98849439981073395</c:v>
                </c:pt>
                <c:pt idx="37152">
                  <c:v>0.99159769882606696</c:v>
                </c:pt>
                <c:pt idx="37153">
                  <c:v>0.99279915400261198</c:v>
                </c:pt>
                <c:pt idx="37154">
                  <c:v>0.98782546808301896</c:v>
                </c:pt>
                <c:pt idx="37155">
                  <c:v>0.99382054954257704</c:v>
                </c:pt>
                <c:pt idx="37156">
                  <c:v>0.99331699527212403</c:v>
                </c:pt>
                <c:pt idx="37157">
                  <c:v>0.990584282088665</c:v>
                </c:pt>
                <c:pt idx="37158">
                  <c:v>0.98897708430821096</c:v>
                </c:pt>
                <c:pt idx="37159">
                  <c:v>0.99008656988281396</c:v>
                </c:pt>
                <c:pt idx="37160">
                  <c:v>0.99418298621120604</c:v>
                </c:pt>
                <c:pt idx="37161">
                  <c:v>0.986502192801473</c:v>
                </c:pt>
                <c:pt idx="37162">
                  <c:v>0.99190240774578398</c:v>
                </c:pt>
                <c:pt idx="37163">
                  <c:v>0.99160270724787702</c:v>
                </c:pt>
                <c:pt idx="37164">
                  <c:v>0.98884187551594505</c:v>
                </c:pt>
                <c:pt idx="37165">
                  <c:v>0.98823120935308295</c:v>
                </c:pt>
                <c:pt idx="37166">
                  <c:v>0.98702308506140202</c:v>
                </c:pt>
                <c:pt idx="37167">
                  <c:v>0.993141742488311</c:v>
                </c:pt>
                <c:pt idx="37168">
                  <c:v>0.99217480915685596</c:v>
                </c:pt>
                <c:pt idx="37169">
                  <c:v>0.98848000403097602</c:v>
                </c:pt>
                <c:pt idx="37170">
                  <c:v>0.98798387098541596</c:v>
                </c:pt>
                <c:pt idx="37171">
                  <c:v>0.98906638411593095</c:v>
                </c:pt>
                <c:pt idx="37172">
                  <c:v>0.99190048671600195</c:v>
                </c:pt>
                <c:pt idx="37173">
                  <c:v>0.99048929818028797</c:v>
                </c:pt>
                <c:pt idx="37174">
                  <c:v>0.98825737535472102</c:v>
                </c:pt>
                <c:pt idx="37175">
                  <c:v>0.99028484592107602</c:v>
                </c:pt>
                <c:pt idx="37176">
                  <c:v>0.99159449072127404</c:v>
                </c:pt>
                <c:pt idx="37177">
                  <c:v>0.98796673218084496</c:v>
                </c:pt>
                <c:pt idx="37178">
                  <c:v>0.98978589641362702</c:v>
                </c:pt>
                <c:pt idx="37179">
                  <c:v>0.986445992039513</c:v>
                </c:pt>
                <c:pt idx="37180">
                  <c:v>0.99286647909785697</c:v>
                </c:pt>
                <c:pt idx="37181">
                  <c:v>0.988514301320912</c:v>
                </c:pt>
                <c:pt idx="37182">
                  <c:v>0.98841422630519005</c:v>
                </c:pt>
                <c:pt idx="37183">
                  <c:v>0.99110982169982398</c:v>
                </c:pt>
                <c:pt idx="37184">
                  <c:v>0.98956034849819197</c:v>
                </c:pt>
                <c:pt idx="37185">
                  <c:v>0.99329255145047302</c:v>
                </c:pt>
                <c:pt idx="37186">
                  <c:v>0.993071105364559</c:v>
                </c:pt>
                <c:pt idx="37187">
                  <c:v>0.98688517664069197</c:v>
                </c:pt>
                <c:pt idx="37188">
                  <c:v>0.99295950852325399</c:v>
                </c:pt>
                <c:pt idx="37189">
                  <c:v>0.99337059773853498</c:v>
                </c:pt>
                <c:pt idx="37190">
                  <c:v>0.99072439484146302</c:v>
                </c:pt>
                <c:pt idx="37191">
                  <c:v>0.99112227711480205</c:v>
                </c:pt>
                <c:pt idx="37192">
                  <c:v>0.989012092871277</c:v>
                </c:pt>
                <c:pt idx="37193">
                  <c:v>0.99191489831297297</c:v>
                </c:pt>
                <c:pt idx="37194">
                  <c:v>0.98940164409255205</c:v>
                </c:pt>
                <c:pt idx="37195">
                  <c:v>0.99011573702667</c:v>
                </c:pt>
                <c:pt idx="37196">
                  <c:v>0.988299937502785</c:v>
                </c:pt>
                <c:pt idx="37197">
                  <c:v>0.98710007481742901</c:v>
                </c:pt>
                <c:pt idx="37198">
                  <c:v>0.99291338361117298</c:v>
                </c:pt>
                <c:pt idx="37199">
                  <c:v>0.99120052435626205</c:v>
                </c:pt>
                <c:pt idx="37200">
                  <c:v>0.9897439825348</c:v>
                </c:pt>
                <c:pt idx="37201">
                  <c:v>0.99136270975895702</c:v>
                </c:pt>
                <c:pt idx="37202">
                  <c:v>0.98928168211524403</c:v>
                </c:pt>
                <c:pt idx="37203">
                  <c:v>0.98797737164812605</c:v>
                </c:pt>
                <c:pt idx="37204">
                  <c:v>0.98840927583962002</c:v>
                </c:pt>
                <c:pt idx="37205">
                  <c:v>0.98978023378222602</c:v>
                </c:pt>
                <c:pt idx="37206">
                  <c:v>0.98866407594098404</c:v>
                </c:pt>
                <c:pt idx="37207">
                  <c:v>0.98865476732704205</c:v>
                </c:pt>
                <c:pt idx="37208">
                  <c:v>0.98713739645712595</c:v>
                </c:pt>
                <c:pt idx="37209">
                  <c:v>0.98891952471026301</c:v>
                </c:pt>
                <c:pt idx="37210">
                  <c:v>0.98983135481291795</c:v>
                </c:pt>
                <c:pt idx="37211">
                  <c:v>0.98918489184581204</c:v>
                </c:pt>
                <c:pt idx="37212">
                  <c:v>0.98625618151142203</c:v>
                </c:pt>
                <c:pt idx="37213">
                  <c:v>0.99221784361173304</c:v>
                </c:pt>
                <c:pt idx="37214">
                  <c:v>0.989022485830511</c:v>
                </c:pt>
                <c:pt idx="37215">
                  <c:v>0.99081599301626599</c:v>
                </c:pt>
                <c:pt idx="37216">
                  <c:v>0.98931770297640098</c:v>
                </c:pt>
                <c:pt idx="37217">
                  <c:v>0.991258560697311</c:v>
                </c:pt>
                <c:pt idx="37218">
                  <c:v>0.98900494598522004</c:v>
                </c:pt>
                <c:pt idx="37219">
                  <c:v>0.98953337975436195</c:v>
                </c:pt>
                <c:pt idx="37220">
                  <c:v>0.98768331634916995</c:v>
                </c:pt>
                <c:pt idx="37221">
                  <c:v>0.99014229181778501</c:v>
                </c:pt>
                <c:pt idx="37222">
                  <c:v>0.99212241286108105</c:v>
                </c:pt>
                <c:pt idx="37223">
                  <c:v>0.98890596522201801</c:v>
                </c:pt>
                <c:pt idx="37224">
                  <c:v>0.99125448301601304</c:v>
                </c:pt>
                <c:pt idx="37225">
                  <c:v>0.99153995175220599</c:v>
                </c:pt>
                <c:pt idx="37226">
                  <c:v>0.99218336844047605</c:v>
                </c:pt>
                <c:pt idx="37227">
                  <c:v>0.98992048891505802</c:v>
                </c:pt>
                <c:pt idx="37228">
                  <c:v>0.990944391049562</c:v>
                </c:pt>
                <c:pt idx="37229">
                  <c:v>0.99002540883803503</c:v>
                </c:pt>
                <c:pt idx="37230">
                  <c:v>0.99113682147094295</c:v>
                </c:pt>
                <c:pt idx="37231">
                  <c:v>0.99384577177050304</c:v>
                </c:pt>
                <c:pt idx="37232">
                  <c:v>0.99026845334601599</c:v>
                </c:pt>
                <c:pt idx="37233">
                  <c:v>0.98736334234064604</c:v>
                </c:pt>
                <c:pt idx="37234">
                  <c:v>0.99041110717761305</c:v>
                </c:pt>
                <c:pt idx="37235">
                  <c:v>0.98830794361558305</c:v>
                </c:pt>
                <c:pt idx="37236">
                  <c:v>0.98963023225791302</c:v>
                </c:pt>
                <c:pt idx="37237">
                  <c:v>0.98976173453537997</c:v>
                </c:pt>
                <c:pt idx="37238">
                  <c:v>0.99083488894253802</c:v>
                </c:pt>
                <c:pt idx="37239">
                  <c:v>0.98791761708016301</c:v>
                </c:pt>
                <c:pt idx="37240">
                  <c:v>0.99162557013573605</c:v>
                </c:pt>
                <c:pt idx="37241">
                  <c:v>0.99096160608358796</c:v>
                </c:pt>
                <c:pt idx="37242">
                  <c:v>0.98937445067490704</c:v>
                </c:pt>
                <c:pt idx="37243">
                  <c:v>0.98877664148020195</c:v>
                </c:pt>
                <c:pt idx="37244">
                  <c:v>0.98980129987404697</c:v>
                </c:pt>
                <c:pt idx="37245">
                  <c:v>0.98913008366743804</c:v>
                </c:pt>
                <c:pt idx="37246">
                  <c:v>0.98685865720219001</c:v>
                </c:pt>
                <c:pt idx="37247">
                  <c:v>0.99068477430175095</c:v>
                </c:pt>
                <c:pt idx="37248">
                  <c:v>0.99039701172558403</c:v>
                </c:pt>
                <c:pt idx="37249">
                  <c:v>0.98891181541144102</c:v>
                </c:pt>
                <c:pt idx="37250">
                  <c:v>0.98715258094775904</c:v>
                </c:pt>
                <c:pt idx="37251">
                  <c:v>0.99022695818495199</c:v>
                </c:pt>
                <c:pt idx="37252">
                  <c:v>0.98678987776976101</c:v>
                </c:pt>
                <c:pt idx="37253">
                  <c:v>0.990861154580293</c:v>
                </c:pt>
                <c:pt idx="37254">
                  <c:v>0.98817647960965604</c:v>
                </c:pt>
                <c:pt idx="37255">
                  <c:v>0.99134850294059995</c:v>
                </c:pt>
                <c:pt idx="37256">
                  <c:v>0.989933292069616</c:v>
                </c:pt>
                <c:pt idx="37257">
                  <c:v>0.99091009118905604</c:v>
                </c:pt>
                <c:pt idx="37258">
                  <c:v>0.99002951603204203</c:v>
                </c:pt>
                <c:pt idx="37259">
                  <c:v>0.98794119181138895</c:v>
                </c:pt>
                <c:pt idx="37260">
                  <c:v>0.99109004397149403</c:v>
                </c:pt>
                <c:pt idx="37261">
                  <c:v>0.989281868151347</c:v>
                </c:pt>
                <c:pt idx="37262">
                  <c:v>0.99119532121738096</c:v>
                </c:pt>
                <c:pt idx="37263">
                  <c:v>0.99221774707291699</c:v>
                </c:pt>
                <c:pt idx="37264">
                  <c:v>0.99177481810624102</c:v>
                </c:pt>
                <c:pt idx="37265">
                  <c:v>0.992289173313743</c:v>
                </c:pt>
                <c:pt idx="37266">
                  <c:v>0.990568936221913</c:v>
                </c:pt>
                <c:pt idx="37267">
                  <c:v>0.99122069203455698</c:v>
                </c:pt>
                <c:pt idx="37268">
                  <c:v>0.99309718825001303</c:v>
                </c:pt>
                <c:pt idx="37269">
                  <c:v>0.99126600166473999</c:v>
                </c:pt>
                <c:pt idx="37270">
                  <c:v>0.98765407576911901</c:v>
                </c:pt>
                <c:pt idx="37271">
                  <c:v>0.98955390014132905</c:v>
                </c:pt>
                <c:pt idx="37272">
                  <c:v>0.98728916538716704</c:v>
                </c:pt>
                <c:pt idx="37273">
                  <c:v>0.99189277203520398</c:v>
                </c:pt>
                <c:pt idx="37274">
                  <c:v>0.98775363897500901</c:v>
                </c:pt>
                <c:pt idx="37275">
                  <c:v>0.98887295636499095</c:v>
                </c:pt>
                <c:pt idx="37276">
                  <c:v>0.99374135970460098</c:v>
                </c:pt>
                <c:pt idx="37277">
                  <c:v>0.99018265184630005</c:v>
                </c:pt>
                <c:pt idx="37278">
                  <c:v>0.99367685102744996</c:v>
                </c:pt>
                <c:pt idx="37279">
                  <c:v>0.98656436253579405</c:v>
                </c:pt>
                <c:pt idx="37280">
                  <c:v>0.99332723245281895</c:v>
                </c:pt>
                <c:pt idx="37281">
                  <c:v>0.99238494713734404</c:v>
                </c:pt>
                <c:pt idx="37282">
                  <c:v>0.99016294566694696</c:v>
                </c:pt>
                <c:pt idx="37283">
                  <c:v>0.98971414561894899</c:v>
                </c:pt>
                <c:pt idx="37284">
                  <c:v>0.98928107327494597</c:v>
                </c:pt>
                <c:pt idx="37285">
                  <c:v>0.989834655318794</c:v>
                </c:pt>
                <c:pt idx="37286">
                  <c:v>0.98947885644854905</c:v>
                </c:pt>
                <c:pt idx="37287">
                  <c:v>0.99374462450310397</c:v>
                </c:pt>
                <c:pt idx="37288">
                  <c:v>0.98702724345413195</c:v>
                </c:pt>
                <c:pt idx="37289">
                  <c:v>0.99092469165749497</c:v>
                </c:pt>
                <c:pt idx="37290">
                  <c:v>0.98998670974254899</c:v>
                </c:pt>
                <c:pt idx="37291">
                  <c:v>0.98989711849681095</c:v>
                </c:pt>
                <c:pt idx="37292">
                  <c:v>0.99046530744829298</c:v>
                </c:pt>
                <c:pt idx="37293">
                  <c:v>0.99061796775236</c:v>
                </c:pt>
                <c:pt idx="37294">
                  <c:v>0.98914340449358196</c:v>
                </c:pt>
                <c:pt idx="37295">
                  <c:v>0.99140220000218604</c:v>
                </c:pt>
                <c:pt idx="37296">
                  <c:v>0.99181556151384098</c:v>
                </c:pt>
                <c:pt idx="37297">
                  <c:v>0.99074118955687696</c:v>
                </c:pt>
                <c:pt idx="37298">
                  <c:v>0.988016042978344</c:v>
                </c:pt>
                <c:pt idx="37299">
                  <c:v>0.99253218808810595</c:v>
                </c:pt>
                <c:pt idx="37300">
                  <c:v>0.98832227416176499</c:v>
                </c:pt>
                <c:pt idx="37301">
                  <c:v>0.99185679566993501</c:v>
                </c:pt>
                <c:pt idx="37302">
                  <c:v>0.99251197563425397</c:v>
                </c:pt>
                <c:pt idx="37303">
                  <c:v>0.99154720604456603</c:v>
                </c:pt>
                <c:pt idx="37304">
                  <c:v>0.99006216219222598</c:v>
                </c:pt>
                <c:pt idx="37305">
                  <c:v>0.99075465795425399</c:v>
                </c:pt>
                <c:pt idx="37306">
                  <c:v>0.98967520636999995</c:v>
                </c:pt>
                <c:pt idx="37307">
                  <c:v>0.99288955766708398</c:v>
                </c:pt>
                <c:pt idx="37308">
                  <c:v>0.99045095719281895</c:v>
                </c:pt>
                <c:pt idx="37309">
                  <c:v>0.986611937161752</c:v>
                </c:pt>
                <c:pt idx="37310">
                  <c:v>0.99362849029626199</c:v>
                </c:pt>
                <c:pt idx="37311">
                  <c:v>0.98857650684992204</c:v>
                </c:pt>
                <c:pt idx="37312">
                  <c:v>0.99362625460923204</c:v>
                </c:pt>
                <c:pt idx="37313">
                  <c:v>0.99361320290489497</c:v>
                </c:pt>
                <c:pt idx="37314">
                  <c:v>0.98658944056709497</c:v>
                </c:pt>
                <c:pt idx="37315">
                  <c:v>0.99257036162361001</c:v>
                </c:pt>
                <c:pt idx="37316">
                  <c:v>0.991656283823794</c:v>
                </c:pt>
                <c:pt idx="37317">
                  <c:v>0.99139697737416799</c:v>
                </c:pt>
                <c:pt idx="37318">
                  <c:v>0.98967850868316498</c:v>
                </c:pt>
                <c:pt idx="37319">
                  <c:v>0.98591490928766001</c:v>
                </c:pt>
                <c:pt idx="37320">
                  <c:v>0.99025790699722305</c:v>
                </c:pt>
                <c:pt idx="37321">
                  <c:v>0.98832804582058298</c:v>
                </c:pt>
                <c:pt idx="37322">
                  <c:v>0.98943177531003901</c:v>
                </c:pt>
                <c:pt idx="37323">
                  <c:v>0.99316596045109695</c:v>
                </c:pt>
                <c:pt idx="37324">
                  <c:v>0.99300300685123299</c:v>
                </c:pt>
                <c:pt idx="37325">
                  <c:v>0.98934724061303003</c:v>
                </c:pt>
                <c:pt idx="37326">
                  <c:v>0.98747090126552906</c:v>
                </c:pt>
                <c:pt idx="37327">
                  <c:v>0.99039479919675399</c:v>
                </c:pt>
                <c:pt idx="37328">
                  <c:v>0.992266983955993</c:v>
                </c:pt>
                <c:pt idx="37329">
                  <c:v>0.98565985634489095</c:v>
                </c:pt>
                <c:pt idx="37330">
                  <c:v>0.99289023850788305</c:v>
                </c:pt>
                <c:pt idx="37331">
                  <c:v>0.98697631076693604</c:v>
                </c:pt>
                <c:pt idx="37332">
                  <c:v>0.98928032991737502</c:v>
                </c:pt>
                <c:pt idx="37333">
                  <c:v>0.99006731829679295</c:v>
                </c:pt>
                <c:pt idx="37334">
                  <c:v>0.98900006178728095</c:v>
                </c:pt>
                <c:pt idx="37335">
                  <c:v>0.98755806584536798</c:v>
                </c:pt>
                <c:pt idx="37336">
                  <c:v>0.98943253088459604</c:v>
                </c:pt>
                <c:pt idx="37337">
                  <c:v>0.99080277718187704</c:v>
                </c:pt>
                <c:pt idx="37338">
                  <c:v>0.98944730193421504</c:v>
                </c:pt>
                <c:pt idx="37339">
                  <c:v>0.994453276586591</c:v>
                </c:pt>
                <c:pt idx="37340">
                  <c:v>0.99006238848485995</c:v>
                </c:pt>
                <c:pt idx="37341">
                  <c:v>0.98825456676101997</c:v>
                </c:pt>
                <c:pt idx="37342">
                  <c:v>0.98792611625608795</c:v>
                </c:pt>
                <c:pt idx="37343">
                  <c:v>0.99046745249142698</c:v>
                </c:pt>
                <c:pt idx="37344">
                  <c:v>0.98869450915379198</c:v>
                </c:pt>
                <c:pt idx="37345">
                  <c:v>0.98854058389676902</c:v>
                </c:pt>
                <c:pt idx="37346">
                  <c:v>0.98986818577695301</c:v>
                </c:pt>
                <c:pt idx="37347">
                  <c:v>0.99015793989029999</c:v>
                </c:pt>
                <c:pt idx="37348">
                  <c:v>0.98816154664302502</c:v>
                </c:pt>
                <c:pt idx="37349">
                  <c:v>0.99139932493279304</c:v>
                </c:pt>
                <c:pt idx="37350">
                  <c:v>0.99072837128347402</c:v>
                </c:pt>
                <c:pt idx="37351">
                  <c:v>0.988638581305605</c:v>
                </c:pt>
                <c:pt idx="37352">
                  <c:v>0.992659587773985</c:v>
                </c:pt>
                <c:pt idx="37353">
                  <c:v>0.99177088977703998</c:v>
                </c:pt>
                <c:pt idx="37354">
                  <c:v>0.99163809037303496</c:v>
                </c:pt>
                <c:pt idx="37355">
                  <c:v>0.98830948579761202</c:v>
                </c:pt>
                <c:pt idx="37356">
                  <c:v>0.99161155932029799</c:v>
                </c:pt>
                <c:pt idx="37357">
                  <c:v>0.99119114737583502</c:v>
                </c:pt>
                <c:pt idx="37358">
                  <c:v>0.98856419562769604</c:v>
                </c:pt>
                <c:pt idx="37359">
                  <c:v>0.99090921583810199</c:v>
                </c:pt>
                <c:pt idx="37360">
                  <c:v>0.99318521308672603</c:v>
                </c:pt>
                <c:pt idx="37361">
                  <c:v>0.98873955109112999</c:v>
                </c:pt>
                <c:pt idx="37362">
                  <c:v>0.98693164152371304</c:v>
                </c:pt>
                <c:pt idx="37363">
                  <c:v>0.99125261060283099</c:v>
                </c:pt>
                <c:pt idx="37364">
                  <c:v>0.99177292659507499</c:v>
                </c:pt>
                <c:pt idx="37365">
                  <c:v>0.98880527832448195</c:v>
                </c:pt>
                <c:pt idx="37366">
                  <c:v>0.98770484814489101</c:v>
                </c:pt>
                <c:pt idx="37367">
                  <c:v>0.98950562752236104</c:v>
                </c:pt>
                <c:pt idx="37368">
                  <c:v>0.989896649971305</c:v>
                </c:pt>
                <c:pt idx="37369">
                  <c:v>0.99163075415794</c:v>
                </c:pt>
                <c:pt idx="37370">
                  <c:v>0.98667141886856802</c:v>
                </c:pt>
                <c:pt idx="37371">
                  <c:v>0.99269112759331601</c:v>
                </c:pt>
                <c:pt idx="37372">
                  <c:v>0.99255995043398204</c:v>
                </c:pt>
                <c:pt idx="37373">
                  <c:v>0.98856641515141097</c:v>
                </c:pt>
                <c:pt idx="37374">
                  <c:v>0.99236243154751003</c:v>
                </c:pt>
                <c:pt idx="37375">
                  <c:v>0.98775909888562696</c:v>
                </c:pt>
                <c:pt idx="37376">
                  <c:v>0.99079345493188697</c:v>
                </c:pt>
                <c:pt idx="37377">
                  <c:v>0.99236871361191303</c:v>
                </c:pt>
                <c:pt idx="37378">
                  <c:v>0.98774742316507602</c:v>
                </c:pt>
                <c:pt idx="37379">
                  <c:v>0.99330713057855402</c:v>
                </c:pt>
                <c:pt idx="37380">
                  <c:v>0.98801087994085601</c:v>
                </c:pt>
                <c:pt idx="37381">
                  <c:v>0.99004041916180696</c:v>
                </c:pt>
                <c:pt idx="37382">
                  <c:v>0.99020147111298795</c:v>
                </c:pt>
                <c:pt idx="37383">
                  <c:v>0.99110646104089295</c:v>
                </c:pt>
                <c:pt idx="37384">
                  <c:v>0.98918571239538799</c:v>
                </c:pt>
                <c:pt idx="37385">
                  <c:v>0.98777438523504901</c:v>
                </c:pt>
                <c:pt idx="37386">
                  <c:v>0.98951828373803297</c:v>
                </c:pt>
                <c:pt idx="37387">
                  <c:v>0.99064974765367697</c:v>
                </c:pt>
                <c:pt idx="37388">
                  <c:v>0.99245637820543198</c:v>
                </c:pt>
                <c:pt idx="37389">
                  <c:v>0.99121348280935095</c:v>
                </c:pt>
                <c:pt idx="37390">
                  <c:v>0.98846647067461801</c:v>
                </c:pt>
                <c:pt idx="37391">
                  <c:v>0.98953917642872702</c:v>
                </c:pt>
                <c:pt idx="37392">
                  <c:v>0.98833087898713901</c:v>
                </c:pt>
                <c:pt idx="37393">
                  <c:v>0.98824386713758405</c:v>
                </c:pt>
                <c:pt idx="37394">
                  <c:v>0.98905551490509502</c:v>
                </c:pt>
                <c:pt idx="37395">
                  <c:v>0.993029120853957</c:v>
                </c:pt>
                <c:pt idx="37396">
                  <c:v>0.99322642437211195</c:v>
                </c:pt>
                <c:pt idx="37397">
                  <c:v>0.99240842322590195</c:v>
                </c:pt>
                <c:pt idx="37398">
                  <c:v>0.99294842570374198</c:v>
                </c:pt>
                <c:pt idx="37399">
                  <c:v>0.99024233084310498</c:v>
                </c:pt>
                <c:pt idx="37400">
                  <c:v>0.98900387966039904</c:v>
                </c:pt>
                <c:pt idx="37401">
                  <c:v>0.99096373723168996</c:v>
                </c:pt>
                <c:pt idx="37402">
                  <c:v>0.99138201307143003</c:v>
                </c:pt>
                <c:pt idx="37403">
                  <c:v>0.99211044286844097</c:v>
                </c:pt>
                <c:pt idx="37404">
                  <c:v>0.99477305712479402</c:v>
                </c:pt>
                <c:pt idx="37405">
                  <c:v>0.98769773835424701</c:v>
                </c:pt>
                <c:pt idx="37406">
                  <c:v>0.98864829219773498</c:v>
                </c:pt>
                <c:pt idx="37407">
                  <c:v>0.99095408647783401</c:v>
                </c:pt>
                <c:pt idx="37408">
                  <c:v>0.99296229084379195</c:v>
                </c:pt>
                <c:pt idx="37409">
                  <c:v>0.99141463601388302</c:v>
                </c:pt>
                <c:pt idx="37410">
                  <c:v>0.99024097252946897</c:v>
                </c:pt>
                <c:pt idx="37411">
                  <c:v>0.98840501104193201</c:v>
                </c:pt>
                <c:pt idx="37412">
                  <c:v>0.988291965622903</c:v>
                </c:pt>
                <c:pt idx="37413">
                  <c:v>0.99317536423682196</c:v>
                </c:pt>
                <c:pt idx="37414">
                  <c:v>0.99190219391347001</c:v>
                </c:pt>
                <c:pt idx="37415">
                  <c:v>0.98826901117925403</c:v>
                </c:pt>
                <c:pt idx="37416">
                  <c:v>0.990466794088806</c:v>
                </c:pt>
                <c:pt idx="37417">
                  <c:v>0.98956920307722396</c:v>
                </c:pt>
                <c:pt idx="37418">
                  <c:v>0.99309720853642103</c:v>
                </c:pt>
                <c:pt idx="37419">
                  <c:v>0.989547439325136</c:v>
                </c:pt>
                <c:pt idx="37420">
                  <c:v>0.98892994707571102</c:v>
                </c:pt>
                <c:pt idx="37421">
                  <c:v>0.99292819879456395</c:v>
                </c:pt>
                <c:pt idx="37422">
                  <c:v>0.98890575936922598</c:v>
                </c:pt>
                <c:pt idx="37423">
                  <c:v>0.99006106057542498</c:v>
                </c:pt>
                <c:pt idx="37424">
                  <c:v>0.99301050785670897</c:v>
                </c:pt>
                <c:pt idx="37425">
                  <c:v>0.99350616948068904</c:v>
                </c:pt>
                <c:pt idx="37426">
                  <c:v>0.98830102299611</c:v>
                </c:pt>
                <c:pt idx="37427">
                  <c:v>0.99160467620631398</c:v>
                </c:pt>
                <c:pt idx="37428">
                  <c:v>0.99063945855508895</c:v>
                </c:pt>
                <c:pt idx="37429">
                  <c:v>0.98937449547752798</c:v>
                </c:pt>
                <c:pt idx="37430">
                  <c:v>0.99281095143361897</c:v>
                </c:pt>
                <c:pt idx="37431">
                  <c:v>0.986347239421559</c:v>
                </c:pt>
                <c:pt idx="37432">
                  <c:v>0.99329092926599805</c:v>
                </c:pt>
                <c:pt idx="37433">
                  <c:v>0.98781549024831505</c:v>
                </c:pt>
                <c:pt idx="37434">
                  <c:v>0.98922747254887</c:v>
                </c:pt>
                <c:pt idx="37435">
                  <c:v>0.99136131133869099</c:v>
                </c:pt>
                <c:pt idx="37436">
                  <c:v>0.99235292236869199</c:v>
                </c:pt>
                <c:pt idx="37437">
                  <c:v>0.99168032565026099</c:v>
                </c:pt>
                <c:pt idx="37438">
                  <c:v>0.99389078142493303</c:v>
                </c:pt>
                <c:pt idx="37439">
                  <c:v>0.98771356645006203</c:v>
                </c:pt>
                <c:pt idx="37440">
                  <c:v>0.99064982284431702</c:v>
                </c:pt>
                <c:pt idx="37441">
                  <c:v>0.99280676567459603</c:v>
                </c:pt>
                <c:pt idx="37442">
                  <c:v>0.98836314360548405</c:v>
                </c:pt>
                <c:pt idx="37443">
                  <c:v>0.99330642994875895</c:v>
                </c:pt>
                <c:pt idx="37444">
                  <c:v>0.98834526817226298</c:v>
                </c:pt>
                <c:pt idx="37445">
                  <c:v>0.989295166255997</c:v>
                </c:pt>
                <c:pt idx="37446">
                  <c:v>0.98798570638268202</c:v>
                </c:pt>
                <c:pt idx="37447">
                  <c:v>0.99178883907156601</c:v>
                </c:pt>
                <c:pt idx="37448">
                  <c:v>0.98925372326256</c:v>
                </c:pt>
                <c:pt idx="37449">
                  <c:v>0.989983589838625</c:v>
                </c:pt>
                <c:pt idx="37450">
                  <c:v>0.991082873226523</c:v>
                </c:pt>
                <c:pt idx="37451">
                  <c:v>0.992225425007914</c:v>
                </c:pt>
                <c:pt idx="37452">
                  <c:v>0.98913292008378495</c:v>
                </c:pt>
                <c:pt idx="37453">
                  <c:v>0.99034606854723894</c:v>
                </c:pt>
                <c:pt idx="37454">
                  <c:v>0.99298207927415305</c:v>
                </c:pt>
                <c:pt idx="37455">
                  <c:v>0.99088963947956898</c:v>
                </c:pt>
                <c:pt idx="37456">
                  <c:v>0.99090188437080395</c:v>
                </c:pt>
                <c:pt idx="37457">
                  <c:v>0.98914411800338398</c:v>
                </c:pt>
                <c:pt idx="37458">
                  <c:v>0.99280800818107295</c:v>
                </c:pt>
                <c:pt idx="37459">
                  <c:v>0.98939884388441202</c:v>
                </c:pt>
                <c:pt idx="37460">
                  <c:v>0.99406456403155596</c:v>
                </c:pt>
                <c:pt idx="37461">
                  <c:v>0.99048350294105603</c:v>
                </c:pt>
                <c:pt idx="37462">
                  <c:v>0.99145856099879004</c:v>
                </c:pt>
                <c:pt idx="37463">
                  <c:v>0.989545657269984</c:v>
                </c:pt>
                <c:pt idx="37464">
                  <c:v>0.993061775208678</c:v>
                </c:pt>
                <c:pt idx="37465">
                  <c:v>0.98938084296300599</c:v>
                </c:pt>
                <c:pt idx="37466">
                  <c:v>0.99487501606038897</c:v>
                </c:pt>
                <c:pt idx="37467">
                  <c:v>0.98759448310268005</c:v>
                </c:pt>
                <c:pt idx="37468">
                  <c:v>0.98974062379999705</c:v>
                </c:pt>
                <c:pt idx="37469">
                  <c:v>0.99073128587960202</c:v>
                </c:pt>
                <c:pt idx="37470">
                  <c:v>0.98881675420932902</c:v>
                </c:pt>
                <c:pt idx="37471">
                  <c:v>0.99318963206788702</c:v>
                </c:pt>
                <c:pt idx="37472">
                  <c:v>0.98841576356337002</c:v>
                </c:pt>
                <c:pt idx="37473">
                  <c:v>0.99037680706722298</c:v>
                </c:pt>
                <c:pt idx="37474">
                  <c:v>0.99028582903429696</c:v>
                </c:pt>
                <c:pt idx="37475">
                  <c:v>0.987998384895861</c:v>
                </c:pt>
                <c:pt idx="37476">
                  <c:v>0.99065947963743095</c:v>
                </c:pt>
                <c:pt idx="37477">
                  <c:v>0.99411789908027204</c:v>
                </c:pt>
                <c:pt idx="37478">
                  <c:v>0.98729353620930105</c:v>
                </c:pt>
                <c:pt idx="37479">
                  <c:v>0.989237056090566</c:v>
                </c:pt>
                <c:pt idx="37480">
                  <c:v>0.98827098122383095</c:v>
                </c:pt>
                <c:pt idx="37481">
                  <c:v>0.98709380188585905</c:v>
                </c:pt>
                <c:pt idx="37482">
                  <c:v>0.99171235236782795</c:v>
                </c:pt>
                <c:pt idx="37483">
                  <c:v>0.98839843397398897</c:v>
                </c:pt>
                <c:pt idx="37484">
                  <c:v>0.98956573852889795</c:v>
                </c:pt>
                <c:pt idx="37485">
                  <c:v>0.98804467413170605</c:v>
                </c:pt>
                <c:pt idx="37486">
                  <c:v>0.99363923779011398</c:v>
                </c:pt>
                <c:pt idx="37487">
                  <c:v>0.99023083373095</c:v>
                </c:pt>
                <c:pt idx="37488">
                  <c:v>0.99190769056282901</c:v>
                </c:pt>
                <c:pt idx="37489">
                  <c:v>0.99023092134393198</c:v>
                </c:pt>
                <c:pt idx="37490">
                  <c:v>0.98690939543577405</c:v>
                </c:pt>
                <c:pt idx="37491">
                  <c:v>0.99047103609259102</c:v>
                </c:pt>
                <c:pt idx="37492">
                  <c:v>0.99051941119614095</c:v>
                </c:pt>
                <c:pt idx="37493">
                  <c:v>0.99012183667968001</c:v>
                </c:pt>
                <c:pt idx="37494">
                  <c:v>0.98814492950399802</c:v>
                </c:pt>
                <c:pt idx="37495">
                  <c:v>0.99329958727231504</c:v>
                </c:pt>
                <c:pt idx="37496">
                  <c:v>0.994433607500945</c:v>
                </c:pt>
                <c:pt idx="37497">
                  <c:v>0.99068803368307301</c:v>
                </c:pt>
                <c:pt idx="37498">
                  <c:v>0.99161409013088697</c:v>
                </c:pt>
                <c:pt idx="37499">
                  <c:v>0.98967762277193605</c:v>
                </c:pt>
                <c:pt idx="37500">
                  <c:v>0.99153936273609999</c:v>
                </c:pt>
                <c:pt idx="37501">
                  <c:v>0.99064023609873397</c:v>
                </c:pt>
                <c:pt idx="37502">
                  <c:v>0.98715357825779904</c:v>
                </c:pt>
                <c:pt idx="37503">
                  <c:v>0.99236645823636105</c:v>
                </c:pt>
                <c:pt idx="37504">
                  <c:v>0.98865170836880001</c:v>
                </c:pt>
                <c:pt idx="37505">
                  <c:v>0.98800008362123803</c:v>
                </c:pt>
                <c:pt idx="37506">
                  <c:v>0.98940089638303697</c:v>
                </c:pt>
                <c:pt idx="37507">
                  <c:v>0.98731989325390601</c:v>
                </c:pt>
                <c:pt idx="37508">
                  <c:v>0.99193777780349202</c:v>
                </c:pt>
                <c:pt idx="37509">
                  <c:v>0.98779374083671401</c:v>
                </c:pt>
                <c:pt idx="37510">
                  <c:v>0.98917358540849498</c:v>
                </c:pt>
                <c:pt idx="37511">
                  <c:v>0.99211470518773603</c:v>
                </c:pt>
                <c:pt idx="37512">
                  <c:v>0.99178806984869505</c:v>
                </c:pt>
                <c:pt idx="37513">
                  <c:v>0.98950386572957105</c:v>
                </c:pt>
                <c:pt idx="37514">
                  <c:v>0.99052059701103401</c:v>
                </c:pt>
                <c:pt idx="37515">
                  <c:v>0.98725474318904805</c:v>
                </c:pt>
                <c:pt idx="37516">
                  <c:v>0.99040545683282899</c:v>
                </c:pt>
                <c:pt idx="37517">
                  <c:v>0.99071539957407995</c:v>
                </c:pt>
                <c:pt idx="37518">
                  <c:v>0.99277882191439903</c:v>
                </c:pt>
                <c:pt idx="37519">
                  <c:v>0.99038418863036304</c:v>
                </c:pt>
                <c:pt idx="37520">
                  <c:v>0.98914279475028899</c:v>
                </c:pt>
                <c:pt idx="37521">
                  <c:v>0.98926764683541002</c:v>
                </c:pt>
                <c:pt idx="37522">
                  <c:v>0.98711408552061497</c:v>
                </c:pt>
                <c:pt idx="37523">
                  <c:v>0.99141750786791405</c:v>
                </c:pt>
                <c:pt idx="37524">
                  <c:v>0.98670368005078002</c:v>
                </c:pt>
                <c:pt idx="37525">
                  <c:v>0.98962862355950698</c:v>
                </c:pt>
                <c:pt idx="37526">
                  <c:v>0.992999920431612</c:v>
                </c:pt>
                <c:pt idx="37527">
                  <c:v>0.99196256058355003</c:v>
                </c:pt>
                <c:pt idx="37528">
                  <c:v>0.99032874939021598</c:v>
                </c:pt>
                <c:pt idx="37529">
                  <c:v>0.99191144457097302</c:v>
                </c:pt>
                <c:pt idx="37530">
                  <c:v>0.99138127824768896</c:v>
                </c:pt>
                <c:pt idx="37531">
                  <c:v>0.99111517429915896</c:v>
                </c:pt>
                <c:pt idx="37532">
                  <c:v>0.99003555749685102</c:v>
                </c:pt>
                <c:pt idx="37533">
                  <c:v>0.98805629554027297</c:v>
                </c:pt>
                <c:pt idx="37534">
                  <c:v>0.99187227508000297</c:v>
                </c:pt>
                <c:pt idx="37535">
                  <c:v>0.99447061928977298</c:v>
                </c:pt>
                <c:pt idx="37536">
                  <c:v>0.98802506378334898</c:v>
                </c:pt>
                <c:pt idx="37537">
                  <c:v>0.991267234809456</c:v>
                </c:pt>
                <c:pt idx="37538">
                  <c:v>0.99160426035094995</c:v>
                </c:pt>
                <c:pt idx="37539">
                  <c:v>0.99218590947543395</c:v>
                </c:pt>
                <c:pt idx="37540">
                  <c:v>0.99324212188112404</c:v>
                </c:pt>
                <c:pt idx="37541">
                  <c:v>0.98729218026397303</c:v>
                </c:pt>
                <c:pt idx="37542">
                  <c:v>0.99062816410672605</c:v>
                </c:pt>
                <c:pt idx="37543">
                  <c:v>0.98955173818164199</c:v>
                </c:pt>
                <c:pt idx="37544">
                  <c:v>0.99095178793936001</c:v>
                </c:pt>
                <c:pt idx="37545">
                  <c:v>0.99094076412155896</c:v>
                </c:pt>
                <c:pt idx="37546">
                  <c:v>0.98824166765725197</c:v>
                </c:pt>
                <c:pt idx="37547">
                  <c:v>0.98809093019074201</c:v>
                </c:pt>
                <c:pt idx="37548">
                  <c:v>0.99283708019862904</c:v>
                </c:pt>
                <c:pt idx="37549">
                  <c:v>0.98883219113686804</c:v>
                </c:pt>
                <c:pt idx="37550">
                  <c:v>0.990221207141458</c:v>
                </c:pt>
                <c:pt idx="37551">
                  <c:v>0.98778416989446105</c:v>
                </c:pt>
                <c:pt idx="37552">
                  <c:v>0.99141418526151803</c:v>
                </c:pt>
                <c:pt idx="37553">
                  <c:v>0.99203415178677301</c:v>
                </c:pt>
                <c:pt idx="37554">
                  <c:v>0.99354274330402903</c:v>
                </c:pt>
                <c:pt idx="37555">
                  <c:v>0.988501837706668</c:v>
                </c:pt>
                <c:pt idx="37556">
                  <c:v>0.98755641186054499</c:v>
                </c:pt>
                <c:pt idx="37557">
                  <c:v>0.991223648944491</c:v>
                </c:pt>
                <c:pt idx="37558">
                  <c:v>0.99046179213790397</c:v>
                </c:pt>
                <c:pt idx="37559">
                  <c:v>0.99030635148205404</c:v>
                </c:pt>
                <c:pt idx="37560">
                  <c:v>0.99243062175969399</c:v>
                </c:pt>
                <c:pt idx="37561">
                  <c:v>0.98971378358613504</c:v>
                </c:pt>
                <c:pt idx="37562">
                  <c:v>0.99155384844359296</c:v>
                </c:pt>
                <c:pt idx="37563">
                  <c:v>0.98949538744457499</c:v>
                </c:pt>
                <c:pt idx="37564">
                  <c:v>0.98695284972401498</c:v>
                </c:pt>
                <c:pt idx="37565">
                  <c:v>0.99273502093098298</c:v>
                </c:pt>
                <c:pt idx="37566">
                  <c:v>0.99229469259131997</c:v>
                </c:pt>
                <c:pt idx="37567">
                  <c:v>0.98742152127512695</c:v>
                </c:pt>
                <c:pt idx="37568">
                  <c:v>0.989372608113957</c:v>
                </c:pt>
                <c:pt idx="37569">
                  <c:v>0.992860440018006</c:v>
                </c:pt>
                <c:pt idx="37570">
                  <c:v>0.98959827773556897</c:v>
                </c:pt>
                <c:pt idx="37571">
                  <c:v>0.99377600022290102</c:v>
                </c:pt>
                <c:pt idx="37572">
                  <c:v>0.99014229910228402</c:v>
                </c:pt>
                <c:pt idx="37573">
                  <c:v>0.98868610768198795</c:v>
                </c:pt>
                <c:pt idx="37574">
                  <c:v>0.99204244784837103</c:v>
                </c:pt>
                <c:pt idx="37575">
                  <c:v>0.99029263876701701</c:v>
                </c:pt>
                <c:pt idx="37576">
                  <c:v>0.98724441811576302</c:v>
                </c:pt>
                <c:pt idx="37577">
                  <c:v>0.99166028376359805</c:v>
                </c:pt>
                <c:pt idx="37578">
                  <c:v>0.99423394385779695</c:v>
                </c:pt>
                <c:pt idx="37579">
                  <c:v>0.98833473516769199</c:v>
                </c:pt>
                <c:pt idx="37580">
                  <c:v>0.99091651420132099</c:v>
                </c:pt>
                <c:pt idx="37581">
                  <c:v>0.99238901374706701</c:v>
                </c:pt>
                <c:pt idx="37582">
                  <c:v>0.98901943015590399</c:v>
                </c:pt>
                <c:pt idx="37583">
                  <c:v>0.99029252211630703</c:v>
                </c:pt>
                <c:pt idx="37584">
                  <c:v>0.988726317979157</c:v>
                </c:pt>
                <c:pt idx="37585">
                  <c:v>0.98951403783289504</c:v>
                </c:pt>
                <c:pt idx="37586">
                  <c:v>0.99400504115516297</c:v>
                </c:pt>
                <c:pt idx="37587">
                  <c:v>0.99163630204935704</c:v>
                </c:pt>
                <c:pt idx="37588">
                  <c:v>0.98993228805486599</c:v>
                </c:pt>
                <c:pt idx="37589">
                  <c:v>0.98817113132154999</c:v>
                </c:pt>
                <c:pt idx="37590">
                  <c:v>0.98861194159604704</c:v>
                </c:pt>
                <c:pt idx="37591">
                  <c:v>0.99107981300457004</c:v>
                </c:pt>
                <c:pt idx="37592">
                  <c:v>0.98797036660922199</c:v>
                </c:pt>
                <c:pt idx="37593">
                  <c:v>0.99351126849612803</c:v>
                </c:pt>
                <c:pt idx="37594">
                  <c:v>0.98974416605313598</c:v>
                </c:pt>
                <c:pt idx="37595">
                  <c:v>0.98712791164384395</c:v>
                </c:pt>
                <c:pt idx="37596">
                  <c:v>0.99167912328159102</c:v>
                </c:pt>
                <c:pt idx="37597">
                  <c:v>0.99135604496166196</c:v>
                </c:pt>
                <c:pt idx="37598">
                  <c:v>0.99015463053594899</c:v>
                </c:pt>
                <c:pt idx="37599">
                  <c:v>0.99104850663664201</c:v>
                </c:pt>
                <c:pt idx="37600">
                  <c:v>0.98825456735786799</c:v>
                </c:pt>
                <c:pt idx="37601">
                  <c:v>0.99285938832817699</c:v>
                </c:pt>
                <c:pt idx="37602">
                  <c:v>0.99124821331816304</c:v>
                </c:pt>
                <c:pt idx="37603">
                  <c:v>0.991755409139363</c:v>
                </c:pt>
                <c:pt idx="37604">
                  <c:v>0.98743414291600495</c:v>
                </c:pt>
                <c:pt idx="37605">
                  <c:v>0.99165050397106302</c:v>
                </c:pt>
                <c:pt idx="37606">
                  <c:v>0.99096963148137096</c:v>
                </c:pt>
                <c:pt idx="37607">
                  <c:v>0.98933906912302605</c:v>
                </c:pt>
                <c:pt idx="37608">
                  <c:v>0.98667266107129703</c:v>
                </c:pt>
                <c:pt idx="37609">
                  <c:v>0.993769368111173</c:v>
                </c:pt>
                <c:pt idx="37610">
                  <c:v>0.987827421672272</c:v>
                </c:pt>
                <c:pt idx="37611">
                  <c:v>0.99113762380092896</c:v>
                </c:pt>
                <c:pt idx="37612">
                  <c:v>0.99105103135687</c:v>
                </c:pt>
                <c:pt idx="37613">
                  <c:v>0.99008588110582696</c:v>
                </c:pt>
                <c:pt idx="37614">
                  <c:v>0.98959448980974696</c:v>
                </c:pt>
                <c:pt idx="37615">
                  <c:v>0.99290941167705205</c:v>
                </c:pt>
                <c:pt idx="37616">
                  <c:v>0.98710363226926701</c:v>
                </c:pt>
                <c:pt idx="37617">
                  <c:v>0.98928374910634898</c:v>
                </c:pt>
                <c:pt idx="37618">
                  <c:v>0.99160342629310705</c:v>
                </c:pt>
                <c:pt idx="37619">
                  <c:v>0.99046721769151802</c:v>
                </c:pt>
                <c:pt idx="37620">
                  <c:v>0.992677406436418</c:v>
                </c:pt>
                <c:pt idx="37621">
                  <c:v>0.99086704984005403</c:v>
                </c:pt>
                <c:pt idx="37622">
                  <c:v>0.98917509547611904</c:v>
                </c:pt>
                <c:pt idx="37623">
                  <c:v>0.98849841187807796</c:v>
                </c:pt>
                <c:pt idx="37624">
                  <c:v>0.99227231105872904</c:v>
                </c:pt>
                <c:pt idx="37625">
                  <c:v>0.98968997649689805</c:v>
                </c:pt>
                <c:pt idx="37626">
                  <c:v>0.98835402121809701</c:v>
                </c:pt>
                <c:pt idx="37627">
                  <c:v>0.98716335578381598</c:v>
                </c:pt>
                <c:pt idx="37628">
                  <c:v>0.98686263239813099</c:v>
                </c:pt>
                <c:pt idx="37629">
                  <c:v>0.99023762684526395</c:v>
                </c:pt>
                <c:pt idx="37630">
                  <c:v>0.99267820777595595</c:v>
                </c:pt>
                <c:pt idx="37631">
                  <c:v>0.98798737723089403</c:v>
                </c:pt>
                <c:pt idx="37632">
                  <c:v>0.99086403472484397</c:v>
                </c:pt>
                <c:pt idx="37633">
                  <c:v>0.98631962003114204</c:v>
                </c:pt>
                <c:pt idx="37634">
                  <c:v>0.99101930911904701</c:v>
                </c:pt>
                <c:pt idx="37635">
                  <c:v>0.99078670090932697</c:v>
                </c:pt>
                <c:pt idx="37636">
                  <c:v>0.98760371479421805</c:v>
                </c:pt>
                <c:pt idx="37637">
                  <c:v>0.99002204076480305</c:v>
                </c:pt>
                <c:pt idx="37638">
                  <c:v>0.98765359486666504</c:v>
                </c:pt>
                <c:pt idx="37639">
                  <c:v>0.99061668251844104</c:v>
                </c:pt>
                <c:pt idx="37640">
                  <c:v>0.99233687087122102</c:v>
                </c:pt>
                <c:pt idx="37641">
                  <c:v>0.99312989861720102</c:v>
                </c:pt>
                <c:pt idx="37642">
                  <c:v>0.99297659715395403</c:v>
                </c:pt>
                <c:pt idx="37643">
                  <c:v>0.99088786831264097</c:v>
                </c:pt>
                <c:pt idx="37644">
                  <c:v>0.98918265508775804</c:v>
                </c:pt>
                <c:pt idx="37645">
                  <c:v>0.99111830615811303</c:v>
                </c:pt>
                <c:pt idx="37646">
                  <c:v>0.99144669637993299</c:v>
                </c:pt>
                <c:pt idx="37647">
                  <c:v>0.99169134915955903</c:v>
                </c:pt>
                <c:pt idx="37648">
                  <c:v>0.989706852580714</c:v>
                </c:pt>
                <c:pt idx="37649">
                  <c:v>0.99107014771997803</c:v>
                </c:pt>
                <c:pt idx="37650">
                  <c:v>0.988234376469454</c:v>
                </c:pt>
                <c:pt idx="37651">
                  <c:v>0.99007653654582295</c:v>
                </c:pt>
                <c:pt idx="37652">
                  <c:v>0.99092733861070004</c:v>
                </c:pt>
                <c:pt idx="37653">
                  <c:v>0.98904184323661803</c:v>
                </c:pt>
                <c:pt idx="37654">
                  <c:v>0.98855242060641302</c:v>
                </c:pt>
                <c:pt idx="37655">
                  <c:v>0.988953465069631</c:v>
                </c:pt>
                <c:pt idx="37656">
                  <c:v>0.99205856416205196</c:v>
                </c:pt>
                <c:pt idx="37657">
                  <c:v>0.98796262684529501</c:v>
                </c:pt>
                <c:pt idx="37658">
                  <c:v>0.99092854966327704</c:v>
                </c:pt>
                <c:pt idx="37659">
                  <c:v>0.987784763896701</c:v>
                </c:pt>
                <c:pt idx="37660">
                  <c:v>0.99016544810779605</c:v>
                </c:pt>
                <c:pt idx="37661">
                  <c:v>0.99306328202537697</c:v>
                </c:pt>
                <c:pt idx="37662">
                  <c:v>0.989086328008282</c:v>
                </c:pt>
                <c:pt idx="37663">
                  <c:v>0.99224568649940204</c:v>
                </c:pt>
                <c:pt idx="37664">
                  <c:v>0.98809928588296903</c:v>
                </c:pt>
                <c:pt idx="37665">
                  <c:v>0.98864525522580804</c:v>
                </c:pt>
                <c:pt idx="37666">
                  <c:v>0.99185741496758895</c:v>
                </c:pt>
                <c:pt idx="37667">
                  <c:v>0.98840947961940695</c:v>
                </c:pt>
                <c:pt idx="37668">
                  <c:v>0.98815170523415197</c:v>
                </c:pt>
                <c:pt idx="37669">
                  <c:v>0.992124766325164</c:v>
                </c:pt>
                <c:pt idx="37670">
                  <c:v>0.99123475199337696</c:v>
                </c:pt>
                <c:pt idx="37671">
                  <c:v>0.98676515426716305</c:v>
                </c:pt>
                <c:pt idx="37672">
                  <c:v>0.98859411291374599</c:v>
                </c:pt>
                <c:pt idx="37673">
                  <c:v>0.99090386674947795</c:v>
                </c:pt>
                <c:pt idx="37674">
                  <c:v>0.99337134615294198</c:v>
                </c:pt>
                <c:pt idx="37675">
                  <c:v>0.99010597166480596</c:v>
                </c:pt>
                <c:pt idx="37676">
                  <c:v>0.99254895753628603</c:v>
                </c:pt>
                <c:pt idx="37677">
                  <c:v>0.99290893231441502</c:v>
                </c:pt>
                <c:pt idx="37678">
                  <c:v>0.98809776032332597</c:v>
                </c:pt>
                <c:pt idx="37679">
                  <c:v>0.99029117139449596</c:v>
                </c:pt>
                <c:pt idx="37680">
                  <c:v>0.99316820781295601</c:v>
                </c:pt>
                <c:pt idx="37681">
                  <c:v>0.98692198336003301</c:v>
                </c:pt>
                <c:pt idx="37682">
                  <c:v>0.98883489456333096</c:v>
                </c:pt>
                <c:pt idx="37683">
                  <c:v>0.98817490356658699</c:v>
                </c:pt>
                <c:pt idx="37684">
                  <c:v>0.98790137653494503</c:v>
                </c:pt>
                <c:pt idx="37685">
                  <c:v>0.99161152981518896</c:v>
                </c:pt>
                <c:pt idx="37686">
                  <c:v>0.991088835004858</c:v>
                </c:pt>
                <c:pt idx="37687">
                  <c:v>0.99058080203299603</c:v>
                </c:pt>
                <c:pt idx="37688">
                  <c:v>0.99348054874722402</c:v>
                </c:pt>
                <c:pt idx="37689">
                  <c:v>0.98892789139543302</c:v>
                </c:pt>
                <c:pt idx="37690">
                  <c:v>0.98778362913464701</c:v>
                </c:pt>
                <c:pt idx="37691">
                  <c:v>0.99033317242459395</c:v>
                </c:pt>
                <c:pt idx="37692">
                  <c:v>0.99096743884746696</c:v>
                </c:pt>
                <c:pt idx="37693">
                  <c:v>0.98966920918268497</c:v>
                </c:pt>
                <c:pt idx="37694">
                  <c:v>0.98833705621017098</c:v>
                </c:pt>
                <c:pt idx="37695">
                  <c:v>0.99044836437639205</c:v>
                </c:pt>
                <c:pt idx="37696">
                  <c:v>0.98902203531616095</c:v>
                </c:pt>
                <c:pt idx="37697">
                  <c:v>0.98986850370202795</c:v>
                </c:pt>
                <c:pt idx="37698">
                  <c:v>0.992598241379683</c:v>
                </c:pt>
                <c:pt idx="37699">
                  <c:v>0.98780060587909901</c:v>
                </c:pt>
                <c:pt idx="37700">
                  <c:v>0.99211651115993504</c:v>
                </c:pt>
                <c:pt idx="37701">
                  <c:v>0.98985449780608603</c:v>
                </c:pt>
                <c:pt idx="37702">
                  <c:v>0.99078984318296903</c:v>
                </c:pt>
                <c:pt idx="37703">
                  <c:v>0.99154674561516598</c:v>
                </c:pt>
                <c:pt idx="37704">
                  <c:v>0.99191162787424403</c:v>
                </c:pt>
                <c:pt idx="37705">
                  <c:v>0.99348479386099198</c:v>
                </c:pt>
                <c:pt idx="37706">
                  <c:v>0.99009787986156095</c:v>
                </c:pt>
                <c:pt idx="37707">
                  <c:v>0.99140194974643303</c:v>
                </c:pt>
                <c:pt idx="37708">
                  <c:v>0.98581343230335505</c:v>
                </c:pt>
                <c:pt idx="37709">
                  <c:v>0.99318073490380199</c:v>
                </c:pt>
                <c:pt idx="37710">
                  <c:v>0.98993787196013705</c:v>
                </c:pt>
                <c:pt idx="37711">
                  <c:v>0.99285353638868001</c:v>
                </c:pt>
                <c:pt idx="37712">
                  <c:v>0.98922108712533796</c:v>
                </c:pt>
                <c:pt idx="37713">
                  <c:v>0.99262588980546196</c:v>
                </c:pt>
                <c:pt idx="37714">
                  <c:v>0.98814748237279904</c:v>
                </c:pt>
                <c:pt idx="37715">
                  <c:v>0.98937343625269203</c:v>
                </c:pt>
                <c:pt idx="37716">
                  <c:v>0.99102717653119898</c:v>
                </c:pt>
                <c:pt idx="37717">
                  <c:v>0.98723468296907801</c:v>
                </c:pt>
                <c:pt idx="37718">
                  <c:v>0.98753959225375798</c:v>
                </c:pt>
                <c:pt idx="37719">
                  <c:v>0.98612790325307798</c:v>
                </c:pt>
                <c:pt idx="37720">
                  <c:v>0.99200890388391805</c:v>
                </c:pt>
                <c:pt idx="37721">
                  <c:v>0.98994686455083403</c:v>
                </c:pt>
                <c:pt idx="37722">
                  <c:v>0.99097271222068695</c:v>
                </c:pt>
                <c:pt idx="37723">
                  <c:v>0.987340991267179</c:v>
                </c:pt>
                <c:pt idx="37724">
                  <c:v>0.99087117630461896</c:v>
                </c:pt>
                <c:pt idx="37725">
                  <c:v>0.99226899947696401</c:v>
                </c:pt>
                <c:pt idx="37726">
                  <c:v>0.99205018476464302</c:v>
                </c:pt>
                <c:pt idx="37727">
                  <c:v>0.98713113199618696</c:v>
                </c:pt>
                <c:pt idx="37728">
                  <c:v>0.991757179751934</c:v>
                </c:pt>
                <c:pt idx="37729">
                  <c:v>0.98849847322232798</c:v>
                </c:pt>
                <c:pt idx="37730">
                  <c:v>0.99292122521479198</c:v>
                </c:pt>
                <c:pt idx="37731">
                  <c:v>0.98962887724937698</c:v>
                </c:pt>
                <c:pt idx="37732">
                  <c:v>0.99137177341885896</c:v>
                </c:pt>
                <c:pt idx="37733">
                  <c:v>0.988456668678105</c:v>
                </c:pt>
                <c:pt idx="37734">
                  <c:v>0.99110219667699495</c:v>
                </c:pt>
                <c:pt idx="37735">
                  <c:v>0.99207399668119001</c:v>
                </c:pt>
                <c:pt idx="37736">
                  <c:v>0.99312520122062697</c:v>
                </c:pt>
                <c:pt idx="37737">
                  <c:v>0.98912531125916603</c:v>
                </c:pt>
                <c:pt idx="37738">
                  <c:v>0.99190575238001</c:v>
                </c:pt>
                <c:pt idx="37739">
                  <c:v>0.99201616135255399</c:v>
                </c:pt>
                <c:pt idx="37740">
                  <c:v>0.99098780519154706</c:v>
                </c:pt>
                <c:pt idx="37741">
                  <c:v>0.99053647091640795</c:v>
                </c:pt>
                <c:pt idx="37742">
                  <c:v>0.990418847432602</c:v>
                </c:pt>
                <c:pt idx="37743">
                  <c:v>0.993769382418761</c:v>
                </c:pt>
                <c:pt idx="37744">
                  <c:v>0.98713045993128501</c:v>
                </c:pt>
                <c:pt idx="37745">
                  <c:v>0.992415564282639</c:v>
                </c:pt>
                <c:pt idx="37746">
                  <c:v>0.98713265772763603</c:v>
                </c:pt>
                <c:pt idx="37747">
                  <c:v>0.99022892498370596</c:v>
                </c:pt>
                <c:pt idx="37748">
                  <c:v>0.987753121564099</c:v>
                </c:pt>
                <c:pt idx="37749">
                  <c:v>0.98755352589973</c:v>
                </c:pt>
                <c:pt idx="37750">
                  <c:v>0.98955102297678499</c:v>
                </c:pt>
                <c:pt idx="37751">
                  <c:v>0.99174108043996501</c:v>
                </c:pt>
                <c:pt idx="37752">
                  <c:v>0.98908766360776801</c:v>
                </c:pt>
                <c:pt idx="37753">
                  <c:v>0.99384041936896295</c:v>
                </c:pt>
                <c:pt idx="37754">
                  <c:v>0.99378105941928796</c:v>
                </c:pt>
                <c:pt idx="37755">
                  <c:v>0.99384051693915099</c:v>
                </c:pt>
                <c:pt idx="37756">
                  <c:v>0.99276914731122301</c:v>
                </c:pt>
                <c:pt idx="37757">
                  <c:v>0.98876541873016</c:v>
                </c:pt>
                <c:pt idx="37758">
                  <c:v>0.99201251322938899</c:v>
                </c:pt>
                <c:pt idx="37759">
                  <c:v>0.99431009441538498</c:v>
                </c:pt>
                <c:pt idx="37760">
                  <c:v>0.98767958850403104</c:v>
                </c:pt>
                <c:pt idx="37761">
                  <c:v>0.99108410468419295</c:v>
                </c:pt>
                <c:pt idx="37762">
                  <c:v>0.98791398542716102</c:v>
                </c:pt>
                <c:pt idx="37763">
                  <c:v>0.99142606234527497</c:v>
                </c:pt>
                <c:pt idx="37764">
                  <c:v>0.98767182295059397</c:v>
                </c:pt>
                <c:pt idx="37765">
                  <c:v>0.99343509919226003</c:v>
                </c:pt>
                <c:pt idx="37766">
                  <c:v>0.989882810066398</c:v>
                </c:pt>
                <c:pt idx="37767">
                  <c:v>0.99340331664305603</c:v>
                </c:pt>
                <c:pt idx="37768">
                  <c:v>0.99159867940702096</c:v>
                </c:pt>
                <c:pt idx="37769">
                  <c:v>0.98991558861516904</c:v>
                </c:pt>
                <c:pt idx="37770">
                  <c:v>0.98945207837842297</c:v>
                </c:pt>
                <c:pt idx="37771">
                  <c:v>0.98994574839227001</c:v>
                </c:pt>
                <c:pt idx="37772">
                  <c:v>0.99196214608813105</c:v>
                </c:pt>
                <c:pt idx="37773">
                  <c:v>0.99124073080555997</c:v>
                </c:pt>
                <c:pt idx="37774">
                  <c:v>0.99228925821502501</c:v>
                </c:pt>
                <c:pt idx="37775">
                  <c:v>0.988717294470293</c:v>
                </c:pt>
                <c:pt idx="37776">
                  <c:v>0.99116491190690004</c:v>
                </c:pt>
                <c:pt idx="37777">
                  <c:v>0.98818357105640897</c:v>
                </c:pt>
                <c:pt idx="37778">
                  <c:v>0.98919013691132396</c:v>
                </c:pt>
                <c:pt idx="37779">
                  <c:v>0.99117128044774305</c:v>
                </c:pt>
                <c:pt idx="37780">
                  <c:v>0.98808603033014097</c:v>
                </c:pt>
                <c:pt idx="37781">
                  <c:v>0.993218520896618</c:v>
                </c:pt>
                <c:pt idx="37782">
                  <c:v>0.98732259702187797</c:v>
                </c:pt>
                <c:pt idx="37783">
                  <c:v>0.99145839318116202</c:v>
                </c:pt>
                <c:pt idx="37784">
                  <c:v>0.990727377700657</c:v>
                </c:pt>
                <c:pt idx="37785">
                  <c:v>0.987656680464294</c:v>
                </c:pt>
                <c:pt idx="37786">
                  <c:v>0.99295325222969899</c:v>
                </c:pt>
                <c:pt idx="37787">
                  <c:v>0.99272041319293403</c:v>
                </c:pt>
                <c:pt idx="37788">
                  <c:v>0.99127963759189297</c:v>
                </c:pt>
                <c:pt idx="37789">
                  <c:v>0.98904797044623505</c:v>
                </c:pt>
                <c:pt idx="37790">
                  <c:v>0.99276620754619105</c:v>
                </c:pt>
                <c:pt idx="37791">
                  <c:v>0.98804174646597498</c:v>
                </c:pt>
                <c:pt idx="37792">
                  <c:v>0.99400761742141497</c:v>
                </c:pt>
                <c:pt idx="37793">
                  <c:v>0.98818721432574697</c:v>
                </c:pt>
                <c:pt idx="37794">
                  <c:v>0.992392339946917</c:v>
                </c:pt>
                <c:pt idx="37795">
                  <c:v>0.99249206114984601</c:v>
                </c:pt>
                <c:pt idx="37796">
                  <c:v>0.99217102606896102</c:v>
                </c:pt>
                <c:pt idx="37797">
                  <c:v>0.99219845475600299</c:v>
                </c:pt>
                <c:pt idx="37798">
                  <c:v>0.99249513046572002</c:v>
                </c:pt>
                <c:pt idx="37799">
                  <c:v>0.99147882032599899</c:v>
                </c:pt>
                <c:pt idx="37800">
                  <c:v>0.98779384279151095</c:v>
                </c:pt>
                <c:pt idx="37801">
                  <c:v>0.98937083063548303</c:v>
                </c:pt>
                <c:pt idx="37802">
                  <c:v>0.99087947045882796</c:v>
                </c:pt>
                <c:pt idx="37803">
                  <c:v>0.98719099140872002</c:v>
                </c:pt>
                <c:pt idx="37804">
                  <c:v>0.98945589104672604</c:v>
                </c:pt>
                <c:pt idx="37805">
                  <c:v>0.991793314148257</c:v>
                </c:pt>
                <c:pt idx="37806">
                  <c:v>0.990022926168176</c:v>
                </c:pt>
                <c:pt idx="37807">
                  <c:v>0.98927412496187295</c:v>
                </c:pt>
                <c:pt idx="37808">
                  <c:v>0.99080976216691696</c:v>
                </c:pt>
                <c:pt idx="37809">
                  <c:v>0.98887184858726496</c:v>
                </c:pt>
                <c:pt idx="37810">
                  <c:v>0.99118477341256095</c:v>
                </c:pt>
                <c:pt idx="37811">
                  <c:v>0.98690283997608097</c:v>
                </c:pt>
                <c:pt idx="37812">
                  <c:v>0.98889751407954096</c:v>
                </c:pt>
                <c:pt idx="37813">
                  <c:v>0.99140695850997396</c:v>
                </c:pt>
                <c:pt idx="37814">
                  <c:v>0.98730913042152801</c:v>
                </c:pt>
                <c:pt idx="37815">
                  <c:v>0.99334099306229195</c:v>
                </c:pt>
                <c:pt idx="37816">
                  <c:v>0.99275198219497696</c:v>
                </c:pt>
                <c:pt idx="37817">
                  <c:v>0.98882511752920099</c:v>
                </c:pt>
                <c:pt idx="37818">
                  <c:v>0.988037122803618</c:v>
                </c:pt>
                <c:pt idx="37819">
                  <c:v>0.99351185716101797</c:v>
                </c:pt>
                <c:pt idx="37820">
                  <c:v>0.98864523157594897</c:v>
                </c:pt>
                <c:pt idx="37821">
                  <c:v>0.99249185977611698</c:v>
                </c:pt>
                <c:pt idx="37822">
                  <c:v>0.99218101898314104</c:v>
                </c:pt>
                <c:pt idx="37823">
                  <c:v>0.99011074131673404</c:v>
                </c:pt>
                <c:pt idx="37824">
                  <c:v>0.99119517134300905</c:v>
                </c:pt>
                <c:pt idx="37825">
                  <c:v>0.99130341299261004</c:v>
                </c:pt>
                <c:pt idx="37826">
                  <c:v>0.99171186869063999</c:v>
                </c:pt>
                <c:pt idx="37827">
                  <c:v>0.98798363680785495</c:v>
                </c:pt>
                <c:pt idx="37828">
                  <c:v>0.99212426908219298</c:v>
                </c:pt>
                <c:pt idx="37829">
                  <c:v>0.98786741220463303</c:v>
                </c:pt>
                <c:pt idx="37830">
                  <c:v>0.99268101601622905</c:v>
                </c:pt>
                <c:pt idx="37831">
                  <c:v>0.98829324208284997</c:v>
                </c:pt>
                <c:pt idx="37832">
                  <c:v>0.99221018984869602</c:v>
                </c:pt>
                <c:pt idx="37833">
                  <c:v>0.99086885545710002</c:v>
                </c:pt>
                <c:pt idx="37834">
                  <c:v>0.99431128867863905</c:v>
                </c:pt>
                <c:pt idx="37835">
                  <c:v>0.98920037850724696</c:v>
                </c:pt>
                <c:pt idx="37836">
                  <c:v>0.99218596229012501</c:v>
                </c:pt>
                <c:pt idx="37837">
                  <c:v>0.99258191212081204</c:v>
                </c:pt>
                <c:pt idx="37838">
                  <c:v>0.98790141938576803</c:v>
                </c:pt>
                <c:pt idx="37839">
                  <c:v>0.98949523667164996</c:v>
                </c:pt>
                <c:pt idx="37840">
                  <c:v>0.99294187513174204</c:v>
                </c:pt>
                <c:pt idx="37841">
                  <c:v>0.98852737191972195</c:v>
                </c:pt>
                <c:pt idx="37842">
                  <c:v>0.99037717850304996</c:v>
                </c:pt>
                <c:pt idx="37843">
                  <c:v>0.99165995490276804</c:v>
                </c:pt>
                <c:pt idx="37844">
                  <c:v>0.991006574107961</c:v>
                </c:pt>
                <c:pt idx="37845">
                  <c:v>0.99340511743942295</c:v>
                </c:pt>
                <c:pt idx="37846">
                  <c:v>0.98903980206251996</c:v>
                </c:pt>
                <c:pt idx="37847">
                  <c:v>0.99251334481879605</c:v>
                </c:pt>
                <c:pt idx="37848">
                  <c:v>0.98764199602225</c:v>
                </c:pt>
                <c:pt idx="37849">
                  <c:v>0.99180894260408203</c:v>
                </c:pt>
                <c:pt idx="37850">
                  <c:v>0.98864709654696503</c:v>
                </c:pt>
                <c:pt idx="37851">
                  <c:v>0.98688411830851996</c:v>
                </c:pt>
                <c:pt idx="37852">
                  <c:v>0.98938482016172902</c:v>
                </c:pt>
                <c:pt idx="37853">
                  <c:v>0.98771289897039805</c:v>
                </c:pt>
                <c:pt idx="37854">
                  <c:v>0.99132728668414105</c:v>
                </c:pt>
                <c:pt idx="37855">
                  <c:v>0.99136045117877603</c:v>
                </c:pt>
                <c:pt idx="37856">
                  <c:v>0.99348627463547201</c:v>
                </c:pt>
                <c:pt idx="37857">
                  <c:v>0.98803928594882795</c:v>
                </c:pt>
                <c:pt idx="37858">
                  <c:v>0.98902291488701899</c:v>
                </c:pt>
                <c:pt idx="37859">
                  <c:v>0.99173600158752095</c:v>
                </c:pt>
                <c:pt idx="37860">
                  <c:v>0.98736107641330695</c:v>
                </c:pt>
                <c:pt idx="37861">
                  <c:v>0.99005655415459504</c:v>
                </c:pt>
                <c:pt idx="37862">
                  <c:v>0.99039737659271498</c:v>
                </c:pt>
                <c:pt idx="37863">
                  <c:v>0.98909631376051299</c:v>
                </c:pt>
                <c:pt idx="37864">
                  <c:v>0.99046217629312805</c:v>
                </c:pt>
                <c:pt idx="37865">
                  <c:v>0.99135559006232798</c:v>
                </c:pt>
                <c:pt idx="37866">
                  <c:v>0.98983251745502399</c:v>
                </c:pt>
                <c:pt idx="37867">
                  <c:v>0.989296855930616</c:v>
                </c:pt>
                <c:pt idx="37868">
                  <c:v>0.992443139833455</c:v>
                </c:pt>
                <c:pt idx="37869">
                  <c:v>0.99190823808987905</c:v>
                </c:pt>
                <c:pt idx="37870">
                  <c:v>0.99007914490212501</c:v>
                </c:pt>
                <c:pt idx="37871">
                  <c:v>0.98716871233728398</c:v>
                </c:pt>
                <c:pt idx="37872">
                  <c:v>0.99246010468746504</c:v>
                </c:pt>
                <c:pt idx="37873">
                  <c:v>0.98965607104588005</c:v>
                </c:pt>
                <c:pt idx="37874">
                  <c:v>0.99367816737635295</c:v>
                </c:pt>
                <c:pt idx="37875">
                  <c:v>0.987347930784782</c:v>
                </c:pt>
                <c:pt idx="37876">
                  <c:v>0.98907808216652604</c:v>
                </c:pt>
                <c:pt idx="37877">
                  <c:v>0.99036705628163502</c:v>
                </c:pt>
                <c:pt idx="37878">
                  <c:v>0.989328089292281</c:v>
                </c:pt>
                <c:pt idx="37879">
                  <c:v>0.98810042530973596</c:v>
                </c:pt>
                <c:pt idx="37880">
                  <c:v>0.99123008230466203</c:v>
                </c:pt>
                <c:pt idx="37881">
                  <c:v>0.98872181875843801</c:v>
                </c:pt>
                <c:pt idx="37882">
                  <c:v>0.99273690345148502</c:v>
                </c:pt>
                <c:pt idx="37883">
                  <c:v>0.98731711536339195</c:v>
                </c:pt>
                <c:pt idx="37884">
                  <c:v>0.99311792102710095</c:v>
                </c:pt>
                <c:pt idx="37885">
                  <c:v>0.991390432165139</c:v>
                </c:pt>
                <c:pt idx="37886">
                  <c:v>0.98630159215675495</c:v>
                </c:pt>
                <c:pt idx="37887">
                  <c:v>0.99143968649175995</c:v>
                </c:pt>
                <c:pt idx="37888">
                  <c:v>0.99342488477733504</c:v>
                </c:pt>
                <c:pt idx="37889">
                  <c:v>0.98645864687788798</c:v>
                </c:pt>
                <c:pt idx="37890">
                  <c:v>0.991466122611949</c:v>
                </c:pt>
                <c:pt idx="37891">
                  <c:v>0.99494274352874301</c:v>
                </c:pt>
                <c:pt idx="37892">
                  <c:v>0.98824472179971001</c:v>
                </c:pt>
                <c:pt idx="37893">
                  <c:v>0.98638904972670705</c:v>
                </c:pt>
                <c:pt idx="37894">
                  <c:v>0.99337937418431199</c:v>
                </c:pt>
                <c:pt idx="37895">
                  <c:v>0.98759762839962495</c:v>
                </c:pt>
                <c:pt idx="37896">
                  <c:v>0.98711379025561896</c:v>
                </c:pt>
                <c:pt idx="37897">
                  <c:v>0.99183829841973303</c:v>
                </c:pt>
                <c:pt idx="37898">
                  <c:v>0.99075153230651603</c:v>
                </c:pt>
                <c:pt idx="37899">
                  <c:v>0.98708316136133001</c:v>
                </c:pt>
                <c:pt idx="37900">
                  <c:v>0.99259806466757206</c:v>
                </c:pt>
                <c:pt idx="37901">
                  <c:v>0.98838428666463796</c:v>
                </c:pt>
                <c:pt idx="37902">
                  <c:v>0.989490599547171</c:v>
                </c:pt>
                <c:pt idx="37903">
                  <c:v>0.98987731257106903</c:v>
                </c:pt>
                <c:pt idx="37904">
                  <c:v>0.99443314659375204</c:v>
                </c:pt>
                <c:pt idx="37905">
                  <c:v>0.98763493925188195</c:v>
                </c:pt>
                <c:pt idx="37906">
                  <c:v>0.99208808813363003</c:v>
                </c:pt>
                <c:pt idx="37907">
                  <c:v>0.99196023460598204</c:v>
                </c:pt>
                <c:pt idx="37908">
                  <c:v>0.98768537322917804</c:v>
                </c:pt>
                <c:pt idx="37909">
                  <c:v>0.98694433279641003</c:v>
                </c:pt>
                <c:pt idx="37910">
                  <c:v>0.99188646810612402</c:v>
                </c:pt>
                <c:pt idx="37911">
                  <c:v>0.98760056743480695</c:v>
                </c:pt>
                <c:pt idx="37912">
                  <c:v>0.98658558399824303</c:v>
                </c:pt>
                <c:pt idx="37913">
                  <c:v>0.99324333976955503</c:v>
                </c:pt>
                <c:pt idx="37914">
                  <c:v>0.98966068545813402</c:v>
                </c:pt>
                <c:pt idx="37915">
                  <c:v>0.99035231615186603</c:v>
                </c:pt>
                <c:pt idx="37916">
                  <c:v>0.98781434277682501</c:v>
                </c:pt>
                <c:pt idx="37917">
                  <c:v>0.98819857433125602</c:v>
                </c:pt>
                <c:pt idx="37918">
                  <c:v>0.98844457400792096</c:v>
                </c:pt>
                <c:pt idx="37919">
                  <c:v>0.98891240583789297</c:v>
                </c:pt>
                <c:pt idx="37920">
                  <c:v>0.99253533905474101</c:v>
                </c:pt>
                <c:pt idx="37921">
                  <c:v>0.98661956867372702</c:v>
                </c:pt>
                <c:pt idx="37922">
                  <c:v>0.99270793500905197</c:v>
                </c:pt>
                <c:pt idx="37923">
                  <c:v>0.99214140905224601</c:v>
                </c:pt>
                <c:pt idx="37924">
                  <c:v>0.98937530047923306</c:v>
                </c:pt>
                <c:pt idx="37925">
                  <c:v>0.98816384846496497</c:v>
                </c:pt>
                <c:pt idx="37926">
                  <c:v>0.99175243771164001</c:v>
                </c:pt>
                <c:pt idx="37927">
                  <c:v>0.99116204841677602</c:v>
                </c:pt>
                <c:pt idx="37928">
                  <c:v>0.99155882662893202</c:v>
                </c:pt>
                <c:pt idx="37929">
                  <c:v>0.98872208401457296</c:v>
                </c:pt>
                <c:pt idx="37930">
                  <c:v>0.99092138986523604</c:v>
                </c:pt>
                <c:pt idx="37931">
                  <c:v>0.99130424578554399</c:v>
                </c:pt>
                <c:pt idx="37932">
                  <c:v>0.98728331780694001</c:v>
                </c:pt>
                <c:pt idx="37933">
                  <c:v>0.99278512155104903</c:v>
                </c:pt>
                <c:pt idx="37934">
                  <c:v>0.99271914831291397</c:v>
                </c:pt>
                <c:pt idx="37935">
                  <c:v>0.99360421338249805</c:v>
                </c:pt>
                <c:pt idx="37936">
                  <c:v>0.98876155111424502</c:v>
                </c:pt>
                <c:pt idx="37937">
                  <c:v>0.99164846933241901</c:v>
                </c:pt>
                <c:pt idx="37938">
                  <c:v>0.99064670800240995</c:v>
                </c:pt>
                <c:pt idx="37939">
                  <c:v>0.99308196502194102</c:v>
                </c:pt>
                <c:pt idx="37940">
                  <c:v>0.990151436636722</c:v>
                </c:pt>
                <c:pt idx="37941">
                  <c:v>0.98760702072414697</c:v>
                </c:pt>
                <c:pt idx="37942">
                  <c:v>0.99198319778080302</c:v>
                </c:pt>
                <c:pt idx="37943">
                  <c:v>0.98800797403833696</c:v>
                </c:pt>
                <c:pt idx="37944">
                  <c:v>0.99301010783045696</c:v>
                </c:pt>
                <c:pt idx="37945">
                  <c:v>0.99176054523087298</c:v>
                </c:pt>
                <c:pt idx="37946">
                  <c:v>0.99060511100114401</c:v>
                </c:pt>
                <c:pt idx="37947">
                  <c:v>0.99132077110935701</c:v>
                </c:pt>
                <c:pt idx="37948">
                  <c:v>0.99059370023098903</c:v>
                </c:pt>
                <c:pt idx="37949">
                  <c:v>0.98834405263830005</c:v>
                </c:pt>
                <c:pt idx="37950">
                  <c:v>0.98952546653167806</c:v>
                </c:pt>
                <c:pt idx="37951">
                  <c:v>0.99318518159719604</c:v>
                </c:pt>
                <c:pt idx="37952">
                  <c:v>0.98943837011261804</c:v>
                </c:pt>
                <c:pt idx="37953">
                  <c:v>0.99137454219098498</c:v>
                </c:pt>
                <c:pt idx="37954">
                  <c:v>0.993022005107845</c:v>
                </c:pt>
                <c:pt idx="37955">
                  <c:v>0.99198033456967305</c:v>
                </c:pt>
                <c:pt idx="37956">
                  <c:v>0.99080834929732498</c:v>
                </c:pt>
                <c:pt idx="37957">
                  <c:v>0.98847291522588998</c:v>
                </c:pt>
                <c:pt idx="37958">
                  <c:v>0.99010731361165105</c:v>
                </c:pt>
                <c:pt idx="37959">
                  <c:v>0.99053760242673705</c:v>
                </c:pt>
                <c:pt idx="37960">
                  <c:v>0.99226906031206197</c:v>
                </c:pt>
                <c:pt idx="37961">
                  <c:v>0.99214728743343095</c:v>
                </c:pt>
                <c:pt idx="37962">
                  <c:v>0.990107124900657</c:v>
                </c:pt>
                <c:pt idx="37963">
                  <c:v>0.99028461191121198</c:v>
                </c:pt>
                <c:pt idx="37964">
                  <c:v>0.993927548227164</c:v>
                </c:pt>
                <c:pt idx="37965">
                  <c:v>0.98979827525379505</c:v>
                </c:pt>
                <c:pt idx="37966">
                  <c:v>0.98845255565935497</c:v>
                </c:pt>
                <c:pt idx="37967">
                  <c:v>0.986146207787572</c:v>
                </c:pt>
                <c:pt idx="37968">
                  <c:v>0.99233126338896505</c:v>
                </c:pt>
                <c:pt idx="37969">
                  <c:v>0.98669555672267695</c:v>
                </c:pt>
                <c:pt idx="37970">
                  <c:v>0.99206776867188595</c:v>
                </c:pt>
                <c:pt idx="37971">
                  <c:v>0.98925677675781198</c:v>
                </c:pt>
                <c:pt idx="37972">
                  <c:v>0.98697254637993903</c:v>
                </c:pt>
                <c:pt idx="37973">
                  <c:v>0.99413641851736201</c:v>
                </c:pt>
                <c:pt idx="37974">
                  <c:v>0.98878323398315204</c:v>
                </c:pt>
                <c:pt idx="37975">
                  <c:v>0.99099120185210399</c:v>
                </c:pt>
                <c:pt idx="37976">
                  <c:v>0.98683711471088698</c:v>
                </c:pt>
                <c:pt idx="37977">
                  <c:v>0.99265397645237696</c:v>
                </c:pt>
                <c:pt idx="37978">
                  <c:v>0.98891810839548</c:v>
                </c:pt>
                <c:pt idx="37979">
                  <c:v>0.99344504635261999</c:v>
                </c:pt>
                <c:pt idx="37980">
                  <c:v>0.98843626964194897</c:v>
                </c:pt>
                <c:pt idx="37981">
                  <c:v>0.98883691024647102</c:v>
                </c:pt>
                <c:pt idx="37982">
                  <c:v>0.99286542863120197</c:v>
                </c:pt>
                <c:pt idx="37983">
                  <c:v>0.99132163492541803</c:v>
                </c:pt>
                <c:pt idx="37984">
                  <c:v>0.98904354279748197</c:v>
                </c:pt>
                <c:pt idx="37985">
                  <c:v>0.99273796394835301</c:v>
                </c:pt>
                <c:pt idx="37986">
                  <c:v>0.99261433995509596</c:v>
                </c:pt>
                <c:pt idx="37987">
                  <c:v>0.98958155247506596</c:v>
                </c:pt>
                <c:pt idx="37988">
                  <c:v>0.99414842451547103</c:v>
                </c:pt>
                <c:pt idx="37989">
                  <c:v>0.98837268659295996</c:v>
                </c:pt>
                <c:pt idx="37990">
                  <c:v>0.98858908882204699</c:v>
                </c:pt>
                <c:pt idx="37991">
                  <c:v>0.99243028273516798</c:v>
                </c:pt>
                <c:pt idx="37992">
                  <c:v>0.99157593823409995</c:v>
                </c:pt>
                <c:pt idx="37993">
                  <c:v>0.99143927451907699</c:v>
                </c:pt>
                <c:pt idx="37994">
                  <c:v>0.99216723208423496</c:v>
                </c:pt>
                <c:pt idx="37995">
                  <c:v>0.99159360429509902</c:v>
                </c:pt>
                <c:pt idx="37996">
                  <c:v>0.99346401030012399</c:v>
                </c:pt>
                <c:pt idx="37997">
                  <c:v>0.99184844335383204</c:v>
                </c:pt>
                <c:pt idx="37998">
                  <c:v>0.99167619168278998</c:v>
                </c:pt>
                <c:pt idx="37999">
                  <c:v>0.992079109929348</c:v>
                </c:pt>
                <c:pt idx="38000">
                  <c:v>0.99123987210520803</c:v>
                </c:pt>
                <c:pt idx="38001">
                  <c:v>0.99235013605452105</c:v>
                </c:pt>
                <c:pt idx="38002">
                  <c:v>0.99406242086460395</c:v>
                </c:pt>
                <c:pt idx="38003">
                  <c:v>0.98858499911152198</c:v>
                </c:pt>
                <c:pt idx="38004">
                  <c:v>0.98719165067505898</c:v>
                </c:pt>
                <c:pt idx="38005">
                  <c:v>0.99092750845090005</c:v>
                </c:pt>
                <c:pt idx="38006">
                  <c:v>0.99106010814957501</c:v>
                </c:pt>
                <c:pt idx="38007">
                  <c:v>0.99139099187186897</c:v>
                </c:pt>
                <c:pt idx="38008">
                  <c:v>0.99282887391824504</c:v>
                </c:pt>
                <c:pt idx="38009">
                  <c:v>0.99193419023701901</c:v>
                </c:pt>
                <c:pt idx="38010">
                  <c:v>0.98863359108633897</c:v>
                </c:pt>
                <c:pt idx="38011">
                  <c:v>0.98854407324932203</c:v>
                </c:pt>
                <c:pt idx="38012">
                  <c:v>0.99117447177962104</c:v>
                </c:pt>
                <c:pt idx="38013">
                  <c:v>0.99041404092737495</c:v>
                </c:pt>
                <c:pt idx="38014">
                  <c:v>0.99340985690984995</c:v>
                </c:pt>
                <c:pt idx="38015">
                  <c:v>0.98974351295796004</c:v>
                </c:pt>
                <c:pt idx="38016">
                  <c:v>0.99108205253184301</c:v>
                </c:pt>
                <c:pt idx="38017">
                  <c:v>0.99029383237894997</c:v>
                </c:pt>
                <c:pt idx="38018">
                  <c:v>0.99156271962072995</c:v>
                </c:pt>
                <c:pt idx="38019">
                  <c:v>0.99236472952908705</c:v>
                </c:pt>
                <c:pt idx="38020">
                  <c:v>0.98685137274547396</c:v>
                </c:pt>
                <c:pt idx="38021">
                  <c:v>0.99281664592784602</c:v>
                </c:pt>
                <c:pt idx="38022">
                  <c:v>0.98744021198882503</c:v>
                </c:pt>
                <c:pt idx="38023">
                  <c:v>0.98855396857621702</c:v>
                </c:pt>
                <c:pt idx="38024">
                  <c:v>0.98756552654134599</c:v>
                </c:pt>
                <c:pt idx="38025">
                  <c:v>0.99124353654193498</c:v>
                </c:pt>
                <c:pt idx="38026">
                  <c:v>0.99020627213274304</c:v>
                </c:pt>
                <c:pt idx="38027">
                  <c:v>0.99064743977385905</c:v>
                </c:pt>
                <c:pt idx="38028">
                  <c:v>0.98872162858712398</c:v>
                </c:pt>
                <c:pt idx="38029">
                  <c:v>0.99407976936847897</c:v>
                </c:pt>
                <c:pt idx="38030">
                  <c:v>0.98763010218090597</c:v>
                </c:pt>
                <c:pt idx="38031">
                  <c:v>0.99404072571121904</c:v>
                </c:pt>
                <c:pt idx="38032">
                  <c:v>0.98727521435981203</c:v>
                </c:pt>
                <c:pt idx="38033">
                  <c:v>0.99054328363271005</c:v>
                </c:pt>
                <c:pt idx="38034">
                  <c:v>0.99285697623278801</c:v>
                </c:pt>
                <c:pt idx="38035">
                  <c:v>0.98719109718882203</c:v>
                </c:pt>
                <c:pt idx="38036">
                  <c:v>0.993182226275098</c:v>
                </c:pt>
                <c:pt idx="38037">
                  <c:v>0.98939989023078401</c:v>
                </c:pt>
                <c:pt idx="38038">
                  <c:v>0.99182849180171895</c:v>
                </c:pt>
                <c:pt idx="38039">
                  <c:v>0.98809473087090705</c:v>
                </c:pt>
                <c:pt idx="38040">
                  <c:v>0.98837856461725804</c:v>
                </c:pt>
                <c:pt idx="38041">
                  <c:v>0.99251098947586602</c:v>
                </c:pt>
                <c:pt idx="38042">
                  <c:v>0.989445020417282</c:v>
                </c:pt>
                <c:pt idx="38043">
                  <c:v>0.99098136862283204</c:v>
                </c:pt>
                <c:pt idx="38044">
                  <c:v>0.99099775163085502</c:v>
                </c:pt>
                <c:pt idx="38045">
                  <c:v>0.99286401738105901</c:v>
                </c:pt>
                <c:pt idx="38046">
                  <c:v>0.98797229804000597</c:v>
                </c:pt>
                <c:pt idx="38047">
                  <c:v>0.99151579929395495</c:v>
                </c:pt>
                <c:pt idx="38048">
                  <c:v>0.991420747512054</c:v>
                </c:pt>
                <c:pt idx="38049">
                  <c:v>0.99113639758758998</c:v>
                </c:pt>
                <c:pt idx="38050">
                  <c:v>0.99236371105446697</c:v>
                </c:pt>
                <c:pt idx="38051">
                  <c:v>0.99001137753898205</c:v>
                </c:pt>
                <c:pt idx="38052">
                  <c:v>0.991513352695365</c:v>
                </c:pt>
                <c:pt idx="38053">
                  <c:v>0.99028169736416205</c:v>
                </c:pt>
                <c:pt idx="38054">
                  <c:v>0.98982779836253099</c:v>
                </c:pt>
                <c:pt idx="38055">
                  <c:v>0.98708273933664403</c:v>
                </c:pt>
                <c:pt idx="38056">
                  <c:v>0.99174973668346</c:v>
                </c:pt>
                <c:pt idx="38057">
                  <c:v>0.992522799379293</c:v>
                </c:pt>
                <c:pt idx="38058">
                  <c:v>0.99360264019190003</c:v>
                </c:pt>
                <c:pt idx="38059">
                  <c:v>0.98982415411394398</c:v>
                </c:pt>
                <c:pt idx="38060">
                  <c:v>0.99174689706360397</c:v>
                </c:pt>
                <c:pt idx="38061">
                  <c:v>0.99028445914184304</c:v>
                </c:pt>
                <c:pt idx="38062">
                  <c:v>0.98911840654739702</c:v>
                </c:pt>
                <c:pt idx="38063">
                  <c:v>0.992128050439402</c:v>
                </c:pt>
                <c:pt idx="38064">
                  <c:v>0.99277555730440903</c:v>
                </c:pt>
                <c:pt idx="38065">
                  <c:v>0.98780076151488005</c:v>
                </c:pt>
                <c:pt idx="38066">
                  <c:v>0.98905612112643004</c:v>
                </c:pt>
                <c:pt idx="38067">
                  <c:v>0.99002321469505195</c:v>
                </c:pt>
                <c:pt idx="38068">
                  <c:v>0.99144087560927296</c:v>
                </c:pt>
                <c:pt idx="38069">
                  <c:v>0.98973286530698701</c:v>
                </c:pt>
                <c:pt idx="38070">
                  <c:v>0.99135932176422303</c:v>
                </c:pt>
                <c:pt idx="38071">
                  <c:v>0.98832842229699802</c:v>
                </c:pt>
                <c:pt idx="38072">
                  <c:v>0.98835075942204897</c:v>
                </c:pt>
                <c:pt idx="38073">
                  <c:v>0.98764991691501902</c:v>
                </c:pt>
                <c:pt idx="38074">
                  <c:v>0.987673158358359</c:v>
                </c:pt>
                <c:pt idx="38075">
                  <c:v>0.99071243073592496</c:v>
                </c:pt>
                <c:pt idx="38076">
                  <c:v>0.98801724434427696</c:v>
                </c:pt>
                <c:pt idx="38077">
                  <c:v>0.98738328229734496</c:v>
                </c:pt>
                <c:pt idx="38078">
                  <c:v>0.98811570238228796</c:v>
                </c:pt>
                <c:pt idx="38079">
                  <c:v>0.99243468848502203</c:v>
                </c:pt>
                <c:pt idx="38080">
                  <c:v>0.987686098278585</c:v>
                </c:pt>
                <c:pt idx="38081">
                  <c:v>0.98865052223810301</c:v>
                </c:pt>
                <c:pt idx="38082">
                  <c:v>0.99365789986972597</c:v>
                </c:pt>
                <c:pt idx="38083">
                  <c:v>0.98750695827880997</c:v>
                </c:pt>
                <c:pt idx="38084">
                  <c:v>0.99039837237695005</c:v>
                </c:pt>
                <c:pt idx="38085">
                  <c:v>0.99289925380232102</c:v>
                </c:pt>
                <c:pt idx="38086">
                  <c:v>0.98901619914485495</c:v>
                </c:pt>
                <c:pt idx="38087">
                  <c:v>0.99123142424549304</c:v>
                </c:pt>
                <c:pt idx="38088">
                  <c:v>0.99045196914950195</c:v>
                </c:pt>
                <c:pt idx="38089">
                  <c:v>0.98998200344322596</c:v>
                </c:pt>
                <c:pt idx="38090">
                  <c:v>0.99245100709099499</c:v>
                </c:pt>
                <c:pt idx="38091">
                  <c:v>0.98985824632758301</c:v>
                </c:pt>
                <c:pt idx="38092">
                  <c:v>0.98701784832332895</c:v>
                </c:pt>
                <c:pt idx="38093">
                  <c:v>0.992854991829066</c:v>
                </c:pt>
                <c:pt idx="38094">
                  <c:v>0.99062696268117201</c:v>
                </c:pt>
                <c:pt idx="38095">
                  <c:v>0.98781440593131598</c:v>
                </c:pt>
                <c:pt idx="38096">
                  <c:v>0.98744570321362601</c:v>
                </c:pt>
                <c:pt idx="38097">
                  <c:v>0.99448134341723704</c:v>
                </c:pt>
                <c:pt idx="38098">
                  <c:v>0.98845865356970097</c:v>
                </c:pt>
                <c:pt idx="38099">
                  <c:v>0.98864286651071198</c:v>
                </c:pt>
                <c:pt idx="38100">
                  <c:v>0.99125718760805803</c:v>
                </c:pt>
                <c:pt idx="38101">
                  <c:v>0.98898847020481895</c:v>
                </c:pt>
                <c:pt idx="38102">
                  <c:v>0.99149927112789804</c:v>
                </c:pt>
                <c:pt idx="38103">
                  <c:v>0.98754425396659795</c:v>
                </c:pt>
                <c:pt idx="38104">
                  <c:v>0.99328081738292995</c:v>
                </c:pt>
                <c:pt idx="38105">
                  <c:v>0.98798770925547297</c:v>
                </c:pt>
                <c:pt idx="38106">
                  <c:v>0.99110140812799696</c:v>
                </c:pt>
                <c:pt idx="38107">
                  <c:v>0.99371055544953002</c:v>
                </c:pt>
                <c:pt idx="38108">
                  <c:v>0.98726202905586602</c:v>
                </c:pt>
                <c:pt idx="38109">
                  <c:v>0.99250199679592999</c:v>
                </c:pt>
                <c:pt idx="38110">
                  <c:v>0.98914571388838901</c:v>
                </c:pt>
                <c:pt idx="38111">
                  <c:v>0.98805408056634603</c:v>
                </c:pt>
                <c:pt idx="38112">
                  <c:v>0.98900043112096403</c:v>
                </c:pt>
                <c:pt idx="38113">
                  <c:v>0.99242093302106205</c:v>
                </c:pt>
                <c:pt idx="38114">
                  <c:v>0.98730365190251101</c:v>
                </c:pt>
                <c:pt idx="38115">
                  <c:v>0.99193099906432403</c:v>
                </c:pt>
                <c:pt idx="38116">
                  <c:v>0.98837095882778703</c:v>
                </c:pt>
                <c:pt idx="38117">
                  <c:v>0.98954368637127199</c:v>
                </c:pt>
                <c:pt idx="38118">
                  <c:v>0.98780365746646903</c:v>
                </c:pt>
                <c:pt idx="38119">
                  <c:v>0.98905108416236698</c:v>
                </c:pt>
                <c:pt idx="38120">
                  <c:v>0.99152866581814803</c:v>
                </c:pt>
                <c:pt idx="38121">
                  <c:v>0.98840076554494105</c:v>
                </c:pt>
                <c:pt idx="38122">
                  <c:v>0.98765922672809103</c:v>
                </c:pt>
                <c:pt idx="38123">
                  <c:v>0.98885756829903104</c:v>
                </c:pt>
                <c:pt idx="38124">
                  <c:v>0.99124371803932299</c:v>
                </c:pt>
                <c:pt idx="38125">
                  <c:v>0.99074177302720301</c:v>
                </c:pt>
                <c:pt idx="38126">
                  <c:v>0.98786120586348103</c:v>
                </c:pt>
                <c:pt idx="38127">
                  <c:v>0.988129981815281</c:v>
                </c:pt>
                <c:pt idx="38128">
                  <c:v>0.99259440213890004</c:v>
                </c:pt>
                <c:pt idx="38129">
                  <c:v>0.99039505135255101</c:v>
                </c:pt>
                <c:pt idx="38130">
                  <c:v>0.99026980821219002</c:v>
                </c:pt>
                <c:pt idx="38131">
                  <c:v>0.98786765710659796</c:v>
                </c:pt>
                <c:pt idx="38132">
                  <c:v>0.993760661953625</c:v>
                </c:pt>
                <c:pt idx="38133">
                  <c:v>0.98684576310314798</c:v>
                </c:pt>
                <c:pt idx="38134">
                  <c:v>0.99152518020205005</c:v>
                </c:pt>
                <c:pt idx="38135">
                  <c:v>0.99263943562922496</c:v>
                </c:pt>
                <c:pt idx="38136">
                  <c:v>0.99282766447394499</c:v>
                </c:pt>
                <c:pt idx="38137">
                  <c:v>0.98620589615926302</c:v>
                </c:pt>
                <c:pt idx="38138">
                  <c:v>0.99097958515123297</c:v>
                </c:pt>
                <c:pt idx="38139">
                  <c:v>0.98847448729673404</c:v>
                </c:pt>
                <c:pt idx="38140">
                  <c:v>0.98968908318511595</c:v>
                </c:pt>
                <c:pt idx="38141">
                  <c:v>0.98827304123113902</c:v>
                </c:pt>
                <c:pt idx="38142">
                  <c:v>0.99321118473269299</c:v>
                </c:pt>
                <c:pt idx="38143">
                  <c:v>0.99335861278736104</c:v>
                </c:pt>
                <c:pt idx="38144">
                  <c:v>0.98677953349730496</c:v>
                </c:pt>
                <c:pt idx="38145">
                  <c:v>0.99171163261219497</c:v>
                </c:pt>
                <c:pt idx="38146">
                  <c:v>0.99134452079767399</c:v>
                </c:pt>
                <c:pt idx="38147">
                  <c:v>0.989382956153674</c:v>
                </c:pt>
                <c:pt idx="38148">
                  <c:v>0.99229045446873698</c:v>
                </c:pt>
                <c:pt idx="38149">
                  <c:v>0.99183673012847595</c:v>
                </c:pt>
                <c:pt idx="38150">
                  <c:v>0.99298886391287999</c:v>
                </c:pt>
                <c:pt idx="38151">
                  <c:v>0.98918876083128904</c:v>
                </c:pt>
                <c:pt idx="38152">
                  <c:v>0.99256030043528198</c:v>
                </c:pt>
                <c:pt idx="38153">
                  <c:v>0.98724726103011795</c:v>
                </c:pt>
                <c:pt idx="38154">
                  <c:v>0.987848925213623</c:v>
                </c:pt>
                <c:pt idx="38155">
                  <c:v>0.98872644726314896</c:v>
                </c:pt>
                <c:pt idx="38156">
                  <c:v>0.98879247000719805</c:v>
                </c:pt>
                <c:pt idx="38157">
                  <c:v>0.99077220316905601</c:v>
                </c:pt>
                <c:pt idx="38158">
                  <c:v>0.99012914831471299</c:v>
                </c:pt>
                <c:pt idx="38159">
                  <c:v>0.99115846198787205</c:v>
                </c:pt>
                <c:pt idx="38160">
                  <c:v>0.98958291653344699</c:v>
                </c:pt>
                <c:pt idx="38161">
                  <c:v>0.98735999782556505</c:v>
                </c:pt>
                <c:pt idx="38162">
                  <c:v>0.98999801614995198</c:v>
                </c:pt>
                <c:pt idx="38163">
                  <c:v>0.99112296676922895</c:v>
                </c:pt>
                <c:pt idx="38164">
                  <c:v>0.98639639382760402</c:v>
                </c:pt>
                <c:pt idx="38165">
                  <c:v>0.99069132259592596</c:v>
                </c:pt>
                <c:pt idx="38166">
                  <c:v>0.98919052520259498</c:v>
                </c:pt>
                <c:pt idx="38167">
                  <c:v>0.98794358290960904</c:v>
                </c:pt>
                <c:pt idx="38168">
                  <c:v>0.98849580247424995</c:v>
                </c:pt>
                <c:pt idx="38169">
                  <c:v>0.98666460769173403</c:v>
                </c:pt>
                <c:pt idx="38170">
                  <c:v>0.995436457739862</c:v>
                </c:pt>
                <c:pt idx="38171">
                  <c:v>0.98690488953084898</c:v>
                </c:pt>
                <c:pt idx="38172">
                  <c:v>0.99093580686919502</c:v>
                </c:pt>
                <c:pt idx="38173">
                  <c:v>0.99263526762862098</c:v>
                </c:pt>
                <c:pt idx="38174">
                  <c:v>0.99029509180092001</c:v>
                </c:pt>
                <c:pt idx="38175">
                  <c:v>0.99061944309846295</c:v>
                </c:pt>
                <c:pt idx="38176">
                  <c:v>0.99147041115741397</c:v>
                </c:pt>
                <c:pt idx="38177">
                  <c:v>0.99362304941384405</c:v>
                </c:pt>
                <c:pt idx="38178">
                  <c:v>0.98636626735822597</c:v>
                </c:pt>
                <c:pt idx="38179">
                  <c:v>0.990405682332821</c:v>
                </c:pt>
                <c:pt idx="38180">
                  <c:v>0.99296028758794996</c:v>
                </c:pt>
                <c:pt idx="38181">
                  <c:v>0.99081059300654795</c:v>
                </c:pt>
                <c:pt idx="38182">
                  <c:v>0.99038832536430399</c:v>
                </c:pt>
                <c:pt idx="38183">
                  <c:v>0.98916604527549401</c:v>
                </c:pt>
                <c:pt idx="38184">
                  <c:v>0.99261068251859197</c:v>
                </c:pt>
                <c:pt idx="38185">
                  <c:v>0.98872168173953101</c:v>
                </c:pt>
                <c:pt idx="38186">
                  <c:v>0.99049026867414303</c:v>
                </c:pt>
                <c:pt idx="38187">
                  <c:v>0.99022652411964995</c:v>
                </c:pt>
                <c:pt idx="38188">
                  <c:v>0.98915163187335298</c:v>
                </c:pt>
                <c:pt idx="38189">
                  <c:v>0.99345071068256097</c:v>
                </c:pt>
                <c:pt idx="38190">
                  <c:v>0.98904440978673103</c:v>
                </c:pt>
                <c:pt idx="38191">
                  <c:v>0.99252019881059905</c:v>
                </c:pt>
                <c:pt idx="38192">
                  <c:v>0.99008248950148703</c:v>
                </c:pt>
                <c:pt idx="38193">
                  <c:v>0.98911356446190202</c:v>
                </c:pt>
                <c:pt idx="38194">
                  <c:v>0.98962469082292703</c:v>
                </c:pt>
                <c:pt idx="38195">
                  <c:v>0.993290267774535</c:v>
                </c:pt>
                <c:pt idx="38196">
                  <c:v>0.99314640287285005</c:v>
                </c:pt>
                <c:pt idx="38197">
                  <c:v>0.99053947988464197</c:v>
                </c:pt>
                <c:pt idx="38198">
                  <c:v>0.98897482128492198</c:v>
                </c:pt>
                <c:pt idx="38199">
                  <c:v>0.99288546338870298</c:v>
                </c:pt>
                <c:pt idx="38200">
                  <c:v>0.98939649145800701</c:v>
                </c:pt>
                <c:pt idx="38201">
                  <c:v>0.99317286249393499</c:v>
                </c:pt>
                <c:pt idx="38202">
                  <c:v>0.99166106529338205</c:v>
                </c:pt>
                <c:pt idx="38203">
                  <c:v>0.99322944028189897</c:v>
                </c:pt>
                <c:pt idx="38204">
                  <c:v>0.99089811388487004</c:v>
                </c:pt>
                <c:pt idx="38205">
                  <c:v>0.98581930792519501</c:v>
                </c:pt>
                <c:pt idx="38206">
                  <c:v>0.993563329175007</c:v>
                </c:pt>
                <c:pt idx="38207">
                  <c:v>0.99207493936374103</c:v>
                </c:pt>
                <c:pt idx="38208">
                  <c:v>0.98937083610127896</c:v>
                </c:pt>
                <c:pt idx="38209">
                  <c:v>0.991655372914516</c:v>
                </c:pt>
                <c:pt idx="38210">
                  <c:v>0.99118639014679499</c:v>
                </c:pt>
                <c:pt idx="38211">
                  <c:v>0.98836406504082197</c:v>
                </c:pt>
                <c:pt idx="38212">
                  <c:v>0.99186083098991995</c:v>
                </c:pt>
                <c:pt idx="38213">
                  <c:v>0.99014021203450597</c:v>
                </c:pt>
                <c:pt idx="38214">
                  <c:v>0.987088133261805</c:v>
                </c:pt>
                <c:pt idx="38215">
                  <c:v>0.99068742260589404</c:v>
                </c:pt>
                <c:pt idx="38216">
                  <c:v>0.99109235134948703</c:v>
                </c:pt>
                <c:pt idx="38217">
                  <c:v>0.99128436568183298</c:v>
                </c:pt>
                <c:pt idx="38218">
                  <c:v>0.99295934467194402</c:v>
                </c:pt>
                <c:pt idx="38219">
                  <c:v>0.98837177869140802</c:v>
                </c:pt>
                <c:pt idx="38220">
                  <c:v>0.99168724729378699</c:v>
                </c:pt>
                <c:pt idx="38221">
                  <c:v>0.98664513500220197</c:v>
                </c:pt>
                <c:pt idx="38222">
                  <c:v>0.99214067151267604</c:v>
                </c:pt>
                <c:pt idx="38223">
                  <c:v>0.99037485566845096</c:v>
                </c:pt>
                <c:pt idx="38224">
                  <c:v>0.99224304705834698</c:v>
                </c:pt>
                <c:pt idx="38225">
                  <c:v>0.99087243640831602</c:v>
                </c:pt>
                <c:pt idx="38226">
                  <c:v>0.98833182026530597</c:v>
                </c:pt>
                <c:pt idx="38227">
                  <c:v>0.99044506166628299</c:v>
                </c:pt>
                <c:pt idx="38228">
                  <c:v>0.99049415858040801</c:v>
                </c:pt>
                <c:pt idx="38229">
                  <c:v>0.99076515948258703</c:v>
                </c:pt>
                <c:pt idx="38230">
                  <c:v>0.98892799549332899</c:v>
                </c:pt>
                <c:pt idx="38231">
                  <c:v>0.991922552837047</c:v>
                </c:pt>
                <c:pt idx="38232">
                  <c:v>0.98890703891751597</c:v>
                </c:pt>
                <c:pt idx="38233">
                  <c:v>0.98980751179884996</c:v>
                </c:pt>
                <c:pt idx="38234">
                  <c:v>0.99252690817622502</c:v>
                </c:pt>
                <c:pt idx="38235">
                  <c:v>0.99180396620556799</c:v>
                </c:pt>
                <c:pt idx="38236">
                  <c:v>0.98935179008267105</c:v>
                </c:pt>
                <c:pt idx="38237">
                  <c:v>0.99203681750464801</c:v>
                </c:pt>
                <c:pt idx="38238">
                  <c:v>0.986705109539881</c:v>
                </c:pt>
                <c:pt idx="38239">
                  <c:v>0.99205866033577805</c:v>
                </c:pt>
                <c:pt idx="38240">
                  <c:v>0.98702580664176298</c:v>
                </c:pt>
                <c:pt idx="38241">
                  <c:v>0.99076674330950099</c:v>
                </c:pt>
                <c:pt idx="38242">
                  <c:v>0.99057625647311298</c:v>
                </c:pt>
                <c:pt idx="38243">
                  <c:v>0.98762941693757</c:v>
                </c:pt>
                <c:pt idx="38244">
                  <c:v>0.99079940830244195</c:v>
                </c:pt>
                <c:pt idx="38245">
                  <c:v>0.99360011667862103</c:v>
                </c:pt>
                <c:pt idx="38246">
                  <c:v>0.98826602806124997</c:v>
                </c:pt>
                <c:pt idx="38247">
                  <c:v>0.98922542481214504</c:v>
                </c:pt>
                <c:pt idx="38248">
                  <c:v>0.99217124002019996</c:v>
                </c:pt>
                <c:pt idx="38249">
                  <c:v>0.99317986854548801</c:v>
                </c:pt>
                <c:pt idx="38250">
                  <c:v>0.99376428916035597</c:v>
                </c:pt>
                <c:pt idx="38251">
                  <c:v>0.989341986795925</c:v>
                </c:pt>
                <c:pt idx="38252">
                  <c:v>0.99185185527089503</c:v>
                </c:pt>
                <c:pt idx="38253">
                  <c:v>0.99031483213287896</c:v>
                </c:pt>
                <c:pt idx="38254">
                  <c:v>0.98726147666448305</c:v>
                </c:pt>
                <c:pt idx="38255">
                  <c:v>0.99234136026770103</c:v>
                </c:pt>
                <c:pt idx="38256">
                  <c:v>0.99345762826640505</c:v>
                </c:pt>
                <c:pt idx="38257">
                  <c:v>0.98553935773920198</c:v>
                </c:pt>
                <c:pt idx="38258">
                  <c:v>0.99108178376974598</c:v>
                </c:pt>
                <c:pt idx="38259">
                  <c:v>0.99349510508716499</c:v>
                </c:pt>
                <c:pt idx="38260">
                  <c:v>0.98906608999561396</c:v>
                </c:pt>
                <c:pt idx="38261">
                  <c:v>0.99195430535328999</c:v>
                </c:pt>
                <c:pt idx="38262">
                  <c:v>0.98688362843466904</c:v>
                </c:pt>
                <c:pt idx="38263">
                  <c:v>0.99255727291487095</c:v>
                </c:pt>
                <c:pt idx="38264">
                  <c:v>0.98794201568302398</c:v>
                </c:pt>
                <c:pt idx="38265">
                  <c:v>0.99267728111571696</c:v>
                </c:pt>
                <c:pt idx="38266">
                  <c:v>0.99063496983695898</c:v>
                </c:pt>
                <c:pt idx="38267">
                  <c:v>0.98867316214940604</c:v>
                </c:pt>
                <c:pt idx="38268">
                  <c:v>0.99203990796802999</c:v>
                </c:pt>
                <c:pt idx="38269">
                  <c:v>0.99115424497256099</c:v>
                </c:pt>
                <c:pt idx="38270">
                  <c:v>0.99003938556597404</c:v>
                </c:pt>
                <c:pt idx="38271">
                  <c:v>0.99261574803478503</c:v>
                </c:pt>
                <c:pt idx="38272">
                  <c:v>0.99079381422609603</c:v>
                </c:pt>
                <c:pt idx="38273">
                  <c:v>0.99318392865752902</c:v>
                </c:pt>
                <c:pt idx="38274">
                  <c:v>0.98649487959088999</c:v>
                </c:pt>
                <c:pt idx="38275">
                  <c:v>0.99229487676227901</c:v>
                </c:pt>
                <c:pt idx="38276">
                  <c:v>0.99258494799437602</c:v>
                </c:pt>
                <c:pt idx="38277">
                  <c:v>0.991723638644182</c:v>
                </c:pt>
                <c:pt idx="38278">
                  <c:v>0.991799087852414</c:v>
                </c:pt>
                <c:pt idx="38279">
                  <c:v>0.99218713543606096</c:v>
                </c:pt>
                <c:pt idx="38280">
                  <c:v>0.99158819881818405</c:v>
                </c:pt>
                <c:pt idx="38281">
                  <c:v>0.99211688158224198</c:v>
                </c:pt>
                <c:pt idx="38282">
                  <c:v>0.99212922489369004</c:v>
                </c:pt>
                <c:pt idx="38283">
                  <c:v>0.98837304213336497</c:v>
                </c:pt>
                <c:pt idx="38284">
                  <c:v>0.988036295072655</c:v>
                </c:pt>
                <c:pt idx="38285">
                  <c:v>0.99131736812723004</c:v>
                </c:pt>
                <c:pt idx="38286">
                  <c:v>0.99157929086221497</c:v>
                </c:pt>
                <c:pt idx="38287">
                  <c:v>0.99154567648511505</c:v>
                </c:pt>
                <c:pt idx="38288">
                  <c:v>0.99315277967674997</c:v>
                </c:pt>
                <c:pt idx="38289">
                  <c:v>0.98902514659737395</c:v>
                </c:pt>
                <c:pt idx="38290">
                  <c:v>0.99018143423673799</c:v>
                </c:pt>
                <c:pt idx="38291">
                  <c:v>0.99291484577982703</c:v>
                </c:pt>
                <c:pt idx="38292">
                  <c:v>0.99149495316593605</c:v>
                </c:pt>
                <c:pt idx="38293">
                  <c:v>0.99147202631446596</c:v>
                </c:pt>
                <c:pt idx="38294">
                  <c:v>0.98864391977344401</c:v>
                </c:pt>
                <c:pt idx="38295">
                  <c:v>0.99050509987650803</c:v>
                </c:pt>
                <c:pt idx="38296">
                  <c:v>0.98907778404554603</c:v>
                </c:pt>
                <c:pt idx="38297">
                  <c:v>0.98819892576481705</c:v>
                </c:pt>
                <c:pt idx="38298">
                  <c:v>0.98893389931516296</c:v>
                </c:pt>
                <c:pt idx="38299">
                  <c:v>0.99248478915624405</c:v>
                </c:pt>
                <c:pt idx="38300">
                  <c:v>0.98815598308272501</c:v>
                </c:pt>
                <c:pt idx="38301">
                  <c:v>0.98827353783636895</c:v>
                </c:pt>
                <c:pt idx="38302">
                  <c:v>0.99059881533743899</c:v>
                </c:pt>
                <c:pt idx="38303">
                  <c:v>0.98773676544115097</c:v>
                </c:pt>
                <c:pt idx="38304">
                  <c:v>0.98949445370219102</c:v>
                </c:pt>
                <c:pt idx="38305">
                  <c:v>0.99305717555331696</c:v>
                </c:pt>
                <c:pt idx="38306">
                  <c:v>0.98947356888756499</c:v>
                </c:pt>
                <c:pt idx="38307">
                  <c:v>0.98940019810444302</c:v>
                </c:pt>
                <c:pt idx="38308">
                  <c:v>0.99362992287681495</c:v>
                </c:pt>
                <c:pt idx="38309">
                  <c:v>0.989335773653644</c:v>
                </c:pt>
                <c:pt idx="38310">
                  <c:v>0.98859120349558305</c:v>
                </c:pt>
                <c:pt idx="38311">
                  <c:v>0.98903060094569095</c:v>
                </c:pt>
                <c:pt idx="38312">
                  <c:v>0.98925821110498402</c:v>
                </c:pt>
                <c:pt idx="38313">
                  <c:v>0.99081729661213702</c:v>
                </c:pt>
                <c:pt idx="38314">
                  <c:v>0.99255383243683104</c:v>
                </c:pt>
                <c:pt idx="38315">
                  <c:v>0.99296173838118995</c:v>
                </c:pt>
                <c:pt idx="38316">
                  <c:v>0.98663843521604899</c:v>
                </c:pt>
                <c:pt idx="38317">
                  <c:v>0.99105158178047403</c:v>
                </c:pt>
                <c:pt idx="38318">
                  <c:v>0.98792600694696597</c:v>
                </c:pt>
                <c:pt idx="38319">
                  <c:v>0.99063297276560003</c:v>
                </c:pt>
                <c:pt idx="38320">
                  <c:v>0.98641126705267601</c:v>
                </c:pt>
                <c:pt idx="38321">
                  <c:v>0.991377154959729</c:v>
                </c:pt>
                <c:pt idx="38322">
                  <c:v>0.988802331589829</c:v>
                </c:pt>
                <c:pt idx="38323">
                  <c:v>0.99001544011439302</c:v>
                </c:pt>
                <c:pt idx="38324">
                  <c:v>0.98883753225658799</c:v>
                </c:pt>
                <c:pt idx="38325">
                  <c:v>0.98760470350210905</c:v>
                </c:pt>
                <c:pt idx="38326">
                  <c:v>0.98788034060807794</c:v>
                </c:pt>
                <c:pt idx="38327">
                  <c:v>0.99052797048610397</c:v>
                </c:pt>
                <c:pt idx="38328">
                  <c:v>0.98847321580914604</c:v>
                </c:pt>
                <c:pt idx="38329">
                  <c:v>0.98924931655239501</c:v>
                </c:pt>
                <c:pt idx="38330">
                  <c:v>0.99144391712633595</c:v>
                </c:pt>
                <c:pt idx="38331">
                  <c:v>0.99320594225809</c:v>
                </c:pt>
                <c:pt idx="38332">
                  <c:v>0.99239542212884801</c:v>
                </c:pt>
                <c:pt idx="38333">
                  <c:v>0.98731246800981298</c:v>
                </c:pt>
                <c:pt idx="38334">
                  <c:v>0.99181480997554905</c:v>
                </c:pt>
                <c:pt idx="38335">
                  <c:v>0.98746965300898704</c:v>
                </c:pt>
                <c:pt idx="38336">
                  <c:v>0.990603351130385</c:v>
                </c:pt>
                <c:pt idx="38337">
                  <c:v>0.98773778628669495</c:v>
                </c:pt>
                <c:pt idx="38338">
                  <c:v>0.98813224597156302</c:v>
                </c:pt>
                <c:pt idx="38339">
                  <c:v>0.98777054733523995</c:v>
                </c:pt>
                <c:pt idx="38340">
                  <c:v>0.98891509943336597</c:v>
                </c:pt>
                <c:pt idx="38341">
                  <c:v>0.99470850509503805</c:v>
                </c:pt>
                <c:pt idx="38342">
                  <c:v>0.98764101802432702</c:v>
                </c:pt>
                <c:pt idx="38343">
                  <c:v>0.99281127016565796</c:v>
                </c:pt>
                <c:pt idx="38344">
                  <c:v>0.99295241563247605</c:v>
                </c:pt>
                <c:pt idx="38345">
                  <c:v>0.99231009960157601</c:v>
                </c:pt>
                <c:pt idx="38346">
                  <c:v>0.992049640612925</c:v>
                </c:pt>
                <c:pt idx="38347">
                  <c:v>0.988996376081406</c:v>
                </c:pt>
                <c:pt idx="38348">
                  <c:v>0.98596024048120701</c:v>
                </c:pt>
                <c:pt idx="38349">
                  <c:v>0.99330943910629999</c:v>
                </c:pt>
                <c:pt idx="38350">
                  <c:v>0.98742061616930199</c:v>
                </c:pt>
                <c:pt idx="38351">
                  <c:v>0.98756394731736197</c:v>
                </c:pt>
                <c:pt idx="38352">
                  <c:v>0.98792304490334804</c:v>
                </c:pt>
                <c:pt idx="38353">
                  <c:v>0.99131515298220096</c:v>
                </c:pt>
                <c:pt idx="38354">
                  <c:v>0.989750381549104</c:v>
                </c:pt>
                <c:pt idx="38355">
                  <c:v>0.988905283321726</c:v>
                </c:pt>
                <c:pt idx="38356">
                  <c:v>0.99352489430812596</c:v>
                </c:pt>
                <c:pt idx="38357">
                  <c:v>0.98927650229589903</c:v>
                </c:pt>
                <c:pt idx="38358">
                  <c:v>0.99107258769988604</c:v>
                </c:pt>
                <c:pt idx="38359">
                  <c:v>0.98776163383315896</c:v>
                </c:pt>
                <c:pt idx="38360">
                  <c:v>0.99169027496174</c:v>
                </c:pt>
                <c:pt idx="38361">
                  <c:v>0.991273867529193</c:v>
                </c:pt>
                <c:pt idx="38362">
                  <c:v>0.99075672330647502</c:v>
                </c:pt>
                <c:pt idx="38363">
                  <c:v>0.99282306089244099</c:v>
                </c:pt>
                <c:pt idx="38364">
                  <c:v>0.993938575785418</c:v>
                </c:pt>
                <c:pt idx="38365">
                  <c:v>0.98840331806968995</c:v>
                </c:pt>
                <c:pt idx="38366">
                  <c:v>0.98802535321827201</c:v>
                </c:pt>
                <c:pt idx="38367">
                  <c:v>0.99023899250939296</c:v>
                </c:pt>
                <c:pt idx="38368">
                  <c:v>0.98888983435285105</c:v>
                </c:pt>
                <c:pt idx="38369">
                  <c:v>0.99265813409944803</c:v>
                </c:pt>
                <c:pt idx="38370">
                  <c:v>0.98812364623159499</c:v>
                </c:pt>
                <c:pt idx="38371">
                  <c:v>0.98799271631693797</c:v>
                </c:pt>
                <c:pt idx="38372">
                  <c:v>0.98757233710655801</c:v>
                </c:pt>
                <c:pt idx="38373">
                  <c:v>0.99294293860619598</c:v>
                </c:pt>
                <c:pt idx="38374">
                  <c:v>0.98845658165875505</c:v>
                </c:pt>
                <c:pt idx="38375">
                  <c:v>0.98860765404762996</c:v>
                </c:pt>
                <c:pt idx="38376">
                  <c:v>0.99185795119831899</c:v>
                </c:pt>
                <c:pt idx="38377">
                  <c:v>0.98918289384842495</c:v>
                </c:pt>
                <c:pt idx="38378">
                  <c:v>0.99335772564368596</c:v>
                </c:pt>
                <c:pt idx="38379">
                  <c:v>0.99005436969318905</c:v>
                </c:pt>
                <c:pt idx="38380">
                  <c:v>0.99175188015464799</c:v>
                </c:pt>
                <c:pt idx="38381">
                  <c:v>0.98837734817642398</c:v>
                </c:pt>
                <c:pt idx="38382">
                  <c:v>0.99292221787478896</c:v>
                </c:pt>
                <c:pt idx="38383">
                  <c:v>0.98898130280873697</c:v>
                </c:pt>
                <c:pt idx="38384">
                  <c:v>0.99333949348885897</c:v>
                </c:pt>
                <c:pt idx="38385">
                  <c:v>0.99338085506736995</c:v>
                </c:pt>
                <c:pt idx="38386">
                  <c:v>0.99112009012832702</c:v>
                </c:pt>
                <c:pt idx="38387">
                  <c:v>0.99171167119440595</c:v>
                </c:pt>
                <c:pt idx="38388">
                  <c:v>0.99039720014627697</c:v>
                </c:pt>
                <c:pt idx="38389">
                  <c:v>0.99063985236686103</c:v>
                </c:pt>
                <c:pt idx="38390">
                  <c:v>0.98932542767564702</c:v>
                </c:pt>
                <c:pt idx="38391">
                  <c:v>0.99242540763357601</c:v>
                </c:pt>
                <c:pt idx="38392">
                  <c:v>0.98869494639757405</c:v>
                </c:pt>
                <c:pt idx="38393">
                  <c:v>0.98742355674999205</c:v>
                </c:pt>
                <c:pt idx="38394">
                  <c:v>0.991776380402837</c:v>
                </c:pt>
                <c:pt idx="38395">
                  <c:v>0.98786056059468397</c:v>
                </c:pt>
                <c:pt idx="38396">
                  <c:v>0.987878148755856</c:v>
                </c:pt>
                <c:pt idx="38397">
                  <c:v>0.98946211665443196</c:v>
                </c:pt>
                <c:pt idx="38398">
                  <c:v>0.98911397663705802</c:v>
                </c:pt>
                <c:pt idx="38399">
                  <c:v>0.99183672864816996</c:v>
                </c:pt>
                <c:pt idx="38400">
                  <c:v>0.99236599850874596</c:v>
                </c:pt>
                <c:pt idx="38401">
                  <c:v>0.98994770576236202</c:v>
                </c:pt>
                <c:pt idx="38402">
                  <c:v>0.99169370601701001</c:v>
                </c:pt>
                <c:pt idx="38403">
                  <c:v>0.99314538673934605</c:v>
                </c:pt>
                <c:pt idx="38404">
                  <c:v>0.988994738380368</c:v>
                </c:pt>
                <c:pt idx="38405">
                  <c:v>0.99080254998474504</c:v>
                </c:pt>
                <c:pt idx="38406">
                  <c:v>0.98624332128762304</c:v>
                </c:pt>
                <c:pt idx="38407">
                  <c:v>0.99256627973258904</c:v>
                </c:pt>
                <c:pt idx="38408">
                  <c:v>0.98943569144271604</c:v>
                </c:pt>
                <c:pt idx="38409">
                  <c:v>0.99122296815871402</c:v>
                </c:pt>
                <c:pt idx="38410">
                  <c:v>0.98953809145159199</c:v>
                </c:pt>
                <c:pt idx="38411">
                  <c:v>0.99287457212747499</c:v>
                </c:pt>
                <c:pt idx="38412">
                  <c:v>0.99044197436493397</c:v>
                </c:pt>
                <c:pt idx="38413">
                  <c:v>0.99244428684862795</c:v>
                </c:pt>
                <c:pt idx="38414">
                  <c:v>0.99258962594419098</c:v>
                </c:pt>
                <c:pt idx="38415">
                  <c:v>0.99280455621327601</c:v>
                </c:pt>
                <c:pt idx="38416">
                  <c:v>0.99031826242378995</c:v>
                </c:pt>
                <c:pt idx="38417">
                  <c:v>0.98937661980084801</c:v>
                </c:pt>
                <c:pt idx="38418">
                  <c:v>0.99081009176711798</c:v>
                </c:pt>
                <c:pt idx="38419">
                  <c:v>0.99198303883768502</c:v>
                </c:pt>
                <c:pt idx="38420">
                  <c:v>0.99192316167779404</c:v>
                </c:pt>
                <c:pt idx="38421">
                  <c:v>0.98631238248291597</c:v>
                </c:pt>
                <c:pt idx="38422">
                  <c:v>0.99337295146538795</c:v>
                </c:pt>
                <c:pt idx="38423">
                  <c:v>0.99232892529469496</c:v>
                </c:pt>
                <c:pt idx="38424">
                  <c:v>0.99282872452522697</c:v>
                </c:pt>
                <c:pt idx="38425">
                  <c:v>0.99063719997105504</c:v>
                </c:pt>
                <c:pt idx="38426">
                  <c:v>0.98759879962406405</c:v>
                </c:pt>
                <c:pt idx="38427">
                  <c:v>0.98993897797193597</c:v>
                </c:pt>
                <c:pt idx="38428">
                  <c:v>0.98830075223597902</c:v>
                </c:pt>
                <c:pt idx="38429">
                  <c:v>0.98762718934632199</c:v>
                </c:pt>
                <c:pt idx="38430">
                  <c:v>0.98833509161355404</c:v>
                </c:pt>
                <c:pt idx="38431">
                  <c:v>0.99261397530340001</c:v>
                </c:pt>
                <c:pt idx="38432">
                  <c:v>0.99202964937139304</c:v>
                </c:pt>
                <c:pt idx="38433">
                  <c:v>0.98747822759956005</c:v>
                </c:pt>
                <c:pt idx="38434">
                  <c:v>0.99485295696978204</c:v>
                </c:pt>
                <c:pt idx="38435">
                  <c:v>0.98591967969083705</c:v>
                </c:pt>
                <c:pt idx="38436">
                  <c:v>0.99074639311335799</c:v>
                </c:pt>
                <c:pt idx="38437">
                  <c:v>0.99303077525893702</c:v>
                </c:pt>
                <c:pt idx="38438">
                  <c:v>0.99274940599468997</c:v>
                </c:pt>
                <c:pt idx="38439">
                  <c:v>0.98969639753698202</c:v>
                </c:pt>
                <c:pt idx="38440">
                  <c:v>0.98903257335031702</c:v>
                </c:pt>
                <c:pt idx="38441">
                  <c:v>0.99071424833148902</c:v>
                </c:pt>
                <c:pt idx="38442">
                  <c:v>0.99297173162908703</c:v>
                </c:pt>
                <c:pt idx="38443">
                  <c:v>0.98844571047394203</c:v>
                </c:pt>
                <c:pt idx="38444">
                  <c:v>0.98754709799057006</c:v>
                </c:pt>
                <c:pt idx="38445">
                  <c:v>0.98761436212634701</c:v>
                </c:pt>
                <c:pt idx="38446">
                  <c:v>0.98762257666326103</c:v>
                </c:pt>
                <c:pt idx="38447">
                  <c:v>0.99316690185002598</c:v>
                </c:pt>
                <c:pt idx="38448">
                  <c:v>0.988037414336432</c:v>
                </c:pt>
                <c:pt idx="38449">
                  <c:v>0.98997407150549099</c:v>
                </c:pt>
                <c:pt idx="38450">
                  <c:v>0.991251560380634</c:v>
                </c:pt>
                <c:pt idx="38451">
                  <c:v>0.98851576852513101</c:v>
                </c:pt>
                <c:pt idx="38452">
                  <c:v>0.98811864129353899</c:v>
                </c:pt>
                <c:pt idx="38453">
                  <c:v>0.98818115381728899</c:v>
                </c:pt>
                <c:pt idx="38454">
                  <c:v>0.98647402966375297</c:v>
                </c:pt>
                <c:pt idx="38455">
                  <c:v>0.989779703493748</c:v>
                </c:pt>
                <c:pt idx="38456">
                  <c:v>0.98946759802323903</c:v>
                </c:pt>
                <c:pt idx="38457">
                  <c:v>0.98818795111832303</c:v>
                </c:pt>
                <c:pt idx="38458">
                  <c:v>0.98772589978304604</c:v>
                </c:pt>
                <c:pt idx="38459">
                  <c:v>0.99297363502889302</c:v>
                </c:pt>
                <c:pt idx="38460">
                  <c:v>0.98696213513855102</c:v>
                </c:pt>
                <c:pt idx="38461">
                  <c:v>0.99379463392973999</c:v>
                </c:pt>
                <c:pt idx="38462">
                  <c:v>0.98917255879853005</c:v>
                </c:pt>
                <c:pt idx="38463">
                  <c:v>0.99143976899816399</c:v>
                </c:pt>
                <c:pt idx="38464">
                  <c:v>0.98673820042189997</c:v>
                </c:pt>
                <c:pt idx="38465">
                  <c:v>0.99171559326695502</c:v>
                </c:pt>
                <c:pt idx="38466">
                  <c:v>0.987119940873183</c:v>
                </c:pt>
                <c:pt idx="38467">
                  <c:v>0.99203998386490599</c:v>
                </c:pt>
                <c:pt idx="38468">
                  <c:v>0.99121576802383005</c:v>
                </c:pt>
                <c:pt idx="38469">
                  <c:v>0.99178892992830403</c:v>
                </c:pt>
                <c:pt idx="38470">
                  <c:v>0.99129125235092597</c:v>
                </c:pt>
                <c:pt idx="38471">
                  <c:v>0.98883792718795205</c:v>
                </c:pt>
                <c:pt idx="38472">
                  <c:v>0.99015529473785502</c:v>
                </c:pt>
                <c:pt idx="38473">
                  <c:v>0.99053747616178001</c:v>
                </c:pt>
                <c:pt idx="38474">
                  <c:v>0.9894116742022</c:v>
                </c:pt>
                <c:pt idx="38475">
                  <c:v>0.993384553308989</c:v>
                </c:pt>
                <c:pt idx="38476">
                  <c:v>0.9882565215629</c:v>
                </c:pt>
                <c:pt idx="38477">
                  <c:v>0.98838881135599199</c:v>
                </c:pt>
                <c:pt idx="38478">
                  <c:v>0.99050232061347199</c:v>
                </c:pt>
                <c:pt idx="38479">
                  <c:v>0.992600708264059</c:v>
                </c:pt>
                <c:pt idx="38480">
                  <c:v>0.98809217361336299</c:v>
                </c:pt>
                <c:pt idx="38481">
                  <c:v>0.98773978155822295</c:v>
                </c:pt>
                <c:pt idx="38482">
                  <c:v>0.99203299884594198</c:v>
                </c:pt>
                <c:pt idx="38483">
                  <c:v>0.9920578262684</c:v>
                </c:pt>
                <c:pt idx="38484">
                  <c:v>0.98996347030447496</c:v>
                </c:pt>
                <c:pt idx="38485">
                  <c:v>0.99198394386523503</c:v>
                </c:pt>
                <c:pt idx="38486">
                  <c:v>0.99226972589932605</c:v>
                </c:pt>
                <c:pt idx="38487">
                  <c:v>0.98937832412080495</c:v>
                </c:pt>
                <c:pt idx="38488">
                  <c:v>0.99081193576789695</c:v>
                </c:pt>
                <c:pt idx="38489">
                  <c:v>0.99307434241584602</c:v>
                </c:pt>
                <c:pt idx="38490">
                  <c:v>0.98979164315230705</c:v>
                </c:pt>
                <c:pt idx="38491">
                  <c:v>0.99058785696340101</c:v>
                </c:pt>
                <c:pt idx="38492">
                  <c:v>0.98796632129517603</c:v>
                </c:pt>
                <c:pt idx="38493">
                  <c:v>0.98855924358713498</c:v>
                </c:pt>
                <c:pt idx="38494">
                  <c:v>0.99334409178538197</c:v>
                </c:pt>
                <c:pt idx="38495">
                  <c:v>0.98871722235289705</c:v>
                </c:pt>
                <c:pt idx="38496">
                  <c:v>0.98862803191293203</c:v>
                </c:pt>
                <c:pt idx="38497">
                  <c:v>0.98923394085754202</c:v>
                </c:pt>
                <c:pt idx="38498">
                  <c:v>0.99245495867614597</c:v>
                </c:pt>
                <c:pt idx="38499">
                  <c:v>0.98869937903907101</c:v>
                </c:pt>
                <c:pt idx="38500">
                  <c:v>0.98883987633902604</c:v>
                </c:pt>
                <c:pt idx="38501">
                  <c:v>0.99052375134303605</c:v>
                </c:pt>
                <c:pt idx="38502">
                  <c:v>0.98830334163882005</c:v>
                </c:pt>
                <c:pt idx="38503">
                  <c:v>0.99050994407484305</c:v>
                </c:pt>
                <c:pt idx="38504">
                  <c:v>0.98970163070262196</c:v>
                </c:pt>
                <c:pt idx="38505">
                  <c:v>0.98834345124714496</c:v>
                </c:pt>
                <c:pt idx="38506">
                  <c:v>0.99064786869167898</c:v>
                </c:pt>
                <c:pt idx="38507">
                  <c:v>0.98921327312153895</c:v>
                </c:pt>
                <c:pt idx="38508">
                  <c:v>0.98781486660731799</c:v>
                </c:pt>
                <c:pt idx="38509">
                  <c:v>0.98914334805372395</c:v>
                </c:pt>
                <c:pt idx="38510">
                  <c:v>0.98881070933600101</c:v>
                </c:pt>
                <c:pt idx="38511">
                  <c:v>0.98941187037174905</c:v>
                </c:pt>
                <c:pt idx="38512">
                  <c:v>0.98706521406831504</c:v>
                </c:pt>
                <c:pt idx="38513">
                  <c:v>0.99314698785521704</c:v>
                </c:pt>
                <c:pt idx="38514">
                  <c:v>0.98868275624278301</c:v>
                </c:pt>
                <c:pt idx="38515">
                  <c:v>0.99050623772276503</c:v>
                </c:pt>
                <c:pt idx="38516">
                  <c:v>0.988478591620221</c:v>
                </c:pt>
                <c:pt idx="38517">
                  <c:v>0.99019989598976199</c:v>
                </c:pt>
                <c:pt idx="38518">
                  <c:v>0.99087482804710603</c:v>
                </c:pt>
                <c:pt idx="38519">
                  <c:v>0.99309756682556205</c:v>
                </c:pt>
                <c:pt idx="38520">
                  <c:v>0.98758590013764402</c:v>
                </c:pt>
                <c:pt idx="38521">
                  <c:v>0.99233085315288905</c:v>
                </c:pt>
                <c:pt idx="38522">
                  <c:v>0.99255790967745094</c:v>
                </c:pt>
                <c:pt idx="38523">
                  <c:v>0.99387417172535697</c:v>
                </c:pt>
                <c:pt idx="38524">
                  <c:v>0.98967353747496001</c:v>
                </c:pt>
                <c:pt idx="38525">
                  <c:v>0.98801214802251502</c:v>
                </c:pt>
                <c:pt idx="38526">
                  <c:v>0.99299562715957501</c:v>
                </c:pt>
                <c:pt idx="38527">
                  <c:v>0.99089171891529504</c:v>
                </c:pt>
                <c:pt idx="38528">
                  <c:v>0.98957799481705999</c:v>
                </c:pt>
                <c:pt idx="38529">
                  <c:v>0.99212721041579199</c:v>
                </c:pt>
                <c:pt idx="38530">
                  <c:v>0.99002947228488303</c:v>
                </c:pt>
                <c:pt idx="38531">
                  <c:v>0.98996297233400699</c:v>
                </c:pt>
                <c:pt idx="38532">
                  <c:v>0.98872729935106096</c:v>
                </c:pt>
                <c:pt idx="38533">
                  <c:v>0.98962173844622103</c:v>
                </c:pt>
                <c:pt idx="38534">
                  <c:v>0.99247655135993196</c:v>
                </c:pt>
                <c:pt idx="38535">
                  <c:v>0.988637954447255</c:v>
                </c:pt>
                <c:pt idx="38536">
                  <c:v>0.99201000416103402</c:v>
                </c:pt>
                <c:pt idx="38537">
                  <c:v>0.99020810010513205</c:v>
                </c:pt>
                <c:pt idx="38538">
                  <c:v>0.99100385969220195</c:v>
                </c:pt>
                <c:pt idx="38539">
                  <c:v>0.99108508029112596</c:v>
                </c:pt>
                <c:pt idx="38540">
                  <c:v>0.98602570718757299</c:v>
                </c:pt>
                <c:pt idx="38541">
                  <c:v>0.99142294880085002</c:v>
                </c:pt>
                <c:pt idx="38542">
                  <c:v>0.99057098270837696</c:v>
                </c:pt>
                <c:pt idx="38543">
                  <c:v>0.98777816135353202</c:v>
                </c:pt>
                <c:pt idx="38544">
                  <c:v>0.99058446748549001</c:v>
                </c:pt>
                <c:pt idx="38545">
                  <c:v>0.99019153680161098</c:v>
                </c:pt>
                <c:pt idx="38546">
                  <c:v>0.987607711956623</c:v>
                </c:pt>
                <c:pt idx="38547">
                  <c:v>0.99024501787168195</c:v>
                </c:pt>
                <c:pt idx="38548">
                  <c:v>0.98806017043661898</c:v>
                </c:pt>
                <c:pt idx="38549">
                  <c:v>0.98723893918900096</c:v>
                </c:pt>
                <c:pt idx="38550">
                  <c:v>0.99233427872202296</c:v>
                </c:pt>
                <c:pt idx="38551">
                  <c:v>0.98867914068340801</c:v>
                </c:pt>
                <c:pt idx="38552">
                  <c:v>0.99249347224972595</c:v>
                </c:pt>
                <c:pt idx="38553">
                  <c:v>0.99103534967349605</c:v>
                </c:pt>
                <c:pt idx="38554">
                  <c:v>0.98762116938058297</c:v>
                </c:pt>
                <c:pt idx="38555">
                  <c:v>0.99119092750119198</c:v>
                </c:pt>
                <c:pt idx="38556">
                  <c:v>0.99032321818136104</c:v>
                </c:pt>
                <c:pt idx="38557">
                  <c:v>0.99448591122956798</c:v>
                </c:pt>
                <c:pt idx="38558">
                  <c:v>0.98757800512541905</c:v>
                </c:pt>
                <c:pt idx="38559">
                  <c:v>0.99187553182375499</c:v>
                </c:pt>
                <c:pt idx="38560">
                  <c:v>0.99041274779345601</c:v>
                </c:pt>
                <c:pt idx="38561">
                  <c:v>0.98698926186743696</c:v>
                </c:pt>
                <c:pt idx="38562">
                  <c:v>0.98867149322573999</c:v>
                </c:pt>
                <c:pt idx="38563">
                  <c:v>0.99154454446218698</c:v>
                </c:pt>
                <c:pt idx="38564">
                  <c:v>0.98894198416078105</c:v>
                </c:pt>
                <c:pt idx="38565">
                  <c:v>0.99013137924279604</c:v>
                </c:pt>
                <c:pt idx="38566">
                  <c:v>0.98878034156023697</c:v>
                </c:pt>
                <c:pt idx="38567">
                  <c:v>0.99189357894202101</c:v>
                </c:pt>
                <c:pt idx="38568">
                  <c:v>0.98917175969130899</c:v>
                </c:pt>
                <c:pt idx="38569">
                  <c:v>0.98796634558166796</c:v>
                </c:pt>
                <c:pt idx="38570">
                  <c:v>0.99149779503056501</c:v>
                </c:pt>
                <c:pt idx="38571">
                  <c:v>0.99543926365303104</c:v>
                </c:pt>
                <c:pt idx="38572">
                  <c:v>0.98690551911324298</c:v>
                </c:pt>
                <c:pt idx="38573">
                  <c:v>0.99158635299349596</c:v>
                </c:pt>
                <c:pt idx="38574">
                  <c:v>0.99251825267554705</c:v>
                </c:pt>
                <c:pt idx="38575">
                  <c:v>0.98974994655626902</c:v>
                </c:pt>
                <c:pt idx="38576">
                  <c:v>0.98823839124912205</c:v>
                </c:pt>
                <c:pt idx="38577">
                  <c:v>0.99035757717565398</c:v>
                </c:pt>
                <c:pt idx="38578">
                  <c:v>0.98905642037681096</c:v>
                </c:pt>
                <c:pt idx="38579">
                  <c:v>0.99369683559993804</c:v>
                </c:pt>
                <c:pt idx="38580">
                  <c:v>0.98857249646416701</c:v>
                </c:pt>
                <c:pt idx="38581">
                  <c:v>0.992313689804321</c:v>
                </c:pt>
                <c:pt idx="38582">
                  <c:v>0.99149726481205203</c:v>
                </c:pt>
                <c:pt idx="38583">
                  <c:v>0.99151621779391597</c:v>
                </c:pt>
                <c:pt idx="38584">
                  <c:v>0.99071996425756104</c:v>
                </c:pt>
                <c:pt idx="38585">
                  <c:v>0.99148164802030903</c:v>
                </c:pt>
                <c:pt idx="38586">
                  <c:v>0.99381488794022999</c:v>
                </c:pt>
                <c:pt idx="38587">
                  <c:v>0.99240763369564899</c:v>
                </c:pt>
                <c:pt idx="38588">
                  <c:v>0.99028845833744705</c:v>
                </c:pt>
                <c:pt idx="38589">
                  <c:v>0.99475773732767403</c:v>
                </c:pt>
                <c:pt idx="38590">
                  <c:v>0.98836829541566795</c:v>
                </c:pt>
                <c:pt idx="38591">
                  <c:v>0.98879879242931001</c:v>
                </c:pt>
                <c:pt idx="38592">
                  <c:v>0.99392440194488296</c:v>
                </c:pt>
                <c:pt idx="38593">
                  <c:v>0.98908393612869605</c:v>
                </c:pt>
                <c:pt idx="38594">
                  <c:v>0.98744374130409795</c:v>
                </c:pt>
                <c:pt idx="38595">
                  <c:v>0.99122228018957903</c:v>
                </c:pt>
                <c:pt idx="38596">
                  <c:v>0.99216274879087996</c:v>
                </c:pt>
                <c:pt idx="38597">
                  <c:v>0.991702137845204</c:v>
                </c:pt>
                <c:pt idx="38598">
                  <c:v>0.99092703187752895</c:v>
                </c:pt>
                <c:pt idx="38599">
                  <c:v>0.99246692402348102</c:v>
                </c:pt>
                <c:pt idx="38600">
                  <c:v>0.99405759526735704</c:v>
                </c:pt>
                <c:pt idx="38601">
                  <c:v>0.99039505197994404</c:v>
                </c:pt>
                <c:pt idx="38602">
                  <c:v>0.992770664347851</c:v>
                </c:pt>
                <c:pt idx="38603">
                  <c:v>0.99349228004658596</c:v>
                </c:pt>
                <c:pt idx="38604">
                  <c:v>0.99195478878219301</c:v>
                </c:pt>
                <c:pt idx="38605">
                  <c:v>0.99265795377243204</c:v>
                </c:pt>
                <c:pt idx="38606">
                  <c:v>0.99302483295501498</c:v>
                </c:pt>
                <c:pt idx="38607">
                  <c:v>0.99088230787145903</c:v>
                </c:pt>
                <c:pt idx="38608">
                  <c:v>0.99297149255529604</c:v>
                </c:pt>
                <c:pt idx="38609">
                  <c:v>0.99451345076833597</c:v>
                </c:pt>
                <c:pt idx="38610">
                  <c:v>0.98757507057180804</c:v>
                </c:pt>
                <c:pt idx="38611">
                  <c:v>0.99398078653788402</c:v>
                </c:pt>
                <c:pt idx="38612">
                  <c:v>0.98916420617470102</c:v>
                </c:pt>
                <c:pt idx="38613">
                  <c:v>0.98903940549627001</c:v>
                </c:pt>
                <c:pt idx="38614">
                  <c:v>0.99102591381323102</c:v>
                </c:pt>
                <c:pt idx="38615">
                  <c:v>0.99397048812191302</c:v>
                </c:pt>
                <c:pt idx="38616">
                  <c:v>0.98795789420567004</c:v>
                </c:pt>
                <c:pt idx="38617">
                  <c:v>0.98824154200583403</c:v>
                </c:pt>
                <c:pt idx="38618">
                  <c:v>0.99243589748172101</c:v>
                </c:pt>
                <c:pt idx="38619">
                  <c:v>0.991681854072339</c:v>
                </c:pt>
                <c:pt idx="38620">
                  <c:v>0.98909044611276997</c:v>
                </c:pt>
                <c:pt idx="38621">
                  <c:v>0.991252235067134</c:v>
                </c:pt>
                <c:pt idx="38622">
                  <c:v>0.99004305763299605</c:v>
                </c:pt>
                <c:pt idx="38623">
                  <c:v>0.987002237001254</c:v>
                </c:pt>
                <c:pt idx="38624">
                  <c:v>0.99281764171400699</c:v>
                </c:pt>
                <c:pt idx="38625">
                  <c:v>0.99251772833496699</c:v>
                </c:pt>
                <c:pt idx="38626">
                  <c:v>0.98883214862914404</c:v>
                </c:pt>
                <c:pt idx="38627">
                  <c:v>0.99047102494415395</c:v>
                </c:pt>
                <c:pt idx="38628">
                  <c:v>0.99309299864240796</c:v>
                </c:pt>
                <c:pt idx="38629">
                  <c:v>0.99229700471874804</c:v>
                </c:pt>
                <c:pt idx="38630">
                  <c:v>0.99250001728482895</c:v>
                </c:pt>
                <c:pt idx="38631">
                  <c:v>0.98905087734943897</c:v>
                </c:pt>
                <c:pt idx="38632">
                  <c:v>0.98923973565059498</c:v>
                </c:pt>
                <c:pt idx="38633">
                  <c:v>0.98839899446648105</c:v>
                </c:pt>
                <c:pt idx="38634">
                  <c:v>0.98840124688509601</c:v>
                </c:pt>
                <c:pt idx="38635">
                  <c:v>0.99288601715441105</c:v>
                </c:pt>
                <c:pt idx="38636">
                  <c:v>0.99068495887099395</c:v>
                </c:pt>
                <c:pt idx="38637">
                  <c:v>0.98788356804018296</c:v>
                </c:pt>
                <c:pt idx="38638">
                  <c:v>0.98894388515983001</c:v>
                </c:pt>
                <c:pt idx="38639">
                  <c:v>0.99283313075102997</c:v>
                </c:pt>
                <c:pt idx="38640">
                  <c:v>0.990277362677221</c:v>
                </c:pt>
                <c:pt idx="38641">
                  <c:v>0.99025085817438796</c:v>
                </c:pt>
                <c:pt idx="38642">
                  <c:v>0.99196071232439798</c:v>
                </c:pt>
                <c:pt idx="38643">
                  <c:v>0.99394947801530897</c:v>
                </c:pt>
                <c:pt idx="38644">
                  <c:v>0.99055762133618497</c:v>
                </c:pt>
                <c:pt idx="38645">
                  <c:v>0.98987173128523598</c:v>
                </c:pt>
                <c:pt idx="38646">
                  <c:v>0.98990392859856002</c:v>
                </c:pt>
                <c:pt idx="38647">
                  <c:v>0.98690925994656098</c:v>
                </c:pt>
                <c:pt idx="38648">
                  <c:v>0.99008884619054005</c:v>
                </c:pt>
                <c:pt idx="38649">
                  <c:v>0.99176630640298802</c:v>
                </c:pt>
                <c:pt idx="38650">
                  <c:v>0.98813558180151695</c:v>
                </c:pt>
                <c:pt idx="38651">
                  <c:v>0.993281373938667</c:v>
                </c:pt>
                <c:pt idx="38652">
                  <c:v>0.98722823789003999</c:v>
                </c:pt>
                <c:pt idx="38653">
                  <c:v>0.99256386541070396</c:v>
                </c:pt>
                <c:pt idx="38654">
                  <c:v>0.98655452225752205</c:v>
                </c:pt>
                <c:pt idx="38655">
                  <c:v>0.99280231483124903</c:v>
                </c:pt>
                <c:pt idx="38656">
                  <c:v>0.98863351367552799</c:v>
                </c:pt>
                <c:pt idx="38657">
                  <c:v>0.98925924563730805</c:v>
                </c:pt>
                <c:pt idx="38658">
                  <c:v>0.98792657314610499</c:v>
                </c:pt>
                <c:pt idx="38659">
                  <c:v>0.99353125819731403</c:v>
                </c:pt>
                <c:pt idx="38660">
                  <c:v>0.98890685267303702</c:v>
                </c:pt>
                <c:pt idx="38661">
                  <c:v>0.98924863839814503</c:v>
                </c:pt>
                <c:pt idx="38662">
                  <c:v>0.99384836297378498</c:v>
                </c:pt>
                <c:pt idx="38663">
                  <c:v>0.988558160082742</c:v>
                </c:pt>
                <c:pt idx="38664">
                  <c:v>0.99111012357864503</c:v>
                </c:pt>
                <c:pt idx="38665">
                  <c:v>0.99004304927730502</c:v>
                </c:pt>
                <c:pt idx="38666">
                  <c:v>0.98879731938775295</c:v>
                </c:pt>
                <c:pt idx="38667">
                  <c:v>0.99090748235445603</c:v>
                </c:pt>
                <c:pt idx="38668">
                  <c:v>0.99189302683260905</c:v>
                </c:pt>
                <c:pt idx="38669">
                  <c:v>0.991513008974795</c:v>
                </c:pt>
                <c:pt idx="38670">
                  <c:v>0.98938771773182699</c:v>
                </c:pt>
                <c:pt idx="38671">
                  <c:v>0.98836076422942298</c:v>
                </c:pt>
                <c:pt idx="38672">
                  <c:v>0.99084253489819996</c:v>
                </c:pt>
                <c:pt idx="38673">
                  <c:v>0.99441666428353803</c:v>
                </c:pt>
                <c:pt idx="38674">
                  <c:v>0.98932575515694898</c:v>
                </c:pt>
                <c:pt idx="38675">
                  <c:v>0.98876062767711204</c:v>
                </c:pt>
                <c:pt idx="38676">
                  <c:v>0.99079895516352401</c:v>
                </c:pt>
                <c:pt idx="38677">
                  <c:v>0.991200877192429</c:v>
                </c:pt>
                <c:pt idx="38678">
                  <c:v>0.98718436826988598</c:v>
                </c:pt>
                <c:pt idx="38679">
                  <c:v>0.99114974819171298</c:v>
                </c:pt>
                <c:pt idx="38680">
                  <c:v>0.98838272448416797</c:v>
                </c:pt>
                <c:pt idx="38681">
                  <c:v>0.99350892797669699</c:v>
                </c:pt>
                <c:pt idx="38682">
                  <c:v>0.98881041475583498</c:v>
                </c:pt>
                <c:pt idx="38683">
                  <c:v>0.98831001010326802</c:v>
                </c:pt>
                <c:pt idx="38684">
                  <c:v>0.99327089832808102</c:v>
                </c:pt>
                <c:pt idx="38685">
                  <c:v>0.99230313949461502</c:v>
                </c:pt>
                <c:pt idx="38686">
                  <c:v>0.988401246564789</c:v>
                </c:pt>
                <c:pt idx="38687">
                  <c:v>0.99099648058016898</c:v>
                </c:pt>
                <c:pt idx="38688">
                  <c:v>0.988128684815619</c:v>
                </c:pt>
                <c:pt idx="38689">
                  <c:v>0.98662970421822405</c:v>
                </c:pt>
                <c:pt idx="38690">
                  <c:v>0.99355590322007803</c:v>
                </c:pt>
                <c:pt idx="38691">
                  <c:v>0.99257400947319496</c:v>
                </c:pt>
                <c:pt idx="38692">
                  <c:v>0.98751445385313996</c:v>
                </c:pt>
                <c:pt idx="38693">
                  <c:v>0.99186405933966104</c:v>
                </c:pt>
                <c:pt idx="38694">
                  <c:v>0.99092157636638001</c:v>
                </c:pt>
                <c:pt idx="38695">
                  <c:v>0.990742837348358</c:v>
                </c:pt>
                <c:pt idx="38696">
                  <c:v>0.99112742307151802</c:v>
                </c:pt>
                <c:pt idx="38697">
                  <c:v>0.99149956336815004</c:v>
                </c:pt>
                <c:pt idx="38698">
                  <c:v>0.98629635236401403</c:v>
                </c:pt>
                <c:pt idx="38699">
                  <c:v>0.99180155791388902</c:v>
                </c:pt>
                <c:pt idx="38700">
                  <c:v>0.99027126945131905</c:v>
                </c:pt>
                <c:pt idx="38701">
                  <c:v>0.98960258036545101</c:v>
                </c:pt>
                <c:pt idx="38702">
                  <c:v>0.98824903272921305</c:v>
                </c:pt>
                <c:pt idx="38703">
                  <c:v>0.99003572793846095</c:v>
                </c:pt>
                <c:pt idx="38704">
                  <c:v>0.99226873813500904</c:v>
                </c:pt>
                <c:pt idx="38705">
                  <c:v>0.98923338500501001</c:v>
                </c:pt>
                <c:pt idx="38706">
                  <c:v>0.99258369038292305</c:v>
                </c:pt>
                <c:pt idx="38707">
                  <c:v>0.99214265189546402</c:v>
                </c:pt>
                <c:pt idx="38708">
                  <c:v>0.98923286713173497</c:v>
                </c:pt>
                <c:pt idx="38709">
                  <c:v>0.98855698959791105</c:v>
                </c:pt>
                <c:pt idx="38710">
                  <c:v>0.99316511312170896</c:v>
                </c:pt>
                <c:pt idx="38711">
                  <c:v>0.98783934360223702</c:v>
                </c:pt>
                <c:pt idx="38712">
                  <c:v>0.98945076184179603</c:v>
                </c:pt>
                <c:pt idx="38713">
                  <c:v>0.98904915064529397</c:v>
                </c:pt>
                <c:pt idx="38714">
                  <c:v>0.991476051732471</c:v>
                </c:pt>
                <c:pt idx="38715">
                  <c:v>0.99021011112225399</c:v>
                </c:pt>
                <c:pt idx="38716">
                  <c:v>0.99304403473119596</c:v>
                </c:pt>
                <c:pt idx="38717">
                  <c:v>0.98865823736656899</c:v>
                </c:pt>
                <c:pt idx="38718">
                  <c:v>0.98870076724718203</c:v>
                </c:pt>
                <c:pt idx="38719">
                  <c:v>0.99370822048127205</c:v>
                </c:pt>
                <c:pt idx="38720">
                  <c:v>0.98953465651837003</c:v>
                </c:pt>
                <c:pt idx="38721">
                  <c:v>0.991141737674895</c:v>
                </c:pt>
                <c:pt idx="38722">
                  <c:v>0.98983101128610995</c:v>
                </c:pt>
                <c:pt idx="38723">
                  <c:v>0.98833542616277603</c:v>
                </c:pt>
                <c:pt idx="38724">
                  <c:v>0.993504136988272</c:v>
                </c:pt>
                <c:pt idx="38725">
                  <c:v>0.99101984707826496</c:v>
                </c:pt>
                <c:pt idx="38726">
                  <c:v>0.99175231332585001</c:v>
                </c:pt>
                <c:pt idx="38727">
                  <c:v>0.99256509813501503</c:v>
                </c:pt>
                <c:pt idx="38728">
                  <c:v>0.99172906339397005</c:v>
                </c:pt>
                <c:pt idx="38729">
                  <c:v>0.99462628128803499</c:v>
                </c:pt>
                <c:pt idx="38730">
                  <c:v>0.98700681970418302</c:v>
                </c:pt>
                <c:pt idx="38731">
                  <c:v>0.99180618134367504</c:v>
                </c:pt>
                <c:pt idx="38732">
                  <c:v>0.99231555959225204</c:v>
                </c:pt>
                <c:pt idx="38733">
                  <c:v>0.98902879598896198</c:v>
                </c:pt>
                <c:pt idx="38734">
                  <c:v>0.98926346292596201</c:v>
                </c:pt>
                <c:pt idx="38735">
                  <c:v>0.99182275045124901</c:v>
                </c:pt>
                <c:pt idx="38736">
                  <c:v>0.98803516426762195</c:v>
                </c:pt>
                <c:pt idx="38737">
                  <c:v>0.99075037567536794</c:v>
                </c:pt>
                <c:pt idx="38738">
                  <c:v>0.99044433064993398</c:v>
                </c:pt>
                <c:pt idx="38739">
                  <c:v>0.986939504992004</c:v>
                </c:pt>
                <c:pt idx="38740">
                  <c:v>0.98826859571578796</c:v>
                </c:pt>
                <c:pt idx="38741">
                  <c:v>0.99083559459643999</c:v>
                </c:pt>
                <c:pt idx="38742">
                  <c:v>0.98815753344979096</c:v>
                </c:pt>
                <c:pt idx="38743">
                  <c:v>0.98917289202939995</c:v>
                </c:pt>
                <c:pt idx="38744">
                  <c:v>0.99166080301071302</c:v>
                </c:pt>
                <c:pt idx="38745">
                  <c:v>0.98845750427840795</c:v>
                </c:pt>
                <c:pt idx="38746">
                  <c:v>0.98889298816191296</c:v>
                </c:pt>
                <c:pt idx="38747">
                  <c:v>0.99198624751342102</c:v>
                </c:pt>
                <c:pt idx="38748">
                  <c:v>0.98761999630755803</c:v>
                </c:pt>
                <c:pt idx="38749">
                  <c:v>0.99434575375661505</c:v>
                </c:pt>
                <c:pt idx="38750">
                  <c:v>0.98875878812518703</c:v>
                </c:pt>
                <c:pt idx="38751">
                  <c:v>0.98882505901100803</c:v>
                </c:pt>
                <c:pt idx="38752">
                  <c:v>0.98992861731263804</c:v>
                </c:pt>
                <c:pt idx="38753">
                  <c:v>0.98903575699456303</c:v>
                </c:pt>
                <c:pt idx="38754">
                  <c:v>0.98908358872609803</c:v>
                </c:pt>
                <c:pt idx="38755">
                  <c:v>0.99175803063116996</c:v>
                </c:pt>
                <c:pt idx="38756">
                  <c:v>0.99096647824583395</c:v>
                </c:pt>
                <c:pt idx="38757">
                  <c:v>0.986768377348889</c:v>
                </c:pt>
                <c:pt idx="38758">
                  <c:v>0.98962672237503402</c:v>
                </c:pt>
                <c:pt idx="38759">
                  <c:v>0.99060439216479301</c:v>
                </c:pt>
                <c:pt idx="38760">
                  <c:v>0.99190458560232098</c:v>
                </c:pt>
                <c:pt idx="38761">
                  <c:v>0.98816969835160595</c:v>
                </c:pt>
                <c:pt idx="38762">
                  <c:v>0.99193583254421602</c:v>
                </c:pt>
                <c:pt idx="38763">
                  <c:v>0.99188322624387903</c:v>
                </c:pt>
                <c:pt idx="38764">
                  <c:v>0.98698127929860902</c:v>
                </c:pt>
                <c:pt idx="38765">
                  <c:v>0.992886070661539</c:v>
                </c:pt>
                <c:pt idx="38766">
                  <c:v>0.99053634488237796</c:v>
                </c:pt>
                <c:pt idx="38767">
                  <c:v>0.98805808563526998</c:v>
                </c:pt>
                <c:pt idx="38768">
                  <c:v>0.99270379620529803</c:v>
                </c:pt>
                <c:pt idx="38769">
                  <c:v>0.99103369401811403</c:v>
                </c:pt>
                <c:pt idx="38770">
                  <c:v>0.99340159275511597</c:v>
                </c:pt>
                <c:pt idx="38771">
                  <c:v>0.99221586578542498</c:v>
                </c:pt>
                <c:pt idx="38772">
                  <c:v>0.99072704262092703</c:v>
                </c:pt>
                <c:pt idx="38773">
                  <c:v>0.98763020756148001</c:v>
                </c:pt>
                <c:pt idx="38774">
                  <c:v>0.99119869670576299</c:v>
                </c:pt>
                <c:pt idx="38775">
                  <c:v>0.99309334615385902</c:v>
                </c:pt>
                <c:pt idx="38776">
                  <c:v>0.99189878596104897</c:v>
                </c:pt>
                <c:pt idx="38777">
                  <c:v>0.98690161739056703</c:v>
                </c:pt>
                <c:pt idx="38778">
                  <c:v>0.99134300104598105</c:v>
                </c:pt>
                <c:pt idx="38779">
                  <c:v>0.98954564636001896</c:v>
                </c:pt>
                <c:pt idx="38780">
                  <c:v>0.98878997859257201</c:v>
                </c:pt>
                <c:pt idx="38781">
                  <c:v>0.98950851407852503</c:v>
                </c:pt>
                <c:pt idx="38782">
                  <c:v>0.98914324049573199</c:v>
                </c:pt>
                <c:pt idx="38783">
                  <c:v>0.98833456100839601</c:v>
                </c:pt>
                <c:pt idx="38784">
                  <c:v>0.99000088487233695</c:v>
                </c:pt>
                <c:pt idx="38785">
                  <c:v>0.993180355649668</c:v>
                </c:pt>
                <c:pt idx="38786">
                  <c:v>0.98904222778341999</c:v>
                </c:pt>
                <c:pt idx="38787">
                  <c:v>0.98860613411960196</c:v>
                </c:pt>
                <c:pt idx="38788">
                  <c:v>0.98915074116582802</c:v>
                </c:pt>
                <c:pt idx="38789">
                  <c:v>0.99351163828262301</c:v>
                </c:pt>
                <c:pt idx="38790">
                  <c:v>0.98998148466247105</c:v>
                </c:pt>
                <c:pt idx="38791">
                  <c:v>0.99275347149134596</c:v>
                </c:pt>
                <c:pt idx="38792">
                  <c:v>0.99348608844560105</c:v>
                </c:pt>
                <c:pt idx="38793">
                  <c:v>0.99224206140930704</c:v>
                </c:pt>
                <c:pt idx="38794">
                  <c:v>0.99038850181069304</c:v>
                </c:pt>
                <c:pt idx="38795">
                  <c:v>0.99014408805091403</c:v>
                </c:pt>
                <c:pt idx="38796">
                  <c:v>0.99318368768738396</c:v>
                </c:pt>
                <c:pt idx="38797">
                  <c:v>0.98877761984030099</c:v>
                </c:pt>
                <c:pt idx="38798">
                  <c:v>0.98965836375604799</c:v>
                </c:pt>
                <c:pt idx="38799">
                  <c:v>0.99233873405559403</c:v>
                </c:pt>
                <c:pt idx="38800">
                  <c:v>0.99240557167157295</c:v>
                </c:pt>
                <c:pt idx="38801">
                  <c:v>0.99028429015347397</c:v>
                </c:pt>
                <c:pt idx="38802">
                  <c:v>0.99049569550522998</c:v>
                </c:pt>
                <c:pt idx="38803">
                  <c:v>0.993133513387778</c:v>
                </c:pt>
                <c:pt idx="38804">
                  <c:v>0.98652234222106305</c:v>
                </c:pt>
                <c:pt idx="38805">
                  <c:v>0.99037007523181397</c:v>
                </c:pt>
                <c:pt idx="38806">
                  <c:v>0.98861246742686704</c:v>
                </c:pt>
                <c:pt idx="38807">
                  <c:v>0.98720818009627498</c:v>
                </c:pt>
                <c:pt idx="38808">
                  <c:v>0.99261238169926802</c:v>
                </c:pt>
                <c:pt idx="38809">
                  <c:v>0.98852107669328604</c:v>
                </c:pt>
                <c:pt idx="38810">
                  <c:v>0.98861161256462304</c:v>
                </c:pt>
                <c:pt idx="38811">
                  <c:v>0.98745626068796899</c:v>
                </c:pt>
                <c:pt idx="38812">
                  <c:v>0.99336697152101205</c:v>
                </c:pt>
                <c:pt idx="38813">
                  <c:v>0.98795738985512604</c:v>
                </c:pt>
                <c:pt idx="38814">
                  <c:v>0.99152911820761902</c:v>
                </c:pt>
                <c:pt idx="38815">
                  <c:v>0.98862124264797102</c:v>
                </c:pt>
                <c:pt idx="38816">
                  <c:v>0.98864736774063799</c:v>
                </c:pt>
                <c:pt idx="38817">
                  <c:v>0.99025529995544304</c:v>
                </c:pt>
                <c:pt idx="38818">
                  <c:v>0.99106265516307801</c:v>
                </c:pt>
                <c:pt idx="38819">
                  <c:v>0.99312197974122496</c:v>
                </c:pt>
                <c:pt idx="38820">
                  <c:v>0.99257870936669101</c:v>
                </c:pt>
                <c:pt idx="38821">
                  <c:v>0.99149828079310898</c:v>
                </c:pt>
                <c:pt idx="38822">
                  <c:v>0.98954212606457903</c:v>
                </c:pt>
                <c:pt idx="38823">
                  <c:v>0.99019986669785898</c:v>
                </c:pt>
                <c:pt idx="38824">
                  <c:v>0.98783623562615097</c:v>
                </c:pt>
                <c:pt idx="38825">
                  <c:v>0.99275137243142797</c:v>
                </c:pt>
                <c:pt idx="38826">
                  <c:v>0.98939968492251296</c:v>
                </c:pt>
                <c:pt idx="38827">
                  <c:v>0.98895090815944298</c:v>
                </c:pt>
                <c:pt idx="38828">
                  <c:v>0.99048178373291496</c:v>
                </c:pt>
                <c:pt idx="38829">
                  <c:v>0.98814646213637203</c:v>
                </c:pt>
                <c:pt idx="38830">
                  <c:v>0.98857708139261202</c:v>
                </c:pt>
                <c:pt idx="38831">
                  <c:v>0.99291144509502305</c:v>
                </c:pt>
                <c:pt idx="38832">
                  <c:v>0.988427896806503</c:v>
                </c:pt>
                <c:pt idx="38833">
                  <c:v>0.99099150250599499</c:v>
                </c:pt>
                <c:pt idx="38834">
                  <c:v>0.99217446410843602</c:v>
                </c:pt>
                <c:pt idx="38835">
                  <c:v>0.988111174511067</c:v>
                </c:pt>
                <c:pt idx="38836">
                  <c:v>0.98867107274801602</c:v>
                </c:pt>
                <c:pt idx="38837">
                  <c:v>0.99130382607940404</c:v>
                </c:pt>
                <c:pt idx="38838">
                  <c:v>0.98902321420728601</c:v>
                </c:pt>
                <c:pt idx="38839">
                  <c:v>0.98752414248237397</c:v>
                </c:pt>
                <c:pt idx="38840">
                  <c:v>0.99308339397826095</c:v>
                </c:pt>
                <c:pt idx="38841">
                  <c:v>0.98943169564898703</c:v>
                </c:pt>
                <c:pt idx="38842">
                  <c:v>0.98985480992627395</c:v>
                </c:pt>
                <c:pt idx="38843">
                  <c:v>0.987759210339476</c:v>
                </c:pt>
                <c:pt idx="38844">
                  <c:v>0.98885206377215795</c:v>
                </c:pt>
                <c:pt idx="38845">
                  <c:v>0.99426582390471996</c:v>
                </c:pt>
                <c:pt idx="38846">
                  <c:v>0.98934641483622998</c:v>
                </c:pt>
                <c:pt idx="38847">
                  <c:v>0.98723410927484401</c:v>
                </c:pt>
                <c:pt idx="38848">
                  <c:v>0.992263291647003</c:v>
                </c:pt>
                <c:pt idx="38849">
                  <c:v>0.990935078736776</c:v>
                </c:pt>
                <c:pt idx="38850">
                  <c:v>0.99177127311791302</c:v>
                </c:pt>
                <c:pt idx="38851">
                  <c:v>0.99255097708717299</c:v>
                </c:pt>
                <c:pt idx="38852">
                  <c:v>0.98774944680012</c:v>
                </c:pt>
                <c:pt idx="38853">
                  <c:v>0.99267384170748896</c:v>
                </c:pt>
                <c:pt idx="38854">
                  <c:v>0.99260101278689195</c:v>
                </c:pt>
                <c:pt idx="38855">
                  <c:v>0.986940560221648</c:v>
                </c:pt>
                <c:pt idx="38856">
                  <c:v>0.98959414074047103</c:v>
                </c:pt>
                <c:pt idx="38857">
                  <c:v>0.99029935199677599</c:v>
                </c:pt>
                <c:pt idx="38858">
                  <c:v>0.989789673353205</c:v>
                </c:pt>
                <c:pt idx="38859">
                  <c:v>0.98774113582964296</c:v>
                </c:pt>
                <c:pt idx="38860">
                  <c:v>0.98846274819711499</c:v>
                </c:pt>
                <c:pt idx="38861">
                  <c:v>0.99061992382979303</c:v>
                </c:pt>
                <c:pt idx="38862">
                  <c:v>0.98855765744212398</c:v>
                </c:pt>
                <c:pt idx="38863">
                  <c:v>0.98827083531576998</c:v>
                </c:pt>
                <c:pt idx="38864">
                  <c:v>0.99216689202265995</c:v>
                </c:pt>
                <c:pt idx="38865">
                  <c:v>0.98971472593175303</c:v>
                </c:pt>
                <c:pt idx="38866">
                  <c:v>0.99343007440401598</c:v>
                </c:pt>
                <c:pt idx="38867">
                  <c:v>0.98779508198430199</c:v>
                </c:pt>
                <c:pt idx="38868">
                  <c:v>0.99146504861880203</c:v>
                </c:pt>
                <c:pt idx="38869">
                  <c:v>0.99159160763204202</c:v>
                </c:pt>
                <c:pt idx="38870">
                  <c:v>0.994473276100723</c:v>
                </c:pt>
                <c:pt idx="38871">
                  <c:v>0.98785559793672095</c:v>
                </c:pt>
                <c:pt idx="38872">
                  <c:v>0.98952591489411101</c:v>
                </c:pt>
                <c:pt idx="38873">
                  <c:v>0.993000740462193</c:v>
                </c:pt>
                <c:pt idx="38874">
                  <c:v>0.992128248281543</c:v>
                </c:pt>
                <c:pt idx="38875">
                  <c:v>0.98782212516000001</c:v>
                </c:pt>
                <c:pt idx="38876">
                  <c:v>0.99188208236532605</c:v>
                </c:pt>
                <c:pt idx="38877">
                  <c:v>0.988890814627021</c:v>
                </c:pt>
                <c:pt idx="38878">
                  <c:v>0.98813718851232901</c:v>
                </c:pt>
                <c:pt idx="38879">
                  <c:v>0.99328421212360096</c:v>
                </c:pt>
                <c:pt idx="38880">
                  <c:v>0.98801487654268905</c:v>
                </c:pt>
                <c:pt idx="38881">
                  <c:v>0.99366089529909296</c:v>
                </c:pt>
                <c:pt idx="38882">
                  <c:v>0.98765880569425202</c:v>
                </c:pt>
                <c:pt idx="38883">
                  <c:v>0.99317508719862702</c:v>
                </c:pt>
                <c:pt idx="38884">
                  <c:v>0.98770863287175703</c:v>
                </c:pt>
                <c:pt idx="38885">
                  <c:v>0.98822559435310997</c:v>
                </c:pt>
                <c:pt idx="38886">
                  <c:v>0.98974153644930396</c:v>
                </c:pt>
                <c:pt idx="38887">
                  <c:v>0.98774669306301099</c:v>
                </c:pt>
                <c:pt idx="38888">
                  <c:v>0.986049471983382</c:v>
                </c:pt>
                <c:pt idx="38889">
                  <c:v>0.99078984360560096</c:v>
                </c:pt>
                <c:pt idx="38890">
                  <c:v>0.99434196763936999</c:v>
                </c:pt>
                <c:pt idx="38891">
                  <c:v>0.98821067536611495</c:v>
                </c:pt>
                <c:pt idx="38892">
                  <c:v>0.99466966717719896</c:v>
                </c:pt>
                <c:pt idx="38893">
                  <c:v>0.99207046065753401</c:v>
                </c:pt>
                <c:pt idx="38894">
                  <c:v>0.99162565069369502</c:v>
                </c:pt>
                <c:pt idx="38895">
                  <c:v>0.99245412526127696</c:v>
                </c:pt>
                <c:pt idx="38896">
                  <c:v>0.98847563125161697</c:v>
                </c:pt>
                <c:pt idx="38897">
                  <c:v>0.99121441680395805</c:v>
                </c:pt>
                <c:pt idx="38898">
                  <c:v>0.99182764970936399</c:v>
                </c:pt>
                <c:pt idx="38899">
                  <c:v>0.98827090174395904</c:v>
                </c:pt>
                <c:pt idx="38900">
                  <c:v>0.98935304129688195</c:v>
                </c:pt>
                <c:pt idx="38901">
                  <c:v>0.98824520076091205</c:v>
                </c:pt>
                <c:pt idx="38902">
                  <c:v>0.99111992436204499</c:v>
                </c:pt>
                <c:pt idx="38903">
                  <c:v>0.98839541671265096</c:v>
                </c:pt>
                <c:pt idx="38904">
                  <c:v>0.99052316338350199</c:v>
                </c:pt>
                <c:pt idx="38905">
                  <c:v>0.99347533479194305</c:v>
                </c:pt>
                <c:pt idx="38906">
                  <c:v>0.99135386180142304</c:v>
                </c:pt>
                <c:pt idx="38907">
                  <c:v>0.98943470960792701</c:v>
                </c:pt>
                <c:pt idx="38908">
                  <c:v>0.99139959294020497</c:v>
                </c:pt>
                <c:pt idx="38909">
                  <c:v>0.98910272748428796</c:v>
                </c:pt>
                <c:pt idx="38910">
                  <c:v>0.991504636871954</c:v>
                </c:pt>
                <c:pt idx="38911">
                  <c:v>0.99369944667360999</c:v>
                </c:pt>
                <c:pt idx="38912">
                  <c:v>0.98893365464392802</c:v>
                </c:pt>
                <c:pt idx="38913">
                  <c:v>0.99060354402969597</c:v>
                </c:pt>
                <c:pt idx="38914">
                  <c:v>0.988158489280903</c:v>
                </c:pt>
                <c:pt idx="38915">
                  <c:v>0.98921545291833302</c:v>
                </c:pt>
                <c:pt idx="38916">
                  <c:v>0.99333259074441904</c:v>
                </c:pt>
                <c:pt idx="38917">
                  <c:v>0.98686009672629504</c:v>
                </c:pt>
                <c:pt idx="38918">
                  <c:v>0.99078851094182496</c:v>
                </c:pt>
                <c:pt idx="38919">
                  <c:v>0.98989928773771396</c:v>
                </c:pt>
                <c:pt idx="38920">
                  <c:v>0.987451671381402</c:v>
                </c:pt>
                <c:pt idx="38921">
                  <c:v>0.99090359834591901</c:v>
                </c:pt>
                <c:pt idx="38922">
                  <c:v>0.98715103691747697</c:v>
                </c:pt>
                <c:pt idx="38923">
                  <c:v>0.98918328127416899</c:v>
                </c:pt>
                <c:pt idx="38924">
                  <c:v>0.99396903160826</c:v>
                </c:pt>
                <c:pt idx="38925">
                  <c:v>0.98803331702699304</c:v>
                </c:pt>
                <c:pt idx="38926">
                  <c:v>0.99273670269369296</c:v>
                </c:pt>
                <c:pt idx="38927">
                  <c:v>0.99344504733139105</c:v>
                </c:pt>
                <c:pt idx="38928">
                  <c:v>0.98812574281867904</c:v>
                </c:pt>
                <c:pt idx="38929">
                  <c:v>0.99103167108703605</c:v>
                </c:pt>
                <c:pt idx="38930">
                  <c:v>0.98740557525147898</c:v>
                </c:pt>
                <c:pt idx="38931">
                  <c:v>0.98901909442015901</c:v>
                </c:pt>
                <c:pt idx="38932">
                  <c:v>0.98802700111089803</c:v>
                </c:pt>
                <c:pt idx="38933">
                  <c:v>0.99253955784782999</c:v>
                </c:pt>
                <c:pt idx="38934">
                  <c:v>0.99248916262108999</c:v>
                </c:pt>
                <c:pt idx="38935">
                  <c:v>0.98706980960202695</c:v>
                </c:pt>
                <c:pt idx="38936">
                  <c:v>0.99222489424038895</c:v>
                </c:pt>
                <c:pt idx="38937">
                  <c:v>0.98691464348239699</c:v>
                </c:pt>
                <c:pt idx="38938">
                  <c:v>0.98863854162947196</c:v>
                </c:pt>
                <c:pt idx="38939">
                  <c:v>0.98762300469405595</c:v>
                </c:pt>
                <c:pt idx="38940">
                  <c:v>0.98984747584018395</c:v>
                </c:pt>
                <c:pt idx="38941">
                  <c:v>0.99391335231120403</c:v>
                </c:pt>
                <c:pt idx="38942">
                  <c:v>0.98836177034348804</c:v>
                </c:pt>
                <c:pt idx="38943">
                  <c:v>0.99069409534007602</c:v>
                </c:pt>
                <c:pt idx="38944">
                  <c:v>0.99098950054883195</c:v>
                </c:pt>
                <c:pt idx="38945">
                  <c:v>0.99231941941112101</c:v>
                </c:pt>
                <c:pt idx="38946">
                  <c:v>0.98698698235790905</c:v>
                </c:pt>
                <c:pt idx="38947">
                  <c:v>0.993050133857314</c:v>
                </c:pt>
                <c:pt idx="38948">
                  <c:v>0.99266354114042998</c:v>
                </c:pt>
                <c:pt idx="38949">
                  <c:v>0.99369334767603601</c:v>
                </c:pt>
                <c:pt idx="38950">
                  <c:v>0.98811412259757003</c:v>
                </c:pt>
                <c:pt idx="38951">
                  <c:v>0.98823034444452496</c:v>
                </c:pt>
                <c:pt idx="38952">
                  <c:v>0.99143089818734897</c:v>
                </c:pt>
                <c:pt idx="38953">
                  <c:v>0.98772928653582404</c:v>
                </c:pt>
                <c:pt idx="38954">
                  <c:v>0.98929452856570199</c:v>
                </c:pt>
                <c:pt idx="38955">
                  <c:v>0.99028980125768395</c:v>
                </c:pt>
                <c:pt idx="38956">
                  <c:v>0.98839562214993504</c:v>
                </c:pt>
                <c:pt idx="38957">
                  <c:v>0.99354039300476404</c:v>
                </c:pt>
                <c:pt idx="38958">
                  <c:v>0.99389801737816397</c:v>
                </c:pt>
                <c:pt idx="38959">
                  <c:v>0.98982319232159899</c:v>
                </c:pt>
                <c:pt idx="38960">
                  <c:v>0.98947817184514097</c:v>
                </c:pt>
                <c:pt idx="38961">
                  <c:v>0.99224111959796302</c:v>
                </c:pt>
                <c:pt idx="38962">
                  <c:v>0.98857284001573598</c:v>
                </c:pt>
                <c:pt idx="38963">
                  <c:v>0.98818071044713596</c:v>
                </c:pt>
                <c:pt idx="38964">
                  <c:v>0.99201047769511197</c:v>
                </c:pt>
                <c:pt idx="38965">
                  <c:v>0.99147686740953</c:v>
                </c:pt>
                <c:pt idx="38966">
                  <c:v>0.99295893659369105</c:v>
                </c:pt>
                <c:pt idx="38967">
                  <c:v>0.98893870585067001</c:v>
                </c:pt>
                <c:pt idx="38968">
                  <c:v>0.99119377219461902</c:v>
                </c:pt>
                <c:pt idx="38969">
                  <c:v>0.99074992468411105</c:v>
                </c:pt>
                <c:pt idx="38970">
                  <c:v>0.992465224478007</c:v>
                </c:pt>
                <c:pt idx="38971">
                  <c:v>0.98955278390555701</c:v>
                </c:pt>
                <c:pt idx="38972">
                  <c:v>0.99241237936180005</c:v>
                </c:pt>
                <c:pt idx="38973">
                  <c:v>0.99037880075588303</c:v>
                </c:pt>
                <c:pt idx="38974">
                  <c:v>0.98900913229960596</c:v>
                </c:pt>
                <c:pt idx="38975">
                  <c:v>0.98923787877457203</c:v>
                </c:pt>
                <c:pt idx="38976">
                  <c:v>0.99192188534231096</c:v>
                </c:pt>
                <c:pt idx="38977">
                  <c:v>0.99350473369480097</c:v>
                </c:pt>
                <c:pt idx="38978">
                  <c:v>0.99017361804597903</c:v>
                </c:pt>
                <c:pt idx="38979">
                  <c:v>0.99042606026852198</c:v>
                </c:pt>
                <c:pt idx="38980">
                  <c:v>0.99171189060155096</c:v>
                </c:pt>
                <c:pt idx="38981">
                  <c:v>0.98837156242417901</c:v>
                </c:pt>
                <c:pt idx="38982">
                  <c:v>0.99222476775519197</c:v>
                </c:pt>
                <c:pt idx="38983">
                  <c:v>0.99120110179594301</c:v>
                </c:pt>
                <c:pt idx="38984">
                  <c:v>0.98987556614363603</c:v>
                </c:pt>
                <c:pt idx="38985">
                  <c:v>0.98796238287043803</c:v>
                </c:pt>
                <c:pt idx="38986">
                  <c:v>0.98829229527135098</c:v>
                </c:pt>
                <c:pt idx="38987">
                  <c:v>0.99360683037416397</c:v>
                </c:pt>
                <c:pt idx="38988">
                  <c:v>0.99047020790928597</c:v>
                </c:pt>
                <c:pt idx="38989">
                  <c:v>0.98874168027981202</c:v>
                </c:pt>
                <c:pt idx="38990">
                  <c:v>0.99179172269827298</c:v>
                </c:pt>
                <c:pt idx="38991">
                  <c:v>0.98543562260367201</c:v>
                </c:pt>
                <c:pt idx="38992">
                  <c:v>0.99091238257909497</c:v>
                </c:pt>
                <c:pt idx="38993">
                  <c:v>0.98865060279898298</c:v>
                </c:pt>
                <c:pt idx="38994">
                  <c:v>0.98877975391128903</c:v>
                </c:pt>
                <c:pt idx="38995">
                  <c:v>0.98881315171388096</c:v>
                </c:pt>
                <c:pt idx="38996">
                  <c:v>0.99305402481301197</c:v>
                </c:pt>
                <c:pt idx="38997">
                  <c:v>0.99239640052064804</c:v>
                </c:pt>
                <c:pt idx="38998">
                  <c:v>0.98777669565385295</c:v>
                </c:pt>
                <c:pt idx="38999">
                  <c:v>0.991397260896004</c:v>
                </c:pt>
                <c:pt idx="39000">
                  <c:v>0.98954160216990505</c:v>
                </c:pt>
                <c:pt idx="39001">
                  <c:v>0.991396450822563</c:v>
                </c:pt>
                <c:pt idx="39002">
                  <c:v>0.99071724811880801</c:v>
                </c:pt>
                <c:pt idx="39003">
                  <c:v>0.99406445075448002</c:v>
                </c:pt>
                <c:pt idx="39004">
                  <c:v>0.99188638322525102</c:v>
                </c:pt>
                <c:pt idx="39005">
                  <c:v>0.99262791013895102</c:v>
                </c:pt>
                <c:pt idx="39006">
                  <c:v>0.99021187114897502</c:v>
                </c:pt>
                <c:pt idx="39007">
                  <c:v>0.99159024837231102</c:v>
                </c:pt>
                <c:pt idx="39008">
                  <c:v>0.99037569705478301</c:v>
                </c:pt>
                <c:pt idx="39009">
                  <c:v>0.98710075692577604</c:v>
                </c:pt>
                <c:pt idx="39010">
                  <c:v>0.99231909334979296</c:v>
                </c:pt>
                <c:pt idx="39011">
                  <c:v>0.989353253320991</c:v>
                </c:pt>
                <c:pt idx="39012">
                  <c:v>0.98883831939181299</c:v>
                </c:pt>
                <c:pt idx="39013">
                  <c:v>0.98843492347350004</c:v>
                </c:pt>
                <c:pt idx="39014">
                  <c:v>0.98910742362176296</c:v>
                </c:pt>
                <c:pt idx="39015">
                  <c:v>0.99001023073039696</c:v>
                </c:pt>
                <c:pt idx="39016">
                  <c:v>0.99457171726863403</c:v>
                </c:pt>
                <c:pt idx="39017">
                  <c:v>0.98947357347974496</c:v>
                </c:pt>
                <c:pt idx="39018">
                  <c:v>0.98968601362379505</c:v>
                </c:pt>
                <c:pt idx="39019">
                  <c:v>0.98958806412047995</c:v>
                </c:pt>
                <c:pt idx="39020">
                  <c:v>0.99144867747089205</c:v>
                </c:pt>
                <c:pt idx="39021">
                  <c:v>0.987422243952086</c:v>
                </c:pt>
                <c:pt idx="39022">
                  <c:v>0.99185273044995803</c:v>
                </c:pt>
                <c:pt idx="39023">
                  <c:v>0.99185684512491401</c:v>
                </c:pt>
                <c:pt idx="39024">
                  <c:v>0.99038689627640497</c:v>
                </c:pt>
                <c:pt idx="39025">
                  <c:v>0.99322294666034705</c:v>
                </c:pt>
                <c:pt idx="39026">
                  <c:v>0.98827669838844001</c:v>
                </c:pt>
                <c:pt idx="39027">
                  <c:v>0.99342216145615403</c:v>
                </c:pt>
                <c:pt idx="39028">
                  <c:v>0.99019326357326998</c:v>
                </c:pt>
                <c:pt idx="39029">
                  <c:v>0.99302631532985897</c:v>
                </c:pt>
                <c:pt idx="39030">
                  <c:v>0.99194698892988198</c:v>
                </c:pt>
                <c:pt idx="39031">
                  <c:v>0.99036145591966895</c:v>
                </c:pt>
                <c:pt idx="39032">
                  <c:v>0.99337505350132504</c:v>
                </c:pt>
                <c:pt idx="39033">
                  <c:v>0.99090368064082102</c:v>
                </c:pt>
                <c:pt idx="39034">
                  <c:v>0.98890325214802599</c:v>
                </c:pt>
                <c:pt idx="39035">
                  <c:v>0.99156402253847598</c:v>
                </c:pt>
                <c:pt idx="39036">
                  <c:v>0.98794790166286695</c:v>
                </c:pt>
                <c:pt idx="39037">
                  <c:v>0.98776981687478604</c:v>
                </c:pt>
                <c:pt idx="39038">
                  <c:v>0.98863589552224695</c:v>
                </c:pt>
                <c:pt idx="39039">
                  <c:v>0.99018188041104305</c:v>
                </c:pt>
                <c:pt idx="39040">
                  <c:v>0.98888675269597703</c:v>
                </c:pt>
                <c:pt idx="39041">
                  <c:v>0.98956737145778195</c:v>
                </c:pt>
                <c:pt idx="39042">
                  <c:v>0.99184939639312597</c:v>
                </c:pt>
                <c:pt idx="39043">
                  <c:v>0.98771562210341501</c:v>
                </c:pt>
                <c:pt idx="39044">
                  <c:v>0.98889614127687797</c:v>
                </c:pt>
                <c:pt idx="39045">
                  <c:v>0.99384004385873803</c:v>
                </c:pt>
                <c:pt idx="39046">
                  <c:v>0.98875685768027399</c:v>
                </c:pt>
                <c:pt idx="39047">
                  <c:v>0.99196430726940599</c:v>
                </c:pt>
                <c:pt idx="39048">
                  <c:v>0.99402921756131501</c:v>
                </c:pt>
                <c:pt idx="39049">
                  <c:v>0.99146431371388799</c:v>
                </c:pt>
                <c:pt idx="39050">
                  <c:v>0.98908302578581198</c:v>
                </c:pt>
                <c:pt idx="39051">
                  <c:v>0.98895009347589302</c:v>
                </c:pt>
                <c:pt idx="39052">
                  <c:v>0.98889468929691404</c:v>
                </c:pt>
                <c:pt idx="39053">
                  <c:v>0.99146884352702602</c:v>
                </c:pt>
                <c:pt idx="39054">
                  <c:v>0.98601899337099896</c:v>
                </c:pt>
                <c:pt idx="39055">
                  <c:v>0.99332338709569801</c:v>
                </c:pt>
                <c:pt idx="39056">
                  <c:v>0.99038661662576599</c:v>
                </c:pt>
                <c:pt idx="39057">
                  <c:v>0.98950200058846505</c:v>
                </c:pt>
                <c:pt idx="39058">
                  <c:v>0.99409276187907103</c:v>
                </c:pt>
                <c:pt idx="39059">
                  <c:v>0.98759277842864202</c:v>
                </c:pt>
                <c:pt idx="39060">
                  <c:v>0.99000768788927396</c:v>
                </c:pt>
                <c:pt idx="39061">
                  <c:v>0.99069604945992595</c:v>
                </c:pt>
                <c:pt idx="39062">
                  <c:v>0.99170414916150695</c:v>
                </c:pt>
                <c:pt idx="39063">
                  <c:v>0.98761240188039201</c:v>
                </c:pt>
                <c:pt idx="39064">
                  <c:v>0.98767699318584001</c:v>
                </c:pt>
                <c:pt idx="39065">
                  <c:v>0.98884949159407398</c:v>
                </c:pt>
                <c:pt idx="39066">
                  <c:v>0.98961935575911297</c:v>
                </c:pt>
                <c:pt idx="39067">
                  <c:v>0.99079402951950002</c:v>
                </c:pt>
                <c:pt idx="39068">
                  <c:v>0.98821413039121797</c:v>
                </c:pt>
                <c:pt idx="39069">
                  <c:v>0.99400709988224101</c:v>
                </c:pt>
                <c:pt idx="39070">
                  <c:v>0.987170460521263</c:v>
                </c:pt>
                <c:pt idx="39071">
                  <c:v>0.99111044139226701</c:v>
                </c:pt>
                <c:pt idx="39072">
                  <c:v>0.99333058941017405</c:v>
                </c:pt>
                <c:pt idx="39073">
                  <c:v>0.98874883262362601</c:v>
                </c:pt>
                <c:pt idx="39074">
                  <c:v>0.987678706589601</c:v>
                </c:pt>
                <c:pt idx="39075">
                  <c:v>0.99300968308434501</c:v>
                </c:pt>
                <c:pt idx="39076">
                  <c:v>0.99064023419533898</c:v>
                </c:pt>
                <c:pt idx="39077">
                  <c:v>0.98798417407501604</c:v>
                </c:pt>
                <c:pt idx="39078">
                  <c:v>0.98886852729061703</c:v>
                </c:pt>
                <c:pt idx="39079">
                  <c:v>0.99318605099860102</c:v>
                </c:pt>
                <c:pt idx="39080">
                  <c:v>0.990337319530742</c:v>
                </c:pt>
                <c:pt idx="39081">
                  <c:v>0.98811236620141396</c:v>
                </c:pt>
                <c:pt idx="39082">
                  <c:v>0.99202842005773595</c:v>
                </c:pt>
                <c:pt idx="39083">
                  <c:v>0.990130847659489</c:v>
                </c:pt>
                <c:pt idx="39084">
                  <c:v>0.99229120605731502</c:v>
                </c:pt>
                <c:pt idx="39085">
                  <c:v>0.99416980191988802</c:v>
                </c:pt>
                <c:pt idx="39086">
                  <c:v>0.98951004991688596</c:v>
                </c:pt>
                <c:pt idx="39087">
                  <c:v>0.99320497517474804</c:v>
                </c:pt>
                <c:pt idx="39088">
                  <c:v>0.99050678082241905</c:v>
                </c:pt>
                <c:pt idx="39089">
                  <c:v>0.99303320735582401</c:v>
                </c:pt>
                <c:pt idx="39090">
                  <c:v>0.99338656872111697</c:v>
                </c:pt>
                <c:pt idx="39091">
                  <c:v>0.99161647856982105</c:v>
                </c:pt>
                <c:pt idx="39092">
                  <c:v>0.99308434754105501</c:v>
                </c:pt>
                <c:pt idx="39093">
                  <c:v>0.99161329917700003</c:v>
                </c:pt>
                <c:pt idx="39094">
                  <c:v>0.99348638342520401</c:v>
                </c:pt>
                <c:pt idx="39095">
                  <c:v>0.98742652362635597</c:v>
                </c:pt>
                <c:pt idx="39096">
                  <c:v>0.99133012747593696</c:v>
                </c:pt>
                <c:pt idx="39097">
                  <c:v>0.98982850003065503</c:v>
                </c:pt>
                <c:pt idx="39098">
                  <c:v>0.99189471132559603</c:v>
                </c:pt>
                <c:pt idx="39099">
                  <c:v>0.98987640705183</c:v>
                </c:pt>
                <c:pt idx="39100">
                  <c:v>0.99330373223280999</c:v>
                </c:pt>
                <c:pt idx="39101">
                  <c:v>0.99110437758534398</c:v>
                </c:pt>
                <c:pt idx="39102">
                  <c:v>0.98993510648549998</c:v>
                </c:pt>
                <c:pt idx="39103">
                  <c:v>0.98925591247764499</c:v>
                </c:pt>
                <c:pt idx="39104">
                  <c:v>0.98756941909849805</c:v>
                </c:pt>
                <c:pt idx="39105">
                  <c:v>0.99273801246714</c:v>
                </c:pt>
                <c:pt idx="39106">
                  <c:v>0.98967428562465598</c:v>
                </c:pt>
                <c:pt idx="39107">
                  <c:v>0.98924893475932796</c:v>
                </c:pt>
                <c:pt idx="39108">
                  <c:v>0.98866217065948003</c:v>
                </c:pt>
                <c:pt idx="39109">
                  <c:v>0.99408571398159595</c:v>
                </c:pt>
                <c:pt idx="39110">
                  <c:v>0.98830639493501105</c:v>
                </c:pt>
                <c:pt idx="39111">
                  <c:v>0.98896858601850002</c:v>
                </c:pt>
                <c:pt idx="39112">
                  <c:v>0.99203884067363701</c:v>
                </c:pt>
                <c:pt idx="39113">
                  <c:v>0.99044880983181904</c:v>
                </c:pt>
                <c:pt idx="39114">
                  <c:v>0.98991068889802702</c:v>
                </c:pt>
                <c:pt idx="39115">
                  <c:v>0.99166824762159</c:v>
                </c:pt>
                <c:pt idx="39116">
                  <c:v>0.99206163573288897</c:v>
                </c:pt>
                <c:pt idx="39117">
                  <c:v>0.99164964309683601</c:v>
                </c:pt>
                <c:pt idx="39118">
                  <c:v>0.99280712949717798</c:v>
                </c:pt>
                <c:pt idx="39119">
                  <c:v>0.99028449027437604</c:v>
                </c:pt>
                <c:pt idx="39120">
                  <c:v>0.99285795710263403</c:v>
                </c:pt>
                <c:pt idx="39121">
                  <c:v>0.99241289360413298</c:v>
                </c:pt>
                <c:pt idx="39122">
                  <c:v>0.99364142147248002</c:v>
                </c:pt>
                <c:pt idx="39123">
                  <c:v>0.98902733131866405</c:v>
                </c:pt>
                <c:pt idx="39124">
                  <c:v>0.99320063213257703</c:v>
                </c:pt>
                <c:pt idx="39125">
                  <c:v>0.99228350523054698</c:v>
                </c:pt>
                <c:pt idx="39126">
                  <c:v>0.98679508675611005</c:v>
                </c:pt>
                <c:pt idx="39127">
                  <c:v>0.99415177646033803</c:v>
                </c:pt>
                <c:pt idx="39128">
                  <c:v>0.98860169012021604</c:v>
                </c:pt>
                <c:pt idx="39129">
                  <c:v>0.98898134170214502</c:v>
                </c:pt>
                <c:pt idx="39130">
                  <c:v>0.99075013249464505</c:v>
                </c:pt>
                <c:pt idx="39131">
                  <c:v>0.98905877737439696</c:v>
                </c:pt>
                <c:pt idx="39132">
                  <c:v>0.99114600177741596</c:v>
                </c:pt>
                <c:pt idx="39133">
                  <c:v>0.99092567769880802</c:v>
                </c:pt>
                <c:pt idx="39134">
                  <c:v>0.99129279477990695</c:v>
                </c:pt>
                <c:pt idx="39135">
                  <c:v>0.98634354821802706</c:v>
                </c:pt>
                <c:pt idx="39136">
                  <c:v>0.99049364896854097</c:v>
                </c:pt>
                <c:pt idx="39137">
                  <c:v>0.99037841533069504</c:v>
                </c:pt>
                <c:pt idx="39138">
                  <c:v>0.98741129945245798</c:v>
                </c:pt>
                <c:pt idx="39139">
                  <c:v>0.98927065725500496</c:v>
                </c:pt>
                <c:pt idx="39140">
                  <c:v>0.992862370665067</c:v>
                </c:pt>
                <c:pt idx="39141">
                  <c:v>0.98872517375558999</c:v>
                </c:pt>
                <c:pt idx="39142">
                  <c:v>0.98749455365168903</c:v>
                </c:pt>
                <c:pt idx="39143">
                  <c:v>0.99142111377263598</c:v>
                </c:pt>
                <c:pt idx="39144">
                  <c:v>0.990626291731876</c:v>
                </c:pt>
                <c:pt idx="39145">
                  <c:v>0.98970578660905795</c:v>
                </c:pt>
                <c:pt idx="39146">
                  <c:v>0.99044328200937404</c:v>
                </c:pt>
                <c:pt idx="39147">
                  <c:v>0.99255844433361096</c:v>
                </c:pt>
                <c:pt idx="39148">
                  <c:v>0.99324920839973896</c:v>
                </c:pt>
                <c:pt idx="39149">
                  <c:v>0.98972235638890205</c:v>
                </c:pt>
                <c:pt idx="39150">
                  <c:v>0.99262012787160703</c:v>
                </c:pt>
                <c:pt idx="39151">
                  <c:v>0.99012025263065495</c:v>
                </c:pt>
                <c:pt idx="39152">
                  <c:v>0.99206833736680899</c:v>
                </c:pt>
                <c:pt idx="39153">
                  <c:v>0.99128264979124103</c:v>
                </c:pt>
                <c:pt idx="39154">
                  <c:v>0.99117565253025897</c:v>
                </c:pt>
                <c:pt idx="39155">
                  <c:v>0.98740624502008001</c:v>
                </c:pt>
                <c:pt idx="39156">
                  <c:v>0.99258094335311398</c:v>
                </c:pt>
                <c:pt idx="39157">
                  <c:v>0.99350734021678</c:v>
                </c:pt>
                <c:pt idx="39158">
                  <c:v>0.98635942545143995</c:v>
                </c:pt>
                <c:pt idx="39159">
                  <c:v>0.99120976329466803</c:v>
                </c:pt>
                <c:pt idx="39160">
                  <c:v>0.99006583291384298</c:v>
                </c:pt>
                <c:pt idx="39161">
                  <c:v>0.98853666529098705</c:v>
                </c:pt>
                <c:pt idx="39162">
                  <c:v>0.99153136306088396</c:v>
                </c:pt>
                <c:pt idx="39163">
                  <c:v>0.98967953275418996</c:v>
                </c:pt>
                <c:pt idx="39164">
                  <c:v>0.99050615051798196</c:v>
                </c:pt>
                <c:pt idx="39165">
                  <c:v>0.99448277028276399</c:v>
                </c:pt>
                <c:pt idx="39166">
                  <c:v>0.98776707710034395</c:v>
                </c:pt>
                <c:pt idx="39167">
                  <c:v>0.99266620325700905</c:v>
                </c:pt>
                <c:pt idx="39168">
                  <c:v>0.98982213634670801</c:v>
                </c:pt>
                <c:pt idx="39169">
                  <c:v>0.98728859373950695</c:v>
                </c:pt>
                <c:pt idx="39170">
                  <c:v>0.987615201450738</c:v>
                </c:pt>
                <c:pt idx="39171">
                  <c:v>0.98818169961795899</c:v>
                </c:pt>
                <c:pt idx="39172">
                  <c:v>0.98838462312598396</c:v>
                </c:pt>
                <c:pt idx="39173">
                  <c:v>0.98851487059528398</c:v>
                </c:pt>
                <c:pt idx="39174">
                  <c:v>0.98947041766359201</c:v>
                </c:pt>
                <c:pt idx="39175">
                  <c:v>0.99021143561279601</c:v>
                </c:pt>
                <c:pt idx="39176">
                  <c:v>0.99257057365655499</c:v>
                </c:pt>
                <c:pt idx="39177">
                  <c:v>0.98922134947580798</c:v>
                </c:pt>
                <c:pt idx="39178">
                  <c:v>0.99107004548146804</c:v>
                </c:pt>
                <c:pt idx="39179">
                  <c:v>0.99191304603304298</c:v>
                </c:pt>
                <c:pt idx="39180">
                  <c:v>0.99189516682621903</c:v>
                </c:pt>
                <c:pt idx="39181">
                  <c:v>0.99092395809316802</c:v>
                </c:pt>
                <c:pt idx="39182">
                  <c:v>0.99362101572777795</c:v>
                </c:pt>
                <c:pt idx="39183">
                  <c:v>0.99189616229119204</c:v>
                </c:pt>
                <c:pt idx="39184">
                  <c:v>0.98999344940351797</c:v>
                </c:pt>
                <c:pt idx="39185">
                  <c:v>0.99399986030603105</c:v>
                </c:pt>
                <c:pt idx="39186">
                  <c:v>0.99252988197453595</c:v>
                </c:pt>
                <c:pt idx="39187">
                  <c:v>0.988687484037439</c:v>
                </c:pt>
                <c:pt idx="39188">
                  <c:v>0.99324675870781598</c:v>
                </c:pt>
                <c:pt idx="39189">
                  <c:v>0.98864005268562005</c:v>
                </c:pt>
                <c:pt idx="39190">
                  <c:v>0.99089826744339304</c:v>
                </c:pt>
                <c:pt idx="39191">
                  <c:v>0.98874871687749</c:v>
                </c:pt>
                <c:pt idx="39192">
                  <c:v>0.986651112411844</c:v>
                </c:pt>
                <c:pt idx="39193">
                  <c:v>0.99298475256163099</c:v>
                </c:pt>
                <c:pt idx="39194">
                  <c:v>0.993737951406238</c:v>
                </c:pt>
                <c:pt idx="39195">
                  <c:v>0.98966632798286402</c:v>
                </c:pt>
                <c:pt idx="39196">
                  <c:v>0.98868198350383396</c:v>
                </c:pt>
                <c:pt idx="39197">
                  <c:v>0.991859556241385</c:v>
                </c:pt>
                <c:pt idx="39198">
                  <c:v>0.991590247989525</c:v>
                </c:pt>
                <c:pt idx="39199">
                  <c:v>0.98992734460708298</c:v>
                </c:pt>
                <c:pt idx="39200">
                  <c:v>0.98861978339502099</c:v>
                </c:pt>
                <c:pt idx="39201">
                  <c:v>0.99111547246821496</c:v>
                </c:pt>
                <c:pt idx="39202">
                  <c:v>0.99243798784074899</c:v>
                </c:pt>
                <c:pt idx="39203">
                  <c:v>0.99021367710309005</c:v>
                </c:pt>
                <c:pt idx="39204">
                  <c:v>0.99377241022687601</c:v>
                </c:pt>
                <c:pt idx="39205">
                  <c:v>0.99048634731646201</c:v>
                </c:pt>
                <c:pt idx="39206">
                  <c:v>0.98930163153857098</c:v>
                </c:pt>
                <c:pt idx="39207">
                  <c:v>0.99408669160187801</c:v>
                </c:pt>
                <c:pt idx="39208">
                  <c:v>0.98753053543853198</c:v>
                </c:pt>
                <c:pt idx="39209">
                  <c:v>0.98729888477240302</c:v>
                </c:pt>
                <c:pt idx="39210">
                  <c:v>0.98757958394956102</c:v>
                </c:pt>
                <c:pt idx="39211">
                  <c:v>0.99222835601336101</c:v>
                </c:pt>
                <c:pt idx="39212">
                  <c:v>0.98922584917721601</c:v>
                </c:pt>
                <c:pt idx="39213">
                  <c:v>0.99100459509611505</c:v>
                </c:pt>
                <c:pt idx="39214">
                  <c:v>0.990373757254284</c:v>
                </c:pt>
                <c:pt idx="39215">
                  <c:v>0.98955986965646503</c:v>
                </c:pt>
                <c:pt idx="39216">
                  <c:v>0.99099021755873795</c:v>
                </c:pt>
                <c:pt idx="39217">
                  <c:v>0.99203398462870596</c:v>
                </c:pt>
                <c:pt idx="39218">
                  <c:v>0.98889280099723798</c:v>
                </c:pt>
                <c:pt idx="39219">
                  <c:v>0.99220760355016802</c:v>
                </c:pt>
                <c:pt idx="39220">
                  <c:v>0.98982108500167898</c:v>
                </c:pt>
                <c:pt idx="39221">
                  <c:v>0.99309578352835304</c:v>
                </c:pt>
                <c:pt idx="39222">
                  <c:v>0.98708491484926297</c:v>
                </c:pt>
                <c:pt idx="39223">
                  <c:v>0.99316890308503802</c:v>
                </c:pt>
                <c:pt idx="39224">
                  <c:v>0.98786243943075203</c:v>
                </c:pt>
                <c:pt idx="39225">
                  <c:v>0.991057874139189</c:v>
                </c:pt>
                <c:pt idx="39226">
                  <c:v>0.98846049642324096</c:v>
                </c:pt>
                <c:pt idx="39227">
                  <c:v>0.98779915616673497</c:v>
                </c:pt>
                <c:pt idx="39228">
                  <c:v>0.99024862421841298</c:v>
                </c:pt>
                <c:pt idx="39229">
                  <c:v>0.98849470310028598</c:v>
                </c:pt>
                <c:pt idx="39230">
                  <c:v>0.99064211970826699</c:v>
                </c:pt>
                <c:pt idx="39231">
                  <c:v>0.99239714505364396</c:v>
                </c:pt>
                <c:pt idx="39232">
                  <c:v>0.987881998192225</c:v>
                </c:pt>
                <c:pt idx="39233">
                  <c:v>0.99174597338640902</c:v>
                </c:pt>
                <c:pt idx="39234">
                  <c:v>0.986761655347699</c:v>
                </c:pt>
                <c:pt idx="39235">
                  <c:v>0.98922538048029496</c:v>
                </c:pt>
                <c:pt idx="39236">
                  <c:v>0.993039138692836</c:v>
                </c:pt>
                <c:pt idx="39237">
                  <c:v>0.98872536812048994</c:v>
                </c:pt>
                <c:pt idx="39238">
                  <c:v>0.99157332235365303</c:v>
                </c:pt>
                <c:pt idx="39239">
                  <c:v>0.99229324983242895</c:v>
                </c:pt>
                <c:pt idx="39240">
                  <c:v>0.98668116568218101</c:v>
                </c:pt>
                <c:pt idx="39241">
                  <c:v>0.99233370965467305</c:v>
                </c:pt>
                <c:pt idx="39242">
                  <c:v>0.98900732565114202</c:v>
                </c:pt>
                <c:pt idx="39243">
                  <c:v>0.98705336452246994</c:v>
                </c:pt>
                <c:pt idx="39244">
                  <c:v>0.99215176575966302</c:v>
                </c:pt>
                <c:pt idx="39245">
                  <c:v>0.99306048046013595</c:v>
                </c:pt>
                <c:pt idx="39246">
                  <c:v>0.98943655565077704</c:v>
                </c:pt>
                <c:pt idx="39247">
                  <c:v>0.99124155591003704</c:v>
                </c:pt>
                <c:pt idx="39248">
                  <c:v>0.98801997243365403</c:v>
                </c:pt>
                <c:pt idx="39249">
                  <c:v>0.98886652904063299</c:v>
                </c:pt>
                <c:pt idx="39250">
                  <c:v>0.99092441071049397</c:v>
                </c:pt>
                <c:pt idx="39251">
                  <c:v>0.99040367602491797</c:v>
                </c:pt>
                <c:pt idx="39252">
                  <c:v>0.99185446751518602</c:v>
                </c:pt>
                <c:pt idx="39253">
                  <c:v>0.99014886071711705</c:v>
                </c:pt>
                <c:pt idx="39254">
                  <c:v>0.991058735013151</c:v>
                </c:pt>
                <c:pt idx="39255">
                  <c:v>0.98723078529603103</c:v>
                </c:pt>
                <c:pt idx="39256">
                  <c:v>0.990281343612186</c:v>
                </c:pt>
                <c:pt idx="39257">
                  <c:v>0.99087841844914704</c:v>
                </c:pt>
                <c:pt idx="39258">
                  <c:v>0.987764150891287</c:v>
                </c:pt>
                <c:pt idx="39259">
                  <c:v>0.991805340839228</c:v>
                </c:pt>
                <c:pt idx="39260">
                  <c:v>0.99271455976823197</c:v>
                </c:pt>
                <c:pt idx="39261">
                  <c:v>0.99241121523342202</c:v>
                </c:pt>
                <c:pt idx="39262">
                  <c:v>0.98962442080740798</c:v>
                </c:pt>
                <c:pt idx="39263">
                  <c:v>0.98776902237692699</c:v>
                </c:pt>
                <c:pt idx="39264">
                  <c:v>0.99039816929696101</c:v>
                </c:pt>
                <c:pt idx="39265">
                  <c:v>0.99111144751658498</c:v>
                </c:pt>
                <c:pt idx="39266">
                  <c:v>0.98710234831126997</c:v>
                </c:pt>
                <c:pt idx="39267">
                  <c:v>0.99540625589141996</c:v>
                </c:pt>
                <c:pt idx="39268">
                  <c:v>0.98817233332185805</c:v>
                </c:pt>
                <c:pt idx="39269">
                  <c:v>0.98821695893621098</c:v>
                </c:pt>
                <c:pt idx="39270">
                  <c:v>0.99267167303523396</c:v>
                </c:pt>
                <c:pt idx="39271">
                  <c:v>0.98905640554920604</c:v>
                </c:pt>
                <c:pt idx="39272">
                  <c:v>0.98972197517622695</c:v>
                </c:pt>
                <c:pt idx="39273">
                  <c:v>0.99303657067900397</c:v>
                </c:pt>
                <c:pt idx="39274">
                  <c:v>0.99037106948917597</c:v>
                </c:pt>
                <c:pt idx="39275">
                  <c:v>0.991172868446072</c:v>
                </c:pt>
                <c:pt idx="39276">
                  <c:v>0.99183318042007196</c:v>
                </c:pt>
                <c:pt idx="39277">
                  <c:v>0.99018254087178803</c:v>
                </c:pt>
                <c:pt idx="39278">
                  <c:v>0.98918230608911795</c:v>
                </c:pt>
                <c:pt idx="39279">
                  <c:v>0.99255950217901701</c:v>
                </c:pt>
                <c:pt idx="39280">
                  <c:v>0.98826348422761301</c:v>
                </c:pt>
                <c:pt idx="39281">
                  <c:v>0.99045704329812501</c:v>
                </c:pt>
                <c:pt idx="39282">
                  <c:v>0.99187657853026601</c:v>
                </c:pt>
                <c:pt idx="39283">
                  <c:v>0.98827513096853303</c:v>
                </c:pt>
                <c:pt idx="39284">
                  <c:v>0.99155619151583296</c:v>
                </c:pt>
                <c:pt idx="39285">
                  <c:v>0.99406410950819102</c:v>
                </c:pt>
                <c:pt idx="39286">
                  <c:v>0.99086172856270904</c:v>
                </c:pt>
                <c:pt idx="39287">
                  <c:v>0.98950610403805495</c:v>
                </c:pt>
                <c:pt idx="39288">
                  <c:v>0.98877675675349896</c:v>
                </c:pt>
                <c:pt idx="39289">
                  <c:v>0.99130873028904098</c:v>
                </c:pt>
                <c:pt idx="39290">
                  <c:v>0.98784207451053996</c:v>
                </c:pt>
                <c:pt idx="39291">
                  <c:v>0.99367114824139602</c:v>
                </c:pt>
                <c:pt idx="39292">
                  <c:v>0.99174597434535905</c:v>
                </c:pt>
                <c:pt idx="39293">
                  <c:v>0.99365021902581696</c:v>
                </c:pt>
                <c:pt idx="39294">
                  <c:v>0.98941640033518197</c:v>
                </c:pt>
                <c:pt idx="39295">
                  <c:v>0.99244311731993695</c:v>
                </c:pt>
                <c:pt idx="39296">
                  <c:v>0.99120380481808101</c:v>
                </c:pt>
                <c:pt idx="39297">
                  <c:v>0.99366779337376299</c:v>
                </c:pt>
                <c:pt idx="39298">
                  <c:v>0.98677438164065101</c:v>
                </c:pt>
                <c:pt idx="39299">
                  <c:v>0.99075990149579396</c:v>
                </c:pt>
                <c:pt idx="39300">
                  <c:v>0.99456957222222697</c:v>
                </c:pt>
                <c:pt idx="39301">
                  <c:v>0.98845979907578296</c:v>
                </c:pt>
                <c:pt idx="39302">
                  <c:v>0.98978943714794199</c:v>
                </c:pt>
                <c:pt idx="39303">
                  <c:v>0.98904729117258905</c:v>
                </c:pt>
                <c:pt idx="39304">
                  <c:v>0.99092884637062095</c:v>
                </c:pt>
                <c:pt idx="39305">
                  <c:v>0.98944345795709099</c:v>
                </c:pt>
                <c:pt idx="39306">
                  <c:v>0.99339485557420604</c:v>
                </c:pt>
                <c:pt idx="39307">
                  <c:v>0.98936860888342903</c:v>
                </c:pt>
                <c:pt idx="39308">
                  <c:v>0.98703536684353499</c:v>
                </c:pt>
                <c:pt idx="39309">
                  <c:v>0.99064353098145197</c:v>
                </c:pt>
                <c:pt idx="39310">
                  <c:v>0.98811840316192401</c:v>
                </c:pt>
                <c:pt idx="39311">
                  <c:v>0.98763985756106598</c:v>
                </c:pt>
                <c:pt idx="39312">
                  <c:v>0.98882463997068004</c:v>
                </c:pt>
                <c:pt idx="39313">
                  <c:v>0.98773593231939005</c:v>
                </c:pt>
                <c:pt idx="39314">
                  <c:v>0.98754127192411301</c:v>
                </c:pt>
                <c:pt idx="39315">
                  <c:v>0.98601214088719702</c:v>
                </c:pt>
                <c:pt idx="39316">
                  <c:v>0.99153031441797801</c:v>
                </c:pt>
                <c:pt idx="39317">
                  <c:v>0.99310748144154704</c:v>
                </c:pt>
                <c:pt idx="39318">
                  <c:v>0.98796281721924095</c:v>
                </c:pt>
                <c:pt idx="39319">
                  <c:v>0.98735586670658004</c:v>
                </c:pt>
                <c:pt idx="39320">
                  <c:v>0.99418025394304299</c:v>
                </c:pt>
                <c:pt idx="39321">
                  <c:v>0.99100922100014599</c:v>
                </c:pt>
                <c:pt idx="39322">
                  <c:v>0.98796859538124804</c:v>
                </c:pt>
                <c:pt idx="39323">
                  <c:v>0.99081381748526698</c:v>
                </c:pt>
                <c:pt idx="39324">
                  <c:v>0.99074586064853298</c:v>
                </c:pt>
                <c:pt idx="39325">
                  <c:v>0.99042090985213604</c:v>
                </c:pt>
                <c:pt idx="39326">
                  <c:v>0.989052118273823</c:v>
                </c:pt>
                <c:pt idx="39327">
                  <c:v>0.98665896534355801</c:v>
                </c:pt>
                <c:pt idx="39328">
                  <c:v>0.99129242034144605</c:v>
                </c:pt>
                <c:pt idx="39329">
                  <c:v>0.99167073713912302</c:v>
                </c:pt>
                <c:pt idx="39330">
                  <c:v>0.98891815052030996</c:v>
                </c:pt>
                <c:pt idx="39331">
                  <c:v>0.99127365668102996</c:v>
                </c:pt>
                <c:pt idx="39332">
                  <c:v>0.98839427344514996</c:v>
                </c:pt>
                <c:pt idx="39333">
                  <c:v>0.99128102760945602</c:v>
                </c:pt>
                <c:pt idx="39334">
                  <c:v>0.99306875318727095</c:v>
                </c:pt>
                <c:pt idx="39335">
                  <c:v>0.99262467272777599</c:v>
                </c:pt>
                <c:pt idx="39336">
                  <c:v>0.98801984155983003</c:v>
                </c:pt>
                <c:pt idx="39337">
                  <c:v>0.98621086161535298</c:v>
                </c:pt>
                <c:pt idx="39338">
                  <c:v>0.99179881145154003</c:v>
                </c:pt>
                <c:pt idx="39339">
                  <c:v>0.99347860415504397</c:v>
                </c:pt>
                <c:pt idx="39340">
                  <c:v>0.98641820523773305</c:v>
                </c:pt>
                <c:pt idx="39341">
                  <c:v>0.99279792427848701</c:v>
                </c:pt>
                <c:pt idx="39342">
                  <c:v>0.98899394880945901</c:v>
                </c:pt>
                <c:pt idx="39343">
                  <c:v>0.98769096471816398</c:v>
                </c:pt>
                <c:pt idx="39344">
                  <c:v>0.99138106523457403</c:v>
                </c:pt>
                <c:pt idx="39345">
                  <c:v>0.98676308933449997</c:v>
                </c:pt>
                <c:pt idx="39346">
                  <c:v>0.98741895094399901</c:v>
                </c:pt>
                <c:pt idx="39347">
                  <c:v>0.99092563200098804</c:v>
                </c:pt>
                <c:pt idx="39348">
                  <c:v>0.99107228070556697</c:v>
                </c:pt>
                <c:pt idx="39349">
                  <c:v>0.98998871801900901</c:v>
                </c:pt>
                <c:pt idx="39350">
                  <c:v>0.99221854860668901</c:v>
                </c:pt>
                <c:pt idx="39351">
                  <c:v>0.98596184968866696</c:v>
                </c:pt>
                <c:pt idx="39352">
                  <c:v>0.99197164296456197</c:v>
                </c:pt>
                <c:pt idx="39353">
                  <c:v>0.99232347949141098</c:v>
                </c:pt>
                <c:pt idx="39354">
                  <c:v>0.98842313786931901</c:v>
                </c:pt>
                <c:pt idx="39355">
                  <c:v>0.99107116999866596</c:v>
                </c:pt>
                <c:pt idx="39356">
                  <c:v>0.98715837378570903</c:v>
                </c:pt>
                <c:pt idx="39357">
                  <c:v>0.98890138448208698</c:v>
                </c:pt>
                <c:pt idx="39358">
                  <c:v>0.99232455846072898</c:v>
                </c:pt>
                <c:pt idx="39359">
                  <c:v>0.98803833618988601</c:v>
                </c:pt>
                <c:pt idx="39360">
                  <c:v>0.99144196928161799</c:v>
                </c:pt>
                <c:pt idx="39361">
                  <c:v>0.99246682186694901</c:v>
                </c:pt>
                <c:pt idx="39362">
                  <c:v>0.98693134361753698</c:v>
                </c:pt>
                <c:pt idx="39363">
                  <c:v>0.99075486029867998</c:v>
                </c:pt>
                <c:pt idx="39364">
                  <c:v>0.98835281624050697</c:v>
                </c:pt>
                <c:pt idx="39365">
                  <c:v>0.99054257191873596</c:v>
                </c:pt>
                <c:pt idx="39366">
                  <c:v>0.98990998509519801</c:v>
                </c:pt>
                <c:pt idx="39367">
                  <c:v>0.98978175645202204</c:v>
                </c:pt>
                <c:pt idx="39368">
                  <c:v>0.98874497127375505</c:v>
                </c:pt>
                <c:pt idx="39369">
                  <c:v>0.99078258280664799</c:v>
                </c:pt>
                <c:pt idx="39370">
                  <c:v>0.993166444595322</c:v>
                </c:pt>
                <c:pt idx="39371">
                  <c:v>0.99369404725348598</c:v>
                </c:pt>
                <c:pt idx="39372">
                  <c:v>0.987120229855036</c:v>
                </c:pt>
                <c:pt idx="39373">
                  <c:v>0.99239571600083298</c:v>
                </c:pt>
                <c:pt idx="39374">
                  <c:v>0.99202101345708504</c:v>
                </c:pt>
                <c:pt idx="39375">
                  <c:v>0.99027011592054104</c:v>
                </c:pt>
                <c:pt idx="39376">
                  <c:v>0.99080045975589703</c:v>
                </c:pt>
                <c:pt idx="39377">
                  <c:v>0.98796032497561603</c:v>
                </c:pt>
                <c:pt idx="39378">
                  <c:v>0.99217931610372101</c:v>
                </c:pt>
                <c:pt idx="39379">
                  <c:v>0.99316696635075197</c:v>
                </c:pt>
                <c:pt idx="39380">
                  <c:v>0.98921752426825205</c:v>
                </c:pt>
                <c:pt idx="39381">
                  <c:v>0.99226227541781797</c:v>
                </c:pt>
                <c:pt idx="39382">
                  <c:v>0.98877183581904404</c:v>
                </c:pt>
                <c:pt idx="39383">
                  <c:v>0.98868978372424299</c:v>
                </c:pt>
                <c:pt idx="39384">
                  <c:v>0.98753817818021905</c:v>
                </c:pt>
                <c:pt idx="39385">
                  <c:v>0.98866579900260998</c:v>
                </c:pt>
                <c:pt idx="39386">
                  <c:v>0.98795916691168995</c:v>
                </c:pt>
                <c:pt idx="39387">
                  <c:v>0.99276223341774705</c:v>
                </c:pt>
                <c:pt idx="39388">
                  <c:v>0.989912394270685</c:v>
                </c:pt>
                <c:pt idx="39389">
                  <c:v>0.98959232155261101</c:v>
                </c:pt>
                <c:pt idx="39390">
                  <c:v>0.99067586468892999</c:v>
                </c:pt>
                <c:pt idx="39391">
                  <c:v>0.99121686503742501</c:v>
                </c:pt>
                <c:pt idx="39392">
                  <c:v>0.99264183532462102</c:v>
                </c:pt>
                <c:pt idx="39393">
                  <c:v>0.99254323055845095</c:v>
                </c:pt>
                <c:pt idx="39394">
                  <c:v>0.98914147744702896</c:v>
                </c:pt>
                <c:pt idx="39395">
                  <c:v>0.99195132825211396</c:v>
                </c:pt>
                <c:pt idx="39396">
                  <c:v>0.98807169814186502</c:v>
                </c:pt>
                <c:pt idx="39397">
                  <c:v>0.99022481953805297</c:v>
                </c:pt>
                <c:pt idx="39398">
                  <c:v>0.99146200372757198</c:v>
                </c:pt>
                <c:pt idx="39399">
                  <c:v>0.99073694649724797</c:v>
                </c:pt>
                <c:pt idx="39400">
                  <c:v>0.99296325573561195</c:v>
                </c:pt>
                <c:pt idx="39401">
                  <c:v>0.99440158052876004</c:v>
                </c:pt>
                <c:pt idx="39402">
                  <c:v>0.98759326655423696</c:v>
                </c:pt>
                <c:pt idx="39403">
                  <c:v>0.99367868610387799</c:v>
                </c:pt>
                <c:pt idx="39404">
                  <c:v>0.98801241590676503</c:v>
                </c:pt>
                <c:pt idx="39405">
                  <c:v>0.99032262931577197</c:v>
                </c:pt>
                <c:pt idx="39406">
                  <c:v>0.99207666325166699</c:v>
                </c:pt>
                <c:pt idx="39407">
                  <c:v>0.99128630683447905</c:v>
                </c:pt>
                <c:pt idx="39408">
                  <c:v>0.98911386995264905</c:v>
                </c:pt>
                <c:pt idx="39409">
                  <c:v>0.98975450634427498</c:v>
                </c:pt>
                <c:pt idx="39410">
                  <c:v>0.99291685624567805</c:v>
                </c:pt>
                <c:pt idx="39411">
                  <c:v>0.98989585912970002</c:v>
                </c:pt>
                <c:pt idx="39412">
                  <c:v>0.99196344092877498</c:v>
                </c:pt>
                <c:pt idx="39413">
                  <c:v>0.99072296649607505</c:v>
                </c:pt>
                <c:pt idx="39414">
                  <c:v>0.99170700065399098</c:v>
                </c:pt>
                <c:pt idx="39415">
                  <c:v>0.98894877314099905</c:v>
                </c:pt>
                <c:pt idx="39416">
                  <c:v>0.99127963768010596</c:v>
                </c:pt>
                <c:pt idx="39417">
                  <c:v>0.98916246339390701</c:v>
                </c:pt>
                <c:pt idx="39418">
                  <c:v>0.99187151406501295</c:v>
                </c:pt>
                <c:pt idx="39419">
                  <c:v>0.98804542260508998</c:v>
                </c:pt>
                <c:pt idx="39420">
                  <c:v>0.98937355863488996</c:v>
                </c:pt>
                <c:pt idx="39421">
                  <c:v>0.987482584219185</c:v>
                </c:pt>
                <c:pt idx="39422">
                  <c:v>0.98995722615024295</c:v>
                </c:pt>
                <c:pt idx="39423">
                  <c:v>0.991098230402368</c:v>
                </c:pt>
                <c:pt idx="39424">
                  <c:v>0.99099780492963796</c:v>
                </c:pt>
                <c:pt idx="39425">
                  <c:v>0.98795423864653698</c:v>
                </c:pt>
                <c:pt idx="39426">
                  <c:v>0.98936590836965899</c:v>
                </c:pt>
                <c:pt idx="39427">
                  <c:v>0.98937591499642397</c:v>
                </c:pt>
                <c:pt idx="39428">
                  <c:v>0.98918804130364701</c:v>
                </c:pt>
                <c:pt idx="39429">
                  <c:v>0.99149136510746705</c:v>
                </c:pt>
                <c:pt idx="39430">
                  <c:v>0.99193117263389496</c:v>
                </c:pt>
                <c:pt idx="39431">
                  <c:v>0.98943504196885601</c:v>
                </c:pt>
                <c:pt idx="39432">
                  <c:v>0.98706123291597703</c:v>
                </c:pt>
                <c:pt idx="39433">
                  <c:v>0.99142388267264303</c:v>
                </c:pt>
                <c:pt idx="39434">
                  <c:v>0.98887854848879397</c:v>
                </c:pt>
                <c:pt idx="39435">
                  <c:v>0.98738625844987604</c:v>
                </c:pt>
                <c:pt idx="39436">
                  <c:v>0.98728866935728199</c:v>
                </c:pt>
                <c:pt idx="39437">
                  <c:v>0.99106378016283103</c:v>
                </c:pt>
                <c:pt idx="39438">
                  <c:v>0.99153243202458796</c:v>
                </c:pt>
                <c:pt idx="39439">
                  <c:v>0.98892370309396704</c:v>
                </c:pt>
                <c:pt idx="39440">
                  <c:v>0.99190488221125905</c:v>
                </c:pt>
                <c:pt idx="39441">
                  <c:v>0.99295455562020096</c:v>
                </c:pt>
                <c:pt idx="39442">
                  <c:v>0.99261380203681504</c:v>
                </c:pt>
                <c:pt idx="39443">
                  <c:v>0.99115952615748304</c:v>
                </c:pt>
                <c:pt idx="39444">
                  <c:v>0.98875035968548697</c:v>
                </c:pt>
                <c:pt idx="39445">
                  <c:v>0.99148941875429497</c:v>
                </c:pt>
                <c:pt idx="39446">
                  <c:v>0.99091591464505901</c:v>
                </c:pt>
                <c:pt idx="39447">
                  <c:v>0.99287822290980798</c:v>
                </c:pt>
                <c:pt idx="39448">
                  <c:v>0.98774182044256897</c:v>
                </c:pt>
                <c:pt idx="39449">
                  <c:v>0.99055214096071698</c:v>
                </c:pt>
                <c:pt idx="39450">
                  <c:v>0.99190308699745899</c:v>
                </c:pt>
                <c:pt idx="39451">
                  <c:v>0.98967017362435805</c:v>
                </c:pt>
                <c:pt idx="39452">
                  <c:v>0.991463014037683</c:v>
                </c:pt>
                <c:pt idx="39453">
                  <c:v>0.99161486909656105</c:v>
                </c:pt>
                <c:pt idx="39454">
                  <c:v>0.98938252372643398</c:v>
                </c:pt>
                <c:pt idx="39455">
                  <c:v>0.99010529165814498</c:v>
                </c:pt>
                <c:pt idx="39456">
                  <c:v>0.99222148609007599</c:v>
                </c:pt>
                <c:pt idx="39457">
                  <c:v>0.98794630211285905</c:v>
                </c:pt>
                <c:pt idx="39458">
                  <c:v>0.99320450981014896</c:v>
                </c:pt>
                <c:pt idx="39459">
                  <c:v>0.99094629080278995</c:v>
                </c:pt>
                <c:pt idx="39460">
                  <c:v>0.98885290516112601</c:v>
                </c:pt>
                <c:pt idx="39461">
                  <c:v>0.98995692072010799</c:v>
                </c:pt>
                <c:pt idx="39462">
                  <c:v>0.98738735767521801</c:v>
                </c:pt>
                <c:pt idx="39463">
                  <c:v>0.99320286441480898</c:v>
                </c:pt>
                <c:pt idx="39464">
                  <c:v>0.99096427269022302</c:v>
                </c:pt>
                <c:pt idx="39465">
                  <c:v>0.99231243681423997</c:v>
                </c:pt>
                <c:pt idx="39466">
                  <c:v>0.98810550262000296</c:v>
                </c:pt>
                <c:pt idx="39467">
                  <c:v>0.99013861503273803</c:v>
                </c:pt>
                <c:pt idx="39468">
                  <c:v>0.98936582394137396</c:v>
                </c:pt>
                <c:pt idx="39469">
                  <c:v>0.99231656552691905</c:v>
                </c:pt>
                <c:pt idx="39470">
                  <c:v>0.99261552007123499</c:v>
                </c:pt>
                <c:pt idx="39471">
                  <c:v>0.98812459623487803</c:v>
                </c:pt>
                <c:pt idx="39472">
                  <c:v>0.98826820168210505</c:v>
                </c:pt>
                <c:pt idx="39473">
                  <c:v>0.99203393653578797</c:v>
                </c:pt>
                <c:pt idx="39474">
                  <c:v>0.99296978817793002</c:v>
                </c:pt>
                <c:pt idx="39475">
                  <c:v>0.99027411362048701</c:v>
                </c:pt>
                <c:pt idx="39476">
                  <c:v>0.99328254939556304</c:v>
                </c:pt>
                <c:pt idx="39477">
                  <c:v>0.98902238112641006</c:v>
                </c:pt>
                <c:pt idx="39478">
                  <c:v>0.991074296499733</c:v>
                </c:pt>
                <c:pt idx="39479">
                  <c:v>0.99283347855864901</c:v>
                </c:pt>
                <c:pt idx="39480">
                  <c:v>0.98769208486051197</c:v>
                </c:pt>
                <c:pt idx="39481">
                  <c:v>0.98591788562135796</c:v>
                </c:pt>
                <c:pt idx="39482">
                  <c:v>0.99089111303323496</c:v>
                </c:pt>
                <c:pt idx="39483">
                  <c:v>0.99151309332845305</c:v>
                </c:pt>
                <c:pt idx="39484">
                  <c:v>0.988032646965185</c:v>
                </c:pt>
                <c:pt idx="39485">
                  <c:v>0.98729369718039095</c:v>
                </c:pt>
                <c:pt idx="39486">
                  <c:v>0.987854102766208</c:v>
                </c:pt>
                <c:pt idx="39487">
                  <c:v>0.988211214740914</c:v>
                </c:pt>
                <c:pt idx="39488">
                  <c:v>0.99153965173241898</c:v>
                </c:pt>
                <c:pt idx="39489">
                  <c:v>0.99123650311916101</c:v>
                </c:pt>
                <c:pt idx="39490">
                  <c:v>0.99305228227549303</c:v>
                </c:pt>
                <c:pt idx="39491">
                  <c:v>0.99247446250673899</c:v>
                </c:pt>
                <c:pt idx="39492">
                  <c:v>0.99064191314505001</c:v>
                </c:pt>
                <c:pt idx="39493">
                  <c:v>0.99183656758143401</c:v>
                </c:pt>
                <c:pt idx="39494">
                  <c:v>0.99274567493811205</c:v>
                </c:pt>
                <c:pt idx="39495">
                  <c:v>0.99274691086701194</c:v>
                </c:pt>
                <c:pt idx="39496">
                  <c:v>0.99337291644621095</c:v>
                </c:pt>
                <c:pt idx="39497">
                  <c:v>0.99228207575302496</c:v>
                </c:pt>
                <c:pt idx="39498">
                  <c:v>0.99026464494620703</c:v>
                </c:pt>
                <c:pt idx="39499">
                  <c:v>0.98622466296996003</c:v>
                </c:pt>
                <c:pt idx="39500">
                  <c:v>0.99174335825052695</c:v>
                </c:pt>
                <c:pt idx="39501">
                  <c:v>0.98792878203783996</c:v>
                </c:pt>
                <c:pt idx="39502">
                  <c:v>0.98766511854317995</c:v>
                </c:pt>
                <c:pt idx="39503">
                  <c:v>0.99001244423121704</c:v>
                </c:pt>
                <c:pt idx="39504">
                  <c:v>0.98755269986859395</c:v>
                </c:pt>
                <c:pt idx="39505">
                  <c:v>0.98687957098050605</c:v>
                </c:pt>
                <c:pt idx="39506">
                  <c:v>0.99027709473484404</c:v>
                </c:pt>
                <c:pt idx="39507">
                  <c:v>0.98878987523471595</c:v>
                </c:pt>
                <c:pt idx="39508">
                  <c:v>0.992477073410027</c:v>
                </c:pt>
                <c:pt idx="39509">
                  <c:v>0.98769893705979095</c:v>
                </c:pt>
                <c:pt idx="39510">
                  <c:v>0.99031578198263803</c:v>
                </c:pt>
                <c:pt idx="39511">
                  <c:v>0.98895224914204305</c:v>
                </c:pt>
                <c:pt idx="39512">
                  <c:v>0.99226647296429904</c:v>
                </c:pt>
                <c:pt idx="39513">
                  <c:v>0.99006880647437601</c:v>
                </c:pt>
                <c:pt idx="39514">
                  <c:v>0.99186412625909004</c:v>
                </c:pt>
                <c:pt idx="39515">
                  <c:v>0.99113635201800898</c:v>
                </c:pt>
                <c:pt idx="39516">
                  <c:v>0.98759723525910303</c:v>
                </c:pt>
                <c:pt idx="39517">
                  <c:v>0.993978286566367</c:v>
                </c:pt>
                <c:pt idx="39518">
                  <c:v>0.99189470530396395</c:v>
                </c:pt>
                <c:pt idx="39519">
                  <c:v>0.98917060842528404</c:v>
                </c:pt>
                <c:pt idx="39520">
                  <c:v>0.993532259902978</c:v>
                </c:pt>
                <c:pt idx="39521">
                  <c:v>0.98690437740123804</c:v>
                </c:pt>
                <c:pt idx="39522">
                  <c:v>0.99173490724169699</c:v>
                </c:pt>
                <c:pt idx="39523">
                  <c:v>0.99035439764487898</c:v>
                </c:pt>
                <c:pt idx="39524">
                  <c:v>0.99177218573465198</c:v>
                </c:pt>
                <c:pt idx="39525">
                  <c:v>0.99137479511001803</c:v>
                </c:pt>
                <c:pt idx="39526">
                  <c:v>0.98724911636553303</c:v>
                </c:pt>
                <c:pt idx="39527">
                  <c:v>0.99331126205581199</c:v>
                </c:pt>
                <c:pt idx="39528">
                  <c:v>0.98903713068209498</c:v>
                </c:pt>
                <c:pt idx="39529">
                  <c:v>0.99120202975650895</c:v>
                </c:pt>
                <c:pt idx="39530">
                  <c:v>0.99113436922027098</c:v>
                </c:pt>
                <c:pt idx="39531">
                  <c:v>0.99051908491559604</c:v>
                </c:pt>
                <c:pt idx="39532">
                  <c:v>0.99110708090583699</c:v>
                </c:pt>
                <c:pt idx="39533">
                  <c:v>0.98727523940872297</c:v>
                </c:pt>
                <c:pt idx="39534">
                  <c:v>0.99372680365085997</c:v>
                </c:pt>
                <c:pt idx="39535">
                  <c:v>0.99035795094312096</c:v>
                </c:pt>
                <c:pt idx="39536">
                  <c:v>0.99086688397713696</c:v>
                </c:pt>
                <c:pt idx="39537">
                  <c:v>0.99180885576645295</c:v>
                </c:pt>
                <c:pt idx="39538">
                  <c:v>0.98929014994563502</c:v>
                </c:pt>
                <c:pt idx="39539">
                  <c:v>0.987984255165961</c:v>
                </c:pt>
                <c:pt idx="39540">
                  <c:v>0.991936836817086</c:v>
                </c:pt>
                <c:pt idx="39541">
                  <c:v>0.98839556573575704</c:v>
                </c:pt>
                <c:pt idx="39542">
                  <c:v>0.98948183948423196</c:v>
                </c:pt>
                <c:pt idx="39543">
                  <c:v>0.98955100518660599</c:v>
                </c:pt>
                <c:pt idx="39544">
                  <c:v>0.98786445305863202</c:v>
                </c:pt>
                <c:pt idx="39545">
                  <c:v>0.99101012194109706</c:v>
                </c:pt>
                <c:pt idx="39546">
                  <c:v>0.98994938453259795</c:v>
                </c:pt>
                <c:pt idx="39547">
                  <c:v>0.99375416994218202</c:v>
                </c:pt>
                <c:pt idx="39548">
                  <c:v>0.98977182175870004</c:v>
                </c:pt>
                <c:pt idx="39549">
                  <c:v>0.98978642745492196</c:v>
                </c:pt>
                <c:pt idx="39550">
                  <c:v>0.98832916473241095</c:v>
                </c:pt>
                <c:pt idx="39551">
                  <c:v>0.99266677560412597</c:v>
                </c:pt>
                <c:pt idx="39552">
                  <c:v>0.99098995500993203</c:v>
                </c:pt>
                <c:pt idx="39553">
                  <c:v>0.99309288526893202</c:v>
                </c:pt>
                <c:pt idx="39554">
                  <c:v>0.98857307643425096</c:v>
                </c:pt>
                <c:pt idx="39555">
                  <c:v>0.99147194749860901</c:v>
                </c:pt>
                <c:pt idx="39556">
                  <c:v>0.99297088870377104</c:v>
                </c:pt>
                <c:pt idx="39557">
                  <c:v>0.98981443118413404</c:v>
                </c:pt>
                <c:pt idx="39558">
                  <c:v>0.99254711352425395</c:v>
                </c:pt>
                <c:pt idx="39559">
                  <c:v>0.98692658288494695</c:v>
                </c:pt>
                <c:pt idx="39560">
                  <c:v>0.99217023489955003</c:v>
                </c:pt>
                <c:pt idx="39561">
                  <c:v>0.99227800435556801</c:v>
                </c:pt>
                <c:pt idx="39562">
                  <c:v>0.98784853693850305</c:v>
                </c:pt>
                <c:pt idx="39563">
                  <c:v>0.99264020793494601</c:v>
                </c:pt>
                <c:pt idx="39564">
                  <c:v>0.991220060022306</c:v>
                </c:pt>
                <c:pt idx="39565">
                  <c:v>0.99068803938541905</c:v>
                </c:pt>
                <c:pt idx="39566">
                  <c:v>0.98890124226286802</c:v>
                </c:pt>
                <c:pt idx="39567">
                  <c:v>0.99212572202656801</c:v>
                </c:pt>
                <c:pt idx="39568">
                  <c:v>0.98679567316730699</c:v>
                </c:pt>
                <c:pt idx="39569">
                  <c:v>0.98917850364847604</c:v>
                </c:pt>
                <c:pt idx="39570">
                  <c:v>0.992916753396481</c:v>
                </c:pt>
                <c:pt idx="39571">
                  <c:v>0.98935569653933897</c:v>
                </c:pt>
                <c:pt idx="39572">
                  <c:v>0.99285130031144797</c:v>
                </c:pt>
                <c:pt idx="39573">
                  <c:v>0.99227229221327096</c:v>
                </c:pt>
                <c:pt idx="39574">
                  <c:v>0.99058962416534801</c:v>
                </c:pt>
                <c:pt idx="39575">
                  <c:v>0.98944865131483395</c:v>
                </c:pt>
                <c:pt idx="39576">
                  <c:v>0.98853545399783604</c:v>
                </c:pt>
                <c:pt idx="39577">
                  <c:v>0.98935996989196795</c:v>
                </c:pt>
                <c:pt idx="39578">
                  <c:v>0.99074299548824796</c:v>
                </c:pt>
                <c:pt idx="39579">
                  <c:v>0.99210521342101499</c:v>
                </c:pt>
                <c:pt idx="39580">
                  <c:v>0.98830028934897596</c:v>
                </c:pt>
                <c:pt idx="39581">
                  <c:v>0.98694354987085098</c:v>
                </c:pt>
                <c:pt idx="39582">
                  <c:v>0.98662341071648396</c:v>
                </c:pt>
                <c:pt idx="39583">
                  <c:v>0.99144269288837905</c:v>
                </c:pt>
                <c:pt idx="39584">
                  <c:v>0.98972554068031104</c:v>
                </c:pt>
                <c:pt idx="39585">
                  <c:v>0.99356912671294995</c:v>
                </c:pt>
                <c:pt idx="39586">
                  <c:v>0.98749378072901595</c:v>
                </c:pt>
                <c:pt idx="39587">
                  <c:v>0.98720876578896699</c:v>
                </c:pt>
                <c:pt idx="39588">
                  <c:v>0.99057337391982603</c:v>
                </c:pt>
                <c:pt idx="39589">
                  <c:v>0.98897420787720802</c:v>
                </c:pt>
                <c:pt idx="39590">
                  <c:v>0.98729789951868097</c:v>
                </c:pt>
                <c:pt idx="39591">
                  <c:v>0.98875221032482796</c:v>
                </c:pt>
                <c:pt idx="39592">
                  <c:v>0.99330858299992397</c:v>
                </c:pt>
                <c:pt idx="39593">
                  <c:v>0.98579959009520601</c:v>
                </c:pt>
                <c:pt idx="39594">
                  <c:v>0.99382028661373201</c:v>
                </c:pt>
                <c:pt idx="39595">
                  <c:v>0.98862586674129305</c:v>
                </c:pt>
                <c:pt idx="39596">
                  <c:v>0.98909447085335001</c:v>
                </c:pt>
                <c:pt idx="39597">
                  <c:v>0.99125113047371205</c:v>
                </c:pt>
                <c:pt idx="39598">
                  <c:v>0.99209369764349198</c:v>
                </c:pt>
                <c:pt idx="39599">
                  <c:v>0.98801018218537295</c:v>
                </c:pt>
                <c:pt idx="39600">
                  <c:v>0.99040360922848403</c:v>
                </c:pt>
                <c:pt idx="39601">
                  <c:v>0.98637085127656698</c:v>
                </c:pt>
                <c:pt idx="39602">
                  <c:v>0.991680224632836</c:v>
                </c:pt>
                <c:pt idx="39603">
                  <c:v>0.99227411727620196</c:v>
                </c:pt>
                <c:pt idx="39604">
                  <c:v>0.985929551630222</c:v>
                </c:pt>
                <c:pt idx="39605">
                  <c:v>0.99396737785063904</c:v>
                </c:pt>
                <c:pt idx="39606">
                  <c:v>0.98649848337920798</c:v>
                </c:pt>
                <c:pt idx="39607">
                  <c:v>0.99291192804761397</c:v>
                </c:pt>
                <c:pt idx="39608">
                  <c:v>0.98805107969253403</c:v>
                </c:pt>
                <c:pt idx="39609">
                  <c:v>0.99431109577721699</c:v>
                </c:pt>
                <c:pt idx="39610">
                  <c:v>0.98867852426784297</c:v>
                </c:pt>
                <c:pt idx="39611">
                  <c:v>0.98945124272544305</c:v>
                </c:pt>
                <c:pt idx="39612">
                  <c:v>0.99162919147714101</c:v>
                </c:pt>
                <c:pt idx="39613">
                  <c:v>0.98861253395451998</c:v>
                </c:pt>
                <c:pt idx="39614">
                  <c:v>0.99036254328324103</c:v>
                </c:pt>
                <c:pt idx="39615">
                  <c:v>0.99228225566204498</c:v>
                </c:pt>
                <c:pt idx="39616">
                  <c:v>0.99248218581940295</c:v>
                </c:pt>
                <c:pt idx="39617">
                  <c:v>0.98857840407344999</c:v>
                </c:pt>
                <c:pt idx="39618">
                  <c:v>0.99059686773008404</c:v>
                </c:pt>
                <c:pt idx="39619">
                  <c:v>0.99224776326180297</c:v>
                </c:pt>
                <c:pt idx="39620">
                  <c:v>0.99057730350857698</c:v>
                </c:pt>
                <c:pt idx="39621">
                  <c:v>0.988152539048329</c:v>
                </c:pt>
                <c:pt idx="39622">
                  <c:v>0.99233301928364204</c:v>
                </c:pt>
                <c:pt idx="39623">
                  <c:v>0.99319939943904401</c:v>
                </c:pt>
                <c:pt idx="39624">
                  <c:v>0.98861726757356305</c:v>
                </c:pt>
                <c:pt idx="39625">
                  <c:v>0.99150942286669297</c:v>
                </c:pt>
                <c:pt idx="39626">
                  <c:v>0.98991302970911499</c:v>
                </c:pt>
                <c:pt idx="39627">
                  <c:v>0.98909260360170104</c:v>
                </c:pt>
                <c:pt idx="39628">
                  <c:v>0.99278791691560497</c:v>
                </c:pt>
                <c:pt idx="39629">
                  <c:v>0.98941048758497896</c:v>
                </c:pt>
                <c:pt idx="39630">
                  <c:v>0.99310196721242905</c:v>
                </c:pt>
                <c:pt idx="39631">
                  <c:v>0.989797804658337</c:v>
                </c:pt>
                <c:pt idx="39632">
                  <c:v>0.99223991571838999</c:v>
                </c:pt>
                <c:pt idx="39633">
                  <c:v>0.99211644487391903</c:v>
                </c:pt>
                <c:pt idx="39634">
                  <c:v>0.992849076154531</c:v>
                </c:pt>
                <c:pt idx="39635">
                  <c:v>0.98839444489072903</c:v>
                </c:pt>
                <c:pt idx="39636">
                  <c:v>0.99259730945125701</c:v>
                </c:pt>
                <c:pt idx="39637">
                  <c:v>0.99017237695544302</c:v>
                </c:pt>
                <c:pt idx="39638">
                  <c:v>0.98777573698396604</c:v>
                </c:pt>
                <c:pt idx="39639">
                  <c:v>0.99307532764796902</c:v>
                </c:pt>
                <c:pt idx="39640">
                  <c:v>0.99022087273722403</c:v>
                </c:pt>
                <c:pt idx="39641">
                  <c:v>0.99110948579536995</c:v>
                </c:pt>
                <c:pt idx="39642">
                  <c:v>0.99099419334365002</c:v>
                </c:pt>
                <c:pt idx="39643">
                  <c:v>0.98845537463567201</c:v>
                </c:pt>
                <c:pt idx="39644">
                  <c:v>0.99122474775186797</c:v>
                </c:pt>
                <c:pt idx="39645">
                  <c:v>0.98859630834670098</c:v>
                </c:pt>
                <c:pt idx="39646">
                  <c:v>0.99087247112412302</c:v>
                </c:pt>
                <c:pt idx="39647">
                  <c:v>0.99190615450998199</c:v>
                </c:pt>
                <c:pt idx="39648">
                  <c:v>0.99151356631853704</c:v>
                </c:pt>
                <c:pt idx="39649">
                  <c:v>0.98980997765052303</c:v>
                </c:pt>
                <c:pt idx="39650">
                  <c:v>0.98906654831329199</c:v>
                </c:pt>
                <c:pt idx="39651">
                  <c:v>0.98734519650486297</c:v>
                </c:pt>
                <c:pt idx="39652">
                  <c:v>0.99151869152699701</c:v>
                </c:pt>
                <c:pt idx="39653">
                  <c:v>0.98868136826647801</c:v>
                </c:pt>
                <c:pt idx="39654">
                  <c:v>0.98957974186703301</c:v>
                </c:pt>
                <c:pt idx="39655">
                  <c:v>0.98856966215803099</c:v>
                </c:pt>
                <c:pt idx="39656">
                  <c:v>0.99386267735558098</c:v>
                </c:pt>
                <c:pt idx="39657">
                  <c:v>0.98953467590506194</c:v>
                </c:pt>
                <c:pt idx="39658">
                  <c:v>0.98846181549013801</c:v>
                </c:pt>
                <c:pt idx="39659">
                  <c:v>0.98873874690100405</c:v>
                </c:pt>
                <c:pt idx="39660">
                  <c:v>0.98903277005944101</c:v>
                </c:pt>
                <c:pt idx="39661">
                  <c:v>0.99343996394684697</c:v>
                </c:pt>
                <c:pt idx="39662">
                  <c:v>0.98854753995554001</c:v>
                </c:pt>
                <c:pt idx="39663">
                  <c:v>0.98713648872952098</c:v>
                </c:pt>
                <c:pt idx="39664">
                  <c:v>0.99243064710900597</c:v>
                </c:pt>
                <c:pt idx="39665">
                  <c:v>0.98917510711004797</c:v>
                </c:pt>
                <c:pt idx="39666">
                  <c:v>0.98967368226308305</c:v>
                </c:pt>
                <c:pt idx="39667">
                  <c:v>0.99064059875135801</c:v>
                </c:pt>
                <c:pt idx="39668">
                  <c:v>0.98713117660371896</c:v>
                </c:pt>
                <c:pt idx="39669">
                  <c:v>0.993162213641827</c:v>
                </c:pt>
                <c:pt idx="39670">
                  <c:v>0.99267039803439905</c:v>
                </c:pt>
                <c:pt idx="39671">
                  <c:v>0.98699916742976002</c:v>
                </c:pt>
                <c:pt idx="39672">
                  <c:v>0.988561237496137</c:v>
                </c:pt>
                <c:pt idx="39673">
                  <c:v>0.99207880965101802</c:v>
                </c:pt>
                <c:pt idx="39674">
                  <c:v>0.99066439814667895</c:v>
                </c:pt>
                <c:pt idx="39675">
                  <c:v>0.99267254670693195</c:v>
                </c:pt>
                <c:pt idx="39676">
                  <c:v>0.98969413976346399</c:v>
                </c:pt>
                <c:pt idx="39677">
                  <c:v>0.990183296407673</c:v>
                </c:pt>
                <c:pt idx="39678">
                  <c:v>0.98857291431156702</c:v>
                </c:pt>
                <c:pt idx="39679">
                  <c:v>0.989706077443817</c:v>
                </c:pt>
                <c:pt idx="39680">
                  <c:v>0.98607760901615904</c:v>
                </c:pt>
                <c:pt idx="39681">
                  <c:v>0.99372468106660505</c:v>
                </c:pt>
                <c:pt idx="39682">
                  <c:v>0.99025798557763201</c:v>
                </c:pt>
                <c:pt idx="39683">
                  <c:v>0.98956080716483197</c:v>
                </c:pt>
                <c:pt idx="39684">
                  <c:v>0.99180214957077595</c:v>
                </c:pt>
                <c:pt idx="39685">
                  <c:v>0.99288029813520795</c:v>
                </c:pt>
                <c:pt idx="39686">
                  <c:v>0.99215181398303498</c:v>
                </c:pt>
                <c:pt idx="39687">
                  <c:v>0.98821556241001896</c:v>
                </c:pt>
                <c:pt idx="39688">
                  <c:v>0.98778998893650904</c:v>
                </c:pt>
                <c:pt idx="39689">
                  <c:v>0.992401275527935</c:v>
                </c:pt>
                <c:pt idx="39690">
                  <c:v>0.99123711404685699</c:v>
                </c:pt>
                <c:pt idx="39691">
                  <c:v>0.98862260644941802</c:v>
                </c:pt>
                <c:pt idx="39692">
                  <c:v>0.988111222007234</c:v>
                </c:pt>
                <c:pt idx="39693">
                  <c:v>0.99005946845805304</c:v>
                </c:pt>
                <c:pt idx="39694">
                  <c:v>0.98905921788749196</c:v>
                </c:pt>
                <c:pt idx="39695">
                  <c:v>0.98990152951302202</c:v>
                </c:pt>
                <c:pt idx="39696">
                  <c:v>0.99088832696704499</c:v>
                </c:pt>
                <c:pt idx="39697">
                  <c:v>0.99244050912314796</c:v>
                </c:pt>
                <c:pt idx="39698">
                  <c:v>0.99226126265507597</c:v>
                </c:pt>
                <c:pt idx="39699">
                  <c:v>0.98996068558898898</c:v>
                </c:pt>
                <c:pt idx="39700">
                  <c:v>0.99014519654416999</c:v>
                </c:pt>
                <c:pt idx="39701">
                  <c:v>0.98797224861075805</c:v>
                </c:pt>
                <c:pt idx="39702">
                  <c:v>0.98873515648863497</c:v>
                </c:pt>
                <c:pt idx="39703">
                  <c:v>0.99204027401366501</c:v>
                </c:pt>
                <c:pt idx="39704">
                  <c:v>0.99049166086635998</c:v>
                </c:pt>
                <c:pt idx="39705">
                  <c:v>0.99131271957743405</c:v>
                </c:pt>
                <c:pt idx="39706">
                  <c:v>0.98857812129673395</c:v>
                </c:pt>
                <c:pt idx="39707">
                  <c:v>0.98902575684893401</c:v>
                </c:pt>
                <c:pt idx="39708">
                  <c:v>0.986965246167406</c:v>
                </c:pt>
                <c:pt idx="39709">
                  <c:v>0.99210371755165205</c:v>
                </c:pt>
                <c:pt idx="39710">
                  <c:v>0.99389911673556997</c:v>
                </c:pt>
                <c:pt idx="39711">
                  <c:v>0.991650019077153</c:v>
                </c:pt>
                <c:pt idx="39712">
                  <c:v>0.98762279132327702</c:v>
                </c:pt>
                <c:pt idx="39713">
                  <c:v>0.99096198379013001</c:v>
                </c:pt>
                <c:pt idx="39714">
                  <c:v>0.99105244606147902</c:v>
                </c:pt>
                <c:pt idx="39715">
                  <c:v>0.99038909996249003</c:v>
                </c:pt>
                <c:pt idx="39716">
                  <c:v>0.99160921992423301</c:v>
                </c:pt>
                <c:pt idx="39717">
                  <c:v>0.98944542074760899</c:v>
                </c:pt>
                <c:pt idx="39718">
                  <c:v>0.99034380436931402</c:v>
                </c:pt>
                <c:pt idx="39719">
                  <c:v>0.98960870410231305</c:v>
                </c:pt>
                <c:pt idx="39720">
                  <c:v>0.99398898229797406</c:v>
                </c:pt>
                <c:pt idx="39721">
                  <c:v>0.99159983977066801</c:v>
                </c:pt>
                <c:pt idx="39722">
                  <c:v>0.98537748179829199</c:v>
                </c:pt>
                <c:pt idx="39723">
                  <c:v>0.99189854224515395</c:v>
                </c:pt>
                <c:pt idx="39724">
                  <c:v>0.98822770286106598</c:v>
                </c:pt>
                <c:pt idx="39725">
                  <c:v>0.98697390179446398</c:v>
                </c:pt>
                <c:pt idx="39726">
                  <c:v>0.98688124900246099</c:v>
                </c:pt>
                <c:pt idx="39727">
                  <c:v>0.99001267745997601</c:v>
                </c:pt>
                <c:pt idx="39728">
                  <c:v>0.99022957573611703</c:v>
                </c:pt>
                <c:pt idx="39729">
                  <c:v>0.98828060904347703</c:v>
                </c:pt>
                <c:pt idx="39730">
                  <c:v>0.987683503488899</c:v>
                </c:pt>
                <c:pt idx="39731">
                  <c:v>0.99239198520707805</c:v>
                </c:pt>
                <c:pt idx="39732">
                  <c:v>0.99084955801478802</c:v>
                </c:pt>
                <c:pt idx="39733">
                  <c:v>0.991597569528055</c:v>
                </c:pt>
                <c:pt idx="39734">
                  <c:v>0.987647160174289</c:v>
                </c:pt>
                <c:pt idx="39735">
                  <c:v>0.98924642156125198</c:v>
                </c:pt>
                <c:pt idx="39736">
                  <c:v>0.99014071118930502</c:v>
                </c:pt>
                <c:pt idx="39737">
                  <c:v>0.99003168958871901</c:v>
                </c:pt>
                <c:pt idx="39738">
                  <c:v>0.98872558709883196</c:v>
                </c:pt>
                <c:pt idx="39739">
                  <c:v>0.99185679005485805</c:v>
                </c:pt>
                <c:pt idx="39740">
                  <c:v>0.99037893418074996</c:v>
                </c:pt>
                <c:pt idx="39741">
                  <c:v>0.98989865387216602</c:v>
                </c:pt>
                <c:pt idx="39742">
                  <c:v>0.98870390549882103</c:v>
                </c:pt>
                <c:pt idx="39743">
                  <c:v>0.99009092356127004</c:v>
                </c:pt>
                <c:pt idx="39744">
                  <c:v>0.99321796590577405</c:v>
                </c:pt>
                <c:pt idx="39745">
                  <c:v>0.98847478264615596</c:v>
                </c:pt>
                <c:pt idx="39746">
                  <c:v>0.98805267677096698</c:v>
                </c:pt>
                <c:pt idx="39747">
                  <c:v>0.989314952884502</c:v>
                </c:pt>
                <c:pt idx="39748">
                  <c:v>0.99194023204392201</c:v>
                </c:pt>
                <c:pt idx="39749">
                  <c:v>0.98698575189912596</c:v>
                </c:pt>
                <c:pt idx="39750">
                  <c:v>0.98821219305080998</c:v>
                </c:pt>
                <c:pt idx="39751">
                  <c:v>0.99196124777022598</c:v>
                </c:pt>
                <c:pt idx="39752">
                  <c:v>0.99332475941010101</c:v>
                </c:pt>
                <c:pt idx="39753">
                  <c:v>0.99125793419321095</c:v>
                </c:pt>
                <c:pt idx="39754">
                  <c:v>0.98951280670725805</c:v>
                </c:pt>
                <c:pt idx="39755">
                  <c:v>0.99183922132461999</c:v>
                </c:pt>
                <c:pt idx="39756">
                  <c:v>0.98956161135510901</c:v>
                </c:pt>
                <c:pt idx="39757">
                  <c:v>0.98727775805717699</c:v>
                </c:pt>
                <c:pt idx="39758">
                  <c:v>0.99346718801998901</c:v>
                </c:pt>
                <c:pt idx="39759">
                  <c:v>0.992098100887431</c:v>
                </c:pt>
                <c:pt idx="39760">
                  <c:v>0.98960612167514495</c:v>
                </c:pt>
                <c:pt idx="39761">
                  <c:v>0.99340856982855397</c:v>
                </c:pt>
                <c:pt idx="39762">
                  <c:v>0.99299573323095602</c:v>
                </c:pt>
                <c:pt idx="39763">
                  <c:v>0.98506898748648097</c:v>
                </c:pt>
                <c:pt idx="39764">
                  <c:v>0.99252977283064103</c:v>
                </c:pt>
                <c:pt idx="39765">
                  <c:v>0.99321905856162096</c:v>
                </c:pt>
                <c:pt idx="39766">
                  <c:v>0.98815871078542294</c:v>
                </c:pt>
                <c:pt idx="39767">
                  <c:v>0.98933682218239105</c:v>
                </c:pt>
                <c:pt idx="39768">
                  <c:v>0.99042805012854196</c:v>
                </c:pt>
                <c:pt idx="39769">
                  <c:v>0.98995774728689501</c:v>
                </c:pt>
                <c:pt idx="39770">
                  <c:v>0.99130241474584102</c:v>
                </c:pt>
                <c:pt idx="39771">
                  <c:v>0.99364250980686197</c:v>
                </c:pt>
                <c:pt idx="39772">
                  <c:v>0.989474541565457</c:v>
                </c:pt>
                <c:pt idx="39773">
                  <c:v>0.99126301982271803</c:v>
                </c:pt>
                <c:pt idx="39774">
                  <c:v>0.99310169652685498</c:v>
                </c:pt>
                <c:pt idx="39775">
                  <c:v>0.98745687474897903</c:v>
                </c:pt>
                <c:pt idx="39776">
                  <c:v>0.98974190855970201</c:v>
                </c:pt>
                <c:pt idx="39777">
                  <c:v>0.99065878297098797</c:v>
                </c:pt>
                <c:pt idx="39778">
                  <c:v>0.99321853954788397</c:v>
                </c:pt>
                <c:pt idx="39779">
                  <c:v>0.99121736700797303</c:v>
                </c:pt>
                <c:pt idx="39780">
                  <c:v>0.990736163913151</c:v>
                </c:pt>
                <c:pt idx="39781">
                  <c:v>0.98833228317908395</c:v>
                </c:pt>
                <c:pt idx="39782">
                  <c:v>0.99124261693500604</c:v>
                </c:pt>
                <c:pt idx="39783">
                  <c:v>0.99142158265153801</c:v>
                </c:pt>
                <c:pt idx="39784">
                  <c:v>0.98922960202066001</c:v>
                </c:pt>
                <c:pt idx="39785">
                  <c:v>0.99026989192572801</c:v>
                </c:pt>
                <c:pt idx="39786">
                  <c:v>0.99197294149708304</c:v>
                </c:pt>
                <c:pt idx="39787">
                  <c:v>0.99048828731263305</c:v>
                </c:pt>
                <c:pt idx="39788">
                  <c:v>0.98808932523837301</c:v>
                </c:pt>
                <c:pt idx="39789">
                  <c:v>0.99319102305016904</c:v>
                </c:pt>
                <c:pt idx="39790">
                  <c:v>0.99016820537930095</c:v>
                </c:pt>
                <c:pt idx="39791">
                  <c:v>0.98974820770784899</c:v>
                </c:pt>
                <c:pt idx="39792">
                  <c:v>0.98802203919442699</c:v>
                </c:pt>
                <c:pt idx="39793">
                  <c:v>0.98977638825119296</c:v>
                </c:pt>
                <c:pt idx="39794">
                  <c:v>0.991113948691553</c:v>
                </c:pt>
                <c:pt idx="39795">
                  <c:v>0.98873050477999103</c:v>
                </c:pt>
                <c:pt idx="39796">
                  <c:v>0.98745185142296998</c:v>
                </c:pt>
                <c:pt idx="39797">
                  <c:v>0.99289695271873202</c:v>
                </c:pt>
                <c:pt idx="39798">
                  <c:v>0.99363034930192895</c:v>
                </c:pt>
                <c:pt idx="39799">
                  <c:v>0.987358525807146</c:v>
                </c:pt>
                <c:pt idx="39800">
                  <c:v>0.98671754728156202</c:v>
                </c:pt>
                <c:pt idx="39801">
                  <c:v>0.99147673753754595</c:v>
                </c:pt>
                <c:pt idx="39802">
                  <c:v>0.98866076606931597</c:v>
                </c:pt>
                <c:pt idx="39803">
                  <c:v>0.98686733052549303</c:v>
                </c:pt>
                <c:pt idx="39804">
                  <c:v>0.98602076536932504</c:v>
                </c:pt>
                <c:pt idx="39805">
                  <c:v>0.99281388982294405</c:v>
                </c:pt>
                <c:pt idx="39806">
                  <c:v>0.98930545069616505</c:v>
                </c:pt>
                <c:pt idx="39807">
                  <c:v>0.98647980108732802</c:v>
                </c:pt>
                <c:pt idx="39808">
                  <c:v>0.99254920253852097</c:v>
                </c:pt>
                <c:pt idx="39809">
                  <c:v>0.99236434698357501</c:v>
                </c:pt>
                <c:pt idx="39810">
                  <c:v>0.992181705045586</c:v>
                </c:pt>
                <c:pt idx="39811">
                  <c:v>0.99292616129801703</c:v>
                </c:pt>
                <c:pt idx="39812">
                  <c:v>0.98887327133518799</c:v>
                </c:pt>
                <c:pt idx="39813">
                  <c:v>0.99332661334747197</c:v>
                </c:pt>
                <c:pt idx="39814">
                  <c:v>0.988888517019754</c:v>
                </c:pt>
                <c:pt idx="39815">
                  <c:v>0.98990820927003398</c:v>
                </c:pt>
                <c:pt idx="39816">
                  <c:v>0.98843581577006701</c:v>
                </c:pt>
                <c:pt idx="39817">
                  <c:v>0.99086820809308396</c:v>
                </c:pt>
                <c:pt idx="39818">
                  <c:v>0.99008272238484796</c:v>
                </c:pt>
                <c:pt idx="39819">
                  <c:v>0.99361414146953397</c:v>
                </c:pt>
                <c:pt idx="39820">
                  <c:v>0.99095304891815805</c:v>
                </c:pt>
                <c:pt idx="39821">
                  <c:v>0.99086899877344303</c:v>
                </c:pt>
                <c:pt idx="39822">
                  <c:v>0.98990934496925098</c:v>
                </c:pt>
                <c:pt idx="39823">
                  <c:v>0.99205120839454497</c:v>
                </c:pt>
                <c:pt idx="39824">
                  <c:v>0.98895001113408998</c:v>
                </c:pt>
                <c:pt idx="39825">
                  <c:v>0.98668706226551595</c:v>
                </c:pt>
                <c:pt idx="39826">
                  <c:v>0.99016395282672398</c:v>
                </c:pt>
                <c:pt idx="39827">
                  <c:v>0.98996987908853495</c:v>
                </c:pt>
                <c:pt idx="39828">
                  <c:v>0.98807484332592799</c:v>
                </c:pt>
                <c:pt idx="39829">
                  <c:v>0.99189706678821199</c:v>
                </c:pt>
                <c:pt idx="39830">
                  <c:v>0.98807281397482405</c:v>
                </c:pt>
                <c:pt idx="39831">
                  <c:v>0.993813903398446</c:v>
                </c:pt>
                <c:pt idx="39832">
                  <c:v>0.98602831378484801</c:v>
                </c:pt>
                <c:pt idx="39833">
                  <c:v>0.99219189449516998</c:v>
                </c:pt>
                <c:pt idx="39834">
                  <c:v>0.99260561107131695</c:v>
                </c:pt>
                <c:pt idx="39835">
                  <c:v>0.99079894007201597</c:v>
                </c:pt>
                <c:pt idx="39836">
                  <c:v>0.98740832915576604</c:v>
                </c:pt>
                <c:pt idx="39837">
                  <c:v>0.99275289612195805</c:v>
                </c:pt>
                <c:pt idx="39838">
                  <c:v>0.98721555641207703</c:v>
                </c:pt>
                <c:pt idx="39839">
                  <c:v>0.98917639565979598</c:v>
                </c:pt>
                <c:pt idx="39840">
                  <c:v>0.98848221634875899</c:v>
                </c:pt>
                <c:pt idx="39841">
                  <c:v>0.99249096618545196</c:v>
                </c:pt>
                <c:pt idx="39842">
                  <c:v>0.99183950807187904</c:v>
                </c:pt>
                <c:pt idx="39843">
                  <c:v>0.98900502458593897</c:v>
                </c:pt>
                <c:pt idx="39844">
                  <c:v>0.99038089007916896</c:v>
                </c:pt>
                <c:pt idx="39845">
                  <c:v>0.99406506171313103</c:v>
                </c:pt>
                <c:pt idx="39846">
                  <c:v>0.98820021959526905</c:v>
                </c:pt>
                <c:pt idx="39847">
                  <c:v>0.99043832992646597</c:v>
                </c:pt>
                <c:pt idx="39848">
                  <c:v>0.98933982198506198</c:v>
                </c:pt>
                <c:pt idx="39849">
                  <c:v>0.99094299661403895</c:v>
                </c:pt>
                <c:pt idx="39850">
                  <c:v>0.992162834054926</c:v>
                </c:pt>
                <c:pt idx="39851">
                  <c:v>0.99480659371783697</c:v>
                </c:pt>
                <c:pt idx="39852">
                  <c:v>0.986746448786055</c:v>
                </c:pt>
                <c:pt idx="39853">
                  <c:v>0.99053419076692195</c:v>
                </c:pt>
                <c:pt idx="39854">
                  <c:v>0.99371552468036295</c:v>
                </c:pt>
                <c:pt idx="39855">
                  <c:v>0.98744289441841404</c:v>
                </c:pt>
                <c:pt idx="39856">
                  <c:v>0.991552364328108</c:v>
                </c:pt>
                <c:pt idx="39857">
                  <c:v>0.99007528157981295</c:v>
                </c:pt>
                <c:pt idx="39858">
                  <c:v>0.98884571936433596</c:v>
                </c:pt>
                <c:pt idx="39859">
                  <c:v>0.99190094327926304</c:v>
                </c:pt>
                <c:pt idx="39860">
                  <c:v>0.98937690941791401</c:v>
                </c:pt>
                <c:pt idx="39861">
                  <c:v>0.991410566821182</c:v>
                </c:pt>
                <c:pt idx="39862">
                  <c:v>0.990830056118578</c:v>
                </c:pt>
                <c:pt idx="39863">
                  <c:v>0.98939724402783402</c:v>
                </c:pt>
                <c:pt idx="39864">
                  <c:v>0.99194878800709496</c:v>
                </c:pt>
                <c:pt idx="39865">
                  <c:v>0.98907990438057103</c:v>
                </c:pt>
                <c:pt idx="39866">
                  <c:v>0.99167811157989905</c:v>
                </c:pt>
                <c:pt idx="39867">
                  <c:v>0.98804540520130302</c:v>
                </c:pt>
                <c:pt idx="39868">
                  <c:v>0.99422545881427005</c:v>
                </c:pt>
                <c:pt idx="39869">
                  <c:v>0.98874546758481097</c:v>
                </c:pt>
                <c:pt idx="39870">
                  <c:v>0.99228411893800395</c:v>
                </c:pt>
                <c:pt idx="39871">
                  <c:v>0.98837605234084402</c:v>
                </c:pt>
                <c:pt idx="39872">
                  <c:v>0.99227743068866603</c:v>
                </c:pt>
                <c:pt idx="39873">
                  <c:v>0.990860629954191</c:v>
                </c:pt>
                <c:pt idx="39874">
                  <c:v>0.99206713858893303</c:v>
                </c:pt>
                <c:pt idx="39875">
                  <c:v>0.99159077258864803</c:v>
                </c:pt>
                <c:pt idx="39876">
                  <c:v>0.99076733482852297</c:v>
                </c:pt>
                <c:pt idx="39877">
                  <c:v>0.98986294208651804</c:v>
                </c:pt>
                <c:pt idx="39878">
                  <c:v>0.99055655190886605</c:v>
                </c:pt>
                <c:pt idx="39879">
                  <c:v>0.98876161990683598</c:v>
                </c:pt>
                <c:pt idx="39880">
                  <c:v>0.99443626557275899</c:v>
                </c:pt>
                <c:pt idx="39881">
                  <c:v>0.99043197320304199</c:v>
                </c:pt>
                <c:pt idx="39882">
                  <c:v>0.98782390404223697</c:v>
                </c:pt>
                <c:pt idx="39883">
                  <c:v>0.99071164793178801</c:v>
                </c:pt>
                <c:pt idx="39884">
                  <c:v>0.99163316010035896</c:v>
                </c:pt>
                <c:pt idx="39885">
                  <c:v>0.99180549957116304</c:v>
                </c:pt>
                <c:pt idx="39886">
                  <c:v>0.98808703679133303</c:v>
                </c:pt>
                <c:pt idx="39887">
                  <c:v>0.988310632760659</c:v>
                </c:pt>
                <c:pt idx="39888">
                  <c:v>0.98870346640144302</c:v>
                </c:pt>
                <c:pt idx="39889">
                  <c:v>0.98773963812155796</c:v>
                </c:pt>
                <c:pt idx="39890">
                  <c:v>0.99374130278853801</c:v>
                </c:pt>
                <c:pt idx="39891">
                  <c:v>0.99148544760851798</c:v>
                </c:pt>
                <c:pt idx="39892">
                  <c:v>0.98760530537517899</c:v>
                </c:pt>
                <c:pt idx="39893">
                  <c:v>0.98819544755095601</c:v>
                </c:pt>
                <c:pt idx="39894">
                  <c:v>0.98976131765864295</c:v>
                </c:pt>
                <c:pt idx="39895">
                  <c:v>0.98630398887917503</c:v>
                </c:pt>
                <c:pt idx="39896">
                  <c:v>0.99443953240453598</c:v>
                </c:pt>
                <c:pt idx="39897">
                  <c:v>0.99003479922874005</c:v>
                </c:pt>
                <c:pt idx="39898">
                  <c:v>0.99019331380991604</c:v>
                </c:pt>
                <c:pt idx="39899">
                  <c:v>0.99324378651274503</c:v>
                </c:pt>
                <c:pt idx="39900">
                  <c:v>0.98757316873337497</c:v>
                </c:pt>
                <c:pt idx="39901">
                  <c:v>0.99166591858950404</c:v>
                </c:pt>
                <c:pt idx="39902">
                  <c:v>0.99087404237385901</c:v>
                </c:pt>
                <c:pt idx="39903">
                  <c:v>0.98870860437371899</c:v>
                </c:pt>
                <c:pt idx="39904">
                  <c:v>0.991108509744549</c:v>
                </c:pt>
                <c:pt idx="39905">
                  <c:v>0.99059668836897996</c:v>
                </c:pt>
                <c:pt idx="39906">
                  <c:v>0.98829665682822199</c:v>
                </c:pt>
                <c:pt idx="39907">
                  <c:v>0.990071565353699</c:v>
                </c:pt>
                <c:pt idx="39908">
                  <c:v>0.98656947831458197</c:v>
                </c:pt>
                <c:pt idx="39909">
                  <c:v>0.98928601830236196</c:v>
                </c:pt>
                <c:pt idx="39910">
                  <c:v>0.99014354088349898</c:v>
                </c:pt>
                <c:pt idx="39911">
                  <c:v>0.98798325194941805</c:v>
                </c:pt>
                <c:pt idx="39912">
                  <c:v>0.990234803767441</c:v>
                </c:pt>
                <c:pt idx="39913">
                  <c:v>0.98993596209722601</c:v>
                </c:pt>
                <c:pt idx="39914">
                  <c:v>0.99186056583862903</c:v>
                </c:pt>
                <c:pt idx="39915">
                  <c:v>0.98856689919679297</c:v>
                </c:pt>
                <c:pt idx="39916">
                  <c:v>0.99203648047128001</c:v>
                </c:pt>
                <c:pt idx="39917">
                  <c:v>0.99214315694660904</c:v>
                </c:pt>
                <c:pt idx="39918">
                  <c:v>0.98713999262305097</c:v>
                </c:pt>
                <c:pt idx="39919">
                  <c:v>0.99194449805371798</c:v>
                </c:pt>
                <c:pt idx="39920">
                  <c:v>0.99037785120099597</c:v>
                </c:pt>
                <c:pt idx="39921">
                  <c:v>0.99219178975558997</c:v>
                </c:pt>
                <c:pt idx="39922">
                  <c:v>0.99206221536858197</c:v>
                </c:pt>
                <c:pt idx="39923">
                  <c:v>0.98919156761668303</c:v>
                </c:pt>
                <c:pt idx="39924">
                  <c:v>0.99015597737984096</c:v>
                </c:pt>
                <c:pt idx="39925">
                  <c:v>0.987669450581249</c:v>
                </c:pt>
                <c:pt idx="39926">
                  <c:v>0.99239378674303202</c:v>
                </c:pt>
                <c:pt idx="39927">
                  <c:v>0.98876956322354903</c:v>
                </c:pt>
                <c:pt idx="39928">
                  <c:v>0.99075779798286001</c:v>
                </c:pt>
                <c:pt idx="39929">
                  <c:v>0.99368141035831903</c:v>
                </c:pt>
                <c:pt idx="39930">
                  <c:v>0.99141313772917805</c:v>
                </c:pt>
                <c:pt idx="39931">
                  <c:v>0.99078187339179402</c:v>
                </c:pt>
                <c:pt idx="39932">
                  <c:v>0.98836517010178004</c:v>
                </c:pt>
                <c:pt idx="39933">
                  <c:v>0.99110066073273095</c:v>
                </c:pt>
                <c:pt idx="39934">
                  <c:v>0.99265835050273399</c:v>
                </c:pt>
                <c:pt idx="39935">
                  <c:v>0.99265931252215001</c:v>
                </c:pt>
                <c:pt idx="39936">
                  <c:v>0.98923715517294697</c:v>
                </c:pt>
                <c:pt idx="39937">
                  <c:v>0.98985816613065403</c:v>
                </c:pt>
                <c:pt idx="39938">
                  <c:v>0.98861290498982202</c:v>
                </c:pt>
                <c:pt idx="39939">
                  <c:v>0.98780345403907799</c:v>
                </c:pt>
                <c:pt idx="39940">
                  <c:v>0.99296019289576498</c:v>
                </c:pt>
                <c:pt idx="39941">
                  <c:v>0.99234664322293697</c:v>
                </c:pt>
                <c:pt idx="39942">
                  <c:v>0.990107066401269</c:v>
                </c:pt>
                <c:pt idx="39943">
                  <c:v>0.98622162177379302</c:v>
                </c:pt>
                <c:pt idx="39944">
                  <c:v>0.99303544264223897</c:v>
                </c:pt>
                <c:pt idx="39945">
                  <c:v>0.98768235700247797</c:v>
                </c:pt>
                <c:pt idx="39946">
                  <c:v>0.99065490004920498</c:v>
                </c:pt>
                <c:pt idx="39947">
                  <c:v>0.98895975834362704</c:v>
                </c:pt>
                <c:pt idx="39948">
                  <c:v>0.99101859772476997</c:v>
                </c:pt>
                <c:pt idx="39949">
                  <c:v>0.989533450440089</c:v>
                </c:pt>
                <c:pt idx="39950">
                  <c:v>0.98772276618479404</c:v>
                </c:pt>
                <c:pt idx="39951">
                  <c:v>0.98835749743629198</c:v>
                </c:pt>
                <c:pt idx="39952">
                  <c:v>0.991673330789416</c:v>
                </c:pt>
                <c:pt idx="39953">
                  <c:v>0.98988024743172298</c:v>
                </c:pt>
                <c:pt idx="39954">
                  <c:v>0.98810451350436201</c:v>
                </c:pt>
                <c:pt idx="39955">
                  <c:v>0.99204833176860097</c:v>
                </c:pt>
                <c:pt idx="39956">
                  <c:v>0.99258567109691898</c:v>
                </c:pt>
                <c:pt idx="39957">
                  <c:v>0.99346362105262598</c:v>
                </c:pt>
                <c:pt idx="39958">
                  <c:v>0.99305187424804098</c:v>
                </c:pt>
                <c:pt idx="39959">
                  <c:v>0.98764134127510395</c:v>
                </c:pt>
                <c:pt idx="39960">
                  <c:v>0.99371209264069804</c:v>
                </c:pt>
                <c:pt idx="39961">
                  <c:v>0.98678514888546498</c:v>
                </c:pt>
                <c:pt idx="39962">
                  <c:v>0.99291013828793695</c:v>
                </c:pt>
                <c:pt idx="39963">
                  <c:v>0.98941359989960598</c:v>
                </c:pt>
                <c:pt idx="39964">
                  <c:v>0.99225071912187701</c:v>
                </c:pt>
                <c:pt idx="39965">
                  <c:v>0.98825134818793503</c:v>
                </c:pt>
                <c:pt idx="39966">
                  <c:v>0.99086422215707604</c:v>
                </c:pt>
                <c:pt idx="39967">
                  <c:v>0.98569942587762605</c:v>
                </c:pt>
                <c:pt idx="39968">
                  <c:v>0.99240308472358396</c:v>
                </c:pt>
                <c:pt idx="39969">
                  <c:v>0.98910117248023199</c:v>
                </c:pt>
                <c:pt idx="39970">
                  <c:v>0.98867884171661302</c:v>
                </c:pt>
                <c:pt idx="39971">
                  <c:v>0.99045614443867103</c:v>
                </c:pt>
                <c:pt idx="39972">
                  <c:v>0.99422770926078696</c:v>
                </c:pt>
                <c:pt idx="39973">
                  <c:v>0.98587395884403495</c:v>
                </c:pt>
                <c:pt idx="39974">
                  <c:v>0.99082380890533095</c:v>
                </c:pt>
                <c:pt idx="39975">
                  <c:v>0.99300536026407005</c:v>
                </c:pt>
                <c:pt idx="39976">
                  <c:v>0.98673025619418997</c:v>
                </c:pt>
                <c:pt idx="39977">
                  <c:v>0.99008698023444497</c:v>
                </c:pt>
                <c:pt idx="39978">
                  <c:v>0.99053670304510899</c:v>
                </c:pt>
                <c:pt idx="39979">
                  <c:v>0.99285313703408395</c:v>
                </c:pt>
                <c:pt idx="39980">
                  <c:v>0.98805013012548104</c:v>
                </c:pt>
                <c:pt idx="39981">
                  <c:v>0.98907840673401204</c:v>
                </c:pt>
                <c:pt idx="39982">
                  <c:v>0.98716583031803296</c:v>
                </c:pt>
                <c:pt idx="39983">
                  <c:v>0.98691768545565395</c:v>
                </c:pt>
                <c:pt idx="39984">
                  <c:v>0.994223914128048</c:v>
                </c:pt>
                <c:pt idx="39985">
                  <c:v>0.98922871806461499</c:v>
                </c:pt>
                <c:pt idx="39986">
                  <c:v>0.99339571174025498</c:v>
                </c:pt>
                <c:pt idx="39987">
                  <c:v>0.99168089315214902</c:v>
                </c:pt>
                <c:pt idx="39988">
                  <c:v>0.99027871217247299</c:v>
                </c:pt>
                <c:pt idx="39989">
                  <c:v>0.98998010386876401</c:v>
                </c:pt>
                <c:pt idx="39990">
                  <c:v>0.99246899129738997</c:v>
                </c:pt>
                <c:pt idx="39991">
                  <c:v>0.98780356456636897</c:v>
                </c:pt>
                <c:pt idx="39992">
                  <c:v>0.99157211472945295</c:v>
                </c:pt>
                <c:pt idx="39993">
                  <c:v>0.98925330430234004</c:v>
                </c:pt>
                <c:pt idx="39994">
                  <c:v>0.99152159029686404</c:v>
                </c:pt>
                <c:pt idx="39995">
                  <c:v>0.98880605938509303</c:v>
                </c:pt>
                <c:pt idx="39996">
                  <c:v>0.99056442930546496</c:v>
                </c:pt>
                <c:pt idx="39997">
                  <c:v>0.99188717501760404</c:v>
                </c:pt>
                <c:pt idx="39998">
                  <c:v>0.98968927624387104</c:v>
                </c:pt>
                <c:pt idx="39999">
                  <c:v>0.99004236228970699</c:v>
                </c:pt>
                <c:pt idx="40000">
                  <c:v>0.98726063029774402</c:v>
                </c:pt>
                <c:pt idx="40001">
                  <c:v>0.98921156063345606</c:v>
                </c:pt>
                <c:pt idx="40002">
                  <c:v>0.99184054246360298</c:v>
                </c:pt>
                <c:pt idx="40003">
                  <c:v>0.98679859521575597</c:v>
                </c:pt>
                <c:pt idx="40004">
                  <c:v>0.992930205404433</c:v>
                </c:pt>
                <c:pt idx="40005">
                  <c:v>0.98778435755401495</c:v>
                </c:pt>
                <c:pt idx="40006">
                  <c:v>0.98933176264885403</c:v>
                </c:pt>
                <c:pt idx="40007">
                  <c:v>0.99012718789186005</c:v>
                </c:pt>
                <c:pt idx="40008">
                  <c:v>0.99222523114657801</c:v>
                </c:pt>
                <c:pt idx="40009">
                  <c:v>0.99287301661221605</c:v>
                </c:pt>
                <c:pt idx="40010">
                  <c:v>0.99102927362316795</c:v>
                </c:pt>
                <c:pt idx="40011">
                  <c:v>0.99103584660761701</c:v>
                </c:pt>
                <c:pt idx="40012">
                  <c:v>0.99053969767949801</c:v>
                </c:pt>
                <c:pt idx="40013">
                  <c:v>0.99244096681314697</c:v>
                </c:pt>
                <c:pt idx="40014">
                  <c:v>0.99319622453857304</c:v>
                </c:pt>
                <c:pt idx="40015">
                  <c:v>0.992725089806058</c:v>
                </c:pt>
                <c:pt idx="40016">
                  <c:v>0.991216631433949</c:v>
                </c:pt>
                <c:pt idx="40017">
                  <c:v>0.98770385852184905</c:v>
                </c:pt>
                <c:pt idx="40018">
                  <c:v>0.99023326145644797</c:v>
                </c:pt>
                <c:pt idx="40019">
                  <c:v>0.99055243095576195</c:v>
                </c:pt>
                <c:pt idx="40020">
                  <c:v>0.99352526487813797</c:v>
                </c:pt>
                <c:pt idx="40021">
                  <c:v>0.98764277355851904</c:v>
                </c:pt>
                <c:pt idx="40022">
                  <c:v>0.99220092422810502</c:v>
                </c:pt>
                <c:pt idx="40023">
                  <c:v>0.98924985866972903</c:v>
                </c:pt>
                <c:pt idx="40024">
                  <c:v>0.99404956616271201</c:v>
                </c:pt>
                <c:pt idx="40025">
                  <c:v>0.98628415483281096</c:v>
                </c:pt>
                <c:pt idx="40026">
                  <c:v>0.99046049063928299</c:v>
                </c:pt>
                <c:pt idx="40027">
                  <c:v>0.99091310137323796</c:v>
                </c:pt>
                <c:pt idx="40028">
                  <c:v>0.98787366244782804</c:v>
                </c:pt>
                <c:pt idx="40029">
                  <c:v>0.98752119746108802</c:v>
                </c:pt>
                <c:pt idx="40030">
                  <c:v>0.99028844338987698</c:v>
                </c:pt>
                <c:pt idx="40031">
                  <c:v>0.99167631194831696</c:v>
                </c:pt>
                <c:pt idx="40032">
                  <c:v>0.987041799905366</c:v>
                </c:pt>
                <c:pt idx="40033">
                  <c:v>0.98898651955032102</c:v>
                </c:pt>
                <c:pt idx="40034">
                  <c:v>0.99179076600098104</c:v>
                </c:pt>
                <c:pt idx="40035">
                  <c:v>0.98772693823271496</c:v>
                </c:pt>
                <c:pt idx="40036">
                  <c:v>0.990905681463356</c:v>
                </c:pt>
                <c:pt idx="40037">
                  <c:v>0.98971711203538704</c:v>
                </c:pt>
                <c:pt idx="40038">
                  <c:v>0.98884073335044997</c:v>
                </c:pt>
                <c:pt idx="40039">
                  <c:v>0.98731017588033998</c:v>
                </c:pt>
                <c:pt idx="40040">
                  <c:v>0.99316262211552397</c:v>
                </c:pt>
                <c:pt idx="40041">
                  <c:v>0.99212716590747596</c:v>
                </c:pt>
                <c:pt idx="40042">
                  <c:v>0.99136461182545699</c:v>
                </c:pt>
                <c:pt idx="40043">
                  <c:v>0.98802452166739596</c:v>
                </c:pt>
                <c:pt idx="40044">
                  <c:v>0.98756619079049501</c:v>
                </c:pt>
                <c:pt idx="40045">
                  <c:v>0.990711201713808</c:v>
                </c:pt>
                <c:pt idx="40046">
                  <c:v>0.99204627813191004</c:v>
                </c:pt>
                <c:pt idx="40047">
                  <c:v>0.990661958398248</c:v>
                </c:pt>
                <c:pt idx="40048">
                  <c:v>0.991208721822322</c:v>
                </c:pt>
                <c:pt idx="40049">
                  <c:v>0.98844653455994702</c:v>
                </c:pt>
                <c:pt idx="40050">
                  <c:v>0.99346443668854001</c:v>
                </c:pt>
                <c:pt idx="40051">
                  <c:v>0.99036151980839904</c:v>
                </c:pt>
                <c:pt idx="40052">
                  <c:v>0.98821144900847402</c:v>
                </c:pt>
                <c:pt idx="40053">
                  <c:v>0.99131240526150499</c:v>
                </c:pt>
                <c:pt idx="40054">
                  <c:v>0.99276216766917702</c:v>
                </c:pt>
                <c:pt idx="40055">
                  <c:v>0.99216713631683395</c:v>
                </c:pt>
                <c:pt idx="40056">
                  <c:v>0.98880581184848404</c:v>
                </c:pt>
                <c:pt idx="40057">
                  <c:v>0.98895945409630304</c:v>
                </c:pt>
                <c:pt idx="40058">
                  <c:v>0.98888028328697297</c:v>
                </c:pt>
                <c:pt idx="40059">
                  <c:v>0.98821152937365297</c:v>
                </c:pt>
                <c:pt idx="40060">
                  <c:v>0.98944710824055804</c:v>
                </c:pt>
                <c:pt idx="40061">
                  <c:v>0.98757747602003498</c:v>
                </c:pt>
                <c:pt idx="40062">
                  <c:v>0.99203257140035195</c:v>
                </c:pt>
                <c:pt idx="40063">
                  <c:v>0.98865922506761506</c:v>
                </c:pt>
                <c:pt idx="40064">
                  <c:v>0.99303097307280896</c:v>
                </c:pt>
                <c:pt idx="40065">
                  <c:v>0.99015416948638602</c:v>
                </c:pt>
                <c:pt idx="40066">
                  <c:v>0.98969330560663304</c:v>
                </c:pt>
                <c:pt idx="40067">
                  <c:v>0.99051759384472904</c:v>
                </c:pt>
                <c:pt idx="40068">
                  <c:v>0.98967585189151797</c:v>
                </c:pt>
                <c:pt idx="40069">
                  <c:v>0.98836065375079596</c:v>
                </c:pt>
                <c:pt idx="40070">
                  <c:v>0.99235128264795003</c:v>
                </c:pt>
                <c:pt idx="40071">
                  <c:v>0.98844432892327805</c:v>
                </c:pt>
                <c:pt idx="40072">
                  <c:v>0.99072785804291597</c:v>
                </c:pt>
                <c:pt idx="40073">
                  <c:v>0.98740104903968695</c:v>
                </c:pt>
                <c:pt idx="40074">
                  <c:v>0.99387826249265998</c:v>
                </c:pt>
                <c:pt idx="40075">
                  <c:v>0.98813854067630702</c:v>
                </c:pt>
                <c:pt idx="40076">
                  <c:v>0.99115422880544701</c:v>
                </c:pt>
                <c:pt idx="40077">
                  <c:v>0.98802775112990804</c:v>
                </c:pt>
                <c:pt idx="40078">
                  <c:v>0.99217321405171899</c:v>
                </c:pt>
                <c:pt idx="40079">
                  <c:v>0.98824532034740498</c:v>
                </c:pt>
                <c:pt idx="40080">
                  <c:v>0.99044009955569401</c:v>
                </c:pt>
                <c:pt idx="40081">
                  <c:v>0.99023665850936404</c:v>
                </c:pt>
                <c:pt idx="40082">
                  <c:v>0.98850240097281705</c:v>
                </c:pt>
                <c:pt idx="40083">
                  <c:v>0.99037844604490299</c:v>
                </c:pt>
                <c:pt idx="40084">
                  <c:v>0.99141272844857997</c:v>
                </c:pt>
                <c:pt idx="40085">
                  <c:v>0.98866892913684201</c:v>
                </c:pt>
                <c:pt idx="40086">
                  <c:v>0.99182753990753603</c:v>
                </c:pt>
                <c:pt idx="40087">
                  <c:v>0.99271565566180797</c:v>
                </c:pt>
                <c:pt idx="40088">
                  <c:v>0.99238359481426097</c:v>
                </c:pt>
                <c:pt idx="40089">
                  <c:v>0.98719375747336202</c:v>
                </c:pt>
                <c:pt idx="40090">
                  <c:v>0.98820351955286001</c:v>
                </c:pt>
                <c:pt idx="40091">
                  <c:v>0.99358779035085298</c:v>
                </c:pt>
                <c:pt idx="40092">
                  <c:v>0.98783938707036101</c:v>
                </c:pt>
                <c:pt idx="40093">
                  <c:v>0.98752251294564797</c:v>
                </c:pt>
                <c:pt idx="40094">
                  <c:v>0.99071441461793297</c:v>
                </c:pt>
                <c:pt idx="40095">
                  <c:v>0.98976105929873004</c:v>
                </c:pt>
                <c:pt idx="40096">
                  <c:v>0.98665600434135203</c:v>
                </c:pt>
                <c:pt idx="40097">
                  <c:v>0.99233296755496503</c:v>
                </c:pt>
                <c:pt idx="40098">
                  <c:v>0.98793611344516696</c:v>
                </c:pt>
                <c:pt idx="40099">
                  <c:v>0.99033403451381297</c:v>
                </c:pt>
                <c:pt idx="40100">
                  <c:v>0.99005853317255499</c:v>
                </c:pt>
                <c:pt idx="40101">
                  <c:v>0.98945698777265201</c:v>
                </c:pt>
                <c:pt idx="40102">
                  <c:v>0.98929857742022698</c:v>
                </c:pt>
                <c:pt idx="40103">
                  <c:v>0.99092958127712605</c:v>
                </c:pt>
                <c:pt idx="40104">
                  <c:v>0.99227237475540198</c:v>
                </c:pt>
                <c:pt idx="40105">
                  <c:v>0.98724028520074303</c:v>
                </c:pt>
                <c:pt idx="40106">
                  <c:v>0.988764201445542</c:v>
                </c:pt>
                <c:pt idx="40107">
                  <c:v>0.99169230000131003</c:v>
                </c:pt>
                <c:pt idx="40108">
                  <c:v>0.99337273183152197</c:v>
                </c:pt>
                <c:pt idx="40109">
                  <c:v>0.99211477421169603</c:v>
                </c:pt>
                <c:pt idx="40110">
                  <c:v>0.98801989166370097</c:v>
                </c:pt>
                <c:pt idx="40111">
                  <c:v>0.99296866302502296</c:v>
                </c:pt>
                <c:pt idx="40112">
                  <c:v>0.98943345182068898</c:v>
                </c:pt>
                <c:pt idx="40113">
                  <c:v>0.98994944910801397</c:v>
                </c:pt>
                <c:pt idx="40114">
                  <c:v>0.99231188871601494</c:v>
                </c:pt>
                <c:pt idx="40115">
                  <c:v>0.99151288300851603</c:v>
                </c:pt>
                <c:pt idx="40116">
                  <c:v>0.99073582948087702</c:v>
                </c:pt>
                <c:pt idx="40117">
                  <c:v>0.99174566520156204</c:v>
                </c:pt>
                <c:pt idx="40118">
                  <c:v>0.99004920486137205</c:v>
                </c:pt>
                <c:pt idx="40119">
                  <c:v>0.99136768413065102</c:v>
                </c:pt>
                <c:pt idx="40120">
                  <c:v>0.98884933260865404</c:v>
                </c:pt>
                <c:pt idx="40121">
                  <c:v>0.99018763060355197</c:v>
                </c:pt>
                <c:pt idx="40122">
                  <c:v>0.98832278616900704</c:v>
                </c:pt>
                <c:pt idx="40123">
                  <c:v>0.98989008577474102</c:v>
                </c:pt>
                <c:pt idx="40124">
                  <c:v>0.98823133497961102</c:v>
                </c:pt>
                <c:pt idx="40125">
                  <c:v>0.98966774250676703</c:v>
                </c:pt>
                <c:pt idx="40126">
                  <c:v>0.99191641950054799</c:v>
                </c:pt>
                <c:pt idx="40127">
                  <c:v>0.992282460272367</c:v>
                </c:pt>
                <c:pt idx="40128">
                  <c:v>0.98824705616098996</c:v>
                </c:pt>
                <c:pt idx="40129">
                  <c:v>0.99120065575868599</c:v>
                </c:pt>
                <c:pt idx="40130">
                  <c:v>0.98817424814162502</c:v>
                </c:pt>
                <c:pt idx="40131">
                  <c:v>0.99167154910109701</c:v>
                </c:pt>
                <c:pt idx="40132">
                  <c:v>0.98825177615439097</c:v>
                </c:pt>
                <c:pt idx="40133">
                  <c:v>0.99424081752997895</c:v>
                </c:pt>
                <c:pt idx="40134">
                  <c:v>0.989950889051736</c:v>
                </c:pt>
                <c:pt idx="40135">
                  <c:v>0.98951595154391203</c:v>
                </c:pt>
                <c:pt idx="40136">
                  <c:v>0.98768226898335199</c:v>
                </c:pt>
                <c:pt idx="40137">
                  <c:v>0.99019130196841298</c:v>
                </c:pt>
                <c:pt idx="40138">
                  <c:v>0.99150532203784203</c:v>
                </c:pt>
                <c:pt idx="40139">
                  <c:v>0.98812885662369399</c:v>
                </c:pt>
                <c:pt idx="40140">
                  <c:v>0.99396740594263699</c:v>
                </c:pt>
                <c:pt idx="40141">
                  <c:v>0.993608147850915</c:v>
                </c:pt>
                <c:pt idx="40142">
                  <c:v>0.98906571953918399</c:v>
                </c:pt>
                <c:pt idx="40143">
                  <c:v>0.99137015192998101</c:v>
                </c:pt>
                <c:pt idx="40144">
                  <c:v>0.99320157644733398</c:v>
                </c:pt>
                <c:pt idx="40145">
                  <c:v>0.99051387233464905</c:v>
                </c:pt>
                <c:pt idx="40146">
                  <c:v>0.98851412564609398</c:v>
                </c:pt>
                <c:pt idx="40147">
                  <c:v>0.98927083532840998</c:v>
                </c:pt>
                <c:pt idx="40148">
                  <c:v>0.98753004725437399</c:v>
                </c:pt>
                <c:pt idx="40149">
                  <c:v>0.99151215514194702</c:v>
                </c:pt>
                <c:pt idx="40150">
                  <c:v>0.98762115682067397</c:v>
                </c:pt>
                <c:pt idx="40151">
                  <c:v>0.98819936783973095</c:v>
                </c:pt>
                <c:pt idx="40152">
                  <c:v>0.99089429626847103</c:v>
                </c:pt>
                <c:pt idx="40153">
                  <c:v>0.99039478257319502</c:v>
                </c:pt>
                <c:pt idx="40154">
                  <c:v>0.990950048772544</c:v>
                </c:pt>
                <c:pt idx="40155">
                  <c:v>0.987154548546472</c:v>
                </c:pt>
                <c:pt idx="40156">
                  <c:v>0.99249905598289101</c:v>
                </c:pt>
                <c:pt idx="40157">
                  <c:v>0.99223757289522496</c:v>
                </c:pt>
                <c:pt idx="40158">
                  <c:v>0.99144632180588099</c:v>
                </c:pt>
                <c:pt idx="40159">
                  <c:v>0.99131683072536403</c:v>
                </c:pt>
                <c:pt idx="40160">
                  <c:v>0.98734189203943001</c:v>
                </c:pt>
                <c:pt idx="40161">
                  <c:v>0.99266864745735695</c:v>
                </c:pt>
                <c:pt idx="40162">
                  <c:v>0.99171028479152501</c:v>
                </c:pt>
                <c:pt idx="40163">
                  <c:v>0.99026512927064103</c:v>
                </c:pt>
                <c:pt idx="40164">
                  <c:v>0.99249881096705606</c:v>
                </c:pt>
                <c:pt idx="40165">
                  <c:v>0.98678381036508001</c:v>
                </c:pt>
                <c:pt idx="40166">
                  <c:v>0.991879246771594</c:v>
                </c:pt>
                <c:pt idx="40167">
                  <c:v>0.98998598599089005</c:v>
                </c:pt>
                <c:pt idx="40168">
                  <c:v>0.99110202506345402</c:v>
                </c:pt>
                <c:pt idx="40169">
                  <c:v>0.99147491896533502</c:v>
                </c:pt>
                <c:pt idx="40170">
                  <c:v>0.98847626717056303</c:v>
                </c:pt>
                <c:pt idx="40171">
                  <c:v>0.99194601511399405</c:v>
                </c:pt>
                <c:pt idx="40172">
                  <c:v>0.99034107173079</c:v>
                </c:pt>
                <c:pt idx="40173">
                  <c:v>0.98931112443596803</c:v>
                </c:pt>
                <c:pt idx="40174">
                  <c:v>0.98913373178120401</c:v>
                </c:pt>
                <c:pt idx="40175">
                  <c:v>0.99400393544413901</c:v>
                </c:pt>
                <c:pt idx="40176">
                  <c:v>0.98854491971888503</c:v>
                </c:pt>
                <c:pt idx="40177">
                  <c:v>0.98864936073327303</c:v>
                </c:pt>
                <c:pt idx="40178">
                  <c:v>0.99230857730843003</c:v>
                </c:pt>
                <c:pt idx="40179">
                  <c:v>0.99137279960021796</c:v>
                </c:pt>
                <c:pt idx="40180">
                  <c:v>0.98768444055156601</c:v>
                </c:pt>
                <c:pt idx="40181">
                  <c:v>0.990586861344535</c:v>
                </c:pt>
                <c:pt idx="40182">
                  <c:v>0.99225885214947596</c:v>
                </c:pt>
                <c:pt idx="40183">
                  <c:v>0.98868027053358898</c:v>
                </c:pt>
                <c:pt idx="40184">
                  <c:v>0.98752325373354699</c:v>
                </c:pt>
                <c:pt idx="40185">
                  <c:v>0.99341479863493798</c:v>
                </c:pt>
                <c:pt idx="40186">
                  <c:v>0.98796240141779101</c:v>
                </c:pt>
                <c:pt idx="40187">
                  <c:v>0.99343601999493403</c:v>
                </c:pt>
                <c:pt idx="40188">
                  <c:v>0.99065706562133005</c:v>
                </c:pt>
                <c:pt idx="40189">
                  <c:v>0.99217325351741104</c:v>
                </c:pt>
                <c:pt idx="40190">
                  <c:v>0.993754104323744</c:v>
                </c:pt>
                <c:pt idx="40191">
                  <c:v>0.98898826689871799</c:v>
                </c:pt>
                <c:pt idx="40192">
                  <c:v>0.99376170514395001</c:v>
                </c:pt>
                <c:pt idx="40193">
                  <c:v>0.99383996839101196</c:v>
                </c:pt>
                <c:pt idx="40194">
                  <c:v>0.98562366655234002</c:v>
                </c:pt>
                <c:pt idx="40195">
                  <c:v>0.99373686628046398</c:v>
                </c:pt>
                <c:pt idx="40196">
                  <c:v>0.98771674122387099</c:v>
                </c:pt>
                <c:pt idx="40197">
                  <c:v>0.98739303901655295</c:v>
                </c:pt>
                <c:pt idx="40198">
                  <c:v>0.99227086730509695</c:v>
                </c:pt>
                <c:pt idx="40199">
                  <c:v>0.99280560100422099</c:v>
                </c:pt>
                <c:pt idx="40200">
                  <c:v>0.98743467520181005</c:v>
                </c:pt>
                <c:pt idx="40201">
                  <c:v>0.99525553721676896</c:v>
                </c:pt>
                <c:pt idx="40202">
                  <c:v>0.98738818171804499</c:v>
                </c:pt>
                <c:pt idx="40203">
                  <c:v>0.98834467772160295</c:v>
                </c:pt>
                <c:pt idx="40204">
                  <c:v>0.99086943257868598</c:v>
                </c:pt>
                <c:pt idx="40205">
                  <c:v>0.99221518094965599</c:v>
                </c:pt>
                <c:pt idx="40206">
                  <c:v>0.98836619733686504</c:v>
                </c:pt>
                <c:pt idx="40207">
                  <c:v>0.98755602503408602</c:v>
                </c:pt>
                <c:pt idx="40208">
                  <c:v>0.98857413326211996</c:v>
                </c:pt>
                <c:pt idx="40209">
                  <c:v>0.99185502109845403</c:v>
                </c:pt>
                <c:pt idx="40210">
                  <c:v>0.98906943946705905</c:v>
                </c:pt>
                <c:pt idx="40211">
                  <c:v>0.98916442722584397</c:v>
                </c:pt>
                <c:pt idx="40212">
                  <c:v>0.98886964729437898</c:v>
                </c:pt>
                <c:pt idx="40213">
                  <c:v>0.990568907164039</c:v>
                </c:pt>
                <c:pt idx="40214">
                  <c:v>0.989664517274079</c:v>
                </c:pt>
                <c:pt idx="40215">
                  <c:v>0.98824871350876198</c:v>
                </c:pt>
                <c:pt idx="40216">
                  <c:v>0.98963220229417204</c:v>
                </c:pt>
                <c:pt idx="40217">
                  <c:v>0.99092737324703795</c:v>
                </c:pt>
                <c:pt idx="40218">
                  <c:v>0.98866598173926301</c:v>
                </c:pt>
                <c:pt idx="40219">
                  <c:v>0.99143622634494799</c:v>
                </c:pt>
                <c:pt idx="40220">
                  <c:v>0.99152437109936997</c:v>
                </c:pt>
                <c:pt idx="40221">
                  <c:v>0.98825208367707096</c:v>
                </c:pt>
                <c:pt idx="40222">
                  <c:v>0.99400965627380899</c:v>
                </c:pt>
                <c:pt idx="40223">
                  <c:v>0.99088821426215301</c:v>
                </c:pt>
                <c:pt idx="40224">
                  <c:v>0.99226586447273002</c:v>
                </c:pt>
                <c:pt idx="40225">
                  <c:v>0.98823806456860697</c:v>
                </c:pt>
                <c:pt idx="40226">
                  <c:v>0.98620607446055897</c:v>
                </c:pt>
                <c:pt idx="40227">
                  <c:v>0.992737176229464</c:v>
                </c:pt>
                <c:pt idx="40228">
                  <c:v>0.98790822633298403</c:v>
                </c:pt>
                <c:pt idx="40229">
                  <c:v>0.98912576112592998</c:v>
                </c:pt>
                <c:pt idx="40230">
                  <c:v>0.98955076866162905</c:v>
                </c:pt>
                <c:pt idx="40231">
                  <c:v>0.99292608457374698</c:v>
                </c:pt>
                <c:pt idx="40232">
                  <c:v>0.99438271163236303</c:v>
                </c:pt>
                <c:pt idx="40233">
                  <c:v>0.98950285635694801</c:v>
                </c:pt>
                <c:pt idx="40234">
                  <c:v>0.98989065637444895</c:v>
                </c:pt>
                <c:pt idx="40235">
                  <c:v>0.98989783908565798</c:v>
                </c:pt>
                <c:pt idx="40236">
                  <c:v>0.99222411458612603</c:v>
                </c:pt>
                <c:pt idx="40237">
                  <c:v>0.98913880973419699</c:v>
                </c:pt>
                <c:pt idx="40238">
                  <c:v>0.99220949225542299</c:v>
                </c:pt>
                <c:pt idx="40239">
                  <c:v>0.99052067243000197</c:v>
                </c:pt>
                <c:pt idx="40240">
                  <c:v>0.98740836599690396</c:v>
                </c:pt>
                <c:pt idx="40241">
                  <c:v>0.99396108830738505</c:v>
                </c:pt>
                <c:pt idx="40242">
                  <c:v>0.99267539946319605</c:v>
                </c:pt>
                <c:pt idx="40243">
                  <c:v>0.98643922887184299</c:v>
                </c:pt>
                <c:pt idx="40244">
                  <c:v>0.99096094240364296</c:v>
                </c:pt>
                <c:pt idx="40245">
                  <c:v>0.99296040291365995</c:v>
                </c:pt>
                <c:pt idx="40246">
                  <c:v>0.99126181023703497</c:v>
                </c:pt>
                <c:pt idx="40247">
                  <c:v>0.98886686479450003</c:v>
                </c:pt>
                <c:pt idx="40248">
                  <c:v>0.99157571462960103</c:v>
                </c:pt>
                <c:pt idx="40249">
                  <c:v>0.98740889120629705</c:v>
                </c:pt>
                <c:pt idx="40250">
                  <c:v>0.99234035561841505</c:v>
                </c:pt>
                <c:pt idx="40251">
                  <c:v>0.99061790936295502</c:v>
                </c:pt>
                <c:pt idx="40252">
                  <c:v>0.99283394039811101</c:v>
                </c:pt>
                <c:pt idx="40253">
                  <c:v>0.99023960161359603</c:v>
                </c:pt>
                <c:pt idx="40254">
                  <c:v>0.98999616790029099</c:v>
                </c:pt>
                <c:pt idx="40255">
                  <c:v>0.988079313987684</c:v>
                </c:pt>
                <c:pt idx="40256">
                  <c:v>0.99100484114903697</c:v>
                </c:pt>
                <c:pt idx="40257">
                  <c:v>0.98700220082827295</c:v>
                </c:pt>
                <c:pt idx="40258">
                  <c:v>0.99112359793110905</c:v>
                </c:pt>
                <c:pt idx="40259">
                  <c:v>0.99374592344881596</c:v>
                </c:pt>
                <c:pt idx="40260">
                  <c:v>0.98648765954047801</c:v>
                </c:pt>
                <c:pt idx="40261">
                  <c:v>0.98937595443202497</c:v>
                </c:pt>
                <c:pt idx="40262">
                  <c:v>0.994078729126464</c:v>
                </c:pt>
                <c:pt idx="40263">
                  <c:v>0.99194119290758098</c:v>
                </c:pt>
                <c:pt idx="40264">
                  <c:v>0.98898535642268104</c:v>
                </c:pt>
                <c:pt idx="40265">
                  <c:v>0.99282306523432295</c:v>
                </c:pt>
                <c:pt idx="40266">
                  <c:v>0.98820868471932199</c:v>
                </c:pt>
                <c:pt idx="40267">
                  <c:v>0.99309560924586404</c:v>
                </c:pt>
                <c:pt idx="40268">
                  <c:v>0.98836418958550898</c:v>
                </c:pt>
                <c:pt idx="40269">
                  <c:v>0.990308438114609</c:v>
                </c:pt>
                <c:pt idx="40270">
                  <c:v>0.99388174285108699</c:v>
                </c:pt>
                <c:pt idx="40271">
                  <c:v>0.98896291909072598</c:v>
                </c:pt>
                <c:pt idx="40272">
                  <c:v>0.98854595317524296</c:v>
                </c:pt>
                <c:pt idx="40273">
                  <c:v>0.98644174656239303</c:v>
                </c:pt>
                <c:pt idx="40274">
                  <c:v>0.99313665619888103</c:v>
                </c:pt>
                <c:pt idx="40275">
                  <c:v>0.99116127981130198</c:v>
                </c:pt>
                <c:pt idx="40276">
                  <c:v>0.98760560439661604</c:v>
                </c:pt>
                <c:pt idx="40277">
                  <c:v>0.99232206017444802</c:v>
                </c:pt>
                <c:pt idx="40278">
                  <c:v>0.99131282757310202</c:v>
                </c:pt>
                <c:pt idx="40279">
                  <c:v>0.98779095738022105</c:v>
                </c:pt>
                <c:pt idx="40280">
                  <c:v>0.99363915774067102</c:v>
                </c:pt>
                <c:pt idx="40281">
                  <c:v>0.989879413913068</c:v>
                </c:pt>
                <c:pt idx="40282">
                  <c:v>0.99269149310318805</c:v>
                </c:pt>
                <c:pt idx="40283">
                  <c:v>0.98801358271362905</c:v>
                </c:pt>
                <c:pt idx="40284">
                  <c:v>0.99396930852278398</c:v>
                </c:pt>
                <c:pt idx="40285">
                  <c:v>0.99087625212214903</c:v>
                </c:pt>
                <c:pt idx="40286">
                  <c:v>0.98792464421534598</c:v>
                </c:pt>
                <c:pt idx="40287">
                  <c:v>0.99321123179864501</c:v>
                </c:pt>
                <c:pt idx="40288">
                  <c:v>0.98950210781147496</c:v>
                </c:pt>
                <c:pt idx="40289">
                  <c:v>0.99333150098009104</c:v>
                </c:pt>
                <c:pt idx="40290">
                  <c:v>0.98705852379805503</c:v>
                </c:pt>
                <c:pt idx="40291">
                  <c:v>0.99159020328047598</c:v>
                </c:pt>
                <c:pt idx="40292">
                  <c:v>0.98894483628031304</c:v>
                </c:pt>
                <c:pt idx="40293">
                  <c:v>0.98741412714154497</c:v>
                </c:pt>
                <c:pt idx="40294">
                  <c:v>0.99262915242657901</c:v>
                </c:pt>
                <c:pt idx="40295">
                  <c:v>0.98762104837958298</c:v>
                </c:pt>
                <c:pt idx="40296">
                  <c:v>0.98812175589370099</c:v>
                </c:pt>
                <c:pt idx="40297">
                  <c:v>0.99123178027057302</c:v>
                </c:pt>
                <c:pt idx="40298">
                  <c:v>0.99106251081878205</c:v>
                </c:pt>
                <c:pt idx="40299">
                  <c:v>0.99074585450891495</c:v>
                </c:pt>
                <c:pt idx="40300">
                  <c:v>0.989185929577867</c:v>
                </c:pt>
                <c:pt idx="40301">
                  <c:v>0.99480680700560598</c:v>
                </c:pt>
                <c:pt idx="40302">
                  <c:v>0.98814950676717095</c:v>
                </c:pt>
                <c:pt idx="40303">
                  <c:v>0.98776457238385196</c:v>
                </c:pt>
                <c:pt idx="40304">
                  <c:v>0.99232605171134003</c:v>
                </c:pt>
                <c:pt idx="40305">
                  <c:v>0.98756999432453396</c:v>
                </c:pt>
                <c:pt idx="40306">
                  <c:v>0.99064304570703998</c:v>
                </c:pt>
                <c:pt idx="40307">
                  <c:v>0.98636525888572901</c:v>
                </c:pt>
                <c:pt idx="40308">
                  <c:v>0.99199133607011403</c:v>
                </c:pt>
                <c:pt idx="40309">
                  <c:v>0.988821419345004</c:v>
                </c:pt>
                <c:pt idx="40310">
                  <c:v>0.99313922611577599</c:v>
                </c:pt>
                <c:pt idx="40311">
                  <c:v>0.98849016192667905</c:v>
                </c:pt>
                <c:pt idx="40312">
                  <c:v>0.99088820876300399</c:v>
                </c:pt>
                <c:pt idx="40313">
                  <c:v>0.99075581600918405</c:v>
                </c:pt>
                <c:pt idx="40314">
                  <c:v>0.99280707904721899</c:v>
                </c:pt>
                <c:pt idx="40315">
                  <c:v>0.98744993665700598</c:v>
                </c:pt>
                <c:pt idx="40316">
                  <c:v>0.993059752434716</c:v>
                </c:pt>
                <c:pt idx="40317">
                  <c:v>0.992461694143289</c:v>
                </c:pt>
                <c:pt idx="40318">
                  <c:v>0.99282955270685402</c:v>
                </c:pt>
                <c:pt idx="40319">
                  <c:v>0.992652570290526</c:v>
                </c:pt>
                <c:pt idx="40320">
                  <c:v>0.99147719246878097</c:v>
                </c:pt>
                <c:pt idx="40321">
                  <c:v>0.99173370413988504</c:v>
                </c:pt>
                <c:pt idx="40322">
                  <c:v>0.99134477073503602</c:v>
                </c:pt>
                <c:pt idx="40323">
                  <c:v>0.98753308604105805</c:v>
                </c:pt>
                <c:pt idx="40324">
                  <c:v>0.99067008122399902</c:v>
                </c:pt>
                <c:pt idx="40325">
                  <c:v>0.99013070203753195</c:v>
                </c:pt>
                <c:pt idx="40326">
                  <c:v>0.98803861239285395</c:v>
                </c:pt>
                <c:pt idx="40327">
                  <c:v>0.98875748773047201</c:v>
                </c:pt>
                <c:pt idx="40328">
                  <c:v>0.99222250412628699</c:v>
                </c:pt>
                <c:pt idx="40329">
                  <c:v>0.99117233400362903</c:v>
                </c:pt>
                <c:pt idx="40330">
                  <c:v>0.99265896316226299</c:v>
                </c:pt>
                <c:pt idx="40331">
                  <c:v>0.99197419497523998</c:v>
                </c:pt>
                <c:pt idx="40332">
                  <c:v>0.99402080466329001</c:v>
                </c:pt>
                <c:pt idx="40333">
                  <c:v>0.99158767389307301</c:v>
                </c:pt>
                <c:pt idx="40334">
                  <c:v>0.98725847424906399</c:v>
                </c:pt>
                <c:pt idx="40335">
                  <c:v>0.99104793939990699</c:v>
                </c:pt>
                <c:pt idx="40336">
                  <c:v>0.98835373995406395</c:v>
                </c:pt>
                <c:pt idx="40337">
                  <c:v>0.99069677537934098</c:v>
                </c:pt>
                <c:pt idx="40338">
                  <c:v>0.98961888433224399</c:v>
                </c:pt>
                <c:pt idx="40339">
                  <c:v>0.99331389181079399</c:v>
                </c:pt>
                <c:pt idx="40340">
                  <c:v>0.98795057328954705</c:v>
                </c:pt>
                <c:pt idx="40341">
                  <c:v>0.98884839742281305</c:v>
                </c:pt>
                <c:pt idx="40342">
                  <c:v>0.992191745715167</c:v>
                </c:pt>
                <c:pt idx="40343">
                  <c:v>0.99192449681635297</c:v>
                </c:pt>
                <c:pt idx="40344">
                  <c:v>0.99070900027307196</c:v>
                </c:pt>
                <c:pt idx="40345">
                  <c:v>0.99202897899745801</c:v>
                </c:pt>
                <c:pt idx="40346">
                  <c:v>0.98871611304608698</c:v>
                </c:pt>
                <c:pt idx="40347">
                  <c:v>0.99140286391728005</c:v>
                </c:pt>
                <c:pt idx="40348">
                  <c:v>0.99148546880315602</c:v>
                </c:pt>
                <c:pt idx="40349">
                  <c:v>0.98621075905215305</c:v>
                </c:pt>
                <c:pt idx="40350">
                  <c:v>0.99285079165677104</c:v>
                </c:pt>
                <c:pt idx="40351">
                  <c:v>0.993797068365325</c:v>
                </c:pt>
                <c:pt idx="40352">
                  <c:v>0.98760351641844402</c:v>
                </c:pt>
                <c:pt idx="40353">
                  <c:v>0.99277064852396602</c:v>
                </c:pt>
                <c:pt idx="40354">
                  <c:v>0.99032932274945396</c:v>
                </c:pt>
                <c:pt idx="40355">
                  <c:v>0.98899108450599604</c:v>
                </c:pt>
                <c:pt idx="40356">
                  <c:v>0.98956550238736796</c:v>
                </c:pt>
                <c:pt idx="40357">
                  <c:v>0.98801496519856902</c:v>
                </c:pt>
                <c:pt idx="40358">
                  <c:v>0.98864182417192004</c:v>
                </c:pt>
                <c:pt idx="40359">
                  <c:v>0.99322982289997097</c:v>
                </c:pt>
                <c:pt idx="40360">
                  <c:v>0.99028870640199196</c:v>
                </c:pt>
                <c:pt idx="40361">
                  <c:v>0.99136691772529895</c:v>
                </c:pt>
                <c:pt idx="40362">
                  <c:v>0.99096917800135698</c:v>
                </c:pt>
                <c:pt idx="40363">
                  <c:v>0.99320702288948404</c:v>
                </c:pt>
                <c:pt idx="40364">
                  <c:v>0.98865605546086999</c:v>
                </c:pt>
                <c:pt idx="40365">
                  <c:v>0.98863571702499697</c:v>
                </c:pt>
                <c:pt idx="40366">
                  <c:v>0.986249658506128</c:v>
                </c:pt>
                <c:pt idx="40367">
                  <c:v>0.99260314258086002</c:v>
                </c:pt>
                <c:pt idx="40368">
                  <c:v>0.98929326701926301</c:v>
                </c:pt>
                <c:pt idx="40369">
                  <c:v>0.99029101459656399</c:v>
                </c:pt>
                <c:pt idx="40370">
                  <c:v>0.98999204645608396</c:v>
                </c:pt>
                <c:pt idx="40371">
                  <c:v>0.98815349099989802</c:v>
                </c:pt>
                <c:pt idx="40372">
                  <c:v>0.99136589737933001</c:v>
                </c:pt>
                <c:pt idx="40373">
                  <c:v>0.99119998967495404</c:v>
                </c:pt>
                <c:pt idx="40374">
                  <c:v>0.99010250752171602</c:v>
                </c:pt>
                <c:pt idx="40375">
                  <c:v>0.99189124777472804</c:v>
                </c:pt>
                <c:pt idx="40376">
                  <c:v>0.99376172949934205</c:v>
                </c:pt>
                <c:pt idx="40377">
                  <c:v>0.98945362883832499</c:v>
                </c:pt>
                <c:pt idx="40378">
                  <c:v>0.99127688333216402</c:v>
                </c:pt>
                <c:pt idx="40379">
                  <c:v>0.99067221425121099</c:v>
                </c:pt>
                <c:pt idx="40380">
                  <c:v>0.98879414628468498</c:v>
                </c:pt>
                <c:pt idx="40381">
                  <c:v>0.98772585205062102</c:v>
                </c:pt>
                <c:pt idx="40382">
                  <c:v>0.98756775371483296</c:v>
                </c:pt>
                <c:pt idx="40383">
                  <c:v>0.98935860114478202</c:v>
                </c:pt>
                <c:pt idx="40384">
                  <c:v>0.98872322377549204</c:v>
                </c:pt>
                <c:pt idx="40385">
                  <c:v>0.989556203551193</c:v>
                </c:pt>
                <c:pt idx="40386">
                  <c:v>0.99342790870512299</c:v>
                </c:pt>
                <c:pt idx="40387">
                  <c:v>0.99288527061326204</c:v>
                </c:pt>
                <c:pt idx="40388">
                  <c:v>0.98944057389392503</c:v>
                </c:pt>
                <c:pt idx="40389">
                  <c:v>0.99235694314982503</c:v>
                </c:pt>
                <c:pt idx="40390">
                  <c:v>0.98938190441889795</c:v>
                </c:pt>
                <c:pt idx="40391">
                  <c:v>0.98746403228189605</c:v>
                </c:pt>
                <c:pt idx="40392">
                  <c:v>0.99257903229238897</c:v>
                </c:pt>
                <c:pt idx="40393">
                  <c:v>0.99082567544659195</c:v>
                </c:pt>
                <c:pt idx="40394">
                  <c:v>0.989865145039038</c:v>
                </c:pt>
                <c:pt idx="40395">
                  <c:v>0.989795461888344</c:v>
                </c:pt>
                <c:pt idx="40396">
                  <c:v>0.99212726801787199</c:v>
                </c:pt>
                <c:pt idx="40397">
                  <c:v>0.99325460268457</c:v>
                </c:pt>
                <c:pt idx="40398">
                  <c:v>0.991056074768912</c:v>
                </c:pt>
                <c:pt idx="40399">
                  <c:v>0.98832852829432005</c:v>
                </c:pt>
                <c:pt idx="40400">
                  <c:v>0.98803114048764995</c:v>
                </c:pt>
                <c:pt idx="40401">
                  <c:v>0.991984855464358</c:v>
                </c:pt>
                <c:pt idx="40402">
                  <c:v>0.98967722725255902</c:v>
                </c:pt>
                <c:pt idx="40403">
                  <c:v>0.98964262852590101</c:v>
                </c:pt>
                <c:pt idx="40404">
                  <c:v>0.99330409462147995</c:v>
                </c:pt>
                <c:pt idx="40405">
                  <c:v>0.98796673957174597</c:v>
                </c:pt>
                <c:pt idx="40406">
                  <c:v>0.99005388510143799</c:v>
                </c:pt>
                <c:pt idx="40407">
                  <c:v>0.992884046990411</c:v>
                </c:pt>
                <c:pt idx="40408">
                  <c:v>0.99320059596675103</c:v>
                </c:pt>
                <c:pt idx="40409">
                  <c:v>0.99036256345210505</c:v>
                </c:pt>
                <c:pt idx="40410">
                  <c:v>0.99350229843090199</c:v>
                </c:pt>
                <c:pt idx="40411">
                  <c:v>0.98711194900250998</c:v>
                </c:pt>
                <c:pt idx="40412">
                  <c:v>0.99013020655641204</c:v>
                </c:pt>
                <c:pt idx="40413">
                  <c:v>0.99090941532333698</c:v>
                </c:pt>
                <c:pt idx="40414">
                  <c:v>0.99044953463746099</c:v>
                </c:pt>
                <c:pt idx="40415">
                  <c:v>0.988961055237364</c:v>
                </c:pt>
                <c:pt idx="40416">
                  <c:v>0.99038146435598395</c:v>
                </c:pt>
                <c:pt idx="40417">
                  <c:v>0.98819929438209797</c:v>
                </c:pt>
                <c:pt idx="40418">
                  <c:v>0.98871117132080999</c:v>
                </c:pt>
                <c:pt idx="40419">
                  <c:v>0.98924740373767395</c:v>
                </c:pt>
                <c:pt idx="40420">
                  <c:v>0.99151931087753398</c:v>
                </c:pt>
                <c:pt idx="40421">
                  <c:v>0.99219569087517401</c:v>
                </c:pt>
                <c:pt idx="40422">
                  <c:v>0.98902840133660197</c:v>
                </c:pt>
                <c:pt idx="40423">
                  <c:v>0.99195047285448401</c:v>
                </c:pt>
                <c:pt idx="40424">
                  <c:v>0.98880230770746702</c:v>
                </c:pt>
                <c:pt idx="40425">
                  <c:v>0.99351716382671496</c:v>
                </c:pt>
                <c:pt idx="40426">
                  <c:v>0.99026535088429901</c:v>
                </c:pt>
                <c:pt idx="40427">
                  <c:v>0.98930922259341203</c:v>
                </c:pt>
                <c:pt idx="40428">
                  <c:v>0.99238627793231704</c:v>
                </c:pt>
                <c:pt idx="40429">
                  <c:v>0.98904336382006297</c:v>
                </c:pt>
                <c:pt idx="40430">
                  <c:v>0.99226620325024395</c:v>
                </c:pt>
                <c:pt idx="40431">
                  <c:v>0.98805076306070905</c:v>
                </c:pt>
                <c:pt idx="40432">
                  <c:v>0.99014884961202099</c:v>
                </c:pt>
                <c:pt idx="40433">
                  <c:v>0.99241803856534705</c:v>
                </c:pt>
                <c:pt idx="40434">
                  <c:v>0.99212161259643195</c:v>
                </c:pt>
                <c:pt idx="40435">
                  <c:v>0.98703731827246999</c:v>
                </c:pt>
                <c:pt idx="40436">
                  <c:v>0.98958829706380202</c:v>
                </c:pt>
                <c:pt idx="40437">
                  <c:v>0.98850709835122497</c:v>
                </c:pt>
                <c:pt idx="40438">
                  <c:v>0.98839725644278398</c:v>
                </c:pt>
                <c:pt idx="40439">
                  <c:v>0.98818032233862496</c:v>
                </c:pt>
                <c:pt idx="40440">
                  <c:v>0.99041169270260299</c:v>
                </c:pt>
                <c:pt idx="40441">
                  <c:v>0.98756863604655098</c:v>
                </c:pt>
                <c:pt idx="40442">
                  <c:v>0.99278201588982196</c:v>
                </c:pt>
                <c:pt idx="40443">
                  <c:v>0.99263131386527104</c:v>
                </c:pt>
                <c:pt idx="40444">
                  <c:v>0.99282702127192302</c:v>
                </c:pt>
                <c:pt idx="40445">
                  <c:v>0.99047534321534103</c:v>
                </c:pt>
                <c:pt idx="40446">
                  <c:v>0.993095590914858</c:v>
                </c:pt>
                <c:pt idx="40447">
                  <c:v>0.98953451923037805</c:v>
                </c:pt>
                <c:pt idx="40448">
                  <c:v>0.99248541269277502</c:v>
                </c:pt>
                <c:pt idx="40449">
                  <c:v>0.98889121597732099</c:v>
                </c:pt>
                <c:pt idx="40450">
                  <c:v>0.98920849475343398</c:v>
                </c:pt>
                <c:pt idx="40451">
                  <c:v>0.98777390374446505</c:v>
                </c:pt>
                <c:pt idx="40452">
                  <c:v>0.98783469966780102</c:v>
                </c:pt>
                <c:pt idx="40453">
                  <c:v>0.991815099391128</c:v>
                </c:pt>
                <c:pt idx="40454">
                  <c:v>0.99248575720875198</c:v>
                </c:pt>
                <c:pt idx="40455">
                  <c:v>0.98680203530883903</c:v>
                </c:pt>
                <c:pt idx="40456">
                  <c:v>0.99006058706806899</c:v>
                </c:pt>
                <c:pt idx="40457">
                  <c:v>0.98862627484849597</c:v>
                </c:pt>
                <c:pt idx="40458">
                  <c:v>0.98809637129716898</c:v>
                </c:pt>
                <c:pt idx="40459">
                  <c:v>0.98672757870550198</c:v>
                </c:pt>
                <c:pt idx="40460">
                  <c:v>0.98766091620645902</c:v>
                </c:pt>
                <c:pt idx="40461">
                  <c:v>0.98831045818437302</c:v>
                </c:pt>
                <c:pt idx="40462">
                  <c:v>0.98844371961391697</c:v>
                </c:pt>
                <c:pt idx="40463">
                  <c:v>0.993899484403447</c:v>
                </c:pt>
                <c:pt idx="40464">
                  <c:v>0.98843475403481296</c:v>
                </c:pt>
                <c:pt idx="40465">
                  <c:v>0.98823254962319496</c:v>
                </c:pt>
                <c:pt idx="40466">
                  <c:v>0.99235494633189802</c:v>
                </c:pt>
                <c:pt idx="40467">
                  <c:v>0.99073758317934202</c:v>
                </c:pt>
                <c:pt idx="40468">
                  <c:v>0.986405195326297</c:v>
                </c:pt>
                <c:pt idx="40469">
                  <c:v>0.99424541545974099</c:v>
                </c:pt>
                <c:pt idx="40470">
                  <c:v>0.98966558175020702</c:v>
                </c:pt>
                <c:pt idx="40471">
                  <c:v>0.98929776201948205</c:v>
                </c:pt>
                <c:pt idx="40472">
                  <c:v>0.98976729275444797</c:v>
                </c:pt>
                <c:pt idx="40473">
                  <c:v>0.99463313016354304</c:v>
                </c:pt>
                <c:pt idx="40474">
                  <c:v>0.98953348823013498</c:v>
                </c:pt>
                <c:pt idx="40475">
                  <c:v>0.98941919110475296</c:v>
                </c:pt>
                <c:pt idx="40476">
                  <c:v>0.98778233565143303</c:v>
                </c:pt>
                <c:pt idx="40477">
                  <c:v>0.99170254573548999</c:v>
                </c:pt>
                <c:pt idx="40478">
                  <c:v>0.99357343835115997</c:v>
                </c:pt>
                <c:pt idx="40479">
                  <c:v>0.98946903482741499</c:v>
                </c:pt>
                <c:pt idx="40480">
                  <c:v>0.99048489680737195</c:v>
                </c:pt>
                <c:pt idx="40481">
                  <c:v>0.99181145042369101</c:v>
                </c:pt>
                <c:pt idx="40482">
                  <c:v>0.99199971277558896</c:v>
                </c:pt>
                <c:pt idx="40483">
                  <c:v>0.99176029328422599</c:v>
                </c:pt>
                <c:pt idx="40484">
                  <c:v>0.98991630467962999</c:v>
                </c:pt>
                <c:pt idx="40485">
                  <c:v>0.99017599005357404</c:v>
                </c:pt>
                <c:pt idx="40486">
                  <c:v>0.99046658393757603</c:v>
                </c:pt>
                <c:pt idx="40487">
                  <c:v>0.99160635063774205</c:v>
                </c:pt>
                <c:pt idx="40488">
                  <c:v>0.99255029503498904</c:v>
                </c:pt>
                <c:pt idx="40489">
                  <c:v>0.98753180480790104</c:v>
                </c:pt>
                <c:pt idx="40490">
                  <c:v>0.98884764212127996</c:v>
                </c:pt>
                <c:pt idx="40491">
                  <c:v>0.98975006517328501</c:v>
                </c:pt>
                <c:pt idx="40492">
                  <c:v>0.98842070817346595</c:v>
                </c:pt>
                <c:pt idx="40493">
                  <c:v>0.99292187271094201</c:v>
                </c:pt>
                <c:pt idx="40494">
                  <c:v>0.99139267199748105</c:v>
                </c:pt>
                <c:pt idx="40495">
                  <c:v>0.991200430035726</c:v>
                </c:pt>
                <c:pt idx="40496">
                  <c:v>0.99195009585406602</c:v>
                </c:pt>
                <c:pt idx="40497">
                  <c:v>0.98649580801924996</c:v>
                </c:pt>
                <c:pt idx="40498">
                  <c:v>0.99285598313212697</c:v>
                </c:pt>
                <c:pt idx="40499">
                  <c:v>0.98736787183094599</c:v>
                </c:pt>
                <c:pt idx="40500">
                  <c:v>0.98865630606592603</c:v>
                </c:pt>
                <c:pt idx="40501">
                  <c:v>0.98863201036405501</c:v>
                </c:pt>
                <c:pt idx="40502">
                  <c:v>0.99407363997403497</c:v>
                </c:pt>
                <c:pt idx="40503">
                  <c:v>0.98839289479112502</c:v>
                </c:pt>
                <c:pt idx="40504">
                  <c:v>0.99426152956258396</c:v>
                </c:pt>
                <c:pt idx="40505">
                  <c:v>0.99438967848048598</c:v>
                </c:pt>
                <c:pt idx="40506">
                  <c:v>0.99067159052449805</c:v>
                </c:pt>
                <c:pt idx="40507">
                  <c:v>0.99336918674905605</c:v>
                </c:pt>
                <c:pt idx="40508">
                  <c:v>0.99228861743707497</c:v>
                </c:pt>
                <c:pt idx="40509">
                  <c:v>0.99160427432549803</c:v>
                </c:pt>
                <c:pt idx="40510">
                  <c:v>0.98941938174142197</c:v>
                </c:pt>
                <c:pt idx="40511">
                  <c:v>0.989550934987522</c:v>
                </c:pt>
                <c:pt idx="40512">
                  <c:v>0.99208827012409095</c:v>
                </c:pt>
                <c:pt idx="40513">
                  <c:v>0.99134106604612704</c:v>
                </c:pt>
                <c:pt idx="40514">
                  <c:v>0.99226961851310502</c:v>
                </c:pt>
                <c:pt idx="40515">
                  <c:v>0.99062545519480505</c:v>
                </c:pt>
                <c:pt idx="40516">
                  <c:v>0.98779272094602499</c:v>
                </c:pt>
                <c:pt idx="40517">
                  <c:v>0.99086744442599295</c:v>
                </c:pt>
                <c:pt idx="40518">
                  <c:v>0.99375540083069902</c:v>
                </c:pt>
                <c:pt idx="40519">
                  <c:v>0.99074051420876896</c:v>
                </c:pt>
                <c:pt idx="40520">
                  <c:v>0.98754583073316604</c:v>
                </c:pt>
                <c:pt idx="40521">
                  <c:v>0.99002381877449097</c:v>
                </c:pt>
                <c:pt idx="40522">
                  <c:v>0.99126539032874905</c:v>
                </c:pt>
                <c:pt idx="40523">
                  <c:v>0.99037476822158499</c:v>
                </c:pt>
                <c:pt idx="40524">
                  <c:v>0.990280464708992</c:v>
                </c:pt>
                <c:pt idx="40525">
                  <c:v>0.99021973399523899</c:v>
                </c:pt>
                <c:pt idx="40526">
                  <c:v>0.98814921883242401</c:v>
                </c:pt>
                <c:pt idx="40527">
                  <c:v>0.99105407961865299</c:v>
                </c:pt>
                <c:pt idx="40528">
                  <c:v>0.98826124721724995</c:v>
                </c:pt>
                <c:pt idx="40529">
                  <c:v>0.99200722468304203</c:v>
                </c:pt>
                <c:pt idx="40530">
                  <c:v>0.98781005442453895</c:v>
                </c:pt>
                <c:pt idx="40531">
                  <c:v>0.988293815550919</c:v>
                </c:pt>
                <c:pt idx="40532">
                  <c:v>0.99132026229935399</c:v>
                </c:pt>
                <c:pt idx="40533">
                  <c:v>0.992309390467223</c:v>
                </c:pt>
                <c:pt idx="40534">
                  <c:v>0.99370518344730796</c:v>
                </c:pt>
                <c:pt idx="40535">
                  <c:v>0.98865431943881099</c:v>
                </c:pt>
                <c:pt idx="40536">
                  <c:v>0.98913111487496697</c:v>
                </c:pt>
                <c:pt idx="40537">
                  <c:v>0.99218695270664803</c:v>
                </c:pt>
                <c:pt idx="40538">
                  <c:v>0.98971117189425495</c:v>
                </c:pt>
                <c:pt idx="40539">
                  <c:v>0.99031700184540195</c:v>
                </c:pt>
                <c:pt idx="40540">
                  <c:v>0.99004101050534798</c:v>
                </c:pt>
                <c:pt idx="40541">
                  <c:v>0.98761079398862905</c:v>
                </c:pt>
                <c:pt idx="40542">
                  <c:v>0.98810242375596402</c:v>
                </c:pt>
                <c:pt idx="40543">
                  <c:v>0.991242157026476</c:v>
                </c:pt>
                <c:pt idx="40544">
                  <c:v>0.990864276699159</c:v>
                </c:pt>
                <c:pt idx="40545">
                  <c:v>0.99181784840699405</c:v>
                </c:pt>
                <c:pt idx="40546">
                  <c:v>0.98698683905159701</c:v>
                </c:pt>
                <c:pt idx="40547">
                  <c:v>0.992919151217038</c:v>
                </c:pt>
                <c:pt idx="40548">
                  <c:v>0.98717135166571901</c:v>
                </c:pt>
                <c:pt idx="40549">
                  <c:v>0.99327929699574202</c:v>
                </c:pt>
                <c:pt idx="40550">
                  <c:v>0.98901452935841805</c:v>
                </c:pt>
                <c:pt idx="40551">
                  <c:v>0.99233655829927103</c:v>
                </c:pt>
                <c:pt idx="40552">
                  <c:v>0.99224415752277895</c:v>
                </c:pt>
                <c:pt idx="40553">
                  <c:v>0.99177523273381896</c:v>
                </c:pt>
                <c:pt idx="40554">
                  <c:v>0.99182039720286896</c:v>
                </c:pt>
                <c:pt idx="40555">
                  <c:v>0.99274266972102498</c:v>
                </c:pt>
                <c:pt idx="40556">
                  <c:v>0.99268147051875499</c:v>
                </c:pt>
                <c:pt idx="40557">
                  <c:v>0.98880268792674098</c:v>
                </c:pt>
                <c:pt idx="40558">
                  <c:v>0.99256709677796096</c:v>
                </c:pt>
                <c:pt idx="40559">
                  <c:v>0.98908313923869096</c:v>
                </c:pt>
                <c:pt idx="40560">
                  <c:v>0.99089863413068802</c:v>
                </c:pt>
                <c:pt idx="40561">
                  <c:v>0.98717437609465197</c:v>
                </c:pt>
                <c:pt idx="40562">
                  <c:v>0.99254617112649102</c:v>
                </c:pt>
                <c:pt idx="40563">
                  <c:v>0.98884888998425302</c:v>
                </c:pt>
                <c:pt idx="40564">
                  <c:v>0.99271251716572095</c:v>
                </c:pt>
                <c:pt idx="40565">
                  <c:v>0.98823124997980305</c:v>
                </c:pt>
                <c:pt idx="40566">
                  <c:v>0.98914426606011396</c:v>
                </c:pt>
                <c:pt idx="40567">
                  <c:v>0.99368943181760105</c:v>
                </c:pt>
                <c:pt idx="40568">
                  <c:v>0.99186248906398</c:v>
                </c:pt>
                <c:pt idx="40569">
                  <c:v>0.98843534023676405</c:v>
                </c:pt>
                <c:pt idx="40570">
                  <c:v>0.99152621040612399</c:v>
                </c:pt>
                <c:pt idx="40571">
                  <c:v>0.99430183687803697</c:v>
                </c:pt>
                <c:pt idx="40572">
                  <c:v>0.98921280939919698</c:v>
                </c:pt>
                <c:pt idx="40573">
                  <c:v>0.99202981827228698</c:v>
                </c:pt>
                <c:pt idx="40574">
                  <c:v>0.99329779432874898</c:v>
                </c:pt>
                <c:pt idx="40575">
                  <c:v>0.99410607258727102</c:v>
                </c:pt>
                <c:pt idx="40576">
                  <c:v>0.98850403995109604</c:v>
                </c:pt>
                <c:pt idx="40577">
                  <c:v>0.99209554805172695</c:v>
                </c:pt>
                <c:pt idx="40578">
                  <c:v>0.99245320113630098</c:v>
                </c:pt>
                <c:pt idx="40579">
                  <c:v>0.98922837373928396</c:v>
                </c:pt>
                <c:pt idx="40580">
                  <c:v>0.99135768483862496</c:v>
                </c:pt>
                <c:pt idx="40581">
                  <c:v>0.98962755524408397</c:v>
                </c:pt>
                <c:pt idx="40582">
                  <c:v>0.99397686237127003</c:v>
                </c:pt>
                <c:pt idx="40583">
                  <c:v>0.99002739335475598</c:v>
                </c:pt>
                <c:pt idx="40584">
                  <c:v>0.99272675397539201</c:v>
                </c:pt>
                <c:pt idx="40585">
                  <c:v>0.99067187157251202</c:v>
                </c:pt>
                <c:pt idx="40586">
                  <c:v>0.98975385653846804</c:v>
                </c:pt>
                <c:pt idx="40587">
                  <c:v>0.99193237095833398</c:v>
                </c:pt>
                <c:pt idx="40588">
                  <c:v>0.98866900700764204</c:v>
                </c:pt>
                <c:pt idx="40589">
                  <c:v>0.99291291947433902</c:v>
                </c:pt>
                <c:pt idx="40590">
                  <c:v>0.98697165695885702</c:v>
                </c:pt>
                <c:pt idx="40591">
                  <c:v>0.98910427926600397</c:v>
                </c:pt>
                <c:pt idx="40592">
                  <c:v>0.99256922753916399</c:v>
                </c:pt>
                <c:pt idx="40593">
                  <c:v>0.99091501430392603</c:v>
                </c:pt>
                <c:pt idx="40594">
                  <c:v>0.99115452444095198</c:v>
                </c:pt>
                <c:pt idx="40595">
                  <c:v>0.98942360305404997</c:v>
                </c:pt>
                <c:pt idx="40596">
                  <c:v>0.99290294587243499</c:v>
                </c:pt>
                <c:pt idx="40597">
                  <c:v>0.99411531629093097</c:v>
                </c:pt>
                <c:pt idx="40598">
                  <c:v>0.98714469881400402</c:v>
                </c:pt>
                <c:pt idx="40599">
                  <c:v>0.99372298410593496</c:v>
                </c:pt>
                <c:pt idx="40600">
                  <c:v>0.98792219043313301</c:v>
                </c:pt>
                <c:pt idx="40601">
                  <c:v>0.99077793645937096</c:v>
                </c:pt>
                <c:pt idx="40602">
                  <c:v>0.98952871202841797</c:v>
                </c:pt>
                <c:pt idx="40603">
                  <c:v>0.98935581797862704</c:v>
                </c:pt>
                <c:pt idx="40604">
                  <c:v>0.98964133067808602</c:v>
                </c:pt>
                <c:pt idx="40605">
                  <c:v>0.991804087929818</c:v>
                </c:pt>
                <c:pt idx="40606">
                  <c:v>0.99228203277623594</c:v>
                </c:pt>
                <c:pt idx="40607">
                  <c:v>0.98773773034781898</c:v>
                </c:pt>
                <c:pt idx="40608">
                  <c:v>0.99191289579742004</c:v>
                </c:pt>
                <c:pt idx="40609">
                  <c:v>0.99031443360143001</c:v>
                </c:pt>
                <c:pt idx="40610">
                  <c:v>0.99307269946145305</c:v>
                </c:pt>
                <c:pt idx="40611">
                  <c:v>0.98976651154584105</c:v>
                </c:pt>
                <c:pt idx="40612">
                  <c:v>0.99221112352603602</c:v>
                </c:pt>
                <c:pt idx="40613">
                  <c:v>0.98931324321934899</c:v>
                </c:pt>
                <c:pt idx="40614">
                  <c:v>0.99066549149217698</c:v>
                </c:pt>
                <c:pt idx="40615">
                  <c:v>0.98792966226020296</c:v>
                </c:pt>
                <c:pt idx="40616">
                  <c:v>0.99009705051979502</c:v>
                </c:pt>
                <c:pt idx="40617">
                  <c:v>0.98849215601829399</c:v>
                </c:pt>
                <c:pt idx="40618">
                  <c:v>0.98980948070282604</c:v>
                </c:pt>
                <c:pt idx="40619">
                  <c:v>0.98898464421236099</c:v>
                </c:pt>
                <c:pt idx="40620">
                  <c:v>0.989986716840634</c:v>
                </c:pt>
                <c:pt idx="40621">
                  <c:v>0.99258926422585603</c:v>
                </c:pt>
                <c:pt idx="40622">
                  <c:v>0.99157829286435595</c:v>
                </c:pt>
                <c:pt idx="40623">
                  <c:v>0.99317370766551005</c:v>
                </c:pt>
                <c:pt idx="40624">
                  <c:v>0.99080949685088604</c:v>
                </c:pt>
                <c:pt idx="40625">
                  <c:v>0.98934824120967202</c:v>
                </c:pt>
                <c:pt idx="40626">
                  <c:v>0.99313231309720795</c:v>
                </c:pt>
                <c:pt idx="40627">
                  <c:v>0.98709588688483596</c:v>
                </c:pt>
                <c:pt idx="40628">
                  <c:v>0.98726732224440605</c:v>
                </c:pt>
                <c:pt idx="40629">
                  <c:v>0.99332269365604198</c:v>
                </c:pt>
                <c:pt idx="40630">
                  <c:v>0.98991229688459204</c:v>
                </c:pt>
                <c:pt idx="40631">
                  <c:v>0.99014417457156401</c:v>
                </c:pt>
                <c:pt idx="40632">
                  <c:v>0.99119513394433001</c:v>
                </c:pt>
                <c:pt idx="40633">
                  <c:v>0.99322772908717905</c:v>
                </c:pt>
                <c:pt idx="40634">
                  <c:v>0.98754027327531801</c:v>
                </c:pt>
                <c:pt idx="40635">
                  <c:v>0.98732583758103798</c:v>
                </c:pt>
                <c:pt idx="40636">
                  <c:v>0.98796918474512796</c:v>
                </c:pt>
                <c:pt idx="40637">
                  <c:v>0.98936892514202002</c:v>
                </c:pt>
                <c:pt idx="40638">
                  <c:v>0.98709005442545195</c:v>
                </c:pt>
                <c:pt idx="40639">
                  <c:v>0.994278848113889</c:v>
                </c:pt>
                <c:pt idx="40640">
                  <c:v>0.99112812723386201</c:v>
                </c:pt>
                <c:pt idx="40641">
                  <c:v>0.98672050299177705</c:v>
                </c:pt>
                <c:pt idx="40642">
                  <c:v>0.99446852990076595</c:v>
                </c:pt>
                <c:pt idx="40643">
                  <c:v>0.98761240650667104</c:v>
                </c:pt>
                <c:pt idx="40644">
                  <c:v>0.98991115063151103</c:v>
                </c:pt>
                <c:pt idx="40645">
                  <c:v>0.98997861221842198</c:v>
                </c:pt>
                <c:pt idx="40646">
                  <c:v>0.99019597439989704</c:v>
                </c:pt>
                <c:pt idx="40647">
                  <c:v>0.98922142038785099</c:v>
                </c:pt>
                <c:pt idx="40648">
                  <c:v>0.98994971300747503</c:v>
                </c:pt>
                <c:pt idx="40649">
                  <c:v>0.99143204610236102</c:v>
                </c:pt>
                <c:pt idx="40650">
                  <c:v>0.99232003345466102</c:v>
                </c:pt>
                <c:pt idx="40651">
                  <c:v>0.98875744283168998</c:v>
                </c:pt>
                <c:pt idx="40652">
                  <c:v>0.98729132151071497</c:v>
                </c:pt>
                <c:pt idx="40653">
                  <c:v>0.98901959302765696</c:v>
                </c:pt>
                <c:pt idx="40654">
                  <c:v>0.98714996546190303</c:v>
                </c:pt>
                <c:pt idx="40655">
                  <c:v>0.98937133995799798</c:v>
                </c:pt>
                <c:pt idx="40656">
                  <c:v>0.98638928708102902</c:v>
                </c:pt>
                <c:pt idx="40657">
                  <c:v>0.99291109722491999</c:v>
                </c:pt>
                <c:pt idx="40658">
                  <c:v>0.989365195155957</c:v>
                </c:pt>
                <c:pt idx="40659">
                  <c:v>0.98950269712205297</c:v>
                </c:pt>
                <c:pt idx="40660">
                  <c:v>0.98805794350945297</c:v>
                </c:pt>
                <c:pt idx="40661">
                  <c:v>0.991090802333498</c:v>
                </c:pt>
                <c:pt idx="40662">
                  <c:v>0.99284363640751505</c:v>
                </c:pt>
                <c:pt idx="40663">
                  <c:v>0.99232783064156704</c:v>
                </c:pt>
                <c:pt idx="40664">
                  <c:v>0.99168861263211106</c:v>
                </c:pt>
                <c:pt idx="40665">
                  <c:v>0.98745934075042896</c:v>
                </c:pt>
                <c:pt idx="40666">
                  <c:v>0.98819617664482995</c:v>
                </c:pt>
                <c:pt idx="40667">
                  <c:v>0.99473740759849405</c:v>
                </c:pt>
                <c:pt idx="40668">
                  <c:v>0.98799849928432404</c:v>
                </c:pt>
                <c:pt idx="40669">
                  <c:v>0.98902007241479795</c:v>
                </c:pt>
                <c:pt idx="40670">
                  <c:v>0.99117113055286499</c:v>
                </c:pt>
                <c:pt idx="40671">
                  <c:v>0.99144098907487299</c:v>
                </c:pt>
                <c:pt idx="40672">
                  <c:v>0.986155503342526</c:v>
                </c:pt>
                <c:pt idx="40673">
                  <c:v>0.98901590752917101</c:v>
                </c:pt>
                <c:pt idx="40674">
                  <c:v>0.99032721749682295</c:v>
                </c:pt>
                <c:pt idx="40675">
                  <c:v>0.98859209077743504</c:v>
                </c:pt>
                <c:pt idx="40676">
                  <c:v>0.98836487263720796</c:v>
                </c:pt>
                <c:pt idx="40677">
                  <c:v>0.98797786544400701</c:v>
                </c:pt>
                <c:pt idx="40678">
                  <c:v>0.99236474860650203</c:v>
                </c:pt>
                <c:pt idx="40679">
                  <c:v>0.99055477289555405</c:v>
                </c:pt>
                <c:pt idx="40680">
                  <c:v>0.98960069278114204</c:v>
                </c:pt>
                <c:pt idx="40681">
                  <c:v>0.99018677833708402</c:v>
                </c:pt>
                <c:pt idx="40682">
                  <c:v>0.99245111962756405</c:v>
                </c:pt>
                <c:pt idx="40683">
                  <c:v>0.99097935501052103</c:v>
                </c:pt>
                <c:pt idx="40684">
                  <c:v>0.99093168142142196</c:v>
                </c:pt>
                <c:pt idx="40685">
                  <c:v>0.99284769736271095</c:v>
                </c:pt>
                <c:pt idx="40686">
                  <c:v>0.992052014396413</c:v>
                </c:pt>
                <c:pt idx="40687">
                  <c:v>0.98798614196657197</c:v>
                </c:pt>
                <c:pt idx="40688">
                  <c:v>0.99111737868727001</c:v>
                </c:pt>
                <c:pt idx="40689">
                  <c:v>0.99162383979230295</c:v>
                </c:pt>
                <c:pt idx="40690">
                  <c:v>0.99032028495417601</c:v>
                </c:pt>
                <c:pt idx="40691">
                  <c:v>0.98923794614545602</c:v>
                </c:pt>
                <c:pt idx="40692">
                  <c:v>0.989027626142293</c:v>
                </c:pt>
                <c:pt idx="40693">
                  <c:v>0.99112463678322404</c:v>
                </c:pt>
                <c:pt idx="40694">
                  <c:v>0.98724094232800497</c:v>
                </c:pt>
                <c:pt idx="40695">
                  <c:v>0.99087425257680894</c:v>
                </c:pt>
                <c:pt idx="40696">
                  <c:v>0.99370511766299896</c:v>
                </c:pt>
                <c:pt idx="40697">
                  <c:v>0.99151245792988796</c:v>
                </c:pt>
                <c:pt idx="40698">
                  <c:v>0.98987782659228896</c:v>
                </c:pt>
                <c:pt idx="40699">
                  <c:v>0.99237139671126795</c:v>
                </c:pt>
                <c:pt idx="40700">
                  <c:v>0.99023440265456997</c:v>
                </c:pt>
                <c:pt idx="40701">
                  <c:v>0.98990939896677599</c:v>
                </c:pt>
                <c:pt idx="40702">
                  <c:v>0.99383831995109695</c:v>
                </c:pt>
                <c:pt idx="40703">
                  <c:v>0.98997863770910999</c:v>
                </c:pt>
                <c:pt idx="40704">
                  <c:v>0.98736305871820496</c:v>
                </c:pt>
                <c:pt idx="40705">
                  <c:v>0.99385655776433302</c:v>
                </c:pt>
                <c:pt idx="40706">
                  <c:v>0.99417662337979495</c:v>
                </c:pt>
                <c:pt idx="40707">
                  <c:v>0.98961275952332795</c:v>
                </c:pt>
                <c:pt idx="40708">
                  <c:v>0.99117152366996397</c:v>
                </c:pt>
                <c:pt idx="40709">
                  <c:v>0.99095643249760501</c:v>
                </c:pt>
                <c:pt idx="40710">
                  <c:v>0.98766019337223998</c:v>
                </c:pt>
                <c:pt idx="40711">
                  <c:v>0.99197133999442599</c:v>
                </c:pt>
                <c:pt idx="40712">
                  <c:v>0.98737264368400302</c:v>
                </c:pt>
                <c:pt idx="40713">
                  <c:v>0.99120338781630901</c:v>
                </c:pt>
                <c:pt idx="40714">
                  <c:v>0.99387992657235202</c:v>
                </c:pt>
                <c:pt idx="40715">
                  <c:v>0.99094586632954196</c:v>
                </c:pt>
                <c:pt idx="40716">
                  <c:v>0.99499857600262198</c:v>
                </c:pt>
                <c:pt idx="40717">
                  <c:v>0.99055973719205703</c:v>
                </c:pt>
                <c:pt idx="40718">
                  <c:v>0.99016054016204502</c:v>
                </c:pt>
                <c:pt idx="40719">
                  <c:v>0.99287082270216398</c:v>
                </c:pt>
                <c:pt idx="40720">
                  <c:v>0.98880355865048497</c:v>
                </c:pt>
                <c:pt idx="40721">
                  <c:v>0.99023457978127205</c:v>
                </c:pt>
                <c:pt idx="40722">
                  <c:v>0.99352440990301405</c:v>
                </c:pt>
                <c:pt idx="40723">
                  <c:v>0.990240228500883</c:v>
                </c:pt>
                <c:pt idx="40724">
                  <c:v>0.99124960858508504</c:v>
                </c:pt>
                <c:pt idx="40725">
                  <c:v>0.991447139524267</c:v>
                </c:pt>
                <c:pt idx="40726">
                  <c:v>0.991820503758856</c:v>
                </c:pt>
                <c:pt idx="40727">
                  <c:v>0.99365371036900896</c:v>
                </c:pt>
                <c:pt idx="40728">
                  <c:v>0.98768262435207299</c:v>
                </c:pt>
                <c:pt idx="40729">
                  <c:v>0.99459726393450398</c:v>
                </c:pt>
                <c:pt idx="40730">
                  <c:v>0.98928634868290699</c:v>
                </c:pt>
                <c:pt idx="40731">
                  <c:v>0.98920182740996798</c:v>
                </c:pt>
                <c:pt idx="40732">
                  <c:v>0.99256836236528101</c:v>
                </c:pt>
                <c:pt idx="40733">
                  <c:v>0.99177081263597699</c:v>
                </c:pt>
                <c:pt idx="40734">
                  <c:v>0.98973440229985299</c:v>
                </c:pt>
                <c:pt idx="40735">
                  <c:v>0.99073352308724705</c:v>
                </c:pt>
                <c:pt idx="40736">
                  <c:v>0.99134671119802698</c:v>
                </c:pt>
                <c:pt idx="40737">
                  <c:v>0.987807527553208</c:v>
                </c:pt>
                <c:pt idx="40738">
                  <c:v>0.99185475591089001</c:v>
                </c:pt>
                <c:pt idx="40739">
                  <c:v>0.99014199066068398</c:v>
                </c:pt>
                <c:pt idx="40740">
                  <c:v>0.98961101920286898</c:v>
                </c:pt>
                <c:pt idx="40741">
                  <c:v>0.99197506925539702</c:v>
                </c:pt>
                <c:pt idx="40742">
                  <c:v>0.99236741411752605</c:v>
                </c:pt>
                <c:pt idx="40743">
                  <c:v>0.99276697643016298</c:v>
                </c:pt>
                <c:pt idx="40744">
                  <c:v>0.989283310608014</c:v>
                </c:pt>
                <c:pt idx="40745">
                  <c:v>0.98992196013925005</c:v>
                </c:pt>
                <c:pt idx="40746">
                  <c:v>0.99067124546999097</c:v>
                </c:pt>
                <c:pt idx="40747">
                  <c:v>0.99169397381274205</c:v>
                </c:pt>
                <c:pt idx="40748">
                  <c:v>0.99260734131835404</c:v>
                </c:pt>
                <c:pt idx="40749">
                  <c:v>0.989656719063574</c:v>
                </c:pt>
                <c:pt idx="40750">
                  <c:v>0.99396166522647</c:v>
                </c:pt>
                <c:pt idx="40751">
                  <c:v>0.98805693734468503</c:v>
                </c:pt>
                <c:pt idx="40752">
                  <c:v>0.99172751294787698</c:v>
                </c:pt>
                <c:pt idx="40753">
                  <c:v>0.99062091260612595</c:v>
                </c:pt>
                <c:pt idx="40754">
                  <c:v>0.99206582388674003</c:v>
                </c:pt>
                <c:pt idx="40755">
                  <c:v>0.98955712749677505</c:v>
                </c:pt>
                <c:pt idx="40756">
                  <c:v>0.99312796303322504</c:v>
                </c:pt>
                <c:pt idx="40757">
                  <c:v>0.99001613587774195</c:v>
                </c:pt>
                <c:pt idx="40758">
                  <c:v>0.99080763392787197</c:v>
                </c:pt>
                <c:pt idx="40759">
                  <c:v>0.99016297933824904</c:v>
                </c:pt>
                <c:pt idx="40760">
                  <c:v>0.989632320524515</c:v>
                </c:pt>
                <c:pt idx="40761">
                  <c:v>0.98664629123101699</c:v>
                </c:pt>
                <c:pt idx="40762">
                  <c:v>0.99354102831004099</c:v>
                </c:pt>
                <c:pt idx="40763">
                  <c:v>0.98829681058946806</c:v>
                </c:pt>
                <c:pt idx="40764">
                  <c:v>0.99054238687081697</c:v>
                </c:pt>
                <c:pt idx="40765">
                  <c:v>0.99334498261862403</c:v>
                </c:pt>
                <c:pt idx="40766">
                  <c:v>0.992433968002984</c:v>
                </c:pt>
                <c:pt idx="40767">
                  <c:v>0.99109293852802705</c:v>
                </c:pt>
                <c:pt idx="40768">
                  <c:v>0.99079947768530097</c:v>
                </c:pt>
                <c:pt idx="40769">
                  <c:v>0.98917665596380899</c:v>
                </c:pt>
                <c:pt idx="40770">
                  <c:v>0.98857604383966102</c:v>
                </c:pt>
                <c:pt idx="40771">
                  <c:v>0.99063830087766203</c:v>
                </c:pt>
                <c:pt idx="40772">
                  <c:v>0.99345999968660703</c:v>
                </c:pt>
                <c:pt idx="40773">
                  <c:v>0.98770774021792096</c:v>
                </c:pt>
                <c:pt idx="40774">
                  <c:v>0.98945917432626396</c:v>
                </c:pt>
                <c:pt idx="40775">
                  <c:v>0.99198377399132498</c:v>
                </c:pt>
                <c:pt idx="40776">
                  <c:v>0.98936503349174898</c:v>
                </c:pt>
                <c:pt idx="40777">
                  <c:v>0.99200430943108797</c:v>
                </c:pt>
                <c:pt idx="40778">
                  <c:v>0.99091653750860298</c:v>
                </c:pt>
                <c:pt idx="40779">
                  <c:v>0.99497736234690404</c:v>
                </c:pt>
                <c:pt idx="40780">
                  <c:v>0.98936693775284601</c:v>
                </c:pt>
                <c:pt idx="40781">
                  <c:v>0.98793569445788398</c:v>
                </c:pt>
                <c:pt idx="40782">
                  <c:v>0.99284346645453503</c:v>
                </c:pt>
                <c:pt idx="40783">
                  <c:v>0.99347610189417201</c:v>
                </c:pt>
                <c:pt idx="40784">
                  <c:v>0.99221860427831299</c:v>
                </c:pt>
                <c:pt idx="40785">
                  <c:v>0.99090005745863996</c:v>
                </c:pt>
                <c:pt idx="40786">
                  <c:v>0.98944193694751004</c:v>
                </c:pt>
                <c:pt idx="40787">
                  <c:v>0.99047544658523501</c:v>
                </c:pt>
                <c:pt idx="40788">
                  <c:v>0.987007509599518</c:v>
                </c:pt>
                <c:pt idx="40789">
                  <c:v>0.99426922327298295</c:v>
                </c:pt>
                <c:pt idx="40790">
                  <c:v>0.99090902355121602</c:v>
                </c:pt>
                <c:pt idx="40791">
                  <c:v>0.98981101719615805</c:v>
                </c:pt>
                <c:pt idx="40792">
                  <c:v>0.99113257319724002</c:v>
                </c:pt>
                <c:pt idx="40793">
                  <c:v>0.99041705966392601</c:v>
                </c:pt>
                <c:pt idx="40794">
                  <c:v>0.99299243347746302</c:v>
                </c:pt>
                <c:pt idx="40795">
                  <c:v>0.98959932463855405</c:v>
                </c:pt>
                <c:pt idx="40796">
                  <c:v>0.98872078723552104</c:v>
                </c:pt>
                <c:pt idx="40797">
                  <c:v>0.98752469784763997</c:v>
                </c:pt>
                <c:pt idx="40798">
                  <c:v>0.99201620753893605</c:v>
                </c:pt>
                <c:pt idx="40799">
                  <c:v>0.990693277501005</c:v>
                </c:pt>
                <c:pt idx="40800">
                  <c:v>0.98795183901893502</c:v>
                </c:pt>
                <c:pt idx="40801">
                  <c:v>0.99387706762791295</c:v>
                </c:pt>
                <c:pt idx="40802">
                  <c:v>0.98958020490182597</c:v>
                </c:pt>
                <c:pt idx="40803">
                  <c:v>0.98679546079251101</c:v>
                </c:pt>
                <c:pt idx="40804">
                  <c:v>0.99136330575639497</c:v>
                </c:pt>
                <c:pt idx="40805">
                  <c:v>0.99026165606173799</c:v>
                </c:pt>
                <c:pt idx="40806">
                  <c:v>0.99135500863875903</c:v>
                </c:pt>
                <c:pt idx="40807">
                  <c:v>0.98845690553157795</c:v>
                </c:pt>
                <c:pt idx="40808">
                  <c:v>0.99161284224397195</c:v>
                </c:pt>
                <c:pt idx="40809">
                  <c:v>0.98714762524588795</c:v>
                </c:pt>
                <c:pt idx="40810">
                  <c:v>0.99264888495126902</c:v>
                </c:pt>
                <c:pt idx="40811">
                  <c:v>0.99030609970103101</c:v>
                </c:pt>
                <c:pt idx="40812">
                  <c:v>0.98796256466976895</c:v>
                </c:pt>
                <c:pt idx="40813">
                  <c:v>0.99182963876032104</c:v>
                </c:pt>
                <c:pt idx="40814">
                  <c:v>0.98925403389030597</c:v>
                </c:pt>
                <c:pt idx="40815">
                  <c:v>0.99367525544827895</c:v>
                </c:pt>
                <c:pt idx="40816">
                  <c:v>0.987723778104038</c:v>
                </c:pt>
                <c:pt idx="40817">
                  <c:v>0.98914209277325704</c:v>
                </c:pt>
                <c:pt idx="40818">
                  <c:v>0.991366437124091</c:v>
                </c:pt>
                <c:pt idx="40819">
                  <c:v>0.99294029352643098</c:v>
                </c:pt>
                <c:pt idx="40820">
                  <c:v>0.99163075808517698</c:v>
                </c:pt>
                <c:pt idx="40821">
                  <c:v>0.99240296779012804</c:v>
                </c:pt>
                <c:pt idx="40822">
                  <c:v>0.99338775060103901</c:v>
                </c:pt>
                <c:pt idx="40823">
                  <c:v>0.99293130515788597</c:v>
                </c:pt>
                <c:pt idx="40824">
                  <c:v>0.99420907308436102</c:v>
                </c:pt>
                <c:pt idx="40825">
                  <c:v>0.98688551079665399</c:v>
                </c:pt>
                <c:pt idx="40826">
                  <c:v>0.98820533335508198</c:v>
                </c:pt>
                <c:pt idx="40827">
                  <c:v>0.99060893919946102</c:v>
                </c:pt>
                <c:pt idx="40828">
                  <c:v>0.98855718257300995</c:v>
                </c:pt>
                <c:pt idx="40829">
                  <c:v>0.98881743270826306</c:v>
                </c:pt>
                <c:pt idx="40830">
                  <c:v>0.99286399518356105</c:v>
                </c:pt>
                <c:pt idx="40831">
                  <c:v>0.99292590487633303</c:v>
                </c:pt>
                <c:pt idx="40832">
                  <c:v>0.98962898101320695</c:v>
                </c:pt>
                <c:pt idx="40833">
                  <c:v>0.98935128007987305</c:v>
                </c:pt>
                <c:pt idx="40834">
                  <c:v>0.98980027603120002</c:v>
                </c:pt>
                <c:pt idx="40835">
                  <c:v>0.98707136859689004</c:v>
                </c:pt>
                <c:pt idx="40836">
                  <c:v>0.98835850582540696</c:v>
                </c:pt>
                <c:pt idx="40837">
                  <c:v>0.99165555446862697</c:v>
                </c:pt>
                <c:pt idx="40838">
                  <c:v>0.98637806734628497</c:v>
                </c:pt>
                <c:pt idx="40839">
                  <c:v>0.98953942761607006</c:v>
                </c:pt>
                <c:pt idx="40840">
                  <c:v>0.99375596897645602</c:v>
                </c:pt>
                <c:pt idx="40841">
                  <c:v>0.98852071080052395</c:v>
                </c:pt>
                <c:pt idx="40842">
                  <c:v>0.99125340761051295</c:v>
                </c:pt>
                <c:pt idx="40843">
                  <c:v>0.991953862638291</c:v>
                </c:pt>
                <c:pt idx="40844">
                  <c:v>0.99020644172497796</c:v>
                </c:pt>
                <c:pt idx="40845">
                  <c:v>0.99333384935775704</c:v>
                </c:pt>
                <c:pt idx="40846">
                  <c:v>0.99113363022190704</c:v>
                </c:pt>
                <c:pt idx="40847">
                  <c:v>0.98856115216289797</c:v>
                </c:pt>
                <c:pt idx="40848">
                  <c:v>0.99236900689414498</c:v>
                </c:pt>
                <c:pt idx="40849">
                  <c:v>0.99038115400390103</c:v>
                </c:pt>
                <c:pt idx="40850">
                  <c:v>0.98784747581119703</c:v>
                </c:pt>
                <c:pt idx="40851">
                  <c:v>0.99251262396742301</c:v>
                </c:pt>
                <c:pt idx="40852">
                  <c:v>0.99150612940551197</c:v>
                </c:pt>
                <c:pt idx="40853">
                  <c:v>0.99195243456689297</c:v>
                </c:pt>
                <c:pt idx="40854">
                  <c:v>0.98758639704870299</c:v>
                </c:pt>
                <c:pt idx="40855">
                  <c:v>0.98887230708803697</c:v>
                </c:pt>
                <c:pt idx="40856">
                  <c:v>0.99135980110345001</c:v>
                </c:pt>
                <c:pt idx="40857">
                  <c:v>0.99047930600469702</c:v>
                </c:pt>
                <c:pt idx="40858">
                  <c:v>0.98724242699021003</c:v>
                </c:pt>
                <c:pt idx="40859">
                  <c:v>0.99188315371491398</c:v>
                </c:pt>
                <c:pt idx="40860">
                  <c:v>0.99333161504124801</c:v>
                </c:pt>
                <c:pt idx="40861">
                  <c:v>0.994114175785347</c:v>
                </c:pt>
                <c:pt idx="40862">
                  <c:v>0.98936114811332299</c:v>
                </c:pt>
                <c:pt idx="40863">
                  <c:v>0.98947195681067801</c:v>
                </c:pt>
                <c:pt idx="40864">
                  <c:v>0.99341146155244797</c:v>
                </c:pt>
                <c:pt idx="40865">
                  <c:v>0.992370848964509</c:v>
                </c:pt>
                <c:pt idx="40866">
                  <c:v>0.99279677681371703</c:v>
                </c:pt>
                <c:pt idx="40867">
                  <c:v>0.99171761777489598</c:v>
                </c:pt>
                <c:pt idx="40868">
                  <c:v>0.98876672076626404</c:v>
                </c:pt>
                <c:pt idx="40869">
                  <c:v>0.99258127639745997</c:v>
                </c:pt>
                <c:pt idx="40870">
                  <c:v>0.98989502764133896</c:v>
                </c:pt>
                <c:pt idx="40871">
                  <c:v>0.992832722168837</c:v>
                </c:pt>
                <c:pt idx="40872">
                  <c:v>0.99064872574802398</c:v>
                </c:pt>
                <c:pt idx="40873">
                  <c:v>0.99235863655813905</c:v>
                </c:pt>
                <c:pt idx="40874">
                  <c:v>0.98901046124397396</c:v>
                </c:pt>
                <c:pt idx="40875">
                  <c:v>0.99329060606688502</c:v>
                </c:pt>
                <c:pt idx="40876">
                  <c:v>0.99124138060591505</c:v>
                </c:pt>
                <c:pt idx="40877">
                  <c:v>0.99166092558450203</c:v>
                </c:pt>
                <c:pt idx="40878">
                  <c:v>0.98795725708786097</c:v>
                </c:pt>
                <c:pt idx="40879">
                  <c:v>0.99149923120477002</c:v>
                </c:pt>
                <c:pt idx="40880">
                  <c:v>0.98893045515189804</c:v>
                </c:pt>
                <c:pt idx="40881">
                  <c:v>0.99117397043600797</c:v>
                </c:pt>
                <c:pt idx="40882">
                  <c:v>0.99112983556927203</c:v>
                </c:pt>
                <c:pt idx="40883">
                  <c:v>0.98841656592585503</c:v>
                </c:pt>
                <c:pt idx="40884">
                  <c:v>0.99389297786318997</c:v>
                </c:pt>
                <c:pt idx="40885">
                  <c:v>0.99229828140148502</c:v>
                </c:pt>
                <c:pt idx="40886">
                  <c:v>0.98902686507618598</c:v>
                </c:pt>
                <c:pt idx="40887">
                  <c:v>0.98753840900974699</c:v>
                </c:pt>
                <c:pt idx="40888">
                  <c:v>0.99191608433922096</c:v>
                </c:pt>
                <c:pt idx="40889">
                  <c:v>0.99215449266595501</c:v>
                </c:pt>
                <c:pt idx="40890">
                  <c:v>0.99032645585989398</c:v>
                </c:pt>
                <c:pt idx="40891">
                  <c:v>0.99067147557055502</c:v>
                </c:pt>
                <c:pt idx="40892">
                  <c:v>0.99135154751161503</c:v>
                </c:pt>
                <c:pt idx="40893">
                  <c:v>0.99155426613873898</c:v>
                </c:pt>
                <c:pt idx="40894">
                  <c:v>0.99209596627579</c:v>
                </c:pt>
                <c:pt idx="40895">
                  <c:v>0.99260786035866699</c:v>
                </c:pt>
                <c:pt idx="40896">
                  <c:v>0.99113925074265596</c:v>
                </c:pt>
                <c:pt idx="40897">
                  <c:v>0.98936168471110197</c:v>
                </c:pt>
                <c:pt idx="40898">
                  <c:v>0.98821816078294999</c:v>
                </c:pt>
                <c:pt idx="40899">
                  <c:v>0.99000857902717898</c:v>
                </c:pt>
                <c:pt idx="40900">
                  <c:v>0.99120844877078096</c:v>
                </c:pt>
                <c:pt idx="40901">
                  <c:v>0.98748522296761299</c:v>
                </c:pt>
                <c:pt idx="40902">
                  <c:v>0.98929778822431502</c:v>
                </c:pt>
                <c:pt idx="40903">
                  <c:v>0.99105156202085398</c:v>
                </c:pt>
                <c:pt idx="40904">
                  <c:v>0.98736506279097103</c:v>
                </c:pt>
                <c:pt idx="40905">
                  <c:v>0.99275446827810199</c:v>
                </c:pt>
                <c:pt idx="40906">
                  <c:v>0.99058002129636102</c:v>
                </c:pt>
                <c:pt idx="40907">
                  <c:v>0.99058909992838995</c:v>
                </c:pt>
                <c:pt idx="40908">
                  <c:v>0.99346719860978205</c:v>
                </c:pt>
                <c:pt idx="40909">
                  <c:v>0.98857743588291702</c:v>
                </c:pt>
                <c:pt idx="40910">
                  <c:v>0.99132648788458999</c:v>
                </c:pt>
                <c:pt idx="40911">
                  <c:v>0.99010250078305495</c:v>
                </c:pt>
                <c:pt idx="40912">
                  <c:v>0.98656390592073595</c:v>
                </c:pt>
                <c:pt idx="40913">
                  <c:v>0.990801585953625</c:v>
                </c:pt>
                <c:pt idx="40914">
                  <c:v>0.99320615562390402</c:v>
                </c:pt>
                <c:pt idx="40915">
                  <c:v>0.98895277360481704</c:v>
                </c:pt>
                <c:pt idx="40916">
                  <c:v>0.98961628680942304</c:v>
                </c:pt>
                <c:pt idx="40917">
                  <c:v>0.98857067249093</c:v>
                </c:pt>
                <c:pt idx="40918">
                  <c:v>0.991788507545042</c:v>
                </c:pt>
                <c:pt idx="40919">
                  <c:v>0.99082610081231803</c:v>
                </c:pt>
                <c:pt idx="40920">
                  <c:v>0.98848148394220803</c:v>
                </c:pt>
                <c:pt idx="40921">
                  <c:v>0.99458623041751504</c:v>
                </c:pt>
                <c:pt idx="40922">
                  <c:v>0.99052241636170901</c:v>
                </c:pt>
                <c:pt idx="40923">
                  <c:v>0.99162967083365905</c:v>
                </c:pt>
                <c:pt idx="40924">
                  <c:v>0.99156652961834901</c:v>
                </c:pt>
                <c:pt idx="40925">
                  <c:v>0.99081425512377597</c:v>
                </c:pt>
                <c:pt idx="40926">
                  <c:v>0.99042071599572201</c:v>
                </c:pt>
                <c:pt idx="40927">
                  <c:v>0.98764871917374197</c:v>
                </c:pt>
                <c:pt idx="40928">
                  <c:v>0.98805808501153103</c:v>
                </c:pt>
                <c:pt idx="40929">
                  <c:v>0.99042025899265096</c:v>
                </c:pt>
                <c:pt idx="40930">
                  <c:v>0.99160323269561901</c:v>
                </c:pt>
                <c:pt idx="40931">
                  <c:v>0.98875584736578104</c:v>
                </c:pt>
                <c:pt idx="40932">
                  <c:v>0.98904399949715105</c:v>
                </c:pt>
                <c:pt idx="40933">
                  <c:v>0.99270256371694798</c:v>
                </c:pt>
                <c:pt idx="40934">
                  <c:v>0.98702595107356705</c:v>
                </c:pt>
                <c:pt idx="40935">
                  <c:v>0.98981703204097404</c:v>
                </c:pt>
                <c:pt idx="40936">
                  <c:v>0.99236533115662895</c:v>
                </c:pt>
                <c:pt idx="40937">
                  <c:v>0.98805443733238596</c:v>
                </c:pt>
                <c:pt idx="40938">
                  <c:v>0.98929837427133405</c:v>
                </c:pt>
                <c:pt idx="40939">
                  <c:v>0.98782215607262402</c:v>
                </c:pt>
                <c:pt idx="40940">
                  <c:v>0.99244564556466697</c:v>
                </c:pt>
                <c:pt idx="40941">
                  <c:v>0.98896382874480804</c:v>
                </c:pt>
                <c:pt idx="40942">
                  <c:v>0.99206934716241602</c:v>
                </c:pt>
                <c:pt idx="40943">
                  <c:v>0.99181123632149704</c:v>
                </c:pt>
                <c:pt idx="40944">
                  <c:v>0.98808681389768005</c:v>
                </c:pt>
                <c:pt idx="40945">
                  <c:v>0.99366737002513195</c:v>
                </c:pt>
                <c:pt idx="40946">
                  <c:v>0.98703889517975596</c:v>
                </c:pt>
                <c:pt idx="40947">
                  <c:v>0.99117265644572505</c:v>
                </c:pt>
                <c:pt idx="40948">
                  <c:v>0.990943153318812</c:v>
                </c:pt>
                <c:pt idx="40949">
                  <c:v>0.98856956492088</c:v>
                </c:pt>
                <c:pt idx="40950">
                  <c:v>0.99063228843626505</c:v>
                </c:pt>
                <c:pt idx="40951">
                  <c:v>0.98908655843513305</c:v>
                </c:pt>
                <c:pt idx="40952">
                  <c:v>0.992359862794428</c:v>
                </c:pt>
                <c:pt idx="40953">
                  <c:v>0.99005062453821202</c:v>
                </c:pt>
                <c:pt idx="40954">
                  <c:v>0.98822869791622203</c:v>
                </c:pt>
                <c:pt idx="40955">
                  <c:v>0.98884576522247203</c:v>
                </c:pt>
                <c:pt idx="40956">
                  <c:v>0.99268403929559101</c:v>
                </c:pt>
                <c:pt idx="40957">
                  <c:v>0.99146285309729498</c:v>
                </c:pt>
                <c:pt idx="40958">
                  <c:v>0.98831877098393095</c:v>
                </c:pt>
                <c:pt idx="40959">
                  <c:v>0.98820754064426797</c:v>
                </c:pt>
                <c:pt idx="40960">
                  <c:v>0.98760080782967896</c:v>
                </c:pt>
                <c:pt idx="40961">
                  <c:v>0.98687655169727995</c:v>
                </c:pt>
                <c:pt idx="40962">
                  <c:v>0.98974518144756496</c:v>
                </c:pt>
                <c:pt idx="40963">
                  <c:v>0.99002635700622099</c:v>
                </c:pt>
                <c:pt idx="40964">
                  <c:v>0.98676135112872199</c:v>
                </c:pt>
                <c:pt idx="40965">
                  <c:v>0.991203316432273</c:v>
                </c:pt>
                <c:pt idx="40966">
                  <c:v>0.99312970759249997</c:v>
                </c:pt>
                <c:pt idx="40967">
                  <c:v>0.99345186093612003</c:v>
                </c:pt>
                <c:pt idx="40968">
                  <c:v>0.99162646842289903</c:v>
                </c:pt>
                <c:pt idx="40969">
                  <c:v>0.99158214591681004</c:v>
                </c:pt>
                <c:pt idx="40970">
                  <c:v>0.99314898911175697</c:v>
                </c:pt>
                <c:pt idx="40971">
                  <c:v>0.987479484881993</c:v>
                </c:pt>
                <c:pt idx="40972">
                  <c:v>0.99256051532571898</c:v>
                </c:pt>
                <c:pt idx="40973">
                  <c:v>0.98937988118653697</c:v>
                </c:pt>
                <c:pt idx="40974">
                  <c:v>0.99105565652859196</c:v>
                </c:pt>
                <c:pt idx="40975">
                  <c:v>0.99256725423979497</c:v>
                </c:pt>
                <c:pt idx="40976">
                  <c:v>0.99027820285599799</c:v>
                </c:pt>
                <c:pt idx="40977">
                  <c:v>0.98793810458712505</c:v>
                </c:pt>
                <c:pt idx="40978">
                  <c:v>0.99311258338133801</c:v>
                </c:pt>
                <c:pt idx="40979">
                  <c:v>0.99357391101736403</c:v>
                </c:pt>
                <c:pt idx="40980">
                  <c:v>0.98817930845950197</c:v>
                </c:pt>
                <c:pt idx="40981">
                  <c:v>0.99273974959844302</c:v>
                </c:pt>
                <c:pt idx="40982">
                  <c:v>0.98951754386576696</c:v>
                </c:pt>
                <c:pt idx="40983">
                  <c:v>0.99182357976760105</c:v>
                </c:pt>
                <c:pt idx="40984">
                  <c:v>0.98959485538319303</c:v>
                </c:pt>
                <c:pt idx="40985">
                  <c:v>0.98971633938159798</c:v>
                </c:pt>
                <c:pt idx="40986">
                  <c:v>0.99044576315448996</c:v>
                </c:pt>
                <c:pt idx="40987">
                  <c:v>0.99227729571668899</c:v>
                </c:pt>
                <c:pt idx="40988">
                  <c:v>0.99238078345246405</c:v>
                </c:pt>
                <c:pt idx="40989">
                  <c:v>0.98776030642283097</c:v>
                </c:pt>
                <c:pt idx="40990">
                  <c:v>0.99396445239558895</c:v>
                </c:pt>
                <c:pt idx="40991">
                  <c:v>0.99194371360562095</c:v>
                </c:pt>
                <c:pt idx="40992">
                  <c:v>0.990878950821242</c:v>
                </c:pt>
                <c:pt idx="40993">
                  <c:v>0.99200494412529605</c:v>
                </c:pt>
                <c:pt idx="40994">
                  <c:v>0.98819793035417602</c:v>
                </c:pt>
                <c:pt idx="40995">
                  <c:v>0.99424050221208804</c:v>
                </c:pt>
                <c:pt idx="40996">
                  <c:v>0.98735484884476699</c:v>
                </c:pt>
                <c:pt idx="40997">
                  <c:v>0.98925090731637599</c:v>
                </c:pt>
                <c:pt idx="40998">
                  <c:v>0.98667564783623596</c:v>
                </c:pt>
                <c:pt idx="40999">
                  <c:v>0.989763795577836</c:v>
                </c:pt>
                <c:pt idx="41000">
                  <c:v>0.99285134448767498</c:v>
                </c:pt>
                <c:pt idx="41001">
                  <c:v>0.98788919581222101</c:v>
                </c:pt>
                <c:pt idx="41002">
                  <c:v>0.99435416916074804</c:v>
                </c:pt>
                <c:pt idx="41003">
                  <c:v>0.98982125484621697</c:v>
                </c:pt>
                <c:pt idx="41004">
                  <c:v>0.99000843481446898</c:v>
                </c:pt>
                <c:pt idx="41005">
                  <c:v>0.99104445853243595</c:v>
                </c:pt>
                <c:pt idx="41006">
                  <c:v>0.991498986420283</c:v>
                </c:pt>
                <c:pt idx="41007">
                  <c:v>0.99387458570607301</c:v>
                </c:pt>
                <c:pt idx="41008">
                  <c:v>0.99297240546976995</c:v>
                </c:pt>
                <c:pt idx="41009">
                  <c:v>0.98860702810435097</c:v>
                </c:pt>
                <c:pt idx="41010">
                  <c:v>0.98756639907080002</c:v>
                </c:pt>
                <c:pt idx="41011">
                  <c:v>0.99342828877809197</c:v>
                </c:pt>
                <c:pt idx="41012">
                  <c:v>0.99137605618754299</c:v>
                </c:pt>
                <c:pt idx="41013">
                  <c:v>0.99209931110231298</c:v>
                </c:pt>
                <c:pt idx="41014">
                  <c:v>0.98935987676117398</c:v>
                </c:pt>
                <c:pt idx="41015">
                  <c:v>0.98734395802491404</c:v>
                </c:pt>
                <c:pt idx="41016">
                  <c:v>0.99157752213406902</c:v>
                </c:pt>
                <c:pt idx="41017">
                  <c:v>0.99253677627649695</c:v>
                </c:pt>
                <c:pt idx="41018">
                  <c:v>0.98888090300081799</c:v>
                </c:pt>
                <c:pt idx="41019">
                  <c:v>0.99199064977279405</c:v>
                </c:pt>
                <c:pt idx="41020">
                  <c:v>0.99202020833436999</c:v>
                </c:pt>
                <c:pt idx="41021">
                  <c:v>0.99433357059921901</c:v>
                </c:pt>
                <c:pt idx="41022">
                  <c:v>0.98644003830473703</c:v>
                </c:pt>
                <c:pt idx="41023">
                  <c:v>0.99297970813828795</c:v>
                </c:pt>
                <c:pt idx="41024">
                  <c:v>0.99095491339217401</c:v>
                </c:pt>
                <c:pt idx="41025">
                  <c:v>0.99183540435125295</c:v>
                </c:pt>
                <c:pt idx="41026">
                  <c:v>0.99417038058303897</c:v>
                </c:pt>
                <c:pt idx="41027">
                  <c:v>0.98764120978228898</c:v>
                </c:pt>
                <c:pt idx="41028">
                  <c:v>0.98939028603409895</c:v>
                </c:pt>
                <c:pt idx="41029">
                  <c:v>0.98940167046939598</c:v>
                </c:pt>
                <c:pt idx="41030">
                  <c:v>0.99078208568401704</c:v>
                </c:pt>
                <c:pt idx="41031">
                  <c:v>0.99265703537708105</c:v>
                </c:pt>
                <c:pt idx="41032">
                  <c:v>0.99061465572445995</c:v>
                </c:pt>
                <c:pt idx="41033">
                  <c:v>0.99267038281363096</c:v>
                </c:pt>
                <c:pt idx="41034">
                  <c:v>0.98924090685075206</c:v>
                </c:pt>
                <c:pt idx="41035">
                  <c:v>0.99194916129635602</c:v>
                </c:pt>
                <c:pt idx="41036">
                  <c:v>0.98795567000803797</c:v>
                </c:pt>
                <c:pt idx="41037">
                  <c:v>0.99035546551209297</c:v>
                </c:pt>
                <c:pt idx="41038">
                  <c:v>0.98953024577973403</c:v>
                </c:pt>
                <c:pt idx="41039">
                  <c:v>0.98816112442862403</c:v>
                </c:pt>
                <c:pt idx="41040">
                  <c:v>0.98884760437260399</c:v>
                </c:pt>
                <c:pt idx="41041">
                  <c:v>0.99348111302682396</c:v>
                </c:pt>
                <c:pt idx="41042">
                  <c:v>0.99109566701370799</c:v>
                </c:pt>
                <c:pt idx="41043">
                  <c:v>0.98853349196048101</c:v>
                </c:pt>
                <c:pt idx="41044">
                  <c:v>0.992238430447268</c:v>
                </c:pt>
                <c:pt idx="41045">
                  <c:v>0.99013689266263505</c:v>
                </c:pt>
                <c:pt idx="41046">
                  <c:v>0.99094072438763603</c:v>
                </c:pt>
                <c:pt idx="41047">
                  <c:v>0.99282691071640705</c:v>
                </c:pt>
                <c:pt idx="41048">
                  <c:v>0.98988924273399004</c:v>
                </c:pt>
                <c:pt idx="41049">
                  <c:v>0.98824326873014301</c:v>
                </c:pt>
                <c:pt idx="41050">
                  <c:v>0.98658789646867395</c:v>
                </c:pt>
                <c:pt idx="41051">
                  <c:v>0.99102299638826197</c:v>
                </c:pt>
                <c:pt idx="41052">
                  <c:v>0.993590278438509</c:v>
                </c:pt>
                <c:pt idx="41053">
                  <c:v>0.98695357501799696</c:v>
                </c:pt>
                <c:pt idx="41054">
                  <c:v>0.99131229540682197</c:v>
                </c:pt>
                <c:pt idx="41055">
                  <c:v>0.99096265224747904</c:v>
                </c:pt>
                <c:pt idx="41056">
                  <c:v>0.99223567462807405</c:v>
                </c:pt>
                <c:pt idx="41057">
                  <c:v>0.98725176692282601</c:v>
                </c:pt>
                <c:pt idx="41058">
                  <c:v>0.99254603214853199</c:v>
                </c:pt>
                <c:pt idx="41059">
                  <c:v>0.98718862454759104</c:v>
                </c:pt>
                <c:pt idx="41060">
                  <c:v>0.98822456929895397</c:v>
                </c:pt>
                <c:pt idx="41061">
                  <c:v>0.99150945289579795</c:v>
                </c:pt>
                <c:pt idx="41062">
                  <c:v>0.99086754547727096</c:v>
                </c:pt>
                <c:pt idx="41063">
                  <c:v>0.99122475258682596</c:v>
                </c:pt>
                <c:pt idx="41064">
                  <c:v>0.99129404879866301</c:v>
                </c:pt>
                <c:pt idx="41065">
                  <c:v>0.99148688202800095</c:v>
                </c:pt>
                <c:pt idx="41066">
                  <c:v>0.98976047698078395</c:v>
                </c:pt>
                <c:pt idx="41067">
                  <c:v>0.99186072978735196</c:v>
                </c:pt>
                <c:pt idx="41068">
                  <c:v>0.99025417914774005</c:v>
                </c:pt>
                <c:pt idx="41069">
                  <c:v>0.99228151141032095</c:v>
                </c:pt>
                <c:pt idx="41070">
                  <c:v>0.988208323483726</c:v>
                </c:pt>
                <c:pt idx="41071">
                  <c:v>0.99095951846619001</c:v>
                </c:pt>
                <c:pt idx="41072">
                  <c:v>0.99148547241720597</c:v>
                </c:pt>
                <c:pt idx="41073">
                  <c:v>0.99150811606301303</c:v>
                </c:pt>
                <c:pt idx="41074">
                  <c:v>0.98701476632009899</c:v>
                </c:pt>
                <c:pt idx="41075">
                  <c:v>0.99294818238399296</c:v>
                </c:pt>
                <c:pt idx="41076">
                  <c:v>0.99049028121339699</c:v>
                </c:pt>
                <c:pt idx="41077">
                  <c:v>0.98809690472601897</c:v>
                </c:pt>
                <c:pt idx="41078">
                  <c:v>0.98893924750731199</c:v>
                </c:pt>
                <c:pt idx="41079">
                  <c:v>0.98980068751113703</c:v>
                </c:pt>
                <c:pt idx="41080">
                  <c:v>0.98642085845579197</c:v>
                </c:pt>
                <c:pt idx="41081">
                  <c:v>0.98947847721724502</c:v>
                </c:pt>
                <c:pt idx="41082">
                  <c:v>0.99118722632323597</c:v>
                </c:pt>
                <c:pt idx="41083">
                  <c:v>0.9879699874201</c:v>
                </c:pt>
                <c:pt idx="41084">
                  <c:v>0.990247479151803</c:v>
                </c:pt>
                <c:pt idx="41085">
                  <c:v>0.98996715582235395</c:v>
                </c:pt>
                <c:pt idx="41086">
                  <c:v>0.99363478726524401</c:v>
                </c:pt>
                <c:pt idx="41087">
                  <c:v>0.99057020082518099</c:v>
                </c:pt>
                <c:pt idx="41088">
                  <c:v>0.98845126861046295</c:v>
                </c:pt>
                <c:pt idx="41089">
                  <c:v>0.99392232594390995</c:v>
                </c:pt>
                <c:pt idx="41090">
                  <c:v>0.992409398914888</c:v>
                </c:pt>
                <c:pt idx="41091">
                  <c:v>0.99144399907707903</c:v>
                </c:pt>
                <c:pt idx="41092">
                  <c:v>0.99017286280365402</c:v>
                </c:pt>
                <c:pt idx="41093">
                  <c:v>0.99143148344245402</c:v>
                </c:pt>
                <c:pt idx="41094">
                  <c:v>0.99212546150228598</c:v>
                </c:pt>
                <c:pt idx="41095">
                  <c:v>0.99038910097222299</c:v>
                </c:pt>
                <c:pt idx="41096">
                  <c:v>0.98733629850615201</c:v>
                </c:pt>
                <c:pt idx="41097">
                  <c:v>0.992333065775582</c:v>
                </c:pt>
                <c:pt idx="41098">
                  <c:v>0.989531797872926</c:v>
                </c:pt>
                <c:pt idx="41099">
                  <c:v>0.99066536918074599</c:v>
                </c:pt>
                <c:pt idx="41100">
                  <c:v>0.98892093392668901</c:v>
                </c:pt>
                <c:pt idx="41101">
                  <c:v>0.99016911300422705</c:v>
                </c:pt>
                <c:pt idx="41102">
                  <c:v>0.98885162389576198</c:v>
                </c:pt>
                <c:pt idx="41103">
                  <c:v>0.98970460704701402</c:v>
                </c:pt>
                <c:pt idx="41104">
                  <c:v>0.98694321176035904</c:v>
                </c:pt>
                <c:pt idx="41105">
                  <c:v>0.98675657368857195</c:v>
                </c:pt>
                <c:pt idx="41106">
                  <c:v>0.99312012066257704</c:v>
                </c:pt>
                <c:pt idx="41107">
                  <c:v>0.98768058524435998</c:v>
                </c:pt>
                <c:pt idx="41108">
                  <c:v>0.98859459478994005</c:v>
                </c:pt>
                <c:pt idx="41109">
                  <c:v>0.98734140839039897</c:v>
                </c:pt>
                <c:pt idx="41110">
                  <c:v>0.99352429016964805</c:v>
                </c:pt>
                <c:pt idx="41111">
                  <c:v>0.99057250306779099</c:v>
                </c:pt>
                <c:pt idx="41112">
                  <c:v>0.99035813306377496</c:v>
                </c:pt>
                <c:pt idx="41113">
                  <c:v>0.99188671591494204</c:v>
                </c:pt>
                <c:pt idx="41114">
                  <c:v>0.98980249980459101</c:v>
                </c:pt>
                <c:pt idx="41115">
                  <c:v>0.99361192070433602</c:v>
                </c:pt>
                <c:pt idx="41116">
                  <c:v>0.98934407142496805</c:v>
                </c:pt>
                <c:pt idx="41117">
                  <c:v>0.99061174261599205</c:v>
                </c:pt>
                <c:pt idx="41118">
                  <c:v>0.98999387748995205</c:v>
                </c:pt>
                <c:pt idx="41119">
                  <c:v>0.991043430048966</c:v>
                </c:pt>
                <c:pt idx="41120">
                  <c:v>0.98991419407741099</c:v>
                </c:pt>
                <c:pt idx="41121">
                  <c:v>0.98607149053558396</c:v>
                </c:pt>
                <c:pt idx="41122">
                  <c:v>0.99301427403352804</c:v>
                </c:pt>
                <c:pt idx="41123">
                  <c:v>0.99323337477593399</c:v>
                </c:pt>
                <c:pt idx="41124">
                  <c:v>0.98692924378110602</c:v>
                </c:pt>
                <c:pt idx="41125">
                  <c:v>0.98856479770516603</c:v>
                </c:pt>
                <c:pt idx="41126">
                  <c:v>0.98722814434382</c:v>
                </c:pt>
                <c:pt idx="41127">
                  <c:v>0.99221298599664698</c:v>
                </c:pt>
                <c:pt idx="41128">
                  <c:v>0.99038864549543204</c:v>
                </c:pt>
                <c:pt idx="41129">
                  <c:v>0.99364553517543996</c:v>
                </c:pt>
                <c:pt idx="41130">
                  <c:v>0.99011747053274801</c:v>
                </c:pt>
                <c:pt idx="41131">
                  <c:v>0.99190308356956702</c:v>
                </c:pt>
                <c:pt idx="41132">
                  <c:v>0.99306100827961996</c:v>
                </c:pt>
                <c:pt idx="41133">
                  <c:v>0.98872471704075104</c:v>
                </c:pt>
                <c:pt idx="41134">
                  <c:v>0.99090867785151604</c:v>
                </c:pt>
                <c:pt idx="41135">
                  <c:v>0.98782543519825705</c:v>
                </c:pt>
                <c:pt idx="41136">
                  <c:v>0.99044800054732596</c:v>
                </c:pt>
                <c:pt idx="41137">
                  <c:v>0.98747083440453698</c:v>
                </c:pt>
                <c:pt idx="41138">
                  <c:v>0.98780181248832299</c:v>
                </c:pt>
                <c:pt idx="41139">
                  <c:v>0.98937236474937695</c:v>
                </c:pt>
                <c:pt idx="41140">
                  <c:v>0.99344705677526401</c:v>
                </c:pt>
                <c:pt idx="41141">
                  <c:v>0.98964365569227297</c:v>
                </c:pt>
                <c:pt idx="41142">
                  <c:v>0.98751455147302902</c:v>
                </c:pt>
                <c:pt idx="41143">
                  <c:v>0.99235309994193499</c:v>
                </c:pt>
                <c:pt idx="41144">
                  <c:v>0.99039951929034997</c:v>
                </c:pt>
                <c:pt idx="41145">
                  <c:v>0.992941608772964</c:v>
                </c:pt>
                <c:pt idx="41146">
                  <c:v>0.99169469043165304</c:v>
                </c:pt>
                <c:pt idx="41147">
                  <c:v>0.98911273553044698</c:v>
                </c:pt>
                <c:pt idx="41148">
                  <c:v>0.98749692254158306</c:v>
                </c:pt>
                <c:pt idx="41149">
                  <c:v>0.99261985588165502</c:v>
                </c:pt>
                <c:pt idx="41150">
                  <c:v>0.991372389733163</c:v>
                </c:pt>
                <c:pt idx="41151">
                  <c:v>0.98921667528641899</c:v>
                </c:pt>
                <c:pt idx="41152">
                  <c:v>0.98604332630062796</c:v>
                </c:pt>
                <c:pt idx="41153">
                  <c:v>0.99111673926988197</c:v>
                </c:pt>
                <c:pt idx="41154">
                  <c:v>0.99043425741092195</c:v>
                </c:pt>
                <c:pt idx="41155">
                  <c:v>0.99059467723653705</c:v>
                </c:pt>
                <c:pt idx="41156">
                  <c:v>0.99091521610333599</c:v>
                </c:pt>
                <c:pt idx="41157">
                  <c:v>0.991456830541941</c:v>
                </c:pt>
                <c:pt idx="41158">
                  <c:v>0.98920794344253204</c:v>
                </c:pt>
                <c:pt idx="41159">
                  <c:v>0.98990770816515095</c:v>
                </c:pt>
                <c:pt idx="41160">
                  <c:v>0.99073234944359001</c:v>
                </c:pt>
                <c:pt idx="41161">
                  <c:v>0.98936294567934802</c:v>
                </c:pt>
                <c:pt idx="41162">
                  <c:v>0.99242603140670504</c:v>
                </c:pt>
                <c:pt idx="41163">
                  <c:v>0.98937263098683503</c:v>
                </c:pt>
                <c:pt idx="41164">
                  <c:v>0.98875707977414296</c:v>
                </c:pt>
                <c:pt idx="41165">
                  <c:v>0.99218604048071102</c:v>
                </c:pt>
                <c:pt idx="41166">
                  <c:v>0.99020852664848402</c:v>
                </c:pt>
                <c:pt idx="41167">
                  <c:v>0.98978458580836004</c:v>
                </c:pt>
                <c:pt idx="41168">
                  <c:v>0.98934881319894596</c:v>
                </c:pt>
                <c:pt idx="41169">
                  <c:v>0.99141755171482804</c:v>
                </c:pt>
                <c:pt idx="41170">
                  <c:v>0.99109417401364197</c:v>
                </c:pt>
                <c:pt idx="41171">
                  <c:v>0.99201761478393902</c:v>
                </c:pt>
                <c:pt idx="41172">
                  <c:v>0.98719533827068295</c:v>
                </c:pt>
                <c:pt idx="41173">
                  <c:v>0.99351593409152195</c:v>
                </c:pt>
                <c:pt idx="41174">
                  <c:v>0.98605573667520696</c:v>
                </c:pt>
                <c:pt idx="41175">
                  <c:v>0.99172338855707498</c:v>
                </c:pt>
                <c:pt idx="41176">
                  <c:v>0.98691711100092105</c:v>
                </c:pt>
                <c:pt idx="41177">
                  <c:v>0.99006061724727801</c:v>
                </c:pt>
                <c:pt idx="41178">
                  <c:v>0.98718457022349804</c:v>
                </c:pt>
                <c:pt idx="41179">
                  <c:v>0.988071606453789</c:v>
                </c:pt>
                <c:pt idx="41180">
                  <c:v>0.99122579397672494</c:v>
                </c:pt>
                <c:pt idx="41181">
                  <c:v>0.98788684490351397</c:v>
                </c:pt>
                <c:pt idx="41182">
                  <c:v>0.99029150011589795</c:v>
                </c:pt>
                <c:pt idx="41183">
                  <c:v>0.99208811928380003</c:v>
                </c:pt>
                <c:pt idx="41184">
                  <c:v>0.98837350533278401</c:v>
                </c:pt>
                <c:pt idx="41185">
                  <c:v>0.99399834527921005</c:v>
                </c:pt>
                <c:pt idx="41186">
                  <c:v>0.99015561301455601</c:v>
                </c:pt>
                <c:pt idx="41187">
                  <c:v>0.99131961979195404</c:v>
                </c:pt>
                <c:pt idx="41188">
                  <c:v>0.992589398170311</c:v>
                </c:pt>
                <c:pt idx="41189">
                  <c:v>0.98996528222759095</c:v>
                </c:pt>
                <c:pt idx="41190">
                  <c:v>0.99099461438945902</c:v>
                </c:pt>
                <c:pt idx="41191">
                  <c:v>0.98815705822342503</c:v>
                </c:pt>
                <c:pt idx="41192">
                  <c:v>0.98694360466903197</c:v>
                </c:pt>
                <c:pt idx="41193">
                  <c:v>0.98984391980588304</c:v>
                </c:pt>
                <c:pt idx="41194">
                  <c:v>0.98949195433944803</c:v>
                </c:pt>
                <c:pt idx="41195">
                  <c:v>0.99300637541204195</c:v>
                </c:pt>
                <c:pt idx="41196">
                  <c:v>0.98973085779862302</c:v>
                </c:pt>
                <c:pt idx="41197">
                  <c:v>0.99079619013384301</c:v>
                </c:pt>
                <c:pt idx="41198">
                  <c:v>0.98813892837578199</c:v>
                </c:pt>
                <c:pt idx="41199">
                  <c:v>0.98955132340152296</c:v>
                </c:pt>
                <c:pt idx="41200">
                  <c:v>0.99179470820890103</c:v>
                </c:pt>
                <c:pt idx="41201">
                  <c:v>0.99359978747697597</c:v>
                </c:pt>
                <c:pt idx="41202">
                  <c:v>0.98971005411916102</c:v>
                </c:pt>
                <c:pt idx="41203">
                  <c:v>0.990696789013223</c:v>
                </c:pt>
                <c:pt idx="41204">
                  <c:v>0.99174556409867998</c:v>
                </c:pt>
                <c:pt idx="41205">
                  <c:v>0.98710700756870795</c:v>
                </c:pt>
                <c:pt idx="41206">
                  <c:v>0.98863657110260905</c:v>
                </c:pt>
                <c:pt idx="41207">
                  <c:v>0.99178039073447199</c:v>
                </c:pt>
                <c:pt idx="41208">
                  <c:v>0.986643267337733</c:v>
                </c:pt>
                <c:pt idx="41209">
                  <c:v>0.992421204093761</c:v>
                </c:pt>
                <c:pt idx="41210">
                  <c:v>0.98952919468791301</c:v>
                </c:pt>
                <c:pt idx="41211">
                  <c:v>0.98882732562536801</c:v>
                </c:pt>
                <c:pt idx="41212">
                  <c:v>0.98992377103089402</c:v>
                </c:pt>
                <c:pt idx="41213">
                  <c:v>0.99198590008464804</c:v>
                </c:pt>
                <c:pt idx="41214">
                  <c:v>0.99098432261495994</c:v>
                </c:pt>
                <c:pt idx="41215">
                  <c:v>0.99349538595909004</c:v>
                </c:pt>
                <c:pt idx="41216">
                  <c:v>0.990735424160472</c:v>
                </c:pt>
                <c:pt idx="41217">
                  <c:v>0.98846100124463798</c:v>
                </c:pt>
                <c:pt idx="41218">
                  <c:v>0.99160415523183498</c:v>
                </c:pt>
                <c:pt idx="41219">
                  <c:v>0.98927325579233505</c:v>
                </c:pt>
                <c:pt idx="41220">
                  <c:v>0.99380026653220299</c:v>
                </c:pt>
                <c:pt idx="41221">
                  <c:v>0.99282079657422195</c:v>
                </c:pt>
                <c:pt idx="41222">
                  <c:v>0.99194830318716298</c:v>
                </c:pt>
                <c:pt idx="41223">
                  <c:v>0.98906167737824902</c:v>
                </c:pt>
                <c:pt idx="41224">
                  <c:v>0.99385604251154902</c:v>
                </c:pt>
                <c:pt idx="41225">
                  <c:v>0.99080454214565605</c:v>
                </c:pt>
                <c:pt idx="41226">
                  <c:v>0.99029116044101395</c:v>
                </c:pt>
                <c:pt idx="41227">
                  <c:v>0.99217164072530994</c:v>
                </c:pt>
                <c:pt idx="41228">
                  <c:v>0.98929263763743602</c:v>
                </c:pt>
                <c:pt idx="41229">
                  <c:v>0.98964705602833603</c:v>
                </c:pt>
                <c:pt idx="41230">
                  <c:v>0.98946121627801198</c:v>
                </c:pt>
                <c:pt idx="41231">
                  <c:v>0.98843700394698797</c:v>
                </c:pt>
                <c:pt idx="41232">
                  <c:v>0.99203507113252098</c:v>
                </c:pt>
                <c:pt idx="41233">
                  <c:v>0.99178621816678902</c:v>
                </c:pt>
                <c:pt idx="41234">
                  <c:v>0.99049527403372695</c:v>
                </c:pt>
                <c:pt idx="41235">
                  <c:v>0.98847506923761597</c:v>
                </c:pt>
                <c:pt idx="41236">
                  <c:v>0.989890492801073</c:v>
                </c:pt>
                <c:pt idx="41237">
                  <c:v>0.99161528334642401</c:v>
                </c:pt>
                <c:pt idx="41238">
                  <c:v>0.98889647141669101</c:v>
                </c:pt>
                <c:pt idx="41239">
                  <c:v>0.98941065177183396</c:v>
                </c:pt>
                <c:pt idx="41240">
                  <c:v>0.98886333310126096</c:v>
                </c:pt>
                <c:pt idx="41241">
                  <c:v>0.98893570212652804</c:v>
                </c:pt>
                <c:pt idx="41242">
                  <c:v>0.99187497548332604</c:v>
                </c:pt>
                <c:pt idx="41243">
                  <c:v>0.990970868429635</c:v>
                </c:pt>
                <c:pt idx="41244">
                  <c:v>0.98859772617170905</c:v>
                </c:pt>
                <c:pt idx="41245">
                  <c:v>0.98970177471818599</c:v>
                </c:pt>
                <c:pt idx="41246">
                  <c:v>0.98840184686793597</c:v>
                </c:pt>
                <c:pt idx="41247">
                  <c:v>0.99025597363432005</c:v>
                </c:pt>
                <c:pt idx="41248">
                  <c:v>0.99143137055899899</c:v>
                </c:pt>
                <c:pt idx="41249">
                  <c:v>0.99267824400300897</c:v>
                </c:pt>
                <c:pt idx="41250">
                  <c:v>0.99005966492879005</c:v>
                </c:pt>
                <c:pt idx="41251">
                  <c:v>0.98882151467980595</c:v>
                </c:pt>
                <c:pt idx="41252">
                  <c:v>0.99138265885480903</c:v>
                </c:pt>
                <c:pt idx="41253">
                  <c:v>0.98777962987054302</c:v>
                </c:pt>
                <c:pt idx="41254">
                  <c:v>0.98970123679350497</c:v>
                </c:pt>
                <c:pt idx="41255">
                  <c:v>0.99371497663402097</c:v>
                </c:pt>
                <c:pt idx="41256">
                  <c:v>0.98942975251105603</c:v>
                </c:pt>
                <c:pt idx="41257">
                  <c:v>0.989437287561302</c:v>
                </c:pt>
                <c:pt idx="41258">
                  <c:v>0.99003847939741896</c:v>
                </c:pt>
                <c:pt idx="41259">
                  <c:v>0.98960305131564497</c:v>
                </c:pt>
                <c:pt idx="41260">
                  <c:v>0.99019162237331104</c:v>
                </c:pt>
                <c:pt idx="41261">
                  <c:v>0.99356740570226099</c:v>
                </c:pt>
                <c:pt idx="41262">
                  <c:v>0.98780147758611003</c:v>
                </c:pt>
                <c:pt idx="41263">
                  <c:v>0.992086174957867</c:v>
                </c:pt>
                <c:pt idx="41264">
                  <c:v>0.99295699706427498</c:v>
                </c:pt>
                <c:pt idx="41265">
                  <c:v>0.987109673881297</c:v>
                </c:pt>
                <c:pt idx="41266">
                  <c:v>0.98779403105814001</c:v>
                </c:pt>
                <c:pt idx="41267">
                  <c:v>0.98798639439274205</c:v>
                </c:pt>
                <c:pt idx="41268">
                  <c:v>0.99168158016391506</c:v>
                </c:pt>
                <c:pt idx="41269">
                  <c:v>0.993804312391803</c:v>
                </c:pt>
                <c:pt idx="41270">
                  <c:v>0.98901452437973303</c:v>
                </c:pt>
                <c:pt idx="41271">
                  <c:v>0.98861766474698298</c:v>
                </c:pt>
                <c:pt idx="41272">
                  <c:v>0.99275447113910598</c:v>
                </c:pt>
                <c:pt idx="41273">
                  <c:v>0.99208720548940699</c:v>
                </c:pt>
                <c:pt idx="41274">
                  <c:v>0.99303178715137697</c:v>
                </c:pt>
                <c:pt idx="41275">
                  <c:v>0.98768640061554702</c:v>
                </c:pt>
                <c:pt idx="41276">
                  <c:v>0.98934006233360205</c:v>
                </c:pt>
                <c:pt idx="41277">
                  <c:v>0.99111586052529999</c:v>
                </c:pt>
                <c:pt idx="41278">
                  <c:v>0.99241281846283902</c:v>
                </c:pt>
                <c:pt idx="41279">
                  <c:v>0.99212669504977602</c:v>
                </c:pt>
                <c:pt idx="41280">
                  <c:v>0.988075205405885</c:v>
                </c:pt>
                <c:pt idx="41281">
                  <c:v>0.99091997753940197</c:v>
                </c:pt>
                <c:pt idx="41282">
                  <c:v>0.994503869899939</c:v>
                </c:pt>
                <c:pt idx="41283">
                  <c:v>0.98855557202441802</c:v>
                </c:pt>
                <c:pt idx="41284">
                  <c:v>0.98713979573034805</c:v>
                </c:pt>
                <c:pt idx="41285">
                  <c:v>0.99194859602167396</c:v>
                </c:pt>
                <c:pt idx="41286">
                  <c:v>0.99348228052396403</c:v>
                </c:pt>
                <c:pt idx="41287">
                  <c:v>0.98991908941699602</c:v>
                </c:pt>
                <c:pt idx="41288">
                  <c:v>0.99000156873365397</c:v>
                </c:pt>
                <c:pt idx="41289">
                  <c:v>0.99004344267456901</c:v>
                </c:pt>
                <c:pt idx="41290">
                  <c:v>0.98953259497996404</c:v>
                </c:pt>
                <c:pt idx="41291">
                  <c:v>0.992394258756779</c:v>
                </c:pt>
                <c:pt idx="41292">
                  <c:v>0.98816394490838699</c:v>
                </c:pt>
                <c:pt idx="41293">
                  <c:v>0.99309512418699797</c:v>
                </c:pt>
                <c:pt idx="41294">
                  <c:v>0.99025150301889797</c:v>
                </c:pt>
                <c:pt idx="41295">
                  <c:v>0.99127453028104695</c:v>
                </c:pt>
                <c:pt idx="41296">
                  <c:v>0.99111030997864302</c:v>
                </c:pt>
                <c:pt idx="41297">
                  <c:v>0.99235181891776902</c:v>
                </c:pt>
                <c:pt idx="41298">
                  <c:v>0.99198887963923699</c:v>
                </c:pt>
                <c:pt idx="41299">
                  <c:v>0.98928678219039601</c:v>
                </c:pt>
                <c:pt idx="41300">
                  <c:v>0.98668168850250604</c:v>
                </c:pt>
                <c:pt idx="41301">
                  <c:v>0.99495940762429302</c:v>
                </c:pt>
                <c:pt idx="41302">
                  <c:v>0.98826165390996601</c:v>
                </c:pt>
                <c:pt idx="41303">
                  <c:v>0.98811485765517304</c:v>
                </c:pt>
                <c:pt idx="41304">
                  <c:v>0.99102253008095698</c:v>
                </c:pt>
                <c:pt idx="41305">
                  <c:v>0.99154311350958202</c:v>
                </c:pt>
                <c:pt idx="41306">
                  <c:v>0.99018917614633695</c:v>
                </c:pt>
                <c:pt idx="41307">
                  <c:v>0.99349574210008695</c:v>
                </c:pt>
                <c:pt idx="41308">
                  <c:v>0.98980516952295305</c:v>
                </c:pt>
                <c:pt idx="41309">
                  <c:v>0.98857258348688704</c:v>
                </c:pt>
                <c:pt idx="41310">
                  <c:v>0.99106996737562303</c:v>
                </c:pt>
                <c:pt idx="41311">
                  <c:v>0.99160131491317705</c:v>
                </c:pt>
                <c:pt idx="41312">
                  <c:v>0.98958259905329704</c:v>
                </c:pt>
                <c:pt idx="41313">
                  <c:v>0.99269706747970099</c:v>
                </c:pt>
                <c:pt idx="41314">
                  <c:v>0.99138080776531401</c:v>
                </c:pt>
                <c:pt idx="41315">
                  <c:v>0.99109508812869196</c:v>
                </c:pt>
                <c:pt idx="41316">
                  <c:v>0.99350231986216597</c:v>
                </c:pt>
                <c:pt idx="41317">
                  <c:v>0.98891106624692404</c:v>
                </c:pt>
                <c:pt idx="41318">
                  <c:v>0.98828503575037097</c:v>
                </c:pt>
                <c:pt idx="41319">
                  <c:v>0.98933610481177203</c:v>
                </c:pt>
                <c:pt idx="41320">
                  <c:v>0.99299953274645902</c:v>
                </c:pt>
                <c:pt idx="41321">
                  <c:v>0.98820271972128504</c:v>
                </c:pt>
                <c:pt idx="41322">
                  <c:v>0.99053658171081405</c:v>
                </c:pt>
                <c:pt idx="41323">
                  <c:v>0.99035088865903997</c:v>
                </c:pt>
                <c:pt idx="41324">
                  <c:v>0.98690669847269696</c:v>
                </c:pt>
                <c:pt idx="41325">
                  <c:v>0.99202705145805803</c:v>
                </c:pt>
                <c:pt idx="41326">
                  <c:v>0.99224735238242401</c:v>
                </c:pt>
                <c:pt idx="41327">
                  <c:v>0.98686159698104603</c:v>
                </c:pt>
                <c:pt idx="41328">
                  <c:v>0.99076770760994903</c:v>
                </c:pt>
                <c:pt idx="41329">
                  <c:v>0.990744149795725</c:v>
                </c:pt>
                <c:pt idx="41330">
                  <c:v>0.98691161622453205</c:v>
                </c:pt>
                <c:pt idx="41331">
                  <c:v>0.99031355531283505</c:v>
                </c:pt>
                <c:pt idx="41332">
                  <c:v>0.99105401349760303</c:v>
                </c:pt>
                <c:pt idx="41333">
                  <c:v>0.99069905370656597</c:v>
                </c:pt>
                <c:pt idx="41334">
                  <c:v>0.98979200317661498</c:v>
                </c:pt>
                <c:pt idx="41335">
                  <c:v>0.99034282756597702</c:v>
                </c:pt>
                <c:pt idx="41336">
                  <c:v>0.99250665564374396</c:v>
                </c:pt>
                <c:pt idx="41337">
                  <c:v>0.98970767659248904</c:v>
                </c:pt>
                <c:pt idx="41338">
                  <c:v>0.989593198069046</c:v>
                </c:pt>
                <c:pt idx="41339">
                  <c:v>0.99064797085906398</c:v>
                </c:pt>
                <c:pt idx="41340">
                  <c:v>0.98770600835718703</c:v>
                </c:pt>
                <c:pt idx="41341">
                  <c:v>0.994458260211178</c:v>
                </c:pt>
                <c:pt idx="41342">
                  <c:v>0.98882688938590602</c:v>
                </c:pt>
                <c:pt idx="41343">
                  <c:v>0.98768838279729598</c:v>
                </c:pt>
                <c:pt idx="41344">
                  <c:v>0.99091626192832105</c:v>
                </c:pt>
                <c:pt idx="41345">
                  <c:v>0.98790599053049599</c:v>
                </c:pt>
                <c:pt idx="41346">
                  <c:v>0.99252322207902699</c:v>
                </c:pt>
                <c:pt idx="41347">
                  <c:v>0.98963515936571</c:v>
                </c:pt>
                <c:pt idx="41348">
                  <c:v>0.99271727960105904</c:v>
                </c:pt>
                <c:pt idx="41349">
                  <c:v>0.992984826272302</c:v>
                </c:pt>
                <c:pt idx="41350">
                  <c:v>0.99160936575105296</c:v>
                </c:pt>
                <c:pt idx="41351">
                  <c:v>0.98855778321889598</c:v>
                </c:pt>
                <c:pt idx="41352">
                  <c:v>0.99243731356405496</c:v>
                </c:pt>
                <c:pt idx="41353">
                  <c:v>0.99262599384655303</c:v>
                </c:pt>
                <c:pt idx="41354">
                  <c:v>0.99044563128707896</c:v>
                </c:pt>
                <c:pt idx="41355">
                  <c:v>0.98983668759919596</c:v>
                </c:pt>
                <c:pt idx="41356">
                  <c:v>0.99111856691803202</c:v>
                </c:pt>
                <c:pt idx="41357">
                  <c:v>0.99309631647818997</c:v>
                </c:pt>
                <c:pt idx="41358">
                  <c:v>0.99257277583319303</c:v>
                </c:pt>
                <c:pt idx="41359">
                  <c:v>0.98924247184179304</c:v>
                </c:pt>
                <c:pt idx="41360">
                  <c:v>0.98829253044676502</c:v>
                </c:pt>
                <c:pt idx="41361">
                  <c:v>0.99328179607326506</c:v>
                </c:pt>
                <c:pt idx="41362">
                  <c:v>0.98987350111356898</c:v>
                </c:pt>
                <c:pt idx="41363">
                  <c:v>0.98864417613425404</c:v>
                </c:pt>
                <c:pt idx="41364">
                  <c:v>0.98799871897455804</c:v>
                </c:pt>
                <c:pt idx="41365">
                  <c:v>0.99188243777304796</c:v>
                </c:pt>
                <c:pt idx="41366">
                  <c:v>0.99139412852405695</c:v>
                </c:pt>
                <c:pt idx="41367">
                  <c:v>0.99022093702556901</c:v>
                </c:pt>
                <c:pt idx="41368">
                  <c:v>0.990386680377637</c:v>
                </c:pt>
                <c:pt idx="41369">
                  <c:v>0.99135373775448499</c:v>
                </c:pt>
                <c:pt idx="41370">
                  <c:v>0.99338746637536401</c:v>
                </c:pt>
                <c:pt idx="41371">
                  <c:v>0.99394011030349005</c:v>
                </c:pt>
                <c:pt idx="41372">
                  <c:v>0.98833919411550097</c:v>
                </c:pt>
                <c:pt idx="41373">
                  <c:v>0.98852876669670697</c:v>
                </c:pt>
                <c:pt idx="41374">
                  <c:v>0.99474599506248096</c:v>
                </c:pt>
                <c:pt idx="41375">
                  <c:v>0.98851823049897702</c:v>
                </c:pt>
                <c:pt idx="41376">
                  <c:v>0.98951936291044695</c:v>
                </c:pt>
                <c:pt idx="41377">
                  <c:v>0.99038332680474095</c:v>
                </c:pt>
                <c:pt idx="41378">
                  <c:v>0.991983692385351</c:v>
                </c:pt>
                <c:pt idx="41379">
                  <c:v>0.98860279784562799</c:v>
                </c:pt>
                <c:pt idx="41380">
                  <c:v>0.98760289761306896</c:v>
                </c:pt>
                <c:pt idx="41381">
                  <c:v>0.99037292381860198</c:v>
                </c:pt>
                <c:pt idx="41382">
                  <c:v>0.98679413373434999</c:v>
                </c:pt>
                <c:pt idx="41383">
                  <c:v>0.99142546288075895</c:v>
                </c:pt>
                <c:pt idx="41384">
                  <c:v>0.99180999151183402</c:v>
                </c:pt>
                <c:pt idx="41385">
                  <c:v>0.98985609570019595</c:v>
                </c:pt>
                <c:pt idx="41386">
                  <c:v>0.987927460060959</c:v>
                </c:pt>
                <c:pt idx="41387">
                  <c:v>0.99043617238154402</c:v>
                </c:pt>
                <c:pt idx="41388">
                  <c:v>0.99273454044338805</c:v>
                </c:pt>
                <c:pt idx="41389">
                  <c:v>0.99304461125813104</c:v>
                </c:pt>
                <c:pt idx="41390">
                  <c:v>0.98771792218615295</c:v>
                </c:pt>
                <c:pt idx="41391">
                  <c:v>0.99017365854348205</c:v>
                </c:pt>
                <c:pt idx="41392">
                  <c:v>0.992951726910411</c:v>
                </c:pt>
                <c:pt idx="41393">
                  <c:v>0.99051578764066694</c:v>
                </c:pt>
                <c:pt idx="41394">
                  <c:v>0.99058438232371404</c:v>
                </c:pt>
                <c:pt idx="41395">
                  <c:v>0.98839955801541601</c:v>
                </c:pt>
                <c:pt idx="41396">
                  <c:v>0.98790922680188398</c:v>
                </c:pt>
                <c:pt idx="41397">
                  <c:v>0.99285482309306905</c:v>
                </c:pt>
                <c:pt idx="41398">
                  <c:v>0.98823628429105603</c:v>
                </c:pt>
                <c:pt idx="41399">
                  <c:v>0.98870991492523197</c:v>
                </c:pt>
                <c:pt idx="41400">
                  <c:v>0.98983822001607102</c:v>
                </c:pt>
                <c:pt idx="41401">
                  <c:v>0.98805502607739804</c:v>
                </c:pt>
                <c:pt idx="41402">
                  <c:v>0.98948377639199103</c:v>
                </c:pt>
                <c:pt idx="41403">
                  <c:v>0.98866659724088402</c:v>
                </c:pt>
                <c:pt idx="41404">
                  <c:v>0.98827749485083205</c:v>
                </c:pt>
                <c:pt idx="41405">
                  <c:v>0.99011377967208802</c:v>
                </c:pt>
                <c:pt idx="41406">
                  <c:v>0.99348646606675906</c:v>
                </c:pt>
                <c:pt idx="41407">
                  <c:v>0.99064801169771699</c:v>
                </c:pt>
                <c:pt idx="41408">
                  <c:v>0.98875655447857003</c:v>
                </c:pt>
                <c:pt idx="41409">
                  <c:v>0.98869230176838896</c:v>
                </c:pt>
                <c:pt idx="41410">
                  <c:v>0.98952905187365903</c:v>
                </c:pt>
                <c:pt idx="41411">
                  <c:v>0.99069692565117395</c:v>
                </c:pt>
                <c:pt idx="41412">
                  <c:v>0.99153496411644704</c:v>
                </c:pt>
                <c:pt idx="41413">
                  <c:v>0.98860330523397499</c:v>
                </c:pt>
                <c:pt idx="41414">
                  <c:v>0.98801847242715501</c:v>
                </c:pt>
                <c:pt idx="41415">
                  <c:v>0.99380369269500402</c:v>
                </c:pt>
                <c:pt idx="41416">
                  <c:v>0.99154822978007695</c:v>
                </c:pt>
                <c:pt idx="41417">
                  <c:v>0.99194253541133703</c:v>
                </c:pt>
                <c:pt idx="41418">
                  <c:v>0.99010850868744205</c:v>
                </c:pt>
                <c:pt idx="41419">
                  <c:v>0.99052001969473202</c:v>
                </c:pt>
                <c:pt idx="41420">
                  <c:v>0.98588833980373503</c:v>
                </c:pt>
                <c:pt idx="41421">
                  <c:v>0.99279142085579297</c:v>
                </c:pt>
                <c:pt idx="41422">
                  <c:v>0.99276942074993202</c:v>
                </c:pt>
                <c:pt idx="41423">
                  <c:v>0.98955005270509699</c:v>
                </c:pt>
                <c:pt idx="41424">
                  <c:v>0.98910951919266599</c:v>
                </c:pt>
                <c:pt idx="41425">
                  <c:v>0.99270790792062802</c:v>
                </c:pt>
                <c:pt idx="41426">
                  <c:v>0.98776959636147299</c:v>
                </c:pt>
                <c:pt idx="41427">
                  <c:v>0.99004363395331396</c:v>
                </c:pt>
                <c:pt idx="41428">
                  <c:v>0.99317007110997002</c:v>
                </c:pt>
                <c:pt idx="41429">
                  <c:v>0.98519486379621701</c:v>
                </c:pt>
                <c:pt idx="41430">
                  <c:v>0.99361030373870096</c:v>
                </c:pt>
                <c:pt idx="41431">
                  <c:v>0.98973918938245697</c:v>
                </c:pt>
                <c:pt idx="41432">
                  <c:v>0.98806005202603597</c:v>
                </c:pt>
                <c:pt idx="41433">
                  <c:v>0.98903102853407698</c:v>
                </c:pt>
                <c:pt idx="41434">
                  <c:v>0.98773704476703905</c:v>
                </c:pt>
                <c:pt idx="41435">
                  <c:v>0.99057902206734805</c:v>
                </c:pt>
                <c:pt idx="41436">
                  <c:v>0.99255727488755197</c:v>
                </c:pt>
                <c:pt idx="41437">
                  <c:v>0.988065714235974</c:v>
                </c:pt>
                <c:pt idx="41438">
                  <c:v>0.99367233446275904</c:v>
                </c:pt>
                <c:pt idx="41439">
                  <c:v>0.99400258983007095</c:v>
                </c:pt>
                <c:pt idx="41440">
                  <c:v>0.99143077859250595</c:v>
                </c:pt>
                <c:pt idx="41441">
                  <c:v>0.99249303137503897</c:v>
                </c:pt>
                <c:pt idx="41442">
                  <c:v>0.99010376728117</c:v>
                </c:pt>
                <c:pt idx="41443">
                  <c:v>0.98791917655836703</c:v>
                </c:pt>
                <c:pt idx="41444">
                  <c:v>0.99388752733754904</c:v>
                </c:pt>
                <c:pt idx="41445">
                  <c:v>0.98695704694082098</c:v>
                </c:pt>
                <c:pt idx="41446">
                  <c:v>0.99119496968260001</c:v>
                </c:pt>
                <c:pt idx="41447">
                  <c:v>0.99215421894907097</c:v>
                </c:pt>
                <c:pt idx="41448">
                  <c:v>0.98835624424245105</c:v>
                </c:pt>
                <c:pt idx="41449">
                  <c:v>0.993501253955548</c:v>
                </c:pt>
                <c:pt idx="41450">
                  <c:v>0.98900862262974099</c:v>
                </c:pt>
                <c:pt idx="41451">
                  <c:v>0.98826279270958295</c:v>
                </c:pt>
                <c:pt idx="41452">
                  <c:v>0.98760102374454695</c:v>
                </c:pt>
                <c:pt idx="41453">
                  <c:v>0.99132457017308495</c:v>
                </c:pt>
                <c:pt idx="41454">
                  <c:v>0.99227589314088305</c:v>
                </c:pt>
                <c:pt idx="41455">
                  <c:v>0.98770153809941297</c:v>
                </c:pt>
                <c:pt idx="41456">
                  <c:v>0.99462479468894605</c:v>
                </c:pt>
                <c:pt idx="41457">
                  <c:v>0.98876374573831005</c:v>
                </c:pt>
                <c:pt idx="41458">
                  <c:v>0.99000424050351599</c:v>
                </c:pt>
                <c:pt idx="41459">
                  <c:v>0.992517597348332</c:v>
                </c:pt>
                <c:pt idx="41460">
                  <c:v>0.99423650329316304</c:v>
                </c:pt>
                <c:pt idx="41461">
                  <c:v>0.98860572711890005</c:v>
                </c:pt>
                <c:pt idx="41462">
                  <c:v>0.98774669899029699</c:v>
                </c:pt>
                <c:pt idx="41463">
                  <c:v>0.99403175429318003</c:v>
                </c:pt>
                <c:pt idx="41464">
                  <c:v>0.98956360542350497</c:v>
                </c:pt>
                <c:pt idx="41465">
                  <c:v>0.98974863151536796</c:v>
                </c:pt>
                <c:pt idx="41466">
                  <c:v>0.99229183700360502</c:v>
                </c:pt>
                <c:pt idx="41467">
                  <c:v>0.99382333230986097</c:v>
                </c:pt>
                <c:pt idx="41468">
                  <c:v>0.98830767743197301</c:v>
                </c:pt>
                <c:pt idx="41469">
                  <c:v>0.99177068481562203</c:v>
                </c:pt>
                <c:pt idx="41470">
                  <c:v>0.98775122167440699</c:v>
                </c:pt>
                <c:pt idx="41471">
                  <c:v>0.98879489406882404</c:v>
                </c:pt>
                <c:pt idx="41472">
                  <c:v>0.98825132612404898</c:v>
                </c:pt>
                <c:pt idx="41473">
                  <c:v>0.98953331818798296</c:v>
                </c:pt>
                <c:pt idx="41474">
                  <c:v>0.99087033081416598</c:v>
                </c:pt>
                <c:pt idx="41475">
                  <c:v>0.98978949591953302</c:v>
                </c:pt>
                <c:pt idx="41476">
                  <c:v>0.98745338349585099</c:v>
                </c:pt>
                <c:pt idx="41477">
                  <c:v>0.98852149071484596</c:v>
                </c:pt>
                <c:pt idx="41478">
                  <c:v>0.98629148329667904</c:v>
                </c:pt>
                <c:pt idx="41479">
                  <c:v>0.98949953993072803</c:v>
                </c:pt>
                <c:pt idx="41480">
                  <c:v>0.99229341833692597</c:v>
                </c:pt>
                <c:pt idx="41481">
                  <c:v>0.99016109429537202</c:v>
                </c:pt>
                <c:pt idx="41482">
                  <c:v>0.989838968098528</c:v>
                </c:pt>
                <c:pt idx="41483">
                  <c:v>0.98822321200964203</c:v>
                </c:pt>
                <c:pt idx="41484">
                  <c:v>0.99043781621901195</c:v>
                </c:pt>
                <c:pt idx="41485">
                  <c:v>0.98953500362573299</c:v>
                </c:pt>
                <c:pt idx="41486">
                  <c:v>0.99138708523878605</c:v>
                </c:pt>
                <c:pt idx="41487">
                  <c:v>0.98787144772761604</c:v>
                </c:pt>
                <c:pt idx="41488">
                  <c:v>0.99023383855263802</c:v>
                </c:pt>
                <c:pt idx="41489">
                  <c:v>0.99145128313026598</c:v>
                </c:pt>
                <c:pt idx="41490">
                  <c:v>0.988788593636175</c:v>
                </c:pt>
                <c:pt idx="41491">
                  <c:v>0.98849282652919301</c:v>
                </c:pt>
                <c:pt idx="41492">
                  <c:v>0.99316041944052402</c:v>
                </c:pt>
                <c:pt idx="41493">
                  <c:v>0.987911417986715</c:v>
                </c:pt>
                <c:pt idx="41494">
                  <c:v>0.98737912490839397</c:v>
                </c:pt>
                <c:pt idx="41495">
                  <c:v>0.99208639772459595</c:v>
                </c:pt>
                <c:pt idx="41496">
                  <c:v>0.99237551392537604</c:v>
                </c:pt>
                <c:pt idx="41497">
                  <c:v>0.98885446399350396</c:v>
                </c:pt>
                <c:pt idx="41498">
                  <c:v>0.99202308550150597</c:v>
                </c:pt>
                <c:pt idx="41499">
                  <c:v>0.99246445162188202</c:v>
                </c:pt>
                <c:pt idx="41500">
                  <c:v>0.98758754844185404</c:v>
                </c:pt>
                <c:pt idx="41501">
                  <c:v>0.99195571524766901</c:v>
                </c:pt>
                <c:pt idx="41502">
                  <c:v>0.98915320916341098</c:v>
                </c:pt>
                <c:pt idx="41503">
                  <c:v>0.989568208654374</c:v>
                </c:pt>
                <c:pt idx="41504">
                  <c:v>0.99036961342860796</c:v>
                </c:pt>
                <c:pt idx="41505">
                  <c:v>0.99171101561824304</c:v>
                </c:pt>
                <c:pt idx="41506">
                  <c:v>0.99309641345205002</c:v>
                </c:pt>
                <c:pt idx="41507">
                  <c:v>0.99233507347428296</c:v>
                </c:pt>
                <c:pt idx="41508">
                  <c:v>0.99250031210247402</c:v>
                </c:pt>
                <c:pt idx="41509">
                  <c:v>0.99289870525328505</c:v>
                </c:pt>
                <c:pt idx="41510">
                  <c:v>0.99320216488205104</c:v>
                </c:pt>
                <c:pt idx="41511">
                  <c:v>0.98950961288241202</c:v>
                </c:pt>
                <c:pt idx="41512">
                  <c:v>0.99065979186042896</c:v>
                </c:pt>
                <c:pt idx="41513">
                  <c:v>0.99122166072540097</c:v>
                </c:pt>
                <c:pt idx="41514">
                  <c:v>0.99161182806161696</c:v>
                </c:pt>
                <c:pt idx="41515">
                  <c:v>0.98612912869398195</c:v>
                </c:pt>
                <c:pt idx="41516">
                  <c:v>0.99009996305217896</c:v>
                </c:pt>
                <c:pt idx="41517">
                  <c:v>0.99386246301141201</c:v>
                </c:pt>
                <c:pt idx="41518">
                  <c:v>0.9891641831686</c:v>
                </c:pt>
                <c:pt idx="41519">
                  <c:v>0.99136188377580403</c:v>
                </c:pt>
                <c:pt idx="41520">
                  <c:v>0.99110031482038297</c:v>
                </c:pt>
                <c:pt idx="41521">
                  <c:v>0.99335605876612398</c:v>
                </c:pt>
                <c:pt idx="41522">
                  <c:v>0.99199590877448596</c:v>
                </c:pt>
                <c:pt idx="41523">
                  <c:v>0.98993152547825403</c:v>
                </c:pt>
                <c:pt idx="41524">
                  <c:v>0.987683154740296</c:v>
                </c:pt>
                <c:pt idx="41525">
                  <c:v>0.99016407733478995</c:v>
                </c:pt>
                <c:pt idx="41526">
                  <c:v>0.99025993132192802</c:v>
                </c:pt>
                <c:pt idx="41527">
                  <c:v>0.99256939601675298</c:v>
                </c:pt>
                <c:pt idx="41528">
                  <c:v>0.98977840566361697</c:v>
                </c:pt>
                <c:pt idx="41529">
                  <c:v>0.99405792584728403</c:v>
                </c:pt>
                <c:pt idx="41530">
                  <c:v>0.99206577758607295</c:v>
                </c:pt>
                <c:pt idx="41531">
                  <c:v>0.986992530749497</c:v>
                </c:pt>
                <c:pt idx="41532">
                  <c:v>0.99135994922197102</c:v>
                </c:pt>
                <c:pt idx="41533">
                  <c:v>0.99186659084495499</c:v>
                </c:pt>
                <c:pt idx="41534">
                  <c:v>0.98827590018480904</c:v>
                </c:pt>
                <c:pt idx="41535">
                  <c:v>0.989347671783259</c:v>
                </c:pt>
                <c:pt idx="41536">
                  <c:v>0.99064616143008899</c:v>
                </c:pt>
                <c:pt idx="41537">
                  <c:v>0.99078925205492696</c:v>
                </c:pt>
                <c:pt idx="41538">
                  <c:v>0.98899304508869101</c:v>
                </c:pt>
                <c:pt idx="41539">
                  <c:v>0.99420515851479696</c:v>
                </c:pt>
                <c:pt idx="41540">
                  <c:v>0.98733205629531295</c:v>
                </c:pt>
                <c:pt idx="41541">
                  <c:v>0.99123154148925696</c:v>
                </c:pt>
                <c:pt idx="41542">
                  <c:v>0.98910172388569995</c:v>
                </c:pt>
                <c:pt idx="41543">
                  <c:v>0.987543977862686</c:v>
                </c:pt>
                <c:pt idx="41544">
                  <c:v>0.99245213541478206</c:v>
                </c:pt>
                <c:pt idx="41545">
                  <c:v>0.99237368874623999</c:v>
                </c:pt>
                <c:pt idx="41546">
                  <c:v>0.98830826541420203</c:v>
                </c:pt>
                <c:pt idx="41547">
                  <c:v>0.98650403838426504</c:v>
                </c:pt>
                <c:pt idx="41548">
                  <c:v>0.98908818939410503</c:v>
                </c:pt>
                <c:pt idx="41549">
                  <c:v>0.98932772907801803</c:v>
                </c:pt>
                <c:pt idx="41550">
                  <c:v>0.99081008149190497</c:v>
                </c:pt>
                <c:pt idx="41551">
                  <c:v>0.98823456419634703</c:v>
                </c:pt>
                <c:pt idx="41552">
                  <c:v>0.99009486249468603</c:v>
                </c:pt>
                <c:pt idx="41553">
                  <c:v>0.98842262697559802</c:v>
                </c:pt>
                <c:pt idx="41554">
                  <c:v>0.98949992233511996</c:v>
                </c:pt>
                <c:pt idx="41555">
                  <c:v>0.99394997977013699</c:v>
                </c:pt>
                <c:pt idx="41556">
                  <c:v>0.98708878257185395</c:v>
                </c:pt>
                <c:pt idx="41557">
                  <c:v>0.98671557918205499</c:v>
                </c:pt>
                <c:pt idx="41558">
                  <c:v>0.99023663482103597</c:v>
                </c:pt>
                <c:pt idx="41559">
                  <c:v>0.99006280157283699</c:v>
                </c:pt>
                <c:pt idx="41560">
                  <c:v>0.99214217746100197</c:v>
                </c:pt>
                <c:pt idx="41561">
                  <c:v>0.99414611894401805</c:v>
                </c:pt>
                <c:pt idx="41562">
                  <c:v>0.99136598304960699</c:v>
                </c:pt>
                <c:pt idx="41563">
                  <c:v>0.98832151522133804</c:v>
                </c:pt>
                <c:pt idx="41564">
                  <c:v>0.98945505305896797</c:v>
                </c:pt>
                <c:pt idx="41565">
                  <c:v>0.99044564842280403</c:v>
                </c:pt>
                <c:pt idx="41566">
                  <c:v>0.98953412639049398</c:v>
                </c:pt>
                <c:pt idx="41567">
                  <c:v>0.99206001557734202</c:v>
                </c:pt>
                <c:pt idx="41568">
                  <c:v>0.98927953111609301</c:v>
                </c:pt>
                <c:pt idx="41569">
                  <c:v>0.98917367040334503</c:v>
                </c:pt>
                <c:pt idx="41570">
                  <c:v>0.992989458217164</c:v>
                </c:pt>
                <c:pt idx="41571">
                  <c:v>0.98836337620610304</c:v>
                </c:pt>
                <c:pt idx="41572">
                  <c:v>0.991294788154088</c:v>
                </c:pt>
                <c:pt idx="41573">
                  <c:v>0.98745124925354599</c:v>
                </c:pt>
                <c:pt idx="41574">
                  <c:v>0.99325876172543803</c:v>
                </c:pt>
                <c:pt idx="41575">
                  <c:v>0.98786068190208098</c:v>
                </c:pt>
                <c:pt idx="41576">
                  <c:v>0.99279749857157595</c:v>
                </c:pt>
                <c:pt idx="41577">
                  <c:v>0.990364228007797</c:v>
                </c:pt>
                <c:pt idx="41578">
                  <c:v>0.98958262814675602</c:v>
                </c:pt>
                <c:pt idx="41579">
                  <c:v>0.99312461751039105</c:v>
                </c:pt>
                <c:pt idx="41580">
                  <c:v>0.98649597332816796</c:v>
                </c:pt>
                <c:pt idx="41581">
                  <c:v>0.99340964005836796</c:v>
                </c:pt>
                <c:pt idx="41582">
                  <c:v>0.98981616694568697</c:v>
                </c:pt>
                <c:pt idx="41583">
                  <c:v>0.98731155504252199</c:v>
                </c:pt>
                <c:pt idx="41584">
                  <c:v>0.991624936843711</c:v>
                </c:pt>
                <c:pt idx="41585">
                  <c:v>0.99280568844589601</c:v>
                </c:pt>
                <c:pt idx="41586">
                  <c:v>0.99130547671595304</c:v>
                </c:pt>
                <c:pt idx="41587">
                  <c:v>0.99245960799784505</c:v>
                </c:pt>
                <c:pt idx="41588">
                  <c:v>0.989140460755079</c:v>
                </c:pt>
                <c:pt idx="41589">
                  <c:v>0.98953952322348904</c:v>
                </c:pt>
                <c:pt idx="41590">
                  <c:v>0.99178925044570299</c:v>
                </c:pt>
                <c:pt idx="41591">
                  <c:v>0.99067326947022305</c:v>
                </c:pt>
                <c:pt idx="41592">
                  <c:v>0.99417383041812601</c:v>
                </c:pt>
                <c:pt idx="41593">
                  <c:v>0.98979029273959696</c:v>
                </c:pt>
                <c:pt idx="41594">
                  <c:v>0.98919000560120895</c:v>
                </c:pt>
                <c:pt idx="41595">
                  <c:v>0.99214951327107304</c:v>
                </c:pt>
                <c:pt idx="41596">
                  <c:v>0.99018136598849305</c:v>
                </c:pt>
                <c:pt idx="41597">
                  <c:v>0.99181877333705804</c:v>
                </c:pt>
                <c:pt idx="41598">
                  <c:v>0.99347688371575404</c:v>
                </c:pt>
                <c:pt idx="41599">
                  <c:v>0.98939303512075005</c:v>
                </c:pt>
                <c:pt idx="41600">
                  <c:v>0.99034954303801703</c:v>
                </c:pt>
                <c:pt idx="41601">
                  <c:v>0.98769009448521905</c:v>
                </c:pt>
                <c:pt idx="41602">
                  <c:v>0.99078229691485498</c:v>
                </c:pt>
                <c:pt idx="41603">
                  <c:v>0.98764840179684799</c:v>
                </c:pt>
                <c:pt idx="41604">
                  <c:v>0.99164272109004303</c:v>
                </c:pt>
                <c:pt idx="41605">
                  <c:v>0.98969552557143603</c:v>
                </c:pt>
                <c:pt idx="41606">
                  <c:v>0.99160954485322905</c:v>
                </c:pt>
                <c:pt idx="41607">
                  <c:v>0.98585331324786596</c:v>
                </c:pt>
                <c:pt idx="41608">
                  <c:v>0.99154006390424798</c:v>
                </c:pt>
                <c:pt idx="41609">
                  <c:v>0.99220918941006098</c:v>
                </c:pt>
                <c:pt idx="41610">
                  <c:v>0.98849842916108099</c:v>
                </c:pt>
                <c:pt idx="41611">
                  <c:v>0.98831047882357903</c:v>
                </c:pt>
                <c:pt idx="41612">
                  <c:v>0.98966161103864003</c:v>
                </c:pt>
                <c:pt idx="41613">
                  <c:v>0.98717719333133502</c:v>
                </c:pt>
                <c:pt idx="41614">
                  <c:v>0.98845957035697296</c:v>
                </c:pt>
                <c:pt idx="41615">
                  <c:v>0.986392776423481</c:v>
                </c:pt>
                <c:pt idx="41616">
                  <c:v>0.99103629696307505</c:v>
                </c:pt>
                <c:pt idx="41617">
                  <c:v>0.98909612030990202</c:v>
                </c:pt>
                <c:pt idx="41618">
                  <c:v>0.98710547607144195</c:v>
                </c:pt>
                <c:pt idx="41619">
                  <c:v>0.98743187345389005</c:v>
                </c:pt>
                <c:pt idx="41620">
                  <c:v>0.99002502792462799</c:v>
                </c:pt>
                <c:pt idx="41621">
                  <c:v>0.98748605410311696</c:v>
                </c:pt>
                <c:pt idx="41622">
                  <c:v>0.991082316294571</c:v>
                </c:pt>
                <c:pt idx="41623">
                  <c:v>0.992506029209274</c:v>
                </c:pt>
                <c:pt idx="41624">
                  <c:v>0.99338831848348697</c:v>
                </c:pt>
                <c:pt idx="41625">
                  <c:v>0.99140148105988701</c:v>
                </c:pt>
                <c:pt idx="41626">
                  <c:v>0.99194383284696996</c:v>
                </c:pt>
                <c:pt idx="41627">
                  <c:v>0.98907613618463097</c:v>
                </c:pt>
                <c:pt idx="41628">
                  <c:v>0.99344606231698196</c:v>
                </c:pt>
                <c:pt idx="41629">
                  <c:v>0.98762749498996705</c:v>
                </c:pt>
                <c:pt idx="41630">
                  <c:v>0.98902537865013695</c:v>
                </c:pt>
                <c:pt idx="41631">
                  <c:v>0.98996888508965797</c:v>
                </c:pt>
                <c:pt idx="41632">
                  <c:v>0.99095936355498604</c:v>
                </c:pt>
                <c:pt idx="41633">
                  <c:v>0.98841618223029903</c:v>
                </c:pt>
                <c:pt idx="41634">
                  <c:v>0.99160437625771303</c:v>
                </c:pt>
                <c:pt idx="41635">
                  <c:v>0.99340250154175602</c:v>
                </c:pt>
                <c:pt idx="41636">
                  <c:v>0.98654256922362205</c:v>
                </c:pt>
                <c:pt idx="41637">
                  <c:v>0.99225172170410703</c:v>
                </c:pt>
                <c:pt idx="41638">
                  <c:v>0.99199298984235995</c:v>
                </c:pt>
                <c:pt idx="41639">
                  <c:v>0.99091494913172096</c:v>
                </c:pt>
                <c:pt idx="41640">
                  <c:v>0.99070151825156505</c:v>
                </c:pt>
                <c:pt idx="41641">
                  <c:v>0.990985605586022</c:v>
                </c:pt>
                <c:pt idx="41642">
                  <c:v>0.98917987467065005</c:v>
                </c:pt>
                <c:pt idx="41643">
                  <c:v>0.99049039050168697</c:v>
                </c:pt>
                <c:pt idx="41644">
                  <c:v>0.98697341184195597</c:v>
                </c:pt>
                <c:pt idx="41645">
                  <c:v>0.98929353300775003</c:v>
                </c:pt>
                <c:pt idx="41646">
                  <c:v>0.98624625481425099</c:v>
                </c:pt>
                <c:pt idx="41647">
                  <c:v>0.99413572703262598</c:v>
                </c:pt>
                <c:pt idx="41648">
                  <c:v>0.99037792923520396</c:v>
                </c:pt>
                <c:pt idx="41649">
                  <c:v>0.98766170124825903</c:v>
                </c:pt>
                <c:pt idx="41650">
                  <c:v>0.99339838843303396</c:v>
                </c:pt>
                <c:pt idx="41651">
                  <c:v>0.99119207995738201</c:v>
                </c:pt>
                <c:pt idx="41652">
                  <c:v>0.98939500036147998</c:v>
                </c:pt>
                <c:pt idx="41653">
                  <c:v>0.99331509949289598</c:v>
                </c:pt>
                <c:pt idx="41654">
                  <c:v>0.99180959363533405</c:v>
                </c:pt>
                <c:pt idx="41655">
                  <c:v>0.99195362448790303</c:v>
                </c:pt>
                <c:pt idx="41656">
                  <c:v>0.99242830076735</c:v>
                </c:pt>
                <c:pt idx="41657">
                  <c:v>0.98794147577329505</c:v>
                </c:pt>
                <c:pt idx="41658">
                  <c:v>0.99181070223017798</c:v>
                </c:pt>
                <c:pt idx="41659">
                  <c:v>0.99330144950201504</c:v>
                </c:pt>
                <c:pt idx="41660">
                  <c:v>0.99115028726820598</c:v>
                </c:pt>
                <c:pt idx="41661">
                  <c:v>0.98854497499503202</c:v>
                </c:pt>
                <c:pt idx="41662">
                  <c:v>0.98708960725360295</c:v>
                </c:pt>
                <c:pt idx="41663">
                  <c:v>0.99250660334328999</c:v>
                </c:pt>
                <c:pt idx="41664">
                  <c:v>0.99120302046122399</c:v>
                </c:pt>
                <c:pt idx="41665">
                  <c:v>0.99034093306431903</c:v>
                </c:pt>
                <c:pt idx="41666">
                  <c:v>0.99291388484288001</c:v>
                </c:pt>
                <c:pt idx="41667">
                  <c:v>0.99117470525633</c:v>
                </c:pt>
                <c:pt idx="41668">
                  <c:v>0.99022681996172002</c:v>
                </c:pt>
                <c:pt idx="41669">
                  <c:v>0.991093396913309</c:v>
                </c:pt>
                <c:pt idx="41670">
                  <c:v>0.99282353004635104</c:v>
                </c:pt>
                <c:pt idx="41671">
                  <c:v>0.99331759981636103</c:v>
                </c:pt>
                <c:pt idx="41672">
                  <c:v>0.98966378343027805</c:v>
                </c:pt>
                <c:pt idx="41673">
                  <c:v>0.99202188938454705</c:v>
                </c:pt>
                <c:pt idx="41674">
                  <c:v>0.99261312210911801</c:v>
                </c:pt>
                <c:pt idx="41675">
                  <c:v>0.99147178687859305</c:v>
                </c:pt>
                <c:pt idx="41676">
                  <c:v>0.98832223454225898</c:v>
                </c:pt>
                <c:pt idx="41677">
                  <c:v>0.99248645562503301</c:v>
                </c:pt>
                <c:pt idx="41678">
                  <c:v>0.98843041837965095</c:v>
                </c:pt>
                <c:pt idx="41679">
                  <c:v>0.99284548327348598</c:v>
                </c:pt>
                <c:pt idx="41680">
                  <c:v>0.98759305442046197</c:v>
                </c:pt>
                <c:pt idx="41681">
                  <c:v>0.98813495460714995</c:v>
                </c:pt>
                <c:pt idx="41682">
                  <c:v>0.99077285071128895</c:v>
                </c:pt>
                <c:pt idx="41683">
                  <c:v>0.98789621974181696</c:v>
                </c:pt>
                <c:pt idx="41684">
                  <c:v>0.99041302636116901</c:v>
                </c:pt>
                <c:pt idx="41685">
                  <c:v>0.99090620093623105</c:v>
                </c:pt>
                <c:pt idx="41686">
                  <c:v>0.99077727701886198</c:v>
                </c:pt>
                <c:pt idx="41687">
                  <c:v>0.99125633798673096</c:v>
                </c:pt>
                <c:pt idx="41688">
                  <c:v>0.98948994671423396</c:v>
                </c:pt>
                <c:pt idx="41689">
                  <c:v>0.992907945122675</c:v>
                </c:pt>
                <c:pt idx="41690">
                  <c:v>0.98839760016526501</c:v>
                </c:pt>
                <c:pt idx="41691">
                  <c:v>0.99209492643755803</c:v>
                </c:pt>
                <c:pt idx="41692">
                  <c:v>0.98933212096444101</c:v>
                </c:pt>
                <c:pt idx="41693">
                  <c:v>0.99234054626678003</c:v>
                </c:pt>
                <c:pt idx="41694">
                  <c:v>0.989917109778503</c:v>
                </c:pt>
                <c:pt idx="41695">
                  <c:v>0.99246020120863199</c:v>
                </c:pt>
                <c:pt idx="41696">
                  <c:v>0.99026547443313495</c:v>
                </c:pt>
                <c:pt idx="41697">
                  <c:v>0.98928567065348205</c:v>
                </c:pt>
                <c:pt idx="41698">
                  <c:v>0.99133736581232401</c:v>
                </c:pt>
                <c:pt idx="41699">
                  <c:v>0.99198687428695798</c:v>
                </c:pt>
                <c:pt idx="41700">
                  <c:v>0.98975886877397601</c:v>
                </c:pt>
                <c:pt idx="41701">
                  <c:v>0.98836660998870496</c:v>
                </c:pt>
                <c:pt idx="41702">
                  <c:v>0.98874942117325104</c:v>
                </c:pt>
                <c:pt idx="41703">
                  <c:v>0.991718894590218</c:v>
                </c:pt>
                <c:pt idx="41704">
                  <c:v>0.98878149271558302</c:v>
                </c:pt>
                <c:pt idx="41705">
                  <c:v>0.98936920706121401</c:v>
                </c:pt>
                <c:pt idx="41706">
                  <c:v>0.98859662977693497</c:v>
                </c:pt>
                <c:pt idx="41707">
                  <c:v>0.98781100269282596</c:v>
                </c:pt>
                <c:pt idx="41708">
                  <c:v>0.98910058466450002</c:v>
                </c:pt>
                <c:pt idx="41709">
                  <c:v>0.99066831063545302</c:v>
                </c:pt>
                <c:pt idx="41710">
                  <c:v>0.98902925461673497</c:v>
                </c:pt>
                <c:pt idx="41711">
                  <c:v>0.99197279647431902</c:v>
                </c:pt>
                <c:pt idx="41712">
                  <c:v>0.99050408676591895</c:v>
                </c:pt>
                <c:pt idx="41713">
                  <c:v>0.99012228695850601</c:v>
                </c:pt>
                <c:pt idx="41714">
                  <c:v>0.98699400623212397</c:v>
                </c:pt>
                <c:pt idx="41715">
                  <c:v>0.99279250979290101</c:v>
                </c:pt>
                <c:pt idx="41716">
                  <c:v>0.992256796268706</c:v>
                </c:pt>
                <c:pt idx="41717">
                  <c:v>0.99231929752585002</c:v>
                </c:pt>
                <c:pt idx="41718">
                  <c:v>0.98871355655444604</c:v>
                </c:pt>
                <c:pt idx="41719">
                  <c:v>0.98863467594473298</c:v>
                </c:pt>
                <c:pt idx="41720">
                  <c:v>0.98807425967332996</c:v>
                </c:pt>
                <c:pt idx="41721">
                  <c:v>0.98694146871330501</c:v>
                </c:pt>
                <c:pt idx="41722">
                  <c:v>0.99224116488381897</c:v>
                </c:pt>
                <c:pt idx="41723">
                  <c:v>0.99277958717744097</c:v>
                </c:pt>
                <c:pt idx="41724">
                  <c:v>0.99131564197917899</c:v>
                </c:pt>
                <c:pt idx="41725">
                  <c:v>0.99302275297351805</c:v>
                </c:pt>
                <c:pt idx="41726">
                  <c:v>0.98670648126444704</c:v>
                </c:pt>
                <c:pt idx="41727">
                  <c:v>0.99134788268077501</c:v>
                </c:pt>
                <c:pt idx="41728">
                  <c:v>0.98904832738548898</c:v>
                </c:pt>
                <c:pt idx="41729">
                  <c:v>0.990247725123372</c:v>
                </c:pt>
                <c:pt idx="41730">
                  <c:v>0.98957903461499896</c:v>
                </c:pt>
                <c:pt idx="41731">
                  <c:v>0.990908785440621</c:v>
                </c:pt>
                <c:pt idx="41732">
                  <c:v>0.99523865369150799</c:v>
                </c:pt>
                <c:pt idx="41733">
                  <c:v>0.98574700979973795</c:v>
                </c:pt>
                <c:pt idx="41734">
                  <c:v>0.99321091569574305</c:v>
                </c:pt>
                <c:pt idx="41735">
                  <c:v>0.99105216944998598</c:v>
                </c:pt>
                <c:pt idx="41736">
                  <c:v>0.99179115723626599</c:v>
                </c:pt>
                <c:pt idx="41737">
                  <c:v>0.99303665660242202</c:v>
                </c:pt>
                <c:pt idx="41738">
                  <c:v>0.988718997249591</c:v>
                </c:pt>
                <c:pt idx="41739">
                  <c:v>0.99106068708849404</c:v>
                </c:pt>
                <c:pt idx="41740">
                  <c:v>0.99306895447309995</c:v>
                </c:pt>
                <c:pt idx="41741">
                  <c:v>0.992592834800614</c:v>
                </c:pt>
                <c:pt idx="41742">
                  <c:v>0.98978168840994896</c:v>
                </c:pt>
                <c:pt idx="41743">
                  <c:v>0.98820590286992005</c:v>
                </c:pt>
                <c:pt idx="41744">
                  <c:v>0.99313199563627497</c:v>
                </c:pt>
                <c:pt idx="41745">
                  <c:v>0.98768752541879701</c:v>
                </c:pt>
                <c:pt idx="41746">
                  <c:v>0.99109446633139697</c:v>
                </c:pt>
                <c:pt idx="41747">
                  <c:v>0.98728485348114103</c:v>
                </c:pt>
                <c:pt idx="41748">
                  <c:v>0.98773350369174695</c:v>
                </c:pt>
                <c:pt idx="41749">
                  <c:v>0.99133570690051198</c:v>
                </c:pt>
                <c:pt idx="41750">
                  <c:v>0.99076580372385703</c:v>
                </c:pt>
                <c:pt idx="41751">
                  <c:v>0.98602973666056004</c:v>
                </c:pt>
                <c:pt idx="41752">
                  <c:v>0.99205153935514401</c:v>
                </c:pt>
                <c:pt idx="41753">
                  <c:v>0.98976561700273902</c:v>
                </c:pt>
                <c:pt idx="41754">
                  <c:v>0.99290381311906795</c:v>
                </c:pt>
                <c:pt idx="41755">
                  <c:v>0.98798304147504101</c:v>
                </c:pt>
                <c:pt idx="41756">
                  <c:v>0.98790408742674196</c:v>
                </c:pt>
                <c:pt idx="41757">
                  <c:v>0.99191356987002299</c:v>
                </c:pt>
                <c:pt idx="41758">
                  <c:v>0.99078318399880805</c:v>
                </c:pt>
                <c:pt idx="41759">
                  <c:v>0.987558658914507</c:v>
                </c:pt>
                <c:pt idx="41760">
                  <c:v>0.993251074194205</c:v>
                </c:pt>
                <c:pt idx="41761">
                  <c:v>0.98843356945761296</c:v>
                </c:pt>
                <c:pt idx="41762">
                  <c:v>0.99145975608174997</c:v>
                </c:pt>
                <c:pt idx="41763">
                  <c:v>0.988795346120942</c:v>
                </c:pt>
                <c:pt idx="41764">
                  <c:v>0.98650016461081003</c:v>
                </c:pt>
                <c:pt idx="41765">
                  <c:v>0.99093009775642804</c:v>
                </c:pt>
                <c:pt idx="41766">
                  <c:v>0.98890642547829699</c:v>
                </c:pt>
                <c:pt idx="41767">
                  <c:v>0.98760408202683203</c:v>
                </c:pt>
                <c:pt idx="41768">
                  <c:v>0.99177102447063703</c:v>
                </c:pt>
                <c:pt idx="41769">
                  <c:v>0.98709668978101595</c:v>
                </c:pt>
                <c:pt idx="41770">
                  <c:v>0.99341349060447404</c:v>
                </c:pt>
                <c:pt idx="41771">
                  <c:v>0.98883321811152403</c:v>
                </c:pt>
                <c:pt idx="41772">
                  <c:v>0.98691226995449</c:v>
                </c:pt>
                <c:pt idx="41773">
                  <c:v>0.98919048351134098</c:v>
                </c:pt>
                <c:pt idx="41774">
                  <c:v>0.99408697962187598</c:v>
                </c:pt>
                <c:pt idx="41775">
                  <c:v>0.98988722617130398</c:v>
                </c:pt>
                <c:pt idx="41776">
                  <c:v>0.98947105284147596</c:v>
                </c:pt>
                <c:pt idx="41777">
                  <c:v>0.99193242569055595</c:v>
                </c:pt>
                <c:pt idx="41778">
                  <c:v>0.98970717922568896</c:v>
                </c:pt>
                <c:pt idx="41779">
                  <c:v>0.98896807448472002</c:v>
                </c:pt>
                <c:pt idx="41780">
                  <c:v>0.99316399807904499</c:v>
                </c:pt>
                <c:pt idx="41781">
                  <c:v>0.99068079261296405</c:v>
                </c:pt>
                <c:pt idx="41782">
                  <c:v>0.98754004898405101</c:v>
                </c:pt>
                <c:pt idx="41783">
                  <c:v>0.99220831989733005</c:v>
                </c:pt>
                <c:pt idx="41784">
                  <c:v>0.99001232088851199</c:v>
                </c:pt>
                <c:pt idx="41785">
                  <c:v>0.98747922215347095</c:v>
                </c:pt>
                <c:pt idx="41786">
                  <c:v>0.99352739276629398</c:v>
                </c:pt>
                <c:pt idx="41787">
                  <c:v>0.99275881730996196</c:v>
                </c:pt>
                <c:pt idx="41788">
                  <c:v>0.98998033191495405</c:v>
                </c:pt>
                <c:pt idx="41789">
                  <c:v>0.99104368677001997</c:v>
                </c:pt>
                <c:pt idx="41790">
                  <c:v>0.99332790673577198</c:v>
                </c:pt>
                <c:pt idx="41791">
                  <c:v>0.992738295242372</c:v>
                </c:pt>
                <c:pt idx="41792">
                  <c:v>0.98988242505629997</c:v>
                </c:pt>
                <c:pt idx="41793">
                  <c:v>0.98934559670029898</c:v>
                </c:pt>
                <c:pt idx="41794">
                  <c:v>0.99234869115719504</c:v>
                </c:pt>
                <c:pt idx="41795">
                  <c:v>0.99008421503990796</c:v>
                </c:pt>
                <c:pt idx="41796">
                  <c:v>0.99231917600492603</c:v>
                </c:pt>
                <c:pt idx="41797">
                  <c:v>0.98866184082692399</c:v>
                </c:pt>
                <c:pt idx="41798">
                  <c:v>0.98862453513229998</c:v>
                </c:pt>
                <c:pt idx="41799">
                  <c:v>0.99472985085015597</c:v>
                </c:pt>
                <c:pt idx="41800">
                  <c:v>0.98734295700199903</c:v>
                </c:pt>
                <c:pt idx="41801">
                  <c:v>0.99260521413967795</c:v>
                </c:pt>
                <c:pt idx="41802">
                  <c:v>0.99183982962895101</c:v>
                </c:pt>
                <c:pt idx="41803">
                  <c:v>0.99278440967322001</c:v>
                </c:pt>
                <c:pt idx="41804">
                  <c:v>0.98951371824180201</c:v>
                </c:pt>
                <c:pt idx="41805">
                  <c:v>0.99034250878901697</c:v>
                </c:pt>
                <c:pt idx="41806">
                  <c:v>0.98961557666640299</c:v>
                </c:pt>
                <c:pt idx="41807">
                  <c:v>0.99020388243548696</c:v>
                </c:pt>
                <c:pt idx="41808">
                  <c:v>0.99048716476001597</c:v>
                </c:pt>
                <c:pt idx="41809">
                  <c:v>0.99123202240432395</c:v>
                </c:pt>
                <c:pt idx="41810">
                  <c:v>0.99067721035909295</c:v>
                </c:pt>
                <c:pt idx="41811">
                  <c:v>0.99021762859084494</c:v>
                </c:pt>
                <c:pt idx="41812">
                  <c:v>0.99148962039571298</c:v>
                </c:pt>
                <c:pt idx="41813">
                  <c:v>0.98955658628476095</c:v>
                </c:pt>
                <c:pt idx="41814">
                  <c:v>0.98743566365426205</c:v>
                </c:pt>
                <c:pt idx="41815">
                  <c:v>0.98929256011593902</c:v>
                </c:pt>
                <c:pt idx="41816">
                  <c:v>0.99062791714451603</c:v>
                </c:pt>
                <c:pt idx="41817">
                  <c:v>0.98746749670101097</c:v>
                </c:pt>
                <c:pt idx="41818">
                  <c:v>0.99407586479730803</c:v>
                </c:pt>
                <c:pt idx="41819">
                  <c:v>0.98844001243332102</c:v>
                </c:pt>
                <c:pt idx="41820">
                  <c:v>0.98673400516200704</c:v>
                </c:pt>
                <c:pt idx="41821">
                  <c:v>0.99394401288638401</c:v>
                </c:pt>
                <c:pt idx="41822">
                  <c:v>0.99051960607456901</c:v>
                </c:pt>
                <c:pt idx="41823">
                  <c:v>0.98888142814552804</c:v>
                </c:pt>
                <c:pt idx="41824">
                  <c:v>0.99230569204797103</c:v>
                </c:pt>
                <c:pt idx="41825">
                  <c:v>0.98929024827110201</c:v>
                </c:pt>
                <c:pt idx="41826">
                  <c:v>0.98928426422333904</c:v>
                </c:pt>
                <c:pt idx="41827">
                  <c:v>0.98969409777934003</c:v>
                </c:pt>
                <c:pt idx="41828">
                  <c:v>0.99424621285430603</c:v>
                </c:pt>
                <c:pt idx="41829">
                  <c:v>0.99079563648982905</c:v>
                </c:pt>
                <c:pt idx="41830">
                  <c:v>0.98938847142471797</c:v>
                </c:pt>
                <c:pt idx="41831">
                  <c:v>0.99176652317893699</c:v>
                </c:pt>
                <c:pt idx="41832">
                  <c:v>0.99054890526782302</c:v>
                </c:pt>
                <c:pt idx="41833">
                  <c:v>0.99168453673768298</c:v>
                </c:pt>
                <c:pt idx="41834">
                  <c:v>0.99138396289445296</c:v>
                </c:pt>
                <c:pt idx="41835">
                  <c:v>0.99264404458563205</c:v>
                </c:pt>
                <c:pt idx="41836">
                  <c:v>0.99083738592812998</c:v>
                </c:pt>
                <c:pt idx="41837">
                  <c:v>0.99211875909345304</c:v>
                </c:pt>
                <c:pt idx="41838">
                  <c:v>0.98739094868796595</c:v>
                </c:pt>
                <c:pt idx="41839">
                  <c:v>0.99271278101384897</c:v>
                </c:pt>
                <c:pt idx="41840">
                  <c:v>0.98915771759731697</c:v>
                </c:pt>
                <c:pt idx="41841">
                  <c:v>0.98979839187770502</c:v>
                </c:pt>
                <c:pt idx="41842">
                  <c:v>0.98894564025283205</c:v>
                </c:pt>
                <c:pt idx="41843">
                  <c:v>0.99074264637564202</c:v>
                </c:pt>
                <c:pt idx="41844">
                  <c:v>0.98895415734467895</c:v>
                </c:pt>
                <c:pt idx="41845">
                  <c:v>0.99156073290873803</c:v>
                </c:pt>
                <c:pt idx="41846">
                  <c:v>0.99357253886456298</c:v>
                </c:pt>
                <c:pt idx="41847">
                  <c:v>0.99395375777329098</c:v>
                </c:pt>
                <c:pt idx="41848">
                  <c:v>0.98820274565897503</c:v>
                </c:pt>
                <c:pt idx="41849">
                  <c:v>0.98856851466636897</c:v>
                </c:pt>
                <c:pt idx="41850">
                  <c:v>0.99125401865835305</c:v>
                </c:pt>
                <c:pt idx="41851">
                  <c:v>0.99140765888831694</c:v>
                </c:pt>
                <c:pt idx="41852">
                  <c:v>0.99160244806305498</c:v>
                </c:pt>
                <c:pt idx="41853">
                  <c:v>0.988613754698902</c:v>
                </c:pt>
                <c:pt idx="41854">
                  <c:v>0.98714090426858103</c:v>
                </c:pt>
                <c:pt idx="41855">
                  <c:v>0.99235193006612699</c:v>
                </c:pt>
                <c:pt idx="41856">
                  <c:v>0.99413983825762398</c:v>
                </c:pt>
                <c:pt idx="41857">
                  <c:v>0.98751063487073298</c:v>
                </c:pt>
                <c:pt idx="41858">
                  <c:v>0.98736255627477298</c:v>
                </c:pt>
                <c:pt idx="41859">
                  <c:v>0.99293211252230495</c:v>
                </c:pt>
                <c:pt idx="41860">
                  <c:v>0.98924378280501502</c:v>
                </c:pt>
                <c:pt idx="41861">
                  <c:v>0.99125461307761897</c:v>
                </c:pt>
                <c:pt idx="41862">
                  <c:v>0.98781150011130103</c:v>
                </c:pt>
                <c:pt idx="41863">
                  <c:v>0.98992441680872401</c:v>
                </c:pt>
                <c:pt idx="41864">
                  <c:v>0.99166006802599305</c:v>
                </c:pt>
                <c:pt idx="41865">
                  <c:v>0.98688351520567796</c:v>
                </c:pt>
                <c:pt idx="41866">
                  <c:v>0.99151941415550504</c:v>
                </c:pt>
                <c:pt idx="41867">
                  <c:v>0.99204615537767704</c:v>
                </c:pt>
                <c:pt idx="41868">
                  <c:v>0.99192342804307199</c:v>
                </c:pt>
                <c:pt idx="41869">
                  <c:v>0.99287292614917699</c:v>
                </c:pt>
                <c:pt idx="41870">
                  <c:v>0.99326918719802304</c:v>
                </c:pt>
                <c:pt idx="41871">
                  <c:v>0.99296048141423598</c:v>
                </c:pt>
                <c:pt idx="41872">
                  <c:v>0.99122575313583305</c:v>
                </c:pt>
                <c:pt idx="41873">
                  <c:v>0.98983195677668301</c:v>
                </c:pt>
                <c:pt idx="41874">
                  <c:v>0.99323262986146998</c:v>
                </c:pt>
                <c:pt idx="41875">
                  <c:v>0.98758317889343294</c:v>
                </c:pt>
                <c:pt idx="41876">
                  <c:v>0.99286776355898898</c:v>
                </c:pt>
                <c:pt idx="41877">
                  <c:v>0.99238285209755395</c:v>
                </c:pt>
                <c:pt idx="41878">
                  <c:v>0.99322489901183197</c:v>
                </c:pt>
                <c:pt idx="41879">
                  <c:v>0.99245580383049703</c:v>
                </c:pt>
                <c:pt idx="41880">
                  <c:v>0.98949796964357195</c:v>
                </c:pt>
                <c:pt idx="41881">
                  <c:v>0.99165572025545801</c:v>
                </c:pt>
                <c:pt idx="41882">
                  <c:v>0.98784238460925999</c:v>
                </c:pt>
                <c:pt idx="41883">
                  <c:v>0.99061478957413396</c:v>
                </c:pt>
                <c:pt idx="41884">
                  <c:v>0.98964011698592302</c:v>
                </c:pt>
                <c:pt idx="41885">
                  <c:v>0.98977083861966098</c:v>
                </c:pt>
                <c:pt idx="41886">
                  <c:v>0.99000435114216601</c:v>
                </c:pt>
                <c:pt idx="41887">
                  <c:v>0.988108137585748</c:v>
                </c:pt>
                <c:pt idx="41888">
                  <c:v>0.99159828055198496</c:v>
                </c:pt>
                <c:pt idx="41889">
                  <c:v>0.98763055957401402</c:v>
                </c:pt>
                <c:pt idx="41890">
                  <c:v>0.98910978157429197</c:v>
                </c:pt>
                <c:pt idx="41891">
                  <c:v>0.99143002754975296</c:v>
                </c:pt>
                <c:pt idx="41892">
                  <c:v>0.98935016526838504</c:v>
                </c:pt>
                <c:pt idx="41893">
                  <c:v>0.99267072708800197</c:v>
                </c:pt>
                <c:pt idx="41894">
                  <c:v>0.986962051264203</c:v>
                </c:pt>
                <c:pt idx="41895">
                  <c:v>0.99232572883322601</c:v>
                </c:pt>
                <c:pt idx="41896">
                  <c:v>0.98809961310184402</c:v>
                </c:pt>
                <c:pt idx="41897">
                  <c:v>0.98814726122874497</c:v>
                </c:pt>
                <c:pt idx="41898">
                  <c:v>0.99424811514755496</c:v>
                </c:pt>
                <c:pt idx="41899">
                  <c:v>0.98781725087790895</c:v>
                </c:pt>
                <c:pt idx="41900">
                  <c:v>0.99306207097864296</c:v>
                </c:pt>
                <c:pt idx="41901">
                  <c:v>0.99060102978007103</c:v>
                </c:pt>
                <c:pt idx="41902">
                  <c:v>0.99224040096037702</c:v>
                </c:pt>
                <c:pt idx="41903">
                  <c:v>0.98958011969459403</c:v>
                </c:pt>
                <c:pt idx="41904">
                  <c:v>0.98749120076607999</c:v>
                </c:pt>
                <c:pt idx="41905">
                  <c:v>0.99301734907670702</c:v>
                </c:pt>
                <c:pt idx="41906">
                  <c:v>0.99142108084449998</c:v>
                </c:pt>
                <c:pt idx="41907">
                  <c:v>0.98926692926824999</c:v>
                </c:pt>
                <c:pt idx="41908">
                  <c:v>0.98890859464154601</c:v>
                </c:pt>
                <c:pt idx="41909">
                  <c:v>0.99059288440655202</c:v>
                </c:pt>
                <c:pt idx="41910">
                  <c:v>0.99289729124222303</c:v>
                </c:pt>
                <c:pt idx="41911">
                  <c:v>0.990067535304613</c:v>
                </c:pt>
                <c:pt idx="41912">
                  <c:v>0.98953645369418197</c:v>
                </c:pt>
                <c:pt idx="41913">
                  <c:v>0.99188754312397598</c:v>
                </c:pt>
                <c:pt idx="41914">
                  <c:v>0.987608017253368</c:v>
                </c:pt>
                <c:pt idx="41915">
                  <c:v>0.99295642827474595</c:v>
                </c:pt>
                <c:pt idx="41916">
                  <c:v>0.99260158473185001</c:v>
                </c:pt>
                <c:pt idx="41917">
                  <c:v>0.99062897032524999</c:v>
                </c:pt>
                <c:pt idx="41918">
                  <c:v>0.98764037896587897</c:v>
                </c:pt>
                <c:pt idx="41919">
                  <c:v>0.99138110955872405</c:v>
                </c:pt>
                <c:pt idx="41920">
                  <c:v>0.98772948247923797</c:v>
                </c:pt>
                <c:pt idx="41921">
                  <c:v>0.98868128596812899</c:v>
                </c:pt>
                <c:pt idx="41922">
                  <c:v>0.99048434981319</c:v>
                </c:pt>
                <c:pt idx="41923">
                  <c:v>0.99223460838160604</c:v>
                </c:pt>
                <c:pt idx="41924">
                  <c:v>0.99238699236253403</c:v>
                </c:pt>
                <c:pt idx="41925">
                  <c:v>0.98976316297334299</c:v>
                </c:pt>
                <c:pt idx="41926">
                  <c:v>0.98919882072726095</c:v>
                </c:pt>
                <c:pt idx="41927">
                  <c:v>0.99169263427783605</c:v>
                </c:pt>
                <c:pt idx="41928">
                  <c:v>0.99082581537941905</c:v>
                </c:pt>
                <c:pt idx="41929">
                  <c:v>0.98762957388433004</c:v>
                </c:pt>
                <c:pt idx="41930">
                  <c:v>0.98665704712173596</c:v>
                </c:pt>
                <c:pt idx="41931">
                  <c:v>0.98849468790893302</c:v>
                </c:pt>
                <c:pt idx="41932">
                  <c:v>0.99178834163320895</c:v>
                </c:pt>
                <c:pt idx="41933">
                  <c:v>0.98877877470714304</c:v>
                </c:pt>
                <c:pt idx="41934">
                  <c:v>0.98708787225315697</c:v>
                </c:pt>
                <c:pt idx="41935">
                  <c:v>0.99307318990596904</c:v>
                </c:pt>
                <c:pt idx="41936">
                  <c:v>0.98717199596735306</c:v>
                </c:pt>
                <c:pt idx="41937">
                  <c:v>0.99141492978207901</c:v>
                </c:pt>
                <c:pt idx="41938">
                  <c:v>0.99148766675412703</c:v>
                </c:pt>
                <c:pt idx="41939">
                  <c:v>0.98964550861239398</c:v>
                </c:pt>
                <c:pt idx="41940">
                  <c:v>0.98711881592049799</c:v>
                </c:pt>
                <c:pt idx="41941">
                  <c:v>0.99234519016897305</c:v>
                </c:pt>
                <c:pt idx="41942">
                  <c:v>0.99314058860893695</c:v>
                </c:pt>
                <c:pt idx="41943">
                  <c:v>0.98933543418855496</c:v>
                </c:pt>
                <c:pt idx="41944">
                  <c:v>0.98900252673858902</c:v>
                </c:pt>
                <c:pt idx="41945">
                  <c:v>0.98701095917228399</c:v>
                </c:pt>
                <c:pt idx="41946">
                  <c:v>0.99254934411181095</c:v>
                </c:pt>
                <c:pt idx="41947">
                  <c:v>0.99049551763923105</c:v>
                </c:pt>
                <c:pt idx="41948">
                  <c:v>0.99231780339704601</c:v>
                </c:pt>
                <c:pt idx="41949">
                  <c:v>0.98840583837844398</c:v>
                </c:pt>
                <c:pt idx="41950">
                  <c:v>0.98987731367339005</c:v>
                </c:pt>
                <c:pt idx="41951">
                  <c:v>0.99170458057439204</c:v>
                </c:pt>
                <c:pt idx="41952">
                  <c:v>0.98951263284175495</c:v>
                </c:pt>
                <c:pt idx="41953">
                  <c:v>0.99270336659403602</c:v>
                </c:pt>
                <c:pt idx="41954">
                  <c:v>0.99210069559573799</c:v>
                </c:pt>
                <c:pt idx="41955">
                  <c:v>0.989013121754584</c:v>
                </c:pt>
                <c:pt idx="41956">
                  <c:v>0.993136139176093</c:v>
                </c:pt>
                <c:pt idx="41957">
                  <c:v>0.98944655864448505</c:v>
                </c:pt>
                <c:pt idx="41958">
                  <c:v>0.98844257819136105</c:v>
                </c:pt>
                <c:pt idx="41959">
                  <c:v>0.99036350502676596</c:v>
                </c:pt>
                <c:pt idx="41960">
                  <c:v>0.98953137824066495</c:v>
                </c:pt>
                <c:pt idx="41961">
                  <c:v>0.99034032360062596</c:v>
                </c:pt>
                <c:pt idx="41962">
                  <c:v>0.99082926381863601</c:v>
                </c:pt>
                <c:pt idx="41963">
                  <c:v>0.99031515917733803</c:v>
                </c:pt>
                <c:pt idx="41964">
                  <c:v>0.98870900398709904</c:v>
                </c:pt>
                <c:pt idx="41965">
                  <c:v>0.98785168781106703</c:v>
                </c:pt>
                <c:pt idx="41966">
                  <c:v>0.99107603618027396</c:v>
                </c:pt>
                <c:pt idx="41967">
                  <c:v>0.98917685925335996</c:v>
                </c:pt>
                <c:pt idx="41968">
                  <c:v>0.993701208674448</c:v>
                </c:pt>
                <c:pt idx="41969">
                  <c:v>0.99245662308795701</c:v>
                </c:pt>
                <c:pt idx="41970">
                  <c:v>0.98841527698160203</c:v>
                </c:pt>
                <c:pt idx="41971">
                  <c:v>0.99158331954231405</c:v>
                </c:pt>
                <c:pt idx="41972">
                  <c:v>0.99131017291421697</c:v>
                </c:pt>
                <c:pt idx="41973">
                  <c:v>0.98732161089765902</c:v>
                </c:pt>
                <c:pt idx="41974">
                  <c:v>0.99291350730000405</c:v>
                </c:pt>
                <c:pt idx="41975">
                  <c:v>0.99094433471479204</c:v>
                </c:pt>
                <c:pt idx="41976">
                  <c:v>0.99163712931023196</c:v>
                </c:pt>
                <c:pt idx="41977">
                  <c:v>0.99156866637238705</c:v>
                </c:pt>
                <c:pt idx="41978">
                  <c:v>0.98765290505842895</c:v>
                </c:pt>
                <c:pt idx="41979">
                  <c:v>0.99033149605500603</c:v>
                </c:pt>
                <c:pt idx="41980">
                  <c:v>0.99047847462856198</c:v>
                </c:pt>
                <c:pt idx="41981">
                  <c:v>0.98918756533346897</c:v>
                </c:pt>
                <c:pt idx="41982">
                  <c:v>0.98810494780797997</c:v>
                </c:pt>
                <c:pt idx="41983">
                  <c:v>0.99289095858436405</c:v>
                </c:pt>
                <c:pt idx="41984">
                  <c:v>0.98896453641130899</c:v>
                </c:pt>
                <c:pt idx="41985">
                  <c:v>0.99202067257825399</c:v>
                </c:pt>
                <c:pt idx="41986">
                  <c:v>0.989171083883298</c:v>
                </c:pt>
                <c:pt idx="41987">
                  <c:v>0.98714272130154901</c:v>
                </c:pt>
                <c:pt idx="41988">
                  <c:v>0.99113794134444599</c:v>
                </c:pt>
                <c:pt idx="41989">
                  <c:v>0.99334894512217697</c:v>
                </c:pt>
                <c:pt idx="41990">
                  <c:v>0.98879830939465996</c:v>
                </c:pt>
                <c:pt idx="41991">
                  <c:v>0.99072498394142805</c:v>
                </c:pt>
                <c:pt idx="41992">
                  <c:v>0.993854204956091</c:v>
                </c:pt>
                <c:pt idx="41993">
                  <c:v>0.99115820533221799</c:v>
                </c:pt>
                <c:pt idx="41994">
                  <c:v>0.99260932677430103</c:v>
                </c:pt>
                <c:pt idx="41995">
                  <c:v>0.989024709009242</c:v>
                </c:pt>
                <c:pt idx="41996">
                  <c:v>0.99347177374304896</c:v>
                </c:pt>
                <c:pt idx="41997">
                  <c:v>0.99332951584248497</c:v>
                </c:pt>
                <c:pt idx="41998">
                  <c:v>0.98876098545349</c:v>
                </c:pt>
                <c:pt idx="41999">
                  <c:v>0.99261246454785801</c:v>
                </c:pt>
                <c:pt idx="42000">
                  <c:v>0.992211673795102</c:v>
                </c:pt>
                <c:pt idx="42001">
                  <c:v>0.99294738556469997</c:v>
                </c:pt>
                <c:pt idx="42002">
                  <c:v>0.99033510272499303</c:v>
                </c:pt>
                <c:pt idx="42003">
                  <c:v>0.99276068579878196</c:v>
                </c:pt>
                <c:pt idx="42004">
                  <c:v>0.99033509582018397</c:v>
                </c:pt>
                <c:pt idx="42005">
                  <c:v>0.98817494085819402</c:v>
                </c:pt>
                <c:pt idx="42006">
                  <c:v>0.99170208081238997</c:v>
                </c:pt>
                <c:pt idx="42007">
                  <c:v>0.99187845562364396</c:v>
                </c:pt>
                <c:pt idx="42008">
                  <c:v>0.98726427148532803</c:v>
                </c:pt>
                <c:pt idx="42009">
                  <c:v>0.99103722712891795</c:v>
                </c:pt>
                <c:pt idx="42010">
                  <c:v>0.98737728994635898</c:v>
                </c:pt>
                <c:pt idx="42011">
                  <c:v>0.99136998269185195</c:v>
                </c:pt>
                <c:pt idx="42012">
                  <c:v>0.98755848494326104</c:v>
                </c:pt>
                <c:pt idx="42013">
                  <c:v>0.98809870901132701</c:v>
                </c:pt>
                <c:pt idx="42014">
                  <c:v>0.98645196609472396</c:v>
                </c:pt>
                <c:pt idx="42015">
                  <c:v>0.98764893039093704</c:v>
                </c:pt>
                <c:pt idx="42016">
                  <c:v>0.98803834902889898</c:v>
                </c:pt>
                <c:pt idx="42017">
                  <c:v>0.99033464609091004</c:v>
                </c:pt>
                <c:pt idx="42018">
                  <c:v>0.98718661553696996</c:v>
                </c:pt>
                <c:pt idx="42019">
                  <c:v>0.99094058740371105</c:v>
                </c:pt>
                <c:pt idx="42020">
                  <c:v>0.99018233826642499</c:v>
                </c:pt>
                <c:pt idx="42021">
                  <c:v>0.988011323617627</c:v>
                </c:pt>
                <c:pt idx="42022">
                  <c:v>0.99008540507627496</c:v>
                </c:pt>
                <c:pt idx="42023">
                  <c:v>0.99022972539642795</c:v>
                </c:pt>
                <c:pt idx="42024">
                  <c:v>0.99309086433641403</c:v>
                </c:pt>
                <c:pt idx="42025">
                  <c:v>0.98889801292852098</c:v>
                </c:pt>
                <c:pt idx="42026">
                  <c:v>0.98963047807447002</c:v>
                </c:pt>
                <c:pt idx="42027">
                  <c:v>0.99411596723111195</c:v>
                </c:pt>
                <c:pt idx="42028">
                  <c:v>0.99130523020787498</c:v>
                </c:pt>
                <c:pt idx="42029">
                  <c:v>0.98995104297443703</c:v>
                </c:pt>
                <c:pt idx="42030">
                  <c:v>0.99343162113243899</c:v>
                </c:pt>
                <c:pt idx="42031">
                  <c:v>0.99081474119942303</c:v>
                </c:pt>
                <c:pt idx="42032">
                  <c:v>0.99277727667125404</c:v>
                </c:pt>
                <c:pt idx="42033">
                  <c:v>0.99127940357473698</c:v>
                </c:pt>
                <c:pt idx="42034">
                  <c:v>0.98879861503473399</c:v>
                </c:pt>
                <c:pt idx="42035">
                  <c:v>0.99233025536942499</c:v>
                </c:pt>
                <c:pt idx="42036">
                  <c:v>0.98931225559534797</c:v>
                </c:pt>
                <c:pt idx="42037">
                  <c:v>0.99396753096624202</c:v>
                </c:pt>
                <c:pt idx="42038">
                  <c:v>0.99128343564086696</c:v>
                </c:pt>
                <c:pt idx="42039">
                  <c:v>0.99253185550788103</c:v>
                </c:pt>
                <c:pt idx="42040">
                  <c:v>0.99125544471348703</c:v>
                </c:pt>
                <c:pt idx="42041">
                  <c:v>0.98883868164338096</c:v>
                </c:pt>
                <c:pt idx="42042">
                  <c:v>0.99329435209488404</c:v>
                </c:pt>
                <c:pt idx="42043">
                  <c:v>0.98856169330750698</c:v>
                </c:pt>
                <c:pt idx="42044">
                  <c:v>0.98777275505265805</c:v>
                </c:pt>
                <c:pt idx="42045">
                  <c:v>0.99449720773801198</c:v>
                </c:pt>
                <c:pt idx="42046">
                  <c:v>0.98924099681891098</c:v>
                </c:pt>
                <c:pt idx="42047">
                  <c:v>0.98918246797925502</c:v>
                </c:pt>
                <c:pt idx="42048">
                  <c:v>0.98876985929875705</c:v>
                </c:pt>
                <c:pt idx="42049">
                  <c:v>0.99227382796476904</c:v>
                </c:pt>
                <c:pt idx="42050">
                  <c:v>0.99167203250464098</c:v>
                </c:pt>
                <c:pt idx="42051">
                  <c:v>0.98815198863047604</c:v>
                </c:pt>
                <c:pt idx="42052">
                  <c:v>0.99385045581875198</c:v>
                </c:pt>
                <c:pt idx="42053">
                  <c:v>0.98760676007127102</c:v>
                </c:pt>
                <c:pt idx="42054">
                  <c:v>0.99179885323394301</c:v>
                </c:pt>
                <c:pt idx="42055">
                  <c:v>0.98914628819166905</c:v>
                </c:pt>
                <c:pt idx="42056">
                  <c:v>0.99276716659979203</c:v>
                </c:pt>
                <c:pt idx="42057">
                  <c:v>0.99294023928531805</c:v>
                </c:pt>
                <c:pt idx="42058">
                  <c:v>0.99069166494674199</c:v>
                </c:pt>
                <c:pt idx="42059">
                  <c:v>0.99322970683317802</c:v>
                </c:pt>
                <c:pt idx="42060">
                  <c:v>0.99228671607860897</c:v>
                </c:pt>
                <c:pt idx="42061">
                  <c:v>0.99006269410692505</c:v>
                </c:pt>
                <c:pt idx="42062">
                  <c:v>0.98722080142217705</c:v>
                </c:pt>
                <c:pt idx="42063">
                  <c:v>0.98811830510432597</c:v>
                </c:pt>
                <c:pt idx="42064">
                  <c:v>0.98919096415888697</c:v>
                </c:pt>
                <c:pt idx="42065">
                  <c:v>0.98717652211686002</c:v>
                </c:pt>
                <c:pt idx="42066">
                  <c:v>0.99184505713915505</c:v>
                </c:pt>
                <c:pt idx="42067">
                  <c:v>0.98892271185011704</c:v>
                </c:pt>
                <c:pt idx="42068">
                  <c:v>0.98824313502714201</c:v>
                </c:pt>
                <c:pt idx="42069">
                  <c:v>0.98896898384055298</c:v>
                </c:pt>
                <c:pt idx="42070">
                  <c:v>0.99272625276604498</c:v>
                </c:pt>
                <c:pt idx="42071">
                  <c:v>0.992259864433924</c:v>
                </c:pt>
                <c:pt idx="42072">
                  <c:v>0.98750792446459601</c:v>
                </c:pt>
                <c:pt idx="42073">
                  <c:v>0.992741175787198</c:v>
                </c:pt>
                <c:pt idx="42074">
                  <c:v>0.99092687645234701</c:v>
                </c:pt>
                <c:pt idx="42075">
                  <c:v>0.99224403763799895</c:v>
                </c:pt>
                <c:pt idx="42076">
                  <c:v>0.993595712691553</c:v>
                </c:pt>
                <c:pt idx="42077">
                  <c:v>0.99050328203078097</c:v>
                </c:pt>
                <c:pt idx="42078">
                  <c:v>0.99122888413661603</c:v>
                </c:pt>
                <c:pt idx="42079">
                  <c:v>0.99203987674360405</c:v>
                </c:pt>
                <c:pt idx="42080">
                  <c:v>0.98870497219665099</c:v>
                </c:pt>
                <c:pt idx="42081">
                  <c:v>0.98933972662037595</c:v>
                </c:pt>
                <c:pt idx="42082">
                  <c:v>0.99120715310181196</c:v>
                </c:pt>
                <c:pt idx="42083">
                  <c:v>0.98828133871730195</c:v>
                </c:pt>
                <c:pt idx="42084">
                  <c:v>0.99003520914760701</c:v>
                </c:pt>
                <c:pt idx="42085">
                  <c:v>0.99124471702802996</c:v>
                </c:pt>
                <c:pt idx="42086">
                  <c:v>0.99250945131190305</c:v>
                </c:pt>
                <c:pt idx="42087">
                  <c:v>0.98852371359322799</c:v>
                </c:pt>
                <c:pt idx="42088">
                  <c:v>0.98765382992511996</c:v>
                </c:pt>
                <c:pt idx="42089">
                  <c:v>0.99065925153268697</c:v>
                </c:pt>
                <c:pt idx="42090">
                  <c:v>0.99467356307045796</c:v>
                </c:pt>
                <c:pt idx="42091">
                  <c:v>0.98743314886844702</c:v>
                </c:pt>
                <c:pt idx="42092">
                  <c:v>0.99289938492816898</c:v>
                </c:pt>
                <c:pt idx="42093">
                  <c:v>0.99027235288774695</c:v>
                </c:pt>
                <c:pt idx="42094">
                  <c:v>0.98800795610816305</c:v>
                </c:pt>
                <c:pt idx="42095">
                  <c:v>0.99131025605275902</c:v>
                </c:pt>
                <c:pt idx="42096">
                  <c:v>0.99269503907882195</c:v>
                </c:pt>
                <c:pt idx="42097">
                  <c:v>0.99045577254124395</c:v>
                </c:pt>
                <c:pt idx="42098">
                  <c:v>0.99219880686849304</c:v>
                </c:pt>
                <c:pt idx="42099">
                  <c:v>0.98759569517363599</c:v>
                </c:pt>
                <c:pt idx="42100">
                  <c:v>0.99095539449821501</c:v>
                </c:pt>
                <c:pt idx="42101">
                  <c:v>0.99048042993442698</c:v>
                </c:pt>
                <c:pt idx="42102">
                  <c:v>0.99089483292377001</c:v>
                </c:pt>
                <c:pt idx="42103">
                  <c:v>0.98989578899592501</c:v>
                </c:pt>
                <c:pt idx="42104">
                  <c:v>0.99109712982013698</c:v>
                </c:pt>
                <c:pt idx="42105">
                  <c:v>0.98861417596651202</c:v>
                </c:pt>
                <c:pt idx="42106">
                  <c:v>0.99187153940820005</c:v>
                </c:pt>
                <c:pt idx="42107">
                  <c:v>0.98597632873347596</c:v>
                </c:pt>
                <c:pt idx="42108">
                  <c:v>0.98857209005962099</c:v>
                </c:pt>
                <c:pt idx="42109">
                  <c:v>0.98905734503981202</c:v>
                </c:pt>
                <c:pt idx="42110">
                  <c:v>0.98715570260682195</c:v>
                </c:pt>
                <c:pt idx="42111">
                  <c:v>0.98979913617819104</c:v>
                </c:pt>
                <c:pt idx="42112">
                  <c:v>0.99434237003336501</c:v>
                </c:pt>
                <c:pt idx="42113">
                  <c:v>0.98692935767865897</c:v>
                </c:pt>
                <c:pt idx="42114">
                  <c:v>0.98874757815538505</c:v>
                </c:pt>
                <c:pt idx="42115">
                  <c:v>0.99385743943374405</c:v>
                </c:pt>
                <c:pt idx="42116">
                  <c:v>0.98708396018531097</c:v>
                </c:pt>
                <c:pt idx="42117">
                  <c:v>0.99316073544629602</c:v>
                </c:pt>
                <c:pt idx="42118">
                  <c:v>0.99398530098423199</c:v>
                </c:pt>
                <c:pt idx="42119">
                  <c:v>0.99042481626224199</c:v>
                </c:pt>
                <c:pt idx="42120">
                  <c:v>0.99215074532757896</c:v>
                </c:pt>
                <c:pt idx="42121">
                  <c:v>0.98956452168264697</c:v>
                </c:pt>
                <c:pt idx="42122">
                  <c:v>0.99186528016131104</c:v>
                </c:pt>
                <c:pt idx="42123">
                  <c:v>0.98807821535235196</c:v>
                </c:pt>
                <c:pt idx="42124">
                  <c:v>0.99237514900575197</c:v>
                </c:pt>
                <c:pt idx="42125">
                  <c:v>0.98910170426849997</c:v>
                </c:pt>
                <c:pt idx="42126">
                  <c:v>0.99135659423473199</c:v>
                </c:pt>
                <c:pt idx="42127">
                  <c:v>0.98901236688458405</c:v>
                </c:pt>
                <c:pt idx="42128">
                  <c:v>0.987631356118987</c:v>
                </c:pt>
                <c:pt idx="42129">
                  <c:v>0.98834922611889398</c:v>
                </c:pt>
                <c:pt idx="42130">
                  <c:v>0.99119640664671005</c:v>
                </c:pt>
                <c:pt idx="42131">
                  <c:v>0.989877062055176</c:v>
                </c:pt>
                <c:pt idx="42132">
                  <c:v>0.98758651746247195</c:v>
                </c:pt>
                <c:pt idx="42133">
                  <c:v>0.99153109523468297</c:v>
                </c:pt>
                <c:pt idx="42134">
                  <c:v>0.99272458226109295</c:v>
                </c:pt>
                <c:pt idx="42135">
                  <c:v>0.99225760623007997</c:v>
                </c:pt>
                <c:pt idx="42136">
                  <c:v>0.99019215905621205</c:v>
                </c:pt>
                <c:pt idx="42137">
                  <c:v>0.98770844608583697</c:v>
                </c:pt>
                <c:pt idx="42138">
                  <c:v>0.99135622883268204</c:v>
                </c:pt>
                <c:pt idx="42139">
                  <c:v>0.99339417174422795</c:v>
                </c:pt>
                <c:pt idx="42140">
                  <c:v>0.98914772506806503</c:v>
                </c:pt>
                <c:pt idx="42141">
                  <c:v>0.98832498401000102</c:v>
                </c:pt>
                <c:pt idx="42142">
                  <c:v>0.98758313285232302</c:v>
                </c:pt>
                <c:pt idx="42143">
                  <c:v>0.98939964359325105</c:v>
                </c:pt>
                <c:pt idx="42144">
                  <c:v>0.99365339405291697</c:v>
                </c:pt>
                <c:pt idx="42145">
                  <c:v>0.98881686064496399</c:v>
                </c:pt>
                <c:pt idx="42146">
                  <c:v>0.990165146960439</c:v>
                </c:pt>
                <c:pt idx="42147">
                  <c:v>0.98942849208979</c:v>
                </c:pt>
                <c:pt idx="42148">
                  <c:v>0.99171152878206004</c:v>
                </c:pt>
                <c:pt idx="42149">
                  <c:v>0.99356009935725098</c:v>
                </c:pt>
                <c:pt idx="42150">
                  <c:v>0.98783998942023099</c:v>
                </c:pt>
                <c:pt idx="42151">
                  <c:v>0.98932534163764296</c:v>
                </c:pt>
                <c:pt idx="42152">
                  <c:v>0.98986504591989199</c:v>
                </c:pt>
                <c:pt idx="42153">
                  <c:v>0.992176044846526</c:v>
                </c:pt>
                <c:pt idx="42154">
                  <c:v>0.98998388030490203</c:v>
                </c:pt>
                <c:pt idx="42155">
                  <c:v>0.98817758229700703</c:v>
                </c:pt>
                <c:pt idx="42156">
                  <c:v>0.98949421943734694</c:v>
                </c:pt>
                <c:pt idx="42157">
                  <c:v>0.99133202091391903</c:v>
                </c:pt>
                <c:pt idx="42158">
                  <c:v>0.98466827249122202</c:v>
                </c:pt>
                <c:pt idx="42159">
                  <c:v>0.99352030555015303</c:v>
                </c:pt>
                <c:pt idx="42160">
                  <c:v>0.98890020735560302</c:v>
                </c:pt>
                <c:pt idx="42161">
                  <c:v>0.98671234375030503</c:v>
                </c:pt>
                <c:pt idx="42162">
                  <c:v>0.98853031478032105</c:v>
                </c:pt>
                <c:pt idx="42163">
                  <c:v>0.98931984294599995</c:v>
                </c:pt>
                <c:pt idx="42164">
                  <c:v>0.98849949445166796</c:v>
                </c:pt>
                <c:pt idx="42165">
                  <c:v>0.99022481295120601</c:v>
                </c:pt>
                <c:pt idx="42166">
                  <c:v>0.98992746921025299</c:v>
                </c:pt>
                <c:pt idx="42167">
                  <c:v>0.99268097049244797</c:v>
                </c:pt>
                <c:pt idx="42168">
                  <c:v>0.99143447022957898</c:v>
                </c:pt>
                <c:pt idx="42169">
                  <c:v>0.98869224333606298</c:v>
                </c:pt>
                <c:pt idx="42170">
                  <c:v>0.99132470960914398</c:v>
                </c:pt>
                <c:pt idx="42171">
                  <c:v>0.98947074493312404</c:v>
                </c:pt>
                <c:pt idx="42172">
                  <c:v>0.98953693949386701</c:v>
                </c:pt>
                <c:pt idx="42173">
                  <c:v>0.98526790126826902</c:v>
                </c:pt>
                <c:pt idx="42174">
                  <c:v>0.99273669628085504</c:v>
                </c:pt>
                <c:pt idx="42175">
                  <c:v>0.99325254564439103</c:v>
                </c:pt>
                <c:pt idx="42176">
                  <c:v>0.990560607461481</c:v>
                </c:pt>
                <c:pt idx="42177">
                  <c:v>0.98782028210796702</c:v>
                </c:pt>
                <c:pt idx="42178">
                  <c:v>0.99224123217982496</c:v>
                </c:pt>
                <c:pt idx="42179">
                  <c:v>0.98804500428055897</c:v>
                </c:pt>
                <c:pt idx="42180">
                  <c:v>0.99268314528199797</c:v>
                </c:pt>
                <c:pt idx="42181">
                  <c:v>0.98939173377585499</c:v>
                </c:pt>
                <c:pt idx="42182">
                  <c:v>0.98956035411949295</c:v>
                </c:pt>
                <c:pt idx="42183">
                  <c:v>0.98968741260066895</c:v>
                </c:pt>
                <c:pt idx="42184">
                  <c:v>0.987182098587154</c:v>
                </c:pt>
                <c:pt idx="42185">
                  <c:v>0.98989455102531798</c:v>
                </c:pt>
                <c:pt idx="42186">
                  <c:v>0.98909029355367595</c:v>
                </c:pt>
                <c:pt idx="42187">
                  <c:v>0.98740608633243898</c:v>
                </c:pt>
                <c:pt idx="42188">
                  <c:v>0.99166856228162803</c:v>
                </c:pt>
                <c:pt idx="42189">
                  <c:v>0.98789226756235504</c:v>
                </c:pt>
                <c:pt idx="42190">
                  <c:v>0.99157017439322304</c:v>
                </c:pt>
                <c:pt idx="42191">
                  <c:v>0.99306841236156895</c:v>
                </c:pt>
                <c:pt idx="42192">
                  <c:v>0.99261475265092902</c:v>
                </c:pt>
                <c:pt idx="42193">
                  <c:v>0.989541156082554</c:v>
                </c:pt>
                <c:pt idx="42194">
                  <c:v>0.98999326796242004</c:v>
                </c:pt>
                <c:pt idx="42195">
                  <c:v>0.98880591076319702</c:v>
                </c:pt>
                <c:pt idx="42196">
                  <c:v>0.99332331857427203</c:v>
                </c:pt>
                <c:pt idx="42197">
                  <c:v>0.99137396879628104</c:v>
                </c:pt>
                <c:pt idx="42198">
                  <c:v>0.99294326573341396</c:v>
                </c:pt>
                <c:pt idx="42199">
                  <c:v>0.98883387852275095</c:v>
                </c:pt>
                <c:pt idx="42200">
                  <c:v>0.98850731828980398</c:v>
                </c:pt>
                <c:pt idx="42201">
                  <c:v>0.99101877151366002</c:v>
                </c:pt>
                <c:pt idx="42202">
                  <c:v>0.99040409348605096</c:v>
                </c:pt>
                <c:pt idx="42203">
                  <c:v>0.989367407483001</c:v>
                </c:pt>
                <c:pt idx="42204">
                  <c:v>0.99165155726139298</c:v>
                </c:pt>
                <c:pt idx="42205">
                  <c:v>0.99332698898386695</c:v>
                </c:pt>
                <c:pt idx="42206">
                  <c:v>0.99154134411492401</c:v>
                </c:pt>
                <c:pt idx="42207">
                  <c:v>0.98932951568412697</c:v>
                </c:pt>
                <c:pt idx="42208">
                  <c:v>0.99369870456791598</c:v>
                </c:pt>
                <c:pt idx="42209">
                  <c:v>0.98791191682080004</c:v>
                </c:pt>
                <c:pt idx="42210">
                  <c:v>0.98972786609470198</c:v>
                </c:pt>
                <c:pt idx="42211">
                  <c:v>0.99025570598169899</c:v>
                </c:pt>
                <c:pt idx="42212">
                  <c:v>0.99199331599741003</c:v>
                </c:pt>
                <c:pt idx="42213">
                  <c:v>0.99071486872604297</c:v>
                </c:pt>
                <c:pt idx="42214">
                  <c:v>0.99310058611527496</c:v>
                </c:pt>
                <c:pt idx="42215">
                  <c:v>0.99138052503843999</c:v>
                </c:pt>
                <c:pt idx="42216">
                  <c:v>0.99016045208165504</c:v>
                </c:pt>
                <c:pt idx="42217">
                  <c:v>0.99021717891621897</c:v>
                </c:pt>
                <c:pt idx="42218">
                  <c:v>0.99308547470905695</c:v>
                </c:pt>
                <c:pt idx="42219">
                  <c:v>0.99025789259768204</c:v>
                </c:pt>
                <c:pt idx="42220">
                  <c:v>0.99343564801216899</c:v>
                </c:pt>
                <c:pt idx="42221">
                  <c:v>0.99200224979291496</c:v>
                </c:pt>
                <c:pt idx="42222">
                  <c:v>0.98880403393081395</c:v>
                </c:pt>
                <c:pt idx="42223">
                  <c:v>0.988986594878975</c:v>
                </c:pt>
                <c:pt idx="42224">
                  <c:v>0.99236453580037998</c:v>
                </c:pt>
                <c:pt idx="42225">
                  <c:v>0.99293047280913105</c:v>
                </c:pt>
                <c:pt idx="42226">
                  <c:v>0.98905211290086203</c:v>
                </c:pt>
                <c:pt idx="42227">
                  <c:v>0.99083648636532495</c:v>
                </c:pt>
                <c:pt idx="42228">
                  <c:v>0.99294722690982096</c:v>
                </c:pt>
                <c:pt idx="42229">
                  <c:v>0.99202731550721401</c:v>
                </c:pt>
                <c:pt idx="42230">
                  <c:v>0.98994304027327096</c:v>
                </c:pt>
                <c:pt idx="42231">
                  <c:v>0.98934615068907295</c:v>
                </c:pt>
                <c:pt idx="42232">
                  <c:v>0.991615593804138</c:v>
                </c:pt>
                <c:pt idx="42233">
                  <c:v>0.98840437248865998</c:v>
                </c:pt>
                <c:pt idx="42234">
                  <c:v>0.989133092023322</c:v>
                </c:pt>
                <c:pt idx="42235">
                  <c:v>0.99037492424975404</c:v>
                </c:pt>
                <c:pt idx="42236">
                  <c:v>0.99257717961810399</c:v>
                </c:pt>
                <c:pt idx="42237">
                  <c:v>0.98773193851444996</c:v>
                </c:pt>
                <c:pt idx="42238">
                  <c:v>0.99251935488252796</c:v>
                </c:pt>
                <c:pt idx="42239">
                  <c:v>0.99020166305533996</c:v>
                </c:pt>
                <c:pt idx="42240">
                  <c:v>0.98789849116446005</c:v>
                </c:pt>
                <c:pt idx="42241">
                  <c:v>0.99215550245110395</c:v>
                </c:pt>
                <c:pt idx="42242">
                  <c:v>0.98879585681111903</c:v>
                </c:pt>
                <c:pt idx="42243">
                  <c:v>0.98660085486887195</c:v>
                </c:pt>
                <c:pt idx="42244">
                  <c:v>0.98955818792542305</c:v>
                </c:pt>
                <c:pt idx="42245">
                  <c:v>0.98746751781310904</c:v>
                </c:pt>
                <c:pt idx="42246">
                  <c:v>0.988969658174222</c:v>
                </c:pt>
                <c:pt idx="42247">
                  <c:v>0.98778031087329399</c:v>
                </c:pt>
                <c:pt idx="42248">
                  <c:v>0.98808016408624899</c:v>
                </c:pt>
                <c:pt idx="42249">
                  <c:v>0.99049198754152001</c:v>
                </c:pt>
                <c:pt idx="42250">
                  <c:v>0.990167534872335</c:v>
                </c:pt>
                <c:pt idx="42251">
                  <c:v>0.99247351058406097</c:v>
                </c:pt>
                <c:pt idx="42252">
                  <c:v>0.98864581054387601</c:v>
                </c:pt>
                <c:pt idx="42253">
                  <c:v>0.98809412441247002</c:v>
                </c:pt>
                <c:pt idx="42254">
                  <c:v>0.98886480664381304</c:v>
                </c:pt>
                <c:pt idx="42255">
                  <c:v>0.98941582171618903</c:v>
                </c:pt>
                <c:pt idx="42256">
                  <c:v>0.98866634268293896</c:v>
                </c:pt>
                <c:pt idx="42257">
                  <c:v>0.99347904062997805</c:v>
                </c:pt>
                <c:pt idx="42258">
                  <c:v>0.98809934468097704</c:v>
                </c:pt>
                <c:pt idx="42259">
                  <c:v>0.98781196818788497</c:v>
                </c:pt>
                <c:pt idx="42260">
                  <c:v>0.99202490294043699</c:v>
                </c:pt>
                <c:pt idx="42261">
                  <c:v>0.99445038330808999</c:v>
                </c:pt>
                <c:pt idx="42262">
                  <c:v>0.98759759402803104</c:v>
                </c:pt>
                <c:pt idx="42263">
                  <c:v>0.99217750947642103</c:v>
                </c:pt>
                <c:pt idx="42264">
                  <c:v>0.99299966952014096</c:v>
                </c:pt>
                <c:pt idx="42265">
                  <c:v>0.99186491485779504</c:v>
                </c:pt>
                <c:pt idx="42266">
                  <c:v>0.988323679219</c:v>
                </c:pt>
                <c:pt idx="42267">
                  <c:v>0.99018813996609101</c:v>
                </c:pt>
                <c:pt idx="42268">
                  <c:v>0.99199922977960098</c:v>
                </c:pt>
                <c:pt idx="42269">
                  <c:v>0.99129812008700802</c:v>
                </c:pt>
                <c:pt idx="42270">
                  <c:v>0.98697912760459405</c:v>
                </c:pt>
                <c:pt idx="42271">
                  <c:v>0.99225315919137402</c:v>
                </c:pt>
                <c:pt idx="42272">
                  <c:v>0.99307659330929499</c:v>
                </c:pt>
                <c:pt idx="42273">
                  <c:v>0.99242437155077101</c:v>
                </c:pt>
                <c:pt idx="42274">
                  <c:v>0.99238454132002496</c:v>
                </c:pt>
                <c:pt idx="42275">
                  <c:v>0.99239997077369702</c:v>
                </c:pt>
                <c:pt idx="42276">
                  <c:v>0.99072951906366102</c:v>
                </c:pt>
                <c:pt idx="42277">
                  <c:v>0.98791543503354196</c:v>
                </c:pt>
                <c:pt idx="42278">
                  <c:v>0.98797528901310305</c:v>
                </c:pt>
                <c:pt idx="42279">
                  <c:v>0.99166941776511697</c:v>
                </c:pt>
                <c:pt idx="42280">
                  <c:v>0.99244424276564802</c:v>
                </c:pt>
                <c:pt idx="42281">
                  <c:v>0.99167471826837505</c:v>
                </c:pt>
                <c:pt idx="42282">
                  <c:v>0.98779854121191302</c:v>
                </c:pt>
                <c:pt idx="42283">
                  <c:v>0.99107518393568195</c:v>
                </c:pt>
                <c:pt idx="42284">
                  <c:v>0.99294255770145001</c:v>
                </c:pt>
                <c:pt idx="42285">
                  <c:v>0.99034497836065105</c:v>
                </c:pt>
                <c:pt idx="42286">
                  <c:v>0.989199515239091</c:v>
                </c:pt>
                <c:pt idx="42287">
                  <c:v>0.99298195283531099</c:v>
                </c:pt>
                <c:pt idx="42288">
                  <c:v>0.99186086666291595</c:v>
                </c:pt>
                <c:pt idx="42289">
                  <c:v>0.98792737518995999</c:v>
                </c:pt>
                <c:pt idx="42290">
                  <c:v>0.98969398268700803</c:v>
                </c:pt>
                <c:pt idx="42291">
                  <c:v>0.99151477225749796</c:v>
                </c:pt>
                <c:pt idx="42292">
                  <c:v>0.99061726886133095</c:v>
                </c:pt>
                <c:pt idx="42293">
                  <c:v>0.99195421583382504</c:v>
                </c:pt>
                <c:pt idx="42294">
                  <c:v>0.99017697993523801</c:v>
                </c:pt>
                <c:pt idx="42295">
                  <c:v>0.99221209902043495</c:v>
                </c:pt>
                <c:pt idx="42296">
                  <c:v>0.99014046877867901</c:v>
                </c:pt>
                <c:pt idx="42297">
                  <c:v>0.98887308266289098</c:v>
                </c:pt>
                <c:pt idx="42298">
                  <c:v>0.99271292955385004</c:v>
                </c:pt>
                <c:pt idx="42299">
                  <c:v>0.98933845441106105</c:v>
                </c:pt>
                <c:pt idx="42300">
                  <c:v>0.99004843468652104</c:v>
                </c:pt>
                <c:pt idx="42301">
                  <c:v>0.98944577399405897</c:v>
                </c:pt>
                <c:pt idx="42302">
                  <c:v>0.98928247805509395</c:v>
                </c:pt>
                <c:pt idx="42303">
                  <c:v>0.98997785342628097</c:v>
                </c:pt>
                <c:pt idx="42304">
                  <c:v>0.98957699349368899</c:v>
                </c:pt>
                <c:pt idx="42305">
                  <c:v>0.98904779079219296</c:v>
                </c:pt>
                <c:pt idx="42306">
                  <c:v>0.99175583734210604</c:v>
                </c:pt>
                <c:pt idx="42307">
                  <c:v>0.99152261068165404</c:v>
                </c:pt>
                <c:pt idx="42308">
                  <c:v>0.99085707774403897</c:v>
                </c:pt>
                <c:pt idx="42309">
                  <c:v>0.99075950971284799</c:v>
                </c:pt>
                <c:pt idx="42310">
                  <c:v>0.99183082466025096</c:v>
                </c:pt>
                <c:pt idx="42311">
                  <c:v>0.98878282983912302</c:v>
                </c:pt>
                <c:pt idx="42312">
                  <c:v>0.99426528156210103</c:v>
                </c:pt>
                <c:pt idx="42313">
                  <c:v>0.99071376156270197</c:v>
                </c:pt>
                <c:pt idx="42314">
                  <c:v>0.99122935037101201</c:v>
                </c:pt>
                <c:pt idx="42315">
                  <c:v>0.98949757037410802</c:v>
                </c:pt>
                <c:pt idx="42316">
                  <c:v>0.98958404842724701</c:v>
                </c:pt>
                <c:pt idx="42317">
                  <c:v>0.99307989930575702</c:v>
                </c:pt>
                <c:pt idx="42318">
                  <c:v>0.99195152559413102</c:v>
                </c:pt>
                <c:pt idx="42319">
                  <c:v>0.99292390561147603</c:v>
                </c:pt>
                <c:pt idx="42320">
                  <c:v>0.99170291386403198</c:v>
                </c:pt>
                <c:pt idx="42321">
                  <c:v>0.99316689567634697</c:v>
                </c:pt>
                <c:pt idx="42322">
                  <c:v>0.99070447259302696</c:v>
                </c:pt>
                <c:pt idx="42323">
                  <c:v>0.98866025511123601</c:v>
                </c:pt>
                <c:pt idx="42324">
                  <c:v>0.99054979613235405</c:v>
                </c:pt>
                <c:pt idx="42325">
                  <c:v>0.98813702652047497</c:v>
                </c:pt>
                <c:pt idx="42326">
                  <c:v>0.99345091057144896</c:v>
                </c:pt>
                <c:pt idx="42327">
                  <c:v>0.99108628312773295</c:v>
                </c:pt>
                <c:pt idx="42328">
                  <c:v>0.98807752815049299</c:v>
                </c:pt>
                <c:pt idx="42329">
                  <c:v>0.99353240266788101</c:v>
                </c:pt>
                <c:pt idx="42330">
                  <c:v>0.98800516786305903</c:v>
                </c:pt>
                <c:pt idx="42331">
                  <c:v>0.99274798085726501</c:v>
                </c:pt>
                <c:pt idx="42332">
                  <c:v>0.99137585770851899</c:v>
                </c:pt>
                <c:pt idx="42333">
                  <c:v>0.99320465820092396</c:v>
                </c:pt>
                <c:pt idx="42334">
                  <c:v>0.98980344542142795</c:v>
                </c:pt>
                <c:pt idx="42335">
                  <c:v>0.990384815190823</c:v>
                </c:pt>
                <c:pt idx="42336">
                  <c:v>0.98848267855219796</c:v>
                </c:pt>
                <c:pt idx="42337">
                  <c:v>0.98935251142259795</c:v>
                </c:pt>
                <c:pt idx="42338">
                  <c:v>0.991820905851865</c:v>
                </c:pt>
                <c:pt idx="42339">
                  <c:v>0.98739075711276103</c:v>
                </c:pt>
                <c:pt idx="42340">
                  <c:v>0.99362564074800297</c:v>
                </c:pt>
                <c:pt idx="42341">
                  <c:v>0.98730046278000505</c:v>
                </c:pt>
                <c:pt idx="42342">
                  <c:v>0.99171348571511597</c:v>
                </c:pt>
                <c:pt idx="42343">
                  <c:v>0.98791864693875098</c:v>
                </c:pt>
                <c:pt idx="42344">
                  <c:v>0.988288093526828</c:v>
                </c:pt>
                <c:pt idx="42345">
                  <c:v>0.99258294483773202</c:v>
                </c:pt>
                <c:pt idx="42346">
                  <c:v>0.98778869220584697</c:v>
                </c:pt>
                <c:pt idx="42347">
                  <c:v>0.98982433949780102</c:v>
                </c:pt>
                <c:pt idx="42348">
                  <c:v>0.98911030640581199</c:v>
                </c:pt>
                <c:pt idx="42349">
                  <c:v>0.987691509060867</c:v>
                </c:pt>
                <c:pt idx="42350">
                  <c:v>0.98945348504973496</c:v>
                </c:pt>
                <c:pt idx="42351">
                  <c:v>0.99250837770651701</c:v>
                </c:pt>
                <c:pt idx="42352">
                  <c:v>0.98915182817218195</c:v>
                </c:pt>
                <c:pt idx="42353">
                  <c:v>0.98785670034165796</c:v>
                </c:pt>
                <c:pt idx="42354">
                  <c:v>0.99126637442361698</c:v>
                </c:pt>
                <c:pt idx="42355">
                  <c:v>0.99173076951069805</c:v>
                </c:pt>
                <c:pt idx="42356">
                  <c:v>0.99123452169331505</c:v>
                </c:pt>
                <c:pt idx="42357">
                  <c:v>0.99266739773740498</c:v>
                </c:pt>
                <c:pt idx="42358">
                  <c:v>0.992843310351465</c:v>
                </c:pt>
                <c:pt idx="42359">
                  <c:v>0.98906217207650804</c:v>
                </c:pt>
                <c:pt idx="42360">
                  <c:v>0.99330813961806996</c:v>
                </c:pt>
                <c:pt idx="42361">
                  <c:v>0.98984323990660805</c:v>
                </c:pt>
                <c:pt idx="42362">
                  <c:v>0.99290839301429601</c:v>
                </c:pt>
                <c:pt idx="42363">
                  <c:v>0.989944888804145</c:v>
                </c:pt>
                <c:pt idx="42364">
                  <c:v>0.98854968560817202</c:v>
                </c:pt>
                <c:pt idx="42365">
                  <c:v>0.98849883345332401</c:v>
                </c:pt>
                <c:pt idx="42366">
                  <c:v>0.98915702432544095</c:v>
                </c:pt>
                <c:pt idx="42367">
                  <c:v>0.98845738915438697</c:v>
                </c:pt>
                <c:pt idx="42368">
                  <c:v>0.99112477316154701</c:v>
                </c:pt>
                <c:pt idx="42369">
                  <c:v>0.98946724929767205</c:v>
                </c:pt>
                <c:pt idx="42370">
                  <c:v>0.98649691020165897</c:v>
                </c:pt>
                <c:pt idx="42371">
                  <c:v>0.98914213885882796</c:v>
                </c:pt>
                <c:pt idx="42372">
                  <c:v>0.99130452511161204</c:v>
                </c:pt>
                <c:pt idx="42373">
                  <c:v>0.98772162003028696</c:v>
                </c:pt>
                <c:pt idx="42374">
                  <c:v>0.98796701220289795</c:v>
                </c:pt>
                <c:pt idx="42375">
                  <c:v>0.98693811679459498</c:v>
                </c:pt>
                <c:pt idx="42376">
                  <c:v>0.98922106846630697</c:v>
                </c:pt>
                <c:pt idx="42377">
                  <c:v>0.98844402442441803</c:v>
                </c:pt>
                <c:pt idx="42378">
                  <c:v>0.993084589785452</c:v>
                </c:pt>
                <c:pt idx="42379">
                  <c:v>0.99083919631238604</c:v>
                </c:pt>
                <c:pt idx="42380">
                  <c:v>0.98865818510992998</c:v>
                </c:pt>
                <c:pt idx="42381">
                  <c:v>0.99175126051441698</c:v>
                </c:pt>
                <c:pt idx="42382">
                  <c:v>0.99224728178289001</c:v>
                </c:pt>
                <c:pt idx="42383">
                  <c:v>0.99382181318062501</c:v>
                </c:pt>
                <c:pt idx="42384">
                  <c:v>0.98799033299711603</c:v>
                </c:pt>
                <c:pt idx="42385">
                  <c:v>0.99119569965552701</c:v>
                </c:pt>
                <c:pt idx="42386">
                  <c:v>0.98904393354770304</c:v>
                </c:pt>
                <c:pt idx="42387">
                  <c:v>0.98992628361541102</c:v>
                </c:pt>
                <c:pt idx="42388">
                  <c:v>0.98965372261673701</c:v>
                </c:pt>
                <c:pt idx="42389">
                  <c:v>0.99091786998589704</c:v>
                </c:pt>
                <c:pt idx="42390">
                  <c:v>0.99176693247703596</c:v>
                </c:pt>
                <c:pt idx="42391">
                  <c:v>0.98775601120068401</c:v>
                </c:pt>
                <c:pt idx="42392">
                  <c:v>0.98734635093589795</c:v>
                </c:pt>
                <c:pt idx="42393">
                  <c:v>0.99194445230046502</c:v>
                </c:pt>
                <c:pt idx="42394">
                  <c:v>0.989772849107595</c:v>
                </c:pt>
                <c:pt idx="42395">
                  <c:v>0.98807933132266601</c:v>
                </c:pt>
                <c:pt idx="42396">
                  <c:v>0.99091272096340499</c:v>
                </c:pt>
                <c:pt idx="42397">
                  <c:v>0.99062644859226001</c:v>
                </c:pt>
                <c:pt idx="42398">
                  <c:v>0.98959391580664502</c:v>
                </c:pt>
                <c:pt idx="42399">
                  <c:v>0.98824410910360905</c:v>
                </c:pt>
                <c:pt idx="42400">
                  <c:v>0.99101318304604602</c:v>
                </c:pt>
                <c:pt idx="42401">
                  <c:v>0.99226858745239799</c:v>
                </c:pt>
                <c:pt idx="42402">
                  <c:v>0.98966233990244301</c:v>
                </c:pt>
                <c:pt idx="42403">
                  <c:v>0.99178176992371903</c:v>
                </c:pt>
                <c:pt idx="42404">
                  <c:v>0.98863440911753697</c:v>
                </c:pt>
                <c:pt idx="42405">
                  <c:v>0.99248743248029903</c:v>
                </c:pt>
                <c:pt idx="42406">
                  <c:v>0.98670035977250903</c:v>
                </c:pt>
                <c:pt idx="42407">
                  <c:v>0.99290825154031503</c:v>
                </c:pt>
                <c:pt idx="42408">
                  <c:v>0.98780511536577198</c:v>
                </c:pt>
                <c:pt idx="42409">
                  <c:v>0.98693020000074605</c:v>
                </c:pt>
                <c:pt idx="42410">
                  <c:v>0.992566916740933</c:v>
                </c:pt>
                <c:pt idx="42411">
                  <c:v>0.98617893881285101</c:v>
                </c:pt>
                <c:pt idx="42412">
                  <c:v>0.98949676588832203</c:v>
                </c:pt>
                <c:pt idx="42413">
                  <c:v>0.99313090160549</c:v>
                </c:pt>
                <c:pt idx="42414">
                  <c:v>0.98800318022355105</c:v>
                </c:pt>
                <c:pt idx="42415">
                  <c:v>0.99057988700845501</c:v>
                </c:pt>
                <c:pt idx="42416">
                  <c:v>0.99220073530121</c:v>
                </c:pt>
                <c:pt idx="42417">
                  <c:v>0.992227516634405</c:v>
                </c:pt>
                <c:pt idx="42418">
                  <c:v>0.98740129662184795</c:v>
                </c:pt>
                <c:pt idx="42419">
                  <c:v>0.99049870671291296</c:v>
                </c:pt>
                <c:pt idx="42420">
                  <c:v>0.98682425616037195</c:v>
                </c:pt>
                <c:pt idx="42421">
                  <c:v>0.99013453596561896</c:v>
                </c:pt>
                <c:pt idx="42422">
                  <c:v>0.99143657722109402</c:v>
                </c:pt>
                <c:pt idx="42423">
                  <c:v>0.98974721212224004</c:v>
                </c:pt>
                <c:pt idx="42424">
                  <c:v>0.99366526950269296</c:v>
                </c:pt>
                <c:pt idx="42425">
                  <c:v>0.98976113970222501</c:v>
                </c:pt>
                <c:pt idx="42426">
                  <c:v>0.98915315639759904</c:v>
                </c:pt>
                <c:pt idx="42427">
                  <c:v>0.98961597273239699</c:v>
                </c:pt>
                <c:pt idx="42428">
                  <c:v>0.99465540380225403</c:v>
                </c:pt>
                <c:pt idx="42429">
                  <c:v>0.98905807989773697</c:v>
                </c:pt>
                <c:pt idx="42430">
                  <c:v>0.98694821065053995</c:v>
                </c:pt>
                <c:pt idx="42431">
                  <c:v>0.99319894288852695</c:v>
                </c:pt>
                <c:pt idx="42432">
                  <c:v>0.99101395711830997</c:v>
                </c:pt>
                <c:pt idx="42433">
                  <c:v>0.98983868250780804</c:v>
                </c:pt>
                <c:pt idx="42434">
                  <c:v>0.98757013484608303</c:v>
                </c:pt>
                <c:pt idx="42435">
                  <c:v>0.99127379368437396</c:v>
                </c:pt>
                <c:pt idx="42436">
                  <c:v>0.99014941734141804</c:v>
                </c:pt>
                <c:pt idx="42437">
                  <c:v>0.98942073036789402</c:v>
                </c:pt>
                <c:pt idx="42438">
                  <c:v>0.98923013264003101</c:v>
                </c:pt>
                <c:pt idx="42439">
                  <c:v>0.99418717395524403</c:v>
                </c:pt>
                <c:pt idx="42440">
                  <c:v>0.99113036164645996</c:v>
                </c:pt>
                <c:pt idx="42441">
                  <c:v>0.98998257440934301</c:v>
                </c:pt>
                <c:pt idx="42442">
                  <c:v>0.99108733391231696</c:v>
                </c:pt>
                <c:pt idx="42443">
                  <c:v>0.99245422516862802</c:v>
                </c:pt>
                <c:pt idx="42444">
                  <c:v>0.98840055580649999</c:v>
                </c:pt>
                <c:pt idx="42445">
                  <c:v>0.99156527666398697</c:v>
                </c:pt>
                <c:pt idx="42446">
                  <c:v>0.99194294050515097</c:v>
                </c:pt>
                <c:pt idx="42447">
                  <c:v>0.99323098576966296</c:v>
                </c:pt>
                <c:pt idx="42448">
                  <c:v>0.98625862468577297</c:v>
                </c:pt>
                <c:pt idx="42449">
                  <c:v>0.99361592243253805</c:v>
                </c:pt>
                <c:pt idx="42450">
                  <c:v>0.98969955133532095</c:v>
                </c:pt>
                <c:pt idx="42451">
                  <c:v>0.98755329102460698</c:v>
                </c:pt>
                <c:pt idx="42452">
                  <c:v>0.99306408910089605</c:v>
                </c:pt>
                <c:pt idx="42453">
                  <c:v>0.98958497676673896</c:v>
                </c:pt>
                <c:pt idx="42454">
                  <c:v>0.99269961592543898</c:v>
                </c:pt>
                <c:pt idx="42455">
                  <c:v>0.98798808383518</c:v>
                </c:pt>
                <c:pt idx="42456">
                  <c:v>0.99006253994766302</c:v>
                </c:pt>
                <c:pt idx="42457">
                  <c:v>0.99438123864277195</c:v>
                </c:pt>
                <c:pt idx="42458">
                  <c:v>0.994965392409913</c:v>
                </c:pt>
                <c:pt idx="42459">
                  <c:v>0.989230695215084</c:v>
                </c:pt>
                <c:pt idx="42460">
                  <c:v>0.99196752645375696</c:v>
                </c:pt>
                <c:pt idx="42461">
                  <c:v>0.99307321477439403</c:v>
                </c:pt>
                <c:pt idx="42462">
                  <c:v>0.99342740866801305</c:v>
                </c:pt>
                <c:pt idx="42463">
                  <c:v>0.99135793666304095</c:v>
                </c:pt>
                <c:pt idx="42464">
                  <c:v>0.99134172088658101</c:v>
                </c:pt>
                <c:pt idx="42465">
                  <c:v>0.99276873353168704</c:v>
                </c:pt>
                <c:pt idx="42466">
                  <c:v>0.99275092520054997</c:v>
                </c:pt>
                <c:pt idx="42467">
                  <c:v>0.99306842700361897</c:v>
                </c:pt>
                <c:pt idx="42468">
                  <c:v>0.99236304421598898</c:v>
                </c:pt>
                <c:pt idx="42469">
                  <c:v>0.99142551769528398</c:v>
                </c:pt>
                <c:pt idx="42470">
                  <c:v>0.99392142451697896</c:v>
                </c:pt>
                <c:pt idx="42471">
                  <c:v>0.99002944141163896</c:v>
                </c:pt>
                <c:pt idx="42472">
                  <c:v>0.99020000562574095</c:v>
                </c:pt>
                <c:pt idx="42473">
                  <c:v>0.99148894032012203</c:v>
                </c:pt>
                <c:pt idx="42474">
                  <c:v>0.99020717803962599</c:v>
                </c:pt>
                <c:pt idx="42475">
                  <c:v>0.99086119232859704</c:v>
                </c:pt>
                <c:pt idx="42476">
                  <c:v>0.990266214393559</c:v>
                </c:pt>
                <c:pt idx="42477">
                  <c:v>0.99059404461948797</c:v>
                </c:pt>
                <c:pt idx="42478">
                  <c:v>0.99129256376206498</c:v>
                </c:pt>
                <c:pt idx="42479">
                  <c:v>0.98742357284717197</c:v>
                </c:pt>
                <c:pt idx="42480">
                  <c:v>0.98810963564499199</c:v>
                </c:pt>
                <c:pt idx="42481">
                  <c:v>0.98897434931580397</c:v>
                </c:pt>
                <c:pt idx="42482">
                  <c:v>0.99156549787043302</c:v>
                </c:pt>
                <c:pt idx="42483">
                  <c:v>0.98785363812883697</c:v>
                </c:pt>
                <c:pt idx="42484">
                  <c:v>0.98962785944229803</c:v>
                </c:pt>
                <c:pt idx="42485">
                  <c:v>0.98851875249337195</c:v>
                </c:pt>
                <c:pt idx="42486">
                  <c:v>0.98667022583463304</c:v>
                </c:pt>
                <c:pt idx="42487">
                  <c:v>0.99277774786293005</c:v>
                </c:pt>
                <c:pt idx="42488">
                  <c:v>0.98981208335196103</c:v>
                </c:pt>
                <c:pt idx="42489">
                  <c:v>0.98932974383886596</c:v>
                </c:pt>
                <c:pt idx="42490">
                  <c:v>0.99201255399452604</c:v>
                </c:pt>
                <c:pt idx="42491">
                  <c:v>0.99230866436142395</c:v>
                </c:pt>
                <c:pt idx="42492">
                  <c:v>0.98944914141559603</c:v>
                </c:pt>
                <c:pt idx="42493">
                  <c:v>0.98718209103946597</c:v>
                </c:pt>
                <c:pt idx="42494">
                  <c:v>0.99003024918287197</c:v>
                </c:pt>
                <c:pt idx="42495">
                  <c:v>0.98973560781651404</c:v>
                </c:pt>
                <c:pt idx="42496">
                  <c:v>0.99356823963068097</c:v>
                </c:pt>
                <c:pt idx="42497">
                  <c:v>0.99074022090918901</c:v>
                </c:pt>
                <c:pt idx="42498">
                  <c:v>0.98781286988755601</c:v>
                </c:pt>
                <c:pt idx="42499">
                  <c:v>0.99055236707971495</c:v>
                </c:pt>
                <c:pt idx="42500">
                  <c:v>0.98789011165201701</c:v>
                </c:pt>
                <c:pt idx="42501">
                  <c:v>0.98871422506208395</c:v>
                </c:pt>
                <c:pt idx="42502">
                  <c:v>0.99177932457119899</c:v>
                </c:pt>
                <c:pt idx="42503">
                  <c:v>0.99123162614444404</c:v>
                </c:pt>
                <c:pt idx="42504">
                  <c:v>0.98756705902723696</c:v>
                </c:pt>
                <c:pt idx="42505">
                  <c:v>0.98935219113244399</c:v>
                </c:pt>
                <c:pt idx="42506">
                  <c:v>0.99076663999088799</c:v>
                </c:pt>
                <c:pt idx="42507">
                  <c:v>0.98691109306755698</c:v>
                </c:pt>
                <c:pt idx="42508">
                  <c:v>0.987867745254836</c:v>
                </c:pt>
                <c:pt idx="42509">
                  <c:v>0.98926665600753705</c:v>
                </c:pt>
                <c:pt idx="42510">
                  <c:v>0.991658144053018</c:v>
                </c:pt>
                <c:pt idx="42511">
                  <c:v>0.98656888346772198</c:v>
                </c:pt>
                <c:pt idx="42512">
                  <c:v>0.99266899825121402</c:v>
                </c:pt>
                <c:pt idx="42513">
                  <c:v>0.992577826677424</c:v>
                </c:pt>
                <c:pt idx="42514">
                  <c:v>0.98993452996814502</c:v>
                </c:pt>
                <c:pt idx="42515">
                  <c:v>0.99246991894121706</c:v>
                </c:pt>
                <c:pt idx="42516">
                  <c:v>0.98652352589385195</c:v>
                </c:pt>
                <c:pt idx="42517">
                  <c:v>0.99171212108381601</c:v>
                </c:pt>
                <c:pt idx="42518">
                  <c:v>0.990794188959504</c:v>
                </c:pt>
                <c:pt idx="42519">
                  <c:v>0.99072248940845897</c:v>
                </c:pt>
                <c:pt idx="42520">
                  <c:v>0.98906413251172798</c:v>
                </c:pt>
                <c:pt idx="42521">
                  <c:v>0.98993441217624301</c:v>
                </c:pt>
                <c:pt idx="42522">
                  <c:v>0.99315541825098297</c:v>
                </c:pt>
                <c:pt idx="42523">
                  <c:v>0.993090777704695</c:v>
                </c:pt>
                <c:pt idx="42524">
                  <c:v>0.99068253621994595</c:v>
                </c:pt>
                <c:pt idx="42525">
                  <c:v>0.99405117662975995</c:v>
                </c:pt>
                <c:pt idx="42526">
                  <c:v>0.99001740697699903</c:v>
                </c:pt>
                <c:pt idx="42527">
                  <c:v>0.99073841209450797</c:v>
                </c:pt>
                <c:pt idx="42528">
                  <c:v>0.99411739539686905</c:v>
                </c:pt>
                <c:pt idx="42529">
                  <c:v>0.98911833200903998</c:v>
                </c:pt>
                <c:pt idx="42530">
                  <c:v>0.98814091877433496</c:v>
                </c:pt>
                <c:pt idx="42531">
                  <c:v>0.99374082229727401</c:v>
                </c:pt>
                <c:pt idx="42532">
                  <c:v>0.98846418632773403</c:v>
                </c:pt>
                <c:pt idx="42533">
                  <c:v>0.98756906966149904</c:v>
                </c:pt>
                <c:pt idx="42534">
                  <c:v>0.99328287324176401</c:v>
                </c:pt>
                <c:pt idx="42535">
                  <c:v>0.98663914378230799</c:v>
                </c:pt>
                <c:pt idx="42536">
                  <c:v>0.99332394743562802</c:v>
                </c:pt>
                <c:pt idx="42537">
                  <c:v>0.98975613903942905</c:v>
                </c:pt>
                <c:pt idx="42538">
                  <c:v>0.99341853040878203</c:v>
                </c:pt>
                <c:pt idx="42539">
                  <c:v>0.98946855833735103</c:v>
                </c:pt>
                <c:pt idx="42540">
                  <c:v>0.99041046142651901</c:v>
                </c:pt>
                <c:pt idx="42541">
                  <c:v>0.99218364262346304</c:v>
                </c:pt>
                <c:pt idx="42542">
                  <c:v>0.98872671398415402</c:v>
                </c:pt>
                <c:pt idx="42543">
                  <c:v>0.98681688061048001</c:v>
                </c:pt>
                <c:pt idx="42544">
                  <c:v>0.98721300021380898</c:v>
                </c:pt>
                <c:pt idx="42545">
                  <c:v>0.99404635331013103</c:v>
                </c:pt>
                <c:pt idx="42546">
                  <c:v>0.98937975237069498</c:v>
                </c:pt>
                <c:pt idx="42547">
                  <c:v>0.99004162392346895</c:v>
                </c:pt>
                <c:pt idx="42548">
                  <c:v>0.98827297493315203</c:v>
                </c:pt>
                <c:pt idx="42549">
                  <c:v>0.98797042087540399</c:v>
                </c:pt>
                <c:pt idx="42550">
                  <c:v>0.99161394874765096</c:v>
                </c:pt>
                <c:pt idx="42551">
                  <c:v>0.98853618697996704</c:v>
                </c:pt>
                <c:pt idx="42552">
                  <c:v>0.98713255855425297</c:v>
                </c:pt>
                <c:pt idx="42553">
                  <c:v>0.98894798507367898</c:v>
                </c:pt>
                <c:pt idx="42554">
                  <c:v>0.989613758150932</c:v>
                </c:pt>
                <c:pt idx="42555">
                  <c:v>0.98953896961827004</c:v>
                </c:pt>
                <c:pt idx="42556">
                  <c:v>0.99253422735011199</c:v>
                </c:pt>
                <c:pt idx="42557">
                  <c:v>0.98887879970595005</c:v>
                </c:pt>
                <c:pt idx="42558">
                  <c:v>0.98680742205583505</c:v>
                </c:pt>
                <c:pt idx="42559">
                  <c:v>0.99149852102464298</c:v>
                </c:pt>
                <c:pt idx="42560">
                  <c:v>0.98955886684307404</c:v>
                </c:pt>
                <c:pt idx="42561">
                  <c:v>0.98926732437451004</c:v>
                </c:pt>
                <c:pt idx="42562">
                  <c:v>0.99003941392846995</c:v>
                </c:pt>
                <c:pt idx="42563">
                  <c:v>0.98987478539920604</c:v>
                </c:pt>
                <c:pt idx="42564">
                  <c:v>0.98848444368439004</c:v>
                </c:pt>
                <c:pt idx="42565">
                  <c:v>0.98981255871322704</c:v>
                </c:pt>
                <c:pt idx="42566">
                  <c:v>0.99318698913912096</c:v>
                </c:pt>
                <c:pt idx="42567">
                  <c:v>0.99432029162296298</c:v>
                </c:pt>
                <c:pt idx="42568">
                  <c:v>0.99235958590590501</c:v>
                </c:pt>
                <c:pt idx="42569">
                  <c:v>0.98944827474540598</c:v>
                </c:pt>
                <c:pt idx="42570">
                  <c:v>0.99200456279153104</c:v>
                </c:pt>
                <c:pt idx="42571">
                  <c:v>0.99195048576382105</c:v>
                </c:pt>
                <c:pt idx="42572">
                  <c:v>0.99124193704682995</c:v>
                </c:pt>
                <c:pt idx="42573">
                  <c:v>0.98855527663543596</c:v>
                </c:pt>
                <c:pt idx="42574">
                  <c:v>0.99347687429306397</c:v>
                </c:pt>
                <c:pt idx="42575">
                  <c:v>0.98899460604294398</c:v>
                </c:pt>
                <c:pt idx="42576">
                  <c:v>0.98983422596811099</c:v>
                </c:pt>
                <c:pt idx="42577">
                  <c:v>0.98844082247259701</c:v>
                </c:pt>
                <c:pt idx="42578">
                  <c:v>0.99235238525714298</c:v>
                </c:pt>
                <c:pt idx="42579">
                  <c:v>0.99290572291208201</c:v>
                </c:pt>
                <c:pt idx="42580">
                  <c:v>0.99362171733679905</c:v>
                </c:pt>
                <c:pt idx="42581">
                  <c:v>0.99110958166962804</c:v>
                </c:pt>
                <c:pt idx="42582">
                  <c:v>0.99024397039606904</c:v>
                </c:pt>
                <c:pt idx="42583">
                  <c:v>0.99192164068114996</c:v>
                </c:pt>
                <c:pt idx="42584">
                  <c:v>0.98731139998267203</c:v>
                </c:pt>
                <c:pt idx="42585">
                  <c:v>0.99181248273535705</c:v>
                </c:pt>
                <c:pt idx="42586">
                  <c:v>0.98745440026422504</c:v>
                </c:pt>
                <c:pt idx="42587">
                  <c:v>0.98993131971647497</c:v>
                </c:pt>
                <c:pt idx="42588">
                  <c:v>0.98721856816188502</c:v>
                </c:pt>
                <c:pt idx="42589">
                  <c:v>0.988359968112273</c:v>
                </c:pt>
                <c:pt idx="42590">
                  <c:v>0.98847000820581798</c:v>
                </c:pt>
                <c:pt idx="42591">
                  <c:v>0.99021476939071895</c:v>
                </c:pt>
                <c:pt idx="42592">
                  <c:v>0.990476502718865</c:v>
                </c:pt>
                <c:pt idx="42593">
                  <c:v>0.99056875738367201</c:v>
                </c:pt>
                <c:pt idx="42594">
                  <c:v>0.991266857063414</c:v>
                </c:pt>
                <c:pt idx="42595">
                  <c:v>0.99046465188940402</c:v>
                </c:pt>
                <c:pt idx="42596">
                  <c:v>0.99173606553662597</c:v>
                </c:pt>
                <c:pt idx="42597">
                  <c:v>0.99167860928916596</c:v>
                </c:pt>
                <c:pt idx="42598">
                  <c:v>0.98818285841093201</c:v>
                </c:pt>
                <c:pt idx="42599">
                  <c:v>0.99188592915752505</c:v>
                </c:pt>
                <c:pt idx="42600">
                  <c:v>0.98954397608004796</c:v>
                </c:pt>
                <c:pt idx="42601">
                  <c:v>0.98987245474572605</c:v>
                </c:pt>
                <c:pt idx="42602">
                  <c:v>0.98884937162642705</c:v>
                </c:pt>
                <c:pt idx="42603">
                  <c:v>0.98771301506616205</c:v>
                </c:pt>
                <c:pt idx="42604">
                  <c:v>0.98796518821107204</c:v>
                </c:pt>
                <c:pt idx="42605">
                  <c:v>0.99358995763767299</c:v>
                </c:pt>
                <c:pt idx="42606">
                  <c:v>0.98790246474417798</c:v>
                </c:pt>
                <c:pt idx="42607">
                  <c:v>0.98896897001614403</c:v>
                </c:pt>
                <c:pt idx="42608">
                  <c:v>0.99160980560295198</c:v>
                </c:pt>
                <c:pt idx="42609">
                  <c:v>0.98834415098447903</c:v>
                </c:pt>
                <c:pt idx="42610">
                  <c:v>0.98959861591003795</c:v>
                </c:pt>
                <c:pt idx="42611">
                  <c:v>0.98762238195472796</c:v>
                </c:pt>
                <c:pt idx="42612">
                  <c:v>0.99012977707048</c:v>
                </c:pt>
                <c:pt idx="42613">
                  <c:v>0.99284326090172903</c:v>
                </c:pt>
                <c:pt idx="42614">
                  <c:v>0.99083045547097304</c:v>
                </c:pt>
                <c:pt idx="42615">
                  <c:v>0.98849159776053297</c:v>
                </c:pt>
                <c:pt idx="42616">
                  <c:v>0.98884880518195095</c:v>
                </c:pt>
                <c:pt idx="42617">
                  <c:v>0.99283982245556801</c:v>
                </c:pt>
                <c:pt idx="42618">
                  <c:v>0.98846933030520601</c:v>
                </c:pt>
                <c:pt idx="42619">
                  <c:v>0.99028289651693202</c:v>
                </c:pt>
                <c:pt idx="42620">
                  <c:v>0.98676164742012296</c:v>
                </c:pt>
                <c:pt idx="42621">
                  <c:v>0.986723918961813</c:v>
                </c:pt>
                <c:pt idx="42622">
                  <c:v>0.98795759861033905</c:v>
                </c:pt>
                <c:pt idx="42623">
                  <c:v>0.98795724821470998</c:v>
                </c:pt>
                <c:pt idx="42624">
                  <c:v>0.99065924668545902</c:v>
                </c:pt>
                <c:pt idx="42625">
                  <c:v>0.98946029560868398</c:v>
                </c:pt>
                <c:pt idx="42626">
                  <c:v>0.98964480376251496</c:v>
                </c:pt>
                <c:pt idx="42627">
                  <c:v>0.98706357428297098</c:v>
                </c:pt>
                <c:pt idx="42628">
                  <c:v>0.99273558078467705</c:v>
                </c:pt>
                <c:pt idx="42629">
                  <c:v>0.993513447313781</c:v>
                </c:pt>
                <c:pt idx="42630">
                  <c:v>0.99006192948249105</c:v>
                </c:pt>
                <c:pt idx="42631">
                  <c:v>0.987055750668273</c:v>
                </c:pt>
                <c:pt idx="42632">
                  <c:v>0.98784491067476199</c:v>
                </c:pt>
                <c:pt idx="42633">
                  <c:v>0.99299946999017696</c:v>
                </c:pt>
                <c:pt idx="42634">
                  <c:v>0.98916758553536199</c:v>
                </c:pt>
                <c:pt idx="42635">
                  <c:v>0.98724001110130699</c:v>
                </c:pt>
                <c:pt idx="42636">
                  <c:v>0.99476166568523705</c:v>
                </c:pt>
                <c:pt idx="42637">
                  <c:v>0.98664022084751701</c:v>
                </c:pt>
                <c:pt idx="42638">
                  <c:v>0.99200776701527305</c:v>
                </c:pt>
                <c:pt idx="42639">
                  <c:v>0.99198683086933803</c:v>
                </c:pt>
                <c:pt idx="42640">
                  <c:v>0.98763930278140499</c:v>
                </c:pt>
                <c:pt idx="42641">
                  <c:v>0.99311461328609696</c:v>
                </c:pt>
                <c:pt idx="42642">
                  <c:v>0.99209723816735795</c:v>
                </c:pt>
                <c:pt idx="42643">
                  <c:v>0.99090952530025</c:v>
                </c:pt>
                <c:pt idx="42644">
                  <c:v>0.99179135129576601</c:v>
                </c:pt>
                <c:pt idx="42645">
                  <c:v>0.99158851080272903</c:v>
                </c:pt>
                <c:pt idx="42646">
                  <c:v>0.98898565026838703</c:v>
                </c:pt>
                <c:pt idx="42647">
                  <c:v>0.98905638378590699</c:v>
                </c:pt>
                <c:pt idx="42648">
                  <c:v>0.98931808521963505</c:v>
                </c:pt>
                <c:pt idx="42649">
                  <c:v>0.98798301856163395</c:v>
                </c:pt>
                <c:pt idx="42650">
                  <c:v>0.98970993662843998</c:v>
                </c:pt>
                <c:pt idx="42651">
                  <c:v>0.98887672723424402</c:v>
                </c:pt>
                <c:pt idx="42652">
                  <c:v>0.99100871806361901</c:v>
                </c:pt>
                <c:pt idx="42653">
                  <c:v>0.99476902097410003</c:v>
                </c:pt>
                <c:pt idx="42654">
                  <c:v>0.98773063225279301</c:v>
                </c:pt>
                <c:pt idx="42655">
                  <c:v>0.99213622994389306</c:v>
                </c:pt>
                <c:pt idx="42656">
                  <c:v>0.98991713205346399</c:v>
                </c:pt>
                <c:pt idx="42657">
                  <c:v>0.98775545011018695</c:v>
                </c:pt>
                <c:pt idx="42658">
                  <c:v>0.98985353559262401</c:v>
                </c:pt>
                <c:pt idx="42659">
                  <c:v>0.98901447201649095</c:v>
                </c:pt>
                <c:pt idx="42660">
                  <c:v>0.98834738136452105</c:v>
                </c:pt>
                <c:pt idx="42661">
                  <c:v>0.99054006292283603</c:v>
                </c:pt>
                <c:pt idx="42662">
                  <c:v>0.98837648779288001</c:v>
                </c:pt>
                <c:pt idx="42663">
                  <c:v>0.99094985556916504</c:v>
                </c:pt>
                <c:pt idx="42664">
                  <c:v>0.992214525237057</c:v>
                </c:pt>
                <c:pt idx="42665">
                  <c:v>0.99225646762094599</c:v>
                </c:pt>
                <c:pt idx="42666">
                  <c:v>0.99286081572360796</c:v>
                </c:pt>
                <c:pt idx="42667">
                  <c:v>0.993452552619702</c:v>
                </c:pt>
                <c:pt idx="42668">
                  <c:v>0.98823612706660302</c:v>
                </c:pt>
                <c:pt idx="42669">
                  <c:v>0.99104182564012999</c:v>
                </c:pt>
                <c:pt idx="42670">
                  <c:v>0.99105210363281704</c:v>
                </c:pt>
                <c:pt idx="42671">
                  <c:v>0.98954127974202299</c:v>
                </c:pt>
                <c:pt idx="42672">
                  <c:v>0.99228968592928601</c:v>
                </c:pt>
                <c:pt idx="42673">
                  <c:v>0.99280882839566498</c:v>
                </c:pt>
                <c:pt idx="42674">
                  <c:v>0.98724651981504297</c:v>
                </c:pt>
                <c:pt idx="42675">
                  <c:v>0.99078723911882804</c:v>
                </c:pt>
                <c:pt idx="42676">
                  <c:v>0.99054838372742104</c:v>
                </c:pt>
                <c:pt idx="42677">
                  <c:v>0.98797103222068205</c:v>
                </c:pt>
                <c:pt idx="42678">
                  <c:v>0.992116383399265</c:v>
                </c:pt>
                <c:pt idx="42679">
                  <c:v>0.992594705096007</c:v>
                </c:pt>
                <c:pt idx="42680">
                  <c:v>0.99077991216504402</c:v>
                </c:pt>
                <c:pt idx="42681">
                  <c:v>0.98849920086055298</c:v>
                </c:pt>
                <c:pt idx="42682">
                  <c:v>0.98995093713833704</c:v>
                </c:pt>
                <c:pt idx="42683">
                  <c:v>0.99059336849457402</c:v>
                </c:pt>
                <c:pt idx="42684">
                  <c:v>0.98920371855082401</c:v>
                </c:pt>
                <c:pt idx="42685">
                  <c:v>0.99020067823938396</c:v>
                </c:pt>
                <c:pt idx="42686">
                  <c:v>0.98917545581286104</c:v>
                </c:pt>
                <c:pt idx="42687">
                  <c:v>0.993961320833331</c:v>
                </c:pt>
                <c:pt idx="42688">
                  <c:v>0.98778887447569197</c:v>
                </c:pt>
                <c:pt idx="42689">
                  <c:v>0.99251132009193099</c:v>
                </c:pt>
                <c:pt idx="42690">
                  <c:v>0.99355367643866499</c:v>
                </c:pt>
                <c:pt idx="42691">
                  <c:v>0.98650560997654702</c:v>
                </c:pt>
                <c:pt idx="42692">
                  <c:v>0.99217696733269201</c:v>
                </c:pt>
                <c:pt idx="42693">
                  <c:v>0.98962879205448395</c:v>
                </c:pt>
                <c:pt idx="42694">
                  <c:v>0.99233010968586099</c:v>
                </c:pt>
                <c:pt idx="42695">
                  <c:v>0.98814223112631205</c:v>
                </c:pt>
                <c:pt idx="42696">
                  <c:v>0.99358149615750202</c:v>
                </c:pt>
                <c:pt idx="42697">
                  <c:v>0.98809901984553405</c:v>
                </c:pt>
                <c:pt idx="42698">
                  <c:v>0.99404996398593604</c:v>
                </c:pt>
                <c:pt idx="42699">
                  <c:v>0.98815865107408796</c:v>
                </c:pt>
                <c:pt idx="42700">
                  <c:v>0.99283363294037397</c:v>
                </c:pt>
                <c:pt idx="42701">
                  <c:v>0.991840655190103</c:v>
                </c:pt>
                <c:pt idx="42702">
                  <c:v>0.98987738410839698</c:v>
                </c:pt>
                <c:pt idx="42703">
                  <c:v>0.99242847421889901</c:v>
                </c:pt>
                <c:pt idx="42704">
                  <c:v>0.99348006677133605</c:v>
                </c:pt>
                <c:pt idx="42705">
                  <c:v>0.99024848982302305</c:v>
                </c:pt>
                <c:pt idx="42706">
                  <c:v>0.99217795891051297</c:v>
                </c:pt>
                <c:pt idx="42707">
                  <c:v>0.98882496635971395</c:v>
                </c:pt>
                <c:pt idx="42708">
                  <c:v>0.98908915142127796</c:v>
                </c:pt>
                <c:pt idx="42709">
                  <c:v>0.99246346110057004</c:v>
                </c:pt>
                <c:pt idx="42710">
                  <c:v>0.98717055641922402</c:v>
                </c:pt>
                <c:pt idx="42711">
                  <c:v>0.99100588680336699</c:v>
                </c:pt>
                <c:pt idx="42712">
                  <c:v>0.99293385195186201</c:v>
                </c:pt>
                <c:pt idx="42713">
                  <c:v>0.988452557873294</c:v>
                </c:pt>
                <c:pt idx="42714">
                  <c:v>0.98811418221820801</c:v>
                </c:pt>
                <c:pt idx="42715">
                  <c:v>0.99305002578528401</c:v>
                </c:pt>
                <c:pt idx="42716">
                  <c:v>0.98974598424482396</c:v>
                </c:pt>
                <c:pt idx="42717">
                  <c:v>0.99346167509178795</c:v>
                </c:pt>
                <c:pt idx="42718">
                  <c:v>0.98738037197367401</c:v>
                </c:pt>
                <c:pt idx="42719">
                  <c:v>0.99052146840195199</c:v>
                </c:pt>
                <c:pt idx="42720">
                  <c:v>0.99046473202535901</c:v>
                </c:pt>
                <c:pt idx="42721">
                  <c:v>0.98818128511443204</c:v>
                </c:pt>
                <c:pt idx="42722">
                  <c:v>0.98939131703182004</c:v>
                </c:pt>
                <c:pt idx="42723">
                  <c:v>0.99112225928914599</c:v>
                </c:pt>
                <c:pt idx="42724">
                  <c:v>0.99161984636307898</c:v>
                </c:pt>
                <c:pt idx="42725">
                  <c:v>0.99046326968829901</c:v>
                </c:pt>
                <c:pt idx="42726">
                  <c:v>0.98826175733281996</c:v>
                </c:pt>
                <c:pt idx="42727">
                  <c:v>0.99443133739315503</c:v>
                </c:pt>
                <c:pt idx="42728">
                  <c:v>0.986442664677042</c:v>
                </c:pt>
                <c:pt idx="42729">
                  <c:v>0.99369636716950505</c:v>
                </c:pt>
                <c:pt idx="42730">
                  <c:v>0.99183361759678701</c:v>
                </c:pt>
                <c:pt idx="42731">
                  <c:v>0.99266347764335805</c:v>
                </c:pt>
                <c:pt idx="42732">
                  <c:v>0.991228662141724</c:v>
                </c:pt>
                <c:pt idx="42733">
                  <c:v>0.99131101086086104</c:v>
                </c:pt>
                <c:pt idx="42734">
                  <c:v>0.99287654532991398</c:v>
                </c:pt>
                <c:pt idx="42735">
                  <c:v>0.98862609596730999</c:v>
                </c:pt>
                <c:pt idx="42736">
                  <c:v>0.99112429188935403</c:v>
                </c:pt>
                <c:pt idx="42737">
                  <c:v>0.99282992225706101</c:v>
                </c:pt>
                <c:pt idx="42738">
                  <c:v>0.99114644325558399</c:v>
                </c:pt>
                <c:pt idx="42739">
                  <c:v>0.988761866207026</c:v>
                </c:pt>
                <c:pt idx="42740">
                  <c:v>0.99232220013676697</c:v>
                </c:pt>
                <c:pt idx="42741">
                  <c:v>0.99320853276524101</c:v>
                </c:pt>
                <c:pt idx="42742">
                  <c:v>0.98736153319541198</c:v>
                </c:pt>
                <c:pt idx="42743">
                  <c:v>0.98720726232830502</c:v>
                </c:pt>
                <c:pt idx="42744">
                  <c:v>0.98986298673448003</c:v>
                </c:pt>
                <c:pt idx="42745">
                  <c:v>0.99000079335384605</c:v>
                </c:pt>
                <c:pt idx="42746">
                  <c:v>0.98852684095007803</c:v>
                </c:pt>
                <c:pt idx="42747">
                  <c:v>0.99045627523068402</c:v>
                </c:pt>
                <c:pt idx="42748">
                  <c:v>0.99021580146664101</c:v>
                </c:pt>
                <c:pt idx="42749">
                  <c:v>0.99172556223846897</c:v>
                </c:pt>
                <c:pt idx="42750">
                  <c:v>0.993200770925322</c:v>
                </c:pt>
                <c:pt idx="42751">
                  <c:v>0.98961690737252705</c:v>
                </c:pt>
                <c:pt idx="42752">
                  <c:v>0.98665828042867298</c:v>
                </c:pt>
                <c:pt idx="42753">
                  <c:v>0.99362641455917899</c:v>
                </c:pt>
                <c:pt idx="42754">
                  <c:v>0.98793436757130104</c:v>
                </c:pt>
                <c:pt idx="42755">
                  <c:v>0.98774736706575395</c:v>
                </c:pt>
                <c:pt idx="42756">
                  <c:v>0.98835700839019303</c:v>
                </c:pt>
                <c:pt idx="42757">
                  <c:v>0.99208127169804805</c:v>
                </c:pt>
                <c:pt idx="42758">
                  <c:v>0.98876775387198801</c:v>
                </c:pt>
                <c:pt idx="42759">
                  <c:v>0.99344659928894996</c:v>
                </c:pt>
                <c:pt idx="42760">
                  <c:v>0.98824040982098205</c:v>
                </c:pt>
                <c:pt idx="42761">
                  <c:v>0.99241162569966102</c:v>
                </c:pt>
                <c:pt idx="42762">
                  <c:v>0.98797713723999503</c:v>
                </c:pt>
                <c:pt idx="42763">
                  <c:v>0.98869716670864405</c:v>
                </c:pt>
                <c:pt idx="42764">
                  <c:v>0.99045457732322595</c:v>
                </c:pt>
                <c:pt idx="42765">
                  <c:v>0.986676319228729</c:v>
                </c:pt>
                <c:pt idx="42766">
                  <c:v>0.992908125197831</c:v>
                </c:pt>
                <c:pt idx="42767">
                  <c:v>0.98838789644743397</c:v>
                </c:pt>
                <c:pt idx="42768">
                  <c:v>0.98833536428079805</c:v>
                </c:pt>
                <c:pt idx="42769">
                  <c:v>0.99166386389480898</c:v>
                </c:pt>
                <c:pt idx="42770">
                  <c:v>0.98700483239731196</c:v>
                </c:pt>
                <c:pt idx="42771">
                  <c:v>0.98700873189125704</c:v>
                </c:pt>
                <c:pt idx="42772">
                  <c:v>0.98847034727902905</c:v>
                </c:pt>
                <c:pt idx="42773">
                  <c:v>0.98979219794508599</c:v>
                </c:pt>
                <c:pt idx="42774">
                  <c:v>0.985755992007881</c:v>
                </c:pt>
                <c:pt idx="42775">
                  <c:v>0.99317040679150304</c:v>
                </c:pt>
                <c:pt idx="42776">
                  <c:v>0.98924497293292601</c:v>
                </c:pt>
                <c:pt idx="42777">
                  <c:v>0.988112971514439</c:v>
                </c:pt>
                <c:pt idx="42778">
                  <c:v>0.98752323227224603</c:v>
                </c:pt>
                <c:pt idx="42779">
                  <c:v>0.99242283313400603</c:v>
                </c:pt>
                <c:pt idx="42780">
                  <c:v>0.99041165326526104</c:v>
                </c:pt>
                <c:pt idx="42781">
                  <c:v>0.99394321045551004</c:v>
                </c:pt>
                <c:pt idx="42782">
                  <c:v>0.989736371217529</c:v>
                </c:pt>
                <c:pt idx="42783">
                  <c:v>0.99050626590056201</c:v>
                </c:pt>
                <c:pt idx="42784">
                  <c:v>0.98732092234915603</c:v>
                </c:pt>
                <c:pt idx="42785">
                  <c:v>0.98567995973671696</c:v>
                </c:pt>
                <c:pt idx="42786">
                  <c:v>0.992374613891296</c:v>
                </c:pt>
                <c:pt idx="42787">
                  <c:v>0.98861356193149796</c:v>
                </c:pt>
                <c:pt idx="42788">
                  <c:v>0.98776371764547299</c:v>
                </c:pt>
                <c:pt idx="42789">
                  <c:v>0.99128252081293999</c:v>
                </c:pt>
                <c:pt idx="42790">
                  <c:v>0.99019198771915395</c:v>
                </c:pt>
                <c:pt idx="42791">
                  <c:v>0.99046246472857702</c:v>
                </c:pt>
                <c:pt idx="42792">
                  <c:v>0.99183427323964701</c:v>
                </c:pt>
                <c:pt idx="42793">
                  <c:v>0.99000796157495297</c:v>
                </c:pt>
                <c:pt idx="42794">
                  <c:v>0.99198587855833398</c:v>
                </c:pt>
                <c:pt idx="42795">
                  <c:v>0.99101734662829799</c:v>
                </c:pt>
                <c:pt idx="42796">
                  <c:v>0.98599226231492698</c:v>
                </c:pt>
                <c:pt idx="42797">
                  <c:v>0.99138963044428197</c:v>
                </c:pt>
                <c:pt idx="42798">
                  <c:v>0.98961558618040801</c:v>
                </c:pt>
                <c:pt idx="42799">
                  <c:v>0.98914947631881101</c:v>
                </c:pt>
                <c:pt idx="42800">
                  <c:v>0.98765876186214296</c:v>
                </c:pt>
                <c:pt idx="42801">
                  <c:v>0.98910583111175998</c:v>
                </c:pt>
                <c:pt idx="42802">
                  <c:v>0.99154298928830298</c:v>
                </c:pt>
                <c:pt idx="42803">
                  <c:v>0.98731433314051198</c:v>
                </c:pt>
                <c:pt idx="42804">
                  <c:v>0.99125402067301105</c:v>
                </c:pt>
                <c:pt idx="42805">
                  <c:v>0.98891396859634995</c:v>
                </c:pt>
                <c:pt idx="42806">
                  <c:v>0.98878112234986903</c:v>
                </c:pt>
                <c:pt idx="42807">
                  <c:v>0.99355531273562203</c:v>
                </c:pt>
                <c:pt idx="42808">
                  <c:v>0.99249374922106204</c:v>
                </c:pt>
                <c:pt idx="42809">
                  <c:v>0.99089389703590403</c:v>
                </c:pt>
                <c:pt idx="42810">
                  <c:v>0.98995201259782495</c:v>
                </c:pt>
                <c:pt idx="42811">
                  <c:v>0.98983320728708302</c:v>
                </c:pt>
                <c:pt idx="42812">
                  <c:v>0.99077207822090096</c:v>
                </c:pt>
                <c:pt idx="42813">
                  <c:v>0.98859886885716897</c:v>
                </c:pt>
                <c:pt idx="42814">
                  <c:v>0.99369617136449595</c:v>
                </c:pt>
                <c:pt idx="42815">
                  <c:v>0.98858775027721002</c:v>
                </c:pt>
                <c:pt idx="42816">
                  <c:v>0.98782622914124296</c:v>
                </c:pt>
                <c:pt idx="42817">
                  <c:v>0.99166341894389498</c:v>
                </c:pt>
                <c:pt idx="42818">
                  <c:v>0.98835919918057402</c:v>
                </c:pt>
                <c:pt idx="42819">
                  <c:v>0.99230707022224296</c:v>
                </c:pt>
                <c:pt idx="42820">
                  <c:v>0.99272377796848998</c:v>
                </c:pt>
                <c:pt idx="42821">
                  <c:v>0.98806149101449903</c:v>
                </c:pt>
                <c:pt idx="42822">
                  <c:v>0.98814459782563302</c:v>
                </c:pt>
                <c:pt idx="42823">
                  <c:v>0.99200627420169296</c:v>
                </c:pt>
                <c:pt idx="42824">
                  <c:v>0.99189255993264303</c:v>
                </c:pt>
                <c:pt idx="42825">
                  <c:v>0.99120912465006705</c:v>
                </c:pt>
                <c:pt idx="42826">
                  <c:v>0.98947762832390196</c:v>
                </c:pt>
                <c:pt idx="42827">
                  <c:v>0.99067368863884298</c:v>
                </c:pt>
                <c:pt idx="42828">
                  <c:v>0.99059371754601599</c:v>
                </c:pt>
                <c:pt idx="42829">
                  <c:v>0.98820990257904096</c:v>
                </c:pt>
                <c:pt idx="42830">
                  <c:v>0.99226164336641898</c:v>
                </c:pt>
                <c:pt idx="42831">
                  <c:v>0.98968381990085696</c:v>
                </c:pt>
                <c:pt idx="42832">
                  <c:v>0.99252156076001496</c:v>
                </c:pt>
                <c:pt idx="42833">
                  <c:v>0.98754678187140399</c:v>
                </c:pt>
                <c:pt idx="42834">
                  <c:v>0.98967024936915504</c:v>
                </c:pt>
                <c:pt idx="42835">
                  <c:v>0.99141067533917304</c:v>
                </c:pt>
                <c:pt idx="42836">
                  <c:v>0.98899238976041104</c:v>
                </c:pt>
                <c:pt idx="42837">
                  <c:v>0.98798095671106301</c:v>
                </c:pt>
                <c:pt idx="42838">
                  <c:v>0.98743818150868501</c:v>
                </c:pt>
                <c:pt idx="42839">
                  <c:v>0.99168829463928798</c:v>
                </c:pt>
                <c:pt idx="42840">
                  <c:v>0.99067704781719501</c:v>
                </c:pt>
                <c:pt idx="42841">
                  <c:v>0.99081384553455598</c:v>
                </c:pt>
                <c:pt idx="42842">
                  <c:v>0.99387700592190797</c:v>
                </c:pt>
                <c:pt idx="42843">
                  <c:v>0.98782257906743298</c:v>
                </c:pt>
                <c:pt idx="42844">
                  <c:v>0.99456072959797603</c:v>
                </c:pt>
                <c:pt idx="42845">
                  <c:v>0.98860213005964803</c:v>
                </c:pt>
                <c:pt idx="42846">
                  <c:v>0.99314264603604796</c:v>
                </c:pt>
                <c:pt idx="42847">
                  <c:v>0.99381920253087497</c:v>
                </c:pt>
                <c:pt idx="42848">
                  <c:v>0.99125482971138801</c:v>
                </c:pt>
                <c:pt idx="42849">
                  <c:v>0.99024320164161395</c:v>
                </c:pt>
                <c:pt idx="42850">
                  <c:v>0.98976876356064103</c:v>
                </c:pt>
                <c:pt idx="42851">
                  <c:v>0.99212041293466202</c:v>
                </c:pt>
                <c:pt idx="42852">
                  <c:v>0.98851378477123997</c:v>
                </c:pt>
                <c:pt idx="42853">
                  <c:v>0.99038463223880702</c:v>
                </c:pt>
                <c:pt idx="42854">
                  <c:v>0.99229354673620496</c:v>
                </c:pt>
                <c:pt idx="42855">
                  <c:v>0.99352394542163702</c:v>
                </c:pt>
                <c:pt idx="42856">
                  <c:v>0.99165586208289103</c:v>
                </c:pt>
                <c:pt idx="42857">
                  <c:v>0.99301540341157502</c:v>
                </c:pt>
                <c:pt idx="42858">
                  <c:v>0.98863467372458003</c:v>
                </c:pt>
                <c:pt idx="42859">
                  <c:v>0.99197744518870801</c:v>
                </c:pt>
                <c:pt idx="42860">
                  <c:v>0.99084608926797502</c:v>
                </c:pt>
                <c:pt idx="42861">
                  <c:v>0.98959058460515503</c:v>
                </c:pt>
                <c:pt idx="42862">
                  <c:v>0.98886356604369596</c:v>
                </c:pt>
                <c:pt idx="42863">
                  <c:v>0.989381834106698</c:v>
                </c:pt>
                <c:pt idx="42864">
                  <c:v>0.98968107428127605</c:v>
                </c:pt>
                <c:pt idx="42865">
                  <c:v>0.98709156657264596</c:v>
                </c:pt>
                <c:pt idx="42866">
                  <c:v>0.99086560564460702</c:v>
                </c:pt>
                <c:pt idx="42867">
                  <c:v>0.98590137527168797</c:v>
                </c:pt>
                <c:pt idx="42868">
                  <c:v>0.99107780369510801</c:v>
                </c:pt>
                <c:pt idx="42869">
                  <c:v>0.98755772951417697</c:v>
                </c:pt>
                <c:pt idx="42870">
                  <c:v>0.98880536962503096</c:v>
                </c:pt>
                <c:pt idx="42871">
                  <c:v>0.98916555175056797</c:v>
                </c:pt>
                <c:pt idx="42872">
                  <c:v>0.98941003350384604</c:v>
                </c:pt>
                <c:pt idx="42873">
                  <c:v>0.986715596198392</c:v>
                </c:pt>
                <c:pt idx="42874">
                  <c:v>0.99256547042382604</c:v>
                </c:pt>
                <c:pt idx="42875">
                  <c:v>0.988861491478219</c:v>
                </c:pt>
                <c:pt idx="42876">
                  <c:v>0.98951101141695297</c:v>
                </c:pt>
                <c:pt idx="42877">
                  <c:v>0.98953245610428298</c:v>
                </c:pt>
                <c:pt idx="42878">
                  <c:v>0.99255928893210499</c:v>
                </c:pt>
                <c:pt idx="42879">
                  <c:v>0.99192620182653701</c:v>
                </c:pt>
                <c:pt idx="42880">
                  <c:v>0.99079443690567703</c:v>
                </c:pt>
                <c:pt idx="42881">
                  <c:v>0.98846550292063395</c:v>
                </c:pt>
                <c:pt idx="42882">
                  <c:v>0.99211957891999802</c:v>
                </c:pt>
                <c:pt idx="42883">
                  <c:v>0.989302834214838</c:v>
                </c:pt>
                <c:pt idx="42884">
                  <c:v>0.98719131515469605</c:v>
                </c:pt>
                <c:pt idx="42885">
                  <c:v>0.99237080741463002</c:v>
                </c:pt>
                <c:pt idx="42886">
                  <c:v>0.99114375093889795</c:v>
                </c:pt>
                <c:pt idx="42887">
                  <c:v>0.98879820103169902</c:v>
                </c:pt>
                <c:pt idx="42888">
                  <c:v>0.99210888910852102</c:v>
                </c:pt>
                <c:pt idx="42889">
                  <c:v>0.99175162501525704</c:v>
                </c:pt>
                <c:pt idx="42890">
                  <c:v>0.99242624916307798</c:v>
                </c:pt>
                <c:pt idx="42891">
                  <c:v>0.98826966539891803</c:v>
                </c:pt>
                <c:pt idx="42892">
                  <c:v>0.98884228570236099</c:v>
                </c:pt>
                <c:pt idx="42893">
                  <c:v>0.98758940529836603</c:v>
                </c:pt>
                <c:pt idx="42894">
                  <c:v>0.99357589839578198</c:v>
                </c:pt>
                <c:pt idx="42895">
                  <c:v>0.98803140756355001</c:v>
                </c:pt>
                <c:pt idx="42896">
                  <c:v>0.99117536705133602</c:v>
                </c:pt>
                <c:pt idx="42897">
                  <c:v>0.99236642340759096</c:v>
                </c:pt>
                <c:pt idx="42898">
                  <c:v>0.99216783141873</c:v>
                </c:pt>
                <c:pt idx="42899">
                  <c:v>0.98798040318670699</c:v>
                </c:pt>
                <c:pt idx="42900">
                  <c:v>0.98824868364935903</c:v>
                </c:pt>
                <c:pt idx="42901">
                  <c:v>0.99325372333543105</c:v>
                </c:pt>
                <c:pt idx="42902">
                  <c:v>0.98808904746179305</c:v>
                </c:pt>
                <c:pt idx="42903">
                  <c:v>0.99359596974603503</c:v>
                </c:pt>
                <c:pt idx="42904">
                  <c:v>0.99281690308532899</c:v>
                </c:pt>
                <c:pt idx="42905">
                  <c:v>0.99490739979515197</c:v>
                </c:pt>
                <c:pt idx="42906">
                  <c:v>0.98872971538328003</c:v>
                </c:pt>
                <c:pt idx="42907">
                  <c:v>0.99093655077899601</c:v>
                </c:pt>
                <c:pt idx="42908">
                  <c:v>0.99159823349039899</c:v>
                </c:pt>
                <c:pt idx="42909">
                  <c:v>0.99307266528285598</c:v>
                </c:pt>
                <c:pt idx="42910">
                  <c:v>0.99183244606117404</c:v>
                </c:pt>
                <c:pt idx="42911">
                  <c:v>0.99079428262118197</c:v>
                </c:pt>
                <c:pt idx="42912">
                  <c:v>0.99234046151170696</c:v>
                </c:pt>
                <c:pt idx="42913">
                  <c:v>0.98970580985892098</c:v>
                </c:pt>
                <c:pt idx="42914">
                  <c:v>0.99124571771561298</c:v>
                </c:pt>
                <c:pt idx="42915">
                  <c:v>0.99030470070608401</c:v>
                </c:pt>
                <c:pt idx="42916">
                  <c:v>0.99025092713711704</c:v>
                </c:pt>
                <c:pt idx="42917">
                  <c:v>0.99227352896954701</c:v>
                </c:pt>
                <c:pt idx="42918">
                  <c:v>0.99227643580709901</c:v>
                </c:pt>
                <c:pt idx="42919">
                  <c:v>0.98778717317013698</c:v>
                </c:pt>
                <c:pt idx="42920">
                  <c:v>0.98895508639268104</c:v>
                </c:pt>
                <c:pt idx="42921">
                  <c:v>0.99057600809998703</c:v>
                </c:pt>
                <c:pt idx="42922">
                  <c:v>0.98858262484742199</c:v>
                </c:pt>
                <c:pt idx="42923">
                  <c:v>0.99360456722662305</c:v>
                </c:pt>
                <c:pt idx="42924">
                  <c:v>0.98803880875612005</c:v>
                </c:pt>
                <c:pt idx="42925">
                  <c:v>0.98829656441956304</c:v>
                </c:pt>
                <c:pt idx="42926">
                  <c:v>0.99085369215341002</c:v>
                </c:pt>
                <c:pt idx="42927">
                  <c:v>0.99324087192747701</c:v>
                </c:pt>
                <c:pt idx="42928">
                  <c:v>0.99029217336933495</c:v>
                </c:pt>
                <c:pt idx="42929">
                  <c:v>0.992826625267207</c:v>
                </c:pt>
                <c:pt idx="42930">
                  <c:v>0.99249750038605999</c:v>
                </c:pt>
                <c:pt idx="42931">
                  <c:v>0.99486883632670697</c:v>
                </c:pt>
                <c:pt idx="42932">
                  <c:v>0.99002796054308195</c:v>
                </c:pt>
                <c:pt idx="42933">
                  <c:v>0.98985104370742305</c:v>
                </c:pt>
                <c:pt idx="42934">
                  <c:v>0.99257907568891601</c:v>
                </c:pt>
                <c:pt idx="42935">
                  <c:v>0.991488968264437</c:v>
                </c:pt>
                <c:pt idx="42936">
                  <c:v>0.99033786062121398</c:v>
                </c:pt>
                <c:pt idx="42937">
                  <c:v>0.98814051891154198</c:v>
                </c:pt>
                <c:pt idx="42938">
                  <c:v>0.98995816443068896</c:v>
                </c:pt>
                <c:pt idx="42939">
                  <c:v>0.99177501784617295</c:v>
                </c:pt>
                <c:pt idx="42940">
                  <c:v>0.99294647144483505</c:v>
                </c:pt>
                <c:pt idx="42941">
                  <c:v>0.98969890739593402</c:v>
                </c:pt>
                <c:pt idx="42942">
                  <c:v>0.99011102353675895</c:v>
                </c:pt>
                <c:pt idx="42943">
                  <c:v>0.992984312832767</c:v>
                </c:pt>
                <c:pt idx="42944">
                  <c:v>0.98963676960663005</c:v>
                </c:pt>
                <c:pt idx="42945">
                  <c:v>0.98984277197199899</c:v>
                </c:pt>
                <c:pt idx="42946">
                  <c:v>0.98922321734348995</c:v>
                </c:pt>
                <c:pt idx="42947">
                  <c:v>0.99163354602183995</c:v>
                </c:pt>
                <c:pt idx="42948">
                  <c:v>0.98704420276118898</c:v>
                </c:pt>
                <c:pt idx="42949">
                  <c:v>0.99115653743043797</c:v>
                </c:pt>
                <c:pt idx="42950">
                  <c:v>0.98993402341956904</c:v>
                </c:pt>
                <c:pt idx="42951">
                  <c:v>0.98955686703747403</c:v>
                </c:pt>
                <c:pt idx="42952">
                  <c:v>0.99397644238334604</c:v>
                </c:pt>
                <c:pt idx="42953">
                  <c:v>0.98904903119244403</c:v>
                </c:pt>
                <c:pt idx="42954">
                  <c:v>0.98740056659659003</c:v>
                </c:pt>
                <c:pt idx="42955">
                  <c:v>0.98714069676166605</c:v>
                </c:pt>
                <c:pt idx="42956">
                  <c:v>0.99233517314022002</c:v>
                </c:pt>
                <c:pt idx="42957">
                  <c:v>0.98672727496454105</c:v>
                </c:pt>
                <c:pt idx="42958">
                  <c:v>0.99181553729222705</c:v>
                </c:pt>
                <c:pt idx="42959">
                  <c:v>0.98773379999271904</c:v>
                </c:pt>
                <c:pt idx="42960">
                  <c:v>0.99156444931110799</c:v>
                </c:pt>
                <c:pt idx="42961">
                  <c:v>0.99068114982647903</c:v>
                </c:pt>
                <c:pt idx="42962">
                  <c:v>0.98981654008241005</c:v>
                </c:pt>
                <c:pt idx="42963">
                  <c:v>0.989850439051012</c:v>
                </c:pt>
                <c:pt idx="42964">
                  <c:v>0.99113016978414203</c:v>
                </c:pt>
                <c:pt idx="42965">
                  <c:v>0.98793467707903004</c:v>
                </c:pt>
                <c:pt idx="42966">
                  <c:v>0.98736823883624703</c:v>
                </c:pt>
                <c:pt idx="42967">
                  <c:v>0.99392654915735701</c:v>
                </c:pt>
                <c:pt idx="42968">
                  <c:v>0.98757509290049705</c:v>
                </c:pt>
                <c:pt idx="42969">
                  <c:v>0.99102664420281805</c:v>
                </c:pt>
                <c:pt idx="42970">
                  <c:v>0.99152634809963602</c:v>
                </c:pt>
                <c:pt idx="42971">
                  <c:v>0.99097703019456995</c:v>
                </c:pt>
                <c:pt idx="42972">
                  <c:v>0.99335786496912204</c:v>
                </c:pt>
                <c:pt idx="42973">
                  <c:v>0.98684611147373602</c:v>
                </c:pt>
                <c:pt idx="42974">
                  <c:v>0.98816484924421799</c:v>
                </c:pt>
                <c:pt idx="42975">
                  <c:v>0.98723079019862203</c:v>
                </c:pt>
                <c:pt idx="42976">
                  <c:v>0.99117263880816198</c:v>
                </c:pt>
                <c:pt idx="42977">
                  <c:v>0.99103157165101996</c:v>
                </c:pt>
                <c:pt idx="42978">
                  <c:v>0.98900787040509397</c:v>
                </c:pt>
                <c:pt idx="42979">
                  <c:v>0.99214920725891798</c:v>
                </c:pt>
                <c:pt idx="42980">
                  <c:v>0.98885005474601395</c:v>
                </c:pt>
                <c:pt idx="42981">
                  <c:v>0.991643449984831</c:v>
                </c:pt>
                <c:pt idx="42982">
                  <c:v>0.99355152297165095</c:v>
                </c:pt>
                <c:pt idx="42983">
                  <c:v>0.98916586697420905</c:v>
                </c:pt>
                <c:pt idx="42984">
                  <c:v>0.99210211625461198</c:v>
                </c:pt>
                <c:pt idx="42985">
                  <c:v>0.989310652792319</c:v>
                </c:pt>
                <c:pt idx="42986">
                  <c:v>0.99215237707091997</c:v>
                </c:pt>
                <c:pt idx="42987">
                  <c:v>0.99201982918806197</c:v>
                </c:pt>
                <c:pt idx="42988">
                  <c:v>0.98852824246992299</c:v>
                </c:pt>
                <c:pt idx="42989">
                  <c:v>0.99226053764479205</c:v>
                </c:pt>
                <c:pt idx="42990">
                  <c:v>0.99211657834348599</c:v>
                </c:pt>
                <c:pt idx="42991">
                  <c:v>0.99000262723885801</c:v>
                </c:pt>
                <c:pt idx="42992">
                  <c:v>0.99199870966158699</c:v>
                </c:pt>
                <c:pt idx="42993">
                  <c:v>0.98858648302942098</c:v>
                </c:pt>
                <c:pt idx="42994">
                  <c:v>0.98744129242601197</c:v>
                </c:pt>
                <c:pt idx="42995">
                  <c:v>0.99255897385573699</c:v>
                </c:pt>
                <c:pt idx="42996">
                  <c:v>0.98894052935169696</c:v>
                </c:pt>
                <c:pt idx="42997">
                  <c:v>0.98708877220724001</c:v>
                </c:pt>
                <c:pt idx="42998">
                  <c:v>0.98881902936730404</c:v>
                </c:pt>
                <c:pt idx="42999">
                  <c:v>0.99432309539480901</c:v>
                </c:pt>
                <c:pt idx="43000">
                  <c:v>0.99083598198058398</c:v>
                </c:pt>
                <c:pt idx="43001">
                  <c:v>0.99180291517947095</c:v>
                </c:pt>
                <c:pt idx="43002">
                  <c:v>0.99204167027954704</c:v>
                </c:pt>
                <c:pt idx="43003">
                  <c:v>0.98926112363197405</c:v>
                </c:pt>
                <c:pt idx="43004">
                  <c:v>0.98824692693345195</c:v>
                </c:pt>
                <c:pt idx="43005">
                  <c:v>0.99121278233450605</c:v>
                </c:pt>
                <c:pt idx="43006">
                  <c:v>0.98977965288001901</c:v>
                </c:pt>
                <c:pt idx="43007">
                  <c:v>0.99133496944532695</c:v>
                </c:pt>
                <c:pt idx="43008">
                  <c:v>0.98728418333603396</c:v>
                </c:pt>
                <c:pt idx="43009">
                  <c:v>0.99272813525024595</c:v>
                </c:pt>
                <c:pt idx="43010">
                  <c:v>0.98761331245804296</c:v>
                </c:pt>
                <c:pt idx="43011">
                  <c:v>0.989189925471751</c:v>
                </c:pt>
                <c:pt idx="43012">
                  <c:v>0.99304666595041002</c:v>
                </c:pt>
                <c:pt idx="43013">
                  <c:v>0.99277210327568499</c:v>
                </c:pt>
                <c:pt idx="43014">
                  <c:v>0.988771514329155</c:v>
                </c:pt>
                <c:pt idx="43015">
                  <c:v>0.98697562655442095</c:v>
                </c:pt>
                <c:pt idx="43016">
                  <c:v>0.99429044188365701</c:v>
                </c:pt>
                <c:pt idx="43017">
                  <c:v>0.98816981848321905</c:v>
                </c:pt>
                <c:pt idx="43018">
                  <c:v>0.98938246145423703</c:v>
                </c:pt>
                <c:pt idx="43019">
                  <c:v>0.98859439531679805</c:v>
                </c:pt>
                <c:pt idx="43020">
                  <c:v>0.99346688663742799</c:v>
                </c:pt>
                <c:pt idx="43021">
                  <c:v>0.98779474851914895</c:v>
                </c:pt>
                <c:pt idx="43022">
                  <c:v>0.99045754805603803</c:v>
                </c:pt>
                <c:pt idx="43023">
                  <c:v>0.987585048148096</c:v>
                </c:pt>
                <c:pt idx="43024">
                  <c:v>0.99294679349835102</c:v>
                </c:pt>
                <c:pt idx="43025">
                  <c:v>0.98729003734925602</c:v>
                </c:pt>
                <c:pt idx="43026">
                  <c:v>0.99364434956025405</c:v>
                </c:pt>
                <c:pt idx="43027">
                  <c:v>0.98917704736850198</c:v>
                </c:pt>
                <c:pt idx="43028">
                  <c:v>0.98907875779379095</c:v>
                </c:pt>
                <c:pt idx="43029">
                  <c:v>0.98969689863662602</c:v>
                </c:pt>
                <c:pt idx="43030">
                  <c:v>0.99331189906816797</c:v>
                </c:pt>
                <c:pt idx="43031">
                  <c:v>0.99350489836363598</c:v>
                </c:pt>
                <c:pt idx="43032">
                  <c:v>0.98730576581246798</c:v>
                </c:pt>
                <c:pt idx="43033">
                  <c:v>0.98931677059784096</c:v>
                </c:pt>
                <c:pt idx="43034">
                  <c:v>0.98766892980055399</c:v>
                </c:pt>
                <c:pt idx="43035">
                  <c:v>0.99048199595249298</c:v>
                </c:pt>
                <c:pt idx="43036">
                  <c:v>0.98894906248898196</c:v>
                </c:pt>
                <c:pt idx="43037">
                  <c:v>0.99148188324869602</c:v>
                </c:pt>
                <c:pt idx="43038">
                  <c:v>0.99154528474858195</c:v>
                </c:pt>
                <c:pt idx="43039">
                  <c:v>0.990584084988955</c:v>
                </c:pt>
                <c:pt idx="43040">
                  <c:v>0.98724731297219603</c:v>
                </c:pt>
                <c:pt idx="43041">
                  <c:v>0.99052129600269601</c:v>
                </c:pt>
                <c:pt idx="43042">
                  <c:v>0.98868161101116903</c:v>
                </c:pt>
                <c:pt idx="43043">
                  <c:v>0.98877707303990403</c:v>
                </c:pt>
                <c:pt idx="43044">
                  <c:v>0.99221254242725598</c:v>
                </c:pt>
                <c:pt idx="43045">
                  <c:v>0.98844691639298199</c:v>
                </c:pt>
                <c:pt idx="43046">
                  <c:v>0.99253712466166799</c:v>
                </c:pt>
                <c:pt idx="43047">
                  <c:v>0.988814310469872</c:v>
                </c:pt>
                <c:pt idx="43048">
                  <c:v>0.99173751469513305</c:v>
                </c:pt>
                <c:pt idx="43049">
                  <c:v>0.98881381641660404</c:v>
                </c:pt>
                <c:pt idx="43050">
                  <c:v>0.99333061159927505</c:v>
                </c:pt>
                <c:pt idx="43051">
                  <c:v>0.98995074574263797</c:v>
                </c:pt>
                <c:pt idx="43052">
                  <c:v>0.98983982378531599</c:v>
                </c:pt>
                <c:pt idx="43053">
                  <c:v>0.99213562473699402</c:v>
                </c:pt>
                <c:pt idx="43054">
                  <c:v>0.99315603015718401</c:v>
                </c:pt>
                <c:pt idx="43055">
                  <c:v>0.99216068723020201</c:v>
                </c:pt>
                <c:pt idx="43056">
                  <c:v>0.98768145630658599</c:v>
                </c:pt>
                <c:pt idx="43057">
                  <c:v>0.98881911056054606</c:v>
                </c:pt>
                <c:pt idx="43058">
                  <c:v>0.98774701490554095</c:v>
                </c:pt>
                <c:pt idx="43059">
                  <c:v>0.98983264887738498</c:v>
                </c:pt>
                <c:pt idx="43060">
                  <c:v>0.99123414402197796</c:v>
                </c:pt>
                <c:pt idx="43061">
                  <c:v>0.99255519273390003</c:v>
                </c:pt>
                <c:pt idx="43062">
                  <c:v>0.98885696566593695</c:v>
                </c:pt>
                <c:pt idx="43063">
                  <c:v>0.99287644494431904</c:v>
                </c:pt>
                <c:pt idx="43064">
                  <c:v>0.98879059148507598</c:v>
                </c:pt>
                <c:pt idx="43065">
                  <c:v>0.99133838329430102</c:v>
                </c:pt>
                <c:pt idx="43066">
                  <c:v>0.99025037361142898</c:v>
                </c:pt>
                <c:pt idx="43067">
                  <c:v>0.98807086513575604</c:v>
                </c:pt>
                <c:pt idx="43068">
                  <c:v>0.98910949713271601</c:v>
                </c:pt>
                <c:pt idx="43069">
                  <c:v>0.99492007107980596</c:v>
                </c:pt>
                <c:pt idx="43070">
                  <c:v>0.98978820921815802</c:v>
                </c:pt>
                <c:pt idx="43071">
                  <c:v>0.98960787790732596</c:v>
                </c:pt>
                <c:pt idx="43072">
                  <c:v>0.99381502616510697</c:v>
                </c:pt>
                <c:pt idx="43073">
                  <c:v>0.99378602266749205</c:v>
                </c:pt>
                <c:pt idx="43074">
                  <c:v>0.99100536911829895</c:v>
                </c:pt>
                <c:pt idx="43075">
                  <c:v>0.99055028117754396</c:v>
                </c:pt>
                <c:pt idx="43076">
                  <c:v>0.98835902005296306</c:v>
                </c:pt>
                <c:pt idx="43077">
                  <c:v>0.99320690749996998</c:v>
                </c:pt>
                <c:pt idx="43078">
                  <c:v>0.99071799674809602</c:v>
                </c:pt>
                <c:pt idx="43079">
                  <c:v>0.99336670393647797</c:v>
                </c:pt>
                <c:pt idx="43080">
                  <c:v>0.993036660809829</c:v>
                </c:pt>
                <c:pt idx="43081">
                  <c:v>0.99384662543023505</c:v>
                </c:pt>
                <c:pt idx="43082">
                  <c:v>0.98977465443576496</c:v>
                </c:pt>
                <c:pt idx="43083">
                  <c:v>0.98856619484112795</c:v>
                </c:pt>
                <c:pt idx="43084">
                  <c:v>0.99209259412024897</c:v>
                </c:pt>
                <c:pt idx="43085">
                  <c:v>0.98874720627186297</c:v>
                </c:pt>
                <c:pt idx="43086">
                  <c:v>0.99258662149766597</c:v>
                </c:pt>
                <c:pt idx="43087">
                  <c:v>0.99136925702144096</c:v>
                </c:pt>
                <c:pt idx="43088">
                  <c:v>0.98793514883587497</c:v>
                </c:pt>
                <c:pt idx="43089">
                  <c:v>0.99155707109915803</c:v>
                </c:pt>
                <c:pt idx="43090">
                  <c:v>0.99033847510539896</c:v>
                </c:pt>
                <c:pt idx="43091">
                  <c:v>0.99134808482761005</c:v>
                </c:pt>
                <c:pt idx="43092">
                  <c:v>0.98708273300896399</c:v>
                </c:pt>
                <c:pt idx="43093">
                  <c:v>0.99134681831319904</c:v>
                </c:pt>
                <c:pt idx="43094">
                  <c:v>0.99003716644541595</c:v>
                </c:pt>
                <c:pt idx="43095">
                  <c:v>0.99167069502348504</c:v>
                </c:pt>
                <c:pt idx="43096">
                  <c:v>0.98864459657642101</c:v>
                </c:pt>
                <c:pt idx="43097">
                  <c:v>0.99086753745737799</c:v>
                </c:pt>
                <c:pt idx="43098">
                  <c:v>0.98974735329247698</c:v>
                </c:pt>
                <c:pt idx="43099">
                  <c:v>0.98956241590052396</c:v>
                </c:pt>
                <c:pt idx="43100">
                  <c:v>0.988681260118359</c:v>
                </c:pt>
                <c:pt idx="43101">
                  <c:v>0.99162871308232103</c:v>
                </c:pt>
                <c:pt idx="43102">
                  <c:v>0.990906040500667</c:v>
                </c:pt>
                <c:pt idx="43103">
                  <c:v>0.99138833426199802</c:v>
                </c:pt>
                <c:pt idx="43104">
                  <c:v>0.99300787070863605</c:v>
                </c:pt>
                <c:pt idx="43105">
                  <c:v>0.99137130519292005</c:v>
                </c:pt>
                <c:pt idx="43106">
                  <c:v>0.99171808148070995</c:v>
                </c:pt>
                <c:pt idx="43107">
                  <c:v>0.98786830123732206</c:v>
                </c:pt>
                <c:pt idx="43108">
                  <c:v>0.99072602421154099</c:v>
                </c:pt>
                <c:pt idx="43109">
                  <c:v>0.98812269862452196</c:v>
                </c:pt>
                <c:pt idx="43110">
                  <c:v>0.98966722879112101</c:v>
                </c:pt>
                <c:pt idx="43111">
                  <c:v>0.99197662507377304</c:v>
                </c:pt>
                <c:pt idx="43112">
                  <c:v>0.990783853317174</c:v>
                </c:pt>
                <c:pt idx="43113">
                  <c:v>0.986798831554906</c:v>
                </c:pt>
                <c:pt idx="43114">
                  <c:v>0.99232970027913903</c:v>
                </c:pt>
                <c:pt idx="43115">
                  <c:v>0.99003603282766495</c:v>
                </c:pt>
                <c:pt idx="43116">
                  <c:v>0.98707106918571397</c:v>
                </c:pt>
                <c:pt idx="43117">
                  <c:v>0.99198031095365002</c:v>
                </c:pt>
                <c:pt idx="43118">
                  <c:v>0.98758176008867704</c:v>
                </c:pt>
                <c:pt idx="43119">
                  <c:v>0.99277067014234099</c:v>
                </c:pt>
                <c:pt idx="43120">
                  <c:v>0.98879318428818097</c:v>
                </c:pt>
                <c:pt idx="43121">
                  <c:v>0.99017328358407397</c:v>
                </c:pt>
                <c:pt idx="43122">
                  <c:v>0.98971783178574702</c:v>
                </c:pt>
                <c:pt idx="43123">
                  <c:v>0.98766873271709799</c:v>
                </c:pt>
                <c:pt idx="43124">
                  <c:v>0.990607048050554</c:v>
                </c:pt>
                <c:pt idx="43125">
                  <c:v>0.98849493424398605</c:v>
                </c:pt>
                <c:pt idx="43126">
                  <c:v>0.99402595190074705</c:v>
                </c:pt>
                <c:pt idx="43127">
                  <c:v>0.988825309655611</c:v>
                </c:pt>
                <c:pt idx="43128">
                  <c:v>0.98765914577467695</c:v>
                </c:pt>
                <c:pt idx="43129">
                  <c:v>0.99150351534612802</c:v>
                </c:pt>
                <c:pt idx="43130">
                  <c:v>0.99144177549227497</c:v>
                </c:pt>
                <c:pt idx="43131">
                  <c:v>0.993682363609805</c:v>
                </c:pt>
                <c:pt idx="43132">
                  <c:v>0.98688548335513804</c:v>
                </c:pt>
                <c:pt idx="43133">
                  <c:v>0.99346077503233798</c:v>
                </c:pt>
                <c:pt idx="43134">
                  <c:v>0.99487799333646199</c:v>
                </c:pt>
                <c:pt idx="43135">
                  <c:v>0.98788898690222804</c:v>
                </c:pt>
                <c:pt idx="43136">
                  <c:v>0.99084247982365403</c:v>
                </c:pt>
                <c:pt idx="43137">
                  <c:v>0.99283795202904201</c:v>
                </c:pt>
                <c:pt idx="43138">
                  <c:v>0.99165396017871099</c:v>
                </c:pt>
                <c:pt idx="43139">
                  <c:v>0.99143344419416501</c:v>
                </c:pt>
                <c:pt idx="43140">
                  <c:v>0.98972372566932398</c:v>
                </c:pt>
                <c:pt idx="43141">
                  <c:v>0.99135517864951805</c:v>
                </c:pt>
                <c:pt idx="43142">
                  <c:v>0.99238771410643301</c:v>
                </c:pt>
                <c:pt idx="43143">
                  <c:v>0.99145521084529997</c:v>
                </c:pt>
                <c:pt idx="43144">
                  <c:v>0.990775146446354</c:v>
                </c:pt>
                <c:pt idx="43145">
                  <c:v>0.98824209123286499</c:v>
                </c:pt>
                <c:pt idx="43146">
                  <c:v>0.98844533617865205</c:v>
                </c:pt>
                <c:pt idx="43147">
                  <c:v>0.99174924843512002</c:v>
                </c:pt>
                <c:pt idx="43148">
                  <c:v>0.98847105018808101</c:v>
                </c:pt>
                <c:pt idx="43149">
                  <c:v>0.99259640339478905</c:v>
                </c:pt>
                <c:pt idx="43150">
                  <c:v>0.98862270107635497</c:v>
                </c:pt>
                <c:pt idx="43151">
                  <c:v>0.99228806539952896</c:v>
                </c:pt>
                <c:pt idx="43152">
                  <c:v>0.98906095889664802</c:v>
                </c:pt>
                <c:pt idx="43153">
                  <c:v>0.99213814064260097</c:v>
                </c:pt>
                <c:pt idx="43154">
                  <c:v>0.99161360264272502</c:v>
                </c:pt>
                <c:pt idx="43155">
                  <c:v>0.98934424293856504</c:v>
                </c:pt>
                <c:pt idx="43156">
                  <c:v>0.99125365054988201</c:v>
                </c:pt>
                <c:pt idx="43157">
                  <c:v>0.99112927866681999</c:v>
                </c:pt>
                <c:pt idx="43158">
                  <c:v>0.98913564336481596</c:v>
                </c:pt>
                <c:pt idx="43159">
                  <c:v>0.99312354475295905</c:v>
                </c:pt>
                <c:pt idx="43160">
                  <c:v>0.99040741199556803</c:v>
                </c:pt>
                <c:pt idx="43161">
                  <c:v>0.99163354242887003</c:v>
                </c:pt>
                <c:pt idx="43162">
                  <c:v>0.99013949816632896</c:v>
                </c:pt>
                <c:pt idx="43163">
                  <c:v>0.99282554469955397</c:v>
                </c:pt>
                <c:pt idx="43164">
                  <c:v>0.98824738957101899</c:v>
                </c:pt>
                <c:pt idx="43165">
                  <c:v>0.98636336755479004</c:v>
                </c:pt>
                <c:pt idx="43166">
                  <c:v>0.99116138329813397</c:v>
                </c:pt>
                <c:pt idx="43167">
                  <c:v>0.99230275139519697</c:v>
                </c:pt>
                <c:pt idx="43168">
                  <c:v>0.98956747191299699</c:v>
                </c:pt>
                <c:pt idx="43169">
                  <c:v>0.98810502331312999</c:v>
                </c:pt>
                <c:pt idx="43170">
                  <c:v>0.99366002096015105</c:v>
                </c:pt>
                <c:pt idx="43171">
                  <c:v>0.992007933527559</c:v>
                </c:pt>
                <c:pt idx="43172">
                  <c:v>0.99138476506817996</c:v>
                </c:pt>
                <c:pt idx="43173">
                  <c:v>0.99202794753102796</c:v>
                </c:pt>
                <c:pt idx="43174">
                  <c:v>0.99164915390922703</c:v>
                </c:pt>
                <c:pt idx="43175">
                  <c:v>0.98635748838072301</c:v>
                </c:pt>
                <c:pt idx="43176">
                  <c:v>0.99263455293398795</c:v>
                </c:pt>
                <c:pt idx="43177">
                  <c:v>0.98712998179018097</c:v>
                </c:pt>
                <c:pt idx="43178">
                  <c:v>0.98844580344769895</c:v>
                </c:pt>
                <c:pt idx="43179">
                  <c:v>0.99363643846739602</c:v>
                </c:pt>
                <c:pt idx="43180">
                  <c:v>0.98901036767976103</c:v>
                </c:pt>
                <c:pt idx="43181">
                  <c:v>0.99350059755732401</c:v>
                </c:pt>
                <c:pt idx="43182">
                  <c:v>0.99070724092652696</c:v>
                </c:pt>
                <c:pt idx="43183">
                  <c:v>0.99285767295238203</c:v>
                </c:pt>
                <c:pt idx="43184">
                  <c:v>0.99228928731913801</c:v>
                </c:pt>
                <c:pt idx="43185">
                  <c:v>0.98881871187081505</c:v>
                </c:pt>
                <c:pt idx="43186">
                  <c:v>0.99254909579230499</c:v>
                </c:pt>
                <c:pt idx="43187">
                  <c:v>0.99301637113521302</c:v>
                </c:pt>
                <c:pt idx="43188">
                  <c:v>0.994124996141587</c:v>
                </c:pt>
                <c:pt idx="43189">
                  <c:v>0.98786852438147899</c:v>
                </c:pt>
                <c:pt idx="43190">
                  <c:v>0.98717753585918799</c:v>
                </c:pt>
                <c:pt idx="43191">
                  <c:v>0.98986683947558296</c:v>
                </c:pt>
                <c:pt idx="43192">
                  <c:v>0.98950923757861797</c:v>
                </c:pt>
                <c:pt idx="43193">
                  <c:v>0.98753014755200896</c:v>
                </c:pt>
                <c:pt idx="43194">
                  <c:v>0.98964585793013504</c:v>
                </c:pt>
                <c:pt idx="43195">
                  <c:v>0.99260762378996503</c:v>
                </c:pt>
                <c:pt idx="43196">
                  <c:v>0.99223126537971895</c:v>
                </c:pt>
                <c:pt idx="43197">
                  <c:v>0.98986618128989401</c:v>
                </c:pt>
                <c:pt idx="43198">
                  <c:v>0.993754680637011</c:v>
                </c:pt>
                <c:pt idx="43199">
                  <c:v>0.98791471494516103</c:v>
                </c:pt>
                <c:pt idx="43200">
                  <c:v>0.98947718593031597</c:v>
                </c:pt>
                <c:pt idx="43201">
                  <c:v>0.99396961333629397</c:v>
                </c:pt>
                <c:pt idx="43202">
                  <c:v>0.98816349943964799</c:v>
                </c:pt>
                <c:pt idx="43203">
                  <c:v>0.99304121027913705</c:v>
                </c:pt>
                <c:pt idx="43204">
                  <c:v>0.98859323391412102</c:v>
                </c:pt>
                <c:pt idx="43205">
                  <c:v>0.98827436647045097</c:v>
                </c:pt>
                <c:pt idx="43206">
                  <c:v>0.98910472249026804</c:v>
                </c:pt>
                <c:pt idx="43207">
                  <c:v>0.98622560360991096</c:v>
                </c:pt>
                <c:pt idx="43208">
                  <c:v>0.99124078776598301</c:v>
                </c:pt>
                <c:pt idx="43209">
                  <c:v>0.98691917418211605</c:v>
                </c:pt>
                <c:pt idx="43210">
                  <c:v>0.991235817879214</c:v>
                </c:pt>
                <c:pt idx="43211">
                  <c:v>0.99100943464702296</c:v>
                </c:pt>
                <c:pt idx="43212">
                  <c:v>0.98875086755256703</c:v>
                </c:pt>
                <c:pt idx="43213">
                  <c:v>0.99251017114499396</c:v>
                </c:pt>
                <c:pt idx="43214">
                  <c:v>0.98875630645791202</c:v>
                </c:pt>
                <c:pt idx="43215">
                  <c:v>0.99047555387084896</c:v>
                </c:pt>
                <c:pt idx="43216">
                  <c:v>0.99063294927094003</c:v>
                </c:pt>
                <c:pt idx="43217">
                  <c:v>0.98920523807705196</c:v>
                </c:pt>
                <c:pt idx="43218">
                  <c:v>0.99230106448071698</c:v>
                </c:pt>
                <c:pt idx="43219">
                  <c:v>0.98933872391942601</c:v>
                </c:pt>
                <c:pt idx="43220">
                  <c:v>0.98939852920306903</c:v>
                </c:pt>
                <c:pt idx="43221">
                  <c:v>0.98854502280747403</c:v>
                </c:pt>
                <c:pt idx="43222">
                  <c:v>0.99342880341639705</c:v>
                </c:pt>
                <c:pt idx="43223">
                  <c:v>0.98769935360282402</c:v>
                </c:pt>
                <c:pt idx="43224">
                  <c:v>0.99079354354757199</c:v>
                </c:pt>
                <c:pt idx="43225">
                  <c:v>0.99330930273108398</c:v>
                </c:pt>
                <c:pt idx="43226">
                  <c:v>0.99078934948452202</c:v>
                </c:pt>
                <c:pt idx="43227">
                  <c:v>0.99165259471369904</c:v>
                </c:pt>
                <c:pt idx="43228">
                  <c:v>0.98790212889977802</c:v>
                </c:pt>
                <c:pt idx="43229">
                  <c:v>0.986540152861341</c:v>
                </c:pt>
                <c:pt idx="43230">
                  <c:v>0.99102255929144201</c:v>
                </c:pt>
                <c:pt idx="43231">
                  <c:v>0.99090087456116005</c:v>
                </c:pt>
                <c:pt idx="43232">
                  <c:v>0.98689101198863804</c:v>
                </c:pt>
                <c:pt idx="43233">
                  <c:v>0.99145668683411503</c:v>
                </c:pt>
                <c:pt idx="43234">
                  <c:v>0.99053689327829797</c:v>
                </c:pt>
                <c:pt idx="43235">
                  <c:v>0.990339254011112</c:v>
                </c:pt>
                <c:pt idx="43236">
                  <c:v>0.98826809763892998</c:v>
                </c:pt>
                <c:pt idx="43237">
                  <c:v>0.99160514027647495</c:v>
                </c:pt>
                <c:pt idx="43238">
                  <c:v>0.98948777054416504</c:v>
                </c:pt>
                <c:pt idx="43239">
                  <c:v>0.99442958089939104</c:v>
                </c:pt>
                <c:pt idx="43240">
                  <c:v>0.99114752803527395</c:v>
                </c:pt>
                <c:pt idx="43241">
                  <c:v>0.99106469782783102</c:v>
                </c:pt>
                <c:pt idx="43242">
                  <c:v>0.99143166919987602</c:v>
                </c:pt>
                <c:pt idx="43243">
                  <c:v>0.992636913679665</c:v>
                </c:pt>
                <c:pt idx="43244">
                  <c:v>0.98911327574214103</c:v>
                </c:pt>
                <c:pt idx="43245">
                  <c:v>0.99074623342678203</c:v>
                </c:pt>
                <c:pt idx="43246">
                  <c:v>0.99122447585747797</c:v>
                </c:pt>
                <c:pt idx="43247">
                  <c:v>0.992627278470124</c:v>
                </c:pt>
                <c:pt idx="43248">
                  <c:v>0.99027263849146097</c:v>
                </c:pt>
                <c:pt idx="43249">
                  <c:v>0.99325956019417205</c:v>
                </c:pt>
                <c:pt idx="43250">
                  <c:v>0.98894671363139697</c:v>
                </c:pt>
                <c:pt idx="43251">
                  <c:v>0.99003221779021899</c:v>
                </c:pt>
                <c:pt idx="43252">
                  <c:v>0.98822021290055195</c:v>
                </c:pt>
                <c:pt idx="43253">
                  <c:v>0.99150417549288195</c:v>
                </c:pt>
                <c:pt idx="43254">
                  <c:v>0.99431581051427198</c:v>
                </c:pt>
                <c:pt idx="43255">
                  <c:v>0.98789919690368999</c:v>
                </c:pt>
                <c:pt idx="43256">
                  <c:v>0.99224675066332602</c:v>
                </c:pt>
                <c:pt idx="43257">
                  <c:v>0.98798086647793304</c:v>
                </c:pt>
                <c:pt idx="43258">
                  <c:v>0.990288354099777</c:v>
                </c:pt>
                <c:pt idx="43259">
                  <c:v>0.99432046812927999</c:v>
                </c:pt>
                <c:pt idx="43260">
                  <c:v>0.98886162773853103</c:v>
                </c:pt>
                <c:pt idx="43261">
                  <c:v>0.99174169560871095</c:v>
                </c:pt>
                <c:pt idx="43262">
                  <c:v>0.99089856154024103</c:v>
                </c:pt>
                <c:pt idx="43263">
                  <c:v>0.98844335520597404</c:v>
                </c:pt>
                <c:pt idx="43264">
                  <c:v>0.98734314359743802</c:v>
                </c:pt>
                <c:pt idx="43265">
                  <c:v>0.99163322650972197</c:v>
                </c:pt>
                <c:pt idx="43266">
                  <c:v>0.99310379187550502</c:v>
                </c:pt>
                <c:pt idx="43267">
                  <c:v>0.98952726677719405</c:v>
                </c:pt>
                <c:pt idx="43268">
                  <c:v>0.98720173189319005</c:v>
                </c:pt>
                <c:pt idx="43269">
                  <c:v>0.98952432218680397</c:v>
                </c:pt>
                <c:pt idx="43270">
                  <c:v>0.98903639487000305</c:v>
                </c:pt>
                <c:pt idx="43271">
                  <c:v>0.99420575039871495</c:v>
                </c:pt>
                <c:pt idx="43272">
                  <c:v>0.98739810991870602</c:v>
                </c:pt>
                <c:pt idx="43273">
                  <c:v>0.98910642648908798</c:v>
                </c:pt>
                <c:pt idx="43274">
                  <c:v>0.98989613395703901</c:v>
                </c:pt>
                <c:pt idx="43275">
                  <c:v>0.98946997324145702</c:v>
                </c:pt>
                <c:pt idx="43276">
                  <c:v>0.99299560941640097</c:v>
                </c:pt>
                <c:pt idx="43277">
                  <c:v>0.98901038202198599</c:v>
                </c:pt>
                <c:pt idx="43278">
                  <c:v>0.98722487378163204</c:v>
                </c:pt>
                <c:pt idx="43279">
                  <c:v>0.99254384321771305</c:v>
                </c:pt>
                <c:pt idx="43280">
                  <c:v>0.98838005589776201</c:v>
                </c:pt>
                <c:pt idx="43281">
                  <c:v>0.99202185390077402</c:v>
                </c:pt>
                <c:pt idx="43282">
                  <c:v>0.98741829843661599</c:v>
                </c:pt>
                <c:pt idx="43283">
                  <c:v>0.99207570371091702</c:v>
                </c:pt>
                <c:pt idx="43284">
                  <c:v>0.99189930872824605</c:v>
                </c:pt>
                <c:pt idx="43285">
                  <c:v>0.99221428826097202</c:v>
                </c:pt>
                <c:pt idx="43286">
                  <c:v>0.98900454596528398</c:v>
                </c:pt>
                <c:pt idx="43287">
                  <c:v>0.98711057116717305</c:v>
                </c:pt>
                <c:pt idx="43288">
                  <c:v>0.99215191978781103</c:v>
                </c:pt>
                <c:pt idx="43289">
                  <c:v>0.98985735581379497</c:v>
                </c:pt>
                <c:pt idx="43290">
                  <c:v>0.98870652962251504</c:v>
                </c:pt>
                <c:pt idx="43291">
                  <c:v>0.98861002857853997</c:v>
                </c:pt>
                <c:pt idx="43292">
                  <c:v>0.99247861250727099</c:v>
                </c:pt>
                <c:pt idx="43293">
                  <c:v>0.99242422835515698</c:v>
                </c:pt>
                <c:pt idx="43294">
                  <c:v>0.98886753998447097</c:v>
                </c:pt>
                <c:pt idx="43295">
                  <c:v>0.98792411421027604</c:v>
                </c:pt>
                <c:pt idx="43296">
                  <c:v>0.99162058709714496</c:v>
                </c:pt>
                <c:pt idx="43297">
                  <c:v>0.991366753648671</c:v>
                </c:pt>
                <c:pt idx="43298">
                  <c:v>0.98758990497062804</c:v>
                </c:pt>
                <c:pt idx="43299">
                  <c:v>0.99163747593608698</c:v>
                </c:pt>
                <c:pt idx="43300">
                  <c:v>0.98823745139153996</c:v>
                </c:pt>
                <c:pt idx="43301">
                  <c:v>0.99349705872972705</c:v>
                </c:pt>
                <c:pt idx="43302">
                  <c:v>0.98717016794504298</c:v>
                </c:pt>
                <c:pt idx="43303">
                  <c:v>0.99292192679033597</c:v>
                </c:pt>
                <c:pt idx="43304">
                  <c:v>0.98736845865836698</c:v>
                </c:pt>
                <c:pt idx="43305">
                  <c:v>0.99173857786987596</c:v>
                </c:pt>
                <c:pt idx="43306">
                  <c:v>0.98980390802254004</c:v>
                </c:pt>
                <c:pt idx="43307">
                  <c:v>0.99372487312102697</c:v>
                </c:pt>
                <c:pt idx="43308">
                  <c:v>0.98856607602512903</c:v>
                </c:pt>
                <c:pt idx="43309">
                  <c:v>0.98864097355951497</c:v>
                </c:pt>
                <c:pt idx="43310">
                  <c:v>0.98739696191328197</c:v>
                </c:pt>
                <c:pt idx="43311">
                  <c:v>0.99112596149784005</c:v>
                </c:pt>
                <c:pt idx="43312">
                  <c:v>0.98871364020526997</c:v>
                </c:pt>
                <c:pt idx="43313">
                  <c:v>0.99116089225205195</c:v>
                </c:pt>
                <c:pt idx="43314">
                  <c:v>0.98764503530953696</c:v>
                </c:pt>
                <c:pt idx="43315">
                  <c:v>0.99128302702603399</c:v>
                </c:pt>
                <c:pt idx="43316">
                  <c:v>0.99106453639835401</c:v>
                </c:pt>
                <c:pt idx="43317">
                  <c:v>0.990163571791427</c:v>
                </c:pt>
                <c:pt idx="43318">
                  <c:v>0.98981103356893296</c:v>
                </c:pt>
                <c:pt idx="43319">
                  <c:v>0.99149315381119296</c:v>
                </c:pt>
                <c:pt idx="43320">
                  <c:v>0.98658460883205001</c:v>
                </c:pt>
                <c:pt idx="43321">
                  <c:v>0.991724346406472</c:v>
                </c:pt>
                <c:pt idx="43322">
                  <c:v>0.98677891601293399</c:v>
                </c:pt>
                <c:pt idx="43323">
                  <c:v>0.99198689598904499</c:v>
                </c:pt>
                <c:pt idx="43324">
                  <c:v>0.98978579161715297</c:v>
                </c:pt>
                <c:pt idx="43325">
                  <c:v>0.99048135513487301</c:v>
                </c:pt>
                <c:pt idx="43326">
                  <c:v>0.99292155869462195</c:v>
                </c:pt>
                <c:pt idx="43327">
                  <c:v>0.99012802390404397</c:v>
                </c:pt>
                <c:pt idx="43328">
                  <c:v>0.98679558539192902</c:v>
                </c:pt>
                <c:pt idx="43329">
                  <c:v>0.99090617548993598</c:v>
                </c:pt>
                <c:pt idx="43330">
                  <c:v>0.99256414853765196</c:v>
                </c:pt>
                <c:pt idx="43331">
                  <c:v>0.98846346345540703</c:v>
                </c:pt>
                <c:pt idx="43332">
                  <c:v>0.99140308101254204</c:v>
                </c:pt>
                <c:pt idx="43333">
                  <c:v>0.98878370447942499</c:v>
                </c:pt>
                <c:pt idx="43334">
                  <c:v>0.98798673475024801</c:v>
                </c:pt>
                <c:pt idx="43335">
                  <c:v>0.98985768572036104</c:v>
                </c:pt>
                <c:pt idx="43336">
                  <c:v>0.98593719816387404</c:v>
                </c:pt>
                <c:pt idx="43337">
                  <c:v>0.99184988751948</c:v>
                </c:pt>
                <c:pt idx="43338">
                  <c:v>0.98938598188967297</c:v>
                </c:pt>
                <c:pt idx="43339">
                  <c:v>0.99027488174809597</c:v>
                </c:pt>
                <c:pt idx="43340">
                  <c:v>0.99325658050043197</c:v>
                </c:pt>
                <c:pt idx="43341">
                  <c:v>0.99352952249347604</c:v>
                </c:pt>
                <c:pt idx="43342">
                  <c:v>0.99326122469954403</c:v>
                </c:pt>
                <c:pt idx="43343">
                  <c:v>0.98945762369220402</c:v>
                </c:pt>
                <c:pt idx="43344">
                  <c:v>0.98833246491390603</c:v>
                </c:pt>
                <c:pt idx="43345">
                  <c:v>0.99108038980625002</c:v>
                </c:pt>
                <c:pt idx="43346">
                  <c:v>0.99397773768402997</c:v>
                </c:pt>
                <c:pt idx="43347">
                  <c:v>0.99068532395577702</c:v>
                </c:pt>
                <c:pt idx="43348">
                  <c:v>0.98978223945389798</c:v>
                </c:pt>
                <c:pt idx="43349">
                  <c:v>0.99297061048200497</c:v>
                </c:pt>
                <c:pt idx="43350">
                  <c:v>0.99248770581124002</c:v>
                </c:pt>
                <c:pt idx="43351">
                  <c:v>0.98835118067257799</c:v>
                </c:pt>
                <c:pt idx="43352">
                  <c:v>0.98873922507892897</c:v>
                </c:pt>
                <c:pt idx="43353">
                  <c:v>0.991428809908105</c:v>
                </c:pt>
                <c:pt idx="43354">
                  <c:v>0.98917093645355103</c:v>
                </c:pt>
                <c:pt idx="43355">
                  <c:v>0.98979712532462805</c:v>
                </c:pt>
                <c:pt idx="43356">
                  <c:v>0.98704271805650001</c:v>
                </c:pt>
                <c:pt idx="43357">
                  <c:v>0.99413022778470705</c:v>
                </c:pt>
                <c:pt idx="43358">
                  <c:v>0.98856203880957405</c:v>
                </c:pt>
                <c:pt idx="43359">
                  <c:v>0.99217555171404104</c:v>
                </c:pt>
                <c:pt idx="43360">
                  <c:v>0.99321215857984702</c:v>
                </c:pt>
                <c:pt idx="43361">
                  <c:v>0.99324060999764296</c:v>
                </c:pt>
                <c:pt idx="43362">
                  <c:v>0.99130689950347595</c:v>
                </c:pt>
                <c:pt idx="43363">
                  <c:v>0.99355938620211603</c:v>
                </c:pt>
                <c:pt idx="43364">
                  <c:v>0.98862990563038999</c:v>
                </c:pt>
                <c:pt idx="43365">
                  <c:v>0.99016108532278402</c:v>
                </c:pt>
                <c:pt idx="43366">
                  <c:v>0.99199783644431705</c:v>
                </c:pt>
                <c:pt idx="43367">
                  <c:v>0.98615632811202703</c:v>
                </c:pt>
                <c:pt idx="43368">
                  <c:v>0.99155565532468704</c:v>
                </c:pt>
                <c:pt idx="43369">
                  <c:v>0.99025007492203199</c:v>
                </c:pt>
                <c:pt idx="43370">
                  <c:v>0.98940442719475297</c:v>
                </c:pt>
                <c:pt idx="43371">
                  <c:v>0.98834822735016004</c:v>
                </c:pt>
                <c:pt idx="43372">
                  <c:v>0.98898770913393996</c:v>
                </c:pt>
                <c:pt idx="43373">
                  <c:v>0.99351020817870195</c:v>
                </c:pt>
                <c:pt idx="43374">
                  <c:v>0.992686026479904</c:v>
                </c:pt>
                <c:pt idx="43375">
                  <c:v>0.99356326194003197</c:v>
                </c:pt>
                <c:pt idx="43376">
                  <c:v>0.98851245439773405</c:v>
                </c:pt>
                <c:pt idx="43377">
                  <c:v>0.99116778878550604</c:v>
                </c:pt>
                <c:pt idx="43378">
                  <c:v>0.99166159593226499</c:v>
                </c:pt>
                <c:pt idx="43379">
                  <c:v>0.98916808166818304</c:v>
                </c:pt>
                <c:pt idx="43380">
                  <c:v>0.98756162024662597</c:v>
                </c:pt>
                <c:pt idx="43381">
                  <c:v>0.98792750617591696</c:v>
                </c:pt>
                <c:pt idx="43382">
                  <c:v>0.98778314942506795</c:v>
                </c:pt>
                <c:pt idx="43383">
                  <c:v>0.99085423762853997</c:v>
                </c:pt>
                <c:pt idx="43384">
                  <c:v>0.98829796723360697</c:v>
                </c:pt>
                <c:pt idx="43385">
                  <c:v>0.98918698796468596</c:v>
                </c:pt>
                <c:pt idx="43386">
                  <c:v>0.98739342457628798</c:v>
                </c:pt>
                <c:pt idx="43387">
                  <c:v>0.98953639241457803</c:v>
                </c:pt>
                <c:pt idx="43388">
                  <c:v>0.99270724610926697</c:v>
                </c:pt>
                <c:pt idx="43389">
                  <c:v>0.99416694548343598</c:v>
                </c:pt>
                <c:pt idx="43390">
                  <c:v>0.98776299782282395</c:v>
                </c:pt>
                <c:pt idx="43391">
                  <c:v>0.98746712967052297</c:v>
                </c:pt>
                <c:pt idx="43392">
                  <c:v>0.99153768874745796</c:v>
                </c:pt>
                <c:pt idx="43393">
                  <c:v>0.99106241388398997</c:v>
                </c:pt>
                <c:pt idx="43394">
                  <c:v>0.98823004771210199</c:v>
                </c:pt>
                <c:pt idx="43395">
                  <c:v>0.99010228853400495</c:v>
                </c:pt>
                <c:pt idx="43396">
                  <c:v>0.98830588104722605</c:v>
                </c:pt>
                <c:pt idx="43397">
                  <c:v>0.99135762193747601</c:v>
                </c:pt>
                <c:pt idx="43398">
                  <c:v>0.99358798707327101</c:v>
                </c:pt>
                <c:pt idx="43399">
                  <c:v>0.99036378954563198</c:v>
                </c:pt>
                <c:pt idx="43400">
                  <c:v>0.99266674285994105</c:v>
                </c:pt>
                <c:pt idx="43401">
                  <c:v>0.99092761474207203</c:v>
                </c:pt>
                <c:pt idx="43402">
                  <c:v>0.98737367539999699</c:v>
                </c:pt>
                <c:pt idx="43403">
                  <c:v>0.98779014188377101</c:v>
                </c:pt>
                <c:pt idx="43404">
                  <c:v>0.990919373404204</c:v>
                </c:pt>
                <c:pt idx="43405">
                  <c:v>0.98876922056114103</c:v>
                </c:pt>
                <c:pt idx="43406">
                  <c:v>0.98668529212193701</c:v>
                </c:pt>
                <c:pt idx="43407">
                  <c:v>0.98835755056170005</c:v>
                </c:pt>
                <c:pt idx="43408">
                  <c:v>0.988682732228372</c:v>
                </c:pt>
                <c:pt idx="43409">
                  <c:v>0.98576569855697405</c:v>
                </c:pt>
                <c:pt idx="43410">
                  <c:v>0.99020713634995705</c:v>
                </c:pt>
                <c:pt idx="43411">
                  <c:v>0.98889503643404597</c:v>
                </c:pt>
                <c:pt idx="43412">
                  <c:v>0.98910271970853703</c:v>
                </c:pt>
                <c:pt idx="43413">
                  <c:v>0.99118076731841498</c:v>
                </c:pt>
                <c:pt idx="43414">
                  <c:v>0.99172022344529998</c:v>
                </c:pt>
                <c:pt idx="43415">
                  <c:v>0.99409516385216301</c:v>
                </c:pt>
                <c:pt idx="43416">
                  <c:v>0.98898764970258202</c:v>
                </c:pt>
                <c:pt idx="43417">
                  <c:v>0.98858639502213697</c:v>
                </c:pt>
                <c:pt idx="43418">
                  <c:v>0.98919232233890697</c:v>
                </c:pt>
                <c:pt idx="43419">
                  <c:v>0.99363663702068805</c:v>
                </c:pt>
                <c:pt idx="43420">
                  <c:v>0.98724783964471696</c:v>
                </c:pt>
                <c:pt idx="43421">
                  <c:v>0.99040339898655305</c:v>
                </c:pt>
                <c:pt idx="43422">
                  <c:v>0.98979735751507802</c:v>
                </c:pt>
                <c:pt idx="43423">
                  <c:v>0.98915987114917103</c:v>
                </c:pt>
                <c:pt idx="43424">
                  <c:v>0.99023937639691395</c:v>
                </c:pt>
                <c:pt idx="43425">
                  <c:v>0.99106389430188702</c:v>
                </c:pt>
                <c:pt idx="43426">
                  <c:v>0.99147562642784004</c:v>
                </c:pt>
                <c:pt idx="43427">
                  <c:v>0.98764014645917098</c:v>
                </c:pt>
                <c:pt idx="43428">
                  <c:v>0.99340646558939305</c:v>
                </c:pt>
                <c:pt idx="43429">
                  <c:v>0.99077556614140305</c:v>
                </c:pt>
                <c:pt idx="43430">
                  <c:v>0.99179155382316098</c:v>
                </c:pt>
                <c:pt idx="43431">
                  <c:v>0.98771928890442795</c:v>
                </c:pt>
                <c:pt idx="43432">
                  <c:v>0.98738631795716503</c:v>
                </c:pt>
                <c:pt idx="43433">
                  <c:v>0.99181086744455205</c:v>
                </c:pt>
                <c:pt idx="43434">
                  <c:v>0.98937567197114995</c:v>
                </c:pt>
                <c:pt idx="43435">
                  <c:v>0.991736292280466</c:v>
                </c:pt>
                <c:pt idx="43436">
                  <c:v>0.989765501418025</c:v>
                </c:pt>
                <c:pt idx="43437">
                  <c:v>0.98810963400395402</c:v>
                </c:pt>
                <c:pt idx="43438">
                  <c:v>0.98942030619099797</c:v>
                </c:pt>
                <c:pt idx="43439">
                  <c:v>0.98741758434725901</c:v>
                </c:pt>
                <c:pt idx="43440">
                  <c:v>0.99317073941786105</c:v>
                </c:pt>
                <c:pt idx="43441">
                  <c:v>0.98808997835239998</c:v>
                </c:pt>
                <c:pt idx="43442">
                  <c:v>0.98934887797063298</c:v>
                </c:pt>
                <c:pt idx="43443">
                  <c:v>0.98763507401250505</c:v>
                </c:pt>
                <c:pt idx="43444">
                  <c:v>0.98758502686025695</c:v>
                </c:pt>
                <c:pt idx="43445">
                  <c:v>0.99335185943320803</c:v>
                </c:pt>
                <c:pt idx="43446">
                  <c:v>0.990732527330761</c:v>
                </c:pt>
                <c:pt idx="43447">
                  <c:v>0.99163341355710899</c:v>
                </c:pt>
                <c:pt idx="43448">
                  <c:v>0.99321708601768199</c:v>
                </c:pt>
                <c:pt idx="43449">
                  <c:v>0.99125979770589701</c:v>
                </c:pt>
                <c:pt idx="43450">
                  <c:v>0.98855048447480598</c:v>
                </c:pt>
                <c:pt idx="43451">
                  <c:v>0.99162901511159895</c:v>
                </c:pt>
                <c:pt idx="43452">
                  <c:v>0.98633425224931603</c:v>
                </c:pt>
                <c:pt idx="43453">
                  <c:v>0.99097367809303605</c:v>
                </c:pt>
                <c:pt idx="43454">
                  <c:v>0.99361039137015505</c:v>
                </c:pt>
                <c:pt idx="43455">
                  <c:v>0.99023499619287403</c:v>
                </c:pt>
                <c:pt idx="43456">
                  <c:v>0.99042727313285295</c:v>
                </c:pt>
                <c:pt idx="43457">
                  <c:v>0.98951747306856097</c:v>
                </c:pt>
                <c:pt idx="43458">
                  <c:v>0.99448757868425097</c:v>
                </c:pt>
                <c:pt idx="43459">
                  <c:v>0.98908809950766696</c:v>
                </c:pt>
                <c:pt idx="43460">
                  <c:v>0.99204253755459804</c:v>
                </c:pt>
                <c:pt idx="43461">
                  <c:v>0.99260544629464698</c:v>
                </c:pt>
                <c:pt idx="43462">
                  <c:v>0.99039394247181001</c:v>
                </c:pt>
                <c:pt idx="43463">
                  <c:v>0.992941665568017</c:v>
                </c:pt>
                <c:pt idx="43464">
                  <c:v>0.98958787000790205</c:v>
                </c:pt>
                <c:pt idx="43465">
                  <c:v>0.98793296468381098</c:v>
                </c:pt>
                <c:pt idx="43466">
                  <c:v>0.99196938070095098</c:v>
                </c:pt>
                <c:pt idx="43467">
                  <c:v>0.99015464935651498</c:v>
                </c:pt>
                <c:pt idx="43468">
                  <c:v>0.99112386549815401</c:v>
                </c:pt>
                <c:pt idx="43469">
                  <c:v>0.98948295833413702</c:v>
                </c:pt>
                <c:pt idx="43470">
                  <c:v>0.99028741638692097</c:v>
                </c:pt>
                <c:pt idx="43471">
                  <c:v>0.98782422128467195</c:v>
                </c:pt>
                <c:pt idx="43472">
                  <c:v>0.99315947376966396</c:v>
                </c:pt>
                <c:pt idx="43473">
                  <c:v>0.99005533466281903</c:v>
                </c:pt>
                <c:pt idx="43474">
                  <c:v>0.98828584489089499</c:v>
                </c:pt>
                <c:pt idx="43475">
                  <c:v>0.99147660408819904</c:v>
                </c:pt>
                <c:pt idx="43476">
                  <c:v>0.988008975588333</c:v>
                </c:pt>
                <c:pt idx="43477">
                  <c:v>0.99323728977633996</c:v>
                </c:pt>
                <c:pt idx="43478">
                  <c:v>0.99326535865556298</c:v>
                </c:pt>
                <c:pt idx="43479">
                  <c:v>0.990250040235086</c:v>
                </c:pt>
                <c:pt idx="43480">
                  <c:v>0.993130965088588</c:v>
                </c:pt>
                <c:pt idx="43481">
                  <c:v>0.989767304318386</c:v>
                </c:pt>
                <c:pt idx="43482">
                  <c:v>0.98924095738254003</c:v>
                </c:pt>
                <c:pt idx="43483">
                  <c:v>0.98923680726155705</c:v>
                </c:pt>
                <c:pt idx="43484">
                  <c:v>0.99171165756186996</c:v>
                </c:pt>
                <c:pt idx="43485">
                  <c:v>0.98998495603660996</c:v>
                </c:pt>
                <c:pt idx="43486">
                  <c:v>0.99335692778861595</c:v>
                </c:pt>
                <c:pt idx="43487">
                  <c:v>0.99169153806482402</c:v>
                </c:pt>
                <c:pt idx="43488">
                  <c:v>0.99238909733889802</c:v>
                </c:pt>
                <c:pt idx="43489">
                  <c:v>0.99337020467056503</c:v>
                </c:pt>
                <c:pt idx="43490">
                  <c:v>0.98876975042680404</c:v>
                </c:pt>
                <c:pt idx="43491">
                  <c:v>0.990643756334188</c:v>
                </c:pt>
                <c:pt idx="43492">
                  <c:v>0.99113823585059602</c:v>
                </c:pt>
                <c:pt idx="43493">
                  <c:v>0.99286994296233899</c:v>
                </c:pt>
                <c:pt idx="43494">
                  <c:v>0.99081250535946197</c:v>
                </c:pt>
                <c:pt idx="43495">
                  <c:v>0.98701795189150099</c:v>
                </c:pt>
                <c:pt idx="43496">
                  <c:v>0.99132538651662905</c:v>
                </c:pt>
                <c:pt idx="43497">
                  <c:v>0.99015010957034899</c:v>
                </c:pt>
                <c:pt idx="43498">
                  <c:v>0.99280560573283605</c:v>
                </c:pt>
                <c:pt idx="43499">
                  <c:v>0.99161593787142599</c:v>
                </c:pt>
                <c:pt idx="43500">
                  <c:v>0.98810063566162498</c:v>
                </c:pt>
                <c:pt idx="43501">
                  <c:v>0.98962624682610101</c:v>
                </c:pt>
                <c:pt idx="43502">
                  <c:v>0.98826322956368395</c:v>
                </c:pt>
                <c:pt idx="43503">
                  <c:v>0.99134345823806802</c:v>
                </c:pt>
                <c:pt idx="43504">
                  <c:v>0.99300294857990701</c:v>
                </c:pt>
                <c:pt idx="43505">
                  <c:v>0.99164702819893302</c:v>
                </c:pt>
                <c:pt idx="43506">
                  <c:v>0.98805284743884103</c:v>
                </c:pt>
                <c:pt idx="43507">
                  <c:v>0.98933460729844303</c:v>
                </c:pt>
                <c:pt idx="43508">
                  <c:v>0.99266332398969204</c:v>
                </c:pt>
                <c:pt idx="43509">
                  <c:v>0.99086808673104798</c:v>
                </c:pt>
                <c:pt idx="43510">
                  <c:v>0.99112007971356897</c:v>
                </c:pt>
                <c:pt idx="43511">
                  <c:v>0.99404443124473696</c:v>
                </c:pt>
                <c:pt idx="43512">
                  <c:v>0.98699708469599701</c:v>
                </c:pt>
                <c:pt idx="43513">
                  <c:v>0.991406376366052</c:v>
                </c:pt>
                <c:pt idx="43514">
                  <c:v>0.99254557611854999</c:v>
                </c:pt>
                <c:pt idx="43515">
                  <c:v>0.98651385176407502</c:v>
                </c:pt>
                <c:pt idx="43516">
                  <c:v>0.98666026354973502</c:v>
                </c:pt>
                <c:pt idx="43517">
                  <c:v>0.98985573755354095</c:v>
                </c:pt>
                <c:pt idx="43518">
                  <c:v>0.98665059756973705</c:v>
                </c:pt>
                <c:pt idx="43519">
                  <c:v>0.99071805615618003</c:v>
                </c:pt>
                <c:pt idx="43520">
                  <c:v>0.98844441290342</c:v>
                </c:pt>
                <c:pt idx="43521">
                  <c:v>0.98938153544121699</c:v>
                </c:pt>
                <c:pt idx="43522">
                  <c:v>0.986606777128058</c:v>
                </c:pt>
                <c:pt idx="43523">
                  <c:v>0.99206122777706096</c:v>
                </c:pt>
                <c:pt idx="43524">
                  <c:v>0.98948179850487405</c:v>
                </c:pt>
                <c:pt idx="43525">
                  <c:v>0.99061386629370995</c:v>
                </c:pt>
                <c:pt idx="43526">
                  <c:v>0.98745804754984301</c:v>
                </c:pt>
                <c:pt idx="43527">
                  <c:v>0.98748066363309395</c:v>
                </c:pt>
                <c:pt idx="43528">
                  <c:v>0.98872283308758802</c:v>
                </c:pt>
                <c:pt idx="43529">
                  <c:v>0.99214563975536696</c:v>
                </c:pt>
                <c:pt idx="43530">
                  <c:v>0.98835724775030398</c:v>
                </c:pt>
                <c:pt idx="43531">
                  <c:v>0.98718767485157999</c:v>
                </c:pt>
                <c:pt idx="43532">
                  <c:v>0.99179626053011105</c:v>
                </c:pt>
                <c:pt idx="43533">
                  <c:v>0.99328313963620096</c:v>
                </c:pt>
                <c:pt idx="43534">
                  <c:v>0.99088998164687103</c:v>
                </c:pt>
                <c:pt idx="43535">
                  <c:v>0.98700018792231503</c:v>
                </c:pt>
                <c:pt idx="43536">
                  <c:v>0.99206307532032101</c:v>
                </c:pt>
                <c:pt idx="43537">
                  <c:v>0.98662729536610705</c:v>
                </c:pt>
                <c:pt idx="43538">
                  <c:v>0.99367381940173005</c:v>
                </c:pt>
                <c:pt idx="43539">
                  <c:v>0.99135485501939402</c:v>
                </c:pt>
                <c:pt idx="43540">
                  <c:v>0.99248398370361901</c:v>
                </c:pt>
                <c:pt idx="43541">
                  <c:v>0.990660849049804</c:v>
                </c:pt>
                <c:pt idx="43542">
                  <c:v>0.98697716436612104</c:v>
                </c:pt>
                <c:pt idx="43543">
                  <c:v>0.99096190146875796</c:v>
                </c:pt>
                <c:pt idx="43544">
                  <c:v>0.99284798170494104</c:v>
                </c:pt>
                <c:pt idx="43545">
                  <c:v>0.98756771926048503</c:v>
                </c:pt>
                <c:pt idx="43546">
                  <c:v>0.99226253091578398</c:v>
                </c:pt>
                <c:pt idx="43547">
                  <c:v>0.98895584883357701</c:v>
                </c:pt>
                <c:pt idx="43548">
                  <c:v>0.99064325544106102</c:v>
                </c:pt>
                <c:pt idx="43549">
                  <c:v>0.99099562679360997</c:v>
                </c:pt>
                <c:pt idx="43550">
                  <c:v>0.98936394049758303</c:v>
                </c:pt>
                <c:pt idx="43551">
                  <c:v>0.99188037921993899</c:v>
                </c:pt>
                <c:pt idx="43552">
                  <c:v>0.98812627844923495</c:v>
                </c:pt>
                <c:pt idx="43553">
                  <c:v>0.98907980689389297</c:v>
                </c:pt>
                <c:pt idx="43554">
                  <c:v>0.99043514001306698</c:v>
                </c:pt>
                <c:pt idx="43555">
                  <c:v>0.98789501612388897</c:v>
                </c:pt>
                <c:pt idx="43556">
                  <c:v>0.99352795600578503</c:v>
                </c:pt>
                <c:pt idx="43557">
                  <c:v>0.98709733848270598</c:v>
                </c:pt>
                <c:pt idx="43558">
                  <c:v>0.99217473455230498</c:v>
                </c:pt>
                <c:pt idx="43559">
                  <c:v>0.99378257601358999</c:v>
                </c:pt>
                <c:pt idx="43560">
                  <c:v>0.98841015412688604</c:v>
                </c:pt>
                <c:pt idx="43561">
                  <c:v>0.98996970338105605</c:v>
                </c:pt>
                <c:pt idx="43562">
                  <c:v>0.99191813306537502</c:v>
                </c:pt>
                <c:pt idx="43563">
                  <c:v>0.989447828499468</c:v>
                </c:pt>
                <c:pt idx="43564">
                  <c:v>0.986836277404187</c:v>
                </c:pt>
                <c:pt idx="43565">
                  <c:v>0.98879031828270603</c:v>
                </c:pt>
                <c:pt idx="43566">
                  <c:v>0.99030860358956097</c:v>
                </c:pt>
                <c:pt idx="43567">
                  <c:v>0.98782906101517598</c:v>
                </c:pt>
                <c:pt idx="43568">
                  <c:v>0.992948687513587</c:v>
                </c:pt>
                <c:pt idx="43569">
                  <c:v>0.99413862313929402</c:v>
                </c:pt>
                <c:pt idx="43570">
                  <c:v>0.98898611410499504</c:v>
                </c:pt>
                <c:pt idx="43571">
                  <c:v>0.98866402962834099</c:v>
                </c:pt>
                <c:pt idx="43572">
                  <c:v>0.98754921911120597</c:v>
                </c:pt>
                <c:pt idx="43573">
                  <c:v>0.99511793951712502</c:v>
                </c:pt>
                <c:pt idx="43574">
                  <c:v>0.98549491595126903</c:v>
                </c:pt>
                <c:pt idx="43575">
                  <c:v>0.99051793823271606</c:v>
                </c:pt>
                <c:pt idx="43576">
                  <c:v>0.99414544083938094</c:v>
                </c:pt>
                <c:pt idx="43577">
                  <c:v>0.98710906259585796</c:v>
                </c:pt>
                <c:pt idx="43578">
                  <c:v>0.98583031331568105</c:v>
                </c:pt>
                <c:pt idx="43579">
                  <c:v>0.990958584517598</c:v>
                </c:pt>
                <c:pt idx="43580">
                  <c:v>0.990185248068853</c:v>
                </c:pt>
                <c:pt idx="43581">
                  <c:v>0.98762920782262797</c:v>
                </c:pt>
                <c:pt idx="43582">
                  <c:v>0.99204981772549194</c:v>
                </c:pt>
                <c:pt idx="43583">
                  <c:v>0.99178983838051404</c:v>
                </c:pt>
                <c:pt idx="43584">
                  <c:v>0.98831777490631401</c:v>
                </c:pt>
                <c:pt idx="43585">
                  <c:v>0.989452091955211</c:v>
                </c:pt>
                <c:pt idx="43586">
                  <c:v>0.99414040468765497</c:v>
                </c:pt>
                <c:pt idx="43587">
                  <c:v>0.98846653778512505</c:v>
                </c:pt>
                <c:pt idx="43588">
                  <c:v>0.99037653419140403</c:v>
                </c:pt>
                <c:pt idx="43589">
                  <c:v>0.99283992512045505</c:v>
                </c:pt>
                <c:pt idx="43590">
                  <c:v>0.98667115513974102</c:v>
                </c:pt>
                <c:pt idx="43591">
                  <c:v>0.99037336396387698</c:v>
                </c:pt>
                <c:pt idx="43592">
                  <c:v>0.98850071932712302</c:v>
                </c:pt>
                <c:pt idx="43593">
                  <c:v>0.98986416611221795</c:v>
                </c:pt>
                <c:pt idx="43594">
                  <c:v>0.99430611813138703</c:v>
                </c:pt>
                <c:pt idx="43595">
                  <c:v>0.990094176640683</c:v>
                </c:pt>
                <c:pt idx="43596">
                  <c:v>0.99285940766084302</c:v>
                </c:pt>
                <c:pt idx="43597">
                  <c:v>0.98851447552635496</c:v>
                </c:pt>
                <c:pt idx="43598">
                  <c:v>0.99245096581077197</c:v>
                </c:pt>
                <c:pt idx="43599">
                  <c:v>0.99131032382169304</c:v>
                </c:pt>
                <c:pt idx="43600">
                  <c:v>0.98682264769426997</c:v>
                </c:pt>
                <c:pt idx="43601">
                  <c:v>0.99003504341530002</c:v>
                </c:pt>
                <c:pt idx="43602">
                  <c:v>0.98974034669820798</c:v>
                </c:pt>
                <c:pt idx="43603">
                  <c:v>0.99019431677972602</c:v>
                </c:pt>
                <c:pt idx="43604">
                  <c:v>0.989202816405932</c:v>
                </c:pt>
                <c:pt idx="43605">
                  <c:v>0.99165481899974095</c:v>
                </c:pt>
                <c:pt idx="43606">
                  <c:v>0.98907729702259595</c:v>
                </c:pt>
                <c:pt idx="43607">
                  <c:v>0.99284484807197904</c:v>
                </c:pt>
                <c:pt idx="43608">
                  <c:v>0.98982918982137902</c:v>
                </c:pt>
                <c:pt idx="43609">
                  <c:v>0.99298415654671102</c:v>
                </c:pt>
                <c:pt idx="43610">
                  <c:v>0.98771546497700202</c:v>
                </c:pt>
                <c:pt idx="43611">
                  <c:v>0.99311811983947096</c:v>
                </c:pt>
                <c:pt idx="43612">
                  <c:v>0.98911948482393597</c:v>
                </c:pt>
                <c:pt idx="43613">
                  <c:v>0.98837667346457703</c:v>
                </c:pt>
                <c:pt idx="43614">
                  <c:v>0.99247702255176096</c:v>
                </c:pt>
                <c:pt idx="43615">
                  <c:v>0.99320138768209199</c:v>
                </c:pt>
                <c:pt idx="43616">
                  <c:v>0.98626959679624304</c:v>
                </c:pt>
                <c:pt idx="43617">
                  <c:v>0.99351711656735897</c:v>
                </c:pt>
                <c:pt idx="43618">
                  <c:v>0.99226385950255802</c:v>
                </c:pt>
                <c:pt idx="43619">
                  <c:v>0.98769232048488798</c:v>
                </c:pt>
                <c:pt idx="43620">
                  <c:v>0.99225617743861505</c:v>
                </c:pt>
                <c:pt idx="43621">
                  <c:v>0.98884306515668996</c:v>
                </c:pt>
                <c:pt idx="43622">
                  <c:v>0.99252103359796096</c:v>
                </c:pt>
                <c:pt idx="43623">
                  <c:v>0.99219929884770697</c:v>
                </c:pt>
                <c:pt idx="43624">
                  <c:v>0.99133529556941202</c:v>
                </c:pt>
                <c:pt idx="43625">
                  <c:v>0.988717828096358</c:v>
                </c:pt>
                <c:pt idx="43626">
                  <c:v>0.98949875053413705</c:v>
                </c:pt>
                <c:pt idx="43627">
                  <c:v>0.98858846892868202</c:v>
                </c:pt>
                <c:pt idx="43628">
                  <c:v>0.99157039321602403</c:v>
                </c:pt>
                <c:pt idx="43629">
                  <c:v>0.98985804952107503</c:v>
                </c:pt>
                <c:pt idx="43630">
                  <c:v>0.98825663308881095</c:v>
                </c:pt>
                <c:pt idx="43631">
                  <c:v>0.98839100086264597</c:v>
                </c:pt>
                <c:pt idx="43632">
                  <c:v>0.98846450015144705</c:v>
                </c:pt>
                <c:pt idx="43633">
                  <c:v>0.99119868007260004</c:v>
                </c:pt>
                <c:pt idx="43634">
                  <c:v>0.99096154678095005</c:v>
                </c:pt>
                <c:pt idx="43635">
                  <c:v>0.98885011705907699</c:v>
                </c:pt>
                <c:pt idx="43636">
                  <c:v>0.98715031496177197</c:v>
                </c:pt>
                <c:pt idx="43637">
                  <c:v>0.98887246705899201</c:v>
                </c:pt>
                <c:pt idx="43638">
                  <c:v>0.98947686991569295</c:v>
                </c:pt>
                <c:pt idx="43639">
                  <c:v>0.99157425306999902</c:v>
                </c:pt>
                <c:pt idx="43640">
                  <c:v>0.99092395974442704</c:v>
                </c:pt>
                <c:pt idx="43641">
                  <c:v>0.99053364071795402</c:v>
                </c:pt>
                <c:pt idx="43642">
                  <c:v>0.98962625613270105</c:v>
                </c:pt>
                <c:pt idx="43643">
                  <c:v>0.98817430806179196</c:v>
                </c:pt>
                <c:pt idx="43644">
                  <c:v>0.99281164676024602</c:v>
                </c:pt>
                <c:pt idx="43645">
                  <c:v>0.98752510001417304</c:v>
                </c:pt>
                <c:pt idx="43646">
                  <c:v>0.99126139075778796</c:v>
                </c:pt>
                <c:pt idx="43647">
                  <c:v>0.98829004851277202</c:v>
                </c:pt>
                <c:pt idx="43648">
                  <c:v>0.98746493144136804</c:v>
                </c:pt>
                <c:pt idx="43649">
                  <c:v>0.99295899821845701</c:v>
                </c:pt>
                <c:pt idx="43650">
                  <c:v>0.99079843864306005</c:v>
                </c:pt>
                <c:pt idx="43651">
                  <c:v>0.98949675377135105</c:v>
                </c:pt>
                <c:pt idx="43652">
                  <c:v>0.99199534066142303</c:v>
                </c:pt>
                <c:pt idx="43653">
                  <c:v>0.99050205852169304</c:v>
                </c:pt>
                <c:pt idx="43654">
                  <c:v>0.99012339197729105</c:v>
                </c:pt>
                <c:pt idx="43655">
                  <c:v>0.99351287145849598</c:v>
                </c:pt>
                <c:pt idx="43656">
                  <c:v>0.98740216849229201</c:v>
                </c:pt>
                <c:pt idx="43657">
                  <c:v>0.99240398965459697</c:v>
                </c:pt>
                <c:pt idx="43658">
                  <c:v>0.98759737781839596</c:v>
                </c:pt>
                <c:pt idx="43659">
                  <c:v>0.99262822884540802</c:v>
                </c:pt>
                <c:pt idx="43660">
                  <c:v>0.99189322865057805</c:v>
                </c:pt>
                <c:pt idx="43661">
                  <c:v>0.985825745570026</c:v>
                </c:pt>
                <c:pt idx="43662">
                  <c:v>0.99241697029626297</c:v>
                </c:pt>
                <c:pt idx="43663">
                  <c:v>0.99073794502786505</c:v>
                </c:pt>
                <c:pt idx="43664">
                  <c:v>0.98757947778620903</c:v>
                </c:pt>
                <c:pt idx="43665">
                  <c:v>0.99173418103284805</c:v>
                </c:pt>
                <c:pt idx="43666">
                  <c:v>0.98714682241693996</c:v>
                </c:pt>
                <c:pt idx="43667">
                  <c:v>0.98669891299523405</c:v>
                </c:pt>
                <c:pt idx="43668">
                  <c:v>0.98846076571696695</c:v>
                </c:pt>
                <c:pt idx="43669">
                  <c:v>0.98906101956933201</c:v>
                </c:pt>
                <c:pt idx="43670">
                  <c:v>0.98848627757204799</c:v>
                </c:pt>
                <c:pt idx="43671">
                  <c:v>0.99229570273638501</c:v>
                </c:pt>
                <c:pt idx="43672">
                  <c:v>0.99096758709327604</c:v>
                </c:pt>
                <c:pt idx="43673">
                  <c:v>0.98902664641903504</c:v>
                </c:pt>
                <c:pt idx="43674">
                  <c:v>0.993569178696043</c:v>
                </c:pt>
                <c:pt idx="43675">
                  <c:v>0.98921669340097895</c:v>
                </c:pt>
                <c:pt idx="43676">
                  <c:v>0.99084497887868594</c:v>
                </c:pt>
                <c:pt idx="43677">
                  <c:v>0.98827443596234799</c:v>
                </c:pt>
                <c:pt idx="43678">
                  <c:v>0.99124310651936798</c:v>
                </c:pt>
                <c:pt idx="43679">
                  <c:v>0.99102121244724195</c:v>
                </c:pt>
                <c:pt idx="43680">
                  <c:v>0.99264480197994998</c:v>
                </c:pt>
                <c:pt idx="43681">
                  <c:v>0.98873742548235299</c:v>
                </c:pt>
                <c:pt idx="43682">
                  <c:v>0.98814332884780098</c:v>
                </c:pt>
                <c:pt idx="43683">
                  <c:v>0.98911023286727295</c:v>
                </c:pt>
                <c:pt idx="43684">
                  <c:v>0.98734491766583399</c:v>
                </c:pt>
                <c:pt idx="43685">
                  <c:v>0.98945335960490999</c:v>
                </c:pt>
                <c:pt idx="43686">
                  <c:v>0.991441296425281</c:v>
                </c:pt>
                <c:pt idx="43687">
                  <c:v>0.99169885073974195</c:v>
                </c:pt>
                <c:pt idx="43688">
                  <c:v>0.99154119722123801</c:v>
                </c:pt>
                <c:pt idx="43689">
                  <c:v>0.98743852624766304</c:v>
                </c:pt>
                <c:pt idx="43690">
                  <c:v>0.99310875151405698</c:v>
                </c:pt>
                <c:pt idx="43691">
                  <c:v>0.98739722657837603</c:v>
                </c:pt>
                <c:pt idx="43692">
                  <c:v>0.99065995336547397</c:v>
                </c:pt>
                <c:pt idx="43693">
                  <c:v>0.98893434190573304</c:v>
                </c:pt>
                <c:pt idx="43694">
                  <c:v>0.98820185607033895</c:v>
                </c:pt>
                <c:pt idx="43695">
                  <c:v>0.99006867525262399</c:v>
                </c:pt>
                <c:pt idx="43696">
                  <c:v>0.98788703376868303</c:v>
                </c:pt>
                <c:pt idx="43697">
                  <c:v>0.99161522541995095</c:v>
                </c:pt>
                <c:pt idx="43698">
                  <c:v>0.98685231670450002</c:v>
                </c:pt>
                <c:pt idx="43699">
                  <c:v>0.98945123107837496</c:v>
                </c:pt>
                <c:pt idx="43700">
                  <c:v>0.99181700243040605</c:v>
                </c:pt>
                <c:pt idx="43701">
                  <c:v>0.99165069071627898</c:v>
                </c:pt>
                <c:pt idx="43702">
                  <c:v>0.98612244494967805</c:v>
                </c:pt>
                <c:pt idx="43703">
                  <c:v>0.99248221778722601</c:v>
                </c:pt>
                <c:pt idx="43704">
                  <c:v>0.98864760159977705</c:v>
                </c:pt>
                <c:pt idx="43705">
                  <c:v>0.98684944053883605</c:v>
                </c:pt>
                <c:pt idx="43706">
                  <c:v>0.99025924274324395</c:v>
                </c:pt>
                <c:pt idx="43707">
                  <c:v>0.99222292199091999</c:v>
                </c:pt>
                <c:pt idx="43708">
                  <c:v>0.98791945124438596</c:v>
                </c:pt>
                <c:pt idx="43709">
                  <c:v>0.99208495338316005</c:v>
                </c:pt>
                <c:pt idx="43710">
                  <c:v>0.98869656092779601</c:v>
                </c:pt>
                <c:pt idx="43711">
                  <c:v>0.98829553860464803</c:v>
                </c:pt>
                <c:pt idx="43712">
                  <c:v>0.99086505792979895</c:v>
                </c:pt>
                <c:pt idx="43713">
                  <c:v>0.99007233292532504</c:v>
                </c:pt>
                <c:pt idx="43714">
                  <c:v>0.98722690449976502</c:v>
                </c:pt>
                <c:pt idx="43715">
                  <c:v>0.99270378000321402</c:v>
                </c:pt>
                <c:pt idx="43716">
                  <c:v>0.98740750284538603</c:v>
                </c:pt>
                <c:pt idx="43717">
                  <c:v>0.99310371490437099</c:v>
                </c:pt>
                <c:pt idx="43718">
                  <c:v>0.98990766630674798</c:v>
                </c:pt>
                <c:pt idx="43719">
                  <c:v>0.99161674922473997</c:v>
                </c:pt>
                <c:pt idx="43720">
                  <c:v>0.99199303830511099</c:v>
                </c:pt>
                <c:pt idx="43721">
                  <c:v>0.99250501186268203</c:v>
                </c:pt>
                <c:pt idx="43722">
                  <c:v>0.99035492747234199</c:v>
                </c:pt>
                <c:pt idx="43723">
                  <c:v>0.99399906461012899</c:v>
                </c:pt>
                <c:pt idx="43724">
                  <c:v>0.98677131118359596</c:v>
                </c:pt>
                <c:pt idx="43725">
                  <c:v>0.992142744420073</c:v>
                </c:pt>
                <c:pt idx="43726">
                  <c:v>0.98917780685960999</c:v>
                </c:pt>
                <c:pt idx="43727">
                  <c:v>0.98913998697646699</c:v>
                </c:pt>
                <c:pt idx="43728">
                  <c:v>0.993712349520669</c:v>
                </c:pt>
                <c:pt idx="43729">
                  <c:v>0.98731386457918302</c:v>
                </c:pt>
                <c:pt idx="43730">
                  <c:v>0.991309533827613</c:v>
                </c:pt>
                <c:pt idx="43731">
                  <c:v>0.98855190076075805</c:v>
                </c:pt>
                <c:pt idx="43732">
                  <c:v>0.99024548321720496</c:v>
                </c:pt>
                <c:pt idx="43733">
                  <c:v>0.98997354450000197</c:v>
                </c:pt>
                <c:pt idx="43734">
                  <c:v>0.99215441604955101</c:v>
                </c:pt>
                <c:pt idx="43735">
                  <c:v>0.99122702053700396</c:v>
                </c:pt>
                <c:pt idx="43736">
                  <c:v>0.98885749183065297</c:v>
                </c:pt>
                <c:pt idx="43737">
                  <c:v>0.98946002491712204</c:v>
                </c:pt>
                <c:pt idx="43738">
                  <c:v>0.99027905350606105</c:v>
                </c:pt>
                <c:pt idx="43739">
                  <c:v>0.98852150829793395</c:v>
                </c:pt>
                <c:pt idx="43740">
                  <c:v>0.99202668641382397</c:v>
                </c:pt>
                <c:pt idx="43741">
                  <c:v>0.99133982740030002</c:v>
                </c:pt>
                <c:pt idx="43742">
                  <c:v>0.99227429654977595</c:v>
                </c:pt>
                <c:pt idx="43743">
                  <c:v>0.98962380601115896</c:v>
                </c:pt>
                <c:pt idx="43744">
                  <c:v>0.98758211626936399</c:v>
                </c:pt>
                <c:pt idx="43745">
                  <c:v>0.98876591682075998</c:v>
                </c:pt>
                <c:pt idx="43746">
                  <c:v>0.99297878767587</c:v>
                </c:pt>
                <c:pt idx="43747">
                  <c:v>0.98893618901318503</c:v>
                </c:pt>
                <c:pt idx="43748">
                  <c:v>0.99089303259191797</c:v>
                </c:pt>
                <c:pt idx="43749">
                  <c:v>0.99027670926827505</c:v>
                </c:pt>
                <c:pt idx="43750">
                  <c:v>0.993369257213773</c:v>
                </c:pt>
                <c:pt idx="43751">
                  <c:v>0.98845693912348598</c:v>
                </c:pt>
                <c:pt idx="43752">
                  <c:v>0.98771112855551202</c:v>
                </c:pt>
                <c:pt idx="43753">
                  <c:v>0.99132495381080998</c:v>
                </c:pt>
                <c:pt idx="43754">
                  <c:v>0.99083286382247504</c:v>
                </c:pt>
                <c:pt idx="43755">
                  <c:v>0.989704736866443</c:v>
                </c:pt>
                <c:pt idx="43756">
                  <c:v>0.99090105704258202</c:v>
                </c:pt>
                <c:pt idx="43757">
                  <c:v>0.98711365455807298</c:v>
                </c:pt>
                <c:pt idx="43758">
                  <c:v>0.99315635856238704</c:v>
                </c:pt>
                <c:pt idx="43759">
                  <c:v>0.99222536304696995</c:v>
                </c:pt>
                <c:pt idx="43760">
                  <c:v>0.99032787395130495</c:v>
                </c:pt>
                <c:pt idx="43761">
                  <c:v>0.99367701749729598</c:v>
                </c:pt>
                <c:pt idx="43762">
                  <c:v>0.98892965907001895</c:v>
                </c:pt>
                <c:pt idx="43763">
                  <c:v>0.98700889924810498</c:v>
                </c:pt>
                <c:pt idx="43764">
                  <c:v>0.99472331495758204</c:v>
                </c:pt>
                <c:pt idx="43765">
                  <c:v>0.98867870688126103</c:v>
                </c:pt>
                <c:pt idx="43766">
                  <c:v>0.99030194612518896</c:v>
                </c:pt>
                <c:pt idx="43767">
                  <c:v>0.99173413624569595</c:v>
                </c:pt>
                <c:pt idx="43768">
                  <c:v>0.98997974973537495</c:v>
                </c:pt>
                <c:pt idx="43769">
                  <c:v>0.98832211278517201</c:v>
                </c:pt>
                <c:pt idx="43770">
                  <c:v>0.98887492115608999</c:v>
                </c:pt>
                <c:pt idx="43771">
                  <c:v>0.98881138104372301</c:v>
                </c:pt>
                <c:pt idx="43772">
                  <c:v>0.99024216248922103</c:v>
                </c:pt>
                <c:pt idx="43773">
                  <c:v>0.99041674984147299</c:v>
                </c:pt>
                <c:pt idx="43774">
                  <c:v>0.99079229969874705</c:v>
                </c:pt>
                <c:pt idx="43775">
                  <c:v>0.98933122836244503</c:v>
                </c:pt>
                <c:pt idx="43776">
                  <c:v>0.98842226712402403</c:v>
                </c:pt>
                <c:pt idx="43777">
                  <c:v>0.98877032849077395</c:v>
                </c:pt>
                <c:pt idx="43778">
                  <c:v>0.98828619681595598</c:v>
                </c:pt>
                <c:pt idx="43779">
                  <c:v>0.98670824808261004</c:v>
                </c:pt>
                <c:pt idx="43780">
                  <c:v>0.99291566583264801</c:v>
                </c:pt>
                <c:pt idx="43781">
                  <c:v>0.99131372649589999</c:v>
                </c:pt>
                <c:pt idx="43782">
                  <c:v>0.98926899077201302</c:v>
                </c:pt>
                <c:pt idx="43783">
                  <c:v>0.99245784761149203</c:v>
                </c:pt>
                <c:pt idx="43784">
                  <c:v>0.989574634603817</c:v>
                </c:pt>
                <c:pt idx="43785">
                  <c:v>0.992294694333684</c:v>
                </c:pt>
                <c:pt idx="43786">
                  <c:v>0.99042860927452703</c:v>
                </c:pt>
                <c:pt idx="43787">
                  <c:v>0.989058328454405</c:v>
                </c:pt>
                <c:pt idx="43788">
                  <c:v>0.98968130785209496</c:v>
                </c:pt>
                <c:pt idx="43789">
                  <c:v>0.99119042728385898</c:v>
                </c:pt>
                <c:pt idx="43790">
                  <c:v>0.98971474602454701</c:v>
                </c:pt>
                <c:pt idx="43791">
                  <c:v>0.98871855890451998</c:v>
                </c:pt>
                <c:pt idx="43792">
                  <c:v>0.99058269479856698</c:v>
                </c:pt>
                <c:pt idx="43793">
                  <c:v>0.98742801403096103</c:v>
                </c:pt>
                <c:pt idx="43794">
                  <c:v>0.99297361612244905</c:v>
                </c:pt>
                <c:pt idx="43795">
                  <c:v>0.98967154757376297</c:v>
                </c:pt>
                <c:pt idx="43796">
                  <c:v>0.99450985294908001</c:v>
                </c:pt>
                <c:pt idx="43797">
                  <c:v>0.98801129201165805</c:v>
                </c:pt>
                <c:pt idx="43798">
                  <c:v>0.99040127597665994</c:v>
                </c:pt>
                <c:pt idx="43799">
                  <c:v>0.98934540259728998</c:v>
                </c:pt>
                <c:pt idx="43800">
                  <c:v>0.99245054302925595</c:v>
                </c:pt>
                <c:pt idx="43801">
                  <c:v>0.99020497681737396</c:v>
                </c:pt>
                <c:pt idx="43802">
                  <c:v>0.987507736059693</c:v>
                </c:pt>
                <c:pt idx="43803">
                  <c:v>0.99020799796657999</c:v>
                </c:pt>
                <c:pt idx="43804">
                  <c:v>0.99011344552029701</c:v>
                </c:pt>
                <c:pt idx="43805">
                  <c:v>0.99198418858901605</c:v>
                </c:pt>
                <c:pt idx="43806">
                  <c:v>0.99019483607602998</c:v>
                </c:pt>
                <c:pt idx="43807">
                  <c:v>0.99024369381162802</c:v>
                </c:pt>
                <c:pt idx="43808">
                  <c:v>0.98842763747750195</c:v>
                </c:pt>
                <c:pt idx="43809">
                  <c:v>0.98882401212620796</c:v>
                </c:pt>
                <c:pt idx="43810">
                  <c:v>0.98848009368984702</c:v>
                </c:pt>
                <c:pt idx="43811">
                  <c:v>0.99084706299200997</c:v>
                </c:pt>
                <c:pt idx="43812">
                  <c:v>0.98805286310724105</c:v>
                </c:pt>
                <c:pt idx="43813">
                  <c:v>0.99111826895494004</c:v>
                </c:pt>
                <c:pt idx="43814">
                  <c:v>0.98906461306143201</c:v>
                </c:pt>
                <c:pt idx="43815">
                  <c:v>0.99245584214746996</c:v>
                </c:pt>
                <c:pt idx="43816">
                  <c:v>0.98828915702488995</c:v>
                </c:pt>
                <c:pt idx="43817">
                  <c:v>0.98708494483104803</c:v>
                </c:pt>
                <c:pt idx="43818">
                  <c:v>0.99151452603888701</c:v>
                </c:pt>
                <c:pt idx="43819">
                  <c:v>0.99257655744412299</c:v>
                </c:pt>
                <c:pt idx="43820">
                  <c:v>0.98867552920873003</c:v>
                </c:pt>
                <c:pt idx="43821">
                  <c:v>0.991342177757492</c:v>
                </c:pt>
                <c:pt idx="43822">
                  <c:v>0.98969775447682795</c:v>
                </c:pt>
                <c:pt idx="43823">
                  <c:v>0.99220194596698297</c:v>
                </c:pt>
                <c:pt idx="43824">
                  <c:v>0.98823992943084105</c:v>
                </c:pt>
                <c:pt idx="43825">
                  <c:v>0.99288430912765901</c:v>
                </c:pt>
                <c:pt idx="43826">
                  <c:v>0.98848213896130399</c:v>
                </c:pt>
                <c:pt idx="43827">
                  <c:v>0.98953938649905404</c:v>
                </c:pt>
                <c:pt idx="43828">
                  <c:v>0.99378972579908098</c:v>
                </c:pt>
                <c:pt idx="43829">
                  <c:v>0.990605071015218</c:v>
                </c:pt>
                <c:pt idx="43830">
                  <c:v>0.99001928145568496</c:v>
                </c:pt>
                <c:pt idx="43831">
                  <c:v>0.99085783973140396</c:v>
                </c:pt>
                <c:pt idx="43832">
                  <c:v>0.99239504495687902</c:v>
                </c:pt>
                <c:pt idx="43833">
                  <c:v>0.99026925236741403</c:v>
                </c:pt>
                <c:pt idx="43834">
                  <c:v>0.99324648154674999</c:v>
                </c:pt>
                <c:pt idx="43835">
                  <c:v>0.99194431534396099</c:v>
                </c:pt>
                <c:pt idx="43836">
                  <c:v>0.986716930698883</c:v>
                </c:pt>
                <c:pt idx="43837">
                  <c:v>0.99079538499042696</c:v>
                </c:pt>
                <c:pt idx="43838">
                  <c:v>0.98970299174579202</c:v>
                </c:pt>
                <c:pt idx="43839">
                  <c:v>0.99156454026212204</c:v>
                </c:pt>
                <c:pt idx="43840">
                  <c:v>0.989014484888318</c:v>
                </c:pt>
                <c:pt idx="43841">
                  <c:v>0.988224382611817</c:v>
                </c:pt>
                <c:pt idx="43842">
                  <c:v>0.98971545330078103</c:v>
                </c:pt>
                <c:pt idx="43843">
                  <c:v>0.99158713273306898</c:v>
                </c:pt>
                <c:pt idx="43844">
                  <c:v>0.99024753969028301</c:v>
                </c:pt>
                <c:pt idx="43845">
                  <c:v>0.987438198154724</c:v>
                </c:pt>
                <c:pt idx="43846">
                  <c:v>0.98894696954385797</c:v>
                </c:pt>
                <c:pt idx="43847">
                  <c:v>0.99028526201061895</c:v>
                </c:pt>
                <c:pt idx="43848">
                  <c:v>0.99077433113063995</c:v>
                </c:pt>
                <c:pt idx="43849">
                  <c:v>0.991612691297726</c:v>
                </c:pt>
                <c:pt idx="43850">
                  <c:v>0.98777811110656999</c:v>
                </c:pt>
                <c:pt idx="43851">
                  <c:v>0.98765556699017498</c:v>
                </c:pt>
                <c:pt idx="43852">
                  <c:v>0.992385815145582</c:v>
                </c:pt>
                <c:pt idx="43853">
                  <c:v>0.990272668046282</c:v>
                </c:pt>
                <c:pt idx="43854">
                  <c:v>0.99007882219958099</c:v>
                </c:pt>
                <c:pt idx="43855">
                  <c:v>0.99364584154548996</c:v>
                </c:pt>
                <c:pt idx="43856">
                  <c:v>0.99030469051833103</c:v>
                </c:pt>
                <c:pt idx="43857">
                  <c:v>0.98949251903044599</c:v>
                </c:pt>
                <c:pt idx="43858">
                  <c:v>0.98632218931468196</c:v>
                </c:pt>
                <c:pt idx="43859">
                  <c:v>0.98876077417506203</c:v>
                </c:pt>
                <c:pt idx="43860">
                  <c:v>0.99354094717366503</c:v>
                </c:pt>
                <c:pt idx="43861">
                  <c:v>0.98849442922352604</c:v>
                </c:pt>
                <c:pt idx="43862">
                  <c:v>0.99068480716623797</c:v>
                </c:pt>
                <c:pt idx="43863">
                  <c:v>0.98766921986553102</c:v>
                </c:pt>
                <c:pt idx="43864">
                  <c:v>0.991542962848593</c:v>
                </c:pt>
                <c:pt idx="43865">
                  <c:v>0.98846924225620103</c:v>
                </c:pt>
                <c:pt idx="43866">
                  <c:v>0.99040683609923197</c:v>
                </c:pt>
                <c:pt idx="43867">
                  <c:v>0.99200263869317096</c:v>
                </c:pt>
                <c:pt idx="43868">
                  <c:v>0.98870793764084197</c:v>
                </c:pt>
                <c:pt idx="43869">
                  <c:v>0.98883606547020597</c:v>
                </c:pt>
                <c:pt idx="43870">
                  <c:v>0.99124739199103296</c:v>
                </c:pt>
                <c:pt idx="43871">
                  <c:v>0.98894859907963795</c:v>
                </c:pt>
                <c:pt idx="43872">
                  <c:v>0.993054836516293</c:v>
                </c:pt>
                <c:pt idx="43873">
                  <c:v>0.99086233819040903</c:v>
                </c:pt>
                <c:pt idx="43874">
                  <c:v>0.99108479662698501</c:v>
                </c:pt>
                <c:pt idx="43875">
                  <c:v>0.99269024102430503</c:v>
                </c:pt>
                <c:pt idx="43876">
                  <c:v>0.98858850454303104</c:v>
                </c:pt>
                <c:pt idx="43877">
                  <c:v>0.99010066248085904</c:v>
                </c:pt>
                <c:pt idx="43878">
                  <c:v>0.98931892082262396</c:v>
                </c:pt>
                <c:pt idx="43879">
                  <c:v>0.99228510939220604</c:v>
                </c:pt>
                <c:pt idx="43880">
                  <c:v>0.99225964519734</c:v>
                </c:pt>
                <c:pt idx="43881">
                  <c:v>0.99332007954653601</c:v>
                </c:pt>
                <c:pt idx="43882">
                  <c:v>0.98773323428065696</c:v>
                </c:pt>
                <c:pt idx="43883">
                  <c:v>0.991211190423404</c:v>
                </c:pt>
                <c:pt idx="43884">
                  <c:v>0.99246009225784604</c:v>
                </c:pt>
                <c:pt idx="43885">
                  <c:v>0.99021685963377803</c:v>
                </c:pt>
                <c:pt idx="43886">
                  <c:v>0.99031094491803495</c:v>
                </c:pt>
                <c:pt idx="43887">
                  <c:v>0.98950999684146501</c:v>
                </c:pt>
                <c:pt idx="43888">
                  <c:v>0.98796025311831404</c:v>
                </c:pt>
                <c:pt idx="43889">
                  <c:v>0.99084964930971098</c:v>
                </c:pt>
                <c:pt idx="43890">
                  <c:v>0.99299391874796905</c:v>
                </c:pt>
                <c:pt idx="43891">
                  <c:v>0.99399119850724704</c:v>
                </c:pt>
                <c:pt idx="43892">
                  <c:v>0.98730066411288397</c:v>
                </c:pt>
                <c:pt idx="43893">
                  <c:v>0.99189228347250102</c:v>
                </c:pt>
                <c:pt idx="43894">
                  <c:v>0.99151478372361201</c:v>
                </c:pt>
                <c:pt idx="43895">
                  <c:v>0.98692237198883903</c:v>
                </c:pt>
                <c:pt idx="43896">
                  <c:v>0.99252924664003295</c:v>
                </c:pt>
                <c:pt idx="43897">
                  <c:v>0.988306978320031</c:v>
                </c:pt>
                <c:pt idx="43898">
                  <c:v>0.99148489936292505</c:v>
                </c:pt>
                <c:pt idx="43899">
                  <c:v>0.99006577369530602</c:v>
                </c:pt>
                <c:pt idx="43900">
                  <c:v>0.98764902874830696</c:v>
                </c:pt>
                <c:pt idx="43901">
                  <c:v>0.99213654910589899</c:v>
                </c:pt>
                <c:pt idx="43902">
                  <c:v>0.99019822031605698</c:v>
                </c:pt>
                <c:pt idx="43903">
                  <c:v>0.98685990653672395</c:v>
                </c:pt>
                <c:pt idx="43904">
                  <c:v>0.98893129627135601</c:v>
                </c:pt>
                <c:pt idx="43905">
                  <c:v>0.99275653527804697</c:v>
                </c:pt>
                <c:pt idx="43906">
                  <c:v>0.992026709665637</c:v>
                </c:pt>
                <c:pt idx="43907">
                  <c:v>0.98864450660498404</c:v>
                </c:pt>
                <c:pt idx="43908">
                  <c:v>0.99302168343285802</c:v>
                </c:pt>
                <c:pt idx="43909">
                  <c:v>0.99270160242481997</c:v>
                </c:pt>
                <c:pt idx="43910">
                  <c:v>0.99221274491134803</c:v>
                </c:pt>
                <c:pt idx="43911">
                  <c:v>0.98717957238401399</c:v>
                </c:pt>
                <c:pt idx="43912">
                  <c:v>0.99080328149457997</c:v>
                </c:pt>
                <c:pt idx="43913">
                  <c:v>0.98937391217150195</c:v>
                </c:pt>
                <c:pt idx="43914">
                  <c:v>0.99156593682532401</c:v>
                </c:pt>
                <c:pt idx="43915">
                  <c:v>0.98767077911712997</c:v>
                </c:pt>
                <c:pt idx="43916">
                  <c:v>0.99248339766996196</c:v>
                </c:pt>
                <c:pt idx="43917">
                  <c:v>0.99047847923717502</c:v>
                </c:pt>
                <c:pt idx="43918">
                  <c:v>0.99054148693195998</c:v>
                </c:pt>
                <c:pt idx="43919">
                  <c:v>0.99281798188943304</c:v>
                </c:pt>
                <c:pt idx="43920">
                  <c:v>0.98936225437765801</c:v>
                </c:pt>
                <c:pt idx="43921">
                  <c:v>0.98829494276783003</c:v>
                </c:pt>
                <c:pt idx="43922">
                  <c:v>0.99211416997343005</c:v>
                </c:pt>
                <c:pt idx="43923">
                  <c:v>0.98898246207361196</c:v>
                </c:pt>
                <c:pt idx="43924">
                  <c:v>0.98996524497336202</c:v>
                </c:pt>
                <c:pt idx="43925">
                  <c:v>0.99105169054540398</c:v>
                </c:pt>
                <c:pt idx="43926">
                  <c:v>0.990804773369652</c:v>
                </c:pt>
                <c:pt idx="43927">
                  <c:v>0.99085371513186205</c:v>
                </c:pt>
                <c:pt idx="43928">
                  <c:v>0.98808050373159895</c:v>
                </c:pt>
                <c:pt idx="43929">
                  <c:v>0.99082827299151399</c:v>
                </c:pt>
                <c:pt idx="43930">
                  <c:v>0.993984636863539</c:v>
                </c:pt>
                <c:pt idx="43931">
                  <c:v>0.99189379806074096</c:v>
                </c:pt>
                <c:pt idx="43932">
                  <c:v>0.99167821173735404</c:v>
                </c:pt>
                <c:pt idx="43933">
                  <c:v>0.99028095426859197</c:v>
                </c:pt>
                <c:pt idx="43934">
                  <c:v>0.99281276109307404</c:v>
                </c:pt>
                <c:pt idx="43935">
                  <c:v>0.98808664339771901</c:v>
                </c:pt>
                <c:pt idx="43936">
                  <c:v>0.99052395117887804</c:v>
                </c:pt>
                <c:pt idx="43937">
                  <c:v>0.98890053876683304</c:v>
                </c:pt>
                <c:pt idx="43938">
                  <c:v>0.98894735832723402</c:v>
                </c:pt>
                <c:pt idx="43939">
                  <c:v>0.99320697752189302</c:v>
                </c:pt>
                <c:pt idx="43940">
                  <c:v>0.99357204431193802</c:v>
                </c:pt>
                <c:pt idx="43941">
                  <c:v>0.98689169057225001</c:v>
                </c:pt>
                <c:pt idx="43942">
                  <c:v>0.99141867468176004</c:v>
                </c:pt>
                <c:pt idx="43943">
                  <c:v>0.99209780461334196</c:v>
                </c:pt>
                <c:pt idx="43944">
                  <c:v>0.99242783065751605</c:v>
                </c:pt>
                <c:pt idx="43945">
                  <c:v>0.98924204527146697</c:v>
                </c:pt>
                <c:pt idx="43946">
                  <c:v>0.99125081680629401</c:v>
                </c:pt>
                <c:pt idx="43947">
                  <c:v>0.991015105158911</c:v>
                </c:pt>
                <c:pt idx="43948">
                  <c:v>0.99077888558461302</c:v>
                </c:pt>
                <c:pt idx="43949">
                  <c:v>0.98706952286011596</c:v>
                </c:pt>
                <c:pt idx="43950">
                  <c:v>0.98919860792471703</c:v>
                </c:pt>
                <c:pt idx="43951">
                  <c:v>0.98817078681302295</c:v>
                </c:pt>
                <c:pt idx="43952">
                  <c:v>0.98959089285118895</c:v>
                </c:pt>
                <c:pt idx="43953">
                  <c:v>0.99236534513637698</c:v>
                </c:pt>
                <c:pt idx="43954">
                  <c:v>0.99024990400325397</c:v>
                </c:pt>
                <c:pt idx="43955">
                  <c:v>0.98955051410739103</c:v>
                </c:pt>
                <c:pt idx="43956">
                  <c:v>0.98895829720999595</c:v>
                </c:pt>
                <c:pt idx="43957">
                  <c:v>0.98849641711352199</c:v>
                </c:pt>
                <c:pt idx="43958">
                  <c:v>0.98662846906617596</c:v>
                </c:pt>
                <c:pt idx="43959">
                  <c:v>0.99131033745816399</c:v>
                </c:pt>
                <c:pt idx="43960">
                  <c:v>0.98704284619752902</c:v>
                </c:pt>
                <c:pt idx="43961">
                  <c:v>0.99261736663063305</c:v>
                </c:pt>
                <c:pt idx="43962">
                  <c:v>0.98910455124087604</c:v>
                </c:pt>
                <c:pt idx="43963">
                  <c:v>0.99473713606535097</c:v>
                </c:pt>
                <c:pt idx="43964">
                  <c:v>0.98809966894766899</c:v>
                </c:pt>
                <c:pt idx="43965">
                  <c:v>0.98861464978223901</c:v>
                </c:pt>
                <c:pt idx="43966">
                  <c:v>0.99233758572580999</c:v>
                </c:pt>
                <c:pt idx="43967">
                  <c:v>0.99382704179201797</c:v>
                </c:pt>
                <c:pt idx="43968">
                  <c:v>0.98965599352519795</c:v>
                </c:pt>
                <c:pt idx="43969">
                  <c:v>0.98743585006968404</c:v>
                </c:pt>
                <c:pt idx="43970">
                  <c:v>0.99473616791524799</c:v>
                </c:pt>
                <c:pt idx="43971">
                  <c:v>0.98825225342517897</c:v>
                </c:pt>
                <c:pt idx="43972">
                  <c:v>0.98712640714254596</c:v>
                </c:pt>
                <c:pt idx="43973">
                  <c:v>0.99166403422015603</c:v>
                </c:pt>
                <c:pt idx="43974">
                  <c:v>0.98747547888142495</c:v>
                </c:pt>
                <c:pt idx="43975">
                  <c:v>0.99180504160470295</c:v>
                </c:pt>
                <c:pt idx="43976">
                  <c:v>0.99017435120054098</c:v>
                </c:pt>
                <c:pt idx="43977">
                  <c:v>0.98965978908111496</c:v>
                </c:pt>
                <c:pt idx="43978">
                  <c:v>0.99306957717717603</c:v>
                </c:pt>
                <c:pt idx="43979">
                  <c:v>0.98788186753289098</c:v>
                </c:pt>
                <c:pt idx="43980">
                  <c:v>0.99264679114849497</c:v>
                </c:pt>
                <c:pt idx="43981">
                  <c:v>0.98846880940090598</c:v>
                </c:pt>
                <c:pt idx="43982">
                  <c:v>0.99074040032972999</c:v>
                </c:pt>
                <c:pt idx="43983">
                  <c:v>0.99129303985442496</c:v>
                </c:pt>
                <c:pt idx="43984">
                  <c:v>0.98978388670247297</c:v>
                </c:pt>
                <c:pt idx="43985">
                  <c:v>0.99336293837086898</c:v>
                </c:pt>
                <c:pt idx="43986">
                  <c:v>0.98840927243608601</c:v>
                </c:pt>
                <c:pt idx="43987">
                  <c:v>0.98890690779667301</c:v>
                </c:pt>
                <c:pt idx="43988">
                  <c:v>0.991161329494613</c:v>
                </c:pt>
                <c:pt idx="43989">
                  <c:v>0.99067698088348199</c:v>
                </c:pt>
                <c:pt idx="43990">
                  <c:v>0.99217203741420101</c:v>
                </c:pt>
                <c:pt idx="43991">
                  <c:v>0.99014671809111998</c:v>
                </c:pt>
                <c:pt idx="43992">
                  <c:v>0.99003440610580296</c:v>
                </c:pt>
                <c:pt idx="43993">
                  <c:v>0.99174374541978005</c:v>
                </c:pt>
                <c:pt idx="43994">
                  <c:v>0.98953184480041501</c:v>
                </c:pt>
                <c:pt idx="43995">
                  <c:v>0.99080508508883802</c:v>
                </c:pt>
                <c:pt idx="43996">
                  <c:v>0.99172232086513101</c:v>
                </c:pt>
                <c:pt idx="43997">
                  <c:v>0.99119924635480094</c:v>
                </c:pt>
                <c:pt idx="43998">
                  <c:v>0.990564644147642</c:v>
                </c:pt>
                <c:pt idx="43999">
                  <c:v>0.98721454434011902</c:v>
                </c:pt>
                <c:pt idx="44000">
                  <c:v>0.99323421160605796</c:v>
                </c:pt>
                <c:pt idx="44001">
                  <c:v>0.98804795070000095</c:v>
                </c:pt>
                <c:pt idx="44002">
                  <c:v>0.98995499919238605</c:v>
                </c:pt>
                <c:pt idx="44003">
                  <c:v>0.98900308881821797</c:v>
                </c:pt>
                <c:pt idx="44004">
                  <c:v>0.98811569976422897</c:v>
                </c:pt>
                <c:pt idx="44005">
                  <c:v>0.98783938683696004</c:v>
                </c:pt>
                <c:pt idx="44006">
                  <c:v>0.99303064826282395</c:v>
                </c:pt>
                <c:pt idx="44007">
                  <c:v>0.98818160277233302</c:v>
                </c:pt>
                <c:pt idx="44008">
                  <c:v>0.99214402347875896</c:v>
                </c:pt>
                <c:pt idx="44009">
                  <c:v>0.99353530428007497</c:v>
                </c:pt>
                <c:pt idx="44010">
                  <c:v>0.99185308354137203</c:v>
                </c:pt>
                <c:pt idx="44011">
                  <c:v>0.98971193675457503</c:v>
                </c:pt>
                <c:pt idx="44012">
                  <c:v>0.992732462030398</c:v>
                </c:pt>
                <c:pt idx="44013">
                  <c:v>0.990881291350589</c:v>
                </c:pt>
                <c:pt idx="44014">
                  <c:v>0.99171395005136098</c:v>
                </c:pt>
                <c:pt idx="44015">
                  <c:v>0.99141227024716105</c:v>
                </c:pt>
                <c:pt idx="44016">
                  <c:v>0.98780505036199295</c:v>
                </c:pt>
                <c:pt idx="44017">
                  <c:v>0.99004102967678498</c:v>
                </c:pt>
                <c:pt idx="44018">
                  <c:v>0.98640917683205798</c:v>
                </c:pt>
                <c:pt idx="44019">
                  <c:v>0.991836045737571</c:v>
                </c:pt>
                <c:pt idx="44020">
                  <c:v>0.99029353637758499</c:v>
                </c:pt>
                <c:pt idx="44021">
                  <c:v>0.98877101213076202</c:v>
                </c:pt>
                <c:pt idx="44022">
                  <c:v>0.99277613912320595</c:v>
                </c:pt>
                <c:pt idx="44023">
                  <c:v>0.99398835634819405</c:v>
                </c:pt>
                <c:pt idx="44024">
                  <c:v>0.98837003006000801</c:v>
                </c:pt>
                <c:pt idx="44025">
                  <c:v>0.99225283709312495</c:v>
                </c:pt>
                <c:pt idx="44026">
                  <c:v>0.99250800489809898</c:v>
                </c:pt>
                <c:pt idx="44027">
                  <c:v>0.98956533305977401</c:v>
                </c:pt>
                <c:pt idx="44028">
                  <c:v>0.99103260278499905</c:v>
                </c:pt>
                <c:pt idx="44029">
                  <c:v>0.98607611204285095</c:v>
                </c:pt>
                <c:pt idx="44030">
                  <c:v>0.99277402868336595</c:v>
                </c:pt>
                <c:pt idx="44031">
                  <c:v>0.987962905669171</c:v>
                </c:pt>
                <c:pt idx="44032">
                  <c:v>0.98818306737415695</c:v>
                </c:pt>
                <c:pt idx="44033">
                  <c:v>0.99444890399758301</c:v>
                </c:pt>
                <c:pt idx="44034">
                  <c:v>0.98816958711165603</c:v>
                </c:pt>
                <c:pt idx="44035">
                  <c:v>0.99022227741486302</c:v>
                </c:pt>
                <c:pt idx="44036">
                  <c:v>0.99181646270004797</c:v>
                </c:pt>
                <c:pt idx="44037">
                  <c:v>0.99180764429185098</c:v>
                </c:pt>
                <c:pt idx="44038">
                  <c:v>0.99277874663084598</c:v>
                </c:pt>
                <c:pt idx="44039">
                  <c:v>0.99392213823903197</c:v>
                </c:pt>
                <c:pt idx="44040">
                  <c:v>0.99110064486928595</c:v>
                </c:pt>
                <c:pt idx="44041">
                  <c:v>0.98839123930806205</c:v>
                </c:pt>
                <c:pt idx="44042">
                  <c:v>0.99422256360009797</c:v>
                </c:pt>
                <c:pt idx="44043">
                  <c:v>0.99030823262552803</c:v>
                </c:pt>
                <c:pt idx="44044">
                  <c:v>0.99382614966772898</c:v>
                </c:pt>
                <c:pt idx="44045">
                  <c:v>0.99066647281248799</c:v>
                </c:pt>
                <c:pt idx="44046">
                  <c:v>0.99307273869314405</c:v>
                </c:pt>
                <c:pt idx="44047">
                  <c:v>0.98949924109559995</c:v>
                </c:pt>
                <c:pt idx="44048">
                  <c:v>0.99163853735692598</c:v>
                </c:pt>
                <c:pt idx="44049">
                  <c:v>0.99163562337759503</c:v>
                </c:pt>
                <c:pt idx="44050">
                  <c:v>0.99269950314204203</c:v>
                </c:pt>
                <c:pt idx="44051">
                  <c:v>0.99044154638683701</c:v>
                </c:pt>
                <c:pt idx="44052">
                  <c:v>0.99026058142283901</c:v>
                </c:pt>
                <c:pt idx="44053">
                  <c:v>0.98641989982510103</c:v>
                </c:pt>
                <c:pt idx="44054">
                  <c:v>0.99153931040807097</c:v>
                </c:pt>
                <c:pt idx="44055">
                  <c:v>0.98838516426704304</c:v>
                </c:pt>
                <c:pt idx="44056">
                  <c:v>0.99322318227719797</c:v>
                </c:pt>
                <c:pt idx="44057">
                  <c:v>0.98764990179187395</c:v>
                </c:pt>
                <c:pt idx="44058">
                  <c:v>0.98942611194425401</c:v>
                </c:pt>
                <c:pt idx="44059">
                  <c:v>0.99185835760917496</c:v>
                </c:pt>
                <c:pt idx="44060">
                  <c:v>0.990749574015659</c:v>
                </c:pt>
                <c:pt idx="44061">
                  <c:v>0.99018280646586398</c:v>
                </c:pt>
                <c:pt idx="44062">
                  <c:v>0.99019894424462995</c:v>
                </c:pt>
                <c:pt idx="44063">
                  <c:v>0.99131220663249797</c:v>
                </c:pt>
                <c:pt idx="44064">
                  <c:v>0.988134549550304</c:v>
                </c:pt>
                <c:pt idx="44065">
                  <c:v>0.99151853425077996</c:v>
                </c:pt>
                <c:pt idx="44066">
                  <c:v>0.99217439717049005</c:v>
                </c:pt>
                <c:pt idx="44067">
                  <c:v>0.98674668384612096</c:v>
                </c:pt>
                <c:pt idx="44068">
                  <c:v>0.99187051720854602</c:v>
                </c:pt>
                <c:pt idx="44069">
                  <c:v>0.98989328147954403</c:v>
                </c:pt>
                <c:pt idx="44070">
                  <c:v>0.98693542988885596</c:v>
                </c:pt>
                <c:pt idx="44071">
                  <c:v>0.99307066497997698</c:v>
                </c:pt>
                <c:pt idx="44072">
                  <c:v>0.98836122511021496</c:v>
                </c:pt>
                <c:pt idx="44073">
                  <c:v>0.99092243520744305</c:v>
                </c:pt>
                <c:pt idx="44074">
                  <c:v>0.98805601416728295</c:v>
                </c:pt>
                <c:pt idx="44075">
                  <c:v>0.991545333433135</c:v>
                </c:pt>
                <c:pt idx="44076">
                  <c:v>0.98876367923955499</c:v>
                </c:pt>
                <c:pt idx="44077">
                  <c:v>0.98878206907677801</c:v>
                </c:pt>
                <c:pt idx="44078">
                  <c:v>0.98877554929389</c:v>
                </c:pt>
                <c:pt idx="44079">
                  <c:v>0.98987458306595999</c:v>
                </c:pt>
                <c:pt idx="44080">
                  <c:v>0.98973277955509498</c:v>
                </c:pt>
                <c:pt idx="44081">
                  <c:v>0.98853272742385101</c:v>
                </c:pt>
                <c:pt idx="44082">
                  <c:v>0.99455837491691201</c:v>
                </c:pt>
                <c:pt idx="44083">
                  <c:v>0.98840284225057295</c:v>
                </c:pt>
                <c:pt idx="44084">
                  <c:v>0.98729322027708299</c:v>
                </c:pt>
                <c:pt idx="44085">
                  <c:v>0.99449511944334101</c:v>
                </c:pt>
                <c:pt idx="44086">
                  <c:v>0.99121589912749797</c:v>
                </c:pt>
                <c:pt idx="44087">
                  <c:v>0.986623323287805</c:v>
                </c:pt>
                <c:pt idx="44088">
                  <c:v>0.99238199625722801</c:v>
                </c:pt>
                <c:pt idx="44089">
                  <c:v>0.99345619296203802</c:v>
                </c:pt>
                <c:pt idx="44090">
                  <c:v>0.98858730413792295</c:v>
                </c:pt>
                <c:pt idx="44091">
                  <c:v>0.99060270603040901</c:v>
                </c:pt>
                <c:pt idx="44092">
                  <c:v>0.98782664765085504</c:v>
                </c:pt>
                <c:pt idx="44093">
                  <c:v>0.98785864871539197</c:v>
                </c:pt>
                <c:pt idx="44094">
                  <c:v>0.98842736147255095</c:v>
                </c:pt>
                <c:pt idx="44095">
                  <c:v>0.98818977982464196</c:v>
                </c:pt>
                <c:pt idx="44096">
                  <c:v>0.99295038823776205</c:v>
                </c:pt>
                <c:pt idx="44097">
                  <c:v>0.99160687940530801</c:v>
                </c:pt>
                <c:pt idx="44098">
                  <c:v>0.99316512268192703</c:v>
                </c:pt>
                <c:pt idx="44099">
                  <c:v>0.98887007749696598</c:v>
                </c:pt>
                <c:pt idx="44100">
                  <c:v>0.98772466948306203</c:v>
                </c:pt>
                <c:pt idx="44101">
                  <c:v>0.992426748258742</c:v>
                </c:pt>
                <c:pt idx="44102">
                  <c:v>0.99053006928748699</c:v>
                </c:pt>
                <c:pt idx="44103">
                  <c:v>0.99175558675970799</c:v>
                </c:pt>
                <c:pt idx="44104">
                  <c:v>0.98916464782849001</c:v>
                </c:pt>
                <c:pt idx="44105">
                  <c:v>0.991272075293959</c:v>
                </c:pt>
                <c:pt idx="44106">
                  <c:v>0.99095014556710903</c:v>
                </c:pt>
                <c:pt idx="44107">
                  <c:v>0.98769001111895605</c:v>
                </c:pt>
                <c:pt idx="44108">
                  <c:v>0.99216265622768196</c:v>
                </c:pt>
                <c:pt idx="44109">
                  <c:v>0.99435308173494896</c:v>
                </c:pt>
                <c:pt idx="44110">
                  <c:v>0.99231565832041202</c:v>
                </c:pt>
                <c:pt idx="44111">
                  <c:v>0.98722580534795401</c:v>
                </c:pt>
                <c:pt idx="44112">
                  <c:v>0.993635992433888</c:v>
                </c:pt>
                <c:pt idx="44113">
                  <c:v>0.98786148896197001</c:v>
                </c:pt>
                <c:pt idx="44114">
                  <c:v>0.99007781455705302</c:v>
                </c:pt>
                <c:pt idx="44115">
                  <c:v>0.99299747146575601</c:v>
                </c:pt>
                <c:pt idx="44116">
                  <c:v>0.98630398911820905</c:v>
                </c:pt>
                <c:pt idx="44117">
                  <c:v>0.98766255197498398</c:v>
                </c:pt>
                <c:pt idx="44118">
                  <c:v>0.99017605108527096</c:v>
                </c:pt>
                <c:pt idx="44119">
                  <c:v>0.98686957594217894</c:v>
                </c:pt>
                <c:pt idx="44120">
                  <c:v>0.98986636815557305</c:v>
                </c:pt>
                <c:pt idx="44121">
                  <c:v>0.99234638792099705</c:v>
                </c:pt>
                <c:pt idx="44122">
                  <c:v>0.99248228608798295</c:v>
                </c:pt>
                <c:pt idx="44123">
                  <c:v>0.99023173858550695</c:v>
                </c:pt>
                <c:pt idx="44124">
                  <c:v>0.99338662774916597</c:v>
                </c:pt>
                <c:pt idx="44125">
                  <c:v>0.98869203684879603</c:v>
                </c:pt>
                <c:pt idx="44126">
                  <c:v>0.99004285238886802</c:v>
                </c:pt>
                <c:pt idx="44127">
                  <c:v>0.99044459953439901</c:v>
                </c:pt>
                <c:pt idx="44128">
                  <c:v>0.98933835431872397</c:v>
                </c:pt>
                <c:pt idx="44129">
                  <c:v>0.99329029655755297</c:v>
                </c:pt>
                <c:pt idx="44130">
                  <c:v>0.98776891354053797</c:v>
                </c:pt>
                <c:pt idx="44131">
                  <c:v>0.98999473301644103</c:v>
                </c:pt>
                <c:pt idx="44132">
                  <c:v>0.98920069088610896</c:v>
                </c:pt>
                <c:pt idx="44133">
                  <c:v>0.99156189226129099</c:v>
                </c:pt>
                <c:pt idx="44134">
                  <c:v>0.98755805650737005</c:v>
                </c:pt>
                <c:pt idx="44135">
                  <c:v>0.99123787770603</c:v>
                </c:pt>
                <c:pt idx="44136">
                  <c:v>0.99067799696207803</c:v>
                </c:pt>
                <c:pt idx="44137">
                  <c:v>0.99095076580360197</c:v>
                </c:pt>
                <c:pt idx="44138">
                  <c:v>0.98813099571322605</c:v>
                </c:pt>
                <c:pt idx="44139">
                  <c:v>0.99013243360648195</c:v>
                </c:pt>
                <c:pt idx="44140">
                  <c:v>0.99320050384370395</c:v>
                </c:pt>
                <c:pt idx="44141">
                  <c:v>0.98787840124386295</c:v>
                </c:pt>
                <c:pt idx="44142">
                  <c:v>0.98887112935254995</c:v>
                </c:pt>
                <c:pt idx="44143">
                  <c:v>0.98895232949120304</c:v>
                </c:pt>
                <c:pt idx="44144">
                  <c:v>0.99009891773609304</c:v>
                </c:pt>
                <c:pt idx="44145">
                  <c:v>0.99017262435462206</c:v>
                </c:pt>
                <c:pt idx="44146">
                  <c:v>0.99100603119769104</c:v>
                </c:pt>
                <c:pt idx="44147">
                  <c:v>0.99246518685823804</c:v>
                </c:pt>
                <c:pt idx="44148">
                  <c:v>0.99185308359048696</c:v>
                </c:pt>
                <c:pt idx="44149">
                  <c:v>0.99175112280386701</c:v>
                </c:pt>
                <c:pt idx="44150">
                  <c:v>0.99110024049654899</c:v>
                </c:pt>
                <c:pt idx="44151">
                  <c:v>0.99147853625925098</c:v>
                </c:pt>
                <c:pt idx="44152">
                  <c:v>0.98912479289125099</c:v>
                </c:pt>
                <c:pt idx="44153">
                  <c:v>0.99174908706209897</c:v>
                </c:pt>
                <c:pt idx="44154">
                  <c:v>0.99066419776447201</c:v>
                </c:pt>
                <c:pt idx="44155">
                  <c:v>0.99000055391179498</c:v>
                </c:pt>
                <c:pt idx="44156">
                  <c:v>0.99250405842512002</c:v>
                </c:pt>
                <c:pt idx="44157">
                  <c:v>0.98972897833415696</c:v>
                </c:pt>
                <c:pt idx="44158">
                  <c:v>0.99230676459366995</c:v>
                </c:pt>
                <c:pt idx="44159">
                  <c:v>0.98936745218002098</c:v>
                </c:pt>
                <c:pt idx="44160">
                  <c:v>0.99088303706410097</c:v>
                </c:pt>
                <c:pt idx="44161">
                  <c:v>0.99141239963634797</c:v>
                </c:pt>
                <c:pt idx="44162">
                  <c:v>0.99410210809908395</c:v>
                </c:pt>
                <c:pt idx="44163">
                  <c:v>0.99316833199912202</c:v>
                </c:pt>
                <c:pt idx="44164">
                  <c:v>0.98933688426930599</c:v>
                </c:pt>
                <c:pt idx="44165">
                  <c:v>0.99167774445036805</c:v>
                </c:pt>
                <c:pt idx="44166">
                  <c:v>0.98955489905249205</c:v>
                </c:pt>
                <c:pt idx="44167">
                  <c:v>0.98993311441880905</c:v>
                </c:pt>
                <c:pt idx="44168">
                  <c:v>0.99257605919278502</c:v>
                </c:pt>
                <c:pt idx="44169">
                  <c:v>0.99240931359800699</c:v>
                </c:pt>
                <c:pt idx="44170">
                  <c:v>0.98916581105573598</c:v>
                </c:pt>
                <c:pt idx="44171">
                  <c:v>0.99180317513055805</c:v>
                </c:pt>
                <c:pt idx="44172">
                  <c:v>0.99104187179259595</c:v>
                </c:pt>
                <c:pt idx="44173">
                  <c:v>0.98553865217157</c:v>
                </c:pt>
                <c:pt idx="44174">
                  <c:v>0.99250539364978896</c:v>
                </c:pt>
                <c:pt idx="44175">
                  <c:v>0.99121751836726701</c:v>
                </c:pt>
                <c:pt idx="44176">
                  <c:v>0.98656676335757898</c:v>
                </c:pt>
                <c:pt idx="44177">
                  <c:v>0.991096684487355</c:v>
                </c:pt>
                <c:pt idx="44178">
                  <c:v>0.98708319704819303</c:v>
                </c:pt>
                <c:pt idx="44179">
                  <c:v>0.99037098048523198</c:v>
                </c:pt>
                <c:pt idx="44180">
                  <c:v>0.99311990552245499</c:v>
                </c:pt>
                <c:pt idx="44181">
                  <c:v>0.98812091776984301</c:v>
                </c:pt>
                <c:pt idx="44182">
                  <c:v>0.98756197607207696</c:v>
                </c:pt>
                <c:pt idx="44183">
                  <c:v>0.989221694150207</c:v>
                </c:pt>
                <c:pt idx="44184">
                  <c:v>0.98871202208584397</c:v>
                </c:pt>
                <c:pt idx="44185">
                  <c:v>0.99269978933491798</c:v>
                </c:pt>
                <c:pt idx="44186">
                  <c:v>0.98841030200918101</c:v>
                </c:pt>
                <c:pt idx="44187">
                  <c:v>0.987664450921103</c:v>
                </c:pt>
                <c:pt idx="44188">
                  <c:v>0.99030225022436802</c:v>
                </c:pt>
                <c:pt idx="44189">
                  <c:v>0.99070991824160004</c:v>
                </c:pt>
                <c:pt idx="44190">
                  <c:v>0.98783101586642397</c:v>
                </c:pt>
                <c:pt idx="44191">
                  <c:v>0.98953133402014004</c:v>
                </c:pt>
                <c:pt idx="44192">
                  <c:v>0.99041313578021695</c:v>
                </c:pt>
                <c:pt idx="44193">
                  <c:v>0.99059313725913101</c:v>
                </c:pt>
                <c:pt idx="44194">
                  <c:v>0.98880527302644905</c:v>
                </c:pt>
                <c:pt idx="44195">
                  <c:v>0.98882071262466997</c:v>
                </c:pt>
                <c:pt idx="44196">
                  <c:v>0.99363299040881803</c:v>
                </c:pt>
                <c:pt idx="44197">
                  <c:v>0.98946788759205995</c:v>
                </c:pt>
                <c:pt idx="44198">
                  <c:v>0.989555638639387</c:v>
                </c:pt>
                <c:pt idx="44199">
                  <c:v>0.98843261947747096</c:v>
                </c:pt>
                <c:pt idx="44200">
                  <c:v>0.99461296713568503</c:v>
                </c:pt>
                <c:pt idx="44201">
                  <c:v>0.98862155810869901</c:v>
                </c:pt>
                <c:pt idx="44202">
                  <c:v>0.99251109315226804</c:v>
                </c:pt>
                <c:pt idx="44203">
                  <c:v>0.98894761393143205</c:v>
                </c:pt>
                <c:pt idx="44204">
                  <c:v>0.98876871872843597</c:v>
                </c:pt>
                <c:pt idx="44205">
                  <c:v>0.99203105774395195</c:v>
                </c:pt>
                <c:pt idx="44206">
                  <c:v>0.99087907521597796</c:v>
                </c:pt>
                <c:pt idx="44207">
                  <c:v>0.98752415423959095</c:v>
                </c:pt>
                <c:pt idx="44208">
                  <c:v>0.99376726323743803</c:v>
                </c:pt>
                <c:pt idx="44209">
                  <c:v>0.991373668287857</c:v>
                </c:pt>
                <c:pt idx="44210">
                  <c:v>0.99001073141354901</c:v>
                </c:pt>
                <c:pt idx="44211">
                  <c:v>0.99066854851595698</c:v>
                </c:pt>
                <c:pt idx="44212">
                  <c:v>0.990813372360559</c:v>
                </c:pt>
                <c:pt idx="44213">
                  <c:v>0.98861579803229505</c:v>
                </c:pt>
                <c:pt idx="44214">
                  <c:v>0.98788907503861301</c:v>
                </c:pt>
                <c:pt idx="44215">
                  <c:v>0.98807400326836703</c:v>
                </c:pt>
                <c:pt idx="44216">
                  <c:v>0.98718977223482296</c:v>
                </c:pt>
                <c:pt idx="44217">
                  <c:v>0.994087641512721</c:v>
                </c:pt>
                <c:pt idx="44218">
                  <c:v>0.98829743148516702</c:v>
                </c:pt>
                <c:pt idx="44219">
                  <c:v>0.99116185921156097</c:v>
                </c:pt>
                <c:pt idx="44220">
                  <c:v>0.99322965612640401</c:v>
                </c:pt>
                <c:pt idx="44221">
                  <c:v>0.99114088797070299</c:v>
                </c:pt>
                <c:pt idx="44222">
                  <c:v>0.98861394286048199</c:v>
                </c:pt>
                <c:pt idx="44223">
                  <c:v>0.99379041961342396</c:v>
                </c:pt>
                <c:pt idx="44224">
                  <c:v>0.98645882897678905</c:v>
                </c:pt>
                <c:pt idx="44225">
                  <c:v>0.99221646746382297</c:v>
                </c:pt>
                <c:pt idx="44226">
                  <c:v>0.99056811573438397</c:v>
                </c:pt>
                <c:pt idx="44227">
                  <c:v>0.98929952542538802</c:v>
                </c:pt>
                <c:pt idx="44228">
                  <c:v>0.98928067392851005</c:v>
                </c:pt>
                <c:pt idx="44229">
                  <c:v>0.99362027451180102</c:v>
                </c:pt>
                <c:pt idx="44230">
                  <c:v>0.99380148336487595</c:v>
                </c:pt>
                <c:pt idx="44231">
                  <c:v>0.98682079121423305</c:v>
                </c:pt>
                <c:pt idx="44232">
                  <c:v>0.99421567202937</c:v>
                </c:pt>
                <c:pt idx="44233">
                  <c:v>0.98788019541562999</c:v>
                </c:pt>
                <c:pt idx="44234">
                  <c:v>0.98884707521122905</c:v>
                </c:pt>
                <c:pt idx="44235">
                  <c:v>0.99202490873349802</c:v>
                </c:pt>
                <c:pt idx="44236">
                  <c:v>0.99113902050828695</c:v>
                </c:pt>
                <c:pt idx="44237">
                  <c:v>0.98756622545560102</c:v>
                </c:pt>
                <c:pt idx="44238">
                  <c:v>0.98779332735947301</c:v>
                </c:pt>
                <c:pt idx="44239">
                  <c:v>0.98999877179362405</c:v>
                </c:pt>
                <c:pt idx="44240">
                  <c:v>0.98743849957224905</c:v>
                </c:pt>
                <c:pt idx="44241">
                  <c:v>0.98686656320770205</c:v>
                </c:pt>
                <c:pt idx="44242">
                  <c:v>0.98788286550461302</c:v>
                </c:pt>
                <c:pt idx="44243">
                  <c:v>0.98778293360495395</c:v>
                </c:pt>
                <c:pt idx="44244">
                  <c:v>0.98707700368680995</c:v>
                </c:pt>
                <c:pt idx="44245">
                  <c:v>0.98871347724385505</c:v>
                </c:pt>
                <c:pt idx="44246">
                  <c:v>0.98880017905401396</c:v>
                </c:pt>
                <c:pt idx="44247">
                  <c:v>0.98923531812552001</c:v>
                </c:pt>
                <c:pt idx="44248">
                  <c:v>0.98973572603751703</c:v>
                </c:pt>
                <c:pt idx="44249">
                  <c:v>0.98952717134686796</c:v>
                </c:pt>
                <c:pt idx="44250">
                  <c:v>0.98883327674797195</c:v>
                </c:pt>
                <c:pt idx="44251">
                  <c:v>0.99119534179258895</c:v>
                </c:pt>
                <c:pt idx="44252">
                  <c:v>0.98923621429991904</c:v>
                </c:pt>
                <c:pt idx="44253">
                  <c:v>0.99052051294719101</c:v>
                </c:pt>
                <c:pt idx="44254">
                  <c:v>0.98921004257329903</c:v>
                </c:pt>
                <c:pt idx="44255">
                  <c:v>0.99207709708168001</c:v>
                </c:pt>
                <c:pt idx="44256">
                  <c:v>0.99035488577359798</c:v>
                </c:pt>
                <c:pt idx="44257">
                  <c:v>0.98887215757375002</c:v>
                </c:pt>
                <c:pt idx="44258">
                  <c:v>0.98889621174909503</c:v>
                </c:pt>
                <c:pt idx="44259">
                  <c:v>0.99143329421740101</c:v>
                </c:pt>
                <c:pt idx="44260">
                  <c:v>0.98969049001105702</c:v>
                </c:pt>
                <c:pt idx="44261">
                  <c:v>0.99344434405822701</c:v>
                </c:pt>
                <c:pt idx="44262">
                  <c:v>0.98922937718376702</c:v>
                </c:pt>
                <c:pt idx="44263">
                  <c:v>0.99344070989685296</c:v>
                </c:pt>
                <c:pt idx="44264">
                  <c:v>0.98712595049527496</c:v>
                </c:pt>
                <c:pt idx="44265">
                  <c:v>0.99049815776871897</c:v>
                </c:pt>
                <c:pt idx="44266">
                  <c:v>0.98967173726385504</c:v>
                </c:pt>
                <c:pt idx="44267">
                  <c:v>0.98709954750085105</c:v>
                </c:pt>
                <c:pt idx="44268">
                  <c:v>0.98916611791654097</c:v>
                </c:pt>
                <c:pt idx="44269">
                  <c:v>0.98876447406021795</c:v>
                </c:pt>
                <c:pt idx="44270">
                  <c:v>0.98828746708159698</c:v>
                </c:pt>
                <c:pt idx="44271">
                  <c:v>0.986990036375333</c:v>
                </c:pt>
                <c:pt idx="44272">
                  <c:v>0.98845928216696499</c:v>
                </c:pt>
                <c:pt idx="44273">
                  <c:v>0.99249782905810702</c:v>
                </c:pt>
                <c:pt idx="44274">
                  <c:v>0.98915005823091995</c:v>
                </c:pt>
                <c:pt idx="44275">
                  <c:v>0.99433237128310004</c:v>
                </c:pt>
                <c:pt idx="44276">
                  <c:v>0.98788881955441699</c:v>
                </c:pt>
                <c:pt idx="44277">
                  <c:v>0.98791534544354298</c:v>
                </c:pt>
                <c:pt idx="44278">
                  <c:v>0.99445844926107496</c:v>
                </c:pt>
                <c:pt idx="44279">
                  <c:v>0.99029584866742104</c:v>
                </c:pt>
                <c:pt idx="44280">
                  <c:v>0.98836767268896797</c:v>
                </c:pt>
                <c:pt idx="44281">
                  <c:v>0.99326220980469904</c:v>
                </c:pt>
                <c:pt idx="44282">
                  <c:v>0.98988738306852397</c:v>
                </c:pt>
                <c:pt idx="44283">
                  <c:v>0.991699911361272</c:v>
                </c:pt>
                <c:pt idx="44284">
                  <c:v>0.98883795648392303</c:v>
                </c:pt>
                <c:pt idx="44285">
                  <c:v>0.99019953735039001</c:v>
                </c:pt>
                <c:pt idx="44286">
                  <c:v>0.989040299551599</c:v>
                </c:pt>
                <c:pt idx="44287">
                  <c:v>0.98924819373960005</c:v>
                </c:pt>
                <c:pt idx="44288">
                  <c:v>0.99040814631163299</c:v>
                </c:pt>
                <c:pt idx="44289">
                  <c:v>0.98885832694742304</c:v>
                </c:pt>
                <c:pt idx="44290">
                  <c:v>0.98629746567918997</c:v>
                </c:pt>
                <c:pt idx="44291">
                  <c:v>0.99152996407453298</c:v>
                </c:pt>
                <c:pt idx="44292">
                  <c:v>0.98869243972123699</c:v>
                </c:pt>
                <c:pt idx="44293">
                  <c:v>0.98812388752895897</c:v>
                </c:pt>
                <c:pt idx="44294">
                  <c:v>0.99084141653705404</c:v>
                </c:pt>
                <c:pt idx="44295">
                  <c:v>0.988553297585962</c:v>
                </c:pt>
                <c:pt idx="44296">
                  <c:v>0.99131182467793399</c:v>
                </c:pt>
                <c:pt idx="44297">
                  <c:v>0.99464947433165796</c:v>
                </c:pt>
                <c:pt idx="44298">
                  <c:v>0.99199857942849001</c:v>
                </c:pt>
                <c:pt idx="44299">
                  <c:v>0.99080415071692696</c:v>
                </c:pt>
                <c:pt idx="44300">
                  <c:v>0.99336574259131905</c:v>
                </c:pt>
                <c:pt idx="44301">
                  <c:v>0.99329795796818399</c:v>
                </c:pt>
                <c:pt idx="44302">
                  <c:v>0.99005014823404303</c:v>
                </c:pt>
                <c:pt idx="44303">
                  <c:v>0.99190530030855095</c:v>
                </c:pt>
                <c:pt idx="44304">
                  <c:v>0.98742659404819599</c:v>
                </c:pt>
                <c:pt idx="44305">
                  <c:v>0.98991890161762697</c:v>
                </c:pt>
                <c:pt idx="44306">
                  <c:v>0.99114440339367205</c:v>
                </c:pt>
                <c:pt idx="44307">
                  <c:v>0.99302406797371301</c:v>
                </c:pt>
                <c:pt idx="44308">
                  <c:v>0.99206271132971602</c:v>
                </c:pt>
                <c:pt idx="44309">
                  <c:v>0.99237101330336397</c:v>
                </c:pt>
                <c:pt idx="44310">
                  <c:v>0.99378810917100702</c:v>
                </c:pt>
                <c:pt idx="44311">
                  <c:v>0.98838463903741203</c:v>
                </c:pt>
                <c:pt idx="44312">
                  <c:v>0.99233710989476098</c:v>
                </c:pt>
                <c:pt idx="44313">
                  <c:v>0.98983751215433902</c:v>
                </c:pt>
                <c:pt idx="44314">
                  <c:v>0.99195430759944503</c:v>
                </c:pt>
                <c:pt idx="44315">
                  <c:v>0.99010807558746805</c:v>
                </c:pt>
                <c:pt idx="44316">
                  <c:v>0.99217837540375597</c:v>
                </c:pt>
                <c:pt idx="44317">
                  <c:v>0.99155836280505105</c:v>
                </c:pt>
                <c:pt idx="44318">
                  <c:v>0.98873613369610902</c:v>
                </c:pt>
                <c:pt idx="44319">
                  <c:v>0.98699760859655705</c:v>
                </c:pt>
                <c:pt idx="44320">
                  <c:v>0.99141079948226296</c:v>
                </c:pt>
                <c:pt idx="44321">
                  <c:v>0.99353806340926099</c:v>
                </c:pt>
                <c:pt idx="44322">
                  <c:v>0.98740135335509704</c:v>
                </c:pt>
                <c:pt idx="44323">
                  <c:v>0.98882179978964801</c:v>
                </c:pt>
                <c:pt idx="44324">
                  <c:v>0.98998611958917204</c:v>
                </c:pt>
                <c:pt idx="44325">
                  <c:v>0.99010688594715501</c:v>
                </c:pt>
                <c:pt idx="44326">
                  <c:v>0.98733677508041795</c:v>
                </c:pt>
                <c:pt idx="44327">
                  <c:v>0.99122498865960096</c:v>
                </c:pt>
                <c:pt idx="44328">
                  <c:v>0.99015889777052801</c:v>
                </c:pt>
                <c:pt idx="44329">
                  <c:v>0.99114791429898197</c:v>
                </c:pt>
                <c:pt idx="44330">
                  <c:v>0.98918096926705901</c:v>
                </c:pt>
                <c:pt idx="44331">
                  <c:v>0.98666932594884205</c:v>
                </c:pt>
                <c:pt idx="44332">
                  <c:v>0.990677627740574</c:v>
                </c:pt>
                <c:pt idx="44333">
                  <c:v>0.99271543171688903</c:v>
                </c:pt>
                <c:pt idx="44334">
                  <c:v>0.98903366757396605</c:v>
                </c:pt>
                <c:pt idx="44335">
                  <c:v>0.98832887687994497</c:v>
                </c:pt>
                <c:pt idx="44336">
                  <c:v>0.99102473326926199</c:v>
                </c:pt>
                <c:pt idx="44337">
                  <c:v>0.99087892680071699</c:v>
                </c:pt>
                <c:pt idx="44338">
                  <c:v>0.98948148199695396</c:v>
                </c:pt>
                <c:pt idx="44339">
                  <c:v>0.98996909573758496</c:v>
                </c:pt>
                <c:pt idx="44340">
                  <c:v>0.98677935196118904</c:v>
                </c:pt>
                <c:pt idx="44341">
                  <c:v>0.98920897584792</c:v>
                </c:pt>
                <c:pt idx="44342">
                  <c:v>0.98538859922861</c:v>
                </c:pt>
                <c:pt idx="44343">
                  <c:v>0.99335651952353998</c:v>
                </c:pt>
                <c:pt idx="44344">
                  <c:v>0.989681516604205</c:v>
                </c:pt>
                <c:pt idx="44345">
                  <c:v>0.989965233464834</c:v>
                </c:pt>
                <c:pt idx="44346">
                  <c:v>0.99214031647672896</c:v>
                </c:pt>
                <c:pt idx="44347">
                  <c:v>0.99199747815105799</c:v>
                </c:pt>
                <c:pt idx="44348">
                  <c:v>0.98848603774043597</c:v>
                </c:pt>
                <c:pt idx="44349">
                  <c:v>0.99040823974090297</c:v>
                </c:pt>
                <c:pt idx="44350">
                  <c:v>0.99043973840110699</c:v>
                </c:pt>
                <c:pt idx="44351">
                  <c:v>0.99165309762907095</c:v>
                </c:pt>
                <c:pt idx="44352">
                  <c:v>0.98709000581446804</c:v>
                </c:pt>
                <c:pt idx="44353">
                  <c:v>0.99028897230632795</c:v>
                </c:pt>
                <c:pt idx="44354">
                  <c:v>0.98801726272288204</c:v>
                </c:pt>
                <c:pt idx="44355">
                  <c:v>0.99210883358328195</c:v>
                </c:pt>
                <c:pt idx="44356">
                  <c:v>0.98813221810809604</c:v>
                </c:pt>
                <c:pt idx="44357">
                  <c:v>0.98869314722116297</c:v>
                </c:pt>
                <c:pt idx="44358">
                  <c:v>0.98856513177337801</c:v>
                </c:pt>
                <c:pt idx="44359">
                  <c:v>0.98849446413707598</c:v>
                </c:pt>
                <c:pt idx="44360">
                  <c:v>0.993550171719912</c:v>
                </c:pt>
                <c:pt idx="44361">
                  <c:v>0.98738767904161695</c:v>
                </c:pt>
                <c:pt idx="44362">
                  <c:v>0.99210691768066395</c:v>
                </c:pt>
                <c:pt idx="44363">
                  <c:v>0.99163842606156805</c:v>
                </c:pt>
                <c:pt idx="44364">
                  <c:v>0.98727941146980702</c:v>
                </c:pt>
                <c:pt idx="44365">
                  <c:v>0.98849167807287897</c:v>
                </c:pt>
                <c:pt idx="44366">
                  <c:v>0.988824158240452</c:v>
                </c:pt>
                <c:pt idx="44367">
                  <c:v>0.98999911639427596</c:v>
                </c:pt>
                <c:pt idx="44368">
                  <c:v>0.98770852423662103</c:v>
                </c:pt>
                <c:pt idx="44369">
                  <c:v>0.98882925037399005</c:v>
                </c:pt>
                <c:pt idx="44370">
                  <c:v>0.987446604694177</c:v>
                </c:pt>
                <c:pt idx="44371">
                  <c:v>0.98807320808684895</c:v>
                </c:pt>
                <c:pt idx="44372">
                  <c:v>0.98751962183688902</c:v>
                </c:pt>
                <c:pt idx="44373">
                  <c:v>0.99168546230926402</c:v>
                </c:pt>
                <c:pt idx="44374">
                  <c:v>0.989171868937468</c:v>
                </c:pt>
                <c:pt idx="44375">
                  <c:v>0.98880213757183699</c:v>
                </c:pt>
                <c:pt idx="44376">
                  <c:v>0.99175024422116997</c:v>
                </c:pt>
                <c:pt idx="44377">
                  <c:v>0.98770101613310801</c:v>
                </c:pt>
                <c:pt idx="44378">
                  <c:v>0.99100332030094096</c:v>
                </c:pt>
                <c:pt idx="44379">
                  <c:v>0.98652445629880603</c:v>
                </c:pt>
                <c:pt idx="44380">
                  <c:v>0.99104674435860296</c:v>
                </c:pt>
                <c:pt idx="44381">
                  <c:v>0.98971650325041305</c:v>
                </c:pt>
                <c:pt idx="44382">
                  <c:v>0.99013050445344997</c:v>
                </c:pt>
                <c:pt idx="44383">
                  <c:v>0.99029849465598097</c:v>
                </c:pt>
                <c:pt idx="44384">
                  <c:v>0.98834588719863103</c:v>
                </c:pt>
                <c:pt idx="44385">
                  <c:v>0.99041861998723801</c:v>
                </c:pt>
                <c:pt idx="44386">
                  <c:v>0.98841055827204805</c:v>
                </c:pt>
                <c:pt idx="44387">
                  <c:v>0.99048525121779296</c:v>
                </c:pt>
                <c:pt idx="44388">
                  <c:v>0.99383595731361996</c:v>
                </c:pt>
                <c:pt idx="44389">
                  <c:v>0.987550613213384</c:v>
                </c:pt>
                <c:pt idx="44390">
                  <c:v>0.99120922722562099</c:v>
                </c:pt>
                <c:pt idx="44391">
                  <c:v>0.99093324060078602</c:v>
                </c:pt>
                <c:pt idx="44392">
                  <c:v>0.99330989926087698</c:v>
                </c:pt>
                <c:pt idx="44393">
                  <c:v>0.98752516958351799</c:v>
                </c:pt>
                <c:pt idx="44394">
                  <c:v>0.99063568624562703</c:v>
                </c:pt>
                <c:pt idx="44395">
                  <c:v>0.99178874599386102</c:v>
                </c:pt>
                <c:pt idx="44396">
                  <c:v>0.99320751059731305</c:v>
                </c:pt>
                <c:pt idx="44397">
                  <c:v>0.98769665392934902</c:v>
                </c:pt>
                <c:pt idx="44398">
                  <c:v>0.99119133915355895</c:v>
                </c:pt>
                <c:pt idx="44399">
                  <c:v>0.98669103739901898</c:v>
                </c:pt>
                <c:pt idx="44400">
                  <c:v>0.99212841282839404</c:v>
                </c:pt>
                <c:pt idx="44401">
                  <c:v>0.98940090003093595</c:v>
                </c:pt>
                <c:pt idx="44402">
                  <c:v>0.99297287657532496</c:v>
                </c:pt>
                <c:pt idx="44403">
                  <c:v>0.98902102485659005</c:v>
                </c:pt>
                <c:pt idx="44404">
                  <c:v>0.99268134426736698</c:v>
                </c:pt>
                <c:pt idx="44405">
                  <c:v>0.99071006196149902</c:v>
                </c:pt>
                <c:pt idx="44406">
                  <c:v>0.99280428890455696</c:v>
                </c:pt>
                <c:pt idx="44407">
                  <c:v>0.98739920189663699</c:v>
                </c:pt>
                <c:pt idx="44408">
                  <c:v>0.99184617321639601</c:v>
                </c:pt>
                <c:pt idx="44409">
                  <c:v>0.99359312449871995</c:v>
                </c:pt>
                <c:pt idx="44410">
                  <c:v>0.98844560879907695</c:v>
                </c:pt>
                <c:pt idx="44411">
                  <c:v>0.98757411826868002</c:v>
                </c:pt>
                <c:pt idx="44412">
                  <c:v>0.99147480290833401</c:v>
                </c:pt>
                <c:pt idx="44413">
                  <c:v>0.98767630896815495</c:v>
                </c:pt>
                <c:pt idx="44414">
                  <c:v>0.99019817554606404</c:v>
                </c:pt>
                <c:pt idx="44415">
                  <c:v>0.99288934408655505</c:v>
                </c:pt>
                <c:pt idx="44416">
                  <c:v>0.99116311421707204</c:v>
                </c:pt>
                <c:pt idx="44417">
                  <c:v>0.98763715602450297</c:v>
                </c:pt>
                <c:pt idx="44418">
                  <c:v>0.99120040745348603</c:v>
                </c:pt>
                <c:pt idx="44419">
                  <c:v>0.98722959323052095</c:v>
                </c:pt>
                <c:pt idx="44420">
                  <c:v>0.98705823471506404</c:v>
                </c:pt>
                <c:pt idx="44421">
                  <c:v>0.99232022618265603</c:v>
                </c:pt>
                <c:pt idx="44422">
                  <c:v>0.99066749778338004</c:v>
                </c:pt>
                <c:pt idx="44423">
                  <c:v>0.99306515765811998</c:v>
                </c:pt>
                <c:pt idx="44424">
                  <c:v>0.98872559648625102</c:v>
                </c:pt>
                <c:pt idx="44425">
                  <c:v>0.99069078939142496</c:v>
                </c:pt>
                <c:pt idx="44426">
                  <c:v>0.98871350675424097</c:v>
                </c:pt>
                <c:pt idx="44427">
                  <c:v>0.99060287661059798</c:v>
                </c:pt>
                <c:pt idx="44428">
                  <c:v>0.98701660787684098</c:v>
                </c:pt>
                <c:pt idx="44429">
                  <c:v>0.99272376692606901</c:v>
                </c:pt>
                <c:pt idx="44430">
                  <c:v>0.99414571600625301</c:v>
                </c:pt>
                <c:pt idx="44431">
                  <c:v>0.98887737492905203</c:v>
                </c:pt>
                <c:pt idx="44432">
                  <c:v>0.99056341328009001</c:v>
                </c:pt>
                <c:pt idx="44433">
                  <c:v>0.99287864300019901</c:v>
                </c:pt>
                <c:pt idx="44434">
                  <c:v>0.99025980886159504</c:v>
                </c:pt>
                <c:pt idx="44435">
                  <c:v>0.99503360128376295</c:v>
                </c:pt>
                <c:pt idx="44436">
                  <c:v>0.98964198842627105</c:v>
                </c:pt>
                <c:pt idx="44437">
                  <c:v>0.99299522688070696</c:v>
                </c:pt>
                <c:pt idx="44438">
                  <c:v>0.98967971750400596</c:v>
                </c:pt>
                <c:pt idx="44439">
                  <c:v>0.99326312272647499</c:v>
                </c:pt>
                <c:pt idx="44440">
                  <c:v>0.99048133247630998</c:v>
                </c:pt>
                <c:pt idx="44441">
                  <c:v>0.98971919190791802</c:v>
                </c:pt>
                <c:pt idx="44442">
                  <c:v>0.98908140818137003</c:v>
                </c:pt>
                <c:pt idx="44443">
                  <c:v>0.989362936855257</c:v>
                </c:pt>
                <c:pt idx="44444">
                  <c:v>0.98731555921299896</c:v>
                </c:pt>
                <c:pt idx="44445">
                  <c:v>0.99286564161312996</c:v>
                </c:pt>
                <c:pt idx="44446">
                  <c:v>0.99139819848327904</c:v>
                </c:pt>
                <c:pt idx="44447">
                  <c:v>0.99163179598459605</c:v>
                </c:pt>
                <c:pt idx="44448">
                  <c:v>0.98781971594880802</c:v>
                </c:pt>
                <c:pt idx="44449">
                  <c:v>0.99085731891142304</c:v>
                </c:pt>
                <c:pt idx="44450">
                  <c:v>0.992494741508267</c:v>
                </c:pt>
                <c:pt idx="44451">
                  <c:v>0.98789742155451299</c:v>
                </c:pt>
                <c:pt idx="44452">
                  <c:v>0.992277228300814</c:v>
                </c:pt>
                <c:pt idx="44453">
                  <c:v>0.98878522958899195</c:v>
                </c:pt>
                <c:pt idx="44454">
                  <c:v>0.987605694965487</c:v>
                </c:pt>
                <c:pt idx="44455">
                  <c:v>0.98918503403504499</c:v>
                </c:pt>
                <c:pt idx="44456">
                  <c:v>0.990170450059907</c:v>
                </c:pt>
                <c:pt idx="44457">
                  <c:v>0.99099587338369099</c:v>
                </c:pt>
                <c:pt idx="44458">
                  <c:v>0.99303161923519201</c:v>
                </c:pt>
                <c:pt idx="44459">
                  <c:v>0.99031598259085496</c:v>
                </c:pt>
                <c:pt idx="44460">
                  <c:v>0.99468929674375295</c:v>
                </c:pt>
                <c:pt idx="44461">
                  <c:v>0.98903169865406804</c:v>
                </c:pt>
                <c:pt idx="44462">
                  <c:v>0.98972246487142101</c:v>
                </c:pt>
                <c:pt idx="44463">
                  <c:v>0.99140861753867404</c:v>
                </c:pt>
                <c:pt idx="44464">
                  <c:v>0.99181655850399497</c:v>
                </c:pt>
                <c:pt idx="44465">
                  <c:v>0.99131968040002405</c:v>
                </c:pt>
                <c:pt idx="44466">
                  <c:v>0.989299148024674</c:v>
                </c:pt>
                <c:pt idx="44467">
                  <c:v>0.98658008192925795</c:v>
                </c:pt>
                <c:pt idx="44468">
                  <c:v>0.99220729153242304</c:v>
                </c:pt>
                <c:pt idx="44469">
                  <c:v>0.99004730886548498</c:v>
                </c:pt>
                <c:pt idx="44470">
                  <c:v>0.99016391295685302</c:v>
                </c:pt>
                <c:pt idx="44471">
                  <c:v>0.99147433120440198</c:v>
                </c:pt>
                <c:pt idx="44472">
                  <c:v>0.98746260858355195</c:v>
                </c:pt>
                <c:pt idx="44473">
                  <c:v>0.99031072683528298</c:v>
                </c:pt>
                <c:pt idx="44474">
                  <c:v>0.98831359497510696</c:v>
                </c:pt>
                <c:pt idx="44475">
                  <c:v>0.99116870035981397</c:v>
                </c:pt>
                <c:pt idx="44476">
                  <c:v>0.99075023755511704</c:v>
                </c:pt>
                <c:pt idx="44477">
                  <c:v>0.99201799564151505</c:v>
                </c:pt>
                <c:pt idx="44478">
                  <c:v>0.99129702303679401</c:v>
                </c:pt>
                <c:pt idx="44479">
                  <c:v>0.99343947736771399</c:v>
                </c:pt>
                <c:pt idx="44480">
                  <c:v>0.98811527802656796</c:v>
                </c:pt>
                <c:pt idx="44481">
                  <c:v>0.99189298327361297</c:v>
                </c:pt>
                <c:pt idx="44482">
                  <c:v>0.99340207635528699</c:v>
                </c:pt>
                <c:pt idx="44483">
                  <c:v>0.98975407875321597</c:v>
                </c:pt>
                <c:pt idx="44484">
                  <c:v>0.98806030564223402</c:v>
                </c:pt>
                <c:pt idx="44485">
                  <c:v>0.98774073010459695</c:v>
                </c:pt>
                <c:pt idx="44486">
                  <c:v>0.98738149826986898</c:v>
                </c:pt>
                <c:pt idx="44487">
                  <c:v>0.99281788910457702</c:v>
                </c:pt>
                <c:pt idx="44488">
                  <c:v>0.99027000355762795</c:v>
                </c:pt>
                <c:pt idx="44489">
                  <c:v>0.99035034095192798</c:v>
                </c:pt>
                <c:pt idx="44490">
                  <c:v>0.98940398309391897</c:v>
                </c:pt>
                <c:pt idx="44491">
                  <c:v>0.99228292064863199</c:v>
                </c:pt>
                <c:pt idx="44492">
                  <c:v>0.99271151929301904</c:v>
                </c:pt>
                <c:pt idx="44493">
                  <c:v>0.98853389434205496</c:v>
                </c:pt>
                <c:pt idx="44494">
                  <c:v>0.99232436847540495</c:v>
                </c:pt>
                <c:pt idx="44495">
                  <c:v>0.99254362191433698</c:v>
                </c:pt>
                <c:pt idx="44496">
                  <c:v>0.99102007059050501</c:v>
                </c:pt>
                <c:pt idx="44497">
                  <c:v>0.98985078650946601</c:v>
                </c:pt>
                <c:pt idx="44498">
                  <c:v>0.99068951995254795</c:v>
                </c:pt>
                <c:pt idx="44499">
                  <c:v>0.99092410604440295</c:v>
                </c:pt>
                <c:pt idx="44500">
                  <c:v>0.99132243963128597</c:v>
                </c:pt>
                <c:pt idx="44501">
                  <c:v>0.98896433891760105</c:v>
                </c:pt>
                <c:pt idx="44502">
                  <c:v>0.992933613595673</c:v>
                </c:pt>
                <c:pt idx="44503">
                  <c:v>0.98809689063787798</c:v>
                </c:pt>
                <c:pt idx="44504">
                  <c:v>0.98696959823303099</c:v>
                </c:pt>
                <c:pt idx="44505">
                  <c:v>0.989437323188608</c:v>
                </c:pt>
                <c:pt idx="44506">
                  <c:v>0.99063742809722199</c:v>
                </c:pt>
                <c:pt idx="44507">
                  <c:v>0.99045433930346904</c:v>
                </c:pt>
                <c:pt idx="44508">
                  <c:v>0.98910959280073696</c:v>
                </c:pt>
                <c:pt idx="44509">
                  <c:v>0.99325747685684695</c:v>
                </c:pt>
                <c:pt idx="44510">
                  <c:v>0.99424753990372605</c:v>
                </c:pt>
                <c:pt idx="44511">
                  <c:v>0.98950177573773102</c:v>
                </c:pt>
                <c:pt idx="44512">
                  <c:v>0.99365671643418596</c:v>
                </c:pt>
                <c:pt idx="44513">
                  <c:v>0.99370882471612698</c:v>
                </c:pt>
                <c:pt idx="44514">
                  <c:v>0.98879102238585703</c:v>
                </c:pt>
                <c:pt idx="44515">
                  <c:v>0.99101103850489802</c:v>
                </c:pt>
                <c:pt idx="44516">
                  <c:v>0.99189517440024599</c:v>
                </c:pt>
                <c:pt idx="44517">
                  <c:v>0.99207197477750897</c:v>
                </c:pt>
                <c:pt idx="44518">
                  <c:v>0.98728618799154999</c:v>
                </c:pt>
                <c:pt idx="44519">
                  <c:v>0.98912989504788196</c:v>
                </c:pt>
                <c:pt idx="44520">
                  <c:v>0.98907389462555295</c:v>
                </c:pt>
                <c:pt idx="44521">
                  <c:v>0.987540120747182</c:v>
                </c:pt>
                <c:pt idx="44522">
                  <c:v>0.98922690644445799</c:v>
                </c:pt>
                <c:pt idx="44523">
                  <c:v>0.99174759168230298</c:v>
                </c:pt>
                <c:pt idx="44524">
                  <c:v>0.98778162323674001</c:v>
                </c:pt>
                <c:pt idx="44525">
                  <c:v>0.98782058405253004</c:v>
                </c:pt>
                <c:pt idx="44526">
                  <c:v>0.99298211804149195</c:v>
                </c:pt>
                <c:pt idx="44527">
                  <c:v>0.98792347787033896</c:v>
                </c:pt>
                <c:pt idx="44528">
                  <c:v>0.99060422109254798</c:v>
                </c:pt>
                <c:pt idx="44529">
                  <c:v>0.990714408210561</c:v>
                </c:pt>
                <c:pt idx="44530">
                  <c:v>0.98806955348098702</c:v>
                </c:pt>
                <c:pt idx="44531">
                  <c:v>0.992184848157463</c:v>
                </c:pt>
                <c:pt idx="44532">
                  <c:v>0.99060565687343805</c:v>
                </c:pt>
                <c:pt idx="44533">
                  <c:v>0.98771224678871805</c:v>
                </c:pt>
                <c:pt idx="44534">
                  <c:v>0.99245868348837996</c:v>
                </c:pt>
                <c:pt idx="44535">
                  <c:v>0.99151721173207297</c:v>
                </c:pt>
                <c:pt idx="44536">
                  <c:v>0.98877939787063696</c:v>
                </c:pt>
                <c:pt idx="44537">
                  <c:v>0.98814838968541596</c:v>
                </c:pt>
                <c:pt idx="44538">
                  <c:v>0.99144612476206995</c:v>
                </c:pt>
                <c:pt idx="44539">
                  <c:v>0.99095520341418197</c:v>
                </c:pt>
                <c:pt idx="44540">
                  <c:v>0.99254308466085694</c:v>
                </c:pt>
                <c:pt idx="44541">
                  <c:v>0.99232257584532402</c:v>
                </c:pt>
                <c:pt idx="44542">
                  <c:v>0.98963521996176396</c:v>
                </c:pt>
                <c:pt idx="44543">
                  <c:v>0.99024315885481096</c:v>
                </c:pt>
                <c:pt idx="44544">
                  <c:v>0.99130164679285804</c:v>
                </c:pt>
                <c:pt idx="44545">
                  <c:v>0.99061306588474196</c:v>
                </c:pt>
                <c:pt idx="44546">
                  <c:v>0.99121883709814196</c:v>
                </c:pt>
                <c:pt idx="44547">
                  <c:v>0.988720820753476</c:v>
                </c:pt>
                <c:pt idx="44548">
                  <c:v>0.98823981544690598</c:v>
                </c:pt>
                <c:pt idx="44549">
                  <c:v>0.99065812880362902</c:v>
                </c:pt>
                <c:pt idx="44550">
                  <c:v>0.99237970466488501</c:v>
                </c:pt>
                <c:pt idx="44551">
                  <c:v>0.99260418320675903</c:v>
                </c:pt>
                <c:pt idx="44552">
                  <c:v>0.98626198591491299</c:v>
                </c:pt>
                <c:pt idx="44553">
                  <c:v>0.99130783448016102</c:v>
                </c:pt>
                <c:pt idx="44554">
                  <c:v>0.99274305624607195</c:v>
                </c:pt>
                <c:pt idx="44555">
                  <c:v>0.98528188881878498</c:v>
                </c:pt>
                <c:pt idx="44556">
                  <c:v>0.99105044090444105</c:v>
                </c:pt>
                <c:pt idx="44557">
                  <c:v>0.99135720133415195</c:v>
                </c:pt>
                <c:pt idx="44558">
                  <c:v>0.98798548263281505</c:v>
                </c:pt>
                <c:pt idx="44559">
                  <c:v>0.98901430081110697</c:v>
                </c:pt>
                <c:pt idx="44560">
                  <c:v>0.98924266721128695</c:v>
                </c:pt>
                <c:pt idx="44561">
                  <c:v>0.98715584086036801</c:v>
                </c:pt>
                <c:pt idx="44562">
                  <c:v>0.99063737689409004</c:v>
                </c:pt>
                <c:pt idx="44563">
                  <c:v>0.98819419228735805</c:v>
                </c:pt>
                <c:pt idx="44564">
                  <c:v>0.98914243068819796</c:v>
                </c:pt>
                <c:pt idx="44565">
                  <c:v>0.98971907648955104</c:v>
                </c:pt>
                <c:pt idx="44566">
                  <c:v>0.98973300664478203</c:v>
                </c:pt>
                <c:pt idx="44567">
                  <c:v>0.99172043403986898</c:v>
                </c:pt>
                <c:pt idx="44568">
                  <c:v>0.98649856154719395</c:v>
                </c:pt>
                <c:pt idx="44569">
                  <c:v>0.98862342412530302</c:v>
                </c:pt>
                <c:pt idx="44570">
                  <c:v>0.99027193803858404</c:v>
                </c:pt>
                <c:pt idx="44571">
                  <c:v>0.98618109363950401</c:v>
                </c:pt>
                <c:pt idx="44572">
                  <c:v>0.99056326249144899</c:v>
                </c:pt>
                <c:pt idx="44573">
                  <c:v>0.99185458730470899</c:v>
                </c:pt>
                <c:pt idx="44574">
                  <c:v>0.98827814241532097</c:v>
                </c:pt>
                <c:pt idx="44575">
                  <c:v>0.99305948030010005</c:v>
                </c:pt>
                <c:pt idx="44576">
                  <c:v>0.99120127809557601</c:v>
                </c:pt>
                <c:pt idx="44577">
                  <c:v>0.99184532069724196</c:v>
                </c:pt>
                <c:pt idx="44578">
                  <c:v>0.99060406313433003</c:v>
                </c:pt>
                <c:pt idx="44579">
                  <c:v>0.98944048773383997</c:v>
                </c:pt>
                <c:pt idx="44580">
                  <c:v>0.99396906705857102</c:v>
                </c:pt>
                <c:pt idx="44581">
                  <c:v>0.98744542297502402</c:v>
                </c:pt>
                <c:pt idx="44582">
                  <c:v>0.99238616905177701</c:v>
                </c:pt>
                <c:pt idx="44583">
                  <c:v>0.98931974693290203</c:v>
                </c:pt>
                <c:pt idx="44584">
                  <c:v>0.98686737916812095</c:v>
                </c:pt>
                <c:pt idx="44585">
                  <c:v>0.99305919623050698</c:v>
                </c:pt>
                <c:pt idx="44586">
                  <c:v>0.99315565692147101</c:v>
                </c:pt>
                <c:pt idx="44587">
                  <c:v>0.98650129608912496</c:v>
                </c:pt>
                <c:pt idx="44588">
                  <c:v>0.99275739276424801</c:v>
                </c:pt>
                <c:pt idx="44589">
                  <c:v>0.99114483658028896</c:v>
                </c:pt>
                <c:pt idx="44590">
                  <c:v>0.98689348715250702</c:v>
                </c:pt>
                <c:pt idx="44591">
                  <c:v>0.98879082084040804</c:v>
                </c:pt>
                <c:pt idx="44592">
                  <c:v>0.99203322123595405</c:v>
                </c:pt>
                <c:pt idx="44593">
                  <c:v>0.99075130278791301</c:v>
                </c:pt>
                <c:pt idx="44594">
                  <c:v>0.99201128949119399</c:v>
                </c:pt>
                <c:pt idx="44595">
                  <c:v>0.98921563948042301</c:v>
                </c:pt>
                <c:pt idx="44596">
                  <c:v>0.99138862283587903</c:v>
                </c:pt>
                <c:pt idx="44597">
                  <c:v>0.99107186524508195</c:v>
                </c:pt>
                <c:pt idx="44598">
                  <c:v>0.98931595693716501</c:v>
                </c:pt>
                <c:pt idx="44599">
                  <c:v>0.99200228784461097</c:v>
                </c:pt>
                <c:pt idx="44600">
                  <c:v>0.98775287502593101</c:v>
                </c:pt>
                <c:pt idx="44601">
                  <c:v>0.98865954300088399</c:v>
                </c:pt>
                <c:pt idx="44602">
                  <c:v>0.99274455981138199</c:v>
                </c:pt>
                <c:pt idx="44603">
                  <c:v>0.990185869126323</c:v>
                </c:pt>
                <c:pt idx="44604">
                  <c:v>0.98846207219900895</c:v>
                </c:pt>
                <c:pt idx="44605">
                  <c:v>0.99101695631355402</c:v>
                </c:pt>
                <c:pt idx="44606">
                  <c:v>0.99270905351627403</c:v>
                </c:pt>
                <c:pt idx="44607">
                  <c:v>0.98703476110064203</c:v>
                </c:pt>
                <c:pt idx="44608">
                  <c:v>0.99087569546007703</c:v>
                </c:pt>
                <c:pt idx="44609">
                  <c:v>0.99172226030447597</c:v>
                </c:pt>
                <c:pt idx="44610">
                  <c:v>0.98707582144950801</c:v>
                </c:pt>
                <c:pt idx="44611">
                  <c:v>0.99376882438733105</c:v>
                </c:pt>
                <c:pt idx="44612">
                  <c:v>0.98884339734102999</c:v>
                </c:pt>
                <c:pt idx="44613">
                  <c:v>0.99128085904729202</c:v>
                </c:pt>
                <c:pt idx="44614">
                  <c:v>0.99103732942475997</c:v>
                </c:pt>
                <c:pt idx="44615">
                  <c:v>0.98997896672152796</c:v>
                </c:pt>
                <c:pt idx="44616">
                  <c:v>0.99120295368383704</c:v>
                </c:pt>
                <c:pt idx="44617">
                  <c:v>0.99141803536309603</c:v>
                </c:pt>
                <c:pt idx="44618">
                  <c:v>0.99220659066368699</c:v>
                </c:pt>
                <c:pt idx="44619">
                  <c:v>0.98955152145209602</c:v>
                </c:pt>
                <c:pt idx="44620">
                  <c:v>0.98681923780951597</c:v>
                </c:pt>
                <c:pt idx="44621">
                  <c:v>0.99168145945934605</c:v>
                </c:pt>
                <c:pt idx="44622">
                  <c:v>0.99332459321185596</c:v>
                </c:pt>
                <c:pt idx="44623">
                  <c:v>0.989846739997011</c:v>
                </c:pt>
                <c:pt idx="44624">
                  <c:v>0.98886684592459095</c:v>
                </c:pt>
                <c:pt idx="44625">
                  <c:v>0.99220555336524696</c:v>
                </c:pt>
                <c:pt idx="44626">
                  <c:v>0.99287901869103001</c:v>
                </c:pt>
                <c:pt idx="44627">
                  <c:v>0.98975082826458705</c:v>
                </c:pt>
                <c:pt idx="44628">
                  <c:v>0.99190902436355999</c:v>
                </c:pt>
                <c:pt idx="44629">
                  <c:v>0.99016661365501102</c:v>
                </c:pt>
                <c:pt idx="44630">
                  <c:v>0.99273212662339205</c:v>
                </c:pt>
                <c:pt idx="44631">
                  <c:v>0.98814068590718596</c:v>
                </c:pt>
                <c:pt idx="44632">
                  <c:v>0.99206822994025901</c:v>
                </c:pt>
                <c:pt idx="44633">
                  <c:v>0.98985504321728501</c:v>
                </c:pt>
                <c:pt idx="44634">
                  <c:v>0.98791467369980701</c:v>
                </c:pt>
                <c:pt idx="44635">
                  <c:v>0.98998586787048604</c:v>
                </c:pt>
                <c:pt idx="44636">
                  <c:v>0.99118829656264396</c:v>
                </c:pt>
                <c:pt idx="44637">
                  <c:v>0.99092624196463597</c:v>
                </c:pt>
                <c:pt idx="44638">
                  <c:v>0.98838689907407895</c:v>
                </c:pt>
                <c:pt idx="44639">
                  <c:v>0.99152949507250598</c:v>
                </c:pt>
                <c:pt idx="44640">
                  <c:v>0.99165492745223704</c:v>
                </c:pt>
                <c:pt idx="44641">
                  <c:v>0.98804283542725102</c:v>
                </c:pt>
                <c:pt idx="44642">
                  <c:v>0.98806302707520499</c:v>
                </c:pt>
                <c:pt idx="44643">
                  <c:v>0.989823471516316</c:v>
                </c:pt>
                <c:pt idx="44644">
                  <c:v>0.99108978401152403</c:v>
                </c:pt>
                <c:pt idx="44645">
                  <c:v>0.99052262481746101</c:v>
                </c:pt>
                <c:pt idx="44646">
                  <c:v>0.98885916333895396</c:v>
                </c:pt>
                <c:pt idx="44647">
                  <c:v>0.987325872939672</c:v>
                </c:pt>
                <c:pt idx="44648">
                  <c:v>0.99253765120886905</c:v>
                </c:pt>
                <c:pt idx="44649">
                  <c:v>0.99105749582649205</c:v>
                </c:pt>
                <c:pt idx="44650">
                  <c:v>0.99421558333146198</c:v>
                </c:pt>
                <c:pt idx="44651">
                  <c:v>0.98832197316880799</c:v>
                </c:pt>
                <c:pt idx="44652">
                  <c:v>0.99354971359586897</c:v>
                </c:pt>
                <c:pt idx="44653">
                  <c:v>0.99005886745623894</c:v>
                </c:pt>
                <c:pt idx="44654">
                  <c:v>0.98810263585144797</c:v>
                </c:pt>
                <c:pt idx="44655">
                  <c:v>0.98820875009355202</c:v>
                </c:pt>
                <c:pt idx="44656">
                  <c:v>0.98578656808865595</c:v>
                </c:pt>
                <c:pt idx="44657">
                  <c:v>0.98995963921673902</c:v>
                </c:pt>
                <c:pt idx="44658">
                  <c:v>0.99221152496164999</c:v>
                </c:pt>
                <c:pt idx="44659">
                  <c:v>0.98766816595330897</c:v>
                </c:pt>
                <c:pt idx="44660">
                  <c:v>0.98823713171600103</c:v>
                </c:pt>
                <c:pt idx="44661">
                  <c:v>0.98849444551216004</c:v>
                </c:pt>
                <c:pt idx="44662">
                  <c:v>0.99017662832657605</c:v>
                </c:pt>
                <c:pt idx="44663">
                  <c:v>0.98837769108932005</c:v>
                </c:pt>
                <c:pt idx="44664">
                  <c:v>0.99276276497404004</c:v>
                </c:pt>
                <c:pt idx="44665">
                  <c:v>0.98942750393485601</c:v>
                </c:pt>
                <c:pt idx="44666">
                  <c:v>0.98844369444906899</c:v>
                </c:pt>
                <c:pt idx="44667">
                  <c:v>0.99107476691046903</c:v>
                </c:pt>
                <c:pt idx="44668">
                  <c:v>0.98893947249939695</c:v>
                </c:pt>
                <c:pt idx="44669">
                  <c:v>0.988739832048672</c:v>
                </c:pt>
                <c:pt idx="44670">
                  <c:v>0.99102792942048301</c:v>
                </c:pt>
                <c:pt idx="44671">
                  <c:v>0.99197682638252305</c:v>
                </c:pt>
                <c:pt idx="44672">
                  <c:v>0.99290313089014304</c:v>
                </c:pt>
                <c:pt idx="44673">
                  <c:v>0.99055771572755502</c:v>
                </c:pt>
                <c:pt idx="44674">
                  <c:v>0.99428656193029696</c:v>
                </c:pt>
                <c:pt idx="44675">
                  <c:v>0.99115367310471703</c:v>
                </c:pt>
                <c:pt idx="44676">
                  <c:v>0.98844615484961895</c:v>
                </c:pt>
                <c:pt idx="44677">
                  <c:v>0.99128313029263404</c:v>
                </c:pt>
                <c:pt idx="44678">
                  <c:v>0.98862292669370599</c:v>
                </c:pt>
                <c:pt idx="44679">
                  <c:v>0.99362784645588897</c:v>
                </c:pt>
                <c:pt idx="44680">
                  <c:v>0.989155913719724</c:v>
                </c:pt>
                <c:pt idx="44681">
                  <c:v>0.99115167502383394</c:v>
                </c:pt>
                <c:pt idx="44682">
                  <c:v>0.98958270500413903</c:v>
                </c:pt>
                <c:pt idx="44683">
                  <c:v>0.98684637751159099</c:v>
                </c:pt>
                <c:pt idx="44684">
                  <c:v>0.99020098735288398</c:v>
                </c:pt>
                <c:pt idx="44685">
                  <c:v>0.98800362153964605</c:v>
                </c:pt>
                <c:pt idx="44686">
                  <c:v>0.98796361290677603</c:v>
                </c:pt>
                <c:pt idx="44687">
                  <c:v>0.98948594046786598</c:v>
                </c:pt>
                <c:pt idx="44688">
                  <c:v>0.99236806851369197</c:v>
                </c:pt>
                <c:pt idx="44689">
                  <c:v>0.99343215093193304</c:v>
                </c:pt>
                <c:pt idx="44690">
                  <c:v>0.98975570950506697</c:v>
                </c:pt>
                <c:pt idx="44691">
                  <c:v>0.98928955246143702</c:v>
                </c:pt>
                <c:pt idx="44692">
                  <c:v>0.98968401759688296</c:v>
                </c:pt>
                <c:pt idx="44693">
                  <c:v>0.99045745931527396</c:v>
                </c:pt>
                <c:pt idx="44694">
                  <c:v>0.99355604071233605</c:v>
                </c:pt>
                <c:pt idx="44695">
                  <c:v>0.989382004678245</c:v>
                </c:pt>
                <c:pt idx="44696">
                  <c:v>0.99207686391692496</c:v>
                </c:pt>
                <c:pt idx="44697">
                  <c:v>0.99491519014304497</c:v>
                </c:pt>
                <c:pt idx="44698">
                  <c:v>0.988368678068971</c:v>
                </c:pt>
                <c:pt idx="44699">
                  <c:v>0.98939443802445604</c:v>
                </c:pt>
                <c:pt idx="44700">
                  <c:v>0.99104344536167299</c:v>
                </c:pt>
                <c:pt idx="44701">
                  <c:v>0.99104275635245398</c:v>
                </c:pt>
                <c:pt idx="44702">
                  <c:v>0.98788585972190301</c:v>
                </c:pt>
                <c:pt idx="44703">
                  <c:v>0.98972306199673199</c:v>
                </c:pt>
                <c:pt idx="44704">
                  <c:v>0.991512412186208</c:v>
                </c:pt>
                <c:pt idx="44705">
                  <c:v>0.98852119679142803</c:v>
                </c:pt>
                <c:pt idx="44706">
                  <c:v>0.99205055122598496</c:v>
                </c:pt>
                <c:pt idx="44707">
                  <c:v>0.98955833853869302</c:v>
                </c:pt>
                <c:pt idx="44708">
                  <c:v>0.99441362834929903</c:v>
                </c:pt>
                <c:pt idx="44709">
                  <c:v>0.988716867765288</c:v>
                </c:pt>
                <c:pt idx="44710">
                  <c:v>0.98783883280579798</c:v>
                </c:pt>
                <c:pt idx="44711">
                  <c:v>0.98820272630714501</c:v>
                </c:pt>
                <c:pt idx="44712">
                  <c:v>0.99261806942102604</c:v>
                </c:pt>
                <c:pt idx="44713">
                  <c:v>0.98964513567276802</c:v>
                </c:pt>
                <c:pt idx="44714">
                  <c:v>0.98694049696008901</c:v>
                </c:pt>
                <c:pt idx="44715">
                  <c:v>0.993044423555278</c:v>
                </c:pt>
                <c:pt idx="44716">
                  <c:v>0.99150508998910103</c:v>
                </c:pt>
                <c:pt idx="44717">
                  <c:v>0.991829875558073</c:v>
                </c:pt>
                <c:pt idx="44718">
                  <c:v>0.99059698851962696</c:v>
                </c:pt>
                <c:pt idx="44719">
                  <c:v>0.99025505230995203</c:v>
                </c:pt>
                <c:pt idx="44720">
                  <c:v>0.98925127847025496</c:v>
                </c:pt>
                <c:pt idx="44721">
                  <c:v>0.98907154931753805</c:v>
                </c:pt>
                <c:pt idx="44722">
                  <c:v>0.991432199605773</c:v>
                </c:pt>
                <c:pt idx="44723">
                  <c:v>0.98846169228449399</c:v>
                </c:pt>
                <c:pt idx="44724">
                  <c:v>0.99193261747954897</c:v>
                </c:pt>
                <c:pt idx="44725">
                  <c:v>0.98971639581659099</c:v>
                </c:pt>
                <c:pt idx="44726">
                  <c:v>0.98987755394598198</c:v>
                </c:pt>
                <c:pt idx="44727">
                  <c:v>0.99228872183734795</c:v>
                </c:pt>
                <c:pt idx="44728">
                  <c:v>0.99006137997955401</c:v>
                </c:pt>
                <c:pt idx="44729">
                  <c:v>0.99032054247119505</c:v>
                </c:pt>
                <c:pt idx="44730">
                  <c:v>0.99262727426464303</c:v>
                </c:pt>
                <c:pt idx="44731">
                  <c:v>0.99120171563333803</c:v>
                </c:pt>
                <c:pt idx="44732">
                  <c:v>0.98937709843700195</c:v>
                </c:pt>
                <c:pt idx="44733">
                  <c:v>0.987301582970328</c:v>
                </c:pt>
                <c:pt idx="44734">
                  <c:v>0.99118341368810703</c:v>
                </c:pt>
                <c:pt idx="44735">
                  <c:v>0.99144915736505401</c:v>
                </c:pt>
                <c:pt idx="44736">
                  <c:v>0.99144981694277401</c:v>
                </c:pt>
                <c:pt idx="44737">
                  <c:v>0.98750515270781902</c:v>
                </c:pt>
                <c:pt idx="44738">
                  <c:v>0.99083021823780404</c:v>
                </c:pt>
                <c:pt idx="44739">
                  <c:v>0.99056965176475997</c:v>
                </c:pt>
                <c:pt idx="44740">
                  <c:v>0.99264397199318199</c:v>
                </c:pt>
                <c:pt idx="44741">
                  <c:v>0.98941951989102395</c:v>
                </c:pt>
                <c:pt idx="44742">
                  <c:v>0.99367345000399698</c:v>
                </c:pt>
                <c:pt idx="44743">
                  <c:v>0.98835563883656397</c:v>
                </c:pt>
                <c:pt idx="44744">
                  <c:v>0.99212798638939903</c:v>
                </c:pt>
                <c:pt idx="44745">
                  <c:v>0.99030225582286102</c:v>
                </c:pt>
                <c:pt idx="44746">
                  <c:v>0.99223386055710505</c:v>
                </c:pt>
                <c:pt idx="44747">
                  <c:v>0.98867937947836304</c:v>
                </c:pt>
                <c:pt idx="44748">
                  <c:v>0.99233907290936096</c:v>
                </c:pt>
                <c:pt idx="44749">
                  <c:v>0.987212658388814</c:v>
                </c:pt>
                <c:pt idx="44750">
                  <c:v>0.99251938212921997</c:v>
                </c:pt>
                <c:pt idx="44751">
                  <c:v>0.99264809419189703</c:v>
                </c:pt>
                <c:pt idx="44752">
                  <c:v>0.98646178343836299</c:v>
                </c:pt>
                <c:pt idx="44753">
                  <c:v>0.99158908759282605</c:v>
                </c:pt>
                <c:pt idx="44754">
                  <c:v>0.98754923932782501</c:v>
                </c:pt>
                <c:pt idx="44755">
                  <c:v>0.99205714530511901</c:v>
                </c:pt>
                <c:pt idx="44756">
                  <c:v>0.99022643281452705</c:v>
                </c:pt>
                <c:pt idx="44757">
                  <c:v>0.98699823303920498</c:v>
                </c:pt>
                <c:pt idx="44758">
                  <c:v>0.99350820066632795</c:v>
                </c:pt>
                <c:pt idx="44759">
                  <c:v>0.98989049557558495</c:v>
                </c:pt>
                <c:pt idx="44760">
                  <c:v>0.98610595089313502</c:v>
                </c:pt>
                <c:pt idx="44761">
                  <c:v>0.99221634033043005</c:v>
                </c:pt>
                <c:pt idx="44762">
                  <c:v>0.99296753755374501</c:v>
                </c:pt>
                <c:pt idx="44763">
                  <c:v>0.98734859200554603</c:v>
                </c:pt>
                <c:pt idx="44764">
                  <c:v>0.99313464687681097</c:v>
                </c:pt>
                <c:pt idx="44765">
                  <c:v>0.992806189871839</c:v>
                </c:pt>
                <c:pt idx="44766">
                  <c:v>0.99152885293482196</c:v>
                </c:pt>
                <c:pt idx="44767">
                  <c:v>0.99382751849631301</c:v>
                </c:pt>
                <c:pt idx="44768">
                  <c:v>0.99336440412345794</c:v>
                </c:pt>
                <c:pt idx="44769">
                  <c:v>0.98975344320597602</c:v>
                </c:pt>
                <c:pt idx="44770">
                  <c:v>0.991255906100734</c:v>
                </c:pt>
                <c:pt idx="44771">
                  <c:v>0.99147080742117</c:v>
                </c:pt>
                <c:pt idx="44772">
                  <c:v>0.98631646638062598</c:v>
                </c:pt>
                <c:pt idx="44773">
                  <c:v>0.99235283665446605</c:v>
                </c:pt>
                <c:pt idx="44774">
                  <c:v>0.98750060410502305</c:v>
                </c:pt>
                <c:pt idx="44775">
                  <c:v>0.98766060531731004</c:v>
                </c:pt>
                <c:pt idx="44776">
                  <c:v>0.99380992708600202</c:v>
                </c:pt>
                <c:pt idx="44777">
                  <c:v>0.98690628642264</c:v>
                </c:pt>
                <c:pt idx="44778">
                  <c:v>0.99148175875683597</c:v>
                </c:pt>
                <c:pt idx="44779">
                  <c:v>0.99444260758551095</c:v>
                </c:pt>
                <c:pt idx="44780">
                  <c:v>0.99004545574258196</c:v>
                </c:pt>
                <c:pt idx="44781">
                  <c:v>0.99049997328649297</c:v>
                </c:pt>
                <c:pt idx="44782">
                  <c:v>0.99120586821908796</c:v>
                </c:pt>
                <c:pt idx="44783">
                  <c:v>0.99066069291910297</c:v>
                </c:pt>
                <c:pt idx="44784">
                  <c:v>0.987224437716818</c:v>
                </c:pt>
                <c:pt idx="44785">
                  <c:v>0.98821075318941098</c:v>
                </c:pt>
                <c:pt idx="44786">
                  <c:v>0.99106085756711704</c:v>
                </c:pt>
                <c:pt idx="44787">
                  <c:v>0.99274157293208498</c:v>
                </c:pt>
                <c:pt idx="44788">
                  <c:v>0.98715378527688802</c:v>
                </c:pt>
                <c:pt idx="44789">
                  <c:v>0.99323560143526102</c:v>
                </c:pt>
                <c:pt idx="44790">
                  <c:v>0.98810439609712397</c:v>
                </c:pt>
                <c:pt idx="44791">
                  <c:v>0.99009239866212095</c:v>
                </c:pt>
                <c:pt idx="44792">
                  <c:v>0.98946365003329895</c:v>
                </c:pt>
                <c:pt idx="44793">
                  <c:v>0.99365185954264301</c:v>
                </c:pt>
                <c:pt idx="44794">
                  <c:v>0.98946323004030401</c:v>
                </c:pt>
                <c:pt idx="44795">
                  <c:v>0.99245757984569105</c:v>
                </c:pt>
                <c:pt idx="44796">
                  <c:v>0.98768900718410202</c:v>
                </c:pt>
                <c:pt idx="44797">
                  <c:v>0.988900410208018</c:v>
                </c:pt>
                <c:pt idx="44798">
                  <c:v>0.99013381779913001</c:v>
                </c:pt>
                <c:pt idx="44799">
                  <c:v>0.98807388492909998</c:v>
                </c:pt>
                <c:pt idx="44800">
                  <c:v>0.99401174266797399</c:v>
                </c:pt>
                <c:pt idx="44801">
                  <c:v>0.98709569724799695</c:v>
                </c:pt>
                <c:pt idx="44802">
                  <c:v>0.99367265932872895</c:v>
                </c:pt>
                <c:pt idx="44803">
                  <c:v>0.99411031854940002</c:v>
                </c:pt>
                <c:pt idx="44804">
                  <c:v>0.98796855599362798</c:v>
                </c:pt>
                <c:pt idx="44805">
                  <c:v>0.99341789975591899</c:v>
                </c:pt>
                <c:pt idx="44806">
                  <c:v>0.99097339994605804</c:v>
                </c:pt>
                <c:pt idx="44807">
                  <c:v>0.98932008034572805</c:v>
                </c:pt>
                <c:pt idx="44808">
                  <c:v>0.98825855229883697</c:v>
                </c:pt>
                <c:pt idx="44809">
                  <c:v>0.99327644368530299</c:v>
                </c:pt>
                <c:pt idx="44810">
                  <c:v>0.99203680427197605</c:v>
                </c:pt>
                <c:pt idx="44811">
                  <c:v>0.98740785539613096</c:v>
                </c:pt>
                <c:pt idx="44812">
                  <c:v>0.99061648900178301</c:v>
                </c:pt>
                <c:pt idx="44813">
                  <c:v>0.99293164442439896</c:v>
                </c:pt>
                <c:pt idx="44814">
                  <c:v>0.98972977440014398</c:v>
                </c:pt>
                <c:pt idx="44815">
                  <c:v>0.99272806817661996</c:v>
                </c:pt>
                <c:pt idx="44816">
                  <c:v>0.99105923961390496</c:v>
                </c:pt>
                <c:pt idx="44817">
                  <c:v>0.988245956740753</c:v>
                </c:pt>
                <c:pt idx="44818">
                  <c:v>0.98742783492739605</c:v>
                </c:pt>
                <c:pt idx="44819">
                  <c:v>0.98736708394391803</c:v>
                </c:pt>
                <c:pt idx="44820">
                  <c:v>0.99431850429674595</c:v>
                </c:pt>
                <c:pt idx="44821">
                  <c:v>0.98879454235595599</c:v>
                </c:pt>
                <c:pt idx="44822">
                  <c:v>0.98824611940747198</c:v>
                </c:pt>
                <c:pt idx="44823">
                  <c:v>0.99060461319765802</c:v>
                </c:pt>
                <c:pt idx="44824">
                  <c:v>0.98834098755737898</c:v>
                </c:pt>
                <c:pt idx="44825">
                  <c:v>0.99085475036500203</c:v>
                </c:pt>
                <c:pt idx="44826">
                  <c:v>0.98762320231743495</c:v>
                </c:pt>
                <c:pt idx="44827">
                  <c:v>0.98923240288202097</c:v>
                </c:pt>
                <c:pt idx="44828">
                  <c:v>0.98825528378833905</c:v>
                </c:pt>
                <c:pt idx="44829">
                  <c:v>0.99232352113072697</c:v>
                </c:pt>
                <c:pt idx="44830">
                  <c:v>0.99252978320307705</c:v>
                </c:pt>
                <c:pt idx="44831">
                  <c:v>0.993282760026723</c:v>
                </c:pt>
                <c:pt idx="44832">
                  <c:v>0.99023124464914702</c:v>
                </c:pt>
                <c:pt idx="44833">
                  <c:v>0.99077468260397406</c:v>
                </c:pt>
                <c:pt idx="44834">
                  <c:v>0.98693588892341499</c:v>
                </c:pt>
                <c:pt idx="44835">
                  <c:v>0.99328804583425001</c:v>
                </c:pt>
                <c:pt idx="44836">
                  <c:v>0.98946300461476</c:v>
                </c:pt>
                <c:pt idx="44837">
                  <c:v>0.98661912707440502</c:v>
                </c:pt>
                <c:pt idx="44838">
                  <c:v>0.99302507737873202</c:v>
                </c:pt>
                <c:pt idx="44839">
                  <c:v>0.98933217950433305</c:v>
                </c:pt>
                <c:pt idx="44840">
                  <c:v>0.98934034052648201</c:v>
                </c:pt>
                <c:pt idx="44841">
                  <c:v>0.98922238965184395</c:v>
                </c:pt>
                <c:pt idx="44842">
                  <c:v>0.99037641227091799</c:v>
                </c:pt>
                <c:pt idx="44843">
                  <c:v>0.99324423374458903</c:v>
                </c:pt>
                <c:pt idx="44844">
                  <c:v>0.98976616121707806</c:v>
                </c:pt>
                <c:pt idx="44845">
                  <c:v>0.98887743225818203</c:v>
                </c:pt>
                <c:pt idx="44846">
                  <c:v>0.98814924736355703</c:v>
                </c:pt>
                <c:pt idx="44847">
                  <c:v>0.99343938092454698</c:v>
                </c:pt>
                <c:pt idx="44848">
                  <c:v>0.99145884917168403</c:v>
                </c:pt>
                <c:pt idx="44849">
                  <c:v>0.99055341251955198</c:v>
                </c:pt>
                <c:pt idx="44850">
                  <c:v>0.99097670342306199</c:v>
                </c:pt>
                <c:pt idx="44851">
                  <c:v>0.99109710622455705</c:v>
                </c:pt>
                <c:pt idx="44852">
                  <c:v>0.98912735648858097</c:v>
                </c:pt>
                <c:pt idx="44853">
                  <c:v>0.98794386645682297</c:v>
                </c:pt>
                <c:pt idx="44854">
                  <c:v>0.98953467318049404</c:v>
                </c:pt>
                <c:pt idx="44855">
                  <c:v>0.987989610213728</c:v>
                </c:pt>
                <c:pt idx="44856">
                  <c:v>0.99077620123118704</c:v>
                </c:pt>
                <c:pt idx="44857">
                  <c:v>0.99282506330778997</c:v>
                </c:pt>
                <c:pt idx="44858">
                  <c:v>0.98987404797503697</c:v>
                </c:pt>
                <c:pt idx="44859">
                  <c:v>0.98855746966610103</c:v>
                </c:pt>
                <c:pt idx="44860">
                  <c:v>0.99336402350106001</c:v>
                </c:pt>
                <c:pt idx="44861">
                  <c:v>0.99013203064313504</c:v>
                </c:pt>
                <c:pt idx="44862">
                  <c:v>0.986270442631071</c:v>
                </c:pt>
                <c:pt idx="44863">
                  <c:v>0.98941913169857798</c:v>
                </c:pt>
                <c:pt idx="44864">
                  <c:v>0.99324773723225401</c:v>
                </c:pt>
                <c:pt idx="44865">
                  <c:v>0.99105638265328899</c:v>
                </c:pt>
                <c:pt idx="44866">
                  <c:v>0.98870017684988998</c:v>
                </c:pt>
                <c:pt idx="44867">
                  <c:v>0.98927725799465904</c:v>
                </c:pt>
                <c:pt idx="44868">
                  <c:v>0.98955601000841698</c:v>
                </c:pt>
                <c:pt idx="44869">
                  <c:v>0.99386299382328602</c:v>
                </c:pt>
                <c:pt idx="44870">
                  <c:v>0.99170998622972595</c:v>
                </c:pt>
                <c:pt idx="44871">
                  <c:v>0.99272269697829996</c:v>
                </c:pt>
                <c:pt idx="44872">
                  <c:v>0.98784368685916002</c:v>
                </c:pt>
                <c:pt idx="44873">
                  <c:v>0.98953480234768798</c:v>
                </c:pt>
                <c:pt idx="44874">
                  <c:v>0.99189669419599902</c:v>
                </c:pt>
                <c:pt idx="44875">
                  <c:v>0.99124851386799195</c:v>
                </c:pt>
                <c:pt idx="44876">
                  <c:v>0.987985399656095</c:v>
                </c:pt>
                <c:pt idx="44877">
                  <c:v>0.98989558752041595</c:v>
                </c:pt>
                <c:pt idx="44878">
                  <c:v>0.98911924701405496</c:v>
                </c:pt>
                <c:pt idx="44879">
                  <c:v>0.99316169272747001</c:v>
                </c:pt>
                <c:pt idx="44880">
                  <c:v>0.99208465432812798</c:v>
                </c:pt>
                <c:pt idx="44881">
                  <c:v>0.98956964619353904</c:v>
                </c:pt>
                <c:pt idx="44882">
                  <c:v>0.99295947622136804</c:v>
                </c:pt>
                <c:pt idx="44883">
                  <c:v>0.98804716474128396</c:v>
                </c:pt>
                <c:pt idx="44884">
                  <c:v>0.987922924827358</c:v>
                </c:pt>
                <c:pt idx="44885">
                  <c:v>0.99018896427677405</c:v>
                </c:pt>
                <c:pt idx="44886">
                  <c:v>0.98841728568943299</c:v>
                </c:pt>
                <c:pt idx="44887">
                  <c:v>0.99167656299305895</c:v>
                </c:pt>
                <c:pt idx="44888">
                  <c:v>0.99239135709525295</c:v>
                </c:pt>
                <c:pt idx="44889">
                  <c:v>0.990905961905306</c:v>
                </c:pt>
                <c:pt idx="44890">
                  <c:v>0.98807298632882001</c:v>
                </c:pt>
                <c:pt idx="44891">
                  <c:v>0.99133181743739596</c:v>
                </c:pt>
                <c:pt idx="44892">
                  <c:v>0.99291343606940097</c:v>
                </c:pt>
                <c:pt idx="44893">
                  <c:v>0.98731862231057699</c:v>
                </c:pt>
                <c:pt idx="44894">
                  <c:v>0.993652183059197</c:v>
                </c:pt>
                <c:pt idx="44895">
                  <c:v>0.98594781174088697</c:v>
                </c:pt>
                <c:pt idx="44896">
                  <c:v>0.99104305591252795</c:v>
                </c:pt>
                <c:pt idx="44897">
                  <c:v>0.98730163591588804</c:v>
                </c:pt>
                <c:pt idx="44898">
                  <c:v>0.99112576576778599</c:v>
                </c:pt>
                <c:pt idx="44899">
                  <c:v>0.98757801361117403</c:v>
                </c:pt>
                <c:pt idx="44900">
                  <c:v>0.989374291935192</c:v>
                </c:pt>
                <c:pt idx="44901">
                  <c:v>0.98945901308431505</c:v>
                </c:pt>
                <c:pt idx="44902">
                  <c:v>0.99239475287715995</c:v>
                </c:pt>
                <c:pt idx="44903">
                  <c:v>0.98799672581082598</c:v>
                </c:pt>
                <c:pt idx="44904">
                  <c:v>0.990387050743888</c:v>
                </c:pt>
                <c:pt idx="44905">
                  <c:v>0.99120450156957995</c:v>
                </c:pt>
                <c:pt idx="44906">
                  <c:v>0.99346683162932004</c:v>
                </c:pt>
                <c:pt idx="44907">
                  <c:v>0.98929084060677297</c:v>
                </c:pt>
                <c:pt idx="44908">
                  <c:v>0.99075083271139897</c:v>
                </c:pt>
                <c:pt idx="44909">
                  <c:v>0.99267368706352899</c:v>
                </c:pt>
                <c:pt idx="44910">
                  <c:v>0.99130144130822095</c:v>
                </c:pt>
                <c:pt idx="44911">
                  <c:v>0.98949954049302202</c:v>
                </c:pt>
                <c:pt idx="44912">
                  <c:v>0.98954701566637104</c:v>
                </c:pt>
                <c:pt idx="44913">
                  <c:v>0.98837865508377398</c:v>
                </c:pt>
                <c:pt idx="44914">
                  <c:v>0.99070507158820198</c:v>
                </c:pt>
                <c:pt idx="44915">
                  <c:v>0.98929645854353698</c:v>
                </c:pt>
                <c:pt idx="44916">
                  <c:v>0.99075962713244603</c:v>
                </c:pt>
                <c:pt idx="44917">
                  <c:v>0.98623958826289004</c:v>
                </c:pt>
                <c:pt idx="44918">
                  <c:v>0.99300569992935805</c:v>
                </c:pt>
                <c:pt idx="44919">
                  <c:v>0.98986257793073895</c:v>
                </c:pt>
                <c:pt idx="44920">
                  <c:v>0.98719955999407305</c:v>
                </c:pt>
                <c:pt idx="44921">
                  <c:v>0.98843406186276594</c:v>
                </c:pt>
                <c:pt idx="44922">
                  <c:v>0.99348178896416295</c:v>
                </c:pt>
                <c:pt idx="44923">
                  <c:v>0.98660444858541996</c:v>
                </c:pt>
                <c:pt idx="44924">
                  <c:v>0.989158128660511</c:v>
                </c:pt>
                <c:pt idx="44925">
                  <c:v>0.99342379785596702</c:v>
                </c:pt>
                <c:pt idx="44926">
                  <c:v>0.98957135577703903</c:v>
                </c:pt>
                <c:pt idx="44927">
                  <c:v>0.98922044054167702</c:v>
                </c:pt>
                <c:pt idx="44928">
                  <c:v>0.98869268013690104</c:v>
                </c:pt>
                <c:pt idx="44929">
                  <c:v>0.989719059758572</c:v>
                </c:pt>
                <c:pt idx="44930">
                  <c:v>0.98851093821162805</c:v>
                </c:pt>
                <c:pt idx="44931">
                  <c:v>0.98886432187363105</c:v>
                </c:pt>
                <c:pt idx="44932">
                  <c:v>0.99290857382544495</c:v>
                </c:pt>
                <c:pt idx="44933">
                  <c:v>0.98775539600739604</c:v>
                </c:pt>
                <c:pt idx="44934">
                  <c:v>0.98642742791684601</c:v>
                </c:pt>
                <c:pt idx="44935">
                  <c:v>0.99143052043652802</c:v>
                </c:pt>
                <c:pt idx="44936">
                  <c:v>0.98698526220219296</c:v>
                </c:pt>
                <c:pt idx="44937">
                  <c:v>0.991355594805717</c:v>
                </c:pt>
                <c:pt idx="44938">
                  <c:v>0.98983988802145795</c:v>
                </c:pt>
                <c:pt idx="44939">
                  <c:v>0.99020100754810303</c:v>
                </c:pt>
                <c:pt idx="44940">
                  <c:v>0.98708690332620597</c:v>
                </c:pt>
                <c:pt idx="44941">
                  <c:v>0.98934806026802602</c:v>
                </c:pt>
                <c:pt idx="44942">
                  <c:v>0.98823413987880204</c:v>
                </c:pt>
                <c:pt idx="44943">
                  <c:v>0.98773991706702302</c:v>
                </c:pt>
                <c:pt idx="44944">
                  <c:v>0.98913035685226802</c:v>
                </c:pt>
                <c:pt idx="44945">
                  <c:v>0.98843204662635997</c:v>
                </c:pt>
                <c:pt idx="44946">
                  <c:v>0.99105433377974805</c:v>
                </c:pt>
                <c:pt idx="44947">
                  <c:v>0.98949717377069002</c:v>
                </c:pt>
                <c:pt idx="44948">
                  <c:v>0.98845602920741205</c:v>
                </c:pt>
                <c:pt idx="44949">
                  <c:v>0.98864172922845495</c:v>
                </c:pt>
                <c:pt idx="44950">
                  <c:v>0.99180296901507303</c:v>
                </c:pt>
                <c:pt idx="44951">
                  <c:v>0.98935506812607399</c:v>
                </c:pt>
                <c:pt idx="44952">
                  <c:v>0.99292176990663705</c:v>
                </c:pt>
                <c:pt idx="44953">
                  <c:v>0.99098230047119995</c:v>
                </c:pt>
                <c:pt idx="44954">
                  <c:v>0.98711868247518497</c:v>
                </c:pt>
                <c:pt idx="44955">
                  <c:v>0.99456997274655401</c:v>
                </c:pt>
                <c:pt idx="44956">
                  <c:v>0.98892176913218399</c:v>
                </c:pt>
                <c:pt idx="44957">
                  <c:v>0.98839671429922005</c:v>
                </c:pt>
                <c:pt idx="44958">
                  <c:v>0.991864410472589</c:v>
                </c:pt>
                <c:pt idx="44959">
                  <c:v>0.98865105338090797</c:v>
                </c:pt>
                <c:pt idx="44960">
                  <c:v>0.98937116097937605</c:v>
                </c:pt>
                <c:pt idx="44961">
                  <c:v>0.98976475532831099</c:v>
                </c:pt>
                <c:pt idx="44962">
                  <c:v>0.98974271266520797</c:v>
                </c:pt>
                <c:pt idx="44963">
                  <c:v>0.99362808662427404</c:v>
                </c:pt>
                <c:pt idx="44964">
                  <c:v>0.99192603214363295</c:v>
                </c:pt>
                <c:pt idx="44965">
                  <c:v>0.99022414096383005</c:v>
                </c:pt>
                <c:pt idx="44966">
                  <c:v>0.98953998228205498</c:v>
                </c:pt>
                <c:pt idx="44967">
                  <c:v>0.99333063218037598</c:v>
                </c:pt>
                <c:pt idx="44968">
                  <c:v>0.994161464841402</c:v>
                </c:pt>
                <c:pt idx="44969">
                  <c:v>0.98605254994630998</c:v>
                </c:pt>
                <c:pt idx="44970">
                  <c:v>0.99200182618519805</c:v>
                </c:pt>
                <c:pt idx="44971">
                  <c:v>0.99143315784781205</c:v>
                </c:pt>
                <c:pt idx="44972">
                  <c:v>0.98734926020210401</c:v>
                </c:pt>
                <c:pt idx="44973">
                  <c:v>0.98686556139901704</c:v>
                </c:pt>
                <c:pt idx="44974">
                  <c:v>0.99277055010986603</c:v>
                </c:pt>
                <c:pt idx="44975">
                  <c:v>0.988720410537274</c:v>
                </c:pt>
                <c:pt idx="44976">
                  <c:v>0.98780510320967396</c:v>
                </c:pt>
                <c:pt idx="44977">
                  <c:v>0.99412482235047395</c:v>
                </c:pt>
                <c:pt idx="44978">
                  <c:v>0.98733565217389996</c:v>
                </c:pt>
                <c:pt idx="44979">
                  <c:v>0.98969745016739197</c:v>
                </c:pt>
                <c:pt idx="44980">
                  <c:v>0.99212603149052503</c:v>
                </c:pt>
                <c:pt idx="44981">
                  <c:v>0.98733735737552397</c:v>
                </c:pt>
                <c:pt idx="44982">
                  <c:v>0.98838726426477597</c:v>
                </c:pt>
                <c:pt idx="44983">
                  <c:v>0.98939611080283296</c:v>
                </c:pt>
                <c:pt idx="44984">
                  <c:v>0.98682153432171504</c:v>
                </c:pt>
                <c:pt idx="44985">
                  <c:v>0.99100470876984703</c:v>
                </c:pt>
                <c:pt idx="44986">
                  <c:v>0.991649374584197</c:v>
                </c:pt>
                <c:pt idx="44987">
                  <c:v>0.99061043589187903</c:v>
                </c:pt>
                <c:pt idx="44988">
                  <c:v>0.99235747753194103</c:v>
                </c:pt>
                <c:pt idx="44989">
                  <c:v>0.99137773571993304</c:v>
                </c:pt>
                <c:pt idx="44990">
                  <c:v>0.98790824169816105</c:v>
                </c:pt>
                <c:pt idx="44991">
                  <c:v>0.99086263515778195</c:v>
                </c:pt>
                <c:pt idx="44992">
                  <c:v>0.99231544646855097</c:v>
                </c:pt>
                <c:pt idx="44993">
                  <c:v>0.98905955440325399</c:v>
                </c:pt>
                <c:pt idx="44994">
                  <c:v>0.98677316966696105</c:v>
                </c:pt>
                <c:pt idx="44995">
                  <c:v>0.99295713448335499</c:v>
                </c:pt>
                <c:pt idx="44996">
                  <c:v>0.98813835269300598</c:v>
                </c:pt>
                <c:pt idx="44997">
                  <c:v>0.987059029786306</c:v>
                </c:pt>
                <c:pt idx="44998">
                  <c:v>0.98840289189775898</c:v>
                </c:pt>
                <c:pt idx="44999">
                  <c:v>0.99225972488843195</c:v>
                </c:pt>
                <c:pt idx="45000">
                  <c:v>0.99445760524041205</c:v>
                </c:pt>
                <c:pt idx="45001">
                  <c:v>0.98847478061919802</c:v>
                </c:pt>
                <c:pt idx="45002">
                  <c:v>0.99178400009688095</c:v>
                </c:pt>
                <c:pt idx="45003">
                  <c:v>0.99157221696232001</c:v>
                </c:pt>
                <c:pt idx="45004">
                  <c:v>0.98754207443012199</c:v>
                </c:pt>
                <c:pt idx="45005">
                  <c:v>0.98997355132099596</c:v>
                </c:pt>
                <c:pt idx="45006">
                  <c:v>0.99158740563316194</c:v>
                </c:pt>
                <c:pt idx="45007">
                  <c:v>0.99018300201799903</c:v>
                </c:pt>
                <c:pt idx="45008">
                  <c:v>0.98744599610089101</c:v>
                </c:pt>
                <c:pt idx="45009">
                  <c:v>0.99036213999949996</c:v>
                </c:pt>
                <c:pt idx="45010">
                  <c:v>0.99126079342860995</c:v>
                </c:pt>
                <c:pt idx="45011">
                  <c:v>0.99058911727265697</c:v>
                </c:pt>
                <c:pt idx="45012">
                  <c:v>0.98900120601726704</c:v>
                </c:pt>
                <c:pt idx="45013">
                  <c:v>0.98887398103795299</c:v>
                </c:pt>
                <c:pt idx="45014">
                  <c:v>0.99319145034096601</c:v>
                </c:pt>
                <c:pt idx="45015">
                  <c:v>0.98805791249455599</c:v>
                </c:pt>
                <c:pt idx="45016">
                  <c:v>0.98768634848922199</c:v>
                </c:pt>
                <c:pt idx="45017">
                  <c:v>0.99073086599832605</c:v>
                </c:pt>
                <c:pt idx="45018">
                  <c:v>0.98891198083002496</c:v>
                </c:pt>
                <c:pt idx="45019">
                  <c:v>0.99254481460942301</c:v>
                </c:pt>
                <c:pt idx="45020">
                  <c:v>0.98697523903376205</c:v>
                </c:pt>
                <c:pt idx="45021">
                  <c:v>0.99283985887925796</c:v>
                </c:pt>
                <c:pt idx="45022">
                  <c:v>0.98737307149226305</c:v>
                </c:pt>
                <c:pt idx="45023">
                  <c:v>0.99260223241589995</c:v>
                </c:pt>
                <c:pt idx="45024">
                  <c:v>0.99091225674347205</c:v>
                </c:pt>
                <c:pt idx="45025">
                  <c:v>0.99255391129221004</c:v>
                </c:pt>
                <c:pt idx="45026">
                  <c:v>0.98804840924100501</c:v>
                </c:pt>
                <c:pt idx="45027">
                  <c:v>0.98819401755641401</c:v>
                </c:pt>
                <c:pt idx="45028">
                  <c:v>0.99097452005780695</c:v>
                </c:pt>
                <c:pt idx="45029">
                  <c:v>0.99075345500506695</c:v>
                </c:pt>
                <c:pt idx="45030">
                  <c:v>0.99265814752937698</c:v>
                </c:pt>
                <c:pt idx="45031">
                  <c:v>0.98892194407117195</c:v>
                </c:pt>
                <c:pt idx="45032">
                  <c:v>0.98919927035210498</c:v>
                </c:pt>
                <c:pt idx="45033">
                  <c:v>0.99384128892400803</c:v>
                </c:pt>
                <c:pt idx="45034">
                  <c:v>0.98739718983111202</c:v>
                </c:pt>
                <c:pt idx="45035">
                  <c:v>0.98715430802050297</c:v>
                </c:pt>
                <c:pt idx="45036">
                  <c:v>0.99409304555411404</c:v>
                </c:pt>
                <c:pt idx="45037">
                  <c:v>0.98743645678206104</c:v>
                </c:pt>
                <c:pt idx="45038">
                  <c:v>0.99248890677201995</c:v>
                </c:pt>
                <c:pt idx="45039">
                  <c:v>0.99069270223316497</c:v>
                </c:pt>
                <c:pt idx="45040">
                  <c:v>0.98728184478784797</c:v>
                </c:pt>
                <c:pt idx="45041">
                  <c:v>0.99132553404289003</c:v>
                </c:pt>
                <c:pt idx="45042">
                  <c:v>0.98999628719392996</c:v>
                </c:pt>
                <c:pt idx="45043">
                  <c:v>0.98705057050665101</c:v>
                </c:pt>
                <c:pt idx="45044">
                  <c:v>0.992921899519841</c:v>
                </c:pt>
                <c:pt idx="45045">
                  <c:v>0.98990169453927201</c:v>
                </c:pt>
                <c:pt idx="45046">
                  <c:v>0.98899190999650199</c:v>
                </c:pt>
                <c:pt idx="45047">
                  <c:v>0.99405569785673498</c:v>
                </c:pt>
                <c:pt idx="45048">
                  <c:v>0.98542046043089704</c:v>
                </c:pt>
                <c:pt idx="45049">
                  <c:v>0.99239090673693497</c:v>
                </c:pt>
                <c:pt idx="45050">
                  <c:v>0.99384370861902405</c:v>
                </c:pt>
                <c:pt idx="45051">
                  <c:v>0.98863988303355999</c:v>
                </c:pt>
                <c:pt idx="45052">
                  <c:v>0.99122051856715199</c:v>
                </c:pt>
                <c:pt idx="45053">
                  <c:v>0.988313649556535</c:v>
                </c:pt>
                <c:pt idx="45054">
                  <c:v>0.98816735470696104</c:v>
                </c:pt>
                <c:pt idx="45055">
                  <c:v>0.99043868418771996</c:v>
                </c:pt>
                <c:pt idx="45056">
                  <c:v>0.98821705092538803</c:v>
                </c:pt>
                <c:pt idx="45057">
                  <c:v>0.98895452849985099</c:v>
                </c:pt>
                <c:pt idx="45058">
                  <c:v>0.98839197584071403</c:v>
                </c:pt>
                <c:pt idx="45059">
                  <c:v>0.98714863168530098</c:v>
                </c:pt>
                <c:pt idx="45060">
                  <c:v>0.99071860360977504</c:v>
                </c:pt>
                <c:pt idx="45061">
                  <c:v>0.99161809493480302</c:v>
                </c:pt>
                <c:pt idx="45062">
                  <c:v>0.98624727812129798</c:v>
                </c:pt>
                <c:pt idx="45063">
                  <c:v>0.99056874196540301</c:v>
                </c:pt>
                <c:pt idx="45064">
                  <c:v>0.98843833537749803</c:v>
                </c:pt>
                <c:pt idx="45065">
                  <c:v>0.98804756695179197</c:v>
                </c:pt>
                <c:pt idx="45066">
                  <c:v>0.98938836168414102</c:v>
                </c:pt>
                <c:pt idx="45067">
                  <c:v>0.98760063424269895</c:v>
                </c:pt>
                <c:pt idx="45068">
                  <c:v>0.99127632725011505</c:v>
                </c:pt>
                <c:pt idx="45069">
                  <c:v>0.99110725743775996</c:v>
                </c:pt>
                <c:pt idx="45070">
                  <c:v>0.99294589554554802</c:v>
                </c:pt>
                <c:pt idx="45071">
                  <c:v>0.99064123175039398</c:v>
                </c:pt>
                <c:pt idx="45072">
                  <c:v>0.99077639054960698</c:v>
                </c:pt>
                <c:pt idx="45073">
                  <c:v>0.99016234474107701</c:v>
                </c:pt>
                <c:pt idx="45074">
                  <c:v>0.98860752912725203</c:v>
                </c:pt>
                <c:pt idx="45075">
                  <c:v>0.98932438639304499</c:v>
                </c:pt>
                <c:pt idx="45076">
                  <c:v>0.99266320777294303</c:v>
                </c:pt>
                <c:pt idx="45077">
                  <c:v>0.99048784331496698</c:v>
                </c:pt>
                <c:pt idx="45078">
                  <c:v>0.99236469830445195</c:v>
                </c:pt>
                <c:pt idx="45079">
                  <c:v>0.99227492152664298</c:v>
                </c:pt>
                <c:pt idx="45080">
                  <c:v>0.98927641134399302</c:v>
                </c:pt>
                <c:pt idx="45081">
                  <c:v>0.99034894176521604</c:v>
                </c:pt>
                <c:pt idx="45082">
                  <c:v>0.99291669769586099</c:v>
                </c:pt>
                <c:pt idx="45083">
                  <c:v>0.99112896403577</c:v>
                </c:pt>
                <c:pt idx="45084">
                  <c:v>0.993067787227912</c:v>
                </c:pt>
                <c:pt idx="45085">
                  <c:v>0.98823428169502003</c:v>
                </c:pt>
                <c:pt idx="45086">
                  <c:v>0.99347965929580595</c:v>
                </c:pt>
                <c:pt idx="45087">
                  <c:v>0.98777118686632903</c:v>
                </c:pt>
                <c:pt idx="45088">
                  <c:v>0.98989529469567505</c:v>
                </c:pt>
                <c:pt idx="45089">
                  <c:v>0.988659127536621</c:v>
                </c:pt>
                <c:pt idx="45090">
                  <c:v>0.99088433799540199</c:v>
                </c:pt>
                <c:pt idx="45091">
                  <c:v>0.98909739189805301</c:v>
                </c:pt>
                <c:pt idx="45092">
                  <c:v>0.99335033146694096</c:v>
                </c:pt>
                <c:pt idx="45093">
                  <c:v>0.993901401562445</c:v>
                </c:pt>
                <c:pt idx="45094">
                  <c:v>0.99304556540487898</c:v>
                </c:pt>
                <c:pt idx="45095">
                  <c:v>0.98913524830652599</c:v>
                </c:pt>
                <c:pt idx="45096">
                  <c:v>0.98989198914736398</c:v>
                </c:pt>
                <c:pt idx="45097">
                  <c:v>0.99001115762259995</c:v>
                </c:pt>
                <c:pt idx="45098">
                  <c:v>0.99317642785587401</c:v>
                </c:pt>
                <c:pt idx="45099">
                  <c:v>0.98887999858475495</c:v>
                </c:pt>
                <c:pt idx="45100">
                  <c:v>0.99295104637609699</c:v>
                </c:pt>
                <c:pt idx="45101">
                  <c:v>0.992390956467749</c:v>
                </c:pt>
                <c:pt idx="45102">
                  <c:v>0.98790342118021202</c:v>
                </c:pt>
                <c:pt idx="45103">
                  <c:v>0.98771382291056498</c:v>
                </c:pt>
                <c:pt idx="45104">
                  <c:v>0.99224564200437404</c:v>
                </c:pt>
                <c:pt idx="45105">
                  <c:v>0.98852505481769604</c:v>
                </c:pt>
                <c:pt idx="45106">
                  <c:v>0.99152673556554005</c:v>
                </c:pt>
                <c:pt idx="45107">
                  <c:v>0.99136528220743703</c:v>
                </c:pt>
                <c:pt idx="45108">
                  <c:v>0.98740583641917901</c:v>
                </c:pt>
                <c:pt idx="45109">
                  <c:v>0.99181874312305596</c:v>
                </c:pt>
                <c:pt idx="45110">
                  <c:v>0.98789520966785405</c:v>
                </c:pt>
                <c:pt idx="45111">
                  <c:v>0.99213663528802398</c:v>
                </c:pt>
                <c:pt idx="45112">
                  <c:v>0.991154551181333</c:v>
                </c:pt>
                <c:pt idx="45113">
                  <c:v>0.98869465662991596</c:v>
                </c:pt>
                <c:pt idx="45114">
                  <c:v>0.99159670354483997</c:v>
                </c:pt>
                <c:pt idx="45115">
                  <c:v>0.99174439851486895</c:v>
                </c:pt>
                <c:pt idx="45116">
                  <c:v>0.99073656327318604</c:v>
                </c:pt>
                <c:pt idx="45117">
                  <c:v>0.98704805808810903</c:v>
                </c:pt>
                <c:pt idx="45118">
                  <c:v>0.98732788007419603</c:v>
                </c:pt>
                <c:pt idx="45119">
                  <c:v>0.98930136320567497</c:v>
                </c:pt>
                <c:pt idx="45120">
                  <c:v>0.98818904020105003</c:v>
                </c:pt>
                <c:pt idx="45121">
                  <c:v>0.98770404922275401</c:v>
                </c:pt>
                <c:pt idx="45122">
                  <c:v>0.98825846858689903</c:v>
                </c:pt>
                <c:pt idx="45123">
                  <c:v>0.98919078670015004</c:v>
                </c:pt>
                <c:pt idx="45124">
                  <c:v>0.99000138809066796</c:v>
                </c:pt>
                <c:pt idx="45125">
                  <c:v>0.99211038195749501</c:v>
                </c:pt>
                <c:pt idx="45126">
                  <c:v>0.99206214814503102</c:v>
                </c:pt>
                <c:pt idx="45127">
                  <c:v>0.98983469212182995</c:v>
                </c:pt>
                <c:pt idx="45128">
                  <c:v>0.99413929377194599</c:v>
                </c:pt>
                <c:pt idx="45129">
                  <c:v>0.99135024080591405</c:v>
                </c:pt>
                <c:pt idx="45130">
                  <c:v>0.99206402554803597</c:v>
                </c:pt>
                <c:pt idx="45131">
                  <c:v>0.98856434568011298</c:v>
                </c:pt>
                <c:pt idx="45132">
                  <c:v>0.99303536140172499</c:v>
                </c:pt>
                <c:pt idx="45133">
                  <c:v>0.98908920595777605</c:v>
                </c:pt>
                <c:pt idx="45134">
                  <c:v>0.98631502419400896</c:v>
                </c:pt>
                <c:pt idx="45135">
                  <c:v>0.99451778718776895</c:v>
                </c:pt>
                <c:pt idx="45136">
                  <c:v>0.98791514883588205</c:v>
                </c:pt>
                <c:pt idx="45137">
                  <c:v>0.98866095972369805</c:v>
                </c:pt>
                <c:pt idx="45138">
                  <c:v>0.99127054548125104</c:v>
                </c:pt>
                <c:pt idx="45139">
                  <c:v>0.99127380870528203</c:v>
                </c:pt>
                <c:pt idx="45140">
                  <c:v>0.98789205615724496</c:v>
                </c:pt>
                <c:pt idx="45141">
                  <c:v>0.990335163460624</c:v>
                </c:pt>
                <c:pt idx="45142">
                  <c:v>0.98863003350793899</c:v>
                </c:pt>
                <c:pt idx="45143">
                  <c:v>0.99184397316167106</c:v>
                </c:pt>
                <c:pt idx="45144">
                  <c:v>0.98778498825143402</c:v>
                </c:pt>
                <c:pt idx="45145">
                  <c:v>0.99352437013002803</c:v>
                </c:pt>
                <c:pt idx="45146">
                  <c:v>0.99008130056459398</c:v>
                </c:pt>
                <c:pt idx="45147">
                  <c:v>0.99111946465648704</c:v>
                </c:pt>
                <c:pt idx="45148">
                  <c:v>0.99178546226050801</c:v>
                </c:pt>
                <c:pt idx="45149">
                  <c:v>0.99211998089257003</c:v>
                </c:pt>
                <c:pt idx="45150">
                  <c:v>0.98790238542209297</c:v>
                </c:pt>
                <c:pt idx="45151">
                  <c:v>0.98684060634577198</c:v>
                </c:pt>
                <c:pt idx="45152">
                  <c:v>0.991882497424178</c:v>
                </c:pt>
                <c:pt idx="45153">
                  <c:v>0.98865871456771803</c:v>
                </c:pt>
                <c:pt idx="45154">
                  <c:v>0.98939773494793903</c:v>
                </c:pt>
                <c:pt idx="45155">
                  <c:v>0.99016046369848498</c:v>
                </c:pt>
                <c:pt idx="45156">
                  <c:v>0.98800762006669296</c:v>
                </c:pt>
                <c:pt idx="45157">
                  <c:v>0.991106947459093</c:v>
                </c:pt>
                <c:pt idx="45158">
                  <c:v>0.99270703267858196</c:v>
                </c:pt>
                <c:pt idx="45159">
                  <c:v>0.99176537465155601</c:v>
                </c:pt>
                <c:pt idx="45160">
                  <c:v>0.99247123011455995</c:v>
                </c:pt>
                <c:pt idx="45161">
                  <c:v>0.991003721078903</c:v>
                </c:pt>
                <c:pt idx="45162">
                  <c:v>0.99301507219692597</c:v>
                </c:pt>
                <c:pt idx="45163">
                  <c:v>0.99118313359033094</c:v>
                </c:pt>
                <c:pt idx="45164">
                  <c:v>0.98794615602117797</c:v>
                </c:pt>
                <c:pt idx="45165">
                  <c:v>0.99292086532449197</c:v>
                </c:pt>
                <c:pt idx="45166">
                  <c:v>0.98580353921722097</c:v>
                </c:pt>
                <c:pt idx="45167">
                  <c:v>0.99054359888778098</c:v>
                </c:pt>
                <c:pt idx="45168">
                  <c:v>0.98782758039693597</c:v>
                </c:pt>
                <c:pt idx="45169">
                  <c:v>0.98976560572488603</c:v>
                </c:pt>
                <c:pt idx="45170">
                  <c:v>0.98961496811059202</c:v>
                </c:pt>
                <c:pt idx="45171">
                  <c:v>0.991515971901757</c:v>
                </c:pt>
                <c:pt idx="45172">
                  <c:v>0.99342198204782395</c:v>
                </c:pt>
                <c:pt idx="45173">
                  <c:v>0.99023610522808403</c:v>
                </c:pt>
                <c:pt idx="45174">
                  <c:v>0.99060346173988001</c:v>
                </c:pt>
                <c:pt idx="45175">
                  <c:v>0.99222415203010905</c:v>
                </c:pt>
                <c:pt idx="45176">
                  <c:v>0.99285830533031405</c:v>
                </c:pt>
                <c:pt idx="45177">
                  <c:v>0.99319419536159803</c:v>
                </c:pt>
                <c:pt idx="45178">
                  <c:v>0.99319353327250703</c:v>
                </c:pt>
                <c:pt idx="45179">
                  <c:v>0.98854219088144502</c:v>
                </c:pt>
                <c:pt idx="45180">
                  <c:v>0.98914798372260404</c:v>
                </c:pt>
                <c:pt idx="45181">
                  <c:v>0.98697289677146605</c:v>
                </c:pt>
                <c:pt idx="45182">
                  <c:v>0.98983007098109999</c:v>
                </c:pt>
                <c:pt idx="45183">
                  <c:v>0.99166232390025799</c:v>
                </c:pt>
                <c:pt idx="45184">
                  <c:v>0.98811117369659596</c:v>
                </c:pt>
                <c:pt idx="45185">
                  <c:v>0.99040975600172898</c:v>
                </c:pt>
                <c:pt idx="45186">
                  <c:v>0.993105601436583</c:v>
                </c:pt>
                <c:pt idx="45187">
                  <c:v>0.98935048001487702</c:v>
                </c:pt>
                <c:pt idx="45188">
                  <c:v>0.99079196985222495</c:v>
                </c:pt>
                <c:pt idx="45189">
                  <c:v>0.99320395765227598</c:v>
                </c:pt>
                <c:pt idx="45190">
                  <c:v>0.98870141774439602</c:v>
                </c:pt>
                <c:pt idx="45191">
                  <c:v>0.99188075899135397</c:v>
                </c:pt>
                <c:pt idx="45192">
                  <c:v>0.98813931870614902</c:v>
                </c:pt>
                <c:pt idx="45193">
                  <c:v>0.99150311896540899</c:v>
                </c:pt>
                <c:pt idx="45194">
                  <c:v>0.989604128540714</c:v>
                </c:pt>
                <c:pt idx="45195">
                  <c:v>0.99230243627441805</c:v>
                </c:pt>
                <c:pt idx="45196">
                  <c:v>0.99313297233730302</c:v>
                </c:pt>
                <c:pt idx="45197">
                  <c:v>0.986618161893829</c:v>
                </c:pt>
                <c:pt idx="45198">
                  <c:v>0.994159423679012</c:v>
                </c:pt>
                <c:pt idx="45199">
                  <c:v>0.99382430195328197</c:v>
                </c:pt>
                <c:pt idx="45200">
                  <c:v>0.98973192268413102</c:v>
                </c:pt>
                <c:pt idx="45201">
                  <c:v>0.99092534620898998</c:v>
                </c:pt>
                <c:pt idx="45202">
                  <c:v>0.99231760760551901</c:v>
                </c:pt>
                <c:pt idx="45203">
                  <c:v>0.99111524269020201</c:v>
                </c:pt>
                <c:pt idx="45204">
                  <c:v>0.98848464348291898</c:v>
                </c:pt>
                <c:pt idx="45205">
                  <c:v>0.99306209168025805</c:v>
                </c:pt>
                <c:pt idx="45206">
                  <c:v>0.98883304533276895</c:v>
                </c:pt>
                <c:pt idx="45207">
                  <c:v>0.98970668677712803</c:v>
                </c:pt>
                <c:pt idx="45208">
                  <c:v>0.99156357834589304</c:v>
                </c:pt>
                <c:pt idx="45209">
                  <c:v>0.99175043725290901</c:v>
                </c:pt>
                <c:pt idx="45210">
                  <c:v>0.99026496904446004</c:v>
                </c:pt>
                <c:pt idx="45211">
                  <c:v>0.99332906175914004</c:v>
                </c:pt>
                <c:pt idx="45212">
                  <c:v>0.99013452888886999</c:v>
                </c:pt>
                <c:pt idx="45213">
                  <c:v>0.992862873011505</c:v>
                </c:pt>
                <c:pt idx="45214">
                  <c:v>0.99368328912978598</c:v>
                </c:pt>
                <c:pt idx="45215">
                  <c:v>0.98995989965545195</c:v>
                </c:pt>
                <c:pt idx="45216">
                  <c:v>0.99015903750230005</c:v>
                </c:pt>
                <c:pt idx="45217">
                  <c:v>0.990390731878112</c:v>
                </c:pt>
                <c:pt idx="45218">
                  <c:v>0.98887773973735704</c:v>
                </c:pt>
                <c:pt idx="45219">
                  <c:v>0.990457767707421</c:v>
                </c:pt>
                <c:pt idx="45220">
                  <c:v>0.99045207636945198</c:v>
                </c:pt>
                <c:pt idx="45221">
                  <c:v>0.99279344080720799</c:v>
                </c:pt>
                <c:pt idx="45222">
                  <c:v>0.99182639493534197</c:v>
                </c:pt>
                <c:pt idx="45223">
                  <c:v>0.98851748093421599</c:v>
                </c:pt>
                <c:pt idx="45224">
                  <c:v>0.98607421730641198</c:v>
                </c:pt>
                <c:pt idx="45225">
                  <c:v>0.99399043050404101</c:v>
                </c:pt>
                <c:pt idx="45226">
                  <c:v>0.99042246481817298</c:v>
                </c:pt>
                <c:pt idx="45227">
                  <c:v>0.98689706450638104</c:v>
                </c:pt>
                <c:pt idx="45228">
                  <c:v>0.98995816247115298</c:v>
                </c:pt>
                <c:pt idx="45229">
                  <c:v>0.99172262685733104</c:v>
                </c:pt>
                <c:pt idx="45230">
                  <c:v>0.99036571447150501</c:v>
                </c:pt>
                <c:pt idx="45231">
                  <c:v>0.98906322392424295</c:v>
                </c:pt>
                <c:pt idx="45232">
                  <c:v>0.99418362620427803</c:v>
                </c:pt>
                <c:pt idx="45233">
                  <c:v>0.99055054362903905</c:v>
                </c:pt>
                <c:pt idx="45234">
                  <c:v>0.99142495973234201</c:v>
                </c:pt>
                <c:pt idx="45235">
                  <c:v>0.99372152348224596</c:v>
                </c:pt>
                <c:pt idx="45236">
                  <c:v>0.98834863191892297</c:v>
                </c:pt>
                <c:pt idx="45237">
                  <c:v>0.98817552398092201</c:v>
                </c:pt>
                <c:pt idx="45238">
                  <c:v>0.991480556650573</c:v>
                </c:pt>
                <c:pt idx="45239">
                  <c:v>0.98878516189902499</c:v>
                </c:pt>
                <c:pt idx="45240">
                  <c:v>0.98974634002050299</c:v>
                </c:pt>
                <c:pt idx="45241">
                  <c:v>0.987634219751787</c:v>
                </c:pt>
                <c:pt idx="45242">
                  <c:v>0.99273808002534902</c:v>
                </c:pt>
                <c:pt idx="45243">
                  <c:v>0.99026217572063802</c:v>
                </c:pt>
                <c:pt idx="45244">
                  <c:v>0.99220849356269603</c:v>
                </c:pt>
                <c:pt idx="45245">
                  <c:v>0.98891273870323904</c:v>
                </c:pt>
                <c:pt idx="45246">
                  <c:v>0.99139006807382501</c:v>
                </c:pt>
                <c:pt idx="45247">
                  <c:v>0.99278881701922395</c:v>
                </c:pt>
                <c:pt idx="45248">
                  <c:v>0.99097290604557697</c:v>
                </c:pt>
                <c:pt idx="45249">
                  <c:v>0.99211889891495597</c:v>
                </c:pt>
                <c:pt idx="45250">
                  <c:v>0.99053372461460998</c:v>
                </c:pt>
                <c:pt idx="45251">
                  <c:v>0.987629862768163</c:v>
                </c:pt>
                <c:pt idx="45252">
                  <c:v>0.98982627858654204</c:v>
                </c:pt>
                <c:pt idx="45253">
                  <c:v>0.99085754747441801</c:v>
                </c:pt>
                <c:pt idx="45254">
                  <c:v>0.98886748664739199</c:v>
                </c:pt>
                <c:pt idx="45255">
                  <c:v>0.99195551386181802</c:v>
                </c:pt>
                <c:pt idx="45256">
                  <c:v>0.99311496815093603</c:v>
                </c:pt>
                <c:pt idx="45257">
                  <c:v>0.99213003089078899</c:v>
                </c:pt>
                <c:pt idx="45258">
                  <c:v>0.99147310980805403</c:v>
                </c:pt>
                <c:pt idx="45259">
                  <c:v>0.98685735681211295</c:v>
                </c:pt>
                <c:pt idx="45260">
                  <c:v>0.99204964894091097</c:v>
                </c:pt>
                <c:pt idx="45261">
                  <c:v>0.99154339226288002</c:v>
                </c:pt>
                <c:pt idx="45262">
                  <c:v>0.98988374750225605</c:v>
                </c:pt>
                <c:pt idx="45263">
                  <c:v>0.99177644487176997</c:v>
                </c:pt>
                <c:pt idx="45264">
                  <c:v>0.98687079403082101</c:v>
                </c:pt>
                <c:pt idx="45265">
                  <c:v>0.99235238081056798</c:v>
                </c:pt>
                <c:pt idx="45266">
                  <c:v>0.99003545255632996</c:v>
                </c:pt>
                <c:pt idx="45267">
                  <c:v>0.99076304923367498</c:v>
                </c:pt>
                <c:pt idx="45268">
                  <c:v>0.99015840593674798</c:v>
                </c:pt>
                <c:pt idx="45269">
                  <c:v>0.99075622238283301</c:v>
                </c:pt>
                <c:pt idx="45270">
                  <c:v>0.99129702573169398</c:v>
                </c:pt>
                <c:pt idx="45271">
                  <c:v>0.99018750039095305</c:v>
                </c:pt>
                <c:pt idx="45272">
                  <c:v>0.99138258456528805</c:v>
                </c:pt>
                <c:pt idx="45273">
                  <c:v>0.99072373213779796</c:v>
                </c:pt>
                <c:pt idx="45274">
                  <c:v>0.98660123021474599</c:v>
                </c:pt>
                <c:pt idx="45275">
                  <c:v>0.99316310933297103</c:v>
                </c:pt>
                <c:pt idx="45276">
                  <c:v>0.99131919613059205</c:v>
                </c:pt>
                <c:pt idx="45277">
                  <c:v>0.99266866241659002</c:v>
                </c:pt>
                <c:pt idx="45278">
                  <c:v>0.99333997296856602</c:v>
                </c:pt>
                <c:pt idx="45279">
                  <c:v>0.98847234565617204</c:v>
                </c:pt>
                <c:pt idx="45280">
                  <c:v>0.98877490915123001</c:v>
                </c:pt>
                <c:pt idx="45281">
                  <c:v>0.988929839559891</c:v>
                </c:pt>
                <c:pt idx="45282">
                  <c:v>0.99138784539367497</c:v>
                </c:pt>
                <c:pt idx="45283">
                  <c:v>0.98734804420137601</c:v>
                </c:pt>
                <c:pt idx="45284">
                  <c:v>0.99116748255137099</c:v>
                </c:pt>
                <c:pt idx="45285">
                  <c:v>0.99039899029891598</c:v>
                </c:pt>
                <c:pt idx="45286">
                  <c:v>0.98848590517073298</c:v>
                </c:pt>
                <c:pt idx="45287">
                  <c:v>0.98755311253440603</c:v>
                </c:pt>
                <c:pt idx="45288">
                  <c:v>0.990092587303256</c:v>
                </c:pt>
                <c:pt idx="45289">
                  <c:v>0.99050753181148099</c:v>
                </c:pt>
                <c:pt idx="45290">
                  <c:v>0.98833570023225603</c:v>
                </c:pt>
                <c:pt idx="45291">
                  <c:v>0.99436927209685599</c:v>
                </c:pt>
                <c:pt idx="45292">
                  <c:v>0.98955328583687796</c:v>
                </c:pt>
                <c:pt idx="45293">
                  <c:v>0.98999532739416196</c:v>
                </c:pt>
                <c:pt idx="45294">
                  <c:v>0.99185558183320599</c:v>
                </c:pt>
                <c:pt idx="45295">
                  <c:v>0.98760864849625196</c:v>
                </c:pt>
                <c:pt idx="45296">
                  <c:v>0.99450529396379395</c:v>
                </c:pt>
                <c:pt idx="45297">
                  <c:v>0.98905238431616604</c:v>
                </c:pt>
                <c:pt idx="45298">
                  <c:v>0.98776381730787999</c:v>
                </c:pt>
                <c:pt idx="45299">
                  <c:v>0.99238462941996597</c:v>
                </c:pt>
                <c:pt idx="45300">
                  <c:v>0.99296173194736104</c:v>
                </c:pt>
                <c:pt idx="45301">
                  <c:v>0.988813081537676</c:v>
                </c:pt>
                <c:pt idx="45302">
                  <c:v>0.98719482798452896</c:v>
                </c:pt>
                <c:pt idx="45303">
                  <c:v>0.99047575230592699</c:v>
                </c:pt>
                <c:pt idx="45304">
                  <c:v>0.988726880921447</c:v>
                </c:pt>
                <c:pt idx="45305">
                  <c:v>0.98844817264309703</c:v>
                </c:pt>
                <c:pt idx="45306">
                  <c:v>0.99086663518621998</c:v>
                </c:pt>
                <c:pt idx="45307">
                  <c:v>0.98958323901353895</c:v>
                </c:pt>
                <c:pt idx="45308">
                  <c:v>0.98830385735578796</c:v>
                </c:pt>
                <c:pt idx="45309">
                  <c:v>0.99068900063231702</c:v>
                </c:pt>
                <c:pt idx="45310">
                  <c:v>0.98748270499258906</c:v>
                </c:pt>
                <c:pt idx="45311">
                  <c:v>0.98663960170775999</c:v>
                </c:pt>
                <c:pt idx="45312">
                  <c:v>0.99138976126466305</c:v>
                </c:pt>
                <c:pt idx="45313">
                  <c:v>0.99085112467248604</c:v>
                </c:pt>
                <c:pt idx="45314">
                  <c:v>0.98703547497007504</c:v>
                </c:pt>
                <c:pt idx="45315">
                  <c:v>0.99109862797176196</c:v>
                </c:pt>
                <c:pt idx="45316">
                  <c:v>0.99197912774742403</c:v>
                </c:pt>
                <c:pt idx="45317">
                  <c:v>0.98903583684090401</c:v>
                </c:pt>
                <c:pt idx="45318">
                  <c:v>0.99398271630845303</c:v>
                </c:pt>
                <c:pt idx="45319">
                  <c:v>0.99126967866801596</c:v>
                </c:pt>
                <c:pt idx="45320">
                  <c:v>0.99320395048718302</c:v>
                </c:pt>
                <c:pt idx="45321">
                  <c:v>0.99358531595512201</c:v>
                </c:pt>
                <c:pt idx="45322">
                  <c:v>0.98838367317119402</c:v>
                </c:pt>
                <c:pt idx="45323">
                  <c:v>0.99096349942288797</c:v>
                </c:pt>
                <c:pt idx="45324">
                  <c:v>0.98867355747605401</c:v>
                </c:pt>
                <c:pt idx="45325">
                  <c:v>0.98918153000917497</c:v>
                </c:pt>
                <c:pt idx="45326">
                  <c:v>0.99099396330385703</c:v>
                </c:pt>
                <c:pt idx="45327">
                  <c:v>0.99128072499981601</c:v>
                </c:pt>
                <c:pt idx="45328">
                  <c:v>0.98834628858137796</c:v>
                </c:pt>
                <c:pt idx="45329">
                  <c:v>0.99117334431923199</c:v>
                </c:pt>
                <c:pt idx="45330">
                  <c:v>0.98785339629009905</c:v>
                </c:pt>
                <c:pt idx="45331">
                  <c:v>0.98627648129249601</c:v>
                </c:pt>
                <c:pt idx="45332">
                  <c:v>0.98969698049545496</c:v>
                </c:pt>
                <c:pt idx="45333">
                  <c:v>0.986229444778562</c:v>
                </c:pt>
                <c:pt idx="45334">
                  <c:v>0.99263278966841695</c:v>
                </c:pt>
                <c:pt idx="45335">
                  <c:v>0.98911420853376997</c:v>
                </c:pt>
                <c:pt idx="45336">
                  <c:v>0.98717442352557905</c:v>
                </c:pt>
                <c:pt idx="45337">
                  <c:v>0.98685565293036304</c:v>
                </c:pt>
                <c:pt idx="45338">
                  <c:v>0.98998506914439099</c:v>
                </c:pt>
                <c:pt idx="45339">
                  <c:v>0.99146878763997803</c:v>
                </c:pt>
                <c:pt idx="45340">
                  <c:v>0.99055401026102996</c:v>
                </c:pt>
                <c:pt idx="45341">
                  <c:v>0.99003676807067997</c:v>
                </c:pt>
                <c:pt idx="45342">
                  <c:v>0.98968875545784796</c:v>
                </c:pt>
                <c:pt idx="45343">
                  <c:v>0.994127130726566</c:v>
                </c:pt>
                <c:pt idx="45344">
                  <c:v>0.99406510988250296</c:v>
                </c:pt>
                <c:pt idx="45345">
                  <c:v>0.99241344807000997</c:v>
                </c:pt>
                <c:pt idx="45346">
                  <c:v>0.99162507304974801</c:v>
                </c:pt>
                <c:pt idx="45347">
                  <c:v>0.99207990449208705</c:v>
                </c:pt>
                <c:pt idx="45348">
                  <c:v>0.99266919878587201</c:v>
                </c:pt>
                <c:pt idx="45349">
                  <c:v>0.993079990068237</c:v>
                </c:pt>
                <c:pt idx="45350">
                  <c:v>0.98706702587913997</c:v>
                </c:pt>
                <c:pt idx="45351">
                  <c:v>0.988349097938925</c:v>
                </c:pt>
                <c:pt idx="45352">
                  <c:v>0.98827056476306097</c:v>
                </c:pt>
                <c:pt idx="45353">
                  <c:v>0.99234952967894396</c:v>
                </c:pt>
                <c:pt idx="45354">
                  <c:v>0.98770078223048796</c:v>
                </c:pt>
                <c:pt idx="45355">
                  <c:v>0.98634955534082602</c:v>
                </c:pt>
                <c:pt idx="45356">
                  <c:v>0.99138975914112404</c:v>
                </c:pt>
                <c:pt idx="45357">
                  <c:v>0.98709666312158095</c:v>
                </c:pt>
                <c:pt idx="45358">
                  <c:v>0.99014412256474404</c:v>
                </c:pt>
                <c:pt idx="45359">
                  <c:v>0.98942653452283802</c:v>
                </c:pt>
                <c:pt idx="45360">
                  <c:v>0.98865612103733702</c:v>
                </c:pt>
                <c:pt idx="45361">
                  <c:v>0.98773288850423702</c:v>
                </c:pt>
                <c:pt idx="45362">
                  <c:v>0.98831026724974103</c:v>
                </c:pt>
                <c:pt idx="45363">
                  <c:v>0.98611921395309898</c:v>
                </c:pt>
                <c:pt idx="45364">
                  <c:v>0.99295140316764696</c:v>
                </c:pt>
                <c:pt idx="45365">
                  <c:v>0.99053020538298797</c:v>
                </c:pt>
                <c:pt idx="45366">
                  <c:v>0.98782238226454799</c:v>
                </c:pt>
                <c:pt idx="45367">
                  <c:v>0.98882237543450702</c:v>
                </c:pt>
                <c:pt idx="45368">
                  <c:v>0.99204620339670302</c:v>
                </c:pt>
                <c:pt idx="45369">
                  <c:v>0.987932616637754</c:v>
                </c:pt>
                <c:pt idx="45370">
                  <c:v>0.99060836715368294</c:v>
                </c:pt>
                <c:pt idx="45371">
                  <c:v>0.99059561280337705</c:v>
                </c:pt>
                <c:pt idx="45372">
                  <c:v>0.99261563342449499</c:v>
                </c:pt>
                <c:pt idx="45373">
                  <c:v>0.98954940918432199</c:v>
                </c:pt>
                <c:pt idx="45374">
                  <c:v>0.99451164239393197</c:v>
                </c:pt>
                <c:pt idx="45375">
                  <c:v>0.98910965637491899</c:v>
                </c:pt>
                <c:pt idx="45376">
                  <c:v>0.98921176784262499</c:v>
                </c:pt>
                <c:pt idx="45377">
                  <c:v>0.99172421468208605</c:v>
                </c:pt>
                <c:pt idx="45378">
                  <c:v>0.99084304525977596</c:v>
                </c:pt>
                <c:pt idx="45379">
                  <c:v>0.98749258949722196</c:v>
                </c:pt>
                <c:pt idx="45380">
                  <c:v>0.99080870886004202</c:v>
                </c:pt>
                <c:pt idx="45381">
                  <c:v>0.99185597438337803</c:v>
                </c:pt>
                <c:pt idx="45382">
                  <c:v>0.991490930214869</c:v>
                </c:pt>
                <c:pt idx="45383">
                  <c:v>0.99064476341987096</c:v>
                </c:pt>
                <c:pt idx="45384">
                  <c:v>0.98874867707665404</c:v>
                </c:pt>
                <c:pt idx="45385">
                  <c:v>0.99132705330074899</c:v>
                </c:pt>
                <c:pt idx="45386">
                  <c:v>0.989113130050567</c:v>
                </c:pt>
                <c:pt idx="45387">
                  <c:v>0.99236201333894003</c:v>
                </c:pt>
                <c:pt idx="45388">
                  <c:v>0.98622973552146698</c:v>
                </c:pt>
                <c:pt idx="45389">
                  <c:v>0.99216474672968402</c:v>
                </c:pt>
                <c:pt idx="45390">
                  <c:v>0.99206362186833397</c:v>
                </c:pt>
                <c:pt idx="45391">
                  <c:v>0.98876518301105498</c:v>
                </c:pt>
                <c:pt idx="45392">
                  <c:v>0.99154545424287099</c:v>
                </c:pt>
                <c:pt idx="45393">
                  <c:v>0.98988461930410998</c:v>
                </c:pt>
                <c:pt idx="45394">
                  <c:v>0.98645992363927204</c:v>
                </c:pt>
                <c:pt idx="45395">
                  <c:v>0.988215837329527</c:v>
                </c:pt>
                <c:pt idx="45396">
                  <c:v>0.99185985701771096</c:v>
                </c:pt>
                <c:pt idx="45397">
                  <c:v>0.98881367564775302</c:v>
                </c:pt>
                <c:pt idx="45398">
                  <c:v>0.99335166949285603</c:v>
                </c:pt>
                <c:pt idx="45399">
                  <c:v>0.98897992049884798</c:v>
                </c:pt>
                <c:pt idx="45400">
                  <c:v>0.99112794633638901</c:v>
                </c:pt>
                <c:pt idx="45401">
                  <c:v>0.99060416607321899</c:v>
                </c:pt>
                <c:pt idx="45402">
                  <c:v>0.99290945312768597</c:v>
                </c:pt>
                <c:pt idx="45403">
                  <c:v>0.98736730852173704</c:v>
                </c:pt>
                <c:pt idx="45404">
                  <c:v>0.98734898785902403</c:v>
                </c:pt>
                <c:pt idx="45405">
                  <c:v>0.99127354460149897</c:v>
                </c:pt>
                <c:pt idx="45406">
                  <c:v>0.98931924719206699</c:v>
                </c:pt>
                <c:pt idx="45407">
                  <c:v>0.98791165161273298</c:v>
                </c:pt>
                <c:pt idx="45408">
                  <c:v>0.98854746810434102</c:v>
                </c:pt>
                <c:pt idx="45409">
                  <c:v>0.988222761905592</c:v>
                </c:pt>
                <c:pt idx="45410">
                  <c:v>0.989871205217288</c:v>
                </c:pt>
                <c:pt idx="45411">
                  <c:v>0.98954608830004498</c:v>
                </c:pt>
                <c:pt idx="45412">
                  <c:v>0.98824648353694799</c:v>
                </c:pt>
                <c:pt idx="45413">
                  <c:v>0.98925071055851499</c:v>
                </c:pt>
                <c:pt idx="45414">
                  <c:v>0.98840653497299102</c:v>
                </c:pt>
                <c:pt idx="45415">
                  <c:v>0.98965514010927902</c:v>
                </c:pt>
                <c:pt idx="45416">
                  <c:v>0.98988305550335398</c:v>
                </c:pt>
                <c:pt idx="45417">
                  <c:v>0.98970553597532496</c:v>
                </c:pt>
                <c:pt idx="45418">
                  <c:v>0.99281975752046703</c:v>
                </c:pt>
                <c:pt idx="45419">
                  <c:v>0.98643781132093999</c:v>
                </c:pt>
                <c:pt idx="45420">
                  <c:v>0.99358921658127397</c:v>
                </c:pt>
                <c:pt idx="45421">
                  <c:v>0.99224031770390297</c:v>
                </c:pt>
                <c:pt idx="45422">
                  <c:v>0.989622928118567</c:v>
                </c:pt>
                <c:pt idx="45423">
                  <c:v>0.99133634555751804</c:v>
                </c:pt>
                <c:pt idx="45424">
                  <c:v>0.99023830916428102</c:v>
                </c:pt>
                <c:pt idx="45425">
                  <c:v>0.99050771455559095</c:v>
                </c:pt>
                <c:pt idx="45426">
                  <c:v>0.98732595690859404</c:v>
                </c:pt>
                <c:pt idx="45427">
                  <c:v>0.99152168493500803</c:v>
                </c:pt>
                <c:pt idx="45428">
                  <c:v>0.99284677936981303</c:v>
                </c:pt>
                <c:pt idx="45429">
                  <c:v>0.99132866327123403</c:v>
                </c:pt>
                <c:pt idx="45430">
                  <c:v>0.99128425467906101</c:v>
                </c:pt>
                <c:pt idx="45431">
                  <c:v>0.98722841226858704</c:v>
                </c:pt>
                <c:pt idx="45432">
                  <c:v>0.98811871901695603</c:v>
                </c:pt>
                <c:pt idx="45433">
                  <c:v>0.99225004063866795</c:v>
                </c:pt>
                <c:pt idx="45434">
                  <c:v>0.98958470309437097</c:v>
                </c:pt>
                <c:pt idx="45435">
                  <c:v>0.98916249854246296</c:v>
                </c:pt>
                <c:pt idx="45436">
                  <c:v>0.98778233297468698</c:v>
                </c:pt>
                <c:pt idx="45437">
                  <c:v>0.99115049123480004</c:v>
                </c:pt>
                <c:pt idx="45438">
                  <c:v>0.98822525398306105</c:v>
                </c:pt>
                <c:pt idx="45439">
                  <c:v>0.98726651213271799</c:v>
                </c:pt>
                <c:pt idx="45440">
                  <c:v>0.992554528502674</c:v>
                </c:pt>
                <c:pt idx="45441">
                  <c:v>0.98688918738129305</c:v>
                </c:pt>
                <c:pt idx="45442">
                  <c:v>0.99199388627735696</c:v>
                </c:pt>
                <c:pt idx="45443">
                  <c:v>0.99023340861956399</c:v>
                </c:pt>
                <c:pt idx="45444">
                  <c:v>0.98671223529868901</c:v>
                </c:pt>
                <c:pt idx="45445">
                  <c:v>0.99215034407585601</c:v>
                </c:pt>
                <c:pt idx="45446">
                  <c:v>0.98804197901340995</c:v>
                </c:pt>
                <c:pt idx="45447">
                  <c:v>0.99203608773827001</c:v>
                </c:pt>
                <c:pt idx="45448">
                  <c:v>0.98874312864675096</c:v>
                </c:pt>
                <c:pt idx="45449">
                  <c:v>0.99016355582148796</c:v>
                </c:pt>
                <c:pt idx="45450">
                  <c:v>0.99280695032048905</c:v>
                </c:pt>
                <c:pt idx="45451">
                  <c:v>0.98862970772273395</c:v>
                </c:pt>
                <c:pt idx="45452">
                  <c:v>0.98884004508443302</c:v>
                </c:pt>
                <c:pt idx="45453">
                  <c:v>0.98841766460914904</c:v>
                </c:pt>
                <c:pt idx="45454">
                  <c:v>0.99321467796414697</c:v>
                </c:pt>
                <c:pt idx="45455">
                  <c:v>0.99048007201685295</c:v>
                </c:pt>
                <c:pt idx="45456">
                  <c:v>0.98978801169379405</c:v>
                </c:pt>
                <c:pt idx="45457">
                  <c:v>0.98790882478819497</c:v>
                </c:pt>
                <c:pt idx="45458">
                  <c:v>0.98992395357232998</c:v>
                </c:pt>
                <c:pt idx="45459">
                  <c:v>0.98949426743706304</c:v>
                </c:pt>
                <c:pt idx="45460">
                  <c:v>0.99094051478235901</c:v>
                </c:pt>
                <c:pt idx="45461">
                  <c:v>0.98920319150373104</c:v>
                </c:pt>
                <c:pt idx="45462">
                  <c:v>0.99231768316575797</c:v>
                </c:pt>
                <c:pt idx="45463">
                  <c:v>0.99164133440745095</c:v>
                </c:pt>
                <c:pt idx="45464">
                  <c:v>0.99321114529780896</c:v>
                </c:pt>
                <c:pt idx="45465">
                  <c:v>0.98792884211460597</c:v>
                </c:pt>
                <c:pt idx="45466">
                  <c:v>0.98819826006324196</c:v>
                </c:pt>
                <c:pt idx="45467">
                  <c:v>0.987622864817158</c:v>
                </c:pt>
                <c:pt idx="45468">
                  <c:v>0.99250676559183904</c:v>
                </c:pt>
                <c:pt idx="45469">
                  <c:v>0.98730673475182495</c:v>
                </c:pt>
                <c:pt idx="45470">
                  <c:v>0.98945508310454899</c:v>
                </c:pt>
                <c:pt idx="45471">
                  <c:v>0.99448334850383302</c:v>
                </c:pt>
                <c:pt idx="45472">
                  <c:v>0.98795697143330097</c:v>
                </c:pt>
                <c:pt idx="45473">
                  <c:v>0.987290943995212</c:v>
                </c:pt>
                <c:pt idx="45474">
                  <c:v>0.99350552949815096</c:v>
                </c:pt>
                <c:pt idx="45475">
                  <c:v>0.99066158227798196</c:v>
                </c:pt>
                <c:pt idx="45476">
                  <c:v>0.98922298708348799</c:v>
                </c:pt>
                <c:pt idx="45477">
                  <c:v>0.99423818811679898</c:v>
                </c:pt>
                <c:pt idx="45478">
                  <c:v>0.99011883621890495</c:v>
                </c:pt>
                <c:pt idx="45479">
                  <c:v>0.99214883545485899</c:v>
                </c:pt>
                <c:pt idx="45480">
                  <c:v>0.99427366977212805</c:v>
                </c:pt>
                <c:pt idx="45481">
                  <c:v>0.98764442681639897</c:v>
                </c:pt>
                <c:pt idx="45482">
                  <c:v>0.98852986918924701</c:v>
                </c:pt>
                <c:pt idx="45483">
                  <c:v>0.98886247504629698</c:v>
                </c:pt>
                <c:pt idx="45484">
                  <c:v>0.99153390139470199</c:v>
                </c:pt>
                <c:pt idx="45485">
                  <c:v>0.98957696826844399</c:v>
                </c:pt>
                <c:pt idx="45486">
                  <c:v>0.98878621067243999</c:v>
                </c:pt>
                <c:pt idx="45487">
                  <c:v>0.98738881098348796</c:v>
                </c:pt>
                <c:pt idx="45488">
                  <c:v>0.98989463783502196</c:v>
                </c:pt>
                <c:pt idx="45489">
                  <c:v>0.99056300113153195</c:v>
                </c:pt>
                <c:pt idx="45490">
                  <c:v>0.98977008948796497</c:v>
                </c:pt>
                <c:pt idx="45491">
                  <c:v>0.98817021175437403</c:v>
                </c:pt>
                <c:pt idx="45492">
                  <c:v>0.98904680932309497</c:v>
                </c:pt>
                <c:pt idx="45493">
                  <c:v>0.988275751061505</c:v>
                </c:pt>
                <c:pt idx="45494">
                  <c:v>0.98878265206807103</c:v>
                </c:pt>
                <c:pt idx="45495">
                  <c:v>0.99144077171317302</c:v>
                </c:pt>
                <c:pt idx="45496">
                  <c:v>0.99366514189273103</c:v>
                </c:pt>
                <c:pt idx="45497">
                  <c:v>0.98675473835939198</c:v>
                </c:pt>
                <c:pt idx="45498">
                  <c:v>0.99209645347101205</c:v>
                </c:pt>
                <c:pt idx="45499">
                  <c:v>0.98814980406209996</c:v>
                </c:pt>
                <c:pt idx="45500">
                  <c:v>0.98984032386387399</c:v>
                </c:pt>
                <c:pt idx="45501">
                  <c:v>0.98895960769392299</c:v>
                </c:pt>
                <c:pt idx="45502">
                  <c:v>0.99315252998330295</c:v>
                </c:pt>
                <c:pt idx="45503">
                  <c:v>0.98951048394050201</c:v>
                </c:pt>
                <c:pt idx="45504">
                  <c:v>0.99118532197351805</c:v>
                </c:pt>
                <c:pt idx="45505">
                  <c:v>0.991776469791114</c:v>
                </c:pt>
                <c:pt idx="45506">
                  <c:v>0.99423324087548604</c:v>
                </c:pt>
                <c:pt idx="45507">
                  <c:v>0.98761138030109197</c:v>
                </c:pt>
                <c:pt idx="45508">
                  <c:v>0.98988024697349397</c:v>
                </c:pt>
                <c:pt idx="45509">
                  <c:v>0.99352131867843496</c:v>
                </c:pt>
                <c:pt idx="45510">
                  <c:v>0.98972329035560602</c:v>
                </c:pt>
                <c:pt idx="45511">
                  <c:v>0.98706794263737496</c:v>
                </c:pt>
                <c:pt idx="45512">
                  <c:v>0.98999581715630103</c:v>
                </c:pt>
                <c:pt idx="45513">
                  <c:v>0.99316294325669396</c:v>
                </c:pt>
                <c:pt idx="45514">
                  <c:v>0.99064791518298501</c:v>
                </c:pt>
                <c:pt idx="45515">
                  <c:v>0.98913830895512</c:v>
                </c:pt>
                <c:pt idx="45516">
                  <c:v>0.99263451874860398</c:v>
                </c:pt>
                <c:pt idx="45517">
                  <c:v>0.99220690056080596</c:v>
                </c:pt>
                <c:pt idx="45518">
                  <c:v>0.99033866432226902</c:v>
                </c:pt>
                <c:pt idx="45519">
                  <c:v>0.98898881667518102</c:v>
                </c:pt>
                <c:pt idx="45520">
                  <c:v>0.99054848923281702</c:v>
                </c:pt>
                <c:pt idx="45521">
                  <c:v>0.99134914940855701</c:v>
                </c:pt>
                <c:pt idx="45522">
                  <c:v>0.99187804698520199</c:v>
                </c:pt>
                <c:pt idx="45523">
                  <c:v>0.98964014821483703</c:v>
                </c:pt>
                <c:pt idx="45524">
                  <c:v>0.98863849169416396</c:v>
                </c:pt>
                <c:pt idx="45525">
                  <c:v>0.98728937950409101</c:v>
                </c:pt>
                <c:pt idx="45526">
                  <c:v>0.98788841065252897</c:v>
                </c:pt>
                <c:pt idx="45527">
                  <c:v>0.99347484609268899</c:v>
                </c:pt>
                <c:pt idx="45528">
                  <c:v>0.98841921634160301</c:v>
                </c:pt>
                <c:pt idx="45529">
                  <c:v>0.99205748013788198</c:v>
                </c:pt>
                <c:pt idx="45530">
                  <c:v>0.98960525789987996</c:v>
                </c:pt>
                <c:pt idx="45531">
                  <c:v>0.98732027076574502</c:v>
                </c:pt>
                <c:pt idx="45532">
                  <c:v>0.98919734678955396</c:v>
                </c:pt>
                <c:pt idx="45533">
                  <c:v>0.99129793909508701</c:v>
                </c:pt>
                <c:pt idx="45534">
                  <c:v>0.98768472393747098</c:v>
                </c:pt>
                <c:pt idx="45535">
                  <c:v>0.99160896395365705</c:v>
                </c:pt>
                <c:pt idx="45536">
                  <c:v>0.989199801808056</c:v>
                </c:pt>
                <c:pt idx="45537">
                  <c:v>0.988761612911356</c:v>
                </c:pt>
                <c:pt idx="45538">
                  <c:v>0.98854671528525095</c:v>
                </c:pt>
                <c:pt idx="45539">
                  <c:v>0.98939160005151106</c:v>
                </c:pt>
                <c:pt idx="45540">
                  <c:v>0.98713824318849297</c:v>
                </c:pt>
                <c:pt idx="45541">
                  <c:v>0.99282692950072104</c:v>
                </c:pt>
                <c:pt idx="45542">
                  <c:v>0.99207662619304104</c:v>
                </c:pt>
                <c:pt idx="45543">
                  <c:v>0.98603908642507698</c:v>
                </c:pt>
                <c:pt idx="45544">
                  <c:v>0.99327302054556099</c:v>
                </c:pt>
                <c:pt idx="45545">
                  <c:v>0.99105916832628305</c:v>
                </c:pt>
                <c:pt idx="45546">
                  <c:v>0.99032439151795204</c:v>
                </c:pt>
                <c:pt idx="45547">
                  <c:v>0.99127403688294902</c:v>
                </c:pt>
                <c:pt idx="45548">
                  <c:v>0.99035866625309699</c:v>
                </c:pt>
                <c:pt idx="45549">
                  <c:v>0.99275941604580997</c:v>
                </c:pt>
                <c:pt idx="45550">
                  <c:v>0.98992705004070902</c:v>
                </c:pt>
                <c:pt idx="45551">
                  <c:v>0.991419315960269</c:v>
                </c:pt>
                <c:pt idx="45552">
                  <c:v>0.98694158414475197</c:v>
                </c:pt>
                <c:pt idx="45553">
                  <c:v>0.991870380419415</c:v>
                </c:pt>
                <c:pt idx="45554">
                  <c:v>0.99120167091802602</c:v>
                </c:pt>
                <c:pt idx="45555">
                  <c:v>0.99273086249994902</c:v>
                </c:pt>
                <c:pt idx="45556">
                  <c:v>0.99118429675366604</c:v>
                </c:pt>
                <c:pt idx="45557">
                  <c:v>0.99250137078679701</c:v>
                </c:pt>
                <c:pt idx="45558">
                  <c:v>0.99221488510935096</c:v>
                </c:pt>
                <c:pt idx="45559">
                  <c:v>0.99170329686333303</c:v>
                </c:pt>
                <c:pt idx="45560">
                  <c:v>0.98813408921146695</c:v>
                </c:pt>
                <c:pt idx="45561">
                  <c:v>0.98859389608766002</c:v>
                </c:pt>
                <c:pt idx="45562">
                  <c:v>0.98846821959003806</c:v>
                </c:pt>
                <c:pt idx="45563">
                  <c:v>0.98709926082440902</c:v>
                </c:pt>
                <c:pt idx="45564">
                  <c:v>0.99023008688234304</c:v>
                </c:pt>
                <c:pt idx="45565">
                  <c:v>0.98807865073517698</c:v>
                </c:pt>
                <c:pt idx="45566">
                  <c:v>0.98993449165764802</c:v>
                </c:pt>
                <c:pt idx="45567">
                  <c:v>0.98838384844212201</c:v>
                </c:pt>
                <c:pt idx="45568">
                  <c:v>0.99471180963344297</c:v>
                </c:pt>
                <c:pt idx="45569">
                  <c:v>0.99317377407889496</c:v>
                </c:pt>
                <c:pt idx="45570">
                  <c:v>0.99102264325214495</c:v>
                </c:pt>
                <c:pt idx="45571">
                  <c:v>0.99273534347995995</c:v>
                </c:pt>
                <c:pt idx="45572">
                  <c:v>0.99118459041909901</c:v>
                </c:pt>
                <c:pt idx="45573">
                  <c:v>0.98812200610130496</c:v>
                </c:pt>
                <c:pt idx="45574">
                  <c:v>0.99288453221706796</c:v>
                </c:pt>
                <c:pt idx="45575">
                  <c:v>0.989111062796318</c:v>
                </c:pt>
                <c:pt idx="45576">
                  <c:v>0.99432581424644895</c:v>
                </c:pt>
                <c:pt idx="45577">
                  <c:v>0.98764151038162495</c:v>
                </c:pt>
                <c:pt idx="45578">
                  <c:v>0.99241315427386101</c:v>
                </c:pt>
                <c:pt idx="45579">
                  <c:v>0.98989258623143395</c:v>
                </c:pt>
                <c:pt idx="45580">
                  <c:v>0.99329167945111696</c:v>
                </c:pt>
                <c:pt idx="45581">
                  <c:v>0.98932317600513597</c:v>
                </c:pt>
                <c:pt idx="45582">
                  <c:v>0.98681548102135097</c:v>
                </c:pt>
                <c:pt idx="45583">
                  <c:v>0.99179668924532505</c:v>
                </c:pt>
                <c:pt idx="45584">
                  <c:v>0.98851280996973401</c:v>
                </c:pt>
                <c:pt idx="45585">
                  <c:v>0.99203071142272103</c:v>
                </c:pt>
                <c:pt idx="45586">
                  <c:v>0.98809515156559802</c:v>
                </c:pt>
                <c:pt idx="45587">
                  <c:v>0.99144994772060802</c:v>
                </c:pt>
                <c:pt idx="45588">
                  <c:v>0.98796230068603497</c:v>
                </c:pt>
                <c:pt idx="45589">
                  <c:v>0.98952723952343402</c:v>
                </c:pt>
                <c:pt idx="45590">
                  <c:v>0.99067946809337204</c:v>
                </c:pt>
                <c:pt idx="45591">
                  <c:v>0.99221314568482899</c:v>
                </c:pt>
                <c:pt idx="45592">
                  <c:v>0.98954910197953405</c:v>
                </c:pt>
                <c:pt idx="45593">
                  <c:v>0.98707083457159706</c:v>
                </c:pt>
                <c:pt idx="45594">
                  <c:v>0.99170360145955605</c:v>
                </c:pt>
                <c:pt idx="45595">
                  <c:v>0.98777274125554204</c:v>
                </c:pt>
                <c:pt idx="45596">
                  <c:v>0.99490384483860395</c:v>
                </c:pt>
                <c:pt idx="45597">
                  <c:v>0.98868499131263698</c:v>
                </c:pt>
                <c:pt idx="45598">
                  <c:v>0.98788479153758701</c:v>
                </c:pt>
                <c:pt idx="45599">
                  <c:v>0.98737629459459297</c:v>
                </c:pt>
                <c:pt idx="45600">
                  <c:v>0.99146224132689598</c:v>
                </c:pt>
                <c:pt idx="45601">
                  <c:v>0.99302226381758196</c:v>
                </c:pt>
                <c:pt idx="45602">
                  <c:v>0.99246088739083904</c:v>
                </c:pt>
                <c:pt idx="45603">
                  <c:v>0.98662946698329002</c:v>
                </c:pt>
                <c:pt idx="45604">
                  <c:v>0.99239440478867802</c:v>
                </c:pt>
                <c:pt idx="45605">
                  <c:v>0.98850630616217605</c:v>
                </c:pt>
                <c:pt idx="45606">
                  <c:v>0.98867138981998803</c:v>
                </c:pt>
                <c:pt idx="45607">
                  <c:v>0.98993418959075996</c:v>
                </c:pt>
                <c:pt idx="45608">
                  <c:v>0.99223739996189397</c:v>
                </c:pt>
                <c:pt idx="45609">
                  <c:v>0.99054109442448901</c:v>
                </c:pt>
                <c:pt idx="45610">
                  <c:v>0.98871968975366697</c:v>
                </c:pt>
                <c:pt idx="45611">
                  <c:v>0.99177446098201905</c:v>
                </c:pt>
                <c:pt idx="45612">
                  <c:v>0.99192559548526404</c:v>
                </c:pt>
                <c:pt idx="45613">
                  <c:v>0.98792856569064302</c:v>
                </c:pt>
                <c:pt idx="45614">
                  <c:v>0.98988875823847799</c:v>
                </c:pt>
                <c:pt idx="45615">
                  <c:v>0.98952811937137997</c:v>
                </c:pt>
                <c:pt idx="45616">
                  <c:v>0.98882379824625599</c:v>
                </c:pt>
                <c:pt idx="45617">
                  <c:v>0.99053327885904296</c:v>
                </c:pt>
                <c:pt idx="45618">
                  <c:v>0.987036726724002</c:v>
                </c:pt>
                <c:pt idx="45619">
                  <c:v>0.99363149795372696</c:v>
                </c:pt>
                <c:pt idx="45620">
                  <c:v>0.98770522579738895</c:v>
                </c:pt>
                <c:pt idx="45621">
                  <c:v>0.99175592707156202</c:v>
                </c:pt>
                <c:pt idx="45622">
                  <c:v>0.99190210339044005</c:v>
                </c:pt>
                <c:pt idx="45623">
                  <c:v>0.98704734716874798</c:v>
                </c:pt>
                <c:pt idx="45624">
                  <c:v>0.98925673064200903</c:v>
                </c:pt>
                <c:pt idx="45625">
                  <c:v>0.98889704158287595</c:v>
                </c:pt>
                <c:pt idx="45626">
                  <c:v>0.99215273060125098</c:v>
                </c:pt>
                <c:pt idx="45627">
                  <c:v>0.99338490969609505</c:v>
                </c:pt>
                <c:pt idx="45628">
                  <c:v>0.99203756626904604</c:v>
                </c:pt>
                <c:pt idx="45629">
                  <c:v>0.988881472907996</c:v>
                </c:pt>
                <c:pt idx="45630">
                  <c:v>0.99000715048506904</c:v>
                </c:pt>
                <c:pt idx="45631">
                  <c:v>0.99264015904596603</c:v>
                </c:pt>
                <c:pt idx="45632">
                  <c:v>0.98815857749066005</c:v>
                </c:pt>
                <c:pt idx="45633">
                  <c:v>0.99160911709913602</c:v>
                </c:pt>
                <c:pt idx="45634">
                  <c:v>0.989254448806277</c:v>
                </c:pt>
                <c:pt idx="45635">
                  <c:v>0.99065455857386797</c:v>
                </c:pt>
                <c:pt idx="45636">
                  <c:v>0.989400644401079</c:v>
                </c:pt>
                <c:pt idx="45637">
                  <c:v>0.98777792726227298</c:v>
                </c:pt>
                <c:pt idx="45638">
                  <c:v>0.99257082865407997</c:v>
                </c:pt>
                <c:pt idx="45639">
                  <c:v>0.98872571446132895</c:v>
                </c:pt>
                <c:pt idx="45640">
                  <c:v>0.98925302516134805</c:v>
                </c:pt>
                <c:pt idx="45641">
                  <c:v>0.98807436449953201</c:v>
                </c:pt>
                <c:pt idx="45642">
                  <c:v>0.99233430954524404</c:v>
                </c:pt>
                <c:pt idx="45643">
                  <c:v>0.99057572397299098</c:v>
                </c:pt>
                <c:pt idx="45644">
                  <c:v>0.987931727435993</c:v>
                </c:pt>
                <c:pt idx="45645">
                  <c:v>0.99119936718352997</c:v>
                </c:pt>
                <c:pt idx="45646">
                  <c:v>0.98982709640512601</c:v>
                </c:pt>
                <c:pt idx="45647">
                  <c:v>0.99339274776583697</c:v>
                </c:pt>
                <c:pt idx="45648">
                  <c:v>0.98641915134859504</c:v>
                </c:pt>
                <c:pt idx="45649">
                  <c:v>0.98870722339462402</c:v>
                </c:pt>
                <c:pt idx="45650">
                  <c:v>0.98693332924931598</c:v>
                </c:pt>
                <c:pt idx="45651">
                  <c:v>0.98933844012161098</c:v>
                </c:pt>
                <c:pt idx="45652">
                  <c:v>0.99064845483862196</c:v>
                </c:pt>
                <c:pt idx="45653">
                  <c:v>0.98752366250353896</c:v>
                </c:pt>
                <c:pt idx="45654">
                  <c:v>0.98700913592109796</c:v>
                </c:pt>
                <c:pt idx="45655">
                  <c:v>0.99339664536472105</c:v>
                </c:pt>
                <c:pt idx="45656">
                  <c:v>0.98886104823218401</c:v>
                </c:pt>
                <c:pt idx="45657">
                  <c:v>0.989511026343047</c:v>
                </c:pt>
                <c:pt idx="45658">
                  <c:v>0.99344553482685705</c:v>
                </c:pt>
                <c:pt idx="45659">
                  <c:v>0.992553654310115</c:v>
                </c:pt>
                <c:pt idx="45660">
                  <c:v>0.98650780379233205</c:v>
                </c:pt>
                <c:pt idx="45661">
                  <c:v>0.98851619134243196</c:v>
                </c:pt>
                <c:pt idx="45662">
                  <c:v>0.99330568581936995</c:v>
                </c:pt>
                <c:pt idx="45663">
                  <c:v>0.98631893179978603</c:v>
                </c:pt>
                <c:pt idx="45664">
                  <c:v>0.99339330491907096</c:v>
                </c:pt>
                <c:pt idx="45665">
                  <c:v>0.99434679209930599</c:v>
                </c:pt>
                <c:pt idx="45666">
                  <c:v>0.99199457890309795</c:v>
                </c:pt>
                <c:pt idx="45667">
                  <c:v>0.988472088813241</c:v>
                </c:pt>
                <c:pt idx="45668">
                  <c:v>0.992165716485506</c:v>
                </c:pt>
                <c:pt idx="45669">
                  <c:v>0.989911460733091</c:v>
                </c:pt>
                <c:pt idx="45670">
                  <c:v>0.98849646737603403</c:v>
                </c:pt>
                <c:pt idx="45671">
                  <c:v>0.98755464827920303</c:v>
                </c:pt>
                <c:pt idx="45672">
                  <c:v>0.98925135427543298</c:v>
                </c:pt>
                <c:pt idx="45673">
                  <c:v>0.99019935923619995</c:v>
                </c:pt>
                <c:pt idx="45674">
                  <c:v>0.99079161169044205</c:v>
                </c:pt>
                <c:pt idx="45675">
                  <c:v>0.99069092310856899</c:v>
                </c:pt>
                <c:pt idx="45676">
                  <c:v>0.98850747343755396</c:v>
                </c:pt>
                <c:pt idx="45677">
                  <c:v>0.98853797885241501</c:v>
                </c:pt>
                <c:pt idx="45678">
                  <c:v>0.99194505986836801</c:v>
                </c:pt>
                <c:pt idx="45679">
                  <c:v>0.99262005227386496</c:v>
                </c:pt>
                <c:pt idx="45680">
                  <c:v>0.99379946842924205</c:v>
                </c:pt>
                <c:pt idx="45681">
                  <c:v>0.99359933150494295</c:v>
                </c:pt>
                <c:pt idx="45682">
                  <c:v>0.99082217655672</c:v>
                </c:pt>
                <c:pt idx="45683">
                  <c:v>0.99418450956516302</c:v>
                </c:pt>
                <c:pt idx="45684">
                  <c:v>0.98701037342946696</c:v>
                </c:pt>
                <c:pt idx="45685">
                  <c:v>0.99398198963823803</c:v>
                </c:pt>
                <c:pt idx="45686">
                  <c:v>0.99116230707828401</c:v>
                </c:pt>
                <c:pt idx="45687">
                  <c:v>0.99077455225716404</c:v>
                </c:pt>
                <c:pt idx="45688">
                  <c:v>0.99311269154908999</c:v>
                </c:pt>
                <c:pt idx="45689">
                  <c:v>0.99368477690465895</c:v>
                </c:pt>
                <c:pt idx="45690">
                  <c:v>0.99085662498387805</c:v>
                </c:pt>
                <c:pt idx="45691">
                  <c:v>0.990213254671091</c:v>
                </c:pt>
                <c:pt idx="45692">
                  <c:v>0.99449915722333504</c:v>
                </c:pt>
                <c:pt idx="45693">
                  <c:v>0.991644531429689</c:v>
                </c:pt>
                <c:pt idx="45694">
                  <c:v>0.99177477840074701</c:v>
                </c:pt>
                <c:pt idx="45695">
                  <c:v>0.99151958674387597</c:v>
                </c:pt>
                <c:pt idx="45696">
                  <c:v>0.994942143263018</c:v>
                </c:pt>
                <c:pt idx="45697">
                  <c:v>0.98780481097614803</c:v>
                </c:pt>
                <c:pt idx="45698">
                  <c:v>0.99124125446998501</c:v>
                </c:pt>
                <c:pt idx="45699">
                  <c:v>0.99124306769699899</c:v>
                </c:pt>
                <c:pt idx="45700">
                  <c:v>0.98749671860419197</c:v>
                </c:pt>
                <c:pt idx="45701">
                  <c:v>0.99187732449534305</c:v>
                </c:pt>
                <c:pt idx="45702">
                  <c:v>0.99239150752550198</c:v>
                </c:pt>
                <c:pt idx="45703">
                  <c:v>0.99118511830740597</c:v>
                </c:pt>
                <c:pt idx="45704">
                  <c:v>0.99318281616742499</c:v>
                </c:pt>
                <c:pt idx="45705">
                  <c:v>0.98742261079045102</c:v>
                </c:pt>
                <c:pt idx="45706">
                  <c:v>0.99171611651438196</c:v>
                </c:pt>
                <c:pt idx="45707">
                  <c:v>0.99293086437448697</c:v>
                </c:pt>
                <c:pt idx="45708">
                  <c:v>0.99328143670062297</c:v>
                </c:pt>
                <c:pt idx="45709">
                  <c:v>0.98793212327146296</c:v>
                </c:pt>
                <c:pt idx="45710">
                  <c:v>0.98823328044041403</c:v>
                </c:pt>
                <c:pt idx="45711">
                  <c:v>0.99322105266365901</c:v>
                </c:pt>
                <c:pt idx="45712">
                  <c:v>0.991257994315623</c:v>
                </c:pt>
                <c:pt idx="45713">
                  <c:v>0.99036836493414404</c:v>
                </c:pt>
                <c:pt idx="45714">
                  <c:v>0.98926899037254201</c:v>
                </c:pt>
                <c:pt idx="45715">
                  <c:v>0.99258135566154104</c:v>
                </c:pt>
                <c:pt idx="45716">
                  <c:v>0.98742136080086296</c:v>
                </c:pt>
                <c:pt idx="45717">
                  <c:v>0.99175953720724297</c:v>
                </c:pt>
                <c:pt idx="45718">
                  <c:v>0.99043661756357404</c:v>
                </c:pt>
                <c:pt idx="45719">
                  <c:v>0.99111064397173299</c:v>
                </c:pt>
                <c:pt idx="45720">
                  <c:v>0.991198536581953</c:v>
                </c:pt>
                <c:pt idx="45721">
                  <c:v>0.99161413744616</c:v>
                </c:pt>
                <c:pt idx="45722">
                  <c:v>0.99319303332443598</c:v>
                </c:pt>
                <c:pt idx="45723">
                  <c:v>0.99083729322541103</c:v>
                </c:pt>
                <c:pt idx="45724">
                  <c:v>0.98947427339583605</c:v>
                </c:pt>
                <c:pt idx="45725">
                  <c:v>0.98994717860397796</c:v>
                </c:pt>
                <c:pt idx="45726">
                  <c:v>0.99062163486451804</c:v>
                </c:pt>
                <c:pt idx="45727">
                  <c:v>0.98801032495088004</c:v>
                </c:pt>
                <c:pt idx="45728">
                  <c:v>0.99242337200611697</c:v>
                </c:pt>
                <c:pt idx="45729">
                  <c:v>0.98937745094983598</c:v>
                </c:pt>
                <c:pt idx="45730">
                  <c:v>0.98926899136445101</c:v>
                </c:pt>
                <c:pt idx="45731">
                  <c:v>0.99163860172417795</c:v>
                </c:pt>
                <c:pt idx="45732">
                  <c:v>0.99311454814768096</c:v>
                </c:pt>
                <c:pt idx="45733">
                  <c:v>0.99113817201441001</c:v>
                </c:pt>
                <c:pt idx="45734">
                  <c:v>0.98674113111689299</c:v>
                </c:pt>
                <c:pt idx="45735">
                  <c:v>0.98840828398751701</c:v>
                </c:pt>
                <c:pt idx="45736">
                  <c:v>0.99192858878008305</c:v>
                </c:pt>
                <c:pt idx="45737">
                  <c:v>0.99214030530979502</c:v>
                </c:pt>
                <c:pt idx="45738">
                  <c:v>0.98816683168863095</c:v>
                </c:pt>
                <c:pt idx="45739">
                  <c:v>0.98878349095766804</c:v>
                </c:pt>
                <c:pt idx="45740">
                  <c:v>0.99142849469971295</c:v>
                </c:pt>
                <c:pt idx="45741">
                  <c:v>0.98675333626456896</c:v>
                </c:pt>
                <c:pt idx="45742">
                  <c:v>0.99405716878767902</c:v>
                </c:pt>
                <c:pt idx="45743">
                  <c:v>0.99111157881408396</c:v>
                </c:pt>
                <c:pt idx="45744">
                  <c:v>0.98995562231023704</c:v>
                </c:pt>
                <c:pt idx="45745">
                  <c:v>0.993855993028958</c:v>
                </c:pt>
                <c:pt idx="45746">
                  <c:v>0.991376634414459</c:v>
                </c:pt>
                <c:pt idx="45747">
                  <c:v>0.98905181470553305</c:v>
                </c:pt>
                <c:pt idx="45748">
                  <c:v>0.99539212666048105</c:v>
                </c:pt>
                <c:pt idx="45749">
                  <c:v>0.98803386619577005</c:v>
                </c:pt>
                <c:pt idx="45750">
                  <c:v>0.99162283729276002</c:v>
                </c:pt>
                <c:pt idx="45751">
                  <c:v>0.992756258664937</c:v>
                </c:pt>
                <c:pt idx="45752">
                  <c:v>0.99078171551009198</c:v>
                </c:pt>
                <c:pt idx="45753">
                  <c:v>0.99241864575568095</c:v>
                </c:pt>
                <c:pt idx="45754">
                  <c:v>0.99281143492755897</c:v>
                </c:pt>
                <c:pt idx="45755">
                  <c:v>0.99261509085048005</c:v>
                </c:pt>
                <c:pt idx="45756">
                  <c:v>0.98640180875662598</c:v>
                </c:pt>
                <c:pt idx="45757">
                  <c:v>0.99249967417914298</c:v>
                </c:pt>
                <c:pt idx="45758">
                  <c:v>0.99394839159653103</c:v>
                </c:pt>
                <c:pt idx="45759">
                  <c:v>0.99025504830049804</c:v>
                </c:pt>
                <c:pt idx="45760">
                  <c:v>0.98861637920957202</c:v>
                </c:pt>
                <c:pt idx="45761">
                  <c:v>0.98947077860038701</c:v>
                </c:pt>
                <c:pt idx="45762">
                  <c:v>0.99354645430609501</c:v>
                </c:pt>
                <c:pt idx="45763">
                  <c:v>0.986984455431273</c:v>
                </c:pt>
                <c:pt idx="45764">
                  <c:v>0.99282124274286199</c:v>
                </c:pt>
                <c:pt idx="45765">
                  <c:v>0.989068274352221</c:v>
                </c:pt>
                <c:pt idx="45766">
                  <c:v>0.98883510739007197</c:v>
                </c:pt>
                <c:pt idx="45767">
                  <c:v>0.98909469388332805</c:v>
                </c:pt>
                <c:pt idx="45768">
                  <c:v>0.99221799227933505</c:v>
                </c:pt>
                <c:pt idx="45769">
                  <c:v>0.985519794370461</c:v>
                </c:pt>
                <c:pt idx="45770">
                  <c:v>0.99215215273550095</c:v>
                </c:pt>
                <c:pt idx="45771">
                  <c:v>0.99164305361898097</c:v>
                </c:pt>
                <c:pt idx="45772">
                  <c:v>0.987593312549503</c:v>
                </c:pt>
                <c:pt idx="45773">
                  <c:v>0.99252767866466696</c:v>
                </c:pt>
                <c:pt idx="45774">
                  <c:v>0.99225229395592496</c:v>
                </c:pt>
                <c:pt idx="45775">
                  <c:v>0.988681280941198</c:v>
                </c:pt>
                <c:pt idx="45776">
                  <c:v>0.99022921151521404</c:v>
                </c:pt>
                <c:pt idx="45777">
                  <c:v>0.99104319943083197</c:v>
                </c:pt>
                <c:pt idx="45778">
                  <c:v>0.99234574353565896</c:v>
                </c:pt>
                <c:pt idx="45779">
                  <c:v>0.98819533708114404</c:v>
                </c:pt>
                <c:pt idx="45780">
                  <c:v>0.98696484495499903</c:v>
                </c:pt>
                <c:pt idx="45781">
                  <c:v>0.99117079142216402</c:v>
                </c:pt>
                <c:pt idx="45782">
                  <c:v>0.98638863589550196</c:v>
                </c:pt>
                <c:pt idx="45783">
                  <c:v>0.991380726021453</c:v>
                </c:pt>
                <c:pt idx="45784">
                  <c:v>0.99272293584846905</c:v>
                </c:pt>
                <c:pt idx="45785">
                  <c:v>0.99043268756093505</c:v>
                </c:pt>
                <c:pt idx="45786">
                  <c:v>0.991408689940807</c:v>
                </c:pt>
                <c:pt idx="45787">
                  <c:v>0.993589433179491</c:v>
                </c:pt>
                <c:pt idx="45788">
                  <c:v>0.98830583626869895</c:v>
                </c:pt>
                <c:pt idx="45789">
                  <c:v>0.99192872989005099</c:v>
                </c:pt>
                <c:pt idx="45790">
                  <c:v>0.98957273050220196</c:v>
                </c:pt>
                <c:pt idx="45791">
                  <c:v>0.99201616321018804</c:v>
                </c:pt>
                <c:pt idx="45792">
                  <c:v>0.98857296042466702</c:v>
                </c:pt>
                <c:pt idx="45793">
                  <c:v>0.98782349248025603</c:v>
                </c:pt>
                <c:pt idx="45794">
                  <c:v>0.99040389164277198</c:v>
                </c:pt>
                <c:pt idx="45795">
                  <c:v>0.99033978091212804</c:v>
                </c:pt>
                <c:pt idx="45796">
                  <c:v>0.99282697483586402</c:v>
                </c:pt>
                <c:pt idx="45797">
                  <c:v>0.98804713220418205</c:v>
                </c:pt>
                <c:pt idx="45798">
                  <c:v>0.98879360782294301</c:v>
                </c:pt>
                <c:pt idx="45799">
                  <c:v>0.99125243264159202</c:v>
                </c:pt>
                <c:pt idx="45800">
                  <c:v>0.98825213579952298</c:v>
                </c:pt>
                <c:pt idx="45801">
                  <c:v>0.990613787973746</c:v>
                </c:pt>
                <c:pt idx="45802">
                  <c:v>0.98892614758505804</c:v>
                </c:pt>
                <c:pt idx="45803">
                  <c:v>0.99265812473679704</c:v>
                </c:pt>
                <c:pt idx="45804">
                  <c:v>0.98791305834337695</c:v>
                </c:pt>
                <c:pt idx="45805">
                  <c:v>0.99155254605629295</c:v>
                </c:pt>
                <c:pt idx="45806">
                  <c:v>0.98772533786560401</c:v>
                </c:pt>
                <c:pt idx="45807">
                  <c:v>0.986417813415286</c:v>
                </c:pt>
                <c:pt idx="45808">
                  <c:v>0.99277515522001902</c:v>
                </c:pt>
                <c:pt idx="45809">
                  <c:v>0.98758713549571497</c:v>
                </c:pt>
                <c:pt idx="45810">
                  <c:v>0.99435957943893005</c:v>
                </c:pt>
                <c:pt idx="45811">
                  <c:v>0.98830117475897405</c:v>
                </c:pt>
                <c:pt idx="45812">
                  <c:v>0.98816996570631399</c:v>
                </c:pt>
                <c:pt idx="45813">
                  <c:v>0.99155622212762395</c:v>
                </c:pt>
                <c:pt idx="45814">
                  <c:v>0.98775286246379601</c:v>
                </c:pt>
                <c:pt idx="45815">
                  <c:v>0.99229332843469398</c:v>
                </c:pt>
                <c:pt idx="45816">
                  <c:v>0.98951316319332105</c:v>
                </c:pt>
                <c:pt idx="45817">
                  <c:v>0.98925612323126599</c:v>
                </c:pt>
                <c:pt idx="45818">
                  <c:v>0.98807497233887598</c:v>
                </c:pt>
                <c:pt idx="45819">
                  <c:v>0.98878484068259398</c:v>
                </c:pt>
                <c:pt idx="45820">
                  <c:v>0.99205572782028195</c:v>
                </c:pt>
                <c:pt idx="45821">
                  <c:v>0.98956419272079799</c:v>
                </c:pt>
                <c:pt idx="45822">
                  <c:v>0.99379951278210799</c:v>
                </c:pt>
                <c:pt idx="45823">
                  <c:v>0.98788444776731699</c:v>
                </c:pt>
                <c:pt idx="45824">
                  <c:v>0.98673893931881596</c:v>
                </c:pt>
                <c:pt idx="45825">
                  <c:v>0.98850019479073203</c:v>
                </c:pt>
                <c:pt idx="45826">
                  <c:v>0.99096048087919297</c:v>
                </c:pt>
                <c:pt idx="45827">
                  <c:v>0.99181802420586296</c:v>
                </c:pt>
                <c:pt idx="45828">
                  <c:v>0.99259383055470995</c:v>
                </c:pt>
                <c:pt idx="45829">
                  <c:v>0.99317223980984803</c:v>
                </c:pt>
                <c:pt idx="45830">
                  <c:v>0.98914583088394303</c:v>
                </c:pt>
                <c:pt idx="45831">
                  <c:v>0.99261702829127996</c:v>
                </c:pt>
                <c:pt idx="45832">
                  <c:v>0.98766778020599599</c:v>
                </c:pt>
                <c:pt idx="45833">
                  <c:v>0.99039892142768005</c:v>
                </c:pt>
                <c:pt idx="45834">
                  <c:v>0.99309765415072204</c:v>
                </c:pt>
                <c:pt idx="45835">
                  <c:v>0.98837072143277704</c:v>
                </c:pt>
                <c:pt idx="45836">
                  <c:v>0.98738596720041805</c:v>
                </c:pt>
                <c:pt idx="45837">
                  <c:v>0.99143277537143204</c:v>
                </c:pt>
                <c:pt idx="45838">
                  <c:v>0.98783391317846203</c:v>
                </c:pt>
                <c:pt idx="45839">
                  <c:v>0.99140185480019904</c:v>
                </c:pt>
                <c:pt idx="45840">
                  <c:v>0.98825020153788101</c:v>
                </c:pt>
                <c:pt idx="45841">
                  <c:v>0.98806169053921999</c:v>
                </c:pt>
                <c:pt idx="45842">
                  <c:v>0.99186962311381899</c:v>
                </c:pt>
                <c:pt idx="45843">
                  <c:v>0.98631997455939402</c:v>
                </c:pt>
                <c:pt idx="45844">
                  <c:v>0.99296972786013504</c:v>
                </c:pt>
                <c:pt idx="45845">
                  <c:v>0.987645700940876</c:v>
                </c:pt>
                <c:pt idx="45846">
                  <c:v>0.99276423978867401</c:v>
                </c:pt>
                <c:pt idx="45847">
                  <c:v>0.99449353815006702</c:v>
                </c:pt>
                <c:pt idx="45848">
                  <c:v>0.98837409311731095</c:v>
                </c:pt>
                <c:pt idx="45849">
                  <c:v>0.991739139356136</c:v>
                </c:pt>
                <c:pt idx="45850">
                  <c:v>0.99120951328011597</c:v>
                </c:pt>
                <c:pt idx="45851">
                  <c:v>0.99178583348842098</c:v>
                </c:pt>
                <c:pt idx="45852">
                  <c:v>0.988902612259971</c:v>
                </c:pt>
                <c:pt idx="45853">
                  <c:v>0.99181988738442695</c:v>
                </c:pt>
                <c:pt idx="45854">
                  <c:v>0.98753460955512296</c:v>
                </c:pt>
                <c:pt idx="45855">
                  <c:v>0.99071661318366899</c:v>
                </c:pt>
                <c:pt idx="45856">
                  <c:v>0.99050384558721605</c:v>
                </c:pt>
                <c:pt idx="45857">
                  <c:v>0.98918921072523802</c:v>
                </c:pt>
                <c:pt idx="45858">
                  <c:v>0.99207241226528697</c:v>
                </c:pt>
                <c:pt idx="45859">
                  <c:v>0.99134306411356299</c:v>
                </c:pt>
                <c:pt idx="45860">
                  <c:v>0.99280535559749294</c:v>
                </c:pt>
                <c:pt idx="45861">
                  <c:v>0.98852398625989302</c:v>
                </c:pt>
                <c:pt idx="45862">
                  <c:v>0.992720979141546</c:v>
                </c:pt>
                <c:pt idx="45863">
                  <c:v>0.99113688961592805</c:v>
                </c:pt>
                <c:pt idx="45864">
                  <c:v>0.98998586147956402</c:v>
                </c:pt>
                <c:pt idx="45865">
                  <c:v>0.98840857120417003</c:v>
                </c:pt>
                <c:pt idx="45866">
                  <c:v>0.989690282455291</c:v>
                </c:pt>
                <c:pt idx="45867">
                  <c:v>0.99137248230572905</c:v>
                </c:pt>
                <c:pt idx="45868">
                  <c:v>0.98794410876383498</c:v>
                </c:pt>
                <c:pt idx="45869">
                  <c:v>0.98937389091920203</c:v>
                </c:pt>
                <c:pt idx="45870">
                  <c:v>0.99398260554776396</c:v>
                </c:pt>
                <c:pt idx="45871">
                  <c:v>0.98787436018978203</c:v>
                </c:pt>
                <c:pt idx="45872">
                  <c:v>0.98873389809232204</c:v>
                </c:pt>
                <c:pt idx="45873">
                  <c:v>0.98926957505830404</c:v>
                </c:pt>
                <c:pt idx="45874">
                  <c:v>0.98598053798118002</c:v>
                </c:pt>
                <c:pt idx="45875">
                  <c:v>0.99104169553439703</c:v>
                </c:pt>
                <c:pt idx="45876">
                  <c:v>0.98892831310748097</c:v>
                </c:pt>
                <c:pt idx="45877">
                  <c:v>0.98774047456265901</c:v>
                </c:pt>
                <c:pt idx="45878">
                  <c:v>0.987778036142541</c:v>
                </c:pt>
                <c:pt idx="45879">
                  <c:v>0.99027236657564399</c:v>
                </c:pt>
                <c:pt idx="45880">
                  <c:v>0.99185879553114498</c:v>
                </c:pt>
                <c:pt idx="45881">
                  <c:v>0.98818468219912703</c:v>
                </c:pt>
                <c:pt idx="45882">
                  <c:v>0.98782025291256104</c:v>
                </c:pt>
                <c:pt idx="45883">
                  <c:v>0.99261844393811105</c:v>
                </c:pt>
                <c:pt idx="45884">
                  <c:v>0.99138038395434003</c:v>
                </c:pt>
                <c:pt idx="45885">
                  <c:v>0.98709081697401502</c:v>
                </c:pt>
                <c:pt idx="45886">
                  <c:v>0.99316886791510295</c:v>
                </c:pt>
                <c:pt idx="45887">
                  <c:v>0.992777273494862</c:v>
                </c:pt>
                <c:pt idx="45888">
                  <c:v>0.98993446963417497</c:v>
                </c:pt>
                <c:pt idx="45889">
                  <c:v>0.99185718611087503</c:v>
                </c:pt>
                <c:pt idx="45890">
                  <c:v>0.98682658525265499</c:v>
                </c:pt>
                <c:pt idx="45891">
                  <c:v>0.99257080415163501</c:v>
                </c:pt>
                <c:pt idx="45892">
                  <c:v>0.98767305672387395</c:v>
                </c:pt>
                <c:pt idx="45893">
                  <c:v>0.99343550752596999</c:v>
                </c:pt>
                <c:pt idx="45894">
                  <c:v>0.98837567539298199</c:v>
                </c:pt>
                <c:pt idx="45895">
                  <c:v>0.99076990420967803</c:v>
                </c:pt>
                <c:pt idx="45896">
                  <c:v>0.99099859510217703</c:v>
                </c:pt>
                <c:pt idx="45897">
                  <c:v>0.99215417426340102</c:v>
                </c:pt>
                <c:pt idx="45898">
                  <c:v>0.98852780186713296</c:v>
                </c:pt>
                <c:pt idx="45899">
                  <c:v>0.98900786752138503</c:v>
                </c:pt>
                <c:pt idx="45900">
                  <c:v>0.99158042374383804</c:v>
                </c:pt>
                <c:pt idx="45901">
                  <c:v>0.988328677377172</c:v>
                </c:pt>
                <c:pt idx="45902">
                  <c:v>0.99156681518101897</c:v>
                </c:pt>
                <c:pt idx="45903">
                  <c:v>0.98860973871010305</c:v>
                </c:pt>
                <c:pt idx="45904">
                  <c:v>0.99121054475008397</c:v>
                </c:pt>
                <c:pt idx="45905">
                  <c:v>0.98798322121262305</c:v>
                </c:pt>
                <c:pt idx="45906">
                  <c:v>0.99078238754875503</c:v>
                </c:pt>
                <c:pt idx="45907">
                  <c:v>0.99249323054817096</c:v>
                </c:pt>
                <c:pt idx="45908">
                  <c:v>0.991226790106702</c:v>
                </c:pt>
                <c:pt idx="45909">
                  <c:v>0.99481315187892205</c:v>
                </c:pt>
                <c:pt idx="45910">
                  <c:v>0.98619770239313898</c:v>
                </c:pt>
                <c:pt idx="45911">
                  <c:v>0.98911669022322701</c:v>
                </c:pt>
                <c:pt idx="45912">
                  <c:v>0.98926577287234296</c:v>
                </c:pt>
                <c:pt idx="45913">
                  <c:v>0.99255281474819601</c:v>
                </c:pt>
                <c:pt idx="45914">
                  <c:v>0.98734093359166297</c:v>
                </c:pt>
                <c:pt idx="45915">
                  <c:v>0.98799154682343504</c:v>
                </c:pt>
                <c:pt idx="45916">
                  <c:v>0.99152897267637197</c:v>
                </c:pt>
                <c:pt idx="45917">
                  <c:v>0.98878145737029599</c:v>
                </c:pt>
                <c:pt idx="45918">
                  <c:v>0.99009777569102897</c:v>
                </c:pt>
                <c:pt idx="45919">
                  <c:v>0.98884829842455602</c:v>
                </c:pt>
                <c:pt idx="45920">
                  <c:v>0.99136680797965204</c:v>
                </c:pt>
                <c:pt idx="45921">
                  <c:v>0.99163306079163205</c:v>
                </c:pt>
                <c:pt idx="45922">
                  <c:v>0.99345370083456497</c:v>
                </c:pt>
                <c:pt idx="45923">
                  <c:v>0.99098555822545198</c:v>
                </c:pt>
                <c:pt idx="45924">
                  <c:v>0.98772394487517701</c:v>
                </c:pt>
                <c:pt idx="45925">
                  <c:v>0.991695707110132</c:v>
                </c:pt>
                <c:pt idx="45926">
                  <c:v>0.99276850862232402</c:v>
                </c:pt>
                <c:pt idx="45927">
                  <c:v>0.99075541819896795</c:v>
                </c:pt>
                <c:pt idx="45928">
                  <c:v>0.98900904547203505</c:v>
                </c:pt>
                <c:pt idx="45929">
                  <c:v>0.98845644051653403</c:v>
                </c:pt>
                <c:pt idx="45930">
                  <c:v>0.985385909905935</c:v>
                </c:pt>
                <c:pt idx="45931">
                  <c:v>0.99043695435928503</c:v>
                </c:pt>
                <c:pt idx="45932">
                  <c:v>0.99228335231133402</c:v>
                </c:pt>
                <c:pt idx="45933">
                  <c:v>0.98772602417146005</c:v>
                </c:pt>
                <c:pt idx="45934">
                  <c:v>0.99253471010372896</c:v>
                </c:pt>
                <c:pt idx="45935">
                  <c:v>0.98767329219591704</c:v>
                </c:pt>
                <c:pt idx="45936">
                  <c:v>0.99323601680290596</c:v>
                </c:pt>
                <c:pt idx="45937">
                  <c:v>0.99026950177066397</c:v>
                </c:pt>
                <c:pt idx="45938">
                  <c:v>0.99019858156283802</c:v>
                </c:pt>
                <c:pt idx="45939">
                  <c:v>0.99305609010290596</c:v>
                </c:pt>
                <c:pt idx="45940">
                  <c:v>0.98995025838987305</c:v>
                </c:pt>
                <c:pt idx="45941">
                  <c:v>0.99425445528106304</c:v>
                </c:pt>
                <c:pt idx="45942">
                  <c:v>0.99097354344342903</c:v>
                </c:pt>
                <c:pt idx="45943">
                  <c:v>0.99214559610354403</c:v>
                </c:pt>
                <c:pt idx="45944">
                  <c:v>0.99324397736883496</c:v>
                </c:pt>
                <c:pt idx="45945">
                  <c:v>0.98927293120956805</c:v>
                </c:pt>
                <c:pt idx="45946">
                  <c:v>0.98998949004419801</c:v>
                </c:pt>
                <c:pt idx="45947">
                  <c:v>0.99197882948015903</c:v>
                </c:pt>
                <c:pt idx="45948">
                  <c:v>0.98963448152623301</c:v>
                </c:pt>
                <c:pt idx="45949">
                  <c:v>0.98946851429933302</c:v>
                </c:pt>
                <c:pt idx="45950">
                  <c:v>0.99084866074130096</c:v>
                </c:pt>
                <c:pt idx="45951">
                  <c:v>0.99261934524821904</c:v>
                </c:pt>
                <c:pt idx="45952">
                  <c:v>0.98753980938177499</c:v>
                </c:pt>
                <c:pt idx="45953">
                  <c:v>0.98896437377565904</c:v>
                </c:pt>
                <c:pt idx="45954">
                  <c:v>0.99219303747824406</c:v>
                </c:pt>
                <c:pt idx="45955">
                  <c:v>0.98747959411703401</c:v>
                </c:pt>
                <c:pt idx="45956">
                  <c:v>0.99045312997132495</c:v>
                </c:pt>
                <c:pt idx="45957">
                  <c:v>0.99011200563204704</c:v>
                </c:pt>
                <c:pt idx="45958">
                  <c:v>0.98899927085913197</c:v>
                </c:pt>
                <c:pt idx="45959">
                  <c:v>0.98937332188286298</c:v>
                </c:pt>
                <c:pt idx="45960">
                  <c:v>0.987770874500563</c:v>
                </c:pt>
                <c:pt idx="45961">
                  <c:v>0.98895331305626599</c:v>
                </c:pt>
                <c:pt idx="45962">
                  <c:v>0.99342754478411299</c:v>
                </c:pt>
                <c:pt idx="45963">
                  <c:v>0.98968917527991096</c:v>
                </c:pt>
                <c:pt idx="45964">
                  <c:v>0.98931121407771605</c:v>
                </c:pt>
                <c:pt idx="45965">
                  <c:v>0.99279973514155295</c:v>
                </c:pt>
                <c:pt idx="45966">
                  <c:v>0.98868713216409898</c:v>
                </c:pt>
                <c:pt idx="45967">
                  <c:v>0.99372076458241998</c:v>
                </c:pt>
                <c:pt idx="45968">
                  <c:v>0.98758194857709303</c:v>
                </c:pt>
                <c:pt idx="45969">
                  <c:v>0.99185555286568605</c:v>
                </c:pt>
                <c:pt idx="45970">
                  <c:v>0.98793172261503204</c:v>
                </c:pt>
                <c:pt idx="45971">
                  <c:v>0.98961049902463805</c:v>
                </c:pt>
                <c:pt idx="45972">
                  <c:v>0.98888814005941095</c:v>
                </c:pt>
                <c:pt idx="45973">
                  <c:v>0.98697270427517603</c:v>
                </c:pt>
                <c:pt idx="45974">
                  <c:v>0.99195573846100904</c:v>
                </c:pt>
                <c:pt idx="45975">
                  <c:v>0.99220923984908604</c:v>
                </c:pt>
                <c:pt idx="45976">
                  <c:v>0.99127778000418998</c:v>
                </c:pt>
                <c:pt idx="45977">
                  <c:v>0.98918845221032004</c:v>
                </c:pt>
                <c:pt idx="45978">
                  <c:v>0.98724990459198203</c:v>
                </c:pt>
                <c:pt idx="45979">
                  <c:v>0.98965089539621098</c:v>
                </c:pt>
                <c:pt idx="45980">
                  <c:v>0.99002710041140596</c:v>
                </c:pt>
                <c:pt idx="45981">
                  <c:v>0.99182225595904205</c:v>
                </c:pt>
                <c:pt idx="45982">
                  <c:v>0.99166369770246499</c:v>
                </c:pt>
                <c:pt idx="45983">
                  <c:v>0.98938915564190999</c:v>
                </c:pt>
                <c:pt idx="45984">
                  <c:v>0.99179895378512495</c:v>
                </c:pt>
                <c:pt idx="45985">
                  <c:v>0.98891397500061995</c:v>
                </c:pt>
                <c:pt idx="45986">
                  <c:v>0.98794954390358003</c:v>
                </c:pt>
                <c:pt idx="45987">
                  <c:v>0.98977335839709002</c:v>
                </c:pt>
                <c:pt idx="45988">
                  <c:v>0.99186064402453</c:v>
                </c:pt>
                <c:pt idx="45989">
                  <c:v>0.99292656602630502</c:v>
                </c:pt>
                <c:pt idx="45990">
                  <c:v>0.98774412350697405</c:v>
                </c:pt>
                <c:pt idx="45991">
                  <c:v>0.99245522176323597</c:v>
                </c:pt>
                <c:pt idx="45992">
                  <c:v>0.99171241904728302</c:v>
                </c:pt>
                <c:pt idx="45993">
                  <c:v>0.98791725713880696</c:v>
                </c:pt>
                <c:pt idx="45994">
                  <c:v>0.98969963690003404</c:v>
                </c:pt>
                <c:pt idx="45995">
                  <c:v>0.991694946959079</c:v>
                </c:pt>
                <c:pt idx="45996">
                  <c:v>0.98904432564630695</c:v>
                </c:pt>
                <c:pt idx="45997">
                  <c:v>0.98796362142847705</c:v>
                </c:pt>
                <c:pt idx="45998">
                  <c:v>0.98952087533822697</c:v>
                </c:pt>
                <c:pt idx="45999">
                  <c:v>0.99263211371523097</c:v>
                </c:pt>
                <c:pt idx="46000">
                  <c:v>0.99243388376945596</c:v>
                </c:pt>
                <c:pt idx="46001">
                  <c:v>0.98776016999315497</c:v>
                </c:pt>
                <c:pt idx="46002">
                  <c:v>0.98917425034010498</c:v>
                </c:pt>
                <c:pt idx="46003">
                  <c:v>0.98719896863062995</c:v>
                </c:pt>
                <c:pt idx="46004">
                  <c:v>0.99021483349471795</c:v>
                </c:pt>
                <c:pt idx="46005">
                  <c:v>0.99050851456343203</c:v>
                </c:pt>
                <c:pt idx="46006">
                  <c:v>0.994048860105465</c:v>
                </c:pt>
                <c:pt idx="46007">
                  <c:v>0.98794406608629004</c:v>
                </c:pt>
                <c:pt idx="46008">
                  <c:v>0.99103860954261502</c:v>
                </c:pt>
                <c:pt idx="46009">
                  <c:v>0.99139128129935095</c:v>
                </c:pt>
                <c:pt idx="46010">
                  <c:v>0.989388670209844</c:v>
                </c:pt>
                <c:pt idx="46011">
                  <c:v>0.98941067046770903</c:v>
                </c:pt>
                <c:pt idx="46012">
                  <c:v>0.99294815543539705</c:v>
                </c:pt>
                <c:pt idx="46013">
                  <c:v>0.99340287444608899</c:v>
                </c:pt>
                <c:pt idx="46014">
                  <c:v>0.98915054022764903</c:v>
                </c:pt>
                <c:pt idx="46015">
                  <c:v>0.98710796888962604</c:v>
                </c:pt>
                <c:pt idx="46016">
                  <c:v>0.99262219566264698</c:v>
                </c:pt>
                <c:pt idx="46017">
                  <c:v>0.98771606291459002</c:v>
                </c:pt>
                <c:pt idx="46018">
                  <c:v>0.98694195974727095</c:v>
                </c:pt>
                <c:pt idx="46019">
                  <c:v>0.99187911434848597</c:v>
                </c:pt>
                <c:pt idx="46020">
                  <c:v>0.99215067465304996</c:v>
                </c:pt>
                <c:pt idx="46021">
                  <c:v>0.99151219919026201</c:v>
                </c:pt>
                <c:pt idx="46022">
                  <c:v>0.99336352152423302</c:v>
                </c:pt>
                <c:pt idx="46023">
                  <c:v>0.98731290016435402</c:v>
                </c:pt>
                <c:pt idx="46024">
                  <c:v>0.99212737458293998</c:v>
                </c:pt>
                <c:pt idx="46025">
                  <c:v>0.98968511518038005</c:v>
                </c:pt>
                <c:pt idx="46026">
                  <c:v>0.99183505174742603</c:v>
                </c:pt>
                <c:pt idx="46027">
                  <c:v>0.99089244931704701</c:v>
                </c:pt>
                <c:pt idx="46028">
                  <c:v>0.98983811636359198</c:v>
                </c:pt>
                <c:pt idx="46029">
                  <c:v>0.98904943954207503</c:v>
                </c:pt>
                <c:pt idx="46030">
                  <c:v>0.99092426955872503</c:v>
                </c:pt>
                <c:pt idx="46031">
                  <c:v>0.98951797901725103</c:v>
                </c:pt>
                <c:pt idx="46032">
                  <c:v>0.98776451081112204</c:v>
                </c:pt>
                <c:pt idx="46033">
                  <c:v>0.99228895778434001</c:v>
                </c:pt>
                <c:pt idx="46034">
                  <c:v>0.98968147330613798</c:v>
                </c:pt>
                <c:pt idx="46035">
                  <c:v>0.99095703994623296</c:v>
                </c:pt>
                <c:pt idx="46036">
                  <c:v>0.99054306038373896</c:v>
                </c:pt>
                <c:pt idx="46037">
                  <c:v>0.99265993256823304</c:v>
                </c:pt>
                <c:pt idx="46038">
                  <c:v>0.98843595652360805</c:v>
                </c:pt>
                <c:pt idx="46039">
                  <c:v>0.98788480489185404</c:v>
                </c:pt>
                <c:pt idx="46040">
                  <c:v>0.98992101453080195</c:v>
                </c:pt>
                <c:pt idx="46041">
                  <c:v>0.98753183325804805</c:v>
                </c:pt>
                <c:pt idx="46042">
                  <c:v>0.99210378982906999</c:v>
                </c:pt>
                <c:pt idx="46043">
                  <c:v>0.98973823717670995</c:v>
                </c:pt>
                <c:pt idx="46044">
                  <c:v>0.98983729223000105</c:v>
                </c:pt>
                <c:pt idx="46045">
                  <c:v>0.98947243058508505</c:v>
                </c:pt>
                <c:pt idx="46046">
                  <c:v>0.98721236689189495</c:v>
                </c:pt>
                <c:pt idx="46047">
                  <c:v>0.98634090223390403</c:v>
                </c:pt>
                <c:pt idx="46048">
                  <c:v>0.99065330867580403</c:v>
                </c:pt>
                <c:pt idx="46049">
                  <c:v>0.99069876925414402</c:v>
                </c:pt>
                <c:pt idx="46050">
                  <c:v>0.98654372076414698</c:v>
                </c:pt>
                <c:pt idx="46051">
                  <c:v>0.99049631441991204</c:v>
                </c:pt>
                <c:pt idx="46052">
                  <c:v>0.98927758889408002</c:v>
                </c:pt>
                <c:pt idx="46053">
                  <c:v>0.99179192261951499</c:v>
                </c:pt>
                <c:pt idx="46054">
                  <c:v>0.98979025806263499</c:v>
                </c:pt>
                <c:pt idx="46055">
                  <c:v>0.99197768555787103</c:v>
                </c:pt>
                <c:pt idx="46056">
                  <c:v>0.98816160168563105</c:v>
                </c:pt>
                <c:pt idx="46057">
                  <c:v>0.99221051871556498</c:v>
                </c:pt>
                <c:pt idx="46058">
                  <c:v>0.99132454931099701</c:v>
                </c:pt>
                <c:pt idx="46059">
                  <c:v>0.99097936933514197</c:v>
                </c:pt>
                <c:pt idx="46060">
                  <c:v>0.99057471105116501</c:v>
                </c:pt>
                <c:pt idx="46061">
                  <c:v>0.98750840222415204</c:v>
                </c:pt>
                <c:pt idx="46062">
                  <c:v>0.99280766824142697</c:v>
                </c:pt>
                <c:pt idx="46063">
                  <c:v>0.99083198087513302</c:v>
                </c:pt>
                <c:pt idx="46064">
                  <c:v>0.99051340491630302</c:v>
                </c:pt>
                <c:pt idx="46065">
                  <c:v>0.99191640048061303</c:v>
                </c:pt>
                <c:pt idx="46066">
                  <c:v>0.989789043960556</c:v>
                </c:pt>
                <c:pt idx="46067">
                  <c:v>0.993086725530271</c:v>
                </c:pt>
                <c:pt idx="46068">
                  <c:v>0.99039282009558305</c:v>
                </c:pt>
                <c:pt idx="46069">
                  <c:v>0.988863752692271</c:v>
                </c:pt>
                <c:pt idx="46070">
                  <c:v>0.98954919607002301</c:v>
                </c:pt>
                <c:pt idx="46071">
                  <c:v>0.99071009435407598</c:v>
                </c:pt>
                <c:pt idx="46072">
                  <c:v>0.99083219837652003</c:v>
                </c:pt>
                <c:pt idx="46073">
                  <c:v>0.99087758325258202</c:v>
                </c:pt>
                <c:pt idx="46074">
                  <c:v>0.99118070200556396</c:v>
                </c:pt>
                <c:pt idx="46075">
                  <c:v>0.992610141098765</c:v>
                </c:pt>
                <c:pt idx="46076">
                  <c:v>0.988486573259451</c:v>
                </c:pt>
                <c:pt idx="46077">
                  <c:v>0.98957825659250098</c:v>
                </c:pt>
                <c:pt idx="46078">
                  <c:v>0.98782754897701797</c:v>
                </c:pt>
                <c:pt idx="46079">
                  <c:v>0.99207458812831095</c:v>
                </c:pt>
                <c:pt idx="46080">
                  <c:v>0.987776330849367</c:v>
                </c:pt>
                <c:pt idx="46081">
                  <c:v>0.988110729778788</c:v>
                </c:pt>
                <c:pt idx="46082">
                  <c:v>0.98803926192998004</c:v>
                </c:pt>
                <c:pt idx="46083">
                  <c:v>0.98654403410036295</c:v>
                </c:pt>
                <c:pt idx="46084">
                  <c:v>0.98922135914276199</c:v>
                </c:pt>
                <c:pt idx="46085">
                  <c:v>0.99067901417927795</c:v>
                </c:pt>
                <c:pt idx="46086">
                  <c:v>0.98912801033542797</c:v>
                </c:pt>
                <c:pt idx="46087">
                  <c:v>0.98977449832884601</c:v>
                </c:pt>
                <c:pt idx="46088">
                  <c:v>0.99148589903329698</c:v>
                </c:pt>
                <c:pt idx="46089">
                  <c:v>0.987648284259667</c:v>
                </c:pt>
                <c:pt idx="46090">
                  <c:v>0.99120225688647901</c:v>
                </c:pt>
                <c:pt idx="46091">
                  <c:v>0.98937241399576703</c:v>
                </c:pt>
                <c:pt idx="46092">
                  <c:v>0.98830755818026705</c:v>
                </c:pt>
                <c:pt idx="46093">
                  <c:v>0.98926937922785696</c:v>
                </c:pt>
                <c:pt idx="46094">
                  <c:v>0.98666261096880903</c:v>
                </c:pt>
                <c:pt idx="46095">
                  <c:v>0.99111519177326202</c:v>
                </c:pt>
                <c:pt idx="46096">
                  <c:v>0.99198208048950198</c:v>
                </c:pt>
                <c:pt idx="46097">
                  <c:v>0.99001825184500802</c:v>
                </c:pt>
                <c:pt idx="46098">
                  <c:v>0.98922580284646899</c:v>
                </c:pt>
                <c:pt idx="46099">
                  <c:v>0.991081989282388</c:v>
                </c:pt>
                <c:pt idx="46100">
                  <c:v>0.99024028105346995</c:v>
                </c:pt>
                <c:pt idx="46101">
                  <c:v>0.99368765823194105</c:v>
                </c:pt>
                <c:pt idx="46102">
                  <c:v>0.99462706849390803</c:v>
                </c:pt>
                <c:pt idx="46103">
                  <c:v>0.99097855511736299</c:v>
                </c:pt>
                <c:pt idx="46104">
                  <c:v>0.989651407745473</c:v>
                </c:pt>
                <c:pt idx="46105">
                  <c:v>0.99108147136606795</c:v>
                </c:pt>
                <c:pt idx="46106">
                  <c:v>0.99349627698947396</c:v>
                </c:pt>
                <c:pt idx="46107">
                  <c:v>0.99140158885048701</c:v>
                </c:pt>
                <c:pt idx="46108">
                  <c:v>0.99188668208015296</c:v>
                </c:pt>
                <c:pt idx="46109">
                  <c:v>0.99102307839346704</c:v>
                </c:pt>
                <c:pt idx="46110">
                  <c:v>0.99030523716337204</c:v>
                </c:pt>
                <c:pt idx="46111">
                  <c:v>0.98954684220704103</c:v>
                </c:pt>
                <c:pt idx="46112">
                  <c:v>0.99226170725785401</c:v>
                </c:pt>
                <c:pt idx="46113">
                  <c:v>0.98896077676587602</c:v>
                </c:pt>
                <c:pt idx="46114">
                  <c:v>0.98958996229761098</c:v>
                </c:pt>
                <c:pt idx="46115">
                  <c:v>0.994022414600372</c:v>
                </c:pt>
                <c:pt idx="46116">
                  <c:v>0.98696481948584103</c:v>
                </c:pt>
                <c:pt idx="46117">
                  <c:v>0.99476887472152997</c:v>
                </c:pt>
                <c:pt idx="46118">
                  <c:v>0.98967625418094396</c:v>
                </c:pt>
                <c:pt idx="46119">
                  <c:v>0.99268474383606797</c:v>
                </c:pt>
                <c:pt idx="46120">
                  <c:v>0.99066513307134196</c:v>
                </c:pt>
                <c:pt idx="46121">
                  <c:v>0.99095999990624795</c:v>
                </c:pt>
                <c:pt idx="46122">
                  <c:v>0.99337639580033898</c:v>
                </c:pt>
                <c:pt idx="46123">
                  <c:v>0.988194831578594</c:v>
                </c:pt>
                <c:pt idx="46124">
                  <c:v>0.98923886945890704</c:v>
                </c:pt>
                <c:pt idx="46125">
                  <c:v>0.98869576500577305</c:v>
                </c:pt>
                <c:pt idx="46126">
                  <c:v>0.99174052948038505</c:v>
                </c:pt>
                <c:pt idx="46127">
                  <c:v>0.99077522129928297</c:v>
                </c:pt>
                <c:pt idx="46128">
                  <c:v>0.99051681331013397</c:v>
                </c:pt>
                <c:pt idx="46129">
                  <c:v>0.98986046223717605</c:v>
                </c:pt>
                <c:pt idx="46130">
                  <c:v>0.99186931284956903</c:v>
                </c:pt>
                <c:pt idx="46131">
                  <c:v>0.98677357900124896</c:v>
                </c:pt>
                <c:pt idx="46132">
                  <c:v>0.994287566560487</c:v>
                </c:pt>
                <c:pt idx="46133">
                  <c:v>0.988713221364243</c:v>
                </c:pt>
                <c:pt idx="46134">
                  <c:v>0.98686486331835999</c:v>
                </c:pt>
                <c:pt idx="46135">
                  <c:v>0.98922140586860696</c:v>
                </c:pt>
                <c:pt idx="46136">
                  <c:v>0.98924138999384403</c:v>
                </c:pt>
                <c:pt idx="46137">
                  <c:v>0.99364379180289597</c:v>
                </c:pt>
                <c:pt idx="46138">
                  <c:v>0.98742447864822103</c:v>
                </c:pt>
                <c:pt idx="46139">
                  <c:v>0.98959545001540195</c:v>
                </c:pt>
                <c:pt idx="46140">
                  <c:v>0.99269792154696801</c:v>
                </c:pt>
                <c:pt idx="46141">
                  <c:v>0.98870886044097706</c:v>
                </c:pt>
                <c:pt idx="46142">
                  <c:v>0.99402720581585802</c:v>
                </c:pt>
                <c:pt idx="46143">
                  <c:v>0.98993391065818204</c:v>
                </c:pt>
                <c:pt idx="46144">
                  <c:v>0.98784751435867102</c:v>
                </c:pt>
                <c:pt idx="46145">
                  <c:v>0.98936923683143896</c:v>
                </c:pt>
                <c:pt idx="46146">
                  <c:v>0.99363923791215902</c:v>
                </c:pt>
                <c:pt idx="46147">
                  <c:v>0.99197769488905896</c:v>
                </c:pt>
                <c:pt idx="46148">
                  <c:v>0.98981677360377296</c:v>
                </c:pt>
                <c:pt idx="46149">
                  <c:v>0.98877256282324399</c:v>
                </c:pt>
                <c:pt idx="46150">
                  <c:v>0.99015592858461998</c:v>
                </c:pt>
                <c:pt idx="46151">
                  <c:v>0.98919389925490198</c:v>
                </c:pt>
                <c:pt idx="46152">
                  <c:v>0.98899272543416705</c:v>
                </c:pt>
                <c:pt idx="46153">
                  <c:v>0.98881228334342297</c:v>
                </c:pt>
                <c:pt idx="46154">
                  <c:v>0.98870469972827502</c:v>
                </c:pt>
                <c:pt idx="46155">
                  <c:v>0.990574920849836</c:v>
                </c:pt>
                <c:pt idx="46156">
                  <c:v>0.99061639732818296</c:v>
                </c:pt>
                <c:pt idx="46157">
                  <c:v>0.98780849310746799</c:v>
                </c:pt>
                <c:pt idx="46158">
                  <c:v>0.99081426939720996</c:v>
                </c:pt>
                <c:pt idx="46159">
                  <c:v>0.99469840482408201</c:v>
                </c:pt>
                <c:pt idx="46160">
                  <c:v>0.98964688620552299</c:v>
                </c:pt>
                <c:pt idx="46161">
                  <c:v>0.98868254556881097</c:v>
                </c:pt>
                <c:pt idx="46162">
                  <c:v>0.989291761194798</c:v>
                </c:pt>
                <c:pt idx="46163">
                  <c:v>0.98676613622826803</c:v>
                </c:pt>
                <c:pt idx="46164">
                  <c:v>0.99063819477169701</c:v>
                </c:pt>
                <c:pt idx="46165">
                  <c:v>0.99191159241698501</c:v>
                </c:pt>
                <c:pt idx="46166">
                  <c:v>0.98689046040908002</c:v>
                </c:pt>
                <c:pt idx="46167">
                  <c:v>0.99014845107728799</c:v>
                </c:pt>
                <c:pt idx="46168">
                  <c:v>0.99165573589197298</c:v>
                </c:pt>
                <c:pt idx="46169">
                  <c:v>0.98975541853441196</c:v>
                </c:pt>
                <c:pt idx="46170">
                  <c:v>0.989477611689072</c:v>
                </c:pt>
                <c:pt idx="46171">
                  <c:v>0.99322996017055598</c:v>
                </c:pt>
                <c:pt idx="46172">
                  <c:v>0.98809613056762302</c:v>
                </c:pt>
                <c:pt idx="46173">
                  <c:v>0.99338040464745703</c:v>
                </c:pt>
                <c:pt idx="46174">
                  <c:v>0.99406264010895196</c:v>
                </c:pt>
                <c:pt idx="46175">
                  <c:v>0.98877917768590495</c:v>
                </c:pt>
                <c:pt idx="46176">
                  <c:v>0.990087406109327</c:v>
                </c:pt>
                <c:pt idx="46177">
                  <c:v>0.99176933673807499</c:v>
                </c:pt>
                <c:pt idx="46178">
                  <c:v>0.99352885739396002</c:v>
                </c:pt>
                <c:pt idx="46179">
                  <c:v>0.99194000159895801</c:v>
                </c:pt>
                <c:pt idx="46180">
                  <c:v>0.99008672323926505</c:v>
                </c:pt>
                <c:pt idx="46181">
                  <c:v>0.99178766000174301</c:v>
                </c:pt>
                <c:pt idx="46182">
                  <c:v>0.98953949247004602</c:v>
                </c:pt>
                <c:pt idx="46183">
                  <c:v>0.98890080887726295</c:v>
                </c:pt>
                <c:pt idx="46184">
                  <c:v>0.99162832878340501</c:v>
                </c:pt>
                <c:pt idx="46185">
                  <c:v>0.99034136039123399</c:v>
                </c:pt>
                <c:pt idx="46186">
                  <c:v>0.99052922455665304</c:v>
                </c:pt>
                <c:pt idx="46187">
                  <c:v>0.992941272506079</c:v>
                </c:pt>
                <c:pt idx="46188">
                  <c:v>0.99191529108084497</c:v>
                </c:pt>
                <c:pt idx="46189">
                  <c:v>0.991003853212442</c:v>
                </c:pt>
                <c:pt idx="46190">
                  <c:v>0.98653243791636402</c:v>
                </c:pt>
                <c:pt idx="46191">
                  <c:v>0.99284326940170597</c:v>
                </c:pt>
                <c:pt idx="46192">
                  <c:v>0.99109669684101898</c:v>
                </c:pt>
                <c:pt idx="46193">
                  <c:v>0.990529267410168</c:v>
                </c:pt>
                <c:pt idx="46194">
                  <c:v>0.99197027813101601</c:v>
                </c:pt>
                <c:pt idx="46195">
                  <c:v>0.99462195226736205</c:v>
                </c:pt>
                <c:pt idx="46196">
                  <c:v>0.99380551956585605</c:v>
                </c:pt>
                <c:pt idx="46197">
                  <c:v>0.98895600272395801</c:v>
                </c:pt>
                <c:pt idx="46198">
                  <c:v>0.99402540438638798</c:v>
                </c:pt>
                <c:pt idx="46199">
                  <c:v>0.99129831981218197</c:v>
                </c:pt>
                <c:pt idx="46200">
                  <c:v>0.98885310161076501</c:v>
                </c:pt>
                <c:pt idx="46201">
                  <c:v>0.990357307455345</c:v>
                </c:pt>
                <c:pt idx="46202">
                  <c:v>0.98912337699813302</c:v>
                </c:pt>
                <c:pt idx="46203">
                  <c:v>0.99450948318307297</c:v>
                </c:pt>
                <c:pt idx="46204">
                  <c:v>0.98860931474519997</c:v>
                </c:pt>
                <c:pt idx="46205">
                  <c:v>0.98862709004654703</c:v>
                </c:pt>
                <c:pt idx="46206">
                  <c:v>0.992133000289384</c:v>
                </c:pt>
                <c:pt idx="46207">
                  <c:v>0.99321027945614604</c:v>
                </c:pt>
                <c:pt idx="46208">
                  <c:v>0.989845595576063</c:v>
                </c:pt>
                <c:pt idx="46209">
                  <c:v>0.99288451925074805</c:v>
                </c:pt>
                <c:pt idx="46210">
                  <c:v>0.98816576198843098</c:v>
                </c:pt>
                <c:pt idx="46211">
                  <c:v>0.99152999846035605</c:v>
                </c:pt>
                <c:pt idx="46212">
                  <c:v>0.98889168248709103</c:v>
                </c:pt>
                <c:pt idx="46213">
                  <c:v>0.98935248093446004</c:v>
                </c:pt>
                <c:pt idx="46214">
                  <c:v>0.99397518991600298</c:v>
                </c:pt>
                <c:pt idx="46215">
                  <c:v>0.98722347881091299</c:v>
                </c:pt>
                <c:pt idx="46216">
                  <c:v>0.99115887733659302</c:v>
                </c:pt>
                <c:pt idx="46217">
                  <c:v>0.99016936963051205</c:v>
                </c:pt>
                <c:pt idx="46218">
                  <c:v>0.98987913653469395</c:v>
                </c:pt>
                <c:pt idx="46219">
                  <c:v>0.989531557322469</c:v>
                </c:pt>
                <c:pt idx="46220">
                  <c:v>0.99198643979908796</c:v>
                </c:pt>
                <c:pt idx="46221">
                  <c:v>0.99144452774281999</c:v>
                </c:pt>
                <c:pt idx="46222">
                  <c:v>0.98899833324359399</c:v>
                </c:pt>
                <c:pt idx="46223">
                  <c:v>0.98890946447523198</c:v>
                </c:pt>
                <c:pt idx="46224">
                  <c:v>0.99060668049449596</c:v>
                </c:pt>
                <c:pt idx="46225">
                  <c:v>0.98755343656947803</c:v>
                </c:pt>
                <c:pt idx="46226">
                  <c:v>0.98853247951509904</c:v>
                </c:pt>
                <c:pt idx="46227">
                  <c:v>0.98793743352934504</c:v>
                </c:pt>
                <c:pt idx="46228">
                  <c:v>0.98715103751758504</c:v>
                </c:pt>
                <c:pt idx="46229">
                  <c:v>0.99216266704917799</c:v>
                </c:pt>
                <c:pt idx="46230">
                  <c:v>0.98766548413365896</c:v>
                </c:pt>
                <c:pt idx="46231">
                  <c:v>0.99267519124632897</c:v>
                </c:pt>
                <c:pt idx="46232">
                  <c:v>0.99355654051914799</c:v>
                </c:pt>
                <c:pt idx="46233">
                  <c:v>0.99102352833935403</c:v>
                </c:pt>
                <c:pt idx="46234">
                  <c:v>0.99112274497990305</c:v>
                </c:pt>
                <c:pt idx="46235">
                  <c:v>0.99251036312213203</c:v>
                </c:pt>
                <c:pt idx="46236">
                  <c:v>0.99116339011771903</c:v>
                </c:pt>
                <c:pt idx="46237">
                  <c:v>0.99037667819332398</c:v>
                </c:pt>
                <c:pt idx="46238">
                  <c:v>0.99137374943200496</c:v>
                </c:pt>
                <c:pt idx="46239">
                  <c:v>0.99331631942006005</c:v>
                </c:pt>
                <c:pt idx="46240">
                  <c:v>0.98760565965295699</c:v>
                </c:pt>
                <c:pt idx="46241">
                  <c:v>0.99067470990359996</c:v>
                </c:pt>
                <c:pt idx="46242">
                  <c:v>0.98784738577043696</c:v>
                </c:pt>
                <c:pt idx="46243">
                  <c:v>0.986594068298286</c:v>
                </c:pt>
                <c:pt idx="46244">
                  <c:v>0.99329293981262901</c:v>
                </c:pt>
                <c:pt idx="46245">
                  <c:v>0.990284792943668</c:v>
                </c:pt>
                <c:pt idx="46246">
                  <c:v>0.98638944516970395</c:v>
                </c:pt>
                <c:pt idx="46247">
                  <c:v>0.99334779808362195</c:v>
                </c:pt>
                <c:pt idx="46248">
                  <c:v>0.99245142820172505</c:v>
                </c:pt>
                <c:pt idx="46249">
                  <c:v>0.98943037183193405</c:v>
                </c:pt>
                <c:pt idx="46250">
                  <c:v>0.98979575431072897</c:v>
                </c:pt>
                <c:pt idx="46251">
                  <c:v>0.99029092345203995</c:v>
                </c:pt>
                <c:pt idx="46252">
                  <c:v>0.98731046716361404</c:v>
                </c:pt>
                <c:pt idx="46253">
                  <c:v>0.98861682515285898</c:v>
                </c:pt>
                <c:pt idx="46254">
                  <c:v>0.99186864143877895</c:v>
                </c:pt>
                <c:pt idx="46255">
                  <c:v>0.98975238425377698</c:v>
                </c:pt>
                <c:pt idx="46256">
                  <c:v>0.98882802980429596</c:v>
                </c:pt>
                <c:pt idx="46257">
                  <c:v>0.99173828379739803</c:v>
                </c:pt>
                <c:pt idx="46258">
                  <c:v>0.98967190696288199</c:v>
                </c:pt>
                <c:pt idx="46259">
                  <c:v>0.98872805421912402</c:v>
                </c:pt>
                <c:pt idx="46260">
                  <c:v>0.99190385427613903</c:v>
                </c:pt>
                <c:pt idx="46261">
                  <c:v>0.98739137896720297</c:v>
                </c:pt>
                <c:pt idx="46262">
                  <c:v>0.99207657012152095</c:v>
                </c:pt>
                <c:pt idx="46263">
                  <c:v>0.99283694184196403</c:v>
                </c:pt>
                <c:pt idx="46264">
                  <c:v>0.99071990006709798</c:v>
                </c:pt>
                <c:pt idx="46265">
                  <c:v>0.98690108584906</c:v>
                </c:pt>
                <c:pt idx="46266">
                  <c:v>0.99133990490007895</c:v>
                </c:pt>
                <c:pt idx="46267">
                  <c:v>0.99028217268617302</c:v>
                </c:pt>
                <c:pt idx="46268">
                  <c:v>0.98958538574362798</c:v>
                </c:pt>
                <c:pt idx="46269">
                  <c:v>0.992073379697055</c:v>
                </c:pt>
                <c:pt idx="46270">
                  <c:v>0.993930466351721</c:v>
                </c:pt>
                <c:pt idx="46271">
                  <c:v>0.98675427452680198</c:v>
                </c:pt>
                <c:pt idx="46272">
                  <c:v>0.99022463690679496</c:v>
                </c:pt>
                <c:pt idx="46273">
                  <c:v>0.99243318382700496</c:v>
                </c:pt>
                <c:pt idx="46274">
                  <c:v>0.98728553393278995</c:v>
                </c:pt>
                <c:pt idx="46275">
                  <c:v>0.992555489511599</c:v>
                </c:pt>
                <c:pt idx="46276">
                  <c:v>0.99152385979010604</c:v>
                </c:pt>
                <c:pt idx="46277">
                  <c:v>0.98831761374317495</c:v>
                </c:pt>
                <c:pt idx="46278">
                  <c:v>0.99349983008447296</c:v>
                </c:pt>
                <c:pt idx="46279">
                  <c:v>0.99276101553813001</c:v>
                </c:pt>
                <c:pt idx="46280">
                  <c:v>0.98967991912007303</c:v>
                </c:pt>
                <c:pt idx="46281">
                  <c:v>0.99312021448374199</c:v>
                </c:pt>
                <c:pt idx="46282">
                  <c:v>0.99138852777601705</c:v>
                </c:pt>
                <c:pt idx="46283">
                  <c:v>0.98933535008754603</c:v>
                </c:pt>
                <c:pt idx="46284">
                  <c:v>0.98756261448506399</c:v>
                </c:pt>
                <c:pt idx="46285">
                  <c:v>0.99231213692591302</c:v>
                </c:pt>
                <c:pt idx="46286">
                  <c:v>0.99066458211504405</c:v>
                </c:pt>
                <c:pt idx="46287">
                  <c:v>0.99142272435125001</c:v>
                </c:pt>
                <c:pt idx="46288">
                  <c:v>0.99230285358450299</c:v>
                </c:pt>
                <c:pt idx="46289">
                  <c:v>0.98643731334901796</c:v>
                </c:pt>
                <c:pt idx="46290">
                  <c:v>0.99157990541959196</c:v>
                </c:pt>
                <c:pt idx="46291">
                  <c:v>0.99063269273060395</c:v>
                </c:pt>
                <c:pt idx="46292">
                  <c:v>0.99140592509533498</c:v>
                </c:pt>
                <c:pt idx="46293">
                  <c:v>0.98966365300691395</c:v>
                </c:pt>
                <c:pt idx="46294">
                  <c:v>0.990447331984741</c:v>
                </c:pt>
                <c:pt idx="46295">
                  <c:v>0.98856851094583797</c:v>
                </c:pt>
                <c:pt idx="46296">
                  <c:v>0.98909044999038398</c:v>
                </c:pt>
                <c:pt idx="46297">
                  <c:v>0.98730494666171198</c:v>
                </c:pt>
                <c:pt idx="46298">
                  <c:v>0.98823459129052105</c:v>
                </c:pt>
                <c:pt idx="46299">
                  <c:v>0.99145546461678302</c:v>
                </c:pt>
                <c:pt idx="46300">
                  <c:v>0.98785247184163705</c:v>
                </c:pt>
                <c:pt idx="46301">
                  <c:v>0.98960410884028405</c:v>
                </c:pt>
                <c:pt idx="46302">
                  <c:v>0.99095441503281601</c:v>
                </c:pt>
                <c:pt idx="46303">
                  <c:v>0.99072096538608301</c:v>
                </c:pt>
                <c:pt idx="46304">
                  <c:v>0.99025944607923899</c:v>
                </c:pt>
                <c:pt idx="46305">
                  <c:v>0.99168317353631497</c:v>
                </c:pt>
                <c:pt idx="46306">
                  <c:v>0.98882254476881004</c:v>
                </c:pt>
                <c:pt idx="46307">
                  <c:v>0.98934214457640401</c:v>
                </c:pt>
                <c:pt idx="46308">
                  <c:v>0.99104859490043595</c:v>
                </c:pt>
                <c:pt idx="46309">
                  <c:v>0.99076988977952096</c:v>
                </c:pt>
                <c:pt idx="46310">
                  <c:v>0.99173894530729201</c:v>
                </c:pt>
                <c:pt idx="46311">
                  <c:v>0.99188436755710796</c:v>
                </c:pt>
                <c:pt idx="46312">
                  <c:v>0.98956441303521403</c:v>
                </c:pt>
                <c:pt idx="46313">
                  <c:v>0.99028547321595495</c:v>
                </c:pt>
                <c:pt idx="46314">
                  <c:v>0.98971864285306999</c:v>
                </c:pt>
                <c:pt idx="46315">
                  <c:v>0.990057106766842</c:v>
                </c:pt>
                <c:pt idx="46316">
                  <c:v>0.99253533482159695</c:v>
                </c:pt>
                <c:pt idx="46317">
                  <c:v>0.98885247433597601</c:v>
                </c:pt>
                <c:pt idx="46318">
                  <c:v>0.99078929042210695</c:v>
                </c:pt>
                <c:pt idx="46319">
                  <c:v>0.98921234013856796</c:v>
                </c:pt>
                <c:pt idx="46320">
                  <c:v>0.989475158822682</c:v>
                </c:pt>
                <c:pt idx="46321">
                  <c:v>0.98982104766210299</c:v>
                </c:pt>
                <c:pt idx="46322">
                  <c:v>0.99048867744812497</c:v>
                </c:pt>
                <c:pt idx="46323">
                  <c:v>0.99211603735008702</c:v>
                </c:pt>
                <c:pt idx="46324">
                  <c:v>0.99013618890503496</c:v>
                </c:pt>
                <c:pt idx="46325">
                  <c:v>0.98801704075725705</c:v>
                </c:pt>
                <c:pt idx="46326">
                  <c:v>0.99147681977859003</c:v>
                </c:pt>
                <c:pt idx="46327">
                  <c:v>0.99209745480909795</c:v>
                </c:pt>
                <c:pt idx="46328">
                  <c:v>0.98797003975427899</c:v>
                </c:pt>
                <c:pt idx="46329">
                  <c:v>0.98961213317915098</c:v>
                </c:pt>
                <c:pt idx="46330">
                  <c:v>0.99096815316285203</c:v>
                </c:pt>
                <c:pt idx="46331">
                  <c:v>0.988232245583203</c:v>
                </c:pt>
                <c:pt idx="46332">
                  <c:v>0.98743294392785097</c:v>
                </c:pt>
                <c:pt idx="46333">
                  <c:v>0.98835204086759998</c:v>
                </c:pt>
                <c:pt idx="46334">
                  <c:v>0.98990683138491697</c:v>
                </c:pt>
                <c:pt idx="46335">
                  <c:v>0.993560207691222</c:v>
                </c:pt>
                <c:pt idx="46336">
                  <c:v>0.98677567410967504</c:v>
                </c:pt>
                <c:pt idx="46337">
                  <c:v>0.99287504910855795</c:v>
                </c:pt>
                <c:pt idx="46338">
                  <c:v>0.98664845086781705</c:v>
                </c:pt>
                <c:pt idx="46339">
                  <c:v>0.99168542600214005</c:v>
                </c:pt>
                <c:pt idx="46340">
                  <c:v>0.98801112580420103</c:v>
                </c:pt>
                <c:pt idx="46341">
                  <c:v>0.98783430858991705</c:v>
                </c:pt>
                <c:pt idx="46342">
                  <c:v>0.98716438044460797</c:v>
                </c:pt>
                <c:pt idx="46343">
                  <c:v>0.99233052478569905</c:v>
                </c:pt>
                <c:pt idx="46344">
                  <c:v>0.99304832370154705</c:v>
                </c:pt>
                <c:pt idx="46345">
                  <c:v>0.98819808395577002</c:v>
                </c:pt>
                <c:pt idx="46346">
                  <c:v>0.98948596881108597</c:v>
                </c:pt>
                <c:pt idx="46347">
                  <c:v>0.99390222867079403</c:v>
                </c:pt>
                <c:pt idx="46348">
                  <c:v>0.98895258520759499</c:v>
                </c:pt>
                <c:pt idx="46349">
                  <c:v>0.98850341268957498</c:v>
                </c:pt>
                <c:pt idx="46350">
                  <c:v>0.99074078818014399</c:v>
                </c:pt>
                <c:pt idx="46351">
                  <c:v>0.99156217429828397</c:v>
                </c:pt>
                <c:pt idx="46352">
                  <c:v>0.99014811821658</c:v>
                </c:pt>
                <c:pt idx="46353">
                  <c:v>0.98675799274904796</c:v>
                </c:pt>
                <c:pt idx="46354">
                  <c:v>0.98964485455009099</c:v>
                </c:pt>
                <c:pt idx="46355">
                  <c:v>0.994047640892742</c:v>
                </c:pt>
                <c:pt idx="46356">
                  <c:v>0.98863267999573301</c:v>
                </c:pt>
                <c:pt idx="46357">
                  <c:v>0.98842407347165295</c:v>
                </c:pt>
                <c:pt idx="46358">
                  <c:v>0.99000848687476095</c:v>
                </c:pt>
                <c:pt idx="46359">
                  <c:v>0.99086243436895105</c:v>
                </c:pt>
                <c:pt idx="46360">
                  <c:v>0.99256323905647004</c:v>
                </c:pt>
                <c:pt idx="46361">
                  <c:v>0.99184866169122599</c:v>
                </c:pt>
                <c:pt idx="46362">
                  <c:v>0.993043993668001</c:v>
                </c:pt>
                <c:pt idx="46363">
                  <c:v>0.991397051504329</c:v>
                </c:pt>
                <c:pt idx="46364">
                  <c:v>0.99435091423631505</c:v>
                </c:pt>
                <c:pt idx="46365">
                  <c:v>0.99212483167195897</c:v>
                </c:pt>
                <c:pt idx="46366">
                  <c:v>0.98827138012054305</c:v>
                </c:pt>
                <c:pt idx="46367">
                  <c:v>0.99522412834063101</c:v>
                </c:pt>
                <c:pt idx="46368">
                  <c:v>0.98773161557301103</c:v>
                </c:pt>
                <c:pt idx="46369">
                  <c:v>0.99029636825144995</c:v>
                </c:pt>
                <c:pt idx="46370">
                  <c:v>0.99175193462494105</c:v>
                </c:pt>
                <c:pt idx="46371">
                  <c:v>0.99089517341920796</c:v>
                </c:pt>
                <c:pt idx="46372">
                  <c:v>0.98973269221505</c:v>
                </c:pt>
                <c:pt idx="46373">
                  <c:v>0.99064026246980696</c:v>
                </c:pt>
                <c:pt idx="46374">
                  <c:v>0.99228972787548297</c:v>
                </c:pt>
                <c:pt idx="46375">
                  <c:v>0.99363567651044105</c:v>
                </c:pt>
                <c:pt idx="46376">
                  <c:v>0.98808811117199102</c:v>
                </c:pt>
                <c:pt idx="46377">
                  <c:v>0.990967960759783</c:v>
                </c:pt>
                <c:pt idx="46378">
                  <c:v>0.991855956287233</c:v>
                </c:pt>
                <c:pt idx="46379">
                  <c:v>0.98928882547520902</c:v>
                </c:pt>
                <c:pt idx="46380">
                  <c:v>0.99026809756025602</c:v>
                </c:pt>
                <c:pt idx="46381">
                  <c:v>0.98746058164922801</c:v>
                </c:pt>
                <c:pt idx="46382">
                  <c:v>0.99002928343249297</c:v>
                </c:pt>
                <c:pt idx="46383">
                  <c:v>0.99131021061552205</c:v>
                </c:pt>
                <c:pt idx="46384">
                  <c:v>0.99239826863721803</c:v>
                </c:pt>
                <c:pt idx="46385">
                  <c:v>0.99033374629653403</c:v>
                </c:pt>
                <c:pt idx="46386">
                  <c:v>0.99324124140581704</c:v>
                </c:pt>
                <c:pt idx="46387">
                  <c:v>0.99168411098815201</c:v>
                </c:pt>
                <c:pt idx="46388">
                  <c:v>0.99063357980241196</c:v>
                </c:pt>
                <c:pt idx="46389">
                  <c:v>0.989526125444395</c:v>
                </c:pt>
                <c:pt idx="46390">
                  <c:v>0.99078168200619998</c:v>
                </c:pt>
                <c:pt idx="46391">
                  <c:v>0.99262802578717901</c:v>
                </c:pt>
                <c:pt idx="46392">
                  <c:v>0.99411561889215805</c:v>
                </c:pt>
                <c:pt idx="46393">
                  <c:v>0.98929364625967697</c:v>
                </c:pt>
                <c:pt idx="46394">
                  <c:v>0.99163687229777098</c:v>
                </c:pt>
                <c:pt idx="46395">
                  <c:v>0.99368957150248305</c:v>
                </c:pt>
                <c:pt idx="46396">
                  <c:v>0.988408409465938</c:v>
                </c:pt>
                <c:pt idx="46397">
                  <c:v>0.99107819945213105</c:v>
                </c:pt>
                <c:pt idx="46398">
                  <c:v>0.99368471034526895</c:v>
                </c:pt>
                <c:pt idx="46399">
                  <c:v>0.99183227925793005</c:v>
                </c:pt>
                <c:pt idx="46400">
                  <c:v>0.99317898892746603</c:v>
                </c:pt>
                <c:pt idx="46401">
                  <c:v>0.99147390984345396</c:v>
                </c:pt>
                <c:pt idx="46402">
                  <c:v>0.98610556049272702</c:v>
                </c:pt>
                <c:pt idx="46403">
                  <c:v>0.99244268430009397</c:v>
                </c:pt>
                <c:pt idx="46404">
                  <c:v>0.99021057851796401</c:v>
                </c:pt>
                <c:pt idx="46405">
                  <c:v>0.98869175120229802</c:v>
                </c:pt>
                <c:pt idx="46406">
                  <c:v>0.992091553736274</c:v>
                </c:pt>
                <c:pt idx="46407">
                  <c:v>0.99300898389491299</c:v>
                </c:pt>
                <c:pt idx="46408">
                  <c:v>0.99397759543250797</c:v>
                </c:pt>
                <c:pt idx="46409">
                  <c:v>0.987463328310349</c:v>
                </c:pt>
                <c:pt idx="46410">
                  <c:v>0.99243223055074004</c:v>
                </c:pt>
                <c:pt idx="46411">
                  <c:v>0.98939115955014201</c:v>
                </c:pt>
                <c:pt idx="46412">
                  <c:v>0.99159352012909097</c:v>
                </c:pt>
                <c:pt idx="46413">
                  <c:v>0.99384933163387901</c:v>
                </c:pt>
                <c:pt idx="46414">
                  <c:v>0.98909087730509004</c:v>
                </c:pt>
                <c:pt idx="46415">
                  <c:v>0.99094372557233701</c:v>
                </c:pt>
                <c:pt idx="46416">
                  <c:v>0.99302552014266798</c:v>
                </c:pt>
                <c:pt idx="46417">
                  <c:v>0.98784148987452702</c:v>
                </c:pt>
                <c:pt idx="46418">
                  <c:v>0.99251542201274601</c:v>
                </c:pt>
                <c:pt idx="46419">
                  <c:v>0.98888695719765496</c:v>
                </c:pt>
                <c:pt idx="46420">
                  <c:v>0.98798452865955799</c:v>
                </c:pt>
                <c:pt idx="46421">
                  <c:v>0.98809443387970997</c:v>
                </c:pt>
                <c:pt idx="46422">
                  <c:v>0.988454928234893</c:v>
                </c:pt>
                <c:pt idx="46423">
                  <c:v>0.99131214954340696</c:v>
                </c:pt>
                <c:pt idx="46424">
                  <c:v>0.98854062757791605</c:v>
                </c:pt>
                <c:pt idx="46425">
                  <c:v>0.99191796274824695</c:v>
                </c:pt>
                <c:pt idx="46426">
                  <c:v>0.98684624336761395</c:v>
                </c:pt>
                <c:pt idx="46427">
                  <c:v>0.98975376132366799</c:v>
                </c:pt>
                <c:pt idx="46428">
                  <c:v>0.98924817092585904</c:v>
                </c:pt>
                <c:pt idx="46429">
                  <c:v>0.99156040816102997</c:v>
                </c:pt>
                <c:pt idx="46430">
                  <c:v>0.98801553942794895</c:v>
                </c:pt>
                <c:pt idx="46431">
                  <c:v>0.98983440490469998</c:v>
                </c:pt>
                <c:pt idx="46432">
                  <c:v>0.98711280375783705</c:v>
                </c:pt>
                <c:pt idx="46433">
                  <c:v>0.99159267900401005</c:v>
                </c:pt>
                <c:pt idx="46434">
                  <c:v>0.99235073833424503</c:v>
                </c:pt>
                <c:pt idx="46435">
                  <c:v>0.99056310597664698</c:v>
                </c:pt>
                <c:pt idx="46436">
                  <c:v>0.99048801724385604</c:v>
                </c:pt>
                <c:pt idx="46437">
                  <c:v>0.98861522581198602</c:v>
                </c:pt>
                <c:pt idx="46438">
                  <c:v>0.990264258017722</c:v>
                </c:pt>
                <c:pt idx="46439">
                  <c:v>0.99163775275480504</c:v>
                </c:pt>
                <c:pt idx="46440">
                  <c:v>0.98756532611894399</c:v>
                </c:pt>
                <c:pt idx="46441">
                  <c:v>0.99349748339483201</c:v>
                </c:pt>
                <c:pt idx="46442">
                  <c:v>0.98917836227042599</c:v>
                </c:pt>
                <c:pt idx="46443">
                  <c:v>0.98996707148674401</c:v>
                </c:pt>
                <c:pt idx="46444">
                  <c:v>0.98765532760790098</c:v>
                </c:pt>
                <c:pt idx="46445">
                  <c:v>0.99066681260175604</c:v>
                </c:pt>
                <c:pt idx="46446">
                  <c:v>0.99147987126645198</c:v>
                </c:pt>
                <c:pt idx="46447">
                  <c:v>0.98791225042879605</c:v>
                </c:pt>
                <c:pt idx="46448">
                  <c:v>0.99048982683382703</c:v>
                </c:pt>
                <c:pt idx="46449">
                  <c:v>0.99317261085253705</c:v>
                </c:pt>
                <c:pt idx="46450">
                  <c:v>0.98685915422345505</c:v>
                </c:pt>
                <c:pt idx="46451">
                  <c:v>0.98954160171900096</c:v>
                </c:pt>
                <c:pt idx="46452">
                  <c:v>0.99249933293822601</c:v>
                </c:pt>
                <c:pt idx="46453">
                  <c:v>0.99101817023878203</c:v>
                </c:pt>
                <c:pt idx="46454">
                  <c:v>0.98800625795168995</c:v>
                </c:pt>
                <c:pt idx="46455">
                  <c:v>0.99346236777555197</c:v>
                </c:pt>
                <c:pt idx="46456">
                  <c:v>0.98728710765238703</c:v>
                </c:pt>
                <c:pt idx="46457">
                  <c:v>0.99037674216494798</c:v>
                </c:pt>
                <c:pt idx="46458">
                  <c:v>0.99169856027346004</c:v>
                </c:pt>
                <c:pt idx="46459">
                  <c:v>0.98858055318841698</c:v>
                </c:pt>
                <c:pt idx="46460">
                  <c:v>0.98672540926531305</c:v>
                </c:pt>
                <c:pt idx="46461">
                  <c:v>0.98879450384694401</c:v>
                </c:pt>
                <c:pt idx="46462">
                  <c:v>0.99052528171416099</c:v>
                </c:pt>
                <c:pt idx="46463">
                  <c:v>0.99220294187331404</c:v>
                </c:pt>
                <c:pt idx="46464">
                  <c:v>0.99215474583698304</c:v>
                </c:pt>
                <c:pt idx="46465">
                  <c:v>0.98896723070761305</c:v>
                </c:pt>
                <c:pt idx="46466">
                  <c:v>0.99057174860216402</c:v>
                </c:pt>
                <c:pt idx="46467">
                  <c:v>0.99314295239091399</c:v>
                </c:pt>
                <c:pt idx="46468">
                  <c:v>0.99293653040303798</c:v>
                </c:pt>
                <c:pt idx="46469">
                  <c:v>0.98977319691502397</c:v>
                </c:pt>
                <c:pt idx="46470">
                  <c:v>0.99160377006133205</c:v>
                </c:pt>
                <c:pt idx="46471">
                  <c:v>0.99333591456743997</c:v>
                </c:pt>
                <c:pt idx="46472">
                  <c:v>0.98677537182379504</c:v>
                </c:pt>
                <c:pt idx="46473">
                  <c:v>0.98964929856475004</c:v>
                </c:pt>
                <c:pt idx="46474">
                  <c:v>0.98780004705884195</c:v>
                </c:pt>
                <c:pt idx="46475">
                  <c:v>0.99082480448892496</c:v>
                </c:pt>
                <c:pt idx="46476">
                  <c:v>0.98737215725310501</c:v>
                </c:pt>
                <c:pt idx="46477">
                  <c:v>0.99308582353946695</c:v>
                </c:pt>
                <c:pt idx="46478">
                  <c:v>0.98973306422464002</c:v>
                </c:pt>
                <c:pt idx="46479">
                  <c:v>0.98816337403768595</c:v>
                </c:pt>
                <c:pt idx="46480">
                  <c:v>0.99235460300869305</c:v>
                </c:pt>
                <c:pt idx="46481">
                  <c:v>0.99090267643480801</c:v>
                </c:pt>
                <c:pt idx="46482">
                  <c:v>0.98929835220276097</c:v>
                </c:pt>
                <c:pt idx="46483">
                  <c:v>0.98903895839524802</c:v>
                </c:pt>
                <c:pt idx="46484">
                  <c:v>0.98954261568087198</c:v>
                </c:pt>
                <c:pt idx="46485">
                  <c:v>0.98806111203985403</c:v>
                </c:pt>
                <c:pt idx="46486">
                  <c:v>0.98814783711268395</c:v>
                </c:pt>
                <c:pt idx="46487">
                  <c:v>0.99028478215885396</c:v>
                </c:pt>
                <c:pt idx="46488">
                  <c:v>0.990301210516354</c:v>
                </c:pt>
                <c:pt idx="46489">
                  <c:v>0.99181240623876499</c:v>
                </c:pt>
                <c:pt idx="46490">
                  <c:v>0.98675517616271302</c:v>
                </c:pt>
                <c:pt idx="46491">
                  <c:v>0.99248832282857002</c:v>
                </c:pt>
                <c:pt idx="46492">
                  <c:v>0.98894061517238496</c:v>
                </c:pt>
                <c:pt idx="46493">
                  <c:v>0.98970369935656699</c:v>
                </c:pt>
                <c:pt idx="46494">
                  <c:v>0.99315772949132897</c:v>
                </c:pt>
                <c:pt idx="46495">
                  <c:v>0.98973737702710196</c:v>
                </c:pt>
                <c:pt idx="46496">
                  <c:v>0.99059718174904399</c:v>
                </c:pt>
                <c:pt idx="46497">
                  <c:v>0.99323090714781903</c:v>
                </c:pt>
                <c:pt idx="46498">
                  <c:v>0.99049137087936101</c:v>
                </c:pt>
                <c:pt idx="46499">
                  <c:v>0.98755513097379499</c:v>
                </c:pt>
                <c:pt idx="46500">
                  <c:v>0.98719760340896601</c:v>
                </c:pt>
                <c:pt idx="46501">
                  <c:v>0.992826227730778</c:v>
                </c:pt>
                <c:pt idx="46502">
                  <c:v>0.98812478972231299</c:v>
                </c:pt>
                <c:pt idx="46503">
                  <c:v>0.98555875797278303</c:v>
                </c:pt>
                <c:pt idx="46504">
                  <c:v>0.99142818719658499</c:v>
                </c:pt>
                <c:pt idx="46505">
                  <c:v>0.991434401130462</c:v>
                </c:pt>
                <c:pt idx="46506">
                  <c:v>0.98707940931840599</c:v>
                </c:pt>
                <c:pt idx="46507">
                  <c:v>0.98844807785448496</c:v>
                </c:pt>
                <c:pt idx="46508">
                  <c:v>0.98779419943944102</c:v>
                </c:pt>
                <c:pt idx="46509">
                  <c:v>0.98754555637414598</c:v>
                </c:pt>
                <c:pt idx="46510">
                  <c:v>0.98986551955526103</c:v>
                </c:pt>
                <c:pt idx="46511">
                  <c:v>0.98892005704338704</c:v>
                </c:pt>
                <c:pt idx="46512">
                  <c:v>0.98819502691601202</c:v>
                </c:pt>
                <c:pt idx="46513">
                  <c:v>0.99088503320619703</c:v>
                </c:pt>
                <c:pt idx="46514">
                  <c:v>0.98924878761062796</c:v>
                </c:pt>
                <c:pt idx="46515">
                  <c:v>0.99113443098219201</c:v>
                </c:pt>
                <c:pt idx="46516">
                  <c:v>0.98821167416106404</c:v>
                </c:pt>
                <c:pt idx="46517">
                  <c:v>0.99401118695711299</c:v>
                </c:pt>
                <c:pt idx="46518">
                  <c:v>0.99127140070292696</c:v>
                </c:pt>
                <c:pt idx="46519">
                  <c:v>0.99215883405314897</c:v>
                </c:pt>
                <c:pt idx="46520">
                  <c:v>0.98838639427444996</c:v>
                </c:pt>
                <c:pt idx="46521">
                  <c:v>0.99054183944557705</c:v>
                </c:pt>
                <c:pt idx="46522">
                  <c:v>0.99082297958333798</c:v>
                </c:pt>
                <c:pt idx="46523">
                  <c:v>0.99219318966728798</c:v>
                </c:pt>
                <c:pt idx="46524">
                  <c:v>0.991586013387317</c:v>
                </c:pt>
                <c:pt idx="46525">
                  <c:v>0.99047727790297102</c:v>
                </c:pt>
                <c:pt idx="46526">
                  <c:v>0.99006889904552398</c:v>
                </c:pt>
                <c:pt idx="46527">
                  <c:v>0.98911618457577299</c:v>
                </c:pt>
                <c:pt idx="46528">
                  <c:v>0.99272488501926404</c:v>
                </c:pt>
                <c:pt idx="46529">
                  <c:v>0.99197998928544695</c:v>
                </c:pt>
                <c:pt idx="46530">
                  <c:v>0.98702985321507497</c:v>
                </c:pt>
                <c:pt idx="46531">
                  <c:v>0.99167918871663996</c:v>
                </c:pt>
                <c:pt idx="46532">
                  <c:v>0.99197375845296598</c:v>
                </c:pt>
                <c:pt idx="46533">
                  <c:v>0.99136520914688198</c:v>
                </c:pt>
                <c:pt idx="46534">
                  <c:v>0.98896217051611601</c:v>
                </c:pt>
                <c:pt idx="46535">
                  <c:v>0.992994971937187</c:v>
                </c:pt>
                <c:pt idx="46536">
                  <c:v>0.98755372097056204</c:v>
                </c:pt>
                <c:pt idx="46537">
                  <c:v>0.98795854157643903</c:v>
                </c:pt>
                <c:pt idx="46538">
                  <c:v>0.992503757819298</c:v>
                </c:pt>
                <c:pt idx="46539">
                  <c:v>0.99056289608863701</c:v>
                </c:pt>
                <c:pt idx="46540">
                  <c:v>0.99070084737285602</c:v>
                </c:pt>
                <c:pt idx="46541">
                  <c:v>0.99009272843261797</c:v>
                </c:pt>
                <c:pt idx="46542">
                  <c:v>0.98866554948655005</c:v>
                </c:pt>
                <c:pt idx="46543">
                  <c:v>0.99037696876127301</c:v>
                </c:pt>
                <c:pt idx="46544">
                  <c:v>0.99038191176217105</c:v>
                </c:pt>
                <c:pt idx="46545">
                  <c:v>0.98723518440203095</c:v>
                </c:pt>
                <c:pt idx="46546">
                  <c:v>0.99053378509293599</c:v>
                </c:pt>
                <c:pt idx="46547">
                  <c:v>0.99371333400366901</c:v>
                </c:pt>
                <c:pt idx="46548">
                  <c:v>0.99072036849576595</c:v>
                </c:pt>
                <c:pt idx="46549">
                  <c:v>0.99271846177394396</c:v>
                </c:pt>
                <c:pt idx="46550">
                  <c:v>0.99222656854867497</c:v>
                </c:pt>
                <c:pt idx="46551">
                  <c:v>0.98655111085580904</c:v>
                </c:pt>
                <c:pt idx="46552">
                  <c:v>0.99200868127213604</c:v>
                </c:pt>
                <c:pt idx="46553">
                  <c:v>0.98863781056056199</c:v>
                </c:pt>
                <c:pt idx="46554">
                  <c:v>0.990151501040888</c:v>
                </c:pt>
                <c:pt idx="46555">
                  <c:v>0.987489729588233</c:v>
                </c:pt>
                <c:pt idx="46556">
                  <c:v>0.99058663000069103</c:v>
                </c:pt>
                <c:pt idx="46557">
                  <c:v>0.99015566506476405</c:v>
                </c:pt>
                <c:pt idx="46558">
                  <c:v>0.987088654371579</c:v>
                </c:pt>
                <c:pt idx="46559">
                  <c:v>0.99196690976673596</c:v>
                </c:pt>
                <c:pt idx="46560">
                  <c:v>0.98975526172060402</c:v>
                </c:pt>
                <c:pt idx="46561">
                  <c:v>0.98841924477377097</c:v>
                </c:pt>
                <c:pt idx="46562">
                  <c:v>0.99269806076153499</c:v>
                </c:pt>
                <c:pt idx="46563">
                  <c:v>0.99103483630671096</c:v>
                </c:pt>
                <c:pt idx="46564">
                  <c:v>0.98838861571440995</c:v>
                </c:pt>
                <c:pt idx="46565">
                  <c:v>0.98957246196332205</c:v>
                </c:pt>
                <c:pt idx="46566">
                  <c:v>0.99122485048421705</c:v>
                </c:pt>
                <c:pt idx="46567">
                  <c:v>0.99156995946067805</c:v>
                </c:pt>
                <c:pt idx="46568">
                  <c:v>0.98836936749770599</c:v>
                </c:pt>
                <c:pt idx="46569">
                  <c:v>0.98745682568839699</c:v>
                </c:pt>
                <c:pt idx="46570">
                  <c:v>0.99223839901452604</c:v>
                </c:pt>
                <c:pt idx="46571">
                  <c:v>0.99148981578120199</c:v>
                </c:pt>
                <c:pt idx="46572">
                  <c:v>0.99281805079347096</c:v>
                </c:pt>
                <c:pt idx="46573">
                  <c:v>0.99259937704559298</c:v>
                </c:pt>
                <c:pt idx="46574">
                  <c:v>0.98792573746767998</c:v>
                </c:pt>
                <c:pt idx="46575">
                  <c:v>0.993098858308613</c:v>
                </c:pt>
                <c:pt idx="46576">
                  <c:v>0.98990999794636803</c:v>
                </c:pt>
                <c:pt idx="46577">
                  <c:v>0.99233594399665603</c:v>
                </c:pt>
                <c:pt idx="46578">
                  <c:v>0.98713377880178999</c:v>
                </c:pt>
                <c:pt idx="46579">
                  <c:v>0.99151023820171802</c:v>
                </c:pt>
                <c:pt idx="46580">
                  <c:v>0.98867986875560199</c:v>
                </c:pt>
                <c:pt idx="46581">
                  <c:v>0.98935839344382603</c:v>
                </c:pt>
                <c:pt idx="46582">
                  <c:v>0.99370821041951796</c:v>
                </c:pt>
                <c:pt idx="46583">
                  <c:v>0.987312470308227</c:v>
                </c:pt>
                <c:pt idx="46584">
                  <c:v>0.99186513986177105</c:v>
                </c:pt>
                <c:pt idx="46585">
                  <c:v>0.98946759899164405</c:v>
                </c:pt>
                <c:pt idx="46586">
                  <c:v>0.99103528435488197</c:v>
                </c:pt>
                <c:pt idx="46587">
                  <c:v>0.98707168344660201</c:v>
                </c:pt>
                <c:pt idx="46588">
                  <c:v>0.99166006448488098</c:v>
                </c:pt>
                <c:pt idx="46589">
                  <c:v>0.98687814384281503</c:v>
                </c:pt>
                <c:pt idx="46590">
                  <c:v>0.98996647989659503</c:v>
                </c:pt>
                <c:pt idx="46591">
                  <c:v>0.98847218016204896</c:v>
                </c:pt>
                <c:pt idx="46592">
                  <c:v>0.99089034400503495</c:v>
                </c:pt>
                <c:pt idx="46593">
                  <c:v>0.98993991764239098</c:v>
                </c:pt>
                <c:pt idx="46594">
                  <c:v>0.987461539375042</c:v>
                </c:pt>
                <c:pt idx="46595">
                  <c:v>0.99306080213687697</c:v>
                </c:pt>
                <c:pt idx="46596">
                  <c:v>0.98874840557865296</c:v>
                </c:pt>
                <c:pt idx="46597">
                  <c:v>0.98971692606585704</c:v>
                </c:pt>
                <c:pt idx="46598">
                  <c:v>0.98813631333051799</c:v>
                </c:pt>
                <c:pt idx="46599">
                  <c:v>0.99211878725040903</c:v>
                </c:pt>
                <c:pt idx="46600">
                  <c:v>0.99260400698431805</c:v>
                </c:pt>
                <c:pt idx="46601">
                  <c:v>0.99133533645801297</c:v>
                </c:pt>
                <c:pt idx="46602">
                  <c:v>0.990087751454793</c:v>
                </c:pt>
                <c:pt idx="46603">
                  <c:v>0.98895736725501704</c:v>
                </c:pt>
                <c:pt idx="46604">
                  <c:v>0.99182131700345599</c:v>
                </c:pt>
                <c:pt idx="46605">
                  <c:v>0.99074418752787397</c:v>
                </c:pt>
                <c:pt idx="46606">
                  <c:v>0.98815534181975595</c:v>
                </c:pt>
                <c:pt idx="46607">
                  <c:v>0.98984713801047597</c:v>
                </c:pt>
                <c:pt idx="46608">
                  <c:v>0.99211771588264297</c:v>
                </c:pt>
                <c:pt idx="46609">
                  <c:v>0.99088764989533495</c:v>
                </c:pt>
                <c:pt idx="46610">
                  <c:v>0.98752390699958603</c:v>
                </c:pt>
                <c:pt idx="46611">
                  <c:v>0.99118881029078798</c:v>
                </c:pt>
                <c:pt idx="46612">
                  <c:v>0.98779711167084405</c:v>
                </c:pt>
                <c:pt idx="46613">
                  <c:v>0.98730139745042</c:v>
                </c:pt>
                <c:pt idx="46614">
                  <c:v>0.99382838376529703</c:v>
                </c:pt>
                <c:pt idx="46615">
                  <c:v>0.98644776104881704</c:v>
                </c:pt>
                <c:pt idx="46616">
                  <c:v>0.98778080634615395</c:v>
                </c:pt>
                <c:pt idx="46617">
                  <c:v>0.98857855905564296</c:v>
                </c:pt>
                <c:pt idx="46618">
                  <c:v>0.98804937471593002</c:v>
                </c:pt>
                <c:pt idx="46619">
                  <c:v>0.99050066072670095</c:v>
                </c:pt>
                <c:pt idx="46620">
                  <c:v>0.99006331693174199</c:v>
                </c:pt>
                <c:pt idx="46621">
                  <c:v>0.99199144894804903</c:v>
                </c:pt>
                <c:pt idx="46622">
                  <c:v>0.98929017075905501</c:v>
                </c:pt>
                <c:pt idx="46623">
                  <c:v>0.99150476640319496</c:v>
                </c:pt>
                <c:pt idx="46624">
                  <c:v>0.99344560478783195</c:v>
                </c:pt>
                <c:pt idx="46625">
                  <c:v>0.99068727326925399</c:v>
                </c:pt>
                <c:pt idx="46626">
                  <c:v>0.988260720684208</c:v>
                </c:pt>
                <c:pt idx="46627">
                  <c:v>0.99123821764945896</c:v>
                </c:pt>
                <c:pt idx="46628">
                  <c:v>0.99285292323330698</c:v>
                </c:pt>
                <c:pt idx="46629">
                  <c:v>0.98904009406494298</c:v>
                </c:pt>
                <c:pt idx="46630">
                  <c:v>0.99311749293553198</c:v>
                </c:pt>
                <c:pt idx="46631">
                  <c:v>0.990900037804747</c:v>
                </c:pt>
                <c:pt idx="46632">
                  <c:v>0.99274300000031501</c:v>
                </c:pt>
                <c:pt idx="46633">
                  <c:v>0.98937705641481899</c:v>
                </c:pt>
                <c:pt idx="46634">
                  <c:v>0.99217515354380403</c:v>
                </c:pt>
                <c:pt idx="46635">
                  <c:v>0.993985403811942</c:v>
                </c:pt>
                <c:pt idx="46636">
                  <c:v>0.98988631140178795</c:v>
                </c:pt>
                <c:pt idx="46637">
                  <c:v>0.98908200851217598</c:v>
                </c:pt>
                <c:pt idx="46638">
                  <c:v>0.99200611160695296</c:v>
                </c:pt>
                <c:pt idx="46639">
                  <c:v>0.98702854941740703</c:v>
                </c:pt>
                <c:pt idx="46640">
                  <c:v>0.98845606856364598</c:v>
                </c:pt>
                <c:pt idx="46641">
                  <c:v>0.99173665823073598</c:v>
                </c:pt>
                <c:pt idx="46642">
                  <c:v>0.99331658516555199</c:v>
                </c:pt>
                <c:pt idx="46643">
                  <c:v>0.98844919900652495</c:v>
                </c:pt>
                <c:pt idx="46644">
                  <c:v>0.99130866303427601</c:v>
                </c:pt>
                <c:pt idx="46645">
                  <c:v>0.99092381935783702</c:v>
                </c:pt>
                <c:pt idx="46646">
                  <c:v>0.99119186726363795</c:v>
                </c:pt>
                <c:pt idx="46647">
                  <c:v>0.99027107873379905</c:v>
                </c:pt>
                <c:pt idx="46648">
                  <c:v>0.98761181122650699</c:v>
                </c:pt>
                <c:pt idx="46649">
                  <c:v>0.98817552222469096</c:v>
                </c:pt>
                <c:pt idx="46650">
                  <c:v>0.99043038554385199</c:v>
                </c:pt>
                <c:pt idx="46651">
                  <c:v>0.99163775367350804</c:v>
                </c:pt>
                <c:pt idx="46652">
                  <c:v>0.99339526956011504</c:v>
                </c:pt>
                <c:pt idx="46653">
                  <c:v>0.98806544165886301</c:v>
                </c:pt>
                <c:pt idx="46654">
                  <c:v>0.989218509324993</c:v>
                </c:pt>
                <c:pt idx="46655">
                  <c:v>0.99119387547363402</c:v>
                </c:pt>
                <c:pt idx="46656">
                  <c:v>0.99349669640920002</c:v>
                </c:pt>
                <c:pt idx="46657">
                  <c:v>0.98850064863414799</c:v>
                </c:pt>
                <c:pt idx="46658">
                  <c:v>0.98648484163869399</c:v>
                </c:pt>
                <c:pt idx="46659">
                  <c:v>0.99316273960346801</c:v>
                </c:pt>
                <c:pt idx="46660">
                  <c:v>0.99235814220337004</c:v>
                </c:pt>
                <c:pt idx="46661">
                  <c:v>0.98848193886942104</c:v>
                </c:pt>
                <c:pt idx="46662">
                  <c:v>0.99268329470540995</c:v>
                </c:pt>
                <c:pt idx="46663">
                  <c:v>0.98830652828883703</c:v>
                </c:pt>
                <c:pt idx="46664">
                  <c:v>0.99118237040129398</c:v>
                </c:pt>
                <c:pt idx="46665">
                  <c:v>0.99153792080297098</c:v>
                </c:pt>
                <c:pt idx="46666">
                  <c:v>0.99145141891380395</c:v>
                </c:pt>
                <c:pt idx="46667">
                  <c:v>0.98848920396294504</c:v>
                </c:pt>
                <c:pt idx="46668">
                  <c:v>0.98632838947675305</c:v>
                </c:pt>
                <c:pt idx="46669">
                  <c:v>0.99309935672865901</c:v>
                </c:pt>
                <c:pt idx="46670">
                  <c:v>0.99404966374683701</c:v>
                </c:pt>
                <c:pt idx="46671">
                  <c:v>0.98941088419020295</c:v>
                </c:pt>
                <c:pt idx="46672">
                  <c:v>0.98943775980848603</c:v>
                </c:pt>
                <c:pt idx="46673">
                  <c:v>0.99123145975869398</c:v>
                </c:pt>
                <c:pt idx="46674">
                  <c:v>0.989190283536455</c:v>
                </c:pt>
                <c:pt idx="46675">
                  <c:v>0.98921045528135998</c:v>
                </c:pt>
                <c:pt idx="46676">
                  <c:v>0.98986174390589499</c:v>
                </c:pt>
                <c:pt idx="46677">
                  <c:v>0.98832053596059399</c:v>
                </c:pt>
                <c:pt idx="46678">
                  <c:v>0.98883751905703998</c:v>
                </c:pt>
                <c:pt idx="46679">
                  <c:v>0.98856515183949401</c:v>
                </c:pt>
                <c:pt idx="46680">
                  <c:v>0.992238351266018</c:v>
                </c:pt>
                <c:pt idx="46681">
                  <c:v>0.98859048982523701</c:v>
                </c:pt>
                <c:pt idx="46682">
                  <c:v>0.98851359592478405</c:v>
                </c:pt>
                <c:pt idx="46683">
                  <c:v>0.98826611689127097</c:v>
                </c:pt>
                <c:pt idx="46684">
                  <c:v>0.989627394302111</c:v>
                </c:pt>
                <c:pt idx="46685">
                  <c:v>0.99044388193932398</c:v>
                </c:pt>
                <c:pt idx="46686">
                  <c:v>0.98884810233209797</c:v>
                </c:pt>
                <c:pt idx="46687">
                  <c:v>0.99221775366970599</c:v>
                </c:pt>
                <c:pt idx="46688">
                  <c:v>0.989678118698055</c:v>
                </c:pt>
                <c:pt idx="46689">
                  <c:v>0.99236345300384798</c:v>
                </c:pt>
                <c:pt idx="46690">
                  <c:v>0.98710143593597099</c:v>
                </c:pt>
                <c:pt idx="46691">
                  <c:v>0.990138699796416</c:v>
                </c:pt>
                <c:pt idx="46692">
                  <c:v>0.99250603935679005</c:v>
                </c:pt>
                <c:pt idx="46693">
                  <c:v>0.98774955370550499</c:v>
                </c:pt>
                <c:pt idx="46694">
                  <c:v>0.98982432062430803</c:v>
                </c:pt>
                <c:pt idx="46695">
                  <c:v>0.98715525231716805</c:v>
                </c:pt>
                <c:pt idx="46696">
                  <c:v>0.99031572689343605</c:v>
                </c:pt>
                <c:pt idx="46697">
                  <c:v>0.98834799308028698</c:v>
                </c:pt>
                <c:pt idx="46698">
                  <c:v>0.98933436781537598</c:v>
                </c:pt>
                <c:pt idx="46699">
                  <c:v>0.99079765637534001</c:v>
                </c:pt>
                <c:pt idx="46700">
                  <c:v>0.98950056995594904</c:v>
                </c:pt>
                <c:pt idx="46701">
                  <c:v>0.98871026499655001</c:v>
                </c:pt>
                <c:pt idx="46702">
                  <c:v>0.99127930196938996</c:v>
                </c:pt>
                <c:pt idx="46703">
                  <c:v>0.992655899744465</c:v>
                </c:pt>
                <c:pt idx="46704">
                  <c:v>0.98914784376579001</c:v>
                </c:pt>
                <c:pt idx="46705">
                  <c:v>0.99237263224389705</c:v>
                </c:pt>
                <c:pt idx="46706">
                  <c:v>0.986459828575598</c:v>
                </c:pt>
                <c:pt idx="46707">
                  <c:v>0.98844634937870302</c:v>
                </c:pt>
                <c:pt idx="46708">
                  <c:v>0.988792685263156</c:v>
                </c:pt>
                <c:pt idx="46709">
                  <c:v>0.98758639301173201</c:v>
                </c:pt>
                <c:pt idx="46710">
                  <c:v>0.98771478584914696</c:v>
                </c:pt>
                <c:pt idx="46711">
                  <c:v>0.99112790174008403</c:v>
                </c:pt>
                <c:pt idx="46712">
                  <c:v>0.99219374952995198</c:v>
                </c:pt>
                <c:pt idx="46713">
                  <c:v>0.98982202141521303</c:v>
                </c:pt>
                <c:pt idx="46714">
                  <c:v>0.98760995825030795</c:v>
                </c:pt>
                <c:pt idx="46715">
                  <c:v>0.98733371959311</c:v>
                </c:pt>
                <c:pt idx="46716">
                  <c:v>0.99436701973289798</c:v>
                </c:pt>
                <c:pt idx="46717">
                  <c:v>0.99083903902154602</c:v>
                </c:pt>
                <c:pt idx="46718">
                  <c:v>0.98821599563393803</c:v>
                </c:pt>
                <c:pt idx="46719">
                  <c:v>0.99036882385773795</c:v>
                </c:pt>
                <c:pt idx="46720">
                  <c:v>0.99087911786321403</c:v>
                </c:pt>
                <c:pt idx="46721">
                  <c:v>0.99087178576778301</c:v>
                </c:pt>
                <c:pt idx="46722">
                  <c:v>0.99146735487077398</c:v>
                </c:pt>
                <c:pt idx="46723">
                  <c:v>0.989294181947457</c:v>
                </c:pt>
                <c:pt idx="46724">
                  <c:v>0.99307386465708802</c:v>
                </c:pt>
                <c:pt idx="46725">
                  <c:v>0.98870346858182001</c:v>
                </c:pt>
                <c:pt idx="46726">
                  <c:v>0.99215087571473504</c:v>
                </c:pt>
                <c:pt idx="46727">
                  <c:v>0.98670460611911903</c:v>
                </c:pt>
                <c:pt idx="46728">
                  <c:v>0.99016612765452106</c:v>
                </c:pt>
                <c:pt idx="46729">
                  <c:v>0.99035077963498397</c:v>
                </c:pt>
                <c:pt idx="46730">
                  <c:v>0.98872233878409099</c:v>
                </c:pt>
                <c:pt idx="46731">
                  <c:v>0.98874877886144696</c:v>
                </c:pt>
                <c:pt idx="46732">
                  <c:v>0.99178965926031204</c:v>
                </c:pt>
                <c:pt idx="46733">
                  <c:v>0.99245583821777505</c:v>
                </c:pt>
                <c:pt idx="46734">
                  <c:v>0.99188217273817503</c:v>
                </c:pt>
                <c:pt idx="46735">
                  <c:v>0.99292260974852897</c:v>
                </c:pt>
                <c:pt idx="46736">
                  <c:v>0.99172933547469899</c:v>
                </c:pt>
                <c:pt idx="46737">
                  <c:v>0.99025065130926804</c:v>
                </c:pt>
                <c:pt idx="46738">
                  <c:v>0.98939945059998202</c:v>
                </c:pt>
                <c:pt idx="46739">
                  <c:v>0.98791589217721498</c:v>
                </c:pt>
                <c:pt idx="46740">
                  <c:v>0.99360732255873097</c:v>
                </c:pt>
                <c:pt idx="46741">
                  <c:v>0.98980340545927503</c:v>
                </c:pt>
                <c:pt idx="46742">
                  <c:v>0.987448717977507</c:v>
                </c:pt>
                <c:pt idx="46743">
                  <c:v>0.98999564727478895</c:v>
                </c:pt>
                <c:pt idx="46744">
                  <c:v>0.99376233706556505</c:v>
                </c:pt>
                <c:pt idx="46745">
                  <c:v>0.98949931656518197</c:v>
                </c:pt>
                <c:pt idx="46746">
                  <c:v>0.98926474645783202</c:v>
                </c:pt>
                <c:pt idx="46747">
                  <c:v>0.99033033922876101</c:v>
                </c:pt>
                <c:pt idx="46748">
                  <c:v>0.98726404737046203</c:v>
                </c:pt>
                <c:pt idx="46749">
                  <c:v>0.99064396328447402</c:v>
                </c:pt>
                <c:pt idx="46750">
                  <c:v>0.98786173830498403</c:v>
                </c:pt>
                <c:pt idx="46751">
                  <c:v>0.98868032493716695</c:v>
                </c:pt>
                <c:pt idx="46752">
                  <c:v>0.98757392136176003</c:v>
                </c:pt>
                <c:pt idx="46753">
                  <c:v>0.98973891622815802</c:v>
                </c:pt>
                <c:pt idx="46754">
                  <c:v>0.99293654352217398</c:v>
                </c:pt>
                <c:pt idx="46755">
                  <c:v>0.98727531975146798</c:v>
                </c:pt>
                <c:pt idx="46756">
                  <c:v>0.98856921607456705</c:v>
                </c:pt>
                <c:pt idx="46757">
                  <c:v>0.987441165774262</c:v>
                </c:pt>
                <c:pt idx="46758">
                  <c:v>0.99271667690082099</c:v>
                </c:pt>
                <c:pt idx="46759">
                  <c:v>0.98590223306514102</c:v>
                </c:pt>
                <c:pt idx="46760">
                  <c:v>0.99242769164091404</c:v>
                </c:pt>
                <c:pt idx="46761">
                  <c:v>0.98881589497376898</c:v>
                </c:pt>
                <c:pt idx="46762">
                  <c:v>0.99172462704692699</c:v>
                </c:pt>
                <c:pt idx="46763">
                  <c:v>0.99146767012766901</c:v>
                </c:pt>
                <c:pt idx="46764">
                  <c:v>0.99211615331705705</c:v>
                </c:pt>
                <c:pt idx="46765">
                  <c:v>0.99137123529596904</c:v>
                </c:pt>
                <c:pt idx="46766">
                  <c:v>0.98879013834910201</c:v>
                </c:pt>
                <c:pt idx="46767">
                  <c:v>0.98810305763161199</c:v>
                </c:pt>
                <c:pt idx="46768">
                  <c:v>0.98969583287176599</c:v>
                </c:pt>
                <c:pt idx="46769">
                  <c:v>0.99199419866031502</c:v>
                </c:pt>
                <c:pt idx="46770">
                  <c:v>0.99032711552112895</c:v>
                </c:pt>
                <c:pt idx="46771">
                  <c:v>0.98866792287876204</c:v>
                </c:pt>
                <c:pt idx="46772">
                  <c:v>0.99046068246310404</c:v>
                </c:pt>
                <c:pt idx="46773">
                  <c:v>0.98783228677803203</c:v>
                </c:pt>
                <c:pt idx="46774">
                  <c:v>0.99339410345201895</c:v>
                </c:pt>
                <c:pt idx="46775">
                  <c:v>0.98934326671996797</c:v>
                </c:pt>
                <c:pt idx="46776">
                  <c:v>0.99245716224126701</c:v>
                </c:pt>
                <c:pt idx="46777">
                  <c:v>0.98944099021503096</c:v>
                </c:pt>
                <c:pt idx="46778">
                  <c:v>0.991003495553203</c:v>
                </c:pt>
                <c:pt idx="46779">
                  <c:v>0.99339960155194795</c:v>
                </c:pt>
                <c:pt idx="46780">
                  <c:v>0.99018946302553501</c:v>
                </c:pt>
                <c:pt idx="46781">
                  <c:v>0.99021925235906105</c:v>
                </c:pt>
                <c:pt idx="46782">
                  <c:v>0.98990527133167405</c:v>
                </c:pt>
                <c:pt idx="46783">
                  <c:v>0.99206033377204705</c:v>
                </c:pt>
                <c:pt idx="46784">
                  <c:v>0.99084873991148803</c:v>
                </c:pt>
                <c:pt idx="46785">
                  <c:v>0.98866641402698496</c:v>
                </c:pt>
                <c:pt idx="46786">
                  <c:v>0.98868501557058097</c:v>
                </c:pt>
                <c:pt idx="46787">
                  <c:v>0.98807505260373796</c:v>
                </c:pt>
                <c:pt idx="46788">
                  <c:v>0.99244652639930497</c:v>
                </c:pt>
                <c:pt idx="46789">
                  <c:v>0.98689321467437097</c:v>
                </c:pt>
                <c:pt idx="46790">
                  <c:v>0.99042240938487502</c:v>
                </c:pt>
                <c:pt idx="46791">
                  <c:v>0.99248404938030999</c:v>
                </c:pt>
                <c:pt idx="46792">
                  <c:v>0.98784357320280802</c:v>
                </c:pt>
                <c:pt idx="46793">
                  <c:v>0.99340320896225998</c:v>
                </c:pt>
                <c:pt idx="46794">
                  <c:v>0.98820245255124695</c:v>
                </c:pt>
                <c:pt idx="46795">
                  <c:v>0.98790609585037903</c:v>
                </c:pt>
                <c:pt idx="46796">
                  <c:v>0.99220289164826803</c:v>
                </c:pt>
                <c:pt idx="46797">
                  <c:v>0.98845900169351797</c:v>
                </c:pt>
                <c:pt idx="46798">
                  <c:v>0.98729566880511299</c:v>
                </c:pt>
                <c:pt idx="46799">
                  <c:v>0.98929413984097103</c:v>
                </c:pt>
                <c:pt idx="46800">
                  <c:v>0.99190577069853503</c:v>
                </c:pt>
                <c:pt idx="46801">
                  <c:v>0.988212385326948</c:v>
                </c:pt>
                <c:pt idx="46802">
                  <c:v>0.98897727002228397</c:v>
                </c:pt>
                <c:pt idx="46803">
                  <c:v>0.99014697381837802</c:v>
                </c:pt>
                <c:pt idx="46804">
                  <c:v>0.98934709809027899</c:v>
                </c:pt>
                <c:pt idx="46805">
                  <c:v>0.98945173932646802</c:v>
                </c:pt>
                <c:pt idx="46806">
                  <c:v>0.98902324105705397</c:v>
                </c:pt>
                <c:pt idx="46807">
                  <c:v>0.98948022367899502</c:v>
                </c:pt>
                <c:pt idx="46808">
                  <c:v>0.98998372191731399</c:v>
                </c:pt>
                <c:pt idx="46809">
                  <c:v>0.99053667985498195</c:v>
                </c:pt>
                <c:pt idx="46810">
                  <c:v>0.99069244899131303</c:v>
                </c:pt>
                <c:pt idx="46811">
                  <c:v>0.98596376632213401</c:v>
                </c:pt>
                <c:pt idx="46812">
                  <c:v>0.99084735635696697</c:v>
                </c:pt>
                <c:pt idx="46813">
                  <c:v>0.99172638007930203</c:v>
                </c:pt>
                <c:pt idx="46814">
                  <c:v>0.98619482203298603</c:v>
                </c:pt>
                <c:pt idx="46815">
                  <c:v>0.99061735231130199</c:v>
                </c:pt>
                <c:pt idx="46816">
                  <c:v>0.98974932468735999</c:v>
                </c:pt>
                <c:pt idx="46817">
                  <c:v>0.986782084259333</c:v>
                </c:pt>
                <c:pt idx="46818">
                  <c:v>0.99130670533464205</c:v>
                </c:pt>
                <c:pt idx="46819">
                  <c:v>0.99235040830226695</c:v>
                </c:pt>
                <c:pt idx="46820">
                  <c:v>0.98994170009872395</c:v>
                </c:pt>
                <c:pt idx="46821">
                  <c:v>0.988201336264796</c:v>
                </c:pt>
                <c:pt idx="46822">
                  <c:v>0.99310205071906399</c:v>
                </c:pt>
                <c:pt idx="46823">
                  <c:v>0.98885778702802596</c:v>
                </c:pt>
                <c:pt idx="46824">
                  <c:v>0.99193474723373898</c:v>
                </c:pt>
                <c:pt idx="46825">
                  <c:v>0.98961242268220795</c:v>
                </c:pt>
                <c:pt idx="46826">
                  <c:v>0.99108925687698102</c:v>
                </c:pt>
                <c:pt idx="46827">
                  <c:v>0.99263573257573601</c:v>
                </c:pt>
                <c:pt idx="46828">
                  <c:v>0.98888031488844497</c:v>
                </c:pt>
                <c:pt idx="46829">
                  <c:v>0.98730928694380604</c:v>
                </c:pt>
                <c:pt idx="46830">
                  <c:v>0.98752157565082499</c:v>
                </c:pt>
                <c:pt idx="46831">
                  <c:v>0.99256247067478498</c:v>
                </c:pt>
                <c:pt idx="46832">
                  <c:v>0.99257271689801996</c:v>
                </c:pt>
                <c:pt idx="46833">
                  <c:v>0.98719997952412897</c:v>
                </c:pt>
                <c:pt idx="46834">
                  <c:v>0.98998907629325394</c:v>
                </c:pt>
                <c:pt idx="46835">
                  <c:v>0.99047301846745095</c:v>
                </c:pt>
                <c:pt idx="46836">
                  <c:v>0.98991139315281895</c:v>
                </c:pt>
                <c:pt idx="46837">
                  <c:v>0.98806803946470301</c:v>
                </c:pt>
                <c:pt idx="46838">
                  <c:v>0.99250277610928395</c:v>
                </c:pt>
                <c:pt idx="46839">
                  <c:v>0.98943171832898302</c:v>
                </c:pt>
                <c:pt idx="46840">
                  <c:v>0.99495352350473898</c:v>
                </c:pt>
                <c:pt idx="46841">
                  <c:v>0.98781150742783996</c:v>
                </c:pt>
                <c:pt idx="46842">
                  <c:v>0.98919777118382701</c:v>
                </c:pt>
                <c:pt idx="46843">
                  <c:v>0.98809930527004897</c:v>
                </c:pt>
                <c:pt idx="46844">
                  <c:v>0.99148461803894306</c:v>
                </c:pt>
                <c:pt idx="46845">
                  <c:v>0.98791039965576199</c:v>
                </c:pt>
                <c:pt idx="46846">
                  <c:v>0.99092518666668195</c:v>
                </c:pt>
                <c:pt idx="46847">
                  <c:v>0.99242336129278796</c:v>
                </c:pt>
                <c:pt idx="46848">
                  <c:v>0.98853272160961303</c:v>
                </c:pt>
                <c:pt idx="46849">
                  <c:v>0.99055255709241297</c:v>
                </c:pt>
                <c:pt idx="46850">
                  <c:v>0.98932307458261304</c:v>
                </c:pt>
                <c:pt idx="46851">
                  <c:v>0.99021450707444103</c:v>
                </c:pt>
                <c:pt idx="46852">
                  <c:v>0.99288969141185301</c:v>
                </c:pt>
                <c:pt idx="46853">
                  <c:v>0.98850754542128305</c:v>
                </c:pt>
                <c:pt idx="46854">
                  <c:v>0.99159850037810704</c:v>
                </c:pt>
                <c:pt idx="46855">
                  <c:v>0.98839597231853404</c:v>
                </c:pt>
                <c:pt idx="46856">
                  <c:v>0.989314670843218</c:v>
                </c:pt>
                <c:pt idx="46857">
                  <c:v>0.99080239292649896</c:v>
                </c:pt>
                <c:pt idx="46858">
                  <c:v>0.99284796619895199</c:v>
                </c:pt>
                <c:pt idx="46859">
                  <c:v>0.99339656912409202</c:v>
                </c:pt>
                <c:pt idx="46860">
                  <c:v>0.99104011038363804</c:v>
                </c:pt>
                <c:pt idx="46861">
                  <c:v>0.99121111604343703</c:v>
                </c:pt>
                <c:pt idx="46862">
                  <c:v>0.99220238356809498</c:v>
                </c:pt>
                <c:pt idx="46863">
                  <c:v>0.99031523665091803</c:v>
                </c:pt>
                <c:pt idx="46864">
                  <c:v>0.98858064484493902</c:v>
                </c:pt>
                <c:pt idx="46865">
                  <c:v>0.98766040480755601</c:v>
                </c:pt>
                <c:pt idx="46866">
                  <c:v>0.99466114731955801</c:v>
                </c:pt>
                <c:pt idx="46867">
                  <c:v>0.99116533544448904</c:v>
                </c:pt>
                <c:pt idx="46868">
                  <c:v>0.98579145648485</c:v>
                </c:pt>
                <c:pt idx="46869">
                  <c:v>0.993394994538215</c:v>
                </c:pt>
                <c:pt idx="46870">
                  <c:v>0.99373102151794501</c:v>
                </c:pt>
                <c:pt idx="46871">
                  <c:v>0.98836333797728404</c:v>
                </c:pt>
                <c:pt idx="46872">
                  <c:v>0.99008655231581399</c:v>
                </c:pt>
                <c:pt idx="46873">
                  <c:v>0.98955229788429999</c:v>
                </c:pt>
                <c:pt idx="46874">
                  <c:v>0.99314477799865997</c:v>
                </c:pt>
                <c:pt idx="46875">
                  <c:v>0.99026781402609498</c:v>
                </c:pt>
                <c:pt idx="46876">
                  <c:v>0.99227456287565896</c:v>
                </c:pt>
                <c:pt idx="46877">
                  <c:v>0.988368121189237</c:v>
                </c:pt>
                <c:pt idx="46878">
                  <c:v>0.99153885061414404</c:v>
                </c:pt>
                <c:pt idx="46879">
                  <c:v>0.98969890311487696</c:v>
                </c:pt>
                <c:pt idx="46880">
                  <c:v>0.98850567511040399</c:v>
                </c:pt>
                <c:pt idx="46881">
                  <c:v>0.98790995703022</c:v>
                </c:pt>
                <c:pt idx="46882">
                  <c:v>0.99219220871033298</c:v>
                </c:pt>
                <c:pt idx="46883">
                  <c:v>0.98898688834415205</c:v>
                </c:pt>
                <c:pt idx="46884">
                  <c:v>0.99239679251573598</c:v>
                </c:pt>
                <c:pt idx="46885">
                  <c:v>0.99187867444068401</c:v>
                </c:pt>
                <c:pt idx="46886">
                  <c:v>0.98859274963711097</c:v>
                </c:pt>
                <c:pt idx="46887">
                  <c:v>0.99015910202847701</c:v>
                </c:pt>
                <c:pt idx="46888">
                  <c:v>0.99267403785275898</c:v>
                </c:pt>
                <c:pt idx="46889">
                  <c:v>0.99125654288391196</c:v>
                </c:pt>
                <c:pt idx="46890">
                  <c:v>0.98821145591276205</c:v>
                </c:pt>
                <c:pt idx="46891">
                  <c:v>0.98621958603890403</c:v>
                </c:pt>
                <c:pt idx="46892">
                  <c:v>0.99307437883873895</c:v>
                </c:pt>
                <c:pt idx="46893">
                  <c:v>0.99030429976724399</c:v>
                </c:pt>
                <c:pt idx="46894">
                  <c:v>0.98782354200573597</c:v>
                </c:pt>
                <c:pt idx="46895">
                  <c:v>0.98933732178707801</c:v>
                </c:pt>
                <c:pt idx="46896">
                  <c:v>0.98743447931672601</c:v>
                </c:pt>
                <c:pt idx="46897">
                  <c:v>0.99109843963467803</c:v>
                </c:pt>
                <c:pt idx="46898">
                  <c:v>0.99199188257231996</c:v>
                </c:pt>
                <c:pt idx="46899">
                  <c:v>0.98996398533966601</c:v>
                </c:pt>
                <c:pt idx="46900">
                  <c:v>0.98820766483770905</c:v>
                </c:pt>
                <c:pt idx="46901">
                  <c:v>0.98956657464699205</c:v>
                </c:pt>
                <c:pt idx="46902">
                  <c:v>0.98971139579443101</c:v>
                </c:pt>
                <c:pt idx="46903">
                  <c:v>0.98782539622869503</c:v>
                </c:pt>
                <c:pt idx="46904">
                  <c:v>0.99314802001480995</c:v>
                </c:pt>
                <c:pt idx="46905">
                  <c:v>0.99114207213608796</c:v>
                </c:pt>
                <c:pt idx="46906">
                  <c:v>0.98731710440425102</c:v>
                </c:pt>
                <c:pt idx="46907">
                  <c:v>0.99330146524199903</c:v>
                </c:pt>
                <c:pt idx="46908">
                  <c:v>0.99237739353361798</c:v>
                </c:pt>
                <c:pt idx="46909">
                  <c:v>0.990105607282314</c:v>
                </c:pt>
                <c:pt idx="46910">
                  <c:v>0.99177933072360402</c:v>
                </c:pt>
                <c:pt idx="46911">
                  <c:v>0.99007561980927705</c:v>
                </c:pt>
                <c:pt idx="46912">
                  <c:v>0.99175512281513301</c:v>
                </c:pt>
                <c:pt idx="46913">
                  <c:v>0.99072614460133701</c:v>
                </c:pt>
                <c:pt idx="46914">
                  <c:v>0.99034605249742003</c:v>
                </c:pt>
                <c:pt idx="46915">
                  <c:v>0.99277262603663596</c:v>
                </c:pt>
                <c:pt idx="46916">
                  <c:v>0.99021352953048603</c:v>
                </c:pt>
                <c:pt idx="46917">
                  <c:v>0.99001579650554605</c:v>
                </c:pt>
                <c:pt idx="46918">
                  <c:v>0.992784957290062</c:v>
                </c:pt>
                <c:pt idx="46919">
                  <c:v>0.989561821165311</c:v>
                </c:pt>
                <c:pt idx="46920">
                  <c:v>0.99094352233456595</c:v>
                </c:pt>
                <c:pt idx="46921">
                  <c:v>0.98816687687594396</c:v>
                </c:pt>
                <c:pt idx="46922">
                  <c:v>0.99026804991923001</c:v>
                </c:pt>
                <c:pt idx="46923">
                  <c:v>0.99080309078751005</c:v>
                </c:pt>
                <c:pt idx="46924">
                  <c:v>0.99178844702601998</c:v>
                </c:pt>
                <c:pt idx="46925">
                  <c:v>0.99059585215197499</c:v>
                </c:pt>
                <c:pt idx="46926">
                  <c:v>0.99144311877734104</c:v>
                </c:pt>
                <c:pt idx="46927">
                  <c:v>0.991398666459262</c:v>
                </c:pt>
                <c:pt idx="46928">
                  <c:v>0.98665774479517798</c:v>
                </c:pt>
                <c:pt idx="46929">
                  <c:v>0.99028306421727896</c:v>
                </c:pt>
                <c:pt idx="46930">
                  <c:v>0.98833123150331603</c:v>
                </c:pt>
                <c:pt idx="46931">
                  <c:v>0.99077319343707004</c:v>
                </c:pt>
                <c:pt idx="46932">
                  <c:v>0.98820203828307296</c:v>
                </c:pt>
                <c:pt idx="46933">
                  <c:v>0.99048806310514503</c:v>
                </c:pt>
                <c:pt idx="46934">
                  <c:v>0.98981504260069997</c:v>
                </c:pt>
                <c:pt idx="46935">
                  <c:v>0.98949489854499895</c:v>
                </c:pt>
                <c:pt idx="46936">
                  <c:v>0.994715097887101</c:v>
                </c:pt>
                <c:pt idx="46937">
                  <c:v>0.98829001887281298</c:v>
                </c:pt>
                <c:pt idx="46938">
                  <c:v>0.99051623904740704</c:v>
                </c:pt>
                <c:pt idx="46939">
                  <c:v>0.99285420774434596</c:v>
                </c:pt>
                <c:pt idx="46940">
                  <c:v>0.99344646153246097</c:v>
                </c:pt>
                <c:pt idx="46941">
                  <c:v>0.99144431869415905</c:v>
                </c:pt>
                <c:pt idx="46942">
                  <c:v>0.99119599121300295</c:v>
                </c:pt>
                <c:pt idx="46943">
                  <c:v>0.99328029859096501</c:v>
                </c:pt>
                <c:pt idx="46944">
                  <c:v>0.98985144395248903</c:v>
                </c:pt>
                <c:pt idx="46945">
                  <c:v>0.99171938419001304</c:v>
                </c:pt>
                <c:pt idx="46946">
                  <c:v>0.99188022761773298</c:v>
                </c:pt>
                <c:pt idx="46947">
                  <c:v>0.99265996735401396</c:v>
                </c:pt>
                <c:pt idx="46948">
                  <c:v>0.98840783949926103</c:v>
                </c:pt>
                <c:pt idx="46949">
                  <c:v>0.99015063040305695</c:v>
                </c:pt>
                <c:pt idx="46950">
                  <c:v>0.99353564266487704</c:v>
                </c:pt>
                <c:pt idx="46951">
                  <c:v>0.98682188247165603</c:v>
                </c:pt>
                <c:pt idx="46952">
                  <c:v>0.993329392554819</c:v>
                </c:pt>
                <c:pt idx="46953">
                  <c:v>0.98944312475927698</c:v>
                </c:pt>
                <c:pt idx="46954">
                  <c:v>0.99248712455367805</c:v>
                </c:pt>
                <c:pt idx="46955">
                  <c:v>0.98998677132659596</c:v>
                </c:pt>
                <c:pt idx="46956">
                  <c:v>0.99028468536765002</c:v>
                </c:pt>
                <c:pt idx="46957">
                  <c:v>0.99335995864527304</c:v>
                </c:pt>
                <c:pt idx="46958">
                  <c:v>0.99055320841689398</c:v>
                </c:pt>
                <c:pt idx="46959">
                  <c:v>0.98934792009638794</c:v>
                </c:pt>
                <c:pt idx="46960">
                  <c:v>0.98663531582786201</c:v>
                </c:pt>
                <c:pt idx="46961">
                  <c:v>0.99256397850654199</c:v>
                </c:pt>
                <c:pt idx="46962">
                  <c:v>0.98703542039019998</c:v>
                </c:pt>
                <c:pt idx="46963">
                  <c:v>0.99312924361836796</c:v>
                </c:pt>
                <c:pt idx="46964">
                  <c:v>0.99185063869907197</c:v>
                </c:pt>
                <c:pt idx="46965">
                  <c:v>0.98803474396359603</c:v>
                </c:pt>
                <c:pt idx="46966">
                  <c:v>0.99430917409762398</c:v>
                </c:pt>
                <c:pt idx="46967">
                  <c:v>0.99014102081228295</c:v>
                </c:pt>
                <c:pt idx="46968">
                  <c:v>0.985580516991032</c:v>
                </c:pt>
                <c:pt idx="46969">
                  <c:v>0.992006256042956</c:v>
                </c:pt>
                <c:pt idx="46970">
                  <c:v>0.98779154622259402</c:v>
                </c:pt>
                <c:pt idx="46971">
                  <c:v>0.989289741323087</c:v>
                </c:pt>
                <c:pt idx="46972">
                  <c:v>0.98844263068867899</c:v>
                </c:pt>
                <c:pt idx="46973">
                  <c:v>0.99195060043341898</c:v>
                </c:pt>
                <c:pt idx="46974">
                  <c:v>0.98976441786404901</c:v>
                </c:pt>
                <c:pt idx="46975">
                  <c:v>0.99175791788367496</c:v>
                </c:pt>
                <c:pt idx="46976">
                  <c:v>0.99100404828193001</c:v>
                </c:pt>
                <c:pt idx="46977">
                  <c:v>0.98650993049158398</c:v>
                </c:pt>
                <c:pt idx="46978">
                  <c:v>0.99148545683342504</c:v>
                </c:pt>
                <c:pt idx="46979">
                  <c:v>0.98765102094091695</c:v>
                </c:pt>
                <c:pt idx="46980">
                  <c:v>0.99052897488235203</c:v>
                </c:pt>
                <c:pt idx="46981">
                  <c:v>0.99127376690593205</c:v>
                </c:pt>
                <c:pt idx="46982">
                  <c:v>0.98723945216028397</c:v>
                </c:pt>
                <c:pt idx="46983">
                  <c:v>0.99263698011491697</c:v>
                </c:pt>
                <c:pt idx="46984">
                  <c:v>0.98881981423662801</c:v>
                </c:pt>
                <c:pt idx="46985">
                  <c:v>0.98704653592277403</c:v>
                </c:pt>
                <c:pt idx="46986">
                  <c:v>0.98997412524160699</c:v>
                </c:pt>
                <c:pt idx="46987">
                  <c:v>0.98683457580966705</c:v>
                </c:pt>
                <c:pt idx="46988">
                  <c:v>0.98942181784577199</c:v>
                </c:pt>
                <c:pt idx="46989">
                  <c:v>0.988201837095529</c:v>
                </c:pt>
                <c:pt idx="46990">
                  <c:v>0.98965378231845502</c:v>
                </c:pt>
                <c:pt idx="46991">
                  <c:v>0.98763506041808702</c:v>
                </c:pt>
                <c:pt idx="46992">
                  <c:v>0.99117936798990902</c:v>
                </c:pt>
                <c:pt idx="46993">
                  <c:v>0.98924167224840198</c:v>
                </c:pt>
                <c:pt idx="46994">
                  <c:v>0.989907719715167</c:v>
                </c:pt>
                <c:pt idx="46995">
                  <c:v>0.98956588144074797</c:v>
                </c:pt>
                <c:pt idx="46996">
                  <c:v>0.989425597468094</c:v>
                </c:pt>
                <c:pt idx="46997">
                  <c:v>0.98847600815437997</c:v>
                </c:pt>
                <c:pt idx="46998">
                  <c:v>0.98698057288234298</c:v>
                </c:pt>
                <c:pt idx="46999">
                  <c:v>0.99240099799907999</c:v>
                </c:pt>
                <c:pt idx="47000">
                  <c:v>0.988040588162583</c:v>
                </c:pt>
                <c:pt idx="47001">
                  <c:v>0.992389451062476</c:v>
                </c:pt>
                <c:pt idx="47002">
                  <c:v>0.99032970273436705</c:v>
                </c:pt>
                <c:pt idx="47003">
                  <c:v>0.99178687058503301</c:v>
                </c:pt>
                <c:pt idx="47004">
                  <c:v>0.99020444186789303</c:v>
                </c:pt>
                <c:pt idx="47005">
                  <c:v>0.99057448411494797</c:v>
                </c:pt>
                <c:pt idx="47006">
                  <c:v>0.98734703796287104</c:v>
                </c:pt>
                <c:pt idx="47007">
                  <c:v>0.99309589944592003</c:v>
                </c:pt>
                <c:pt idx="47008">
                  <c:v>0.99059969336287002</c:v>
                </c:pt>
                <c:pt idx="47009">
                  <c:v>0.98871986646934895</c:v>
                </c:pt>
                <c:pt idx="47010">
                  <c:v>0.98910244805675795</c:v>
                </c:pt>
                <c:pt idx="47011">
                  <c:v>0.98878032990885001</c:v>
                </c:pt>
                <c:pt idx="47012">
                  <c:v>0.99223099257636305</c:v>
                </c:pt>
                <c:pt idx="47013">
                  <c:v>0.99188695594318899</c:v>
                </c:pt>
                <c:pt idx="47014">
                  <c:v>0.98750125388368204</c:v>
                </c:pt>
                <c:pt idx="47015">
                  <c:v>0.98740079596766905</c:v>
                </c:pt>
                <c:pt idx="47016">
                  <c:v>0.99056963675276</c:v>
                </c:pt>
                <c:pt idx="47017">
                  <c:v>0.99255742267826896</c:v>
                </c:pt>
                <c:pt idx="47018">
                  <c:v>0.98976717527129598</c:v>
                </c:pt>
                <c:pt idx="47019">
                  <c:v>0.98810908309260304</c:v>
                </c:pt>
                <c:pt idx="47020">
                  <c:v>0.99223724845637795</c:v>
                </c:pt>
                <c:pt idx="47021">
                  <c:v>0.99168199486126096</c:v>
                </c:pt>
                <c:pt idx="47022">
                  <c:v>0.992525920276352</c:v>
                </c:pt>
                <c:pt idx="47023">
                  <c:v>0.99119417989280101</c:v>
                </c:pt>
                <c:pt idx="47024">
                  <c:v>0.99209235562932097</c:v>
                </c:pt>
                <c:pt idx="47025">
                  <c:v>0.98948180365541805</c:v>
                </c:pt>
                <c:pt idx="47026">
                  <c:v>0.98833877631854405</c:v>
                </c:pt>
                <c:pt idx="47027">
                  <c:v>0.99264149343557195</c:v>
                </c:pt>
                <c:pt idx="47028">
                  <c:v>0.99080851792170199</c:v>
                </c:pt>
                <c:pt idx="47029">
                  <c:v>0.99241157167883498</c:v>
                </c:pt>
                <c:pt idx="47030">
                  <c:v>0.98850625694389005</c:v>
                </c:pt>
                <c:pt idx="47031">
                  <c:v>0.99028138756972695</c:v>
                </c:pt>
                <c:pt idx="47032">
                  <c:v>0.99023431403478201</c:v>
                </c:pt>
                <c:pt idx="47033">
                  <c:v>0.99231656991303197</c:v>
                </c:pt>
                <c:pt idx="47034">
                  <c:v>0.98751898396951698</c:v>
                </c:pt>
                <c:pt idx="47035">
                  <c:v>0.99238816746513403</c:v>
                </c:pt>
                <c:pt idx="47036">
                  <c:v>0.98838058895091996</c:v>
                </c:pt>
                <c:pt idx="47037">
                  <c:v>0.989379152329532</c:v>
                </c:pt>
                <c:pt idx="47038">
                  <c:v>0.99092829201533805</c:v>
                </c:pt>
                <c:pt idx="47039">
                  <c:v>0.98886962857924099</c:v>
                </c:pt>
                <c:pt idx="47040">
                  <c:v>0.99162080356489601</c:v>
                </c:pt>
                <c:pt idx="47041">
                  <c:v>0.99068101084851701</c:v>
                </c:pt>
                <c:pt idx="47042">
                  <c:v>0.99130387317591295</c:v>
                </c:pt>
                <c:pt idx="47043">
                  <c:v>0.98808484098511995</c:v>
                </c:pt>
                <c:pt idx="47044">
                  <c:v>0.99295669624674299</c:v>
                </c:pt>
                <c:pt idx="47045">
                  <c:v>0.98971247547838703</c:v>
                </c:pt>
                <c:pt idx="47046">
                  <c:v>0.98918903044744899</c:v>
                </c:pt>
                <c:pt idx="47047">
                  <c:v>0.98842447058663596</c:v>
                </c:pt>
                <c:pt idx="47048">
                  <c:v>0.99238872975872505</c:v>
                </c:pt>
                <c:pt idx="47049">
                  <c:v>0.98872281446407195</c:v>
                </c:pt>
                <c:pt idx="47050">
                  <c:v>0.99254792511459999</c:v>
                </c:pt>
                <c:pt idx="47051">
                  <c:v>0.98834800257154298</c:v>
                </c:pt>
                <c:pt idx="47052">
                  <c:v>0.99147795199842004</c:v>
                </c:pt>
                <c:pt idx="47053">
                  <c:v>0.99019663313902795</c:v>
                </c:pt>
                <c:pt idx="47054">
                  <c:v>0.98757275915661502</c:v>
                </c:pt>
                <c:pt idx="47055">
                  <c:v>0.98797420435144401</c:v>
                </c:pt>
                <c:pt idx="47056">
                  <c:v>0.99069928395295703</c:v>
                </c:pt>
                <c:pt idx="47057">
                  <c:v>0.98857977328225699</c:v>
                </c:pt>
                <c:pt idx="47058">
                  <c:v>0.98941080912648205</c:v>
                </c:pt>
                <c:pt idx="47059">
                  <c:v>0.99119959129221902</c:v>
                </c:pt>
                <c:pt idx="47060">
                  <c:v>0.98880551078937895</c:v>
                </c:pt>
                <c:pt idx="47061">
                  <c:v>0.99125229289671901</c:v>
                </c:pt>
                <c:pt idx="47062">
                  <c:v>0.98717491538935698</c:v>
                </c:pt>
                <c:pt idx="47063">
                  <c:v>0.98904253417665799</c:v>
                </c:pt>
                <c:pt idx="47064">
                  <c:v>0.99082741023581899</c:v>
                </c:pt>
                <c:pt idx="47065">
                  <c:v>0.98917715851930299</c:v>
                </c:pt>
                <c:pt idx="47066">
                  <c:v>0.98802921973149505</c:v>
                </c:pt>
                <c:pt idx="47067">
                  <c:v>0.99391603202857604</c:v>
                </c:pt>
                <c:pt idx="47068">
                  <c:v>0.98812101920859796</c:v>
                </c:pt>
                <c:pt idx="47069">
                  <c:v>0.99120476211965103</c:v>
                </c:pt>
                <c:pt idx="47070">
                  <c:v>0.98903023304455495</c:v>
                </c:pt>
                <c:pt idx="47071">
                  <c:v>0.98770716036836503</c:v>
                </c:pt>
                <c:pt idx="47072">
                  <c:v>0.98893177774097496</c:v>
                </c:pt>
                <c:pt idx="47073">
                  <c:v>0.993613388348633</c:v>
                </c:pt>
                <c:pt idx="47074">
                  <c:v>0.991990960426131</c:v>
                </c:pt>
                <c:pt idx="47075">
                  <c:v>0.98983593469158004</c:v>
                </c:pt>
                <c:pt idx="47076">
                  <c:v>0.99198369254298802</c:v>
                </c:pt>
                <c:pt idx="47077">
                  <c:v>0.99286375243427005</c:v>
                </c:pt>
                <c:pt idx="47078">
                  <c:v>0.98829966771292699</c:v>
                </c:pt>
                <c:pt idx="47079">
                  <c:v>0.99087866668424995</c:v>
                </c:pt>
                <c:pt idx="47080">
                  <c:v>0.99154900230889798</c:v>
                </c:pt>
                <c:pt idx="47081">
                  <c:v>0.98779470774459899</c:v>
                </c:pt>
                <c:pt idx="47082">
                  <c:v>0.99013347539727303</c:v>
                </c:pt>
                <c:pt idx="47083">
                  <c:v>0.99011339139368204</c:v>
                </c:pt>
                <c:pt idx="47084">
                  <c:v>0.98803944677720501</c:v>
                </c:pt>
                <c:pt idx="47085">
                  <c:v>0.99169337375330302</c:v>
                </c:pt>
                <c:pt idx="47086">
                  <c:v>0.99318784348153799</c:v>
                </c:pt>
                <c:pt idx="47087">
                  <c:v>0.99100311989868295</c:v>
                </c:pt>
                <c:pt idx="47088">
                  <c:v>0.99155619285723995</c:v>
                </c:pt>
                <c:pt idx="47089">
                  <c:v>0.99065172556881498</c:v>
                </c:pt>
                <c:pt idx="47090">
                  <c:v>0.98560776683492901</c:v>
                </c:pt>
                <c:pt idx="47091">
                  <c:v>0.99332465448242302</c:v>
                </c:pt>
                <c:pt idx="47092">
                  <c:v>0.988833362946549</c:v>
                </c:pt>
                <c:pt idx="47093">
                  <c:v>0.98969227174983099</c:v>
                </c:pt>
                <c:pt idx="47094">
                  <c:v>0.98848659989571797</c:v>
                </c:pt>
                <c:pt idx="47095">
                  <c:v>0.99028408492710096</c:v>
                </c:pt>
                <c:pt idx="47096">
                  <c:v>0.99120715058017705</c:v>
                </c:pt>
                <c:pt idx="47097">
                  <c:v>0.98921207771981101</c:v>
                </c:pt>
                <c:pt idx="47098">
                  <c:v>0.99206847648690799</c:v>
                </c:pt>
                <c:pt idx="47099">
                  <c:v>0.99297792471602797</c:v>
                </c:pt>
                <c:pt idx="47100">
                  <c:v>0.98817191682619898</c:v>
                </c:pt>
                <c:pt idx="47101">
                  <c:v>0.99154293845748198</c:v>
                </c:pt>
                <c:pt idx="47102">
                  <c:v>0.98957295364637099</c:v>
                </c:pt>
                <c:pt idx="47103">
                  <c:v>0.98791393437083697</c:v>
                </c:pt>
                <c:pt idx="47104">
                  <c:v>0.98820132564299001</c:v>
                </c:pt>
                <c:pt idx="47105">
                  <c:v>0.99128504498755099</c:v>
                </c:pt>
                <c:pt idx="47106">
                  <c:v>0.98672790449904901</c:v>
                </c:pt>
                <c:pt idx="47107">
                  <c:v>0.99414745697465601</c:v>
                </c:pt>
                <c:pt idx="47108">
                  <c:v>0.99082207413605805</c:v>
                </c:pt>
                <c:pt idx="47109">
                  <c:v>0.98752018261619301</c:v>
                </c:pt>
                <c:pt idx="47110">
                  <c:v>0.99118251426440995</c:v>
                </c:pt>
                <c:pt idx="47111">
                  <c:v>0.99171922539892299</c:v>
                </c:pt>
                <c:pt idx="47112">
                  <c:v>0.98931897867213503</c:v>
                </c:pt>
                <c:pt idx="47113">
                  <c:v>0.98766703581876303</c:v>
                </c:pt>
                <c:pt idx="47114">
                  <c:v>0.98568215719837604</c:v>
                </c:pt>
                <c:pt idx="47115">
                  <c:v>0.994402995166912</c:v>
                </c:pt>
                <c:pt idx="47116">
                  <c:v>0.99113117752435198</c:v>
                </c:pt>
                <c:pt idx="47117">
                  <c:v>0.98878006411057195</c:v>
                </c:pt>
                <c:pt idx="47118">
                  <c:v>0.98911383208887504</c:v>
                </c:pt>
                <c:pt idx="47119">
                  <c:v>0.99339539955318801</c:v>
                </c:pt>
                <c:pt idx="47120">
                  <c:v>0.99140730930190701</c:v>
                </c:pt>
                <c:pt idx="47121">
                  <c:v>0.98820836388682698</c:v>
                </c:pt>
                <c:pt idx="47122">
                  <c:v>0.992314529874465</c:v>
                </c:pt>
                <c:pt idx="47123">
                  <c:v>0.992275398814087</c:v>
                </c:pt>
                <c:pt idx="47124">
                  <c:v>0.98810571076578901</c:v>
                </c:pt>
                <c:pt idx="47125">
                  <c:v>0.99183983389043895</c:v>
                </c:pt>
                <c:pt idx="47126">
                  <c:v>0.99360889049270196</c:v>
                </c:pt>
                <c:pt idx="47127">
                  <c:v>0.98889043477951499</c:v>
                </c:pt>
                <c:pt idx="47128">
                  <c:v>0.99472605188740904</c:v>
                </c:pt>
                <c:pt idx="47129">
                  <c:v>0.99015424602229896</c:v>
                </c:pt>
                <c:pt idx="47130">
                  <c:v>0.98600599069838302</c:v>
                </c:pt>
                <c:pt idx="47131">
                  <c:v>0.99058771949754798</c:v>
                </c:pt>
                <c:pt idx="47132">
                  <c:v>0.98887608026362395</c:v>
                </c:pt>
                <c:pt idx="47133">
                  <c:v>0.99061151528633495</c:v>
                </c:pt>
                <c:pt idx="47134">
                  <c:v>0.98974255091761998</c:v>
                </c:pt>
                <c:pt idx="47135">
                  <c:v>0.98812806142305898</c:v>
                </c:pt>
                <c:pt idx="47136">
                  <c:v>0.99187009981222396</c:v>
                </c:pt>
                <c:pt idx="47137">
                  <c:v>0.99005115095713903</c:v>
                </c:pt>
                <c:pt idx="47138">
                  <c:v>0.98847503933152003</c:v>
                </c:pt>
                <c:pt idx="47139">
                  <c:v>0.98923347437379205</c:v>
                </c:pt>
                <c:pt idx="47140">
                  <c:v>0.99060499456919104</c:v>
                </c:pt>
                <c:pt idx="47141">
                  <c:v>0.98790607696309496</c:v>
                </c:pt>
                <c:pt idx="47142">
                  <c:v>0.99152681495063799</c:v>
                </c:pt>
                <c:pt idx="47143">
                  <c:v>0.99056221452789806</c:v>
                </c:pt>
                <c:pt idx="47144">
                  <c:v>0.98933647722928197</c:v>
                </c:pt>
                <c:pt idx="47145">
                  <c:v>0.98948162571839204</c:v>
                </c:pt>
                <c:pt idx="47146">
                  <c:v>0.98984172065822695</c:v>
                </c:pt>
                <c:pt idx="47147">
                  <c:v>0.98904752395401696</c:v>
                </c:pt>
                <c:pt idx="47148">
                  <c:v>0.98752589180945205</c:v>
                </c:pt>
                <c:pt idx="47149">
                  <c:v>0.99168102372236699</c:v>
                </c:pt>
                <c:pt idx="47150">
                  <c:v>0.98805865277147598</c:v>
                </c:pt>
                <c:pt idx="47151">
                  <c:v>0.98747971627697795</c:v>
                </c:pt>
                <c:pt idx="47152">
                  <c:v>0.99331478118098004</c:v>
                </c:pt>
                <c:pt idx="47153">
                  <c:v>0.98995386654015605</c:v>
                </c:pt>
                <c:pt idx="47154">
                  <c:v>0.98892269223519802</c:v>
                </c:pt>
                <c:pt idx="47155">
                  <c:v>0.99022982664901904</c:v>
                </c:pt>
                <c:pt idx="47156">
                  <c:v>0.98597397291766797</c:v>
                </c:pt>
                <c:pt idx="47157">
                  <c:v>0.99486054900672405</c:v>
                </c:pt>
                <c:pt idx="47158">
                  <c:v>0.98752593029371605</c:v>
                </c:pt>
                <c:pt idx="47159">
                  <c:v>0.98876044532034901</c:v>
                </c:pt>
                <c:pt idx="47160">
                  <c:v>0.98706651005975699</c:v>
                </c:pt>
                <c:pt idx="47161">
                  <c:v>0.98986869443186198</c:v>
                </c:pt>
                <c:pt idx="47162">
                  <c:v>0.99233573629309701</c:v>
                </c:pt>
                <c:pt idx="47163">
                  <c:v>0.98803022753593805</c:v>
                </c:pt>
                <c:pt idx="47164">
                  <c:v>0.991731401101142</c:v>
                </c:pt>
                <c:pt idx="47165">
                  <c:v>0.99005358127579202</c:v>
                </c:pt>
                <c:pt idx="47166">
                  <c:v>0.98875901970688096</c:v>
                </c:pt>
                <c:pt idx="47167">
                  <c:v>0.98662417931816804</c:v>
                </c:pt>
                <c:pt idx="47168">
                  <c:v>0.99393030980824804</c:v>
                </c:pt>
                <c:pt idx="47169">
                  <c:v>0.98754814572440697</c:v>
                </c:pt>
                <c:pt idx="47170">
                  <c:v>0.99350161980410501</c:v>
                </c:pt>
                <c:pt idx="47171">
                  <c:v>0.99208368369397404</c:v>
                </c:pt>
                <c:pt idx="47172">
                  <c:v>0.99190834925692495</c:v>
                </c:pt>
                <c:pt idx="47173">
                  <c:v>0.99416999134814898</c:v>
                </c:pt>
                <c:pt idx="47174">
                  <c:v>0.98697418076794496</c:v>
                </c:pt>
                <c:pt idx="47175">
                  <c:v>0.99102004709006197</c:v>
                </c:pt>
                <c:pt idx="47176">
                  <c:v>0.98834228825497805</c:v>
                </c:pt>
                <c:pt idx="47177">
                  <c:v>0.98898390014043303</c:v>
                </c:pt>
                <c:pt idx="47178">
                  <c:v>0.98622551531640701</c:v>
                </c:pt>
                <c:pt idx="47179">
                  <c:v>0.98972722090618404</c:v>
                </c:pt>
                <c:pt idx="47180">
                  <c:v>0.99167840616780201</c:v>
                </c:pt>
                <c:pt idx="47181">
                  <c:v>0.98865721040951804</c:v>
                </c:pt>
                <c:pt idx="47182">
                  <c:v>0.98936665923405598</c:v>
                </c:pt>
                <c:pt idx="47183">
                  <c:v>0.98938900727290102</c:v>
                </c:pt>
                <c:pt idx="47184">
                  <c:v>0.98768412425088203</c:v>
                </c:pt>
                <c:pt idx="47185">
                  <c:v>0.99368054528865402</c:v>
                </c:pt>
                <c:pt idx="47186">
                  <c:v>0.99080943762469298</c:v>
                </c:pt>
                <c:pt idx="47187">
                  <c:v>0.98732375982534504</c:v>
                </c:pt>
                <c:pt idx="47188">
                  <c:v>0.99185259578240903</c:v>
                </c:pt>
                <c:pt idx="47189">
                  <c:v>0.99167336831694597</c:v>
                </c:pt>
                <c:pt idx="47190">
                  <c:v>0.99280172178188997</c:v>
                </c:pt>
                <c:pt idx="47191">
                  <c:v>0.98880600033455401</c:v>
                </c:pt>
                <c:pt idx="47192">
                  <c:v>0.98659166517189201</c:v>
                </c:pt>
                <c:pt idx="47193">
                  <c:v>0.99334136635255799</c:v>
                </c:pt>
                <c:pt idx="47194">
                  <c:v>0.991986218584617</c:v>
                </c:pt>
                <c:pt idx="47195">
                  <c:v>0.99254418501226904</c:v>
                </c:pt>
                <c:pt idx="47196">
                  <c:v>0.99056168410285195</c:v>
                </c:pt>
                <c:pt idx="47197">
                  <c:v>0.99150728520179698</c:v>
                </c:pt>
                <c:pt idx="47198">
                  <c:v>0.99304112009310097</c:v>
                </c:pt>
                <c:pt idx="47199">
                  <c:v>0.98729800181361504</c:v>
                </c:pt>
                <c:pt idx="47200">
                  <c:v>0.99309046322025296</c:v>
                </c:pt>
                <c:pt idx="47201">
                  <c:v>0.98724505266422302</c:v>
                </c:pt>
                <c:pt idx="47202">
                  <c:v>0.99370442349942301</c:v>
                </c:pt>
                <c:pt idx="47203">
                  <c:v>0.99436099125255695</c:v>
                </c:pt>
                <c:pt idx="47204">
                  <c:v>0.98835768432198201</c:v>
                </c:pt>
                <c:pt idx="47205">
                  <c:v>0.99229741244933001</c:v>
                </c:pt>
                <c:pt idx="47206">
                  <c:v>0.99308418827193801</c:v>
                </c:pt>
                <c:pt idx="47207">
                  <c:v>0.99033952645098899</c:v>
                </c:pt>
                <c:pt idx="47208">
                  <c:v>0.99071762843778399</c:v>
                </c:pt>
                <c:pt idx="47209">
                  <c:v>0.99215151538714297</c:v>
                </c:pt>
                <c:pt idx="47210">
                  <c:v>0.98793774757779595</c:v>
                </c:pt>
                <c:pt idx="47211">
                  <c:v>0.99133437974449401</c:v>
                </c:pt>
                <c:pt idx="47212">
                  <c:v>0.99011102175718502</c:v>
                </c:pt>
                <c:pt idx="47213">
                  <c:v>0.99079194534107895</c:v>
                </c:pt>
                <c:pt idx="47214">
                  <c:v>0.99283734530730605</c:v>
                </c:pt>
                <c:pt idx="47215">
                  <c:v>0.99015682328082</c:v>
                </c:pt>
                <c:pt idx="47216">
                  <c:v>0.98872451274179596</c:v>
                </c:pt>
                <c:pt idx="47217">
                  <c:v>0.99164956147607297</c:v>
                </c:pt>
                <c:pt idx="47218">
                  <c:v>0.99243522404570905</c:v>
                </c:pt>
                <c:pt idx="47219">
                  <c:v>0.99173428396483398</c:v>
                </c:pt>
                <c:pt idx="47220">
                  <c:v>0.99218494258328205</c:v>
                </c:pt>
                <c:pt idx="47221">
                  <c:v>0.990723476126394</c:v>
                </c:pt>
                <c:pt idx="47222">
                  <c:v>0.98631462291697303</c:v>
                </c:pt>
                <c:pt idx="47223">
                  <c:v>0.99358996326632498</c:v>
                </c:pt>
                <c:pt idx="47224">
                  <c:v>0.99197913422810502</c:v>
                </c:pt>
                <c:pt idx="47225">
                  <c:v>0.99204539125661295</c:v>
                </c:pt>
                <c:pt idx="47226">
                  <c:v>0.99143214964772197</c:v>
                </c:pt>
                <c:pt idx="47227">
                  <c:v>0.98942650635595497</c:v>
                </c:pt>
                <c:pt idx="47228">
                  <c:v>0.99224199009615099</c:v>
                </c:pt>
                <c:pt idx="47229">
                  <c:v>0.99009023521802098</c:v>
                </c:pt>
                <c:pt idx="47230">
                  <c:v>0.98836749821047598</c:v>
                </c:pt>
                <c:pt idx="47231">
                  <c:v>0.989989952785717</c:v>
                </c:pt>
                <c:pt idx="47232">
                  <c:v>0.993517617583621</c:v>
                </c:pt>
                <c:pt idx="47233">
                  <c:v>0.98865445019638198</c:v>
                </c:pt>
                <c:pt idx="47234">
                  <c:v>0.99186407777626195</c:v>
                </c:pt>
                <c:pt idx="47235">
                  <c:v>0.98923323575974398</c:v>
                </c:pt>
                <c:pt idx="47236">
                  <c:v>0.98737288310725901</c:v>
                </c:pt>
                <c:pt idx="47237">
                  <c:v>0.99043520686577702</c:v>
                </c:pt>
                <c:pt idx="47238">
                  <c:v>0.99186602098301402</c:v>
                </c:pt>
                <c:pt idx="47239">
                  <c:v>0.98785115696345005</c:v>
                </c:pt>
                <c:pt idx="47240">
                  <c:v>0.98991032277662405</c:v>
                </c:pt>
                <c:pt idx="47241">
                  <c:v>0.99342886661167296</c:v>
                </c:pt>
                <c:pt idx="47242">
                  <c:v>0.98917474899956204</c:v>
                </c:pt>
                <c:pt idx="47243">
                  <c:v>0.99008496447985295</c:v>
                </c:pt>
                <c:pt idx="47244">
                  <c:v>0.98632065935072799</c:v>
                </c:pt>
                <c:pt idx="47245">
                  <c:v>0.99407966054280605</c:v>
                </c:pt>
                <c:pt idx="47246">
                  <c:v>0.989157176319992</c:v>
                </c:pt>
                <c:pt idx="47247">
                  <c:v>0.98752274977933796</c:v>
                </c:pt>
                <c:pt idx="47248">
                  <c:v>0.98703397251335301</c:v>
                </c:pt>
                <c:pt idx="47249">
                  <c:v>0.98991449519770902</c:v>
                </c:pt>
                <c:pt idx="47250">
                  <c:v>0.99084314159158304</c:v>
                </c:pt>
                <c:pt idx="47251">
                  <c:v>0.99102858872752098</c:v>
                </c:pt>
                <c:pt idx="47252">
                  <c:v>0.98788735987295995</c:v>
                </c:pt>
                <c:pt idx="47253">
                  <c:v>0.98923411413576801</c:v>
                </c:pt>
                <c:pt idx="47254">
                  <c:v>0.99198654280655296</c:v>
                </c:pt>
                <c:pt idx="47255">
                  <c:v>0.98868964360954903</c:v>
                </c:pt>
                <c:pt idx="47256">
                  <c:v>0.99299081560109803</c:v>
                </c:pt>
                <c:pt idx="47257">
                  <c:v>0.98994220876497296</c:v>
                </c:pt>
                <c:pt idx="47258">
                  <c:v>0.98888978210622303</c:v>
                </c:pt>
                <c:pt idx="47259">
                  <c:v>0.99242179298900202</c:v>
                </c:pt>
                <c:pt idx="47260">
                  <c:v>0.99346574349647698</c:v>
                </c:pt>
                <c:pt idx="47261">
                  <c:v>0.99100621145905099</c:v>
                </c:pt>
                <c:pt idx="47262">
                  <c:v>0.989589990428421</c:v>
                </c:pt>
                <c:pt idx="47263">
                  <c:v>0.99207704406583497</c:v>
                </c:pt>
                <c:pt idx="47264">
                  <c:v>0.99037741383520395</c:v>
                </c:pt>
                <c:pt idx="47265">
                  <c:v>0.98777485326244596</c:v>
                </c:pt>
                <c:pt idx="47266">
                  <c:v>0.98971953804502499</c:v>
                </c:pt>
                <c:pt idx="47267">
                  <c:v>0.98740250555072995</c:v>
                </c:pt>
                <c:pt idx="47268">
                  <c:v>0.99150976690055204</c:v>
                </c:pt>
                <c:pt idx="47269">
                  <c:v>0.98787011231933597</c:v>
                </c:pt>
                <c:pt idx="47270">
                  <c:v>0.98946374499966805</c:v>
                </c:pt>
                <c:pt idx="47271">
                  <c:v>0.99058876273297103</c:v>
                </c:pt>
                <c:pt idx="47272">
                  <c:v>0.99272086300479401</c:v>
                </c:pt>
                <c:pt idx="47273">
                  <c:v>0.99230735200504305</c:v>
                </c:pt>
                <c:pt idx="47274">
                  <c:v>0.99154686150490901</c:v>
                </c:pt>
                <c:pt idx="47275">
                  <c:v>0.99144073299215696</c:v>
                </c:pt>
                <c:pt idx="47276">
                  <c:v>0.99344000626251605</c:v>
                </c:pt>
                <c:pt idx="47277">
                  <c:v>0.98901769708048703</c:v>
                </c:pt>
                <c:pt idx="47278">
                  <c:v>0.99317816866336595</c:v>
                </c:pt>
                <c:pt idx="47279">
                  <c:v>0.99298197709707603</c:v>
                </c:pt>
                <c:pt idx="47280">
                  <c:v>0.99177355179647697</c:v>
                </c:pt>
                <c:pt idx="47281">
                  <c:v>0.988884065138672</c:v>
                </c:pt>
                <c:pt idx="47282">
                  <c:v>0.98972469550396003</c:v>
                </c:pt>
                <c:pt idx="47283">
                  <c:v>0.98836355868091297</c:v>
                </c:pt>
                <c:pt idx="47284">
                  <c:v>0.99270895514775603</c:v>
                </c:pt>
                <c:pt idx="47285">
                  <c:v>0.98877811562008799</c:v>
                </c:pt>
                <c:pt idx="47286">
                  <c:v>0.99392986200754396</c:v>
                </c:pt>
                <c:pt idx="47287">
                  <c:v>0.98729892587800605</c:v>
                </c:pt>
                <c:pt idx="47288">
                  <c:v>0.99089661908137305</c:v>
                </c:pt>
                <c:pt idx="47289">
                  <c:v>0.99072736107431403</c:v>
                </c:pt>
                <c:pt idx="47290">
                  <c:v>0.99108760969104703</c:v>
                </c:pt>
                <c:pt idx="47291">
                  <c:v>0.99214534433173396</c:v>
                </c:pt>
                <c:pt idx="47292">
                  <c:v>0.99115638027727804</c:v>
                </c:pt>
                <c:pt idx="47293">
                  <c:v>0.99467302006217295</c:v>
                </c:pt>
                <c:pt idx="47294">
                  <c:v>0.98858043788152306</c:v>
                </c:pt>
                <c:pt idx="47295">
                  <c:v>0.98956135621823504</c:v>
                </c:pt>
                <c:pt idx="47296">
                  <c:v>0.99041198674580799</c:v>
                </c:pt>
                <c:pt idx="47297">
                  <c:v>0.99316900101318994</c:v>
                </c:pt>
                <c:pt idx="47298">
                  <c:v>0.99062083886204599</c:v>
                </c:pt>
                <c:pt idx="47299">
                  <c:v>0.99232355994069599</c:v>
                </c:pt>
                <c:pt idx="47300">
                  <c:v>0.989537811258552</c:v>
                </c:pt>
                <c:pt idx="47301">
                  <c:v>0.98861790689300699</c:v>
                </c:pt>
                <c:pt idx="47302">
                  <c:v>0.99175270441766505</c:v>
                </c:pt>
                <c:pt idx="47303">
                  <c:v>0.99159506463871905</c:v>
                </c:pt>
                <c:pt idx="47304">
                  <c:v>0.988410414917963</c:v>
                </c:pt>
                <c:pt idx="47305">
                  <c:v>0.98737534505992197</c:v>
                </c:pt>
                <c:pt idx="47306">
                  <c:v>0.99384423882178596</c:v>
                </c:pt>
                <c:pt idx="47307">
                  <c:v>0.98928338687418305</c:v>
                </c:pt>
                <c:pt idx="47308">
                  <c:v>0.98612075666207899</c:v>
                </c:pt>
                <c:pt idx="47309">
                  <c:v>0.98961672186509997</c:v>
                </c:pt>
                <c:pt idx="47310">
                  <c:v>0.99272579998795296</c:v>
                </c:pt>
                <c:pt idx="47311">
                  <c:v>0.98826682293304802</c:v>
                </c:pt>
                <c:pt idx="47312">
                  <c:v>0.99033209470527905</c:v>
                </c:pt>
                <c:pt idx="47313">
                  <c:v>0.99187408416579903</c:v>
                </c:pt>
                <c:pt idx="47314">
                  <c:v>0.98742306850861095</c:v>
                </c:pt>
                <c:pt idx="47315">
                  <c:v>0.99329909990509901</c:v>
                </c:pt>
                <c:pt idx="47316">
                  <c:v>0.98710130149181496</c:v>
                </c:pt>
                <c:pt idx="47317">
                  <c:v>0.99237867691791004</c:v>
                </c:pt>
                <c:pt idx="47318">
                  <c:v>0.98846485693953201</c:v>
                </c:pt>
                <c:pt idx="47319">
                  <c:v>0.99015639010491396</c:v>
                </c:pt>
                <c:pt idx="47320">
                  <c:v>0.99323561745813305</c:v>
                </c:pt>
                <c:pt idx="47321">
                  <c:v>0.98756175940077495</c:v>
                </c:pt>
                <c:pt idx="47322">
                  <c:v>0.98916619975464104</c:v>
                </c:pt>
                <c:pt idx="47323">
                  <c:v>0.98997759412860697</c:v>
                </c:pt>
                <c:pt idx="47324">
                  <c:v>0.98869850868848397</c:v>
                </c:pt>
                <c:pt idx="47325">
                  <c:v>0.98754265499372496</c:v>
                </c:pt>
                <c:pt idx="47326">
                  <c:v>0.98707330267751203</c:v>
                </c:pt>
                <c:pt idx="47327">
                  <c:v>0.98576754239629305</c:v>
                </c:pt>
                <c:pt idx="47328">
                  <c:v>0.99180084349772701</c:v>
                </c:pt>
                <c:pt idx="47329">
                  <c:v>0.99075277694874297</c:v>
                </c:pt>
                <c:pt idx="47330">
                  <c:v>0.98955877641547096</c:v>
                </c:pt>
                <c:pt idx="47331">
                  <c:v>0.99027823383041702</c:v>
                </c:pt>
                <c:pt idx="47332">
                  <c:v>0.98861306944352001</c:v>
                </c:pt>
                <c:pt idx="47333">
                  <c:v>0.99060659822941499</c:v>
                </c:pt>
                <c:pt idx="47334">
                  <c:v>0.98981565461697796</c:v>
                </c:pt>
                <c:pt idx="47335">
                  <c:v>0.986270090372382</c:v>
                </c:pt>
                <c:pt idx="47336">
                  <c:v>0.98901692874706504</c:v>
                </c:pt>
                <c:pt idx="47337">
                  <c:v>0.99261826518726204</c:v>
                </c:pt>
                <c:pt idx="47338">
                  <c:v>0.98609057144575196</c:v>
                </c:pt>
                <c:pt idx="47339">
                  <c:v>0.99281998215684797</c:v>
                </c:pt>
                <c:pt idx="47340">
                  <c:v>0.98846022100207298</c:v>
                </c:pt>
                <c:pt idx="47341">
                  <c:v>0.98970952601960005</c:v>
                </c:pt>
                <c:pt idx="47342">
                  <c:v>0.98914063838896205</c:v>
                </c:pt>
                <c:pt idx="47343">
                  <c:v>0.99044868486374404</c:v>
                </c:pt>
                <c:pt idx="47344">
                  <c:v>0.98914048532965604</c:v>
                </c:pt>
                <c:pt idx="47345">
                  <c:v>0.98800618286210296</c:v>
                </c:pt>
                <c:pt idx="47346">
                  <c:v>0.99037418811651601</c:v>
                </c:pt>
                <c:pt idx="47347">
                  <c:v>0.98871335517820702</c:v>
                </c:pt>
                <c:pt idx="47348">
                  <c:v>0.99296977508084705</c:v>
                </c:pt>
                <c:pt idx="47349">
                  <c:v>0.99260474887060202</c:v>
                </c:pt>
                <c:pt idx="47350">
                  <c:v>0.99047232547402697</c:v>
                </c:pt>
                <c:pt idx="47351">
                  <c:v>0.98971283489012696</c:v>
                </c:pt>
                <c:pt idx="47352">
                  <c:v>0.98666713859843902</c:v>
                </c:pt>
                <c:pt idx="47353">
                  <c:v>0.98904703531930105</c:v>
                </c:pt>
                <c:pt idx="47354">
                  <c:v>0.99050633045796799</c:v>
                </c:pt>
                <c:pt idx="47355">
                  <c:v>0.99301199666462703</c:v>
                </c:pt>
                <c:pt idx="47356">
                  <c:v>0.98892819151217004</c:v>
                </c:pt>
                <c:pt idx="47357">
                  <c:v>0.98747270101805695</c:v>
                </c:pt>
                <c:pt idx="47358">
                  <c:v>0.99172212839164597</c:v>
                </c:pt>
                <c:pt idx="47359">
                  <c:v>0.98858193504988801</c:v>
                </c:pt>
                <c:pt idx="47360">
                  <c:v>0.98856485851062503</c:v>
                </c:pt>
                <c:pt idx="47361">
                  <c:v>0.98680083633711702</c:v>
                </c:pt>
                <c:pt idx="47362">
                  <c:v>0.99442956055408405</c:v>
                </c:pt>
                <c:pt idx="47363">
                  <c:v>0.987993733493302</c:v>
                </c:pt>
                <c:pt idx="47364">
                  <c:v>0.99157986399214304</c:v>
                </c:pt>
                <c:pt idx="47365">
                  <c:v>0.98826629452005998</c:v>
                </c:pt>
                <c:pt idx="47366">
                  <c:v>0.99029013610905703</c:v>
                </c:pt>
                <c:pt idx="47367">
                  <c:v>0.99011632693889495</c:v>
                </c:pt>
                <c:pt idx="47368">
                  <c:v>0.98894199565070295</c:v>
                </c:pt>
                <c:pt idx="47369">
                  <c:v>0.98876869557604397</c:v>
                </c:pt>
                <c:pt idx="47370">
                  <c:v>0.98764647315871201</c:v>
                </c:pt>
                <c:pt idx="47371">
                  <c:v>0.99183901191621504</c:v>
                </c:pt>
                <c:pt idx="47372">
                  <c:v>0.98847915561001298</c:v>
                </c:pt>
                <c:pt idx="47373">
                  <c:v>0.98664406858568898</c:v>
                </c:pt>
                <c:pt idx="47374">
                  <c:v>0.99330792501453502</c:v>
                </c:pt>
                <c:pt idx="47375">
                  <c:v>0.99246537772429699</c:v>
                </c:pt>
                <c:pt idx="47376">
                  <c:v>0.98908465824591096</c:v>
                </c:pt>
                <c:pt idx="47377">
                  <c:v>0.99133406546436498</c:v>
                </c:pt>
                <c:pt idx="47378">
                  <c:v>0.98815160942521596</c:v>
                </c:pt>
                <c:pt idx="47379">
                  <c:v>0.99202098755421497</c:v>
                </c:pt>
                <c:pt idx="47380">
                  <c:v>0.98820111839717395</c:v>
                </c:pt>
                <c:pt idx="47381">
                  <c:v>0.98908316087210901</c:v>
                </c:pt>
                <c:pt idx="47382">
                  <c:v>0.98720811651975704</c:v>
                </c:pt>
                <c:pt idx="47383">
                  <c:v>0.99146194494300799</c:v>
                </c:pt>
                <c:pt idx="47384">
                  <c:v>0.98787009777951196</c:v>
                </c:pt>
                <c:pt idx="47385">
                  <c:v>0.99346812379247695</c:v>
                </c:pt>
                <c:pt idx="47386">
                  <c:v>0.98944025561516702</c:v>
                </c:pt>
                <c:pt idx="47387">
                  <c:v>0.99074913830102895</c:v>
                </c:pt>
                <c:pt idx="47388">
                  <c:v>0.99212269809971598</c:v>
                </c:pt>
                <c:pt idx="47389">
                  <c:v>0.98790082203962604</c:v>
                </c:pt>
                <c:pt idx="47390">
                  <c:v>0.99008208127530195</c:v>
                </c:pt>
                <c:pt idx="47391">
                  <c:v>0.99003466542620899</c:v>
                </c:pt>
                <c:pt idx="47392">
                  <c:v>0.98707912533575304</c:v>
                </c:pt>
                <c:pt idx="47393">
                  <c:v>0.98985352587672404</c:v>
                </c:pt>
                <c:pt idx="47394">
                  <c:v>0.98852373335990695</c:v>
                </c:pt>
                <c:pt idx="47395">
                  <c:v>0.99127355673793405</c:v>
                </c:pt>
                <c:pt idx="47396">
                  <c:v>0.98900282493593294</c:v>
                </c:pt>
                <c:pt idx="47397">
                  <c:v>0.990954687781883</c:v>
                </c:pt>
                <c:pt idx="47398">
                  <c:v>0.98913016393194697</c:v>
                </c:pt>
                <c:pt idx="47399">
                  <c:v>0.99152516087175202</c:v>
                </c:pt>
                <c:pt idx="47400">
                  <c:v>0.99194725657180904</c:v>
                </c:pt>
                <c:pt idx="47401">
                  <c:v>0.98789673768599795</c:v>
                </c:pt>
                <c:pt idx="47402">
                  <c:v>0.99095062759766805</c:v>
                </c:pt>
                <c:pt idx="47403">
                  <c:v>0.99128308586005498</c:v>
                </c:pt>
                <c:pt idx="47404">
                  <c:v>0.99220312711939695</c:v>
                </c:pt>
                <c:pt idx="47405">
                  <c:v>0.99095336250296395</c:v>
                </c:pt>
                <c:pt idx="47406">
                  <c:v>0.98777886643189095</c:v>
                </c:pt>
                <c:pt idx="47407">
                  <c:v>0.99071331978424804</c:v>
                </c:pt>
                <c:pt idx="47408">
                  <c:v>0.98680649732585102</c:v>
                </c:pt>
                <c:pt idx="47409">
                  <c:v>0.98845053572985797</c:v>
                </c:pt>
                <c:pt idx="47410">
                  <c:v>0.98923690329380098</c:v>
                </c:pt>
                <c:pt idx="47411">
                  <c:v>0.98891645214975599</c:v>
                </c:pt>
                <c:pt idx="47412">
                  <c:v>0.99120693218865696</c:v>
                </c:pt>
                <c:pt idx="47413">
                  <c:v>0.98997058860399501</c:v>
                </c:pt>
                <c:pt idx="47414">
                  <c:v>0.99260996998658002</c:v>
                </c:pt>
                <c:pt idx="47415">
                  <c:v>0.99373593363542101</c:v>
                </c:pt>
                <c:pt idx="47416">
                  <c:v>0.99079829664339902</c:v>
                </c:pt>
                <c:pt idx="47417">
                  <c:v>0.98943681212671197</c:v>
                </c:pt>
                <c:pt idx="47418">
                  <c:v>0.98778246687877402</c:v>
                </c:pt>
                <c:pt idx="47419">
                  <c:v>0.99069607631826895</c:v>
                </c:pt>
                <c:pt idx="47420">
                  <c:v>0.98952902128286402</c:v>
                </c:pt>
                <c:pt idx="47421">
                  <c:v>0.99170757769041995</c:v>
                </c:pt>
                <c:pt idx="47422">
                  <c:v>0.98761355393568695</c:v>
                </c:pt>
                <c:pt idx="47423">
                  <c:v>0.99439254015947198</c:v>
                </c:pt>
                <c:pt idx="47424">
                  <c:v>0.98838655328083302</c:v>
                </c:pt>
                <c:pt idx="47425">
                  <c:v>0.99210921169785304</c:v>
                </c:pt>
                <c:pt idx="47426">
                  <c:v>0.98857772217367901</c:v>
                </c:pt>
                <c:pt idx="47427">
                  <c:v>0.98822464468821902</c:v>
                </c:pt>
                <c:pt idx="47428">
                  <c:v>0.99189620366831699</c:v>
                </c:pt>
                <c:pt idx="47429">
                  <c:v>0.98711565863856998</c:v>
                </c:pt>
                <c:pt idx="47430">
                  <c:v>0.99316517611015498</c:v>
                </c:pt>
                <c:pt idx="47431">
                  <c:v>0.98933710516802298</c:v>
                </c:pt>
                <c:pt idx="47432">
                  <c:v>0.99063361565392005</c:v>
                </c:pt>
                <c:pt idx="47433">
                  <c:v>0.99268310632165202</c:v>
                </c:pt>
                <c:pt idx="47434">
                  <c:v>0.99166795573514699</c:v>
                </c:pt>
                <c:pt idx="47435">
                  <c:v>0.99235270842944601</c:v>
                </c:pt>
                <c:pt idx="47436">
                  <c:v>0.99060458780104899</c:v>
                </c:pt>
                <c:pt idx="47437">
                  <c:v>0.98741029916992196</c:v>
                </c:pt>
                <c:pt idx="47438">
                  <c:v>0.99292622715787604</c:v>
                </c:pt>
                <c:pt idx="47439">
                  <c:v>0.99020843281565496</c:v>
                </c:pt>
                <c:pt idx="47440">
                  <c:v>0.98668666872619704</c:v>
                </c:pt>
                <c:pt idx="47441">
                  <c:v>0.99101452449535599</c:v>
                </c:pt>
                <c:pt idx="47442">
                  <c:v>0.988539031304559</c:v>
                </c:pt>
                <c:pt idx="47443">
                  <c:v>0.98770642304954304</c:v>
                </c:pt>
                <c:pt idx="47444">
                  <c:v>0.98701172214113797</c:v>
                </c:pt>
                <c:pt idx="47445">
                  <c:v>0.98771062665484499</c:v>
                </c:pt>
                <c:pt idx="47446">
                  <c:v>0.98869050823261895</c:v>
                </c:pt>
                <c:pt idx="47447">
                  <c:v>0.990706396579906</c:v>
                </c:pt>
                <c:pt idx="47448">
                  <c:v>0.99211628609417402</c:v>
                </c:pt>
                <c:pt idx="47449">
                  <c:v>0.99160427216086</c:v>
                </c:pt>
                <c:pt idx="47450">
                  <c:v>0.99124410570830601</c:v>
                </c:pt>
                <c:pt idx="47451">
                  <c:v>0.98979377793870205</c:v>
                </c:pt>
                <c:pt idx="47452">
                  <c:v>0.98917252680759205</c:v>
                </c:pt>
                <c:pt idx="47453">
                  <c:v>0.98770144925331005</c:v>
                </c:pt>
                <c:pt idx="47454">
                  <c:v>0.99250040808777895</c:v>
                </c:pt>
                <c:pt idx="47455">
                  <c:v>0.99014615895475999</c:v>
                </c:pt>
                <c:pt idx="47456">
                  <c:v>0.98594690286791498</c:v>
                </c:pt>
                <c:pt idx="47457">
                  <c:v>0.99107551976946595</c:v>
                </c:pt>
                <c:pt idx="47458">
                  <c:v>0.99196337953789804</c:v>
                </c:pt>
                <c:pt idx="47459">
                  <c:v>0.98734224561968997</c:v>
                </c:pt>
                <c:pt idx="47460">
                  <c:v>0.99163720140206701</c:v>
                </c:pt>
                <c:pt idx="47461">
                  <c:v>0.98897326174056799</c:v>
                </c:pt>
                <c:pt idx="47462">
                  <c:v>0.98738053890673705</c:v>
                </c:pt>
                <c:pt idx="47463">
                  <c:v>0.99171731440673005</c:v>
                </c:pt>
                <c:pt idx="47464">
                  <c:v>0.98938819955387902</c:v>
                </c:pt>
                <c:pt idx="47465">
                  <c:v>0.99332668254748802</c:v>
                </c:pt>
                <c:pt idx="47466">
                  <c:v>0.99212795098349504</c:v>
                </c:pt>
                <c:pt idx="47467">
                  <c:v>0.98855650051824095</c:v>
                </c:pt>
                <c:pt idx="47468">
                  <c:v>0.99287092710876002</c:v>
                </c:pt>
                <c:pt idx="47469">
                  <c:v>0.99180641233714995</c:v>
                </c:pt>
                <c:pt idx="47470">
                  <c:v>0.98848763344410495</c:v>
                </c:pt>
                <c:pt idx="47471">
                  <c:v>0.98934009152997904</c:v>
                </c:pt>
                <c:pt idx="47472">
                  <c:v>0.99129728916604498</c:v>
                </c:pt>
                <c:pt idx="47473">
                  <c:v>0.99116425981027101</c:v>
                </c:pt>
                <c:pt idx="47474">
                  <c:v>0.988417302589639</c:v>
                </c:pt>
                <c:pt idx="47475">
                  <c:v>0.99026673637683704</c:v>
                </c:pt>
                <c:pt idx="47476">
                  <c:v>0.99011183759601196</c:v>
                </c:pt>
                <c:pt idx="47477">
                  <c:v>0.991388591136658</c:v>
                </c:pt>
                <c:pt idx="47478">
                  <c:v>0.99134121789025897</c:v>
                </c:pt>
                <c:pt idx="47479">
                  <c:v>0.98813540788965903</c:v>
                </c:pt>
                <c:pt idx="47480">
                  <c:v>0.99231416141101403</c:v>
                </c:pt>
                <c:pt idx="47481">
                  <c:v>0.98809948239494605</c:v>
                </c:pt>
                <c:pt idx="47482">
                  <c:v>0.99264145834429096</c:v>
                </c:pt>
                <c:pt idx="47483">
                  <c:v>0.98718599199189105</c:v>
                </c:pt>
                <c:pt idx="47484">
                  <c:v>0.98841637547539996</c:v>
                </c:pt>
                <c:pt idx="47485">
                  <c:v>0.99168231787142802</c:v>
                </c:pt>
                <c:pt idx="47486">
                  <c:v>0.99016767516221804</c:v>
                </c:pt>
                <c:pt idx="47487">
                  <c:v>0.993036479492306</c:v>
                </c:pt>
                <c:pt idx="47488">
                  <c:v>0.99302341575484299</c:v>
                </c:pt>
                <c:pt idx="47489">
                  <c:v>0.99136035984672999</c:v>
                </c:pt>
                <c:pt idx="47490">
                  <c:v>0.99118010273942703</c:v>
                </c:pt>
                <c:pt idx="47491">
                  <c:v>0.99061307558649103</c:v>
                </c:pt>
                <c:pt idx="47492">
                  <c:v>0.98688321016397995</c:v>
                </c:pt>
                <c:pt idx="47493">
                  <c:v>0.99115197672808797</c:v>
                </c:pt>
                <c:pt idx="47494">
                  <c:v>0.99237985069356505</c:v>
                </c:pt>
                <c:pt idx="47495">
                  <c:v>0.98744946088140795</c:v>
                </c:pt>
                <c:pt idx="47496">
                  <c:v>0.99361882627220199</c:v>
                </c:pt>
                <c:pt idx="47497">
                  <c:v>0.987751044007255</c:v>
                </c:pt>
                <c:pt idx="47498">
                  <c:v>0.99286947120231595</c:v>
                </c:pt>
                <c:pt idx="47499">
                  <c:v>0.98835963639129198</c:v>
                </c:pt>
                <c:pt idx="47500">
                  <c:v>0.98920779023681504</c:v>
                </c:pt>
                <c:pt idx="47501">
                  <c:v>0.98974448394581405</c:v>
                </c:pt>
                <c:pt idx="47502">
                  <c:v>0.99369340846781096</c:v>
                </c:pt>
                <c:pt idx="47503">
                  <c:v>0.99075196453885495</c:v>
                </c:pt>
                <c:pt idx="47504">
                  <c:v>0.99131115518287705</c:v>
                </c:pt>
                <c:pt idx="47505">
                  <c:v>0.992302225925346</c:v>
                </c:pt>
                <c:pt idx="47506">
                  <c:v>0.98972689825922699</c:v>
                </c:pt>
                <c:pt idx="47507">
                  <c:v>0.99147737588821605</c:v>
                </c:pt>
                <c:pt idx="47508">
                  <c:v>0.98831085093362903</c:v>
                </c:pt>
                <c:pt idx="47509">
                  <c:v>0.99159228682398104</c:v>
                </c:pt>
                <c:pt idx="47510">
                  <c:v>0.98773296409788203</c:v>
                </c:pt>
                <c:pt idx="47511">
                  <c:v>0.992158632814374</c:v>
                </c:pt>
                <c:pt idx="47512">
                  <c:v>0.987414576269106</c:v>
                </c:pt>
                <c:pt idx="47513">
                  <c:v>0.98938894168264002</c:v>
                </c:pt>
                <c:pt idx="47514">
                  <c:v>0.99298171496503096</c:v>
                </c:pt>
                <c:pt idx="47515">
                  <c:v>0.98672073645878799</c:v>
                </c:pt>
                <c:pt idx="47516">
                  <c:v>0.99389660182130501</c:v>
                </c:pt>
                <c:pt idx="47517">
                  <c:v>0.98906994243665003</c:v>
                </c:pt>
                <c:pt idx="47518">
                  <c:v>0.99108426866150201</c:v>
                </c:pt>
                <c:pt idx="47519">
                  <c:v>0.993792313316186</c:v>
                </c:pt>
                <c:pt idx="47520">
                  <c:v>0.98700230446113102</c:v>
                </c:pt>
                <c:pt idx="47521">
                  <c:v>0.98819132565182</c:v>
                </c:pt>
                <c:pt idx="47522">
                  <c:v>0.98837815259863804</c:v>
                </c:pt>
                <c:pt idx="47523">
                  <c:v>0.98816299890404202</c:v>
                </c:pt>
                <c:pt idx="47524">
                  <c:v>0.98688442596953696</c:v>
                </c:pt>
                <c:pt idx="47525">
                  <c:v>0.98918119860974796</c:v>
                </c:pt>
                <c:pt idx="47526">
                  <c:v>0.99151262764497705</c:v>
                </c:pt>
                <c:pt idx="47527">
                  <c:v>0.98906842241996795</c:v>
                </c:pt>
                <c:pt idx="47528">
                  <c:v>0.99323257649944297</c:v>
                </c:pt>
                <c:pt idx="47529">
                  <c:v>0.99334723411631798</c:v>
                </c:pt>
                <c:pt idx="47530">
                  <c:v>0.98692599534119396</c:v>
                </c:pt>
                <c:pt idx="47531">
                  <c:v>0.99194873271144701</c:v>
                </c:pt>
                <c:pt idx="47532">
                  <c:v>0.99181121212090395</c:v>
                </c:pt>
                <c:pt idx="47533">
                  <c:v>0.98836748460544199</c:v>
                </c:pt>
                <c:pt idx="47534">
                  <c:v>0.990940602960383</c:v>
                </c:pt>
                <c:pt idx="47535">
                  <c:v>0.99303579761672101</c:v>
                </c:pt>
                <c:pt idx="47536">
                  <c:v>0.99274502548112598</c:v>
                </c:pt>
                <c:pt idx="47537">
                  <c:v>0.98958176531252695</c:v>
                </c:pt>
                <c:pt idx="47538">
                  <c:v>0.99166148034041302</c:v>
                </c:pt>
                <c:pt idx="47539">
                  <c:v>0.99053096035763399</c:v>
                </c:pt>
                <c:pt idx="47540">
                  <c:v>0.98672261829637997</c:v>
                </c:pt>
                <c:pt idx="47541">
                  <c:v>0.99573549513559101</c:v>
                </c:pt>
                <c:pt idx="47542">
                  <c:v>0.98844125421322204</c:v>
                </c:pt>
                <c:pt idx="47543">
                  <c:v>0.98906980644818299</c:v>
                </c:pt>
                <c:pt idx="47544">
                  <c:v>0.99348257863496203</c:v>
                </c:pt>
                <c:pt idx="47545">
                  <c:v>0.99328614191143805</c:v>
                </c:pt>
                <c:pt idx="47546">
                  <c:v>0.98769581600961498</c:v>
                </c:pt>
                <c:pt idx="47547">
                  <c:v>0.99279919613545198</c:v>
                </c:pt>
                <c:pt idx="47548">
                  <c:v>0.98962033057906895</c:v>
                </c:pt>
                <c:pt idx="47549">
                  <c:v>0.99238675575035995</c:v>
                </c:pt>
                <c:pt idx="47550">
                  <c:v>0.98928645206591304</c:v>
                </c:pt>
                <c:pt idx="47551">
                  <c:v>0.99034747156470704</c:v>
                </c:pt>
                <c:pt idx="47552">
                  <c:v>0.98864325630527095</c:v>
                </c:pt>
                <c:pt idx="47553">
                  <c:v>0.98784942918407903</c:v>
                </c:pt>
                <c:pt idx="47554">
                  <c:v>0.98709554838833202</c:v>
                </c:pt>
                <c:pt idx="47555">
                  <c:v>0.99242967398514903</c:v>
                </c:pt>
                <c:pt idx="47556">
                  <c:v>0.98776728786429002</c:v>
                </c:pt>
                <c:pt idx="47557">
                  <c:v>0.99200190635941199</c:v>
                </c:pt>
                <c:pt idx="47558">
                  <c:v>0.98789736288054397</c:v>
                </c:pt>
                <c:pt idx="47559">
                  <c:v>0.98975235701096798</c:v>
                </c:pt>
                <c:pt idx="47560">
                  <c:v>0.98767779361893304</c:v>
                </c:pt>
                <c:pt idx="47561">
                  <c:v>0.99339738801626998</c:v>
                </c:pt>
                <c:pt idx="47562">
                  <c:v>0.98837783945853297</c:v>
                </c:pt>
                <c:pt idx="47563">
                  <c:v>0.98721567560078705</c:v>
                </c:pt>
                <c:pt idx="47564">
                  <c:v>0.99167298929348202</c:v>
                </c:pt>
                <c:pt idx="47565">
                  <c:v>0.99002534079994198</c:v>
                </c:pt>
                <c:pt idx="47566">
                  <c:v>0.990607109008102</c:v>
                </c:pt>
                <c:pt idx="47567">
                  <c:v>0.99102037786340003</c:v>
                </c:pt>
                <c:pt idx="47568">
                  <c:v>0.99178412729342902</c:v>
                </c:pt>
                <c:pt idx="47569">
                  <c:v>0.98824661903317401</c:v>
                </c:pt>
                <c:pt idx="47570">
                  <c:v>0.99134976202660197</c:v>
                </c:pt>
                <c:pt idx="47571">
                  <c:v>0.987458097370979</c:v>
                </c:pt>
                <c:pt idx="47572">
                  <c:v>0.99310532568009202</c:v>
                </c:pt>
                <c:pt idx="47573">
                  <c:v>0.99098729163339505</c:v>
                </c:pt>
                <c:pt idx="47574">
                  <c:v>0.98797980778732997</c:v>
                </c:pt>
                <c:pt idx="47575">
                  <c:v>0.98741731122051701</c:v>
                </c:pt>
                <c:pt idx="47576">
                  <c:v>0.99070600727420199</c:v>
                </c:pt>
                <c:pt idx="47577">
                  <c:v>0.99240498744269401</c:v>
                </c:pt>
                <c:pt idx="47578">
                  <c:v>0.989226641161986</c:v>
                </c:pt>
                <c:pt idx="47579">
                  <c:v>0.99092691435813895</c:v>
                </c:pt>
                <c:pt idx="47580">
                  <c:v>0.98940398164647403</c:v>
                </c:pt>
                <c:pt idx="47581">
                  <c:v>0.98743470152284996</c:v>
                </c:pt>
                <c:pt idx="47582">
                  <c:v>0.987713315489539</c:v>
                </c:pt>
                <c:pt idx="47583">
                  <c:v>0.99009502621922996</c:v>
                </c:pt>
                <c:pt idx="47584">
                  <c:v>0.988715626876285</c:v>
                </c:pt>
                <c:pt idx="47585">
                  <c:v>0.98753472223945704</c:v>
                </c:pt>
                <c:pt idx="47586">
                  <c:v>0.99297393366645204</c:v>
                </c:pt>
                <c:pt idx="47587">
                  <c:v>0.98823408700022197</c:v>
                </c:pt>
                <c:pt idx="47588">
                  <c:v>0.98968181722063098</c:v>
                </c:pt>
                <c:pt idx="47589">
                  <c:v>0.98844503719610399</c:v>
                </c:pt>
                <c:pt idx="47590">
                  <c:v>0.99208630359005801</c:v>
                </c:pt>
                <c:pt idx="47591">
                  <c:v>0.98695224818704397</c:v>
                </c:pt>
                <c:pt idx="47592">
                  <c:v>0.99456772746539102</c:v>
                </c:pt>
                <c:pt idx="47593">
                  <c:v>0.98848684586649105</c:v>
                </c:pt>
                <c:pt idx="47594">
                  <c:v>0.98661190165740198</c:v>
                </c:pt>
                <c:pt idx="47595">
                  <c:v>0.99533136431166502</c:v>
                </c:pt>
                <c:pt idx="47596">
                  <c:v>0.98797737823652498</c:v>
                </c:pt>
                <c:pt idx="47597">
                  <c:v>0.98662637451435298</c:v>
                </c:pt>
                <c:pt idx="47598">
                  <c:v>0.99370444488062704</c:v>
                </c:pt>
                <c:pt idx="47599">
                  <c:v>0.99238517499999102</c:v>
                </c:pt>
                <c:pt idx="47600">
                  <c:v>0.99135592574846298</c:v>
                </c:pt>
                <c:pt idx="47601">
                  <c:v>0.99258470995390702</c:v>
                </c:pt>
                <c:pt idx="47602">
                  <c:v>0.99118585859988195</c:v>
                </c:pt>
                <c:pt idx="47603">
                  <c:v>0.98864193318429805</c:v>
                </c:pt>
                <c:pt idx="47604">
                  <c:v>0.99252015814479699</c:v>
                </c:pt>
                <c:pt idx="47605">
                  <c:v>0.99260579680522198</c:v>
                </c:pt>
                <c:pt idx="47606">
                  <c:v>0.98761620428621</c:v>
                </c:pt>
                <c:pt idx="47607">
                  <c:v>0.98872357830350699</c:v>
                </c:pt>
                <c:pt idx="47608">
                  <c:v>0.99002478126303595</c:v>
                </c:pt>
                <c:pt idx="47609">
                  <c:v>0.99183576609846902</c:v>
                </c:pt>
                <c:pt idx="47610">
                  <c:v>0.99200956742892998</c:v>
                </c:pt>
                <c:pt idx="47611">
                  <c:v>0.98809892734016502</c:v>
                </c:pt>
                <c:pt idx="47612">
                  <c:v>0.98898711067798994</c:v>
                </c:pt>
                <c:pt idx="47613">
                  <c:v>0.988948236354661</c:v>
                </c:pt>
                <c:pt idx="47614">
                  <c:v>0.98796475598418698</c:v>
                </c:pt>
                <c:pt idx="47615">
                  <c:v>0.98970288064737899</c:v>
                </c:pt>
                <c:pt idx="47616">
                  <c:v>0.98703543678528705</c:v>
                </c:pt>
                <c:pt idx="47617">
                  <c:v>0.99417481790048501</c:v>
                </c:pt>
                <c:pt idx="47618">
                  <c:v>0.98788819565754105</c:v>
                </c:pt>
                <c:pt idx="47619">
                  <c:v>0.99181077263148298</c:v>
                </c:pt>
                <c:pt idx="47620">
                  <c:v>0.98841963167816704</c:v>
                </c:pt>
                <c:pt idx="47621">
                  <c:v>0.98935540595981497</c:v>
                </c:pt>
                <c:pt idx="47622">
                  <c:v>0.98721189042933399</c:v>
                </c:pt>
                <c:pt idx="47623">
                  <c:v>0.99066918357086997</c:v>
                </c:pt>
                <c:pt idx="47624">
                  <c:v>0.99286574427813201</c:v>
                </c:pt>
                <c:pt idx="47625">
                  <c:v>0.98668713646439299</c:v>
                </c:pt>
                <c:pt idx="47626">
                  <c:v>0.99237430068263199</c:v>
                </c:pt>
                <c:pt idx="47627">
                  <c:v>0.992879855357647</c:v>
                </c:pt>
                <c:pt idx="47628">
                  <c:v>0.99011999534242501</c:v>
                </c:pt>
                <c:pt idx="47629">
                  <c:v>0.98697200973044497</c:v>
                </c:pt>
                <c:pt idx="47630">
                  <c:v>0.98891339121018595</c:v>
                </c:pt>
                <c:pt idx="47631">
                  <c:v>0.98892465648706196</c:v>
                </c:pt>
                <c:pt idx="47632">
                  <c:v>0.98535707891896596</c:v>
                </c:pt>
                <c:pt idx="47633">
                  <c:v>0.99028269353002496</c:v>
                </c:pt>
                <c:pt idx="47634">
                  <c:v>0.98967798758156</c:v>
                </c:pt>
                <c:pt idx="47635">
                  <c:v>0.98799675005561904</c:v>
                </c:pt>
                <c:pt idx="47636">
                  <c:v>0.98730840260494901</c:v>
                </c:pt>
                <c:pt idx="47637">
                  <c:v>0.99272887526384601</c:v>
                </c:pt>
                <c:pt idx="47638">
                  <c:v>0.99097382605316997</c:v>
                </c:pt>
                <c:pt idx="47639">
                  <c:v>0.988439361294976</c:v>
                </c:pt>
                <c:pt idx="47640">
                  <c:v>0.99231399023161604</c:v>
                </c:pt>
                <c:pt idx="47641">
                  <c:v>0.98979736947038699</c:v>
                </c:pt>
                <c:pt idx="47642">
                  <c:v>0.98913720027077101</c:v>
                </c:pt>
                <c:pt idx="47643">
                  <c:v>0.98602641435600802</c:v>
                </c:pt>
                <c:pt idx="47644">
                  <c:v>0.99216226953879505</c:v>
                </c:pt>
                <c:pt idx="47645">
                  <c:v>0.99270420808198601</c:v>
                </c:pt>
                <c:pt idx="47646">
                  <c:v>0.99111539659283099</c:v>
                </c:pt>
                <c:pt idx="47647">
                  <c:v>0.98728294912381698</c:v>
                </c:pt>
                <c:pt idx="47648">
                  <c:v>0.99093049183656001</c:v>
                </c:pt>
                <c:pt idx="47649">
                  <c:v>0.98737422651600104</c:v>
                </c:pt>
                <c:pt idx="47650">
                  <c:v>0.99068938320654198</c:v>
                </c:pt>
                <c:pt idx="47651">
                  <c:v>0.99089390127416299</c:v>
                </c:pt>
                <c:pt idx="47652">
                  <c:v>0.98916995331713098</c:v>
                </c:pt>
                <c:pt idx="47653">
                  <c:v>0.99281503876425203</c:v>
                </c:pt>
                <c:pt idx="47654">
                  <c:v>0.98704396621036194</c:v>
                </c:pt>
                <c:pt idx="47655">
                  <c:v>0.99065979911200897</c:v>
                </c:pt>
                <c:pt idx="47656">
                  <c:v>0.99230499387529603</c:v>
                </c:pt>
                <c:pt idx="47657">
                  <c:v>0.988075308494899</c:v>
                </c:pt>
                <c:pt idx="47658">
                  <c:v>0.99074826635228197</c:v>
                </c:pt>
                <c:pt idx="47659">
                  <c:v>0.98873455877824701</c:v>
                </c:pt>
                <c:pt idx="47660">
                  <c:v>0.98664115341247405</c:v>
                </c:pt>
                <c:pt idx="47661">
                  <c:v>0.99168266727740195</c:v>
                </c:pt>
                <c:pt idx="47662">
                  <c:v>0.98885224173570296</c:v>
                </c:pt>
                <c:pt idx="47663">
                  <c:v>0.99216418839811304</c:v>
                </c:pt>
                <c:pt idx="47664">
                  <c:v>0.99043311388453603</c:v>
                </c:pt>
                <c:pt idx="47665">
                  <c:v>0.99389224395065401</c:v>
                </c:pt>
                <c:pt idx="47666">
                  <c:v>0.989659362707904</c:v>
                </c:pt>
                <c:pt idx="47667">
                  <c:v>0.99026825426549803</c:v>
                </c:pt>
                <c:pt idx="47668">
                  <c:v>0.99330040452907997</c:v>
                </c:pt>
                <c:pt idx="47669">
                  <c:v>0.99442363031569203</c:v>
                </c:pt>
                <c:pt idx="47670">
                  <c:v>0.98695966388398304</c:v>
                </c:pt>
                <c:pt idx="47671">
                  <c:v>0.990680894225485</c:v>
                </c:pt>
                <c:pt idx="47672">
                  <c:v>0.99231821370694195</c:v>
                </c:pt>
                <c:pt idx="47673">
                  <c:v>0.99277714252190896</c:v>
                </c:pt>
                <c:pt idx="47674">
                  <c:v>0.99326274999348896</c:v>
                </c:pt>
                <c:pt idx="47675">
                  <c:v>0.98803206829950296</c:v>
                </c:pt>
                <c:pt idx="47676">
                  <c:v>0.99505565291634801</c:v>
                </c:pt>
                <c:pt idx="47677">
                  <c:v>0.98539924748833696</c:v>
                </c:pt>
                <c:pt idx="47678">
                  <c:v>0.99181874954200699</c:v>
                </c:pt>
                <c:pt idx="47679">
                  <c:v>0.99324496709381005</c:v>
                </c:pt>
                <c:pt idx="47680">
                  <c:v>0.98765351564681103</c:v>
                </c:pt>
                <c:pt idx="47681">
                  <c:v>0.99388235038338502</c:v>
                </c:pt>
                <c:pt idx="47682">
                  <c:v>0.987577789280081</c:v>
                </c:pt>
                <c:pt idx="47683">
                  <c:v>0.99435427263032306</c:v>
                </c:pt>
                <c:pt idx="47684">
                  <c:v>0.99092511679231798</c:v>
                </c:pt>
                <c:pt idx="47685">
                  <c:v>0.98852397399719805</c:v>
                </c:pt>
                <c:pt idx="47686">
                  <c:v>0.99136389361248001</c:v>
                </c:pt>
                <c:pt idx="47687">
                  <c:v>0.98891535957576504</c:v>
                </c:pt>
                <c:pt idx="47688">
                  <c:v>0.99023124462371404</c:v>
                </c:pt>
                <c:pt idx="47689">
                  <c:v>0.98865224643662797</c:v>
                </c:pt>
                <c:pt idx="47690">
                  <c:v>0.99470250210418998</c:v>
                </c:pt>
                <c:pt idx="47691">
                  <c:v>0.98936342055178605</c:v>
                </c:pt>
                <c:pt idx="47692">
                  <c:v>0.99383499047726098</c:v>
                </c:pt>
                <c:pt idx="47693">
                  <c:v>0.98883772550127802</c:v>
                </c:pt>
                <c:pt idx="47694">
                  <c:v>0.98736349355097097</c:v>
                </c:pt>
                <c:pt idx="47695">
                  <c:v>0.99241253821646702</c:v>
                </c:pt>
                <c:pt idx="47696">
                  <c:v>0.99110535204922301</c:v>
                </c:pt>
                <c:pt idx="47697">
                  <c:v>0.98811623832288198</c:v>
                </c:pt>
                <c:pt idx="47698">
                  <c:v>0.99076734851863701</c:v>
                </c:pt>
                <c:pt idx="47699">
                  <c:v>0.99138859372781196</c:v>
                </c:pt>
                <c:pt idx="47700">
                  <c:v>0.98800703246001298</c:v>
                </c:pt>
                <c:pt idx="47701">
                  <c:v>0.99007637942029203</c:v>
                </c:pt>
                <c:pt idx="47702">
                  <c:v>0.98974643632873105</c:v>
                </c:pt>
                <c:pt idx="47703">
                  <c:v>0.99292054029467502</c:v>
                </c:pt>
                <c:pt idx="47704">
                  <c:v>0.98738930502573896</c:v>
                </c:pt>
                <c:pt idx="47705">
                  <c:v>0.99168769841099402</c:v>
                </c:pt>
                <c:pt idx="47706">
                  <c:v>0.98846444153232704</c:v>
                </c:pt>
                <c:pt idx="47707">
                  <c:v>0.99220458654440602</c:v>
                </c:pt>
                <c:pt idx="47708">
                  <c:v>0.98700801693907203</c:v>
                </c:pt>
                <c:pt idx="47709">
                  <c:v>0.99369610025661304</c:v>
                </c:pt>
                <c:pt idx="47710">
                  <c:v>0.99059003282855296</c:v>
                </c:pt>
                <c:pt idx="47711">
                  <c:v>0.99050752693645105</c:v>
                </c:pt>
                <c:pt idx="47712">
                  <c:v>0.99358637348259704</c:v>
                </c:pt>
                <c:pt idx="47713">
                  <c:v>0.98672665682207905</c:v>
                </c:pt>
                <c:pt idx="47714">
                  <c:v>0.99255248265947005</c:v>
                </c:pt>
                <c:pt idx="47715">
                  <c:v>0.99085086637528197</c:v>
                </c:pt>
                <c:pt idx="47716">
                  <c:v>0.99059954938378603</c:v>
                </c:pt>
                <c:pt idx="47717">
                  <c:v>0.98873208379924604</c:v>
                </c:pt>
                <c:pt idx="47718">
                  <c:v>0.99105054831079298</c:v>
                </c:pt>
                <c:pt idx="47719">
                  <c:v>0.991957038419921</c:v>
                </c:pt>
                <c:pt idx="47720">
                  <c:v>0.98682620161704904</c:v>
                </c:pt>
                <c:pt idx="47721">
                  <c:v>0.99222678261752395</c:v>
                </c:pt>
                <c:pt idx="47722">
                  <c:v>0.99059867861779904</c:v>
                </c:pt>
                <c:pt idx="47723">
                  <c:v>0.98929191356200097</c:v>
                </c:pt>
                <c:pt idx="47724">
                  <c:v>0.99320977088293505</c:v>
                </c:pt>
                <c:pt idx="47725">
                  <c:v>0.98965136872179904</c:v>
                </c:pt>
                <c:pt idx="47726">
                  <c:v>0.98879368939712797</c:v>
                </c:pt>
                <c:pt idx="47727">
                  <c:v>0.99255526623260204</c:v>
                </c:pt>
                <c:pt idx="47728">
                  <c:v>0.98854833489521798</c:v>
                </c:pt>
                <c:pt idx="47729">
                  <c:v>0.99206416034200195</c:v>
                </c:pt>
                <c:pt idx="47730">
                  <c:v>0.99252681211913596</c:v>
                </c:pt>
                <c:pt idx="47731">
                  <c:v>0.98747268348095496</c:v>
                </c:pt>
                <c:pt idx="47732">
                  <c:v>0.99183498805501602</c:v>
                </c:pt>
                <c:pt idx="47733">
                  <c:v>0.98963293503397698</c:v>
                </c:pt>
                <c:pt idx="47734">
                  <c:v>0.98935603828627094</c:v>
                </c:pt>
                <c:pt idx="47735">
                  <c:v>0.99013398897355598</c:v>
                </c:pt>
                <c:pt idx="47736">
                  <c:v>0.98798989156735195</c:v>
                </c:pt>
                <c:pt idx="47737">
                  <c:v>0.98711696779576896</c:v>
                </c:pt>
                <c:pt idx="47738">
                  <c:v>0.99361992882058903</c:v>
                </c:pt>
                <c:pt idx="47739">
                  <c:v>0.98983442249043396</c:v>
                </c:pt>
                <c:pt idx="47740">
                  <c:v>0.98981329782082506</c:v>
                </c:pt>
                <c:pt idx="47741">
                  <c:v>0.98596367680678698</c:v>
                </c:pt>
                <c:pt idx="47742">
                  <c:v>0.993278015519101</c:v>
                </c:pt>
                <c:pt idx="47743">
                  <c:v>0.98770937181888296</c:v>
                </c:pt>
                <c:pt idx="47744">
                  <c:v>0.98806235079427596</c:v>
                </c:pt>
                <c:pt idx="47745">
                  <c:v>0.99292236196584205</c:v>
                </c:pt>
                <c:pt idx="47746">
                  <c:v>0.99119075178981697</c:v>
                </c:pt>
                <c:pt idx="47747">
                  <c:v>0.98825226168719704</c:v>
                </c:pt>
                <c:pt idx="47748">
                  <c:v>0.98996835176211695</c:v>
                </c:pt>
                <c:pt idx="47749">
                  <c:v>0.99078743526953394</c:v>
                </c:pt>
                <c:pt idx="47750">
                  <c:v>0.98979210361905601</c:v>
                </c:pt>
                <c:pt idx="47751">
                  <c:v>0.99022550637934503</c:v>
                </c:pt>
                <c:pt idx="47752">
                  <c:v>0.99232125484832101</c:v>
                </c:pt>
                <c:pt idx="47753">
                  <c:v>0.99336172096303599</c:v>
                </c:pt>
                <c:pt idx="47754">
                  <c:v>0.98917171537643001</c:v>
                </c:pt>
                <c:pt idx="47755">
                  <c:v>0.99058100414772698</c:v>
                </c:pt>
                <c:pt idx="47756">
                  <c:v>0.990238941240286</c:v>
                </c:pt>
                <c:pt idx="47757">
                  <c:v>0.99327523382334904</c:v>
                </c:pt>
                <c:pt idx="47758">
                  <c:v>0.99160487285161303</c:v>
                </c:pt>
                <c:pt idx="47759">
                  <c:v>0.98974280242632495</c:v>
                </c:pt>
                <c:pt idx="47760">
                  <c:v>0.99156177740378904</c:v>
                </c:pt>
                <c:pt idx="47761">
                  <c:v>0.99126574826666802</c:v>
                </c:pt>
                <c:pt idx="47762">
                  <c:v>0.99217385033371996</c:v>
                </c:pt>
                <c:pt idx="47763">
                  <c:v>0.99094061929309896</c:v>
                </c:pt>
                <c:pt idx="47764">
                  <c:v>0.99170306936416797</c:v>
                </c:pt>
                <c:pt idx="47765">
                  <c:v>0.99039486804648502</c:v>
                </c:pt>
                <c:pt idx="47766">
                  <c:v>0.98696703076516301</c:v>
                </c:pt>
                <c:pt idx="47767">
                  <c:v>0.99000437546554498</c:v>
                </c:pt>
                <c:pt idx="47768">
                  <c:v>0.98968827553949301</c:v>
                </c:pt>
                <c:pt idx="47769">
                  <c:v>0.98967308415753297</c:v>
                </c:pt>
                <c:pt idx="47770">
                  <c:v>0.99016014870720803</c:v>
                </c:pt>
                <c:pt idx="47771">
                  <c:v>0.99107501554195099</c:v>
                </c:pt>
                <c:pt idx="47772">
                  <c:v>0.989275917519161</c:v>
                </c:pt>
                <c:pt idx="47773">
                  <c:v>0.98907072759901205</c:v>
                </c:pt>
                <c:pt idx="47774">
                  <c:v>0.99075301632994195</c:v>
                </c:pt>
                <c:pt idx="47775">
                  <c:v>0.98929006267895903</c:v>
                </c:pt>
                <c:pt idx="47776">
                  <c:v>0.99277394014276699</c:v>
                </c:pt>
                <c:pt idx="47777">
                  <c:v>0.98742724556238004</c:v>
                </c:pt>
                <c:pt idx="47778">
                  <c:v>0.99095498101359702</c:v>
                </c:pt>
                <c:pt idx="47779">
                  <c:v>0.99182145970989399</c:v>
                </c:pt>
                <c:pt idx="47780">
                  <c:v>0.99366602052364095</c:v>
                </c:pt>
                <c:pt idx="47781">
                  <c:v>0.99110489577179295</c:v>
                </c:pt>
                <c:pt idx="47782">
                  <c:v>0.988457066035763</c:v>
                </c:pt>
                <c:pt idx="47783">
                  <c:v>0.99308771930349904</c:v>
                </c:pt>
                <c:pt idx="47784">
                  <c:v>0.98836403621469304</c:v>
                </c:pt>
                <c:pt idx="47785">
                  <c:v>0.99469730042271798</c:v>
                </c:pt>
                <c:pt idx="47786">
                  <c:v>0.986427416888224</c:v>
                </c:pt>
                <c:pt idx="47787">
                  <c:v>0.99162960503230602</c:v>
                </c:pt>
                <c:pt idx="47788">
                  <c:v>0.99216748141937505</c:v>
                </c:pt>
                <c:pt idx="47789">
                  <c:v>0.98711733330223905</c:v>
                </c:pt>
                <c:pt idx="47790">
                  <c:v>0.99127042792587805</c:v>
                </c:pt>
                <c:pt idx="47791">
                  <c:v>0.98726952613159602</c:v>
                </c:pt>
                <c:pt idx="47792">
                  <c:v>0.99218352573107005</c:v>
                </c:pt>
                <c:pt idx="47793">
                  <c:v>0.990529480592936</c:v>
                </c:pt>
                <c:pt idx="47794">
                  <c:v>0.98687888435344595</c:v>
                </c:pt>
                <c:pt idx="47795">
                  <c:v>0.99390051361778597</c:v>
                </c:pt>
                <c:pt idx="47796">
                  <c:v>0.99013739735722905</c:v>
                </c:pt>
                <c:pt idx="47797">
                  <c:v>0.98859337747119902</c:v>
                </c:pt>
                <c:pt idx="47798">
                  <c:v>0.98880705262343105</c:v>
                </c:pt>
                <c:pt idx="47799">
                  <c:v>0.98995544394343304</c:v>
                </c:pt>
                <c:pt idx="47800">
                  <c:v>0.98971051611389305</c:v>
                </c:pt>
                <c:pt idx="47801">
                  <c:v>0.98666673820047801</c:v>
                </c:pt>
                <c:pt idx="47802">
                  <c:v>0.99176939520020302</c:v>
                </c:pt>
                <c:pt idx="47803">
                  <c:v>0.99170565126759402</c:v>
                </c:pt>
                <c:pt idx="47804">
                  <c:v>0.98886195417326295</c:v>
                </c:pt>
                <c:pt idx="47805">
                  <c:v>0.991332799782211</c:v>
                </c:pt>
                <c:pt idx="47806">
                  <c:v>0.99140158992643101</c:v>
                </c:pt>
                <c:pt idx="47807">
                  <c:v>0.99034170841782598</c:v>
                </c:pt>
                <c:pt idx="47808">
                  <c:v>0.99292671763930296</c:v>
                </c:pt>
                <c:pt idx="47809">
                  <c:v>0.99327497983840496</c:v>
                </c:pt>
                <c:pt idx="47810">
                  <c:v>0.98773070782827999</c:v>
                </c:pt>
                <c:pt idx="47811">
                  <c:v>0.99025151858341698</c:v>
                </c:pt>
                <c:pt idx="47812">
                  <c:v>0.99168136651193906</c:v>
                </c:pt>
                <c:pt idx="47813">
                  <c:v>0.98894121877524399</c:v>
                </c:pt>
                <c:pt idx="47814">
                  <c:v>0.988371581938154</c:v>
                </c:pt>
                <c:pt idx="47815">
                  <c:v>0.99147035818579898</c:v>
                </c:pt>
                <c:pt idx="47816">
                  <c:v>0.99128262354976104</c:v>
                </c:pt>
                <c:pt idx="47817">
                  <c:v>0.98747685804109897</c:v>
                </c:pt>
                <c:pt idx="47818">
                  <c:v>0.987626166568075</c:v>
                </c:pt>
                <c:pt idx="47819">
                  <c:v>0.99283202080099697</c:v>
                </c:pt>
                <c:pt idx="47820">
                  <c:v>0.98950931908649797</c:v>
                </c:pt>
                <c:pt idx="47821">
                  <c:v>0.98842070019365502</c:v>
                </c:pt>
                <c:pt idx="47822">
                  <c:v>0.99019184010901895</c:v>
                </c:pt>
                <c:pt idx="47823">
                  <c:v>0.99128969694473201</c:v>
                </c:pt>
                <c:pt idx="47824">
                  <c:v>0.98976164291825597</c:v>
                </c:pt>
                <c:pt idx="47825">
                  <c:v>0.98887110996572003</c:v>
                </c:pt>
                <c:pt idx="47826">
                  <c:v>0.99064571831338299</c:v>
                </c:pt>
                <c:pt idx="47827">
                  <c:v>0.98870020492761101</c:v>
                </c:pt>
                <c:pt idx="47828">
                  <c:v>0.99298293956374595</c:v>
                </c:pt>
                <c:pt idx="47829">
                  <c:v>0.98811641514483695</c:v>
                </c:pt>
                <c:pt idx="47830">
                  <c:v>0.990435449401595</c:v>
                </c:pt>
                <c:pt idx="47831">
                  <c:v>0.99135981701074105</c:v>
                </c:pt>
                <c:pt idx="47832">
                  <c:v>0.99075183764155095</c:v>
                </c:pt>
                <c:pt idx="47833">
                  <c:v>0.99059362653373595</c:v>
                </c:pt>
                <c:pt idx="47834">
                  <c:v>0.98747565742718901</c:v>
                </c:pt>
                <c:pt idx="47835">
                  <c:v>0.99351659368163403</c:v>
                </c:pt>
                <c:pt idx="47836">
                  <c:v>0.98969888049958299</c:v>
                </c:pt>
                <c:pt idx="47837">
                  <c:v>0.99183095491096596</c:v>
                </c:pt>
                <c:pt idx="47838">
                  <c:v>0.98770481659720399</c:v>
                </c:pt>
                <c:pt idx="47839">
                  <c:v>0.990606982604051</c:v>
                </c:pt>
                <c:pt idx="47840">
                  <c:v>0.99242967303456597</c:v>
                </c:pt>
                <c:pt idx="47841">
                  <c:v>0.98880922179019504</c:v>
                </c:pt>
                <c:pt idx="47842">
                  <c:v>0.99215136077182098</c:v>
                </c:pt>
                <c:pt idx="47843">
                  <c:v>0.99105456781277301</c:v>
                </c:pt>
                <c:pt idx="47844">
                  <c:v>0.98840704653980105</c:v>
                </c:pt>
                <c:pt idx="47845">
                  <c:v>0.98981925910845803</c:v>
                </c:pt>
                <c:pt idx="47846">
                  <c:v>0.98999862031215902</c:v>
                </c:pt>
                <c:pt idx="47847">
                  <c:v>0.98919867666177996</c:v>
                </c:pt>
                <c:pt idx="47848">
                  <c:v>0.99221126705403095</c:v>
                </c:pt>
                <c:pt idx="47849">
                  <c:v>0.990728635017466</c:v>
                </c:pt>
                <c:pt idx="47850">
                  <c:v>0.98845616795518998</c:v>
                </c:pt>
                <c:pt idx="47851">
                  <c:v>0.98709181138167901</c:v>
                </c:pt>
                <c:pt idx="47852">
                  <c:v>0.99240016997086</c:v>
                </c:pt>
                <c:pt idx="47853">
                  <c:v>0.98768798606579</c:v>
                </c:pt>
                <c:pt idx="47854">
                  <c:v>0.98977629633159203</c:v>
                </c:pt>
                <c:pt idx="47855">
                  <c:v>0.99299231316898595</c:v>
                </c:pt>
                <c:pt idx="47856">
                  <c:v>0.98646485620101998</c:v>
                </c:pt>
                <c:pt idx="47857">
                  <c:v>0.99373606563571304</c:v>
                </c:pt>
                <c:pt idx="47858">
                  <c:v>0.99009115063772202</c:v>
                </c:pt>
                <c:pt idx="47859">
                  <c:v>0.98929929031477803</c:v>
                </c:pt>
                <c:pt idx="47860">
                  <c:v>0.992328566018159</c:v>
                </c:pt>
                <c:pt idx="47861">
                  <c:v>0.98911922793143003</c:v>
                </c:pt>
                <c:pt idx="47862">
                  <c:v>0.99364966918352804</c:v>
                </c:pt>
                <c:pt idx="47863">
                  <c:v>0.99063200959102804</c:v>
                </c:pt>
                <c:pt idx="47864">
                  <c:v>0.98987523368863695</c:v>
                </c:pt>
                <c:pt idx="47865">
                  <c:v>0.99190988677268399</c:v>
                </c:pt>
                <c:pt idx="47866">
                  <c:v>0.98779493748843195</c:v>
                </c:pt>
                <c:pt idx="47867">
                  <c:v>0.99006189572236603</c:v>
                </c:pt>
                <c:pt idx="47868">
                  <c:v>0.98896429639356698</c:v>
                </c:pt>
                <c:pt idx="47869">
                  <c:v>0.98834600951659002</c:v>
                </c:pt>
                <c:pt idx="47870">
                  <c:v>0.99073771614723005</c:v>
                </c:pt>
                <c:pt idx="47871">
                  <c:v>0.98899744527559597</c:v>
                </c:pt>
                <c:pt idx="47872">
                  <c:v>0.98774563276355198</c:v>
                </c:pt>
                <c:pt idx="47873">
                  <c:v>0.99401592201454103</c:v>
                </c:pt>
                <c:pt idx="47874">
                  <c:v>0.98801102124664397</c:v>
                </c:pt>
                <c:pt idx="47875">
                  <c:v>0.98854278831681797</c:v>
                </c:pt>
                <c:pt idx="47876">
                  <c:v>0.99416932055157403</c:v>
                </c:pt>
                <c:pt idx="47877">
                  <c:v>0.98629537022621905</c:v>
                </c:pt>
                <c:pt idx="47878">
                  <c:v>0.99192282443945501</c:v>
                </c:pt>
                <c:pt idx="47879">
                  <c:v>0.98983628548003699</c:v>
                </c:pt>
                <c:pt idx="47880">
                  <c:v>0.99272290807962704</c:v>
                </c:pt>
                <c:pt idx="47881">
                  <c:v>0.99006857041348495</c:v>
                </c:pt>
                <c:pt idx="47882">
                  <c:v>0.98949424084608295</c:v>
                </c:pt>
                <c:pt idx="47883">
                  <c:v>0.99031119360985698</c:v>
                </c:pt>
                <c:pt idx="47884">
                  <c:v>0.99025059836138996</c:v>
                </c:pt>
                <c:pt idx="47885">
                  <c:v>0.988001230445687</c:v>
                </c:pt>
                <c:pt idx="47886">
                  <c:v>0.99039762435836298</c:v>
                </c:pt>
                <c:pt idx="47887">
                  <c:v>0.99044236157045695</c:v>
                </c:pt>
                <c:pt idx="47888">
                  <c:v>0.99023772555626699</c:v>
                </c:pt>
                <c:pt idx="47889">
                  <c:v>0.99447244274202695</c:v>
                </c:pt>
                <c:pt idx="47890">
                  <c:v>0.98805877551408905</c:v>
                </c:pt>
                <c:pt idx="47891">
                  <c:v>0.98937076918848299</c:v>
                </c:pt>
                <c:pt idx="47892">
                  <c:v>0.987879292516888</c:v>
                </c:pt>
                <c:pt idx="47893">
                  <c:v>0.99157405045396196</c:v>
                </c:pt>
                <c:pt idx="47894">
                  <c:v>0.99231837240439802</c:v>
                </c:pt>
                <c:pt idx="47895">
                  <c:v>0.99128500908803097</c:v>
                </c:pt>
                <c:pt idx="47896">
                  <c:v>0.98940522388080399</c:v>
                </c:pt>
                <c:pt idx="47897">
                  <c:v>0.98917813395186305</c:v>
                </c:pt>
                <c:pt idx="47898">
                  <c:v>0.99260292603711098</c:v>
                </c:pt>
                <c:pt idx="47899">
                  <c:v>0.99030750604955498</c:v>
                </c:pt>
                <c:pt idx="47900">
                  <c:v>0.99003645588525602</c:v>
                </c:pt>
                <c:pt idx="47901">
                  <c:v>0.99184834776906505</c:v>
                </c:pt>
                <c:pt idx="47902">
                  <c:v>0.98670608898934498</c:v>
                </c:pt>
                <c:pt idx="47903">
                  <c:v>0.98988837906566396</c:v>
                </c:pt>
                <c:pt idx="47904">
                  <c:v>0.99100815718897195</c:v>
                </c:pt>
                <c:pt idx="47905">
                  <c:v>0.98887025897299097</c:v>
                </c:pt>
                <c:pt idx="47906">
                  <c:v>0.98660502410190598</c:v>
                </c:pt>
                <c:pt idx="47907">
                  <c:v>0.99100179919336695</c:v>
                </c:pt>
                <c:pt idx="47908">
                  <c:v>0.98834643614054596</c:v>
                </c:pt>
                <c:pt idx="47909">
                  <c:v>0.98977213981781598</c:v>
                </c:pt>
                <c:pt idx="47910">
                  <c:v>0.98831371207901797</c:v>
                </c:pt>
                <c:pt idx="47911">
                  <c:v>0.99111917282399797</c:v>
                </c:pt>
                <c:pt idx="47912">
                  <c:v>0.99197537077905396</c:v>
                </c:pt>
                <c:pt idx="47913">
                  <c:v>0.99361107700969897</c:v>
                </c:pt>
                <c:pt idx="47914">
                  <c:v>0.99372879833803696</c:v>
                </c:pt>
                <c:pt idx="47915">
                  <c:v>0.98748743507539605</c:v>
                </c:pt>
                <c:pt idx="47916">
                  <c:v>0.99005597831090797</c:v>
                </c:pt>
                <c:pt idx="47917">
                  <c:v>0.99241319585329402</c:v>
                </c:pt>
                <c:pt idx="47918">
                  <c:v>0.98768623526421595</c:v>
                </c:pt>
                <c:pt idx="47919">
                  <c:v>0.98976560173537498</c:v>
                </c:pt>
                <c:pt idx="47920">
                  <c:v>0.98986117480490199</c:v>
                </c:pt>
                <c:pt idx="47921">
                  <c:v>0.98759094122394597</c:v>
                </c:pt>
                <c:pt idx="47922">
                  <c:v>0.990274554720176</c:v>
                </c:pt>
                <c:pt idx="47923">
                  <c:v>0.98876318656381201</c:v>
                </c:pt>
                <c:pt idx="47924">
                  <c:v>0.98746309732450399</c:v>
                </c:pt>
                <c:pt idx="47925">
                  <c:v>0.98789762443459395</c:v>
                </c:pt>
                <c:pt idx="47926">
                  <c:v>0.992949989184295</c:v>
                </c:pt>
                <c:pt idx="47927">
                  <c:v>0.99050479554196802</c:v>
                </c:pt>
                <c:pt idx="47928">
                  <c:v>0.990053597494994</c:v>
                </c:pt>
                <c:pt idx="47929">
                  <c:v>0.98853022725865802</c:v>
                </c:pt>
                <c:pt idx="47930">
                  <c:v>0.98986633759596498</c:v>
                </c:pt>
                <c:pt idx="47931">
                  <c:v>0.99102533349857602</c:v>
                </c:pt>
                <c:pt idx="47932">
                  <c:v>0.99047285292826404</c:v>
                </c:pt>
                <c:pt idx="47933">
                  <c:v>0.99197586890588996</c:v>
                </c:pt>
                <c:pt idx="47934">
                  <c:v>0.99019236493472795</c:v>
                </c:pt>
                <c:pt idx="47935">
                  <c:v>0.99007032111178905</c:v>
                </c:pt>
                <c:pt idx="47936">
                  <c:v>0.98929400578444704</c:v>
                </c:pt>
                <c:pt idx="47937">
                  <c:v>0.99195438505048905</c:v>
                </c:pt>
                <c:pt idx="47938">
                  <c:v>0.98859157041588497</c:v>
                </c:pt>
                <c:pt idx="47939">
                  <c:v>0.99238117792962099</c:v>
                </c:pt>
                <c:pt idx="47940">
                  <c:v>0.98645467979885904</c:v>
                </c:pt>
                <c:pt idx="47941">
                  <c:v>0.99082613644126405</c:v>
                </c:pt>
                <c:pt idx="47942">
                  <c:v>0.98991211001446899</c:v>
                </c:pt>
                <c:pt idx="47943">
                  <c:v>0.98754123349345002</c:v>
                </c:pt>
                <c:pt idx="47944">
                  <c:v>0.99301009084805603</c:v>
                </c:pt>
                <c:pt idx="47945">
                  <c:v>0.98909632023681104</c:v>
                </c:pt>
                <c:pt idx="47946">
                  <c:v>0.98934771464391202</c:v>
                </c:pt>
                <c:pt idx="47947">
                  <c:v>0.98865483240827901</c:v>
                </c:pt>
                <c:pt idx="47948">
                  <c:v>0.99202417211323601</c:v>
                </c:pt>
                <c:pt idx="47949">
                  <c:v>0.98968223848605097</c:v>
                </c:pt>
                <c:pt idx="47950">
                  <c:v>0.99023931602125703</c:v>
                </c:pt>
                <c:pt idx="47951">
                  <c:v>0.99005629798224004</c:v>
                </c:pt>
                <c:pt idx="47952">
                  <c:v>0.98862573787872599</c:v>
                </c:pt>
                <c:pt idx="47953">
                  <c:v>0.987307027213704</c:v>
                </c:pt>
                <c:pt idx="47954">
                  <c:v>0.98714265537016899</c:v>
                </c:pt>
                <c:pt idx="47955">
                  <c:v>0.99216186744905699</c:v>
                </c:pt>
                <c:pt idx="47956">
                  <c:v>0.99068610136850899</c:v>
                </c:pt>
                <c:pt idx="47957">
                  <c:v>0.98949305363841</c:v>
                </c:pt>
                <c:pt idx="47958">
                  <c:v>0.986738325030598</c:v>
                </c:pt>
                <c:pt idx="47959">
                  <c:v>0.99235074258600597</c:v>
                </c:pt>
                <c:pt idx="47960">
                  <c:v>0.99156833366241004</c:v>
                </c:pt>
                <c:pt idx="47961">
                  <c:v>0.98917826111921203</c:v>
                </c:pt>
                <c:pt idx="47962">
                  <c:v>0.99371762493310301</c:v>
                </c:pt>
                <c:pt idx="47963">
                  <c:v>0.98954499083065695</c:v>
                </c:pt>
                <c:pt idx="47964">
                  <c:v>0.99392513869468901</c:v>
                </c:pt>
                <c:pt idx="47965">
                  <c:v>0.98861861603854995</c:v>
                </c:pt>
                <c:pt idx="47966">
                  <c:v>0.98960034313220802</c:v>
                </c:pt>
                <c:pt idx="47967">
                  <c:v>0.99112932594247605</c:v>
                </c:pt>
                <c:pt idx="47968">
                  <c:v>0.98862692865210999</c:v>
                </c:pt>
                <c:pt idx="47969">
                  <c:v>0.99207632149758596</c:v>
                </c:pt>
                <c:pt idx="47970">
                  <c:v>0.99239680749275305</c:v>
                </c:pt>
                <c:pt idx="47971">
                  <c:v>0.99038882920617299</c:v>
                </c:pt>
                <c:pt idx="47972">
                  <c:v>0.98906986637321703</c:v>
                </c:pt>
                <c:pt idx="47973">
                  <c:v>0.99041239136050496</c:v>
                </c:pt>
                <c:pt idx="47974">
                  <c:v>0.986825066276108</c:v>
                </c:pt>
                <c:pt idx="47975">
                  <c:v>0.99191629210690402</c:v>
                </c:pt>
                <c:pt idx="47976">
                  <c:v>0.98881504040175405</c:v>
                </c:pt>
                <c:pt idx="47977">
                  <c:v>0.98827491364299402</c:v>
                </c:pt>
                <c:pt idx="47978">
                  <c:v>0.98988843907975699</c:v>
                </c:pt>
                <c:pt idx="47979">
                  <c:v>0.99075890320500404</c:v>
                </c:pt>
                <c:pt idx="47980">
                  <c:v>0.99184243757008805</c:v>
                </c:pt>
                <c:pt idx="47981">
                  <c:v>0.99062057097446299</c:v>
                </c:pt>
                <c:pt idx="47982">
                  <c:v>0.98867721921368501</c:v>
                </c:pt>
                <c:pt idx="47983">
                  <c:v>0.98917451046315097</c:v>
                </c:pt>
                <c:pt idx="47984">
                  <c:v>0.99076195599838501</c:v>
                </c:pt>
                <c:pt idx="47985">
                  <c:v>0.99145935234129601</c:v>
                </c:pt>
                <c:pt idx="47986">
                  <c:v>0.99035279266681397</c:v>
                </c:pt>
                <c:pt idx="47987">
                  <c:v>0.99015210124281505</c:v>
                </c:pt>
                <c:pt idx="47988">
                  <c:v>0.98786969662942703</c:v>
                </c:pt>
                <c:pt idx="47989">
                  <c:v>0.99397970399098001</c:v>
                </c:pt>
                <c:pt idx="47990">
                  <c:v>0.991113321076868</c:v>
                </c:pt>
                <c:pt idx="47991">
                  <c:v>0.99324955496105605</c:v>
                </c:pt>
                <c:pt idx="47992">
                  <c:v>0.99069393424040397</c:v>
                </c:pt>
                <c:pt idx="47993">
                  <c:v>0.98685633575104603</c:v>
                </c:pt>
                <c:pt idx="47994">
                  <c:v>0.99113247272959903</c:v>
                </c:pt>
                <c:pt idx="47995">
                  <c:v>0.98742861335583298</c:v>
                </c:pt>
                <c:pt idx="47996">
                  <c:v>0.99131542854785304</c:v>
                </c:pt>
                <c:pt idx="47997">
                  <c:v>0.990637227064047</c:v>
                </c:pt>
                <c:pt idx="47998">
                  <c:v>0.98831827038767595</c:v>
                </c:pt>
                <c:pt idx="47999">
                  <c:v>0.99316352399173302</c:v>
                </c:pt>
                <c:pt idx="48000">
                  <c:v>0.99119319550970497</c:v>
                </c:pt>
                <c:pt idx="48001">
                  <c:v>0.99340814101788899</c:v>
                </c:pt>
                <c:pt idx="48002">
                  <c:v>0.99196837407665195</c:v>
                </c:pt>
                <c:pt idx="48003">
                  <c:v>0.98880561778707299</c:v>
                </c:pt>
                <c:pt idx="48004">
                  <c:v>0.99312647380052699</c:v>
                </c:pt>
                <c:pt idx="48005">
                  <c:v>0.99061625653522101</c:v>
                </c:pt>
                <c:pt idx="48006">
                  <c:v>0.992487705122161</c:v>
                </c:pt>
                <c:pt idx="48007">
                  <c:v>0.99118414239112096</c:v>
                </c:pt>
                <c:pt idx="48008">
                  <c:v>0.99273260191428303</c:v>
                </c:pt>
                <c:pt idx="48009">
                  <c:v>0.988416121151525</c:v>
                </c:pt>
                <c:pt idx="48010">
                  <c:v>0.98718356489877301</c:v>
                </c:pt>
                <c:pt idx="48011">
                  <c:v>0.99199824922430901</c:v>
                </c:pt>
                <c:pt idx="48012">
                  <c:v>0.98762644391631205</c:v>
                </c:pt>
                <c:pt idx="48013">
                  <c:v>0.99169222328525097</c:v>
                </c:pt>
                <c:pt idx="48014">
                  <c:v>0.99285988997807195</c:v>
                </c:pt>
                <c:pt idx="48015">
                  <c:v>0.99037190915848405</c:v>
                </c:pt>
                <c:pt idx="48016">
                  <c:v>0.99304082655680803</c:v>
                </c:pt>
                <c:pt idx="48017">
                  <c:v>0.99054859492429803</c:v>
                </c:pt>
                <c:pt idx="48018">
                  <c:v>0.991767337096782</c:v>
                </c:pt>
                <c:pt idx="48019">
                  <c:v>0.98671172527320605</c:v>
                </c:pt>
                <c:pt idx="48020">
                  <c:v>0.98977321993984502</c:v>
                </c:pt>
                <c:pt idx="48021">
                  <c:v>0.991349163047062</c:v>
                </c:pt>
                <c:pt idx="48022">
                  <c:v>0.98902741010245199</c:v>
                </c:pt>
                <c:pt idx="48023">
                  <c:v>0.98783228530533496</c:v>
                </c:pt>
                <c:pt idx="48024">
                  <c:v>0.988417287114428</c:v>
                </c:pt>
                <c:pt idx="48025">
                  <c:v>0.99194258140395597</c:v>
                </c:pt>
                <c:pt idx="48026">
                  <c:v>0.98871585870025402</c:v>
                </c:pt>
                <c:pt idx="48027">
                  <c:v>0.99189865690433399</c:v>
                </c:pt>
                <c:pt idx="48028">
                  <c:v>0.98826466234713595</c:v>
                </c:pt>
                <c:pt idx="48029">
                  <c:v>0.99146306992393096</c:v>
                </c:pt>
                <c:pt idx="48030">
                  <c:v>0.99167172682965499</c:v>
                </c:pt>
                <c:pt idx="48031">
                  <c:v>0.99248059107955899</c:v>
                </c:pt>
                <c:pt idx="48032">
                  <c:v>0.99222746908878201</c:v>
                </c:pt>
                <c:pt idx="48033">
                  <c:v>0.98811512901012</c:v>
                </c:pt>
                <c:pt idx="48034">
                  <c:v>0.99276683876012495</c:v>
                </c:pt>
                <c:pt idx="48035">
                  <c:v>0.98738696593340403</c:v>
                </c:pt>
                <c:pt idx="48036">
                  <c:v>0.99331333797287302</c:v>
                </c:pt>
                <c:pt idx="48037">
                  <c:v>0.99030779865673502</c:v>
                </c:pt>
                <c:pt idx="48038">
                  <c:v>0.989327862005565</c:v>
                </c:pt>
                <c:pt idx="48039">
                  <c:v>0.99231069450396103</c:v>
                </c:pt>
                <c:pt idx="48040">
                  <c:v>0.990695770145676</c:v>
                </c:pt>
                <c:pt idx="48041">
                  <c:v>0.98671510478828195</c:v>
                </c:pt>
                <c:pt idx="48042">
                  <c:v>0.99185699764069701</c:v>
                </c:pt>
                <c:pt idx="48043">
                  <c:v>0.99024527941733498</c:v>
                </c:pt>
                <c:pt idx="48044">
                  <c:v>0.99102447350962397</c:v>
                </c:pt>
                <c:pt idx="48045">
                  <c:v>0.98785098861503795</c:v>
                </c:pt>
                <c:pt idx="48046">
                  <c:v>0.99289981861313803</c:v>
                </c:pt>
                <c:pt idx="48047">
                  <c:v>0.98861676760372497</c:v>
                </c:pt>
                <c:pt idx="48048">
                  <c:v>0.98719917378198596</c:v>
                </c:pt>
                <c:pt idx="48049">
                  <c:v>0.99235957504669003</c:v>
                </c:pt>
                <c:pt idx="48050">
                  <c:v>0.99316276246080604</c:v>
                </c:pt>
                <c:pt idx="48051">
                  <c:v>0.98945233142311695</c:v>
                </c:pt>
                <c:pt idx="48052">
                  <c:v>0.99182644759217398</c:v>
                </c:pt>
                <c:pt idx="48053">
                  <c:v>0.99117587898280801</c:v>
                </c:pt>
                <c:pt idx="48054">
                  <c:v>0.99278528003440503</c:v>
                </c:pt>
                <c:pt idx="48055">
                  <c:v>0.99075442545027803</c:v>
                </c:pt>
                <c:pt idx="48056">
                  <c:v>0.99200496040425001</c:v>
                </c:pt>
                <c:pt idx="48057">
                  <c:v>0.99247949830286097</c:v>
                </c:pt>
                <c:pt idx="48058">
                  <c:v>0.987539197113532</c:v>
                </c:pt>
                <c:pt idx="48059">
                  <c:v>0.98970953439043596</c:v>
                </c:pt>
                <c:pt idx="48060">
                  <c:v>0.99120286783198497</c:v>
                </c:pt>
                <c:pt idx="48061">
                  <c:v>0.98903941337508905</c:v>
                </c:pt>
                <c:pt idx="48062">
                  <c:v>0.99306502063980995</c:v>
                </c:pt>
                <c:pt idx="48063">
                  <c:v>0.99051983374000896</c:v>
                </c:pt>
                <c:pt idx="48064">
                  <c:v>0.98935601546477303</c:v>
                </c:pt>
                <c:pt idx="48065">
                  <c:v>0.99241308858740296</c:v>
                </c:pt>
                <c:pt idx="48066">
                  <c:v>0.99230763169124803</c:v>
                </c:pt>
                <c:pt idx="48067">
                  <c:v>0.98895330285650795</c:v>
                </c:pt>
                <c:pt idx="48068">
                  <c:v>0.993481018122227</c:v>
                </c:pt>
                <c:pt idx="48069">
                  <c:v>0.98862696048085097</c:v>
                </c:pt>
                <c:pt idx="48070">
                  <c:v>0.99044932279674902</c:v>
                </c:pt>
                <c:pt idx="48071">
                  <c:v>0.99304692859174204</c:v>
                </c:pt>
                <c:pt idx="48072">
                  <c:v>0.98679061098868204</c:v>
                </c:pt>
                <c:pt idx="48073">
                  <c:v>0.98966443226238698</c:v>
                </c:pt>
                <c:pt idx="48074">
                  <c:v>0.99283129073949306</c:v>
                </c:pt>
                <c:pt idx="48075">
                  <c:v>0.98988141205487001</c:v>
                </c:pt>
                <c:pt idx="48076">
                  <c:v>0.98922076576226803</c:v>
                </c:pt>
                <c:pt idx="48077">
                  <c:v>0.99151076643159997</c:v>
                </c:pt>
                <c:pt idx="48078">
                  <c:v>0.98991553516936703</c:v>
                </c:pt>
                <c:pt idx="48079">
                  <c:v>0.99248275703933397</c:v>
                </c:pt>
                <c:pt idx="48080">
                  <c:v>0.98817133179769201</c:v>
                </c:pt>
                <c:pt idx="48081">
                  <c:v>0.98815256250394201</c:v>
                </c:pt>
                <c:pt idx="48082">
                  <c:v>0.98871276020356602</c:v>
                </c:pt>
                <c:pt idx="48083">
                  <c:v>0.98703703116123298</c:v>
                </c:pt>
                <c:pt idx="48084">
                  <c:v>0.99294597077051405</c:v>
                </c:pt>
                <c:pt idx="48085">
                  <c:v>0.99097947454579804</c:v>
                </c:pt>
                <c:pt idx="48086">
                  <c:v>0.98817340860304104</c:v>
                </c:pt>
                <c:pt idx="48087">
                  <c:v>0.99088522106907595</c:v>
                </c:pt>
                <c:pt idx="48088">
                  <c:v>0.99287291972534097</c:v>
                </c:pt>
                <c:pt idx="48089">
                  <c:v>0.99274359933726797</c:v>
                </c:pt>
                <c:pt idx="48090">
                  <c:v>0.99023425403093801</c:v>
                </c:pt>
                <c:pt idx="48091">
                  <c:v>0.99081307162849497</c:v>
                </c:pt>
                <c:pt idx="48092">
                  <c:v>0.99192998119882703</c:v>
                </c:pt>
                <c:pt idx="48093">
                  <c:v>0.99317215729500796</c:v>
                </c:pt>
                <c:pt idx="48094">
                  <c:v>0.99284877328464105</c:v>
                </c:pt>
                <c:pt idx="48095">
                  <c:v>0.99096297713893</c:v>
                </c:pt>
                <c:pt idx="48096">
                  <c:v>0.99272565978873095</c:v>
                </c:pt>
                <c:pt idx="48097">
                  <c:v>0.99207101484985605</c:v>
                </c:pt>
                <c:pt idx="48098">
                  <c:v>0.99278620367730996</c:v>
                </c:pt>
                <c:pt idx="48099">
                  <c:v>0.98685252531457501</c:v>
                </c:pt>
                <c:pt idx="48100">
                  <c:v>0.98954497084641302</c:v>
                </c:pt>
                <c:pt idx="48101">
                  <c:v>0.99299738150225803</c:v>
                </c:pt>
                <c:pt idx="48102">
                  <c:v>0.99239677638355195</c:v>
                </c:pt>
                <c:pt idx="48103">
                  <c:v>0.98859455691013798</c:v>
                </c:pt>
                <c:pt idx="48104">
                  <c:v>0.99295290600393804</c:v>
                </c:pt>
                <c:pt idx="48105">
                  <c:v>0.98809705003413595</c:v>
                </c:pt>
                <c:pt idx="48106">
                  <c:v>0.99317731752139204</c:v>
                </c:pt>
                <c:pt idx="48107">
                  <c:v>0.98919092261532104</c:v>
                </c:pt>
                <c:pt idx="48108">
                  <c:v>0.992814663729636</c:v>
                </c:pt>
                <c:pt idx="48109">
                  <c:v>0.99131783016508701</c:v>
                </c:pt>
                <c:pt idx="48110">
                  <c:v>0.98701267816245297</c:v>
                </c:pt>
                <c:pt idx="48111">
                  <c:v>0.99277295943999699</c:v>
                </c:pt>
                <c:pt idx="48112">
                  <c:v>0.99121982242998297</c:v>
                </c:pt>
                <c:pt idx="48113">
                  <c:v>0.98886851144077903</c:v>
                </c:pt>
                <c:pt idx="48114">
                  <c:v>0.98966793646704498</c:v>
                </c:pt>
                <c:pt idx="48115">
                  <c:v>0.99214262908416095</c:v>
                </c:pt>
                <c:pt idx="48116">
                  <c:v>0.99033579334106203</c:v>
                </c:pt>
                <c:pt idx="48117">
                  <c:v>0.99256494251456795</c:v>
                </c:pt>
                <c:pt idx="48118">
                  <c:v>0.99335678979018904</c:v>
                </c:pt>
                <c:pt idx="48119">
                  <c:v>0.99078032662988702</c:v>
                </c:pt>
                <c:pt idx="48120">
                  <c:v>0.99264440342962601</c:v>
                </c:pt>
                <c:pt idx="48121">
                  <c:v>0.99294947339031503</c:v>
                </c:pt>
                <c:pt idx="48122">
                  <c:v>0.99169352832324498</c:v>
                </c:pt>
                <c:pt idx="48123">
                  <c:v>0.99069259456724001</c:v>
                </c:pt>
                <c:pt idx="48124">
                  <c:v>0.99359629868806398</c:v>
                </c:pt>
                <c:pt idx="48125">
                  <c:v>0.99127948043372105</c:v>
                </c:pt>
                <c:pt idx="48126">
                  <c:v>0.99288629213464497</c:v>
                </c:pt>
                <c:pt idx="48127">
                  <c:v>0.99306186092605797</c:v>
                </c:pt>
                <c:pt idx="48128">
                  <c:v>0.98995785293644301</c:v>
                </c:pt>
                <c:pt idx="48129">
                  <c:v>0.99232421176945695</c:v>
                </c:pt>
                <c:pt idx="48130">
                  <c:v>0.99315567314167497</c:v>
                </c:pt>
                <c:pt idx="48131">
                  <c:v>0.98721627559918501</c:v>
                </c:pt>
                <c:pt idx="48132">
                  <c:v>0.99164422143341702</c:v>
                </c:pt>
                <c:pt idx="48133">
                  <c:v>0.993100149077498</c:v>
                </c:pt>
                <c:pt idx="48134">
                  <c:v>0.99175426211926199</c:v>
                </c:pt>
                <c:pt idx="48135">
                  <c:v>0.99053857821705704</c:v>
                </c:pt>
                <c:pt idx="48136">
                  <c:v>0.99010977157165603</c:v>
                </c:pt>
                <c:pt idx="48137">
                  <c:v>0.99154557944808597</c:v>
                </c:pt>
                <c:pt idx="48138">
                  <c:v>0.99157300178368302</c:v>
                </c:pt>
                <c:pt idx="48139">
                  <c:v>0.99159549107894696</c:v>
                </c:pt>
                <c:pt idx="48140">
                  <c:v>0.99153018683970995</c:v>
                </c:pt>
                <c:pt idx="48141">
                  <c:v>0.98837594614484203</c:v>
                </c:pt>
                <c:pt idx="48142">
                  <c:v>0.99276920076981701</c:v>
                </c:pt>
                <c:pt idx="48143">
                  <c:v>0.99138890378911104</c:v>
                </c:pt>
                <c:pt idx="48144">
                  <c:v>0.98803358155898502</c:v>
                </c:pt>
                <c:pt idx="48145">
                  <c:v>0.98711985808205605</c:v>
                </c:pt>
                <c:pt idx="48146">
                  <c:v>0.99153047434654396</c:v>
                </c:pt>
                <c:pt idx="48147">
                  <c:v>0.98836364702461599</c:v>
                </c:pt>
                <c:pt idx="48148">
                  <c:v>0.99249404751341597</c:v>
                </c:pt>
                <c:pt idx="48149">
                  <c:v>0.99009744607572803</c:v>
                </c:pt>
                <c:pt idx="48150">
                  <c:v>0.988548573909101</c:v>
                </c:pt>
                <c:pt idx="48151">
                  <c:v>0.99114163084829399</c:v>
                </c:pt>
                <c:pt idx="48152">
                  <c:v>0.992070124170498</c:v>
                </c:pt>
                <c:pt idx="48153">
                  <c:v>0.99274132819109395</c:v>
                </c:pt>
                <c:pt idx="48154">
                  <c:v>0.98786280572281804</c:v>
                </c:pt>
                <c:pt idx="48155">
                  <c:v>0.98868182577862296</c:v>
                </c:pt>
                <c:pt idx="48156">
                  <c:v>0.98865288181611699</c:v>
                </c:pt>
                <c:pt idx="48157">
                  <c:v>0.989853348931239</c:v>
                </c:pt>
                <c:pt idx="48158">
                  <c:v>0.98878614120022201</c:v>
                </c:pt>
                <c:pt idx="48159">
                  <c:v>0.99239262650225801</c:v>
                </c:pt>
                <c:pt idx="48160">
                  <c:v>0.98848667996596296</c:v>
                </c:pt>
                <c:pt idx="48161">
                  <c:v>0.99360713563097003</c:v>
                </c:pt>
                <c:pt idx="48162">
                  <c:v>0.99330605933024596</c:v>
                </c:pt>
                <c:pt idx="48163">
                  <c:v>0.99145420859156796</c:v>
                </c:pt>
                <c:pt idx="48164">
                  <c:v>0.99074086938305805</c:v>
                </c:pt>
                <c:pt idx="48165">
                  <c:v>0.99236800156871896</c:v>
                </c:pt>
                <c:pt idx="48166">
                  <c:v>0.99345743081815996</c:v>
                </c:pt>
                <c:pt idx="48167">
                  <c:v>0.98805538092290202</c:v>
                </c:pt>
                <c:pt idx="48168">
                  <c:v>0.98972843431385105</c:v>
                </c:pt>
                <c:pt idx="48169">
                  <c:v>0.98872404473968101</c:v>
                </c:pt>
                <c:pt idx="48170">
                  <c:v>0.98932872815162398</c:v>
                </c:pt>
                <c:pt idx="48171">
                  <c:v>0.99054415458355305</c:v>
                </c:pt>
                <c:pt idx="48172">
                  <c:v>0.99136079960407297</c:v>
                </c:pt>
                <c:pt idx="48173">
                  <c:v>0.99031885186319901</c:v>
                </c:pt>
                <c:pt idx="48174">
                  <c:v>0.99096278445680996</c:v>
                </c:pt>
                <c:pt idx="48175">
                  <c:v>0.99067763287277899</c:v>
                </c:pt>
                <c:pt idx="48176">
                  <c:v>0.99253636260082501</c:v>
                </c:pt>
                <c:pt idx="48177">
                  <c:v>0.99265230775912805</c:v>
                </c:pt>
                <c:pt idx="48178">
                  <c:v>0.99039859748918002</c:v>
                </c:pt>
                <c:pt idx="48179">
                  <c:v>0.98814615041251996</c:v>
                </c:pt>
                <c:pt idx="48180">
                  <c:v>0.99338882489185198</c:v>
                </c:pt>
                <c:pt idx="48181">
                  <c:v>0.98955266656873797</c:v>
                </c:pt>
                <c:pt idx="48182">
                  <c:v>0.988353602809107</c:v>
                </c:pt>
                <c:pt idx="48183">
                  <c:v>0.99088577909447695</c:v>
                </c:pt>
                <c:pt idx="48184">
                  <c:v>0.98984850350747999</c:v>
                </c:pt>
                <c:pt idx="48185">
                  <c:v>0.98837862724485304</c:v>
                </c:pt>
                <c:pt idx="48186">
                  <c:v>0.99119233484125802</c:v>
                </c:pt>
                <c:pt idx="48187">
                  <c:v>0.99156160211531796</c:v>
                </c:pt>
                <c:pt idx="48188">
                  <c:v>0.99242796282796397</c:v>
                </c:pt>
                <c:pt idx="48189">
                  <c:v>0.99047553240933395</c:v>
                </c:pt>
                <c:pt idx="48190">
                  <c:v>0.99354305060860304</c:v>
                </c:pt>
                <c:pt idx="48191">
                  <c:v>0.99011453411540995</c:v>
                </c:pt>
                <c:pt idx="48192">
                  <c:v>0.98766817158284304</c:v>
                </c:pt>
                <c:pt idx="48193">
                  <c:v>0.99197669339392502</c:v>
                </c:pt>
                <c:pt idx="48194">
                  <c:v>0.98923873276542096</c:v>
                </c:pt>
                <c:pt idx="48195">
                  <c:v>0.992919028049147</c:v>
                </c:pt>
                <c:pt idx="48196">
                  <c:v>0.99268087654886294</c:v>
                </c:pt>
                <c:pt idx="48197">
                  <c:v>0.98887946384676995</c:v>
                </c:pt>
                <c:pt idx="48198">
                  <c:v>0.98807550080078899</c:v>
                </c:pt>
                <c:pt idx="48199">
                  <c:v>0.99300993685033301</c:v>
                </c:pt>
                <c:pt idx="48200">
                  <c:v>0.98825337503941502</c:v>
                </c:pt>
                <c:pt idx="48201">
                  <c:v>0.98907639140303305</c:v>
                </c:pt>
                <c:pt idx="48202">
                  <c:v>0.99150184448608902</c:v>
                </c:pt>
                <c:pt idx="48203">
                  <c:v>0.99284783848471903</c:v>
                </c:pt>
                <c:pt idx="48204">
                  <c:v>0.991180597339409</c:v>
                </c:pt>
                <c:pt idx="48205">
                  <c:v>0.99162220861688199</c:v>
                </c:pt>
                <c:pt idx="48206">
                  <c:v>0.99402968135962999</c:v>
                </c:pt>
                <c:pt idx="48207">
                  <c:v>0.99098556566882701</c:v>
                </c:pt>
                <c:pt idx="48208">
                  <c:v>0.990340441048988</c:v>
                </c:pt>
                <c:pt idx="48209">
                  <c:v>0.99021776338329803</c:v>
                </c:pt>
                <c:pt idx="48210">
                  <c:v>0.990682688001851</c:v>
                </c:pt>
                <c:pt idx="48211">
                  <c:v>0.993183012741502</c:v>
                </c:pt>
                <c:pt idx="48212">
                  <c:v>0.98853239066655396</c:v>
                </c:pt>
                <c:pt idx="48213">
                  <c:v>0.99234094994689004</c:v>
                </c:pt>
                <c:pt idx="48214">
                  <c:v>0.99056258740543102</c:v>
                </c:pt>
                <c:pt idx="48215">
                  <c:v>0.98981535522298603</c:v>
                </c:pt>
                <c:pt idx="48216">
                  <c:v>0.99080080816206695</c:v>
                </c:pt>
                <c:pt idx="48217">
                  <c:v>0.99315267741631696</c:v>
                </c:pt>
                <c:pt idx="48218">
                  <c:v>0.99181772757442699</c:v>
                </c:pt>
                <c:pt idx="48219">
                  <c:v>0.99090100155338501</c:v>
                </c:pt>
                <c:pt idx="48220">
                  <c:v>0.99046464700024195</c:v>
                </c:pt>
                <c:pt idx="48221">
                  <c:v>0.99461505981394305</c:v>
                </c:pt>
                <c:pt idx="48222">
                  <c:v>0.98835367723094003</c:v>
                </c:pt>
                <c:pt idx="48223">
                  <c:v>0.99109921108814103</c:v>
                </c:pt>
                <c:pt idx="48224">
                  <c:v>0.99311735330859796</c:v>
                </c:pt>
                <c:pt idx="48225">
                  <c:v>0.98866889363796995</c:v>
                </c:pt>
                <c:pt idx="48226">
                  <c:v>0.99197766998255199</c:v>
                </c:pt>
                <c:pt idx="48227">
                  <c:v>0.98995335817289598</c:v>
                </c:pt>
                <c:pt idx="48228">
                  <c:v>0.99239768709184994</c:v>
                </c:pt>
                <c:pt idx="48229">
                  <c:v>0.98993587682283701</c:v>
                </c:pt>
                <c:pt idx="48230">
                  <c:v>0.98816613682044996</c:v>
                </c:pt>
                <c:pt idx="48231">
                  <c:v>0.99259898900778898</c:v>
                </c:pt>
                <c:pt idx="48232">
                  <c:v>0.98691736788295303</c:v>
                </c:pt>
                <c:pt idx="48233">
                  <c:v>0.99258118366757997</c:v>
                </c:pt>
                <c:pt idx="48234">
                  <c:v>0.98712118681517702</c:v>
                </c:pt>
                <c:pt idx="48235">
                  <c:v>0.99214742879066198</c:v>
                </c:pt>
                <c:pt idx="48236">
                  <c:v>0.98858046291562696</c:v>
                </c:pt>
                <c:pt idx="48237">
                  <c:v>0.98904200756369098</c:v>
                </c:pt>
                <c:pt idx="48238">
                  <c:v>0.99087199850585495</c:v>
                </c:pt>
                <c:pt idx="48239">
                  <c:v>0.98912528388957099</c:v>
                </c:pt>
                <c:pt idx="48240">
                  <c:v>0.99086761096704201</c:v>
                </c:pt>
                <c:pt idx="48241">
                  <c:v>0.99229382975527503</c:v>
                </c:pt>
                <c:pt idx="48242">
                  <c:v>0.99230581838129295</c:v>
                </c:pt>
                <c:pt idx="48243">
                  <c:v>0.99238758156219198</c:v>
                </c:pt>
                <c:pt idx="48244">
                  <c:v>0.99281460695194401</c:v>
                </c:pt>
                <c:pt idx="48245">
                  <c:v>0.99112965393769803</c:v>
                </c:pt>
                <c:pt idx="48246">
                  <c:v>0.99223443582070103</c:v>
                </c:pt>
                <c:pt idx="48247">
                  <c:v>0.98807481754470805</c:v>
                </c:pt>
                <c:pt idx="48248">
                  <c:v>0.98928345000100704</c:v>
                </c:pt>
                <c:pt idx="48249">
                  <c:v>0.99088178027964502</c:v>
                </c:pt>
                <c:pt idx="48250">
                  <c:v>0.99128466009890603</c:v>
                </c:pt>
                <c:pt idx="48251">
                  <c:v>0.989570450951753</c:v>
                </c:pt>
                <c:pt idx="48252">
                  <c:v>0.98773163316010304</c:v>
                </c:pt>
                <c:pt idx="48253">
                  <c:v>0.99065326830099798</c:v>
                </c:pt>
                <c:pt idx="48254">
                  <c:v>0.99174651946188397</c:v>
                </c:pt>
                <c:pt idx="48255">
                  <c:v>0.98994624575726198</c:v>
                </c:pt>
                <c:pt idx="48256">
                  <c:v>0.98902853171790694</c:v>
                </c:pt>
                <c:pt idx="48257">
                  <c:v>0.98962103757787701</c:v>
                </c:pt>
                <c:pt idx="48258">
                  <c:v>0.98726371932645296</c:v>
                </c:pt>
                <c:pt idx="48259">
                  <c:v>0.98959967919811498</c:v>
                </c:pt>
                <c:pt idx="48260">
                  <c:v>0.98964826758947699</c:v>
                </c:pt>
                <c:pt idx="48261">
                  <c:v>0.98940514163299798</c:v>
                </c:pt>
                <c:pt idx="48262">
                  <c:v>0.98942625222292002</c:v>
                </c:pt>
                <c:pt idx="48263">
                  <c:v>0.98638319416315601</c:v>
                </c:pt>
                <c:pt idx="48264">
                  <c:v>0.99216960539464205</c:v>
                </c:pt>
                <c:pt idx="48265">
                  <c:v>0.99290675330918099</c:v>
                </c:pt>
                <c:pt idx="48266">
                  <c:v>0.98870978157568701</c:v>
                </c:pt>
                <c:pt idx="48267">
                  <c:v>0.99000126700626601</c:v>
                </c:pt>
                <c:pt idx="48268">
                  <c:v>0.99414541121247402</c:v>
                </c:pt>
                <c:pt idx="48269">
                  <c:v>0.98709076573563803</c:v>
                </c:pt>
                <c:pt idx="48270">
                  <c:v>0.98766622779453095</c:v>
                </c:pt>
                <c:pt idx="48271">
                  <c:v>0.99026769651937097</c:v>
                </c:pt>
                <c:pt idx="48272">
                  <c:v>0.99205252400519295</c:v>
                </c:pt>
                <c:pt idx="48273">
                  <c:v>0.993658511000445</c:v>
                </c:pt>
                <c:pt idx="48274">
                  <c:v>0.988632893588137</c:v>
                </c:pt>
                <c:pt idx="48275">
                  <c:v>0.98808838480238204</c:v>
                </c:pt>
                <c:pt idx="48276">
                  <c:v>0.99214616459899296</c:v>
                </c:pt>
                <c:pt idx="48277">
                  <c:v>0.98747645677316698</c:v>
                </c:pt>
                <c:pt idx="48278">
                  <c:v>0.992727273875737</c:v>
                </c:pt>
                <c:pt idx="48279">
                  <c:v>0.99114217075301003</c:v>
                </c:pt>
                <c:pt idx="48280">
                  <c:v>0.99108619235155004</c:v>
                </c:pt>
                <c:pt idx="48281">
                  <c:v>0.99004325304204499</c:v>
                </c:pt>
                <c:pt idx="48282">
                  <c:v>0.99343422505525802</c:v>
                </c:pt>
                <c:pt idx="48283">
                  <c:v>0.98799332795435801</c:v>
                </c:pt>
                <c:pt idx="48284">
                  <c:v>0.991664224246527</c:v>
                </c:pt>
                <c:pt idx="48285">
                  <c:v>0.98685604734128796</c:v>
                </c:pt>
                <c:pt idx="48286">
                  <c:v>0.99167828929319901</c:v>
                </c:pt>
                <c:pt idx="48287">
                  <c:v>0.99187356055621501</c:v>
                </c:pt>
                <c:pt idx="48288">
                  <c:v>0.992863363000691</c:v>
                </c:pt>
                <c:pt idx="48289">
                  <c:v>0.99461034661356396</c:v>
                </c:pt>
                <c:pt idx="48290">
                  <c:v>0.98693919090864202</c:v>
                </c:pt>
                <c:pt idx="48291">
                  <c:v>0.98894122627695102</c:v>
                </c:pt>
                <c:pt idx="48292">
                  <c:v>0.98972008039117898</c:v>
                </c:pt>
                <c:pt idx="48293">
                  <c:v>0.99200314674710799</c:v>
                </c:pt>
                <c:pt idx="48294">
                  <c:v>0.98969807992260395</c:v>
                </c:pt>
                <c:pt idx="48295">
                  <c:v>0.98863411102513998</c:v>
                </c:pt>
                <c:pt idx="48296">
                  <c:v>0.98779944573220502</c:v>
                </c:pt>
                <c:pt idx="48297">
                  <c:v>0.99273778133585899</c:v>
                </c:pt>
                <c:pt idx="48298">
                  <c:v>0.98909752061689105</c:v>
                </c:pt>
                <c:pt idx="48299">
                  <c:v>0.99095736815997004</c:v>
                </c:pt>
                <c:pt idx="48300">
                  <c:v>0.99416473583090403</c:v>
                </c:pt>
                <c:pt idx="48301">
                  <c:v>0.99159283202987702</c:v>
                </c:pt>
                <c:pt idx="48302">
                  <c:v>0.99080416541782301</c:v>
                </c:pt>
                <c:pt idx="48303">
                  <c:v>0.98933412618978001</c:v>
                </c:pt>
                <c:pt idx="48304">
                  <c:v>0.99098132010056295</c:v>
                </c:pt>
                <c:pt idx="48305">
                  <c:v>0.98901731112878899</c:v>
                </c:pt>
                <c:pt idx="48306">
                  <c:v>0.99181607097187996</c:v>
                </c:pt>
                <c:pt idx="48307">
                  <c:v>0.994372132015238</c:v>
                </c:pt>
                <c:pt idx="48308">
                  <c:v>0.99153216354063001</c:v>
                </c:pt>
                <c:pt idx="48309">
                  <c:v>0.99052423030443604</c:v>
                </c:pt>
                <c:pt idx="48310">
                  <c:v>0.99319292788209601</c:v>
                </c:pt>
                <c:pt idx="48311">
                  <c:v>0.99225919016164499</c:v>
                </c:pt>
                <c:pt idx="48312">
                  <c:v>0.99364946446507496</c:v>
                </c:pt>
                <c:pt idx="48313">
                  <c:v>0.992249959768708</c:v>
                </c:pt>
                <c:pt idx="48314">
                  <c:v>0.99087546235454504</c:v>
                </c:pt>
                <c:pt idx="48315">
                  <c:v>0.99117678038842105</c:v>
                </c:pt>
                <c:pt idx="48316">
                  <c:v>0.98874818214128002</c:v>
                </c:pt>
                <c:pt idx="48317">
                  <c:v>0.99222566884198404</c:v>
                </c:pt>
                <c:pt idx="48318">
                  <c:v>0.988891110190531</c:v>
                </c:pt>
                <c:pt idx="48319">
                  <c:v>0.99130517988312805</c:v>
                </c:pt>
                <c:pt idx="48320">
                  <c:v>0.99342321992920801</c:v>
                </c:pt>
                <c:pt idx="48321">
                  <c:v>0.98821479912162002</c:v>
                </c:pt>
                <c:pt idx="48322">
                  <c:v>0.99288359646269198</c:v>
                </c:pt>
                <c:pt idx="48323">
                  <c:v>0.98833701982065902</c:v>
                </c:pt>
                <c:pt idx="48324">
                  <c:v>0.99394063048885095</c:v>
                </c:pt>
                <c:pt idx="48325">
                  <c:v>0.98656582006982396</c:v>
                </c:pt>
                <c:pt idx="48326">
                  <c:v>0.98724019331678903</c:v>
                </c:pt>
                <c:pt idx="48327">
                  <c:v>0.99292347045551399</c:v>
                </c:pt>
                <c:pt idx="48328">
                  <c:v>0.98779864052726496</c:v>
                </c:pt>
                <c:pt idx="48329">
                  <c:v>0.98890651861993595</c:v>
                </c:pt>
                <c:pt idx="48330">
                  <c:v>0.99425393229765902</c:v>
                </c:pt>
                <c:pt idx="48331">
                  <c:v>0.99042903889627898</c:v>
                </c:pt>
                <c:pt idx="48332">
                  <c:v>0.99218205974988805</c:v>
                </c:pt>
                <c:pt idx="48333">
                  <c:v>0.99408874662135305</c:v>
                </c:pt>
                <c:pt idx="48334">
                  <c:v>0.988469988383194</c:v>
                </c:pt>
                <c:pt idx="48335">
                  <c:v>0.99190244941625805</c:v>
                </c:pt>
                <c:pt idx="48336">
                  <c:v>0.98773436526796898</c:v>
                </c:pt>
                <c:pt idx="48337">
                  <c:v>0.99039278644510398</c:v>
                </c:pt>
                <c:pt idx="48338">
                  <c:v>0.99021420187698805</c:v>
                </c:pt>
                <c:pt idx="48339">
                  <c:v>0.99206596744229902</c:v>
                </c:pt>
                <c:pt idx="48340">
                  <c:v>0.99113445333404504</c:v>
                </c:pt>
                <c:pt idx="48341">
                  <c:v>0.99437243307138301</c:v>
                </c:pt>
                <c:pt idx="48342">
                  <c:v>0.98923397360604703</c:v>
                </c:pt>
                <c:pt idx="48343">
                  <c:v>0.99171688169468397</c:v>
                </c:pt>
                <c:pt idx="48344">
                  <c:v>0.99536669304842795</c:v>
                </c:pt>
                <c:pt idx="48345">
                  <c:v>0.98766562835534999</c:v>
                </c:pt>
                <c:pt idx="48346">
                  <c:v>0.99194543522716505</c:v>
                </c:pt>
                <c:pt idx="48347">
                  <c:v>0.99340434438830305</c:v>
                </c:pt>
                <c:pt idx="48348">
                  <c:v>0.98992380012378101</c:v>
                </c:pt>
                <c:pt idx="48349">
                  <c:v>0.98865550597163698</c:v>
                </c:pt>
                <c:pt idx="48350">
                  <c:v>0.99097750001857898</c:v>
                </c:pt>
                <c:pt idx="48351">
                  <c:v>0.99105332239643795</c:v>
                </c:pt>
                <c:pt idx="48352">
                  <c:v>0.99297489227861202</c:v>
                </c:pt>
                <c:pt idx="48353">
                  <c:v>0.99011958456271898</c:v>
                </c:pt>
                <c:pt idx="48354">
                  <c:v>0.99099577477812095</c:v>
                </c:pt>
                <c:pt idx="48355">
                  <c:v>0.99023733598683095</c:v>
                </c:pt>
                <c:pt idx="48356">
                  <c:v>0.99051144153864601</c:v>
                </c:pt>
                <c:pt idx="48357">
                  <c:v>0.99161868726401803</c:v>
                </c:pt>
                <c:pt idx="48358">
                  <c:v>0.99199536202569505</c:v>
                </c:pt>
                <c:pt idx="48359">
                  <c:v>0.99035762244963699</c:v>
                </c:pt>
                <c:pt idx="48360">
                  <c:v>0.98876667211680602</c:v>
                </c:pt>
                <c:pt idx="48361">
                  <c:v>0.98862510142281701</c:v>
                </c:pt>
                <c:pt idx="48362">
                  <c:v>0.98764273833370197</c:v>
                </c:pt>
                <c:pt idx="48363">
                  <c:v>0.98863421337318602</c:v>
                </c:pt>
                <c:pt idx="48364">
                  <c:v>0.99286569888442699</c:v>
                </c:pt>
                <c:pt idx="48365">
                  <c:v>0.99077552017640602</c:v>
                </c:pt>
                <c:pt idx="48366">
                  <c:v>0.98751302735566804</c:v>
                </c:pt>
                <c:pt idx="48367">
                  <c:v>0.99367445525036202</c:v>
                </c:pt>
                <c:pt idx="48368">
                  <c:v>0.988925017511743</c:v>
                </c:pt>
                <c:pt idx="48369">
                  <c:v>0.99105251279010098</c:v>
                </c:pt>
                <c:pt idx="48370">
                  <c:v>0.98980950427726799</c:v>
                </c:pt>
                <c:pt idx="48371">
                  <c:v>0.986099143510905</c:v>
                </c:pt>
                <c:pt idx="48372">
                  <c:v>0.98767820162470599</c:v>
                </c:pt>
                <c:pt idx="48373">
                  <c:v>0.98770986737769895</c:v>
                </c:pt>
                <c:pt idx="48374">
                  <c:v>0.98831312950609695</c:v>
                </c:pt>
                <c:pt idx="48375">
                  <c:v>0.98867839435574001</c:v>
                </c:pt>
                <c:pt idx="48376">
                  <c:v>0.99040003760584905</c:v>
                </c:pt>
                <c:pt idx="48377">
                  <c:v>0.98889174410107805</c:v>
                </c:pt>
                <c:pt idx="48378">
                  <c:v>0.99224324073145997</c:v>
                </c:pt>
                <c:pt idx="48379">
                  <c:v>0.98710240348225198</c:v>
                </c:pt>
                <c:pt idx="48380">
                  <c:v>0.99114463480883697</c:v>
                </c:pt>
                <c:pt idx="48381">
                  <c:v>0.98756848699702704</c:v>
                </c:pt>
                <c:pt idx="48382">
                  <c:v>0.99405045865358999</c:v>
                </c:pt>
                <c:pt idx="48383">
                  <c:v>0.98651309165910595</c:v>
                </c:pt>
                <c:pt idx="48384">
                  <c:v>0.99137114004944404</c:v>
                </c:pt>
                <c:pt idx="48385">
                  <c:v>0.99150366931015999</c:v>
                </c:pt>
                <c:pt idx="48386">
                  <c:v>0.98808387164808797</c:v>
                </c:pt>
                <c:pt idx="48387">
                  <c:v>0.99214847371574699</c:v>
                </c:pt>
                <c:pt idx="48388">
                  <c:v>0.99301583523027104</c:v>
                </c:pt>
                <c:pt idx="48389">
                  <c:v>0.99283108943007703</c:v>
                </c:pt>
                <c:pt idx="48390">
                  <c:v>0.99034315883753099</c:v>
                </c:pt>
                <c:pt idx="48391">
                  <c:v>0.98910342463274803</c:v>
                </c:pt>
                <c:pt idx="48392">
                  <c:v>0.99085695835292398</c:v>
                </c:pt>
                <c:pt idx="48393">
                  <c:v>0.99141335602502201</c:v>
                </c:pt>
                <c:pt idx="48394">
                  <c:v>0.98971060692755897</c:v>
                </c:pt>
                <c:pt idx="48395">
                  <c:v>0.99224190402539703</c:v>
                </c:pt>
                <c:pt idx="48396">
                  <c:v>0.99193836043572403</c:v>
                </c:pt>
                <c:pt idx="48397">
                  <c:v>0.98620761796943002</c:v>
                </c:pt>
                <c:pt idx="48398">
                  <c:v>0.99167901795744295</c:v>
                </c:pt>
                <c:pt idx="48399">
                  <c:v>0.99049127996352404</c:v>
                </c:pt>
                <c:pt idx="48400">
                  <c:v>0.98987144394325099</c:v>
                </c:pt>
                <c:pt idx="48401">
                  <c:v>0.99015489302166304</c:v>
                </c:pt>
                <c:pt idx="48402">
                  <c:v>0.990066076343177</c:v>
                </c:pt>
                <c:pt idx="48403">
                  <c:v>0.99014968339895304</c:v>
                </c:pt>
                <c:pt idx="48404">
                  <c:v>0.99334714781576305</c:v>
                </c:pt>
                <c:pt idx="48405">
                  <c:v>0.99208641095399996</c:v>
                </c:pt>
                <c:pt idx="48406">
                  <c:v>0.99062331753542399</c:v>
                </c:pt>
                <c:pt idx="48407">
                  <c:v>0.99259375816224804</c:v>
                </c:pt>
                <c:pt idx="48408">
                  <c:v>0.99465605596989004</c:v>
                </c:pt>
                <c:pt idx="48409">
                  <c:v>0.98821522268110096</c:v>
                </c:pt>
                <c:pt idx="48410">
                  <c:v>0.99444118245111601</c:v>
                </c:pt>
                <c:pt idx="48411">
                  <c:v>0.99000453653143305</c:v>
                </c:pt>
                <c:pt idx="48412">
                  <c:v>0.98894501396009404</c:v>
                </c:pt>
                <c:pt idx="48413">
                  <c:v>0.99097994417676905</c:v>
                </c:pt>
                <c:pt idx="48414">
                  <c:v>0.99235177423635101</c:v>
                </c:pt>
                <c:pt idx="48415">
                  <c:v>0.99232795359057102</c:v>
                </c:pt>
                <c:pt idx="48416">
                  <c:v>0.98895581712182401</c:v>
                </c:pt>
                <c:pt idx="48417">
                  <c:v>0.98917353261452001</c:v>
                </c:pt>
                <c:pt idx="48418">
                  <c:v>0.99086742417348705</c:v>
                </c:pt>
                <c:pt idx="48419">
                  <c:v>0.99211209075870199</c:v>
                </c:pt>
                <c:pt idx="48420">
                  <c:v>0.99295638704230305</c:v>
                </c:pt>
                <c:pt idx="48421">
                  <c:v>0.9882524267792</c:v>
                </c:pt>
                <c:pt idx="48422">
                  <c:v>0.98850711962473203</c:v>
                </c:pt>
                <c:pt idx="48423">
                  <c:v>0.991473245279062</c:v>
                </c:pt>
                <c:pt idx="48424">
                  <c:v>0.987979149012987</c:v>
                </c:pt>
                <c:pt idx="48425">
                  <c:v>0.99216734850043597</c:v>
                </c:pt>
                <c:pt idx="48426">
                  <c:v>0.98782950761055099</c:v>
                </c:pt>
                <c:pt idx="48427">
                  <c:v>0.99139313614942404</c:v>
                </c:pt>
                <c:pt idx="48428">
                  <c:v>0.99170030927547603</c:v>
                </c:pt>
                <c:pt idx="48429">
                  <c:v>0.98938270085528102</c:v>
                </c:pt>
                <c:pt idx="48430">
                  <c:v>0.98898956348415101</c:v>
                </c:pt>
                <c:pt idx="48431">
                  <c:v>0.98818941108934599</c:v>
                </c:pt>
                <c:pt idx="48432">
                  <c:v>0.98991764375817504</c:v>
                </c:pt>
                <c:pt idx="48433">
                  <c:v>0.99154727133046106</c:v>
                </c:pt>
                <c:pt idx="48434">
                  <c:v>0.99318764784513303</c:v>
                </c:pt>
                <c:pt idx="48435">
                  <c:v>0.99124997014032201</c:v>
                </c:pt>
                <c:pt idx="48436">
                  <c:v>0.98934772481190103</c:v>
                </c:pt>
                <c:pt idx="48437">
                  <c:v>0.98971500009841895</c:v>
                </c:pt>
                <c:pt idx="48438">
                  <c:v>0.98838637355894399</c:v>
                </c:pt>
                <c:pt idx="48439">
                  <c:v>0.99289983501490997</c:v>
                </c:pt>
                <c:pt idx="48440">
                  <c:v>0.99004035940755897</c:v>
                </c:pt>
                <c:pt idx="48441">
                  <c:v>0.98727533365623998</c:v>
                </c:pt>
                <c:pt idx="48442">
                  <c:v>0.99059989913590596</c:v>
                </c:pt>
                <c:pt idx="48443">
                  <c:v>0.991545697309824</c:v>
                </c:pt>
                <c:pt idx="48444">
                  <c:v>0.98706450695330505</c:v>
                </c:pt>
                <c:pt idx="48445">
                  <c:v>0.99057905349572495</c:v>
                </c:pt>
                <c:pt idx="48446">
                  <c:v>0.98867198230808495</c:v>
                </c:pt>
                <c:pt idx="48447">
                  <c:v>0.987659774694717</c:v>
                </c:pt>
                <c:pt idx="48448">
                  <c:v>0.99216307218628197</c:v>
                </c:pt>
                <c:pt idx="48449">
                  <c:v>0.99070358667599201</c:v>
                </c:pt>
                <c:pt idx="48450">
                  <c:v>0.98959541419659902</c:v>
                </c:pt>
                <c:pt idx="48451">
                  <c:v>0.991880404400451</c:v>
                </c:pt>
                <c:pt idx="48452">
                  <c:v>0.99193117503222905</c:v>
                </c:pt>
                <c:pt idx="48453">
                  <c:v>0.99121397675076195</c:v>
                </c:pt>
                <c:pt idx="48454">
                  <c:v>0.99118472275273595</c:v>
                </c:pt>
                <c:pt idx="48455">
                  <c:v>0.98882536736432802</c:v>
                </c:pt>
                <c:pt idx="48456">
                  <c:v>0.99180165135722298</c:v>
                </c:pt>
                <c:pt idx="48457">
                  <c:v>0.98810653968267903</c:v>
                </c:pt>
                <c:pt idx="48458">
                  <c:v>0.99361425430833905</c:v>
                </c:pt>
                <c:pt idx="48459">
                  <c:v>0.99240794944270405</c:v>
                </c:pt>
                <c:pt idx="48460">
                  <c:v>0.99208313313229601</c:v>
                </c:pt>
                <c:pt idx="48461">
                  <c:v>0.98916056191000601</c:v>
                </c:pt>
                <c:pt idx="48462">
                  <c:v>0.98998189665937797</c:v>
                </c:pt>
                <c:pt idx="48463">
                  <c:v>0.98721782765241295</c:v>
                </c:pt>
                <c:pt idx="48464">
                  <c:v>0.99032754472794104</c:v>
                </c:pt>
                <c:pt idx="48465">
                  <c:v>0.98999005653360905</c:v>
                </c:pt>
                <c:pt idx="48466">
                  <c:v>0.99215860786978005</c:v>
                </c:pt>
                <c:pt idx="48467">
                  <c:v>0.99105395254437501</c:v>
                </c:pt>
                <c:pt idx="48468">
                  <c:v>0.987620144578645</c:v>
                </c:pt>
                <c:pt idx="48469">
                  <c:v>0.99177770173644797</c:v>
                </c:pt>
                <c:pt idx="48470">
                  <c:v>0.987014269124738</c:v>
                </c:pt>
                <c:pt idx="48471">
                  <c:v>0.99241937836712102</c:v>
                </c:pt>
                <c:pt idx="48472">
                  <c:v>0.99088158062681697</c:v>
                </c:pt>
                <c:pt idx="48473">
                  <c:v>0.98654838774590004</c:v>
                </c:pt>
                <c:pt idx="48474">
                  <c:v>0.99115809540304001</c:v>
                </c:pt>
                <c:pt idx="48475">
                  <c:v>0.98914537265417501</c:v>
                </c:pt>
                <c:pt idx="48476">
                  <c:v>0.98828640558127501</c:v>
                </c:pt>
                <c:pt idx="48477">
                  <c:v>0.98884191157827594</c:v>
                </c:pt>
                <c:pt idx="48478">
                  <c:v>0.98895614301517598</c:v>
                </c:pt>
                <c:pt idx="48479">
                  <c:v>0.99144806849289702</c:v>
                </c:pt>
                <c:pt idx="48480">
                  <c:v>0.98773100427845495</c:v>
                </c:pt>
                <c:pt idx="48481">
                  <c:v>0.98626564516465098</c:v>
                </c:pt>
                <c:pt idx="48482">
                  <c:v>0.99201895732515</c:v>
                </c:pt>
                <c:pt idx="48483">
                  <c:v>0.99074710545325795</c:v>
                </c:pt>
                <c:pt idx="48484">
                  <c:v>0.99170845276354003</c:v>
                </c:pt>
                <c:pt idx="48485">
                  <c:v>0.98993745998135796</c:v>
                </c:pt>
                <c:pt idx="48486">
                  <c:v>0.99231164178817299</c:v>
                </c:pt>
                <c:pt idx="48487">
                  <c:v>0.98631235153980601</c:v>
                </c:pt>
                <c:pt idx="48488">
                  <c:v>0.98985208129650704</c:v>
                </c:pt>
                <c:pt idx="48489">
                  <c:v>0.98755502455704802</c:v>
                </c:pt>
                <c:pt idx="48490">
                  <c:v>0.99050182427144995</c:v>
                </c:pt>
                <c:pt idx="48491">
                  <c:v>0.99110795084515202</c:v>
                </c:pt>
                <c:pt idx="48492">
                  <c:v>0.98863679097727297</c:v>
                </c:pt>
                <c:pt idx="48493">
                  <c:v>0.99160551087340898</c:v>
                </c:pt>
                <c:pt idx="48494">
                  <c:v>0.98723411275269002</c:v>
                </c:pt>
                <c:pt idx="48495">
                  <c:v>0.99185782614776596</c:v>
                </c:pt>
                <c:pt idx="48496">
                  <c:v>0.99131893910953395</c:v>
                </c:pt>
                <c:pt idx="48497">
                  <c:v>0.98724590919504995</c:v>
                </c:pt>
                <c:pt idx="48498">
                  <c:v>0.99121584110577399</c:v>
                </c:pt>
                <c:pt idx="48499">
                  <c:v>0.98770112965894197</c:v>
                </c:pt>
                <c:pt idx="48500">
                  <c:v>0.98886141849021703</c:v>
                </c:pt>
                <c:pt idx="48501">
                  <c:v>0.99016292269765704</c:v>
                </c:pt>
                <c:pt idx="48502">
                  <c:v>0.99194400727058896</c:v>
                </c:pt>
                <c:pt idx="48503">
                  <c:v>0.98901953826967404</c:v>
                </c:pt>
                <c:pt idx="48504">
                  <c:v>0.98892159522406098</c:v>
                </c:pt>
                <c:pt idx="48505">
                  <c:v>0.98703960459121998</c:v>
                </c:pt>
                <c:pt idx="48506">
                  <c:v>0.98840637850180102</c:v>
                </c:pt>
                <c:pt idx="48507">
                  <c:v>0.98699479708294202</c:v>
                </c:pt>
                <c:pt idx="48508">
                  <c:v>0.99016523049977201</c:v>
                </c:pt>
                <c:pt idx="48509">
                  <c:v>0.98983974030345501</c:v>
                </c:pt>
                <c:pt idx="48510">
                  <c:v>0.98738368002060795</c:v>
                </c:pt>
                <c:pt idx="48511">
                  <c:v>0.98673777698331699</c:v>
                </c:pt>
                <c:pt idx="48512">
                  <c:v>0.99307173581922903</c:v>
                </c:pt>
                <c:pt idx="48513">
                  <c:v>0.99129114418220399</c:v>
                </c:pt>
                <c:pt idx="48514">
                  <c:v>0.98900172000634201</c:v>
                </c:pt>
                <c:pt idx="48515">
                  <c:v>0.99168352664547299</c:v>
                </c:pt>
                <c:pt idx="48516">
                  <c:v>0.98716355147670098</c:v>
                </c:pt>
                <c:pt idx="48517">
                  <c:v>0.99147248994876003</c:v>
                </c:pt>
                <c:pt idx="48518">
                  <c:v>0.98818682438225802</c:v>
                </c:pt>
                <c:pt idx="48519">
                  <c:v>0.98930595596315896</c:v>
                </c:pt>
                <c:pt idx="48520">
                  <c:v>0.99234743705907902</c:v>
                </c:pt>
                <c:pt idx="48521">
                  <c:v>0.98931858396773598</c:v>
                </c:pt>
                <c:pt idx="48522">
                  <c:v>0.99256669851008195</c:v>
                </c:pt>
                <c:pt idx="48523">
                  <c:v>0.98951438126006697</c:v>
                </c:pt>
                <c:pt idx="48524">
                  <c:v>0.98854321531349498</c:v>
                </c:pt>
                <c:pt idx="48525">
                  <c:v>0.99294889206815495</c:v>
                </c:pt>
                <c:pt idx="48526">
                  <c:v>0.99312646660391701</c:v>
                </c:pt>
                <c:pt idx="48527">
                  <c:v>0.98751121581559298</c:v>
                </c:pt>
                <c:pt idx="48528">
                  <c:v>0.99047459193154297</c:v>
                </c:pt>
                <c:pt idx="48529">
                  <c:v>0.99233634031212103</c:v>
                </c:pt>
                <c:pt idx="48530">
                  <c:v>0.98775722270231003</c:v>
                </c:pt>
                <c:pt idx="48531">
                  <c:v>0.99110979928323695</c:v>
                </c:pt>
                <c:pt idx="48532">
                  <c:v>0.98892560501802895</c:v>
                </c:pt>
                <c:pt idx="48533">
                  <c:v>0.98973867206935595</c:v>
                </c:pt>
                <c:pt idx="48534">
                  <c:v>0.99196380805365103</c:v>
                </c:pt>
                <c:pt idx="48535">
                  <c:v>0.98858640842078205</c:v>
                </c:pt>
                <c:pt idx="48536">
                  <c:v>0.99114578017838995</c:v>
                </c:pt>
                <c:pt idx="48537">
                  <c:v>0.99165777792335796</c:v>
                </c:pt>
                <c:pt idx="48538">
                  <c:v>0.98677556854697601</c:v>
                </c:pt>
                <c:pt idx="48539">
                  <c:v>0.98709976322811299</c:v>
                </c:pt>
                <c:pt idx="48540">
                  <c:v>0.99096634145655405</c:v>
                </c:pt>
                <c:pt idx="48541">
                  <c:v>0.98738862698219798</c:v>
                </c:pt>
                <c:pt idx="48542">
                  <c:v>0.99135520295673496</c:v>
                </c:pt>
                <c:pt idx="48543">
                  <c:v>0.98748717867244595</c:v>
                </c:pt>
                <c:pt idx="48544">
                  <c:v>0.98754537200319503</c:v>
                </c:pt>
                <c:pt idx="48545">
                  <c:v>0.98961091101197196</c:v>
                </c:pt>
                <c:pt idx="48546">
                  <c:v>0.99188357838115504</c:v>
                </c:pt>
                <c:pt idx="48547">
                  <c:v>0.99163432274755003</c:v>
                </c:pt>
                <c:pt idx="48548">
                  <c:v>0.98975106674650104</c:v>
                </c:pt>
                <c:pt idx="48549">
                  <c:v>0.99003343715724701</c:v>
                </c:pt>
                <c:pt idx="48550">
                  <c:v>0.99416347885816203</c:v>
                </c:pt>
                <c:pt idx="48551">
                  <c:v>0.98768468506816898</c:v>
                </c:pt>
                <c:pt idx="48552">
                  <c:v>0.99306120393118702</c:v>
                </c:pt>
                <c:pt idx="48553">
                  <c:v>0.99137358959416799</c:v>
                </c:pt>
                <c:pt idx="48554">
                  <c:v>0.99145060678740904</c:v>
                </c:pt>
                <c:pt idx="48555">
                  <c:v>0.99288183999150204</c:v>
                </c:pt>
                <c:pt idx="48556">
                  <c:v>0.98714295358126503</c:v>
                </c:pt>
                <c:pt idx="48557">
                  <c:v>0.992919661404841</c:v>
                </c:pt>
                <c:pt idx="48558">
                  <c:v>0.98858204248326498</c:v>
                </c:pt>
                <c:pt idx="48559">
                  <c:v>0.99032081690454399</c:v>
                </c:pt>
                <c:pt idx="48560">
                  <c:v>0.99246218239206196</c:v>
                </c:pt>
                <c:pt idx="48561">
                  <c:v>0.99343302358715202</c:v>
                </c:pt>
                <c:pt idx="48562">
                  <c:v>0.98699625025194404</c:v>
                </c:pt>
                <c:pt idx="48563">
                  <c:v>0.99179052440662696</c:v>
                </c:pt>
                <c:pt idx="48564">
                  <c:v>0.98567908018625205</c:v>
                </c:pt>
                <c:pt idx="48565">
                  <c:v>0.98986685602775304</c:v>
                </c:pt>
                <c:pt idx="48566">
                  <c:v>0.99281984840225601</c:v>
                </c:pt>
                <c:pt idx="48567">
                  <c:v>0.98943078001373097</c:v>
                </c:pt>
                <c:pt idx="48568">
                  <c:v>0.98803009285088805</c:v>
                </c:pt>
                <c:pt idx="48569">
                  <c:v>0.99096327841993703</c:v>
                </c:pt>
                <c:pt idx="48570">
                  <c:v>0.99288936037623199</c:v>
                </c:pt>
                <c:pt idx="48571">
                  <c:v>0.99123952411940797</c:v>
                </c:pt>
                <c:pt idx="48572">
                  <c:v>0.99444872200746603</c:v>
                </c:pt>
                <c:pt idx="48573">
                  <c:v>0.98986195764019802</c:v>
                </c:pt>
                <c:pt idx="48574">
                  <c:v>0.99273085545373196</c:v>
                </c:pt>
                <c:pt idx="48575">
                  <c:v>0.99234822816257795</c:v>
                </c:pt>
                <c:pt idx="48576">
                  <c:v>0.99036696174625005</c:v>
                </c:pt>
                <c:pt idx="48577">
                  <c:v>0.98918487730292304</c:v>
                </c:pt>
                <c:pt idx="48578">
                  <c:v>0.99002234766001096</c:v>
                </c:pt>
                <c:pt idx="48579">
                  <c:v>0.99217791747055395</c:v>
                </c:pt>
                <c:pt idx="48580">
                  <c:v>0.99457917128816298</c:v>
                </c:pt>
                <c:pt idx="48581">
                  <c:v>0.99033486284467698</c:v>
                </c:pt>
                <c:pt idx="48582">
                  <c:v>0.98740688528411003</c:v>
                </c:pt>
                <c:pt idx="48583">
                  <c:v>0.99207386383868801</c:v>
                </c:pt>
                <c:pt idx="48584">
                  <c:v>0.98627575026217995</c:v>
                </c:pt>
                <c:pt idx="48585">
                  <c:v>0.993298877861858</c:v>
                </c:pt>
                <c:pt idx="48586">
                  <c:v>0.98853100938356897</c:v>
                </c:pt>
                <c:pt idx="48587">
                  <c:v>0.99232489674782798</c:v>
                </c:pt>
                <c:pt idx="48588">
                  <c:v>0.99084983647097002</c:v>
                </c:pt>
                <c:pt idx="48589">
                  <c:v>0.99278659317888396</c:v>
                </c:pt>
                <c:pt idx="48590">
                  <c:v>0.98713458474266702</c:v>
                </c:pt>
                <c:pt idx="48591">
                  <c:v>0.99256465807166105</c:v>
                </c:pt>
                <c:pt idx="48592">
                  <c:v>0.98842972391637296</c:v>
                </c:pt>
                <c:pt idx="48593">
                  <c:v>0.99011528315397601</c:v>
                </c:pt>
                <c:pt idx="48594">
                  <c:v>0.98993992114106399</c:v>
                </c:pt>
                <c:pt idx="48595">
                  <c:v>0.99079168214889202</c:v>
                </c:pt>
                <c:pt idx="48596">
                  <c:v>0.98745380418807405</c:v>
                </c:pt>
                <c:pt idx="48597">
                  <c:v>0.98836384738868899</c:v>
                </c:pt>
                <c:pt idx="48598">
                  <c:v>0.99108236014635898</c:v>
                </c:pt>
                <c:pt idx="48599">
                  <c:v>0.99039635416611305</c:v>
                </c:pt>
                <c:pt idx="48600">
                  <c:v>0.99104022659626601</c:v>
                </c:pt>
                <c:pt idx="48601">
                  <c:v>0.99201941461031995</c:v>
                </c:pt>
                <c:pt idx="48602">
                  <c:v>0.99388212589046299</c:v>
                </c:pt>
                <c:pt idx="48603">
                  <c:v>0.98910096812937498</c:v>
                </c:pt>
                <c:pt idx="48604">
                  <c:v>0.99055952183674001</c:v>
                </c:pt>
                <c:pt idx="48605">
                  <c:v>0.98853432422368803</c:v>
                </c:pt>
                <c:pt idx="48606">
                  <c:v>0.99133511970100796</c:v>
                </c:pt>
                <c:pt idx="48607">
                  <c:v>0.98927038099083997</c:v>
                </c:pt>
                <c:pt idx="48608">
                  <c:v>0.98931150337471996</c:v>
                </c:pt>
                <c:pt idx="48609">
                  <c:v>0.99002814712187803</c:v>
                </c:pt>
                <c:pt idx="48610">
                  <c:v>0.98955915592166699</c:v>
                </c:pt>
                <c:pt idx="48611">
                  <c:v>0.99175176371472795</c:v>
                </c:pt>
                <c:pt idx="48612">
                  <c:v>0.99218342406852</c:v>
                </c:pt>
                <c:pt idx="48613">
                  <c:v>0.98790224636947699</c:v>
                </c:pt>
                <c:pt idx="48614">
                  <c:v>0.98863868561094903</c:v>
                </c:pt>
                <c:pt idx="48615">
                  <c:v>0.98780236691706003</c:v>
                </c:pt>
                <c:pt idx="48616">
                  <c:v>0.99301065273170297</c:v>
                </c:pt>
                <c:pt idx="48617">
                  <c:v>0.99141610653401302</c:v>
                </c:pt>
                <c:pt idx="48618">
                  <c:v>0.99391125061091301</c:v>
                </c:pt>
                <c:pt idx="48619">
                  <c:v>0.98990512598605096</c:v>
                </c:pt>
                <c:pt idx="48620">
                  <c:v>0.989998831025661</c:v>
                </c:pt>
                <c:pt idx="48621">
                  <c:v>0.988559889467023</c:v>
                </c:pt>
                <c:pt idx="48622">
                  <c:v>0.98947002287905095</c:v>
                </c:pt>
                <c:pt idx="48623">
                  <c:v>0.98956015844128098</c:v>
                </c:pt>
                <c:pt idx="48624">
                  <c:v>0.99265767738893895</c:v>
                </c:pt>
                <c:pt idx="48625">
                  <c:v>0.99377707618252598</c:v>
                </c:pt>
                <c:pt idx="48626">
                  <c:v>0.988254773469181</c:v>
                </c:pt>
                <c:pt idx="48627">
                  <c:v>0.99233111342766001</c:v>
                </c:pt>
                <c:pt idx="48628">
                  <c:v>0.99400905362965997</c:v>
                </c:pt>
                <c:pt idx="48629">
                  <c:v>0.99283682886848601</c:v>
                </c:pt>
                <c:pt idx="48630">
                  <c:v>0.99342749730325797</c:v>
                </c:pt>
                <c:pt idx="48631">
                  <c:v>0.99141077601597505</c:v>
                </c:pt>
                <c:pt idx="48632">
                  <c:v>0.99269888538912698</c:v>
                </c:pt>
                <c:pt idx="48633">
                  <c:v>0.98787137534076797</c:v>
                </c:pt>
                <c:pt idx="48634">
                  <c:v>0.99216282695503799</c:v>
                </c:pt>
                <c:pt idx="48635">
                  <c:v>0.99070801456716096</c:v>
                </c:pt>
                <c:pt idx="48636">
                  <c:v>0.99185665241647403</c:v>
                </c:pt>
                <c:pt idx="48637">
                  <c:v>0.98804599433718898</c:v>
                </c:pt>
                <c:pt idx="48638">
                  <c:v>0.99387870516334398</c:v>
                </c:pt>
                <c:pt idx="48639">
                  <c:v>0.988130577409988</c:v>
                </c:pt>
                <c:pt idx="48640">
                  <c:v>0.98989020506932002</c:v>
                </c:pt>
                <c:pt idx="48641">
                  <c:v>0.99239387669073897</c:v>
                </c:pt>
                <c:pt idx="48642">
                  <c:v>0.99091031049426903</c:v>
                </c:pt>
                <c:pt idx="48643">
                  <c:v>0.98726362956510805</c:v>
                </c:pt>
                <c:pt idx="48644">
                  <c:v>0.99096139961045304</c:v>
                </c:pt>
                <c:pt idx="48645">
                  <c:v>0.98992416341241996</c:v>
                </c:pt>
                <c:pt idx="48646">
                  <c:v>0.98810103158793905</c:v>
                </c:pt>
                <c:pt idx="48647">
                  <c:v>0.99041920562647101</c:v>
                </c:pt>
                <c:pt idx="48648">
                  <c:v>0.99370411009469894</c:v>
                </c:pt>
                <c:pt idx="48649">
                  <c:v>0.98994867135670395</c:v>
                </c:pt>
                <c:pt idx="48650">
                  <c:v>0.99272976823134196</c:v>
                </c:pt>
                <c:pt idx="48651">
                  <c:v>0.99332674824951706</c:v>
                </c:pt>
                <c:pt idx="48652">
                  <c:v>0.98731361354575098</c:v>
                </c:pt>
                <c:pt idx="48653">
                  <c:v>0.99293072517520298</c:v>
                </c:pt>
                <c:pt idx="48654">
                  <c:v>0.98793041968248496</c:v>
                </c:pt>
                <c:pt idx="48655">
                  <c:v>0.989804914249657</c:v>
                </c:pt>
                <c:pt idx="48656">
                  <c:v>0.98889299825305499</c:v>
                </c:pt>
                <c:pt idx="48657">
                  <c:v>0.98967357480016904</c:v>
                </c:pt>
                <c:pt idx="48658">
                  <c:v>0.987753686962488</c:v>
                </c:pt>
                <c:pt idx="48659">
                  <c:v>0.99038857954267601</c:v>
                </c:pt>
                <c:pt idx="48660">
                  <c:v>0.98911980381587705</c:v>
                </c:pt>
                <c:pt idx="48661">
                  <c:v>0.98581615682965196</c:v>
                </c:pt>
                <c:pt idx="48662">
                  <c:v>0.99389664296214597</c:v>
                </c:pt>
                <c:pt idx="48663">
                  <c:v>0.99128697049308001</c:v>
                </c:pt>
                <c:pt idx="48664">
                  <c:v>0.98797065977843102</c:v>
                </c:pt>
                <c:pt idx="48665">
                  <c:v>0.99115209637969004</c:v>
                </c:pt>
                <c:pt idx="48666">
                  <c:v>0.99071861827680896</c:v>
                </c:pt>
                <c:pt idx="48667">
                  <c:v>0.98810926235692798</c:v>
                </c:pt>
                <c:pt idx="48668">
                  <c:v>0.99132835187277601</c:v>
                </c:pt>
                <c:pt idx="48669">
                  <c:v>0.99144786257605999</c:v>
                </c:pt>
                <c:pt idx="48670">
                  <c:v>0.98968332727584796</c:v>
                </c:pt>
                <c:pt idx="48671">
                  <c:v>0.99197162783290704</c:v>
                </c:pt>
                <c:pt idx="48672">
                  <c:v>0.98904404398983403</c:v>
                </c:pt>
                <c:pt idx="48673">
                  <c:v>0.98743332640114401</c:v>
                </c:pt>
                <c:pt idx="48674">
                  <c:v>0.99140008327641405</c:v>
                </c:pt>
                <c:pt idx="48675">
                  <c:v>0.99282819066177497</c:v>
                </c:pt>
                <c:pt idx="48676">
                  <c:v>0.99104211661492603</c:v>
                </c:pt>
                <c:pt idx="48677">
                  <c:v>0.99291407936240295</c:v>
                </c:pt>
                <c:pt idx="48678">
                  <c:v>0.98902351550967504</c:v>
                </c:pt>
                <c:pt idx="48679">
                  <c:v>0.99184960472828498</c:v>
                </c:pt>
                <c:pt idx="48680">
                  <c:v>0.99097324036068801</c:v>
                </c:pt>
                <c:pt idx="48681">
                  <c:v>0.99045721887447502</c:v>
                </c:pt>
                <c:pt idx="48682">
                  <c:v>0.98889218235422105</c:v>
                </c:pt>
                <c:pt idx="48683">
                  <c:v>0.99071298203115599</c:v>
                </c:pt>
                <c:pt idx="48684">
                  <c:v>0.98918159891677404</c:v>
                </c:pt>
                <c:pt idx="48685">
                  <c:v>0.98881616846481801</c:v>
                </c:pt>
                <c:pt idx="48686">
                  <c:v>0.99332089202035401</c:v>
                </c:pt>
                <c:pt idx="48687">
                  <c:v>0.98869057894786105</c:v>
                </c:pt>
                <c:pt idx="48688">
                  <c:v>0.98889329489881195</c:v>
                </c:pt>
                <c:pt idx="48689">
                  <c:v>0.99176687451008705</c:v>
                </c:pt>
                <c:pt idx="48690">
                  <c:v>0.99326895358939604</c:v>
                </c:pt>
                <c:pt idx="48691">
                  <c:v>0.989670774670528</c:v>
                </c:pt>
                <c:pt idx="48692">
                  <c:v>0.99251758276594204</c:v>
                </c:pt>
                <c:pt idx="48693">
                  <c:v>0.99148483392959896</c:v>
                </c:pt>
                <c:pt idx="48694">
                  <c:v>0.99086430356995503</c:v>
                </c:pt>
                <c:pt idx="48695">
                  <c:v>0.98882843974866097</c:v>
                </c:pt>
                <c:pt idx="48696">
                  <c:v>0.99187656537211299</c:v>
                </c:pt>
                <c:pt idx="48697">
                  <c:v>0.99144016236144095</c:v>
                </c:pt>
                <c:pt idx="48698">
                  <c:v>0.98705063770802703</c:v>
                </c:pt>
                <c:pt idx="48699">
                  <c:v>0.99181403833174597</c:v>
                </c:pt>
                <c:pt idx="48700">
                  <c:v>0.99175885828002297</c:v>
                </c:pt>
                <c:pt idx="48701">
                  <c:v>0.99109631409027199</c:v>
                </c:pt>
                <c:pt idx="48702">
                  <c:v>0.99043053575833295</c:v>
                </c:pt>
                <c:pt idx="48703">
                  <c:v>0.98891950005414897</c:v>
                </c:pt>
                <c:pt idx="48704">
                  <c:v>0.98709138009617403</c:v>
                </c:pt>
                <c:pt idx="48705">
                  <c:v>0.99328624877771099</c:v>
                </c:pt>
                <c:pt idx="48706">
                  <c:v>0.98752988622575399</c:v>
                </c:pt>
                <c:pt idx="48707">
                  <c:v>0.99059992773542904</c:v>
                </c:pt>
                <c:pt idx="48708">
                  <c:v>0.98743073120216895</c:v>
                </c:pt>
                <c:pt idx="48709">
                  <c:v>0.98796046793113401</c:v>
                </c:pt>
                <c:pt idx="48710">
                  <c:v>0.98733837397580404</c:v>
                </c:pt>
                <c:pt idx="48711">
                  <c:v>0.98673542049294805</c:v>
                </c:pt>
                <c:pt idx="48712">
                  <c:v>0.98710293729120602</c:v>
                </c:pt>
                <c:pt idx="48713">
                  <c:v>0.98799923344900498</c:v>
                </c:pt>
                <c:pt idx="48714">
                  <c:v>0.98859808166128305</c:v>
                </c:pt>
                <c:pt idx="48715">
                  <c:v>0.98625849036340496</c:v>
                </c:pt>
                <c:pt idx="48716">
                  <c:v>0.99194757517569099</c:v>
                </c:pt>
                <c:pt idx="48717">
                  <c:v>0.99162989869315099</c:v>
                </c:pt>
                <c:pt idx="48718">
                  <c:v>0.98660711772896803</c:v>
                </c:pt>
                <c:pt idx="48719">
                  <c:v>0.99002975235420998</c:v>
                </c:pt>
                <c:pt idx="48720">
                  <c:v>0.99104449710229203</c:v>
                </c:pt>
                <c:pt idx="48721">
                  <c:v>0.98824570471566497</c:v>
                </c:pt>
                <c:pt idx="48722">
                  <c:v>0.99158934563064804</c:v>
                </c:pt>
                <c:pt idx="48723">
                  <c:v>0.99072714962896702</c:v>
                </c:pt>
                <c:pt idx="48724">
                  <c:v>0.98815358181166602</c:v>
                </c:pt>
                <c:pt idx="48725">
                  <c:v>0.98895253646414305</c:v>
                </c:pt>
                <c:pt idx="48726">
                  <c:v>0.98870409759535105</c:v>
                </c:pt>
                <c:pt idx="48727">
                  <c:v>0.98884290791216101</c:v>
                </c:pt>
                <c:pt idx="48728">
                  <c:v>0.98832923402468897</c:v>
                </c:pt>
                <c:pt idx="48729">
                  <c:v>0.989167537877081</c:v>
                </c:pt>
                <c:pt idx="48730">
                  <c:v>0.99075596782680198</c:v>
                </c:pt>
                <c:pt idx="48731">
                  <c:v>0.99235996113298497</c:v>
                </c:pt>
                <c:pt idx="48732">
                  <c:v>0.99207748303167398</c:v>
                </c:pt>
                <c:pt idx="48733">
                  <c:v>0.99315341539173396</c:v>
                </c:pt>
                <c:pt idx="48734">
                  <c:v>0.99371186014997603</c:v>
                </c:pt>
                <c:pt idx="48735">
                  <c:v>0.98774146862836698</c:v>
                </c:pt>
                <c:pt idx="48736">
                  <c:v>0.99270827085764901</c:v>
                </c:pt>
                <c:pt idx="48737">
                  <c:v>0.98850947173057901</c:v>
                </c:pt>
                <c:pt idx="48738">
                  <c:v>0.992742791550972</c:v>
                </c:pt>
                <c:pt idx="48739">
                  <c:v>0.98809357269599696</c:v>
                </c:pt>
                <c:pt idx="48740">
                  <c:v>0.99120355863027598</c:v>
                </c:pt>
                <c:pt idx="48741">
                  <c:v>0.99371828634671699</c:v>
                </c:pt>
                <c:pt idx="48742">
                  <c:v>0.98986461297235495</c:v>
                </c:pt>
                <c:pt idx="48743">
                  <c:v>0.98954127718212104</c:v>
                </c:pt>
                <c:pt idx="48744">
                  <c:v>0.99029705668776102</c:v>
                </c:pt>
                <c:pt idx="48745">
                  <c:v>0.99312478875043197</c:v>
                </c:pt>
                <c:pt idx="48746">
                  <c:v>0.98686579410229203</c:v>
                </c:pt>
                <c:pt idx="48747">
                  <c:v>0.993089368452028</c:v>
                </c:pt>
                <c:pt idx="48748">
                  <c:v>0.98700326721565002</c:v>
                </c:pt>
                <c:pt idx="48749">
                  <c:v>0.989975200971978</c:v>
                </c:pt>
                <c:pt idx="48750">
                  <c:v>0.98751880464890496</c:v>
                </c:pt>
                <c:pt idx="48751">
                  <c:v>0.99061920547989302</c:v>
                </c:pt>
                <c:pt idx="48752">
                  <c:v>0.99011411513419101</c:v>
                </c:pt>
                <c:pt idx="48753">
                  <c:v>0.99003544466942495</c:v>
                </c:pt>
                <c:pt idx="48754">
                  <c:v>0.99495566239937905</c:v>
                </c:pt>
                <c:pt idx="48755">
                  <c:v>0.98965100029777298</c:v>
                </c:pt>
                <c:pt idx="48756">
                  <c:v>0.98714726766973004</c:v>
                </c:pt>
                <c:pt idx="48757">
                  <c:v>0.99377864896353396</c:v>
                </c:pt>
                <c:pt idx="48758">
                  <c:v>0.99055048025830195</c:v>
                </c:pt>
                <c:pt idx="48759">
                  <c:v>0.99103750822216796</c:v>
                </c:pt>
                <c:pt idx="48760">
                  <c:v>0.99425118983613403</c:v>
                </c:pt>
                <c:pt idx="48761">
                  <c:v>0.98922401224656598</c:v>
                </c:pt>
                <c:pt idx="48762">
                  <c:v>0.99172447369190397</c:v>
                </c:pt>
                <c:pt idx="48763">
                  <c:v>0.99141428851440005</c:v>
                </c:pt>
                <c:pt idx="48764">
                  <c:v>0.99120156625240097</c:v>
                </c:pt>
                <c:pt idx="48765">
                  <c:v>0.98674171908430897</c:v>
                </c:pt>
                <c:pt idx="48766">
                  <c:v>0.99340515520461303</c:v>
                </c:pt>
                <c:pt idx="48767">
                  <c:v>0.98869465551524505</c:v>
                </c:pt>
                <c:pt idx="48768">
                  <c:v>0.98856243051650206</c:v>
                </c:pt>
                <c:pt idx="48769">
                  <c:v>0.99017769864481697</c:v>
                </c:pt>
                <c:pt idx="48770">
                  <c:v>0.98984411395414795</c:v>
                </c:pt>
                <c:pt idx="48771">
                  <c:v>0.99086808943215399</c:v>
                </c:pt>
                <c:pt idx="48772">
                  <c:v>0.99286933983318404</c:v>
                </c:pt>
                <c:pt idx="48773">
                  <c:v>0.99051414317106701</c:v>
                </c:pt>
                <c:pt idx="48774">
                  <c:v>0.98707101410397202</c:v>
                </c:pt>
                <c:pt idx="48775">
                  <c:v>0.98931217563811302</c:v>
                </c:pt>
                <c:pt idx="48776">
                  <c:v>0.98669555201922698</c:v>
                </c:pt>
                <c:pt idx="48777">
                  <c:v>0.98894853018602202</c:v>
                </c:pt>
                <c:pt idx="48778">
                  <c:v>0.98958896630400806</c:v>
                </c:pt>
                <c:pt idx="48779">
                  <c:v>0.98622932928705798</c:v>
                </c:pt>
                <c:pt idx="48780">
                  <c:v>0.99086861149057703</c:v>
                </c:pt>
                <c:pt idx="48781">
                  <c:v>0.99126127963573496</c:v>
                </c:pt>
                <c:pt idx="48782">
                  <c:v>0.98843222791714702</c:v>
                </c:pt>
                <c:pt idx="48783">
                  <c:v>0.99147762231604897</c:v>
                </c:pt>
                <c:pt idx="48784">
                  <c:v>0.98747883285010496</c:v>
                </c:pt>
                <c:pt idx="48785">
                  <c:v>0.98850149817486499</c:v>
                </c:pt>
                <c:pt idx="48786">
                  <c:v>0.99033848243135103</c:v>
                </c:pt>
                <c:pt idx="48787">
                  <c:v>0.98947641879672399</c:v>
                </c:pt>
                <c:pt idx="48788">
                  <c:v>0.98889488880367105</c:v>
                </c:pt>
                <c:pt idx="48789">
                  <c:v>0.99247882049707903</c:v>
                </c:pt>
                <c:pt idx="48790">
                  <c:v>0.98919470963084499</c:v>
                </c:pt>
                <c:pt idx="48791">
                  <c:v>0.99077272700817698</c:v>
                </c:pt>
                <c:pt idx="48792">
                  <c:v>0.99007151441318297</c:v>
                </c:pt>
                <c:pt idx="48793">
                  <c:v>0.988149047719031</c:v>
                </c:pt>
                <c:pt idx="48794">
                  <c:v>0.99073984827704697</c:v>
                </c:pt>
                <c:pt idx="48795">
                  <c:v>0.98819428413799104</c:v>
                </c:pt>
                <c:pt idx="48796">
                  <c:v>0.99319931928228</c:v>
                </c:pt>
                <c:pt idx="48797">
                  <c:v>0.99247200419610104</c:v>
                </c:pt>
                <c:pt idx="48798">
                  <c:v>0.98659428829818596</c:v>
                </c:pt>
                <c:pt idx="48799">
                  <c:v>0.99422667243000995</c:v>
                </c:pt>
                <c:pt idx="48800">
                  <c:v>0.98865194062373596</c:v>
                </c:pt>
                <c:pt idx="48801">
                  <c:v>0.98813557510623995</c:v>
                </c:pt>
                <c:pt idx="48802">
                  <c:v>0.98868104300174597</c:v>
                </c:pt>
                <c:pt idx="48803">
                  <c:v>0.98832023841651495</c:v>
                </c:pt>
                <c:pt idx="48804">
                  <c:v>0.99075921178594994</c:v>
                </c:pt>
                <c:pt idx="48805">
                  <c:v>0.98928390700359103</c:v>
                </c:pt>
                <c:pt idx="48806">
                  <c:v>0.99253236662675304</c:v>
                </c:pt>
                <c:pt idx="48807">
                  <c:v>0.990565346017237</c:v>
                </c:pt>
                <c:pt idx="48808">
                  <c:v>0.987055134474771</c:v>
                </c:pt>
                <c:pt idx="48809">
                  <c:v>0.98860361410475905</c:v>
                </c:pt>
                <c:pt idx="48810">
                  <c:v>0.99296706686287795</c:v>
                </c:pt>
                <c:pt idx="48811">
                  <c:v>0.98836536276649101</c:v>
                </c:pt>
                <c:pt idx="48812">
                  <c:v>0.99165639379525605</c:v>
                </c:pt>
                <c:pt idx="48813">
                  <c:v>0.99134062118810595</c:v>
                </c:pt>
                <c:pt idx="48814">
                  <c:v>0.99219244805489504</c:v>
                </c:pt>
                <c:pt idx="48815">
                  <c:v>0.99118141240570301</c:v>
                </c:pt>
                <c:pt idx="48816">
                  <c:v>0.99014389696007399</c:v>
                </c:pt>
                <c:pt idx="48817">
                  <c:v>0.99099307011457005</c:v>
                </c:pt>
                <c:pt idx="48818">
                  <c:v>0.98941529350582902</c:v>
                </c:pt>
                <c:pt idx="48819">
                  <c:v>0.989506043783552</c:v>
                </c:pt>
                <c:pt idx="48820">
                  <c:v>0.99198651961054096</c:v>
                </c:pt>
                <c:pt idx="48821">
                  <c:v>0.98786939753148195</c:v>
                </c:pt>
                <c:pt idx="48822">
                  <c:v>0.99358012758554504</c:v>
                </c:pt>
                <c:pt idx="48823">
                  <c:v>0.98788525507820502</c:v>
                </c:pt>
                <c:pt idx="48824">
                  <c:v>0.99076061568606399</c:v>
                </c:pt>
                <c:pt idx="48825">
                  <c:v>0.98810719092513599</c:v>
                </c:pt>
                <c:pt idx="48826">
                  <c:v>0.99348339884756298</c:v>
                </c:pt>
                <c:pt idx="48827">
                  <c:v>0.98872865746914895</c:v>
                </c:pt>
                <c:pt idx="48828">
                  <c:v>0.98865001523305696</c:v>
                </c:pt>
                <c:pt idx="48829">
                  <c:v>0.99140563894779699</c:v>
                </c:pt>
                <c:pt idx="48830">
                  <c:v>0.99082937791057801</c:v>
                </c:pt>
                <c:pt idx="48831">
                  <c:v>0.98920275908598398</c:v>
                </c:pt>
                <c:pt idx="48832">
                  <c:v>0.98928111318786804</c:v>
                </c:pt>
                <c:pt idx="48833">
                  <c:v>0.98651768275440599</c:v>
                </c:pt>
                <c:pt idx="48834">
                  <c:v>0.99032329200409996</c:v>
                </c:pt>
                <c:pt idx="48835">
                  <c:v>0.99244274459957904</c:v>
                </c:pt>
                <c:pt idx="48836">
                  <c:v>0.98859628867818405</c:v>
                </c:pt>
                <c:pt idx="48837">
                  <c:v>0.98899936419745904</c:v>
                </c:pt>
                <c:pt idx="48838">
                  <c:v>0.98832045295850401</c:v>
                </c:pt>
                <c:pt idx="48839">
                  <c:v>0.98698436617757901</c:v>
                </c:pt>
                <c:pt idx="48840">
                  <c:v>0.99309611097601502</c:v>
                </c:pt>
                <c:pt idx="48841">
                  <c:v>0.98813723804928499</c:v>
                </c:pt>
                <c:pt idx="48842">
                  <c:v>0.98980886793526002</c:v>
                </c:pt>
                <c:pt idx="48843">
                  <c:v>0.98957842831684695</c:v>
                </c:pt>
                <c:pt idx="48844">
                  <c:v>0.99060880293895404</c:v>
                </c:pt>
                <c:pt idx="48845">
                  <c:v>0.99275801420844001</c:v>
                </c:pt>
                <c:pt idx="48846">
                  <c:v>0.98969868308183195</c:v>
                </c:pt>
                <c:pt idx="48847">
                  <c:v>0.995301718161126</c:v>
                </c:pt>
                <c:pt idx="48848">
                  <c:v>0.98676139091509896</c:v>
                </c:pt>
                <c:pt idx="48849">
                  <c:v>0.98996030646882405</c:v>
                </c:pt>
                <c:pt idx="48850">
                  <c:v>0.99172956724308803</c:v>
                </c:pt>
                <c:pt idx="48851">
                  <c:v>0.99288773241458494</c:v>
                </c:pt>
                <c:pt idx="48852">
                  <c:v>0.990379901941844</c:v>
                </c:pt>
                <c:pt idx="48853">
                  <c:v>0.99046864143609303</c:v>
                </c:pt>
                <c:pt idx="48854">
                  <c:v>0.99021120640909699</c:v>
                </c:pt>
                <c:pt idx="48855">
                  <c:v>0.99049788805014505</c:v>
                </c:pt>
                <c:pt idx="48856">
                  <c:v>0.99153670519210502</c:v>
                </c:pt>
                <c:pt idx="48857">
                  <c:v>0.98934087795069303</c:v>
                </c:pt>
                <c:pt idx="48858">
                  <c:v>0.99008565556306405</c:v>
                </c:pt>
                <c:pt idx="48859">
                  <c:v>0.98839046091531502</c:v>
                </c:pt>
                <c:pt idx="48860">
                  <c:v>0.99399737168567803</c:v>
                </c:pt>
                <c:pt idx="48861">
                  <c:v>0.99093675382919499</c:v>
                </c:pt>
                <c:pt idx="48862">
                  <c:v>0.98926803526485996</c:v>
                </c:pt>
                <c:pt idx="48863">
                  <c:v>0.98812606773119604</c:v>
                </c:pt>
                <c:pt idx="48864">
                  <c:v>0.99464316765541505</c:v>
                </c:pt>
                <c:pt idx="48865">
                  <c:v>0.98824382189408</c:v>
                </c:pt>
                <c:pt idx="48866">
                  <c:v>0.99457990917199501</c:v>
                </c:pt>
                <c:pt idx="48867">
                  <c:v>0.98954987918036597</c:v>
                </c:pt>
                <c:pt idx="48868">
                  <c:v>0.99154251556930295</c:v>
                </c:pt>
                <c:pt idx="48869">
                  <c:v>0.99125910391995997</c:v>
                </c:pt>
                <c:pt idx="48870">
                  <c:v>0.99113694439876299</c:v>
                </c:pt>
                <c:pt idx="48871">
                  <c:v>0.99244525740957201</c:v>
                </c:pt>
                <c:pt idx="48872">
                  <c:v>0.99258203946413404</c:v>
                </c:pt>
                <c:pt idx="48873">
                  <c:v>0.98832415721127198</c:v>
                </c:pt>
                <c:pt idx="48874">
                  <c:v>0.99299340248095802</c:v>
                </c:pt>
                <c:pt idx="48875">
                  <c:v>0.989909772641407</c:v>
                </c:pt>
                <c:pt idx="48876">
                  <c:v>0.98935353616730404</c:v>
                </c:pt>
                <c:pt idx="48877">
                  <c:v>0.99030218619091004</c:v>
                </c:pt>
                <c:pt idx="48878">
                  <c:v>0.99067165955853398</c:v>
                </c:pt>
                <c:pt idx="48879">
                  <c:v>0.99297886034459004</c:v>
                </c:pt>
                <c:pt idx="48880">
                  <c:v>0.99318208457967005</c:v>
                </c:pt>
                <c:pt idx="48881">
                  <c:v>0.98855630905749303</c:v>
                </c:pt>
                <c:pt idx="48882">
                  <c:v>0.99267321890193205</c:v>
                </c:pt>
                <c:pt idx="48883">
                  <c:v>0.99127216231993298</c:v>
                </c:pt>
                <c:pt idx="48884">
                  <c:v>0.99361430007705098</c:v>
                </c:pt>
                <c:pt idx="48885">
                  <c:v>0.98871687439005396</c:v>
                </c:pt>
                <c:pt idx="48886">
                  <c:v>0.98747768824455495</c:v>
                </c:pt>
                <c:pt idx="48887">
                  <c:v>0.99128402486382605</c:v>
                </c:pt>
                <c:pt idx="48888">
                  <c:v>0.99244358173354597</c:v>
                </c:pt>
                <c:pt idx="48889">
                  <c:v>0.98618639749567405</c:v>
                </c:pt>
                <c:pt idx="48890">
                  <c:v>0.98925025999182303</c:v>
                </c:pt>
                <c:pt idx="48891">
                  <c:v>0.99100582981452001</c:v>
                </c:pt>
                <c:pt idx="48892">
                  <c:v>0.98823832488108498</c:v>
                </c:pt>
                <c:pt idx="48893">
                  <c:v>0.98752483093227394</c:v>
                </c:pt>
                <c:pt idx="48894">
                  <c:v>0.98765845569315802</c:v>
                </c:pt>
                <c:pt idx="48895">
                  <c:v>0.99018665484164703</c:v>
                </c:pt>
                <c:pt idx="48896">
                  <c:v>0.99065533483121404</c:v>
                </c:pt>
                <c:pt idx="48897">
                  <c:v>0.98910677003155201</c:v>
                </c:pt>
                <c:pt idx="48898">
                  <c:v>0.99140689602089904</c:v>
                </c:pt>
                <c:pt idx="48899">
                  <c:v>0.98790467956322903</c:v>
                </c:pt>
                <c:pt idx="48900">
                  <c:v>0.98793409283573796</c:v>
                </c:pt>
                <c:pt idx="48901">
                  <c:v>0.99297050209681703</c:v>
                </c:pt>
                <c:pt idx="48902">
                  <c:v>0.99061021219846801</c:v>
                </c:pt>
                <c:pt idx="48903">
                  <c:v>0.990037130393288</c:v>
                </c:pt>
                <c:pt idx="48904">
                  <c:v>0.99286687357208703</c:v>
                </c:pt>
                <c:pt idx="48905">
                  <c:v>0.99027922045128203</c:v>
                </c:pt>
                <c:pt idx="48906">
                  <c:v>0.99354216201769396</c:v>
                </c:pt>
                <c:pt idx="48907">
                  <c:v>0.98825132383549796</c:v>
                </c:pt>
                <c:pt idx="48908">
                  <c:v>0.99029997488449195</c:v>
                </c:pt>
                <c:pt idx="48909">
                  <c:v>0.99219160139338602</c:v>
                </c:pt>
                <c:pt idx="48910">
                  <c:v>0.98901988072066904</c:v>
                </c:pt>
                <c:pt idx="48911">
                  <c:v>0.99026386142531897</c:v>
                </c:pt>
                <c:pt idx="48912">
                  <c:v>0.99055271679114099</c:v>
                </c:pt>
                <c:pt idx="48913">
                  <c:v>0.98918109754581995</c:v>
                </c:pt>
                <c:pt idx="48914">
                  <c:v>0.99244446565798905</c:v>
                </c:pt>
                <c:pt idx="48915">
                  <c:v>0.98873103377492899</c:v>
                </c:pt>
                <c:pt idx="48916">
                  <c:v>0.986637237263982</c:v>
                </c:pt>
                <c:pt idx="48917">
                  <c:v>0.99095093488633301</c:v>
                </c:pt>
                <c:pt idx="48918">
                  <c:v>0.98885795951600197</c:v>
                </c:pt>
                <c:pt idx="48919">
                  <c:v>0.98882673835305002</c:v>
                </c:pt>
                <c:pt idx="48920">
                  <c:v>0.99041260602332604</c:v>
                </c:pt>
                <c:pt idx="48921">
                  <c:v>0.98867226787933005</c:v>
                </c:pt>
                <c:pt idx="48922">
                  <c:v>0.98952302034876705</c:v>
                </c:pt>
                <c:pt idx="48923">
                  <c:v>0.98578321317398498</c:v>
                </c:pt>
                <c:pt idx="48924">
                  <c:v>0.99289321518663898</c:v>
                </c:pt>
                <c:pt idx="48925">
                  <c:v>0.98726367595664999</c:v>
                </c:pt>
                <c:pt idx="48926">
                  <c:v>0.98716189597138904</c:v>
                </c:pt>
                <c:pt idx="48927">
                  <c:v>0.98712746553978803</c:v>
                </c:pt>
                <c:pt idx="48928">
                  <c:v>0.98718185944049297</c:v>
                </c:pt>
                <c:pt idx="48929">
                  <c:v>0.99108041493535304</c:v>
                </c:pt>
                <c:pt idx="48930">
                  <c:v>0.99051173207876997</c:v>
                </c:pt>
                <c:pt idx="48931">
                  <c:v>0.993301103835181</c:v>
                </c:pt>
                <c:pt idx="48932">
                  <c:v>0.992317709663462</c:v>
                </c:pt>
                <c:pt idx="48933">
                  <c:v>0.991799532244661</c:v>
                </c:pt>
                <c:pt idx="48934">
                  <c:v>0.99250349117524195</c:v>
                </c:pt>
                <c:pt idx="48935">
                  <c:v>0.98781735835052498</c:v>
                </c:pt>
                <c:pt idx="48936">
                  <c:v>0.99213356363849303</c:v>
                </c:pt>
                <c:pt idx="48937">
                  <c:v>0.992340864402533</c:v>
                </c:pt>
                <c:pt idx="48938">
                  <c:v>0.98797547309787204</c:v>
                </c:pt>
                <c:pt idx="48939">
                  <c:v>0.99360760997065201</c:v>
                </c:pt>
                <c:pt idx="48940">
                  <c:v>0.99120394694566405</c:v>
                </c:pt>
                <c:pt idx="48941">
                  <c:v>0.98985311045913105</c:v>
                </c:pt>
                <c:pt idx="48942">
                  <c:v>0.99343654640081003</c:v>
                </c:pt>
                <c:pt idx="48943">
                  <c:v>0.99073011874976302</c:v>
                </c:pt>
                <c:pt idx="48944">
                  <c:v>0.99178810751476099</c:v>
                </c:pt>
                <c:pt idx="48945">
                  <c:v>0.99116585983594696</c:v>
                </c:pt>
                <c:pt idx="48946">
                  <c:v>0.98777261888433998</c:v>
                </c:pt>
                <c:pt idx="48947">
                  <c:v>0.98899906098995205</c:v>
                </c:pt>
                <c:pt idx="48948">
                  <c:v>0.99302663208837605</c:v>
                </c:pt>
                <c:pt idx="48949">
                  <c:v>0.98786846460873101</c:v>
                </c:pt>
                <c:pt idx="48950">
                  <c:v>0.98857153484354199</c:v>
                </c:pt>
                <c:pt idx="48951">
                  <c:v>0.990138126097446</c:v>
                </c:pt>
                <c:pt idx="48952">
                  <c:v>0.99164993468965101</c:v>
                </c:pt>
                <c:pt idx="48953">
                  <c:v>0.99045745052420897</c:v>
                </c:pt>
                <c:pt idx="48954">
                  <c:v>0.98655132760237496</c:v>
                </c:pt>
                <c:pt idx="48955">
                  <c:v>0.99307880557162298</c:v>
                </c:pt>
                <c:pt idx="48956">
                  <c:v>0.99069215915495101</c:v>
                </c:pt>
                <c:pt idx="48957">
                  <c:v>0.98917370895491696</c:v>
                </c:pt>
                <c:pt idx="48958">
                  <c:v>0.98900646842783801</c:v>
                </c:pt>
                <c:pt idx="48959">
                  <c:v>0.98806029592309397</c:v>
                </c:pt>
                <c:pt idx="48960">
                  <c:v>0.98892954028898405</c:v>
                </c:pt>
                <c:pt idx="48961">
                  <c:v>0.98825009074060499</c:v>
                </c:pt>
                <c:pt idx="48962">
                  <c:v>0.992882929909912</c:v>
                </c:pt>
                <c:pt idx="48963">
                  <c:v>0.991934911432789</c:v>
                </c:pt>
                <c:pt idx="48964">
                  <c:v>0.99189216813469805</c:v>
                </c:pt>
                <c:pt idx="48965">
                  <c:v>0.99406113352958703</c:v>
                </c:pt>
                <c:pt idx="48966">
                  <c:v>0.99084291174234795</c:v>
                </c:pt>
                <c:pt idx="48967">
                  <c:v>0.99027450708242104</c:v>
                </c:pt>
                <c:pt idx="48968">
                  <c:v>0.99158118426224395</c:v>
                </c:pt>
                <c:pt idx="48969">
                  <c:v>0.98902606569131102</c:v>
                </c:pt>
                <c:pt idx="48970">
                  <c:v>0.98959895998290104</c:v>
                </c:pt>
                <c:pt idx="48971">
                  <c:v>0.99327816253476497</c:v>
                </c:pt>
                <c:pt idx="48972">
                  <c:v>0.99322470671257901</c:v>
                </c:pt>
                <c:pt idx="48973">
                  <c:v>0.98794612833126205</c:v>
                </c:pt>
                <c:pt idx="48974">
                  <c:v>0.98969489770733798</c:v>
                </c:pt>
                <c:pt idx="48975">
                  <c:v>0.99218777978879902</c:v>
                </c:pt>
                <c:pt idx="48976">
                  <c:v>0.99236529235469395</c:v>
                </c:pt>
                <c:pt idx="48977">
                  <c:v>0.99010201909289597</c:v>
                </c:pt>
                <c:pt idx="48978">
                  <c:v>0.98920319849822003</c:v>
                </c:pt>
                <c:pt idx="48979">
                  <c:v>0.99121381467519398</c:v>
                </c:pt>
                <c:pt idx="48980">
                  <c:v>0.98926162326704403</c:v>
                </c:pt>
                <c:pt idx="48981">
                  <c:v>0.99229331514382701</c:v>
                </c:pt>
                <c:pt idx="48982">
                  <c:v>0.99114698950733304</c:v>
                </c:pt>
                <c:pt idx="48983">
                  <c:v>0.98679940699024205</c:v>
                </c:pt>
                <c:pt idx="48984">
                  <c:v>0.99452923060240905</c:v>
                </c:pt>
                <c:pt idx="48985">
                  <c:v>0.98967547730787597</c:v>
                </c:pt>
                <c:pt idx="48986">
                  <c:v>0.99059846436747401</c:v>
                </c:pt>
                <c:pt idx="48987">
                  <c:v>0.993738723034857</c:v>
                </c:pt>
                <c:pt idx="48988">
                  <c:v>0.98929978800871599</c:v>
                </c:pt>
                <c:pt idx="48989">
                  <c:v>0.989329052206399</c:v>
                </c:pt>
                <c:pt idx="48990">
                  <c:v>0.99167119968278905</c:v>
                </c:pt>
                <c:pt idx="48991">
                  <c:v>0.99406258234378897</c:v>
                </c:pt>
                <c:pt idx="48992">
                  <c:v>0.99187119800909296</c:v>
                </c:pt>
                <c:pt idx="48993">
                  <c:v>0.986681236526609</c:v>
                </c:pt>
                <c:pt idx="48994">
                  <c:v>0.99022407637509302</c:v>
                </c:pt>
                <c:pt idx="48995">
                  <c:v>0.99015838460666195</c:v>
                </c:pt>
                <c:pt idx="48996">
                  <c:v>0.98730301425919897</c:v>
                </c:pt>
                <c:pt idx="48997">
                  <c:v>0.99122519492009298</c:v>
                </c:pt>
                <c:pt idx="48998">
                  <c:v>0.98949053979267299</c:v>
                </c:pt>
                <c:pt idx="48999">
                  <c:v>0.98981313096741996</c:v>
                </c:pt>
                <c:pt idx="49000">
                  <c:v>0.98792328474358304</c:v>
                </c:pt>
                <c:pt idx="49001">
                  <c:v>0.98842392468226603</c:v>
                </c:pt>
                <c:pt idx="49002">
                  <c:v>0.98611367856047805</c:v>
                </c:pt>
                <c:pt idx="49003">
                  <c:v>0.99136003134428097</c:v>
                </c:pt>
                <c:pt idx="49004">
                  <c:v>0.99327808939970297</c:v>
                </c:pt>
                <c:pt idx="49005">
                  <c:v>0.98849179799112796</c:v>
                </c:pt>
                <c:pt idx="49006">
                  <c:v>0.98691649107409296</c:v>
                </c:pt>
                <c:pt idx="49007">
                  <c:v>0.99093751670381203</c:v>
                </c:pt>
                <c:pt idx="49008">
                  <c:v>0.99265929027801503</c:v>
                </c:pt>
                <c:pt idx="49009">
                  <c:v>0.99147404421169005</c:v>
                </c:pt>
                <c:pt idx="49010">
                  <c:v>0.98917547367603897</c:v>
                </c:pt>
                <c:pt idx="49011">
                  <c:v>0.99143884092831203</c:v>
                </c:pt>
                <c:pt idx="49012">
                  <c:v>0.98837998601629495</c:v>
                </c:pt>
                <c:pt idx="49013">
                  <c:v>0.99021584142916597</c:v>
                </c:pt>
                <c:pt idx="49014">
                  <c:v>0.98887429941611305</c:v>
                </c:pt>
                <c:pt idx="49015">
                  <c:v>0.98903706245383205</c:v>
                </c:pt>
                <c:pt idx="49016">
                  <c:v>0.98904534816965795</c:v>
                </c:pt>
                <c:pt idx="49017">
                  <c:v>0.98684805285119304</c:v>
                </c:pt>
                <c:pt idx="49018">
                  <c:v>0.99042976444137198</c:v>
                </c:pt>
                <c:pt idx="49019">
                  <c:v>0.98826001790422902</c:v>
                </c:pt>
                <c:pt idx="49020">
                  <c:v>0.98955775749216102</c:v>
                </c:pt>
                <c:pt idx="49021">
                  <c:v>0.988665017391819</c:v>
                </c:pt>
                <c:pt idx="49022">
                  <c:v>0.98919974540890798</c:v>
                </c:pt>
                <c:pt idx="49023">
                  <c:v>0.98824025323396303</c:v>
                </c:pt>
                <c:pt idx="49024">
                  <c:v>0.98819827617720002</c:v>
                </c:pt>
                <c:pt idx="49025">
                  <c:v>0.98849289565927401</c:v>
                </c:pt>
                <c:pt idx="49026">
                  <c:v>0.99199793943519998</c:v>
                </c:pt>
                <c:pt idx="49027">
                  <c:v>0.99054205385189598</c:v>
                </c:pt>
                <c:pt idx="49028">
                  <c:v>0.98931357023130395</c:v>
                </c:pt>
                <c:pt idx="49029">
                  <c:v>0.99202788576773604</c:v>
                </c:pt>
                <c:pt idx="49030">
                  <c:v>0.98832713258830596</c:v>
                </c:pt>
                <c:pt idx="49031">
                  <c:v>0.98703725438262702</c:v>
                </c:pt>
                <c:pt idx="49032">
                  <c:v>0.99105095038218805</c:v>
                </c:pt>
                <c:pt idx="49033">
                  <c:v>0.99032640879765599</c:v>
                </c:pt>
                <c:pt idx="49034">
                  <c:v>0.98663865412944196</c:v>
                </c:pt>
                <c:pt idx="49035">
                  <c:v>0.99132295651678803</c:v>
                </c:pt>
                <c:pt idx="49036">
                  <c:v>0.9884194781308</c:v>
                </c:pt>
                <c:pt idx="49037">
                  <c:v>0.99102569970239396</c:v>
                </c:pt>
                <c:pt idx="49038">
                  <c:v>0.98874740229332503</c:v>
                </c:pt>
                <c:pt idx="49039">
                  <c:v>0.98804871850611797</c:v>
                </c:pt>
                <c:pt idx="49040">
                  <c:v>0.98790119932989395</c:v>
                </c:pt>
                <c:pt idx="49041">
                  <c:v>0.99012471981892103</c:v>
                </c:pt>
                <c:pt idx="49042">
                  <c:v>0.98833884585796605</c:v>
                </c:pt>
                <c:pt idx="49043">
                  <c:v>0.98811140311266399</c:v>
                </c:pt>
                <c:pt idx="49044">
                  <c:v>0.99159464882602699</c:v>
                </c:pt>
                <c:pt idx="49045">
                  <c:v>0.988919046511193</c:v>
                </c:pt>
                <c:pt idx="49046">
                  <c:v>0.98805493834134905</c:v>
                </c:pt>
                <c:pt idx="49047">
                  <c:v>0.99398288091795495</c:v>
                </c:pt>
                <c:pt idx="49048">
                  <c:v>0.98920119993739297</c:v>
                </c:pt>
                <c:pt idx="49049">
                  <c:v>0.98876014970327497</c:v>
                </c:pt>
                <c:pt idx="49050">
                  <c:v>0.990600848981115</c:v>
                </c:pt>
                <c:pt idx="49051">
                  <c:v>0.992658978295065</c:v>
                </c:pt>
                <c:pt idx="49052">
                  <c:v>0.989636097909808</c:v>
                </c:pt>
                <c:pt idx="49053">
                  <c:v>0.98932098368017796</c:v>
                </c:pt>
                <c:pt idx="49054">
                  <c:v>0.98909433361111398</c:v>
                </c:pt>
                <c:pt idx="49055">
                  <c:v>0.99113058990630398</c:v>
                </c:pt>
                <c:pt idx="49056">
                  <c:v>0.99007914272289999</c:v>
                </c:pt>
                <c:pt idx="49057">
                  <c:v>0.98903219346017501</c:v>
                </c:pt>
                <c:pt idx="49058">
                  <c:v>0.99323479552204796</c:v>
                </c:pt>
                <c:pt idx="49059">
                  <c:v>0.99204053304291395</c:v>
                </c:pt>
                <c:pt idx="49060">
                  <c:v>0.99089553726958501</c:v>
                </c:pt>
                <c:pt idx="49061">
                  <c:v>0.988816348161494</c:v>
                </c:pt>
                <c:pt idx="49062">
                  <c:v>0.99033094035514302</c:v>
                </c:pt>
                <c:pt idx="49063">
                  <c:v>0.98744395031587295</c:v>
                </c:pt>
                <c:pt idx="49064">
                  <c:v>0.99008221126703899</c:v>
                </c:pt>
                <c:pt idx="49065">
                  <c:v>0.98801098287898503</c:v>
                </c:pt>
                <c:pt idx="49066">
                  <c:v>0.98589811995402199</c:v>
                </c:pt>
                <c:pt idx="49067">
                  <c:v>0.99142219428786504</c:v>
                </c:pt>
                <c:pt idx="49068">
                  <c:v>0.99167961025625595</c:v>
                </c:pt>
                <c:pt idx="49069">
                  <c:v>0.99111208726267597</c:v>
                </c:pt>
                <c:pt idx="49070">
                  <c:v>0.98820935596329895</c:v>
                </c:pt>
                <c:pt idx="49071">
                  <c:v>0.98873246805887005</c:v>
                </c:pt>
                <c:pt idx="49072">
                  <c:v>0.99209480202921596</c:v>
                </c:pt>
                <c:pt idx="49073">
                  <c:v>0.98910259036146697</c:v>
                </c:pt>
                <c:pt idx="49074">
                  <c:v>0.99350567962439396</c:v>
                </c:pt>
                <c:pt idx="49075">
                  <c:v>0.989867433401182</c:v>
                </c:pt>
                <c:pt idx="49076">
                  <c:v>0.98823173564675304</c:v>
                </c:pt>
                <c:pt idx="49077">
                  <c:v>0.990835953848893</c:v>
                </c:pt>
                <c:pt idx="49078">
                  <c:v>0.98911671105247101</c:v>
                </c:pt>
                <c:pt idx="49079">
                  <c:v>0.98804013155910897</c:v>
                </c:pt>
                <c:pt idx="49080">
                  <c:v>0.99025340928691197</c:v>
                </c:pt>
                <c:pt idx="49081">
                  <c:v>0.98699231424969003</c:v>
                </c:pt>
                <c:pt idx="49082">
                  <c:v>0.99061815386942698</c:v>
                </c:pt>
                <c:pt idx="49083">
                  <c:v>0.98990213603631005</c:v>
                </c:pt>
                <c:pt idx="49084">
                  <c:v>0.98753273546250497</c:v>
                </c:pt>
                <c:pt idx="49085">
                  <c:v>0.988795361697827</c:v>
                </c:pt>
                <c:pt idx="49086">
                  <c:v>0.99040840870270797</c:v>
                </c:pt>
                <c:pt idx="49087">
                  <c:v>0.991924525479559</c:v>
                </c:pt>
                <c:pt idx="49088">
                  <c:v>0.98865674322692298</c:v>
                </c:pt>
                <c:pt idx="49089">
                  <c:v>0.99111045617420601</c:v>
                </c:pt>
                <c:pt idx="49090">
                  <c:v>0.99207033003721701</c:v>
                </c:pt>
                <c:pt idx="49091">
                  <c:v>0.98882582138858299</c:v>
                </c:pt>
                <c:pt idx="49092">
                  <c:v>0.99073876491227897</c:v>
                </c:pt>
                <c:pt idx="49093">
                  <c:v>0.99025146187855495</c:v>
                </c:pt>
                <c:pt idx="49094">
                  <c:v>0.98798712283412404</c:v>
                </c:pt>
                <c:pt idx="49095">
                  <c:v>0.99180530287476698</c:v>
                </c:pt>
                <c:pt idx="49096">
                  <c:v>0.99055103768259101</c:v>
                </c:pt>
                <c:pt idx="49097">
                  <c:v>0.993130459898383</c:v>
                </c:pt>
                <c:pt idx="49098">
                  <c:v>0.98766347448192704</c:v>
                </c:pt>
                <c:pt idx="49099">
                  <c:v>0.99157786208684295</c:v>
                </c:pt>
                <c:pt idx="49100">
                  <c:v>0.992744582097844</c:v>
                </c:pt>
                <c:pt idx="49101">
                  <c:v>0.98997510488123797</c:v>
                </c:pt>
                <c:pt idx="49102">
                  <c:v>0.9919675241075</c:v>
                </c:pt>
                <c:pt idx="49103">
                  <c:v>0.98889910209666398</c:v>
                </c:pt>
                <c:pt idx="49104">
                  <c:v>0.98856819282262898</c:v>
                </c:pt>
                <c:pt idx="49105">
                  <c:v>0.99109937812109505</c:v>
                </c:pt>
                <c:pt idx="49106">
                  <c:v>0.98924430469738001</c:v>
                </c:pt>
                <c:pt idx="49107">
                  <c:v>0.986423014337103</c:v>
                </c:pt>
                <c:pt idx="49108">
                  <c:v>0.98955209819050205</c:v>
                </c:pt>
                <c:pt idx="49109">
                  <c:v>0.98837708652057399</c:v>
                </c:pt>
                <c:pt idx="49110">
                  <c:v>0.98934988835899595</c:v>
                </c:pt>
                <c:pt idx="49111">
                  <c:v>0.99133358733714205</c:v>
                </c:pt>
                <c:pt idx="49112">
                  <c:v>0.99182495652896197</c:v>
                </c:pt>
                <c:pt idx="49113">
                  <c:v>0.99296261134580499</c:v>
                </c:pt>
                <c:pt idx="49114">
                  <c:v>0.98807075969966396</c:v>
                </c:pt>
                <c:pt idx="49115">
                  <c:v>0.99415605143281005</c:v>
                </c:pt>
                <c:pt idx="49116">
                  <c:v>0.988527760864512</c:v>
                </c:pt>
                <c:pt idx="49117">
                  <c:v>0.99271332575874704</c:v>
                </c:pt>
                <c:pt idx="49118">
                  <c:v>0.98790482704528204</c:v>
                </c:pt>
                <c:pt idx="49119">
                  <c:v>0.98914798413025096</c:v>
                </c:pt>
                <c:pt idx="49120">
                  <c:v>0.99208372293664504</c:v>
                </c:pt>
                <c:pt idx="49121">
                  <c:v>0.98772446676275605</c:v>
                </c:pt>
                <c:pt idx="49122">
                  <c:v>0.991704070425105</c:v>
                </c:pt>
                <c:pt idx="49123">
                  <c:v>0.99194853749191902</c:v>
                </c:pt>
                <c:pt idx="49124">
                  <c:v>0.99216500492456305</c:v>
                </c:pt>
                <c:pt idx="49125">
                  <c:v>0.99043384143437896</c:v>
                </c:pt>
                <c:pt idx="49126">
                  <c:v>0.99331504504368995</c:v>
                </c:pt>
                <c:pt idx="49127">
                  <c:v>0.99059993003611402</c:v>
                </c:pt>
                <c:pt idx="49128">
                  <c:v>0.99294316630240598</c:v>
                </c:pt>
                <c:pt idx="49129">
                  <c:v>0.98881413485912295</c:v>
                </c:pt>
                <c:pt idx="49130">
                  <c:v>0.99097397831688505</c:v>
                </c:pt>
                <c:pt idx="49131">
                  <c:v>0.99132238359741498</c:v>
                </c:pt>
                <c:pt idx="49132">
                  <c:v>0.98792172699164804</c:v>
                </c:pt>
                <c:pt idx="49133">
                  <c:v>0.98924077835579705</c:v>
                </c:pt>
                <c:pt idx="49134">
                  <c:v>0.99181009267993603</c:v>
                </c:pt>
                <c:pt idx="49135">
                  <c:v>0.98759948561857103</c:v>
                </c:pt>
                <c:pt idx="49136">
                  <c:v>0.99126553091053105</c:v>
                </c:pt>
                <c:pt idx="49137">
                  <c:v>0.98818383148445499</c:v>
                </c:pt>
                <c:pt idx="49138">
                  <c:v>0.98662607713625505</c:v>
                </c:pt>
                <c:pt idx="49139">
                  <c:v>0.99183673557359098</c:v>
                </c:pt>
                <c:pt idx="49140">
                  <c:v>0.98567443564269797</c:v>
                </c:pt>
                <c:pt idx="49141">
                  <c:v>0.99194719610577897</c:v>
                </c:pt>
                <c:pt idx="49142">
                  <c:v>0.99098446698762699</c:v>
                </c:pt>
                <c:pt idx="49143">
                  <c:v>0.98780588626146704</c:v>
                </c:pt>
                <c:pt idx="49144">
                  <c:v>0.98850589254314802</c:v>
                </c:pt>
                <c:pt idx="49145">
                  <c:v>0.99246311858492497</c:v>
                </c:pt>
                <c:pt idx="49146">
                  <c:v>0.987303385022677</c:v>
                </c:pt>
                <c:pt idx="49147">
                  <c:v>0.992038421059242</c:v>
                </c:pt>
                <c:pt idx="49148">
                  <c:v>0.99039522450048401</c:v>
                </c:pt>
                <c:pt idx="49149">
                  <c:v>0.99100101036682897</c:v>
                </c:pt>
                <c:pt idx="49150">
                  <c:v>0.99164206502358199</c:v>
                </c:pt>
                <c:pt idx="49151">
                  <c:v>0.99079615764830897</c:v>
                </c:pt>
                <c:pt idx="49152">
                  <c:v>0.991827903427146</c:v>
                </c:pt>
                <c:pt idx="49153">
                  <c:v>0.99017989910611803</c:v>
                </c:pt>
                <c:pt idx="49154">
                  <c:v>0.99236751093447195</c:v>
                </c:pt>
                <c:pt idx="49155">
                  <c:v>0.98622318726418101</c:v>
                </c:pt>
                <c:pt idx="49156">
                  <c:v>0.99355725294789898</c:v>
                </c:pt>
                <c:pt idx="49157">
                  <c:v>0.98857821352361996</c:v>
                </c:pt>
                <c:pt idx="49158">
                  <c:v>0.98992833856768703</c:v>
                </c:pt>
                <c:pt idx="49159">
                  <c:v>0.99038214099195898</c:v>
                </c:pt>
                <c:pt idx="49160">
                  <c:v>0.99245823746324202</c:v>
                </c:pt>
                <c:pt idx="49161">
                  <c:v>0.98652118748693696</c:v>
                </c:pt>
                <c:pt idx="49162">
                  <c:v>0.98713668389547304</c:v>
                </c:pt>
                <c:pt idx="49163">
                  <c:v>0.99266151470178698</c:v>
                </c:pt>
                <c:pt idx="49164">
                  <c:v>0.98631719089015202</c:v>
                </c:pt>
                <c:pt idx="49165">
                  <c:v>0.98903830714255403</c:v>
                </c:pt>
                <c:pt idx="49166">
                  <c:v>0.98984939763763302</c:v>
                </c:pt>
                <c:pt idx="49167">
                  <c:v>0.98886754598983495</c:v>
                </c:pt>
                <c:pt idx="49168">
                  <c:v>0.99271946292253299</c:v>
                </c:pt>
                <c:pt idx="49169">
                  <c:v>0.98702010576078403</c:v>
                </c:pt>
                <c:pt idx="49170">
                  <c:v>0.99407325487859799</c:v>
                </c:pt>
                <c:pt idx="49171">
                  <c:v>0.99408900018493396</c:v>
                </c:pt>
                <c:pt idx="49172">
                  <c:v>0.99026873800214299</c:v>
                </c:pt>
                <c:pt idx="49173">
                  <c:v>0.99322160360537104</c:v>
                </c:pt>
                <c:pt idx="49174">
                  <c:v>0.99244717675187899</c:v>
                </c:pt>
                <c:pt idx="49175">
                  <c:v>0.99204866818901905</c:v>
                </c:pt>
                <c:pt idx="49176">
                  <c:v>0.98803155538732701</c:v>
                </c:pt>
                <c:pt idx="49177">
                  <c:v>0.99478832935420003</c:v>
                </c:pt>
                <c:pt idx="49178">
                  <c:v>0.98741836656264403</c:v>
                </c:pt>
                <c:pt idx="49179">
                  <c:v>0.99082755523524801</c:v>
                </c:pt>
                <c:pt idx="49180">
                  <c:v>0.98968373031442003</c:v>
                </c:pt>
                <c:pt idx="49181">
                  <c:v>0.99355551930631003</c:v>
                </c:pt>
                <c:pt idx="49182">
                  <c:v>0.98908867281236701</c:v>
                </c:pt>
                <c:pt idx="49183">
                  <c:v>0.987546539120574</c:v>
                </c:pt>
                <c:pt idx="49184">
                  <c:v>0.99141954407754496</c:v>
                </c:pt>
                <c:pt idx="49185">
                  <c:v>0.99280194632126295</c:v>
                </c:pt>
                <c:pt idx="49186">
                  <c:v>0.99025827361858598</c:v>
                </c:pt>
                <c:pt idx="49187">
                  <c:v>0.98893917422336997</c:v>
                </c:pt>
                <c:pt idx="49188">
                  <c:v>0.99028315366110897</c:v>
                </c:pt>
                <c:pt idx="49189">
                  <c:v>0.99150027875522695</c:v>
                </c:pt>
                <c:pt idx="49190">
                  <c:v>0.98955933187557399</c:v>
                </c:pt>
                <c:pt idx="49191">
                  <c:v>0.98778099009967801</c:v>
                </c:pt>
                <c:pt idx="49192">
                  <c:v>0.99219939839874505</c:v>
                </c:pt>
                <c:pt idx="49193">
                  <c:v>0.98741507928767203</c:v>
                </c:pt>
                <c:pt idx="49194">
                  <c:v>0.99065859047809002</c:v>
                </c:pt>
                <c:pt idx="49195">
                  <c:v>0.98792371030374504</c:v>
                </c:pt>
                <c:pt idx="49196">
                  <c:v>0.99343135139466499</c:v>
                </c:pt>
                <c:pt idx="49197">
                  <c:v>0.98920307702319099</c:v>
                </c:pt>
                <c:pt idx="49198">
                  <c:v>0.99207088675657995</c:v>
                </c:pt>
                <c:pt idx="49199">
                  <c:v>0.99327638008753305</c:v>
                </c:pt>
                <c:pt idx="49200">
                  <c:v>0.98566134075340806</c:v>
                </c:pt>
                <c:pt idx="49201">
                  <c:v>0.99194229191632999</c:v>
                </c:pt>
                <c:pt idx="49202">
                  <c:v>0.98962086441626695</c:v>
                </c:pt>
                <c:pt idx="49203">
                  <c:v>0.99368531430094398</c:v>
                </c:pt>
                <c:pt idx="49204">
                  <c:v>0.98935008053171303</c:v>
                </c:pt>
                <c:pt idx="49205">
                  <c:v>0.99080640709747703</c:v>
                </c:pt>
                <c:pt idx="49206">
                  <c:v>0.99283249663986395</c:v>
                </c:pt>
                <c:pt idx="49207">
                  <c:v>0.98751813707182801</c:v>
                </c:pt>
                <c:pt idx="49208">
                  <c:v>0.98964719622000996</c:v>
                </c:pt>
                <c:pt idx="49209">
                  <c:v>0.98866438410429902</c:v>
                </c:pt>
                <c:pt idx="49210">
                  <c:v>0.99280554474723004</c:v>
                </c:pt>
                <c:pt idx="49211">
                  <c:v>0.98820287524694705</c:v>
                </c:pt>
                <c:pt idx="49212">
                  <c:v>0.99383120770994204</c:v>
                </c:pt>
                <c:pt idx="49213">
                  <c:v>0.990099925867308</c:v>
                </c:pt>
                <c:pt idx="49214">
                  <c:v>0.99041362240962905</c:v>
                </c:pt>
                <c:pt idx="49215">
                  <c:v>0.99262988343091996</c:v>
                </c:pt>
                <c:pt idx="49216">
                  <c:v>0.99091825883673701</c:v>
                </c:pt>
                <c:pt idx="49217">
                  <c:v>0.98668257025398998</c:v>
                </c:pt>
                <c:pt idx="49218">
                  <c:v>0.99030461619234</c:v>
                </c:pt>
                <c:pt idx="49219">
                  <c:v>0.98963776769385103</c:v>
                </c:pt>
                <c:pt idx="49220">
                  <c:v>0.98986447222990404</c:v>
                </c:pt>
                <c:pt idx="49221">
                  <c:v>0.98764504406394704</c:v>
                </c:pt>
                <c:pt idx="49222">
                  <c:v>0.99120540450078298</c:v>
                </c:pt>
                <c:pt idx="49223">
                  <c:v>0.98955190618378297</c:v>
                </c:pt>
                <c:pt idx="49224">
                  <c:v>0.98876823101797595</c:v>
                </c:pt>
                <c:pt idx="49225">
                  <c:v>0.99285568004180003</c:v>
                </c:pt>
                <c:pt idx="49226">
                  <c:v>0.98902453767505205</c:v>
                </c:pt>
                <c:pt idx="49227">
                  <c:v>0.99233202888658401</c:v>
                </c:pt>
                <c:pt idx="49228">
                  <c:v>0.99322462760377805</c:v>
                </c:pt>
                <c:pt idx="49229">
                  <c:v>0.99164416631976604</c:v>
                </c:pt>
                <c:pt idx="49230">
                  <c:v>0.99075545937693998</c:v>
                </c:pt>
                <c:pt idx="49231">
                  <c:v>0.98724382314792003</c:v>
                </c:pt>
                <c:pt idx="49232">
                  <c:v>0.99379574778534596</c:v>
                </c:pt>
                <c:pt idx="49233">
                  <c:v>0.99163939754727404</c:v>
                </c:pt>
                <c:pt idx="49234">
                  <c:v>0.99244363804716296</c:v>
                </c:pt>
                <c:pt idx="49235">
                  <c:v>0.99019243303045401</c:v>
                </c:pt>
                <c:pt idx="49236">
                  <c:v>0.99131944316161202</c:v>
                </c:pt>
                <c:pt idx="49237">
                  <c:v>0.98934936462718803</c:v>
                </c:pt>
                <c:pt idx="49238">
                  <c:v>0.989056629165321</c:v>
                </c:pt>
                <c:pt idx="49239">
                  <c:v>0.99059392645952304</c:v>
                </c:pt>
                <c:pt idx="49240">
                  <c:v>0.98809779598785097</c:v>
                </c:pt>
                <c:pt idx="49241">
                  <c:v>0.99115069606015405</c:v>
                </c:pt>
                <c:pt idx="49242">
                  <c:v>0.98890152673354903</c:v>
                </c:pt>
                <c:pt idx="49243">
                  <c:v>0.99373984286196304</c:v>
                </c:pt>
                <c:pt idx="49244">
                  <c:v>0.98776005795536204</c:v>
                </c:pt>
                <c:pt idx="49245">
                  <c:v>0.99087090609791995</c:v>
                </c:pt>
                <c:pt idx="49246">
                  <c:v>0.99346685664540801</c:v>
                </c:pt>
                <c:pt idx="49247">
                  <c:v>0.992151500867406</c:v>
                </c:pt>
                <c:pt idx="49248">
                  <c:v>0.98763803013155405</c:v>
                </c:pt>
                <c:pt idx="49249">
                  <c:v>0.98836659550218897</c:v>
                </c:pt>
                <c:pt idx="49250">
                  <c:v>0.991207935102564</c:v>
                </c:pt>
                <c:pt idx="49251">
                  <c:v>0.99087717069680903</c:v>
                </c:pt>
                <c:pt idx="49252">
                  <c:v>0.98842446683670404</c:v>
                </c:pt>
                <c:pt idx="49253">
                  <c:v>0.98654536081759703</c:v>
                </c:pt>
                <c:pt idx="49254">
                  <c:v>0.99212996698449996</c:v>
                </c:pt>
                <c:pt idx="49255">
                  <c:v>0.99173229277053498</c:v>
                </c:pt>
                <c:pt idx="49256">
                  <c:v>0.99415915644034103</c:v>
                </c:pt>
                <c:pt idx="49257">
                  <c:v>0.99126015381537602</c:v>
                </c:pt>
                <c:pt idx="49258">
                  <c:v>0.98981596949401196</c:v>
                </c:pt>
                <c:pt idx="49259">
                  <c:v>0.99382815852623696</c:v>
                </c:pt>
                <c:pt idx="49260">
                  <c:v>0.98908345462922298</c:v>
                </c:pt>
                <c:pt idx="49261">
                  <c:v>0.99298197334415605</c:v>
                </c:pt>
                <c:pt idx="49262">
                  <c:v>0.99034319279302896</c:v>
                </c:pt>
                <c:pt idx="49263">
                  <c:v>0.98723999896480397</c:v>
                </c:pt>
                <c:pt idx="49264">
                  <c:v>0.99070405076804802</c:v>
                </c:pt>
                <c:pt idx="49265">
                  <c:v>0.98887613523445705</c:v>
                </c:pt>
                <c:pt idx="49266">
                  <c:v>0.99110247048033195</c:v>
                </c:pt>
                <c:pt idx="49267">
                  <c:v>0.99314611735696401</c:v>
                </c:pt>
                <c:pt idx="49268">
                  <c:v>0.98988460102522202</c:v>
                </c:pt>
                <c:pt idx="49269">
                  <c:v>0.98955300774358901</c:v>
                </c:pt>
                <c:pt idx="49270">
                  <c:v>0.98759916887772103</c:v>
                </c:pt>
                <c:pt idx="49271">
                  <c:v>0.99264851595569803</c:v>
                </c:pt>
                <c:pt idx="49272">
                  <c:v>0.99172565146162905</c:v>
                </c:pt>
                <c:pt idx="49273">
                  <c:v>0.99053504409177295</c:v>
                </c:pt>
                <c:pt idx="49274">
                  <c:v>0.99061459179177502</c:v>
                </c:pt>
                <c:pt idx="49275">
                  <c:v>0.98777159217753796</c:v>
                </c:pt>
                <c:pt idx="49276">
                  <c:v>0.98926232136519798</c:v>
                </c:pt>
                <c:pt idx="49277">
                  <c:v>0.98763431508593302</c:v>
                </c:pt>
                <c:pt idx="49278">
                  <c:v>0.99117380912776298</c:v>
                </c:pt>
                <c:pt idx="49279">
                  <c:v>0.99097944636672197</c:v>
                </c:pt>
                <c:pt idx="49280">
                  <c:v>0.987191430127908</c:v>
                </c:pt>
                <c:pt idx="49281">
                  <c:v>0.98735271357995602</c:v>
                </c:pt>
                <c:pt idx="49282">
                  <c:v>0.99191646011498502</c:v>
                </c:pt>
                <c:pt idx="49283">
                  <c:v>0.99119866360944697</c:v>
                </c:pt>
                <c:pt idx="49284">
                  <c:v>0.99139191902553003</c:v>
                </c:pt>
                <c:pt idx="49285">
                  <c:v>0.99065368134024501</c:v>
                </c:pt>
                <c:pt idx="49286">
                  <c:v>0.99027265419683397</c:v>
                </c:pt>
                <c:pt idx="49287">
                  <c:v>0.992095705894947</c:v>
                </c:pt>
                <c:pt idx="49288">
                  <c:v>0.991909994574947</c:v>
                </c:pt>
                <c:pt idx="49289">
                  <c:v>0.99060998089495</c:v>
                </c:pt>
                <c:pt idx="49290">
                  <c:v>0.99039179454890902</c:v>
                </c:pt>
                <c:pt idx="49291">
                  <c:v>0.99226592131241598</c:v>
                </c:pt>
                <c:pt idx="49292">
                  <c:v>0.98799944961931896</c:v>
                </c:pt>
                <c:pt idx="49293">
                  <c:v>0.99282192757097898</c:v>
                </c:pt>
                <c:pt idx="49294">
                  <c:v>0.98897926448340101</c:v>
                </c:pt>
                <c:pt idx="49295">
                  <c:v>0.989163623375372</c:v>
                </c:pt>
                <c:pt idx="49296">
                  <c:v>0.99270629760058904</c:v>
                </c:pt>
                <c:pt idx="49297">
                  <c:v>0.99242026354837998</c:v>
                </c:pt>
                <c:pt idx="49298">
                  <c:v>0.99217572415322197</c:v>
                </c:pt>
                <c:pt idx="49299">
                  <c:v>0.99011779693488899</c:v>
                </c:pt>
                <c:pt idx="49300">
                  <c:v>0.98849180872863196</c:v>
                </c:pt>
                <c:pt idx="49301">
                  <c:v>0.99132200516095303</c:v>
                </c:pt>
                <c:pt idx="49302">
                  <c:v>0.99406543906209099</c:v>
                </c:pt>
                <c:pt idx="49303">
                  <c:v>0.98906962705156298</c:v>
                </c:pt>
                <c:pt idx="49304">
                  <c:v>0.98987809231873503</c:v>
                </c:pt>
                <c:pt idx="49305">
                  <c:v>0.98673036885276899</c:v>
                </c:pt>
                <c:pt idx="49306">
                  <c:v>0.98820321493770802</c:v>
                </c:pt>
                <c:pt idx="49307">
                  <c:v>0.98851274573054004</c:v>
                </c:pt>
                <c:pt idx="49308">
                  <c:v>0.99108770201598995</c:v>
                </c:pt>
                <c:pt idx="49309">
                  <c:v>0.98950639340434998</c:v>
                </c:pt>
                <c:pt idx="49310">
                  <c:v>0.98840217980563405</c:v>
                </c:pt>
                <c:pt idx="49311">
                  <c:v>0.99024212707328296</c:v>
                </c:pt>
                <c:pt idx="49312">
                  <c:v>0.99011595526426299</c:v>
                </c:pt>
                <c:pt idx="49313">
                  <c:v>0.98631499747196105</c:v>
                </c:pt>
                <c:pt idx="49314">
                  <c:v>0.99263207324416802</c:v>
                </c:pt>
                <c:pt idx="49315">
                  <c:v>0.99304817965123204</c:v>
                </c:pt>
                <c:pt idx="49316">
                  <c:v>0.98967481823587899</c:v>
                </c:pt>
                <c:pt idx="49317">
                  <c:v>0.98822932878620495</c:v>
                </c:pt>
                <c:pt idx="49318">
                  <c:v>0.99181169995288299</c:v>
                </c:pt>
                <c:pt idx="49319">
                  <c:v>0.99237223810739505</c:v>
                </c:pt>
                <c:pt idx="49320">
                  <c:v>0.98767709131609605</c:v>
                </c:pt>
                <c:pt idx="49321">
                  <c:v>0.99228227740737895</c:v>
                </c:pt>
                <c:pt idx="49322">
                  <c:v>0.98913280830184902</c:v>
                </c:pt>
                <c:pt idx="49323">
                  <c:v>0.98979932461548703</c:v>
                </c:pt>
                <c:pt idx="49324">
                  <c:v>0.98801032384487497</c:v>
                </c:pt>
                <c:pt idx="49325">
                  <c:v>0.98665710504774395</c:v>
                </c:pt>
                <c:pt idx="49326">
                  <c:v>0.987478650091828</c:v>
                </c:pt>
                <c:pt idx="49327">
                  <c:v>0.99319185765117901</c:v>
                </c:pt>
                <c:pt idx="49328">
                  <c:v>0.98868748549810903</c:v>
                </c:pt>
                <c:pt idx="49329">
                  <c:v>0.98843368532938203</c:v>
                </c:pt>
                <c:pt idx="49330">
                  <c:v>0.98823028674823898</c:v>
                </c:pt>
                <c:pt idx="49331">
                  <c:v>0.99241906254956402</c:v>
                </c:pt>
                <c:pt idx="49332">
                  <c:v>0.99331998470856198</c:v>
                </c:pt>
                <c:pt idx="49333">
                  <c:v>0.98727809247584697</c:v>
                </c:pt>
                <c:pt idx="49334">
                  <c:v>0.98985394013846695</c:v>
                </c:pt>
                <c:pt idx="49335">
                  <c:v>0.99217094081199997</c:v>
                </c:pt>
                <c:pt idx="49336">
                  <c:v>0.99062484947314</c:v>
                </c:pt>
                <c:pt idx="49337">
                  <c:v>0.99201784179213104</c:v>
                </c:pt>
                <c:pt idx="49338">
                  <c:v>0.99306086338244404</c:v>
                </c:pt>
                <c:pt idx="49339">
                  <c:v>0.98848175140666505</c:v>
                </c:pt>
                <c:pt idx="49340">
                  <c:v>0.98787004364373199</c:v>
                </c:pt>
                <c:pt idx="49341">
                  <c:v>0.99313689803985405</c:v>
                </c:pt>
                <c:pt idx="49342">
                  <c:v>0.99318213834081503</c:v>
                </c:pt>
                <c:pt idx="49343">
                  <c:v>0.98672840814875695</c:v>
                </c:pt>
                <c:pt idx="49344">
                  <c:v>0.99135274139337304</c:v>
                </c:pt>
                <c:pt idx="49345">
                  <c:v>0.98864847677971801</c:v>
                </c:pt>
                <c:pt idx="49346">
                  <c:v>0.98752475484656099</c:v>
                </c:pt>
                <c:pt idx="49347">
                  <c:v>0.98557788681117797</c:v>
                </c:pt>
                <c:pt idx="49348">
                  <c:v>0.99283679942962499</c:v>
                </c:pt>
                <c:pt idx="49349">
                  <c:v>0.99045433648893599</c:v>
                </c:pt>
                <c:pt idx="49350">
                  <c:v>0.98909188569831497</c:v>
                </c:pt>
                <c:pt idx="49351">
                  <c:v>0.99014410209651604</c:v>
                </c:pt>
                <c:pt idx="49352">
                  <c:v>0.98842986707494196</c:v>
                </c:pt>
                <c:pt idx="49353">
                  <c:v>0.99020276503949001</c:v>
                </c:pt>
                <c:pt idx="49354">
                  <c:v>0.991546307244764</c:v>
                </c:pt>
                <c:pt idx="49355">
                  <c:v>0.99157935595468505</c:v>
                </c:pt>
                <c:pt idx="49356">
                  <c:v>0.99106697676387501</c:v>
                </c:pt>
                <c:pt idx="49357">
                  <c:v>0.98664638635632795</c:v>
                </c:pt>
                <c:pt idx="49358">
                  <c:v>0.99220418056433302</c:v>
                </c:pt>
                <c:pt idx="49359">
                  <c:v>0.99017298129761999</c:v>
                </c:pt>
                <c:pt idx="49360">
                  <c:v>0.99180994270175105</c:v>
                </c:pt>
                <c:pt idx="49361">
                  <c:v>0.98816985327201301</c:v>
                </c:pt>
                <c:pt idx="49362">
                  <c:v>0.988263784628027</c:v>
                </c:pt>
                <c:pt idx="49363">
                  <c:v>0.98783620322311705</c:v>
                </c:pt>
                <c:pt idx="49364">
                  <c:v>0.98891942325918203</c:v>
                </c:pt>
                <c:pt idx="49365">
                  <c:v>0.98894321705105503</c:v>
                </c:pt>
                <c:pt idx="49366">
                  <c:v>0.98943359643043904</c:v>
                </c:pt>
                <c:pt idx="49367">
                  <c:v>0.98858410062161295</c:v>
                </c:pt>
                <c:pt idx="49368">
                  <c:v>0.99237294427610501</c:v>
                </c:pt>
                <c:pt idx="49369">
                  <c:v>0.99025631221294197</c:v>
                </c:pt>
                <c:pt idx="49370">
                  <c:v>0.98853848311092496</c:v>
                </c:pt>
                <c:pt idx="49371">
                  <c:v>0.98706698279165395</c:v>
                </c:pt>
                <c:pt idx="49372">
                  <c:v>0.99308672580639501</c:v>
                </c:pt>
                <c:pt idx="49373">
                  <c:v>0.98646796207781495</c:v>
                </c:pt>
                <c:pt idx="49374">
                  <c:v>0.98977449241290505</c:v>
                </c:pt>
                <c:pt idx="49375">
                  <c:v>0.98976714337438498</c:v>
                </c:pt>
                <c:pt idx="49376">
                  <c:v>0.99069226580098202</c:v>
                </c:pt>
                <c:pt idx="49377">
                  <c:v>0.98863424710812198</c:v>
                </c:pt>
                <c:pt idx="49378">
                  <c:v>0.98759130174856102</c:v>
                </c:pt>
                <c:pt idx="49379">
                  <c:v>0.98915157587267699</c:v>
                </c:pt>
                <c:pt idx="49380">
                  <c:v>0.99253201095822696</c:v>
                </c:pt>
                <c:pt idx="49381">
                  <c:v>0.99079955671817799</c:v>
                </c:pt>
                <c:pt idx="49382">
                  <c:v>0.99247598268244697</c:v>
                </c:pt>
                <c:pt idx="49383">
                  <c:v>0.99357934681100302</c:v>
                </c:pt>
                <c:pt idx="49384">
                  <c:v>0.98743545161672597</c:v>
                </c:pt>
                <c:pt idx="49385">
                  <c:v>0.99361704192524003</c:v>
                </c:pt>
                <c:pt idx="49386">
                  <c:v>0.99018782095239</c:v>
                </c:pt>
                <c:pt idx="49387">
                  <c:v>0.98832347879414095</c:v>
                </c:pt>
                <c:pt idx="49388">
                  <c:v>0.98868842400877899</c:v>
                </c:pt>
                <c:pt idx="49389">
                  <c:v>0.99133753152224202</c:v>
                </c:pt>
                <c:pt idx="49390">
                  <c:v>0.98825091818984401</c:v>
                </c:pt>
                <c:pt idx="49391">
                  <c:v>0.99319611994231705</c:v>
                </c:pt>
                <c:pt idx="49392">
                  <c:v>0.988637677641235</c:v>
                </c:pt>
                <c:pt idx="49393">
                  <c:v>0.99241784450980597</c:v>
                </c:pt>
                <c:pt idx="49394">
                  <c:v>0.99257204313080005</c:v>
                </c:pt>
                <c:pt idx="49395">
                  <c:v>0.98890948515912502</c:v>
                </c:pt>
                <c:pt idx="49396">
                  <c:v>0.98935111114597296</c:v>
                </c:pt>
                <c:pt idx="49397">
                  <c:v>0.99252910355787505</c:v>
                </c:pt>
                <c:pt idx="49398">
                  <c:v>0.99192326130932595</c:v>
                </c:pt>
                <c:pt idx="49399">
                  <c:v>0.99030295890782505</c:v>
                </c:pt>
                <c:pt idx="49400">
                  <c:v>0.99310069123265698</c:v>
                </c:pt>
                <c:pt idx="49401">
                  <c:v>0.98829334142428105</c:v>
                </c:pt>
                <c:pt idx="49402">
                  <c:v>0.98870805641956006</c:v>
                </c:pt>
                <c:pt idx="49403">
                  <c:v>0.98837471338767702</c:v>
                </c:pt>
                <c:pt idx="49404">
                  <c:v>0.98758812201997404</c:v>
                </c:pt>
                <c:pt idx="49405">
                  <c:v>0.99136119336446904</c:v>
                </c:pt>
                <c:pt idx="49406">
                  <c:v>0.99227529583656604</c:v>
                </c:pt>
                <c:pt idx="49407">
                  <c:v>0.99150283230572001</c:v>
                </c:pt>
                <c:pt idx="49408">
                  <c:v>0.99051325948486202</c:v>
                </c:pt>
                <c:pt idx="49409">
                  <c:v>0.98962655757129303</c:v>
                </c:pt>
                <c:pt idx="49410">
                  <c:v>0.99135656529651295</c:v>
                </c:pt>
                <c:pt idx="49411">
                  <c:v>0.98832200592769803</c:v>
                </c:pt>
                <c:pt idx="49412">
                  <c:v>0.99151865580031895</c:v>
                </c:pt>
                <c:pt idx="49413">
                  <c:v>0.992455745868558</c:v>
                </c:pt>
                <c:pt idx="49414">
                  <c:v>0.99132601941839604</c:v>
                </c:pt>
                <c:pt idx="49415">
                  <c:v>0.98877954403680701</c:v>
                </c:pt>
                <c:pt idx="49416">
                  <c:v>0.99272020685524998</c:v>
                </c:pt>
                <c:pt idx="49417">
                  <c:v>0.98625501593449405</c:v>
                </c:pt>
                <c:pt idx="49418">
                  <c:v>0.990585248240345</c:v>
                </c:pt>
                <c:pt idx="49419">
                  <c:v>0.98749894550442896</c:v>
                </c:pt>
                <c:pt idx="49420">
                  <c:v>0.98988662372689395</c:v>
                </c:pt>
                <c:pt idx="49421">
                  <c:v>0.98638750467762104</c:v>
                </c:pt>
                <c:pt idx="49422">
                  <c:v>0.99128835984780805</c:v>
                </c:pt>
                <c:pt idx="49423">
                  <c:v>0.990751374315889</c:v>
                </c:pt>
                <c:pt idx="49424">
                  <c:v>0.98772453740184896</c:v>
                </c:pt>
                <c:pt idx="49425">
                  <c:v>0.98877247875833696</c:v>
                </c:pt>
                <c:pt idx="49426">
                  <c:v>0.99105615635280797</c:v>
                </c:pt>
                <c:pt idx="49427">
                  <c:v>0.98717833291141399</c:v>
                </c:pt>
                <c:pt idx="49428">
                  <c:v>0.99304133449079302</c:v>
                </c:pt>
                <c:pt idx="49429">
                  <c:v>0.99105136908981895</c:v>
                </c:pt>
                <c:pt idx="49430">
                  <c:v>0.99307362478883199</c:v>
                </c:pt>
                <c:pt idx="49431">
                  <c:v>0.99048027092482205</c:v>
                </c:pt>
                <c:pt idx="49432">
                  <c:v>0.98805635189150198</c:v>
                </c:pt>
                <c:pt idx="49433">
                  <c:v>0.99181368525614599</c:v>
                </c:pt>
                <c:pt idx="49434">
                  <c:v>0.98953217705433105</c:v>
                </c:pt>
                <c:pt idx="49435">
                  <c:v>0.99159421677801396</c:v>
                </c:pt>
                <c:pt idx="49436">
                  <c:v>0.99292444151449399</c:v>
                </c:pt>
                <c:pt idx="49437">
                  <c:v>0.99451238854969004</c:v>
                </c:pt>
                <c:pt idx="49438">
                  <c:v>0.98912666723932097</c:v>
                </c:pt>
                <c:pt idx="49439">
                  <c:v>0.98882197296171004</c:v>
                </c:pt>
                <c:pt idx="49440">
                  <c:v>0.99181994765845105</c:v>
                </c:pt>
                <c:pt idx="49441">
                  <c:v>0.99028621225236602</c:v>
                </c:pt>
                <c:pt idx="49442">
                  <c:v>0.99315974970222998</c:v>
                </c:pt>
                <c:pt idx="49443">
                  <c:v>0.98805179672677901</c:v>
                </c:pt>
                <c:pt idx="49444">
                  <c:v>0.992668854881118</c:v>
                </c:pt>
                <c:pt idx="49445">
                  <c:v>0.98929609264138596</c:v>
                </c:pt>
                <c:pt idx="49446">
                  <c:v>0.99261367313295101</c:v>
                </c:pt>
                <c:pt idx="49447">
                  <c:v>0.98777891812840801</c:v>
                </c:pt>
                <c:pt idx="49448">
                  <c:v>0.99108559678862496</c:v>
                </c:pt>
                <c:pt idx="49449">
                  <c:v>0.98691196769098999</c:v>
                </c:pt>
                <c:pt idx="49450">
                  <c:v>0.99202662159476696</c:v>
                </c:pt>
                <c:pt idx="49451">
                  <c:v>0.99242840118339604</c:v>
                </c:pt>
                <c:pt idx="49452">
                  <c:v>0.991487141135037</c:v>
                </c:pt>
                <c:pt idx="49453">
                  <c:v>0.99008111978788105</c:v>
                </c:pt>
                <c:pt idx="49454">
                  <c:v>0.99261930890251704</c:v>
                </c:pt>
                <c:pt idx="49455">
                  <c:v>0.99090195116908497</c:v>
                </c:pt>
                <c:pt idx="49456">
                  <c:v>0.98766749866640002</c:v>
                </c:pt>
                <c:pt idx="49457">
                  <c:v>0.99078129638942303</c:v>
                </c:pt>
                <c:pt idx="49458">
                  <c:v>0.99203423444435002</c:v>
                </c:pt>
                <c:pt idx="49459">
                  <c:v>0.98863820442351003</c:v>
                </c:pt>
                <c:pt idx="49460">
                  <c:v>0.99428300200155995</c:v>
                </c:pt>
                <c:pt idx="49461">
                  <c:v>0.99143372878518599</c:v>
                </c:pt>
                <c:pt idx="49462">
                  <c:v>0.99119990677015901</c:v>
                </c:pt>
                <c:pt idx="49463">
                  <c:v>0.99171645038078005</c:v>
                </c:pt>
                <c:pt idx="49464">
                  <c:v>0.99073874679998997</c:v>
                </c:pt>
                <c:pt idx="49465">
                  <c:v>0.99362585075805598</c:v>
                </c:pt>
                <c:pt idx="49466">
                  <c:v>0.99122876564992701</c:v>
                </c:pt>
                <c:pt idx="49467">
                  <c:v>0.99033858238795802</c:v>
                </c:pt>
                <c:pt idx="49468">
                  <c:v>0.98868859530302</c:v>
                </c:pt>
                <c:pt idx="49469">
                  <c:v>0.98858465083491598</c:v>
                </c:pt>
                <c:pt idx="49470">
                  <c:v>0.994005295002933</c:v>
                </c:pt>
                <c:pt idx="49471">
                  <c:v>0.98684041960691404</c:v>
                </c:pt>
                <c:pt idx="49472">
                  <c:v>0.99053960675067099</c:v>
                </c:pt>
                <c:pt idx="49473">
                  <c:v>0.98945274047490195</c:v>
                </c:pt>
                <c:pt idx="49474">
                  <c:v>0.99438242947321298</c:v>
                </c:pt>
                <c:pt idx="49475">
                  <c:v>0.98788447206825103</c:v>
                </c:pt>
                <c:pt idx="49476">
                  <c:v>0.99165504425901696</c:v>
                </c:pt>
                <c:pt idx="49477">
                  <c:v>0.98695893753922403</c:v>
                </c:pt>
                <c:pt idx="49478">
                  <c:v>0.990739598139458</c:v>
                </c:pt>
                <c:pt idx="49479">
                  <c:v>0.98918296399365402</c:v>
                </c:pt>
                <c:pt idx="49480">
                  <c:v>0.98709867764336701</c:v>
                </c:pt>
                <c:pt idx="49481">
                  <c:v>0.98915028953873296</c:v>
                </c:pt>
                <c:pt idx="49482">
                  <c:v>0.99178676770252405</c:v>
                </c:pt>
                <c:pt idx="49483">
                  <c:v>0.988461046154676</c:v>
                </c:pt>
                <c:pt idx="49484">
                  <c:v>0.99195253142703099</c:v>
                </c:pt>
                <c:pt idx="49485">
                  <c:v>0.98943753122268996</c:v>
                </c:pt>
                <c:pt idx="49486">
                  <c:v>0.987435258739775</c:v>
                </c:pt>
                <c:pt idx="49487">
                  <c:v>0.99133491920632599</c:v>
                </c:pt>
                <c:pt idx="49488">
                  <c:v>0.99088910330523705</c:v>
                </c:pt>
                <c:pt idx="49489">
                  <c:v>0.99013814728669702</c:v>
                </c:pt>
                <c:pt idx="49490">
                  <c:v>0.99227358720568104</c:v>
                </c:pt>
                <c:pt idx="49491">
                  <c:v>0.993338533497231</c:v>
                </c:pt>
                <c:pt idx="49492">
                  <c:v>0.99064598647858904</c:v>
                </c:pt>
                <c:pt idx="49493">
                  <c:v>0.99030557159321997</c:v>
                </c:pt>
                <c:pt idx="49494">
                  <c:v>0.99001768322522399</c:v>
                </c:pt>
                <c:pt idx="49495">
                  <c:v>0.98997390233149696</c:v>
                </c:pt>
                <c:pt idx="49496">
                  <c:v>0.98801639633684202</c:v>
                </c:pt>
                <c:pt idx="49497">
                  <c:v>0.98922835130591302</c:v>
                </c:pt>
                <c:pt idx="49498">
                  <c:v>0.98835047082185501</c:v>
                </c:pt>
                <c:pt idx="49499">
                  <c:v>0.99095349030340996</c:v>
                </c:pt>
                <c:pt idx="49500">
                  <c:v>0.98767038973532395</c:v>
                </c:pt>
                <c:pt idx="49501">
                  <c:v>0.99222972968427803</c:v>
                </c:pt>
                <c:pt idx="49502">
                  <c:v>0.98919729322491001</c:v>
                </c:pt>
                <c:pt idx="49503">
                  <c:v>0.98785045370130298</c:v>
                </c:pt>
                <c:pt idx="49504">
                  <c:v>0.99021614618127896</c:v>
                </c:pt>
                <c:pt idx="49505">
                  <c:v>0.99088310541291202</c:v>
                </c:pt>
                <c:pt idx="49506">
                  <c:v>0.98858927881699998</c:v>
                </c:pt>
                <c:pt idx="49507">
                  <c:v>0.98839190336331895</c:v>
                </c:pt>
                <c:pt idx="49508">
                  <c:v>0.99139249047569999</c:v>
                </c:pt>
                <c:pt idx="49509">
                  <c:v>0.99162987966496097</c:v>
                </c:pt>
                <c:pt idx="49510">
                  <c:v>0.98826830801193599</c:v>
                </c:pt>
                <c:pt idx="49511">
                  <c:v>0.994564097929166</c:v>
                </c:pt>
                <c:pt idx="49512">
                  <c:v>0.99088889148589998</c:v>
                </c:pt>
                <c:pt idx="49513">
                  <c:v>0.99120405320128502</c:v>
                </c:pt>
                <c:pt idx="49514">
                  <c:v>0.99236592937171997</c:v>
                </c:pt>
                <c:pt idx="49515">
                  <c:v>0.99109402740823604</c:v>
                </c:pt>
                <c:pt idx="49516">
                  <c:v>0.98996282425320103</c:v>
                </c:pt>
                <c:pt idx="49517">
                  <c:v>0.99267411179974996</c:v>
                </c:pt>
                <c:pt idx="49518">
                  <c:v>0.99000076069370802</c:v>
                </c:pt>
                <c:pt idx="49519">
                  <c:v>0.99064966801133203</c:v>
                </c:pt>
                <c:pt idx="49520">
                  <c:v>0.99161742106641104</c:v>
                </c:pt>
                <c:pt idx="49521">
                  <c:v>0.98839471799720602</c:v>
                </c:pt>
                <c:pt idx="49522">
                  <c:v>0.99067865628065799</c:v>
                </c:pt>
                <c:pt idx="49523">
                  <c:v>0.99134765359055499</c:v>
                </c:pt>
                <c:pt idx="49524">
                  <c:v>0.98889976907033394</c:v>
                </c:pt>
                <c:pt idx="49525">
                  <c:v>0.98918602504484199</c:v>
                </c:pt>
                <c:pt idx="49526">
                  <c:v>0.99069752772272002</c:v>
                </c:pt>
                <c:pt idx="49527">
                  <c:v>0.99164415626769198</c:v>
                </c:pt>
                <c:pt idx="49528">
                  <c:v>0.98836881130811205</c:v>
                </c:pt>
                <c:pt idx="49529">
                  <c:v>0.98975800835018002</c:v>
                </c:pt>
                <c:pt idx="49530">
                  <c:v>0.99273914748945902</c:v>
                </c:pt>
                <c:pt idx="49531">
                  <c:v>0.98756341096647804</c:v>
                </c:pt>
                <c:pt idx="49532">
                  <c:v>0.99051690708190598</c:v>
                </c:pt>
                <c:pt idx="49533">
                  <c:v>0.99307425202004196</c:v>
                </c:pt>
                <c:pt idx="49534">
                  <c:v>0.99097764540481503</c:v>
                </c:pt>
                <c:pt idx="49535">
                  <c:v>0.99099362538122404</c:v>
                </c:pt>
                <c:pt idx="49536">
                  <c:v>0.99055305902575097</c:v>
                </c:pt>
                <c:pt idx="49537">
                  <c:v>0.99153564940125205</c:v>
                </c:pt>
                <c:pt idx="49538">
                  <c:v>0.99294139302676299</c:v>
                </c:pt>
                <c:pt idx="49539">
                  <c:v>0.99329295099018</c:v>
                </c:pt>
                <c:pt idx="49540">
                  <c:v>0.99021233355580796</c:v>
                </c:pt>
                <c:pt idx="49541">
                  <c:v>0.98657385725137203</c:v>
                </c:pt>
                <c:pt idx="49542">
                  <c:v>0.99196220226246601</c:v>
                </c:pt>
                <c:pt idx="49543">
                  <c:v>0.99229968089695297</c:v>
                </c:pt>
                <c:pt idx="49544">
                  <c:v>0.99020758817879995</c:v>
                </c:pt>
                <c:pt idx="49545">
                  <c:v>0.98787747966841799</c:v>
                </c:pt>
                <c:pt idx="49546">
                  <c:v>0.99386230340409198</c:v>
                </c:pt>
                <c:pt idx="49547">
                  <c:v>0.98846374701830697</c:v>
                </c:pt>
                <c:pt idx="49548">
                  <c:v>0.98774579744259094</c:v>
                </c:pt>
                <c:pt idx="49549">
                  <c:v>0.98913074453045302</c:v>
                </c:pt>
                <c:pt idx="49550">
                  <c:v>0.99075524321887898</c:v>
                </c:pt>
                <c:pt idx="49551">
                  <c:v>0.99011223023537398</c:v>
                </c:pt>
                <c:pt idx="49552">
                  <c:v>0.99074897002217199</c:v>
                </c:pt>
                <c:pt idx="49553">
                  <c:v>0.99169826140586803</c:v>
                </c:pt>
                <c:pt idx="49554">
                  <c:v>0.99305726356176205</c:v>
                </c:pt>
                <c:pt idx="49555">
                  <c:v>0.99314435336856099</c:v>
                </c:pt>
                <c:pt idx="49556">
                  <c:v>0.99200044925243303</c:v>
                </c:pt>
                <c:pt idx="49557">
                  <c:v>0.994155130885921</c:v>
                </c:pt>
                <c:pt idx="49558">
                  <c:v>0.98882640507340003</c:v>
                </c:pt>
                <c:pt idx="49559">
                  <c:v>0.99327548491845197</c:v>
                </c:pt>
                <c:pt idx="49560">
                  <c:v>0.99027643423214395</c:v>
                </c:pt>
                <c:pt idx="49561">
                  <c:v>0.98979312251028795</c:v>
                </c:pt>
                <c:pt idx="49562">
                  <c:v>0.99364209237696</c:v>
                </c:pt>
                <c:pt idx="49563">
                  <c:v>0.99282222123085995</c:v>
                </c:pt>
                <c:pt idx="49564">
                  <c:v>0.99090373483088301</c:v>
                </c:pt>
                <c:pt idx="49565">
                  <c:v>0.98928711890317</c:v>
                </c:pt>
                <c:pt idx="49566">
                  <c:v>0.98849568544450195</c:v>
                </c:pt>
                <c:pt idx="49567">
                  <c:v>0.98748878090667802</c:v>
                </c:pt>
                <c:pt idx="49568">
                  <c:v>0.99089769703958197</c:v>
                </c:pt>
                <c:pt idx="49569">
                  <c:v>0.99323378819407904</c:v>
                </c:pt>
                <c:pt idx="49570">
                  <c:v>0.98900329413711696</c:v>
                </c:pt>
                <c:pt idx="49571">
                  <c:v>0.98752263357243797</c:v>
                </c:pt>
                <c:pt idx="49572">
                  <c:v>0.99388002917148899</c:v>
                </c:pt>
                <c:pt idx="49573">
                  <c:v>0.98834757455127398</c:v>
                </c:pt>
                <c:pt idx="49574">
                  <c:v>0.98889422808389005</c:v>
                </c:pt>
                <c:pt idx="49575">
                  <c:v>0.98937146857634795</c:v>
                </c:pt>
                <c:pt idx="49576">
                  <c:v>0.98795349436871305</c:v>
                </c:pt>
                <c:pt idx="49577">
                  <c:v>0.98907620237375404</c:v>
                </c:pt>
                <c:pt idx="49578">
                  <c:v>0.99053088764679598</c:v>
                </c:pt>
                <c:pt idx="49579">
                  <c:v>0.99137979977823198</c:v>
                </c:pt>
                <c:pt idx="49580">
                  <c:v>0.99022455348326399</c:v>
                </c:pt>
                <c:pt idx="49581">
                  <c:v>0.99089753018974402</c:v>
                </c:pt>
                <c:pt idx="49582">
                  <c:v>0.98570149581116095</c:v>
                </c:pt>
                <c:pt idx="49583">
                  <c:v>0.99329116150099395</c:v>
                </c:pt>
                <c:pt idx="49584">
                  <c:v>0.98907901139087295</c:v>
                </c:pt>
                <c:pt idx="49585">
                  <c:v>0.99338620716631598</c:v>
                </c:pt>
                <c:pt idx="49586">
                  <c:v>0.98906529355447104</c:v>
                </c:pt>
                <c:pt idx="49587">
                  <c:v>0.99243725847184905</c:v>
                </c:pt>
                <c:pt idx="49588">
                  <c:v>0.99044072906119895</c:v>
                </c:pt>
                <c:pt idx="49589">
                  <c:v>0.99010605708445398</c:v>
                </c:pt>
                <c:pt idx="49590">
                  <c:v>0.99162385794519903</c:v>
                </c:pt>
                <c:pt idx="49591">
                  <c:v>0.99394028802351497</c:v>
                </c:pt>
                <c:pt idx="49592">
                  <c:v>0.98837931685114</c:v>
                </c:pt>
                <c:pt idx="49593">
                  <c:v>0.98892706897273897</c:v>
                </c:pt>
                <c:pt idx="49594">
                  <c:v>0.99190450244564199</c:v>
                </c:pt>
                <c:pt idx="49595">
                  <c:v>0.992180191507396</c:v>
                </c:pt>
                <c:pt idx="49596">
                  <c:v>0.99107742755221895</c:v>
                </c:pt>
                <c:pt idx="49597">
                  <c:v>0.98906140022253097</c:v>
                </c:pt>
                <c:pt idx="49598">
                  <c:v>0.99256621349673002</c:v>
                </c:pt>
                <c:pt idx="49599">
                  <c:v>0.99249699866315599</c:v>
                </c:pt>
                <c:pt idx="49600">
                  <c:v>0.98752562926520904</c:v>
                </c:pt>
                <c:pt idx="49601">
                  <c:v>0.99240724629388999</c:v>
                </c:pt>
                <c:pt idx="49602">
                  <c:v>0.99116146740510702</c:v>
                </c:pt>
                <c:pt idx="49603">
                  <c:v>0.98652274357708503</c:v>
                </c:pt>
                <c:pt idx="49604">
                  <c:v>0.99307243644287402</c:v>
                </c:pt>
                <c:pt idx="49605">
                  <c:v>0.989497430560351</c:v>
                </c:pt>
                <c:pt idx="49606">
                  <c:v>0.98839557464628303</c:v>
                </c:pt>
                <c:pt idx="49607">
                  <c:v>0.987651886296674</c:v>
                </c:pt>
                <c:pt idx="49608">
                  <c:v>0.99224483822693998</c:v>
                </c:pt>
                <c:pt idx="49609">
                  <c:v>0.98776953843088</c:v>
                </c:pt>
                <c:pt idx="49610">
                  <c:v>0.99358509046826005</c:v>
                </c:pt>
                <c:pt idx="49611">
                  <c:v>0.98772036580664402</c:v>
                </c:pt>
                <c:pt idx="49612">
                  <c:v>0.99159666479280895</c:v>
                </c:pt>
                <c:pt idx="49613">
                  <c:v>0.98890670076319498</c:v>
                </c:pt>
                <c:pt idx="49614">
                  <c:v>0.99045048322905505</c:v>
                </c:pt>
                <c:pt idx="49615">
                  <c:v>0.99005674622370099</c:v>
                </c:pt>
                <c:pt idx="49616">
                  <c:v>0.98876902424891899</c:v>
                </c:pt>
                <c:pt idx="49617">
                  <c:v>0.99330930550961205</c:v>
                </c:pt>
                <c:pt idx="49618">
                  <c:v>0.99386282576637996</c:v>
                </c:pt>
                <c:pt idx="49619">
                  <c:v>0.98688914804051198</c:v>
                </c:pt>
                <c:pt idx="49620">
                  <c:v>0.99205344954630403</c:v>
                </c:pt>
                <c:pt idx="49621">
                  <c:v>0.99331258889700103</c:v>
                </c:pt>
                <c:pt idx="49622">
                  <c:v>0.99095497605393001</c:v>
                </c:pt>
                <c:pt idx="49623">
                  <c:v>0.98888404680395403</c:v>
                </c:pt>
                <c:pt idx="49624">
                  <c:v>0.98882650050084997</c:v>
                </c:pt>
                <c:pt idx="49625">
                  <c:v>0.99213632146436304</c:v>
                </c:pt>
                <c:pt idx="49626">
                  <c:v>0.98895140344259103</c:v>
                </c:pt>
                <c:pt idx="49627">
                  <c:v>0.99315448266595296</c:v>
                </c:pt>
                <c:pt idx="49628">
                  <c:v>0.98858226186348497</c:v>
                </c:pt>
                <c:pt idx="49629">
                  <c:v>0.98954132827838903</c:v>
                </c:pt>
                <c:pt idx="49630">
                  <c:v>0.99441656423665603</c:v>
                </c:pt>
                <c:pt idx="49631">
                  <c:v>0.98844963831821298</c:v>
                </c:pt>
                <c:pt idx="49632">
                  <c:v>0.98901790304744697</c:v>
                </c:pt>
                <c:pt idx="49633">
                  <c:v>0.99310370793040703</c:v>
                </c:pt>
                <c:pt idx="49634">
                  <c:v>0.99300759792282201</c:v>
                </c:pt>
                <c:pt idx="49635">
                  <c:v>0.99063916620695502</c:v>
                </c:pt>
                <c:pt idx="49636">
                  <c:v>0.99225363978730297</c:v>
                </c:pt>
                <c:pt idx="49637">
                  <c:v>0.99189965539978298</c:v>
                </c:pt>
                <c:pt idx="49638">
                  <c:v>0.99358622631647897</c:v>
                </c:pt>
                <c:pt idx="49639">
                  <c:v>0.98881604845689497</c:v>
                </c:pt>
                <c:pt idx="49640">
                  <c:v>0.99139989501453796</c:v>
                </c:pt>
                <c:pt idx="49641">
                  <c:v>0.99127531669885804</c:v>
                </c:pt>
                <c:pt idx="49642">
                  <c:v>0.99437477859426204</c:v>
                </c:pt>
                <c:pt idx="49643">
                  <c:v>0.98867101801281998</c:v>
                </c:pt>
                <c:pt idx="49644">
                  <c:v>0.99236760197302498</c:v>
                </c:pt>
                <c:pt idx="49645">
                  <c:v>0.99481340173278499</c:v>
                </c:pt>
                <c:pt idx="49646">
                  <c:v>0.98938762515599399</c:v>
                </c:pt>
                <c:pt idx="49647">
                  <c:v>0.98708641090688298</c:v>
                </c:pt>
                <c:pt idx="49648">
                  <c:v>0.99416682479668705</c:v>
                </c:pt>
                <c:pt idx="49649">
                  <c:v>0.98756268267921599</c:v>
                </c:pt>
                <c:pt idx="49650">
                  <c:v>0.98683218534086603</c:v>
                </c:pt>
                <c:pt idx="49651">
                  <c:v>0.99426005663051198</c:v>
                </c:pt>
                <c:pt idx="49652">
                  <c:v>0.99221709212360798</c:v>
                </c:pt>
                <c:pt idx="49653">
                  <c:v>0.98889465272941901</c:v>
                </c:pt>
                <c:pt idx="49654">
                  <c:v>0.99261832075191203</c:v>
                </c:pt>
                <c:pt idx="49655">
                  <c:v>0.987331284888875</c:v>
                </c:pt>
                <c:pt idx="49656">
                  <c:v>0.98685022008907197</c:v>
                </c:pt>
                <c:pt idx="49657">
                  <c:v>0.98807106538428202</c:v>
                </c:pt>
                <c:pt idx="49658">
                  <c:v>0.99150141614792198</c:v>
                </c:pt>
                <c:pt idx="49659">
                  <c:v>0.98841176762076</c:v>
                </c:pt>
                <c:pt idx="49660">
                  <c:v>0.98770263528602298</c:v>
                </c:pt>
                <c:pt idx="49661">
                  <c:v>0.988980441248693</c:v>
                </c:pt>
                <c:pt idx="49662">
                  <c:v>0.98831520065565903</c:v>
                </c:pt>
                <c:pt idx="49663">
                  <c:v>0.98782320261768297</c:v>
                </c:pt>
                <c:pt idx="49664">
                  <c:v>0.99041777353521199</c:v>
                </c:pt>
                <c:pt idx="49665">
                  <c:v>0.988825540530058</c:v>
                </c:pt>
                <c:pt idx="49666">
                  <c:v>0.990760463782145</c:v>
                </c:pt>
                <c:pt idx="49667">
                  <c:v>0.98984146215995805</c:v>
                </c:pt>
                <c:pt idx="49668">
                  <c:v>0.98842177823993105</c:v>
                </c:pt>
                <c:pt idx="49669">
                  <c:v>0.98729959220649799</c:v>
                </c:pt>
                <c:pt idx="49670">
                  <c:v>0.99244557423436597</c:v>
                </c:pt>
                <c:pt idx="49671">
                  <c:v>0.99077420308437902</c:v>
                </c:pt>
                <c:pt idx="49672">
                  <c:v>0.98801752983895597</c:v>
                </c:pt>
                <c:pt idx="49673">
                  <c:v>0.99311566790438399</c:v>
                </c:pt>
                <c:pt idx="49674">
                  <c:v>0.99098503577740005</c:v>
                </c:pt>
                <c:pt idx="49675">
                  <c:v>0.99294558301340896</c:v>
                </c:pt>
                <c:pt idx="49676">
                  <c:v>0.99167697017126299</c:v>
                </c:pt>
                <c:pt idx="49677">
                  <c:v>0.98811421743910599</c:v>
                </c:pt>
                <c:pt idx="49678">
                  <c:v>0.98903248866634896</c:v>
                </c:pt>
                <c:pt idx="49679">
                  <c:v>0.99128844327563104</c:v>
                </c:pt>
                <c:pt idx="49680">
                  <c:v>0.99091992609756296</c:v>
                </c:pt>
                <c:pt idx="49681">
                  <c:v>0.99393329620974902</c:v>
                </c:pt>
                <c:pt idx="49682">
                  <c:v>0.99128702304592997</c:v>
                </c:pt>
                <c:pt idx="49683">
                  <c:v>0.98774591624056396</c:v>
                </c:pt>
                <c:pt idx="49684">
                  <c:v>0.99330871755809003</c:v>
                </c:pt>
                <c:pt idx="49685">
                  <c:v>0.99227562506181399</c:v>
                </c:pt>
                <c:pt idx="49686">
                  <c:v>0.992337253312783</c:v>
                </c:pt>
                <c:pt idx="49687">
                  <c:v>0.99199850368242504</c:v>
                </c:pt>
                <c:pt idx="49688">
                  <c:v>0.99105165344995405</c:v>
                </c:pt>
                <c:pt idx="49689">
                  <c:v>0.99230763442853298</c:v>
                </c:pt>
                <c:pt idx="49690">
                  <c:v>0.99192451101582002</c:v>
                </c:pt>
                <c:pt idx="49691">
                  <c:v>0.99042181762237902</c:v>
                </c:pt>
                <c:pt idx="49692">
                  <c:v>0.98887091723245202</c:v>
                </c:pt>
                <c:pt idx="49693">
                  <c:v>0.98857872850922301</c:v>
                </c:pt>
                <c:pt idx="49694">
                  <c:v>0.99344096181652597</c:v>
                </c:pt>
                <c:pt idx="49695">
                  <c:v>0.98985053579751403</c:v>
                </c:pt>
                <c:pt idx="49696">
                  <c:v>0.98759518391342105</c:v>
                </c:pt>
                <c:pt idx="49697">
                  <c:v>0.99188535766908903</c:v>
                </c:pt>
                <c:pt idx="49698">
                  <c:v>0.98901602282817502</c:v>
                </c:pt>
                <c:pt idx="49699">
                  <c:v>0.98614689556715196</c:v>
                </c:pt>
                <c:pt idx="49700">
                  <c:v>0.99269051166450195</c:v>
                </c:pt>
                <c:pt idx="49701">
                  <c:v>0.98903964792635701</c:v>
                </c:pt>
                <c:pt idx="49702">
                  <c:v>0.99062858426658995</c:v>
                </c:pt>
                <c:pt idx="49703">
                  <c:v>0.99041496013268204</c:v>
                </c:pt>
                <c:pt idx="49704">
                  <c:v>0.99173932433238898</c:v>
                </c:pt>
                <c:pt idx="49705">
                  <c:v>0.98982871313535004</c:v>
                </c:pt>
                <c:pt idx="49706">
                  <c:v>0.99304219640873503</c:v>
                </c:pt>
                <c:pt idx="49707">
                  <c:v>0.98730598998309305</c:v>
                </c:pt>
                <c:pt idx="49708">
                  <c:v>0.99165767390078496</c:v>
                </c:pt>
                <c:pt idx="49709">
                  <c:v>0.98939183487051796</c:v>
                </c:pt>
                <c:pt idx="49710">
                  <c:v>0.98927554630742798</c:v>
                </c:pt>
                <c:pt idx="49711">
                  <c:v>0.98978460110315203</c:v>
                </c:pt>
                <c:pt idx="49712">
                  <c:v>0.99343651738266203</c:v>
                </c:pt>
                <c:pt idx="49713">
                  <c:v>0.98857370346697304</c:v>
                </c:pt>
                <c:pt idx="49714">
                  <c:v>0.98803188345585202</c:v>
                </c:pt>
                <c:pt idx="49715">
                  <c:v>0.98896379608969598</c:v>
                </c:pt>
                <c:pt idx="49716">
                  <c:v>0.99096447863907899</c:v>
                </c:pt>
                <c:pt idx="49717">
                  <c:v>0.98849553918184496</c:v>
                </c:pt>
                <c:pt idx="49718">
                  <c:v>0.99133496278633404</c:v>
                </c:pt>
                <c:pt idx="49719">
                  <c:v>0.98941842602651198</c:v>
                </c:pt>
                <c:pt idx="49720">
                  <c:v>0.99072995845933098</c:v>
                </c:pt>
                <c:pt idx="49721">
                  <c:v>0.98851763370663703</c:v>
                </c:pt>
                <c:pt idx="49722">
                  <c:v>0.98719406843683999</c:v>
                </c:pt>
                <c:pt idx="49723">
                  <c:v>0.98981353387313697</c:v>
                </c:pt>
                <c:pt idx="49724">
                  <c:v>0.99197770968443899</c:v>
                </c:pt>
                <c:pt idx="49725">
                  <c:v>0.98896942702185497</c:v>
                </c:pt>
                <c:pt idx="49726">
                  <c:v>0.99402508005288703</c:v>
                </c:pt>
                <c:pt idx="49727">
                  <c:v>0.98903329395071404</c:v>
                </c:pt>
                <c:pt idx="49728">
                  <c:v>0.98969458138401101</c:v>
                </c:pt>
                <c:pt idx="49729">
                  <c:v>0.99028322687844705</c:v>
                </c:pt>
                <c:pt idx="49730">
                  <c:v>0.98698570711107503</c:v>
                </c:pt>
                <c:pt idx="49731">
                  <c:v>0.99333290370343796</c:v>
                </c:pt>
                <c:pt idx="49732">
                  <c:v>0.99333861772424503</c:v>
                </c:pt>
                <c:pt idx="49733">
                  <c:v>0.98864953215162699</c:v>
                </c:pt>
                <c:pt idx="49734">
                  <c:v>0.98800108961979405</c:v>
                </c:pt>
                <c:pt idx="49735">
                  <c:v>0.992310964675299</c:v>
                </c:pt>
                <c:pt idx="49736">
                  <c:v>0.991838859139059</c:v>
                </c:pt>
                <c:pt idx="49737">
                  <c:v>0.98817616087742099</c:v>
                </c:pt>
                <c:pt idx="49738">
                  <c:v>0.992715695567574</c:v>
                </c:pt>
                <c:pt idx="49739">
                  <c:v>0.98858632665516799</c:v>
                </c:pt>
                <c:pt idx="49740">
                  <c:v>0.98893962097451305</c:v>
                </c:pt>
                <c:pt idx="49741">
                  <c:v>0.98824528142688495</c:v>
                </c:pt>
                <c:pt idx="49742">
                  <c:v>0.99308001626571796</c:v>
                </c:pt>
                <c:pt idx="49743">
                  <c:v>0.99122904539719503</c:v>
                </c:pt>
                <c:pt idx="49744">
                  <c:v>0.99168639169762396</c:v>
                </c:pt>
                <c:pt idx="49745">
                  <c:v>0.98739869081280895</c:v>
                </c:pt>
                <c:pt idx="49746">
                  <c:v>0.98946522845334495</c:v>
                </c:pt>
                <c:pt idx="49747">
                  <c:v>0.98732932667584405</c:v>
                </c:pt>
                <c:pt idx="49748">
                  <c:v>0.98601639094526305</c:v>
                </c:pt>
                <c:pt idx="49749">
                  <c:v>0.99241320844852299</c:v>
                </c:pt>
                <c:pt idx="49750">
                  <c:v>0.99027767325341998</c:v>
                </c:pt>
                <c:pt idx="49751">
                  <c:v>0.98958284821718701</c:v>
                </c:pt>
                <c:pt idx="49752">
                  <c:v>0.98746260668243002</c:v>
                </c:pt>
                <c:pt idx="49753">
                  <c:v>0.98993310901950105</c:v>
                </c:pt>
                <c:pt idx="49754">
                  <c:v>0.99150084110477299</c:v>
                </c:pt>
                <c:pt idx="49755">
                  <c:v>0.98912987484942605</c:v>
                </c:pt>
                <c:pt idx="49756">
                  <c:v>0.99017203736536497</c:v>
                </c:pt>
                <c:pt idx="49757">
                  <c:v>0.99078597833333304</c:v>
                </c:pt>
                <c:pt idx="49758">
                  <c:v>0.99016218899921504</c:v>
                </c:pt>
                <c:pt idx="49759">
                  <c:v>0.991165143912766</c:v>
                </c:pt>
                <c:pt idx="49760">
                  <c:v>0.98931268410214401</c:v>
                </c:pt>
                <c:pt idx="49761">
                  <c:v>0.98956379442780995</c:v>
                </c:pt>
                <c:pt idx="49762">
                  <c:v>0.98914292721369401</c:v>
                </c:pt>
                <c:pt idx="49763">
                  <c:v>0.992489650979552</c:v>
                </c:pt>
                <c:pt idx="49764">
                  <c:v>0.98771309724906298</c:v>
                </c:pt>
                <c:pt idx="49765">
                  <c:v>0.987852707128135</c:v>
                </c:pt>
                <c:pt idx="49766">
                  <c:v>0.98998324965175999</c:v>
                </c:pt>
                <c:pt idx="49767">
                  <c:v>0.98691252165782195</c:v>
                </c:pt>
                <c:pt idx="49768">
                  <c:v>0.99075950740030905</c:v>
                </c:pt>
                <c:pt idx="49769">
                  <c:v>0.99194375526649003</c:v>
                </c:pt>
                <c:pt idx="49770">
                  <c:v>0.98778635155949801</c:v>
                </c:pt>
                <c:pt idx="49771">
                  <c:v>0.98972161227366096</c:v>
                </c:pt>
                <c:pt idx="49772">
                  <c:v>0.99105360978672996</c:v>
                </c:pt>
                <c:pt idx="49773">
                  <c:v>0.99016751676510695</c:v>
                </c:pt>
                <c:pt idx="49774">
                  <c:v>0.98870501821506995</c:v>
                </c:pt>
                <c:pt idx="49775">
                  <c:v>0.99142068601959399</c:v>
                </c:pt>
                <c:pt idx="49776">
                  <c:v>0.98794373692955395</c:v>
                </c:pt>
                <c:pt idx="49777">
                  <c:v>0.98979185557141303</c:v>
                </c:pt>
                <c:pt idx="49778">
                  <c:v>0.988829137276106</c:v>
                </c:pt>
                <c:pt idx="49779">
                  <c:v>0.99023329712577202</c:v>
                </c:pt>
                <c:pt idx="49780">
                  <c:v>0.98723347486344804</c:v>
                </c:pt>
                <c:pt idx="49781">
                  <c:v>0.99542202107790201</c:v>
                </c:pt>
                <c:pt idx="49782">
                  <c:v>0.99019452167771405</c:v>
                </c:pt>
                <c:pt idx="49783">
                  <c:v>0.98947246796805799</c:v>
                </c:pt>
                <c:pt idx="49784">
                  <c:v>0.99362582453342096</c:v>
                </c:pt>
                <c:pt idx="49785">
                  <c:v>0.98905884292704305</c:v>
                </c:pt>
                <c:pt idx="49786">
                  <c:v>0.99244893352478103</c:v>
                </c:pt>
                <c:pt idx="49787">
                  <c:v>0.99332206495888198</c:v>
                </c:pt>
                <c:pt idx="49788">
                  <c:v>0.98715065641369604</c:v>
                </c:pt>
                <c:pt idx="49789">
                  <c:v>0.985973916293161</c:v>
                </c:pt>
                <c:pt idx="49790">
                  <c:v>0.99005024291416899</c:v>
                </c:pt>
                <c:pt idx="49791">
                  <c:v>0.98786683974184497</c:v>
                </c:pt>
                <c:pt idx="49792">
                  <c:v>0.99053243219492904</c:v>
                </c:pt>
                <c:pt idx="49793">
                  <c:v>0.98878276046246605</c:v>
                </c:pt>
                <c:pt idx="49794">
                  <c:v>0.98994540048114199</c:v>
                </c:pt>
                <c:pt idx="49795">
                  <c:v>0.99283975274929603</c:v>
                </c:pt>
                <c:pt idx="49796">
                  <c:v>0.98739250908999199</c:v>
                </c:pt>
                <c:pt idx="49797">
                  <c:v>0.990259892319174</c:v>
                </c:pt>
                <c:pt idx="49798">
                  <c:v>0.99226154004078204</c:v>
                </c:pt>
                <c:pt idx="49799">
                  <c:v>0.99311986541562602</c:v>
                </c:pt>
                <c:pt idx="49800">
                  <c:v>0.98860805245234495</c:v>
                </c:pt>
                <c:pt idx="49801">
                  <c:v>0.99090120850894603</c:v>
                </c:pt>
                <c:pt idx="49802">
                  <c:v>0.99182036091256098</c:v>
                </c:pt>
                <c:pt idx="49803">
                  <c:v>0.98690778633571896</c:v>
                </c:pt>
                <c:pt idx="49804">
                  <c:v>0.99350609960765202</c:v>
                </c:pt>
                <c:pt idx="49805">
                  <c:v>0.98738702457847005</c:v>
                </c:pt>
                <c:pt idx="49806">
                  <c:v>0.98902636548258904</c:v>
                </c:pt>
                <c:pt idx="49807">
                  <c:v>0.98948955746190304</c:v>
                </c:pt>
                <c:pt idx="49808">
                  <c:v>0.98768000768525399</c:v>
                </c:pt>
                <c:pt idx="49809">
                  <c:v>0.991844318007991</c:v>
                </c:pt>
                <c:pt idx="49810">
                  <c:v>0.99004187300565905</c:v>
                </c:pt>
                <c:pt idx="49811">
                  <c:v>0.98918572133406002</c:v>
                </c:pt>
                <c:pt idx="49812">
                  <c:v>0.98962520954267597</c:v>
                </c:pt>
                <c:pt idx="49813">
                  <c:v>0.98948856699326604</c:v>
                </c:pt>
                <c:pt idx="49814">
                  <c:v>0.99225225813516804</c:v>
                </c:pt>
                <c:pt idx="49815">
                  <c:v>0.99281349211331804</c:v>
                </c:pt>
                <c:pt idx="49816">
                  <c:v>0.98993819302173802</c:v>
                </c:pt>
                <c:pt idx="49817">
                  <c:v>0.99121548979096297</c:v>
                </c:pt>
                <c:pt idx="49818">
                  <c:v>0.99108879542316797</c:v>
                </c:pt>
                <c:pt idx="49819">
                  <c:v>0.99312413026750501</c:v>
                </c:pt>
                <c:pt idx="49820">
                  <c:v>0.99384354858065505</c:v>
                </c:pt>
                <c:pt idx="49821">
                  <c:v>0.98942067647963206</c:v>
                </c:pt>
                <c:pt idx="49822">
                  <c:v>0.99049731180631695</c:v>
                </c:pt>
                <c:pt idx="49823">
                  <c:v>0.989971958390652</c:v>
                </c:pt>
                <c:pt idx="49824">
                  <c:v>0.99187769865967501</c:v>
                </c:pt>
                <c:pt idx="49825">
                  <c:v>0.99137972115888295</c:v>
                </c:pt>
                <c:pt idx="49826">
                  <c:v>0.98824315475962399</c:v>
                </c:pt>
                <c:pt idx="49827">
                  <c:v>0.98967899673175697</c:v>
                </c:pt>
                <c:pt idx="49828">
                  <c:v>0.99372956314013305</c:v>
                </c:pt>
                <c:pt idx="49829">
                  <c:v>0.98583804973258404</c:v>
                </c:pt>
                <c:pt idx="49830">
                  <c:v>0.99085725950471204</c:v>
                </c:pt>
                <c:pt idx="49831">
                  <c:v>0.99258154296522605</c:v>
                </c:pt>
                <c:pt idx="49832">
                  <c:v>0.98659868094196201</c:v>
                </c:pt>
                <c:pt idx="49833">
                  <c:v>0.98903713851779096</c:v>
                </c:pt>
                <c:pt idx="49834">
                  <c:v>0.98879103256518397</c:v>
                </c:pt>
                <c:pt idx="49835">
                  <c:v>0.99122446721719004</c:v>
                </c:pt>
                <c:pt idx="49836">
                  <c:v>0.98863673833129995</c:v>
                </c:pt>
                <c:pt idx="49837">
                  <c:v>0.99131588268506299</c:v>
                </c:pt>
                <c:pt idx="49838">
                  <c:v>0.99206422742455402</c:v>
                </c:pt>
                <c:pt idx="49839">
                  <c:v>0.99229161504593899</c:v>
                </c:pt>
                <c:pt idx="49840">
                  <c:v>0.99070180257146301</c:v>
                </c:pt>
                <c:pt idx="49841">
                  <c:v>0.99386343967384705</c:v>
                </c:pt>
                <c:pt idx="49842">
                  <c:v>0.98786419634165701</c:v>
                </c:pt>
                <c:pt idx="49843">
                  <c:v>0.99328679270575404</c:v>
                </c:pt>
                <c:pt idx="49844">
                  <c:v>0.99063526765100196</c:v>
                </c:pt>
                <c:pt idx="49845">
                  <c:v>0.98999259422242702</c:v>
                </c:pt>
                <c:pt idx="49846">
                  <c:v>0.98908692646242902</c:v>
                </c:pt>
                <c:pt idx="49847">
                  <c:v>0.99313139062371503</c:v>
                </c:pt>
                <c:pt idx="49848">
                  <c:v>0.98840479220436295</c:v>
                </c:pt>
                <c:pt idx="49849">
                  <c:v>0.98916383379349704</c:v>
                </c:pt>
                <c:pt idx="49850">
                  <c:v>0.98799984242247296</c:v>
                </c:pt>
                <c:pt idx="49851">
                  <c:v>0.99220309943427498</c:v>
                </c:pt>
                <c:pt idx="49852">
                  <c:v>0.99182035255068901</c:v>
                </c:pt>
                <c:pt idx="49853">
                  <c:v>0.98828913597465395</c:v>
                </c:pt>
                <c:pt idx="49854">
                  <c:v>0.99214969748543302</c:v>
                </c:pt>
                <c:pt idx="49855">
                  <c:v>0.98667776086617798</c:v>
                </c:pt>
                <c:pt idx="49856">
                  <c:v>0.98847763842541503</c:v>
                </c:pt>
                <c:pt idx="49857">
                  <c:v>0.98933674561228102</c:v>
                </c:pt>
                <c:pt idx="49858">
                  <c:v>0.99205833677345501</c:v>
                </c:pt>
                <c:pt idx="49859">
                  <c:v>0.99115747649411001</c:v>
                </c:pt>
                <c:pt idx="49860">
                  <c:v>0.99043833823482696</c:v>
                </c:pt>
                <c:pt idx="49861">
                  <c:v>0.98736102877655896</c:v>
                </c:pt>
                <c:pt idx="49862">
                  <c:v>0.99225527717030804</c:v>
                </c:pt>
                <c:pt idx="49863">
                  <c:v>0.988836895937936</c:v>
                </c:pt>
                <c:pt idx="49864">
                  <c:v>0.98956150305589297</c:v>
                </c:pt>
                <c:pt idx="49865">
                  <c:v>0.99231080691922702</c:v>
                </c:pt>
                <c:pt idx="49866">
                  <c:v>0.989930883073178</c:v>
                </c:pt>
                <c:pt idx="49867">
                  <c:v>0.98999125799158605</c:v>
                </c:pt>
                <c:pt idx="49868">
                  <c:v>0.99210696823907496</c:v>
                </c:pt>
                <c:pt idx="49869">
                  <c:v>0.98917146578505</c:v>
                </c:pt>
                <c:pt idx="49870">
                  <c:v>0.99139062815630596</c:v>
                </c:pt>
                <c:pt idx="49871">
                  <c:v>0.987772000513918</c:v>
                </c:pt>
                <c:pt idx="49872">
                  <c:v>0.98898197396797105</c:v>
                </c:pt>
                <c:pt idx="49873">
                  <c:v>0.99016857586960005</c:v>
                </c:pt>
                <c:pt idx="49874">
                  <c:v>0.98924903102711903</c:v>
                </c:pt>
                <c:pt idx="49875">
                  <c:v>0.99129323308254602</c:v>
                </c:pt>
                <c:pt idx="49876">
                  <c:v>0.98808149176135596</c:v>
                </c:pt>
                <c:pt idx="49877">
                  <c:v>0.98872537287511297</c:v>
                </c:pt>
                <c:pt idx="49878">
                  <c:v>0.99011345825685304</c:v>
                </c:pt>
                <c:pt idx="49879">
                  <c:v>0.98805469447425698</c:v>
                </c:pt>
                <c:pt idx="49880">
                  <c:v>0.99257353038024498</c:v>
                </c:pt>
                <c:pt idx="49881">
                  <c:v>0.98987112667110699</c:v>
                </c:pt>
                <c:pt idx="49882">
                  <c:v>0.99246228381893398</c:v>
                </c:pt>
                <c:pt idx="49883">
                  <c:v>0.98968849577006301</c:v>
                </c:pt>
                <c:pt idx="49884">
                  <c:v>0.99051914570983202</c:v>
                </c:pt>
                <c:pt idx="49885">
                  <c:v>0.99239022877557403</c:v>
                </c:pt>
                <c:pt idx="49886">
                  <c:v>0.98980817676184196</c:v>
                </c:pt>
                <c:pt idx="49887">
                  <c:v>0.98895810921439098</c:v>
                </c:pt>
                <c:pt idx="49888">
                  <c:v>0.99221845335049197</c:v>
                </c:pt>
                <c:pt idx="49889">
                  <c:v>0.98597168020412096</c:v>
                </c:pt>
                <c:pt idx="49890">
                  <c:v>0.99412767416887604</c:v>
                </c:pt>
                <c:pt idx="49891">
                  <c:v>0.98977321974294996</c:v>
                </c:pt>
                <c:pt idx="49892">
                  <c:v>0.98855563083008502</c:v>
                </c:pt>
                <c:pt idx="49893">
                  <c:v>0.99110632956433498</c:v>
                </c:pt>
                <c:pt idx="49894">
                  <c:v>0.98727350171183303</c:v>
                </c:pt>
                <c:pt idx="49895">
                  <c:v>0.98932770039733398</c:v>
                </c:pt>
                <c:pt idx="49896">
                  <c:v>0.99206664175218695</c:v>
                </c:pt>
                <c:pt idx="49897">
                  <c:v>0.98852311370902002</c:v>
                </c:pt>
                <c:pt idx="49898">
                  <c:v>0.98890468211493698</c:v>
                </c:pt>
                <c:pt idx="49899">
                  <c:v>0.99386825422538205</c:v>
                </c:pt>
                <c:pt idx="49900">
                  <c:v>0.98767727403834005</c:v>
                </c:pt>
                <c:pt idx="49901">
                  <c:v>0.99232982171747597</c:v>
                </c:pt>
                <c:pt idx="49902">
                  <c:v>0.99003657972681403</c:v>
                </c:pt>
                <c:pt idx="49903">
                  <c:v>0.99128532174716699</c:v>
                </c:pt>
                <c:pt idx="49904">
                  <c:v>0.98680876993039701</c:v>
                </c:pt>
                <c:pt idx="49905">
                  <c:v>0.99309594865270101</c:v>
                </c:pt>
                <c:pt idx="49906">
                  <c:v>0.99107395331472603</c:v>
                </c:pt>
                <c:pt idx="49907">
                  <c:v>0.99280565652307895</c:v>
                </c:pt>
                <c:pt idx="49908">
                  <c:v>0.98942241784710105</c:v>
                </c:pt>
                <c:pt idx="49909">
                  <c:v>0.99420511580063797</c:v>
                </c:pt>
                <c:pt idx="49910">
                  <c:v>0.98847515556995502</c:v>
                </c:pt>
                <c:pt idx="49911">
                  <c:v>0.99119820306971596</c:v>
                </c:pt>
                <c:pt idx="49912">
                  <c:v>0.99297255542519303</c:v>
                </c:pt>
                <c:pt idx="49913">
                  <c:v>0.98845400749384105</c:v>
                </c:pt>
                <c:pt idx="49914">
                  <c:v>0.99132867514938405</c:v>
                </c:pt>
                <c:pt idx="49915">
                  <c:v>0.99264214820275498</c:v>
                </c:pt>
                <c:pt idx="49916">
                  <c:v>0.99290442975883997</c:v>
                </c:pt>
                <c:pt idx="49917">
                  <c:v>0.99219026838212399</c:v>
                </c:pt>
                <c:pt idx="49918">
                  <c:v>0.98994793791438096</c:v>
                </c:pt>
                <c:pt idx="49919">
                  <c:v>0.99154731728025902</c:v>
                </c:pt>
                <c:pt idx="49920">
                  <c:v>0.98913978318037998</c:v>
                </c:pt>
                <c:pt idx="49921">
                  <c:v>0.98929997846932805</c:v>
                </c:pt>
                <c:pt idx="49922">
                  <c:v>0.99288893105477904</c:v>
                </c:pt>
                <c:pt idx="49923">
                  <c:v>0.99006252026837904</c:v>
                </c:pt>
                <c:pt idx="49924">
                  <c:v>0.98831486332241603</c:v>
                </c:pt>
                <c:pt idx="49925">
                  <c:v>0.98908773747415901</c:v>
                </c:pt>
                <c:pt idx="49926">
                  <c:v>0.98806844532681504</c:v>
                </c:pt>
                <c:pt idx="49927">
                  <c:v>0.99046209566200105</c:v>
                </c:pt>
                <c:pt idx="49928">
                  <c:v>0.98871217196879002</c:v>
                </c:pt>
                <c:pt idx="49929">
                  <c:v>0.99187645378329703</c:v>
                </c:pt>
                <c:pt idx="49930">
                  <c:v>0.99215060917068598</c:v>
                </c:pt>
                <c:pt idx="49931">
                  <c:v>0.98783054035259898</c:v>
                </c:pt>
                <c:pt idx="49932">
                  <c:v>0.98958050247412799</c:v>
                </c:pt>
                <c:pt idx="49933">
                  <c:v>0.98841032663690098</c:v>
                </c:pt>
                <c:pt idx="49934">
                  <c:v>0.991368536424314</c:v>
                </c:pt>
                <c:pt idx="49935">
                  <c:v>0.99250643409711803</c:v>
                </c:pt>
                <c:pt idx="49936">
                  <c:v>0.99316809373070902</c:v>
                </c:pt>
                <c:pt idx="49937">
                  <c:v>0.98811942351292603</c:v>
                </c:pt>
                <c:pt idx="49938">
                  <c:v>0.99307158564986497</c:v>
                </c:pt>
                <c:pt idx="49939">
                  <c:v>0.98911175438168397</c:v>
                </c:pt>
                <c:pt idx="49940">
                  <c:v>0.99224881998201697</c:v>
                </c:pt>
                <c:pt idx="49941">
                  <c:v>0.98763944681524596</c:v>
                </c:pt>
                <c:pt idx="49942">
                  <c:v>0.98777009125860504</c:v>
                </c:pt>
                <c:pt idx="49943">
                  <c:v>0.98766961723631597</c:v>
                </c:pt>
                <c:pt idx="49944">
                  <c:v>0.98824874835947196</c:v>
                </c:pt>
                <c:pt idx="49945">
                  <c:v>0.98760699272788999</c:v>
                </c:pt>
                <c:pt idx="49946">
                  <c:v>0.99253998675407396</c:v>
                </c:pt>
                <c:pt idx="49947">
                  <c:v>0.99137256273837104</c:v>
                </c:pt>
                <c:pt idx="49948">
                  <c:v>0.98621214868500195</c:v>
                </c:pt>
                <c:pt idx="49949">
                  <c:v>0.99420420751496796</c:v>
                </c:pt>
                <c:pt idx="49950">
                  <c:v>0.98585467766803403</c:v>
                </c:pt>
                <c:pt idx="49951">
                  <c:v>0.99276691373478898</c:v>
                </c:pt>
                <c:pt idx="49952">
                  <c:v>0.98897768802854102</c:v>
                </c:pt>
                <c:pt idx="49953">
                  <c:v>0.99218468017276995</c:v>
                </c:pt>
                <c:pt idx="49954">
                  <c:v>0.99151396980865003</c:v>
                </c:pt>
                <c:pt idx="49955">
                  <c:v>0.98858615979016495</c:v>
                </c:pt>
                <c:pt idx="49956">
                  <c:v>0.98926019499504403</c:v>
                </c:pt>
                <c:pt idx="49957">
                  <c:v>0.99110490921362804</c:v>
                </c:pt>
                <c:pt idx="49958">
                  <c:v>0.99150463820330204</c:v>
                </c:pt>
                <c:pt idx="49959">
                  <c:v>0.99002197557884497</c:v>
                </c:pt>
                <c:pt idx="49960">
                  <c:v>0.98981715945384596</c:v>
                </c:pt>
                <c:pt idx="49961">
                  <c:v>0.99065520641112403</c:v>
                </c:pt>
                <c:pt idx="49962">
                  <c:v>0.99363359253763295</c:v>
                </c:pt>
                <c:pt idx="49963">
                  <c:v>0.98861573937112102</c:v>
                </c:pt>
                <c:pt idx="49964">
                  <c:v>0.98914098329598799</c:v>
                </c:pt>
                <c:pt idx="49965">
                  <c:v>0.99128354010651998</c:v>
                </c:pt>
                <c:pt idx="49966">
                  <c:v>0.99143306978697399</c:v>
                </c:pt>
                <c:pt idx="49967">
                  <c:v>0.98820581866125701</c:v>
                </c:pt>
                <c:pt idx="49968">
                  <c:v>0.99146156904834404</c:v>
                </c:pt>
                <c:pt idx="49969">
                  <c:v>0.99174975569860901</c:v>
                </c:pt>
                <c:pt idx="49970">
                  <c:v>0.99278793415274802</c:v>
                </c:pt>
                <c:pt idx="49971">
                  <c:v>0.98658117536024204</c:v>
                </c:pt>
                <c:pt idx="49972">
                  <c:v>0.99391606148471501</c:v>
                </c:pt>
                <c:pt idx="49973">
                  <c:v>0.98700775695994303</c:v>
                </c:pt>
                <c:pt idx="49974">
                  <c:v>0.99062367851148303</c:v>
                </c:pt>
                <c:pt idx="49975">
                  <c:v>0.98871790749956601</c:v>
                </c:pt>
                <c:pt idx="49976">
                  <c:v>0.98695384786735696</c:v>
                </c:pt>
                <c:pt idx="49977">
                  <c:v>0.99165661358887403</c:v>
                </c:pt>
                <c:pt idx="49978">
                  <c:v>0.98896318527509897</c:v>
                </c:pt>
                <c:pt idx="49979">
                  <c:v>0.98864836171617099</c:v>
                </c:pt>
                <c:pt idx="49980">
                  <c:v>0.99211292748983604</c:v>
                </c:pt>
                <c:pt idx="49981">
                  <c:v>0.98782016608332202</c:v>
                </c:pt>
                <c:pt idx="49982">
                  <c:v>0.99152971134881795</c:v>
                </c:pt>
                <c:pt idx="49983">
                  <c:v>0.99294101367078902</c:v>
                </c:pt>
                <c:pt idx="49984">
                  <c:v>0.98826266976094301</c:v>
                </c:pt>
                <c:pt idx="49985">
                  <c:v>0.99304441643706298</c:v>
                </c:pt>
                <c:pt idx="49986">
                  <c:v>0.98997368824132304</c:v>
                </c:pt>
                <c:pt idx="49987">
                  <c:v>0.99373418579559203</c:v>
                </c:pt>
                <c:pt idx="49988">
                  <c:v>0.98846100370029399</c:v>
                </c:pt>
                <c:pt idx="49989">
                  <c:v>0.99254542249190902</c:v>
                </c:pt>
                <c:pt idx="49990">
                  <c:v>0.99303573288031299</c:v>
                </c:pt>
                <c:pt idx="49991">
                  <c:v>0.99090137686518598</c:v>
                </c:pt>
                <c:pt idx="49992">
                  <c:v>0.98828229982169002</c:v>
                </c:pt>
                <c:pt idx="49993">
                  <c:v>0.98966002178341395</c:v>
                </c:pt>
                <c:pt idx="49994">
                  <c:v>0.988019759631244</c:v>
                </c:pt>
                <c:pt idx="49995">
                  <c:v>0.99085587564714706</c:v>
                </c:pt>
                <c:pt idx="49996">
                  <c:v>0.99205050728537603</c:v>
                </c:pt>
                <c:pt idx="49997">
                  <c:v>0.99149329256748397</c:v>
                </c:pt>
                <c:pt idx="49998">
                  <c:v>0.99247278446798703</c:v>
                </c:pt>
                <c:pt idx="49999">
                  <c:v>0.98842498182809002</c:v>
                </c:pt>
                <c:pt idx="50000">
                  <c:v>0.98986285123494899</c:v>
                </c:pt>
                <c:pt idx="50001">
                  <c:v>0.98867913684171305</c:v>
                </c:pt>
                <c:pt idx="50002">
                  <c:v>0.99207042280240298</c:v>
                </c:pt>
                <c:pt idx="50003">
                  <c:v>0.98977323912894299</c:v>
                </c:pt>
                <c:pt idx="50004">
                  <c:v>0.988208264173705</c:v>
                </c:pt>
                <c:pt idx="50005">
                  <c:v>0.98731324610565596</c:v>
                </c:pt>
                <c:pt idx="50006">
                  <c:v>0.98933554804420198</c:v>
                </c:pt>
                <c:pt idx="50007">
                  <c:v>0.98956329934132303</c:v>
                </c:pt>
                <c:pt idx="50008">
                  <c:v>0.98814889340873102</c:v>
                </c:pt>
                <c:pt idx="50009">
                  <c:v>0.99224478178959796</c:v>
                </c:pt>
                <c:pt idx="50010">
                  <c:v>0.99222610714687598</c:v>
                </c:pt>
                <c:pt idx="50011">
                  <c:v>0.99083082268112899</c:v>
                </c:pt>
                <c:pt idx="50012">
                  <c:v>0.99398863442808205</c:v>
                </c:pt>
                <c:pt idx="50013">
                  <c:v>0.99349763253073597</c:v>
                </c:pt>
                <c:pt idx="50014">
                  <c:v>0.99196685894426795</c:v>
                </c:pt>
                <c:pt idx="50015">
                  <c:v>0.98974779021211901</c:v>
                </c:pt>
                <c:pt idx="50016">
                  <c:v>0.99227779686046502</c:v>
                </c:pt>
                <c:pt idx="50017">
                  <c:v>0.99424609053917501</c:v>
                </c:pt>
                <c:pt idx="50018">
                  <c:v>0.98691718439675002</c:v>
                </c:pt>
                <c:pt idx="50019">
                  <c:v>0.99482601534225101</c:v>
                </c:pt>
                <c:pt idx="50020">
                  <c:v>0.98877932096547705</c:v>
                </c:pt>
                <c:pt idx="50021">
                  <c:v>0.987042963508862</c:v>
                </c:pt>
                <c:pt idx="50022">
                  <c:v>0.98801931385128505</c:v>
                </c:pt>
                <c:pt idx="50023">
                  <c:v>0.99240230890487502</c:v>
                </c:pt>
                <c:pt idx="50024">
                  <c:v>0.98879021706083403</c:v>
                </c:pt>
                <c:pt idx="50025">
                  <c:v>0.99002847599616195</c:v>
                </c:pt>
                <c:pt idx="50026">
                  <c:v>0.99155182331727099</c:v>
                </c:pt>
                <c:pt idx="50027">
                  <c:v>0.98773668960207595</c:v>
                </c:pt>
                <c:pt idx="50028">
                  <c:v>0.99395181509700103</c:v>
                </c:pt>
                <c:pt idx="50029">
                  <c:v>0.98761703930068501</c:v>
                </c:pt>
                <c:pt idx="50030">
                  <c:v>0.99056345580998995</c:v>
                </c:pt>
                <c:pt idx="50031">
                  <c:v>0.989991698760748</c:v>
                </c:pt>
                <c:pt idx="50032">
                  <c:v>0.98821655177200696</c:v>
                </c:pt>
                <c:pt idx="50033">
                  <c:v>0.98868604015916595</c:v>
                </c:pt>
                <c:pt idx="50034">
                  <c:v>0.98902913535557202</c:v>
                </c:pt>
                <c:pt idx="50035">
                  <c:v>0.99185839365601203</c:v>
                </c:pt>
                <c:pt idx="50036">
                  <c:v>0.99395687641116803</c:v>
                </c:pt>
                <c:pt idx="50037">
                  <c:v>0.99265362005620705</c:v>
                </c:pt>
                <c:pt idx="50038">
                  <c:v>0.991961257077</c:v>
                </c:pt>
                <c:pt idx="50039">
                  <c:v>0.99029517477922102</c:v>
                </c:pt>
                <c:pt idx="50040">
                  <c:v>0.99064407606446403</c:v>
                </c:pt>
                <c:pt idx="50041">
                  <c:v>0.99358700169969005</c:v>
                </c:pt>
                <c:pt idx="50042">
                  <c:v>0.98790727768771303</c:v>
                </c:pt>
                <c:pt idx="50043">
                  <c:v>0.99136615175425302</c:v>
                </c:pt>
                <c:pt idx="50044">
                  <c:v>0.98681027089471296</c:v>
                </c:pt>
                <c:pt idx="50045">
                  <c:v>0.99264589751334997</c:v>
                </c:pt>
                <c:pt idx="50046">
                  <c:v>0.98702530273419298</c:v>
                </c:pt>
                <c:pt idx="50047">
                  <c:v>0.99307397810142495</c:v>
                </c:pt>
                <c:pt idx="50048">
                  <c:v>0.99105163731324097</c:v>
                </c:pt>
                <c:pt idx="50049">
                  <c:v>0.99213110823801898</c:v>
                </c:pt>
                <c:pt idx="50050">
                  <c:v>0.98797388442491396</c:v>
                </c:pt>
                <c:pt idx="50051">
                  <c:v>0.98893332756250696</c:v>
                </c:pt>
                <c:pt idx="50052">
                  <c:v>0.99200429365077203</c:v>
                </c:pt>
                <c:pt idx="50053">
                  <c:v>0.98878747538756795</c:v>
                </c:pt>
                <c:pt idx="50054">
                  <c:v>0.98844975494231102</c:v>
                </c:pt>
                <c:pt idx="50055">
                  <c:v>0.98914773975414905</c:v>
                </c:pt>
                <c:pt idx="50056">
                  <c:v>0.98997373842082204</c:v>
                </c:pt>
                <c:pt idx="50057">
                  <c:v>0.99065503077580797</c:v>
                </c:pt>
                <c:pt idx="50058">
                  <c:v>0.99061094650549397</c:v>
                </c:pt>
                <c:pt idx="50059">
                  <c:v>0.98811754862331602</c:v>
                </c:pt>
                <c:pt idx="50060">
                  <c:v>0.98799318396460201</c:v>
                </c:pt>
                <c:pt idx="50061">
                  <c:v>0.99037727879061299</c:v>
                </c:pt>
                <c:pt idx="50062">
                  <c:v>0.98959288405515899</c:v>
                </c:pt>
                <c:pt idx="50063">
                  <c:v>0.99383539692371903</c:v>
                </c:pt>
                <c:pt idx="50064">
                  <c:v>0.98935619114687301</c:v>
                </c:pt>
                <c:pt idx="50065">
                  <c:v>0.98766477891123405</c:v>
                </c:pt>
                <c:pt idx="50066">
                  <c:v>0.99206934141520398</c:v>
                </c:pt>
                <c:pt idx="50067">
                  <c:v>0.99144729123473696</c:v>
                </c:pt>
                <c:pt idx="50068">
                  <c:v>0.98941717420382402</c:v>
                </c:pt>
                <c:pt idx="50069">
                  <c:v>0.99131270885167</c:v>
                </c:pt>
                <c:pt idx="50070">
                  <c:v>0.99202141576479697</c:v>
                </c:pt>
                <c:pt idx="50071">
                  <c:v>0.99146650964494398</c:v>
                </c:pt>
                <c:pt idx="50072">
                  <c:v>0.99222241837205405</c:v>
                </c:pt>
                <c:pt idx="50073">
                  <c:v>0.98955264504333396</c:v>
                </c:pt>
                <c:pt idx="50074">
                  <c:v>0.99336641708470796</c:v>
                </c:pt>
                <c:pt idx="50075">
                  <c:v>0.99340182632265905</c:v>
                </c:pt>
                <c:pt idx="50076">
                  <c:v>0.98949832006486904</c:v>
                </c:pt>
                <c:pt idx="50077">
                  <c:v>0.99159427554024304</c:v>
                </c:pt>
                <c:pt idx="50078">
                  <c:v>0.99217046837276601</c:v>
                </c:pt>
                <c:pt idx="50079">
                  <c:v>0.98757444983059595</c:v>
                </c:pt>
                <c:pt idx="50080">
                  <c:v>0.99185599774378597</c:v>
                </c:pt>
                <c:pt idx="50081">
                  <c:v>0.98968041076290303</c:v>
                </c:pt>
                <c:pt idx="50082">
                  <c:v>0.98929808527806595</c:v>
                </c:pt>
                <c:pt idx="50083">
                  <c:v>0.98741466652802001</c:v>
                </c:pt>
                <c:pt idx="50084">
                  <c:v>0.98955490515993505</c:v>
                </c:pt>
                <c:pt idx="50085">
                  <c:v>0.99048492101667596</c:v>
                </c:pt>
                <c:pt idx="50086">
                  <c:v>0.99000687092504003</c:v>
                </c:pt>
                <c:pt idx="50087">
                  <c:v>0.98720794607555895</c:v>
                </c:pt>
                <c:pt idx="50088">
                  <c:v>0.99281750675938296</c:v>
                </c:pt>
                <c:pt idx="50089">
                  <c:v>0.99503559359355198</c:v>
                </c:pt>
                <c:pt idx="50090">
                  <c:v>0.98979270889761295</c:v>
                </c:pt>
                <c:pt idx="50091">
                  <c:v>0.98702400633274701</c:v>
                </c:pt>
                <c:pt idx="50092">
                  <c:v>0.99108444778196803</c:v>
                </c:pt>
                <c:pt idx="50093">
                  <c:v>0.99145996833218697</c:v>
                </c:pt>
                <c:pt idx="50094">
                  <c:v>0.99217797632069804</c:v>
                </c:pt>
                <c:pt idx="50095">
                  <c:v>0.99425573034277004</c:v>
                </c:pt>
                <c:pt idx="50096">
                  <c:v>0.99085034239578196</c:v>
                </c:pt>
                <c:pt idx="50097">
                  <c:v>0.99288147133132298</c:v>
                </c:pt>
                <c:pt idx="50098">
                  <c:v>0.99104039968077395</c:v>
                </c:pt>
                <c:pt idx="50099">
                  <c:v>0.986938054383662</c:v>
                </c:pt>
                <c:pt idx="50100">
                  <c:v>0.99139432622544199</c:v>
                </c:pt>
                <c:pt idx="50101">
                  <c:v>0.99067044049101105</c:v>
                </c:pt>
                <c:pt idx="50102">
                  <c:v>0.99112458052502395</c:v>
                </c:pt>
                <c:pt idx="50103">
                  <c:v>0.99138107770624595</c:v>
                </c:pt>
                <c:pt idx="50104">
                  <c:v>0.98878474074624401</c:v>
                </c:pt>
                <c:pt idx="50105">
                  <c:v>0.99197093862899699</c:v>
                </c:pt>
                <c:pt idx="50106">
                  <c:v>0.99147677840767801</c:v>
                </c:pt>
                <c:pt idx="50107">
                  <c:v>0.99075362046696602</c:v>
                </c:pt>
                <c:pt idx="50108">
                  <c:v>0.98914623660855605</c:v>
                </c:pt>
                <c:pt idx="50109">
                  <c:v>0.98789279687013198</c:v>
                </c:pt>
                <c:pt idx="50110">
                  <c:v>0.98744630978801495</c:v>
                </c:pt>
                <c:pt idx="50111">
                  <c:v>0.98830650031595701</c:v>
                </c:pt>
                <c:pt idx="50112">
                  <c:v>0.98887468647050403</c:v>
                </c:pt>
                <c:pt idx="50113">
                  <c:v>0.98771450971268904</c:v>
                </c:pt>
                <c:pt idx="50114">
                  <c:v>0.99004333877718598</c:v>
                </c:pt>
                <c:pt idx="50115">
                  <c:v>0.99103389770374595</c:v>
                </c:pt>
                <c:pt idx="50116">
                  <c:v>0.987842709295779</c:v>
                </c:pt>
                <c:pt idx="50117">
                  <c:v>0.99065417835605196</c:v>
                </c:pt>
                <c:pt idx="50118">
                  <c:v>0.98911543474777097</c:v>
                </c:pt>
                <c:pt idx="50119">
                  <c:v>0.99263305391545997</c:v>
                </c:pt>
                <c:pt idx="50120">
                  <c:v>0.987933181823197</c:v>
                </c:pt>
                <c:pt idx="50121">
                  <c:v>0.99267616975702899</c:v>
                </c:pt>
                <c:pt idx="50122">
                  <c:v>0.99245553697030098</c:v>
                </c:pt>
                <c:pt idx="50123">
                  <c:v>0.99029372353050205</c:v>
                </c:pt>
                <c:pt idx="50124">
                  <c:v>0.99268237687232297</c:v>
                </c:pt>
                <c:pt idx="50125">
                  <c:v>0.99139196220328696</c:v>
                </c:pt>
                <c:pt idx="50126">
                  <c:v>0.98935878717650205</c:v>
                </c:pt>
                <c:pt idx="50127">
                  <c:v>0.98805671375148296</c:v>
                </c:pt>
                <c:pt idx="50128">
                  <c:v>0.98748210493811395</c:v>
                </c:pt>
                <c:pt idx="50129">
                  <c:v>0.99188456070950404</c:v>
                </c:pt>
                <c:pt idx="50130">
                  <c:v>0.989239760347286</c:v>
                </c:pt>
                <c:pt idx="50131">
                  <c:v>0.99043306931497799</c:v>
                </c:pt>
                <c:pt idx="50132">
                  <c:v>0.99184575984787604</c:v>
                </c:pt>
                <c:pt idx="50133">
                  <c:v>0.99221936953774403</c:v>
                </c:pt>
                <c:pt idx="50134">
                  <c:v>0.99316905920854903</c:v>
                </c:pt>
                <c:pt idx="50135">
                  <c:v>0.991440497850681</c:v>
                </c:pt>
                <c:pt idx="50136">
                  <c:v>0.992509475638786</c:v>
                </c:pt>
                <c:pt idx="50137">
                  <c:v>0.98913611602017804</c:v>
                </c:pt>
                <c:pt idx="50138">
                  <c:v>0.98888094407838401</c:v>
                </c:pt>
                <c:pt idx="50139">
                  <c:v>0.989573221068625</c:v>
                </c:pt>
                <c:pt idx="50140">
                  <c:v>0.98894569643302599</c:v>
                </c:pt>
                <c:pt idx="50141">
                  <c:v>0.99073422702061598</c:v>
                </c:pt>
                <c:pt idx="50142">
                  <c:v>0.99165830454745796</c:v>
                </c:pt>
                <c:pt idx="50143">
                  <c:v>0.99059432133381298</c:v>
                </c:pt>
                <c:pt idx="50144">
                  <c:v>0.99288213200587405</c:v>
                </c:pt>
                <c:pt idx="50145">
                  <c:v>0.99049855145749499</c:v>
                </c:pt>
                <c:pt idx="50146">
                  <c:v>0.98688300368178605</c:v>
                </c:pt>
                <c:pt idx="50147">
                  <c:v>0.99230573323719096</c:v>
                </c:pt>
                <c:pt idx="50148">
                  <c:v>0.99032843159876804</c:v>
                </c:pt>
                <c:pt idx="50149">
                  <c:v>0.988609673442579</c:v>
                </c:pt>
                <c:pt idx="50150">
                  <c:v>0.99155624941801901</c:v>
                </c:pt>
                <c:pt idx="50151">
                  <c:v>0.99063143150980604</c:v>
                </c:pt>
                <c:pt idx="50152">
                  <c:v>0.99180604016075802</c:v>
                </c:pt>
                <c:pt idx="50153">
                  <c:v>0.98703300626333801</c:v>
                </c:pt>
                <c:pt idx="50154">
                  <c:v>0.98824073950402302</c:v>
                </c:pt>
                <c:pt idx="50155">
                  <c:v>0.99249624001118497</c:v>
                </c:pt>
                <c:pt idx="50156">
                  <c:v>0.98848636345716101</c:v>
                </c:pt>
                <c:pt idx="50157">
                  <c:v>0.99142591298261895</c:v>
                </c:pt>
                <c:pt idx="50158">
                  <c:v>0.99041046120240495</c:v>
                </c:pt>
                <c:pt idx="50159">
                  <c:v>0.99325218237718105</c:v>
                </c:pt>
                <c:pt idx="50160">
                  <c:v>0.99352764309665798</c:v>
                </c:pt>
                <c:pt idx="50161">
                  <c:v>0.99301425575377</c:v>
                </c:pt>
                <c:pt idx="50162">
                  <c:v>0.99359314923245101</c:v>
                </c:pt>
                <c:pt idx="50163">
                  <c:v>0.98996208411001196</c:v>
                </c:pt>
                <c:pt idx="50164">
                  <c:v>0.99308576628392298</c:v>
                </c:pt>
                <c:pt idx="50165">
                  <c:v>0.99093075391242202</c:v>
                </c:pt>
                <c:pt idx="50166">
                  <c:v>0.99174241033205002</c:v>
                </c:pt>
                <c:pt idx="50167">
                  <c:v>0.99208636570803699</c:v>
                </c:pt>
                <c:pt idx="50168">
                  <c:v>0.99326269630300801</c:v>
                </c:pt>
                <c:pt idx="50169">
                  <c:v>0.989880620838269</c:v>
                </c:pt>
                <c:pt idx="50170">
                  <c:v>0.98898436548367497</c:v>
                </c:pt>
                <c:pt idx="50171">
                  <c:v>0.98902782564901004</c:v>
                </c:pt>
                <c:pt idx="50172">
                  <c:v>0.98657386427731397</c:v>
                </c:pt>
                <c:pt idx="50173">
                  <c:v>0.99257630656887896</c:v>
                </c:pt>
                <c:pt idx="50174">
                  <c:v>0.98737505152391702</c:v>
                </c:pt>
                <c:pt idx="50175">
                  <c:v>0.99266800594101801</c:v>
                </c:pt>
                <c:pt idx="50176">
                  <c:v>0.99411698351204403</c:v>
                </c:pt>
                <c:pt idx="50177">
                  <c:v>0.98976389223698402</c:v>
                </c:pt>
                <c:pt idx="50178">
                  <c:v>0.99113058031478296</c:v>
                </c:pt>
                <c:pt idx="50179">
                  <c:v>0.99188861552763097</c:v>
                </c:pt>
                <c:pt idx="50180">
                  <c:v>0.99109288641412596</c:v>
                </c:pt>
                <c:pt idx="50181">
                  <c:v>0.98685592992774096</c:v>
                </c:pt>
                <c:pt idx="50182">
                  <c:v>0.98961244498351697</c:v>
                </c:pt>
                <c:pt idx="50183">
                  <c:v>0.99148987721363702</c:v>
                </c:pt>
                <c:pt idx="50184">
                  <c:v>0.99093540918463896</c:v>
                </c:pt>
                <c:pt idx="50185">
                  <c:v>0.99114959229264998</c:v>
                </c:pt>
                <c:pt idx="50186">
                  <c:v>0.98669105651454603</c:v>
                </c:pt>
                <c:pt idx="50187">
                  <c:v>0.992218613128657</c:v>
                </c:pt>
                <c:pt idx="50188">
                  <c:v>0.99176982545039005</c:v>
                </c:pt>
                <c:pt idx="50189">
                  <c:v>0.988728319125038</c:v>
                </c:pt>
                <c:pt idx="50190">
                  <c:v>0.99181787851963099</c:v>
                </c:pt>
                <c:pt idx="50191">
                  <c:v>0.99261939713817404</c:v>
                </c:pt>
                <c:pt idx="50192">
                  <c:v>0.99092574364119101</c:v>
                </c:pt>
                <c:pt idx="50193">
                  <c:v>0.98866424102016803</c:v>
                </c:pt>
                <c:pt idx="50194">
                  <c:v>0.988321049283296</c:v>
                </c:pt>
                <c:pt idx="50195">
                  <c:v>0.99259431753215299</c:v>
                </c:pt>
                <c:pt idx="50196">
                  <c:v>0.98965857904837895</c:v>
                </c:pt>
                <c:pt idx="50197">
                  <c:v>0.99323315869977402</c:v>
                </c:pt>
                <c:pt idx="50198">
                  <c:v>0.99052643951024799</c:v>
                </c:pt>
                <c:pt idx="50199">
                  <c:v>0.99151152698671297</c:v>
                </c:pt>
                <c:pt idx="50200">
                  <c:v>0.99126192636365096</c:v>
                </c:pt>
                <c:pt idx="50201">
                  <c:v>0.99260804321395202</c:v>
                </c:pt>
                <c:pt idx="50202">
                  <c:v>0.99030034938497802</c:v>
                </c:pt>
                <c:pt idx="50203">
                  <c:v>0.99035505394006995</c:v>
                </c:pt>
                <c:pt idx="50204">
                  <c:v>0.99069707038168398</c:v>
                </c:pt>
                <c:pt idx="50205">
                  <c:v>0.99108332403166</c:v>
                </c:pt>
                <c:pt idx="50206">
                  <c:v>0.98731493421395</c:v>
                </c:pt>
                <c:pt idx="50207">
                  <c:v>0.99017183032549105</c:v>
                </c:pt>
                <c:pt idx="50208">
                  <c:v>0.99043920625183701</c:v>
                </c:pt>
                <c:pt idx="50209">
                  <c:v>0.98754258974237796</c:v>
                </c:pt>
                <c:pt idx="50210">
                  <c:v>0.99086988579705904</c:v>
                </c:pt>
                <c:pt idx="50211">
                  <c:v>0.98999505360305096</c:v>
                </c:pt>
                <c:pt idx="50212">
                  <c:v>0.98943109616992797</c:v>
                </c:pt>
                <c:pt idx="50213">
                  <c:v>0.99041164852022601</c:v>
                </c:pt>
                <c:pt idx="50214">
                  <c:v>0.99104752874003399</c:v>
                </c:pt>
                <c:pt idx="50215">
                  <c:v>0.99068232234664499</c:v>
                </c:pt>
                <c:pt idx="50216">
                  <c:v>0.99346596340885396</c:v>
                </c:pt>
                <c:pt idx="50217">
                  <c:v>0.99017336256003496</c:v>
                </c:pt>
                <c:pt idx="50218">
                  <c:v>0.98723306916942499</c:v>
                </c:pt>
                <c:pt idx="50219">
                  <c:v>0.99088226679236102</c:v>
                </c:pt>
                <c:pt idx="50220">
                  <c:v>0.99221442707756902</c:v>
                </c:pt>
                <c:pt idx="50221">
                  <c:v>0.98802857144109701</c:v>
                </c:pt>
                <c:pt idx="50222">
                  <c:v>0.98846427501941503</c:v>
                </c:pt>
                <c:pt idx="50223">
                  <c:v>0.99077566421291496</c:v>
                </c:pt>
                <c:pt idx="50224">
                  <c:v>0.987667863892422</c:v>
                </c:pt>
                <c:pt idx="50225">
                  <c:v>0.98889625131725301</c:v>
                </c:pt>
                <c:pt idx="50226">
                  <c:v>0.98708329638728798</c:v>
                </c:pt>
                <c:pt idx="50227">
                  <c:v>0.989594094964378</c:v>
                </c:pt>
                <c:pt idx="50228">
                  <c:v>0.98853427955161899</c:v>
                </c:pt>
                <c:pt idx="50229">
                  <c:v>0.98647371603259704</c:v>
                </c:pt>
                <c:pt idx="50230">
                  <c:v>0.99223702728804197</c:v>
                </c:pt>
                <c:pt idx="50231">
                  <c:v>0.99156071308010796</c:v>
                </c:pt>
                <c:pt idx="50232">
                  <c:v>0.98929131540262205</c:v>
                </c:pt>
                <c:pt idx="50233">
                  <c:v>0.992291419860997</c:v>
                </c:pt>
                <c:pt idx="50234">
                  <c:v>0.99249790479074496</c:v>
                </c:pt>
                <c:pt idx="50235">
                  <c:v>0.99216966986820498</c:v>
                </c:pt>
                <c:pt idx="50236">
                  <c:v>0.990469331567017</c:v>
                </c:pt>
                <c:pt idx="50237">
                  <c:v>0.99479300052511299</c:v>
                </c:pt>
                <c:pt idx="50238">
                  <c:v>0.98799166667289195</c:v>
                </c:pt>
                <c:pt idx="50239">
                  <c:v>0.99269518402880197</c:v>
                </c:pt>
                <c:pt idx="50240">
                  <c:v>0.99177281088010305</c:v>
                </c:pt>
                <c:pt idx="50241">
                  <c:v>0.98999762001969804</c:v>
                </c:pt>
                <c:pt idx="50242">
                  <c:v>0.98971712406577195</c:v>
                </c:pt>
                <c:pt idx="50243">
                  <c:v>0.99209586238387804</c:v>
                </c:pt>
                <c:pt idx="50244">
                  <c:v>0.98657181087759505</c:v>
                </c:pt>
                <c:pt idx="50245">
                  <c:v>0.99162395593396901</c:v>
                </c:pt>
                <c:pt idx="50246">
                  <c:v>0.99223958043974803</c:v>
                </c:pt>
                <c:pt idx="50247">
                  <c:v>0.99121748968451595</c:v>
                </c:pt>
                <c:pt idx="50248">
                  <c:v>0.98980318984183002</c:v>
                </c:pt>
                <c:pt idx="50249">
                  <c:v>0.98655841223726903</c:v>
                </c:pt>
                <c:pt idx="50250">
                  <c:v>0.98939242476104805</c:v>
                </c:pt>
                <c:pt idx="50251">
                  <c:v>0.98828778288129104</c:v>
                </c:pt>
                <c:pt idx="50252">
                  <c:v>0.98970986384042803</c:v>
                </c:pt>
                <c:pt idx="50253">
                  <c:v>0.99139612487077899</c:v>
                </c:pt>
                <c:pt idx="50254">
                  <c:v>0.98816951498869998</c:v>
                </c:pt>
                <c:pt idx="50255">
                  <c:v>0.99064605713874498</c:v>
                </c:pt>
                <c:pt idx="50256">
                  <c:v>0.98990921407573296</c:v>
                </c:pt>
                <c:pt idx="50257">
                  <c:v>0.99172613198354798</c:v>
                </c:pt>
                <c:pt idx="50258">
                  <c:v>0.99284554975176498</c:v>
                </c:pt>
                <c:pt idx="50259">
                  <c:v>0.98696513661325103</c:v>
                </c:pt>
                <c:pt idx="50260">
                  <c:v>0.992494501589541</c:v>
                </c:pt>
                <c:pt idx="50261">
                  <c:v>0.98703668441549397</c:v>
                </c:pt>
                <c:pt idx="50262">
                  <c:v>0.99108083534459501</c:v>
                </c:pt>
                <c:pt idx="50263">
                  <c:v>0.99054030672275095</c:v>
                </c:pt>
                <c:pt idx="50264">
                  <c:v>0.98986040049267998</c:v>
                </c:pt>
                <c:pt idx="50265">
                  <c:v>0.98687707512002698</c:v>
                </c:pt>
                <c:pt idx="50266">
                  <c:v>0.98926648184874899</c:v>
                </c:pt>
                <c:pt idx="50267">
                  <c:v>0.99133783222055505</c:v>
                </c:pt>
                <c:pt idx="50268">
                  <c:v>0.98909160633286797</c:v>
                </c:pt>
                <c:pt idx="50269">
                  <c:v>0.99484930190627496</c:v>
                </c:pt>
                <c:pt idx="50270">
                  <c:v>0.98770932871732897</c:v>
                </c:pt>
                <c:pt idx="50271">
                  <c:v>0.98796257951908195</c:v>
                </c:pt>
                <c:pt idx="50272">
                  <c:v>0.98990964158221395</c:v>
                </c:pt>
                <c:pt idx="50273">
                  <c:v>0.99116282094440999</c:v>
                </c:pt>
                <c:pt idx="50274">
                  <c:v>0.98874487744859796</c:v>
                </c:pt>
                <c:pt idx="50275">
                  <c:v>0.98851179782732601</c:v>
                </c:pt>
                <c:pt idx="50276">
                  <c:v>0.98898433772973804</c:v>
                </c:pt>
                <c:pt idx="50277">
                  <c:v>0.98983345661105504</c:v>
                </c:pt>
                <c:pt idx="50278">
                  <c:v>0.99113522179357505</c:v>
                </c:pt>
                <c:pt idx="50279">
                  <c:v>0.99114863779630102</c:v>
                </c:pt>
                <c:pt idx="50280">
                  <c:v>0.98645893365759596</c:v>
                </c:pt>
                <c:pt idx="50281">
                  <c:v>0.99262163431441397</c:v>
                </c:pt>
                <c:pt idx="50282">
                  <c:v>0.98833343693587405</c:v>
                </c:pt>
                <c:pt idx="50283">
                  <c:v>0.99107600427189202</c:v>
                </c:pt>
                <c:pt idx="50284">
                  <c:v>0.99040514683148895</c:v>
                </c:pt>
                <c:pt idx="50285">
                  <c:v>0.98866924887695395</c:v>
                </c:pt>
                <c:pt idx="50286">
                  <c:v>0.98776598853020203</c:v>
                </c:pt>
                <c:pt idx="50287">
                  <c:v>0.99305642003914696</c:v>
                </c:pt>
                <c:pt idx="50288">
                  <c:v>0.98727135366506902</c:v>
                </c:pt>
                <c:pt idx="50289">
                  <c:v>0.99347856688332603</c:v>
                </c:pt>
                <c:pt idx="50290">
                  <c:v>0.98669270414941102</c:v>
                </c:pt>
                <c:pt idx="50291">
                  <c:v>0.98756155711454596</c:v>
                </c:pt>
                <c:pt idx="50292">
                  <c:v>0.99421022690465499</c:v>
                </c:pt>
                <c:pt idx="50293">
                  <c:v>0.98647408823917704</c:v>
                </c:pt>
                <c:pt idx="50294">
                  <c:v>0.99344745214276797</c:v>
                </c:pt>
                <c:pt idx="50295">
                  <c:v>0.98953478893344504</c:v>
                </c:pt>
                <c:pt idx="50296">
                  <c:v>0.98842539577871602</c:v>
                </c:pt>
                <c:pt idx="50297">
                  <c:v>0.98887616604741702</c:v>
                </c:pt>
                <c:pt idx="50298">
                  <c:v>0.99154008763034196</c:v>
                </c:pt>
                <c:pt idx="50299">
                  <c:v>0.98901452032439596</c:v>
                </c:pt>
                <c:pt idx="50300">
                  <c:v>0.99164867474909102</c:v>
                </c:pt>
                <c:pt idx="50301">
                  <c:v>0.98975515935085001</c:v>
                </c:pt>
                <c:pt idx="50302">
                  <c:v>0.98827393956256504</c:v>
                </c:pt>
                <c:pt idx="50303">
                  <c:v>0.98859942759751696</c:v>
                </c:pt>
                <c:pt idx="50304">
                  <c:v>0.99105560181528096</c:v>
                </c:pt>
                <c:pt idx="50305">
                  <c:v>0.98723740273226801</c:v>
                </c:pt>
                <c:pt idx="50306">
                  <c:v>0.99130730464474004</c:v>
                </c:pt>
                <c:pt idx="50307">
                  <c:v>0.98726755825836998</c:v>
                </c:pt>
                <c:pt idx="50308">
                  <c:v>0.99146439881834403</c:v>
                </c:pt>
                <c:pt idx="50309">
                  <c:v>0.98993881477305401</c:v>
                </c:pt>
                <c:pt idx="50310">
                  <c:v>0.98920611416780002</c:v>
                </c:pt>
                <c:pt idx="50311">
                  <c:v>0.99283418542672597</c:v>
                </c:pt>
                <c:pt idx="50312">
                  <c:v>0.99118257762582995</c:v>
                </c:pt>
                <c:pt idx="50313">
                  <c:v>0.99081685254390695</c:v>
                </c:pt>
                <c:pt idx="50314">
                  <c:v>0.98803813691367903</c:v>
                </c:pt>
                <c:pt idx="50315">
                  <c:v>0.989968854364357</c:v>
                </c:pt>
                <c:pt idx="50316">
                  <c:v>0.99241580935746099</c:v>
                </c:pt>
                <c:pt idx="50317">
                  <c:v>0.988510033504159</c:v>
                </c:pt>
                <c:pt idx="50318">
                  <c:v>0.98795796670498104</c:v>
                </c:pt>
                <c:pt idx="50319">
                  <c:v>0.98979579593259603</c:v>
                </c:pt>
                <c:pt idx="50320">
                  <c:v>0.99239498671738402</c:v>
                </c:pt>
                <c:pt idx="50321">
                  <c:v>0.99363467817948803</c:v>
                </c:pt>
                <c:pt idx="50322">
                  <c:v>0.98740853098513204</c:v>
                </c:pt>
                <c:pt idx="50323">
                  <c:v>0.98799285355167099</c:v>
                </c:pt>
                <c:pt idx="50324">
                  <c:v>0.98850349744209798</c:v>
                </c:pt>
                <c:pt idx="50325">
                  <c:v>0.99008101311131602</c:v>
                </c:pt>
                <c:pt idx="50326">
                  <c:v>0.99034644103423297</c:v>
                </c:pt>
                <c:pt idx="50327">
                  <c:v>0.99029005495088696</c:v>
                </c:pt>
                <c:pt idx="50328">
                  <c:v>0.99239967190848999</c:v>
                </c:pt>
                <c:pt idx="50329">
                  <c:v>0.99208937228698701</c:v>
                </c:pt>
                <c:pt idx="50330">
                  <c:v>0.98952086429458397</c:v>
                </c:pt>
                <c:pt idx="50331">
                  <c:v>0.991921329819625</c:v>
                </c:pt>
                <c:pt idx="50332">
                  <c:v>0.99370079307427595</c:v>
                </c:pt>
                <c:pt idx="50333">
                  <c:v>0.99025785124222598</c:v>
                </c:pt>
                <c:pt idx="50334">
                  <c:v>0.99064836707392601</c:v>
                </c:pt>
                <c:pt idx="50335">
                  <c:v>0.98829140420273098</c:v>
                </c:pt>
                <c:pt idx="50336">
                  <c:v>0.98922103480635903</c:v>
                </c:pt>
                <c:pt idx="50337">
                  <c:v>0.98896069599405001</c:v>
                </c:pt>
                <c:pt idx="50338">
                  <c:v>0.98883502809946899</c:v>
                </c:pt>
                <c:pt idx="50339">
                  <c:v>0.99160970459803</c:v>
                </c:pt>
                <c:pt idx="50340">
                  <c:v>0.99095905364130898</c:v>
                </c:pt>
                <c:pt idx="50341">
                  <c:v>0.99041868517315002</c:v>
                </c:pt>
                <c:pt idx="50342">
                  <c:v>0.99301918629512598</c:v>
                </c:pt>
                <c:pt idx="50343">
                  <c:v>0.99124062073258501</c:v>
                </c:pt>
                <c:pt idx="50344">
                  <c:v>0.98832814625396603</c:v>
                </c:pt>
                <c:pt idx="50345">
                  <c:v>0.99133137170229801</c:v>
                </c:pt>
                <c:pt idx="50346">
                  <c:v>0.99379090172887996</c:v>
                </c:pt>
                <c:pt idx="50347">
                  <c:v>0.98959717839734496</c:v>
                </c:pt>
                <c:pt idx="50348">
                  <c:v>0.99138809089880797</c:v>
                </c:pt>
                <c:pt idx="50349">
                  <c:v>0.98922191258210501</c:v>
                </c:pt>
                <c:pt idx="50350">
                  <c:v>0.98886948536008301</c:v>
                </c:pt>
                <c:pt idx="50351">
                  <c:v>0.98751167639891602</c:v>
                </c:pt>
                <c:pt idx="50352">
                  <c:v>0.991348212768838</c:v>
                </c:pt>
                <c:pt idx="50353">
                  <c:v>0.98790698596872695</c:v>
                </c:pt>
                <c:pt idx="50354">
                  <c:v>0.99028442057808896</c:v>
                </c:pt>
                <c:pt idx="50355">
                  <c:v>0.98880637253643699</c:v>
                </c:pt>
                <c:pt idx="50356">
                  <c:v>0.99380798904570999</c:v>
                </c:pt>
                <c:pt idx="50357">
                  <c:v>0.98831608908225799</c:v>
                </c:pt>
                <c:pt idx="50358">
                  <c:v>0.99237880594497796</c:v>
                </c:pt>
                <c:pt idx="50359">
                  <c:v>0.988338731156438</c:v>
                </c:pt>
                <c:pt idx="50360">
                  <c:v>0.99188126291593404</c:v>
                </c:pt>
                <c:pt idx="50361">
                  <c:v>0.99176622513526602</c:v>
                </c:pt>
                <c:pt idx="50362">
                  <c:v>0.99044153870234197</c:v>
                </c:pt>
                <c:pt idx="50363">
                  <c:v>0.99051112853582701</c:v>
                </c:pt>
                <c:pt idx="50364">
                  <c:v>0.99088462409141898</c:v>
                </c:pt>
                <c:pt idx="50365">
                  <c:v>0.99312431322334305</c:v>
                </c:pt>
                <c:pt idx="50366">
                  <c:v>0.98876916498841605</c:v>
                </c:pt>
                <c:pt idx="50367">
                  <c:v>0.992840626780776</c:v>
                </c:pt>
                <c:pt idx="50368">
                  <c:v>0.98943844208849596</c:v>
                </c:pt>
                <c:pt idx="50369">
                  <c:v>0.98724112994369195</c:v>
                </c:pt>
                <c:pt idx="50370">
                  <c:v>0.99363877155773395</c:v>
                </c:pt>
                <c:pt idx="50371">
                  <c:v>0.99085120467584997</c:v>
                </c:pt>
                <c:pt idx="50372">
                  <c:v>0.98942135035171297</c:v>
                </c:pt>
                <c:pt idx="50373">
                  <c:v>0.99174595705600099</c:v>
                </c:pt>
                <c:pt idx="50374">
                  <c:v>0.99306489260159703</c:v>
                </c:pt>
                <c:pt idx="50375">
                  <c:v>0.987371621777826</c:v>
                </c:pt>
                <c:pt idx="50376">
                  <c:v>0.99396598100439904</c:v>
                </c:pt>
                <c:pt idx="50377">
                  <c:v>0.98731412425800602</c:v>
                </c:pt>
                <c:pt idx="50378">
                  <c:v>0.99341650144361104</c:v>
                </c:pt>
                <c:pt idx="50379">
                  <c:v>0.99193179775921503</c:v>
                </c:pt>
                <c:pt idx="50380">
                  <c:v>0.98747787641372298</c:v>
                </c:pt>
                <c:pt idx="50381">
                  <c:v>0.99115227712638698</c:v>
                </c:pt>
                <c:pt idx="50382">
                  <c:v>0.99248121599949002</c:v>
                </c:pt>
                <c:pt idx="50383">
                  <c:v>0.98899892671126499</c:v>
                </c:pt>
                <c:pt idx="50384">
                  <c:v>0.99522515818641599</c:v>
                </c:pt>
                <c:pt idx="50385">
                  <c:v>0.98735314607626901</c:v>
                </c:pt>
                <c:pt idx="50386">
                  <c:v>0.98851451264027501</c:v>
                </c:pt>
                <c:pt idx="50387">
                  <c:v>0.99166615956361304</c:v>
                </c:pt>
                <c:pt idx="50388">
                  <c:v>0.99049576392897398</c:v>
                </c:pt>
                <c:pt idx="50389">
                  <c:v>0.98889057354832299</c:v>
                </c:pt>
                <c:pt idx="50390">
                  <c:v>0.98949664610563703</c:v>
                </c:pt>
                <c:pt idx="50391">
                  <c:v>0.99185405693022199</c:v>
                </c:pt>
                <c:pt idx="50392">
                  <c:v>0.99209024436850501</c:v>
                </c:pt>
                <c:pt idx="50393">
                  <c:v>0.99058118354656099</c:v>
                </c:pt>
                <c:pt idx="50394">
                  <c:v>0.98971573365583299</c:v>
                </c:pt>
                <c:pt idx="50395">
                  <c:v>0.98994962406887099</c:v>
                </c:pt>
                <c:pt idx="50396">
                  <c:v>0.98633282545659495</c:v>
                </c:pt>
                <c:pt idx="50397">
                  <c:v>0.99067232843855602</c:v>
                </c:pt>
                <c:pt idx="50398">
                  <c:v>0.99190377961111498</c:v>
                </c:pt>
                <c:pt idx="50399">
                  <c:v>0.98968673114416295</c:v>
                </c:pt>
                <c:pt idx="50400">
                  <c:v>0.98797585316716796</c:v>
                </c:pt>
                <c:pt idx="50401">
                  <c:v>0.99015674432225398</c:v>
                </c:pt>
                <c:pt idx="50402">
                  <c:v>0.99404494103807595</c:v>
                </c:pt>
                <c:pt idx="50403">
                  <c:v>0.98868126860438699</c:v>
                </c:pt>
                <c:pt idx="50404">
                  <c:v>0.98842969915719103</c:v>
                </c:pt>
                <c:pt idx="50405">
                  <c:v>0.99073356827875703</c:v>
                </c:pt>
                <c:pt idx="50406">
                  <c:v>0.99083017693902697</c:v>
                </c:pt>
                <c:pt idx="50407">
                  <c:v>0.99263366900480199</c:v>
                </c:pt>
                <c:pt idx="50408">
                  <c:v>0.99143488722023299</c:v>
                </c:pt>
                <c:pt idx="50409">
                  <c:v>0.98721840589436005</c:v>
                </c:pt>
                <c:pt idx="50410">
                  <c:v>0.98917597975552995</c:v>
                </c:pt>
                <c:pt idx="50411">
                  <c:v>0.98878172068512304</c:v>
                </c:pt>
                <c:pt idx="50412">
                  <c:v>0.99060915167446895</c:v>
                </c:pt>
                <c:pt idx="50413">
                  <c:v>0.98803422190079404</c:v>
                </c:pt>
                <c:pt idx="50414">
                  <c:v>0.99259346910588298</c:v>
                </c:pt>
                <c:pt idx="50415">
                  <c:v>0.98557512875561804</c:v>
                </c:pt>
                <c:pt idx="50416">
                  <c:v>0.99084520818454902</c:v>
                </c:pt>
                <c:pt idx="50417">
                  <c:v>0.99352032710724603</c:v>
                </c:pt>
                <c:pt idx="50418">
                  <c:v>0.98795976431341004</c:v>
                </c:pt>
                <c:pt idx="50419">
                  <c:v>0.99330778692973998</c:v>
                </c:pt>
                <c:pt idx="50420">
                  <c:v>0.989536392056933</c:v>
                </c:pt>
                <c:pt idx="50421">
                  <c:v>0.99274825380147003</c:v>
                </c:pt>
                <c:pt idx="50422">
                  <c:v>0.99215291790871096</c:v>
                </c:pt>
                <c:pt idx="50423">
                  <c:v>0.993250253262704</c:v>
                </c:pt>
                <c:pt idx="50424">
                  <c:v>0.99168598441128097</c:v>
                </c:pt>
                <c:pt idx="50425">
                  <c:v>0.99045364327805796</c:v>
                </c:pt>
                <c:pt idx="50426">
                  <c:v>0.99312521599019199</c:v>
                </c:pt>
                <c:pt idx="50427">
                  <c:v>0.99077672930486305</c:v>
                </c:pt>
                <c:pt idx="50428">
                  <c:v>0.99109715168666501</c:v>
                </c:pt>
                <c:pt idx="50429">
                  <c:v>0.98750556587355398</c:v>
                </c:pt>
                <c:pt idx="50430">
                  <c:v>0.98937570484126203</c:v>
                </c:pt>
                <c:pt idx="50431">
                  <c:v>0.987869160426043</c:v>
                </c:pt>
                <c:pt idx="50432">
                  <c:v>0.99226148312936002</c:v>
                </c:pt>
                <c:pt idx="50433">
                  <c:v>0.98695259938822499</c:v>
                </c:pt>
                <c:pt idx="50434">
                  <c:v>0.99073263102892495</c:v>
                </c:pt>
                <c:pt idx="50435">
                  <c:v>0.99296329656168603</c:v>
                </c:pt>
                <c:pt idx="50436">
                  <c:v>0.989205904584047</c:v>
                </c:pt>
                <c:pt idx="50437">
                  <c:v>0.98966655626511502</c:v>
                </c:pt>
                <c:pt idx="50438">
                  <c:v>0.99033838563680898</c:v>
                </c:pt>
                <c:pt idx="50439">
                  <c:v>0.98958526059948004</c:v>
                </c:pt>
                <c:pt idx="50440">
                  <c:v>0.98853500457226295</c:v>
                </c:pt>
                <c:pt idx="50441">
                  <c:v>0.98677308448024503</c:v>
                </c:pt>
                <c:pt idx="50442">
                  <c:v>0.990602282195852</c:v>
                </c:pt>
                <c:pt idx="50443">
                  <c:v>0.99116366724942895</c:v>
                </c:pt>
                <c:pt idx="50444">
                  <c:v>0.98931138013007003</c:v>
                </c:pt>
                <c:pt idx="50445">
                  <c:v>0.98652445295639601</c:v>
                </c:pt>
                <c:pt idx="50446">
                  <c:v>0.99282884655846404</c:v>
                </c:pt>
                <c:pt idx="50447">
                  <c:v>0.99461725674338697</c:v>
                </c:pt>
                <c:pt idx="50448">
                  <c:v>0.98844524959033697</c:v>
                </c:pt>
                <c:pt idx="50449">
                  <c:v>0.98582827370682002</c:v>
                </c:pt>
                <c:pt idx="50450">
                  <c:v>0.99231021791102803</c:v>
                </c:pt>
                <c:pt idx="50451">
                  <c:v>0.99141011840645099</c:v>
                </c:pt>
                <c:pt idx="50452">
                  <c:v>0.98771897242064499</c:v>
                </c:pt>
                <c:pt idx="50453">
                  <c:v>0.99274286061971595</c:v>
                </c:pt>
                <c:pt idx="50454">
                  <c:v>0.98697761120421901</c:v>
                </c:pt>
                <c:pt idx="50455">
                  <c:v>0.993980614393005</c:v>
                </c:pt>
                <c:pt idx="50456">
                  <c:v>0.99058322959902601</c:v>
                </c:pt>
                <c:pt idx="50457">
                  <c:v>0.99025799124409397</c:v>
                </c:pt>
                <c:pt idx="50458">
                  <c:v>0.99186130065261302</c:v>
                </c:pt>
                <c:pt idx="50459">
                  <c:v>0.98912760519415199</c:v>
                </c:pt>
                <c:pt idx="50460">
                  <c:v>0.99170110991419602</c:v>
                </c:pt>
                <c:pt idx="50461">
                  <c:v>0.99089724721919104</c:v>
                </c:pt>
                <c:pt idx="50462">
                  <c:v>0.99135004718202802</c:v>
                </c:pt>
                <c:pt idx="50463">
                  <c:v>0.990242163909413</c:v>
                </c:pt>
                <c:pt idx="50464">
                  <c:v>0.98704682843525104</c:v>
                </c:pt>
                <c:pt idx="50465">
                  <c:v>0.99174946173303202</c:v>
                </c:pt>
                <c:pt idx="50466">
                  <c:v>0.99297430906603401</c:v>
                </c:pt>
                <c:pt idx="50467">
                  <c:v>0.99110500147248604</c:v>
                </c:pt>
                <c:pt idx="50468">
                  <c:v>0.99266922602118801</c:v>
                </c:pt>
                <c:pt idx="50469">
                  <c:v>0.987843443550109</c:v>
                </c:pt>
                <c:pt idx="50470">
                  <c:v>0.99348760626772903</c:v>
                </c:pt>
                <c:pt idx="50471">
                  <c:v>0.98943848330515605</c:v>
                </c:pt>
                <c:pt idx="50472">
                  <c:v>0.98806269135642599</c:v>
                </c:pt>
                <c:pt idx="50473">
                  <c:v>0.98864509750038798</c:v>
                </c:pt>
                <c:pt idx="50474">
                  <c:v>0.98666132442141397</c:v>
                </c:pt>
                <c:pt idx="50475">
                  <c:v>0.98921053717450003</c:v>
                </c:pt>
                <c:pt idx="50476">
                  <c:v>0.98863126472064899</c:v>
                </c:pt>
                <c:pt idx="50477">
                  <c:v>0.98675979193266194</c:v>
                </c:pt>
                <c:pt idx="50478">
                  <c:v>0.98945524736858204</c:v>
                </c:pt>
                <c:pt idx="50479">
                  <c:v>0.99298577196975701</c:v>
                </c:pt>
                <c:pt idx="50480">
                  <c:v>0.99248061536969101</c:v>
                </c:pt>
                <c:pt idx="50481">
                  <c:v>0.98720950254631401</c:v>
                </c:pt>
                <c:pt idx="50482">
                  <c:v>0.99288233644860502</c:v>
                </c:pt>
                <c:pt idx="50483">
                  <c:v>0.98893896817402005</c:v>
                </c:pt>
                <c:pt idx="50484">
                  <c:v>0.99137619945541899</c:v>
                </c:pt>
                <c:pt idx="50485">
                  <c:v>0.99079614070746203</c:v>
                </c:pt>
                <c:pt idx="50486">
                  <c:v>0.99058974874751005</c:v>
                </c:pt>
                <c:pt idx="50487">
                  <c:v>0.99188051461259097</c:v>
                </c:pt>
                <c:pt idx="50488">
                  <c:v>0.99018782301334896</c:v>
                </c:pt>
                <c:pt idx="50489">
                  <c:v>0.99133170168740004</c:v>
                </c:pt>
                <c:pt idx="50490">
                  <c:v>0.98791567969702698</c:v>
                </c:pt>
                <c:pt idx="50491">
                  <c:v>0.99007762887602802</c:v>
                </c:pt>
                <c:pt idx="50492">
                  <c:v>0.99001559971959896</c:v>
                </c:pt>
                <c:pt idx="50493">
                  <c:v>0.99006783848576596</c:v>
                </c:pt>
                <c:pt idx="50494">
                  <c:v>0.99120025966519798</c:v>
                </c:pt>
                <c:pt idx="50495">
                  <c:v>0.98637957167558199</c:v>
                </c:pt>
                <c:pt idx="50496">
                  <c:v>0.98960772899842198</c:v>
                </c:pt>
                <c:pt idx="50497">
                  <c:v>0.99189130897787703</c:v>
                </c:pt>
                <c:pt idx="50498">
                  <c:v>0.98721165567317004</c:v>
                </c:pt>
                <c:pt idx="50499">
                  <c:v>0.99363558057692603</c:v>
                </c:pt>
                <c:pt idx="50500">
                  <c:v>0.98789441895910401</c:v>
                </c:pt>
                <c:pt idx="50501">
                  <c:v>0.98870922218370605</c:v>
                </c:pt>
                <c:pt idx="50502">
                  <c:v>0.99184825608834903</c:v>
                </c:pt>
                <c:pt idx="50503">
                  <c:v>0.98957038948235099</c:v>
                </c:pt>
                <c:pt idx="50504">
                  <c:v>0.99332069557291502</c:v>
                </c:pt>
                <c:pt idx="50505">
                  <c:v>0.98981325443910295</c:v>
                </c:pt>
                <c:pt idx="50506">
                  <c:v>0.98862364387757695</c:v>
                </c:pt>
                <c:pt idx="50507">
                  <c:v>0.99179824451157195</c:v>
                </c:pt>
                <c:pt idx="50508">
                  <c:v>0.99166230372355901</c:v>
                </c:pt>
                <c:pt idx="50509">
                  <c:v>0.98993255900368404</c:v>
                </c:pt>
                <c:pt idx="50510">
                  <c:v>0.99118287237861002</c:v>
                </c:pt>
                <c:pt idx="50511">
                  <c:v>0.98892866324366502</c:v>
                </c:pt>
                <c:pt idx="50512">
                  <c:v>0.98749354465760597</c:v>
                </c:pt>
                <c:pt idx="50513">
                  <c:v>0.98945972508042401</c:v>
                </c:pt>
                <c:pt idx="50514">
                  <c:v>0.99309985378961096</c:v>
                </c:pt>
                <c:pt idx="50515">
                  <c:v>0.98975384197955596</c:v>
                </c:pt>
                <c:pt idx="50516">
                  <c:v>0.990184353906158</c:v>
                </c:pt>
                <c:pt idx="50517">
                  <c:v>0.99262049652634099</c:v>
                </c:pt>
                <c:pt idx="50518">
                  <c:v>0.99026678619103703</c:v>
                </c:pt>
                <c:pt idx="50519">
                  <c:v>0.98782061252964104</c:v>
                </c:pt>
                <c:pt idx="50520">
                  <c:v>0.99267367843405696</c:v>
                </c:pt>
                <c:pt idx="50521">
                  <c:v>0.99047644358328102</c:v>
                </c:pt>
                <c:pt idx="50522">
                  <c:v>0.99257355284177995</c:v>
                </c:pt>
                <c:pt idx="50523">
                  <c:v>0.991264366624096</c:v>
                </c:pt>
                <c:pt idx="50524">
                  <c:v>0.99330348978289396</c:v>
                </c:pt>
                <c:pt idx="50525">
                  <c:v>0.98966938900381596</c:v>
                </c:pt>
                <c:pt idx="50526">
                  <c:v>0.99183906366994201</c:v>
                </c:pt>
                <c:pt idx="50527">
                  <c:v>0.99083473272472</c:v>
                </c:pt>
                <c:pt idx="50528">
                  <c:v>0.99475757743158399</c:v>
                </c:pt>
                <c:pt idx="50529">
                  <c:v>0.98768520416068495</c:v>
                </c:pt>
                <c:pt idx="50530">
                  <c:v>0.99102467956502205</c:v>
                </c:pt>
                <c:pt idx="50531">
                  <c:v>0.99162581967570995</c:v>
                </c:pt>
                <c:pt idx="50532">
                  <c:v>0.99081300521581905</c:v>
                </c:pt>
                <c:pt idx="50533">
                  <c:v>0.98898921905062398</c:v>
                </c:pt>
                <c:pt idx="50534">
                  <c:v>0.99070425827226305</c:v>
                </c:pt>
                <c:pt idx="50535">
                  <c:v>0.99106163771862199</c:v>
                </c:pt>
                <c:pt idx="50536">
                  <c:v>0.98832196580707699</c:v>
                </c:pt>
                <c:pt idx="50537">
                  <c:v>0.99378596498910898</c:v>
                </c:pt>
                <c:pt idx="50538">
                  <c:v>0.98866837521390805</c:v>
                </c:pt>
                <c:pt idx="50539">
                  <c:v>0.99367465234788099</c:v>
                </c:pt>
                <c:pt idx="50540">
                  <c:v>0.98826471294435803</c:v>
                </c:pt>
                <c:pt idx="50541">
                  <c:v>0.98897115002958402</c:v>
                </c:pt>
                <c:pt idx="50542">
                  <c:v>0.99171067797770396</c:v>
                </c:pt>
                <c:pt idx="50543">
                  <c:v>0.99183257097473898</c:v>
                </c:pt>
                <c:pt idx="50544">
                  <c:v>0.98974992959542096</c:v>
                </c:pt>
                <c:pt idx="50545">
                  <c:v>0.99320947948142702</c:v>
                </c:pt>
                <c:pt idx="50546">
                  <c:v>0.98988321035886295</c:v>
                </c:pt>
                <c:pt idx="50547">
                  <c:v>0.98850714647849802</c:v>
                </c:pt>
                <c:pt idx="50548">
                  <c:v>0.99244683086719698</c:v>
                </c:pt>
                <c:pt idx="50549">
                  <c:v>0.99075530910590803</c:v>
                </c:pt>
                <c:pt idx="50550">
                  <c:v>0.988375602583487</c:v>
                </c:pt>
                <c:pt idx="50551">
                  <c:v>0.99022085275987604</c:v>
                </c:pt>
                <c:pt idx="50552">
                  <c:v>0.98756733794567997</c:v>
                </c:pt>
                <c:pt idx="50553">
                  <c:v>0.99156133194570195</c:v>
                </c:pt>
                <c:pt idx="50554">
                  <c:v>0.98769108742476497</c:v>
                </c:pt>
                <c:pt idx="50555">
                  <c:v>0.99156833415343004</c:v>
                </c:pt>
                <c:pt idx="50556">
                  <c:v>0.98890363169568396</c:v>
                </c:pt>
                <c:pt idx="50557">
                  <c:v>0.98918268201483595</c:v>
                </c:pt>
                <c:pt idx="50558">
                  <c:v>0.99379342450445396</c:v>
                </c:pt>
                <c:pt idx="50559">
                  <c:v>0.98723066784640101</c:v>
                </c:pt>
                <c:pt idx="50560">
                  <c:v>0.99180588810492798</c:v>
                </c:pt>
                <c:pt idx="50561">
                  <c:v>0.98960205494864795</c:v>
                </c:pt>
                <c:pt idx="50562">
                  <c:v>0.98928518625842599</c:v>
                </c:pt>
                <c:pt idx="50563">
                  <c:v>0.99418846558254403</c:v>
                </c:pt>
                <c:pt idx="50564">
                  <c:v>0.98921617534848405</c:v>
                </c:pt>
                <c:pt idx="50565">
                  <c:v>0.98910989274247696</c:v>
                </c:pt>
                <c:pt idx="50566">
                  <c:v>0.99275403752139102</c:v>
                </c:pt>
                <c:pt idx="50567">
                  <c:v>0.99346138083920998</c:v>
                </c:pt>
                <c:pt idx="50568">
                  <c:v>0.99088589514098602</c:v>
                </c:pt>
                <c:pt idx="50569">
                  <c:v>0.99220994865175904</c:v>
                </c:pt>
                <c:pt idx="50570">
                  <c:v>0.99334573633373002</c:v>
                </c:pt>
                <c:pt idx="50571">
                  <c:v>0.990157866893837</c:v>
                </c:pt>
                <c:pt idx="50572">
                  <c:v>0.99233362120698898</c:v>
                </c:pt>
                <c:pt idx="50573">
                  <c:v>0.98744746237940995</c:v>
                </c:pt>
                <c:pt idx="50574">
                  <c:v>0.99318388660291301</c:v>
                </c:pt>
                <c:pt idx="50575">
                  <c:v>0.98901583590703301</c:v>
                </c:pt>
                <c:pt idx="50576">
                  <c:v>0.99079670035022105</c:v>
                </c:pt>
                <c:pt idx="50577">
                  <c:v>0.98791975829092404</c:v>
                </c:pt>
                <c:pt idx="50578">
                  <c:v>0.99268477346010497</c:v>
                </c:pt>
                <c:pt idx="50579">
                  <c:v>0.99092998184801295</c:v>
                </c:pt>
                <c:pt idx="50580">
                  <c:v>0.99137268875610995</c:v>
                </c:pt>
                <c:pt idx="50581">
                  <c:v>0.98885203789217502</c:v>
                </c:pt>
                <c:pt idx="50582">
                  <c:v>0.99168681738132103</c:v>
                </c:pt>
                <c:pt idx="50583">
                  <c:v>0.989078107000259</c:v>
                </c:pt>
                <c:pt idx="50584">
                  <c:v>0.98715312486803197</c:v>
                </c:pt>
                <c:pt idx="50585">
                  <c:v>0.992574831849664</c:v>
                </c:pt>
                <c:pt idx="50586">
                  <c:v>0.98946313369613803</c:v>
                </c:pt>
                <c:pt idx="50587">
                  <c:v>0.99087990480243004</c:v>
                </c:pt>
                <c:pt idx="50588">
                  <c:v>0.98673457984905899</c:v>
                </c:pt>
                <c:pt idx="50589">
                  <c:v>0.99061189352627299</c:v>
                </c:pt>
                <c:pt idx="50590">
                  <c:v>0.99094472726207095</c:v>
                </c:pt>
                <c:pt idx="50591">
                  <c:v>0.98749875340817395</c:v>
                </c:pt>
                <c:pt idx="50592">
                  <c:v>0.99206092473233398</c:v>
                </c:pt>
                <c:pt idx="50593">
                  <c:v>0.99309877303007299</c:v>
                </c:pt>
                <c:pt idx="50594">
                  <c:v>0.98780505969807997</c:v>
                </c:pt>
                <c:pt idx="50595">
                  <c:v>0.98760041714156699</c:v>
                </c:pt>
                <c:pt idx="50596">
                  <c:v>0.99142224258436296</c:v>
                </c:pt>
                <c:pt idx="50597">
                  <c:v>0.98779216045989504</c:v>
                </c:pt>
                <c:pt idx="50598">
                  <c:v>0.99303369912278605</c:v>
                </c:pt>
                <c:pt idx="50599">
                  <c:v>0.988422354261281</c:v>
                </c:pt>
                <c:pt idx="50600">
                  <c:v>0.98803294192740199</c:v>
                </c:pt>
                <c:pt idx="50601">
                  <c:v>0.99260038426830599</c:v>
                </c:pt>
                <c:pt idx="50602">
                  <c:v>0.98772013156866401</c:v>
                </c:pt>
                <c:pt idx="50603">
                  <c:v>0.99337324554102302</c:v>
                </c:pt>
                <c:pt idx="50604">
                  <c:v>0.99296597532495101</c:v>
                </c:pt>
                <c:pt idx="50605">
                  <c:v>0.99018428907413703</c:v>
                </c:pt>
                <c:pt idx="50606">
                  <c:v>0.99216573834792998</c:v>
                </c:pt>
                <c:pt idx="50607">
                  <c:v>0.98628208656957495</c:v>
                </c:pt>
                <c:pt idx="50608">
                  <c:v>0.990930072266754</c:v>
                </c:pt>
                <c:pt idx="50609">
                  <c:v>0.98761637371285704</c:v>
                </c:pt>
                <c:pt idx="50610">
                  <c:v>0.99008620088284505</c:v>
                </c:pt>
                <c:pt idx="50611">
                  <c:v>0.99017855814588795</c:v>
                </c:pt>
                <c:pt idx="50612">
                  <c:v>0.98649999079859996</c:v>
                </c:pt>
                <c:pt idx="50613">
                  <c:v>0.99252500878191097</c:v>
                </c:pt>
                <c:pt idx="50614">
                  <c:v>0.991182278716918</c:v>
                </c:pt>
                <c:pt idx="50615">
                  <c:v>0.98851920617768096</c:v>
                </c:pt>
                <c:pt idx="50616">
                  <c:v>0.98973991261282301</c:v>
                </c:pt>
                <c:pt idx="50617">
                  <c:v>0.991636786238273</c:v>
                </c:pt>
                <c:pt idx="50618">
                  <c:v>0.98848576500851404</c:v>
                </c:pt>
                <c:pt idx="50619">
                  <c:v>0.99281463632436795</c:v>
                </c:pt>
                <c:pt idx="50620">
                  <c:v>0.988512719180348</c:v>
                </c:pt>
                <c:pt idx="50621">
                  <c:v>0.98991851480047299</c:v>
                </c:pt>
                <c:pt idx="50622">
                  <c:v>0.99188233198296805</c:v>
                </c:pt>
                <c:pt idx="50623">
                  <c:v>0.99095775608611103</c:v>
                </c:pt>
                <c:pt idx="50624">
                  <c:v>0.99104203737783803</c:v>
                </c:pt>
                <c:pt idx="50625">
                  <c:v>0.99106836280128097</c:v>
                </c:pt>
                <c:pt idx="50626">
                  <c:v>0.99131552375090404</c:v>
                </c:pt>
                <c:pt idx="50627">
                  <c:v>0.99054437599167</c:v>
                </c:pt>
                <c:pt idx="50628">
                  <c:v>0.99210753112472105</c:v>
                </c:pt>
                <c:pt idx="50629">
                  <c:v>0.99057786496602895</c:v>
                </c:pt>
                <c:pt idx="50630">
                  <c:v>0.98880391706667903</c:v>
                </c:pt>
                <c:pt idx="50631">
                  <c:v>0.98792720554047597</c:v>
                </c:pt>
                <c:pt idx="50632">
                  <c:v>0.99223799306090299</c:v>
                </c:pt>
                <c:pt idx="50633">
                  <c:v>0.98959885408097004</c:v>
                </c:pt>
                <c:pt idx="50634">
                  <c:v>0.99233416028981103</c:v>
                </c:pt>
                <c:pt idx="50635">
                  <c:v>0.98720826289143904</c:v>
                </c:pt>
                <c:pt idx="50636">
                  <c:v>0.99035697235130804</c:v>
                </c:pt>
                <c:pt idx="50637">
                  <c:v>0.98888432238132895</c:v>
                </c:pt>
                <c:pt idx="50638">
                  <c:v>0.99026599868061704</c:v>
                </c:pt>
                <c:pt idx="50639">
                  <c:v>0.99213759832096604</c:v>
                </c:pt>
                <c:pt idx="50640">
                  <c:v>0.98585733615914395</c:v>
                </c:pt>
                <c:pt idx="50641">
                  <c:v>0.99255253370329699</c:v>
                </c:pt>
                <c:pt idx="50642">
                  <c:v>0.99141222834387799</c:v>
                </c:pt>
                <c:pt idx="50643">
                  <c:v>0.98994658575776795</c:v>
                </c:pt>
                <c:pt idx="50644">
                  <c:v>0.99285952828197299</c:v>
                </c:pt>
                <c:pt idx="50645">
                  <c:v>0.98712617645544698</c:v>
                </c:pt>
                <c:pt idx="50646">
                  <c:v>0.988249641204204</c:v>
                </c:pt>
                <c:pt idx="50647">
                  <c:v>0.99429213756645396</c:v>
                </c:pt>
                <c:pt idx="50648">
                  <c:v>0.98756459455656498</c:v>
                </c:pt>
                <c:pt idx="50649">
                  <c:v>0.99000123001491303</c:v>
                </c:pt>
                <c:pt idx="50650">
                  <c:v>0.98769844031555498</c:v>
                </c:pt>
                <c:pt idx="50651">
                  <c:v>0.99187293054511805</c:v>
                </c:pt>
                <c:pt idx="50652">
                  <c:v>0.99109381351562797</c:v>
                </c:pt>
                <c:pt idx="50653">
                  <c:v>0.98999930083028997</c:v>
                </c:pt>
                <c:pt idx="50654">
                  <c:v>0.99065075337674402</c:v>
                </c:pt>
                <c:pt idx="50655">
                  <c:v>0.99355849733337098</c:v>
                </c:pt>
                <c:pt idx="50656">
                  <c:v>0.99208427202968597</c:v>
                </c:pt>
                <c:pt idx="50657">
                  <c:v>0.99208133564140299</c:v>
                </c:pt>
                <c:pt idx="50658">
                  <c:v>0.99452485639471799</c:v>
                </c:pt>
                <c:pt idx="50659">
                  <c:v>0.98702560376495996</c:v>
                </c:pt>
                <c:pt idx="50660">
                  <c:v>0.98858102971974604</c:v>
                </c:pt>
                <c:pt idx="50661">
                  <c:v>0.99257312563610101</c:v>
                </c:pt>
                <c:pt idx="50662">
                  <c:v>0.99177763893871496</c:v>
                </c:pt>
                <c:pt idx="50663">
                  <c:v>0.98928683129289197</c:v>
                </c:pt>
                <c:pt idx="50664">
                  <c:v>0.98846336175194105</c:v>
                </c:pt>
                <c:pt idx="50665">
                  <c:v>0.99024721841520003</c:v>
                </c:pt>
                <c:pt idx="50666">
                  <c:v>0.99340699436630397</c:v>
                </c:pt>
                <c:pt idx="50667">
                  <c:v>0.98827684081034495</c:v>
                </c:pt>
                <c:pt idx="50668">
                  <c:v>0.98956707311490399</c:v>
                </c:pt>
                <c:pt idx="50669">
                  <c:v>0.99187548739926701</c:v>
                </c:pt>
                <c:pt idx="50670">
                  <c:v>0.98843539034595596</c:v>
                </c:pt>
                <c:pt idx="50671">
                  <c:v>0.99272226010584197</c:v>
                </c:pt>
                <c:pt idx="50672">
                  <c:v>0.99044715550239903</c:v>
                </c:pt>
                <c:pt idx="50673">
                  <c:v>0.99116298475165399</c:v>
                </c:pt>
                <c:pt idx="50674">
                  <c:v>0.99271204358893705</c:v>
                </c:pt>
                <c:pt idx="50675">
                  <c:v>0.99215460562826596</c:v>
                </c:pt>
                <c:pt idx="50676">
                  <c:v>0.99116980656828702</c:v>
                </c:pt>
                <c:pt idx="50677">
                  <c:v>0.99167661122127404</c:v>
                </c:pt>
                <c:pt idx="50678">
                  <c:v>0.99216612330209597</c:v>
                </c:pt>
                <c:pt idx="50679">
                  <c:v>0.98911268382117201</c:v>
                </c:pt>
                <c:pt idx="50680">
                  <c:v>0.99108954364381197</c:v>
                </c:pt>
                <c:pt idx="50681">
                  <c:v>0.98915649004589601</c:v>
                </c:pt>
                <c:pt idx="50682">
                  <c:v>0.993834663972049</c:v>
                </c:pt>
                <c:pt idx="50683">
                  <c:v>0.989887127572326</c:v>
                </c:pt>
                <c:pt idx="50684">
                  <c:v>0.99264663807210396</c:v>
                </c:pt>
                <c:pt idx="50685">
                  <c:v>0.993941108615916</c:v>
                </c:pt>
                <c:pt idx="50686">
                  <c:v>0.99067485117397502</c:v>
                </c:pt>
                <c:pt idx="50687">
                  <c:v>0.99168804958311296</c:v>
                </c:pt>
                <c:pt idx="50688">
                  <c:v>0.98752355102650202</c:v>
                </c:pt>
                <c:pt idx="50689">
                  <c:v>0.99240662106049005</c:v>
                </c:pt>
                <c:pt idx="50690">
                  <c:v>0.99362258282181903</c:v>
                </c:pt>
                <c:pt idx="50691">
                  <c:v>0.98876381886142395</c:v>
                </c:pt>
                <c:pt idx="50692">
                  <c:v>0.98985227883809501</c:v>
                </c:pt>
                <c:pt idx="50693">
                  <c:v>0.99049495625123496</c:v>
                </c:pt>
                <c:pt idx="50694">
                  <c:v>0.99262306918797805</c:v>
                </c:pt>
                <c:pt idx="50695">
                  <c:v>0.98813062215957603</c:v>
                </c:pt>
                <c:pt idx="50696">
                  <c:v>0.99255547883776096</c:v>
                </c:pt>
                <c:pt idx="50697">
                  <c:v>0.99099641836739105</c:v>
                </c:pt>
                <c:pt idx="50698">
                  <c:v>0.99250855169799901</c:v>
                </c:pt>
                <c:pt idx="50699">
                  <c:v>0.98735670434566303</c:v>
                </c:pt>
                <c:pt idx="50700">
                  <c:v>0.98862533903639904</c:v>
                </c:pt>
                <c:pt idx="50701">
                  <c:v>0.99036554552925904</c:v>
                </c:pt>
                <c:pt idx="50702">
                  <c:v>0.99190146407747204</c:v>
                </c:pt>
                <c:pt idx="50703">
                  <c:v>0.98917093388419297</c:v>
                </c:pt>
                <c:pt idx="50704">
                  <c:v>0.99071018509579001</c:v>
                </c:pt>
                <c:pt idx="50705">
                  <c:v>0.99423858272014398</c:v>
                </c:pt>
                <c:pt idx="50706">
                  <c:v>0.98900033290467404</c:v>
                </c:pt>
                <c:pt idx="50707">
                  <c:v>0.99015465301315897</c:v>
                </c:pt>
                <c:pt idx="50708">
                  <c:v>0.99186670946142597</c:v>
                </c:pt>
                <c:pt idx="50709">
                  <c:v>0.99000573541529202</c:v>
                </c:pt>
                <c:pt idx="50710">
                  <c:v>0.99143710225856796</c:v>
                </c:pt>
                <c:pt idx="50711">
                  <c:v>0.990624866019165</c:v>
                </c:pt>
                <c:pt idx="50712">
                  <c:v>0.98683754559733705</c:v>
                </c:pt>
                <c:pt idx="50713">
                  <c:v>0.99090106329327898</c:v>
                </c:pt>
                <c:pt idx="50714">
                  <c:v>0.99328859660430402</c:v>
                </c:pt>
                <c:pt idx="50715">
                  <c:v>0.99042886197420099</c:v>
                </c:pt>
                <c:pt idx="50716">
                  <c:v>0.98624258578893798</c:v>
                </c:pt>
                <c:pt idx="50717">
                  <c:v>0.98819671542430099</c:v>
                </c:pt>
                <c:pt idx="50718">
                  <c:v>0.98929069703581896</c:v>
                </c:pt>
                <c:pt idx="50719">
                  <c:v>0.99043157271276605</c:v>
                </c:pt>
                <c:pt idx="50720">
                  <c:v>0.99054629095746904</c:v>
                </c:pt>
                <c:pt idx="50721">
                  <c:v>0.991184376773108</c:v>
                </c:pt>
                <c:pt idx="50722">
                  <c:v>0.99199723279654894</c:v>
                </c:pt>
                <c:pt idx="50723">
                  <c:v>0.99005503905618497</c:v>
                </c:pt>
                <c:pt idx="50724">
                  <c:v>0.99316043237217699</c:v>
                </c:pt>
                <c:pt idx="50725">
                  <c:v>0.99341529104275805</c:v>
                </c:pt>
                <c:pt idx="50726">
                  <c:v>0.98815372988280104</c:v>
                </c:pt>
                <c:pt idx="50727">
                  <c:v>0.99262438757071503</c:v>
                </c:pt>
                <c:pt idx="50728">
                  <c:v>0.98657708373003405</c:v>
                </c:pt>
                <c:pt idx="50729">
                  <c:v>0.99268095148511704</c:v>
                </c:pt>
                <c:pt idx="50730">
                  <c:v>0.98756364400404195</c:v>
                </c:pt>
                <c:pt idx="50731">
                  <c:v>0.98666314152493595</c:v>
                </c:pt>
                <c:pt idx="50732">
                  <c:v>0.99270913508212899</c:v>
                </c:pt>
                <c:pt idx="50733">
                  <c:v>0.98558367829921401</c:v>
                </c:pt>
                <c:pt idx="50734">
                  <c:v>0.99366184834822602</c:v>
                </c:pt>
                <c:pt idx="50735">
                  <c:v>0.99118451651514405</c:v>
                </c:pt>
                <c:pt idx="50736">
                  <c:v>0.98880400365779797</c:v>
                </c:pt>
                <c:pt idx="50737">
                  <c:v>0.99498693424811302</c:v>
                </c:pt>
                <c:pt idx="50738">
                  <c:v>0.98560670167562403</c:v>
                </c:pt>
                <c:pt idx="50739">
                  <c:v>0.99146317849385301</c:v>
                </c:pt>
                <c:pt idx="50740">
                  <c:v>0.99083630496615305</c:v>
                </c:pt>
                <c:pt idx="50741">
                  <c:v>0.99093898961748605</c:v>
                </c:pt>
                <c:pt idx="50742">
                  <c:v>0.98984797965543403</c:v>
                </c:pt>
                <c:pt idx="50743">
                  <c:v>0.98792683936935199</c:v>
                </c:pt>
                <c:pt idx="50744">
                  <c:v>0.99212316536963496</c:v>
                </c:pt>
                <c:pt idx="50745">
                  <c:v>0.991673392065618</c:v>
                </c:pt>
                <c:pt idx="50746">
                  <c:v>0.98895958127398798</c:v>
                </c:pt>
                <c:pt idx="50747">
                  <c:v>0.99155207592743499</c:v>
                </c:pt>
                <c:pt idx="50748">
                  <c:v>0.99130071235383299</c:v>
                </c:pt>
                <c:pt idx="50749">
                  <c:v>0.99186734656395903</c:v>
                </c:pt>
                <c:pt idx="50750">
                  <c:v>0.98937039560156104</c:v>
                </c:pt>
                <c:pt idx="50751">
                  <c:v>0.98665691045823201</c:v>
                </c:pt>
                <c:pt idx="50752">
                  <c:v>0.99222774309662098</c:v>
                </c:pt>
                <c:pt idx="50753">
                  <c:v>0.98835168214792701</c:v>
                </c:pt>
                <c:pt idx="50754">
                  <c:v>0.98793364682711304</c:v>
                </c:pt>
                <c:pt idx="50755">
                  <c:v>0.99365028398830701</c:v>
                </c:pt>
                <c:pt idx="50756">
                  <c:v>0.99275329895287101</c:v>
                </c:pt>
                <c:pt idx="50757">
                  <c:v>0.989657133387289</c:v>
                </c:pt>
                <c:pt idx="50758">
                  <c:v>0.99279961396563798</c:v>
                </c:pt>
                <c:pt idx="50759">
                  <c:v>0.98741814105355097</c:v>
                </c:pt>
                <c:pt idx="50760">
                  <c:v>0.98864092262011805</c:v>
                </c:pt>
                <c:pt idx="50761">
                  <c:v>0.99065219933645299</c:v>
                </c:pt>
                <c:pt idx="50762">
                  <c:v>0.986435634268233</c:v>
                </c:pt>
                <c:pt idx="50763">
                  <c:v>0.99373352128836401</c:v>
                </c:pt>
                <c:pt idx="50764">
                  <c:v>0.99321978458015203</c:v>
                </c:pt>
                <c:pt idx="50765">
                  <c:v>0.98777179326252695</c:v>
                </c:pt>
                <c:pt idx="50766">
                  <c:v>0.99040162280663802</c:v>
                </c:pt>
                <c:pt idx="50767">
                  <c:v>0.98963748253501305</c:v>
                </c:pt>
                <c:pt idx="50768">
                  <c:v>0.98903730880283502</c:v>
                </c:pt>
                <c:pt idx="50769">
                  <c:v>0.98889208490087199</c:v>
                </c:pt>
                <c:pt idx="50770">
                  <c:v>0.98921751462424301</c:v>
                </c:pt>
                <c:pt idx="50771">
                  <c:v>0.98908019202214303</c:v>
                </c:pt>
                <c:pt idx="50772">
                  <c:v>0.98966056263430102</c:v>
                </c:pt>
                <c:pt idx="50773">
                  <c:v>0.99119060552318194</c:v>
                </c:pt>
                <c:pt idx="50774">
                  <c:v>0.98570205511784204</c:v>
                </c:pt>
                <c:pt idx="50775">
                  <c:v>0.99237462499062501</c:v>
                </c:pt>
                <c:pt idx="50776">
                  <c:v>0.98809693178700397</c:v>
                </c:pt>
                <c:pt idx="50777">
                  <c:v>0.99148281783530501</c:v>
                </c:pt>
                <c:pt idx="50778">
                  <c:v>0.99119945016420197</c:v>
                </c:pt>
                <c:pt idx="50779">
                  <c:v>0.99001409852194</c:v>
                </c:pt>
                <c:pt idx="50780">
                  <c:v>0.98887441135115905</c:v>
                </c:pt>
                <c:pt idx="50781">
                  <c:v>0.98784491886906201</c:v>
                </c:pt>
                <c:pt idx="50782">
                  <c:v>0.98911358232453295</c:v>
                </c:pt>
                <c:pt idx="50783">
                  <c:v>0.98720165679676697</c:v>
                </c:pt>
                <c:pt idx="50784">
                  <c:v>0.98976830887703404</c:v>
                </c:pt>
                <c:pt idx="50785">
                  <c:v>0.99366449624082398</c:v>
                </c:pt>
                <c:pt idx="50786">
                  <c:v>0.98687297380968497</c:v>
                </c:pt>
                <c:pt idx="50787">
                  <c:v>0.99092541370910103</c:v>
                </c:pt>
                <c:pt idx="50788">
                  <c:v>0.99177669614334296</c:v>
                </c:pt>
                <c:pt idx="50789">
                  <c:v>0.99065868283918801</c:v>
                </c:pt>
                <c:pt idx="50790">
                  <c:v>0.98768825443769304</c:v>
                </c:pt>
                <c:pt idx="50791">
                  <c:v>0.99151462594125495</c:v>
                </c:pt>
                <c:pt idx="50792">
                  <c:v>0.99182354623243296</c:v>
                </c:pt>
                <c:pt idx="50793">
                  <c:v>0.99213898537838097</c:v>
                </c:pt>
                <c:pt idx="50794">
                  <c:v>0.98773906405953404</c:v>
                </c:pt>
                <c:pt idx="50795">
                  <c:v>0.98949140206194197</c:v>
                </c:pt>
                <c:pt idx="50796">
                  <c:v>0.990781459787203</c:v>
                </c:pt>
                <c:pt idx="50797">
                  <c:v>0.99163449791782299</c:v>
                </c:pt>
                <c:pt idx="50798">
                  <c:v>0.98879520716205704</c:v>
                </c:pt>
                <c:pt idx="50799">
                  <c:v>0.99015682661311399</c:v>
                </c:pt>
                <c:pt idx="50800">
                  <c:v>0.99029695849527899</c:v>
                </c:pt>
                <c:pt idx="50801">
                  <c:v>0.988726555540552</c:v>
                </c:pt>
                <c:pt idx="50802">
                  <c:v>0.98977058475018298</c:v>
                </c:pt>
                <c:pt idx="50803">
                  <c:v>0.98802265989851101</c:v>
                </c:pt>
                <c:pt idx="50804">
                  <c:v>0.99314681593501597</c:v>
                </c:pt>
                <c:pt idx="50805">
                  <c:v>0.99232330214787601</c:v>
                </c:pt>
                <c:pt idx="50806">
                  <c:v>0.98886562688915103</c:v>
                </c:pt>
                <c:pt idx="50807">
                  <c:v>0.98919085799870998</c:v>
                </c:pt>
                <c:pt idx="50808">
                  <c:v>0.98800917216530704</c:v>
                </c:pt>
                <c:pt idx="50809">
                  <c:v>0.99103250327819403</c:v>
                </c:pt>
                <c:pt idx="50810">
                  <c:v>0.98938993311286405</c:v>
                </c:pt>
                <c:pt idx="50811">
                  <c:v>0.99280217653629899</c:v>
                </c:pt>
                <c:pt idx="50812">
                  <c:v>0.99217239786797595</c:v>
                </c:pt>
                <c:pt idx="50813">
                  <c:v>0.99250049133717799</c:v>
                </c:pt>
                <c:pt idx="50814">
                  <c:v>0.99100588989847904</c:v>
                </c:pt>
                <c:pt idx="50815">
                  <c:v>0.98575861880002602</c:v>
                </c:pt>
                <c:pt idx="50816">
                  <c:v>0.99100342210507697</c:v>
                </c:pt>
                <c:pt idx="50817">
                  <c:v>0.98761249721349498</c:v>
                </c:pt>
                <c:pt idx="50818">
                  <c:v>0.988003142101465</c:v>
                </c:pt>
                <c:pt idx="50819">
                  <c:v>0.98800460597622997</c:v>
                </c:pt>
                <c:pt idx="50820">
                  <c:v>0.99347573154560398</c:v>
                </c:pt>
                <c:pt idx="50821">
                  <c:v>0.98984608649358097</c:v>
                </c:pt>
                <c:pt idx="50822">
                  <c:v>0.99282844003984205</c:v>
                </c:pt>
                <c:pt idx="50823">
                  <c:v>0.98908369543077401</c:v>
                </c:pt>
                <c:pt idx="50824">
                  <c:v>0.98757825354227802</c:v>
                </c:pt>
                <c:pt idx="50825">
                  <c:v>0.99377217168721799</c:v>
                </c:pt>
                <c:pt idx="50826">
                  <c:v>0.98833318669032399</c:v>
                </c:pt>
                <c:pt idx="50827">
                  <c:v>0.99263636772332497</c:v>
                </c:pt>
                <c:pt idx="50828">
                  <c:v>0.98861867332419695</c:v>
                </c:pt>
                <c:pt idx="50829">
                  <c:v>0.99319146966288097</c:v>
                </c:pt>
                <c:pt idx="50830">
                  <c:v>0.98950357188355698</c:v>
                </c:pt>
                <c:pt idx="50831">
                  <c:v>0.99153252255283097</c:v>
                </c:pt>
                <c:pt idx="50832">
                  <c:v>0.98705015198967305</c:v>
                </c:pt>
                <c:pt idx="50833">
                  <c:v>0.99233887305583801</c:v>
                </c:pt>
                <c:pt idx="50834">
                  <c:v>0.99299509024323496</c:v>
                </c:pt>
                <c:pt idx="50835">
                  <c:v>0.99079563058271802</c:v>
                </c:pt>
                <c:pt idx="50836">
                  <c:v>0.992365230118472</c:v>
                </c:pt>
                <c:pt idx="50837">
                  <c:v>0.99022392111624702</c:v>
                </c:pt>
                <c:pt idx="50838">
                  <c:v>0.98792300050291904</c:v>
                </c:pt>
                <c:pt idx="50839">
                  <c:v>0.98686148844386901</c:v>
                </c:pt>
                <c:pt idx="50840">
                  <c:v>0.991838186419983</c:v>
                </c:pt>
                <c:pt idx="50841">
                  <c:v>0.99032855217355398</c:v>
                </c:pt>
                <c:pt idx="50842">
                  <c:v>0.98766548087946104</c:v>
                </c:pt>
                <c:pt idx="50843">
                  <c:v>0.98645338772421998</c:v>
                </c:pt>
                <c:pt idx="50844">
                  <c:v>0.988261583874401</c:v>
                </c:pt>
                <c:pt idx="50845">
                  <c:v>0.99159657595719697</c:v>
                </c:pt>
                <c:pt idx="50846">
                  <c:v>0.98834513932587098</c:v>
                </c:pt>
                <c:pt idx="50847">
                  <c:v>0.991618169313772</c:v>
                </c:pt>
                <c:pt idx="50848">
                  <c:v>0.99001426741920795</c:v>
                </c:pt>
                <c:pt idx="50849">
                  <c:v>0.98715813796043805</c:v>
                </c:pt>
                <c:pt idx="50850">
                  <c:v>0.99113407047884505</c:v>
                </c:pt>
                <c:pt idx="50851">
                  <c:v>0.99216326699014901</c:v>
                </c:pt>
                <c:pt idx="50852">
                  <c:v>0.99153078507785297</c:v>
                </c:pt>
                <c:pt idx="50853">
                  <c:v>0.99286996014710904</c:v>
                </c:pt>
                <c:pt idx="50854">
                  <c:v>0.98935789879671399</c:v>
                </c:pt>
                <c:pt idx="50855">
                  <c:v>0.98714683315589902</c:v>
                </c:pt>
                <c:pt idx="50856">
                  <c:v>0.98827546176011705</c:v>
                </c:pt>
                <c:pt idx="50857">
                  <c:v>0.99019422936603996</c:v>
                </c:pt>
                <c:pt idx="50858">
                  <c:v>0.99021086990062401</c:v>
                </c:pt>
                <c:pt idx="50859">
                  <c:v>0.98884697816335598</c:v>
                </c:pt>
                <c:pt idx="50860">
                  <c:v>0.99097909813720098</c:v>
                </c:pt>
                <c:pt idx="50861">
                  <c:v>0.98998623359246296</c:v>
                </c:pt>
                <c:pt idx="50862">
                  <c:v>0.99305545482302005</c:v>
                </c:pt>
                <c:pt idx="50863">
                  <c:v>0.99255450733250306</c:v>
                </c:pt>
                <c:pt idx="50864">
                  <c:v>0.99285164347624599</c:v>
                </c:pt>
                <c:pt idx="50865">
                  <c:v>0.988322520924243</c:v>
                </c:pt>
                <c:pt idx="50866">
                  <c:v>0.99118260740206199</c:v>
                </c:pt>
                <c:pt idx="50867">
                  <c:v>0.99126796961826202</c:v>
                </c:pt>
                <c:pt idx="50868">
                  <c:v>0.98758146620680798</c:v>
                </c:pt>
                <c:pt idx="50869">
                  <c:v>0.99457868298526297</c:v>
                </c:pt>
                <c:pt idx="50870">
                  <c:v>0.98828482850070798</c:v>
                </c:pt>
                <c:pt idx="50871">
                  <c:v>0.990526004182537</c:v>
                </c:pt>
                <c:pt idx="50872">
                  <c:v>0.99234537939576195</c:v>
                </c:pt>
                <c:pt idx="50873">
                  <c:v>0.991596795292496</c:v>
                </c:pt>
                <c:pt idx="50874">
                  <c:v>0.99015000471219505</c:v>
                </c:pt>
                <c:pt idx="50875">
                  <c:v>0.989213282812751</c:v>
                </c:pt>
                <c:pt idx="50876">
                  <c:v>0.99186749827168497</c:v>
                </c:pt>
                <c:pt idx="50877">
                  <c:v>0.99120439701002705</c:v>
                </c:pt>
                <c:pt idx="50878">
                  <c:v>0.98999566923965299</c:v>
                </c:pt>
                <c:pt idx="50879">
                  <c:v>0.99362100044637103</c:v>
                </c:pt>
                <c:pt idx="50880">
                  <c:v>0.99143675281229604</c:v>
                </c:pt>
                <c:pt idx="50881">
                  <c:v>0.98767962163566203</c:v>
                </c:pt>
                <c:pt idx="50882">
                  <c:v>0.993386939348335</c:v>
                </c:pt>
                <c:pt idx="50883">
                  <c:v>0.98737366347243805</c:v>
                </c:pt>
                <c:pt idx="50884">
                  <c:v>0.99052788127831004</c:v>
                </c:pt>
                <c:pt idx="50885">
                  <c:v>0.98834804761175199</c:v>
                </c:pt>
                <c:pt idx="50886">
                  <c:v>0.99142991837078698</c:v>
                </c:pt>
                <c:pt idx="50887">
                  <c:v>0.98870628911740399</c:v>
                </c:pt>
                <c:pt idx="50888">
                  <c:v>0.98926662780349195</c:v>
                </c:pt>
                <c:pt idx="50889">
                  <c:v>0.99329504001689295</c:v>
                </c:pt>
                <c:pt idx="50890">
                  <c:v>0.98845167733888395</c:v>
                </c:pt>
                <c:pt idx="50891">
                  <c:v>0.99337242519576097</c:v>
                </c:pt>
                <c:pt idx="50892">
                  <c:v>0.987405884075788</c:v>
                </c:pt>
                <c:pt idx="50893">
                  <c:v>0.98647092054685603</c:v>
                </c:pt>
                <c:pt idx="50894">
                  <c:v>0.99230770647910305</c:v>
                </c:pt>
                <c:pt idx="50895">
                  <c:v>0.99150815262872505</c:v>
                </c:pt>
                <c:pt idx="50896">
                  <c:v>0.99063579011263903</c:v>
                </c:pt>
                <c:pt idx="50897">
                  <c:v>0.98808242866635898</c:v>
                </c:pt>
                <c:pt idx="50898">
                  <c:v>0.99160318421801097</c:v>
                </c:pt>
                <c:pt idx="50899">
                  <c:v>0.99190565445940004</c:v>
                </c:pt>
                <c:pt idx="50900">
                  <c:v>0.98652174339322396</c:v>
                </c:pt>
                <c:pt idx="50901">
                  <c:v>0.98988348002196302</c:v>
                </c:pt>
                <c:pt idx="50902">
                  <c:v>0.98874960661698696</c:v>
                </c:pt>
                <c:pt idx="50903">
                  <c:v>0.98882901842863502</c:v>
                </c:pt>
                <c:pt idx="50904">
                  <c:v>0.98715968607471904</c:v>
                </c:pt>
                <c:pt idx="50905">
                  <c:v>0.99258694763385302</c:v>
                </c:pt>
                <c:pt idx="50906">
                  <c:v>0.99014603317824001</c:v>
                </c:pt>
                <c:pt idx="50907">
                  <c:v>0.98727122701425896</c:v>
                </c:pt>
                <c:pt idx="50908">
                  <c:v>0.98808850290532002</c:v>
                </c:pt>
                <c:pt idx="50909">
                  <c:v>0.99320661414688904</c:v>
                </c:pt>
                <c:pt idx="50910">
                  <c:v>0.98698131074110795</c:v>
                </c:pt>
                <c:pt idx="50911">
                  <c:v>0.99296595085515105</c:v>
                </c:pt>
                <c:pt idx="50912">
                  <c:v>0.99094053708202101</c:v>
                </c:pt>
                <c:pt idx="50913">
                  <c:v>0.98753131252947002</c:v>
                </c:pt>
                <c:pt idx="50914">
                  <c:v>0.99331003707087795</c:v>
                </c:pt>
                <c:pt idx="50915">
                  <c:v>0.99402887349526303</c:v>
                </c:pt>
                <c:pt idx="50916">
                  <c:v>0.99071915379683595</c:v>
                </c:pt>
                <c:pt idx="50917">
                  <c:v>0.98812973719634201</c:v>
                </c:pt>
                <c:pt idx="50918">
                  <c:v>0.99058880160653795</c:v>
                </c:pt>
                <c:pt idx="50919">
                  <c:v>0.99337443527492897</c:v>
                </c:pt>
                <c:pt idx="50920">
                  <c:v>0.99207728995320199</c:v>
                </c:pt>
                <c:pt idx="50921">
                  <c:v>0.99161176468269097</c:v>
                </c:pt>
                <c:pt idx="50922">
                  <c:v>0.98867692169649002</c:v>
                </c:pt>
                <c:pt idx="50923">
                  <c:v>0.98948695890364902</c:v>
                </c:pt>
                <c:pt idx="50924">
                  <c:v>0.98854461599628396</c:v>
                </c:pt>
                <c:pt idx="50925">
                  <c:v>0.98657384346705501</c:v>
                </c:pt>
                <c:pt idx="50926">
                  <c:v>0.98984036488080196</c:v>
                </c:pt>
                <c:pt idx="50927">
                  <c:v>0.99196625563632601</c:v>
                </c:pt>
                <c:pt idx="50928">
                  <c:v>0.98873496233620195</c:v>
                </c:pt>
                <c:pt idx="50929">
                  <c:v>0.99000458080240195</c:v>
                </c:pt>
                <c:pt idx="50930">
                  <c:v>0.99030745615919102</c:v>
                </c:pt>
                <c:pt idx="50931">
                  <c:v>0.99055291163947701</c:v>
                </c:pt>
                <c:pt idx="50932">
                  <c:v>0.99333933213425096</c:v>
                </c:pt>
                <c:pt idx="50933">
                  <c:v>0.99182300609685203</c:v>
                </c:pt>
                <c:pt idx="50934">
                  <c:v>0.99263464530507395</c:v>
                </c:pt>
                <c:pt idx="50935">
                  <c:v>0.98735677777006903</c:v>
                </c:pt>
                <c:pt idx="50936">
                  <c:v>0.99311762723816799</c:v>
                </c:pt>
                <c:pt idx="50937">
                  <c:v>0.99346361907547198</c:v>
                </c:pt>
                <c:pt idx="50938">
                  <c:v>0.98991587181076801</c:v>
                </c:pt>
                <c:pt idx="50939">
                  <c:v>0.98954022029826905</c:v>
                </c:pt>
                <c:pt idx="50940">
                  <c:v>0.99363652691829396</c:v>
                </c:pt>
                <c:pt idx="50941">
                  <c:v>0.98782286011800802</c:v>
                </c:pt>
                <c:pt idx="50942">
                  <c:v>0.99271078262154999</c:v>
                </c:pt>
                <c:pt idx="50943">
                  <c:v>0.99178842061237904</c:v>
                </c:pt>
                <c:pt idx="50944">
                  <c:v>0.99138650575592802</c:v>
                </c:pt>
                <c:pt idx="50945">
                  <c:v>0.990364460820648</c:v>
                </c:pt>
                <c:pt idx="50946">
                  <c:v>0.98832598222805501</c:v>
                </c:pt>
                <c:pt idx="50947">
                  <c:v>0.98802109984959596</c:v>
                </c:pt>
                <c:pt idx="50948">
                  <c:v>0.98956337718717602</c:v>
                </c:pt>
                <c:pt idx="50949">
                  <c:v>0.99005687873545301</c:v>
                </c:pt>
                <c:pt idx="50950">
                  <c:v>0.98894677466207204</c:v>
                </c:pt>
                <c:pt idx="50951">
                  <c:v>0.98841483876149305</c:v>
                </c:pt>
                <c:pt idx="50952">
                  <c:v>0.99068561707758895</c:v>
                </c:pt>
                <c:pt idx="50953">
                  <c:v>0.99130159072541402</c:v>
                </c:pt>
                <c:pt idx="50954">
                  <c:v>0.98764576542906202</c:v>
                </c:pt>
                <c:pt idx="50955">
                  <c:v>0.98896792395563804</c:v>
                </c:pt>
                <c:pt idx="50956">
                  <c:v>0.98997385866696996</c:v>
                </c:pt>
                <c:pt idx="50957">
                  <c:v>0.98726858983608201</c:v>
                </c:pt>
                <c:pt idx="50958">
                  <c:v>0.99158967512363805</c:v>
                </c:pt>
                <c:pt idx="50959">
                  <c:v>0.99359908579918499</c:v>
                </c:pt>
                <c:pt idx="50960">
                  <c:v>0.98894520405635</c:v>
                </c:pt>
                <c:pt idx="50961">
                  <c:v>0.98776752480630803</c:v>
                </c:pt>
                <c:pt idx="50962">
                  <c:v>0.99324895634380606</c:v>
                </c:pt>
                <c:pt idx="50963">
                  <c:v>0.98792973487203595</c:v>
                </c:pt>
                <c:pt idx="50964">
                  <c:v>0.988817752315436</c:v>
                </c:pt>
                <c:pt idx="50965">
                  <c:v>0.99275439791179099</c:v>
                </c:pt>
                <c:pt idx="50966">
                  <c:v>0.98752866992372201</c:v>
                </c:pt>
                <c:pt idx="50967">
                  <c:v>0.99011419871293804</c:v>
                </c:pt>
                <c:pt idx="50968">
                  <c:v>0.98852282031168803</c:v>
                </c:pt>
                <c:pt idx="50969">
                  <c:v>0.99275228346310895</c:v>
                </c:pt>
                <c:pt idx="50970">
                  <c:v>0.99078619315708405</c:v>
                </c:pt>
                <c:pt idx="50971">
                  <c:v>0.98835277977006897</c:v>
                </c:pt>
                <c:pt idx="50972">
                  <c:v>0.98742292503226703</c:v>
                </c:pt>
                <c:pt idx="50973">
                  <c:v>0.989678400280943</c:v>
                </c:pt>
                <c:pt idx="50974">
                  <c:v>0.99125542447072701</c:v>
                </c:pt>
                <c:pt idx="50975">
                  <c:v>0.99098386771597202</c:v>
                </c:pt>
                <c:pt idx="50976">
                  <c:v>0.99146363273188698</c:v>
                </c:pt>
                <c:pt idx="50977">
                  <c:v>0.99147193824735502</c:v>
                </c:pt>
                <c:pt idx="50978">
                  <c:v>0.98771967559181795</c:v>
                </c:pt>
                <c:pt idx="50979">
                  <c:v>0.988337726379658</c:v>
                </c:pt>
                <c:pt idx="50980">
                  <c:v>0.99251785584711305</c:v>
                </c:pt>
                <c:pt idx="50981">
                  <c:v>0.989022506174149</c:v>
                </c:pt>
                <c:pt idx="50982">
                  <c:v>0.99135703953242205</c:v>
                </c:pt>
                <c:pt idx="50983">
                  <c:v>0.98984765070640501</c:v>
                </c:pt>
                <c:pt idx="50984">
                  <c:v>0.988020025246797</c:v>
                </c:pt>
                <c:pt idx="50985">
                  <c:v>0.98908255949707302</c:v>
                </c:pt>
                <c:pt idx="50986">
                  <c:v>0.99127320151028198</c:v>
                </c:pt>
                <c:pt idx="50987">
                  <c:v>0.98740036087219896</c:v>
                </c:pt>
                <c:pt idx="50988">
                  <c:v>0.99079581643456205</c:v>
                </c:pt>
                <c:pt idx="50989">
                  <c:v>0.99177418710545895</c:v>
                </c:pt>
                <c:pt idx="50990">
                  <c:v>0.98860821419501799</c:v>
                </c:pt>
                <c:pt idx="50991">
                  <c:v>0.99002822251471401</c:v>
                </c:pt>
                <c:pt idx="50992">
                  <c:v>0.98967250565644704</c:v>
                </c:pt>
                <c:pt idx="50993">
                  <c:v>0.98616477595246899</c:v>
                </c:pt>
                <c:pt idx="50994">
                  <c:v>0.99295853871982998</c:v>
                </c:pt>
                <c:pt idx="50995">
                  <c:v>0.99119562278951701</c:v>
                </c:pt>
                <c:pt idx="50996">
                  <c:v>0.98834529266264604</c:v>
                </c:pt>
                <c:pt idx="50997">
                  <c:v>0.98722896232903901</c:v>
                </c:pt>
                <c:pt idx="50998">
                  <c:v>0.99037575066063099</c:v>
                </c:pt>
                <c:pt idx="50999">
                  <c:v>0.99350303193126999</c:v>
                </c:pt>
                <c:pt idx="51000">
                  <c:v>0.98839006777766103</c:v>
                </c:pt>
                <c:pt idx="51001">
                  <c:v>0.99320466496291204</c:v>
                </c:pt>
                <c:pt idx="51002">
                  <c:v>0.98908630408203202</c:v>
                </c:pt>
                <c:pt idx="51003">
                  <c:v>0.99045601280099205</c:v>
                </c:pt>
                <c:pt idx="51004">
                  <c:v>0.99155513879032697</c:v>
                </c:pt>
                <c:pt idx="51005">
                  <c:v>0.98820456592633199</c:v>
                </c:pt>
                <c:pt idx="51006">
                  <c:v>0.98713805122274401</c:v>
                </c:pt>
                <c:pt idx="51007">
                  <c:v>0.99228486694485096</c:v>
                </c:pt>
                <c:pt idx="51008">
                  <c:v>0.99385854201216794</c:v>
                </c:pt>
                <c:pt idx="51009">
                  <c:v>0.98810227460069799</c:v>
                </c:pt>
                <c:pt idx="51010">
                  <c:v>0.99138702728712502</c:v>
                </c:pt>
                <c:pt idx="51011">
                  <c:v>0.98814024136082101</c:v>
                </c:pt>
                <c:pt idx="51012">
                  <c:v>0.990219055163855</c:v>
                </c:pt>
                <c:pt idx="51013">
                  <c:v>0.99416874973240599</c:v>
                </c:pt>
                <c:pt idx="51014">
                  <c:v>0.99196162362432605</c:v>
                </c:pt>
                <c:pt idx="51015">
                  <c:v>0.99145166973983501</c:v>
                </c:pt>
                <c:pt idx="51016">
                  <c:v>0.99339829079708897</c:v>
                </c:pt>
                <c:pt idx="51017">
                  <c:v>0.99174013403595196</c:v>
                </c:pt>
                <c:pt idx="51018">
                  <c:v>0.990074177340733</c:v>
                </c:pt>
                <c:pt idx="51019">
                  <c:v>0.98876981612956905</c:v>
                </c:pt>
                <c:pt idx="51020">
                  <c:v>0.98918916147208502</c:v>
                </c:pt>
                <c:pt idx="51021">
                  <c:v>0.98780653416866804</c:v>
                </c:pt>
                <c:pt idx="51022">
                  <c:v>0.98960780751718602</c:v>
                </c:pt>
                <c:pt idx="51023">
                  <c:v>0.98919808698998801</c:v>
                </c:pt>
                <c:pt idx="51024">
                  <c:v>0.98974253521341105</c:v>
                </c:pt>
                <c:pt idx="51025">
                  <c:v>0.99046588050115403</c:v>
                </c:pt>
                <c:pt idx="51026">
                  <c:v>0.992760960157133</c:v>
                </c:pt>
                <c:pt idx="51027">
                  <c:v>0.99242430323623998</c:v>
                </c:pt>
                <c:pt idx="51028">
                  <c:v>0.99101879240484703</c:v>
                </c:pt>
                <c:pt idx="51029">
                  <c:v>0.98602513468643804</c:v>
                </c:pt>
                <c:pt idx="51030">
                  <c:v>0.99431337354757898</c:v>
                </c:pt>
                <c:pt idx="51031">
                  <c:v>0.98880860074552501</c:v>
                </c:pt>
                <c:pt idx="51032">
                  <c:v>0.98925893481437599</c:v>
                </c:pt>
                <c:pt idx="51033">
                  <c:v>0.99223806734423503</c:v>
                </c:pt>
                <c:pt idx="51034">
                  <c:v>0.99055071823276697</c:v>
                </c:pt>
                <c:pt idx="51035">
                  <c:v>0.98948969583650404</c:v>
                </c:pt>
                <c:pt idx="51036">
                  <c:v>0.99084847137657195</c:v>
                </c:pt>
                <c:pt idx="51037">
                  <c:v>0.98792531058500699</c:v>
                </c:pt>
                <c:pt idx="51038">
                  <c:v>0.99327674048400105</c:v>
                </c:pt>
                <c:pt idx="51039">
                  <c:v>0.988506287677972</c:v>
                </c:pt>
                <c:pt idx="51040">
                  <c:v>0.98859006610315903</c:v>
                </c:pt>
                <c:pt idx="51041">
                  <c:v>0.99316572338676901</c:v>
                </c:pt>
                <c:pt idx="51042">
                  <c:v>0.98754809408416899</c:v>
                </c:pt>
                <c:pt idx="51043">
                  <c:v>0.98953608659013303</c:v>
                </c:pt>
                <c:pt idx="51044">
                  <c:v>0.98800196720917899</c:v>
                </c:pt>
                <c:pt idx="51045">
                  <c:v>0.99233853199519795</c:v>
                </c:pt>
                <c:pt idx="51046">
                  <c:v>0.98849789224647699</c:v>
                </c:pt>
                <c:pt idx="51047">
                  <c:v>0.99277214577434902</c:v>
                </c:pt>
                <c:pt idx="51048">
                  <c:v>0.98745748410261702</c:v>
                </c:pt>
                <c:pt idx="51049">
                  <c:v>0.99116611273478505</c:v>
                </c:pt>
                <c:pt idx="51050">
                  <c:v>0.98745442569623898</c:v>
                </c:pt>
                <c:pt idx="51051">
                  <c:v>0.99192685515052303</c:v>
                </c:pt>
                <c:pt idx="51052">
                  <c:v>0.98719081954882004</c:v>
                </c:pt>
                <c:pt idx="51053">
                  <c:v>0.98870023818992703</c:v>
                </c:pt>
                <c:pt idx="51054">
                  <c:v>0.99477978504803599</c:v>
                </c:pt>
                <c:pt idx="51055">
                  <c:v>0.988151942717998</c:v>
                </c:pt>
                <c:pt idx="51056">
                  <c:v>0.98849125287145401</c:v>
                </c:pt>
                <c:pt idx="51057">
                  <c:v>0.98777517469778398</c:v>
                </c:pt>
                <c:pt idx="51058">
                  <c:v>0.991902764849939</c:v>
                </c:pt>
                <c:pt idx="51059">
                  <c:v>0.98931022476103003</c:v>
                </c:pt>
                <c:pt idx="51060">
                  <c:v>0.98658249674958898</c:v>
                </c:pt>
                <c:pt idx="51061">
                  <c:v>0.98988891995491302</c:v>
                </c:pt>
                <c:pt idx="51062">
                  <c:v>0.98900902820180903</c:v>
                </c:pt>
                <c:pt idx="51063">
                  <c:v>0.98964628396662002</c:v>
                </c:pt>
                <c:pt idx="51064">
                  <c:v>0.98962501035535899</c:v>
                </c:pt>
                <c:pt idx="51065">
                  <c:v>0.98726697937260799</c:v>
                </c:pt>
                <c:pt idx="51066">
                  <c:v>0.99306898885139405</c:v>
                </c:pt>
                <c:pt idx="51067">
                  <c:v>0.99366854329949195</c:v>
                </c:pt>
                <c:pt idx="51068">
                  <c:v>0.98730220772933297</c:v>
                </c:pt>
                <c:pt idx="51069">
                  <c:v>0.99290706275783702</c:v>
                </c:pt>
                <c:pt idx="51070">
                  <c:v>0.98763045040761799</c:v>
                </c:pt>
                <c:pt idx="51071">
                  <c:v>0.98705801961205697</c:v>
                </c:pt>
                <c:pt idx="51072">
                  <c:v>0.98808338856508904</c:v>
                </c:pt>
                <c:pt idx="51073">
                  <c:v>0.99176644329661201</c:v>
                </c:pt>
                <c:pt idx="51074">
                  <c:v>0.98936037064680504</c:v>
                </c:pt>
                <c:pt idx="51075">
                  <c:v>0.99203002125407702</c:v>
                </c:pt>
                <c:pt idx="51076">
                  <c:v>0.98711164502722903</c:v>
                </c:pt>
                <c:pt idx="51077">
                  <c:v>0.99100169639801405</c:v>
                </c:pt>
                <c:pt idx="51078">
                  <c:v>0.99345891446398404</c:v>
                </c:pt>
                <c:pt idx="51079">
                  <c:v>0.99048211856399404</c:v>
                </c:pt>
                <c:pt idx="51080">
                  <c:v>0.99147183873154199</c:v>
                </c:pt>
                <c:pt idx="51081">
                  <c:v>0.99033608037940202</c:v>
                </c:pt>
                <c:pt idx="51082">
                  <c:v>0.993336403365076</c:v>
                </c:pt>
                <c:pt idx="51083">
                  <c:v>0.99079555995820201</c:v>
                </c:pt>
                <c:pt idx="51084">
                  <c:v>0.98771746447309805</c:v>
                </c:pt>
                <c:pt idx="51085">
                  <c:v>0.99351228905804101</c:v>
                </c:pt>
                <c:pt idx="51086">
                  <c:v>0.98754680338809397</c:v>
                </c:pt>
                <c:pt idx="51087">
                  <c:v>0.98936130702242298</c:v>
                </c:pt>
                <c:pt idx="51088">
                  <c:v>0.99088324258743199</c:v>
                </c:pt>
                <c:pt idx="51089">
                  <c:v>0.989434987347797</c:v>
                </c:pt>
                <c:pt idx="51090">
                  <c:v>0.99126031185216701</c:v>
                </c:pt>
                <c:pt idx="51091">
                  <c:v>0.99102758570253202</c:v>
                </c:pt>
                <c:pt idx="51092">
                  <c:v>0.99110818188542704</c:v>
                </c:pt>
                <c:pt idx="51093">
                  <c:v>0.98965322552991197</c:v>
                </c:pt>
                <c:pt idx="51094">
                  <c:v>0.99028491374116301</c:v>
                </c:pt>
                <c:pt idx="51095">
                  <c:v>0.99065822872766096</c:v>
                </c:pt>
                <c:pt idx="51096">
                  <c:v>0.99433072570636905</c:v>
                </c:pt>
                <c:pt idx="51097">
                  <c:v>0.98653152401184896</c:v>
                </c:pt>
                <c:pt idx="51098">
                  <c:v>0.99272786753582898</c:v>
                </c:pt>
                <c:pt idx="51099">
                  <c:v>0.99132953145383995</c:v>
                </c:pt>
                <c:pt idx="51100">
                  <c:v>0.98865339271518504</c:v>
                </c:pt>
                <c:pt idx="51101">
                  <c:v>0.98804275902202598</c:v>
                </c:pt>
                <c:pt idx="51102">
                  <c:v>0.98922265938792497</c:v>
                </c:pt>
                <c:pt idx="51103">
                  <c:v>0.99315571649538803</c:v>
                </c:pt>
                <c:pt idx="51104">
                  <c:v>0.988420796029015</c:v>
                </c:pt>
                <c:pt idx="51105">
                  <c:v>0.99254614035446898</c:v>
                </c:pt>
                <c:pt idx="51106">
                  <c:v>0.98826211056651003</c:v>
                </c:pt>
                <c:pt idx="51107">
                  <c:v>0.99238624482938298</c:v>
                </c:pt>
                <c:pt idx="51108">
                  <c:v>0.98696121030569095</c:v>
                </c:pt>
                <c:pt idx="51109">
                  <c:v>0.99027265382530105</c:v>
                </c:pt>
                <c:pt idx="51110">
                  <c:v>0.99042788365285295</c:v>
                </c:pt>
                <c:pt idx="51111">
                  <c:v>0.98908167427765004</c:v>
                </c:pt>
                <c:pt idx="51112">
                  <c:v>0.98942527039456896</c:v>
                </c:pt>
                <c:pt idx="51113">
                  <c:v>0.98695413384642805</c:v>
                </c:pt>
                <c:pt idx="51114">
                  <c:v>0.99363248767449697</c:v>
                </c:pt>
                <c:pt idx="51115">
                  <c:v>0.98783570447955504</c:v>
                </c:pt>
                <c:pt idx="51116">
                  <c:v>0.99197216388823795</c:v>
                </c:pt>
                <c:pt idx="51117">
                  <c:v>0.99377289821905102</c:v>
                </c:pt>
                <c:pt idx="51118">
                  <c:v>0.98774464276041496</c:v>
                </c:pt>
                <c:pt idx="51119">
                  <c:v>0.98963812034027299</c:v>
                </c:pt>
                <c:pt idx="51120">
                  <c:v>0.98659540444786298</c:v>
                </c:pt>
                <c:pt idx="51121">
                  <c:v>0.99101649772988198</c:v>
                </c:pt>
                <c:pt idx="51122">
                  <c:v>0.99179125619090702</c:v>
                </c:pt>
                <c:pt idx="51123">
                  <c:v>0.98904403211234804</c:v>
                </c:pt>
                <c:pt idx="51124">
                  <c:v>0.99138935266897898</c:v>
                </c:pt>
                <c:pt idx="51125">
                  <c:v>0.98947871553369304</c:v>
                </c:pt>
                <c:pt idx="51126">
                  <c:v>0.99089218391212297</c:v>
                </c:pt>
                <c:pt idx="51127">
                  <c:v>0.988350988121799</c:v>
                </c:pt>
                <c:pt idx="51128">
                  <c:v>0.99004708162549504</c:v>
                </c:pt>
                <c:pt idx="51129">
                  <c:v>0.990436010525509</c:v>
                </c:pt>
                <c:pt idx="51130">
                  <c:v>0.98572567369918096</c:v>
                </c:pt>
                <c:pt idx="51131">
                  <c:v>0.99302032264058404</c:v>
                </c:pt>
                <c:pt idx="51132">
                  <c:v>0.99016515846921904</c:v>
                </c:pt>
                <c:pt idx="51133">
                  <c:v>0.99215707778860496</c:v>
                </c:pt>
                <c:pt idx="51134">
                  <c:v>0.99132169645653501</c:v>
                </c:pt>
                <c:pt idx="51135">
                  <c:v>0.99397954742579198</c:v>
                </c:pt>
                <c:pt idx="51136">
                  <c:v>0.99052373959032503</c:v>
                </c:pt>
                <c:pt idx="51137">
                  <c:v>0.99245522237176698</c:v>
                </c:pt>
                <c:pt idx="51138">
                  <c:v>0.98997689000660105</c:v>
                </c:pt>
                <c:pt idx="51139">
                  <c:v>0.99406269355187704</c:v>
                </c:pt>
                <c:pt idx="51140">
                  <c:v>0.98890459005283504</c:v>
                </c:pt>
                <c:pt idx="51141">
                  <c:v>0.991272017574787</c:v>
                </c:pt>
                <c:pt idx="51142">
                  <c:v>0.98954656209343905</c:v>
                </c:pt>
                <c:pt idx="51143">
                  <c:v>0.98835745405814701</c:v>
                </c:pt>
                <c:pt idx="51144">
                  <c:v>0.99159458404690304</c:v>
                </c:pt>
                <c:pt idx="51145">
                  <c:v>0.99130944041437796</c:v>
                </c:pt>
                <c:pt idx="51146">
                  <c:v>0.99433318592518705</c:v>
                </c:pt>
                <c:pt idx="51147">
                  <c:v>0.99098065266067903</c:v>
                </c:pt>
                <c:pt idx="51148">
                  <c:v>0.98665177501394097</c:v>
                </c:pt>
                <c:pt idx="51149">
                  <c:v>0.99295756241028998</c:v>
                </c:pt>
                <c:pt idx="51150">
                  <c:v>0.99256406475872705</c:v>
                </c:pt>
                <c:pt idx="51151">
                  <c:v>0.98924502435137895</c:v>
                </c:pt>
                <c:pt idx="51152">
                  <c:v>0.98877296885572397</c:v>
                </c:pt>
                <c:pt idx="51153">
                  <c:v>0.98822458134864599</c:v>
                </c:pt>
                <c:pt idx="51154">
                  <c:v>0.99020342711204901</c:v>
                </c:pt>
                <c:pt idx="51155">
                  <c:v>0.99221023754184401</c:v>
                </c:pt>
                <c:pt idx="51156">
                  <c:v>0.98963238691144395</c:v>
                </c:pt>
                <c:pt idx="51157">
                  <c:v>0.98863517931717904</c:v>
                </c:pt>
                <c:pt idx="51158">
                  <c:v>0.99178617472044395</c:v>
                </c:pt>
                <c:pt idx="51159">
                  <c:v>0.99062800600537704</c:v>
                </c:pt>
                <c:pt idx="51160">
                  <c:v>0.99186439399155202</c:v>
                </c:pt>
                <c:pt idx="51161">
                  <c:v>0.98859485613671005</c:v>
                </c:pt>
                <c:pt idx="51162">
                  <c:v>0.99361945229027104</c:v>
                </c:pt>
                <c:pt idx="51163">
                  <c:v>0.98920383649335297</c:v>
                </c:pt>
                <c:pt idx="51164">
                  <c:v>0.99169342939375604</c:v>
                </c:pt>
                <c:pt idx="51165">
                  <c:v>0.99273906620388697</c:v>
                </c:pt>
                <c:pt idx="51166">
                  <c:v>0.99340109707088997</c:v>
                </c:pt>
                <c:pt idx="51167">
                  <c:v>0.99174969865298102</c:v>
                </c:pt>
                <c:pt idx="51168">
                  <c:v>0.99112774108991097</c:v>
                </c:pt>
                <c:pt idx="51169">
                  <c:v>0.99305415591103097</c:v>
                </c:pt>
                <c:pt idx="51170">
                  <c:v>0.99121204418762299</c:v>
                </c:pt>
                <c:pt idx="51171">
                  <c:v>0.98763124068778596</c:v>
                </c:pt>
                <c:pt idx="51172">
                  <c:v>0.99162935368590699</c:v>
                </c:pt>
                <c:pt idx="51173">
                  <c:v>0.99265674509198198</c:v>
                </c:pt>
                <c:pt idx="51174">
                  <c:v>0.99172534414351499</c:v>
                </c:pt>
                <c:pt idx="51175">
                  <c:v>0.99306158746179096</c:v>
                </c:pt>
                <c:pt idx="51176">
                  <c:v>0.99260996671016299</c:v>
                </c:pt>
                <c:pt idx="51177">
                  <c:v>0.99149687895438998</c:v>
                </c:pt>
                <c:pt idx="51178">
                  <c:v>0.99184227578169704</c:v>
                </c:pt>
                <c:pt idx="51179">
                  <c:v>0.990732842619506</c:v>
                </c:pt>
                <c:pt idx="51180">
                  <c:v>0.99317083243627602</c:v>
                </c:pt>
                <c:pt idx="51181">
                  <c:v>0.98940880724639302</c:v>
                </c:pt>
                <c:pt idx="51182">
                  <c:v>0.99093201810867204</c:v>
                </c:pt>
                <c:pt idx="51183">
                  <c:v>0.98908809135989995</c:v>
                </c:pt>
                <c:pt idx="51184">
                  <c:v>0.99287094268550702</c:v>
                </c:pt>
                <c:pt idx="51185">
                  <c:v>0.99260219264908101</c:v>
                </c:pt>
                <c:pt idx="51186">
                  <c:v>0.99191999299799105</c:v>
                </c:pt>
                <c:pt idx="51187">
                  <c:v>0.98803582549227098</c:v>
                </c:pt>
                <c:pt idx="51188">
                  <c:v>0.99170841600124104</c:v>
                </c:pt>
                <c:pt idx="51189">
                  <c:v>0.99518671651228596</c:v>
                </c:pt>
                <c:pt idx="51190">
                  <c:v>0.98624664172918197</c:v>
                </c:pt>
                <c:pt idx="51191">
                  <c:v>0.98955652985338205</c:v>
                </c:pt>
                <c:pt idx="51192">
                  <c:v>0.99310259323862304</c:v>
                </c:pt>
                <c:pt idx="51193">
                  <c:v>0.99136026115502096</c:v>
                </c:pt>
                <c:pt idx="51194">
                  <c:v>0.98996365772039296</c:v>
                </c:pt>
                <c:pt idx="51195">
                  <c:v>0.98746777348873005</c:v>
                </c:pt>
                <c:pt idx="51196">
                  <c:v>0.992131042579107</c:v>
                </c:pt>
                <c:pt idx="51197">
                  <c:v>0.99181994594924905</c:v>
                </c:pt>
                <c:pt idx="51198">
                  <c:v>0.99222001112091496</c:v>
                </c:pt>
                <c:pt idx="51199">
                  <c:v>0.98937747439688495</c:v>
                </c:pt>
                <c:pt idx="51200">
                  <c:v>0.99130301631566997</c:v>
                </c:pt>
                <c:pt idx="51201">
                  <c:v>0.99026208016023598</c:v>
                </c:pt>
                <c:pt idx="51202">
                  <c:v>0.99137575334515704</c:v>
                </c:pt>
                <c:pt idx="51203">
                  <c:v>0.99396307047551702</c:v>
                </c:pt>
                <c:pt idx="51204">
                  <c:v>0.98826331240337695</c:v>
                </c:pt>
                <c:pt idx="51205">
                  <c:v>0.98968148164279501</c:v>
                </c:pt>
                <c:pt idx="51206">
                  <c:v>0.98978964365904798</c:v>
                </c:pt>
                <c:pt idx="51207">
                  <c:v>0.99126801730468905</c:v>
                </c:pt>
                <c:pt idx="51208">
                  <c:v>0.98624854003993401</c:v>
                </c:pt>
                <c:pt idx="51209">
                  <c:v>0.99084735864009799</c:v>
                </c:pt>
                <c:pt idx="51210">
                  <c:v>0.98840767916177696</c:v>
                </c:pt>
                <c:pt idx="51211">
                  <c:v>0.98908511393683596</c:v>
                </c:pt>
                <c:pt idx="51212">
                  <c:v>0.99066679953711201</c:v>
                </c:pt>
                <c:pt idx="51213">
                  <c:v>0.98831748629650396</c:v>
                </c:pt>
                <c:pt idx="51214">
                  <c:v>0.99218361306647895</c:v>
                </c:pt>
                <c:pt idx="51215">
                  <c:v>0.99231604412265395</c:v>
                </c:pt>
                <c:pt idx="51216">
                  <c:v>0.99419911052633803</c:v>
                </c:pt>
                <c:pt idx="51217">
                  <c:v>0.98725426207079103</c:v>
                </c:pt>
                <c:pt idx="51218">
                  <c:v>0.98909750918792005</c:v>
                </c:pt>
                <c:pt idx="51219">
                  <c:v>0.99218215804615995</c:v>
                </c:pt>
                <c:pt idx="51220">
                  <c:v>0.99260816144542796</c:v>
                </c:pt>
                <c:pt idx="51221">
                  <c:v>0.98777144774801895</c:v>
                </c:pt>
                <c:pt idx="51222">
                  <c:v>0.988235286484487</c:v>
                </c:pt>
                <c:pt idx="51223">
                  <c:v>0.99047780399660601</c:v>
                </c:pt>
                <c:pt idx="51224">
                  <c:v>0.98761061409335804</c:v>
                </c:pt>
                <c:pt idx="51225">
                  <c:v>0.99062229815231895</c:v>
                </c:pt>
                <c:pt idx="51226">
                  <c:v>0.99253901738615202</c:v>
                </c:pt>
                <c:pt idx="51227">
                  <c:v>0.99000036303844596</c:v>
                </c:pt>
                <c:pt idx="51228">
                  <c:v>0.99028089293892296</c:v>
                </c:pt>
                <c:pt idx="51229">
                  <c:v>0.99320029581051095</c:v>
                </c:pt>
                <c:pt idx="51230">
                  <c:v>0.99161477078061699</c:v>
                </c:pt>
                <c:pt idx="51231">
                  <c:v>0.99004769998171904</c:v>
                </c:pt>
                <c:pt idx="51232">
                  <c:v>0.99135279486094396</c:v>
                </c:pt>
                <c:pt idx="51233">
                  <c:v>0.98860910908172595</c:v>
                </c:pt>
                <c:pt idx="51234">
                  <c:v>0.99338801425706602</c:v>
                </c:pt>
                <c:pt idx="51235">
                  <c:v>0.98946893736663699</c:v>
                </c:pt>
                <c:pt idx="51236">
                  <c:v>0.98864397840393103</c:v>
                </c:pt>
                <c:pt idx="51237">
                  <c:v>0.98801339998179305</c:v>
                </c:pt>
                <c:pt idx="51238">
                  <c:v>0.991597175882313</c:v>
                </c:pt>
                <c:pt idx="51239">
                  <c:v>0.99066279818640302</c:v>
                </c:pt>
                <c:pt idx="51240">
                  <c:v>0.99045334506392901</c:v>
                </c:pt>
                <c:pt idx="51241">
                  <c:v>0.98953518801357598</c:v>
                </c:pt>
                <c:pt idx="51242">
                  <c:v>0.99034446889703698</c:v>
                </c:pt>
                <c:pt idx="51243">
                  <c:v>0.99008071059750202</c:v>
                </c:pt>
                <c:pt idx="51244">
                  <c:v>0.98675500997877996</c:v>
                </c:pt>
                <c:pt idx="51245">
                  <c:v>0.99343185516106702</c:v>
                </c:pt>
                <c:pt idx="51246">
                  <c:v>0.99099250449426102</c:v>
                </c:pt>
                <c:pt idx="51247">
                  <c:v>0.98786347616026904</c:v>
                </c:pt>
                <c:pt idx="51248">
                  <c:v>0.989494522913687</c:v>
                </c:pt>
                <c:pt idx="51249">
                  <c:v>0.99014047756882195</c:v>
                </c:pt>
                <c:pt idx="51250">
                  <c:v>0.99203571284362202</c:v>
                </c:pt>
                <c:pt idx="51251">
                  <c:v>0.98805362704122301</c:v>
                </c:pt>
                <c:pt idx="51252">
                  <c:v>0.99178519932978904</c:v>
                </c:pt>
                <c:pt idx="51253">
                  <c:v>0.99087139374488498</c:v>
                </c:pt>
                <c:pt idx="51254">
                  <c:v>0.99068284816644103</c:v>
                </c:pt>
                <c:pt idx="51255">
                  <c:v>0.98933769493670598</c:v>
                </c:pt>
                <c:pt idx="51256">
                  <c:v>0.98862536226893805</c:v>
                </c:pt>
                <c:pt idx="51257">
                  <c:v>0.98588447206145802</c:v>
                </c:pt>
                <c:pt idx="51258">
                  <c:v>0.98914148823165304</c:v>
                </c:pt>
                <c:pt idx="51259">
                  <c:v>0.98764642599686503</c:v>
                </c:pt>
                <c:pt idx="51260">
                  <c:v>0.98762098781658503</c:v>
                </c:pt>
                <c:pt idx="51261">
                  <c:v>0.98788896584126096</c:v>
                </c:pt>
                <c:pt idx="51262">
                  <c:v>0.98901817370495204</c:v>
                </c:pt>
                <c:pt idx="51263">
                  <c:v>0.98898708687059</c:v>
                </c:pt>
                <c:pt idx="51264">
                  <c:v>0.98783212792092601</c:v>
                </c:pt>
                <c:pt idx="51265">
                  <c:v>0.99233927203113204</c:v>
                </c:pt>
                <c:pt idx="51266">
                  <c:v>0.98992102509302204</c:v>
                </c:pt>
                <c:pt idx="51267">
                  <c:v>0.98743026945926304</c:v>
                </c:pt>
                <c:pt idx="51268">
                  <c:v>0.99148252405534398</c:v>
                </c:pt>
                <c:pt idx="51269">
                  <c:v>0.99183612231038598</c:v>
                </c:pt>
                <c:pt idx="51270">
                  <c:v>0.98893918255424496</c:v>
                </c:pt>
                <c:pt idx="51271">
                  <c:v>0.99248125657647102</c:v>
                </c:pt>
                <c:pt idx="51272">
                  <c:v>0.990075519441872</c:v>
                </c:pt>
                <c:pt idx="51273">
                  <c:v>0.99296398007782205</c:v>
                </c:pt>
                <c:pt idx="51274">
                  <c:v>0.98737771917060502</c:v>
                </c:pt>
                <c:pt idx="51275">
                  <c:v>0.99236888027563297</c:v>
                </c:pt>
                <c:pt idx="51276">
                  <c:v>0.98811814720838298</c:v>
                </c:pt>
                <c:pt idx="51277">
                  <c:v>0.98963568305045102</c:v>
                </c:pt>
                <c:pt idx="51278">
                  <c:v>0.99151141322286196</c:v>
                </c:pt>
                <c:pt idx="51279">
                  <c:v>0.98721378190036901</c:v>
                </c:pt>
                <c:pt idx="51280">
                  <c:v>0.989846393756452</c:v>
                </c:pt>
                <c:pt idx="51281">
                  <c:v>0.98734795084612104</c:v>
                </c:pt>
                <c:pt idx="51282">
                  <c:v>0.99222122280430403</c:v>
                </c:pt>
                <c:pt idx="51283">
                  <c:v>0.99002681918428403</c:v>
                </c:pt>
                <c:pt idx="51284">
                  <c:v>0.98864033080069702</c:v>
                </c:pt>
                <c:pt idx="51285">
                  <c:v>0.99222967497636905</c:v>
                </c:pt>
                <c:pt idx="51286">
                  <c:v>0.98902417930369801</c:v>
                </c:pt>
                <c:pt idx="51287">
                  <c:v>0.98867330825481403</c:v>
                </c:pt>
                <c:pt idx="51288">
                  <c:v>0.98827575872392803</c:v>
                </c:pt>
                <c:pt idx="51289">
                  <c:v>0.99108301970205004</c:v>
                </c:pt>
                <c:pt idx="51290">
                  <c:v>0.98734749007374401</c:v>
                </c:pt>
                <c:pt idx="51291">
                  <c:v>0.99227664733376897</c:v>
                </c:pt>
                <c:pt idx="51292">
                  <c:v>0.98899725708334496</c:v>
                </c:pt>
                <c:pt idx="51293">
                  <c:v>0.98880707801536705</c:v>
                </c:pt>
                <c:pt idx="51294">
                  <c:v>0.99055686452014802</c:v>
                </c:pt>
                <c:pt idx="51295">
                  <c:v>0.99129168882609797</c:v>
                </c:pt>
                <c:pt idx="51296">
                  <c:v>0.99085363701294504</c:v>
                </c:pt>
                <c:pt idx="51297">
                  <c:v>0.99366989960706897</c:v>
                </c:pt>
                <c:pt idx="51298">
                  <c:v>0.98666543735991696</c:v>
                </c:pt>
                <c:pt idx="51299">
                  <c:v>0.99015139799289797</c:v>
                </c:pt>
                <c:pt idx="51300">
                  <c:v>0.99148091896959001</c:v>
                </c:pt>
                <c:pt idx="51301">
                  <c:v>0.98810200283747396</c:v>
                </c:pt>
                <c:pt idx="51302">
                  <c:v>0.99226347252276703</c:v>
                </c:pt>
                <c:pt idx="51303">
                  <c:v>0.99055921082782905</c:v>
                </c:pt>
                <c:pt idx="51304">
                  <c:v>0.99118285886719704</c:v>
                </c:pt>
                <c:pt idx="51305">
                  <c:v>0.99256844454488902</c:v>
                </c:pt>
                <c:pt idx="51306">
                  <c:v>0.990002172846002</c:v>
                </c:pt>
                <c:pt idx="51307">
                  <c:v>0.98976760592017399</c:v>
                </c:pt>
                <c:pt idx="51308">
                  <c:v>0.99033552926059398</c:v>
                </c:pt>
                <c:pt idx="51309">
                  <c:v>0.99322213319248798</c:v>
                </c:pt>
                <c:pt idx="51310">
                  <c:v>0.99365502186219701</c:v>
                </c:pt>
                <c:pt idx="51311">
                  <c:v>0.98782667437197502</c:v>
                </c:pt>
                <c:pt idx="51312">
                  <c:v>0.99034465831003204</c:v>
                </c:pt>
                <c:pt idx="51313">
                  <c:v>0.99269372994390603</c:v>
                </c:pt>
                <c:pt idx="51314">
                  <c:v>0.99022181069826698</c:v>
                </c:pt>
                <c:pt idx="51315">
                  <c:v>0.99002179801199097</c:v>
                </c:pt>
                <c:pt idx="51316">
                  <c:v>0.99144881992831602</c:v>
                </c:pt>
                <c:pt idx="51317">
                  <c:v>0.99227964949597802</c:v>
                </c:pt>
                <c:pt idx="51318">
                  <c:v>0.98939679400147096</c:v>
                </c:pt>
                <c:pt idx="51319">
                  <c:v>0.99086575413649303</c:v>
                </c:pt>
                <c:pt idx="51320">
                  <c:v>0.99051696731241101</c:v>
                </c:pt>
                <c:pt idx="51321">
                  <c:v>0.99356304419692998</c:v>
                </c:pt>
                <c:pt idx="51322">
                  <c:v>0.99050275575301705</c:v>
                </c:pt>
                <c:pt idx="51323">
                  <c:v>0.98921134572989</c:v>
                </c:pt>
                <c:pt idx="51324">
                  <c:v>0.98957956494271604</c:v>
                </c:pt>
                <c:pt idx="51325">
                  <c:v>0.98775515217161003</c:v>
                </c:pt>
                <c:pt idx="51326">
                  <c:v>0.99274333366634004</c:v>
                </c:pt>
                <c:pt idx="51327">
                  <c:v>0.99048210789161295</c:v>
                </c:pt>
                <c:pt idx="51328">
                  <c:v>0.98814441953911702</c:v>
                </c:pt>
                <c:pt idx="51329">
                  <c:v>0.99206649042764194</c:v>
                </c:pt>
                <c:pt idx="51330">
                  <c:v>0.99376922004323198</c:v>
                </c:pt>
                <c:pt idx="51331">
                  <c:v>0.99165791186309005</c:v>
                </c:pt>
                <c:pt idx="51332">
                  <c:v>0.98803680756266299</c:v>
                </c:pt>
                <c:pt idx="51333">
                  <c:v>0.99324039714698298</c:v>
                </c:pt>
                <c:pt idx="51334">
                  <c:v>0.98828016366148896</c:v>
                </c:pt>
                <c:pt idx="51335">
                  <c:v>0.98994090667355095</c:v>
                </c:pt>
                <c:pt idx="51336">
                  <c:v>0.98834893046244898</c:v>
                </c:pt>
                <c:pt idx="51337">
                  <c:v>0.99095836969235296</c:v>
                </c:pt>
                <c:pt idx="51338">
                  <c:v>0.99148210325859598</c:v>
                </c:pt>
                <c:pt idx="51339">
                  <c:v>0.98931059373895502</c:v>
                </c:pt>
                <c:pt idx="51340">
                  <c:v>0.99028072685886104</c:v>
                </c:pt>
                <c:pt idx="51341">
                  <c:v>0.98894667651101598</c:v>
                </c:pt>
                <c:pt idx="51342">
                  <c:v>0.99379601657697603</c:v>
                </c:pt>
                <c:pt idx="51343">
                  <c:v>0.99216349012194804</c:v>
                </c:pt>
                <c:pt idx="51344">
                  <c:v>0.98955987588184002</c:v>
                </c:pt>
                <c:pt idx="51345">
                  <c:v>0.99169344768645795</c:v>
                </c:pt>
                <c:pt idx="51346">
                  <c:v>0.99039137261919297</c:v>
                </c:pt>
                <c:pt idx="51347">
                  <c:v>0.98755063928161302</c:v>
                </c:pt>
                <c:pt idx="51348">
                  <c:v>0.98982964125136796</c:v>
                </c:pt>
                <c:pt idx="51349">
                  <c:v>0.99085445453901599</c:v>
                </c:pt>
                <c:pt idx="51350">
                  <c:v>0.99106692346171299</c:v>
                </c:pt>
                <c:pt idx="51351">
                  <c:v>0.98815878840930904</c:v>
                </c:pt>
                <c:pt idx="51352">
                  <c:v>0.98965374797233197</c:v>
                </c:pt>
                <c:pt idx="51353">
                  <c:v>0.98847790738988195</c:v>
                </c:pt>
                <c:pt idx="51354">
                  <c:v>0.99202767254118096</c:v>
                </c:pt>
                <c:pt idx="51355">
                  <c:v>0.98835058754021299</c:v>
                </c:pt>
                <c:pt idx="51356">
                  <c:v>0.98970462224392697</c:v>
                </c:pt>
                <c:pt idx="51357">
                  <c:v>0.98833617327314605</c:v>
                </c:pt>
                <c:pt idx="51358">
                  <c:v>0.99285367868101204</c:v>
                </c:pt>
                <c:pt idx="51359">
                  <c:v>0.98792338217690001</c:v>
                </c:pt>
                <c:pt idx="51360">
                  <c:v>0.99252547841607897</c:v>
                </c:pt>
                <c:pt idx="51361">
                  <c:v>0.98966086466327396</c:v>
                </c:pt>
                <c:pt idx="51362">
                  <c:v>0.99103418567263102</c:v>
                </c:pt>
                <c:pt idx="51363">
                  <c:v>0.99258714000895298</c:v>
                </c:pt>
                <c:pt idx="51364">
                  <c:v>0.99051956017720399</c:v>
                </c:pt>
                <c:pt idx="51365">
                  <c:v>0.99258486114470601</c:v>
                </c:pt>
                <c:pt idx="51366">
                  <c:v>0.99047006942691196</c:v>
                </c:pt>
                <c:pt idx="51367">
                  <c:v>0.98775048624504502</c:v>
                </c:pt>
                <c:pt idx="51368">
                  <c:v>0.99194488510047896</c:v>
                </c:pt>
                <c:pt idx="51369">
                  <c:v>0.99174407942537801</c:v>
                </c:pt>
                <c:pt idx="51370">
                  <c:v>0.99095435271601895</c:v>
                </c:pt>
                <c:pt idx="51371">
                  <c:v>0.98811988626762404</c:v>
                </c:pt>
                <c:pt idx="51372">
                  <c:v>0.98748482750497102</c:v>
                </c:pt>
                <c:pt idx="51373">
                  <c:v>0.98712346851927701</c:v>
                </c:pt>
                <c:pt idx="51374">
                  <c:v>0.99185053239994103</c:v>
                </c:pt>
                <c:pt idx="51375">
                  <c:v>0.98768321809124404</c:v>
                </c:pt>
                <c:pt idx="51376">
                  <c:v>0.99246020001169299</c:v>
                </c:pt>
                <c:pt idx="51377">
                  <c:v>0.99047493767256101</c:v>
                </c:pt>
                <c:pt idx="51378">
                  <c:v>0.988055801062387</c:v>
                </c:pt>
                <c:pt idx="51379">
                  <c:v>0.98825851375084095</c:v>
                </c:pt>
                <c:pt idx="51380">
                  <c:v>0.99076010627457101</c:v>
                </c:pt>
                <c:pt idx="51381">
                  <c:v>0.98978408024926801</c:v>
                </c:pt>
                <c:pt idx="51382">
                  <c:v>0.991492210562816</c:v>
                </c:pt>
                <c:pt idx="51383">
                  <c:v>0.99104428987495996</c:v>
                </c:pt>
                <c:pt idx="51384">
                  <c:v>0.99388203040882195</c:v>
                </c:pt>
                <c:pt idx="51385">
                  <c:v>0.989054715195408</c:v>
                </c:pt>
                <c:pt idx="51386">
                  <c:v>0.99233850488339703</c:v>
                </c:pt>
                <c:pt idx="51387">
                  <c:v>0.98930294622549397</c:v>
                </c:pt>
                <c:pt idx="51388">
                  <c:v>0.99214194175710402</c:v>
                </c:pt>
                <c:pt idx="51389">
                  <c:v>0.99383842727400196</c:v>
                </c:pt>
                <c:pt idx="51390">
                  <c:v>0.98997126093935195</c:v>
                </c:pt>
                <c:pt idx="51391">
                  <c:v>0.99065784187004202</c:v>
                </c:pt>
                <c:pt idx="51392">
                  <c:v>0.99039298843440904</c:v>
                </c:pt>
                <c:pt idx="51393">
                  <c:v>0.99068154422319898</c:v>
                </c:pt>
                <c:pt idx="51394">
                  <c:v>0.993679280024378</c:v>
                </c:pt>
                <c:pt idx="51395">
                  <c:v>0.98643102032757701</c:v>
                </c:pt>
                <c:pt idx="51396">
                  <c:v>0.99406961034442398</c:v>
                </c:pt>
                <c:pt idx="51397">
                  <c:v>0.98830703765386196</c:v>
                </c:pt>
                <c:pt idx="51398">
                  <c:v>0.99067195318101597</c:v>
                </c:pt>
                <c:pt idx="51399">
                  <c:v>0.99300281175332195</c:v>
                </c:pt>
                <c:pt idx="51400">
                  <c:v>0.99300269185505197</c:v>
                </c:pt>
                <c:pt idx="51401">
                  <c:v>0.98904707331270103</c:v>
                </c:pt>
                <c:pt idx="51402">
                  <c:v>0.99035095591772804</c:v>
                </c:pt>
                <c:pt idx="51403">
                  <c:v>0.99108775709522801</c:v>
                </c:pt>
                <c:pt idx="51404">
                  <c:v>0.99217200691152296</c:v>
                </c:pt>
                <c:pt idx="51405">
                  <c:v>0.98917167144042795</c:v>
                </c:pt>
                <c:pt idx="51406">
                  <c:v>0.99044875009032596</c:v>
                </c:pt>
                <c:pt idx="51407">
                  <c:v>0.989889495528811</c:v>
                </c:pt>
                <c:pt idx="51408">
                  <c:v>0.99057123184477502</c:v>
                </c:pt>
                <c:pt idx="51409">
                  <c:v>0.98623201595841603</c:v>
                </c:pt>
                <c:pt idx="51410">
                  <c:v>0.99480421934470298</c:v>
                </c:pt>
                <c:pt idx="51411">
                  <c:v>0.98870003387510597</c:v>
                </c:pt>
                <c:pt idx="51412">
                  <c:v>0.99121953059283996</c:v>
                </c:pt>
                <c:pt idx="51413">
                  <c:v>0.99022835808055998</c:v>
                </c:pt>
                <c:pt idx="51414">
                  <c:v>0.99006721444444001</c:v>
                </c:pt>
                <c:pt idx="51415">
                  <c:v>0.99352803190444094</c:v>
                </c:pt>
                <c:pt idx="51416">
                  <c:v>0.98867843327274596</c:v>
                </c:pt>
                <c:pt idx="51417">
                  <c:v>0.99228795313936202</c:v>
                </c:pt>
                <c:pt idx="51418">
                  <c:v>0.98865394937048801</c:v>
                </c:pt>
                <c:pt idx="51419">
                  <c:v>0.99237829147942103</c:v>
                </c:pt>
                <c:pt idx="51420">
                  <c:v>0.98823872754597297</c:v>
                </c:pt>
                <c:pt idx="51421">
                  <c:v>0.994717213415797</c:v>
                </c:pt>
                <c:pt idx="51422">
                  <c:v>0.98809763392518701</c:v>
                </c:pt>
                <c:pt idx="51423">
                  <c:v>0.98657865086903895</c:v>
                </c:pt>
                <c:pt idx="51424">
                  <c:v>0.99254253092570999</c:v>
                </c:pt>
                <c:pt idx="51425">
                  <c:v>0.99251963601317905</c:v>
                </c:pt>
                <c:pt idx="51426">
                  <c:v>0.99191835247138604</c:v>
                </c:pt>
                <c:pt idx="51427">
                  <c:v>0.99094233980104096</c:v>
                </c:pt>
                <c:pt idx="51428">
                  <c:v>0.98761684106358405</c:v>
                </c:pt>
                <c:pt idx="51429">
                  <c:v>0.99250683672893703</c:v>
                </c:pt>
                <c:pt idx="51430">
                  <c:v>0.99064548977504296</c:v>
                </c:pt>
                <c:pt idx="51431">
                  <c:v>0.98923524854227796</c:v>
                </c:pt>
                <c:pt idx="51432">
                  <c:v>0.992601886390583</c:v>
                </c:pt>
                <c:pt idx="51433">
                  <c:v>0.98927487279650705</c:v>
                </c:pt>
                <c:pt idx="51434">
                  <c:v>0.98761365773267795</c:v>
                </c:pt>
                <c:pt idx="51435">
                  <c:v>0.98886291219362799</c:v>
                </c:pt>
                <c:pt idx="51436">
                  <c:v>0.99164449480528205</c:v>
                </c:pt>
                <c:pt idx="51437">
                  <c:v>0.99228496904331298</c:v>
                </c:pt>
                <c:pt idx="51438">
                  <c:v>0.99265399253420905</c:v>
                </c:pt>
                <c:pt idx="51439">
                  <c:v>0.987664186656112</c:v>
                </c:pt>
                <c:pt idx="51440">
                  <c:v>0.99216054608801096</c:v>
                </c:pt>
                <c:pt idx="51441">
                  <c:v>0.98819581354345698</c:v>
                </c:pt>
                <c:pt idx="51442">
                  <c:v>0.98645197773425397</c:v>
                </c:pt>
                <c:pt idx="51443">
                  <c:v>0.99254103393993698</c:v>
                </c:pt>
                <c:pt idx="51444">
                  <c:v>0.98718298180614295</c:v>
                </c:pt>
                <c:pt idx="51445">
                  <c:v>0.98964747514476703</c:v>
                </c:pt>
                <c:pt idx="51446">
                  <c:v>0.99263043627175296</c:v>
                </c:pt>
                <c:pt idx="51447">
                  <c:v>0.99043190337873199</c:v>
                </c:pt>
                <c:pt idx="51448">
                  <c:v>0.99013143417570504</c:v>
                </c:pt>
                <c:pt idx="51449">
                  <c:v>0.99124960536632101</c:v>
                </c:pt>
                <c:pt idx="51450">
                  <c:v>0.98900570466862403</c:v>
                </c:pt>
                <c:pt idx="51451">
                  <c:v>0.99017674390847299</c:v>
                </c:pt>
                <c:pt idx="51452">
                  <c:v>0.99380163605083205</c:v>
                </c:pt>
                <c:pt idx="51453">
                  <c:v>0.98707681793899604</c:v>
                </c:pt>
                <c:pt idx="51454">
                  <c:v>0.99250207995613404</c:v>
                </c:pt>
                <c:pt idx="51455">
                  <c:v>0.99015017470272504</c:v>
                </c:pt>
                <c:pt idx="51456">
                  <c:v>0.99314678875588103</c:v>
                </c:pt>
                <c:pt idx="51457">
                  <c:v>0.98793370025890903</c:v>
                </c:pt>
                <c:pt idx="51458">
                  <c:v>0.992346865538278</c:v>
                </c:pt>
                <c:pt idx="51459">
                  <c:v>0.98879724332714003</c:v>
                </c:pt>
                <c:pt idx="51460">
                  <c:v>0.99017604012860905</c:v>
                </c:pt>
                <c:pt idx="51461">
                  <c:v>0.99054510439162002</c:v>
                </c:pt>
                <c:pt idx="51462">
                  <c:v>0.99336466021825498</c:v>
                </c:pt>
                <c:pt idx="51463">
                  <c:v>0.99113157898275095</c:v>
                </c:pt>
                <c:pt idx="51464">
                  <c:v>0.99146423924229699</c:v>
                </c:pt>
                <c:pt idx="51465">
                  <c:v>0.98948082751077004</c:v>
                </c:pt>
                <c:pt idx="51466">
                  <c:v>0.99188692257872102</c:v>
                </c:pt>
                <c:pt idx="51467">
                  <c:v>0.99216667533018799</c:v>
                </c:pt>
                <c:pt idx="51468">
                  <c:v>0.98736046509091402</c:v>
                </c:pt>
                <c:pt idx="51469">
                  <c:v>0.99039954984446199</c:v>
                </c:pt>
                <c:pt idx="51470">
                  <c:v>0.98578080847974803</c:v>
                </c:pt>
                <c:pt idx="51471">
                  <c:v>0.99250434032100998</c:v>
                </c:pt>
                <c:pt idx="51472">
                  <c:v>0.99046837953026601</c:v>
                </c:pt>
                <c:pt idx="51473">
                  <c:v>0.98684253197361205</c:v>
                </c:pt>
                <c:pt idx="51474">
                  <c:v>0.99057267979824304</c:v>
                </c:pt>
                <c:pt idx="51475">
                  <c:v>0.99312601798278399</c:v>
                </c:pt>
                <c:pt idx="51476">
                  <c:v>0.98991086192851596</c:v>
                </c:pt>
                <c:pt idx="51477">
                  <c:v>0.99157802999733002</c:v>
                </c:pt>
                <c:pt idx="51478">
                  <c:v>0.98963496270731799</c:v>
                </c:pt>
                <c:pt idx="51479">
                  <c:v>0.98688253070847598</c:v>
                </c:pt>
                <c:pt idx="51480">
                  <c:v>0.99376056870621599</c:v>
                </c:pt>
                <c:pt idx="51481">
                  <c:v>0.98922249201035495</c:v>
                </c:pt>
                <c:pt idx="51482">
                  <c:v>0.98708479015004302</c:v>
                </c:pt>
                <c:pt idx="51483">
                  <c:v>0.99218079836598305</c:v>
                </c:pt>
                <c:pt idx="51484">
                  <c:v>0.99241467679858097</c:v>
                </c:pt>
                <c:pt idx="51485">
                  <c:v>0.99029945974108002</c:v>
                </c:pt>
                <c:pt idx="51486">
                  <c:v>0.98779081811182801</c:v>
                </c:pt>
                <c:pt idx="51487">
                  <c:v>0.99185028154028299</c:v>
                </c:pt>
                <c:pt idx="51488">
                  <c:v>0.99086316559995502</c:v>
                </c:pt>
                <c:pt idx="51489">
                  <c:v>0.98564641963456601</c:v>
                </c:pt>
                <c:pt idx="51490">
                  <c:v>0.993053867872841</c:v>
                </c:pt>
                <c:pt idx="51491">
                  <c:v>0.99322980700131602</c:v>
                </c:pt>
                <c:pt idx="51492">
                  <c:v>0.98828718892952305</c:v>
                </c:pt>
                <c:pt idx="51493">
                  <c:v>0.99202784733362603</c:v>
                </c:pt>
                <c:pt idx="51494">
                  <c:v>0.99082759643563401</c:v>
                </c:pt>
                <c:pt idx="51495">
                  <c:v>0.99152165295316796</c:v>
                </c:pt>
                <c:pt idx="51496">
                  <c:v>0.992955036087942</c:v>
                </c:pt>
                <c:pt idx="51497">
                  <c:v>0.99133447573702205</c:v>
                </c:pt>
                <c:pt idx="51498">
                  <c:v>0.99144990974295699</c:v>
                </c:pt>
                <c:pt idx="51499">
                  <c:v>0.99044199428856605</c:v>
                </c:pt>
                <c:pt idx="51500">
                  <c:v>0.98832880181809601</c:v>
                </c:pt>
                <c:pt idx="51501">
                  <c:v>0.98654864566567102</c:v>
                </c:pt>
                <c:pt idx="51502">
                  <c:v>0.99028098579792001</c:v>
                </c:pt>
                <c:pt idx="51503">
                  <c:v>0.991793697073723</c:v>
                </c:pt>
                <c:pt idx="51504">
                  <c:v>0.99007018407031799</c:v>
                </c:pt>
                <c:pt idx="51505">
                  <c:v>0.98927294535533905</c:v>
                </c:pt>
                <c:pt idx="51506">
                  <c:v>0.99144701594543305</c:v>
                </c:pt>
                <c:pt idx="51507">
                  <c:v>0.98886389527764496</c:v>
                </c:pt>
                <c:pt idx="51508">
                  <c:v>0.99253495105895295</c:v>
                </c:pt>
                <c:pt idx="51509">
                  <c:v>0.99124270376092205</c:v>
                </c:pt>
                <c:pt idx="51510">
                  <c:v>0.98784321951111298</c:v>
                </c:pt>
                <c:pt idx="51511">
                  <c:v>0.98780901644577002</c:v>
                </c:pt>
                <c:pt idx="51512">
                  <c:v>0.98926471887464396</c:v>
                </c:pt>
                <c:pt idx="51513">
                  <c:v>0.98925175529597997</c:v>
                </c:pt>
                <c:pt idx="51514">
                  <c:v>0.98820852041000296</c:v>
                </c:pt>
                <c:pt idx="51515">
                  <c:v>0.98854794296341997</c:v>
                </c:pt>
                <c:pt idx="51516">
                  <c:v>0.98829949310894305</c:v>
                </c:pt>
                <c:pt idx="51517">
                  <c:v>0.99260352114987904</c:v>
                </c:pt>
                <c:pt idx="51518">
                  <c:v>0.99145749375522296</c:v>
                </c:pt>
                <c:pt idx="51519">
                  <c:v>0.98968555478560105</c:v>
                </c:pt>
                <c:pt idx="51520">
                  <c:v>0.98900015182998102</c:v>
                </c:pt>
                <c:pt idx="51521">
                  <c:v>0.98832802824946797</c:v>
                </c:pt>
                <c:pt idx="51522">
                  <c:v>0.98922288843725303</c:v>
                </c:pt>
                <c:pt idx="51523">
                  <c:v>0.99193850449373</c:v>
                </c:pt>
                <c:pt idx="51524">
                  <c:v>0.99017503430596399</c:v>
                </c:pt>
                <c:pt idx="51525">
                  <c:v>0.98772407736151202</c:v>
                </c:pt>
                <c:pt idx="51526">
                  <c:v>0.99143653201008497</c:v>
                </c:pt>
                <c:pt idx="51527">
                  <c:v>0.99268812280789298</c:v>
                </c:pt>
                <c:pt idx="51528">
                  <c:v>0.99081699621271402</c:v>
                </c:pt>
                <c:pt idx="51529">
                  <c:v>0.992569042732522</c:v>
                </c:pt>
                <c:pt idx="51530">
                  <c:v>0.99114332955712803</c:v>
                </c:pt>
                <c:pt idx="51531">
                  <c:v>0.99165239272898598</c:v>
                </c:pt>
                <c:pt idx="51532">
                  <c:v>0.99000835586249003</c:v>
                </c:pt>
                <c:pt idx="51533">
                  <c:v>0.99270713099377605</c:v>
                </c:pt>
                <c:pt idx="51534">
                  <c:v>0.98759736503815199</c:v>
                </c:pt>
                <c:pt idx="51535">
                  <c:v>0.98913022937744599</c:v>
                </c:pt>
                <c:pt idx="51536">
                  <c:v>0.98805842189226001</c:v>
                </c:pt>
                <c:pt idx="51537">
                  <c:v>0.986487072362496</c:v>
                </c:pt>
                <c:pt idx="51538">
                  <c:v>0.98897402036884796</c:v>
                </c:pt>
                <c:pt idx="51539">
                  <c:v>0.98873605228390404</c:v>
                </c:pt>
                <c:pt idx="51540">
                  <c:v>0.992180850266283</c:v>
                </c:pt>
                <c:pt idx="51541">
                  <c:v>0.98850395828638904</c:v>
                </c:pt>
                <c:pt idx="51542">
                  <c:v>0.99243505939070298</c:v>
                </c:pt>
                <c:pt idx="51543">
                  <c:v>0.98930233658787403</c:v>
                </c:pt>
                <c:pt idx="51544">
                  <c:v>0.99052840584068602</c:v>
                </c:pt>
                <c:pt idx="51545">
                  <c:v>0.99052306027044801</c:v>
                </c:pt>
                <c:pt idx="51546">
                  <c:v>0.991670076117244</c:v>
                </c:pt>
                <c:pt idx="51547">
                  <c:v>0.99375984327025302</c:v>
                </c:pt>
                <c:pt idx="51548">
                  <c:v>0.988356066178254</c:v>
                </c:pt>
                <c:pt idx="51549">
                  <c:v>0.98603599689572896</c:v>
                </c:pt>
                <c:pt idx="51550">
                  <c:v>0.98990343572967698</c:v>
                </c:pt>
                <c:pt idx="51551">
                  <c:v>0.99430418434452705</c:v>
                </c:pt>
                <c:pt idx="51552">
                  <c:v>0.98819971038100296</c:v>
                </c:pt>
                <c:pt idx="51553">
                  <c:v>0.98834355942142704</c:v>
                </c:pt>
                <c:pt idx="51554">
                  <c:v>0.98914545291075395</c:v>
                </c:pt>
                <c:pt idx="51555">
                  <c:v>0.99259047979927595</c:v>
                </c:pt>
                <c:pt idx="51556">
                  <c:v>0.99475749884055098</c:v>
                </c:pt>
                <c:pt idx="51557">
                  <c:v>0.98735963213634703</c:v>
                </c:pt>
                <c:pt idx="51558">
                  <c:v>0.98804902889102897</c:v>
                </c:pt>
                <c:pt idx="51559">
                  <c:v>0.992585180249965</c:v>
                </c:pt>
                <c:pt idx="51560">
                  <c:v>0.988131221945167</c:v>
                </c:pt>
                <c:pt idx="51561">
                  <c:v>0.98866546127559596</c:v>
                </c:pt>
                <c:pt idx="51562">
                  <c:v>0.99323997134470898</c:v>
                </c:pt>
                <c:pt idx="51563">
                  <c:v>0.98830961672075401</c:v>
                </c:pt>
                <c:pt idx="51564">
                  <c:v>0.98708567750687004</c:v>
                </c:pt>
                <c:pt idx="51565">
                  <c:v>0.99199801416715705</c:v>
                </c:pt>
                <c:pt idx="51566">
                  <c:v>0.98843127428856004</c:v>
                </c:pt>
                <c:pt idx="51567">
                  <c:v>0.99043936141473898</c:v>
                </c:pt>
                <c:pt idx="51568">
                  <c:v>0.99380881811168198</c:v>
                </c:pt>
                <c:pt idx="51569">
                  <c:v>0.99232131891277198</c:v>
                </c:pt>
                <c:pt idx="51570">
                  <c:v>0.99287689340854501</c:v>
                </c:pt>
                <c:pt idx="51571">
                  <c:v>0.98771963378680705</c:v>
                </c:pt>
                <c:pt idx="51572">
                  <c:v>0.990919555659864</c:v>
                </c:pt>
                <c:pt idx="51573">
                  <c:v>0.98953997572779795</c:v>
                </c:pt>
                <c:pt idx="51574">
                  <c:v>0.99155217476431301</c:v>
                </c:pt>
                <c:pt idx="51575">
                  <c:v>0.989909868063094</c:v>
                </c:pt>
                <c:pt idx="51576">
                  <c:v>0.98918481588701201</c:v>
                </c:pt>
                <c:pt idx="51577">
                  <c:v>0.99224821719652301</c:v>
                </c:pt>
                <c:pt idx="51578">
                  <c:v>0.98882015161902403</c:v>
                </c:pt>
                <c:pt idx="51579">
                  <c:v>0.99095146309273596</c:v>
                </c:pt>
                <c:pt idx="51580">
                  <c:v>0.99433627111231504</c:v>
                </c:pt>
                <c:pt idx="51581">
                  <c:v>0.98914334139647198</c:v>
                </c:pt>
                <c:pt idx="51582">
                  <c:v>0.99048755208604899</c:v>
                </c:pt>
                <c:pt idx="51583">
                  <c:v>0.99360798016622798</c:v>
                </c:pt>
                <c:pt idx="51584">
                  <c:v>0.98821556360484997</c:v>
                </c:pt>
                <c:pt idx="51585">
                  <c:v>0.99007719931147498</c:v>
                </c:pt>
                <c:pt idx="51586">
                  <c:v>0.99181869499337105</c:v>
                </c:pt>
                <c:pt idx="51587">
                  <c:v>0.99122526354428397</c:v>
                </c:pt>
                <c:pt idx="51588">
                  <c:v>0.99337198480752598</c:v>
                </c:pt>
                <c:pt idx="51589">
                  <c:v>0.99148698648917799</c:v>
                </c:pt>
                <c:pt idx="51590">
                  <c:v>0.99284107572296498</c:v>
                </c:pt>
                <c:pt idx="51591">
                  <c:v>0.98955007736578204</c:v>
                </c:pt>
                <c:pt idx="51592">
                  <c:v>0.98870645186987804</c:v>
                </c:pt>
                <c:pt idx="51593">
                  <c:v>0.98822311893373105</c:v>
                </c:pt>
                <c:pt idx="51594">
                  <c:v>0.98799578991997905</c:v>
                </c:pt>
                <c:pt idx="51595">
                  <c:v>0.98761674971298496</c:v>
                </c:pt>
                <c:pt idx="51596">
                  <c:v>0.99009263900649502</c:v>
                </c:pt>
                <c:pt idx="51597">
                  <c:v>0.98813428157421901</c:v>
                </c:pt>
                <c:pt idx="51598">
                  <c:v>0.99130346645122502</c:v>
                </c:pt>
                <c:pt idx="51599">
                  <c:v>0.98984469947363096</c:v>
                </c:pt>
                <c:pt idx="51600">
                  <c:v>0.99350514561685799</c:v>
                </c:pt>
                <c:pt idx="51601">
                  <c:v>0.99255637667493102</c:v>
                </c:pt>
                <c:pt idx="51602">
                  <c:v>0.99017842773757203</c:v>
                </c:pt>
                <c:pt idx="51603">
                  <c:v>0.99050555129196005</c:v>
                </c:pt>
                <c:pt idx="51604">
                  <c:v>0.99419046824736301</c:v>
                </c:pt>
                <c:pt idx="51605">
                  <c:v>0.98859775195128397</c:v>
                </c:pt>
                <c:pt idx="51606">
                  <c:v>0.98775241891018395</c:v>
                </c:pt>
                <c:pt idx="51607">
                  <c:v>0.98988629132703798</c:v>
                </c:pt>
                <c:pt idx="51608">
                  <c:v>0.98722741712653805</c:v>
                </c:pt>
                <c:pt idx="51609">
                  <c:v>0.98914856820326802</c:v>
                </c:pt>
                <c:pt idx="51610">
                  <c:v>0.98959881336372901</c:v>
                </c:pt>
                <c:pt idx="51611">
                  <c:v>0.98983542025014004</c:v>
                </c:pt>
                <c:pt idx="51612">
                  <c:v>0.993726310915925</c:v>
                </c:pt>
                <c:pt idx="51613">
                  <c:v>0.99007577835925398</c:v>
                </c:pt>
                <c:pt idx="51614">
                  <c:v>0.98921264453187296</c:v>
                </c:pt>
                <c:pt idx="51615">
                  <c:v>0.99155103529173205</c:v>
                </c:pt>
                <c:pt idx="51616">
                  <c:v>0.99039908858485504</c:v>
                </c:pt>
                <c:pt idx="51617">
                  <c:v>0.99217584657904101</c:v>
                </c:pt>
                <c:pt idx="51618">
                  <c:v>0.98998517531212604</c:v>
                </c:pt>
                <c:pt idx="51619">
                  <c:v>0.992422670116198</c:v>
                </c:pt>
                <c:pt idx="51620">
                  <c:v>0.98934619498568999</c:v>
                </c:pt>
                <c:pt idx="51621">
                  <c:v>0.99084335131136203</c:v>
                </c:pt>
                <c:pt idx="51622">
                  <c:v>0.99316343891875802</c:v>
                </c:pt>
                <c:pt idx="51623">
                  <c:v>0.99175629970365398</c:v>
                </c:pt>
                <c:pt idx="51624">
                  <c:v>0.99107439153063104</c:v>
                </c:pt>
                <c:pt idx="51625">
                  <c:v>0.98546514579503797</c:v>
                </c:pt>
                <c:pt idx="51626">
                  <c:v>0.99225290429569102</c:v>
                </c:pt>
                <c:pt idx="51627">
                  <c:v>0.99052507173069904</c:v>
                </c:pt>
                <c:pt idx="51628">
                  <c:v>0.98863327957278802</c:v>
                </c:pt>
                <c:pt idx="51629">
                  <c:v>0.98893451477523497</c:v>
                </c:pt>
                <c:pt idx="51630">
                  <c:v>0.99302447956071704</c:v>
                </c:pt>
                <c:pt idx="51631">
                  <c:v>0.98680486643309895</c:v>
                </c:pt>
                <c:pt idx="51632">
                  <c:v>0.99363217353784405</c:v>
                </c:pt>
                <c:pt idx="51633">
                  <c:v>0.99139337937647398</c:v>
                </c:pt>
                <c:pt idx="51634">
                  <c:v>0.98854699745927399</c:v>
                </c:pt>
                <c:pt idx="51635">
                  <c:v>0.99018355857430396</c:v>
                </c:pt>
                <c:pt idx="51636">
                  <c:v>0.98555994571328398</c:v>
                </c:pt>
                <c:pt idx="51637">
                  <c:v>0.99150390161385904</c:v>
                </c:pt>
                <c:pt idx="51638">
                  <c:v>0.98780108025871105</c:v>
                </c:pt>
                <c:pt idx="51639">
                  <c:v>0.990147886015044</c:v>
                </c:pt>
                <c:pt idx="51640">
                  <c:v>0.99091617487488604</c:v>
                </c:pt>
                <c:pt idx="51641">
                  <c:v>0.98906663285435603</c:v>
                </c:pt>
                <c:pt idx="51642">
                  <c:v>0.98822480249806199</c:v>
                </c:pt>
                <c:pt idx="51643">
                  <c:v>0.99451041667408502</c:v>
                </c:pt>
                <c:pt idx="51644">
                  <c:v>0.98917552292315603</c:v>
                </c:pt>
                <c:pt idx="51645">
                  <c:v>0.99173623242507802</c:v>
                </c:pt>
                <c:pt idx="51646">
                  <c:v>0.99029214263461995</c:v>
                </c:pt>
                <c:pt idx="51647">
                  <c:v>0.99030408621686505</c:v>
                </c:pt>
                <c:pt idx="51648">
                  <c:v>0.99045475809783501</c:v>
                </c:pt>
                <c:pt idx="51649">
                  <c:v>0.98996052575087801</c:v>
                </c:pt>
                <c:pt idx="51650">
                  <c:v>0.98906418925844497</c:v>
                </c:pt>
                <c:pt idx="51651">
                  <c:v>0.990345368591529</c:v>
                </c:pt>
                <c:pt idx="51652">
                  <c:v>0.98758586321258901</c:v>
                </c:pt>
                <c:pt idx="51653">
                  <c:v>0.99132267459065304</c:v>
                </c:pt>
                <c:pt idx="51654">
                  <c:v>0.98989073743396505</c:v>
                </c:pt>
                <c:pt idx="51655">
                  <c:v>0.99269390753426801</c:v>
                </c:pt>
                <c:pt idx="51656">
                  <c:v>0.98865778261346005</c:v>
                </c:pt>
                <c:pt idx="51657">
                  <c:v>0.98986003874566297</c:v>
                </c:pt>
                <c:pt idx="51658">
                  <c:v>0.99107483182607803</c:v>
                </c:pt>
                <c:pt idx="51659">
                  <c:v>0.99221912665031597</c:v>
                </c:pt>
                <c:pt idx="51660">
                  <c:v>0.99225894582759999</c:v>
                </c:pt>
                <c:pt idx="51661">
                  <c:v>0.99174683253595497</c:v>
                </c:pt>
                <c:pt idx="51662">
                  <c:v>0.988819864456841</c:v>
                </c:pt>
                <c:pt idx="51663">
                  <c:v>0.98678070818420105</c:v>
                </c:pt>
                <c:pt idx="51664">
                  <c:v>0.994068284305623</c:v>
                </c:pt>
                <c:pt idx="51665">
                  <c:v>0.99038411229906098</c:v>
                </c:pt>
                <c:pt idx="51666">
                  <c:v>0.98835552116067404</c:v>
                </c:pt>
                <c:pt idx="51667">
                  <c:v>0.99174084595589396</c:v>
                </c:pt>
                <c:pt idx="51668">
                  <c:v>0.99035155113598194</c:v>
                </c:pt>
                <c:pt idx="51669">
                  <c:v>0.98922974207394998</c:v>
                </c:pt>
                <c:pt idx="51670">
                  <c:v>0.98976416809935297</c:v>
                </c:pt>
                <c:pt idx="51671">
                  <c:v>0.98846502892931998</c:v>
                </c:pt>
                <c:pt idx="51672">
                  <c:v>0.990705262895481</c:v>
                </c:pt>
                <c:pt idx="51673">
                  <c:v>0.99360032742095505</c:v>
                </c:pt>
                <c:pt idx="51674">
                  <c:v>0.98872163083562503</c:v>
                </c:pt>
                <c:pt idx="51675">
                  <c:v>0.98748020736292097</c:v>
                </c:pt>
                <c:pt idx="51676">
                  <c:v>0.989693586409917</c:v>
                </c:pt>
                <c:pt idx="51677">
                  <c:v>0.99304952084290299</c:v>
                </c:pt>
                <c:pt idx="51678">
                  <c:v>0.98759876762759502</c:v>
                </c:pt>
                <c:pt idx="51679">
                  <c:v>0.98947320294671404</c:v>
                </c:pt>
                <c:pt idx="51680">
                  <c:v>0.98727058767242204</c:v>
                </c:pt>
                <c:pt idx="51681">
                  <c:v>0.99166195400925705</c:v>
                </c:pt>
                <c:pt idx="51682">
                  <c:v>0.99165626943983598</c:v>
                </c:pt>
                <c:pt idx="51683">
                  <c:v>0.98705274144012101</c:v>
                </c:pt>
                <c:pt idx="51684">
                  <c:v>0.99223076547809796</c:v>
                </c:pt>
                <c:pt idx="51685">
                  <c:v>0.98914274845672701</c:v>
                </c:pt>
                <c:pt idx="51686">
                  <c:v>0.98823902262031904</c:v>
                </c:pt>
                <c:pt idx="51687">
                  <c:v>0.98756503917649097</c:v>
                </c:pt>
                <c:pt idx="51688">
                  <c:v>0.99137282865467702</c:v>
                </c:pt>
                <c:pt idx="51689">
                  <c:v>0.99002762341706196</c:v>
                </c:pt>
                <c:pt idx="51690">
                  <c:v>0.99242422480943104</c:v>
                </c:pt>
                <c:pt idx="51691">
                  <c:v>0.99080020651602296</c:v>
                </c:pt>
                <c:pt idx="51692">
                  <c:v>0.98675826905709096</c:v>
                </c:pt>
                <c:pt idx="51693">
                  <c:v>0.99035329482255896</c:v>
                </c:pt>
                <c:pt idx="51694">
                  <c:v>0.99342672610962102</c:v>
                </c:pt>
                <c:pt idx="51695">
                  <c:v>0.98948064379884804</c:v>
                </c:pt>
                <c:pt idx="51696">
                  <c:v>0.98732450507875702</c:v>
                </c:pt>
                <c:pt idx="51697">
                  <c:v>0.99080661448562501</c:v>
                </c:pt>
                <c:pt idx="51698">
                  <c:v>0.99136667258589295</c:v>
                </c:pt>
                <c:pt idx="51699">
                  <c:v>0.98597586667679704</c:v>
                </c:pt>
                <c:pt idx="51700">
                  <c:v>0.99248296109230505</c:v>
                </c:pt>
                <c:pt idx="51701">
                  <c:v>0.98795942166089901</c:v>
                </c:pt>
                <c:pt idx="51702">
                  <c:v>0.992672961877338</c:v>
                </c:pt>
                <c:pt idx="51703">
                  <c:v>0.991728883331777</c:v>
                </c:pt>
                <c:pt idx="51704">
                  <c:v>0.99145589520631505</c:v>
                </c:pt>
                <c:pt idx="51705">
                  <c:v>0.98728508993403796</c:v>
                </c:pt>
                <c:pt idx="51706">
                  <c:v>0.992885061513478</c:v>
                </c:pt>
                <c:pt idx="51707">
                  <c:v>0.986986519617568</c:v>
                </c:pt>
                <c:pt idx="51708">
                  <c:v>0.99198320680927299</c:v>
                </c:pt>
                <c:pt idx="51709">
                  <c:v>0.99409229642206898</c:v>
                </c:pt>
                <c:pt idx="51710">
                  <c:v>0.98945168177562703</c:v>
                </c:pt>
                <c:pt idx="51711">
                  <c:v>0.98996446812698802</c:v>
                </c:pt>
                <c:pt idx="51712">
                  <c:v>0.99156353497577998</c:v>
                </c:pt>
                <c:pt idx="51713">
                  <c:v>0.99265675686391897</c:v>
                </c:pt>
                <c:pt idx="51714">
                  <c:v>0.99369351213735402</c:v>
                </c:pt>
                <c:pt idx="51715">
                  <c:v>0.99100619545601498</c:v>
                </c:pt>
                <c:pt idx="51716">
                  <c:v>0.99145950660177395</c:v>
                </c:pt>
                <c:pt idx="51717">
                  <c:v>0.99373678271349197</c:v>
                </c:pt>
                <c:pt idx="51718">
                  <c:v>0.99117947183197896</c:v>
                </c:pt>
                <c:pt idx="51719">
                  <c:v>0.98818874815715196</c:v>
                </c:pt>
                <c:pt idx="51720">
                  <c:v>0.99246848853670799</c:v>
                </c:pt>
                <c:pt idx="51721">
                  <c:v>0.99229861837065703</c:v>
                </c:pt>
                <c:pt idx="51722">
                  <c:v>0.99220625929036999</c:v>
                </c:pt>
                <c:pt idx="51723">
                  <c:v>0.99299857396623203</c:v>
                </c:pt>
                <c:pt idx="51724">
                  <c:v>0.99364014814222101</c:v>
                </c:pt>
                <c:pt idx="51725">
                  <c:v>0.98959231568775197</c:v>
                </c:pt>
                <c:pt idx="51726">
                  <c:v>0.99204937979531704</c:v>
                </c:pt>
                <c:pt idx="51727">
                  <c:v>0.989591014230362</c:v>
                </c:pt>
                <c:pt idx="51728">
                  <c:v>0.98791457189611998</c:v>
                </c:pt>
                <c:pt idx="51729">
                  <c:v>0.99118908113613902</c:v>
                </c:pt>
                <c:pt idx="51730">
                  <c:v>0.98809407447477504</c:v>
                </c:pt>
                <c:pt idx="51731">
                  <c:v>0.98991246465745897</c:v>
                </c:pt>
                <c:pt idx="51732">
                  <c:v>0.99476135280738598</c:v>
                </c:pt>
                <c:pt idx="51733">
                  <c:v>0.988266333491849</c:v>
                </c:pt>
                <c:pt idx="51734">
                  <c:v>0.99231062998630704</c:v>
                </c:pt>
                <c:pt idx="51735">
                  <c:v>0.99034413657287002</c:v>
                </c:pt>
                <c:pt idx="51736">
                  <c:v>0.99135824415399898</c:v>
                </c:pt>
                <c:pt idx="51737">
                  <c:v>0.98827112004167905</c:v>
                </c:pt>
                <c:pt idx="51738">
                  <c:v>0.99329769846314897</c:v>
                </c:pt>
                <c:pt idx="51739">
                  <c:v>0.99192997078535206</c:v>
                </c:pt>
                <c:pt idx="51740">
                  <c:v>0.98972238099750398</c:v>
                </c:pt>
                <c:pt idx="51741">
                  <c:v>0.99466925793979399</c:v>
                </c:pt>
                <c:pt idx="51742">
                  <c:v>0.99117705039301396</c:v>
                </c:pt>
                <c:pt idx="51743">
                  <c:v>0.98986414176515003</c:v>
                </c:pt>
                <c:pt idx="51744">
                  <c:v>0.98870570826469295</c:v>
                </c:pt>
                <c:pt idx="51745">
                  <c:v>0.99102593313054599</c:v>
                </c:pt>
                <c:pt idx="51746">
                  <c:v>0.98971558351468902</c:v>
                </c:pt>
                <c:pt idx="51747">
                  <c:v>0.98816379217018402</c:v>
                </c:pt>
                <c:pt idx="51748">
                  <c:v>0.98764861574834195</c:v>
                </c:pt>
                <c:pt idx="51749">
                  <c:v>0.989591691976768</c:v>
                </c:pt>
                <c:pt idx="51750">
                  <c:v>0.99190099566962697</c:v>
                </c:pt>
                <c:pt idx="51751">
                  <c:v>0.99222565981988098</c:v>
                </c:pt>
                <c:pt idx="51752">
                  <c:v>0.98735082362551096</c:v>
                </c:pt>
                <c:pt idx="51753">
                  <c:v>0.98733403138256104</c:v>
                </c:pt>
                <c:pt idx="51754">
                  <c:v>0.99172163594249396</c:v>
                </c:pt>
                <c:pt idx="51755">
                  <c:v>0.98920987494536095</c:v>
                </c:pt>
                <c:pt idx="51756">
                  <c:v>0.98961273617037304</c:v>
                </c:pt>
                <c:pt idx="51757">
                  <c:v>0.98842509206997098</c:v>
                </c:pt>
                <c:pt idx="51758">
                  <c:v>0.990423429250889</c:v>
                </c:pt>
                <c:pt idx="51759">
                  <c:v>0.98923656466284104</c:v>
                </c:pt>
                <c:pt idx="51760">
                  <c:v>0.98821801427043898</c:v>
                </c:pt>
                <c:pt idx="51761">
                  <c:v>0.99018348005767598</c:v>
                </c:pt>
                <c:pt idx="51762">
                  <c:v>0.98736443133944796</c:v>
                </c:pt>
                <c:pt idx="51763">
                  <c:v>0.99266708408415005</c:v>
                </c:pt>
                <c:pt idx="51764">
                  <c:v>0.99129932540746102</c:v>
                </c:pt>
                <c:pt idx="51765">
                  <c:v>0.98878339200562504</c:v>
                </c:pt>
                <c:pt idx="51766">
                  <c:v>0.99282897290470196</c:v>
                </c:pt>
                <c:pt idx="51767">
                  <c:v>0.98733897426403205</c:v>
                </c:pt>
                <c:pt idx="51768">
                  <c:v>0.98798137479999304</c:v>
                </c:pt>
                <c:pt idx="51769">
                  <c:v>0.99285090546761001</c:v>
                </c:pt>
                <c:pt idx="51770">
                  <c:v>0.99072477928147895</c:v>
                </c:pt>
                <c:pt idx="51771">
                  <c:v>0.98720783269543699</c:v>
                </c:pt>
                <c:pt idx="51772">
                  <c:v>0.99251111581056095</c:v>
                </c:pt>
                <c:pt idx="51773">
                  <c:v>0.99166242379102398</c:v>
                </c:pt>
                <c:pt idx="51774">
                  <c:v>0.98601062475177004</c:v>
                </c:pt>
                <c:pt idx="51775">
                  <c:v>0.99185104230076404</c:v>
                </c:pt>
                <c:pt idx="51776">
                  <c:v>0.990330675823198</c:v>
                </c:pt>
                <c:pt idx="51777">
                  <c:v>0.98920887172784899</c:v>
                </c:pt>
                <c:pt idx="51778">
                  <c:v>0.98965701779270698</c:v>
                </c:pt>
                <c:pt idx="51779">
                  <c:v>0.98976317625161403</c:v>
                </c:pt>
                <c:pt idx="51780">
                  <c:v>0.98833868890972598</c:v>
                </c:pt>
                <c:pt idx="51781">
                  <c:v>0.99235845405614798</c:v>
                </c:pt>
                <c:pt idx="51782">
                  <c:v>0.99308300585633102</c:v>
                </c:pt>
                <c:pt idx="51783">
                  <c:v>0.991436402567627</c:v>
                </c:pt>
                <c:pt idx="51784">
                  <c:v>0.99012541457276204</c:v>
                </c:pt>
                <c:pt idx="51785">
                  <c:v>0.98697600502813998</c:v>
                </c:pt>
                <c:pt idx="51786">
                  <c:v>0.99328656998119202</c:v>
                </c:pt>
                <c:pt idx="51787">
                  <c:v>0.98838950030813</c:v>
                </c:pt>
                <c:pt idx="51788">
                  <c:v>0.993064842103489</c:v>
                </c:pt>
                <c:pt idx="51789">
                  <c:v>0.98608585605662802</c:v>
                </c:pt>
                <c:pt idx="51790">
                  <c:v>0.99156663567182002</c:v>
                </c:pt>
                <c:pt idx="51791">
                  <c:v>0.99136777155479505</c:v>
                </c:pt>
                <c:pt idx="51792">
                  <c:v>0.98775422882525998</c:v>
                </c:pt>
                <c:pt idx="51793">
                  <c:v>0.98833933598962098</c:v>
                </c:pt>
                <c:pt idx="51794">
                  <c:v>0.98817807938160995</c:v>
                </c:pt>
                <c:pt idx="51795">
                  <c:v>0.99077810560654</c:v>
                </c:pt>
                <c:pt idx="51796">
                  <c:v>0.99138099948434799</c:v>
                </c:pt>
                <c:pt idx="51797">
                  <c:v>0.99224440078493104</c:v>
                </c:pt>
                <c:pt idx="51798">
                  <c:v>0.99272808985773897</c:v>
                </c:pt>
                <c:pt idx="51799">
                  <c:v>0.98866073353196304</c:v>
                </c:pt>
                <c:pt idx="51800">
                  <c:v>0.99235764292974804</c:v>
                </c:pt>
                <c:pt idx="51801">
                  <c:v>0.98940103020546299</c:v>
                </c:pt>
                <c:pt idx="51802">
                  <c:v>0.99349435928432805</c:v>
                </c:pt>
                <c:pt idx="51803">
                  <c:v>0.98907985840148904</c:v>
                </c:pt>
                <c:pt idx="51804">
                  <c:v>0.99332437305168297</c:v>
                </c:pt>
                <c:pt idx="51805">
                  <c:v>0.99214103743881199</c:v>
                </c:pt>
                <c:pt idx="51806">
                  <c:v>0.99334783358211798</c:v>
                </c:pt>
                <c:pt idx="51807">
                  <c:v>0.98748288665394601</c:v>
                </c:pt>
                <c:pt idx="51808">
                  <c:v>0.99180289649182496</c:v>
                </c:pt>
                <c:pt idx="51809">
                  <c:v>0.98997773522349797</c:v>
                </c:pt>
                <c:pt idx="51810">
                  <c:v>0.988926431635758</c:v>
                </c:pt>
                <c:pt idx="51811">
                  <c:v>0.98897451530848501</c:v>
                </c:pt>
                <c:pt idx="51812">
                  <c:v>0.99055011075962396</c:v>
                </c:pt>
                <c:pt idx="51813">
                  <c:v>0.99008458149557499</c:v>
                </c:pt>
                <c:pt idx="51814">
                  <c:v>0.98774640807320402</c:v>
                </c:pt>
                <c:pt idx="51815">
                  <c:v>0.99134678590956005</c:v>
                </c:pt>
                <c:pt idx="51816">
                  <c:v>0.99160450950440104</c:v>
                </c:pt>
                <c:pt idx="51817">
                  <c:v>0.99051209065394197</c:v>
                </c:pt>
                <c:pt idx="51818">
                  <c:v>0.99025493874153403</c:v>
                </c:pt>
                <c:pt idx="51819">
                  <c:v>0.988222107897897</c:v>
                </c:pt>
                <c:pt idx="51820">
                  <c:v>0.99177507983883595</c:v>
                </c:pt>
                <c:pt idx="51821">
                  <c:v>0.99154628897224495</c:v>
                </c:pt>
                <c:pt idx="51822">
                  <c:v>0.99308354300173896</c:v>
                </c:pt>
                <c:pt idx="51823">
                  <c:v>0.98912306692613905</c:v>
                </c:pt>
                <c:pt idx="51824">
                  <c:v>0.98999459585256699</c:v>
                </c:pt>
                <c:pt idx="51825">
                  <c:v>0.98793129454366002</c:v>
                </c:pt>
                <c:pt idx="51826">
                  <c:v>0.990917238230687</c:v>
                </c:pt>
                <c:pt idx="51827">
                  <c:v>0.99175006443521097</c:v>
                </c:pt>
                <c:pt idx="51828">
                  <c:v>0.98887682425810397</c:v>
                </c:pt>
                <c:pt idx="51829">
                  <c:v>0.99163802496415698</c:v>
                </c:pt>
                <c:pt idx="51830">
                  <c:v>0.99401482427767096</c:v>
                </c:pt>
                <c:pt idx="51831">
                  <c:v>0.98794049473134904</c:v>
                </c:pt>
                <c:pt idx="51832">
                  <c:v>0.99111973393610298</c:v>
                </c:pt>
                <c:pt idx="51833">
                  <c:v>0.98858312483845501</c:v>
                </c:pt>
                <c:pt idx="51834">
                  <c:v>0.99221277264256902</c:v>
                </c:pt>
                <c:pt idx="51835">
                  <c:v>0.991764254579931</c:v>
                </c:pt>
                <c:pt idx="51836">
                  <c:v>0.98925552475970802</c:v>
                </c:pt>
                <c:pt idx="51837">
                  <c:v>0.98706795309117201</c:v>
                </c:pt>
                <c:pt idx="51838">
                  <c:v>0.99166838244963595</c:v>
                </c:pt>
                <c:pt idx="51839">
                  <c:v>0.98740786471101005</c:v>
                </c:pt>
                <c:pt idx="51840">
                  <c:v>0.98943152571974102</c:v>
                </c:pt>
                <c:pt idx="51841">
                  <c:v>0.989182405061515</c:v>
                </c:pt>
                <c:pt idx="51842">
                  <c:v>0.991548473767219</c:v>
                </c:pt>
                <c:pt idx="51843">
                  <c:v>0.99250644307003999</c:v>
                </c:pt>
                <c:pt idx="51844">
                  <c:v>0.99173409414777602</c:v>
                </c:pt>
                <c:pt idx="51845">
                  <c:v>0.98883362059781998</c:v>
                </c:pt>
                <c:pt idx="51846">
                  <c:v>0.99100958279268103</c:v>
                </c:pt>
                <c:pt idx="51847">
                  <c:v>0.99155299985464096</c:v>
                </c:pt>
                <c:pt idx="51848">
                  <c:v>0.99252417927486603</c:v>
                </c:pt>
                <c:pt idx="51849">
                  <c:v>0.99165669872290596</c:v>
                </c:pt>
                <c:pt idx="51850">
                  <c:v>0.99171764681438301</c:v>
                </c:pt>
                <c:pt idx="51851">
                  <c:v>0.98770953329577904</c:v>
                </c:pt>
                <c:pt idx="51852">
                  <c:v>0.98727882667706801</c:v>
                </c:pt>
                <c:pt idx="51853">
                  <c:v>0.98975397915736496</c:v>
                </c:pt>
                <c:pt idx="51854">
                  <c:v>0.99336067714012499</c:v>
                </c:pt>
                <c:pt idx="51855">
                  <c:v>0.99273282199339297</c:v>
                </c:pt>
                <c:pt idx="51856">
                  <c:v>0.98917278650281504</c:v>
                </c:pt>
                <c:pt idx="51857">
                  <c:v>0.99111289572265804</c:v>
                </c:pt>
                <c:pt idx="51858">
                  <c:v>0.99229349723892801</c:v>
                </c:pt>
                <c:pt idx="51859">
                  <c:v>0.98920204554781799</c:v>
                </c:pt>
                <c:pt idx="51860">
                  <c:v>0.98957405905332896</c:v>
                </c:pt>
                <c:pt idx="51861">
                  <c:v>0.99170779624142802</c:v>
                </c:pt>
                <c:pt idx="51862">
                  <c:v>0.99181596220350199</c:v>
                </c:pt>
                <c:pt idx="51863">
                  <c:v>0.993557159388336</c:v>
                </c:pt>
                <c:pt idx="51864">
                  <c:v>0.99134325926045097</c:v>
                </c:pt>
                <c:pt idx="51865">
                  <c:v>0.993236860608113</c:v>
                </c:pt>
                <c:pt idx="51866">
                  <c:v>0.99103225270142903</c:v>
                </c:pt>
                <c:pt idx="51867">
                  <c:v>0.99350614181998098</c:v>
                </c:pt>
                <c:pt idx="51868">
                  <c:v>0.98737288977774096</c:v>
                </c:pt>
                <c:pt idx="51869">
                  <c:v>0.99016278783483702</c:v>
                </c:pt>
                <c:pt idx="51870">
                  <c:v>0.99061605859058099</c:v>
                </c:pt>
                <c:pt idx="51871">
                  <c:v>0.98789652368244396</c:v>
                </c:pt>
                <c:pt idx="51872">
                  <c:v>0.98790692544300596</c:v>
                </c:pt>
                <c:pt idx="51873">
                  <c:v>0.98591839983548502</c:v>
                </c:pt>
                <c:pt idx="51874">
                  <c:v>0.991017896907879</c:v>
                </c:pt>
                <c:pt idx="51875">
                  <c:v>0.99106070318842598</c:v>
                </c:pt>
                <c:pt idx="51876">
                  <c:v>0.98863319728211896</c:v>
                </c:pt>
                <c:pt idx="51877">
                  <c:v>0.98732428667096395</c:v>
                </c:pt>
                <c:pt idx="51878">
                  <c:v>0.99330030152521498</c:v>
                </c:pt>
                <c:pt idx="51879">
                  <c:v>0.98960413707917805</c:v>
                </c:pt>
                <c:pt idx="51880">
                  <c:v>0.98766908194509195</c:v>
                </c:pt>
                <c:pt idx="51881">
                  <c:v>0.98931733281090595</c:v>
                </c:pt>
                <c:pt idx="51882">
                  <c:v>0.98573182419049099</c:v>
                </c:pt>
                <c:pt idx="51883">
                  <c:v>0.99266277959539595</c:v>
                </c:pt>
                <c:pt idx="51884">
                  <c:v>0.99179265052997301</c:v>
                </c:pt>
                <c:pt idx="51885">
                  <c:v>0.99020261298184498</c:v>
                </c:pt>
                <c:pt idx="51886">
                  <c:v>0.99046341003529503</c:v>
                </c:pt>
                <c:pt idx="51887">
                  <c:v>0.98966939572775403</c:v>
                </c:pt>
                <c:pt idx="51888">
                  <c:v>0.99105936514715898</c:v>
                </c:pt>
                <c:pt idx="51889">
                  <c:v>0.99054757683011696</c:v>
                </c:pt>
                <c:pt idx="51890">
                  <c:v>0.994457359212506</c:v>
                </c:pt>
                <c:pt idx="51891">
                  <c:v>0.98839876990726905</c:v>
                </c:pt>
                <c:pt idx="51892">
                  <c:v>0.990427420704176</c:v>
                </c:pt>
                <c:pt idx="51893">
                  <c:v>0.99103140612587104</c:v>
                </c:pt>
                <c:pt idx="51894">
                  <c:v>0.98851377488997305</c:v>
                </c:pt>
                <c:pt idx="51895">
                  <c:v>0.98983574305815103</c:v>
                </c:pt>
                <c:pt idx="51896">
                  <c:v>0.99144612503000396</c:v>
                </c:pt>
                <c:pt idx="51897">
                  <c:v>0.99423900155241396</c:v>
                </c:pt>
                <c:pt idx="51898">
                  <c:v>0.98895672954955804</c:v>
                </c:pt>
                <c:pt idx="51899">
                  <c:v>0.99008103333844499</c:v>
                </c:pt>
                <c:pt idx="51900">
                  <c:v>0.98880529249272098</c:v>
                </c:pt>
                <c:pt idx="51901">
                  <c:v>0.98950831694733998</c:v>
                </c:pt>
                <c:pt idx="51902">
                  <c:v>0.99164930828397202</c:v>
                </c:pt>
                <c:pt idx="51903">
                  <c:v>0.992944141184255</c:v>
                </c:pt>
                <c:pt idx="51904">
                  <c:v>0.98976446760271297</c:v>
                </c:pt>
                <c:pt idx="51905">
                  <c:v>0.992650159651424</c:v>
                </c:pt>
                <c:pt idx="51906">
                  <c:v>0.98973201159592294</c:v>
                </c:pt>
                <c:pt idx="51907">
                  <c:v>0.990129124162209</c:v>
                </c:pt>
                <c:pt idx="51908">
                  <c:v>0.99202174476406102</c:v>
                </c:pt>
                <c:pt idx="51909">
                  <c:v>0.98956907255487903</c:v>
                </c:pt>
                <c:pt idx="51910">
                  <c:v>0.98965691077725504</c:v>
                </c:pt>
                <c:pt idx="51911">
                  <c:v>0.991760702227515</c:v>
                </c:pt>
                <c:pt idx="51912">
                  <c:v>0.99318327942638596</c:v>
                </c:pt>
                <c:pt idx="51913">
                  <c:v>0.99236774262427196</c:v>
                </c:pt>
                <c:pt idx="51914">
                  <c:v>0.98697527856290801</c:v>
                </c:pt>
                <c:pt idx="51915">
                  <c:v>0.989026040448305</c:v>
                </c:pt>
                <c:pt idx="51916">
                  <c:v>0.99191056644662401</c:v>
                </c:pt>
                <c:pt idx="51917">
                  <c:v>0.98783547550629303</c:v>
                </c:pt>
                <c:pt idx="51918">
                  <c:v>0.98911992757888301</c:v>
                </c:pt>
                <c:pt idx="51919">
                  <c:v>0.98753031776143096</c:v>
                </c:pt>
                <c:pt idx="51920">
                  <c:v>0.99029051013000502</c:v>
                </c:pt>
                <c:pt idx="51921">
                  <c:v>0.99002004838815905</c:v>
                </c:pt>
                <c:pt idx="51922">
                  <c:v>0.99181750698176097</c:v>
                </c:pt>
                <c:pt idx="51923">
                  <c:v>0.98721826146131197</c:v>
                </c:pt>
                <c:pt idx="51924">
                  <c:v>0.99410070219232305</c:v>
                </c:pt>
                <c:pt idx="51925">
                  <c:v>0.98991830583358098</c:v>
                </c:pt>
                <c:pt idx="51926">
                  <c:v>0.98917303179670302</c:v>
                </c:pt>
                <c:pt idx="51927">
                  <c:v>0.99221582274209896</c:v>
                </c:pt>
                <c:pt idx="51928">
                  <c:v>0.98925444819121799</c:v>
                </c:pt>
                <c:pt idx="51929">
                  <c:v>0.99227477187688296</c:v>
                </c:pt>
                <c:pt idx="51930">
                  <c:v>0.98863031617672703</c:v>
                </c:pt>
                <c:pt idx="51931">
                  <c:v>0.98875743278481298</c:v>
                </c:pt>
                <c:pt idx="51932">
                  <c:v>0.99182594583514805</c:v>
                </c:pt>
                <c:pt idx="51933">
                  <c:v>0.99225708082694597</c:v>
                </c:pt>
                <c:pt idx="51934">
                  <c:v>0.98954192106210903</c:v>
                </c:pt>
                <c:pt idx="51935">
                  <c:v>0.99119672693965599</c:v>
                </c:pt>
                <c:pt idx="51936">
                  <c:v>0.98795793614237803</c:v>
                </c:pt>
                <c:pt idx="51937">
                  <c:v>0.98699594616403097</c:v>
                </c:pt>
                <c:pt idx="51938">
                  <c:v>0.99234902489750099</c:v>
                </c:pt>
                <c:pt idx="51939">
                  <c:v>0.98847212605669199</c:v>
                </c:pt>
                <c:pt idx="51940">
                  <c:v>0.99230956062715103</c:v>
                </c:pt>
                <c:pt idx="51941">
                  <c:v>0.98808789849076695</c:v>
                </c:pt>
                <c:pt idx="51942">
                  <c:v>0.98841523553799904</c:v>
                </c:pt>
                <c:pt idx="51943">
                  <c:v>0.98931775582697301</c:v>
                </c:pt>
                <c:pt idx="51944">
                  <c:v>0.99074336224370796</c:v>
                </c:pt>
                <c:pt idx="51945">
                  <c:v>0.98719760519771005</c:v>
                </c:pt>
                <c:pt idx="51946">
                  <c:v>0.99231660276251799</c:v>
                </c:pt>
                <c:pt idx="51947">
                  <c:v>0.98864722008008599</c:v>
                </c:pt>
                <c:pt idx="51948">
                  <c:v>0.990200887209714</c:v>
                </c:pt>
                <c:pt idx="51949">
                  <c:v>0.99235391373271897</c:v>
                </c:pt>
                <c:pt idx="51950">
                  <c:v>0.990031044807548</c:v>
                </c:pt>
                <c:pt idx="51951">
                  <c:v>0.98994202036694301</c:v>
                </c:pt>
                <c:pt idx="51952">
                  <c:v>0.99089680999172303</c:v>
                </c:pt>
                <c:pt idx="51953">
                  <c:v>0.99143756060176702</c:v>
                </c:pt>
                <c:pt idx="51954">
                  <c:v>0.98687891051438303</c:v>
                </c:pt>
                <c:pt idx="51955">
                  <c:v>0.98860937783578595</c:v>
                </c:pt>
                <c:pt idx="51956">
                  <c:v>0.99135576351699495</c:v>
                </c:pt>
                <c:pt idx="51957">
                  <c:v>0.98949573815764902</c:v>
                </c:pt>
                <c:pt idx="51958">
                  <c:v>0.98969212203419199</c:v>
                </c:pt>
                <c:pt idx="51959">
                  <c:v>0.99189251924099997</c:v>
                </c:pt>
                <c:pt idx="51960">
                  <c:v>0.98905228225368502</c:v>
                </c:pt>
                <c:pt idx="51961">
                  <c:v>0.98875417277060296</c:v>
                </c:pt>
                <c:pt idx="51962">
                  <c:v>0.99109715046792801</c:v>
                </c:pt>
                <c:pt idx="51963">
                  <c:v>0.99358477227164699</c:v>
                </c:pt>
                <c:pt idx="51964">
                  <c:v>0.99331661961149398</c:v>
                </c:pt>
                <c:pt idx="51965">
                  <c:v>0.98875212034369198</c:v>
                </c:pt>
                <c:pt idx="51966">
                  <c:v>0.99272058900914895</c:v>
                </c:pt>
                <c:pt idx="51967">
                  <c:v>0.98961694314708804</c:v>
                </c:pt>
                <c:pt idx="51968">
                  <c:v>0.992034651394474</c:v>
                </c:pt>
                <c:pt idx="51969">
                  <c:v>0.99147718399252005</c:v>
                </c:pt>
                <c:pt idx="51970">
                  <c:v>0.98946370993348198</c:v>
                </c:pt>
                <c:pt idx="51971">
                  <c:v>0.98914199540245495</c:v>
                </c:pt>
                <c:pt idx="51972">
                  <c:v>0.99103136501572997</c:v>
                </c:pt>
                <c:pt idx="51973">
                  <c:v>0.99243373109564503</c:v>
                </c:pt>
                <c:pt idx="51974">
                  <c:v>0.98874544191389602</c:v>
                </c:pt>
                <c:pt idx="51975">
                  <c:v>0.98876549177980499</c:v>
                </c:pt>
                <c:pt idx="51976">
                  <c:v>0.99204829038628095</c:v>
                </c:pt>
                <c:pt idx="51977">
                  <c:v>0.99233632838126196</c:v>
                </c:pt>
                <c:pt idx="51978">
                  <c:v>0.98987047398220196</c:v>
                </c:pt>
                <c:pt idx="51979">
                  <c:v>0.98808757245536905</c:v>
                </c:pt>
                <c:pt idx="51980">
                  <c:v>0.98950897207346</c:v>
                </c:pt>
                <c:pt idx="51981">
                  <c:v>0.99123323795254803</c:v>
                </c:pt>
                <c:pt idx="51982">
                  <c:v>0.98870206668185101</c:v>
                </c:pt>
                <c:pt idx="51983">
                  <c:v>0.98764213437202897</c:v>
                </c:pt>
                <c:pt idx="51984">
                  <c:v>0.99093318308338096</c:v>
                </c:pt>
                <c:pt idx="51985">
                  <c:v>0.99244077845032397</c:v>
                </c:pt>
                <c:pt idx="51986">
                  <c:v>0.99271975520896405</c:v>
                </c:pt>
                <c:pt idx="51987">
                  <c:v>0.99410211356571399</c:v>
                </c:pt>
                <c:pt idx="51988">
                  <c:v>0.99124831671495806</c:v>
                </c:pt>
                <c:pt idx="51989">
                  <c:v>0.99463864045835804</c:v>
                </c:pt>
                <c:pt idx="51990">
                  <c:v>0.98826585450999005</c:v>
                </c:pt>
                <c:pt idx="51991">
                  <c:v>0.98957134335233399</c:v>
                </c:pt>
                <c:pt idx="51992">
                  <c:v>0.99045919705484298</c:v>
                </c:pt>
                <c:pt idx="51993">
                  <c:v>0.99153820894784495</c:v>
                </c:pt>
                <c:pt idx="51994">
                  <c:v>0.99156832693080799</c:v>
                </c:pt>
                <c:pt idx="51995">
                  <c:v>0.98733245999399499</c:v>
                </c:pt>
                <c:pt idx="51996">
                  <c:v>0.98760211402214604</c:v>
                </c:pt>
                <c:pt idx="51997">
                  <c:v>0.985821558092843</c:v>
                </c:pt>
                <c:pt idx="51998">
                  <c:v>0.99311215980422696</c:v>
                </c:pt>
                <c:pt idx="51999">
                  <c:v>0.98958698914157806</c:v>
                </c:pt>
                <c:pt idx="52000">
                  <c:v>0.98749478006471902</c:v>
                </c:pt>
                <c:pt idx="52001">
                  <c:v>0.99210561962950095</c:v>
                </c:pt>
                <c:pt idx="52002">
                  <c:v>0.98868312607786701</c:v>
                </c:pt>
                <c:pt idx="52003">
                  <c:v>0.98987890923918298</c:v>
                </c:pt>
                <c:pt idx="52004">
                  <c:v>0.99229612581259197</c:v>
                </c:pt>
                <c:pt idx="52005">
                  <c:v>0.98897369163072302</c:v>
                </c:pt>
                <c:pt idx="52006">
                  <c:v>0.99447158382075296</c:v>
                </c:pt>
                <c:pt idx="52007">
                  <c:v>0.989594558132882</c:v>
                </c:pt>
                <c:pt idx="52008">
                  <c:v>0.99032460559065205</c:v>
                </c:pt>
                <c:pt idx="52009">
                  <c:v>0.98852896536595503</c:v>
                </c:pt>
                <c:pt idx="52010">
                  <c:v>0.99296878810154698</c:v>
                </c:pt>
                <c:pt idx="52011">
                  <c:v>0.98771973523019096</c:v>
                </c:pt>
                <c:pt idx="52012">
                  <c:v>0.98851828649030804</c:v>
                </c:pt>
                <c:pt idx="52013">
                  <c:v>0.99006422903796598</c:v>
                </c:pt>
                <c:pt idx="52014">
                  <c:v>0.99063131934981796</c:v>
                </c:pt>
                <c:pt idx="52015">
                  <c:v>0.99070893903638102</c:v>
                </c:pt>
                <c:pt idx="52016">
                  <c:v>0.98786431295466703</c:v>
                </c:pt>
                <c:pt idx="52017">
                  <c:v>0.99099546586465903</c:v>
                </c:pt>
                <c:pt idx="52018">
                  <c:v>0.98810089058288697</c:v>
                </c:pt>
                <c:pt idx="52019">
                  <c:v>0.98670382340696206</c:v>
                </c:pt>
                <c:pt idx="52020">
                  <c:v>0.99115064352541404</c:v>
                </c:pt>
                <c:pt idx="52021">
                  <c:v>0.99076329009540898</c:v>
                </c:pt>
                <c:pt idx="52022">
                  <c:v>0.99343568713945196</c:v>
                </c:pt>
                <c:pt idx="52023">
                  <c:v>0.99054442306366297</c:v>
                </c:pt>
                <c:pt idx="52024">
                  <c:v>0.99247767133813802</c:v>
                </c:pt>
                <c:pt idx="52025">
                  <c:v>0.98833707592680298</c:v>
                </c:pt>
                <c:pt idx="52026">
                  <c:v>0.99143075073841502</c:v>
                </c:pt>
                <c:pt idx="52027">
                  <c:v>0.99184179742831702</c:v>
                </c:pt>
                <c:pt idx="52028">
                  <c:v>0.987614439593128</c:v>
                </c:pt>
                <c:pt idx="52029">
                  <c:v>0.99405222659374504</c:v>
                </c:pt>
                <c:pt idx="52030">
                  <c:v>0.98765476903126204</c:v>
                </c:pt>
                <c:pt idx="52031">
                  <c:v>0.98963474834000298</c:v>
                </c:pt>
                <c:pt idx="52032">
                  <c:v>0.98606720951557802</c:v>
                </c:pt>
                <c:pt idx="52033">
                  <c:v>0.99408964056888804</c:v>
                </c:pt>
                <c:pt idx="52034">
                  <c:v>0.98837585410616202</c:v>
                </c:pt>
                <c:pt idx="52035">
                  <c:v>0.98936698045026605</c:v>
                </c:pt>
                <c:pt idx="52036">
                  <c:v>0.98974550057122102</c:v>
                </c:pt>
                <c:pt idx="52037">
                  <c:v>0.989081215526319</c:v>
                </c:pt>
                <c:pt idx="52038">
                  <c:v>0.99043716868378995</c:v>
                </c:pt>
                <c:pt idx="52039">
                  <c:v>0.98808840762135997</c:v>
                </c:pt>
                <c:pt idx="52040">
                  <c:v>0.99453242138620901</c:v>
                </c:pt>
                <c:pt idx="52041">
                  <c:v>0.99132710359060205</c:v>
                </c:pt>
                <c:pt idx="52042">
                  <c:v>0.99150850873446394</c:v>
                </c:pt>
                <c:pt idx="52043">
                  <c:v>0.99181628064882399</c:v>
                </c:pt>
                <c:pt idx="52044">
                  <c:v>0.99236020312914996</c:v>
                </c:pt>
                <c:pt idx="52045">
                  <c:v>0.99107018422570803</c:v>
                </c:pt>
                <c:pt idx="52046">
                  <c:v>0.99285384909585095</c:v>
                </c:pt>
                <c:pt idx="52047">
                  <c:v>0.98952067394603704</c:v>
                </c:pt>
                <c:pt idx="52048">
                  <c:v>0.99204682267390598</c:v>
                </c:pt>
                <c:pt idx="52049">
                  <c:v>0.99072539222017297</c:v>
                </c:pt>
                <c:pt idx="52050">
                  <c:v>0.99208608981420399</c:v>
                </c:pt>
                <c:pt idx="52051">
                  <c:v>0.992845161574611</c:v>
                </c:pt>
                <c:pt idx="52052">
                  <c:v>0.98950782242987001</c:v>
                </c:pt>
                <c:pt idx="52053">
                  <c:v>0.99023873148929797</c:v>
                </c:pt>
                <c:pt idx="52054">
                  <c:v>0.99116037782064603</c:v>
                </c:pt>
                <c:pt idx="52055">
                  <c:v>0.99144627574538402</c:v>
                </c:pt>
                <c:pt idx="52056">
                  <c:v>0.99256089412190895</c:v>
                </c:pt>
                <c:pt idx="52057">
                  <c:v>0.99109460032381902</c:v>
                </c:pt>
                <c:pt idx="52058">
                  <c:v>0.992345214428209</c:v>
                </c:pt>
                <c:pt idx="52059">
                  <c:v>0.992379741813877</c:v>
                </c:pt>
                <c:pt idx="52060">
                  <c:v>0.987164028838175</c:v>
                </c:pt>
                <c:pt idx="52061">
                  <c:v>0.99330742219720003</c:v>
                </c:pt>
                <c:pt idx="52062">
                  <c:v>0.99147490671427596</c:v>
                </c:pt>
                <c:pt idx="52063">
                  <c:v>0.98679208142640396</c:v>
                </c:pt>
                <c:pt idx="52064">
                  <c:v>0.99413831068621805</c:v>
                </c:pt>
                <c:pt idx="52065">
                  <c:v>0.99010636925634499</c:v>
                </c:pt>
                <c:pt idx="52066">
                  <c:v>0.98925779952469906</c:v>
                </c:pt>
                <c:pt idx="52067">
                  <c:v>0.98996615925682996</c:v>
                </c:pt>
                <c:pt idx="52068">
                  <c:v>0.99237979455599801</c:v>
                </c:pt>
                <c:pt idx="52069">
                  <c:v>0.987626990759495</c:v>
                </c:pt>
                <c:pt idx="52070">
                  <c:v>0.98779511444332602</c:v>
                </c:pt>
                <c:pt idx="52071">
                  <c:v>0.99214330745711099</c:v>
                </c:pt>
                <c:pt idx="52072">
                  <c:v>0.98936863818693999</c:v>
                </c:pt>
                <c:pt idx="52073">
                  <c:v>0.99367249824688497</c:v>
                </c:pt>
                <c:pt idx="52074">
                  <c:v>0.98990732237633905</c:v>
                </c:pt>
                <c:pt idx="52075">
                  <c:v>0.98784487144710098</c:v>
                </c:pt>
                <c:pt idx="52076">
                  <c:v>0.99144652101972397</c:v>
                </c:pt>
                <c:pt idx="52077">
                  <c:v>0.98753057397989796</c:v>
                </c:pt>
                <c:pt idx="52078">
                  <c:v>0.99133353419674197</c:v>
                </c:pt>
                <c:pt idx="52079">
                  <c:v>0.98951694948644198</c:v>
                </c:pt>
                <c:pt idx="52080">
                  <c:v>0.99091912770393398</c:v>
                </c:pt>
                <c:pt idx="52081">
                  <c:v>0.99406702398542102</c:v>
                </c:pt>
                <c:pt idx="52082">
                  <c:v>0.98854903759121704</c:v>
                </c:pt>
                <c:pt idx="52083">
                  <c:v>0.98983151676002101</c:v>
                </c:pt>
                <c:pt idx="52084">
                  <c:v>0.99155570002245097</c:v>
                </c:pt>
                <c:pt idx="52085">
                  <c:v>0.98861899149517096</c:v>
                </c:pt>
                <c:pt idx="52086">
                  <c:v>0.98998065906490795</c:v>
                </c:pt>
                <c:pt idx="52087">
                  <c:v>0.99216755134850998</c:v>
                </c:pt>
                <c:pt idx="52088">
                  <c:v>0.98837849021779201</c:v>
                </c:pt>
                <c:pt idx="52089">
                  <c:v>0.98811663899361202</c:v>
                </c:pt>
                <c:pt idx="52090">
                  <c:v>0.99191711165014895</c:v>
                </c:pt>
                <c:pt idx="52091">
                  <c:v>0.98979023738969296</c:v>
                </c:pt>
                <c:pt idx="52092">
                  <c:v>0.98969195043360203</c:v>
                </c:pt>
                <c:pt idx="52093">
                  <c:v>0.98880676477603802</c:v>
                </c:pt>
                <c:pt idx="52094">
                  <c:v>0.98701707086683699</c:v>
                </c:pt>
                <c:pt idx="52095">
                  <c:v>0.98739378878764394</c:v>
                </c:pt>
                <c:pt idx="52096">
                  <c:v>0.99180936939778896</c:v>
                </c:pt>
                <c:pt idx="52097">
                  <c:v>0.98748046659592204</c:v>
                </c:pt>
                <c:pt idx="52098">
                  <c:v>0.98996754817602906</c:v>
                </c:pt>
                <c:pt idx="52099">
                  <c:v>0.990373940704106</c:v>
                </c:pt>
                <c:pt idx="52100">
                  <c:v>0.988698288613303</c:v>
                </c:pt>
                <c:pt idx="52101">
                  <c:v>0.99471898680872295</c:v>
                </c:pt>
                <c:pt idx="52102">
                  <c:v>0.98898795586497701</c:v>
                </c:pt>
                <c:pt idx="52103">
                  <c:v>0.98721096278662901</c:v>
                </c:pt>
                <c:pt idx="52104">
                  <c:v>0.99077177731187904</c:v>
                </c:pt>
                <c:pt idx="52105">
                  <c:v>0.98744619432615999</c:v>
                </c:pt>
                <c:pt idx="52106">
                  <c:v>0.98834265649511499</c:v>
                </c:pt>
                <c:pt idx="52107">
                  <c:v>0.99396930695314401</c:v>
                </c:pt>
                <c:pt idx="52108">
                  <c:v>0.98798297206330898</c:v>
                </c:pt>
                <c:pt idx="52109">
                  <c:v>0.98973099986134705</c:v>
                </c:pt>
                <c:pt idx="52110">
                  <c:v>0.99197522244306002</c:v>
                </c:pt>
                <c:pt idx="52111">
                  <c:v>0.99127753965557497</c:v>
                </c:pt>
                <c:pt idx="52112">
                  <c:v>0.99251672498585597</c:v>
                </c:pt>
                <c:pt idx="52113">
                  <c:v>0.98734764916376805</c:v>
                </c:pt>
                <c:pt idx="52114">
                  <c:v>0.99024183103125096</c:v>
                </c:pt>
                <c:pt idx="52115">
                  <c:v>0.99039555300051496</c:v>
                </c:pt>
                <c:pt idx="52116">
                  <c:v>0.99188953625091103</c:v>
                </c:pt>
                <c:pt idx="52117">
                  <c:v>0.98818549248013998</c:v>
                </c:pt>
                <c:pt idx="52118">
                  <c:v>0.98970957337722198</c:v>
                </c:pt>
                <c:pt idx="52119">
                  <c:v>0.98877020301595597</c:v>
                </c:pt>
                <c:pt idx="52120">
                  <c:v>0.98705403060868202</c:v>
                </c:pt>
                <c:pt idx="52121">
                  <c:v>0.99178247559589505</c:v>
                </c:pt>
                <c:pt idx="52122">
                  <c:v>0.99393031484232397</c:v>
                </c:pt>
                <c:pt idx="52123">
                  <c:v>0.98901787928968699</c:v>
                </c:pt>
                <c:pt idx="52124">
                  <c:v>0.99359232067413406</c:v>
                </c:pt>
                <c:pt idx="52125">
                  <c:v>0.99230210518440998</c:v>
                </c:pt>
                <c:pt idx="52126">
                  <c:v>0.99161210487428098</c:v>
                </c:pt>
                <c:pt idx="52127">
                  <c:v>0.99031715601507697</c:v>
                </c:pt>
                <c:pt idx="52128">
                  <c:v>0.99244805670373104</c:v>
                </c:pt>
                <c:pt idx="52129">
                  <c:v>0.99074820517545303</c:v>
                </c:pt>
                <c:pt idx="52130">
                  <c:v>0.98739713988770195</c:v>
                </c:pt>
                <c:pt idx="52131">
                  <c:v>0.99023968145839503</c:v>
                </c:pt>
                <c:pt idx="52132">
                  <c:v>0.99040189866581396</c:v>
                </c:pt>
                <c:pt idx="52133">
                  <c:v>0.989112654183675</c:v>
                </c:pt>
                <c:pt idx="52134">
                  <c:v>0.98892782010022096</c:v>
                </c:pt>
                <c:pt idx="52135">
                  <c:v>0.98788528351934202</c:v>
                </c:pt>
                <c:pt idx="52136">
                  <c:v>0.99000357109606396</c:v>
                </c:pt>
                <c:pt idx="52137">
                  <c:v>0.99164199556773502</c:v>
                </c:pt>
                <c:pt idx="52138">
                  <c:v>0.99099680164256898</c:v>
                </c:pt>
                <c:pt idx="52139">
                  <c:v>0.99329175738474096</c:v>
                </c:pt>
                <c:pt idx="52140">
                  <c:v>0.99007454373505299</c:v>
                </c:pt>
                <c:pt idx="52141">
                  <c:v>0.99097424169846604</c:v>
                </c:pt>
                <c:pt idx="52142">
                  <c:v>0.99212024852157799</c:v>
                </c:pt>
                <c:pt idx="52143">
                  <c:v>0.99145124015789099</c:v>
                </c:pt>
                <c:pt idx="52144">
                  <c:v>0.98967650905884996</c:v>
                </c:pt>
                <c:pt idx="52145">
                  <c:v>0.99443703062600297</c:v>
                </c:pt>
                <c:pt idx="52146">
                  <c:v>0.98953020399691005</c:v>
                </c:pt>
                <c:pt idx="52147">
                  <c:v>0.989358383097384</c:v>
                </c:pt>
                <c:pt idx="52148">
                  <c:v>0.98878653462822996</c:v>
                </c:pt>
                <c:pt idx="52149">
                  <c:v>0.99106748760944696</c:v>
                </c:pt>
                <c:pt idx="52150">
                  <c:v>0.99321914575224302</c:v>
                </c:pt>
                <c:pt idx="52151">
                  <c:v>0.987887983439378</c:v>
                </c:pt>
                <c:pt idx="52152">
                  <c:v>0.99450770913735298</c:v>
                </c:pt>
                <c:pt idx="52153">
                  <c:v>0.98660017591636795</c:v>
                </c:pt>
                <c:pt idx="52154">
                  <c:v>0.99344319860989005</c:v>
                </c:pt>
                <c:pt idx="52155">
                  <c:v>0.99021361822742704</c:v>
                </c:pt>
                <c:pt idx="52156">
                  <c:v>0.988646484759658</c:v>
                </c:pt>
                <c:pt idx="52157">
                  <c:v>0.99104597252355597</c:v>
                </c:pt>
                <c:pt idx="52158">
                  <c:v>0.99205378622907103</c:v>
                </c:pt>
                <c:pt idx="52159">
                  <c:v>0.99189974821601601</c:v>
                </c:pt>
                <c:pt idx="52160">
                  <c:v>0.98870718981485295</c:v>
                </c:pt>
                <c:pt idx="52161">
                  <c:v>0.98976920019452796</c:v>
                </c:pt>
                <c:pt idx="52162">
                  <c:v>0.98652357101644705</c:v>
                </c:pt>
                <c:pt idx="52163">
                  <c:v>0.99197614667925904</c:v>
                </c:pt>
                <c:pt idx="52164">
                  <c:v>0.99419984391875005</c:v>
                </c:pt>
                <c:pt idx="52165">
                  <c:v>0.99175718575291305</c:v>
                </c:pt>
                <c:pt idx="52166">
                  <c:v>0.98854978420904205</c:v>
                </c:pt>
                <c:pt idx="52167">
                  <c:v>0.99184996626835797</c:v>
                </c:pt>
                <c:pt idx="52168">
                  <c:v>0.99085416198771004</c:v>
                </c:pt>
                <c:pt idx="52169">
                  <c:v>0.98886154413363103</c:v>
                </c:pt>
                <c:pt idx="52170">
                  <c:v>0.98763593464381705</c:v>
                </c:pt>
                <c:pt idx="52171">
                  <c:v>0.99083275907962598</c:v>
                </c:pt>
                <c:pt idx="52172">
                  <c:v>0.98725546831565603</c:v>
                </c:pt>
                <c:pt idx="52173">
                  <c:v>0.98915459582259102</c:v>
                </c:pt>
                <c:pt idx="52174">
                  <c:v>0.98937977357970897</c:v>
                </c:pt>
                <c:pt idx="52175">
                  <c:v>0.98693114641614199</c:v>
                </c:pt>
                <c:pt idx="52176">
                  <c:v>0.99060776167859099</c:v>
                </c:pt>
                <c:pt idx="52177">
                  <c:v>0.98855234436208606</c:v>
                </c:pt>
                <c:pt idx="52178">
                  <c:v>0.99034434277246497</c:v>
                </c:pt>
                <c:pt idx="52179">
                  <c:v>0.99437441023714501</c:v>
                </c:pt>
                <c:pt idx="52180">
                  <c:v>0.98893020941986498</c:v>
                </c:pt>
                <c:pt idx="52181">
                  <c:v>0.99163911462796805</c:v>
                </c:pt>
                <c:pt idx="52182">
                  <c:v>0.992633178469286</c:v>
                </c:pt>
                <c:pt idx="52183">
                  <c:v>0.99282800568784801</c:v>
                </c:pt>
                <c:pt idx="52184">
                  <c:v>0.99101574023835004</c:v>
                </c:pt>
                <c:pt idx="52185">
                  <c:v>0.98968645101298602</c:v>
                </c:pt>
                <c:pt idx="52186">
                  <c:v>0.99330957430120004</c:v>
                </c:pt>
                <c:pt idx="52187">
                  <c:v>0.98812871504742805</c:v>
                </c:pt>
                <c:pt idx="52188">
                  <c:v>0.98831061995439795</c:v>
                </c:pt>
                <c:pt idx="52189">
                  <c:v>0.98960108003334601</c:v>
                </c:pt>
                <c:pt idx="52190">
                  <c:v>0.99319433873922003</c:v>
                </c:pt>
                <c:pt idx="52191">
                  <c:v>0.99106531425102196</c:v>
                </c:pt>
                <c:pt idx="52192">
                  <c:v>0.99005463178657904</c:v>
                </c:pt>
                <c:pt idx="52193">
                  <c:v>0.99376601800553199</c:v>
                </c:pt>
                <c:pt idx="52194">
                  <c:v>0.98812195189368401</c:v>
                </c:pt>
                <c:pt idx="52195">
                  <c:v>0.992949397678623</c:v>
                </c:pt>
                <c:pt idx="52196">
                  <c:v>0.99125355308763796</c:v>
                </c:pt>
                <c:pt idx="52197">
                  <c:v>0.99056072160698805</c:v>
                </c:pt>
                <c:pt idx="52198">
                  <c:v>0.991260066473726</c:v>
                </c:pt>
                <c:pt idx="52199">
                  <c:v>0.98579267210074295</c:v>
                </c:pt>
                <c:pt idx="52200">
                  <c:v>0.99016312053676603</c:v>
                </c:pt>
                <c:pt idx="52201">
                  <c:v>0.99379978093737897</c:v>
                </c:pt>
                <c:pt idx="52202">
                  <c:v>0.98857837666679704</c:v>
                </c:pt>
                <c:pt idx="52203">
                  <c:v>0.98805337719547504</c:v>
                </c:pt>
                <c:pt idx="52204">
                  <c:v>0.99100237666740798</c:v>
                </c:pt>
                <c:pt idx="52205">
                  <c:v>0.992528072454397</c:v>
                </c:pt>
                <c:pt idx="52206">
                  <c:v>0.99121450968174596</c:v>
                </c:pt>
                <c:pt idx="52207">
                  <c:v>0.98941018928247104</c:v>
                </c:pt>
                <c:pt idx="52208">
                  <c:v>0.98848022068277597</c:v>
                </c:pt>
                <c:pt idx="52209">
                  <c:v>0.98953800563513905</c:v>
                </c:pt>
                <c:pt idx="52210">
                  <c:v>0.98936966299298901</c:v>
                </c:pt>
                <c:pt idx="52211">
                  <c:v>0.98729575487629595</c:v>
                </c:pt>
                <c:pt idx="52212">
                  <c:v>0.99095814122158099</c:v>
                </c:pt>
                <c:pt idx="52213">
                  <c:v>0.99229844472623097</c:v>
                </c:pt>
                <c:pt idx="52214">
                  <c:v>0.99302901866592397</c:v>
                </c:pt>
                <c:pt idx="52215">
                  <c:v>0.98866586162770898</c:v>
                </c:pt>
                <c:pt idx="52216">
                  <c:v>0.99236495818857295</c:v>
                </c:pt>
                <c:pt idx="52217">
                  <c:v>0.990687492330249</c:v>
                </c:pt>
                <c:pt idx="52218">
                  <c:v>0.99240252208403901</c:v>
                </c:pt>
                <c:pt idx="52219">
                  <c:v>0.99145166931305495</c:v>
                </c:pt>
                <c:pt idx="52220">
                  <c:v>0.98978552360120997</c:v>
                </c:pt>
                <c:pt idx="52221">
                  <c:v>0.99169765445445002</c:v>
                </c:pt>
                <c:pt idx="52222">
                  <c:v>0.99326824278245796</c:v>
                </c:pt>
                <c:pt idx="52223">
                  <c:v>0.98780456588813603</c:v>
                </c:pt>
                <c:pt idx="52224">
                  <c:v>0.99386356577139601</c:v>
                </c:pt>
                <c:pt idx="52225">
                  <c:v>0.99065634973019501</c:v>
                </c:pt>
                <c:pt idx="52226">
                  <c:v>0.98755391599592002</c:v>
                </c:pt>
                <c:pt idx="52227">
                  <c:v>0.98817777365461301</c:v>
                </c:pt>
                <c:pt idx="52228">
                  <c:v>0.98980863956443899</c:v>
                </c:pt>
                <c:pt idx="52229">
                  <c:v>0.99000789819719504</c:v>
                </c:pt>
                <c:pt idx="52230">
                  <c:v>0.99270620804177401</c:v>
                </c:pt>
                <c:pt idx="52231">
                  <c:v>0.98814266924220495</c:v>
                </c:pt>
                <c:pt idx="52232">
                  <c:v>0.99378957654870204</c:v>
                </c:pt>
                <c:pt idx="52233">
                  <c:v>0.990209653781706</c:v>
                </c:pt>
                <c:pt idx="52234">
                  <c:v>0.99175893078843202</c:v>
                </c:pt>
                <c:pt idx="52235">
                  <c:v>0.98977509507488404</c:v>
                </c:pt>
                <c:pt idx="52236">
                  <c:v>0.99286376109191399</c:v>
                </c:pt>
                <c:pt idx="52237">
                  <c:v>0.99026440477663003</c:v>
                </c:pt>
                <c:pt idx="52238">
                  <c:v>0.99349802567492895</c:v>
                </c:pt>
                <c:pt idx="52239">
                  <c:v>0.992676892847554</c:v>
                </c:pt>
                <c:pt idx="52240">
                  <c:v>0.99233604561997102</c:v>
                </c:pt>
                <c:pt idx="52241">
                  <c:v>0.99086016588069503</c:v>
                </c:pt>
                <c:pt idx="52242">
                  <c:v>0.98574579574621601</c:v>
                </c:pt>
                <c:pt idx="52243">
                  <c:v>0.99243996728643802</c:v>
                </c:pt>
                <c:pt idx="52244">
                  <c:v>0.99209228316742903</c:v>
                </c:pt>
                <c:pt idx="52245">
                  <c:v>0.98666687580337897</c:v>
                </c:pt>
                <c:pt idx="52246">
                  <c:v>0.990024477154275</c:v>
                </c:pt>
                <c:pt idx="52247">
                  <c:v>0.99147295820542702</c:v>
                </c:pt>
                <c:pt idx="52248">
                  <c:v>0.98903953278362799</c:v>
                </c:pt>
                <c:pt idx="52249">
                  <c:v>0.99131993485806402</c:v>
                </c:pt>
                <c:pt idx="52250">
                  <c:v>0.989939008009739</c:v>
                </c:pt>
                <c:pt idx="52251">
                  <c:v>0.99297381364847104</c:v>
                </c:pt>
                <c:pt idx="52252">
                  <c:v>0.99057735890869703</c:v>
                </c:pt>
                <c:pt idx="52253">
                  <c:v>0.98877882842010001</c:v>
                </c:pt>
                <c:pt idx="52254">
                  <c:v>0.98701154864524399</c:v>
                </c:pt>
                <c:pt idx="52255">
                  <c:v>0.99014208469973497</c:v>
                </c:pt>
                <c:pt idx="52256">
                  <c:v>0.99018742022601003</c:v>
                </c:pt>
                <c:pt idx="52257">
                  <c:v>0.986706379199493</c:v>
                </c:pt>
                <c:pt idx="52258">
                  <c:v>0.99265094948556298</c:v>
                </c:pt>
                <c:pt idx="52259">
                  <c:v>0.98977313939002198</c:v>
                </c:pt>
                <c:pt idx="52260">
                  <c:v>0.98878248372453303</c:v>
                </c:pt>
                <c:pt idx="52261">
                  <c:v>0.98581356229111206</c:v>
                </c:pt>
                <c:pt idx="52262">
                  <c:v>0.99047470685547201</c:v>
                </c:pt>
                <c:pt idx="52263">
                  <c:v>0.99131721877336298</c:v>
                </c:pt>
                <c:pt idx="52264">
                  <c:v>0.98779463631517495</c:v>
                </c:pt>
                <c:pt idx="52265">
                  <c:v>0.98983801992079301</c:v>
                </c:pt>
                <c:pt idx="52266">
                  <c:v>0.98864545200433696</c:v>
                </c:pt>
                <c:pt idx="52267">
                  <c:v>0.99058132156767797</c:v>
                </c:pt>
                <c:pt idx="52268">
                  <c:v>0.99212791417607904</c:v>
                </c:pt>
                <c:pt idx="52269">
                  <c:v>0.98838673381254905</c:v>
                </c:pt>
                <c:pt idx="52270">
                  <c:v>0.98805758133770405</c:v>
                </c:pt>
                <c:pt idx="52271">
                  <c:v>0.99105939342243998</c:v>
                </c:pt>
                <c:pt idx="52272">
                  <c:v>0.99035646231477104</c:v>
                </c:pt>
                <c:pt idx="52273">
                  <c:v>0.99219183153431201</c:v>
                </c:pt>
                <c:pt idx="52274">
                  <c:v>0.98792675104892502</c:v>
                </c:pt>
                <c:pt idx="52275">
                  <c:v>0.98688920365982802</c:v>
                </c:pt>
                <c:pt idx="52276">
                  <c:v>0.98826302932214505</c:v>
                </c:pt>
                <c:pt idx="52277">
                  <c:v>0.98585155017678405</c:v>
                </c:pt>
                <c:pt idx="52278">
                  <c:v>0.99063950941888301</c:v>
                </c:pt>
                <c:pt idx="52279">
                  <c:v>0.99230025586642301</c:v>
                </c:pt>
                <c:pt idx="52280">
                  <c:v>0.98758858955367601</c:v>
                </c:pt>
                <c:pt idx="52281">
                  <c:v>0.98968881020386601</c:v>
                </c:pt>
                <c:pt idx="52282">
                  <c:v>0.99260733439626303</c:v>
                </c:pt>
                <c:pt idx="52283">
                  <c:v>0.98588299394168499</c:v>
                </c:pt>
                <c:pt idx="52284">
                  <c:v>0.99150705952967</c:v>
                </c:pt>
                <c:pt idx="52285">
                  <c:v>0.99333732721304602</c:v>
                </c:pt>
                <c:pt idx="52286">
                  <c:v>0.98903172294241604</c:v>
                </c:pt>
                <c:pt idx="52287">
                  <c:v>0.98788767058079796</c:v>
                </c:pt>
                <c:pt idx="52288">
                  <c:v>0.991458891097178</c:v>
                </c:pt>
                <c:pt idx="52289">
                  <c:v>0.98856366291222098</c:v>
                </c:pt>
                <c:pt idx="52290">
                  <c:v>0.98894317979132096</c:v>
                </c:pt>
                <c:pt idx="52291">
                  <c:v>0.98992162741944401</c:v>
                </c:pt>
                <c:pt idx="52292">
                  <c:v>0.99276905707062801</c:v>
                </c:pt>
                <c:pt idx="52293">
                  <c:v>0.98943983774807398</c:v>
                </c:pt>
                <c:pt idx="52294">
                  <c:v>0.98885472095980398</c:v>
                </c:pt>
                <c:pt idx="52295">
                  <c:v>0.98983164054858397</c:v>
                </c:pt>
                <c:pt idx="52296">
                  <c:v>0.992192908174375</c:v>
                </c:pt>
                <c:pt idx="52297">
                  <c:v>0.99048232416696003</c:v>
                </c:pt>
                <c:pt idx="52298">
                  <c:v>0.98980971392538097</c:v>
                </c:pt>
                <c:pt idx="52299">
                  <c:v>0.98812801382596904</c:v>
                </c:pt>
                <c:pt idx="52300">
                  <c:v>0.99308481002843096</c:v>
                </c:pt>
                <c:pt idx="52301">
                  <c:v>0.98998167666610204</c:v>
                </c:pt>
                <c:pt idx="52302">
                  <c:v>0.98839618058892698</c:v>
                </c:pt>
                <c:pt idx="52303">
                  <c:v>0.98749558728717501</c:v>
                </c:pt>
                <c:pt idx="52304">
                  <c:v>0.99322750566156903</c:v>
                </c:pt>
                <c:pt idx="52305">
                  <c:v>0.98888262184794595</c:v>
                </c:pt>
                <c:pt idx="52306">
                  <c:v>0.98928237687367804</c:v>
                </c:pt>
                <c:pt idx="52307">
                  <c:v>0.991961477071446</c:v>
                </c:pt>
                <c:pt idx="52308">
                  <c:v>0.99263507827550601</c:v>
                </c:pt>
                <c:pt idx="52309">
                  <c:v>0.99010101023098396</c:v>
                </c:pt>
                <c:pt idx="52310">
                  <c:v>0.99384863099209997</c:v>
                </c:pt>
                <c:pt idx="52311">
                  <c:v>0.98759321605046102</c:v>
                </c:pt>
                <c:pt idx="52312">
                  <c:v>0.99213134962866101</c:v>
                </c:pt>
                <c:pt idx="52313">
                  <c:v>0.99260098620498904</c:v>
                </c:pt>
                <c:pt idx="52314">
                  <c:v>0.98864372925011601</c:v>
                </c:pt>
                <c:pt idx="52315">
                  <c:v>0.98864501851726805</c:v>
                </c:pt>
                <c:pt idx="52316">
                  <c:v>0.98934598064027102</c:v>
                </c:pt>
                <c:pt idx="52317">
                  <c:v>0.98895455391743403</c:v>
                </c:pt>
                <c:pt idx="52318">
                  <c:v>0.99262310349465499</c:v>
                </c:pt>
                <c:pt idx="52319">
                  <c:v>0.99071166464358995</c:v>
                </c:pt>
                <c:pt idx="52320">
                  <c:v>0.99279448037226803</c:v>
                </c:pt>
                <c:pt idx="52321">
                  <c:v>0.98789895326803701</c:v>
                </c:pt>
                <c:pt idx="52322">
                  <c:v>0.989348503242233</c:v>
                </c:pt>
                <c:pt idx="52323">
                  <c:v>0.99163247621849804</c:v>
                </c:pt>
                <c:pt idx="52324">
                  <c:v>0.99346165362165095</c:v>
                </c:pt>
                <c:pt idx="52325">
                  <c:v>0.98732361933937596</c:v>
                </c:pt>
                <c:pt idx="52326">
                  <c:v>0.99162005815843302</c:v>
                </c:pt>
                <c:pt idx="52327">
                  <c:v>0.99008508568611897</c:v>
                </c:pt>
                <c:pt idx="52328">
                  <c:v>0.98738986073948398</c:v>
                </c:pt>
                <c:pt idx="52329">
                  <c:v>0.98980619944895698</c:v>
                </c:pt>
                <c:pt idx="52330">
                  <c:v>0.99059514738170995</c:v>
                </c:pt>
                <c:pt idx="52331">
                  <c:v>0.98758185670943699</c:v>
                </c:pt>
                <c:pt idx="52332">
                  <c:v>0.98880421227931004</c:v>
                </c:pt>
                <c:pt idx="52333">
                  <c:v>0.99325461654292702</c:v>
                </c:pt>
                <c:pt idx="52334">
                  <c:v>0.98596574978824003</c:v>
                </c:pt>
                <c:pt idx="52335">
                  <c:v>0.99245610204868495</c:v>
                </c:pt>
                <c:pt idx="52336">
                  <c:v>0.99366743954512204</c:v>
                </c:pt>
                <c:pt idx="52337">
                  <c:v>0.98872289853856898</c:v>
                </c:pt>
                <c:pt idx="52338">
                  <c:v>0.98955373335484098</c:v>
                </c:pt>
                <c:pt idx="52339">
                  <c:v>0.98937819354728895</c:v>
                </c:pt>
                <c:pt idx="52340">
                  <c:v>0.99080103380867601</c:v>
                </c:pt>
                <c:pt idx="52341">
                  <c:v>0.99009156228429296</c:v>
                </c:pt>
                <c:pt idx="52342">
                  <c:v>0.99246856222053004</c:v>
                </c:pt>
                <c:pt idx="52343">
                  <c:v>0.98998232501403605</c:v>
                </c:pt>
                <c:pt idx="52344">
                  <c:v>0.98907919847985803</c:v>
                </c:pt>
                <c:pt idx="52345">
                  <c:v>0.99238404200000596</c:v>
                </c:pt>
                <c:pt idx="52346">
                  <c:v>0.99149618188076905</c:v>
                </c:pt>
                <c:pt idx="52347">
                  <c:v>0.99127241919690301</c:v>
                </c:pt>
                <c:pt idx="52348">
                  <c:v>0.98748780172149697</c:v>
                </c:pt>
                <c:pt idx="52349">
                  <c:v>0.98936121645383501</c:v>
                </c:pt>
                <c:pt idx="52350">
                  <c:v>0.98790792275899197</c:v>
                </c:pt>
                <c:pt idx="52351">
                  <c:v>0.98740421616453899</c:v>
                </c:pt>
                <c:pt idx="52352">
                  <c:v>0.99282618346288998</c:v>
                </c:pt>
                <c:pt idx="52353">
                  <c:v>0.99018559160905795</c:v>
                </c:pt>
                <c:pt idx="52354">
                  <c:v>0.99245205429563899</c:v>
                </c:pt>
                <c:pt idx="52355">
                  <c:v>0.99271753708478405</c:v>
                </c:pt>
                <c:pt idx="52356">
                  <c:v>0.99309654792660296</c:v>
                </c:pt>
                <c:pt idx="52357">
                  <c:v>0.99142462993827296</c:v>
                </c:pt>
                <c:pt idx="52358">
                  <c:v>0.99169962394982603</c:v>
                </c:pt>
                <c:pt idx="52359">
                  <c:v>0.98932873252065201</c:v>
                </c:pt>
                <c:pt idx="52360">
                  <c:v>0.98834612413346501</c:v>
                </c:pt>
                <c:pt idx="52361">
                  <c:v>0.98980172476554895</c:v>
                </c:pt>
                <c:pt idx="52362">
                  <c:v>0.98923116472096595</c:v>
                </c:pt>
                <c:pt idx="52363">
                  <c:v>0.99382471916556803</c:v>
                </c:pt>
                <c:pt idx="52364">
                  <c:v>0.99047459911496905</c:v>
                </c:pt>
                <c:pt idx="52365">
                  <c:v>0.99116128353296196</c:v>
                </c:pt>
                <c:pt idx="52366">
                  <c:v>0.99319140516663895</c:v>
                </c:pt>
                <c:pt idx="52367">
                  <c:v>0.99437673848956898</c:v>
                </c:pt>
                <c:pt idx="52368">
                  <c:v>0.98990090517469798</c:v>
                </c:pt>
                <c:pt idx="52369">
                  <c:v>0.99133298094531597</c:v>
                </c:pt>
                <c:pt idx="52370">
                  <c:v>0.99294601916511804</c:v>
                </c:pt>
                <c:pt idx="52371">
                  <c:v>0.99232474289712902</c:v>
                </c:pt>
                <c:pt idx="52372">
                  <c:v>0.98920037141785999</c:v>
                </c:pt>
                <c:pt idx="52373">
                  <c:v>0.99094903798497502</c:v>
                </c:pt>
                <c:pt idx="52374">
                  <c:v>0.98719022275195101</c:v>
                </c:pt>
                <c:pt idx="52375">
                  <c:v>0.99407424739399397</c:v>
                </c:pt>
                <c:pt idx="52376">
                  <c:v>0.98862755175459904</c:v>
                </c:pt>
                <c:pt idx="52377">
                  <c:v>0.990537491770626</c:v>
                </c:pt>
                <c:pt idx="52378">
                  <c:v>0.99238087111603501</c:v>
                </c:pt>
                <c:pt idx="52379">
                  <c:v>0.99000989221784796</c:v>
                </c:pt>
                <c:pt idx="52380">
                  <c:v>0.98901761895839502</c:v>
                </c:pt>
                <c:pt idx="52381">
                  <c:v>0.99009708176449795</c:v>
                </c:pt>
                <c:pt idx="52382">
                  <c:v>0.99278787641464505</c:v>
                </c:pt>
                <c:pt idx="52383">
                  <c:v>0.98980007698570305</c:v>
                </c:pt>
                <c:pt idx="52384">
                  <c:v>0.99262365977572098</c:v>
                </c:pt>
                <c:pt idx="52385">
                  <c:v>0.98843222211496196</c:v>
                </c:pt>
                <c:pt idx="52386">
                  <c:v>0.99214251712710999</c:v>
                </c:pt>
                <c:pt idx="52387">
                  <c:v>0.99317134252934702</c:v>
                </c:pt>
                <c:pt idx="52388">
                  <c:v>0.99234996611097703</c:v>
                </c:pt>
                <c:pt idx="52389">
                  <c:v>0.989439954543475</c:v>
                </c:pt>
                <c:pt idx="52390">
                  <c:v>0.99034259130886704</c:v>
                </c:pt>
                <c:pt idx="52391">
                  <c:v>0.98955719295522104</c:v>
                </c:pt>
                <c:pt idx="52392">
                  <c:v>0.993536380835218</c:v>
                </c:pt>
                <c:pt idx="52393">
                  <c:v>0.98866786800716699</c:v>
                </c:pt>
                <c:pt idx="52394">
                  <c:v>0.99085860841402096</c:v>
                </c:pt>
                <c:pt idx="52395">
                  <c:v>0.99027270443526705</c:v>
                </c:pt>
                <c:pt idx="52396">
                  <c:v>0.98876578658520498</c:v>
                </c:pt>
                <c:pt idx="52397">
                  <c:v>0.98765783135579299</c:v>
                </c:pt>
                <c:pt idx="52398">
                  <c:v>0.98975706637196703</c:v>
                </c:pt>
                <c:pt idx="52399">
                  <c:v>0.99137146868783799</c:v>
                </c:pt>
                <c:pt idx="52400">
                  <c:v>0.98675832092772897</c:v>
                </c:pt>
                <c:pt idx="52401">
                  <c:v>0.99241521031119195</c:v>
                </c:pt>
                <c:pt idx="52402">
                  <c:v>0.99074053169935905</c:v>
                </c:pt>
                <c:pt idx="52403">
                  <c:v>0.99182074880540105</c:v>
                </c:pt>
                <c:pt idx="52404">
                  <c:v>0.990962091392811</c:v>
                </c:pt>
                <c:pt idx="52405">
                  <c:v>0.99329966913261702</c:v>
                </c:pt>
                <c:pt idx="52406">
                  <c:v>0.99278596609284397</c:v>
                </c:pt>
                <c:pt idx="52407">
                  <c:v>0.98776804908833304</c:v>
                </c:pt>
                <c:pt idx="52408">
                  <c:v>0.99209062433767603</c:v>
                </c:pt>
                <c:pt idx="52409">
                  <c:v>0.98972062215034995</c:v>
                </c:pt>
                <c:pt idx="52410">
                  <c:v>0.99251936561606702</c:v>
                </c:pt>
                <c:pt idx="52411">
                  <c:v>0.98845496998734494</c:v>
                </c:pt>
                <c:pt idx="52412">
                  <c:v>0.98943460954996998</c:v>
                </c:pt>
                <c:pt idx="52413">
                  <c:v>0.99336664842044398</c:v>
                </c:pt>
                <c:pt idx="52414">
                  <c:v>0.98858486352068498</c:v>
                </c:pt>
                <c:pt idx="52415">
                  <c:v>0.987299183687255</c:v>
                </c:pt>
                <c:pt idx="52416">
                  <c:v>0.99333344937632395</c:v>
                </c:pt>
                <c:pt idx="52417">
                  <c:v>0.98941132586861902</c:v>
                </c:pt>
                <c:pt idx="52418">
                  <c:v>0.99074520749599004</c:v>
                </c:pt>
                <c:pt idx="52419">
                  <c:v>0.98910333955549901</c:v>
                </c:pt>
                <c:pt idx="52420">
                  <c:v>0.99195094831048802</c:v>
                </c:pt>
                <c:pt idx="52421">
                  <c:v>0.99309401488118998</c:v>
                </c:pt>
                <c:pt idx="52422">
                  <c:v>0.99225282193678899</c:v>
                </c:pt>
                <c:pt idx="52423">
                  <c:v>0.987357838678668</c:v>
                </c:pt>
                <c:pt idx="52424">
                  <c:v>0.99238237318886302</c:v>
                </c:pt>
                <c:pt idx="52425">
                  <c:v>0.98891628099868101</c:v>
                </c:pt>
                <c:pt idx="52426">
                  <c:v>0.99166139023749</c:v>
                </c:pt>
                <c:pt idx="52427">
                  <c:v>0.98848536156448796</c:v>
                </c:pt>
                <c:pt idx="52428">
                  <c:v>0.98903778505203799</c:v>
                </c:pt>
                <c:pt idx="52429">
                  <c:v>0.99192310533283001</c:v>
                </c:pt>
                <c:pt idx="52430">
                  <c:v>0.99392681281109696</c:v>
                </c:pt>
                <c:pt idx="52431">
                  <c:v>0.98605016735290196</c:v>
                </c:pt>
                <c:pt idx="52432">
                  <c:v>0.99349800518860498</c:v>
                </c:pt>
                <c:pt idx="52433">
                  <c:v>0.99074999369092898</c:v>
                </c:pt>
                <c:pt idx="52434">
                  <c:v>0.98884631792159405</c:v>
                </c:pt>
                <c:pt idx="52435">
                  <c:v>0.98827147188617803</c:v>
                </c:pt>
                <c:pt idx="52436">
                  <c:v>0.98759865156686999</c:v>
                </c:pt>
                <c:pt idx="52437">
                  <c:v>0.98849504949997602</c:v>
                </c:pt>
                <c:pt idx="52438">
                  <c:v>0.99095146489320296</c:v>
                </c:pt>
                <c:pt idx="52439">
                  <c:v>0.98723203029889794</c:v>
                </c:pt>
                <c:pt idx="52440">
                  <c:v>0.99066205611773395</c:v>
                </c:pt>
                <c:pt idx="52441">
                  <c:v>0.99170398897289402</c:v>
                </c:pt>
                <c:pt idx="52442">
                  <c:v>0.99285069684537997</c:v>
                </c:pt>
                <c:pt idx="52443">
                  <c:v>0.98931585359250396</c:v>
                </c:pt>
                <c:pt idx="52444">
                  <c:v>0.98964775410105998</c:v>
                </c:pt>
                <c:pt idx="52445">
                  <c:v>0.98710855519338203</c:v>
                </c:pt>
                <c:pt idx="52446">
                  <c:v>0.99206364142223502</c:v>
                </c:pt>
                <c:pt idx="52447">
                  <c:v>0.988001704165272</c:v>
                </c:pt>
                <c:pt idx="52448">
                  <c:v>0.99270580968071997</c:v>
                </c:pt>
                <c:pt idx="52449">
                  <c:v>0.99184642172583803</c:v>
                </c:pt>
                <c:pt idx="52450">
                  <c:v>0.99453402544262604</c:v>
                </c:pt>
                <c:pt idx="52451">
                  <c:v>0.98642442163302102</c:v>
                </c:pt>
                <c:pt idx="52452">
                  <c:v>0.99074603508315195</c:v>
                </c:pt>
                <c:pt idx="52453">
                  <c:v>0.99332988984402004</c:v>
                </c:pt>
                <c:pt idx="52454">
                  <c:v>0.99004355877997896</c:v>
                </c:pt>
                <c:pt idx="52455">
                  <c:v>0.98899195032955001</c:v>
                </c:pt>
                <c:pt idx="52456">
                  <c:v>0.99111979914525605</c:v>
                </c:pt>
                <c:pt idx="52457">
                  <c:v>0.98817112041628097</c:v>
                </c:pt>
                <c:pt idx="52458">
                  <c:v>0.99283971987722797</c:v>
                </c:pt>
                <c:pt idx="52459">
                  <c:v>0.98932541769309201</c:v>
                </c:pt>
                <c:pt idx="52460">
                  <c:v>0.99397460888877998</c:v>
                </c:pt>
                <c:pt idx="52461">
                  <c:v>0.99066719732600095</c:v>
                </c:pt>
                <c:pt idx="52462">
                  <c:v>0.99035611117730904</c:v>
                </c:pt>
                <c:pt idx="52463">
                  <c:v>0.990754411701119</c:v>
                </c:pt>
                <c:pt idx="52464">
                  <c:v>0.98679087595581405</c:v>
                </c:pt>
                <c:pt idx="52465">
                  <c:v>0.99136980610295899</c:v>
                </c:pt>
                <c:pt idx="52466">
                  <c:v>0.99256787054707496</c:v>
                </c:pt>
                <c:pt idx="52467">
                  <c:v>0.98898053077238501</c:v>
                </c:pt>
                <c:pt idx="52468">
                  <c:v>0.99334905312238297</c:v>
                </c:pt>
                <c:pt idx="52469">
                  <c:v>0.99075110263240795</c:v>
                </c:pt>
                <c:pt idx="52470">
                  <c:v>0.99214469273467898</c:v>
                </c:pt>
                <c:pt idx="52471">
                  <c:v>0.993005659687486</c:v>
                </c:pt>
                <c:pt idx="52472">
                  <c:v>0.99048861194980498</c:v>
                </c:pt>
                <c:pt idx="52473">
                  <c:v>0.99475181322708806</c:v>
                </c:pt>
                <c:pt idx="52474">
                  <c:v>0.98637133657020903</c:v>
                </c:pt>
                <c:pt idx="52475">
                  <c:v>0.99209519071568997</c:v>
                </c:pt>
                <c:pt idx="52476">
                  <c:v>0.99285642742462699</c:v>
                </c:pt>
                <c:pt idx="52477">
                  <c:v>0.98990154178808698</c:v>
                </c:pt>
                <c:pt idx="52478">
                  <c:v>0.98889049986976096</c:v>
                </c:pt>
                <c:pt idx="52479">
                  <c:v>0.992271683297275</c:v>
                </c:pt>
                <c:pt idx="52480">
                  <c:v>0.99294409706643505</c:v>
                </c:pt>
                <c:pt idx="52481">
                  <c:v>0.99049037042644394</c:v>
                </c:pt>
                <c:pt idx="52482">
                  <c:v>0.98942690614568896</c:v>
                </c:pt>
                <c:pt idx="52483">
                  <c:v>0.98665386356178697</c:v>
                </c:pt>
                <c:pt idx="52484">
                  <c:v>0.99235479254812498</c:v>
                </c:pt>
                <c:pt idx="52485">
                  <c:v>0.991350082818236</c:v>
                </c:pt>
                <c:pt idx="52486">
                  <c:v>0.98941532255713305</c:v>
                </c:pt>
                <c:pt idx="52487">
                  <c:v>0.98744185983463595</c:v>
                </c:pt>
                <c:pt idx="52488">
                  <c:v>0.98921491910415305</c:v>
                </c:pt>
                <c:pt idx="52489">
                  <c:v>0.99154658298560505</c:v>
                </c:pt>
                <c:pt idx="52490">
                  <c:v>0.988653283910225</c:v>
                </c:pt>
                <c:pt idx="52491">
                  <c:v>0.98802083118073603</c:v>
                </c:pt>
                <c:pt idx="52492">
                  <c:v>0.99124837577977998</c:v>
                </c:pt>
                <c:pt idx="52493">
                  <c:v>0.98778557636181097</c:v>
                </c:pt>
                <c:pt idx="52494">
                  <c:v>0.98957074409454504</c:v>
                </c:pt>
                <c:pt idx="52495">
                  <c:v>0.987188805125503</c:v>
                </c:pt>
                <c:pt idx="52496">
                  <c:v>0.98938899547904202</c:v>
                </c:pt>
                <c:pt idx="52497">
                  <c:v>0.99279006401391801</c:v>
                </c:pt>
                <c:pt idx="52498">
                  <c:v>0.99010407540575796</c:v>
                </c:pt>
                <c:pt idx="52499">
                  <c:v>0.99298503923798398</c:v>
                </c:pt>
                <c:pt idx="52500">
                  <c:v>0.99024315075199398</c:v>
                </c:pt>
                <c:pt idx="52501">
                  <c:v>0.98672558002786204</c:v>
                </c:pt>
                <c:pt idx="52502">
                  <c:v>0.99368376185129503</c:v>
                </c:pt>
                <c:pt idx="52503">
                  <c:v>0.992114620751953</c:v>
                </c:pt>
                <c:pt idx="52504">
                  <c:v>0.98757859598284103</c:v>
                </c:pt>
                <c:pt idx="52505">
                  <c:v>0.98938891886888003</c:v>
                </c:pt>
                <c:pt idx="52506">
                  <c:v>0.99272459442164995</c:v>
                </c:pt>
                <c:pt idx="52507">
                  <c:v>0.98680944508566104</c:v>
                </c:pt>
                <c:pt idx="52508">
                  <c:v>0.99435450638872702</c:v>
                </c:pt>
                <c:pt idx="52509">
                  <c:v>0.98870595100797998</c:v>
                </c:pt>
                <c:pt idx="52510">
                  <c:v>0.99111421153052004</c:v>
                </c:pt>
                <c:pt idx="52511">
                  <c:v>0.993350397576646</c:v>
                </c:pt>
                <c:pt idx="52512">
                  <c:v>0.98940713322168605</c:v>
                </c:pt>
                <c:pt idx="52513">
                  <c:v>0.98727243643668605</c:v>
                </c:pt>
                <c:pt idx="52514">
                  <c:v>0.99320936875890997</c:v>
                </c:pt>
                <c:pt idx="52515">
                  <c:v>0.98869480604922699</c:v>
                </c:pt>
                <c:pt idx="52516">
                  <c:v>0.99155249088921504</c:v>
                </c:pt>
                <c:pt idx="52517">
                  <c:v>0.98889323910558702</c:v>
                </c:pt>
                <c:pt idx="52518">
                  <c:v>0.98924643257669598</c:v>
                </c:pt>
                <c:pt idx="52519">
                  <c:v>0.98841191683775698</c:v>
                </c:pt>
                <c:pt idx="52520">
                  <c:v>0.99112061587193001</c:v>
                </c:pt>
                <c:pt idx="52521">
                  <c:v>0.98923719990245096</c:v>
                </c:pt>
                <c:pt idx="52522">
                  <c:v>0.98996570444363996</c:v>
                </c:pt>
                <c:pt idx="52523">
                  <c:v>0.98713254322994703</c:v>
                </c:pt>
                <c:pt idx="52524">
                  <c:v>0.98953054445954203</c:v>
                </c:pt>
                <c:pt idx="52525">
                  <c:v>0.99256915760263698</c:v>
                </c:pt>
                <c:pt idx="52526">
                  <c:v>0.99016319831483202</c:v>
                </c:pt>
                <c:pt idx="52527">
                  <c:v>0.99375956513532104</c:v>
                </c:pt>
                <c:pt idx="52528">
                  <c:v>0.98794151537828001</c:v>
                </c:pt>
                <c:pt idx="52529">
                  <c:v>0.98907584874247401</c:v>
                </c:pt>
                <c:pt idx="52530">
                  <c:v>0.99021435143291103</c:v>
                </c:pt>
                <c:pt idx="52531">
                  <c:v>0.99028207963886405</c:v>
                </c:pt>
                <c:pt idx="52532">
                  <c:v>0.98928909309206303</c:v>
                </c:pt>
                <c:pt idx="52533">
                  <c:v>0.98828141090105304</c:v>
                </c:pt>
                <c:pt idx="52534">
                  <c:v>0.98999334084101798</c:v>
                </c:pt>
                <c:pt idx="52535">
                  <c:v>0.99147199739248304</c:v>
                </c:pt>
                <c:pt idx="52536">
                  <c:v>0.99337985893397995</c:v>
                </c:pt>
                <c:pt idx="52537">
                  <c:v>0.99148225643965304</c:v>
                </c:pt>
                <c:pt idx="52538">
                  <c:v>0.99213087155181301</c:v>
                </c:pt>
                <c:pt idx="52539">
                  <c:v>0.99183924345581398</c:v>
                </c:pt>
                <c:pt idx="52540">
                  <c:v>0.99009843181507995</c:v>
                </c:pt>
                <c:pt idx="52541">
                  <c:v>0.98855885941956001</c:v>
                </c:pt>
                <c:pt idx="52542">
                  <c:v>0.99285926015054504</c:v>
                </c:pt>
                <c:pt idx="52543">
                  <c:v>0.99203580839183902</c:v>
                </c:pt>
                <c:pt idx="52544">
                  <c:v>0.98995028208156399</c:v>
                </c:pt>
                <c:pt idx="52545">
                  <c:v>0.99176724833857799</c:v>
                </c:pt>
                <c:pt idx="52546">
                  <c:v>0.98898237859968097</c:v>
                </c:pt>
                <c:pt idx="52547">
                  <c:v>0.99291954850231001</c:v>
                </c:pt>
                <c:pt idx="52548">
                  <c:v>0.99067442607585998</c:v>
                </c:pt>
                <c:pt idx="52549">
                  <c:v>0.98848109424764896</c:v>
                </c:pt>
                <c:pt idx="52550">
                  <c:v>0.98827188283789003</c:v>
                </c:pt>
                <c:pt idx="52551">
                  <c:v>0.99287063282971899</c:v>
                </c:pt>
                <c:pt idx="52552">
                  <c:v>0.99135548970244902</c:v>
                </c:pt>
                <c:pt idx="52553">
                  <c:v>0.98982217710639497</c:v>
                </c:pt>
                <c:pt idx="52554">
                  <c:v>0.98637069024353896</c:v>
                </c:pt>
                <c:pt idx="52555">
                  <c:v>0.992025550699565</c:v>
                </c:pt>
                <c:pt idx="52556">
                  <c:v>0.99210122955959901</c:v>
                </c:pt>
                <c:pt idx="52557">
                  <c:v>0.98854169892263499</c:v>
                </c:pt>
                <c:pt idx="52558">
                  <c:v>0.99407610220193399</c:v>
                </c:pt>
                <c:pt idx="52559">
                  <c:v>0.98763687847929704</c:v>
                </c:pt>
                <c:pt idx="52560">
                  <c:v>0.991641576300615</c:v>
                </c:pt>
                <c:pt idx="52561">
                  <c:v>0.98829603691474099</c:v>
                </c:pt>
                <c:pt idx="52562">
                  <c:v>0.992331886655894</c:v>
                </c:pt>
                <c:pt idx="52563">
                  <c:v>0.98747976339910104</c:v>
                </c:pt>
                <c:pt idx="52564">
                  <c:v>0.99235300994180597</c:v>
                </c:pt>
                <c:pt idx="52565">
                  <c:v>0.99311475436490904</c:v>
                </c:pt>
                <c:pt idx="52566">
                  <c:v>0.98657162659196895</c:v>
                </c:pt>
                <c:pt idx="52567">
                  <c:v>0.99359262861032405</c:v>
                </c:pt>
                <c:pt idx="52568">
                  <c:v>0.99466606449392103</c:v>
                </c:pt>
                <c:pt idx="52569">
                  <c:v>0.98650272908436898</c:v>
                </c:pt>
                <c:pt idx="52570">
                  <c:v>0.99207926681226499</c:v>
                </c:pt>
                <c:pt idx="52571">
                  <c:v>0.99349265387677599</c:v>
                </c:pt>
                <c:pt idx="52572">
                  <c:v>0.99127276693186395</c:v>
                </c:pt>
                <c:pt idx="52573">
                  <c:v>0.990331077526859</c:v>
                </c:pt>
                <c:pt idx="52574">
                  <c:v>0.99361167618879498</c:v>
                </c:pt>
                <c:pt idx="52575">
                  <c:v>0.98812561202014004</c:v>
                </c:pt>
                <c:pt idx="52576">
                  <c:v>0.99046108976417202</c:v>
                </c:pt>
                <c:pt idx="52577">
                  <c:v>0.99430277439408099</c:v>
                </c:pt>
                <c:pt idx="52578">
                  <c:v>0.98765279339727297</c:v>
                </c:pt>
                <c:pt idx="52579">
                  <c:v>0.98918178557571901</c:v>
                </c:pt>
                <c:pt idx="52580">
                  <c:v>0.99207884495373899</c:v>
                </c:pt>
                <c:pt idx="52581">
                  <c:v>0.993691617223465</c:v>
                </c:pt>
                <c:pt idx="52582">
                  <c:v>0.98802053860494798</c:v>
                </c:pt>
                <c:pt idx="52583">
                  <c:v>0.98972795759624499</c:v>
                </c:pt>
                <c:pt idx="52584">
                  <c:v>0.99341057607399097</c:v>
                </c:pt>
                <c:pt idx="52585">
                  <c:v>0.99264866174529198</c:v>
                </c:pt>
                <c:pt idx="52586">
                  <c:v>0.98696886286200403</c:v>
                </c:pt>
                <c:pt idx="52587">
                  <c:v>0.99223435655507197</c:v>
                </c:pt>
                <c:pt idx="52588">
                  <c:v>0.98808672386580398</c:v>
                </c:pt>
                <c:pt idx="52589">
                  <c:v>0.98935922719802905</c:v>
                </c:pt>
                <c:pt idx="52590">
                  <c:v>0.98875020835378602</c:v>
                </c:pt>
                <c:pt idx="52591">
                  <c:v>0.98775766279894295</c:v>
                </c:pt>
                <c:pt idx="52592">
                  <c:v>0.986208788120851</c:v>
                </c:pt>
                <c:pt idx="52593">
                  <c:v>0.98883158575060603</c:v>
                </c:pt>
                <c:pt idx="52594">
                  <c:v>0.99361212184706904</c:v>
                </c:pt>
                <c:pt idx="52595">
                  <c:v>0.98849008227380697</c:v>
                </c:pt>
                <c:pt idx="52596">
                  <c:v>0.98810132782803495</c:v>
                </c:pt>
                <c:pt idx="52597">
                  <c:v>0.99234247083119498</c:v>
                </c:pt>
                <c:pt idx="52598">
                  <c:v>0.98775128173214999</c:v>
                </c:pt>
                <c:pt idx="52599">
                  <c:v>0.99134383089839695</c:v>
                </c:pt>
                <c:pt idx="52600">
                  <c:v>0.991696062448025</c:v>
                </c:pt>
                <c:pt idx="52601">
                  <c:v>0.99114708791986705</c:v>
                </c:pt>
                <c:pt idx="52602">
                  <c:v>0.98963293065356694</c:v>
                </c:pt>
                <c:pt idx="52603">
                  <c:v>0.98858738355336595</c:v>
                </c:pt>
                <c:pt idx="52604">
                  <c:v>0.98980609714734702</c:v>
                </c:pt>
                <c:pt idx="52605">
                  <c:v>0.99296400953181296</c:v>
                </c:pt>
                <c:pt idx="52606">
                  <c:v>0.98979294246212401</c:v>
                </c:pt>
                <c:pt idx="52607">
                  <c:v>0.98717356761251895</c:v>
                </c:pt>
                <c:pt idx="52608">
                  <c:v>0.99123761478178696</c:v>
                </c:pt>
                <c:pt idx="52609">
                  <c:v>0.99183176120384997</c:v>
                </c:pt>
                <c:pt idx="52610">
                  <c:v>0.98805189596475596</c:v>
                </c:pt>
                <c:pt idx="52611">
                  <c:v>0.992946396291296</c:v>
                </c:pt>
                <c:pt idx="52612">
                  <c:v>0.99198879559654496</c:v>
                </c:pt>
                <c:pt idx="52613">
                  <c:v>0.99197206050736697</c:v>
                </c:pt>
                <c:pt idx="52614">
                  <c:v>0.99263385765246703</c:v>
                </c:pt>
                <c:pt idx="52615">
                  <c:v>0.98880738481544495</c:v>
                </c:pt>
                <c:pt idx="52616">
                  <c:v>0.99408083275994497</c:v>
                </c:pt>
                <c:pt idx="52617">
                  <c:v>0.98810031591832603</c:v>
                </c:pt>
                <c:pt idx="52618">
                  <c:v>0.98988214761667104</c:v>
                </c:pt>
                <c:pt idx="52619">
                  <c:v>0.98961601472081595</c:v>
                </c:pt>
                <c:pt idx="52620">
                  <c:v>0.98960285007283599</c:v>
                </c:pt>
                <c:pt idx="52621">
                  <c:v>0.99295085358389001</c:v>
                </c:pt>
                <c:pt idx="52622">
                  <c:v>0.98766057664692897</c:v>
                </c:pt>
                <c:pt idx="52623">
                  <c:v>0.99168578491783399</c:v>
                </c:pt>
                <c:pt idx="52624">
                  <c:v>0.99206723945424702</c:v>
                </c:pt>
                <c:pt idx="52625">
                  <c:v>0.987996642085194</c:v>
                </c:pt>
                <c:pt idx="52626">
                  <c:v>0.99131584565013797</c:v>
                </c:pt>
                <c:pt idx="52627">
                  <c:v>0.99146760990149896</c:v>
                </c:pt>
                <c:pt idx="52628">
                  <c:v>0.99285213193841704</c:v>
                </c:pt>
                <c:pt idx="52629">
                  <c:v>0.98856083191202804</c:v>
                </c:pt>
                <c:pt idx="52630">
                  <c:v>0.99167875613040202</c:v>
                </c:pt>
                <c:pt idx="52631">
                  <c:v>0.99112071799735602</c:v>
                </c:pt>
                <c:pt idx="52632">
                  <c:v>0.98884871799944696</c:v>
                </c:pt>
                <c:pt idx="52633">
                  <c:v>0.99201934366858102</c:v>
                </c:pt>
                <c:pt idx="52634">
                  <c:v>0.99192818893179602</c:v>
                </c:pt>
                <c:pt idx="52635">
                  <c:v>0.98820501034427799</c:v>
                </c:pt>
                <c:pt idx="52636">
                  <c:v>0.98998416460300798</c:v>
                </c:pt>
                <c:pt idx="52637">
                  <c:v>0.98988518427983196</c:v>
                </c:pt>
                <c:pt idx="52638">
                  <c:v>0.98726528711489903</c:v>
                </c:pt>
                <c:pt idx="52639">
                  <c:v>0.98742545247853197</c:v>
                </c:pt>
                <c:pt idx="52640">
                  <c:v>0.99232574536089302</c:v>
                </c:pt>
                <c:pt idx="52641">
                  <c:v>0.99104479901154097</c:v>
                </c:pt>
                <c:pt idx="52642">
                  <c:v>0.98774640624777699</c:v>
                </c:pt>
                <c:pt idx="52643">
                  <c:v>0.98753053384507306</c:v>
                </c:pt>
                <c:pt idx="52644">
                  <c:v>0.99074423905529097</c:v>
                </c:pt>
                <c:pt idx="52645">
                  <c:v>0.99219313015075405</c:v>
                </c:pt>
                <c:pt idx="52646">
                  <c:v>0.98825997160968304</c:v>
                </c:pt>
                <c:pt idx="52647">
                  <c:v>0.98977719060243496</c:v>
                </c:pt>
                <c:pt idx="52648">
                  <c:v>0.99271956875922596</c:v>
                </c:pt>
                <c:pt idx="52649">
                  <c:v>0.98903209406260595</c:v>
                </c:pt>
                <c:pt idx="52650">
                  <c:v>0.98783371617835303</c:v>
                </c:pt>
                <c:pt idx="52651">
                  <c:v>0.98930050241821399</c:v>
                </c:pt>
                <c:pt idx="52652">
                  <c:v>0.99021264565267397</c:v>
                </c:pt>
                <c:pt idx="52653">
                  <c:v>0.99172215417623399</c:v>
                </c:pt>
                <c:pt idx="52654">
                  <c:v>0.99307270672327796</c:v>
                </c:pt>
                <c:pt idx="52655">
                  <c:v>0.98747537840399302</c:v>
                </c:pt>
                <c:pt idx="52656">
                  <c:v>0.99003380165173605</c:v>
                </c:pt>
                <c:pt idx="52657">
                  <c:v>0.98650286003534604</c:v>
                </c:pt>
                <c:pt idx="52658">
                  <c:v>0.99191313854214502</c:v>
                </c:pt>
                <c:pt idx="52659">
                  <c:v>0.99006718988518805</c:v>
                </c:pt>
                <c:pt idx="52660">
                  <c:v>0.98765332658696403</c:v>
                </c:pt>
                <c:pt idx="52661">
                  <c:v>0.98894257950741904</c:v>
                </c:pt>
                <c:pt idx="52662">
                  <c:v>0.99039406264554797</c:v>
                </c:pt>
                <c:pt idx="52663">
                  <c:v>0.98749891962529301</c:v>
                </c:pt>
                <c:pt idx="52664">
                  <c:v>0.98797866779366905</c:v>
                </c:pt>
                <c:pt idx="52665">
                  <c:v>0.99196807179058299</c:v>
                </c:pt>
                <c:pt idx="52666">
                  <c:v>0.98831077855945604</c:v>
                </c:pt>
                <c:pt idx="52667">
                  <c:v>0.99255984856746804</c:v>
                </c:pt>
                <c:pt idx="52668">
                  <c:v>0.98924805025705798</c:v>
                </c:pt>
                <c:pt idx="52669">
                  <c:v>0.98977305051429698</c:v>
                </c:pt>
                <c:pt idx="52670">
                  <c:v>0.98929673985816602</c:v>
                </c:pt>
                <c:pt idx="52671">
                  <c:v>0.99120698178908495</c:v>
                </c:pt>
                <c:pt idx="52672">
                  <c:v>0.99148395118009902</c:v>
                </c:pt>
                <c:pt idx="52673">
                  <c:v>0.98865599866024101</c:v>
                </c:pt>
                <c:pt idx="52674">
                  <c:v>0.98871933257882405</c:v>
                </c:pt>
                <c:pt idx="52675">
                  <c:v>0.98676810236854995</c:v>
                </c:pt>
                <c:pt idx="52676">
                  <c:v>0.99365185834791003</c:v>
                </c:pt>
                <c:pt idx="52677">
                  <c:v>0.99097543817837397</c:v>
                </c:pt>
                <c:pt idx="52678">
                  <c:v>0.99256406882985304</c:v>
                </c:pt>
                <c:pt idx="52679">
                  <c:v>0.98980544104583701</c:v>
                </c:pt>
                <c:pt idx="52680">
                  <c:v>0.98844049617958396</c:v>
                </c:pt>
                <c:pt idx="52681">
                  <c:v>0.990164226645875</c:v>
                </c:pt>
                <c:pt idx="52682">
                  <c:v>0.98922436804703895</c:v>
                </c:pt>
                <c:pt idx="52683">
                  <c:v>0.990000051911886</c:v>
                </c:pt>
                <c:pt idx="52684">
                  <c:v>0.99154662644379998</c:v>
                </c:pt>
                <c:pt idx="52685">
                  <c:v>0.98857541180343</c:v>
                </c:pt>
                <c:pt idx="52686">
                  <c:v>0.991475802683639</c:v>
                </c:pt>
                <c:pt idx="52687">
                  <c:v>0.99325432480801601</c:v>
                </c:pt>
                <c:pt idx="52688">
                  <c:v>0.98779334912714301</c:v>
                </c:pt>
                <c:pt idx="52689">
                  <c:v>0.99007690343494403</c:v>
                </c:pt>
                <c:pt idx="52690">
                  <c:v>0.99244388241336501</c:v>
                </c:pt>
                <c:pt idx="52691">
                  <c:v>0.99018740848042697</c:v>
                </c:pt>
                <c:pt idx="52692">
                  <c:v>0.99045989632856102</c:v>
                </c:pt>
                <c:pt idx="52693">
                  <c:v>0.99301428400509395</c:v>
                </c:pt>
                <c:pt idx="52694">
                  <c:v>0.98866626056414297</c:v>
                </c:pt>
                <c:pt idx="52695">
                  <c:v>0.98680916502554905</c:v>
                </c:pt>
                <c:pt idx="52696">
                  <c:v>0.99003775724077303</c:v>
                </c:pt>
                <c:pt idx="52697">
                  <c:v>0.98868606704024997</c:v>
                </c:pt>
                <c:pt idx="52698">
                  <c:v>0.986714084318285</c:v>
                </c:pt>
                <c:pt idx="52699">
                  <c:v>0.99157586075214299</c:v>
                </c:pt>
                <c:pt idx="52700">
                  <c:v>0.99001272462547796</c:v>
                </c:pt>
                <c:pt idx="52701">
                  <c:v>0.98746476101141401</c:v>
                </c:pt>
                <c:pt idx="52702">
                  <c:v>0.988550220580105</c:v>
                </c:pt>
                <c:pt idx="52703">
                  <c:v>0.993353374869685</c:v>
                </c:pt>
                <c:pt idx="52704">
                  <c:v>0.99028081871282703</c:v>
                </c:pt>
                <c:pt idx="52705">
                  <c:v>0.99323101209036901</c:v>
                </c:pt>
                <c:pt idx="52706">
                  <c:v>0.99249903673479201</c:v>
                </c:pt>
                <c:pt idx="52707">
                  <c:v>0.99202853121231604</c:v>
                </c:pt>
                <c:pt idx="52708">
                  <c:v>0.99043020023875605</c:v>
                </c:pt>
                <c:pt idx="52709">
                  <c:v>0.98724713276906195</c:v>
                </c:pt>
                <c:pt idx="52710">
                  <c:v>0.99133068426843196</c:v>
                </c:pt>
                <c:pt idx="52711">
                  <c:v>0.98748540119337103</c:v>
                </c:pt>
                <c:pt idx="52712">
                  <c:v>0.98753349015129399</c:v>
                </c:pt>
                <c:pt idx="52713">
                  <c:v>0.99040412792376598</c:v>
                </c:pt>
                <c:pt idx="52714">
                  <c:v>0.98649343191035699</c:v>
                </c:pt>
                <c:pt idx="52715">
                  <c:v>0.98987030298602097</c:v>
                </c:pt>
                <c:pt idx="52716">
                  <c:v>0.99074153602359605</c:v>
                </c:pt>
                <c:pt idx="52717">
                  <c:v>0.98927712700659598</c:v>
                </c:pt>
                <c:pt idx="52718">
                  <c:v>0.99163089127636705</c:v>
                </c:pt>
                <c:pt idx="52719">
                  <c:v>0.98816140041183398</c:v>
                </c:pt>
                <c:pt idx="52720">
                  <c:v>0.98828430493524899</c:v>
                </c:pt>
                <c:pt idx="52721">
                  <c:v>0.99100013656441299</c:v>
                </c:pt>
                <c:pt idx="52722">
                  <c:v>0.98986553612006101</c:v>
                </c:pt>
                <c:pt idx="52723">
                  <c:v>0.99037579568499501</c:v>
                </c:pt>
                <c:pt idx="52724">
                  <c:v>0.990946116115207</c:v>
                </c:pt>
                <c:pt idx="52725">
                  <c:v>0.99142306289948301</c:v>
                </c:pt>
                <c:pt idx="52726">
                  <c:v>0.98850282029501801</c:v>
                </c:pt>
                <c:pt idx="52727">
                  <c:v>0.98690001324950005</c:v>
                </c:pt>
                <c:pt idx="52728">
                  <c:v>0.99335468110285396</c:v>
                </c:pt>
                <c:pt idx="52729">
                  <c:v>0.99409689003731605</c:v>
                </c:pt>
                <c:pt idx="52730">
                  <c:v>0.99446095940535495</c:v>
                </c:pt>
                <c:pt idx="52731">
                  <c:v>0.99341706203671298</c:v>
                </c:pt>
                <c:pt idx="52732">
                  <c:v>0.99228889413632904</c:v>
                </c:pt>
                <c:pt idx="52733">
                  <c:v>0.99488946736912898</c:v>
                </c:pt>
                <c:pt idx="52734">
                  <c:v>0.99144358255800702</c:v>
                </c:pt>
                <c:pt idx="52735">
                  <c:v>0.99021689569190197</c:v>
                </c:pt>
                <c:pt idx="52736">
                  <c:v>0.99253423475662195</c:v>
                </c:pt>
                <c:pt idx="52737">
                  <c:v>0.993662333304275</c:v>
                </c:pt>
                <c:pt idx="52738">
                  <c:v>0.99034880751731502</c:v>
                </c:pt>
                <c:pt idx="52739">
                  <c:v>0.98799899674739</c:v>
                </c:pt>
                <c:pt idx="52740">
                  <c:v>0.99393469118551903</c:v>
                </c:pt>
                <c:pt idx="52741">
                  <c:v>0.98959769072590997</c:v>
                </c:pt>
                <c:pt idx="52742">
                  <c:v>0.98777128830288197</c:v>
                </c:pt>
                <c:pt idx="52743">
                  <c:v>0.98978062481590301</c:v>
                </c:pt>
                <c:pt idx="52744">
                  <c:v>0.99087101431514202</c:v>
                </c:pt>
                <c:pt idx="52745">
                  <c:v>0.98881269194125898</c:v>
                </c:pt>
                <c:pt idx="52746">
                  <c:v>0.99276036643754695</c:v>
                </c:pt>
                <c:pt idx="52747">
                  <c:v>0.99099612704560902</c:v>
                </c:pt>
                <c:pt idx="52748">
                  <c:v>0.99120808689167905</c:v>
                </c:pt>
                <c:pt idx="52749">
                  <c:v>0.992386554463906</c:v>
                </c:pt>
                <c:pt idx="52750">
                  <c:v>0.99162196269973601</c:v>
                </c:pt>
                <c:pt idx="52751">
                  <c:v>0.98839192013258004</c:v>
                </c:pt>
                <c:pt idx="52752">
                  <c:v>0.98911267116512402</c:v>
                </c:pt>
                <c:pt idx="52753">
                  <c:v>0.99307710388271897</c:v>
                </c:pt>
                <c:pt idx="52754">
                  <c:v>0.98914305902228095</c:v>
                </c:pt>
                <c:pt idx="52755">
                  <c:v>0.98861116944486305</c:v>
                </c:pt>
                <c:pt idx="52756">
                  <c:v>0.99021835767869004</c:v>
                </c:pt>
                <c:pt idx="52757">
                  <c:v>0.98804938182902002</c:v>
                </c:pt>
                <c:pt idx="52758">
                  <c:v>0.99122327467529703</c:v>
                </c:pt>
                <c:pt idx="52759">
                  <c:v>0.98937189037681605</c:v>
                </c:pt>
                <c:pt idx="52760">
                  <c:v>0.99325653659573199</c:v>
                </c:pt>
                <c:pt idx="52761">
                  <c:v>0.98882501950489798</c:v>
                </c:pt>
                <c:pt idx="52762">
                  <c:v>0.99018812750303797</c:v>
                </c:pt>
                <c:pt idx="52763">
                  <c:v>0.99100437202428804</c:v>
                </c:pt>
                <c:pt idx="52764">
                  <c:v>0.99349987252671002</c:v>
                </c:pt>
                <c:pt idx="52765">
                  <c:v>0.98869804132589301</c:v>
                </c:pt>
                <c:pt idx="52766">
                  <c:v>0.98760284731247205</c:v>
                </c:pt>
                <c:pt idx="52767">
                  <c:v>0.98902763500875801</c:v>
                </c:pt>
                <c:pt idx="52768">
                  <c:v>0.98878143877402203</c:v>
                </c:pt>
                <c:pt idx="52769">
                  <c:v>0.99022791366075602</c:v>
                </c:pt>
                <c:pt idx="52770">
                  <c:v>0.99058263087611298</c:v>
                </c:pt>
                <c:pt idx="52771">
                  <c:v>0.99160662530111898</c:v>
                </c:pt>
                <c:pt idx="52772">
                  <c:v>0.99023009801240702</c:v>
                </c:pt>
                <c:pt idx="52773">
                  <c:v>0.99333433995310805</c:v>
                </c:pt>
                <c:pt idx="52774">
                  <c:v>0.98795066481441995</c:v>
                </c:pt>
                <c:pt idx="52775">
                  <c:v>0.98964073089190396</c:v>
                </c:pt>
                <c:pt idx="52776">
                  <c:v>0.98786473159604105</c:v>
                </c:pt>
                <c:pt idx="52777">
                  <c:v>0.988714808666454</c:v>
                </c:pt>
                <c:pt idx="52778">
                  <c:v>0.99371145447932896</c:v>
                </c:pt>
                <c:pt idx="52779">
                  <c:v>0.98993544034112302</c:v>
                </c:pt>
                <c:pt idx="52780">
                  <c:v>0.98634926866531003</c:v>
                </c:pt>
                <c:pt idx="52781">
                  <c:v>0.99288940095772604</c:v>
                </c:pt>
                <c:pt idx="52782">
                  <c:v>0.99268055657853504</c:v>
                </c:pt>
                <c:pt idx="52783">
                  <c:v>0.98992438842334496</c:v>
                </c:pt>
                <c:pt idx="52784">
                  <c:v>0.99315635095956101</c:v>
                </c:pt>
                <c:pt idx="52785">
                  <c:v>0.99275902510879399</c:v>
                </c:pt>
                <c:pt idx="52786">
                  <c:v>0.99230237874276495</c:v>
                </c:pt>
                <c:pt idx="52787">
                  <c:v>0.99098144442291503</c:v>
                </c:pt>
                <c:pt idx="52788">
                  <c:v>0.99100852992150301</c:v>
                </c:pt>
                <c:pt idx="52789">
                  <c:v>0.99157211087320496</c:v>
                </c:pt>
                <c:pt idx="52790">
                  <c:v>0.99326698418155901</c:v>
                </c:pt>
                <c:pt idx="52791">
                  <c:v>0.99006317771283403</c:v>
                </c:pt>
                <c:pt idx="52792">
                  <c:v>0.98750876229270101</c:v>
                </c:pt>
                <c:pt idx="52793">
                  <c:v>0.99033522510362604</c:v>
                </c:pt>
                <c:pt idx="52794">
                  <c:v>0.99029491181611495</c:v>
                </c:pt>
                <c:pt idx="52795">
                  <c:v>0.98926711648765298</c:v>
                </c:pt>
                <c:pt idx="52796">
                  <c:v>0.99003779129535197</c:v>
                </c:pt>
                <c:pt idx="52797">
                  <c:v>0.98983326678766503</c:v>
                </c:pt>
                <c:pt idx="52798">
                  <c:v>0.992513745795922</c:v>
                </c:pt>
                <c:pt idx="52799">
                  <c:v>0.98999977606855305</c:v>
                </c:pt>
                <c:pt idx="52800">
                  <c:v>0.99360190883972799</c:v>
                </c:pt>
                <c:pt idx="52801">
                  <c:v>0.986399377066556</c:v>
                </c:pt>
                <c:pt idx="52802">
                  <c:v>0.98844873393631005</c:v>
                </c:pt>
                <c:pt idx="52803">
                  <c:v>0.99264041441229001</c:v>
                </c:pt>
                <c:pt idx="52804">
                  <c:v>0.98764047327166404</c:v>
                </c:pt>
                <c:pt idx="52805">
                  <c:v>0.99322912140596198</c:v>
                </c:pt>
                <c:pt idx="52806">
                  <c:v>0.99197894067500003</c:v>
                </c:pt>
                <c:pt idx="52807">
                  <c:v>0.99326827663042505</c:v>
                </c:pt>
                <c:pt idx="52808">
                  <c:v>0.99393565764266301</c:v>
                </c:pt>
                <c:pt idx="52809">
                  <c:v>0.98906174510543599</c:v>
                </c:pt>
                <c:pt idx="52810">
                  <c:v>0.99257436375947405</c:v>
                </c:pt>
                <c:pt idx="52811">
                  <c:v>0.98902560082859103</c:v>
                </c:pt>
                <c:pt idx="52812">
                  <c:v>0.98881168619382598</c:v>
                </c:pt>
                <c:pt idx="52813">
                  <c:v>0.99000083720257703</c:v>
                </c:pt>
                <c:pt idx="52814">
                  <c:v>0.988730156037262</c:v>
                </c:pt>
                <c:pt idx="52815">
                  <c:v>0.99254295740011</c:v>
                </c:pt>
                <c:pt idx="52816">
                  <c:v>0.99241136030638899</c:v>
                </c:pt>
                <c:pt idx="52817">
                  <c:v>0.99000293183399102</c:v>
                </c:pt>
                <c:pt idx="52818">
                  <c:v>0.99189596281510395</c:v>
                </c:pt>
                <c:pt idx="52819">
                  <c:v>0.988858074469535</c:v>
                </c:pt>
                <c:pt idx="52820">
                  <c:v>0.99031397069280003</c:v>
                </c:pt>
                <c:pt idx="52821">
                  <c:v>0.99183216629674498</c:v>
                </c:pt>
                <c:pt idx="52822">
                  <c:v>0.98672010150221101</c:v>
                </c:pt>
                <c:pt idx="52823">
                  <c:v>0.98797639603573795</c:v>
                </c:pt>
                <c:pt idx="52824">
                  <c:v>0.99119550491099195</c:v>
                </c:pt>
                <c:pt idx="52825">
                  <c:v>0.99270268180749499</c:v>
                </c:pt>
                <c:pt idx="52826">
                  <c:v>0.98830640327027497</c:v>
                </c:pt>
                <c:pt idx="52827">
                  <c:v>0.99064550923355799</c:v>
                </c:pt>
                <c:pt idx="52828">
                  <c:v>0.99205830136995699</c:v>
                </c:pt>
                <c:pt idx="52829">
                  <c:v>0.989370615397273</c:v>
                </c:pt>
                <c:pt idx="52830">
                  <c:v>0.98834909401639104</c:v>
                </c:pt>
                <c:pt idx="52831">
                  <c:v>0.98835627457331499</c:v>
                </c:pt>
                <c:pt idx="52832">
                  <c:v>0.98828512705784699</c:v>
                </c:pt>
                <c:pt idx="52833">
                  <c:v>0.98827834843696305</c:v>
                </c:pt>
                <c:pt idx="52834">
                  <c:v>0.99323681428172494</c:v>
                </c:pt>
                <c:pt idx="52835">
                  <c:v>0.99207144734458597</c:v>
                </c:pt>
                <c:pt idx="52836">
                  <c:v>0.99173074164828301</c:v>
                </c:pt>
                <c:pt idx="52837">
                  <c:v>0.99035613214492202</c:v>
                </c:pt>
                <c:pt idx="52838">
                  <c:v>0.98893024535041896</c:v>
                </c:pt>
                <c:pt idx="52839">
                  <c:v>0.99219672182562901</c:v>
                </c:pt>
                <c:pt idx="52840">
                  <c:v>0.98914273756758198</c:v>
                </c:pt>
                <c:pt idx="52841">
                  <c:v>0.99108712069803795</c:v>
                </c:pt>
                <c:pt idx="52842">
                  <c:v>0.98996543151753802</c:v>
                </c:pt>
                <c:pt idx="52843">
                  <c:v>0.99018626167970603</c:v>
                </c:pt>
                <c:pt idx="52844">
                  <c:v>0.99029512092901595</c:v>
                </c:pt>
                <c:pt idx="52845">
                  <c:v>0.99178545065284196</c:v>
                </c:pt>
                <c:pt idx="52846">
                  <c:v>0.99181525957537098</c:v>
                </c:pt>
                <c:pt idx="52847">
                  <c:v>0.99142388012927796</c:v>
                </c:pt>
                <c:pt idx="52848">
                  <c:v>0.98837979722883895</c:v>
                </c:pt>
                <c:pt idx="52849">
                  <c:v>0.98806135104196202</c:v>
                </c:pt>
                <c:pt idx="52850">
                  <c:v>0.99357325892829795</c:v>
                </c:pt>
                <c:pt idx="52851">
                  <c:v>0.99055075592000297</c:v>
                </c:pt>
                <c:pt idx="52852">
                  <c:v>0.99081123702264995</c:v>
                </c:pt>
                <c:pt idx="52853">
                  <c:v>0.99307154084777405</c:v>
                </c:pt>
                <c:pt idx="52854">
                  <c:v>0.99145681898006499</c:v>
                </c:pt>
                <c:pt idx="52855">
                  <c:v>0.99003208982139201</c:v>
                </c:pt>
                <c:pt idx="52856">
                  <c:v>0.99094193053038304</c:v>
                </c:pt>
                <c:pt idx="52857">
                  <c:v>0.99163676933853095</c:v>
                </c:pt>
                <c:pt idx="52858">
                  <c:v>0.98681770543790004</c:v>
                </c:pt>
                <c:pt idx="52859">
                  <c:v>0.99416070532998202</c:v>
                </c:pt>
                <c:pt idx="52860">
                  <c:v>0.98887246476165902</c:v>
                </c:pt>
                <c:pt idx="52861">
                  <c:v>0.99384487325594695</c:v>
                </c:pt>
                <c:pt idx="52862">
                  <c:v>0.99159213797211399</c:v>
                </c:pt>
                <c:pt idx="52863">
                  <c:v>0.99110405017430003</c:v>
                </c:pt>
                <c:pt idx="52864">
                  <c:v>0.99263810045574197</c:v>
                </c:pt>
                <c:pt idx="52865">
                  <c:v>0.99105413068077897</c:v>
                </c:pt>
                <c:pt idx="52866">
                  <c:v>0.98860138130039299</c:v>
                </c:pt>
                <c:pt idx="52867">
                  <c:v>0.98879479801240899</c:v>
                </c:pt>
                <c:pt idx="52868">
                  <c:v>0.98724766723744595</c:v>
                </c:pt>
                <c:pt idx="52869">
                  <c:v>0.99041465876697199</c:v>
                </c:pt>
                <c:pt idx="52870">
                  <c:v>0.99091413933316597</c:v>
                </c:pt>
                <c:pt idx="52871">
                  <c:v>0.99212629725507395</c:v>
                </c:pt>
                <c:pt idx="52872">
                  <c:v>0.99090082226133402</c:v>
                </c:pt>
                <c:pt idx="52873">
                  <c:v>0.991382688973795</c:v>
                </c:pt>
                <c:pt idx="52874">
                  <c:v>0.99355347346911704</c:v>
                </c:pt>
                <c:pt idx="52875">
                  <c:v>0.993049932310615</c:v>
                </c:pt>
                <c:pt idx="52876">
                  <c:v>0.98579058132730002</c:v>
                </c:pt>
                <c:pt idx="52877">
                  <c:v>0.99164113320375902</c:v>
                </c:pt>
                <c:pt idx="52878">
                  <c:v>0.990156938281057</c:v>
                </c:pt>
                <c:pt idx="52879">
                  <c:v>0.99063863938401497</c:v>
                </c:pt>
                <c:pt idx="52880">
                  <c:v>0.988879898254866</c:v>
                </c:pt>
                <c:pt idx="52881">
                  <c:v>0.98783058524545098</c:v>
                </c:pt>
                <c:pt idx="52882">
                  <c:v>0.99202184000782601</c:v>
                </c:pt>
                <c:pt idx="52883">
                  <c:v>0.99188764835974497</c:v>
                </c:pt>
                <c:pt idx="52884">
                  <c:v>0.98740829910731698</c:v>
                </c:pt>
                <c:pt idx="52885">
                  <c:v>0.98932032611288401</c:v>
                </c:pt>
                <c:pt idx="52886">
                  <c:v>0.99146994158233803</c:v>
                </c:pt>
                <c:pt idx="52887">
                  <c:v>0.98999915796668603</c:v>
                </c:pt>
                <c:pt idx="52888">
                  <c:v>0.98816981374472401</c:v>
                </c:pt>
                <c:pt idx="52889">
                  <c:v>0.99372176540747903</c:v>
                </c:pt>
                <c:pt idx="52890">
                  <c:v>0.99134692667915203</c:v>
                </c:pt>
                <c:pt idx="52891">
                  <c:v>0.98963437817089805</c:v>
                </c:pt>
                <c:pt idx="52892">
                  <c:v>0.98899683255391801</c:v>
                </c:pt>
                <c:pt idx="52893">
                  <c:v>0.991492708683819</c:v>
                </c:pt>
                <c:pt idx="52894">
                  <c:v>0.99013381661904998</c:v>
                </c:pt>
                <c:pt idx="52895">
                  <c:v>0.99349416142230296</c:v>
                </c:pt>
                <c:pt idx="52896">
                  <c:v>0.98882682736524097</c:v>
                </c:pt>
                <c:pt idx="52897">
                  <c:v>0.99315337871851905</c:v>
                </c:pt>
                <c:pt idx="52898">
                  <c:v>0.98803687659935202</c:v>
                </c:pt>
                <c:pt idx="52899">
                  <c:v>0.990640810647615</c:v>
                </c:pt>
                <c:pt idx="52900">
                  <c:v>0.98984683447000099</c:v>
                </c:pt>
                <c:pt idx="52901">
                  <c:v>0.99218339159181501</c:v>
                </c:pt>
                <c:pt idx="52902">
                  <c:v>0.98819265507990905</c:v>
                </c:pt>
                <c:pt idx="52903">
                  <c:v>0.98966772896918997</c:v>
                </c:pt>
                <c:pt idx="52904">
                  <c:v>0.991387932398062</c:v>
                </c:pt>
                <c:pt idx="52905">
                  <c:v>0.99089405255263197</c:v>
                </c:pt>
                <c:pt idx="52906">
                  <c:v>0.98974821482859099</c:v>
                </c:pt>
                <c:pt idx="52907">
                  <c:v>0.99037851699963597</c:v>
                </c:pt>
                <c:pt idx="52908">
                  <c:v>0.98922623955670497</c:v>
                </c:pt>
                <c:pt idx="52909">
                  <c:v>0.99340825734374905</c:v>
                </c:pt>
                <c:pt idx="52910">
                  <c:v>0.98817613922192205</c:v>
                </c:pt>
                <c:pt idx="52911">
                  <c:v>0.98966676654538799</c:v>
                </c:pt>
                <c:pt idx="52912">
                  <c:v>0.99042236569301101</c:v>
                </c:pt>
                <c:pt idx="52913">
                  <c:v>0.99332930281305398</c:v>
                </c:pt>
                <c:pt idx="52914">
                  <c:v>0.98877276377901702</c:v>
                </c:pt>
                <c:pt idx="52915">
                  <c:v>0.98880372098707603</c:v>
                </c:pt>
                <c:pt idx="52916">
                  <c:v>0.99098543231659897</c:v>
                </c:pt>
                <c:pt idx="52917">
                  <c:v>0.98730890921849301</c:v>
                </c:pt>
                <c:pt idx="52918">
                  <c:v>0.99012771262021404</c:v>
                </c:pt>
                <c:pt idx="52919">
                  <c:v>0.991733371439107</c:v>
                </c:pt>
                <c:pt idx="52920">
                  <c:v>0.99059381479384101</c:v>
                </c:pt>
                <c:pt idx="52921">
                  <c:v>0.98977323541595197</c:v>
                </c:pt>
                <c:pt idx="52922">
                  <c:v>0.98669400778676897</c:v>
                </c:pt>
                <c:pt idx="52923">
                  <c:v>0.992600669406141</c:v>
                </c:pt>
                <c:pt idx="52924">
                  <c:v>0.99224902621760402</c:v>
                </c:pt>
                <c:pt idx="52925">
                  <c:v>0.98592268234768199</c:v>
                </c:pt>
                <c:pt idx="52926">
                  <c:v>0.98991735311488804</c:v>
                </c:pt>
                <c:pt idx="52927">
                  <c:v>0.992801858668381</c:v>
                </c:pt>
                <c:pt idx="52928">
                  <c:v>0.99003195612931105</c:v>
                </c:pt>
                <c:pt idx="52929">
                  <c:v>0.98912988005764302</c:v>
                </c:pt>
                <c:pt idx="52930">
                  <c:v>0.98850476390084197</c:v>
                </c:pt>
                <c:pt idx="52931">
                  <c:v>0.99143365033775899</c:v>
                </c:pt>
                <c:pt idx="52932">
                  <c:v>0.98754214506589699</c:v>
                </c:pt>
                <c:pt idx="52933">
                  <c:v>0.98829689013195698</c:v>
                </c:pt>
                <c:pt idx="52934">
                  <c:v>0.98928226755904702</c:v>
                </c:pt>
                <c:pt idx="52935">
                  <c:v>0.99211789976619003</c:v>
                </c:pt>
                <c:pt idx="52936">
                  <c:v>0.98982549608520298</c:v>
                </c:pt>
                <c:pt idx="52937">
                  <c:v>0.99247021724896201</c:v>
                </c:pt>
                <c:pt idx="52938">
                  <c:v>0.99137419703979601</c:v>
                </c:pt>
                <c:pt idx="52939">
                  <c:v>0.99336645870405904</c:v>
                </c:pt>
                <c:pt idx="52940">
                  <c:v>0.99287290105617898</c:v>
                </c:pt>
                <c:pt idx="52941">
                  <c:v>0.98754183598414202</c:v>
                </c:pt>
                <c:pt idx="52942">
                  <c:v>0.98914938889815396</c:v>
                </c:pt>
                <c:pt idx="52943">
                  <c:v>0.99003950884963599</c:v>
                </c:pt>
                <c:pt idx="52944">
                  <c:v>0.98900946786544297</c:v>
                </c:pt>
                <c:pt idx="52945">
                  <c:v>0.98755770081304295</c:v>
                </c:pt>
                <c:pt idx="52946">
                  <c:v>0.989505740672454</c:v>
                </c:pt>
                <c:pt idx="52947">
                  <c:v>0.99087507583801904</c:v>
                </c:pt>
                <c:pt idx="52948">
                  <c:v>0.99008287854402699</c:v>
                </c:pt>
                <c:pt idx="52949">
                  <c:v>0.99105427366344201</c:v>
                </c:pt>
                <c:pt idx="52950">
                  <c:v>0.98689017655273603</c:v>
                </c:pt>
                <c:pt idx="52951">
                  <c:v>0.99265134762846197</c:v>
                </c:pt>
                <c:pt idx="52952">
                  <c:v>0.99070872142420596</c:v>
                </c:pt>
                <c:pt idx="52953">
                  <c:v>0.98655988864760402</c:v>
                </c:pt>
                <c:pt idx="52954">
                  <c:v>0.98892818976074304</c:v>
                </c:pt>
                <c:pt idx="52955">
                  <c:v>0.98867597386536199</c:v>
                </c:pt>
                <c:pt idx="52956">
                  <c:v>0.98799257521932804</c:v>
                </c:pt>
                <c:pt idx="52957">
                  <c:v>0.99065319891846604</c:v>
                </c:pt>
                <c:pt idx="52958">
                  <c:v>0.99091401712757299</c:v>
                </c:pt>
                <c:pt idx="52959">
                  <c:v>0.989504555615913</c:v>
                </c:pt>
                <c:pt idx="52960">
                  <c:v>0.99408496407959002</c:v>
                </c:pt>
                <c:pt idx="52961">
                  <c:v>0.98919240085656301</c:v>
                </c:pt>
                <c:pt idx="52962">
                  <c:v>0.99142222333434105</c:v>
                </c:pt>
                <c:pt idx="52963">
                  <c:v>0.98966465417182503</c:v>
                </c:pt>
                <c:pt idx="52964">
                  <c:v>0.99347092028835804</c:v>
                </c:pt>
                <c:pt idx="52965">
                  <c:v>0.988676528492622</c:v>
                </c:pt>
                <c:pt idx="52966">
                  <c:v>0.99099317625931704</c:v>
                </c:pt>
                <c:pt idx="52967">
                  <c:v>0.99022568891203</c:v>
                </c:pt>
                <c:pt idx="52968">
                  <c:v>0.99102586716485497</c:v>
                </c:pt>
                <c:pt idx="52969">
                  <c:v>0.99285243083616703</c:v>
                </c:pt>
                <c:pt idx="52970">
                  <c:v>0.99398134863077303</c:v>
                </c:pt>
                <c:pt idx="52971">
                  <c:v>0.98700488575016099</c:v>
                </c:pt>
                <c:pt idx="52972">
                  <c:v>0.98998508164211296</c:v>
                </c:pt>
                <c:pt idx="52973">
                  <c:v>0.99249573935498303</c:v>
                </c:pt>
                <c:pt idx="52974">
                  <c:v>0.98966722606273605</c:v>
                </c:pt>
                <c:pt idx="52975">
                  <c:v>0.99201546180806499</c:v>
                </c:pt>
                <c:pt idx="52976">
                  <c:v>0.99106973982552704</c:v>
                </c:pt>
                <c:pt idx="52977">
                  <c:v>0.99092999117202196</c:v>
                </c:pt>
                <c:pt idx="52978">
                  <c:v>0.99233209680235601</c:v>
                </c:pt>
                <c:pt idx="52979">
                  <c:v>0.99087064028079097</c:v>
                </c:pt>
                <c:pt idx="52980">
                  <c:v>0.99400033068974003</c:v>
                </c:pt>
                <c:pt idx="52981">
                  <c:v>0.99018671448503304</c:v>
                </c:pt>
                <c:pt idx="52982">
                  <c:v>0.98896721781918795</c:v>
                </c:pt>
                <c:pt idx="52983">
                  <c:v>0.99234826973896695</c:v>
                </c:pt>
                <c:pt idx="52984">
                  <c:v>0.98985264396224004</c:v>
                </c:pt>
                <c:pt idx="52985">
                  <c:v>0.98883506972854396</c:v>
                </c:pt>
                <c:pt idx="52986">
                  <c:v>0.99225756237496898</c:v>
                </c:pt>
                <c:pt idx="52987">
                  <c:v>0.99096936183578399</c:v>
                </c:pt>
                <c:pt idx="52988">
                  <c:v>0.98913829615132798</c:v>
                </c:pt>
                <c:pt idx="52989">
                  <c:v>0.99309709927161705</c:v>
                </c:pt>
                <c:pt idx="52990">
                  <c:v>0.99069708120866395</c:v>
                </c:pt>
                <c:pt idx="52991">
                  <c:v>0.99227729303672896</c:v>
                </c:pt>
                <c:pt idx="52992">
                  <c:v>0.99003115196555602</c:v>
                </c:pt>
                <c:pt idx="52993">
                  <c:v>0.99012511370982603</c:v>
                </c:pt>
                <c:pt idx="52994">
                  <c:v>0.99186479235991998</c:v>
                </c:pt>
                <c:pt idx="52995">
                  <c:v>0.99047472374009804</c:v>
                </c:pt>
                <c:pt idx="52996">
                  <c:v>0.99410070070270395</c:v>
                </c:pt>
                <c:pt idx="52997">
                  <c:v>0.98634636251256402</c:v>
                </c:pt>
                <c:pt idx="52998">
                  <c:v>0.99228526789831895</c:v>
                </c:pt>
                <c:pt idx="52999">
                  <c:v>0.99111209270942102</c:v>
                </c:pt>
                <c:pt idx="53000">
                  <c:v>0.98943025335172496</c:v>
                </c:pt>
                <c:pt idx="53001">
                  <c:v>0.99030838938753696</c:v>
                </c:pt>
                <c:pt idx="53002">
                  <c:v>0.991484065595854</c:v>
                </c:pt>
                <c:pt idx="53003">
                  <c:v>0.98835599458838597</c:v>
                </c:pt>
                <c:pt idx="53004">
                  <c:v>0.98710618419080298</c:v>
                </c:pt>
                <c:pt idx="53005">
                  <c:v>0.98748523935583898</c:v>
                </c:pt>
                <c:pt idx="53006">
                  <c:v>0.99172518356408901</c:v>
                </c:pt>
                <c:pt idx="53007">
                  <c:v>0.99041833547384905</c:v>
                </c:pt>
                <c:pt idx="53008">
                  <c:v>0.99209245222904197</c:v>
                </c:pt>
                <c:pt idx="53009">
                  <c:v>0.98713918292279701</c:v>
                </c:pt>
                <c:pt idx="53010">
                  <c:v>0.99205012740215004</c:v>
                </c:pt>
                <c:pt idx="53011">
                  <c:v>0.98984706646895604</c:v>
                </c:pt>
                <c:pt idx="53012">
                  <c:v>0.98830831105534001</c:v>
                </c:pt>
                <c:pt idx="53013">
                  <c:v>0.99296292194527103</c:v>
                </c:pt>
                <c:pt idx="53014">
                  <c:v>0.99070173986068699</c:v>
                </c:pt>
                <c:pt idx="53015">
                  <c:v>0.99250393988903396</c:v>
                </c:pt>
                <c:pt idx="53016">
                  <c:v>0.99101540046044401</c:v>
                </c:pt>
                <c:pt idx="53017">
                  <c:v>0.99122239152123504</c:v>
                </c:pt>
                <c:pt idx="53018">
                  <c:v>0.99383502119121103</c:v>
                </c:pt>
                <c:pt idx="53019">
                  <c:v>0.987438651255657</c:v>
                </c:pt>
                <c:pt idx="53020">
                  <c:v>0.987990836528576</c:v>
                </c:pt>
                <c:pt idx="53021">
                  <c:v>0.99378964568724504</c:v>
                </c:pt>
                <c:pt idx="53022">
                  <c:v>0.99139579355322505</c:v>
                </c:pt>
                <c:pt idx="53023">
                  <c:v>0.99395811301996995</c:v>
                </c:pt>
                <c:pt idx="53024">
                  <c:v>0.99170377216692296</c:v>
                </c:pt>
                <c:pt idx="53025">
                  <c:v>0.99248700185632899</c:v>
                </c:pt>
                <c:pt idx="53026">
                  <c:v>0.98799715900255003</c:v>
                </c:pt>
                <c:pt idx="53027">
                  <c:v>0.99168297150329499</c:v>
                </c:pt>
                <c:pt idx="53028">
                  <c:v>0.98894796624582604</c:v>
                </c:pt>
                <c:pt idx="53029">
                  <c:v>0.99304240322723503</c:v>
                </c:pt>
                <c:pt idx="53030">
                  <c:v>0.99050548591195797</c:v>
                </c:pt>
                <c:pt idx="53031">
                  <c:v>0.99296937653307404</c:v>
                </c:pt>
                <c:pt idx="53032">
                  <c:v>0.98697317298118603</c:v>
                </c:pt>
                <c:pt idx="53033">
                  <c:v>0.99208969356415599</c:v>
                </c:pt>
                <c:pt idx="53034">
                  <c:v>0.98765259212758205</c:v>
                </c:pt>
                <c:pt idx="53035">
                  <c:v>0.98882582018967902</c:v>
                </c:pt>
                <c:pt idx="53036">
                  <c:v>0.98854716044125002</c:v>
                </c:pt>
                <c:pt idx="53037">
                  <c:v>0.98741272482711995</c:v>
                </c:pt>
                <c:pt idx="53038">
                  <c:v>0.99019560491314895</c:v>
                </c:pt>
                <c:pt idx="53039">
                  <c:v>0.99235303374388395</c:v>
                </c:pt>
                <c:pt idx="53040">
                  <c:v>0.98712947491685099</c:v>
                </c:pt>
                <c:pt idx="53041">
                  <c:v>0.98910874047679498</c:v>
                </c:pt>
                <c:pt idx="53042">
                  <c:v>0.99375807456074505</c:v>
                </c:pt>
                <c:pt idx="53043">
                  <c:v>0.991238261939132</c:v>
                </c:pt>
                <c:pt idx="53044">
                  <c:v>0.98939547702041097</c:v>
                </c:pt>
                <c:pt idx="53045">
                  <c:v>0.98878400804377597</c:v>
                </c:pt>
                <c:pt idx="53046">
                  <c:v>0.98837348756600896</c:v>
                </c:pt>
                <c:pt idx="53047">
                  <c:v>0.99171759076227495</c:v>
                </c:pt>
                <c:pt idx="53048">
                  <c:v>0.99252002239619197</c:v>
                </c:pt>
                <c:pt idx="53049">
                  <c:v>0.98941926953748205</c:v>
                </c:pt>
                <c:pt idx="53050">
                  <c:v>0.99107394114410097</c:v>
                </c:pt>
                <c:pt idx="53051">
                  <c:v>0.99161026640204997</c:v>
                </c:pt>
                <c:pt idx="53052">
                  <c:v>0.98835025640409901</c:v>
                </c:pt>
                <c:pt idx="53053">
                  <c:v>0.99061062244809195</c:v>
                </c:pt>
                <c:pt idx="53054">
                  <c:v>0.99347810256090097</c:v>
                </c:pt>
                <c:pt idx="53055">
                  <c:v>0.98808543336386601</c:v>
                </c:pt>
                <c:pt idx="53056">
                  <c:v>0.99320968480669403</c:v>
                </c:pt>
                <c:pt idx="53057">
                  <c:v>0.99114389685334503</c:v>
                </c:pt>
                <c:pt idx="53058">
                  <c:v>0.99048013024301695</c:v>
                </c:pt>
                <c:pt idx="53059">
                  <c:v>0.989327636823782</c:v>
                </c:pt>
                <c:pt idx="53060">
                  <c:v>0.98835070098512401</c:v>
                </c:pt>
                <c:pt idx="53061">
                  <c:v>0.99076297457409102</c:v>
                </c:pt>
                <c:pt idx="53062">
                  <c:v>0.99079814279887102</c:v>
                </c:pt>
                <c:pt idx="53063">
                  <c:v>0.99072007349707503</c:v>
                </c:pt>
                <c:pt idx="53064">
                  <c:v>0.98935432108013899</c:v>
                </c:pt>
                <c:pt idx="53065">
                  <c:v>0.98966504691271295</c:v>
                </c:pt>
                <c:pt idx="53066">
                  <c:v>0.98826599707279505</c:v>
                </c:pt>
                <c:pt idx="53067">
                  <c:v>0.99051651117378303</c:v>
                </c:pt>
                <c:pt idx="53068">
                  <c:v>0.98880645286777802</c:v>
                </c:pt>
                <c:pt idx="53069">
                  <c:v>0.99117795716204005</c:v>
                </c:pt>
                <c:pt idx="53070">
                  <c:v>0.98860037486362196</c:v>
                </c:pt>
                <c:pt idx="53071">
                  <c:v>0.99189367857792299</c:v>
                </c:pt>
                <c:pt idx="53072">
                  <c:v>0.99290530747157402</c:v>
                </c:pt>
                <c:pt idx="53073">
                  <c:v>0.98928203425768102</c:v>
                </c:pt>
                <c:pt idx="53074">
                  <c:v>0.99180062568821503</c:v>
                </c:pt>
                <c:pt idx="53075">
                  <c:v>0.99012584307996099</c:v>
                </c:pt>
                <c:pt idx="53076">
                  <c:v>0.99230022204950297</c:v>
                </c:pt>
                <c:pt idx="53077">
                  <c:v>0.99355514349685803</c:v>
                </c:pt>
                <c:pt idx="53078">
                  <c:v>0.99269465834164905</c:v>
                </c:pt>
                <c:pt idx="53079">
                  <c:v>0.99320690660666699</c:v>
                </c:pt>
                <c:pt idx="53080">
                  <c:v>0.99026176900615404</c:v>
                </c:pt>
                <c:pt idx="53081">
                  <c:v>0.99090047959849004</c:v>
                </c:pt>
                <c:pt idx="53082">
                  <c:v>0.99437864460164105</c:v>
                </c:pt>
                <c:pt idx="53083">
                  <c:v>0.98837350397699497</c:v>
                </c:pt>
                <c:pt idx="53084">
                  <c:v>0.99269532411287298</c:v>
                </c:pt>
                <c:pt idx="53085">
                  <c:v>0.99279940968165004</c:v>
                </c:pt>
                <c:pt idx="53086">
                  <c:v>0.98803096441388505</c:v>
                </c:pt>
                <c:pt idx="53087">
                  <c:v>0.98950921035679196</c:v>
                </c:pt>
                <c:pt idx="53088">
                  <c:v>0.99307747277075298</c:v>
                </c:pt>
                <c:pt idx="53089">
                  <c:v>0.988016637224987</c:v>
                </c:pt>
                <c:pt idx="53090">
                  <c:v>0.99064313438981899</c:v>
                </c:pt>
                <c:pt idx="53091">
                  <c:v>0.99043677372065098</c:v>
                </c:pt>
                <c:pt idx="53092">
                  <c:v>0.98847170766622505</c:v>
                </c:pt>
                <c:pt idx="53093">
                  <c:v>0.98660373714846905</c:v>
                </c:pt>
                <c:pt idx="53094">
                  <c:v>0.99096448455603503</c:v>
                </c:pt>
                <c:pt idx="53095">
                  <c:v>0.98871353683958296</c:v>
                </c:pt>
                <c:pt idx="53096">
                  <c:v>0.99053320104706</c:v>
                </c:pt>
                <c:pt idx="53097">
                  <c:v>0.99081600412315196</c:v>
                </c:pt>
                <c:pt idx="53098">
                  <c:v>0.99280478068368505</c:v>
                </c:pt>
                <c:pt idx="53099">
                  <c:v>0.99166105720633901</c:v>
                </c:pt>
                <c:pt idx="53100">
                  <c:v>0.99119902875858801</c:v>
                </c:pt>
                <c:pt idx="53101">
                  <c:v>0.99205172036618905</c:v>
                </c:pt>
                <c:pt idx="53102">
                  <c:v>0.98909903306431002</c:v>
                </c:pt>
                <c:pt idx="53103">
                  <c:v>0.98796627817669103</c:v>
                </c:pt>
                <c:pt idx="53104">
                  <c:v>0.99248696355795796</c:v>
                </c:pt>
                <c:pt idx="53105">
                  <c:v>0.98990630737904906</c:v>
                </c:pt>
                <c:pt idx="53106">
                  <c:v>0.99086141622117896</c:v>
                </c:pt>
                <c:pt idx="53107">
                  <c:v>0.992232371127446</c:v>
                </c:pt>
                <c:pt idx="53108">
                  <c:v>0.99048286354244797</c:v>
                </c:pt>
                <c:pt idx="53109">
                  <c:v>0.99061450756853997</c:v>
                </c:pt>
                <c:pt idx="53110">
                  <c:v>0.99140288494148499</c:v>
                </c:pt>
                <c:pt idx="53111">
                  <c:v>0.98837792441709604</c:v>
                </c:pt>
                <c:pt idx="53112">
                  <c:v>0.99051255502617097</c:v>
                </c:pt>
                <c:pt idx="53113">
                  <c:v>0.99168422360594</c:v>
                </c:pt>
                <c:pt idx="53114">
                  <c:v>0.99360092028171898</c:v>
                </c:pt>
                <c:pt idx="53115">
                  <c:v>0.98695761178399399</c:v>
                </c:pt>
                <c:pt idx="53116">
                  <c:v>0.99336817310839398</c:v>
                </c:pt>
                <c:pt idx="53117">
                  <c:v>0.99060617077915702</c:v>
                </c:pt>
                <c:pt idx="53118">
                  <c:v>0.98661277869533204</c:v>
                </c:pt>
                <c:pt idx="53119">
                  <c:v>0.98924059523474595</c:v>
                </c:pt>
                <c:pt idx="53120">
                  <c:v>0.99301349114418502</c:v>
                </c:pt>
                <c:pt idx="53121">
                  <c:v>0.98825588886072302</c:v>
                </c:pt>
                <c:pt idx="53122">
                  <c:v>0.99016075638175605</c:v>
                </c:pt>
                <c:pt idx="53123">
                  <c:v>0.99428922352509697</c:v>
                </c:pt>
                <c:pt idx="53124">
                  <c:v>0.98662770684577406</c:v>
                </c:pt>
                <c:pt idx="53125">
                  <c:v>0.98756335727711297</c:v>
                </c:pt>
                <c:pt idx="53126">
                  <c:v>0.98671914554870899</c:v>
                </c:pt>
                <c:pt idx="53127">
                  <c:v>0.98897590762950205</c:v>
                </c:pt>
                <c:pt idx="53128">
                  <c:v>0.98896142215780003</c:v>
                </c:pt>
                <c:pt idx="53129">
                  <c:v>0.98758149126696804</c:v>
                </c:pt>
                <c:pt idx="53130">
                  <c:v>0.991008073691241</c:v>
                </c:pt>
                <c:pt idx="53131">
                  <c:v>0.99154912663900296</c:v>
                </c:pt>
                <c:pt idx="53132">
                  <c:v>0.99230065755621299</c:v>
                </c:pt>
                <c:pt idx="53133">
                  <c:v>0.99099096421394794</c:v>
                </c:pt>
                <c:pt idx="53134">
                  <c:v>0.99035132165072404</c:v>
                </c:pt>
                <c:pt idx="53135">
                  <c:v>0.98815335407188498</c:v>
                </c:pt>
                <c:pt idx="53136">
                  <c:v>0.992302397079175</c:v>
                </c:pt>
                <c:pt idx="53137">
                  <c:v>0.98768830383074802</c:v>
                </c:pt>
                <c:pt idx="53138">
                  <c:v>0.99167722871878405</c:v>
                </c:pt>
                <c:pt idx="53139">
                  <c:v>0.98620284022898397</c:v>
                </c:pt>
                <c:pt idx="53140">
                  <c:v>0.98961855237114404</c:v>
                </c:pt>
                <c:pt idx="53141">
                  <c:v>0.99296117714774701</c:v>
                </c:pt>
                <c:pt idx="53142">
                  <c:v>0.98928549877490801</c:v>
                </c:pt>
                <c:pt idx="53143">
                  <c:v>0.99254112332907796</c:v>
                </c:pt>
                <c:pt idx="53144">
                  <c:v>0.99060673705354296</c:v>
                </c:pt>
                <c:pt idx="53145">
                  <c:v>0.98898120746060603</c:v>
                </c:pt>
                <c:pt idx="53146">
                  <c:v>0.990557442518191</c:v>
                </c:pt>
                <c:pt idx="53147">
                  <c:v>0.99163245604926897</c:v>
                </c:pt>
                <c:pt idx="53148">
                  <c:v>0.98955435505602796</c:v>
                </c:pt>
                <c:pt idx="53149">
                  <c:v>0.99299198654344201</c:v>
                </c:pt>
                <c:pt idx="53150">
                  <c:v>0.98826986403331996</c:v>
                </c:pt>
                <c:pt idx="53151">
                  <c:v>0.99357612620324198</c:v>
                </c:pt>
                <c:pt idx="53152">
                  <c:v>0.99048169528355801</c:v>
                </c:pt>
                <c:pt idx="53153">
                  <c:v>0.98909808390515697</c:v>
                </c:pt>
                <c:pt idx="53154">
                  <c:v>0.98881629867933996</c:v>
                </c:pt>
                <c:pt idx="53155">
                  <c:v>0.98749741295898497</c:v>
                </c:pt>
                <c:pt idx="53156">
                  <c:v>0.989547455342633</c:v>
                </c:pt>
                <c:pt idx="53157">
                  <c:v>0.98995060657660605</c:v>
                </c:pt>
                <c:pt idx="53158">
                  <c:v>0.98807695385712502</c:v>
                </c:pt>
                <c:pt idx="53159">
                  <c:v>0.99160641877514399</c:v>
                </c:pt>
                <c:pt idx="53160">
                  <c:v>0.98920983441580501</c:v>
                </c:pt>
                <c:pt idx="53161">
                  <c:v>0.98863714806214997</c:v>
                </c:pt>
                <c:pt idx="53162">
                  <c:v>0.99212594951330302</c:v>
                </c:pt>
                <c:pt idx="53163">
                  <c:v>0.98621087428385701</c:v>
                </c:pt>
                <c:pt idx="53164">
                  <c:v>0.99359148478956005</c:v>
                </c:pt>
                <c:pt idx="53165">
                  <c:v>0.98948763961627495</c:v>
                </c:pt>
                <c:pt idx="53166">
                  <c:v>0.98695421981092002</c:v>
                </c:pt>
                <c:pt idx="53167">
                  <c:v>0.99154545161666197</c:v>
                </c:pt>
                <c:pt idx="53168">
                  <c:v>0.98788214687303499</c:v>
                </c:pt>
                <c:pt idx="53169">
                  <c:v>0.99224794738087896</c:v>
                </c:pt>
                <c:pt idx="53170">
                  <c:v>0.98789655005057797</c:v>
                </c:pt>
                <c:pt idx="53171">
                  <c:v>0.987893968264417</c:v>
                </c:pt>
                <c:pt idx="53172">
                  <c:v>0.99264896451459395</c:v>
                </c:pt>
                <c:pt idx="53173">
                  <c:v>0.98953570062894303</c:v>
                </c:pt>
                <c:pt idx="53174">
                  <c:v>0.99202972420415303</c:v>
                </c:pt>
                <c:pt idx="53175">
                  <c:v>0.98812969421496999</c:v>
                </c:pt>
                <c:pt idx="53176">
                  <c:v>0.98774827121905595</c:v>
                </c:pt>
                <c:pt idx="53177">
                  <c:v>0.98935379338072704</c:v>
                </c:pt>
                <c:pt idx="53178">
                  <c:v>0.98725284819334302</c:v>
                </c:pt>
                <c:pt idx="53179">
                  <c:v>0.99037213043652195</c:v>
                </c:pt>
                <c:pt idx="53180">
                  <c:v>0.99164923003008998</c:v>
                </c:pt>
                <c:pt idx="53181">
                  <c:v>0.98810256692306397</c:v>
                </c:pt>
                <c:pt idx="53182">
                  <c:v>0.98746957036980199</c:v>
                </c:pt>
                <c:pt idx="53183">
                  <c:v>0.99240769076361202</c:v>
                </c:pt>
                <c:pt idx="53184">
                  <c:v>0.99194100473737301</c:v>
                </c:pt>
                <c:pt idx="53185">
                  <c:v>0.99005677270510295</c:v>
                </c:pt>
                <c:pt idx="53186">
                  <c:v>0.99022971070260601</c:v>
                </c:pt>
                <c:pt idx="53187">
                  <c:v>0.989932084777709</c:v>
                </c:pt>
                <c:pt idx="53188">
                  <c:v>0.99055005599702906</c:v>
                </c:pt>
                <c:pt idx="53189">
                  <c:v>0.98861526921194698</c:v>
                </c:pt>
                <c:pt idx="53190">
                  <c:v>0.98606027775271399</c:v>
                </c:pt>
                <c:pt idx="53191">
                  <c:v>0.99451360041191905</c:v>
                </c:pt>
                <c:pt idx="53192">
                  <c:v>0.99236623590139195</c:v>
                </c:pt>
                <c:pt idx="53193">
                  <c:v>0.98848410312121004</c:v>
                </c:pt>
                <c:pt idx="53194">
                  <c:v>0.99133870941714897</c:v>
                </c:pt>
                <c:pt idx="53195">
                  <c:v>0.99209931232838</c:v>
                </c:pt>
                <c:pt idx="53196">
                  <c:v>0.99252338994220202</c:v>
                </c:pt>
                <c:pt idx="53197">
                  <c:v>0.99044172397845898</c:v>
                </c:pt>
                <c:pt idx="53198">
                  <c:v>0.99344908041916002</c:v>
                </c:pt>
                <c:pt idx="53199">
                  <c:v>0.98992914530912601</c:v>
                </c:pt>
                <c:pt idx="53200">
                  <c:v>0.98836740149550795</c:v>
                </c:pt>
                <c:pt idx="53201">
                  <c:v>0.99061809557315095</c:v>
                </c:pt>
                <c:pt idx="53202">
                  <c:v>0.99191591017000602</c:v>
                </c:pt>
                <c:pt idx="53203">
                  <c:v>0.98862511230868899</c:v>
                </c:pt>
                <c:pt idx="53204">
                  <c:v>0.99393565044566501</c:v>
                </c:pt>
                <c:pt idx="53205">
                  <c:v>0.98744723044100002</c:v>
                </c:pt>
                <c:pt idx="53206">
                  <c:v>0.99367813074718103</c:v>
                </c:pt>
                <c:pt idx="53207">
                  <c:v>0.98967031511453996</c:v>
                </c:pt>
                <c:pt idx="53208">
                  <c:v>0.98809759912705697</c:v>
                </c:pt>
                <c:pt idx="53209">
                  <c:v>0.99348693917679698</c:v>
                </c:pt>
                <c:pt idx="53210">
                  <c:v>0.99161617770150501</c:v>
                </c:pt>
                <c:pt idx="53211">
                  <c:v>0.98689565727779804</c:v>
                </c:pt>
                <c:pt idx="53212">
                  <c:v>0.98985500159161</c:v>
                </c:pt>
                <c:pt idx="53213">
                  <c:v>0.99409637472836998</c:v>
                </c:pt>
                <c:pt idx="53214">
                  <c:v>0.98959626499183995</c:v>
                </c:pt>
                <c:pt idx="53215">
                  <c:v>0.99418899722591403</c:v>
                </c:pt>
                <c:pt idx="53216">
                  <c:v>0.98978899131068598</c:v>
                </c:pt>
                <c:pt idx="53217">
                  <c:v>0.98948106826385296</c:v>
                </c:pt>
                <c:pt idx="53218">
                  <c:v>0.99341063106033201</c:v>
                </c:pt>
                <c:pt idx="53219">
                  <c:v>0.98864472295207295</c:v>
                </c:pt>
                <c:pt idx="53220">
                  <c:v>0.99116471276574003</c:v>
                </c:pt>
                <c:pt idx="53221">
                  <c:v>0.98967879059936004</c:v>
                </c:pt>
                <c:pt idx="53222">
                  <c:v>0.98686840037379597</c:v>
                </c:pt>
                <c:pt idx="53223">
                  <c:v>0.99354390641194201</c:v>
                </c:pt>
                <c:pt idx="53224">
                  <c:v>0.99054948742338</c:v>
                </c:pt>
                <c:pt idx="53225">
                  <c:v>0.98744694211189599</c:v>
                </c:pt>
                <c:pt idx="53226">
                  <c:v>0.991357764865192</c:v>
                </c:pt>
                <c:pt idx="53227">
                  <c:v>0.98943543080807295</c:v>
                </c:pt>
                <c:pt idx="53228">
                  <c:v>0.992006432950581</c:v>
                </c:pt>
                <c:pt idx="53229">
                  <c:v>0.98853150815400503</c:v>
                </c:pt>
                <c:pt idx="53230">
                  <c:v>0.990623341780828</c:v>
                </c:pt>
                <c:pt idx="53231">
                  <c:v>0.98866645692845201</c:v>
                </c:pt>
                <c:pt idx="53232">
                  <c:v>0.987881905958369</c:v>
                </c:pt>
                <c:pt idx="53233">
                  <c:v>0.988931168364102</c:v>
                </c:pt>
                <c:pt idx="53234">
                  <c:v>0.99252847895046203</c:v>
                </c:pt>
                <c:pt idx="53235">
                  <c:v>0.98693024569388998</c:v>
                </c:pt>
                <c:pt idx="53236">
                  <c:v>0.98888259081101104</c:v>
                </c:pt>
                <c:pt idx="53237">
                  <c:v>0.99092173022207397</c:v>
                </c:pt>
                <c:pt idx="53238">
                  <c:v>0.98747435339325795</c:v>
                </c:pt>
                <c:pt idx="53239">
                  <c:v>0.98902136081798697</c:v>
                </c:pt>
                <c:pt idx="53240">
                  <c:v>0.99192334221147005</c:v>
                </c:pt>
                <c:pt idx="53241">
                  <c:v>0.98671129318147399</c:v>
                </c:pt>
                <c:pt idx="53242">
                  <c:v>0.988686752079729</c:v>
                </c:pt>
                <c:pt idx="53243">
                  <c:v>0.99387379129720199</c:v>
                </c:pt>
                <c:pt idx="53244">
                  <c:v>0.98749674327652803</c:v>
                </c:pt>
                <c:pt idx="53245">
                  <c:v>0.99280055897922204</c:v>
                </c:pt>
                <c:pt idx="53246">
                  <c:v>0.99232609720364595</c:v>
                </c:pt>
                <c:pt idx="53247">
                  <c:v>0.98903731317279997</c:v>
                </c:pt>
                <c:pt idx="53248">
                  <c:v>0.99100391254122999</c:v>
                </c:pt>
                <c:pt idx="53249">
                  <c:v>0.98911276192521502</c:v>
                </c:pt>
                <c:pt idx="53250">
                  <c:v>0.986517632535716</c:v>
                </c:pt>
                <c:pt idx="53251">
                  <c:v>0.98749981929114605</c:v>
                </c:pt>
                <c:pt idx="53252">
                  <c:v>0.99323867777985297</c:v>
                </c:pt>
                <c:pt idx="53253">
                  <c:v>0.98707487726252496</c:v>
                </c:pt>
                <c:pt idx="53254">
                  <c:v>0.992808931728834</c:v>
                </c:pt>
                <c:pt idx="53255">
                  <c:v>0.98954627497266801</c:v>
                </c:pt>
                <c:pt idx="53256">
                  <c:v>0.99264144605646998</c:v>
                </c:pt>
                <c:pt idx="53257">
                  <c:v>0.99391287499638703</c:v>
                </c:pt>
                <c:pt idx="53258">
                  <c:v>0.98867779555899205</c:v>
                </c:pt>
                <c:pt idx="53259">
                  <c:v>0.98760342792594302</c:v>
                </c:pt>
                <c:pt idx="53260">
                  <c:v>0.99387587292826296</c:v>
                </c:pt>
                <c:pt idx="53261">
                  <c:v>0.98960867986503298</c:v>
                </c:pt>
                <c:pt idx="53262">
                  <c:v>0.99165649332120398</c:v>
                </c:pt>
                <c:pt idx="53263">
                  <c:v>0.98957019664692403</c:v>
                </c:pt>
                <c:pt idx="53264">
                  <c:v>0.98839115664062804</c:v>
                </c:pt>
                <c:pt idx="53265">
                  <c:v>0.98983709731338099</c:v>
                </c:pt>
                <c:pt idx="53266">
                  <c:v>0.99219435558847002</c:v>
                </c:pt>
                <c:pt idx="53267">
                  <c:v>0.989822239568099</c:v>
                </c:pt>
                <c:pt idx="53268">
                  <c:v>0.98800262414351403</c:v>
                </c:pt>
                <c:pt idx="53269">
                  <c:v>0.99047410893699905</c:v>
                </c:pt>
                <c:pt idx="53270">
                  <c:v>0.98643267052849704</c:v>
                </c:pt>
                <c:pt idx="53271">
                  <c:v>0.99337361468971697</c:v>
                </c:pt>
                <c:pt idx="53272">
                  <c:v>0.98884126361976199</c:v>
                </c:pt>
                <c:pt idx="53273">
                  <c:v>0.99210285609216897</c:v>
                </c:pt>
                <c:pt idx="53274">
                  <c:v>0.99133702883948904</c:v>
                </c:pt>
                <c:pt idx="53275">
                  <c:v>0.99090753114418695</c:v>
                </c:pt>
                <c:pt idx="53276">
                  <c:v>0.98953904225615896</c:v>
                </c:pt>
                <c:pt idx="53277">
                  <c:v>0.99054110464939704</c:v>
                </c:pt>
                <c:pt idx="53278">
                  <c:v>0.99051756045534201</c:v>
                </c:pt>
                <c:pt idx="53279">
                  <c:v>0.98671766096074598</c:v>
                </c:pt>
                <c:pt idx="53280">
                  <c:v>0.99176823567387395</c:v>
                </c:pt>
                <c:pt idx="53281">
                  <c:v>0.99455452362339403</c:v>
                </c:pt>
                <c:pt idx="53282">
                  <c:v>0.98905755646147797</c:v>
                </c:pt>
                <c:pt idx="53283">
                  <c:v>0.98838498980971101</c:v>
                </c:pt>
                <c:pt idx="53284">
                  <c:v>0.98988260118745497</c:v>
                </c:pt>
                <c:pt idx="53285">
                  <c:v>0.99161226154713</c:v>
                </c:pt>
                <c:pt idx="53286">
                  <c:v>0.988562397516072</c:v>
                </c:pt>
                <c:pt idx="53287">
                  <c:v>0.99088675085393596</c:v>
                </c:pt>
                <c:pt idx="53288">
                  <c:v>0.99319329876023998</c:v>
                </c:pt>
                <c:pt idx="53289">
                  <c:v>0.98895576714481703</c:v>
                </c:pt>
                <c:pt idx="53290">
                  <c:v>0.99011616372488498</c:v>
                </c:pt>
                <c:pt idx="53291">
                  <c:v>0.99111551342674997</c:v>
                </c:pt>
                <c:pt idx="53292">
                  <c:v>0.98973938427473795</c:v>
                </c:pt>
                <c:pt idx="53293">
                  <c:v>0.99125618225516898</c:v>
                </c:pt>
                <c:pt idx="53294">
                  <c:v>0.98696069986035395</c:v>
                </c:pt>
                <c:pt idx="53295">
                  <c:v>0.99145683089745296</c:v>
                </c:pt>
                <c:pt idx="53296">
                  <c:v>0.990807270840522</c:v>
                </c:pt>
                <c:pt idx="53297">
                  <c:v>0.991306372490946</c:v>
                </c:pt>
                <c:pt idx="53298">
                  <c:v>0.98820011744747605</c:v>
                </c:pt>
                <c:pt idx="53299">
                  <c:v>0.98777646752173998</c:v>
                </c:pt>
                <c:pt idx="53300">
                  <c:v>0.990414382522813</c:v>
                </c:pt>
                <c:pt idx="53301">
                  <c:v>0.99089964724409496</c:v>
                </c:pt>
                <c:pt idx="53302">
                  <c:v>0.98968985824252897</c:v>
                </c:pt>
                <c:pt idx="53303">
                  <c:v>0.990701627892561</c:v>
                </c:pt>
                <c:pt idx="53304">
                  <c:v>0.98900729794814501</c:v>
                </c:pt>
                <c:pt idx="53305">
                  <c:v>0.993030876281911</c:v>
                </c:pt>
                <c:pt idx="53306">
                  <c:v>0.98625114576954698</c:v>
                </c:pt>
                <c:pt idx="53307">
                  <c:v>0.99254330883007902</c:v>
                </c:pt>
                <c:pt idx="53308">
                  <c:v>0.99121238316770699</c:v>
                </c:pt>
                <c:pt idx="53309">
                  <c:v>0.98875753531377197</c:v>
                </c:pt>
                <c:pt idx="53310">
                  <c:v>0.98825232006491603</c:v>
                </c:pt>
                <c:pt idx="53311">
                  <c:v>0.98807057739380999</c:v>
                </c:pt>
                <c:pt idx="53312">
                  <c:v>0.98740582774640995</c:v>
                </c:pt>
                <c:pt idx="53313">
                  <c:v>0.98800938625241597</c:v>
                </c:pt>
                <c:pt idx="53314">
                  <c:v>0.98809654774756395</c:v>
                </c:pt>
                <c:pt idx="53315">
                  <c:v>0.99094607197476703</c:v>
                </c:pt>
                <c:pt idx="53316">
                  <c:v>0.989075232656902</c:v>
                </c:pt>
                <c:pt idx="53317">
                  <c:v>0.98955485840811297</c:v>
                </c:pt>
                <c:pt idx="53318">
                  <c:v>0.99292145722690495</c:v>
                </c:pt>
                <c:pt idx="53319">
                  <c:v>0.99213980018563697</c:v>
                </c:pt>
                <c:pt idx="53320">
                  <c:v>0.99298328781608003</c:v>
                </c:pt>
                <c:pt idx="53321">
                  <c:v>0.98941746807170206</c:v>
                </c:pt>
                <c:pt idx="53322">
                  <c:v>0.991453389188926</c:v>
                </c:pt>
                <c:pt idx="53323">
                  <c:v>0.99147264838602001</c:v>
                </c:pt>
                <c:pt idx="53324">
                  <c:v>0.98915319014969405</c:v>
                </c:pt>
                <c:pt idx="53325">
                  <c:v>0.99284620284912695</c:v>
                </c:pt>
                <c:pt idx="53326">
                  <c:v>0.992104464016761</c:v>
                </c:pt>
                <c:pt idx="53327">
                  <c:v>0.98693827110267496</c:v>
                </c:pt>
                <c:pt idx="53328">
                  <c:v>0.99248382028290705</c:v>
                </c:pt>
                <c:pt idx="53329">
                  <c:v>0.98916047306007204</c:v>
                </c:pt>
                <c:pt idx="53330">
                  <c:v>0.992722725862907</c:v>
                </c:pt>
                <c:pt idx="53331">
                  <c:v>0.98678276968867995</c:v>
                </c:pt>
                <c:pt idx="53332">
                  <c:v>0.99302781036154297</c:v>
                </c:pt>
                <c:pt idx="53333">
                  <c:v>0.99253489290522801</c:v>
                </c:pt>
                <c:pt idx="53334">
                  <c:v>0.98676587527873105</c:v>
                </c:pt>
                <c:pt idx="53335">
                  <c:v>0.99208478109345799</c:v>
                </c:pt>
                <c:pt idx="53336">
                  <c:v>0.99119631208444903</c:v>
                </c:pt>
                <c:pt idx="53337">
                  <c:v>0.99043662735779503</c:v>
                </c:pt>
                <c:pt idx="53338">
                  <c:v>0.99311269863547103</c:v>
                </c:pt>
                <c:pt idx="53339">
                  <c:v>0.98948313211772898</c:v>
                </c:pt>
                <c:pt idx="53340">
                  <c:v>0.988293459107492</c:v>
                </c:pt>
                <c:pt idx="53341">
                  <c:v>0.99196428550093696</c:v>
                </c:pt>
                <c:pt idx="53342">
                  <c:v>0.986996167742619</c:v>
                </c:pt>
                <c:pt idx="53343">
                  <c:v>0.99209082800134596</c:v>
                </c:pt>
                <c:pt idx="53344">
                  <c:v>0.99190046544567201</c:v>
                </c:pt>
                <c:pt idx="53345">
                  <c:v>0.98974287568465302</c:v>
                </c:pt>
                <c:pt idx="53346">
                  <c:v>0.98887921938469103</c:v>
                </c:pt>
                <c:pt idx="53347">
                  <c:v>0.98769575034578505</c:v>
                </c:pt>
                <c:pt idx="53348">
                  <c:v>0.99394691011644598</c:v>
                </c:pt>
                <c:pt idx="53349">
                  <c:v>0.98972808798773204</c:v>
                </c:pt>
                <c:pt idx="53350">
                  <c:v>0.98970315793643204</c:v>
                </c:pt>
                <c:pt idx="53351">
                  <c:v>0.99096298281560802</c:v>
                </c:pt>
                <c:pt idx="53352">
                  <c:v>0.98731667544398805</c:v>
                </c:pt>
                <c:pt idx="53353">
                  <c:v>0.987889193849249</c:v>
                </c:pt>
                <c:pt idx="53354">
                  <c:v>0.99290175794889401</c:v>
                </c:pt>
                <c:pt idx="53355">
                  <c:v>0.98629552508239904</c:v>
                </c:pt>
                <c:pt idx="53356">
                  <c:v>0.99417013309206104</c:v>
                </c:pt>
                <c:pt idx="53357">
                  <c:v>0.99007942067069599</c:v>
                </c:pt>
                <c:pt idx="53358">
                  <c:v>0.99015723845695203</c:v>
                </c:pt>
                <c:pt idx="53359">
                  <c:v>0.99332634845168</c:v>
                </c:pt>
                <c:pt idx="53360">
                  <c:v>0.99040909483685202</c:v>
                </c:pt>
                <c:pt idx="53361">
                  <c:v>0.99236582009110996</c:v>
                </c:pt>
                <c:pt idx="53362">
                  <c:v>0.99229030723799705</c:v>
                </c:pt>
                <c:pt idx="53363">
                  <c:v>0.99167987656726897</c:v>
                </c:pt>
                <c:pt idx="53364">
                  <c:v>0.990734047378383</c:v>
                </c:pt>
                <c:pt idx="53365">
                  <c:v>0.98958391264380297</c:v>
                </c:pt>
                <c:pt idx="53366">
                  <c:v>0.99014569737220903</c:v>
                </c:pt>
                <c:pt idx="53367">
                  <c:v>0.99300557366989906</c:v>
                </c:pt>
                <c:pt idx="53368">
                  <c:v>0.99154277345054198</c:v>
                </c:pt>
                <c:pt idx="53369">
                  <c:v>0.98670893585227304</c:v>
                </c:pt>
                <c:pt idx="53370">
                  <c:v>0.99014046022230895</c:v>
                </c:pt>
                <c:pt idx="53371">
                  <c:v>0.99198955895001995</c:v>
                </c:pt>
                <c:pt idx="53372">
                  <c:v>0.98782762238020305</c:v>
                </c:pt>
                <c:pt idx="53373">
                  <c:v>0.98591745369272199</c:v>
                </c:pt>
                <c:pt idx="53374">
                  <c:v>0.99357671066387399</c:v>
                </c:pt>
                <c:pt idx="53375">
                  <c:v>0.99191303298623801</c:v>
                </c:pt>
                <c:pt idx="53376">
                  <c:v>0.99062725570429799</c:v>
                </c:pt>
                <c:pt idx="53377">
                  <c:v>0.99210901400413198</c:v>
                </c:pt>
                <c:pt idx="53378">
                  <c:v>0.99366002307090895</c:v>
                </c:pt>
                <c:pt idx="53379">
                  <c:v>0.99473521708587298</c:v>
                </c:pt>
                <c:pt idx="53380">
                  <c:v>0.98858008515833695</c:v>
                </c:pt>
                <c:pt idx="53381">
                  <c:v>0.98999280706788295</c:v>
                </c:pt>
                <c:pt idx="53382">
                  <c:v>0.98951023140162797</c:v>
                </c:pt>
                <c:pt idx="53383">
                  <c:v>0.991558917018459</c:v>
                </c:pt>
                <c:pt idx="53384">
                  <c:v>0.99183654802453602</c:v>
                </c:pt>
                <c:pt idx="53385">
                  <c:v>0.99219563700174895</c:v>
                </c:pt>
                <c:pt idx="53386">
                  <c:v>0.99239571731937903</c:v>
                </c:pt>
                <c:pt idx="53387">
                  <c:v>0.98975457305018799</c:v>
                </c:pt>
                <c:pt idx="53388">
                  <c:v>0.98871387666522403</c:v>
                </c:pt>
                <c:pt idx="53389">
                  <c:v>0.99104512083027896</c:v>
                </c:pt>
                <c:pt idx="53390">
                  <c:v>0.99042127697376203</c:v>
                </c:pt>
                <c:pt idx="53391">
                  <c:v>0.98749121984304</c:v>
                </c:pt>
                <c:pt idx="53392">
                  <c:v>0.98831068854510296</c:v>
                </c:pt>
                <c:pt idx="53393">
                  <c:v>0.99051905176148003</c:v>
                </c:pt>
                <c:pt idx="53394">
                  <c:v>0.98961874693665697</c:v>
                </c:pt>
                <c:pt idx="53395">
                  <c:v>0.990174895691463</c:v>
                </c:pt>
                <c:pt idx="53396">
                  <c:v>0.98945433030038399</c:v>
                </c:pt>
                <c:pt idx="53397">
                  <c:v>0.98976421581427998</c:v>
                </c:pt>
                <c:pt idx="53398">
                  <c:v>0.99226512598331895</c:v>
                </c:pt>
                <c:pt idx="53399">
                  <c:v>0.98880707343785701</c:v>
                </c:pt>
                <c:pt idx="53400">
                  <c:v>0.98931927784069396</c:v>
                </c:pt>
                <c:pt idx="53401">
                  <c:v>0.98845558496144803</c:v>
                </c:pt>
                <c:pt idx="53402">
                  <c:v>0.994425032223206</c:v>
                </c:pt>
                <c:pt idx="53403">
                  <c:v>0.98922076360614197</c:v>
                </c:pt>
                <c:pt idx="53404">
                  <c:v>0.98865701067387002</c:v>
                </c:pt>
                <c:pt idx="53405">
                  <c:v>0.99337272120560904</c:v>
                </c:pt>
                <c:pt idx="53406">
                  <c:v>0.98836763252920101</c:v>
                </c:pt>
                <c:pt idx="53407">
                  <c:v>0.99164182152731195</c:v>
                </c:pt>
                <c:pt idx="53408">
                  <c:v>0.98675658386183496</c:v>
                </c:pt>
                <c:pt idx="53409">
                  <c:v>0.993613401754179</c:v>
                </c:pt>
                <c:pt idx="53410">
                  <c:v>0.99245208653088501</c:v>
                </c:pt>
                <c:pt idx="53411">
                  <c:v>0.98980495580605499</c:v>
                </c:pt>
                <c:pt idx="53412">
                  <c:v>0.99219490221185802</c:v>
                </c:pt>
                <c:pt idx="53413">
                  <c:v>0.99053916430804301</c:v>
                </c:pt>
                <c:pt idx="53414">
                  <c:v>0.9879959985333</c:v>
                </c:pt>
                <c:pt idx="53415">
                  <c:v>0.99089711944211101</c:v>
                </c:pt>
                <c:pt idx="53416">
                  <c:v>0.98663257297909102</c:v>
                </c:pt>
                <c:pt idx="53417">
                  <c:v>0.99009648138880102</c:v>
                </c:pt>
                <c:pt idx="53418">
                  <c:v>0.98936491979788099</c:v>
                </c:pt>
                <c:pt idx="53419">
                  <c:v>0.98858171401636996</c:v>
                </c:pt>
                <c:pt idx="53420">
                  <c:v>0.98919035531404598</c:v>
                </c:pt>
                <c:pt idx="53421">
                  <c:v>0.99229855280769497</c:v>
                </c:pt>
                <c:pt idx="53422">
                  <c:v>0.99060573975447097</c:v>
                </c:pt>
                <c:pt idx="53423">
                  <c:v>0.989052679305083</c:v>
                </c:pt>
                <c:pt idx="53424">
                  <c:v>0.992290260688523</c:v>
                </c:pt>
                <c:pt idx="53425">
                  <c:v>0.98993612338775105</c:v>
                </c:pt>
                <c:pt idx="53426">
                  <c:v>0.99399312084032598</c:v>
                </c:pt>
                <c:pt idx="53427">
                  <c:v>0.98675210864174201</c:v>
                </c:pt>
                <c:pt idx="53428">
                  <c:v>0.99199746701354796</c:v>
                </c:pt>
                <c:pt idx="53429">
                  <c:v>0.993328701287711</c:v>
                </c:pt>
                <c:pt idx="53430">
                  <c:v>0.99208079192911203</c:v>
                </c:pt>
                <c:pt idx="53431">
                  <c:v>0.99385925371323902</c:v>
                </c:pt>
                <c:pt idx="53432">
                  <c:v>0.98900156925065597</c:v>
                </c:pt>
                <c:pt idx="53433">
                  <c:v>0.98901168263905304</c:v>
                </c:pt>
                <c:pt idx="53434">
                  <c:v>0.98929240383682004</c:v>
                </c:pt>
                <c:pt idx="53435">
                  <c:v>0.99298320398630102</c:v>
                </c:pt>
                <c:pt idx="53436">
                  <c:v>0.99282168769856205</c:v>
                </c:pt>
                <c:pt idx="53437">
                  <c:v>0.98924668992070697</c:v>
                </c:pt>
                <c:pt idx="53438">
                  <c:v>0.98868894365136595</c:v>
                </c:pt>
                <c:pt idx="53439">
                  <c:v>0.99282193399629204</c:v>
                </c:pt>
                <c:pt idx="53440">
                  <c:v>0.98945583514378299</c:v>
                </c:pt>
                <c:pt idx="53441">
                  <c:v>0.99276764120486904</c:v>
                </c:pt>
                <c:pt idx="53442">
                  <c:v>0.99288243936263898</c:v>
                </c:pt>
                <c:pt idx="53443">
                  <c:v>0.98795689034433198</c:v>
                </c:pt>
                <c:pt idx="53444">
                  <c:v>0.99286529928085598</c:v>
                </c:pt>
                <c:pt idx="53445">
                  <c:v>0.99332086506179296</c:v>
                </c:pt>
                <c:pt idx="53446">
                  <c:v>0.98830612086398395</c:v>
                </c:pt>
                <c:pt idx="53447">
                  <c:v>0.990110940660061</c:v>
                </c:pt>
                <c:pt idx="53448">
                  <c:v>0.99087803865040103</c:v>
                </c:pt>
                <c:pt idx="53449">
                  <c:v>0.99149924036336401</c:v>
                </c:pt>
                <c:pt idx="53450">
                  <c:v>0.991701058792402</c:v>
                </c:pt>
                <c:pt idx="53451">
                  <c:v>0.98670893235304502</c:v>
                </c:pt>
                <c:pt idx="53452">
                  <c:v>0.99074227619306099</c:v>
                </c:pt>
                <c:pt idx="53453">
                  <c:v>0.99216318795664205</c:v>
                </c:pt>
                <c:pt idx="53454">
                  <c:v>0.99014216931536203</c:v>
                </c:pt>
                <c:pt idx="53455">
                  <c:v>0.99011019381406695</c:v>
                </c:pt>
                <c:pt idx="53456">
                  <c:v>0.98782524018983098</c:v>
                </c:pt>
                <c:pt idx="53457">
                  <c:v>0.99414341558380603</c:v>
                </c:pt>
                <c:pt idx="53458">
                  <c:v>0.99013395342977095</c:v>
                </c:pt>
                <c:pt idx="53459">
                  <c:v>0.98738278054371897</c:v>
                </c:pt>
                <c:pt idx="53460">
                  <c:v>0.99110431129183796</c:v>
                </c:pt>
                <c:pt idx="53461">
                  <c:v>0.99007211074317503</c:v>
                </c:pt>
                <c:pt idx="53462">
                  <c:v>0.99351434121457205</c:v>
                </c:pt>
                <c:pt idx="53463">
                  <c:v>0.98778436024087402</c:v>
                </c:pt>
                <c:pt idx="53464">
                  <c:v>0.98861019303625597</c:v>
                </c:pt>
                <c:pt idx="53465">
                  <c:v>0.99298410967432205</c:v>
                </c:pt>
                <c:pt idx="53466">
                  <c:v>0.98975566042879304</c:v>
                </c:pt>
                <c:pt idx="53467">
                  <c:v>0.99066692306217596</c:v>
                </c:pt>
                <c:pt idx="53468">
                  <c:v>0.98962539234629698</c:v>
                </c:pt>
                <c:pt idx="53469">
                  <c:v>0.987550381423421</c:v>
                </c:pt>
                <c:pt idx="53470">
                  <c:v>0.986058527348179</c:v>
                </c:pt>
                <c:pt idx="53471">
                  <c:v>0.99166594441401001</c:v>
                </c:pt>
                <c:pt idx="53472">
                  <c:v>0.98939519755191396</c:v>
                </c:pt>
                <c:pt idx="53473">
                  <c:v>0.98796131931459197</c:v>
                </c:pt>
                <c:pt idx="53474">
                  <c:v>0.98658470556933198</c:v>
                </c:pt>
                <c:pt idx="53475">
                  <c:v>0.98903170303408094</c:v>
                </c:pt>
                <c:pt idx="53476">
                  <c:v>0.99152206773946805</c:v>
                </c:pt>
                <c:pt idx="53477">
                  <c:v>0.99198431150468103</c:v>
                </c:pt>
                <c:pt idx="53478">
                  <c:v>0.99105256913888196</c:v>
                </c:pt>
                <c:pt idx="53479">
                  <c:v>0.99042878468498996</c:v>
                </c:pt>
                <c:pt idx="53480">
                  <c:v>0.98839973055976504</c:v>
                </c:pt>
                <c:pt idx="53481">
                  <c:v>0.99242517757001603</c:v>
                </c:pt>
                <c:pt idx="53482">
                  <c:v>0.98713919953402496</c:v>
                </c:pt>
                <c:pt idx="53483">
                  <c:v>0.992630394834078</c:v>
                </c:pt>
                <c:pt idx="53484">
                  <c:v>0.99267605184625096</c:v>
                </c:pt>
                <c:pt idx="53485">
                  <c:v>0.98908413069969403</c:v>
                </c:pt>
                <c:pt idx="53486">
                  <c:v>0.989786903344547</c:v>
                </c:pt>
                <c:pt idx="53487">
                  <c:v>0.98822753825931298</c:v>
                </c:pt>
                <c:pt idx="53488">
                  <c:v>0.99128936253492494</c:v>
                </c:pt>
                <c:pt idx="53489">
                  <c:v>0.99291276026814801</c:v>
                </c:pt>
                <c:pt idx="53490">
                  <c:v>0.98648883617708705</c:v>
                </c:pt>
                <c:pt idx="53491">
                  <c:v>0.99115345205921301</c:v>
                </c:pt>
                <c:pt idx="53492">
                  <c:v>0.99079823712548598</c:v>
                </c:pt>
                <c:pt idx="53493">
                  <c:v>0.98869029999057401</c:v>
                </c:pt>
                <c:pt idx="53494">
                  <c:v>0.99292084311402395</c:v>
                </c:pt>
                <c:pt idx="53495">
                  <c:v>0.98870266669852103</c:v>
                </c:pt>
                <c:pt idx="53496">
                  <c:v>0.98787305475018905</c:v>
                </c:pt>
                <c:pt idx="53497">
                  <c:v>0.98965688769790605</c:v>
                </c:pt>
                <c:pt idx="53498">
                  <c:v>0.990515752457373</c:v>
                </c:pt>
                <c:pt idx="53499">
                  <c:v>0.99194264007065602</c:v>
                </c:pt>
                <c:pt idx="53500">
                  <c:v>0.99298483021621098</c:v>
                </c:pt>
                <c:pt idx="53501">
                  <c:v>0.987241754617736</c:v>
                </c:pt>
                <c:pt idx="53502">
                  <c:v>0.99070154904518504</c:v>
                </c:pt>
                <c:pt idx="53503">
                  <c:v>0.98619461655645402</c:v>
                </c:pt>
                <c:pt idx="53504">
                  <c:v>0.99177764445647498</c:v>
                </c:pt>
                <c:pt idx="53505">
                  <c:v>0.98982437509697496</c:v>
                </c:pt>
                <c:pt idx="53506">
                  <c:v>0.99069922489964601</c:v>
                </c:pt>
                <c:pt idx="53507">
                  <c:v>0.99005186953039304</c:v>
                </c:pt>
                <c:pt idx="53508">
                  <c:v>0.98846108723950998</c:v>
                </c:pt>
                <c:pt idx="53509">
                  <c:v>0.98878934008282404</c:v>
                </c:pt>
                <c:pt idx="53510">
                  <c:v>0.98840638155715699</c:v>
                </c:pt>
                <c:pt idx="53511">
                  <c:v>0.99019939167802695</c:v>
                </c:pt>
                <c:pt idx="53512">
                  <c:v>0.98767496447729097</c:v>
                </c:pt>
                <c:pt idx="53513">
                  <c:v>0.99129400552066405</c:v>
                </c:pt>
                <c:pt idx="53514">
                  <c:v>0.99088081117787297</c:v>
                </c:pt>
                <c:pt idx="53515">
                  <c:v>0.99199771410576998</c:v>
                </c:pt>
                <c:pt idx="53516">
                  <c:v>0.98873416536147396</c:v>
                </c:pt>
                <c:pt idx="53517">
                  <c:v>0.98920866224112103</c:v>
                </c:pt>
                <c:pt idx="53518">
                  <c:v>0.99263456119471405</c:v>
                </c:pt>
                <c:pt idx="53519">
                  <c:v>0.98950579753138002</c:v>
                </c:pt>
                <c:pt idx="53520">
                  <c:v>0.98813915333870905</c:v>
                </c:pt>
                <c:pt idx="53521">
                  <c:v>0.98723725376974403</c:v>
                </c:pt>
                <c:pt idx="53522">
                  <c:v>0.98907339687010898</c:v>
                </c:pt>
                <c:pt idx="53523">
                  <c:v>0.98801470950529402</c:v>
                </c:pt>
                <c:pt idx="53524">
                  <c:v>0.98843030331178805</c:v>
                </c:pt>
                <c:pt idx="53525">
                  <c:v>0.98855001856088998</c:v>
                </c:pt>
                <c:pt idx="53526">
                  <c:v>0.98699123023138002</c:v>
                </c:pt>
                <c:pt idx="53527">
                  <c:v>0.99126526365062195</c:v>
                </c:pt>
                <c:pt idx="53528">
                  <c:v>0.98850570641952795</c:v>
                </c:pt>
                <c:pt idx="53529">
                  <c:v>0.98875316271315306</c:v>
                </c:pt>
                <c:pt idx="53530">
                  <c:v>0.98841680330594694</c:v>
                </c:pt>
                <c:pt idx="53531">
                  <c:v>0.99153625043143701</c:v>
                </c:pt>
                <c:pt idx="53532">
                  <c:v>0.98954503589104503</c:v>
                </c:pt>
                <c:pt idx="53533">
                  <c:v>0.98656603686312005</c:v>
                </c:pt>
                <c:pt idx="53534">
                  <c:v>0.99262652773308202</c:v>
                </c:pt>
                <c:pt idx="53535">
                  <c:v>0.98815225871457002</c:v>
                </c:pt>
                <c:pt idx="53536">
                  <c:v>0.99354074882135701</c:v>
                </c:pt>
                <c:pt idx="53537">
                  <c:v>0.99024744720382796</c:v>
                </c:pt>
                <c:pt idx="53538">
                  <c:v>0.98759938824270199</c:v>
                </c:pt>
                <c:pt idx="53539">
                  <c:v>0.99124245738236005</c:v>
                </c:pt>
                <c:pt idx="53540">
                  <c:v>0.99066960286661698</c:v>
                </c:pt>
                <c:pt idx="53541">
                  <c:v>0.99127422561173995</c:v>
                </c:pt>
                <c:pt idx="53542">
                  <c:v>0.99369381039266602</c:v>
                </c:pt>
                <c:pt idx="53543">
                  <c:v>0.99124048351855998</c:v>
                </c:pt>
                <c:pt idx="53544">
                  <c:v>0.99367682121752698</c:v>
                </c:pt>
                <c:pt idx="53545">
                  <c:v>0.99050811674472705</c:v>
                </c:pt>
                <c:pt idx="53546">
                  <c:v>0.98904497984999495</c:v>
                </c:pt>
                <c:pt idx="53547">
                  <c:v>0.99180995754458101</c:v>
                </c:pt>
                <c:pt idx="53548">
                  <c:v>0.98940255301878599</c:v>
                </c:pt>
                <c:pt idx="53549">
                  <c:v>0.98793564601350203</c:v>
                </c:pt>
                <c:pt idx="53550">
                  <c:v>0.98949246479830799</c:v>
                </c:pt>
                <c:pt idx="53551">
                  <c:v>0.99017657368591705</c:v>
                </c:pt>
                <c:pt idx="53552">
                  <c:v>0.988800676293486</c:v>
                </c:pt>
                <c:pt idx="53553">
                  <c:v>0.99157381399553901</c:v>
                </c:pt>
                <c:pt idx="53554">
                  <c:v>0.992218920365045</c:v>
                </c:pt>
                <c:pt idx="53555">
                  <c:v>0.99243076820697296</c:v>
                </c:pt>
                <c:pt idx="53556">
                  <c:v>0.99141232759783404</c:v>
                </c:pt>
                <c:pt idx="53557">
                  <c:v>0.989268125499703</c:v>
                </c:pt>
                <c:pt idx="53558">
                  <c:v>0.99277501005022395</c:v>
                </c:pt>
                <c:pt idx="53559">
                  <c:v>0.98826406681048096</c:v>
                </c:pt>
                <c:pt idx="53560">
                  <c:v>0.98886773082899204</c:v>
                </c:pt>
                <c:pt idx="53561">
                  <c:v>0.99230069725778203</c:v>
                </c:pt>
                <c:pt idx="53562">
                  <c:v>0.99344202155551398</c:v>
                </c:pt>
                <c:pt idx="53563">
                  <c:v>0.99107237270634996</c:v>
                </c:pt>
                <c:pt idx="53564">
                  <c:v>0.99065890792448696</c:v>
                </c:pt>
                <c:pt idx="53565">
                  <c:v>0.99071508353233695</c:v>
                </c:pt>
                <c:pt idx="53566">
                  <c:v>0.987524748635629</c:v>
                </c:pt>
                <c:pt idx="53567">
                  <c:v>0.99219769085803899</c:v>
                </c:pt>
                <c:pt idx="53568">
                  <c:v>0.98866679143527103</c:v>
                </c:pt>
                <c:pt idx="53569">
                  <c:v>0.98940596390680202</c:v>
                </c:pt>
                <c:pt idx="53570">
                  <c:v>0.992711920202479</c:v>
                </c:pt>
                <c:pt idx="53571">
                  <c:v>0.99410779620565104</c:v>
                </c:pt>
                <c:pt idx="53572">
                  <c:v>0.99179132558858196</c:v>
                </c:pt>
                <c:pt idx="53573">
                  <c:v>0.99149404868334301</c:v>
                </c:pt>
                <c:pt idx="53574">
                  <c:v>0.99147152260682203</c:v>
                </c:pt>
                <c:pt idx="53575">
                  <c:v>0.99305408599251899</c:v>
                </c:pt>
                <c:pt idx="53576">
                  <c:v>0.99017224248844105</c:v>
                </c:pt>
                <c:pt idx="53577">
                  <c:v>0.99030943601944199</c:v>
                </c:pt>
                <c:pt idx="53578">
                  <c:v>0.99231184937307504</c:v>
                </c:pt>
                <c:pt idx="53579">
                  <c:v>0.98995254741642003</c:v>
                </c:pt>
                <c:pt idx="53580">
                  <c:v>0.98663216222023398</c:v>
                </c:pt>
                <c:pt idx="53581">
                  <c:v>0.99341603112433696</c:v>
                </c:pt>
                <c:pt idx="53582">
                  <c:v>0.99142770621185194</c:v>
                </c:pt>
                <c:pt idx="53583">
                  <c:v>0.988697173449677</c:v>
                </c:pt>
                <c:pt idx="53584">
                  <c:v>0.99264244227519205</c:v>
                </c:pt>
                <c:pt idx="53585">
                  <c:v>0.99154611958462702</c:v>
                </c:pt>
                <c:pt idx="53586">
                  <c:v>0.98714768039012801</c:v>
                </c:pt>
                <c:pt idx="53587">
                  <c:v>0.98946191827157604</c:v>
                </c:pt>
                <c:pt idx="53588">
                  <c:v>0.99059195544920198</c:v>
                </c:pt>
                <c:pt idx="53589">
                  <c:v>0.99079181778902403</c:v>
                </c:pt>
                <c:pt idx="53590">
                  <c:v>0.98970084442462103</c:v>
                </c:pt>
                <c:pt idx="53591">
                  <c:v>0.98872544981499799</c:v>
                </c:pt>
                <c:pt idx="53592">
                  <c:v>0.99020891542346801</c:v>
                </c:pt>
                <c:pt idx="53593">
                  <c:v>0.99247517138915398</c:v>
                </c:pt>
                <c:pt idx="53594">
                  <c:v>0.99360142284440101</c:v>
                </c:pt>
                <c:pt idx="53595">
                  <c:v>0.98683487875412601</c:v>
                </c:pt>
                <c:pt idx="53596">
                  <c:v>0.99344343349963904</c:v>
                </c:pt>
                <c:pt idx="53597">
                  <c:v>0.99046768820057896</c:v>
                </c:pt>
                <c:pt idx="53598">
                  <c:v>0.99065475113715995</c:v>
                </c:pt>
                <c:pt idx="53599">
                  <c:v>0.99434481338506198</c:v>
                </c:pt>
                <c:pt idx="53600">
                  <c:v>0.99129376658101798</c:v>
                </c:pt>
                <c:pt idx="53601">
                  <c:v>0.99191963704587105</c:v>
                </c:pt>
                <c:pt idx="53602">
                  <c:v>0.99304275490474103</c:v>
                </c:pt>
                <c:pt idx="53603">
                  <c:v>0.99116037584030603</c:v>
                </c:pt>
                <c:pt idx="53604">
                  <c:v>0.99180654578241501</c:v>
                </c:pt>
                <c:pt idx="53605">
                  <c:v>0.99195488761111295</c:v>
                </c:pt>
                <c:pt idx="53606">
                  <c:v>0.99096370166477199</c:v>
                </c:pt>
                <c:pt idx="53607">
                  <c:v>0.99117365925372103</c:v>
                </c:pt>
                <c:pt idx="53608">
                  <c:v>0.99114924199193599</c:v>
                </c:pt>
                <c:pt idx="53609">
                  <c:v>0.98810034580346695</c:v>
                </c:pt>
                <c:pt idx="53610">
                  <c:v>0.98747370064833695</c:v>
                </c:pt>
                <c:pt idx="53611">
                  <c:v>0.99067025259546704</c:v>
                </c:pt>
                <c:pt idx="53612">
                  <c:v>0.99179160442039604</c:v>
                </c:pt>
                <c:pt idx="53613">
                  <c:v>0.992947524249856</c:v>
                </c:pt>
                <c:pt idx="53614">
                  <c:v>0.98972444167254903</c:v>
                </c:pt>
                <c:pt idx="53615">
                  <c:v>0.98988121601449297</c:v>
                </c:pt>
                <c:pt idx="53616">
                  <c:v>0.99012724592560397</c:v>
                </c:pt>
                <c:pt idx="53617">
                  <c:v>0.98805994079078896</c:v>
                </c:pt>
                <c:pt idx="53618">
                  <c:v>0.98681279697952995</c:v>
                </c:pt>
                <c:pt idx="53619">
                  <c:v>0.99383470021206699</c:v>
                </c:pt>
                <c:pt idx="53620">
                  <c:v>0.99195211668499095</c:v>
                </c:pt>
                <c:pt idx="53621">
                  <c:v>0.99101148655095594</c:v>
                </c:pt>
                <c:pt idx="53622">
                  <c:v>0.99216748696649304</c:v>
                </c:pt>
                <c:pt idx="53623">
                  <c:v>0.99053951509167804</c:v>
                </c:pt>
                <c:pt idx="53624">
                  <c:v>0.98721643535132897</c:v>
                </c:pt>
                <c:pt idx="53625">
                  <c:v>0.99071886069498505</c:v>
                </c:pt>
                <c:pt idx="53626">
                  <c:v>0.99012464713967696</c:v>
                </c:pt>
                <c:pt idx="53627">
                  <c:v>0.99298106273934605</c:v>
                </c:pt>
                <c:pt idx="53628">
                  <c:v>0.98666170232057604</c:v>
                </c:pt>
                <c:pt idx="53629">
                  <c:v>0.99000380933487897</c:v>
                </c:pt>
                <c:pt idx="53630">
                  <c:v>0.986243200906749</c:v>
                </c:pt>
                <c:pt idx="53631">
                  <c:v>0.99316518712090596</c:v>
                </c:pt>
                <c:pt idx="53632">
                  <c:v>0.99044044918448604</c:v>
                </c:pt>
                <c:pt idx="53633">
                  <c:v>0.98902104037107896</c:v>
                </c:pt>
                <c:pt idx="53634">
                  <c:v>0.99160861485653395</c:v>
                </c:pt>
                <c:pt idx="53635">
                  <c:v>0.98890595083556698</c:v>
                </c:pt>
                <c:pt idx="53636">
                  <c:v>0.98669386737595199</c:v>
                </c:pt>
                <c:pt idx="53637">
                  <c:v>0.98868218954906895</c:v>
                </c:pt>
                <c:pt idx="53638">
                  <c:v>0.99073397329076296</c:v>
                </c:pt>
                <c:pt idx="53639">
                  <c:v>0.98766097235301098</c:v>
                </c:pt>
                <c:pt idx="53640">
                  <c:v>0.99079359311276805</c:v>
                </c:pt>
                <c:pt idx="53641">
                  <c:v>0.99019403881281898</c:v>
                </c:pt>
                <c:pt idx="53642">
                  <c:v>0.99221886099662104</c:v>
                </c:pt>
                <c:pt idx="53643">
                  <c:v>0.99127588612907702</c:v>
                </c:pt>
                <c:pt idx="53644">
                  <c:v>0.98998231671050496</c:v>
                </c:pt>
                <c:pt idx="53645">
                  <c:v>0.99421747299330299</c:v>
                </c:pt>
                <c:pt idx="53646">
                  <c:v>0.99175802913315603</c:v>
                </c:pt>
                <c:pt idx="53647">
                  <c:v>0.99276915233986196</c:v>
                </c:pt>
                <c:pt idx="53648">
                  <c:v>0.99350183264523795</c:v>
                </c:pt>
                <c:pt idx="53649">
                  <c:v>0.990325135992704</c:v>
                </c:pt>
                <c:pt idx="53650">
                  <c:v>0.99029188953293901</c:v>
                </c:pt>
                <c:pt idx="53651">
                  <c:v>0.99145883823201197</c:v>
                </c:pt>
                <c:pt idx="53652">
                  <c:v>0.98831317312966205</c:v>
                </c:pt>
                <c:pt idx="53653">
                  <c:v>0.99089970803244298</c:v>
                </c:pt>
                <c:pt idx="53654">
                  <c:v>0.99009889937001005</c:v>
                </c:pt>
                <c:pt idx="53655">
                  <c:v>0.99010012197117703</c:v>
                </c:pt>
                <c:pt idx="53656">
                  <c:v>0.99389817838092298</c:v>
                </c:pt>
                <c:pt idx="53657">
                  <c:v>0.99014875446663997</c:v>
                </c:pt>
                <c:pt idx="53658">
                  <c:v>0.98945814995845804</c:v>
                </c:pt>
                <c:pt idx="53659">
                  <c:v>0.99027796617927</c:v>
                </c:pt>
                <c:pt idx="53660">
                  <c:v>0.98685485198204104</c:v>
                </c:pt>
                <c:pt idx="53661">
                  <c:v>0.99070754932081195</c:v>
                </c:pt>
                <c:pt idx="53662">
                  <c:v>0.98895528114602904</c:v>
                </c:pt>
                <c:pt idx="53663">
                  <c:v>0.98962176442395</c:v>
                </c:pt>
                <c:pt idx="53664">
                  <c:v>0.991505286695049</c:v>
                </c:pt>
                <c:pt idx="53665">
                  <c:v>0.98751720131093002</c:v>
                </c:pt>
                <c:pt idx="53666">
                  <c:v>0.99104523789700005</c:v>
                </c:pt>
                <c:pt idx="53667">
                  <c:v>0.99014509586284505</c:v>
                </c:pt>
                <c:pt idx="53668">
                  <c:v>0.99368889018287498</c:v>
                </c:pt>
                <c:pt idx="53669">
                  <c:v>0.99008076690541402</c:v>
                </c:pt>
                <c:pt idx="53670">
                  <c:v>0.991270948542742</c:v>
                </c:pt>
                <c:pt idx="53671">
                  <c:v>0.99314728444464295</c:v>
                </c:pt>
                <c:pt idx="53672">
                  <c:v>0.99048978740046101</c:v>
                </c:pt>
                <c:pt idx="53673">
                  <c:v>0.98899185240693399</c:v>
                </c:pt>
                <c:pt idx="53674">
                  <c:v>0.98815007749957795</c:v>
                </c:pt>
                <c:pt idx="53675">
                  <c:v>0.99282992295238504</c:v>
                </c:pt>
                <c:pt idx="53676">
                  <c:v>0.98735633627980102</c:v>
                </c:pt>
                <c:pt idx="53677">
                  <c:v>0.98955678115202295</c:v>
                </c:pt>
                <c:pt idx="53678">
                  <c:v>0.98960219196604804</c:v>
                </c:pt>
                <c:pt idx="53679">
                  <c:v>0.98582088479518504</c:v>
                </c:pt>
                <c:pt idx="53680">
                  <c:v>0.99134231647093396</c:v>
                </c:pt>
                <c:pt idx="53681">
                  <c:v>0.98821481899446295</c:v>
                </c:pt>
                <c:pt idx="53682">
                  <c:v>0.98829307660410703</c:v>
                </c:pt>
                <c:pt idx="53683">
                  <c:v>0.98662986535419905</c:v>
                </c:pt>
                <c:pt idx="53684">
                  <c:v>0.99196985507889002</c:v>
                </c:pt>
                <c:pt idx="53685">
                  <c:v>0.99364140096925702</c:v>
                </c:pt>
                <c:pt idx="53686">
                  <c:v>0.98831829486264899</c:v>
                </c:pt>
                <c:pt idx="53687">
                  <c:v>0.99421779765580998</c:v>
                </c:pt>
                <c:pt idx="53688">
                  <c:v>0.98872335689725599</c:v>
                </c:pt>
                <c:pt idx="53689">
                  <c:v>0.99407467779193104</c:v>
                </c:pt>
                <c:pt idx="53690">
                  <c:v>0.99093596563642095</c:v>
                </c:pt>
                <c:pt idx="53691">
                  <c:v>0.98757713386142199</c:v>
                </c:pt>
                <c:pt idx="53692">
                  <c:v>0.99293161598274404</c:v>
                </c:pt>
                <c:pt idx="53693">
                  <c:v>0.98995032079553102</c:v>
                </c:pt>
                <c:pt idx="53694">
                  <c:v>0.99070938656909302</c:v>
                </c:pt>
                <c:pt idx="53695">
                  <c:v>0.991920024215177</c:v>
                </c:pt>
                <c:pt idx="53696">
                  <c:v>0.99231804511315402</c:v>
                </c:pt>
                <c:pt idx="53697">
                  <c:v>0.990011213155507</c:v>
                </c:pt>
                <c:pt idx="53698">
                  <c:v>0.989100830869448</c:v>
                </c:pt>
                <c:pt idx="53699">
                  <c:v>0.98818636857499098</c:v>
                </c:pt>
                <c:pt idx="53700">
                  <c:v>0.99109723618811396</c:v>
                </c:pt>
                <c:pt idx="53701">
                  <c:v>0.98775877696851</c:v>
                </c:pt>
                <c:pt idx="53702">
                  <c:v>0.99110711142675201</c:v>
                </c:pt>
                <c:pt idx="53703">
                  <c:v>0.9886803023538</c:v>
                </c:pt>
                <c:pt idx="53704">
                  <c:v>0.98958510812788003</c:v>
                </c:pt>
                <c:pt idx="53705">
                  <c:v>0.98795208135355606</c:v>
                </c:pt>
                <c:pt idx="53706">
                  <c:v>0.992972485616475</c:v>
                </c:pt>
                <c:pt idx="53707">
                  <c:v>0.99281519091936998</c:v>
                </c:pt>
                <c:pt idx="53708">
                  <c:v>0.99028106997651899</c:v>
                </c:pt>
                <c:pt idx="53709">
                  <c:v>0.98619308653738902</c:v>
                </c:pt>
                <c:pt idx="53710">
                  <c:v>0.99135634622180502</c:v>
                </c:pt>
                <c:pt idx="53711">
                  <c:v>0.99372430356391095</c:v>
                </c:pt>
                <c:pt idx="53712">
                  <c:v>0.99056573480465504</c:v>
                </c:pt>
                <c:pt idx="53713">
                  <c:v>0.99046165677113895</c:v>
                </c:pt>
                <c:pt idx="53714">
                  <c:v>0.99218091481031501</c:v>
                </c:pt>
                <c:pt idx="53715">
                  <c:v>0.99277324770535502</c:v>
                </c:pt>
                <c:pt idx="53716">
                  <c:v>0.99005045458663798</c:v>
                </c:pt>
                <c:pt idx="53717">
                  <c:v>0.98885958593795298</c:v>
                </c:pt>
                <c:pt idx="53718">
                  <c:v>0.98716010508437602</c:v>
                </c:pt>
                <c:pt idx="53719">
                  <c:v>0.99289558349929197</c:v>
                </c:pt>
                <c:pt idx="53720">
                  <c:v>0.98964070011997995</c:v>
                </c:pt>
                <c:pt idx="53721">
                  <c:v>0.98700502903188903</c:v>
                </c:pt>
                <c:pt idx="53722">
                  <c:v>0.99002278309275804</c:v>
                </c:pt>
                <c:pt idx="53723">
                  <c:v>0.98868324091125703</c:v>
                </c:pt>
                <c:pt idx="53724">
                  <c:v>0.99052701710651903</c:v>
                </c:pt>
                <c:pt idx="53725">
                  <c:v>0.98979966862925695</c:v>
                </c:pt>
                <c:pt idx="53726">
                  <c:v>0.99234214885072003</c:v>
                </c:pt>
                <c:pt idx="53727">
                  <c:v>0.98782733462678596</c:v>
                </c:pt>
                <c:pt idx="53728">
                  <c:v>0.992733097807873</c:v>
                </c:pt>
                <c:pt idx="53729">
                  <c:v>0.98784956415291003</c:v>
                </c:pt>
                <c:pt idx="53730">
                  <c:v>0.99020590129290498</c:v>
                </c:pt>
                <c:pt idx="53731">
                  <c:v>0.98948789409115501</c:v>
                </c:pt>
                <c:pt idx="53732">
                  <c:v>0.98892571510189498</c:v>
                </c:pt>
                <c:pt idx="53733">
                  <c:v>0.99378312149435699</c:v>
                </c:pt>
                <c:pt idx="53734">
                  <c:v>0.99085893346516596</c:v>
                </c:pt>
                <c:pt idx="53735">
                  <c:v>0.98815987931855997</c:v>
                </c:pt>
                <c:pt idx="53736">
                  <c:v>0.99144716887620199</c:v>
                </c:pt>
                <c:pt idx="53737">
                  <c:v>0.99083988421278602</c:v>
                </c:pt>
                <c:pt idx="53738">
                  <c:v>0.98941806105383101</c:v>
                </c:pt>
                <c:pt idx="53739">
                  <c:v>0.99263838957288397</c:v>
                </c:pt>
                <c:pt idx="53740">
                  <c:v>0.98990460957846405</c:v>
                </c:pt>
                <c:pt idx="53741">
                  <c:v>0.991502860573793</c:v>
                </c:pt>
                <c:pt idx="53742">
                  <c:v>0.99089759057377003</c:v>
                </c:pt>
                <c:pt idx="53743">
                  <c:v>0.98947740518854799</c:v>
                </c:pt>
                <c:pt idx="53744">
                  <c:v>0.99021133622685598</c:v>
                </c:pt>
                <c:pt idx="53745">
                  <c:v>0.99013568642011995</c:v>
                </c:pt>
                <c:pt idx="53746">
                  <c:v>0.99070316550039805</c:v>
                </c:pt>
                <c:pt idx="53747">
                  <c:v>0.98969507426853298</c:v>
                </c:pt>
                <c:pt idx="53748">
                  <c:v>0.988169918782005</c:v>
                </c:pt>
                <c:pt idx="53749">
                  <c:v>0.98909441827627098</c:v>
                </c:pt>
                <c:pt idx="53750">
                  <c:v>0.98969585160361495</c:v>
                </c:pt>
                <c:pt idx="53751">
                  <c:v>0.98758299363619995</c:v>
                </c:pt>
                <c:pt idx="53752">
                  <c:v>0.99281408255662196</c:v>
                </c:pt>
                <c:pt idx="53753">
                  <c:v>0.99119381113001204</c:v>
                </c:pt>
                <c:pt idx="53754">
                  <c:v>0.99034811324604199</c:v>
                </c:pt>
                <c:pt idx="53755">
                  <c:v>0.99261450867255596</c:v>
                </c:pt>
                <c:pt idx="53756">
                  <c:v>0.98852471704831901</c:v>
                </c:pt>
                <c:pt idx="53757">
                  <c:v>0.99261929103424196</c:v>
                </c:pt>
                <c:pt idx="53758">
                  <c:v>0.98828526355411295</c:v>
                </c:pt>
                <c:pt idx="53759">
                  <c:v>0.99011598251533095</c:v>
                </c:pt>
                <c:pt idx="53760">
                  <c:v>0.99165162502846105</c:v>
                </c:pt>
                <c:pt idx="53761">
                  <c:v>0.98984650116263395</c:v>
                </c:pt>
                <c:pt idx="53762">
                  <c:v>0.99352959847809597</c:v>
                </c:pt>
                <c:pt idx="53763">
                  <c:v>0.98923559019979801</c:v>
                </c:pt>
                <c:pt idx="53764">
                  <c:v>0.98686357834746397</c:v>
                </c:pt>
                <c:pt idx="53765">
                  <c:v>0.99228737561833702</c:v>
                </c:pt>
                <c:pt idx="53766">
                  <c:v>0.99161692889099096</c:v>
                </c:pt>
                <c:pt idx="53767">
                  <c:v>0.98974282047020501</c:v>
                </c:pt>
                <c:pt idx="53768">
                  <c:v>0.99021739343660597</c:v>
                </c:pt>
                <c:pt idx="53769">
                  <c:v>0.98992737977960599</c:v>
                </c:pt>
                <c:pt idx="53770">
                  <c:v>0.99066262830409801</c:v>
                </c:pt>
                <c:pt idx="53771">
                  <c:v>0.99196205768203805</c:v>
                </c:pt>
                <c:pt idx="53772">
                  <c:v>0.98997801053797196</c:v>
                </c:pt>
                <c:pt idx="53773">
                  <c:v>0.99022361354167099</c:v>
                </c:pt>
                <c:pt idx="53774">
                  <c:v>0.99257732971688495</c:v>
                </c:pt>
                <c:pt idx="53775">
                  <c:v>0.98914286250360495</c:v>
                </c:pt>
                <c:pt idx="53776">
                  <c:v>0.98843976712689896</c:v>
                </c:pt>
                <c:pt idx="53777">
                  <c:v>0.99256139637518104</c:v>
                </c:pt>
                <c:pt idx="53778">
                  <c:v>0.99268524301015804</c:v>
                </c:pt>
                <c:pt idx="53779">
                  <c:v>0.990291947317537</c:v>
                </c:pt>
                <c:pt idx="53780">
                  <c:v>0.99093813529391495</c:v>
                </c:pt>
                <c:pt idx="53781">
                  <c:v>0.99316200811473199</c:v>
                </c:pt>
                <c:pt idx="53782">
                  <c:v>0.99052825110278397</c:v>
                </c:pt>
                <c:pt idx="53783">
                  <c:v>0.98877127587100799</c:v>
                </c:pt>
                <c:pt idx="53784">
                  <c:v>0.98915221122528496</c:v>
                </c:pt>
                <c:pt idx="53785">
                  <c:v>0.987808557872357</c:v>
                </c:pt>
                <c:pt idx="53786">
                  <c:v>0.99280697199907297</c:v>
                </c:pt>
                <c:pt idx="53787">
                  <c:v>0.98757957076311498</c:v>
                </c:pt>
                <c:pt idx="53788">
                  <c:v>0.99344796086112797</c:v>
                </c:pt>
                <c:pt idx="53789">
                  <c:v>0.98686257118149101</c:v>
                </c:pt>
                <c:pt idx="53790">
                  <c:v>0.99291416229693197</c:v>
                </c:pt>
                <c:pt idx="53791">
                  <c:v>0.99078824568719803</c:v>
                </c:pt>
                <c:pt idx="53792">
                  <c:v>0.99106308976503099</c:v>
                </c:pt>
                <c:pt idx="53793">
                  <c:v>0.99237202115540801</c:v>
                </c:pt>
                <c:pt idx="53794">
                  <c:v>0.99316533837100396</c:v>
                </c:pt>
                <c:pt idx="53795">
                  <c:v>0.98985752200820498</c:v>
                </c:pt>
                <c:pt idx="53796">
                  <c:v>0.992619387848099</c:v>
                </c:pt>
                <c:pt idx="53797">
                  <c:v>0.98927163258805795</c:v>
                </c:pt>
                <c:pt idx="53798">
                  <c:v>0.99141071284481097</c:v>
                </c:pt>
                <c:pt idx="53799">
                  <c:v>0.98844971580729402</c:v>
                </c:pt>
                <c:pt idx="53800">
                  <c:v>0.98684129935512799</c:v>
                </c:pt>
                <c:pt idx="53801">
                  <c:v>0.99073063242621895</c:v>
                </c:pt>
                <c:pt idx="53802">
                  <c:v>0.98886889046931103</c:v>
                </c:pt>
                <c:pt idx="53803">
                  <c:v>0.99231770958938803</c:v>
                </c:pt>
                <c:pt idx="53804">
                  <c:v>0.99285994854836801</c:v>
                </c:pt>
                <c:pt idx="53805">
                  <c:v>0.98935134952335102</c:v>
                </c:pt>
                <c:pt idx="53806">
                  <c:v>0.98799254122680102</c:v>
                </c:pt>
                <c:pt idx="53807">
                  <c:v>0.98883466636516704</c:v>
                </c:pt>
                <c:pt idx="53808">
                  <c:v>0.988277746967272</c:v>
                </c:pt>
                <c:pt idx="53809">
                  <c:v>0.99052596858407205</c:v>
                </c:pt>
                <c:pt idx="53810">
                  <c:v>0.98641782156815205</c:v>
                </c:pt>
                <c:pt idx="53811">
                  <c:v>0.99201272345518698</c:v>
                </c:pt>
                <c:pt idx="53812">
                  <c:v>0.99351306999401601</c:v>
                </c:pt>
                <c:pt idx="53813">
                  <c:v>0.99303476733429297</c:v>
                </c:pt>
                <c:pt idx="53814">
                  <c:v>0.99019546429421101</c:v>
                </c:pt>
                <c:pt idx="53815">
                  <c:v>0.99298591931139801</c:v>
                </c:pt>
                <c:pt idx="53816">
                  <c:v>0.99207674176383898</c:v>
                </c:pt>
                <c:pt idx="53817">
                  <c:v>0.98939315585448095</c:v>
                </c:pt>
                <c:pt idx="53818">
                  <c:v>0.98712249408698904</c:v>
                </c:pt>
                <c:pt idx="53819">
                  <c:v>0.99128630457588196</c:v>
                </c:pt>
                <c:pt idx="53820">
                  <c:v>0.99093243251278496</c:v>
                </c:pt>
                <c:pt idx="53821">
                  <c:v>0.98743120772808701</c:v>
                </c:pt>
                <c:pt idx="53822">
                  <c:v>0.99356946022791703</c:v>
                </c:pt>
                <c:pt idx="53823">
                  <c:v>0.98788155938918798</c:v>
                </c:pt>
                <c:pt idx="53824">
                  <c:v>0.99061400113418996</c:v>
                </c:pt>
                <c:pt idx="53825">
                  <c:v>0.99120966795792398</c:v>
                </c:pt>
                <c:pt idx="53826">
                  <c:v>0.98716237907106996</c:v>
                </c:pt>
                <c:pt idx="53827">
                  <c:v>0.98876331276611396</c:v>
                </c:pt>
                <c:pt idx="53828">
                  <c:v>0.99154974649800198</c:v>
                </c:pt>
                <c:pt idx="53829">
                  <c:v>0.99275184460281696</c:v>
                </c:pt>
                <c:pt idx="53830">
                  <c:v>0.99247468089406199</c:v>
                </c:pt>
                <c:pt idx="53831">
                  <c:v>0.98697209945668996</c:v>
                </c:pt>
                <c:pt idx="53832">
                  <c:v>0.99254259337054795</c:v>
                </c:pt>
                <c:pt idx="53833">
                  <c:v>0.99266537215263095</c:v>
                </c:pt>
                <c:pt idx="53834">
                  <c:v>0.98985374734660403</c:v>
                </c:pt>
                <c:pt idx="53835">
                  <c:v>0.99025344776910096</c:v>
                </c:pt>
                <c:pt idx="53836">
                  <c:v>0.98912471166137805</c:v>
                </c:pt>
                <c:pt idx="53837">
                  <c:v>0.98745629293576098</c:v>
                </c:pt>
                <c:pt idx="53838">
                  <c:v>0.99348333886154205</c:v>
                </c:pt>
                <c:pt idx="53839">
                  <c:v>0.98837931148917701</c:v>
                </c:pt>
                <c:pt idx="53840">
                  <c:v>0.99360766368002096</c:v>
                </c:pt>
                <c:pt idx="53841">
                  <c:v>0.98767291903893295</c:v>
                </c:pt>
                <c:pt idx="53842">
                  <c:v>0.98882595022299102</c:v>
                </c:pt>
                <c:pt idx="53843">
                  <c:v>0.99187985085923602</c:v>
                </c:pt>
                <c:pt idx="53844">
                  <c:v>0.991833894851606</c:v>
                </c:pt>
                <c:pt idx="53845">
                  <c:v>0.99048927241646101</c:v>
                </c:pt>
                <c:pt idx="53846">
                  <c:v>0.98935433122891803</c:v>
                </c:pt>
                <c:pt idx="53847">
                  <c:v>0.99087352563894404</c:v>
                </c:pt>
                <c:pt idx="53848">
                  <c:v>0.98772684626847096</c:v>
                </c:pt>
                <c:pt idx="53849">
                  <c:v>0.98887770215314996</c:v>
                </c:pt>
                <c:pt idx="53850">
                  <c:v>0.99003605357063595</c:v>
                </c:pt>
                <c:pt idx="53851">
                  <c:v>0.98776835927425699</c:v>
                </c:pt>
                <c:pt idx="53852">
                  <c:v>0.98635809072916003</c:v>
                </c:pt>
                <c:pt idx="53853">
                  <c:v>0.98870828097413899</c:v>
                </c:pt>
                <c:pt idx="53854">
                  <c:v>0.99316561782256496</c:v>
                </c:pt>
                <c:pt idx="53855">
                  <c:v>0.99097649314289504</c:v>
                </c:pt>
                <c:pt idx="53856">
                  <c:v>0.98721151130350804</c:v>
                </c:pt>
                <c:pt idx="53857">
                  <c:v>0.99349183586662004</c:v>
                </c:pt>
                <c:pt idx="53858">
                  <c:v>0.99089564304634004</c:v>
                </c:pt>
                <c:pt idx="53859">
                  <c:v>0.99021880432570497</c:v>
                </c:pt>
                <c:pt idx="53860">
                  <c:v>0.99429246233313195</c:v>
                </c:pt>
                <c:pt idx="53861">
                  <c:v>0.989654943269069</c:v>
                </c:pt>
                <c:pt idx="53862">
                  <c:v>0.99235696044270605</c:v>
                </c:pt>
                <c:pt idx="53863">
                  <c:v>0.99194061487795004</c:v>
                </c:pt>
                <c:pt idx="53864">
                  <c:v>0.98768835939058597</c:v>
                </c:pt>
                <c:pt idx="53865">
                  <c:v>0.98801510080779398</c:v>
                </c:pt>
                <c:pt idx="53866">
                  <c:v>0.99277720982599105</c:v>
                </c:pt>
                <c:pt idx="53867">
                  <c:v>0.98910454647727497</c:v>
                </c:pt>
                <c:pt idx="53868">
                  <c:v>0.99090266628078205</c:v>
                </c:pt>
                <c:pt idx="53869">
                  <c:v>0.988565269016766</c:v>
                </c:pt>
                <c:pt idx="53870">
                  <c:v>0.991008638838067</c:v>
                </c:pt>
                <c:pt idx="53871">
                  <c:v>0.99103256670335105</c:v>
                </c:pt>
                <c:pt idx="53872">
                  <c:v>0.98766498292014404</c:v>
                </c:pt>
                <c:pt idx="53873">
                  <c:v>0.99050328764346096</c:v>
                </c:pt>
                <c:pt idx="53874">
                  <c:v>0.99098445414738701</c:v>
                </c:pt>
                <c:pt idx="53875">
                  <c:v>0.99207927935374696</c:v>
                </c:pt>
                <c:pt idx="53876">
                  <c:v>0.98686749258118001</c:v>
                </c:pt>
                <c:pt idx="53877">
                  <c:v>0.99188441346169698</c:v>
                </c:pt>
                <c:pt idx="53878">
                  <c:v>0.98967208784246097</c:v>
                </c:pt>
                <c:pt idx="53879">
                  <c:v>0.99095037909836803</c:v>
                </c:pt>
                <c:pt idx="53880">
                  <c:v>0.98938212570195805</c:v>
                </c:pt>
                <c:pt idx="53881">
                  <c:v>0.99180433014995495</c:v>
                </c:pt>
                <c:pt idx="53882">
                  <c:v>0.988898119099622</c:v>
                </c:pt>
                <c:pt idx="53883">
                  <c:v>0.99103077551513197</c:v>
                </c:pt>
                <c:pt idx="53884">
                  <c:v>0.98701541519367597</c:v>
                </c:pt>
                <c:pt idx="53885">
                  <c:v>0.99309724445931102</c:v>
                </c:pt>
                <c:pt idx="53886">
                  <c:v>0.98858641532508595</c:v>
                </c:pt>
                <c:pt idx="53887">
                  <c:v>0.98830064404653195</c:v>
                </c:pt>
                <c:pt idx="53888">
                  <c:v>0.99196310177576597</c:v>
                </c:pt>
                <c:pt idx="53889">
                  <c:v>0.98759356913322804</c:v>
                </c:pt>
                <c:pt idx="53890">
                  <c:v>0.987071328811437</c:v>
                </c:pt>
                <c:pt idx="53891">
                  <c:v>0.99317694863905104</c:v>
                </c:pt>
                <c:pt idx="53892">
                  <c:v>0.98706273529925403</c:v>
                </c:pt>
                <c:pt idx="53893">
                  <c:v>0.99358920417336605</c:v>
                </c:pt>
                <c:pt idx="53894">
                  <c:v>0.98948745700923402</c:v>
                </c:pt>
                <c:pt idx="53895">
                  <c:v>0.992925960545884</c:v>
                </c:pt>
                <c:pt idx="53896">
                  <c:v>0.98809424851257799</c:v>
                </c:pt>
                <c:pt idx="53897">
                  <c:v>0.98700817488083104</c:v>
                </c:pt>
                <c:pt idx="53898">
                  <c:v>0.99347449031871304</c:v>
                </c:pt>
                <c:pt idx="53899">
                  <c:v>0.98891950598335499</c:v>
                </c:pt>
                <c:pt idx="53900">
                  <c:v>0.98962589739162499</c:v>
                </c:pt>
                <c:pt idx="53901">
                  <c:v>0.99090847536221505</c:v>
                </c:pt>
                <c:pt idx="53902">
                  <c:v>0.99007637400127202</c:v>
                </c:pt>
                <c:pt idx="53903">
                  <c:v>0.990451517893436</c:v>
                </c:pt>
                <c:pt idx="53904">
                  <c:v>0.99117489800712399</c:v>
                </c:pt>
                <c:pt idx="53905">
                  <c:v>0.98953973372173198</c:v>
                </c:pt>
                <c:pt idx="53906">
                  <c:v>0.98885490988552405</c:v>
                </c:pt>
                <c:pt idx="53907">
                  <c:v>0.991773220757312</c:v>
                </c:pt>
                <c:pt idx="53908">
                  <c:v>0.98966760956501199</c:v>
                </c:pt>
                <c:pt idx="53909">
                  <c:v>0.98977945873734896</c:v>
                </c:pt>
                <c:pt idx="53910">
                  <c:v>0.99008891282698996</c:v>
                </c:pt>
                <c:pt idx="53911">
                  <c:v>0.98989137651202597</c:v>
                </c:pt>
                <c:pt idx="53912">
                  <c:v>0.98929235541818705</c:v>
                </c:pt>
                <c:pt idx="53913">
                  <c:v>0.98914684364557803</c:v>
                </c:pt>
                <c:pt idx="53914">
                  <c:v>0.99201548887222502</c:v>
                </c:pt>
                <c:pt idx="53915">
                  <c:v>0.99417904313331595</c:v>
                </c:pt>
                <c:pt idx="53916">
                  <c:v>0.98833447315955703</c:v>
                </c:pt>
                <c:pt idx="53917">
                  <c:v>0.99247875472355296</c:v>
                </c:pt>
                <c:pt idx="53918">
                  <c:v>0.99440876834556402</c:v>
                </c:pt>
                <c:pt idx="53919">
                  <c:v>0.98786664841717997</c:v>
                </c:pt>
                <c:pt idx="53920">
                  <c:v>0.98849410500574098</c:v>
                </c:pt>
                <c:pt idx="53921">
                  <c:v>0.98907800414894198</c:v>
                </c:pt>
                <c:pt idx="53922">
                  <c:v>0.991115131011715</c:v>
                </c:pt>
                <c:pt idx="53923">
                  <c:v>0.98751234189069403</c:v>
                </c:pt>
                <c:pt idx="53924">
                  <c:v>0.98946487494992497</c:v>
                </c:pt>
                <c:pt idx="53925">
                  <c:v>0.98983866038587298</c:v>
                </c:pt>
                <c:pt idx="53926">
                  <c:v>0.98798715844819296</c:v>
                </c:pt>
                <c:pt idx="53927">
                  <c:v>0.99003883633881495</c:v>
                </c:pt>
                <c:pt idx="53928">
                  <c:v>0.98891800974467003</c:v>
                </c:pt>
                <c:pt idx="53929">
                  <c:v>0.99237012338415698</c:v>
                </c:pt>
                <c:pt idx="53930">
                  <c:v>0.98834433707028901</c:v>
                </c:pt>
                <c:pt idx="53931">
                  <c:v>0.98858767020454297</c:v>
                </c:pt>
                <c:pt idx="53932">
                  <c:v>0.99289902012324005</c:v>
                </c:pt>
                <c:pt idx="53933">
                  <c:v>0.98868775207861503</c:v>
                </c:pt>
                <c:pt idx="53934">
                  <c:v>0.99011728244437003</c:v>
                </c:pt>
                <c:pt idx="53935">
                  <c:v>0.99074884538736196</c:v>
                </c:pt>
                <c:pt idx="53936">
                  <c:v>0.99321613978424905</c:v>
                </c:pt>
                <c:pt idx="53937">
                  <c:v>0.99031250465742704</c:v>
                </c:pt>
                <c:pt idx="53938">
                  <c:v>0.99002937698826099</c:v>
                </c:pt>
                <c:pt idx="53939">
                  <c:v>0.99371352553189496</c:v>
                </c:pt>
                <c:pt idx="53940">
                  <c:v>0.98770732712750797</c:v>
                </c:pt>
                <c:pt idx="53941">
                  <c:v>0.98940967039039995</c:v>
                </c:pt>
                <c:pt idx="53942">
                  <c:v>0.98787411676752601</c:v>
                </c:pt>
                <c:pt idx="53943">
                  <c:v>0.98947756122184605</c:v>
                </c:pt>
                <c:pt idx="53944">
                  <c:v>0.99350603589682895</c:v>
                </c:pt>
                <c:pt idx="53945">
                  <c:v>0.99334699610045996</c:v>
                </c:pt>
                <c:pt idx="53946">
                  <c:v>0.988632537317649</c:v>
                </c:pt>
                <c:pt idx="53947">
                  <c:v>0.99274973167485003</c:v>
                </c:pt>
                <c:pt idx="53948">
                  <c:v>0.99029225251852704</c:v>
                </c:pt>
                <c:pt idx="53949">
                  <c:v>0.98861353001476104</c:v>
                </c:pt>
                <c:pt idx="53950">
                  <c:v>0.99292288682190799</c:v>
                </c:pt>
                <c:pt idx="53951">
                  <c:v>0.99120972829346998</c:v>
                </c:pt>
                <c:pt idx="53952">
                  <c:v>0.99371705374710695</c:v>
                </c:pt>
                <c:pt idx="53953">
                  <c:v>0.98695080753410602</c:v>
                </c:pt>
                <c:pt idx="53954">
                  <c:v>0.99249782642570605</c:v>
                </c:pt>
                <c:pt idx="53955">
                  <c:v>0.99105741717888995</c:v>
                </c:pt>
                <c:pt idx="53956">
                  <c:v>0.98806884436164</c:v>
                </c:pt>
                <c:pt idx="53957">
                  <c:v>0.99022841115467097</c:v>
                </c:pt>
                <c:pt idx="53958">
                  <c:v>0.99065127538960296</c:v>
                </c:pt>
                <c:pt idx="53959">
                  <c:v>0.99333121371857802</c:v>
                </c:pt>
                <c:pt idx="53960">
                  <c:v>0.99327584282131198</c:v>
                </c:pt>
                <c:pt idx="53961">
                  <c:v>0.99338294158394702</c:v>
                </c:pt>
                <c:pt idx="53962">
                  <c:v>0.98752076925354004</c:v>
                </c:pt>
                <c:pt idx="53963">
                  <c:v>0.99314920367668902</c:v>
                </c:pt>
                <c:pt idx="53964">
                  <c:v>0.99132657926407397</c:v>
                </c:pt>
                <c:pt idx="53965">
                  <c:v>0.99262646568173496</c:v>
                </c:pt>
                <c:pt idx="53966">
                  <c:v>0.98877931207020797</c:v>
                </c:pt>
                <c:pt idx="53967">
                  <c:v>0.98919255315768995</c:v>
                </c:pt>
                <c:pt idx="53968">
                  <c:v>0.99407335905799199</c:v>
                </c:pt>
                <c:pt idx="53969">
                  <c:v>0.99116787376224602</c:v>
                </c:pt>
                <c:pt idx="53970">
                  <c:v>0.99276220117179803</c:v>
                </c:pt>
                <c:pt idx="53971">
                  <c:v>0.99102024420522306</c:v>
                </c:pt>
                <c:pt idx="53972">
                  <c:v>0.99198391910211103</c:v>
                </c:pt>
                <c:pt idx="53973">
                  <c:v>0.99190533490354504</c:v>
                </c:pt>
                <c:pt idx="53974">
                  <c:v>0.99051142637297795</c:v>
                </c:pt>
                <c:pt idx="53975">
                  <c:v>0.98721060551497397</c:v>
                </c:pt>
                <c:pt idx="53976">
                  <c:v>0.99146398658816304</c:v>
                </c:pt>
                <c:pt idx="53977">
                  <c:v>0.99051857421690404</c:v>
                </c:pt>
                <c:pt idx="53978">
                  <c:v>0.98883508265638398</c:v>
                </c:pt>
                <c:pt idx="53979">
                  <c:v>0.98928916508294695</c:v>
                </c:pt>
                <c:pt idx="53980">
                  <c:v>0.99127159209592497</c:v>
                </c:pt>
                <c:pt idx="53981">
                  <c:v>0.99270364810413103</c:v>
                </c:pt>
                <c:pt idx="53982">
                  <c:v>0.99225395108859404</c:v>
                </c:pt>
                <c:pt idx="53983">
                  <c:v>0.99008433695334896</c:v>
                </c:pt>
                <c:pt idx="53984">
                  <c:v>0.98909601848529305</c:v>
                </c:pt>
                <c:pt idx="53985">
                  <c:v>0.99202867811027196</c:v>
                </c:pt>
                <c:pt idx="53986">
                  <c:v>0.99352266412073997</c:v>
                </c:pt>
                <c:pt idx="53987">
                  <c:v>0.98863587283149501</c:v>
                </c:pt>
                <c:pt idx="53988">
                  <c:v>0.98996595588888203</c:v>
                </c:pt>
                <c:pt idx="53989">
                  <c:v>0.99286409306466195</c:v>
                </c:pt>
                <c:pt idx="53990">
                  <c:v>0.99109076646638905</c:v>
                </c:pt>
                <c:pt idx="53991">
                  <c:v>0.986909359256117</c:v>
                </c:pt>
                <c:pt idx="53992">
                  <c:v>0.99170183160324199</c:v>
                </c:pt>
                <c:pt idx="53993">
                  <c:v>0.99090289982123503</c:v>
                </c:pt>
                <c:pt idx="53994">
                  <c:v>0.99184996746726894</c:v>
                </c:pt>
                <c:pt idx="53995">
                  <c:v>0.994025655745718</c:v>
                </c:pt>
                <c:pt idx="53996">
                  <c:v>0.98941939160264103</c:v>
                </c:pt>
                <c:pt idx="53997">
                  <c:v>0.98924913198862996</c:v>
                </c:pt>
                <c:pt idx="53998">
                  <c:v>0.991791444344016</c:v>
                </c:pt>
                <c:pt idx="53999">
                  <c:v>0.99299993702748601</c:v>
                </c:pt>
                <c:pt idx="54000">
                  <c:v>0.98928184914695305</c:v>
                </c:pt>
                <c:pt idx="54001">
                  <c:v>0.99036020631180899</c:v>
                </c:pt>
                <c:pt idx="54002">
                  <c:v>0.98941696642816301</c:v>
                </c:pt>
                <c:pt idx="54003">
                  <c:v>0.98728653829757695</c:v>
                </c:pt>
                <c:pt idx="54004">
                  <c:v>0.99194055015317195</c:v>
                </c:pt>
                <c:pt idx="54005">
                  <c:v>0.98929507653905902</c:v>
                </c:pt>
                <c:pt idx="54006">
                  <c:v>0.99281401016156001</c:v>
                </c:pt>
                <c:pt idx="54007">
                  <c:v>0.98834363642645995</c:v>
                </c:pt>
                <c:pt idx="54008">
                  <c:v>0.989666326780832</c:v>
                </c:pt>
                <c:pt idx="54009">
                  <c:v>0.99288574805575303</c:v>
                </c:pt>
                <c:pt idx="54010">
                  <c:v>0.989038474528942</c:v>
                </c:pt>
                <c:pt idx="54011">
                  <c:v>0.98951256651028197</c:v>
                </c:pt>
                <c:pt idx="54012">
                  <c:v>0.98860281727085597</c:v>
                </c:pt>
                <c:pt idx="54013">
                  <c:v>0.988042410059493</c:v>
                </c:pt>
                <c:pt idx="54014">
                  <c:v>0.98879443889152097</c:v>
                </c:pt>
                <c:pt idx="54015">
                  <c:v>0.993317447035726</c:v>
                </c:pt>
                <c:pt idx="54016">
                  <c:v>0.98853312670717897</c:v>
                </c:pt>
                <c:pt idx="54017">
                  <c:v>0.98854166424440904</c:v>
                </c:pt>
                <c:pt idx="54018">
                  <c:v>0.99375041036541101</c:v>
                </c:pt>
                <c:pt idx="54019">
                  <c:v>0.98943781173791001</c:v>
                </c:pt>
                <c:pt idx="54020">
                  <c:v>0.99023654924946103</c:v>
                </c:pt>
                <c:pt idx="54021">
                  <c:v>0.99368073084651598</c:v>
                </c:pt>
                <c:pt idx="54022">
                  <c:v>0.99040895221491798</c:v>
                </c:pt>
                <c:pt idx="54023">
                  <c:v>0.98752549461491801</c:v>
                </c:pt>
                <c:pt idx="54024">
                  <c:v>0.99113650675105602</c:v>
                </c:pt>
                <c:pt idx="54025">
                  <c:v>0.99229561700017799</c:v>
                </c:pt>
                <c:pt idx="54026">
                  <c:v>0.98634901518257501</c:v>
                </c:pt>
                <c:pt idx="54027">
                  <c:v>0.98899401341140203</c:v>
                </c:pt>
                <c:pt idx="54028">
                  <c:v>0.99239191034077701</c:v>
                </c:pt>
                <c:pt idx="54029">
                  <c:v>0.99439463509970105</c:v>
                </c:pt>
                <c:pt idx="54030">
                  <c:v>0.98694441930229204</c:v>
                </c:pt>
                <c:pt idx="54031">
                  <c:v>0.98910422222618299</c:v>
                </c:pt>
                <c:pt idx="54032">
                  <c:v>0.993761752044517</c:v>
                </c:pt>
                <c:pt idx="54033">
                  <c:v>0.98795238059541202</c:v>
                </c:pt>
                <c:pt idx="54034">
                  <c:v>0.99397733306102198</c:v>
                </c:pt>
                <c:pt idx="54035">
                  <c:v>0.988336709910695</c:v>
                </c:pt>
                <c:pt idx="54036">
                  <c:v>0.99182639710184495</c:v>
                </c:pt>
                <c:pt idx="54037">
                  <c:v>0.99209882687387896</c:v>
                </c:pt>
                <c:pt idx="54038">
                  <c:v>0.99214078610845502</c:v>
                </c:pt>
                <c:pt idx="54039">
                  <c:v>0.98714699459615696</c:v>
                </c:pt>
                <c:pt idx="54040">
                  <c:v>0.99327508993868596</c:v>
                </c:pt>
                <c:pt idx="54041">
                  <c:v>0.99387864362019096</c:v>
                </c:pt>
                <c:pt idx="54042">
                  <c:v>0.98707398930103196</c:v>
                </c:pt>
                <c:pt idx="54043">
                  <c:v>0.98998091506680397</c:v>
                </c:pt>
                <c:pt idx="54044">
                  <c:v>0.99251582790897297</c:v>
                </c:pt>
                <c:pt idx="54045">
                  <c:v>0.98931720855257399</c:v>
                </c:pt>
                <c:pt idx="54046">
                  <c:v>0.99205113636018405</c:v>
                </c:pt>
                <c:pt idx="54047">
                  <c:v>0.987340349015287</c:v>
                </c:pt>
                <c:pt idx="54048">
                  <c:v>0.99072003444721102</c:v>
                </c:pt>
                <c:pt idx="54049">
                  <c:v>0.99280614697313296</c:v>
                </c:pt>
                <c:pt idx="54050">
                  <c:v>0.98852012715466098</c:v>
                </c:pt>
                <c:pt idx="54051">
                  <c:v>0.99082463706595003</c:v>
                </c:pt>
                <c:pt idx="54052">
                  <c:v>0.99023123290788295</c:v>
                </c:pt>
                <c:pt idx="54053">
                  <c:v>0.994433054545944</c:v>
                </c:pt>
                <c:pt idx="54054">
                  <c:v>0.98747938356540099</c:v>
                </c:pt>
                <c:pt idx="54055">
                  <c:v>0.99252702643332402</c:v>
                </c:pt>
                <c:pt idx="54056">
                  <c:v>0.98899882925359095</c:v>
                </c:pt>
                <c:pt idx="54057">
                  <c:v>0.98855512979139604</c:v>
                </c:pt>
                <c:pt idx="54058">
                  <c:v>0.98812423816472195</c:v>
                </c:pt>
                <c:pt idx="54059">
                  <c:v>0.98708299420694201</c:v>
                </c:pt>
                <c:pt idx="54060">
                  <c:v>0.98916817289279702</c:v>
                </c:pt>
                <c:pt idx="54061">
                  <c:v>0.98604134285727596</c:v>
                </c:pt>
                <c:pt idx="54062">
                  <c:v>0.993375470239662</c:v>
                </c:pt>
                <c:pt idx="54063">
                  <c:v>0.99309304787790897</c:v>
                </c:pt>
                <c:pt idx="54064">
                  <c:v>0.98710368854041397</c:v>
                </c:pt>
                <c:pt idx="54065">
                  <c:v>0.991138195174873</c:v>
                </c:pt>
                <c:pt idx="54066">
                  <c:v>0.99231724849312197</c:v>
                </c:pt>
                <c:pt idx="54067">
                  <c:v>0.98870411527139801</c:v>
                </c:pt>
                <c:pt idx="54068">
                  <c:v>0.99306582969992596</c:v>
                </c:pt>
                <c:pt idx="54069">
                  <c:v>0.99311498338970605</c:v>
                </c:pt>
                <c:pt idx="54070">
                  <c:v>0.98863499941113397</c:v>
                </c:pt>
                <c:pt idx="54071">
                  <c:v>0.99018984280993705</c:v>
                </c:pt>
                <c:pt idx="54072">
                  <c:v>0.98777043420029897</c:v>
                </c:pt>
                <c:pt idx="54073">
                  <c:v>0.99339069368177801</c:v>
                </c:pt>
                <c:pt idx="54074">
                  <c:v>0.99067322756059295</c:v>
                </c:pt>
                <c:pt idx="54075">
                  <c:v>0.98803021638517197</c:v>
                </c:pt>
                <c:pt idx="54076">
                  <c:v>0.99023401030167002</c:v>
                </c:pt>
                <c:pt idx="54077">
                  <c:v>0.98759307311421995</c:v>
                </c:pt>
                <c:pt idx="54078">
                  <c:v>0.99234512281523002</c:v>
                </c:pt>
                <c:pt idx="54079">
                  <c:v>0.98864564460677196</c:v>
                </c:pt>
                <c:pt idx="54080">
                  <c:v>0.99180458971752095</c:v>
                </c:pt>
                <c:pt idx="54081">
                  <c:v>0.99070573611851598</c:v>
                </c:pt>
                <c:pt idx="54082">
                  <c:v>0.98943582255454898</c:v>
                </c:pt>
                <c:pt idx="54083">
                  <c:v>0.98902823653239202</c:v>
                </c:pt>
                <c:pt idx="54084">
                  <c:v>0.98985242910976401</c:v>
                </c:pt>
                <c:pt idx="54085">
                  <c:v>0.99232791936798503</c:v>
                </c:pt>
                <c:pt idx="54086">
                  <c:v>0.98733006350027597</c:v>
                </c:pt>
                <c:pt idx="54087">
                  <c:v>0.98734180506403402</c:v>
                </c:pt>
                <c:pt idx="54088">
                  <c:v>0.99325713010382799</c:v>
                </c:pt>
                <c:pt idx="54089">
                  <c:v>0.99150606195186597</c:v>
                </c:pt>
                <c:pt idx="54090">
                  <c:v>0.98920188071355697</c:v>
                </c:pt>
                <c:pt idx="54091">
                  <c:v>0.99093046338012203</c:v>
                </c:pt>
                <c:pt idx="54092">
                  <c:v>0.99089131516370599</c:v>
                </c:pt>
                <c:pt idx="54093">
                  <c:v>0.99258772698935305</c:v>
                </c:pt>
                <c:pt idx="54094">
                  <c:v>0.99256930481241301</c:v>
                </c:pt>
                <c:pt idx="54095">
                  <c:v>0.989802281767869</c:v>
                </c:pt>
                <c:pt idx="54096">
                  <c:v>0.99115782631848004</c:v>
                </c:pt>
                <c:pt idx="54097">
                  <c:v>0.989995229537319</c:v>
                </c:pt>
                <c:pt idx="54098">
                  <c:v>0.98798960208793696</c:v>
                </c:pt>
                <c:pt idx="54099">
                  <c:v>0.99088955480788299</c:v>
                </c:pt>
                <c:pt idx="54100">
                  <c:v>0.992622883755507</c:v>
                </c:pt>
                <c:pt idx="54101">
                  <c:v>0.98748100962866903</c:v>
                </c:pt>
                <c:pt idx="54102">
                  <c:v>0.98920098272698798</c:v>
                </c:pt>
                <c:pt idx="54103">
                  <c:v>0.99116636652249501</c:v>
                </c:pt>
                <c:pt idx="54104">
                  <c:v>0.99057241833104204</c:v>
                </c:pt>
                <c:pt idx="54105">
                  <c:v>0.99064022438578803</c:v>
                </c:pt>
                <c:pt idx="54106">
                  <c:v>0.99006176336310103</c:v>
                </c:pt>
                <c:pt idx="54107">
                  <c:v>0.98708615039978698</c:v>
                </c:pt>
                <c:pt idx="54108">
                  <c:v>0.99188978158049401</c:v>
                </c:pt>
                <c:pt idx="54109">
                  <c:v>0.98885907119755401</c:v>
                </c:pt>
                <c:pt idx="54110">
                  <c:v>0.98641718137066903</c:v>
                </c:pt>
                <c:pt idx="54111">
                  <c:v>0.99310940018983396</c:v>
                </c:pt>
                <c:pt idx="54112">
                  <c:v>0.98944578646080805</c:v>
                </c:pt>
                <c:pt idx="54113">
                  <c:v>0.99253113300149598</c:v>
                </c:pt>
                <c:pt idx="54114">
                  <c:v>0.99010441354280199</c:v>
                </c:pt>
                <c:pt idx="54115">
                  <c:v>0.98853674531223801</c:v>
                </c:pt>
                <c:pt idx="54116">
                  <c:v>0.99034120905220901</c:v>
                </c:pt>
                <c:pt idx="54117">
                  <c:v>0.99175709145042501</c:v>
                </c:pt>
                <c:pt idx="54118">
                  <c:v>0.989732317834074</c:v>
                </c:pt>
                <c:pt idx="54119">
                  <c:v>0.993045181090074</c:v>
                </c:pt>
                <c:pt idx="54120">
                  <c:v>0.99326884184924302</c:v>
                </c:pt>
                <c:pt idx="54121">
                  <c:v>0.99090100720603602</c:v>
                </c:pt>
                <c:pt idx="54122">
                  <c:v>0.98931836341983803</c:v>
                </c:pt>
                <c:pt idx="54123">
                  <c:v>0.99046814414698503</c:v>
                </c:pt>
                <c:pt idx="54124">
                  <c:v>0.992717245725113</c:v>
                </c:pt>
                <c:pt idx="54125">
                  <c:v>0.99227510812350395</c:v>
                </c:pt>
                <c:pt idx="54126">
                  <c:v>0.99377060545973595</c:v>
                </c:pt>
                <c:pt idx="54127">
                  <c:v>0.99321409164945595</c:v>
                </c:pt>
                <c:pt idx="54128">
                  <c:v>0.99143948287902595</c:v>
                </c:pt>
                <c:pt idx="54129">
                  <c:v>0.98794820037942599</c:v>
                </c:pt>
                <c:pt idx="54130">
                  <c:v>0.99020887812118596</c:v>
                </c:pt>
                <c:pt idx="54131">
                  <c:v>0.99301434660413501</c:v>
                </c:pt>
                <c:pt idx="54132">
                  <c:v>0.98912308091369605</c:v>
                </c:pt>
                <c:pt idx="54133">
                  <c:v>0.99036325068856801</c:v>
                </c:pt>
                <c:pt idx="54134">
                  <c:v>0.98837149541029201</c:v>
                </c:pt>
                <c:pt idx="54135">
                  <c:v>0.98841046798896903</c:v>
                </c:pt>
                <c:pt idx="54136">
                  <c:v>0.99210187962942997</c:v>
                </c:pt>
                <c:pt idx="54137">
                  <c:v>0.98938213897107496</c:v>
                </c:pt>
                <c:pt idx="54138">
                  <c:v>0.98806245157501205</c:v>
                </c:pt>
                <c:pt idx="54139">
                  <c:v>0.98817580739520605</c:v>
                </c:pt>
                <c:pt idx="54140">
                  <c:v>0.99095840587421802</c:v>
                </c:pt>
                <c:pt idx="54141">
                  <c:v>0.98857930004803396</c:v>
                </c:pt>
                <c:pt idx="54142">
                  <c:v>0.99158493108212298</c:v>
                </c:pt>
                <c:pt idx="54143">
                  <c:v>0.99056232251681697</c:v>
                </c:pt>
                <c:pt idx="54144">
                  <c:v>0.98910955480850604</c:v>
                </c:pt>
                <c:pt idx="54145">
                  <c:v>0.990453477874081</c:v>
                </c:pt>
                <c:pt idx="54146">
                  <c:v>0.98958225617915596</c:v>
                </c:pt>
                <c:pt idx="54147">
                  <c:v>0.98686316474713898</c:v>
                </c:pt>
                <c:pt idx="54148">
                  <c:v>0.991730520700422</c:v>
                </c:pt>
                <c:pt idx="54149">
                  <c:v>0.99146825642201197</c:v>
                </c:pt>
                <c:pt idx="54150">
                  <c:v>0.98811605420887005</c:v>
                </c:pt>
                <c:pt idx="54151">
                  <c:v>0.99331788559775103</c:v>
                </c:pt>
                <c:pt idx="54152">
                  <c:v>0.98649632764476602</c:v>
                </c:pt>
                <c:pt idx="54153">
                  <c:v>0.99314968063225795</c:v>
                </c:pt>
                <c:pt idx="54154">
                  <c:v>0.98714925227041905</c:v>
                </c:pt>
                <c:pt idx="54155">
                  <c:v>0.99194660327444895</c:v>
                </c:pt>
                <c:pt idx="54156">
                  <c:v>0.99190022123725496</c:v>
                </c:pt>
                <c:pt idx="54157">
                  <c:v>0.99010086019340404</c:v>
                </c:pt>
                <c:pt idx="54158">
                  <c:v>0.98956257214204402</c:v>
                </c:pt>
                <c:pt idx="54159">
                  <c:v>0.99111946945127605</c:v>
                </c:pt>
                <c:pt idx="54160">
                  <c:v>0.99270408096475105</c:v>
                </c:pt>
                <c:pt idx="54161">
                  <c:v>0.98970667468725004</c:v>
                </c:pt>
                <c:pt idx="54162">
                  <c:v>0.99220690073756701</c:v>
                </c:pt>
                <c:pt idx="54163">
                  <c:v>0.99355128385552105</c:v>
                </c:pt>
                <c:pt idx="54164">
                  <c:v>0.98955251856225601</c:v>
                </c:pt>
                <c:pt idx="54165">
                  <c:v>0.98822505905661395</c:v>
                </c:pt>
                <c:pt idx="54166">
                  <c:v>0.99144039617410895</c:v>
                </c:pt>
                <c:pt idx="54167">
                  <c:v>0.99083681841959104</c:v>
                </c:pt>
                <c:pt idx="54168">
                  <c:v>0.98828239253890104</c:v>
                </c:pt>
                <c:pt idx="54169">
                  <c:v>0.98914045621656099</c:v>
                </c:pt>
                <c:pt idx="54170">
                  <c:v>0.99081083407458703</c:v>
                </c:pt>
                <c:pt idx="54171">
                  <c:v>0.989442989680833</c:v>
                </c:pt>
                <c:pt idx="54172">
                  <c:v>0.99125674431196398</c:v>
                </c:pt>
                <c:pt idx="54173">
                  <c:v>0.991717232945445</c:v>
                </c:pt>
                <c:pt idx="54174">
                  <c:v>0.99530310618985396</c:v>
                </c:pt>
                <c:pt idx="54175">
                  <c:v>0.989424021352313</c:v>
                </c:pt>
                <c:pt idx="54176">
                  <c:v>0.98874841796638602</c:v>
                </c:pt>
                <c:pt idx="54177">
                  <c:v>0.99310015098097104</c:v>
                </c:pt>
                <c:pt idx="54178">
                  <c:v>0.98924744729498504</c:v>
                </c:pt>
                <c:pt idx="54179">
                  <c:v>0.99093688080758102</c:v>
                </c:pt>
                <c:pt idx="54180">
                  <c:v>0.99057225234220103</c:v>
                </c:pt>
                <c:pt idx="54181">
                  <c:v>0.98994660328123096</c:v>
                </c:pt>
                <c:pt idx="54182">
                  <c:v>0.99376642279929805</c:v>
                </c:pt>
                <c:pt idx="54183">
                  <c:v>0.99383603664868903</c:v>
                </c:pt>
                <c:pt idx="54184">
                  <c:v>0.98921384191209005</c:v>
                </c:pt>
                <c:pt idx="54185">
                  <c:v>0.99314053820203096</c:v>
                </c:pt>
                <c:pt idx="54186">
                  <c:v>0.99131939402271096</c:v>
                </c:pt>
                <c:pt idx="54187">
                  <c:v>0.99229874178016597</c:v>
                </c:pt>
                <c:pt idx="54188">
                  <c:v>0.98962387751154801</c:v>
                </c:pt>
                <c:pt idx="54189">
                  <c:v>0.993671616711021</c:v>
                </c:pt>
                <c:pt idx="54190">
                  <c:v>0.99379033461833799</c:v>
                </c:pt>
                <c:pt idx="54191">
                  <c:v>0.98955584528294305</c:v>
                </c:pt>
                <c:pt idx="54192">
                  <c:v>0.99234491467048103</c:v>
                </c:pt>
                <c:pt idx="54193">
                  <c:v>0.98914002550565405</c:v>
                </c:pt>
                <c:pt idx="54194">
                  <c:v>0.988819936703622</c:v>
                </c:pt>
                <c:pt idx="54195">
                  <c:v>0.99218029069527103</c:v>
                </c:pt>
                <c:pt idx="54196">
                  <c:v>0.992226158735946</c:v>
                </c:pt>
                <c:pt idx="54197">
                  <c:v>0.99154682869606803</c:v>
                </c:pt>
                <c:pt idx="54198">
                  <c:v>0.98876571461473794</c:v>
                </c:pt>
                <c:pt idx="54199">
                  <c:v>0.98945283591126598</c:v>
                </c:pt>
                <c:pt idx="54200">
                  <c:v>0.99313083217120102</c:v>
                </c:pt>
                <c:pt idx="54201">
                  <c:v>0.99147893906456697</c:v>
                </c:pt>
                <c:pt idx="54202">
                  <c:v>0.99150017981044702</c:v>
                </c:pt>
                <c:pt idx="54203">
                  <c:v>0.99131558705263301</c:v>
                </c:pt>
                <c:pt idx="54204">
                  <c:v>0.98777313963812796</c:v>
                </c:pt>
                <c:pt idx="54205">
                  <c:v>0.99253416866208299</c:v>
                </c:pt>
                <c:pt idx="54206">
                  <c:v>0.99389918586124004</c:v>
                </c:pt>
                <c:pt idx="54207">
                  <c:v>0.990515953151065</c:v>
                </c:pt>
                <c:pt idx="54208">
                  <c:v>0.99360623574184803</c:v>
                </c:pt>
                <c:pt idx="54209">
                  <c:v>0.99187089311374499</c:v>
                </c:pt>
                <c:pt idx="54210">
                  <c:v>0.98832871551290902</c:v>
                </c:pt>
                <c:pt idx="54211">
                  <c:v>0.99326347648089397</c:v>
                </c:pt>
                <c:pt idx="54212">
                  <c:v>0.98817164045950501</c:v>
                </c:pt>
                <c:pt idx="54213">
                  <c:v>0.99421215333651103</c:v>
                </c:pt>
                <c:pt idx="54214">
                  <c:v>0.98818337962344205</c:v>
                </c:pt>
                <c:pt idx="54215">
                  <c:v>0.98907514426954901</c:v>
                </c:pt>
                <c:pt idx="54216">
                  <c:v>0.99146228287321203</c:v>
                </c:pt>
                <c:pt idx="54217">
                  <c:v>0.99200451621726105</c:v>
                </c:pt>
                <c:pt idx="54218">
                  <c:v>0.99248284774868001</c:v>
                </c:pt>
                <c:pt idx="54219">
                  <c:v>0.98900099484755899</c:v>
                </c:pt>
                <c:pt idx="54220">
                  <c:v>0.98714036744542899</c:v>
                </c:pt>
                <c:pt idx="54221">
                  <c:v>0.99051979770965803</c:v>
                </c:pt>
                <c:pt idx="54222">
                  <c:v>0.98680191493010605</c:v>
                </c:pt>
                <c:pt idx="54223">
                  <c:v>0.98968842355062303</c:v>
                </c:pt>
                <c:pt idx="54224">
                  <c:v>0.99105073885378103</c:v>
                </c:pt>
                <c:pt idx="54225">
                  <c:v>0.99132481570214404</c:v>
                </c:pt>
                <c:pt idx="54226">
                  <c:v>0.98824374108599999</c:v>
                </c:pt>
                <c:pt idx="54227">
                  <c:v>0.98986350388933197</c:v>
                </c:pt>
                <c:pt idx="54228">
                  <c:v>0.98895254127458099</c:v>
                </c:pt>
                <c:pt idx="54229">
                  <c:v>0.99135371887142298</c:v>
                </c:pt>
                <c:pt idx="54230">
                  <c:v>0.987813039768898</c:v>
                </c:pt>
                <c:pt idx="54231">
                  <c:v>0.98934177218911601</c:v>
                </c:pt>
                <c:pt idx="54232">
                  <c:v>0.98879270486710602</c:v>
                </c:pt>
                <c:pt idx="54233">
                  <c:v>0.99414175322008203</c:v>
                </c:pt>
                <c:pt idx="54234">
                  <c:v>0.98775947635371197</c:v>
                </c:pt>
                <c:pt idx="54235">
                  <c:v>0.99006861672837598</c:v>
                </c:pt>
                <c:pt idx="54236">
                  <c:v>0.98944007994484295</c:v>
                </c:pt>
                <c:pt idx="54237">
                  <c:v>0.99151083985669097</c:v>
                </c:pt>
                <c:pt idx="54238">
                  <c:v>0.99024961536175105</c:v>
                </c:pt>
                <c:pt idx="54239">
                  <c:v>0.98858805961617102</c:v>
                </c:pt>
                <c:pt idx="54240">
                  <c:v>0.99333935126258699</c:v>
                </c:pt>
                <c:pt idx="54241">
                  <c:v>0.98648601608091802</c:v>
                </c:pt>
                <c:pt idx="54242">
                  <c:v>0.99360763776308803</c:v>
                </c:pt>
                <c:pt idx="54243">
                  <c:v>0.990404796214015</c:v>
                </c:pt>
                <c:pt idx="54244">
                  <c:v>0.98701786969836003</c:v>
                </c:pt>
                <c:pt idx="54245">
                  <c:v>0.993095218213356</c:v>
                </c:pt>
                <c:pt idx="54246">
                  <c:v>0.98940532226292999</c:v>
                </c:pt>
                <c:pt idx="54247">
                  <c:v>0.99285861254445396</c:v>
                </c:pt>
                <c:pt idx="54248">
                  <c:v>0.99132444317891999</c:v>
                </c:pt>
                <c:pt idx="54249">
                  <c:v>0.99161409126326405</c:v>
                </c:pt>
                <c:pt idx="54250">
                  <c:v>0.99308641825103805</c:v>
                </c:pt>
                <c:pt idx="54251">
                  <c:v>0.99247593113377097</c:v>
                </c:pt>
                <c:pt idx="54252">
                  <c:v>0.98769465001391499</c:v>
                </c:pt>
                <c:pt idx="54253">
                  <c:v>0.99137281709182401</c:v>
                </c:pt>
                <c:pt idx="54254">
                  <c:v>0.98991099879155497</c:v>
                </c:pt>
                <c:pt idx="54255">
                  <c:v>0.98788781578201201</c:v>
                </c:pt>
                <c:pt idx="54256">
                  <c:v>0.99033535116595595</c:v>
                </c:pt>
                <c:pt idx="54257">
                  <c:v>0.98885132821481603</c:v>
                </c:pt>
                <c:pt idx="54258">
                  <c:v>0.98784469491416904</c:v>
                </c:pt>
                <c:pt idx="54259">
                  <c:v>0.99301313141894498</c:v>
                </c:pt>
                <c:pt idx="54260">
                  <c:v>0.98792316840804095</c:v>
                </c:pt>
                <c:pt idx="54261">
                  <c:v>0.99284936221647302</c:v>
                </c:pt>
                <c:pt idx="54262">
                  <c:v>0.99418447001647403</c:v>
                </c:pt>
                <c:pt idx="54263">
                  <c:v>0.989928628456614</c:v>
                </c:pt>
                <c:pt idx="54264">
                  <c:v>0.98880767579783702</c:v>
                </c:pt>
                <c:pt idx="54265">
                  <c:v>0.99078132402767405</c:v>
                </c:pt>
                <c:pt idx="54266">
                  <c:v>0.99128274579512399</c:v>
                </c:pt>
                <c:pt idx="54267">
                  <c:v>0.98974389500086402</c:v>
                </c:pt>
                <c:pt idx="54268">
                  <c:v>0.99172056866556302</c:v>
                </c:pt>
                <c:pt idx="54269">
                  <c:v>0.98840786124526303</c:v>
                </c:pt>
                <c:pt idx="54270">
                  <c:v>0.99105158641534197</c:v>
                </c:pt>
                <c:pt idx="54271">
                  <c:v>0.99292653559981003</c:v>
                </c:pt>
                <c:pt idx="54272">
                  <c:v>0.98791978357844301</c:v>
                </c:pt>
                <c:pt idx="54273">
                  <c:v>0.98982688066153202</c:v>
                </c:pt>
                <c:pt idx="54274">
                  <c:v>0.98692406316787296</c:v>
                </c:pt>
                <c:pt idx="54275">
                  <c:v>0.98921466214498999</c:v>
                </c:pt>
                <c:pt idx="54276">
                  <c:v>0.98998235587606198</c:v>
                </c:pt>
                <c:pt idx="54277">
                  <c:v>0.98670746955632205</c:v>
                </c:pt>
                <c:pt idx="54278">
                  <c:v>0.992967286812386</c:v>
                </c:pt>
                <c:pt idx="54279">
                  <c:v>0.99254903352272605</c:v>
                </c:pt>
                <c:pt idx="54280">
                  <c:v>0.99091016651672204</c:v>
                </c:pt>
                <c:pt idx="54281">
                  <c:v>0.98879255284217904</c:v>
                </c:pt>
                <c:pt idx="54282">
                  <c:v>0.98996307775339498</c:v>
                </c:pt>
                <c:pt idx="54283">
                  <c:v>0.99288818208176399</c:v>
                </c:pt>
                <c:pt idx="54284">
                  <c:v>0.99293995773979205</c:v>
                </c:pt>
                <c:pt idx="54285">
                  <c:v>0.98946745352245002</c:v>
                </c:pt>
                <c:pt idx="54286">
                  <c:v>0.99068654975352699</c:v>
                </c:pt>
                <c:pt idx="54287">
                  <c:v>0.99302543360762796</c:v>
                </c:pt>
                <c:pt idx="54288">
                  <c:v>0.99136978805985199</c:v>
                </c:pt>
                <c:pt idx="54289">
                  <c:v>0.99125703261751996</c:v>
                </c:pt>
                <c:pt idx="54290">
                  <c:v>0.99349858969085103</c:v>
                </c:pt>
                <c:pt idx="54291">
                  <c:v>0.98829602443984699</c:v>
                </c:pt>
                <c:pt idx="54292">
                  <c:v>0.98751171091814804</c:v>
                </c:pt>
                <c:pt idx="54293">
                  <c:v>0.99288755795802797</c:v>
                </c:pt>
                <c:pt idx="54294">
                  <c:v>0.99009416521420102</c:v>
                </c:pt>
                <c:pt idx="54295">
                  <c:v>0.98914900306328302</c:v>
                </c:pt>
                <c:pt idx="54296">
                  <c:v>0.99270801232579498</c:v>
                </c:pt>
                <c:pt idx="54297">
                  <c:v>0.99102536121004503</c:v>
                </c:pt>
                <c:pt idx="54298">
                  <c:v>0.98932745293268498</c:v>
                </c:pt>
                <c:pt idx="54299">
                  <c:v>0.99290692588641405</c:v>
                </c:pt>
                <c:pt idx="54300">
                  <c:v>0.98746636098154295</c:v>
                </c:pt>
                <c:pt idx="54301">
                  <c:v>0.99350875509074499</c:v>
                </c:pt>
                <c:pt idx="54302">
                  <c:v>0.989133109137597</c:v>
                </c:pt>
                <c:pt idx="54303">
                  <c:v>0.98866646051275497</c:v>
                </c:pt>
                <c:pt idx="54304">
                  <c:v>0.99309303225432799</c:v>
                </c:pt>
                <c:pt idx="54305">
                  <c:v>0.98658274893172104</c:v>
                </c:pt>
                <c:pt idx="54306">
                  <c:v>0.99277934059683703</c:v>
                </c:pt>
                <c:pt idx="54307">
                  <c:v>0.986437991101766</c:v>
                </c:pt>
                <c:pt idx="54308">
                  <c:v>0.992250977928959</c:v>
                </c:pt>
                <c:pt idx="54309">
                  <c:v>0.99062863800073797</c:v>
                </c:pt>
                <c:pt idx="54310">
                  <c:v>0.986632244893758</c:v>
                </c:pt>
                <c:pt idx="54311">
                  <c:v>0.98881456563400805</c:v>
                </c:pt>
                <c:pt idx="54312">
                  <c:v>0.99258609974138701</c:v>
                </c:pt>
                <c:pt idx="54313">
                  <c:v>0.99048269537310596</c:v>
                </c:pt>
                <c:pt idx="54314">
                  <c:v>0.99245181953974204</c:v>
                </c:pt>
                <c:pt idx="54315">
                  <c:v>0.99319453367049704</c:v>
                </c:pt>
                <c:pt idx="54316">
                  <c:v>0.99312557323591699</c:v>
                </c:pt>
                <c:pt idx="54317">
                  <c:v>0.98818081195686003</c:v>
                </c:pt>
                <c:pt idx="54318">
                  <c:v>0.98912680780346596</c:v>
                </c:pt>
                <c:pt idx="54319">
                  <c:v>0.98821543748151697</c:v>
                </c:pt>
                <c:pt idx="54320">
                  <c:v>0.99304132174174398</c:v>
                </c:pt>
                <c:pt idx="54321">
                  <c:v>0.98785345239920397</c:v>
                </c:pt>
                <c:pt idx="54322">
                  <c:v>0.99266686469403997</c:v>
                </c:pt>
                <c:pt idx="54323">
                  <c:v>0.98975653800047902</c:v>
                </c:pt>
                <c:pt idx="54324">
                  <c:v>0.990243260076758</c:v>
                </c:pt>
                <c:pt idx="54325">
                  <c:v>0.98653257229498703</c:v>
                </c:pt>
                <c:pt idx="54326">
                  <c:v>0.99393131756829001</c:v>
                </c:pt>
                <c:pt idx="54327">
                  <c:v>0.98970737512645202</c:v>
                </c:pt>
                <c:pt idx="54328">
                  <c:v>0.987117338210173</c:v>
                </c:pt>
                <c:pt idx="54329">
                  <c:v>0.99071578976110097</c:v>
                </c:pt>
                <c:pt idx="54330">
                  <c:v>0.98984092741051599</c:v>
                </c:pt>
                <c:pt idx="54331">
                  <c:v>0.99244868158052102</c:v>
                </c:pt>
                <c:pt idx="54332">
                  <c:v>0.99052198424545801</c:v>
                </c:pt>
                <c:pt idx="54333">
                  <c:v>0.98958021354265502</c:v>
                </c:pt>
                <c:pt idx="54334">
                  <c:v>0.99321210756863498</c:v>
                </c:pt>
                <c:pt idx="54335">
                  <c:v>0.98969325058681201</c:v>
                </c:pt>
                <c:pt idx="54336">
                  <c:v>0.988697131057239</c:v>
                </c:pt>
                <c:pt idx="54337">
                  <c:v>0.988383123535714</c:v>
                </c:pt>
                <c:pt idx="54338">
                  <c:v>0.98620978100314804</c:v>
                </c:pt>
                <c:pt idx="54339">
                  <c:v>0.99081578058632902</c:v>
                </c:pt>
                <c:pt idx="54340">
                  <c:v>0.99318944957549504</c:v>
                </c:pt>
                <c:pt idx="54341">
                  <c:v>0.99223403128198395</c:v>
                </c:pt>
                <c:pt idx="54342">
                  <c:v>0.98793283920436903</c:v>
                </c:pt>
                <c:pt idx="54343">
                  <c:v>0.99211318875144805</c:v>
                </c:pt>
                <c:pt idx="54344">
                  <c:v>0.99040120755148098</c:v>
                </c:pt>
                <c:pt idx="54345">
                  <c:v>0.99076461027764096</c:v>
                </c:pt>
                <c:pt idx="54346">
                  <c:v>0.99058104487449705</c:v>
                </c:pt>
                <c:pt idx="54347">
                  <c:v>0.99064708606309104</c:v>
                </c:pt>
                <c:pt idx="54348">
                  <c:v>0.986688819982808</c:v>
                </c:pt>
                <c:pt idx="54349">
                  <c:v>0.99180105290149101</c:v>
                </c:pt>
                <c:pt idx="54350">
                  <c:v>0.98972757748388596</c:v>
                </c:pt>
                <c:pt idx="54351">
                  <c:v>0.99016481121752797</c:v>
                </c:pt>
                <c:pt idx="54352">
                  <c:v>0.98722191430872397</c:v>
                </c:pt>
                <c:pt idx="54353">
                  <c:v>0.99084582184425596</c:v>
                </c:pt>
                <c:pt idx="54354">
                  <c:v>0.99239043052366405</c:v>
                </c:pt>
                <c:pt idx="54355">
                  <c:v>0.98991612204247204</c:v>
                </c:pt>
                <c:pt idx="54356">
                  <c:v>0.98808016794114295</c:v>
                </c:pt>
                <c:pt idx="54357">
                  <c:v>0.99138788888453</c:v>
                </c:pt>
                <c:pt idx="54358">
                  <c:v>0.98694106287844796</c:v>
                </c:pt>
                <c:pt idx="54359">
                  <c:v>0.98800229240057602</c:v>
                </c:pt>
                <c:pt idx="54360">
                  <c:v>0.99204613125290297</c:v>
                </c:pt>
                <c:pt idx="54361">
                  <c:v>0.99286215240184805</c:v>
                </c:pt>
                <c:pt idx="54362">
                  <c:v>0.99061907486361001</c:v>
                </c:pt>
                <c:pt idx="54363">
                  <c:v>0.98739959135324695</c:v>
                </c:pt>
                <c:pt idx="54364">
                  <c:v>0.99110811310236901</c:v>
                </c:pt>
                <c:pt idx="54365">
                  <c:v>0.99277861076044605</c:v>
                </c:pt>
                <c:pt idx="54366">
                  <c:v>0.98991517364785897</c:v>
                </c:pt>
                <c:pt idx="54367">
                  <c:v>0.99141437631864004</c:v>
                </c:pt>
                <c:pt idx="54368">
                  <c:v>0.98927245890030302</c:v>
                </c:pt>
                <c:pt idx="54369">
                  <c:v>0.98812682826467602</c:v>
                </c:pt>
                <c:pt idx="54370">
                  <c:v>0.99200035512268603</c:v>
                </c:pt>
                <c:pt idx="54371">
                  <c:v>0.991263957156437</c:v>
                </c:pt>
                <c:pt idx="54372">
                  <c:v>0.99150575574363697</c:v>
                </c:pt>
                <c:pt idx="54373">
                  <c:v>0.98790743860215902</c:v>
                </c:pt>
                <c:pt idx="54374">
                  <c:v>0.98942661241232199</c:v>
                </c:pt>
                <c:pt idx="54375">
                  <c:v>0.98832394127610301</c:v>
                </c:pt>
                <c:pt idx="54376">
                  <c:v>0.99020993318831396</c:v>
                </c:pt>
                <c:pt idx="54377">
                  <c:v>0.99233048149879999</c:v>
                </c:pt>
                <c:pt idx="54378">
                  <c:v>0.99161916731872901</c:v>
                </c:pt>
                <c:pt idx="54379">
                  <c:v>0.99049265620000404</c:v>
                </c:pt>
                <c:pt idx="54380">
                  <c:v>0.98756623823176604</c:v>
                </c:pt>
                <c:pt idx="54381">
                  <c:v>0.99098975637556397</c:v>
                </c:pt>
                <c:pt idx="54382">
                  <c:v>0.99085354918513402</c:v>
                </c:pt>
                <c:pt idx="54383">
                  <c:v>0.99168319550453798</c:v>
                </c:pt>
                <c:pt idx="54384">
                  <c:v>0.986833361182335</c:v>
                </c:pt>
                <c:pt idx="54385">
                  <c:v>0.99236082040213103</c:v>
                </c:pt>
                <c:pt idx="54386">
                  <c:v>0.99192150570435</c:v>
                </c:pt>
                <c:pt idx="54387">
                  <c:v>0.99227872083898505</c:v>
                </c:pt>
                <c:pt idx="54388">
                  <c:v>0.99104886337282005</c:v>
                </c:pt>
                <c:pt idx="54389">
                  <c:v>0.99165826444086203</c:v>
                </c:pt>
                <c:pt idx="54390">
                  <c:v>0.99015781995335295</c:v>
                </c:pt>
                <c:pt idx="54391">
                  <c:v>0.990191467751385</c:v>
                </c:pt>
                <c:pt idx="54392">
                  <c:v>0.99250005520790097</c:v>
                </c:pt>
                <c:pt idx="54393">
                  <c:v>0.98942305875766401</c:v>
                </c:pt>
                <c:pt idx="54394">
                  <c:v>0.98954205389127703</c:v>
                </c:pt>
                <c:pt idx="54395">
                  <c:v>0.98794884393302596</c:v>
                </c:pt>
                <c:pt idx="54396">
                  <c:v>0.98887758586552998</c:v>
                </c:pt>
                <c:pt idx="54397">
                  <c:v>0.99245192096783397</c:v>
                </c:pt>
                <c:pt idx="54398">
                  <c:v>0.99235711085546896</c:v>
                </c:pt>
                <c:pt idx="54399">
                  <c:v>0.99430450426184402</c:v>
                </c:pt>
                <c:pt idx="54400">
                  <c:v>0.98798019000540804</c:v>
                </c:pt>
                <c:pt idx="54401">
                  <c:v>0.98605182083255005</c:v>
                </c:pt>
                <c:pt idx="54402">
                  <c:v>0.99217428086728199</c:v>
                </c:pt>
                <c:pt idx="54403">
                  <c:v>0.99159405360920705</c:v>
                </c:pt>
                <c:pt idx="54404">
                  <c:v>0.98773705567088499</c:v>
                </c:pt>
                <c:pt idx="54405">
                  <c:v>0.99030416313861103</c:v>
                </c:pt>
                <c:pt idx="54406">
                  <c:v>0.99037570722326695</c:v>
                </c:pt>
                <c:pt idx="54407">
                  <c:v>0.98652656880967005</c:v>
                </c:pt>
                <c:pt idx="54408">
                  <c:v>0.99247628141982303</c:v>
                </c:pt>
                <c:pt idx="54409">
                  <c:v>0.98874430582429995</c:v>
                </c:pt>
                <c:pt idx="54410">
                  <c:v>0.99091613554674696</c:v>
                </c:pt>
                <c:pt idx="54411">
                  <c:v>0.98791368184498696</c:v>
                </c:pt>
                <c:pt idx="54412">
                  <c:v>0.98870851623317002</c:v>
                </c:pt>
                <c:pt idx="54413">
                  <c:v>0.98959967141247096</c:v>
                </c:pt>
                <c:pt idx="54414">
                  <c:v>0.98963707096124198</c:v>
                </c:pt>
                <c:pt idx="54415">
                  <c:v>0.99103159517508199</c:v>
                </c:pt>
                <c:pt idx="54416">
                  <c:v>0.98719455701686398</c:v>
                </c:pt>
                <c:pt idx="54417">
                  <c:v>0.99036619015295402</c:v>
                </c:pt>
                <c:pt idx="54418">
                  <c:v>0.98822015588543899</c:v>
                </c:pt>
                <c:pt idx="54419">
                  <c:v>0.99124287951855505</c:v>
                </c:pt>
                <c:pt idx="54420">
                  <c:v>0.98829038575658101</c:v>
                </c:pt>
                <c:pt idx="54421">
                  <c:v>0.99057366558803805</c:v>
                </c:pt>
                <c:pt idx="54422">
                  <c:v>0.99102021830298603</c:v>
                </c:pt>
                <c:pt idx="54423">
                  <c:v>0.98893424348384995</c:v>
                </c:pt>
                <c:pt idx="54424">
                  <c:v>0.98765057239856302</c:v>
                </c:pt>
                <c:pt idx="54425">
                  <c:v>0.99398232779355999</c:v>
                </c:pt>
                <c:pt idx="54426">
                  <c:v>0.99175012374750504</c:v>
                </c:pt>
                <c:pt idx="54427">
                  <c:v>0.99153224499222103</c:v>
                </c:pt>
                <c:pt idx="54428">
                  <c:v>0.98701724759353004</c:v>
                </c:pt>
                <c:pt idx="54429">
                  <c:v>0.99238567173242997</c:v>
                </c:pt>
                <c:pt idx="54430">
                  <c:v>0.989928673527116</c:v>
                </c:pt>
                <c:pt idx="54431">
                  <c:v>0.99134557854790195</c:v>
                </c:pt>
                <c:pt idx="54432">
                  <c:v>0.99264512543304495</c:v>
                </c:pt>
                <c:pt idx="54433">
                  <c:v>0.98831982681431096</c:v>
                </c:pt>
                <c:pt idx="54434">
                  <c:v>0.99372332119165996</c:v>
                </c:pt>
                <c:pt idx="54435">
                  <c:v>0.98921701575207799</c:v>
                </c:pt>
                <c:pt idx="54436">
                  <c:v>0.99163190959597503</c:v>
                </c:pt>
                <c:pt idx="54437">
                  <c:v>0.993757223191992</c:v>
                </c:pt>
                <c:pt idx="54438">
                  <c:v>0.990206071666627</c:v>
                </c:pt>
                <c:pt idx="54439">
                  <c:v>0.99041033464893202</c:v>
                </c:pt>
                <c:pt idx="54440">
                  <c:v>0.99184569025007696</c:v>
                </c:pt>
                <c:pt idx="54441">
                  <c:v>0.99021153743357104</c:v>
                </c:pt>
                <c:pt idx="54442">
                  <c:v>0.99206243356971202</c:v>
                </c:pt>
                <c:pt idx="54443">
                  <c:v>0.98896428210019505</c:v>
                </c:pt>
                <c:pt idx="54444">
                  <c:v>0.99207913812330895</c:v>
                </c:pt>
                <c:pt idx="54445">
                  <c:v>0.98935226132985099</c:v>
                </c:pt>
                <c:pt idx="54446">
                  <c:v>0.98892936592786496</c:v>
                </c:pt>
                <c:pt idx="54447">
                  <c:v>0.98725388447721896</c:v>
                </c:pt>
                <c:pt idx="54448">
                  <c:v>0.99282852165531499</c:v>
                </c:pt>
                <c:pt idx="54449">
                  <c:v>0.98915748289044203</c:v>
                </c:pt>
                <c:pt idx="54450">
                  <c:v>0.98914253604346103</c:v>
                </c:pt>
                <c:pt idx="54451">
                  <c:v>0.99024544473878695</c:v>
                </c:pt>
                <c:pt idx="54452">
                  <c:v>0.99218450585803297</c:v>
                </c:pt>
                <c:pt idx="54453">
                  <c:v>0.98916037139645496</c:v>
                </c:pt>
                <c:pt idx="54454">
                  <c:v>0.98698923892978896</c:v>
                </c:pt>
                <c:pt idx="54455">
                  <c:v>0.98712658877065895</c:v>
                </c:pt>
                <c:pt idx="54456">
                  <c:v>0.98753611665285201</c:v>
                </c:pt>
                <c:pt idx="54457">
                  <c:v>0.98876132222878499</c:v>
                </c:pt>
                <c:pt idx="54458">
                  <c:v>0.98888513854372295</c:v>
                </c:pt>
                <c:pt idx="54459">
                  <c:v>0.98816237512332805</c:v>
                </c:pt>
                <c:pt idx="54460">
                  <c:v>0.98829151069556398</c:v>
                </c:pt>
                <c:pt idx="54461">
                  <c:v>0.99156937422208002</c:v>
                </c:pt>
                <c:pt idx="54462">
                  <c:v>0.98889658469892705</c:v>
                </c:pt>
                <c:pt idx="54463">
                  <c:v>0.98817941151107103</c:v>
                </c:pt>
                <c:pt idx="54464">
                  <c:v>0.99119058426464102</c:v>
                </c:pt>
                <c:pt idx="54465">
                  <c:v>0.98932780340480397</c:v>
                </c:pt>
                <c:pt idx="54466">
                  <c:v>0.99218024757567103</c:v>
                </c:pt>
                <c:pt idx="54467">
                  <c:v>0.98800400029354996</c:v>
                </c:pt>
                <c:pt idx="54468">
                  <c:v>0.98937439162241203</c:v>
                </c:pt>
                <c:pt idx="54469">
                  <c:v>0.99313782972473097</c:v>
                </c:pt>
                <c:pt idx="54470">
                  <c:v>0.98794870200444596</c:v>
                </c:pt>
                <c:pt idx="54471">
                  <c:v>0.98696416937801901</c:v>
                </c:pt>
                <c:pt idx="54472">
                  <c:v>0.99261974333243896</c:v>
                </c:pt>
                <c:pt idx="54473">
                  <c:v>0.99108324629671096</c:v>
                </c:pt>
                <c:pt idx="54474">
                  <c:v>0.99137960651940504</c:v>
                </c:pt>
                <c:pt idx="54475">
                  <c:v>0.99164737988665397</c:v>
                </c:pt>
                <c:pt idx="54476">
                  <c:v>0.98658162903795599</c:v>
                </c:pt>
                <c:pt idx="54477">
                  <c:v>0.99215240089619505</c:v>
                </c:pt>
                <c:pt idx="54478">
                  <c:v>0.98796612743087098</c:v>
                </c:pt>
                <c:pt idx="54479">
                  <c:v>0.98742067267823497</c:v>
                </c:pt>
                <c:pt idx="54480">
                  <c:v>0.98951849417570903</c:v>
                </c:pt>
                <c:pt idx="54481">
                  <c:v>0.99083211620700895</c:v>
                </c:pt>
                <c:pt idx="54482">
                  <c:v>0.99311520779976503</c:v>
                </c:pt>
                <c:pt idx="54483">
                  <c:v>0.98886025776900699</c:v>
                </c:pt>
                <c:pt idx="54484">
                  <c:v>0.99245204769404005</c:v>
                </c:pt>
                <c:pt idx="54485">
                  <c:v>0.99182246306944799</c:v>
                </c:pt>
                <c:pt idx="54486">
                  <c:v>0.99020336756127902</c:v>
                </c:pt>
                <c:pt idx="54487">
                  <c:v>0.99221247175485705</c:v>
                </c:pt>
                <c:pt idx="54488">
                  <c:v>0.99254383690514902</c:v>
                </c:pt>
                <c:pt idx="54489">
                  <c:v>0.99198947571293095</c:v>
                </c:pt>
                <c:pt idx="54490">
                  <c:v>0.99250900209070303</c:v>
                </c:pt>
                <c:pt idx="54491">
                  <c:v>0.98899475991544095</c:v>
                </c:pt>
                <c:pt idx="54492">
                  <c:v>0.99314805161447794</c:v>
                </c:pt>
                <c:pt idx="54493">
                  <c:v>0.98827901533308604</c:v>
                </c:pt>
                <c:pt idx="54494">
                  <c:v>0.98944199123162402</c:v>
                </c:pt>
                <c:pt idx="54495">
                  <c:v>0.99086541568170305</c:v>
                </c:pt>
                <c:pt idx="54496">
                  <c:v>0.98757992194694399</c:v>
                </c:pt>
                <c:pt idx="54497">
                  <c:v>0.98748613151781295</c:v>
                </c:pt>
                <c:pt idx="54498">
                  <c:v>0.99156099543763299</c:v>
                </c:pt>
                <c:pt idx="54499">
                  <c:v>0.99105278320687396</c:v>
                </c:pt>
                <c:pt idx="54500">
                  <c:v>0.98732313077270095</c:v>
                </c:pt>
                <c:pt idx="54501">
                  <c:v>0.99227958894595103</c:v>
                </c:pt>
                <c:pt idx="54502">
                  <c:v>0.98978332065837304</c:v>
                </c:pt>
                <c:pt idx="54503">
                  <c:v>0.98677620454792503</c:v>
                </c:pt>
                <c:pt idx="54504">
                  <c:v>0.99314111683184303</c:v>
                </c:pt>
                <c:pt idx="54505">
                  <c:v>0.98685330781555503</c:v>
                </c:pt>
                <c:pt idx="54506">
                  <c:v>0.99308174530271998</c:v>
                </c:pt>
                <c:pt idx="54507">
                  <c:v>0.98754605638809101</c:v>
                </c:pt>
                <c:pt idx="54508">
                  <c:v>0.99008368264383595</c:v>
                </c:pt>
                <c:pt idx="54509">
                  <c:v>0.98832296713535395</c:v>
                </c:pt>
                <c:pt idx="54510">
                  <c:v>0.98943477698192805</c:v>
                </c:pt>
                <c:pt idx="54511">
                  <c:v>0.98888161909887196</c:v>
                </c:pt>
                <c:pt idx="54512">
                  <c:v>0.98803034922120003</c:v>
                </c:pt>
                <c:pt idx="54513">
                  <c:v>0.99005571833870398</c:v>
                </c:pt>
                <c:pt idx="54514">
                  <c:v>0.99075443955030995</c:v>
                </c:pt>
                <c:pt idx="54515">
                  <c:v>0.98851476329455601</c:v>
                </c:pt>
                <c:pt idx="54516">
                  <c:v>0.99124312243771195</c:v>
                </c:pt>
                <c:pt idx="54517">
                  <c:v>0.98798412254752599</c:v>
                </c:pt>
                <c:pt idx="54518">
                  <c:v>0.98902694526677704</c:v>
                </c:pt>
                <c:pt idx="54519">
                  <c:v>0.99166825860689201</c:v>
                </c:pt>
                <c:pt idx="54520">
                  <c:v>0.98818548940594098</c:v>
                </c:pt>
                <c:pt idx="54521">
                  <c:v>0.99281877296195997</c:v>
                </c:pt>
                <c:pt idx="54522">
                  <c:v>0.99233873063260403</c:v>
                </c:pt>
                <c:pt idx="54523">
                  <c:v>0.98957802915864301</c:v>
                </c:pt>
                <c:pt idx="54524">
                  <c:v>0.99368534063023495</c:v>
                </c:pt>
                <c:pt idx="54525">
                  <c:v>0.99408455261311801</c:v>
                </c:pt>
                <c:pt idx="54526">
                  <c:v>0.99219295725940404</c:v>
                </c:pt>
                <c:pt idx="54527">
                  <c:v>0.99173225406041698</c:v>
                </c:pt>
                <c:pt idx="54528">
                  <c:v>0.99254409272877198</c:v>
                </c:pt>
                <c:pt idx="54529">
                  <c:v>0.98841440185927198</c:v>
                </c:pt>
                <c:pt idx="54530">
                  <c:v>0.99325505946331805</c:v>
                </c:pt>
                <c:pt idx="54531">
                  <c:v>0.98920524995023096</c:v>
                </c:pt>
                <c:pt idx="54532">
                  <c:v>0.98680929186001298</c:v>
                </c:pt>
                <c:pt idx="54533">
                  <c:v>0.99155787250799599</c:v>
                </c:pt>
                <c:pt idx="54534">
                  <c:v>0.98946796490227196</c:v>
                </c:pt>
                <c:pt idx="54535">
                  <c:v>0.99065017170966496</c:v>
                </c:pt>
                <c:pt idx="54536">
                  <c:v>0.99366316947684596</c:v>
                </c:pt>
                <c:pt idx="54537">
                  <c:v>0.99239126227918395</c:v>
                </c:pt>
                <c:pt idx="54538">
                  <c:v>0.99388768360632596</c:v>
                </c:pt>
                <c:pt idx="54539">
                  <c:v>0.99203565431357899</c:v>
                </c:pt>
                <c:pt idx="54540">
                  <c:v>0.99225767081205896</c:v>
                </c:pt>
                <c:pt idx="54541">
                  <c:v>0.99239225439859002</c:v>
                </c:pt>
                <c:pt idx="54542">
                  <c:v>0.991996305542724</c:v>
                </c:pt>
                <c:pt idx="54543">
                  <c:v>0.99035004307670205</c:v>
                </c:pt>
                <c:pt idx="54544">
                  <c:v>0.99251775821950095</c:v>
                </c:pt>
                <c:pt idx="54545">
                  <c:v>0.989101278305478</c:v>
                </c:pt>
                <c:pt idx="54546">
                  <c:v>0.99067307026458296</c:v>
                </c:pt>
                <c:pt idx="54547">
                  <c:v>0.98875235181271803</c:v>
                </c:pt>
                <c:pt idx="54548">
                  <c:v>0.991753633032605</c:v>
                </c:pt>
                <c:pt idx="54549">
                  <c:v>0.99064157326376401</c:v>
                </c:pt>
                <c:pt idx="54550">
                  <c:v>0.99095927491678204</c:v>
                </c:pt>
                <c:pt idx="54551">
                  <c:v>0.98621497904923505</c:v>
                </c:pt>
                <c:pt idx="54552">
                  <c:v>0.99085736616878695</c:v>
                </c:pt>
                <c:pt idx="54553">
                  <c:v>0.99082502611004797</c:v>
                </c:pt>
                <c:pt idx="54554">
                  <c:v>0.98772075699970197</c:v>
                </c:pt>
                <c:pt idx="54555">
                  <c:v>0.98974889912233399</c:v>
                </c:pt>
                <c:pt idx="54556">
                  <c:v>0.99172262671257005</c:v>
                </c:pt>
                <c:pt idx="54557">
                  <c:v>0.98949367159305501</c:v>
                </c:pt>
                <c:pt idx="54558">
                  <c:v>0.98995869902187295</c:v>
                </c:pt>
                <c:pt idx="54559">
                  <c:v>0.98934545672934304</c:v>
                </c:pt>
                <c:pt idx="54560">
                  <c:v>0.98733527288763001</c:v>
                </c:pt>
                <c:pt idx="54561">
                  <c:v>0.992397002451746</c:v>
                </c:pt>
                <c:pt idx="54562">
                  <c:v>0.989475446791517</c:v>
                </c:pt>
                <c:pt idx="54563">
                  <c:v>0.98870100018526197</c:v>
                </c:pt>
                <c:pt idx="54564">
                  <c:v>0.98788237284851799</c:v>
                </c:pt>
                <c:pt idx="54565">
                  <c:v>0.98984881541321701</c:v>
                </c:pt>
                <c:pt idx="54566">
                  <c:v>0.98872715454477</c:v>
                </c:pt>
                <c:pt idx="54567">
                  <c:v>0.98966208843817904</c:v>
                </c:pt>
                <c:pt idx="54568">
                  <c:v>0.99034982842196095</c:v>
                </c:pt>
                <c:pt idx="54569">
                  <c:v>0.99188404090052595</c:v>
                </c:pt>
                <c:pt idx="54570">
                  <c:v>0.99103710080423402</c:v>
                </c:pt>
                <c:pt idx="54571">
                  <c:v>0.99034011134821798</c:v>
                </c:pt>
                <c:pt idx="54572">
                  <c:v>0.98885278483073702</c:v>
                </c:pt>
                <c:pt idx="54573">
                  <c:v>0.99385503323480595</c:v>
                </c:pt>
                <c:pt idx="54574">
                  <c:v>0.98860531632701598</c:v>
                </c:pt>
                <c:pt idx="54575">
                  <c:v>0.99158799723098801</c:v>
                </c:pt>
                <c:pt idx="54576">
                  <c:v>0.99108986759273598</c:v>
                </c:pt>
                <c:pt idx="54577">
                  <c:v>0.98788258936191797</c:v>
                </c:pt>
                <c:pt idx="54578">
                  <c:v>0.98994595267311103</c:v>
                </c:pt>
                <c:pt idx="54579">
                  <c:v>0.98981994798381101</c:v>
                </c:pt>
                <c:pt idx="54580">
                  <c:v>0.98959114573130602</c:v>
                </c:pt>
                <c:pt idx="54581">
                  <c:v>0.99047432895557896</c:v>
                </c:pt>
                <c:pt idx="54582">
                  <c:v>0.990915033813486</c:v>
                </c:pt>
                <c:pt idx="54583">
                  <c:v>0.98989658737078501</c:v>
                </c:pt>
                <c:pt idx="54584">
                  <c:v>0.98831382513752197</c:v>
                </c:pt>
                <c:pt idx="54585">
                  <c:v>0.99352480831180701</c:v>
                </c:pt>
                <c:pt idx="54586">
                  <c:v>0.98907957328006602</c:v>
                </c:pt>
                <c:pt idx="54587">
                  <c:v>0.98843702603461103</c:v>
                </c:pt>
                <c:pt idx="54588">
                  <c:v>0.99405852878841805</c:v>
                </c:pt>
                <c:pt idx="54589">
                  <c:v>0.98824308875044098</c:v>
                </c:pt>
                <c:pt idx="54590">
                  <c:v>0.99000767322417804</c:v>
                </c:pt>
                <c:pt idx="54591">
                  <c:v>0.99247854014474302</c:v>
                </c:pt>
                <c:pt idx="54592">
                  <c:v>0.98803554697416995</c:v>
                </c:pt>
                <c:pt idx="54593">
                  <c:v>0.99039574771194006</c:v>
                </c:pt>
                <c:pt idx="54594">
                  <c:v>0.98841982631196801</c:v>
                </c:pt>
                <c:pt idx="54595">
                  <c:v>0.99258453806095204</c:v>
                </c:pt>
                <c:pt idx="54596">
                  <c:v>0.98742503560797701</c:v>
                </c:pt>
                <c:pt idx="54597">
                  <c:v>0.99167784462420305</c:v>
                </c:pt>
                <c:pt idx="54598">
                  <c:v>0.99162090988351304</c:v>
                </c:pt>
                <c:pt idx="54599">
                  <c:v>0.98953265394402701</c:v>
                </c:pt>
                <c:pt idx="54600">
                  <c:v>0.99174816205162397</c:v>
                </c:pt>
                <c:pt idx="54601">
                  <c:v>0.988892060400129</c:v>
                </c:pt>
                <c:pt idx="54602">
                  <c:v>0.99456599777228505</c:v>
                </c:pt>
                <c:pt idx="54603">
                  <c:v>0.98665770892923799</c:v>
                </c:pt>
                <c:pt idx="54604">
                  <c:v>0.99223757125046597</c:v>
                </c:pt>
                <c:pt idx="54605">
                  <c:v>0.99384320495898804</c:v>
                </c:pt>
                <c:pt idx="54606">
                  <c:v>0.98855592101413403</c:v>
                </c:pt>
                <c:pt idx="54607">
                  <c:v>0.99033639352219005</c:v>
                </c:pt>
                <c:pt idx="54608">
                  <c:v>0.98678738745494199</c:v>
                </c:pt>
                <c:pt idx="54609">
                  <c:v>0.99154041525120495</c:v>
                </c:pt>
                <c:pt idx="54610">
                  <c:v>0.98917046705873601</c:v>
                </c:pt>
                <c:pt idx="54611">
                  <c:v>0.98943304651808395</c:v>
                </c:pt>
                <c:pt idx="54612">
                  <c:v>0.99065059462309801</c:v>
                </c:pt>
                <c:pt idx="54613">
                  <c:v>0.99186663041377898</c:v>
                </c:pt>
                <c:pt idx="54614">
                  <c:v>0.98732818737911499</c:v>
                </c:pt>
                <c:pt idx="54615">
                  <c:v>0.99411899751203803</c:v>
                </c:pt>
                <c:pt idx="54616">
                  <c:v>0.98937200694105998</c:v>
                </c:pt>
                <c:pt idx="54617">
                  <c:v>0.98946329565614599</c:v>
                </c:pt>
                <c:pt idx="54618">
                  <c:v>0.99237065852214501</c:v>
                </c:pt>
                <c:pt idx="54619">
                  <c:v>0.98879025528430597</c:v>
                </c:pt>
                <c:pt idx="54620">
                  <c:v>0.9892087689886</c:v>
                </c:pt>
                <c:pt idx="54621">
                  <c:v>0.98837063166636496</c:v>
                </c:pt>
                <c:pt idx="54622">
                  <c:v>0.99031069404068695</c:v>
                </c:pt>
                <c:pt idx="54623">
                  <c:v>0.99122407347761099</c:v>
                </c:pt>
                <c:pt idx="54624">
                  <c:v>0.99084636626033296</c:v>
                </c:pt>
                <c:pt idx="54625">
                  <c:v>0.99032779120768999</c:v>
                </c:pt>
                <c:pt idx="54626">
                  <c:v>0.99282755315302995</c:v>
                </c:pt>
                <c:pt idx="54627">
                  <c:v>0.98827280132269701</c:v>
                </c:pt>
                <c:pt idx="54628">
                  <c:v>0.98646987590767199</c:v>
                </c:pt>
                <c:pt idx="54629">
                  <c:v>0.99042482761499095</c:v>
                </c:pt>
                <c:pt idx="54630">
                  <c:v>0.989345771001932</c:v>
                </c:pt>
                <c:pt idx="54631">
                  <c:v>0.99022474538594896</c:v>
                </c:pt>
                <c:pt idx="54632">
                  <c:v>0.99012188086069497</c:v>
                </c:pt>
                <c:pt idx="54633">
                  <c:v>0.99214868456327998</c:v>
                </c:pt>
                <c:pt idx="54634">
                  <c:v>0.98893875226211903</c:v>
                </c:pt>
                <c:pt idx="54635">
                  <c:v>0.99054483633939405</c:v>
                </c:pt>
                <c:pt idx="54636">
                  <c:v>0.99261192916906504</c:v>
                </c:pt>
                <c:pt idx="54637">
                  <c:v>0.99183148932195797</c:v>
                </c:pt>
                <c:pt idx="54638">
                  <c:v>0.99078868737193204</c:v>
                </c:pt>
                <c:pt idx="54639">
                  <c:v>0.98897514094586103</c:v>
                </c:pt>
                <c:pt idx="54640">
                  <c:v>0.98944649312217603</c:v>
                </c:pt>
                <c:pt idx="54641">
                  <c:v>0.98770248901409197</c:v>
                </c:pt>
                <c:pt idx="54642">
                  <c:v>0.99126775378001597</c:v>
                </c:pt>
                <c:pt idx="54643">
                  <c:v>0.98723063998842397</c:v>
                </c:pt>
                <c:pt idx="54644">
                  <c:v>0.98620931323576</c:v>
                </c:pt>
                <c:pt idx="54645">
                  <c:v>0.98916330475285796</c:v>
                </c:pt>
                <c:pt idx="54646">
                  <c:v>0.99024849244389601</c:v>
                </c:pt>
                <c:pt idx="54647">
                  <c:v>0.98738048289068403</c:v>
                </c:pt>
                <c:pt idx="54648">
                  <c:v>0.98838789904178403</c:v>
                </c:pt>
                <c:pt idx="54649">
                  <c:v>0.99135490230638201</c:v>
                </c:pt>
                <c:pt idx="54650">
                  <c:v>0.99405697104830504</c:v>
                </c:pt>
                <c:pt idx="54651">
                  <c:v>0.98622120144062597</c:v>
                </c:pt>
                <c:pt idx="54652">
                  <c:v>0.98726169926629903</c:v>
                </c:pt>
                <c:pt idx="54653">
                  <c:v>0.99092711446147796</c:v>
                </c:pt>
                <c:pt idx="54654">
                  <c:v>0.98894219777280101</c:v>
                </c:pt>
                <c:pt idx="54655">
                  <c:v>0.98657938731346895</c:v>
                </c:pt>
                <c:pt idx="54656">
                  <c:v>0.99275023670025198</c:v>
                </c:pt>
                <c:pt idx="54657">
                  <c:v>0.98818431629902204</c:v>
                </c:pt>
                <c:pt idx="54658">
                  <c:v>0.98867791187393494</c:v>
                </c:pt>
                <c:pt idx="54659">
                  <c:v>0.98833835293565298</c:v>
                </c:pt>
                <c:pt idx="54660">
                  <c:v>0.98911217488900505</c:v>
                </c:pt>
                <c:pt idx="54661">
                  <c:v>0.98794703741690904</c:v>
                </c:pt>
                <c:pt idx="54662">
                  <c:v>0.99456404121126196</c:v>
                </c:pt>
                <c:pt idx="54663">
                  <c:v>0.99019645362270803</c:v>
                </c:pt>
                <c:pt idx="54664">
                  <c:v>0.98673645532026999</c:v>
                </c:pt>
                <c:pt idx="54665">
                  <c:v>0.98926992465616403</c:v>
                </c:pt>
                <c:pt idx="54666">
                  <c:v>0.990966505388575</c:v>
                </c:pt>
                <c:pt idx="54667">
                  <c:v>0.98971783100444999</c:v>
                </c:pt>
                <c:pt idx="54668">
                  <c:v>0.98919745073979704</c:v>
                </c:pt>
                <c:pt idx="54669">
                  <c:v>0.99103516183183005</c:v>
                </c:pt>
                <c:pt idx="54670">
                  <c:v>0.98892692461752996</c:v>
                </c:pt>
                <c:pt idx="54671">
                  <c:v>0.99300668316028895</c:v>
                </c:pt>
                <c:pt idx="54672">
                  <c:v>0.99051024308284097</c:v>
                </c:pt>
                <c:pt idx="54673">
                  <c:v>0.99136405927512905</c:v>
                </c:pt>
                <c:pt idx="54674">
                  <c:v>0.99205750877824395</c:v>
                </c:pt>
                <c:pt idx="54675">
                  <c:v>0.986293670016127</c:v>
                </c:pt>
                <c:pt idx="54676">
                  <c:v>0.99370117929693702</c:v>
                </c:pt>
                <c:pt idx="54677">
                  <c:v>0.98826793422829995</c:v>
                </c:pt>
                <c:pt idx="54678">
                  <c:v>0.98813061055601603</c:v>
                </c:pt>
                <c:pt idx="54679">
                  <c:v>0.98917046088244698</c:v>
                </c:pt>
                <c:pt idx="54680">
                  <c:v>0.99030444486170999</c:v>
                </c:pt>
                <c:pt idx="54681">
                  <c:v>0.99098455472995906</c:v>
                </c:pt>
                <c:pt idx="54682">
                  <c:v>0.98947353901682999</c:v>
                </c:pt>
                <c:pt idx="54683">
                  <c:v>0.99080651850399004</c:v>
                </c:pt>
                <c:pt idx="54684">
                  <c:v>0.988184618231152</c:v>
                </c:pt>
                <c:pt idx="54685">
                  <c:v>0.98826743331349698</c:v>
                </c:pt>
                <c:pt idx="54686">
                  <c:v>0.99342886440411304</c:v>
                </c:pt>
                <c:pt idx="54687">
                  <c:v>0.989589572420984</c:v>
                </c:pt>
                <c:pt idx="54688">
                  <c:v>0.98861406938521101</c:v>
                </c:pt>
                <c:pt idx="54689">
                  <c:v>0.99350939023636897</c:v>
                </c:pt>
                <c:pt idx="54690">
                  <c:v>0.99171921719130995</c:v>
                </c:pt>
                <c:pt idx="54691">
                  <c:v>0.99148675172405498</c:v>
                </c:pt>
                <c:pt idx="54692">
                  <c:v>0.99224071521857504</c:v>
                </c:pt>
                <c:pt idx="54693">
                  <c:v>0.99227019050797804</c:v>
                </c:pt>
                <c:pt idx="54694">
                  <c:v>0.99171918359658096</c:v>
                </c:pt>
                <c:pt idx="54695">
                  <c:v>0.99205587967005404</c:v>
                </c:pt>
                <c:pt idx="54696">
                  <c:v>0.98987950587361195</c:v>
                </c:pt>
                <c:pt idx="54697">
                  <c:v>0.99242492626992496</c:v>
                </c:pt>
                <c:pt idx="54698">
                  <c:v>0.99078396121096501</c:v>
                </c:pt>
                <c:pt idx="54699">
                  <c:v>0.99049569411551097</c:v>
                </c:pt>
                <c:pt idx="54700">
                  <c:v>0.98860654030983597</c:v>
                </c:pt>
                <c:pt idx="54701">
                  <c:v>0.99205087025431804</c:v>
                </c:pt>
                <c:pt idx="54702">
                  <c:v>0.98662043755519702</c:v>
                </c:pt>
                <c:pt idx="54703">
                  <c:v>0.991833643126527</c:v>
                </c:pt>
                <c:pt idx="54704">
                  <c:v>0.99126420479919297</c:v>
                </c:pt>
                <c:pt idx="54705">
                  <c:v>0.99069735436183104</c:v>
                </c:pt>
                <c:pt idx="54706">
                  <c:v>0.98720992416253694</c:v>
                </c:pt>
                <c:pt idx="54707">
                  <c:v>0.99219284490567805</c:v>
                </c:pt>
                <c:pt idx="54708">
                  <c:v>0.99207554380642604</c:v>
                </c:pt>
                <c:pt idx="54709">
                  <c:v>0.98653875028315097</c:v>
                </c:pt>
                <c:pt idx="54710">
                  <c:v>0.99123366073633101</c:v>
                </c:pt>
                <c:pt idx="54711">
                  <c:v>0.98824344492135396</c:v>
                </c:pt>
                <c:pt idx="54712">
                  <c:v>0.988236022711796</c:v>
                </c:pt>
                <c:pt idx="54713">
                  <c:v>0.98912572126332599</c:v>
                </c:pt>
                <c:pt idx="54714">
                  <c:v>0.98986769841645905</c:v>
                </c:pt>
                <c:pt idx="54715">
                  <c:v>0.99060452956693001</c:v>
                </c:pt>
                <c:pt idx="54716">
                  <c:v>0.99280522988004205</c:v>
                </c:pt>
                <c:pt idx="54717">
                  <c:v>0.98839472097425196</c:v>
                </c:pt>
                <c:pt idx="54718">
                  <c:v>0.98923509526065601</c:v>
                </c:pt>
                <c:pt idx="54719">
                  <c:v>0.98799574128860101</c:v>
                </c:pt>
                <c:pt idx="54720">
                  <c:v>0.98794371992846297</c:v>
                </c:pt>
                <c:pt idx="54721">
                  <c:v>0.99245386359871202</c:v>
                </c:pt>
                <c:pt idx="54722">
                  <c:v>0.98851412875460198</c:v>
                </c:pt>
                <c:pt idx="54723">
                  <c:v>0.98643757544312205</c:v>
                </c:pt>
                <c:pt idx="54724">
                  <c:v>0.98927337942503402</c:v>
                </c:pt>
                <c:pt idx="54725">
                  <c:v>0.99268936848016298</c:v>
                </c:pt>
                <c:pt idx="54726">
                  <c:v>0.98689376313022903</c:v>
                </c:pt>
                <c:pt idx="54727">
                  <c:v>0.98948048208555806</c:v>
                </c:pt>
                <c:pt idx="54728">
                  <c:v>0.98625542816163103</c:v>
                </c:pt>
                <c:pt idx="54729">
                  <c:v>0.98962884786659899</c:v>
                </c:pt>
                <c:pt idx="54730">
                  <c:v>0.98822616033212596</c:v>
                </c:pt>
                <c:pt idx="54731">
                  <c:v>0.98736330963374996</c:v>
                </c:pt>
                <c:pt idx="54732">
                  <c:v>0.991743934668326</c:v>
                </c:pt>
                <c:pt idx="54733">
                  <c:v>0.99199411387719305</c:v>
                </c:pt>
                <c:pt idx="54734">
                  <c:v>0.98788368528465698</c:v>
                </c:pt>
                <c:pt idx="54735">
                  <c:v>0.99133882399465301</c:v>
                </c:pt>
                <c:pt idx="54736">
                  <c:v>0.98962616890862598</c:v>
                </c:pt>
                <c:pt idx="54737">
                  <c:v>0.992469386062243</c:v>
                </c:pt>
                <c:pt idx="54738">
                  <c:v>0.98782449529278504</c:v>
                </c:pt>
                <c:pt idx="54739">
                  <c:v>0.98884563930477498</c:v>
                </c:pt>
                <c:pt idx="54740">
                  <c:v>0.99122783388062696</c:v>
                </c:pt>
                <c:pt idx="54741">
                  <c:v>0.99051139605812399</c:v>
                </c:pt>
                <c:pt idx="54742">
                  <c:v>0.98929551353118295</c:v>
                </c:pt>
                <c:pt idx="54743">
                  <c:v>0.990812024957343</c:v>
                </c:pt>
                <c:pt idx="54744">
                  <c:v>0.99238575601592605</c:v>
                </c:pt>
                <c:pt idx="54745">
                  <c:v>0.99084435930445103</c:v>
                </c:pt>
                <c:pt idx="54746">
                  <c:v>0.98745358461917099</c:v>
                </c:pt>
                <c:pt idx="54747">
                  <c:v>0.98782590374812695</c:v>
                </c:pt>
                <c:pt idx="54748">
                  <c:v>0.99206696646669601</c:v>
                </c:pt>
                <c:pt idx="54749">
                  <c:v>0.99175104243801604</c:v>
                </c:pt>
                <c:pt idx="54750">
                  <c:v>0.99046847731127496</c:v>
                </c:pt>
                <c:pt idx="54751">
                  <c:v>0.98784055378272395</c:v>
                </c:pt>
                <c:pt idx="54752">
                  <c:v>0.98716316033607898</c:v>
                </c:pt>
                <c:pt idx="54753">
                  <c:v>0.99443553633635695</c:v>
                </c:pt>
                <c:pt idx="54754">
                  <c:v>0.98827028544472595</c:v>
                </c:pt>
                <c:pt idx="54755">
                  <c:v>0.99026466851682604</c:v>
                </c:pt>
                <c:pt idx="54756">
                  <c:v>0.99207934198863001</c:v>
                </c:pt>
                <c:pt idx="54757">
                  <c:v>0.99122721252916801</c:v>
                </c:pt>
                <c:pt idx="54758">
                  <c:v>0.98812999024327797</c:v>
                </c:pt>
                <c:pt idx="54759">
                  <c:v>0.99176342724362299</c:v>
                </c:pt>
                <c:pt idx="54760">
                  <c:v>0.98930042008446495</c:v>
                </c:pt>
                <c:pt idx="54761">
                  <c:v>0.98733077839317096</c:v>
                </c:pt>
                <c:pt idx="54762">
                  <c:v>0.99051784689960898</c:v>
                </c:pt>
                <c:pt idx="54763">
                  <c:v>0.989508294535695</c:v>
                </c:pt>
                <c:pt idx="54764">
                  <c:v>0.99163140674457895</c:v>
                </c:pt>
                <c:pt idx="54765">
                  <c:v>0.98975147759696702</c:v>
                </c:pt>
                <c:pt idx="54766">
                  <c:v>0.99402902067587295</c:v>
                </c:pt>
                <c:pt idx="54767">
                  <c:v>0.99212098354108202</c:v>
                </c:pt>
                <c:pt idx="54768">
                  <c:v>0.99231866036454996</c:v>
                </c:pt>
                <c:pt idx="54769">
                  <c:v>0.99194880191032597</c:v>
                </c:pt>
                <c:pt idx="54770">
                  <c:v>0.99309305809036197</c:v>
                </c:pt>
                <c:pt idx="54771">
                  <c:v>0.98764780040434197</c:v>
                </c:pt>
                <c:pt idx="54772">
                  <c:v>0.99401635188600701</c:v>
                </c:pt>
                <c:pt idx="54773">
                  <c:v>0.987440410261051</c:v>
                </c:pt>
                <c:pt idx="54774">
                  <c:v>0.99182293257306897</c:v>
                </c:pt>
                <c:pt idx="54775">
                  <c:v>0.99435343459210901</c:v>
                </c:pt>
                <c:pt idx="54776">
                  <c:v>0.98993220917890501</c:v>
                </c:pt>
                <c:pt idx="54777">
                  <c:v>0.99259351543746599</c:v>
                </c:pt>
                <c:pt idx="54778">
                  <c:v>0.99292478684928198</c:v>
                </c:pt>
                <c:pt idx="54779">
                  <c:v>0.99030370297512404</c:v>
                </c:pt>
                <c:pt idx="54780">
                  <c:v>0.99351126613265905</c:v>
                </c:pt>
                <c:pt idx="54781">
                  <c:v>0.98994444188393904</c:v>
                </c:pt>
                <c:pt idx="54782">
                  <c:v>0.99050600574501302</c:v>
                </c:pt>
                <c:pt idx="54783">
                  <c:v>0.98966939498564699</c:v>
                </c:pt>
                <c:pt idx="54784">
                  <c:v>0.98732044946951603</c:v>
                </c:pt>
                <c:pt idx="54785">
                  <c:v>0.99219432913914596</c:v>
                </c:pt>
                <c:pt idx="54786">
                  <c:v>0.99408242028561</c:v>
                </c:pt>
                <c:pt idx="54787">
                  <c:v>0.98874630198269298</c:v>
                </c:pt>
                <c:pt idx="54788">
                  <c:v>0.98925056905046704</c:v>
                </c:pt>
                <c:pt idx="54789">
                  <c:v>0.99159115465560599</c:v>
                </c:pt>
                <c:pt idx="54790">
                  <c:v>0.99068763277146299</c:v>
                </c:pt>
                <c:pt idx="54791">
                  <c:v>0.98624777852265999</c:v>
                </c:pt>
                <c:pt idx="54792">
                  <c:v>0.993116522135152</c:v>
                </c:pt>
                <c:pt idx="54793">
                  <c:v>0.98802110141868005</c:v>
                </c:pt>
                <c:pt idx="54794">
                  <c:v>0.98856892159684695</c:v>
                </c:pt>
                <c:pt idx="54795">
                  <c:v>0.99361446701624601</c:v>
                </c:pt>
                <c:pt idx="54796">
                  <c:v>0.99083625381977103</c:v>
                </c:pt>
                <c:pt idx="54797">
                  <c:v>0.99131101590760495</c:v>
                </c:pt>
                <c:pt idx="54798">
                  <c:v>0.99080959259813495</c:v>
                </c:pt>
                <c:pt idx="54799">
                  <c:v>0.986853862335618</c:v>
                </c:pt>
                <c:pt idx="54800">
                  <c:v>0.99244688464710096</c:v>
                </c:pt>
                <c:pt idx="54801">
                  <c:v>0.99320141194967704</c:v>
                </c:pt>
                <c:pt idx="54802">
                  <c:v>0.98998692927212695</c:v>
                </c:pt>
                <c:pt idx="54803">
                  <c:v>0.99079999537024999</c:v>
                </c:pt>
                <c:pt idx="54804">
                  <c:v>0.99439856877159505</c:v>
                </c:pt>
                <c:pt idx="54805">
                  <c:v>0.98996219825907195</c:v>
                </c:pt>
                <c:pt idx="54806">
                  <c:v>0.98931856889329906</c:v>
                </c:pt>
                <c:pt idx="54807">
                  <c:v>0.99091087346766105</c:v>
                </c:pt>
                <c:pt idx="54808">
                  <c:v>0.98877130889916798</c:v>
                </c:pt>
                <c:pt idx="54809">
                  <c:v>0.98808061933329405</c:v>
                </c:pt>
                <c:pt idx="54810">
                  <c:v>0.98766548858657899</c:v>
                </c:pt>
                <c:pt idx="54811">
                  <c:v>0.98960228133177597</c:v>
                </c:pt>
                <c:pt idx="54812">
                  <c:v>0.99035659555356603</c:v>
                </c:pt>
                <c:pt idx="54813">
                  <c:v>0.99168606725861597</c:v>
                </c:pt>
                <c:pt idx="54814">
                  <c:v>0.98835545610433495</c:v>
                </c:pt>
                <c:pt idx="54815">
                  <c:v>0.99014976332548499</c:v>
                </c:pt>
                <c:pt idx="54816">
                  <c:v>0.99075816647936898</c:v>
                </c:pt>
                <c:pt idx="54817">
                  <c:v>0.98819681182299302</c:v>
                </c:pt>
                <c:pt idx="54818">
                  <c:v>0.99239516229065805</c:v>
                </c:pt>
                <c:pt idx="54819">
                  <c:v>0.98811812203548299</c:v>
                </c:pt>
                <c:pt idx="54820">
                  <c:v>0.99230453365010296</c:v>
                </c:pt>
                <c:pt idx="54821">
                  <c:v>0.99071337599426701</c:v>
                </c:pt>
                <c:pt idx="54822">
                  <c:v>0.98784604544980603</c:v>
                </c:pt>
                <c:pt idx="54823">
                  <c:v>0.98838421583111002</c:v>
                </c:pt>
                <c:pt idx="54824">
                  <c:v>0.99330784764524904</c:v>
                </c:pt>
                <c:pt idx="54825">
                  <c:v>0.99192716561224703</c:v>
                </c:pt>
                <c:pt idx="54826">
                  <c:v>0.99252724237295398</c:v>
                </c:pt>
                <c:pt idx="54827">
                  <c:v>0.98839857443236201</c:v>
                </c:pt>
                <c:pt idx="54828">
                  <c:v>0.99236974193777105</c:v>
                </c:pt>
                <c:pt idx="54829">
                  <c:v>0.99163890239862196</c:v>
                </c:pt>
                <c:pt idx="54830">
                  <c:v>0.99202265747679896</c:v>
                </c:pt>
                <c:pt idx="54831">
                  <c:v>0.99257658901996604</c:v>
                </c:pt>
                <c:pt idx="54832">
                  <c:v>0.98734836712262597</c:v>
                </c:pt>
                <c:pt idx="54833">
                  <c:v>0.991913039277042</c:v>
                </c:pt>
                <c:pt idx="54834">
                  <c:v>0.98898217941963495</c:v>
                </c:pt>
                <c:pt idx="54835">
                  <c:v>0.98709295423727905</c:v>
                </c:pt>
                <c:pt idx="54836">
                  <c:v>0.99139873956478097</c:v>
                </c:pt>
                <c:pt idx="54837">
                  <c:v>0.99059123405404204</c:v>
                </c:pt>
                <c:pt idx="54838">
                  <c:v>0.98926722402584599</c:v>
                </c:pt>
                <c:pt idx="54839">
                  <c:v>0.99010532262524198</c:v>
                </c:pt>
                <c:pt idx="54840">
                  <c:v>0.98867316643299596</c:v>
                </c:pt>
                <c:pt idx="54841">
                  <c:v>0.99326110370841703</c:v>
                </c:pt>
                <c:pt idx="54842">
                  <c:v>0.98768654328058303</c:v>
                </c:pt>
                <c:pt idx="54843">
                  <c:v>0.99130035764889801</c:v>
                </c:pt>
                <c:pt idx="54844">
                  <c:v>0.98755385318398903</c:v>
                </c:pt>
                <c:pt idx="54845">
                  <c:v>0.99218325439639499</c:v>
                </c:pt>
                <c:pt idx="54846">
                  <c:v>0.99185233710254905</c:v>
                </c:pt>
                <c:pt idx="54847">
                  <c:v>0.99053915569724305</c:v>
                </c:pt>
                <c:pt idx="54848">
                  <c:v>0.98933976594159001</c:v>
                </c:pt>
                <c:pt idx="54849">
                  <c:v>0.99218274658828298</c:v>
                </c:pt>
                <c:pt idx="54850">
                  <c:v>0.99092807173410502</c:v>
                </c:pt>
                <c:pt idx="54851">
                  <c:v>0.98960565261018396</c:v>
                </c:pt>
                <c:pt idx="54852">
                  <c:v>0.99482797910243403</c:v>
                </c:pt>
                <c:pt idx="54853">
                  <c:v>0.99087087296676601</c:v>
                </c:pt>
                <c:pt idx="54854">
                  <c:v>0.98795306958148199</c:v>
                </c:pt>
                <c:pt idx="54855">
                  <c:v>0.99324261037575901</c:v>
                </c:pt>
                <c:pt idx="54856">
                  <c:v>0.99034585243928996</c:v>
                </c:pt>
                <c:pt idx="54857">
                  <c:v>0.98991327726146705</c:v>
                </c:pt>
                <c:pt idx="54858">
                  <c:v>0.98736926414783699</c:v>
                </c:pt>
                <c:pt idx="54859">
                  <c:v>0.99260525041446201</c:v>
                </c:pt>
                <c:pt idx="54860">
                  <c:v>0.993988236570018</c:v>
                </c:pt>
                <c:pt idx="54861">
                  <c:v>0.98762950668177996</c:v>
                </c:pt>
                <c:pt idx="54862">
                  <c:v>0.99319389044315698</c:v>
                </c:pt>
                <c:pt idx="54863">
                  <c:v>0.99163868856595205</c:v>
                </c:pt>
                <c:pt idx="54864">
                  <c:v>0.99202141961613399</c:v>
                </c:pt>
                <c:pt idx="54865">
                  <c:v>0.98922598233482495</c:v>
                </c:pt>
                <c:pt idx="54866">
                  <c:v>0.99286360684958397</c:v>
                </c:pt>
                <c:pt idx="54867">
                  <c:v>0.98667337838151703</c:v>
                </c:pt>
                <c:pt idx="54868">
                  <c:v>0.98887690996841104</c:v>
                </c:pt>
                <c:pt idx="54869">
                  <c:v>0.99418144317870105</c:v>
                </c:pt>
                <c:pt idx="54870">
                  <c:v>0.98919512618586802</c:v>
                </c:pt>
                <c:pt idx="54871">
                  <c:v>0.99334784151251299</c:v>
                </c:pt>
                <c:pt idx="54872">
                  <c:v>0.98831185830164103</c:v>
                </c:pt>
                <c:pt idx="54873">
                  <c:v>0.98944452814372597</c:v>
                </c:pt>
                <c:pt idx="54874">
                  <c:v>0.99405647555246002</c:v>
                </c:pt>
                <c:pt idx="54875">
                  <c:v>0.98943074435228395</c:v>
                </c:pt>
                <c:pt idx="54876">
                  <c:v>0.98652373037895802</c:v>
                </c:pt>
                <c:pt idx="54877">
                  <c:v>0.98987373256695599</c:v>
                </c:pt>
                <c:pt idx="54878">
                  <c:v>0.98886857888582003</c:v>
                </c:pt>
                <c:pt idx="54879">
                  <c:v>0.99062533875674497</c:v>
                </c:pt>
                <c:pt idx="54880">
                  <c:v>0.99361594425717703</c:v>
                </c:pt>
                <c:pt idx="54881">
                  <c:v>0.98893448450641097</c:v>
                </c:pt>
                <c:pt idx="54882">
                  <c:v>0.98761946986475702</c:v>
                </c:pt>
                <c:pt idx="54883">
                  <c:v>0.99452505964822102</c:v>
                </c:pt>
                <c:pt idx="54884">
                  <c:v>0.988848157989901</c:v>
                </c:pt>
                <c:pt idx="54885">
                  <c:v>0.98865315681398602</c:v>
                </c:pt>
                <c:pt idx="54886">
                  <c:v>0.99262166663998097</c:v>
                </c:pt>
                <c:pt idx="54887">
                  <c:v>0.98966758607697702</c:v>
                </c:pt>
                <c:pt idx="54888">
                  <c:v>0.99176335663898296</c:v>
                </c:pt>
                <c:pt idx="54889">
                  <c:v>0.98817913165975002</c:v>
                </c:pt>
                <c:pt idx="54890">
                  <c:v>0.99078525636769799</c:v>
                </c:pt>
                <c:pt idx="54891">
                  <c:v>0.989049771541609</c:v>
                </c:pt>
                <c:pt idx="54892">
                  <c:v>0.98793180483104404</c:v>
                </c:pt>
                <c:pt idx="54893">
                  <c:v>0.99162292915816197</c:v>
                </c:pt>
                <c:pt idx="54894">
                  <c:v>0.99070957771984103</c:v>
                </c:pt>
                <c:pt idx="54895">
                  <c:v>0.99202871360829104</c:v>
                </c:pt>
                <c:pt idx="54896">
                  <c:v>0.98794788477478901</c:v>
                </c:pt>
                <c:pt idx="54897">
                  <c:v>0.99194277793115004</c:v>
                </c:pt>
                <c:pt idx="54898">
                  <c:v>0.99129331190138403</c:v>
                </c:pt>
                <c:pt idx="54899">
                  <c:v>0.99276174409450602</c:v>
                </c:pt>
                <c:pt idx="54900">
                  <c:v>0.99105938814541605</c:v>
                </c:pt>
                <c:pt idx="54901">
                  <c:v>0.99078744605178104</c:v>
                </c:pt>
                <c:pt idx="54902">
                  <c:v>0.99164988067067406</c:v>
                </c:pt>
                <c:pt idx="54903">
                  <c:v>0.99117708367486101</c:v>
                </c:pt>
                <c:pt idx="54904">
                  <c:v>0.98874889781499298</c:v>
                </c:pt>
                <c:pt idx="54905">
                  <c:v>0.99358766821764</c:v>
                </c:pt>
                <c:pt idx="54906">
                  <c:v>0.98946408367417404</c:v>
                </c:pt>
                <c:pt idx="54907">
                  <c:v>0.98829237773533396</c:v>
                </c:pt>
                <c:pt idx="54908">
                  <c:v>0.993987850081541</c:v>
                </c:pt>
                <c:pt idx="54909">
                  <c:v>0.99002177591484197</c:v>
                </c:pt>
                <c:pt idx="54910">
                  <c:v>0.99209154425329305</c:v>
                </c:pt>
                <c:pt idx="54911">
                  <c:v>0.98846363974453</c:v>
                </c:pt>
                <c:pt idx="54912">
                  <c:v>0.986724182365741</c:v>
                </c:pt>
                <c:pt idx="54913">
                  <c:v>0.98699749595141095</c:v>
                </c:pt>
                <c:pt idx="54914">
                  <c:v>0.99119258109655295</c:v>
                </c:pt>
                <c:pt idx="54915">
                  <c:v>0.98757173327582903</c:v>
                </c:pt>
                <c:pt idx="54916">
                  <c:v>0.989422597886637</c:v>
                </c:pt>
                <c:pt idx="54917">
                  <c:v>0.98792405262285199</c:v>
                </c:pt>
                <c:pt idx="54918">
                  <c:v>0.99187932857897898</c:v>
                </c:pt>
                <c:pt idx="54919">
                  <c:v>0.986947794944663</c:v>
                </c:pt>
                <c:pt idx="54920">
                  <c:v>0.99043214708454697</c:v>
                </c:pt>
                <c:pt idx="54921">
                  <c:v>0.99099975129918705</c:v>
                </c:pt>
                <c:pt idx="54922">
                  <c:v>0.99244367221308705</c:v>
                </c:pt>
                <c:pt idx="54923">
                  <c:v>0.98886400119465001</c:v>
                </c:pt>
                <c:pt idx="54924">
                  <c:v>0.98839905432791197</c:v>
                </c:pt>
                <c:pt idx="54925">
                  <c:v>0.99163145343446901</c:v>
                </c:pt>
                <c:pt idx="54926">
                  <c:v>0.99014856696036502</c:v>
                </c:pt>
                <c:pt idx="54927">
                  <c:v>0.99152790290562798</c:v>
                </c:pt>
                <c:pt idx="54928">
                  <c:v>0.98587081727967096</c:v>
                </c:pt>
                <c:pt idx="54929">
                  <c:v>0.99257400549156405</c:v>
                </c:pt>
                <c:pt idx="54930">
                  <c:v>0.98934586667139202</c:v>
                </c:pt>
                <c:pt idx="54931">
                  <c:v>0.98873779319967503</c:v>
                </c:pt>
                <c:pt idx="54932">
                  <c:v>0.98891499199959199</c:v>
                </c:pt>
                <c:pt idx="54933">
                  <c:v>0.99200429499791698</c:v>
                </c:pt>
                <c:pt idx="54934">
                  <c:v>0.99127326383506298</c:v>
                </c:pt>
                <c:pt idx="54935">
                  <c:v>0.99250069009359498</c:v>
                </c:pt>
                <c:pt idx="54936">
                  <c:v>0.99063425528729399</c:v>
                </c:pt>
                <c:pt idx="54937">
                  <c:v>0.99291225218504398</c:v>
                </c:pt>
                <c:pt idx="54938">
                  <c:v>0.99237491303720204</c:v>
                </c:pt>
                <c:pt idx="54939">
                  <c:v>0.98982065158330501</c:v>
                </c:pt>
                <c:pt idx="54940">
                  <c:v>0.99063692930492298</c:v>
                </c:pt>
                <c:pt idx="54941">
                  <c:v>0.98835415313543096</c:v>
                </c:pt>
                <c:pt idx="54942">
                  <c:v>0.98970445497640802</c:v>
                </c:pt>
                <c:pt idx="54943">
                  <c:v>0.98894669816647296</c:v>
                </c:pt>
                <c:pt idx="54944">
                  <c:v>0.99389538537847999</c:v>
                </c:pt>
                <c:pt idx="54945">
                  <c:v>0.99018232900024505</c:v>
                </c:pt>
                <c:pt idx="54946">
                  <c:v>0.989713330573737</c:v>
                </c:pt>
                <c:pt idx="54947">
                  <c:v>0.99229736562840298</c:v>
                </c:pt>
                <c:pt idx="54948">
                  <c:v>0.99157968514077599</c:v>
                </c:pt>
                <c:pt idx="54949">
                  <c:v>0.99223040919521499</c:v>
                </c:pt>
                <c:pt idx="54950">
                  <c:v>0.99236973125364702</c:v>
                </c:pt>
                <c:pt idx="54951">
                  <c:v>0.99138373107824396</c:v>
                </c:pt>
                <c:pt idx="54952">
                  <c:v>0.99227591037406904</c:v>
                </c:pt>
                <c:pt idx="54953">
                  <c:v>0.99281055430846099</c:v>
                </c:pt>
                <c:pt idx="54954">
                  <c:v>0.99108623794551798</c:v>
                </c:pt>
                <c:pt idx="54955">
                  <c:v>0.99352050275549098</c:v>
                </c:pt>
                <c:pt idx="54956">
                  <c:v>0.98974162309976399</c:v>
                </c:pt>
                <c:pt idx="54957">
                  <c:v>0.98715523121125504</c:v>
                </c:pt>
                <c:pt idx="54958">
                  <c:v>0.98819286592811895</c:v>
                </c:pt>
                <c:pt idx="54959">
                  <c:v>0.99192344361569695</c:v>
                </c:pt>
                <c:pt idx="54960">
                  <c:v>0.99254373006569596</c:v>
                </c:pt>
                <c:pt idx="54961">
                  <c:v>0.98934973142451699</c:v>
                </c:pt>
                <c:pt idx="54962">
                  <c:v>0.988820464618544</c:v>
                </c:pt>
                <c:pt idx="54963">
                  <c:v>0.99348817815939905</c:v>
                </c:pt>
                <c:pt idx="54964">
                  <c:v>0.99244794252685198</c:v>
                </c:pt>
                <c:pt idx="54965">
                  <c:v>0.988928713523609</c:v>
                </c:pt>
                <c:pt idx="54966">
                  <c:v>0.99147671403948101</c:v>
                </c:pt>
                <c:pt idx="54967">
                  <c:v>0.99042531720475702</c:v>
                </c:pt>
                <c:pt idx="54968">
                  <c:v>0.99096268854762504</c:v>
                </c:pt>
                <c:pt idx="54969">
                  <c:v>0.98731142720512899</c:v>
                </c:pt>
                <c:pt idx="54970">
                  <c:v>0.99390853574569904</c:v>
                </c:pt>
                <c:pt idx="54971">
                  <c:v>0.99126503021315404</c:v>
                </c:pt>
                <c:pt idx="54972">
                  <c:v>0.99195239209183705</c:v>
                </c:pt>
                <c:pt idx="54973">
                  <c:v>0.99296623414878504</c:v>
                </c:pt>
                <c:pt idx="54974">
                  <c:v>0.99229027641440903</c:v>
                </c:pt>
                <c:pt idx="54975">
                  <c:v>0.99086066809030604</c:v>
                </c:pt>
                <c:pt idx="54976">
                  <c:v>0.99166503252359295</c:v>
                </c:pt>
                <c:pt idx="54977">
                  <c:v>0.98730178696217596</c:v>
                </c:pt>
                <c:pt idx="54978">
                  <c:v>0.99297814949935304</c:v>
                </c:pt>
                <c:pt idx="54979">
                  <c:v>0.99231180012778697</c:v>
                </c:pt>
                <c:pt idx="54980">
                  <c:v>0.989446981385811</c:v>
                </c:pt>
                <c:pt idx="54981">
                  <c:v>0.98799549979739698</c:v>
                </c:pt>
                <c:pt idx="54982">
                  <c:v>0.99140429317230905</c:v>
                </c:pt>
                <c:pt idx="54983">
                  <c:v>0.99180297879575197</c:v>
                </c:pt>
                <c:pt idx="54984">
                  <c:v>0.98907676172827097</c:v>
                </c:pt>
                <c:pt idx="54985">
                  <c:v>0.99140935016425402</c:v>
                </c:pt>
                <c:pt idx="54986">
                  <c:v>0.98965231890848104</c:v>
                </c:pt>
                <c:pt idx="54987">
                  <c:v>0.987489724596195</c:v>
                </c:pt>
                <c:pt idx="54988">
                  <c:v>0.98810568574135005</c:v>
                </c:pt>
                <c:pt idx="54989">
                  <c:v>0.99472120733955105</c:v>
                </c:pt>
                <c:pt idx="54990">
                  <c:v>0.98964843541790604</c:v>
                </c:pt>
                <c:pt idx="54991">
                  <c:v>0.98921117040465401</c:v>
                </c:pt>
                <c:pt idx="54992">
                  <c:v>0.99057282339175701</c:v>
                </c:pt>
                <c:pt idx="54993">
                  <c:v>0.98993568565797796</c:v>
                </c:pt>
                <c:pt idx="54994">
                  <c:v>0.98817220419829699</c:v>
                </c:pt>
                <c:pt idx="54995">
                  <c:v>0.98939147188802401</c:v>
                </c:pt>
                <c:pt idx="54996">
                  <c:v>0.98998955779147302</c:v>
                </c:pt>
                <c:pt idx="54997">
                  <c:v>0.98934737796740502</c:v>
                </c:pt>
                <c:pt idx="54998">
                  <c:v>0.99062403339725402</c:v>
                </c:pt>
                <c:pt idx="54999">
                  <c:v>0.98670421641066697</c:v>
                </c:pt>
                <c:pt idx="55000">
                  <c:v>0.99245259803771402</c:v>
                </c:pt>
                <c:pt idx="55001">
                  <c:v>0.99216807922735695</c:v>
                </c:pt>
                <c:pt idx="55002">
                  <c:v>0.98995429414652003</c:v>
                </c:pt>
                <c:pt idx="55003">
                  <c:v>0.99374256140537298</c:v>
                </c:pt>
                <c:pt idx="55004">
                  <c:v>0.990908107489335</c:v>
                </c:pt>
                <c:pt idx="55005">
                  <c:v>0.99390985848440205</c:v>
                </c:pt>
                <c:pt idx="55006">
                  <c:v>0.99029907090134195</c:v>
                </c:pt>
                <c:pt idx="55007">
                  <c:v>0.99003537129187102</c:v>
                </c:pt>
                <c:pt idx="55008">
                  <c:v>0.99019195192033505</c:v>
                </c:pt>
                <c:pt idx="55009">
                  <c:v>0.99027966911355003</c:v>
                </c:pt>
                <c:pt idx="55010">
                  <c:v>0.98818103667863899</c:v>
                </c:pt>
                <c:pt idx="55011">
                  <c:v>0.98983429994652194</c:v>
                </c:pt>
                <c:pt idx="55012">
                  <c:v>0.99103764713702602</c:v>
                </c:pt>
                <c:pt idx="55013">
                  <c:v>0.99312540106444802</c:v>
                </c:pt>
                <c:pt idx="55014">
                  <c:v>0.98759815415397501</c:v>
                </c:pt>
                <c:pt idx="55015">
                  <c:v>0.98858643021126102</c:v>
                </c:pt>
                <c:pt idx="55016">
                  <c:v>0.990242297879944</c:v>
                </c:pt>
                <c:pt idx="55017">
                  <c:v>0.98755680123488898</c:v>
                </c:pt>
                <c:pt idx="55018">
                  <c:v>0.99114636958840996</c:v>
                </c:pt>
                <c:pt idx="55019">
                  <c:v>0.99066966742774398</c:v>
                </c:pt>
                <c:pt idx="55020">
                  <c:v>0.99079593924953702</c:v>
                </c:pt>
                <c:pt idx="55021">
                  <c:v>0.99016822101825297</c:v>
                </c:pt>
                <c:pt idx="55022">
                  <c:v>0.99072249256102096</c:v>
                </c:pt>
                <c:pt idx="55023">
                  <c:v>0.99193979286839795</c:v>
                </c:pt>
                <c:pt idx="55024">
                  <c:v>0.99188447940899804</c:v>
                </c:pt>
                <c:pt idx="55025">
                  <c:v>0.99164420761658101</c:v>
                </c:pt>
                <c:pt idx="55026">
                  <c:v>0.992431590412025</c:v>
                </c:pt>
                <c:pt idx="55027">
                  <c:v>0.98759616419657803</c:v>
                </c:pt>
                <c:pt idx="55028">
                  <c:v>0.99112298771658702</c:v>
                </c:pt>
                <c:pt idx="55029">
                  <c:v>0.99056409484680197</c:v>
                </c:pt>
                <c:pt idx="55030">
                  <c:v>0.988765504295536</c:v>
                </c:pt>
                <c:pt idx="55031">
                  <c:v>0.98920810004347304</c:v>
                </c:pt>
                <c:pt idx="55032">
                  <c:v>0.992213538305045</c:v>
                </c:pt>
                <c:pt idx="55033">
                  <c:v>0.99006816544986498</c:v>
                </c:pt>
                <c:pt idx="55034">
                  <c:v>0.98563097880017603</c:v>
                </c:pt>
                <c:pt idx="55035">
                  <c:v>0.99208973363602504</c:v>
                </c:pt>
                <c:pt idx="55036">
                  <c:v>0.98966632775471097</c:v>
                </c:pt>
                <c:pt idx="55037">
                  <c:v>0.99250108944390703</c:v>
                </c:pt>
                <c:pt idx="55038">
                  <c:v>0.98830834930425404</c:v>
                </c:pt>
                <c:pt idx="55039">
                  <c:v>0.98830943149419803</c:v>
                </c:pt>
                <c:pt idx="55040">
                  <c:v>0.99187454850808199</c:v>
                </c:pt>
                <c:pt idx="55041">
                  <c:v>0.98957088414435401</c:v>
                </c:pt>
                <c:pt idx="55042">
                  <c:v>0.990631089030798</c:v>
                </c:pt>
                <c:pt idx="55043">
                  <c:v>0.99143083666743204</c:v>
                </c:pt>
                <c:pt idx="55044">
                  <c:v>0.99196223061401201</c:v>
                </c:pt>
                <c:pt idx="55045">
                  <c:v>0.99078691802663199</c:v>
                </c:pt>
                <c:pt idx="55046">
                  <c:v>0.992168443270802</c:v>
                </c:pt>
                <c:pt idx="55047">
                  <c:v>0.99300417588982304</c:v>
                </c:pt>
                <c:pt idx="55048">
                  <c:v>0.98962457401595905</c:v>
                </c:pt>
                <c:pt idx="55049">
                  <c:v>0.98852452510757505</c:v>
                </c:pt>
                <c:pt idx="55050">
                  <c:v>0.99042230416467503</c:v>
                </c:pt>
                <c:pt idx="55051">
                  <c:v>0.99248611994226899</c:v>
                </c:pt>
                <c:pt idx="55052">
                  <c:v>0.98881941816947505</c:v>
                </c:pt>
                <c:pt idx="55053">
                  <c:v>0.98786207265819803</c:v>
                </c:pt>
                <c:pt idx="55054">
                  <c:v>0.98975654364149301</c:v>
                </c:pt>
                <c:pt idx="55055">
                  <c:v>0.99130645867145295</c:v>
                </c:pt>
                <c:pt idx="55056">
                  <c:v>0.99205292946887402</c:v>
                </c:pt>
                <c:pt idx="55057">
                  <c:v>0.98779593719189396</c:v>
                </c:pt>
                <c:pt idx="55058">
                  <c:v>0.99119659296183105</c:v>
                </c:pt>
                <c:pt idx="55059">
                  <c:v>0.98719995145099304</c:v>
                </c:pt>
                <c:pt idx="55060">
                  <c:v>0.99084036453348301</c:v>
                </c:pt>
                <c:pt idx="55061">
                  <c:v>0.99035739213478102</c:v>
                </c:pt>
                <c:pt idx="55062">
                  <c:v>0.98754853718578295</c:v>
                </c:pt>
                <c:pt idx="55063">
                  <c:v>0.99231827767587899</c:v>
                </c:pt>
                <c:pt idx="55064">
                  <c:v>0.990818397878375</c:v>
                </c:pt>
                <c:pt idx="55065">
                  <c:v>0.992041122724168</c:v>
                </c:pt>
                <c:pt idx="55066">
                  <c:v>0.99036311993108705</c:v>
                </c:pt>
                <c:pt idx="55067">
                  <c:v>0.99018370460863903</c:v>
                </c:pt>
                <c:pt idx="55068">
                  <c:v>0.99405298956204502</c:v>
                </c:pt>
                <c:pt idx="55069">
                  <c:v>0.98803654391581397</c:v>
                </c:pt>
                <c:pt idx="55070">
                  <c:v>0.99083354139839197</c:v>
                </c:pt>
                <c:pt idx="55071">
                  <c:v>0.99285652402742597</c:v>
                </c:pt>
                <c:pt idx="55072">
                  <c:v>0.99174080820652299</c:v>
                </c:pt>
                <c:pt idx="55073">
                  <c:v>0.99312548967441405</c:v>
                </c:pt>
                <c:pt idx="55074">
                  <c:v>0.98788183860707202</c:v>
                </c:pt>
                <c:pt idx="55075">
                  <c:v>0.99009881830840496</c:v>
                </c:pt>
                <c:pt idx="55076">
                  <c:v>0.98842800836191003</c:v>
                </c:pt>
                <c:pt idx="55077">
                  <c:v>0.99126869982418897</c:v>
                </c:pt>
                <c:pt idx="55078">
                  <c:v>0.98900818998769702</c:v>
                </c:pt>
                <c:pt idx="55079">
                  <c:v>0.99308100502799401</c:v>
                </c:pt>
                <c:pt idx="55080">
                  <c:v>0.99155081369763898</c:v>
                </c:pt>
                <c:pt idx="55081">
                  <c:v>0.99327238584392896</c:v>
                </c:pt>
                <c:pt idx="55082">
                  <c:v>0.98949787844383597</c:v>
                </c:pt>
                <c:pt idx="55083">
                  <c:v>0.98767538085268103</c:v>
                </c:pt>
                <c:pt idx="55084">
                  <c:v>0.99009316956095095</c:v>
                </c:pt>
                <c:pt idx="55085">
                  <c:v>0.986699733599957</c:v>
                </c:pt>
                <c:pt idx="55086">
                  <c:v>0.99325157874882197</c:v>
                </c:pt>
                <c:pt idx="55087">
                  <c:v>0.98855070466526296</c:v>
                </c:pt>
                <c:pt idx="55088">
                  <c:v>0.98936862870107001</c:v>
                </c:pt>
                <c:pt idx="55089">
                  <c:v>0.99099599666915095</c:v>
                </c:pt>
                <c:pt idx="55090">
                  <c:v>0.99135679724515302</c:v>
                </c:pt>
                <c:pt idx="55091">
                  <c:v>0.99220560687658399</c:v>
                </c:pt>
                <c:pt idx="55092">
                  <c:v>0.99144507511442104</c:v>
                </c:pt>
                <c:pt idx="55093">
                  <c:v>0.98811637432167998</c:v>
                </c:pt>
                <c:pt idx="55094">
                  <c:v>0.99170421735903103</c:v>
                </c:pt>
                <c:pt idx="55095">
                  <c:v>0.98879063868232198</c:v>
                </c:pt>
                <c:pt idx="55096">
                  <c:v>0.99069552263203897</c:v>
                </c:pt>
                <c:pt idx="55097">
                  <c:v>0.99324321377060798</c:v>
                </c:pt>
                <c:pt idx="55098">
                  <c:v>0.98931502877611599</c:v>
                </c:pt>
                <c:pt idx="55099">
                  <c:v>0.98658840715289198</c:v>
                </c:pt>
                <c:pt idx="55100">
                  <c:v>0.99206023321004999</c:v>
                </c:pt>
                <c:pt idx="55101">
                  <c:v>0.99275724848783597</c:v>
                </c:pt>
                <c:pt idx="55102">
                  <c:v>0.98871013395765694</c:v>
                </c:pt>
                <c:pt idx="55103">
                  <c:v>0.99098414577260596</c:v>
                </c:pt>
                <c:pt idx="55104">
                  <c:v>0.98834256838752699</c:v>
                </c:pt>
                <c:pt idx="55105">
                  <c:v>0.99222992833387302</c:v>
                </c:pt>
                <c:pt idx="55106">
                  <c:v>0.98875557121790802</c:v>
                </c:pt>
                <c:pt idx="55107">
                  <c:v>0.98785078958025996</c:v>
                </c:pt>
                <c:pt idx="55108">
                  <c:v>0.99150353754228504</c:v>
                </c:pt>
                <c:pt idx="55109">
                  <c:v>0.990398021333877</c:v>
                </c:pt>
                <c:pt idx="55110">
                  <c:v>0.99226945670338695</c:v>
                </c:pt>
                <c:pt idx="55111">
                  <c:v>0.99360558508446495</c:v>
                </c:pt>
                <c:pt idx="55112">
                  <c:v>0.98779698884073897</c:v>
                </c:pt>
                <c:pt idx="55113">
                  <c:v>0.99176130298618803</c:v>
                </c:pt>
                <c:pt idx="55114">
                  <c:v>0.99098107535356095</c:v>
                </c:pt>
                <c:pt idx="55115">
                  <c:v>0.99157559156098996</c:v>
                </c:pt>
                <c:pt idx="55116">
                  <c:v>0.99385273068101099</c:v>
                </c:pt>
                <c:pt idx="55117">
                  <c:v>0.98831410283946397</c:v>
                </c:pt>
                <c:pt idx="55118">
                  <c:v>0.98919839823565403</c:v>
                </c:pt>
                <c:pt idx="55119">
                  <c:v>0.988632922547656</c:v>
                </c:pt>
                <c:pt idx="55120">
                  <c:v>0.99310655781900803</c:v>
                </c:pt>
                <c:pt idx="55121">
                  <c:v>0.99416997883262703</c:v>
                </c:pt>
                <c:pt idx="55122">
                  <c:v>0.98737191225354304</c:v>
                </c:pt>
                <c:pt idx="55123">
                  <c:v>0.99166797120816597</c:v>
                </c:pt>
                <c:pt idx="55124">
                  <c:v>0.99070531607440504</c:v>
                </c:pt>
                <c:pt idx="55125">
                  <c:v>0.991347594160229</c:v>
                </c:pt>
                <c:pt idx="55126">
                  <c:v>0.99186725894640104</c:v>
                </c:pt>
                <c:pt idx="55127">
                  <c:v>0.99274891342015203</c:v>
                </c:pt>
                <c:pt idx="55128">
                  <c:v>0.98796198049437201</c:v>
                </c:pt>
                <c:pt idx="55129">
                  <c:v>0.99331135002508097</c:v>
                </c:pt>
                <c:pt idx="55130">
                  <c:v>0.98792072164613998</c:v>
                </c:pt>
                <c:pt idx="55131">
                  <c:v>0.990765552598043</c:v>
                </c:pt>
                <c:pt idx="55132">
                  <c:v>0.98740643223672298</c:v>
                </c:pt>
                <c:pt idx="55133">
                  <c:v>0.99168019486953296</c:v>
                </c:pt>
                <c:pt idx="55134">
                  <c:v>0.98853471406985804</c:v>
                </c:pt>
                <c:pt idx="55135">
                  <c:v>0.98546691392969299</c:v>
                </c:pt>
                <c:pt idx="55136">
                  <c:v>0.99340913531953301</c:v>
                </c:pt>
                <c:pt idx="55137">
                  <c:v>0.987614908402073</c:v>
                </c:pt>
                <c:pt idx="55138">
                  <c:v>0.98988662101013003</c:v>
                </c:pt>
                <c:pt idx="55139">
                  <c:v>0.98920213011620195</c:v>
                </c:pt>
                <c:pt idx="55140">
                  <c:v>0.99133510020073201</c:v>
                </c:pt>
                <c:pt idx="55141">
                  <c:v>0.99155725754535395</c:v>
                </c:pt>
                <c:pt idx="55142">
                  <c:v>0.99050494636255504</c:v>
                </c:pt>
                <c:pt idx="55143">
                  <c:v>0.98988356752580697</c:v>
                </c:pt>
                <c:pt idx="55144">
                  <c:v>0.98947192456530697</c:v>
                </c:pt>
                <c:pt idx="55145">
                  <c:v>0.99171703730286598</c:v>
                </c:pt>
                <c:pt idx="55146">
                  <c:v>0.98947737497641497</c:v>
                </c:pt>
                <c:pt idx="55147">
                  <c:v>0.98985260145193199</c:v>
                </c:pt>
                <c:pt idx="55148">
                  <c:v>0.99096012910279296</c:v>
                </c:pt>
                <c:pt idx="55149">
                  <c:v>0.99210126656422204</c:v>
                </c:pt>
                <c:pt idx="55150">
                  <c:v>0.98874035253603698</c:v>
                </c:pt>
                <c:pt idx="55151">
                  <c:v>0.99023581823233198</c:v>
                </c:pt>
                <c:pt idx="55152">
                  <c:v>0.99333590166738095</c:v>
                </c:pt>
                <c:pt idx="55153">
                  <c:v>0.98821753838841497</c:v>
                </c:pt>
                <c:pt idx="55154">
                  <c:v>0.99347330746703399</c:v>
                </c:pt>
                <c:pt idx="55155">
                  <c:v>0.98682740860211204</c:v>
                </c:pt>
                <c:pt idx="55156">
                  <c:v>0.99113815433952102</c:v>
                </c:pt>
                <c:pt idx="55157">
                  <c:v>0.98879112181478601</c:v>
                </c:pt>
                <c:pt idx="55158">
                  <c:v>0.98653043111327599</c:v>
                </c:pt>
                <c:pt idx="55159">
                  <c:v>0.99287217707741904</c:v>
                </c:pt>
                <c:pt idx="55160">
                  <c:v>0.98878063869645105</c:v>
                </c:pt>
                <c:pt idx="55161">
                  <c:v>0.99334133857419604</c:v>
                </c:pt>
                <c:pt idx="55162">
                  <c:v>0.99140391417609997</c:v>
                </c:pt>
                <c:pt idx="55163">
                  <c:v>0.99250392109552699</c:v>
                </c:pt>
                <c:pt idx="55164">
                  <c:v>0.99048867558750697</c:v>
                </c:pt>
                <c:pt idx="55165">
                  <c:v>0.98977502968459397</c:v>
                </c:pt>
                <c:pt idx="55166">
                  <c:v>0.99327108216321802</c:v>
                </c:pt>
                <c:pt idx="55167">
                  <c:v>0.99134500905276102</c:v>
                </c:pt>
                <c:pt idx="55168">
                  <c:v>0.98920718841455502</c:v>
                </c:pt>
                <c:pt idx="55169">
                  <c:v>0.98860708759068705</c:v>
                </c:pt>
                <c:pt idx="55170">
                  <c:v>0.99341566126865199</c:v>
                </c:pt>
                <c:pt idx="55171">
                  <c:v>0.98791008540087299</c:v>
                </c:pt>
                <c:pt idx="55172">
                  <c:v>0.99037350095147103</c:v>
                </c:pt>
                <c:pt idx="55173">
                  <c:v>0.99160153003999896</c:v>
                </c:pt>
                <c:pt idx="55174">
                  <c:v>0.98787611786399798</c:v>
                </c:pt>
                <c:pt idx="55175">
                  <c:v>0.990059248182942</c:v>
                </c:pt>
                <c:pt idx="55176">
                  <c:v>0.98769964615239603</c:v>
                </c:pt>
                <c:pt idx="55177">
                  <c:v>0.98924219710942696</c:v>
                </c:pt>
                <c:pt idx="55178">
                  <c:v>0.98811758487586998</c:v>
                </c:pt>
                <c:pt idx="55179">
                  <c:v>0.98840374738423298</c:v>
                </c:pt>
                <c:pt idx="55180">
                  <c:v>0.99004074415923005</c:v>
                </c:pt>
                <c:pt idx="55181">
                  <c:v>0.98765062346780796</c:v>
                </c:pt>
                <c:pt idx="55182">
                  <c:v>0.99334997842283501</c:v>
                </c:pt>
                <c:pt idx="55183">
                  <c:v>0.992348076215955</c:v>
                </c:pt>
                <c:pt idx="55184">
                  <c:v>0.992771603820229</c:v>
                </c:pt>
                <c:pt idx="55185">
                  <c:v>0.99259024334611201</c:v>
                </c:pt>
                <c:pt idx="55186">
                  <c:v>0.992808728001493</c:v>
                </c:pt>
                <c:pt idx="55187">
                  <c:v>0.98971291649346305</c:v>
                </c:pt>
                <c:pt idx="55188">
                  <c:v>0.99223786813889803</c:v>
                </c:pt>
                <c:pt idx="55189">
                  <c:v>0.99474487565891201</c:v>
                </c:pt>
                <c:pt idx="55190">
                  <c:v>0.98934333073175595</c:v>
                </c:pt>
                <c:pt idx="55191">
                  <c:v>0.98942989984890894</c:v>
                </c:pt>
                <c:pt idx="55192">
                  <c:v>0.990449001185842</c:v>
                </c:pt>
                <c:pt idx="55193">
                  <c:v>0.99424765163997597</c:v>
                </c:pt>
                <c:pt idx="55194">
                  <c:v>0.98683389634461105</c:v>
                </c:pt>
                <c:pt idx="55195">
                  <c:v>0.99109868825705105</c:v>
                </c:pt>
                <c:pt idx="55196">
                  <c:v>0.99238109052192203</c:v>
                </c:pt>
                <c:pt idx="55197">
                  <c:v>0.99262028576646399</c:v>
                </c:pt>
                <c:pt idx="55198">
                  <c:v>0.98731019915170304</c:v>
                </c:pt>
                <c:pt idx="55199">
                  <c:v>0.99314899288357705</c:v>
                </c:pt>
                <c:pt idx="55200">
                  <c:v>0.98645731514267898</c:v>
                </c:pt>
                <c:pt idx="55201">
                  <c:v>0.99297504734396602</c:v>
                </c:pt>
                <c:pt idx="55202">
                  <c:v>0.99087382985056005</c:v>
                </c:pt>
                <c:pt idx="55203">
                  <c:v>0.99083194124533902</c:v>
                </c:pt>
                <c:pt idx="55204">
                  <c:v>0.99221160136791597</c:v>
                </c:pt>
                <c:pt idx="55205">
                  <c:v>0.99174284859095596</c:v>
                </c:pt>
                <c:pt idx="55206">
                  <c:v>0.98958911534737803</c:v>
                </c:pt>
                <c:pt idx="55207">
                  <c:v>0.98702364642524898</c:v>
                </c:pt>
                <c:pt idx="55208">
                  <c:v>0.99414939960771498</c:v>
                </c:pt>
                <c:pt idx="55209">
                  <c:v>0.99046813990693205</c:v>
                </c:pt>
                <c:pt idx="55210">
                  <c:v>0.993572000188926</c:v>
                </c:pt>
                <c:pt idx="55211">
                  <c:v>0.98771819394376104</c:v>
                </c:pt>
                <c:pt idx="55212">
                  <c:v>0.99199431007636596</c:v>
                </c:pt>
                <c:pt idx="55213">
                  <c:v>0.99161694473888295</c:v>
                </c:pt>
                <c:pt idx="55214">
                  <c:v>0.99211544786352202</c:v>
                </c:pt>
                <c:pt idx="55215">
                  <c:v>0.99051766440976496</c:v>
                </c:pt>
                <c:pt idx="55216">
                  <c:v>0.98952368792267298</c:v>
                </c:pt>
                <c:pt idx="55217">
                  <c:v>0.99355972388761904</c:v>
                </c:pt>
                <c:pt idx="55218">
                  <c:v>0.98807453375286003</c:v>
                </c:pt>
                <c:pt idx="55219">
                  <c:v>0.99227617264007595</c:v>
                </c:pt>
                <c:pt idx="55220">
                  <c:v>0.99067409231927295</c:v>
                </c:pt>
                <c:pt idx="55221">
                  <c:v>0.99305989535477202</c:v>
                </c:pt>
                <c:pt idx="55222">
                  <c:v>0.99442514627280298</c:v>
                </c:pt>
                <c:pt idx="55223">
                  <c:v>0.98917787073837904</c:v>
                </c:pt>
                <c:pt idx="55224">
                  <c:v>0.99305229954590801</c:v>
                </c:pt>
                <c:pt idx="55225">
                  <c:v>0.99269678872496903</c:v>
                </c:pt>
                <c:pt idx="55226">
                  <c:v>0.98701726092188602</c:v>
                </c:pt>
                <c:pt idx="55227">
                  <c:v>0.98917290006038705</c:v>
                </c:pt>
                <c:pt idx="55228">
                  <c:v>0.98931862426116302</c:v>
                </c:pt>
                <c:pt idx="55229">
                  <c:v>0.98793013450830003</c:v>
                </c:pt>
                <c:pt idx="55230">
                  <c:v>0.99318241207468305</c:v>
                </c:pt>
                <c:pt idx="55231">
                  <c:v>0.98723275273687106</c:v>
                </c:pt>
                <c:pt idx="55232">
                  <c:v>0.99413070458990205</c:v>
                </c:pt>
                <c:pt idx="55233">
                  <c:v>0.989044654601544</c:v>
                </c:pt>
                <c:pt idx="55234">
                  <c:v>0.98767264580782299</c:v>
                </c:pt>
                <c:pt idx="55235">
                  <c:v>0.99301871880205395</c:v>
                </c:pt>
                <c:pt idx="55236">
                  <c:v>0.99348463461070502</c:v>
                </c:pt>
                <c:pt idx="55237">
                  <c:v>0.98690612953429802</c:v>
                </c:pt>
                <c:pt idx="55238">
                  <c:v>0.99264018570503199</c:v>
                </c:pt>
                <c:pt idx="55239">
                  <c:v>0.99346632197587503</c:v>
                </c:pt>
                <c:pt idx="55240">
                  <c:v>0.98721661850215503</c:v>
                </c:pt>
                <c:pt idx="55241">
                  <c:v>0.98743386600940497</c:v>
                </c:pt>
                <c:pt idx="55242">
                  <c:v>0.99339356705295501</c:v>
                </c:pt>
                <c:pt idx="55243">
                  <c:v>0.98944663773642005</c:v>
                </c:pt>
                <c:pt idx="55244">
                  <c:v>0.98962954815213</c:v>
                </c:pt>
                <c:pt idx="55245">
                  <c:v>0.98923166853539901</c:v>
                </c:pt>
                <c:pt idx="55246">
                  <c:v>0.98604546437604601</c:v>
                </c:pt>
                <c:pt idx="55247">
                  <c:v>0.99351958900774795</c:v>
                </c:pt>
                <c:pt idx="55248">
                  <c:v>0.99195440981601202</c:v>
                </c:pt>
                <c:pt idx="55249">
                  <c:v>0.98780102722359797</c:v>
                </c:pt>
                <c:pt idx="55250">
                  <c:v>0.99074535095105598</c:v>
                </c:pt>
                <c:pt idx="55251">
                  <c:v>0.98857193087175599</c:v>
                </c:pt>
                <c:pt idx="55252">
                  <c:v>0.99025831655989804</c:v>
                </c:pt>
                <c:pt idx="55253">
                  <c:v>0.99212042506877696</c:v>
                </c:pt>
                <c:pt idx="55254">
                  <c:v>0.99171587782291004</c:v>
                </c:pt>
                <c:pt idx="55255">
                  <c:v>0.99060904964349095</c:v>
                </c:pt>
                <c:pt idx="55256">
                  <c:v>0.989081238023515</c:v>
                </c:pt>
                <c:pt idx="55257">
                  <c:v>0.99029292778415301</c:v>
                </c:pt>
                <c:pt idx="55258">
                  <c:v>0.98863261204158603</c:v>
                </c:pt>
                <c:pt idx="55259">
                  <c:v>0.99201141020710804</c:v>
                </c:pt>
                <c:pt idx="55260">
                  <c:v>0.99236994791273103</c:v>
                </c:pt>
                <c:pt idx="55261">
                  <c:v>0.99320014559986702</c:v>
                </c:pt>
                <c:pt idx="55262">
                  <c:v>0.99332352291964698</c:v>
                </c:pt>
                <c:pt idx="55263">
                  <c:v>0.98803442214015902</c:v>
                </c:pt>
                <c:pt idx="55264">
                  <c:v>0.99146826967146295</c:v>
                </c:pt>
                <c:pt idx="55265">
                  <c:v>0.98897782619469599</c:v>
                </c:pt>
                <c:pt idx="55266">
                  <c:v>0.99224483445563705</c:v>
                </c:pt>
                <c:pt idx="55267">
                  <c:v>0.99191644973540405</c:v>
                </c:pt>
                <c:pt idx="55268">
                  <c:v>0.98868942109583302</c:v>
                </c:pt>
                <c:pt idx="55269">
                  <c:v>0.98941334069478104</c:v>
                </c:pt>
                <c:pt idx="55270">
                  <c:v>0.98856033299471702</c:v>
                </c:pt>
                <c:pt idx="55271">
                  <c:v>0.98894533731564505</c:v>
                </c:pt>
                <c:pt idx="55272">
                  <c:v>0.99244311293426901</c:v>
                </c:pt>
                <c:pt idx="55273">
                  <c:v>0.98854617357555497</c:v>
                </c:pt>
                <c:pt idx="55274">
                  <c:v>0.98778221655448994</c:v>
                </c:pt>
                <c:pt idx="55275">
                  <c:v>0.994660111081895</c:v>
                </c:pt>
                <c:pt idx="55276">
                  <c:v>0.98792836117909</c:v>
                </c:pt>
                <c:pt idx="55277">
                  <c:v>0.99056146035514203</c:v>
                </c:pt>
                <c:pt idx="55278">
                  <c:v>0.98923624631656304</c:v>
                </c:pt>
                <c:pt idx="55279">
                  <c:v>0.99220352576792703</c:v>
                </c:pt>
                <c:pt idx="55280">
                  <c:v>0.99351833345493801</c:v>
                </c:pt>
                <c:pt idx="55281">
                  <c:v>0.99189092432940895</c:v>
                </c:pt>
                <c:pt idx="55282">
                  <c:v>0.98764715704345396</c:v>
                </c:pt>
                <c:pt idx="55283">
                  <c:v>0.99287487180181699</c:v>
                </c:pt>
                <c:pt idx="55284">
                  <c:v>0.98849484504034402</c:v>
                </c:pt>
                <c:pt idx="55285">
                  <c:v>0.98844213309396201</c:v>
                </c:pt>
                <c:pt idx="55286">
                  <c:v>0.99029493217821096</c:v>
                </c:pt>
                <c:pt idx="55287">
                  <c:v>0.99139235455674601</c:v>
                </c:pt>
                <c:pt idx="55288">
                  <c:v>0.99206204358598005</c:v>
                </c:pt>
                <c:pt idx="55289">
                  <c:v>0.98897688192067801</c:v>
                </c:pt>
                <c:pt idx="55290">
                  <c:v>0.99039129242896495</c:v>
                </c:pt>
                <c:pt idx="55291">
                  <c:v>0.99272942771310801</c:v>
                </c:pt>
                <c:pt idx="55292">
                  <c:v>0.99232772849379602</c:v>
                </c:pt>
                <c:pt idx="55293">
                  <c:v>0.98850819809098101</c:v>
                </c:pt>
                <c:pt idx="55294">
                  <c:v>0.99382217793495298</c:v>
                </c:pt>
                <c:pt idx="55295">
                  <c:v>0.98981402429687704</c:v>
                </c:pt>
                <c:pt idx="55296">
                  <c:v>0.98835780030879705</c:v>
                </c:pt>
                <c:pt idx="55297">
                  <c:v>0.991074620343941</c:v>
                </c:pt>
                <c:pt idx="55298">
                  <c:v>0.99217878978372798</c:v>
                </c:pt>
                <c:pt idx="55299">
                  <c:v>0.98954742480931501</c:v>
                </c:pt>
                <c:pt idx="55300">
                  <c:v>0.99033876351449801</c:v>
                </c:pt>
                <c:pt idx="55301">
                  <c:v>0.98767209750279406</c:v>
                </c:pt>
                <c:pt idx="55302">
                  <c:v>0.99268537291972803</c:v>
                </c:pt>
                <c:pt idx="55303">
                  <c:v>0.99254171694353299</c:v>
                </c:pt>
                <c:pt idx="55304">
                  <c:v>0.99059531293910696</c:v>
                </c:pt>
                <c:pt idx="55305">
                  <c:v>0.99001803204550698</c:v>
                </c:pt>
                <c:pt idx="55306">
                  <c:v>0.98880709819087398</c:v>
                </c:pt>
                <c:pt idx="55307">
                  <c:v>0.99261299782123902</c:v>
                </c:pt>
                <c:pt idx="55308">
                  <c:v>0.988407522217565</c:v>
                </c:pt>
                <c:pt idx="55309">
                  <c:v>0.988951491701068</c:v>
                </c:pt>
                <c:pt idx="55310">
                  <c:v>0.99241128076888496</c:v>
                </c:pt>
                <c:pt idx="55311">
                  <c:v>0.99033971804654997</c:v>
                </c:pt>
                <c:pt idx="55312">
                  <c:v>0.98832847652177902</c:v>
                </c:pt>
                <c:pt idx="55313">
                  <c:v>0.98991077275084305</c:v>
                </c:pt>
                <c:pt idx="55314">
                  <c:v>0.991741235317251</c:v>
                </c:pt>
                <c:pt idx="55315">
                  <c:v>0.99175504723464802</c:v>
                </c:pt>
                <c:pt idx="55316">
                  <c:v>0.98725833522641404</c:v>
                </c:pt>
                <c:pt idx="55317">
                  <c:v>0.99353061581703495</c:v>
                </c:pt>
                <c:pt idx="55318">
                  <c:v>0.99405976356769798</c:v>
                </c:pt>
                <c:pt idx="55319">
                  <c:v>0.98985888757879403</c:v>
                </c:pt>
                <c:pt idx="55320">
                  <c:v>0.99235736523173501</c:v>
                </c:pt>
                <c:pt idx="55321">
                  <c:v>0.98872062360437796</c:v>
                </c:pt>
                <c:pt idx="55322">
                  <c:v>0.98825756758842898</c:v>
                </c:pt>
                <c:pt idx="55323">
                  <c:v>0.99151556408675701</c:v>
                </c:pt>
                <c:pt idx="55324">
                  <c:v>0.99387464028497596</c:v>
                </c:pt>
                <c:pt idx="55325">
                  <c:v>0.98851604892370704</c:v>
                </c:pt>
                <c:pt idx="55326">
                  <c:v>0.98943174885731699</c:v>
                </c:pt>
                <c:pt idx="55327">
                  <c:v>0.99171407510235499</c:v>
                </c:pt>
                <c:pt idx="55328">
                  <c:v>0.988262220787816</c:v>
                </c:pt>
                <c:pt idx="55329">
                  <c:v>0.99026692525356697</c:v>
                </c:pt>
                <c:pt idx="55330">
                  <c:v>0.99540656303483599</c:v>
                </c:pt>
                <c:pt idx="55331">
                  <c:v>0.98756320973603096</c:v>
                </c:pt>
                <c:pt idx="55332">
                  <c:v>0.98734062073812301</c:v>
                </c:pt>
                <c:pt idx="55333">
                  <c:v>0.99403563918633597</c:v>
                </c:pt>
                <c:pt idx="55334">
                  <c:v>0.98891689594759802</c:v>
                </c:pt>
                <c:pt idx="55335">
                  <c:v>0.99348859408955004</c:v>
                </c:pt>
                <c:pt idx="55336">
                  <c:v>0.98926692100964997</c:v>
                </c:pt>
                <c:pt idx="55337">
                  <c:v>0.99199312954411401</c:v>
                </c:pt>
                <c:pt idx="55338">
                  <c:v>0.98922069690866898</c:v>
                </c:pt>
                <c:pt idx="55339">
                  <c:v>0.99206988091710302</c:v>
                </c:pt>
                <c:pt idx="55340">
                  <c:v>0.99272252320870003</c:v>
                </c:pt>
                <c:pt idx="55341">
                  <c:v>0.98809563895519004</c:v>
                </c:pt>
                <c:pt idx="55342">
                  <c:v>0.99055363789756201</c:v>
                </c:pt>
                <c:pt idx="55343">
                  <c:v>0.98809154861611903</c:v>
                </c:pt>
                <c:pt idx="55344">
                  <c:v>0.98913492970762595</c:v>
                </c:pt>
                <c:pt idx="55345">
                  <c:v>0.98853719715066402</c:v>
                </c:pt>
                <c:pt idx="55346">
                  <c:v>0.98623099728167696</c:v>
                </c:pt>
                <c:pt idx="55347">
                  <c:v>0.992469787300716</c:v>
                </c:pt>
                <c:pt idx="55348">
                  <c:v>0.99067662439173199</c:v>
                </c:pt>
                <c:pt idx="55349">
                  <c:v>0.98716961944642001</c:v>
                </c:pt>
                <c:pt idx="55350">
                  <c:v>0.98962558830526604</c:v>
                </c:pt>
                <c:pt idx="55351">
                  <c:v>0.98910658976825006</c:v>
                </c:pt>
                <c:pt idx="55352">
                  <c:v>0.98891540330503303</c:v>
                </c:pt>
                <c:pt idx="55353">
                  <c:v>0.99014274049063999</c:v>
                </c:pt>
                <c:pt idx="55354">
                  <c:v>0.98981843363873101</c:v>
                </c:pt>
                <c:pt idx="55355">
                  <c:v>0.98625973025324198</c:v>
                </c:pt>
                <c:pt idx="55356">
                  <c:v>0.98979587225140397</c:v>
                </c:pt>
                <c:pt idx="55357">
                  <c:v>0.98954305604828896</c:v>
                </c:pt>
                <c:pt idx="55358">
                  <c:v>0.99055533114261995</c:v>
                </c:pt>
                <c:pt idx="55359">
                  <c:v>0.99104193846387101</c:v>
                </c:pt>
                <c:pt idx="55360">
                  <c:v>0.98976215070486695</c:v>
                </c:pt>
                <c:pt idx="55361">
                  <c:v>0.99116397602956097</c:v>
                </c:pt>
                <c:pt idx="55362">
                  <c:v>0.99196463940215196</c:v>
                </c:pt>
                <c:pt idx="55363">
                  <c:v>0.993583295203604</c:v>
                </c:pt>
                <c:pt idx="55364">
                  <c:v>0.98729927977768195</c:v>
                </c:pt>
                <c:pt idx="55365">
                  <c:v>0.991392430840495</c:v>
                </c:pt>
                <c:pt idx="55366">
                  <c:v>0.99348461881074102</c:v>
                </c:pt>
                <c:pt idx="55367">
                  <c:v>0.99032278973767496</c:v>
                </c:pt>
                <c:pt idx="55368">
                  <c:v>0.98642315645887702</c:v>
                </c:pt>
                <c:pt idx="55369">
                  <c:v>0.99164991371022804</c:v>
                </c:pt>
                <c:pt idx="55370">
                  <c:v>0.98836667405621703</c:v>
                </c:pt>
                <c:pt idx="55371">
                  <c:v>0.99144053839954804</c:v>
                </c:pt>
                <c:pt idx="55372">
                  <c:v>0.99033277532380104</c:v>
                </c:pt>
                <c:pt idx="55373">
                  <c:v>0.99439259242201306</c:v>
                </c:pt>
                <c:pt idx="55374">
                  <c:v>0.99025349587589795</c:v>
                </c:pt>
                <c:pt idx="55375">
                  <c:v>0.989643866718666</c:v>
                </c:pt>
                <c:pt idx="55376">
                  <c:v>0.98793438832709002</c:v>
                </c:pt>
                <c:pt idx="55377">
                  <c:v>0.98887803149960996</c:v>
                </c:pt>
                <c:pt idx="55378">
                  <c:v>0.98595411195177296</c:v>
                </c:pt>
                <c:pt idx="55379">
                  <c:v>0.99180296319456496</c:v>
                </c:pt>
                <c:pt idx="55380">
                  <c:v>0.98922802792198805</c:v>
                </c:pt>
                <c:pt idx="55381">
                  <c:v>0.98726940656764195</c:v>
                </c:pt>
                <c:pt idx="55382">
                  <c:v>0.98852938875737895</c:v>
                </c:pt>
                <c:pt idx="55383">
                  <c:v>0.99326554149908897</c:v>
                </c:pt>
                <c:pt idx="55384">
                  <c:v>0.99150948373749503</c:v>
                </c:pt>
                <c:pt idx="55385">
                  <c:v>0.99127223223819005</c:v>
                </c:pt>
                <c:pt idx="55386">
                  <c:v>0.99196973513958098</c:v>
                </c:pt>
                <c:pt idx="55387">
                  <c:v>0.98761410979932096</c:v>
                </c:pt>
                <c:pt idx="55388">
                  <c:v>0.98707796781786294</c:v>
                </c:pt>
                <c:pt idx="55389">
                  <c:v>0.99069168202785396</c:v>
                </c:pt>
                <c:pt idx="55390">
                  <c:v>0.98692510250952004</c:v>
                </c:pt>
                <c:pt idx="55391">
                  <c:v>0.992376044394084</c:v>
                </c:pt>
                <c:pt idx="55392">
                  <c:v>0.99109971736198699</c:v>
                </c:pt>
                <c:pt idx="55393">
                  <c:v>0.99288480030352899</c:v>
                </c:pt>
                <c:pt idx="55394">
                  <c:v>0.98800578377917303</c:v>
                </c:pt>
                <c:pt idx="55395">
                  <c:v>0.98883023836274597</c:v>
                </c:pt>
                <c:pt idx="55396">
                  <c:v>0.99318366054914298</c:v>
                </c:pt>
                <c:pt idx="55397">
                  <c:v>0.99236101917719299</c:v>
                </c:pt>
                <c:pt idx="55398">
                  <c:v>0.98794750056152003</c:v>
                </c:pt>
                <c:pt idx="55399">
                  <c:v>0.98860696770049294</c:v>
                </c:pt>
                <c:pt idx="55400">
                  <c:v>0.99188211784434299</c:v>
                </c:pt>
                <c:pt idx="55401">
                  <c:v>0.98713988119246898</c:v>
                </c:pt>
                <c:pt idx="55402">
                  <c:v>0.98817992441417801</c:v>
                </c:pt>
                <c:pt idx="55403">
                  <c:v>0.99122611488663304</c:v>
                </c:pt>
                <c:pt idx="55404">
                  <c:v>0.98904765878202805</c:v>
                </c:pt>
                <c:pt idx="55405">
                  <c:v>0.99353494508653595</c:v>
                </c:pt>
                <c:pt idx="55406">
                  <c:v>0.98768015378955398</c:v>
                </c:pt>
                <c:pt idx="55407">
                  <c:v>0.99347971514481404</c:v>
                </c:pt>
                <c:pt idx="55408">
                  <c:v>0.99328298863555597</c:v>
                </c:pt>
                <c:pt idx="55409">
                  <c:v>0.98675481774687401</c:v>
                </c:pt>
                <c:pt idx="55410">
                  <c:v>0.99018016214617999</c:v>
                </c:pt>
                <c:pt idx="55411">
                  <c:v>0.98821484230150802</c:v>
                </c:pt>
                <c:pt idx="55412">
                  <c:v>0.99089676999343201</c:v>
                </c:pt>
                <c:pt idx="55413">
                  <c:v>0.99263473159674198</c:v>
                </c:pt>
                <c:pt idx="55414">
                  <c:v>0.98897904285709404</c:v>
                </c:pt>
                <c:pt idx="55415">
                  <c:v>0.99107963778864006</c:v>
                </c:pt>
                <c:pt idx="55416">
                  <c:v>0.99142123364510304</c:v>
                </c:pt>
                <c:pt idx="55417">
                  <c:v>0.99302291091666695</c:v>
                </c:pt>
                <c:pt idx="55418">
                  <c:v>0.98828629312671401</c:v>
                </c:pt>
                <c:pt idx="55419">
                  <c:v>0.98964372900646302</c:v>
                </c:pt>
                <c:pt idx="55420">
                  <c:v>0.99105890745914704</c:v>
                </c:pt>
                <c:pt idx="55421">
                  <c:v>0.98985455680512102</c:v>
                </c:pt>
                <c:pt idx="55422">
                  <c:v>0.988729850374931</c:v>
                </c:pt>
                <c:pt idx="55423">
                  <c:v>0.99219473311932804</c:v>
                </c:pt>
                <c:pt idx="55424">
                  <c:v>0.99208378848615997</c:v>
                </c:pt>
                <c:pt idx="55425">
                  <c:v>0.98972041385939802</c:v>
                </c:pt>
                <c:pt idx="55426">
                  <c:v>0.99259929825542004</c:v>
                </c:pt>
                <c:pt idx="55427">
                  <c:v>0.99318990439913402</c:v>
                </c:pt>
                <c:pt idx="55428">
                  <c:v>0.99249200705973095</c:v>
                </c:pt>
                <c:pt idx="55429">
                  <c:v>0.98888604587603901</c:v>
                </c:pt>
                <c:pt idx="55430">
                  <c:v>0.989764175769279</c:v>
                </c:pt>
                <c:pt idx="55431">
                  <c:v>0.99053796617719903</c:v>
                </c:pt>
                <c:pt idx="55432">
                  <c:v>0.98886271733922704</c:v>
                </c:pt>
                <c:pt idx="55433">
                  <c:v>0.99193811829378198</c:v>
                </c:pt>
                <c:pt idx="55434">
                  <c:v>0.99172037029567495</c:v>
                </c:pt>
                <c:pt idx="55435">
                  <c:v>0.99003318769857096</c:v>
                </c:pt>
                <c:pt idx="55436">
                  <c:v>0.98953005317113696</c:v>
                </c:pt>
                <c:pt idx="55437">
                  <c:v>0.989355270530203</c:v>
                </c:pt>
                <c:pt idx="55438">
                  <c:v>0.98976514651467296</c:v>
                </c:pt>
                <c:pt idx="55439">
                  <c:v>0.989469210137502</c:v>
                </c:pt>
                <c:pt idx="55440">
                  <c:v>0.98735399475589902</c:v>
                </c:pt>
                <c:pt idx="55441">
                  <c:v>0.99148372006085805</c:v>
                </c:pt>
                <c:pt idx="55442">
                  <c:v>0.98586240128417402</c:v>
                </c:pt>
                <c:pt idx="55443">
                  <c:v>0.991551135966945</c:v>
                </c:pt>
                <c:pt idx="55444">
                  <c:v>0.99404076457380197</c:v>
                </c:pt>
                <c:pt idx="55445">
                  <c:v>0.98875420569528605</c:v>
                </c:pt>
                <c:pt idx="55446">
                  <c:v>0.98751006846282396</c:v>
                </c:pt>
                <c:pt idx="55447">
                  <c:v>0.99161762754548299</c:v>
                </c:pt>
                <c:pt idx="55448">
                  <c:v>0.98741369061008699</c:v>
                </c:pt>
                <c:pt idx="55449">
                  <c:v>0.99149338517532004</c:v>
                </c:pt>
                <c:pt idx="55450">
                  <c:v>0.99129659475326504</c:v>
                </c:pt>
                <c:pt idx="55451">
                  <c:v>0.98800223305308699</c:v>
                </c:pt>
                <c:pt idx="55452">
                  <c:v>0.98705430995103405</c:v>
                </c:pt>
                <c:pt idx="55453">
                  <c:v>0.99316205033703897</c:v>
                </c:pt>
                <c:pt idx="55454">
                  <c:v>0.98661692696372005</c:v>
                </c:pt>
                <c:pt idx="55455">
                  <c:v>0.99464315907002998</c:v>
                </c:pt>
                <c:pt idx="55456">
                  <c:v>0.98674962708815295</c:v>
                </c:pt>
                <c:pt idx="55457">
                  <c:v>0.99152183007158601</c:v>
                </c:pt>
                <c:pt idx="55458">
                  <c:v>0.99212170044500203</c:v>
                </c:pt>
                <c:pt idx="55459">
                  <c:v>0.99363043356385805</c:v>
                </c:pt>
                <c:pt idx="55460">
                  <c:v>0.98853032556562104</c:v>
                </c:pt>
                <c:pt idx="55461">
                  <c:v>0.98620654187068402</c:v>
                </c:pt>
                <c:pt idx="55462">
                  <c:v>0.99077223855814101</c:v>
                </c:pt>
                <c:pt idx="55463">
                  <c:v>0.99180557367438404</c:v>
                </c:pt>
                <c:pt idx="55464">
                  <c:v>0.98966608355843</c:v>
                </c:pt>
                <c:pt idx="55465">
                  <c:v>0.99303669354875501</c:v>
                </c:pt>
                <c:pt idx="55466">
                  <c:v>0.98807973211018596</c:v>
                </c:pt>
                <c:pt idx="55467">
                  <c:v>0.994158679372381</c:v>
                </c:pt>
                <c:pt idx="55468">
                  <c:v>0.98687780625284205</c:v>
                </c:pt>
                <c:pt idx="55469">
                  <c:v>0.99184419344113905</c:v>
                </c:pt>
                <c:pt idx="55470">
                  <c:v>0.98713628888942095</c:v>
                </c:pt>
                <c:pt idx="55471">
                  <c:v>0.98959636358084102</c:v>
                </c:pt>
                <c:pt idx="55472">
                  <c:v>0.98890433442197401</c:v>
                </c:pt>
                <c:pt idx="55473">
                  <c:v>0.99114729117067102</c:v>
                </c:pt>
                <c:pt idx="55474">
                  <c:v>0.98854851175071101</c:v>
                </c:pt>
                <c:pt idx="55475">
                  <c:v>0.98977355474436202</c:v>
                </c:pt>
                <c:pt idx="55476">
                  <c:v>0.99135796411509902</c:v>
                </c:pt>
                <c:pt idx="55477">
                  <c:v>0.98866953067835095</c:v>
                </c:pt>
                <c:pt idx="55478">
                  <c:v>0.98796872367335997</c:v>
                </c:pt>
                <c:pt idx="55479">
                  <c:v>0.99219450389678199</c:v>
                </c:pt>
                <c:pt idx="55480">
                  <c:v>0.98852450703405204</c:v>
                </c:pt>
                <c:pt idx="55481">
                  <c:v>0.99181213739900997</c:v>
                </c:pt>
                <c:pt idx="55482">
                  <c:v>0.98946622221050196</c:v>
                </c:pt>
                <c:pt idx="55483">
                  <c:v>0.99014902351263201</c:v>
                </c:pt>
                <c:pt idx="55484">
                  <c:v>0.99121478527335205</c:v>
                </c:pt>
                <c:pt idx="55485">
                  <c:v>0.98983793576325096</c:v>
                </c:pt>
                <c:pt idx="55486">
                  <c:v>0.99223025222817596</c:v>
                </c:pt>
                <c:pt idx="55487">
                  <c:v>0.99243181150349102</c:v>
                </c:pt>
                <c:pt idx="55488">
                  <c:v>0.99293948221766903</c:v>
                </c:pt>
                <c:pt idx="55489">
                  <c:v>0.993460138045131</c:v>
                </c:pt>
                <c:pt idx="55490">
                  <c:v>0.98666790946636695</c:v>
                </c:pt>
                <c:pt idx="55491">
                  <c:v>0.99244122003764901</c:v>
                </c:pt>
                <c:pt idx="55492">
                  <c:v>0.989727425507686</c:v>
                </c:pt>
                <c:pt idx="55493">
                  <c:v>0.99211422897707502</c:v>
                </c:pt>
                <c:pt idx="55494">
                  <c:v>0.98878337351956203</c:v>
                </c:pt>
                <c:pt idx="55495">
                  <c:v>0.99251920470615695</c:v>
                </c:pt>
                <c:pt idx="55496">
                  <c:v>0.992153598749836</c:v>
                </c:pt>
                <c:pt idx="55497">
                  <c:v>0.986300980275854</c:v>
                </c:pt>
                <c:pt idx="55498">
                  <c:v>0.99423133865969304</c:v>
                </c:pt>
                <c:pt idx="55499">
                  <c:v>0.99215231294564399</c:v>
                </c:pt>
                <c:pt idx="55500">
                  <c:v>0.98621499488595299</c:v>
                </c:pt>
                <c:pt idx="55501">
                  <c:v>0.99175566459582098</c:v>
                </c:pt>
                <c:pt idx="55502">
                  <c:v>0.99406186540129104</c:v>
                </c:pt>
                <c:pt idx="55503">
                  <c:v>0.99083956510069904</c:v>
                </c:pt>
                <c:pt idx="55504">
                  <c:v>0.98735818899795502</c:v>
                </c:pt>
                <c:pt idx="55505">
                  <c:v>0.993065902714652</c:v>
                </c:pt>
                <c:pt idx="55506">
                  <c:v>0.99003203656911098</c:v>
                </c:pt>
                <c:pt idx="55507">
                  <c:v>0.99054855489715898</c:v>
                </c:pt>
                <c:pt idx="55508">
                  <c:v>0.98997297707102805</c:v>
                </c:pt>
                <c:pt idx="55509">
                  <c:v>0.99041562622948998</c:v>
                </c:pt>
                <c:pt idx="55510">
                  <c:v>0.989723109536084</c:v>
                </c:pt>
                <c:pt idx="55511">
                  <c:v>0.98961348045261799</c:v>
                </c:pt>
                <c:pt idx="55512">
                  <c:v>0.98986014645578402</c:v>
                </c:pt>
                <c:pt idx="55513">
                  <c:v>0.99104789679865701</c:v>
                </c:pt>
                <c:pt idx="55514">
                  <c:v>0.988153245438112</c:v>
                </c:pt>
                <c:pt idx="55515">
                  <c:v>0.99232861000941996</c:v>
                </c:pt>
                <c:pt idx="55516">
                  <c:v>0.99128436585825297</c:v>
                </c:pt>
                <c:pt idx="55517">
                  <c:v>0.98688980683076499</c:v>
                </c:pt>
                <c:pt idx="55518">
                  <c:v>0.99196080960067601</c:v>
                </c:pt>
                <c:pt idx="55519">
                  <c:v>0.99253373385518096</c:v>
                </c:pt>
                <c:pt idx="55520">
                  <c:v>0.98630694523455498</c:v>
                </c:pt>
                <c:pt idx="55521">
                  <c:v>0.99062408645464906</c:v>
                </c:pt>
                <c:pt idx="55522">
                  <c:v>0.990435167806481</c:v>
                </c:pt>
                <c:pt idx="55523">
                  <c:v>0.98843487834463695</c:v>
                </c:pt>
                <c:pt idx="55524">
                  <c:v>0.99445759561376601</c:v>
                </c:pt>
                <c:pt idx="55525">
                  <c:v>0.98894569231576801</c:v>
                </c:pt>
                <c:pt idx="55526">
                  <c:v>0.988512767576602</c:v>
                </c:pt>
                <c:pt idx="55527">
                  <c:v>0.99136406576700498</c:v>
                </c:pt>
                <c:pt idx="55528">
                  <c:v>0.98921002052811502</c:v>
                </c:pt>
                <c:pt idx="55529">
                  <c:v>0.99242244196041096</c:v>
                </c:pt>
                <c:pt idx="55530">
                  <c:v>0.99214797811111199</c:v>
                </c:pt>
                <c:pt idx="55531">
                  <c:v>0.99023577501783799</c:v>
                </c:pt>
                <c:pt idx="55532">
                  <c:v>0.99316990551348105</c:v>
                </c:pt>
                <c:pt idx="55533">
                  <c:v>0.98753869299140495</c:v>
                </c:pt>
                <c:pt idx="55534">
                  <c:v>0.99176625339172597</c:v>
                </c:pt>
                <c:pt idx="55535">
                  <c:v>0.99005722302348598</c:v>
                </c:pt>
                <c:pt idx="55536">
                  <c:v>0.98994715923197096</c:v>
                </c:pt>
                <c:pt idx="55537">
                  <c:v>0.988786027345958</c:v>
                </c:pt>
                <c:pt idx="55538">
                  <c:v>0.99413250930597996</c:v>
                </c:pt>
                <c:pt idx="55539">
                  <c:v>0.98830640526269298</c:v>
                </c:pt>
                <c:pt idx="55540">
                  <c:v>0.99330295436790905</c:v>
                </c:pt>
                <c:pt idx="55541">
                  <c:v>0.991290208705085</c:v>
                </c:pt>
                <c:pt idx="55542">
                  <c:v>0.99245694425216402</c:v>
                </c:pt>
                <c:pt idx="55543">
                  <c:v>0.98957176288107795</c:v>
                </c:pt>
                <c:pt idx="55544">
                  <c:v>0.99162129021294698</c:v>
                </c:pt>
                <c:pt idx="55545">
                  <c:v>0.992858079485606</c:v>
                </c:pt>
                <c:pt idx="55546">
                  <c:v>0.99105087460417596</c:v>
                </c:pt>
                <c:pt idx="55547">
                  <c:v>0.98738849320748601</c:v>
                </c:pt>
                <c:pt idx="55548">
                  <c:v>0.99130089836201796</c:v>
                </c:pt>
                <c:pt idx="55549">
                  <c:v>0.99380447384289805</c:v>
                </c:pt>
                <c:pt idx="55550">
                  <c:v>0.992842619810692</c:v>
                </c:pt>
                <c:pt idx="55551">
                  <c:v>0.988601912068097</c:v>
                </c:pt>
                <c:pt idx="55552">
                  <c:v>0.98721822285785699</c:v>
                </c:pt>
                <c:pt idx="55553">
                  <c:v>0.99174669785136305</c:v>
                </c:pt>
                <c:pt idx="55554">
                  <c:v>0.98932318863683599</c:v>
                </c:pt>
                <c:pt idx="55555">
                  <c:v>0.99171958105090796</c:v>
                </c:pt>
                <c:pt idx="55556">
                  <c:v>0.99295265837395397</c:v>
                </c:pt>
                <c:pt idx="55557">
                  <c:v>0.991764643014026</c:v>
                </c:pt>
                <c:pt idx="55558">
                  <c:v>0.98725655917564004</c:v>
                </c:pt>
                <c:pt idx="55559">
                  <c:v>0.99023881637024302</c:v>
                </c:pt>
                <c:pt idx="55560">
                  <c:v>0.99274309249556703</c:v>
                </c:pt>
                <c:pt idx="55561">
                  <c:v>0.98834328790540804</c:v>
                </c:pt>
                <c:pt idx="55562">
                  <c:v>0.99088465703033102</c:v>
                </c:pt>
                <c:pt idx="55563">
                  <c:v>0.98947666021406799</c:v>
                </c:pt>
                <c:pt idx="55564">
                  <c:v>0.989215602541335</c:v>
                </c:pt>
                <c:pt idx="55565">
                  <c:v>0.99205213974749296</c:v>
                </c:pt>
                <c:pt idx="55566">
                  <c:v>0.98853864853239104</c:v>
                </c:pt>
                <c:pt idx="55567">
                  <c:v>0.98691109752602302</c:v>
                </c:pt>
                <c:pt idx="55568">
                  <c:v>0.99254462872169802</c:v>
                </c:pt>
                <c:pt idx="55569">
                  <c:v>0.98795352909823198</c:v>
                </c:pt>
                <c:pt idx="55570">
                  <c:v>0.99064744543892802</c:v>
                </c:pt>
                <c:pt idx="55571">
                  <c:v>0.99290846911860398</c:v>
                </c:pt>
                <c:pt idx="55572">
                  <c:v>0.99029911801354897</c:v>
                </c:pt>
                <c:pt idx="55573">
                  <c:v>0.98682714175754005</c:v>
                </c:pt>
                <c:pt idx="55574">
                  <c:v>0.99189635568585999</c:v>
                </c:pt>
                <c:pt idx="55575">
                  <c:v>0.99007273519241101</c:v>
                </c:pt>
                <c:pt idx="55576">
                  <c:v>0.99037742634228998</c:v>
                </c:pt>
                <c:pt idx="55577">
                  <c:v>0.98761252029284696</c:v>
                </c:pt>
                <c:pt idx="55578">
                  <c:v>0.992646738370634</c:v>
                </c:pt>
                <c:pt idx="55579">
                  <c:v>0.98717559156095502</c:v>
                </c:pt>
                <c:pt idx="55580">
                  <c:v>0.99178673304666098</c:v>
                </c:pt>
                <c:pt idx="55581">
                  <c:v>0.98827021785962998</c:v>
                </c:pt>
                <c:pt idx="55582">
                  <c:v>0.99421167495183504</c:v>
                </c:pt>
                <c:pt idx="55583">
                  <c:v>0.99000263071932804</c:v>
                </c:pt>
                <c:pt idx="55584">
                  <c:v>0.99247335761186495</c:v>
                </c:pt>
                <c:pt idx="55585">
                  <c:v>0.98817915766031394</c:v>
                </c:pt>
                <c:pt idx="55586">
                  <c:v>0.99103721356420205</c:v>
                </c:pt>
                <c:pt idx="55587">
                  <c:v>0.99058852789612295</c:v>
                </c:pt>
                <c:pt idx="55588">
                  <c:v>0.99294454964606305</c:v>
                </c:pt>
                <c:pt idx="55589">
                  <c:v>0.99130582602127104</c:v>
                </c:pt>
                <c:pt idx="55590">
                  <c:v>0.98785182501226598</c:v>
                </c:pt>
                <c:pt idx="55591">
                  <c:v>0.98760815203227403</c:v>
                </c:pt>
                <c:pt idx="55592">
                  <c:v>0.992147542047222</c:v>
                </c:pt>
                <c:pt idx="55593">
                  <c:v>0.99103631757098998</c:v>
                </c:pt>
                <c:pt idx="55594">
                  <c:v>0.99154247683977004</c:v>
                </c:pt>
                <c:pt idx="55595">
                  <c:v>0.99220653318714602</c:v>
                </c:pt>
                <c:pt idx="55596">
                  <c:v>0.987143433282057</c:v>
                </c:pt>
                <c:pt idx="55597">
                  <c:v>0.99417678610788596</c:v>
                </c:pt>
                <c:pt idx="55598">
                  <c:v>0.98943040280046402</c:v>
                </c:pt>
                <c:pt idx="55599">
                  <c:v>0.99261175371464105</c:v>
                </c:pt>
                <c:pt idx="55600">
                  <c:v>0.99225366498522505</c:v>
                </c:pt>
                <c:pt idx="55601">
                  <c:v>0.98663421107589</c:v>
                </c:pt>
                <c:pt idx="55602">
                  <c:v>0.99004993707731703</c:v>
                </c:pt>
                <c:pt idx="55603">
                  <c:v>0.993241680296295</c:v>
                </c:pt>
                <c:pt idx="55604">
                  <c:v>0.98879498935996901</c:v>
                </c:pt>
                <c:pt idx="55605">
                  <c:v>0.98996412741447204</c:v>
                </c:pt>
                <c:pt idx="55606">
                  <c:v>0.98850051823560903</c:v>
                </c:pt>
                <c:pt idx="55607">
                  <c:v>0.99245045806215904</c:v>
                </c:pt>
                <c:pt idx="55608">
                  <c:v>0.98920024294795905</c:v>
                </c:pt>
                <c:pt idx="55609">
                  <c:v>0.99384130418432404</c:v>
                </c:pt>
                <c:pt idx="55610">
                  <c:v>0.98690035083232497</c:v>
                </c:pt>
                <c:pt idx="55611">
                  <c:v>0.99231673217123595</c:v>
                </c:pt>
                <c:pt idx="55612">
                  <c:v>0.99003634661561601</c:v>
                </c:pt>
                <c:pt idx="55613">
                  <c:v>0.98978405729812702</c:v>
                </c:pt>
                <c:pt idx="55614">
                  <c:v>0.99201196442356099</c:v>
                </c:pt>
                <c:pt idx="55615">
                  <c:v>0.98867550431821405</c:v>
                </c:pt>
                <c:pt idx="55616">
                  <c:v>0.99099954414839897</c:v>
                </c:pt>
                <c:pt idx="55617">
                  <c:v>0.98802653115973904</c:v>
                </c:pt>
                <c:pt idx="55618">
                  <c:v>0.99149303540124401</c:v>
                </c:pt>
                <c:pt idx="55619">
                  <c:v>0.99252068395155402</c:v>
                </c:pt>
                <c:pt idx="55620">
                  <c:v>0.99002392502615999</c:v>
                </c:pt>
                <c:pt idx="55621">
                  <c:v>0.989195543222815</c:v>
                </c:pt>
                <c:pt idx="55622">
                  <c:v>0.98824277766416702</c:v>
                </c:pt>
                <c:pt idx="55623">
                  <c:v>0.99118012516634901</c:v>
                </c:pt>
                <c:pt idx="55624">
                  <c:v>0.990985903353231</c:v>
                </c:pt>
                <c:pt idx="55625">
                  <c:v>0.99279535316115697</c:v>
                </c:pt>
                <c:pt idx="55626">
                  <c:v>0.98867974948747595</c:v>
                </c:pt>
                <c:pt idx="55627">
                  <c:v>0.99196502560206301</c:v>
                </c:pt>
                <c:pt idx="55628">
                  <c:v>0.99213312553784605</c:v>
                </c:pt>
                <c:pt idx="55629">
                  <c:v>0.98870542320977794</c:v>
                </c:pt>
                <c:pt idx="55630">
                  <c:v>0.98829474227154401</c:v>
                </c:pt>
                <c:pt idx="55631">
                  <c:v>0.99365643927884395</c:v>
                </c:pt>
                <c:pt idx="55632">
                  <c:v>0.98755545918572696</c:v>
                </c:pt>
                <c:pt idx="55633">
                  <c:v>0.99004956253098697</c:v>
                </c:pt>
                <c:pt idx="55634">
                  <c:v>0.99084940341905403</c:v>
                </c:pt>
                <c:pt idx="55635">
                  <c:v>0.99170758022177996</c:v>
                </c:pt>
                <c:pt idx="55636">
                  <c:v>0.987776381162496</c:v>
                </c:pt>
                <c:pt idx="55637">
                  <c:v>0.99339035044346602</c:v>
                </c:pt>
                <c:pt idx="55638">
                  <c:v>0.99436889268576401</c:v>
                </c:pt>
                <c:pt idx="55639">
                  <c:v>0.98872639168944398</c:v>
                </c:pt>
                <c:pt idx="55640">
                  <c:v>0.99280565294379497</c:v>
                </c:pt>
                <c:pt idx="55641">
                  <c:v>0.98767754475706704</c:v>
                </c:pt>
                <c:pt idx="55642">
                  <c:v>0.98905306727794995</c:v>
                </c:pt>
                <c:pt idx="55643">
                  <c:v>0.99014992130092405</c:v>
                </c:pt>
                <c:pt idx="55644">
                  <c:v>0.99262206906995698</c:v>
                </c:pt>
                <c:pt idx="55645">
                  <c:v>0.99117379458156796</c:v>
                </c:pt>
                <c:pt idx="55646">
                  <c:v>0.98704366347094596</c:v>
                </c:pt>
                <c:pt idx="55647">
                  <c:v>0.99312423620220802</c:v>
                </c:pt>
                <c:pt idx="55648">
                  <c:v>0.99409577711959496</c:v>
                </c:pt>
                <c:pt idx="55649">
                  <c:v>0.99217967465933898</c:v>
                </c:pt>
                <c:pt idx="55650">
                  <c:v>0.99202991238487404</c:v>
                </c:pt>
                <c:pt idx="55651">
                  <c:v>0.98840154068784902</c:v>
                </c:pt>
                <c:pt idx="55652">
                  <c:v>0.99065046241140797</c:v>
                </c:pt>
                <c:pt idx="55653">
                  <c:v>0.99100865850887598</c:v>
                </c:pt>
                <c:pt idx="55654">
                  <c:v>0.98825835814372698</c:v>
                </c:pt>
                <c:pt idx="55655">
                  <c:v>0.99193896282466498</c:v>
                </c:pt>
                <c:pt idx="55656">
                  <c:v>0.99437013629283899</c:v>
                </c:pt>
                <c:pt idx="55657">
                  <c:v>0.98975414449425902</c:v>
                </c:pt>
                <c:pt idx="55658">
                  <c:v>0.99016986694673303</c:v>
                </c:pt>
                <c:pt idx="55659">
                  <c:v>0.99128908019634898</c:v>
                </c:pt>
                <c:pt idx="55660">
                  <c:v>0.99130431996617097</c:v>
                </c:pt>
                <c:pt idx="55661">
                  <c:v>0.99023442795874395</c:v>
                </c:pt>
                <c:pt idx="55662">
                  <c:v>0.98734539905868901</c:v>
                </c:pt>
                <c:pt idx="55663">
                  <c:v>0.99160110597864304</c:v>
                </c:pt>
                <c:pt idx="55664">
                  <c:v>0.98922414610244103</c:v>
                </c:pt>
                <c:pt idx="55665">
                  <c:v>0.98969493393389596</c:v>
                </c:pt>
                <c:pt idx="55666">
                  <c:v>0.99265742330080198</c:v>
                </c:pt>
                <c:pt idx="55667">
                  <c:v>0.989226506616396</c:v>
                </c:pt>
                <c:pt idx="55668">
                  <c:v>0.99285919300782399</c:v>
                </c:pt>
                <c:pt idx="55669">
                  <c:v>0.99222124270170597</c:v>
                </c:pt>
                <c:pt idx="55670">
                  <c:v>0.98746778358991805</c:v>
                </c:pt>
                <c:pt idx="55671">
                  <c:v>0.99229543283420796</c:v>
                </c:pt>
                <c:pt idx="55672">
                  <c:v>0.99306867076473704</c:v>
                </c:pt>
                <c:pt idx="55673">
                  <c:v>0.98760362458662798</c:v>
                </c:pt>
                <c:pt idx="55674">
                  <c:v>0.993149256385638</c:v>
                </c:pt>
                <c:pt idx="55675">
                  <c:v>0.99085937693349602</c:v>
                </c:pt>
                <c:pt idx="55676">
                  <c:v>0.99144618568466703</c:v>
                </c:pt>
                <c:pt idx="55677">
                  <c:v>0.98988873892738205</c:v>
                </c:pt>
                <c:pt idx="55678">
                  <c:v>0.98776303433953505</c:v>
                </c:pt>
                <c:pt idx="55679">
                  <c:v>0.98777716419050698</c:v>
                </c:pt>
                <c:pt idx="55680">
                  <c:v>0.99076838675669998</c:v>
                </c:pt>
                <c:pt idx="55681">
                  <c:v>0.98898389948497101</c:v>
                </c:pt>
                <c:pt idx="55682">
                  <c:v>0.988944709836164</c:v>
                </c:pt>
                <c:pt idx="55683">
                  <c:v>0.98890295172974796</c:v>
                </c:pt>
                <c:pt idx="55684">
                  <c:v>0.98977744063932505</c:v>
                </c:pt>
                <c:pt idx="55685">
                  <c:v>0.99295674168715398</c:v>
                </c:pt>
                <c:pt idx="55686">
                  <c:v>0.98642274178749001</c:v>
                </c:pt>
                <c:pt idx="55687">
                  <c:v>0.98879200364798503</c:v>
                </c:pt>
                <c:pt idx="55688">
                  <c:v>0.99122347489042995</c:v>
                </c:pt>
                <c:pt idx="55689">
                  <c:v>0.99069925517371504</c:v>
                </c:pt>
                <c:pt idx="55690">
                  <c:v>0.98711661055283295</c:v>
                </c:pt>
                <c:pt idx="55691">
                  <c:v>0.99275118404062501</c:v>
                </c:pt>
                <c:pt idx="55692">
                  <c:v>0.98691695716542405</c:v>
                </c:pt>
                <c:pt idx="55693">
                  <c:v>0.98808006612559895</c:v>
                </c:pt>
                <c:pt idx="55694">
                  <c:v>0.99221067140976305</c:v>
                </c:pt>
                <c:pt idx="55695">
                  <c:v>0.99017086109492702</c:v>
                </c:pt>
                <c:pt idx="55696">
                  <c:v>0.98970088122978095</c:v>
                </c:pt>
                <c:pt idx="55697">
                  <c:v>0.988491527657405</c:v>
                </c:pt>
                <c:pt idx="55698">
                  <c:v>0.993653252777842</c:v>
                </c:pt>
                <c:pt idx="55699">
                  <c:v>0.98790402027097901</c:v>
                </c:pt>
                <c:pt idx="55700">
                  <c:v>0.98837900840274895</c:v>
                </c:pt>
                <c:pt idx="55701">
                  <c:v>0.990388357147169</c:v>
                </c:pt>
                <c:pt idx="55702">
                  <c:v>0.99190433489469299</c:v>
                </c:pt>
                <c:pt idx="55703">
                  <c:v>0.99173647807112597</c:v>
                </c:pt>
                <c:pt idx="55704">
                  <c:v>0.99196636270653704</c:v>
                </c:pt>
                <c:pt idx="55705">
                  <c:v>0.99158512028638301</c:v>
                </c:pt>
                <c:pt idx="55706">
                  <c:v>0.99158730312241905</c:v>
                </c:pt>
                <c:pt idx="55707">
                  <c:v>0.98897198952545895</c:v>
                </c:pt>
                <c:pt idx="55708">
                  <c:v>0.98951694747404195</c:v>
                </c:pt>
                <c:pt idx="55709">
                  <c:v>0.99053931516930105</c:v>
                </c:pt>
                <c:pt idx="55710">
                  <c:v>0.98950779208662598</c:v>
                </c:pt>
                <c:pt idx="55711">
                  <c:v>0.99249589595565402</c:v>
                </c:pt>
                <c:pt idx="55712">
                  <c:v>0.99137022799308305</c:v>
                </c:pt>
                <c:pt idx="55713">
                  <c:v>0.99122773247672402</c:v>
                </c:pt>
                <c:pt idx="55714">
                  <c:v>0.99351974400843701</c:v>
                </c:pt>
                <c:pt idx="55715">
                  <c:v>0.98944798749882201</c:v>
                </c:pt>
                <c:pt idx="55716">
                  <c:v>0.98869448339508303</c:v>
                </c:pt>
                <c:pt idx="55717">
                  <c:v>0.99175067515404203</c:v>
                </c:pt>
                <c:pt idx="55718">
                  <c:v>0.99325627085151502</c:v>
                </c:pt>
                <c:pt idx="55719">
                  <c:v>0.99106359550643297</c:v>
                </c:pt>
                <c:pt idx="55720">
                  <c:v>0.99325314388236297</c:v>
                </c:pt>
                <c:pt idx="55721">
                  <c:v>0.98847909302331405</c:v>
                </c:pt>
                <c:pt idx="55722">
                  <c:v>0.98891406851474795</c:v>
                </c:pt>
                <c:pt idx="55723">
                  <c:v>0.99166931738317998</c:v>
                </c:pt>
                <c:pt idx="55724">
                  <c:v>0.99312009401197099</c:v>
                </c:pt>
                <c:pt idx="55725">
                  <c:v>0.99141738505375498</c:v>
                </c:pt>
                <c:pt idx="55726">
                  <c:v>0.98848361102985804</c:v>
                </c:pt>
                <c:pt idx="55727">
                  <c:v>0.99043117744494402</c:v>
                </c:pt>
                <c:pt idx="55728">
                  <c:v>0.98989739311892699</c:v>
                </c:pt>
                <c:pt idx="55729">
                  <c:v>0.98953398457907005</c:v>
                </c:pt>
                <c:pt idx="55730">
                  <c:v>0.99203774382104304</c:v>
                </c:pt>
                <c:pt idx="55731">
                  <c:v>0.98793148546496901</c:v>
                </c:pt>
                <c:pt idx="55732">
                  <c:v>0.98730844787615302</c:v>
                </c:pt>
                <c:pt idx="55733">
                  <c:v>0.98769087193746496</c:v>
                </c:pt>
                <c:pt idx="55734">
                  <c:v>0.99280746586431501</c:v>
                </c:pt>
                <c:pt idx="55735">
                  <c:v>0.98993920410054004</c:v>
                </c:pt>
                <c:pt idx="55736">
                  <c:v>0.98944922878931996</c:v>
                </c:pt>
                <c:pt idx="55737">
                  <c:v>0.99026920887631398</c:v>
                </c:pt>
                <c:pt idx="55738">
                  <c:v>0.98846358523608602</c:v>
                </c:pt>
                <c:pt idx="55739">
                  <c:v>0.987455782633332</c:v>
                </c:pt>
                <c:pt idx="55740">
                  <c:v>0.99244902653530698</c:v>
                </c:pt>
                <c:pt idx="55741">
                  <c:v>0.98956499928804897</c:v>
                </c:pt>
                <c:pt idx="55742">
                  <c:v>0.98916880310416</c:v>
                </c:pt>
                <c:pt idx="55743">
                  <c:v>0.98892813538652802</c:v>
                </c:pt>
                <c:pt idx="55744">
                  <c:v>0.98799052435568202</c:v>
                </c:pt>
                <c:pt idx="55745">
                  <c:v>0.989399903522173</c:v>
                </c:pt>
                <c:pt idx="55746">
                  <c:v>0.988618348465227</c:v>
                </c:pt>
                <c:pt idx="55747">
                  <c:v>0.98923578570378301</c:v>
                </c:pt>
                <c:pt idx="55748">
                  <c:v>0.98780867130654804</c:v>
                </c:pt>
                <c:pt idx="55749">
                  <c:v>0.98726845328196799</c:v>
                </c:pt>
                <c:pt idx="55750">
                  <c:v>0.99448324546015598</c:v>
                </c:pt>
                <c:pt idx="55751">
                  <c:v>0.98767906166712405</c:v>
                </c:pt>
                <c:pt idx="55752">
                  <c:v>0.99043600597136605</c:v>
                </c:pt>
                <c:pt idx="55753">
                  <c:v>0.99271034909635802</c:v>
                </c:pt>
                <c:pt idx="55754">
                  <c:v>0.99005552813769204</c:v>
                </c:pt>
                <c:pt idx="55755">
                  <c:v>0.98814426016855805</c:v>
                </c:pt>
                <c:pt idx="55756">
                  <c:v>0.99152765040578195</c:v>
                </c:pt>
                <c:pt idx="55757">
                  <c:v>0.98685035152677003</c:v>
                </c:pt>
                <c:pt idx="55758">
                  <c:v>0.99336296471607499</c:v>
                </c:pt>
                <c:pt idx="55759">
                  <c:v>0.98998228619087902</c:v>
                </c:pt>
                <c:pt idx="55760">
                  <c:v>0.99047597947218302</c:v>
                </c:pt>
                <c:pt idx="55761">
                  <c:v>0.99083427974923299</c:v>
                </c:pt>
                <c:pt idx="55762">
                  <c:v>0.99404611267193599</c:v>
                </c:pt>
                <c:pt idx="55763">
                  <c:v>0.98892595717381404</c:v>
                </c:pt>
                <c:pt idx="55764">
                  <c:v>0.99292334227767498</c:v>
                </c:pt>
                <c:pt idx="55765">
                  <c:v>0.98876843185954899</c:v>
                </c:pt>
                <c:pt idx="55766">
                  <c:v>0.98842093041793999</c:v>
                </c:pt>
                <c:pt idx="55767">
                  <c:v>0.98824117154434199</c:v>
                </c:pt>
                <c:pt idx="55768">
                  <c:v>0.99231783178708</c:v>
                </c:pt>
                <c:pt idx="55769">
                  <c:v>0.991985119931452</c:v>
                </c:pt>
                <c:pt idx="55770">
                  <c:v>0.989384494331909</c:v>
                </c:pt>
                <c:pt idx="55771">
                  <c:v>0.98934016778316503</c:v>
                </c:pt>
                <c:pt idx="55772">
                  <c:v>0.989793872463681</c:v>
                </c:pt>
                <c:pt idx="55773">
                  <c:v>0.98922884953003198</c:v>
                </c:pt>
                <c:pt idx="55774">
                  <c:v>0.98633890113376399</c:v>
                </c:pt>
                <c:pt idx="55775">
                  <c:v>0.99231395847581605</c:v>
                </c:pt>
                <c:pt idx="55776">
                  <c:v>0.99396827028888901</c:v>
                </c:pt>
                <c:pt idx="55777">
                  <c:v>0.98865379408437004</c:v>
                </c:pt>
                <c:pt idx="55778">
                  <c:v>0.987119729945652</c:v>
                </c:pt>
                <c:pt idx="55779">
                  <c:v>0.99145633375141196</c:v>
                </c:pt>
                <c:pt idx="55780">
                  <c:v>0.993451754088721</c:v>
                </c:pt>
                <c:pt idx="55781">
                  <c:v>0.98794763750805603</c:v>
                </c:pt>
                <c:pt idx="55782">
                  <c:v>0.99233368033968505</c:v>
                </c:pt>
                <c:pt idx="55783">
                  <c:v>0.98814296231564203</c:v>
                </c:pt>
                <c:pt idx="55784">
                  <c:v>0.99140162042781999</c:v>
                </c:pt>
                <c:pt idx="55785">
                  <c:v>0.98768352730634401</c:v>
                </c:pt>
                <c:pt idx="55786">
                  <c:v>0.99097147775601402</c:v>
                </c:pt>
                <c:pt idx="55787">
                  <c:v>0.99387133257545501</c:v>
                </c:pt>
                <c:pt idx="55788">
                  <c:v>0.98882099016508995</c:v>
                </c:pt>
                <c:pt idx="55789">
                  <c:v>0.98834448271339403</c:v>
                </c:pt>
                <c:pt idx="55790">
                  <c:v>0.99342292871676596</c:v>
                </c:pt>
                <c:pt idx="55791">
                  <c:v>0.99222070796637996</c:v>
                </c:pt>
                <c:pt idx="55792">
                  <c:v>0.99001805654158404</c:v>
                </c:pt>
                <c:pt idx="55793">
                  <c:v>0.99174103510329503</c:v>
                </c:pt>
                <c:pt idx="55794">
                  <c:v>0.98903148656685502</c:v>
                </c:pt>
                <c:pt idx="55795">
                  <c:v>0.99002826231543595</c:v>
                </c:pt>
                <c:pt idx="55796">
                  <c:v>0.99131094133160902</c:v>
                </c:pt>
                <c:pt idx="55797">
                  <c:v>0.99112598189203904</c:v>
                </c:pt>
                <c:pt idx="55798">
                  <c:v>0.99244744768160797</c:v>
                </c:pt>
                <c:pt idx="55799">
                  <c:v>0.98950318564212703</c:v>
                </c:pt>
                <c:pt idx="55800">
                  <c:v>0.98907408128649399</c:v>
                </c:pt>
                <c:pt idx="55801">
                  <c:v>0.99140102145814801</c:v>
                </c:pt>
                <c:pt idx="55802">
                  <c:v>0.99005086697629996</c:v>
                </c:pt>
                <c:pt idx="55803">
                  <c:v>0.99019119696203395</c:v>
                </c:pt>
                <c:pt idx="55804">
                  <c:v>0.990688351032745</c:v>
                </c:pt>
                <c:pt idx="55805">
                  <c:v>0.99122359957907302</c:v>
                </c:pt>
                <c:pt idx="55806">
                  <c:v>0.98830662696780802</c:v>
                </c:pt>
                <c:pt idx="55807">
                  <c:v>0.99057002051404697</c:v>
                </c:pt>
                <c:pt idx="55808">
                  <c:v>0.98874420704083699</c:v>
                </c:pt>
                <c:pt idx="55809">
                  <c:v>0.99244584336542196</c:v>
                </c:pt>
                <c:pt idx="55810">
                  <c:v>0.98656510265753705</c:v>
                </c:pt>
                <c:pt idx="55811">
                  <c:v>0.990282162083293</c:v>
                </c:pt>
                <c:pt idx="55812">
                  <c:v>0.98787890056917005</c:v>
                </c:pt>
                <c:pt idx="55813">
                  <c:v>0.98891558702454097</c:v>
                </c:pt>
                <c:pt idx="55814">
                  <c:v>0.98667468982390705</c:v>
                </c:pt>
                <c:pt idx="55815">
                  <c:v>0.99038704054095905</c:v>
                </c:pt>
                <c:pt idx="55816">
                  <c:v>0.989692124197877</c:v>
                </c:pt>
                <c:pt idx="55817">
                  <c:v>0.99152926275741404</c:v>
                </c:pt>
                <c:pt idx="55818">
                  <c:v>0.99035598478684095</c:v>
                </c:pt>
                <c:pt idx="55819">
                  <c:v>0.99191456839504399</c:v>
                </c:pt>
                <c:pt idx="55820">
                  <c:v>0.99042819807459304</c:v>
                </c:pt>
                <c:pt idx="55821">
                  <c:v>0.99291524046069601</c:v>
                </c:pt>
                <c:pt idx="55822">
                  <c:v>0.987095483503447</c:v>
                </c:pt>
                <c:pt idx="55823">
                  <c:v>0.99250882827869102</c:v>
                </c:pt>
                <c:pt idx="55824">
                  <c:v>0.99113646430801605</c:v>
                </c:pt>
                <c:pt idx="55825">
                  <c:v>0.98843325269485705</c:v>
                </c:pt>
                <c:pt idx="55826">
                  <c:v>0.98921609509477204</c:v>
                </c:pt>
                <c:pt idx="55827">
                  <c:v>0.99299251362274998</c:v>
                </c:pt>
                <c:pt idx="55828">
                  <c:v>0.99026408463077797</c:v>
                </c:pt>
                <c:pt idx="55829">
                  <c:v>0.99140883030456906</c:v>
                </c:pt>
                <c:pt idx="55830">
                  <c:v>0.98902389866895501</c:v>
                </c:pt>
                <c:pt idx="55831">
                  <c:v>0.98772613492197903</c:v>
                </c:pt>
                <c:pt idx="55832">
                  <c:v>0.991279516410837</c:v>
                </c:pt>
                <c:pt idx="55833">
                  <c:v>0.99412098600333698</c:v>
                </c:pt>
                <c:pt idx="55834">
                  <c:v>0.98940889604639803</c:v>
                </c:pt>
                <c:pt idx="55835">
                  <c:v>0.98700950948898902</c:v>
                </c:pt>
                <c:pt idx="55836">
                  <c:v>0.98842870346432299</c:v>
                </c:pt>
                <c:pt idx="55837">
                  <c:v>0.99304548376385904</c:v>
                </c:pt>
                <c:pt idx="55838">
                  <c:v>0.98859384280893803</c:v>
                </c:pt>
                <c:pt idx="55839">
                  <c:v>0.98995277545014704</c:v>
                </c:pt>
                <c:pt idx="55840">
                  <c:v>0.98779949499589403</c:v>
                </c:pt>
                <c:pt idx="55841">
                  <c:v>0.98972722794661505</c:v>
                </c:pt>
                <c:pt idx="55842">
                  <c:v>0.99060619709626996</c:v>
                </c:pt>
                <c:pt idx="55843">
                  <c:v>0.98806872531739398</c:v>
                </c:pt>
                <c:pt idx="55844">
                  <c:v>0.98968526321338202</c:v>
                </c:pt>
                <c:pt idx="55845">
                  <c:v>0.98874346725440398</c:v>
                </c:pt>
                <c:pt idx="55846">
                  <c:v>0.99250623594917697</c:v>
                </c:pt>
                <c:pt idx="55847">
                  <c:v>0.991995354293423</c:v>
                </c:pt>
                <c:pt idx="55848">
                  <c:v>0.98981163164067199</c:v>
                </c:pt>
                <c:pt idx="55849">
                  <c:v>0.98954825294424897</c:v>
                </c:pt>
                <c:pt idx="55850">
                  <c:v>0.99131927069041603</c:v>
                </c:pt>
                <c:pt idx="55851">
                  <c:v>0.98717856181838204</c:v>
                </c:pt>
                <c:pt idx="55852">
                  <c:v>0.991832514212728</c:v>
                </c:pt>
                <c:pt idx="55853">
                  <c:v>0.99188453118827402</c:v>
                </c:pt>
                <c:pt idx="55854">
                  <c:v>0.98816415416027403</c:v>
                </c:pt>
                <c:pt idx="55855">
                  <c:v>0.99402588906072697</c:v>
                </c:pt>
                <c:pt idx="55856">
                  <c:v>0.98955494949642497</c:v>
                </c:pt>
                <c:pt idx="55857">
                  <c:v>0.98921852843828095</c:v>
                </c:pt>
                <c:pt idx="55858">
                  <c:v>0.99328949619878204</c:v>
                </c:pt>
                <c:pt idx="55859">
                  <c:v>0.98841160126323402</c:v>
                </c:pt>
                <c:pt idx="55860">
                  <c:v>0.99168175650697798</c:v>
                </c:pt>
                <c:pt idx="55861">
                  <c:v>0.986710252828774</c:v>
                </c:pt>
                <c:pt idx="55862">
                  <c:v>0.99058603405417001</c:v>
                </c:pt>
                <c:pt idx="55863">
                  <c:v>0.99306625803418902</c:v>
                </c:pt>
                <c:pt idx="55864">
                  <c:v>0.98722092965321095</c:v>
                </c:pt>
                <c:pt idx="55865">
                  <c:v>0.99142798941987897</c:v>
                </c:pt>
                <c:pt idx="55866">
                  <c:v>0.98932884724459502</c:v>
                </c:pt>
                <c:pt idx="55867">
                  <c:v>0.99037090118992399</c:v>
                </c:pt>
                <c:pt idx="55868">
                  <c:v>0.99228064127796101</c:v>
                </c:pt>
                <c:pt idx="55869">
                  <c:v>0.98816127571423296</c:v>
                </c:pt>
                <c:pt idx="55870">
                  <c:v>0.988515273493627</c:v>
                </c:pt>
                <c:pt idx="55871">
                  <c:v>0.99342890300212305</c:v>
                </c:pt>
                <c:pt idx="55872">
                  <c:v>0.987953232826699</c:v>
                </c:pt>
                <c:pt idx="55873">
                  <c:v>0.98807436309585905</c:v>
                </c:pt>
                <c:pt idx="55874">
                  <c:v>0.99041666575675602</c:v>
                </c:pt>
                <c:pt idx="55875">
                  <c:v>0.98901512344887998</c:v>
                </c:pt>
                <c:pt idx="55876">
                  <c:v>0.98952337337099805</c:v>
                </c:pt>
                <c:pt idx="55877">
                  <c:v>0.99138821326666404</c:v>
                </c:pt>
                <c:pt idx="55878">
                  <c:v>0.99097821560791999</c:v>
                </c:pt>
                <c:pt idx="55879">
                  <c:v>0.99280830964367905</c:v>
                </c:pt>
                <c:pt idx="55880">
                  <c:v>0.98867584823684795</c:v>
                </c:pt>
                <c:pt idx="55881">
                  <c:v>0.98889737049099402</c:v>
                </c:pt>
                <c:pt idx="55882">
                  <c:v>0.988443512693162</c:v>
                </c:pt>
                <c:pt idx="55883">
                  <c:v>0.99244623314536495</c:v>
                </c:pt>
                <c:pt idx="55884">
                  <c:v>0.99060658958391501</c:v>
                </c:pt>
                <c:pt idx="55885">
                  <c:v>0.98843047734358702</c:v>
                </c:pt>
                <c:pt idx="55886">
                  <c:v>0.98921955035648901</c:v>
                </c:pt>
                <c:pt idx="55887">
                  <c:v>0.99245888235186397</c:v>
                </c:pt>
                <c:pt idx="55888">
                  <c:v>0.99074015965550799</c:v>
                </c:pt>
                <c:pt idx="55889">
                  <c:v>0.98906896546025302</c:v>
                </c:pt>
                <c:pt idx="55890">
                  <c:v>0.99333890669809599</c:v>
                </c:pt>
                <c:pt idx="55891">
                  <c:v>0.98979302539733904</c:v>
                </c:pt>
                <c:pt idx="55892">
                  <c:v>0.99125876244246502</c:v>
                </c:pt>
                <c:pt idx="55893">
                  <c:v>0.98764206937777999</c:v>
                </c:pt>
                <c:pt idx="55894">
                  <c:v>0.99039966991748496</c:v>
                </c:pt>
                <c:pt idx="55895">
                  <c:v>0.99326411452738805</c:v>
                </c:pt>
                <c:pt idx="55896">
                  <c:v>0.98940601877658496</c:v>
                </c:pt>
                <c:pt idx="55897">
                  <c:v>0.98918088776130297</c:v>
                </c:pt>
                <c:pt idx="55898">
                  <c:v>0.99360933311664001</c:v>
                </c:pt>
                <c:pt idx="55899">
                  <c:v>0.99084128222590295</c:v>
                </c:pt>
                <c:pt idx="55900">
                  <c:v>0.99111601362736301</c:v>
                </c:pt>
                <c:pt idx="55901">
                  <c:v>0.990441601281003</c:v>
                </c:pt>
                <c:pt idx="55902">
                  <c:v>0.99170554686729195</c:v>
                </c:pt>
                <c:pt idx="55903">
                  <c:v>0.993205788532876</c:v>
                </c:pt>
                <c:pt idx="55904">
                  <c:v>0.99075626027677299</c:v>
                </c:pt>
                <c:pt idx="55905">
                  <c:v>0.98738753805353696</c:v>
                </c:pt>
                <c:pt idx="55906">
                  <c:v>0.99058509099733405</c:v>
                </c:pt>
                <c:pt idx="55907">
                  <c:v>0.99289532225035304</c:v>
                </c:pt>
                <c:pt idx="55908">
                  <c:v>0.98752099451837605</c:v>
                </c:pt>
                <c:pt idx="55909">
                  <c:v>0.98883441637109903</c:v>
                </c:pt>
                <c:pt idx="55910">
                  <c:v>0.98876593600568397</c:v>
                </c:pt>
                <c:pt idx="55911">
                  <c:v>0.99161282731781797</c:v>
                </c:pt>
                <c:pt idx="55912">
                  <c:v>0.99494336307643105</c:v>
                </c:pt>
                <c:pt idx="55913">
                  <c:v>0.98720611364569799</c:v>
                </c:pt>
                <c:pt idx="55914">
                  <c:v>0.99354257347911901</c:v>
                </c:pt>
                <c:pt idx="55915">
                  <c:v>0.99241184609281397</c:v>
                </c:pt>
                <c:pt idx="55916">
                  <c:v>0.990761089253688</c:v>
                </c:pt>
                <c:pt idx="55917">
                  <c:v>0.98819727764839105</c:v>
                </c:pt>
                <c:pt idx="55918">
                  <c:v>0.99263747734291996</c:v>
                </c:pt>
                <c:pt idx="55919">
                  <c:v>0.98874085248843102</c:v>
                </c:pt>
                <c:pt idx="55920">
                  <c:v>0.99110125974154095</c:v>
                </c:pt>
                <c:pt idx="55921">
                  <c:v>0.992214142108088</c:v>
                </c:pt>
                <c:pt idx="55922">
                  <c:v>0.99138283940418104</c:v>
                </c:pt>
                <c:pt idx="55923">
                  <c:v>0.990693549297891</c:v>
                </c:pt>
                <c:pt idx="55924">
                  <c:v>0.99214441493229899</c:v>
                </c:pt>
                <c:pt idx="55925">
                  <c:v>0.99096085026783098</c:v>
                </c:pt>
                <c:pt idx="55926">
                  <c:v>0.99111779620702301</c:v>
                </c:pt>
                <c:pt idx="55927">
                  <c:v>0.99191401514646604</c:v>
                </c:pt>
                <c:pt idx="55928">
                  <c:v>0.99112421335397105</c:v>
                </c:pt>
                <c:pt idx="55929">
                  <c:v>0.98892646577702503</c:v>
                </c:pt>
                <c:pt idx="55930">
                  <c:v>0.98942672394837206</c:v>
                </c:pt>
                <c:pt idx="55931">
                  <c:v>0.98929352133773896</c:v>
                </c:pt>
                <c:pt idx="55932">
                  <c:v>0.99423556580989503</c:v>
                </c:pt>
                <c:pt idx="55933">
                  <c:v>0.98883584923710699</c:v>
                </c:pt>
                <c:pt idx="55934">
                  <c:v>0.99314392741698398</c:v>
                </c:pt>
                <c:pt idx="55935">
                  <c:v>0.989208541777304</c:v>
                </c:pt>
                <c:pt idx="55936">
                  <c:v>0.99129622020055297</c:v>
                </c:pt>
                <c:pt idx="55937">
                  <c:v>0.99143196493076702</c:v>
                </c:pt>
                <c:pt idx="55938">
                  <c:v>0.98652683325796198</c:v>
                </c:pt>
                <c:pt idx="55939">
                  <c:v>0.99179205527742198</c:v>
                </c:pt>
                <c:pt idx="55940">
                  <c:v>0.99096908447424403</c:v>
                </c:pt>
                <c:pt idx="55941">
                  <c:v>0.98730138854058602</c:v>
                </c:pt>
                <c:pt idx="55942">
                  <c:v>0.99316973573308998</c:v>
                </c:pt>
                <c:pt idx="55943">
                  <c:v>0.98912907763012203</c:v>
                </c:pt>
                <c:pt idx="55944">
                  <c:v>0.98820152078315004</c:v>
                </c:pt>
                <c:pt idx="55945">
                  <c:v>0.99246436718461095</c:v>
                </c:pt>
                <c:pt idx="55946">
                  <c:v>0.98946461197246405</c:v>
                </c:pt>
                <c:pt idx="55947">
                  <c:v>0.99312879147347299</c:v>
                </c:pt>
                <c:pt idx="55948">
                  <c:v>0.994183086761524</c:v>
                </c:pt>
                <c:pt idx="55949">
                  <c:v>0.98887888674908697</c:v>
                </c:pt>
                <c:pt idx="55950">
                  <c:v>0.99328698019844397</c:v>
                </c:pt>
                <c:pt idx="55951">
                  <c:v>0.99156643437911696</c:v>
                </c:pt>
                <c:pt idx="55952">
                  <c:v>0.98894071835992303</c:v>
                </c:pt>
                <c:pt idx="55953">
                  <c:v>0.98994964623761605</c:v>
                </c:pt>
                <c:pt idx="55954">
                  <c:v>0.98744687647173801</c:v>
                </c:pt>
                <c:pt idx="55955">
                  <c:v>0.99027724406156203</c:v>
                </c:pt>
                <c:pt idx="55956">
                  <c:v>0.99359922622396102</c:v>
                </c:pt>
                <c:pt idx="55957">
                  <c:v>0.98892892641585195</c:v>
                </c:pt>
                <c:pt idx="55958">
                  <c:v>0.98712601371047803</c:v>
                </c:pt>
                <c:pt idx="55959">
                  <c:v>0.98972294359364099</c:v>
                </c:pt>
                <c:pt idx="55960">
                  <c:v>0.99010513068995898</c:v>
                </c:pt>
                <c:pt idx="55961">
                  <c:v>0.98791455450455401</c:v>
                </c:pt>
                <c:pt idx="55962">
                  <c:v>0.99242685186762503</c:v>
                </c:pt>
                <c:pt idx="55963">
                  <c:v>0.98773498901809298</c:v>
                </c:pt>
                <c:pt idx="55964">
                  <c:v>0.98858596706506596</c:v>
                </c:pt>
                <c:pt idx="55965">
                  <c:v>0.98907601045470905</c:v>
                </c:pt>
                <c:pt idx="55966">
                  <c:v>0.98984795633530598</c:v>
                </c:pt>
                <c:pt idx="55967">
                  <c:v>0.98732248138508705</c:v>
                </c:pt>
                <c:pt idx="55968">
                  <c:v>0.99190679304884</c:v>
                </c:pt>
                <c:pt idx="55969">
                  <c:v>0.98980575221767597</c:v>
                </c:pt>
                <c:pt idx="55970">
                  <c:v>0.99043960094541705</c:v>
                </c:pt>
                <c:pt idx="55971">
                  <c:v>0.98628560988700598</c:v>
                </c:pt>
                <c:pt idx="55972">
                  <c:v>0.99435490482453204</c:v>
                </c:pt>
                <c:pt idx="55973">
                  <c:v>0.98821027171192299</c:v>
                </c:pt>
                <c:pt idx="55974">
                  <c:v>0.98797891765717205</c:v>
                </c:pt>
                <c:pt idx="55975">
                  <c:v>0.98701640926150802</c:v>
                </c:pt>
                <c:pt idx="55976">
                  <c:v>0.99341952995803195</c:v>
                </c:pt>
                <c:pt idx="55977">
                  <c:v>0.98944082315352699</c:v>
                </c:pt>
                <c:pt idx="55978">
                  <c:v>0.99108887065483697</c:v>
                </c:pt>
                <c:pt idx="55979">
                  <c:v>0.99439314887444596</c:v>
                </c:pt>
                <c:pt idx="55980">
                  <c:v>0.98932455028503996</c:v>
                </c:pt>
                <c:pt idx="55981">
                  <c:v>0.98693975541766998</c:v>
                </c:pt>
                <c:pt idx="55982">
                  <c:v>0.99147712404383803</c:v>
                </c:pt>
                <c:pt idx="55983">
                  <c:v>0.99312295267802297</c:v>
                </c:pt>
                <c:pt idx="55984">
                  <c:v>0.98881083845893902</c:v>
                </c:pt>
                <c:pt idx="55985">
                  <c:v>0.99153480398031402</c:v>
                </c:pt>
                <c:pt idx="55986">
                  <c:v>0.991423273933562</c:v>
                </c:pt>
                <c:pt idx="55987">
                  <c:v>0.99194772100329098</c:v>
                </c:pt>
                <c:pt idx="55988">
                  <c:v>0.988437232686592</c:v>
                </c:pt>
                <c:pt idx="55989">
                  <c:v>0.99060990844587504</c:v>
                </c:pt>
                <c:pt idx="55990">
                  <c:v>0.99279015496234502</c:v>
                </c:pt>
                <c:pt idx="55991">
                  <c:v>0.98627889779751399</c:v>
                </c:pt>
                <c:pt idx="55992">
                  <c:v>0.99175113962906303</c:v>
                </c:pt>
                <c:pt idx="55993">
                  <c:v>0.98980060182066898</c:v>
                </c:pt>
                <c:pt idx="55994">
                  <c:v>0.99094611627197005</c:v>
                </c:pt>
                <c:pt idx="55995">
                  <c:v>0.99252078511643704</c:v>
                </c:pt>
                <c:pt idx="55996">
                  <c:v>0.98826274119600899</c:v>
                </c:pt>
                <c:pt idx="55997">
                  <c:v>0.98712218398445395</c:v>
                </c:pt>
                <c:pt idx="55998">
                  <c:v>0.98907022881968798</c:v>
                </c:pt>
                <c:pt idx="55999">
                  <c:v>0.98849785851288696</c:v>
                </c:pt>
                <c:pt idx="56000">
                  <c:v>0.98969116419569603</c:v>
                </c:pt>
                <c:pt idx="56001">
                  <c:v>0.98744200319741104</c:v>
                </c:pt>
                <c:pt idx="56002">
                  <c:v>0.99075841179018997</c:v>
                </c:pt>
                <c:pt idx="56003">
                  <c:v>0.98945142245080497</c:v>
                </c:pt>
                <c:pt idx="56004">
                  <c:v>0.98869104602819302</c:v>
                </c:pt>
                <c:pt idx="56005">
                  <c:v>0.98899026900404796</c:v>
                </c:pt>
                <c:pt idx="56006">
                  <c:v>0.987617457859159</c:v>
                </c:pt>
                <c:pt idx="56007">
                  <c:v>0.98829820070872498</c:v>
                </c:pt>
                <c:pt idx="56008">
                  <c:v>0.98917405727841701</c:v>
                </c:pt>
                <c:pt idx="56009">
                  <c:v>0.98782906778368995</c:v>
                </c:pt>
                <c:pt idx="56010">
                  <c:v>0.992138774370938</c:v>
                </c:pt>
                <c:pt idx="56011">
                  <c:v>0.98995025588181396</c:v>
                </c:pt>
                <c:pt idx="56012">
                  <c:v>0.98935438128786701</c:v>
                </c:pt>
                <c:pt idx="56013">
                  <c:v>0.98823746455648698</c:v>
                </c:pt>
                <c:pt idx="56014">
                  <c:v>0.99187777629128904</c:v>
                </c:pt>
                <c:pt idx="56015">
                  <c:v>0.98939618180344402</c:v>
                </c:pt>
                <c:pt idx="56016">
                  <c:v>0.98893693996133902</c:v>
                </c:pt>
                <c:pt idx="56017">
                  <c:v>0.99157043400322997</c:v>
                </c:pt>
                <c:pt idx="56018">
                  <c:v>0.99002642247184502</c:v>
                </c:pt>
                <c:pt idx="56019">
                  <c:v>0.98922113038096404</c:v>
                </c:pt>
                <c:pt idx="56020">
                  <c:v>0.99107180017315</c:v>
                </c:pt>
                <c:pt idx="56021">
                  <c:v>0.99338452739274996</c:v>
                </c:pt>
                <c:pt idx="56022">
                  <c:v>0.98884730768921802</c:v>
                </c:pt>
                <c:pt idx="56023">
                  <c:v>0.99411548498175095</c:v>
                </c:pt>
                <c:pt idx="56024">
                  <c:v>0.98911265194206499</c:v>
                </c:pt>
                <c:pt idx="56025">
                  <c:v>0.990540352964834</c:v>
                </c:pt>
                <c:pt idx="56026">
                  <c:v>0.99022128600501502</c:v>
                </c:pt>
                <c:pt idx="56027">
                  <c:v>0.99078191466489596</c:v>
                </c:pt>
                <c:pt idx="56028">
                  <c:v>0.990675051593912</c:v>
                </c:pt>
                <c:pt idx="56029">
                  <c:v>0.99076086795874097</c:v>
                </c:pt>
                <c:pt idx="56030">
                  <c:v>0.98874946282739995</c:v>
                </c:pt>
                <c:pt idx="56031">
                  <c:v>0.99004802945393899</c:v>
                </c:pt>
                <c:pt idx="56032">
                  <c:v>0.99080737925780804</c:v>
                </c:pt>
                <c:pt idx="56033">
                  <c:v>0.99383426154710197</c:v>
                </c:pt>
                <c:pt idx="56034">
                  <c:v>0.98629954444806101</c:v>
                </c:pt>
                <c:pt idx="56035">
                  <c:v>0.99211852873636097</c:v>
                </c:pt>
                <c:pt idx="56036">
                  <c:v>0.98904919220074905</c:v>
                </c:pt>
                <c:pt idx="56037">
                  <c:v>0.98969774325966098</c:v>
                </c:pt>
                <c:pt idx="56038">
                  <c:v>0.989230189789155</c:v>
                </c:pt>
                <c:pt idx="56039">
                  <c:v>0.98711871520614303</c:v>
                </c:pt>
                <c:pt idx="56040">
                  <c:v>0.99164967251875302</c:v>
                </c:pt>
                <c:pt idx="56041">
                  <c:v>0.99345612060779798</c:v>
                </c:pt>
                <c:pt idx="56042">
                  <c:v>0.99171353764074199</c:v>
                </c:pt>
                <c:pt idx="56043">
                  <c:v>0.98822431699296798</c:v>
                </c:pt>
                <c:pt idx="56044">
                  <c:v>0.99347060965992295</c:v>
                </c:pt>
                <c:pt idx="56045">
                  <c:v>0.99293399420616801</c:v>
                </c:pt>
                <c:pt idx="56046">
                  <c:v>0.98761161377698103</c:v>
                </c:pt>
                <c:pt idx="56047">
                  <c:v>0.98763805128599902</c:v>
                </c:pt>
                <c:pt idx="56048">
                  <c:v>0.99326229605753802</c:v>
                </c:pt>
                <c:pt idx="56049">
                  <c:v>0.99161902769523003</c:v>
                </c:pt>
                <c:pt idx="56050">
                  <c:v>0.98768689479684002</c:v>
                </c:pt>
                <c:pt idx="56051">
                  <c:v>0.99012693480761005</c:v>
                </c:pt>
                <c:pt idx="56052">
                  <c:v>0.99351494444275901</c:v>
                </c:pt>
                <c:pt idx="56053">
                  <c:v>0.98909037738424899</c:v>
                </c:pt>
                <c:pt idx="56054">
                  <c:v>0.98812972800660603</c:v>
                </c:pt>
                <c:pt idx="56055">
                  <c:v>0.99271293104993397</c:v>
                </c:pt>
                <c:pt idx="56056">
                  <c:v>0.99085950958547298</c:v>
                </c:pt>
                <c:pt idx="56057">
                  <c:v>0.98982301784581095</c:v>
                </c:pt>
                <c:pt idx="56058">
                  <c:v>0.99095593599267495</c:v>
                </c:pt>
                <c:pt idx="56059">
                  <c:v>0.98610228296981695</c:v>
                </c:pt>
                <c:pt idx="56060">
                  <c:v>0.99034034859952003</c:v>
                </c:pt>
                <c:pt idx="56061">
                  <c:v>0.98997199193452601</c:v>
                </c:pt>
                <c:pt idx="56062">
                  <c:v>0.99022410533723504</c:v>
                </c:pt>
                <c:pt idx="56063">
                  <c:v>0.99328803782070496</c:v>
                </c:pt>
                <c:pt idx="56064">
                  <c:v>0.99015280709686204</c:v>
                </c:pt>
                <c:pt idx="56065">
                  <c:v>0.99293494450462505</c:v>
                </c:pt>
                <c:pt idx="56066">
                  <c:v>0.99272328623348305</c:v>
                </c:pt>
                <c:pt idx="56067">
                  <c:v>0.99049418486093599</c:v>
                </c:pt>
                <c:pt idx="56068">
                  <c:v>0.98851465827328999</c:v>
                </c:pt>
                <c:pt idx="56069">
                  <c:v>0.99134428786427298</c:v>
                </c:pt>
                <c:pt idx="56070">
                  <c:v>0.99289349418096595</c:v>
                </c:pt>
                <c:pt idx="56071">
                  <c:v>0.99136798371451595</c:v>
                </c:pt>
                <c:pt idx="56072">
                  <c:v>0.98729350004696603</c:v>
                </c:pt>
                <c:pt idx="56073">
                  <c:v>0.98982655445104595</c:v>
                </c:pt>
                <c:pt idx="56074">
                  <c:v>0.99298293454705899</c:v>
                </c:pt>
                <c:pt idx="56075">
                  <c:v>0.99148260429406698</c:v>
                </c:pt>
                <c:pt idx="56076">
                  <c:v>0.98870703349858902</c:v>
                </c:pt>
                <c:pt idx="56077">
                  <c:v>0.99218526912103899</c:v>
                </c:pt>
                <c:pt idx="56078">
                  <c:v>0.990759118889038</c:v>
                </c:pt>
                <c:pt idx="56079">
                  <c:v>0.99240450878277697</c:v>
                </c:pt>
                <c:pt idx="56080">
                  <c:v>0.993282860091666</c:v>
                </c:pt>
                <c:pt idx="56081">
                  <c:v>0.98659719846235505</c:v>
                </c:pt>
                <c:pt idx="56082">
                  <c:v>0.98941044580905602</c:v>
                </c:pt>
                <c:pt idx="56083">
                  <c:v>0.98887584001960804</c:v>
                </c:pt>
                <c:pt idx="56084">
                  <c:v>0.98601130016490202</c:v>
                </c:pt>
                <c:pt idx="56085">
                  <c:v>0.99037579431991696</c:v>
                </c:pt>
                <c:pt idx="56086">
                  <c:v>0.99148735111548303</c:v>
                </c:pt>
                <c:pt idx="56087">
                  <c:v>0.98855024557681204</c:v>
                </c:pt>
                <c:pt idx="56088">
                  <c:v>0.99092859448338799</c:v>
                </c:pt>
                <c:pt idx="56089">
                  <c:v>0.99025597202081705</c:v>
                </c:pt>
                <c:pt idx="56090">
                  <c:v>0.99235121868430298</c:v>
                </c:pt>
                <c:pt idx="56091">
                  <c:v>0.99350911060142999</c:v>
                </c:pt>
                <c:pt idx="56092">
                  <c:v>0.98990003916538005</c:v>
                </c:pt>
                <c:pt idx="56093">
                  <c:v>0.99174134879636699</c:v>
                </c:pt>
                <c:pt idx="56094">
                  <c:v>0.99096315963964199</c:v>
                </c:pt>
                <c:pt idx="56095">
                  <c:v>0.99271358646379404</c:v>
                </c:pt>
                <c:pt idx="56096">
                  <c:v>0.989466526240949</c:v>
                </c:pt>
                <c:pt idx="56097">
                  <c:v>0.99104897502247002</c:v>
                </c:pt>
                <c:pt idx="56098">
                  <c:v>0.99293587680318995</c:v>
                </c:pt>
                <c:pt idx="56099">
                  <c:v>0.98941014650126102</c:v>
                </c:pt>
                <c:pt idx="56100">
                  <c:v>0.98716022139835402</c:v>
                </c:pt>
                <c:pt idx="56101">
                  <c:v>0.99209118776267502</c:v>
                </c:pt>
                <c:pt idx="56102">
                  <c:v>0.99080158600788804</c:v>
                </c:pt>
                <c:pt idx="56103">
                  <c:v>0.99229361471508204</c:v>
                </c:pt>
                <c:pt idx="56104">
                  <c:v>0.98884510462465702</c:v>
                </c:pt>
                <c:pt idx="56105">
                  <c:v>0.987774400296208</c:v>
                </c:pt>
                <c:pt idx="56106">
                  <c:v>0.99217453247246801</c:v>
                </c:pt>
                <c:pt idx="56107">
                  <c:v>0.98694948674040595</c:v>
                </c:pt>
                <c:pt idx="56108">
                  <c:v>0.988327912895412</c:v>
                </c:pt>
                <c:pt idx="56109">
                  <c:v>0.98926139132907998</c:v>
                </c:pt>
                <c:pt idx="56110">
                  <c:v>0.99094410282651202</c:v>
                </c:pt>
                <c:pt idx="56111">
                  <c:v>0.98929011532240996</c:v>
                </c:pt>
                <c:pt idx="56112">
                  <c:v>0.98947674813771203</c:v>
                </c:pt>
                <c:pt idx="56113">
                  <c:v>0.99119450934553399</c:v>
                </c:pt>
                <c:pt idx="56114">
                  <c:v>0.99102484331101803</c:v>
                </c:pt>
                <c:pt idx="56115">
                  <c:v>0.99103540950685498</c:v>
                </c:pt>
                <c:pt idx="56116">
                  <c:v>0.98869452976590999</c:v>
                </c:pt>
                <c:pt idx="56117">
                  <c:v>0.99400837335403802</c:v>
                </c:pt>
                <c:pt idx="56118">
                  <c:v>0.98965729255019597</c:v>
                </c:pt>
                <c:pt idx="56119">
                  <c:v>0.98933060009657403</c:v>
                </c:pt>
                <c:pt idx="56120">
                  <c:v>0.99228599223681602</c:v>
                </c:pt>
                <c:pt idx="56121">
                  <c:v>0.98941144204682296</c:v>
                </c:pt>
                <c:pt idx="56122">
                  <c:v>0.98853690590810706</c:v>
                </c:pt>
                <c:pt idx="56123">
                  <c:v>0.99234668268234005</c:v>
                </c:pt>
                <c:pt idx="56124">
                  <c:v>0.99207018315358297</c:v>
                </c:pt>
                <c:pt idx="56125">
                  <c:v>0.99332155318663795</c:v>
                </c:pt>
                <c:pt idx="56126">
                  <c:v>0.98854996242757098</c:v>
                </c:pt>
                <c:pt idx="56127">
                  <c:v>0.98771143166029896</c:v>
                </c:pt>
                <c:pt idx="56128">
                  <c:v>0.99112209276591701</c:v>
                </c:pt>
                <c:pt idx="56129">
                  <c:v>0.99283964468302899</c:v>
                </c:pt>
                <c:pt idx="56130">
                  <c:v>0.98925665745504598</c:v>
                </c:pt>
                <c:pt idx="56131">
                  <c:v>0.99048085026578203</c:v>
                </c:pt>
                <c:pt idx="56132">
                  <c:v>0.99307518291848595</c:v>
                </c:pt>
                <c:pt idx="56133">
                  <c:v>0.99106609225434905</c:v>
                </c:pt>
                <c:pt idx="56134">
                  <c:v>0.99288445817888404</c:v>
                </c:pt>
                <c:pt idx="56135">
                  <c:v>0.99077357284191303</c:v>
                </c:pt>
                <c:pt idx="56136">
                  <c:v>0.99274672034974898</c:v>
                </c:pt>
                <c:pt idx="56137">
                  <c:v>0.99025036884220297</c:v>
                </c:pt>
                <c:pt idx="56138">
                  <c:v>0.99286588237727502</c:v>
                </c:pt>
                <c:pt idx="56139">
                  <c:v>0.98732922030538095</c:v>
                </c:pt>
                <c:pt idx="56140">
                  <c:v>0.98804909432114196</c:v>
                </c:pt>
                <c:pt idx="56141">
                  <c:v>0.98734025536390302</c:v>
                </c:pt>
                <c:pt idx="56142">
                  <c:v>0.99303893353072903</c:v>
                </c:pt>
                <c:pt idx="56143">
                  <c:v>0.98849901863462497</c:v>
                </c:pt>
                <c:pt idx="56144">
                  <c:v>0.98919088825161094</c:v>
                </c:pt>
                <c:pt idx="56145">
                  <c:v>0.99092267260750899</c:v>
                </c:pt>
                <c:pt idx="56146">
                  <c:v>0.98790458741350695</c:v>
                </c:pt>
                <c:pt idx="56147">
                  <c:v>0.99156296420496703</c:v>
                </c:pt>
                <c:pt idx="56148">
                  <c:v>0.99153704550594801</c:v>
                </c:pt>
                <c:pt idx="56149">
                  <c:v>0.99232248065749695</c:v>
                </c:pt>
                <c:pt idx="56150">
                  <c:v>0.99206207624331699</c:v>
                </c:pt>
                <c:pt idx="56151">
                  <c:v>0.98856457269487097</c:v>
                </c:pt>
                <c:pt idx="56152">
                  <c:v>0.99001018969714205</c:v>
                </c:pt>
                <c:pt idx="56153">
                  <c:v>0.99067137241953396</c:v>
                </c:pt>
                <c:pt idx="56154">
                  <c:v>0.98907010317937205</c:v>
                </c:pt>
                <c:pt idx="56155">
                  <c:v>0.98841846737522099</c:v>
                </c:pt>
                <c:pt idx="56156">
                  <c:v>0.99179541836001694</c:v>
                </c:pt>
                <c:pt idx="56157">
                  <c:v>0.98868490041172996</c:v>
                </c:pt>
                <c:pt idx="56158">
                  <c:v>0.98919712974163998</c:v>
                </c:pt>
                <c:pt idx="56159">
                  <c:v>0.99408291862179299</c:v>
                </c:pt>
                <c:pt idx="56160">
                  <c:v>0.98801702494247301</c:v>
                </c:pt>
                <c:pt idx="56161">
                  <c:v>0.989652136906358</c:v>
                </c:pt>
                <c:pt idx="56162">
                  <c:v>0.988054672352911</c:v>
                </c:pt>
                <c:pt idx="56163">
                  <c:v>0.98680760633000497</c:v>
                </c:pt>
                <c:pt idx="56164">
                  <c:v>0.99356248765771005</c:v>
                </c:pt>
                <c:pt idx="56165">
                  <c:v>0.99035520255214504</c:v>
                </c:pt>
                <c:pt idx="56166">
                  <c:v>0.98660380002413905</c:v>
                </c:pt>
                <c:pt idx="56167">
                  <c:v>0.99248901308089799</c:v>
                </c:pt>
                <c:pt idx="56168">
                  <c:v>0.98938229164120395</c:v>
                </c:pt>
                <c:pt idx="56169">
                  <c:v>0.99080481608832605</c:v>
                </c:pt>
                <c:pt idx="56170">
                  <c:v>0.99189595054975499</c:v>
                </c:pt>
                <c:pt idx="56171">
                  <c:v>0.99195573820987404</c:v>
                </c:pt>
                <c:pt idx="56172">
                  <c:v>0.99092097557256698</c:v>
                </c:pt>
                <c:pt idx="56173">
                  <c:v>0.99087095015294602</c:v>
                </c:pt>
                <c:pt idx="56174">
                  <c:v>0.98836222656287698</c:v>
                </c:pt>
                <c:pt idx="56175">
                  <c:v>0.99077090073692697</c:v>
                </c:pt>
                <c:pt idx="56176">
                  <c:v>0.98928133030285903</c:v>
                </c:pt>
                <c:pt idx="56177">
                  <c:v>0.98810824286488197</c:v>
                </c:pt>
                <c:pt idx="56178">
                  <c:v>0.99286392495489195</c:v>
                </c:pt>
                <c:pt idx="56179">
                  <c:v>0.99330810642379797</c:v>
                </c:pt>
                <c:pt idx="56180">
                  <c:v>0.98834474622749002</c:v>
                </c:pt>
                <c:pt idx="56181">
                  <c:v>0.99193088733230494</c:v>
                </c:pt>
                <c:pt idx="56182">
                  <c:v>0.99235605479480105</c:v>
                </c:pt>
                <c:pt idx="56183">
                  <c:v>0.98962577687410802</c:v>
                </c:pt>
                <c:pt idx="56184">
                  <c:v>0.98985322306897106</c:v>
                </c:pt>
                <c:pt idx="56185">
                  <c:v>0.98911273510678899</c:v>
                </c:pt>
                <c:pt idx="56186">
                  <c:v>0.98942197327185299</c:v>
                </c:pt>
                <c:pt idx="56187">
                  <c:v>0.99007072178120203</c:v>
                </c:pt>
                <c:pt idx="56188">
                  <c:v>0.99079867965060997</c:v>
                </c:pt>
                <c:pt idx="56189">
                  <c:v>0.98894429937506001</c:v>
                </c:pt>
                <c:pt idx="56190">
                  <c:v>0.98852573753263395</c:v>
                </c:pt>
                <c:pt idx="56191">
                  <c:v>0.98832884053477299</c:v>
                </c:pt>
                <c:pt idx="56192">
                  <c:v>0.98808008868409203</c:v>
                </c:pt>
                <c:pt idx="56193">
                  <c:v>0.98935680879889099</c:v>
                </c:pt>
                <c:pt idx="56194">
                  <c:v>0.98759727035239098</c:v>
                </c:pt>
                <c:pt idx="56195">
                  <c:v>0.99064169302607596</c:v>
                </c:pt>
                <c:pt idx="56196">
                  <c:v>0.99123398575167498</c:v>
                </c:pt>
                <c:pt idx="56197">
                  <c:v>0.98856777076284696</c:v>
                </c:pt>
                <c:pt idx="56198">
                  <c:v>0.99132691054427602</c:v>
                </c:pt>
                <c:pt idx="56199">
                  <c:v>0.99344018114853605</c:v>
                </c:pt>
                <c:pt idx="56200">
                  <c:v>0.99107235748370603</c:v>
                </c:pt>
                <c:pt idx="56201">
                  <c:v>0.99205767134174305</c:v>
                </c:pt>
                <c:pt idx="56202">
                  <c:v>0.99441277370025405</c:v>
                </c:pt>
                <c:pt idx="56203">
                  <c:v>0.98730293687131598</c:v>
                </c:pt>
                <c:pt idx="56204">
                  <c:v>0.99151775905763895</c:v>
                </c:pt>
                <c:pt idx="56205">
                  <c:v>0.98770761114571803</c:v>
                </c:pt>
                <c:pt idx="56206">
                  <c:v>0.99174900283933998</c:v>
                </c:pt>
                <c:pt idx="56207">
                  <c:v>0.99103122042163505</c:v>
                </c:pt>
                <c:pt idx="56208">
                  <c:v>0.99259222041728701</c:v>
                </c:pt>
                <c:pt idx="56209">
                  <c:v>0.99158323438090601</c:v>
                </c:pt>
                <c:pt idx="56210">
                  <c:v>0.98822473030903601</c:v>
                </c:pt>
                <c:pt idx="56211">
                  <c:v>0.99251161448870096</c:v>
                </c:pt>
                <c:pt idx="56212">
                  <c:v>0.990555868764738</c:v>
                </c:pt>
                <c:pt idx="56213">
                  <c:v>0.99058516366504801</c:v>
                </c:pt>
                <c:pt idx="56214">
                  <c:v>0.98851851411198099</c:v>
                </c:pt>
                <c:pt idx="56215">
                  <c:v>0.98813958653079004</c:v>
                </c:pt>
                <c:pt idx="56216">
                  <c:v>0.99193470804112804</c:v>
                </c:pt>
                <c:pt idx="56217">
                  <c:v>0.99171409823767498</c:v>
                </c:pt>
                <c:pt idx="56218">
                  <c:v>0.98818358077934698</c:v>
                </c:pt>
                <c:pt idx="56219">
                  <c:v>0.99433091301897603</c:v>
                </c:pt>
                <c:pt idx="56220">
                  <c:v>0.98725365912693597</c:v>
                </c:pt>
                <c:pt idx="56221">
                  <c:v>0.98726805344304702</c:v>
                </c:pt>
                <c:pt idx="56222">
                  <c:v>0.99048187262854903</c:v>
                </c:pt>
                <c:pt idx="56223">
                  <c:v>0.99208856633524101</c:v>
                </c:pt>
                <c:pt idx="56224">
                  <c:v>0.98986969841488504</c:v>
                </c:pt>
                <c:pt idx="56225">
                  <c:v>0.98690724174310396</c:v>
                </c:pt>
                <c:pt idx="56226">
                  <c:v>0.98795531107394496</c:v>
                </c:pt>
                <c:pt idx="56227">
                  <c:v>0.98983617547332503</c:v>
                </c:pt>
                <c:pt idx="56228">
                  <c:v>0.98798890550107099</c:v>
                </c:pt>
                <c:pt idx="56229">
                  <c:v>0.99051247680283805</c:v>
                </c:pt>
                <c:pt idx="56230">
                  <c:v>0.99000720785903096</c:v>
                </c:pt>
                <c:pt idx="56231">
                  <c:v>0.988260688949404</c:v>
                </c:pt>
                <c:pt idx="56232">
                  <c:v>0.99090043320787302</c:v>
                </c:pt>
                <c:pt idx="56233">
                  <c:v>0.992572747740884</c:v>
                </c:pt>
                <c:pt idx="56234">
                  <c:v>0.99260269262952705</c:v>
                </c:pt>
                <c:pt idx="56235">
                  <c:v>0.993557437941468</c:v>
                </c:pt>
                <c:pt idx="56236">
                  <c:v>0.98894820160233399</c:v>
                </c:pt>
                <c:pt idx="56237">
                  <c:v>0.99345816659489095</c:v>
                </c:pt>
                <c:pt idx="56238">
                  <c:v>0.98866998045090404</c:v>
                </c:pt>
                <c:pt idx="56239">
                  <c:v>0.99401176065691299</c:v>
                </c:pt>
                <c:pt idx="56240">
                  <c:v>0.99290665116251497</c:v>
                </c:pt>
                <c:pt idx="56241">
                  <c:v>0.99318035675855298</c:v>
                </c:pt>
                <c:pt idx="56242">
                  <c:v>0.98699404490484199</c:v>
                </c:pt>
                <c:pt idx="56243">
                  <c:v>0.99112890461800496</c:v>
                </c:pt>
                <c:pt idx="56244">
                  <c:v>0.99283042503101404</c:v>
                </c:pt>
                <c:pt idx="56245">
                  <c:v>0.98888329178410095</c:v>
                </c:pt>
                <c:pt idx="56246">
                  <c:v>0.98772619559853203</c:v>
                </c:pt>
                <c:pt idx="56247">
                  <c:v>0.99415375948857798</c:v>
                </c:pt>
                <c:pt idx="56248">
                  <c:v>0.98612807456602003</c:v>
                </c:pt>
                <c:pt idx="56249">
                  <c:v>0.99260525606385897</c:v>
                </c:pt>
                <c:pt idx="56250">
                  <c:v>0.98709922357819202</c:v>
                </c:pt>
                <c:pt idx="56251">
                  <c:v>0.99077471772890602</c:v>
                </c:pt>
                <c:pt idx="56252">
                  <c:v>0.98909517798894697</c:v>
                </c:pt>
                <c:pt idx="56253">
                  <c:v>0.98962159428860197</c:v>
                </c:pt>
                <c:pt idx="56254">
                  <c:v>0.98679309403937998</c:v>
                </c:pt>
                <c:pt idx="56255">
                  <c:v>0.98920305266958797</c:v>
                </c:pt>
                <c:pt idx="56256">
                  <c:v>0.98968554687690502</c:v>
                </c:pt>
                <c:pt idx="56257">
                  <c:v>0.99135491694140199</c:v>
                </c:pt>
                <c:pt idx="56258">
                  <c:v>0.99361545903923998</c:v>
                </c:pt>
                <c:pt idx="56259">
                  <c:v>0.98867033003254201</c:v>
                </c:pt>
                <c:pt idx="56260">
                  <c:v>0.98773807973388805</c:v>
                </c:pt>
                <c:pt idx="56261">
                  <c:v>0.990097672144168</c:v>
                </c:pt>
                <c:pt idx="56262">
                  <c:v>0.990069658957207</c:v>
                </c:pt>
                <c:pt idx="56263">
                  <c:v>0.987166180911073</c:v>
                </c:pt>
                <c:pt idx="56264">
                  <c:v>0.99370194763305897</c:v>
                </c:pt>
                <c:pt idx="56265">
                  <c:v>0.99335979854355405</c:v>
                </c:pt>
                <c:pt idx="56266">
                  <c:v>0.98897406256218701</c:v>
                </c:pt>
                <c:pt idx="56267">
                  <c:v>0.99191776080369198</c:v>
                </c:pt>
                <c:pt idx="56268">
                  <c:v>0.98701278771747503</c:v>
                </c:pt>
                <c:pt idx="56269">
                  <c:v>0.98896834791522303</c:v>
                </c:pt>
                <c:pt idx="56270">
                  <c:v>0.99071642418973305</c:v>
                </c:pt>
                <c:pt idx="56271">
                  <c:v>0.98761588203601502</c:v>
                </c:pt>
                <c:pt idx="56272">
                  <c:v>0.98771580159788497</c:v>
                </c:pt>
                <c:pt idx="56273">
                  <c:v>0.98984633716662496</c:v>
                </c:pt>
                <c:pt idx="56274">
                  <c:v>0.99044560930326997</c:v>
                </c:pt>
                <c:pt idx="56275">
                  <c:v>0.98699206201186196</c:v>
                </c:pt>
                <c:pt idx="56276">
                  <c:v>0.98943729469110098</c:v>
                </c:pt>
                <c:pt idx="56277">
                  <c:v>0.98690104837550996</c:v>
                </c:pt>
                <c:pt idx="56278">
                  <c:v>0.98703115410318698</c:v>
                </c:pt>
                <c:pt idx="56279">
                  <c:v>0.98728392410046795</c:v>
                </c:pt>
                <c:pt idx="56280">
                  <c:v>0.99060106163898398</c:v>
                </c:pt>
                <c:pt idx="56281">
                  <c:v>0.98641560526707905</c:v>
                </c:pt>
                <c:pt idx="56282">
                  <c:v>0.99368613028978303</c:v>
                </c:pt>
                <c:pt idx="56283">
                  <c:v>0.98892499334713901</c:v>
                </c:pt>
                <c:pt idx="56284">
                  <c:v>0.99166549870426202</c:v>
                </c:pt>
                <c:pt idx="56285">
                  <c:v>0.98818998648908596</c:v>
                </c:pt>
                <c:pt idx="56286">
                  <c:v>0.99146312600507103</c:v>
                </c:pt>
                <c:pt idx="56287">
                  <c:v>0.99212990077863294</c:v>
                </c:pt>
                <c:pt idx="56288">
                  <c:v>0.991656872586687</c:v>
                </c:pt>
                <c:pt idx="56289">
                  <c:v>0.99016045594236801</c:v>
                </c:pt>
                <c:pt idx="56290">
                  <c:v>0.99088834285217398</c:v>
                </c:pt>
                <c:pt idx="56291">
                  <c:v>0.98926677966471899</c:v>
                </c:pt>
                <c:pt idx="56292">
                  <c:v>0.99275738415440096</c:v>
                </c:pt>
                <c:pt idx="56293">
                  <c:v>0.98711290268055496</c:v>
                </c:pt>
                <c:pt idx="56294">
                  <c:v>0.99029110908857598</c:v>
                </c:pt>
                <c:pt idx="56295">
                  <c:v>0.99080312147462701</c:v>
                </c:pt>
                <c:pt idx="56296">
                  <c:v>0.98955644056407999</c:v>
                </c:pt>
                <c:pt idx="56297">
                  <c:v>0.99065361804636698</c:v>
                </c:pt>
                <c:pt idx="56298">
                  <c:v>0.98622180696270001</c:v>
                </c:pt>
                <c:pt idx="56299">
                  <c:v>0.990486286237383</c:v>
                </c:pt>
                <c:pt idx="56300">
                  <c:v>0.992624554891952</c:v>
                </c:pt>
                <c:pt idx="56301">
                  <c:v>0.98987373639110998</c:v>
                </c:pt>
                <c:pt idx="56302">
                  <c:v>0.99428249143591496</c:v>
                </c:pt>
                <c:pt idx="56303">
                  <c:v>0.98906915386640804</c:v>
                </c:pt>
                <c:pt idx="56304">
                  <c:v>0.99505031961661305</c:v>
                </c:pt>
                <c:pt idx="56305">
                  <c:v>0.98703612452756195</c:v>
                </c:pt>
                <c:pt idx="56306">
                  <c:v>0.99151271724103196</c:v>
                </c:pt>
                <c:pt idx="56307">
                  <c:v>0.99078531043796603</c:v>
                </c:pt>
                <c:pt idx="56308">
                  <c:v>0.99199550015405802</c:v>
                </c:pt>
                <c:pt idx="56309">
                  <c:v>0.98848974566751802</c:v>
                </c:pt>
                <c:pt idx="56310">
                  <c:v>0.99344106585590697</c:v>
                </c:pt>
                <c:pt idx="56311">
                  <c:v>0.987768161188051</c:v>
                </c:pt>
                <c:pt idx="56312">
                  <c:v>0.98822253790262005</c:v>
                </c:pt>
                <c:pt idx="56313">
                  <c:v>0.99052291739621601</c:v>
                </c:pt>
                <c:pt idx="56314">
                  <c:v>0.98691508070714895</c:v>
                </c:pt>
                <c:pt idx="56315">
                  <c:v>0.988939318912884</c:v>
                </c:pt>
                <c:pt idx="56316">
                  <c:v>0.99246955441288798</c:v>
                </c:pt>
                <c:pt idx="56317">
                  <c:v>0.98990409889462405</c:v>
                </c:pt>
                <c:pt idx="56318">
                  <c:v>0.988408134395942</c:v>
                </c:pt>
                <c:pt idx="56319">
                  <c:v>0.98937422289495702</c:v>
                </c:pt>
                <c:pt idx="56320">
                  <c:v>0.99039633770578095</c:v>
                </c:pt>
                <c:pt idx="56321">
                  <c:v>0.99349854756716505</c:v>
                </c:pt>
                <c:pt idx="56322">
                  <c:v>0.98869494368074895</c:v>
                </c:pt>
                <c:pt idx="56323">
                  <c:v>0.99154525788428105</c:v>
                </c:pt>
                <c:pt idx="56324">
                  <c:v>0.99384152696982198</c:v>
                </c:pt>
                <c:pt idx="56325">
                  <c:v>0.98770430632807404</c:v>
                </c:pt>
                <c:pt idx="56326">
                  <c:v>0.99280290514521197</c:v>
                </c:pt>
                <c:pt idx="56327">
                  <c:v>0.99300707016410406</c:v>
                </c:pt>
                <c:pt idx="56328">
                  <c:v>0.98869838978772795</c:v>
                </c:pt>
                <c:pt idx="56329">
                  <c:v>0.99316364197840301</c:v>
                </c:pt>
                <c:pt idx="56330">
                  <c:v>0.98936637156736995</c:v>
                </c:pt>
                <c:pt idx="56331">
                  <c:v>0.991067355438638</c:v>
                </c:pt>
                <c:pt idx="56332">
                  <c:v>0.98979495735371703</c:v>
                </c:pt>
                <c:pt idx="56333">
                  <c:v>0.99120637144155999</c:v>
                </c:pt>
                <c:pt idx="56334">
                  <c:v>0.99171029689425805</c:v>
                </c:pt>
                <c:pt idx="56335">
                  <c:v>0.99028443188493198</c:v>
                </c:pt>
                <c:pt idx="56336">
                  <c:v>0.98614018519415403</c:v>
                </c:pt>
                <c:pt idx="56337">
                  <c:v>0.99386181088250403</c:v>
                </c:pt>
                <c:pt idx="56338">
                  <c:v>0.992738354077913</c:v>
                </c:pt>
                <c:pt idx="56339">
                  <c:v>0.98719623975859105</c:v>
                </c:pt>
                <c:pt idx="56340">
                  <c:v>0.99292220631411199</c:v>
                </c:pt>
                <c:pt idx="56341">
                  <c:v>0.98722785790969003</c:v>
                </c:pt>
                <c:pt idx="56342">
                  <c:v>0.99116500545524899</c:v>
                </c:pt>
                <c:pt idx="56343">
                  <c:v>0.98599044843997696</c:v>
                </c:pt>
                <c:pt idx="56344">
                  <c:v>0.98933134514989995</c:v>
                </c:pt>
                <c:pt idx="56345">
                  <c:v>0.990350889317551</c:v>
                </c:pt>
                <c:pt idx="56346">
                  <c:v>0.98799246621094905</c:v>
                </c:pt>
                <c:pt idx="56347">
                  <c:v>0.993764424783667</c:v>
                </c:pt>
                <c:pt idx="56348">
                  <c:v>0.99063995195837595</c:v>
                </c:pt>
                <c:pt idx="56349">
                  <c:v>0.98722451346371498</c:v>
                </c:pt>
                <c:pt idx="56350">
                  <c:v>0.99132273971781404</c:v>
                </c:pt>
                <c:pt idx="56351">
                  <c:v>0.98697438391974501</c:v>
                </c:pt>
                <c:pt idx="56352">
                  <c:v>0.98910824105202499</c:v>
                </c:pt>
                <c:pt idx="56353">
                  <c:v>0.98952886710385801</c:v>
                </c:pt>
                <c:pt idx="56354">
                  <c:v>0.99288492189602395</c:v>
                </c:pt>
                <c:pt idx="56355">
                  <c:v>0.98777103178827297</c:v>
                </c:pt>
                <c:pt idx="56356">
                  <c:v>0.98811643340634803</c:v>
                </c:pt>
                <c:pt idx="56357">
                  <c:v>0.99309063218652804</c:v>
                </c:pt>
                <c:pt idx="56358">
                  <c:v>0.99237745942615796</c:v>
                </c:pt>
                <c:pt idx="56359">
                  <c:v>0.98935796566349199</c:v>
                </c:pt>
                <c:pt idx="56360">
                  <c:v>0.99086667913085102</c:v>
                </c:pt>
                <c:pt idx="56361">
                  <c:v>0.98939523993737899</c:v>
                </c:pt>
                <c:pt idx="56362">
                  <c:v>0.99093161643816696</c:v>
                </c:pt>
                <c:pt idx="56363">
                  <c:v>0.99119354072842902</c:v>
                </c:pt>
                <c:pt idx="56364">
                  <c:v>0.99255820911853099</c:v>
                </c:pt>
                <c:pt idx="56365">
                  <c:v>0.99401749577116905</c:v>
                </c:pt>
                <c:pt idx="56366">
                  <c:v>0.988156902621527</c:v>
                </c:pt>
                <c:pt idx="56367">
                  <c:v>0.99013710016711498</c:v>
                </c:pt>
                <c:pt idx="56368">
                  <c:v>0.99320159689453902</c:v>
                </c:pt>
                <c:pt idx="56369">
                  <c:v>0.99181822577663903</c:v>
                </c:pt>
                <c:pt idx="56370">
                  <c:v>0.98779334779482297</c:v>
                </c:pt>
                <c:pt idx="56371">
                  <c:v>0.99036516736958402</c:v>
                </c:pt>
                <c:pt idx="56372">
                  <c:v>0.99131493871716703</c:v>
                </c:pt>
                <c:pt idx="56373">
                  <c:v>0.99300656894421802</c:v>
                </c:pt>
                <c:pt idx="56374">
                  <c:v>0.99211571838519497</c:v>
                </c:pt>
                <c:pt idx="56375">
                  <c:v>0.98899861550170698</c:v>
                </c:pt>
                <c:pt idx="56376">
                  <c:v>0.99301606321941804</c:v>
                </c:pt>
                <c:pt idx="56377">
                  <c:v>0.99011276009821603</c:v>
                </c:pt>
                <c:pt idx="56378">
                  <c:v>0.99046827360453105</c:v>
                </c:pt>
                <c:pt idx="56379">
                  <c:v>0.987672165707981</c:v>
                </c:pt>
                <c:pt idx="56380">
                  <c:v>0.99081354159813595</c:v>
                </c:pt>
                <c:pt idx="56381">
                  <c:v>0.99362933241015405</c:v>
                </c:pt>
                <c:pt idx="56382">
                  <c:v>0.99069205074667799</c:v>
                </c:pt>
                <c:pt idx="56383">
                  <c:v>0.99225513095616702</c:v>
                </c:pt>
                <c:pt idx="56384">
                  <c:v>0.98894044541038995</c:v>
                </c:pt>
                <c:pt idx="56385">
                  <c:v>0.99455641319332799</c:v>
                </c:pt>
                <c:pt idx="56386">
                  <c:v>0.98900084011319001</c:v>
                </c:pt>
                <c:pt idx="56387">
                  <c:v>0.99317225078502602</c:v>
                </c:pt>
                <c:pt idx="56388">
                  <c:v>0.99431867308120903</c:v>
                </c:pt>
                <c:pt idx="56389">
                  <c:v>0.98891194630060997</c:v>
                </c:pt>
                <c:pt idx="56390">
                  <c:v>0.99079653414419899</c:v>
                </c:pt>
                <c:pt idx="56391">
                  <c:v>0.99334409330977103</c:v>
                </c:pt>
                <c:pt idx="56392">
                  <c:v>0.99419780101574295</c:v>
                </c:pt>
                <c:pt idx="56393">
                  <c:v>0.98726863846310697</c:v>
                </c:pt>
                <c:pt idx="56394">
                  <c:v>0.99261116701401897</c:v>
                </c:pt>
                <c:pt idx="56395">
                  <c:v>0.98923170207089095</c:v>
                </c:pt>
                <c:pt idx="56396">
                  <c:v>0.98776427749572904</c:v>
                </c:pt>
                <c:pt idx="56397">
                  <c:v>0.99163535950164206</c:v>
                </c:pt>
                <c:pt idx="56398">
                  <c:v>0.99028116498059804</c:v>
                </c:pt>
                <c:pt idx="56399">
                  <c:v>0.988657608470496</c:v>
                </c:pt>
                <c:pt idx="56400">
                  <c:v>0.99031130606986995</c:v>
                </c:pt>
                <c:pt idx="56401">
                  <c:v>0.99199674487827805</c:v>
                </c:pt>
                <c:pt idx="56402">
                  <c:v>0.992947291827602</c:v>
                </c:pt>
                <c:pt idx="56403">
                  <c:v>0.98996262475216401</c:v>
                </c:pt>
                <c:pt idx="56404">
                  <c:v>0.993341615348455</c:v>
                </c:pt>
                <c:pt idx="56405">
                  <c:v>0.98678611956511597</c:v>
                </c:pt>
                <c:pt idx="56406">
                  <c:v>0.993052867646943</c:v>
                </c:pt>
                <c:pt idx="56407">
                  <c:v>0.98909990930219804</c:v>
                </c:pt>
                <c:pt idx="56408">
                  <c:v>0.98746477487983597</c:v>
                </c:pt>
                <c:pt idx="56409">
                  <c:v>0.99273675032490305</c:v>
                </c:pt>
                <c:pt idx="56410">
                  <c:v>0.99028316265288896</c:v>
                </c:pt>
                <c:pt idx="56411">
                  <c:v>0.99297143571063995</c:v>
                </c:pt>
                <c:pt idx="56412">
                  <c:v>0.98989575635010496</c:v>
                </c:pt>
                <c:pt idx="56413">
                  <c:v>0.99296049259615604</c:v>
                </c:pt>
                <c:pt idx="56414">
                  <c:v>0.99199303103273295</c:v>
                </c:pt>
                <c:pt idx="56415">
                  <c:v>0.99396181158883701</c:v>
                </c:pt>
                <c:pt idx="56416">
                  <c:v>0.98965486552806703</c:v>
                </c:pt>
                <c:pt idx="56417">
                  <c:v>0.98669826129942095</c:v>
                </c:pt>
                <c:pt idx="56418">
                  <c:v>0.99386509879512097</c:v>
                </c:pt>
                <c:pt idx="56419">
                  <c:v>0.98979511808099996</c:v>
                </c:pt>
                <c:pt idx="56420">
                  <c:v>0.98968737226577097</c:v>
                </c:pt>
                <c:pt idx="56421">
                  <c:v>0.99121168705337703</c:v>
                </c:pt>
                <c:pt idx="56422">
                  <c:v>0.98865550921363499</c:v>
                </c:pt>
                <c:pt idx="56423">
                  <c:v>0.98918606037365397</c:v>
                </c:pt>
                <c:pt idx="56424">
                  <c:v>0.99196015921619995</c:v>
                </c:pt>
                <c:pt idx="56425">
                  <c:v>0.98995153397018998</c:v>
                </c:pt>
                <c:pt idx="56426">
                  <c:v>0.98869061984561502</c:v>
                </c:pt>
                <c:pt idx="56427">
                  <c:v>0.99250007034741095</c:v>
                </c:pt>
                <c:pt idx="56428">
                  <c:v>0.98880075775211096</c:v>
                </c:pt>
                <c:pt idx="56429">
                  <c:v>0.99234351351385697</c:v>
                </c:pt>
                <c:pt idx="56430">
                  <c:v>0.98747689061589905</c:v>
                </c:pt>
                <c:pt idx="56431">
                  <c:v>0.99344273684231998</c:v>
                </c:pt>
                <c:pt idx="56432">
                  <c:v>0.98903107931466805</c:v>
                </c:pt>
                <c:pt idx="56433">
                  <c:v>0.98872032094664597</c:v>
                </c:pt>
                <c:pt idx="56434">
                  <c:v>0.98613327739289403</c:v>
                </c:pt>
                <c:pt idx="56435">
                  <c:v>0.99415777510976699</c:v>
                </c:pt>
                <c:pt idx="56436">
                  <c:v>0.98727845142803095</c:v>
                </c:pt>
                <c:pt idx="56437">
                  <c:v>0.98788771235791495</c:v>
                </c:pt>
                <c:pt idx="56438">
                  <c:v>0.99041258896099305</c:v>
                </c:pt>
                <c:pt idx="56439">
                  <c:v>0.98794667171447303</c:v>
                </c:pt>
                <c:pt idx="56440">
                  <c:v>0.98967110441872597</c:v>
                </c:pt>
                <c:pt idx="56441">
                  <c:v>0.99039108684388399</c:v>
                </c:pt>
                <c:pt idx="56442">
                  <c:v>0.98906282091271303</c:v>
                </c:pt>
                <c:pt idx="56443">
                  <c:v>0.99173401644812498</c:v>
                </c:pt>
                <c:pt idx="56444">
                  <c:v>0.99359427539935197</c:v>
                </c:pt>
                <c:pt idx="56445">
                  <c:v>0.98772130928942503</c:v>
                </c:pt>
                <c:pt idx="56446">
                  <c:v>0.98834544961035398</c:v>
                </c:pt>
                <c:pt idx="56447">
                  <c:v>0.99142816242628795</c:v>
                </c:pt>
                <c:pt idx="56448">
                  <c:v>0.99195786188432999</c:v>
                </c:pt>
                <c:pt idx="56449">
                  <c:v>0.98853383036696396</c:v>
                </c:pt>
                <c:pt idx="56450">
                  <c:v>0.98670894480947902</c:v>
                </c:pt>
                <c:pt idx="56451">
                  <c:v>0.992085313987496</c:v>
                </c:pt>
                <c:pt idx="56452">
                  <c:v>0.99252959355450698</c:v>
                </c:pt>
                <c:pt idx="56453">
                  <c:v>0.98638493057270404</c:v>
                </c:pt>
                <c:pt idx="56454">
                  <c:v>0.98998204879692997</c:v>
                </c:pt>
                <c:pt idx="56455">
                  <c:v>0.99246689809406397</c:v>
                </c:pt>
                <c:pt idx="56456">
                  <c:v>0.98799706900686401</c:v>
                </c:pt>
                <c:pt idx="56457">
                  <c:v>0.98694136136738297</c:v>
                </c:pt>
                <c:pt idx="56458">
                  <c:v>0.98964280226315404</c:v>
                </c:pt>
                <c:pt idx="56459">
                  <c:v>0.99361109850387397</c:v>
                </c:pt>
                <c:pt idx="56460">
                  <c:v>0.98799895668021998</c:v>
                </c:pt>
                <c:pt idx="56461">
                  <c:v>0.98817136960899599</c:v>
                </c:pt>
                <c:pt idx="56462">
                  <c:v>0.98856701321680396</c:v>
                </c:pt>
                <c:pt idx="56463">
                  <c:v>0.99337189201461296</c:v>
                </c:pt>
                <c:pt idx="56464">
                  <c:v>0.98854414237892196</c:v>
                </c:pt>
                <c:pt idx="56465">
                  <c:v>0.98930791908591897</c:v>
                </c:pt>
                <c:pt idx="56466">
                  <c:v>0.99197371066014695</c:v>
                </c:pt>
                <c:pt idx="56467">
                  <c:v>0.98927535971512803</c:v>
                </c:pt>
                <c:pt idx="56468">
                  <c:v>0.99036543275858202</c:v>
                </c:pt>
                <c:pt idx="56469">
                  <c:v>0.99428704106893695</c:v>
                </c:pt>
                <c:pt idx="56470">
                  <c:v>0.99019274289362902</c:v>
                </c:pt>
                <c:pt idx="56471">
                  <c:v>0.98994741950814702</c:v>
                </c:pt>
                <c:pt idx="56472">
                  <c:v>0.99251570886575302</c:v>
                </c:pt>
                <c:pt idx="56473">
                  <c:v>0.99169664019934201</c:v>
                </c:pt>
                <c:pt idx="56474">
                  <c:v>0.99301306566527303</c:v>
                </c:pt>
                <c:pt idx="56475">
                  <c:v>0.99117351481212801</c:v>
                </c:pt>
                <c:pt idx="56476">
                  <c:v>0.98968567956566</c:v>
                </c:pt>
                <c:pt idx="56477">
                  <c:v>0.99048898156328602</c:v>
                </c:pt>
                <c:pt idx="56478">
                  <c:v>0.99165353799593103</c:v>
                </c:pt>
                <c:pt idx="56479">
                  <c:v>0.98831420089925104</c:v>
                </c:pt>
                <c:pt idx="56480">
                  <c:v>0.99270373113042498</c:v>
                </c:pt>
                <c:pt idx="56481">
                  <c:v>0.99088442124719101</c:v>
                </c:pt>
                <c:pt idx="56482">
                  <c:v>0.98895820612587404</c:v>
                </c:pt>
                <c:pt idx="56483">
                  <c:v>0.99059548332604297</c:v>
                </c:pt>
                <c:pt idx="56484">
                  <c:v>0.98840273400274403</c:v>
                </c:pt>
                <c:pt idx="56485">
                  <c:v>0.99322631867215605</c:v>
                </c:pt>
                <c:pt idx="56486">
                  <c:v>0.99091247616259004</c:v>
                </c:pt>
                <c:pt idx="56487">
                  <c:v>0.98750354251147099</c:v>
                </c:pt>
                <c:pt idx="56488">
                  <c:v>0.99449453188771697</c:v>
                </c:pt>
                <c:pt idx="56489">
                  <c:v>0.99108395308841202</c:v>
                </c:pt>
                <c:pt idx="56490">
                  <c:v>0.99315852102593705</c:v>
                </c:pt>
                <c:pt idx="56491">
                  <c:v>0.991202005242796</c:v>
                </c:pt>
                <c:pt idx="56492">
                  <c:v>0.99332854710624396</c:v>
                </c:pt>
                <c:pt idx="56493">
                  <c:v>0.98886454724557504</c:v>
                </c:pt>
                <c:pt idx="56494">
                  <c:v>0.98827799617204404</c:v>
                </c:pt>
                <c:pt idx="56495">
                  <c:v>0.99436830107497098</c:v>
                </c:pt>
                <c:pt idx="56496">
                  <c:v>0.98777565193362404</c:v>
                </c:pt>
                <c:pt idx="56497">
                  <c:v>0.99076149314404804</c:v>
                </c:pt>
                <c:pt idx="56498">
                  <c:v>0.98797471507034595</c:v>
                </c:pt>
                <c:pt idx="56499">
                  <c:v>0.98876381582320005</c:v>
                </c:pt>
                <c:pt idx="56500">
                  <c:v>0.98955803002345999</c:v>
                </c:pt>
                <c:pt idx="56501">
                  <c:v>0.991995410407008</c:v>
                </c:pt>
                <c:pt idx="56502">
                  <c:v>0.98736448177105796</c:v>
                </c:pt>
                <c:pt idx="56503">
                  <c:v>0.99153675060624902</c:v>
                </c:pt>
                <c:pt idx="56504">
                  <c:v>0.98950797594331796</c:v>
                </c:pt>
                <c:pt idx="56505">
                  <c:v>0.98734893056087902</c:v>
                </c:pt>
                <c:pt idx="56506">
                  <c:v>0.99142014619846597</c:v>
                </c:pt>
                <c:pt idx="56507">
                  <c:v>0.99268036068556598</c:v>
                </c:pt>
                <c:pt idx="56508">
                  <c:v>0.989768497527175</c:v>
                </c:pt>
                <c:pt idx="56509">
                  <c:v>0.99206956546508196</c:v>
                </c:pt>
                <c:pt idx="56510">
                  <c:v>0.994778690142056</c:v>
                </c:pt>
                <c:pt idx="56511">
                  <c:v>0.99026439874810401</c:v>
                </c:pt>
                <c:pt idx="56512">
                  <c:v>0.99006695871261496</c:v>
                </c:pt>
                <c:pt idx="56513">
                  <c:v>0.99278466729964698</c:v>
                </c:pt>
                <c:pt idx="56514">
                  <c:v>0.99099778370119596</c:v>
                </c:pt>
                <c:pt idx="56515">
                  <c:v>0.99003750057468398</c:v>
                </c:pt>
                <c:pt idx="56516">
                  <c:v>0.98758065085034397</c:v>
                </c:pt>
                <c:pt idx="56517">
                  <c:v>0.98970925888546901</c:v>
                </c:pt>
                <c:pt idx="56518">
                  <c:v>0.987597009979713</c:v>
                </c:pt>
                <c:pt idx="56519">
                  <c:v>0.98890275432670405</c:v>
                </c:pt>
                <c:pt idx="56520">
                  <c:v>0.99328699762050598</c:v>
                </c:pt>
                <c:pt idx="56521">
                  <c:v>0.99008077208655598</c:v>
                </c:pt>
                <c:pt idx="56522">
                  <c:v>0.99104230957150596</c:v>
                </c:pt>
                <c:pt idx="56523">
                  <c:v>0.99180687058011496</c:v>
                </c:pt>
                <c:pt idx="56524">
                  <c:v>0.99374228750107496</c:v>
                </c:pt>
                <c:pt idx="56525">
                  <c:v>0.99250433232387203</c:v>
                </c:pt>
                <c:pt idx="56526">
                  <c:v>0.98745892878488495</c:v>
                </c:pt>
                <c:pt idx="56527">
                  <c:v>0.99027238379910199</c:v>
                </c:pt>
                <c:pt idx="56528">
                  <c:v>0.98747302409904303</c:v>
                </c:pt>
                <c:pt idx="56529">
                  <c:v>0.992611725496793</c:v>
                </c:pt>
                <c:pt idx="56530">
                  <c:v>0.98761318772386497</c:v>
                </c:pt>
                <c:pt idx="56531">
                  <c:v>0.98654294966320799</c:v>
                </c:pt>
                <c:pt idx="56532">
                  <c:v>0.99318797297819605</c:v>
                </c:pt>
                <c:pt idx="56533">
                  <c:v>0.98958023336724099</c:v>
                </c:pt>
                <c:pt idx="56534">
                  <c:v>0.98925985247535497</c:v>
                </c:pt>
                <c:pt idx="56535">
                  <c:v>0.99096822575640098</c:v>
                </c:pt>
                <c:pt idx="56536">
                  <c:v>0.99089600852464799</c:v>
                </c:pt>
                <c:pt idx="56537">
                  <c:v>0.99218521907920298</c:v>
                </c:pt>
                <c:pt idx="56538">
                  <c:v>0.99065670040579401</c:v>
                </c:pt>
                <c:pt idx="56539">
                  <c:v>0.989148254212742</c:v>
                </c:pt>
                <c:pt idx="56540">
                  <c:v>0.99157003828510104</c:v>
                </c:pt>
                <c:pt idx="56541">
                  <c:v>0.99035646194585902</c:v>
                </c:pt>
                <c:pt idx="56542">
                  <c:v>0.99080351868823802</c:v>
                </c:pt>
                <c:pt idx="56543">
                  <c:v>0.98689011652648295</c:v>
                </c:pt>
                <c:pt idx="56544">
                  <c:v>0.991894989589299</c:v>
                </c:pt>
                <c:pt idx="56545">
                  <c:v>0.98726343523563798</c:v>
                </c:pt>
                <c:pt idx="56546">
                  <c:v>0.99084874480456797</c:v>
                </c:pt>
                <c:pt idx="56547">
                  <c:v>0.98988903381750404</c:v>
                </c:pt>
                <c:pt idx="56548">
                  <c:v>0.98793291259124205</c:v>
                </c:pt>
                <c:pt idx="56549">
                  <c:v>0.99207914983655698</c:v>
                </c:pt>
                <c:pt idx="56550">
                  <c:v>0.99407261260647795</c:v>
                </c:pt>
                <c:pt idx="56551">
                  <c:v>0.99197760565246496</c:v>
                </c:pt>
                <c:pt idx="56552">
                  <c:v>0.99002094722846901</c:v>
                </c:pt>
                <c:pt idx="56553">
                  <c:v>0.99217367486618202</c:v>
                </c:pt>
                <c:pt idx="56554">
                  <c:v>0.98885456384663895</c:v>
                </c:pt>
                <c:pt idx="56555">
                  <c:v>0.990975936226696</c:v>
                </c:pt>
                <c:pt idx="56556">
                  <c:v>0.99447276152545805</c:v>
                </c:pt>
                <c:pt idx="56557">
                  <c:v>0.98766632869768201</c:v>
                </c:pt>
                <c:pt idx="56558">
                  <c:v>0.98784238778957401</c:v>
                </c:pt>
                <c:pt idx="56559">
                  <c:v>0.98988280768904302</c:v>
                </c:pt>
                <c:pt idx="56560">
                  <c:v>0.99086039664398096</c:v>
                </c:pt>
                <c:pt idx="56561">
                  <c:v>0.986923054644961</c:v>
                </c:pt>
                <c:pt idx="56562">
                  <c:v>0.99133729777303903</c:v>
                </c:pt>
                <c:pt idx="56563">
                  <c:v>0.98854346172405905</c:v>
                </c:pt>
                <c:pt idx="56564">
                  <c:v>0.99069548908377103</c:v>
                </c:pt>
                <c:pt idx="56565">
                  <c:v>0.989043619521773</c:v>
                </c:pt>
                <c:pt idx="56566">
                  <c:v>0.98633961972337503</c:v>
                </c:pt>
                <c:pt idx="56567">
                  <c:v>0.99013040008758801</c:v>
                </c:pt>
                <c:pt idx="56568">
                  <c:v>0.98971106323216096</c:v>
                </c:pt>
                <c:pt idx="56569">
                  <c:v>0.99074096443049198</c:v>
                </c:pt>
                <c:pt idx="56570">
                  <c:v>0.99010141340957603</c:v>
                </c:pt>
                <c:pt idx="56571">
                  <c:v>0.99417157280785295</c:v>
                </c:pt>
                <c:pt idx="56572">
                  <c:v>0.98829786136462905</c:v>
                </c:pt>
                <c:pt idx="56573">
                  <c:v>0.99042917016784404</c:v>
                </c:pt>
                <c:pt idx="56574">
                  <c:v>0.99041928202944096</c:v>
                </c:pt>
                <c:pt idx="56575">
                  <c:v>0.98864628064506199</c:v>
                </c:pt>
                <c:pt idx="56576">
                  <c:v>0.99193380244122098</c:v>
                </c:pt>
                <c:pt idx="56577">
                  <c:v>0.99154143361566005</c:v>
                </c:pt>
                <c:pt idx="56578">
                  <c:v>0.99425547999575803</c:v>
                </c:pt>
                <c:pt idx="56579">
                  <c:v>0.99094764471031604</c:v>
                </c:pt>
                <c:pt idx="56580">
                  <c:v>0.98776243183692503</c:v>
                </c:pt>
                <c:pt idx="56581">
                  <c:v>0.99265467944729002</c:v>
                </c:pt>
                <c:pt idx="56582">
                  <c:v>0.98927166613278195</c:v>
                </c:pt>
                <c:pt idx="56583">
                  <c:v>0.98867878661841002</c:v>
                </c:pt>
                <c:pt idx="56584">
                  <c:v>0.99212144013596304</c:v>
                </c:pt>
                <c:pt idx="56585">
                  <c:v>0.98762618617948505</c:v>
                </c:pt>
                <c:pt idx="56586">
                  <c:v>0.99192347310385798</c:v>
                </c:pt>
                <c:pt idx="56587">
                  <c:v>0.98804154388065801</c:v>
                </c:pt>
                <c:pt idx="56588">
                  <c:v>0.99061623907881002</c:v>
                </c:pt>
                <c:pt idx="56589">
                  <c:v>0.99403911753524998</c:v>
                </c:pt>
                <c:pt idx="56590">
                  <c:v>0.98944908749720295</c:v>
                </c:pt>
                <c:pt idx="56591">
                  <c:v>0.98787926537148496</c:v>
                </c:pt>
                <c:pt idx="56592">
                  <c:v>0.98940026606693698</c:v>
                </c:pt>
                <c:pt idx="56593">
                  <c:v>0.99214353277776601</c:v>
                </c:pt>
                <c:pt idx="56594">
                  <c:v>0.98954253675418102</c:v>
                </c:pt>
                <c:pt idx="56595">
                  <c:v>0.99209411309461804</c:v>
                </c:pt>
                <c:pt idx="56596">
                  <c:v>0.98893352705150495</c:v>
                </c:pt>
                <c:pt idx="56597">
                  <c:v>0.98967802357093404</c:v>
                </c:pt>
                <c:pt idx="56598">
                  <c:v>0.987102571199024</c:v>
                </c:pt>
                <c:pt idx="56599">
                  <c:v>0.990091909729786</c:v>
                </c:pt>
                <c:pt idx="56600">
                  <c:v>0.99045842649709803</c:v>
                </c:pt>
                <c:pt idx="56601">
                  <c:v>0.98885560622628399</c:v>
                </c:pt>
                <c:pt idx="56602">
                  <c:v>0.98771955974467596</c:v>
                </c:pt>
                <c:pt idx="56603">
                  <c:v>0.99154595559654901</c:v>
                </c:pt>
                <c:pt idx="56604">
                  <c:v>0.99271022517192697</c:v>
                </c:pt>
                <c:pt idx="56605">
                  <c:v>0.99329526175307203</c:v>
                </c:pt>
                <c:pt idx="56606">
                  <c:v>0.99085454649508697</c:v>
                </c:pt>
                <c:pt idx="56607">
                  <c:v>0.98887998968544499</c:v>
                </c:pt>
                <c:pt idx="56608">
                  <c:v>0.98761941174983603</c:v>
                </c:pt>
                <c:pt idx="56609">
                  <c:v>0.98963313133562802</c:v>
                </c:pt>
                <c:pt idx="56610">
                  <c:v>0.99041507947310703</c:v>
                </c:pt>
                <c:pt idx="56611">
                  <c:v>0.98827836910123101</c:v>
                </c:pt>
                <c:pt idx="56612">
                  <c:v>0.98642698499303505</c:v>
                </c:pt>
                <c:pt idx="56613">
                  <c:v>0.99101649826039795</c:v>
                </c:pt>
                <c:pt idx="56614">
                  <c:v>0.98821499741511498</c:v>
                </c:pt>
                <c:pt idx="56615">
                  <c:v>0.99032832432227003</c:v>
                </c:pt>
                <c:pt idx="56616">
                  <c:v>0.98892003597411904</c:v>
                </c:pt>
                <c:pt idx="56617">
                  <c:v>0.98650760842415297</c:v>
                </c:pt>
                <c:pt idx="56618">
                  <c:v>0.99005038968123604</c:v>
                </c:pt>
                <c:pt idx="56619">
                  <c:v>0.99031077700100201</c:v>
                </c:pt>
                <c:pt idx="56620">
                  <c:v>0.98952302631157396</c:v>
                </c:pt>
                <c:pt idx="56621">
                  <c:v>0.99283481407782803</c:v>
                </c:pt>
                <c:pt idx="56622">
                  <c:v>0.992624548209181</c:v>
                </c:pt>
                <c:pt idx="56623">
                  <c:v>0.98903917926909402</c:v>
                </c:pt>
                <c:pt idx="56624">
                  <c:v>0.98884893655680794</c:v>
                </c:pt>
                <c:pt idx="56625">
                  <c:v>0.99241626230838198</c:v>
                </c:pt>
                <c:pt idx="56626">
                  <c:v>0.98885413518323395</c:v>
                </c:pt>
                <c:pt idx="56627">
                  <c:v>0.99375594118470401</c:v>
                </c:pt>
                <c:pt idx="56628">
                  <c:v>0.99005516494144596</c:v>
                </c:pt>
                <c:pt idx="56629">
                  <c:v>0.99076242584454999</c:v>
                </c:pt>
                <c:pt idx="56630">
                  <c:v>0.99192152401140798</c:v>
                </c:pt>
                <c:pt idx="56631">
                  <c:v>0.99263936828364296</c:v>
                </c:pt>
                <c:pt idx="56632">
                  <c:v>0.98965232112914103</c:v>
                </c:pt>
                <c:pt idx="56633">
                  <c:v>0.98866192755890903</c:v>
                </c:pt>
                <c:pt idx="56634">
                  <c:v>0.98742242170719596</c:v>
                </c:pt>
                <c:pt idx="56635">
                  <c:v>0.98750625208854503</c:v>
                </c:pt>
                <c:pt idx="56636">
                  <c:v>0.99290143145376697</c:v>
                </c:pt>
                <c:pt idx="56637">
                  <c:v>0.98699007920141302</c:v>
                </c:pt>
                <c:pt idx="56638">
                  <c:v>0.99258759177227895</c:v>
                </c:pt>
                <c:pt idx="56639">
                  <c:v>0.99020195502712305</c:v>
                </c:pt>
                <c:pt idx="56640">
                  <c:v>0.99112211186064902</c:v>
                </c:pt>
                <c:pt idx="56641">
                  <c:v>0.99416255615527505</c:v>
                </c:pt>
                <c:pt idx="56642">
                  <c:v>0.99037549360055099</c:v>
                </c:pt>
                <c:pt idx="56643">
                  <c:v>0.98781012866029305</c:v>
                </c:pt>
                <c:pt idx="56644">
                  <c:v>0.99238849310529997</c:v>
                </c:pt>
                <c:pt idx="56645">
                  <c:v>0.99102322405062404</c:v>
                </c:pt>
                <c:pt idx="56646">
                  <c:v>0.98799722651182098</c:v>
                </c:pt>
                <c:pt idx="56647">
                  <c:v>0.99243352025057996</c:v>
                </c:pt>
                <c:pt idx="56648">
                  <c:v>0.99182051884429601</c:v>
                </c:pt>
                <c:pt idx="56649">
                  <c:v>0.990434536585582</c:v>
                </c:pt>
                <c:pt idx="56650">
                  <c:v>0.98985095863196604</c:v>
                </c:pt>
                <c:pt idx="56651">
                  <c:v>0.99014090818364997</c:v>
                </c:pt>
                <c:pt idx="56652">
                  <c:v>0.98710552615163105</c:v>
                </c:pt>
                <c:pt idx="56653">
                  <c:v>0.99294006026869996</c:v>
                </c:pt>
                <c:pt idx="56654">
                  <c:v>0.99138207510022103</c:v>
                </c:pt>
                <c:pt idx="56655">
                  <c:v>0.99115431836576695</c:v>
                </c:pt>
                <c:pt idx="56656">
                  <c:v>0.99113949705075499</c:v>
                </c:pt>
                <c:pt idx="56657">
                  <c:v>0.98720513691353795</c:v>
                </c:pt>
                <c:pt idx="56658">
                  <c:v>0.99177404099423405</c:v>
                </c:pt>
                <c:pt idx="56659">
                  <c:v>0.99311288425817101</c:v>
                </c:pt>
                <c:pt idx="56660">
                  <c:v>0.98886554659941905</c:v>
                </c:pt>
                <c:pt idx="56661">
                  <c:v>0.98893281979997305</c:v>
                </c:pt>
                <c:pt idx="56662">
                  <c:v>0.98851953280614901</c:v>
                </c:pt>
                <c:pt idx="56663">
                  <c:v>0.98606505355247698</c:v>
                </c:pt>
                <c:pt idx="56664">
                  <c:v>0.99419883617861304</c:v>
                </c:pt>
                <c:pt idx="56665">
                  <c:v>0.98797157198435903</c:v>
                </c:pt>
                <c:pt idx="56666">
                  <c:v>0.98754296656046303</c:v>
                </c:pt>
                <c:pt idx="56667">
                  <c:v>0.99180418605713705</c:v>
                </c:pt>
                <c:pt idx="56668">
                  <c:v>0.99414748760310101</c:v>
                </c:pt>
                <c:pt idx="56669">
                  <c:v>0.98959280098224001</c:v>
                </c:pt>
                <c:pt idx="56670">
                  <c:v>0.99210385385065503</c:v>
                </c:pt>
                <c:pt idx="56671">
                  <c:v>0.98910823577530105</c:v>
                </c:pt>
                <c:pt idx="56672">
                  <c:v>0.991347174414282</c:v>
                </c:pt>
                <c:pt idx="56673">
                  <c:v>0.98740713418713799</c:v>
                </c:pt>
                <c:pt idx="56674">
                  <c:v>0.98941600599667201</c:v>
                </c:pt>
                <c:pt idx="56675">
                  <c:v>0.99386062800605002</c:v>
                </c:pt>
                <c:pt idx="56676">
                  <c:v>0.98819457753486795</c:v>
                </c:pt>
                <c:pt idx="56677">
                  <c:v>0.98678643481000405</c:v>
                </c:pt>
                <c:pt idx="56678">
                  <c:v>0.99027468460427404</c:v>
                </c:pt>
                <c:pt idx="56679">
                  <c:v>0.99424930112492804</c:v>
                </c:pt>
                <c:pt idx="56680">
                  <c:v>0.98818957040786903</c:v>
                </c:pt>
                <c:pt idx="56681">
                  <c:v>0.99316399704237401</c:v>
                </c:pt>
                <c:pt idx="56682">
                  <c:v>0.99020031082552895</c:v>
                </c:pt>
                <c:pt idx="56683">
                  <c:v>0.98916017466019002</c:v>
                </c:pt>
                <c:pt idx="56684">
                  <c:v>0.99469277584564197</c:v>
                </c:pt>
                <c:pt idx="56685">
                  <c:v>0.98950758023833496</c:v>
                </c:pt>
                <c:pt idx="56686">
                  <c:v>0.98729838220680399</c:v>
                </c:pt>
                <c:pt idx="56687">
                  <c:v>0.99361179105585096</c:v>
                </c:pt>
                <c:pt idx="56688">
                  <c:v>0.98807275441702203</c:v>
                </c:pt>
                <c:pt idx="56689">
                  <c:v>0.98834534406268704</c:v>
                </c:pt>
                <c:pt idx="56690">
                  <c:v>0.991730998320553</c:v>
                </c:pt>
                <c:pt idx="56691">
                  <c:v>0.98918680468364995</c:v>
                </c:pt>
                <c:pt idx="56692">
                  <c:v>0.99482436750107694</c:v>
                </c:pt>
                <c:pt idx="56693">
                  <c:v>0.98736930403165202</c:v>
                </c:pt>
                <c:pt idx="56694">
                  <c:v>0.992845402220214</c:v>
                </c:pt>
                <c:pt idx="56695">
                  <c:v>0.99291399715844597</c:v>
                </c:pt>
                <c:pt idx="56696">
                  <c:v>0.98664930340968704</c:v>
                </c:pt>
                <c:pt idx="56697">
                  <c:v>0.99359020014287402</c:v>
                </c:pt>
                <c:pt idx="56698">
                  <c:v>0.98855746116019805</c:v>
                </c:pt>
                <c:pt idx="56699">
                  <c:v>0.98814732219979295</c:v>
                </c:pt>
                <c:pt idx="56700">
                  <c:v>0.99256288721209895</c:v>
                </c:pt>
                <c:pt idx="56701">
                  <c:v>0.98708017382450697</c:v>
                </c:pt>
                <c:pt idx="56702">
                  <c:v>0.99315930916022599</c:v>
                </c:pt>
                <c:pt idx="56703">
                  <c:v>0.99205477518957896</c:v>
                </c:pt>
                <c:pt idx="56704">
                  <c:v>0.98948369832192096</c:v>
                </c:pt>
                <c:pt idx="56705">
                  <c:v>0.99356127004707595</c:v>
                </c:pt>
                <c:pt idx="56706">
                  <c:v>0.99037649532938099</c:v>
                </c:pt>
                <c:pt idx="56707">
                  <c:v>0.99035265580896803</c:v>
                </c:pt>
                <c:pt idx="56708">
                  <c:v>0.99051787876599795</c:v>
                </c:pt>
                <c:pt idx="56709">
                  <c:v>0.98730917931752804</c:v>
                </c:pt>
                <c:pt idx="56710">
                  <c:v>0.99129067866623999</c:v>
                </c:pt>
                <c:pt idx="56711">
                  <c:v>0.99046775674954102</c:v>
                </c:pt>
                <c:pt idx="56712">
                  <c:v>0.99346708038641496</c:v>
                </c:pt>
                <c:pt idx="56713">
                  <c:v>0.99123453966859698</c:v>
                </c:pt>
                <c:pt idx="56714">
                  <c:v>0.99272556030555903</c:v>
                </c:pt>
                <c:pt idx="56715">
                  <c:v>0.99179965097445599</c:v>
                </c:pt>
                <c:pt idx="56716">
                  <c:v>0.99291892753343003</c:v>
                </c:pt>
                <c:pt idx="56717">
                  <c:v>0.99234810946890395</c:v>
                </c:pt>
                <c:pt idx="56718">
                  <c:v>0.99218822022078801</c:v>
                </c:pt>
                <c:pt idx="56719">
                  <c:v>0.99167044618998601</c:v>
                </c:pt>
                <c:pt idx="56720">
                  <c:v>0.99204247548389901</c:v>
                </c:pt>
                <c:pt idx="56721">
                  <c:v>0.98972461015836599</c:v>
                </c:pt>
                <c:pt idx="56722">
                  <c:v>0.98720331947476603</c:v>
                </c:pt>
                <c:pt idx="56723">
                  <c:v>0.992254427147506</c:v>
                </c:pt>
                <c:pt idx="56724">
                  <c:v>0.98786940478243201</c:v>
                </c:pt>
                <c:pt idx="56725">
                  <c:v>0.99184904355915904</c:v>
                </c:pt>
                <c:pt idx="56726">
                  <c:v>0.98868714303447303</c:v>
                </c:pt>
                <c:pt idx="56727">
                  <c:v>0.99120764856062504</c:v>
                </c:pt>
                <c:pt idx="56728">
                  <c:v>0.99057028724456997</c:v>
                </c:pt>
                <c:pt idx="56729">
                  <c:v>0.991452429401948</c:v>
                </c:pt>
                <c:pt idx="56730">
                  <c:v>0.98760070904889796</c:v>
                </c:pt>
                <c:pt idx="56731">
                  <c:v>0.98995283707825399</c:v>
                </c:pt>
                <c:pt idx="56732">
                  <c:v>0.98646074751978796</c:v>
                </c:pt>
                <c:pt idx="56733">
                  <c:v>0.99224935926219804</c:v>
                </c:pt>
                <c:pt idx="56734">
                  <c:v>0.99229506188820005</c:v>
                </c:pt>
                <c:pt idx="56735">
                  <c:v>0.98785678423800904</c:v>
                </c:pt>
                <c:pt idx="56736">
                  <c:v>0.98868785041946405</c:v>
                </c:pt>
                <c:pt idx="56737">
                  <c:v>0.989376369773457</c:v>
                </c:pt>
                <c:pt idx="56738">
                  <c:v>0.99274165483793797</c:v>
                </c:pt>
                <c:pt idx="56739">
                  <c:v>0.99369545857721997</c:v>
                </c:pt>
                <c:pt idx="56740">
                  <c:v>0.98965606521053495</c:v>
                </c:pt>
                <c:pt idx="56741">
                  <c:v>0.98856920138195803</c:v>
                </c:pt>
                <c:pt idx="56742">
                  <c:v>0.99024688381632997</c:v>
                </c:pt>
                <c:pt idx="56743">
                  <c:v>0.99113901713295705</c:v>
                </c:pt>
                <c:pt idx="56744">
                  <c:v>0.98815523204739997</c:v>
                </c:pt>
                <c:pt idx="56745">
                  <c:v>0.99078270410459801</c:v>
                </c:pt>
                <c:pt idx="56746">
                  <c:v>0.98787479084006402</c:v>
                </c:pt>
                <c:pt idx="56747">
                  <c:v>0.98873038418081904</c:v>
                </c:pt>
                <c:pt idx="56748">
                  <c:v>0.99203067982826099</c:v>
                </c:pt>
                <c:pt idx="56749">
                  <c:v>0.99246068145979705</c:v>
                </c:pt>
                <c:pt idx="56750">
                  <c:v>0.98980700840360003</c:v>
                </c:pt>
                <c:pt idx="56751">
                  <c:v>0.98766570723151603</c:v>
                </c:pt>
                <c:pt idx="56752">
                  <c:v>0.98886784615494105</c:v>
                </c:pt>
                <c:pt idx="56753">
                  <c:v>0.98781369093634896</c:v>
                </c:pt>
                <c:pt idx="56754">
                  <c:v>0.98657858672827403</c:v>
                </c:pt>
                <c:pt idx="56755">
                  <c:v>0.99096535381888495</c:v>
                </c:pt>
                <c:pt idx="56756">
                  <c:v>0.992344855660517</c:v>
                </c:pt>
                <c:pt idx="56757">
                  <c:v>0.99163961167891601</c:v>
                </c:pt>
                <c:pt idx="56758">
                  <c:v>0.98861427723108997</c:v>
                </c:pt>
                <c:pt idx="56759">
                  <c:v>0.99317409261705003</c:v>
                </c:pt>
                <c:pt idx="56760">
                  <c:v>0.99350670601701496</c:v>
                </c:pt>
                <c:pt idx="56761">
                  <c:v>0.986308957011517</c:v>
                </c:pt>
                <c:pt idx="56762">
                  <c:v>0.99137400746527105</c:v>
                </c:pt>
                <c:pt idx="56763">
                  <c:v>0.99210645159089506</c:v>
                </c:pt>
                <c:pt idx="56764">
                  <c:v>0.98877081104659703</c:v>
                </c:pt>
                <c:pt idx="56765">
                  <c:v>0.98747245468495504</c:v>
                </c:pt>
                <c:pt idx="56766">
                  <c:v>0.989692895744271</c:v>
                </c:pt>
                <c:pt idx="56767">
                  <c:v>0.98920772005902902</c:v>
                </c:pt>
                <c:pt idx="56768">
                  <c:v>0.99311047872010905</c:v>
                </c:pt>
                <c:pt idx="56769">
                  <c:v>0.98987121213680496</c:v>
                </c:pt>
                <c:pt idx="56770">
                  <c:v>0.98721105143682997</c:v>
                </c:pt>
                <c:pt idx="56771">
                  <c:v>0.98940991370936704</c:v>
                </c:pt>
                <c:pt idx="56772">
                  <c:v>0.98926152259021605</c:v>
                </c:pt>
                <c:pt idx="56773">
                  <c:v>0.98779100987815704</c:v>
                </c:pt>
                <c:pt idx="56774">
                  <c:v>0.98747650975979895</c:v>
                </c:pt>
                <c:pt idx="56775">
                  <c:v>0.99089397941447299</c:v>
                </c:pt>
                <c:pt idx="56776">
                  <c:v>0.98747634410498897</c:v>
                </c:pt>
                <c:pt idx="56777">
                  <c:v>0.98825993826255898</c:v>
                </c:pt>
                <c:pt idx="56778">
                  <c:v>0.98902721474699895</c:v>
                </c:pt>
                <c:pt idx="56779">
                  <c:v>0.98836873778527201</c:v>
                </c:pt>
                <c:pt idx="56780">
                  <c:v>0.99266853155172796</c:v>
                </c:pt>
                <c:pt idx="56781">
                  <c:v>0.98953484705976802</c:v>
                </c:pt>
                <c:pt idx="56782">
                  <c:v>0.99249573946339498</c:v>
                </c:pt>
                <c:pt idx="56783">
                  <c:v>0.98672203460802999</c:v>
                </c:pt>
                <c:pt idx="56784">
                  <c:v>0.9947488726307</c:v>
                </c:pt>
                <c:pt idx="56785">
                  <c:v>0.99099729165245498</c:v>
                </c:pt>
                <c:pt idx="56786">
                  <c:v>0.98805713676947804</c:v>
                </c:pt>
                <c:pt idx="56787">
                  <c:v>0.99029658521653696</c:v>
                </c:pt>
                <c:pt idx="56788">
                  <c:v>0.99316914484554097</c:v>
                </c:pt>
                <c:pt idx="56789">
                  <c:v>0.99250553890471105</c:v>
                </c:pt>
                <c:pt idx="56790">
                  <c:v>0.98920477970435305</c:v>
                </c:pt>
                <c:pt idx="56791">
                  <c:v>0.99142688082399699</c:v>
                </c:pt>
                <c:pt idx="56792">
                  <c:v>0.99315910807872099</c:v>
                </c:pt>
                <c:pt idx="56793">
                  <c:v>0.98603916064805297</c:v>
                </c:pt>
                <c:pt idx="56794">
                  <c:v>0.99410088265912699</c:v>
                </c:pt>
                <c:pt idx="56795">
                  <c:v>0.98901102342493297</c:v>
                </c:pt>
                <c:pt idx="56796">
                  <c:v>0.99160807717531896</c:v>
                </c:pt>
                <c:pt idx="56797">
                  <c:v>0.98827244068450004</c:v>
                </c:pt>
                <c:pt idx="56798">
                  <c:v>0.99075633591865897</c:v>
                </c:pt>
                <c:pt idx="56799">
                  <c:v>0.99128193997759195</c:v>
                </c:pt>
                <c:pt idx="56800">
                  <c:v>0.99094814199512504</c:v>
                </c:pt>
                <c:pt idx="56801">
                  <c:v>0.99198529709639605</c:v>
                </c:pt>
                <c:pt idx="56802">
                  <c:v>0.98877563887424103</c:v>
                </c:pt>
                <c:pt idx="56803">
                  <c:v>0.99070549714075595</c:v>
                </c:pt>
                <c:pt idx="56804">
                  <c:v>0.99203166053653002</c:v>
                </c:pt>
                <c:pt idx="56805">
                  <c:v>0.99235674183641798</c:v>
                </c:pt>
                <c:pt idx="56806">
                  <c:v>0.99368207813585896</c:v>
                </c:pt>
                <c:pt idx="56807">
                  <c:v>0.99160711168451798</c:v>
                </c:pt>
                <c:pt idx="56808">
                  <c:v>0.99034569944786299</c:v>
                </c:pt>
                <c:pt idx="56809">
                  <c:v>0.99271336531754995</c:v>
                </c:pt>
                <c:pt idx="56810">
                  <c:v>0.99009566471899602</c:v>
                </c:pt>
                <c:pt idx="56811">
                  <c:v>0.989762972592934</c:v>
                </c:pt>
                <c:pt idx="56812">
                  <c:v>0.98830421001051305</c:v>
                </c:pt>
                <c:pt idx="56813">
                  <c:v>0.99046700118112097</c:v>
                </c:pt>
                <c:pt idx="56814">
                  <c:v>0.99128604798429398</c:v>
                </c:pt>
                <c:pt idx="56815">
                  <c:v>0.989975499582469</c:v>
                </c:pt>
                <c:pt idx="56816">
                  <c:v>0.99227575083233699</c:v>
                </c:pt>
                <c:pt idx="56817">
                  <c:v>0.992253368302774</c:v>
                </c:pt>
                <c:pt idx="56818">
                  <c:v>0.98909924713436703</c:v>
                </c:pt>
                <c:pt idx="56819">
                  <c:v>0.99199675217765404</c:v>
                </c:pt>
                <c:pt idx="56820">
                  <c:v>0.98648956224979101</c:v>
                </c:pt>
                <c:pt idx="56821">
                  <c:v>0.99371234369093098</c:v>
                </c:pt>
                <c:pt idx="56822">
                  <c:v>0.98898994922162797</c:v>
                </c:pt>
                <c:pt idx="56823">
                  <c:v>0.99249272222141105</c:v>
                </c:pt>
                <c:pt idx="56824">
                  <c:v>0.98985699249535597</c:v>
                </c:pt>
                <c:pt idx="56825">
                  <c:v>0.99211465857528103</c:v>
                </c:pt>
                <c:pt idx="56826">
                  <c:v>0.98988233628626598</c:v>
                </c:pt>
                <c:pt idx="56827">
                  <c:v>0.98619468052055803</c:v>
                </c:pt>
                <c:pt idx="56828">
                  <c:v>0.99270510992528405</c:v>
                </c:pt>
                <c:pt idx="56829">
                  <c:v>0.99257288250921705</c:v>
                </c:pt>
                <c:pt idx="56830">
                  <c:v>0.99098694148252198</c:v>
                </c:pt>
                <c:pt idx="56831">
                  <c:v>0.98686705760774096</c:v>
                </c:pt>
                <c:pt idx="56832">
                  <c:v>0.98998869065862305</c:v>
                </c:pt>
                <c:pt idx="56833">
                  <c:v>0.99006424412758698</c:v>
                </c:pt>
                <c:pt idx="56834">
                  <c:v>0.98764561913169602</c:v>
                </c:pt>
                <c:pt idx="56835">
                  <c:v>0.98627286706913797</c:v>
                </c:pt>
                <c:pt idx="56836">
                  <c:v>0.99271244070335996</c:v>
                </c:pt>
                <c:pt idx="56837">
                  <c:v>0.99385283116603196</c:v>
                </c:pt>
                <c:pt idx="56838">
                  <c:v>0.98957240287796899</c:v>
                </c:pt>
                <c:pt idx="56839">
                  <c:v>0.98843958099637796</c:v>
                </c:pt>
                <c:pt idx="56840">
                  <c:v>0.98970979800225101</c:v>
                </c:pt>
                <c:pt idx="56841">
                  <c:v>0.98837007789418196</c:v>
                </c:pt>
                <c:pt idx="56842">
                  <c:v>0.98802618847312695</c:v>
                </c:pt>
                <c:pt idx="56843">
                  <c:v>0.98832898274717496</c:v>
                </c:pt>
                <c:pt idx="56844">
                  <c:v>0.98919865197996204</c:v>
                </c:pt>
                <c:pt idx="56845">
                  <c:v>0.98894240012952295</c:v>
                </c:pt>
                <c:pt idx="56846">
                  <c:v>0.99294829496514603</c:v>
                </c:pt>
                <c:pt idx="56847">
                  <c:v>0.99191527707413196</c:v>
                </c:pt>
                <c:pt idx="56848">
                  <c:v>0.98689400466146804</c:v>
                </c:pt>
                <c:pt idx="56849">
                  <c:v>0.99228443442542102</c:v>
                </c:pt>
                <c:pt idx="56850">
                  <c:v>0.98881747499174999</c:v>
                </c:pt>
                <c:pt idx="56851">
                  <c:v>0.99081287500692705</c:v>
                </c:pt>
                <c:pt idx="56852">
                  <c:v>0.99011877400280501</c:v>
                </c:pt>
                <c:pt idx="56853">
                  <c:v>0.98943755815127798</c:v>
                </c:pt>
                <c:pt idx="56854">
                  <c:v>0.98919056950756001</c:v>
                </c:pt>
                <c:pt idx="56855">
                  <c:v>0.99139414774063594</c:v>
                </c:pt>
                <c:pt idx="56856">
                  <c:v>0.99032671742117995</c:v>
                </c:pt>
                <c:pt idx="56857">
                  <c:v>0.99214328040358102</c:v>
                </c:pt>
                <c:pt idx="56858">
                  <c:v>0.993138631854384</c:v>
                </c:pt>
                <c:pt idx="56859">
                  <c:v>0.98947853877349601</c:v>
                </c:pt>
                <c:pt idx="56860">
                  <c:v>0.98817371474452698</c:v>
                </c:pt>
                <c:pt idx="56861">
                  <c:v>0.99356988932435297</c:v>
                </c:pt>
                <c:pt idx="56862">
                  <c:v>0.98891996270153404</c:v>
                </c:pt>
                <c:pt idx="56863">
                  <c:v>0.98934529037348196</c:v>
                </c:pt>
                <c:pt idx="56864">
                  <c:v>0.99157922871565196</c:v>
                </c:pt>
                <c:pt idx="56865">
                  <c:v>0.98804195833014297</c:v>
                </c:pt>
                <c:pt idx="56866">
                  <c:v>0.98861870477741398</c:v>
                </c:pt>
                <c:pt idx="56867">
                  <c:v>0.98696804715957998</c:v>
                </c:pt>
                <c:pt idx="56868">
                  <c:v>0.99145772232413198</c:v>
                </c:pt>
                <c:pt idx="56869">
                  <c:v>0.99187182290996001</c:v>
                </c:pt>
                <c:pt idx="56870">
                  <c:v>0.98804567135288002</c:v>
                </c:pt>
                <c:pt idx="56871">
                  <c:v>0.99123899977741903</c:v>
                </c:pt>
                <c:pt idx="56872">
                  <c:v>0.98714370579947996</c:v>
                </c:pt>
                <c:pt idx="56873">
                  <c:v>0.98873073318774496</c:v>
                </c:pt>
                <c:pt idx="56874">
                  <c:v>0.99144409906199005</c:v>
                </c:pt>
                <c:pt idx="56875">
                  <c:v>0.99195988885717101</c:v>
                </c:pt>
                <c:pt idx="56876">
                  <c:v>0.99342539679330899</c:v>
                </c:pt>
                <c:pt idx="56877">
                  <c:v>0.99296795308226704</c:v>
                </c:pt>
                <c:pt idx="56878">
                  <c:v>0.98790759182504495</c:v>
                </c:pt>
                <c:pt idx="56879">
                  <c:v>0.989820527674943</c:v>
                </c:pt>
                <c:pt idx="56880">
                  <c:v>0.992342866684501</c:v>
                </c:pt>
                <c:pt idx="56881">
                  <c:v>0.98868745544278103</c:v>
                </c:pt>
                <c:pt idx="56882">
                  <c:v>0.98910485117202396</c:v>
                </c:pt>
                <c:pt idx="56883">
                  <c:v>0.99124237407501403</c:v>
                </c:pt>
                <c:pt idx="56884">
                  <c:v>0.98918125511439003</c:v>
                </c:pt>
                <c:pt idx="56885">
                  <c:v>0.98947135942293696</c:v>
                </c:pt>
                <c:pt idx="56886">
                  <c:v>0.989532980854817</c:v>
                </c:pt>
                <c:pt idx="56887">
                  <c:v>0.98870747695958106</c:v>
                </c:pt>
                <c:pt idx="56888">
                  <c:v>0.98982188882656796</c:v>
                </c:pt>
                <c:pt idx="56889">
                  <c:v>0.99032183362752502</c:v>
                </c:pt>
                <c:pt idx="56890">
                  <c:v>0.99214918247386197</c:v>
                </c:pt>
                <c:pt idx="56891">
                  <c:v>0.99025519300062703</c:v>
                </c:pt>
                <c:pt idx="56892">
                  <c:v>0.98922100940276603</c:v>
                </c:pt>
                <c:pt idx="56893">
                  <c:v>0.99259006019969298</c:v>
                </c:pt>
                <c:pt idx="56894">
                  <c:v>0.98896246328068704</c:v>
                </c:pt>
                <c:pt idx="56895">
                  <c:v>0.99102995157143303</c:v>
                </c:pt>
                <c:pt idx="56896">
                  <c:v>0.99158526460547103</c:v>
                </c:pt>
                <c:pt idx="56897">
                  <c:v>0.99302995814030504</c:v>
                </c:pt>
                <c:pt idx="56898">
                  <c:v>0.991354140973708</c:v>
                </c:pt>
                <c:pt idx="56899">
                  <c:v>0.98844945781511195</c:v>
                </c:pt>
                <c:pt idx="56900">
                  <c:v>0.99132356707108504</c:v>
                </c:pt>
                <c:pt idx="56901">
                  <c:v>0.99082383934644003</c:v>
                </c:pt>
                <c:pt idx="56902">
                  <c:v>0.987890173233399</c:v>
                </c:pt>
                <c:pt idx="56903">
                  <c:v>0.99232818660759703</c:v>
                </c:pt>
                <c:pt idx="56904">
                  <c:v>0.98991531966037205</c:v>
                </c:pt>
                <c:pt idx="56905">
                  <c:v>0.98890019546351005</c:v>
                </c:pt>
                <c:pt idx="56906">
                  <c:v>0.98987735364613105</c:v>
                </c:pt>
                <c:pt idx="56907">
                  <c:v>0.99163040004291803</c:v>
                </c:pt>
                <c:pt idx="56908">
                  <c:v>0.993384061463501</c:v>
                </c:pt>
                <c:pt idx="56909">
                  <c:v>0.99137991753542198</c:v>
                </c:pt>
                <c:pt idx="56910">
                  <c:v>0.98771176429320195</c:v>
                </c:pt>
                <c:pt idx="56911">
                  <c:v>0.99145244268445798</c:v>
                </c:pt>
                <c:pt idx="56912">
                  <c:v>0.99252333441878304</c:v>
                </c:pt>
                <c:pt idx="56913">
                  <c:v>0.99064654222467297</c:v>
                </c:pt>
                <c:pt idx="56914">
                  <c:v>0.99379855954083396</c:v>
                </c:pt>
                <c:pt idx="56915">
                  <c:v>0.99190009975578597</c:v>
                </c:pt>
                <c:pt idx="56916">
                  <c:v>0.98957956716134299</c:v>
                </c:pt>
                <c:pt idx="56917">
                  <c:v>0.98825539164582399</c:v>
                </c:pt>
                <c:pt idx="56918">
                  <c:v>0.99230479426287499</c:v>
                </c:pt>
                <c:pt idx="56919">
                  <c:v>0.99163615607516298</c:v>
                </c:pt>
                <c:pt idx="56920">
                  <c:v>0.98996989437578398</c:v>
                </c:pt>
                <c:pt idx="56921">
                  <c:v>0.99320955880592598</c:v>
                </c:pt>
                <c:pt idx="56922">
                  <c:v>0.99053395539967604</c:v>
                </c:pt>
                <c:pt idx="56923">
                  <c:v>0.99164887697000204</c:v>
                </c:pt>
                <c:pt idx="56924">
                  <c:v>0.98943823110060902</c:v>
                </c:pt>
                <c:pt idx="56925">
                  <c:v>0.99331758900618605</c:v>
                </c:pt>
                <c:pt idx="56926">
                  <c:v>0.98744879091021298</c:v>
                </c:pt>
                <c:pt idx="56927">
                  <c:v>0.98711407315209598</c:v>
                </c:pt>
                <c:pt idx="56928">
                  <c:v>0.991051354047776</c:v>
                </c:pt>
                <c:pt idx="56929">
                  <c:v>0.98772840142318397</c:v>
                </c:pt>
                <c:pt idx="56930">
                  <c:v>0.98869636628782498</c:v>
                </c:pt>
                <c:pt idx="56931">
                  <c:v>0.98726323854845</c:v>
                </c:pt>
                <c:pt idx="56932">
                  <c:v>0.98854323999854599</c:v>
                </c:pt>
                <c:pt idx="56933">
                  <c:v>0.99188215667329904</c:v>
                </c:pt>
                <c:pt idx="56934">
                  <c:v>0.98886412330460804</c:v>
                </c:pt>
                <c:pt idx="56935">
                  <c:v>0.99129766577209699</c:v>
                </c:pt>
                <c:pt idx="56936">
                  <c:v>0.98712829282862802</c:v>
                </c:pt>
                <c:pt idx="56937">
                  <c:v>0.99454559795788899</c:v>
                </c:pt>
                <c:pt idx="56938">
                  <c:v>0.98690160912992597</c:v>
                </c:pt>
                <c:pt idx="56939">
                  <c:v>0.98663512089843997</c:v>
                </c:pt>
                <c:pt idx="56940">
                  <c:v>0.99290599383118705</c:v>
                </c:pt>
                <c:pt idx="56941">
                  <c:v>0.98785300128155096</c:v>
                </c:pt>
                <c:pt idx="56942">
                  <c:v>0.99155728979188995</c:v>
                </c:pt>
                <c:pt idx="56943">
                  <c:v>0.99009432609815495</c:v>
                </c:pt>
                <c:pt idx="56944">
                  <c:v>0.98663546929607304</c:v>
                </c:pt>
                <c:pt idx="56945">
                  <c:v>0.99013330150113099</c:v>
                </c:pt>
                <c:pt idx="56946">
                  <c:v>0.990762901014831</c:v>
                </c:pt>
                <c:pt idx="56947">
                  <c:v>0.988426290920288</c:v>
                </c:pt>
                <c:pt idx="56948">
                  <c:v>0.99316028599514605</c:v>
                </c:pt>
                <c:pt idx="56949">
                  <c:v>0.98952074593211703</c:v>
                </c:pt>
                <c:pt idx="56950">
                  <c:v>0.98865411839517103</c:v>
                </c:pt>
                <c:pt idx="56951">
                  <c:v>0.98822666744500998</c:v>
                </c:pt>
                <c:pt idx="56952">
                  <c:v>0.99295451768405496</c:v>
                </c:pt>
                <c:pt idx="56953">
                  <c:v>0.98879443330193995</c:v>
                </c:pt>
                <c:pt idx="56954">
                  <c:v>0.98769613510826804</c:v>
                </c:pt>
                <c:pt idx="56955">
                  <c:v>0.98813123073853804</c:v>
                </c:pt>
                <c:pt idx="56956">
                  <c:v>0.98693077798977502</c:v>
                </c:pt>
                <c:pt idx="56957">
                  <c:v>0.98792548063197605</c:v>
                </c:pt>
                <c:pt idx="56958">
                  <c:v>0.98782673256083298</c:v>
                </c:pt>
                <c:pt idx="56959">
                  <c:v>0.99301801108256205</c:v>
                </c:pt>
                <c:pt idx="56960">
                  <c:v>0.98906059946192204</c:v>
                </c:pt>
                <c:pt idx="56961">
                  <c:v>0.98828106521844605</c:v>
                </c:pt>
                <c:pt idx="56962">
                  <c:v>0.99168483097126903</c:v>
                </c:pt>
                <c:pt idx="56963">
                  <c:v>0.99186299233656605</c:v>
                </c:pt>
                <c:pt idx="56964">
                  <c:v>0.98756408447023503</c:v>
                </c:pt>
                <c:pt idx="56965">
                  <c:v>0.99068384244182295</c:v>
                </c:pt>
                <c:pt idx="56966">
                  <c:v>0.99219940939228901</c:v>
                </c:pt>
                <c:pt idx="56967">
                  <c:v>0.98870541756878705</c:v>
                </c:pt>
                <c:pt idx="56968">
                  <c:v>0.98882096186202895</c:v>
                </c:pt>
                <c:pt idx="56969">
                  <c:v>0.99112734812233505</c:v>
                </c:pt>
                <c:pt idx="56970">
                  <c:v>0.98896024781403502</c:v>
                </c:pt>
                <c:pt idx="56971">
                  <c:v>0.992388325316645</c:v>
                </c:pt>
                <c:pt idx="56972">
                  <c:v>0.98707441660618001</c:v>
                </c:pt>
                <c:pt idx="56973">
                  <c:v>0.994443862037655</c:v>
                </c:pt>
                <c:pt idx="56974">
                  <c:v>0.98775648648917203</c:v>
                </c:pt>
                <c:pt idx="56975">
                  <c:v>0.988757601665188</c:v>
                </c:pt>
                <c:pt idx="56976">
                  <c:v>0.98900738971400304</c:v>
                </c:pt>
                <c:pt idx="56977">
                  <c:v>0.99093200440368301</c:v>
                </c:pt>
                <c:pt idx="56978">
                  <c:v>0.98867494191859595</c:v>
                </c:pt>
                <c:pt idx="56979">
                  <c:v>0.99185837083252004</c:v>
                </c:pt>
                <c:pt idx="56980">
                  <c:v>0.99031262998611003</c:v>
                </c:pt>
                <c:pt idx="56981">
                  <c:v>0.98783764216760905</c:v>
                </c:pt>
                <c:pt idx="56982">
                  <c:v>0.98662490955295601</c:v>
                </c:pt>
                <c:pt idx="56983">
                  <c:v>0.98837335234510104</c:v>
                </c:pt>
                <c:pt idx="56984">
                  <c:v>0.99288732994677698</c:v>
                </c:pt>
                <c:pt idx="56985">
                  <c:v>0.98704763990897804</c:v>
                </c:pt>
                <c:pt idx="56986">
                  <c:v>0.99053547659059404</c:v>
                </c:pt>
                <c:pt idx="56987">
                  <c:v>0.99216145864174898</c:v>
                </c:pt>
                <c:pt idx="56988">
                  <c:v>0.98773554194268098</c:v>
                </c:pt>
                <c:pt idx="56989">
                  <c:v>0.98873855449944503</c:v>
                </c:pt>
                <c:pt idx="56990">
                  <c:v>0.99169780737480795</c:v>
                </c:pt>
                <c:pt idx="56991">
                  <c:v>0.98891758167505694</c:v>
                </c:pt>
                <c:pt idx="56992">
                  <c:v>0.98747171104288001</c:v>
                </c:pt>
                <c:pt idx="56993">
                  <c:v>0.99088686500679002</c:v>
                </c:pt>
                <c:pt idx="56994">
                  <c:v>0.992213960731123</c:v>
                </c:pt>
                <c:pt idx="56995">
                  <c:v>0.98994341128241603</c:v>
                </c:pt>
                <c:pt idx="56996">
                  <c:v>0.99190377777163496</c:v>
                </c:pt>
                <c:pt idx="56997">
                  <c:v>0.99209286470270797</c:v>
                </c:pt>
                <c:pt idx="56998">
                  <c:v>0.99078511864212304</c:v>
                </c:pt>
                <c:pt idx="56999">
                  <c:v>0.98777616229701404</c:v>
                </c:pt>
                <c:pt idx="57000">
                  <c:v>0.98811093876328604</c:v>
                </c:pt>
                <c:pt idx="57001">
                  <c:v>0.98896848636232404</c:v>
                </c:pt>
                <c:pt idx="57002">
                  <c:v>0.98748555789728498</c:v>
                </c:pt>
                <c:pt idx="57003">
                  <c:v>0.992830125389907</c:v>
                </c:pt>
                <c:pt idx="57004">
                  <c:v>0.99095803828334095</c:v>
                </c:pt>
                <c:pt idx="57005">
                  <c:v>0.98857440626232795</c:v>
                </c:pt>
                <c:pt idx="57006">
                  <c:v>0.99374682469158504</c:v>
                </c:pt>
                <c:pt idx="57007">
                  <c:v>0.986936960011217</c:v>
                </c:pt>
                <c:pt idx="57008">
                  <c:v>0.98990221857128702</c:v>
                </c:pt>
                <c:pt idx="57009">
                  <c:v>0.99232346067273103</c:v>
                </c:pt>
                <c:pt idx="57010">
                  <c:v>0.98748795938190104</c:v>
                </c:pt>
                <c:pt idx="57011">
                  <c:v>0.99049392566226901</c:v>
                </c:pt>
                <c:pt idx="57012">
                  <c:v>0.98856283332654904</c:v>
                </c:pt>
                <c:pt idx="57013">
                  <c:v>0.99158420781377399</c:v>
                </c:pt>
                <c:pt idx="57014">
                  <c:v>0.98815397651613701</c:v>
                </c:pt>
                <c:pt idx="57015">
                  <c:v>0.98690519566450796</c:v>
                </c:pt>
                <c:pt idx="57016">
                  <c:v>0.98810986041049498</c:v>
                </c:pt>
                <c:pt idx="57017">
                  <c:v>0.99293338590286195</c:v>
                </c:pt>
                <c:pt idx="57018">
                  <c:v>0.98988563378558003</c:v>
                </c:pt>
                <c:pt idx="57019">
                  <c:v>0.99239551600456299</c:v>
                </c:pt>
                <c:pt idx="57020">
                  <c:v>0.99133130597643004</c:v>
                </c:pt>
                <c:pt idx="57021">
                  <c:v>0.98829424020392698</c:v>
                </c:pt>
                <c:pt idx="57022">
                  <c:v>0.99002676773529497</c:v>
                </c:pt>
                <c:pt idx="57023">
                  <c:v>0.99207712274742499</c:v>
                </c:pt>
                <c:pt idx="57024">
                  <c:v>0.99325483561666705</c:v>
                </c:pt>
                <c:pt idx="57025">
                  <c:v>0.98741488824469603</c:v>
                </c:pt>
                <c:pt idx="57026">
                  <c:v>0.99035145024447901</c:v>
                </c:pt>
                <c:pt idx="57027">
                  <c:v>0.98958326348430903</c:v>
                </c:pt>
                <c:pt idx="57028">
                  <c:v>0.98780674767513899</c:v>
                </c:pt>
                <c:pt idx="57029">
                  <c:v>0.99138752668268304</c:v>
                </c:pt>
                <c:pt idx="57030">
                  <c:v>0.99332782622761095</c:v>
                </c:pt>
                <c:pt idx="57031">
                  <c:v>0.99156240341939295</c:v>
                </c:pt>
                <c:pt idx="57032">
                  <c:v>0.98786817834746299</c:v>
                </c:pt>
                <c:pt idx="57033">
                  <c:v>0.98870053271459202</c:v>
                </c:pt>
                <c:pt idx="57034">
                  <c:v>0.98886407919024899</c:v>
                </c:pt>
                <c:pt idx="57035">
                  <c:v>0.99291058959895795</c:v>
                </c:pt>
                <c:pt idx="57036">
                  <c:v>0.98940314211065705</c:v>
                </c:pt>
                <c:pt idx="57037">
                  <c:v>0.98806715057798</c:v>
                </c:pt>
                <c:pt idx="57038">
                  <c:v>0.99267863374207699</c:v>
                </c:pt>
                <c:pt idx="57039">
                  <c:v>0.99307724006282105</c:v>
                </c:pt>
                <c:pt idx="57040">
                  <c:v>0.99063013260252797</c:v>
                </c:pt>
                <c:pt idx="57041">
                  <c:v>0.98888818743705398</c:v>
                </c:pt>
                <c:pt idx="57042">
                  <c:v>0.992086453441967</c:v>
                </c:pt>
                <c:pt idx="57043">
                  <c:v>0.99490268755193301</c:v>
                </c:pt>
                <c:pt idx="57044">
                  <c:v>0.99233456414316001</c:v>
                </c:pt>
                <c:pt idx="57045">
                  <c:v>0.98792572702620796</c:v>
                </c:pt>
                <c:pt idx="57046">
                  <c:v>0.99174936153690996</c:v>
                </c:pt>
                <c:pt idx="57047">
                  <c:v>0.99152547209414499</c:v>
                </c:pt>
                <c:pt idx="57048">
                  <c:v>0.99156057828344402</c:v>
                </c:pt>
                <c:pt idx="57049">
                  <c:v>0.99037151212989105</c:v>
                </c:pt>
                <c:pt idx="57050">
                  <c:v>0.98937961167674804</c:v>
                </c:pt>
                <c:pt idx="57051">
                  <c:v>0.98852617388714104</c:v>
                </c:pt>
                <c:pt idx="57052">
                  <c:v>0.99017869584330698</c:v>
                </c:pt>
                <c:pt idx="57053">
                  <c:v>0.99176296119357499</c:v>
                </c:pt>
                <c:pt idx="57054">
                  <c:v>0.99156020491727903</c:v>
                </c:pt>
                <c:pt idx="57055">
                  <c:v>0.98815687044033595</c:v>
                </c:pt>
                <c:pt idx="57056">
                  <c:v>0.99089087189966896</c:v>
                </c:pt>
                <c:pt idx="57057">
                  <c:v>0.99104261310124397</c:v>
                </c:pt>
                <c:pt idx="57058">
                  <c:v>0.99117807071261899</c:v>
                </c:pt>
                <c:pt idx="57059">
                  <c:v>0.99299630931580396</c:v>
                </c:pt>
                <c:pt idx="57060">
                  <c:v>0.988832852034638</c:v>
                </c:pt>
                <c:pt idx="57061">
                  <c:v>0.98781548481436299</c:v>
                </c:pt>
                <c:pt idx="57062">
                  <c:v>0.99322846679283605</c:v>
                </c:pt>
                <c:pt idx="57063">
                  <c:v>0.98853476479357105</c:v>
                </c:pt>
                <c:pt idx="57064">
                  <c:v>0.98890017981315503</c:v>
                </c:pt>
                <c:pt idx="57065">
                  <c:v>0.98778536862645006</c:v>
                </c:pt>
                <c:pt idx="57066">
                  <c:v>0.98896753284320704</c:v>
                </c:pt>
                <c:pt idx="57067">
                  <c:v>0.99038986001407203</c:v>
                </c:pt>
                <c:pt idx="57068">
                  <c:v>0.98725234454431099</c:v>
                </c:pt>
                <c:pt idx="57069">
                  <c:v>0.99142740986429601</c:v>
                </c:pt>
                <c:pt idx="57070">
                  <c:v>0.99408476528289103</c:v>
                </c:pt>
                <c:pt idx="57071">
                  <c:v>0.99129102826817805</c:v>
                </c:pt>
                <c:pt idx="57072">
                  <c:v>0.99417849925382895</c:v>
                </c:pt>
                <c:pt idx="57073">
                  <c:v>0.99035128960380603</c:v>
                </c:pt>
                <c:pt idx="57074">
                  <c:v>0.99212169198742794</c:v>
                </c:pt>
                <c:pt idx="57075">
                  <c:v>0.99406581811333095</c:v>
                </c:pt>
                <c:pt idx="57076">
                  <c:v>0.99130625831223396</c:v>
                </c:pt>
                <c:pt idx="57077">
                  <c:v>0.98907920808798699</c:v>
                </c:pt>
                <c:pt idx="57078">
                  <c:v>0.98822449652309696</c:v>
                </c:pt>
                <c:pt idx="57079">
                  <c:v>0.99050242029006796</c:v>
                </c:pt>
                <c:pt idx="57080">
                  <c:v>0.99104624677695397</c:v>
                </c:pt>
                <c:pt idx="57081">
                  <c:v>0.98816448403623103</c:v>
                </c:pt>
                <c:pt idx="57082">
                  <c:v>0.98770966889729805</c:v>
                </c:pt>
                <c:pt idx="57083">
                  <c:v>0.99307336456022399</c:v>
                </c:pt>
                <c:pt idx="57084">
                  <c:v>0.98922925641739601</c:v>
                </c:pt>
                <c:pt idx="57085">
                  <c:v>0.99448085606927905</c:v>
                </c:pt>
                <c:pt idx="57086">
                  <c:v>0.99097961927299605</c:v>
                </c:pt>
                <c:pt idx="57087">
                  <c:v>0.99000861122973005</c:v>
                </c:pt>
                <c:pt idx="57088">
                  <c:v>0.99054983860540802</c:v>
                </c:pt>
                <c:pt idx="57089">
                  <c:v>0.99173703610488095</c:v>
                </c:pt>
                <c:pt idx="57090">
                  <c:v>0.99462117536379802</c:v>
                </c:pt>
                <c:pt idx="57091">
                  <c:v>0.98926381006081399</c:v>
                </c:pt>
                <c:pt idx="57092">
                  <c:v>0.99116796472278801</c:v>
                </c:pt>
                <c:pt idx="57093">
                  <c:v>0.98862589705321402</c:v>
                </c:pt>
                <c:pt idx="57094">
                  <c:v>0.989274021950868</c:v>
                </c:pt>
                <c:pt idx="57095">
                  <c:v>0.99369665991252998</c:v>
                </c:pt>
                <c:pt idx="57096">
                  <c:v>0.98699565975881698</c:v>
                </c:pt>
                <c:pt idx="57097">
                  <c:v>0.98983024455253599</c:v>
                </c:pt>
                <c:pt idx="57098">
                  <c:v>0.990081341118354</c:v>
                </c:pt>
                <c:pt idx="57099">
                  <c:v>0.98752224591205795</c:v>
                </c:pt>
                <c:pt idx="57100">
                  <c:v>0.99079528680334705</c:v>
                </c:pt>
                <c:pt idx="57101">
                  <c:v>0.98922182632475897</c:v>
                </c:pt>
                <c:pt idx="57102">
                  <c:v>0.98852846113036597</c:v>
                </c:pt>
                <c:pt idx="57103">
                  <c:v>0.98911907147493705</c:v>
                </c:pt>
                <c:pt idx="57104">
                  <c:v>0.99330854753685605</c:v>
                </c:pt>
                <c:pt idx="57105">
                  <c:v>0.99241800174747397</c:v>
                </c:pt>
                <c:pt idx="57106">
                  <c:v>0.98963519488407703</c:v>
                </c:pt>
                <c:pt idx="57107">
                  <c:v>0.98881705821935995</c:v>
                </c:pt>
                <c:pt idx="57108">
                  <c:v>0.993072506401116</c:v>
                </c:pt>
                <c:pt idx="57109">
                  <c:v>0.99071135577928005</c:v>
                </c:pt>
                <c:pt idx="57110">
                  <c:v>0.98822903544756202</c:v>
                </c:pt>
                <c:pt idx="57111">
                  <c:v>0.99332902144255697</c:v>
                </c:pt>
                <c:pt idx="57112">
                  <c:v>0.99292978531827203</c:v>
                </c:pt>
                <c:pt idx="57113">
                  <c:v>0.98823321401563202</c:v>
                </c:pt>
                <c:pt idx="57114">
                  <c:v>0.98864102865938797</c:v>
                </c:pt>
                <c:pt idx="57115">
                  <c:v>0.98967091345214497</c:v>
                </c:pt>
                <c:pt idx="57116">
                  <c:v>0.99132326434788998</c:v>
                </c:pt>
                <c:pt idx="57117">
                  <c:v>0.99335015676577698</c:v>
                </c:pt>
                <c:pt idx="57118">
                  <c:v>0.988901799197895</c:v>
                </c:pt>
                <c:pt idx="57119">
                  <c:v>0.99005897493406003</c:v>
                </c:pt>
                <c:pt idx="57120">
                  <c:v>0.99049115912762598</c:v>
                </c:pt>
                <c:pt idx="57121">
                  <c:v>0.99102674860363804</c:v>
                </c:pt>
                <c:pt idx="57122">
                  <c:v>0.98994172177895301</c:v>
                </c:pt>
                <c:pt idx="57123">
                  <c:v>0.99182618814106505</c:v>
                </c:pt>
                <c:pt idx="57124">
                  <c:v>0.988002718517212</c:v>
                </c:pt>
                <c:pt idx="57125">
                  <c:v>0.98838811048099395</c:v>
                </c:pt>
                <c:pt idx="57126">
                  <c:v>0.991234309382656</c:v>
                </c:pt>
                <c:pt idx="57127">
                  <c:v>0.98690568809827095</c:v>
                </c:pt>
                <c:pt idx="57128">
                  <c:v>0.98947444539023999</c:v>
                </c:pt>
                <c:pt idx="57129">
                  <c:v>0.99154206822463598</c:v>
                </c:pt>
                <c:pt idx="57130">
                  <c:v>0.99034215199836895</c:v>
                </c:pt>
                <c:pt idx="57131">
                  <c:v>0.99056050140891505</c:v>
                </c:pt>
                <c:pt idx="57132">
                  <c:v>0.99475990882076604</c:v>
                </c:pt>
                <c:pt idx="57133">
                  <c:v>0.98927453117156605</c:v>
                </c:pt>
                <c:pt idx="57134">
                  <c:v>0.99318908187566901</c:v>
                </c:pt>
                <c:pt idx="57135">
                  <c:v>0.99063205689982103</c:v>
                </c:pt>
                <c:pt idx="57136">
                  <c:v>0.99099656813872194</c:v>
                </c:pt>
                <c:pt idx="57137">
                  <c:v>0.99047398048981194</c:v>
                </c:pt>
                <c:pt idx="57138">
                  <c:v>0.99315155727180504</c:v>
                </c:pt>
                <c:pt idx="57139">
                  <c:v>0.990789511561738</c:v>
                </c:pt>
                <c:pt idx="57140">
                  <c:v>0.98939536476197798</c:v>
                </c:pt>
                <c:pt idx="57141">
                  <c:v>0.99237817237103798</c:v>
                </c:pt>
                <c:pt idx="57142">
                  <c:v>0.98998695757508104</c:v>
                </c:pt>
                <c:pt idx="57143">
                  <c:v>0.990056196523729</c:v>
                </c:pt>
                <c:pt idx="57144">
                  <c:v>0.99150110707235195</c:v>
                </c:pt>
                <c:pt idx="57145">
                  <c:v>0.99080102417161198</c:v>
                </c:pt>
                <c:pt idx="57146">
                  <c:v>0.98965498800721396</c:v>
                </c:pt>
                <c:pt idx="57147">
                  <c:v>0.99368490992943403</c:v>
                </c:pt>
                <c:pt idx="57148">
                  <c:v>0.99230580079170005</c:v>
                </c:pt>
                <c:pt idx="57149">
                  <c:v>0.98840037382714996</c:v>
                </c:pt>
                <c:pt idx="57150">
                  <c:v>0.99120295100464095</c:v>
                </c:pt>
                <c:pt idx="57151">
                  <c:v>0.98872098854122104</c:v>
                </c:pt>
                <c:pt idx="57152">
                  <c:v>0.99081400017196497</c:v>
                </c:pt>
                <c:pt idx="57153">
                  <c:v>0.98810526435507695</c:v>
                </c:pt>
                <c:pt idx="57154">
                  <c:v>0.99140117612728296</c:v>
                </c:pt>
                <c:pt idx="57155">
                  <c:v>0.99174648763245998</c:v>
                </c:pt>
                <c:pt idx="57156">
                  <c:v>0.99101165634417099</c:v>
                </c:pt>
                <c:pt idx="57157">
                  <c:v>0.98915976866409905</c:v>
                </c:pt>
                <c:pt idx="57158">
                  <c:v>0.98945367677102802</c:v>
                </c:pt>
                <c:pt idx="57159">
                  <c:v>0.98997632217647302</c:v>
                </c:pt>
                <c:pt idx="57160">
                  <c:v>0.99221564252682004</c:v>
                </c:pt>
                <c:pt idx="57161">
                  <c:v>0.98999478313832801</c:v>
                </c:pt>
                <c:pt idx="57162">
                  <c:v>0.99261694807349299</c:v>
                </c:pt>
                <c:pt idx="57163">
                  <c:v>0.98945652525665595</c:v>
                </c:pt>
                <c:pt idx="57164">
                  <c:v>0.99228189177292103</c:v>
                </c:pt>
                <c:pt idx="57165">
                  <c:v>0.98962452197343398</c:v>
                </c:pt>
                <c:pt idx="57166">
                  <c:v>0.99223988800858398</c:v>
                </c:pt>
                <c:pt idx="57167">
                  <c:v>0.99040557899598103</c:v>
                </c:pt>
                <c:pt idx="57168">
                  <c:v>0.99304376633392399</c:v>
                </c:pt>
                <c:pt idx="57169">
                  <c:v>0.992418321152989</c:v>
                </c:pt>
                <c:pt idx="57170">
                  <c:v>0.98879385667587505</c:v>
                </c:pt>
                <c:pt idx="57171">
                  <c:v>0.99299701784771799</c:v>
                </c:pt>
                <c:pt idx="57172">
                  <c:v>0.98691745016840904</c:v>
                </c:pt>
                <c:pt idx="57173">
                  <c:v>0.99110196880952495</c:v>
                </c:pt>
                <c:pt idx="57174">
                  <c:v>0.99098453073000203</c:v>
                </c:pt>
                <c:pt idx="57175">
                  <c:v>0.99034550324342296</c:v>
                </c:pt>
                <c:pt idx="57176">
                  <c:v>0.99255589993470605</c:v>
                </c:pt>
                <c:pt idx="57177">
                  <c:v>0.99167308372624596</c:v>
                </c:pt>
                <c:pt idx="57178">
                  <c:v>0.98797346930577501</c:v>
                </c:pt>
                <c:pt idx="57179">
                  <c:v>0.99233358443064101</c:v>
                </c:pt>
                <c:pt idx="57180">
                  <c:v>0.98979850530527003</c:v>
                </c:pt>
                <c:pt idx="57181">
                  <c:v>0.986588565346872</c:v>
                </c:pt>
                <c:pt idx="57182">
                  <c:v>0.99246948786803602</c:v>
                </c:pt>
                <c:pt idx="57183">
                  <c:v>0.98714430466875702</c:v>
                </c:pt>
                <c:pt idx="57184">
                  <c:v>0.989582285679663</c:v>
                </c:pt>
                <c:pt idx="57185">
                  <c:v>0.99256967520772099</c:v>
                </c:pt>
                <c:pt idx="57186">
                  <c:v>0.99026480313372001</c:v>
                </c:pt>
                <c:pt idx="57187">
                  <c:v>0.98770614539553503</c:v>
                </c:pt>
                <c:pt idx="57188">
                  <c:v>0.99365512019822599</c:v>
                </c:pt>
                <c:pt idx="57189">
                  <c:v>0.98736884003833503</c:v>
                </c:pt>
                <c:pt idx="57190">
                  <c:v>0.99060223026900596</c:v>
                </c:pt>
                <c:pt idx="57191">
                  <c:v>0.99299734820088104</c:v>
                </c:pt>
                <c:pt idx="57192">
                  <c:v>0.99055610265528304</c:v>
                </c:pt>
                <c:pt idx="57193">
                  <c:v>0.99026398682205796</c:v>
                </c:pt>
                <c:pt idx="57194">
                  <c:v>0.98945803775720298</c:v>
                </c:pt>
                <c:pt idx="57195">
                  <c:v>0.99407114741504299</c:v>
                </c:pt>
                <c:pt idx="57196">
                  <c:v>0.99059125207172904</c:v>
                </c:pt>
                <c:pt idx="57197">
                  <c:v>0.98766520612865705</c:v>
                </c:pt>
                <c:pt idx="57198">
                  <c:v>0.99324887809626095</c:v>
                </c:pt>
                <c:pt idx="57199">
                  <c:v>0.98985596740965298</c:v>
                </c:pt>
                <c:pt idx="57200">
                  <c:v>0.98955223499108103</c:v>
                </c:pt>
                <c:pt idx="57201">
                  <c:v>0.99006438839303701</c:v>
                </c:pt>
                <c:pt idx="57202">
                  <c:v>0.99172879795586699</c:v>
                </c:pt>
                <c:pt idx="57203">
                  <c:v>0.98913880830396494</c:v>
                </c:pt>
                <c:pt idx="57204">
                  <c:v>0.98810480388270405</c:v>
                </c:pt>
                <c:pt idx="57205">
                  <c:v>0.99299828905205001</c:v>
                </c:pt>
                <c:pt idx="57206">
                  <c:v>0.99223230834689602</c:v>
                </c:pt>
                <c:pt idx="57207">
                  <c:v>0.98772094920437803</c:v>
                </c:pt>
                <c:pt idx="57208">
                  <c:v>0.99263524152784</c:v>
                </c:pt>
                <c:pt idx="57209">
                  <c:v>0.98611673594060401</c:v>
                </c:pt>
                <c:pt idx="57210">
                  <c:v>0.99298151562291503</c:v>
                </c:pt>
                <c:pt idx="57211">
                  <c:v>0.99164258334676303</c:v>
                </c:pt>
                <c:pt idx="57212">
                  <c:v>0.98923075475917599</c:v>
                </c:pt>
                <c:pt idx="57213">
                  <c:v>0.988309309414237</c:v>
                </c:pt>
                <c:pt idx="57214">
                  <c:v>0.99240381237654296</c:v>
                </c:pt>
                <c:pt idx="57215">
                  <c:v>0.99346239101164602</c:v>
                </c:pt>
                <c:pt idx="57216">
                  <c:v>0.99262001599245098</c:v>
                </c:pt>
                <c:pt idx="57217">
                  <c:v>0.99275841993463998</c:v>
                </c:pt>
                <c:pt idx="57218">
                  <c:v>0.990077953643414</c:v>
                </c:pt>
                <c:pt idx="57219">
                  <c:v>0.98867723108407601</c:v>
                </c:pt>
                <c:pt idx="57220">
                  <c:v>0.98987846098881704</c:v>
                </c:pt>
                <c:pt idx="57221">
                  <c:v>0.98911030991362503</c:v>
                </c:pt>
                <c:pt idx="57222">
                  <c:v>0.98682528492831201</c:v>
                </c:pt>
                <c:pt idx="57223">
                  <c:v>0.99127766356074498</c:v>
                </c:pt>
                <c:pt idx="57224">
                  <c:v>0.99010654649391805</c:v>
                </c:pt>
                <c:pt idx="57225">
                  <c:v>0.992756871074854</c:v>
                </c:pt>
                <c:pt idx="57226">
                  <c:v>0.98953373355054697</c:v>
                </c:pt>
                <c:pt idx="57227">
                  <c:v>0.99321215596897205</c:v>
                </c:pt>
                <c:pt idx="57228">
                  <c:v>0.987853922698817</c:v>
                </c:pt>
                <c:pt idx="57229">
                  <c:v>0.99348204982758404</c:v>
                </c:pt>
                <c:pt idx="57230">
                  <c:v>0.98742826625445501</c:v>
                </c:pt>
                <c:pt idx="57231">
                  <c:v>0.99155293769146102</c:v>
                </c:pt>
                <c:pt idx="57232">
                  <c:v>0.98983586667166201</c:v>
                </c:pt>
                <c:pt idx="57233">
                  <c:v>0.99220809254932796</c:v>
                </c:pt>
                <c:pt idx="57234">
                  <c:v>0.98746107038283004</c:v>
                </c:pt>
                <c:pt idx="57235">
                  <c:v>0.99325582449615402</c:v>
                </c:pt>
                <c:pt idx="57236">
                  <c:v>0.98867055632676504</c:v>
                </c:pt>
                <c:pt idx="57237">
                  <c:v>0.99263739830498698</c:v>
                </c:pt>
                <c:pt idx="57238">
                  <c:v>0.99070452988147895</c:v>
                </c:pt>
                <c:pt idx="57239">
                  <c:v>0.98778032736876298</c:v>
                </c:pt>
                <c:pt idx="57240">
                  <c:v>0.99047422428513299</c:v>
                </c:pt>
                <c:pt idx="57241">
                  <c:v>0.99247215248834197</c:v>
                </c:pt>
                <c:pt idx="57242">
                  <c:v>0.98771518257718705</c:v>
                </c:pt>
                <c:pt idx="57243">
                  <c:v>0.99052802263480899</c:v>
                </c:pt>
                <c:pt idx="57244">
                  <c:v>0.99286136473698205</c:v>
                </c:pt>
                <c:pt idx="57245">
                  <c:v>0.99124443067466705</c:v>
                </c:pt>
                <c:pt idx="57246">
                  <c:v>0.99111721011907306</c:v>
                </c:pt>
                <c:pt idx="57247">
                  <c:v>0.98873660383974504</c:v>
                </c:pt>
                <c:pt idx="57248">
                  <c:v>0.98960609911932995</c:v>
                </c:pt>
                <c:pt idx="57249">
                  <c:v>0.98696471650437501</c:v>
                </c:pt>
                <c:pt idx="57250">
                  <c:v>0.99448676170421901</c:v>
                </c:pt>
                <c:pt idx="57251">
                  <c:v>0.98850204182057799</c:v>
                </c:pt>
                <c:pt idx="57252">
                  <c:v>0.99043394449127098</c:v>
                </c:pt>
                <c:pt idx="57253">
                  <c:v>0.98957721600461401</c:v>
                </c:pt>
                <c:pt idx="57254">
                  <c:v>0.98814591133673602</c:v>
                </c:pt>
                <c:pt idx="57255">
                  <c:v>0.99363971194083001</c:v>
                </c:pt>
                <c:pt idx="57256">
                  <c:v>0.987961608635887</c:v>
                </c:pt>
                <c:pt idx="57257">
                  <c:v>0.99259436133062895</c:v>
                </c:pt>
                <c:pt idx="57258">
                  <c:v>0.98977784306116301</c:v>
                </c:pt>
                <c:pt idx="57259">
                  <c:v>0.99236336613078102</c:v>
                </c:pt>
                <c:pt idx="57260">
                  <c:v>0.98946923760807604</c:v>
                </c:pt>
                <c:pt idx="57261">
                  <c:v>0.98792920804262296</c:v>
                </c:pt>
                <c:pt idx="57262">
                  <c:v>0.99311567227977404</c:v>
                </c:pt>
                <c:pt idx="57263">
                  <c:v>0.99104462760610701</c:v>
                </c:pt>
                <c:pt idx="57264">
                  <c:v>0.99245752753225602</c:v>
                </c:pt>
                <c:pt idx="57265">
                  <c:v>0.98985569194046596</c:v>
                </c:pt>
                <c:pt idx="57266">
                  <c:v>0.98956808319520395</c:v>
                </c:pt>
                <c:pt idx="57267">
                  <c:v>0.99099414805172004</c:v>
                </c:pt>
                <c:pt idx="57268">
                  <c:v>0.98955442349238398</c:v>
                </c:pt>
                <c:pt idx="57269">
                  <c:v>0.99362598244792899</c:v>
                </c:pt>
                <c:pt idx="57270">
                  <c:v>0.99248878997945</c:v>
                </c:pt>
                <c:pt idx="57271">
                  <c:v>0.98822781605238996</c:v>
                </c:pt>
                <c:pt idx="57272">
                  <c:v>0.99094359831726897</c:v>
                </c:pt>
                <c:pt idx="57273">
                  <c:v>0.99019129940519202</c:v>
                </c:pt>
                <c:pt idx="57274">
                  <c:v>0.99334464994652105</c:v>
                </c:pt>
                <c:pt idx="57275">
                  <c:v>0.99082183118940903</c:v>
                </c:pt>
                <c:pt idx="57276">
                  <c:v>0.99177931847365797</c:v>
                </c:pt>
                <c:pt idx="57277">
                  <c:v>0.98858283775319</c:v>
                </c:pt>
                <c:pt idx="57278">
                  <c:v>0.99003363838837199</c:v>
                </c:pt>
                <c:pt idx="57279">
                  <c:v>0.98648187777365604</c:v>
                </c:pt>
                <c:pt idx="57280">
                  <c:v>0.992592652890668</c:v>
                </c:pt>
                <c:pt idx="57281">
                  <c:v>0.98995491694203597</c:v>
                </c:pt>
                <c:pt idx="57282">
                  <c:v>0.98748289069238404</c:v>
                </c:pt>
                <c:pt idx="57283">
                  <c:v>0.99278863244139204</c:v>
                </c:pt>
                <c:pt idx="57284">
                  <c:v>0.99052942017468604</c:v>
                </c:pt>
                <c:pt idx="57285">
                  <c:v>0.989035998668084</c:v>
                </c:pt>
                <c:pt idx="57286">
                  <c:v>0.99302686099907</c:v>
                </c:pt>
                <c:pt idx="57287">
                  <c:v>0.98745429664095197</c:v>
                </c:pt>
                <c:pt idx="57288">
                  <c:v>0.98849987434519304</c:v>
                </c:pt>
                <c:pt idx="57289">
                  <c:v>0.99000701955361903</c:v>
                </c:pt>
                <c:pt idx="57290">
                  <c:v>0.99056155203588503</c:v>
                </c:pt>
                <c:pt idx="57291">
                  <c:v>0.98708511861807902</c:v>
                </c:pt>
                <c:pt idx="57292">
                  <c:v>0.99055769486242295</c:v>
                </c:pt>
                <c:pt idx="57293">
                  <c:v>0.98677882700591102</c:v>
                </c:pt>
                <c:pt idx="57294">
                  <c:v>0.99353173769084402</c:v>
                </c:pt>
                <c:pt idx="57295">
                  <c:v>0.98897640895662797</c:v>
                </c:pt>
                <c:pt idx="57296">
                  <c:v>0.989083699840969</c:v>
                </c:pt>
                <c:pt idx="57297">
                  <c:v>0.99379104684545405</c:v>
                </c:pt>
                <c:pt idx="57298">
                  <c:v>0.99259155724243497</c:v>
                </c:pt>
                <c:pt idx="57299">
                  <c:v>0.98949410368505797</c:v>
                </c:pt>
                <c:pt idx="57300">
                  <c:v>0.99384860065592096</c:v>
                </c:pt>
                <c:pt idx="57301">
                  <c:v>0.99114655248155303</c:v>
                </c:pt>
                <c:pt idx="57302">
                  <c:v>0.98813097481941803</c:v>
                </c:pt>
                <c:pt idx="57303">
                  <c:v>0.99091548418466602</c:v>
                </c:pt>
                <c:pt idx="57304">
                  <c:v>0.99187181422316995</c:v>
                </c:pt>
                <c:pt idx="57305">
                  <c:v>0.99268654793292999</c:v>
                </c:pt>
                <c:pt idx="57306">
                  <c:v>0.99072776184246003</c:v>
                </c:pt>
                <c:pt idx="57307">
                  <c:v>0.99089479373334899</c:v>
                </c:pt>
                <c:pt idx="57308">
                  <c:v>0.99221873556988305</c:v>
                </c:pt>
                <c:pt idx="57309">
                  <c:v>0.99179696885953905</c:v>
                </c:pt>
                <c:pt idx="57310">
                  <c:v>0.98862192955636197</c:v>
                </c:pt>
                <c:pt idx="57311">
                  <c:v>0.99248110608561702</c:v>
                </c:pt>
                <c:pt idx="57312">
                  <c:v>0.99146064388927102</c:v>
                </c:pt>
                <c:pt idx="57313">
                  <c:v>0.99202891766596102</c:v>
                </c:pt>
                <c:pt idx="57314">
                  <c:v>0.98893734388498999</c:v>
                </c:pt>
                <c:pt idx="57315">
                  <c:v>0.99203471338782301</c:v>
                </c:pt>
                <c:pt idx="57316">
                  <c:v>0.99204292700115604</c:v>
                </c:pt>
                <c:pt idx="57317">
                  <c:v>0.98926775940039102</c:v>
                </c:pt>
                <c:pt idx="57318">
                  <c:v>0.99164930965032205</c:v>
                </c:pt>
                <c:pt idx="57319">
                  <c:v>0.989602411413122</c:v>
                </c:pt>
                <c:pt idx="57320">
                  <c:v>0.99174807650220398</c:v>
                </c:pt>
                <c:pt idx="57321">
                  <c:v>0.99115219919867803</c:v>
                </c:pt>
                <c:pt idx="57322">
                  <c:v>0.98690825933460202</c:v>
                </c:pt>
                <c:pt idx="57323">
                  <c:v>0.98928693090065101</c:v>
                </c:pt>
                <c:pt idx="57324">
                  <c:v>0.98813954660872705</c:v>
                </c:pt>
                <c:pt idx="57325">
                  <c:v>0.98930019441432904</c:v>
                </c:pt>
                <c:pt idx="57326">
                  <c:v>0.98988363607010099</c:v>
                </c:pt>
                <c:pt idx="57327">
                  <c:v>0.99211962272805299</c:v>
                </c:pt>
                <c:pt idx="57328">
                  <c:v>0.98977085811336896</c:v>
                </c:pt>
                <c:pt idx="57329">
                  <c:v>0.99195132822498899</c:v>
                </c:pt>
                <c:pt idx="57330">
                  <c:v>0.98901362801185899</c:v>
                </c:pt>
                <c:pt idx="57331">
                  <c:v>0.99195031240574605</c:v>
                </c:pt>
                <c:pt idx="57332">
                  <c:v>0.98958429009740101</c:v>
                </c:pt>
                <c:pt idx="57333">
                  <c:v>0.99033287531247205</c:v>
                </c:pt>
                <c:pt idx="57334">
                  <c:v>0.99374443816747104</c:v>
                </c:pt>
                <c:pt idx="57335">
                  <c:v>0.99010104237082297</c:v>
                </c:pt>
                <c:pt idx="57336">
                  <c:v>0.99417292710629501</c:v>
                </c:pt>
                <c:pt idx="57337">
                  <c:v>0.98938935326550903</c:v>
                </c:pt>
                <c:pt idx="57338">
                  <c:v>0.99110594430119803</c:v>
                </c:pt>
                <c:pt idx="57339">
                  <c:v>0.99094487454056601</c:v>
                </c:pt>
                <c:pt idx="57340">
                  <c:v>0.99312404848276603</c:v>
                </c:pt>
                <c:pt idx="57341">
                  <c:v>0.98643360001769298</c:v>
                </c:pt>
                <c:pt idx="57342">
                  <c:v>0.98656874051147303</c:v>
                </c:pt>
                <c:pt idx="57343">
                  <c:v>0.98843717312197699</c:v>
                </c:pt>
                <c:pt idx="57344">
                  <c:v>0.98654445700633397</c:v>
                </c:pt>
                <c:pt idx="57345">
                  <c:v>0.987429850344271</c:v>
                </c:pt>
                <c:pt idx="57346">
                  <c:v>0.99039426231810401</c:v>
                </c:pt>
                <c:pt idx="57347">
                  <c:v>0.98667640145241498</c:v>
                </c:pt>
                <c:pt idx="57348">
                  <c:v>0.99266249316038202</c:v>
                </c:pt>
                <c:pt idx="57349">
                  <c:v>0.99049885169702601</c:v>
                </c:pt>
                <c:pt idx="57350">
                  <c:v>0.99096320133885396</c:v>
                </c:pt>
                <c:pt idx="57351">
                  <c:v>0.991763033250321</c:v>
                </c:pt>
                <c:pt idx="57352">
                  <c:v>0.98939163091808102</c:v>
                </c:pt>
                <c:pt idx="57353">
                  <c:v>0.99102455091917396</c:v>
                </c:pt>
                <c:pt idx="57354">
                  <c:v>0.99105289639803096</c:v>
                </c:pt>
                <c:pt idx="57355">
                  <c:v>0.99307707128351397</c:v>
                </c:pt>
                <c:pt idx="57356">
                  <c:v>0.98726042198506903</c:v>
                </c:pt>
                <c:pt idx="57357">
                  <c:v>0.98711327614343802</c:v>
                </c:pt>
                <c:pt idx="57358">
                  <c:v>0.99020196558436302</c:v>
                </c:pt>
                <c:pt idx="57359">
                  <c:v>0.98816155354657897</c:v>
                </c:pt>
                <c:pt idx="57360">
                  <c:v>0.99038158671679299</c:v>
                </c:pt>
                <c:pt idx="57361">
                  <c:v>0.98905733552083397</c:v>
                </c:pt>
                <c:pt idx="57362">
                  <c:v>0.98802246652799597</c:v>
                </c:pt>
                <c:pt idx="57363">
                  <c:v>0.98862442422144303</c:v>
                </c:pt>
                <c:pt idx="57364">
                  <c:v>0.98969944547028299</c:v>
                </c:pt>
                <c:pt idx="57365">
                  <c:v>0.99085206963891703</c:v>
                </c:pt>
                <c:pt idx="57366">
                  <c:v>0.99276399243482105</c:v>
                </c:pt>
                <c:pt idx="57367">
                  <c:v>0.98892266788850103</c:v>
                </c:pt>
                <c:pt idx="57368">
                  <c:v>0.99041561208335205</c:v>
                </c:pt>
                <c:pt idx="57369">
                  <c:v>0.98955389235177804</c:v>
                </c:pt>
                <c:pt idx="57370">
                  <c:v>0.99077771290582795</c:v>
                </c:pt>
                <c:pt idx="57371">
                  <c:v>0.99484507194436</c:v>
                </c:pt>
                <c:pt idx="57372">
                  <c:v>0.98794552895746002</c:v>
                </c:pt>
                <c:pt idx="57373">
                  <c:v>0.99010963581182998</c:v>
                </c:pt>
                <c:pt idx="57374">
                  <c:v>0.99142226586190196</c:v>
                </c:pt>
                <c:pt idx="57375">
                  <c:v>0.98829952985962</c:v>
                </c:pt>
                <c:pt idx="57376">
                  <c:v>0.99174165911454004</c:v>
                </c:pt>
                <c:pt idx="57377">
                  <c:v>0.99090932285980804</c:v>
                </c:pt>
                <c:pt idx="57378">
                  <c:v>0.99011066505813905</c:v>
                </c:pt>
                <c:pt idx="57379">
                  <c:v>0.987890615610999</c:v>
                </c:pt>
                <c:pt idx="57380">
                  <c:v>0.98764809341202797</c:v>
                </c:pt>
                <c:pt idx="57381">
                  <c:v>0.99379875779508098</c:v>
                </c:pt>
                <c:pt idx="57382">
                  <c:v>0.99059730872168195</c:v>
                </c:pt>
                <c:pt idx="57383">
                  <c:v>0.98989448224434295</c:v>
                </c:pt>
                <c:pt idx="57384">
                  <c:v>0.99016305593118104</c:v>
                </c:pt>
                <c:pt idx="57385">
                  <c:v>0.989942806805026</c:v>
                </c:pt>
                <c:pt idx="57386">
                  <c:v>0.99352603750276103</c:v>
                </c:pt>
                <c:pt idx="57387">
                  <c:v>0.99263536404122199</c:v>
                </c:pt>
                <c:pt idx="57388">
                  <c:v>0.98850710508921502</c:v>
                </c:pt>
                <c:pt idx="57389">
                  <c:v>0.99424395046459002</c:v>
                </c:pt>
                <c:pt idx="57390">
                  <c:v>0.98791095192462597</c:v>
                </c:pt>
                <c:pt idx="57391">
                  <c:v>0.99125496010711101</c:v>
                </c:pt>
                <c:pt idx="57392">
                  <c:v>0.99001148893699897</c:v>
                </c:pt>
                <c:pt idx="57393">
                  <c:v>0.98948465652282902</c:v>
                </c:pt>
                <c:pt idx="57394">
                  <c:v>0.99025439195162102</c:v>
                </c:pt>
                <c:pt idx="57395">
                  <c:v>0.98648344756710404</c:v>
                </c:pt>
                <c:pt idx="57396">
                  <c:v>0.99191600795481705</c:v>
                </c:pt>
                <c:pt idx="57397">
                  <c:v>0.98746611702611897</c:v>
                </c:pt>
                <c:pt idx="57398">
                  <c:v>0.98813388263334201</c:v>
                </c:pt>
                <c:pt idx="57399">
                  <c:v>0.99162153662183805</c:v>
                </c:pt>
                <c:pt idx="57400">
                  <c:v>0.98783983823508303</c:v>
                </c:pt>
                <c:pt idx="57401">
                  <c:v>0.99289009049795696</c:v>
                </c:pt>
                <c:pt idx="57402">
                  <c:v>0.99102693912395101</c:v>
                </c:pt>
                <c:pt idx="57403">
                  <c:v>0.99154685423976896</c:v>
                </c:pt>
                <c:pt idx="57404">
                  <c:v>0.99269166774546902</c:v>
                </c:pt>
                <c:pt idx="57405">
                  <c:v>0.990960860330799</c:v>
                </c:pt>
                <c:pt idx="57406">
                  <c:v>0.99033352933446195</c:v>
                </c:pt>
                <c:pt idx="57407">
                  <c:v>0.99393079562135001</c:v>
                </c:pt>
                <c:pt idx="57408">
                  <c:v>0.98888149142632997</c:v>
                </c:pt>
                <c:pt idx="57409">
                  <c:v>0.989900125476607</c:v>
                </c:pt>
                <c:pt idx="57410">
                  <c:v>0.99043949335470005</c:v>
                </c:pt>
                <c:pt idx="57411">
                  <c:v>0.98901646727342096</c:v>
                </c:pt>
                <c:pt idx="57412">
                  <c:v>0.98842341577114901</c:v>
                </c:pt>
                <c:pt idx="57413">
                  <c:v>0.98704232300715899</c:v>
                </c:pt>
                <c:pt idx="57414">
                  <c:v>0.993176534355109</c:v>
                </c:pt>
                <c:pt idx="57415">
                  <c:v>0.98807196149779997</c:v>
                </c:pt>
                <c:pt idx="57416">
                  <c:v>0.98716854781643104</c:v>
                </c:pt>
                <c:pt idx="57417">
                  <c:v>0.99217635077593902</c:v>
                </c:pt>
                <c:pt idx="57418">
                  <c:v>0.98846550660801002</c:v>
                </c:pt>
                <c:pt idx="57419">
                  <c:v>0.98901980802613798</c:v>
                </c:pt>
                <c:pt idx="57420">
                  <c:v>0.99053404558167601</c:v>
                </c:pt>
                <c:pt idx="57421">
                  <c:v>0.99222295039132902</c:v>
                </c:pt>
                <c:pt idx="57422">
                  <c:v>0.99255777865011097</c:v>
                </c:pt>
                <c:pt idx="57423">
                  <c:v>0.99211339673514898</c:v>
                </c:pt>
                <c:pt idx="57424">
                  <c:v>0.99328405869714498</c:v>
                </c:pt>
                <c:pt idx="57425">
                  <c:v>0.98905434828494099</c:v>
                </c:pt>
                <c:pt idx="57426">
                  <c:v>0.98975756118238001</c:v>
                </c:pt>
                <c:pt idx="57427">
                  <c:v>0.98944484770349805</c:v>
                </c:pt>
                <c:pt idx="57428">
                  <c:v>0.99137536043666796</c:v>
                </c:pt>
                <c:pt idx="57429">
                  <c:v>0.98699159991584695</c:v>
                </c:pt>
                <c:pt idx="57430">
                  <c:v>0.99075982310334298</c:v>
                </c:pt>
                <c:pt idx="57431">
                  <c:v>0.99060864265101101</c:v>
                </c:pt>
                <c:pt idx="57432">
                  <c:v>0.98900127116398595</c:v>
                </c:pt>
                <c:pt idx="57433">
                  <c:v>0.988224299286796</c:v>
                </c:pt>
                <c:pt idx="57434">
                  <c:v>0.99410218631615199</c:v>
                </c:pt>
                <c:pt idx="57435">
                  <c:v>0.99232913303006498</c:v>
                </c:pt>
                <c:pt idx="57436">
                  <c:v>0.99218372149851697</c:v>
                </c:pt>
                <c:pt idx="57437">
                  <c:v>0.988894882414734</c:v>
                </c:pt>
                <c:pt idx="57438">
                  <c:v>0.98749415969462695</c:v>
                </c:pt>
                <c:pt idx="57439">
                  <c:v>0.98770177457475605</c:v>
                </c:pt>
                <c:pt idx="57440">
                  <c:v>0.99210194666863005</c:v>
                </c:pt>
                <c:pt idx="57441">
                  <c:v>0.98762282226284204</c:v>
                </c:pt>
                <c:pt idx="57442">
                  <c:v>0.99005598086677005</c:v>
                </c:pt>
                <c:pt idx="57443">
                  <c:v>0.99180632082480702</c:v>
                </c:pt>
                <c:pt idx="57444">
                  <c:v>0.99034244320339504</c:v>
                </c:pt>
                <c:pt idx="57445">
                  <c:v>0.98923705474274903</c:v>
                </c:pt>
                <c:pt idx="57446">
                  <c:v>0.99333287304864604</c:v>
                </c:pt>
                <c:pt idx="57447">
                  <c:v>0.98902043390550898</c:v>
                </c:pt>
                <c:pt idx="57448">
                  <c:v>0.991388729086354</c:v>
                </c:pt>
                <c:pt idx="57449">
                  <c:v>0.99281253045101403</c:v>
                </c:pt>
                <c:pt idx="57450">
                  <c:v>0.99066593255742397</c:v>
                </c:pt>
                <c:pt idx="57451">
                  <c:v>0.99242514660091796</c:v>
                </c:pt>
                <c:pt idx="57452">
                  <c:v>0.989769677671124</c:v>
                </c:pt>
                <c:pt idx="57453">
                  <c:v>0.99297188672101999</c:v>
                </c:pt>
                <c:pt idx="57454">
                  <c:v>0.99342717713912898</c:v>
                </c:pt>
                <c:pt idx="57455">
                  <c:v>0.98693725757561102</c:v>
                </c:pt>
                <c:pt idx="57456">
                  <c:v>0.99217184270052206</c:v>
                </c:pt>
                <c:pt idx="57457">
                  <c:v>0.99235922315385405</c:v>
                </c:pt>
                <c:pt idx="57458">
                  <c:v>0.99116403648985996</c:v>
                </c:pt>
                <c:pt idx="57459">
                  <c:v>0.99153631801203801</c:v>
                </c:pt>
                <c:pt idx="57460">
                  <c:v>0.98932438552910196</c:v>
                </c:pt>
                <c:pt idx="57461">
                  <c:v>0.98890525923409101</c:v>
                </c:pt>
                <c:pt idx="57462">
                  <c:v>0.987590950610163</c:v>
                </c:pt>
                <c:pt idx="57463">
                  <c:v>0.99023776214012305</c:v>
                </c:pt>
                <c:pt idx="57464">
                  <c:v>0.98707051290163295</c:v>
                </c:pt>
                <c:pt idx="57465">
                  <c:v>0.99162642370962195</c:v>
                </c:pt>
                <c:pt idx="57466">
                  <c:v>0.99351898079655498</c:v>
                </c:pt>
                <c:pt idx="57467">
                  <c:v>0.98885227034019796</c:v>
                </c:pt>
                <c:pt idx="57468">
                  <c:v>0.98831534844284696</c:v>
                </c:pt>
                <c:pt idx="57469">
                  <c:v>0.99141512526359399</c:v>
                </c:pt>
                <c:pt idx="57470">
                  <c:v>0.98622592722590996</c:v>
                </c:pt>
                <c:pt idx="57471">
                  <c:v>0.99268406115664498</c:v>
                </c:pt>
                <c:pt idx="57472">
                  <c:v>0.98888032720800101</c:v>
                </c:pt>
                <c:pt idx="57473">
                  <c:v>0.98651524251689404</c:v>
                </c:pt>
                <c:pt idx="57474">
                  <c:v>0.99104968589936704</c:v>
                </c:pt>
                <c:pt idx="57475">
                  <c:v>0.98887065060610901</c:v>
                </c:pt>
                <c:pt idx="57476">
                  <c:v>0.98937376784716502</c:v>
                </c:pt>
                <c:pt idx="57477">
                  <c:v>0.99065366745197603</c:v>
                </c:pt>
                <c:pt idx="57478">
                  <c:v>0.98945530093072298</c:v>
                </c:pt>
                <c:pt idx="57479">
                  <c:v>0.98976079357219504</c:v>
                </c:pt>
                <c:pt idx="57480">
                  <c:v>0.991788072274156</c:v>
                </c:pt>
                <c:pt idx="57481">
                  <c:v>0.99259276226094795</c:v>
                </c:pt>
                <c:pt idx="57482">
                  <c:v>0.98846007595553398</c:v>
                </c:pt>
                <c:pt idx="57483">
                  <c:v>0.98757776803209796</c:v>
                </c:pt>
                <c:pt idx="57484">
                  <c:v>0.98717820378440002</c:v>
                </c:pt>
                <c:pt idx="57485">
                  <c:v>0.99165555303716202</c:v>
                </c:pt>
                <c:pt idx="57486">
                  <c:v>0.99022593945021298</c:v>
                </c:pt>
                <c:pt idx="57487">
                  <c:v>0.98945471258088102</c:v>
                </c:pt>
                <c:pt idx="57488">
                  <c:v>0.99363728403408302</c:v>
                </c:pt>
                <c:pt idx="57489">
                  <c:v>0.98846223058752003</c:v>
                </c:pt>
                <c:pt idx="57490">
                  <c:v>0.98854006687339002</c:v>
                </c:pt>
                <c:pt idx="57491">
                  <c:v>0.98955233125419495</c:v>
                </c:pt>
                <c:pt idx="57492">
                  <c:v>0.98914960384629402</c:v>
                </c:pt>
                <c:pt idx="57493">
                  <c:v>0.98897712203866395</c:v>
                </c:pt>
                <c:pt idx="57494">
                  <c:v>0.99106162396249198</c:v>
                </c:pt>
                <c:pt idx="57495">
                  <c:v>0.99157653234666998</c:v>
                </c:pt>
                <c:pt idx="57496">
                  <c:v>0.99234195711596496</c:v>
                </c:pt>
                <c:pt idx="57497">
                  <c:v>0.99326264585636204</c:v>
                </c:pt>
                <c:pt idx="57498">
                  <c:v>0.99144275055656805</c:v>
                </c:pt>
                <c:pt idx="57499">
                  <c:v>0.98843993258838903</c:v>
                </c:pt>
                <c:pt idx="57500">
                  <c:v>0.99175635724862599</c:v>
                </c:pt>
                <c:pt idx="57501">
                  <c:v>0.98821986888176605</c:v>
                </c:pt>
                <c:pt idx="57502">
                  <c:v>0.98926237636772996</c:v>
                </c:pt>
                <c:pt idx="57503">
                  <c:v>0.99015841706779195</c:v>
                </c:pt>
                <c:pt idx="57504">
                  <c:v>0.99193354324023197</c:v>
                </c:pt>
                <c:pt idx="57505">
                  <c:v>0.99322626713867201</c:v>
                </c:pt>
                <c:pt idx="57506">
                  <c:v>0.993939329233958</c:v>
                </c:pt>
                <c:pt idx="57507">
                  <c:v>0.98995910945698495</c:v>
                </c:pt>
                <c:pt idx="57508">
                  <c:v>0.99184444330717003</c:v>
                </c:pt>
                <c:pt idx="57509">
                  <c:v>0.99029034042054098</c:v>
                </c:pt>
                <c:pt idx="57510">
                  <c:v>0.98945164158700105</c:v>
                </c:pt>
                <c:pt idx="57511">
                  <c:v>0.98991546328456503</c:v>
                </c:pt>
                <c:pt idx="57512">
                  <c:v>0.99082059998887395</c:v>
                </c:pt>
                <c:pt idx="57513">
                  <c:v>0.98954616375946403</c:v>
                </c:pt>
                <c:pt idx="57514">
                  <c:v>0.99086510436463004</c:v>
                </c:pt>
                <c:pt idx="57515">
                  <c:v>0.99040843004187296</c:v>
                </c:pt>
                <c:pt idx="57516">
                  <c:v>0.98832368514374802</c:v>
                </c:pt>
                <c:pt idx="57517">
                  <c:v>0.98743283546988003</c:v>
                </c:pt>
                <c:pt idx="57518">
                  <c:v>0.99088973347267195</c:v>
                </c:pt>
                <c:pt idx="57519">
                  <c:v>0.988178682035036</c:v>
                </c:pt>
                <c:pt idx="57520">
                  <c:v>0.99002057465200999</c:v>
                </c:pt>
                <c:pt idx="57521">
                  <c:v>0.99130768589091001</c:v>
                </c:pt>
                <c:pt idx="57522">
                  <c:v>0.98851529076254596</c:v>
                </c:pt>
                <c:pt idx="57523">
                  <c:v>0.99103088908446502</c:v>
                </c:pt>
                <c:pt idx="57524">
                  <c:v>0.99350852634648101</c:v>
                </c:pt>
                <c:pt idx="57525">
                  <c:v>0.99236328776322702</c:v>
                </c:pt>
                <c:pt idx="57526">
                  <c:v>0.99336955311201602</c:v>
                </c:pt>
                <c:pt idx="57527">
                  <c:v>0.99059469220094598</c:v>
                </c:pt>
                <c:pt idx="57528">
                  <c:v>0.98839239575557203</c:v>
                </c:pt>
                <c:pt idx="57529">
                  <c:v>0.98672431957652096</c:v>
                </c:pt>
                <c:pt idx="57530">
                  <c:v>0.98855732636971105</c:v>
                </c:pt>
                <c:pt idx="57531">
                  <c:v>0.98718247257343805</c:v>
                </c:pt>
                <c:pt idx="57532">
                  <c:v>0.98689760225717704</c:v>
                </c:pt>
                <c:pt idx="57533">
                  <c:v>0.99383663874957795</c:v>
                </c:pt>
                <c:pt idx="57534">
                  <c:v>0.98859522683708001</c:v>
                </c:pt>
                <c:pt idx="57535">
                  <c:v>0.98883045787524704</c:v>
                </c:pt>
                <c:pt idx="57536">
                  <c:v>0.99151930462360405</c:v>
                </c:pt>
                <c:pt idx="57537">
                  <c:v>0.99360598077615903</c:v>
                </c:pt>
                <c:pt idx="57538">
                  <c:v>0.99179204721335201</c:v>
                </c:pt>
                <c:pt idx="57539">
                  <c:v>0.98697057899812601</c:v>
                </c:pt>
                <c:pt idx="57540">
                  <c:v>0.99362007437173505</c:v>
                </c:pt>
                <c:pt idx="57541">
                  <c:v>0.98822159805975995</c:v>
                </c:pt>
                <c:pt idx="57542">
                  <c:v>0.98743714790127202</c:v>
                </c:pt>
                <c:pt idx="57543">
                  <c:v>0.99099622029525303</c:v>
                </c:pt>
                <c:pt idx="57544">
                  <c:v>0.99088919971378997</c:v>
                </c:pt>
                <c:pt idx="57545">
                  <c:v>0.98942804936922002</c:v>
                </c:pt>
                <c:pt idx="57546">
                  <c:v>0.99098623844376899</c:v>
                </c:pt>
                <c:pt idx="57547">
                  <c:v>0.98915445916771305</c:v>
                </c:pt>
                <c:pt idx="57548">
                  <c:v>0.98851486919110698</c:v>
                </c:pt>
                <c:pt idx="57549">
                  <c:v>0.99078386645564798</c:v>
                </c:pt>
                <c:pt idx="57550">
                  <c:v>0.990179641692021</c:v>
                </c:pt>
                <c:pt idx="57551">
                  <c:v>0.98964950157922305</c:v>
                </c:pt>
                <c:pt idx="57552">
                  <c:v>0.988659719551782</c:v>
                </c:pt>
                <c:pt idx="57553">
                  <c:v>0.98949895156552503</c:v>
                </c:pt>
                <c:pt idx="57554">
                  <c:v>0.99220570076894399</c:v>
                </c:pt>
                <c:pt idx="57555">
                  <c:v>0.99147809448934998</c:v>
                </c:pt>
                <c:pt idx="57556">
                  <c:v>0.99174184986564895</c:v>
                </c:pt>
                <c:pt idx="57557">
                  <c:v>0.992689835017876</c:v>
                </c:pt>
                <c:pt idx="57558">
                  <c:v>0.99324527046010602</c:v>
                </c:pt>
                <c:pt idx="57559">
                  <c:v>0.99152786716267505</c:v>
                </c:pt>
                <c:pt idx="57560">
                  <c:v>0.98774267296546703</c:v>
                </c:pt>
                <c:pt idx="57561">
                  <c:v>0.98953664763113902</c:v>
                </c:pt>
                <c:pt idx="57562">
                  <c:v>0.98902604845782904</c:v>
                </c:pt>
                <c:pt idx="57563">
                  <c:v>0.98986185885174305</c:v>
                </c:pt>
                <c:pt idx="57564">
                  <c:v>0.98799537789477498</c:v>
                </c:pt>
                <c:pt idx="57565">
                  <c:v>0.99149878844811801</c:v>
                </c:pt>
                <c:pt idx="57566">
                  <c:v>0.99351939041394799</c:v>
                </c:pt>
                <c:pt idx="57567">
                  <c:v>0.98867557205414502</c:v>
                </c:pt>
                <c:pt idx="57568">
                  <c:v>0.99174786406141002</c:v>
                </c:pt>
                <c:pt idx="57569">
                  <c:v>0.99116078373637595</c:v>
                </c:pt>
                <c:pt idx="57570">
                  <c:v>0.99262703279276798</c:v>
                </c:pt>
                <c:pt idx="57571">
                  <c:v>0.98852632282595698</c:v>
                </c:pt>
                <c:pt idx="57572">
                  <c:v>0.98931457885968099</c:v>
                </c:pt>
                <c:pt idx="57573">
                  <c:v>0.98900548972817504</c:v>
                </c:pt>
                <c:pt idx="57574">
                  <c:v>0.98689535423730401</c:v>
                </c:pt>
                <c:pt idx="57575">
                  <c:v>0.99096386469269404</c:v>
                </c:pt>
                <c:pt idx="57576">
                  <c:v>0.99054682822739903</c:v>
                </c:pt>
                <c:pt idx="57577">
                  <c:v>0.99142640747101995</c:v>
                </c:pt>
                <c:pt idx="57578">
                  <c:v>0.99338949026836898</c:v>
                </c:pt>
                <c:pt idx="57579">
                  <c:v>0.98765599431377205</c:v>
                </c:pt>
                <c:pt idx="57580">
                  <c:v>0.98898868697295395</c:v>
                </c:pt>
                <c:pt idx="57581">
                  <c:v>0.99265395759089603</c:v>
                </c:pt>
                <c:pt idx="57582">
                  <c:v>0.98665906834240902</c:v>
                </c:pt>
                <c:pt idx="57583">
                  <c:v>0.99293036732014806</c:v>
                </c:pt>
                <c:pt idx="57584">
                  <c:v>0.98838529043743095</c:v>
                </c:pt>
                <c:pt idx="57585">
                  <c:v>0.99240639898461902</c:v>
                </c:pt>
                <c:pt idx="57586">
                  <c:v>0.98714983445577498</c:v>
                </c:pt>
                <c:pt idx="57587">
                  <c:v>0.98950149519526998</c:v>
                </c:pt>
                <c:pt idx="57588">
                  <c:v>0.993123663574914</c:v>
                </c:pt>
                <c:pt idx="57589">
                  <c:v>0.98862632077526902</c:v>
                </c:pt>
                <c:pt idx="57590">
                  <c:v>0.99180075699649695</c:v>
                </c:pt>
                <c:pt idx="57591">
                  <c:v>0.99134934461910296</c:v>
                </c:pt>
                <c:pt idx="57592">
                  <c:v>0.98780552533240595</c:v>
                </c:pt>
                <c:pt idx="57593">
                  <c:v>0.98737916885881705</c:v>
                </c:pt>
                <c:pt idx="57594">
                  <c:v>0.99389575596611301</c:v>
                </c:pt>
                <c:pt idx="57595">
                  <c:v>0.98776882773880903</c:v>
                </c:pt>
                <c:pt idx="57596">
                  <c:v>0.990296163328931</c:v>
                </c:pt>
                <c:pt idx="57597">
                  <c:v>0.99002660462069503</c:v>
                </c:pt>
                <c:pt idx="57598">
                  <c:v>0.98892788324745495</c:v>
                </c:pt>
                <c:pt idx="57599">
                  <c:v>0.989967729162753</c:v>
                </c:pt>
                <c:pt idx="57600">
                  <c:v>0.98986578148605198</c:v>
                </c:pt>
                <c:pt idx="57601">
                  <c:v>0.99456025709281504</c:v>
                </c:pt>
                <c:pt idx="57602">
                  <c:v>0.99173695490412095</c:v>
                </c:pt>
                <c:pt idx="57603">
                  <c:v>0.99193588552336098</c:v>
                </c:pt>
                <c:pt idx="57604">
                  <c:v>0.99197052863141699</c:v>
                </c:pt>
                <c:pt idx="57605">
                  <c:v>0.99376343346067797</c:v>
                </c:pt>
                <c:pt idx="57606">
                  <c:v>0.99169915822075805</c:v>
                </c:pt>
                <c:pt idx="57607">
                  <c:v>0.99049470720635502</c:v>
                </c:pt>
                <c:pt idx="57608">
                  <c:v>0.99292443306385803</c:v>
                </c:pt>
                <c:pt idx="57609">
                  <c:v>0.99120685983235002</c:v>
                </c:pt>
                <c:pt idx="57610">
                  <c:v>0.99130104025516796</c:v>
                </c:pt>
                <c:pt idx="57611">
                  <c:v>0.98812304958919694</c:v>
                </c:pt>
                <c:pt idx="57612">
                  <c:v>0.99234031929934596</c:v>
                </c:pt>
                <c:pt idx="57613">
                  <c:v>0.99014124742805798</c:v>
                </c:pt>
                <c:pt idx="57614">
                  <c:v>0.99096661062705504</c:v>
                </c:pt>
                <c:pt idx="57615">
                  <c:v>0.98848345086977096</c:v>
                </c:pt>
                <c:pt idx="57616">
                  <c:v>0.98724367494045695</c:v>
                </c:pt>
                <c:pt idx="57617">
                  <c:v>0.99005549245188296</c:v>
                </c:pt>
                <c:pt idx="57618">
                  <c:v>0.99274178814829905</c:v>
                </c:pt>
                <c:pt idx="57619">
                  <c:v>0.99086857497959802</c:v>
                </c:pt>
                <c:pt idx="57620">
                  <c:v>0.98790165240929295</c:v>
                </c:pt>
                <c:pt idx="57621">
                  <c:v>0.99034951643921099</c:v>
                </c:pt>
                <c:pt idx="57622">
                  <c:v>0.99222494139356299</c:v>
                </c:pt>
                <c:pt idx="57623">
                  <c:v>0.99273537837729098</c:v>
                </c:pt>
                <c:pt idx="57624">
                  <c:v>0.98689491871553403</c:v>
                </c:pt>
                <c:pt idx="57625">
                  <c:v>0.99249810702223296</c:v>
                </c:pt>
                <c:pt idx="57626">
                  <c:v>0.99318240229668497</c:v>
                </c:pt>
                <c:pt idx="57627">
                  <c:v>0.98956296033268498</c:v>
                </c:pt>
                <c:pt idx="57628">
                  <c:v>0.99040315571205395</c:v>
                </c:pt>
                <c:pt idx="57629">
                  <c:v>0.99057347676171403</c:v>
                </c:pt>
                <c:pt idx="57630">
                  <c:v>0.98877896855549097</c:v>
                </c:pt>
                <c:pt idx="57631">
                  <c:v>0.99235973971006097</c:v>
                </c:pt>
                <c:pt idx="57632">
                  <c:v>0.99121352444281596</c:v>
                </c:pt>
                <c:pt idx="57633">
                  <c:v>0.99194772792122998</c:v>
                </c:pt>
                <c:pt idx="57634">
                  <c:v>0.98932339387690205</c:v>
                </c:pt>
                <c:pt idx="57635">
                  <c:v>0.98898272190373804</c:v>
                </c:pt>
                <c:pt idx="57636">
                  <c:v>0.98805615918545098</c:v>
                </c:pt>
                <c:pt idx="57637">
                  <c:v>0.99385609518943097</c:v>
                </c:pt>
                <c:pt idx="57638">
                  <c:v>0.988287191272889</c:v>
                </c:pt>
                <c:pt idx="57639">
                  <c:v>0.99310972955899501</c:v>
                </c:pt>
                <c:pt idx="57640">
                  <c:v>0.99171748979875096</c:v>
                </c:pt>
                <c:pt idx="57641">
                  <c:v>0.99104443743135595</c:v>
                </c:pt>
                <c:pt idx="57642">
                  <c:v>0.98944569850248298</c:v>
                </c:pt>
                <c:pt idx="57643">
                  <c:v>0.98764021045470396</c:v>
                </c:pt>
                <c:pt idx="57644">
                  <c:v>0.99025594641245096</c:v>
                </c:pt>
                <c:pt idx="57645">
                  <c:v>0.99115618580309905</c:v>
                </c:pt>
                <c:pt idx="57646">
                  <c:v>0.98621129843396205</c:v>
                </c:pt>
                <c:pt idx="57647">
                  <c:v>0.99131147867911595</c:v>
                </c:pt>
                <c:pt idx="57648">
                  <c:v>0.99198508124638896</c:v>
                </c:pt>
                <c:pt idx="57649">
                  <c:v>0.986819142909106</c:v>
                </c:pt>
                <c:pt idx="57650">
                  <c:v>0.98877874817632405</c:v>
                </c:pt>
                <c:pt idx="57651">
                  <c:v>0.98919608669625902</c:v>
                </c:pt>
                <c:pt idx="57652">
                  <c:v>0.99112855944796396</c:v>
                </c:pt>
                <c:pt idx="57653">
                  <c:v>0.99431606175564102</c:v>
                </c:pt>
                <c:pt idx="57654">
                  <c:v>0.98874985973037799</c:v>
                </c:pt>
                <c:pt idx="57655">
                  <c:v>0.98866564804136503</c:v>
                </c:pt>
                <c:pt idx="57656">
                  <c:v>0.989349913146085</c:v>
                </c:pt>
                <c:pt idx="57657">
                  <c:v>0.99069063266403201</c:v>
                </c:pt>
                <c:pt idx="57658">
                  <c:v>0.99032280416126295</c:v>
                </c:pt>
                <c:pt idx="57659">
                  <c:v>0.98857708499943597</c:v>
                </c:pt>
                <c:pt idx="57660">
                  <c:v>0.99331881828144297</c:v>
                </c:pt>
                <c:pt idx="57661">
                  <c:v>0.99140991916657595</c:v>
                </c:pt>
                <c:pt idx="57662">
                  <c:v>0.99365552825141401</c:v>
                </c:pt>
                <c:pt idx="57663">
                  <c:v>0.99286456496382303</c:v>
                </c:pt>
                <c:pt idx="57664">
                  <c:v>0.98840548782137605</c:v>
                </c:pt>
                <c:pt idx="57665">
                  <c:v>0.99217339360608503</c:v>
                </c:pt>
                <c:pt idx="57666">
                  <c:v>0.98751022511856801</c:v>
                </c:pt>
                <c:pt idx="57667">
                  <c:v>0.98903849613269401</c:v>
                </c:pt>
                <c:pt idx="57668">
                  <c:v>0.99276715444707098</c:v>
                </c:pt>
                <c:pt idx="57669">
                  <c:v>0.98923519762854495</c:v>
                </c:pt>
                <c:pt idx="57670">
                  <c:v>0.98629731098725004</c:v>
                </c:pt>
                <c:pt idx="57671">
                  <c:v>0.99281351431126497</c:v>
                </c:pt>
                <c:pt idx="57672">
                  <c:v>0.99193790175146801</c:v>
                </c:pt>
                <c:pt idx="57673">
                  <c:v>0.98889934524969003</c:v>
                </c:pt>
                <c:pt idx="57674">
                  <c:v>0.99206463252389998</c:v>
                </c:pt>
                <c:pt idx="57675">
                  <c:v>0.99267339780187802</c:v>
                </c:pt>
                <c:pt idx="57676">
                  <c:v>0.99019858564401098</c:v>
                </c:pt>
                <c:pt idx="57677">
                  <c:v>0.98983382535603803</c:v>
                </c:pt>
                <c:pt idx="57678">
                  <c:v>0.99158094785697504</c:v>
                </c:pt>
                <c:pt idx="57679">
                  <c:v>0.99066627152979703</c:v>
                </c:pt>
                <c:pt idx="57680">
                  <c:v>0.99321966052022304</c:v>
                </c:pt>
                <c:pt idx="57681">
                  <c:v>0.98986343994927195</c:v>
                </c:pt>
                <c:pt idx="57682">
                  <c:v>0.988156019095771</c:v>
                </c:pt>
                <c:pt idx="57683">
                  <c:v>0.99242257651467303</c:v>
                </c:pt>
                <c:pt idx="57684">
                  <c:v>0.98864025076000495</c:v>
                </c:pt>
                <c:pt idx="57685">
                  <c:v>0.99018625708217101</c:v>
                </c:pt>
                <c:pt idx="57686">
                  <c:v>0.99221072385025</c:v>
                </c:pt>
                <c:pt idx="57687">
                  <c:v>0.99242384177272502</c:v>
                </c:pt>
                <c:pt idx="57688">
                  <c:v>0.98851676835562396</c:v>
                </c:pt>
                <c:pt idx="57689">
                  <c:v>0.99409871909563596</c:v>
                </c:pt>
                <c:pt idx="57690">
                  <c:v>0.98721274102372303</c:v>
                </c:pt>
                <c:pt idx="57691">
                  <c:v>0.99346620868850699</c:v>
                </c:pt>
                <c:pt idx="57692">
                  <c:v>0.99277012457698</c:v>
                </c:pt>
                <c:pt idx="57693">
                  <c:v>0.99102175479315902</c:v>
                </c:pt>
                <c:pt idx="57694">
                  <c:v>0.98787303330887499</c:v>
                </c:pt>
                <c:pt idx="57695">
                  <c:v>0.98916816488364101</c:v>
                </c:pt>
                <c:pt idx="57696">
                  <c:v>0.98887892401756505</c:v>
                </c:pt>
                <c:pt idx="57697">
                  <c:v>0.98958814059</c:v>
                </c:pt>
                <c:pt idx="57698">
                  <c:v>0.98982653296419698</c:v>
                </c:pt>
                <c:pt idx="57699">
                  <c:v>0.99294348652834397</c:v>
                </c:pt>
                <c:pt idx="57700">
                  <c:v>0.98699982564673305</c:v>
                </c:pt>
                <c:pt idx="57701">
                  <c:v>0.98930725747734405</c:v>
                </c:pt>
                <c:pt idx="57702">
                  <c:v>0.99131548180210205</c:v>
                </c:pt>
                <c:pt idx="57703">
                  <c:v>0.99266033000049503</c:v>
                </c:pt>
                <c:pt idx="57704">
                  <c:v>0.99323172408647797</c:v>
                </c:pt>
                <c:pt idx="57705">
                  <c:v>0.99169042812104002</c:v>
                </c:pt>
                <c:pt idx="57706">
                  <c:v>0.98885712834335704</c:v>
                </c:pt>
                <c:pt idx="57707">
                  <c:v>0.98731998575409397</c:v>
                </c:pt>
                <c:pt idx="57708">
                  <c:v>0.99092833235125699</c:v>
                </c:pt>
                <c:pt idx="57709">
                  <c:v>0.99040442423925201</c:v>
                </c:pt>
                <c:pt idx="57710">
                  <c:v>0.98703521880119105</c:v>
                </c:pt>
                <c:pt idx="57711">
                  <c:v>0.99185124407022895</c:v>
                </c:pt>
                <c:pt idx="57712">
                  <c:v>0.98899104108492997</c:v>
                </c:pt>
                <c:pt idx="57713">
                  <c:v>0.98815704217706901</c:v>
                </c:pt>
                <c:pt idx="57714">
                  <c:v>0.99206529334715798</c:v>
                </c:pt>
                <c:pt idx="57715">
                  <c:v>0.99114667971544002</c:v>
                </c:pt>
                <c:pt idx="57716">
                  <c:v>0.99132044253540497</c:v>
                </c:pt>
                <c:pt idx="57717">
                  <c:v>0.98895573997480002</c:v>
                </c:pt>
                <c:pt idx="57718">
                  <c:v>0.993113173691892</c:v>
                </c:pt>
                <c:pt idx="57719">
                  <c:v>0.99021910797386004</c:v>
                </c:pt>
                <c:pt idx="57720">
                  <c:v>0.98834565808946195</c:v>
                </c:pt>
                <c:pt idx="57721">
                  <c:v>0.98748983000531798</c:v>
                </c:pt>
                <c:pt idx="57722">
                  <c:v>0.99412485800049299</c:v>
                </c:pt>
                <c:pt idx="57723">
                  <c:v>0.99073581003312206</c:v>
                </c:pt>
                <c:pt idx="57724">
                  <c:v>0.98931848152865498</c:v>
                </c:pt>
                <c:pt idx="57725">
                  <c:v>0.99322303944316404</c:v>
                </c:pt>
                <c:pt idx="57726">
                  <c:v>0.990295976631549</c:v>
                </c:pt>
                <c:pt idx="57727">
                  <c:v>0.99076634330761704</c:v>
                </c:pt>
                <c:pt idx="57728">
                  <c:v>0.98848612178027095</c:v>
                </c:pt>
                <c:pt idx="57729">
                  <c:v>0.99412819429625898</c:v>
                </c:pt>
                <c:pt idx="57730">
                  <c:v>0.99140150201186505</c:v>
                </c:pt>
                <c:pt idx="57731">
                  <c:v>0.988554322306058</c:v>
                </c:pt>
                <c:pt idx="57732">
                  <c:v>0.99002956841957102</c:v>
                </c:pt>
                <c:pt idx="57733">
                  <c:v>0.99335628108959795</c:v>
                </c:pt>
                <c:pt idx="57734">
                  <c:v>0.99303499171964904</c:v>
                </c:pt>
                <c:pt idx="57735">
                  <c:v>0.98530465778019705</c:v>
                </c:pt>
                <c:pt idx="57736">
                  <c:v>0.99346385535375004</c:v>
                </c:pt>
                <c:pt idx="57737">
                  <c:v>0.99328640781473398</c:v>
                </c:pt>
                <c:pt idx="57738">
                  <c:v>0.98743354856784604</c:v>
                </c:pt>
                <c:pt idx="57739">
                  <c:v>0.99125162044433202</c:v>
                </c:pt>
                <c:pt idx="57740">
                  <c:v>0.98717845444271402</c:v>
                </c:pt>
                <c:pt idx="57741">
                  <c:v>0.99188524665292799</c:v>
                </c:pt>
                <c:pt idx="57742">
                  <c:v>0.98978527030500596</c:v>
                </c:pt>
                <c:pt idx="57743">
                  <c:v>0.98777325180612896</c:v>
                </c:pt>
                <c:pt idx="57744">
                  <c:v>0.99298634871979097</c:v>
                </c:pt>
                <c:pt idx="57745">
                  <c:v>0.98612944515238199</c:v>
                </c:pt>
                <c:pt idx="57746">
                  <c:v>0.99244589844475495</c:v>
                </c:pt>
                <c:pt idx="57747">
                  <c:v>0.99145054282440903</c:v>
                </c:pt>
                <c:pt idx="57748">
                  <c:v>0.99044186451711302</c:v>
                </c:pt>
                <c:pt idx="57749">
                  <c:v>0.98952102441401102</c:v>
                </c:pt>
                <c:pt idx="57750">
                  <c:v>0.99081803437867499</c:v>
                </c:pt>
                <c:pt idx="57751">
                  <c:v>0.99229522875847698</c:v>
                </c:pt>
                <c:pt idx="57752">
                  <c:v>0.99163023663070105</c:v>
                </c:pt>
                <c:pt idx="57753">
                  <c:v>0.98845972020334405</c:v>
                </c:pt>
                <c:pt idx="57754">
                  <c:v>0.98804797382874299</c:v>
                </c:pt>
                <c:pt idx="57755">
                  <c:v>0.98722077787379903</c:v>
                </c:pt>
                <c:pt idx="57756">
                  <c:v>0.98845268264526298</c:v>
                </c:pt>
                <c:pt idx="57757">
                  <c:v>0.98839665435718604</c:v>
                </c:pt>
                <c:pt idx="57758">
                  <c:v>0.98756786494145499</c:v>
                </c:pt>
                <c:pt idx="57759">
                  <c:v>0.98591337371070997</c:v>
                </c:pt>
                <c:pt idx="57760">
                  <c:v>0.99230642624158805</c:v>
                </c:pt>
                <c:pt idx="57761">
                  <c:v>0.99212542016746397</c:v>
                </c:pt>
                <c:pt idx="57762">
                  <c:v>0.99267741823442102</c:v>
                </c:pt>
                <c:pt idx="57763">
                  <c:v>0.98873396430901495</c:v>
                </c:pt>
                <c:pt idx="57764">
                  <c:v>0.98753776043682595</c:v>
                </c:pt>
                <c:pt idx="57765">
                  <c:v>0.98880031082049502</c:v>
                </c:pt>
                <c:pt idx="57766">
                  <c:v>0.99378970160167102</c:v>
                </c:pt>
                <c:pt idx="57767">
                  <c:v>0.98807560115061699</c:v>
                </c:pt>
                <c:pt idx="57768">
                  <c:v>0.98919108278429302</c:v>
                </c:pt>
                <c:pt idx="57769">
                  <c:v>0.99293839768287595</c:v>
                </c:pt>
                <c:pt idx="57770">
                  <c:v>0.98749398972934699</c:v>
                </c:pt>
                <c:pt idx="57771">
                  <c:v>0.98983416069960695</c:v>
                </c:pt>
                <c:pt idx="57772">
                  <c:v>0.99220126485935001</c:v>
                </c:pt>
                <c:pt idx="57773">
                  <c:v>0.99109439086496698</c:v>
                </c:pt>
                <c:pt idx="57774">
                  <c:v>0.99103540803666601</c:v>
                </c:pt>
                <c:pt idx="57775">
                  <c:v>0.99179810920558498</c:v>
                </c:pt>
                <c:pt idx="57776">
                  <c:v>0.99175229294519895</c:v>
                </c:pt>
                <c:pt idx="57777">
                  <c:v>0.99250971372548502</c:v>
                </c:pt>
                <c:pt idx="57778">
                  <c:v>0.99165193124030004</c:v>
                </c:pt>
                <c:pt idx="57779">
                  <c:v>0.99280641599125896</c:v>
                </c:pt>
                <c:pt idx="57780">
                  <c:v>0.98750586621001502</c:v>
                </c:pt>
                <c:pt idx="57781">
                  <c:v>0.99115366791526904</c:v>
                </c:pt>
                <c:pt idx="57782">
                  <c:v>0.98738630297144403</c:v>
                </c:pt>
                <c:pt idx="57783">
                  <c:v>0.99073475530252297</c:v>
                </c:pt>
                <c:pt idx="57784">
                  <c:v>0.98801342493785804</c:v>
                </c:pt>
                <c:pt idx="57785">
                  <c:v>0.98716693627445096</c:v>
                </c:pt>
                <c:pt idx="57786">
                  <c:v>0.98874800013340902</c:v>
                </c:pt>
                <c:pt idx="57787">
                  <c:v>0.9883527664881</c:v>
                </c:pt>
                <c:pt idx="57788">
                  <c:v>0.991647426226408</c:v>
                </c:pt>
                <c:pt idx="57789">
                  <c:v>0.99022716418731305</c:v>
                </c:pt>
                <c:pt idx="57790">
                  <c:v>0.99260285497086398</c:v>
                </c:pt>
                <c:pt idx="57791">
                  <c:v>0.98763345462916696</c:v>
                </c:pt>
                <c:pt idx="57792">
                  <c:v>0.99018817681868199</c:v>
                </c:pt>
                <c:pt idx="57793">
                  <c:v>0.99440361480057005</c:v>
                </c:pt>
                <c:pt idx="57794">
                  <c:v>0.99018185613916399</c:v>
                </c:pt>
                <c:pt idx="57795">
                  <c:v>0.98941911668559501</c:v>
                </c:pt>
                <c:pt idx="57796">
                  <c:v>0.99385122369668699</c:v>
                </c:pt>
                <c:pt idx="57797">
                  <c:v>0.98792684070739201</c:v>
                </c:pt>
                <c:pt idx="57798">
                  <c:v>0.98857456160815105</c:v>
                </c:pt>
                <c:pt idx="57799">
                  <c:v>0.98849603065066804</c:v>
                </c:pt>
                <c:pt idx="57800">
                  <c:v>0.99296116670049495</c:v>
                </c:pt>
                <c:pt idx="57801">
                  <c:v>0.99183578485207902</c:v>
                </c:pt>
                <c:pt idx="57802">
                  <c:v>0.98755672428914598</c:v>
                </c:pt>
                <c:pt idx="57803">
                  <c:v>0.99121858919365802</c:v>
                </c:pt>
                <c:pt idx="57804">
                  <c:v>0.99059141179324295</c:v>
                </c:pt>
                <c:pt idx="57805">
                  <c:v>0.99094211506378604</c:v>
                </c:pt>
                <c:pt idx="57806">
                  <c:v>0.991979947989021</c:v>
                </c:pt>
                <c:pt idx="57807">
                  <c:v>0.99031219738894505</c:v>
                </c:pt>
                <c:pt idx="57808">
                  <c:v>0.99423415321880304</c:v>
                </c:pt>
                <c:pt idx="57809">
                  <c:v>0.98882605268434498</c:v>
                </c:pt>
                <c:pt idx="57810">
                  <c:v>0.99143126087593803</c:v>
                </c:pt>
                <c:pt idx="57811">
                  <c:v>0.99239251623120806</c:v>
                </c:pt>
                <c:pt idx="57812">
                  <c:v>0.99377506275906502</c:v>
                </c:pt>
                <c:pt idx="57813">
                  <c:v>0.98899625462076901</c:v>
                </c:pt>
                <c:pt idx="57814">
                  <c:v>0.99124799261168495</c:v>
                </c:pt>
                <c:pt idx="57815">
                  <c:v>0.99239425213545196</c:v>
                </c:pt>
                <c:pt idx="57816">
                  <c:v>0.987091347660222</c:v>
                </c:pt>
                <c:pt idx="57817">
                  <c:v>0.99059142810338696</c:v>
                </c:pt>
                <c:pt idx="57818">
                  <c:v>0.99365040459412102</c:v>
                </c:pt>
                <c:pt idx="57819">
                  <c:v>0.99172900401386099</c:v>
                </c:pt>
                <c:pt idx="57820">
                  <c:v>0.98862119347309396</c:v>
                </c:pt>
                <c:pt idx="57821">
                  <c:v>0.99239122005042202</c:v>
                </c:pt>
                <c:pt idx="57822">
                  <c:v>0.99160244517382201</c:v>
                </c:pt>
                <c:pt idx="57823">
                  <c:v>0.98899316328039499</c:v>
                </c:pt>
                <c:pt idx="57824">
                  <c:v>0.98845747546724905</c:v>
                </c:pt>
                <c:pt idx="57825">
                  <c:v>0.98891890239734703</c:v>
                </c:pt>
                <c:pt idx="57826">
                  <c:v>0.99009210726215302</c:v>
                </c:pt>
                <c:pt idx="57827">
                  <c:v>0.99123066520587499</c:v>
                </c:pt>
                <c:pt idx="57828">
                  <c:v>0.98752217682112298</c:v>
                </c:pt>
                <c:pt idx="57829">
                  <c:v>0.99182487525282603</c:v>
                </c:pt>
                <c:pt idx="57830">
                  <c:v>0.99333842890287305</c:v>
                </c:pt>
                <c:pt idx="57831">
                  <c:v>0.988252864196425</c:v>
                </c:pt>
                <c:pt idx="57832">
                  <c:v>0.99367080669917995</c:v>
                </c:pt>
                <c:pt idx="57833">
                  <c:v>0.99328840882912695</c:v>
                </c:pt>
                <c:pt idx="57834">
                  <c:v>0.99160670451000099</c:v>
                </c:pt>
                <c:pt idx="57835">
                  <c:v>0.98723944597745505</c:v>
                </c:pt>
                <c:pt idx="57836">
                  <c:v>0.99204545154574297</c:v>
                </c:pt>
                <c:pt idx="57837">
                  <c:v>0.99251613963165697</c:v>
                </c:pt>
                <c:pt idx="57838">
                  <c:v>0.98751061217848501</c:v>
                </c:pt>
                <c:pt idx="57839">
                  <c:v>0.992029711100195</c:v>
                </c:pt>
                <c:pt idx="57840">
                  <c:v>0.98921513746565304</c:v>
                </c:pt>
                <c:pt idx="57841">
                  <c:v>0.99383496245205905</c:v>
                </c:pt>
                <c:pt idx="57842">
                  <c:v>0.98739950315834901</c:v>
                </c:pt>
                <c:pt idx="57843">
                  <c:v>0.99131276260325696</c:v>
                </c:pt>
                <c:pt idx="57844">
                  <c:v>0.99068465283810003</c:v>
                </c:pt>
                <c:pt idx="57845">
                  <c:v>0.98593438915861498</c:v>
                </c:pt>
                <c:pt idx="57846">
                  <c:v>0.99259179793001995</c:v>
                </c:pt>
                <c:pt idx="57847">
                  <c:v>0.988089865228439</c:v>
                </c:pt>
                <c:pt idx="57848">
                  <c:v>0.98765893138831795</c:v>
                </c:pt>
                <c:pt idx="57849">
                  <c:v>0.99233174439628202</c:v>
                </c:pt>
                <c:pt idx="57850">
                  <c:v>0.98971950970193701</c:v>
                </c:pt>
                <c:pt idx="57851">
                  <c:v>0.99128291173371996</c:v>
                </c:pt>
                <c:pt idx="57852">
                  <c:v>0.994996362320134</c:v>
                </c:pt>
                <c:pt idx="57853">
                  <c:v>0.98942044979559296</c:v>
                </c:pt>
                <c:pt idx="57854">
                  <c:v>0.99216534244070698</c:v>
                </c:pt>
                <c:pt idx="57855">
                  <c:v>0.99279039890620602</c:v>
                </c:pt>
                <c:pt idx="57856">
                  <c:v>0.99012177686322</c:v>
                </c:pt>
                <c:pt idx="57857">
                  <c:v>0.98758530112347198</c:v>
                </c:pt>
                <c:pt idx="57858">
                  <c:v>0.99196383182343395</c:v>
                </c:pt>
                <c:pt idx="57859">
                  <c:v>0.99246880984403196</c:v>
                </c:pt>
                <c:pt idx="57860">
                  <c:v>0.986841293070297</c:v>
                </c:pt>
                <c:pt idx="57861">
                  <c:v>0.99438947413015599</c:v>
                </c:pt>
                <c:pt idx="57862">
                  <c:v>0.99169836867118499</c:v>
                </c:pt>
                <c:pt idx="57863">
                  <c:v>0.99059876347253695</c:v>
                </c:pt>
                <c:pt idx="57864">
                  <c:v>0.99214561314704797</c:v>
                </c:pt>
                <c:pt idx="57865">
                  <c:v>0.994334388788777</c:v>
                </c:pt>
                <c:pt idx="57866">
                  <c:v>0.98946369234657905</c:v>
                </c:pt>
                <c:pt idx="57867">
                  <c:v>0.98782722300048098</c:v>
                </c:pt>
                <c:pt idx="57868">
                  <c:v>0.99312950029640301</c:v>
                </c:pt>
                <c:pt idx="57869">
                  <c:v>0.99058427288989004</c:v>
                </c:pt>
                <c:pt idx="57870">
                  <c:v>0.98763122899045996</c:v>
                </c:pt>
                <c:pt idx="57871">
                  <c:v>0.99153478838798803</c:v>
                </c:pt>
                <c:pt idx="57872">
                  <c:v>0.99094267688243898</c:v>
                </c:pt>
                <c:pt idx="57873">
                  <c:v>0.99125476739698104</c:v>
                </c:pt>
                <c:pt idx="57874">
                  <c:v>0.98835005602732895</c:v>
                </c:pt>
                <c:pt idx="57875">
                  <c:v>0.98901005906218098</c:v>
                </c:pt>
                <c:pt idx="57876">
                  <c:v>0.99205743039540795</c:v>
                </c:pt>
                <c:pt idx="57877">
                  <c:v>0.98630162220172202</c:v>
                </c:pt>
                <c:pt idx="57878">
                  <c:v>0.99342748545621096</c:v>
                </c:pt>
                <c:pt idx="57879">
                  <c:v>0.98991274383863903</c:v>
                </c:pt>
                <c:pt idx="57880">
                  <c:v>0.99213205324985498</c:v>
                </c:pt>
                <c:pt idx="57881">
                  <c:v>0.98875583295553804</c:v>
                </c:pt>
                <c:pt idx="57882">
                  <c:v>0.99083875339162697</c:v>
                </c:pt>
                <c:pt idx="57883">
                  <c:v>0.99227280611103796</c:v>
                </c:pt>
                <c:pt idx="57884">
                  <c:v>0.98642126120315898</c:v>
                </c:pt>
                <c:pt idx="57885">
                  <c:v>0.99363108694788704</c:v>
                </c:pt>
                <c:pt idx="57886">
                  <c:v>0.989600528123597</c:v>
                </c:pt>
                <c:pt idx="57887">
                  <c:v>0.98904792417843002</c:v>
                </c:pt>
                <c:pt idx="57888">
                  <c:v>0.98890892053998602</c:v>
                </c:pt>
                <c:pt idx="57889">
                  <c:v>0.99033838725231305</c:v>
                </c:pt>
                <c:pt idx="57890">
                  <c:v>0.99461682366358695</c:v>
                </c:pt>
                <c:pt idx="57891">
                  <c:v>0.98699483869812399</c:v>
                </c:pt>
                <c:pt idx="57892">
                  <c:v>0.99115097533742502</c:v>
                </c:pt>
                <c:pt idx="57893">
                  <c:v>0.99154810871495003</c:v>
                </c:pt>
                <c:pt idx="57894">
                  <c:v>0.99285119059175297</c:v>
                </c:pt>
                <c:pt idx="57895">
                  <c:v>0.99113754338189997</c:v>
                </c:pt>
                <c:pt idx="57896">
                  <c:v>0.98951418567237304</c:v>
                </c:pt>
                <c:pt idx="57897">
                  <c:v>0.99045894449002803</c:v>
                </c:pt>
                <c:pt idx="57898">
                  <c:v>0.98818943301323203</c:v>
                </c:pt>
                <c:pt idx="57899">
                  <c:v>0.993157750324691</c:v>
                </c:pt>
                <c:pt idx="57900">
                  <c:v>0.99064410472227504</c:v>
                </c:pt>
                <c:pt idx="57901">
                  <c:v>0.98742852732328901</c:v>
                </c:pt>
                <c:pt idx="57902">
                  <c:v>0.99154108520665296</c:v>
                </c:pt>
                <c:pt idx="57903">
                  <c:v>0.98952562460550098</c:v>
                </c:pt>
                <c:pt idx="57904">
                  <c:v>0.99007882077086795</c:v>
                </c:pt>
                <c:pt idx="57905">
                  <c:v>0.99229373329595805</c:v>
                </c:pt>
                <c:pt idx="57906">
                  <c:v>0.99026150914934796</c:v>
                </c:pt>
                <c:pt idx="57907">
                  <c:v>0.98985931296240304</c:v>
                </c:pt>
                <c:pt idx="57908">
                  <c:v>0.99208713518639602</c:v>
                </c:pt>
                <c:pt idx="57909">
                  <c:v>0.98793881575887399</c:v>
                </c:pt>
                <c:pt idx="57910">
                  <c:v>0.99268142444253804</c:v>
                </c:pt>
                <c:pt idx="57911">
                  <c:v>0.991399559957027</c:v>
                </c:pt>
                <c:pt idx="57912">
                  <c:v>0.98820241132160702</c:v>
                </c:pt>
                <c:pt idx="57913">
                  <c:v>0.99465552277151703</c:v>
                </c:pt>
                <c:pt idx="57914">
                  <c:v>0.98865874542777599</c:v>
                </c:pt>
                <c:pt idx="57915">
                  <c:v>0.99047022219977998</c:v>
                </c:pt>
                <c:pt idx="57916">
                  <c:v>0.99194346490892604</c:v>
                </c:pt>
                <c:pt idx="57917">
                  <c:v>0.991798152676161</c:v>
                </c:pt>
                <c:pt idx="57918">
                  <c:v>0.99193057258149797</c:v>
                </c:pt>
                <c:pt idx="57919">
                  <c:v>0.987113793709955</c:v>
                </c:pt>
                <c:pt idx="57920">
                  <c:v>0.98880823067858603</c:v>
                </c:pt>
                <c:pt idx="57921">
                  <c:v>0.99089351893086797</c:v>
                </c:pt>
                <c:pt idx="57922">
                  <c:v>0.98747340798016003</c:v>
                </c:pt>
                <c:pt idx="57923">
                  <c:v>0.99063896911945504</c:v>
                </c:pt>
                <c:pt idx="57924">
                  <c:v>0.98614264675704699</c:v>
                </c:pt>
                <c:pt idx="57925">
                  <c:v>0.99087092159683399</c:v>
                </c:pt>
                <c:pt idx="57926">
                  <c:v>0.98802214752781004</c:v>
                </c:pt>
                <c:pt idx="57927">
                  <c:v>0.988517062882321</c:v>
                </c:pt>
                <c:pt idx="57928">
                  <c:v>0.98798000839146705</c:v>
                </c:pt>
                <c:pt idx="57929">
                  <c:v>0.99271285490357497</c:v>
                </c:pt>
                <c:pt idx="57930">
                  <c:v>0.98892394381582205</c:v>
                </c:pt>
                <c:pt idx="57931">
                  <c:v>0.99158420420738802</c:v>
                </c:pt>
                <c:pt idx="57932">
                  <c:v>0.991498422121456</c:v>
                </c:pt>
                <c:pt idx="57933">
                  <c:v>0.98946349236306996</c:v>
                </c:pt>
                <c:pt idx="57934">
                  <c:v>0.99042667856798605</c:v>
                </c:pt>
                <c:pt idx="57935">
                  <c:v>0.98908475815569596</c:v>
                </c:pt>
                <c:pt idx="57936">
                  <c:v>0.98915869099328801</c:v>
                </c:pt>
                <c:pt idx="57937">
                  <c:v>0.987824173641067</c:v>
                </c:pt>
                <c:pt idx="57938">
                  <c:v>0.992652737349076</c:v>
                </c:pt>
                <c:pt idx="57939">
                  <c:v>0.99096782011182105</c:v>
                </c:pt>
                <c:pt idx="57940">
                  <c:v>0.99029518125070504</c:v>
                </c:pt>
                <c:pt idx="57941">
                  <c:v>0.98809840126415904</c:v>
                </c:pt>
                <c:pt idx="57942">
                  <c:v>0.99149173277267799</c:v>
                </c:pt>
                <c:pt idx="57943">
                  <c:v>0.99179895982796196</c:v>
                </c:pt>
                <c:pt idx="57944">
                  <c:v>0.99420649689150797</c:v>
                </c:pt>
                <c:pt idx="57945">
                  <c:v>0.98766265064062897</c:v>
                </c:pt>
                <c:pt idx="57946">
                  <c:v>0.99119727086961695</c:v>
                </c:pt>
                <c:pt idx="57947">
                  <c:v>0.99134565419174903</c:v>
                </c:pt>
                <c:pt idx="57948">
                  <c:v>0.99305718189579595</c:v>
                </c:pt>
                <c:pt idx="57949">
                  <c:v>0.99220969263603098</c:v>
                </c:pt>
                <c:pt idx="57950">
                  <c:v>0.98979858930596798</c:v>
                </c:pt>
                <c:pt idx="57951">
                  <c:v>0.99229221789593602</c:v>
                </c:pt>
                <c:pt idx="57952">
                  <c:v>0.98761904577641602</c:v>
                </c:pt>
                <c:pt idx="57953">
                  <c:v>0.98904243641219203</c:v>
                </c:pt>
                <c:pt idx="57954">
                  <c:v>0.99002843070913704</c:v>
                </c:pt>
                <c:pt idx="57955">
                  <c:v>0.98846948271455404</c:v>
                </c:pt>
                <c:pt idx="57956">
                  <c:v>0.98975591390068196</c:v>
                </c:pt>
                <c:pt idx="57957">
                  <c:v>0.99062595338017401</c:v>
                </c:pt>
                <c:pt idx="57958">
                  <c:v>0.98997974892924501</c:v>
                </c:pt>
                <c:pt idx="57959">
                  <c:v>0.98845363377974205</c:v>
                </c:pt>
                <c:pt idx="57960">
                  <c:v>0.99258316363556598</c:v>
                </c:pt>
                <c:pt idx="57961">
                  <c:v>0.99428703705398502</c:v>
                </c:pt>
                <c:pt idx="57962">
                  <c:v>0.99196555817605703</c:v>
                </c:pt>
                <c:pt idx="57963">
                  <c:v>0.98830354137807797</c:v>
                </c:pt>
                <c:pt idx="57964">
                  <c:v>0.99380882134833204</c:v>
                </c:pt>
                <c:pt idx="57965">
                  <c:v>0.99047170847315602</c:v>
                </c:pt>
                <c:pt idx="57966">
                  <c:v>0.98804095338716302</c:v>
                </c:pt>
                <c:pt idx="57967">
                  <c:v>0.99053042648929202</c:v>
                </c:pt>
                <c:pt idx="57968">
                  <c:v>0.99096698590214805</c:v>
                </c:pt>
                <c:pt idx="57969">
                  <c:v>0.99173820338959995</c:v>
                </c:pt>
                <c:pt idx="57970">
                  <c:v>0.99327870604649504</c:v>
                </c:pt>
                <c:pt idx="57971">
                  <c:v>0.99043361006556796</c:v>
                </c:pt>
                <c:pt idx="57972">
                  <c:v>0.98921618738501804</c:v>
                </c:pt>
                <c:pt idx="57973">
                  <c:v>0.99296626287863998</c:v>
                </c:pt>
                <c:pt idx="57974">
                  <c:v>0.991100589880475</c:v>
                </c:pt>
                <c:pt idx="57975">
                  <c:v>0.99154687776760297</c:v>
                </c:pt>
                <c:pt idx="57976">
                  <c:v>0.99015584697241699</c:v>
                </c:pt>
                <c:pt idx="57977">
                  <c:v>0.98808751825047203</c:v>
                </c:pt>
                <c:pt idx="57978">
                  <c:v>0.99267740364184398</c:v>
                </c:pt>
                <c:pt idx="57979">
                  <c:v>0.988507645411275</c:v>
                </c:pt>
                <c:pt idx="57980">
                  <c:v>0.98800912366472904</c:v>
                </c:pt>
                <c:pt idx="57981">
                  <c:v>0.99154679380691002</c:v>
                </c:pt>
                <c:pt idx="57982">
                  <c:v>0.99269333834558704</c:v>
                </c:pt>
                <c:pt idx="57983">
                  <c:v>0.98683287485263405</c:v>
                </c:pt>
                <c:pt idx="57984">
                  <c:v>0.98997221157382398</c:v>
                </c:pt>
                <c:pt idx="57985">
                  <c:v>0.98892934277269495</c:v>
                </c:pt>
                <c:pt idx="57986">
                  <c:v>0.99276888537291796</c:v>
                </c:pt>
                <c:pt idx="57987">
                  <c:v>0.99102447376374903</c:v>
                </c:pt>
                <c:pt idx="57988">
                  <c:v>0.98879668275657795</c:v>
                </c:pt>
                <c:pt idx="57989">
                  <c:v>0.99391239316614699</c:v>
                </c:pt>
                <c:pt idx="57990">
                  <c:v>0.98937594054603195</c:v>
                </c:pt>
                <c:pt idx="57991">
                  <c:v>0.99210987986875798</c:v>
                </c:pt>
                <c:pt idx="57992">
                  <c:v>0.99203896293217597</c:v>
                </c:pt>
                <c:pt idx="57993">
                  <c:v>0.99408257055015103</c:v>
                </c:pt>
                <c:pt idx="57994">
                  <c:v>0.988171348895451</c:v>
                </c:pt>
                <c:pt idx="57995">
                  <c:v>0.98848547189036295</c:v>
                </c:pt>
                <c:pt idx="57996">
                  <c:v>0.99100900092088495</c:v>
                </c:pt>
                <c:pt idx="57997">
                  <c:v>0.99151437460010705</c:v>
                </c:pt>
                <c:pt idx="57998">
                  <c:v>0.99127328879091703</c:v>
                </c:pt>
                <c:pt idx="57999">
                  <c:v>0.98972583975511297</c:v>
                </c:pt>
                <c:pt idx="58000">
                  <c:v>0.988472636604939</c:v>
                </c:pt>
                <c:pt idx="58001">
                  <c:v>0.99154480739906303</c:v>
                </c:pt>
                <c:pt idx="58002">
                  <c:v>0.98861985542005804</c:v>
                </c:pt>
                <c:pt idx="58003">
                  <c:v>0.98958041971313904</c:v>
                </c:pt>
                <c:pt idx="58004">
                  <c:v>0.99075142219150802</c:v>
                </c:pt>
                <c:pt idx="58005">
                  <c:v>0.98977962399312303</c:v>
                </c:pt>
                <c:pt idx="58006">
                  <c:v>0.98958366777158402</c:v>
                </c:pt>
                <c:pt idx="58007">
                  <c:v>0.99500203973589596</c:v>
                </c:pt>
                <c:pt idx="58008">
                  <c:v>0.98968872687209097</c:v>
                </c:pt>
                <c:pt idx="58009">
                  <c:v>0.989390468802959</c:v>
                </c:pt>
                <c:pt idx="58010">
                  <c:v>0.99034017996326895</c:v>
                </c:pt>
                <c:pt idx="58011">
                  <c:v>0.98969218064134001</c:v>
                </c:pt>
                <c:pt idx="58012">
                  <c:v>0.98869558393147705</c:v>
                </c:pt>
                <c:pt idx="58013">
                  <c:v>0.99191046400511695</c:v>
                </c:pt>
                <c:pt idx="58014">
                  <c:v>0.98987350639642702</c:v>
                </c:pt>
                <c:pt idx="58015">
                  <c:v>0.98782431385171898</c:v>
                </c:pt>
                <c:pt idx="58016">
                  <c:v>0.99190845729451305</c:v>
                </c:pt>
                <c:pt idx="58017">
                  <c:v>0.99244253269008598</c:v>
                </c:pt>
                <c:pt idx="58018">
                  <c:v>0.993536856600296</c:v>
                </c:pt>
                <c:pt idx="58019">
                  <c:v>0.99369724949117499</c:v>
                </c:pt>
                <c:pt idx="58020">
                  <c:v>0.99154067418073699</c:v>
                </c:pt>
                <c:pt idx="58021">
                  <c:v>0.99180679694332796</c:v>
                </c:pt>
                <c:pt idx="58022">
                  <c:v>0.99207546336746599</c:v>
                </c:pt>
                <c:pt idx="58023">
                  <c:v>0.99048620154576805</c:v>
                </c:pt>
                <c:pt idx="58024">
                  <c:v>0.99094098236538197</c:v>
                </c:pt>
                <c:pt idx="58025">
                  <c:v>0.99298842666128495</c:v>
                </c:pt>
                <c:pt idx="58026">
                  <c:v>0.98642352149498802</c:v>
                </c:pt>
                <c:pt idx="58027">
                  <c:v>0.99173086521829901</c:v>
                </c:pt>
                <c:pt idx="58028">
                  <c:v>0.99000028183294597</c:v>
                </c:pt>
                <c:pt idx="58029">
                  <c:v>0.98753632836767202</c:v>
                </c:pt>
                <c:pt idx="58030">
                  <c:v>0.98836219297801198</c:v>
                </c:pt>
                <c:pt idx="58031">
                  <c:v>0.98838790198627602</c:v>
                </c:pt>
                <c:pt idx="58032">
                  <c:v>0.98964759287457804</c:v>
                </c:pt>
                <c:pt idx="58033">
                  <c:v>0.99151715196076295</c:v>
                </c:pt>
                <c:pt idx="58034">
                  <c:v>0.99073861575731603</c:v>
                </c:pt>
                <c:pt idx="58035">
                  <c:v>0.99127223048933899</c:v>
                </c:pt>
                <c:pt idx="58036">
                  <c:v>0.99324882029370198</c:v>
                </c:pt>
                <c:pt idx="58037">
                  <c:v>0.99441369090902298</c:v>
                </c:pt>
                <c:pt idx="58038">
                  <c:v>0.98965469831495601</c:v>
                </c:pt>
                <c:pt idx="58039">
                  <c:v>0.99194043475532701</c:v>
                </c:pt>
                <c:pt idx="58040">
                  <c:v>0.99054982649027201</c:v>
                </c:pt>
                <c:pt idx="58041">
                  <c:v>0.98970015214891904</c:v>
                </c:pt>
                <c:pt idx="58042">
                  <c:v>0.98939407741832797</c:v>
                </c:pt>
                <c:pt idx="58043">
                  <c:v>0.99166314110727305</c:v>
                </c:pt>
                <c:pt idx="58044">
                  <c:v>0.98910938239655499</c:v>
                </c:pt>
                <c:pt idx="58045">
                  <c:v>0.98656713694371001</c:v>
                </c:pt>
                <c:pt idx="58046">
                  <c:v>0.99163087863384303</c:v>
                </c:pt>
                <c:pt idx="58047">
                  <c:v>0.99408337730317997</c:v>
                </c:pt>
                <c:pt idx="58048">
                  <c:v>0.988785699672459</c:v>
                </c:pt>
                <c:pt idx="58049">
                  <c:v>0.98844178668431704</c:v>
                </c:pt>
                <c:pt idx="58050">
                  <c:v>0.99062740648093495</c:v>
                </c:pt>
                <c:pt idx="58051">
                  <c:v>0.99388884117517196</c:v>
                </c:pt>
                <c:pt idx="58052">
                  <c:v>0.98738783749058201</c:v>
                </c:pt>
                <c:pt idx="58053">
                  <c:v>0.98887284802428299</c:v>
                </c:pt>
                <c:pt idx="58054">
                  <c:v>0.99302647413766298</c:v>
                </c:pt>
                <c:pt idx="58055">
                  <c:v>0.98687574554480895</c:v>
                </c:pt>
                <c:pt idx="58056">
                  <c:v>0.98838503273449296</c:v>
                </c:pt>
                <c:pt idx="58057">
                  <c:v>0.99384012044117398</c:v>
                </c:pt>
                <c:pt idx="58058">
                  <c:v>0.99189722673348102</c:v>
                </c:pt>
                <c:pt idx="58059">
                  <c:v>0.99283154460987899</c:v>
                </c:pt>
                <c:pt idx="58060">
                  <c:v>0.99344592621630001</c:v>
                </c:pt>
                <c:pt idx="58061">
                  <c:v>0.99139579365814401</c:v>
                </c:pt>
                <c:pt idx="58062">
                  <c:v>0.99198074134723502</c:v>
                </c:pt>
                <c:pt idx="58063">
                  <c:v>0.98747289067152999</c:v>
                </c:pt>
                <c:pt idx="58064">
                  <c:v>0.99141854482950997</c:v>
                </c:pt>
                <c:pt idx="58065">
                  <c:v>0.99366432027611895</c:v>
                </c:pt>
                <c:pt idx="58066">
                  <c:v>0.989196553015392</c:v>
                </c:pt>
                <c:pt idx="58067">
                  <c:v>0.98819688653434001</c:v>
                </c:pt>
                <c:pt idx="58068">
                  <c:v>0.98764331515874904</c:v>
                </c:pt>
                <c:pt idx="58069">
                  <c:v>0.98901356811487895</c:v>
                </c:pt>
                <c:pt idx="58070">
                  <c:v>0.99210120227908405</c:v>
                </c:pt>
                <c:pt idx="58071">
                  <c:v>0.98763934157580502</c:v>
                </c:pt>
                <c:pt idx="58072">
                  <c:v>0.98923900270458498</c:v>
                </c:pt>
                <c:pt idx="58073">
                  <c:v>0.98799765352052304</c:v>
                </c:pt>
                <c:pt idx="58074">
                  <c:v>0.98947145996351105</c:v>
                </c:pt>
                <c:pt idx="58075">
                  <c:v>0.99438713226658904</c:v>
                </c:pt>
                <c:pt idx="58076">
                  <c:v>0.98780923521246899</c:v>
                </c:pt>
                <c:pt idx="58077">
                  <c:v>0.989170703397658</c:v>
                </c:pt>
                <c:pt idx="58078">
                  <c:v>0.99087779481495997</c:v>
                </c:pt>
                <c:pt idx="58079">
                  <c:v>0.98759578964551697</c:v>
                </c:pt>
                <c:pt idx="58080">
                  <c:v>0.98900806973021205</c:v>
                </c:pt>
                <c:pt idx="58081">
                  <c:v>0.98932017164136499</c:v>
                </c:pt>
                <c:pt idx="58082">
                  <c:v>0.98968955832772099</c:v>
                </c:pt>
                <c:pt idx="58083">
                  <c:v>0.99485021898571702</c:v>
                </c:pt>
                <c:pt idx="58084">
                  <c:v>0.98677787448854204</c:v>
                </c:pt>
                <c:pt idx="58085">
                  <c:v>0.99289935017197295</c:v>
                </c:pt>
                <c:pt idx="58086">
                  <c:v>0.98961213572377804</c:v>
                </c:pt>
                <c:pt idx="58087">
                  <c:v>0.99166885983029396</c:v>
                </c:pt>
                <c:pt idx="58088">
                  <c:v>0.99155017995259898</c:v>
                </c:pt>
                <c:pt idx="58089">
                  <c:v>0.98789946290527697</c:v>
                </c:pt>
                <c:pt idx="58090">
                  <c:v>0.99008202846245097</c:v>
                </c:pt>
                <c:pt idx="58091">
                  <c:v>0.99088117431567602</c:v>
                </c:pt>
                <c:pt idx="58092">
                  <c:v>0.98657071623515402</c:v>
                </c:pt>
                <c:pt idx="58093">
                  <c:v>0.99246769950177705</c:v>
                </c:pt>
                <c:pt idx="58094">
                  <c:v>0.98827007765603603</c:v>
                </c:pt>
                <c:pt idx="58095">
                  <c:v>0.99058174362681195</c:v>
                </c:pt>
                <c:pt idx="58096">
                  <c:v>0.98735215596033299</c:v>
                </c:pt>
                <c:pt idx="58097">
                  <c:v>0.99046593292364704</c:v>
                </c:pt>
                <c:pt idx="58098">
                  <c:v>0.989259510798844</c:v>
                </c:pt>
                <c:pt idx="58099">
                  <c:v>0.98703113169876899</c:v>
                </c:pt>
                <c:pt idx="58100">
                  <c:v>0.98967737918071896</c:v>
                </c:pt>
                <c:pt idx="58101">
                  <c:v>0.98804371801898805</c:v>
                </c:pt>
                <c:pt idx="58102">
                  <c:v>0.98862441743464502</c:v>
                </c:pt>
                <c:pt idx="58103">
                  <c:v>0.99054611801452797</c:v>
                </c:pt>
                <c:pt idx="58104">
                  <c:v>0.98714936954283605</c:v>
                </c:pt>
                <c:pt idx="58105">
                  <c:v>0.99300397092506298</c:v>
                </c:pt>
                <c:pt idx="58106">
                  <c:v>0.99187329448153905</c:v>
                </c:pt>
                <c:pt idx="58107">
                  <c:v>0.98691804183084297</c:v>
                </c:pt>
                <c:pt idx="58108">
                  <c:v>0.98977770325838299</c:v>
                </c:pt>
                <c:pt idx="58109">
                  <c:v>0.99342376936433097</c:v>
                </c:pt>
                <c:pt idx="58110">
                  <c:v>0.98937442814169296</c:v>
                </c:pt>
                <c:pt idx="58111">
                  <c:v>0.99122395305034405</c:v>
                </c:pt>
                <c:pt idx="58112">
                  <c:v>0.988685792285383</c:v>
                </c:pt>
                <c:pt idx="58113">
                  <c:v>0.98720600172628803</c:v>
                </c:pt>
                <c:pt idx="58114">
                  <c:v>0.992407427784751</c:v>
                </c:pt>
                <c:pt idx="58115">
                  <c:v>0.98934359204320699</c:v>
                </c:pt>
                <c:pt idx="58116">
                  <c:v>0.99155423091383099</c:v>
                </c:pt>
                <c:pt idx="58117">
                  <c:v>0.988271711640899</c:v>
                </c:pt>
                <c:pt idx="58118">
                  <c:v>0.98974826831660301</c:v>
                </c:pt>
                <c:pt idx="58119">
                  <c:v>0.98852826099667501</c:v>
                </c:pt>
                <c:pt idx="58120">
                  <c:v>0.99190706445811005</c:v>
                </c:pt>
                <c:pt idx="58121">
                  <c:v>0.99242545553949002</c:v>
                </c:pt>
                <c:pt idx="58122">
                  <c:v>0.99281527533443203</c:v>
                </c:pt>
                <c:pt idx="58123">
                  <c:v>0.99020409054635705</c:v>
                </c:pt>
                <c:pt idx="58124">
                  <c:v>0.9920117563884</c:v>
                </c:pt>
                <c:pt idx="58125">
                  <c:v>0.99414764210052098</c:v>
                </c:pt>
                <c:pt idx="58126">
                  <c:v>0.98601006269025004</c:v>
                </c:pt>
                <c:pt idx="58127">
                  <c:v>0.99110154491441205</c:v>
                </c:pt>
                <c:pt idx="58128">
                  <c:v>0.99230584017877099</c:v>
                </c:pt>
                <c:pt idx="58129">
                  <c:v>0.98758522563137197</c:v>
                </c:pt>
                <c:pt idx="58130">
                  <c:v>0.98786449624053696</c:v>
                </c:pt>
                <c:pt idx="58131">
                  <c:v>0.98994608705615506</c:v>
                </c:pt>
                <c:pt idx="58132">
                  <c:v>0.98912913583202899</c:v>
                </c:pt>
                <c:pt idx="58133">
                  <c:v>0.99261462662654698</c:v>
                </c:pt>
                <c:pt idx="58134">
                  <c:v>0.98738697613072401</c:v>
                </c:pt>
                <c:pt idx="58135">
                  <c:v>0.98951588374303301</c:v>
                </c:pt>
                <c:pt idx="58136">
                  <c:v>0.98947092509034795</c:v>
                </c:pt>
                <c:pt idx="58137">
                  <c:v>0.98749989946122896</c:v>
                </c:pt>
                <c:pt idx="58138">
                  <c:v>0.99231760437841598</c:v>
                </c:pt>
                <c:pt idx="58139">
                  <c:v>0.989524269015015</c:v>
                </c:pt>
                <c:pt idx="58140">
                  <c:v>0.99183957677894397</c:v>
                </c:pt>
                <c:pt idx="58141">
                  <c:v>0.99301417043515305</c:v>
                </c:pt>
                <c:pt idx="58142">
                  <c:v>0.98857500793565301</c:v>
                </c:pt>
                <c:pt idx="58143">
                  <c:v>0.99276663303360801</c:v>
                </c:pt>
                <c:pt idx="58144">
                  <c:v>0.99123254616063505</c:v>
                </c:pt>
                <c:pt idx="58145">
                  <c:v>0.98795120576790196</c:v>
                </c:pt>
                <c:pt idx="58146">
                  <c:v>0.99123110657701397</c:v>
                </c:pt>
                <c:pt idx="58147">
                  <c:v>0.98778348281373995</c:v>
                </c:pt>
                <c:pt idx="58148">
                  <c:v>0.98752818387387697</c:v>
                </c:pt>
                <c:pt idx="58149">
                  <c:v>0.990334470073166</c:v>
                </c:pt>
                <c:pt idx="58150">
                  <c:v>0.988827483781068</c:v>
                </c:pt>
                <c:pt idx="58151">
                  <c:v>0.98835998211010301</c:v>
                </c:pt>
                <c:pt idx="58152">
                  <c:v>0.98816755079673302</c:v>
                </c:pt>
                <c:pt idx="58153">
                  <c:v>0.99021869366751503</c:v>
                </c:pt>
                <c:pt idx="58154">
                  <c:v>0.99028562861893199</c:v>
                </c:pt>
                <c:pt idx="58155">
                  <c:v>0.986878972303047</c:v>
                </c:pt>
                <c:pt idx="58156">
                  <c:v>0.99360610998477294</c:v>
                </c:pt>
                <c:pt idx="58157">
                  <c:v>0.99132221801960996</c:v>
                </c:pt>
                <c:pt idx="58158">
                  <c:v>0.98691266348196205</c:v>
                </c:pt>
                <c:pt idx="58159">
                  <c:v>0.99040844692183105</c:v>
                </c:pt>
                <c:pt idx="58160">
                  <c:v>0.99328340066895204</c:v>
                </c:pt>
                <c:pt idx="58161">
                  <c:v>0.99410339842223605</c:v>
                </c:pt>
                <c:pt idx="58162">
                  <c:v>0.98625909197788497</c:v>
                </c:pt>
                <c:pt idx="58163">
                  <c:v>0.994408992712283</c:v>
                </c:pt>
                <c:pt idx="58164">
                  <c:v>0.98647595175581604</c:v>
                </c:pt>
                <c:pt idx="58165">
                  <c:v>0.99109105294834599</c:v>
                </c:pt>
                <c:pt idx="58166">
                  <c:v>0.98906693751612096</c:v>
                </c:pt>
                <c:pt idx="58167">
                  <c:v>0.98899778014027395</c:v>
                </c:pt>
                <c:pt idx="58168">
                  <c:v>0.99093276546476805</c:v>
                </c:pt>
                <c:pt idx="58169">
                  <c:v>0.99033243589308295</c:v>
                </c:pt>
                <c:pt idx="58170">
                  <c:v>0.99204260665448896</c:v>
                </c:pt>
                <c:pt idx="58171">
                  <c:v>0.99204172294229698</c:v>
                </c:pt>
                <c:pt idx="58172">
                  <c:v>0.99011402281885097</c:v>
                </c:pt>
                <c:pt idx="58173">
                  <c:v>0.99220184872768802</c:v>
                </c:pt>
                <c:pt idx="58174">
                  <c:v>0.98847904406111897</c:v>
                </c:pt>
                <c:pt idx="58175">
                  <c:v>0.98680393069504102</c:v>
                </c:pt>
                <c:pt idx="58176">
                  <c:v>0.99278273790328697</c:v>
                </c:pt>
                <c:pt idx="58177">
                  <c:v>0.98993949629442701</c:v>
                </c:pt>
                <c:pt idx="58178">
                  <c:v>0.99234877160560897</c:v>
                </c:pt>
                <c:pt idx="58179">
                  <c:v>0.99357336301054699</c:v>
                </c:pt>
                <c:pt idx="58180">
                  <c:v>0.990802514278871</c:v>
                </c:pt>
                <c:pt idx="58181">
                  <c:v>0.98806585412749603</c:v>
                </c:pt>
                <c:pt idx="58182">
                  <c:v>0.98957384643437496</c:v>
                </c:pt>
                <c:pt idx="58183">
                  <c:v>0.98908287157058405</c:v>
                </c:pt>
                <c:pt idx="58184">
                  <c:v>0.99008554120883996</c:v>
                </c:pt>
                <c:pt idx="58185">
                  <c:v>0.99077123312900695</c:v>
                </c:pt>
                <c:pt idx="58186">
                  <c:v>0.99256156269834594</c:v>
                </c:pt>
                <c:pt idx="58187">
                  <c:v>0.992088779769424</c:v>
                </c:pt>
                <c:pt idx="58188">
                  <c:v>0.99178158059792998</c:v>
                </c:pt>
                <c:pt idx="58189">
                  <c:v>0.99073605651688601</c:v>
                </c:pt>
                <c:pt idx="58190">
                  <c:v>0.99279667728482401</c:v>
                </c:pt>
                <c:pt idx="58191">
                  <c:v>0.98806453882599499</c:v>
                </c:pt>
                <c:pt idx="58192">
                  <c:v>0.99276994625508896</c:v>
                </c:pt>
                <c:pt idx="58193">
                  <c:v>0.98742730902939602</c:v>
                </c:pt>
                <c:pt idx="58194">
                  <c:v>0.99179873714932298</c:v>
                </c:pt>
                <c:pt idx="58195">
                  <c:v>0.98954688764216603</c:v>
                </c:pt>
                <c:pt idx="58196">
                  <c:v>0.99029637831274897</c:v>
                </c:pt>
                <c:pt idx="58197">
                  <c:v>0.98857671074919595</c:v>
                </c:pt>
                <c:pt idx="58198">
                  <c:v>0.98795562332458498</c:v>
                </c:pt>
                <c:pt idx="58199">
                  <c:v>0.99473478205966903</c:v>
                </c:pt>
                <c:pt idx="58200">
                  <c:v>0.98824275367773196</c:v>
                </c:pt>
                <c:pt idx="58201">
                  <c:v>0.99243719055692603</c:v>
                </c:pt>
                <c:pt idx="58202">
                  <c:v>0.99033048165568704</c:v>
                </c:pt>
                <c:pt idx="58203">
                  <c:v>0.98991950560403796</c:v>
                </c:pt>
                <c:pt idx="58204">
                  <c:v>0.99301414174272995</c:v>
                </c:pt>
                <c:pt idx="58205">
                  <c:v>0.98893110666813699</c:v>
                </c:pt>
                <c:pt idx="58206">
                  <c:v>0.98819855398049306</c:v>
                </c:pt>
                <c:pt idx="58207">
                  <c:v>0.98609022353703901</c:v>
                </c:pt>
                <c:pt idx="58208">
                  <c:v>0.994238725533519</c:v>
                </c:pt>
                <c:pt idx="58209">
                  <c:v>0.98920237204722805</c:v>
                </c:pt>
                <c:pt idx="58210">
                  <c:v>0.98990573138152205</c:v>
                </c:pt>
                <c:pt idx="58211">
                  <c:v>0.98988527832906903</c:v>
                </c:pt>
                <c:pt idx="58212">
                  <c:v>0.98928927301125902</c:v>
                </c:pt>
                <c:pt idx="58213">
                  <c:v>0.98777427482089897</c:v>
                </c:pt>
                <c:pt idx="58214">
                  <c:v>0.99091058909826502</c:v>
                </c:pt>
                <c:pt idx="58215">
                  <c:v>0.99346488225955498</c:v>
                </c:pt>
                <c:pt idx="58216">
                  <c:v>0.98864433021333398</c:v>
                </c:pt>
                <c:pt idx="58217">
                  <c:v>0.99110818478887097</c:v>
                </c:pt>
                <c:pt idx="58218">
                  <c:v>0.992094944110821</c:v>
                </c:pt>
                <c:pt idx="58219">
                  <c:v>0.99097336410233805</c:v>
                </c:pt>
                <c:pt idx="58220">
                  <c:v>0.99392360561700999</c:v>
                </c:pt>
                <c:pt idx="58221">
                  <c:v>0.99213506712458899</c:v>
                </c:pt>
                <c:pt idx="58222">
                  <c:v>0.99319396232395596</c:v>
                </c:pt>
                <c:pt idx="58223">
                  <c:v>0.99271036998765705</c:v>
                </c:pt>
                <c:pt idx="58224">
                  <c:v>0.98876639508346997</c:v>
                </c:pt>
                <c:pt idx="58225">
                  <c:v>0.99247935067358395</c:v>
                </c:pt>
                <c:pt idx="58226">
                  <c:v>0.99312274052617999</c:v>
                </c:pt>
                <c:pt idx="58227">
                  <c:v>0.98795130760321703</c:v>
                </c:pt>
                <c:pt idx="58228">
                  <c:v>0.99179259360804495</c:v>
                </c:pt>
                <c:pt idx="58229">
                  <c:v>0.99035216402201498</c:v>
                </c:pt>
                <c:pt idx="58230">
                  <c:v>0.99059110161612995</c:v>
                </c:pt>
                <c:pt idx="58231">
                  <c:v>0.99251272912598498</c:v>
                </c:pt>
                <c:pt idx="58232">
                  <c:v>0.991338639956173</c:v>
                </c:pt>
                <c:pt idx="58233">
                  <c:v>0.98809138678375996</c:v>
                </c:pt>
                <c:pt idx="58234">
                  <c:v>0.98876700595602995</c:v>
                </c:pt>
                <c:pt idx="58235">
                  <c:v>0.986977144472169</c:v>
                </c:pt>
                <c:pt idx="58236">
                  <c:v>0.99165200886023896</c:v>
                </c:pt>
                <c:pt idx="58237">
                  <c:v>0.99101193770204299</c:v>
                </c:pt>
                <c:pt idx="58238">
                  <c:v>0.98831603621347897</c:v>
                </c:pt>
                <c:pt idx="58239">
                  <c:v>0.99128427996371105</c:v>
                </c:pt>
                <c:pt idx="58240">
                  <c:v>0.992884935864772</c:v>
                </c:pt>
                <c:pt idx="58241">
                  <c:v>0.988951917593616</c:v>
                </c:pt>
                <c:pt idx="58242">
                  <c:v>0.99335379265011803</c:v>
                </c:pt>
                <c:pt idx="58243">
                  <c:v>0.98889130359027899</c:v>
                </c:pt>
                <c:pt idx="58244">
                  <c:v>0.99231367751820598</c:v>
                </c:pt>
                <c:pt idx="58245">
                  <c:v>0.99080955920626701</c:v>
                </c:pt>
                <c:pt idx="58246">
                  <c:v>0.98682736500489499</c:v>
                </c:pt>
                <c:pt idx="58247">
                  <c:v>0.99134277682229599</c:v>
                </c:pt>
                <c:pt idx="58248">
                  <c:v>0.98789631537390599</c:v>
                </c:pt>
                <c:pt idx="58249">
                  <c:v>0.99033732183143497</c:v>
                </c:pt>
                <c:pt idx="58250">
                  <c:v>0.99121777431122404</c:v>
                </c:pt>
                <c:pt idx="58251">
                  <c:v>0.98917435208876303</c:v>
                </c:pt>
                <c:pt idx="58252">
                  <c:v>0.98880544645232105</c:v>
                </c:pt>
                <c:pt idx="58253">
                  <c:v>0.991481032838752</c:v>
                </c:pt>
                <c:pt idx="58254">
                  <c:v>0.99129984239125302</c:v>
                </c:pt>
                <c:pt idx="58255">
                  <c:v>0.99323932428244299</c:v>
                </c:pt>
                <c:pt idx="58256">
                  <c:v>0.99460380055030095</c:v>
                </c:pt>
                <c:pt idx="58257">
                  <c:v>0.98922945776316495</c:v>
                </c:pt>
                <c:pt idx="58258">
                  <c:v>0.992378757672842</c:v>
                </c:pt>
                <c:pt idx="58259">
                  <c:v>0.987324485829012</c:v>
                </c:pt>
                <c:pt idx="58260">
                  <c:v>0.99049605403844898</c:v>
                </c:pt>
                <c:pt idx="58261">
                  <c:v>0.98789113667863504</c:v>
                </c:pt>
                <c:pt idx="58262">
                  <c:v>0.99028863681952495</c:v>
                </c:pt>
                <c:pt idx="58263">
                  <c:v>0.98882382802316904</c:v>
                </c:pt>
                <c:pt idx="58264">
                  <c:v>0.99025310875078498</c:v>
                </c:pt>
                <c:pt idx="58265">
                  <c:v>0.989823026250921</c:v>
                </c:pt>
                <c:pt idx="58266">
                  <c:v>0.98954644975882899</c:v>
                </c:pt>
                <c:pt idx="58267">
                  <c:v>0.98946659031178896</c:v>
                </c:pt>
                <c:pt idx="58268">
                  <c:v>0.99082881044961901</c:v>
                </c:pt>
                <c:pt idx="58269">
                  <c:v>0.991998679680684</c:v>
                </c:pt>
                <c:pt idx="58270">
                  <c:v>0.99236460807016302</c:v>
                </c:pt>
                <c:pt idx="58271">
                  <c:v>0.99385609689897503</c:v>
                </c:pt>
                <c:pt idx="58272">
                  <c:v>0.98812577587481198</c:v>
                </c:pt>
                <c:pt idx="58273">
                  <c:v>0.98699393384967904</c:v>
                </c:pt>
                <c:pt idx="58274">
                  <c:v>0.99118882251996099</c:v>
                </c:pt>
                <c:pt idx="58275">
                  <c:v>0.98963913917732405</c:v>
                </c:pt>
                <c:pt idx="58276">
                  <c:v>0.98945688034449597</c:v>
                </c:pt>
                <c:pt idx="58277">
                  <c:v>0.99135991256350098</c:v>
                </c:pt>
                <c:pt idx="58278">
                  <c:v>0.98968435818660805</c:v>
                </c:pt>
                <c:pt idx="58279">
                  <c:v>0.99050664735418203</c:v>
                </c:pt>
                <c:pt idx="58280">
                  <c:v>0.98843872148567202</c:v>
                </c:pt>
                <c:pt idx="58281">
                  <c:v>0.99238246115370299</c:v>
                </c:pt>
                <c:pt idx="58282">
                  <c:v>0.98771777199411004</c:v>
                </c:pt>
                <c:pt idx="58283">
                  <c:v>0.98874749410497298</c:v>
                </c:pt>
                <c:pt idx="58284">
                  <c:v>0.98900361464311404</c:v>
                </c:pt>
                <c:pt idx="58285">
                  <c:v>0.99082019619901396</c:v>
                </c:pt>
                <c:pt idx="58286">
                  <c:v>0.98814062543998105</c:v>
                </c:pt>
                <c:pt idx="58287">
                  <c:v>0.98989710666360198</c:v>
                </c:pt>
                <c:pt idx="58288">
                  <c:v>0.98857315917833799</c:v>
                </c:pt>
                <c:pt idx="58289">
                  <c:v>0.99116370687205302</c:v>
                </c:pt>
                <c:pt idx="58290">
                  <c:v>0.99074961926511695</c:v>
                </c:pt>
                <c:pt idx="58291">
                  <c:v>0.98715538058472996</c:v>
                </c:pt>
                <c:pt idx="58292">
                  <c:v>0.99265833267751902</c:v>
                </c:pt>
                <c:pt idx="58293">
                  <c:v>0.99108890243213998</c:v>
                </c:pt>
                <c:pt idx="58294">
                  <c:v>0.98913220376883204</c:v>
                </c:pt>
                <c:pt idx="58295">
                  <c:v>0.99033293460731697</c:v>
                </c:pt>
                <c:pt idx="58296">
                  <c:v>0.98866370387039604</c:v>
                </c:pt>
                <c:pt idx="58297">
                  <c:v>0.98884871097303895</c:v>
                </c:pt>
                <c:pt idx="58298">
                  <c:v>0.988535990150052</c:v>
                </c:pt>
                <c:pt idx="58299">
                  <c:v>0.98865935638482405</c:v>
                </c:pt>
                <c:pt idx="58300">
                  <c:v>0.992439308393952</c:v>
                </c:pt>
                <c:pt idx="58301">
                  <c:v>0.99138626932955198</c:v>
                </c:pt>
                <c:pt idx="58302">
                  <c:v>0.98903585079060596</c:v>
                </c:pt>
                <c:pt idx="58303">
                  <c:v>0.99106962318564695</c:v>
                </c:pt>
                <c:pt idx="58304">
                  <c:v>0.98672554721554695</c:v>
                </c:pt>
                <c:pt idx="58305">
                  <c:v>0.98907479952910604</c:v>
                </c:pt>
                <c:pt idx="58306">
                  <c:v>0.98848715058469605</c:v>
                </c:pt>
                <c:pt idx="58307">
                  <c:v>0.98990267002299703</c:v>
                </c:pt>
                <c:pt idx="58308">
                  <c:v>0.99349057401755203</c:v>
                </c:pt>
                <c:pt idx="58309">
                  <c:v>0.99027529085677701</c:v>
                </c:pt>
                <c:pt idx="58310">
                  <c:v>0.99092411430359395</c:v>
                </c:pt>
                <c:pt idx="58311">
                  <c:v>0.98642840586736003</c:v>
                </c:pt>
                <c:pt idx="58312">
                  <c:v>0.98903496058545404</c:v>
                </c:pt>
                <c:pt idx="58313">
                  <c:v>0.98971269387266103</c:v>
                </c:pt>
                <c:pt idx="58314">
                  <c:v>0.99192796843577902</c:v>
                </c:pt>
                <c:pt idx="58315">
                  <c:v>0.98894180444485602</c:v>
                </c:pt>
                <c:pt idx="58316">
                  <c:v>0.98883042467004101</c:v>
                </c:pt>
                <c:pt idx="58317">
                  <c:v>0.99416526262637905</c:v>
                </c:pt>
                <c:pt idx="58318">
                  <c:v>0.98869572236660697</c:v>
                </c:pt>
                <c:pt idx="58319">
                  <c:v>0.99049602868985398</c:v>
                </c:pt>
                <c:pt idx="58320">
                  <c:v>0.99161232924961296</c:v>
                </c:pt>
                <c:pt idx="58321">
                  <c:v>0.98586232969020404</c:v>
                </c:pt>
                <c:pt idx="58322">
                  <c:v>0.99382107377856699</c:v>
                </c:pt>
                <c:pt idx="58323">
                  <c:v>0.99095711414300003</c:v>
                </c:pt>
                <c:pt idx="58324">
                  <c:v>0.98994779024836599</c:v>
                </c:pt>
                <c:pt idx="58325">
                  <c:v>0.98862083385444399</c:v>
                </c:pt>
                <c:pt idx="58326">
                  <c:v>0.98999009581751496</c:v>
                </c:pt>
                <c:pt idx="58327">
                  <c:v>0.99214941722949801</c:v>
                </c:pt>
                <c:pt idx="58328">
                  <c:v>0.99085992236418796</c:v>
                </c:pt>
                <c:pt idx="58329">
                  <c:v>0.98807159469982797</c:v>
                </c:pt>
                <c:pt idx="58330">
                  <c:v>0.99071622572158402</c:v>
                </c:pt>
                <c:pt idx="58331">
                  <c:v>0.98860589219177497</c:v>
                </c:pt>
                <c:pt idx="58332">
                  <c:v>0.98813084220499703</c:v>
                </c:pt>
                <c:pt idx="58333">
                  <c:v>0.99096884368906302</c:v>
                </c:pt>
                <c:pt idx="58334">
                  <c:v>0.98853221296580795</c:v>
                </c:pt>
                <c:pt idx="58335">
                  <c:v>0.99123750617108197</c:v>
                </c:pt>
                <c:pt idx="58336">
                  <c:v>0.98888281505159603</c:v>
                </c:pt>
                <c:pt idx="58337">
                  <c:v>0.99460484582952402</c:v>
                </c:pt>
                <c:pt idx="58338">
                  <c:v>0.988056220798609</c:v>
                </c:pt>
                <c:pt idx="58339">
                  <c:v>0.98940770028005098</c:v>
                </c:pt>
                <c:pt idx="58340">
                  <c:v>0.99185348451177702</c:v>
                </c:pt>
                <c:pt idx="58341">
                  <c:v>0.98686978712143403</c:v>
                </c:pt>
                <c:pt idx="58342">
                  <c:v>0.99092714366077395</c:v>
                </c:pt>
                <c:pt idx="58343">
                  <c:v>0.992271777025303</c:v>
                </c:pt>
                <c:pt idx="58344">
                  <c:v>0.99026473584520602</c:v>
                </c:pt>
                <c:pt idx="58345">
                  <c:v>0.99218144232841599</c:v>
                </c:pt>
                <c:pt idx="58346">
                  <c:v>0.98646618378847795</c:v>
                </c:pt>
                <c:pt idx="58347">
                  <c:v>0.99166978792460303</c:v>
                </c:pt>
                <c:pt idx="58348">
                  <c:v>0.99028629412123603</c:v>
                </c:pt>
                <c:pt idx="58349">
                  <c:v>0.98935506493995196</c:v>
                </c:pt>
                <c:pt idx="58350">
                  <c:v>0.987303704911352</c:v>
                </c:pt>
                <c:pt idx="58351">
                  <c:v>0.99189702302530502</c:v>
                </c:pt>
                <c:pt idx="58352">
                  <c:v>0.98950491590495404</c:v>
                </c:pt>
                <c:pt idx="58353">
                  <c:v>0.98604679952851104</c:v>
                </c:pt>
                <c:pt idx="58354">
                  <c:v>0.98969635201246997</c:v>
                </c:pt>
                <c:pt idx="58355">
                  <c:v>0.99271771624439498</c:v>
                </c:pt>
                <c:pt idx="58356">
                  <c:v>0.98767268057513102</c:v>
                </c:pt>
                <c:pt idx="58357">
                  <c:v>0.98656691046150202</c:v>
                </c:pt>
                <c:pt idx="58358">
                  <c:v>0.99254663765474904</c:v>
                </c:pt>
                <c:pt idx="58359">
                  <c:v>0.98844292204244599</c:v>
                </c:pt>
                <c:pt idx="58360">
                  <c:v>0.99144171739669495</c:v>
                </c:pt>
                <c:pt idx="58361">
                  <c:v>0.98943798013608097</c:v>
                </c:pt>
                <c:pt idx="58362">
                  <c:v>0.99111599907675696</c:v>
                </c:pt>
                <c:pt idx="58363">
                  <c:v>0.98815661643197406</c:v>
                </c:pt>
                <c:pt idx="58364">
                  <c:v>0.99149256065885405</c:v>
                </c:pt>
                <c:pt idx="58365">
                  <c:v>0.99126004923260802</c:v>
                </c:pt>
                <c:pt idx="58366">
                  <c:v>0.99200816659629298</c:v>
                </c:pt>
                <c:pt idx="58367">
                  <c:v>0.99041834272649198</c:v>
                </c:pt>
                <c:pt idx="58368">
                  <c:v>0.99047713285947003</c:v>
                </c:pt>
                <c:pt idx="58369">
                  <c:v>0.99236680870675997</c:v>
                </c:pt>
                <c:pt idx="58370">
                  <c:v>0.98795185756244697</c:v>
                </c:pt>
                <c:pt idx="58371">
                  <c:v>0.99153702129978105</c:v>
                </c:pt>
                <c:pt idx="58372">
                  <c:v>0.99327534689491803</c:v>
                </c:pt>
                <c:pt idx="58373">
                  <c:v>0.98909905958611499</c:v>
                </c:pt>
                <c:pt idx="58374">
                  <c:v>0.99197038092478595</c:v>
                </c:pt>
                <c:pt idx="58375">
                  <c:v>0.99284370482018802</c:v>
                </c:pt>
                <c:pt idx="58376">
                  <c:v>0.99172334444743404</c:v>
                </c:pt>
                <c:pt idx="58377">
                  <c:v>0.99348467104611005</c:v>
                </c:pt>
                <c:pt idx="58378">
                  <c:v>0.99095520292716799</c:v>
                </c:pt>
                <c:pt idx="58379">
                  <c:v>0.99068861728607305</c:v>
                </c:pt>
                <c:pt idx="58380">
                  <c:v>0.98878044471581505</c:v>
                </c:pt>
                <c:pt idx="58381">
                  <c:v>0.991267820247133</c:v>
                </c:pt>
                <c:pt idx="58382">
                  <c:v>0.98958960668533102</c:v>
                </c:pt>
                <c:pt idx="58383">
                  <c:v>0.99356095035550895</c:v>
                </c:pt>
                <c:pt idx="58384">
                  <c:v>0.99270738954221704</c:v>
                </c:pt>
                <c:pt idx="58385">
                  <c:v>0.98809513130642701</c:v>
                </c:pt>
                <c:pt idx="58386">
                  <c:v>0.98797692256631398</c:v>
                </c:pt>
                <c:pt idx="58387">
                  <c:v>0.99205495177561298</c:v>
                </c:pt>
                <c:pt idx="58388">
                  <c:v>0.991371305321189</c:v>
                </c:pt>
                <c:pt idx="58389">
                  <c:v>0.99407418536889203</c:v>
                </c:pt>
                <c:pt idx="58390">
                  <c:v>0.98825835712195298</c:v>
                </c:pt>
                <c:pt idx="58391">
                  <c:v>0.99317430376037696</c:v>
                </c:pt>
                <c:pt idx="58392">
                  <c:v>0.99281544456153104</c:v>
                </c:pt>
                <c:pt idx="58393">
                  <c:v>0.99301473100081405</c:v>
                </c:pt>
                <c:pt idx="58394">
                  <c:v>0.99229689688146205</c:v>
                </c:pt>
                <c:pt idx="58395">
                  <c:v>0.98878700157125199</c:v>
                </c:pt>
                <c:pt idx="58396">
                  <c:v>0.99311444856536302</c:v>
                </c:pt>
                <c:pt idx="58397">
                  <c:v>0.98754264309153295</c:v>
                </c:pt>
                <c:pt idx="58398">
                  <c:v>0.98959695328381503</c:v>
                </c:pt>
                <c:pt idx="58399">
                  <c:v>0.99316337799835996</c:v>
                </c:pt>
                <c:pt idx="58400">
                  <c:v>0.989584668711736</c:v>
                </c:pt>
                <c:pt idx="58401">
                  <c:v>0.99251138431920705</c:v>
                </c:pt>
                <c:pt idx="58402">
                  <c:v>0.98941772764443803</c:v>
                </c:pt>
                <c:pt idx="58403">
                  <c:v>0.99342081509392799</c:v>
                </c:pt>
                <c:pt idx="58404">
                  <c:v>0.99248399066645299</c:v>
                </c:pt>
                <c:pt idx="58405">
                  <c:v>0.98651747759807396</c:v>
                </c:pt>
                <c:pt idx="58406">
                  <c:v>0.99195455209060301</c:v>
                </c:pt>
                <c:pt idx="58407">
                  <c:v>0.98956234410616295</c:v>
                </c:pt>
                <c:pt idx="58408">
                  <c:v>0.98955208240966797</c:v>
                </c:pt>
                <c:pt idx="58409">
                  <c:v>0.99123409593707801</c:v>
                </c:pt>
                <c:pt idx="58410">
                  <c:v>0.98746630555534898</c:v>
                </c:pt>
                <c:pt idx="58411">
                  <c:v>0.98823144079601699</c:v>
                </c:pt>
                <c:pt idx="58412">
                  <c:v>0.98864167156059202</c:v>
                </c:pt>
                <c:pt idx="58413">
                  <c:v>0.98909727607466202</c:v>
                </c:pt>
                <c:pt idx="58414">
                  <c:v>0.99194084579422903</c:v>
                </c:pt>
                <c:pt idx="58415">
                  <c:v>0.99303592063176405</c:v>
                </c:pt>
                <c:pt idx="58416">
                  <c:v>0.98865072242881302</c:v>
                </c:pt>
                <c:pt idx="58417">
                  <c:v>0.99203584333927897</c:v>
                </c:pt>
                <c:pt idx="58418">
                  <c:v>0.98910875329416903</c:v>
                </c:pt>
                <c:pt idx="58419">
                  <c:v>0.99105442804055499</c:v>
                </c:pt>
                <c:pt idx="58420">
                  <c:v>0.98941497901008202</c:v>
                </c:pt>
                <c:pt idx="58421">
                  <c:v>0.99244012297513096</c:v>
                </c:pt>
                <c:pt idx="58422">
                  <c:v>0.99348759685235499</c:v>
                </c:pt>
                <c:pt idx="58423">
                  <c:v>0.99142094631713495</c:v>
                </c:pt>
                <c:pt idx="58424">
                  <c:v>0.988603864917037</c:v>
                </c:pt>
                <c:pt idx="58425">
                  <c:v>0.98932660274255302</c:v>
                </c:pt>
                <c:pt idx="58426">
                  <c:v>0.99185191992592703</c:v>
                </c:pt>
                <c:pt idx="58427">
                  <c:v>0.99336469670197003</c:v>
                </c:pt>
                <c:pt idx="58428">
                  <c:v>0.99030587151869798</c:v>
                </c:pt>
                <c:pt idx="58429">
                  <c:v>0.99403852461086695</c:v>
                </c:pt>
                <c:pt idx="58430">
                  <c:v>0.98897544297962203</c:v>
                </c:pt>
                <c:pt idx="58431">
                  <c:v>0.99424489847638098</c:v>
                </c:pt>
                <c:pt idx="58432">
                  <c:v>0.98842913140801603</c:v>
                </c:pt>
                <c:pt idx="58433">
                  <c:v>0.99016044459402497</c:v>
                </c:pt>
                <c:pt idx="58434">
                  <c:v>0.99125192203143897</c:v>
                </c:pt>
                <c:pt idx="58435">
                  <c:v>0.99355578970745295</c:v>
                </c:pt>
                <c:pt idx="58436">
                  <c:v>0.99071846930706997</c:v>
                </c:pt>
                <c:pt idx="58437">
                  <c:v>0.98899005258890704</c:v>
                </c:pt>
                <c:pt idx="58438">
                  <c:v>0.99216691671789203</c:v>
                </c:pt>
                <c:pt idx="58439">
                  <c:v>0.98912988708772498</c:v>
                </c:pt>
                <c:pt idx="58440">
                  <c:v>0.98960615489195203</c:v>
                </c:pt>
                <c:pt idx="58441">
                  <c:v>0.98955698925929803</c:v>
                </c:pt>
                <c:pt idx="58442">
                  <c:v>0.99083070756415204</c:v>
                </c:pt>
                <c:pt idx="58443">
                  <c:v>0.98759797552769402</c:v>
                </c:pt>
                <c:pt idx="58444">
                  <c:v>0.98967711350541598</c:v>
                </c:pt>
                <c:pt idx="58445">
                  <c:v>0.99277635195852598</c:v>
                </c:pt>
                <c:pt idx="58446">
                  <c:v>0.98974018313198597</c:v>
                </c:pt>
                <c:pt idx="58447">
                  <c:v>0.99335953025219104</c:v>
                </c:pt>
                <c:pt idx="58448">
                  <c:v>0.98736935090994105</c:v>
                </c:pt>
                <c:pt idx="58449">
                  <c:v>0.99194480808600505</c:v>
                </c:pt>
                <c:pt idx="58450">
                  <c:v>0.98961026306640698</c:v>
                </c:pt>
                <c:pt idx="58451">
                  <c:v>0.99267099390600599</c:v>
                </c:pt>
                <c:pt idx="58452">
                  <c:v>0.99114309641111498</c:v>
                </c:pt>
                <c:pt idx="58453">
                  <c:v>0.98681683124451902</c:v>
                </c:pt>
                <c:pt idx="58454">
                  <c:v>0.99088063393444603</c:v>
                </c:pt>
                <c:pt idx="58455">
                  <c:v>0.98772242165666102</c:v>
                </c:pt>
                <c:pt idx="58456">
                  <c:v>0.98917384566342503</c:v>
                </c:pt>
                <c:pt idx="58457">
                  <c:v>0.99003921742293399</c:v>
                </c:pt>
                <c:pt idx="58458">
                  <c:v>0.99358506091698395</c:v>
                </c:pt>
                <c:pt idx="58459">
                  <c:v>0.98635317046573301</c:v>
                </c:pt>
                <c:pt idx="58460">
                  <c:v>0.99020528677429898</c:v>
                </c:pt>
                <c:pt idx="58461">
                  <c:v>0.99099890687021497</c:v>
                </c:pt>
                <c:pt idx="58462">
                  <c:v>0.99197688674579998</c:v>
                </c:pt>
                <c:pt idx="58463">
                  <c:v>0.99000602241577396</c:v>
                </c:pt>
                <c:pt idx="58464">
                  <c:v>0.98622730400709602</c:v>
                </c:pt>
                <c:pt idx="58465">
                  <c:v>0.993134982114808</c:v>
                </c:pt>
                <c:pt idx="58466">
                  <c:v>0.99249824467563097</c:v>
                </c:pt>
                <c:pt idx="58467">
                  <c:v>0.98754940885693998</c:v>
                </c:pt>
                <c:pt idx="58468">
                  <c:v>0.98850326344498396</c:v>
                </c:pt>
                <c:pt idx="58469">
                  <c:v>0.99228662281954405</c:v>
                </c:pt>
                <c:pt idx="58470">
                  <c:v>0.98836789198068198</c:v>
                </c:pt>
                <c:pt idx="58471">
                  <c:v>0.99052989322752405</c:v>
                </c:pt>
                <c:pt idx="58472">
                  <c:v>0.98885682907255301</c:v>
                </c:pt>
                <c:pt idx="58473">
                  <c:v>0.98587829416402495</c:v>
                </c:pt>
                <c:pt idx="58474">
                  <c:v>0.99289772987661895</c:v>
                </c:pt>
                <c:pt idx="58475">
                  <c:v>0.99073732068564602</c:v>
                </c:pt>
                <c:pt idx="58476">
                  <c:v>0.99116397758174202</c:v>
                </c:pt>
                <c:pt idx="58477">
                  <c:v>0.98654764249809801</c:v>
                </c:pt>
                <c:pt idx="58478">
                  <c:v>0.99164352557291002</c:v>
                </c:pt>
                <c:pt idx="58479">
                  <c:v>0.99257959735715995</c:v>
                </c:pt>
                <c:pt idx="58480">
                  <c:v>0.98930364957235295</c:v>
                </c:pt>
                <c:pt idx="58481">
                  <c:v>0.986476148586378</c:v>
                </c:pt>
                <c:pt idx="58482">
                  <c:v>0.987568256044693</c:v>
                </c:pt>
                <c:pt idx="58483">
                  <c:v>0.99221811163986195</c:v>
                </c:pt>
                <c:pt idx="58484">
                  <c:v>0.98759088073645296</c:v>
                </c:pt>
                <c:pt idx="58485">
                  <c:v>0.98978398517496802</c:v>
                </c:pt>
                <c:pt idx="58486">
                  <c:v>0.99031897620468301</c:v>
                </c:pt>
                <c:pt idx="58487">
                  <c:v>0.987614212833132</c:v>
                </c:pt>
                <c:pt idx="58488">
                  <c:v>0.98968459490112104</c:v>
                </c:pt>
                <c:pt idx="58489">
                  <c:v>0.99019396990768604</c:v>
                </c:pt>
                <c:pt idx="58490">
                  <c:v>0.99343139310361706</c:v>
                </c:pt>
                <c:pt idx="58491">
                  <c:v>0.99020458492916996</c:v>
                </c:pt>
                <c:pt idx="58492">
                  <c:v>0.99476950184691704</c:v>
                </c:pt>
                <c:pt idx="58493">
                  <c:v>0.98825205039734298</c:v>
                </c:pt>
                <c:pt idx="58494">
                  <c:v>0.98789298090195199</c:v>
                </c:pt>
                <c:pt idx="58495">
                  <c:v>0.99321368724270698</c:v>
                </c:pt>
                <c:pt idx="58496">
                  <c:v>0.98709105139664199</c:v>
                </c:pt>
                <c:pt idx="58497">
                  <c:v>0.98853704684376398</c:v>
                </c:pt>
                <c:pt idx="58498">
                  <c:v>0.99158341325666699</c:v>
                </c:pt>
                <c:pt idx="58499">
                  <c:v>0.99150863099019304</c:v>
                </c:pt>
                <c:pt idx="58500">
                  <c:v>0.98834999338793805</c:v>
                </c:pt>
                <c:pt idx="58501">
                  <c:v>0.98893931409482205</c:v>
                </c:pt>
                <c:pt idx="58502">
                  <c:v>0.988188245132961</c:v>
                </c:pt>
                <c:pt idx="58503">
                  <c:v>0.98925531435956204</c:v>
                </c:pt>
                <c:pt idx="58504">
                  <c:v>0.98695561295039202</c:v>
                </c:pt>
                <c:pt idx="58505">
                  <c:v>0.98970640217022898</c:v>
                </c:pt>
                <c:pt idx="58506">
                  <c:v>0.99236149003413199</c:v>
                </c:pt>
                <c:pt idx="58507">
                  <c:v>0.98808015998973997</c:v>
                </c:pt>
                <c:pt idx="58508">
                  <c:v>0.993118852717502</c:v>
                </c:pt>
                <c:pt idx="58509">
                  <c:v>0.98977409819161799</c:v>
                </c:pt>
                <c:pt idx="58510">
                  <c:v>0.98778107003797899</c:v>
                </c:pt>
                <c:pt idx="58511">
                  <c:v>0.99424983072264905</c:v>
                </c:pt>
                <c:pt idx="58512">
                  <c:v>0.991379730427146</c:v>
                </c:pt>
                <c:pt idx="58513">
                  <c:v>0.986710315931971</c:v>
                </c:pt>
                <c:pt idx="58514">
                  <c:v>0.99273660561775701</c:v>
                </c:pt>
                <c:pt idx="58515">
                  <c:v>0.99134819409609098</c:v>
                </c:pt>
                <c:pt idx="58516">
                  <c:v>0.98993509290759196</c:v>
                </c:pt>
                <c:pt idx="58517">
                  <c:v>0.99074216429020001</c:v>
                </c:pt>
                <c:pt idx="58518">
                  <c:v>0.99288596272807295</c:v>
                </c:pt>
                <c:pt idx="58519">
                  <c:v>0.98750944598648405</c:v>
                </c:pt>
                <c:pt idx="58520">
                  <c:v>0.99329023665127003</c:v>
                </c:pt>
                <c:pt idx="58521">
                  <c:v>0.98792614140716795</c:v>
                </c:pt>
                <c:pt idx="58522">
                  <c:v>0.99002723439748597</c:v>
                </c:pt>
                <c:pt idx="58523">
                  <c:v>0.99224186278937898</c:v>
                </c:pt>
                <c:pt idx="58524">
                  <c:v>0.99034306480553702</c:v>
                </c:pt>
                <c:pt idx="58525">
                  <c:v>0.99097176584608604</c:v>
                </c:pt>
                <c:pt idx="58526">
                  <c:v>0.990133109994215</c:v>
                </c:pt>
                <c:pt idx="58527">
                  <c:v>0.99321015495771903</c:v>
                </c:pt>
                <c:pt idx="58528">
                  <c:v>0.99071736380131104</c:v>
                </c:pt>
                <c:pt idx="58529">
                  <c:v>0.98943846362029797</c:v>
                </c:pt>
                <c:pt idx="58530">
                  <c:v>0.99303319988440697</c:v>
                </c:pt>
                <c:pt idx="58531">
                  <c:v>0.98885547993073997</c:v>
                </c:pt>
                <c:pt idx="58532">
                  <c:v>0.99050109245273799</c:v>
                </c:pt>
                <c:pt idx="58533">
                  <c:v>0.98845510115646296</c:v>
                </c:pt>
                <c:pt idx="58534">
                  <c:v>0.99339959530833</c:v>
                </c:pt>
                <c:pt idx="58535">
                  <c:v>0.98734246736289</c:v>
                </c:pt>
                <c:pt idx="58536">
                  <c:v>0.99149906027045298</c:v>
                </c:pt>
                <c:pt idx="58537">
                  <c:v>0.99173501432331901</c:v>
                </c:pt>
                <c:pt idx="58538">
                  <c:v>0.98957287936692795</c:v>
                </c:pt>
                <c:pt idx="58539">
                  <c:v>0.99133245145325199</c:v>
                </c:pt>
                <c:pt idx="58540">
                  <c:v>0.990398630033129</c:v>
                </c:pt>
                <c:pt idx="58541">
                  <c:v>0.99182562145778597</c:v>
                </c:pt>
                <c:pt idx="58542">
                  <c:v>0.99038455897897704</c:v>
                </c:pt>
                <c:pt idx="58543">
                  <c:v>0.99061430872874201</c:v>
                </c:pt>
                <c:pt idx="58544">
                  <c:v>0.99009390080422099</c:v>
                </c:pt>
                <c:pt idx="58545">
                  <c:v>0.99067521912254797</c:v>
                </c:pt>
                <c:pt idx="58546">
                  <c:v>0.98973091609582298</c:v>
                </c:pt>
                <c:pt idx="58547">
                  <c:v>0.98752132980255602</c:v>
                </c:pt>
                <c:pt idx="58548">
                  <c:v>0.98811614052107499</c:v>
                </c:pt>
                <c:pt idx="58549">
                  <c:v>0.98926832672916298</c:v>
                </c:pt>
                <c:pt idx="58550">
                  <c:v>0.99203389450491697</c:v>
                </c:pt>
                <c:pt idx="58551">
                  <c:v>0.99347097036085097</c:v>
                </c:pt>
                <c:pt idx="58552">
                  <c:v>0.99289131347182202</c:v>
                </c:pt>
                <c:pt idx="58553">
                  <c:v>0.99313657564353597</c:v>
                </c:pt>
                <c:pt idx="58554">
                  <c:v>0.98657640884959996</c:v>
                </c:pt>
                <c:pt idx="58555">
                  <c:v>0.99185746632062899</c:v>
                </c:pt>
                <c:pt idx="58556">
                  <c:v>0.99232216529853101</c:v>
                </c:pt>
                <c:pt idx="58557">
                  <c:v>0.98816461756247298</c:v>
                </c:pt>
                <c:pt idx="58558">
                  <c:v>0.99250526004886896</c:v>
                </c:pt>
                <c:pt idx="58559">
                  <c:v>0.99090287482955797</c:v>
                </c:pt>
                <c:pt idx="58560">
                  <c:v>0.99302297010255103</c:v>
                </c:pt>
                <c:pt idx="58561">
                  <c:v>0.99294641707175801</c:v>
                </c:pt>
                <c:pt idx="58562">
                  <c:v>0.99276346324639697</c:v>
                </c:pt>
                <c:pt idx="58563">
                  <c:v>0.99132564766568998</c:v>
                </c:pt>
                <c:pt idx="58564">
                  <c:v>0.98976409885087302</c:v>
                </c:pt>
                <c:pt idx="58565">
                  <c:v>0.99132768063092203</c:v>
                </c:pt>
                <c:pt idx="58566">
                  <c:v>0.99138901624676001</c:v>
                </c:pt>
                <c:pt idx="58567">
                  <c:v>0.99269005291282697</c:v>
                </c:pt>
                <c:pt idx="58568">
                  <c:v>0.98708698379424398</c:v>
                </c:pt>
                <c:pt idx="58569">
                  <c:v>0.99357743411768895</c:v>
                </c:pt>
                <c:pt idx="58570">
                  <c:v>0.99195679310237805</c:v>
                </c:pt>
                <c:pt idx="58571">
                  <c:v>0.99164919017771103</c:v>
                </c:pt>
                <c:pt idx="58572">
                  <c:v>0.99118321110429197</c:v>
                </c:pt>
                <c:pt idx="58573">
                  <c:v>0.98809058357894797</c:v>
                </c:pt>
                <c:pt idx="58574">
                  <c:v>0.98834289912523099</c:v>
                </c:pt>
                <c:pt idx="58575">
                  <c:v>0.99015176051675602</c:v>
                </c:pt>
                <c:pt idx="58576">
                  <c:v>0.99165721305689103</c:v>
                </c:pt>
                <c:pt idx="58577">
                  <c:v>0.99296951120836796</c:v>
                </c:pt>
                <c:pt idx="58578">
                  <c:v>0.99375463313787404</c:v>
                </c:pt>
                <c:pt idx="58579">
                  <c:v>0.98834519124201403</c:v>
                </c:pt>
                <c:pt idx="58580">
                  <c:v>0.98750687967597595</c:v>
                </c:pt>
                <c:pt idx="58581">
                  <c:v>0.990733464865163</c:v>
                </c:pt>
                <c:pt idx="58582">
                  <c:v>0.98874342676705496</c:v>
                </c:pt>
                <c:pt idx="58583">
                  <c:v>0.98658465627106695</c:v>
                </c:pt>
                <c:pt idx="58584">
                  <c:v>0.99294335478084295</c:v>
                </c:pt>
                <c:pt idx="58585">
                  <c:v>0.98815134116485304</c:v>
                </c:pt>
                <c:pt idx="58586">
                  <c:v>0.98581824127672901</c:v>
                </c:pt>
                <c:pt idx="58587">
                  <c:v>0.99035490173417395</c:v>
                </c:pt>
                <c:pt idx="58588">
                  <c:v>0.991185644532805</c:v>
                </c:pt>
                <c:pt idx="58589">
                  <c:v>0.98705715590132903</c:v>
                </c:pt>
                <c:pt idx="58590">
                  <c:v>0.99143847455691503</c:v>
                </c:pt>
                <c:pt idx="58591">
                  <c:v>0.98753796112265602</c:v>
                </c:pt>
                <c:pt idx="58592">
                  <c:v>0.99087133642061098</c:v>
                </c:pt>
                <c:pt idx="58593">
                  <c:v>0.98934496657905202</c:v>
                </c:pt>
                <c:pt idx="58594">
                  <c:v>0.98971015063804102</c:v>
                </c:pt>
                <c:pt idx="58595">
                  <c:v>0.98981687359786696</c:v>
                </c:pt>
                <c:pt idx="58596">
                  <c:v>0.99294725890302105</c:v>
                </c:pt>
                <c:pt idx="58597">
                  <c:v>0.99168707167182701</c:v>
                </c:pt>
                <c:pt idx="58598">
                  <c:v>0.991560285472189</c:v>
                </c:pt>
                <c:pt idx="58599">
                  <c:v>0.98933103842150905</c:v>
                </c:pt>
                <c:pt idx="58600">
                  <c:v>0.99085501646540597</c:v>
                </c:pt>
                <c:pt idx="58601">
                  <c:v>0.99028197099892601</c:v>
                </c:pt>
                <c:pt idx="58602">
                  <c:v>0.99223360075552802</c:v>
                </c:pt>
                <c:pt idx="58603">
                  <c:v>0.99006204232019202</c:v>
                </c:pt>
                <c:pt idx="58604">
                  <c:v>0.98544770448588803</c:v>
                </c:pt>
                <c:pt idx="58605">
                  <c:v>0.99415131524014799</c:v>
                </c:pt>
                <c:pt idx="58606">
                  <c:v>0.98867943349947596</c:v>
                </c:pt>
                <c:pt idx="58607">
                  <c:v>0.990171139967994</c:v>
                </c:pt>
                <c:pt idx="58608">
                  <c:v>0.98716070180460602</c:v>
                </c:pt>
                <c:pt idx="58609">
                  <c:v>0.991922736534954</c:v>
                </c:pt>
                <c:pt idx="58610">
                  <c:v>0.99304299682281605</c:v>
                </c:pt>
                <c:pt idx="58611">
                  <c:v>0.98866265974338496</c:v>
                </c:pt>
                <c:pt idx="58612">
                  <c:v>0.99080162913931002</c:v>
                </c:pt>
                <c:pt idx="58613">
                  <c:v>0.98947174700602203</c:v>
                </c:pt>
                <c:pt idx="58614">
                  <c:v>0.99363337725749801</c:v>
                </c:pt>
                <c:pt idx="58615">
                  <c:v>0.99250600133605305</c:v>
                </c:pt>
                <c:pt idx="58616">
                  <c:v>0.99249437036703703</c:v>
                </c:pt>
                <c:pt idx="58617">
                  <c:v>0.99370385612369705</c:v>
                </c:pt>
                <c:pt idx="58618">
                  <c:v>0.98792414606799595</c:v>
                </c:pt>
                <c:pt idx="58619">
                  <c:v>0.99255413866963205</c:v>
                </c:pt>
                <c:pt idx="58620">
                  <c:v>0.99156745492672105</c:v>
                </c:pt>
                <c:pt idx="58621">
                  <c:v>0.99108276742389101</c:v>
                </c:pt>
                <c:pt idx="58622">
                  <c:v>0.99430234569202403</c:v>
                </c:pt>
                <c:pt idx="58623">
                  <c:v>0.98956665470602601</c:v>
                </c:pt>
                <c:pt idx="58624">
                  <c:v>0.98748134883431604</c:v>
                </c:pt>
                <c:pt idx="58625">
                  <c:v>0.99344780752378903</c:v>
                </c:pt>
                <c:pt idx="58626">
                  <c:v>0.98805119853634304</c:v>
                </c:pt>
                <c:pt idx="58627">
                  <c:v>0.98647399332754704</c:v>
                </c:pt>
                <c:pt idx="58628">
                  <c:v>0.98976970273640497</c:v>
                </c:pt>
                <c:pt idx="58629">
                  <c:v>0.99178364823069798</c:v>
                </c:pt>
                <c:pt idx="58630">
                  <c:v>0.99168442789551903</c:v>
                </c:pt>
                <c:pt idx="58631">
                  <c:v>0.99440210554336705</c:v>
                </c:pt>
                <c:pt idx="58632">
                  <c:v>0.98872839965905501</c:v>
                </c:pt>
                <c:pt idx="58633">
                  <c:v>0.98841443759507097</c:v>
                </c:pt>
                <c:pt idx="58634">
                  <c:v>0.98789841961876601</c:v>
                </c:pt>
                <c:pt idx="58635">
                  <c:v>0.99009858411934404</c:v>
                </c:pt>
                <c:pt idx="58636">
                  <c:v>0.98946779774234395</c:v>
                </c:pt>
                <c:pt idx="58637">
                  <c:v>0.99150711179607798</c:v>
                </c:pt>
                <c:pt idx="58638">
                  <c:v>0.98982757087644901</c:v>
                </c:pt>
                <c:pt idx="58639">
                  <c:v>0.99186631571246897</c:v>
                </c:pt>
                <c:pt idx="58640">
                  <c:v>0.99056914209625502</c:v>
                </c:pt>
                <c:pt idx="58641">
                  <c:v>0.98889918273715105</c:v>
                </c:pt>
                <c:pt idx="58642">
                  <c:v>0.99416068169576699</c:v>
                </c:pt>
                <c:pt idx="58643">
                  <c:v>0.98846354295319505</c:v>
                </c:pt>
                <c:pt idx="58644">
                  <c:v>0.99272018066922896</c:v>
                </c:pt>
                <c:pt idx="58645">
                  <c:v>0.99309919743523201</c:v>
                </c:pt>
                <c:pt idx="58646">
                  <c:v>0.98983264890808897</c:v>
                </c:pt>
                <c:pt idx="58647">
                  <c:v>0.99356179510951903</c:v>
                </c:pt>
                <c:pt idx="58648">
                  <c:v>0.98949940769849098</c:v>
                </c:pt>
                <c:pt idx="58649">
                  <c:v>0.99052158035048099</c:v>
                </c:pt>
                <c:pt idx="58650">
                  <c:v>0.99286156259385905</c:v>
                </c:pt>
                <c:pt idx="58651">
                  <c:v>0.98575402850042004</c:v>
                </c:pt>
                <c:pt idx="58652">
                  <c:v>0.99341359687332698</c:v>
                </c:pt>
                <c:pt idx="58653">
                  <c:v>0.99320667851663202</c:v>
                </c:pt>
                <c:pt idx="58654">
                  <c:v>0.98930141605129596</c:v>
                </c:pt>
                <c:pt idx="58655">
                  <c:v>0.99007007254470103</c:v>
                </c:pt>
                <c:pt idx="58656">
                  <c:v>0.98768189684038599</c:v>
                </c:pt>
                <c:pt idx="58657">
                  <c:v>0.98870161613993301</c:v>
                </c:pt>
                <c:pt idx="58658">
                  <c:v>0.99161449839432503</c:v>
                </c:pt>
                <c:pt idx="58659">
                  <c:v>0.98968259927055502</c:v>
                </c:pt>
                <c:pt idx="58660">
                  <c:v>0.99308223326895095</c:v>
                </c:pt>
                <c:pt idx="58661">
                  <c:v>0.99113713909054701</c:v>
                </c:pt>
                <c:pt idx="58662">
                  <c:v>0.99201398877509095</c:v>
                </c:pt>
                <c:pt idx="58663">
                  <c:v>0.98839126370420605</c:v>
                </c:pt>
                <c:pt idx="58664">
                  <c:v>0.991670665183498</c:v>
                </c:pt>
                <c:pt idx="58665">
                  <c:v>0.98709073604820996</c:v>
                </c:pt>
                <c:pt idx="58666">
                  <c:v>0.99282379781229402</c:v>
                </c:pt>
                <c:pt idx="58667">
                  <c:v>0.99049968625239604</c:v>
                </c:pt>
                <c:pt idx="58668">
                  <c:v>0.98961402173030799</c:v>
                </c:pt>
                <c:pt idx="58669">
                  <c:v>0.989118696950121</c:v>
                </c:pt>
                <c:pt idx="58670">
                  <c:v>0.99067850896757503</c:v>
                </c:pt>
                <c:pt idx="58671">
                  <c:v>0.99047384778506198</c:v>
                </c:pt>
                <c:pt idx="58672">
                  <c:v>0.98779422215346502</c:v>
                </c:pt>
                <c:pt idx="58673">
                  <c:v>0.99014211318446099</c:v>
                </c:pt>
                <c:pt idx="58674">
                  <c:v>0.98773575650136503</c:v>
                </c:pt>
                <c:pt idx="58675">
                  <c:v>0.99045489519980801</c:v>
                </c:pt>
                <c:pt idx="58676">
                  <c:v>0.98811033546092997</c:v>
                </c:pt>
                <c:pt idx="58677">
                  <c:v>0.98951111647551904</c:v>
                </c:pt>
                <c:pt idx="58678">
                  <c:v>0.99165093956226902</c:v>
                </c:pt>
                <c:pt idx="58679">
                  <c:v>0.99058727574916094</c:v>
                </c:pt>
                <c:pt idx="58680">
                  <c:v>0.98733419364767205</c:v>
                </c:pt>
                <c:pt idx="58681">
                  <c:v>0.98807406886286597</c:v>
                </c:pt>
                <c:pt idx="58682">
                  <c:v>0.99222723162995297</c:v>
                </c:pt>
                <c:pt idx="58683">
                  <c:v>0.99419713104677898</c:v>
                </c:pt>
                <c:pt idx="58684">
                  <c:v>0.98768864337448103</c:v>
                </c:pt>
                <c:pt idx="58685">
                  <c:v>0.99062057732098996</c:v>
                </c:pt>
                <c:pt idx="58686">
                  <c:v>0.99128233898236495</c:v>
                </c:pt>
                <c:pt idx="58687">
                  <c:v>0.99015667548330299</c:v>
                </c:pt>
                <c:pt idx="58688">
                  <c:v>0.99303089109784504</c:v>
                </c:pt>
                <c:pt idx="58689">
                  <c:v>0.99250600632247499</c:v>
                </c:pt>
                <c:pt idx="58690">
                  <c:v>0.99011890968247396</c:v>
                </c:pt>
                <c:pt idx="58691">
                  <c:v>0.99407978467952496</c:v>
                </c:pt>
                <c:pt idx="58692">
                  <c:v>0.98927143283869001</c:v>
                </c:pt>
                <c:pt idx="58693">
                  <c:v>0.987957958145946</c:v>
                </c:pt>
                <c:pt idx="58694">
                  <c:v>0.99360967931535704</c:v>
                </c:pt>
                <c:pt idx="58695">
                  <c:v>0.99112045903012602</c:v>
                </c:pt>
                <c:pt idx="58696">
                  <c:v>0.98886043340600605</c:v>
                </c:pt>
                <c:pt idx="58697">
                  <c:v>0.98929173758885802</c:v>
                </c:pt>
                <c:pt idx="58698">
                  <c:v>0.99038993706904599</c:v>
                </c:pt>
                <c:pt idx="58699">
                  <c:v>0.99021092432401703</c:v>
                </c:pt>
                <c:pt idx="58700">
                  <c:v>0.98845346946061396</c:v>
                </c:pt>
                <c:pt idx="58701">
                  <c:v>0.98775346717596502</c:v>
                </c:pt>
                <c:pt idx="58702">
                  <c:v>0.98976264911373302</c:v>
                </c:pt>
                <c:pt idx="58703">
                  <c:v>0.99014239350919897</c:v>
                </c:pt>
                <c:pt idx="58704">
                  <c:v>0.99066892435616505</c:v>
                </c:pt>
                <c:pt idx="58705">
                  <c:v>0.98648803150865005</c:v>
                </c:pt>
                <c:pt idx="58706">
                  <c:v>0.99295850727468005</c:v>
                </c:pt>
                <c:pt idx="58707">
                  <c:v>0.99194154339092899</c:v>
                </c:pt>
                <c:pt idx="58708">
                  <c:v>0.99076176333142996</c:v>
                </c:pt>
                <c:pt idx="58709">
                  <c:v>0.987986920988287</c:v>
                </c:pt>
                <c:pt idx="58710">
                  <c:v>0.98955539931406</c:v>
                </c:pt>
                <c:pt idx="58711">
                  <c:v>0.99155250969570896</c:v>
                </c:pt>
                <c:pt idx="58712">
                  <c:v>0.99054885643930302</c:v>
                </c:pt>
                <c:pt idx="58713">
                  <c:v>0.99201140991735903</c:v>
                </c:pt>
                <c:pt idx="58714">
                  <c:v>0.99125967827379102</c:v>
                </c:pt>
                <c:pt idx="58715">
                  <c:v>0.99121897427590999</c:v>
                </c:pt>
                <c:pt idx="58716">
                  <c:v>0.98812309882193206</c:v>
                </c:pt>
                <c:pt idx="58717">
                  <c:v>0.98899380761208</c:v>
                </c:pt>
                <c:pt idx="58718">
                  <c:v>0.99055563742461294</c:v>
                </c:pt>
                <c:pt idx="58719">
                  <c:v>0.99060123522832699</c:v>
                </c:pt>
                <c:pt idx="58720">
                  <c:v>0.98951672284732295</c:v>
                </c:pt>
                <c:pt idx="58721">
                  <c:v>0.99122333529286499</c:v>
                </c:pt>
                <c:pt idx="58722">
                  <c:v>0.98882221505010104</c:v>
                </c:pt>
                <c:pt idx="58723">
                  <c:v>0.99095850934404694</c:v>
                </c:pt>
                <c:pt idx="58724">
                  <c:v>0.99221118489012405</c:v>
                </c:pt>
                <c:pt idx="58725">
                  <c:v>0.99201702458978003</c:v>
                </c:pt>
                <c:pt idx="58726">
                  <c:v>0.98928559224346302</c:v>
                </c:pt>
                <c:pt idx="58727">
                  <c:v>0.986584297428867</c:v>
                </c:pt>
                <c:pt idx="58728">
                  <c:v>0.99179898688899704</c:v>
                </c:pt>
                <c:pt idx="58729">
                  <c:v>0.98710271883993805</c:v>
                </c:pt>
                <c:pt idx="58730">
                  <c:v>0.98955325741598898</c:v>
                </c:pt>
                <c:pt idx="58731">
                  <c:v>0.98956910392753406</c:v>
                </c:pt>
                <c:pt idx="58732">
                  <c:v>0.99041485245688898</c:v>
                </c:pt>
                <c:pt idx="58733">
                  <c:v>0.99280066816741197</c:v>
                </c:pt>
                <c:pt idx="58734">
                  <c:v>0.98738735174878101</c:v>
                </c:pt>
                <c:pt idx="58735">
                  <c:v>0.99282776791943195</c:v>
                </c:pt>
                <c:pt idx="58736">
                  <c:v>0.99261882123342804</c:v>
                </c:pt>
                <c:pt idx="58737">
                  <c:v>0.98950782303462204</c:v>
                </c:pt>
                <c:pt idx="58738">
                  <c:v>0.99245426902343503</c:v>
                </c:pt>
                <c:pt idx="58739">
                  <c:v>0.99346224101634795</c:v>
                </c:pt>
                <c:pt idx="58740">
                  <c:v>0.99391353139836802</c:v>
                </c:pt>
                <c:pt idx="58741">
                  <c:v>0.98865624032806299</c:v>
                </c:pt>
                <c:pt idx="58742">
                  <c:v>0.99252546844468403</c:v>
                </c:pt>
                <c:pt idx="58743">
                  <c:v>0.99090812772419501</c:v>
                </c:pt>
                <c:pt idx="58744">
                  <c:v>0.98899542373579696</c:v>
                </c:pt>
                <c:pt idx="58745">
                  <c:v>0.99108522264403898</c:v>
                </c:pt>
                <c:pt idx="58746">
                  <c:v>0.98833068463625295</c:v>
                </c:pt>
                <c:pt idx="58747">
                  <c:v>0.99014798992378295</c:v>
                </c:pt>
                <c:pt idx="58748">
                  <c:v>0.99086356528194397</c:v>
                </c:pt>
                <c:pt idx="58749">
                  <c:v>0.98641380501535003</c:v>
                </c:pt>
                <c:pt idx="58750">
                  <c:v>0.98972217105181903</c:v>
                </c:pt>
                <c:pt idx="58751">
                  <c:v>0.99165630083742895</c:v>
                </c:pt>
                <c:pt idx="58752">
                  <c:v>0.98608594985972797</c:v>
                </c:pt>
                <c:pt idx="58753">
                  <c:v>0.99135684267383795</c:v>
                </c:pt>
                <c:pt idx="58754">
                  <c:v>0.99203668600310901</c:v>
                </c:pt>
                <c:pt idx="58755">
                  <c:v>0.98803674600802205</c:v>
                </c:pt>
                <c:pt idx="58756">
                  <c:v>0.99225796970485303</c:v>
                </c:pt>
                <c:pt idx="58757">
                  <c:v>0.99456148704835301</c:v>
                </c:pt>
                <c:pt idx="58758">
                  <c:v>0.98833370270695697</c:v>
                </c:pt>
                <c:pt idx="58759">
                  <c:v>0.98796570782553605</c:v>
                </c:pt>
                <c:pt idx="58760">
                  <c:v>0.99130922781119102</c:v>
                </c:pt>
                <c:pt idx="58761">
                  <c:v>0.98945989163034798</c:v>
                </c:pt>
                <c:pt idx="58762">
                  <c:v>0.98806826229566702</c:v>
                </c:pt>
                <c:pt idx="58763">
                  <c:v>0.98577050786484599</c:v>
                </c:pt>
                <c:pt idx="58764">
                  <c:v>0.99092721913384096</c:v>
                </c:pt>
                <c:pt idx="58765">
                  <c:v>0.99337488333511903</c:v>
                </c:pt>
                <c:pt idx="58766">
                  <c:v>0.98986670462281801</c:v>
                </c:pt>
                <c:pt idx="58767">
                  <c:v>0.98905384623057602</c:v>
                </c:pt>
                <c:pt idx="58768">
                  <c:v>0.99334464690791802</c:v>
                </c:pt>
                <c:pt idx="58769">
                  <c:v>0.986647603135964</c:v>
                </c:pt>
                <c:pt idx="58770">
                  <c:v>0.99186528797556905</c:v>
                </c:pt>
                <c:pt idx="58771">
                  <c:v>0.992368603183446</c:v>
                </c:pt>
                <c:pt idx="58772">
                  <c:v>0.99267689528936798</c:v>
                </c:pt>
                <c:pt idx="58773">
                  <c:v>0.98836437667277499</c:v>
                </c:pt>
                <c:pt idx="58774">
                  <c:v>0.99037018205743799</c:v>
                </c:pt>
                <c:pt idx="58775">
                  <c:v>0.98880409268792302</c:v>
                </c:pt>
                <c:pt idx="58776">
                  <c:v>0.98854555983417602</c:v>
                </c:pt>
                <c:pt idx="58777">
                  <c:v>0.99017835540680099</c:v>
                </c:pt>
                <c:pt idx="58778">
                  <c:v>0.99009882509105596</c:v>
                </c:pt>
                <c:pt idx="58779">
                  <c:v>0.98883559699936596</c:v>
                </c:pt>
                <c:pt idx="58780">
                  <c:v>0.99037219245561403</c:v>
                </c:pt>
                <c:pt idx="58781">
                  <c:v>0.98835725322095902</c:v>
                </c:pt>
                <c:pt idx="58782">
                  <c:v>0.99044121617840897</c:v>
                </c:pt>
                <c:pt idx="58783">
                  <c:v>0.99095134526253403</c:v>
                </c:pt>
                <c:pt idx="58784">
                  <c:v>0.98732393626898696</c:v>
                </c:pt>
                <c:pt idx="58785">
                  <c:v>0.98936744526899201</c:v>
                </c:pt>
                <c:pt idx="58786">
                  <c:v>0.99203045897109399</c:v>
                </c:pt>
                <c:pt idx="58787">
                  <c:v>0.98831571986387101</c:v>
                </c:pt>
                <c:pt idx="58788">
                  <c:v>0.98980847436810604</c:v>
                </c:pt>
                <c:pt idx="58789">
                  <c:v>0.99028124678570595</c:v>
                </c:pt>
                <c:pt idx="58790">
                  <c:v>0.98578610857265903</c:v>
                </c:pt>
                <c:pt idx="58791">
                  <c:v>0.99400171762641099</c:v>
                </c:pt>
                <c:pt idx="58792">
                  <c:v>0.98780875820161396</c:v>
                </c:pt>
                <c:pt idx="58793">
                  <c:v>0.98732822019661104</c:v>
                </c:pt>
                <c:pt idx="58794">
                  <c:v>0.99072105774285202</c:v>
                </c:pt>
                <c:pt idx="58795">
                  <c:v>0.98967258346672704</c:v>
                </c:pt>
                <c:pt idx="58796">
                  <c:v>0.98875482577780904</c:v>
                </c:pt>
                <c:pt idx="58797">
                  <c:v>0.98665523674796296</c:v>
                </c:pt>
                <c:pt idx="58798">
                  <c:v>0.99116271199086103</c:v>
                </c:pt>
                <c:pt idx="58799">
                  <c:v>0.99291622081560005</c:v>
                </c:pt>
                <c:pt idx="58800">
                  <c:v>0.98941320177972802</c:v>
                </c:pt>
                <c:pt idx="58801">
                  <c:v>0.99201742469292797</c:v>
                </c:pt>
                <c:pt idx="58802">
                  <c:v>0.99122131106094002</c:v>
                </c:pt>
                <c:pt idx="58803">
                  <c:v>0.99076578118543202</c:v>
                </c:pt>
                <c:pt idx="58804">
                  <c:v>0.99369088415826001</c:v>
                </c:pt>
                <c:pt idx="58805">
                  <c:v>0.99231736107037805</c:v>
                </c:pt>
                <c:pt idx="58806">
                  <c:v>0.98968665246328402</c:v>
                </c:pt>
                <c:pt idx="58807">
                  <c:v>0.98730191196948003</c:v>
                </c:pt>
                <c:pt idx="58808">
                  <c:v>0.99012688022142203</c:v>
                </c:pt>
                <c:pt idx="58809">
                  <c:v>0.990541338572828</c:v>
                </c:pt>
                <c:pt idx="58810">
                  <c:v>0.98798627272416195</c:v>
                </c:pt>
                <c:pt idx="58811">
                  <c:v>0.99170014585695798</c:v>
                </c:pt>
                <c:pt idx="58812">
                  <c:v>0.98981119826253205</c:v>
                </c:pt>
                <c:pt idx="58813">
                  <c:v>0.98596768714375405</c:v>
                </c:pt>
                <c:pt idx="58814">
                  <c:v>0.99260361565881305</c:v>
                </c:pt>
                <c:pt idx="58815">
                  <c:v>0.99479610975849497</c:v>
                </c:pt>
                <c:pt idx="58816">
                  <c:v>0.98929211095388203</c:v>
                </c:pt>
                <c:pt idx="58817">
                  <c:v>0.988834718953433</c:v>
                </c:pt>
                <c:pt idx="58818">
                  <c:v>0.98970530759113196</c:v>
                </c:pt>
                <c:pt idx="58819">
                  <c:v>0.98929550863701099</c:v>
                </c:pt>
                <c:pt idx="58820">
                  <c:v>0.99143269939329104</c:v>
                </c:pt>
                <c:pt idx="58821">
                  <c:v>0.98720266918178901</c:v>
                </c:pt>
                <c:pt idx="58822">
                  <c:v>0.98964552967199604</c:v>
                </c:pt>
                <c:pt idx="58823">
                  <c:v>0.99099316607601495</c:v>
                </c:pt>
                <c:pt idx="58824">
                  <c:v>0.98885567231438998</c:v>
                </c:pt>
                <c:pt idx="58825">
                  <c:v>0.98986197365009598</c:v>
                </c:pt>
                <c:pt idx="58826">
                  <c:v>0.99310438489132002</c:v>
                </c:pt>
                <c:pt idx="58827">
                  <c:v>0.990961538316951</c:v>
                </c:pt>
                <c:pt idx="58828">
                  <c:v>0.99021296977391904</c:v>
                </c:pt>
                <c:pt idx="58829">
                  <c:v>0.98725959120619999</c:v>
                </c:pt>
                <c:pt idx="58830">
                  <c:v>0.98903240894736499</c:v>
                </c:pt>
                <c:pt idx="58831">
                  <c:v>0.98723291104285904</c:v>
                </c:pt>
                <c:pt idx="58832">
                  <c:v>0.98655836955198795</c:v>
                </c:pt>
                <c:pt idx="58833">
                  <c:v>0.99149436300891503</c:v>
                </c:pt>
                <c:pt idx="58834">
                  <c:v>0.99013692252908403</c:v>
                </c:pt>
                <c:pt idx="58835">
                  <c:v>0.99139901220773197</c:v>
                </c:pt>
                <c:pt idx="58836">
                  <c:v>0.98904854125182196</c:v>
                </c:pt>
                <c:pt idx="58837">
                  <c:v>0.98866241843426705</c:v>
                </c:pt>
                <c:pt idx="58838">
                  <c:v>0.99077515157531104</c:v>
                </c:pt>
                <c:pt idx="58839">
                  <c:v>0.99016096874095405</c:v>
                </c:pt>
                <c:pt idx="58840">
                  <c:v>0.99159922950847001</c:v>
                </c:pt>
                <c:pt idx="58841">
                  <c:v>0.99065909743177305</c:v>
                </c:pt>
                <c:pt idx="58842">
                  <c:v>0.99382105008332999</c:v>
                </c:pt>
                <c:pt idx="58843">
                  <c:v>0.99233779545538403</c:v>
                </c:pt>
                <c:pt idx="58844">
                  <c:v>0.98877851331892097</c:v>
                </c:pt>
                <c:pt idx="58845">
                  <c:v>0.99084459434378003</c:v>
                </c:pt>
                <c:pt idx="58846">
                  <c:v>0.99058805116184001</c:v>
                </c:pt>
                <c:pt idx="58847">
                  <c:v>0.99280430094451799</c:v>
                </c:pt>
                <c:pt idx="58848">
                  <c:v>0.98975380933836798</c:v>
                </c:pt>
                <c:pt idx="58849">
                  <c:v>0.99165870824814395</c:v>
                </c:pt>
                <c:pt idx="58850">
                  <c:v>0.99384193014275202</c:v>
                </c:pt>
                <c:pt idx="58851">
                  <c:v>0.98960562581554101</c:v>
                </c:pt>
                <c:pt idx="58852">
                  <c:v>0.98722620309688403</c:v>
                </c:pt>
                <c:pt idx="58853">
                  <c:v>0.99266382943712195</c:v>
                </c:pt>
                <c:pt idx="58854">
                  <c:v>0.99144630270248701</c:v>
                </c:pt>
                <c:pt idx="58855">
                  <c:v>0.98777473151151596</c:v>
                </c:pt>
                <c:pt idx="58856">
                  <c:v>0.98774584093816897</c:v>
                </c:pt>
                <c:pt idx="58857">
                  <c:v>0.98974091597296299</c:v>
                </c:pt>
                <c:pt idx="58858">
                  <c:v>0.98763581939635203</c:v>
                </c:pt>
                <c:pt idx="58859">
                  <c:v>0.99183312633438003</c:v>
                </c:pt>
                <c:pt idx="58860">
                  <c:v>0.98786001768091602</c:v>
                </c:pt>
                <c:pt idx="58861">
                  <c:v>0.99241203597467598</c:v>
                </c:pt>
                <c:pt idx="58862">
                  <c:v>0.99058571723401401</c:v>
                </c:pt>
                <c:pt idx="58863">
                  <c:v>0.98996652428071097</c:v>
                </c:pt>
                <c:pt idx="58864">
                  <c:v>0.99240884576164101</c:v>
                </c:pt>
                <c:pt idx="58865">
                  <c:v>0.98776134894647805</c:v>
                </c:pt>
                <c:pt idx="58866">
                  <c:v>0.98852730239836395</c:v>
                </c:pt>
                <c:pt idx="58867">
                  <c:v>0.99186175274138799</c:v>
                </c:pt>
                <c:pt idx="58868">
                  <c:v>0.99036977151929495</c:v>
                </c:pt>
                <c:pt idx="58869">
                  <c:v>0.98978314160490899</c:v>
                </c:pt>
                <c:pt idx="58870">
                  <c:v>0.98773850755481396</c:v>
                </c:pt>
                <c:pt idx="58871">
                  <c:v>0.99280133531541603</c:v>
                </c:pt>
                <c:pt idx="58872">
                  <c:v>0.99135188707180799</c:v>
                </c:pt>
                <c:pt idx="58873">
                  <c:v>0.99023262992557803</c:v>
                </c:pt>
                <c:pt idx="58874">
                  <c:v>0.98934585906941797</c:v>
                </c:pt>
                <c:pt idx="58875">
                  <c:v>0.98812114629032299</c:v>
                </c:pt>
                <c:pt idx="58876">
                  <c:v>0.98682697286673504</c:v>
                </c:pt>
                <c:pt idx="58877">
                  <c:v>0.98873553622506005</c:v>
                </c:pt>
                <c:pt idx="58878">
                  <c:v>0.98812025058316699</c:v>
                </c:pt>
                <c:pt idx="58879">
                  <c:v>0.98676834064288399</c:v>
                </c:pt>
                <c:pt idx="58880">
                  <c:v>0.99201411784460203</c:v>
                </c:pt>
                <c:pt idx="58881">
                  <c:v>0.991039393916051</c:v>
                </c:pt>
                <c:pt idx="58882">
                  <c:v>0.99179685250748895</c:v>
                </c:pt>
                <c:pt idx="58883">
                  <c:v>0.98854441367064305</c:v>
                </c:pt>
                <c:pt idx="58884">
                  <c:v>0.99223195639274098</c:v>
                </c:pt>
                <c:pt idx="58885">
                  <c:v>0.98866306881162802</c:v>
                </c:pt>
                <c:pt idx="58886">
                  <c:v>0.99348821095028605</c:v>
                </c:pt>
                <c:pt idx="58887">
                  <c:v>0.99224303164941496</c:v>
                </c:pt>
                <c:pt idx="58888">
                  <c:v>0.99278101854505696</c:v>
                </c:pt>
                <c:pt idx="58889">
                  <c:v>0.99125911858140503</c:v>
                </c:pt>
                <c:pt idx="58890">
                  <c:v>0.99176456120444001</c:v>
                </c:pt>
                <c:pt idx="58891">
                  <c:v>0.99013364580267205</c:v>
                </c:pt>
                <c:pt idx="58892">
                  <c:v>0.99008605562544005</c:v>
                </c:pt>
                <c:pt idx="58893">
                  <c:v>0.990665275276154</c:v>
                </c:pt>
                <c:pt idx="58894">
                  <c:v>0.98978401159100604</c:v>
                </c:pt>
                <c:pt idx="58895">
                  <c:v>0.98940922643806894</c:v>
                </c:pt>
                <c:pt idx="58896">
                  <c:v>0.98930570910009696</c:v>
                </c:pt>
                <c:pt idx="58897">
                  <c:v>0.98766501656623795</c:v>
                </c:pt>
                <c:pt idx="58898">
                  <c:v>0.99309472190112602</c:v>
                </c:pt>
                <c:pt idx="58899">
                  <c:v>0.98903247326117105</c:v>
                </c:pt>
                <c:pt idx="58900">
                  <c:v>0.99092922307922804</c:v>
                </c:pt>
                <c:pt idx="58901">
                  <c:v>0.99052112329266595</c:v>
                </c:pt>
                <c:pt idx="58902">
                  <c:v>0.99149996735226498</c:v>
                </c:pt>
                <c:pt idx="58903">
                  <c:v>0.99171563829448806</c:v>
                </c:pt>
                <c:pt idx="58904">
                  <c:v>0.99008623624658698</c:v>
                </c:pt>
                <c:pt idx="58905">
                  <c:v>0.99131460303782304</c:v>
                </c:pt>
                <c:pt idx="58906">
                  <c:v>0.99401742786022995</c:v>
                </c:pt>
                <c:pt idx="58907">
                  <c:v>0.98909313870229398</c:v>
                </c:pt>
                <c:pt idx="58908">
                  <c:v>0.99297641885754595</c:v>
                </c:pt>
                <c:pt idx="58909">
                  <c:v>0.99297430769087702</c:v>
                </c:pt>
                <c:pt idx="58910">
                  <c:v>0.99001536612256003</c:v>
                </c:pt>
                <c:pt idx="58911">
                  <c:v>0.99240915217775505</c:v>
                </c:pt>
                <c:pt idx="58912">
                  <c:v>0.98917000038306002</c:v>
                </c:pt>
                <c:pt idx="58913">
                  <c:v>0.99112972403487098</c:v>
                </c:pt>
                <c:pt idx="58914">
                  <c:v>0.99104998232851205</c:v>
                </c:pt>
                <c:pt idx="58915">
                  <c:v>0.98920586984131698</c:v>
                </c:pt>
                <c:pt idx="58916">
                  <c:v>0.99147142553998202</c:v>
                </c:pt>
                <c:pt idx="58917">
                  <c:v>0.98674914211686404</c:v>
                </c:pt>
                <c:pt idx="58918">
                  <c:v>0.98941394739239497</c:v>
                </c:pt>
                <c:pt idx="58919">
                  <c:v>0.990708563903967</c:v>
                </c:pt>
                <c:pt idx="58920">
                  <c:v>0.987964807845642</c:v>
                </c:pt>
                <c:pt idx="58921">
                  <c:v>0.98852160617199702</c:v>
                </c:pt>
                <c:pt idx="58922">
                  <c:v>0.992159560764725</c:v>
                </c:pt>
                <c:pt idx="58923">
                  <c:v>0.99127915060915495</c:v>
                </c:pt>
                <c:pt idx="58924">
                  <c:v>0.99494620620357999</c:v>
                </c:pt>
                <c:pt idx="58925">
                  <c:v>0.98947041407657399</c:v>
                </c:pt>
                <c:pt idx="58926">
                  <c:v>0.987696281588751</c:v>
                </c:pt>
                <c:pt idx="58927">
                  <c:v>0.99366832892940204</c:v>
                </c:pt>
                <c:pt idx="58928">
                  <c:v>0.99095078445358498</c:v>
                </c:pt>
                <c:pt idx="58929">
                  <c:v>0.98926649426260105</c:v>
                </c:pt>
                <c:pt idx="58930">
                  <c:v>0.99226879949726299</c:v>
                </c:pt>
                <c:pt idx="58931">
                  <c:v>0.99170557897875999</c:v>
                </c:pt>
                <c:pt idx="58932">
                  <c:v>0.99322926116631904</c:v>
                </c:pt>
                <c:pt idx="58933">
                  <c:v>0.989586330339567</c:v>
                </c:pt>
                <c:pt idx="58934">
                  <c:v>0.98882932595092898</c:v>
                </c:pt>
                <c:pt idx="58935">
                  <c:v>0.992495207665956</c:v>
                </c:pt>
                <c:pt idx="58936">
                  <c:v>0.99330322833302798</c:v>
                </c:pt>
                <c:pt idx="58937">
                  <c:v>0.98674485504512499</c:v>
                </c:pt>
                <c:pt idx="58938">
                  <c:v>0.99376698795447205</c:v>
                </c:pt>
                <c:pt idx="58939">
                  <c:v>0.98890622495609803</c:v>
                </c:pt>
                <c:pt idx="58940">
                  <c:v>0.99152829936332798</c:v>
                </c:pt>
                <c:pt idx="58941">
                  <c:v>0.99253214923945299</c:v>
                </c:pt>
                <c:pt idx="58942">
                  <c:v>0.99078608957645697</c:v>
                </c:pt>
                <c:pt idx="58943">
                  <c:v>0.98848356694982598</c:v>
                </c:pt>
                <c:pt idx="58944">
                  <c:v>0.99067769673403905</c:v>
                </c:pt>
                <c:pt idx="58945">
                  <c:v>0.989834753517567</c:v>
                </c:pt>
                <c:pt idx="58946">
                  <c:v>0.98797335786583396</c:v>
                </c:pt>
                <c:pt idx="58947">
                  <c:v>0.98876411817151</c:v>
                </c:pt>
                <c:pt idx="58948">
                  <c:v>0.98716089951613595</c:v>
                </c:pt>
                <c:pt idx="58949">
                  <c:v>0.98863434732802802</c:v>
                </c:pt>
                <c:pt idx="58950">
                  <c:v>0.99101524198928104</c:v>
                </c:pt>
                <c:pt idx="58951">
                  <c:v>0.98696280331921304</c:v>
                </c:pt>
                <c:pt idx="58952">
                  <c:v>0.98859994578001598</c:v>
                </c:pt>
                <c:pt idx="58953">
                  <c:v>0.99046394464700405</c:v>
                </c:pt>
                <c:pt idx="58954">
                  <c:v>0.98820747926651198</c:v>
                </c:pt>
                <c:pt idx="58955">
                  <c:v>0.98633508324446495</c:v>
                </c:pt>
                <c:pt idx="58956">
                  <c:v>0.99210542721893002</c:v>
                </c:pt>
                <c:pt idx="58957">
                  <c:v>0.99318888540350403</c:v>
                </c:pt>
                <c:pt idx="58958">
                  <c:v>0.98940942891459205</c:v>
                </c:pt>
                <c:pt idx="58959">
                  <c:v>0.98801302945964098</c:v>
                </c:pt>
                <c:pt idx="58960">
                  <c:v>0.98753462192939501</c:v>
                </c:pt>
                <c:pt idx="58961">
                  <c:v>0.99331371693376402</c:v>
                </c:pt>
                <c:pt idx="58962">
                  <c:v>0.98884330034823398</c:v>
                </c:pt>
                <c:pt idx="58963">
                  <c:v>0.98688032477758503</c:v>
                </c:pt>
                <c:pt idx="58964">
                  <c:v>0.99167419750777597</c:v>
                </c:pt>
                <c:pt idx="58965">
                  <c:v>0.99116305403229199</c:v>
                </c:pt>
                <c:pt idx="58966">
                  <c:v>0.98784383736774095</c:v>
                </c:pt>
                <c:pt idx="58967">
                  <c:v>0.98733023618420201</c:v>
                </c:pt>
                <c:pt idx="58968">
                  <c:v>0.99308473895500504</c:v>
                </c:pt>
                <c:pt idx="58969">
                  <c:v>0.98862032164043601</c:v>
                </c:pt>
                <c:pt idx="58970">
                  <c:v>0.99030776385559505</c:v>
                </c:pt>
                <c:pt idx="58971">
                  <c:v>0.991351193790727</c:v>
                </c:pt>
                <c:pt idx="58972">
                  <c:v>0.99073899228164097</c:v>
                </c:pt>
                <c:pt idx="58973">
                  <c:v>0.99166932377605599</c:v>
                </c:pt>
                <c:pt idx="58974">
                  <c:v>0.99271445169910899</c:v>
                </c:pt>
                <c:pt idx="58975">
                  <c:v>0.987057505336704</c:v>
                </c:pt>
                <c:pt idx="58976">
                  <c:v>0.99036518447607402</c:v>
                </c:pt>
                <c:pt idx="58977">
                  <c:v>0.98754092044439301</c:v>
                </c:pt>
                <c:pt idx="58978">
                  <c:v>0.99304335613894301</c:v>
                </c:pt>
                <c:pt idx="58979">
                  <c:v>0.98769151831476898</c:v>
                </c:pt>
                <c:pt idx="58980">
                  <c:v>0.99226746700855495</c:v>
                </c:pt>
                <c:pt idx="58981">
                  <c:v>0.99206876565158997</c:v>
                </c:pt>
                <c:pt idx="58982">
                  <c:v>0.99415810575012398</c:v>
                </c:pt>
                <c:pt idx="58983">
                  <c:v>0.98941324821381305</c:v>
                </c:pt>
                <c:pt idx="58984">
                  <c:v>0.99019380837801296</c:v>
                </c:pt>
                <c:pt idx="58985">
                  <c:v>0.991271692388763</c:v>
                </c:pt>
                <c:pt idx="58986">
                  <c:v>0.98687149581032496</c:v>
                </c:pt>
                <c:pt idx="58987">
                  <c:v>0.99175706341296499</c:v>
                </c:pt>
                <c:pt idx="58988">
                  <c:v>0.99265031979376495</c:v>
                </c:pt>
                <c:pt idx="58989">
                  <c:v>0.99183205260138796</c:v>
                </c:pt>
                <c:pt idx="58990">
                  <c:v>0.989289797977983</c:v>
                </c:pt>
                <c:pt idx="58991">
                  <c:v>0.99383254185736802</c:v>
                </c:pt>
                <c:pt idx="58992">
                  <c:v>0.98931326796018104</c:v>
                </c:pt>
                <c:pt idx="58993">
                  <c:v>0.99098084267316799</c:v>
                </c:pt>
                <c:pt idx="58994">
                  <c:v>0.99003260221284095</c:v>
                </c:pt>
                <c:pt idx="58995">
                  <c:v>0.99047692917283903</c:v>
                </c:pt>
                <c:pt idx="58996">
                  <c:v>0.99262736871110202</c:v>
                </c:pt>
                <c:pt idx="58997">
                  <c:v>0.99039751735663095</c:v>
                </c:pt>
                <c:pt idx="58998">
                  <c:v>0.99148903891940598</c:v>
                </c:pt>
                <c:pt idx="58999">
                  <c:v>0.98772017485455499</c:v>
                </c:pt>
                <c:pt idx="59000">
                  <c:v>0.99153394105577097</c:v>
                </c:pt>
                <c:pt idx="59001">
                  <c:v>0.99226715198771498</c:v>
                </c:pt>
                <c:pt idx="59002">
                  <c:v>0.98680752440459396</c:v>
                </c:pt>
                <c:pt idx="59003">
                  <c:v>0.992386393800889</c:v>
                </c:pt>
                <c:pt idx="59004">
                  <c:v>0.98952316455673806</c:v>
                </c:pt>
                <c:pt idx="59005">
                  <c:v>0.99289853482967205</c:v>
                </c:pt>
                <c:pt idx="59006">
                  <c:v>0.99307238976239698</c:v>
                </c:pt>
                <c:pt idx="59007">
                  <c:v>0.98899121262136402</c:v>
                </c:pt>
                <c:pt idx="59008">
                  <c:v>0.98801266773518703</c:v>
                </c:pt>
                <c:pt idx="59009">
                  <c:v>0.99261997931810297</c:v>
                </c:pt>
                <c:pt idx="59010">
                  <c:v>0.99029508937301403</c:v>
                </c:pt>
                <c:pt idx="59011">
                  <c:v>0.98825236420426898</c:v>
                </c:pt>
                <c:pt idx="59012">
                  <c:v>0.99325165162352003</c:v>
                </c:pt>
                <c:pt idx="59013">
                  <c:v>0.98831672760996403</c:v>
                </c:pt>
                <c:pt idx="59014">
                  <c:v>0.99348865111525297</c:v>
                </c:pt>
                <c:pt idx="59015">
                  <c:v>0.98938849372159599</c:v>
                </c:pt>
                <c:pt idx="59016">
                  <c:v>0.99202692515009605</c:v>
                </c:pt>
                <c:pt idx="59017">
                  <c:v>0.99455601326557397</c:v>
                </c:pt>
                <c:pt idx="59018">
                  <c:v>0.989020211848196</c:v>
                </c:pt>
                <c:pt idx="59019">
                  <c:v>0.99275700266616296</c:v>
                </c:pt>
                <c:pt idx="59020">
                  <c:v>0.99295650725154005</c:v>
                </c:pt>
                <c:pt idx="59021">
                  <c:v>0.99310362285502896</c:v>
                </c:pt>
                <c:pt idx="59022">
                  <c:v>0.99313224935417499</c:v>
                </c:pt>
                <c:pt idx="59023">
                  <c:v>0.991248046159795</c:v>
                </c:pt>
                <c:pt idx="59024">
                  <c:v>0.99357377941955105</c:v>
                </c:pt>
                <c:pt idx="59025">
                  <c:v>0.99011017419396397</c:v>
                </c:pt>
                <c:pt idx="59026">
                  <c:v>0.98844406576589205</c:v>
                </c:pt>
                <c:pt idx="59027">
                  <c:v>0.98949001300098605</c:v>
                </c:pt>
                <c:pt idx="59028">
                  <c:v>0.99145251491674602</c:v>
                </c:pt>
                <c:pt idx="59029">
                  <c:v>0.99047485794083101</c:v>
                </c:pt>
                <c:pt idx="59030">
                  <c:v>0.99132337752138899</c:v>
                </c:pt>
                <c:pt idx="59031">
                  <c:v>0.99233347472199696</c:v>
                </c:pt>
                <c:pt idx="59032">
                  <c:v>0.98910689199748403</c:v>
                </c:pt>
                <c:pt idx="59033">
                  <c:v>0.99075167645336404</c:v>
                </c:pt>
                <c:pt idx="59034">
                  <c:v>0.98922557403045897</c:v>
                </c:pt>
                <c:pt idx="59035">
                  <c:v>0.992096698245574</c:v>
                </c:pt>
                <c:pt idx="59036">
                  <c:v>0.99202427334435705</c:v>
                </c:pt>
                <c:pt idx="59037">
                  <c:v>0.99074559457926703</c:v>
                </c:pt>
                <c:pt idx="59038">
                  <c:v>0.99133051814694295</c:v>
                </c:pt>
                <c:pt idx="59039">
                  <c:v>0.98858867819967899</c:v>
                </c:pt>
                <c:pt idx="59040">
                  <c:v>0.99152566328810099</c:v>
                </c:pt>
                <c:pt idx="59041">
                  <c:v>0.99108680736674104</c:v>
                </c:pt>
                <c:pt idx="59042">
                  <c:v>0.99333533462098</c:v>
                </c:pt>
                <c:pt idx="59043">
                  <c:v>0.99395678167690404</c:v>
                </c:pt>
                <c:pt idx="59044">
                  <c:v>0.98877474848644498</c:v>
                </c:pt>
                <c:pt idx="59045">
                  <c:v>0.992676266447865</c:v>
                </c:pt>
                <c:pt idx="59046">
                  <c:v>0.98948949859104496</c:v>
                </c:pt>
                <c:pt idx="59047">
                  <c:v>0.99162589220034902</c:v>
                </c:pt>
                <c:pt idx="59048">
                  <c:v>0.99083180595666698</c:v>
                </c:pt>
                <c:pt idx="59049">
                  <c:v>0.99149961734957204</c:v>
                </c:pt>
                <c:pt idx="59050">
                  <c:v>0.98834578488257596</c:v>
                </c:pt>
                <c:pt idx="59051">
                  <c:v>0.99328680872220199</c:v>
                </c:pt>
                <c:pt idx="59052">
                  <c:v>0.98872322665870704</c:v>
                </c:pt>
                <c:pt idx="59053">
                  <c:v>0.98846110016654598</c:v>
                </c:pt>
                <c:pt idx="59054">
                  <c:v>0.98792876007598196</c:v>
                </c:pt>
                <c:pt idx="59055">
                  <c:v>0.989148875719708</c:v>
                </c:pt>
                <c:pt idx="59056">
                  <c:v>0.98725715993501395</c:v>
                </c:pt>
                <c:pt idx="59057">
                  <c:v>0.98898628027709401</c:v>
                </c:pt>
                <c:pt idx="59058">
                  <c:v>0.98714697527536699</c:v>
                </c:pt>
                <c:pt idx="59059">
                  <c:v>0.991696898677348</c:v>
                </c:pt>
                <c:pt idx="59060">
                  <c:v>0.99301949282187496</c:v>
                </c:pt>
                <c:pt idx="59061">
                  <c:v>0.98832918594907504</c:v>
                </c:pt>
                <c:pt idx="59062">
                  <c:v>0.98929979437764004</c:v>
                </c:pt>
                <c:pt idx="59063">
                  <c:v>0.99275314082399901</c:v>
                </c:pt>
                <c:pt idx="59064">
                  <c:v>0.99262460483495096</c:v>
                </c:pt>
                <c:pt idx="59065">
                  <c:v>0.99444365365752097</c:v>
                </c:pt>
                <c:pt idx="59066">
                  <c:v>0.99090231475846302</c:v>
                </c:pt>
                <c:pt idx="59067">
                  <c:v>0.99321213956482302</c:v>
                </c:pt>
                <c:pt idx="59068">
                  <c:v>0.99448720127286505</c:v>
                </c:pt>
                <c:pt idx="59069">
                  <c:v>0.98883397922682703</c:v>
                </c:pt>
                <c:pt idx="59070">
                  <c:v>0.99018891743904203</c:v>
                </c:pt>
                <c:pt idx="59071">
                  <c:v>0.99001489162935097</c:v>
                </c:pt>
                <c:pt idx="59072">
                  <c:v>0.98933131720099798</c:v>
                </c:pt>
                <c:pt idx="59073">
                  <c:v>0.99261162748640597</c:v>
                </c:pt>
                <c:pt idx="59074">
                  <c:v>0.99082742532119805</c:v>
                </c:pt>
                <c:pt idx="59075">
                  <c:v>0.99185801519608796</c:v>
                </c:pt>
                <c:pt idx="59076">
                  <c:v>0.99267493766900305</c:v>
                </c:pt>
                <c:pt idx="59077">
                  <c:v>0.99178726412792695</c:v>
                </c:pt>
                <c:pt idx="59078">
                  <c:v>0.99276294781860497</c:v>
                </c:pt>
                <c:pt idx="59079">
                  <c:v>0.99101477899191004</c:v>
                </c:pt>
                <c:pt idx="59080">
                  <c:v>0.990463330324303</c:v>
                </c:pt>
                <c:pt idx="59081">
                  <c:v>0.99086526593346103</c:v>
                </c:pt>
                <c:pt idx="59082">
                  <c:v>0.98985466997495297</c:v>
                </c:pt>
                <c:pt idx="59083">
                  <c:v>0.98930258613800903</c:v>
                </c:pt>
                <c:pt idx="59084">
                  <c:v>0.98797684050636703</c:v>
                </c:pt>
                <c:pt idx="59085">
                  <c:v>0.98974915378316597</c:v>
                </c:pt>
                <c:pt idx="59086">
                  <c:v>0.99312482548797998</c:v>
                </c:pt>
                <c:pt idx="59087">
                  <c:v>0.987419133186488</c:v>
                </c:pt>
                <c:pt idx="59088">
                  <c:v>0.98954102362942398</c:v>
                </c:pt>
                <c:pt idx="59089">
                  <c:v>0.99126790499142803</c:v>
                </c:pt>
                <c:pt idx="59090">
                  <c:v>0.98978339437833296</c:v>
                </c:pt>
                <c:pt idx="59091">
                  <c:v>0.99281816664125699</c:v>
                </c:pt>
                <c:pt idx="59092">
                  <c:v>0.99483551685013805</c:v>
                </c:pt>
                <c:pt idx="59093">
                  <c:v>0.98904382417382197</c:v>
                </c:pt>
                <c:pt idx="59094">
                  <c:v>0.99169652114809703</c:v>
                </c:pt>
                <c:pt idx="59095">
                  <c:v>0.99239462953464697</c:v>
                </c:pt>
                <c:pt idx="59096">
                  <c:v>0.99278536099601</c:v>
                </c:pt>
                <c:pt idx="59097">
                  <c:v>0.99011074596703497</c:v>
                </c:pt>
                <c:pt idx="59098">
                  <c:v>0.99070632604862696</c:v>
                </c:pt>
                <c:pt idx="59099">
                  <c:v>0.98771163705608001</c:v>
                </c:pt>
                <c:pt idx="59100">
                  <c:v>0.99373901861024805</c:v>
                </c:pt>
                <c:pt idx="59101">
                  <c:v>0.99243591720663904</c:v>
                </c:pt>
                <c:pt idx="59102">
                  <c:v>0.98791365595147795</c:v>
                </c:pt>
                <c:pt idx="59103">
                  <c:v>0.99303106628346205</c:v>
                </c:pt>
                <c:pt idx="59104">
                  <c:v>0.98817045050312402</c:v>
                </c:pt>
                <c:pt idx="59105">
                  <c:v>0.98811544682303798</c:v>
                </c:pt>
                <c:pt idx="59106">
                  <c:v>0.99179915028655996</c:v>
                </c:pt>
                <c:pt idx="59107">
                  <c:v>0.99037969985664298</c:v>
                </c:pt>
                <c:pt idx="59108">
                  <c:v>0.98923217530913798</c:v>
                </c:pt>
                <c:pt idx="59109">
                  <c:v>0.992199436348283</c:v>
                </c:pt>
                <c:pt idx="59110">
                  <c:v>0.99130721340904704</c:v>
                </c:pt>
                <c:pt idx="59111">
                  <c:v>0.98903641918546703</c:v>
                </c:pt>
                <c:pt idx="59112">
                  <c:v>0.99203414368798903</c:v>
                </c:pt>
                <c:pt idx="59113">
                  <c:v>0.99142699071162199</c:v>
                </c:pt>
                <c:pt idx="59114">
                  <c:v>0.98930349168744702</c:v>
                </c:pt>
                <c:pt idx="59115">
                  <c:v>0.98919485127400397</c:v>
                </c:pt>
                <c:pt idx="59116">
                  <c:v>0.99248920240735805</c:v>
                </c:pt>
                <c:pt idx="59117">
                  <c:v>0.98762841986042804</c:v>
                </c:pt>
                <c:pt idx="59118">
                  <c:v>0.98801516453284999</c:v>
                </c:pt>
                <c:pt idx="59119">
                  <c:v>0.98810040257260501</c:v>
                </c:pt>
                <c:pt idx="59120">
                  <c:v>0.99083377141945395</c:v>
                </c:pt>
                <c:pt idx="59121">
                  <c:v>0.98876162265463097</c:v>
                </c:pt>
                <c:pt idx="59122">
                  <c:v>0.99311415753212495</c:v>
                </c:pt>
                <c:pt idx="59123">
                  <c:v>0.99064838583191295</c:v>
                </c:pt>
                <c:pt idx="59124">
                  <c:v>0.99023402194510901</c:v>
                </c:pt>
                <c:pt idx="59125">
                  <c:v>0.99030260586877605</c:v>
                </c:pt>
                <c:pt idx="59126">
                  <c:v>0.99081929914302402</c:v>
                </c:pt>
                <c:pt idx="59127">
                  <c:v>0.98939178185319598</c:v>
                </c:pt>
                <c:pt idx="59128">
                  <c:v>0.99353479317301197</c:v>
                </c:pt>
                <c:pt idx="59129">
                  <c:v>0.990089534139173</c:v>
                </c:pt>
                <c:pt idx="59130">
                  <c:v>0.98818929408459599</c:v>
                </c:pt>
                <c:pt idx="59131">
                  <c:v>0.99175163319715298</c:v>
                </c:pt>
                <c:pt idx="59132">
                  <c:v>0.986899078774788</c:v>
                </c:pt>
                <c:pt idx="59133">
                  <c:v>0.98981714388053399</c:v>
                </c:pt>
                <c:pt idx="59134">
                  <c:v>0.98683015516881301</c:v>
                </c:pt>
                <c:pt idx="59135">
                  <c:v>0.99078631210996104</c:v>
                </c:pt>
                <c:pt idx="59136">
                  <c:v>0.98939040784830201</c:v>
                </c:pt>
                <c:pt idx="59137">
                  <c:v>0.99016542334715096</c:v>
                </c:pt>
                <c:pt idx="59138">
                  <c:v>0.98945515048848198</c:v>
                </c:pt>
                <c:pt idx="59139">
                  <c:v>0.99244471903527798</c:v>
                </c:pt>
                <c:pt idx="59140">
                  <c:v>0.99038144939857897</c:v>
                </c:pt>
                <c:pt idx="59141">
                  <c:v>0.990121680896763</c:v>
                </c:pt>
                <c:pt idx="59142">
                  <c:v>0.99026425443755905</c:v>
                </c:pt>
                <c:pt idx="59143">
                  <c:v>0.988688460877718</c:v>
                </c:pt>
                <c:pt idx="59144">
                  <c:v>0.99030767717078305</c:v>
                </c:pt>
                <c:pt idx="59145">
                  <c:v>0.99287762403791502</c:v>
                </c:pt>
                <c:pt idx="59146">
                  <c:v>0.99144991693403495</c:v>
                </c:pt>
                <c:pt idx="59147">
                  <c:v>0.98746324077888104</c:v>
                </c:pt>
                <c:pt idx="59148">
                  <c:v>0.98999343297133002</c:v>
                </c:pt>
                <c:pt idx="59149">
                  <c:v>0.99279756470799196</c:v>
                </c:pt>
                <c:pt idx="59150">
                  <c:v>0.98820971424794102</c:v>
                </c:pt>
                <c:pt idx="59151">
                  <c:v>0.99170138197630497</c:v>
                </c:pt>
                <c:pt idx="59152">
                  <c:v>0.98934091672989799</c:v>
                </c:pt>
                <c:pt idx="59153">
                  <c:v>0.99152934819527105</c:v>
                </c:pt>
                <c:pt idx="59154">
                  <c:v>0.99138332924003603</c:v>
                </c:pt>
                <c:pt idx="59155">
                  <c:v>0.98735041785085798</c:v>
                </c:pt>
                <c:pt idx="59156">
                  <c:v>0.98852958869674501</c:v>
                </c:pt>
                <c:pt idx="59157">
                  <c:v>0.99074608567312095</c:v>
                </c:pt>
                <c:pt idx="59158">
                  <c:v>0.994199388535697</c:v>
                </c:pt>
                <c:pt idx="59159">
                  <c:v>0.98828698325068998</c:v>
                </c:pt>
                <c:pt idx="59160">
                  <c:v>0.989256794530466</c:v>
                </c:pt>
                <c:pt idx="59161">
                  <c:v>0.99227831809685196</c:v>
                </c:pt>
                <c:pt idx="59162">
                  <c:v>0.99013558396089296</c:v>
                </c:pt>
                <c:pt idx="59163">
                  <c:v>0.98782551508221705</c:v>
                </c:pt>
                <c:pt idx="59164">
                  <c:v>0.99209737639254802</c:v>
                </c:pt>
                <c:pt idx="59165">
                  <c:v>0.99252761626751596</c:v>
                </c:pt>
                <c:pt idx="59166">
                  <c:v>0.98862853725108901</c:v>
                </c:pt>
                <c:pt idx="59167">
                  <c:v>0.99035120897712903</c:v>
                </c:pt>
                <c:pt idx="59168">
                  <c:v>0.99201068063285402</c:v>
                </c:pt>
                <c:pt idx="59169">
                  <c:v>0.99195013436068002</c:v>
                </c:pt>
                <c:pt idx="59170">
                  <c:v>0.99003912186940402</c:v>
                </c:pt>
                <c:pt idx="59171">
                  <c:v>0.99185989350019699</c:v>
                </c:pt>
                <c:pt idx="59172">
                  <c:v>0.98954893669176502</c:v>
                </c:pt>
                <c:pt idx="59173">
                  <c:v>0.98595872151048702</c:v>
                </c:pt>
                <c:pt idx="59174">
                  <c:v>0.99269435045516297</c:v>
                </c:pt>
                <c:pt idx="59175">
                  <c:v>0.989608579655751</c:v>
                </c:pt>
                <c:pt idx="59176">
                  <c:v>0.98975225196556704</c:v>
                </c:pt>
                <c:pt idx="59177">
                  <c:v>0.98984676389111803</c:v>
                </c:pt>
                <c:pt idx="59178">
                  <c:v>0.99112789171000104</c:v>
                </c:pt>
                <c:pt idx="59179">
                  <c:v>0.98903881468068799</c:v>
                </c:pt>
                <c:pt idx="59180">
                  <c:v>0.99038013705009698</c:v>
                </c:pt>
                <c:pt idx="59181">
                  <c:v>0.99009856392129303</c:v>
                </c:pt>
                <c:pt idx="59182">
                  <c:v>0.99195607745256298</c:v>
                </c:pt>
                <c:pt idx="59183">
                  <c:v>0.99145690492699001</c:v>
                </c:pt>
                <c:pt idx="59184">
                  <c:v>0.99439062014460999</c:v>
                </c:pt>
                <c:pt idx="59185">
                  <c:v>0.98844061717240095</c:v>
                </c:pt>
                <c:pt idx="59186">
                  <c:v>0.98719683786276302</c:v>
                </c:pt>
                <c:pt idx="59187">
                  <c:v>0.98847089862140403</c:v>
                </c:pt>
                <c:pt idx="59188">
                  <c:v>0.989610153019439</c:v>
                </c:pt>
                <c:pt idx="59189">
                  <c:v>0.98692664859574997</c:v>
                </c:pt>
                <c:pt idx="59190">
                  <c:v>0.98959357174456597</c:v>
                </c:pt>
                <c:pt idx="59191">
                  <c:v>0.99092457633999098</c:v>
                </c:pt>
                <c:pt idx="59192">
                  <c:v>0.98759347352839899</c:v>
                </c:pt>
                <c:pt idx="59193">
                  <c:v>0.99019183199651695</c:v>
                </c:pt>
                <c:pt idx="59194">
                  <c:v>0.99280155158319705</c:v>
                </c:pt>
                <c:pt idx="59195">
                  <c:v>0.98908457556366902</c:v>
                </c:pt>
                <c:pt idx="59196">
                  <c:v>0.98632289140940899</c:v>
                </c:pt>
                <c:pt idx="59197">
                  <c:v>0.98959585924472104</c:v>
                </c:pt>
                <c:pt idx="59198">
                  <c:v>0.99074194895516199</c:v>
                </c:pt>
                <c:pt idx="59199">
                  <c:v>0.99070514025238998</c:v>
                </c:pt>
                <c:pt idx="59200">
                  <c:v>0.991647406872323</c:v>
                </c:pt>
                <c:pt idx="59201">
                  <c:v>0.98875923807182797</c:v>
                </c:pt>
                <c:pt idx="59202">
                  <c:v>0.98892436979018905</c:v>
                </c:pt>
                <c:pt idx="59203">
                  <c:v>0.99423132292376104</c:v>
                </c:pt>
                <c:pt idx="59204">
                  <c:v>0.99171553733205597</c:v>
                </c:pt>
                <c:pt idx="59205">
                  <c:v>0.98801175485707704</c:v>
                </c:pt>
                <c:pt idx="59206">
                  <c:v>0.99170578294928602</c:v>
                </c:pt>
                <c:pt idx="59207">
                  <c:v>0.99075840679703797</c:v>
                </c:pt>
                <c:pt idx="59208">
                  <c:v>0.99255646772332495</c:v>
                </c:pt>
                <c:pt idx="59209">
                  <c:v>0.991659285445042</c:v>
                </c:pt>
                <c:pt idx="59210">
                  <c:v>0.99360694691987095</c:v>
                </c:pt>
                <c:pt idx="59211">
                  <c:v>0.98960519781453504</c:v>
                </c:pt>
                <c:pt idx="59212">
                  <c:v>0.99237872477168498</c:v>
                </c:pt>
                <c:pt idx="59213">
                  <c:v>0.99155793049241903</c:v>
                </c:pt>
                <c:pt idx="59214">
                  <c:v>0.99282695573214297</c:v>
                </c:pt>
                <c:pt idx="59215">
                  <c:v>0.98830915861968704</c:v>
                </c:pt>
                <c:pt idx="59216">
                  <c:v>0.990304174594973</c:v>
                </c:pt>
                <c:pt idx="59217">
                  <c:v>0.99127576519038096</c:v>
                </c:pt>
                <c:pt idx="59218">
                  <c:v>0.98926674305441697</c:v>
                </c:pt>
                <c:pt idx="59219">
                  <c:v>0.99236177013444704</c:v>
                </c:pt>
                <c:pt idx="59220">
                  <c:v>0.99028708196160298</c:v>
                </c:pt>
                <c:pt idx="59221">
                  <c:v>0.99250213924175101</c:v>
                </c:pt>
                <c:pt idx="59222">
                  <c:v>0.99327540375856505</c:v>
                </c:pt>
                <c:pt idx="59223">
                  <c:v>0.99025972185331002</c:v>
                </c:pt>
                <c:pt idx="59224">
                  <c:v>0.991697103372017</c:v>
                </c:pt>
                <c:pt idx="59225">
                  <c:v>0.98943849356357705</c:v>
                </c:pt>
                <c:pt idx="59226">
                  <c:v>0.99343768779215902</c:v>
                </c:pt>
                <c:pt idx="59227">
                  <c:v>0.99120336711983403</c:v>
                </c:pt>
                <c:pt idx="59228">
                  <c:v>0.99324967084596705</c:v>
                </c:pt>
                <c:pt idx="59229">
                  <c:v>0.98941139950038104</c:v>
                </c:pt>
                <c:pt idx="59230">
                  <c:v>0.99333261018577201</c:v>
                </c:pt>
                <c:pt idx="59231">
                  <c:v>0.99064405967650604</c:v>
                </c:pt>
                <c:pt idx="59232">
                  <c:v>0.98939678784681995</c:v>
                </c:pt>
                <c:pt idx="59233">
                  <c:v>0.99210027874896101</c:v>
                </c:pt>
                <c:pt idx="59234">
                  <c:v>0.98652278224887202</c:v>
                </c:pt>
                <c:pt idx="59235">
                  <c:v>0.98956326060736499</c:v>
                </c:pt>
                <c:pt idx="59236">
                  <c:v>0.98740552062703602</c:v>
                </c:pt>
                <c:pt idx="59237">
                  <c:v>0.99076049673156596</c:v>
                </c:pt>
                <c:pt idx="59238">
                  <c:v>0.986649845246381</c:v>
                </c:pt>
                <c:pt idx="59239">
                  <c:v>0.99219194986471704</c:v>
                </c:pt>
                <c:pt idx="59240">
                  <c:v>0.99040437414017601</c:v>
                </c:pt>
                <c:pt idx="59241">
                  <c:v>0.98886234085583402</c:v>
                </c:pt>
                <c:pt idx="59242">
                  <c:v>0.98714944770607904</c:v>
                </c:pt>
                <c:pt idx="59243">
                  <c:v>0.98825513504995599</c:v>
                </c:pt>
                <c:pt idx="59244">
                  <c:v>0.99031610285139104</c:v>
                </c:pt>
                <c:pt idx="59245">
                  <c:v>0.98798640223835998</c:v>
                </c:pt>
                <c:pt idx="59246">
                  <c:v>0.98846687156283097</c:v>
                </c:pt>
                <c:pt idx="59247">
                  <c:v>0.99153869093226799</c:v>
                </c:pt>
                <c:pt idx="59248">
                  <c:v>0.98970444558217696</c:v>
                </c:pt>
                <c:pt idx="59249">
                  <c:v>0.991654061907014</c:v>
                </c:pt>
                <c:pt idx="59250">
                  <c:v>0.99259957266918997</c:v>
                </c:pt>
                <c:pt idx="59251">
                  <c:v>0.98892405205993295</c:v>
                </c:pt>
                <c:pt idx="59252">
                  <c:v>0.99027585396219397</c:v>
                </c:pt>
                <c:pt idx="59253">
                  <c:v>0.98723913648203598</c:v>
                </c:pt>
                <c:pt idx="59254">
                  <c:v>0.99195017158425403</c:v>
                </c:pt>
                <c:pt idx="59255">
                  <c:v>0.99222904584140803</c:v>
                </c:pt>
                <c:pt idx="59256">
                  <c:v>0.99035400229704096</c:v>
                </c:pt>
                <c:pt idx="59257">
                  <c:v>0.99217491026300597</c:v>
                </c:pt>
                <c:pt idx="59258">
                  <c:v>0.98835279791540198</c:v>
                </c:pt>
                <c:pt idx="59259">
                  <c:v>0.98677305294908702</c:v>
                </c:pt>
                <c:pt idx="59260">
                  <c:v>0.98873809944273805</c:v>
                </c:pt>
                <c:pt idx="59261">
                  <c:v>0.992019570477084</c:v>
                </c:pt>
                <c:pt idx="59262">
                  <c:v>0.98777240396625299</c:v>
                </c:pt>
                <c:pt idx="59263">
                  <c:v>0.99018716674417495</c:v>
                </c:pt>
                <c:pt idx="59264">
                  <c:v>0.99271876813409099</c:v>
                </c:pt>
                <c:pt idx="59265">
                  <c:v>0.99004485282961197</c:v>
                </c:pt>
                <c:pt idx="59266">
                  <c:v>0.98898565935473604</c:v>
                </c:pt>
                <c:pt idx="59267">
                  <c:v>0.99128476802698595</c:v>
                </c:pt>
                <c:pt idx="59268">
                  <c:v>0.98894848786015499</c:v>
                </c:pt>
                <c:pt idx="59269">
                  <c:v>0.99331715288762301</c:v>
                </c:pt>
                <c:pt idx="59270">
                  <c:v>0.99153764238645303</c:v>
                </c:pt>
                <c:pt idx="59271">
                  <c:v>0.99324941160234803</c:v>
                </c:pt>
                <c:pt idx="59272">
                  <c:v>0.98980843300243804</c:v>
                </c:pt>
                <c:pt idx="59273">
                  <c:v>0.99077101727713102</c:v>
                </c:pt>
                <c:pt idx="59274">
                  <c:v>0.98908055678704199</c:v>
                </c:pt>
                <c:pt idx="59275">
                  <c:v>0.99352222067958096</c:v>
                </c:pt>
                <c:pt idx="59276">
                  <c:v>0.98972866348460597</c:v>
                </c:pt>
                <c:pt idx="59277">
                  <c:v>0.98926567711342295</c:v>
                </c:pt>
                <c:pt idx="59278">
                  <c:v>0.98822813855085601</c:v>
                </c:pt>
                <c:pt idx="59279">
                  <c:v>0.99069171973487602</c:v>
                </c:pt>
                <c:pt idx="59280">
                  <c:v>0.99012553465995001</c:v>
                </c:pt>
                <c:pt idx="59281">
                  <c:v>0.99185897000874002</c:v>
                </c:pt>
                <c:pt idx="59282">
                  <c:v>0.98646273219626002</c:v>
                </c:pt>
                <c:pt idx="59283">
                  <c:v>0.98984229727592199</c:v>
                </c:pt>
                <c:pt idx="59284">
                  <c:v>0.98768431776985999</c:v>
                </c:pt>
                <c:pt idx="59285">
                  <c:v>0.98698806251609805</c:v>
                </c:pt>
                <c:pt idx="59286">
                  <c:v>0.98939803989721797</c:v>
                </c:pt>
                <c:pt idx="59287">
                  <c:v>0.99277152821488002</c:v>
                </c:pt>
                <c:pt idx="59288">
                  <c:v>0.99093987243555304</c:v>
                </c:pt>
                <c:pt idx="59289">
                  <c:v>0.99235183593128296</c:v>
                </c:pt>
                <c:pt idx="59290">
                  <c:v>0.98940829123242402</c:v>
                </c:pt>
                <c:pt idx="59291">
                  <c:v>0.99350736120810001</c:v>
                </c:pt>
                <c:pt idx="59292">
                  <c:v>0.98822635547633297</c:v>
                </c:pt>
                <c:pt idx="59293">
                  <c:v>0.99294779677005396</c:v>
                </c:pt>
                <c:pt idx="59294">
                  <c:v>0.99227874065866895</c:v>
                </c:pt>
                <c:pt idx="59295">
                  <c:v>0.98860035066276097</c:v>
                </c:pt>
                <c:pt idx="59296">
                  <c:v>0.98961055478010096</c:v>
                </c:pt>
                <c:pt idx="59297">
                  <c:v>0.98875191915974403</c:v>
                </c:pt>
                <c:pt idx="59298">
                  <c:v>0.99444024361886096</c:v>
                </c:pt>
                <c:pt idx="59299">
                  <c:v>0.98912834700378005</c:v>
                </c:pt>
                <c:pt idx="59300">
                  <c:v>0.98958750271165496</c:v>
                </c:pt>
                <c:pt idx="59301">
                  <c:v>0.99358009292076099</c:v>
                </c:pt>
                <c:pt idx="59302">
                  <c:v>0.99099847981306499</c:v>
                </c:pt>
                <c:pt idx="59303">
                  <c:v>0.98957916675262003</c:v>
                </c:pt>
                <c:pt idx="59304">
                  <c:v>0.99407113727905005</c:v>
                </c:pt>
                <c:pt idx="59305">
                  <c:v>0.99383711354406901</c:v>
                </c:pt>
                <c:pt idx="59306">
                  <c:v>0.98769304247138601</c:v>
                </c:pt>
                <c:pt idx="59307">
                  <c:v>0.99316533123816297</c:v>
                </c:pt>
                <c:pt idx="59308">
                  <c:v>0.988952351316991</c:v>
                </c:pt>
                <c:pt idx="59309">
                  <c:v>0.99066882151237601</c:v>
                </c:pt>
                <c:pt idx="59310">
                  <c:v>0.99301838813757604</c:v>
                </c:pt>
                <c:pt idx="59311">
                  <c:v>0.98796834390850796</c:v>
                </c:pt>
                <c:pt idx="59312">
                  <c:v>0.98890515028833903</c:v>
                </c:pt>
                <c:pt idx="59313">
                  <c:v>0.98747193529771204</c:v>
                </c:pt>
                <c:pt idx="59314">
                  <c:v>0.99004229623514795</c:v>
                </c:pt>
                <c:pt idx="59315">
                  <c:v>0.98759994689077801</c:v>
                </c:pt>
                <c:pt idx="59316">
                  <c:v>0.98733650940059303</c:v>
                </c:pt>
                <c:pt idx="59317">
                  <c:v>0.992395534354786</c:v>
                </c:pt>
                <c:pt idx="59318">
                  <c:v>0.98754319244306998</c:v>
                </c:pt>
                <c:pt idx="59319">
                  <c:v>0.99087019223380801</c:v>
                </c:pt>
                <c:pt idx="59320">
                  <c:v>0.98750984139398901</c:v>
                </c:pt>
                <c:pt idx="59321">
                  <c:v>0.99296346135574998</c:v>
                </c:pt>
                <c:pt idx="59322">
                  <c:v>0.99176565260761895</c:v>
                </c:pt>
                <c:pt idx="59323">
                  <c:v>0.98933247177024597</c:v>
                </c:pt>
                <c:pt idx="59324">
                  <c:v>0.99407821513348704</c:v>
                </c:pt>
                <c:pt idx="59325">
                  <c:v>0.98796029308519395</c:v>
                </c:pt>
                <c:pt idx="59326">
                  <c:v>0.99303557657513297</c:v>
                </c:pt>
                <c:pt idx="59327">
                  <c:v>0.99147955228242202</c:v>
                </c:pt>
                <c:pt idx="59328">
                  <c:v>0.986658599696698</c:v>
                </c:pt>
                <c:pt idx="59329">
                  <c:v>0.98866502347138396</c:v>
                </c:pt>
                <c:pt idx="59330">
                  <c:v>0.99035890211823296</c:v>
                </c:pt>
                <c:pt idx="59331">
                  <c:v>0.98777850034500503</c:v>
                </c:pt>
                <c:pt idx="59332">
                  <c:v>0.98994247041765904</c:v>
                </c:pt>
                <c:pt idx="59333">
                  <c:v>0.99208131579792103</c:v>
                </c:pt>
                <c:pt idx="59334">
                  <c:v>0.98989945941734903</c:v>
                </c:pt>
                <c:pt idx="59335">
                  <c:v>0.98644595093906595</c:v>
                </c:pt>
                <c:pt idx="59336">
                  <c:v>0.99099825870131697</c:v>
                </c:pt>
                <c:pt idx="59337">
                  <c:v>0.99352625579909903</c:v>
                </c:pt>
                <c:pt idx="59338">
                  <c:v>0.98728455588662001</c:v>
                </c:pt>
                <c:pt idx="59339">
                  <c:v>0.98655450774770603</c:v>
                </c:pt>
                <c:pt idx="59340">
                  <c:v>0.99133083883645201</c:v>
                </c:pt>
                <c:pt idx="59341">
                  <c:v>0.98916827857300904</c:v>
                </c:pt>
                <c:pt idx="59342">
                  <c:v>0.991901631905729</c:v>
                </c:pt>
                <c:pt idx="59343">
                  <c:v>0.98964846986050903</c:v>
                </c:pt>
                <c:pt idx="59344">
                  <c:v>0.98583354506444298</c:v>
                </c:pt>
                <c:pt idx="59345">
                  <c:v>0.99241037552842004</c:v>
                </c:pt>
                <c:pt idx="59346">
                  <c:v>0.99025044532613005</c:v>
                </c:pt>
                <c:pt idx="59347">
                  <c:v>0.98905206576621096</c:v>
                </c:pt>
                <c:pt idx="59348">
                  <c:v>0.98714902770374802</c:v>
                </c:pt>
                <c:pt idx="59349">
                  <c:v>0.99175610191458496</c:v>
                </c:pt>
                <c:pt idx="59350">
                  <c:v>0.99332008460143895</c:v>
                </c:pt>
                <c:pt idx="59351">
                  <c:v>0.990458805745842</c:v>
                </c:pt>
                <c:pt idx="59352">
                  <c:v>0.98906232922482795</c:v>
                </c:pt>
                <c:pt idx="59353">
                  <c:v>0.98887582224294701</c:v>
                </c:pt>
                <c:pt idx="59354">
                  <c:v>0.99066010055695697</c:v>
                </c:pt>
                <c:pt idx="59355">
                  <c:v>0.99290465190111099</c:v>
                </c:pt>
                <c:pt idx="59356">
                  <c:v>0.98801032861300497</c:v>
                </c:pt>
                <c:pt idx="59357">
                  <c:v>0.99029327533482303</c:v>
                </c:pt>
                <c:pt idx="59358">
                  <c:v>0.98973342106530204</c:v>
                </c:pt>
                <c:pt idx="59359">
                  <c:v>0.99182690624572201</c:v>
                </c:pt>
                <c:pt idx="59360">
                  <c:v>0.99042323641462704</c:v>
                </c:pt>
                <c:pt idx="59361">
                  <c:v>0.98752630202651004</c:v>
                </c:pt>
                <c:pt idx="59362">
                  <c:v>0.99124621021726</c:v>
                </c:pt>
                <c:pt idx="59363">
                  <c:v>0.99264741287537805</c:v>
                </c:pt>
                <c:pt idx="59364">
                  <c:v>0.99090270607266195</c:v>
                </c:pt>
                <c:pt idx="59365">
                  <c:v>0.990552298193771</c:v>
                </c:pt>
                <c:pt idx="59366">
                  <c:v>0.99218484019601805</c:v>
                </c:pt>
                <c:pt idx="59367">
                  <c:v>0.99254546724832604</c:v>
                </c:pt>
                <c:pt idx="59368">
                  <c:v>0.99055365178057497</c:v>
                </c:pt>
                <c:pt idx="59369">
                  <c:v>0.99224113931431701</c:v>
                </c:pt>
                <c:pt idx="59370">
                  <c:v>0.98726838900102898</c:v>
                </c:pt>
                <c:pt idx="59371">
                  <c:v>0.99228104123813599</c:v>
                </c:pt>
                <c:pt idx="59372">
                  <c:v>0.99380717274971797</c:v>
                </c:pt>
                <c:pt idx="59373">
                  <c:v>0.98802614887760898</c:v>
                </c:pt>
                <c:pt idx="59374">
                  <c:v>0.99107427024695305</c:v>
                </c:pt>
                <c:pt idx="59375">
                  <c:v>0.98954368989402897</c:v>
                </c:pt>
                <c:pt idx="59376">
                  <c:v>0.98984492859859696</c:v>
                </c:pt>
                <c:pt idx="59377">
                  <c:v>0.99389792291134005</c:v>
                </c:pt>
                <c:pt idx="59378">
                  <c:v>0.99168649361878702</c:v>
                </c:pt>
                <c:pt idx="59379">
                  <c:v>0.98832770136194703</c:v>
                </c:pt>
                <c:pt idx="59380">
                  <c:v>0.98792844953117398</c:v>
                </c:pt>
                <c:pt idx="59381">
                  <c:v>0.99287147753645699</c:v>
                </c:pt>
                <c:pt idx="59382">
                  <c:v>0.98961835493227002</c:v>
                </c:pt>
                <c:pt idx="59383">
                  <c:v>0.98908681161189405</c:v>
                </c:pt>
                <c:pt idx="59384">
                  <c:v>0.98935792849758497</c:v>
                </c:pt>
                <c:pt idx="59385">
                  <c:v>0.99217032865941202</c:v>
                </c:pt>
                <c:pt idx="59386">
                  <c:v>0.98859737732127195</c:v>
                </c:pt>
                <c:pt idx="59387">
                  <c:v>0.99148547817240396</c:v>
                </c:pt>
                <c:pt idx="59388">
                  <c:v>0.99218472219290399</c:v>
                </c:pt>
                <c:pt idx="59389">
                  <c:v>0.99357677620413798</c:v>
                </c:pt>
                <c:pt idx="59390">
                  <c:v>0.98796726001823598</c:v>
                </c:pt>
                <c:pt idx="59391">
                  <c:v>0.98736113852979002</c:v>
                </c:pt>
                <c:pt idx="59392">
                  <c:v>0.98744463806872695</c:v>
                </c:pt>
                <c:pt idx="59393">
                  <c:v>0.99189773400650305</c:v>
                </c:pt>
                <c:pt idx="59394">
                  <c:v>0.98785117405352596</c:v>
                </c:pt>
                <c:pt idx="59395">
                  <c:v>0.98836081983009805</c:v>
                </c:pt>
                <c:pt idx="59396">
                  <c:v>0.98961942167167105</c:v>
                </c:pt>
                <c:pt idx="59397">
                  <c:v>0.99239464032703295</c:v>
                </c:pt>
                <c:pt idx="59398">
                  <c:v>0.98718292766590499</c:v>
                </c:pt>
                <c:pt idx="59399">
                  <c:v>0.98969260965021399</c:v>
                </c:pt>
                <c:pt idx="59400">
                  <c:v>0.99247117638246796</c:v>
                </c:pt>
                <c:pt idx="59401">
                  <c:v>0.99081958371304901</c:v>
                </c:pt>
                <c:pt idx="59402">
                  <c:v>0.98988345680669798</c:v>
                </c:pt>
                <c:pt idx="59403">
                  <c:v>0.99094000590646802</c:v>
                </c:pt>
                <c:pt idx="59404">
                  <c:v>0.99305249236849202</c:v>
                </c:pt>
                <c:pt idx="59405">
                  <c:v>0.99011299844027501</c:v>
                </c:pt>
                <c:pt idx="59406">
                  <c:v>0.99278645796910103</c:v>
                </c:pt>
                <c:pt idx="59407">
                  <c:v>0.99097369206170705</c:v>
                </c:pt>
                <c:pt idx="59408">
                  <c:v>0.99064838704951697</c:v>
                </c:pt>
                <c:pt idx="59409">
                  <c:v>0.991044154663689</c:v>
                </c:pt>
                <c:pt idx="59410">
                  <c:v>0.98931439657297404</c:v>
                </c:pt>
                <c:pt idx="59411">
                  <c:v>0.98917054991659004</c:v>
                </c:pt>
                <c:pt idx="59412">
                  <c:v>0.99128950374147295</c:v>
                </c:pt>
                <c:pt idx="59413">
                  <c:v>0.99306742350894295</c:v>
                </c:pt>
                <c:pt idx="59414">
                  <c:v>0.98813531198063398</c:v>
                </c:pt>
                <c:pt idx="59415">
                  <c:v>0.98772023565803602</c:v>
                </c:pt>
                <c:pt idx="59416">
                  <c:v>0.99440444566673702</c:v>
                </c:pt>
                <c:pt idx="59417">
                  <c:v>0.98739904206662099</c:v>
                </c:pt>
                <c:pt idx="59418">
                  <c:v>0.99379810601661001</c:v>
                </c:pt>
                <c:pt idx="59419">
                  <c:v>0.99017528597441695</c:v>
                </c:pt>
                <c:pt idx="59420">
                  <c:v>0.98681799359748101</c:v>
                </c:pt>
                <c:pt idx="59421">
                  <c:v>0.99219242048192202</c:v>
                </c:pt>
                <c:pt idx="59422">
                  <c:v>0.98805201992936997</c:v>
                </c:pt>
                <c:pt idx="59423">
                  <c:v>0.98949634130478903</c:v>
                </c:pt>
                <c:pt idx="59424">
                  <c:v>0.99004935223466295</c:v>
                </c:pt>
                <c:pt idx="59425">
                  <c:v>0.99010438828345004</c:v>
                </c:pt>
                <c:pt idx="59426">
                  <c:v>0.98819425437836705</c:v>
                </c:pt>
                <c:pt idx="59427">
                  <c:v>0.99498560722024798</c:v>
                </c:pt>
                <c:pt idx="59428">
                  <c:v>0.98951740190572701</c:v>
                </c:pt>
                <c:pt idx="59429">
                  <c:v>0.98781951365712395</c:v>
                </c:pt>
                <c:pt idx="59430">
                  <c:v>0.99406099852096697</c:v>
                </c:pt>
                <c:pt idx="59431">
                  <c:v>0.99219192905881204</c:v>
                </c:pt>
                <c:pt idx="59432">
                  <c:v>0.99007296072596096</c:v>
                </c:pt>
                <c:pt idx="59433">
                  <c:v>0.993345929891156</c:v>
                </c:pt>
                <c:pt idx="59434">
                  <c:v>0.99074729073868895</c:v>
                </c:pt>
                <c:pt idx="59435">
                  <c:v>0.98908496411203894</c:v>
                </c:pt>
                <c:pt idx="59436">
                  <c:v>0.99017059776523697</c:v>
                </c:pt>
                <c:pt idx="59437">
                  <c:v>0.99186849817654599</c:v>
                </c:pt>
                <c:pt idx="59438">
                  <c:v>0.98878342369666405</c:v>
                </c:pt>
                <c:pt idx="59439">
                  <c:v>0.98807546052367001</c:v>
                </c:pt>
                <c:pt idx="59440">
                  <c:v>0.98749855470549497</c:v>
                </c:pt>
                <c:pt idx="59441">
                  <c:v>0.98773823015078899</c:v>
                </c:pt>
                <c:pt idx="59442">
                  <c:v>0.99289666246587804</c:v>
                </c:pt>
                <c:pt idx="59443">
                  <c:v>0.99082401691002198</c:v>
                </c:pt>
                <c:pt idx="59444">
                  <c:v>0.98958546782161505</c:v>
                </c:pt>
                <c:pt idx="59445">
                  <c:v>0.98918513797720298</c:v>
                </c:pt>
                <c:pt idx="59446">
                  <c:v>0.98830839901349699</c:v>
                </c:pt>
                <c:pt idx="59447">
                  <c:v>0.99334402003776101</c:v>
                </c:pt>
                <c:pt idx="59448">
                  <c:v>0.993171652663844</c:v>
                </c:pt>
                <c:pt idx="59449">
                  <c:v>0.99212282604395297</c:v>
                </c:pt>
                <c:pt idx="59450">
                  <c:v>0.99166101954549701</c:v>
                </c:pt>
                <c:pt idx="59451">
                  <c:v>0.99220754627271901</c:v>
                </c:pt>
                <c:pt idx="59452">
                  <c:v>0.99255129420354804</c:v>
                </c:pt>
                <c:pt idx="59453">
                  <c:v>0.98841199669713897</c:v>
                </c:pt>
                <c:pt idx="59454">
                  <c:v>0.99041936829837696</c:v>
                </c:pt>
                <c:pt idx="59455">
                  <c:v>0.98944752374144596</c:v>
                </c:pt>
                <c:pt idx="59456">
                  <c:v>0.99183659143522296</c:v>
                </c:pt>
                <c:pt idx="59457">
                  <c:v>0.987524552097095</c:v>
                </c:pt>
                <c:pt idx="59458">
                  <c:v>0.99428524943388796</c:v>
                </c:pt>
                <c:pt idx="59459">
                  <c:v>0.98977496589359804</c:v>
                </c:pt>
                <c:pt idx="59460">
                  <c:v>0.99116458807063901</c:v>
                </c:pt>
                <c:pt idx="59461">
                  <c:v>0.98817514943150098</c:v>
                </c:pt>
                <c:pt idx="59462">
                  <c:v>0.99317399461899902</c:v>
                </c:pt>
                <c:pt idx="59463">
                  <c:v>0.98791003175626801</c:v>
                </c:pt>
                <c:pt idx="59464">
                  <c:v>0.99216273177484104</c:v>
                </c:pt>
                <c:pt idx="59465">
                  <c:v>0.99026781519761597</c:v>
                </c:pt>
                <c:pt idx="59466">
                  <c:v>0.99278153454380802</c:v>
                </c:pt>
                <c:pt idx="59467">
                  <c:v>0.98882998625700202</c:v>
                </c:pt>
                <c:pt idx="59468">
                  <c:v>0.98977482786453697</c:v>
                </c:pt>
                <c:pt idx="59469">
                  <c:v>0.98856654521724596</c:v>
                </c:pt>
                <c:pt idx="59470">
                  <c:v>0.99150036137494402</c:v>
                </c:pt>
                <c:pt idx="59471">
                  <c:v>0.99323036411955701</c:v>
                </c:pt>
                <c:pt idx="59472">
                  <c:v>0.99319558385023499</c:v>
                </c:pt>
                <c:pt idx="59473">
                  <c:v>0.98963580587712696</c:v>
                </c:pt>
                <c:pt idx="59474">
                  <c:v>0.98882460039073194</c:v>
                </c:pt>
                <c:pt idx="59475">
                  <c:v>0.98925913224404705</c:v>
                </c:pt>
                <c:pt idx="59476">
                  <c:v>0.98957360754053802</c:v>
                </c:pt>
                <c:pt idx="59477">
                  <c:v>0.99109020231318201</c:v>
                </c:pt>
                <c:pt idx="59478">
                  <c:v>0.98750494494879903</c:v>
                </c:pt>
                <c:pt idx="59479">
                  <c:v>0.99186825585546801</c:v>
                </c:pt>
                <c:pt idx="59480">
                  <c:v>0.991870925487361</c:v>
                </c:pt>
                <c:pt idx="59481">
                  <c:v>0.99039323899374199</c:v>
                </c:pt>
                <c:pt idx="59482">
                  <c:v>0.99326417635003506</c:v>
                </c:pt>
                <c:pt idx="59483">
                  <c:v>0.99061212043666202</c:v>
                </c:pt>
                <c:pt idx="59484">
                  <c:v>0.992165473512156</c:v>
                </c:pt>
                <c:pt idx="59485">
                  <c:v>0.98838802850432494</c:v>
                </c:pt>
                <c:pt idx="59486">
                  <c:v>0.98858980263169305</c:v>
                </c:pt>
                <c:pt idx="59487">
                  <c:v>0.99183516763584301</c:v>
                </c:pt>
                <c:pt idx="59488">
                  <c:v>0.98658231277418496</c:v>
                </c:pt>
                <c:pt idx="59489">
                  <c:v>0.99287075076717701</c:v>
                </c:pt>
                <c:pt idx="59490">
                  <c:v>0.988912113111026</c:v>
                </c:pt>
                <c:pt idx="59491">
                  <c:v>0.98817237527227197</c:v>
                </c:pt>
                <c:pt idx="59492">
                  <c:v>0.993383414168996</c:v>
                </c:pt>
                <c:pt idx="59493">
                  <c:v>0.98711272924983595</c:v>
                </c:pt>
                <c:pt idx="59494">
                  <c:v>0.99285509316551102</c:v>
                </c:pt>
                <c:pt idx="59495">
                  <c:v>0.99215594613436198</c:v>
                </c:pt>
                <c:pt idx="59496">
                  <c:v>0.98890754068741604</c:v>
                </c:pt>
                <c:pt idx="59497">
                  <c:v>0.98967336426908503</c:v>
                </c:pt>
                <c:pt idx="59498">
                  <c:v>0.98858802205441199</c:v>
                </c:pt>
                <c:pt idx="59499">
                  <c:v>0.98949993351195897</c:v>
                </c:pt>
                <c:pt idx="59500">
                  <c:v>0.99300011726756598</c:v>
                </c:pt>
                <c:pt idx="59501">
                  <c:v>0.99151448820182697</c:v>
                </c:pt>
                <c:pt idx="59502">
                  <c:v>0.99037510871260404</c:v>
                </c:pt>
                <c:pt idx="59503">
                  <c:v>0.98994048330324302</c:v>
                </c:pt>
                <c:pt idx="59504">
                  <c:v>0.99154643565034395</c:v>
                </c:pt>
                <c:pt idx="59505">
                  <c:v>0.98769059458608099</c:v>
                </c:pt>
                <c:pt idx="59506">
                  <c:v>0.99029705914592403</c:v>
                </c:pt>
                <c:pt idx="59507">
                  <c:v>0.99249675946568905</c:v>
                </c:pt>
                <c:pt idx="59508">
                  <c:v>0.99167066075406995</c:v>
                </c:pt>
                <c:pt idx="59509">
                  <c:v>0.99325113573936097</c:v>
                </c:pt>
                <c:pt idx="59510">
                  <c:v>0.99218116676191903</c:v>
                </c:pt>
                <c:pt idx="59511">
                  <c:v>0.98833857313749396</c:v>
                </c:pt>
                <c:pt idx="59512">
                  <c:v>0.988216707144974</c:v>
                </c:pt>
                <c:pt idx="59513">
                  <c:v>0.99115166013044698</c:v>
                </c:pt>
                <c:pt idx="59514">
                  <c:v>0.99280064330902895</c:v>
                </c:pt>
                <c:pt idx="59515">
                  <c:v>0.988940894538063</c:v>
                </c:pt>
                <c:pt idx="59516">
                  <c:v>0.99327539996180303</c:v>
                </c:pt>
                <c:pt idx="59517">
                  <c:v>0.98798637356128505</c:v>
                </c:pt>
                <c:pt idx="59518">
                  <c:v>0.990406149691337</c:v>
                </c:pt>
                <c:pt idx="59519">
                  <c:v>0.99256707543608702</c:v>
                </c:pt>
                <c:pt idx="59520">
                  <c:v>0.98881844250095696</c:v>
                </c:pt>
                <c:pt idx="59521">
                  <c:v>0.98917305730093896</c:v>
                </c:pt>
                <c:pt idx="59522">
                  <c:v>0.98850070615882302</c:v>
                </c:pt>
                <c:pt idx="59523">
                  <c:v>0.993655980394615</c:v>
                </c:pt>
                <c:pt idx="59524">
                  <c:v>0.98975093750942</c:v>
                </c:pt>
                <c:pt idx="59525">
                  <c:v>0.99204174763054198</c:v>
                </c:pt>
                <c:pt idx="59526">
                  <c:v>0.98879153069432901</c:v>
                </c:pt>
                <c:pt idx="59527">
                  <c:v>0.991100775143264</c:v>
                </c:pt>
                <c:pt idx="59528">
                  <c:v>0.99326824079827902</c:v>
                </c:pt>
                <c:pt idx="59529">
                  <c:v>0.99253235830678599</c:v>
                </c:pt>
                <c:pt idx="59530">
                  <c:v>0.98906256608243603</c:v>
                </c:pt>
                <c:pt idx="59531">
                  <c:v>0.98756978658062</c:v>
                </c:pt>
                <c:pt idx="59532">
                  <c:v>0.99285294311662498</c:v>
                </c:pt>
                <c:pt idx="59533">
                  <c:v>0.992915157185983</c:v>
                </c:pt>
                <c:pt idx="59534">
                  <c:v>0.98619796886675104</c:v>
                </c:pt>
                <c:pt idx="59535">
                  <c:v>0.99228081306313998</c:v>
                </c:pt>
                <c:pt idx="59536">
                  <c:v>0.99225649685067996</c:v>
                </c:pt>
                <c:pt idx="59537">
                  <c:v>0.98984593731972204</c:v>
                </c:pt>
                <c:pt idx="59538">
                  <c:v>0.99096422588935895</c:v>
                </c:pt>
                <c:pt idx="59539">
                  <c:v>0.99340628295733302</c:v>
                </c:pt>
                <c:pt idx="59540">
                  <c:v>0.98946140357411105</c:v>
                </c:pt>
                <c:pt idx="59541">
                  <c:v>0.98902402705209103</c:v>
                </c:pt>
                <c:pt idx="59542">
                  <c:v>0.98902912798787401</c:v>
                </c:pt>
                <c:pt idx="59543">
                  <c:v>0.99059254169049604</c:v>
                </c:pt>
                <c:pt idx="59544">
                  <c:v>0.99232180398852099</c:v>
                </c:pt>
                <c:pt idx="59545">
                  <c:v>0.99080784707257896</c:v>
                </c:pt>
                <c:pt idx="59546">
                  <c:v>0.98832227302410902</c:v>
                </c:pt>
                <c:pt idx="59547">
                  <c:v>0.99017720017626998</c:v>
                </c:pt>
                <c:pt idx="59548">
                  <c:v>0.990910013011298</c:v>
                </c:pt>
                <c:pt idx="59549">
                  <c:v>0.98886138620986996</c:v>
                </c:pt>
                <c:pt idx="59550">
                  <c:v>0.99019732570494101</c:v>
                </c:pt>
                <c:pt idx="59551">
                  <c:v>0.98974083072619401</c:v>
                </c:pt>
                <c:pt idx="59552">
                  <c:v>0.98940331658640102</c:v>
                </c:pt>
                <c:pt idx="59553">
                  <c:v>0.98838604038753997</c:v>
                </c:pt>
                <c:pt idx="59554">
                  <c:v>0.99292661094866197</c:v>
                </c:pt>
                <c:pt idx="59555">
                  <c:v>0.98905493767350405</c:v>
                </c:pt>
                <c:pt idx="59556">
                  <c:v>0.98729767800619705</c:v>
                </c:pt>
                <c:pt idx="59557">
                  <c:v>0.98890767790343004</c:v>
                </c:pt>
                <c:pt idx="59558">
                  <c:v>0.99123669068752895</c:v>
                </c:pt>
                <c:pt idx="59559">
                  <c:v>0.99058298928701305</c:v>
                </c:pt>
                <c:pt idx="59560">
                  <c:v>0.993879227716013</c:v>
                </c:pt>
                <c:pt idx="59561">
                  <c:v>0.98849600133576399</c:v>
                </c:pt>
                <c:pt idx="59562">
                  <c:v>0.99209553718555699</c:v>
                </c:pt>
                <c:pt idx="59563">
                  <c:v>0.99283323322271</c:v>
                </c:pt>
                <c:pt idx="59564">
                  <c:v>0.98988325957907797</c:v>
                </c:pt>
                <c:pt idx="59565">
                  <c:v>0.99251657752211497</c:v>
                </c:pt>
                <c:pt idx="59566">
                  <c:v>0.99316564825573805</c:v>
                </c:pt>
                <c:pt idx="59567">
                  <c:v>0.99206501626355303</c:v>
                </c:pt>
                <c:pt idx="59568">
                  <c:v>0.98982603184150897</c:v>
                </c:pt>
                <c:pt idx="59569">
                  <c:v>0.99176954274287499</c:v>
                </c:pt>
                <c:pt idx="59570">
                  <c:v>0.98721729146891402</c:v>
                </c:pt>
                <c:pt idx="59571">
                  <c:v>0.98822028583210597</c:v>
                </c:pt>
                <c:pt idx="59572">
                  <c:v>0.99294490501649102</c:v>
                </c:pt>
                <c:pt idx="59573">
                  <c:v>0.989217715686874</c:v>
                </c:pt>
                <c:pt idx="59574">
                  <c:v>0.99225835093294401</c:v>
                </c:pt>
                <c:pt idx="59575">
                  <c:v>0.99269141172521302</c:v>
                </c:pt>
                <c:pt idx="59576">
                  <c:v>0.99290840027185601</c:v>
                </c:pt>
                <c:pt idx="59577">
                  <c:v>0.98994462815231299</c:v>
                </c:pt>
                <c:pt idx="59578">
                  <c:v>0.98748292236240698</c:v>
                </c:pt>
                <c:pt idx="59579">
                  <c:v>0.99104695821884803</c:v>
                </c:pt>
                <c:pt idx="59580">
                  <c:v>0.98972354029546705</c:v>
                </c:pt>
                <c:pt idx="59581">
                  <c:v>0.98750583570300599</c:v>
                </c:pt>
                <c:pt idx="59582">
                  <c:v>0.99025493908187601</c:v>
                </c:pt>
                <c:pt idx="59583">
                  <c:v>0.99138720350059395</c:v>
                </c:pt>
                <c:pt idx="59584">
                  <c:v>0.992955342900805</c:v>
                </c:pt>
                <c:pt idx="59585">
                  <c:v>0.99132076464782504</c:v>
                </c:pt>
                <c:pt idx="59586">
                  <c:v>0.99257018643292005</c:v>
                </c:pt>
                <c:pt idx="59587">
                  <c:v>0.98992141293119995</c:v>
                </c:pt>
                <c:pt idx="59588">
                  <c:v>0.99403787122991205</c:v>
                </c:pt>
                <c:pt idx="59589">
                  <c:v>0.986627903995139</c:v>
                </c:pt>
                <c:pt idx="59590">
                  <c:v>0.99175916869795699</c:v>
                </c:pt>
                <c:pt idx="59591">
                  <c:v>0.99099893992318999</c:v>
                </c:pt>
                <c:pt idx="59592">
                  <c:v>0.99099987505484999</c:v>
                </c:pt>
                <c:pt idx="59593">
                  <c:v>0.98825404378629</c:v>
                </c:pt>
                <c:pt idx="59594">
                  <c:v>0.989060486001344</c:v>
                </c:pt>
                <c:pt idx="59595">
                  <c:v>0.99159946535058896</c:v>
                </c:pt>
                <c:pt idx="59596">
                  <c:v>0.99041713342932203</c:v>
                </c:pt>
                <c:pt idx="59597">
                  <c:v>0.99438987454862604</c:v>
                </c:pt>
                <c:pt idx="59598">
                  <c:v>0.98976181968231602</c:v>
                </c:pt>
                <c:pt idx="59599">
                  <c:v>0.99089972737529597</c:v>
                </c:pt>
                <c:pt idx="59600">
                  <c:v>0.99332265739874304</c:v>
                </c:pt>
                <c:pt idx="59601">
                  <c:v>0.98941022921656196</c:v>
                </c:pt>
                <c:pt idx="59602">
                  <c:v>0.98666309911942995</c:v>
                </c:pt>
                <c:pt idx="59603">
                  <c:v>0.99019875989937001</c:v>
                </c:pt>
                <c:pt idx="59604">
                  <c:v>0.99246410398412799</c:v>
                </c:pt>
                <c:pt idx="59605">
                  <c:v>0.98795337917267301</c:v>
                </c:pt>
                <c:pt idx="59606">
                  <c:v>0.98921203642615096</c:v>
                </c:pt>
                <c:pt idx="59607">
                  <c:v>0.98726731229770903</c:v>
                </c:pt>
                <c:pt idx="59608">
                  <c:v>0.99251525563269705</c:v>
                </c:pt>
                <c:pt idx="59609">
                  <c:v>0.99134337095307501</c:v>
                </c:pt>
                <c:pt idx="59610">
                  <c:v>0.987152857630616</c:v>
                </c:pt>
                <c:pt idx="59611">
                  <c:v>0.99003137319116197</c:v>
                </c:pt>
                <c:pt idx="59612">
                  <c:v>0.99198953127434597</c:v>
                </c:pt>
                <c:pt idx="59613">
                  <c:v>0.98975706828392396</c:v>
                </c:pt>
                <c:pt idx="59614">
                  <c:v>0.98960340028074301</c:v>
                </c:pt>
                <c:pt idx="59615">
                  <c:v>0.99141971357014502</c:v>
                </c:pt>
                <c:pt idx="59616">
                  <c:v>0.99395067851944696</c:v>
                </c:pt>
                <c:pt idx="59617">
                  <c:v>0.98836605341111095</c:v>
                </c:pt>
                <c:pt idx="59618">
                  <c:v>0.990438881035825</c:v>
                </c:pt>
                <c:pt idx="59619">
                  <c:v>0.98791149631216801</c:v>
                </c:pt>
                <c:pt idx="59620">
                  <c:v>0.98754257709475401</c:v>
                </c:pt>
                <c:pt idx="59621">
                  <c:v>0.98725712696468304</c:v>
                </c:pt>
                <c:pt idx="59622">
                  <c:v>0.99444016191659401</c:v>
                </c:pt>
                <c:pt idx="59623">
                  <c:v>0.98745851499313497</c:v>
                </c:pt>
                <c:pt idx="59624">
                  <c:v>0.99202812860406597</c:v>
                </c:pt>
                <c:pt idx="59625">
                  <c:v>0.98962869412948196</c:v>
                </c:pt>
                <c:pt idx="59626">
                  <c:v>0.99087397294735502</c:v>
                </c:pt>
                <c:pt idx="59627">
                  <c:v>0.99245373088401401</c:v>
                </c:pt>
                <c:pt idx="59628">
                  <c:v>0.98811701079392</c:v>
                </c:pt>
                <c:pt idx="59629">
                  <c:v>0.98799896075363303</c:v>
                </c:pt>
                <c:pt idx="59630">
                  <c:v>0.99352451085989602</c:v>
                </c:pt>
                <c:pt idx="59631">
                  <c:v>0.98981657660283096</c:v>
                </c:pt>
                <c:pt idx="59632">
                  <c:v>0.98937054562082105</c:v>
                </c:pt>
                <c:pt idx="59633">
                  <c:v>0.99143148118186097</c:v>
                </c:pt>
                <c:pt idx="59634">
                  <c:v>0.99208489053092197</c:v>
                </c:pt>
                <c:pt idx="59635">
                  <c:v>0.99314035585792904</c:v>
                </c:pt>
                <c:pt idx="59636">
                  <c:v>0.98751391884046702</c:v>
                </c:pt>
                <c:pt idx="59637">
                  <c:v>0.98727455786053697</c:v>
                </c:pt>
                <c:pt idx="59638">
                  <c:v>0.99145945884491504</c:v>
                </c:pt>
                <c:pt idx="59639">
                  <c:v>0.988829884877655</c:v>
                </c:pt>
                <c:pt idx="59640">
                  <c:v>0.99027298278489995</c:v>
                </c:pt>
                <c:pt idx="59641">
                  <c:v>0.98822840534829604</c:v>
                </c:pt>
                <c:pt idx="59642">
                  <c:v>0.98917728068018096</c:v>
                </c:pt>
                <c:pt idx="59643">
                  <c:v>0.98755503718109905</c:v>
                </c:pt>
                <c:pt idx="59644">
                  <c:v>0.99150459687298897</c:v>
                </c:pt>
                <c:pt idx="59645">
                  <c:v>0.98906910072017795</c:v>
                </c:pt>
                <c:pt idx="59646">
                  <c:v>0.99194466962581596</c:v>
                </c:pt>
                <c:pt idx="59647">
                  <c:v>0.99091988735583902</c:v>
                </c:pt>
                <c:pt idx="59648">
                  <c:v>0.99097791898429499</c:v>
                </c:pt>
                <c:pt idx="59649">
                  <c:v>0.99053371559642001</c:v>
                </c:pt>
                <c:pt idx="59650">
                  <c:v>0.98903892524067205</c:v>
                </c:pt>
                <c:pt idx="59651">
                  <c:v>0.98664434555686398</c:v>
                </c:pt>
                <c:pt idx="59652">
                  <c:v>0.99216615502776895</c:v>
                </c:pt>
                <c:pt idx="59653">
                  <c:v>0.99227524571404702</c:v>
                </c:pt>
                <c:pt idx="59654">
                  <c:v>0.99235437595893405</c:v>
                </c:pt>
                <c:pt idx="59655">
                  <c:v>0.99238473158470297</c:v>
                </c:pt>
                <c:pt idx="59656">
                  <c:v>0.98750358137115901</c:v>
                </c:pt>
                <c:pt idx="59657">
                  <c:v>0.99300394373279</c:v>
                </c:pt>
                <c:pt idx="59658">
                  <c:v>0.98833916037848202</c:v>
                </c:pt>
                <c:pt idx="59659">
                  <c:v>0.99270024750403096</c:v>
                </c:pt>
                <c:pt idx="59660">
                  <c:v>0.98972995153478305</c:v>
                </c:pt>
                <c:pt idx="59661">
                  <c:v>0.9890345161777</c:v>
                </c:pt>
                <c:pt idx="59662">
                  <c:v>0.99054742451272504</c:v>
                </c:pt>
                <c:pt idx="59663">
                  <c:v>0.98912649770350203</c:v>
                </c:pt>
                <c:pt idx="59664">
                  <c:v>0.99412073962365899</c:v>
                </c:pt>
                <c:pt idx="59665">
                  <c:v>0.98635122994307101</c:v>
                </c:pt>
                <c:pt idx="59666">
                  <c:v>0.98920356814072197</c:v>
                </c:pt>
                <c:pt idx="59667">
                  <c:v>0.99219963331430905</c:v>
                </c:pt>
                <c:pt idx="59668">
                  <c:v>0.98791018551667498</c:v>
                </c:pt>
                <c:pt idx="59669">
                  <c:v>0.99159716088399696</c:v>
                </c:pt>
                <c:pt idx="59670">
                  <c:v>0.99039983582871605</c:v>
                </c:pt>
                <c:pt idx="59671">
                  <c:v>0.99225695437405503</c:v>
                </c:pt>
                <c:pt idx="59672">
                  <c:v>0.99173547372837301</c:v>
                </c:pt>
                <c:pt idx="59673">
                  <c:v>0.98936398386371305</c:v>
                </c:pt>
                <c:pt idx="59674">
                  <c:v>0.98847971667864198</c:v>
                </c:pt>
                <c:pt idx="59675">
                  <c:v>0.99164653360413102</c:v>
                </c:pt>
                <c:pt idx="59676">
                  <c:v>0.98887336561711803</c:v>
                </c:pt>
                <c:pt idx="59677">
                  <c:v>0.98760510793943002</c:v>
                </c:pt>
                <c:pt idx="59678">
                  <c:v>0.99214690557701102</c:v>
                </c:pt>
                <c:pt idx="59679">
                  <c:v>0.99156303405216695</c:v>
                </c:pt>
                <c:pt idx="59680">
                  <c:v>0.99059108714819699</c:v>
                </c:pt>
                <c:pt idx="59681">
                  <c:v>0.99180675777846805</c:v>
                </c:pt>
                <c:pt idx="59682">
                  <c:v>0.98927442836436197</c:v>
                </c:pt>
                <c:pt idx="59683">
                  <c:v>0.99090297965304996</c:v>
                </c:pt>
                <c:pt idx="59684">
                  <c:v>0.98804883648282205</c:v>
                </c:pt>
                <c:pt idx="59685">
                  <c:v>0.99090716682924096</c:v>
                </c:pt>
                <c:pt idx="59686">
                  <c:v>0.98749958110289404</c:v>
                </c:pt>
                <c:pt idx="59687">
                  <c:v>0.99129725899254795</c:v>
                </c:pt>
                <c:pt idx="59688">
                  <c:v>0.99233289958959403</c:v>
                </c:pt>
                <c:pt idx="59689">
                  <c:v>0.99119262389989704</c:v>
                </c:pt>
                <c:pt idx="59690">
                  <c:v>0.993051889075515</c:v>
                </c:pt>
                <c:pt idx="59691">
                  <c:v>0.98868456730056997</c:v>
                </c:pt>
                <c:pt idx="59692">
                  <c:v>0.98982935489014301</c:v>
                </c:pt>
                <c:pt idx="59693">
                  <c:v>0.99145849652946205</c:v>
                </c:pt>
                <c:pt idx="59694">
                  <c:v>0.99290241041868299</c:v>
                </c:pt>
                <c:pt idx="59695">
                  <c:v>0.99181370090846999</c:v>
                </c:pt>
                <c:pt idx="59696">
                  <c:v>0.99122593862976605</c:v>
                </c:pt>
                <c:pt idx="59697">
                  <c:v>0.98994907566051704</c:v>
                </c:pt>
                <c:pt idx="59698">
                  <c:v>0.99011150451528696</c:v>
                </c:pt>
                <c:pt idx="59699">
                  <c:v>0.99139061658167604</c:v>
                </c:pt>
                <c:pt idx="59700">
                  <c:v>0.98902014481620504</c:v>
                </c:pt>
                <c:pt idx="59701">
                  <c:v>0.98912733144393705</c:v>
                </c:pt>
                <c:pt idx="59702">
                  <c:v>0.99248347986614904</c:v>
                </c:pt>
                <c:pt idx="59703">
                  <c:v>0.99161364610982505</c:v>
                </c:pt>
                <c:pt idx="59704">
                  <c:v>0.99008547146034698</c:v>
                </c:pt>
                <c:pt idx="59705">
                  <c:v>0.98796804119360804</c:v>
                </c:pt>
                <c:pt idx="59706">
                  <c:v>0.98848344133280197</c:v>
                </c:pt>
                <c:pt idx="59707">
                  <c:v>0.98897839800295695</c:v>
                </c:pt>
                <c:pt idx="59708">
                  <c:v>0.98935058385379304</c:v>
                </c:pt>
                <c:pt idx="59709">
                  <c:v>0.99139910797007802</c:v>
                </c:pt>
                <c:pt idx="59710">
                  <c:v>0.99222856411608695</c:v>
                </c:pt>
                <c:pt idx="59711">
                  <c:v>0.99328390109572295</c:v>
                </c:pt>
                <c:pt idx="59712">
                  <c:v>0.99244612582480396</c:v>
                </c:pt>
                <c:pt idx="59713">
                  <c:v>0.99157058293780698</c:v>
                </c:pt>
                <c:pt idx="59714">
                  <c:v>0.99234753587117597</c:v>
                </c:pt>
                <c:pt idx="59715">
                  <c:v>0.98803704315896101</c:v>
                </c:pt>
                <c:pt idx="59716">
                  <c:v>0.99177311075900998</c:v>
                </c:pt>
                <c:pt idx="59717">
                  <c:v>0.98973985032279499</c:v>
                </c:pt>
                <c:pt idx="59718">
                  <c:v>0.98817446737269499</c:v>
                </c:pt>
                <c:pt idx="59719">
                  <c:v>0.99198751499017901</c:v>
                </c:pt>
                <c:pt idx="59720">
                  <c:v>0.99391871960327705</c:v>
                </c:pt>
                <c:pt idx="59721">
                  <c:v>0.98909582489580306</c:v>
                </c:pt>
                <c:pt idx="59722">
                  <c:v>0.99017969458345401</c:v>
                </c:pt>
                <c:pt idx="59723">
                  <c:v>0.99317612444397996</c:v>
                </c:pt>
                <c:pt idx="59724">
                  <c:v>0.99076839433899799</c:v>
                </c:pt>
                <c:pt idx="59725">
                  <c:v>0.99350412329867999</c:v>
                </c:pt>
                <c:pt idx="59726">
                  <c:v>0.99462161519074999</c:v>
                </c:pt>
                <c:pt idx="59727">
                  <c:v>0.98884945167830696</c:v>
                </c:pt>
                <c:pt idx="59728">
                  <c:v>0.98845634070808996</c:v>
                </c:pt>
                <c:pt idx="59729">
                  <c:v>0.99183123851481103</c:v>
                </c:pt>
                <c:pt idx="59730">
                  <c:v>0.98672980508019403</c:v>
                </c:pt>
                <c:pt idx="59731">
                  <c:v>0.98818044754022805</c:v>
                </c:pt>
                <c:pt idx="59732">
                  <c:v>0.99014326334331304</c:v>
                </c:pt>
                <c:pt idx="59733">
                  <c:v>0.99022760351714501</c:v>
                </c:pt>
                <c:pt idx="59734">
                  <c:v>0.98853341934847605</c:v>
                </c:pt>
                <c:pt idx="59735">
                  <c:v>0.99187678553342795</c:v>
                </c:pt>
                <c:pt idx="59736">
                  <c:v>0.99097908865061601</c:v>
                </c:pt>
                <c:pt idx="59737">
                  <c:v>0.98732212127913999</c:v>
                </c:pt>
                <c:pt idx="59738">
                  <c:v>0.99334032118502702</c:v>
                </c:pt>
                <c:pt idx="59739">
                  <c:v>0.98967206737795399</c:v>
                </c:pt>
                <c:pt idx="59740">
                  <c:v>0.98831812720938905</c:v>
                </c:pt>
                <c:pt idx="59741">
                  <c:v>0.99099830503453201</c:v>
                </c:pt>
                <c:pt idx="59742">
                  <c:v>0.98608306772597998</c:v>
                </c:pt>
                <c:pt idx="59743">
                  <c:v>0.99376797327958499</c:v>
                </c:pt>
                <c:pt idx="59744">
                  <c:v>0.98999342028849302</c:v>
                </c:pt>
                <c:pt idx="59745">
                  <c:v>0.98850783318683</c:v>
                </c:pt>
                <c:pt idx="59746">
                  <c:v>0.99104204701606802</c:v>
                </c:pt>
                <c:pt idx="59747">
                  <c:v>0.99049185756218205</c:v>
                </c:pt>
                <c:pt idx="59748">
                  <c:v>0.99209125774788598</c:v>
                </c:pt>
                <c:pt idx="59749">
                  <c:v>0.99084669981270201</c:v>
                </c:pt>
                <c:pt idx="59750">
                  <c:v>0.99202392817195295</c:v>
                </c:pt>
                <c:pt idx="59751">
                  <c:v>0.98992605716426796</c:v>
                </c:pt>
                <c:pt idx="59752">
                  <c:v>0.993133556007602</c:v>
                </c:pt>
                <c:pt idx="59753">
                  <c:v>0.99188811130014598</c:v>
                </c:pt>
                <c:pt idx="59754">
                  <c:v>0.989631398775069</c:v>
                </c:pt>
                <c:pt idx="59755">
                  <c:v>0.98832874732846798</c:v>
                </c:pt>
                <c:pt idx="59756">
                  <c:v>0.99017197935922596</c:v>
                </c:pt>
                <c:pt idx="59757">
                  <c:v>0.98746378319020001</c:v>
                </c:pt>
                <c:pt idx="59758">
                  <c:v>0.98878361282743599</c:v>
                </c:pt>
                <c:pt idx="59759">
                  <c:v>0.98682118806417796</c:v>
                </c:pt>
                <c:pt idx="59760">
                  <c:v>0.99153257522286997</c:v>
                </c:pt>
                <c:pt idx="59761">
                  <c:v>0.98863412603537604</c:v>
                </c:pt>
                <c:pt idx="59762">
                  <c:v>0.98711145339957096</c:v>
                </c:pt>
                <c:pt idx="59763">
                  <c:v>0.98847872227849098</c:v>
                </c:pt>
                <c:pt idx="59764">
                  <c:v>0.99211154137005597</c:v>
                </c:pt>
                <c:pt idx="59765">
                  <c:v>0.99109412239124295</c:v>
                </c:pt>
                <c:pt idx="59766">
                  <c:v>0.98762571593827597</c:v>
                </c:pt>
                <c:pt idx="59767">
                  <c:v>0.99269474518687295</c:v>
                </c:pt>
                <c:pt idx="59768">
                  <c:v>0.99015517099076999</c:v>
                </c:pt>
                <c:pt idx="59769">
                  <c:v>0.98792101220154704</c:v>
                </c:pt>
                <c:pt idx="59770">
                  <c:v>0.99076135331215398</c:v>
                </c:pt>
                <c:pt idx="59771">
                  <c:v>0.98700456378976198</c:v>
                </c:pt>
                <c:pt idx="59772">
                  <c:v>0.99358472559019095</c:v>
                </c:pt>
                <c:pt idx="59773">
                  <c:v>0.98853064263072099</c:v>
                </c:pt>
                <c:pt idx="59774">
                  <c:v>0.98927984100712096</c:v>
                </c:pt>
                <c:pt idx="59775">
                  <c:v>0.987282328044498</c:v>
                </c:pt>
                <c:pt idx="59776">
                  <c:v>0.99215137387068897</c:v>
                </c:pt>
                <c:pt idx="59777">
                  <c:v>0.98927514988263598</c:v>
                </c:pt>
                <c:pt idx="59778">
                  <c:v>0.99155940199878201</c:v>
                </c:pt>
                <c:pt idx="59779">
                  <c:v>0.99116540577940904</c:v>
                </c:pt>
                <c:pt idx="59780">
                  <c:v>0.99121055747356202</c:v>
                </c:pt>
                <c:pt idx="59781">
                  <c:v>0.98889907470927696</c:v>
                </c:pt>
                <c:pt idx="59782">
                  <c:v>0.99354708522448998</c:v>
                </c:pt>
                <c:pt idx="59783">
                  <c:v>0.99096526814128405</c:v>
                </c:pt>
                <c:pt idx="59784">
                  <c:v>0.98994123596757999</c:v>
                </c:pt>
                <c:pt idx="59785">
                  <c:v>0.99158563064558702</c:v>
                </c:pt>
                <c:pt idx="59786">
                  <c:v>0.99005472550101703</c:v>
                </c:pt>
                <c:pt idx="59787">
                  <c:v>0.98901331043395502</c:v>
                </c:pt>
                <c:pt idx="59788">
                  <c:v>0.99296793946635697</c:v>
                </c:pt>
                <c:pt idx="59789">
                  <c:v>0.98959058957588497</c:v>
                </c:pt>
                <c:pt idx="59790">
                  <c:v>0.99278292302401605</c:v>
                </c:pt>
                <c:pt idx="59791">
                  <c:v>0.99146276339102402</c:v>
                </c:pt>
                <c:pt idx="59792">
                  <c:v>0.99305352777991196</c:v>
                </c:pt>
                <c:pt idx="59793">
                  <c:v>0.99001560642018305</c:v>
                </c:pt>
                <c:pt idx="59794">
                  <c:v>0.98622007489539198</c:v>
                </c:pt>
                <c:pt idx="59795">
                  <c:v>0.99127084826205203</c:v>
                </c:pt>
                <c:pt idx="59796">
                  <c:v>0.990903997913965</c:v>
                </c:pt>
                <c:pt idx="59797">
                  <c:v>0.98922417861788103</c:v>
                </c:pt>
                <c:pt idx="59798">
                  <c:v>0.99224924480106202</c:v>
                </c:pt>
                <c:pt idx="59799">
                  <c:v>0.99075122581649699</c:v>
                </c:pt>
                <c:pt idx="59800">
                  <c:v>0.988197902050023</c:v>
                </c:pt>
                <c:pt idx="59801">
                  <c:v>0.98793959395416597</c:v>
                </c:pt>
                <c:pt idx="59802">
                  <c:v>0.98835626576747404</c:v>
                </c:pt>
                <c:pt idx="59803">
                  <c:v>0.98679698725276599</c:v>
                </c:pt>
                <c:pt idx="59804">
                  <c:v>0.98809516017485699</c:v>
                </c:pt>
                <c:pt idx="59805">
                  <c:v>0.98826879210936802</c:v>
                </c:pt>
                <c:pt idx="59806">
                  <c:v>0.98889979638292103</c:v>
                </c:pt>
                <c:pt idx="59807">
                  <c:v>0.98863589949089503</c:v>
                </c:pt>
                <c:pt idx="59808">
                  <c:v>0.98654806660775396</c:v>
                </c:pt>
                <c:pt idx="59809">
                  <c:v>0.99357399732629004</c:v>
                </c:pt>
                <c:pt idx="59810">
                  <c:v>0.99304795926093403</c:v>
                </c:pt>
                <c:pt idx="59811">
                  <c:v>0.98725852838839701</c:v>
                </c:pt>
                <c:pt idx="59812">
                  <c:v>0.99170340540492397</c:v>
                </c:pt>
                <c:pt idx="59813">
                  <c:v>0.98735170066461997</c:v>
                </c:pt>
                <c:pt idx="59814">
                  <c:v>0.98777419981715198</c:v>
                </c:pt>
                <c:pt idx="59815">
                  <c:v>0.99236278042073101</c:v>
                </c:pt>
                <c:pt idx="59816">
                  <c:v>0.99113063734734796</c:v>
                </c:pt>
                <c:pt idx="59817">
                  <c:v>0.99123996601641895</c:v>
                </c:pt>
                <c:pt idx="59818">
                  <c:v>0.99100122812288105</c:v>
                </c:pt>
                <c:pt idx="59819">
                  <c:v>0.99251152373691698</c:v>
                </c:pt>
                <c:pt idx="59820">
                  <c:v>0.99038115397702597</c:v>
                </c:pt>
                <c:pt idx="59821">
                  <c:v>0.98858441573276701</c:v>
                </c:pt>
                <c:pt idx="59822">
                  <c:v>0.99145126723497601</c:v>
                </c:pt>
                <c:pt idx="59823">
                  <c:v>0.99063492176799095</c:v>
                </c:pt>
                <c:pt idx="59824">
                  <c:v>0.99101933964742694</c:v>
                </c:pt>
                <c:pt idx="59825">
                  <c:v>0.99200589339842604</c:v>
                </c:pt>
                <c:pt idx="59826">
                  <c:v>0.99168511585113805</c:v>
                </c:pt>
                <c:pt idx="59827">
                  <c:v>0.98907114049193301</c:v>
                </c:pt>
                <c:pt idx="59828">
                  <c:v>0.98803433880326896</c:v>
                </c:pt>
                <c:pt idx="59829">
                  <c:v>0.98992513333340304</c:v>
                </c:pt>
                <c:pt idx="59830">
                  <c:v>0.99060709140937797</c:v>
                </c:pt>
                <c:pt idx="59831">
                  <c:v>0.98704003743400304</c:v>
                </c:pt>
                <c:pt idx="59832">
                  <c:v>0.992271745551356</c:v>
                </c:pt>
                <c:pt idx="59833">
                  <c:v>0.98985071592932306</c:v>
                </c:pt>
                <c:pt idx="59834">
                  <c:v>0.98917289189793001</c:v>
                </c:pt>
                <c:pt idx="59835">
                  <c:v>0.99082597426730401</c:v>
                </c:pt>
                <c:pt idx="59836">
                  <c:v>0.99213160125280397</c:v>
                </c:pt>
                <c:pt idx="59837">
                  <c:v>0.98877408829749702</c:v>
                </c:pt>
                <c:pt idx="59838">
                  <c:v>0.99317259693174897</c:v>
                </c:pt>
                <c:pt idx="59839">
                  <c:v>0.99004634533129399</c:v>
                </c:pt>
                <c:pt idx="59840">
                  <c:v>0.98918355442762396</c:v>
                </c:pt>
                <c:pt idx="59841">
                  <c:v>0.98730928949087104</c:v>
                </c:pt>
                <c:pt idx="59842">
                  <c:v>0.99247484423653998</c:v>
                </c:pt>
                <c:pt idx="59843">
                  <c:v>0.99191710686232704</c:v>
                </c:pt>
                <c:pt idx="59844">
                  <c:v>0.99240749525781002</c:v>
                </c:pt>
                <c:pt idx="59845">
                  <c:v>0.98956265145917499</c:v>
                </c:pt>
                <c:pt idx="59846">
                  <c:v>0.98968598017869103</c:v>
                </c:pt>
                <c:pt idx="59847">
                  <c:v>0.99223289773941103</c:v>
                </c:pt>
                <c:pt idx="59848">
                  <c:v>0.98773139832377099</c:v>
                </c:pt>
                <c:pt idx="59849">
                  <c:v>0.98968892283260002</c:v>
                </c:pt>
                <c:pt idx="59850">
                  <c:v>0.99225845498362997</c:v>
                </c:pt>
                <c:pt idx="59851">
                  <c:v>0.98712496470794298</c:v>
                </c:pt>
                <c:pt idx="59852">
                  <c:v>0.99034069985631001</c:v>
                </c:pt>
                <c:pt idx="59853">
                  <c:v>0.99148688683290098</c:v>
                </c:pt>
                <c:pt idx="59854">
                  <c:v>0.98880650947099402</c:v>
                </c:pt>
                <c:pt idx="59855">
                  <c:v>0.98930981036094201</c:v>
                </c:pt>
                <c:pt idx="59856">
                  <c:v>0.98992854069326397</c:v>
                </c:pt>
                <c:pt idx="59857">
                  <c:v>0.98901451125364603</c:v>
                </c:pt>
                <c:pt idx="59858">
                  <c:v>0.99046107228422497</c:v>
                </c:pt>
                <c:pt idx="59859">
                  <c:v>0.98853780061599505</c:v>
                </c:pt>
                <c:pt idx="59860">
                  <c:v>0.98810093136747701</c:v>
                </c:pt>
                <c:pt idx="59861">
                  <c:v>0.99202718799971001</c:v>
                </c:pt>
                <c:pt idx="59862">
                  <c:v>0.99076086506613703</c:v>
                </c:pt>
                <c:pt idx="59863">
                  <c:v>0.99063187540347997</c:v>
                </c:pt>
                <c:pt idx="59864">
                  <c:v>0.98756525115664795</c:v>
                </c:pt>
                <c:pt idx="59865">
                  <c:v>0.98966746141914397</c:v>
                </c:pt>
                <c:pt idx="59866">
                  <c:v>0.99127356548975698</c:v>
                </c:pt>
                <c:pt idx="59867">
                  <c:v>0.99268007984026996</c:v>
                </c:pt>
                <c:pt idx="59868">
                  <c:v>0.98817370810980798</c:v>
                </c:pt>
                <c:pt idx="59869">
                  <c:v>0.99199828708493998</c:v>
                </c:pt>
                <c:pt idx="59870">
                  <c:v>0.99210104273119903</c:v>
                </c:pt>
                <c:pt idx="59871">
                  <c:v>0.98944415827272403</c:v>
                </c:pt>
                <c:pt idx="59872">
                  <c:v>0.99271126823804101</c:v>
                </c:pt>
                <c:pt idx="59873">
                  <c:v>0.98705460183841898</c:v>
                </c:pt>
                <c:pt idx="59874">
                  <c:v>0.99325857451850996</c:v>
                </c:pt>
                <c:pt idx="59875">
                  <c:v>0.99079709252345305</c:v>
                </c:pt>
                <c:pt idx="59876">
                  <c:v>0.98767276981880603</c:v>
                </c:pt>
                <c:pt idx="59877">
                  <c:v>0.99273493192929596</c:v>
                </c:pt>
                <c:pt idx="59878">
                  <c:v>0.99112808977025402</c:v>
                </c:pt>
                <c:pt idx="59879">
                  <c:v>0.99132036805523305</c:v>
                </c:pt>
                <c:pt idx="59880">
                  <c:v>0.99116588749301404</c:v>
                </c:pt>
                <c:pt idx="59881">
                  <c:v>0.98916469516836003</c:v>
                </c:pt>
                <c:pt idx="59882">
                  <c:v>0.98897328976263099</c:v>
                </c:pt>
                <c:pt idx="59883">
                  <c:v>0.98930393098362202</c:v>
                </c:pt>
                <c:pt idx="59884">
                  <c:v>0.99171743952517499</c:v>
                </c:pt>
                <c:pt idx="59885">
                  <c:v>0.98931489672098805</c:v>
                </c:pt>
                <c:pt idx="59886">
                  <c:v>0.98916005804768803</c:v>
                </c:pt>
                <c:pt idx="59887">
                  <c:v>0.98881445702028603</c:v>
                </c:pt>
                <c:pt idx="59888">
                  <c:v>0.98949987631307401</c:v>
                </c:pt>
                <c:pt idx="59889">
                  <c:v>0.98753437091398399</c:v>
                </c:pt>
                <c:pt idx="59890">
                  <c:v>0.99213555758972705</c:v>
                </c:pt>
                <c:pt idx="59891">
                  <c:v>0.99388561792639596</c:v>
                </c:pt>
                <c:pt idx="59892">
                  <c:v>0.98960022026394001</c:v>
                </c:pt>
                <c:pt idx="59893">
                  <c:v>0.99110169070750898</c:v>
                </c:pt>
                <c:pt idx="59894">
                  <c:v>0.98953155147958904</c:v>
                </c:pt>
                <c:pt idx="59895">
                  <c:v>0.99054843351435895</c:v>
                </c:pt>
                <c:pt idx="59896">
                  <c:v>0.99028829086405101</c:v>
                </c:pt>
                <c:pt idx="59897">
                  <c:v>0.989539056420911</c:v>
                </c:pt>
                <c:pt idx="59898">
                  <c:v>0.98749636196623702</c:v>
                </c:pt>
                <c:pt idx="59899">
                  <c:v>0.99013993209654405</c:v>
                </c:pt>
                <c:pt idx="59900">
                  <c:v>0.98889134421271696</c:v>
                </c:pt>
                <c:pt idx="59901">
                  <c:v>0.98680557967174898</c:v>
                </c:pt>
                <c:pt idx="59902">
                  <c:v>0.98974624113369902</c:v>
                </c:pt>
                <c:pt idx="59903">
                  <c:v>0.98712515733350004</c:v>
                </c:pt>
                <c:pt idx="59904">
                  <c:v>0.98843768645000096</c:v>
                </c:pt>
                <c:pt idx="59905">
                  <c:v>0.99134686622606605</c:v>
                </c:pt>
                <c:pt idx="59906">
                  <c:v>0.98977851916998205</c:v>
                </c:pt>
                <c:pt idx="59907">
                  <c:v>0.99086713663883397</c:v>
                </c:pt>
                <c:pt idx="59908">
                  <c:v>0.99311199410385498</c:v>
                </c:pt>
                <c:pt idx="59909">
                  <c:v>0.99238958728867399</c:v>
                </c:pt>
                <c:pt idx="59910">
                  <c:v>0.98852770138992596</c:v>
                </c:pt>
                <c:pt idx="59911">
                  <c:v>0.990085060504448</c:v>
                </c:pt>
                <c:pt idx="59912">
                  <c:v>0.98836248917713798</c:v>
                </c:pt>
                <c:pt idx="59913">
                  <c:v>0.99136300722412996</c:v>
                </c:pt>
                <c:pt idx="59914">
                  <c:v>0.98889931452191504</c:v>
                </c:pt>
                <c:pt idx="59915">
                  <c:v>0.99240892152807003</c:v>
                </c:pt>
                <c:pt idx="59916">
                  <c:v>0.98784110000959302</c:v>
                </c:pt>
                <c:pt idx="59917">
                  <c:v>0.99013070149776405</c:v>
                </c:pt>
                <c:pt idx="59918">
                  <c:v>0.98912633719100296</c:v>
                </c:pt>
                <c:pt idx="59919">
                  <c:v>0.99186924189793402</c:v>
                </c:pt>
                <c:pt idx="59920">
                  <c:v>0.99154086991295998</c:v>
                </c:pt>
                <c:pt idx="59921">
                  <c:v>0.99030098902373798</c:v>
                </c:pt>
                <c:pt idx="59922">
                  <c:v>0.99263430055910895</c:v>
                </c:pt>
                <c:pt idx="59923">
                  <c:v>0.98921388944388899</c:v>
                </c:pt>
                <c:pt idx="59924">
                  <c:v>0.99001079796726199</c:v>
                </c:pt>
                <c:pt idx="59925">
                  <c:v>0.98664741123446698</c:v>
                </c:pt>
                <c:pt idx="59926">
                  <c:v>0.99252578057769802</c:v>
                </c:pt>
                <c:pt idx="59927">
                  <c:v>0.99118508803044802</c:v>
                </c:pt>
                <c:pt idx="59928">
                  <c:v>0.98958234237647302</c:v>
                </c:pt>
                <c:pt idx="59929">
                  <c:v>0.99152277330452698</c:v>
                </c:pt>
                <c:pt idx="59930">
                  <c:v>0.98758578935748798</c:v>
                </c:pt>
                <c:pt idx="59931">
                  <c:v>0.99048321691197905</c:v>
                </c:pt>
                <c:pt idx="59932">
                  <c:v>0.99358747555291704</c:v>
                </c:pt>
                <c:pt idx="59933">
                  <c:v>0.98854175165825697</c:v>
                </c:pt>
                <c:pt idx="59934">
                  <c:v>0.99205724008460805</c:v>
                </c:pt>
                <c:pt idx="59935">
                  <c:v>0.98920550507647598</c:v>
                </c:pt>
                <c:pt idx="59936">
                  <c:v>0.99247592970292398</c:v>
                </c:pt>
                <c:pt idx="59937">
                  <c:v>0.98862452419441005</c:v>
                </c:pt>
                <c:pt idx="59938">
                  <c:v>0.985866263160454</c:v>
                </c:pt>
                <c:pt idx="59939">
                  <c:v>0.99346529230118097</c:v>
                </c:pt>
                <c:pt idx="59940">
                  <c:v>0.98911859091132404</c:v>
                </c:pt>
                <c:pt idx="59941">
                  <c:v>0.98825798470422599</c:v>
                </c:pt>
                <c:pt idx="59942">
                  <c:v>0.99091443748929797</c:v>
                </c:pt>
                <c:pt idx="59943">
                  <c:v>0.98886078970004498</c:v>
                </c:pt>
                <c:pt idx="59944">
                  <c:v>0.99106497403890703</c:v>
                </c:pt>
                <c:pt idx="59945">
                  <c:v>0.988549941849026</c:v>
                </c:pt>
                <c:pt idx="59946">
                  <c:v>0.98758631728111501</c:v>
                </c:pt>
                <c:pt idx="59947">
                  <c:v>0.99153331521368604</c:v>
                </c:pt>
                <c:pt idx="59948">
                  <c:v>0.98953162754689095</c:v>
                </c:pt>
                <c:pt idx="59949">
                  <c:v>0.99227478205723596</c:v>
                </c:pt>
                <c:pt idx="59950">
                  <c:v>0.98791574689105</c:v>
                </c:pt>
                <c:pt idx="59951">
                  <c:v>0.98718420664478801</c:v>
                </c:pt>
                <c:pt idx="59952">
                  <c:v>0.986111333596976</c:v>
                </c:pt>
                <c:pt idx="59953">
                  <c:v>0.99204859913308896</c:v>
                </c:pt>
                <c:pt idx="59954">
                  <c:v>0.98904297838343502</c:v>
                </c:pt>
                <c:pt idx="59955">
                  <c:v>0.98655811149220396</c:v>
                </c:pt>
                <c:pt idx="59956">
                  <c:v>0.99027832192575005</c:v>
                </c:pt>
                <c:pt idx="59957">
                  <c:v>0.99099570320088304</c:v>
                </c:pt>
                <c:pt idx="59958">
                  <c:v>0.99258735629728201</c:v>
                </c:pt>
                <c:pt idx="59959">
                  <c:v>0.98854875741396597</c:v>
                </c:pt>
                <c:pt idx="59960">
                  <c:v>0.992212031910081</c:v>
                </c:pt>
                <c:pt idx="59961">
                  <c:v>0.99177938719722203</c:v>
                </c:pt>
                <c:pt idx="59962">
                  <c:v>0.99107583588832604</c:v>
                </c:pt>
                <c:pt idx="59963">
                  <c:v>0.99045703829462195</c:v>
                </c:pt>
                <c:pt idx="59964">
                  <c:v>0.98817011700340895</c:v>
                </c:pt>
                <c:pt idx="59965">
                  <c:v>0.99384584927034503</c:v>
                </c:pt>
                <c:pt idx="59966">
                  <c:v>0.98762850441904204</c:v>
                </c:pt>
                <c:pt idx="59967">
                  <c:v>0.99103809411438304</c:v>
                </c:pt>
                <c:pt idx="59968">
                  <c:v>0.99055686335499205</c:v>
                </c:pt>
                <c:pt idx="59969">
                  <c:v>0.99210682659476401</c:v>
                </c:pt>
                <c:pt idx="59970">
                  <c:v>0.98686036982972303</c:v>
                </c:pt>
                <c:pt idx="59971">
                  <c:v>0.98905773648491702</c:v>
                </c:pt>
                <c:pt idx="59972">
                  <c:v>0.98922681323556905</c:v>
                </c:pt>
                <c:pt idx="59973">
                  <c:v>0.98899777962107305</c:v>
                </c:pt>
                <c:pt idx="59974">
                  <c:v>0.98865349811089498</c:v>
                </c:pt>
                <c:pt idx="59975">
                  <c:v>0.989421883193628</c:v>
                </c:pt>
                <c:pt idx="59976">
                  <c:v>0.98819153747224497</c:v>
                </c:pt>
                <c:pt idx="59977">
                  <c:v>0.99281111479693496</c:v>
                </c:pt>
                <c:pt idx="59978">
                  <c:v>0.98705425006681502</c:v>
                </c:pt>
                <c:pt idx="59979">
                  <c:v>0.98608755961487404</c:v>
                </c:pt>
                <c:pt idx="59980">
                  <c:v>0.994462785279148</c:v>
                </c:pt>
                <c:pt idx="59981">
                  <c:v>0.99025734854847702</c:v>
                </c:pt>
                <c:pt idx="59982">
                  <c:v>0.990138850509512</c:v>
                </c:pt>
                <c:pt idx="59983">
                  <c:v>0.99358796478088496</c:v>
                </c:pt>
                <c:pt idx="59984">
                  <c:v>0.99363050569539102</c:v>
                </c:pt>
                <c:pt idx="59985">
                  <c:v>0.99110664092311296</c:v>
                </c:pt>
                <c:pt idx="59986">
                  <c:v>0.98732548252334495</c:v>
                </c:pt>
                <c:pt idx="59987">
                  <c:v>0.99293159343229698</c:v>
                </c:pt>
                <c:pt idx="59988">
                  <c:v>0.98902720283354395</c:v>
                </c:pt>
                <c:pt idx="59989">
                  <c:v>0.98762558820400403</c:v>
                </c:pt>
                <c:pt idx="59990">
                  <c:v>0.99107555765294297</c:v>
                </c:pt>
                <c:pt idx="59991">
                  <c:v>0.99065596048706706</c:v>
                </c:pt>
                <c:pt idx="59992">
                  <c:v>0.98724999360744803</c:v>
                </c:pt>
                <c:pt idx="59993">
                  <c:v>0.98843579885854105</c:v>
                </c:pt>
                <c:pt idx="59994">
                  <c:v>0.99165322029957303</c:v>
                </c:pt>
                <c:pt idx="59995">
                  <c:v>0.98577264178079504</c:v>
                </c:pt>
                <c:pt idx="59996">
                  <c:v>0.99336851108514301</c:v>
                </c:pt>
                <c:pt idx="59997">
                  <c:v>0.98720693439262897</c:v>
                </c:pt>
                <c:pt idx="59998">
                  <c:v>0.99215789437709301</c:v>
                </c:pt>
                <c:pt idx="59999">
                  <c:v>0.99409423385101303</c:v>
                </c:pt>
                <c:pt idx="60000">
                  <c:v>0.98792273216927995</c:v>
                </c:pt>
                <c:pt idx="60001">
                  <c:v>0.994090604529003</c:v>
                </c:pt>
                <c:pt idx="60002">
                  <c:v>0.98731792321555301</c:v>
                </c:pt>
                <c:pt idx="60003">
                  <c:v>0.993428368105159</c:v>
                </c:pt>
                <c:pt idx="60004">
                  <c:v>0.99315821062458998</c:v>
                </c:pt>
                <c:pt idx="60005">
                  <c:v>0.99174649023751804</c:v>
                </c:pt>
                <c:pt idx="60006">
                  <c:v>0.98949351243831996</c:v>
                </c:pt>
                <c:pt idx="60007">
                  <c:v>0.99234138012110995</c:v>
                </c:pt>
                <c:pt idx="60008">
                  <c:v>0.98824461820083298</c:v>
                </c:pt>
                <c:pt idx="60009">
                  <c:v>0.98944586953010405</c:v>
                </c:pt>
                <c:pt idx="60010">
                  <c:v>0.99082735907025699</c:v>
                </c:pt>
                <c:pt idx="60011">
                  <c:v>0.99046129610276201</c:v>
                </c:pt>
                <c:pt idx="60012">
                  <c:v>0.99151978438237898</c:v>
                </c:pt>
                <c:pt idx="60013">
                  <c:v>0.98936752317838195</c:v>
                </c:pt>
                <c:pt idx="60014">
                  <c:v>0.99079468414278904</c:v>
                </c:pt>
                <c:pt idx="60015">
                  <c:v>0.99318024625149304</c:v>
                </c:pt>
                <c:pt idx="60016">
                  <c:v>0.98864694730505698</c:v>
                </c:pt>
                <c:pt idx="60017">
                  <c:v>0.99122826214137005</c:v>
                </c:pt>
                <c:pt idx="60018">
                  <c:v>0.99090935929197899</c:v>
                </c:pt>
                <c:pt idx="60019">
                  <c:v>0.99014210998011198</c:v>
                </c:pt>
                <c:pt idx="60020">
                  <c:v>0.98920800588330904</c:v>
                </c:pt>
                <c:pt idx="60021">
                  <c:v>0.99409703808215699</c:v>
                </c:pt>
                <c:pt idx="60022">
                  <c:v>0.98688017001691697</c:v>
                </c:pt>
                <c:pt idx="60023">
                  <c:v>0.99118840859769297</c:v>
                </c:pt>
                <c:pt idx="60024">
                  <c:v>0.98876676889706505</c:v>
                </c:pt>
                <c:pt idx="60025">
                  <c:v>0.98791872353277299</c:v>
                </c:pt>
                <c:pt idx="60026">
                  <c:v>0.98976226411594603</c:v>
                </c:pt>
                <c:pt idx="60027">
                  <c:v>0.98951654755348195</c:v>
                </c:pt>
                <c:pt idx="60028">
                  <c:v>0.99279359923303301</c:v>
                </c:pt>
                <c:pt idx="60029">
                  <c:v>0.99225391678701202</c:v>
                </c:pt>
                <c:pt idx="60030">
                  <c:v>0.99052339694712199</c:v>
                </c:pt>
                <c:pt idx="60031">
                  <c:v>0.99096338824604102</c:v>
                </c:pt>
                <c:pt idx="60032">
                  <c:v>0.99139907078218503</c:v>
                </c:pt>
                <c:pt idx="60033">
                  <c:v>0.98874477543355099</c:v>
                </c:pt>
                <c:pt idx="60034">
                  <c:v>0.98885878460370402</c:v>
                </c:pt>
                <c:pt idx="60035">
                  <c:v>0.98957063502759701</c:v>
                </c:pt>
                <c:pt idx="60036">
                  <c:v>0.99310629318360899</c:v>
                </c:pt>
                <c:pt idx="60037">
                  <c:v>0.98688774493460496</c:v>
                </c:pt>
                <c:pt idx="60038">
                  <c:v>0.99188364808171503</c:v>
                </c:pt>
                <c:pt idx="60039">
                  <c:v>0.98785287109730602</c:v>
                </c:pt>
                <c:pt idx="60040">
                  <c:v>0.99054985420650998</c:v>
                </c:pt>
                <c:pt idx="60041">
                  <c:v>0.990180263649723</c:v>
                </c:pt>
                <c:pt idx="60042">
                  <c:v>0.99323327596926203</c:v>
                </c:pt>
                <c:pt idx="60043">
                  <c:v>0.99008626812568001</c:v>
                </c:pt>
                <c:pt idx="60044">
                  <c:v>0.98758552632348395</c:v>
                </c:pt>
                <c:pt idx="60045">
                  <c:v>0.99023311668226699</c:v>
                </c:pt>
                <c:pt idx="60046">
                  <c:v>0.98788235925979595</c:v>
                </c:pt>
                <c:pt idx="60047">
                  <c:v>0.99078339176506103</c:v>
                </c:pt>
                <c:pt idx="60048">
                  <c:v>0.99080120054744303</c:v>
                </c:pt>
                <c:pt idx="60049">
                  <c:v>0.99094781621156103</c:v>
                </c:pt>
                <c:pt idx="60050">
                  <c:v>0.98795338208980199</c:v>
                </c:pt>
                <c:pt idx="60051">
                  <c:v>0.992497467834347</c:v>
                </c:pt>
                <c:pt idx="60052">
                  <c:v>0.98912793822466005</c:v>
                </c:pt>
                <c:pt idx="60053">
                  <c:v>0.99079295419120195</c:v>
                </c:pt>
                <c:pt idx="60054">
                  <c:v>0.990314878710713</c:v>
                </c:pt>
                <c:pt idx="60055">
                  <c:v>0.99221563854615702</c:v>
                </c:pt>
                <c:pt idx="60056">
                  <c:v>0.98835078976144297</c:v>
                </c:pt>
                <c:pt idx="60057">
                  <c:v>0.99386313369558099</c:v>
                </c:pt>
                <c:pt idx="60058">
                  <c:v>0.98859823513979095</c:v>
                </c:pt>
                <c:pt idx="60059">
                  <c:v>0.98784701472540304</c:v>
                </c:pt>
                <c:pt idx="60060">
                  <c:v>0.98948127710586198</c:v>
                </c:pt>
                <c:pt idx="60061">
                  <c:v>0.98998835334424296</c:v>
                </c:pt>
                <c:pt idx="60062">
                  <c:v>0.99263087307250197</c:v>
                </c:pt>
                <c:pt idx="60063">
                  <c:v>0.992565680202534</c:v>
                </c:pt>
                <c:pt idx="60064">
                  <c:v>0.99170792891203496</c:v>
                </c:pt>
                <c:pt idx="60065">
                  <c:v>0.99439151204034504</c:v>
                </c:pt>
                <c:pt idx="60066">
                  <c:v>0.98957453466630096</c:v>
                </c:pt>
                <c:pt idx="60067">
                  <c:v>0.988989656690208</c:v>
                </c:pt>
                <c:pt idx="60068">
                  <c:v>0.99146124743890096</c:v>
                </c:pt>
                <c:pt idx="60069">
                  <c:v>0.98841108537625799</c:v>
                </c:pt>
                <c:pt idx="60070">
                  <c:v>0.99255444931197401</c:v>
                </c:pt>
                <c:pt idx="60071">
                  <c:v>0.99090117651651799</c:v>
                </c:pt>
                <c:pt idx="60072">
                  <c:v>0.98857166487889003</c:v>
                </c:pt>
                <c:pt idx="60073">
                  <c:v>0.99334170335651595</c:v>
                </c:pt>
                <c:pt idx="60074">
                  <c:v>0.98746663048690397</c:v>
                </c:pt>
                <c:pt idx="60075">
                  <c:v>0.98671289435854403</c:v>
                </c:pt>
                <c:pt idx="60076">
                  <c:v>0.990404620419856</c:v>
                </c:pt>
                <c:pt idx="60077">
                  <c:v>0.98772816288368204</c:v>
                </c:pt>
                <c:pt idx="60078">
                  <c:v>0.98884232508797798</c:v>
                </c:pt>
                <c:pt idx="60079">
                  <c:v>0.99310464929377995</c:v>
                </c:pt>
                <c:pt idx="60080">
                  <c:v>0.98849920364126698</c:v>
                </c:pt>
                <c:pt idx="60081">
                  <c:v>0.990213567728915</c:v>
                </c:pt>
                <c:pt idx="60082">
                  <c:v>0.98926654970536698</c:v>
                </c:pt>
                <c:pt idx="60083">
                  <c:v>0.98660104203732302</c:v>
                </c:pt>
                <c:pt idx="60084">
                  <c:v>0.99049965968423204</c:v>
                </c:pt>
                <c:pt idx="60085">
                  <c:v>0.99278452267940898</c:v>
                </c:pt>
                <c:pt idx="60086">
                  <c:v>0.98892622983852996</c:v>
                </c:pt>
                <c:pt idx="60087">
                  <c:v>0.99313744507956103</c:v>
                </c:pt>
                <c:pt idx="60088">
                  <c:v>0.98778336443111903</c:v>
                </c:pt>
                <c:pt idx="60089">
                  <c:v>0.99298250747630101</c:v>
                </c:pt>
                <c:pt idx="60090">
                  <c:v>0.98879094782320398</c:v>
                </c:pt>
                <c:pt idx="60091">
                  <c:v>0.98992997751438006</c:v>
                </c:pt>
                <c:pt idx="60092">
                  <c:v>0.98708619803522502</c:v>
                </c:pt>
                <c:pt idx="60093">
                  <c:v>0.98900619911012699</c:v>
                </c:pt>
                <c:pt idx="60094">
                  <c:v>0.99160586580077603</c:v>
                </c:pt>
                <c:pt idx="60095">
                  <c:v>0.987383189268908</c:v>
                </c:pt>
                <c:pt idx="60096">
                  <c:v>0.99167766507275301</c:v>
                </c:pt>
                <c:pt idx="60097">
                  <c:v>0.98967948984231902</c:v>
                </c:pt>
                <c:pt idx="60098">
                  <c:v>0.98861884460569005</c:v>
                </c:pt>
                <c:pt idx="60099">
                  <c:v>0.99107116690877495</c:v>
                </c:pt>
                <c:pt idx="60100">
                  <c:v>0.99149260869903499</c:v>
                </c:pt>
                <c:pt idx="60101">
                  <c:v>0.99209680808066303</c:v>
                </c:pt>
                <c:pt idx="60102">
                  <c:v>0.99096467551414402</c:v>
                </c:pt>
                <c:pt idx="60103">
                  <c:v>0.98792862310103502</c:v>
                </c:pt>
                <c:pt idx="60104">
                  <c:v>0.98771531289554504</c:v>
                </c:pt>
                <c:pt idx="60105">
                  <c:v>0.99220093211806504</c:v>
                </c:pt>
                <c:pt idx="60106">
                  <c:v>0.99234180090590995</c:v>
                </c:pt>
                <c:pt idx="60107">
                  <c:v>0.98732763600517603</c:v>
                </c:pt>
                <c:pt idx="60108">
                  <c:v>0.99071305133754906</c:v>
                </c:pt>
                <c:pt idx="60109">
                  <c:v>0.989613853320506</c:v>
                </c:pt>
                <c:pt idx="60110">
                  <c:v>0.98945113460270995</c:v>
                </c:pt>
                <c:pt idx="60111">
                  <c:v>0.98960092273980105</c:v>
                </c:pt>
                <c:pt idx="60112">
                  <c:v>0.98902426532121601</c:v>
                </c:pt>
                <c:pt idx="60113">
                  <c:v>0.99186564850374304</c:v>
                </c:pt>
                <c:pt idx="60114">
                  <c:v>0.98934392525593395</c:v>
                </c:pt>
                <c:pt idx="60115">
                  <c:v>0.98886209047497897</c:v>
                </c:pt>
                <c:pt idx="60116">
                  <c:v>0.989002910098149</c:v>
                </c:pt>
                <c:pt idx="60117">
                  <c:v>0.99144346195889999</c:v>
                </c:pt>
                <c:pt idx="60118">
                  <c:v>0.98853039337437498</c:v>
                </c:pt>
                <c:pt idx="60119">
                  <c:v>0.98699908111446699</c:v>
                </c:pt>
                <c:pt idx="60120">
                  <c:v>0.99074185508057</c:v>
                </c:pt>
                <c:pt idx="60121">
                  <c:v>0.99046114551740905</c:v>
                </c:pt>
                <c:pt idx="60122">
                  <c:v>0.99084449065119895</c:v>
                </c:pt>
                <c:pt idx="60123">
                  <c:v>0.98969669792440296</c:v>
                </c:pt>
                <c:pt idx="60124">
                  <c:v>0.99027791856081704</c:v>
                </c:pt>
                <c:pt idx="60125">
                  <c:v>0.99110744485725599</c:v>
                </c:pt>
                <c:pt idx="60126">
                  <c:v>0.98960596229158404</c:v>
                </c:pt>
                <c:pt idx="60127">
                  <c:v>0.98918125867449602</c:v>
                </c:pt>
                <c:pt idx="60128">
                  <c:v>0.98828539680028904</c:v>
                </c:pt>
                <c:pt idx="60129">
                  <c:v>0.99077648240878102</c:v>
                </c:pt>
                <c:pt idx="60130">
                  <c:v>0.98760508846943895</c:v>
                </c:pt>
                <c:pt idx="60131">
                  <c:v>0.991641952564697</c:v>
                </c:pt>
                <c:pt idx="60132">
                  <c:v>0.99184251929499001</c:v>
                </c:pt>
                <c:pt idx="60133">
                  <c:v>0.98965730092443605</c:v>
                </c:pt>
                <c:pt idx="60134">
                  <c:v>0.99213181887095403</c:v>
                </c:pt>
                <c:pt idx="60135">
                  <c:v>0.98708670751240202</c:v>
                </c:pt>
                <c:pt idx="60136">
                  <c:v>0.99188333421987895</c:v>
                </c:pt>
                <c:pt idx="60137">
                  <c:v>0.98705845342014598</c:v>
                </c:pt>
                <c:pt idx="60138">
                  <c:v>0.98915918935954905</c:v>
                </c:pt>
                <c:pt idx="60139">
                  <c:v>0.99318392446624104</c:v>
                </c:pt>
                <c:pt idx="60140">
                  <c:v>0.98978725986101501</c:v>
                </c:pt>
                <c:pt idx="60141">
                  <c:v>0.98818362642886803</c:v>
                </c:pt>
                <c:pt idx="60142">
                  <c:v>0.99249879851237399</c:v>
                </c:pt>
                <c:pt idx="60143">
                  <c:v>0.98985668451055397</c:v>
                </c:pt>
                <c:pt idx="60144">
                  <c:v>0.99093854309979101</c:v>
                </c:pt>
                <c:pt idx="60145">
                  <c:v>0.99263692969269002</c:v>
                </c:pt>
                <c:pt idx="60146">
                  <c:v>0.987671704586776</c:v>
                </c:pt>
                <c:pt idx="60147">
                  <c:v>0.98699944242236703</c:v>
                </c:pt>
                <c:pt idx="60148">
                  <c:v>0.98818023806662003</c:v>
                </c:pt>
                <c:pt idx="60149">
                  <c:v>0.98834969759031699</c:v>
                </c:pt>
                <c:pt idx="60150">
                  <c:v>0.98679201879796696</c:v>
                </c:pt>
                <c:pt idx="60151">
                  <c:v>0.98905803331684705</c:v>
                </c:pt>
                <c:pt idx="60152">
                  <c:v>0.99285838840565699</c:v>
                </c:pt>
                <c:pt idx="60153">
                  <c:v>0.98991513447176405</c:v>
                </c:pt>
                <c:pt idx="60154">
                  <c:v>0.992229134847191</c:v>
                </c:pt>
                <c:pt idx="60155">
                  <c:v>0.99237737883435595</c:v>
                </c:pt>
                <c:pt idx="60156">
                  <c:v>0.98869113976453404</c:v>
                </c:pt>
                <c:pt idx="60157">
                  <c:v>0.99178396548927605</c:v>
                </c:pt>
                <c:pt idx="60158">
                  <c:v>0.99424778737460895</c:v>
                </c:pt>
                <c:pt idx="60159">
                  <c:v>0.99353029009095895</c:v>
                </c:pt>
                <c:pt idx="60160">
                  <c:v>0.98853355026807999</c:v>
                </c:pt>
                <c:pt idx="60161">
                  <c:v>0.99253443803040997</c:v>
                </c:pt>
                <c:pt idx="60162">
                  <c:v>0.99025744855737796</c:v>
                </c:pt>
                <c:pt idx="60163">
                  <c:v>0.98959963112319305</c:v>
                </c:pt>
                <c:pt idx="60164">
                  <c:v>0.99448134793266796</c:v>
                </c:pt>
                <c:pt idx="60165">
                  <c:v>0.98887012519568696</c:v>
                </c:pt>
                <c:pt idx="60166">
                  <c:v>0.99389714066263402</c:v>
                </c:pt>
                <c:pt idx="60167">
                  <c:v>0.98974795892823697</c:v>
                </c:pt>
                <c:pt idx="60168">
                  <c:v>0.99028288379460505</c:v>
                </c:pt>
                <c:pt idx="60169">
                  <c:v>0.99391106332724999</c:v>
                </c:pt>
                <c:pt idx="60170">
                  <c:v>0.98999431260547599</c:v>
                </c:pt>
                <c:pt idx="60171">
                  <c:v>0.98793287961572995</c:v>
                </c:pt>
                <c:pt idx="60172">
                  <c:v>0.99077377198891103</c:v>
                </c:pt>
                <c:pt idx="60173">
                  <c:v>0.99129322393762098</c:v>
                </c:pt>
                <c:pt idx="60174">
                  <c:v>0.98956026918695095</c:v>
                </c:pt>
                <c:pt idx="60175">
                  <c:v>0.99318765817521304</c:v>
                </c:pt>
                <c:pt idx="60176">
                  <c:v>0.98751786772301198</c:v>
                </c:pt>
                <c:pt idx="60177">
                  <c:v>0.99349625591946</c:v>
                </c:pt>
                <c:pt idx="60178">
                  <c:v>0.99294602519300601</c:v>
                </c:pt>
                <c:pt idx="60179">
                  <c:v>0.98896060447276701</c:v>
                </c:pt>
                <c:pt idx="60180">
                  <c:v>0.98766502344854301</c:v>
                </c:pt>
                <c:pt idx="60181">
                  <c:v>0.99240292548806497</c:v>
                </c:pt>
                <c:pt idx="60182">
                  <c:v>0.99242742840937703</c:v>
                </c:pt>
                <c:pt idx="60183">
                  <c:v>0.99068073637455001</c:v>
                </c:pt>
                <c:pt idx="60184">
                  <c:v>0.98735473391555395</c:v>
                </c:pt>
                <c:pt idx="60185">
                  <c:v>0.99125094314319995</c:v>
                </c:pt>
                <c:pt idx="60186">
                  <c:v>0.98998576444424202</c:v>
                </c:pt>
                <c:pt idx="60187">
                  <c:v>0.99177080853863497</c:v>
                </c:pt>
                <c:pt idx="60188">
                  <c:v>0.98827123373678105</c:v>
                </c:pt>
                <c:pt idx="60189">
                  <c:v>0.98619659099345303</c:v>
                </c:pt>
                <c:pt idx="60190">
                  <c:v>0.99344081856910005</c:v>
                </c:pt>
                <c:pt idx="60191">
                  <c:v>0.98701391409318895</c:v>
                </c:pt>
                <c:pt idx="60192">
                  <c:v>0.99289456661240805</c:v>
                </c:pt>
                <c:pt idx="60193">
                  <c:v>0.987997052853959</c:v>
                </c:pt>
                <c:pt idx="60194">
                  <c:v>0.98726346183660596</c:v>
                </c:pt>
                <c:pt idx="60195">
                  <c:v>0.99269346100197697</c:v>
                </c:pt>
                <c:pt idx="60196">
                  <c:v>0.98817777597752199</c:v>
                </c:pt>
                <c:pt idx="60197">
                  <c:v>0.99237502318102899</c:v>
                </c:pt>
                <c:pt idx="60198">
                  <c:v>0.99131489501216397</c:v>
                </c:pt>
                <c:pt idx="60199">
                  <c:v>0.99250045860985303</c:v>
                </c:pt>
                <c:pt idx="60200">
                  <c:v>0.98940580323638305</c:v>
                </c:pt>
                <c:pt idx="60201">
                  <c:v>0.99080071046780505</c:v>
                </c:pt>
                <c:pt idx="60202">
                  <c:v>0.99173034976283203</c:v>
                </c:pt>
                <c:pt idx="60203">
                  <c:v>0.99102058264800996</c:v>
                </c:pt>
                <c:pt idx="60204">
                  <c:v>0.98850690771423899</c:v>
                </c:pt>
                <c:pt idx="60205">
                  <c:v>0.98685428889514004</c:v>
                </c:pt>
                <c:pt idx="60206">
                  <c:v>0.98985202015321105</c:v>
                </c:pt>
                <c:pt idx="60207">
                  <c:v>0.99007220229690096</c:v>
                </c:pt>
                <c:pt idx="60208">
                  <c:v>0.98850015215011</c:v>
                </c:pt>
                <c:pt idx="60209">
                  <c:v>0.98829928197176198</c:v>
                </c:pt>
                <c:pt idx="60210">
                  <c:v>0.99216925296831904</c:v>
                </c:pt>
                <c:pt idx="60211">
                  <c:v>0.987278456562241</c:v>
                </c:pt>
                <c:pt idx="60212">
                  <c:v>0.99278756020557402</c:v>
                </c:pt>
                <c:pt idx="60213">
                  <c:v>0.98844278138914798</c:v>
                </c:pt>
                <c:pt idx="60214">
                  <c:v>0.98882099498460296</c:v>
                </c:pt>
                <c:pt idx="60215">
                  <c:v>0.99054101493079805</c:v>
                </c:pt>
                <c:pt idx="60216">
                  <c:v>0.98822244678048599</c:v>
                </c:pt>
                <c:pt idx="60217">
                  <c:v>0.98878920623795896</c:v>
                </c:pt>
                <c:pt idx="60218">
                  <c:v>0.99101683897468695</c:v>
                </c:pt>
                <c:pt idx="60219">
                  <c:v>0.99309738355190602</c:v>
                </c:pt>
                <c:pt idx="60220">
                  <c:v>0.99058707859150097</c:v>
                </c:pt>
                <c:pt idx="60221">
                  <c:v>0.99037299126096401</c:v>
                </c:pt>
                <c:pt idx="60222">
                  <c:v>0.98958873483083898</c:v>
                </c:pt>
                <c:pt idx="60223">
                  <c:v>0.98669532892221801</c:v>
                </c:pt>
                <c:pt idx="60224">
                  <c:v>0.98720312501783802</c:v>
                </c:pt>
                <c:pt idx="60225">
                  <c:v>0.993728335628836</c:v>
                </c:pt>
                <c:pt idx="60226">
                  <c:v>0.98723563576242201</c:v>
                </c:pt>
                <c:pt idx="60227">
                  <c:v>0.988112058293941</c:v>
                </c:pt>
                <c:pt idx="60228">
                  <c:v>0.99353650065637</c:v>
                </c:pt>
                <c:pt idx="60229">
                  <c:v>0.98868074095795799</c:v>
                </c:pt>
                <c:pt idx="60230">
                  <c:v>0.99244828295844101</c:v>
                </c:pt>
                <c:pt idx="60231">
                  <c:v>0.99152899650416104</c:v>
                </c:pt>
                <c:pt idx="60232">
                  <c:v>0.99027341260948998</c:v>
                </c:pt>
                <c:pt idx="60233">
                  <c:v>0.99048195279656404</c:v>
                </c:pt>
                <c:pt idx="60234">
                  <c:v>0.99477181844147899</c:v>
                </c:pt>
                <c:pt idx="60235">
                  <c:v>0.98998615755941499</c:v>
                </c:pt>
                <c:pt idx="60236">
                  <c:v>0.98737639677335198</c:v>
                </c:pt>
                <c:pt idx="60237">
                  <c:v>0.98843920325174295</c:v>
                </c:pt>
                <c:pt idx="60238">
                  <c:v>0.99284220323711303</c:v>
                </c:pt>
                <c:pt idx="60239">
                  <c:v>0.990139287765464</c:v>
                </c:pt>
                <c:pt idx="60240">
                  <c:v>0.98921732012041097</c:v>
                </c:pt>
                <c:pt idx="60241">
                  <c:v>0.99151386154252996</c:v>
                </c:pt>
                <c:pt idx="60242">
                  <c:v>0.99284567345818597</c:v>
                </c:pt>
                <c:pt idx="60243">
                  <c:v>0.98748962937725604</c:v>
                </c:pt>
                <c:pt idx="60244">
                  <c:v>0.99334870095343197</c:v>
                </c:pt>
                <c:pt idx="60245">
                  <c:v>0.98995200320224697</c:v>
                </c:pt>
                <c:pt idx="60246">
                  <c:v>0.98939068800327401</c:v>
                </c:pt>
                <c:pt idx="60247">
                  <c:v>0.99072750642563401</c:v>
                </c:pt>
                <c:pt idx="60248">
                  <c:v>0.99126462120886705</c:v>
                </c:pt>
                <c:pt idx="60249">
                  <c:v>0.98654324350145906</c:v>
                </c:pt>
                <c:pt idx="60250">
                  <c:v>0.99221914804363998</c:v>
                </c:pt>
                <c:pt idx="60251">
                  <c:v>0.99268386161395095</c:v>
                </c:pt>
                <c:pt idx="60252">
                  <c:v>0.99157772050914395</c:v>
                </c:pt>
                <c:pt idx="60253">
                  <c:v>0.98830888772944303</c:v>
                </c:pt>
                <c:pt idx="60254">
                  <c:v>0.99253130712382198</c:v>
                </c:pt>
                <c:pt idx="60255">
                  <c:v>0.99248335046376701</c:v>
                </c:pt>
                <c:pt idx="60256">
                  <c:v>0.98812905179258104</c:v>
                </c:pt>
                <c:pt idx="60257">
                  <c:v>0.993004243238789</c:v>
                </c:pt>
                <c:pt idx="60258">
                  <c:v>0.98693544131547495</c:v>
                </c:pt>
                <c:pt idx="60259">
                  <c:v>0.99225122452018699</c:v>
                </c:pt>
                <c:pt idx="60260">
                  <c:v>0.99002466720855498</c:v>
                </c:pt>
                <c:pt idx="60261">
                  <c:v>0.98868138443823605</c:v>
                </c:pt>
                <c:pt idx="60262">
                  <c:v>0.990581938529151</c:v>
                </c:pt>
                <c:pt idx="60263">
                  <c:v>0.98859236763297598</c:v>
                </c:pt>
                <c:pt idx="60264">
                  <c:v>0.99184077807709004</c:v>
                </c:pt>
                <c:pt idx="60265">
                  <c:v>0.98743155531038196</c:v>
                </c:pt>
                <c:pt idx="60266">
                  <c:v>0.99197802733914697</c:v>
                </c:pt>
                <c:pt idx="60267">
                  <c:v>0.99055993231424799</c:v>
                </c:pt>
                <c:pt idx="60268">
                  <c:v>0.98960999455672505</c:v>
                </c:pt>
                <c:pt idx="60269">
                  <c:v>0.986796856380459</c:v>
                </c:pt>
                <c:pt idx="60270">
                  <c:v>0.99127904101554498</c:v>
                </c:pt>
                <c:pt idx="60271">
                  <c:v>0.99215082438013202</c:v>
                </c:pt>
                <c:pt idx="60272">
                  <c:v>0.99406188268016604</c:v>
                </c:pt>
                <c:pt idx="60273">
                  <c:v>0.98765007769741897</c:v>
                </c:pt>
                <c:pt idx="60274">
                  <c:v>0.99301675802010003</c:v>
                </c:pt>
                <c:pt idx="60275">
                  <c:v>0.99124357136474195</c:v>
                </c:pt>
                <c:pt idx="60276">
                  <c:v>0.98789703402467899</c:v>
                </c:pt>
                <c:pt idx="60277">
                  <c:v>0.98823846661974302</c:v>
                </c:pt>
                <c:pt idx="60278">
                  <c:v>0.99144320976109801</c:v>
                </c:pt>
                <c:pt idx="60279">
                  <c:v>0.98679669782829604</c:v>
                </c:pt>
                <c:pt idx="60280">
                  <c:v>0.99358677290533104</c:v>
                </c:pt>
                <c:pt idx="60281">
                  <c:v>0.98816949888490302</c:v>
                </c:pt>
                <c:pt idx="60282">
                  <c:v>0.99086928513987305</c:v>
                </c:pt>
                <c:pt idx="60283">
                  <c:v>0.99320267602630397</c:v>
                </c:pt>
                <c:pt idx="60284">
                  <c:v>0.98650040915818604</c:v>
                </c:pt>
                <c:pt idx="60285">
                  <c:v>0.99162542822103605</c:v>
                </c:pt>
                <c:pt idx="60286">
                  <c:v>0.99154635520459899</c:v>
                </c:pt>
                <c:pt idx="60287">
                  <c:v>0.98701654116682502</c:v>
                </c:pt>
                <c:pt idx="60288">
                  <c:v>0.99080099110089104</c:v>
                </c:pt>
                <c:pt idx="60289">
                  <c:v>0.99035141764331402</c:v>
                </c:pt>
                <c:pt idx="60290">
                  <c:v>0.98970184231629599</c:v>
                </c:pt>
                <c:pt idx="60291">
                  <c:v>0.99383591496186896</c:v>
                </c:pt>
                <c:pt idx="60292">
                  <c:v>0.99062572662260595</c:v>
                </c:pt>
                <c:pt idx="60293">
                  <c:v>0.99337777636162194</c:v>
                </c:pt>
                <c:pt idx="60294">
                  <c:v>0.992647292078079</c:v>
                </c:pt>
                <c:pt idx="60295">
                  <c:v>0.99326761080589898</c:v>
                </c:pt>
                <c:pt idx="60296">
                  <c:v>0.99240549229123398</c:v>
                </c:pt>
                <c:pt idx="60297">
                  <c:v>0.98962283031959797</c:v>
                </c:pt>
                <c:pt idx="60298">
                  <c:v>0.98716018821667295</c:v>
                </c:pt>
                <c:pt idx="60299">
                  <c:v>0.99137674304657697</c:v>
                </c:pt>
                <c:pt idx="60300">
                  <c:v>0.99269974628263402</c:v>
                </c:pt>
                <c:pt idx="60301">
                  <c:v>0.99272224650200602</c:v>
                </c:pt>
                <c:pt idx="60302">
                  <c:v>0.98930606902965001</c:v>
                </c:pt>
                <c:pt idx="60303">
                  <c:v>0.99200286148805406</c:v>
                </c:pt>
                <c:pt idx="60304">
                  <c:v>0.99161023580659102</c:v>
                </c:pt>
                <c:pt idx="60305">
                  <c:v>0.99264412811467095</c:v>
                </c:pt>
                <c:pt idx="60306">
                  <c:v>0.98694549664273101</c:v>
                </c:pt>
                <c:pt idx="60307">
                  <c:v>0.99190884436913096</c:v>
                </c:pt>
                <c:pt idx="60308">
                  <c:v>0.99236220713051304</c:v>
                </c:pt>
                <c:pt idx="60309">
                  <c:v>0.98930725734095004</c:v>
                </c:pt>
                <c:pt idx="60310">
                  <c:v>0.98925784896782099</c:v>
                </c:pt>
                <c:pt idx="60311">
                  <c:v>0.98969679132531496</c:v>
                </c:pt>
                <c:pt idx="60312">
                  <c:v>0.99031087144904895</c:v>
                </c:pt>
                <c:pt idx="60313">
                  <c:v>0.98851960499307601</c:v>
                </c:pt>
                <c:pt idx="60314">
                  <c:v>0.98784538622757301</c:v>
                </c:pt>
                <c:pt idx="60315">
                  <c:v>0.98864667758180902</c:v>
                </c:pt>
                <c:pt idx="60316">
                  <c:v>0.99190263010049495</c:v>
                </c:pt>
                <c:pt idx="60317">
                  <c:v>0.99268155539932801</c:v>
                </c:pt>
                <c:pt idx="60318">
                  <c:v>0.98935120961915002</c:v>
                </c:pt>
                <c:pt idx="60319">
                  <c:v>0.98866886585065505</c:v>
                </c:pt>
                <c:pt idx="60320">
                  <c:v>0.99160420360744495</c:v>
                </c:pt>
                <c:pt idx="60321">
                  <c:v>0.98775403539652795</c:v>
                </c:pt>
                <c:pt idx="60322">
                  <c:v>0.99005386082811997</c:v>
                </c:pt>
                <c:pt idx="60323">
                  <c:v>0.98988905157306295</c:v>
                </c:pt>
                <c:pt idx="60324">
                  <c:v>0.98971734883499496</c:v>
                </c:pt>
                <c:pt idx="60325">
                  <c:v>0.98912613975712105</c:v>
                </c:pt>
                <c:pt idx="60326">
                  <c:v>0.99212931066754295</c:v>
                </c:pt>
                <c:pt idx="60327">
                  <c:v>0.99124088279919798</c:v>
                </c:pt>
                <c:pt idx="60328">
                  <c:v>0.99082991533449905</c:v>
                </c:pt>
                <c:pt idx="60329">
                  <c:v>0.99023219258048201</c:v>
                </c:pt>
                <c:pt idx="60330">
                  <c:v>0.99331380924716095</c:v>
                </c:pt>
                <c:pt idx="60331">
                  <c:v>0.987718034224631</c:v>
                </c:pt>
                <c:pt idx="60332">
                  <c:v>0.99274406875195798</c:v>
                </c:pt>
                <c:pt idx="60333">
                  <c:v>0.99061745558804604</c:v>
                </c:pt>
                <c:pt idx="60334">
                  <c:v>0.99252492534411096</c:v>
                </c:pt>
                <c:pt idx="60335">
                  <c:v>0.991898429769971</c:v>
                </c:pt>
                <c:pt idx="60336">
                  <c:v>0.98986987767009504</c:v>
                </c:pt>
                <c:pt idx="60337">
                  <c:v>0.992811065119241</c:v>
                </c:pt>
                <c:pt idx="60338">
                  <c:v>0.98962310232710105</c:v>
                </c:pt>
                <c:pt idx="60339">
                  <c:v>0.98724328425978902</c:v>
                </c:pt>
                <c:pt idx="60340">
                  <c:v>0.99043962230879601</c:v>
                </c:pt>
                <c:pt idx="60341">
                  <c:v>0.99231920581213195</c:v>
                </c:pt>
                <c:pt idx="60342">
                  <c:v>0.98965444333157604</c:v>
                </c:pt>
                <c:pt idx="60343">
                  <c:v>0.98710894818013994</c:v>
                </c:pt>
                <c:pt idx="60344">
                  <c:v>0.99350166616554902</c:v>
                </c:pt>
                <c:pt idx="60345">
                  <c:v>0.98823796349707105</c:v>
                </c:pt>
                <c:pt idx="60346">
                  <c:v>0.98879781876572304</c:v>
                </c:pt>
                <c:pt idx="60347">
                  <c:v>0.98966795537208696</c:v>
                </c:pt>
                <c:pt idx="60348">
                  <c:v>0.99234281292711901</c:v>
                </c:pt>
                <c:pt idx="60349">
                  <c:v>0.99247598955994598</c:v>
                </c:pt>
                <c:pt idx="60350">
                  <c:v>0.98727639038218995</c:v>
                </c:pt>
                <c:pt idx="60351">
                  <c:v>0.993829104701619</c:v>
                </c:pt>
                <c:pt idx="60352">
                  <c:v>0.992603052872854</c:v>
                </c:pt>
                <c:pt idx="60353">
                  <c:v>0.98605915108521203</c:v>
                </c:pt>
                <c:pt idx="60354">
                  <c:v>0.99187528320685703</c:v>
                </c:pt>
                <c:pt idx="60355">
                  <c:v>0.99180178938380503</c:v>
                </c:pt>
                <c:pt idx="60356">
                  <c:v>0.98878086278680599</c:v>
                </c:pt>
                <c:pt idx="60357">
                  <c:v>0.98861054358118206</c:v>
                </c:pt>
                <c:pt idx="60358">
                  <c:v>0.98886049481715099</c:v>
                </c:pt>
                <c:pt idx="60359">
                  <c:v>0.99201709662291904</c:v>
                </c:pt>
                <c:pt idx="60360">
                  <c:v>0.99243234062365204</c:v>
                </c:pt>
                <c:pt idx="60361">
                  <c:v>0.98794850107089804</c:v>
                </c:pt>
                <c:pt idx="60362">
                  <c:v>0.98748081397963305</c:v>
                </c:pt>
                <c:pt idx="60363">
                  <c:v>0.99207769884341601</c:v>
                </c:pt>
                <c:pt idx="60364">
                  <c:v>0.98800430673313799</c:v>
                </c:pt>
                <c:pt idx="60365">
                  <c:v>0.98838595912044702</c:v>
                </c:pt>
                <c:pt idx="60366">
                  <c:v>0.99104329948038505</c:v>
                </c:pt>
                <c:pt idx="60367">
                  <c:v>0.98724914384330298</c:v>
                </c:pt>
                <c:pt idx="60368">
                  <c:v>0.99254865065118703</c:v>
                </c:pt>
                <c:pt idx="60369">
                  <c:v>0.98848166301037199</c:v>
                </c:pt>
                <c:pt idx="60370">
                  <c:v>0.99074307585273003</c:v>
                </c:pt>
                <c:pt idx="60371">
                  <c:v>0.99271062004355404</c:v>
                </c:pt>
                <c:pt idx="60372">
                  <c:v>0.98863448787825603</c:v>
                </c:pt>
                <c:pt idx="60373">
                  <c:v>0.98921344803776001</c:v>
                </c:pt>
                <c:pt idx="60374">
                  <c:v>0.98903359174466399</c:v>
                </c:pt>
                <c:pt idx="60375">
                  <c:v>0.992678613892503</c:v>
                </c:pt>
                <c:pt idx="60376">
                  <c:v>0.98830772368801101</c:v>
                </c:pt>
                <c:pt idx="60377">
                  <c:v>0.98948773463525197</c:v>
                </c:pt>
                <c:pt idx="60378">
                  <c:v>0.98946845863198796</c:v>
                </c:pt>
                <c:pt idx="60379">
                  <c:v>0.98789888899823597</c:v>
                </c:pt>
                <c:pt idx="60380">
                  <c:v>0.99332485430833795</c:v>
                </c:pt>
                <c:pt idx="60381">
                  <c:v>0.99048435879369501</c:v>
                </c:pt>
                <c:pt idx="60382">
                  <c:v>0.98951111602724895</c:v>
                </c:pt>
                <c:pt idx="60383">
                  <c:v>0.98823460869833901</c:v>
                </c:pt>
                <c:pt idx="60384">
                  <c:v>0.99142580275862502</c:v>
                </c:pt>
                <c:pt idx="60385">
                  <c:v>0.99318354723147895</c:v>
                </c:pt>
                <c:pt idx="60386">
                  <c:v>0.99029130557017297</c:v>
                </c:pt>
                <c:pt idx="60387">
                  <c:v>0.99310964609158303</c:v>
                </c:pt>
                <c:pt idx="60388">
                  <c:v>0.99369906310823297</c:v>
                </c:pt>
                <c:pt idx="60389">
                  <c:v>0.99223645104437896</c:v>
                </c:pt>
                <c:pt idx="60390">
                  <c:v>0.99095974345281201</c:v>
                </c:pt>
                <c:pt idx="60391">
                  <c:v>0.99304369340250398</c:v>
                </c:pt>
                <c:pt idx="60392">
                  <c:v>0.98843113487924805</c:v>
                </c:pt>
                <c:pt idx="60393">
                  <c:v>0.99266232824418499</c:v>
                </c:pt>
                <c:pt idx="60394">
                  <c:v>0.98834024575813795</c:v>
                </c:pt>
                <c:pt idx="60395">
                  <c:v>0.98922690326335805</c:v>
                </c:pt>
                <c:pt idx="60396">
                  <c:v>0.99280439100956197</c:v>
                </c:pt>
                <c:pt idx="60397">
                  <c:v>0.99130930278449803</c:v>
                </c:pt>
                <c:pt idx="60398">
                  <c:v>0.99334072631808701</c:v>
                </c:pt>
                <c:pt idx="60399">
                  <c:v>0.99312298444965497</c:v>
                </c:pt>
                <c:pt idx="60400">
                  <c:v>0.98901339267701704</c:v>
                </c:pt>
                <c:pt idx="60401">
                  <c:v>0.99193955289871005</c:v>
                </c:pt>
                <c:pt idx="60402">
                  <c:v>0.98987855275633596</c:v>
                </c:pt>
                <c:pt idx="60403">
                  <c:v>0.98796628849986101</c:v>
                </c:pt>
                <c:pt idx="60404">
                  <c:v>0.989474793208591</c:v>
                </c:pt>
                <c:pt idx="60405">
                  <c:v>0.98988235224224896</c:v>
                </c:pt>
                <c:pt idx="60406">
                  <c:v>0.99217570937010902</c:v>
                </c:pt>
                <c:pt idx="60407">
                  <c:v>0.99022756329301498</c:v>
                </c:pt>
                <c:pt idx="60408">
                  <c:v>0.98863693331609404</c:v>
                </c:pt>
                <c:pt idx="60409">
                  <c:v>0.99018573353052197</c:v>
                </c:pt>
                <c:pt idx="60410">
                  <c:v>0.98805799820115203</c:v>
                </c:pt>
                <c:pt idx="60411">
                  <c:v>0.99066816113925804</c:v>
                </c:pt>
                <c:pt idx="60412">
                  <c:v>0.990107902255281</c:v>
                </c:pt>
                <c:pt idx="60413">
                  <c:v>0.991828186826611</c:v>
                </c:pt>
                <c:pt idx="60414">
                  <c:v>0.99117163368285599</c:v>
                </c:pt>
                <c:pt idx="60415">
                  <c:v>0.98721700450206695</c:v>
                </c:pt>
                <c:pt idx="60416">
                  <c:v>0.99062825841255797</c:v>
                </c:pt>
                <c:pt idx="60417">
                  <c:v>0.99086521981892495</c:v>
                </c:pt>
                <c:pt idx="60418">
                  <c:v>0.99315785497349196</c:v>
                </c:pt>
                <c:pt idx="60419">
                  <c:v>0.99016194915582101</c:v>
                </c:pt>
                <c:pt idx="60420">
                  <c:v>0.98940393896107603</c:v>
                </c:pt>
                <c:pt idx="60421">
                  <c:v>0.99084448971670203</c:v>
                </c:pt>
                <c:pt idx="60422">
                  <c:v>0.99237332529150402</c:v>
                </c:pt>
                <c:pt idx="60423">
                  <c:v>0.99104590216195998</c:v>
                </c:pt>
                <c:pt idx="60424">
                  <c:v>0.990802910653658</c:v>
                </c:pt>
                <c:pt idx="60425">
                  <c:v>0.99241283427676696</c:v>
                </c:pt>
                <c:pt idx="60426">
                  <c:v>0.98857138998001803</c:v>
                </c:pt>
                <c:pt idx="60427">
                  <c:v>0.988977480372907</c:v>
                </c:pt>
                <c:pt idx="60428">
                  <c:v>0.99335926416945697</c:v>
                </c:pt>
                <c:pt idx="60429">
                  <c:v>0.987457938628585</c:v>
                </c:pt>
                <c:pt idx="60430">
                  <c:v>0.99142046154226904</c:v>
                </c:pt>
                <c:pt idx="60431">
                  <c:v>0.99115040828782297</c:v>
                </c:pt>
                <c:pt idx="60432">
                  <c:v>0.98810794342855002</c:v>
                </c:pt>
                <c:pt idx="60433">
                  <c:v>0.99201820621375303</c:v>
                </c:pt>
                <c:pt idx="60434">
                  <c:v>0.99024229055984103</c:v>
                </c:pt>
                <c:pt idx="60435">
                  <c:v>0.98880305379640698</c:v>
                </c:pt>
                <c:pt idx="60436">
                  <c:v>0.99007909462309895</c:v>
                </c:pt>
                <c:pt idx="60437">
                  <c:v>0.99226291337974704</c:v>
                </c:pt>
                <c:pt idx="60438">
                  <c:v>0.99377036051941103</c:v>
                </c:pt>
                <c:pt idx="60439">
                  <c:v>0.98927402893086502</c:v>
                </c:pt>
                <c:pt idx="60440">
                  <c:v>0.99232921860775802</c:v>
                </c:pt>
                <c:pt idx="60441">
                  <c:v>0.99215534730838995</c:v>
                </c:pt>
                <c:pt idx="60442">
                  <c:v>0.990972453874151</c:v>
                </c:pt>
                <c:pt idx="60443">
                  <c:v>0.99200368364949099</c:v>
                </c:pt>
                <c:pt idx="60444">
                  <c:v>0.987486653165212</c:v>
                </c:pt>
                <c:pt idx="60445">
                  <c:v>0.98819578772625705</c:v>
                </c:pt>
                <c:pt idx="60446">
                  <c:v>0.98929969644672</c:v>
                </c:pt>
                <c:pt idx="60447">
                  <c:v>0.99125257874935002</c:v>
                </c:pt>
                <c:pt idx="60448">
                  <c:v>0.98826582671414198</c:v>
                </c:pt>
                <c:pt idx="60449">
                  <c:v>0.98966458261435497</c:v>
                </c:pt>
                <c:pt idx="60450">
                  <c:v>0.98729009047233596</c:v>
                </c:pt>
                <c:pt idx="60451">
                  <c:v>0.99193766688265606</c:v>
                </c:pt>
                <c:pt idx="60452">
                  <c:v>0.99020892196222798</c:v>
                </c:pt>
                <c:pt idx="60453">
                  <c:v>0.98858588080315901</c:v>
                </c:pt>
                <c:pt idx="60454">
                  <c:v>0.99214387604741305</c:v>
                </c:pt>
                <c:pt idx="60455">
                  <c:v>0.99206494799730505</c:v>
                </c:pt>
                <c:pt idx="60456">
                  <c:v>0.98915714598789495</c:v>
                </c:pt>
                <c:pt idx="60457">
                  <c:v>0.99041023984308596</c:v>
                </c:pt>
                <c:pt idx="60458">
                  <c:v>0.99213814002127398</c:v>
                </c:pt>
                <c:pt idx="60459">
                  <c:v>0.98808548611591995</c:v>
                </c:pt>
                <c:pt idx="60460">
                  <c:v>0.98981952892911296</c:v>
                </c:pt>
                <c:pt idx="60461">
                  <c:v>0.99145315936340395</c:v>
                </c:pt>
                <c:pt idx="60462">
                  <c:v>0.98714743739239297</c:v>
                </c:pt>
                <c:pt idx="60463">
                  <c:v>0.99035702149243998</c:v>
                </c:pt>
                <c:pt idx="60464">
                  <c:v>0.99226429396386495</c:v>
                </c:pt>
                <c:pt idx="60465">
                  <c:v>0.98885496114444904</c:v>
                </c:pt>
                <c:pt idx="60466">
                  <c:v>0.99425912187932297</c:v>
                </c:pt>
                <c:pt idx="60467">
                  <c:v>0.98968166914464395</c:v>
                </c:pt>
                <c:pt idx="60468">
                  <c:v>0.99046979938510304</c:v>
                </c:pt>
                <c:pt idx="60469">
                  <c:v>0.98747666490721897</c:v>
                </c:pt>
                <c:pt idx="60470">
                  <c:v>0.99281978083258304</c:v>
                </c:pt>
                <c:pt idx="60471">
                  <c:v>0.993202814882579</c:v>
                </c:pt>
                <c:pt idx="60472">
                  <c:v>0.990537483490459</c:v>
                </c:pt>
                <c:pt idx="60473">
                  <c:v>0.98910123548220596</c:v>
                </c:pt>
                <c:pt idx="60474">
                  <c:v>0.99338074563136003</c:v>
                </c:pt>
                <c:pt idx="60475">
                  <c:v>0.99035749712813204</c:v>
                </c:pt>
                <c:pt idx="60476">
                  <c:v>0.99216283304870601</c:v>
                </c:pt>
                <c:pt idx="60477">
                  <c:v>0.99203977922241604</c:v>
                </c:pt>
                <c:pt idx="60478">
                  <c:v>0.98939613959767003</c:v>
                </c:pt>
                <c:pt idx="60479">
                  <c:v>0.98947847409394996</c:v>
                </c:pt>
                <c:pt idx="60480">
                  <c:v>0.99184219802887996</c:v>
                </c:pt>
                <c:pt idx="60481">
                  <c:v>0.99038705099207103</c:v>
                </c:pt>
                <c:pt idx="60482">
                  <c:v>0.99188973553098103</c:v>
                </c:pt>
                <c:pt idx="60483">
                  <c:v>0.99299087893959104</c:v>
                </c:pt>
                <c:pt idx="60484">
                  <c:v>0.99397541661801203</c:v>
                </c:pt>
                <c:pt idx="60485">
                  <c:v>0.98677499245932299</c:v>
                </c:pt>
                <c:pt idx="60486">
                  <c:v>0.99072335510019705</c:v>
                </c:pt>
                <c:pt idx="60487">
                  <c:v>0.99148344037446301</c:v>
                </c:pt>
                <c:pt idx="60488">
                  <c:v>0.98889808457682904</c:v>
                </c:pt>
                <c:pt idx="60489">
                  <c:v>0.98875984324510502</c:v>
                </c:pt>
                <c:pt idx="60490">
                  <c:v>0.99016275141517496</c:v>
                </c:pt>
                <c:pt idx="60491">
                  <c:v>0.98726070595925197</c:v>
                </c:pt>
                <c:pt idx="60492">
                  <c:v>0.99268479884378302</c:v>
                </c:pt>
                <c:pt idx="60493">
                  <c:v>0.98968820666837898</c:v>
                </c:pt>
                <c:pt idx="60494">
                  <c:v>0.99201104566273002</c:v>
                </c:pt>
                <c:pt idx="60495">
                  <c:v>0.99091078048277803</c:v>
                </c:pt>
                <c:pt idx="60496">
                  <c:v>0.98864332788277498</c:v>
                </c:pt>
                <c:pt idx="60497">
                  <c:v>0.99415347414366095</c:v>
                </c:pt>
                <c:pt idx="60498">
                  <c:v>0.98844567111152004</c:v>
                </c:pt>
                <c:pt idx="60499">
                  <c:v>0.99165065611222802</c:v>
                </c:pt>
                <c:pt idx="60500">
                  <c:v>0.98824921664675502</c:v>
                </c:pt>
                <c:pt idx="60501">
                  <c:v>0.99223106873933897</c:v>
                </c:pt>
                <c:pt idx="60502">
                  <c:v>0.99119494632292005</c:v>
                </c:pt>
                <c:pt idx="60503">
                  <c:v>0.98836748225052096</c:v>
                </c:pt>
                <c:pt idx="60504">
                  <c:v>0.99230744022064399</c:v>
                </c:pt>
                <c:pt idx="60505">
                  <c:v>0.99139244522216396</c:v>
                </c:pt>
                <c:pt idx="60506">
                  <c:v>0.99024898915776205</c:v>
                </c:pt>
                <c:pt idx="60507">
                  <c:v>0.98763276020656099</c:v>
                </c:pt>
                <c:pt idx="60508">
                  <c:v>0.99241460276847404</c:v>
                </c:pt>
                <c:pt idx="60509">
                  <c:v>0.99235296724330901</c:v>
                </c:pt>
                <c:pt idx="60510">
                  <c:v>0.989352015453694</c:v>
                </c:pt>
                <c:pt idx="60511">
                  <c:v>0.99186981123085904</c:v>
                </c:pt>
                <c:pt idx="60512">
                  <c:v>0.99217079343211301</c:v>
                </c:pt>
                <c:pt idx="60513">
                  <c:v>0.99000064039951297</c:v>
                </c:pt>
                <c:pt idx="60514">
                  <c:v>0.99057161850049102</c:v>
                </c:pt>
                <c:pt idx="60515">
                  <c:v>0.992371597049029</c:v>
                </c:pt>
                <c:pt idx="60516">
                  <c:v>0.98877628441638998</c:v>
                </c:pt>
                <c:pt idx="60517">
                  <c:v>0.98919752089427804</c:v>
                </c:pt>
                <c:pt idx="60518">
                  <c:v>0.98785559522876698</c:v>
                </c:pt>
                <c:pt idx="60519">
                  <c:v>0.99217298854176394</c:v>
                </c:pt>
                <c:pt idx="60520">
                  <c:v>0.98913518649308396</c:v>
                </c:pt>
                <c:pt idx="60521">
                  <c:v>0.98772831137804595</c:v>
                </c:pt>
                <c:pt idx="60522">
                  <c:v>0.98628098741900005</c:v>
                </c:pt>
                <c:pt idx="60523">
                  <c:v>0.98905197612227103</c:v>
                </c:pt>
                <c:pt idx="60524">
                  <c:v>0.99243593131763097</c:v>
                </c:pt>
                <c:pt idx="60525">
                  <c:v>0.98759910830485798</c:v>
                </c:pt>
                <c:pt idx="60526">
                  <c:v>0.99015398445880698</c:v>
                </c:pt>
                <c:pt idx="60527">
                  <c:v>0.99323768341942498</c:v>
                </c:pt>
                <c:pt idx="60528">
                  <c:v>0.99175410381644302</c:v>
                </c:pt>
                <c:pt idx="60529">
                  <c:v>0.99043406113872201</c:v>
                </c:pt>
                <c:pt idx="60530">
                  <c:v>0.99455294798276594</c:v>
                </c:pt>
                <c:pt idx="60531">
                  <c:v>0.98912031544193602</c:v>
                </c:pt>
                <c:pt idx="60532">
                  <c:v>0.98951025813873394</c:v>
                </c:pt>
                <c:pt idx="60533">
                  <c:v>0.99295380050755799</c:v>
                </c:pt>
                <c:pt idx="60534">
                  <c:v>0.98721397737560301</c:v>
                </c:pt>
                <c:pt idx="60535">
                  <c:v>0.98929710995200104</c:v>
                </c:pt>
                <c:pt idx="60536">
                  <c:v>0.987636859131509</c:v>
                </c:pt>
                <c:pt idx="60537">
                  <c:v>0.99130615421816204</c:v>
                </c:pt>
                <c:pt idx="60538">
                  <c:v>0.98905205863683399</c:v>
                </c:pt>
                <c:pt idx="60539">
                  <c:v>0.99078779416201401</c:v>
                </c:pt>
                <c:pt idx="60540">
                  <c:v>0.98945589830491398</c:v>
                </c:pt>
                <c:pt idx="60541">
                  <c:v>0.99176637572850501</c:v>
                </c:pt>
                <c:pt idx="60542">
                  <c:v>0.99257189016755398</c:v>
                </c:pt>
                <c:pt idx="60543">
                  <c:v>0.98869364518065495</c:v>
                </c:pt>
                <c:pt idx="60544">
                  <c:v>0.99166562555648496</c:v>
                </c:pt>
                <c:pt idx="60545">
                  <c:v>0.98716519416039405</c:v>
                </c:pt>
                <c:pt idx="60546">
                  <c:v>0.98830233267083101</c:v>
                </c:pt>
                <c:pt idx="60547">
                  <c:v>0.98934134717748401</c:v>
                </c:pt>
                <c:pt idx="60548">
                  <c:v>0.98798589669020098</c:v>
                </c:pt>
                <c:pt idx="60549">
                  <c:v>0.98896994586306797</c:v>
                </c:pt>
                <c:pt idx="60550">
                  <c:v>0.993255359847246</c:v>
                </c:pt>
                <c:pt idx="60551">
                  <c:v>0.98739737011908302</c:v>
                </c:pt>
                <c:pt idx="60552">
                  <c:v>0.99175636598755501</c:v>
                </c:pt>
                <c:pt idx="60553">
                  <c:v>0.99008320185905097</c:v>
                </c:pt>
                <c:pt idx="60554">
                  <c:v>0.99252245958365504</c:v>
                </c:pt>
                <c:pt idx="60555">
                  <c:v>0.98834876670485405</c:v>
                </c:pt>
                <c:pt idx="60556">
                  <c:v>0.99151233446779397</c:v>
                </c:pt>
                <c:pt idx="60557">
                  <c:v>0.98747109068561001</c:v>
                </c:pt>
                <c:pt idx="60558">
                  <c:v>0.99352429225360706</c:v>
                </c:pt>
                <c:pt idx="60559">
                  <c:v>0.99452838928142895</c:v>
                </c:pt>
                <c:pt idx="60560">
                  <c:v>0.98754322213657797</c:v>
                </c:pt>
                <c:pt idx="60561">
                  <c:v>0.98933925605763096</c:v>
                </c:pt>
                <c:pt idx="60562">
                  <c:v>0.99363261517060197</c:v>
                </c:pt>
                <c:pt idx="60563">
                  <c:v>0.98744068992632095</c:v>
                </c:pt>
                <c:pt idx="60564">
                  <c:v>0.99036745413003902</c:v>
                </c:pt>
                <c:pt idx="60565">
                  <c:v>0.99292115670819903</c:v>
                </c:pt>
                <c:pt idx="60566">
                  <c:v>0.98856577633274001</c:v>
                </c:pt>
                <c:pt idx="60567">
                  <c:v>0.99347271871802001</c:v>
                </c:pt>
                <c:pt idx="60568">
                  <c:v>0.99156387817237701</c:v>
                </c:pt>
                <c:pt idx="60569">
                  <c:v>0.98972827818783904</c:v>
                </c:pt>
                <c:pt idx="60570">
                  <c:v>0.991210547680896</c:v>
                </c:pt>
                <c:pt idx="60571">
                  <c:v>0.991346806320615</c:v>
                </c:pt>
                <c:pt idx="60572">
                  <c:v>0.98839104369541098</c:v>
                </c:pt>
                <c:pt idx="60573">
                  <c:v>0.98791239885758797</c:v>
                </c:pt>
                <c:pt idx="60574">
                  <c:v>0.98784893129492701</c:v>
                </c:pt>
                <c:pt idx="60575">
                  <c:v>0.98976164422917601</c:v>
                </c:pt>
                <c:pt idx="60576">
                  <c:v>0.98929004678721799</c:v>
                </c:pt>
                <c:pt idx="60577">
                  <c:v>0.98723786600817598</c:v>
                </c:pt>
                <c:pt idx="60578">
                  <c:v>0.988073561572127</c:v>
                </c:pt>
                <c:pt idx="60579">
                  <c:v>0.99178534695804499</c:v>
                </c:pt>
                <c:pt idx="60580">
                  <c:v>0.99069401152911396</c:v>
                </c:pt>
                <c:pt idx="60581">
                  <c:v>0.99075469812607597</c:v>
                </c:pt>
                <c:pt idx="60582">
                  <c:v>0.98718904960331799</c:v>
                </c:pt>
                <c:pt idx="60583">
                  <c:v>0.98828161990571395</c:v>
                </c:pt>
                <c:pt idx="60584">
                  <c:v>0.99114068609714201</c:v>
                </c:pt>
                <c:pt idx="60585">
                  <c:v>0.98919170951342705</c:v>
                </c:pt>
                <c:pt idx="60586">
                  <c:v>0.99038448561214698</c:v>
                </c:pt>
                <c:pt idx="60587">
                  <c:v>0.99084249363607801</c:v>
                </c:pt>
                <c:pt idx="60588">
                  <c:v>0.99268383684564299</c:v>
                </c:pt>
                <c:pt idx="60589">
                  <c:v>0.99047233435617998</c:v>
                </c:pt>
                <c:pt idx="60590">
                  <c:v>0.98658933610459099</c:v>
                </c:pt>
                <c:pt idx="60591">
                  <c:v>0.99240519715162201</c:v>
                </c:pt>
                <c:pt idx="60592">
                  <c:v>0.98855304475130201</c:v>
                </c:pt>
                <c:pt idx="60593">
                  <c:v>0.98784868150755401</c:v>
                </c:pt>
                <c:pt idx="60594">
                  <c:v>0.99190017258325103</c:v>
                </c:pt>
                <c:pt idx="60595">
                  <c:v>0.99259808450688602</c:v>
                </c:pt>
                <c:pt idx="60596">
                  <c:v>0.98861429853818505</c:v>
                </c:pt>
                <c:pt idx="60597">
                  <c:v>0.99059169986126105</c:v>
                </c:pt>
                <c:pt idx="60598">
                  <c:v>0.99037852721155795</c:v>
                </c:pt>
                <c:pt idx="60599">
                  <c:v>0.99365201396594705</c:v>
                </c:pt>
                <c:pt idx="60600">
                  <c:v>0.99228722386199697</c:v>
                </c:pt>
                <c:pt idx="60601">
                  <c:v>0.99377182147597198</c:v>
                </c:pt>
                <c:pt idx="60602">
                  <c:v>0.99114174794384102</c:v>
                </c:pt>
                <c:pt idx="60603">
                  <c:v>0.99151472085374703</c:v>
                </c:pt>
                <c:pt idx="60604">
                  <c:v>0.991626443103935</c:v>
                </c:pt>
                <c:pt idx="60605">
                  <c:v>0.98864003563213698</c:v>
                </c:pt>
                <c:pt idx="60606">
                  <c:v>0.98962651533636503</c:v>
                </c:pt>
                <c:pt idx="60607">
                  <c:v>0.98924922276881599</c:v>
                </c:pt>
                <c:pt idx="60608">
                  <c:v>0.98656982071589705</c:v>
                </c:pt>
                <c:pt idx="60609">
                  <c:v>0.99190003939030402</c:v>
                </c:pt>
                <c:pt idx="60610">
                  <c:v>0.98986902375502805</c:v>
                </c:pt>
                <c:pt idx="60611">
                  <c:v>0.992731430076916</c:v>
                </c:pt>
                <c:pt idx="60612">
                  <c:v>0.99217468336349202</c:v>
                </c:pt>
                <c:pt idx="60613">
                  <c:v>0.99081416427963698</c:v>
                </c:pt>
                <c:pt idx="60614">
                  <c:v>0.98789086388215097</c:v>
                </c:pt>
                <c:pt idx="60615">
                  <c:v>0.99197921874148898</c:v>
                </c:pt>
                <c:pt idx="60616">
                  <c:v>0.98711220861235605</c:v>
                </c:pt>
                <c:pt idx="60617">
                  <c:v>0.98727314165484603</c:v>
                </c:pt>
                <c:pt idx="60618">
                  <c:v>0.99227500198589902</c:v>
                </c:pt>
                <c:pt idx="60619">
                  <c:v>0.98933292882618296</c:v>
                </c:pt>
                <c:pt idx="60620">
                  <c:v>0.98780497010343804</c:v>
                </c:pt>
                <c:pt idx="60621">
                  <c:v>0.99115791645168205</c:v>
                </c:pt>
                <c:pt idx="60622">
                  <c:v>0.98936307296356096</c:v>
                </c:pt>
                <c:pt idx="60623">
                  <c:v>0.99409448282507196</c:v>
                </c:pt>
                <c:pt idx="60624">
                  <c:v>0.99177465333468695</c:v>
                </c:pt>
                <c:pt idx="60625">
                  <c:v>0.98780278614194905</c:v>
                </c:pt>
                <c:pt idx="60626">
                  <c:v>0.99050001986943303</c:v>
                </c:pt>
                <c:pt idx="60627">
                  <c:v>0.99261836197286701</c:v>
                </c:pt>
                <c:pt idx="60628">
                  <c:v>0.98783300804903695</c:v>
                </c:pt>
                <c:pt idx="60629">
                  <c:v>0.99127508417867505</c:v>
                </c:pt>
                <c:pt idx="60630">
                  <c:v>0.98772062743664202</c:v>
                </c:pt>
                <c:pt idx="60631">
                  <c:v>0.98755687106890999</c:v>
                </c:pt>
                <c:pt idx="60632">
                  <c:v>0.98676990321519797</c:v>
                </c:pt>
                <c:pt idx="60633">
                  <c:v>0.99169172689672702</c:v>
                </c:pt>
                <c:pt idx="60634">
                  <c:v>0.98805515406104605</c:v>
                </c:pt>
                <c:pt idx="60635">
                  <c:v>0.99030814803952605</c:v>
                </c:pt>
                <c:pt idx="60636">
                  <c:v>0.99168233551332596</c:v>
                </c:pt>
                <c:pt idx="60637">
                  <c:v>0.98743036228371905</c:v>
                </c:pt>
                <c:pt idx="60638">
                  <c:v>0.99041013983047899</c:v>
                </c:pt>
                <c:pt idx="60639">
                  <c:v>0.98803331974406705</c:v>
                </c:pt>
                <c:pt idx="60640">
                  <c:v>0.99062403103765495</c:v>
                </c:pt>
                <c:pt idx="60641">
                  <c:v>0.99154528570239397</c:v>
                </c:pt>
                <c:pt idx="60642">
                  <c:v>0.98973067314882401</c:v>
                </c:pt>
                <c:pt idx="60643">
                  <c:v>0.98791484585672995</c:v>
                </c:pt>
                <c:pt idx="60644">
                  <c:v>0.99068801780153504</c:v>
                </c:pt>
                <c:pt idx="60645">
                  <c:v>0.988775258858824</c:v>
                </c:pt>
                <c:pt idx="60646">
                  <c:v>0.99018193715960301</c:v>
                </c:pt>
                <c:pt idx="60647">
                  <c:v>0.99051763287585104</c:v>
                </c:pt>
                <c:pt idx="60648">
                  <c:v>0.987558518635266</c:v>
                </c:pt>
                <c:pt idx="60649">
                  <c:v>0.98926990468126796</c:v>
                </c:pt>
                <c:pt idx="60650">
                  <c:v>0.99148844756784005</c:v>
                </c:pt>
                <c:pt idx="60651">
                  <c:v>0.99230206493925099</c:v>
                </c:pt>
                <c:pt idx="60652">
                  <c:v>0.99138192749415699</c:v>
                </c:pt>
                <c:pt idx="60653">
                  <c:v>0.98892476001338603</c:v>
                </c:pt>
                <c:pt idx="60654">
                  <c:v>0.98735226170519097</c:v>
                </c:pt>
                <c:pt idx="60655">
                  <c:v>0.99089750493691497</c:v>
                </c:pt>
                <c:pt idx="60656">
                  <c:v>0.99279950512219495</c:v>
                </c:pt>
                <c:pt idx="60657">
                  <c:v>0.98838289731196505</c:v>
                </c:pt>
                <c:pt idx="60658">
                  <c:v>0.992786154849995</c:v>
                </c:pt>
                <c:pt idx="60659">
                  <c:v>0.988654804568315</c:v>
                </c:pt>
                <c:pt idx="60660">
                  <c:v>0.98952318894325697</c:v>
                </c:pt>
                <c:pt idx="60661">
                  <c:v>0.98778983461053604</c:v>
                </c:pt>
                <c:pt idx="60662">
                  <c:v>0.98842123946727301</c:v>
                </c:pt>
                <c:pt idx="60663">
                  <c:v>0.98859142455402604</c:v>
                </c:pt>
                <c:pt idx="60664">
                  <c:v>0.99027223817976695</c:v>
                </c:pt>
                <c:pt idx="60665">
                  <c:v>0.99203062092813799</c:v>
                </c:pt>
                <c:pt idx="60666">
                  <c:v>0.99015088231125203</c:v>
                </c:pt>
                <c:pt idx="60667">
                  <c:v>0.98863279081961197</c:v>
                </c:pt>
                <c:pt idx="60668">
                  <c:v>0.98966210723685899</c:v>
                </c:pt>
                <c:pt idx="60669">
                  <c:v>0.99177153253369499</c:v>
                </c:pt>
                <c:pt idx="60670">
                  <c:v>0.992461948491557</c:v>
                </c:pt>
                <c:pt idx="60671">
                  <c:v>0.99413314233981998</c:v>
                </c:pt>
                <c:pt idx="60672">
                  <c:v>0.98927406484423697</c:v>
                </c:pt>
                <c:pt idx="60673">
                  <c:v>0.99140803658381604</c:v>
                </c:pt>
                <c:pt idx="60674">
                  <c:v>0.99248850003056399</c:v>
                </c:pt>
                <c:pt idx="60675">
                  <c:v>0.99015261774484697</c:v>
                </c:pt>
                <c:pt idx="60676">
                  <c:v>0.98764230884388404</c:v>
                </c:pt>
                <c:pt idx="60677">
                  <c:v>0.99090823577936205</c:v>
                </c:pt>
                <c:pt idx="60678">
                  <c:v>0.99085277367563096</c:v>
                </c:pt>
                <c:pt idx="60679">
                  <c:v>0.99250731897755096</c:v>
                </c:pt>
                <c:pt idx="60680">
                  <c:v>0.98902330165585495</c:v>
                </c:pt>
                <c:pt idx="60681">
                  <c:v>0.99154795903951598</c:v>
                </c:pt>
                <c:pt idx="60682">
                  <c:v>0.99240554405598302</c:v>
                </c:pt>
                <c:pt idx="60683">
                  <c:v>0.98694776006612595</c:v>
                </c:pt>
                <c:pt idx="60684">
                  <c:v>0.98853355964881695</c:v>
                </c:pt>
                <c:pt idx="60685">
                  <c:v>0.99052382458339905</c:v>
                </c:pt>
                <c:pt idx="60686">
                  <c:v>0.98631161873831197</c:v>
                </c:pt>
                <c:pt idx="60687">
                  <c:v>0.99248167612927696</c:v>
                </c:pt>
                <c:pt idx="60688">
                  <c:v>0.99150375713515504</c:v>
                </c:pt>
                <c:pt idx="60689">
                  <c:v>0.98953550567830295</c:v>
                </c:pt>
                <c:pt idx="60690">
                  <c:v>0.98979092902666399</c:v>
                </c:pt>
                <c:pt idx="60691">
                  <c:v>0.99003171407739599</c:v>
                </c:pt>
                <c:pt idx="60692">
                  <c:v>0.989607662441918</c:v>
                </c:pt>
                <c:pt idx="60693">
                  <c:v>0.99093432769831702</c:v>
                </c:pt>
                <c:pt idx="60694">
                  <c:v>0.99104950295371297</c:v>
                </c:pt>
                <c:pt idx="60695">
                  <c:v>0.99272354254350803</c:v>
                </c:pt>
                <c:pt idx="60696">
                  <c:v>0.99276713496305702</c:v>
                </c:pt>
                <c:pt idx="60697">
                  <c:v>0.98657981967058495</c:v>
                </c:pt>
                <c:pt idx="60698">
                  <c:v>0.99472039031794901</c:v>
                </c:pt>
                <c:pt idx="60699">
                  <c:v>0.98799207003476197</c:v>
                </c:pt>
                <c:pt idx="60700">
                  <c:v>0.98749944143649404</c:v>
                </c:pt>
                <c:pt idx="60701">
                  <c:v>0.98696081799657998</c:v>
                </c:pt>
                <c:pt idx="60702">
                  <c:v>0.98893842291015999</c:v>
                </c:pt>
                <c:pt idx="60703">
                  <c:v>0.98790977487226905</c:v>
                </c:pt>
                <c:pt idx="60704">
                  <c:v>0.98881020065145997</c:v>
                </c:pt>
                <c:pt idx="60705">
                  <c:v>0.98877051345446898</c:v>
                </c:pt>
                <c:pt idx="60706">
                  <c:v>0.99249345437584902</c:v>
                </c:pt>
                <c:pt idx="60707">
                  <c:v>0.98721360058893803</c:v>
                </c:pt>
                <c:pt idx="60708">
                  <c:v>0.99112972881818595</c:v>
                </c:pt>
                <c:pt idx="60709">
                  <c:v>0.99113541416247497</c:v>
                </c:pt>
                <c:pt idx="60710">
                  <c:v>0.99174213843262704</c:v>
                </c:pt>
                <c:pt idx="60711">
                  <c:v>0.99169865942497104</c:v>
                </c:pt>
                <c:pt idx="60712">
                  <c:v>0.98840041069705298</c:v>
                </c:pt>
                <c:pt idx="60713">
                  <c:v>0.99343810958690604</c:v>
                </c:pt>
                <c:pt idx="60714">
                  <c:v>0.98847816943548905</c:v>
                </c:pt>
                <c:pt idx="60715">
                  <c:v>0.99017235329379105</c:v>
                </c:pt>
                <c:pt idx="60716">
                  <c:v>0.98656092220843306</c:v>
                </c:pt>
                <c:pt idx="60717">
                  <c:v>0.99423393736671495</c:v>
                </c:pt>
                <c:pt idx="60718">
                  <c:v>0.98779117776578096</c:v>
                </c:pt>
                <c:pt idx="60719">
                  <c:v>0.98991180388077504</c:v>
                </c:pt>
                <c:pt idx="60720">
                  <c:v>0.99094118318888902</c:v>
                </c:pt>
                <c:pt idx="60721">
                  <c:v>0.98624148849984405</c:v>
                </c:pt>
                <c:pt idx="60722">
                  <c:v>0.99233179399235205</c:v>
                </c:pt>
                <c:pt idx="60723">
                  <c:v>0.99297419014601795</c:v>
                </c:pt>
                <c:pt idx="60724">
                  <c:v>0.98879947108359401</c:v>
                </c:pt>
                <c:pt idx="60725">
                  <c:v>0.98951348688845997</c:v>
                </c:pt>
                <c:pt idx="60726">
                  <c:v>0.99127735872224398</c:v>
                </c:pt>
                <c:pt idx="60727">
                  <c:v>0.992780077538026</c:v>
                </c:pt>
                <c:pt idx="60728">
                  <c:v>0.99324010646931404</c:v>
                </c:pt>
                <c:pt idx="60729">
                  <c:v>0.989377594068372</c:v>
                </c:pt>
                <c:pt idx="60730">
                  <c:v>0.99178031429171098</c:v>
                </c:pt>
                <c:pt idx="60731">
                  <c:v>0.98897003135803097</c:v>
                </c:pt>
                <c:pt idx="60732">
                  <c:v>0.99190037243143303</c:v>
                </c:pt>
                <c:pt idx="60733">
                  <c:v>0.99105321483207098</c:v>
                </c:pt>
                <c:pt idx="60734">
                  <c:v>0.99251043304978304</c:v>
                </c:pt>
                <c:pt idx="60735">
                  <c:v>0.99352264130713297</c:v>
                </c:pt>
                <c:pt idx="60736">
                  <c:v>0.98810749243847495</c:v>
                </c:pt>
                <c:pt idx="60737">
                  <c:v>0.99174415649396197</c:v>
                </c:pt>
                <c:pt idx="60738">
                  <c:v>0.99186404408439499</c:v>
                </c:pt>
                <c:pt idx="60739">
                  <c:v>0.99472160097564</c:v>
                </c:pt>
                <c:pt idx="60740">
                  <c:v>0.98818891997435099</c:v>
                </c:pt>
                <c:pt idx="60741">
                  <c:v>0.99131120192262001</c:v>
                </c:pt>
                <c:pt idx="60742">
                  <c:v>0.991872917908876</c:v>
                </c:pt>
                <c:pt idx="60743">
                  <c:v>0.991364937908495</c:v>
                </c:pt>
                <c:pt idx="60744">
                  <c:v>0.98855885053512105</c:v>
                </c:pt>
                <c:pt idx="60745">
                  <c:v>0.98986448946387595</c:v>
                </c:pt>
                <c:pt idx="60746">
                  <c:v>0.98894779852126902</c:v>
                </c:pt>
                <c:pt idx="60747">
                  <c:v>0.99129780856448702</c:v>
                </c:pt>
                <c:pt idx="60748">
                  <c:v>0.98709239109972702</c:v>
                </c:pt>
                <c:pt idx="60749">
                  <c:v>0.99089067197486203</c:v>
                </c:pt>
                <c:pt idx="60750">
                  <c:v>0.99097872479179905</c:v>
                </c:pt>
                <c:pt idx="60751">
                  <c:v>0.98857635882107397</c:v>
                </c:pt>
                <c:pt idx="60752">
                  <c:v>0.98799081217899198</c:v>
                </c:pt>
                <c:pt idx="60753">
                  <c:v>0.99232818308165105</c:v>
                </c:pt>
                <c:pt idx="60754">
                  <c:v>0.98907860924530899</c:v>
                </c:pt>
                <c:pt idx="60755">
                  <c:v>0.98791222571218895</c:v>
                </c:pt>
                <c:pt idx="60756">
                  <c:v>0.98990287389082299</c:v>
                </c:pt>
                <c:pt idx="60757">
                  <c:v>0.99324549377653404</c:v>
                </c:pt>
                <c:pt idx="60758">
                  <c:v>0.98783136827137097</c:v>
                </c:pt>
                <c:pt idx="60759">
                  <c:v>0.99458539798164602</c:v>
                </c:pt>
                <c:pt idx="60760">
                  <c:v>0.98816862552038998</c:v>
                </c:pt>
                <c:pt idx="60761">
                  <c:v>0.98890467636045998</c:v>
                </c:pt>
                <c:pt idx="60762">
                  <c:v>0.99191825262449895</c:v>
                </c:pt>
                <c:pt idx="60763">
                  <c:v>0.98995600305952702</c:v>
                </c:pt>
                <c:pt idx="60764">
                  <c:v>0.98942262133233405</c:v>
                </c:pt>
                <c:pt idx="60765">
                  <c:v>0.993298879023228</c:v>
                </c:pt>
                <c:pt idx="60766">
                  <c:v>0.98897556907475304</c:v>
                </c:pt>
                <c:pt idx="60767">
                  <c:v>0.99124066055405502</c:v>
                </c:pt>
                <c:pt idx="60768">
                  <c:v>0.98779177887556802</c:v>
                </c:pt>
                <c:pt idx="60769">
                  <c:v>0.98991117116730998</c:v>
                </c:pt>
                <c:pt idx="60770">
                  <c:v>0.98777840500907399</c:v>
                </c:pt>
                <c:pt idx="60771">
                  <c:v>0.98798819973148699</c:v>
                </c:pt>
                <c:pt idx="60772">
                  <c:v>0.99121191912081597</c:v>
                </c:pt>
                <c:pt idx="60773">
                  <c:v>0.98872268288525</c:v>
                </c:pt>
                <c:pt idx="60774">
                  <c:v>0.98697559838322202</c:v>
                </c:pt>
                <c:pt idx="60775">
                  <c:v>0.99443430425903501</c:v>
                </c:pt>
                <c:pt idx="60776">
                  <c:v>0.98739910879086001</c:v>
                </c:pt>
                <c:pt idx="60777">
                  <c:v>0.98947595515676701</c:v>
                </c:pt>
                <c:pt idx="60778">
                  <c:v>0.99110959886809602</c:v>
                </c:pt>
                <c:pt idx="60779">
                  <c:v>0.98700919648082996</c:v>
                </c:pt>
                <c:pt idx="60780">
                  <c:v>0.988311424956277</c:v>
                </c:pt>
                <c:pt idx="60781">
                  <c:v>0.99191756652664198</c:v>
                </c:pt>
                <c:pt idx="60782">
                  <c:v>0.99092680631548702</c:v>
                </c:pt>
                <c:pt idx="60783">
                  <c:v>0.98845757309161197</c:v>
                </c:pt>
                <c:pt idx="60784">
                  <c:v>0.98809528492014598</c:v>
                </c:pt>
                <c:pt idx="60785">
                  <c:v>0.98773390194643496</c:v>
                </c:pt>
                <c:pt idx="60786">
                  <c:v>0.98774101356862298</c:v>
                </c:pt>
                <c:pt idx="60787">
                  <c:v>0.99115895987172098</c:v>
                </c:pt>
                <c:pt idx="60788">
                  <c:v>0.986142476818198</c:v>
                </c:pt>
                <c:pt idx="60789">
                  <c:v>0.991351852452237</c:v>
                </c:pt>
                <c:pt idx="60790">
                  <c:v>0.98931293837395295</c:v>
                </c:pt>
                <c:pt idx="60791">
                  <c:v>0.99174397743758502</c:v>
                </c:pt>
                <c:pt idx="60792">
                  <c:v>0.98891444633947001</c:v>
                </c:pt>
                <c:pt idx="60793">
                  <c:v>0.99371696239340401</c:v>
                </c:pt>
                <c:pt idx="60794">
                  <c:v>0.98861041609715505</c:v>
                </c:pt>
                <c:pt idx="60795">
                  <c:v>0.99091511321902903</c:v>
                </c:pt>
                <c:pt idx="60796">
                  <c:v>0.98903679215734497</c:v>
                </c:pt>
                <c:pt idx="60797">
                  <c:v>0.99180663489911802</c:v>
                </c:pt>
                <c:pt idx="60798">
                  <c:v>0.99040537930559103</c:v>
                </c:pt>
                <c:pt idx="60799">
                  <c:v>0.99074852497606103</c:v>
                </c:pt>
                <c:pt idx="60800">
                  <c:v>0.99106737092459496</c:v>
                </c:pt>
                <c:pt idx="60801">
                  <c:v>0.990262332099064</c:v>
                </c:pt>
                <c:pt idx="60802">
                  <c:v>0.99052176770506795</c:v>
                </c:pt>
                <c:pt idx="60803">
                  <c:v>0.98856591524092396</c:v>
                </c:pt>
                <c:pt idx="60804">
                  <c:v>0.99046135089898502</c:v>
                </c:pt>
                <c:pt idx="60805">
                  <c:v>0.98807165602837899</c:v>
                </c:pt>
                <c:pt idx="60806">
                  <c:v>0.98971694067124405</c:v>
                </c:pt>
                <c:pt idx="60807">
                  <c:v>0.99121443258654596</c:v>
                </c:pt>
                <c:pt idx="60808">
                  <c:v>0.99198159421438303</c:v>
                </c:pt>
                <c:pt idx="60809">
                  <c:v>0.98822818791100198</c:v>
                </c:pt>
                <c:pt idx="60810">
                  <c:v>0.98955536578695302</c:v>
                </c:pt>
                <c:pt idx="60811">
                  <c:v>0.99370438626534496</c:v>
                </c:pt>
                <c:pt idx="60812">
                  <c:v>0.98951982889447798</c:v>
                </c:pt>
                <c:pt idx="60813">
                  <c:v>0.98767955109984695</c:v>
                </c:pt>
                <c:pt idx="60814">
                  <c:v>0.99127114710268405</c:v>
                </c:pt>
                <c:pt idx="60815">
                  <c:v>0.98840781423446999</c:v>
                </c:pt>
                <c:pt idx="60816">
                  <c:v>0.98753367048805896</c:v>
                </c:pt>
                <c:pt idx="60817">
                  <c:v>0.98951162399953996</c:v>
                </c:pt>
                <c:pt idx="60818">
                  <c:v>0.98722182397272296</c:v>
                </c:pt>
                <c:pt idx="60819">
                  <c:v>0.99177869531145701</c:v>
                </c:pt>
                <c:pt idx="60820">
                  <c:v>0.98826017044042103</c:v>
                </c:pt>
                <c:pt idx="60821">
                  <c:v>0.99178399778016302</c:v>
                </c:pt>
                <c:pt idx="60822">
                  <c:v>0.99258434287431896</c:v>
                </c:pt>
                <c:pt idx="60823">
                  <c:v>0.99089793258199799</c:v>
                </c:pt>
                <c:pt idx="60824">
                  <c:v>0.98697230944573899</c:v>
                </c:pt>
                <c:pt idx="60825">
                  <c:v>0.98911568619515799</c:v>
                </c:pt>
                <c:pt idx="60826">
                  <c:v>0.99259071468676197</c:v>
                </c:pt>
                <c:pt idx="60827">
                  <c:v>0.99432653291486195</c:v>
                </c:pt>
                <c:pt idx="60828">
                  <c:v>0.98878080155480397</c:v>
                </c:pt>
                <c:pt idx="60829">
                  <c:v>0.98829643992360305</c:v>
                </c:pt>
                <c:pt idx="60830">
                  <c:v>0.98795734432679105</c:v>
                </c:pt>
                <c:pt idx="60831">
                  <c:v>0.99016190043997798</c:v>
                </c:pt>
                <c:pt idx="60832">
                  <c:v>0.99051404979217905</c:v>
                </c:pt>
                <c:pt idx="60833">
                  <c:v>0.98788098909302902</c:v>
                </c:pt>
                <c:pt idx="60834">
                  <c:v>0.98960329715784201</c:v>
                </c:pt>
                <c:pt idx="60835">
                  <c:v>0.988545935722701</c:v>
                </c:pt>
                <c:pt idx="60836">
                  <c:v>0.99161217379689404</c:v>
                </c:pt>
                <c:pt idx="60837">
                  <c:v>0.98762798682386499</c:v>
                </c:pt>
                <c:pt idx="60838">
                  <c:v>0.98687196703940305</c:v>
                </c:pt>
                <c:pt idx="60839">
                  <c:v>0.99156893404596003</c:v>
                </c:pt>
                <c:pt idx="60840">
                  <c:v>0.98702881588793601</c:v>
                </c:pt>
                <c:pt idx="60841">
                  <c:v>0.99428922391608299</c:v>
                </c:pt>
                <c:pt idx="60842">
                  <c:v>0.98721650330747801</c:v>
                </c:pt>
                <c:pt idx="60843">
                  <c:v>0.98862307556554396</c:v>
                </c:pt>
                <c:pt idx="60844">
                  <c:v>0.98943669623530295</c:v>
                </c:pt>
                <c:pt idx="60845">
                  <c:v>0.98649352847746097</c:v>
                </c:pt>
                <c:pt idx="60846">
                  <c:v>0.99092249785058395</c:v>
                </c:pt>
                <c:pt idx="60847">
                  <c:v>0.99134757809798102</c:v>
                </c:pt>
                <c:pt idx="60848">
                  <c:v>0.98672951899608696</c:v>
                </c:pt>
                <c:pt idx="60849">
                  <c:v>0.99324017852402102</c:v>
                </c:pt>
                <c:pt idx="60850">
                  <c:v>0.99387600456223502</c:v>
                </c:pt>
                <c:pt idx="60851">
                  <c:v>0.98901886176614096</c:v>
                </c:pt>
                <c:pt idx="60852">
                  <c:v>0.98780193147554496</c:v>
                </c:pt>
                <c:pt idx="60853">
                  <c:v>0.99067663771724401</c:v>
                </c:pt>
                <c:pt idx="60854">
                  <c:v>0.99345804055660503</c:v>
                </c:pt>
                <c:pt idx="60855">
                  <c:v>0.98898210627330496</c:v>
                </c:pt>
                <c:pt idx="60856">
                  <c:v>0.99049560098132206</c:v>
                </c:pt>
                <c:pt idx="60857">
                  <c:v>0.98673977102761901</c:v>
                </c:pt>
                <c:pt idx="60858">
                  <c:v>0.99144947633338099</c:v>
                </c:pt>
                <c:pt idx="60859">
                  <c:v>0.99354053693612399</c:v>
                </c:pt>
                <c:pt idx="60860">
                  <c:v>0.99012441751193003</c:v>
                </c:pt>
                <c:pt idx="60861">
                  <c:v>0.99142497191453205</c:v>
                </c:pt>
                <c:pt idx="60862">
                  <c:v>0.992580827341632</c:v>
                </c:pt>
                <c:pt idx="60863">
                  <c:v>0.99089796504164895</c:v>
                </c:pt>
                <c:pt idx="60864">
                  <c:v>0.99483391085831196</c:v>
                </c:pt>
                <c:pt idx="60865">
                  <c:v>0.98827003083512899</c:v>
                </c:pt>
                <c:pt idx="60866">
                  <c:v>0.99014299273681605</c:v>
                </c:pt>
                <c:pt idx="60867">
                  <c:v>0.98961355067672296</c:v>
                </c:pt>
                <c:pt idx="60868">
                  <c:v>0.99443444598693997</c:v>
                </c:pt>
                <c:pt idx="60869">
                  <c:v>0.98845224985998603</c:v>
                </c:pt>
                <c:pt idx="60870">
                  <c:v>0.99177768123682797</c:v>
                </c:pt>
                <c:pt idx="60871">
                  <c:v>0.99027359122577696</c:v>
                </c:pt>
                <c:pt idx="60872">
                  <c:v>0.99210399015198703</c:v>
                </c:pt>
                <c:pt idx="60873">
                  <c:v>0.99496378063882096</c:v>
                </c:pt>
                <c:pt idx="60874">
                  <c:v>0.98716648793815698</c:v>
                </c:pt>
                <c:pt idx="60875">
                  <c:v>0.98810448432458997</c:v>
                </c:pt>
                <c:pt idx="60876">
                  <c:v>0.99044741577517503</c:v>
                </c:pt>
                <c:pt idx="60877">
                  <c:v>0.99297808807384202</c:v>
                </c:pt>
                <c:pt idx="60878">
                  <c:v>0.99047272081281301</c:v>
                </c:pt>
                <c:pt idx="60879">
                  <c:v>0.99053829627854295</c:v>
                </c:pt>
                <c:pt idx="60880">
                  <c:v>0.98683992762484096</c:v>
                </c:pt>
                <c:pt idx="60881">
                  <c:v>0.989562806255738</c:v>
                </c:pt>
                <c:pt idx="60882">
                  <c:v>0.98785884781397904</c:v>
                </c:pt>
                <c:pt idx="60883">
                  <c:v>0.98816925230236197</c:v>
                </c:pt>
                <c:pt idx="60884">
                  <c:v>0.98960243100144996</c:v>
                </c:pt>
                <c:pt idx="60885">
                  <c:v>0.98769271666582203</c:v>
                </c:pt>
                <c:pt idx="60886">
                  <c:v>0.99442055526986795</c:v>
                </c:pt>
                <c:pt idx="60887">
                  <c:v>0.99187467780896899</c:v>
                </c:pt>
                <c:pt idx="60888">
                  <c:v>0.98971814824056503</c:v>
                </c:pt>
                <c:pt idx="60889">
                  <c:v>0.99380569702287103</c:v>
                </c:pt>
                <c:pt idx="60890">
                  <c:v>0.99153233358555204</c:v>
                </c:pt>
                <c:pt idx="60891">
                  <c:v>0.98775004318833104</c:v>
                </c:pt>
                <c:pt idx="60892">
                  <c:v>0.99216232930228199</c:v>
                </c:pt>
                <c:pt idx="60893">
                  <c:v>0.99318016314291502</c:v>
                </c:pt>
                <c:pt idx="60894">
                  <c:v>0.98890334141405001</c:v>
                </c:pt>
                <c:pt idx="60895">
                  <c:v>0.99203246239661802</c:v>
                </c:pt>
                <c:pt idx="60896">
                  <c:v>0.98945027221548798</c:v>
                </c:pt>
                <c:pt idx="60897">
                  <c:v>0.99250717914215403</c:v>
                </c:pt>
                <c:pt idx="60898">
                  <c:v>0.99210386677900997</c:v>
                </c:pt>
                <c:pt idx="60899">
                  <c:v>0.99121714591742005</c:v>
                </c:pt>
                <c:pt idx="60900">
                  <c:v>0.98764570719191402</c:v>
                </c:pt>
                <c:pt idx="60901">
                  <c:v>0.98919214453385595</c:v>
                </c:pt>
                <c:pt idx="60902">
                  <c:v>0.99121047302682497</c:v>
                </c:pt>
                <c:pt idx="60903">
                  <c:v>0.99124568593814499</c:v>
                </c:pt>
                <c:pt idx="60904">
                  <c:v>0.99387802719451701</c:v>
                </c:pt>
                <c:pt idx="60905">
                  <c:v>0.98667547515299903</c:v>
                </c:pt>
                <c:pt idx="60906">
                  <c:v>0.98834292310241001</c:v>
                </c:pt>
                <c:pt idx="60907">
                  <c:v>0.99387018560152895</c:v>
                </c:pt>
                <c:pt idx="60908">
                  <c:v>0.98974414456718995</c:v>
                </c:pt>
                <c:pt idx="60909">
                  <c:v>0.98786511832354496</c:v>
                </c:pt>
                <c:pt idx="60910">
                  <c:v>0.989782481716176</c:v>
                </c:pt>
                <c:pt idx="60911">
                  <c:v>0.99363927647120798</c:v>
                </c:pt>
                <c:pt idx="60912">
                  <c:v>0.99174238792189895</c:v>
                </c:pt>
                <c:pt idx="60913">
                  <c:v>0.99233382816472304</c:v>
                </c:pt>
                <c:pt idx="60914">
                  <c:v>0.98789299218680604</c:v>
                </c:pt>
                <c:pt idx="60915">
                  <c:v>0.99335841217939802</c:v>
                </c:pt>
                <c:pt idx="60916">
                  <c:v>0.995134924761918</c:v>
                </c:pt>
                <c:pt idx="60917">
                  <c:v>0.98750851445550902</c:v>
                </c:pt>
                <c:pt idx="60918">
                  <c:v>0.99062342816777005</c:v>
                </c:pt>
                <c:pt idx="60919">
                  <c:v>0.99299234643562295</c:v>
                </c:pt>
                <c:pt idx="60920">
                  <c:v>0.987704764207335</c:v>
                </c:pt>
                <c:pt idx="60921">
                  <c:v>0.98969372311338899</c:v>
                </c:pt>
                <c:pt idx="60922">
                  <c:v>0.99211390849852199</c:v>
                </c:pt>
                <c:pt idx="60923">
                  <c:v>0.98859346690096905</c:v>
                </c:pt>
                <c:pt idx="60924">
                  <c:v>0.99345395900449396</c:v>
                </c:pt>
                <c:pt idx="60925">
                  <c:v>0.98857501886354804</c:v>
                </c:pt>
                <c:pt idx="60926">
                  <c:v>0.98630552999404397</c:v>
                </c:pt>
                <c:pt idx="60927">
                  <c:v>0.99106829356443205</c:v>
                </c:pt>
                <c:pt idx="60928">
                  <c:v>0.99118055375623604</c:v>
                </c:pt>
                <c:pt idx="60929">
                  <c:v>0.98964657209517304</c:v>
                </c:pt>
                <c:pt idx="60930">
                  <c:v>0.98990590000818302</c:v>
                </c:pt>
                <c:pt idx="60931">
                  <c:v>0.98907138426581698</c:v>
                </c:pt>
                <c:pt idx="60932">
                  <c:v>0.98879653954471303</c:v>
                </c:pt>
                <c:pt idx="60933">
                  <c:v>0.99016107315849</c:v>
                </c:pt>
                <c:pt idx="60934">
                  <c:v>0.99202980350161896</c:v>
                </c:pt>
                <c:pt idx="60935">
                  <c:v>0.99202298995883498</c:v>
                </c:pt>
                <c:pt idx="60936">
                  <c:v>0.993341589180605</c:v>
                </c:pt>
                <c:pt idx="60937">
                  <c:v>0.99030036259940502</c:v>
                </c:pt>
                <c:pt idx="60938">
                  <c:v>0.99143913225701696</c:v>
                </c:pt>
                <c:pt idx="60939">
                  <c:v>0.98868547338705903</c:v>
                </c:pt>
                <c:pt idx="60940">
                  <c:v>0.98771416060548201</c:v>
                </c:pt>
                <c:pt idx="60941">
                  <c:v>0.99164381872543295</c:v>
                </c:pt>
                <c:pt idx="60942">
                  <c:v>0.98896923919466395</c:v>
                </c:pt>
                <c:pt idx="60943">
                  <c:v>0.98932197384258702</c:v>
                </c:pt>
                <c:pt idx="60944">
                  <c:v>0.99239574465456004</c:v>
                </c:pt>
                <c:pt idx="60945">
                  <c:v>0.99188254820723998</c:v>
                </c:pt>
                <c:pt idx="60946">
                  <c:v>0.98987265902999</c:v>
                </c:pt>
                <c:pt idx="60947">
                  <c:v>0.99118060048608303</c:v>
                </c:pt>
                <c:pt idx="60948">
                  <c:v>0.98945243855797305</c:v>
                </c:pt>
                <c:pt idx="60949">
                  <c:v>0.99017004184734503</c:v>
                </c:pt>
                <c:pt idx="60950">
                  <c:v>0.99050660868482598</c:v>
                </c:pt>
                <c:pt idx="60951">
                  <c:v>0.98655919278764204</c:v>
                </c:pt>
                <c:pt idx="60952">
                  <c:v>0.99236728167102595</c:v>
                </c:pt>
                <c:pt idx="60953">
                  <c:v>0.990898206611595</c:v>
                </c:pt>
                <c:pt idx="60954">
                  <c:v>0.988477264132677</c:v>
                </c:pt>
                <c:pt idx="60955">
                  <c:v>0.99207202683413698</c:v>
                </c:pt>
                <c:pt idx="60956">
                  <c:v>0.99263559050838301</c:v>
                </c:pt>
                <c:pt idx="60957">
                  <c:v>0.99286412793077505</c:v>
                </c:pt>
                <c:pt idx="60958">
                  <c:v>0.98954082142391597</c:v>
                </c:pt>
                <c:pt idx="60959">
                  <c:v>0.99006915853324495</c:v>
                </c:pt>
                <c:pt idx="60960">
                  <c:v>0.99076751967315801</c:v>
                </c:pt>
                <c:pt idx="60961">
                  <c:v>0.99146198713115297</c:v>
                </c:pt>
                <c:pt idx="60962">
                  <c:v>0.99314589808606102</c:v>
                </c:pt>
                <c:pt idx="60963">
                  <c:v>0.99045894292018799</c:v>
                </c:pt>
                <c:pt idx="60964">
                  <c:v>0.98795051220004104</c:v>
                </c:pt>
                <c:pt idx="60965">
                  <c:v>0.99051618082347304</c:v>
                </c:pt>
                <c:pt idx="60966">
                  <c:v>0.99031486153989501</c:v>
                </c:pt>
                <c:pt idx="60967">
                  <c:v>0.991895428845467</c:v>
                </c:pt>
                <c:pt idx="60968">
                  <c:v>0.98765111649923099</c:v>
                </c:pt>
                <c:pt idx="60969">
                  <c:v>0.99279005228993</c:v>
                </c:pt>
                <c:pt idx="60970">
                  <c:v>0.99046569397566597</c:v>
                </c:pt>
                <c:pt idx="60971">
                  <c:v>0.99120828547022599</c:v>
                </c:pt>
                <c:pt idx="60972">
                  <c:v>0.99070437444170101</c:v>
                </c:pt>
                <c:pt idx="60973">
                  <c:v>0.99468715150421905</c:v>
                </c:pt>
                <c:pt idx="60974">
                  <c:v>0.98902598457036095</c:v>
                </c:pt>
                <c:pt idx="60975">
                  <c:v>0.992537607648179</c:v>
                </c:pt>
                <c:pt idx="60976">
                  <c:v>0.99121960013608201</c:v>
                </c:pt>
                <c:pt idx="60977">
                  <c:v>0.99062621609336798</c:v>
                </c:pt>
                <c:pt idx="60978">
                  <c:v>0.98994188372681102</c:v>
                </c:pt>
                <c:pt idx="60979">
                  <c:v>0.98824778599105401</c:v>
                </c:pt>
                <c:pt idx="60980">
                  <c:v>0.99137270201668304</c:v>
                </c:pt>
                <c:pt idx="60981">
                  <c:v>0.99200229119075101</c:v>
                </c:pt>
                <c:pt idx="60982">
                  <c:v>0.98935016163591905</c:v>
                </c:pt>
                <c:pt idx="60983">
                  <c:v>0.98810458729677997</c:v>
                </c:pt>
                <c:pt idx="60984">
                  <c:v>0.991279726533696</c:v>
                </c:pt>
                <c:pt idx="60985">
                  <c:v>0.99244659074901698</c:v>
                </c:pt>
                <c:pt idx="60986">
                  <c:v>0.99036550264366796</c:v>
                </c:pt>
                <c:pt idx="60987">
                  <c:v>0.99013808703689199</c:v>
                </c:pt>
                <c:pt idx="60988">
                  <c:v>0.98878659049700102</c:v>
                </c:pt>
                <c:pt idx="60989">
                  <c:v>0.99296065693887703</c:v>
                </c:pt>
                <c:pt idx="60990">
                  <c:v>0.99050713374710897</c:v>
                </c:pt>
                <c:pt idx="60991">
                  <c:v>0.98851276297388402</c:v>
                </c:pt>
                <c:pt idx="60992">
                  <c:v>0.99124600593468204</c:v>
                </c:pt>
                <c:pt idx="60993">
                  <c:v>0.988169572378363</c:v>
                </c:pt>
                <c:pt idx="60994">
                  <c:v>0.98755564695963105</c:v>
                </c:pt>
                <c:pt idx="60995">
                  <c:v>0.98805970823649902</c:v>
                </c:pt>
                <c:pt idx="60996">
                  <c:v>0.98980155050034402</c:v>
                </c:pt>
                <c:pt idx="60997">
                  <c:v>0.99139385413433101</c:v>
                </c:pt>
                <c:pt idx="60998">
                  <c:v>0.98901216321574004</c:v>
                </c:pt>
                <c:pt idx="60999">
                  <c:v>0.99390182784891201</c:v>
                </c:pt>
                <c:pt idx="61000">
                  <c:v>0.98939860127643697</c:v>
                </c:pt>
                <c:pt idx="61001">
                  <c:v>0.99152170861450395</c:v>
                </c:pt>
                <c:pt idx="61002">
                  <c:v>0.98686016615676597</c:v>
                </c:pt>
                <c:pt idx="61003">
                  <c:v>0.99201723303142797</c:v>
                </c:pt>
                <c:pt idx="61004">
                  <c:v>0.99148825144268105</c:v>
                </c:pt>
                <c:pt idx="61005">
                  <c:v>0.99194497900364098</c:v>
                </c:pt>
                <c:pt idx="61006">
                  <c:v>0.99365952503207899</c:v>
                </c:pt>
                <c:pt idx="61007">
                  <c:v>0.98565612593009799</c:v>
                </c:pt>
                <c:pt idx="61008">
                  <c:v>0.99113751779771098</c:v>
                </c:pt>
                <c:pt idx="61009">
                  <c:v>0.99430883884008703</c:v>
                </c:pt>
                <c:pt idx="61010">
                  <c:v>0.98719576042831403</c:v>
                </c:pt>
                <c:pt idx="61011">
                  <c:v>0.99066204607397601</c:v>
                </c:pt>
                <c:pt idx="61012">
                  <c:v>0.99161924180985495</c:v>
                </c:pt>
                <c:pt idx="61013">
                  <c:v>0.99066738119834397</c:v>
                </c:pt>
                <c:pt idx="61014">
                  <c:v>0.99035301277689403</c:v>
                </c:pt>
                <c:pt idx="61015">
                  <c:v>0.98828805217325</c:v>
                </c:pt>
                <c:pt idx="61016">
                  <c:v>0.98797328187682498</c:v>
                </c:pt>
                <c:pt idx="61017">
                  <c:v>0.99351781418433804</c:v>
                </c:pt>
                <c:pt idx="61018">
                  <c:v>0.98893160370405198</c:v>
                </c:pt>
                <c:pt idx="61019">
                  <c:v>0.98719335674599995</c:v>
                </c:pt>
                <c:pt idx="61020">
                  <c:v>0.99169773160991403</c:v>
                </c:pt>
                <c:pt idx="61021">
                  <c:v>0.98942969696275196</c:v>
                </c:pt>
                <c:pt idx="61022">
                  <c:v>0.98983760012192301</c:v>
                </c:pt>
                <c:pt idx="61023">
                  <c:v>0.98782100895038305</c:v>
                </c:pt>
                <c:pt idx="61024">
                  <c:v>0.98792670432666896</c:v>
                </c:pt>
                <c:pt idx="61025">
                  <c:v>0.993108318047764</c:v>
                </c:pt>
                <c:pt idx="61026">
                  <c:v>0.99012356527142797</c:v>
                </c:pt>
                <c:pt idx="61027">
                  <c:v>0.99078747451086602</c:v>
                </c:pt>
                <c:pt idx="61028">
                  <c:v>0.99006479243997203</c:v>
                </c:pt>
                <c:pt idx="61029">
                  <c:v>0.98951208814547098</c:v>
                </c:pt>
                <c:pt idx="61030">
                  <c:v>0.98990298234711305</c:v>
                </c:pt>
                <c:pt idx="61031">
                  <c:v>0.989128744612364</c:v>
                </c:pt>
                <c:pt idx="61032">
                  <c:v>0.99015598280696604</c:v>
                </c:pt>
                <c:pt idx="61033">
                  <c:v>0.99085177554637305</c:v>
                </c:pt>
                <c:pt idx="61034">
                  <c:v>0.98889234062457898</c:v>
                </c:pt>
                <c:pt idx="61035">
                  <c:v>0.99091170384154403</c:v>
                </c:pt>
                <c:pt idx="61036">
                  <c:v>0.99065936306573699</c:v>
                </c:pt>
                <c:pt idx="61037">
                  <c:v>0.98934895039590598</c:v>
                </c:pt>
                <c:pt idx="61038">
                  <c:v>0.99176813655635498</c:v>
                </c:pt>
                <c:pt idx="61039">
                  <c:v>0.99321247136311597</c:v>
                </c:pt>
                <c:pt idx="61040">
                  <c:v>0.98758189352973103</c:v>
                </c:pt>
                <c:pt idx="61041">
                  <c:v>0.99378663815602497</c:v>
                </c:pt>
                <c:pt idx="61042">
                  <c:v>0.99360426981116701</c:v>
                </c:pt>
                <c:pt idx="61043">
                  <c:v>0.985968309951334</c:v>
                </c:pt>
                <c:pt idx="61044">
                  <c:v>0.99305347835623503</c:v>
                </c:pt>
                <c:pt idx="61045">
                  <c:v>0.988151457229553</c:v>
                </c:pt>
                <c:pt idx="61046">
                  <c:v>0.98701907176922099</c:v>
                </c:pt>
                <c:pt idx="61047">
                  <c:v>0.99096760544458196</c:v>
                </c:pt>
                <c:pt idx="61048">
                  <c:v>0.98870408810198696</c:v>
                </c:pt>
                <c:pt idx="61049">
                  <c:v>0.99260343275311702</c:v>
                </c:pt>
                <c:pt idx="61050">
                  <c:v>0.98719871777741797</c:v>
                </c:pt>
                <c:pt idx="61051">
                  <c:v>0.99188279250449995</c:v>
                </c:pt>
                <c:pt idx="61052">
                  <c:v>0.98673973616973099</c:v>
                </c:pt>
                <c:pt idx="61053">
                  <c:v>0.992070976722638</c:v>
                </c:pt>
                <c:pt idx="61054">
                  <c:v>0.99084809886491398</c:v>
                </c:pt>
                <c:pt idx="61055">
                  <c:v>0.991963716474074</c:v>
                </c:pt>
                <c:pt idx="61056">
                  <c:v>0.99081877497994997</c:v>
                </c:pt>
                <c:pt idx="61057">
                  <c:v>0.98766984689138804</c:v>
                </c:pt>
                <c:pt idx="61058">
                  <c:v>0.99048897906198496</c:v>
                </c:pt>
                <c:pt idx="61059">
                  <c:v>0.99135254651534399</c:v>
                </c:pt>
                <c:pt idx="61060">
                  <c:v>0.99217916813809903</c:v>
                </c:pt>
                <c:pt idx="61061">
                  <c:v>0.98944122907950804</c:v>
                </c:pt>
                <c:pt idx="61062">
                  <c:v>0.98660986638187897</c:v>
                </c:pt>
                <c:pt idx="61063">
                  <c:v>0.99416915935781403</c:v>
                </c:pt>
                <c:pt idx="61064">
                  <c:v>0.98722698819231802</c:v>
                </c:pt>
                <c:pt idx="61065">
                  <c:v>0.99174139650328397</c:v>
                </c:pt>
                <c:pt idx="61066">
                  <c:v>0.99373295012973495</c:v>
                </c:pt>
                <c:pt idx="61067">
                  <c:v>0.99050186995591305</c:v>
                </c:pt>
                <c:pt idx="61068">
                  <c:v>0.98926946105496105</c:v>
                </c:pt>
                <c:pt idx="61069">
                  <c:v>0.99384956274899705</c:v>
                </c:pt>
                <c:pt idx="61070">
                  <c:v>0.98776599394220199</c:v>
                </c:pt>
                <c:pt idx="61071">
                  <c:v>0.98719527740044299</c:v>
                </c:pt>
                <c:pt idx="61072">
                  <c:v>0.98773119558524403</c:v>
                </c:pt>
                <c:pt idx="61073">
                  <c:v>0.98957495989885502</c:v>
                </c:pt>
                <c:pt idx="61074">
                  <c:v>0.99068790988093702</c:v>
                </c:pt>
                <c:pt idx="61075">
                  <c:v>0.98862726883713603</c:v>
                </c:pt>
                <c:pt idx="61076">
                  <c:v>0.99071827725149197</c:v>
                </c:pt>
                <c:pt idx="61077">
                  <c:v>0.99081379014334303</c:v>
                </c:pt>
                <c:pt idx="61078">
                  <c:v>0.98953112976971203</c:v>
                </c:pt>
                <c:pt idx="61079">
                  <c:v>0.98994976527631395</c:v>
                </c:pt>
                <c:pt idx="61080">
                  <c:v>0.98892622193750401</c:v>
                </c:pt>
                <c:pt idx="61081">
                  <c:v>0.99264254614674796</c:v>
                </c:pt>
                <c:pt idx="61082">
                  <c:v>0.98681604228601805</c:v>
                </c:pt>
                <c:pt idx="61083">
                  <c:v>0.99060255691152499</c:v>
                </c:pt>
                <c:pt idx="61084">
                  <c:v>0.98924226775378898</c:v>
                </c:pt>
                <c:pt idx="61085">
                  <c:v>0.98912906364241804</c:v>
                </c:pt>
                <c:pt idx="61086">
                  <c:v>0.99080016215976197</c:v>
                </c:pt>
                <c:pt idx="61087">
                  <c:v>0.98946744757633998</c:v>
                </c:pt>
                <c:pt idx="61088">
                  <c:v>0.991911818948218</c:v>
                </c:pt>
                <c:pt idx="61089">
                  <c:v>0.99328033588970499</c:v>
                </c:pt>
                <c:pt idx="61090">
                  <c:v>0.99021647145492597</c:v>
                </c:pt>
                <c:pt idx="61091">
                  <c:v>0.99262304453641503</c:v>
                </c:pt>
                <c:pt idx="61092">
                  <c:v>0.99183227762307102</c:v>
                </c:pt>
                <c:pt idx="61093">
                  <c:v>0.99096835667251404</c:v>
                </c:pt>
                <c:pt idx="61094">
                  <c:v>0.99208816655203802</c:v>
                </c:pt>
                <c:pt idx="61095">
                  <c:v>0.99313869410062094</c:v>
                </c:pt>
                <c:pt idx="61096">
                  <c:v>0.98751814061826804</c:v>
                </c:pt>
                <c:pt idx="61097">
                  <c:v>0.99405496465521503</c:v>
                </c:pt>
                <c:pt idx="61098">
                  <c:v>0.98868231370548698</c:v>
                </c:pt>
                <c:pt idx="61099">
                  <c:v>0.98947354742452798</c:v>
                </c:pt>
                <c:pt idx="61100">
                  <c:v>0.99242258198053601</c:v>
                </c:pt>
                <c:pt idx="61101">
                  <c:v>0.987989744124535</c:v>
                </c:pt>
                <c:pt idx="61102">
                  <c:v>0.99295818889162302</c:v>
                </c:pt>
                <c:pt idx="61103">
                  <c:v>0.98989992195596499</c:v>
                </c:pt>
                <c:pt idx="61104">
                  <c:v>0.98762431059755396</c:v>
                </c:pt>
                <c:pt idx="61105">
                  <c:v>0.99371201719365598</c:v>
                </c:pt>
                <c:pt idx="61106">
                  <c:v>0.99118091542993703</c:v>
                </c:pt>
                <c:pt idx="61107">
                  <c:v>0.98849635463061203</c:v>
                </c:pt>
                <c:pt idx="61108">
                  <c:v>0.99239302972707499</c:v>
                </c:pt>
                <c:pt idx="61109">
                  <c:v>0.99060639186579802</c:v>
                </c:pt>
                <c:pt idx="61110">
                  <c:v>0.986871993082994</c:v>
                </c:pt>
                <c:pt idx="61111">
                  <c:v>0.99009497329996299</c:v>
                </c:pt>
                <c:pt idx="61112">
                  <c:v>0.99105465750372601</c:v>
                </c:pt>
                <c:pt idx="61113">
                  <c:v>0.99305799148649399</c:v>
                </c:pt>
                <c:pt idx="61114">
                  <c:v>0.98788190343229698</c:v>
                </c:pt>
                <c:pt idx="61115">
                  <c:v>0.99092619219761502</c:v>
                </c:pt>
                <c:pt idx="61116">
                  <c:v>0.98977897616377697</c:v>
                </c:pt>
                <c:pt idx="61117">
                  <c:v>0.99211718170786301</c:v>
                </c:pt>
                <c:pt idx="61118">
                  <c:v>0.98900876085703704</c:v>
                </c:pt>
                <c:pt idx="61119">
                  <c:v>0.99430018704878598</c:v>
                </c:pt>
                <c:pt idx="61120">
                  <c:v>0.98912916497445402</c:v>
                </c:pt>
                <c:pt idx="61121">
                  <c:v>0.99120249313352105</c:v>
                </c:pt>
                <c:pt idx="61122">
                  <c:v>0.99268583506736996</c:v>
                </c:pt>
                <c:pt idx="61123">
                  <c:v>0.98762705286237096</c:v>
                </c:pt>
                <c:pt idx="61124">
                  <c:v>0.98656382721008395</c:v>
                </c:pt>
                <c:pt idx="61125">
                  <c:v>0.99195016019411697</c:v>
                </c:pt>
                <c:pt idx="61126">
                  <c:v>0.99025592469615697</c:v>
                </c:pt>
                <c:pt idx="61127">
                  <c:v>0.99266523979636201</c:v>
                </c:pt>
                <c:pt idx="61128">
                  <c:v>0.99051716183681904</c:v>
                </c:pt>
                <c:pt idx="61129">
                  <c:v>0.99126850818684997</c:v>
                </c:pt>
                <c:pt idx="61130">
                  <c:v>0.98860148625307798</c:v>
                </c:pt>
                <c:pt idx="61131">
                  <c:v>0.98899363807489804</c:v>
                </c:pt>
                <c:pt idx="61132">
                  <c:v>0.99158927041442901</c:v>
                </c:pt>
                <c:pt idx="61133">
                  <c:v>0.98992706395060803</c:v>
                </c:pt>
                <c:pt idx="61134">
                  <c:v>0.98892094944868003</c:v>
                </c:pt>
                <c:pt idx="61135">
                  <c:v>0.99234588139383595</c:v>
                </c:pt>
                <c:pt idx="61136">
                  <c:v>0.98882752678572805</c:v>
                </c:pt>
                <c:pt idx="61137">
                  <c:v>0.98873531549838001</c:v>
                </c:pt>
                <c:pt idx="61138">
                  <c:v>0.99378377725562195</c:v>
                </c:pt>
                <c:pt idx="61139">
                  <c:v>0.98836944372421498</c:v>
                </c:pt>
                <c:pt idx="61140">
                  <c:v>0.99123786689100302</c:v>
                </c:pt>
                <c:pt idx="61141">
                  <c:v>0.99452460757788796</c:v>
                </c:pt>
                <c:pt idx="61142">
                  <c:v>0.98793192071430502</c:v>
                </c:pt>
                <c:pt idx="61143">
                  <c:v>0.99290447256175296</c:v>
                </c:pt>
                <c:pt idx="61144">
                  <c:v>0.991054493880418</c:v>
                </c:pt>
                <c:pt idx="61145">
                  <c:v>0.99282170306294204</c:v>
                </c:pt>
                <c:pt idx="61146">
                  <c:v>0.98873607836718003</c:v>
                </c:pt>
                <c:pt idx="61147">
                  <c:v>0.98898647327218303</c:v>
                </c:pt>
                <c:pt idx="61148">
                  <c:v>0.99102843578125699</c:v>
                </c:pt>
                <c:pt idx="61149">
                  <c:v>0.99007122451666896</c:v>
                </c:pt>
                <c:pt idx="61150">
                  <c:v>0.99229932989950798</c:v>
                </c:pt>
                <c:pt idx="61151">
                  <c:v>0.98668032429200303</c:v>
                </c:pt>
                <c:pt idx="61152">
                  <c:v>0.99376864245517305</c:v>
                </c:pt>
                <c:pt idx="61153">
                  <c:v>0.98933635783310203</c:v>
                </c:pt>
                <c:pt idx="61154">
                  <c:v>0.99068471236209699</c:v>
                </c:pt>
                <c:pt idx="61155">
                  <c:v>0.98988983115260099</c:v>
                </c:pt>
                <c:pt idx="61156">
                  <c:v>0.98869676958157005</c:v>
                </c:pt>
                <c:pt idx="61157">
                  <c:v>0.98891584612334704</c:v>
                </c:pt>
                <c:pt idx="61158">
                  <c:v>0.987033079492462</c:v>
                </c:pt>
                <c:pt idx="61159">
                  <c:v>0.98779980967564696</c:v>
                </c:pt>
                <c:pt idx="61160">
                  <c:v>0.99186998098628898</c:v>
                </c:pt>
                <c:pt idx="61161">
                  <c:v>0.98950756177331201</c:v>
                </c:pt>
                <c:pt idx="61162">
                  <c:v>0.98966172643472705</c:v>
                </c:pt>
                <c:pt idx="61163">
                  <c:v>0.98843313539866695</c:v>
                </c:pt>
                <c:pt idx="61164">
                  <c:v>0.98906996539080405</c:v>
                </c:pt>
                <c:pt idx="61165">
                  <c:v>0.99160408514368004</c:v>
                </c:pt>
                <c:pt idx="61166">
                  <c:v>0.98754750949155601</c:v>
                </c:pt>
                <c:pt idx="61167">
                  <c:v>0.99072958346669304</c:v>
                </c:pt>
                <c:pt idx="61168">
                  <c:v>0.99387166820762096</c:v>
                </c:pt>
                <c:pt idx="61169">
                  <c:v>0.98740518249098697</c:v>
                </c:pt>
                <c:pt idx="61170">
                  <c:v>0.99246354281833804</c:v>
                </c:pt>
                <c:pt idx="61171">
                  <c:v>0.99157456390369703</c:v>
                </c:pt>
                <c:pt idx="61172">
                  <c:v>0.99161807410366598</c:v>
                </c:pt>
                <c:pt idx="61173">
                  <c:v>0.99162901809206705</c:v>
                </c:pt>
                <c:pt idx="61174">
                  <c:v>0.99008666855097405</c:v>
                </c:pt>
                <c:pt idx="61175">
                  <c:v>0.99039659426711502</c:v>
                </c:pt>
                <c:pt idx="61176">
                  <c:v>0.98772130527245605</c:v>
                </c:pt>
                <c:pt idx="61177">
                  <c:v>0.99264972852300004</c:v>
                </c:pt>
                <c:pt idx="61178">
                  <c:v>0.99101647235628398</c:v>
                </c:pt>
                <c:pt idx="61179">
                  <c:v>0.99066522275917002</c:v>
                </c:pt>
                <c:pt idx="61180">
                  <c:v>0.98705089834455795</c:v>
                </c:pt>
                <c:pt idx="61181">
                  <c:v>0.99003282445932494</c:v>
                </c:pt>
                <c:pt idx="61182">
                  <c:v>0.99095858853930996</c:v>
                </c:pt>
                <c:pt idx="61183">
                  <c:v>0.98826930145686698</c:v>
                </c:pt>
                <c:pt idx="61184">
                  <c:v>0.98823202658290599</c:v>
                </c:pt>
                <c:pt idx="61185">
                  <c:v>0.98812449805579805</c:v>
                </c:pt>
                <c:pt idx="61186">
                  <c:v>0.98999391221898603</c:v>
                </c:pt>
                <c:pt idx="61187">
                  <c:v>0.99093890276309904</c:v>
                </c:pt>
                <c:pt idx="61188">
                  <c:v>0.98817403141864302</c:v>
                </c:pt>
                <c:pt idx="61189">
                  <c:v>0.99099246821736098</c:v>
                </c:pt>
                <c:pt idx="61190">
                  <c:v>0.99402290324689702</c:v>
                </c:pt>
                <c:pt idx="61191">
                  <c:v>0.99031776670738503</c:v>
                </c:pt>
                <c:pt idx="61192">
                  <c:v>0.98880293446646605</c:v>
                </c:pt>
                <c:pt idx="61193">
                  <c:v>0.99162318096027102</c:v>
                </c:pt>
                <c:pt idx="61194">
                  <c:v>0.99069230605484904</c:v>
                </c:pt>
                <c:pt idx="61195">
                  <c:v>0.98821832422539302</c:v>
                </c:pt>
                <c:pt idx="61196">
                  <c:v>0.99059931919194999</c:v>
                </c:pt>
                <c:pt idx="61197">
                  <c:v>0.98924083863113099</c:v>
                </c:pt>
                <c:pt idx="61198">
                  <c:v>0.98846153122598501</c:v>
                </c:pt>
                <c:pt idx="61199">
                  <c:v>0.99162123202570995</c:v>
                </c:pt>
                <c:pt idx="61200">
                  <c:v>0.98757932994530095</c:v>
                </c:pt>
                <c:pt idx="61201">
                  <c:v>0.98942612558116905</c:v>
                </c:pt>
                <c:pt idx="61202">
                  <c:v>0.99144534464418599</c:v>
                </c:pt>
                <c:pt idx="61203">
                  <c:v>0.98734307164236801</c:v>
                </c:pt>
                <c:pt idx="61204">
                  <c:v>0.99246580683619501</c:v>
                </c:pt>
                <c:pt idx="61205">
                  <c:v>0.98670400202729502</c:v>
                </c:pt>
                <c:pt idx="61206">
                  <c:v>0.99168682927113905</c:v>
                </c:pt>
                <c:pt idx="61207">
                  <c:v>0.99199209396396903</c:v>
                </c:pt>
                <c:pt idx="61208">
                  <c:v>0.99055307740541498</c:v>
                </c:pt>
                <c:pt idx="61209">
                  <c:v>0.99077331653781298</c:v>
                </c:pt>
                <c:pt idx="61210">
                  <c:v>0.98958325480541298</c:v>
                </c:pt>
                <c:pt idx="61211">
                  <c:v>0.99255653910188402</c:v>
                </c:pt>
                <c:pt idx="61212">
                  <c:v>0.98815442274118204</c:v>
                </c:pt>
                <c:pt idx="61213">
                  <c:v>0.98942621748674997</c:v>
                </c:pt>
                <c:pt idx="61214">
                  <c:v>0.99008573818928003</c:v>
                </c:pt>
                <c:pt idx="61215">
                  <c:v>0.98940826620198596</c:v>
                </c:pt>
                <c:pt idx="61216">
                  <c:v>0.98695903710943</c:v>
                </c:pt>
                <c:pt idx="61217">
                  <c:v>0.99386709014055596</c:v>
                </c:pt>
                <c:pt idx="61218">
                  <c:v>0.987302186194294</c:v>
                </c:pt>
                <c:pt idx="61219">
                  <c:v>0.99129190656048605</c:v>
                </c:pt>
                <c:pt idx="61220">
                  <c:v>0.99157391861452204</c:v>
                </c:pt>
                <c:pt idx="61221">
                  <c:v>0.99015519679499397</c:v>
                </c:pt>
                <c:pt idx="61222">
                  <c:v>0.99034185187790702</c:v>
                </c:pt>
                <c:pt idx="61223">
                  <c:v>0.98909736805191295</c:v>
                </c:pt>
                <c:pt idx="61224">
                  <c:v>0.98821823102809403</c:v>
                </c:pt>
                <c:pt idx="61225">
                  <c:v>0.99063732889690903</c:v>
                </c:pt>
                <c:pt idx="61226">
                  <c:v>0.98817424985248403</c:v>
                </c:pt>
                <c:pt idx="61227">
                  <c:v>0.9877906177911</c:v>
                </c:pt>
                <c:pt idx="61228">
                  <c:v>0.98722008815922502</c:v>
                </c:pt>
                <c:pt idx="61229">
                  <c:v>0.990808334267403</c:v>
                </c:pt>
                <c:pt idx="61230">
                  <c:v>0.99007930342811201</c:v>
                </c:pt>
                <c:pt idx="61231">
                  <c:v>0.99060399707202595</c:v>
                </c:pt>
                <c:pt idx="61232">
                  <c:v>0.98801993160020896</c:v>
                </c:pt>
                <c:pt idx="61233">
                  <c:v>0.98719511111765601</c:v>
                </c:pt>
                <c:pt idx="61234">
                  <c:v>0.99434914117451301</c:v>
                </c:pt>
                <c:pt idx="61235">
                  <c:v>0.98748268551326401</c:v>
                </c:pt>
                <c:pt idx="61236">
                  <c:v>0.98765340417667702</c:v>
                </c:pt>
                <c:pt idx="61237">
                  <c:v>0.98728657668687003</c:v>
                </c:pt>
                <c:pt idx="61238">
                  <c:v>0.98896853116100603</c:v>
                </c:pt>
                <c:pt idx="61239">
                  <c:v>0.99327931365810096</c:v>
                </c:pt>
                <c:pt idx="61240">
                  <c:v>0.99344809804979495</c:v>
                </c:pt>
                <c:pt idx="61241">
                  <c:v>0.98729145701933996</c:v>
                </c:pt>
                <c:pt idx="61242">
                  <c:v>0.99302555666904502</c:v>
                </c:pt>
                <c:pt idx="61243">
                  <c:v>0.99240675013109902</c:v>
                </c:pt>
                <c:pt idx="61244">
                  <c:v>0.991345925143305</c:v>
                </c:pt>
                <c:pt idx="61245">
                  <c:v>0.99078164379686995</c:v>
                </c:pt>
                <c:pt idx="61246">
                  <c:v>0.98969958033648298</c:v>
                </c:pt>
                <c:pt idx="61247">
                  <c:v>0.99313388024489502</c:v>
                </c:pt>
                <c:pt idx="61248">
                  <c:v>0.99048354003281502</c:v>
                </c:pt>
                <c:pt idx="61249">
                  <c:v>0.99228359285746903</c:v>
                </c:pt>
                <c:pt idx="61250">
                  <c:v>0.98835538909351295</c:v>
                </c:pt>
                <c:pt idx="61251">
                  <c:v>0.99223383864752401</c:v>
                </c:pt>
                <c:pt idx="61252">
                  <c:v>0.98985687986739901</c:v>
                </c:pt>
                <c:pt idx="61253">
                  <c:v>0.98675807425427597</c:v>
                </c:pt>
                <c:pt idx="61254">
                  <c:v>0.99211718771922697</c:v>
                </c:pt>
                <c:pt idx="61255">
                  <c:v>0.99047953602476502</c:v>
                </c:pt>
                <c:pt idx="61256">
                  <c:v>0.99000234343306304</c:v>
                </c:pt>
                <c:pt idx="61257">
                  <c:v>0.99244022675104504</c:v>
                </c:pt>
                <c:pt idx="61258">
                  <c:v>0.98817850616217096</c:v>
                </c:pt>
                <c:pt idx="61259">
                  <c:v>0.98839339522896796</c:v>
                </c:pt>
                <c:pt idx="61260">
                  <c:v>0.989378314401823</c:v>
                </c:pt>
                <c:pt idx="61261">
                  <c:v>0.99116331253204104</c:v>
                </c:pt>
                <c:pt idx="61262">
                  <c:v>0.98707820195642504</c:v>
                </c:pt>
                <c:pt idx="61263">
                  <c:v>0.99127343102984999</c:v>
                </c:pt>
                <c:pt idx="61264">
                  <c:v>0.98825981014638797</c:v>
                </c:pt>
                <c:pt idx="61265">
                  <c:v>0.988376185159895</c:v>
                </c:pt>
                <c:pt idx="61266">
                  <c:v>0.98947025592571902</c:v>
                </c:pt>
                <c:pt idx="61267">
                  <c:v>0.99146283501502797</c:v>
                </c:pt>
                <c:pt idx="61268">
                  <c:v>0.99209620535659304</c:v>
                </c:pt>
                <c:pt idx="61269">
                  <c:v>0.99365495475452703</c:v>
                </c:pt>
                <c:pt idx="61270">
                  <c:v>0.98983959327854698</c:v>
                </c:pt>
                <c:pt idx="61271">
                  <c:v>0.98788853895022599</c:v>
                </c:pt>
                <c:pt idx="61272">
                  <c:v>0.99169642030512695</c:v>
                </c:pt>
                <c:pt idx="61273">
                  <c:v>0.99063257381116898</c:v>
                </c:pt>
                <c:pt idx="61274">
                  <c:v>0.99267230818212204</c:v>
                </c:pt>
                <c:pt idx="61275">
                  <c:v>0.98796785882853</c:v>
                </c:pt>
                <c:pt idx="61276">
                  <c:v>0.98938108995406004</c:v>
                </c:pt>
                <c:pt idx="61277">
                  <c:v>0.98868294836315895</c:v>
                </c:pt>
                <c:pt idx="61278">
                  <c:v>0.98702504996816298</c:v>
                </c:pt>
                <c:pt idx="61279">
                  <c:v>0.99391611392412604</c:v>
                </c:pt>
                <c:pt idx="61280">
                  <c:v>0.99043011561191296</c:v>
                </c:pt>
                <c:pt idx="61281">
                  <c:v>0.98901329032102703</c:v>
                </c:pt>
                <c:pt idx="61282">
                  <c:v>0.98798777932840298</c:v>
                </c:pt>
                <c:pt idx="61283">
                  <c:v>0.98912982018367601</c:v>
                </c:pt>
                <c:pt idx="61284">
                  <c:v>0.99026041909145301</c:v>
                </c:pt>
                <c:pt idx="61285">
                  <c:v>0.988729660390267</c:v>
                </c:pt>
                <c:pt idx="61286">
                  <c:v>0.99039926189961003</c:v>
                </c:pt>
                <c:pt idx="61287">
                  <c:v>0.98792159602591101</c:v>
                </c:pt>
                <c:pt idx="61288">
                  <c:v>0.98890949439095199</c:v>
                </c:pt>
                <c:pt idx="61289">
                  <c:v>0.98840494032220305</c:v>
                </c:pt>
                <c:pt idx="61290">
                  <c:v>0.988041243908653</c:v>
                </c:pt>
                <c:pt idx="61291">
                  <c:v>0.98784538106266495</c:v>
                </c:pt>
                <c:pt idx="61292">
                  <c:v>0.99200595178560802</c:v>
                </c:pt>
                <c:pt idx="61293">
                  <c:v>0.99235292180396795</c:v>
                </c:pt>
                <c:pt idx="61294">
                  <c:v>0.98824284198427204</c:v>
                </c:pt>
                <c:pt idx="61295">
                  <c:v>0.99080306301791099</c:v>
                </c:pt>
                <c:pt idx="61296">
                  <c:v>0.99220853105614804</c:v>
                </c:pt>
                <c:pt idx="61297">
                  <c:v>0.98927647179768297</c:v>
                </c:pt>
                <c:pt idx="61298">
                  <c:v>0.98763350561315699</c:v>
                </c:pt>
                <c:pt idx="61299">
                  <c:v>0.99204616983288896</c:v>
                </c:pt>
                <c:pt idx="61300">
                  <c:v>0.98845322785535406</c:v>
                </c:pt>
                <c:pt idx="61301">
                  <c:v>0.98713146940799101</c:v>
                </c:pt>
                <c:pt idx="61302">
                  <c:v>0.98701732842015799</c:v>
                </c:pt>
                <c:pt idx="61303">
                  <c:v>0.98717541289004196</c:v>
                </c:pt>
                <c:pt idx="61304">
                  <c:v>0.98792154482644701</c:v>
                </c:pt>
                <c:pt idx="61305">
                  <c:v>0.99009799900582895</c:v>
                </c:pt>
                <c:pt idx="61306">
                  <c:v>0.99088030499847501</c:v>
                </c:pt>
                <c:pt idx="61307">
                  <c:v>0.988893550033492</c:v>
                </c:pt>
                <c:pt idx="61308">
                  <c:v>0.99274677038370396</c:v>
                </c:pt>
                <c:pt idx="61309">
                  <c:v>0.98801982547056899</c:v>
                </c:pt>
                <c:pt idx="61310">
                  <c:v>0.98747286341372698</c:v>
                </c:pt>
                <c:pt idx="61311">
                  <c:v>0.99147094651849799</c:v>
                </c:pt>
                <c:pt idx="61312">
                  <c:v>0.99300700999832203</c:v>
                </c:pt>
                <c:pt idx="61313">
                  <c:v>0.98803190892703097</c:v>
                </c:pt>
                <c:pt idx="61314">
                  <c:v>0.99060757422310997</c:v>
                </c:pt>
                <c:pt idx="61315">
                  <c:v>0.99032723340682005</c:v>
                </c:pt>
                <c:pt idx="61316">
                  <c:v>0.99361554503318605</c:v>
                </c:pt>
                <c:pt idx="61317">
                  <c:v>0.98903303512400298</c:v>
                </c:pt>
                <c:pt idx="61318">
                  <c:v>0.99225158189342899</c:v>
                </c:pt>
                <c:pt idx="61319">
                  <c:v>0.98802788529524599</c:v>
                </c:pt>
                <c:pt idx="61320">
                  <c:v>0.99004958310687896</c:v>
                </c:pt>
                <c:pt idx="61321">
                  <c:v>0.99256967941124796</c:v>
                </c:pt>
                <c:pt idx="61322">
                  <c:v>0.98906298313992203</c:v>
                </c:pt>
                <c:pt idx="61323">
                  <c:v>0.99118768641502197</c:v>
                </c:pt>
                <c:pt idx="61324">
                  <c:v>0.99061956813388197</c:v>
                </c:pt>
                <c:pt idx="61325">
                  <c:v>0.98728012302832302</c:v>
                </c:pt>
                <c:pt idx="61326">
                  <c:v>0.98889915086917701</c:v>
                </c:pt>
                <c:pt idx="61327">
                  <c:v>0.99026513769501501</c:v>
                </c:pt>
                <c:pt idx="61328">
                  <c:v>0.98964797359050205</c:v>
                </c:pt>
                <c:pt idx="61329">
                  <c:v>0.99041317803215601</c:v>
                </c:pt>
                <c:pt idx="61330">
                  <c:v>0.98828584518842499</c:v>
                </c:pt>
                <c:pt idx="61331">
                  <c:v>0.98891393866253596</c:v>
                </c:pt>
                <c:pt idx="61332">
                  <c:v>0.98919701576164398</c:v>
                </c:pt>
                <c:pt idx="61333">
                  <c:v>0.99230601499673099</c:v>
                </c:pt>
                <c:pt idx="61334">
                  <c:v>0.990813548560043</c:v>
                </c:pt>
                <c:pt idx="61335">
                  <c:v>0.98848414688964403</c:v>
                </c:pt>
                <c:pt idx="61336">
                  <c:v>0.98979754575868395</c:v>
                </c:pt>
                <c:pt idx="61337">
                  <c:v>0.99109049435337704</c:v>
                </c:pt>
                <c:pt idx="61338">
                  <c:v>0.98943393684606995</c:v>
                </c:pt>
                <c:pt idx="61339">
                  <c:v>0.98985815212824102</c:v>
                </c:pt>
                <c:pt idx="61340">
                  <c:v>0.990199631157197</c:v>
                </c:pt>
                <c:pt idx="61341">
                  <c:v>0.98770235561273101</c:v>
                </c:pt>
                <c:pt idx="61342">
                  <c:v>0.99148320959640801</c:v>
                </c:pt>
                <c:pt idx="61343">
                  <c:v>0.98961207066344103</c:v>
                </c:pt>
                <c:pt idx="61344">
                  <c:v>0.99115429413685696</c:v>
                </c:pt>
                <c:pt idx="61345">
                  <c:v>0.99220143823407303</c:v>
                </c:pt>
                <c:pt idx="61346">
                  <c:v>0.98828974626855404</c:v>
                </c:pt>
                <c:pt idx="61347">
                  <c:v>0.98733267565351301</c:v>
                </c:pt>
                <c:pt idx="61348">
                  <c:v>0.98679711085066901</c:v>
                </c:pt>
                <c:pt idx="61349">
                  <c:v>0.99123924310259104</c:v>
                </c:pt>
                <c:pt idx="61350">
                  <c:v>0.99211769886099499</c:v>
                </c:pt>
                <c:pt idx="61351">
                  <c:v>0.990390623573008</c:v>
                </c:pt>
                <c:pt idx="61352">
                  <c:v>0.99011740237550805</c:v>
                </c:pt>
                <c:pt idx="61353">
                  <c:v>0.989883884793889</c:v>
                </c:pt>
                <c:pt idx="61354">
                  <c:v>0.98773898239470803</c:v>
                </c:pt>
                <c:pt idx="61355">
                  <c:v>0.99251134255220097</c:v>
                </c:pt>
                <c:pt idx="61356">
                  <c:v>0.98731477561843894</c:v>
                </c:pt>
                <c:pt idx="61357">
                  <c:v>0.98939921251241303</c:v>
                </c:pt>
                <c:pt idx="61358">
                  <c:v>0.99038597991616395</c:v>
                </c:pt>
                <c:pt idx="61359">
                  <c:v>0.989542115399348</c:v>
                </c:pt>
                <c:pt idx="61360">
                  <c:v>0.99253169169404998</c:v>
                </c:pt>
                <c:pt idx="61361">
                  <c:v>0.99179541627197298</c:v>
                </c:pt>
                <c:pt idx="61362">
                  <c:v>0.99229138693150398</c:v>
                </c:pt>
                <c:pt idx="61363">
                  <c:v>0.99089681914962202</c:v>
                </c:pt>
                <c:pt idx="61364">
                  <c:v>0.98913546518167506</c:v>
                </c:pt>
                <c:pt idx="61365">
                  <c:v>0.99242940030799798</c:v>
                </c:pt>
                <c:pt idx="61366">
                  <c:v>0.98734041889016499</c:v>
                </c:pt>
                <c:pt idx="61367">
                  <c:v>0.99043820428824203</c:v>
                </c:pt>
                <c:pt idx="61368">
                  <c:v>0.99322217025174397</c:v>
                </c:pt>
                <c:pt idx="61369">
                  <c:v>0.98723160295909995</c:v>
                </c:pt>
                <c:pt idx="61370">
                  <c:v>0.98766250485710105</c:v>
                </c:pt>
                <c:pt idx="61371">
                  <c:v>0.98757170151691098</c:v>
                </c:pt>
                <c:pt idx="61372">
                  <c:v>0.98779823790273902</c:v>
                </c:pt>
                <c:pt idx="61373">
                  <c:v>0.98704691342667705</c:v>
                </c:pt>
                <c:pt idx="61374">
                  <c:v>0.98596665427070596</c:v>
                </c:pt>
                <c:pt idx="61375">
                  <c:v>0.99212461760517501</c:v>
                </c:pt>
                <c:pt idx="61376">
                  <c:v>0.99327328441528095</c:v>
                </c:pt>
                <c:pt idx="61377">
                  <c:v>0.98935680714761398</c:v>
                </c:pt>
                <c:pt idx="61378">
                  <c:v>0.98959155633755802</c:v>
                </c:pt>
                <c:pt idx="61379">
                  <c:v>0.99305597970104498</c:v>
                </c:pt>
                <c:pt idx="61380">
                  <c:v>0.98643282993663095</c:v>
                </c:pt>
                <c:pt idx="61381">
                  <c:v>0.99076447941639001</c:v>
                </c:pt>
                <c:pt idx="61382">
                  <c:v>0.99090798004718195</c:v>
                </c:pt>
                <c:pt idx="61383">
                  <c:v>0.98864102329762205</c:v>
                </c:pt>
                <c:pt idx="61384">
                  <c:v>0.98947009986891998</c:v>
                </c:pt>
                <c:pt idx="61385">
                  <c:v>0.99072756636634696</c:v>
                </c:pt>
                <c:pt idx="61386">
                  <c:v>0.99316020845769204</c:v>
                </c:pt>
                <c:pt idx="61387">
                  <c:v>0.98742219819536903</c:v>
                </c:pt>
                <c:pt idx="61388">
                  <c:v>0.99201786199582598</c:v>
                </c:pt>
                <c:pt idx="61389">
                  <c:v>0.98730620705299998</c:v>
                </c:pt>
                <c:pt idx="61390">
                  <c:v>0.99272736512239501</c:v>
                </c:pt>
                <c:pt idx="61391">
                  <c:v>0.98946147503291504</c:v>
                </c:pt>
                <c:pt idx="61392">
                  <c:v>0.99273457272898502</c:v>
                </c:pt>
                <c:pt idx="61393">
                  <c:v>0.99264408583347996</c:v>
                </c:pt>
                <c:pt idx="61394">
                  <c:v>0.98949863081068701</c:v>
                </c:pt>
                <c:pt idx="61395">
                  <c:v>0.98632311453787302</c:v>
                </c:pt>
                <c:pt idx="61396">
                  <c:v>0.99349348383466995</c:v>
                </c:pt>
                <c:pt idx="61397">
                  <c:v>0.98781145185418195</c:v>
                </c:pt>
                <c:pt idx="61398">
                  <c:v>0.98595465866753496</c:v>
                </c:pt>
                <c:pt idx="61399">
                  <c:v>0.99274069884116001</c:v>
                </c:pt>
                <c:pt idx="61400">
                  <c:v>0.99208470534770699</c:v>
                </c:pt>
                <c:pt idx="61401">
                  <c:v>0.99180090804471399</c:v>
                </c:pt>
                <c:pt idx="61402">
                  <c:v>0.99194831261671201</c:v>
                </c:pt>
                <c:pt idx="61403">
                  <c:v>0.98975720860513905</c:v>
                </c:pt>
                <c:pt idx="61404">
                  <c:v>0.99343531931325302</c:v>
                </c:pt>
                <c:pt idx="61405">
                  <c:v>0.98777286246052898</c:v>
                </c:pt>
                <c:pt idx="61406">
                  <c:v>0.992227445443437</c:v>
                </c:pt>
                <c:pt idx="61407">
                  <c:v>0.99175526309136997</c:v>
                </c:pt>
                <c:pt idx="61408">
                  <c:v>0.992917545732657</c:v>
                </c:pt>
                <c:pt idx="61409">
                  <c:v>0.990310084478907</c:v>
                </c:pt>
                <c:pt idx="61410">
                  <c:v>0.98917987952488295</c:v>
                </c:pt>
                <c:pt idx="61411">
                  <c:v>0.99085199529797796</c:v>
                </c:pt>
                <c:pt idx="61412">
                  <c:v>0.99252700651224202</c:v>
                </c:pt>
                <c:pt idx="61413">
                  <c:v>0.98927917806473098</c:v>
                </c:pt>
                <c:pt idx="61414">
                  <c:v>0.98964763356818097</c:v>
                </c:pt>
                <c:pt idx="61415">
                  <c:v>0.99035749451365396</c:v>
                </c:pt>
                <c:pt idx="61416">
                  <c:v>0.99153326460629898</c:v>
                </c:pt>
                <c:pt idx="61417">
                  <c:v>0.99036380238832</c:v>
                </c:pt>
                <c:pt idx="61418">
                  <c:v>0.991323620792259</c:v>
                </c:pt>
                <c:pt idx="61419">
                  <c:v>0.99164301712187097</c:v>
                </c:pt>
                <c:pt idx="61420">
                  <c:v>0.99316186328587897</c:v>
                </c:pt>
                <c:pt idx="61421">
                  <c:v>0.99014791321844697</c:v>
                </c:pt>
                <c:pt idx="61422">
                  <c:v>0.98927613412990201</c:v>
                </c:pt>
                <c:pt idx="61423">
                  <c:v>0.98993718605946301</c:v>
                </c:pt>
                <c:pt idx="61424">
                  <c:v>0.99154435559043297</c:v>
                </c:pt>
                <c:pt idx="61425">
                  <c:v>0.99447627508897996</c:v>
                </c:pt>
                <c:pt idx="61426">
                  <c:v>0.98732091952664802</c:v>
                </c:pt>
                <c:pt idx="61427">
                  <c:v>0.99078825365475498</c:v>
                </c:pt>
                <c:pt idx="61428">
                  <c:v>0.99133303573687004</c:v>
                </c:pt>
                <c:pt idx="61429">
                  <c:v>0.98728192160097195</c:v>
                </c:pt>
                <c:pt idx="61430">
                  <c:v>0.99133252117775295</c:v>
                </c:pt>
                <c:pt idx="61431">
                  <c:v>0.99188303889673601</c:v>
                </c:pt>
                <c:pt idx="61432">
                  <c:v>0.98879282446728101</c:v>
                </c:pt>
                <c:pt idx="61433">
                  <c:v>0.992887341546282</c:v>
                </c:pt>
                <c:pt idx="61434">
                  <c:v>0.98736457282769297</c:v>
                </c:pt>
                <c:pt idx="61435">
                  <c:v>0.99044356993065696</c:v>
                </c:pt>
                <c:pt idx="61436">
                  <c:v>0.98936923063301796</c:v>
                </c:pt>
                <c:pt idx="61437">
                  <c:v>0.98801755113226697</c:v>
                </c:pt>
                <c:pt idx="61438">
                  <c:v>0.98885906164959103</c:v>
                </c:pt>
                <c:pt idx="61439">
                  <c:v>0.98855756088271596</c:v>
                </c:pt>
                <c:pt idx="61440">
                  <c:v>0.98717137275092703</c:v>
                </c:pt>
                <c:pt idx="61441">
                  <c:v>0.98905937719784298</c:v>
                </c:pt>
                <c:pt idx="61442">
                  <c:v>0.99243477168487304</c:v>
                </c:pt>
                <c:pt idx="61443">
                  <c:v>0.98742876548444203</c:v>
                </c:pt>
                <c:pt idx="61444">
                  <c:v>0.99228773766580503</c:v>
                </c:pt>
                <c:pt idx="61445">
                  <c:v>0.99247820135831</c:v>
                </c:pt>
                <c:pt idx="61446">
                  <c:v>0.99121477413895398</c:v>
                </c:pt>
                <c:pt idx="61447">
                  <c:v>0.986716456985265</c:v>
                </c:pt>
                <c:pt idx="61448">
                  <c:v>0.99309925889821704</c:v>
                </c:pt>
                <c:pt idx="61449">
                  <c:v>0.98969083982473904</c:v>
                </c:pt>
                <c:pt idx="61450">
                  <c:v>0.98801729827662199</c:v>
                </c:pt>
                <c:pt idx="61451">
                  <c:v>0.988251954585046</c:v>
                </c:pt>
                <c:pt idx="61452">
                  <c:v>0.98867181110994395</c:v>
                </c:pt>
                <c:pt idx="61453">
                  <c:v>0.99178324447190602</c:v>
                </c:pt>
                <c:pt idx="61454">
                  <c:v>0.98987257253733496</c:v>
                </c:pt>
                <c:pt idx="61455">
                  <c:v>0.99210593956194604</c:v>
                </c:pt>
                <c:pt idx="61456">
                  <c:v>0.99177136611762695</c:v>
                </c:pt>
                <c:pt idx="61457">
                  <c:v>0.98802482173244999</c:v>
                </c:pt>
                <c:pt idx="61458">
                  <c:v>0.98910929416171101</c:v>
                </c:pt>
                <c:pt idx="61459">
                  <c:v>0.99007866041254</c:v>
                </c:pt>
                <c:pt idx="61460">
                  <c:v>0.98972593419571697</c:v>
                </c:pt>
                <c:pt idx="61461">
                  <c:v>0.99064398990840297</c:v>
                </c:pt>
                <c:pt idx="61462">
                  <c:v>0.993214399707535</c:v>
                </c:pt>
                <c:pt idx="61463">
                  <c:v>0.99099012584495405</c:v>
                </c:pt>
                <c:pt idx="61464">
                  <c:v>0.98788126657149899</c:v>
                </c:pt>
                <c:pt idx="61465">
                  <c:v>0.992620898374306</c:v>
                </c:pt>
                <c:pt idx="61466">
                  <c:v>0.98957541509462399</c:v>
                </c:pt>
                <c:pt idx="61467">
                  <c:v>0.98748704792208297</c:v>
                </c:pt>
                <c:pt idx="61468">
                  <c:v>0.99148850403486299</c:v>
                </c:pt>
                <c:pt idx="61469">
                  <c:v>0.98980853786685896</c:v>
                </c:pt>
                <c:pt idx="61470">
                  <c:v>0.98855821717842396</c:v>
                </c:pt>
                <c:pt idx="61471">
                  <c:v>0.99273096219175905</c:v>
                </c:pt>
                <c:pt idx="61472">
                  <c:v>0.98662060790103301</c:v>
                </c:pt>
                <c:pt idx="61473">
                  <c:v>0.99146897768049802</c:v>
                </c:pt>
                <c:pt idx="61474">
                  <c:v>0.99103748727164698</c:v>
                </c:pt>
                <c:pt idx="61475">
                  <c:v>0.98885594968397295</c:v>
                </c:pt>
                <c:pt idx="61476">
                  <c:v>0.98887842703632001</c:v>
                </c:pt>
                <c:pt idx="61477">
                  <c:v>0.98933195695602905</c:v>
                </c:pt>
                <c:pt idx="61478">
                  <c:v>0.99011645993183905</c:v>
                </c:pt>
                <c:pt idx="61479">
                  <c:v>0.98921889437216504</c:v>
                </c:pt>
                <c:pt idx="61480">
                  <c:v>0.98919288867370503</c:v>
                </c:pt>
                <c:pt idx="61481">
                  <c:v>0.987867812545001</c:v>
                </c:pt>
                <c:pt idx="61482">
                  <c:v>0.99149829047127402</c:v>
                </c:pt>
                <c:pt idx="61483">
                  <c:v>0.99202630712644602</c:v>
                </c:pt>
                <c:pt idx="61484">
                  <c:v>0.98923830230032705</c:v>
                </c:pt>
                <c:pt idx="61485">
                  <c:v>0.98765969196157499</c:v>
                </c:pt>
                <c:pt idx="61486">
                  <c:v>0.99360238998043005</c:v>
                </c:pt>
                <c:pt idx="61487">
                  <c:v>0.98993951739857799</c:v>
                </c:pt>
                <c:pt idx="61488">
                  <c:v>0.99193351881579295</c:v>
                </c:pt>
                <c:pt idx="61489">
                  <c:v>0.989167001084717</c:v>
                </c:pt>
                <c:pt idx="61490">
                  <c:v>0.98937092425454098</c:v>
                </c:pt>
                <c:pt idx="61491">
                  <c:v>0.99203633482327502</c:v>
                </c:pt>
                <c:pt idx="61492">
                  <c:v>0.990324733352552</c:v>
                </c:pt>
                <c:pt idx="61493">
                  <c:v>0.99374833355072201</c:v>
                </c:pt>
                <c:pt idx="61494">
                  <c:v>0.98943636112629596</c:v>
                </c:pt>
                <c:pt idx="61495">
                  <c:v>0.98743384549824798</c:v>
                </c:pt>
                <c:pt idx="61496">
                  <c:v>0.99213940806770395</c:v>
                </c:pt>
                <c:pt idx="61497">
                  <c:v>0.991514142748531</c:v>
                </c:pt>
                <c:pt idx="61498">
                  <c:v>0.98994907818644395</c:v>
                </c:pt>
                <c:pt idx="61499">
                  <c:v>0.99271924817107005</c:v>
                </c:pt>
                <c:pt idx="61500">
                  <c:v>0.98653473795315905</c:v>
                </c:pt>
                <c:pt idx="61501">
                  <c:v>0.992946885092855</c:v>
                </c:pt>
                <c:pt idx="61502">
                  <c:v>0.99120650884932004</c:v>
                </c:pt>
                <c:pt idx="61503">
                  <c:v>0.98859067573405801</c:v>
                </c:pt>
                <c:pt idx="61504">
                  <c:v>0.99215069201133899</c:v>
                </c:pt>
                <c:pt idx="61505">
                  <c:v>0.98974238802774595</c:v>
                </c:pt>
                <c:pt idx="61506">
                  <c:v>0.99343430026756696</c:v>
                </c:pt>
                <c:pt idx="61507">
                  <c:v>0.98936604968227104</c:v>
                </c:pt>
                <c:pt idx="61508">
                  <c:v>0.98741629757154004</c:v>
                </c:pt>
                <c:pt idx="61509">
                  <c:v>0.99317275517129799</c:v>
                </c:pt>
                <c:pt idx="61510">
                  <c:v>0.99359376576630698</c:v>
                </c:pt>
                <c:pt idx="61511">
                  <c:v>0.98822750470854603</c:v>
                </c:pt>
                <c:pt idx="61512">
                  <c:v>0.98904211050188895</c:v>
                </c:pt>
                <c:pt idx="61513">
                  <c:v>0.98725892962521</c:v>
                </c:pt>
                <c:pt idx="61514">
                  <c:v>0.99060910803091795</c:v>
                </c:pt>
                <c:pt idx="61515">
                  <c:v>0.98859561196874701</c:v>
                </c:pt>
                <c:pt idx="61516">
                  <c:v>0.98866421155306805</c:v>
                </c:pt>
                <c:pt idx="61517">
                  <c:v>0.98977719258376995</c:v>
                </c:pt>
                <c:pt idx="61518">
                  <c:v>0.98663376452183005</c:v>
                </c:pt>
                <c:pt idx="61519">
                  <c:v>0.99082886444850105</c:v>
                </c:pt>
                <c:pt idx="61520">
                  <c:v>0.99124949864122902</c:v>
                </c:pt>
                <c:pt idx="61521">
                  <c:v>0.99138431507047997</c:v>
                </c:pt>
                <c:pt idx="61522">
                  <c:v>0.99155013236150402</c:v>
                </c:pt>
                <c:pt idx="61523">
                  <c:v>0.99275838545548001</c:v>
                </c:pt>
                <c:pt idx="61524">
                  <c:v>0.99215314365999596</c:v>
                </c:pt>
                <c:pt idx="61525">
                  <c:v>0.99158485177873201</c:v>
                </c:pt>
                <c:pt idx="61526">
                  <c:v>0.98815515513008401</c:v>
                </c:pt>
                <c:pt idx="61527">
                  <c:v>0.98997937805954905</c:v>
                </c:pt>
                <c:pt idx="61528">
                  <c:v>0.98925270414361899</c:v>
                </c:pt>
                <c:pt idx="61529">
                  <c:v>0.99029660888871096</c:v>
                </c:pt>
                <c:pt idx="61530">
                  <c:v>0.98755974566325599</c:v>
                </c:pt>
                <c:pt idx="61531">
                  <c:v>0.99051996166253797</c:v>
                </c:pt>
                <c:pt idx="61532">
                  <c:v>0.98727539790166197</c:v>
                </c:pt>
                <c:pt idx="61533">
                  <c:v>0.98872034109485996</c:v>
                </c:pt>
                <c:pt idx="61534">
                  <c:v>0.99030770088921904</c:v>
                </c:pt>
                <c:pt idx="61535">
                  <c:v>0.98844326074733802</c:v>
                </c:pt>
                <c:pt idx="61536">
                  <c:v>0.98806738864537902</c:v>
                </c:pt>
                <c:pt idx="61537">
                  <c:v>0.99197122668295101</c:v>
                </c:pt>
                <c:pt idx="61538">
                  <c:v>0.99345812452835303</c:v>
                </c:pt>
                <c:pt idx="61539">
                  <c:v>0.98865991687713894</c:v>
                </c:pt>
                <c:pt idx="61540">
                  <c:v>0.98920171353872199</c:v>
                </c:pt>
                <c:pt idx="61541">
                  <c:v>0.98829049266624103</c:v>
                </c:pt>
                <c:pt idx="61542">
                  <c:v>0.992469162139754</c:v>
                </c:pt>
                <c:pt idx="61543">
                  <c:v>0.98698276328534995</c:v>
                </c:pt>
                <c:pt idx="61544">
                  <c:v>0.99348052724716995</c:v>
                </c:pt>
                <c:pt idx="61545">
                  <c:v>0.98857847951378297</c:v>
                </c:pt>
                <c:pt idx="61546">
                  <c:v>0.99059916532963499</c:v>
                </c:pt>
                <c:pt idx="61547">
                  <c:v>0.98848803638635996</c:v>
                </c:pt>
                <c:pt idx="61548">
                  <c:v>0.98954801829385197</c:v>
                </c:pt>
                <c:pt idx="61549">
                  <c:v>0.98835874945938795</c:v>
                </c:pt>
                <c:pt idx="61550">
                  <c:v>0.98972453301126495</c:v>
                </c:pt>
                <c:pt idx="61551">
                  <c:v>0.99220203221013203</c:v>
                </c:pt>
                <c:pt idx="61552">
                  <c:v>0.99198324990938402</c:v>
                </c:pt>
                <c:pt idx="61553">
                  <c:v>0.99169763701106906</c:v>
                </c:pt>
                <c:pt idx="61554">
                  <c:v>0.99001650828323495</c:v>
                </c:pt>
                <c:pt idx="61555">
                  <c:v>0.99131282848105695</c:v>
                </c:pt>
                <c:pt idx="61556">
                  <c:v>0.99155861167612103</c:v>
                </c:pt>
                <c:pt idx="61557">
                  <c:v>0.98904567578290903</c:v>
                </c:pt>
                <c:pt idx="61558">
                  <c:v>0.99352279517134801</c:v>
                </c:pt>
                <c:pt idx="61559">
                  <c:v>0.98958396057439202</c:v>
                </c:pt>
                <c:pt idx="61560">
                  <c:v>0.98952391449334798</c:v>
                </c:pt>
                <c:pt idx="61561">
                  <c:v>0.99018243717965804</c:v>
                </c:pt>
                <c:pt idx="61562">
                  <c:v>0.98919298547762902</c:v>
                </c:pt>
                <c:pt idx="61563">
                  <c:v>0.99214737420343901</c:v>
                </c:pt>
                <c:pt idx="61564">
                  <c:v>0.98644951287349003</c:v>
                </c:pt>
                <c:pt idx="61565">
                  <c:v>0.99184379912471399</c:v>
                </c:pt>
                <c:pt idx="61566">
                  <c:v>0.98842555393428599</c:v>
                </c:pt>
                <c:pt idx="61567">
                  <c:v>0.99063628762269296</c:v>
                </c:pt>
                <c:pt idx="61568">
                  <c:v>0.98505040872025496</c:v>
                </c:pt>
                <c:pt idx="61569">
                  <c:v>0.993499325192437</c:v>
                </c:pt>
                <c:pt idx="61570">
                  <c:v>0.99091844085346203</c:v>
                </c:pt>
                <c:pt idx="61571">
                  <c:v>0.986963973643044</c:v>
                </c:pt>
                <c:pt idx="61572">
                  <c:v>0.99371779345246303</c:v>
                </c:pt>
                <c:pt idx="61573">
                  <c:v>0.98947977389372299</c:v>
                </c:pt>
                <c:pt idx="61574">
                  <c:v>0.98779896703649395</c:v>
                </c:pt>
                <c:pt idx="61575">
                  <c:v>0.98981224281287405</c:v>
                </c:pt>
                <c:pt idx="61576">
                  <c:v>0.99204919524042701</c:v>
                </c:pt>
                <c:pt idx="61577">
                  <c:v>0.98931078748332302</c:v>
                </c:pt>
                <c:pt idx="61578">
                  <c:v>0.99096842537165897</c:v>
                </c:pt>
                <c:pt idx="61579">
                  <c:v>0.99212313703460397</c:v>
                </c:pt>
                <c:pt idx="61580">
                  <c:v>0.98819907835268195</c:v>
                </c:pt>
                <c:pt idx="61581">
                  <c:v>0.98908309960803098</c:v>
                </c:pt>
                <c:pt idx="61582">
                  <c:v>0.989895623654509</c:v>
                </c:pt>
                <c:pt idx="61583">
                  <c:v>0.99091118848424198</c:v>
                </c:pt>
                <c:pt idx="61584">
                  <c:v>0.98977014669642305</c:v>
                </c:pt>
                <c:pt idx="61585">
                  <c:v>0.99316536087947505</c:v>
                </c:pt>
                <c:pt idx="61586">
                  <c:v>0.99060112135591905</c:v>
                </c:pt>
                <c:pt idx="61587">
                  <c:v>0.99144640658822503</c:v>
                </c:pt>
                <c:pt idx="61588">
                  <c:v>0.99157577388437801</c:v>
                </c:pt>
                <c:pt idx="61589">
                  <c:v>0.98942113573523105</c:v>
                </c:pt>
                <c:pt idx="61590">
                  <c:v>0.98709622144854703</c:v>
                </c:pt>
                <c:pt idx="61591">
                  <c:v>0.990566759352418</c:v>
                </c:pt>
                <c:pt idx="61592">
                  <c:v>0.99100818507605004</c:v>
                </c:pt>
                <c:pt idx="61593">
                  <c:v>0.99032876506337097</c:v>
                </c:pt>
                <c:pt idx="61594">
                  <c:v>0.99036897152182501</c:v>
                </c:pt>
                <c:pt idx="61595">
                  <c:v>0.98896726879275298</c:v>
                </c:pt>
                <c:pt idx="61596">
                  <c:v>0.98959374615989704</c:v>
                </c:pt>
                <c:pt idx="61597">
                  <c:v>0.98951271956345399</c:v>
                </c:pt>
                <c:pt idx="61598">
                  <c:v>0.98863402073869999</c:v>
                </c:pt>
                <c:pt idx="61599">
                  <c:v>0.987369202116547</c:v>
                </c:pt>
                <c:pt idx="61600">
                  <c:v>0.99319450156189804</c:v>
                </c:pt>
                <c:pt idx="61601">
                  <c:v>0.991973886008647</c:v>
                </c:pt>
                <c:pt idx="61602">
                  <c:v>0.99021281855476095</c:v>
                </c:pt>
                <c:pt idx="61603">
                  <c:v>0.98926143986988502</c:v>
                </c:pt>
                <c:pt idx="61604">
                  <c:v>0.98869862428880595</c:v>
                </c:pt>
                <c:pt idx="61605">
                  <c:v>0.99048377289154799</c:v>
                </c:pt>
                <c:pt idx="61606">
                  <c:v>0.99179003894612205</c:v>
                </c:pt>
                <c:pt idx="61607">
                  <c:v>0.98847134719316998</c:v>
                </c:pt>
                <c:pt idx="61608">
                  <c:v>0.99041951030771402</c:v>
                </c:pt>
                <c:pt idx="61609">
                  <c:v>0.993529517400493</c:v>
                </c:pt>
                <c:pt idx="61610">
                  <c:v>0.98650630840992004</c:v>
                </c:pt>
                <c:pt idx="61611">
                  <c:v>0.99213487314469295</c:v>
                </c:pt>
                <c:pt idx="61612">
                  <c:v>0.99042909991610295</c:v>
                </c:pt>
                <c:pt idx="61613">
                  <c:v>0.98878132013272302</c:v>
                </c:pt>
                <c:pt idx="61614">
                  <c:v>0.988922900117573</c:v>
                </c:pt>
                <c:pt idx="61615">
                  <c:v>0.98862001481517003</c:v>
                </c:pt>
                <c:pt idx="61616">
                  <c:v>0.98748931417391905</c:v>
                </c:pt>
                <c:pt idx="61617">
                  <c:v>0.98989329102842105</c:v>
                </c:pt>
                <c:pt idx="61618">
                  <c:v>0.99088608405416201</c:v>
                </c:pt>
                <c:pt idx="61619">
                  <c:v>0.98785385876093401</c:v>
                </c:pt>
                <c:pt idx="61620">
                  <c:v>0.99081619732175596</c:v>
                </c:pt>
                <c:pt idx="61621">
                  <c:v>0.98774782053347499</c:v>
                </c:pt>
                <c:pt idx="61622">
                  <c:v>0.98939368787400594</c:v>
                </c:pt>
                <c:pt idx="61623">
                  <c:v>0.991495091280722</c:v>
                </c:pt>
                <c:pt idx="61624">
                  <c:v>0.98993982820787896</c:v>
                </c:pt>
                <c:pt idx="61625">
                  <c:v>0.98930223395761197</c:v>
                </c:pt>
                <c:pt idx="61626">
                  <c:v>0.98733230693572804</c:v>
                </c:pt>
                <c:pt idx="61627">
                  <c:v>0.98868622962728903</c:v>
                </c:pt>
                <c:pt idx="61628">
                  <c:v>0.99245515490788005</c:v>
                </c:pt>
                <c:pt idx="61629">
                  <c:v>0.99163803012875595</c:v>
                </c:pt>
                <c:pt idx="61630">
                  <c:v>0.99053312990870201</c:v>
                </c:pt>
                <c:pt idx="61631">
                  <c:v>0.98818259036223299</c:v>
                </c:pt>
                <c:pt idx="61632">
                  <c:v>0.99209511139343298</c:v>
                </c:pt>
                <c:pt idx="61633">
                  <c:v>0.98818674894192704</c:v>
                </c:pt>
                <c:pt idx="61634">
                  <c:v>0.98798941444911803</c:v>
                </c:pt>
                <c:pt idx="61635">
                  <c:v>0.99403584179440396</c:v>
                </c:pt>
                <c:pt idx="61636">
                  <c:v>0.98743126656653102</c:v>
                </c:pt>
                <c:pt idx="61637">
                  <c:v>0.99108329497163705</c:v>
                </c:pt>
                <c:pt idx="61638">
                  <c:v>0.99133785556371401</c:v>
                </c:pt>
                <c:pt idx="61639">
                  <c:v>0.99124737869806501</c:v>
                </c:pt>
                <c:pt idx="61640">
                  <c:v>0.98880070998139602</c:v>
                </c:pt>
                <c:pt idx="61641">
                  <c:v>0.99261742049131196</c:v>
                </c:pt>
                <c:pt idx="61642">
                  <c:v>0.98939110258122398</c:v>
                </c:pt>
                <c:pt idx="61643">
                  <c:v>0.98982866473817299</c:v>
                </c:pt>
                <c:pt idx="61644">
                  <c:v>0.98783656918232898</c:v>
                </c:pt>
                <c:pt idx="61645">
                  <c:v>0.98788985378415795</c:v>
                </c:pt>
                <c:pt idx="61646">
                  <c:v>0.98951876858802001</c:v>
                </c:pt>
                <c:pt idx="61647">
                  <c:v>0.99052955285240996</c:v>
                </c:pt>
                <c:pt idx="61648">
                  <c:v>0.98889248119123097</c:v>
                </c:pt>
                <c:pt idx="61649">
                  <c:v>0.98932286650427903</c:v>
                </c:pt>
                <c:pt idx="61650">
                  <c:v>0.99205243877428595</c:v>
                </c:pt>
                <c:pt idx="61651">
                  <c:v>0.99071838883795205</c:v>
                </c:pt>
                <c:pt idx="61652">
                  <c:v>0.99210422506878704</c:v>
                </c:pt>
                <c:pt idx="61653">
                  <c:v>0.99196204398842003</c:v>
                </c:pt>
                <c:pt idx="61654">
                  <c:v>0.99196420301545896</c:v>
                </c:pt>
                <c:pt idx="61655">
                  <c:v>0.99053980531345298</c:v>
                </c:pt>
                <c:pt idx="61656">
                  <c:v>0.98950468859825602</c:v>
                </c:pt>
                <c:pt idx="61657">
                  <c:v>0.99180319225925995</c:v>
                </c:pt>
                <c:pt idx="61658">
                  <c:v>0.98913924043086099</c:v>
                </c:pt>
                <c:pt idx="61659">
                  <c:v>0.98799538529039499</c:v>
                </c:pt>
                <c:pt idx="61660">
                  <c:v>0.99270636625896302</c:v>
                </c:pt>
                <c:pt idx="61661">
                  <c:v>0.98858999070287301</c:v>
                </c:pt>
                <c:pt idx="61662">
                  <c:v>0.98863783339328704</c:v>
                </c:pt>
                <c:pt idx="61663">
                  <c:v>0.98957146212469804</c:v>
                </c:pt>
                <c:pt idx="61664">
                  <c:v>0.98721054309636003</c:v>
                </c:pt>
                <c:pt idx="61665">
                  <c:v>0.99084308193209403</c:v>
                </c:pt>
                <c:pt idx="61666">
                  <c:v>0.99029137664990796</c:v>
                </c:pt>
                <c:pt idx="61667">
                  <c:v>0.98949916669448201</c:v>
                </c:pt>
                <c:pt idx="61668">
                  <c:v>0.99251578807787999</c:v>
                </c:pt>
                <c:pt idx="61669">
                  <c:v>0.991092262165574</c:v>
                </c:pt>
                <c:pt idx="61670">
                  <c:v>0.99025815354352598</c:v>
                </c:pt>
                <c:pt idx="61671">
                  <c:v>0.98697856809042295</c:v>
                </c:pt>
                <c:pt idx="61672">
                  <c:v>0.99274343056728298</c:v>
                </c:pt>
                <c:pt idx="61673">
                  <c:v>0.99090129770384805</c:v>
                </c:pt>
                <c:pt idx="61674">
                  <c:v>0.99103050682730998</c:v>
                </c:pt>
                <c:pt idx="61675">
                  <c:v>0.99241071424502203</c:v>
                </c:pt>
                <c:pt idx="61676">
                  <c:v>0.99068030503184201</c:v>
                </c:pt>
                <c:pt idx="61677">
                  <c:v>0.98676628215360995</c:v>
                </c:pt>
                <c:pt idx="61678">
                  <c:v>0.99042106055003398</c:v>
                </c:pt>
                <c:pt idx="61679">
                  <c:v>0.98768186536649905</c:v>
                </c:pt>
                <c:pt idx="61680">
                  <c:v>0.99213016530204101</c:v>
                </c:pt>
                <c:pt idx="61681">
                  <c:v>0.99039639098636201</c:v>
                </c:pt>
                <c:pt idx="61682">
                  <c:v>0.99067572593609299</c:v>
                </c:pt>
                <c:pt idx="61683">
                  <c:v>0.99443111221134695</c:v>
                </c:pt>
                <c:pt idx="61684">
                  <c:v>0.98854063714534202</c:v>
                </c:pt>
                <c:pt idx="61685">
                  <c:v>0.98707496877100998</c:v>
                </c:pt>
                <c:pt idx="61686">
                  <c:v>0.99158940874842705</c:v>
                </c:pt>
                <c:pt idx="61687">
                  <c:v>0.99128988203455803</c:v>
                </c:pt>
                <c:pt idx="61688">
                  <c:v>0.99077707703833395</c:v>
                </c:pt>
                <c:pt idx="61689">
                  <c:v>0.98873262679728002</c:v>
                </c:pt>
                <c:pt idx="61690">
                  <c:v>0.98765845007495301</c:v>
                </c:pt>
                <c:pt idx="61691">
                  <c:v>0.99278315220935698</c:v>
                </c:pt>
                <c:pt idx="61692">
                  <c:v>0.99198276672753505</c:v>
                </c:pt>
                <c:pt idx="61693">
                  <c:v>0.99126001497308203</c:v>
                </c:pt>
                <c:pt idx="61694">
                  <c:v>0.99064278350143498</c:v>
                </c:pt>
                <c:pt idx="61695">
                  <c:v>0.98858323003247595</c:v>
                </c:pt>
                <c:pt idx="61696">
                  <c:v>0.98969702870434895</c:v>
                </c:pt>
                <c:pt idx="61697">
                  <c:v>0.98772700360740495</c:v>
                </c:pt>
                <c:pt idx="61698">
                  <c:v>0.98769148275041596</c:v>
                </c:pt>
                <c:pt idx="61699">
                  <c:v>0.99092954518702303</c:v>
                </c:pt>
                <c:pt idx="61700">
                  <c:v>0.991275392048237</c:v>
                </c:pt>
                <c:pt idx="61701">
                  <c:v>0.99050278587677099</c:v>
                </c:pt>
                <c:pt idx="61702">
                  <c:v>0.987094884263926</c:v>
                </c:pt>
                <c:pt idx="61703">
                  <c:v>0.98883577449162496</c:v>
                </c:pt>
                <c:pt idx="61704">
                  <c:v>0.98859200802104297</c:v>
                </c:pt>
                <c:pt idx="61705">
                  <c:v>0.98775121482802497</c:v>
                </c:pt>
                <c:pt idx="61706">
                  <c:v>0.98947542626010698</c:v>
                </c:pt>
                <c:pt idx="61707">
                  <c:v>0.98992873675959603</c:v>
                </c:pt>
                <c:pt idx="61708">
                  <c:v>0.987850521001014</c:v>
                </c:pt>
                <c:pt idx="61709">
                  <c:v>0.99303920465158502</c:v>
                </c:pt>
                <c:pt idx="61710">
                  <c:v>0.98980818189692299</c:v>
                </c:pt>
                <c:pt idx="61711">
                  <c:v>0.98915389770389395</c:v>
                </c:pt>
                <c:pt idx="61712">
                  <c:v>0.98960999740103095</c:v>
                </c:pt>
                <c:pt idx="61713">
                  <c:v>0.99186923367615598</c:v>
                </c:pt>
                <c:pt idx="61714">
                  <c:v>0.98947777919596103</c:v>
                </c:pt>
                <c:pt idx="61715">
                  <c:v>0.99273146949465496</c:v>
                </c:pt>
                <c:pt idx="61716">
                  <c:v>0.99038700145222303</c:v>
                </c:pt>
                <c:pt idx="61717">
                  <c:v>0.99001577055894596</c:v>
                </c:pt>
                <c:pt idx="61718">
                  <c:v>0.99022850368280302</c:v>
                </c:pt>
                <c:pt idx="61719">
                  <c:v>0.99028514285536096</c:v>
                </c:pt>
                <c:pt idx="61720">
                  <c:v>0.98724631202009205</c:v>
                </c:pt>
                <c:pt idx="61721">
                  <c:v>0.99157888378254699</c:v>
                </c:pt>
                <c:pt idx="61722">
                  <c:v>0.99332335622997103</c:v>
                </c:pt>
                <c:pt idx="61723">
                  <c:v>0.98791977295786104</c:v>
                </c:pt>
                <c:pt idx="61724">
                  <c:v>0.98749696741666904</c:v>
                </c:pt>
                <c:pt idx="61725">
                  <c:v>0.99352141195789601</c:v>
                </c:pt>
                <c:pt idx="61726">
                  <c:v>0.98777467597232105</c:v>
                </c:pt>
                <c:pt idx="61727">
                  <c:v>0.99241785365965196</c:v>
                </c:pt>
                <c:pt idx="61728">
                  <c:v>0.99225729568366094</c:v>
                </c:pt>
                <c:pt idx="61729">
                  <c:v>0.99288444065647496</c:v>
                </c:pt>
                <c:pt idx="61730">
                  <c:v>0.99154464945626697</c:v>
                </c:pt>
                <c:pt idx="61731">
                  <c:v>0.98880862355110399</c:v>
                </c:pt>
                <c:pt idx="61732">
                  <c:v>0.99211159957959205</c:v>
                </c:pt>
                <c:pt idx="61733">
                  <c:v>0.99085218195886404</c:v>
                </c:pt>
                <c:pt idx="61734">
                  <c:v>0.99105371759488703</c:v>
                </c:pt>
                <c:pt idx="61735">
                  <c:v>0.98965474017113497</c:v>
                </c:pt>
                <c:pt idx="61736">
                  <c:v>0.98999377740163297</c:v>
                </c:pt>
                <c:pt idx="61737">
                  <c:v>0.98875854485787695</c:v>
                </c:pt>
                <c:pt idx="61738">
                  <c:v>0.98712946022287495</c:v>
                </c:pt>
                <c:pt idx="61739">
                  <c:v>0.98970718425317294</c:v>
                </c:pt>
                <c:pt idx="61740">
                  <c:v>0.987831518018363</c:v>
                </c:pt>
                <c:pt idx="61741">
                  <c:v>0.98947411262973695</c:v>
                </c:pt>
                <c:pt idx="61742">
                  <c:v>0.99111961714296404</c:v>
                </c:pt>
                <c:pt idx="61743">
                  <c:v>0.98847545144748405</c:v>
                </c:pt>
                <c:pt idx="61744">
                  <c:v>0.99122472021286101</c:v>
                </c:pt>
                <c:pt idx="61745">
                  <c:v>0.99167079374372202</c:v>
                </c:pt>
                <c:pt idx="61746">
                  <c:v>0.99112950384057497</c:v>
                </c:pt>
                <c:pt idx="61747">
                  <c:v>0.98791248813820598</c:v>
                </c:pt>
                <c:pt idx="61748">
                  <c:v>0.98964004544384199</c:v>
                </c:pt>
                <c:pt idx="61749">
                  <c:v>0.99043237588545896</c:v>
                </c:pt>
                <c:pt idx="61750">
                  <c:v>0.98908716640002703</c:v>
                </c:pt>
                <c:pt idx="61751">
                  <c:v>0.98747872189302299</c:v>
                </c:pt>
                <c:pt idx="61752">
                  <c:v>0.98796414771322605</c:v>
                </c:pt>
                <c:pt idx="61753">
                  <c:v>0.98800436360015897</c:v>
                </c:pt>
                <c:pt idx="61754">
                  <c:v>0.98753899994411898</c:v>
                </c:pt>
                <c:pt idx="61755">
                  <c:v>0.99129019832217502</c:v>
                </c:pt>
                <c:pt idx="61756">
                  <c:v>0.99347500592653804</c:v>
                </c:pt>
                <c:pt idx="61757">
                  <c:v>0.98816392396048802</c:v>
                </c:pt>
                <c:pt idx="61758">
                  <c:v>0.98926675159950495</c:v>
                </c:pt>
                <c:pt idx="61759">
                  <c:v>0.99475261435701301</c:v>
                </c:pt>
                <c:pt idx="61760">
                  <c:v>0.989729208907981</c:v>
                </c:pt>
                <c:pt idx="61761">
                  <c:v>0.99136747684072202</c:v>
                </c:pt>
                <c:pt idx="61762">
                  <c:v>0.993324387020456</c:v>
                </c:pt>
                <c:pt idx="61763">
                  <c:v>0.987316889630247</c:v>
                </c:pt>
                <c:pt idx="61764">
                  <c:v>0.98728184072919301</c:v>
                </c:pt>
                <c:pt idx="61765">
                  <c:v>0.99232498319064499</c:v>
                </c:pt>
                <c:pt idx="61766">
                  <c:v>0.99104177388533898</c:v>
                </c:pt>
                <c:pt idx="61767">
                  <c:v>0.98708074033538196</c:v>
                </c:pt>
                <c:pt idx="61768">
                  <c:v>0.99086134196000597</c:v>
                </c:pt>
                <c:pt idx="61769">
                  <c:v>0.98827046991318102</c:v>
                </c:pt>
                <c:pt idx="61770">
                  <c:v>0.98781461582226604</c:v>
                </c:pt>
                <c:pt idx="61771">
                  <c:v>0.98811032492600104</c:v>
                </c:pt>
                <c:pt idx="61772">
                  <c:v>0.99071344001741402</c:v>
                </c:pt>
                <c:pt idx="61773">
                  <c:v>0.98868324565904198</c:v>
                </c:pt>
                <c:pt idx="61774">
                  <c:v>0.98987513083665202</c:v>
                </c:pt>
                <c:pt idx="61775">
                  <c:v>0.99116717638628504</c:v>
                </c:pt>
                <c:pt idx="61776">
                  <c:v>0.99084226879499704</c:v>
                </c:pt>
                <c:pt idx="61777">
                  <c:v>0.98611255894192995</c:v>
                </c:pt>
                <c:pt idx="61778">
                  <c:v>0.98764914981102303</c:v>
                </c:pt>
                <c:pt idx="61779">
                  <c:v>0.99128027280327702</c:v>
                </c:pt>
                <c:pt idx="61780">
                  <c:v>0.98824559304913795</c:v>
                </c:pt>
                <c:pt idx="61781">
                  <c:v>0.9878273072914</c:v>
                </c:pt>
                <c:pt idx="61782">
                  <c:v>0.99085907521018302</c:v>
                </c:pt>
                <c:pt idx="61783">
                  <c:v>0.99098601878734605</c:v>
                </c:pt>
                <c:pt idx="61784">
                  <c:v>0.99325977820561695</c:v>
                </c:pt>
                <c:pt idx="61785">
                  <c:v>0.99183276069243398</c:v>
                </c:pt>
                <c:pt idx="61786">
                  <c:v>0.98871520565222504</c:v>
                </c:pt>
                <c:pt idx="61787">
                  <c:v>0.99217382357907602</c:v>
                </c:pt>
                <c:pt idx="61788">
                  <c:v>0.98827084175842606</c:v>
                </c:pt>
                <c:pt idx="61789">
                  <c:v>0.99216126430935303</c:v>
                </c:pt>
                <c:pt idx="61790">
                  <c:v>0.98707774334891496</c:v>
                </c:pt>
                <c:pt idx="61791">
                  <c:v>0.99132420704640001</c:v>
                </c:pt>
                <c:pt idx="61792">
                  <c:v>0.99284434347133999</c:v>
                </c:pt>
                <c:pt idx="61793">
                  <c:v>0.98733812153324796</c:v>
                </c:pt>
                <c:pt idx="61794">
                  <c:v>0.98990022496373797</c:v>
                </c:pt>
                <c:pt idx="61795">
                  <c:v>0.98974889321742299</c:v>
                </c:pt>
                <c:pt idx="61796">
                  <c:v>0.99238358406303995</c:v>
                </c:pt>
                <c:pt idx="61797">
                  <c:v>0.99118147343858598</c:v>
                </c:pt>
                <c:pt idx="61798">
                  <c:v>0.991908097477048</c:v>
                </c:pt>
                <c:pt idx="61799">
                  <c:v>0.99362103938111301</c:v>
                </c:pt>
                <c:pt idx="61800">
                  <c:v>0.98867220501784603</c:v>
                </c:pt>
                <c:pt idx="61801">
                  <c:v>0.98755806772089605</c:v>
                </c:pt>
                <c:pt idx="61802">
                  <c:v>0.98934671244337402</c:v>
                </c:pt>
                <c:pt idx="61803">
                  <c:v>0.98944683371924402</c:v>
                </c:pt>
                <c:pt idx="61804">
                  <c:v>0.98991619710022205</c:v>
                </c:pt>
                <c:pt idx="61805">
                  <c:v>0.98777149883990001</c:v>
                </c:pt>
                <c:pt idx="61806">
                  <c:v>0.98923996635772005</c:v>
                </c:pt>
                <c:pt idx="61807">
                  <c:v>0.99496488296605001</c:v>
                </c:pt>
                <c:pt idx="61808">
                  <c:v>0.98727710115803202</c:v>
                </c:pt>
                <c:pt idx="61809">
                  <c:v>0.99035316464554002</c:v>
                </c:pt>
                <c:pt idx="61810">
                  <c:v>0.991155666837224</c:v>
                </c:pt>
                <c:pt idx="61811">
                  <c:v>0.99345776930281104</c:v>
                </c:pt>
                <c:pt idx="61812">
                  <c:v>0.98750058754810299</c:v>
                </c:pt>
                <c:pt idx="61813">
                  <c:v>0.99297004357323704</c:v>
                </c:pt>
                <c:pt idx="61814">
                  <c:v>0.98983282372401005</c:v>
                </c:pt>
                <c:pt idx="61815">
                  <c:v>0.98976840632127905</c:v>
                </c:pt>
                <c:pt idx="61816">
                  <c:v>0.99342640709656005</c:v>
                </c:pt>
                <c:pt idx="61817">
                  <c:v>0.99125983031659903</c:v>
                </c:pt>
                <c:pt idx="61818">
                  <c:v>0.99153103723278102</c:v>
                </c:pt>
                <c:pt idx="61819">
                  <c:v>0.98976559119396601</c:v>
                </c:pt>
                <c:pt idx="61820">
                  <c:v>0.98867626889546301</c:v>
                </c:pt>
                <c:pt idx="61821">
                  <c:v>0.99171227342387702</c:v>
                </c:pt>
                <c:pt idx="61822">
                  <c:v>0.99302064487541797</c:v>
                </c:pt>
                <c:pt idx="61823">
                  <c:v>0.9865631642464</c:v>
                </c:pt>
                <c:pt idx="61824">
                  <c:v>0.99270989091081996</c:v>
                </c:pt>
                <c:pt idx="61825">
                  <c:v>0.99009232951009196</c:v>
                </c:pt>
                <c:pt idx="61826">
                  <c:v>0.99201308983307501</c:v>
                </c:pt>
                <c:pt idx="61827">
                  <c:v>0.991418694067008</c:v>
                </c:pt>
                <c:pt idx="61828">
                  <c:v>0.99081929041713501</c:v>
                </c:pt>
                <c:pt idx="61829">
                  <c:v>0.98675463942825004</c:v>
                </c:pt>
                <c:pt idx="61830">
                  <c:v>0.99124885262285201</c:v>
                </c:pt>
                <c:pt idx="61831">
                  <c:v>0.98840556032493598</c:v>
                </c:pt>
                <c:pt idx="61832">
                  <c:v>0.98855189311732306</c:v>
                </c:pt>
                <c:pt idx="61833">
                  <c:v>0.99237714126750498</c:v>
                </c:pt>
                <c:pt idx="61834">
                  <c:v>0.98834005279145498</c:v>
                </c:pt>
                <c:pt idx="61835">
                  <c:v>0.99226324810123101</c:v>
                </c:pt>
                <c:pt idx="61836">
                  <c:v>0.98991413314815202</c:v>
                </c:pt>
                <c:pt idx="61837">
                  <c:v>0.98830338366945902</c:v>
                </c:pt>
                <c:pt idx="61838">
                  <c:v>0.98892364143442801</c:v>
                </c:pt>
                <c:pt idx="61839">
                  <c:v>0.99087266322222001</c:v>
                </c:pt>
                <c:pt idx="61840">
                  <c:v>0.98722437936858798</c:v>
                </c:pt>
                <c:pt idx="61841">
                  <c:v>0.98925317058708095</c:v>
                </c:pt>
                <c:pt idx="61842">
                  <c:v>0.99174681739765103</c:v>
                </c:pt>
                <c:pt idx="61843">
                  <c:v>0.99229770284761998</c:v>
                </c:pt>
                <c:pt idx="61844">
                  <c:v>0.98872613401927401</c:v>
                </c:pt>
                <c:pt idx="61845">
                  <c:v>0.99014673867606395</c:v>
                </c:pt>
                <c:pt idx="61846">
                  <c:v>0.99086434732989104</c:v>
                </c:pt>
                <c:pt idx="61847">
                  <c:v>0.98912938684093898</c:v>
                </c:pt>
                <c:pt idx="61848">
                  <c:v>0.98990726706725796</c:v>
                </c:pt>
                <c:pt idx="61849">
                  <c:v>0.992871025569392</c:v>
                </c:pt>
                <c:pt idx="61850">
                  <c:v>0.98848053656247004</c:v>
                </c:pt>
                <c:pt idx="61851">
                  <c:v>0.98642757994276198</c:v>
                </c:pt>
                <c:pt idx="61852">
                  <c:v>0.98974129294556701</c:v>
                </c:pt>
                <c:pt idx="61853">
                  <c:v>0.98912795068987802</c:v>
                </c:pt>
                <c:pt idx="61854">
                  <c:v>0.98863242880647595</c:v>
                </c:pt>
                <c:pt idx="61855">
                  <c:v>0.98948982020903598</c:v>
                </c:pt>
                <c:pt idx="61856">
                  <c:v>0.98797712323893205</c:v>
                </c:pt>
                <c:pt idx="61857">
                  <c:v>0.98966897053657499</c:v>
                </c:pt>
                <c:pt idx="61858">
                  <c:v>0.99460823904366302</c:v>
                </c:pt>
                <c:pt idx="61859">
                  <c:v>0.98946382469196303</c:v>
                </c:pt>
                <c:pt idx="61860">
                  <c:v>0.98894944672743101</c:v>
                </c:pt>
                <c:pt idx="61861">
                  <c:v>0.98700648840626704</c:v>
                </c:pt>
                <c:pt idx="61862">
                  <c:v>0.99425607171166497</c:v>
                </c:pt>
                <c:pt idx="61863">
                  <c:v>0.98877112860856997</c:v>
                </c:pt>
                <c:pt idx="61864">
                  <c:v>0.98878297156574602</c:v>
                </c:pt>
                <c:pt idx="61865">
                  <c:v>0.991630291370037</c:v>
                </c:pt>
                <c:pt idx="61866">
                  <c:v>0.99098053488426896</c:v>
                </c:pt>
                <c:pt idx="61867">
                  <c:v>0.99215489697270298</c:v>
                </c:pt>
                <c:pt idx="61868">
                  <c:v>0.98943747980977104</c:v>
                </c:pt>
                <c:pt idx="61869">
                  <c:v>0.98926233727039603</c:v>
                </c:pt>
                <c:pt idx="61870">
                  <c:v>0.99209909629326998</c:v>
                </c:pt>
                <c:pt idx="61871">
                  <c:v>0.989072494047472</c:v>
                </c:pt>
                <c:pt idx="61872">
                  <c:v>0.98694829972054199</c:v>
                </c:pt>
                <c:pt idx="61873">
                  <c:v>0.993063143165829</c:v>
                </c:pt>
                <c:pt idx="61874">
                  <c:v>0.99173348011206897</c:v>
                </c:pt>
                <c:pt idx="61875">
                  <c:v>0.98836630234952505</c:v>
                </c:pt>
                <c:pt idx="61876">
                  <c:v>0.98806518099890595</c:v>
                </c:pt>
                <c:pt idx="61877">
                  <c:v>0.98884709009225402</c:v>
                </c:pt>
                <c:pt idx="61878">
                  <c:v>0.98931374273150996</c:v>
                </c:pt>
                <c:pt idx="61879">
                  <c:v>0.98715332013253498</c:v>
                </c:pt>
                <c:pt idx="61880">
                  <c:v>0.99055979267664596</c:v>
                </c:pt>
                <c:pt idx="61881">
                  <c:v>0.99099657848466405</c:v>
                </c:pt>
                <c:pt idx="61882">
                  <c:v>0.98881465850501804</c:v>
                </c:pt>
                <c:pt idx="61883">
                  <c:v>0.99031283619921895</c:v>
                </c:pt>
                <c:pt idx="61884">
                  <c:v>0.98885185516098095</c:v>
                </c:pt>
                <c:pt idx="61885">
                  <c:v>0.98950694626880098</c:v>
                </c:pt>
                <c:pt idx="61886">
                  <c:v>0.99176838926024002</c:v>
                </c:pt>
                <c:pt idx="61887">
                  <c:v>0.99189809678793905</c:v>
                </c:pt>
                <c:pt idx="61888">
                  <c:v>0.99318747443722999</c:v>
                </c:pt>
                <c:pt idx="61889">
                  <c:v>0.98860466473231201</c:v>
                </c:pt>
                <c:pt idx="61890">
                  <c:v>0.988447400059557</c:v>
                </c:pt>
                <c:pt idx="61891">
                  <c:v>0.99145118720485004</c:v>
                </c:pt>
                <c:pt idx="61892">
                  <c:v>0.99050900742281101</c:v>
                </c:pt>
                <c:pt idx="61893">
                  <c:v>0.99107667980263803</c:v>
                </c:pt>
                <c:pt idx="61894">
                  <c:v>0.99347107292582004</c:v>
                </c:pt>
                <c:pt idx="61895">
                  <c:v>0.98949387406981903</c:v>
                </c:pt>
                <c:pt idx="61896">
                  <c:v>0.99296723787556096</c:v>
                </c:pt>
                <c:pt idx="61897">
                  <c:v>0.98892449009539596</c:v>
                </c:pt>
                <c:pt idx="61898">
                  <c:v>0.98771013184265599</c:v>
                </c:pt>
                <c:pt idx="61899">
                  <c:v>0.99133678974717798</c:v>
                </c:pt>
                <c:pt idx="61900">
                  <c:v>0.99095432136099804</c:v>
                </c:pt>
                <c:pt idx="61901">
                  <c:v>0.99174081249997104</c:v>
                </c:pt>
                <c:pt idx="61902">
                  <c:v>0.99385080742452003</c:v>
                </c:pt>
                <c:pt idx="61903">
                  <c:v>0.98808944418475197</c:v>
                </c:pt>
                <c:pt idx="61904">
                  <c:v>0.98730975802362597</c:v>
                </c:pt>
                <c:pt idx="61905">
                  <c:v>0.99275923627965401</c:v>
                </c:pt>
                <c:pt idx="61906">
                  <c:v>0.99108630385283802</c:v>
                </c:pt>
                <c:pt idx="61907">
                  <c:v>0.98796976681708204</c:v>
                </c:pt>
                <c:pt idx="61908">
                  <c:v>0.98818250783976003</c:v>
                </c:pt>
                <c:pt idx="61909">
                  <c:v>0.98842999492985895</c:v>
                </c:pt>
                <c:pt idx="61910">
                  <c:v>0.98962290039580803</c:v>
                </c:pt>
                <c:pt idx="61911">
                  <c:v>0.98894892156403003</c:v>
                </c:pt>
                <c:pt idx="61912">
                  <c:v>0.98833310275081399</c:v>
                </c:pt>
                <c:pt idx="61913">
                  <c:v>0.98835862980084899</c:v>
                </c:pt>
                <c:pt idx="61914">
                  <c:v>0.98979760682509998</c:v>
                </c:pt>
                <c:pt idx="61915">
                  <c:v>0.98667687769967105</c:v>
                </c:pt>
                <c:pt idx="61916">
                  <c:v>0.99237205624685498</c:v>
                </c:pt>
                <c:pt idx="61917">
                  <c:v>0.99195218969028398</c:v>
                </c:pt>
                <c:pt idx="61918">
                  <c:v>0.99056044530764698</c:v>
                </c:pt>
                <c:pt idx="61919">
                  <c:v>0.991929619396548</c:v>
                </c:pt>
                <c:pt idx="61920">
                  <c:v>0.99075189858783996</c:v>
                </c:pt>
                <c:pt idx="61921">
                  <c:v>0.98946688466343902</c:v>
                </c:pt>
                <c:pt idx="61922">
                  <c:v>0.99210201204216597</c:v>
                </c:pt>
                <c:pt idx="61923">
                  <c:v>0.98709092028524503</c:v>
                </c:pt>
                <c:pt idx="61924">
                  <c:v>0.98775572822276203</c:v>
                </c:pt>
                <c:pt idx="61925">
                  <c:v>0.99401698029380503</c:v>
                </c:pt>
                <c:pt idx="61926">
                  <c:v>0.98815347246223795</c:v>
                </c:pt>
                <c:pt idx="61927">
                  <c:v>0.99073551581617003</c:v>
                </c:pt>
                <c:pt idx="61928">
                  <c:v>0.99188960833380702</c:v>
                </c:pt>
                <c:pt idx="61929">
                  <c:v>0.99363909569530795</c:v>
                </c:pt>
                <c:pt idx="61930">
                  <c:v>0.99117452511681003</c:v>
                </c:pt>
                <c:pt idx="61931">
                  <c:v>0.98893390679557303</c:v>
                </c:pt>
                <c:pt idx="61932">
                  <c:v>0.99302279666301296</c:v>
                </c:pt>
                <c:pt idx="61933">
                  <c:v>0.99250224752582805</c:v>
                </c:pt>
                <c:pt idx="61934">
                  <c:v>0.98713670311518398</c:v>
                </c:pt>
                <c:pt idx="61935">
                  <c:v>0.99135497649777904</c:v>
                </c:pt>
                <c:pt idx="61936">
                  <c:v>0.987753067953966</c:v>
                </c:pt>
                <c:pt idx="61937">
                  <c:v>0.989035474749003</c:v>
                </c:pt>
                <c:pt idx="61938">
                  <c:v>0.99297182475813195</c:v>
                </c:pt>
                <c:pt idx="61939">
                  <c:v>0.98988991834976603</c:v>
                </c:pt>
                <c:pt idx="61940">
                  <c:v>0.99103543969863395</c:v>
                </c:pt>
                <c:pt idx="61941">
                  <c:v>0.98942703596049197</c:v>
                </c:pt>
                <c:pt idx="61942">
                  <c:v>0.99096710603093996</c:v>
                </c:pt>
                <c:pt idx="61943">
                  <c:v>0.99389362789532998</c:v>
                </c:pt>
                <c:pt idx="61944">
                  <c:v>0.98871039853403497</c:v>
                </c:pt>
                <c:pt idx="61945">
                  <c:v>0.988541905655834</c:v>
                </c:pt>
                <c:pt idx="61946">
                  <c:v>0.98923058591173096</c:v>
                </c:pt>
                <c:pt idx="61947">
                  <c:v>0.99243050812711198</c:v>
                </c:pt>
                <c:pt idx="61948">
                  <c:v>0.99301991816232704</c:v>
                </c:pt>
                <c:pt idx="61949">
                  <c:v>0.98888777573965203</c:v>
                </c:pt>
                <c:pt idx="61950">
                  <c:v>0.98780457545015699</c:v>
                </c:pt>
                <c:pt idx="61951">
                  <c:v>0.99048251181562197</c:v>
                </c:pt>
                <c:pt idx="61952">
                  <c:v>0.99085713591646496</c:v>
                </c:pt>
                <c:pt idx="61953">
                  <c:v>0.98843296589364005</c:v>
                </c:pt>
                <c:pt idx="61954">
                  <c:v>0.98835623599203104</c:v>
                </c:pt>
                <c:pt idx="61955">
                  <c:v>0.98930587283036997</c:v>
                </c:pt>
                <c:pt idx="61956">
                  <c:v>0.99050884777247905</c:v>
                </c:pt>
                <c:pt idx="61957">
                  <c:v>0.988495669190814</c:v>
                </c:pt>
                <c:pt idx="61958">
                  <c:v>0.99190587707299305</c:v>
                </c:pt>
                <c:pt idx="61959">
                  <c:v>0.98757804050961195</c:v>
                </c:pt>
                <c:pt idx="61960">
                  <c:v>0.991325517173266</c:v>
                </c:pt>
                <c:pt idx="61961">
                  <c:v>0.98998270562038904</c:v>
                </c:pt>
                <c:pt idx="61962">
                  <c:v>0.98792592687203695</c:v>
                </c:pt>
                <c:pt idx="61963">
                  <c:v>0.99323992366357094</c:v>
                </c:pt>
                <c:pt idx="61964">
                  <c:v>0.98952872401722602</c:v>
                </c:pt>
                <c:pt idx="61965">
                  <c:v>0.99245319183315694</c:v>
                </c:pt>
                <c:pt idx="61966">
                  <c:v>0.99074926425125798</c:v>
                </c:pt>
                <c:pt idx="61967">
                  <c:v>0.98741526995985096</c:v>
                </c:pt>
                <c:pt idx="61968">
                  <c:v>0.99114800295066896</c:v>
                </c:pt>
                <c:pt idx="61969">
                  <c:v>0.99059113623866202</c:v>
                </c:pt>
                <c:pt idx="61970">
                  <c:v>0.98987580427570199</c:v>
                </c:pt>
                <c:pt idx="61971">
                  <c:v>0.98812550845001501</c:v>
                </c:pt>
                <c:pt idx="61972">
                  <c:v>0.98768069548792503</c:v>
                </c:pt>
                <c:pt idx="61973">
                  <c:v>0.99203155344647798</c:v>
                </c:pt>
                <c:pt idx="61974">
                  <c:v>0.98956097946274202</c:v>
                </c:pt>
                <c:pt idx="61975">
                  <c:v>0.99063626620164202</c:v>
                </c:pt>
                <c:pt idx="61976">
                  <c:v>0.98857859390598801</c:v>
                </c:pt>
                <c:pt idx="61977">
                  <c:v>0.99259546208335603</c:v>
                </c:pt>
                <c:pt idx="61978">
                  <c:v>0.99357130601992005</c:v>
                </c:pt>
                <c:pt idx="61979">
                  <c:v>0.99053432687870302</c:v>
                </c:pt>
                <c:pt idx="61980">
                  <c:v>0.98912930313476</c:v>
                </c:pt>
                <c:pt idx="61981">
                  <c:v>0.98869603258396899</c:v>
                </c:pt>
                <c:pt idx="61982">
                  <c:v>0.99082210317392605</c:v>
                </c:pt>
                <c:pt idx="61983">
                  <c:v>0.98928468375385503</c:v>
                </c:pt>
                <c:pt idx="61984">
                  <c:v>0.98811375293827097</c:v>
                </c:pt>
                <c:pt idx="61985">
                  <c:v>0.98671227613878199</c:v>
                </c:pt>
                <c:pt idx="61986">
                  <c:v>0.991651164013304</c:v>
                </c:pt>
                <c:pt idx="61987">
                  <c:v>0.99062583447931896</c:v>
                </c:pt>
                <c:pt idx="61988">
                  <c:v>0.98669971106544196</c:v>
                </c:pt>
                <c:pt idx="61989">
                  <c:v>0.98841391663435596</c:v>
                </c:pt>
                <c:pt idx="61990">
                  <c:v>0.99284027417228105</c:v>
                </c:pt>
                <c:pt idx="61991">
                  <c:v>0.98920660426941198</c:v>
                </c:pt>
                <c:pt idx="61992">
                  <c:v>0.99343323641575298</c:v>
                </c:pt>
                <c:pt idx="61993">
                  <c:v>0.98993099913575699</c:v>
                </c:pt>
                <c:pt idx="61994">
                  <c:v>0.990463843527844</c:v>
                </c:pt>
                <c:pt idx="61995">
                  <c:v>0.99252772625197505</c:v>
                </c:pt>
                <c:pt idx="61996">
                  <c:v>0.99388345453220195</c:v>
                </c:pt>
                <c:pt idx="61997">
                  <c:v>0.98826932400906797</c:v>
                </c:pt>
                <c:pt idx="61998">
                  <c:v>0.98998930648461103</c:v>
                </c:pt>
                <c:pt idx="61999">
                  <c:v>0.98950399380133103</c:v>
                </c:pt>
                <c:pt idx="62000">
                  <c:v>0.99209811644506996</c:v>
                </c:pt>
                <c:pt idx="62001">
                  <c:v>0.99300395158180399</c:v>
                </c:pt>
                <c:pt idx="62002">
                  <c:v>0.99117256828997302</c:v>
                </c:pt>
                <c:pt idx="62003">
                  <c:v>0.98881286424272796</c:v>
                </c:pt>
                <c:pt idx="62004">
                  <c:v>0.99209209061250503</c:v>
                </c:pt>
                <c:pt idx="62005">
                  <c:v>0.99279998402739</c:v>
                </c:pt>
                <c:pt idx="62006">
                  <c:v>0.99103556294202699</c:v>
                </c:pt>
                <c:pt idx="62007">
                  <c:v>0.99280285942575797</c:v>
                </c:pt>
                <c:pt idx="62008">
                  <c:v>0.988561922592882</c:v>
                </c:pt>
                <c:pt idx="62009">
                  <c:v>0.987494822425656</c:v>
                </c:pt>
                <c:pt idx="62010">
                  <c:v>0.99249787822618296</c:v>
                </c:pt>
                <c:pt idx="62011">
                  <c:v>0.99074672257337004</c:v>
                </c:pt>
                <c:pt idx="62012">
                  <c:v>0.98980258330379201</c:v>
                </c:pt>
                <c:pt idx="62013">
                  <c:v>0.99254627203545698</c:v>
                </c:pt>
                <c:pt idx="62014">
                  <c:v>0.98752880231601903</c:v>
                </c:pt>
                <c:pt idx="62015">
                  <c:v>0.99089121963707705</c:v>
                </c:pt>
                <c:pt idx="62016">
                  <c:v>0.98980304319119905</c:v>
                </c:pt>
                <c:pt idx="62017">
                  <c:v>0.99032650719231896</c:v>
                </c:pt>
                <c:pt idx="62018">
                  <c:v>0.99049501094262304</c:v>
                </c:pt>
                <c:pt idx="62019">
                  <c:v>0.99188260205090795</c:v>
                </c:pt>
                <c:pt idx="62020">
                  <c:v>0.99244156884976298</c:v>
                </c:pt>
                <c:pt idx="62021">
                  <c:v>0.98868426424193001</c:v>
                </c:pt>
                <c:pt idx="62022">
                  <c:v>0.98855028741544304</c:v>
                </c:pt>
                <c:pt idx="62023">
                  <c:v>0.99046918986968502</c:v>
                </c:pt>
                <c:pt idx="62024">
                  <c:v>0.98953697415177599</c:v>
                </c:pt>
                <c:pt idx="62025">
                  <c:v>0.988724789292864</c:v>
                </c:pt>
                <c:pt idx="62026">
                  <c:v>0.98894487300632306</c:v>
                </c:pt>
                <c:pt idx="62027">
                  <c:v>0.989372353159092</c:v>
                </c:pt>
                <c:pt idx="62028">
                  <c:v>0.98891618325078101</c:v>
                </c:pt>
                <c:pt idx="62029">
                  <c:v>0.98919141282283296</c:v>
                </c:pt>
                <c:pt idx="62030">
                  <c:v>0.99009386995496695</c:v>
                </c:pt>
                <c:pt idx="62031">
                  <c:v>0.99270435251711497</c:v>
                </c:pt>
                <c:pt idx="62032">
                  <c:v>0.98807115786325395</c:v>
                </c:pt>
                <c:pt idx="62033">
                  <c:v>0.98980658573335201</c:v>
                </c:pt>
                <c:pt idx="62034">
                  <c:v>0.98701449478845105</c:v>
                </c:pt>
                <c:pt idx="62035">
                  <c:v>0.99383033886448402</c:v>
                </c:pt>
                <c:pt idx="62036">
                  <c:v>0.98745372425577804</c:v>
                </c:pt>
                <c:pt idx="62037">
                  <c:v>0.99353675438124001</c:v>
                </c:pt>
                <c:pt idx="62038">
                  <c:v>0.98800817609667502</c:v>
                </c:pt>
                <c:pt idx="62039">
                  <c:v>0.98999178609178995</c:v>
                </c:pt>
                <c:pt idx="62040">
                  <c:v>0.99227854094292101</c:v>
                </c:pt>
                <c:pt idx="62041">
                  <c:v>0.99099014600678403</c:v>
                </c:pt>
                <c:pt idx="62042">
                  <c:v>0.98817290206654096</c:v>
                </c:pt>
                <c:pt idx="62043">
                  <c:v>0.99204635084823101</c:v>
                </c:pt>
                <c:pt idx="62044">
                  <c:v>0.99019868181329995</c:v>
                </c:pt>
                <c:pt idx="62045">
                  <c:v>0.98810555019313895</c:v>
                </c:pt>
                <c:pt idx="62046">
                  <c:v>0.98926342103009002</c:v>
                </c:pt>
                <c:pt idx="62047">
                  <c:v>0.98834182513459901</c:v>
                </c:pt>
                <c:pt idx="62048">
                  <c:v>0.98645211772880703</c:v>
                </c:pt>
                <c:pt idx="62049">
                  <c:v>0.992811088601111</c:v>
                </c:pt>
                <c:pt idx="62050">
                  <c:v>0.98567275736146198</c:v>
                </c:pt>
                <c:pt idx="62051">
                  <c:v>0.99217671960739795</c:v>
                </c:pt>
                <c:pt idx="62052">
                  <c:v>0.99218005845846402</c:v>
                </c:pt>
                <c:pt idx="62053">
                  <c:v>0.98955442798056104</c:v>
                </c:pt>
                <c:pt idx="62054">
                  <c:v>0.98942405346187701</c:v>
                </c:pt>
                <c:pt idx="62055">
                  <c:v>0.98703093111558304</c:v>
                </c:pt>
                <c:pt idx="62056">
                  <c:v>0.993790070906451</c:v>
                </c:pt>
                <c:pt idx="62057">
                  <c:v>0.99208340268415296</c:v>
                </c:pt>
                <c:pt idx="62058">
                  <c:v>0.98908494026970695</c:v>
                </c:pt>
                <c:pt idx="62059">
                  <c:v>0.992049475684605</c:v>
                </c:pt>
                <c:pt idx="62060">
                  <c:v>0.98863419521519402</c:v>
                </c:pt>
                <c:pt idx="62061">
                  <c:v>0.99021867767431904</c:v>
                </c:pt>
                <c:pt idx="62062">
                  <c:v>0.98879026683873905</c:v>
                </c:pt>
                <c:pt idx="62063">
                  <c:v>0.98815655702817995</c:v>
                </c:pt>
                <c:pt idx="62064">
                  <c:v>0.98655234657295199</c:v>
                </c:pt>
                <c:pt idx="62065">
                  <c:v>0.99281187332029097</c:v>
                </c:pt>
                <c:pt idx="62066">
                  <c:v>0.98963285258330302</c:v>
                </c:pt>
                <c:pt idx="62067">
                  <c:v>0.98856787835939797</c:v>
                </c:pt>
                <c:pt idx="62068">
                  <c:v>0.992596831046203</c:v>
                </c:pt>
                <c:pt idx="62069">
                  <c:v>0.99011047165656696</c:v>
                </c:pt>
                <c:pt idx="62070">
                  <c:v>0.98930927610102803</c:v>
                </c:pt>
                <c:pt idx="62071">
                  <c:v>0.99024991730551803</c:v>
                </c:pt>
                <c:pt idx="62072">
                  <c:v>0.99148546567878304</c:v>
                </c:pt>
                <c:pt idx="62073">
                  <c:v>0.99111773816662296</c:v>
                </c:pt>
                <c:pt idx="62074">
                  <c:v>0.99281657646010102</c:v>
                </c:pt>
                <c:pt idx="62075">
                  <c:v>0.99338672817733598</c:v>
                </c:pt>
                <c:pt idx="62076">
                  <c:v>0.98829988010944403</c:v>
                </c:pt>
                <c:pt idx="62077">
                  <c:v>0.99238658311543204</c:v>
                </c:pt>
                <c:pt idx="62078">
                  <c:v>0.98847620345476805</c:v>
                </c:pt>
                <c:pt idx="62079">
                  <c:v>0.99000775389281703</c:v>
                </c:pt>
                <c:pt idx="62080">
                  <c:v>0.991379665874486</c:v>
                </c:pt>
                <c:pt idx="62081">
                  <c:v>0.99254533250269295</c:v>
                </c:pt>
                <c:pt idx="62082">
                  <c:v>0.992292532398236</c:v>
                </c:pt>
                <c:pt idx="62083">
                  <c:v>0.99233639349707803</c:v>
                </c:pt>
                <c:pt idx="62084">
                  <c:v>0.99246301897073597</c:v>
                </c:pt>
                <c:pt idx="62085">
                  <c:v>0.99027190898622697</c:v>
                </c:pt>
                <c:pt idx="62086">
                  <c:v>0.98902200828721398</c:v>
                </c:pt>
                <c:pt idx="62087">
                  <c:v>0.99226540611635605</c:v>
                </c:pt>
                <c:pt idx="62088">
                  <c:v>0.99027995490635501</c:v>
                </c:pt>
                <c:pt idx="62089">
                  <c:v>0.98751242371862602</c:v>
                </c:pt>
                <c:pt idx="62090">
                  <c:v>0.99260112227261299</c:v>
                </c:pt>
                <c:pt idx="62091">
                  <c:v>0.99252667480977597</c:v>
                </c:pt>
                <c:pt idx="62092">
                  <c:v>0.99175843777399397</c:v>
                </c:pt>
                <c:pt idx="62093">
                  <c:v>0.98724601308620197</c:v>
                </c:pt>
                <c:pt idx="62094">
                  <c:v>0.99245647068327303</c:v>
                </c:pt>
                <c:pt idx="62095">
                  <c:v>0.98853153169792995</c:v>
                </c:pt>
                <c:pt idx="62096">
                  <c:v>0.98911756155417596</c:v>
                </c:pt>
                <c:pt idx="62097">
                  <c:v>0.99049655473319798</c:v>
                </c:pt>
                <c:pt idx="62098">
                  <c:v>0.99058342715806302</c:v>
                </c:pt>
                <c:pt idx="62099">
                  <c:v>0.99250873172859599</c:v>
                </c:pt>
                <c:pt idx="62100">
                  <c:v>0.994162425709324</c:v>
                </c:pt>
                <c:pt idx="62101">
                  <c:v>0.98626785550582297</c:v>
                </c:pt>
                <c:pt idx="62102">
                  <c:v>0.99442001748771802</c:v>
                </c:pt>
                <c:pt idx="62103">
                  <c:v>0.99108981965800802</c:v>
                </c:pt>
                <c:pt idx="62104">
                  <c:v>0.98805732601052998</c:v>
                </c:pt>
                <c:pt idx="62105">
                  <c:v>0.98928352965266597</c:v>
                </c:pt>
                <c:pt idx="62106">
                  <c:v>0.99165907229449801</c:v>
                </c:pt>
                <c:pt idx="62107">
                  <c:v>0.98750609238356502</c:v>
                </c:pt>
                <c:pt idx="62108">
                  <c:v>0.99019240186190405</c:v>
                </c:pt>
                <c:pt idx="62109">
                  <c:v>0.99081551627731401</c:v>
                </c:pt>
                <c:pt idx="62110">
                  <c:v>0.99316150951015902</c:v>
                </c:pt>
                <c:pt idx="62111">
                  <c:v>0.98756686856910902</c:v>
                </c:pt>
                <c:pt idx="62112">
                  <c:v>0.99154358582937496</c:v>
                </c:pt>
                <c:pt idx="62113">
                  <c:v>0.99044869258115897</c:v>
                </c:pt>
                <c:pt idx="62114">
                  <c:v>0.987656613191637</c:v>
                </c:pt>
                <c:pt idx="62115">
                  <c:v>0.98875464475983099</c:v>
                </c:pt>
                <c:pt idx="62116">
                  <c:v>0.98919014701496899</c:v>
                </c:pt>
                <c:pt idx="62117">
                  <c:v>0.98941352654826598</c:v>
                </c:pt>
                <c:pt idx="62118">
                  <c:v>0.98860432057097003</c:v>
                </c:pt>
                <c:pt idx="62119">
                  <c:v>0.99186281658777498</c:v>
                </c:pt>
                <c:pt idx="62120">
                  <c:v>0.98762896022035795</c:v>
                </c:pt>
                <c:pt idx="62121">
                  <c:v>0.99310285225832395</c:v>
                </c:pt>
                <c:pt idx="62122">
                  <c:v>0.98947329466064005</c:v>
                </c:pt>
                <c:pt idx="62123">
                  <c:v>0.99111670620500203</c:v>
                </c:pt>
                <c:pt idx="62124">
                  <c:v>0.98835184286149702</c:v>
                </c:pt>
                <c:pt idx="62125">
                  <c:v>0.98772740612157595</c:v>
                </c:pt>
                <c:pt idx="62126">
                  <c:v>0.98748212764895504</c:v>
                </c:pt>
                <c:pt idx="62127">
                  <c:v>0.99218837271484495</c:v>
                </c:pt>
                <c:pt idx="62128">
                  <c:v>0.98940071011515596</c:v>
                </c:pt>
                <c:pt idx="62129">
                  <c:v>0.98730712295148704</c:v>
                </c:pt>
                <c:pt idx="62130">
                  <c:v>0.99323159946728901</c:v>
                </c:pt>
                <c:pt idx="62131">
                  <c:v>0.98744840291233704</c:v>
                </c:pt>
                <c:pt idx="62132">
                  <c:v>0.99200435268522702</c:v>
                </c:pt>
                <c:pt idx="62133">
                  <c:v>0.99098542893240404</c:v>
                </c:pt>
                <c:pt idx="62134">
                  <c:v>0.98796127109903698</c:v>
                </c:pt>
                <c:pt idx="62135">
                  <c:v>0.99087549870813396</c:v>
                </c:pt>
                <c:pt idx="62136">
                  <c:v>0.98896669112136204</c:v>
                </c:pt>
                <c:pt idx="62137">
                  <c:v>0.98538039441581204</c:v>
                </c:pt>
                <c:pt idx="62138">
                  <c:v>0.992683360765098</c:v>
                </c:pt>
                <c:pt idx="62139">
                  <c:v>0.98761629925827499</c:v>
                </c:pt>
                <c:pt idx="62140">
                  <c:v>0.99173468000391896</c:v>
                </c:pt>
                <c:pt idx="62141">
                  <c:v>0.987598526257909</c:v>
                </c:pt>
                <c:pt idx="62142">
                  <c:v>0.99005968814800704</c:v>
                </c:pt>
                <c:pt idx="62143">
                  <c:v>0.98979889160499401</c:v>
                </c:pt>
                <c:pt idx="62144">
                  <c:v>0.98895561302241697</c:v>
                </c:pt>
                <c:pt idx="62145">
                  <c:v>0.99324083092420201</c:v>
                </c:pt>
                <c:pt idx="62146">
                  <c:v>0.99082304499487905</c:v>
                </c:pt>
                <c:pt idx="62147">
                  <c:v>0.99060806834901804</c:v>
                </c:pt>
                <c:pt idx="62148">
                  <c:v>0.99377898753718197</c:v>
                </c:pt>
                <c:pt idx="62149">
                  <c:v>0.99143997629397496</c:v>
                </c:pt>
                <c:pt idx="62150">
                  <c:v>0.99268818165877204</c:v>
                </c:pt>
                <c:pt idx="62151">
                  <c:v>0.98998115955462396</c:v>
                </c:pt>
                <c:pt idx="62152">
                  <c:v>0.99055509540934505</c:v>
                </c:pt>
                <c:pt idx="62153">
                  <c:v>0.98815755171115305</c:v>
                </c:pt>
                <c:pt idx="62154">
                  <c:v>0.98902216695754996</c:v>
                </c:pt>
                <c:pt idx="62155">
                  <c:v>0.99420397995609799</c:v>
                </c:pt>
                <c:pt idx="62156">
                  <c:v>0.98893204943304103</c:v>
                </c:pt>
                <c:pt idx="62157">
                  <c:v>0.99265257937555196</c:v>
                </c:pt>
                <c:pt idx="62158">
                  <c:v>0.99218324300801497</c:v>
                </c:pt>
                <c:pt idx="62159">
                  <c:v>0.99231495082902499</c:v>
                </c:pt>
                <c:pt idx="62160">
                  <c:v>0.99186138443460603</c:v>
                </c:pt>
                <c:pt idx="62161">
                  <c:v>0.99081335544776195</c:v>
                </c:pt>
                <c:pt idx="62162">
                  <c:v>0.99138243998175601</c:v>
                </c:pt>
                <c:pt idx="62163">
                  <c:v>0.99190701853224095</c:v>
                </c:pt>
                <c:pt idx="62164">
                  <c:v>0.98625647490676704</c:v>
                </c:pt>
                <c:pt idx="62165">
                  <c:v>0.99450469592395196</c:v>
                </c:pt>
                <c:pt idx="62166">
                  <c:v>0.991713306398052</c:v>
                </c:pt>
                <c:pt idx="62167">
                  <c:v>0.98630464972281495</c:v>
                </c:pt>
                <c:pt idx="62168">
                  <c:v>0.99178695682325901</c:v>
                </c:pt>
                <c:pt idx="62169">
                  <c:v>0.99133744901874399</c:v>
                </c:pt>
                <c:pt idx="62170">
                  <c:v>0.99242116867783203</c:v>
                </c:pt>
                <c:pt idx="62171">
                  <c:v>0.98647175964511702</c:v>
                </c:pt>
                <c:pt idx="62172">
                  <c:v>0.98867552634343903</c:v>
                </c:pt>
                <c:pt idx="62173">
                  <c:v>0.98839893626953201</c:v>
                </c:pt>
                <c:pt idx="62174">
                  <c:v>0.99309147680655097</c:v>
                </c:pt>
                <c:pt idx="62175">
                  <c:v>0.98849786926235805</c:v>
                </c:pt>
                <c:pt idx="62176">
                  <c:v>0.989707777171009</c:v>
                </c:pt>
                <c:pt idx="62177">
                  <c:v>0.99312056449675301</c:v>
                </c:pt>
                <c:pt idx="62178">
                  <c:v>0.98858155030904304</c:v>
                </c:pt>
                <c:pt idx="62179">
                  <c:v>0.99061488152114097</c:v>
                </c:pt>
                <c:pt idx="62180">
                  <c:v>0.99143399282178102</c:v>
                </c:pt>
                <c:pt idx="62181">
                  <c:v>0.98713933134173704</c:v>
                </c:pt>
                <c:pt idx="62182">
                  <c:v>0.99037381395996504</c:v>
                </c:pt>
                <c:pt idx="62183">
                  <c:v>0.99096453131477802</c:v>
                </c:pt>
                <c:pt idx="62184">
                  <c:v>0.98696870177711504</c:v>
                </c:pt>
                <c:pt idx="62185">
                  <c:v>0.99338778447464404</c:v>
                </c:pt>
                <c:pt idx="62186">
                  <c:v>0.99094271595220496</c:v>
                </c:pt>
                <c:pt idx="62187">
                  <c:v>0.98823382380505898</c:v>
                </c:pt>
                <c:pt idx="62188">
                  <c:v>0.99315935299104396</c:v>
                </c:pt>
                <c:pt idx="62189">
                  <c:v>0.98966148454954195</c:v>
                </c:pt>
                <c:pt idx="62190">
                  <c:v>0.98746623310679205</c:v>
                </c:pt>
                <c:pt idx="62191">
                  <c:v>0.98920059219936396</c:v>
                </c:pt>
                <c:pt idx="62192">
                  <c:v>0.98934170695633095</c:v>
                </c:pt>
                <c:pt idx="62193">
                  <c:v>0.98921120138005003</c:v>
                </c:pt>
                <c:pt idx="62194">
                  <c:v>0.98875022804972901</c:v>
                </c:pt>
                <c:pt idx="62195">
                  <c:v>0.987969652332916</c:v>
                </c:pt>
                <c:pt idx="62196">
                  <c:v>0.99397381734526202</c:v>
                </c:pt>
                <c:pt idx="62197">
                  <c:v>0.99099153215425195</c:v>
                </c:pt>
                <c:pt idx="62198">
                  <c:v>0.98737133737126204</c:v>
                </c:pt>
                <c:pt idx="62199">
                  <c:v>0.98833286502694395</c:v>
                </c:pt>
                <c:pt idx="62200">
                  <c:v>0.99246499087506501</c:v>
                </c:pt>
                <c:pt idx="62201">
                  <c:v>0.99290754525556602</c:v>
                </c:pt>
                <c:pt idx="62202">
                  <c:v>0.99381144477101302</c:v>
                </c:pt>
                <c:pt idx="62203">
                  <c:v>0.99071752625557297</c:v>
                </c:pt>
                <c:pt idx="62204">
                  <c:v>0.99041135836727701</c:v>
                </c:pt>
                <c:pt idx="62205">
                  <c:v>0.990122270904505</c:v>
                </c:pt>
                <c:pt idx="62206">
                  <c:v>0.99263634601495299</c:v>
                </c:pt>
                <c:pt idx="62207">
                  <c:v>0.98793655204113695</c:v>
                </c:pt>
                <c:pt idx="62208">
                  <c:v>0.98946190987485105</c:v>
                </c:pt>
                <c:pt idx="62209">
                  <c:v>0.99404156394829202</c:v>
                </c:pt>
                <c:pt idx="62210">
                  <c:v>0.99104768779614105</c:v>
                </c:pt>
                <c:pt idx="62211">
                  <c:v>0.99359138814344905</c:v>
                </c:pt>
                <c:pt idx="62212">
                  <c:v>0.99010769179237901</c:v>
                </c:pt>
                <c:pt idx="62213">
                  <c:v>0.99307430329402002</c:v>
                </c:pt>
                <c:pt idx="62214">
                  <c:v>0.98839311289702103</c:v>
                </c:pt>
                <c:pt idx="62215">
                  <c:v>0.99391772667115397</c:v>
                </c:pt>
                <c:pt idx="62216">
                  <c:v>0.98823887911298403</c:v>
                </c:pt>
                <c:pt idx="62217">
                  <c:v>0.98841565947451204</c:v>
                </c:pt>
                <c:pt idx="62218">
                  <c:v>0.98789610618045098</c:v>
                </c:pt>
                <c:pt idx="62219">
                  <c:v>0.98777595145396102</c:v>
                </c:pt>
                <c:pt idx="62220">
                  <c:v>0.99102374593075504</c:v>
                </c:pt>
                <c:pt idx="62221">
                  <c:v>0.99053585681179301</c:v>
                </c:pt>
                <c:pt idx="62222">
                  <c:v>0.98699008199635496</c:v>
                </c:pt>
                <c:pt idx="62223">
                  <c:v>0.99255968639481296</c:v>
                </c:pt>
                <c:pt idx="62224">
                  <c:v>0.98950197954881203</c:v>
                </c:pt>
                <c:pt idx="62225">
                  <c:v>0.98891495173066002</c:v>
                </c:pt>
                <c:pt idx="62226">
                  <c:v>0.98899063139922005</c:v>
                </c:pt>
                <c:pt idx="62227">
                  <c:v>0.99078204065994702</c:v>
                </c:pt>
                <c:pt idx="62228">
                  <c:v>0.99173243193229998</c:v>
                </c:pt>
                <c:pt idx="62229">
                  <c:v>0.98978908909493402</c:v>
                </c:pt>
                <c:pt idx="62230">
                  <c:v>0.98810230568346302</c:v>
                </c:pt>
                <c:pt idx="62231">
                  <c:v>0.99085728879181201</c:v>
                </c:pt>
                <c:pt idx="62232">
                  <c:v>0.98939822476791695</c:v>
                </c:pt>
                <c:pt idx="62233">
                  <c:v>0.99132031812643695</c:v>
                </c:pt>
                <c:pt idx="62234">
                  <c:v>0.98646534623238802</c:v>
                </c:pt>
                <c:pt idx="62235">
                  <c:v>0.99177759798434195</c:v>
                </c:pt>
                <c:pt idx="62236">
                  <c:v>0.98706500988175705</c:v>
                </c:pt>
                <c:pt idx="62237">
                  <c:v>0.99030458573961</c:v>
                </c:pt>
                <c:pt idx="62238">
                  <c:v>0.98784319779034702</c:v>
                </c:pt>
                <c:pt idx="62239">
                  <c:v>0.99015231084321598</c:v>
                </c:pt>
                <c:pt idx="62240">
                  <c:v>0.99173955211002696</c:v>
                </c:pt>
                <c:pt idx="62241">
                  <c:v>0.98848899521064004</c:v>
                </c:pt>
                <c:pt idx="62242">
                  <c:v>0.98897948835251903</c:v>
                </c:pt>
                <c:pt idx="62243">
                  <c:v>0.99197408693033795</c:v>
                </c:pt>
                <c:pt idx="62244">
                  <c:v>0.98933200445601999</c:v>
                </c:pt>
                <c:pt idx="62245">
                  <c:v>0.99195821585607602</c:v>
                </c:pt>
                <c:pt idx="62246">
                  <c:v>0.99166324015130203</c:v>
                </c:pt>
                <c:pt idx="62247">
                  <c:v>0.99353755129205901</c:v>
                </c:pt>
                <c:pt idx="62248">
                  <c:v>0.99380189366267102</c:v>
                </c:pt>
                <c:pt idx="62249">
                  <c:v>0.98792726048578905</c:v>
                </c:pt>
                <c:pt idx="62250">
                  <c:v>0.99252575809492405</c:v>
                </c:pt>
                <c:pt idx="62251">
                  <c:v>0.98972906886190803</c:v>
                </c:pt>
                <c:pt idx="62252">
                  <c:v>0.98871805017074099</c:v>
                </c:pt>
                <c:pt idx="62253">
                  <c:v>0.98908530575527998</c:v>
                </c:pt>
                <c:pt idx="62254">
                  <c:v>0.99049671472837697</c:v>
                </c:pt>
                <c:pt idx="62255">
                  <c:v>0.99336133194479503</c:v>
                </c:pt>
                <c:pt idx="62256">
                  <c:v>0.98867490657824897</c:v>
                </c:pt>
                <c:pt idx="62257">
                  <c:v>0.98667301619941805</c:v>
                </c:pt>
                <c:pt idx="62258">
                  <c:v>0.99271617494894404</c:v>
                </c:pt>
                <c:pt idx="62259">
                  <c:v>0.98729933892797594</c:v>
                </c:pt>
                <c:pt idx="62260">
                  <c:v>0.99310966178017301</c:v>
                </c:pt>
                <c:pt idx="62261">
                  <c:v>0.99321059737473305</c:v>
                </c:pt>
                <c:pt idx="62262">
                  <c:v>0.99118858986157998</c:v>
                </c:pt>
                <c:pt idx="62263">
                  <c:v>0.991558396925038</c:v>
                </c:pt>
                <c:pt idx="62264">
                  <c:v>0.99037625655268302</c:v>
                </c:pt>
                <c:pt idx="62265">
                  <c:v>0.99249984120643897</c:v>
                </c:pt>
                <c:pt idx="62266">
                  <c:v>0.99029138241854597</c:v>
                </c:pt>
                <c:pt idx="62267">
                  <c:v>0.99166426387148099</c:v>
                </c:pt>
                <c:pt idx="62268">
                  <c:v>0.99246848459711401</c:v>
                </c:pt>
                <c:pt idx="62269">
                  <c:v>0.98865647400192902</c:v>
                </c:pt>
                <c:pt idx="62270">
                  <c:v>0.99214355725397396</c:v>
                </c:pt>
                <c:pt idx="62271">
                  <c:v>0.99067331020550897</c:v>
                </c:pt>
                <c:pt idx="62272">
                  <c:v>0.98998764510896597</c:v>
                </c:pt>
                <c:pt idx="62273">
                  <c:v>0.98778117353819905</c:v>
                </c:pt>
                <c:pt idx="62274">
                  <c:v>0.99303713794380699</c:v>
                </c:pt>
                <c:pt idx="62275">
                  <c:v>0.98894531071792202</c:v>
                </c:pt>
                <c:pt idx="62276">
                  <c:v>0.98871463566614604</c:v>
                </c:pt>
                <c:pt idx="62277">
                  <c:v>0.992183513312347</c:v>
                </c:pt>
                <c:pt idx="62278">
                  <c:v>0.98850865341822003</c:v>
                </c:pt>
                <c:pt idx="62279">
                  <c:v>0.987576868709379</c:v>
                </c:pt>
                <c:pt idx="62280">
                  <c:v>0.99199548848736796</c:v>
                </c:pt>
                <c:pt idx="62281">
                  <c:v>0.991684012555346</c:v>
                </c:pt>
                <c:pt idx="62282">
                  <c:v>0.99264508024586995</c:v>
                </c:pt>
                <c:pt idx="62283">
                  <c:v>0.98812920532856097</c:v>
                </c:pt>
                <c:pt idx="62284">
                  <c:v>0.98875432508559002</c:v>
                </c:pt>
                <c:pt idx="62285">
                  <c:v>0.990835652593963</c:v>
                </c:pt>
                <c:pt idx="62286">
                  <c:v>0.99049425291900295</c:v>
                </c:pt>
                <c:pt idx="62287">
                  <c:v>0.98948995643504101</c:v>
                </c:pt>
                <c:pt idx="62288">
                  <c:v>0.98969704540008696</c:v>
                </c:pt>
                <c:pt idx="62289">
                  <c:v>0.98817611208565703</c:v>
                </c:pt>
                <c:pt idx="62290">
                  <c:v>0.987351596967876</c:v>
                </c:pt>
                <c:pt idx="62291">
                  <c:v>0.99257711270094695</c:v>
                </c:pt>
                <c:pt idx="62292">
                  <c:v>0.98657558193241301</c:v>
                </c:pt>
                <c:pt idx="62293">
                  <c:v>0.99356257894202404</c:v>
                </c:pt>
                <c:pt idx="62294">
                  <c:v>0.99128346216601604</c:v>
                </c:pt>
                <c:pt idx="62295">
                  <c:v>0.99132620169831198</c:v>
                </c:pt>
                <c:pt idx="62296">
                  <c:v>0.99344065183256003</c:v>
                </c:pt>
                <c:pt idx="62297">
                  <c:v>0.989516931344952</c:v>
                </c:pt>
                <c:pt idx="62298">
                  <c:v>0.98704447383174998</c:v>
                </c:pt>
                <c:pt idx="62299">
                  <c:v>0.99225689524995697</c:v>
                </c:pt>
                <c:pt idx="62300">
                  <c:v>0.99075274295205895</c:v>
                </c:pt>
                <c:pt idx="62301">
                  <c:v>0.99174540179068205</c:v>
                </c:pt>
                <c:pt idx="62302">
                  <c:v>0.99124678907295205</c:v>
                </c:pt>
                <c:pt idx="62303">
                  <c:v>0.99083626156488602</c:v>
                </c:pt>
                <c:pt idx="62304">
                  <c:v>0.98931473515015</c:v>
                </c:pt>
                <c:pt idx="62305">
                  <c:v>0.98938375799399103</c:v>
                </c:pt>
                <c:pt idx="62306">
                  <c:v>0.99355209193531502</c:v>
                </c:pt>
                <c:pt idx="62307">
                  <c:v>0.98974452384339995</c:v>
                </c:pt>
                <c:pt idx="62308">
                  <c:v>0.99145652326981004</c:v>
                </c:pt>
                <c:pt idx="62309">
                  <c:v>0.98840727498799696</c:v>
                </c:pt>
                <c:pt idx="62310">
                  <c:v>0.99374437909986901</c:v>
                </c:pt>
                <c:pt idx="62311">
                  <c:v>0.98732020172519397</c:v>
                </c:pt>
                <c:pt idx="62312">
                  <c:v>0.99183622515067205</c:v>
                </c:pt>
                <c:pt idx="62313">
                  <c:v>0.99334422572590197</c:v>
                </c:pt>
                <c:pt idx="62314">
                  <c:v>0.98819167655926698</c:v>
                </c:pt>
                <c:pt idx="62315">
                  <c:v>0.99444126024220203</c:v>
                </c:pt>
                <c:pt idx="62316">
                  <c:v>0.98908800822482401</c:v>
                </c:pt>
                <c:pt idx="62317">
                  <c:v>0.98957921935157001</c:v>
                </c:pt>
                <c:pt idx="62318">
                  <c:v>0.99135638778540103</c:v>
                </c:pt>
                <c:pt idx="62319">
                  <c:v>0.99192860961978802</c:v>
                </c:pt>
                <c:pt idx="62320">
                  <c:v>0.98798339635620203</c:v>
                </c:pt>
                <c:pt idx="62321">
                  <c:v>0.98801729520248105</c:v>
                </c:pt>
                <c:pt idx="62322">
                  <c:v>0.99335969048502404</c:v>
                </c:pt>
                <c:pt idx="62323">
                  <c:v>0.98989652467308598</c:v>
                </c:pt>
                <c:pt idx="62324">
                  <c:v>0.99367237540966302</c:v>
                </c:pt>
                <c:pt idx="62325">
                  <c:v>0.98842821186032104</c:v>
                </c:pt>
                <c:pt idx="62326">
                  <c:v>0.98801512127494895</c:v>
                </c:pt>
                <c:pt idx="62327">
                  <c:v>0.98879073445332399</c:v>
                </c:pt>
                <c:pt idx="62328">
                  <c:v>0.98869842665521901</c:v>
                </c:pt>
                <c:pt idx="62329">
                  <c:v>0.98827425429997895</c:v>
                </c:pt>
                <c:pt idx="62330">
                  <c:v>0.98921694572393104</c:v>
                </c:pt>
                <c:pt idx="62331">
                  <c:v>0.98680718883440399</c:v>
                </c:pt>
                <c:pt idx="62332">
                  <c:v>0.987831825978848</c:v>
                </c:pt>
                <c:pt idx="62333">
                  <c:v>0.98800564067185404</c:v>
                </c:pt>
                <c:pt idx="62334">
                  <c:v>0.99068996861097902</c:v>
                </c:pt>
                <c:pt idx="62335">
                  <c:v>0.98991837225565105</c:v>
                </c:pt>
                <c:pt idx="62336">
                  <c:v>0.99316323257952799</c:v>
                </c:pt>
                <c:pt idx="62337">
                  <c:v>0.99097660526772802</c:v>
                </c:pt>
                <c:pt idx="62338">
                  <c:v>0.99133613296446199</c:v>
                </c:pt>
                <c:pt idx="62339">
                  <c:v>0.99077158062872395</c:v>
                </c:pt>
                <c:pt idx="62340">
                  <c:v>0.991673970918168</c:v>
                </c:pt>
                <c:pt idx="62341">
                  <c:v>0.99331599602014398</c:v>
                </c:pt>
                <c:pt idx="62342">
                  <c:v>0.99367419075687002</c:v>
                </c:pt>
                <c:pt idx="62343">
                  <c:v>0.98802582751764101</c:v>
                </c:pt>
                <c:pt idx="62344">
                  <c:v>0.99077784368076705</c:v>
                </c:pt>
                <c:pt idx="62345">
                  <c:v>0.99267968341731205</c:v>
                </c:pt>
                <c:pt idx="62346">
                  <c:v>0.99046556658999096</c:v>
                </c:pt>
                <c:pt idx="62347">
                  <c:v>0.98971355260835303</c:v>
                </c:pt>
                <c:pt idx="62348">
                  <c:v>0.99210685464436998</c:v>
                </c:pt>
                <c:pt idx="62349">
                  <c:v>0.98753156469189696</c:v>
                </c:pt>
                <c:pt idx="62350">
                  <c:v>0.99011521778538403</c:v>
                </c:pt>
                <c:pt idx="62351">
                  <c:v>0.99012346807957796</c:v>
                </c:pt>
                <c:pt idx="62352">
                  <c:v>0.98825728577924399</c:v>
                </c:pt>
                <c:pt idx="62353">
                  <c:v>0.98904724533947597</c:v>
                </c:pt>
                <c:pt idx="62354">
                  <c:v>0.98919800369173605</c:v>
                </c:pt>
                <c:pt idx="62355">
                  <c:v>0.98727288897266996</c:v>
                </c:pt>
                <c:pt idx="62356">
                  <c:v>0.99078577684922597</c:v>
                </c:pt>
                <c:pt idx="62357">
                  <c:v>0.98842491289627998</c:v>
                </c:pt>
                <c:pt idx="62358">
                  <c:v>0.99127122044456095</c:v>
                </c:pt>
                <c:pt idx="62359">
                  <c:v>0.98991133701510503</c:v>
                </c:pt>
                <c:pt idx="62360">
                  <c:v>0.99009531383349103</c:v>
                </c:pt>
                <c:pt idx="62361">
                  <c:v>0.99172177056142197</c:v>
                </c:pt>
                <c:pt idx="62362">
                  <c:v>0.99139332421416104</c:v>
                </c:pt>
                <c:pt idx="62363">
                  <c:v>0.98786529447764804</c:v>
                </c:pt>
                <c:pt idx="62364">
                  <c:v>0.99009463585672497</c:v>
                </c:pt>
                <c:pt idx="62365">
                  <c:v>0.990014179306695</c:v>
                </c:pt>
                <c:pt idx="62366">
                  <c:v>0.98878594538792997</c:v>
                </c:pt>
                <c:pt idx="62367">
                  <c:v>0.98779331300402295</c:v>
                </c:pt>
                <c:pt idx="62368">
                  <c:v>0.992875269396021</c:v>
                </c:pt>
                <c:pt idx="62369">
                  <c:v>0.98766205109167104</c:v>
                </c:pt>
                <c:pt idx="62370">
                  <c:v>0.99323300544509197</c:v>
                </c:pt>
                <c:pt idx="62371">
                  <c:v>0.98914271829004596</c:v>
                </c:pt>
                <c:pt idx="62372">
                  <c:v>0.98838652749185096</c:v>
                </c:pt>
                <c:pt idx="62373">
                  <c:v>0.99362549907032305</c:v>
                </c:pt>
                <c:pt idx="62374">
                  <c:v>0.98740198690440495</c:v>
                </c:pt>
                <c:pt idx="62375">
                  <c:v>0.98804897598218999</c:v>
                </c:pt>
                <c:pt idx="62376">
                  <c:v>0.99359298896441905</c:v>
                </c:pt>
                <c:pt idx="62377">
                  <c:v>0.993407851880034</c:v>
                </c:pt>
                <c:pt idx="62378">
                  <c:v>0.98844559760986395</c:v>
                </c:pt>
                <c:pt idx="62379">
                  <c:v>0.99095131727680497</c:v>
                </c:pt>
                <c:pt idx="62380">
                  <c:v>0.98998853143903398</c:v>
                </c:pt>
                <c:pt idx="62381">
                  <c:v>0.99261164486011599</c:v>
                </c:pt>
                <c:pt idx="62382">
                  <c:v>0.98948391870050301</c:v>
                </c:pt>
                <c:pt idx="62383">
                  <c:v>0.99243286673841402</c:v>
                </c:pt>
                <c:pt idx="62384">
                  <c:v>0.98974720656237902</c:v>
                </c:pt>
                <c:pt idx="62385">
                  <c:v>0.99004478669658402</c:v>
                </c:pt>
                <c:pt idx="62386">
                  <c:v>0.98891805437667701</c:v>
                </c:pt>
                <c:pt idx="62387">
                  <c:v>0.98844460203469797</c:v>
                </c:pt>
                <c:pt idx="62388">
                  <c:v>0.99011057857516305</c:v>
                </c:pt>
                <c:pt idx="62389">
                  <c:v>0.98770298339337603</c:v>
                </c:pt>
                <c:pt idx="62390">
                  <c:v>0.98781291452689801</c:v>
                </c:pt>
                <c:pt idx="62391">
                  <c:v>0.99351833225921504</c:v>
                </c:pt>
                <c:pt idx="62392">
                  <c:v>0.989737519229554</c:v>
                </c:pt>
                <c:pt idx="62393">
                  <c:v>0.98992723968069996</c:v>
                </c:pt>
                <c:pt idx="62394">
                  <c:v>0.99184140451812197</c:v>
                </c:pt>
                <c:pt idx="62395">
                  <c:v>0.99377335062398298</c:v>
                </c:pt>
                <c:pt idx="62396">
                  <c:v>0.98823109843086998</c:v>
                </c:pt>
                <c:pt idx="62397">
                  <c:v>0.98691552118387105</c:v>
                </c:pt>
                <c:pt idx="62398">
                  <c:v>0.98920669210543499</c:v>
                </c:pt>
                <c:pt idx="62399">
                  <c:v>0.98749697930442004</c:v>
                </c:pt>
                <c:pt idx="62400">
                  <c:v>0.99431626608404999</c:v>
                </c:pt>
                <c:pt idx="62401">
                  <c:v>0.98918157402850204</c:v>
                </c:pt>
                <c:pt idx="62402">
                  <c:v>0.98777256686506298</c:v>
                </c:pt>
                <c:pt idx="62403">
                  <c:v>0.99031921688355995</c:v>
                </c:pt>
                <c:pt idx="62404">
                  <c:v>0.99172193404110698</c:v>
                </c:pt>
                <c:pt idx="62405">
                  <c:v>0.99300823555094797</c:v>
                </c:pt>
                <c:pt idx="62406">
                  <c:v>0.98931427421684504</c:v>
                </c:pt>
                <c:pt idx="62407">
                  <c:v>0.99129550843051395</c:v>
                </c:pt>
                <c:pt idx="62408">
                  <c:v>0.99115119601631896</c:v>
                </c:pt>
                <c:pt idx="62409">
                  <c:v>0.98905953106886701</c:v>
                </c:pt>
                <c:pt idx="62410">
                  <c:v>0.99185006222434202</c:v>
                </c:pt>
                <c:pt idx="62411">
                  <c:v>0.99010070871702105</c:v>
                </c:pt>
                <c:pt idx="62412">
                  <c:v>0.98700268269121405</c:v>
                </c:pt>
                <c:pt idx="62413">
                  <c:v>0.99284748207836404</c:v>
                </c:pt>
                <c:pt idx="62414">
                  <c:v>0.989920056372252</c:v>
                </c:pt>
                <c:pt idx="62415">
                  <c:v>0.99261263517077303</c:v>
                </c:pt>
                <c:pt idx="62416">
                  <c:v>0.99169329794724204</c:v>
                </c:pt>
                <c:pt idx="62417">
                  <c:v>0.99154922155481395</c:v>
                </c:pt>
                <c:pt idx="62418">
                  <c:v>0.98948408725801495</c:v>
                </c:pt>
                <c:pt idx="62419">
                  <c:v>0.98932777806783301</c:v>
                </c:pt>
                <c:pt idx="62420">
                  <c:v>0.98674048717393803</c:v>
                </c:pt>
                <c:pt idx="62421">
                  <c:v>0.99308311687353101</c:v>
                </c:pt>
                <c:pt idx="62422">
                  <c:v>0.99296010193819995</c:v>
                </c:pt>
                <c:pt idx="62423">
                  <c:v>0.98896435347405098</c:v>
                </c:pt>
                <c:pt idx="62424">
                  <c:v>0.99383570072715299</c:v>
                </c:pt>
                <c:pt idx="62425">
                  <c:v>0.98867734163031396</c:v>
                </c:pt>
                <c:pt idx="62426">
                  <c:v>0.99114170679991898</c:v>
                </c:pt>
                <c:pt idx="62427">
                  <c:v>0.99154195495113895</c:v>
                </c:pt>
                <c:pt idx="62428">
                  <c:v>0.99180296423296699</c:v>
                </c:pt>
                <c:pt idx="62429">
                  <c:v>0.98860350560986299</c:v>
                </c:pt>
                <c:pt idx="62430">
                  <c:v>0.99336159406121505</c:v>
                </c:pt>
                <c:pt idx="62431">
                  <c:v>0.99135009740426305</c:v>
                </c:pt>
                <c:pt idx="62432">
                  <c:v>0.98822005578055006</c:v>
                </c:pt>
                <c:pt idx="62433">
                  <c:v>0.98786861438246998</c:v>
                </c:pt>
                <c:pt idx="62434">
                  <c:v>0.98796764544916205</c:v>
                </c:pt>
                <c:pt idx="62435">
                  <c:v>0.98689541346839504</c:v>
                </c:pt>
                <c:pt idx="62436">
                  <c:v>0.992001438996575</c:v>
                </c:pt>
                <c:pt idx="62437">
                  <c:v>0.98669573560517898</c:v>
                </c:pt>
                <c:pt idx="62438">
                  <c:v>0.99149469534836199</c:v>
                </c:pt>
                <c:pt idx="62439">
                  <c:v>0.99041055125507704</c:v>
                </c:pt>
                <c:pt idx="62440">
                  <c:v>0.98893334690093904</c:v>
                </c:pt>
                <c:pt idx="62441">
                  <c:v>0.99295872446396505</c:v>
                </c:pt>
                <c:pt idx="62442">
                  <c:v>0.98891278072517697</c:v>
                </c:pt>
                <c:pt idx="62443">
                  <c:v>0.99138068912307098</c:v>
                </c:pt>
                <c:pt idx="62444">
                  <c:v>0.99193375543797202</c:v>
                </c:pt>
                <c:pt idx="62445">
                  <c:v>0.98763644155962604</c:v>
                </c:pt>
                <c:pt idx="62446">
                  <c:v>0.99119026218675399</c:v>
                </c:pt>
                <c:pt idx="62447">
                  <c:v>0.99363024244565401</c:v>
                </c:pt>
                <c:pt idx="62448">
                  <c:v>0.99119079446632197</c:v>
                </c:pt>
                <c:pt idx="62449">
                  <c:v>0.99207510898134599</c:v>
                </c:pt>
                <c:pt idx="62450">
                  <c:v>0.989563275625582</c:v>
                </c:pt>
                <c:pt idx="62451">
                  <c:v>0.99054968206192695</c:v>
                </c:pt>
                <c:pt idx="62452">
                  <c:v>0.98707391134742395</c:v>
                </c:pt>
                <c:pt idx="62453">
                  <c:v>0.988660972453966</c:v>
                </c:pt>
                <c:pt idx="62454">
                  <c:v>0.99152455348903201</c:v>
                </c:pt>
                <c:pt idx="62455">
                  <c:v>0.98675670280009198</c:v>
                </c:pt>
                <c:pt idx="62456">
                  <c:v>0.99313605608699795</c:v>
                </c:pt>
                <c:pt idx="62457">
                  <c:v>0.988349182992595</c:v>
                </c:pt>
                <c:pt idx="62458">
                  <c:v>0.98790995757729905</c:v>
                </c:pt>
                <c:pt idx="62459">
                  <c:v>0.98952443709308802</c:v>
                </c:pt>
                <c:pt idx="62460">
                  <c:v>0.99259815025184495</c:v>
                </c:pt>
                <c:pt idx="62461">
                  <c:v>0.991411229590896</c:v>
                </c:pt>
                <c:pt idx="62462">
                  <c:v>0.98989271487180097</c:v>
                </c:pt>
                <c:pt idx="62463">
                  <c:v>0.98823069311394696</c:v>
                </c:pt>
                <c:pt idx="62464">
                  <c:v>0.98859171300954496</c:v>
                </c:pt>
                <c:pt idx="62465">
                  <c:v>0.98811958610422002</c:v>
                </c:pt>
                <c:pt idx="62466">
                  <c:v>0.993636984882737</c:v>
                </c:pt>
                <c:pt idx="62467">
                  <c:v>0.99324698477788498</c:v>
                </c:pt>
                <c:pt idx="62468">
                  <c:v>0.99069058858950498</c:v>
                </c:pt>
                <c:pt idx="62469">
                  <c:v>0.99417999452203298</c:v>
                </c:pt>
                <c:pt idx="62470">
                  <c:v>0.98629742793446895</c:v>
                </c:pt>
                <c:pt idx="62471">
                  <c:v>0.99108379588104001</c:v>
                </c:pt>
                <c:pt idx="62472">
                  <c:v>0.99222887502730095</c:v>
                </c:pt>
                <c:pt idx="62473">
                  <c:v>0.98627213656785395</c:v>
                </c:pt>
                <c:pt idx="62474">
                  <c:v>0.99317241275994095</c:v>
                </c:pt>
                <c:pt idx="62475">
                  <c:v>0.98819915591635399</c:v>
                </c:pt>
                <c:pt idx="62476">
                  <c:v>0.99207811580609395</c:v>
                </c:pt>
                <c:pt idx="62477">
                  <c:v>0.99094527663158505</c:v>
                </c:pt>
                <c:pt idx="62478">
                  <c:v>0.99127586971410697</c:v>
                </c:pt>
                <c:pt idx="62479">
                  <c:v>0.98914783500440995</c:v>
                </c:pt>
                <c:pt idx="62480">
                  <c:v>0.99002822654497802</c:v>
                </c:pt>
                <c:pt idx="62481">
                  <c:v>0.98904135834768103</c:v>
                </c:pt>
                <c:pt idx="62482">
                  <c:v>0.99124078085924705</c:v>
                </c:pt>
                <c:pt idx="62483">
                  <c:v>0.98645141137179604</c:v>
                </c:pt>
                <c:pt idx="62484">
                  <c:v>0.99130275470346896</c:v>
                </c:pt>
                <c:pt idx="62485">
                  <c:v>0.99111224827824396</c:v>
                </c:pt>
                <c:pt idx="62486">
                  <c:v>0.99323018585518097</c:v>
                </c:pt>
                <c:pt idx="62487">
                  <c:v>0.98851964233605705</c:v>
                </c:pt>
                <c:pt idx="62488">
                  <c:v>0.98839442528922505</c:v>
                </c:pt>
                <c:pt idx="62489">
                  <c:v>0.992819872758823</c:v>
                </c:pt>
                <c:pt idx="62490">
                  <c:v>0.98869412747455698</c:v>
                </c:pt>
                <c:pt idx="62491">
                  <c:v>0.99142691624486301</c:v>
                </c:pt>
                <c:pt idx="62492">
                  <c:v>0.98660998422094603</c:v>
                </c:pt>
                <c:pt idx="62493">
                  <c:v>0.99222112075645397</c:v>
                </c:pt>
                <c:pt idx="62494">
                  <c:v>0.99045989702670501</c:v>
                </c:pt>
                <c:pt idx="62495">
                  <c:v>0.98949731429369303</c:v>
                </c:pt>
                <c:pt idx="62496">
                  <c:v>0.99387664046603197</c:v>
                </c:pt>
                <c:pt idx="62497">
                  <c:v>0.99011159713040697</c:v>
                </c:pt>
                <c:pt idx="62498">
                  <c:v>0.99408250612314897</c:v>
                </c:pt>
                <c:pt idx="62499">
                  <c:v>0.99364988494644202</c:v>
                </c:pt>
                <c:pt idx="62500">
                  <c:v>0.98757098562678303</c:v>
                </c:pt>
                <c:pt idx="62501">
                  <c:v>0.99355486331084097</c:v>
                </c:pt>
                <c:pt idx="62502">
                  <c:v>0.99405678450222501</c:v>
                </c:pt>
                <c:pt idx="62503">
                  <c:v>0.98794912160151704</c:v>
                </c:pt>
                <c:pt idx="62504">
                  <c:v>0.99383237883706299</c:v>
                </c:pt>
                <c:pt idx="62505">
                  <c:v>0.98918565010449699</c:v>
                </c:pt>
                <c:pt idx="62506">
                  <c:v>0.99049542176687999</c:v>
                </c:pt>
                <c:pt idx="62507">
                  <c:v>0.989102733784743</c:v>
                </c:pt>
                <c:pt idx="62508">
                  <c:v>0.99066792985589802</c:v>
                </c:pt>
                <c:pt idx="62509">
                  <c:v>0.99034445651951297</c:v>
                </c:pt>
                <c:pt idx="62510">
                  <c:v>0.99172791410137395</c:v>
                </c:pt>
                <c:pt idx="62511">
                  <c:v>0.99141364115695696</c:v>
                </c:pt>
                <c:pt idx="62512">
                  <c:v>0.98699787282626295</c:v>
                </c:pt>
                <c:pt idx="62513">
                  <c:v>0.98904750595193203</c:v>
                </c:pt>
                <c:pt idx="62514">
                  <c:v>0.99147350556892599</c:v>
                </c:pt>
                <c:pt idx="62515">
                  <c:v>0.99121090783391896</c:v>
                </c:pt>
                <c:pt idx="62516">
                  <c:v>0.98708975090711104</c:v>
                </c:pt>
                <c:pt idx="62517">
                  <c:v>0.99204407842244302</c:v>
                </c:pt>
                <c:pt idx="62518">
                  <c:v>0.98716086504866296</c:v>
                </c:pt>
                <c:pt idx="62519">
                  <c:v>0.98760893507660397</c:v>
                </c:pt>
                <c:pt idx="62520">
                  <c:v>0.989366563676079</c:v>
                </c:pt>
                <c:pt idx="62521">
                  <c:v>0.98817411804872202</c:v>
                </c:pt>
                <c:pt idx="62522">
                  <c:v>0.986362640208027</c:v>
                </c:pt>
                <c:pt idx="62523">
                  <c:v>0.990019288239538</c:v>
                </c:pt>
                <c:pt idx="62524">
                  <c:v>0.99319005238857305</c:v>
                </c:pt>
                <c:pt idx="62525">
                  <c:v>0.98815555619100004</c:v>
                </c:pt>
                <c:pt idx="62526">
                  <c:v>0.99114080512920899</c:v>
                </c:pt>
                <c:pt idx="62527">
                  <c:v>0.98720713615941902</c:v>
                </c:pt>
                <c:pt idx="62528">
                  <c:v>0.99123870700443795</c:v>
                </c:pt>
                <c:pt idx="62529">
                  <c:v>0.98933714544006901</c:v>
                </c:pt>
                <c:pt idx="62530">
                  <c:v>0.99210519241811501</c:v>
                </c:pt>
                <c:pt idx="62531">
                  <c:v>0.98927135829545698</c:v>
                </c:pt>
                <c:pt idx="62532">
                  <c:v>0.99278225950759202</c:v>
                </c:pt>
                <c:pt idx="62533">
                  <c:v>0.98913455195332201</c:v>
                </c:pt>
                <c:pt idx="62534">
                  <c:v>0.98836173541280603</c:v>
                </c:pt>
                <c:pt idx="62535">
                  <c:v>0.99081492766796397</c:v>
                </c:pt>
                <c:pt idx="62536">
                  <c:v>0.98908656443094201</c:v>
                </c:pt>
                <c:pt idx="62537">
                  <c:v>0.99016118021652499</c:v>
                </c:pt>
                <c:pt idx="62538">
                  <c:v>0.98804509970284804</c:v>
                </c:pt>
                <c:pt idx="62539">
                  <c:v>0.99002788433451305</c:v>
                </c:pt>
                <c:pt idx="62540">
                  <c:v>0.98854792765199195</c:v>
                </c:pt>
                <c:pt idx="62541">
                  <c:v>0.99239468638252204</c:v>
                </c:pt>
                <c:pt idx="62542">
                  <c:v>0.991497467382914</c:v>
                </c:pt>
                <c:pt idx="62543">
                  <c:v>0.99045081435179005</c:v>
                </c:pt>
                <c:pt idx="62544">
                  <c:v>0.99218889926931297</c:v>
                </c:pt>
                <c:pt idx="62545">
                  <c:v>0.99006859264870894</c:v>
                </c:pt>
                <c:pt idx="62546">
                  <c:v>0.98719804678268896</c:v>
                </c:pt>
                <c:pt idx="62547">
                  <c:v>0.99258935754356103</c:v>
                </c:pt>
                <c:pt idx="62548">
                  <c:v>0.99137312867190097</c:v>
                </c:pt>
                <c:pt idx="62549">
                  <c:v>0.98837119044035404</c:v>
                </c:pt>
                <c:pt idx="62550">
                  <c:v>0.99039278081098103</c:v>
                </c:pt>
                <c:pt idx="62551">
                  <c:v>0.99177807049830802</c:v>
                </c:pt>
                <c:pt idx="62552">
                  <c:v>0.98966524885813101</c:v>
                </c:pt>
                <c:pt idx="62553">
                  <c:v>0.98729000117701504</c:v>
                </c:pt>
                <c:pt idx="62554">
                  <c:v>0.98705772351645604</c:v>
                </c:pt>
                <c:pt idx="62555">
                  <c:v>0.98633625133264302</c:v>
                </c:pt>
                <c:pt idx="62556">
                  <c:v>0.98894161145899595</c:v>
                </c:pt>
                <c:pt idx="62557">
                  <c:v>0.98872723227402604</c:v>
                </c:pt>
                <c:pt idx="62558">
                  <c:v>0.98736428211786897</c:v>
                </c:pt>
                <c:pt idx="62559">
                  <c:v>0.98666445931837798</c:v>
                </c:pt>
                <c:pt idx="62560">
                  <c:v>0.991195066802257</c:v>
                </c:pt>
                <c:pt idx="62561">
                  <c:v>0.98941949420798003</c:v>
                </c:pt>
                <c:pt idx="62562">
                  <c:v>0.99219273727656299</c:v>
                </c:pt>
                <c:pt idx="62563">
                  <c:v>0.98836364133972598</c:v>
                </c:pt>
                <c:pt idx="62564">
                  <c:v>0.98935461810413095</c:v>
                </c:pt>
                <c:pt idx="62565">
                  <c:v>0.99015208513525799</c:v>
                </c:pt>
                <c:pt idx="62566">
                  <c:v>0.98824380261195999</c:v>
                </c:pt>
                <c:pt idx="62567">
                  <c:v>0.99371226516602396</c:v>
                </c:pt>
                <c:pt idx="62568">
                  <c:v>0.98932685503246098</c:v>
                </c:pt>
                <c:pt idx="62569">
                  <c:v>0.98944634472706305</c:v>
                </c:pt>
                <c:pt idx="62570">
                  <c:v>0.98936513580639796</c:v>
                </c:pt>
                <c:pt idx="62571">
                  <c:v>0.98922287921068497</c:v>
                </c:pt>
                <c:pt idx="62572">
                  <c:v>0.98785575567012596</c:v>
                </c:pt>
                <c:pt idx="62573">
                  <c:v>0.98982167206229399</c:v>
                </c:pt>
                <c:pt idx="62574">
                  <c:v>0.98635189961123604</c:v>
                </c:pt>
                <c:pt idx="62575">
                  <c:v>0.99176447054483796</c:v>
                </c:pt>
                <c:pt idx="62576">
                  <c:v>0.98688801750867094</c:v>
                </c:pt>
                <c:pt idx="62577">
                  <c:v>0.99115196398182204</c:v>
                </c:pt>
                <c:pt idx="62578">
                  <c:v>0.98717189589844101</c:v>
                </c:pt>
                <c:pt idx="62579">
                  <c:v>0.98783093843662795</c:v>
                </c:pt>
                <c:pt idx="62580">
                  <c:v>0.99170092545379596</c:v>
                </c:pt>
                <c:pt idx="62581">
                  <c:v>0.99201967985886796</c:v>
                </c:pt>
                <c:pt idx="62582">
                  <c:v>0.99117753561883704</c:v>
                </c:pt>
                <c:pt idx="62583">
                  <c:v>0.99102446965816804</c:v>
                </c:pt>
                <c:pt idx="62584">
                  <c:v>0.98864849555297196</c:v>
                </c:pt>
                <c:pt idx="62585">
                  <c:v>0.99259006001973804</c:v>
                </c:pt>
                <c:pt idx="62586">
                  <c:v>0.99195061111810401</c:v>
                </c:pt>
                <c:pt idx="62587">
                  <c:v>0.99362563804397097</c:v>
                </c:pt>
                <c:pt idx="62588">
                  <c:v>0.99059887046516404</c:v>
                </c:pt>
                <c:pt idx="62589">
                  <c:v>0.990510835511478</c:v>
                </c:pt>
                <c:pt idx="62590">
                  <c:v>0.99118249038557904</c:v>
                </c:pt>
                <c:pt idx="62591">
                  <c:v>0.99224009516268097</c:v>
                </c:pt>
                <c:pt idx="62592">
                  <c:v>0.99282633031853795</c:v>
                </c:pt>
                <c:pt idx="62593">
                  <c:v>0.992685179246238</c:v>
                </c:pt>
                <c:pt idx="62594">
                  <c:v>0.99262842716731203</c:v>
                </c:pt>
                <c:pt idx="62595">
                  <c:v>0.98920484320494895</c:v>
                </c:pt>
                <c:pt idx="62596">
                  <c:v>0.99367025903254702</c:v>
                </c:pt>
                <c:pt idx="62597">
                  <c:v>0.98764872464174402</c:v>
                </c:pt>
                <c:pt idx="62598">
                  <c:v>0.98816589885865402</c:v>
                </c:pt>
                <c:pt idx="62599">
                  <c:v>0.99259254709310996</c:v>
                </c:pt>
                <c:pt idx="62600">
                  <c:v>0.99292159199728003</c:v>
                </c:pt>
                <c:pt idx="62601">
                  <c:v>0.99377608155254804</c:v>
                </c:pt>
                <c:pt idx="62602">
                  <c:v>0.99170790175835699</c:v>
                </c:pt>
                <c:pt idx="62603">
                  <c:v>0.98852084933744799</c:v>
                </c:pt>
                <c:pt idx="62604">
                  <c:v>0.99138749693256001</c:v>
                </c:pt>
                <c:pt idx="62605">
                  <c:v>0.99287512961616498</c:v>
                </c:pt>
                <c:pt idx="62606">
                  <c:v>0.98896841950769898</c:v>
                </c:pt>
                <c:pt idx="62607">
                  <c:v>0.98823258369505096</c:v>
                </c:pt>
                <c:pt idx="62608">
                  <c:v>0.99013375778582102</c:v>
                </c:pt>
                <c:pt idx="62609">
                  <c:v>0.99011372810179099</c:v>
                </c:pt>
                <c:pt idx="62610">
                  <c:v>0.99191156267957703</c:v>
                </c:pt>
                <c:pt idx="62611">
                  <c:v>0.98816434683931198</c:v>
                </c:pt>
                <c:pt idx="62612">
                  <c:v>0.99042003328077599</c:v>
                </c:pt>
                <c:pt idx="62613">
                  <c:v>0.991914429521078</c:v>
                </c:pt>
                <c:pt idx="62614">
                  <c:v>0.99170924971558905</c:v>
                </c:pt>
                <c:pt idx="62615">
                  <c:v>0.99280057191405902</c:v>
                </c:pt>
                <c:pt idx="62616">
                  <c:v>0.98951925531075902</c:v>
                </c:pt>
                <c:pt idx="62617">
                  <c:v>0.98894578680914902</c:v>
                </c:pt>
                <c:pt idx="62618">
                  <c:v>0.98829521929007103</c:v>
                </c:pt>
                <c:pt idx="62619">
                  <c:v>0.98871603335075198</c:v>
                </c:pt>
                <c:pt idx="62620">
                  <c:v>0.99129407436786998</c:v>
                </c:pt>
                <c:pt idx="62621">
                  <c:v>0.98991684032055005</c:v>
                </c:pt>
                <c:pt idx="62622">
                  <c:v>0.98799943174014904</c:v>
                </c:pt>
                <c:pt idx="62623">
                  <c:v>0.99217014613813403</c:v>
                </c:pt>
                <c:pt idx="62624">
                  <c:v>0.990323397290784</c:v>
                </c:pt>
                <c:pt idx="62625">
                  <c:v>0.99067989196427597</c:v>
                </c:pt>
                <c:pt idx="62626">
                  <c:v>0.99435293847445405</c:v>
                </c:pt>
                <c:pt idx="62627">
                  <c:v>0.98803718289268105</c:v>
                </c:pt>
                <c:pt idx="62628">
                  <c:v>0.99213381108702003</c:v>
                </c:pt>
                <c:pt idx="62629">
                  <c:v>0.98916101856068805</c:v>
                </c:pt>
                <c:pt idx="62630">
                  <c:v>0.99370044729805096</c:v>
                </c:pt>
                <c:pt idx="62631">
                  <c:v>0.993965500798077</c:v>
                </c:pt>
                <c:pt idx="62632">
                  <c:v>0.98975359674695595</c:v>
                </c:pt>
                <c:pt idx="62633">
                  <c:v>0.99386757820333504</c:v>
                </c:pt>
                <c:pt idx="62634">
                  <c:v>0.990642812162146</c:v>
                </c:pt>
                <c:pt idx="62635">
                  <c:v>0.99331054885150705</c:v>
                </c:pt>
                <c:pt idx="62636">
                  <c:v>0.99462683954395903</c:v>
                </c:pt>
                <c:pt idx="62637">
                  <c:v>0.98878372223572197</c:v>
                </c:pt>
                <c:pt idx="62638">
                  <c:v>0.99280443759540704</c:v>
                </c:pt>
                <c:pt idx="62639">
                  <c:v>0.99368071406494796</c:v>
                </c:pt>
                <c:pt idx="62640">
                  <c:v>0.99156972261840404</c:v>
                </c:pt>
                <c:pt idx="62641">
                  <c:v>0.99293737191488995</c:v>
                </c:pt>
                <c:pt idx="62642">
                  <c:v>0.992069867299741</c:v>
                </c:pt>
                <c:pt idx="62643">
                  <c:v>0.99078999284876801</c:v>
                </c:pt>
                <c:pt idx="62644">
                  <c:v>0.98777544265260997</c:v>
                </c:pt>
                <c:pt idx="62645">
                  <c:v>0.99336146833490602</c:v>
                </c:pt>
                <c:pt idx="62646">
                  <c:v>0.99055584517871798</c:v>
                </c:pt>
                <c:pt idx="62647">
                  <c:v>0.99271960317080499</c:v>
                </c:pt>
                <c:pt idx="62648">
                  <c:v>0.98884789068926104</c:v>
                </c:pt>
                <c:pt idx="62649">
                  <c:v>0.99105274798084697</c:v>
                </c:pt>
                <c:pt idx="62650">
                  <c:v>0.99064595733898997</c:v>
                </c:pt>
                <c:pt idx="62651">
                  <c:v>0.99433138293080403</c:v>
                </c:pt>
                <c:pt idx="62652">
                  <c:v>0.98939127699947105</c:v>
                </c:pt>
                <c:pt idx="62653">
                  <c:v>0.99313223531990202</c:v>
                </c:pt>
                <c:pt idx="62654">
                  <c:v>0.99044994075972104</c:v>
                </c:pt>
                <c:pt idx="62655">
                  <c:v>0.99135497443432496</c:v>
                </c:pt>
                <c:pt idx="62656">
                  <c:v>0.99246532655630204</c:v>
                </c:pt>
                <c:pt idx="62657">
                  <c:v>0.99113777434977801</c:v>
                </c:pt>
                <c:pt idx="62658">
                  <c:v>0.99075187645056995</c:v>
                </c:pt>
                <c:pt idx="62659">
                  <c:v>0.99356944230961597</c:v>
                </c:pt>
                <c:pt idx="62660">
                  <c:v>0.99251885498575798</c:v>
                </c:pt>
                <c:pt idx="62661">
                  <c:v>0.98900773555686095</c:v>
                </c:pt>
                <c:pt idx="62662">
                  <c:v>0.98839786549292097</c:v>
                </c:pt>
                <c:pt idx="62663">
                  <c:v>0.99325249792511405</c:v>
                </c:pt>
                <c:pt idx="62664">
                  <c:v>0.98644052118029102</c:v>
                </c:pt>
                <c:pt idx="62665">
                  <c:v>0.990025239467614</c:v>
                </c:pt>
                <c:pt idx="62666">
                  <c:v>0.98765434838617405</c:v>
                </c:pt>
                <c:pt idx="62667">
                  <c:v>0.98775935765849299</c:v>
                </c:pt>
                <c:pt idx="62668">
                  <c:v>0.99298971397884395</c:v>
                </c:pt>
                <c:pt idx="62669">
                  <c:v>0.99195099725344005</c:v>
                </c:pt>
                <c:pt idx="62670">
                  <c:v>0.990737719194418</c:v>
                </c:pt>
                <c:pt idx="62671">
                  <c:v>0.99258722194941496</c:v>
                </c:pt>
                <c:pt idx="62672">
                  <c:v>0.98973666899978296</c:v>
                </c:pt>
                <c:pt idx="62673">
                  <c:v>0.988054073954034</c:v>
                </c:pt>
                <c:pt idx="62674">
                  <c:v>0.99007546089644105</c:v>
                </c:pt>
                <c:pt idx="62675">
                  <c:v>0.99185567779343897</c:v>
                </c:pt>
                <c:pt idx="62676">
                  <c:v>0.99277919133558901</c:v>
                </c:pt>
                <c:pt idx="62677">
                  <c:v>0.99346488195152505</c:v>
                </c:pt>
                <c:pt idx="62678">
                  <c:v>0.99099969580729896</c:v>
                </c:pt>
                <c:pt idx="62679">
                  <c:v>0.99376787190195903</c:v>
                </c:pt>
                <c:pt idx="62680">
                  <c:v>0.99111513525491801</c:v>
                </c:pt>
                <c:pt idx="62681">
                  <c:v>0.99087809852959696</c:v>
                </c:pt>
                <c:pt idx="62682">
                  <c:v>0.99101939532514904</c:v>
                </c:pt>
                <c:pt idx="62683">
                  <c:v>0.98828956504807897</c:v>
                </c:pt>
                <c:pt idx="62684">
                  <c:v>0.98891023368934206</c:v>
                </c:pt>
                <c:pt idx="62685">
                  <c:v>0.99231149367291605</c:v>
                </c:pt>
                <c:pt idx="62686">
                  <c:v>0.99140470637306</c:v>
                </c:pt>
                <c:pt idx="62687">
                  <c:v>0.99128347373192804</c:v>
                </c:pt>
                <c:pt idx="62688">
                  <c:v>0.988601911501924</c:v>
                </c:pt>
                <c:pt idx="62689">
                  <c:v>0.99013379757131803</c:v>
                </c:pt>
                <c:pt idx="62690">
                  <c:v>0.98775796931054904</c:v>
                </c:pt>
                <c:pt idx="62691">
                  <c:v>0.98912468300680201</c:v>
                </c:pt>
                <c:pt idx="62692">
                  <c:v>0.99146425521440595</c:v>
                </c:pt>
                <c:pt idx="62693">
                  <c:v>0.98772052536786903</c:v>
                </c:pt>
                <c:pt idx="62694">
                  <c:v>0.99185515910876298</c:v>
                </c:pt>
                <c:pt idx="62695">
                  <c:v>0.99000446281836296</c:v>
                </c:pt>
                <c:pt idx="62696">
                  <c:v>0.98648869013609397</c:v>
                </c:pt>
                <c:pt idx="62697">
                  <c:v>0.99348643306613504</c:v>
                </c:pt>
                <c:pt idx="62698">
                  <c:v>0.98898305316100898</c:v>
                </c:pt>
                <c:pt idx="62699">
                  <c:v>0.99121880534334295</c:v>
                </c:pt>
                <c:pt idx="62700">
                  <c:v>0.99120287243337102</c:v>
                </c:pt>
                <c:pt idx="62701">
                  <c:v>0.99079877355463897</c:v>
                </c:pt>
                <c:pt idx="62702">
                  <c:v>0.99159111424698598</c:v>
                </c:pt>
                <c:pt idx="62703">
                  <c:v>0.98919858426139096</c:v>
                </c:pt>
                <c:pt idx="62704">
                  <c:v>0.99043592604410402</c:v>
                </c:pt>
                <c:pt idx="62705">
                  <c:v>0.986682877969284</c:v>
                </c:pt>
                <c:pt idx="62706">
                  <c:v>0.99297864053346696</c:v>
                </c:pt>
                <c:pt idx="62707">
                  <c:v>0.98790799670323304</c:v>
                </c:pt>
                <c:pt idx="62708">
                  <c:v>0.98971099361968895</c:v>
                </c:pt>
                <c:pt idx="62709">
                  <c:v>0.99072871039645705</c:v>
                </c:pt>
                <c:pt idx="62710">
                  <c:v>0.99062464547819595</c:v>
                </c:pt>
                <c:pt idx="62711">
                  <c:v>0.99059196709688302</c:v>
                </c:pt>
                <c:pt idx="62712">
                  <c:v>0.99254649757701796</c:v>
                </c:pt>
                <c:pt idx="62713">
                  <c:v>0.99220845082120201</c:v>
                </c:pt>
                <c:pt idx="62714">
                  <c:v>0.992397900808622</c:v>
                </c:pt>
                <c:pt idx="62715">
                  <c:v>0.98805494561969998</c:v>
                </c:pt>
                <c:pt idx="62716">
                  <c:v>0.99319225681451395</c:v>
                </c:pt>
                <c:pt idx="62717">
                  <c:v>0.98784820828518205</c:v>
                </c:pt>
                <c:pt idx="62718">
                  <c:v>0.99142796164995295</c:v>
                </c:pt>
                <c:pt idx="62719">
                  <c:v>0.99264157595219404</c:v>
                </c:pt>
                <c:pt idx="62720">
                  <c:v>0.99249371985655099</c:v>
                </c:pt>
                <c:pt idx="62721">
                  <c:v>0.98990642737064904</c:v>
                </c:pt>
                <c:pt idx="62722">
                  <c:v>0.99321497933946301</c:v>
                </c:pt>
                <c:pt idx="62723">
                  <c:v>0.99404623881854604</c:v>
                </c:pt>
                <c:pt idx="62724">
                  <c:v>0.98882108645605704</c:v>
                </c:pt>
                <c:pt idx="62725">
                  <c:v>0.99211960734451499</c:v>
                </c:pt>
                <c:pt idx="62726">
                  <c:v>0.99324471687559801</c:v>
                </c:pt>
                <c:pt idx="62727">
                  <c:v>0.98948321586323396</c:v>
                </c:pt>
                <c:pt idx="62728">
                  <c:v>0.99066793786573204</c:v>
                </c:pt>
                <c:pt idx="62729">
                  <c:v>0.99036116685954501</c:v>
                </c:pt>
                <c:pt idx="62730">
                  <c:v>0.98957561347366496</c:v>
                </c:pt>
                <c:pt idx="62731">
                  <c:v>0.98841397518318996</c:v>
                </c:pt>
                <c:pt idx="62732">
                  <c:v>0.98796953337154503</c:v>
                </c:pt>
                <c:pt idx="62733">
                  <c:v>0.99338743023473197</c:v>
                </c:pt>
                <c:pt idx="62734">
                  <c:v>0.98784055572837903</c:v>
                </c:pt>
                <c:pt idx="62735">
                  <c:v>0.98905094067141597</c:v>
                </c:pt>
                <c:pt idx="62736">
                  <c:v>0.98996187516851197</c:v>
                </c:pt>
                <c:pt idx="62737">
                  <c:v>0.99279899784284598</c:v>
                </c:pt>
                <c:pt idx="62738">
                  <c:v>0.99346380312901605</c:v>
                </c:pt>
                <c:pt idx="62739">
                  <c:v>0.99011516269809396</c:v>
                </c:pt>
                <c:pt idx="62740">
                  <c:v>0.98687005525343097</c:v>
                </c:pt>
                <c:pt idx="62741">
                  <c:v>0.99005598729927302</c:v>
                </c:pt>
                <c:pt idx="62742">
                  <c:v>0.99487689863894302</c:v>
                </c:pt>
                <c:pt idx="62743">
                  <c:v>0.98942403039459104</c:v>
                </c:pt>
                <c:pt idx="62744">
                  <c:v>0.98887584522955796</c:v>
                </c:pt>
                <c:pt idx="62745">
                  <c:v>0.99411618442150096</c:v>
                </c:pt>
                <c:pt idx="62746">
                  <c:v>0.98816182704381295</c:v>
                </c:pt>
                <c:pt idx="62747">
                  <c:v>0.99007594790449804</c:v>
                </c:pt>
                <c:pt idx="62748">
                  <c:v>0.98866726003850702</c:v>
                </c:pt>
                <c:pt idx="62749">
                  <c:v>0.98841819900401895</c:v>
                </c:pt>
                <c:pt idx="62750">
                  <c:v>0.99177127918085595</c:v>
                </c:pt>
                <c:pt idx="62751">
                  <c:v>0.99230087198295602</c:v>
                </c:pt>
                <c:pt idx="62752">
                  <c:v>0.988586150373441</c:v>
                </c:pt>
                <c:pt idx="62753">
                  <c:v>0.988734235992349</c:v>
                </c:pt>
                <c:pt idx="62754">
                  <c:v>0.98816888562934901</c:v>
                </c:pt>
                <c:pt idx="62755">
                  <c:v>0.99305720839429901</c:v>
                </c:pt>
                <c:pt idx="62756">
                  <c:v>0.98790673424359399</c:v>
                </c:pt>
                <c:pt idx="62757">
                  <c:v>0.99117012170292595</c:v>
                </c:pt>
                <c:pt idx="62758">
                  <c:v>0.99025073978033396</c:v>
                </c:pt>
                <c:pt idx="62759">
                  <c:v>0.98781933908749497</c:v>
                </c:pt>
                <c:pt idx="62760">
                  <c:v>0.98818084806623296</c:v>
                </c:pt>
                <c:pt idx="62761">
                  <c:v>0.99117936430434705</c:v>
                </c:pt>
                <c:pt idx="62762">
                  <c:v>0.98887717742834302</c:v>
                </c:pt>
                <c:pt idx="62763">
                  <c:v>0.99079589792962797</c:v>
                </c:pt>
                <c:pt idx="62764">
                  <c:v>0.98986614012118701</c:v>
                </c:pt>
                <c:pt idx="62765">
                  <c:v>0.99202999977994899</c:v>
                </c:pt>
                <c:pt idx="62766">
                  <c:v>0.99377759680417799</c:v>
                </c:pt>
                <c:pt idx="62767">
                  <c:v>0.98796083389925904</c:v>
                </c:pt>
                <c:pt idx="62768">
                  <c:v>0.98968042732335104</c:v>
                </c:pt>
                <c:pt idx="62769">
                  <c:v>0.99399538257604603</c:v>
                </c:pt>
                <c:pt idx="62770">
                  <c:v>0.98655983650340895</c:v>
                </c:pt>
                <c:pt idx="62771">
                  <c:v>0.98987702572692404</c:v>
                </c:pt>
                <c:pt idx="62772">
                  <c:v>0.98852633668963896</c:v>
                </c:pt>
                <c:pt idx="62773">
                  <c:v>0.99113067110308495</c:v>
                </c:pt>
                <c:pt idx="62774">
                  <c:v>0.992488532540587</c:v>
                </c:pt>
                <c:pt idx="62775">
                  <c:v>0.98861339568119999</c:v>
                </c:pt>
                <c:pt idx="62776">
                  <c:v>0.99410868013904496</c:v>
                </c:pt>
                <c:pt idx="62777">
                  <c:v>0.99007038554734506</c:v>
                </c:pt>
                <c:pt idx="62778">
                  <c:v>0.98772209089245699</c:v>
                </c:pt>
                <c:pt idx="62779">
                  <c:v>0.99252257825001799</c:v>
                </c:pt>
                <c:pt idx="62780">
                  <c:v>0.99313166987231205</c:v>
                </c:pt>
                <c:pt idx="62781">
                  <c:v>0.98943585938447398</c:v>
                </c:pt>
                <c:pt idx="62782">
                  <c:v>0.98873823317001697</c:v>
                </c:pt>
                <c:pt idx="62783">
                  <c:v>0.99408044539306195</c:v>
                </c:pt>
                <c:pt idx="62784">
                  <c:v>0.98724460147950899</c:v>
                </c:pt>
                <c:pt idx="62785">
                  <c:v>0.99152163545672001</c:v>
                </c:pt>
                <c:pt idx="62786">
                  <c:v>0.98612792355835999</c:v>
                </c:pt>
                <c:pt idx="62787">
                  <c:v>0.991268330867487</c:v>
                </c:pt>
                <c:pt idx="62788">
                  <c:v>0.989454155794805</c:v>
                </c:pt>
                <c:pt idx="62789">
                  <c:v>0.99258149265114604</c:v>
                </c:pt>
                <c:pt idx="62790">
                  <c:v>0.98750902236009397</c:v>
                </c:pt>
                <c:pt idx="62791">
                  <c:v>0.98848122522292703</c:v>
                </c:pt>
                <c:pt idx="62792">
                  <c:v>0.99192525518414798</c:v>
                </c:pt>
                <c:pt idx="62793">
                  <c:v>0.99206274750462597</c:v>
                </c:pt>
                <c:pt idx="62794">
                  <c:v>0.98926003828270004</c:v>
                </c:pt>
                <c:pt idx="62795">
                  <c:v>0.99191531406966804</c:v>
                </c:pt>
                <c:pt idx="62796">
                  <c:v>0.98897312165023299</c:v>
                </c:pt>
                <c:pt idx="62797">
                  <c:v>0.98708328375750098</c:v>
                </c:pt>
                <c:pt idx="62798">
                  <c:v>0.99127509205139397</c:v>
                </c:pt>
                <c:pt idx="62799">
                  <c:v>0.99177134525240995</c:v>
                </c:pt>
                <c:pt idx="62800">
                  <c:v>0.99037959819124599</c:v>
                </c:pt>
                <c:pt idx="62801">
                  <c:v>0.99076106225394101</c:v>
                </c:pt>
                <c:pt idx="62802">
                  <c:v>0.98867617572588296</c:v>
                </c:pt>
                <c:pt idx="62803">
                  <c:v>0.99270500238108805</c:v>
                </c:pt>
                <c:pt idx="62804">
                  <c:v>0.98844691267719897</c:v>
                </c:pt>
                <c:pt idx="62805">
                  <c:v>0.98944002326352698</c:v>
                </c:pt>
                <c:pt idx="62806">
                  <c:v>0.98889083424653801</c:v>
                </c:pt>
                <c:pt idx="62807">
                  <c:v>0.99260823209046001</c:v>
                </c:pt>
                <c:pt idx="62808">
                  <c:v>0.98950100022901</c:v>
                </c:pt>
                <c:pt idx="62809">
                  <c:v>0.991116551327892</c:v>
                </c:pt>
                <c:pt idx="62810">
                  <c:v>0.98928661934858397</c:v>
                </c:pt>
                <c:pt idx="62811">
                  <c:v>0.98708735477431298</c:v>
                </c:pt>
                <c:pt idx="62812">
                  <c:v>0.992131439238222</c:v>
                </c:pt>
                <c:pt idx="62813">
                  <c:v>0.99247527565676597</c:v>
                </c:pt>
                <c:pt idx="62814">
                  <c:v>0.98764339780218702</c:v>
                </c:pt>
                <c:pt idx="62815">
                  <c:v>0.99035038242718898</c:v>
                </c:pt>
                <c:pt idx="62816">
                  <c:v>0.98932617075185403</c:v>
                </c:pt>
                <c:pt idx="62817">
                  <c:v>0.98984295249836396</c:v>
                </c:pt>
                <c:pt idx="62818">
                  <c:v>0.99126096042246004</c:v>
                </c:pt>
                <c:pt idx="62819">
                  <c:v>0.99008370100041798</c:v>
                </c:pt>
                <c:pt idx="62820">
                  <c:v>0.99314309781761601</c:v>
                </c:pt>
                <c:pt idx="62821">
                  <c:v>0.98828907794719101</c:v>
                </c:pt>
                <c:pt idx="62822">
                  <c:v>0.99251635554701201</c:v>
                </c:pt>
                <c:pt idx="62823">
                  <c:v>0.99081038328968796</c:v>
                </c:pt>
                <c:pt idx="62824">
                  <c:v>0.99449899975904299</c:v>
                </c:pt>
                <c:pt idx="62825">
                  <c:v>0.98724174057834302</c:v>
                </c:pt>
                <c:pt idx="62826">
                  <c:v>0.99019589173087197</c:v>
                </c:pt>
                <c:pt idx="62827">
                  <c:v>0.99262721907417995</c:v>
                </c:pt>
                <c:pt idx="62828">
                  <c:v>0.98776336342193205</c:v>
                </c:pt>
                <c:pt idx="62829">
                  <c:v>0.98805832459534104</c:v>
                </c:pt>
                <c:pt idx="62830">
                  <c:v>0.988068083339948</c:v>
                </c:pt>
                <c:pt idx="62831">
                  <c:v>0.98954281639986796</c:v>
                </c:pt>
                <c:pt idx="62832">
                  <c:v>0.98949367931279897</c:v>
                </c:pt>
                <c:pt idx="62833">
                  <c:v>0.98993649761713198</c:v>
                </c:pt>
                <c:pt idx="62834">
                  <c:v>0.98975693693267797</c:v>
                </c:pt>
                <c:pt idx="62835">
                  <c:v>0.99087521433342396</c:v>
                </c:pt>
                <c:pt idx="62836">
                  <c:v>0.99188788539844597</c:v>
                </c:pt>
                <c:pt idx="62837">
                  <c:v>0.98922247869005897</c:v>
                </c:pt>
                <c:pt idx="62838">
                  <c:v>0.99146884279787495</c:v>
                </c:pt>
                <c:pt idx="62839">
                  <c:v>0.98981423629556098</c:v>
                </c:pt>
                <c:pt idx="62840">
                  <c:v>0.99218133399750197</c:v>
                </c:pt>
                <c:pt idx="62841">
                  <c:v>0.99156546412219304</c:v>
                </c:pt>
                <c:pt idx="62842">
                  <c:v>0.99166933559381099</c:v>
                </c:pt>
                <c:pt idx="62843">
                  <c:v>0.99060251255854503</c:v>
                </c:pt>
                <c:pt idx="62844">
                  <c:v>0.99362997865934199</c:v>
                </c:pt>
                <c:pt idx="62845">
                  <c:v>0.99188621558049705</c:v>
                </c:pt>
                <c:pt idx="62846">
                  <c:v>0.98787964368152903</c:v>
                </c:pt>
                <c:pt idx="62847">
                  <c:v>0.991489647675729</c:v>
                </c:pt>
                <c:pt idx="62848">
                  <c:v>0.99215515261542198</c:v>
                </c:pt>
                <c:pt idx="62849">
                  <c:v>0.99098986756616603</c:v>
                </c:pt>
                <c:pt idx="62850">
                  <c:v>0.98745751174276497</c:v>
                </c:pt>
                <c:pt idx="62851">
                  <c:v>0.99339652083617502</c:v>
                </c:pt>
                <c:pt idx="62852">
                  <c:v>0.98761108826662103</c:v>
                </c:pt>
                <c:pt idx="62853">
                  <c:v>0.98830898162783498</c:v>
                </c:pt>
                <c:pt idx="62854">
                  <c:v>0.99071938736021403</c:v>
                </c:pt>
                <c:pt idx="62855">
                  <c:v>0.98706748579953096</c:v>
                </c:pt>
                <c:pt idx="62856">
                  <c:v>0.99277888267784797</c:v>
                </c:pt>
                <c:pt idx="62857">
                  <c:v>0.98803647992702504</c:v>
                </c:pt>
                <c:pt idx="62858">
                  <c:v>0.99332618261857897</c:v>
                </c:pt>
                <c:pt idx="62859">
                  <c:v>0.99128295639274799</c:v>
                </c:pt>
                <c:pt idx="62860">
                  <c:v>0.98974294078954295</c:v>
                </c:pt>
                <c:pt idx="62861">
                  <c:v>0.98975014199719302</c:v>
                </c:pt>
                <c:pt idx="62862">
                  <c:v>0.99129851388813905</c:v>
                </c:pt>
                <c:pt idx="62863">
                  <c:v>0.99330060046143398</c:v>
                </c:pt>
                <c:pt idx="62864">
                  <c:v>0.98645253152853996</c:v>
                </c:pt>
                <c:pt idx="62865">
                  <c:v>0.98701582945907695</c:v>
                </c:pt>
                <c:pt idx="62866">
                  <c:v>0.98997475438496096</c:v>
                </c:pt>
                <c:pt idx="62867">
                  <c:v>0.98908955154624401</c:v>
                </c:pt>
                <c:pt idx="62868">
                  <c:v>0.98857777101017996</c:v>
                </c:pt>
                <c:pt idx="62869">
                  <c:v>0.98903118418410596</c:v>
                </c:pt>
                <c:pt idx="62870">
                  <c:v>0.98774876061763095</c:v>
                </c:pt>
                <c:pt idx="62871">
                  <c:v>0.99429131288147399</c:v>
                </c:pt>
                <c:pt idx="62872">
                  <c:v>0.99017364840331401</c:v>
                </c:pt>
                <c:pt idx="62873">
                  <c:v>0.99238756785022597</c:v>
                </c:pt>
                <c:pt idx="62874">
                  <c:v>0.99116758293568297</c:v>
                </c:pt>
                <c:pt idx="62875">
                  <c:v>0.98843531444479604</c:v>
                </c:pt>
                <c:pt idx="62876">
                  <c:v>0.991122046621981</c:v>
                </c:pt>
                <c:pt idx="62877">
                  <c:v>0.99153721498335001</c:v>
                </c:pt>
                <c:pt idx="62878">
                  <c:v>0.98818162321487302</c:v>
                </c:pt>
                <c:pt idx="62879">
                  <c:v>0.99011252981337095</c:v>
                </c:pt>
                <c:pt idx="62880">
                  <c:v>0.99084380942110595</c:v>
                </c:pt>
                <c:pt idx="62881">
                  <c:v>0.99098832009399296</c:v>
                </c:pt>
                <c:pt idx="62882">
                  <c:v>0.99310031267405396</c:v>
                </c:pt>
                <c:pt idx="62883">
                  <c:v>0.99274872333548003</c:v>
                </c:pt>
                <c:pt idx="62884">
                  <c:v>0.99109835955256997</c:v>
                </c:pt>
                <c:pt idx="62885">
                  <c:v>0.99180685847967698</c:v>
                </c:pt>
                <c:pt idx="62886">
                  <c:v>0.98826364153190305</c:v>
                </c:pt>
                <c:pt idx="62887">
                  <c:v>0.989299797679279</c:v>
                </c:pt>
                <c:pt idx="62888">
                  <c:v>0.98899312801218897</c:v>
                </c:pt>
                <c:pt idx="62889">
                  <c:v>0.99060279477581503</c:v>
                </c:pt>
                <c:pt idx="62890">
                  <c:v>0.98944595873716001</c:v>
                </c:pt>
                <c:pt idx="62891">
                  <c:v>0.989174298671332</c:v>
                </c:pt>
                <c:pt idx="62892">
                  <c:v>0.991048663177581</c:v>
                </c:pt>
                <c:pt idx="62893">
                  <c:v>0.99321967296609504</c:v>
                </c:pt>
                <c:pt idx="62894">
                  <c:v>0.98786848180026599</c:v>
                </c:pt>
                <c:pt idx="62895">
                  <c:v>0.99100249629515802</c:v>
                </c:pt>
                <c:pt idx="62896">
                  <c:v>0.99219511070708699</c:v>
                </c:pt>
                <c:pt idx="62897">
                  <c:v>0.98751486225487894</c:v>
                </c:pt>
                <c:pt idx="62898">
                  <c:v>0.98703902289377898</c:v>
                </c:pt>
                <c:pt idx="62899">
                  <c:v>0.99142792570327198</c:v>
                </c:pt>
                <c:pt idx="62900">
                  <c:v>0.99264198963623995</c:v>
                </c:pt>
                <c:pt idx="62901">
                  <c:v>0.989294631760813</c:v>
                </c:pt>
                <c:pt idx="62902">
                  <c:v>0.99364737205449305</c:v>
                </c:pt>
                <c:pt idx="62903">
                  <c:v>0.98633940876314996</c:v>
                </c:pt>
                <c:pt idx="62904">
                  <c:v>0.98940206065758896</c:v>
                </c:pt>
                <c:pt idx="62905">
                  <c:v>0.98854718678300002</c:v>
                </c:pt>
                <c:pt idx="62906">
                  <c:v>0.98904669356683805</c:v>
                </c:pt>
                <c:pt idx="62907">
                  <c:v>0.99334269982906398</c:v>
                </c:pt>
                <c:pt idx="62908">
                  <c:v>0.98832726927303005</c:v>
                </c:pt>
                <c:pt idx="62909">
                  <c:v>0.99346118026518204</c:v>
                </c:pt>
                <c:pt idx="62910">
                  <c:v>0.990021211093843</c:v>
                </c:pt>
                <c:pt idx="62911">
                  <c:v>0.988994764405418</c:v>
                </c:pt>
                <c:pt idx="62912">
                  <c:v>0.99112385900644395</c:v>
                </c:pt>
                <c:pt idx="62913">
                  <c:v>0.992772691795486</c:v>
                </c:pt>
                <c:pt idx="62914">
                  <c:v>0.99261122284270997</c:v>
                </c:pt>
                <c:pt idx="62915">
                  <c:v>0.98767130256672098</c:v>
                </c:pt>
                <c:pt idx="62916">
                  <c:v>0.991288705968564</c:v>
                </c:pt>
                <c:pt idx="62917">
                  <c:v>0.991194075087796</c:v>
                </c:pt>
                <c:pt idx="62918">
                  <c:v>0.98855744248197697</c:v>
                </c:pt>
                <c:pt idx="62919">
                  <c:v>0.98950761823279099</c:v>
                </c:pt>
                <c:pt idx="62920">
                  <c:v>0.98621806016400904</c:v>
                </c:pt>
                <c:pt idx="62921">
                  <c:v>0.99177632961059603</c:v>
                </c:pt>
                <c:pt idx="62922">
                  <c:v>0.99099498638622996</c:v>
                </c:pt>
                <c:pt idx="62923">
                  <c:v>0.99357432576665805</c:v>
                </c:pt>
                <c:pt idx="62924">
                  <c:v>0.98964935142537902</c:v>
                </c:pt>
                <c:pt idx="62925">
                  <c:v>0.99056459179934297</c:v>
                </c:pt>
                <c:pt idx="62926">
                  <c:v>0.99232485630537504</c:v>
                </c:pt>
                <c:pt idx="62927">
                  <c:v>0.98970546310957896</c:v>
                </c:pt>
                <c:pt idx="62928">
                  <c:v>0.98876166136626398</c:v>
                </c:pt>
                <c:pt idx="62929">
                  <c:v>0.98759913923978404</c:v>
                </c:pt>
                <c:pt idx="62930">
                  <c:v>0.98905349099913198</c:v>
                </c:pt>
                <c:pt idx="62931">
                  <c:v>0.98573337419165097</c:v>
                </c:pt>
                <c:pt idx="62932">
                  <c:v>0.99060393597927798</c:v>
                </c:pt>
                <c:pt idx="62933">
                  <c:v>0.99009865775779704</c:v>
                </c:pt>
                <c:pt idx="62934">
                  <c:v>0.98805649564131703</c:v>
                </c:pt>
                <c:pt idx="62935">
                  <c:v>0.98764804034284503</c:v>
                </c:pt>
                <c:pt idx="62936">
                  <c:v>0.99270329829881299</c:v>
                </c:pt>
                <c:pt idx="62937">
                  <c:v>0.990193687935505</c:v>
                </c:pt>
                <c:pt idx="62938">
                  <c:v>0.98817677089622502</c:v>
                </c:pt>
                <c:pt idx="62939">
                  <c:v>0.99138323348257396</c:v>
                </c:pt>
                <c:pt idx="62940">
                  <c:v>0.99335954242277302</c:v>
                </c:pt>
                <c:pt idx="62941">
                  <c:v>0.98912135230277798</c:v>
                </c:pt>
                <c:pt idx="62942">
                  <c:v>0.99374090877801802</c:v>
                </c:pt>
                <c:pt idx="62943">
                  <c:v>0.988386774761155</c:v>
                </c:pt>
                <c:pt idx="62944">
                  <c:v>0.98821619214024303</c:v>
                </c:pt>
                <c:pt idx="62945">
                  <c:v>0.98970124353420796</c:v>
                </c:pt>
                <c:pt idx="62946">
                  <c:v>0.98741999088142696</c:v>
                </c:pt>
                <c:pt idx="62947">
                  <c:v>0.99145372376685403</c:v>
                </c:pt>
                <c:pt idx="62948">
                  <c:v>0.98934603641999397</c:v>
                </c:pt>
                <c:pt idx="62949">
                  <c:v>0.99008310651438103</c:v>
                </c:pt>
                <c:pt idx="62950">
                  <c:v>0.99326683947275396</c:v>
                </c:pt>
                <c:pt idx="62951">
                  <c:v>0.992270640366269</c:v>
                </c:pt>
                <c:pt idx="62952">
                  <c:v>0.99037364841603204</c:v>
                </c:pt>
                <c:pt idx="62953">
                  <c:v>0.99320343319832904</c:v>
                </c:pt>
                <c:pt idx="62954">
                  <c:v>0.99084801198069405</c:v>
                </c:pt>
                <c:pt idx="62955">
                  <c:v>0.98947748286027604</c:v>
                </c:pt>
                <c:pt idx="62956">
                  <c:v>0.98984706189586902</c:v>
                </c:pt>
                <c:pt idx="62957">
                  <c:v>0.99330564779676001</c:v>
                </c:pt>
                <c:pt idx="62958">
                  <c:v>0.98823379554683299</c:v>
                </c:pt>
                <c:pt idx="62959">
                  <c:v>0.98985553738228205</c:v>
                </c:pt>
                <c:pt idx="62960">
                  <c:v>0.98805835042038903</c:v>
                </c:pt>
                <c:pt idx="62961">
                  <c:v>0.991788096019524</c:v>
                </c:pt>
                <c:pt idx="62962">
                  <c:v>0.989252845318211</c:v>
                </c:pt>
                <c:pt idx="62963">
                  <c:v>0.990582006360328</c:v>
                </c:pt>
                <c:pt idx="62964">
                  <c:v>0.988924409486722</c:v>
                </c:pt>
                <c:pt idx="62965">
                  <c:v>0.98784510315138196</c:v>
                </c:pt>
                <c:pt idx="62966">
                  <c:v>0.99086220493110899</c:v>
                </c:pt>
                <c:pt idx="62967">
                  <c:v>0.98961780314165904</c:v>
                </c:pt>
                <c:pt idx="62968">
                  <c:v>0.99086568260504904</c:v>
                </c:pt>
                <c:pt idx="62969">
                  <c:v>0.98896289386041203</c:v>
                </c:pt>
                <c:pt idx="62970">
                  <c:v>0.99135619644675199</c:v>
                </c:pt>
                <c:pt idx="62971">
                  <c:v>0.98967872137846102</c:v>
                </c:pt>
                <c:pt idx="62972">
                  <c:v>0.99271808855969002</c:v>
                </c:pt>
                <c:pt idx="62973">
                  <c:v>0.98939828640692895</c:v>
                </c:pt>
                <c:pt idx="62974">
                  <c:v>0.98690683390077105</c:v>
                </c:pt>
                <c:pt idx="62975">
                  <c:v>0.987985070400756</c:v>
                </c:pt>
                <c:pt idx="62976">
                  <c:v>0.99106780867613797</c:v>
                </c:pt>
                <c:pt idx="62977">
                  <c:v>0.98873983734447701</c:v>
                </c:pt>
                <c:pt idx="62978">
                  <c:v>0.99237961926537199</c:v>
                </c:pt>
                <c:pt idx="62979">
                  <c:v>0.99196384115792802</c:v>
                </c:pt>
                <c:pt idx="62980">
                  <c:v>0.99282017777137099</c:v>
                </c:pt>
                <c:pt idx="62981">
                  <c:v>0.98682318862118301</c:v>
                </c:pt>
                <c:pt idx="62982">
                  <c:v>0.99205974584624801</c:v>
                </c:pt>
                <c:pt idx="62983">
                  <c:v>0.99397909934522699</c:v>
                </c:pt>
                <c:pt idx="62984">
                  <c:v>0.98792515125981095</c:v>
                </c:pt>
                <c:pt idx="62985">
                  <c:v>0.98921953802981299</c:v>
                </c:pt>
                <c:pt idx="62986">
                  <c:v>0.99353986889453805</c:v>
                </c:pt>
                <c:pt idx="62987">
                  <c:v>0.98593992575540901</c:v>
                </c:pt>
                <c:pt idx="62988">
                  <c:v>0.99079724021098603</c:v>
                </c:pt>
                <c:pt idx="62989">
                  <c:v>0.99290865024014896</c:v>
                </c:pt>
                <c:pt idx="62990">
                  <c:v>0.98765217370161995</c:v>
                </c:pt>
                <c:pt idx="62991">
                  <c:v>0.99072805172699396</c:v>
                </c:pt>
                <c:pt idx="62992">
                  <c:v>0.98950140818519905</c:v>
                </c:pt>
                <c:pt idx="62993">
                  <c:v>0.98999948408682603</c:v>
                </c:pt>
                <c:pt idx="62994">
                  <c:v>0.99252570232223303</c:v>
                </c:pt>
                <c:pt idx="62995">
                  <c:v>0.98814203410705803</c:v>
                </c:pt>
                <c:pt idx="62996">
                  <c:v>0.99310771340250203</c:v>
                </c:pt>
                <c:pt idx="62997">
                  <c:v>0.98679961666580196</c:v>
                </c:pt>
                <c:pt idx="62998">
                  <c:v>0.99122195506500099</c:v>
                </c:pt>
                <c:pt idx="62999">
                  <c:v>0.98914134234016704</c:v>
                </c:pt>
                <c:pt idx="63000">
                  <c:v>0.98776642394417102</c:v>
                </c:pt>
                <c:pt idx="63001">
                  <c:v>0.98680482256033497</c:v>
                </c:pt>
                <c:pt idx="63002">
                  <c:v>0.99378816983087104</c:v>
                </c:pt>
                <c:pt idx="63003">
                  <c:v>0.98858953499228996</c:v>
                </c:pt>
                <c:pt idx="63004">
                  <c:v>0.98939592365989504</c:v>
                </c:pt>
                <c:pt idx="63005">
                  <c:v>0.99108532505832003</c:v>
                </c:pt>
                <c:pt idx="63006">
                  <c:v>0.99191281775759799</c:v>
                </c:pt>
                <c:pt idx="63007">
                  <c:v>0.99091258536647697</c:v>
                </c:pt>
                <c:pt idx="63008">
                  <c:v>0.98935466206469203</c:v>
                </c:pt>
                <c:pt idx="63009">
                  <c:v>0.99030377462130403</c:v>
                </c:pt>
                <c:pt idx="63010">
                  <c:v>0.98855252828161999</c:v>
                </c:pt>
                <c:pt idx="63011">
                  <c:v>0.99114954097942898</c:v>
                </c:pt>
                <c:pt idx="63012">
                  <c:v>0.99050887269104804</c:v>
                </c:pt>
                <c:pt idx="63013">
                  <c:v>0.99223664343927598</c:v>
                </c:pt>
                <c:pt idx="63014">
                  <c:v>0.98983404455505897</c:v>
                </c:pt>
                <c:pt idx="63015">
                  <c:v>0.98767454148741196</c:v>
                </c:pt>
                <c:pt idx="63016">
                  <c:v>0.99236733004251798</c:v>
                </c:pt>
                <c:pt idx="63017">
                  <c:v>0.99103887072948504</c:v>
                </c:pt>
                <c:pt idx="63018">
                  <c:v>0.98849464179408697</c:v>
                </c:pt>
                <c:pt idx="63019">
                  <c:v>0.988031161612139</c:v>
                </c:pt>
                <c:pt idx="63020">
                  <c:v>0.993567656992285</c:v>
                </c:pt>
                <c:pt idx="63021">
                  <c:v>0.98623755163857596</c:v>
                </c:pt>
                <c:pt idx="63022">
                  <c:v>0.99196979746920799</c:v>
                </c:pt>
                <c:pt idx="63023">
                  <c:v>0.99200927878648903</c:v>
                </c:pt>
                <c:pt idx="63024">
                  <c:v>0.99255854054803705</c:v>
                </c:pt>
                <c:pt idx="63025">
                  <c:v>0.99245469119683305</c:v>
                </c:pt>
                <c:pt idx="63026">
                  <c:v>0.99228294653131099</c:v>
                </c:pt>
                <c:pt idx="63027">
                  <c:v>0.98682348430637801</c:v>
                </c:pt>
                <c:pt idx="63028">
                  <c:v>0.98961789339446704</c:v>
                </c:pt>
                <c:pt idx="63029">
                  <c:v>0.99045216113190404</c:v>
                </c:pt>
                <c:pt idx="63030">
                  <c:v>0.98692513932414505</c:v>
                </c:pt>
                <c:pt idx="63031">
                  <c:v>0.98824987687552801</c:v>
                </c:pt>
                <c:pt idx="63032">
                  <c:v>0.991625641815572</c:v>
                </c:pt>
                <c:pt idx="63033">
                  <c:v>0.98734776271104097</c:v>
                </c:pt>
                <c:pt idx="63034">
                  <c:v>0.98881396447407899</c:v>
                </c:pt>
                <c:pt idx="63035">
                  <c:v>0.994193635140876</c:v>
                </c:pt>
                <c:pt idx="63036">
                  <c:v>0.99017330318441898</c:v>
                </c:pt>
                <c:pt idx="63037">
                  <c:v>0.98988085749812205</c:v>
                </c:pt>
                <c:pt idx="63038">
                  <c:v>0.99337852692703699</c:v>
                </c:pt>
                <c:pt idx="63039">
                  <c:v>0.99008317628861298</c:v>
                </c:pt>
                <c:pt idx="63040">
                  <c:v>0.98801519919015202</c:v>
                </c:pt>
                <c:pt idx="63041">
                  <c:v>0.98960113723381904</c:v>
                </c:pt>
                <c:pt idx="63042">
                  <c:v>0.98594607761298503</c:v>
                </c:pt>
                <c:pt idx="63043">
                  <c:v>0.99335123202206699</c:v>
                </c:pt>
                <c:pt idx="63044">
                  <c:v>0.98701514138883095</c:v>
                </c:pt>
                <c:pt idx="63045">
                  <c:v>0.990686831300576</c:v>
                </c:pt>
                <c:pt idx="63046">
                  <c:v>0.99041582065350597</c:v>
                </c:pt>
                <c:pt idx="63047">
                  <c:v>0.98909347083657095</c:v>
                </c:pt>
                <c:pt idx="63048">
                  <c:v>0.98883968178743997</c:v>
                </c:pt>
                <c:pt idx="63049">
                  <c:v>0.99135072446295003</c:v>
                </c:pt>
                <c:pt idx="63050">
                  <c:v>0.991091313731009</c:v>
                </c:pt>
                <c:pt idx="63051">
                  <c:v>0.99131728841710098</c:v>
                </c:pt>
                <c:pt idx="63052">
                  <c:v>0.98794892586564298</c:v>
                </c:pt>
                <c:pt idx="63053">
                  <c:v>0.98721503212050499</c:v>
                </c:pt>
                <c:pt idx="63054">
                  <c:v>0.99095758840072401</c:v>
                </c:pt>
                <c:pt idx="63055">
                  <c:v>0.99017705941404699</c:v>
                </c:pt>
                <c:pt idx="63056">
                  <c:v>0.98713090787828595</c:v>
                </c:pt>
                <c:pt idx="63057">
                  <c:v>0.99027273376865299</c:v>
                </c:pt>
                <c:pt idx="63058">
                  <c:v>0.99153668774224801</c:v>
                </c:pt>
                <c:pt idx="63059">
                  <c:v>0.99314223019625902</c:v>
                </c:pt>
                <c:pt idx="63060">
                  <c:v>0.99293362598383506</c:v>
                </c:pt>
                <c:pt idx="63061">
                  <c:v>0.99226301597709299</c:v>
                </c:pt>
                <c:pt idx="63062">
                  <c:v>0.99202181647699395</c:v>
                </c:pt>
                <c:pt idx="63063">
                  <c:v>0.99055907052006598</c:v>
                </c:pt>
                <c:pt idx="63064">
                  <c:v>0.98831785762475</c:v>
                </c:pt>
                <c:pt idx="63065">
                  <c:v>0.99227152105940897</c:v>
                </c:pt>
                <c:pt idx="63066">
                  <c:v>0.99439465733840304</c:v>
                </c:pt>
                <c:pt idx="63067">
                  <c:v>0.98907808221037297</c:v>
                </c:pt>
                <c:pt idx="63068">
                  <c:v>0.992873670900428</c:v>
                </c:pt>
                <c:pt idx="63069">
                  <c:v>0.99268008342261105</c:v>
                </c:pt>
                <c:pt idx="63070">
                  <c:v>0.99246516788764305</c:v>
                </c:pt>
                <c:pt idx="63071">
                  <c:v>0.99190947050783396</c:v>
                </c:pt>
                <c:pt idx="63072">
                  <c:v>0.99165619803718996</c:v>
                </c:pt>
                <c:pt idx="63073">
                  <c:v>0.98907655167059605</c:v>
                </c:pt>
                <c:pt idx="63074">
                  <c:v>0.99032537659991604</c:v>
                </c:pt>
                <c:pt idx="63075">
                  <c:v>0.98764231758851495</c:v>
                </c:pt>
                <c:pt idx="63076">
                  <c:v>0.99455808507768795</c:v>
                </c:pt>
                <c:pt idx="63077">
                  <c:v>0.98787367545796401</c:v>
                </c:pt>
                <c:pt idx="63078">
                  <c:v>0.99493725376143405</c:v>
                </c:pt>
                <c:pt idx="63079">
                  <c:v>0.99108770587781003</c:v>
                </c:pt>
                <c:pt idx="63080">
                  <c:v>0.99274886075566104</c:v>
                </c:pt>
                <c:pt idx="63081">
                  <c:v>0.99260621069292998</c:v>
                </c:pt>
                <c:pt idx="63082">
                  <c:v>0.994554141578607</c:v>
                </c:pt>
                <c:pt idx="63083">
                  <c:v>0.98712951539323701</c:v>
                </c:pt>
                <c:pt idx="63084">
                  <c:v>0.98809402768939703</c:v>
                </c:pt>
                <c:pt idx="63085">
                  <c:v>0.99141403521553095</c:v>
                </c:pt>
                <c:pt idx="63086">
                  <c:v>0.98641679474655597</c:v>
                </c:pt>
                <c:pt idx="63087">
                  <c:v>0.98978368047711496</c:v>
                </c:pt>
                <c:pt idx="63088">
                  <c:v>0.99097565823602995</c:v>
                </c:pt>
                <c:pt idx="63089">
                  <c:v>0.99370826603326201</c:v>
                </c:pt>
                <c:pt idx="63090">
                  <c:v>0.98703290798639698</c:v>
                </c:pt>
                <c:pt idx="63091">
                  <c:v>0.99202475096783405</c:v>
                </c:pt>
                <c:pt idx="63092">
                  <c:v>0.99218152703543505</c:v>
                </c:pt>
                <c:pt idx="63093">
                  <c:v>0.98818364950006898</c:v>
                </c:pt>
                <c:pt idx="63094">
                  <c:v>0.98919970152053904</c:v>
                </c:pt>
                <c:pt idx="63095">
                  <c:v>0.99256688686831396</c:v>
                </c:pt>
                <c:pt idx="63096">
                  <c:v>0.98821690797280803</c:v>
                </c:pt>
                <c:pt idx="63097">
                  <c:v>0.98959955902568497</c:v>
                </c:pt>
                <c:pt idx="63098">
                  <c:v>0.99246632806912705</c:v>
                </c:pt>
                <c:pt idx="63099">
                  <c:v>0.98905186840841097</c:v>
                </c:pt>
                <c:pt idx="63100">
                  <c:v>0.98988279823537295</c:v>
                </c:pt>
                <c:pt idx="63101">
                  <c:v>0.99422494816519702</c:v>
                </c:pt>
                <c:pt idx="63102">
                  <c:v>0.98746656490161</c:v>
                </c:pt>
                <c:pt idx="63103">
                  <c:v>0.992107593840719</c:v>
                </c:pt>
                <c:pt idx="63104">
                  <c:v>0.98956688714292995</c:v>
                </c:pt>
                <c:pt idx="63105">
                  <c:v>0.98924033585292404</c:v>
                </c:pt>
                <c:pt idx="63106">
                  <c:v>0.99120258204312195</c:v>
                </c:pt>
                <c:pt idx="63107">
                  <c:v>0.98936300751693096</c:v>
                </c:pt>
                <c:pt idx="63108">
                  <c:v>0.989867201349794</c:v>
                </c:pt>
                <c:pt idx="63109">
                  <c:v>0.99027257369435795</c:v>
                </c:pt>
                <c:pt idx="63110">
                  <c:v>0.98945851088438397</c:v>
                </c:pt>
                <c:pt idx="63111">
                  <c:v>0.988856077516441</c:v>
                </c:pt>
                <c:pt idx="63112">
                  <c:v>0.99023862954402297</c:v>
                </c:pt>
                <c:pt idx="63113">
                  <c:v>0.98937902442513204</c:v>
                </c:pt>
                <c:pt idx="63114">
                  <c:v>0.99264070549000305</c:v>
                </c:pt>
                <c:pt idx="63115">
                  <c:v>0.98826459494525898</c:v>
                </c:pt>
                <c:pt idx="63116">
                  <c:v>0.99264227889199197</c:v>
                </c:pt>
                <c:pt idx="63117">
                  <c:v>0.99051536937361695</c:v>
                </c:pt>
                <c:pt idx="63118">
                  <c:v>0.98998091807347</c:v>
                </c:pt>
                <c:pt idx="63119">
                  <c:v>0.98975702887115702</c:v>
                </c:pt>
                <c:pt idx="63120">
                  <c:v>0.99091094090288301</c:v>
                </c:pt>
                <c:pt idx="63121">
                  <c:v>0.98581688914990695</c:v>
                </c:pt>
                <c:pt idx="63122">
                  <c:v>0.98972398621573499</c:v>
                </c:pt>
                <c:pt idx="63123">
                  <c:v>0.99253191097901305</c:v>
                </c:pt>
                <c:pt idx="63124">
                  <c:v>0.98985997408366</c:v>
                </c:pt>
                <c:pt idx="63125">
                  <c:v>0.99118478465922799</c:v>
                </c:pt>
                <c:pt idx="63126">
                  <c:v>0.99194343320824896</c:v>
                </c:pt>
                <c:pt idx="63127">
                  <c:v>0.99268377983098799</c:v>
                </c:pt>
                <c:pt idx="63128">
                  <c:v>0.99148377904906604</c:v>
                </c:pt>
                <c:pt idx="63129">
                  <c:v>0.99197405695386798</c:v>
                </c:pt>
                <c:pt idx="63130">
                  <c:v>0.98809787937927196</c:v>
                </c:pt>
                <c:pt idx="63131">
                  <c:v>0.98950991001626798</c:v>
                </c:pt>
                <c:pt idx="63132">
                  <c:v>0.99304980181847502</c:v>
                </c:pt>
                <c:pt idx="63133">
                  <c:v>0.98952606346298899</c:v>
                </c:pt>
                <c:pt idx="63134">
                  <c:v>0.98808324589366003</c:v>
                </c:pt>
                <c:pt idx="63135">
                  <c:v>0.98876271574302899</c:v>
                </c:pt>
                <c:pt idx="63136">
                  <c:v>0.99053245098222997</c:v>
                </c:pt>
                <c:pt idx="63137">
                  <c:v>0.99113990044068601</c:v>
                </c:pt>
                <c:pt idx="63138">
                  <c:v>0.98787454960284204</c:v>
                </c:pt>
                <c:pt idx="63139">
                  <c:v>0.98886403818447299</c:v>
                </c:pt>
                <c:pt idx="63140">
                  <c:v>0.98977422135496895</c:v>
                </c:pt>
                <c:pt idx="63141">
                  <c:v>0.99396171638335995</c:v>
                </c:pt>
                <c:pt idx="63142">
                  <c:v>0.99044917199657401</c:v>
                </c:pt>
                <c:pt idx="63143">
                  <c:v>0.99035125418413095</c:v>
                </c:pt>
                <c:pt idx="63144">
                  <c:v>0.99187615939245899</c:v>
                </c:pt>
                <c:pt idx="63145">
                  <c:v>0.98968614522737597</c:v>
                </c:pt>
                <c:pt idx="63146">
                  <c:v>0.992545427750817</c:v>
                </c:pt>
                <c:pt idx="63147">
                  <c:v>0.98687160861434897</c:v>
                </c:pt>
                <c:pt idx="63148">
                  <c:v>0.992332856212924</c:v>
                </c:pt>
                <c:pt idx="63149">
                  <c:v>0.990806821810577</c:v>
                </c:pt>
                <c:pt idx="63150">
                  <c:v>0.989857191462713</c:v>
                </c:pt>
                <c:pt idx="63151">
                  <c:v>0.99154978632384905</c:v>
                </c:pt>
                <c:pt idx="63152">
                  <c:v>0.98736667505407705</c:v>
                </c:pt>
                <c:pt idx="63153">
                  <c:v>0.98682138265168595</c:v>
                </c:pt>
                <c:pt idx="63154">
                  <c:v>0.99224263856248596</c:v>
                </c:pt>
                <c:pt idx="63155">
                  <c:v>0.99001758929405403</c:v>
                </c:pt>
                <c:pt idx="63156">
                  <c:v>0.99061951491056899</c:v>
                </c:pt>
                <c:pt idx="63157">
                  <c:v>0.99001067756720595</c:v>
                </c:pt>
                <c:pt idx="63158">
                  <c:v>0.991604257477257</c:v>
                </c:pt>
                <c:pt idx="63159">
                  <c:v>0.99058836368124503</c:v>
                </c:pt>
                <c:pt idx="63160">
                  <c:v>0.99250439613181296</c:v>
                </c:pt>
                <c:pt idx="63161">
                  <c:v>0.98637498710708105</c:v>
                </c:pt>
                <c:pt idx="63162">
                  <c:v>0.98982499731236995</c:v>
                </c:pt>
                <c:pt idx="63163">
                  <c:v>0.99252342069687305</c:v>
                </c:pt>
                <c:pt idx="63164">
                  <c:v>0.98837793143184505</c:v>
                </c:pt>
                <c:pt idx="63165">
                  <c:v>0.99187382250253597</c:v>
                </c:pt>
                <c:pt idx="63166">
                  <c:v>0.99295216663329899</c:v>
                </c:pt>
                <c:pt idx="63167">
                  <c:v>0.99162668139730903</c:v>
                </c:pt>
                <c:pt idx="63168">
                  <c:v>0.98989608573882304</c:v>
                </c:pt>
                <c:pt idx="63169">
                  <c:v>0.98960440688423101</c:v>
                </c:pt>
                <c:pt idx="63170">
                  <c:v>0.98974290054224101</c:v>
                </c:pt>
                <c:pt idx="63171">
                  <c:v>0.98766551490892096</c:v>
                </c:pt>
                <c:pt idx="63172">
                  <c:v>0.98992231113411</c:v>
                </c:pt>
                <c:pt idx="63173">
                  <c:v>0.98815295990993801</c:v>
                </c:pt>
                <c:pt idx="63174">
                  <c:v>0.99032182485554698</c:v>
                </c:pt>
                <c:pt idx="63175">
                  <c:v>0.99173366240719896</c:v>
                </c:pt>
                <c:pt idx="63176">
                  <c:v>0.98846653195651801</c:v>
                </c:pt>
                <c:pt idx="63177">
                  <c:v>0.98747293245135603</c:v>
                </c:pt>
                <c:pt idx="63178">
                  <c:v>0.99420837414351204</c:v>
                </c:pt>
                <c:pt idx="63179">
                  <c:v>0.98632251910679503</c:v>
                </c:pt>
                <c:pt idx="63180">
                  <c:v>0.99130910696153596</c:v>
                </c:pt>
                <c:pt idx="63181">
                  <c:v>0.99138830705209202</c:v>
                </c:pt>
                <c:pt idx="63182">
                  <c:v>0.98814043035788901</c:v>
                </c:pt>
                <c:pt idx="63183">
                  <c:v>0.98978908052494696</c:v>
                </c:pt>
                <c:pt idx="63184">
                  <c:v>0.98757623965681596</c:v>
                </c:pt>
                <c:pt idx="63185">
                  <c:v>0.99268669832886303</c:v>
                </c:pt>
                <c:pt idx="63186">
                  <c:v>0.99235680859242803</c:v>
                </c:pt>
                <c:pt idx="63187">
                  <c:v>0.99042964608208395</c:v>
                </c:pt>
                <c:pt idx="63188">
                  <c:v>0.99293258815291796</c:v>
                </c:pt>
                <c:pt idx="63189">
                  <c:v>0.99267239260059703</c:v>
                </c:pt>
                <c:pt idx="63190">
                  <c:v>0.99067917618933998</c:v>
                </c:pt>
                <c:pt idx="63191">
                  <c:v>0.99183341890252097</c:v>
                </c:pt>
                <c:pt idx="63192">
                  <c:v>0.99235833638572601</c:v>
                </c:pt>
                <c:pt idx="63193">
                  <c:v>0.98967115376141501</c:v>
                </c:pt>
                <c:pt idx="63194">
                  <c:v>0.98880724217878002</c:v>
                </c:pt>
                <c:pt idx="63195">
                  <c:v>0.99219730352467395</c:v>
                </c:pt>
                <c:pt idx="63196">
                  <c:v>0.99238013062369301</c:v>
                </c:pt>
                <c:pt idx="63197">
                  <c:v>0.98770652191186803</c:v>
                </c:pt>
                <c:pt idx="63198">
                  <c:v>0.99083288701021299</c:v>
                </c:pt>
                <c:pt idx="63199">
                  <c:v>0.98879113343261205</c:v>
                </c:pt>
                <c:pt idx="63200">
                  <c:v>0.98698840777724595</c:v>
                </c:pt>
                <c:pt idx="63201">
                  <c:v>0.99002698847567505</c:v>
                </c:pt>
                <c:pt idx="63202">
                  <c:v>0.99026784404079304</c:v>
                </c:pt>
                <c:pt idx="63203">
                  <c:v>0.98823154603525898</c:v>
                </c:pt>
                <c:pt idx="63204">
                  <c:v>0.987250217223969</c:v>
                </c:pt>
                <c:pt idx="63205">
                  <c:v>0.98773840014255199</c:v>
                </c:pt>
                <c:pt idx="63206">
                  <c:v>0.98870736113313495</c:v>
                </c:pt>
                <c:pt idx="63207">
                  <c:v>0.98981740229210002</c:v>
                </c:pt>
                <c:pt idx="63208">
                  <c:v>0.98731034232391102</c:v>
                </c:pt>
                <c:pt idx="63209">
                  <c:v>0.99116818053366196</c:v>
                </c:pt>
                <c:pt idx="63210">
                  <c:v>0.98758183733361204</c:v>
                </c:pt>
                <c:pt idx="63211">
                  <c:v>0.98802794660381799</c:v>
                </c:pt>
                <c:pt idx="63212">
                  <c:v>0.99277457090247301</c:v>
                </c:pt>
                <c:pt idx="63213">
                  <c:v>0.99331396930123705</c:v>
                </c:pt>
                <c:pt idx="63214">
                  <c:v>0.98763742183318803</c:v>
                </c:pt>
                <c:pt idx="63215">
                  <c:v>0.99264664353555199</c:v>
                </c:pt>
                <c:pt idx="63216">
                  <c:v>0.99100706505390601</c:v>
                </c:pt>
                <c:pt idx="63217">
                  <c:v>0.98876700000524198</c:v>
                </c:pt>
                <c:pt idx="63218">
                  <c:v>0.99001103862080098</c:v>
                </c:pt>
                <c:pt idx="63219">
                  <c:v>0.99215429107557396</c:v>
                </c:pt>
                <c:pt idx="63220">
                  <c:v>0.99010686386580604</c:v>
                </c:pt>
                <c:pt idx="63221">
                  <c:v>0.98996824045656495</c:v>
                </c:pt>
                <c:pt idx="63222">
                  <c:v>0.99096884812986097</c:v>
                </c:pt>
                <c:pt idx="63223">
                  <c:v>0.98640160036519697</c:v>
                </c:pt>
                <c:pt idx="63224">
                  <c:v>0.99216665869151699</c:v>
                </c:pt>
                <c:pt idx="63225">
                  <c:v>0.98805847920196599</c:v>
                </c:pt>
                <c:pt idx="63226">
                  <c:v>0.99280856372333204</c:v>
                </c:pt>
                <c:pt idx="63227">
                  <c:v>0.98994316426977103</c:v>
                </c:pt>
                <c:pt idx="63228">
                  <c:v>0.99012671880984304</c:v>
                </c:pt>
                <c:pt idx="63229">
                  <c:v>0.99319809213992505</c:v>
                </c:pt>
                <c:pt idx="63230">
                  <c:v>0.99402755842646495</c:v>
                </c:pt>
                <c:pt idx="63231">
                  <c:v>0.98883682836598996</c:v>
                </c:pt>
                <c:pt idx="63232">
                  <c:v>0.99265642810799104</c:v>
                </c:pt>
                <c:pt idx="63233">
                  <c:v>0.993365900531334</c:v>
                </c:pt>
                <c:pt idx="63234">
                  <c:v>0.98960285184230601</c:v>
                </c:pt>
                <c:pt idx="63235">
                  <c:v>0.99278173060099295</c:v>
                </c:pt>
                <c:pt idx="63236">
                  <c:v>0.99029405836209305</c:v>
                </c:pt>
                <c:pt idx="63237">
                  <c:v>0.99019626432275198</c:v>
                </c:pt>
                <c:pt idx="63238">
                  <c:v>0.98917160623634004</c:v>
                </c:pt>
                <c:pt idx="63239">
                  <c:v>0.99108564274986699</c:v>
                </c:pt>
                <c:pt idx="63240">
                  <c:v>0.989128644033342</c:v>
                </c:pt>
                <c:pt idx="63241">
                  <c:v>0.98943351896215403</c:v>
                </c:pt>
                <c:pt idx="63242">
                  <c:v>0.989064607371959</c:v>
                </c:pt>
                <c:pt idx="63243">
                  <c:v>0.99281346537497095</c:v>
                </c:pt>
                <c:pt idx="63244">
                  <c:v>0.99151342863896597</c:v>
                </c:pt>
                <c:pt idx="63245">
                  <c:v>0.98963075449665605</c:v>
                </c:pt>
                <c:pt idx="63246">
                  <c:v>0.99128598830133197</c:v>
                </c:pt>
                <c:pt idx="63247">
                  <c:v>0.98706925849636695</c:v>
                </c:pt>
                <c:pt idx="63248">
                  <c:v>0.98661542148410797</c:v>
                </c:pt>
                <c:pt idx="63249">
                  <c:v>0.99098150613798697</c:v>
                </c:pt>
                <c:pt idx="63250">
                  <c:v>0.98897701580727304</c:v>
                </c:pt>
                <c:pt idx="63251">
                  <c:v>0.98703132828088302</c:v>
                </c:pt>
                <c:pt idx="63252">
                  <c:v>0.98969139939794704</c:v>
                </c:pt>
                <c:pt idx="63253">
                  <c:v>0.98921619723630405</c:v>
                </c:pt>
                <c:pt idx="63254">
                  <c:v>0.98835306529868205</c:v>
                </c:pt>
                <c:pt idx="63255">
                  <c:v>0.98811435133768399</c:v>
                </c:pt>
                <c:pt idx="63256">
                  <c:v>0.98930141505207103</c:v>
                </c:pt>
                <c:pt idx="63257">
                  <c:v>0.987722647187808</c:v>
                </c:pt>
                <c:pt idx="63258">
                  <c:v>0.99013255108568898</c:v>
                </c:pt>
                <c:pt idx="63259">
                  <c:v>0.98972917373738301</c:v>
                </c:pt>
                <c:pt idx="63260">
                  <c:v>0.99051405503209</c:v>
                </c:pt>
                <c:pt idx="63261">
                  <c:v>0.99278526768776298</c:v>
                </c:pt>
                <c:pt idx="63262">
                  <c:v>0.98618250556614795</c:v>
                </c:pt>
                <c:pt idx="63263">
                  <c:v>0.98865426775589604</c:v>
                </c:pt>
                <c:pt idx="63264">
                  <c:v>0.98866014227924703</c:v>
                </c:pt>
                <c:pt idx="63265">
                  <c:v>0.99149356576727499</c:v>
                </c:pt>
                <c:pt idx="63266">
                  <c:v>0.99094422085051204</c:v>
                </c:pt>
                <c:pt idx="63267">
                  <c:v>0.990752317849947</c:v>
                </c:pt>
                <c:pt idx="63268">
                  <c:v>0.99126741408319596</c:v>
                </c:pt>
                <c:pt idx="63269">
                  <c:v>0.98858135403953995</c:v>
                </c:pt>
                <c:pt idx="63270">
                  <c:v>0.98866403949749304</c:v>
                </c:pt>
                <c:pt idx="63271">
                  <c:v>0.98917337103463199</c:v>
                </c:pt>
                <c:pt idx="63272">
                  <c:v>0.98717593147088201</c:v>
                </c:pt>
                <c:pt idx="63273">
                  <c:v>0.99347832864027597</c:v>
                </c:pt>
                <c:pt idx="63274">
                  <c:v>0.98922814866520503</c:v>
                </c:pt>
                <c:pt idx="63275">
                  <c:v>0.99072430317897897</c:v>
                </c:pt>
                <c:pt idx="63276">
                  <c:v>0.99335913431149203</c:v>
                </c:pt>
                <c:pt idx="63277">
                  <c:v>0.99339124075551399</c:v>
                </c:pt>
                <c:pt idx="63278">
                  <c:v>0.98821702610210904</c:v>
                </c:pt>
                <c:pt idx="63279">
                  <c:v>0.99293690380767696</c:v>
                </c:pt>
                <c:pt idx="63280">
                  <c:v>0.99444504082918606</c:v>
                </c:pt>
                <c:pt idx="63281">
                  <c:v>0.98827645996062596</c:v>
                </c:pt>
                <c:pt idx="63282">
                  <c:v>0.98744078617058095</c:v>
                </c:pt>
                <c:pt idx="63283">
                  <c:v>0.99133749121898596</c:v>
                </c:pt>
                <c:pt idx="63284">
                  <c:v>0.98935906762586801</c:v>
                </c:pt>
                <c:pt idx="63285">
                  <c:v>0.99276176902261104</c:v>
                </c:pt>
                <c:pt idx="63286">
                  <c:v>0.99229772680441697</c:v>
                </c:pt>
                <c:pt idx="63287">
                  <c:v>0.99327769798613696</c:v>
                </c:pt>
                <c:pt idx="63288">
                  <c:v>0.98975820339824205</c:v>
                </c:pt>
                <c:pt idx="63289">
                  <c:v>0.99142917437244604</c:v>
                </c:pt>
                <c:pt idx="63290">
                  <c:v>0.992427867977421</c:v>
                </c:pt>
                <c:pt idx="63291">
                  <c:v>0.99034771788761999</c:v>
                </c:pt>
                <c:pt idx="63292">
                  <c:v>0.988426580681109</c:v>
                </c:pt>
                <c:pt idx="63293">
                  <c:v>0.99254635089349796</c:v>
                </c:pt>
                <c:pt idx="63294">
                  <c:v>0.99306660021396598</c:v>
                </c:pt>
                <c:pt idx="63295">
                  <c:v>0.98856361457951702</c:v>
                </c:pt>
                <c:pt idx="63296">
                  <c:v>0.99029232255166899</c:v>
                </c:pt>
                <c:pt idx="63297">
                  <c:v>0.99259164307168801</c:v>
                </c:pt>
                <c:pt idx="63298">
                  <c:v>0.99087840850436304</c:v>
                </c:pt>
                <c:pt idx="63299">
                  <c:v>0.98930658847365904</c:v>
                </c:pt>
                <c:pt idx="63300">
                  <c:v>0.991833833720552</c:v>
                </c:pt>
                <c:pt idx="63301">
                  <c:v>0.99406804028866902</c:v>
                </c:pt>
                <c:pt idx="63302">
                  <c:v>0.98853297092598702</c:v>
                </c:pt>
                <c:pt idx="63303">
                  <c:v>0.99263409309311701</c:v>
                </c:pt>
                <c:pt idx="63304">
                  <c:v>0.99254138886051102</c:v>
                </c:pt>
                <c:pt idx="63305">
                  <c:v>0.98919341779704895</c:v>
                </c:pt>
                <c:pt idx="63306">
                  <c:v>0.98982931854831302</c:v>
                </c:pt>
                <c:pt idx="63307">
                  <c:v>0.99219809614582</c:v>
                </c:pt>
                <c:pt idx="63308">
                  <c:v>0.99200324751223501</c:v>
                </c:pt>
                <c:pt idx="63309">
                  <c:v>0.99169082108583595</c:v>
                </c:pt>
                <c:pt idx="63310">
                  <c:v>0.98937027781207099</c:v>
                </c:pt>
                <c:pt idx="63311">
                  <c:v>0.98840945018799098</c:v>
                </c:pt>
                <c:pt idx="63312">
                  <c:v>0.98804920259284101</c:v>
                </c:pt>
                <c:pt idx="63313">
                  <c:v>0.98648680021255197</c:v>
                </c:pt>
                <c:pt idx="63314">
                  <c:v>0.99174906171549004</c:v>
                </c:pt>
                <c:pt idx="63315">
                  <c:v>0.98896743873352</c:v>
                </c:pt>
                <c:pt idx="63316">
                  <c:v>0.99234921720826197</c:v>
                </c:pt>
                <c:pt idx="63317">
                  <c:v>0.98980729645879795</c:v>
                </c:pt>
                <c:pt idx="63318">
                  <c:v>0.98911996403556801</c:v>
                </c:pt>
                <c:pt idx="63319">
                  <c:v>0.99064669513513803</c:v>
                </c:pt>
                <c:pt idx="63320">
                  <c:v>0.98945644687797796</c:v>
                </c:pt>
                <c:pt idx="63321">
                  <c:v>0.98883830788379901</c:v>
                </c:pt>
                <c:pt idx="63322">
                  <c:v>0.98953045546986396</c:v>
                </c:pt>
                <c:pt idx="63323">
                  <c:v>0.99141122787385905</c:v>
                </c:pt>
                <c:pt idx="63324">
                  <c:v>0.98743014011742103</c:v>
                </c:pt>
                <c:pt idx="63325">
                  <c:v>0.99026672481719102</c:v>
                </c:pt>
                <c:pt idx="63326">
                  <c:v>0.987261180966299</c:v>
                </c:pt>
                <c:pt idx="63327">
                  <c:v>0.98993878998149698</c:v>
                </c:pt>
                <c:pt idx="63328">
                  <c:v>0.98821232705258699</c:v>
                </c:pt>
                <c:pt idx="63329">
                  <c:v>0.987557508689198</c:v>
                </c:pt>
                <c:pt idx="63330">
                  <c:v>0.99321542392370499</c:v>
                </c:pt>
                <c:pt idx="63331">
                  <c:v>0.99210700805505103</c:v>
                </c:pt>
                <c:pt idx="63332">
                  <c:v>0.98928799762938502</c:v>
                </c:pt>
                <c:pt idx="63333">
                  <c:v>0.987649430046455</c:v>
                </c:pt>
                <c:pt idx="63334">
                  <c:v>0.99368742328550796</c:v>
                </c:pt>
                <c:pt idx="63335">
                  <c:v>0.98841152110157404</c:v>
                </c:pt>
                <c:pt idx="63336">
                  <c:v>0.98920354644563901</c:v>
                </c:pt>
                <c:pt idx="63337">
                  <c:v>0.99437549452691898</c:v>
                </c:pt>
                <c:pt idx="63338">
                  <c:v>0.98864008620313704</c:v>
                </c:pt>
                <c:pt idx="63339">
                  <c:v>0.99268343127732395</c:v>
                </c:pt>
                <c:pt idx="63340">
                  <c:v>0.99064053378086703</c:v>
                </c:pt>
                <c:pt idx="63341">
                  <c:v>0.98767240049906602</c:v>
                </c:pt>
                <c:pt idx="63342">
                  <c:v>0.99201829870753899</c:v>
                </c:pt>
                <c:pt idx="63343">
                  <c:v>0.99200501658413798</c:v>
                </c:pt>
                <c:pt idx="63344">
                  <c:v>0.98689852642800702</c:v>
                </c:pt>
                <c:pt idx="63345">
                  <c:v>0.993896811450238</c:v>
                </c:pt>
                <c:pt idx="63346">
                  <c:v>0.98864037431892504</c:v>
                </c:pt>
                <c:pt idx="63347">
                  <c:v>0.98885718155690805</c:v>
                </c:pt>
                <c:pt idx="63348">
                  <c:v>0.98838018606531297</c:v>
                </c:pt>
                <c:pt idx="63349">
                  <c:v>0.99287807995155297</c:v>
                </c:pt>
                <c:pt idx="63350">
                  <c:v>0.99142042852046497</c:v>
                </c:pt>
                <c:pt idx="63351">
                  <c:v>0.99179072730225903</c:v>
                </c:pt>
                <c:pt idx="63352">
                  <c:v>0.99199363284539899</c:v>
                </c:pt>
                <c:pt idx="63353">
                  <c:v>0.98579087254513198</c:v>
                </c:pt>
                <c:pt idx="63354">
                  <c:v>0.99312045861362896</c:v>
                </c:pt>
                <c:pt idx="63355">
                  <c:v>0.99094622074789895</c:v>
                </c:pt>
                <c:pt idx="63356">
                  <c:v>0.99124541528570698</c:v>
                </c:pt>
                <c:pt idx="63357">
                  <c:v>0.98917905622859803</c:v>
                </c:pt>
                <c:pt idx="63358">
                  <c:v>0.98787397553961098</c:v>
                </c:pt>
                <c:pt idx="63359">
                  <c:v>0.99237587367403901</c:v>
                </c:pt>
                <c:pt idx="63360">
                  <c:v>0.99153935110649105</c:v>
                </c:pt>
                <c:pt idx="63361">
                  <c:v>0.98958925634996497</c:v>
                </c:pt>
                <c:pt idx="63362">
                  <c:v>0.98726360718789696</c:v>
                </c:pt>
                <c:pt idx="63363">
                  <c:v>0.988650858605995</c:v>
                </c:pt>
                <c:pt idx="63364">
                  <c:v>0.99017835760790196</c:v>
                </c:pt>
                <c:pt idx="63365">
                  <c:v>0.99007273130061801</c:v>
                </c:pt>
                <c:pt idx="63366">
                  <c:v>0.98979375863045105</c:v>
                </c:pt>
                <c:pt idx="63367">
                  <c:v>0.99380206203932897</c:v>
                </c:pt>
                <c:pt idx="63368">
                  <c:v>0.99086352312878601</c:v>
                </c:pt>
                <c:pt idx="63369">
                  <c:v>0.98877610366583402</c:v>
                </c:pt>
                <c:pt idx="63370">
                  <c:v>0.99044729706307399</c:v>
                </c:pt>
                <c:pt idx="63371">
                  <c:v>0.98676676570049904</c:v>
                </c:pt>
                <c:pt idx="63372">
                  <c:v>0.99327436716875905</c:v>
                </c:pt>
                <c:pt idx="63373">
                  <c:v>0.98820138117911105</c:v>
                </c:pt>
                <c:pt idx="63374">
                  <c:v>0.98741213951856999</c:v>
                </c:pt>
                <c:pt idx="63375">
                  <c:v>0.99250159780821001</c:v>
                </c:pt>
                <c:pt idx="63376">
                  <c:v>0.99065629500186203</c:v>
                </c:pt>
                <c:pt idx="63377">
                  <c:v>0.98884938083168505</c:v>
                </c:pt>
                <c:pt idx="63378">
                  <c:v>0.99275466290555503</c:v>
                </c:pt>
                <c:pt idx="63379">
                  <c:v>0.99262817585322605</c:v>
                </c:pt>
                <c:pt idx="63380">
                  <c:v>0.99021190220251698</c:v>
                </c:pt>
                <c:pt idx="63381">
                  <c:v>0.99447129684001601</c:v>
                </c:pt>
                <c:pt idx="63382">
                  <c:v>0.98777497606959397</c:v>
                </c:pt>
                <c:pt idx="63383">
                  <c:v>0.98940741682121702</c:v>
                </c:pt>
                <c:pt idx="63384">
                  <c:v>0.989402941398833</c:v>
                </c:pt>
                <c:pt idx="63385">
                  <c:v>0.99278988218060804</c:v>
                </c:pt>
                <c:pt idx="63386">
                  <c:v>0.99031324548645405</c:v>
                </c:pt>
                <c:pt idx="63387">
                  <c:v>0.98967380021333196</c:v>
                </c:pt>
                <c:pt idx="63388">
                  <c:v>0.98819519531246602</c:v>
                </c:pt>
                <c:pt idx="63389">
                  <c:v>0.99373743538595005</c:v>
                </c:pt>
                <c:pt idx="63390">
                  <c:v>0.98644813471894899</c:v>
                </c:pt>
                <c:pt idx="63391">
                  <c:v>0.98980825388608196</c:v>
                </c:pt>
                <c:pt idx="63392">
                  <c:v>0.99024717682650698</c:v>
                </c:pt>
                <c:pt idx="63393">
                  <c:v>0.99159037707225495</c:v>
                </c:pt>
                <c:pt idx="63394">
                  <c:v>0.98957423570340697</c:v>
                </c:pt>
                <c:pt idx="63395">
                  <c:v>0.992344476736437</c:v>
                </c:pt>
                <c:pt idx="63396">
                  <c:v>0.99162766650744505</c:v>
                </c:pt>
                <c:pt idx="63397">
                  <c:v>0.98834126618985096</c:v>
                </c:pt>
                <c:pt idx="63398">
                  <c:v>0.98791308209029405</c:v>
                </c:pt>
                <c:pt idx="63399">
                  <c:v>0.99084152460714403</c:v>
                </c:pt>
                <c:pt idx="63400">
                  <c:v>0.98694268102673199</c:v>
                </c:pt>
                <c:pt idx="63401">
                  <c:v>0.99010116925801595</c:v>
                </c:pt>
                <c:pt idx="63402">
                  <c:v>0.98899915515247505</c:v>
                </c:pt>
                <c:pt idx="63403">
                  <c:v>0.99257944626445804</c:v>
                </c:pt>
                <c:pt idx="63404">
                  <c:v>0.98738493175041997</c:v>
                </c:pt>
                <c:pt idx="63405">
                  <c:v>0.99065853102874002</c:v>
                </c:pt>
                <c:pt idx="63406">
                  <c:v>0.99114741636096204</c:v>
                </c:pt>
                <c:pt idx="63407">
                  <c:v>0.99153494003006004</c:v>
                </c:pt>
                <c:pt idx="63408">
                  <c:v>0.99042671889941003</c:v>
                </c:pt>
                <c:pt idx="63409">
                  <c:v>0.98962792280459</c:v>
                </c:pt>
                <c:pt idx="63410">
                  <c:v>0.98633940318194901</c:v>
                </c:pt>
                <c:pt idx="63411">
                  <c:v>0.99027595917817002</c:v>
                </c:pt>
                <c:pt idx="63412">
                  <c:v>0.99184677957130496</c:v>
                </c:pt>
                <c:pt idx="63413">
                  <c:v>0.98993992808133702</c:v>
                </c:pt>
                <c:pt idx="63414">
                  <c:v>0.98953323404738103</c:v>
                </c:pt>
                <c:pt idx="63415">
                  <c:v>0.99370638139840095</c:v>
                </c:pt>
                <c:pt idx="63416">
                  <c:v>0.99273040994175299</c:v>
                </c:pt>
                <c:pt idx="63417">
                  <c:v>0.98739915188685801</c:v>
                </c:pt>
                <c:pt idx="63418">
                  <c:v>0.99131347518429003</c:v>
                </c:pt>
                <c:pt idx="63419">
                  <c:v>0.990618477513035</c:v>
                </c:pt>
                <c:pt idx="63420">
                  <c:v>0.98616595233246196</c:v>
                </c:pt>
                <c:pt idx="63421">
                  <c:v>0.99248292473413602</c:v>
                </c:pt>
                <c:pt idx="63422">
                  <c:v>0.994191437511457</c:v>
                </c:pt>
                <c:pt idx="63423">
                  <c:v>0.98776048997886301</c:v>
                </c:pt>
                <c:pt idx="63424">
                  <c:v>0.99225519295291698</c:v>
                </c:pt>
                <c:pt idx="63425">
                  <c:v>0.992680381382678</c:v>
                </c:pt>
                <c:pt idx="63426">
                  <c:v>0.99052351759377799</c:v>
                </c:pt>
                <c:pt idx="63427">
                  <c:v>0.99116496734859005</c:v>
                </c:pt>
                <c:pt idx="63428">
                  <c:v>0.99411308360321804</c:v>
                </c:pt>
                <c:pt idx="63429">
                  <c:v>0.99062316192935296</c:v>
                </c:pt>
                <c:pt idx="63430">
                  <c:v>0.99029343408968595</c:v>
                </c:pt>
                <c:pt idx="63431">
                  <c:v>0.98896227604447196</c:v>
                </c:pt>
                <c:pt idx="63432">
                  <c:v>0.99239954125718999</c:v>
                </c:pt>
                <c:pt idx="63433">
                  <c:v>0.98949946153729196</c:v>
                </c:pt>
                <c:pt idx="63434">
                  <c:v>0.99016606311164301</c:v>
                </c:pt>
                <c:pt idx="63435">
                  <c:v>0.99258930255134703</c:v>
                </c:pt>
                <c:pt idx="63436">
                  <c:v>0.99100763135363601</c:v>
                </c:pt>
                <c:pt idx="63437">
                  <c:v>0.99174566643860296</c:v>
                </c:pt>
                <c:pt idx="63438">
                  <c:v>0.99211047570975597</c:v>
                </c:pt>
                <c:pt idx="63439">
                  <c:v>0.98855863282697598</c:v>
                </c:pt>
                <c:pt idx="63440">
                  <c:v>0.99263128501133502</c:v>
                </c:pt>
                <c:pt idx="63441">
                  <c:v>0.98882962820814002</c:v>
                </c:pt>
                <c:pt idx="63442">
                  <c:v>0.99318508209912304</c:v>
                </c:pt>
                <c:pt idx="63443">
                  <c:v>0.99407417263956899</c:v>
                </c:pt>
                <c:pt idx="63444">
                  <c:v>0.98948540992064404</c:v>
                </c:pt>
                <c:pt idx="63445">
                  <c:v>0.99111011925197501</c:v>
                </c:pt>
                <c:pt idx="63446">
                  <c:v>0.99296151338101901</c:v>
                </c:pt>
                <c:pt idx="63447">
                  <c:v>0.98932619713921299</c:v>
                </c:pt>
                <c:pt idx="63448">
                  <c:v>0.98889155857450595</c:v>
                </c:pt>
                <c:pt idx="63449">
                  <c:v>0.99406641712519905</c:v>
                </c:pt>
                <c:pt idx="63450">
                  <c:v>0.98696844825604502</c:v>
                </c:pt>
                <c:pt idx="63451">
                  <c:v>0.99300793276257404</c:v>
                </c:pt>
                <c:pt idx="63452">
                  <c:v>0.98894875571979501</c:v>
                </c:pt>
                <c:pt idx="63453">
                  <c:v>0.99042811634676498</c:v>
                </c:pt>
                <c:pt idx="63454">
                  <c:v>0.99151524965219895</c:v>
                </c:pt>
                <c:pt idx="63455">
                  <c:v>0.991246215733394</c:v>
                </c:pt>
                <c:pt idx="63456">
                  <c:v>0.991941254283351</c:v>
                </c:pt>
                <c:pt idx="63457">
                  <c:v>0.99302818553596595</c:v>
                </c:pt>
                <c:pt idx="63458">
                  <c:v>0.98956233935928495</c:v>
                </c:pt>
                <c:pt idx="63459">
                  <c:v>0.99492737369928297</c:v>
                </c:pt>
                <c:pt idx="63460">
                  <c:v>0.99022672136081502</c:v>
                </c:pt>
                <c:pt idx="63461">
                  <c:v>0.987472624121703</c:v>
                </c:pt>
                <c:pt idx="63462">
                  <c:v>0.99232143792712502</c:v>
                </c:pt>
                <c:pt idx="63463">
                  <c:v>0.99342535115559605</c:v>
                </c:pt>
                <c:pt idx="63464">
                  <c:v>0.98997053221953202</c:v>
                </c:pt>
                <c:pt idx="63465">
                  <c:v>0.99208363208338202</c:v>
                </c:pt>
                <c:pt idx="63466">
                  <c:v>0.98887977095436796</c:v>
                </c:pt>
                <c:pt idx="63467">
                  <c:v>0.99170447399398998</c:v>
                </c:pt>
                <c:pt idx="63468">
                  <c:v>0.99342955147838297</c:v>
                </c:pt>
                <c:pt idx="63469">
                  <c:v>0.99181750427662196</c:v>
                </c:pt>
                <c:pt idx="63470">
                  <c:v>0.98654064801130703</c:v>
                </c:pt>
                <c:pt idx="63471">
                  <c:v>0.99248946079421796</c:v>
                </c:pt>
                <c:pt idx="63472">
                  <c:v>0.98926417947221501</c:v>
                </c:pt>
                <c:pt idx="63473">
                  <c:v>0.989085079719074</c:v>
                </c:pt>
                <c:pt idx="63474">
                  <c:v>0.99315739621778298</c:v>
                </c:pt>
                <c:pt idx="63475">
                  <c:v>0.99246928906380705</c:v>
                </c:pt>
                <c:pt idx="63476">
                  <c:v>0.99036334306204998</c:v>
                </c:pt>
                <c:pt idx="63477">
                  <c:v>0.99284504493119796</c:v>
                </c:pt>
                <c:pt idx="63478">
                  <c:v>0.99115175049607995</c:v>
                </c:pt>
                <c:pt idx="63479">
                  <c:v>0.99049053194317305</c:v>
                </c:pt>
                <c:pt idx="63480">
                  <c:v>0.99173597179262396</c:v>
                </c:pt>
                <c:pt idx="63481">
                  <c:v>0.98957535939388697</c:v>
                </c:pt>
                <c:pt idx="63482">
                  <c:v>0.98922117048643199</c:v>
                </c:pt>
                <c:pt idx="63483">
                  <c:v>0.98832683580304603</c:v>
                </c:pt>
                <c:pt idx="63484">
                  <c:v>0.99049420067952199</c:v>
                </c:pt>
                <c:pt idx="63485">
                  <c:v>0.98769923891524902</c:v>
                </c:pt>
                <c:pt idx="63486">
                  <c:v>0.99095279847906603</c:v>
                </c:pt>
                <c:pt idx="63487">
                  <c:v>0.99288805438104599</c:v>
                </c:pt>
                <c:pt idx="63488">
                  <c:v>0.98685522697390005</c:v>
                </c:pt>
                <c:pt idx="63489">
                  <c:v>0.98864607882145095</c:v>
                </c:pt>
                <c:pt idx="63490">
                  <c:v>0.98849650548789503</c:v>
                </c:pt>
                <c:pt idx="63491">
                  <c:v>0.98870362795050004</c:v>
                </c:pt>
                <c:pt idx="63492">
                  <c:v>0.98854474436268402</c:v>
                </c:pt>
                <c:pt idx="63493">
                  <c:v>0.99004453119453895</c:v>
                </c:pt>
                <c:pt idx="63494">
                  <c:v>0.99283226177837203</c:v>
                </c:pt>
                <c:pt idx="63495">
                  <c:v>0.98981593340228402</c:v>
                </c:pt>
                <c:pt idx="63496">
                  <c:v>0.98985385003985704</c:v>
                </c:pt>
                <c:pt idx="63497">
                  <c:v>0.99027015458413303</c:v>
                </c:pt>
                <c:pt idx="63498">
                  <c:v>0.98841362746947803</c:v>
                </c:pt>
                <c:pt idx="63499">
                  <c:v>0.99306963970698903</c:v>
                </c:pt>
                <c:pt idx="63500">
                  <c:v>0.99252773569983299</c:v>
                </c:pt>
                <c:pt idx="63501">
                  <c:v>0.988443702714076</c:v>
                </c:pt>
                <c:pt idx="63502">
                  <c:v>0.99074612204023504</c:v>
                </c:pt>
                <c:pt idx="63503">
                  <c:v>0.99371100153689595</c:v>
                </c:pt>
                <c:pt idx="63504">
                  <c:v>0.98917117860823001</c:v>
                </c:pt>
                <c:pt idx="63505">
                  <c:v>0.98750062225643398</c:v>
                </c:pt>
                <c:pt idx="63506">
                  <c:v>0.98964589335796704</c:v>
                </c:pt>
                <c:pt idx="63507">
                  <c:v>0.98929157139178303</c:v>
                </c:pt>
                <c:pt idx="63508">
                  <c:v>0.99241924516927704</c:v>
                </c:pt>
                <c:pt idx="63509">
                  <c:v>0.99152189892266196</c:v>
                </c:pt>
                <c:pt idx="63510">
                  <c:v>0.987609249749276</c:v>
                </c:pt>
                <c:pt idx="63511">
                  <c:v>0.99027041177691599</c:v>
                </c:pt>
                <c:pt idx="63512">
                  <c:v>0.99190398701565896</c:v>
                </c:pt>
                <c:pt idx="63513">
                  <c:v>0.99095205858359803</c:v>
                </c:pt>
                <c:pt idx="63514">
                  <c:v>0.99106630331555401</c:v>
                </c:pt>
                <c:pt idx="63515">
                  <c:v>0.98827133384783505</c:v>
                </c:pt>
                <c:pt idx="63516">
                  <c:v>0.99256080594062002</c:v>
                </c:pt>
                <c:pt idx="63517">
                  <c:v>0.98960472100115104</c:v>
                </c:pt>
                <c:pt idx="63518">
                  <c:v>0.98871491158307001</c:v>
                </c:pt>
                <c:pt idx="63519">
                  <c:v>0.99271702757078295</c:v>
                </c:pt>
                <c:pt idx="63520">
                  <c:v>0.98639308016231997</c:v>
                </c:pt>
                <c:pt idx="63521">
                  <c:v>0.99093398719993198</c:v>
                </c:pt>
                <c:pt idx="63522">
                  <c:v>0.992182108373724</c:v>
                </c:pt>
                <c:pt idx="63523">
                  <c:v>0.98791223469654699</c:v>
                </c:pt>
                <c:pt idx="63524">
                  <c:v>0.98711356589033705</c:v>
                </c:pt>
                <c:pt idx="63525">
                  <c:v>0.98980600286143905</c:v>
                </c:pt>
                <c:pt idx="63526">
                  <c:v>0.99295028208574099</c:v>
                </c:pt>
                <c:pt idx="63527">
                  <c:v>0.98813320153034301</c:v>
                </c:pt>
                <c:pt idx="63528">
                  <c:v>0.99331969078344995</c:v>
                </c:pt>
                <c:pt idx="63529">
                  <c:v>0.98943604197919999</c:v>
                </c:pt>
                <c:pt idx="63530">
                  <c:v>0.98686274817103803</c:v>
                </c:pt>
                <c:pt idx="63531">
                  <c:v>0.99217732150203197</c:v>
                </c:pt>
                <c:pt idx="63532">
                  <c:v>0.99190823270599104</c:v>
                </c:pt>
                <c:pt idx="63533">
                  <c:v>0.99020470748925304</c:v>
                </c:pt>
                <c:pt idx="63534">
                  <c:v>0.98922043744199795</c:v>
                </c:pt>
                <c:pt idx="63535">
                  <c:v>0.99240335088207798</c:v>
                </c:pt>
                <c:pt idx="63536">
                  <c:v>0.98805317997291398</c:v>
                </c:pt>
                <c:pt idx="63537">
                  <c:v>0.99231116235885697</c:v>
                </c:pt>
                <c:pt idx="63538">
                  <c:v>0.99142753812889695</c:v>
                </c:pt>
                <c:pt idx="63539">
                  <c:v>0.99347328219948405</c:v>
                </c:pt>
                <c:pt idx="63540">
                  <c:v>0.99213626473864303</c:v>
                </c:pt>
                <c:pt idx="63541">
                  <c:v>0.98872322914200195</c:v>
                </c:pt>
                <c:pt idx="63542">
                  <c:v>0.98742689439274001</c:v>
                </c:pt>
                <c:pt idx="63543">
                  <c:v>0.99165844611756304</c:v>
                </c:pt>
                <c:pt idx="63544">
                  <c:v>0.98745870845460204</c:v>
                </c:pt>
                <c:pt idx="63545">
                  <c:v>0.98939641338234596</c:v>
                </c:pt>
                <c:pt idx="63546">
                  <c:v>0.98576415175811305</c:v>
                </c:pt>
                <c:pt idx="63547">
                  <c:v>0.99062297189742599</c:v>
                </c:pt>
                <c:pt idx="63548">
                  <c:v>0.99029607545321197</c:v>
                </c:pt>
                <c:pt idx="63549">
                  <c:v>0.98628648691280296</c:v>
                </c:pt>
                <c:pt idx="63550">
                  <c:v>0.99260898561942701</c:v>
                </c:pt>
                <c:pt idx="63551">
                  <c:v>0.98979773959574002</c:v>
                </c:pt>
                <c:pt idx="63552">
                  <c:v>0.99030051856050605</c:v>
                </c:pt>
                <c:pt idx="63553">
                  <c:v>0.98863106377884902</c:v>
                </c:pt>
                <c:pt idx="63554">
                  <c:v>0.99056712382280598</c:v>
                </c:pt>
                <c:pt idx="63555">
                  <c:v>0.98898949588898</c:v>
                </c:pt>
                <c:pt idx="63556">
                  <c:v>0.99440482115187501</c:v>
                </c:pt>
                <c:pt idx="63557">
                  <c:v>0.98776131686707702</c:v>
                </c:pt>
                <c:pt idx="63558">
                  <c:v>0.991586153159011</c:v>
                </c:pt>
                <c:pt idx="63559">
                  <c:v>0.99434905948543695</c:v>
                </c:pt>
                <c:pt idx="63560">
                  <c:v>0.98640341677244303</c:v>
                </c:pt>
                <c:pt idx="63561">
                  <c:v>0.992582547261745</c:v>
                </c:pt>
                <c:pt idx="63562">
                  <c:v>0.99098113977628099</c:v>
                </c:pt>
                <c:pt idx="63563">
                  <c:v>0.98710548698284295</c:v>
                </c:pt>
                <c:pt idx="63564">
                  <c:v>0.98988128638777995</c:v>
                </c:pt>
                <c:pt idx="63565">
                  <c:v>0.98876676167988597</c:v>
                </c:pt>
                <c:pt idx="63566">
                  <c:v>0.98982030124164599</c:v>
                </c:pt>
                <c:pt idx="63567">
                  <c:v>0.98962610561465103</c:v>
                </c:pt>
                <c:pt idx="63568">
                  <c:v>0.99233932025190097</c:v>
                </c:pt>
                <c:pt idx="63569">
                  <c:v>0.99086487461619599</c:v>
                </c:pt>
                <c:pt idx="63570">
                  <c:v>0.98955121083088804</c:v>
                </c:pt>
                <c:pt idx="63571">
                  <c:v>0.99342744268760896</c:v>
                </c:pt>
                <c:pt idx="63572">
                  <c:v>0.99053743427854701</c:v>
                </c:pt>
                <c:pt idx="63573">
                  <c:v>0.99275584982538001</c:v>
                </c:pt>
                <c:pt idx="63574">
                  <c:v>0.988824572514716</c:v>
                </c:pt>
                <c:pt idx="63575">
                  <c:v>0.98848817496632202</c:v>
                </c:pt>
                <c:pt idx="63576">
                  <c:v>0.99137439091434298</c:v>
                </c:pt>
                <c:pt idx="63577">
                  <c:v>0.99013242816549096</c:v>
                </c:pt>
                <c:pt idx="63578">
                  <c:v>0.99206262963201197</c:v>
                </c:pt>
                <c:pt idx="63579">
                  <c:v>0.992722448250421</c:v>
                </c:pt>
                <c:pt idx="63580">
                  <c:v>0.99261769067053196</c:v>
                </c:pt>
                <c:pt idx="63581">
                  <c:v>0.99340884762827797</c:v>
                </c:pt>
                <c:pt idx="63582">
                  <c:v>0.99101091983159295</c:v>
                </c:pt>
                <c:pt idx="63583">
                  <c:v>0.98907297309675701</c:v>
                </c:pt>
                <c:pt idx="63584">
                  <c:v>0.99019793366015596</c:v>
                </c:pt>
                <c:pt idx="63585">
                  <c:v>0.99020849980491499</c:v>
                </c:pt>
                <c:pt idx="63586">
                  <c:v>0.98851244033833197</c:v>
                </c:pt>
                <c:pt idx="63587">
                  <c:v>0.99150819120608702</c:v>
                </c:pt>
                <c:pt idx="63588">
                  <c:v>0.99003435415579299</c:v>
                </c:pt>
                <c:pt idx="63589">
                  <c:v>0.99409719247837602</c:v>
                </c:pt>
                <c:pt idx="63590">
                  <c:v>0.98767079753665199</c:v>
                </c:pt>
                <c:pt idx="63591">
                  <c:v>0.99328100228006799</c:v>
                </c:pt>
                <c:pt idx="63592">
                  <c:v>0.98890192694626</c:v>
                </c:pt>
                <c:pt idx="63593">
                  <c:v>0.987046173499044</c:v>
                </c:pt>
                <c:pt idx="63594">
                  <c:v>0.99048407330114996</c:v>
                </c:pt>
                <c:pt idx="63595">
                  <c:v>0.99244457551281995</c:v>
                </c:pt>
                <c:pt idx="63596">
                  <c:v>0.99260257448111699</c:v>
                </c:pt>
                <c:pt idx="63597">
                  <c:v>0.98736557793169</c:v>
                </c:pt>
                <c:pt idx="63598">
                  <c:v>0.993005471784974</c:v>
                </c:pt>
                <c:pt idx="63599">
                  <c:v>0.98952237715067204</c:v>
                </c:pt>
                <c:pt idx="63600">
                  <c:v>0.98869912633999102</c:v>
                </c:pt>
                <c:pt idx="63601">
                  <c:v>0.99491914526470604</c:v>
                </c:pt>
                <c:pt idx="63602">
                  <c:v>0.98984571089227003</c:v>
                </c:pt>
                <c:pt idx="63603">
                  <c:v>0.98986455731670098</c:v>
                </c:pt>
                <c:pt idx="63604">
                  <c:v>0.99134704596210299</c:v>
                </c:pt>
                <c:pt idx="63605">
                  <c:v>0.992348754692576</c:v>
                </c:pt>
                <c:pt idx="63606">
                  <c:v>0.98782360332574703</c:v>
                </c:pt>
                <c:pt idx="63607">
                  <c:v>0.98870211790848495</c:v>
                </c:pt>
                <c:pt idx="63608">
                  <c:v>0.99266208994915495</c:v>
                </c:pt>
                <c:pt idx="63609">
                  <c:v>0.99047846750714097</c:v>
                </c:pt>
                <c:pt idx="63610">
                  <c:v>0.98797973294462704</c:v>
                </c:pt>
                <c:pt idx="63611">
                  <c:v>0.99339398641926202</c:v>
                </c:pt>
                <c:pt idx="63612">
                  <c:v>0.98981856468801999</c:v>
                </c:pt>
                <c:pt idx="63613">
                  <c:v>0.98917755601106505</c:v>
                </c:pt>
                <c:pt idx="63614">
                  <c:v>0.99362613527532095</c:v>
                </c:pt>
                <c:pt idx="63615">
                  <c:v>0.99068331078627303</c:v>
                </c:pt>
                <c:pt idx="63616">
                  <c:v>0.99167601305911002</c:v>
                </c:pt>
                <c:pt idx="63617">
                  <c:v>0.98921536510573904</c:v>
                </c:pt>
                <c:pt idx="63618">
                  <c:v>0.99433819365832798</c:v>
                </c:pt>
                <c:pt idx="63619">
                  <c:v>0.98889546997285205</c:v>
                </c:pt>
                <c:pt idx="63620">
                  <c:v>0.99089502121569295</c:v>
                </c:pt>
                <c:pt idx="63621">
                  <c:v>0.99298644916504297</c:v>
                </c:pt>
                <c:pt idx="63622">
                  <c:v>0.98793919274390796</c:v>
                </c:pt>
                <c:pt idx="63623">
                  <c:v>0.98738709851645801</c:v>
                </c:pt>
                <c:pt idx="63624">
                  <c:v>0.99223792660511201</c:v>
                </c:pt>
                <c:pt idx="63625">
                  <c:v>0.98654526187131697</c:v>
                </c:pt>
                <c:pt idx="63626">
                  <c:v>0.99187927892009198</c:v>
                </c:pt>
                <c:pt idx="63627">
                  <c:v>0.99080339874210199</c:v>
                </c:pt>
                <c:pt idx="63628">
                  <c:v>0.98990308283128403</c:v>
                </c:pt>
                <c:pt idx="63629">
                  <c:v>0.99334440536723201</c:v>
                </c:pt>
                <c:pt idx="63630">
                  <c:v>0.99146953864673304</c:v>
                </c:pt>
                <c:pt idx="63631">
                  <c:v>0.98916787897474601</c:v>
                </c:pt>
                <c:pt idx="63632">
                  <c:v>0.98832146065123605</c:v>
                </c:pt>
                <c:pt idx="63633">
                  <c:v>0.98799170235155798</c:v>
                </c:pt>
                <c:pt idx="63634">
                  <c:v>0.98964999787128305</c:v>
                </c:pt>
                <c:pt idx="63635">
                  <c:v>0.99047831249360396</c:v>
                </c:pt>
                <c:pt idx="63636">
                  <c:v>0.98969602678546797</c:v>
                </c:pt>
                <c:pt idx="63637">
                  <c:v>0.98727104433226098</c:v>
                </c:pt>
                <c:pt idx="63638">
                  <c:v>0.99358018181351204</c:v>
                </c:pt>
                <c:pt idx="63639">
                  <c:v>0.99203425012859203</c:v>
                </c:pt>
                <c:pt idx="63640">
                  <c:v>0.98896320774285695</c:v>
                </c:pt>
                <c:pt idx="63641">
                  <c:v>0.98960893840497</c:v>
                </c:pt>
                <c:pt idx="63642">
                  <c:v>0.98887740774812405</c:v>
                </c:pt>
                <c:pt idx="63643">
                  <c:v>0.99278189540393502</c:v>
                </c:pt>
                <c:pt idx="63644">
                  <c:v>0.98872996218966602</c:v>
                </c:pt>
                <c:pt idx="63645">
                  <c:v>0.99041719386301297</c:v>
                </c:pt>
                <c:pt idx="63646">
                  <c:v>0.99205879834988098</c:v>
                </c:pt>
                <c:pt idx="63647">
                  <c:v>0.992859388691963</c:v>
                </c:pt>
                <c:pt idx="63648">
                  <c:v>0.990881904709072</c:v>
                </c:pt>
                <c:pt idx="63649">
                  <c:v>0.989677416122686</c:v>
                </c:pt>
                <c:pt idx="63650">
                  <c:v>0.98774794898957397</c:v>
                </c:pt>
                <c:pt idx="63651">
                  <c:v>0.99033272941317896</c:v>
                </c:pt>
                <c:pt idx="63652">
                  <c:v>0.98874645930753502</c:v>
                </c:pt>
                <c:pt idx="63653">
                  <c:v>0.98763678178241099</c:v>
                </c:pt>
                <c:pt idx="63654">
                  <c:v>0.99334915760190001</c:v>
                </c:pt>
                <c:pt idx="63655">
                  <c:v>0.99185853289284698</c:v>
                </c:pt>
                <c:pt idx="63656">
                  <c:v>0.98845185659305101</c:v>
                </c:pt>
                <c:pt idx="63657">
                  <c:v>0.98753574822617196</c:v>
                </c:pt>
                <c:pt idx="63658">
                  <c:v>0.99387484320034902</c:v>
                </c:pt>
                <c:pt idx="63659">
                  <c:v>0.98702931906944302</c:v>
                </c:pt>
                <c:pt idx="63660">
                  <c:v>0.98759630704077705</c:v>
                </c:pt>
                <c:pt idx="63661">
                  <c:v>0.99097208153609895</c:v>
                </c:pt>
                <c:pt idx="63662">
                  <c:v>0.98825153561705603</c:v>
                </c:pt>
                <c:pt idx="63663">
                  <c:v>0.99209000834580297</c:v>
                </c:pt>
                <c:pt idx="63664">
                  <c:v>0.98947892780684599</c:v>
                </c:pt>
                <c:pt idx="63665">
                  <c:v>0.98848182399782203</c:v>
                </c:pt>
                <c:pt idx="63666">
                  <c:v>0.98686046571600505</c:v>
                </c:pt>
                <c:pt idx="63667">
                  <c:v>0.99120599440665302</c:v>
                </c:pt>
                <c:pt idx="63668">
                  <c:v>0.99503127697938798</c:v>
                </c:pt>
                <c:pt idx="63669">
                  <c:v>0.98972516828231705</c:v>
                </c:pt>
                <c:pt idx="63670">
                  <c:v>0.99080991861047496</c:v>
                </c:pt>
                <c:pt idx="63671">
                  <c:v>0.99110358463952697</c:v>
                </c:pt>
                <c:pt idx="63672">
                  <c:v>0.99094654614074396</c:v>
                </c:pt>
                <c:pt idx="63673">
                  <c:v>0.98922192434148304</c:v>
                </c:pt>
                <c:pt idx="63674">
                  <c:v>0.99366000082802997</c:v>
                </c:pt>
                <c:pt idx="63675">
                  <c:v>0.98853183910069797</c:v>
                </c:pt>
                <c:pt idx="63676">
                  <c:v>0.99288236096598903</c:v>
                </c:pt>
                <c:pt idx="63677">
                  <c:v>0.99210736696949897</c:v>
                </c:pt>
                <c:pt idx="63678">
                  <c:v>0.99126391183782203</c:v>
                </c:pt>
                <c:pt idx="63679">
                  <c:v>0.98907850333124503</c:v>
                </c:pt>
                <c:pt idx="63680">
                  <c:v>0.99247149581032701</c:v>
                </c:pt>
                <c:pt idx="63681">
                  <c:v>0.98863120313397801</c:v>
                </c:pt>
                <c:pt idx="63682">
                  <c:v>0.99178781752789902</c:v>
                </c:pt>
                <c:pt idx="63683">
                  <c:v>0.99161612542664901</c:v>
                </c:pt>
                <c:pt idx="63684">
                  <c:v>0.98597513525324199</c:v>
                </c:pt>
                <c:pt idx="63685">
                  <c:v>0.99198783085382503</c:v>
                </c:pt>
                <c:pt idx="63686">
                  <c:v>0.989455251380847</c:v>
                </c:pt>
                <c:pt idx="63687">
                  <c:v>0.987700975972026</c:v>
                </c:pt>
                <c:pt idx="63688">
                  <c:v>0.990783137774495</c:v>
                </c:pt>
                <c:pt idx="63689">
                  <c:v>0.98746040807764102</c:v>
                </c:pt>
                <c:pt idx="63690">
                  <c:v>0.98903375632233903</c:v>
                </c:pt>
                <c:pt idx="63691">
                  <c:v>0.99070749582463802</c:v>
                </c:pt>
                <c:pt idx="63692">
                  <c:v>0.98751640985121303</c:v>
                </c:pt>
                <c:pt idx="63693">
                  <c:v>0.98882685856063401</c:v>
                </c:pt>
                <c:pt idx="63694">
                  <c:v>0.99046483956526399</c:v>
                </c:pt>
                <c:pt idx="63695">
                  <c:v>0.99185157584609096</c:v>
                </c:pt>
                <c:pt idx="63696">
                  <c:v>0.98910648964088699</c:v>
                </c:pt>
                <c:pt idx="63697">
                  <c:v>0.99019139324675998</c:v>
                </c:pt>
                <c:pt idx="63698">
                  <c:v>0.98831545517021002</c:v>
                </c:pt>
                <c:pt idx="63699">
                  <c:v>0.99348682119202603</c:v>
                </c:pt>
                <c:pt idx="63700">
                  <c:v>0.98791322083223398</c:v>
                </c:pt>
                <c:pt idx="63701">
                  <c:v>0.98772284025625201</c:v>
                </c:pt>
                <c:pt idx="63702">
                  <c:v>0.99303933824881196</c:v>
                </c:pt>
                <c:pt idx="63703">
                  <c:v>0.99219068040511704</c:v>
                </c:pt>
                <c:pt idx="63704">
                  <c:v>0.99029994888608797</c:v>
                </c:pt>
                <c:pt idx="63705">
                  <c:v>0.99264812818777104</c:v>
                </c:pt>
                <c:pt idx="63706">
                  <c:v>0.99024330390603499</c:v>
                </c:pt>
                <c:pt idx="63707">
                  <c:v>0.99295192286559097</c:v>
                </c:pt>
                <c:pt idx="63708">
                  <c:v>0.98916483108849096</c:v>
                </c:pt>
                <c:pt idx="63709">
                  <c:v>0.98633757215850604</c:v>
                </c:pt>
                <c:pt idx="63710">
                  <c:v>0.98728528001538496</c:v>
                </c:pt>
                <c:pt idx="63711">
                  <c:v>0.99172857848284601</c:v>
                </c:pt>
                <c:pt idx="63712">
                  <c:v>0.98792337333276703</c:v>
                </c:pt>
                <c:pt idx="63713">
                  <c:v>0.98749586819244595</c:v>
                </c:pt>
                <c:pt idx="63714">
                  <c:v>0.99411801405595701</c:v>
                </c:pt>
                <c:pt idx="63715">
                  <c:v>0.98735184120168995</c:v>
                </c:pt>
                <c:pt idx="63716">
                  <c:v>0.99042867055682304</c:v>
                </c:pt>
                <c:pt idx="63717">
                  <c:v>0.99142823547361403</c:v>
                </c:pt>
                <c:pt idx="63718">
                  <c:v>0.99139356613530205</c:v>
                </c:pt>
                <c:pt idx="63719">
                  <c:v>0.99280654983572902</c:v>
                </c:pt>
                <c:pt idx="63720">
                  <c:v>0.99110261353649898</c:v>
                </c:pt>
                <c:pt idx="63721">
                  <c:v>0.99008126721141898</c:v>
                </c:pt>
                <c:pt idx="63722">
                  <c:v>0.98891724609597598</c:v>
                </c:pt>
                <c:pt idx="63723">
                  <c:v>0.99250471878868995</c:v>
                </c:pt>
                <c:pt idx="63724">
                  <c:v>0.98949064769717698</c:v>
                </c:pt>
                <c:pt idx="63725">
                  <c:v>0.98912745361730003</c:v>
                </c:pt>
                <c:pt idx="63726">
                  <c:v>0.99071148820711996</c:v>
                </c:pt>
                <c:pt idx="63727">
                  <c:v>0.99257673705816796</c:v>
                </c:pt>
                <c:pt idx="63728">
                  <c:v>0.99097502599716303</c:v>
                </c:pt>
                <c:pt idx="63729">
                  <c:v>0.98805493847482995</c:v>
                </c:pt>
                <c:pt idx="63730">
                  <c:v>0.98954412681442305</c:v>
                </c:pt>
                <c:pt idx="63731">
                  <c:v>0.99110798143029999</c:v>
                </c:pt>
                <c:pt idx="63732">
                  <c:v>0.98884604928675901</c:v>
                </c:pt>
                <c:pt idx="63733">
                  <c:v>0.98916716607840904</c:v>
                </c:pt>
                <c:pt idx="63734">
                  <c:v>0.98862871463220803</c:v>
                </c:pt>
                <c:pt idx="63735">
                  <c:v>0.99234091789971202</c:v>
                </c:pt>
                <c:pt idx="63736">
                  <c:v>0.99114399782766605</c:v>
                </c:pt>
                <c:pt idx="63737">
                  <c:v>0.98848883499082296</c:v>
                </c:pt>
                <c:pt idx="63738">
                  <c:v>0.99211968859847</c:v>
                </c:pt>
                <c:pt idx="63739">
                  <c:v>0.99146201461567196</c:v>
                </c:pt>
                <c:pt idx="63740">
                  <c:v>0.99323654118746996</c:v>
                </c:pt>
                <c:pt idx="63741">
                  <c:v>0.99053313154020595</c:v>
                </c:pt>
                <c:pt idx="63742">
                  <c:v>0.98712026100345696</c:v>
                </c:pt>
                <c:pt idx="63743">
                  <c:v>0.99108365991082203</c:v>
                </c:pt>
                <c:pt idx="63744">
                  <c:v>0.99235638047730101</c:v>
                </c:pt>
                <c:pt idx="63745">
                  <c:v>0.98646805234761903</c:v>
                </c:pt>
                <c:pt idx="63746">
                  <c:v>0.99300216592496104</c:v>
                </c:pt>
                <c:pt idx="63747">
                  <c:v>0.98663825887454104</c:v>
                </c:pt>
                <c:pt idx="63748">
                  <c:v>0.99047656934585904</c:v>
                </c:pt>
                <c:pt idx="63749">
                  <c:v>0.991920474037426</c:v>
                </c:pt>
                <c:pt idx="63750">
                  <c:v>0.98773395687267496</c:v>
                </c:pt>
                <c:pt idx="63751">
                  <c:v>0.988200934560716</c:v>
                </c:pt>
                <c:pt idx="63752">
                  <c:v>0.98929957287017001</c:v>
                </c:pt>
                <c:pt idx="63753">
                  <c:v>0.99226573442118704</c:v>
                </c:pt>
                <c:pt idx="63754">
                  <c:v>0.99157024334273802</c:v>
                </c:pt>
                <c:pt idx="63755">
                  <c:v>0.98782892069796902</c:v>
                </c:pt>
                <c:pt idx="63756">
                  <c:v>0.99319160330407497</c:v>
                </c:pt>
                <c:pt idx="63757">
                  <c:v>0.98666126243527996</c:v>
                </c:pt>
                <c:pt idx="63758">
                  <c:v>0.98745234270581195</c:v>
                </c:pt>
                <c:pt idx="63759">
                  <c:v>0.98825272363015404</c:v>
                </c:pt>
                <c:pt idx="63760">
                  <c:v>0.98901298797616399</c:v>
                </c:pt>
                <c:pt idx="63761">
                  <c:v>0.98844802144817201</c:v>
                </c:pt>
                <c:pt idx="63762">
                  <c:v>0.98770831502281597</c:v>
                </c:pt>
                <c:pt idx="63763">
                  <c:v>0.99008056199422401</c:v>
                </c:pt>
                <c:pt idx="63764">
                  <c:v>0.987879539323956</c:v>
                </c:pt>
                <c:pt idx="63765">
                  <c:v>0.99093380823203103</c:v>
                </c:pt>
                <c:pt idx="63766">
                  <c:v>0.99119803931249795</c:v>
                </c:pt>
                <c:pt idx="63767">
                  <c:v>0.98914670317196396</c:v>
                </c:pt>
                <c:pt idx="63768">
                  <c:v>0.98953281938844195</c:v>
                </c:pt>
                <c:pt idx="63769">
                  <c:v>0.99217673214396696</c:v>
                </c:pt>
                <c:pt idx="63770">
                  <c:v>0.99289666060836401</c:v>
                </c:pt>
                <c:pt idx="63771">
                  <c:v>0.99230175814640598</c:v>
                </c:pt>
                <c:pt idx="63772">
                  <c:v>0.98974540684554602</c:v>
                </c:pt>
                <c:pt idx="63773">
                  <c:v>0.98626640722341397</c:v>
                </c:pt>
                <c:pt idx="63774">
                  <c:v>0.99128744828631199</c:v>
                </c:pt>
                <c:pt idx="63775">
                  <c:v>0.99199781546697297</c:v>
                </c:pt>
                <c:pt idx="63776">
                  <c:v>0.98729901677674403</c:v>
                </c:pt>
                <c:pt idx="63777">
                  <c:v>0.99130592872382794</c:v>
                </c:pt>
                <c:pt idx="63778">
                  <c:v>0.99251230839691895</c:v>
                </c:pt>
                <c:pt idx="63779">
                  <c:v>0.98973061415603902</c:v>
                </c:pt>
                <c:pt idx="63780">
                  <c:v>0.98786770263363</c:v>
                </c:pt>
                <c:pt idx="63781">
                  <c:v>0.99018265862560395</c:v>
                </c:pt>
                <c:pt idx="63782">
                  <c:v>0.99282293547664102</c:v>
                </c:pt>
                <c:pt idx="63783">
                  <c:v>0.99149414016870596</c:v>
                </c:pt>
                <c:pt idx="63784">
                  <c:v>0.98610849916605803</c:v>
                </c:pt>
                <c:pt idx="63785">
                  <c:v>0.99151055658066201</c:v>
                </c:pt>
                <c:pt idx="63786">
                  <c:v>0.99220760015500498</c:v>
                </c:pt>
                <c:pt idx="63787">
                  <c:v>0.99125874777004497</c:v>
                </c:pt>
                <c:pt idx="63788">
                  <c:v>0.99263900074068601</c:v>
                </c:pt>
                <c:pt idx="63789">
                  <c:v>0.98820935354558703</c:v>
                </c:pt>
                <c:pt idx="63790">
                  <c:v>0.98833485262391796</c:v>
                </c:pt>
                <c:pt idx="63791">
                  <c:v>0.99040168297175202</c:v>
                </c:pt>
                <c:pt idx="63792">
                  <c:v>0.99507596308209001</c:v>
                </c:pt>
                <c:pt idx="63793">
                  <c:v>0.986283615880852</c:v>
                </c:pt>
                <c:pt idx="63794">
                  <c:v>0.99027429814974299</c:v>
                </c:pt>
                <c:pt idx="63795">
                  <c:v>0.99251083597657697</c:v>
                </c:pt>
                <c:pt idx="63796">
                  <c:v>0.98799093863376097</c:v>
                </c:pt>
                <c:pt idx="63797">
                  <c:v>0.98964176133700799</c:v>
                </c:pt>
                <c:pt idx="63798">
                  <c:v>0.99232655925109103</c:v>
                </c:pt>
                <c:pt idx="63799">
                  <c:v>0.99068855161997105</c:v>
                </c:pt>
                <c:pt idx="63800">
                  <c:v>0.989410115686162</c:v>
                </c:pt>
                <c:pt idx="63801">
                  <c:v>0.99023341275895005</c:v>
                </c:pt>
                <c:pt idx="63802">
                  <c:v>0.98785194608523097</c:v>
                </c:pt>
                <c:pt idx="63803">
                  <c:v>0.99172172767836297</c:v>
                </c:pt>
                <c:pt idx="63804">
                  <c:v>0.98792983555395097</c:v>
                </c:pt>
                <c:pt idx="63805">
                  <c:v>0.99150601200231903</c:v>
                </c:pt>
                <c:pt idx="63806">
                  <c:v>0.99302626559552198</c:v>
                </c:pt>
                <c:pt idx="63807">
                  <c:v>0.99236151839036302</c:v>
                </c:pt>
                <c:pt idx="63808">
                  <c:v>0.99105665511237795</c:v>
                </c:pt>
                <c:pt idx="63809">
                  <c:v>0.98798505169358197</c:v>
                </c:pt>
                <c:pt idx="63810">
                  <c:v>0.99101193129592702</c:v>
                </c:pt>
                <c:pt idx="63811">
                  <c:v>0.987840004127709</c:v>
                </c:pt>
                <c:pt idx="63812">
                  <c:v>0.99406297974552005</c:v>
                </c:pt>
                <c:pt idx="63813">
                  <c:v>0.989852349146079</c:v>
                </c:pt>
                <c:pt idx="63814">
                  <c:v>0.99190118019601203</c:v>
                </c:pt>
                <c:pt idx="63815">
                  <c:v>0.99210171739435404</c:v>
                </c:pt>
                <c:pt idx="63816">
                  <c:v>0.98744004636236504</c:v>
                </c:pt>
                <c:pt idx="63817">
                  <c:v>0.99340901521748104</c:v>
                </c:pt>
                <c:pt idx="63818">
                  <c:v>0.98813622729999195</c:v>
                </c:pt>
                <c:pt idx="63819">
                  <c:v>0.98958096556818398</c:v>
                </c:pt>
                <c:pt idx="63820">
                  <c:v>0.991620762096737</c:v>
                </c:pt>
                <c:pt idx="63821">
                  <c:v>0.99125504712412804</c:v>
                </c:pt>
                <c:pt idx="63822">
                  <c:v>0.98954674405107501</c:v>
                </c:pt>
                <c:pt idx="63823">
                  <c:v>0.99222915736093598</c:v>
                </c:pt>
                <c:pt idx="63824">
                  <c:v>0.99015154880530198</c:v>
                </c:pt>
                <c:pt idx="63825">
                  <c:v>0.98920258995523902</c:v>
                </c:pt>
                <c:pt idx="63826">
                  <c:v>0.99102611308552002</c:v>
                </c:pt>
                <c:pt idx="63827">
                  <c:v>0.98977062868534604</c:v>
                </c:pt>
                <c:pt idx="63828">
                  <c:v>0.98857191456470295</c:v>
                </c:pt>
                <c:pt idx="63829">
                  <c:v>0.99304107640835704</c:v>
                </c:pt>
                <c:pt idx="63830">
                  <c:v>0.99294262328794503</c:v>
                </c:pt>
                <c:pt idx="63831">
                  <c:v>0.98859890230023395</c:v>
                </c:pt>
                <c:pt idx="63832">
                  <c:v>0.98960340270637004</c:v>
                </c:pt>
                <c:pt idx="63833">
                  <c:v>0.98818665360504399</c:v>
                </c:pt>
                <c:pt idx="63834">
                  <c:v>0.99367725435885002</c:v>
                </c:pt>
                <c:pt idx="63835">
                  <c:v>0.99131217979525299</c:v>
                </c:pt>
                <c:pt idx="63836">
                  <c:v>0.988321480403486</c:v>
                </c:pt>
                <c:pt idx="63837">
                  <c:v>0.99028532157596905</c:v>
                </c:pt>
                <c:pt idx="63838">
                  <c:v>0.99033646168997602</c:v>
                </c:pt>
                <c:pt idx="63839">
                  <c:v>0.98880086056414895</c:v>
                </c:pt>
                <c:pt idx="63840">
                  <c:v>0.98987290131675698</c:v>
                </c:pt>
                <c:pt idx="63841">
                  <c:v>0.98680842509879596</c:v>
                </c:pt>
                <c:pt idx="63842">
                  <c:v>0.98893785302355797</c:v>
                </c:pt>
                <c:pt idx="63843">
                  <c:v>0.991168305863252</c:v>
                </c:pt>
                <c:pt idx="63844">
                  <c:v>0.99188491596621498</c:v>
                </c:pt>
                <c:pt idx="63845">
                  <c:v>0.99000818485119602</c:v>
                </c:pt>
                <c:pt idx="63846">
                  <c:v>0.99005127234844403</c:v>
                </c:pt>
                <c:pt idx="63847">
                  <c:v>0.98966191200070697</c:v>
                </c:pt>
                <c:pt idx="63848">
                  <c:v>0.98972468525993995</c:v>
                </c:pt>
                <c:pt idx="63849">
                  <c:v>0.99286996419937001</c:v>
                </c:pt>
                <c:pt idx="63850">
                  <c:v>0.99308854475241604</c:v>
                </c:pt>
                <c:pt idx="63851">
                  <c:v>0.99133882154493702</c:v>
                </c:pt>
                <c:pt idx="63852">
                  <c:v>0.99059055757728898</c:v>
                </c:pt>
                <c:pt idx="63853">
                  <c:v>0.99201928537474904</c:v>
                </c:pt>
                <c:pt idx="63854">
                  <c:v>0.99111564511772399</c:v>
                </c:pt>
                <c:pt idx="63855">
                  <c:v>0.99208063090572896</c:v>
                </c:pt>
                <c:pt idx="63856">
                  <c:v>0.98876056256941303</c:v>
                </c:pt>
                <c:pt idx="63857">
                  <c:v>0.98796658792674097</c:v>
                </c:pt>
                <c:pt idx="63858">
                  <c:v>0.991110460080738</c:v>
                </c:pt>
                <c:pt idx="63859">
                  <c:v>0.99081964599192296</c:v>
                </c:pt>
                <c:pt idx="63860">
                  <c:v>0.988604929691829</c:v>
                </c:pt>
                <c:pt idx="63861">
                  <c:v>0.99072339171412205</c:v>
                </c:pt>
                <c:pt idx="63862">
                  <c:v>0.98836716051043205</c:v>
                </c:pt>
                <c:pt idx="63863">
                  <c:v>0.98833790112521303</c:v>
                </c:pt>
                <c:pt idx="63864">
                  <c:v>0.99211321668303798</c:v>
                </c:pt>
                <c:pt idx="63865">
                  <c:v>0.98724449705736705</c:v>
                </c:pt>
                <c:pt idx="63866">
                  <c:v>0.99119879670389499</c:v>
                </c:pt>
                <c:pt idx="63867">
                  <c:v>0.98748990287782401</c:v>
                </c:pt>
                <c:pt idx="63868">
                  <c:v>0.99186498893726505</c:v>
                </c:pt>
                <c:pt idx="63869">
                  <c:v>0.988166029721668</c:v>
                </c:pt>
                <c:pt idx="63870">
                  <c:v>0.990599393738957</c:v>
                </c:pt>
                <c:pt idx="63871">
                  <c:v>0.99117057460158298</c:v>
                </c:pt>
                <c:pt idx="63872">
                  <c:v>0.99030135100272998</c:v>
                </c:pt>
                <c:pt idx="63873">
                  <c:v>0.99191350284375401</c:v>
                </c:pt>
                <c:pt idx="63874">
                  <c:v>0.99166795159807097</c:v>
                </c:pt>
                <c:pt idx="63875">
                  <c:v>0.98608926376957695</c:v>
                </c:pt>
                <c:pt idx="63876">
                  <c:v>0.99061047238670297</c:v>
                </c:pt>
                <c:pt idx="63877">
                  <c:v>0.98834889497350897</c:v>
                </c:pt>
                <c:pt idx="63878">
                  <c:v>0.988421933028793</c:v>
                </c:pt>
                <c:pt idx="63879">
                  <c:v>0.98898934778513903</c:v>
                </c:pt>
                <c:pt idx="63880">
                  <c:v>0.99225848382839199</c:v>
                </c:pt>
                <c:pt idx="63881">
                  <c:v>0.98890505782476201</c:v>
                </c:pt>
                <c:pt idx="63882">
                  <c:v>0.99044053186566505</c:v>
                </c:pt>
                <c:pt idx="63883">
                  <c:v>0.99076238557981</c:v>
                </c:pt>
                <c:pt idx="63884">
                  <c:v>0.98801811174444798</c:v>
                </c:pt>
                <c:pt idx="63885">
                  <c:v>0.99307154647988705</c:v>
                </c:pt>
                <c:pt idx="63886">
                  <c:v>0.98992728258263596</c:v>
                </c:pt>
                <c:pt idx="63887">
                  <c:v>0.98820998646797298</c:v>
                </c:pt>
                <c:pt idx="63888">
                  <c:v>0.99273486452809601</c:v>
                </c:pt>
                <c:pt idx="63889">
                  <c:v>0.993097821164864</c:v>
                </c:pt>
                <c:pt idx="63890">
                  <c:v>0.98894192263820102</c:v>
                </c:pt>
                <c:pt idx="63891">
                  <c:v>0.99030516920459899</c:v>
                </c:pt>
                <c:pt idx="63892">
                  <c:v>0.99112332711276097</c:v>
                </c:pt>
                <c:pt idx="63893">
                  <c:v>0.99086493003859999</c:v>
                </c:pt>
                <c:pt idx="63894">
                  <c:v>0.99208943859747301</c:v>
                </c:pt>
                <c:pt idx="63895">
                  <c:v>0.99269316922199102</c:v>
                </c:pt>
                <c:pt idx="63896">
                  <c:v>0.98933283655554605</c:v>
                </c:pt>
                <c:pt idx="63897">
                  <c:v>0.991648367189915</c:v>
                </c:pt>
                <c:pt idx="63898">
                  <c:v>0.98839734044379202</c:v>
                </c:pt>
                <c:pt idx="63899">
                  <c:v>0.99050806757336496</c:v>
                </c:pt>
                <c:pt idx="63900">
                  <c:v>0.987936628554278</c:v>
                </c:pt>
                <c:pt idx="63901">
                  <c:v>0.98893283045817004</c:v>
                </c:pt>
                <c:pt idx="63902">
                  <c:v>0.98671672354582296</c:v>
                </c:pt>
                <c:pt idx="63903">
                  <c:v>0.99333137623002199</c:v>
                </c:pt>
                <c:pt idx="63904">
                  <c:v>0.99072464155304196</c:v>
                </c:pt>
                <c:pt idx="63905">
                  <c:v>0.99226156775276997</c:v>
                </c:pt>
                <c:pt idx="63906">
                  <c:v>0.98784517966038798</c:v>
                </c:pt>
                <c:pt idx="63907">
                  <c:v>0.99152951986079996</c:v>
                </c:pt>
                <c:pt idx="63908">
                  <c:v>0.99099015339455598</c:v>
                </c:pt>
                <c:pt idx="63909">
                  <c:v>0.98749820060996196</c:v>
                </c:pt>
                <c:pt idx="63910">
                  <c:v>0.99117774099731804</c:v>
                </c:pt>
                <c:pt idx="63911">
                  <c:v>0.99287355109976305</c:v>
                </c:pt>
                <c:pt idx="63912">
                  <c:v>0.98961316307779401</c:v>
                </c:pt>
                <c:pt idx="63913">
                  <c:v>0.99000009576508097</c:v>
                </c:pt>
                <c:pt idx="63914">
                  <c:v>0.98746455814213696</c:v>
                </c:pt>
                <c:pt idx="63915">
                  <c:v>0.99431537382815205</c:v>
                </c:pt>
                <c:pt idx="63916">
                  <c:v>0.98684185340742503</c:v>
                </c:pt>
                <c:pt idx="63917">
                  <c:v>0.990391390378769</c:v>
                </c:pt>
                <c:pt idx="63918">
                  <c:v>0.98980707585731498</c:v>
                </c:pt>
                <c:pt idx="63919">
                  <c:v>0.99010411097913498</c:v>
                </c:pt>
                <c:pt idx="63920">
                  <c:v>0.98945596995729901</c:v>
                </c:pt>
                <c:pt idx="63921">
                  <c:v>0.99307881707781798</c:v>
                </c:pt>
                <c:pt idx="63922">
                  <c:v>0.986002900562719</c:v>
                </c:pt>
                <c:pt idx="63923">
                  <c:v>0.99254755256142302</c:v>
                </c:pt>
                <c:pt idx="63924">
                  <c:v>0.99424627176815505</c:v>
                </c:pt>
                <c:pt idx="63925">
                  <c:v>0.98659872240010305</c:v>
                </c:pt>
                <c:pt idx="63926">
                  <c:v>0.99185892664207198</c:v>
                </c:pt>
                <c:pt idx="63927">
                  <c:v>0.99046452507294203</c:v>
                </c:pt>
                <c:pt idx="63928">
                  <c:v>0.99051567557686304</c:v>
                </c:pt>
                <c:pt idx="63929">
                  <c:v>0.993893648383956</c:v>
                </c:pt>
                <c:pt idx="63930">
                  <c:v>0.98896160850761705</c:v>
                </c:pt>
                <c:pt idx="63931">
                  <c:v>0.99045231995883798</c:v>
                </c:pt>
                <c:pt idx="63932">
                  <c:v>0.99346572026162705</c:v>
                </c:pt>
                <c:pt idx="63933">
                  <c:v>0.99019237609952704</c:v>
                </c:pt>
                <c:pt idx="63934">
                  <c:v>0.98897635021885999</c:v>
                </c:pt>
                <c:pt idx="63935">
                  <c:v>0.98984560452010595</c:v>
                </c:pt>
                <c:pt idx="63936">
                  <c:v>0.98664264613974695</c:v>
                </c:pt>
                <c:pt idx="63937">
                  <c:v>0.99319727795377</c:v>
                </c:pt>
                <c:pt idx="63938">
                  <c:v>0.98837777702398799</c:v>
                </c:pt>
                <c:pt idx="63939">
                  <c:v>0.99075760927443302</c:v>
                </c:pt>
                <c:pt idx="63940">
                  <c:v>0.99343434531438002</c:v>
                </c:pt>
                <c:pt idx="63941">
                  <c:v>0.99050450035429205</c:v>
                </c:pt>
                <c:pt idx="63942">
                  <c:v>0.98817630102938003</c:v>
                </c:pt>
                <c:pt idx="63943">
                  <c:v>0.990749490189759</c:v>
                </c:pt>
                <c:pt idx="63944">
                  <c:v>0.98932551663113599</c:v>
                </c:pt>
                <c:pt idx="63945">
                  <c:v>0.98743506137763004</c:v>
                </c:pt>
                <c:pt idx="63946">
                  <c:v>0.98994484311280995</c:v>
                </c:pt>
                <c:pt idx="63947">
                  <c:v>0.98980258699951096</c:v>
                </c:pt>
                <c:pt idx="63948">
                  <c:v>0.98749747665721099</c:v>
                </c:pt>
                <c:pt idx="63949">
                  <c:v>0.99172066719475904</c:v>
                </c:pt>
                <c:pt idx="63950">
                  <c:v>0.98756910437391399</c:v>
                </c:pt>
                <c:pt idx="63951">
                  <c:v>0.991560456945623</c:v>
                </c:pt>
                <c:pt idx="63952">
                  <c:v>0.98881834638731103</c:v>
                </c:pt>
                <c:pt idx="63953">
                  <c:v>0.99015383939948198</c:v>
                </c:pt>
                <c:pt idx="63954">
                  <c:v>0.98599546374313496</c:v>
                </c:pt>
                <c:pt idx="63955">
                  <c:v>0.98863652399890201</c:v>
                </c:pt>
                <c:pt idx="63956">
                  <c:v>0.98745513254824702</c:v>
                </c:pt>
                <c:pt idx="63957">
                  <c:v>0.98674074401878997</c:v>
                </c:pt>
                <c:pt idx="63958">
                  <c:v>0.99080934710975099</c:v>
                </c:pt>
                <c:pt idx="63959">
                  <c:v>0.98805407389602296</c:v>
                </c:pt>
                <c:pt idx="63960">
                  <c:v>0.98791583946267902</c:v>
                </c:pt>
                <c:pt idx="63961">
                  <c:v>0.99228623514476999</c:v>
                </c:pt>
                <c:pt idx="63962">
                  <c:v>0.99382503486768903</c:v>
                </c:pt>
                <c:pt idx="63963">
                  <c:v>0.98618484003334905</c:v>
                </c:pt>
                <c:pt idx="63964">
                  <c:v>0.99196445277622503</c:v>
                </c:pt>
                <c:pt idx="63965">
                  <c:v>0.99150726231879704</c:v>
                </c:pt>
                <c:pt idx="63966">
                  <c:v>0.98890360108016195</c:v>
                </c:pt>
                <c:pt idx="63967">
                  <c:v>0.98960448803571399</c:v>
                </c:pt>
                <c:pt idx="63968">
                  <c:v>0.99075964625235202</c:v>
                </c:pt>
                <c:pt idx="63969">
                  <c:v>0.99160270928453498</c:v>
                </c:pt>
                <c:pt idx="63970">
                  <c:v>0.98816634366048195</c:v>
                </c:pt>
                <c:pt idx="63971">
                  <c:v>0.99476653073719901</c:v>
                </c:pt>
                <c:pt idx="63972">
                  <c:v>0.98875445595950495</c:v>
                </c:pt>
                <c:pt idx="63973">
                  <c:v>0.99131378842493401</c:v>
                </c:pt>
                <c:pt idx="63974">
                  <c:v>0.99199962757159899</c:v>
                </c:pt>
                <c:pt idx="63975">
                  <c:v>0.99170596629068897</c:v>
                </c:pt>
                <c:pt idx="63976">
                  <c:v>0.99249357654420001</c:v>
                </c:pt>
                <c:pt idx="63977">
                  <c:v>0.98889590534342997</c:v>
                </c:pt>
                <c:pt idx="63978">
                  <c:v>0.99130861764882405</c:v>
                </c:pt>
                <c:pt idx="63979">
                  <c:v>0.99062585779661805</c:v>
                </c:pt>
                <c:pt idx="63980">
                  <c:v>0.99180132035778201</c:v>
                </c:pt>
                <c:pt idx="63981">
                  <c:v>0.99169467587731397</c:v>
                </c:pt>
                <c:pt idx="63982">
                  <c:v>0.99358433568496096</c:v>
                </c:pt>
                <c:pt idx="63983">
                  <c:v>0.98892962270519902</c:v>
                </c:pt>
                <c:pt idx="63984">
                  <c:v>0.99291981043532496</c:v>
                </c:pt>
                <c:pt idx="63985">
                  <c:v>0.99310257920368195</c:v>
                </c:pt>
                <c:pt idx="63986">
                  <c:v>0.99084000283669704</c:v>
                </c:pt>
                <c:pt idx="63987">
                  <c:v>0.99189782390225401</c:v>
                </c:pt>
                <c:pt idx="63988">
                  <c:v>0.98845420246531202</c:v>
                </c:pt>
                <c:pt idx="63989">
                  <c:v>0.99196869045212799</c:v>
                </c:pt>
                <c:pt idx="63990">
                  <c:v>0.98754272556855904</c:v>
                </c:pt>
                <c:pt idx="63991">
                  <c:v>0.99230181033329401</c:v>
                </c:pt>
                <c:pt idx="63992">
                  <c:v>0.99228708347250105</c:v>
                </c:pt>
                <c:pt idx="63993">
                  <c:v>0.989182260482527</c:v>
                </c:pt>
                <c:pt idx="63994">
                  <c:v>0.98960557953754702</c:v>
                </c:pt>
                <c:pt idx="63995">
                  <c:v>0.99305045501955702</c:v>
                </c:pt>
                <c:pt idx="63996">
                  <c:v>0.98701472659655398</c:v>
                </c:pt>
                <c:pt idx="63997">
                  <c:v>0.98901483973154003</c:v>
                </c:pt>
                <c:pt idx="63998">
                  <c:v>0.99031462272523396</c:v>
                </c:pt>
                <c:pt idx="63999">
                  <c:v>0.99026200906435402</c:v>
                </c:pt>
                <c:pt idx="64000">
                  <c:v>0.98666781916769197</c:v>
                </c:pt>
                <c:pt idx="64001">
                  <c:v>0.98876481800188099</c:v>
                </c:pt>
                <c:pt idx="64002">
                  <c:v>0.99321201180617003</c:v>
                </c:pt>
                <c:pt idx="64003">
                  <c:v>0.98863294437151095</c:v>
                </c:pt>
                <c:pt idx="64004">
                  <c:v>0.98902686133300199</c:v>
                </c:pt>
                <c:pt idx="64005">
                  <c:v>0.99214797046275705</c:v>
                </c:pt>
                <c:pt idx="64006">
                  <c:v>0.98832900990484895</c:v>
                </c:pt>
                <c:pt idx="64007">
                  <c:v>0.99079903362774302</c:v>
                </c:pt>
                <c:pt idx="64008">
                  <c:v>0.98946398602858099</c:v>
                </c:pt>
                <c:pt idx="64009">
                  <c:v>0.99152689466355404</c:v>
                </c:pt>
                <c:pt idx="64010">
                  <c:v>0.99004110682258795</c:v>
                </c:pt>
                <c:pt idx="64011">
                  <c:v>0.98860657330637702</c:v>
                </c:pt>
                <c:pt idx="64012">
                  <c:v>0.99023386145538494</c:v>
                </c:pt>
                <c:pt idx="64013">
                  <c:v>0.99227895232174301</c:v>
                </c:pt>
                <c:pt idx="64014">
                  <c:v>0.99238213560253696</c:v>
                </c:pt>
                <c:pt idx="64015">
                  <c:v>0.99061399499921599</c:v>
                </c:pt>
                <c:pt idx="64016">
                  <c:v>0.98698200525858804</c:v>
                </c:pt>
                <c:pt idx="64017">
                  <c:v>0.99278864656424803</c:v>
                </c:pt>
                <c:pt idx="64018">
                  <c:v>0.99276152668932005</c:v>
                </c:pt>
                <c:pt idx="64019">
                  <c:v>0.98956570163177804</c:v>
                </c:pt>
                <c:pt idx="64020">
                  <c:v>0.98870747957309202</c:v>
                </c:pt>
                <c:pt idx="64021">
                  <c:v>0.99085156509434402</c:v>
                </c:pt>
                <c:pt idx="64022">
                  <c:v>0.99260023908206696</c:v>
                </c:pt>
                <c:pt idx="64023">
                  <c:v>0.99117143206936098</c:v>
                </c:pt>
                <c:pt idx="64024">
                  <c:v>0.99029525371802296</c:v>
                </c:pt>
                <c:pt idx="64025">
                  <c:v>0.98832957845106395</c:v>
                </c:pt>
                <c:pt idx="64026">
                  <c:v>0.99053409967922301</c:v>
                </c:pt>
                <c:pt idx="64027">
                  <c:v>0.98651855773910901</c:v>
                </c:pt>
                <c:pt idx="64028">
                  <c:v>0.99307585124904696</c:v>
                </c:pt>
                <c:pt idx="64029">
                  <c:v>0.98922891739181595</c:v>
                </c:pt>
                <c:pt idx="64030">
                  <c:v>0.98675775116815301</c:v>
                </c:pt>
                <c:pt idx="64031">
                  <c:v>0.98907343057961306</c:v>
                </c:pt>
                <c:pt idx="64032">
                  <c:v>0.99022563586843704</c:v>
                </c:pt>
                <c:pt idx="64033">
                  <c:v>0.99037863177317298</c:v>
                </c:pt>
                <c:pt idx="64034">
                  <c:v>0.99027387177470505</c:v>
                </c:pt>
                <c:pt idx="64035">
                  <c:v>0.99035277743525996</c:v>
                </c:pt>
                <c:pt idx="64036">
                  <c:v>0.99066358161946899</c:v>
                </c:pt>
                <c:pt idx="64037">
                  <c:v>0.98750068695542903</c:v>
                </c:pt>
                <c:pt idx="64038">
                  <c:v>0.98808528132323004</c:v>
                </c:pt>
                <c:pt idx="64039">
                  <c:v>0.99047233435099802</c:v>
                </c:pt>
                <c:pt idx="64040">
                  <c:v>0.98799303173006503</c:v>
                </c:pt>
                <c:pt idx="64041">
                  <c:v>0.99183081386261696</c:v>
                </c:pt>
                <c:pt idx="64042">
                  <c:v>0.99298983100791105</c:v>
                </c:pt>
                <c:pt idx="64043">
                  <c:v>0.99021441328412196</c:v>
                </c:pt>
                <c:pt idx="64044">
                  <c:v>0.98783291894002301</c:v>
                </c:pt>
                <c:pt idx="64045">
                  <c:v>0.99331078010406904</c:v>
                </c:pt>
                <c:pt idx="64046">
                  <c:v>0.98861505844435904</c:v>
                </c:pt>
                <c:pt idx="64047">
                  <c:v>0.99162666035038805</c:v>
                </c:pt>
                <c:pt idx="64048">
                  <c:v>0.99563030652372597</c:v>
                </c:pt>
                <c:pt idx="64049">
                  <c:v>0.98856179068440697</c:v>
                </c:pt>
                <c:pt idx="64050">
                  <c:v>0.99282646666931196</c:v>
                </c:pt>
                <c:pt idx="64051">
                  <c:v>0.99273274009170498</c:v>
                </c:pt>
                <c:pt idx="64052">
                  <c:v>0.993326801868465</c:v>
                </c:pt>
                <c:pt idx="64053">
                  <c:v>0.98641441499659999</c:v>
                </c:pt>
                <c:pt idx="64054">
                  <c:v>0.99260651235805197</c:v>
                </c:pt>
                <c:pt idx="64055">
                  <c:v>0.98906234161277695</c:v>
                </c:pt>
                <c:pt idx="64056">
                  <c:v>0.98581902538657695</c:v>
                </c:pt>
                <c:pt idx="64057">
                  <c:v>0.98857123120567303</c:v>
                </c:pt>
                <c:pt idx="64058">
                  <c:v>0.98876361321168904</c:v>
                </c:pt>
                <c:pt idx="64059">
                  <c:v>0.98784779730581995</c:v>
                </c:pt>
                <c:pt idx="64060">
                  <c:v>0.98855135333662802</c:v>
                </c:pt>
                <c:pt idx="64061">
                  <c:v>0.98810699690163994</c:v>
                </c:pt>
                <c:pt idx="64062">
                  <c:v>0.98863353212378502</c:v>
                </c:pt>
                <c:pt idx="64063">
                  <c:v>0.98876471795343102</c:v>
                </c:pt>
                <c:pt idx="64064">
                  <c:v>0.99000658397750096</c:v>
                </c:pt>
                <c:pt idx="64065">
                  <c:v>0.98868451337791097</c:v>
                </c:pt>
                <c:pt idx="64066">
                  <c:v>0.98909472838766199</c:v>
                </c:pt>
                <c:pt idx="64067">
                  <c:v>0.99254200002168902</c:v>
                </c:pt>
                <c:pt idx="64068">
                  <c:v>0.99262214588133002</c:v>
                </c:pt>
                <c:pt idx="64069">
                  <c:v>0.98984565099265298</c:v>
                </c:pt>
                <c:pt idx="64070">
                  <c:v>0.99323319502905705</c:v>
                </c:pt>
                <c:pt idx="64071">
                  <c:v>0.99064848991377097</c:v>
                </c:pt>
                <c:pt idx="64072">
                  <c:v>0.989618029690845</c:v>
                </c:pt>
                <c:pt idx="64073">
                  <c:v>0.98976458312198001</c:v>
                </c:pt>
                <c:pt idx="64074">
                  <c:v>0.989153457885251</c:v>
                </c:pt>
                <c:pt idx="64075">
                  <c:v>0.99229004827606204</c:v>
                </c:pt>
                <c:pt idx="64076">
                  <c:v>0.98723818549081199</c:v>
                </c:pt>
                <c:pt idx="64077">
                  <c:v>0.98832386590596599</c:v>
                </c:pt>
                <c:pt idx="64078">
                  <c:v>0.99215358090532502</c:v>
                </c:pt>
                <c:pt idx="64079">
                  <c:v>0.98886660042677299</c:v>
                </c:pt>
                <c:pt idx="64080">
                  <c:v>0.98969251554317395</c:v>
                </c:pt>
                <c:pt idx="64081">
                  <c:v>0.99157700888107403</c:v>
                </c:pt>
                <c:pt idx="64082">
                  <c:v>0.99320616752370094</c:v>
                </c:pt>
                <c:pt idx="64083">
                  <c:v>0.99482100708272403</c:v>
                </c:pt>
                <c:pt idx="64084">
                  <c:v>0.98734584795119695</c:v>
                </c:pt>
                <c:pt idx="64085">
                  <c:v>0.99314256057002603</c:v>
                </c:pt>
                <c:pt idx="64086">
                  <c:v>0.99420917506514594</c:v>
                </c:pt>
                <c:pt idx="64087">
                  <c:v>0.98923226116968999</c:v>
                </c:pt>
                <c:pt idx="64088">
                  <c:v>0.98981001700742399</c:v>
                </c:pt>
                <c:pt idx="64089">
                  <c:v>0.992530496611155</c:v>
                </c:pt>
                <c:pt idx="64090">
                  <c:v>0.987827479551877</c:v>
                </c:pt>
                <c:pt idx="64091">
                  <c:v>0.99192234280000602</c:v>
                </c:pt>
                <c:pt idx="64092">
                  <c:v>0.99127628815161495</c:v>
                </c:pt>
                <c:pt idx="64093">
                  <c:v>0.99028990300058894</c:v>
                </c:pt>
                <c:pt idx="64094">
                  <c:v>0.99132888589391699</c:v>
                </c:pt>
                <c:pt idx="64095">
                  <c:v>0.98791570547190699</c:v>
                </c:pt>
                <c:pt idx="64096">
                  <c:v>0.98871609258951998</c:v>
                </c:pt>
                <c:pt idx="64097">
                  <c:v>0.98968632635157106</c:v>
                </c:pt>
                <c:pt idx="64098">
                  <c:v>0.99424166625141197</c:v>
                </c:pt>
                <c:pt idx="64099">
                  <c:v>0.987815129706624</c:v>
                </c:pt>
                <c:pt idx="64100">
                  <c:v>0.99270703888966805</c:v>
                </c:pt>
                <c:pt idx="64101">
                  <c:v>0.99427987240323401</c:v>
                </c:pt>
                <c:pt idx="64102">
                  <c:v>0.99039336508387199</c:v>
                </c:pt>
                <c:pt idx="64103">
                  <c:v>0.98841805519421899</c:v>
                </c:pt>
                <c:pt idx="64104">
                  <c:v>0.99138955951924301</c:v>
                </c:pt>
                <c:pt idx="64105">
                  <c:v>0.98708516353765896</c:v>
                </c:pt>
                <c:pt idx="64106">
                  <c:v>0.988219986228701</c:v>
                </c:pt>
                <c:pt idx="64107">
                  <c:v>0.98727017157704</c:v>
                </c:pt>
                <c:pt idx="64108">
                  <c:v>0.99236051651882395</c:v>
                </c:pt>
                <c:pt idx="64109">
                  <c:v>0.989790311871798</c:v>
                </c:pt>
                <c:pt idx="64110">
                  <c:v>0.99245041778172005</c:v>
                </c:pt>
                <c:pt idx="64111">
                  <c:v>0.99079124781905303</c:v>
                </c:pt>
                <c:pt idx="64112">
                  <c:v>0.99171375374773096</c:v>
                </c:pt>
                <c:pt idx="64113">
                  <c:v>0.99329061092142201</c:v>
                </c:pt>
                <c:pt idx="64114">
                  <c:v>0.98745907617585804</c:v>
                </c:pt>
                <c:pt idx="64115">
                  <c:v>0.989272297740725</c:v>
                </c:pt>
                <c:pt idx="64116">
                  <c:v>0.99264190228550797</c:v>
                </c:pt>
                <c:pt idx="64117">
                  <c:v>0.99050777513805199</c:v>
                </c:pt>
                <c:pt idx="64118">
                  <c:v>0.99097760445447902</c:v>
                </c:pt>
                <c:pt idx="64119">
                  <c:v>0.99020207700643603</c:v>
                </c:pt>
                <c:pt idx="64120">
                  <c:v>0.99165814520624396</c:v>
                </c:pt>
                <c:pt idx="64121">
                  <c:v>0.99155674801875004</c:v>
                </c:pt>
                <c:pt idx="64122">
                  <c:v>0.99392169743902203</c:v>
                </c:pt>
                <c:pt idx="64123">
                  <c:v>0.98754888130259599</c:v>
                </c:pt>
                <c:pt idx="64124">
                  <c:v>0.99272791353148604</c:v>
                </c:pt>
                <c:pt idx="64125">
                  <c:v>0.99183588742983397</c:v>
                </c:pt>
                <c:pt idx="64126">
                  <c:v>0.99240265502797798</c:v>
                </c:pt>
                <c:pt idx="64127">
                  <c:v>0.98817963237474604</c:v>
                </c:pt>
                <c:pt idx="64128">
                  <c:v>0.99093969499781498</c:v>
                </c:pt>
                <c:pt idx="64129">
                  <c:v>0.99142866863367296</c:v>
                </c:pt>
                <c:pt idx="64130">
                  <c:v>0.99226920056329304</c:v>
                </c:pt>
                <c:pt idx="64131">
                  <c:v>0.98851048493107896</c:v>
                </c:pt>
                <c:pt idx="64132">
                  <c:v>0.98829671725580304</c:v>
                </c:pt>
                <c:pt idx="64133">
                  <c:v>0.99105719943103299</c:v>
                </c:pt>
                <c:pt idx="64134">
                  <c:v>0.99461659927580504</c:v>
                </c:pt>
                <c:pt idx="64135">
                  <c:v>0.99082727862174003</c:v>
                </c:pt>
                <c:pt idx="64136">
                  <c:v>0.98877631607262795</c:v>
                </c:pt>
                <c:pt idx="64137">
                  <c:v>0.98930029975242495</c:v>
                </c:pt>
                <c:pt idx="64138">
                  <c:v>0.99261513945757496</c:v>
                </c:pt>
                <c:pt idx="64139">
                  <c:v>0.99376497281958698</c:v>
                </c:pt>
                <c:pt idx="64140">
                  <c:v>0.98882854272395104</c:v>
                </c:pt>
                <c:pt idx="64141">
                  <c:v>0.99291744109421698</c:v>
                </c:pt>
                <c:pt idx="64142">
                  <c:v>0.99207014621946399</c:v>
                </c:pt>
                <c:pt idx="64143">
                  <c:v>0.99162026753282895</c:v>
                </c:pt>
                <c:pt idx="64144">
                  <c:v>0.99246727639576304</c:v>
                </c:pt>
                <c:pt idx="64145">
                  <c:v>0.99284831887607705</c:v>
                </c:pt>
                <c:pt idx="64146">
                  <c:v>0.99337379346517296</c:v>
                </c:pt>
                <c:pt idx="64147">
                  <c:v>0.989126845952225</c:v>
                </c:pt>
                <c:pt idx="64148">
                  <c:v>0.98988442544046695</c:v>
                </c:pt>
                <c:pt idx="64149">
                  <c:v>0.98696355202781705</c:v>
                </c:pt>
                <c:pt idx="64150">
                  <c:v>0.992359317629815</c:v>
                </c:pt>
                <c:pt idx="64151">
                  <c:v>0.98841982244459503</c:v>
                </c:pt>
                <c:pt idx="64152">
                  <c:v>0.98994084033836505</c:v>
                </c:pt>
                <c:pt idx="64153">
                  <c:v>0.98881395012880002</c:v>
                </c:pt>
                <c:pt idx="64154">
                  <c:v>0.98809509797476003</c:v>
                </c:pt>
                <c:pt idx="64155">
                  <c:v>0.99215169510787604</c:v>
                </c:pt>
                <c:pt idx="64156">
                  <c:v>0.98943150831267002</c:v>
                </c:pt>
                <c:pt idx="64157">
                  <c:v>0.99093803962420901</c:v>
                </c:pt>
                <c:pt idx="64158">
                  <c:v>0.98812098918680302</c:v>
                </c:pt>
                <c:pt idx="64159">
                  <c:v>0.99313857513026804</c:v>
                </c:pt>
                <c:pt idx="64160">
                  <c:v>0.98658239291588301</c:v>
                </c:pt>
                <c:pt idx="64161">
                  <c:v>0.99360578999243798</c:v>
                </c:pt>
                <c:pt idx="64162">
                  <c:v>0.98942271627829803</c:v>
                </c:pt>
                <c:pt idx="64163">
                  <c:v>0.98769925964553396</c:v>
                </c:pt>
                <c:pt idx="64164">
                  <c:v>0.991576120663613</c:v>
                </c:pt>
                <c:pt idx="64165">
                  <c:v>0.99273999844112104</c:v>
                </c:pt>
                <c:pt idx="64166">
                  <c:v>0.99238353574256699</c:v>
                </c:pt>
                <c:pt idx="64167">
                  <c:v>0.993823333400771</c:v>
                </c:pt>
                <c:pt idx="64168">
                  <c:v>0.99111384075317499</c:v>
                </c:pt>
                <c:pt idx="64169">
                  <c:v>0.991610430916673</c:v>
                </c:pt>
                <c:pt idx="64170">
                  <c:v>0.99239038236044297</c:v>
                </c:pt>
                <c:pt idx="64171">
                  <c:v>0.99111526489755797</c:v>
                </c:pt>
                <c:pt idx="64172">
                  <c:v>0.99250145984041904</c:v>
                </c:pt>
                <c:pt idx="64173">
                  <c:v>0.99113787093678196</c:v>
                </c:pt>
                <c:pt idx="64174">
                  <c:v>0.98938886554921601</c:v>
                </c:pt>
                <c:pt idx="64175">
                  <c:v>0.99174203678196404</c:v>
                </c:pt>
                <c:pt idx="64176">
                  <c:v>0.99327319584310803</c:v>
                </c:pt>
                <c:pt idx="64177">
                  <c:v>0.98886872230685097</c:v>
                </c:pt>
                <c:pt idx="64178">
                  <c:v>0.98978055597792203</c:v>
                </c:pt>
                <c:pt idx="64179">
                  <c:v>0.99059320100023496</c:v>
                </c:pt>
                <c:pt idx="64180">
                  <c:v>0.98980622474632596</c:v>
                </c:pt>
                <c:pt idx="64181">
                  <c:v>0.99150093949005402</c:v>
                </c:pt>
                <c:pt idx="64182">
                  <c:v>0.99048968412835303</c:v>
                </c:pt>
                <c:pt idx="64183">
                  <c:v>0.99035907829786796</c:v>
                </c:pt>
                <c:pt idx="64184">
                  <c:v>0.99102643488531905</c:v>
                </c:pt>
                <c:pt idx="64185">
                  <c:v>0.99297304570210099</c:v>
                </c:pt>
                <c:pt idx="64186">
                  <c:v>0.98987966415700201</c:v>
                </c:pt>
                <c:pt idx="64187">
                  <c:v>0.98989068539108405</c:v>
                </c:pt>
                <c:pt idx="64188">
                  <c:v>0.99303111145731304</c:v>
                </c:pt>
                <c:pt idx="64189">
                  <c:v>0.99076722143148799</c:v>
                </c:pt>
                <c:pt idx="64190">
                  <c:v>0.99184686947916501</c:v>
                </c:pt>
                <c:pt idx="64191">
                  <c:v>0.99226652005276705</c:v>
                </c:pt>
                <c:pt idx="64192">
                  <c:v>0.98716639050384902</c:v>
                </c:pt>
                <c:pt idx="64193">
                  <c:v>0.989607436176422</c:v>
                </c:pt>
                <c:pt idx="64194">
                  <c:v>0.99039177446037696</c:v>
                </c:pt>
                <c:pt idx="64195">
                  <c:v>0.98821349685898396</c:v>
                </c:pt>
                <c:pt idx="64196">
                  <c:v>0.99187118231468896</c:v>
                </c:pt>
                <c:pt idx="64197">
                  <c:v>0.98946418305183803</c:v>
                </c:pt>
                <c:pt idx="64198">
                  <c:v>0.99036025588182597</c:v>
                </c:pt>
                <c:pt idx="64199">
                  <c:v>0.98986427501111196</c:v>
                </c:pt>
                <c:pt idx="64200">
                  <c:v>0.991697502674593</c:v>
                </c:pt>
                <c:pt idx="64201">
                  <c:v>0.98928613488510198</c:v>
                </c:pt>
                <c:pt idx="64202">
                  <c:v>0.99392645948829295</c:v>
                </c:pt>
                <c:pt idx="64203">
                  <c:v>0.98775334893456002</c:v>
                </c:pt>
                <c:pt idx="64204">
                  <c:v>0.98951899318243197</c:v>
                </c:pt>
                <c:pt idx="64205">
                  <c:v>0.98799177514278602</c:v>
                </c:pt>
                <c:pt idx="64206">
                  <c:v>0.98784492427336701</c:v>
                </c:pt>
                <c:pt idx="64207">
                  <c:v>0.98821028244513898</c:v>
                </c:pt>
                <c:pt idx="64208">
                  <c:v>0.98816269773874299</c:v>
                </c:pt>
                <c:pt idx="64209">
                  <c:v>0.988928014916442</c:v>
                </c:pt>
                <c:pt idx="64210">
                  <c:v>0.99134423103968405</c:v>
                </c:pt>
                <c:pt idx="64211">
                  <c:v>0.991652931083009</c:v>
                </c:pt>
                <c:pt idx="64212">
                  <c:v>0.99005510091900395</c:v>
                </c:pt>
                <c:pt idx="64213">
                  <c:v>0.98927585325324696</c:v>
                </c:pt>
                <c:pt idx="64214">
                  <c:v>0.99057311147126903</c:v>
                </c:pt>
                <c:pt idx="64215">
                  <c:v>0.99192712318669496</c:v>
                </c:pt>
                <c:pt idx="64216">
                  <c:v>0.990253165540386</c:v>
                </c:pt>
                <c:pt idx="64217">
                  <c:v>0.99080741881850998</c:v>
                </c:pt>
                <c:pt idx="64218">
                  <c:v>0.99112778690467396</c:v>
                </c:pt>
                <c:pt idx="64219">
                  <c:v>0.99096250121104201</c:v>
                </c:pt>
                <c:pt idx="64220">
                  <c:v>0.98859504343834304</c:v>
                </c:pt>
                <c:pt idx="64221">
                  <c:v>0.98675106440479898</c:v>
                </c:pt>
                <c:pt idx="64222">
                  <c:v>0.99091604460017102</c:v>
                </c:pt>
                <c:pt idx="64223">
                  <c:v>0.99287114709595903</c:v>
                </c:pt>
                <c:pt idx="64224">
                  <c:v>0.98917309366647099</c:v>
                </c:pt>
                <c:pt idx="64225">
                  <c:v>0.99030822489594605</c:v>
                </c:pt>
                <c:pt idx="64226">
                  <c:v>0.99297048942533594</c:v>
                </c:pt>
                <c:pt idx="64227">
                  <c:v>0.99237221510945794</c:v>
                </c:pt>
                <c:pt idx="64228">
                  <c:v>0.99316823223096495</c:v>
                </c:pt>
                <c:pt idx="64229">
                  <c:v>0.99121272413204997</c:v>
                </c:pt>
                <c:pt idx="64230">
                  <c:v>0.99120402065234703</c:v>
                </c:pt>
                <c:pt idx="64231">
                  <c:v>0.98958928432559501</c:v>
                </c:pt>
                <c:pt idx="64232">
                  <c:v>0.98897805569739305</c:v>
                </c:pt>
                <c:pt idx="64233">
                  <c:v>0.98965224965116305</c:v>
                </c:pt>
                <c:pt idx="64234">
                  <c:v>0.98779448917212098</c:v>
                </c:pt>
                <c:pt idx="64235">
                  <c:v>0.98999344303076497</c:v>
                </c:pt>
                <c:pt idx="64236">
                  <c:v>0.98931591246867501</c:v>
                </c:pt>
                <c:pt idx="64237">
                  <c:v>0.99269833863454904</c:v>
                </c:pt>
                <c:pt idx="64238">
                  <c:v>0.98893406690514996</c:v>
                </c:pt>
                <c:pt idx="64239">
                  <c:v>0.99131646538696905</c:v>
                </c:pt>
                <c:pt idx="64240">
                  <c:v>0.99060167337881</c:v>
                </c:pt>
                <c:pt idx="64241">
                  <c:v>0.99166054045952001</c:v>
                </c:pt>
                <c:pt idx="64242">
                  <c:v>0.99062259383439399</c:v>
                </c:pt>
                <c:pt idx="64243">
                  <c:v>0.98989932218472898</c:v>
                </c:pt>
                <c:pt idx="64244">
                  <c:v>0.98930290901529105</c:v>
                </c:pt>
                <c:pt idx="64245">
                  <c:v>0.98860045875070002</c:v>
                </c:pt>
                <c:pt idx="64246">
                  <c:v>0.98990711293797196</c:v>
                </c:pt>
                <c:pt idx="64247">
                  <c:v>0.99401782490205404</c:v>
                </c:pt>
                <c:pt idx="64248">
                  <c:v>0.98961472174151899</c:v>
                </c:pt>
                <c:pt idx="64249">
                  <c:v>0.99118634846297204</c:v>
                </c:pt>
                <c:pt idx="64250">
                  <c:v>0.98864661588631397</c:v>
                </c:pt>
                <c:pt idx="64251">
                  <c:v>0.99270475979567796</c:v>
                </c:pt>
                <c:pt idx="64252">
                  <c:v>0.98842178820208504</c:v>
                </c:pt>
                <c:pt idx="64253">
                  <c:v>0.99031827670456096</c:v>
                </c:pt>
                <c:pt idx="64254">
                  <c:v>0.98974610968420795</c:v>
                </c:pt>
                <c:pt idx="64255">
                  <c:v>0.98879698281434802</c:v>
                </c:pt>
                <c:pt idx="64256">
                  <c:v>0.99107321374687196</c:v>
                </c:pt>
                <c:pt idx="64257">
                  <c:v>0.99080073693397197</c:v>
                </c:pt>
                <c:pt idx="64258">
                  <c:v>0.99186854221037501</c:v>
                </c:pt>
                <c:pt idx="64259">
                  <c:v>0.98970193301117304</c:v>
                </c:pt>
                <c:pt idx="64260">
                  <c:v>0.99134201661041899</c:v>
                </c:pt>
                <c:pt idx="64261">
                  <c:v>0.987563195135719</c:v>
                </c:pt>
                <c:pt idx="64262">
                  <c:v>0.98925134424070604</c:v>
                </c:pt>
                <c:pt idx="64263">
                  <c:v>0.99005824436794798</c:v>
                </c:pt>
                <c:pt idx="64264">
                  <c:v>0.99050259071030899</c:v>
                </c:pt>
                <c:pt idx="64265">
                  <c:v>0.99156615404818105</c:v>
                </c:pt>
                <c:pt idx="64266">
                  <c:v>0.98759493576912605</c:v>
                </c:pt>
                <c:pt idx="64267">
                  <c:v>0.98837847481196905</c:v>
                </c:pt>
                <c:pt idx="64268">
                  <c:v>0.99179279930181297</c:v>
                </c:pt>
                <c:pt idx="64269">
                  <c:v>0.98768743305988005</c:v>
                </c:pt>
                <c:pt idx="64270">
                  <c:v>0.99228169224640395</c:v>
                </c:pt>
                <c:pt idx="64271">
                  <c:v>0.99305970340712302</c:v>
                </c:pt>
                <c:pt idx="64272">
                  <c:v>0.99077192825901605</c:v>
                </c:pt>
                <c:pt idx="64273">
                  <c:v>0.99154674944380805</c:v>
                </c:pt>
                <c:pt idx="64274">
                  <c:v>0.98963608612809795</c:v>
                </c:pt>
                <c:pt idx="64275">
                  <c:v>0.99223672328206802</c:v>
                </c:pt>
                <c:pt idx="64276">
                  <c:v>0.99173643539221901</c:v>
                </c:pt>
                <c:pt idx="64277">
                  <c:v>0.98986024230440905</c:v>
                </c:pt>
                <c:pt idx="64278">
                  <c:v>0.98747600955991599</c:v>
                </c:pt>
                <c:pt idx="64279">
                  <c:v>0.98682352202596002</c:v>
                </c:pt>
                <c:pt idx="64280">
                  <c:v>0.98872506118405101</c:v>
                </c:pt>
                <c:pt idx="64281">
                  <c:v>0.993185025613189</c:v>
                </c:pt>
                <c:pt idx="64282">
                  <c:v>0.98840882659906304</c:v>
                </c:pt>
                <c:pt idx="64283">
                  <c:v>0.99135578789895695</c:v>
                </c:pt>
                <c:pt idx="64284">
                  <c:v>0.98714373256811605</c:v>
                </c:pt>
                <c:pt idx="64285">
                  <c:v>0.989004859073364</c:v>
                </c:pt>
                <c:pt idx="64286">
                  <c:v>0.99203024965756403</c:v>
                </c:pt>
                <c:pt idx="64287">
                  <c:v>0.99427105392843795</c:v>
                </c:pt>
                <c:pt idx="64288">
                  <c:v>0.98866164590378602</c:v>
                </c:pt>
                <c:pt idx="64289">
                  <c:v>0.989103094490417</c:v>
                </c:pt>
                <c:pt idx="64290">
                  <c:v>0.98778647019306398</c:v>
                </c:pt>
                <c:pt idx="64291">
                  <c:v>0.99197216791925702</c:v>
                </c:pt>
                <c:pt idx="64292">
                  <c:v>0.99109552144578905</c:v>
                </c:pt>
                <c:pt idx="64293">
                  <c:v>0.98738192419896498</c:v>
                </c:pt>
                <c:pt idx="64294">
                  <c:v>0.98889316937421201</c:v>
                </c:pt>
                <c:pt idx="64295">
                  <c:v>0.98902422721244199</c:v>
                </c:pt>
                <c:pt idx="64296">
                  <c:v>0.99025640203994703</c:v>
                </c:pt>
                <c:pt idx="64297">
                  <c:v>0.98972367479218804</c:v>
                </c:pt>
                <c:pt idx="64298">
                  <c:v>0.98820063409575598</c:v>
                </c:pt>
                <c:pt idx="64299">
                  <c:v>0.99346190079380003</c:v>
                </c:pt>
                <c:pt idx="64300">
                  <c:v>0.99094911246807604</c:v>
                </c:pt>
                <c:pt idx="64301">
                  <c:v>0.99399037026469905</c:v>
                </c:pt>
                <c:pt idx="64302">
                  <c:v>0.98680623195588801</c:v>
                </c:pt>
                <c:pt idx="64303">
                  <c:v>0.99223132896562105</c:v>
                </c:pt>
                <c:pt idx="64304">
                  <c:v>0.99116448135938195</c:v>
                </c:pt>
                <c:pt idx="64305">
                  <c:v>0.98849969758622502</c:v>
                </c:pt>
                <c:pt idx="64306">
                  <c:v>0.99302034398230099</c:v>
                </c:pt>
                <c:pt idx="64307">
                  <c:v>0.990936449715488</c:v>
                </c:pt>
                <c:pt idx="64308">
                  <c:v>0.99231212347595799</c:v>
                </c:pt>
                <c:pt idx="64309">
                  <c:v>0.98716056811181496</c:v>
                </c:pt>
                <c:pt idx="64310">
                  <c:v>0.993103838601475</c:v>
                </c:pt>
                <c:pt idx="64311">
                  <c:v>0.99048754799254801</c:v>
                </c:pt>
                <c:pt idx="64312">
                  <c:v>0.99202418608607301</c:v>
                </c:pt>
                <c:pt idx="64313">
                  <c:v>0.99147782783512495</c:v>
                </c:pt>
                <c:pt idx="64314">
                  <c:v>0.98921199586106301</c:v>
                </c:pt>
                <c:pt idx="64315">
                  <c:v>0.98937103408844596</c:v>
                </c:pt>
                <c:pt idx="64316">
                  <c:v>0.99375798740678301</c:v>
                </c:pt>
                <c:pt idx="64317">
                  <c:v>0.99381394930034495</c:v>
                </c:pt>
                <c:pt idx="64318">
                  <c:v>0.99278380879483896</c:v>
                </c:pt>
                <c:pt idx="64319">
                  <c:v>0.99172920860824598</c:v>
                </c:pt>
                <c:pt idx="64320">
                  <c:v>0.99282110970725201</c:v>
                </c:pt>
                <c:pt idx="64321">
                  <c:v>0.99402274781126598</c:v>
                </c:pt>
                <c:pt idx="64322">
                  <c:v>0.98729768716267496</c:v>
                </c:pt>
                <c:pt idx="64323">
                  <c:v>0.99328796427310695</c:v>
                </c:pt>
                <c:pt idx="64324">
                  <c:v>0.98828896541568401</c:v>
                </c:pt>
                <c:pt idx="64325">
                  <c:v>0.99464844122386897</c:v>
                </c:pt>
                <c:pt idx="64326">
                  <c:v>0.98872963059209396</c:v>
                </c:pt>
                <c:pt idx="64327">
                  <c:v>0.98714228816868599</c:v>
                </c:pt>
                <c:pt idx="64328">
                  <c:v>0.99310569300987805</c:v>
                </c:pt>
                <c:pt idx="64329">
                  <c:v>0.99213512291388495</c:v>
                </c:pt>
                <c:pt idx="64330">
                  <c:v>0.98936286185279898</c:v>
                </c:pt>
                <c:pt idx="64331">
                  <c:v>0.99210793522848095</c:v>
                </c:pt>
                <c:pt idx="64332">
                  <c:v>0.99243928078161003</c:v>
                </c:pt>
                <c:pt idx="64333">
                  <c:v>0.99207128929829902</c:v>
                </c:pt>
                <c:pt idx="64334">
                  <c:v>0.99209413911052202</c:v>
                </c:pt>
                <c:pt idx="64335">
                  <c:v>0.99123634939116501</c:v>
                </c:pt>
                <c:pt idx="64336">
                  <c:v>0.98840570225592495</c:v>
                </c:pt>
                <c:pt idx="64337">
                  <c:v>0.99066124919153098</c:v>
                </c:pt>
                <c:pt idx="64338">
                  <c:v>0.989531575032363</c:v>
                </c:pt>
                <c:pt idx="64339">
                  <c:v>0.99057991779643195</c:v>
                </c:pt>
                <c:pt idx="64340">
                  <c:v>0.987368490486215</c:v>
                </c:pt>
                <c:pt idx="64341">
                  <c:v>0.99187471307699404</c:v>
                </c:pt>
                <c:pt idx="64342">
                  <c:v>0.99369331209434697</c:v>
                </c:pt>
                <c:pt idx="64343">
                  <c:v>0.99089120549902698</c:v>
                </c:pt>
                <c:pt idx="64344">
                  <c:v>0.99024521210364103</c:v>
                </c:pt>
                <c:pt idx="64345">
                  <c:v>0.98695105031198105</c:v>
                </c:pt>
                <c:pt idx="64346">
                  <c:v>0.993126265841622</c:v>
                </c:pt>
                <c:pt idx="64347">
                  <c:v>0.99083178018741103</c:v>
                </c:pt>
                <c:pt idx="64348">
                  <c:v>0.98838512656757305</c:v>
                </c:pt>
                <c:pt idx="64349">
                  <c:v>0.99176024730241696</c:v>
                </c:pt>
                <c:pt idx="64350">
                  <c:v>0.98838242979921898</c:v>
                </c:pt>
                <c:pt idx="64351">
                  <c:v>0.99182352796303097</c:v>
                </c:pt>
                <c:pt idx="64352">
                  <c:v>0.98950916914568499</c:v>
                </c:pt>
                <c:pt idx="64353">
                  <c:v>0.99296845689690105</c:v>
                </c:pt>
                <c:pt idx="64354">
                  <c:v>0.99184180315875703</c:v>
                </c:pt>
                <c:pt idx="64355">
                  <c:v>0.99069627741929001</c:v>
                </c:pt>
                <c:pt idx="64356">
                  <c:v>0.99402454898719195</c:v>
                </c:pt>
                <c:pt idx="64357">
                  <c:v>0.98927636180823397</c:v>
                </c:pt>
                <c:pt idx="64358">
                  <c:v>0.98846930232425401</c:v>
                </c:pt>
                <c:pt idx="64359">
                  <c:v>0.99027625414644405</c:v>
                </c:pt>
                <c:pt idx="64360">
                  <c:v>0.988834648329454</c:v>
                </c:pt>
                <c:pt idx="64361">
                  <c:v>0.99166703203672601</c:v>
                </c:pt>
                <c:pt idx="64362">
                  <c:v>0.98999055862860497</c:v>
                </c:pt>
                <c:pt idx="64363">
                  <c:v>0.99019457408021305</c:v>
                </c:pt>
                <c:pt idx="64364">
                  <c:v>0.98851269516089801</c:v>
                </c:pt>
                <c:pt idx="64365">
                  <c:v>0.99101613727800497</c:v>
                </c:pt>
                <c:pt idx="64366">
                  <c:v>0.991906469924828</c:v>
                </c:pt>
                <c:pt idx="64367">
                  <c:v>0.98986955614888905</c:v>
                </c:pt>
                <c:pt idx="64368">
                  <c:v>0.98900377210721202</c:v>
                </c:pt>
                <c:pt idx="64369">
                  <c:v>0.99172136066778804</c:v>
                </c:pt>
                <c:pt idx="64370">
                  <c:v>0.98944709033705402</c:v>
                </c:pt>
                <c:pt idx="64371">
                  <c:v>0.99124186251011304</c:v>
                </c:pt>
                <c:pt idx="64372">
                  <c:v>0.98829778103275701</c:v>
                </c:pt>
                <c:pt idx="64373">
                  <c:v>0.99411761579896096</c:v>
                </c:pt>
                <c:pt idx="64374">
                  <c:v>0.99319266505646397</c:v>
                </c:pt>
                <c:pt idx="64375">
                  <c:v>0.98999541725436901</c:v>
                </c:pt>
                <c:pt idx="64376">
                  <c:v>0.99294957333538003</c:v>
                </c:pt>
                <c:pt idx="64377">
                  <c:v>0.99084850750935405</c:v>
                </c:pt>
                <c:pt idx="64378">
                  <c:v>0.98897656506509901</c:v>
                </c:pt>
                <c:pt idx="64379">
                  <c:v>0.99258130171521397</c:v>
                </c:pt>
                <c:pt idx="64380">
                  <c:v>0.99337422904294503</c:v>
                </c:pt>
                <c:pt idx="64381">
                  <c:v>0.99165509372905503</c:v>
                </c:pt>
                <c:pt idx="64382">
                  <c:v>0.99344003325038799</c:v>
                </c:pt>
                <c:pt idx="64383">
                  <c:v>0.99183645864653902</c:v>
                </c:pt>
                <c:pt idx="64384">
                  <c:v>0.990523354106841</c:v>
                </c:pt>
                <c:pt idx="64385">
                  <c:v>0.98877414190717305</c:v>
                </c:pt>
                <c:pt idx="64386">
                  <c:v>0.98703156171737005</c:v>
                </c:pt>
                <c:pt idx="64387">
                  <c:v>0.99227250915684295</c:v>
                </c:pt>
                <c:pt idx="64388">
                  <c:v>0.99474010798179602</c:v>
                </c:pt>
                <c:pt idx="64389">
                  <c:v>0.98913117212645996</c:v>
                </c:pt>
                <c:pt idx="64390">
                  <c:v>0.98851614449816805</c:v>
                </c:pt>
                <c:pt idx="64391">
                  <c:v>0.98695011802009602</c:v>
                </c:pt>
                <c:pt idx="64392">
                  <c:v>0.99024304118990103</c:v>
                </c:pt>
                <c:pt idx="64393">
                  <c:v>0.99057756674775699</c:v>
                </c:pt>
                <c:pt idx="64394">
                  <c:v>0.99138571698081301</c:v>
                </c:pt>
                <c:pt idx="64395">
                  <c:v>0.98952443118522804</c:v>
                </c:pt>
                <c:pt idx="64396">
                  <c:v>0.99193778073317895</c:v>
                </c:pt>
                <c:pt idx="64397">
                  <c:v>0.99160890914643596</c:v>
                </c:pt>
                <c:pt idx="64398">
                  <c:v>0.99284256944739901</c:v>
                </c:pt>
                <c:pt idx="64399">
                  <c:v>0.99060236860495499</c:v>
                </c:pt>
                <c:pt idx="64400">
                  <c:v>0.98815054159962501</c:v>
                </c:pt>
                <c:pt idx="64401">
                  <c:v>0.99096386331297803</c:v>
                </c:pt>
                <c:pt idx="64402">
                  <c:v>0.98702787812176895</c:v>
                </c:pt>
                <c:pt idx="64403">
                  <c:v>0.98702372619834899</c:v>
                </c:pt>
                <c:pt idx="64404">
                  <c:v>0.98973807834463401</c:v>
                </c:pt>
                <c:pt idx="64405">
                  <c:v>0.99200003433716399</c:v>
                </c:pt>
                <c:pt idx="64406">
                  <c:v>0.98855380386747704</c:v>
                </c:pt>
                <c:pt idx="64407">
                  <c:v>0.99120501014663098</c:v>
                </c:pt>
                <c:pt idx="64408">
                  <c:v>0.99248250791033799</c:v>
                </c:pt>
                <c:pt idx="64409">
                  <c:v>0.99030066774612502</c:v>
                </c:pt>
                <c:pt idx="64410">
                  <c:v>0.98908950812716101</c:v>
                </c:pt>
                <c:pt idx="64411">
                  <c:v>0.98772359560767498</c:v>
                </c:pt>
                <c:pt idx="64412">
                  <c:v>0.98871637155629899</c:v>
                </c:pt>
                <c:pt idx="64413">
                  <c:v>0.98785670150268101</c:v>
                </c:pt>
                <c:pt idx="64414">
                  <c:v>0.98862614709366103</c:v>
                </c:pt>
                <c:pt idx="64415">
                  <c:v>0.98902772355774204</c:v>
                </c:pt>
                <c:pt idx="64416">
                  <c:v>0.98851011436176905</c:v>
                </c:pt>
                <c:pt idx="64417">
                  <c:v>0.99341064328588402</c:v>
                </c:pt>
                <c:pt idx="64418">
                  <c:v>0.98897345004817105</c:v>
                </c:pt>
                <c:pt idx="64419">
                  <c:v>0.99243939653739099</c:v>
                </c:pt>
                <c:pt idx="64420">
                  <c:v>0.99175951004012797</c:v>
                </c:pt>
                <c:pt idx="64421">
                  <c:v>0.98974899581077902</c:v>
                </c:pt>
                <c:pt idx="64422">
                  <c:v>0.99037625563641596</c:v>
                </c:pt>
                <c:pt idx="64423">
                  <c:v>0.98682342686774804</c:v>
                </c:pt>
                <c:pt idx="64424">
                  <c:v>0.98764223239879401</c:v>
                </c:pt>
                <c:pt idx="64425">
                  <c:v>0.98850711066084596</c:v>
                </c:pt>
                <c:pt idx="64426">
                  <c:v>0.99296134490899302</c:v>
                </c:pt>
                <c:pt idx="64427">
                  <c:v>0.99018411241547399</c:v>
                </c:pt>
                <c:pt idx="64428">
                  <c:v>0.98635724579226003</c:v>
                </c:pt>
                <c:pt idx="64429">
                  <c:v>0.99255056354860005</c:v>
                </c:pt>
                <c:pt idx="64430">
                  <c:v>0.99082880178842103</c:v>
                </c:pt>
                <c:pt idx="64431">
                  <c:v>0.99389762138720505</c:v>
                </c:pt>
                <c:pt idx="64432">
                  <c:v>0.99023342782603496</c:v>
                </c:pt>
                <c:pt idx="64433">
                  <c:v>0.98715298553656805</c:v>
                </c:pt>
                <c:pt idx="64434">
                  <c:v>0.991430413403254</c:v>
                </c:pt>
                <c:pt idx="64435">
                  <c:v>0.99181707895820403</c:v>
                </c:pt>
                <c:pt idx="64436">
                  <c:v>0.98833271294864</c:v>
                </c:pt>
                <c:pt idx="64437">
                  <c:v>0.99348096389957596</c:v>
                </c:pt>
                <c:pt idx="64438">
                  <c:v>0.98971105989411401</c:v>
                </c:pt>
                <c:pt idx="64439">
                  <c:v>0.98769929493644704</c:v>
                </c:pt>
                <c:pt idx="64440">
                  <c:v>0.99332037471679102</c:v>
                </c:pt>
                <c:pt idx="64441">
                  <c:v>0.98698418635028695</c:v>
                </c:pt>
                <c:pt idx="64442">
                  <c:v>0.99366854505119395</c:v>
                </c:pt>
                <c:pt idx="64443">
                  <c:v>0.99354414912852296</c:v>
                </c:pt>
                <c:pt idx="64444">
                  <c:v>0.98747209718636997</c:v>
                </c:pt>
                <c:pt idx="64445">
                  <c:v>0.99099594143199998</c:v>
                </c:pt>
                <c:pt idx="64446">
                  <c:v>0.98884610862173805</c:v>
                </c:pt>
                <c:pt idx="64447">
                  <c:v>0.98954080426333502</c:v>
                </c:pt>
                <c:pt idx="64448">
                  <c:v>0.98812675570460795</c:v>
                </c:pt>
                <c:pt idx="64449">
                  <c:v>0.99125218944849303</c:v>
                </c:pt>
                <c:pt idx="64450">
                  <c:v>0.99317832187349198</c:v>
                </c:pt>
                <c:pt idx="64451">
                  <c:v>0.98787386038648195</c:v>
                </c:pt>
                <c:pt idx="64452">
                  <c:v>0.98677334943565398</c:v>
                </c:pt>
                <c:pt idx="64453">
                  <c:v>0.98901830906353905</c:v>
                </c:pt>
                <c:pt idx="64454">
                  <c:v>0.99221045993893398</c:v>
                </c:pt>
                <c:pt idx="64455">
                  <c:v>0.98832807023080405</c:v>
                </c:pt>
                <c:pt idx="64456">
                  <c:v>0.98848389262893699</c:v>
                </c:pt>
                <c:pt idx="64457">
                  <c:v>0.988497173204964</c:v>
                </c:pt>
                <c:pt idx="64458">
                  <c:v>0.98926283446550201</c:v>
                </c:pt>
                <c:pt idx="64459">
                  <c:v>0.98968021999624201</c:v>
                </c:pt>
                <c:pt idx="64460">
                  <c:v>0.99038868029315097</c:v>
                </c:pt>
                <c:pt idx="64461">
                  <c:v>0.99184386827238102</c:v>
                </c:pt>
                <c:pt idx="64462">
                  <c:v>0.989390311151218</c:v>
                </c:pt>
                <c:pt idx="64463">
                  <c:v>0.99079345461744905</c:v>
                </c:pt>
                <c:pt idx="64464">
                  <c:v>0.991052440489118</c:v>
                </c:pt>
                <c:pt idx="64465">
                  <c:v>0.99149620438965902</c:v>
                </c:pt>
                <c:pt idx="64466">
                  <c:v>0.99054005515993604</c:v>
                </c:pt>
                <c:pt idx="64467">
                  <c:v>0.98958718224874798</c:v>
                </c:pt>
                <c:pt idx="64468">
                  <c:v>0.99128548059371802</c:v>
                </c:pt>
                <c:pt idx="64469">
                  <c:v>0.99226427596746003</c:v>
                </c:pt>
                <c:pt idx="64470">
                  <c:v>0.98929943036867496</c:v>
                </c:pt>
                <c:pt idx="64471">
                  <c:v>0.98878265002493504</c:v>
                </c:pt>
                <c:pt idx="64472">
                  <c:v>0.99044542745736797</c:v>
                </c:pt>
                <c:pt idx="64473">
                  <c:v>0.992718961893714</c:v>
                </c:pt>
                <c:pt idx="64474">
                  <c:v>0.98854110927633598</c:v>
                </c:pt>
                <c:pt idx="64475">
                  <c:v>0.99473353166743905</c:v>
                </c:pt>
                <c:pt idx="64476">
                  <c:v>0.98830434540938605</c:v>
                </c:pt>
                <c:pt idx="64477">
                  <c:v>0.98913793648132398</c:v>
                </c:pt>
                <c:pt idx="64478">
                  <c:v>0.99364702868314003</c:v>
                </c:pt>
                <c:pt idx="64479">
                  <c:v>0.98757811432903198</c:v>
                </c:pt>
                <c:pt idx="64480">
                  <c:v>0.99032484880669303</c:v>
                </c:pt>
                <c:pt idx="64481">
                  <c:v>0.99187911952805696</c:v>
                </c:pt>
                <c:pt idx="64482">
                  <c:v>0.986679689637742</c:v>
                </c:pt>
                <c:pt idx="64483">
                  <c:v>0.99084285294615204</c:v>
                </c:pt>
                <c:pt idx="64484">
                  <c:v>0.989888692183994</c:v>
                </c:pt>
                <c:pt idx="64485">
                  <c:v>0.98730787413020804</c:v>
                </c:pt>
                <c:pt idx="64486">
                  <c:v>0.99027645867500202</c:v>
                </c:pt>
                <c:pt idx="64487">
                  <c:v>0.98830939177509902</c:v>
                </c:pt>
                <c:pt idx="64488">
                  <c:v>0.99415619376033804</c:v>
                </c:pt>
                <c:pt idx="64489">
                  <c:v>0.98790980771090198</c:v>
                </c:pt>
                <c:pt idx="64490">
                  <c:v>0.99271756039422898</c:v>
                </c:pt>
                <c:pt idx="64491">
                  <c:v>0.98613377418283998</c:v>
                </c:pt>
                <c:pt idx="64492">
                  <c:v>0.99247726653872403</c:v>
                </c:pt>
                <c:pt idx="64493">
                  <c:v>0.99180349979165505</c:v>
                </c:pt>
                <c:pt idx="64494">
                  <c:v>0.98744329308882595</c:v>
                </c:pt>
                <c:pt idx="64495">
                  <c:v>0.98939011482260897</c:v>
                </c:pt>
                <c:pt idx="64496">
                  <c:v>0.98951919485839401</c:v>
                </c:pt>
                <c:pt idx="64497">
                  <c:v>0.98856371263679599</c:v>
                </c:pt>
                <c:pt idx="64498">
                  <c:v>0.98784215511580498</c:v>
                </c:pt>
                <c:pt idx="64499">
                  <c:v>0.99184603709377395</c:v>
                </c:pt>
                <c:pt idx="64500">
                  <c:v>0.98963716907584298</c:v>
                </c:pt>
                <c:pt idx="64501">
                  <c:v>0.98905192729504599</c:v>
                </c:pt>
                <c:pt idx="64502">
                  <c:v>0.98996092608029995</c:v>
                </c:pt>
                <c:pt idx="64503">
                  <c:v>0.98806406878872699</c:v>
                </c:pt>
                <c:pt idx="64504">
                  <c:v>0.99253136921551299</c:v>
                </c:pt>
                <c:pt idx="64505">
                  <c:v>0.99366975485988096</c:v>
                </c:pt>
                <c:pt idx="64506">
                  <c:v>0.98992651601749304</c:v>
                </c:pt>
                <c:pt idx="64507">
                  <c:v>0.98671546643100805</c:v>
                </c:pt>
                <c:pt idx="64508">
                  <c:v>0.99391653013745296</c:v>
                </c:pt>
                <c:pt idx="64509">
                  <c:v>0.98695393313990598</c:v>
                </c:pt>
                <c:pt idx="64510">
                  <c:v>0.99045363118084295</c:v>
                </c:pt>
                <c:pt idx="64511">
                  <c:v>0.99219984418044604</c:v>
                </c:pt>
                <c:pt idx="64512">
                  <c:v>0.98941388582396494</c:v>
                </c:pt>
                <c:pt idx="64513">
                  <c:v>0.99054861283735096</c:v>
                </c:pt>
                <c:pt idx="64514">
                  <c:v>0.989063811301927</c:v>
                </c:pt>
                <c:pt idx="64515">
                  <c:v>0.99043722528536704</c:v>
                </c:pt>
                <c:pt idx="64516">
                  <c:v>0.99035412864474903</c:v>
                </c:pt>
                <c:pt idx="64517">
                  <c:v>0.98851686783553205</c:v>
                </c:pt>
                <c:pt idx="64518">
                  <c:v>0.98935421543994995</c:v>
                </c:pt>
                <c:pt idx="64519">
                  <c:v>0.99207197226508903</c:v>
                </c:pt>
                <c:pt idx="64520">
                  <c:v>0.993885650866142</c:v>
                </c:pt>
                <c:pt idx="64521">
                  <c:v>0.99053581043788397</c:v>
                </c:pt>
                <c:pt idx="64522">
                  <c:v>0.98750220572974301</c:v>
                </c:pt>
                <c:pt idx="64523">
                  <c:v>0.98943378769970503</c:v>
                </c:pt>
                <c:pt idx="64524">
                  <c:v>0.99306313669816604</c:v>
                </c:pt>
                <c:pt idx="64525">
                  <c:v>0.99039460109074295</c:v>
                </c:pt>
                <c:pt idx="64526">
                  <c:v>0.98778835206607996</c:v>
                </c:pt>
                <c:pt idx="64527">
                  <c:v>0.99058890105128095</c:v>
                </c:pt>
                <c:pt idx="64528">
                  <c:v>0.99090832221152203</c:v>
                </c:pt>
                <c:pt idx="64529">
                  <c:v>0.99403471114070496</c:v>
                </c:pt>
                <c:pt idx="64530">
                  <c:v>0.98801272842600296</c:v>
                </c:pt>
                <c:pt idx="64531">
                  <c:v>0.99122987939756202</c:v>
                </c:pt>
                <c:pt idx="64532">
                  <c:v>0.99028057339215403</c:v>
                </c:pt>
                <c:pt idx="64533">
                  <c:v>0.98740278305049001</c:v>
                </c:pt>
                <c:pt idx="64534">
                  <c:v>0.99325940550473302</c:v>
                </c:pt>
                <c:pt idx="64535">
                  <c:v>0.99031476921350703</c:v>
                </c:pt>
                <c:pt idx="64536">
                  <c:v>0.99317053293800805</c:v>
                </c:pt>
                <c:pt idx="64537">
                  <c:v>0.98912608970372795</c:v>
                </c:pt>
                <c:pt idx="64538">
                  <c:v>0.99283008344014201</c:v>
                </c:pt>
                <c:pt idx="64539">
                  <c:v>0.98876846039861999</c:v>
                </c:pt>
                <c:pt idx="64540">
                  <c:v>0.99430268512071596</c:v>
                </c:pt>
                <c:pt idx="64541">
                  <c:v>0.99019310333670396</c:v>
                </c:pt>
                <c:pt idx="64542">
                  <c:v>0.98881764919766602</c:v>
                </c:pt>
                <c:pt idx="64543">
                  <c:v>0.98647751375698201</c:v>
                </c:pt>
                <c:pt idx="64544">
                  <c:v>0.99137514783686198</c:v>
                </c:pt>
                <c:pt idx="64545">
                  <c:v>0.99246007433098904</c:v>
                </c:pt>
                <c:pt idx="64546">
                  <c:v>0.98864991873267505</c:v>
                </c:pt>
                <c:pt idx="64547">
                  <c:v>0.99069083077172604</c:v>
                </c:pt>
                <c:pt idx="64548">
                  <c:v>0.99187018980525499</c:v>
                </c:pt>
                <c:pt idx="64549">
                  <c:v>0.99046049872706698</c:v>
                </c:pt>
                <c:pt idx="64550">
                  <c:v>0.99224863038844602</c:v>
                </c:pt>
                <c:pt idx="64551">
                  <c:v>0.99128245961132699</c:v>
                </c:pt>
                <c:pt idx="64552">
                  <c:v>0.99197134412217602</c:v>
                </c:pt>
                <c:pt idx="64553">
                  <c:v>0.98914438721089204</c:v>
                </c:pt>
                <c:pt idx="64554">
                  <c:v>0.98810502223809005</c:v>
                </c:pt>
                <c:pt idx="64555">
                  <c:v>0.98919560181612798</c:v>
                </c:pt>
                <c:pt idx="64556">
                  <c:v>0.99230623462304501</c:v>
                </c:pt>
                <c:pt idx="64557">
                  <c:v>0.98817568619632501</c:v>
                </c:pt>
                <c:pt idx="64558">
                  <c:v>0.987974591404852</c:v>
                </c:pt>
                <c:pt idx="64559">
                  <c:v>0.993584828390631</c:v>
                </c:pt>
                <c:pt idx="64560">
                  <c:v>0.98707955053505303</c:v>
                </c:pt>
                <c:pt idx="64561">
                  <c:v>0.99445035691568195</c:v>
                </c:pt>
                <c:pt idx="64562">
                  <c:v>0.99088320783306405</c:v>
                </c:pt>
                <c:pt idx="64563">
                  <c:v>0.99210114001105398</c:v>
                </c:pt>
                <c:pt idx="64564">
                  <c:v>0.99121819716308901</c:v>
                </c:pt>
                <c:pt idx="64565">
                  <c:v>0.98685473210213503</c:v>
                </c:pt>
                <c:pt idx="64566">
                  <c:v>0.99012110131958397</c:v>
                </c:pt>
                <c:pt idx="64567">
                  <c:v>0.98823590276551199</c:v>
                </c:pt>
                <c:pt idx="64568">
                  <c:v>0.99071532550348895</c:v>
                </c:pt>
                <c:pt idx="64569">
                  <c:v>0.98944933988753703</c:v>
                </c:pt>
                <c:pt idx="64570">
                  <c:v>0.99243738603833997</c:v>
                </c:pt>
                <c:pt idx="64571">
                  <c:v>0.985785201847723</c:v>
                </c:pt>
                <c:pt idx="64572">
                  <c:v>0.99008323306194601</c:v>
                </c:pt>
                <c:pt idx="64573">
                  <c:v>0.99330011765942305</c:v>
                </c:pt>
                <c:pt idx="64574">
                  <c:v>0.99028958344659401</c:v>
                </c:pt>
                <c:pt idx="64575">
                  <c:v>0.98693134034667096</c:v>
                </c:pt>
                <c:pt idx="64576">
                  <c:v>0.98937660021132801</c:v>
                </c:pt>
                <c:pt idx="64577">
                  <c:v>0.98714039790849895</c:v>
                </c:pt>
                <c:pt idx="64578">
                  <c:v>0.99141756926166302</c:v>
                </c:pt>
                <c:pt idx="64579">
                  <c:v>0.99030743898731499</c:v>
                </c:pt>
                <c:pt idx="64580">
                  <c:v>0.99127170884551596</c:v>
                </c:pt>
                <c:pt idx="64581">
                  <c:v>0.988125216333403</c:v>
                </c:pt>
                <c:pt idx="64582">
                  <c:v>0.99055402991847696</c:v>
                </c:pt>
                <c:pt idx="64583">
                  <c:v>0.99050777316072103</c:v>
                </c:pt>
                <c:pt idx="64584">
                  <c:v>0.99178275070065403</c:v>
                </c:pt>
                <c:pt idx="64585">
                  <c:v>0.98893387789220299</c:v>
                </c:pt>
                <c:pt idx="64586">
                  <c:v>0.99307030556819198</c:v>
                </c:pt>
                <c:pt idx="64587">
                  <c:v>0.99046100726879904</c:v>
                </c:pt>
                <c:pt idx="64588">
                  <c:v>0.99242753983042198</c:v>
                </c:pt>
                <c:pt idx="64589">
                  <c:v>0.99328304828301595</c:v>
                </c:pt>
                <c:pt idx="64590">
                  <c:v>0.99215607920286497</c:v>
                </c:pt>
                <c:pt idx="64591">
                  <c:v>0.99009868323371797</c:v>
                </c:pt>
                <c:pt idx="64592">
                  <c:v>0.98804128932719204</c:v>
                </c:pt>
                <c:pt idx="64593">
                  <c:v>0.98617664829753304</c:v>
                </c:pt>
                <c:pt idx="64594">
                  <c:v>0.991862703093917</c:v>
                </c:pt>
                <c:pt idx="64595">
                  <c:v>0.98808229894032795</c:v>
                </c:pt>
                <c:pt idx="64596">
                  <c:v>0.98744765030063497</c:v>
                </c:pt>
                <c:pt idx="64597">
                  <c:v>0.98845753106663103</c:v>
                </c:pt>
                <c:pt idx="64598">
                  <c:v>0.98856097647937302</c:v>
                </c:pt>
                <c:pt idx="64599">
                  <c:v>0.98839773153355204</c:v>
                </c:pt>
                <c:pt idx="64600">
                  <c:v>0.98913634047996601</c:v>
                </c:pt>
                <c:pt idx="64601">
                  <c:v>0.98756514295520603</c:v>
                </c:pt>
                <c:pt idx="64602">
                  <c:v>0.99323239095626803</c:v>
                </c:pt>
                <c:pt idx="64603">
                  <c:v>0.98884310858103996</c:v>
                </c:pt>
                <c:pt idx="64604">
                  <c:v>0.98899594513426703</c:v>
                </c:pt>
                <c:pt idx="64605">
                  <c:v>0.99020343607983197</c:v>
                </c:pt>
                <c:pt idx="64606">
                  <c:v>0.99002177643342204</c:v>
                </c:pt>
                <c:pt idx="64607">
                  <c:v>0.98892772201806201</c:v>
                </c:pt>
                <c:pt idx="64608">
                  <c:v>0.99324820875136399</c:v>
                </c:pt>
                <c:pt idx="64609">
                  <c:v>0.99005792332270703</c:v>
                </c:pt>
                <c:pt idx="64610">
                  <c:v>0.98902968791651702</c:v>
                </c:pt>
                <c:pt idx="64611">
                  <c:v>0.99303976865033705</c:v>
                </c:pt>
                <c:pt idx="64612">
                  <c:v>0.99002456808740902</c:v>
                </c:pt>
                <c:pt idx="64613">
                  <c:v>0.99294998105632604</c:v>
                </c:pt>
                <c:pt idx="64614">
                  <c:v>0.98991683452901602</c:v>
                </c:pt>
                <c:pt idx="64615">
                  <c:v>0.989047729873056</c:v>
                </c:pt>
                <c:pt idx="64616">
                  <c:v>0.99022234169248902</c:v>
                </c:pt>
                <c:pt idx="64617">
                  <c:v>0.98978966081108799</c:v>
                </c:pt>
                <c:pt idx="64618">
                  <c:v>0.99198695156420902</c:v>
                </c:pt>
                <c:pt idx="64619">
                  <c:v>0.991607674777371</c:v>
                </c:pt>
                <c:pt idx="64620">
                  <c:v>0.98686403125518796</c:v>
                </c:pt>
                <c:pt idx="64621">
                  <c:v>0.99181079939880301</c:v>
                </c:pt>
                <c:pt idx="64622">
                  <c:v>0.99162921960521899</c:v>
                </c:pt>
                <c:pt idx="64623">
                  <c:v>0.99243252569299101</c:v>
                </c:pt>
                <c:pt idx="64624">
                  <c:v>0.991371994029417</c:v>
                </c:pt>
                <c:pt idx="64625">
                  <c:v>0.98738777911213105</c:v>
                </c:pt>
                <c:pt idx="64626">
                  <c:v>0.99220517578109102</c:v>
                </c:pt>
                <c:pt idx="64627">
                  <c:v>0.98831510537121303</c:v>
                </c:pt>
                <c:pt idx="64628">
                  <c:v>0.98732415371089499</c:v>
                </c:pt>
                <c:pt idx="64629">
                  <c:v>0.99482595417808795</c:v>
                </c:pt>
                <c:pt idx="64630">
                  <c:v>0.98796797771455802</c:v>
                </c:pt>
                <c:pt idx="64631">
                  <c:v>0.98802177135567004</c:v>
                </c:pt>
                <c:pt idx="64632">
                  <c:v>0.99221337393780396</c:v>
                </c:pt>
                <c:pt idx="64633">
                  <c:v>0.988118440133263</c:v>
                </c:pt>
                <c:pt idx="64634">
                  <c:v>0.99167661244004301</c:v>
                </c:pt>
                <c:pt idx="64635">
                  <c:v>0.98857824111084103</c:v>
                </c:pt>
                <c:pt idx="64636">
                  <c:v>0.99087115783541801</c:v>
                </c:pt>
                <c:pt idx="64637">
                  <c:v>0.99293143920900395</c:v>
                </c:pt>
                <c:pt idx="64638">
                  <c:v>0.99420539250463902</c:v>
                </c:pt>
                <c:pt idx="64639">
                  <c:v>0.98759682028564</c:v>
                </c:pt>
                <c:pt idx="64640">
                  <c:v>0.99008545718380503</c:v>
                </c:pt>
                <c:pt idx="64641">
                  <c:v>0.99158510254485099</c:v>
                </c:pt>
                <c:pt idx="64642">
                  <c:v>0.99190683181247896</c:v>
                </c:pt>
                <c:pt idx="64643">
                  <c:v>0.98899934109795296</c:v>
                </c:pt>
                <c:pt idx="64644">
                  <c:v>0.99100635024310102</c:v>
                </c:pt>
                <c:pt idx="64645">
                  <c:v>0.99055073310975505</c:v>
                </c:pt>
                <c:pt idx="64646">
                  <c:v>0.99173655144406603</c:v>
                </c:pt>
                <c:pt idx="64647">
                  <c:v>0.99209418347965495</c:v>
                </c:pt>
                <c:pt idx="64648">
                  <c:v>0.98917535120862898</c:v>
                </c:pt>
                <c:pt idx="64649">
                  <c:v>0.99054007784008002</c:v>
                </c:pt>
                <c:pt idx="64650">
                  <c:v>0.99334190160344604</c:v>
                </c:pt>
                <c:pt idx="64651">
                  <c:v>0.98614478646659298</c:v>
                </c:pt>
                <c:pt idx="64652">
                  <c:v>0.99218295743824003</c:v>
                </c:pt>
                <c:pt idx="64653">
                  <c:v>0.99021529332038005</c:v>
                </c:pt>
                <c:pt idx="64654">
                  <c:v>0.99056286052662201</c:v>
                </c:pt>
                <c:pt idx="64655">
                  <c:v>0.99187576918748099</c:v>
                </c:pt>
                <c:pt idx="64656">
                  <c:v>0.99069872495380396</c:v>
                </c:pt>
                <c:pt idx="64657">
                  <c:v>0.99078017915258798</c:v>
                </c:pt>
                <c:pt idx="64658">
                  <c:v>0.99150997634591698</c:v>
                </c:pt>
                <c:pt idx="64659">
                  <c:v>0.99486192539945995</c:v>
                </c:pt>
                <c:pt idx="64660">
                  <c:v>0.98896984201475802</c:v>
                </c:pt>
                <c:pt idx="64661">
                  <c:v>0.98864012991143302</c:v>
                </c:pt>
                <c:pt idx="64662">
                  <c:v>0.99410121692314701</c:v>
                </c:pt>
                <c:pt idx="64663">
                  <c:v>0.99274279080682604</c:v>
                </c:pt>
                <c:pt idx="64664">
                  <c:v>0.98968162634636303</c:v>
                </c:pt>
                <c:pt idx="64665">
                  <c:v>0.98873277497093104</c:v>
                </c:pt>
                <c:pt idx="64666">
                  <c:v>0.99083688935355696</c:v>
                </c:pt>
                <c:pt idx="64667">
                  <c:v>0.99306986270407605</c:v>
                </c:pt>
                <c:pt idx="64668">
                  <c:v>0.98856818677118197</c:v>
                </c:pt>
                <c:pt idx="64669">
                  <c:v>0.99204116742402404</c:v>
                </c:pt>
                <c:pt idx="64670">
                  <c:v>0.989506067113326</c:v>
                </c:pt>
                <c:pt idx="64671">
                  <c:v>0.990515159673375</c:v>
                </c:pt>
                <c:pt idx="64672">
                  <c:v>0.99319817226034302</c:v>
                </c:pt>
                <c:pt idx="64673">
                  <c:v>0.989031256863522</c:v>
                </c:pt>
                <c:pt idx="64674">
                  <c:v>0.98980249139709797</c:v>
                </c:pt>
                <c:pt idx="64675">
                  <c:v>0.98842900531433098</c:v>
                </c:pt>
                <c:pt idx="64676">
                  <c:v>0.99227576258275496</c:v>
                </c:pt>
                <c:pt idx="64677">
                  <c:v>0.99095751663143905</c:v>
                </c:pt>
                <c:pt idx="64678">
                  <c:v>0.98938439080686902</c:v>
                </c:pt>
                <c:pt idx="64679">
                  <c:v>0.98666845512286305</c:v>
                </c:pt>
                <c:pt idx="64680">
                  <c:v>0.99393042050758396</c:v>
                </c:pt>
                <c:pt idx="64681">
                  <c:v>0.98795318823364997</c:v>
                </c:pt>
                <c:pt idx="64682">
                  <c:v>0.98837686048527396</c:v>
                </c:pt>
                <c:pt idx="64683">
                  <c:v>0.98731628047285402</c:v>
                </c:pt>
                <c:pt idx="64684">
                  <c:v>0.99053611729233604</c:v>
                </c:pt>
                <c:pt idx="64685">
                  <c:v>0.98929113487490306</c:v>
                </c:pt>
                <c:pt idx="64686">
                  <c:v>0.98922095641271002</c:v>
                </c:pt>
                <c:pt idx="64687">
                  <c:v>0.99170842792838099</c:v>
                </c:pt>
                <c:pt idx="64688">
                  <c:v>0.99327081441778997</c:v>
                </c:pt>
                <c:pt idx="64689">
                  <c:v>0.98810287932154095</c:v>
                </c:pt>
                <c:pt idx="64690">
                  <c:v>0.992529557117794</c:v>
                </c:pt>
                <c:pt idx="64691">
                  <c:v>0.98829681180175799</c:v>
                </c:pt>
                <c:pt idx="64692">
                  <c:v>0.99045574743002396</c:v>
                </c:pt>
                <c:pt idx="64693">
                  <c:v>0.99464172346575197</c:v>
                </c:pt>
                <c:pt idx="64694">
                  <c:v>0.988444677048117</c:v>
                </c:pt>
                <c:pt idx="64695">
                  <c:v>0.99027385841596605</c:v>
                </c:pt>
                <c:pt idx="64696">
                  <c:v>0.98909382861066097</c:v>
                </c:pt>
                <c:pt idx="64697">
                  <c:v>0.98903903659265502</c:v>
                </c:pt>
                <c:pt idx="64698">
                  <c:v>0.99188664210226596</c:v>
                </c:pt>
                <c:pt idx="64699">
                  <c:v>0.99290820670850299</c:v>
                </c:pt>
                <c:pt idx="64700">
                  <c:v>0.99106669827256499</c:v>
                </c:pt>
                <c:pt idx="64701">
                  <c:v>0.99138442642649405</c:v>
                </c:pt>
                <c:pt idx="64702">
                  <c:v>0.988564982061232</c:v>
                </c:pt>
                <c:pt idx="64703">
                  <c:v>0.98621848097412201</c:v>
                </c:pt>
                <c:pt idx="64704">
                  <c:v>0.99133132054428197</c:v>
                </c:pt>
                <c:pt idx="64705">
                  <c:v>0.98912705362278897</c:v>
                </c:pt>
                <c:pt idx="64706">
                  <c:v>0.98808581556984398</c:v>
                </c:pt>
                <c:pt idx="64707">
                  <c:v>0.99023877241715896</c:v>
                </c:pt>
                <c:pt idx="64708">
                  <c:v>0.992223191459774</c:v>
                </c:pt>
                <c:pt idx="64709">
                  <c:v>0.99148319366049598</c:v>
                </c:pt>
                <c:pt idx="64710">
                  <c:v>0.99164905413819304</c:v>
                </c:pt>
                <c:pt idx="64711">
                  <c:v>0.99060325629601698</c:v>
                </c:pt>
                <c:pt idx="64712">
                  <c:v>0.98781133471411997</c:v>
                </c:pt>
                <c:pt idx="64713">
                  <c:v>0.99149328011828797</c:v>
                </c:pt>
                <c:pt idx="64714">
                  <c:v>0.99226959631354195</c:v>
                </c:pt>
                <c:pt idx="64715">
                  <c:v>0.98937245491311199</c:v>
                </c:pt>
                <c:pt idx="64716">
                  <c:v>0.99226502679194395</c:v>
                </c:pt>
                <c:pt idx="64717">
                  <c:v>0.98817551000696302</c:v>
                </c:pt>
                <c:pt idx="64718">
                  <c:v>0.99016162416231401</c:v>
                </c:pt>
                <c:pt idx="64719">
                  <c:v>0.99175161787447397</c:v>
                </c:pt>
                <c:pt idx="64720">
                  <c:v>0.98806723434471799</c:v>
                </c:pt>
                <c:pt idx="64721">
                  <c:v>0.99058982419701902</c:v>
                </c:pt>
                <c:pt idx="64722">
                  <c:v>0.99106751240193902</c:v>
                </c:pt>
                <c:pt idx="64723">
                  <c:v>0.98832423671799596</c:v>
                </c:pt>
                <c:pt idx="64724">
                  <c:v>0.99233707523124204</c:v>
                </c:pt>
                <c:pt idx="64725">
                  <c:v>0.99154046391439099</c:v>
                </c:pt>
                <c:pt idx="64726">
                  <c:v>0.99003042223939597</c:v>
                </c:pt>
                <c:pt idx="64727">
                  <c:v>0.99097007233817003</c:v>
                </c:pt>
                <c:pt idx="64728">
                  <c:v>0.99351450963246801</c:v>
                </c:pt>
                <c:pt idx="64729">
                  <c:v>0.98964542991364202</c:v>
                </c:pt>
                <c:pt idx="64730">
                  <c:v>0.99113696265333995</c:v>
                </c:pt>
                <c:pt idx="64731">
                  <c:v>0.99162429353356996</c:v>
                </c:pt>
                <c:pt idx="64732">
                  <c:v>0.98859714134839005</c:v>
                </c:pt>
                <c:pt idx="64733">
                  <c:v>0.98915437887063395</c:v>
                </c:pt>
                <c:pt idx="64734">
                  <c:v>0.99221516173687196</c:v>
                </c:pt>
                <c:pt idx="64735">
                  <c:v>0.99467745386453299</c:v>
                </c:pt>
                <c:pt idx="64736">
                  <c:v>0.98832861246848802</c:v>
                </c:pt>
                <c:pt idx="64737">
                  <c:v>0.98583875501982299</c:v>
                </c:pt>
                <c:pt idx="64738">
                  <c:v>0.99175750895964099</c:v>
                </c:pt>
                <c:pt idx="64739">
                  <c:v>0.98970505850043999</c:v>
                </c:pt>
                <c:pt idx="64740">
                  <c:v>0.98796399598319096</c:v>
                </c:pt>
                <c:pt idx="64741">
                  <c:v>0.98872861512240195</c:v>
                </c:pt>
                <c:pt idx="64742">
                  <c:v>0.98956369159934598</c:v>
                </c:pt>
                <c:pt idx="64743">
                  <c:v>0.98876304550215899</c:v>
                </c:pt>
                <c:pt idx="64744">
                  <c:v>0.989394470456048</c:v>
                </c:pt>
                <c:pt idx="64745">
                  <c:v>0.99380087258238503</c:v>
                </c:pt>
                <c:pt idx="64746">
                  <c:v>0.989126143107941</c:v>
                </c:pt>
                <c:pt idx="64747">
                  <c:v>0.98743709259363499</c:v>
                </c:pt>
                <c:pt idx="64748">
                  <c:v>0.99084349104282099</c:v>
                </c:pt>
                <c:pt idx="64749">
                  <c:v>0.99034924546396197</c:v>
                </c:pt>
                <c:pt idx="64750">
                  <c:v>0.98836473392976898</c:v>
                </c:pt>
                <c:pt idx="64751">
                  <c:v>0.98989228544927499</c:v>
                </c:pt>
                <c:pt idx="64752">
                  <c:v>0.99270473944473503</c:v>
                </c:pt>
                <c:pt idx="64753">
                  <c:v>0.99051517882909201</c:v>
                </c:pt>
                <c:pt idx="64754">
                  <c:v>0.988677613252267</c:v>
                </c:pt>
                <c:pt idx="64755">
                  <c:v>0.99468929029165998</c:v>
                </c:pt>
                <c:pt idx="64756">
                  <c:v>0.98771731919119499</c:v>
                </c:pt>
                <c:pt idx="64757">
                  <c:v>0.98829936430619703</c:v>
                </c:pt>
                <c:pt idx="64758">
                  <c:v>0.991310045910473</c:v>
                </c:pt>
                <c:pt idx="64759">
                  <c:v>0.98733820947488304</c:v>
                </c:pt>
                <c:pt idx="64760">
                  <c:v>0.99084289739799403</c:v>
                </c:pt>
                <c:pt idx="64761">
                  <c:v>0.99219281254865499</c:v>
                </c:pt>
                <c:pt idx="64762">
                  <c:v>0.99079122654405005</c:v>
                </c:pt>
                <c:pt idx="64763">
                  <c:v>0.98926590714345997</c:v>
                </c:pt>
                <c:pt idx="64764">
                  <c:v>0.98765028225681295</c:v>
                </c:pt>
                <c:pt idx="64765">
                  <c:v>0.98905191159880002</c:v>
                </c:pt>
                <c:pt idx="64766">
                  <c:v>0.99181505159109495</c:v>
                </c:pt>
                <c:pt idx="64767">
                  <c:v>0.98792096149756403</c:v>
                </c:pt>
                <c:pt idx="64768">
                  <c:v>0.99076685251675101</c:v>
                </c:pt>
                <c:pt idx="64769">
                  <c:v>0.99370070087109696</c:v>
                </c:pt>
                <c:pt idx="64770">
                  <c:v>0.99101575396105501</c:v>
                </c:pt>
                <c:pt idx="64771">
                  <c:v>0.98804759694829603</c:v>
                </c:pt>
                <c:pt idx="64772">
                  <c:v>0.994074623827085</c:v>
                </c:pt>
                <c:pt idx="64773">
                  <c:v>0.98704541604985896</c:v>
                </c:pt>
                <c:pt idx="64774">
                  <c:v>0.99021511739055501</c:v>
                </c:pt>
                <c:pt idx="64775">
                  <c:v>0.98900760231474405</c:v>
                </c:pt>
                <c:pt idx="64776">
                  <c:v>0.99243675431375</c:v>
                </c:pt>
                <c:pt idx="64777">
                  <c:v>0.99084637274591403</c:v>
                </c:pt>
                <c:pt idx="64778">
                  <c:v>0.99040017193899499</c:v>
                </c:pt>
                <c:pt idx="64779">
                  <c:v>0.98803166944485199</c:v>
                </c:pt>
                <c:pt idx="64780">
                  <c:v>0.99038796256155004</c:v>
                </c:pt>
                <c:pt idx="64781">
                  <c:v>0.99076991136164805</c:v>
                </c:pt>
                <c:pt idx="64782">
                  <c:v>0.98881708713691996</c:v>
                </c:pt>
                <c:pt idx="64783">
                  <c:v>0.991198709678903</c:v>
                </c:pt>
                <c:pt idx="64784">
                  <c:v>0.992900135662241</c:v>
                </c:pt>
                <c:pt idx="64785">
                  <c:v>0.98784430316237903</c:v>
                </c:pt>
                <c:pt idx="64786">
                  <c:v>0.99257571140933099</c:v>
                </c:pt>
                <c:pt idx="64787">
                  <c:v>0.990209877738081</c:v>
                </c:pt>
                <c:pt idx="64788">
                  <c:v>0.99206413340739596</c:v>
                </c:pt>
                <c:pt idx="64789">
                  <c:v>0.98921102010060202</c:v>
                </c:pt>
                <c:pt idx="64790">
                  <c:v>0.99177133993530397</c:v>
                </c:pt>
                <c:pt idx="64791">
                  <c:v>0.99362917768726899</c:v>
                </c:pt>
                <c:pt idx="64792">
                  <c:v>0.98976965195820799</c:v>
                </c:pt>
                <c:pt idx="64793">
                  <c:v>0.99255866309817697</c:v>
                </c:pt>
                <c:pt idx="64794">
                  <c:v>0.99262105388027699</c:v>
                </c:pt>
                <c:pt idx="64795">
                  <c:v>0.98718715548188596</c:v>
                </c:pt>
                <c:pt idx="64796">
                  <c:v>0.98747152054215104</c:v>
                </c:pt>
                <c:pt idx="64797">
                  <c:v>0.99046062102537302</c:v>
                </c:pt>
                <c:pt idx="64798">
                  <c:v>0.99130672081497395</c:v>
                </c:pt>
                <c:pt idx="64799">
                  <c:v>0.98944933705964</c:v>
                </c:pt>
                <c:pt idx="64800">
                  <c:v>0.98777651360279495</c:v>
                </c:pt>
                <c:pt idx="64801">
                  <c:v>0.99331829409856398</c:v>
                </c:pt>
                <c:pt idx="64802">
                  <c:v>0.98925737173439199</c:v>
                </c:pt>
                <c:pt idx="64803">
                  <c:v>0.99265735606861505</c:v>
                </c:pt>
                <c:pt idx="64804">
                  <c:v>0.99236667402206402</c:v>
                </c:pt>
                <c:pt idx="64805">
                  <c:v>0.99046605427001499</c:v>
                </c:pt>
                <c:pt idx="64806">
                  <c:v>0.98639487480392296</c:v>
                </c:pt>
                <c:pt idx="64807">
                  <c:v>0.98897690095534796</c:v>
                </c:pt>
                <c:pt idx="64808">
                  <c:v>0.99017230400820999</c:v>
                </c:pt>
                <c:pt idx="64809">
                  <c:v>0.99148815133605595</c:v>
                </c:pt>
                <c:pt idx="64810">
                  <c:v>0.98979102480126602</c:v>
                </c:pt>
                <c:pt idx="64811">
                  <c:v>0.99302226976181396</c:v>
                </c:pt>
                <c:pt idx="64812">
                  <c:v>0.99269479920162895</c:v>
                </c:pt>
                <c:pt idx="64813">
                  <c:v>0.98767057558070503</c:v>
                </c:pt>
                <c:pt idx="64814">
                  <c:v>0.99220765590489801</c:v>
                </c:pt>
                <c:pt idx="64815">
                  <c:v>0.99133512241421795</c:v>
                </c:pt>
                <c:pt idx="64816">
                  <c:v>0.98835562322932002</c:v>
                </c:pt>
                <c:pt idx="64817">
                  <c:v>0.98700303177902404</c:v>
                </c:pt>
                <c:pt idx="64818">
                  <c:v>0.98950264780596697</c:v>
                </c:pt>
                <c:pt idx="64819">
                  <c:v>0.99215662632138801</c:v>
                </c:pt>
                <c:pt idx="64820">
                  <c:v>0.99272404072979703</c:v>
                </c:pt>
                <c:pt idx="64821">
                  <c:v>0.98872718565581597</c:v>
                </c:pt>
                <c:pt idx="64822">
                  <c:v>0.99065620397688003</c:v>
                </c:pt>
                <c:pt idx="64823">
                  <c:v>0.98751409742548002</c:v>
                </c:pt>
                <c:pt idx="64824">
                  <c:v>0.99086182706019899</c:v>
                </c:pt>
                <c:pt idx="64825">
                  <c:v>0.99140960025853297</c:v>
                </c:pt>
                <c:pt idx="64826">
                  <c:v>0.98574252668751905</c:v>
                </c:pt>
                <c:pt idx="64827">
                  <c:v>0.99234001839084496</c:v>
                </c:pt>
                <c:pt idx="64828">
                  <c:v>0.98762832445512105</c:v>
                </c:pt>
                <c:pt idx="64829">
                  <c:v>0.99047169372807098</c:v>
                </c:pt>
                <c:pt idx="64830">
                  <c:v>0.98925698780715499</c:v>
                </c:pt>
                <c:pt idx="64831">
                  <c:v>0.98894882487316005</c:v>
                </c:pt>
                <c:pt idx="64832">
                  <c:v>0.98824374754334998</c:v>
                </c:pt>
                <c:pt idx="64833">
                  <c:v>0.98894615376919903</c:v>
                </c:pt>
                <c:pt idx="64834">
                  <c:v>0.99087427166811004</c:v>
                </c:pt>
                <c:pt idx="64835">
                  <c:v>0.98835623386132598</c:v>
                </c:pt>
                <c:pt idx="64836">
                  <c:v>0.99086381077884</c:v>
                </c:pt>
                <c:pt idx="64837">
                  <c:v>0.99112344651620599</c:v>
                </c:pt>
                <c:pt idx="64838">
                  <c:v>0.99156942363761003</c:v>
                </c:pt>
                <c:pt idx="64839">
                  <c:v>0.99268668946546701</c:v>
                </c:pt>
                <c:pt idx="64840">
                  <c:v>0.99204178249512298</c:v>
                </c:pt>
                <c:pt idx="64841">
                  <c:v>0.98953800522980295</c:v>
                </c:pt>
                <c:pt idx="64842">
                  <c:v>0.99261101271884</c:v>
                </c:pt>
                <c:pt idx="64843">
                  <c:v>0.98985224590017595</c:v>
                </c:pt>
                <c:pt idx="64844">
                  <c:v>0.98873802337879302</c:v>
                </c:pt>
                <c:pt idx="64845">
                  <c:v>0.98705649377805904</c:v>
                </c:pt>
                <c:pt idx="64846">
                  <c:v>0.99345360143879502</c:v>
                </c:pt>
                <c:pt idx="64847">
                  <c:v>0.987581869638678</c:v>
                </c:pt>
                <c:pt idx="64848">
                  <c:v>0.99250094486690599</c:v>
                </c:pt>
                <c:pt idx="64849">
                  <c:v>0.99114926174268003</c:v>
                </c:pt>
                <c:pt idx="64850">
                  <c:v>0.98862794958785605</c:v>
                </c:pt>
                <c:pt idx="64851">
                  <c:v>0.99392330530664097</c:v>
                </c:pt>
                <c:pt idx="64852">
                  <c:v>0.98726937989479902</c:v>
                </c:pt>
                <c:pt idx="64853">
                  <c:v>0.99080410347343995</c:v>
                </c:pt>
                <c:pt idx="64854">
                  <c:v>0.99226582210790104</c:v>
                </c:pt>
                <c:pt idx="64855">
                  <c:v>0.99032007690736101</c:v>
                </c:pt>
                <c:pt idx="64856">
                  <c:v>0.99070343722152898</c:v>
                </c:pt>
                <c:pt idx="64857">
                  <c:v>0.991873560820273</c:v>
                </c:pt>
                <c:pt idx="64858">
                  <c:v>0.98795981954439105</c:v>
                </c:pt>
                <c:pt idx="64859">
                  <c:v>0.99240989040785199</c:v>
                </c:pt>
                <c:pt idx="64860">
                  <c:v>0.98996111501773099</c:v>
                </c:pt>
                <c:pt idx="64861">
                  <c:v>0.99343255290563304</c:v>
                </c:pt>
                <c:pt idx="64862">
                  <c:v>0.99099073342927602</c:v>
                </c:pt>
                <c:pt idx="64863">
                  <c:v>0.98932675190283403</c:v>
                </c:pt>
                <c:pt idx="64864">
                  <c:v>0.99231005075488199</c:v>
                </c:pt>
                <c:pt idx="64865">
                  <c:v>0.99064913709712299</c:v>
                </c:pt>
                <c:pt idx="64866">
                  <c:v>0.98868170145335699</c:v>
                </c:pt>
                <c:pt idx="64867">
                  <c:v>0.98871619759982299</c:v>
                </c:pt>
                <c:pt idx="64868">
                  <c:v>0.99436646650546401</c:v>
                </c:pt>
                <c:pt idx="64869">
                  <c:v>0.986199805936672</c:v>
                </c:pt>
                <c:pt idx="64870">
                  <c:v>0.99140849128768305</c:v>
                </c:pt>
                <c:pt idx="64871">
                  <c:v>0.99130218338890896</c:v>
                </c:pt>
                <c:pt idx="64872">
                  <c:v>0.98793935925026599</c:v>
                </c:pt>
                <c:pt idx="64873">
                  <c:v>0.98800087869005904</c:v>
                </c:pt>
                <c:pt idx="64874">
                  <c:v>0.99004118721974399</c:v>
                </c:pt>
                <c:pt idx="64875">
                  <c:v>0.98802969104759597</c:v>
                </c:pt>
                <c:pt idx="64876">
                  <c:v>0.989199960265847</c:v>
                </c:pt>
                <c:pt idx="64877">
                  <c:v>0.99025602033896498</c:v>
                </c:pt>
                <c:pt idx="64878">
                  <c:v>0.98758755342599802</c:v>
                </c:pt>
                <c:pt idx="64879">
                  <c:v>0.99287824366498001</c:v>
                </c:pt>
                <c:pt idx="64880">
                  <c:v>0.99196567812488101</c:v>
                </c:pt>
                <c:pt idx="64881">
                  <c:v>0.99019330257531601</c:v>
                </c:pt>
                <c:pt idx="64882">
                  <c:v>0.99301552045708497</c:v>
                </c:pt>
                <c:pt idx="64883">
                  <c:v>0.99229016569120598</c:v>
                </c:pt>
                <c:pt idx="64884">
                  <c:v>0.99090744611884296</c:v>
                </c:pt>
                <c:pt idx="64885">
                  <c:v>0.99259237869748396</c:v>
                </c:pt>
                <c:pt idx="64886">
                  <c:v>0.98812259969573102</c:v>
                </c:pt>
                <c:pt idx="64887">
                  <c:v>0.99211196652963696</c:v>
                </c:pt>
                <c:pt idx="64888">
                  <c:v>0.98691912336877796</c:v>
                </c:pt>
                <c:pt idx="64889">
                  <c:v>0.99013128957141905</c:v>
                </c:pt>
                <c:pt idx="64890">
                  <c:v>0.99295387687929704</c:v>
                </c:pt>
                <c:pt idx="64891">
                  <c:v>0.98796063722953997</c:v>
                </c:pt>
                <c:pt idx="64892">
                  <c:v>0.99038244589898095</c:v>
                </c:pt>
                <c:pt idx="64893">
                  <c:v>0.98975081282264898</c:v>
                </c:pt>
                <c:pt idx="64894">
                  <c:v>0.99043721672565399</c:v>
                </c:pt>
                <c:pt idx="64895">
                  <c:v>0.98752140143831801</c:v>
                </c:pt>
                <c:pt idx="64896">
                  <c:v>0.98892665831299098</c:v>
                </c:pt>
                <c:pt idx="64897">
                  <c:v>0.98987860368083203</c:v>
                </c:pt>
                <c:pt idx="64898">
                  <c:v>0.98818684799827705</c:v>
                </c:pt>
                <c:pt idx="64899">
                  <c:v>0.99274139693684105</c:v>
                </c:pt>
                <c:pt idx="64900">
                  <c:v>0.98849547817184102</c:v>
                </c:pt>
                <c:pt idx="64901">
                  <c:v>0.98983843406910299</c:v>
                </c:pt>
                <c:pt idx="64902">
                  <c:v>0.990076936050302</c:v>
                </c:pt>
                <c:pt idx="64903">
                  <c:v>0.99425567824101901</c:v>
                </c:pt>
                <c:pt idx="64904">
                  <c:v>0.98823099410608894</c:v>
                </c:pt>
                <c:pt idx="64905">
                  <c:v>0.99074840030505895</c:v>
                </c:pt>
                <c:pt idx="64906">
                  <c:v>0.99044436427067495</c:v>
                </c:pt>
                <c:pt idx="64907">
                  <c:v>0.98915856355756104</c:v>
                </c:pt>
                <c:pt idx="64908">
                  <c:v>0.99191715350727405</c:v>
                </c:pt>
                <c:pt idx="64909">
                  <c:v>0.98970820044764596</c:v>
                </c:pt>
                <c:pt idx="64910">
                  <c:v>0.98954305310532198</c:v>
                </c:pt>
                <c:pt idx="64911">
                  <c:v>0.98750278187735396</c:v>
                </c:pt>
                <c:pt idx="64912">
                  <c:v>0.99213446676282402</c:v>
                </c:pt>
                <c:pt idx="64913">
                  <c:v>0.98777783454293999</c:v>
                </c:pt>
                <c:pt idx="64914">
                  <c:v>0.99036245211628504</c:v>
                </c:pt>
                <c:pt idx="64915">
                  <c:v>0.99377140199372505</c:v>
                </c:pt>
                <c:pt idx="64916">
                  <c:v>0.98844090860153799</c:v>
                </c:pt>
                <c:pt idx="64917">
                  <c:v>0.98657403922603004</c:v>
                </c:pt>
                <c:pt idx="64918">
                  <c:v>0.98937801785317803</c:v>
                </c:pt>
                <c:pt idx="64919">
                  <c:v>0.99021707657255598</c:v>
                </c:pt>
                <c:pt idx="64920">
                  <c:v>0.98687960918053796</c:v>
                </c:pt>
                <c:pt idx="64921">
                  <c:v>0.99311041214224405</c:v>
                </c:pt>
                <c:pt idx="64922">
                  <c:v>0.99151033363810404</c:v>
                </c:pt>
                <c:pt idx="64923">
                  <c:v>0.99167926354470604</c:v>
                </c:pt>
                <c:pt idx="64924">
                  <c:v>0.988331369391374</c:v>
                </c:pt>
                <c:pt idx="64925">
                  <c:v>0.99344599626138597</c:v>
                </c:pt>
                <c:pt idx="64926">
                  <c:v>0.99067553213931303</c:v>
                </c:pt>
                <c:pt idx="64927">
                  <c:v>0.98996924283905496</c:v>
                </c:pt>
                <c:pt idx="64928">
                  <c:v>0.98878685227288199</c:v>
                </c:pt>
                <c:pt idx="64929">
                  <c:v>0.99025520245287901</c:v>
                </c:pt>
                <c:pt idx="64930">
                  <c:v>0.98800998406479001</c:v>
                </c:pt>
                <c:pt idx="64931">
                  <c:v>0.99014040703245698</c:v>
                </c:pt>
                <c:pt idx="64932">
                  <c:v>0.99152509140685197</c:v>
                </c:pt>
                <c:pt idx="64933">
                  <c:v>0.99219432443621003</c:v>
                </c:pt>
                <c:pt idx="64934">
                  <c:v>0.98760917158504402</c:v>
                </c:pt>
                <c:pt idx="64935">
                  <c:v>0.990655357843234</c:v>
                </c:pt>
                <c:pt idx="64936">
                  <c:v>0.99391100869291005</c:v>
                </c:pt>
                <c:pt idx="64937">
                  <c:v>0.98943589986668101</c:v>
                </c:pt>
                <c:pt idx="64938">
                  <c:v>0.99051246837411</c:v>
                </c:pt>
                <c:pt idx="64939">
                  <c:v>0.99138409977916997</c:v>
                </c:pt>
                <c:pt idx="64940">
                  <c:v>0.99121952211616204</c:v>
                </c:pt>
                <c:pt idx="64941">
                  <c:v>0.99301482570033595</c:v>
                </c:pt>
                <c:pt idx="64942">
                  <c:v>0.99245328341741901</c:v>
                </c:pt>
                <c:pt idx="64943">
                  <c:v>0.98977765823354202</c:v>
                </c:pt>
                <c:pt idx="64944">
                  <c:v>0.99193568991345904</c:v>
                </c:pt>
                <c:pt idx="64945">
                  <c:v>0.99312392105338099</c:v>
                </c:pt>
                <c:pt idx="64946">
                  <c:v>0.99020964834789604</c:v>
                </c:pt>
                <c:pt idx="64947">
                  <c:v>0.98989282088986397</c:v>
                </c:pt>
                <c:pt idx="64948">
                  <c:v>0.99060891279905605</c:v>
                </c:pt>
                <c:pt idx="64949">
                  <c:v>0.99243179320279795</c:v>
                </c:pt>
                <c:pt idx="64950">
                  <c:v>0.99203719330344498</c:v>
                </c:pt>
                <c:pt idx="64951">
                  <c:v>0.99285838880746602</c:v>
                </c:pt>
                <c:pt idx="64952">
                  <c:v>0.99012234414177203</c:v>
                </c:pt>
                <c:pt idx="64953">
                  <c:v>0.98758464205998897</c:v>
                </c:pt>
                <c:pt idx="64954">
                  <c:v>0.99134569929535699</c:v>
                </c:pt>
                <c:pt idx="64955">
                  <c:v>0.98881071737761705</c:v>
                </c:pt>
                <c:pt idx="64956">
                  <c:v>0.99095615258946801</c:v>
                </c:pt>
                <c:pt idx="64957">
                  <c:v>0.99156579533045097</c:v>
                </c:pt>
                <c:pt idx="64958">
                  <c:v>0.99263786658046504</c:v>
                </c:pt>
                <c:pt idx="64959">
                  <c:v>0.98933744104452503</c:v>
                </c:pt>
                <c:pt idx="64960">
                  <c:v>0.98784488099954304</c:v>
                </c:pt>
                <c:pt idx="64961">
                  <c:v>0.99316010125427701</c:v>
                </c:pt>
                <c:pt idx="64962">
                  <c:v>0.98682450325063598</c:v>
                </c:pt>
                <c:pt idx="64963">
                  <c:v>0.99195268445586404</c:v>
                </c:pt>
                <c:pt idx="64964">
                  <c:v>0.98811204643352402</c:v>
                </c:pt>
                <c:pt idx="64965">
                  <c:v>0.98964885247714296</c:v>
                </c:pt>
                <c:pt idx="64966">
                  <c:v>0.99006487325828996</c:v>
                </c:pt>
                <c:pt idx="64967">
                  <c:v>0.98747860033681001</c:v>
                </c:pt>
                <c:pt idx="64968">
                  <c:v>0.99026003100358895</c:v>
                </c:pt>
                <c:pt idx="64969">
                  <c:v>0.99344534835741904</c:v>
                </c:pt>
                <c:pt idx="64970">
                  <c:v>0.98759402631672599</c:v>
                </c:pt>
                <c:pt idx="64971">
                  <c:v>0.99290333709938505</c:v>
                </c:pt>
                <c:pt idx="64972">
                  <c:v>0.98886727937035002</c:v>
                </c:pt>
                <c:pt idx="64973">
                  <c:v>0.98718232752844404</c:v>
                </c:pt>
                <c:pt idx="64974">
                  <c:v>0.99061964375093603</c:v>
                </c:pt>
                <c:pt idx="64975">
                  <c:v>0.99002761531722605</c:v>
                </c:pt>
                <c:pt idx="64976">
                  <c:v>0.99145552879643495</c:v>
                </c:pt>
                <c:pt idx="64977">
                  <c:v>0.99325703395582798</c:v>
                </c:pt>
                <c:pt idx="64978">
                  <c:v>0.99333605711707496</c:v>
                </c:pt>
                <c:pt idx="64979">
                  <c:v>0.98730302905448097</c:v>
                </c:pt>
                <c:pt idx="64980">
                  <c:v>0.99406080051957701</c:v>
                </c:pt>
                <c:pt idx="64981">
                  <c:v>0.99080670497714096</c:v>
                </c:pt>
                <c:pt idx="64982">
                  <c:v>0.993023880915754</c:v>
                </c:pt>
                <c:pt idx="64983">
                  <c:v>0.99316612257815695</c:v>
                </c:pt>
                <c:pt idx="64984">
                  <c:v>0.99021917074844101</c:v>
                </c:pt>
                <c:pt idx="64985">
                  <c:v>0.98867046945868198</c:v>
                </c:pt>
                <c:pt idx="64986">
                  <c:v>0.98955545529823097</c:v>
                </c:pt>
                <c:pt idx="64987">
                  <c:v>0.98980456128374195</c:v>
                </c:pt>
                <c:pt idx="64988">
                  <c:v>0.99341797270462595</c:v>
                </c:pt>
                <c:pt idx="64989">
                  <c:v>0.98670580013346199</c:v>
                </c:pt>
                <c:pt idx="64990">
                  <c:v>0.99137397330768395</c:v>
                </c:pt>
                <c:pt idx="64991">
                  <c:v>0.99275754992174703</c:v>
                </c:pt>
                <c:pt idx="64992">
                  <c:v>0.98790356593518702</c:v>
                </c:pt>
                <c:pt idx="64993">
                  <c:v>0.98932845848916495</c:v>
                </c:pt>
                <c:pt idx="64994">
                  <c:v>0.99060226371078797</c:v>
                </c:pt>
                <c:pt idx="64995">
                  <c:v>0.98942863793310198</c:v>
                </c:pt>
                <c:pt idx="64996">
                  <c:v>0.98951895542049095</c:v>
                </c:pt>
                <c:pt idx="64997">
                  <c:v>0.98967864409873396</c:v>
                </c:pt>
                <c:pt idx="64998">
                  <c:v>0.99260327743766996</c:v>
                </c:pt>
                <c:pt idx="64999">
                  <c:v>0.98759488765117498</c:v>
                </c:pt>
                <c:pt idx="65000">
                  <c:v>0.992330066461379</c:v>
                </c:pt>
                <c:pt idx="65001">
                  <c:v>0.99071588292884205</c:v>
                </c:pt>
                <c:pt idx="65002">
                  <c:v>0.99062623221021895</c:v>
                </c:pt>
                <c:pt idx="65003">
                  <c:v>0.98955111510680205</c:v>
                </c:pt>
                <c:pt idx="65004">
                  <c:v>0.99004492631207897</c:v>
                </c:pt>
                <c:pt idx="65005">
                  <c:v>0.99112697371135305</c:v>
                </c:pt>
                <c:pt idx="65006">
                  <c:v>0.99392369326918195</c:v>
                </c:pt>
                <c:pt idx="65007">
                  <c:v>0.98777598941640898</c:v>
                </c:pt>
                <c:pt idx="65008">
                  <c:v>0.99158182531944405</c:v>
                </c:pt>
                <c:pt idx="65009">
                  <c:v>0.98898608071760896</c:v>
                </c:pt>
                <c:pt idx="65010">
                  <c:v>0.99042935696521595</c:v>
                </c:pt>
                <c:pt idx="65011">
                  <c:v>0.99124783141512895</c:v>
                </c:pt>
                <c:pt idx="65012">
                  <c:v>0.98704977180431397</c:v>
                </c:pt>
                <c:pt idx="65013">
                  <c:v>0.99367196996888796</c:v>
                </c:pt>
                <c:pt idx="65014">
                  <c:v>0.99442850299519003</c:v>
                </c:pt>
                <c:pt idx="65015">
                  <c:v>0.98664590856206402</c:v>
                </c:pt>
                <c:pt idx="65016">
                  <c:v>0.99394221987574105</c:v>
                </c:pt>
                <c:pt idx="65017">
                  <c:v>0.99064091893602002</c:v>
                </c:pt>
                <c:pt idx="65018">
                  <c:v>0.991294381957463</c:v>
                </c:pt>
                <c:pt idx="65019">
                  <c:v>0.991028729916823</c:v>
                </c:pt>
                <c:pt idx="65020">
                  <c:v>0.988476044957182</c:v>
                </c:pt>
                <c:pt idx="65021">
                  <c:v>0.98744971342613996</c:v>
                </c:pt>
                <c:pt idx="65022">
                  <c:v>0.99176240076542599</c:v>
                </c:pt>
                <c:pt idx="65023">
                  <c:v>0.98767220404933398</c:v>
                </c:pt>
                <c:pt idx="65024">
                  <c:v>0.99122052485683199</c:v>
                </c:pt>
                <c:pt idx="65025">
                  <c:v>0.99156676654263998</c:v>
                </c:pt>
                <c:pt idx="65026">
                  <c:v>0.99123226751955695</c:v>
                </c:pt>
                <c:pt idx="65027">
                  <c:v>0.98827079334174694</c:v>
                </c:pt>
                <c:pt idx="65028">
                  <c:v>0.99225138108252298</c:v>
                </c:pt>
                <c:pt idx="65029">
                  <c:v>0.98845792792551201</c:v>
                </c:pt>
                <c:pt idx="65030">
                  <c:v>0.98862659346036197</c:v>
                </c:pt>
                <c:pt idx="65031">
                  <c:v>0.990840613284798</c:v>
                </c:pt>
                <c:pt idx="65032">
                  <c:v>0.98963368943728602</c:v>
                </c:pt>
                <c:pt idx="65033">
                  <c:v>0.98708295042652405</c:v>
                </c:pt>
                <c:pt idx="65034">
                  <c:v>0.99168487573914699</c:v>
                </c:pt>
                <c:pt idx="65035">
                  <c:v>0.99048652015529703</c:v>
                </c:pt>
                <c:pt idx="65036">
                  <c:v>0.98651988492157405</c:v>
                </c:pt>
                <c:pt idx="65037">
                  <c:v>0.98995520077822996</c:v>
                </c:pt>
                <c:pt idx="65038">
                  <c:v>0.99164146907866801</c:v>
                </c:pt>
                <c:pt idx="65039">
                  <c:v>0.99268677946793205</c:v>
                </c:pt>
                <c:pt idx="65040">
                  <c:v>0.99032118388813295</c:v>
                </c:pt>
                <c:pt idx="65041">
                  <c:v>0.99258383820968898</c:v>
                </c:pt>
                <c:pt idx="65042">
                  <c:v>0.98889178844428705</c:v>
                </c:pt>
                <c:pt idx="65043">
                  <c:v>0.98738334010381701</c:v>
                </c:pt>
                <c:pt idx="65044">
                  <c:v>0.98994635380903495</c:v>
                </c:pt>
                <c:pt idx="65045">
                  <c:v>0.98863827631194701</c:v>
                </c:pt>
                <c:pt idx="65046">
                  <c:v>0.99396137880448798</c:v>
                </c:pt>
                <c:pt idx="65047">
                  <c:v>0.98779226073149995</c:v>
                </c:pt>
                <c:pt idx="65048">
                  <c:v>0.98644591303931495</c:v>
                </c:pt>
                <c:pt idx="65049">
                  <c:v>0.99228284702753999</c:v>
                </c:pt>
                <c:pt idx="65050">
                  <c:v>0.99037055867138002</c:v>
                </c:pt>
                <c:pt idx="65051">
                  <c:v>0.99156138706387398</c:v>
                </c:pt>
                <c:pt idx="65052">
                  <c:v>0.98784430199997997</c:v>
                </c:pt>
                <c:pt idx="65053">
                  <c:v>0.98734586729763796</c:v>
                </c:pt>
                <c:pt idx="65054">
                  <c:v>0.98869941323685795</c:v>
                </c:pt>
                <c:pt idx="65055">
                  <c:v>0.98639867444085105</c:v>
                </c:pt>
                <c:pt idx="65056">
                  <c:v>0.99141857077180495</c:v>
                </c:pt>
                <c:pt idx="65057">
                  <c:v>0.99310297600253405</c:v>
                </c:pt>
                <c:pt idx="65058">
                  <c:v>0.99002789719679796</c:v>
                </c:pt>
                <c:pt idx="65059">
                  <c:v>0.98660263293865202</c:v>
                </c:pt>
                <c:pt idx="65060">
                  <c:v>0.99159852608383503</c:v>
                </c:pt>
                <c:pt idx="65061">
                  <c:v>0.991040559457947</c:v>
                </c:pt>
                <c:pt idx="65062">
                  <c:v>0.98907248953263505</c:v>
                </c:pt>
                <c:pt idx="65063">
                  <c:v>0.99089576859189199</c:v>
                </c:pt>
                <c:pt idx="65064">
                  <c:v>0.98876611438163597</c:v>
                </c:pt>
                <c:pt idx="65065">
                  <c:v>0.98755233422984501</c:v>
                </c:pt>
                <c:pt idx="65066">
                  <c:v>0.98937489895984398</c:v>
                </c:pt>
                <c:pt idx="65067">
                  <c:v>0.99266722146041897</c:v>
                </c:pt>
                <c:pt idx="65068">
                  <c:v>0.98765110569650905</c:v>
                </c:pt>
                <c:pt idx="65069">
                  <c:v>0.98903978561164396</c:v>
                </c:pt>
                <c:pt idx="65070">
                  <c:v>0.99079338441044496</c:v>
                </c:pt>
                <c:pt idx="65071">
                  <c:v>0.98930418295533096</c:v>
                </c:pt>
                <c:pt idx="65072">
                  <c:v>0.99089724834045201</c:v>
                </c:pt>
                <c:pt idx="65073">
                  <c:v>0.990362279910739</c:v>
                </c:pt>
                <c:pt idx="65074">
                  <c:v>0.988758151464874</c:v>
                </c:pt>
                <c:pt idx="65075">
                  <c:v>0.98834632511881904</c:v>
                </c:pt>
                <c:pt idx="65076">
                  <c:v>0.99086179166204102</c:v>
                </c:pt>
                <c:pt idx="65077">
                  <c:v>0.99150360471402599</c:v>
                </c:pt>
                <c:pt idx="65078">
                  <c:v>0.98764164890538597</c:v>
                </c:pt>
                <c:pt idx="65079">
                  <c:v>0.99465609473944006</c:v>
                </c:pt>
                <c:pt idx="65080">
                  <c:v>0.98960320280402003</c:v>
                </c:pt>
                <c:pt idx="65081">
                  <c:v>0.987235416443351</c:v>
                </c:pt>
                <c:pt idx="65082">
                  <c:v>0.99007546536312596</c:v>
                </c:pt>
                <c:pt idx="65083">
                  <c:v>0.987949612237774</c:v>
                </c:pt>
                <c:pt idx="65084">
                  <c:v>0.98914477936316103</c:v>
                </c:pt>
                <c:pt idx="65085">
                  <c:v>0.99131433709276595</c:v>
                </c:pt>
                <c:pt idx="65086">
                  <c:v>0.98829033337636496</c:v>
                </c:pt>
                <c:pt idx="65087">
                  <c:v>0.98867018032480702</c:v>
                </c:pt>
                <c:pt idx="65088">
                  <c:v>0.989193289615798</c:v>
                </c:pt>
                <c:pt idx="65089">
                  <c:v>0.98700939955379297</c:v>
                </c:pt>
                <c:pt idx="65090">
                  <c:v>0.99300010680001904</c:v>
                </c:pt>
                <c:pt idx="65091">
                  <c:v>0.99161335884782098</c:v>
                </c:pt>
                <c:pt idx="65092">
                  <c:v>0.98811707836540696</c:v>
                </c:pt>
                <c:pt idx="65093">
                  <c:v>0.99018633590794602</c:v>
                </c:pt>
                <c:pt idx="65094">
                  <c:v>0.99466080659011602</c:v>
                </c:pt>
                <c:pt idx="65095">
                  <c:v>0.98856476473268795</c:v>
                </c:pt>
                <c:pt idx="65096">
                  <c:v>0.99163937272074898</c:v>
                </c:pt>
                <c:pt idx="65097">
                  <c:v>0.98874487144104595</c:v>
                </c:pt>
                <c:pt idx="65098">
                  <c:v>0.99350772877872096</c:v>
                </c:pt>
                <c:pt idx="65099">
                  <c:v>0.99110436937442004</c:v>
                </c:pt>
                <c:pt idx="65100">
                  <c:v>0.98617219543018597</c:v>
                </c:pt>
                <c:pt idx="65101">
                  <c:v>0.99076672843708402</c:v>
                </c:pt>
                <c:pt idx="65102">
                  <c:v>0.98722698044128598</c:v>
                </c:pt>
                <c:pt idx="65103">
                  <c:v>0.98945449307723099</c:v>
                </c:pt>
                <c:pt idx="65104">
                  <c:v>0.98960976683291801</c:v>
                </c:pt>
                <c:pt idx="65105">
                  <c:v>0.98862431331219203</c:v>
                </c:pt>
                <c:pt idx="65106">
                  <c:v>0.99104651056489201</c:v>
                </c:pt>
                <c:pt idx="65107">
                  <c:v>0.99084314959814102</c:v>
                </c:pt>
                <c:pt idx="65108">
                  <c:v>0.989416446154467</c:v>
                </c:pt>
                <c:pt idx="65109">
                  <c:v>0.99007427316657504</c:v>
                </c:pt>
                <c:pt idx="65110">
                  <c:v>0.98984718444273001</c:v>
                </c:pt>
                <c:pt idx="65111">
                  <c:v>0.98924631832502297</c:v>
                </c:pt>
                <c:pt idx="65112">
                  <c:v>0.99289103711559601</c:v>
                </c:pt>
                <c:pt idx="65113">
                  <c:v>0.98805287446145496</c:v>
                </c:pt>
                <c:pt idx="65114">
                  <c:v>0.98817010605589295</c:v>
                </c:pt>
                <c:pt idx="65115">
                  <c:v>0.99321050888052897</c:v>
                </c:pt>
                <c:pt idx="65116">
                  <c:v>0.99340781509554099</c:v>
                </c:pt>
                <c:pt idx="65117">
                  <c:v>0.98586289692338203</c:v>
                </c:pt>
                <c:pt idx="65118">
                  <c:v>0.99211563828790705</c:v>
                </c:pt>
                <c:pt idx="65119">
                  <c:v>0.99413913714623703</c:v>
                </c:pt>
                <c:pt idx="65120">
                  <c:v>0.98853756383676095</c:v>
                </c:pt>
                <c:pt idx="65121">
                  <c:v>0.99282580418178601</c:v>
                </c:pt>
                <c:pt idx="65122">
                  <c:v>0.98991970604153801</c:v>
                </c:pt>
                <c:pt idx="65123">
                  <c:v>0.99213462274418596</c:v>
                </c:pt>
                <c:pt idx="65124">
                  <c:v>0.98930395895376499</c:v>
                </c:pt>
                <c:pt idx="65125">
                  <c:v>0.99201758910208004</c:v>
                </c:pt>
                <c:pt idx="65126">
                  <c:v>0.99236543943337596</c:v>
                </c:pt>
                <c:pt idx="65127">
                  <c:v>0.99134461221844805</c:v>
                </c:pt>
                <c:pt idx="65128">
                  <c:v>0.99013951887088403</c:v>
                </c:pt>
                <c:pt idx="65129">
                  <c:v>0.98718814016754797</c:v>
                </c:pt>
                <c:pt idx="65130">
                  <c:v>0.99338853644186897</c:v>
                </c:pt>
                <c:pt idx="65131">
                  <c:v>0.990626440039312</c:v>
                </c:pt>
                <c:pt idx="65132">
                  <c:v>0.98950820316920596</c:v>
                </c:pt>
                <c:pt idx="65133">
                  <c:v>0.99412651180090505</c:v>
                </c:pt>
                <c:pt idx="65134">
                  <c:v>0.99049670211355201</c:v>
                </c:pt>
                <c:pt idx="65135">
                  <c:v>0.98982527784361896</c:v>
                </c:pt>
                <c:pt idx="65136">
                  <c:v>0.99246220338464597</c:v>
                </c:pt>
                <c:pt idx="65137">
                  <c:v>0.98841391505167997</c:v>
                </c:pt>
                <c:pt idx="65138">
                  <c:v>0.98674630674910302</c:v>
                </c:pt>
                <c:pt idx="65139">
                  <c:v>0.99282072702618496</c:v>
                </c:pt>
                <c:pt idx="65140">
                  <c:v>0.98890947826875397</c:v>
                </c:pt>
                <c:pt idx="65141">
                  <c:v>0.98852901136923199</c:v>
                </c:pt>
                <c:pt idx="65142">
                  <c:v>0.98892548588976803</c:v>
                </c:pt>
                <c:pt idx="65143">
                  <c:v>0.98816456420361798</c:v>
                </c:pt>
                <c:pt idx="65144">
                  <c:v>0.98725202947500501</c:v>
                </c:pt>
                <c:pt idx="65145">
                  <c:v>0.98875652259224101</c:v>
                </c:pt>
                <c:pt idx="65146">
                  <c:v>0.98970513430715801</c:v>
                </c:pt>
                <c:pt idx="65147">
                  <c:v>0.99452209184189</c:v>
                </c:pt>
                <c:pt idx="65148">
                  <c:v>0.98970355468835702</c:v>
                </c:pt>
                <c:pt idx="65149">
                  <c:v>0.99341690476106004</c:v>
                </c:pt>
                <c:pt idx="65150">
                  <c:v>0.99011058728155599</c:v>
                </c:pt>
                <c:pt idx="65151">
                  <c:v>0.98705294734560001</c:v>
                </c:pt>
                <c:pt idx="65152">
                  <c:v>0.99288463537660199</c:v>
                </c:pt>
                <c:pt idx="65153">
                  <c:v>0.98942271113043101</c:v>
                </c:pt>
                <c:pt idx="65154">
                  <c:v>0.98896556428820603</c:v>
                </c:pt>
                <c:pt idx="65155">
                  <c:v>0.98711585656415202</c:v>
                </c:pt>
                <c:pt idx="65156">
                  <c:v>0.99303658183856403</c:v>
                </c:pt>
                <c:pt idx="65157">
                  <c:v>0.99159147932256797</c:v>
                </c:pt>
                <c:pt idx="65158">
                  <c:v>0.98658173368531199</c:v>
                </c:pt>
                <c:pt idx="65159">
                  <c:v>0.99141102195222297</c:v>
                </c:pt>
                <c:pt idx="65160">
                  <c:v>0.98757069409212805</c:v>
                </c:pt>
                <c:pt idx="65161">
                  <c:v>0.98867700726227903</c:v>
                </c:pt>
                <c:pt idx="65162">
                  <c:v>0.99275930523319</c:v>
                </c:pt>
                <c:pt idx="65163">
                  <c:v>0.99197914422689104</c:v>
                </c:pt>
                <c:pt idx="65164">
                  <c:v>0.99237644584708096</c:v>
                </c:pt>
                <c:pt idx="65165">
                  <c:v>0.988822608151672</c:v>
                </c:pt>
                <c:pt idx="65166">
                  <c:v>0.99155392810494403</c:v>
                </c:pt>
                <c:pt idx="65167">
                  <c:v>0.98787763407213902</c:v>
                </c:pt>
                <c:pt idx="65168">
                  <c:v>0.99116601257757397</c:v>
                </c:pt>
                <c:pt idx="65169">
                  <c:v>0.988624121020935</c:v>
                </c:pt>
                <c:pt idx="65170">
                  <c:v>0.99064892110972302</c:v>
                </c:pt>
                <c:pt idx="65171">
                  <c:v>0.98774733469645404</c:v>
                </c:pt>
                <c:pt idx="65172">
                  <c:v>0.99338541319388995</c:v>
                </c:pt>
                <c:pt idx="65173">
                  <c:v>0.98952079336244303</c:v>
                </c:pt>
                <c:pt idx="65174">
                  <c:v>0.99030571968451298</c:v>
                </c:pt>
                <c:pt idx="65175">
                  <c:v>0.988221184289379</c:v>
                </c:pt>
                <c:pt idx="65176">
                  <c:v>0.99480528967284898</c:v>
                </c:pt>
                <c:pt idx="65177">
                  <c:v>0.98755871222042202</c:v>
                </c:pt>
                <c:pt idx="65178">
                  <c:v>0.99118740375741998</c:v>
                </c:pt>
                <c:pt idx="65179">
                  <c:v>0.99543033931543201</c:v>
                </c:pt>
                <c:pt idx="65180">
                  <c:v>0.98805195927105405</c:v>
                </c:pt>
                <c:pt idx="65181">
                  <c:v>0.99284346052012695</c:v>
                </c:pt>
                <c:pt idx="65182">
                  <c:v>0.99387329477831698</c:v>
                </c:pt>
                <c:pt idx="65183">
                  <c:v>0.99170097312442196</c:v>
                </c:pt>
                <c:pt idx="65184">
                  <c:v>0.99269393092493896</c:v>
                </c:pt>
                <c:pt idx="65185">
                  <c:v>0.98928759670616895</c:v>
                </c:pt>
                <c:pt idx="65186">
                  <c:v>0.99185497315634796</c:v>
                </c:pt>
                <c:pt idx="65187">
                  <c:v>0.990952413793172</c:v>
                </c:pt>
                <c:pt idx="65188">
                  <c:v>0.99450179908101599</c:v>
                </c:pt>
                <c:pt idx="65189">
                  <c:v>0.98939828645283501</c:v>
                </c:pt>
                <c:pt idx="65190">
                  <c:v>0.99336789161563999</c:v>
                </c:pt>
                <c:pt idx="65191">
                  <c:v>0.98950013251523905</c:v>
                </c:pt>
                <c:pt idx="65192">
                  <c:v>0.98864745313171598</c:v>
                </c:pt>
                <c:pt idx="65193">
                  <c:v>0.99266795508003003</c:v>
                </c:pt>
                <c:pt idx="65194">
                  <c:v>0.98885935849203999</c:v>
                </c:pt>
                <c:pt idx="65195">
                  <c:v>0.99240726709131999</c:v>
                </c:pt>
                <c:pt idx="65196">
                  <c:v>0.98840185715306605</c:v>
                </c:pt>
                <c:pt idx="65197">
                  <c:v>0.99067256851511998</c:v>
                </c:pt>
                <c:pt idx="65198">
                  <c:v>0.99042068172152997</c:v>
                </c:pt>
                <c:pt idx="65199">
                  <c:v>0.99114267459678296</c:v>
                </c:pt>
                <c:pt idx="65200">
                  <c:v>0.99348646332642798</c:v>
                </c:pt>
                <c:pt idx="65201">
                  <c:v>0.99116881123747702</c:v>
                </c:pt>
                <c:pt idx="65202">
                  <c:v>0.98922495238652197</c:v>
                </c:pt>
                <c:pt idx="65203">
                  <c:v>0.98967433788853698</c:v>
                </c:pt>
                <c:pt idx="65204">
                  <c:v>0.98905650005902801</c:v>
                </c:pt>
                <c:pt idx="65205">
                  <c:v>0.98655015389623202</c:v>
                </c:pt>
                <c:pt idx="65206">
                  <c:v>0.99015668798577905</c:v>
                </c:pt>
                <c:pt idx="65207">
                  <c:v>0.98963352745408695</c:v>
                </c:pt>
                <c:pt idx="65208">
                  <c:v>0.99025916262025704</c:v>
                </c:pt>
                <c:pt idx="65209">
                  <c:v>0.98916625092132604</c:v>
                </c:pt>
                <c:pt idx="65210">
                  <c:v>0.99013767934088104</c:v>
                </c:pt>
                <c:pt idx="65211">
                  <c:v>0.992309128936812</c:v>
                </c:pt>
                <c:pt idx="65212">
                  <c:v>0.99051892185245805</c:v>
                </c:pt>
                <c:pt idx="65213">
                  <c:v>0.98991738373711902</c:v>
                </c:pt>
                <c:pt idx="65214">
                  <c:v>0.99024703959346905</c:v>
                </c:pt>
                <c:pt idx="65215">
                  <c:v>0.989795493191168</c:v>
                </c:pt>
                <c:pt idx="65216">
                  <c:v>0.99247759412271097</c:v>
                </c:pt>
                <c:pt idx="65217">
                  <c:v>0.99431109994588396</c:v>
                </c:pt>
                <c:pt idx="65218">
                  <c:v>0.988759765876565</c:v>
                </c:pt>
                <c:pt idx="65219">
                  <c:v>0.98760974200840101</c:v>
                </c:pt>
                <c:pt idx="65220">
                  <c:v>0.98986910367706005</c:v>
                </c:pt>
                <c:pt idx="65221">
                  <c:v>0.98746338871839101</c:v>
                </c:pt>
                <c:pt idx="65222">
                  <c:v>0.99001959994621502</c:v>
                </c:pt>
                <c:pt idx="65223">
                  <c:v>0.99116835423136995</c:v>
                </c:pt>
                <c:pt idx="65224">
                  <c:v>0.987230540882168</c:v>
                </c:pt>
                <c:pt idx="65225">
                  <c:v>0.99196129245394105</c:v>
                </c:pt>
                <c:pt idx="65226">
                  <c:v>0.98884795079126897</c:v>
                </c:pt>
                <c:pt idx="65227">
                  <c:v>0.99068759761361902</c:v>
                </c:pt>
                <c:pt idx="65228">
                  <c:v>0.988485877022375</c:v>
                </c:pt>
                <c:pt idx="65229">
                  <c:v>0.99419984887205404</c:v>
                </c:pt>
                <c:pt idx="65230">
                  <c:v>0.98971990260494702</c:v>
                </c:pt>
                <c:pt idx="65231">
                  <c:v>0.98732819623322499</c:v>
                </c:pt>
                <c:pt idx="65232">
                  <c:v>0.99262429549805897</c:v>
                </c:pt>
                <c:pt idx="65233">
                  <c:v>0.99245533655174001</c:v>
                </c:pt>
                <c:pt idx="65234">
                  <c:v>0.98861813310262103</c:v>
                </c:pt>
                <c:pt idx="65235">
                  <c:v>0.98743213169413102</c:v>
                </c:pt>
                <c:pt idx="65236">
                  <c:v>0.99235327281473995</c:v>
                </c:pt>
                <c:pt idx="65237">
                  <c:v>0.99155157047228804</c:v>
                </c:pt>
                <c:pt idx="65238">
                  <c:v>0.98883293417001705</c:v>
                </c:pt>
                <c:pt idx="65239">
                  <c:v>0.98873138522623105</c:v>
                </c:pt>
                <c:pt idx="65240">
                  <c:v>0.99206039756983899</c:v>
                </c:pt>
                <c:pt idx="65241">
                  <c:v>0.98805073157168199</c:v>
                </c:pt>
                <c:pt idx="65242">
                  <c:v>0.99067338726957499</c:v>
                </c:pt>
                <c:pt idx="65243">
                  <c:v>0.98833744831577497</c:v>
                </c:pt>
                <c:pt idx="65244">
                  <c:v>0.9920247427137</c:v>
                </c:pt>
                <c:pt idx="65245">
                  <c:v>0.98880288850776799</c:v>
                </c:pt>
                <c:pt idx="65246">
                  <c:v>0.99128524614571201</c:v>
                </c:pt>
                <c:pt idx="65247">
                  <c:v>0.98802953484497802</c:v>
                </c:pt>
                <c:pt idx="65248">
                  <c:v>0.99138096855815505</c:v>
                </c:pt>
                <c:pt idx="65249">
                  <c:v>0.98808824620520597</c:v>
                </c:pt>
                <c:pt idx="65250">
                  <c:v>0.98858562614233003</c:v>
                </c:pt>
                <c:pt idx="65251">
                  <c:v>0.98936671449287295</c:v>
                </c:pt>
                <c:pt idx="65252">
                  <c:v>0.99303434532585699</c:v>
                </c:pt>
                <c:pt idx="65253">
                  <c:v>0.98910050818208495</c:v>
                </c:pt>
                <c:pt idx="65254">
                  <c:v>0.98997161083562801</c:v>
                </c:pt>
                <c:pt idx="65255">
                  <c:v>0.99393714436246505</c:v>
                </c:pt>
                <c:pt idx="65256">
                  <c:v>0.98600733679755304</c:v>
                </c:pt>
                <c:pt idx="65257">
                  <c:v>0.99190273399859696</c:v>
                </c:pt>
                <c:pt idx="65258">
                  <c:v>0.98954018157423496</c:v>
                </c:pt>
                <c:pt idx="65259">
                  <c:v>0.98838304150686396</c:v>
                </c:pt>
                <c:pt idx="65260">
                  <c:v>0.98900868572088196</c:v>
                </c:pt>
                <c:pt idx="65261">
                  <c:v>0.98767575198605295</c:v>
                </c:pt>
                <c:pt idx="65262">
                  <c:v>0.99117162405291004</c:v>
                </c:pt>
                <c:pt idx="65263">
                  <c:v>0.99045094171797599</c:v>
                </c:pt>
                <c:pt idx="65264">
                  <c:v>0.99194342319062401</c:v>
                </c:pt>
                <c:pt idx="65265">
                  <c:v>0.99257217656539198</c:v>
                </c:pt>
                <c:pt idx="65266">
                  <c:v>0.98839901849414802</c:v>
                </c:pt>
                <c:pt idx="65267">
                  <c:v>0.98736462660999902</c:v>
                </c:pt>
                <c:pt idx="65268">
                  <c:v>0.99108372569287895</c:v>
                </c:pt>
                <c:pt idx="65269">
                  <c:v>0.98974609458243301</c:v>
                </c:pt>
                <c:pt idx="65270">
                  <c:v>0.98894942207736902</c:v>
                </c:pt>
                <c:pt idx="65271">
                  <c:v>0.99009432927142704</c:v>
                </c:pt>
                <c:pt idx="65272">
                  <c:v>0.99107925867493296</c:v>
                </c:pt>
                <c:pt idx="65273">
                  <c:v>0.98874573711015601</c:v>
                </c:pt>
                <c:pt idx="65274">
                  <c:v>0.99302172069099204</c:v>
                </c:pt>
                <c:pt idx="65275">
                  <c:v>0.99018508074590805</c:v>
                </c:pt>
                <c:pt idx="65276">
                  <c:v>0.99253305750365495</c:v>
                </c:pt>
                <c:pt idx="65277">
                  <c:v>0.99331360794664803</c:v>
                </c:pt>
                <c:pt idx="65278">
                  <c:v>0.98844122419881797</c:v>
                </c:pt>
                <c:pt idx="65279">
                  <c:v>0.99066282162951502</c:v>
                </c:pt>
                <c:pt idx="65280">
                  <c:v>0.98819850885139104</c:v>
                </c:pt>
                <c:pt idx="65281">
                  <c:v>0.99202664086715697</c:v>
                </c:pt>
                <c:pt idx="65282">
                  <c:v>0.990067893848533</c:v>
                </c:pt>
                <c:pt idx="65283">
                  <c:v>0.992035786731161</c:v>
                </c:pt>
                <c:pt idx="65284">
                  <c:v>0.98901202274309397</c:v>
                </c:pt>
                <c:pt idx="65285">
                  <c:v>0.98622065585996299</c:v>
                </c:pt>
                <c:pt idx="65286">
                  <c:v>0.99265963421571901</c:v>
                </c:pt>
                <c:pt idx="65287">
                  <c:v>0.98961409131185596</c:v>
                </c:pt>
                <c:pt idx="65288">
                  <c:v>0.98731885538470099</c:v>
                </c:pt>
                <c:pt idx="65289">
                  <c:v>0.98701450531913304</c:v>
                </c:pt>
                <c:pt idx="65290">
                  <c:v>0.99359740923275797</c:v>
                </c:pt>
                <c:pt idx="65291">
                  <c:v>0.989674415409311</c:v>
                </c:pt>
                <c:pt idx="65292">
                  <c:v>0.98891851864743596</c:v>
                </c:pt>
                <c:pt idx="65293">
                  <c:v>0.99016846693546701</c:v>
                </c:pt>
                <c:pt idx="65294">
                  <c:v>0.99168579878702701</c:v>
                </c:pt>
                <c:pt idx="65295">
                  <c:v>0.98881550156784503</c:v>
                </c:pt>
                <c:pt idx="65296">
                  <c:v>0.98940470776219203</c:v>
                </c:pt>
                <c:pt idx="65297">
                  <c:v>0.99290450971415001</c:v>
                </c:pt>
                <c:pt idx="65298">
                  <c:v>0.99094121265971402</c:v>
                </c:pt>
                <c:pt idx="65299">
                  <c:v>0.99431788496774698</c:v>
                </c:pt>
                <c:pt idx="65300">
                  <c:v>0.99193895305070201</c:v>
                </c:pt>
                <c:pt idx="65301">
                  <c:v>0.99204160745927195</c:v>
                </c:pt>
                <c:pt idx="65302">
                  <c:v>0.99152196334278597</c:v>
                </c:pt>
                <c:pt idx="65303">
                  <c:v>0.99203162269494105</c:v>
                </c:pt>
                <c:pt idx="65304">
                  <c:v>0.98835243445319698</c:v>
                </c:pt>
                <c:pt idx="65305">
                  <c:v>0.99002775768833995</c:v>
                </c:pt>
                <c:pt idx="65306">
                  <c:v>0.98807664149917795</c:v>
                </c:pt>
                <c:pt idx="65307">
                  <c:v>0.98907887594814503</c:v>
                </c:pt>
                <c:pt idx="65308">
                  <c:v>0.98820813929749496</c:v>
                </c:pt>
                <c:pt idx="65309">
                  <c:v>0.99073692369900301</c:v>
                </c:pt>
                <c:pt idx="65310">
                  <c:v>0.990980061065457</c:v>
                </c:pt>
                <c:pt idx="65311">
                  <c:v>0.99207401544301099</c:v>
                </c:pt>
                <c:pt idx="65312">
                  <c:v>0.99270780751963505</c:v>
                </c:pt>
                <c:pt idx="65313">
                  <c:v>0.99390356917393796</c:v>
                </c:pt>
                <c:pt idx="65314">
                  <c:v>0.98891457084747003</c:v>
                </c:pt>
                <c:pt idx="65315">
                  <c:v>0.98915164857883398</c:v>
                </c:pt>
                <c:pt idx="65316">
                  <c:v>0.99199832458477299</c:v>
                </c:pt>
                <c:pt idx="65317">
                  <c:v>0.98931410979407397</c:v>
                </c:pt>
                <c:pt idx="65318">
                  <c:v>0.99294372097202599</c:v>
                </c:pt>
                <c:pt idx="65319">
                  <c:v>0.988557692469066</c:v>
                </c:pt>
                <c:pt idx="65320">
                  <c:v>0.98736603731277095</c:v>
                </c:pt>
                <c:pt idx="65321">
                  <c:v>0.99227642756538303</c:v>
                </c:pt>
                <c:pt idx="65322">
                  <c:v>0.98896451985195399</c:v>
                </c:pt>
                <c:pt idx="65323">
                  <c:v>0.99210761695467797</c:v>
                </c:pt>
                <c:pt idx="65324">
                  <c:v>0.99203942082583896</c:v>
                </c:pt>
                <c:pt idx="65325">
                  <c:v>0.99124449276230198</c:v>
                </c:pt>
                <c:pt idx="65326">
                  <c:v>0.99409822665064795</c:v>
                </c:pt>
                <c:pt idx="65327">
                  <c:v>0.98891979453178103</c:v>
                </c:pt>
                <c:pt idx="65328">
                  <c:v>0.99122361236390699</c:v>
                </c:pt>
                <c:pt idx="65329">
                  <c:v>0.99266687943974097</c:v>
                </c:pt>
                <c:pt idx="65330">
                  <c:v>0.99191435872730305</c:v>
                </c:pt>
                <c:pt idx="65331">
                  <c:v>0.98945721920253604</c:v>
                </c:pt>
                <c:pt idx="65332">
                  <c:v>0.99140568172370402</c:v>
                </c:pt>
                <c:pt idx="65333">
                  <c:v>0.99176092934775595</c:v>
                </c:pt>
                <c:pt idx="65334">
                  <c:v>0.99297186211583099</c:v>
                </c:pt>
                <c:pt idx="65335">
                  <c:v>0.99089135554364804</c:v>
                </c:pt>
                <c:pt idx="65336">
                  <c:v>0.98945602003391597</c:v>
                </c:pt>
                <c:pt idx="65337">
                  <c:v>0.99138220512985797</c:v>
                </c:pt>
                <c:pt idx="65338">
                  <c:v>0.99240138236683195</c:v>
                </c:pt>
                <c:pt idx="65339">
                  <c:v>0.99090129094752299</c:v>
                </c:pt>
                <c:pt idx="65340">
                  <c:v>0.99163944837811802</c:v>
                </c:pt>
                <c:pt idx="65341">
                  <c:v>0.99050512167488602</c:v>
                </c:pt>
                <c:pt idx="65342">
                  <c:v>0.989437870202169</c:v>
                </c:pt>
                <c:pt idx="65343">
                  <c:v>0.99061730442180296</c:v>
                </c:pt>
                <c:pt idx="65344">
                  <c:v>0.99226344222609497</c:v>
                </c:pt>
                <c:pt idx="65345">
                  <c:v>0.98910981937743303</c:v>
                </c:pt>
                <c:pt idx="65346">
                  <c:v>0.98915653536010095</c:v>
                </c:pt>
                <c:pt idx="65347">
                  <c:v>0.98738141073279095</c:v>
                </c:pt>
                <c:pt idx="65348">
                  <c:v>0.98934120134255799</c:v>
                </c:pt>
                <c:pt idx="65349">
                  <c:v>0.99120965825791596</c:v>
                </c:pt>
                <c:pt idx="65350">
                  <c:v>0.99036710851277499</c:v>
                </c:pt>
                <c:pt idx="65351">
                  <c:v>0.99251548238521903</c:v>
                </c:pt>
                <c:pt idx="65352">
                  <c:v>0.99064810930029301</c:v>
                </c:pt>
                <c:pt idx="65353">
                  <c:v>0.98951890722441704</c:v>
                </c:pt>
                <c:pt idx="65354">
                  <c:v>0.99008361934414502</c:v>
                </c:pt>
                <c:pt idx="65355">
                  <c:v>0.99035525642241196</c:v>
                </c:pt>
                <c:pt idx="65356">
                  <c:v>0.99121816794278905</c:v>
                </c:pt>
                <c:pt idx="65357">
                  <c:v>0.99208923806396898</c:v>
                </c:pt>
                <c:pt idx="65358">
                  <c:v>0.98923038665916396</c:v>
                </c:pt>
                <c:pt idx="65359">
                  <c:v>0.99025897426824605</c:v>
                </c:pt>
                <c:pt idx="65360">
                  <c:v>0.99036586823525197</c:v>
                </c:pt>
                <c:pt idx="65361">
                  <c:v>0.98689484910292702</c:v>
                </c:pt>
                <c:pt idx="65362">
                  <c:v>0.98758302012916699</c:v>
                </c:pt>
                <c:pt idx="65363">
                  <c:v>0.993432104899447</c:v>
                </c:pt>
                <c:pt idx="65364">
                  <c:v>0.98855921781892198</c:v>
                </c:pt>
                <c:pt idx="65365">
                  <c:v>0.98844406884789304</c:v>
                </c:pt>
                <c:pt idx="65366">
                  <c:v>0.99297707088740095</c:v>
                </c:pt>
                <c:pt idx="65367">
                  <c:v>0.99207770086677904</c:v>
                </c:pt>
                <c:pt idx="65368">
                  <c:v>0.98677722756939801</c:v>
                </c:pt>
                <c:pt idx="65369">
                  <c:v>0.99118550197329802</c:v>
                </c:pt>
                <c:pt idx="65370">
                  <c:v>0.98917075751642902</c:v>
                </c:pt>
                <c:pt idx="65371">
                  <c:v>0.98822515383914</c:v>
                </c:pt>
                <c:pt idx="65372">
                  <c:v>0.98871474829490902</c:v>
                </c:pt>
                <c:pt idx="65373">
                  <c:v>0.99380262360334903</c:v>
                </c:pt>
                <c:pt idx="65374">
                  <c:v>0.98704854636633899</c:v>
                </c:pt>
                <c:pt idx="65375">
                  <c:v>0.990630211908756</c:v>
                </c:pt>
                <c:pt idx="65376">
                  <c:v>0.98884400925008797</c:v>
                </c:pt>
                <c:pt idx="65377">
                  <c:v>0.98948816757948999</c:v>
                </c:pt>
                <c:pt idx="65378">
                  <c:v>0.99245543230448297</c:v>
                </c:pt>
                <c:pt idx="65379">
                  <c:v>0.99008714907340001</c:v>
                </c:pt>
                <c:pt idx="65380">
                  <c:v>0.99184068818066895</c:v>
                </c:pt>
                <c:pt idx="65381">
                  <c:v>0.98999341561671494</c:v>
                </c:pt>
                <c:pt idx="65382">
                  <c:v>0.99278496007089501</c:v>
                </c:pt>
                <c:pt idx="65383">
                  <c:v>0.99027134325904898</c:v>
                </c:pt>
                <c:pt idx="65384">
                  <c:v>0.99002533048227304</c:v>
                </c:pt>
                <c:pt idx="65385">
                  <c:v>0.98992869308588904</c:v>
                </c:pt>
                <c:pt idx="65386">
                  <c:v>0.99246102783906298</c:v>
                </c:pt>
                <c:pt idx="65387">
                  <c:v>0.98855921024952298</c:v>
                </c:pt>
                <c:pt idx="65388">
                  <c:v>0.99333462497242397</c:v>
                </c:pt>
                <c:pt idx="65389">
                  <c:v>0.98991258489801204</c:v>
                </c:pt>
                <c:pt idx="65390">
                  <c:v>0.988246415382107</c:v>
                </c:pt>
                <c:pt idx="65391">
                  <c:v>0.99033831546498996</c:v>
                </c:pt>
                <c:pt idx="65392">
                  <c:v>0.99239918006063699</c:v>
                </c:pt>
                <c:pt idx="65393">
                  <c:v>0.99048893340265298</c:v>
                </c:pt>
                <c:pt idx="65394">
                  <c:v>0.99230508796097805</c:v>
                </c:pt>
                <c:pt idx="65395">
                  <c:v>0.99269693532499004</c:v>
                </c:pt>
                <c:pt idx="65396">
                  <c:v>0.98784014289867095</c:v>
                </c:pt>
                <c:pt idx="65397">
                  <c:v>0.99093114652689496</c:v>
                </c:pt>
                <c:pt idx="65398">
                  <c:v>0.99248700487987995</c:v>
                </c:pt>
                <c:pt idx="65399">
                  <c:v>0.98790322541565401</c:v>
                </c:pt>
                <c:pt idx="65400">
                  <c:v>0.98924595749992705</c:v>
                </c:pt>
                <c:pt idx="65401">
                  <c:v>0.99161321462243102</c:v>
                </c:pt>
                <c:pt idx="65402">
                  <c:v>0.98823315722307803</c:v>
                </c:pt>
                <c:pt idx="65403">
                  <c:v>0.99363689423131196</c:v>
                </c:pt>
                <c:pt idx="65404">
                  <c:v>0.98874645604853095</c:v>
                </c:pt>
                <c:pt idx="65405">
                  <c:v>0.98835987132117997</c:v>
                </c:pt>
                <c:pt idx="65406">
                  <c:v>0.99084101400939095</c:v>
                </c:pt>
                <c:pt idx="65407">
                  <c:v>0.99133880502695304</c:v>
                </c:pt>
                <c:pt idx="65408">
                  <c:v>0.98856367435847303</c:v>
                </c:pt>
                <c:pt idx="65409">
                  <c:v>0.99168815486381401</c:v>
                </c:pt>
                <c:pt idx="65410">
                  <c:v>0.98997229169909895</c:v>
                </c:pt>
                <c:pt idx="65411">
                  <c:v>0.99308122173582003</c:v>
                </c:pt>
                <c:pt idx="65412">
                  <c:v>0.98993894002751204</c:v>
                </c:pt>
                <c:pt idx="65413">
                  <c:v>0.99259526842211498</c:v>
                </c:pt>
                <c:pt idx="65414">
                  <c:v>0.99388342259540097</c:v>
                </c:pt>
                <c:pt idx="65415">
                  <c:v>0.98618711731396702</c:v>
                </c:pt>
                <c:pt idx="65416">
                  <c:v>0.99333546246050397</c:v>
                </c:pt>
                <c:pt idx="65417">
                  <c:v>0.99029220280290697</c:v>
                </c:pt>
                <c:pt idx="65418">
                  <c:v>0.98921712363109204</c:v>
                </c:pt>
                <c:pt idx="65419">
                  <c:v>0.99307233440652398</c:v>
                </c:pt>
                <c:pt idx="65420">
                  <c:v>0.99257987974252204</c:v>
                </c:pt>
                <c:pt idx="65421">
                  <c:v>0.993270025017434</c:v>
                </c:pt>
                <c:pt idx="65422">
                  <c:v>0.99374787463041703</c:v>
                </c:pt>
                <c:pt idx="65423">
                  <c:v>0.98841957946741099</c:v>
                </c:pt>
                <c:pt idx="65424">
                  <c:v>0.99317020576356396</c:v>
                </c:pt>
                <c:pt idx="65425">
                  <c:v>0.99042323815220001</c:v>
                </c:pt>
                <c:pt idx="65426">
                  <c:v>0.99343958445405001</c:v>
                </c:pt>
                <c:pt idx="65427">
                  <c:v>0.98563055859834803</c:v>
                </c:pt>
                <c:pt idx="65428">
                  <c:v>0.99207739852595</c:v>
                </c:pt>
                <c:pt idx="65429">
                  <c:v>0.99257283126275697</c:v>
                </c:pt>
                <c:pt idx="65430">
                  <c:v>0.98699404452138995</c:v>
                </c:pt>
                <c:pt idx="65431">
                  <c:v>0.98966113433501002</c:v>
                </c:pt>
                <c:pt idx="65432">
                  <c:v>0.99535284523446899</c:v>
                </c:pt>
                <c:pt idx="65433">
                  <c:v>0.98877913953739205</c:v>
                </c:pt>
                <c:pt idx="65434">
                  <c:v>0.99372300456394602</c:v>
                </c:pt>
                <c:pt idx="65435">
                  <c:v>0.99128113778232896</c:v>
                </c:pt>
                <c:pt idx="65436">
                  <c:v>0.98956502644336597</c:v>
                </c:pt>
                <c:pt idx="65437">
                  <c:v>0.98881449588973502</c:v>
                </c:pt>
                <c:pt idx="65438">
                  <c:v>0.98686476321071204</c:v>
                </c:pt>
                <c:pt idx="65439">
                  <c:v>0.99231955934053095</c:v>
                </c:pt>
                <c:pt idx="65440">
                  <c:v>0.98826709270487201</c:v>
                </c:pt>
                <c:pt idx="65441">
                  <c:v>0.99338653026262203</c:v>
                </c:pt>
                <c:pt idx="65442">
                  <c:v>0.99122211522756398</c:v>
                </c:pt>
                <c:pt idx="65443">
                  <c:v>0.98857964940324905</c:v>
                </c:pt>
                <c:pt idx="65444">
                  <c:v>0.98895355608730895</c:v>
                </c:pt>
                <c:pt idx="65445">
                  <c:v>0.99198327657289898</c:v>
                </c:pt>
                <c:pt idx="65446">
                  <c:v>0.99219100292487294</c:v>
                </c:pt>
                <c:pt idx="65447">
                  <c:v>0.98947812364080601</c:v>
                </c:pt>
                <c:pt idx="65448">
                  <c:v>0.98902850709648504</c:v>
                </c:pt>
                <c:pt idx="65449">
                  <c:v>0.98869057516686198</c:v>
                </c:pt>
                <c:pt idx="65450">
                  <c:v>0.99030460138961396</c:v>
                </c:pt>
                <c:pt idx="65451">
                  <c:v>0.992132745886946</c:v>
                </c:pt>
                <c:pt idx="65452">
                  <c:v>0.99020116220194898</c:v>
                </c:pt>
                <c:pt idx="65453">
                  <c:v>0.98925052991475504</c:v>
                </c:pt>
                <c:pt idx="65454">
                  <c:v>0.98971737329055298</c:v>
                </c:pt>
                <c:pt idx="65455">
                  <c:v>0.98731496566142696</c:v>
                </c:pt>
                <c:pt idx="65456">
                  <c:v>0.99030399948736902</c:v>
                </c:pt>
                <c:pt idx="65457">
                  <c:v>0.99171724979824905</c:v>
                </c:pt>
                <c:pt idx="65458">
                  <c:v>0.99319480581993802</c:v>
                </c:pt>
                <c:pt idx="65459">
                  <c:v>0.98942668854951099</c:v>
                </c:pt>
                <c:pt idx="65460">
                  <c:v>0.98714721746398404</c:v>
                </c:pt>
                <c:pt idx="65461">
                  <c:v>0.99212964661259095</c:v>
                </c:pt>
                <c:pt idx="65462">
                  <c:v>0.99101482938156904</c:v>
                </c:pt>
                <c:pt idx="65463">
                  <c:v>0.99214949862496504</c:v>
                </c:pt>
                <c:pt idx="65464">
                  <c:v>0.98788617970391301</c:v>
                </c:pt>
                <c:pt idx="65465">
                  <c:v>0.99043588568859398</c:v>
                </c:pt>
                <c:pt idx="65466">
                  <c:v>0.99000447568098504</c:v>
                </c:pt>
                <c:pt idx="65467">
                  <c:v>0.99209039608770699</c:v>
                </c:pt>
                <c:pt idx="65468">
                  <c:v>0.99080919936831002</c:v>
                </c:pt>
                <c:pt idx="65469">
                  <c:v>0.99118512105151502</c:v>
                </c:pt>
                <c:pt idx="65470">
                  <c:v>0.98766088067494695</c:v>
                </c:pt>
                <c:pt idx="65471">
                  <c:v>0.99152899152852203</c:v>
                </c:pt>
                <c:pt idx="65472">
                  <c:v>0.99517382723923198</c:v>
                </c:pt>
                <c:pt idx="65473">
                  <c:v>0.98950162452004498</c:v>
                </c:pt>
                <c:pt idx="65474">
                  <c:v>0.98727383951703795</c:v>
                </c:pt>
                <c:pt idx="65475">
                  <c:v>0.99433974611975495</c:v>
                </c:pt>
                <c:pt idx="65476">
                  <c:v>0.98788348102796697</c:v>
                </c:pt>
                <c:pt idx="65477">
                  <c:v>0.98741068869801496</c:v>
                </c:pt>
                <c:pt idx="65478">
                  <c:v>0.99210883713745102</c:v>
                </c:pt>
                <c:pt idx="65479">
                  <c:v>0.99000151300544403</c:v>
                </c:pt>
                <c:pt idx="65480">
                  <c:v>0.99199358371768998</c:v>
                </c:pt>
                <c:pt idx="65481">
                  <c:v>0.98701855939991701</c:v>
                </c:pt>
                <c:pt idx="65482">
                  <c:v>0.98981968611553195</c:v>
                </c:pt>
                <c:pt idx="65483">
                  <c:v>0.99352330312174897</c:v>
                </c:pt>
                <c:pt idx="65484">
                  <c:v>0.98863769787647804</c:v>
                </c:pt>
                <c:pt idx="65485">
                  <c:v>0.99295478878895804</c:v>
                </c:pt>
                <c:pt idx="65486">
                  <c:v>0.98839075913482899</c:v>
                </c:pt>
                <c:pt idx="65487">
                  <c:v>0.99077556303834402</c:v>
                </c:pt>
                <c:pt idx="65488">
                  <c:v>0.98615259953404699</c:v>
                </c:pt>
                <c:pt idx="65489">
                  <c:v>0.99088425756795195</c:v>
                </c:pt>
                <c:pt idx="65490">
                  <c:v>0.99229335066520397</c:v>
                </c:pt>
                <c:pt idx="65491">
                  <c:v>0.99041427846151397</c:v>
                </c:pt>
                <c:pt idx="65492">
                  <c:v>0.99345195575207501</c:v>
                </c:pt>
                <c:pt idx="65493">
                  <c:v>0.99103523456286502</c:v>
                </c:pt>
                <c:pt idx="65494">
                  <c:v>0.98833018072353995</c:v>
                </c:pt>
                <c:pt idx="65495">
                  <c:v>0.99195467151167105</c:v>
                </c:pt>
                <c:pt idx="65496">
                  <c:v>0.98994344024062997</c:v>
                </c:pt>
                <c:pt idx="65497">
                  <c:v>0.99064829203367499</c:v>
                </c:pt>
                <c:pt idx="65498">
                  <c:v>0.99264018542412003</c:v>
                </c:pt>
                <c:pt idx="65499">
                  <c:v>0.98672330814218301</c:v>
                </c:pt>
                <c:pt idx="65500">
                  <c:v>0.99357416627533701</c:v>
                </c:pt>
                <c:pt idx="65501">
                  <c:v>0.98913599548984898</c:v>
                </c:pt>
                <c:pt idx="65502">
                  <c:v>0.98848837854418703</c:v>
                </c:pt>
                <c:pt idx="65503">
                  <c:v>0.98907091108509904</c:v>
                </c:pt>
                <c:pt idx="65504">
                  <c:v>0.98886413780101601</c:v>
                </c:pt>
                <c:pt idx="65505">
                  <c:v>0.99012966208644904</c:v>
                </c:pt>
                <c:pt idx="65506">
                  <c:v>0.99178723783381495</c:v>
                </c:pt>
                <c:pt idx="65507">
                  <c:v>0.99120651253036796</c:v>
                </c:pt>
                <c:pt idx="65508">
                  <c:v>0.99252963652630199</c:v>
                </c:pt>
                <c:pt idx="65509">
                  <c:v>0.98834795585423296</c:v>
                </c:pt>
                <c:pt idx="65510">
                  <c:v>0.98921960438001899</c:v>
                </c:pt>
                <c:pt idx="65511">
                  <c:v>0.99265036894443903</c:v>
                </c:pt>
                <c:pt idx="65512">
                  <c:v>0.98931253843671996</c:v>
                </c:pt>
                <c:pt idx="65513">
                  <c:v>0.988757094681188</c:v>
                </c:pt>
                <c:pt idx="65514">
                  <c:v>0.99295964349238297</c:v>
                </c:pt>
                <c:pt idx="65515">
                  <c:v>0.98644564259761502</c:v>
                </c:pt>
                <c:pt idx="65516">
                  <c:v>0.99062858899209305</c:v>
                </c:pt>
                <c:pt idx="65517">
                  <c:v>0.99186551142673096</c:v>
                </c:pt>
                <c:pt idx="65518">
                  <c:v>0.98668146338927099</c:v>
                </c:pt>
                <c:pt idx="65519">
                  <c:v>0.99133467047164803</c:v>
                </c:pt>
                <c:pt idx="65520">
                  <c:v>0.99222921066737702</c:v>
                </c:pt>
                <c:pt idx="65521">
                  <c:v>0.98790329619514305</c:v>
                </c:pt>
                <c:pt idx="65522">
                  <c:v>0.98797981712963401</c:v>
                </c:pt>
                <c:pt idx="65523">
                  <c:v>0.990417366298741</c:v>
                </c:pt>
                <c:pt idx="65524">
                  <c:v>0.98728590768962698</c:v>
                </c:pt>
                <c:pt idx="65525">
                  <c:v>0.99125546801400999</c:v>
                </c:pt>
                <c:pt idx="65526">
                  <c:v>0.99291469116076803</c:v>
                </c:pt>
                <c:pt idx="65527">
                  <c:v>0.99197368918817397</c:v>
                </c:pt>
                <c:pt idx="65528">
                  <c:v>0.992856258238214</c:v>
                </c:pt>
                <c:pt idx="65529">
                  <c:v>0.98916868947732595</c:v>
                </c:pt>
                <c:pt idx="65530">
                  <c:v>0.98854432217885702</c:v>
                </c:pt>
                <c:pt idx="65531">
                  <c:v>0.99036285345527897</c:v>
                </c:pt>
                <c:pt idx="65532">
                  <c:v>0.99014152011631795</c:v>
                </c:pt>
                <c:pt idx="65533">
                  <c:v>0.99166034967682903</c:v>
                </c:pt>
                <c:pt idx="65534">
                  <c:v>0.98835416928833897</c:v>
                </c:pt>
                <c:pt idx="65535">
                  <c:v>0.98811136202549499</c:v>
                </c:pt>
                <c:pt idx="65536">
                  <c:v>0.98835139656811299</c:v>
                </c:pt>
                <c:pt idx="65537">
                  <c:v>0.989443719428857</c:v>
                </c:pt>
                <c:pt idx="65538">
                  <c:v>0.98615739536700897</c:v>
                </c:pt>
                <c:pt idx="65539">
                  <c:v>0.99179868941672999</c:v>
                </c:pt>
                <c:pt idx="65540">
                  <c:v>0.99341911014221296</c:v>
                </c:pt>
                <c:pt idx="65541">
                  <c:v>0.98825227211568201</c:v>
                </c:pt>
                <c:pt idx="65542">
                  <c:v>0.98933815380176904</c:v>
                </c:pt>
                <c:pt idx="65543">
                  <c:v>0.99089287638447099</c:v>
                </c:pt>
                <c:pt idx="65544">
                  <c:v>0.99265082658565595</c:v>
                </c:pt>
                <c:pt idx="65545">
                  <c:v>0.98946569381576599</c:v>
                </c:pt>
                <c:pt idx="65546">
                  <c:v>0.98746100256582803</c:v>
                </c:pt>
                <c:pt idx="65547">
                  <c:v>0.98916126923935599</c:v>
                </c:pt>
                <c:pt idx="65548">
                  <c:v>0.99227221891038497</c:v>
                </c:pt>
                <c:pt idx="65549">
                  <c:v>0.98753805582374099</c:v>
                </c:pt>
                <c:pt idx="65550">
                  <c:v>0.99325061062476205</c:v>
                </c:pt>
                <c:pt idx="65551">
                  <c:v>0.99221124314392295</c:v>
                </c:pt>
                <c:pt idx="65552">
                  <c:v>0.98796769311083998</c:v>
                </c:pt>
                <c:pt idx="65553">
                  <c:v>0.99212913648124101</c:v>
                </c:pt>
                <c:pt idx="65554">
                  <c:v>0.98933015108797695</c:v>
                </c:pt>
                <c:pt idx="65555">
                  <c:v>0.98796070899316601</c:v>
                </c:pt>
                <c:pt idx="65556">
                  <c:v>0.99388809618287499</c:v>
                </c:pt>
                <c:pt idx="65557">
                  <c:v>0.99089239750112901</c:v>
                </c:pt>
                <c:pt idx="65558">
                  <c:v>0.98855543883659902</c:v>
                </c:pt>
                <c:pt idx="65559">
                  <c:v>0.99225529252654499</c:v>
                </c:pt>
                <c:pt idx="65560">
                  <c:v>0.99277781816535204</c:v>
                </c:pt>
                <c:pt idx="65561">
                  <c:v>0.98696827666027698</c:v>
                </c:pt>
                <c:pt idx="65562">
                  <c:v>0.98961910652024199</c:v>
                </c:pt>
                <c:pt idx="65563">
                  <c:v>0.99240271510140798</c:v>
                </c:pt>
                <c:pt idx="65564">
                  <c:v>0.99104317056475999</c:v>
                </c:pt>
                <c:pt idx="65565">
                  <c:v>0.98970567120265596</c:v>
                </c:pt>
                <c:pt idx="65566">
                  <c:v>0.98832154080957002</c:v>
                </c:pt>
                <c:pt idx="65567">
                  <c:v>0.99423717150505098</c:v>
                </c:pt>
                <c:pt idx="65568">
                  <c:v>0.98876338143266396</c:v>
                </c:pt>
                <c:pt idx="65569">
                  <c:v>0.98876114478473698</c:v>
                </c:pt>
                <c:pt idx="65570">
                  <c:v>0.99055645647419099</c:v>
                </c:pt>
                <c:pt idx="65571">
                  <c:v>0.991125088170008</c:v>
                </c:pt>
                <c:pt idx="65572">
                  <c:v>0.99049351169213895</c:v>
                </c:pt>
                <c:pt idx="65573">
                  <c:v>0.99408625329746603</c:v>
                </c:pt>
                <c:pt idx="65574">
                  <c:v>0.98948577506909197</c:v>
                </c:pt>
                <c:pt idx="65575">
                  <c:v>0.98672290127643203</c:v>
                </c:pt>
                <c:pt idx="65576">
                  <c:v>0.99346630943137304</c:v>
                </c:pt>
                <c:pt idx="65577">
                  <c:v>0.98958317735273804</c:v>
                </c:pt>
                <c:pt idx="65578">
                  <c:v>0.99305197365722697</c:v>
                </c:pt>
                <c:pt idx="65579">
                  <c:v>0.98953931875082801</c:v>
                </c:pt>
                <c:pt idx="65580">
                  <c:v>0.98626047895706903</c:v>
                </c:pt>
                <c:pt idx="65581">
                  <c:v>0.99257991548562596</c:v>
                </c:pt>
                <c:pt idx="65582">
                  <c:v>0.99335735023125704</c:v>
                </c:pt>
                <c:pt idx="65583">
                  <c:v>0.98774354452248903</c:v>
                </c:pt>
                <c:pt idx="65584">
                  <c:v>0.99148753662704403</c:v>
                </c:pt>
                <c:pt idx="65585">
                  <c:v>0.99115591023945304</c:v>
                </c:pt>
                <c:pt idx="65586">
                  <c:v>0.99221750995039804</c:v>
                </c:pt>
                <c:pt idx="65587">
                  <c:v>0.98753789200557696</c:v>
                </c:pt>
                <c:pt idx="65588">
                  <c:v>0.99190784872502802</c:v>
                </c:pt>
                <c:pt idx="65589">
                  <c:v>0.99447796990847204</c:v>
                </c:pt>
                <c:pt idx="65590">
                  <c:v>0.98839906750697004</c:v>
                </c:pt>
                <c:pt idx="65591">
                  <c:v>0.99233449445590605</c:v>
                </c:pt>
                <c:pt idx="65592">
                  <c:v>0.98609016811036898</c:v>
                </c:pt>
                <c:pt idx="65593">
                  <c:v>0.99066508584314095</c:v>
                </c:pt>
                <c:pt idx="65594">
                  <c:v>0.99351303271203695</c:v>
                </c:pt>
                <c:pt idx="65595">
                  <c:v>0.987864754253724</c:v>
                </c:pt>
                <c:pt idx="65596">
                  <c:v>0.98997393260993205</c:v>
                </c:pt>
                <c:pt idx="65597">
                  <c:v>0.990126969957564</c:v>
                </c:pt>
                <c:pt idx="65598">
                  <c:v>0.98767565797562296</c:v>
                </c:pt>
                <c:pt idx="65599">
                  <c:v>0.99251332293032601</c:v>
                </c:pt>
                <c:pt idx="65600">
                  <c:v>0.98815073444304302</c:v>
                </c:pt>
                <c:pt idx="65601">
                  <c:v>0.98850060531453898</c:v>
                </c:pt>
                <c:pt idx="65602">
                  <c:v>0.99402242851281597</c:v>
                </c:pt>
                <c:pt idx="65603">
                  <c:v>0.99109404708396398</c:v>
                </c:pt>
                <c:pt idx="65604">
                  <c:v>0.99063617651548797</c:v>
                </c:pt>
                <c:pt idx="65605">
                  <c:v>0.98822122329436801</c:v>
                </c:pt>
                <c:pt idx="65606">
                  <c:v>0.99155679386780504</c:v>
                </c:pt>
                <c:pt idx="65607">
                  <c:v>0.99156356805554202</c:v>
                </c:pt>
                <c:pt idx="65608">
                  <c:v>0.99458006614683403</c:v>
                </c:pt>
                <c:pt idx="65609">
                  <c:v>0.98755583571746397</c:v>
                </c:pt>
                <c:pt idx="65610">
                  <c:v>0.98590827277146398</c:v>
                </c:pt>
                <c:pt idx="65611">
                  <c:v>0.99248271082810802</c:v>
                </c:pt>
                <c:pt idx="65612">
                  <c:v>0.99037735496425106</c:v>
                </c:pt>
                <c:pt idx="65613">
                  <c:v>0.98981375077773304</c:v>
                </c:pt>
                <c:pt idx="65614">
                  <c:v>0.99335869234376495</c:v>
                </c:pt>
                <c:pt idx="65615">
                  <c:v>0.990396221949158</c:v>
                </c:pt>
                <c:pt idx="65616">
                  <c:v>0.98890869287496197</c:v>
                </c:pt>
                <c:pt idx="65617">
                  <c:v>0.98911328553695499</c:v>
                </c:pt>
                <c:pt idx="65618">
                  <c:v>0.99321370015202304</c:v>
                </c:pt>
                <c:pt idx="65619">
                  <c:v>0.99012852582149202</c:v>
                </c:pt>
                <c:pt idx="65620">
                  <c:v>0.98776634202761004</c:v>
                </c:pt>
                <c:pt idx="65621">
                  <c:v>0.99265329698067395</c:v>
                </c:pt>
                <c:pt idx="65622">
                  <c:v>0.98786515333192004</c:v>
                </c:pt>
                <c:pt idx="65623">
                  <c:v>0.987342197989582</c:v>
                </c:pt>
                <c:pt idx="65624">
                  <c:v>0.98647912684604</c:v>
                </c:pt>
                <c:pt idx="65625">
                  <c:v>0.99070770155466403</c:v>
                </c:pt>
                <c:pt idx="65626">
                  <c:v>0.99190495104426002</c:v>
                </c:pt>
                <c:pt idx="65627">
                  <c:v>0.99103950215909697</c:v>
                </c:pt>
                <c:pt idx="65628">
                  <c:v>0.98850637729327195</c:v>
                </c:pt>
                <c:pt idx="65629">
                  <c:v>0.99312913851164997</c:v>
                </c:pt>
                <c:pt idx="65630">
                  <c:v>0.992339477275471</c:v>
                </c:pt>
                <c:pt idx="65631">
                  <c:v>0.98707027693045502</c:v>
                </c:pt>
                <c:pt idx="65632">
                  <c:v>0.98790783810342597</c:v>
                </c:pt>
                <c:pt idx="65633">
                  <c:v>0.98834050592946199</c:v>
                </c:pt>
                <c:pt idx="65634">
                  <c:v>0.98922823216518796</c:v>
                </c:pt>
                <c:pt idx="65635">
                  <c:v>0.98907147751497104</c:v>
                </c:pt>
                <c:pt idx="65636">
                  <c:v>0.99016910562095295</c:v>
                </c:pt>
                <c:pt idx="65637">
                  <c:v>0.99305088756966597</c:v>
                </c:pt>
                <c:pt idx="65638">
                  <c:v>0.99246420797912605</c:v>
                </c:pt>
                <c:pt idx="65639">
                  <c:v>0.99048227120260601</c:v>
                </c:pt>
                <c:pt idx="65640">
                  <c:v>0.99071711641436</c:v>
                </c:pt>
                <c:pt idx="65641">
                  <c:v>0.99056440360609499</c:v>
                </c:pt>
                <c:pt idx="65642">
                  <c:v>0.98760647963346804</c:v>
                </c:pt>
                <c:pt idx="65643">
                  <c:v>0.99299453801939996</c:v>
                </c:pt>
                <c:pt idx="65644">
                  <c:v>0.99192695695010202</c:v>
                </c:pt>
                <c:pt idx="65645">
                  <c:v>0.99121446426364301</c:v>
                </c:pt>
                <c:pt idx="65646">
                  <c:v>0.99234500835422701</c:v>
                </c:pt>
                <c:pt idx="65647">
                  <c:v>0.99243287569243399</c:v>
                </c:pt>
                <c:pt idx="65648">
                  <c:v>0.98705079717060695</c:v>
                </c:pt>
                <c:pt idx="65649">
                  <c:v>0.991245399097061</c:v>
                </c:pt>
                <c:pt idx="65650">
                  <c:v>0.99408312686284706</c:v>
                </c:pt>
                <c:pt idx="65651">
                  <c:v>0.98811862022048003</c:v>
                </c:pt>
                <c:pt idx="65652">
                  <c:v>0.99330880438208302</c:v>
                </c:pt>
                <c:pt idx="65653">
                  <c:v>0.99093602795081703</c:v>
                </c:pt>
                <c:pt idx="65654">
                  <c:v>0.98963641810342995</c:v>
                </c:pt>
                <c:pt idx="65655">
                  <c:v>0.98757133329706803</c:v>
                </c:pt>
                <c:pt idx="65656">
                  <c:v>0.99218481571147898</c:v>
                </c:pt>
                <c:pt idx="65657">
                  <c:v>0.99024771843385295</c:v>
                </c:pt>
                <c:pt idx="65658">
                  <c:v>0.99262453499221104</c:v>
                </c:pt>
                <c:pt idx="65659">
                  <c:v>0.98907473792843503</c:v>
                </c:pt>
                <c:pt idx="65660">
                  <c:v>0.99256778789901001</c:v>
                </c:pt>
                <c:pt idx="65661">
                  <c:v>0.98962795111749202</c:v>
                </c:pt>
                <c:pt idx="65662">
                  <c:v>0.99347376895333805</c:v>
                </c:pt>
                <c:pt idx="65663">
                  <c:v>0.99122546548169799</c:v>
                </c:pt>
                <c:pt idx="65664">
                  <c:v>0.99300290462752705</c:v>
                </c:pt>
                <c:pt idx="65665">
                  <c:v>0.98814497692758196</c:v>
                </c:pt>
                <c:pt idx="65666">
                  <c:v>0.994313338047222</c:v>
                </c:pt>
                <c:pt idx="65667">
                  <c:v>0.98928141860965102</c:v>
                </c:pt>
                <c:pt idx="65668">
                  <c:v>0.98780475924182298</c:v>
                </c:pt>
                <c:pt idx="65669">
                  <c:v>0.993161944161285</c:v>
                </c:pt>
                <c:pt idx="65670">
                  <c:v>0.98847393495638003</c:v>
                </c:pt>
                <c:pt idx="65671">
                  <c:v>0.99302068802761501</c:v>
                </c:pt>
                <c:pt idx="65672">
                  <c:v>0.98849032859328401</c:v>
                </c:pt>
                <c:pt idx="65673">
                  <c:v>0.99313676870113898</c:v>
                </c:pt>
                <c:pt idx="65674">
                  <c:v>0.99112008896334103</c:v>
                </c:pt>
                <c:pt idx="65675">
                  <c:v>0.98853029044566298</c:v>
                </c:pt>
                <c:pt idx="65676">
                  <c:v>0.98802900238825497</c:v>
                </c:pt>
                <c:pt idx="65677">
                  <c:v>0.98790096950814499</c:v>
                </c:pt>
                <c:pt idx="65678">
                  <c:v>0.98983336913726006</c:v>
                </c:pt>
                <c:pt idx="65679">
                  <c:v>0.99393714613537498</c:v>
                </c:pt>
                <c:pt idx="65680">
                  <c:v>0.99269859557838702</c:v>
                </c:pt>
                <c:pt idx="65681">
                  <c:v>0.99214040049889696</c:v>
                </c:pt>
                <c:pt idx="65682">
                  <c:v>0.99386415723488097</c:v>
                </c:pt>
                <c:pt idx="65683">
                  <c:v>0.99392716119115798</c:v>
                </c:pt>
                <c:pt idx="65684">
                  <c:v>0.98952204206060002</c:v>
                </c:pt>
                <c:pt idx="65685">
                  <c:v>0.99330831842102196</c:v>
                </c:pt>
                <c:pt idx="65686">
                  <c:v>0.991389124351298</c:v>
                </c:pt>
                <c:pt idx="65687">
                  <c:v>0.99335814623860397</c:v>
                </c:pt>
                <c:pt idx="65688">
                  <c:v>0.992133582270326</c:v>
                </c:pt>
                <c:pt idx="65689">
                  <c:v>0.99086478413258605</c:v>
                </c:pt>
                <c:pt idx="65690">
                  <c:v>0.99094675244775399</c:v>
                </c:pt>
                <c:pt idx="65691">
                  <c:v>0.99404156360135498</c:v>
                </c:pt>
                <c:pt idx="65692">
                  <c:v>0.99216098570627898</c:v>
                </c:pt>
                <c:pt idx="65693">
                  <c:v>0.98809062907391898</c:v>
                </c:pt>
                <c:pt idx="65694">
                  <c:v>0.98792896743494396</c:v>
                </c:pt>
                <c:pt idx="65695">
                  <c:v>0.99109042168999895</c:v>
                </c:pt>
                <c:pt idx="65696">
                  <c:v>0.98788123048982901</c:v>
                </c:pt>
                <c:pt idx="65697">
                  <c:v>0.99011749500597501</c:v>
                </c:pt>
                <c:pt idx="65698">
                  <c:v>0.98749037045348198</c:v>
                </c:pt>
                <c:pt idx="65699">
                  <c:v>0.98965627905458398</c:v>
                </c:pt>
                <c:pt idx="65700">
                  <c:v>0.99177220110807696</c:v>
                </c:pt>
                <c:pt idx="65701">
                  <c:v>0.99108360857020605</c:v>
                </c:pt>
                <c:pt idx="65702">
                  <c:v>0.99229676929007704</c:v>
                </c:pt>
                <c:pt idx="65703">
                  <c:v>0.99060697427780797</c:v>
                </c:pt>
                <c:pt idx="65704">
                  <c:v>0.99006829833587195</c:v>
                </c:pt>
                <c:pt idx="65705">
                  <c:v>0.99083615849009599</c:v>
                </c:pt>
                <c:pt idx="65706">
                  <c:v>0.98713056514979802</c:v>
                </c:pt>
                <c:pt idx="65707">
                  <c:v>0.99301518606292205</c:v>
                </c:pt>
                <c:pt idx="65708">
                  <c:v>0.98933461454959704</c:v>
                </c:pt>
                <c:pt idx="65709">
                  <c:v>0.98900042823632905</c:v>
                </c:pt>
                <c:pt idx="65710">
                  <c:v>0.99350718233061097</c:v>
                </c:pt>
                <c:pt idx="65711">
                  <c:v>0.99006301490509596</c:v>
                </c:pt>
                <c:pt idx="65712">
                  <c:v>0.99206147488930296</c:v>
                </c:pt>
                <c:pt idx="65713">
                  <c:v>0.99163943433180601</c:v>
                </c:pt>
                <c:pt idx="65714">
                  <c:v>0.987131920381915</c:v>
                </c:pt>
                <c:pt idx="65715">
                  <c:v>0.99054598310851105</c:v>
                </c:pt>
                <c:pt idx="65716">
                  <c:v>0.99393660332701605</c:v>
                </c:pt>
                <c:pt idx="65717">
                  <c:v>0.98885155605887698</c:v>
                </c:pt>
                <c:pt idx="65718">
                  <c:v>0.98647309137940498</c:v>
                </c:pt>
                <c:pt idx="65719">
                  <c:v>0.98922497062496995</c:v>
                </c:pt>
                <c:pt idx="65720">
                  <c:v>0.99136248154275397</c:v>
                </c:pt>
                <c:pt idx="65721">
                  <c:v>0.99145557670946305</c:v>
                </c:pt>
                <c:pt idx="65722">
                  <c:v>0.99139954265943298</c:v>
                </c:pt>
                <c:pt idx="65723">
                  <c:v>0.98752815159903495</c:v>
                </c:pt>
                <c:pt idx="65724">
                  <c:v>0.99226367557236095</c:v>
                </c:pt>
                <c:pt idx="65725">
                  <c:v>0.98909440824397898</c:v>
                </c:pt>
                <c:pt idx="65726">
                  <c:v>0.99032662868019705</c:v>
                </c:pt>
                <c:pt idx="65727">
                  <c:v>0.98753577558788197</c:v>
                </c:pt>
                <c:pt idx="65728">
                  <c:v>0.99136289845104697</c:v>
                </c:pt>
                <c:pt idx="65729">
                  <c:v>0.99151926939996804</c:v>
                </c:pt>
                <c:pt idx="65730">
                  <c:v>0.98880146598744001</c:v>
                </c:pt>
                <c:pt idx="65731">
                  <c:v>0.98772760870225795</c:v>
                </c:pt>
                <c:pt idx="65732">
                  <c:v>0.99100737428278896</c:v>
                </c:pt>
                <c:pt idx="65733">
                  <c:v>0.99084341023299805</c:v>
                </c:pt>
                <c:pt idx="65734">
                  <c:v>0.98868319891828904</c:v>
                </c:pt>
                <c:pt idx="65735">
                  <c:v>0.98896013271643401</c:v>
                </c:pt>
                <c:pt idx="65736">
                  <c:v>0.98760565829963698</c:v>
                </c:pt>
                <c:pt idx="65737">
                  <c:v>0.99455603602901999</c:v>
                </c:pt>
                <c:pt idx="65738">
                  <c:v>0.99085198721492096</c:v>
                </c:pt>
                <c:pt idx="65739">
                  <c:v>0.98795051111094501</c:v>
                </c:pt>
                <c:pt idx="65740">
                  <c:v>0.98969873567359601</c:v>
                </c:pt>
                <c:pt idx="65741">
                  <c:v>0.99181943208393297</c:v>
                </c:pt>
                <c:pt idx="65742">
                  <c:v>0.98774454645948395</c:v>
                </c:pt>
                <c:pt idx="65743">
                  <c:v>0.98872247667144497</c:v>
                </c:pt>
                <c:pt idx="65744">
                  <c:v>0.98986711044766096</c:v>
                </c:pt>
                <c:pt idx="65745">
                  <c:v>0.98723953067853198</c:v>
                </c:pt>
                <c:pt idx="65746">
                  <c:v>0.99278834518470105</c:v>
                </c:pt>
                <c:pt idx="65747">
                  <c:v>0.99091722259366499</c:v>
                </c:pt>
                <c:pt idx="65748">
                  <c:v>0.99016619207317202</c:v>
                </c:pt>
                <c:pt idx="65749">
                  <c:v>0.9894053412378</c:v>
                </c:pt>
                <c:pt idx="65750">
                  <c:v>0.99389715014948898</c:v>
                </c:pt>
                <c:pt idx="65751">
                  <c:v>0.98794662730553395</c:v>
                </c:pt>
                <c:pt idx="65752">
                  <c:v>0.98774875686748298</c:v>
                </c:pt>
                <c:pt idx="65753">
                  <c:v>0.99320372144646796</c:v>
                </c:pt>
                <c:pt idx="65754">
                  <c:v>0.98955682268482004</c:v>
                </c:pt>
                <c:pt idx="65755">
                  <c:v>0.99203965430880903</c:v>
                </c:pt>
                <c:pt idx="65756">
                  <c:v>0.99198559270298303</c:v>
                </c:pt>
                <c:pt idx="65757">
                  <c:v>0.99105865251103498</c:v>
                </c:pt>
                <c:pt idx="65758">
                  <c:v>0.98752732725702197</c:v>
                </c:pt>
                <c:pt idx="65759">
                  <c:v>0.98897972983059301</c:v>
                </c:pt>
                <c:pt idx="65760">
                  <c:v>0.99347767696709599</c:v>
                </c:pt>
                <c:pt idx="65761">
                  <c:v>0.98985644071603096</c:v>
                </c:pt>
                <c:pt idx="65762">
                  <c:v>0.991748908520107</c:v>
                </c:pt>
                <c:pt idx="65763">
                  <c:v>0.98703448255585002</c:v>
                </c:pt>
                <c:pt idx="65764">
                  <c:v>0.99238318010235704</c:v>
                </c:pt>
                <c:pt idx="65765">
                  <c:v>0.99044373143875897</c:v>
                </c:pt>
                <c:pt idx="65766">
                  <c:v>0.99164794327325401</c:v>
                </c:pt>
                <c:pt idx="65767">
                  <c:v>0.98847338962536002</c:v>
                </c:pt>
                <c:pt idx="65768">
                  <c:v>0.995246081425467</c:v>
                </c:pt>
                <c:pt idx="65769">
                  <c:v>0.98713688024827195</c:v>
                </c:pt>
                <c:pt idx="65770">
                  <c:v>0.98913583502862301</c:v>
                </c:pt>
                <c:pt idx="65771">
                  <c:v>0.990076004304135</c:v>
                </c:pt>
                <c:pt idx="65772">
                  <c:v>0.99255638139796099</c:v>
                </c:pt>
                <c:pt idx="65773">
                  <c:v>0.98696756040254396</c:v>
                </c:pt>
                <c:pt idx="65774">
                  <c:v>0.98763897581994098</c:v>
                </c:pt>
                <c:pt idx="65775">
                  <c:v>0.99144779082208401</c:v>
                </c:pt>
                <c:pt idx="65776">
                  <c:v>0.98801618911396205</c:v>
                </c:pt>
                <c:pt idx="65777">
                  <c:v>0.99358372970876996</c:v>
                </c:pt>
                <c:pt idx="65778">
                  <c:v>0.989776599679552</c:v>
                </c:pt>
                <c:pt idx="65779">
                  <c:v>0.98996275358708596</c:v>
                </c:pt>
                <c:pt idx="65780">
                  <c:v>0.98914880903371405</c:v>
                </c:pt>
                <c:pt idx="65781">
                  <c:v>0.98936570040168803</c:v>
                </c:pt>
                <c:pt idx="65782">
                  <c:v>0.99122984460252594</c:v>
                </c:pt>
                <c:pt idx="65783">
                  <c:v>0.99346256988517001</c:v>
                </c:pt>
                <c:pt idx="65784">
                  <c:v>0.99358448976415303</c:v>
                </c:pt>
                <c:pt idx="65785">
                  <c:v>0.98816164297512898</c:v>
                </c:pt>
                <c:pt idx="65786">
                  <c:v>0.988738381222106</c:v>
                </c:pt>
                <c:pt idx="65787">
                  <c:v>0.99334939456872595</c:v>
                </c:pt>
                <c:pt idx="65788">
                  <c:v>0.98783500965256599</c:v>
                </c:pt>
                <c:pt idx="65789">
                  <c:v>0.98915201825558596</c:v>
                </c:pt>
                <c:pt idx="65790">
                  <c:v>0.98631904237165102</c:v>
                </c:pt>
                <c:pt idx="65791">
                  <c:v>0.99093997617945395</c:v>
                </c:pt>
                <c:pt idx="65792">
                  <c:v>0.98970410403973696</c:v>
                </c:pt>
                <c:pt idx="65793">
                  <c:v>0.99345981604929401</c:v>
                </c:pt>
                <c:pt idx="65794">
                  <c:v>0.98925501838415497</c:v>
                </c:pt>
                <c:pt idx="65795">
                  <c:v>0.98695674893014895</c:v>
                </c:pt>
                <c:pt idx="65796">
                  <c:v>0.991487626268725</c:v>
                </c:pt>
                <c:pt idx="65797">
                  <c:v>0.99187869188732802</c:v>
                </c:pt>
                <c:pt idx="65798">
                  <c:v>0.99152057014100003</c:v>
                </c:pt>
                <c:pt idx="65799">
                  <c:v>0.99171063328254805</c:v>
                </c:pt>
                <c:pt idx="65800">
                  <c:v>0.99242344086253897</c:v>
                </c:pt>
                <c:pt idx="65801">
                  <c:v>0.98677722022217895</c:v>
                </c:pt>
                <c:pt idx="65802">
                  <c:v>0.99226457849418603</c:v>
                </c:pt>
                <c:pt idx="65803">
                  <c:v>0.99437698761261195</c:v>
                </c:pt>
                <c:pt idx="65804">
                  <c:v>0.987250563258803</c:v>
                </c:pt>
                <c:pt idx="65805">
                  <c:v>0.98894256732330998</c:v>
                </c:pt>
                <c:pt idx="65806">
                  <c:v>0.99000070330977497</c:v>
                </c:pt>
                <c:pt idx="65807">
                  <c:v>0.99214665046683004</c:v>
                </c:pt>
                <c:pt idx="65808">
                  <c:v>0.98873420189509498</c:v>
                </c:pt>
                <c:pt idx="65809">
                  <c:v>0.98663400246212796</c:v>
                </c:pt>
                <c:pt idx="65810">
                  <c:v>0.99174767036011802</c:v>
                </c:pt>
                <c:pt idx="65811">
                  <c:v>0.99369316519012496</c:v>
                </c:pt>
                <c:pt idx="65812">
                  <c:v>0.98999797822062197</c:v>
                </c:pt>
                <c:pt idx="65813">
                  <c:v>0.99341750099364001</c:v>
                </c:pt>
                <c:pt idx="65814">
                  <c:v>0.98687411996144103</c:v>
                </c:pt>
                <c:pt idx="65815">
                  <c:v>0.99083709336077797</c:v>
                </c:pt>
                <c:pt idx="65816">
                  <c:v>0.99056833436441005</c:v>
                </c:pt>
                <c:pt idx="65817">
                  <c:v>0.99216835127113001</c:v>
                </c:pt>
                <c:pt idx="65818">
                  <c:v>0.993914342413042</c:v>
                </c:pt>
                <c:pt idx="65819">
                  <c:v>0.98901014928935205</c:v>
                </c:pt>
                <c:pt idx="65820">
                  <c:v>0.98790388524357897</c:v>
                </c:pt>
                <c:pt idx="65821">
                  <c:v>0.99101783993313697</c:v>
                </c:pt>
                <c:pt idx="65822">
                  <c:v>0.98969175402701803</c:v>
                </c:pt>
                <c:pt idx="65823">
                  <c:v>0.98935368302201998</c:v>
                </c:pt>
                <c:pt idx="65824">
                  <c:v>0.99236888988418204</c:v>
                </c:pt>
                <c:pt idx="65825">
                  <c:v>0.98961922094398203</c:v>
                </c:pt>
                <c:pt idx="65826">
                  <c:v>0.98956538120483395</c:v>
                </c:pt>
                <c:pt idx="65827">
                  <c:v>0.98900562459838703</c:v>
                </c:pt>
                <c:pt idx="65828">
                  <c:v>0.99186250507380702</c:v>
                </c:pt>
                <c:pt idx="65829">
                  <c:v>0.992440656325001</c:v>
                </c:pt>
                <c:pt idx="65830">
                  <c:v>0.98809711662286304</c:v>
                </c:pt>
                <c:pt idx="65831">
                  <c:v>0.98855299911995398</c:v>
                </c:pt>
                <c:pt idx="65832">
                  <c:v>0.98783071188602301</c:v>
                </c:pt>
                <c:pt idx="65833">
                  <c:v>0.99264553407226996</c:v>
                </c:pt>
                <c:pt idx="65834">
                  <c:v>0.98887463195338798</c:v>
                </c:pt>
                <c:pt idx="65835">
                  <c:v>0.98784132732501895</c:v>
                </c:pt>
                <c:pt idx="65836">
                  <c:v>0.98737884907094398</c:v>
                </c:pt>
                <c:pt idx="65837">
                  <c:v>0.99072026827285098</c:v>
                </c:pt>
                <c:pt idx="65838">
                  <c:v>0.991880878832197</c:v>
                </c:pt>
                <c:pt idx="65839">
                  <c:v>0.98987801008481602</c:v>
                </c:pt>
                <c:pt idx="65840">
                  <c:v>0.98958613058084099</c:v>
                </c:pt>
                <c:pt idx="65841">
                  <c:v>0.99305994644667095</c:v>
                </c:pt>
                <c:pt idx="65842">
                  <c:v>0.99417159928125898</c:v>
                </c:pt>
                <c:pt idx="65843">
                  <c:v>0.98829089102068601</c:v>
                </c:pt>
                <c:pt idx="65844">
                  <c:v>0.98792637910987202</c:v>
                </c:pt>
                <c:pt idx="65845">
                  <c:v>0.98899669043163996</c:v>
                </c:pt>
                <c:pt idx="65846">
                  <c:v>0.98707053445308401</c:v>
                </c:pt>
                <c:pt idx="65847">
                  <c:v>0.990587890630934</c:v>
                </c:pt>
                <c:pt idx="65848">
                  <c:v>0.99154851639598196</c:v>
                </c:pt>
                <c:pt idx="65849">
                  <c:v>0.990392642356829</c:v>
                </c:pt>
                <c:pt idx="65850">
                  <c:v>0.99309002452058404</c:v>
                </c:pt>
                <c:pt idx="65851">
                  <c:v>0.99317427959508398</c:v>
                </c:pt>
                <c:pt idx="65852">
                  <c:v>0.99151572016280398</c:v>
                </c:pt>
                <c:pt idx="65853">
                  <c:v>0.99199876016559696</c:v>
                </c:pt>
                <c:pt idx="65854">
                  <c:v>0.99116815088199905</c:v>
                </c:pt>
                <c:pt idx="65855">
                  <c:v>0.98982427047829602</c:v>
                </c:pt>
                <c:pt idx="65856">
                  <c:v>0.99191919573896203</c:v>
                </c:pt>
                <c:pt idx="65857">
                  <c:v>0.99037253338723197</c:v>
                </c:pt>
                <c:pt idx="65858">
                  <c:v>0.99247108066870005</c:v>
                </c:pt>
                <c:pt idx="65859">
                  <c:v>0.98866957242090003</c:v>
                </c:pt>
                <c:pt idx="65860">
                  <c:v>0.99407885569868804</c:v>
                </c:pt>
                <c:pt idx="65861">
                  <c:v>0.99050789462631905</c:v>
                </c:pt>
                <c:pt idx="65862">
                  <c:v>0.99093563475185897</c:v>
                </c:pt>
                <c:pt idx="65863">
                  <c:v>0.98663120607077304</c:v>
                </c:pt>
                <c:pt idx="65864">
                  <c:v>0.99210713972504705</c:v>
                </c:pt>
                <c:pt idx="65865">
                  <c:v>0.99234093695096803</c:v>
                </c:pt>
                <c:pt idx="65866">
                  <c:v>0.99078535308051696</c:v>
                </c:pt>
                <c:pt idx="65867">
                  <c:v>0.98789378119286597</c:v>
                </c:pt>
                <c:pt idx="65868">
                  <c:v>0.99278833822294199</c:v>
                </c:pt>
                <c:pt idx="65869">
                  <c:v>0.99172621591455901</c:v>
                </c:pt>
                <c:pt idx="65870">
                  <c:v>0.99102224288995999</c:v>
                </c:pt>
                <c:pt idx="65871">
                  <c:v>0.99022636590171098</c:v>
                </c:pt>
                <c:pt idx="65872">
                  <c:v>0.99271085541619197</c:v>
                </c:pt>
                <c:pt idx="65873">
                  <c:v>0.99380002642614096</c:v>
                </c:pt>
                <c:pt idx="65874">
                  <c:v>0.98768671793564</c:v>
                </c:pt>
                <c:pt idx="65875">
                  <c:v>0.99387386518828602</c:v>
                </c:pt>
                <c:pt idx="65876">
                  <c:v>0.98928076201118398</c:v>
                </c:pt>
                <c:pt idx="65877">
                  <c:v>0.99358944528784998</c:v>
                </c:pt>
                <c:pt idx="65878">
                  <c:v>0.99209667350472797</c:v>
                </c:pt>
                <c:pt idx="65879">
                  <c:v>0.99212423733747701</c:v>
                </c:pt>
                <c:pt idx="65880">
                  <c:v>0.98832338385599505</c:v>
                </c:pt>
                <c:pt idx="65881">
                  <c:v>0.99149371702432798</c:v>
                </c:pt>
                <c:pt idx="65882">
                  <c:v>0.98928938578177705</c:v>
                </c:pt>
                <c:pt idx="65883">
                  <c:v>0.99132427082572905</c:v>
                </c:pt>
                <c:pt idx="65884">
                  <c:v>0.98635612529539196</c:v>
                </c:pt>
                <c:pt idx="65885">
                  <c:v>0.98724213526882998</c:v>
                </c:pt>
                <c:pt idx="65886">
                  <c:v>0.99483431315658299</c:v>
                </c:pt>
                <c:pt idx="65887">
                  <c:v>0.98677675252561303</c:v>
                </c:pt>
                <c:pt idx="65888">
                  <c:v>0.991745108839444</c:v>
                </c:pt>
                <c:pt idx="65889">
                  <c:v>0.99311148232121904</c:v>
                </c:pt>
                <c:pt idx="65890">
                  <c:v>0.98975589502445505</c:v>
                </c:pt>
                <c:pt idx="65891">
                  <c:v>0.99142588786470398</c:v>
                </c:pt>
                <c:pt idx="65892">
                  <c:v>0.99373250929902501</c:v>
                </c:pt>
                <c:pt idx="65893">
                  <c:v>0.98880836524683902</c:v>
                </c:pt>
                <c:pt idx="65894">
                  <c:v>0.99311868804203296</c:v>
                </c:pt>
                <c:pt idx="65895">
                  <c:v>0.98782619837908903</c:v>
                </c:pt>
                <c:pt idx="65896">
                  <c:v>0.99379065837342195</c:v>
                </c:pt>
                <c:pt idx="65897">
                  <c:v>0.99099825747784898</c:v>
                </c:pt>
                <c:pt idx="65898">
                  <c:v>0.98967309580127705</c:v>
                </c:pt>
                <c:pt idx="65899">
                  <c:v>0.99017037761620696</c:v>
                </c:pt>
                <c:pt idx="65900">
                  <c:v>0.99149170751266802</c:v>
                </c:pt>
                <c:pt idx="65901">
                  <c:v>0.98718230161100295</c:v>
                </c:pt>
                <c:pt idx="65902">
                  <c:v>0.98862867288955703</c:v>
                </c:pt>
                <c:pt idx="65903">
                  <c:v>0.99427269054239498</c:v>
                </c:pt>
                <c:pt idx="65904">
                  <c:v>0.988555326602507</c:v>
                </c:pt>
                <c:pt idx="65905">
                  <c:v>0.99235147073086705</c:v>
                </c:pt>
                <c:pt idx="65906">
                  <c:v>0.987523787340159</c:v>
                </c:pt>
                <c:pt idx="65907">
                  <c:v>0.99476412902065403</c:v>
                </c:pt>
                <c:pt idx="65908">
                  <c:v>0.98899820909061797</c:v>
                </c:pt>
                <c:pt idx="65909">
                  <c:v>0.98714172973671799</c:v>
                </c:pt>
                <c:pt idx="65910">
                  <c:v>0.98810276746252501</c:v>
                </c:pt>
                <c:pt idx="65911">
                  <c:v>0.99286986175018999</c:v>
                </c:pt>
                <c:pt idx="65912">
                  <c:v>0.98817335315357202</c:v>
                </c:pt>
                <c:pt idx="65913">
                  <c:v>0.99331945627855101</c:v>
                </c:pt>
                <c:pt idx="65914">
                  <c:v>0.98705314235945396</c:v>
                </c:pt>
                <c:pt idx="65915">
                  <c:v>0.99184302706258898</c:v>
                </c:pt>
                <c:pt idx="65916">
                  <c:v>0.99203141568604902</c:v>
                </c:pt>
                <c:pt idx="65917">
                  <c:v>0.98916716747196298</c:v>
                </c:pt>
                <c:pt idx="65918">
                  <c:v>0.99027454086996203</c:v>
                </c:pt>
                <c:pt idx="65919">
                  <c:v>0.99353116426527799</c:v>
                </c:pt>
                <c:pt idx="65920">
                  <c:v>0.99222049557063496</c:v>
                </c:pt>
                <c:pt idx="65921">
                  <c:v>0.98773409770481702</c:v>
                </c:pt>
                <c:pt idx="65922">
                  <c:v>0.99255134638443498</c:v>
                </c:pt>
                <c:pt idx="65923">
                  <c:v>0.99291692673565202</c:v>
                </c:pt>
                <c:pt idx="65924">
                  <c:v>0.991341301027585</c:v>
                </c:pt>
                <c:pt idx="65925">
                  <c:v>0.99412728924508798</c:v>
                </c:pt>
                <c:pt idx="65926">
                  <c:v>0.99047135943391196</c:v>
                </c:pt>
                <c:pt idx="65927">
                  <c:v>0.98984662432019299</c:v>
                </c:pt>
                <c:pt idx="65928">
                  <c:v>0.98916998952262003</c:v>
                </c:pt>
                <c:pt idx="65929">
                  <c:v>0.988517068705416</c:v>
                </c:pt>
                <c:pt idx="65930">
                  <c:v>0.990256825911766</c:v>
                </c:pt>
                <c:pt idx="65931">
                  <c:v>0.99330806808243099</c:v>
                </c:pt>
                <c:pt idx="65932">
                  <c:v>0.98863630448988205</c:v>
                </c:pt>
                <c:pt idx="65933">
                  <c:v>0.99386559766182203</c:v>
                </c:pt>
                <c:pt idx="65934">
                  <c:v>0.99051377298610399</c:v>
                </c:pt>
                <c:pt idx="65935">
                  <c:v>0.98926487154823906</c:v>
                </c:pt>
                <c:pt idx="65936">
                  <c:v>0.99289107030000101</c:v>
                </c:pt>
                <c:pt idx="65937">
                  <c:v>0.98621906838385798</c:v>
                </c:pt>
                <c:pt idx="65938">
                  <c:v>0.99198854296241301</c:v>
                </c:pt>
                <c:pt idx="65939">
                  <c:v>0.99295970932876698</c:v>
                </c:pt>
                <c:pt idx="65940">
                  <c:v>0.98854904881292505</c:v>
                </c:pt>
                <c:pt idx="65941">
                  <c:v>0.98775423144819996</c:v>
                </c:pt>
                <c:pt idx="65942">
                  <c:v>0.99217395455595203</c:v>
                </c:pt>
                <c:pt idx="65943">
                  <c:v>0.99230888202634004</c:v>
                </c:pt>
                <c:pt idx="65944">
                  <c:v>0.98811654977288499</c:v>
                </c:pt>
                <c:pt idx="65945">
                  <c:v>0.989296640136067</c:v>
                </c:pt>
                <c:pt idx="65946">
                  <c:v>0.988160875987246</c:v>
                </c:pt>
                <c:pt idx="65947">
                  <c:v>0.98837707283882603</c:v>
                </c:pt>
                <c:pt idx="65948">
                  <c:v>0.98645794477799997</c:v>
                </c:pt>
                <c:pt idx="65949">
                  <c:v>0.99207198686396103</c:v>
                </c:pt>
                <c:pt idx="65950">
                  <c:v>0.99384334368613902</c:v>
                </c:pt>
                <c:pt idx="65951">
                  <c:v>0.98851119308580404</c:v>
                </c:pt>
                <c:pt idx="65952">
                  <c:v>0.99275781476889402</c:v>
                </c:pt>
                <c:pt idx="65953">
                  <c:v>0.992313375956282</c:v>
                </c:pt>
                <c:pt idx="65954">
                  <c:v>0.98830145851511197</c:v>
                </c:pt>
                <c:pt idx="65955">
                  <c:v>0.99232269497173797</c:v>
                </c:pt>
                <c:pt idx="65956">
                  <c:v>0.99249199203523997</c:v>
                </c:pt>
                <c:pt idx="65957">
                  <c:v>0.98844454549260496</c:v>
                </c:pt>
                <c:pt idx="65958">
                  <c:v>0.99330370284076097</c:v>
                </c:pt>
                <c:pt idx="65959">
                  <c:v>0.99139918000208604</c:v>
                </c:pt>
                <c:pt idx="65960">
                  <c:v>0.98859796348729301</c:v>
                </c:pt>
                <c:pt idx="65961">
                  <c:v>0.99227134524113203</c:v>
                </c:pt>
                <c:pt idx="65962">
                  <c:v>0.99108509779537302</c:v>
                </c:pt>
                <c:pt idx="65963">
                  <c:v>0.99015219482730799</c:v>
                </c:pt>
                <c:pt idx="65964">
                  <c:v>0.99435856249764099</c:v>
                </c:pt>
                <c:pt idx="65965">
                  <c:v>0.99134339984308995</c:v>
                </c:pt>
                <c:pt idx="65966">
                  <c:v>0.98876987344693801</c:v>
                </c:pt>
                <c:pt idx="65967">
                  <c:v>0.98968246787300296</c:v>
                </c:pt>
                <c:pt idx="65968">
                  <c:v>0.99226902894145497</c:v>
                </c:pt>
                <c:pt idx="65969">
                  <c:v>0.99136190300466298</c:v>
                </c:pt>
                <c:pt idx="65970">
                  <c:v>0.98989706408617595</c:v>
                </c:pt>
                <c:pt idx="65971">
                  <c:v>0.99206374059195601</c:v>
                </c:pt>
                <c:pt idx="65972">
                  <c:v>0.99237881970272002</c:v>
                </c:pt>
                <c:pt idx="65973">
                  <c:v>0.98916312239006199</c:v>
                </c:pt>
                <c:pt idx="65974">
                  <c:v>0.99072624147488098</c:v>
                </c:pt>
                <c:pt idx="65975">
                  <c:v>0.98739849879032304</c:v>
                </c:pt>
                <c:pt idx="65976">
                  <c:v>0.99137596815793205</c:v>
                </c:pt>
                <c:pt idx="65977">
                  <c:v>0.98875076802391504</c:v>
                </c:pt>
                <c:pt idx="65978">
                  <c:v>0.99475386239734198</c:v>
                </c:pt>
                <c:pt idx="65979">
                  <c:v>0.99076288366321597</c:v>
                </c:pt>
                <c:pt idx="65980">
                  <c:v>0.98925504600831404</c:v>
                </c:pt>
                <c:pt idx="65981">
                  <c:v>0.99209333592843996</c:v>
                </c:pt>
                <c:pt idx="65982">
                  <c:v>0.99265993613043901</c:v>
                </c:pt>
                <c:pt idx="65983">
                  <c:v>0.98908188658169005</c:v>
                </c:pt>
                <c:pt idx="65984">
                  <c:v>0.99376091051778204</c:v>
                </c:pt>
                <c:pt idx="65985">
                  <c:v>0.98807987275540099</c:v>
                </c:pt>
                <c:pt idx="65986">
                  <c:v>0.99030339791171895</c:v>
                </c:pt>
                <c:pt idx="65987">
                  <c:v>0.98946527015401697</c:v>
                </c:pt>
                <c:pt idx="65988">
                  <c:v>0.99170528030487204</c:v>
                </c:pt>
                <c:pt idx="65989">
                  <c:v>0.99236294045693496</c:v>
                </c:pt>
                <c:pt idx="65990">
                  <c:v>0.99074247253956504</c:v>
                </c:pt>
                <c:pt idx="65991">
                  <c:v>0.99171540698224203</c:v>
                </c:pt>
                <c:pt idx="65992">
                  <c:v>0.98891929472473294</c:v>
                </c:pt>
                <c:pt idx="65993">
                  <c:v>0.99006438020690102</c:v>
                </c:pt>
                <c:pt idx="65994">
                  <c:v>0.992894474757128</c:v>
                </c:pt>
                <c:pt idx="65995">
                  <c:v>0.99019094488791903</c:v>
                </c:pt>
                <c:pt idx="65996">
                  <c:v>0.99144027726064599</c:v>
                </c:pt>
                <c:pt idx="65997">
                  <c:v>0.98782298340383101</c:v>
                </c:pt>
                <c:pt idx="65998">
                  <c:v>0.98849211235094103</c:v>
                </c:pt>
                <c:pt idx="65999">
                  <c:v>0.98922031999839699</c:v>
                </c:pt>
                <c:pt idx="66000">
                  <c:v>0.99184671997628904</c:v>
                </c:pt>
                <c:pt idx="66001">
                  <c:v>0.98811553103771099</c:v>
                </c:pt>
                <c:pt idx="66002">
                  <c:v>0.99050961790912895</c:v>
                </c:pt>
                <c:pt idx="66003">
                  <c:v>0.99038448349057495</c:v>
                </c:pt>
                <c:pt idx="66004">
                  <c:v>0.99102982962083797</c:v>
                </c:pt>
                <c:pt idx="66005">
                  <c:v>0.99066740722263202</c:v>
                </c:pt>
                <c:pt idx="66006">
                  <c:v>0.98918090627794397</c:v>
                </c:pt>
                <c:pt idx="66007">
                  <c:v>0.99217567264016404</c:v>
                </c:pt>
                <c:pt idx="66008">
                  <c:v>0.99145762638415003</c:v>
                </c:pt>
                <c:pt idx="66009">
                  <c:v>0.98782862123223203</c:v>
                </c:pt>
                <c:pt idx="66010">
                  <c:v>0.98803242734764396</c:v>
                </c:pt>
                <c:pt idx="66011">
                  <c:v>0.99421215433921295</c:v>
                </c:pt>
                <c:pt idx="66012">
                  <c:v>0.98830527571440796</c:v>
                </c:pt>
                <c:pt idx="66013">
                  <c:v>0.98700598628869396</c:v>
                </c:pt>
                <c:pt idx="66014">
                  <c:v>0.99023627998764496</c:v>
                </c:pt>
                <c:pt idx="66015">
                  <c:v>0.98941654969480497</c:v>
                </c:pt>
                <c:pt idx="66016">
                  <c:v>0.99192796253015203</c:v>
                </c:pt>
                <c:pt idx="66017">
                  <c:v>0.99215276857732604</c:v>
                </c:pt>
                <c:pt idx="66018">
                  <c:v>0.99175176784687102</c:v>
                </c:pt>
                <c:pt idx="66019">
                  <c:v>0.993271924648503</c:v>
                </c:pt>
                <c:pt idx="66020">
                  <c:v>0.98998387795818199</c:v>
                </c:pt>
                <c:pt idx="66021">
                  <c:v>0.98851080661240798</c:v>
                </c:pt>
                <c:pt idx="66022">
                  <c:v>0.98767330948263599</c:v>
                </c:pt>
                <c:pt idx="66023">
                  <c:v>0.99253116203777603</c:v>
                </c:pt>
                <c:pt idx="66024">
                  <c:v>0.992339009101735</c:v>
                </c:pt>
                <c:pt idx="66025">
                  <c:v>0.99094680462262297</c:v>
                </c:pt>
                <c:pt idx="66026">
                  <c:v>0.99163429004824399</c:v>
                </c:pt>
                <c:pt idx="66027">
                  <c:v>0.99327255373485501</c:v>
                </c:pt>
                <c:pt idx="66028">
                  <c:v>0.99230522218565298</c:v>
                </c:pt>
                <c:pt idx="66029">
                  <c:v>0.98792877416630898</c:v>
                </c:pt>
                <c:pt idx="66030">
                  <c:v>0.99202777747243098</c:v>
                </c:pt>
                <c:pt idx="66031">
                  <c:v>0.99150509242279095</c:v>
                </c:pt>
                <c:pt idx="66032">
                  <c:v>0.99102426951900902</c:v>
                </c:pt>
                <c:pt idx="66033">
                  <c:v>0.99176121988740995</c:v>
                </c:pt>
                <c:pt idx="66034">
                  <c:v>0.990802953853265</c:v>
                </c:pt>
                <c:pt idx="66035">
                  <c:v>0.98989941344864796</c:v>
                </c:pt>
                <c:pt idx="66036">
                  <c:v>0.98962299437890899</c:v>
                </c:pt>
                <c:pt idx="66037">
                  <c:v>0.99186912141198003</c:v>
                </c:pt>
                <c:pt idx="66038">
                  <c:v>0.99105781881190802</c:v>
                </c:pt>
                <c:pt idx="66039">
                  <c:v>0.98917987354876702</c:v>
                </c:pt>
                <c:pt idx="66040">
                  <c:v>0.99169659199207705</c:v>
                </c:pt>
                <c:pt idx="66041">
                  <c:v>0.99094494517385101</c:v>
                </c:pt>
                <c:pt idx="66042">
                  <c:v>0.99243323965598795</c:v>
                </c:pt>
                <c:pt idx="66043">
                  <c:v>0.98850245962721195</c:v>
                </c:pt>
                <c:pt idx="66044">
                  <c:v>0.98766160528324898</c:v>
                </c:pt>
                <c:pt idx="66045">
                  <c:v>0.99205007795254696</c:v>
                </c:pt>
                <c:pt idx="66046">
                  <c:v>0.99183916757688095</c:v>
                </c:pt>
                <c:pt idx="66047">
                  <c:v>0.98908201006055496</c:v>
                </c:pt>
                <c:pt idx="66048">
                  <c:v>0.99252228773295903</c:v>
                </c:pt>
                <c:pt idx="66049">
                  <c:v>0.989866524336384</c:v>
                </c:pt>
                <c:pt idx="66050">
                  <c:v>0.98893512642066495</c:v>
                </c:pt>
                <c:pt idx="66051">
                  <c:v>0.98756560906304802</c:v>
                </c:pt>
                <c:pt idx="66052">
                  <c:v>0.99286960762699505</c:v>
                </c:pt>
                <c:pt idx="66053">
                  <c:v>0.98661535405124801</c:v>
                </c:pt>
                <c:pt idx="66054">
                  <c:v>0.98868593301053997</c:v>
                </c:pt>
                <c:pt idx="66055">
                  <c:v>0.98956322448233502</c:v>
                </c:pt>
                <c:pt idx="66056">
                  <c:v>0.98702810245417805</c:v>
                </c:pt>
                <c:pt idx="66057">
                  <c:v>0.98933973590339497</c:v>
                </c:pt>
                <c:pt idx="66058">
                  <c:v>0.99342435569710597</c:v>
                </c:pt>
                <c:pt idx="66059">
                  <c:v>0.99111394542133302</c:v>
                </c:pt>
                <c:pt idx="66060">
                  <c:v>0.99010423891032096</c:v>
                </c:pt>
                <c:pt idx="66061">
                  <c:v>0.99101566902799698</c:v>
                </c:pt>
                <c:pt idx="66062">
                  <c:v>0.98900018157339398</c:v>
                </c:pt>
                <c:pt idx="66063">
                  <c:v>0.98599260353727303</c:v>
                </c:pt>
                <c:pt idx="66064">
                  <c:v>0.99131940517045603</c:v>
                </c:pt>
                <c:pt idx="66065">
                  <c:v>0.98901514970677096</c:v>
                </c:pt>
                <c:pt idx="66066">
                  <c:v>0.98787194996104999</c:v>
                </c:pt>
                <c:pt idx="66067">
                  <c:v>0.98902206188912201</c:v>
                </c:pt>
                <c:pt idx="66068">
                  <c:v>0.98882260551300305</c:v>
                </c:pt>
                <c:pt idx="66069">
                  <c:v>0.98860742842568805</c:v>
                </c:pt>
                <c:pt idx="66070">
                  <c:v>0.99185353886320304</c:v>
                </c:pt>
                <c:pt idx="66071">
                  <c:v>0.98681432685289405</c:v>
                </c:pt>
                <c:pt idx="66072">
                  <c:v>0.99229259715795404</c:v>
                </c:pt>
                <c:pt idx="66073">
                  <c:v>0.99018442543459695</c:v>
                </c:pt>
                <c:pt idx="66074">
                  <c:v>0.99095597747634601</c:v>
                </c:pt>
                <c:pt idx="66075">
                  <c:v>0.98775219164053196</c:v>
                </c:pt>
                <c:pt idx="66076">
                  <c:v>0.99153135022664596</c:v>
                </c:pt>
                <c:pt idx="66077">
                  <c:v>0.991849084894041</c:v>
                </c:pt>
                <c:pt idx="66078">
                  <c:v>0.99176827753603103</c:v>
                </c:pt>
                <c:pt idx="66079">
                  <c:v>0.99326173651535898</c:v>
                </c:pt>
                <c:pt idx="66080">
                  <c:v>0.99077842383297599</c:v>
                </c:pt>
                <c:pt idx="66081">
                  <c:v>0.98953171703479104</c:v>
                </c:pt>
                <c:pt idx="66082">
                  <c:v>0.99218272364939197</c:v>
                </c:pt>
                <c:pt idx="66083">
                  <c:v>0.99054229615953504</c:v>
                </c:pt>
                <c:pt idx="66084">
                  <c:v>0.99392706878892001</c:v>
                </c:pt>
                <c:pt idx="66085">
                  <c:v>0.98908538523090295</c:v>
                </c:pt>
                <c:pt idx="66086">
                  <c:v>0.98606020044029596</c:v>
                </c:pt>
                <c:pt idx="66087">
                  <c:v>0.98945264705616698</c:v>
                </c:pt>
                <c:pt idx="66088">
                  <c:v>0.99292889815429597</c:v>
                </c:pt>
                <c:pt idx="66089">
                  <c:v>0.99015254791694995</c:v>
                </c:pt>
                <c:pt idx="66090">
                  <c:v>0.98837437167770004</c:v>
                </c:pt>
                <c:pt idx="66091">
                  <c:v>0.98866090790843397</c:v>
                </c:pt>
                <c:pt idx="66092">
                  <c:v>0.99336494243981299</c:v>
                </c:pt>
                <c:pt idx="66093">
                  <c:v>0.99206603307093999</c:v>
                </c:pt>
                <c:pt idx="66094">
                  <c:v>0.98855629150561297</c:v>
                </c:pt>
                <c:pt idx="66095">
                  <c:v>0.99246261041744599</c:v>
                </c:pt>
                <c:pt idx="66096">
                  <c:v>0.99233657741084103</c:v>
                </c:pt>
                <c:pt idx="66097">
                  <c:v>0.98850588656974203</c:v>
                </c:pt>
                <c:pt idx="66098">
                  <c:v>0.99071652656886</c:v>
                </c:pt>
                <c:pt idx="66099">
                  <c:v>0.99059328790173495</c:v>
                </c:pt>
                <c:pt idx="66100">
                  <c:v>0.99278367065102802</c:v>
                </c:pt>
                <c:pt idx="66101">
                  <c:v>0.99130166540640996</c:v>
                </c:pt>
                <c:pt idx="66102">
                  <c:v>0.99336410090464</c:v>
                </c:pt>
                <c:pt idx="66103">
                  <c:v>0.99090837417950395</c:v>
                </c:pt>
                <c:pt idx="66104">
                  <c:v>0.99370747815442495</c:v>
                </c:pt>
                <c:pt idx="66105">
                  <c:v>0.99127531953947701</c:v>
                </c:pt>
                <c:pt idx="66106">
                  <c:v>0.98778011217610395</c:v>
                </c:pt>
                <c:pt idx="66107">
                  <c:v>0.99233733222467702</c:v>
                </c:pt>
                <c:pt idx="66108">
                  <c:v>0.99136224812940299</c:v>
                </c:pt>
                <c:pt idx="66109">
                  <c:v>0.99113755364996203</c:v>
                </c:pt>
                <c:pt idx="66110">
                  <c:v>0.98829421819615804</c:v>
                </c:pt>
                <c:pt idx="66111">
                  <c:v>0.99064334808910604</c:v>
                </c:pt>
                <c:pt idx="66112">
                  <c:v>0.99263566074859899</c:v>
                </c:pt>
                <c:pt idx="66113">
                  <c:v>0.99001506473302803</c:v>
                </c:pt>
                <c:pt idx="66114">
                  <c:v>0.98689914699742598</c:v>
                </c:pt>
                <c:pt idx="66115">
                  <c:v>0.99183389254062304</c:v>
                </c:pt>
                <c:pt idx="66116">
                  <c:v>0.99243693256597798</c:v>
                </c:pt>
                <c:pt idx="66117">
                  <c:v>0.98734954700837796</c:v>
                </c:pt>
                <c:pt idx="66118">
                  <c:v>0.99394505342389805</c:v>
                </c:pt>
                <c:pt idx="66119">
                  <c:v>0.99011679024826804</c:v>
                </c:pt>
                <c:pt idx="66120">
                  <c:v>0.99144555887144403</c:v>
                </c:pt>
                <c:pt idx="66121">
                  <c:v>0.99250287463276599</c:v>
                </c:pt>
                <c:pt idx="66122">
                  <c:v>0.99028921545750703</c:v>
                </c:pt>
                <c:pt idx="66123">
                  <c:v>0.99196100734177495</c:v>
                </c:pt>
                <c:pt idx="66124">
                  <c:v>0.98768589559243303</c:v>
                </c:pt>
                <c:pt idx="66125">
                  <c:v>0.98846155696034899</c:v>
                </c:pt>
                <c:pt idx="66126">
                  <c:v>0.99138983975906703</c:v>
                </c:pt>
                <c:pt idx="66127">
                  <c:v>0.98911744914811395</c:v>
                </c:pt>
                <c:pt idx="66128">
                  <c:v>0.99158134771279904</c:v>
                </c:pt>
                <c:pt idx="66129">
                  <c:v>0.98795452093923597</c:v>
                </c:pt>
                <c:pt idx="66130">
                  <c:v>0.98991310279532896</c:v>
                </c:pt>
                <c:pt idx="66131">
                  <c:v>0.99114850147918698</c:v>
                </c:pt>
                <c:pt idx="66132">
                  <c:v>0.98986879389361204</c:v>
                </c:pt>
                <c:pt idx="66133">
                  <c:v>0.98908002327113298</c:v>
                </c:pt>
                <c:pt idx="66134">
                  <c:v>0.99000080397726797</c:v>
                </c:pt>
                <c:pt idx="66135">
                  <c:v>0.99220481110663405</c:v>
                </c:pt>
                <c:pt idx="66136">
                  <c:v>0.99112217993435403</c:v>
                </c:pt>
                <c:pt idx="66137">
                  <c:v>0.99026529970002897</c:v>
                </c:pt>
                <c:pt idx="66138">
                  <c:v>0.98922027368037102</c:v>
                </c:pt>
                <c:pt idx="66139">
                  <c:v>0.99012981443630599</c:v>
                </c:pt>
                <c:pt idx="66140">
                  <c:v>0.99214507656135897</c:v>
                </c:pt>
                <c:pt idx="66141">
                  <c:v>0.991854407987808</c:v>
                </c:pt>
                <c:pt idx="66142">
                  <c:v>0.98900257760324095</c:v>
                </c:pt>
                <c:pt idx="66143">
                  <c:v>0.98738364736349804</c:v>
                </c:pt>
                <c:pt idx="66144">
                  <c:v>0.99218999816553799</c:v>
                </c:pt>
                <c:pt idx="66145">
                  <c:v>0.99382462184430498</c:v>
                </c:pt>
                <c:pt idx="66146">
                  <c:v>0.98648537312818196</c:v>
                </c:pt>
                <c:pt idx="66147">
                  <c:v>0.99210492196844402</c:v>
                </c:pt>
                <c:pt idx="66148">
                  <c:v>0.99151503879507696</c:v>
                </c:pt>
                <c:pt idx="66149">
                  <c:v>0.98901631096819298</c:v>
                </c:pt>
                <c:pt idx="66150">
                  <c:v>0.99198747777917395</c:v>
                </c:pt>
                <c:pt idx="66151">
                  <c:v>0.99168193359133905</c:v>
                </c:pt>
                <c:pt idx="66152">
                  <c:v>0.988089870165892</c:v>
                </c:pt>
                <c:pt idx="66153">
                  <c:v>0.99314321834323005</c:v>
                </c:pt>
                <c:pt idx="66154">
                  <c:v>0.99260168827272</c:v>
                </c:pt>
                <c:pt idx="66155">
                  <c:v>0.98949416413286295</c:v>
                </c:pt>
                <c:pt idx="66156">
                  <c:v>0.98787480981967002</c:v>
                </c:pt>
                <c:pt idx="66157">
                  <c:v>0.99298099538113005</c:v>
                </c:pt>
                <c:pt idx="66158">
                  <c:v>0.99101695567706505</c:v>
                </c:pt>
                <c:pt idx="66159">
                  <c:v>0.98847375135549698</c:v>
                </c:pt>
                <c:pt idx="66160">
                  <c:v>0.98763623715578297</c:v>
                </c:pt>
                <c:pt idx="66161">
                  <c:v>0.98949684089782697</c:v>
                </c:pt>
                <c:pt idx="66162">
                  <c:v>0.99286506272439801</c:v>
                </c:pt>
                <c:pt idx="66163">
                  <c:v>0.99192768309560098</c:v>
                </c:pt>
                <c:pt idx="66164">
                  <c:v>0.98815929877228503</c:v>
                </c:pt>
                <c:pt idx="66165">
                  <c:v>0.991338351323933</c:v>
                </c:pt>
                <c:pt idx="66166">
                  <c:v>0.99305800419383305</c:v>
                </c:pt>
                <c:pt idx="66167">
                  <c:v>0.99155194471125796</c:v>
                </c:pt>
                <c:pt idx="66168">
                  <c:v>0.98826484356514899</c:v>
                </c:pt>
                <c:pt idx="66169">
                  <c:v>0.98913698555851604</c:v>
                </c:pt>
                <c:pt idx="66170">
                  <c:v>0.99073824380383102</c:v>
                </c:pt>
                <c:pt idx="66171">
                  <c:v>0.99223040455419498</c:v>
                </c:pt>
                <c:pt idx="66172">
                  <c:v>0.98875250977269602</c:v>
                </c:pt>
                <c:pt idx="66173">
                  <c:v>0.98736933764539103</c:v>
                </c:pt>
                <c:pt idx="66174">
                  <c:v>0.98801703914845895</c:v>
                </c:pt>
                <c:pt idx="66175">
                  <c:v>0.99343625768538402</c:v>
                </c:pt>
                <c:pt idx="66176">
                  <c:v>0.99009423986011702</c:v>
                </c:pt>
                <c:pt idx="66177">
                  <c:v>0.99269833223255399</c:v>
                </c:pt>
                <c:pt idx="66178">
                  <c:v>0.98666986198454498</c:v>
                </c:pt>
                <c:pt idx="66179">
                  <c:v>0.99333565193653695</c:v>
                </c:pt>
                <c:pt idx="66180">
                  <c:v>0.99151375531322805</c:v>
                </c:pt>
                <c:pt idx="66181">
                  <c:v>0.98947040383928497</c:v>
                </c:pt>
                <c:pt idx="66182">
                  <c:v>0.99217190944185496</c:v>
                </c:pt>
                <c:pt idx="66183">
                  <c:v>0.98848689069413798</c:v>
                </c:pt>
                <c:pt idx="66184">
                  <c:v>0.98975132758124795</c:v>
                </c:pt>
                <c:pt idx="66185">
                  <c:v>0.98919305667891699</c:v>
                </c:pt>
                <c:pt idx="66186">
                  <c:v>0.98982912371024701</c:v>
                </c:pt>
                <c:pt idx="66187">
                  <c:v>0.98899215377540395</c:v>
                </c:pt>
                <c:pt idx="66188">
                  <c:v>0.99214584008850104</c:v>
                </c:pt>
                <c:pt idx="66189">
                  <c:v>0.99334229390111295</c:v>
                </c:pt>
                <c:pt idx="66190">
                  <c:v>0.98819704054656199</c:v>
                </c:pt>
                <c:pt idx="66191">
                  <c:v>0.99069657899617003</c:v>
                </c:pt>
                <c:pt idx="66192">
                  <c:v>0.99253776943810701</c:v>
                </c:pt>
                <c:pt idx="66193">
                  <c:v>0.99026865246306195</c:v>
                </c:pt>
                <c:pt idx="66194">
                  <c:v>0.98704000732978303</c:v>
                </c:pt>
                <c:pt idx="66195">
                  <c:v>0.99082610042861796</c:v>
                </c:pt>
                <c:pt idx="66196">
                  <c:v>0.987704049042474</c:v>
                </c:pt>
                <c:pt idx="66197">
                  <c:v>0.98655544289552299</c:v>
                </c:pt>
                <c:pt idx="66198">
                  <c:v>0.99258698404854695</c:v>
                </c:pt>
                <c:pt idx="66199">
                  <c:v>0.99265281120235505</c:v>
                </c:pt>
                <c:pt idx="66200">
                  <c:v>0.98803846168276099</c:v>
                </c:pt>
                <c:pt idx="66201">
                  <c:v>0.987635388147172</c:v>
                </c:pt>
                <c:pt idx="66202">
                  <c:v>0.99216501765490495</c:v>
                </c:pt>
                <c:pt idx="66203">
                  <c:v>0.98948031637580403</c:v>
                </c:pt>
                <c:pt idx="66204">
                  <c:v>0.99254838069161699</c:v>
                </c:pt>
                <c:pt idx="66205">
                  <c:v>0.98744452281497996</c:v>
                </c:pt>
                <c:pt idx="66206">
                  <c:v>0.99366940626640698</c:v>
                </c:pt>
                <c:pt idx="66207">
                  <c:v>0.98805410531959803</c:v>
                </c:pt>
                <c:pt idx="66208">
                  <c:v>0.98997291527862297</c:v>
                </c:pt>
                <c:pt idx="66209">
                  <c:v>0.99352348658323097</c:v>
                </c:pt>
                <c:pt idx="66210">
                  <c:v>0.99051009338367701</c:v>
                </c:pt>
                <c:pt idx="66211">
                  <c:v>0.98887849514905102</c:v>
                </c:pt>
                <c:pt idx="66212">
                  <c:v>0.99054138939971703</c:v>
                </c:pt>
                <c:pt idx="66213">
                  <c:v>0.99235615273545097</c:v>
                </c:pt>
                <c:pt idx="66214">
                  <c:v>0.98892334338582399</c:v>
                </c:pt>
                <c:pt idx="66215">
                  <c:v>0.98944464814183697</c:v>
                </c:pt>
                <c:pt idx="66216">
                  <c:v>0.99033433748363298</c:v>
                </c:pt>
                <c:pt idx="66217">
                  <c:v>0.99151593322537601</c:v>
                </c:pt>
                <c:pt idx="66218">
                  <c:v>0.98871043903691702</c:v>
                </c:pt>
                <c:pt idx="66219">
                  <c:v>0.98809242563932598</c:v>
                </c:pt>
                <c:pt idx="66220">
                  <c:v>0.99273746328756396</c:v>
                </c:pt>
                <c:pt idx="66221">
                  <c:v>0.99187917141047599</c:v>
                </c:pt>
                <c:pt idx="66222">
                  <c:v>0.98915363004153201</c:v>
                </c:pt>
                <c:pt idx="66223">
                  <c:v>0.99097317336761903</c:v>
                </c:pt>
                <c:pt idx="66224">
                  <c:v>0.98739578297382902</c:v>
                </c:pt>
                <c:pt idx="66225">
                  <c:v>0.98937297414778202</c:v>
                </c:pt>
                <c:pt idx="66226">
                  <c:v>0.989289704516228</c:v>
                </c:pt>
                <c:pt idx="66227">
                  <c:v>0.99265413066325603</c:v>
                </c:pt>
                <c:pt idx="66228">
                  <c:v>0.99396937491253701</c:v>
                </c:pt>
                <c:pt idx="66229">
                  <c:v>0.99145122338588199</c:v>
                </c:pt>
                <c:pt idx="66230">
                  <c:v>0.98813153029962697</c:v>
                </c:pt>
                <c:pt idx="66231">
                  <c:v>0.98814362786813403</c:v>
                </c:pt>
                <c:pt idx="66232">
                  <c:v>0.99179324279472303</c:v>
                </c:pt>
                <c:pt idx="66233">
                  <c:v>0.99291921763156399</c:v>
                </c:pt>
                <c:pt idx="66234">
                  <c:v>0.99054184344248797</c:v>
                </c:pt>
                <c:pt idx="66235">
                  <c:v>0.99014176262812403</c:v>
                </c:pt>
                <c:pt idx="66236">
                  <c:v>0.99061383182991503</c:v>
                </c:pt>
                <c:pt idx="66237">
                  <c:v>0.99375909363916703</c:v>
                </c:pt>
                <c:pt idx="66238">
                  <c:v>0.98804253061114</c:v>
                </c:pt>
                <c:pt idx="66239">
                  <c:v>0.99233884877585699</c:v>
                </c:pt>
                <c:pt idx="66240">
                  <c:v>0.99390691631496098</c:v>
                </c:pt>
                <c:pt idx="66241">
                  <c:v>0.98932792467978703</c:v>
                </c:pt>
                <c:pt idx="66242">
                  <c:v>0.98842560457269402</c:v>
                </c:pt>
                <c:pt idx="66243">
                  <c:v>0.98842199643145101</c:v>
                </c:pt>
                <c:pt idx="66244">
                  <c:v>0.989561604127005</c:v>
                </c:pt>
                <c:pt idx="66245">
                  <c:v>0.99165390985623603</c:v>
                </c:pt>
                <c:pt idx="66246">
                  <c:v>0.99206852626985298</c:v>
                </c:pt>
                <c:pt idx="66247">
                  <c:v>0.99138445232853301</c:v>
                </c:pt>
                <c:pt idx="66248">
                  <c:v>0.99146394355613598</c:v>
                </c:pt>
                <c:pt idx="66249">
                  <c:v>0.99263243032376902</c:v>
                </c:pt>
                <c:pt idx="66250">
                  <c:v>0.99197142352310397</c:v>
                </c:pt>
                <c:pt idx="66251">
                  <c:v>0.99114923217374296</c:v>
                </c:pt>
                <c:pt idx="66252">
                  <c:v>0.98951221623512098</c:v>
                </c:pt>
                <c:pt idx="66253">
                  <c:v>0.99092485536721497</c:v>
                </c:pt>
                <c:pt idx="66254">
                  <c:v>0.99358594716486104</c:v>
                </c:pt>
                <c:pt idx="66255">
                  <c:v>0.98863591615066804</c:v>
                </c:pt>
                <c:pt idx="66256">
                  <c:v>0.98805187730519395</c:v>
                </c:pt>
                <c:pt idx="66257">
                  <c:v>0.99188359299378204</c:v>
                </c:pt>
                <c:pt idx="66258">
                  <c:v>0.99158922954277395</c:v>
                </c:pt>
                <c:pt idx="66259">
                  <c:v>0.992164746707346</c:v>
                </c:pt>
                <c:pt idx="66260">
                  <c:v>0.99481493336877702</c:v>
                </c:pt>
                <c:pt idx="66261">
                  <c:v>0.989382074951902</c:v>
                </c:pt>
                <c:pt idx="66262">
                  <c:v>0.99347155280617805</c:v>
                </c:pt>
                <c:pt idx="66263">
                  <c:v>0.99143295348822702</c:v>
                </c:pt>
                <c:pt idx="66264">
                  <c:v>0.98886066130981398</c:v>
                </c:pt>
                <c:pt idx="66265">
                  <c:v>0.99030166122061902</c:v>
                </c:pt>
                <c:pt idx="66266">
                  <c:v>0.99022137163385504</c:v>
                </c:pt>
                <c:pt idx="66267">
                  <c:v>0.99163842439476402</c:v>
                </c:pt>
                <c:pt idx="66268">
                  <c:v>0.99196383562358104</c:v>
                </c:pt>
                <c:pt idx="66269">
                  <c:v>0.98885872395875096</c:v>
                </c:pt>
                <c:pt idx="66270">
                  <c:v>0.98764196411018801</c:v>
                </c:pt>
                <c:pt idx="66271">
                  <c:v>0.99166119076382298</c:v>
                </c:pt>
                <c:pt idx="66272">
                  <c:v>0.98763326238721805</c:v>
                </c:pt>
                <c:pt idx="66273">
                  <c:v>0.99287552458665196</c:v>
                </c:pt>
                <c:pt idx="66274">
                  <c:v>0.98831260053105596</c:v>
                </c:pt>
                <c:pt idx="66275">
                  <c:v>0.98869411030799303</c:v>
                </c:pt>
                <c:pt idx="66276">
                  <c:v>0.99012564900650502</c:v>
                </c:pt>
                <c:pt idx="66277">
                  <c:v>0.98799021838138201</c:v>
                </c:pt>
                <c:pt idx="66278">
                  <c:v>0.99106869969832001</c:v>
                </c:pt>
                <c:pt idx="66279">
                  <c:v>0.98799410309744795</c:v>
                </c:pt>
                <c:pt idx="66280">
                  <c:v>0.99354214022931397</c:v>
                </c:pt>
                <c:pt idx="66281">
                  <c:v>0.99230114852921703</c:v>
                </c:pt>
                <c:pt idx="66282">
                  <c:v>0.99225006518321002</c:v>
                </c:pt>
                <c:pt idx="66283">
                  <c:v>0.99189295312241199</c:v>
                </c:pt>
                <c:pt idx="66284">
                  <c:v>0.98756292747404095</c:v>
                </c:pt>
                <c:pt idx="66285">
                  <c:v>0.99166573819854098</c:v>
                </c:pt>
                <c:pt idx="66286">
                  <c:v>0.99046752935615801</c:v>
                </c:pt>
                <c:pt idx="66287">
                  <c:v>0.99048627654257904</c:v>
                </c:pt>
                <c:pt idx="66288">
                  <c:v>0.98964906512159501</c:v>
                </c:pt>
                <c:pt idx="66289">
                  <c:v>0.98708058558665002</c:v>
                </c:pt>
                <c:pt idx="66290">
                  <c:v>0.992517604570472</c:v>
                </c:pt>
                <c:pt idx="66291">
                  <c:v>0.99233175516057104</c:v>
                </c:pt>
                <c:pt idx="66292">
                  <c:v>0.98996556470675801</c:v>
                </c:pt>
                <c:pt idx="66293">
                  <c:v>0.99180673259987895</c:v>
                </c:pt>
                <c:pt idx="66294">
                  <c:v>0.98947322788499403</c:v>
                </c:pt>
                <c:pt idx="66295">
                  <c:v>0.99295396971595196</c:v>
                </c:pt>
                <c:pt idx="66296">
                  <c:v>0.99177661857306998</c:v>
                </c:pt>
                <c:pt idx="66297">
                  <c:v>0.98901504498555404</c:v>
                </c:pt>
                <c:pt idx="66298">
                  <c:v>0.98905731579934997</c:v>
                </c:pt>
                <c:pt idx="66299">
                  <c:v>0.99135151743157301</c:v>
                </c:pt>
                <c:pt idx="66300">
                  <c:v>0.99252538282425395</c:v>
                </c:pt>
                <c:pt idx="66301">
                  <c:v>0.99247162572742798</c:v>
                </c:pt>
                <c:pt idx="66302">
                  <c:v>0.98787069762491098</c:v>
                </c:pt>
                <c:pt idx="66303">
                  <c:v>0.99292527043722201</c:v>
                </c:pt>
                <c:pt idx="66304">
                  <c:v>0.99290418426325799</c:v>
                </c:pt>
                <c:pt idx="66305">
                  <c:v>0.99002953362477997</c:v>
                </c:pt>
                <c:pt idx="66306">
                  <c:v>0.98783759963422402</c:v>
                </c:pt>
                <c:pt idx="66307">
                  <c:v>0.98939961517395203</c:v>
                </c:pt>
                <c:pt idx="66308">
                  <c:v>0.99178011865758298</c:v>
                </c:pt>
                <c:pt idx="66309">
                  <c:v>0.99080634302535597</c:v>
                </c:pt>
                <c:pt idx="66310">
                  <c:v>0.99337555948617595</c:v>
                </c:pt>
                <c:pt idx="66311">
                  <c:v>0.98684535966544695</c:v>
                </c:pt>
                <c:pt idx="66312">
                  <c:v>0.99246866393926203</c:v>
                </c:pt>
                <c:pt idx="66313">
                  <c:v>0.99158378758976595</c:v>
                </c:pt>
                <c:pt idx="66314">
                  <c:v>0.99098064419847898</c:v>
                </c:pt>
                <c:pt idx="66315">
                  <c:v>0.98963450870074299</c:v>
                </c:pt>
                <c:pt idx="66316">
                  <c:v>0.98845387582101196</c:v>
                </c:pt>
                <c:pt idx="66317">
                  <c:v>0.99259195729013405</c:v>
                </c:pt>
                <c:pt idx="66318">
                  <c:v>0.99014796882504397</c:v>
                </c:pt>
                <c:pt idx="66319">
                  <c:v>0.99002062201303298</c:v>
                </c:pt>
                <c:pt idx="66320">
                  <c:v>0.98717884597235195</c:v>
                </c:pt>
                <c:pt idx="66321">
                  <c:v>0.99115737367596302</c:v>
                </c:pt>
                <c:pt idx="66322">
                  <c:v>0.98903186620111605</c:v>
                </c:pt>
                <c:pt idx="66323">
                  <c:v>0.99347496877705699</c:v>
                </c:pt>
                <c:pt idx="66324">
                  <c:v>0.98631379837699296</c:v>
                </c:pt>
                <c:pt idx="66325">
                  <c:v>0.99133834759165596</c:v>
                </c:pt>
                <c:pt idx="66326">
                  <c:v>0.99020787818081901</c:v>
                </c:pt>
                <c:pt idx="66327">
                  <c:v>0.98557309236002899</c:v>
                </c:pt>
                <c:pt idx="66328">
                  <c:v>0.99330890289762597</c:v>
                </c:pt>
                <c:pt idx="66329">
                  <c:v>0.98716743163710696</c:v>
                </c:pt>
                <c:pt idx="66330">
                  <c:v>0.99327548125569198</c:v>
                </c:pt>
                <c:pt idx="66331">
                  <c:v>0.989752563946806</c:v>
                </c:pt>
                <c:pt idx="66332">
                  <c:v>0.98821690194007705</c:v>
                </c:pt>
                <c:pt idx="66333">
                  <c:v>0.99134527870481504</c:v>
                </c:pt>
                <c:pt idx="66334">
                  <c:v>0.99514312961761597</c:v>
                </c:pt>
                <c:pt idx="66335">
                  <c:v>0.98922786634887105</c:v>
                </c:pt>
                <c:pt idx="66336">
                  <c:v>0.98792311330312199</c:v>
                </c:pt>
                <c:pt idx="66337">
                  <c:v>0.99244213907644496</c:v>
                </c:pt>
                <c:pt idx="66338">
                  <c:v>0.99355422049196496</c:v>
                </c:pt>
                <c:pt idx="66339">
                  <c:v>0.98765214251210798</c:v>
                </c:pt>
                <c:pt idx="66340">
                  <c:v>0.99368029786755196</c:v>
                </c:pt>
                <c:pt idx="66341">
                  <c:v>0.98884205544880099</c:v>
                </c:pt>
                <c:pt idx="66342">
                  <c:v>0.99135442435001997</c:v>
                </c:pt>
                <c:pt idx="66343">
                  <c:v>0.99068099666234299</c:v>
                </c:pt>
                <c:pt idx="66344">
                  <c:v>0.99200121562268095</c:v>
                </c:pt>
                <c:pt idx="66345">
                  <c:v>0.99029550051959803</c:v>
                </c:pt>
                <c:pt idx="66346">
                  <c:v>0.99245626277808197</c:v>
                </c:pt>
                <c:pt idx="66347">
                  <c:v>0.98839173845336104</c:v>
                </c:pt>
                <c:pt idx="66348">
                  <c:v>0.98987313561535095</c:v>
                </c:pt>
                <c:pt idx="66349">
                  <c:v>0.99459119386883399</c:v>
                </c:pt>
                <c:pt idx="66350">
                  <c:v>0.99021095629584399</c:v>
                </c:pt>
                <c:pt idx="66351">
                  <c:v>0.98895217887076803</c:v>
                </c:pt>
                <c:pt idx="66352">
                  <c:v>0.993475472222899</c:v>
                </c:pt>
                <c:pt idx="66353">
                  <c:v>0.99001491932712105</c:v>
                </c:pt>
                <c:pt idx="66354">
                  <c:v>0.99236399308374201</c:v>
                </c:pt>
                <c:pt idx="66355">
                  <c:v>0.99082800716609398</c:v>
                </c:pt>
                <c:pt idx="66356">
                  <c:v>0.99147196942124605</c:v>
                </c:pt>
                <c:pt idx="66357">
                  <c:v>0.98712441365289905</c:v>
                </c:pt>
                <c:pt idx="66358">
                  <c:v>0.99219151062488897</c:v>
                </c:pt>
                <c:pt idx="66359">
                  <c:v>0.99185818654816504</c:v>
                </c:pt>
                <c:pt idx="66360">
                  <c:v>0.98955315364766605</c:v>
                </c:pt>
                <c:pt idx="66361">
                  <c:v>0.99050872291050496</c:v>
                </c:pt>
                <c:pt idx="66362">
                  <c:v>0.99089762202988296</c:v>
                </c:pt>
                <c:pt idx="66363">
                  <c:v>0.990307490389713</c:v>
                </c:pt>
                <c:pt idx="66364">
                  <c:v>0.98953615946986895</c:v>
                </c:pt>
                <c:pt idx="66365">
                  <c:v>0.99199956215026996</c:v>
                </c:pt>
                <c:pt idx="66366">
                  <c:v>0.99438210351063205</c:v>
                </c:pt>
                <c:pt idx="66367">
                  <c:v>0.98973636185371305</c:v>
                </c:pt>
                <c:pt idx="66368">
                  <c:v>0.98949626573041405</c:v>
                </c:pt>
                <c:pt idx="66369">
                  <c:v>0.990311834081265</c:v>
                </c:pt>
                <c:pt idx="66370">
                  <c:v>0.99351521231931195</c:v>
                </c:pt>
                <c:pt idx="66371">
                  <c:v>0.99158592026945902</c:v>
                </c:pt>
                <c:pt idx="66372">
                  <c:v>0.99054209841102703</c:v>
                </c:pt>
                <c:pt idx="66373">
                  <c:v>0.990201788334518</c:v>
                </c:pt>
                <c:pt idx="66374">
                  <c:v>0.99264725274421906</c:v>
                </c:pt>
                <c:pt idx="66375">
                  <c:v>0.993508624732103</c:v>
                </c:pt>
                <c:pt idx="66376">
                  <c:v>0.99133374466550295</c:v>
                </c:pt>
                <c:pt idx="66377">
                  <c:v>0.99227414761879595</c:v>
                </c:pt>
                <c:pt idx="66378">
                  <c:v>0.99337144066628502</c:v>
                </c:pt>
                <c:pt idx="66379">
                  <c:v>0.98735418058757995</c:v>
                </c:pt>
                <c:pt idx="66380">
                  <c:v>0.99358408256252495</c:v>
                </c:pt>
                <c:pt idx="66381">
                  <c:v>0.99042395850414999</c:v>
                </c:pt>
                <c:pt idx="66382">
                  <c:v>0.99195181500047203</c:v>
                </c:pt>
                <c:pt idx="66383">
                  <c:v>0.98966795967259602</c:v>
                </c:pt>
                <c:pt idx="66384">
                  <c:v>0.99051133159637605</c:v>
                </c:pt>
                <c:pt idx="66385">
                  <c:v>0.99175669975903902</c:v>
                </c:pt>
                <c:pt idx="66386">
                  <c:v>0.99134718680742195</c:v>
                </c:pt>
                <c:pt idx="66387">
                  <c:v>0.98840744903660904</c:v>
                </c:pt>
                <c:pt idx="66388">
                  <c:v>0.99056353583311796</c:v>
                </c:pt>
                <c:pt idx="66389">
                  <c:v>0.98668075826113499</c:v>
                </c:pt>
                <c:pt idx="66390">
                  <c:v>0.99048763993003697</c:v>
                </c:pt>
                <c:pt idx="66391">
                  <c:v>0.98668999460154505</c:v>
                </c:pt>
                <c:pt idx="66392">
                  <c:v>0.99074204808898503</c:v>
                </c:pt>
                <c:pt idx="66393">
                  <c:v>0.99066092695766095</c:v>
                </c:pt>
                <c:pt idx="66394">
                  <c:v>0.98792568524994895</c:v>
                </c:pt>
                <c:pt idx="66395">
                  <c:v>0.99007046852276603</c:v>
                </c:pt>
                <c:pt idx="66396">
                  <c:v>0.988188760855782</c:v>
                </c:pt>
                <c:pt idx="66397">
                  <c:v>0.990799792994839</c:v>
                </c:pt>
                <c:pt idx="66398">
                  <c:v>0.99191898764409703</c:v>
                </c:pt>
                <c:pt idx="66399">
                  <c:v>0.99022617949682801</c:v>
                </c:pt>
                <c:pt idx="66400">
                  <c:v>0.99174552158653095</c:v>
                </c:pt>
                <c:pt idx="66401">
                  <c:v>0.98795849449017603</c:v>
                </c:pt>
                <c:pt idx="66402">
                  <c:v>0.98990258996481495</c:v>
                </c:pt>
                <c:pt idx="66403">
                  <c:v>0.99090811306265603</c:v>
                </c:pt>
                <c:pt idx="66404">
                  <c:v>0.99212260417593301</c:v>
                </c:pt>
                <c:pt idx="66405">
                  <c:v>0.99290253269067996</c:v>
                </c:pt>
                <c:pt idx="66406">
                  <c:v>0.99219487907924098</c:v>
                </c:pt>
                <c:pt idx="66407">
                  <c:v>0.994128089939051</c:v>
                </c:pt>
                <c:pt idx="66408">
                  <c:v>0.99130443961566905</c:v>
                </c:pt>
                <c:pt idx="66409">
                  <c:v>0.98926592349384801</c:v>
                </c:pt>
                <c:pt idx="66410">
                  <c:v>0.98822742628503002</c:v>
                </c:pt>
                <c:pt idx="66411">
                  <c:v>0.99317260092334803</c:v>
                </c:pt>
                <c:pt idx="66412">
                  <c:v>0.98865615125141404</c:v>
                </c:pt>
                <c:pt idx="66413">
                  <c:v>0.99242712224257401</c:v>
                </c:pt>
                <c:pt idx="66414">
                  <c:v>0.98739328035721796</c:v>
                </c:pt>
                <c:pt idx="66415">
                  <c:v>0.99340495295422504</c:v>
                </c:pt>
                <c:pt idx="66416">
                  <c:v>0.99015195561099001</c:v>
                </c:pt>
                <c:pt idx="66417">
                  <c:v>0.99297174981432401</c:v>
                </c:pt>
                <c:pt idx="66418">
                  <c:v>0.99417969589779898</c:v>
                </c:pt>
                <c:pt idx="66419">
                  <c:v>0.98906266745242499</c:v>
                </c:pt>
                <c:pt idx="66420">
                  <c:v>0.99181001626050003</c:v>
                </c:pt>
                <c:pt idx="66421">
                  <c:v>0.98788462818754796</c:v>
                </c:pt>
                <c:pt idx="66422">
                  <c:v>0.98674531727605297</c:v>
                </c:pt>
                <c:pt idx="66423">
                  <c:v>0.99062106620103096</c:v>
                </c:pt>
                <c:pt idx="66424">
                  <c:v>0.98952985502208601</c:v>
                </c:pt>
                <c:pt idx="66425">
                  <c:v>0.98939636728725999</c:v>
                </c:pt>
                <c:pt idx="66426">
                  <c:v>0.99388570658707998</c:v>
                </c:pt>
                <c:pt idx="66427">
                  <c:v>0.99037935922446596</c:v>
                </c:pt>
                <c:pt idx="66428">
                  <c:v>0.98847182241611697</c:v>
                </c:pt>
                <c:pt idx="66429">
                  <c:v>0.99050746587764404</c:v>
                </c:pt>
                <c:pt idx="66430">
                  <c:v>0.99013923097301004</c:v>
                </c:pt>
                <c:pt idx="66431">
                  <c:v>0.99295163047828405</c:v>
                </c:pt>
                <c:pt idx="66432">
                  <c:v>0.99080209392917695</c:v>
                </c:pt>
                <c:pt idx="66433">
                  <c:v>0.98763404596631099</c:v>
                </c:pt>
                <c:pt idx="66434">
                  <c:v>0.98928549827961398</c:v>
                </c:pt>
                <c:pt idx="66435">
                  <c:v>0.99418196212509002</c:v>
                </c:pt>
                <c:pt idx="66436">
                  <c:v>0.988225057470839</c:v>
                </c:pt>
                <c:pt idx="66437">
                  <c:v>0.99130539754325897</c:v>
                </c:pt>
                <c:pt idx="66438">
                  <c:v>0.98837639889148998</c:v>
                </c:pt>
                <c:pt idx="66439">
                  <c:v>0.99008090102984903</c:v>
                </c:pt>
                <c:pt idx="66440">
                  <c:v>0.99227547889134304</c:v>
                </c:pt>
                <c:pt idx="66441">
                  <c:v>0.98698347864767899</c:v>
                </c:pt>
                <c:pt idx="66442">
                  <c:v>0.98930625828837804</c:v>
                </c:pt>
                <c:pt idx="66443">
                  <c:v>0.99019311404771504</c:v>
                </c:pt>
                <c:pt idx="66444">
                  <c:v>0.99256588761341902</c:v>
                </c:pt>
                <c:pt idx="66445">
                  <c:v>0.99230674578462397</c:v>
                </c:pt>
                <c:pt idx="66446">
                  <c:v>0.98757796784815699</c:v>
                </c:pt>
                <c:pt idx="66447">
                  <c:v>0.99141187663187003</c:v>
                </c:pt>
                <c:pt idx="66448">
                  <c:v>0.98793917474076398</c:v>
                </c:pt>
                <c:pt idx="66449">
                  <c:v>0.99200867973588502</c:v>
                </c:pt>
                <c:pt idx="66450">
                  <c:v>0.98876053304490497</c:v>
                </c:pt>
                <c:pt idx="66451">
                  <c:v>0.988772651424492</c:v>
                </c:pt>
                <c:pt idx="66452">
                  <c:v>0.99423033533302796</c:v>
                </c:pt>
                <c:pt idx="66453">
                  <c:v>0.98667135792193295</c:v>
                </c:pt>
                <c:pt idx="66454">
                  <c:v>0.99301863156988901</c:v>
                </c:pt>
                <c:pt idx="66455">
                  <c:v>0.98689991013751599</c:v>
                </c:pt>
                <c:pt idx="66456">
                  <c:v>0.98751377559126796</c:v>
                </c:pt>
                <c:pt idx="66457">
                  <c:v>0.99273457081531002</c:v>
                </c:pt>
                <c:pt idx="66458">
                  <c:v>0.98831515296258599</c:v>
                </c:pt>
                <c:pt idx="66459">
                  <c:v>0.99128609204382101</c:v>
                </c:pt>
                <c:pt idx="66460">
                  <c:v>0.98959778653941599</c:v>
                </c:pt>
                <c:pt idx="66461">
                  <c:v>0.98778013783784602</c:v>
                </c:pt>
                <c:pt idx="66462">
                  <c:v>0.99172678634614997</c:v>
                </c:pt>
                <c:pt idx="66463">
                  <c:v>0.99081479916220905</c:v>
                </c:pt>
                <c:pt idx="66464">
                  <c:v>0.98803645594103096</c:v>
                </c:pt>
                <c:pt idx="66465">
                  <c:v>0.98808049541055298</c:v>
                </c:pt>
                <c:pt idx="66466">
                  <c:v>0.99193361623988496</c:v>
                </c:pt>
                <c:pt idx="66467">
                  <c:v>0.989554400501653</c:v>
                </c:pt>
                <c:pt idx="66468">
                  <c:v>0.99410008275134698</c:v>
                </c:pt>
                <c:pt idx="66469">
                  <c:v>0.98935731984858799</c:v>
                </c:pt>
                <c:pt idx="66470">
                  <c:v>0.98748768731675696</c:v>
                </c:pt>
                <c:pt idx="66471">
                  <c:v>0.99241886262913304</c:v>
                </c:pt>
                <c:pt idx="66472">
                  <c:v>0.98931845496159598</c:v>
                </c:pt>
                <c:pt idx="66473">
                  <c:v>0.98703897115572703</c:v>
                </c:pt>
                <c:pt idx="66474">
                  <c:v>0.99371773204460401</c:v>
                </c:pt>
                <c:pt idx="66475">
                  <c:v>0.98746886830649105</c:v>
                </c:pt>
                <c:pt idx="66476">
                  <c:v>0.99251712524669999</c:v>
                </c:pt>
                <c:pt idx="66477">
                  <c:v>0.99244936579015097</c:v>
                </c:pt>
                <c:pt idx="66478">
                  <c:v>0.990887302761431</c:v>
                </c:pt>
                <c:pt idx="66479">
                  <c:v>0.99153900906996795</c:v>
                </c:pt>
                <c:pt idx="66480">
                  <c:v>0.99336336305970296</c:v>
                </c:pt>
                <c:pt idx="66481">
                  <c:v>0.98599456687323295</c:v>
                </c:pt>
                <c:pt idx="66482">
                  <c:v>0.99068204791265202</c:v>
                </c:pt>
                <c:pt idx="66483">
                  <c:v>0.99235727598366397</c:v>
                </c:pt>
                <c:pt idx="66484">
                  <c:v>0.99013824061009803</c:v>
                </c:pt>
                <c:pt idx="66485">
                  <c:v>0.98707646280369299</c:v>
                </c:pt>
                <c:pt idx="66486">
                  <c:v>0.98831630803628701</c:v>
                </c:pt>
                <c:pt idx="66487">
                  <c:v>0.99253652242280899</c:v>
                </c:pt>
                <c:pt idx="66488">
                  <c:v>0.98984473201836498</c:v>
                </c:pt>
                <c:pt idx="66489">
                  <c:v>0.98977064826508299</c:v>
                </c:pt>
                <c:pt idx="66490">
                  <c:v>0.98930462129419405</c:v>
                </c:pt>
                <c:pt idx="66491">
                  <c:v>0.99162253673425604</c:v>
                </c:pt>
                <c:pt idx="66492">
                  <c:v>0.98846349818894097</c:v>
                </c:pt>
                <c:pt idx="66493">
                  <c:v>0.98998496738785602</c:v>
                </c:pt>
                <c:pt idx="66494">
                  <c:v>0.98709704591724101</c:v>
                </c:pt>
                <c:pt idx="66495">
                  <c:v>0.99104824935313796</c:v>
                </c:pt>
                <c:pt idx="66496">
                  <c:v>0.99038972844389195</c:v>
                </c:pt>
                <c:pt idx="66497">
                  <c:v>0.98777768904065</c:v>
                </c:pt>
                <c:pt idx="66498">
                  <c:v>0.99031746560116796</c:v>
                </c:pt>
                <c:pt idx="66499">
                  <c:v>0.990808210737115</c:v>
                </c:pt>
                <c:pt idx="66500">
                  <c:v>0.98796186086508897</c:v>
                </c:pt>
                <c:pt idx="66501">
                  <c:v>0.98845841229391296</c:v>
                </c:pt>
                <c:pt idx="66502">
                  <c:v>0.99225981095789295</c:v>
                </c:pt>
                <c:pt idx="66503">
                  <c:v>0.988874314742756</c:v>
                </c:pt>
                <c:pt idx="66504">
                  <c:v>0.99174648360091</c:v>
                </c:pt>
                <c:pt idx="66505">
                  <c:v>0.98836233907272797</c:v>
                </c:pt>
                <c:pt idx="66506">
                  <c:v>0.99150772948056698</c:v>
                </c:pt>
                <c:pt idx="66507">
                  <c:v>0.99126922545363605</c:v>
                </c:pt>
                <c:pt idx="66508">
                  <c:v>0.98657735629379195</c:v>
                </c:pt>
                <c:pt idx="66509">
                  <c:v>0.99222944764595999</c:v>
                </c:pt>
                <c:pt idx="66510">
                  <c:v>0.987297091002175</c:v>
                </c:pt>
                <c:pt idx="66511">
                  <c:v>0.99180103117084795</c:v>
                </c:pt>
                <c:pt idx="66512">
                  <c:v>0.98754291804231797</c:v>
                </c:pt>
                <c:pt idx="66513">
                  <c:v>0.99123292395774598</c:v>
                </c:pt>
                <c:pt idx="66514">
                  <c:v>0.98808641544681697</c:v>
                </c:pt>
                <c:pt idx="66515">
                  <c:v>0.98653310198861999</c:v>
                </c:pt>
                <c:pt idx="66516">
                  <c:v>0.99211522203694102</c:v>
                </c:pt>
                <c:pt idx="66517">
                  <c:v>0.99325655543312297</c:v>
                </c:pt>
                <c:pt idx="66518">
                  <c:v>0.99078250866707795</c:v>
                </c:pt>
                <c:pt idx="66519">
                  <c:v>0.98879675333885597</c:v>
                </c:pt>
                <c:pt idx="66520">
                  <c:v>0.99215481141477702</c:v>
                </c:pt>
                <c:pt idx="66521">
                  <c:v>0.98576401185338502</c:v>
                </c:pt>
                <c:pt idx="66522">
                  <c:v>0.99384282992690398</c:v>
                </c:pt>
                <c:pt idx="66523">
                  <c:v>0.99193247261351902</c:v>
                </c:pt>
                <c:pt idx="66524">
                  <c:v>0.98949082214278805</c:v>
                </c:pt>
                <c:pt idx="66525">
                  <c:v>0.99341128463073203</c:v>
                </c:pt>
                <c:pt idx="66526">
                  <c:v>0.99301771785619597</c:v>
                </c:pt>
                <c:pt idx="66527">
                  <c:v>0.98978880765114396</c:v>
                </c:pt>
                <c:pt idx="66528">
                  <c:v>0.98784074549689105</c:v>
                </c:pt>
                <c:pt idx="66529">
                  <c:v>0.99253124647459401</c:v>
                </c:pt>
                <c:pt idx="66530">
                  <c:v>0.990194185014446</c:v>
                </c:pt>
                <c:pt idx="66531">
                  <c:v>0.99317320585467395</c:v>
                </c:pt>
                <c:pt idx="66532">
                  <c:v>0.99157906068305501</c:v>
                </c:pt>
                <c:pt idx="66533">
                  <c:v>0.98823882200718005</c:v>
                </c:pt>
                <c:pt idx="66534">
                  <c:v>0.99197802605977803</c:v>
                </c:pt>
                <c:pt idx="66535">
                  <c:v>0.99076472064880206</c:v>
                </c:pt>
                <c:pt idx="66536">
                  <c:v>0.98997186361485101</c:v>
                </c:pt>
                <c:pt idx="66537">
                  <c:v>0.988088727356496</c:v>
                </c:pt>
                <c:pt idx="66538">
                  <c:v>0.99491089055625703</c:v>
                </c:pt>
                <c:pt idx="66539">
                  <c:v>0.98865112511583897</c:v>
                </c:pt>
                <c:pt idx="66540">
                  <c:v>0.99300909864979103</c:v>
                </c:pt>
                <c:pt idx="66541">
                  <c:v>0.99257792511346299</c:v>
                </c:pt>
                <c:pt idx="66542">
                  <c:v>0.99331047330466904</c:v>
                </c:pt>
                <c:pt idx="66543">
                  <c:v>0.98937915781100605</c:v>
                </c:pt>
                <c:pt idx="66544">
                  <c:v>0.98973369096025499</c:v>
                </c:pt>
                <c:pt idx="66545">
                  <c:v>0.98876188754356398</c:v>
                </c:pt>
                <c:pt idx="66546">
                  <c:v>0.98822989430677799</c:v>
                </c:pt>
                <c:pt idx="66547">
                  <c:v>0.99046836088791201</c:v>
                </c:pt>
                <c:pt idx="66548">
                  <c:v>0.99022756999088501</c:v>
                </c:pt>
                <c:pt idx="66549">
                  <c:v>0.99242186156616596</c:v>
                </c:pt>
                <c:pt idx="66550">
                  <c:v>0.99067892394144197</c:v>
                </c:pt>
                <c:pt idx="66551">
                  <c:v>0.990320498985652</c:v>
                </c:pt>
                <c:pt idx="66552">
                  <c:v>0.98756143326595303</c:v>
                </c:pt>
                <c:pt idx="66553">
                  <c:v>0.98793102146869305</c:v>
                </c:pt>
                <c:pt idx="66554">
                  <c:v>0.99044847346992304</c:v>
                </c:pt>
                <c:pt idx="66555">
                  <c:v>0.98791202755405805</c:v>
                </c:pt>
                <c:pt idx="66556">
                  <c:v>0.98840647496418099</c:v>
                </c:pt>
                <c:pt idx="66557">
                  <c:v>0.98991486524291195</c:v>
                </c:pt>
                <c:pt idx="66558">
                  <c:v>0.98794743902148796</c:v>
                </c:pt>
                <c:pt idx="66559">
                  <c:v>0.99235669482580102</c:v>
                </c:pt>
                <c:pt idx="66560">
                  <c:v>0.98803471512340901</c:v>
                </c:pt>
                <c:pt idx="66561">
                  <c:v>0.99115831045087199</c:v>
                </c:pt>
                <c:pt idx="66562">
                  <c:v>0.98746061050799905</c:v>
                </c:pt>
                <c:pt idx="66563">
                  <c:v>0.99100274811844102</c:v>
                </c:pt>
                <c:pt idx="66564">
                  <c:v>0.99141528340229701</c:v>
                </c:pt>
                <c:pt idx="66565">
                  <c:v>0.99235741151564805</c:v>
                </c:pt>
                <c:pt idx="66566">
                  <c:v>0.98955612996533204</c:v>
                </c:pt>
                <c:pt idx="66567">
                  <c:v>0.99148932293690994</c:v>
                </c:pt>
                <c:pt idx="66568">
                  <c:v>0.99183311925173201</c:v>
                </c:pt>
                <c:pt idx="66569">
                  <c:v>0.99049924396274103</c:v>
                </c:pt>
                <c:pt idx="66570">
                  <c:v>0.98841932504265995</c:v>
                </c:pt>
                <c:pt idx="66571">
                  <c:v>0.98982080178501097</c:v>
                </c:pt>
                <c:pt idx="66572">
                  <c:v>0.99096979939422303</c:v>
                </c:pt>
                <c:pt idx="66573">
                  <c:v>0.99146785573556295</c:v>
                </c:pt>
                <c:pt idx="66574">
                  <c:v>0.99389187194276496</c:v>
                </c:pt>
                <c:pt idx="66575">
                  <c:v>0.99009160292618104</c:v>
                </c:pt>
                <c:pt idx="66576">
                  <c:v>0.98778708484890798</c:v>
                </c:pt>
                <c:pt idx="66577">
                  <c:v>0.99041817043365299</c:v>
                </c:pt>
                <c:pt idx="66578">
                  <c:v>0.99314724552751299</c:v>
                </c:pt>
                <c:pt idx="66579">
                  <c:v>0.990664110862995</c:v>
                </c:pt>
                <c:pt idx="66580">
                  <c:v>0.99010835415458298</c:v>
                </c:pt>
                <c:pt idx="66581">
                  <c:v>0.99051627948045695</c:v>
                </c:pt>
                <c:pt idx="66582">
                  <c:v>0.99236547195966895</c:v>
                </c:pt>
                <c:pt idx="66583">
                  <c:v>0.99130770406480595</c:v>
                </c:pt>
                <c:pt idx="66584">
                  <c:v>0.987044043888478</c:v>
                </c:pt>
                <c:pt idx="66585">
                  <c:v>0.99425255814367097</c:v>
                </c:pt>
                <c:pt idx="66586">
                  <c:v>0.99133250680479401</c:v>
                </c:pt>
                <c:pt idx="66587">
                  <c:v>0.98810663036398305</c:v>
                </c:pt>
                <c:pt idx="66588">
                  <c:v>0.993118824242474</c:v>
                </c:pt>
                <c:pt idx="66589">
                  <c:v>0.98822497648399699</c:v>
                </c:pt>
                <c:pt idx="66590">
                  <c:v>0.99156737145106599</c:v>
                </c:pt>
                <c:pt idx="66591">
                  <c:v>0.993484115300862</c:v>
                </c:pt>
                <c:pt idx="66592">
                  <c:v>0.98653670228260504</c:v>
                </c:pt>
                <c:pt idx="66593">
                  <c:v>0.99319424555138403</c:v>
                </c:pt>
                <c:pt idx="66594">
                  <c:v>0.98690235548767602</c:v>
                </c:pt>
                <c:pt idx="66595">
                  <c:v>0.99109661374055003</c:v>
                </c:pt>
                <c:pt idx="66596">
                  <c:v>0.99277888159375804</c:v>
                </c:pt>
                <c:pt idx="66597">
                  <c:v>0.99014643507962197</c:v>
                </c:pt>
                <c:pt idx="66598">
                  <c:v>0.99139579648646003</c:v>
                </c:pt>
                <c:pt idx="66599">
                  <c:v>0.98882232315725505</c:v>
                </c:pt>
                <c:pt idx="66600">
                  <c:v>0.99065230595312703</c:v>
                </c:pt>
                <c:pt idx="66601">
                  <c:v>0.98903140460905603</c:v>
                </c:pt>
                <c:pt idx="66602">
                  <c:v>0.99132215969863602</c:v>
                </c:pt>
                <c:pt idx="66603">
                  <c:v>0.989780425102739</c:v>
                </c:pt>
                <c:pt idx="66604">
                  <c:v>0.98916397234433096</c:v>
                </c:pt>
                <c:pt idx="66605">
                  <c:v>0.99072060727936895</c:v>
                </c:pt>
                <c:pt idx="66606">
                  <c:v>0.98843818123863003</c:v>
                </c:pt>
                <c:pt idx="66607">
                  <c:v>0.99165403178459999</c:v>
                </c:pt>
                <c:pt idx="66608">
                  <c:v>0.98771906050616698</c:v>
                </c:pt>
                <c:pt idx="66609">
                  <c:v>0.99062425647892305</c:v>
                </c:pt>
                <c:pt idx="66610">
                  <c:v>0.99179501316960195</c:v>
                </c:pt>
                <c:pt idx="66611">
                  <c:v>0.98847473993629298</c:v>
                </c:pt>
                <c:pt idx="66612">
                  <c:v>0.99116305160808205</c:v>
                </c:pt>
                <c:pt idx="66613">
                  <c:v>0.99062263184051202</c:v>
                </c:pt>
                <c:pt idx="66614">
                  <c:v>0.993452464365017</c:v>
                </c:pt>
                <c:pt idx="66615">
                  <c:v>0.98835448650398905</c:v>
                </c:pt>
                <c:pt idx="66616">
                  <c:v>0.98798789080850702</c:v>
                </c:pt>
                <c:pt idx="66617">
                  <c:v>0.992392988952709</c:v>
                </c:pt>
                <c:pt idx="66618">
                  <c:v>0.99054916831567297</c:v>
                </c:pt>
                <c:pt idx="66619">
                  <c:v>0.98911979695282104</c:v>
                </c:pt>
                <c:pt idx="66620">
                  <c:v>0.99430388991835195</c:v>
                </c:pt>
                <c:pt idx="66621">
                  <c:v>0.98816728670444098</c:v>
                </c:pt>
                <c:pt idx="66622">
                  <c:v>0.99235788959320603</c:v>
                </c:pt>
                <c:pt idx="66623">
                  <c:v>0.99242640938087001</c:v>
                </c:pt>
                <c:pt idx="66624">
                  <c:v>0.98903188847228396</c:v>
                </c:pt>
                <c:pt idx="66625">
                  <c:v>0.98913174675193605</c:v>
                </c:pt>
                <c:pt idx="66626">
                  <c:v>0.98762293345975005</c:v>
                </c:pt>
                <c:pt idx="66627">
                  <c:v>0.99280842065876995</c:v>
                </c:pt>
                <c:pt idx="66628">
                  <c:v>0.98699038622269397</c:v>
                </c:pt>
                <c:pt idx="66629">
                  <c:v>0.986661804106022</c:v>
                </c:pt>
                <c:pt idx="66630">
                  <c:v>0.99315681191927796</c:v>
                </c:pt>
                <c:pt idx="66631">
                  <c:v>0.99148776944662198</c:v>
                </c:pt>
                <c:pt idx="66632">
                  <c:v>0.98672126097679103</c:v>
                </c:pt>
                <c:pt idx="66633">
                  <c:v>0.99071066122939899</c:v>
                </c:pt>
                <c:pt idx="66634">
                  <c:v>0.98941500445802899</c:v>
                </c:pt>
                <c:pt idx="66635">
                  <c:v>0.98969631369645605</c:v>
                </c:pt>
                <c:pt idx="66636">
                  <c:v>0.98693808479246903</c:v>
                </c:pt>
                <c:pt idx="66637">
                  <c:v>0.99335302646125201</c:v>
                </c:pt>
                <c:pt idx="66638">
                  <c:v>0.98822421017806805</c:v>
                </c:pt>
                <c:pt idx="66639">
                  <c:v>0.989253485828399</c:v>
                </c:pt>
                <c:pt idx="66640">
                  <c:v>0.99141774933912796</c:v>
                </c:pt>
                <c:pt idx="66641">
                  <c:v>0.98751963187803304</c:v>
                </c:pt>
                <c:pt idx="66642">
                  <c:v>0.98998241813879195</c:v>
                </c:pt>
                <c:pt idx="66643">
                  <c:v>0.99316934735858198</c:v>
                </c:pt>
                <c:pt idx="66644">
                  <c:v>0.99026260767376295</c:v>
                </c:pt>
                <c:pt idx="66645">
                  <c:v>0.99346187691182897</c:v>
                </c:pt>
                <c:pt idx="66646">
                  <c:v>0.98863189011251995</c:v>
                </c:pt>
                <c:pt idx="66647">
                  <c:v>0.99335497988759203</c:v>
                </c:pt>
                <c:pt idx="66648">
                  <c:v>0.99318676787718796</c:v>
                </c:pt>
                <c:pt idx="66649">
                  <c:v>0.99383312153657999</c:v>
                </c:pt>
                <c:pt idx="66650">
                  <c:v>0.991198262498168</c:v>
                </c:pt>
                <c:pt idx="66651">
                  <c:v>0.99016276935155401</c:v>
                </c:pt>
                <c:pt idx="66652">
                  <c:v>0.99322182739146903</c:v>
                </c:pt>
                <c:pt idx="66653">
                  <c:v>0.99366801613697597</c:v>
                </c:pt>
                <c:pt idx="66654">
                  <c:v>0.98858543483089001</c:v>
                </c:pt>
                <c:pt idx="66655">
                  <c:v>0.98977870609117002</c:v>
                </c:pt>
                <c:pt idx="66656">
                  <c:v>0.99168037070722503</c:v>
                </c:pt>
                <c:pt idx="66657">
                  <c:v>0.98886754159864898</c:v>
                </c:pt>
                <c:pt idx="66658">
                  <c:v>0.99265530033226002</c:v>
                </c:pt>
                <c:pt idx="66659">
                  <c:v>0.99407011065388595</c:v>
                </c:pt>
                <c:pt idx="66660">
                  <c:v>0.98710377311627095</c:v>
                </c:pt>
                <c:pt idx="66661">
                  <c:v>0.99119582795324501</c:v>
                </c:pt>
                <c:pt idx="66662">
                  <c:v>0.99139254946108002</c:v>
                </c:pt>
                <c:pt idx="66663">
                  <c:v>0.98619417140416099</c:v>
                </c:pt>
                <c:pt idx="66664">
                  <c:v>0.99154974318844602</c:v>
                </c:pt>
                <c:pt idx="66665">
                  <c:v>0.99311720820487004</c:v>
                </c:pt>
                <c:pt idx="66666">
                  <c:v>0.98911888003929904</c:v>
                </c:pt>
                <c:pt idx="66667">
                  <c:v>0.99256354421347903</c:v>
                </c:pt>
                <c:pt idx="66668">
                  <c:v>0.98830347763406401</c:v>
                </c:pt>
                <c:pt idx="66669">
                  <c:v>0.99012855714623904</c:v>
                </c:pt>
                <c:pt idx="66670">
                  <c:v>0.99239908126959997</c:v>
                </c:pt>
                <c:pt idx="66671">
                  <c:v>0.98738826656471601</c:v>
                </c:pt>
                <c:pt idx="66672">
                  <c:v>0.99288622060105103</c:v>
                </c:pt>
                <c:pt idx="66673">
                  <c:v>0.99144784947881304</c:v>
                </c:pt>
                <c:pt idx="66674">
                  <c:v>0.99288073306398095</c:v>
                </c:pt>
                <c:pt idx="66675">
                  <c:v>0.99417524661937995</c:v>
                </c:pt>
                <c:pt idx="66676">
                  <c:v>0.988076320105164</c:v>
                </c:pt>
                <c:pt idx="66677">
                  <c:v>0.99118334519129803</c:v>
                </c:pt>
                <c:pt idx="66678">
                  <c:v>0.991568020712156</c:v>
                </c:pt>
                <c:pt idx="66679">
                  <c:v>0.99193912944639595</c:v>
                </c:pt>
                <c:pt idx="66680">
                  <c:v>0.98875970938282698</c:v>
                </c:pt>
                <c:pt idx="66681">
                  <c:v>0.98959109646869003</c:v>
                </c:pt>
                <c:pt idx="66682">
                  <c:v>0.99048469602484901</c:v>
                </c:pt>
                <c:pt idx="66683">
                  <c:v>0.99248114196932402</c:v>
                </c:pt>
                <c:pt idx="66684">
                  <c:v>0.98905151302545302</c:v>
                </c:pt>
                <c:pt idx="66685">
                  <c:v>0.99185691156035205</c:v>
                </c:pt>
                <c:pt idx="66686">
                  <c:v>0.99279046716346397</c:v>
                </c:pt>
                <c:pt idx="66687">
                  <c:v>0.98969151581286097</c:v>
                </c:pt>
                <c:pt idx="66688">
                  <c:v>0.98596471855866297</c:v>
                </c:pt>
                <c:pt idx="66689">
                  <c:v>0.99364680989523901</c:v>
                </c:pt>
                <c:pt idx="66690">
                  <c:v>0.99016021647378405</c:v>
                </c:pt>
                <c:pt idx="66691">
                  <c:v>0.98954605090817904</c:v>
                </c:pt>
                <c:pt idx="66692">
                  <c:v>0.98869737209154496</c:v>
                </c:pt>
                <c:pt idx="66693">
                  <c:v>0.99305746008181695</c:v>
                </c:pt>
                <c:pt idx="66694">
                  <c:v>0.99186067118575205</c:v>
                </c:pt>
                <c:pt idx="66695">
                  <c:v>0.99076681738393502</c:v>
                </c:pt>
                <c:pt idx="66696">
                  <c:v>0.992226544080828</c:v>
                </c:pt>
                <c:pt idx="66697">
                  <c:v>0.98957877927168703</c:v>
                </c:pt>
                <c:pt idx="66698">
                  <c:v>0.99049092374034298</c:v>
                </c:pt>
                <c:pt idx="66699">
                  <c:v>0.99091104874478797</c:v>
                </c:pt>
                <c:pt idx="66700">
                  <c:v>0.98906750174374203</c:v>
                </c:pt>
                <c:pt idx="66701">
                  <c:v>0.98895145948548302</c:v>
                </c:pt>
                <c:pt idx="66702">
                  <c:v>0.99049214311039402</c:v>
                </c:pt>
                <c:pt idx="66703">
                  <c:v>0.98858836007777295</c:v>
                </c:pt>
                <c:pt idx="66704">
                  <c:v>0.99318594869280796</c:v>
                </c:pt>
                <c:pt idx="66705">
                  <c:v>0.99174693411298998</c:v>
                </c:pt>
                <c:pt idx="66706">
                  <c:v>0.98852358848614097</c:v>
                </c:pt>
                <c:pt idx="66707">
                  <c:v>0.98813290490684802</c:v>
                </c:pt>
                <c:pt idx="66708">
                  <c:v>0.99338428795301403</c:v>
                </c:pt>
                <c:pt idx="66709">
                  <c:v>0.98816070831114999</c:v>
                </c:pt>
                <c:pt idx="66710">
                  <c:v>0.98787520764194203</c:v>
                </c:pt>
                <c:pt idx="66711">
                  <c:v>0.990262282377949</c:v>
                </c:pt>
                <c:pt idx="66712">
                  <c:v>0.98622587445084897</c:v>
                </c:pt>
                <c:pt idx="66713">
                  <c:v>0.98962888826742401</c:v>
                </c:pt>
                <c:pt idx="66714">
                  <c:v>0.99041087264808203</c:v>
                </c:pt>
                <c:pt idx="66715">
                  <c:v>0.99086969120931601</c:v>
                </c:pt>
                <c:pt idx="66716">
                  <c:v>0.98753652006070303</c:v>
                </c:pt>
                <c:pt idx="66717">
                  <c:v>0.98920405845211801</c:v>
                </c:pt>
                <c:pt idx="66718">
                  <c:v>0.99348690793681704</c:v>
                </c:pt>
                <c:pt idx="66719">
                  <c:v>0.98898793576407096</c:v>
                </c:pt>
                <c:pt idx="66720">
                  <c:v>0.98737425865629602</c:v>
                </c:pt>
                <c:pt idx="66721">
                  <c:v>0.99223844128591199</c:v>
                </c:pt>
                <c:pt idx="66722">
                  <c:v>0.98658753201405902</c:v>
                </c:pt>
                <c:pt idx="66723">
                  <c:v>0.99266286440176998</c:v>
                </c:pt>
                <c:pt idx="66724">
                  <c:v>0.98769190045601696</c:v>
                </c:pt>
                <c:pt idx="66725">
                  <c:v>0.98756800397477496</c:v>
                </c:pt>
                <c:pt idx="66726">
                  <c:v>0.98725352322887505</c:v>
                </c:pt>
                <c:pt idx="66727">
                  <c:v>0.99040782061498001</c:v>
                </c:pt>
                <c:pt idx="66728">
                  <c:v>0.99165023992652701</c:v>
                </c:pt>
                <c:pt idx="66729">
                  <c:v>0.99208560635404497</c:v>
                </c:pt>
                <c:pt idx="66730">
                  <c:v>0.99053171669342899</c:v>
                </c:pt>
                <c:pt idx="66731">
                  <c:v>0.98947703794299202</c:v>
                </c:pt>
                <c:pt idx="66732">
                  <c:v>0.99138167835480595</c:v>
                </c:pt>
                <c:pt idx="66733">
                  <c:v>0.99299317567821099</c:v>
                </c:pt>
                <c:pt idx="66734">
                  <c:v>0.99066262025910801</c:v>
                </c:pt>
                <c:pt idx="66735">
                  <c:v>0.98828642256140498</c:v>
                </c:pt>
                <c:pt idx="66736">
                  <c:v>0.98974249002301395</c:v>
                </c:pt>
                <c:pt idx="66737">
                  <c:v>0.986341849519495</c:v>
                </c:pt>
                <c:pt idx="66738">
                  <c:v>0.99007641276675296</c:v>
                </c:pt>
                <c:pt idx="66739">
                  <c:v>0.99304526909470303</c:v>
                </c:pt>
                <c:pt idx="66740">
                  <c:v>0.98988199433165203</c:v>
                </c:pt>
                <c:pt idx="66741">
                  <c:v>0.99339475880211703</c:v>
                </c:pt>
                <c:pt idx="66742">
                  <c:v>0.990766676300048</c:v>
                </c:pt>
                <c:pt idx="66743">
                  <c:v>0.98880121665738996</c:v>
                </c:pt>
                <c:pt idx="66744">
                  <c:v>0.98976759795374802</c:v>
                </c:pt>
                <c:pt idx="66745">
                  <c:v>0.98766768469421296</c:v>
                </c:pt>
                <c:pt idx="66746">
                  <c:v>0.99273691428280397</c:v>
                </c:pt>
                <c:pt idx="66747">
                  <c:v>0.99147668305524805</c:v>
                </c:pt>
                <c:pt idx="66748">
                  <c:v>0.99419497414623903</c:v>
                </c:pt>
                <c:pt idx="66749">
                  <c:v>0.99284724167110405</c:v>
                </c:pt>
                <c:pt idx="66750">
                  <c:v>0.98706624738258697</c:v>
                </c:pt>
                <c:pt idx="66751">
                  <c:v>0.989147712870177</c:v>
                </c:pt>
                <c:pt idx="66752">
                  <c:v>0.99040546276082098</c:v>
                </c:pt>
                <c:pt idx="66753">
                  <c:v>0.98895205215344295</c:v>
                </c:pt>
                <c:pt idx="66754">
                  <c:v>0.98943688500734195</c:v>
                </c:pt>
                <c:pt idx="66755">
                  <c:v>0.991711208176417</c:v>
                </c:pt>
                <c:pt idx="66756">
                  <c:v>0.99097731926480903</c:v>
                </c:pt>
                <c:pt idx="66757">
                  <c:v>0.99155520439413103</c:v>
                </c:pt>
                <c:pt idx="66758">
                  <c:v>0.99162935497235805</c:v>
                </c:pt>
                <c:pt idx="66759">
                  <c:v>0.99182701565251197</c:v>
                </c:pt>
                <c:pt idx="66760">
                  <c:v>0.99063907487163405</c:v>
                </c:pt>
                <c:pt idx="66761">
                  <c:v>0.98934318905885799</c:v>
                </c:pt>
                <c:pt idx="66762">
                  <c:v>0.98690830360545101</c:v>
                </c:pt>
                <c:pt idx="66763">
                  <c:v>0.99381841576213104</c:v>
                </c:pt>
                <c:pt idx="66764">
                  <c:v>0.98977337139419697</c:v>
                </c:pt>
                <c:pt idx="66765">
                  <c:v>0.988914919219258</c:v>
                </c:pt>
                <c:pt idx="66766">
                  <c:v>0.99237824882081505</c:v>
                </c:pt>
                <c:pt idx="66767">
                  <c:v>0.99115460023088997</c:v>
                </c:pt>
                <c:pt idx="66768">
                  <c:v>0.99225320508436698</c:v>
                </c:pt>
                <c:pt idx="66769">
                  <c:v>0.98748847469080703</c:v>
                </c:pt>
                <c:pt idx="66770">
                  <c:v>0.99025572953235397</c:v>
                </c:pt>
                <c:pt idx="66771">
                  <c:v>0.98745533034209898</c:v>
                </c:pt>
                <c:pt idx="66772">
                  <c:v>0.98857862746355196</c:v>
                </c:pt>
                <c:pt idx="66773">
                  <c:v>0.98768515178014704</c:v>
                </c:pt>
                <c:pt idx="66774">
                  <c:v>0.99180045641368597</c:v>
                </c:pt>
                <c:pt idx="66775">
                  <c:v>0.98907835058720805</c:v>
                </c:pt>
                <c:pt idx="66776">
                  <c:v>0.991365504970672</c:v>
                </c:pt>
                <c:pt idx="66777">
                  <c:v>0.99331508978732497</c:v>
                </c:pt>
                <c:pt idx="66778">
                  <c:v>0.99233144957025698</c:v>
                </c:pt>
                <c:pt idx="66779">
                  <c:v>0.98638317675767395</c:v>
                </c:pt>
                <c:pt idx="66780">
                  <c:v>0.99099549235318996</c:v>
                </c:pt>
                <c:pt idx="66781">
                  <c:v>0.99067919331487997</c:v>
                </c:pt>
                <c:pt idx="66782">
                  <c:v>0.98904580291404398</c:v>
                </c:pt>
                <c:pt idx="66783">
                  <c:v>0.98892151978058096</c:v>
                </c:pt>
                <c:pt idx="66784">
                  <c:v>0.98845981975410102</c:v>
                </c:pt>
                <c:pt idx="66785">
                  <c:v>0.98970522938030103</c:v>
                </c:pt>
                <c:pt idx="66786">
                  <c:v>0.98866047182683003</c:v>
                </c:pt>
                <c:pt idx="66787">
                  <c:v>0.98982484726018205</c:v>
                </c:pt>
                <c:pt idx="66788">
                  <c:v>0.99012666616573597</c:v>
                </c:pt>
                <c:pt idx="66789">
                  <c:v>0.98753828640002095</c:v>
                </c:pt>
                <c:pt idx="66790">
                  <c:v>0.98809259891621704</c:v>
                </c:pt>
                <c:pt idx="66791">
                  <c:v>0.99190849663843605</c:v>
                </c:pt>
                <c:pt idx="66792">
                  <c:v>0.98918997760109895</c:v>
                </c:pt>
                <c:pt idx="66793">
                  <c:v>0.99107281368368405</c:v>
                </c:pt>
                <c:pt idx="66794">
                  <c:v>0.99213652361383797</c:v>
                </c:pt>
                <c:pt idx="66795">
                  <c:v>0.98994235615741599</c:v>
                </c:pt>
                <c:pt idx="66796">
                  <c:v>0.99019119145977696</c:v>
                </c:pt>
                <c:pt idx="66797">
                  <c:v>0.98822643874018701</c:v>
                </c:pt>
                <c:pt idx="66798">
                  <c:v>0.98855773656312396</c:v>
                </c:pt>
                <c:pt idx="66799">
                  <c:v>0.99349729851962199</c:v>
                </c:pt>
                <c:pt idx="66800">
                  <c:v>0.98991097655826499</c:v>
                </c:pt>
                <c:pt idx="66801">
                  <c:v>0.98970350814975006</c:v>
                </c:pt>
                <c:pt idx="66802">
                  <c:v>0.99233040882205803</c:v>
                </c:pt>
                <c:pt idx="66803">
                  <c:v>0.98955383365340199</c:v>
                </c:pt>
                <c:pt idx="66804">
                  <c:v>0.99058043832504605</c:v>
                </c:pt>
                <c:pt idx="66805">
                  <c:v>0.98714498793972205</c:v>
                </c:pt>
                <c:pt idx="66806">
                  <c:v>0.99016461705720105</c:v>
                </c:pt>
                <c:pt idx="66807">
                  <c:v>0.98710411901987305</c:v>
                </c:pt>
                <c:pt idx="66808">
                  <c:v>0.98920421598820596</c:v>
                </c:pt>
                <c:pt idx="66809">
                  <c:v>0.98993606736702999</c:v>
                </c:pt>
                <c:pt idx="66810">
                  <c:v>0.98703218186225605</c:v>
                </c:pt>
                <c:pt idx="66811">
                  <c:v>0.98877964827028297</c:v>
                </c:pt>
                <c:pt idx="66812">
                  <c:v>0.99196179868808598</c:v>
                </c:pt>
                <c:pt idx="66813">
                  <c:v>0.99383353320441303</c:v>
                </c:pt>
                <c:pt idx="66814">
                  <c:v>0.98897335469097802</c:v>
                </c:pt>
                <c:pt idx="66815">
                  <c:v>0.99326250293766405</c:v>
                </c:pt>
                <c:pt idx="66816">
                  <c:v>0.98965800528606696</c:v>
                </c:pt>
                <c:pt idx="66817">
                  <c:v>0.99318780495447101</c:v>
                </c:pt>
                <c:pt idx="66818">
                  <c:v>0.99390569290662201</c:v>
                </c:pt>
                <c:pt idx="66819">
                  <c:v>0.99355400713761299</c:v>
                </c:pt>
                <c:pt idx="66820">
                  <c:v>0.99114712223333501</c:v>
                </c:pt>
                <c:pt idx="66821">
                  <c:v>0.99034278587049096</c:v>
                </c:pt>
                <c:pt idx="66822">
                  <c:v>0.99180972769576603</c:v>
                </c:pt>
                <c:pt idx="66823">
                  <c:v>0.99133590342056199</c:v>
                </c:pt>
                <c:pt idx="66824">
                  <c:v>0.98967918998054605</c:v>
                </c:pt>
                <c:pt idx="66825">
                  <c:v>0.98791713829717398</c:v>
                </c:pt>
                <c:pt idx="66826">
                  <c:v>0.98727302740297496</c:v>
                </c:pt>
                <c:pt idx="66827">
                  <c:v>0.98989795837650596</c:v>
                </c:pt>
                <c:pt idx="66828">
                  <c:v>0.99128076789552499</c:v>
                </c:pt>
                <c:pt idx="66829">
                  <c:v>0.99312655763027302</c:v>
                </c:pt>
                <c:pt idx="66830">
                  <c:v>0.98950619935574802</c:v>
                </c:pt>
                <c:pt idx="66831">
                  <c:v>0.98813502898348604</c:v>
                </c:pt>
                <c:pt idx="66832">
                  <c:v>0.98940833074102297</c:v>
                </c:pt>
                <c:pt idx="66833">
                  <c:v>0.99016254352886901</c:v>
                </c:pt>
                <c:pt idx="66834">
                  <c:v>0.98886109571070702</c:v>
                </c:pt>
                <c:pt idx="66835">
                  <c:v>0.99209060004030503</c:v>
                </c:pt>
                <c:pt idx="66836">
                  <c:v>0.98861983169100598</c:v>
                </c:pt>
                <c:pt idx="66837">
                  <c:v>0.98716679346713498</c:v>
                </c:pt>
                <c:pt idx="66838">
                  <c:v>0.99300804275959498</c:v>
                </c:pt>
                <c:pt idx="66839">
                  <c:v>0.98905709837403499</c:v>
                </c:pt>
                <c:pt idx="66840">
                  <c:v>0.98824086531217503</c:v>
                </c:pt>
                <c:pt idx="66841">
                  <c:v>0.99403191137741698</c:v>
                </c:pt>
                <c:pt idx="66842">
                  <c:v>0.99047372453766702</c:v>
                </c:pt>
                <c:pt idx="66843">
                  <c:v>0.98734818891381804</c:v>
                </c:pt>
                <c:pt idx="66844">
                  <c:v>0.99124185629809403</c:v>
                </c:pt>
                <c:pt idx="66845">
                  <c:v>0.99384887374073605</c:v>
                </c:pt>
                <c:pt idx="66846">
                  <c:v>0.98822055136776799</c:v>
                </c:pt>
                <c:pt idx="66847">
                  <c:v>0.99248587066294403</c:v>
                </c:pt>
                <c:pt idx="66848">
                  <c:v>0.98963438937779102</c:v>
                </c:pt>
                <c:pt idx="66849">
                  <c:v>0.99202701081099098</c:v>
                </c:pt>
                <c:pt idx="66850">
                  <c:v>0.99356613799249904</c:v>
                </c:pt>
                <c:pt idx="66851">
                  <c:v>0.99257683767813998</c:v>
                </c:pt>
                <c:pt idx="66852">
                  <c:v>0.987318763461983</c:v>
                </c:pt>
                <c:pt idx="66853">
                  <c:v>0.99186633762558496</c:v>
                </c:pt>
                <c:pt idx="66854">
                  <c:v>0.99049759499965195</c:v>
                </c:pt>
                <c:pt idx="66855">
                  <c:v>0.99015661017832801</c:v>
                </c:pt>
                <c:pt idx="66856">
                  <c:v>0.98792863156802502</c:v>
                </c:pt>
                <c:pt idx="66857">
                  <c:v>0.98958721156678497</c:v>
                </c:pt>
                <c:pt idx="66858">
                  <c:v>0.98991369662790996</c:v>
                </c:pt>
                <c:pt idx="66859">
                  <c:v>0.98748102578402197</c:v>
                </c:pt>
                <c:pt idx="66860">
                  <c:v>0.98884231645297505</c:v>
                </c:pt>
                <c:pt idx="66861">
                  <c:v>0.98850589688560797</c:v>
                </c:pt>
                <c:pt idx="66862">
                  <c:v>0.98741502737009801</c:v>
                </c:pt>
                <c:pt idx="66863">
                  <c:v>0.99387971916381501</c:v>
                </c:pt>
                <c:pt idx="66864">
                  <c:v>0.98915404683625796</c:v>
                </c:pt>
                <c:pt idx="66865">
                  <c:v>0.98732688862364304</c:v>
                </c:pt>
                <c:pt idx="66866">
                  <c:v>0.99055894549304901</c:v>
                </c:pt>
                <c:pt idx="66867">
                  <c:v>0.98754074319998997</c:v>
                </c:pt>
                <c:pt idx="66868">
                  <c:v>0.98749925715961895</c:v>
                </c:pt>
                <c:pt idx="66869">
                  <c:v>0.99161041482345003</c:v>
                </c:pt>
                <c:pt idx="66870">
                  <c:v>0.99085305088304898</c:v>
                </c:pt>
                <c:pt idx="66871">
                  <c:v>0.98820537207562997</c:v>
                </c:pt>
                <c:pt idx="66872">
                  <c:v>0.98841417278592303</c:v>
                </c:pt>
                <c:pt idx="66873">
                  <c:v>0.99396676106008197</c:v>
                </c:pt>
                <c:pt idx="66874">
                  <c:v>0.98887874439059598</c:v>
                </c:pt>
                <c:pt idx="66875">
                  <c:v>0.98837366708746999</c:v>
                </c:pt>
                <c:pt idx="66876">
                  <c:v>0.99009788413605104</c:v>
                </c:pt>
                <c:pt idx="66877">
                  <c:v>0.99201112944033198</c:v>
                </c:pt>
                <c:pt idx="66878">
                  <c:v>0.98798352189859795</c:v>
                </c:pt>
                <c:pt idx="66879">
                  <c:v>0.99304744176495896</c:v>
                </c:pt>
                <c:pt idx="66880">
                  <c:v>0.98866897386049901</c:v>
                </c:pt>
                <c:pt idx="66881">
                  <c:v>0.98973340125461995</c:v>
                </c:pt>
                <c:pt idx="66882">
                  <c:v>0.99344548247888698</c:v>
                </c:pt>
                <c:pt idx="66883">
                  <c:v>0.98734292370666299</c:v>
                </c:pt>
                <c:pt idx="66884">
                  <c:v>0.99206513173343203</c:v>
                </c:pt>
                <c:pt idx="66885">
                  <c:v>0.98880942363096502</c:v>
                </c:pt>
                <c:pt idx="66886">
                  <c:v>0.98905453994432802</c:v>
                </c:pt>
                <c:pt idx="66887">
                  <c:v>0.99067902349303105</c:v>
                </c:pt>
                <c:pt idx="66888">
                  <c:v>0.99256188644997001</c:v>
                </c:pt>
                <c:pt idx="66889">
                  <c:v>0.99163349096550002</c:v>
                </c:pt>
                <c:pt idx="66890">
                  <c:v>0.98868207052384405</c:v>
                </c:pt>
                <c:pt idx="66891">
                  <c:v>0.99070934231888896</c:v>
                </c:pt>
                <c:pt idx="66892">
                  <c:v>0.99087508146473602</c:v>
                </c:pt>
                <c:pt idx="66893">
                  <c:v>0.98928059837786497</c:v>
                </c:pt>
                <c:pt idx="66894">
                  <c:v>0.99474258720989694</c:v>
                </c:pt>
                <c:pt idx="66895">
                  <c:v>0.98748927581228596</c:v>
                </c:pt>
                <c:pt idx="66896">
                  <c:v>0.98803874810060499</c:v>
                </c:pt>
                <c:pt idx="66897">
                  <c:v>0.99101340310937802</c:v>
                </c:pt>
                <c:pt idx="66898">
                  <c:v>0.98853833601418295</c:v>
                </c:pt>
                <c:pt idx="66899">
                  <c:v>0.99257424302180197</c:v>
                </c:pt>
                <c:pt idx="66900">
                  <c:v>0.98912317598781196</c:v>
                </c:pt>
                <c:pt idx="66901">
                  <c:v>0.98929228476559306</c:v>
                </c:pt>
                <c:pt idx="66902">
                  <c:v>0.98960742350870901</c:v>
                </c:pt>
                <c:pt idx="66903">
                  <c:v>0.992585113126076</c:v>
                </c:pt>
                <c:pt idx="66904">
                  <c:v>0.98961256438298395</c:v>
                </c:pt>
                <c:pt idx="66905">
                  <c:v>0.99213200812858804</c:v>
                </c:pt>
                <c:pt idx="66906">
                  <c:v>0.99250094199232097</c:v>
                </c:pt>
                <c:pt idx="66907">
                  <c:v>0.99302135383874901</c:v>
                </c:pt>
                <c:pt idx="66908">
                  <c:v>0.98715997524617105</c:v>
                </c:pt>
                <c:pt idx="66909">
                  <c:v>0.98981196678253303</c:v>
                </c:pt>
                <c:pt idx="66910">
                  <c:v>0.98950847273870501</c:v>
                </c:pt>
                <c:pt idx="66911">
                  <c:v>0.98703085139010405</c:v>
                </c:pt>
                <c:pt idx="66912">
                  <c:v>0.98920059035275998</c:v>
                </c:pt>
                <c:pt idx="66913">
                  <c:v>0.98875908642629495</c:v>
                </c:pt>
                <c:pt idx="66914">
                  <c:v>0.98679516654019706</c:v>
                </c:pt>
                <c:pt idx="66915">
                  <c:v>0.99310589334190302</c:v>
                </c:pt>
                <c:pt idx="66916">
                  <c:v>0.990275217051654</c:v>
                </c:pt>
                <c:pt idx="66917">
                  <c:v>0.99229907268294204</c:v>
                </c:pt>
                <c:pt idx="66918">
                  <c:v>0.98923248741738501</c:v>
                </c:pt>
                <c:pt idx="66919">
                  <c:v>0.98721375158963498</c:v>
                </c:pt>
                <c:pt idx="66920">
                  <c:v>0.99156988707541105</c:v>
                </c:pt>
                <c:pt idx="66921">
                  <c:v>0.99241668839081898</c:v>
                </c:pt>
                <c:pt idx="66922">
                  <c:v>0.99199586190642097</c:v>
                </c:pt>
                <c:pt idx="66923">
                  <c:v>0.98960064606533005</c:v>
                </c:pt>
                <c:pt idx="66924">
                  <c:v>0.98967524189378198</c:v>
                </c:pt>
                <c:pt idx="66925">
                  <c:v>0.98901521381472801</c:v>
                </c:pt>
                <c:pt idx="66926">
                  <c:v>0.99187592606695296</c:v>
                </c:pt>
                <c:pt idx="66927">
                  <c:v>0.991657974857303</c:v>
                </c:pt>
                <c:pt idx="66928">
                  <c:v>0.98894071446760601</c:v>
                </c:pt>
                <c:pt idx="66929">
                  <c:v>0.98900940245937496</c:v>
                </c:pt>
                <c:pt idx="66930">
                  <c:v>0.99387797224679397</c:v>
                </c:pt>
                <c:pt idx="66931">
                  <c:v>0.98912618949824604</c:v>
                </c:pt>
                <c:pt idx="66932">
                  <c:v>0.99097552270565303</c:v>
                </c:pt>
                <c:pt idx="66933">
                  <c:v>0.99342354570021296</c:v>
                </c:pt>
                <c:pt idx="66934">
                  <c:v>0.98777887084467997</c:v>
                </c:pt>
                <c:pt idx="66935">
                  <c:v>0.99259324644883196</c:v>
                </c:pt>
                <c:pt idx="66936">
                  <c:v>0.987928907836231</c:v>
                </c:pt>
                <c:pt idx="66937">
                  <c:v>0.99179557301624499</c:v>
                </c:pt>
                <c:pt idx="66938">
                  <c:v>0.990959015483587</c:v>
                </c:pt>
                <c:pt idx="66939">
                  <c:v>0.98939193901002498</c:v>
                </c:pt>
                <c:pt idx="66940">
                  <c:v>0.99160184791000905</c:v>
                </c:pt>
                <c:pt idx="66941">
                  <c:v>0.98946166979844596</c:v>
                </c:pt>
                <c:pt idx="66942">
                  <c:v>0.99050204906873596</c:v>
                </c:pt>
                <c:pt idx="66943">
                  <c:v>0.99223543722783603</c:v>
                </c:pt>
                <c:pt idx="66944">
                  <c:v>0.98982095356435396</c:v>
                </c:pt>
                <c:pt idx="66945">
                  <c:v>0.99213257314598802</c:v>
                </c:pt>
                <c:pt idx="66946">
                  <c:v>0.98931266165371601</c:v>
                </c:pt>
                <c:pt idx="66947">
                  <c:v>0.99028946779875904</c:v>
                </c:pt>
                <c:pt idx="66948">
                  <c:v>0.99145222442331904</c:v>
                </c:pt>
                <c:pt idx="66949">
                  <c:v>0.98844858319185103</c:v>
                </c:pt>
                <c:pt idx="66950">
                  <c:v>0.98979586788404605</c:v>
                </c:pt>
                <c:pt idx="66951">
                  <c:v>0.99017614408670596</c:v>
                </c:pt>
                <c:pt idx="66952">
                  <c:v>0.98935857655441395</c:v>
                </c:pt>
                <c:pt idx="66953">
                  <c:v>0.99166372913538203</c:v>
                </c:pt>
                <c:pt idx="66954">
                  <c:v>0.99047829098268403</c:v>
                </c:pt>
                <c:pt idx="66955">
                  <c:v>0.99031498972731002</c:v>
                </c:pt>
                <c:pt idx="66956">
                  <c:v>0.99207764146909005</c:v>
                </c:pt>
                <c:pt idx="66957">
                  <c:v>0.986586123445783</c:v>
                </c:pt>
                <c:pt idx="66958">
                  <c:v>0.99248358053311303</c:v>
                </c:pt>
                <c:pt idx="66959">
                  <c:v>0.99083048001228202</c:v>
                </c:pt>
                <c:pt idx="66960">
                  <c:v>0.98742707677308805</c:v>
                </c:pt>
                <c:pt idx="66961">
                  <c:v>0.99210930196192104</c:v>
                </c:pt>
                <c:pt idx="66962">
                  <c:v>0.987666185871796</c:v>
                </c:pt>
                <c:pt idx="66963">
                  <c:v>0.99298749965112698</c:v>
                </c:pt>
                <c:pt idx="66964">
                  <c:v>0.98945416033759404</c:v>
                </c:pt>
                <c:pt idx="66965">
                  <c:v>0.99287820910869695</c:v>
                </c:pt>
                <c:pt idx="66966">
                  <c:v>0.99211173485167004</c:v>
                </c:pt>
                <c:pt idx="66967">
                  <c:v>0.99199586005116502</c:v>
                </c:pt>
                <c:pt idx="66968">
                  <c:v>0.99160032041395796</c:v>
                </c:pt>
                <c:pt idx="66969">
                  <c:v>0.99384125845618299</c:v>
                </c:pt>
                <c:pt idx="66970">
                  <c:v>0.98829135470243001</c:v>
                </c:pt>
                <c:pt idx="66971">
                  <c:v>0.99136212274650604</c:v>
                </c:pt>
                <c:pt idx="66972">
                  <c:v>0.992501450907191</c:v>
                </c:pt>
                <c:pt idx="66973">
                  <c:v>0.99228954469714503</c:v>
                </c:pt>
                <c:pt idx="66974">
                  <c:v>0.99271304328507304</c:v>
                </c:pt>
                <c:pt idx="66975">
                  <c:v>0.99268874887444103</c:v>
                </c:pt>
                <c:pt idx="66976">
                  <c:v>0.98721081430149904</c:v>
                </c:pt>
                <c:pt idx="66977">
                  <c:v>0.99096227914976498</c:v>
                </c:pt>
                <c:pt idx="66978">
                  <c:v>0.990129619900744</c:v>
                </c:pt>
                <c:pt idx="66979">
                  <c:v>0.98994982336682902</c:v>
                </c:pt>
                <c:pt idx="66980">
                  <c:v>0.99135524256834995</c:v>
                </c:pt>
                <c:pt idx="66981">
                  <c:v>0.99042872442183605</c:v>
                </c:pt>
                <c:pt idx="66982">
                  <c:v>0.99082265234309697</c:v>
                </c:pt>
                <c:pt idx="66983">
                  <c:v>0.99132384250231498</c:v>
                </c:pt>
                <c:pt idx="66984">
                  <c:v>0.99106620661725697</c:v>
                </c:pt>
                <c:pt idx="66985">
                  <c:v>0.98863499252282605</c:v>
                </c:pt>
                <c:pt idx="66986">
                  <c:v>0.99007833506012299</c:v>
                </c:pt>
                <c:pt idx="66987">
                  <c:v>0.99170948353397304</c:v>
                </c:pt>
                <c:pt idx="66988">
                  <c:v>0.98846452188078504</c:v>
                </c:pt>
                <c:pt idx="66989">
                  <c:v>0.99362648086479199</c:v>
                </c:pt>
                <c:pt idx="66990">
                  <c:v>0.99343650143734097</c:v>
                </c:pt>
                <c:pt idx="66991">
                  <c:v>0.98878370591990195</c:v>
                </c:pt>
                <c:pt idx="66992">
                  <c:v>0.99284298758186795</c:v>
                </c:pt>
                <c:pt idx="66993">
                  <c:v>0.98965309256380396</c:v>
                </c:pt>
                <c:pt idx="66994">
                  <c:v>0.98927298464690105</c:v>
                </c:pt>
                <c:pt idx="66995">
                  <c:v>0.98981397263507698</c:v>
                </c:pt>
                <c:pt idx="66996">
                  <c:v>0.990040991300421</c:v>
                </c:pt>
                <c:pt idx="66997">
                  <c:v>0.99164743513637199</c:v>
                </c:pt>
                <c:pt idx="66998">
                  <c:v>0.99136193742859202</c:v>
                </c:pt>
                <c:pt idx="66999">
                  <c:v>0.99059320729749401</c:v>
                </c:pt>
                <c:pt idx="67000">
                  <c:v>0.99172452436979597</c:v>
                </c:pt>
                <c:pt idx="67001">
                  <c:v>0.99344837871186098</c:v>
                </c:pt>
                <c:pt idx="67002">
                  <c:v>0.98603374390076204</c:v>
                </c:pt>
                <c:pt idx="67003">
                  <c:v>0.99412662167089905</c:v>
                </c:pt>
                <c:pt idx="67004">
                  <c:v>0.98728026509096201</c:v>
                </c:pt>
                <c:pt idx="67005">
                  <c:v>0.98963758417638503</c:v>
                </c:pt>
                <c:pt idx="67006">
                  <c:v>0.99144514301052999</c:v>
                </c:pt>
                <c:pt idx="67007">
                  <c:v>0.99535242062477003</c:v>
                </c:pt>
                <c:pt idx="67008">
                  <c:v>0.99058741568592601</c:v>
                </c:pt>
                <c:pt idx="67009">
                  <c:v>0.98802378655900402</c:v>
                </c:pt>
                <c:pt idx="67010">
                  <c:v>0.99247390786033596</c:v>
                </c:pt>
                <c:pt idx="67011">
                  <c:v>0.99379103046777495</c:v>
                </c:pt>
                <c:pt idx="67012">
                  <c:v>0.987416365083706</c:v>
                </c:pt>
                <c:pt idx="67013">
                  <c:v>0.98919150046891402</c:v>
                </c:pt>
                <c:pt idx="67014">
                  <c:v>0.99066733547112396</c:v>
                </c:pt>
                <c:pt idx="67015">
                  <c:v>0.98648814471167501</c:v>
                </c:pt>
                <c:pt idx="67016">
                  <c:v>0.99258314064251496</c:v>
                </c:pt>
                <c:pt idx="67017">
                  <c:v>0.99073706001166695</c:v>
                </c:pt>
                <c:pt idx="67018">
                  <c:v>0.98732557097473395</c:v>
                </c:pt>
                <c:pt idx="67019">
                  <c:v>0.98859443239934697</c:v>
                </c:pt>
                <c:pt idx="67020">
                  <c:v>0.99039205320992296</c:v>
                </c:pt>
                <c:pt idx="67021">
                  <c:v>0.99407972260375199</c:v>
                </c:pt>
                <c:pt idx="67022">
                  <c:v>0.99161922229514898</c:v>
                </c:pt>
                <c:pt idx="67023">
                  <c:v>0.987167201799796</c:v>
                </c:pt>
                <c:pt idx="67024">
                  <c:v>0.99369890637284897</c:v>
                </c:pt>
                <c:pt idx="67025">
                  <c:v>0.99041756725323205</c:v>
                </c:pt>
                <c:pt idx="67026">
                  <c:v>0.98856475362957297</c:v>
                </c:pt>
                <c:pt idx="67027">
                  <c:v>0.98990877240386799</c:v>
                </c:pt>
                <c:pt idx="67028">
                  <c:v>0.98846278096540596</c:v>
                </c:pt>
                <c:pt idx="67029">
                  <c:v>0.98684250202227697</c:v>
                </c:pt>
                <c:pt idx="67030">
                  <c:v>0.99045437019012705</c:v>
                </c:pt>
                <c:pt idx="67031">
                  <c:v>0.99365900404538599</c:v>
                </c:pt>
                <c:pt idx="67032">
                  <c:v>0.98700843691444096</c:v>
                </c:pt>
                <c:pt idx="67033">
                  <c:v>0.99252779223964904</c:v>
                </c:pt>
                <c:pt idx="67034">
                  <c:v>0.98675773062556005</c:v>
                </c:pt>
                <c:pt idx="67035">
                  <c:v>0.98997581862109596</c:v>
                </c:pt>
                <c:pt idx="67036">
                  <c:v>0.99106815227774303</c:v>
                </c:pt>
                <c:pt idx="67037">
                  <c:v>0.99126964237126303</c:v>
                </c:pt>
                <c:pt idx="67038">
                  <c:v>0.98763584559085704</c:v>
                </c:pt>
                <c:pt idx="67039">
                  <c:v>0.99057248260222097</c:v>
                </c:pt>
                <c:pt idx="67040">
                  <c:v>0.99000062461636695</c:v>
                </c:pt>
                <c:pt idx="67041">
                  <c:v>0.98717070805691398</c:v>
                </c:pt>
                <c:pt idx="67042">
                  <c:v>0.99270595382054005</c:v>
                </c:pt>
                <c:pt idx="67043">
                  <c:v>0.98859539670233998</c:v>
                </c:pt>
                <c:pt idx="67044">
                  <c:v>0.99107659771547296</c:v>
                </c:pt>
                <c:pt idx="67045">
                  <c:v>0.99098909875977703</c:v>
                </c:pt>
                <c:pt idx="67046">
                  <c:v>0.98921453474390497</c:v>
                </c:pt>
                <c:pt idx="67047">
                  <c:v>0.98937757190821496</c:v>
                </c:pt>
                <c:pt idx="67048">
                  <c:v>0.99115694266769905</c:v>
                </c:pt>
                <c:pt idx="67049">
                  <c:v>0.98922531859517704</c:v>
                </c:pt>
                <c:pt idx="67050">
                  <c:v>0.98680566046684903</c:v>
                </c:pt>
                <c:pt idx="67051">
                  <c:v>0.98905463350760903</c:v>
                </c:pt>
                <c:pt idx="67052">
                  <c:v>0.99228347817718798</c:v>
                </c:pt>
                <c:pt idx="67053">
                  <c:v>0.99093691168226905</c:v>
                </c:pt>
                <c:pt idx="67054">
                  <c:v>0.98947653743628305</c:v>
                </c:pt>
                <c:pt idx="67055">
                  <c:v>0.98862611897892305</c:v>
                </c:pt>
                <c:pt idx="67056">
                  <c:v>0.98926874870145998</c:v>
                </c:pt>
                <c:pt idx="67057">
                  <c:v>0.98888837401507801</c:v>
                </c:pt>
                <c:pt idx="67058">
                  <c:v>0.991419672133389</c:v>
                </c:pt>
                <c:pt idx="67059">
                  <c:v>0.99387681288595897</c:v>
                </c:pt>
                <c:pt idx="67060">
                  <c:v>0.98970970896396804</c:v>
                </c:pt>
                <c:pt idx="67061">
                  <c:v>0.99490462625453002</c:v>
                </c:pt>
                <c:pt idx="67062">
                  <c:v>0.99079790261907796</c:v>
                </c:pt>
                <c:pt idx="67063">
                  <c:v>0.98952120442421998</c:v>
                </c:pt>
                <c:pt idx="67064">
                  <c:v>0.991139682245194</c:v>
                </c:pt>
                <c:pt idx="67065">
                  <c:v>0.99268663918986599</c:v>
                </c:pt>
                <c:pt idx="67066">
                  <c:v>0.99234651965087095</c:v>
                </c:pt>
                <c:pt idx="67067">
                  <c:v>0.986526104915597</c:v>
                </c:pt>
                <c:pt idx="67068">
                  <c:v>0.99264548676610997</c:v>
                </c:pt>
                <c:pt idx="67069">
                  <c:v>0.98717888432334799</c:v>
                </c:pt>
                <c:pt idx="67070">
                  <c:v>0.99293361642904798</c:v>
                </c:pt>
                <c:pt idx="67071">
                  <c:v>0.98887906831119698</c:v>
                </c:pt>
                <c:pt idx="67072">
                  <c:v>0.98931813831399296</c:v>
                </c:pt>
                <c:pt idx="67073">
                  <c:v>0.99148151558965403</c:v>
                </c:pt>
                <c:pt idx="67074">
                  <c:v>0.98845781067621996</c:v>
                </c:pt>
                <c:pt idx="67075">
                  <c:v>0.98995711023321098</c:v>
                </c:pt>
                <c:pt idx="67076">
                  <c:v>0.99091165453872698</c:v>
                </c:pt>
                <c:pt idx="67077">
                  <c:v>0.98905689271784403</c:v>
                </c:pt>
                <c:pt idx="67078">
                  <c:v>0.98929823717249099</c:v>
                </c:pt>
                <c:pt idx="67079">
                  <c:v>0.99038712231501302</c:v>
                </c:pt>
                <c:pt idx="67080">
                  <c:v>0.98751665711858105</c:v>
                </c:pt>
                <c:pt idx="67081">
                  <c:v>0.98885618557050403</c:v>
                </c:pt>
                <c:pt idx="67082">
                  <c:v>0.98794389776062597</c:v>
                </c:pt>
                <c:pt idx="67083">
                  <c:v>0.98820739207550201</c:v>
                </c:pt>
                <c:pt idx="67084">
                  <c:v>0.98925349605443702</c:v>
                </c:pt>
                <c:pt idx="67085">
                  <c:v>0.99110530567967803</c:v>
                </c:pt>
                <c:pt idx="67086">
                  <c:v>0.99266415945429098</c:v>
                </c:pt>
                <c:pt idx="67087">
                  <c:v>0.98796131609697602</c:v>
                </c:pt>
                <c:pt idx="67088">
                  <c:v>0.99033609130606004</c:v>
                </c:pt>
                <c:pt idx="67089">
                  <c:v>0.98785483784275696</c:v>
                </c:pt>
                <c:pt idx="67090">
                  <c:v>0.98824360779118403</c:v>
                </c:pt>
                <c:pt idx="67091">
                  <c:v>0.98935313003807202</c:v>
                </c:pt>
                <c:pt idx="67092">
                  <c:v>0.99249011341813098</c:v>
                </c:pt>
                <c:pt idx="67093">
                  <c:v>0.99251786974405298</c:v>
                </c:pt>
                <c:pt idx="67094">
                  <c:v>0.99051516538562001</c:v>
                </c:pt>
                <c:pt idx="67095">
                  <c:v>0.990064329573903</c:v>
                </c:pt>
                <c:pt idx="67096">
                  <c:v>0.991734576457732</c:v>
                </c:pt>
                <c:pt idx="67097">
                  <c:v>0.99082998265455102</c:v>
                </c:pt>
                <c:pt idx="67098">
                  <c:v>0.99143537357287703</c:v>
                </c:pt>
                <c:pt idx="67099">
                  <c:v>0.99469009868881597</c:v>
                </c:pt>
                <c:pt idx="67100">
                  <c:v>0.98991409638897399</c:v>
                </c:pt>
                <c:pt idx="67101">
                  <c:v>0.99267011404111105</c:v>
                </c:pt>
                <c:pt idx="67102">
                  <c:v>0.99250120301516997</c:v>
                </c:pt>
                <c:pt idx="67103">
                  <c:v>0.98684316133780603</c:v>
                </c:pt>
                <c:pt idx="67104">
                  <c:v>0.99083887286052896</c:v>
                </c:pt>
                <c:pt idx="67105">
                  <c:v>0.9907253888691</c:v>
                </c:pt>
                <c:pt idx="67106">
                  <c:v>0.98941524755675403</c:v>
                </c:pt>
                <c:pt idx="67107">
                  <c:v>0.99188328599423303</c:v>
                </c:pt>
                <c:pt idx="67108">
                  <c:v>0.98783742860013601</c:v>
                </c:pt>
                <c:pt idx="67109">
                  <c:v>0.99062942923859199</c:v>
                </c:pt>
                <c:pt idx="67110">
                  <c:v>0.99320121696146502</c:v>
                </c:pt>
                <c:pt idx="67111">
                  <c:v>0.99159322678691897</c:v>
                </c:pt>
                <c:pt idx="67112">
                  <c:v>0.99102583528173105</c:v>
                </c:pt>
                <c:pt idx="67113">
                  <c:v>0.99336331916350395</c:v>
                </c:pt>
                <c:pt idx="67114">
                  <c:v>0.98991530443682296</c:v>
                </c:pt>
                <c:pt idx="67115">
                  <c:v>0.99177062085187695</c:v>
                </c:pt>
                <c:pt idx="67116">
                  <c:v>0.98822514773546799</c:v>
                </c:pt>
                <c:pt idx="67117">
                  <c:v>0.98656254401038201</c:v>
                </c:pt>
                <c:pt idx="67118">
                  <c:v>0.99242401047316697</c:v>
                </c:pt>
                <c:pt idx="67119">
                  <c:v>0.99070295213694004</c:v>
                </c:pt>
                <c:pt idx="67120">
                  <c:v>0.98931151240262105</c:v>
                </c:pt>
                <c:pt idx="67121">
                  <c:v>0.98806084903962998</c:v>
                </c:pt>
                <c:pt idx="67122">
                  <c:v>0.99397988672649196</c:v>
                </c:pt>
                <c:pt idx="67123">
                  <c:v>0.98939895102858999</c:v>
                </c:pt>
                <c:pt idx="67124">
                  <c:v>0.98876961779692796</c:v>
                </c:pt>
                <c:pt idx="67125">
                  <c:v>0.99236813468427798</c:v>
                </c:pt>
                <c:pt idx="67126">
                  <c:v>0.98866617769995702</c:v>
                </c:pt>
                <c:pt idx="67127">
                  <c:v>0.98792772670222695</c:v>
                </c:pt>
                <c:pt idx="67128">
                  <c:v>0.98751471680114999</c:v>
                </c:pt>
                <c:pt idx="67129">
                  <c:v>0.98964516514756495</c:v>
                </c:pt>
                <c:pt idx="67130">
                  <c:v>0.98790008553275399</c:v>
                </c:pt>
                <c:pt idx="67131">
                  <c:v>0.99228122381501704</c:v>
                </c:pt>
                <c:pt idx="67132">
                  <c:v>0.98723977294718401</c:v>
                </c:pt>
                <c:pt idx="67133">
                  <c:v>0.99051165841212696</c:v>
                </c:pt>
                <c:pt idx="67134">
                  <c:v>0.99036139596313899</c:v>
                </c:pt>
                <c:pt idx="67135">
                  <c:v>0.99123330244894803</c:v>
                </c:pt>
                <c:pt idx="67136">
                  <c:v>0.98797725800651404</c:v>
                </c:pt>
                <c:pt idx="67137">
                  <c:v>0.99008350421703795</c:v>
                </c:pt>
                <c:pt idx="67138">
                  <c:v>0.98985297643173698</c:v>
                </c:pt>
                <c:pt idx="67139">
                  <c:v>0.99363667250577303</c:v>
                </c:pt>
                <c:pt idx="67140">
                  <c:v>0.98903679001327904</c:v>
                </c:pt>
                <c:pt idx="67141">
                  <c:v>0.99200808669609097</c:v>
                </c:pt>
                <c:pt idx="67142">
                  <c:v>0.99094737104787001</c:v>
                </c:pt>
                <c:pt idx="67143">
                  <c:v>0.99141733369323504</c:v>
                </c:pt>
                <c:pt idx="67144">
                  <c:v>0.99161392177278196</c:v>
                </c:pt>
                <c:pt idx="67145">
                  <c:v>0.99017044866847903</c:v>
                </c:pt>
                <c:pt idx="67146">
                  <c:v>0.99083317384082203</c:v>
                </c:pt>
                <c:pt idx="67147">
                  <c:v>0.99265314615947398</c:v>
                </c:pt>
                <c:pt idx="67148">
                  <c:v>0.98869385772528395</c:v>
                </c:pt>
                <c:pt idx="67149">
                  <c:v>0.99116980595794402</c:v>
                </c:pt>
                <c:pt idx="67150">
                  <c:v>0.98941025722282705</c:v>
                </c:pt>
                <c:pt idx="67151">
                  <c:v>0.98842516827653004</c:v>
                </c:pt>
                <c:pt idx="67152">
                  <c:v>0.99289994443354102</c:v>
                </c:pt>
                <c:pt idx="67153">
                  <c:v>0.98842064674855601</c:v>
                </c:pt>
                <c:pt idx="67154">
                  <c:v>0.99211350120517505</c:v>
                </c:pt>
                <c:pt idx="67155">
                  <c:v>0.99373092164985499</c:v>
                </c:pt>
                <c:pt idx="67156">
                  <c:v>0.99322813237054697</c:v>
                </c:pt>
                <c:pt idx="67157">
                  <c:v>0.99036175127979698</c:v>
                </c:pt>
                <c:pt idx="67158">
                  <c:v>0.99203119308530197</c:v>
                </c:pt>
                <c:pt idx="67159">
                  <c:v>0.98884708211010697</c:v>
                </c:pt>
                <c:pt idx="67160">
                  <c:v>0.99204279945214802</c:v>
                </c:pt>
                <c:pt idx="67161">
                  <c:v>0.991276393721232</c:v>
                </c:pt>
                <c:pt idx="67162">
                  <c:v>0.99287910495304599</c:v>
                </c:pt>
                <c:pt idx="67163">
                  <c:v>0.98830800037691402</c:v>
                </c:pt>
                <c:pt idx="67164">
                  <c:v>0.99002552923258802</c:v>
                </c:pt>
                <c:pt idx="67165">
                  <c:v>0.99147246319659899</c:v>
                </c:pt>
                <c:pt idx="67166">
                  <c:v>0.98783446381275997</c:v>
                </c:pt>
                <c:pt idx="67167">
                  <c:v>0.99012439993407098</c:v>
                </c:pt>
                <c:pt idx="67168">
                  <c:v>0.99257330453322401</c:v>
                </c:pt>
                <c:pt idx="67169">
                  <c:v>0.98789190080228295</c:v>
                </c:pt>
                <c:pt idx="67170">
                  <c:v>0.99116317004285204</c:v>
                </c:pt>
                <c:pt idx="67171">
                  <c:v>0.99141274040258998</c:v>
                </c:pt>
                <c:pt idx="67172">
                  <c:v>0.98968562807003202</c:v>
                </c:pt>
                <c:pt idx="67173">
                  <c:v>0.98900434509933399</c:v>
                </c:pt>
                <c:pt idx="67174">
                  <c:v>0.99272145141190404</c:v>
                </c:pt>
                <c:pt idx="67175">
                  <c:v>0.99101112150605497</c:v>
                </c:pt>
                <c:pt idx="67176">
                  <c:v>0.98786940272633394</c:v>
                </c:pt>
                <c:pt idx="67177">
                  <c:v>0.98839510869795699</c:v>
                </c:pt>
                <c:pt idx="67178">
                  <c:v>0.99191659951352995</c:v>
                </c:pt>
                <c:pt idx="67179">
                  <c:v>0.99124055260177302</c:v>
                </c:pt>
                <c:pt idx="67180">
                  <c:v>0.99127814629932498</c:v>
                </c:pt>
                <c:pt idx="67181">
                  <c:v>0.99274116208442498</c:v>
                </c:pt>
                <c:pt idx="67182">
                  <c:v>0.98799204954671205</c:v>
                </c:pt>
                <c:pt idx="67183">
                  <c:v>0.98834831361117403</c:v>
                </c:pt>
                <c:pt idx="67184">
                  <c:v>0.990543470173602</c:v>
                </c:pt>
                <c:pt idx="67185">
                  <c:v>0.98966693804288897</c:v>
                </c:pt>
                <c:pt idx="67186">
                  <c:v>0.99252893606369996</c:v>
                </c:pt>
                <c:pt idx="67187">
                  <c:v>0.98683286695388495</c:v>
                </c:pt>
                <c:pt idx="67188">
                  <c:v>0.98980525104973605</c:v>
                </c:pt>
                <c:pt idx="67189">
                  <c:v>0.99014766731932302</c:v>
                </c:pt>
                <c:pt idx="67190">
                  <c:v>0.99019103547377496</c:v>
                </c:pt>
                <c:pt idx="67191">
                  <c:v>0.98772420024584295</c:v>
                </c:pt>
                <c:pt idx="67192">
                  <c:v>0.98956245204475501</c:v>
                </c:pt>
                <c:pt idx="67193">
                  <c:v>0.99152642799180601</c:v>
                </c:pt>
                <c:pt idx="67194">
                  <c:v>0.99358940284627995</c:v>
                </c:pt>
                <c:pt idx="67195">
                  <c:v>0.98859753350300805</c:v>
                </c:pt>
                <c:pt idx="67196">
                  <c:v>0.99090713691488397</c:v>
                </c:pt>
                <c:pt idx="67197">
                  <c:v>0.98886493514072304</c:v>
                </c:pt>
                <c:pt idx="67198">
                  <c:v>0.99010702768155501</c:v>
                </c:pt>
                <c:pt idx="67199">
                  <c:v>0.99150421573835201</c:v>
                </c:pt>
                <c:pt idx="67200">
                  <c:v>0.99108623071781698</c:v>
                </c:pt>
                <c:pt idx="67201">
                  <c:v>0.99333017131087398</c:v>
                </c:pt>
                <c:pt idx="67202">
                  <c:v>0.99105878636646905</c:v>
                </c:pt>
                <c:pt idx="67203">
                  <c:v>0.98856361396694103</c:v>
                </c:pt>
                <c:pt idx="67204">
                  <c:v>0.99051207429852794</c:v>
                </c:pt>
                <c:pt idx="67205">
                  <c:v>0.98723066056770903</c:v>
                </c:pt>
                <c:pt idx="67206">
                  <c:v>0.98767745028863296</c:v>
                </c:pt>
                <c:pt idx="67207">
                  <c:v>0.98813858323471304</c:v>
                </c:pt>
                <c:pt idx="67208">
                  <c:v>0.98995066114564401</c:v>
                </c:pt>
                <c:pt idx="67209">
                  <c:v>0.990083369260776</c:v>
                </c:pt>
                <c:pt idx="67210">
                  <c:v>0.98976561288935205</c:v>
                </c:pt>
                <c:pt idx="67211">
                  <c:v>0.98768803991313803</c:v>
                </c:pt>
                <c:pt idx="67212">
                  <c:v>0.991350768756597</c:v>
                </c:pt>
                <c:pt idx="67213">
                  <c:v>0.99298531014860403</c:v>
                </c:pt>
                <c:pt idx="67214">
                  <c:v>0.98895738090001295</c:v>
                </c:pt>
                <c:pt idx="67215">
                  <c:v>0.98988883448874398</c:v>
                </c:pt>
                <c:pt idx="67216">
                  <c:v>0.99081977572501001</c:v>
                </c:pt>
                <c:pt idx="67217">
                  <c:v>0.99430798654068397</c:v>
                </c:pt>
                <c:pt idx="67218">
                  <c:v>0.98789508687065197</c:v>
                </c:pt>
                <c:pt idx="67219">
                  <c:v>0.990854928732947</c:v>
                </c:pt>
                <c:pt idx="67220">
                  <c:v>0.99406237250167795</c:v>
                </c:pt>
                <c:pt idx="67221">
                  <c:v>0.98714672492661404</c:v>
                </c:pt>
                <c:pt idx="67222">
                  <c:v>0.99216929799365505</c:v>
                </c:pt>
                <c:pt idx="67223">
                  <c:v>0.99378010907886305</c:v>
                </c:pt>
                <c:pt idx="67224">
                  <c:v>0.98808835159317998</c:v>
                </c:pt>
                <c:pt idx="67225">
                  <c:v>0.99339336212221296</c:v>
                </c:pt>
                <c:pt idx="67226">
                  <c:v>0.98970656485619601</c:v>
                </c:pt>
                <c:pt idx="67227">
                  <c:v>0.98703083251354695</c:v>
                </c:pt>
                <c:pt idx="67228">
                  <c:v>0.99133639792462902</c:v>
                </c:pt>
                <c:pt idx="67229">
                  <c:v>0.98903662468459397</c:v>
                </c:pt>
                <c:pt idx="67230">
                  <c:v>0.98933717549593503</c:v>
                </c:pt>
                <c:pt idx="67231">
                  <c:v>0.99025258407306505</c:v>
                </c:pt>
                <c:pt idx="67232">
                  <c:v>0.99337397758240198</c:v>
                </c:pt>
                <c:pt idx="67233">
                  <c:v>0.99010527096406598</c:v>
                </c:pt>
                <c:pt idx="67234">
                  <c:v>0.98844757998058497</c:v>
                </c:pt>
                <c:pt idx="67235">
                  <c:v>0.98956200196663502</c:v>
                </c:pt>
                <c:pt idx="67236">
                  <c:v>0.99207270661592895</c:v>
                </c:pt>
                <c:pt idx="67237">
                  <c:v>0.98746252124131495</c:v>
                </c:pt>
                <c:pt idx="67238">
                  <c:v>0.99130186804488496</c:v>
                </c:pt>
                <c:pt idx="67239">
                  <c:v>0.99311964475876802</c:v>
                </c:pt>
                <c:pt idx="67240">
                  <c:v>0.99180816658522797</c:v>
                </c:pt>
                <c:pt idx="67241">
                  <c:v>0.99037569049308005</c:v>
                </c:pt>
                <c:pt idx="67242">
                  <c:v>0.98973136099000503</c:v>
                </c:pt>
                <c:pt idx="67243">
                  <c:v>0.98951242845536302</c:v>
                </c:pt>
                <c:pt idx="67244">
                  <c:v>0.99304204301793098</c:v>
                </c:pt>
                <c:pt idx="67245">
                  <c:v>0.987175648702176</c:v>
                </c:pt>
                <c:pt idx="67246">
                  <c:v>0.990749942523517</c:v>
                </c:pt>
                <c:pt idx="67247">
                  <c:v>0.99250198222423702</c:v>
                </c:pt>
                <c:pt idx="67248">
                  <c:v>0.98797505475899305</c:v>
                </c:pt>
                <c:pt idx="67249">
                  <c:v>0.98632067272540602</c:v>
                </c:pt>
                <c:pt idx="67250">
                  <c:v>0.99108820559133504</c:v>
                </c:pt>
                <c:pt idx="67251">
                  <c:v>0.99170666192264301</c:v>
                </c:pt>
                <c:pt idx="67252">
                  <c:v>0.99305819853583399</c:v>
                </c:pt>
                <c:pt idx="67253">
                  <c:v>0.99015773769126603</c:v>
                </c:pt>
                <c:pt idx="67254">
                  <c:v>0.988261283244109</c:v>
                </c:pt>
                <c:pt idx="67255">
                  <c:v>0.98985097919272003</c:v>
                </c:pt>
                <c:pt idx="67256">
                  <c:v>0.99068512206110304</c:v>
                </c:pt>
                <c:pt idx="67257">
                  <c:v>0.99417738688736501</c:v>
                </c:pt>
                <c:pt idx="67258">
                  <c:v>0.98733812571255697</c:v>
                </c:pt>
                <c:pt idx="67259">
                  <c:v>0.98803687125418704</c:v>
                </c:pt>
                <c:pt idx="67260">
                  <c:v>0.99266482955162405</c:v>
                </c:pt>
                <c:pt idx="67261">
                  <c:v>0.98956664224190205</c:v>
                </c:pt>
                <c:pt idx="67262">
                  <c:v>0.99226912761005304</c:v>
                </c:pt>
                <c:pt idx="67263">
                  <c:v>0.98659274229513605</c:v>
                </c:pt>
                <c:pt idx="67264">
                  <c:v>0.99315153762928399</c:v>
                </c:pt>
                <c:pt idx="67265">
                  <c:v>0.99053341878858103</c:v>
                </c:pt>
                <c:pt idx="67266">
                  <c:v>0.98864938828611204</c:v>
                </c:pt>
                <c:pt idx="67267">
                  <c:v>0.99234641930832501</c:v>
                </c:pt>
                <c:pt idx="67268">
                  <c:v>0.99081989660957803</c:v>
                </c:pt>
                <c:pt idx="67269">
                  <c:v>0.99304154686709301</c:v>
                </c:pt>
                <c:pt idx="67270">
                  <c:v>0.98681273166463401</c:v>
                </c:pt>
                <c:pt idx="67271">
                  <c:v>0.98906095088859802</c:v>
                </c:pt>
                <c:pt idx="67272">
                  <c:v>0.99095095497130403</c:v>
                </c:pt>
                <c:pt idx="67273">
                  <c:v>0.98771968615017303</c:v>
                </c:pt>
                <c:pt idx="67274">
                  <c:v>0.99355893687378904</c:v>
                </c:pt>
                <c:pt idx="67275">
                  <c:v>0.989057546335667</c:v>
                </c:pt>
                <c:pt idx="67276">
                  <c:v>0.99028018890343095</c:v>
                </c:pt>
                <c:pt idx="67277">
                  <c:v>0.98845738277951301</c:v>
                </c:pt>
                <c:pt idx="67278">
                  <c:v>0.99021032594636205</c:v>
                </c:pt>
                <c:pt idx="67279">
                  <c:v>0.98993582801081104</c:v>
                </c:pt>
                <c:pt idx="67280">
                  <c:v>0.99339335148901298</c:v>
                </c:pt>
                <c:pt idx="67281">
                  <c:v>0.98957266367018504</c:v>
                </c:pt>
                <c:pt idx="67282">
                  <c:v>0.98879262076659902</c:v>
                </c:pt>
                <c:pt idx="67283">
                  <c:v>0.98787098955883501</c:v>
                </c:pt>
                <c:pt idx="67284">
                  <c:v>0.98957796671171105</c:v>
                </c:pt>
                <c:pt idx="67285">
                  <c:v>0.98969862400753805</c:v>
                </c:pt>
                <c:pt idx="67286">
                  <c:v>0.98851018073891295</c:v>
                </c:pt>
                <c:pt idx="67287">
                  <c:v>0.98966736429226998</c:v>
                </c:pt>
                <c:pt idx="67288">
                  <c:v>0.99282641404248895</c:v>
                </c:pt>
                <c:pt idx="67289">
                  <c:v>0.99031344676584698</c:v>
                </c:pt>
                <c:pt idx="67290">
                  <c:v>0.98987036079158897</c:v>
                </c:pt>
                <c:pt idx="67291">
                  <c:v>0.99029929940802097</c:v>
                </c:pt>
                <c:pt idx="67292">
                  <c:v>0.987886782288799</c:v>
                </c:pt>
                <c:pt idx="67293">
                  <c:v>0.98941054220637903</c:v>
                </c:pt>
                <c:pt idx="67294">
                  <c:v>0.98710839349982804</c:v>
                </c:pt>
                <c:pt idx="67295">
                  <c:v>0.98915442182645197</c:v>
                </c:pt>
                <c:pt idx="67296">
                  <c:v>0.98954998896091995</c:v>
                </c:pt>
                <c:pt idx="67297">
                  <c:v>0.99192547871600201</c:v>
                </c:pt>
                <c:pt idx="67298">
                  <c:v>0.99207704786643902</c:v>
                </c:pt>
                <c:pt idx="67299">
                  <c:v>0.98987534542766598</c:v>
                </c:pt>
                <c:pt idx="67300">
                  <c:v>0.99116487431568601</c:v>
                </c:pt>
                <c:pt idx="67301">
                  <c:v>0.99286458039953096</c:v>
                </c:pt>
                <c:pt idx="67302">
                  <c:v>0.99176747113030495</c:v>
                </c:pt>
                <c:pt idx="67303">
                  <c:v>0.99244418266811096</c:v>
                </c:pt>
                <c:pt idx="67304">
                  <c:v>0.98697458750260803</c:v>
                </c:pt>
                <c:pt idx="67305">
                  <c:v>0.99125111455147297</c:v>
                </c:pt>
                <c:pt idx="67306">
                  <c:v>0.98824032481361701</c:v>
                </c:pt>
                <c:pt idx="67307">
                  <c:v>0.98788316843873003</c:v>
                </c:pt>
                <c:pt idx="67308">
                  <c:v>0.99255776622144698</c:v>
                </c:pt>
                <c:pt idx="67309">
                  <c:v>0.99113840766763395</c:v>
                </c:pt>
                <c:pt idx="67310">
                  <c:v>0.99204741873197699</c:v>
                </c:pt>
                <c:pt idx="67311">
                  <c:v>0.98931957096702206</c:v>
                </c:pt>
                <c:pt idx="67312">
                  <c:v>0.99005444563176104</c:v>
                </c:pt>
                <c:pt idx="67313">
                  <c:v>0.98899549058860803</c:v>
                </c:pt>
                <c:pt idx="67314">
                  <c:v>0.986993265981708</c:v>
                </c:pt>
                <c:pt idx="67315">
                  <c:v>0.99264324478341703</c:v>
                </c:pt>
                <c:pt idx="67316">
                  <c:v>0.99302943466980498</c:v>
                </c:pt>
                <c:pt idx="67317">
                  <c:v>0.98879257287422895</c:v>
                </c:pt>
                <c:pt idx="67318">
                  <c:v>0.986846637526962</c:v>
                </c:pt>
                <c:pt idx="67319">
                  <c:v>0.98642376147878696</c:v>
                </c:pt>
                <c:pt idx="67320">
                  <c:v>0.99160042344701005</c:v>
                </c:pt>
                <c:pt idx="67321">
                  <c:v>0.98826320270807799</c:v>
                </c:pt>
                <c:pt idx="67322">
                  <c:v>0.98985321536501403</c:v>
                </c:pt>
                <c:pt idx="67323">
                  <c:v>0.98941842002503599</c:v>
                </c:pt>
                <c:pt idx="67324">
                  <c:v>0.98987980740660597</c:v>
                </c:pt>
                <c:pt idx="67325">
                  <c:v>0.99116829060558798</c:v>
                </c:pt>
                <c:pt idx="67326">
                  <c:v>0.99361146607029904</c:v>
                </c:pt>
                <c:pt idx="67327">
                  <c:v>0.98973430552992903</c:v>
                </c:pt>
                <c:pt idx="67328">
                  <c:v>0.98818067383005004</c:v>
                </c:pt>
                <c:pt idx="67329">
                  <c:v>0.98903028154379302</c:v>
                </c:pt>
                <c:pt idx="67330">
                  <c:v>0.99465529396451102</c:v>
                </c:pt>
                <c:pt idx="67331">
                  <c:v>0.99098864190821301</c:v>
                </c:pt>
                <c:pt idx="67332">
                  <c:v>0.98822034746211895</c:v>
                </c:pt>
                <c:pt idx="67333">
                  <c:v>0.99387314585782804</c:v>
                </c:pt>
                <c:pt idx="67334">
                  <c:v>0.987750508039417</c:v>
                </c:pt>
                <c:pt idx="67335">
                  <c:v>0.99100151126827296</c:v>
                </c:pt>
                <c:pt idx="67336">
                  <c:v>0.98921155204217104</c:v>
                </c:pt>
                <c:pt idx="67337">
                  <c:v>0.98836047586731302</c:v>
                </c:pt>
                <c:pt idx="67338">
                  <c:v>0.99075486715092798</c:v>
                </c:pt>
                <c:pt idx="67339">
                  <c:v>0.99329436430323403</c:v>
                </c:pt>
                <c:pt idx="67340">
                  <c:v>0.98790610693688097</c:v>
                </c:pt>
                <c:pt idx="67341">
                  <c:v>0.99121602820183596</c:v>
                </c:pt>
                <c:pt idx="67342">
                  <c:v>0.99426314380672498</c:v>
                </c:pt>
                <c:pt idx="67343">
                  <c:v>0.98707244519764203</c:v>
                </c:pt>
                <c:pt idx="67344">
                  <c:v>0.98886171944693302</c:v>
                </c:pt>
                <c:pt idx="67345">
                  <c:v>0.99464954001370798</c:v>
                </c:pt>
                <c:pt idx="67346">
                  <c:v>0.98662604379456398</c:v>
                </c:pt>
                <c:pt idx="67347">
                  <c:v>0.98949222620961397</c:v>
                </c:pt>
                <c:pt idx="67348">
                  <c:v>0.99184069505595396</c:v>
                </c:pt>
                <c:pt idx="67349">
                  <c:v>0.99222655742420096</c:v>
                </c:pt>
                <c:pt idx="67350">
                  <c:v>0.98829030627410697</c:v>
                </c:pt>
                <c:pt idx="67351">
                  <c:v>0.989075162673549</c:v>
                </c:pt>
                <c:pt idx="67352">
                  <c:v>0.98882217842459597</c:v>
                </c:pt>
                <c:pt idx="67353">
                  <c:v>0.98925099598649402</c:v>
                </c:pt>
                <c:pt idx="67354">
                  <c:v>0.99242490832663299</c:v>
                </c:pt>
                <c:pt idx="67355">
                  <c:v>0.99139614899440698</c:v>
                </c:pt>
                <c:pt idx="67356">
                  <c:v>0.98819938474065105</c:v>
                </c:pt>
                <c:pt idx="67357">
                  <c:v>0.99187774930514006</c:v>
                </c:pt>
                <c:pt idx="67358">
                  <c:v>0.99115246588638795</c:v>
                </c:pt>
                <c:pt idx="67359">
                  <c:v>0.99114398980016005</c:v>
                </c:pt>
                <c:pt idx="67360">
                  <c:v>0.99233890202622799</c:v>
                </c:pt>
                <c:pt idx="67361">
                  <c:v>0.98755139447708795</c:v>
                </c:pt>
                <c:pt idx="67362">
                  <c:v>0.99288316810992805</c:v>
                </c:pt>
                <c:pt idx="67363">
                  <c:v>0.98939353518101802</c:v>
                </c:pt>
                <c:pt idx="67364">
                  <c:v>0.98838862436831898</c:v>
                </c:pt>
                <c:pt idx="67365">
                  <c:v>0.98724809087843202</c:v>
                </c:pt>
                <c:pt idx="67366">
                  <c:v>0.99250133213722003</c:v>
                </c:pt>
                <c:pt idx="67367">
                  <c:v>0.99300339328452802</c:v>
                </c:pt>
                <c:pt idx="67368">
                  <c:v>0.99189863207314899</c:v>
                </c:pt>
                <c:pt idx="67369">
                  <c:v>0.98718491161517197</c:v>
                </c:pt>
                <c:pt idx="67370">
                  <c:v>0.99036470629883699</c:v>
                </c:pt>
                <c:pt idx="67371">
                  <c:v>0.986789096363757</c:v>
                </c:pt>
                <c:pt idx="67372">
                  <c:v>0.98964104141147702</c:v>
                </c:pt>
                <c:pt idx="67373">
                  <c:v>0.99297832258921803</c:v>
                </c:pt>
                <c:pt idx="67374">
                  <c:v>0.98988383165620697</c:v>
                </c:pt>
                <c:pt idx="67375">
                  <c:v>0.98718526384689798</c:v>
                </c:pt>
                <c:pt idx="67376">
                  <c:v>0.99078072368637204</c:v>
                </c:pt>
                <c:pt idx="67377">
                  <c:v>0.99113512561066697</c:v>
                </c:pt>
                <c:pt idx="67378">
                  <c:v>0.98763313968825595</c:v>
                </c:pt>
                <c:pt idx="67379">
                  <c:v>0.98678098195730601</c:v>
                </c:pt>
                <c:pt idx="67380">
                  <c:v>0.99364407483035999</c:v>
                </c:pt>
                <c:pt idx="67381">
                  <c:v>0.99208359080673703</c:v>
                </c:pt>
                <c:pt idx="67382">
                  <c:v>0.98739965467530499</c:v>
                </c:pt>
                <c:pt idx="67383">
                  <c:v>0.99406174798191604</c:v>
                </c:pt>
                <c:pt idx="67384">
                  <c:v>0.98871688841894201</c:v>
                </c:pt>
                <c:pt idx="67385">
                  <c:v>0.99051593691178597</c:v>
                </c:pt>
                <c:pt idx="67386">
                  <c:v>0.99176044361915205</c:v>
                </c:pt>
                <c:pt idx="67387">
                  <c:v>0.98796310021604805</c:v>
                </c:pt>
                <c:pt idx="67388">
                  <c:v>0.99434249144692999</c:v>
                </c:pt>
                <c:pt idx="67389">
                  <c:v>0.99018719711624203</c:v>
                </c:pt>
                <c:pt idx="67390">
                  <c:v>0.99401451838520605</c:v>
                </c:pt>
                <c:pt idx="67391">
                  <c:v>0.99212759229856695</c:v>
                </c:pt>
                <c:pt idx="67392">
                  <c:v>0.99210526631311502</c:v>
                </c:pt>
                <c:pt idx="67393">
                  <c:v>0.99221531795349904</c:v>
                </c:pt>
                <c:pt idx="67394">
                  <c:v>0.99125779522373103</c:v>
                </c:pt>
                <c:pt idx="67395">
                  <c:v>0.98899787216305601</c:v>
                </c:pt>
                <c:pt idx="67396">
                  <c:v>0.98989104063557698</c:v>
                </c:pt>
                <c:pt idx="67397">
                  <c:v>0.98897833115276501</c:v>
                </c:pt>
                <c:pt idx="67398">
                  <c:v>0.99105178789409099</c:v>
                </c:pt>
                <c:pt idx="67399">
                  <c:v>0.98822429498751096</c:v>
                </c:pt>
                <c:pt idx="67400">
                  <c:v>0.989549636433667</c:v>
                </c:pt>
                <c:pt idx="67401">
                  <c:v>0.99109953628702896</c:v>
                </c:pt>
                <c:pt idx="67402">
                  <c:v>0.98715981705178002</c:v>
                </c:pt>
                <c:pt idx="67403">
                  <c:v>0.99220678565157405</c:v>
                </c:pt>
                <c:pt idx="67404">
                  <c:v>0.99111357978077097</c:v>
                </c:pt>
                <c:pt idx="67405">
                  <c:v>0.98913327142164198</c:v>
                </c:pt>
                <c:pt idx="67406">
                  <c:v>0.98946598962932597</c:v>
                </c:pt>
                <c:pt idx="67407">
                  <c:v>0.99299642598901094</c:v>
                </c:pt>
                <c:pt idx="67408">
                  <c:v>0.99036334216578104</c:v>
                </c:pt>
                <c:pt idx="67409">
                  <c:v>0.98937444319593604</c:v>
                </c:pt>
                <c:pt idx="67410">
                  <c:v>0.99174569080892105</c:v>
                </c:pt>
                <c:pt idx="67411">
                  <c:v>0.98812234781497699</c:v>
                </c:pt>
                <c:pt idx="67412">
                  <c:v>0.99471324368388403</c:v>
                </c:pt>
                <c:pt idx="67413">
                  <c:v>0.987374217284546</c:v>
                </c:pt>
                <c:pt idx="67414">
                  <c:v>0.99183828322426604</c:v>
                </c:pt>
                <c:pt idx="67415">
                  <c:v>0.988679197085094</c:v>
                </c:pt>
                <c:pt idx="67416">
                  <c:v>0.99265785398746198</c:v>
                </c:pt>
                <c:pt idx="67417">
                  <c:v>0.99073932159595002</c:v>
                </c:pt>
                <c:pt idx="67418">
                  <c:v>0.98862070335873498</c:v>
                </c:pt>
                <c:pt idx="67419">
                  <c:v>0.98898355880651001</c:v>
                </c:pt>
                <c:pt idx="67420">
                  <c:v>0.98974007801539499</c:v>
                </c:pt>
                <c:pt idx="67421">
                  <c:v>0.98949185498854797</c:v>
                </c:pt>
                <c:pt idx="67422">
                  <c:v>0.98877348008349097</c:v>
                </c:pt>
                <c:pt idx="67423">
                  <c:v>0.99161208586467398</c:v>
                </c:pt>
                <c:pt idx="67424">
                  <c:v>0.99222456479392496</c:v>
                </c:pt>
                <c:pt idx="67425">
                  <c:v>0.99017385921155998</c:v>
                </c:pt>
                <c:pt idx="67426">
                  <c:v>0.98990344711702705</c:v>
                </c:pt>
                <c:pt idx="67427">
                  <c:v>0.98814701984835596</c:v>
                </c:pt>
                <c:pt idx="67428">
                  <c:v>0.99160084856970199</c:v>
                </c:pt>
                <c:pt idx="67429">
                  <c:v>0.98995766894735504</c:v>
                </c:pt>
                <c:pt idx="67430">
                  <c:v>0.98892251969442302</c:v>
                </c:pt>
                <c:pt idx="67431">
                  <c:v>0.98912993809952798</c:v>
                </c:pt>
                <c:pt idx="67432">
                  <c:v>0.98772896806392196</c:v>
                </c:pt>
                <c:pt idx="67433">
                  <c:v>0.99382611523694997</c:v>
                </c:pt>
                <c:pt idx="67434">
                  <c:v>0.98889726389071897</c:v>
                </c:pt>
                <c:pt idx="67435">
                  <c:v>0.99177491157836095</c:v>
                </c:pt>
                <c:pt idx="67436">
                  <c:v>0.98788786066126699</c:v>
                </c:pt>
                <c:pt idx="67437">
                  <c:v>0.99140155221695903</c:v>
                </c:pt>
                <c:pt idx="67438">
                  <c:v>0.987739303490903</c:v>
                </c:pt>
                <c:pt idx="67439">
                  <c:v>0.98904760153311899</c:v>
                </c:pt>
                <c:pt idx="67440">
                  <c:v>0.99219217626293099</c:v>
                </c:pt>
                <c:pt idx="67441">
                  <c:v>0.99196552535688698</c:v>
                </c:pt>
                <c:pt idx="67442">
                  <c:v>0.99056134236815196</c:v>
                </c:pt>
                <c:pt idx="67443">
                  <c:v>0.98794662739837902</c:v>
                </c:pt>
                <c:pt idx="67444">
                  <c:v>0.98927682626102698</c:v>
                </c:pt>
                <c:pt idx="67445">
                  <c:v>0.98813492284036497</c:v>
                </c:pt>
                <c:pt idx="67446">
                  <c:v>0.98774273875648599</c:v>
                </c:pt>
                <c:pt idx="67447">
                  <c:v>0.98732361440051497</c:v>
                </c:pt>
                <c:pt idx="67448">
                  <c:v>0.99204189270043597</c:v>
                </c:pt>
                <c:pt idx="67449">
                  <c:v>0.98728296206738997</c:v>
                </c:pt>
                <c:pt idx="67450">
                  <c:v>0.99130788470652198</c:v>
                </c:pt>
                <c:pt idx="67451">
                  <c:v>0.98756496663156002</c:v>
                </c:pt>
                <c:pt idx="67452">
                  <c:v>0.99315893427288504</c:v>
                </c:pt>
                <c:pt idx="67453">
                  <c:v>0.99096815491184598</c:v>
                </c:pt>
                <c:pt idx="67454">
                  <c:v>0.99143596831743097</c:v>
                </c:pt>
                <c:pt idx="67455">
                  <c:v>0.99148820151697303</c:v>
                </c:pt>
                <c:pt idx="67456">
                  <c:v>0.99322164476629005</c:v>
                </c:pt>
                <c:pt idx="67457">
                  <c:v>0.98743221183344398</c:v>
                </c:pt>
                <c:pt idx="67458">
                  <c:v>0.98918873814145603</c:v>
                </c:pt>
                <c:pt idx="67459">
                  <c:v>0.989076504667048</c:v>
                </c:pt>
                <c:pt idx="67460">
                  <c:v>0.98976115564218403</c:v>
                </c:pt>
                <c:pt idx="67461">
                  <c:v>0.98866181620392601</c:v>
                </c:pt>
                <c:pt idx="67462">
                  <c:v>0.98948644061280699</c:v>
                </c:pt>
                <c:pt idx="67463">
                  <c:v>0.99020089054722404</c:v>
                </c:pt>
                <c:pt idx="67464">
                  <c:v>0.99333852217981</c:v>
                </c:pt>
                <c:pt idx="67465">
                  <c:v>0.98830369688322695</c:v>
                </c:pt>
                <c:pt idx="67466">
                  <c:v>0.99275139260057599</c:v>
                </c:pt>
                <c:pt idx="67467">
                  <c:v>0.99033830401123202</c:v>
                </c:pt>
                <c:pt idx="67468">
                  <c:v>0.99152380285104802</c:v>
                </c:pt>
                <c:pt idx="67469">
                  <c:v>0.99143792819495902</c:v>
                </c:pt>
                <c:pt idx="67470">
                  <c:v>0.99099670006691998</c:v>
                </c:pt>
                <c:pt idx="67471">
                  <c:v>0.988818061650655</c:v>
                </c:pt>
                <c:pt idx="67472">
                  <c:v>0.99015900229946696</c:v>
                </c:pt>
                <c:pt idx="67473">
                  <c:v>0.99163483656501505</c:v>
                </c:pt>
                <c:pt idx="67474">
                  <c:v>0.988697466633636</c:v>
                </c:pt>
                <c:pt idx="67475">
                  <c:v>0.98961625232900596</c:v>
                </c:pt>
                <c:pt idx="67476">
                  <c:v>0.98828859207922704</c:v>
                </c:pt>
                <c:pt idx="67477">
                  <c:v>0.99248856594534496</c:v>
                </c:pt>
                <c:pt idx="67478">
                  <c:v>0.98878749009775002</c:v>
                </c:pt>
                <c:pt idx="67479">
                  <c:v>0.99162731280266003</c:v>
                </c:pt>
                <c:pt idx="67480">
                  <c:v>0.992654888105031</c:v>
                </c:pt>
                <c:pt idx="67481">
                  <c:v>0.98862915270514995</c:v>
                </c:pt>
                <c:pt idx="67482">
                  <c:v>0.98983079359355597</c:v>
                </c:pt>
                <c:pt idx="67483">
                  <c:v>0.98826480649153703</c:v>
                </c:pt>
                <c:pt idx="67484">
                  <c:v>0.99241516533641805</c:v>
                </c:pt>
                <c:pt idx="67485">
                  <c:v>0.98879300591931796</c:v>
                </c:pt>
                <c:pt idx="67486">
                  <c:v>0.99119420953721704</c:v>
                </c:pt>
                <c:pt idx="67487">
                  <c:v>0.99297134313470503</c:v>
                </c:pt>
                <c:pt idx="67488">
                  <c:v>0.98702887169404097</c:v>
                </c:pt>
                <c:pt idx="67489">
                  <c:v>0.99160152309416305</c:v>
                </c:pt>
                <c:pt idx="67490">
                  <c:v>0.98830635402895495</c:v>
                </c:pt>
                <c:pt idx="67491">
                  <c:v>0.98719311122567099</c:v>
                </c:pt>
                <c:pt idx="67492">
                  <c:v>0.99192841622788996</c:v>
                </c:pt>
                <c:pt idx="67493">
                  <c:v>0.99207148068634798</c:v>
                </c:pt>
                <c:pt idx="67494">
                  <c:v>0.98759288647191401</c:v>
                </c:pt>
                <c:pt idx="67495">
                  <c:v>0.98950272462250699</c:v>
                </c:pt>
                <c:pt idx="67496">
                  <c:v>0.98875843420541498</c:v>
                </c:pt>
                <c:pt idx="67497">
                  <c:v>0.99312266945508898</c:v>
                </c:pt>
                <c:pt idx="67498">
                  <c:v>0.98808509834468505</c:v>
                </c:pt>
                <c:pt idx="67499">
                  <c:v>0.99035309838588903</c:v>
                </c:pt>
                <c:pt idx="67500">
                  <c:v>0.98884330323910996</c:v>
                </c:pt>
                <c:pt idx="67501">
                  <c:v>0.99207541832898505</c:v>
                </c:pt>
                <c:pt idx="67502">
                  <c:v>0.99142980915395595</c:v>
                </c:pt>
                <c:pt idx="67503">
                  <c:v>0.99306368403157297</c:v>
                </c:pt>
                <c:pt idx="67504">
                  <c:v>0.99010698564828903</c:v>
                </c:pt>
                <c:pt idx="67505">
                  <c:v>0.98805441752079903</c:v>
                </c:pt>
                <c:pt idx="67506">
                  <c:v>0.99175930323761896</c:v>
                </c:pt>
                <c:pt idx="67507">
                  <c:v>0.99420463479748</c:v>
                </c:pt>
                <c:pt idx="67508">
                  <c:v>0.98996379510367105</c:v>
                </c:pt>
                <c:pt idx="67509">
                  <c:v>0.98904290471603695</c:v>
                </c:pt>
                <c:pt idx="67510">
                  <c:v>0.99305545552012198</c:v>
                </c:pt>
                <c:pt idx="67511">
                  <c:v>0.98872497776562496</c:v>
                </c:pt>
                <c:pt idx="67512">
                  <c:v>0.99262556522376499</c:v>
                </c:pt>
                <c:pt idx="67513">
                  <c:v>0.99263554616211602</c:v>
                </c:pt>
                <c:pt idx="67514">
                  <c:v>0.99199281167128595</c:v>
                </c:pt>
                <c:pt idx="67515">
                  <c:v>0.98894385799245599</c:v>
                </c:pt>
                <c:pt idx="67516">
                  <c:v>0.99040875281096696</c:v>
                </c:pt>
                <c:pt idx="67517">
                  <c:v>0.99298076422797898</c:v>
                </c:pt>
                <c:pt idx="67518">
                  <c:v>0.98879658379595303</c:v>
                </c:pt>
                <c:pt idx="67519">
                  <c:v>0.99197630194921005</c:v>
                </c:pt>
                <c:pt idx="67520">
                  <c:v>0.992494136495222</c:v>
                </c:pt>
                <c:pt idx="67521">
                  <c:v>0.98877783219064597</c:v>
                </c:pt>
                <c:pt idx="67522">
                  <c:v>0.99220454957524895</c:v>
                </c:pt>
                <c:pt idx="67523">
                  <c:v>0.99213434906573095</c:v>
                </c:pt>
                <c:pt idx="67524">
                  <c:v>0.99344648945021496</c:v>
                </c:pt>
                <c:pt idx="67525">
                  <c:v>0.987047993280455</c:v>
                </c:pt>
                <c:pt idx="67526">
                  <c:v>0.98881610348152504</c:v>
                </c:pt>
                <c:pt idx="67527">
                  <c:v>0.99156586169334304</c:v>
                </c:pt>
                <c:pt idx="67528">
                  <c:v>0.98791860743196702</c:v>
                </c:pt>
                <c:pt idx="67529">
                  <c:v>0.99271094323225195</c:v>
                </c:pt>
                <c:pt idx="67530">
                  <c:v>0.99095170614935801</c:v>
                </c:pt>
                <c:pt idx="67531">
                  <c:v>0.99212340905347995</c:v>
                </c:pt>
                <c:pt idx="67532">
                  <c:v>0.98999966714851995</c:v>
                </c:pt>
                <c:pt idx="67533">
                  <c:v>0.99042786872942001</c:v>
                </c:pt>
                <c:pt idx="67534">
                  <c:v>0.99072122497922899</c:v>
                </c:pt>
                <c:pt idx="67535">
                  <c:v>0.989555805316367</c:v>
                </c:pt>
                <c:pt idx="67536">
                  <c:v>0.98772902846967003</c:v>
                </c:pt>
                <c:pt idx="67537">
                  <c:v>0.98895951310671404</c:v>
                </c:pt>
                <c:pt idx="67538">
                  <c:v>0.98876190025725497</c:v>
                </c:pt>
                <c:pt idx="67539">
                  <c:v>0.992069076252592</c:v>
                </c:pt>
                <c:pt idx="67540">
                  <c:v>0.99065133238972203</c:v>
                </c:pt>
                <c:pt idx="67541">
                  <c:v>0.98757802455439603</c:v>
                </c:pt>
                <c:pt idx="67542">
                  <c:v>0.99039459158569998</c:v>
                </c:pt>
                <c:pt idx="67543">
                  <c:v>0.98805635729891605</c:v>
                </c:pt>
                <c:pt idx="67544">
                  <c:v>0.98858556753981797</c:v>
                </c:pt>
                <c:pt idx="67545">
                  <c:v>0.99474974370984603</c:v>
                </c:pt>
                <c:pt idx="67546">
                  <c:v>0.98854813600371705</c:v>
                </c:pt>
                <c:pt idx="67547">
                  <c:v>0.99189289512546996</c:v>
                </c:pt>
                <c:pt idx="67548">
                  <c:v>0.98997885703656596</c:v>
                </c:pt>
                <c:pt idx="67549">
                  <c:v>0.99132315770421597</c:v>
                </c:pt>
                <c:pt idx="67550">
                  <c:v>0.99120278404965001</c:v>
                </c:pt>
                <c:pt idx="67551">
                  <c:v>0.99267700669546699</c:v>
                </c:pt>
                <c:pt idx="67552">
                  <c:v>0.98618140691705602</c:v>
                </c:pt>
                <c:pt idx="67553">
                  <c:v>0.989306967245281</c:v>
                </c:pt>
                <c:pt idx="67554">
                  <c:v>0.99289985834018002</c:v>
                </c:pt>
                <c:pt idx="67555">
                  <c:v>0.99102995213137601</c:v>
                </c:pt>
                <c:pt idx="67556">
                  <c:v>0.98834084457409999</c:v>
                </c:pt>
                <c:pt idx="67557">
                  <c:v>0.99098710946825597</c:v>
                </c:pt>
                <c:pt idx="67558">
                  <c:v>0.99230330554359103</c:v>
                </c:pt>
                <c:pt idx="67559">
                  <c:v>0.99156834468801802</c:v>
                </c:pt>
                <c:pt idx="67560">
                  <c:v>0.99319883171241496</c:v>
                </c:pt>
                <c:pt idx="67561">
                  <c:v>0.98881593348424601</c:v>
                </c:pt>
                <c:pt idx="67562">
                  <c:v>0.99131904098953705</c:v>
                </c:pt>
                <c:pt idx="67563">
                  <c:v>0.99415069594821404</c:v>
                </c:pt>
                <c:pt idx="67564">
                  <c:v>0.99257104494778003</c:v>
                </c:pt>
                <c:pt idx="67565">
                  <c:v>0.988040965258556</c:v>
                </c:pt>
                <c:pt idx="67566">
                  <c:v>0.99070044034386895</c:v>
                </c:pt>
                <c:pt idx="67567">
                  <c:v>0.99166801201451804</c:v>
                </c:pt>
                <c:pt idx="67568">
                  <c:v>0.992386682435489</c:v>
                </c:pt>
                <c:pt idx="67569">
                  <c:v>0.98825423006242796</c:v>
                </c:pt>
                <c:pt idx="67570">
                  <c:v>0.98870234865201501</c:v>
                </c:pt>
                <c:pt idx="67571">
                  <c:v>0.98802039876563497</c:v>
                </c:pt>
                <c:pt idx="67572">
                  <c:v>0.99147663301699496</c:v>
                </c:pt>
                <c:pt idx="67573">
                  <c:v>0.99187962427562304</c:v>
                </c:pt>
                <c:pt idx="67574">
                  <c:v>0.991970858615567</c:v>
                </c:pt>
                <c:pt idx="67575">
                  <c:v>0.993276160672383</c:v>
                </c:pt>
                <c:pt idx="67576">
                  <c:v>0.991025790079612</c:v>
                </c:pt>
                <c:pt idx="67577">
                  <c:v>0.99316532978789196</c:v>
                </c:pt>
                <c:pt idx="67578">
                  <c:v>0.99317300089213001</c:v>
                </c:pt>
                <c:pt idx="67579">
                  <c:v>0.98768807322143304</c:v>
                </c:pt>
                <c:pt idx="67580">
                  <c:v>0.98994453390746795</c:v>
                </c:pt>
                <c:pt idx="67581">
                  <c:v>0.990971132264025</c:v>
                </c:pt>
                <c:pt idx="67582">
                  <c:v>0.98933924264742301</c:v>
                </c:pt>
                <c:pt idx="67583">
                  <c:v>0.98767489760310401</c:v>
                </c:pt>
                <c:pt idx="67584">
                  <c:v>0.99019757809534703</c:v>
                </c:pt>
                <c:pt idx="67585">
                  <c:v>0.992253250639616</c:v>
                </c:pt>
                <c:pt idx="67586">
                  <c:v>0.99171679908967003</c:v>
                </c:pt>
                <c:pt idx="67587">
                  <c:v>0.99192986017578799</c:v>
                </c:pt>
                <c:pt idx="67588">
                  <c:v>0.98957153913639995</c:v>
                </c:pt>
                <c:pt idx="67589">
                  <c:v>0.98813105429575798</c:v>
                </c:pt>
                <c:pt idx="67590">
                  <c:v>0.99266710464974905</c:v>
                </c:pt>
                <c:pt idx="67591">
                  <c:v>0.98691214249693304</c:v>
                </c:pt>
                <c:pt idx="67592">
                  <c:v>0.99393756345253703</c:v>
                </c:pt>
                <c:pt idx="67593">
                  <c:v>0.98676177556722799</c:v>
                </c:pt>
                <c:pt idx="67594">
                  <c:v>0.98880278986513603</c:v>
                </c:pt>
                <c:pt idx="67595">
                  <c:v>0.99104145007613997</c:v>
                </c:pt>
                <c:pt idx="67596">
                  <c:v>0.99064232178413703</c:v>
                </c:pt>
                <c:pt idx="67597">
                  <c:v>0.99166343503605203</c:v>
                </c:pt>
                <c:pt idx="67598">
                  <c:v>0.989595972298007</c:v>
                </c:pt>
                <c:pt idx="67599">
                  <c:v>0.99325727563896204</c:v>
                </c:pt>
                <c:pt idx="67600">
                  <c:v>0.98581844935234997</c:v>
                </c:pt>
                <c:pt idx="67601">
                  <c:v>0.99231204787144101</c:v>
                </c:pt>
                <c:pt idx="67602">
                  <c:v>0.99374650094084604</c:v>
                </c:pt>
                <c:pt idx="67603">
                  <c:v>0.99059708988039596</c:v>
                </c:pt>
                <c:pt idx="67604">
                  <c:v>0.99169710179762505</c:v>
                </c:pt>
                <c:pt idx="67605">
                  <c:v>0.99207544118854896</c:v>
                </c:pt>
                <c:pt idx="67606">
                  <c:v>0.98628608608641599</c:v>
                </c:pt>
                <c:pt idx="67607">
                  <c:v>0.99151573077045996</c:v>
                </c:pt>
                <c:pt idx="67608">
                  <c:v>0.99169432525208301</c:v>
                </c:pt>
                <c:pt idx="67609">
                  <c:v>0.99316839531115297</c:v>
                </c:pt>
                <c:pt idx="67610">
                  <c:v>0.98894606224401305</c:v>
                </c:pt>
                <c:pt idx="67611">
                  <c:v>0.99387639170501096</c:v>
                </c:pt>
                <c:pt idx="67612">
                  <c:v>0.98944441631848001</c:v>
                </c:pt>
                <c:pt idx="67613">
                  <c:v>0.99270620281775501</c:v>
                </c:pt>
                <c:pt idx="67614">
                  <c:v>0.99137935102723995</c:v>
                </c:pt>
                <c:pt idx="67615">
                  <c:v>0.98664281639825002</c:v>
                </c:pt>
                <c:pt idx="67616">
                  <c:v>0.99227612972823998</c:v>
                </c:pt>
                <c:pt idx="67617">
                  <c:v>0.99006071170896304</c:v>
                </c:pt>
                <c:pt idx="67618">
                  <c:v>0.987858782821323</c:v>
                </c:pt>
                <c:pt idx="67619">
                  <c:v>0.98923874343308404</c:v>
                </c:pt>
                <c:pt idx="67620">
                  <c:v>0.99019394697466001</c:v>
                </c:pt>
                <c:pt idx="67621">
                  <c:v>0.99110051908171204</c:v>
                </c:pt>
                <c:pt idx="67622">
                  <c:v>0.99355312664820095</c:v>
                </c:pt>
                <c:pt idx="67623">
                  <c:v>0.98741702986937996</c:v>
                </c:pt>
                <c:pt idx="67624">
                  <c:v>0.99235672853620505</c:v>
                </c:pt>
                <c:pt idx="67625">
                  <c:v>0.99214370477326996</c:v>
                </c:pt>
                <c:pt idx="67626">
                  <c:v>0.98811216644840305</c:v>
                </c:pt>
                <c:pt idx="67627">
                  <c:v>0.989354030311831</c:v>
                </c:pt>
                <c:pt idx="67628">
                  <c:v>0.99139216052800005</c:v>
                </c:pt>
                <c:pt idx="67629">
                  <c:v>0.98757411821958996</c:v>
                </c:pt>
                <c:pt idx="67630">
                  <c:v>0.98779604914903496</c:v>
                </c:pt>
                <c:pt idx="67631">
                  <c:v>0.99074645732353195</c:v>
                </c:pt>
                <c:pt idx="67632">
                  <c:v>0.98892799920601004</c:v>
                </c:pt>
                <c:pt idx="67633">
                  <c:v>0.98933815158788296</c:v>
                </c:pt>
                <c:pt idx="67634">
                  <c:v>0.99042830747169397</c:v>
                </c:pt>
                <c:pt idx="67635">
                  <c:v>0.991803853603338</c:v>
                </c:pt>
                <c:pt idx="67636">
                  <c:v>0.99253298089549802</c:v>
                </c:pt>
                <c:pt idx="67637">
                  <c:v>0.98920703249873398</c:v>
                </c:pt>
                <c:pt idx="67638">
                  <c:v>0.99009632866670205</c:v>
                </c:pt>
                <c:pt idx="67639">
                  <c:v>0.98696877032944497</c:v>
                </c:pt>
                <c:pt idx="67640">
                  <c:v>0.98946740971774505</c:v>
                </c:pt>
                <c:pt idx="67641">
                  <c:v>0.99338175153172703</c:v>
                </c:pt>
                <c:pt idx="67642">
                  <c:v>0.99051143381686602</c:v>
                </c:pt>
                <c:pt idx="67643">
                  <c:v>0.99130947449385498</c:v>
                </c:pt>
                <c:pt idx="67644">
                  <c:v>0.99357901382221003</c:v>
                </c:pt>
                <c:pt idx="67645">
                  <c:v>0.99342112391577297</c:v>
                </c:pt>
                <c:pt idx="67646">
                  <c:v>0.99166025042770301</c:v>
                </c:pt>
                <c:pt idx="67647">
                  <c:v>0.98961991718055697</c:v>
                </c:pt>
                <c:pt idx="67648">
                  <c:v>0.99355074474694405</c:v>
                </c:pt>
                <c:pt idx="67649">
                  <c:v>0.98690804144028299</c:v>
                </c:pt>
                <c:pt idx="67650">
                  <c:v>0.98853964853532905</c:v>
                </c:pt>
                <c:pt idx="67651">
                  <c:v>0.98975991439889299</c:v>
                </c:pt>
                <c:pt idx="67652">
                  <c:v>0.98657850682189996</c:v>
                </c:pt>
                <c:pt idx="67653">
                  <c:v>0.98848940170444599</c:v>
                </c:pt>
                <c:pt idx="67654">
                  <c:v>0.99372894344573803</c:v>
                </c:pt>
                <c:pt idx="67655">
                  <c:v>0.99020644134215496</c:v>
                </c:pt>
                <c:pt idx="67656">
                  <c:v>0.99378931563537798</c:v>
                </c:pt>
                <c:pt idx="67657">
                  <c:v>0.98935420341214397</c:v>
                </c:pt>
                <c:pt idx="67658">
                  <c:v>0.99147105908956701</c:v>
                </c:pt>
                <c:pt idx="67659">
                  <c:v>0.99120177930017395</c:v>
                </c:pt>
                <c:pt idx="67660">
                  <c:v>0.98938956554402702</c:v>
                </c:pt>
                <c:pt idx="67661">
                  <c:v>0.99313260219497301</c:v>
                </c:pt>
                <c:pt idx="67662">
                  <c:v>0.99265151470125101</c:v>
                </c:pt>
                <c:pt idx="67663">
                  <c:v>0.98803726092015598</c:v>
                </c:pt>
                <c:pt idx="67664">
                  <c:v>0.99273831160521797</c:v>
                </c:pt>
                <c:pt idx="67665">
                  <c:v>0.99390077322523696</c:v>
                </c:pt>
                <c:pt idx="67666">
                  <c:v>0.992241070897382</c:v>
                </c:pt>
                <c:pt idx="67667">
                  <c:v>0.98953468330660599</c:v>
                </c:pt>
                <c:pt idx="67668">
                  <c:v>0.99107798128436897</c:v>
                </c:pt>
                <c:pt idx="67669">
                  <c:v>0.993599469895172</c:v>
                </c:pt>
                <c:pt idx="67670">
                  <c:v>0.99452302925015101</c:v>
                </c:pt>
                <c:pt idx="67671">
                  <c:v>0.989158022688856</c:v>
                </c:pt>
                <c:pt idx="67672">
                  <c:v>0.99209906746651799</c:v>
                </c:pt>
                <c:pt idx="67673">
                  <c:v>0.99087694534629001</c:v>
                </c:pt>
                <c:pt idx="67674">
                  <c:v>0.99147369893102399</c:v>
                </c:pt>
                <c:pt idx="67675">
                  <c:v>0.98891297831657199</c:v>
                </c:pt>
                <c:pt idx="67676">
                  <c:v>0.98939568688883595</c:v>
                </c:pt>
                <c:pt idx="67677">
                  <c:v>0.99130831742075098</c:v>
                </c:pt>
                <c:pt idx="67678">
                  <c:v>0.98688748192916997</c:v>
                </c:pt>
                <c:pt idx="67679">
                  <c:v>0.98764535285143196</c:v>
                </c:pt>
                <c:pt idx="67680">
                  <c:v>0.98999923998667305</c:v>
                </c:pt>
                <c:pt idx="67681">
                  <c:v>0.990803429930324</c:v>
                </c:pt>
                <c:pt idx="67682">
                  <c:v>0.99412124087603204</c:v>
                </c:pt>
                <c:pt idx="67683">
                  <c:v>0.99230982627962905</c:v>
                </c:pt>
                <c:pt idx="67684">
                  <c:v>0.99288183779848804</c:v>
                </c:pt>
                <c:pt idx="67685">
                  <c:v>0.98863024092236695</c:v>
                </c:pt>
                <c:pt idx="67686">
                  <c:v>0.99273425992222497</c:v>
                </c:pt>
                <c:pt idx="67687">
                  <c:v>0.98839678686199395</c:v>
                </c:pt>
                <c:pt idx="67688">
                  <c:v>0.99369429391657005</c:v>
                </c:pt>
                <c:pt idx="67689">
                  <c:v>0.98881137109700101</c:v>
                </c:pt>
                <c:pt idx="67690">
                  <c:v>0.98770366299303802</c:v>
                </c:pt>
                <c:pt idx="67691">
                  <c:v>0.99424995362757695</c:v>
                </c:pt>
                <c:pt idx="67692">
                  <c:v>0.98879707003289397</c:v>
                </c:pt>
                <c:pt idx="67693">
                  <c:v>0.986988934224589</c:v>
                </c:pt>
                <c:pt idx="67694">
                  <c:v>0.99236161679621504</c:v>
                </c:pt>
                <c:pt idx="67695">
                  <c:v>0.98965603141315295</c:v>
                </c:pt>
                <c:pt idx="67696">
                  <c:v>0.98849595481602603</c:v>
                </c:pt>
                <c:pt idx="67697">
                  <c:v>0.99144359253846803</c:v>
                </c:pt>
                <c:pt idx="67698">
                  <c:v>0.98774550442391695</c:v>
                </c:pt>
                <c:pt idx="67699">
                  <c:v>0.98884968626833702</c:v>
                </c:pt>
                <c:pt idx="67700">
                  <c:v>0.98692025196405098</c:v>
                </c:pt>
                <c:pt idx="67701">
                  <c:v>0.99051592055062299</c:v>
                </c:pt>
                <c:pt idx="67702">
                  <c:v>0.99164479221787305</c:v>
                </c:pt>
                <c:pt idx="67703">
                  <c:v>0.98948956897733698</c:v>
                </c:pt>
                <c:pt idx="67704">
                  <c:v>0.98734784542981002</c:v>
                </c:pt>
                <c:pt idx="67705">
                  <c:v>0.99111411062615096</c:v>
                </c:pt>
                <c:pt idx="67706">
                  <c:v>0.98686773750859802</c:v>
                </c:pt>
                <c:pt idx="67707">
                  <c:v>0.99346298739389505</c:v>
                </c:pt>
                <c:pt idx="67708">
                  <c:v>0.98707721437333895</c:v>
                </c:pt>
                <c:pt idx="67709">
                  <c:v>0.99204922083415803</c:v>
                </c:pt>
                <c:pt idx="67710">
                  <c:v>0.99016580320482805</c:v>
                </c:pt>
                <c:pt idx="67711">
                  <c:v>0.98779837142407201</c:v>
                </c:pt>
                <c:pt idx="67712">
                  <c:v>0.98976867665129298</c:v>
                </c:pt>
                <c:pt idx="67713">
                  <c:v>0.99312349294039803</c:v>
                </c:pt>
                <c:pt idx="67714">
                  <c:v>0.99171020855686398</c:v>
                </c:pt>
                <c:pt idx="67715">
                  <c:v>0.99272328134608101</c:v>
                </c:pt>
                <c:pt idx="67716">
                  <c:v>0.98733922917221595</c:v>
                </c:pt>
                <c:pt idx="67717">
                  <c:v>0.99206799919801003</c:v>
                </c:pt>
                <c:pt idx="67718">
                  <c:v>0.99261632789532905</c:v>
                </c:pt>
                <c:pt idx="67719">
                  <c:v>0.98671107902383604</c:v>
                </c:pt>
                <c:pt idx="67720">
                  <c:v>0.98968904538512203</c:v>
                </c:pt>
                <c:pt idx="67721">
                  <c:v>0.99295853244917998</c:v>
                </c:pt>
                <c:pt idx="67722">
                  <c:v>0.99209964566549202</c:v>
                </c:pt>
                <c:pt idx="67723">
                  <c:v>0.98675985703449398</c:v>
                </c:pt>
                <c:pt idx="67724">
                  <c:v>0.99315461923303106</c:v>
                </c:pt>
                <c:pt idx="67725">
                  <c:v>0.98860990362196599</c:v>
                </c:pt>
                <c:pt idx="67726">
                  <c:v>0.99314762338214402</c:v>
                </c:pt>
                <c:pt idx="67727">
                  <c:v>0.98782528658813795</c:v>
                </c:pt>
                <c:pt idx="67728">
                  <c:v>0.99279237184551405</c:v>
                </c:pt>
                <c:pt idx="67729">
                  <c:v>0.99197790086520399</c:v>
                </c:pt>
                <c:pt idx="67730">
                  <c:v>0.99208756262719699</c:v>
                </c:pt>
                <c:pt idx="67731">
                  <c:v>0.99184580147338497</c:v>
                </c:pt>
                <c:pt idx="67732">
                  <c:v>0.98972629265482304</c:v>
                </c:pt>
                <c:pt idx="67733">
                  <c:v>0.98801903643328504</c:v>
                </c:pt>
                <c:pt idx="67734">
                  <c:v>0.98781380538082098</c:v>
                </c:pt>
                <c:pt idx="67735">
                  <c:v>0.99157054208989504</c:v>
                </c:pt>
                <c:pt idx="67736">
                  <c:v>0.99234615664805403</c:v>
                </c:pt>
                <c:pt idx="67737">
                  <c:v>0.98731085459017398</c:v>
                </c:pt>
                <c:pt idx="67738">
                  <c:v>0.98863002043857096</c:v>
                </c:pt>
                <c:pt idx="67739">
                  <c:v>0.99134004575611401</c:v>
                </c:pt>
                <c:pt idx="67740">
                  <c:v>0.98896128747300605</c:v>
                </c:pt>
                <c:pt idx="67741">
                  <c:v>0.98674212963508301</c:v>
                </c:pt>
                <c:pt idx="67742">
                  <c:v>0.98856284841896902</c:v>
                </c:pt>
                <c:pt idx="67743">
                  <c:v>0.988520152902848</c:v>
                </c:pt>
                <c:pt idx="67744">
                  <c:v>0.98713041126022205</c:v>
                </c:pt>
                <c:pt idx="67745">
                  <c:v>0.99083823007862004</c:v>
                </c:pt>
                <c:pt idx="67746">
                  <c:v>0.99337955533917</c:v>
                </c:pt>
                <c:pt idx="67747">
                  <c:v>0.98808478449714998</c:v>
                </c:pt>
                <c:pt idx="67748">
                  <c:v>0.98798272750312</c:v>
                </c:pt>
                <c:pt idx="67749">
                  <c:v>0.98746731716883396</c:v>
                </c:pt>
                <c:pt idx="67750">
                  <c:v>0.99227372730867602</c:v>
                </c:pt>
                <c:pt idx="67751">
                  <c:v>0.99106237286891696</c:v>
                </c:pt>
                <c:pt idx="67752">
                  <c:v>0.99099466132876701</c:v>
                </c:pt>
                <c:pt idx="67753">
                  <c:v>0.99174574687593697</c:v>
                </c:pt>
                <c:pt idx="67754">
                  <c:v>0.99338042544861505</c:v>
                </c:pt>
                <c:pt idx="67755">
                  <c:v>0.98869979550302201</c:v>
                </c:pt>
                <c:pt idx="67756">
                  <c:v>0.99031572861998796</c:v>
                </c:pt>
                <c:pt idx="67757">
                  <c:v>0.99231183960396996</c:v>
                </c:pt>
                <c:pt idx="67758">
                  <c:v>0.99054075671922504</c:v>
                </c:pt>
                <c:pt idx="67759">
                  <c:v>0.98820228080825401</c:v>
                </c:pt>
                <c:pt idx="67760">
                  <c:v>0.99161527857335996</c:v>
                </c:pt>
                <c:pt idx="67761">
                  <c:v>0.98993887385480095</c:v>
                </c:pt>
                <c:pt idx="67762">
                  <c:v>0.98989034797466302</c:v>
                </c:pt>
                <c:pt idx="67763">
                  <c:v>0.993238534384704</c:v>
                </c:pt>
                <c:pt idx="67764">
                  <c:v>0.98762955500030702</c:v>
                </c:pt>
                <c:pt idx="67765">
                  <c:v>0.992305274760932</c:v>
                </c:pt>
                <c:pt idx="67766">
                  <c:v>0.99065076895499204</c:v>
                </c:pt>
                <c:pt idx="67767">
                  <c:v>0.99037161028939003</c:v>
                </c:pt>
                <c:pt idx="67768">
                  <c:v>0.99401310130099896</c:v>
                </c:pt>
                <c:pt idx="67769">
                  <c:v>0.98777847477639202</c:v>
                </c:pt>
                <c:pt idx="67770">
                  <c:v>0.98978014853805296</c:v>
                </c:pt>
                <c:pt idx="67771">
                  <c:v>0.99087037573722103</c:v>
                </c:pt>
                <c:pt idx="67772">
                  <c:v>0.99156498305103102</c:v>
                </c:pt>
                <c:pt idx="67773">
                  <c:v>0.98990372609503097</c:v>
                </c:pt>
                <c:pt idx="67774">
                  <c:v>0.99047267511597203</c:v>
                </c:pt>
                <c:pt idx="67775">
                  <c:v>0.98816527556158695</c:v>
                </c:pt>
                <c:pt idx="67776">
                  <c:v>0.99168016796918002</c:v>
                </c:pt>
                <c:pt idx="67777">
                  <c:v>0.98911193867590996</c:v>
                </c:pt>
                <c:pt idx="67778">
                  <c:v>0.99110881663091999</c:v>
                </c:pt>
                <c:pt idx="67779">
                  <c:v>0.989976744603415</c:v>
                </c:pt>
                <c:pt idx="67780">
                  <c:v>0.99235397890325105</c:v>
                </c:pt>
                <c:pt idx="67781">
                  <c:v>0.988832647935037</c:v>
                </c:pt>
                <c:pt idx="67782">
                  <c:v>0.98710481844792897</c:v>
                </c:pt>
                <c:pt idx="67783">
                  <c:v>0.98914713488316297</c:v>
                </c:pt>
                <c:pt idx="67784">
                  <c:v>0.99337058457216199</c:v>
                </c:pt>
                <c:pt idx="67785">
                  <c:v>0.99015664238034995</c:v>
                </c:pt>
                <c:pt idx="67786">
                  <c:v>0.99273300631074501</c:v>
                </c:pt>
                <c:pt idx="67787">
                  <c:v>0.99093728858202801</c:v>
                </c:pt>
                <c:pt idx="67788">
                  <c:v>0.99017181850524405</c:v>
                </c:pt>
                <c:pt idx="67789">
                  <c:v>0.989755599315157</c:v>
                </c:pt>
                <c:pt idx="67790">
                  <c:v>0.98946676142351497</c:v>
                </c:pt>
                <c:pt idx="67791">
                  <c:v>0.98751891800880598</c:v>
                </c:pt>
                <c:pt idx="67792">
                  <c:v>0.992600710472895</c:v>
                </c:pt>
                <c:pt idx="67793">
                  <c:v>0.99265405500159098</c:v>
                </c:pt>
                <c:pt idx="67794">
                  <c:v>0.99114002031032999</c:v>
                </c:pt>
                <c:pt idx="67795">
                  <c:v>0.993299300827725</c:v>
                </c:pt>
                <c:pt idx="67796">
                  <c:v>0.98993078025818304</c:v>
                </c:pt>
                <c:pt idx="67797">
                  <c:v>0.99188435602299796</c:v>
                </c:pt>
                <c:pt idx="67798">
                  <c:v>0.98752863530610002</c:v>
                </c:pt>
                <c:pt idx="67799">
                  <c:v>0.99088409657906995</c:v>
                </c:pt>
                <c:pt idx="67800">
                  <c:v>0.99017926986143201</c:v>
                </c:pt>
                <c:pt idx="67801">
                  <c:v>0.99347863551557603</c:v>
                </c:pt>
                <c:pt idx="67802">
                  <c:v>0.98916387289731</c:v>
                </c:pt>
                <c:pt idx="67803">
                  <c:v>0.98826210729768005</c:v>
                </c:pt>
                <c:pt idx="67804">
                  <c:v>0.98992047236107805</c:v>
                </c:pt>
                <c:pt idx="67805">
                  <c:v>0.989308085578816</c:v>
                </c:pt>
                <c:pt idx="67806">
                  <c:v>0.99049171628019095</c:v>
                </c:pt>
                <c:pt idx="67807">
                  <c:v>0.99159541223165903</c:v>
                </c:pt>
                <c:pt idx="67808">
                  <c:v>0.992036651195776</c:v>
                </c:pt>
                <c:pt idx="67809">
                  <c:v>0.98715678713042299</c:v>
                </c:pt>
                <c:pt idx="67810">
                  <c:v>0.99157836186670301</c:v>
                </c:pt>
                <c:pt idx="67811">
                  <c:v>0.991511669033737</c:v>
                </c:pt>
                <c:pt idx="67812">
                  <c:v>0.99136444012089997</c:v>
                </c:pt>
                <c:pt idx="67813">
                  <c:v>0.99354399443434704</c:v>
                </c:pt>
                <c:pt idx="67814">
                  <c:v>0.98942860033412605</c:v>
                </c:pt>
                <c:pt idx="67815">
                  <c:v>0.98766462603085903</c:v>
                </c:pt>
                <c:pt idx="67816">
                  <c:v>0.98991522216015604</c:v>
                </c:pt>
                <c:pt idx="67817">
                  <c:v>0.99272262730802496</c:v>
                </c:pt>
                <c:pt idx="67818">
                  <c:v>0.98830966598215897</c:v>
                </c:pt>
                <c:pt idx="67819">
                  <c:v>0.99338826379771095</c:v>
                </c:pt>
                <c:pt idx="67820">
                  <c:v>0.99012855473821304</c:v>
                </c:pt>
                <c:pt idx="67821">
                  <c:v>0.99137331847074195</c:v>
                </c:pt>
                <c:pt idx="67822">
                  <c:v>0.99344885601335398</c:v>
                </c:pt>
                <c:pt idx="67823">
                  <c:v>0.98847356116297502</c:v>
                </c:pt>
                <c:pt idx="67824">
                  <c:v>0.99238791795510295</c:v>
                </c:pt>
                <c:pt idx="67825">
                  <c:v>0.99291270209377402</c:v>
                </c:pt>
                <c:pt idx="67826">
                  <c:v>0.98938496397341802</c:v>
                </c:pt>
                <c:pt idx="67827">
                  <c:v>0.99351964318101305</c:v>
                </c:pt>
                <c:pt idx="67828">
                  <c:v>0.98858308986312604</c:v>
                </c:pt>
                <c:pt idx="67829">
                  <c:v>0.98893618233953196</c:v>
                </c:pt>
                <c:pt idx="67830">
                  <c:v>0.99100139243013596</c:v>
                </c:pt>
                <c:pt idx="67831">
                  <c:v>0.991459462631612</c:v>
                </c:pt>
                <c:pt idx="67832">
                  <c:v>0.98825828754978895</c:v>
                </c:pt>
                <c:pt idx="67833">
                  <c:v>0.99076085017328397</c:v>
                </c:pt>
                <c:pt idx="67834">
                  <c:v>0.99116787597337896</c:v>
                </c:pt>
                <c:pt idx="67835">
                  <c:v>0.98683436941296898</c:v>
                </c:pt>
                <c:pt idx="67836">
                  <c:v>0.98778617550287695</c:v>
                </c:pt>
                <c:pt idx="67837">
                  <c:v>0.98952974528687299</c:v>
                </c:pt>
                <c:pt idx="67838">
                  <c:v>0.98696978537263402</c:v>
                </c:pt>
                <c:pt idx="67839">
                  <c:v>0.99088310071645402</c:v>
                </c:pt>
                <c:pt idx="67840">
                  <c:v>0.99169232987224798</c:v>
                </c:pt>
                <c:pt idx="67841">
                  <c:v>0.98967436464119196</c:v>
                </c:pt>
                <c:pt idx="67842">
                  <c:v>0.99069058196831605</c:v>
                </c:pt>
                <c:pt idx="67843">
                  <c:v>0.99257597192484104</c:v>
                </c:pt>
                <c:pt idx="67844">
                  <c:v>0.98963284635001403</c:v>
                </c:pt>
                <c:pt idx="67845">
                  <c:v>0.98975588853869301</c:v>
                </c:pt>
                <c:pt idx="67846">
                  <c:v>0.99029850384273099</c:v>
                </c:pt>
                <c:pt idx="67847">
                  <c:v>0.98969851612164395</c:v>
                </c:pt>
                <c:pt idx="67848">
                  <c:v>0.99321024633678301</c:v>
                </c:pt>
                <c:pt idx="67849">
                  <c:v>0.98890999908502297</c:v>
                </c:pt>
                <c:pt idx="67850">
                  <c:v>0.99360100424999698</c:v>
                </c:pt>
                <c:pt idx="67851">
                  <c:v>0.98779450366391597</c:v>
                </c:pt>
                <c:pt idx="67852">
                  <c:v>0.99093764770709802</c:v>
                </c:pt>
                <c:pt idx="67853">
                  <c:v>0.98763756061684005</c:v>
                </c:pt>
                <c:pt idx="67854">
                  <c:v>0.99097501035346003</c:v>
                </c:pt>
                <c:pt idx="67855">
                  <c:v>0.99326162962916498</c:v>
                </c:pt>
                <c:pt idx="67856">
                  <c:v>0.99090920113576997</c:v>
                </c:pt>
                <c:pt idx="67857">
                  <c:v>0.98718415948143001</c:v>
                </c:pt>
                <c:pt idx="67858">
                  <c:v>0.988613031487931</c:v>
                </c:pt>
                <c:pt idx="67859">
                  <c:v>0.98664293318057406</c:v>
                </c:pt>
                <c:pt idx="67860">
                  <c:v>0.99361097253748998</c:v>
                </c:pt>
                <c:pt idx="67861">
                  <c:v>0.99039173993771001</c:v>
                </c:pt>
                <c:pt idx="67862">
                  <c:v>0.99191991917911604</c:v>
                </c:pt>
                <c:pt idx="67863">
                  <c:v>0.99297592225497999</c:v>
                </c:pt>
                <c:pt idx="67864">
                  <c:v>0.99357282826874604</c:v>
                </c:pt>
                <c:pt idx="67865">
                  <c:v>0.98923386038316097</c:v>
                </c:pt>
                <c:pt idx="67866">
                  <c:v>0.98940610206478397</c:v>
                </c:pt>
                <c:pt idx="67867">
                  <c:v>0.985950792191576</c:v>
                </c:pt>
                <c:pt idx="67868">
                  <c:v>0.98774910994192899</c:v>
                </c:pt>
                <c:pt idx="67869">
                  <c:v>0.991846627861939</c:v>
                </c:pt>
                <c:pt idx="67870">
                  <c:v>0.99169421345339803</c:v>
                </c:pt>
                <c:pt idx="67871">
                  <c:v>0.98865661623463896</c:v>
                </c:pt>
                <c:pt idx="67872">
                  <c:v>0.98845327308968201</c:v>
                </c:pt>
                <c:pt idx="67873">
                  <c:v>0.99138597919905702</c:v>
                </c:pt>
                <c:pt idx="67874">
                  <c:v>0.99041839526916897</c:v>
                </c:pt>
                <c:pt idx="67875">
                  <c:v>0.991379754672013</c:v>
                </c:pt>
                <c:pt idx="67876">
                  <c:v>0.98922733140984198</c:v>
                </c:pt>
                <c:pt idx="67877">
                  <c:v>0.98831228401947002</c:v>
                </c:pt>
                <c:pt idx="67878">
                  <c:v>0.99126561449002104</c:v>
                </c:pt>
                <c:pt idx="67879">
                  <c:v>0.990132817576024</c:v>
                </c:pt>
                <c:pt idx="67880">
                  <c:v>0.99271385941183798</c:v>
                </c:pt>
                <c:pt idx="67881">
                  <c:v>0.98756225916239804</c:v>
                </c:pt>
                <c:pt idx="67882">
                  <c:v>0.98865521656302802</c:v>
                </c:pt>
                <c:pt idx="67883">
                  <c:v>0.99340043430629099</c:v>
                </c:pt>
                <c:pt idx="67884">
                  <c:v>0.99014174750740902</c:v>
                </c:pt>
                <c:pt idx="67885">
                  <c:v>0.99424792338382095</c:v>
                </c:pt>
                <c:pt idx="67886">
                  <c:v>0.99262581262545901</c:v>
                </c:pt>
                <c:pt idx="67887">
                  <c:v>0.98885356607526198</c:v>
                </c:pt>
                <c:pt idx="67888">
                  <c:v>0.98940847282548305</c:v>
                </c:pt>
                <c:pt idx="67889">
                  <c:v>0.99295129761798795</c:v>
                </c:pt>
                <c:pt idx="67890">
                  <c:v>0.98861021168597096</c:v>
                </c:pt>
                <c:pt idx="67891">
                  <c:v>0.991378688426934</c:v>
                </c:pt>
                <c:pt idx="67892">
                  <c:v>0.99383408154388198</c:v>
                </c:pt>
                <c:pt idx="67893">
                  <c:v>0.988729326268593</c:v>
                </c:pt>
                <c:pt idx="67894">
                  <c:v>0.98825637532406696</c:v>
                </c:pt>
                <c:pt idx="67895">
                  <c:v>0.99316232840737095</c:v>
                </c:pt>
                <c:pt idx="67896">
                  <c:v>0.98844622983117403</c:v>
                </c:pt>
                <c:pt idx="67897">
                  <c:v>0.99339877885328398</c:v>
                </c:pt>
                <c:pt idx="67898">
                  <c:v>0.99126359786601703</c:v>
                </c:pt>
                <c:pt idx="67899">
                  <c:v>0.99369257026177604</c:v>
                </c:pt>
                <c:pt idx="67900">
                  <c:v>0.99299713814434298</c:v>
                </c:pt>
                <c:pt idx="67901">
                  <c:v>0.99203762664089001</c:v>
                </c:pt>
                <c:pt idx="67902">
                  <c:v>0.99038583390693902</c:v>
                </c:pt>
                <c:pt idx="67903">
                  <c:v>0.99136486272579305</c:v>
                </c:pt>
                <c:pt idx="67904">
                  <c:v>0.98934245649752095</c:v>
                </c:pt>
                <c:pt idx="67905">
                  <c:v>0.98861666029986195</c:v>
                </c:pt>
                <c:pt idx="67906">
                  <c:v>0.98740307549441897</c:v>
                </c:pt>
                <c:pt idx="67907">
                  <c:v>0.98948012938144503</c:v>
                </c:pt>
                <c:pt idx="67908">
                  <c:v>0.98886791736309299</c:v>
                </c:pt>
                <c:pt idx="67909">
                  <c:v>0.99099199860834497</c:v>
                </c:pt>
                <c:pt idx="67910">
                  <c:v>0.98735470974908401</c:v>
                </c:pt>
                <c:pt idx="67911">
                  <c:v>0.99169035886610601</c:v>
                </c:pt>
                <c:pt idx="67912">
                  <c:v>0.99182879235800303</c:v>
                </c:pt>
                <c:pt idx="67913">
                  <c:v>0.98714302660403097</c:v>
                </c:pt>
                <c:pt idx="67914">
                  <c:v>0.99345153368815697</c:v>
                </c:pt>
                <c:pt idx="67915">
                  <c:v>0.98947943704122798</c:v>
                </c:pt>
                <c:pt idx="67916">
                  <c:v>0.99315971153173199</c:v>
                </c:pt>
                <c:pt idx="67917">
                  <c:v>0.98921393480779896</c:v>
                </c:pt>
                <c:pt idx="67918">
                  <c:v>0.99222273465704003</c:v>
                </c:pt>
                <c:pt idx="67919">
                  <c:v>0.99347751545893503</c:v>
                </c:pt>
                <c:pt idx="67920">
                  <c:v>0.98831307259553003</c:v>
                </c:pt>
                <c:pt idx="67921">
                  <c:v>0.98925043681450597</c:v>
                </c:pt>
                <c:pt idx="67922">
                  <c:v>0.99086889007109302</c:v>
                </c:pt>
                <c:pt idx="67923">
                  <c:v>0.99333318524368697</c:v>
                </c:pt>
                <c:pt idx="67924">
                  <c:v>0.99097060372360501</c:v>
                </c:pt>
                <c:pt idx="67925">
                  <c:v>0.99030201972143805</c:v>
                </c:pt>
                <c:pt idx="67926">
                  <c:v>0.98899288277043595</c:v>
                </c:pt>
                <c:pt idx="67927">
                  <c:v>0.99078590256122001</c:v>
                </c:pt>
                <c:pt idx="67928">
                  <c:v>0.98778746104980997</c:v>
                </c:pt>
                <c:pt idx="67929">
                  <c:v>0.98869598191250496</c:v>
                </c:pt>
                <c:pt idx="67930">
                  <c:v>0.99079606369933804</c:v>
                </c:pt>
                <c:pt idx="67931">
                  <c:v>0.989191248019063</c:v>
                </c:pt>
                <c:pt idx="67932">
                  <c:v>0.98730899918428605</c:v>
                </c:pt>
                <c:pt idx="67933">
                  <c:v>0.99001365113068196</c:v>
                </c:pt>
                <c:pt idx="67934">
                  <c:v>0.99198394537476597</c:v>
                </c:pt>
                <c:pt idx="67935">
                  <c:v>0.98718915300718801</c:v>
                </c:pt>
                <c:pt idx="67936">
                  <c:v>0.99195942473613896</c:v>
                </c:pt>
                <c:pt idx="67937">
                  <c:v>0.99155235810935305</c:v>
                </c:pt>
                <c:pt idx="67938">
                  <c:v>0.98931068956988799</c:v>
                </c:pt>
                <c:pt idx="67939">
                  <c:v>0.98739519932522701</c:v>
                </c:pt>
                <c:pt idx="67940">
                  <c:v>0.99000458941642699</c:v>
                </c:pt>
                <c:pt idx="67941">
                  <c:v>0.99069914356441002</c:v>
                </c:pt>
                <c:pt idx="67942">
                  <c:v>0.99157645404020001</c:v>
                </c:pt>
                <c:pt idx="67943">
                  <c:v>0.99181683498578199</c:v>
                </c:pt>
                <c:pt idx="67944">
                  <c:v>0.98864326017728199</c:v>
                </c:pt>
                <c:pt idx="67945">
                  <c:v>0.99110995573471306</c:v>
                </c:pt>
                <c:pt idx="67946">
                  <c:v>0.990322196658872</c:v>
                </c:pt>
                <c:pt idx="67947">
                  <c:v>0.98962794143314303</c:v>
                </c:pt>
                <c:pt idx="67948">
                  <c:v>0.98784589742202</c:v>
                </c:pt>
                <c:pt idx="67949">
                  <c:v>0.99372374830136601</c:v>
                </c:pt>
                <c:pt idx="67950">
                  <c:v>0.99310850305923104</c:v>
                </c:pt>
                <c:pt idx="67951">
                  <c:v>0.99268594059096305</c:v>
                </c:pt>
                <c:pt idx="67952">
                  <c:v>0.992024106611189</c:v>
                </c:pt>
                <c:pt idx="67953">
                  <c:v>0.991510111053585</c:v>
                </c:pt>
                <c:pt idx="67954">
                  <c:v>0.99187674483569599</c:v>
                </c:pt>
                <c:pt idx="67955">
                  <c:v>0.98917637919914603</c:v>
                </c:pt>
                <c:pt idx="67956">
                  <c:v>0.991996307050796</c:v>
                </c:pt>
                <c:pt idx="67957">
                  <c:v>0.99257211441264803</c:v>
                </c:pt>
                <c:pt idx="67958">
                  <c:v>0.98850031810725103</c:v>
                </c:pt>
                <c:pt idx="67959">
                  <c:v>0.989166124560793</c:v>
                </c:pt>
                <c:pt idx="67960">
                  <c:v>0.99002697772573101</c:v>
                </c:pt>
                <c:pt idx="67961">
                  <c:v>0.99154224089523602</c:v>
                </c:pt>
                <c:pt idx="67962">
                  <c:v>0.99015761554092896</c:v>
                </c:pt>
                <c:pt idx="67963">
                  <c:v>0.98826405391253103</c:v>
                </c:pt>
                <c:pt idx="67964">
                  <c:v>0.98929607640126405</c:v>
                </c:pt>
                <c:pt idx="67965">
                  <c:v>0.99243726419005596</c:v>
                </c:pt>
                <c:pt idx="67966">
                  <c:v>0.98830539215324498</c:v>
                </c:pt>
                <c:pt idx="67967">
                  <c:v>0.993245798384506</c:v>
                </c:pt>
                <c:pt idx="67968">
                  <c:v>0.98881257642116704</c:v>
                </c:pt>
                <c:pt idx="67969">
                  <c:v>0.99204499871754803</c:v>
                </c:pt>
                <c:pt idx="67970">
                  <c:v>0.99056560548376205</c:v>
                </c:pt>
                <c:pt idx="67971">
                  <c:v>0.99339905182476196</c:v>
                </c:pt>
                <c:pt idx="67972">
                  <c:v>0.98890563819036603</c:v>
                </c:pt>
                <c:pt idx="67973">
                  <c:v>0.99153312022136997</c:v>
                </c:pt>
                <c:pt idx="67974">
                  <c:v>0.98684393319771802</c:v>
                </c:pt>
                <c:pt idx="67975">
                  <c:v>0.99228914578166505</c:v>
                </c:pt>
                <c:pt idx="67976">
                  <c:v>0.98837836123992795</c:v>
                </c:pt>
                <c:pt idx="67977">
                  <c:v>0.99025412016919301</c:v>
                </c:pt>
                <c:pt idx="67978">
                  <c:v>0.98836060174429896</c:v>
                </c:pt>
                <c:pt idx="67979">
                  <c:v>0.99093062416834798</c:v>
                </c:pt>
                <c:pt idx="67980">
                  <c:v>0.99195610183679905</c:v>
                </c:pt>
                <c:pt idx="67981">
                  <c:v>0.99201676927614901</c:v>
                </c:pt>
                <c:pt idx="67982">
                  <c:v>0.99101159857539101</c:v>
                </c:pt>
                <c:pt idx="67983">
                  <c:v>0.99420890990778299</c:v>
                </c:pt>
                <c:pt idx="67984">
                  <c:v>0.98989553237878403</c:v>
                </c:pt>
                <c:pt idx="67985">
                  <c:v>0.98900476860998399</c:v>
                </c:pt>
                <c:pt idx="67986">
                  <c:v>0.990925278369714</c:v>
                </c:pt>
                <c:pt idx="67987">
                  <c:v>0.98835867588710502</c:v>
                </c:pt>
                <c:pt idx="67988">
                  <c:v>0.99241265736811701</c:v>
                </c:pt>
                <c:pt idx="67989">
                  <c:v>0.98964663827416599</c:v>
                </c:pt>
                <c:pt idx="67990">
                  <c:v>0.99083587585991695</c:v>
                </c:pt>
                <c:pt idx="67991">
                  <c:v>0.99093320583609401</c:v>
                </c:pt>
                <c:pt idx="67992">
                  <c:v>0.99195234185200898</c:v>
                </c:pt>
                <c:pt idx="67993">
                  <c:v>0.99037063079152599</c:v>
                </c:pt>
                <c:pt idx="67994">
                  <c:v>0.99145934185332896</c:v>
                </c:pt>
                <c:pt idx="67995">
                  <c:v>0.98809449667748805</c:v>
                </c:pt>
                <c:pt idx="67996">
                  <c:v>0.989985241878092</c:v>
                </c:pt>
                <c:pt idx="67997">
                  <c:v>0.98781915402365394</c:v>
                </c:pt>
                <c:pt idx="67998">
                  <c:v>0.98998199963004396</c:v>
                </c:pt>
                <c:pt idx="67999">
                  <c:v>0.99313773554097995</c:v>
                </c:pt>
                <c:pt idx="68000">
                  <c:v>0.98919800502598998</c:v>
                </c:pt>
                <c:pt idx="68001">
                  <c:v>0.99298333490187196</c:v>
                </c:pt>
                <c:pt idx="68002">
                  <c:v>0.99167500483412796</c:v>
                </c:pt>
                <c:pt idx="68003">
                  <c:v>0.98789088750763498</c:v>
                </c:pt>
                <c:pt idx="68004">
                  <c:v>0.99194380990411302</c:v>
                </c:pt>
                <c:pt idx="68005">
                  <c:v>0.99153851820612104</c:v>
                </c:pt>
                <c:pt idx="68006">
                  <c:v>0.99069112571757001</c:v>
                </c:pt>
                <c:pt idx="68007">
                  <c:v>0.991189066772451</c:v>
                </c:pt>
                <c:pt idx="68008">
                  <c:v>0.99062671319077999</c:v>
                </c:pt>
                <c:pt idx="68009">
                  <c:v>0.99077011096048895</c:v>
                </c:pt>
                <c:pt idx="68010">
                  <c:v>0.98878847422917704</c:v>
                </c:pt>
                <c:pt idx="68011">
                  <c:v>0.99071077213081804</c:v>
                </c:pt>
                <c:pt idx="68012">
                  <c:v>0.99138215501086502</c:v>
                </c:pt>
                <c:pt idx="68013">
                  <c:v>0.991430533741955</c:v>
                </c:pt>
                <c:pt idx="68014">
                  <c:v>0.99160196753504404</c:v>
                </c:pt>
                <c:pt idx="68015">
                  <c:v>0.986990234290818</c:v>
                </c:pt>
                <c:pt idx="68016">
                  <c:v>0.99155772453505298</c:v>
                </c:pt>
                <c:pt idx="68017">
                  <c:v>0.98625601495595405</c:v>
                </c:pt>
                <c:pt idx="68018">
                  <c:v>0.99073633084289303</c:v>
                </c:pt>
                <c:pt idx="68019">
                  <c:v>0.98760288451324296</c:v>
                </c:pt>
                <c:pt idx="68020">
                  <c:v>0.98776712428508195</c:v>
                </c:pt>
                <c:pt idx="68021">
                  <c:v>0.99151826131618503</c:v>
                </c:pt>
                <c:pt idx="68022">
                  <c:v>0.99175286445896604</c:v>
                </c:pt>
                <c:pt idx="68023">
                  <c:v>0.99254753799718598</c:v>
                </c:pt>
                <c:pt idx="68024">
                  <c:v>0.98957711958327699</c:v>
                </c:pt>
                <c:pt idx="68025">
                  <c:v>0.99081027541405398</c:v>
                </c:pt>
                <c:pt idx="68026">
                  <c:v>0.99373179026228398</c:v>
                </c:pt>
                <c:pt idx="68027">
                  <c:v>0.98804562975415799</c:v>
                </c:pt>
                <c:pt idx="68028">
                  <c:v>0.99158915417947002</c:v>
                </c:pt>
                <c:pt idx="68029">
                  <c:v>0.99333087633885997</c:v>
                </c:pt>
                <c:pt idx="68030">
                  <c:v>0.99434927848641597</c:v>
                </c:pt>
                <c:pt idx="68031">
                  <c:v>0.99074034291535096</c:v>
                </c:pt>
                <c:pt idx="68032">
                  <c:v>0.992663377649464</c:v>
                </c:pt>
                <c:pt idx="68033">
                  <c:v>0.98968264932068595</c:v>
                </c:pt>
                <c:pt idx="68034">
                  <c:v>0.98858651414704402</c:v>
                </c:pt>
                <c:pt idx="68035">
                  <c:v>0.99254591098864497</c:v>
                </c:pt>
                <c:pt idx="68036">
                  <c:v>0.99140548098112802</c:v>
                </c:pt>
                <c:pt idx="68037">
                  <c:v>0.99015868925275996</c:v>
                </c:pt>
                <c:pt idx="68038">
                  <c:v>0.99137434625089005</c:v>
                </c:pt>
                <c:pt idx="68039">
                  <c:v>0.98954352066931595</c:v>
                </c:pt>
                <c:pt idx="68040">
                  <c:v>0.98862916182835503</c:v>
                </c:pt>
                <c:pt idx="68041">
                  <c:v>0.99215488103591498</c:v>
                </c:pt>
                <c:pt idx="68042">
                  <c:v>0.99183243934016796</c:v>
                </c:pt>
                <c:pt idx="68043">
                  <c:v>0.99471020743010397</c:v>
                </c:pt>
                <c:pt idx="68044">
                  <c:v>0.98672528983604102</c:v>
                </c:pt>
                <c:pt idx="68045">
                  <c:v>0.99241926157896199</c:v>
                </c:pt>
                <c:pt idx="68046">
                  <c:v>0.99334732571912399</c:v>
                </c:pt>
                <c:pt idx="68047">
                  <c:v>0.99076927392318404</c:v>
                </c:pt>
                <c:pt idx="68048">
                  <c:v>0.99185079696041001</c:v>
                </c:pt>
                <c:pt idx="68049">
                  <c:v>0.98954214011028097</c:v>
                </c:pt>
                <c:pt idx="68050">
                  <c:v>0.98706124823713104</c:v>
                </c:pt>
                <c:pt idx="68051">
                  <c:v>0.99311572931103398</c:v>
                </c:pt>
                <c:pt idx="68052">
                  <c:v>0.99136371225242603</c:v>
                </c:pt>
                <c:pt idx="68053">
                  <c:v>0.98885711099892504</c:v>
                </c:pt>
                <c:pt idx="68054">
                  <c:v>0.99250615555246702</c:v>
                </c:pt>
                <c:pt idx="68055">
                  <c:v>0.99449101052800004</c:v>
                </c:pt>
                <c:pt idx="68056">
                  <c:v>0.99067310683594201</c:v>
                </c:pt>
                <c:pt idx="68057">
                  <c:v>0.98889386970080595</c:v>
                </c:pt>
                <c:pt idx="68058">
                  <c:v>0.99003617109755804</c:v>
                </c:pt>
                <c:pt idx="68059">
                  <c:v>0.99182330096806803</c:v>
                </c:pt>
                <c:pt idx="68060">
                  <c:v>0.99042131211236295</c:v>
                </c:pt>
                <c:pt idx="68061">
                  <c:v>0.99170823195958702</c:v>
                </c:pt>
                <c:pt idx="68062">
                  <c:v>0.98942562798934097</c:v>
                </c:pt>
                <c:pt idx="68063">
                  <c:v>0.988004248099562</c:v>
                </c:pt>
                <c:pt idx="68064">
                  <c:v>0.99342159301773503</c:v>
                </c:pt>
                <c:pt idx="68065">
                  <c:v>0.99078934375893002</c:v>
                </c:pt>
                <c:pt idx="68066">
                  <c:v>0.98928778898265501</c:v>
                </c:pt>
                <c:pt idx="68067">
                  <c:v>0.98665247297680303</c:v>
                </c:pt>
                <c:pt idx="68068">
                  <c:v>0.98832553361827402</c:v>
                </c:pt>
                <c:pt idx="68069">
                  <c:v>0.99011914890972696</c:v>
                </c:pt>
                <c:pt idx="68070">
                  <c:v>0.988495941199801</c:v>
                </c:pt>
                <c:pt idx="68071">
                  <c:v>0.98971443156003902</c:v>
                </c:pt>
                <c:pt idx="68072">
                  <c:v>0.99440652737021296</c:v>
                </c:pt>
                <c:pt idx="68073">
                  <c:v>0.99024301936692705</c:v>
                </c:pt>
                <c:pt idx="68074">
                  <c:v>0.98587210588774998</c:v>
                </c:pt>
                <c:pt idx="68075">
                  <c:v>0.99210454070232501</c:v>
                </c:pt>
                <c:pt idx="68076">
                  <c:v>0.989380037378088</c:v>
                </c:pt>
                <c:pt idx="68077">
                  <c:v>0.98918933430204603</c:v>
                </c:pt>
                <c:pt idx="68078">
                  <c:v>0.98781539537894303</c:v>
                </c:pt>
                <c:pt idx="68079">
                  <c:v>0.98727446512202199</c:v>
                </c:pt>
                <c:pt idx="68080">
                  <c:v>0.99188781360267497</c:v>
                </c:pt>
                <c:pt idx="68081">
                  <c:v>0.98874252884251801</c:v>
                </c:pt>
                <c:pt idx="68082">
                  <c:v>0.99080745175277596</c:v>
                </c:pt>
                <c:pt idx="68083">
                  <c:v>0.987109263110859</c:v>
                </c:pt>
                <c:pt idx="68084">
                  <c:v>0.98840507966373803</c:v>
                </c:pt>
                <c:pt idx="68085">
                  <c:v>0.99395343325043095</c:v>
                </c:pt>
                <c:pt idx="68086">
                  <c:v>0.98792587337212501</c:v>
                </c:pt>
                <c:pt idx="68087">
                  <c:v>0.99037681286567503</c:v>
                </c:pt>
                <c:pt idx="68088">
                  <c:v>0.99053269360877505</c:v>
                </c:pt>
                <c:pt idx="68089">
                  <c:v>0.98925459469544497</c:v>
                </c:pt>
                <c:pt idx="68090">
                  <c:v>0.98911940795968101</c:v>
                </c:pt>
                <c:pt idx="68091">
                  <c:v>0.99130103625337296</c:v>
                </c:pt>
                <c:pt idx="68092">
                  <c:v>0.98974978473955999</c:v>
                </c:pt>
                <c:pt idx="68093">
                  <c:v>0.98713074646787502</c:v>
                </c:pt>
                <c:pt idx="68094">
                  <c:v>0.98787381247637396</c:v>
                </c:pt>
                <c:pt idx="68095">
                  <c:v>0.98904903550864998</c:v>
                </c:pt>
                <c:pt idx="68096">
                  <c:v>0.98897008353336502</c:v>
                </c:pt>
                <c:pt idx="68097">
                  <c:v>0.99150399697718095</c:v>
                </c:pt>
                <c:pt idx="68098">
                  <c:v>0.992216724287587</c:v>
                </c:pt>
                <c:pt idx="68099">
                  <c:v>0.99245976680276904</c:v>
                </c:pt>
                <c:pt idx="68100">
                  <c:v>0.99006299481482396</c:v>
                </c:pt>
                <c:pt idx="68101">
                  <c:v>0.98972607524217804</c:v>
                </c:pt>
                <c:pt idx="68102">
                  <c:v>0.98741361721972998</c:v>
                </c:pt>
                <c:pt idx="68103">
                  <c:v>0.99153697665453699</c:v>
                </c:pt>
                <c:pt idx="68104">
                  <c:v>0.99208796320878201</c:v>
                </c:pt>
                <c:pt idx="68105">
                  <c:v>0.98979959351053104</c:v>
                </c:pt>
                <c:pt idx="68106">
                  <c:v>0.99206654160590801</c:v>
                </c:pt>
                <c:pt idx="68107">
                  <c:v>0.99068991596283096</c:v>
                </c:pt>
                <c:pt idx="68108">
                  <c:v>0.99014300240474695</c:v>
                </c:pt>
                <c:pt idx="68109">
                  <c:v>0.98836561990036698</c:v>
                </c:pt>
                <c:pt idx="68110">
                  <c:v>0.99089796507773897</c:v>
                </c:pt>
                <c:pt idx="68111">
                  <c:v>0.98905724302376496</c:v>
                </c:pt>
                <c:pt idx="68112">
                  <c:v>0.98831864305169204</c:v>
                </c:pt>
                <c:pt idx="68113">
                  <c:v>0.99008448502761903</c:v>
                </c:pt>
                <c:pt idx="68114">
                  <c:v>0.99065514208650496</c:v>
                </c:pt>
                <c:pt idx="68115">
                  <c:v>0.98993878486757103</c:v>
                </c:pt>
                <c:pt idx="68116">
                  <c:v>0.98835546214454195</c:v>
                </c:pt>
                <c:pt idx="68117">
                  <c:v>0.99077826611807396</c:v>
                </c:pt>
                <c:pt idx="68118">
                  <c:v>0.99110094559128403</c:v>
                </c:pt>
                <c:pt idx="68119">
                  <c:v>0.99377796370483995</c:v>
                </c:pt>
                <c:pt idx="68120">
                  <c:v>0.99103472846983098</c:v>
                </c:pt>
                <c:pt idx="68121">
                  <c:v>0.98972575451272404</c:v>
                </c:pt>
                <c:pt idx="68122">
                  <c:v>0.98827886431701395</c:v>
                </c:pt>
                <c:pt idx="68123">
                  <c:v>0.98775565864822501</c:v>
                </c:pt>
                <c:pt idx="68124">
                  <c:v>0.99101987904361</c:v>
                </c:pt>
                <c:pt idx="68125">
                  <c:v>0.99324656067800199</c:v>
                </c:pt>
                <c:pt idx="68126">
                  <c:v>0.99073892742643999</c:v>
                </c:pt>
                <c:pt idx="68127">
                  <c:v>0.99047426793689497</c:v>
                </c:pt>
                <c:pt idx="68128">
                  <c:v>0.989472867354795</c:v>
                </c:pt>
                <c:pt idx="68129">
                  <c:v>0.99109696619179399</c:v>
                </c:pt>
                <c:pt idx="68130">
                  <c:v>0.98942590997489399</c:v>
                </c:pt>
                <c:pt idx="68131">
                  <c:v>0.98976263934813902</c:v>
                </c:pt>
                <c:pt idx="68132">
                  <c:v>0.98736088365100505</c:v>
                </c:pt>
                <c:pt idx="68133">
                  <c:v>0.99160190623785804</c:v>
                </c:pt>
                <c:pt idx="68134">
                  <c:v>0.989141609884158</c:v>
                </c:pt>
                <c:pt idx="68135">
                  <c:v>0.98933043583503699</c:v>
                </c:pt>
                <c:pt idx="68136">
                  <c:v>0.99149525318786902</c:v>
                </c:pt>
                <c:pt idx="68137">
                  <c:v>0.98877457620056997</c:v>
                </c:pt>
                <c:pt idx="68138">
                  <c:v>0.98730150930194505</c:v>
                </c:pt>
                <c:pt idx="68139">
                  <c:v>0.98839301163631099</c:v>
                </c:pt>
                <c:pt idx="68140">
                  <c:v>0.98732774184062599</c:v>
                </c:pt>
                <c:pt idx="68141">
                  <c:v>0.98990680272151699</c:v>
                </c:pt>
                <c:pt idx="68142">
                  <c:v>0.99040557531768703</c:v>
                </c:pt>
                <c:pt idx="68143">
                  <c:v>0.99352143438121099</c:v>
                </c:pt>
                <c:pt idx="68144">
                  <c:v>0.98755834387602204</c:v>
                </c:pt>
                <c:pt idx="68145">
                  <c:v>0.98924048835696399</c:v>
                </c:pt>
                <c:pt idx="68146">
                  <c:v>0.99214799137632403</c:v>
                </c:pt>
                <c:pt idx="68147">
                  <c:v>0.99201905852023997</c:v>
                </c:pt>
                <c:pt idx="68148">
                  <c:v>0.99141370807433205</c:v>
                </c:pt>
                <c:pt idx="68149">
                  <c:v>0.98884739207838701</c:v>
                </c:pt>
                <c:pt idx="68150">
                  <c:v>0.99269332532098198</c:v>
                </c:pt>
                <c:pt idx="68151">
                  <c:v>0.98870441364539297</c:v>
                </c:pt>
                <c:pt idx="68152">
                  <c:v>0.99250562565199396</c:v>
                </c:pt>
                <c:pt idx="68153">
                  <c:v>0.99133244676141596</c:v>
                </c:pt>
                <c:pt idx="68154">
                  <c:v>0.987660463355861</c:v>
                </c:pt>
                <c:pt idx="68155">
                  <c:v>0.99134185198734004</c:v>
                </c:pt>
                <c:pt idx="68156">
                  <c:v>0.99451424009376699</c:v>
                </c:pt>
                <c:pt idx="68157">
                  <c:v>0.98947900470250405</c:v>
                </c:pt>
                <c:pt idx="68158">
                  <c:v>0.98819387875217002</c:v>
                </c:pt>
                <c:pt idx="68159">
                  <c:v>0.99070943025346403</c:v>
                </c:pt>
                <c:pt idx="68160">
                  <c:v>0.987208216502094</c:v>
                </c:pt>
                <c:pt idx="68161">
                  <c:v>0.99291345439626499</c:v>
                </c:pt>
                <c:pt idx="68162">
                  <c:v>0.98966169925422298</c:v>
                </c:pt>
                <c:pt idx="68163">
                  <c:v>0.98997177149361903</c:v>
                </c:pt>
                <c:pt idx="68164">
                  <c:v>0.99139438710474104</c:v>
                </c:pt>
                <c:pt idx="68165">
                  <c:v>0.99036470820808697</c:v>
                </c:pt>
                <c:pt idx="68166">
                  <c:v>0.99323883469906504</c:v>
                </c:pt>
                <c:pt idx="68167">
                  <c:v>0.98960696038128404</c:v>
                </c:pt>
                <c:pt idx="68168">
                  <c:v>0.990259020678531</c:v>
                </c:pt>
                <c:pt idx="68169">
                  <c:v>0.99204920945344699</c:v>
                </c:pt>
                <c:pt idx="68170">
                  <c:v>0.98985727367905796</c:v>
                </c:pt>
                <c:pt idx="68171">
                  <c:v>0.99125671630718104</c:v>
                </c:pt>
                <c:pt idx="68172">
                  <c:v>0.99079308378500597</c:v>
                </c:pt>
                <c:pt idx="68173">
                  <c:v>0.993651238146952</c:v>
                </c:pt>
                <c:pt idx="68174">
                  <c:v>0.99304893425757501</c:v>
                </c:pt>
                <c:pt idx="68175">
                  <c:v>0.99015223989433399</c:v>
                </c:pt>
                <c:pt idx="68176">
                  <c:v>0.989001926290483</c:v>
                </c:pt>
                <c:pt idx="68177">
                  <c:v>0.99212679071032495</c:v>
                </c:pt>
                <c:pt idx="68178">
                  <c:v>0.99024941649224896</c:v>
                </c:pt>
                <c:pt idx="68179">
                  <c:v>0.99185158486088099</c:v>
                </c:pt>
                <c:pt idx="68180">
                  <c:v>0.99190318396407495</c:v>
                </c:pt>
                <c:pt idx="68181">
                  <c:v>0.99060599703437002</c:v>
                </c:pt>
                <c:pt idx="68182">
                  <c:v>0.99235153120907804</c:v>
                </c:pt>
                <c:pt idx="68183">
                  <c:v>0.99056980335201905</c:v>
                </c:pt>
                <c:pt idx="68184">
                  <c:v>0.98944258687643905</c:v>
                </c:pt>
                <c:pt idx="68185">
                  <c:v>0.98683566841325698</c:v>
                </c:pt>
                <c:pt idx="68186">
                  <c:v>0.98940141666575898</c:v>
                </c:pt>
                <c:pt idx="68187">
                  <c:v>0.99053410405097297</c:v>
                </c:pt>
                <c:pt idx="68188">
                  <c:v>0.98927931293076798</c:v>
                </c:pt>
                <c:pt idx="68189">
                  <c:v>0.99386598815036398</c:v>
                </c:pt>
                <c:pt idx="68190">
                  <c:v>0.98757348922596599</c:v>
                </c:pt>
                <c:pt idx="68191">
                  <c:v>0.99011516421412304</c:v>
                </c:pt>
                <c:pt idx="68192">
                  <c:v>0.99062641331430101</c:v>
                </c:pt>
                <c:pt idx="68193">
                  <c:v>0.990002109045374</c:v>
                </c:pt>
                <c:pt idx="68194">
                  <c:v>0.98596972605481403</c:v>
                </c:pt>
                <c:pt idx="68195">
                  <c:v>0.99260839152535796</c:v>
                </c:pt>
                <c:pt idx="68196">
                  <c:v>0.98990538242496096</c:v>
                </c:pt>
                <c:pt idx="68197">
                  <c:v>0.99037346492759804</c:v>
                </c:pt>
                <c:pt idx="68198">
                  <c:v>0.98808924353521499</c:v>
                </c:pt>
                <c:pt idx="68199">
                  <c:v>0.99157426907900403</c:v>
                </c:pt>
                <c:pt idx="68200">
                  <c:v>0.98884852353023001</c:v>
                </c:pt>
                <c:pt idx="68201">
                  <c:v>0.99098866467715496</c:v>
                </c:pt>
                <c:pt idx="68202">
                  <c:v>0.99113954690572104</c:v>
                </c:pt>
                <c:pt idx="68203">
                  <c:v>0.99237838212131402</c:v>
                </c:pt>
                <c:pt idx="68204">
                  <c:v>0.98968431184967698</c:v>
                </c:pt>
                <c:pt idx="68205">
                  <c:v>0.99055160857847901</c:v>
                </c:pt>
                <c:pt idx="68206">
                  <c:v>0.99013157431569998</c:v>
                </c:pt>
                <c:pt idx="68207">
                  <c:v>0.99270454074573</c:v>
                </c:pt>
                <c:pt idx="68208">
                  <c:v>0.99075421181985501</c:v>
                </c:pt>
                <c:pt idx="68209">
                  <c:v>0.98984241031143305</c:v>
                </c:pt>
                <c:pt idx="68210">
                  <c:v>0.98754480401621203</c:v>
                </c:pt>
                <c:pt idx="68211">
                  <c:v>0.99028474832867996</c:v>
                </c:pt>
                <c:pt idx="68212">
                  <c:v>0.98812385236603195</c:v>
                </c:pt>
                <c:pt idx="68213">
                  <c:v>0.99039908822266298</c:v>
                </c:pt>
                <c:pt idx="68214">
                  <c:v>0.98613108330460397</c:v>
                </c:pt>
                <c:pt idx="68215">
                  <c:v>0.99184348444581205</c:v>
                </c:pt>
                <c:pt idx="68216">
                  <c:v>0.98858273447552703</c:v>
                </c:pt>
                <c:pt idx="68217">
                  <c:v>0.98926682856260795</c:v>
                </c:pt>
                <c:pt idx="68218">
                  <c:v>0.98821505336401705</c:v>
                </c:pt>
                <c:pt idx="68219">
                  <c:v>0.98874490129086501</c:v>
                </c:pt>
                <c:pt idx="68220">
                  <c:v>0.989966586308754</c:v>
                </c:pt>
                <c:pt idx="68221">
                  <c:v>0.98981987041605402</c:v>
                </c:pt>
                <c:pt idx="68222">
                  <c:v>0.99143607688362301</c:v>
                </c:pt>
                <c:pt idx="68223">
                  <c:v>0.99156773446524105</c:v>
                </c:pt>
                <c:pt idx="68224">
                  <c:v>0.990505935556661</c:v>
                </c:pt>
                <c:pt idx="68225">
                  <c:v>0.98838856230417305</c:v>
                </c:pt>
                <c:pt idx="68226">
                  <c:v>0.99024360304792203</c:v>
                </c:pt>
                <c:pt idx="68227">
                  <c:v>0.99161773287667199</c:v>
                </c:pt>
                <c:pt idx="68228">
                  <c:v>0.98936097905056197</c:v>
                </c:pt>
                <c:pt idx="68229">
                  <c:v>0.98881067458569905</c:v>
                </c:pt>
                <c:pt idx="68230">
                  <c:v>0.98864861889567701</c:v>
                </c:pt>
                <c:pt idx="68231">
                  <c:v>0.99358090270920796</c:v>
                </c:pt>
                <c:pt idx="68232">
                  <c:v>0.98983372403699799</c:v>
                </c:pt>
                <c:pt idx="68233">
                  <c:v>0.98814503644656604</c:v>
                </c:pt>
                <c:pt idx="68234">
                  <c:v>0.98916150727186702</c:v>
                </c:pt>
                <c:pt idx="68235">
                  <c:v>0.99192576277234501</c:v>
                </c:pt>
                <c:pt idx="68236">
                  <c:v>0.99036082646700496</c:v>
                </c:pt>
                <c:pt idx="68237">
                  <c:v>0.99027248467293205</c:v>
                </c:pt>
                <c:pt idx="68238">
                  <c:v>0.99300458167735295</c:v>
                </c:pt>
                <c:pt idx="68239">
                  <c:v>0.98964722150088003</c:v>
                </c:pt>
                <c:pt idx="68240">
                  <c:v>0.99257522187143699</c:v>
                </c:pt>
                <c:pt idx="68241">
                  <c:v>0.99013466092045599</c:v>
                </c:pt>
                <c:pt idx="68242">
                  <c:v>0.99210510206168401</c:v>
                </c:pt>
                <c:pt idx="68243">
                  <c:v>0.99034690704667805</c:v>
                </c:pt>
                <c:pt idx="68244">
                  <c:v>0.98676334791492704</c:v>
                </c:pt>
                <c:pt idx="68245">
                  <c:v>0.990665603636675</c:v>
                </c:pt>
                <c:pt idx="68246">
                  <c:v>0.99040568522333905</c:v>
                </c:pt>
                <c:pt idx="68247">
                  <c:v>0.987176477484901</c:v>
                </c:pt>
                <c:pt idx="68248">
                  <c:v>0.99220187701912699</c:v>
                </c:pt>
                <c:pt idx="68249">
                  <c:v>0.99140227255471502</c:v>
                </c:pt>
                <c:pt idx="68250">
                  <c:v>0.98782547128554998</c:v>
                </c:pt>
                <c:pt idx="68251">
                  <c:v>0.98939867001536197</c:v>
                </c:pt>
                <c:pt idx="68252">
                  <c:v>0.98842537846644096</c:v>
                </c:pt>
                <c:pt idx="68253">
                  <c:v>0.99431108540786095</c:v>
                </c:pt>
                <c:pt idx="68254">
                  <c:v>0.98819376376269097</c:v>
                </c:pt>
                <c:pt idx="68255">
                  <c:v>0.98855699320279999</c:v>
                </c:pt>
                <c:pt idx="68256">
                  <c:v>0.98981308804083101</c:v>
                </c:pt>
                <c:pt idx="68257">
                  <c:v>0.99313638104990598</c:v>
                </c:pt>
                <c:pt idx="68258">
                  <c:v>0.99017901848533896</c:v>
                </c:pt>
                <c:pt idx="68259">
                  <c:v>0.98915162294960901</c:v>
                </c:pt>
                <c:pt idx="68260">
                  <c:v>0.98686187989117502</c:v>
                </c:pt>
                <c:pt idx="68261">
                  <c:v>0.99003189161501604</c:v>
                </c:pt>
                <c:pt idx="68262">
                  <c:v>0.99031421774490702</c:v>
                </c:pt>
                <c:pt idx="68263">
                  <c:v>0.98737890927105998</c:v>
                </c:pt>
                <c:pt idx="68264">
                  <c:v>0.98906267616849297</c:v>
                </c:pt>
                <c:pt idx="68265">
                  <c:v>0.99193590632252604</c:v>
                </c:pt>
                <c:pt idx="68266">
                  <c:v>0.99246068498368001</c:v>
                </c:pt>
                <c:pt idx="68267">
                  <c:v>0.98984057340065101</c:v>
                </c:pt>
                <c:pt idx="68268">
                  <c:v>0.989962931880498</c:v>
                </c:pt>
                <c:pt idx="68269">
                  <c:v>0.98734765460194895</c:v>
                </c:pt>
                <c:pt idx="68270">
                  <c:v>0.993275752758213</c:v>
                </c:pt>
                <c:pt idx="68271">
                  <c:v>0.98959730799055801</c:v>
                </c:pt>
                <c:pt idx="68272">
                  <c:v>0.98834172807244602</c:v>
                </c:pt>
                <c:pt idx="68273">
                  <c:v>0.99376257561480397</c:v>
                </c:pt>
                <c:pt idx="68274">
                  <c:v>0.98976394532567502</c:v>
                </c:pt>
                <c:pt idx="68275">
                  <c:v>0.98763230201109597</c:v>
                </c:pt>
                <c:pt idx="68276">
                  <c:v>0.99089066223211297</c:v>
                </c:pt>
                <c:pt idx="68277">
                  <c:v>0.99186428789247205</c:v>
                </c:pt>
                <c:pt idx="68278">
                  <c:v>0.98805823372665502</c:v>
                </c:pt>
                <c:pt idx="68279">
                  <c:v>0.98863041399704799</c:v>
                </c:pt>
                <c:pt idx="68280">
                  <c:v>0.98914122140830896</c:v>
                </c:pt>
                <c:pt idx="68281">
                  <c:v>0.98999191617098004</c:v>
                </c:pt>
                <c:pt idx="68282">
                  <c:v>0.98847691928853498</c:v>
                </c:pt>
                <c:pt idx="68283">
                  <c:v>0.98799713489742802</c:v>
                </c:pt>
                <c:pt idx="68284">
                  <c:v>0.99439638045915701</c:v>
                </c:pt>
                <c:pt idx="68285">
                  <c:v>0.989022792447525</c:v>
                </c:pt>
                <c:pt idx="68286">
                  <c:v>0.99013077273310202</c:v>
                </c:pt>
                <c:pt idx="68287">
                  <c:v>0.99240040207671298</c:v>
                </c:pt>
                <c:pt idx="68288">
                  <c:v>0.99440863352235298</c:v>
                </c:pt>
                <c:pt idx="68289">
                  <c:v>0.98736615446294795</c:v>
                </c:pt>
                <c:pt idx="68290">
                  <c:v>0.99180919729478201</c:v>
                </c:pt>
                <c:pt idx="68291">
                  <c:v>0.98908850513841295</c:v>
                </c:pt>
                <c:pt idx="68292">
                  <c:v>0.99208675060849805</c:v>
                </c:pt>
                <c:pt idx="68293">
                  <c:v>0.98836332718194397</c:v>
                </c:pt>
                <c:pt idx="68294">
                  <c:v>0.98980813704788895</c:v>
                </c:pt>
                <c:pt idx="68295">
                  <c:v>0.99196729170762099</c:v>
                </c:pt>
                <c:pt idx="68296">
                  <c:v>0.99037813719633105</c:v>
                </c:pt>
                <c:pt idx="68297">
                  <c:v>0.99156472687361996</c:v>
                </c:pt>
                <c:pt idx="68298">
                  <c:v>0.98762735267306101</c:v>
                </c:pt>
                <c:pt idx="68299">
                  <c:v>0.99180691875776195</c:v>
                </c:pt>
                <c:pt idx="68300">
                  <c:v>0.99089136084247498</c:v>
                </c:pt>
                <c:pt idx="68301">
                  <c:v>0.98914184857228304</c:v>
                </c:pt>
                <c:pt idx="68302">
                  <c:v>0.99288226104049804</c:v>
                </c:pt>
                <c:pt idx="68303">
                  <c:v>0.99122072888492596</c:v>
                </c:pt>
                <c:pt idx="68304">
                  <c:v>0.98753315786983398</c:v>
                </c:pt>
                <c:pt idx="68305">
                  <c:v>0.99105168465693305</c:v>
                </c:pt>
                <c:pt idx="68306">
                  <c:v>0.98840202610650596</c:v>
                </c:pt>
                <c:pt idx="68307">
                  <c:v>0.98774451946191999</c:v>
                </c:pt>
                <c:pt idx="68308">
                  <c:v>0.98876019915300495</c:v>
                </c:pt>
                <c:pt idx="68309">
                  <c:v>0.988461218835337</c:v>
                </c:pt>
                <c:pt idx="68310">
                  <c:v>0.98962824865266397</c:v>
                </c:pt>
                <c:pt idx="68311">
                  <c:v>0.98845947899050601</c:v>
                </c:pt>
                <c:pt idx="68312">
                  <c:v>0.99218232641760096</c:v>
                </c:pt>
                <c:pt idx="68313">
                  <c:v>0.99298944223242203</c:v>
                </c:pt>
                <c:pt idx="68314">
                  <c:v>0.98925183462542698</c:v>
                </c:pt>
                <c:pt idx="68315">
                  <c:v>0.99167885749354101</c:v>
                </c:pt>
                <c:pt idx="68316">
                  <c:v>0.98930987373552604</c:v>
                </c:pt>
                <c:pt idx="68317">
                  <c:v>0.98843243826034499</c:v>
                </c:pt>
                <c:pt idx="68318">
                  <c:v>0.99248375435242697</c:v>
                </c:pt>
                <c:pt idx="68319">
                  <c:v>0.99187053610368803</c:v>
                </c:pt>
                <c:pt idx="68320">
                  <c:v>0.98839185420153697</c:v>
                </c:pt>
                <c:pt idx="68321">
                  <c:v>0.99214280050033499</c:v>
                </c:pt>
                <c:pt idx="68322">
                  <c:v>0.99157566370785899</c:v>
                </c:pt>
                <c:pt idx="68323">
                  <c:v>0.992520476098122</c:v>
                </c:pt>
                <c:pt idx="68324">
                  <c:v>0.991082910985708</c:v>
                </c:pt>
                <c:pt idx="68325">
                  <c:v>0.99166827072579999</c:v>
                </c:pt>
                <c:pt idx="68326">
                  <c:v>0.99021130204558105</c:v>
                </c:pt>
                <c:pt idx="68327">
                  <c:v>0.99113458564687495</c:v>
                </c:pt>
                <c:pt idx="68328">
                  <c:v>0.98983710195783603</c:v>
                </c:pt>
                <c:pt idx="68329">
                  <c:v>0.98922401923957304</c:v>
                </c:pt>
                <c:pt idx="68330">
                  <c:v>0.988469754643448</c:v>
                </c:pt>
                <c:pt idx="68331">
                  <c:v>0.99307948078301</c:v>
                </c:pt>
                <c:pt idx="68332">
                  <c:v>0.99011830081004704</c:v>
                </c:pt>
                <c:pt idx="68333">
                  <c:v>0.99019532542534106</c:v>
                </c:pt>
                <c:pt idx="68334">
                  <c:v>0.98917104848706605</c:v>
                </c:pt>
                <c:pt idx="68335">
                  <c:v>0.99283584090033505</c:v>
                </c:pt>
                <c:pt idx="68336">
                  <c:v>0.986595689414968</c:v>
                </c:pt>
                <c:pt idx="68337">
                  <c:v>0.99241921362431196</c:v>
                </c:pt>
                <c:pt idx="68338">
                  <c:v>0.99157550361909896</c:v>
                </c:pt>
                <c:pt idx="68339">
                  <c:v>0.98761320966833299</c:v>
                </c:pt>
                <c:pt idx="68340">
                  <c:v>0.98759947254981695</c:v>
                </c:pt>
                <c:pt idx="68341">
                  <c:v>0.98993540023941295</c:v>
                </c:pt>
                <c:pt idx="68342">
                  <c:v>0.98643746819225997</c:v>
                </c:pt>
                <c:pt idx="68343">
                  <c:v>0.99297656469548001</c:v>
                </c:pt>
                <c:pt idx="68344">
                  <c:v>0.98862027576643596</c:v>
                </c:pt>
                <c:pt idx="68345">
                  <c:v>0.99073785801673797</c:v>
                </c:pt>
                <c:pt idx="68346">
                  <c:v>0.990930795272984</c:v>
                </c:pt>
                <c:pt idx="68347">
                  <c:v>0.98846052762075398</c:v>
                </c:pt>
                <c:pt idx="68348">
                  <c:v>0.98860565649818999</c:v>
                </c:pt>
                <c:pt idx="68349">
                  <c:v>0.99191161972324204</c:v>
                </c:pt>
                <c:pt idx="68350">
                  <c:v>0.98980580955891695</c:v>
                </c:pt>
                <c:pt idx="68351">
                  <c:v>0.98660862327157295</c:v>
                </c:pt>
                <c:pt idx="68352">
                  <c:v>0.99366410868398403</c:v>
                </c:pt>
                <c:pt idx="68353">
                  <c:v>0.98848121342286799</c:v>
                </c:pt>
                <c:pt idx="68354">
                  <c:v>0.98793355303311603</c:v>
                </c:pt>
                <c:pt idx="68355">
                  <c:v>0.99155430142581302</c:v>
                </c:pt>
                <c:pt idx="68356">
                  <c:v>0.98723223579212205</c:v>
                </c:pt>
                <c:pt idx="68357">
                  <c:v>0.99352490429070095</c:v>
                </c:pt>
                <c:pt idx="68358">
                  <c:v>0.99010110769696402</c:v>
                </c:pt>
                <c:pt idx="68359">
                  <c:v>0.99076964777047805</c:v>
                </c:pt>
                <c:pt idx="68360">
                  <c:v>0.99127293141949202</c:v>
                </c:pt>
                <c:pt idx="68361">
                  <c:v>0.99213639276463905</c:v>
                </c:pt>
                <c:pt idx="68362">
                  <c:v>0.98812603022581502</c:v>
                </c:pt>
                <c:pt idx="68363">
                  <c:v>0.99295230387941702</c:v>
                </c:pt>
                <c:pt idx="68364">
                  <c:v>0.98979806200613596</c:v>
                </c:pt>
                <c:pt idx="68365">
                  <c:v>0.98923168503692105</c:v>
                </c:pt>
                <c:pt idx="68366">
                  <c:v>0.99245074824430402</c:v>
                </c:pt>
                <c:pt idx="68367">
                  <c:v>0.99175353331216798</c:v>
                </c:pt>
                <c:pt idx="68368">
                  <c:v>0.99340432770756204</c:v>
                </c:pt>
                <c:pt idx="68369">
                  <c:v>0.98768682155639898</c:v>
                </c:pt>
                <c:pt idx="68370">
                  <c:v>0.98930373617485901</c:v>
                </c:pt>
                <c:pt idx="68371">
                  <c:v>0.99238207657371302</c:v>
                </c:pt>
                <c:pt idx="68372">
                  <c:v>0.98952175289506605</c:v>
                </c:pt>
                <c:pt idx="68373">
                  <c:v>0.98727257679224001</c:v>
                </c:pt>
                <c:pt idx="68374">
                  <c:v>0.99042028808986005</c:v>
                </c:pt>
                <c:pt idx="68375">
                  <c:v>0.99230477055007704</c:v>
                </c:pt>
                <c:pt idx="68376">
                  <c:v>0.99401399399004897</c:v>
                </c:pt>
                <c:pt idx="68377">
                  <c:v>0.99114896144398401</c:v>
                </c:pt>
                <c:pt idx="68378">
                  <c:v>0.99057989304101401</c:v>
                </c:pt>
                <c:pt idx="68379">
                  <c:v>0.99164918657340295</c:v>
                </c:pt>
                <c:pt idx="68380">
                  <c:v>0.99174715195597196</c:v>
                </c:pt>
                <c:pt idx="68381">
                  <c:v>0.98697698208981499</c:v>
                </c:pt>
                <c:pt idx="68382">
                  <c:v>0.988211669469513</c:v>
                </c:pt>
                <c:pt idx="68383">
                  <c:v>0.99222872303673304</c:v>
                </c:pt>
                <c:pt idx="68384">
                  <c:v>0.98798673000760895</c:v>
                </c:pt>
                <c:pt idx="68385">
                  <c:v>0.98638173312474797</c:v>
                </c:pt>
                <c:pt idx="68386">
                  <c:v>0.98802904148052695</c:v>
                </c:pt>
                <c:pt idx="68387">
                  <c:v>0.99169203603979095</c:v>
                </c:pt>
                <c:pt idx="68388">
                  <c:v>0.98665069045850495</c:v>
                </c:pt>
                <c:pt idx="68389">
                  <c:v>0.991716344354313</c:v>
                </c:pt>
                <c:pt idx="68390">
                  <c:v>0.98647364478021005</c:v>
                </c:pt>
                <c:pt idx="68391">
                  <c:v>0.99025214728621602</c:v>
                </c:pt>
                <c:pt idx="68392">
                  <c:v>0.99027093271397104</c:v>
                </c:pt>
                <c:pt idx="68393">
                  <c:v>0.98813648298191803</c:v>
                </c:pt>
                <c:pt idx="68394">
                  <c:v>0.98788036460107298</c:v>
                </c:pt>
                <c:pt idx="68395">
                  <c:v>0.99266042380520403</c:v>
                </c:pt>
                <c:pt idx="68396">
                  <c:v>0.99196440034389699</c:v>
                </c:pt>
                <c:pt idx="68397">
                  <c:v>0.99246453448868899</c:v>
                </c:pt>
                <c:pt idx="68398">
                  <c:v>0.99397602610425895</c:v>
                </c:pt>
                <c:pt idx="68399">
                  <c:v>0.99073571940817395</c:v>
                </c:pt>
                <c:pt idx="68400">
                  <c:v>0.99096882355925497</c:v>
                </c:pt>
                <c:pt idx="68401">
                  <c:v>0.99275923111157305</c:v>
                </c:pt>
                <c:pt idx="68402">
                  <c:v>0.99131345604184595</c:v>
                </c:pt>
                <c:pt idx="68403">
                  <c:v>0.98640729351004597</c:v>
                </c:pt>
                <c:pt idx="68404">
                  <c:v>0.98798656420263797</c:v>
                </c:pt>
                <c:pt idx="68405">
                  <c:v>0.98886552468022004</c:v>
                </c:pt>
                <c:pt idx="68406">
                  <c:v>0.98680054293362396</c:v>
                </c:pt>
                <c:pt idx="68407">
                  <c:v>0.99119850074434002</c:v>
                </c:pt>
                <c:pt idx="68408">
                  <c:v>0.98746160349004897</c:v>
                </c:pt>
                <c:pt idx="68409">
                  <c:v>0.99370046687943103</c:v>
                </c:pt>
                <c:pt idx="68410">
                  <c:v>0.98894488526233704</c:v>
                </c:pt>
                <c:pt idx="68411">
                  <c:v>0.98947230446868095</c:v>
                </c:pt>
                <c:pt idx="68412">
                  <c:v>0.99241724646131702</c:v>
                </c:pt>
                <c:pt idx="68413">
                  <c:v>0.98830759975815996</c:v>
                </c:pt>
                <c:pt idx="68414">
                  <c:v>0.99336904406575499</c:v>
                </c:pt>
                <c:pt idx="68415">
                  <c:v>0.98742475141475206</c:v>
                </c:pt>
                <c:pt idx="68416">
                  <c:v>0.99204206340040602</c:v>
                </c:pt>
                <c:pt idx="68417">
                  <c:v>0.99075238243337305</c:v>
                </c:pt>
                <c:pt idx="68418">
                  <c:v>0.99107059069722303</c:v>
                </c:pt>
                <c:pt idx="68419">
                  <c:v>0.98718402863888299</c:v>
                </c:pt>
                <c:pt idx="68420">
                  <c:v>0.99351564419711103</c:v>
                </c:pt>
                <c:pt idx="68421">
                  <c:v>0.99080317125274497</c:v>
                </c:pt>
                <c:pt idx="68422">
                  <c:v>0.99056534162643195</c:v>
                </c:pt>
                <c:pt idx="68423">
                  <c:v>0.99273366163768295</c:v>
                </c:pt>
                <c:pt idx="68424">
                  <c:v>0.99261555630044995</c:v>
                </c:pt>
                <c:pt idx="68425">
                  <c:v>0.98999235348984704</c:v>
                </c:pt>
                <c:pt idx="68426">
                  <c:v>0.99320682445114306</c:v>
                </c:pt>
                <c:pt idx="68427">
                  <c:v>0.99202751762371899</c:v>
                </c:pt>
                <c:pt idx="68428">
                  <c:v>0.99312514505323701</c:v>
                </c:pt>
                <c:pt idx="68429">
                  <c:v>0.98680848311684899</c:v>
                </c:pt>
                <c:pt idx="68430">
                  <c:v>0.98853097706426896</c:v>
                </c:pt>
                <c:pt idx="68431">
                  <c:v>0.98862248161986999</c:v>
                </c:pt>
                <c:pt idx="68432">
                  <c:v>0.99031566362838896</c:v>
                </c:pt>
                <c:pt idx="68433">
                  <c:v>0.98881661013830702</c:v>
                </c:pt>
                <c:pt idx="68434">
                  <c:v>0.98842134176531005</c:v>
                </c:pt>
                <c:pt idx="68435">
                  <c:v>0.99142310245897602</c:v>
                </c:pt>
                <c:pt idx="68436">
                  <c:v>0.98854531982252203</c:v>
                </c:pt>
                <c:pt idx="68437">
                  <c:v>0.99283571920453195</c:v>
                </c:pt>
                <c:pt idx="68438">
                  <c:v>0.99300595434584205</c:v>
                </c:pt>
                <c:pt idx="68439">
                  <c:v>0.99139532149072795</c:v>
                </c:pt>
                <c:pt idx="68440">
                  <c:v>0.98780615525823401</c:v>
                </c:pt>
                <c:pt idx="68441">
                  <c:v>0.99064555242345698</c:v>
                </c:pt>
                <c:pt idx="68442">
                  <c:v>0.98979743792021002</c:v>
                </c:pt>
                <c:pt idx="68443">
                  <c:v>0.993742638904627</c:v>
                </c:pt>
                <c:pt idx="68444">
                  <c:v>0.98812715195554401</c:v>
                </c:pt>
                <c:pt idx="68445">
                  <c:v>0.98761556054056299</c:v>
                </c:pt>
                <c:pt idx="68446">
                  <c:v>0.99278307500455898</c:v>
                </c:pt>
                <c:pt idx="68447">
                  <c:v>0.98988482145243295</c:v>
                </c:pt>
                <c:pt idx="68448">
                  <c:v>0.99156335816413799</c:v>
                </c:pt>
                <c:pt idx="68449">
                  <c:v>0.99436544845910002</c:v>
                </c:pt>
                <c:pt idx="68450">
                  <c:v>0.98906674784641402</c:v>
                </c:pt>
                <c:pt idx="68451">
                  <c:v>0.98710233231292399</c:v>
                </c:pt>
                <c:pt idx="68452">
                  <c:v>0.989288488705375</c:v>
                </c:pt>
                <c:pt idx="68453">
                  <c:v>0.98960459593369898</c:v>
                </c:pt>
                <c:pt idx="68454">
                  <c:v>0.98957744268081405</c:v>
                </c:pt>
                <c:pt idx="68455">
                  <c:v>0.99061334260339495</c:v>
                </c:pt>
                <c:pt idx="68456">
                  <c:v>0.99252502591810099</c:v>
                </c:pt>
                <c:pt idx="68457">
                  <c:v>0.98994547312854897</c:v>
                </c:pt>
                <c:pt idx="68458">
                  <c:v>0.99292772416427</c:v>
                </c:pt>
                <c:pt idx="68459">
                  <c:v>0.99069211580032401</c:v>
                </c:pt>
                <c:pt idx="68460">
                  <c:v>0.99308221776664896</c:v>
                </c:pt>
                <c:pt idx="68461">
                  <c:v>0.99248250334424504</c:v>
                </c:pt>
                <c:pt idx="68462">
                  <c:v>0.98748841086524597</c:v>
                </c:pt>
                <c:pt idx="68463">
                  <c:v>0.99197286081215397</c:v>
                </c:pt>
                <c:pt idx="68464">
                  <c:v>0.99133319234931305</c:v>
                </c:pt>
                <c:pt idx="68465">
                  <c:v>0.99216057868965901</c:v>
                </c:pt>
                <c:pt idx="68466">
                  <c:v>0.98971731778703098</c:v>
                </c:pt>
                <c:pt idx="68467">
                  <c:v>0.98754162732934703</c:v>
                </c:pt>
                <c:pt idx="68468">
                  <c:v>0.99350698555730399</c:v>
                </c:pt>
                <c:pt idx="68469">
                  <c:v>0.99102303684416104</c:v>
                </c:pt>
                <c:pt idx="68470">
                  <c:v>0.98802320692238998</c:v>
                </c:pt>
                <c:pt idx="68471">
                  <c:v>0.99171518244203605</c:v>
                </c:pt>
                <c:pt idx="68472">
                  <c:v>0.99237712307642001</c:v>
                </c:pt>
                <c:pt idx="68473">
                  <c:v>0.98951348905370395</c:v>
                </c:pt>
                <c:pt idx="68474">
                  <c:v>0.99341435991221605</c:v>
                </c:pt>
                <c:pt idx="68475">
                  <c:v>0.99027642665702598</c:v>
                </c:pt>
                <c:pt idx="68476">
                  <c:v>0.99360643324392095</c:v>
                </c:pt>
                <c:pt idx="68477">
                  <c:v>0.98993097866647295</c:v>
                </c:pt>
                <c:pt idx="68478">
                  <c:v>0.991276065480035</c:v>
                </c:pt>
                <c:pt idx="68479">
                  <c:v>0.99098370953137005</c:v>
                </c:pt>
                <c:pt idx="68480">
                  <c:v>0.99212703859163598</c:v>
                </c:pt>
                <c:pt idx="68481">
                  <c:v>0.992486165556137</c:v>
                </c:pt>
                <c:pt idx="68482">
                  <c:v>0.98893010941919401</c:v>
                </c:pt>
                <c:pt idx="68483">
                  <c:v>0.99022171530742298</c:v>
                </c:pt>
                <c:pt idx="68484">
                  <c:v>0.98903094024765303</c:v>
                </c:pt>
                <c:pt idx="68485">
                  <c:v>0.99385533928658698</c:v>
                </c:pt>
                <c:pt idx="68486">
                  <c:v>0.98767695303215397</c:v>
                </c:pt>
                <c:pt idx="68487">
                  <c:v>0.99421622153362199</c:v>
                </c:pt>
                <c:pt idx="68488">
                  <c:v>0.99082935773099601</c:v>
                </c:pt>
                <c:pt idx="68489">
                  <c:v>0.98718086123818904</c:v>
                </c:pt>
                <c:pt idx="68490">
                  <c:v>0.98953100624856904</c:v>
                </c:pt>
                <c:pt idx="68491">
                  <c:v>0.99272637204373104</c:v>
                </c:pt>
                <c:pt idx="68492">
                  <c:v>0.98818786251076396</c:v>
                </c:pt>
                <c:pt idx="68493">
                  <c:v>0.98950001781546004</c:v>
                </c:pt>
                <c:pt idx="68494">
                  <c:v>0.992192968253505</c:v>
                </c:pt>
                <c:pt idx="68495">
                  <c:v>0.99092501166580305</c:v>
                </c:pt>
                <c:pt idx="68496">
                  <c:v>0.99060174903931797</c:v>
                </c:pt>
                <c:pt idx="68497">
                  <c:v>0.98812093343218299</c:v>
                </c:pt>
                <c:pt idx="68498">
                  <c:v>0.99045426292610195</c:v>
                </c:pt>
                <c:pt idx="68499">
                  <c:v>0.98945314017019403</c:v>
                </c:pt>
                <c:pt idx="68500">
                  <c:v>0.99207227919523</c:v>
                </c:pt>
                <c:pt idx="68501">
                  <c:v>0.98858544256643699</c:v>
                </c:pt>
                <c:pt idx="68502">
                  <c:v>0.98956630238668797</c:v>
                </c:pt>
                <c:pt idx="68503">
                  <c:v>0.98938519703849104</c:v>
                </c:pt>
                <c:pt idx="68504">
                  <c:v>0.99259253577706796</c:v>
                </c:pt>
                <c:pt idx="68505">
                  <c:v>0.98866378073711803</c:v>
                </c:pt>
                <c:pt idx="68506">
                  <c:v>0.98992977565233797</c:v>
                </c:pt>
                <c:pt idx="68507">
                  <c:v>0.99163673194336899</c:v>
                </c:pt>
                <c:pt idx="68508">
                  <c:v>0.99179740658141302</c:v>
                </c:pt>
                <c:pt idx="68509">
                  <c:v>0.99230078059363203</c:v>
                </c:pt>
                <c:pt idx="68510">
                  <c:v>0.992854873917832</c:v>
                </c:pt>
                <c:pt idx="68511">
                  <c:v>0.99232621473775595</c:v>
                </c:pt>
                <c:pt idx="68512">
                  <c:v>0.98864493104459905</c:v>
                </c:pt>
                <c:pt idx="68513">
                  <c:v>0.99431896652598595</c:v>
                </c:pt>
                <c:pt idx="68514">
                  <c:v>0.98883185088618297</c:v>
                </c:pt>
                <c:pt idx="68515">
                  <c:v>0.99411055254888003</c:v>
                </c:pt>
                <c:pt idx="68516">
                  <c:v>0.98893377776546099</c:v>
                </c:pt>
                <c:pt idx="68517">
                  <c:v>0.99118357183498296</c:v>
                </c:pt>
                <c:pt idx="68518">
                  <c:v>0.993438779510604</c:v>
                </c:pt>
                <c:pt idx="68519">
                  <c:v>0.98982375711084503</c:v>
                </c:pt>
                <c:pt idx="68520">
                  <c:v>0.98884458462825198</c:v>
                </c:pt>
                <c:pt idx="68521">
                  <c:v>0.992902944363796</c:v>
                </c:pt>
                <c:pt idx="68522">
                  <c:v>0.99008274137450902</c:v>
                </c:pt>
                <c:pt idx="68523">
                  <c:v>0.99241473813329695</c:v>
                </c:pt>
                <c:pt idx="68524">
                  <c:v>0.99280818106677904</c:v>
                </c:pt>
                <c:pt idx="68525">
                  <c:v>0.991827951094021</c:v>
                </c:pt>
                <c:pt idx="68526">
                  <c:v>0.99015587836306196</c:v>
                </c:pt>
                <c:pt idx="68527">
                  <c:v>0.99148816196592404</c:v>
                </c:pt>
                <c:pt idx="68528">
                  <c:v>0.98901030230672204</c:v>
                </c:pt>
                <c:pt idx="68529">
                  <c:v>0.98812451931008904</c:v>
                </c:pt>
                <c:pt idx="68530">
                  <c:v>0.99417375809023101</c:v>
                </c:pt>
                <c:pt idx="68531">
                  <c:v>0.98840511971936895</c:v>
                </c:pt>
                <c:pt idx="68532">
                  <c:v>0.98848210952234195</c:v>
                </c:pt>
                <c:pt idx="68533">
                  <c:v>0.99140780164187303</c:v>
                </c:pt>
                <c:pt idx="68534">
                  <c:v>0.99282155435923403</c:v>
                </c:pt>
                <c:pt idx="68535">
                  <c:v>0.99036703238317003</c:v>
                </c:pt>
                <c:pt idx="68536">
                  <c:v>0.99062561646543601</c:v>
                </c:pt>
                <c:pt idx="68537">
                  <c:v>0.98889439199072604</c:v>
                </c:pt>
                <c:pt idx="68538">
                  <c:v>0.99179829264881303</c:v>
                </c:pt>
                <c:pt idx="68539">
                  <c:v>0.988612419416244</c:v>
                </c:pt>
                <c:pt idx="68540">
                  <c:v>0.98730519588611898</c:v>
                </c:pt>
                <c:pt idx="68541">
                  <c:v>0.99101978502850296</c:v>
                </c:pt>
                <c:pt idx="68542">
                  <c:v>0.98872190008737904</c:v>
                </c:pt>
                <c:pt idx="68543">
                  <c:v>0.99076180912579204</c:v>
                </c:pt>
                <c:pt idx="68544">
                  <c:v>0.98843738232515299</c:v>
                </c:pt>
                <c:pt idx="68545">
                  <c:v>0.99076545529816595</c:v>
                </c:pt>
                <c:pt idx="68546">
                  <c:v>0.98709884680376703</c:v>
                </c:pt>
                <c:pt idx="68547">
                  <c:v>0.99173479245964402</c:v>
                </c:pt>
                <c:pt idx="68548">
                  <c:v>0.98743033761246701</c:v>
                </c:pt>
                <c:pt idx="68549">
                  <c:v>0.988306048902859</c:v>
                </c:pt>
                <c:pt idx="68550">
                  <c:v>0.991568718488407</c:v>
                </c:pt>
                <c:pt idx="68551">
                  <c:v>0.98742828687843698</c:v>
                </c:pt>
                <c:pt idx="68552">
                  <c:v>0.99126854219131899</c:v>
                </c:pt>
                <c:pt idx="68553">
                  <c:v>0.987305788429922</c:v>
                </c:pt>
                <c:pt idx="68554">
                  <c:v>0.99278166633923803</c:v>
                </c:pt>
                <c:pt idx="68555">
                  <c:v>0.98914151046328802</c:v>
                </c:pt>
                <c:pt idx="68556">
                  <c:v>0.98863028887889104</c:v>
                </c:pt>
                <c:pt idx="68557">
                  <c:v>0.98901097034093099</c:v>
                </c:pt>
                <c:pt idx="68558">
                  <c:v>0.99249734421450897</c:v>
                </c:pt>
                <c:pt idx="68559">
                  <c:v>0.98784109040456203</c:v>
                </c:pt>
                <c:pt idx="68560">
                  <c:v>0.99049070504519399</c:v>
                </c:pt>
                <c:pt idx="68561">
                  <c:v>0.99132120172607097</c:v>
                </c:pt>
                <c:pt idx="68562">
                  <c:v>0.98691477983814901</c:v>
                </c:pt>
                <c:pt idx="68563">
                  <c:v>0.98958754319869402</c:v>
                </c:pt>
                <c:pt idx="68564">
                  <c:v>0.99086668734997696</c:v>
                </c:pt>
                <c:pt idx="68565">
                  <c:v>0.98749342680040697</c:v>
                </c:pt>
                <c:pt idx="68566">
                  <c:v>0.98736645421862401</c:v>
                </c:pt>
                <c:pt idx="68567">
                  <c:v>0.99243054113377105</c:v>
                </c:pt>
                <c:pt idx="68568">
                  <c:v>0.98693733111217696</c:v>
                </c:pt>
                <c:pt idx="68569">
                  <c:v>0.98689260437815496</c:v>
                </c:pt>
                <c:pt idx="68570">
                  <c:v>0.98782511195300504</c:v>
                </c:pt>
                <c:pt idx="68571">
                  <c:v>0.98631155846035401</c:v>
                </c:pt>
                <c:pt idx="68572">
                  <c:v>0.99158821863377</c:v>
                </c:pt>
                <c:pt idx="68573">
                  <c:v>0.99253191314232003</c:v>
                </c:pt>
                <c:pt idx="68574">
                  <c:v>0.99286937775905604</c:v>
                </c:pt>
                <c:pt idx="68575">
                  <c:v>0.98968877240021602</c:v>
                </c:pt>
                <c:pt idx="68576">
                  <c:v>0.99056339557579298</c:v>
                </c:pt>
                <c:pt idx="68577">
                  <c:v>0.990367654002551</c:v>
                </c:pt>
                <c:pt idx="68578">
                  <c:v>0.98868251258774398</c:v>
                </c:pt>
                <c:pt idx="68579">
                  <c:v>0.99244424617759797</c:v>
                </c:pt>
                <c:pt idx="68580">
                  <c:v>0.990097232000825</c:v>
                </c:pt>
                <c:pt idx="68581">
                  <c:v>0.987457423643606</c:v>
                </c:pt>
                <c:pt idx="68582">
                  <c:v>0.99134012423601503</c:v>
                </c:pt>
                <c:pt idx="68583">
                  <c:v>0.98971853348175298</c:v>
                </c:pt>
                <c:pt idx="68584">
                  <c:v>0.99145644458749904</c:v>
                </c:pt>
                <c:pt idx="68585">
                  <c:v>0.98855126033653296</c:v>
                </c:pt>
                <c:pt idx="68586">
                  <c:v>0.99308648891845897</c:v>
                </c:pt>
                <c:pt idx="68587">
                  <c:v>0.991131025230373</c:v>
                </c:pt>
                <c:pt idx="68588">
                  <c:v>0.98812660680863595</c:v>
                </c:pt>
                <c:pt idx="68589">
                  <c:v>0.99224061654040296</c:v>
                </c:pt>
                <c:pt idx="68590">
                  <c:v>0.99067306512219599</c:v>
                </c:pt>
                <c:pt idx="68591">
                  <c:v>0.98887316938164105</c:v>
                </c:pt>
                <c:pt idx="68592">
                  <c:v>0.99327054193090203</c:v>
                </c:pt>
                <c:pt idx="68593">
                  <c:v>0.99025610113876195</c:v>
                </c:pt>
                <c:pt idx="68594">
                  <c:v>0.99320556374179703</c:v>
                </c:pt>
                <c:pt idx="68595">
                  <c:v>0.98728885953383005</c:v>
                </c:pt>
                <c:pt idx="68596">
                  <c:v>0.99045952569958295</c:v>
                </c:pt>
                <c:pt idx="68597">
                  <c:v>0.98943425637083404</c:v>
                </c:pt>
                <c:pt idx="68598">
                  <c:v>0.99083096561421002</c:v>
                </c:pt>
                <c:pt idx="68599">
                  <c:v>0.98596745494980598</c:v>
                </c:pt>
                <c:pt idx="68600">
                  <c:v>0.99380060433883499</c:v>
                </c:pt>
                <c:pt idx="68601">
                  <c:v>0.99232394416686198</c:v>
                </c:pt>
                <c:pt idx="68602">
                  <c:v>0.98764513793491404</c:v>
                </c:pt>
                <c:pt idx="68603">
                  <c:v>0.99300720840585299</c:v>
                </c:pt>
                <c:pt idx="68604">
                  <c:v>0.99362835757178702</c:v>
                </c:pt>
                <c:pt idx="68605">
                  <c:v>0.99044266565559902</c:v>
                </c:pt>
                <c:pt idx="68606">
                  <c:v>0.98946540008234496</c:v>
                </c:pt>
                <c:pt idx="68607">
                  <c:v>0.99017693554297403</c:v>
                </c:pt>
                <c:pt idx="68608">
                  <c:v>0.99200226737325903</c:v>
                </c:pt>
                <c:pt idx="68609">
                  <c:v>0.98896040875941404</c:v>
                </c:pt>
                <c:pt idx="68610">
                  <c:v>0.98744918893951406</c:v>
                </c:pt>
                <c:pt idx="68611">
                  <c:v>0.99382509671548902</c:v>
                </c:pt>
                <c:pt idx="68612">
                  <c:v>0.98820455941201002</c:v>
                </c:pt>
                <c:pt idx="68613">
                  <c:v>0.98781473457768698</c:v>
                </c:pt>
                <c:pt idx="68614">
                  <c:v>0.99191397293314698</c:v>
                </c:pt>
                <c:pt idx="68615">
                  <c:v>0.98974063577510196</c:v>
                </c:pt>
                <c:pt idx="68616">
                  <c:v>0.99339995271953296</c:v>
                </c:pt>
                <c:pt idx="68617">
                  <c:v>0.99213704766941901</c:v>
                </c:pt>
                <c:pt idx="68618">
                  <c:v>0.98901765090041205</c:v>
                </c:pt>
                <c:pt idx="68619">
                  <c:v>0.99052968314034795</c:v>
                </c:pt>
                <c:pt idx="68620">
                  <c:v>0.99110034237266398</c:v>
                </c:pt>
                <c:pt idx="68621">
                  <c:v>0.99129606227183598</c:v>
                </c:pt>
                <c:pt idx="68622">
                  <c:v>0.98804629908408803</c:v>
                </c:pt>
                <c:pt idx="68623">
                  <c:v>0.98836043381442196</c:v>
                </c:pt>
                <c:pt idx="68624">
                  <c:v>0.99244622211852696</c:v>
                </c:pt>
                <c:pt idx="68625">
                  <c:v>0.99081382480091296</c:v>
                </c:pt>
                <c:pt idx="68626">
                  <c:v>0.99194516093628304</c:v>
                </c:pt>
                <c:pt idx="68627">
                  <c:v>0.98952558731763895</c:v>
                </c:pt>
                <c:pt idx="68628">
                  <c:v>0.98909818837780195</c:v>
                </c:pt>
                <c:pt idx="68629">
                  <c:v>0.99259711146178697</c:v>
                </c:pt>
                <c:pt idx="68630">
                  <c:v>0.98809813411833902</c:v>
                </c:pt>
                <c:pt idx="68631">
                  <c:v>0.99044041812829897</c:v>
                </c:pt>
                <c:pt idx="68632">
                  <c:v>0.99048167448394198</c:v>
                </c:pt>
                <c:pt idx="68633">
                  <c:v>0.99081721640225495</c:v>
                </c:pt>
                <c:pt idx="68634">
                  <c:v>0.99217859019384802</c:v>
                </c:pt>
                <c:pt idx="68635">
                  <c:v>0.991932967969549</c:v>
                </c:pt>
                <c:pt idx="68636">
                  <c:v>0.99202891182766495</c:v>
                </c:pt>
                <c:pt idx="68637">
                  <c:v>0.99177141212337805</c:v>
                </c:pt>
                <c:pt idx="68638">
                  <c:v>0.992472588357597</c:v>
                </c:pt>
                <c:pt idx="68639">
                  <c:v>0.99115672824189205</c:v>
                </c:pt>
                <c:pt idx="68640">
                  <c:v>0.99236127198873203</c:v>
                </c:pt>
                <c:pt idx="68641">
                  <c:v>0.99065323791402204</c:v>
                </c:pt>
                <c:pt idx="68642">
                  <c:v>0.98763162479903899</c:v>
                </c:pt>
                <c:pt idx="68643">
                  <c:v>0.99229881351929805</c:v>
                </c:pt>
                <c:pt idx="68644">
                  <c:v>0.98949115632600004</c:v>
                </c:pt>
                <c:pt idx="68645">
                  <c:v>0.99097220690328602</c:v>
                </c:pt>
                <c:pt idx="68646">
                  <c:v>0.992561638489318</c:v>
                </c:pt>
                <c:pt idx="68647">
                  <c:v>0.98791656127778604</c:v>
                </c:pt>
                <c:pt idx="68648">
                  <c:v>0.98910191234114297</c:v>
                </c:pt>
                <c:pt idx="68649">
                  <c:v>0.98785234682563305</c:v>
                </c:pt>
                <c:pt idx="68650">
                  <c:v>0.991167977144496</c:v>
                </c:pt>
                <c:pt idx="68651">
                  <c:v>0.99190770153414698</c:v>
                </c:pt>
                <c:pt idx="68652">
                  <c:v>0.99031751869733098</c:v>
                </c:pt>
                <c:pt idx="68653">
                  <c:v>0.99128532540044401</c:v>
                </c:pt>
                <c:pt idx="68654">
                  <c:v>0.99383745443052396</c:v>
                </c:pt>
                <c:pt idx="68655">
                  <c:v>0.98923241739504097</c:v>
                </c:pt>
                <c:pt idx="68656">
                  <c:v>0.98941898505126402</c:v>
                </c:pt>
                <c:pt idx="68657">
                  <c:v>0.98714586025290196</c:v>
                </c:pt>
                <c:pt idx="68658">
                  <c:v>0.99027082372836195</c:v>
                </c:pt>
                <c:pt idx="68659">
                  <c:v>0.99121584437313903</c:v>
                </c:pt>
                <c:pt idx="68660">
                  <c:v>0.98913173110730501</c:v>
                </c:pt>
                <c:pt idx="68661">
                  <c:v>0.99126183336331797</c:v>
                </c:pt>
                <c:pt idx="68662">
                  <c:v>0.98874852748350395</c:v>
                </c:pt>
                <c:pt idx="68663">
                  <c:v>0.99384329585631004</c:v>
                </c:pt>
                <c:pt idx="68664">
                  <c:v>0.98772948697142804</c:v>
                </c:pt>
                <c:pt idx="68665">
                  <c:v>0.991807722758971</c:v>
                </c:pt>
                <c:pt idx="68666">
                  <c:v>0.98988647512571704</c:v>
                </c:pt>
                <c:pt idx="68667">
                  <c:v>0.99188944478587904</c:v>
                </c:pt>
                <c:pt idx="68668">
                  <c:v>0.98767826786610502</c:v>
                </c:pt>
                <c:pt idx="68669">
                  <c:v>0.99012723737836605</c:v>
                </c:pt>
                <c:pt idx="68670">
                  <c:v>0.99213333606041398</c:v>
                </c:pt>
                <c:pt idx="68671">
                  <c:v>0.98795596408444997</c:v>
                </c:pt>
                <c:pt idx="68672">
                  <c:v>0.98725807467845195</c:v>
                </c:pt>
                <c:pt idx="68673">
                  <c:v>0.99245815094315704</c:v>
                </c:pt>
                <c:pt idx="68674">
                  <c:v>0.98914857210990104</c:v>
                </c:pt>
                <c:pt idx="68675">
                  <c:v>0.99380547938407005</c:v>
                </c:pt>
                <c:pt idx="68676">
                  <c:v>0.98839502731925799</c:v>
                </c:pt>
                <c:pt idx="68677">
                  <c:v>0.98918989927593404</c:v>
                </c:pt>
                <c:pt idx="68678">
                  <c:v>0.99063500780696501</c:v>
                </c:pt>
                <c:pt idx="68679">
                  <c:v>0.98921363202045998</c:v>
                </c:pt>
                <c:pt idx="68680">
                  <c:v>0.98796178044469196</c:v>
                </c:pt>
                <c:pt idx="68681">
                  <c:v>0.99000871063867901</c:v>
                </c:pt>
                <c:pt idx="68682">
                  <c:v>0.99149584216702802</c:v>
                </c:pt>
                <c:pt idx="68683">
                  <c:v>0.98913681492496996</c:v>
                </c:pt>
                <c:pt idx="68684">
                  <c:v>0.99078319748938803</c:v>
                </c:pt>
                <c:pt idx="68685">
                  <c:v>0.99247821132078695</c:v>
                </c:pt>
                <c:pt idx="68686">
                  <c:v>0.98861377177363896</c:v>
                </c:pt>
                <c:pt idx="68687">
                  <c:v>0.99156770417386197</c:v>
                </c:pt>
                <c:pt idx="68688">
                  <c:v>0.99127451003837697</c:v>
                </c:pt>
                <c:pt idx="68689">
                  <c:v>0.99037470593074795</c:v>
                </c:pt>
                <c:pt idx="68690">
                  <c:v>0.98715871132351196</c:v>
                </c:pt>
                <c:pt idx="68691">
                  <c:v>0.99027741844464301</c:v>
                </c:pt>
                <c:pt idx="68692">
                  <c:v>0.98995922855836804</c:v>
                </c:pt>
                <c:pt idx="68693">
                  <c:v>0.99262570022376895</c:v>
                </c:pt>
                <c:pt idx="68694">
                  <c:v>0.98949980106572299</c:v>
                </c:pt>
                <c:pt idx="68695">
                  <c:v>0.98873604716635799</c:v>
                </c:pt>
                <c:pt idx="68696">
                  <c:v>0.98995190497055996</c:v>
                </c:pt>
                <c:pt idx="68697">
                  <c:v>0.98937717807888803</c:v>
                </c:pt>
                <c:pt idx="68698">
                  <c:v>0.98990844111354903</c:v>
                </c:pt>
                <c:pt idx="68699">
                  <c:v>0.99280462505586298</c:v>
                </c:pt>
                <c:pt idx="68700">
                  <c:v>0.98899479312188499</c:v>
                </c:pt>
                <c:pt idx="68701">
                  <c:v>0.99012665201164496</c:v>
                </c:pt>
                <c:pt idx="68702">
                  <c:v>0.99107121570222201</c:v>
                </c:pt>
                <c:pt idx="68703">
                  <c:v>0.98662920467659598</c:v>
                </c:pt>
                <c:pt idx="68704">
                  <c:v>0.99240924579023704</c:v>
                </c:pt>
                <c:pt idx="68705">
                  <c:v>0.98928813994577902</c:v>
                </c:pt>
                <c:pt idx="68706">
                  <c:v>0.98825390635146904</c:v>
                </c:pt>
                <c:pt idx="68707">
                  <c:v>0.98970003655129901</c:v>
                </c:pt>
                <c:pt idx="68708">
                  <c:v>0.99272990172113096</c:v>
                </c:pt>
                <c:pt idx="68709">
                  <c:v>0.99351171009491801</c:v>
                </c:pt>
                <c:pt idx="68710">
                  <c:v>0.98924098951699901</c:v>
                </c:pt>
                <c:pt idx="68711">
                  <c:v>0.98752114407425795</c:v>
                </c:pt>
                <c:pt idx="68712">
                  <c:v>0.99289502954582798</c:v>
                </c:pt>
                <c:pt idx="68713">
                  <c:v>0.99070135516768698</c:v>
                </c:pt>
                <c:pt idx="68714">
                  <c:v>0.99076214261758899</c:v>
                </c:pt>
                <c:pt idx="68715">
                  <c:v>0.992866889972287</c:v>
                </c:pt>
                <c:pt idx="68716">
                  <c:v>0.99263935403924697</c:v>
                </c:pt>
                <c:pt idx="68717">
                  <c:v>0.99273650441738304</c:v>
                </c:pt>
                <c:pt idx="68718">
                  <c:v>0.98787655385287398</c:v>
                </c:pt>
                <c:pt idx="68719">
                  <c:v>0.99101464375526105</c:v>
                </c:pt>
                <c:pt idx="68720">
                  <c:v>0.98875575573987495</c:v>
                </c:pt>
                <c:pt idx="68721">
                  <c:v>0.98955014023058196</c:v>
                </c:pt>
                <c:pt idx="68722">
                  <c:v>0.98854964136970302</c:v>
                </c:pt>
                <c:pt idx="68723">
                  <c:v>0.99177188436604702</c:v>
                </c:pt>
                <c:pt idx="68724">
                  <c:v>0.98765298371074195</c:v>
                </c:pt>
                <c:pt idx="68725">
                  <c:v>0.99208863402704595</c:v>
                </c:pt>
                <c:pt idx="68726">
                  <c:v>0.98894579318603104</c:v>
                </c:pt>
                <c:pt idx="68727">
                  <c:v>0.98958004809021105</c:v>
                </c:pt>
                <c:pt idx="68728">
                  <c:v>0.99067136713927295</c:v>
                </c:pt>
                <c:pt idx="68729">
                  <c:v>0.98935169030400505</c:v>
                </c:pt>
                <c:pt idx="68730">
                  <c:v>0.98755283295683705</c:v>
                </c:pt>
                <c:pt idx="68731">
                  <c:v>0.99349742483752101</c:v>
                </c:pt>
                <c:pt idx="68732">
                  <c:v>0.99257411328031298</c:v>
                </c:pt>
                <c:pt idx="68733">
                  <c:v>0.98864538596965401</c:v>
                </c:pt>
                <c:pt idx="68734">
                  <c:v>0.99122740486916905</c:v>
                </c:pt>
                <c:pt idx="68735">
                  <c:v>0.99414071469594301</c:v>
                </c:pt>
                <c:pt idx="68736">
                  <c:v>0.99011144496311199</c:v>
                </c:pt>
                <c:pt idx="68737">
                  <c:v>0.99316746287824098</c:v>
                </c:pt>
                <c:pt idx="68738">
                  <c:v>0.98890685685900803</c:v>
                </c:pt>
                <c:pt idx="68739">
                  <c:v>0.99255015183212303</c:v>
                </c:pt>
                <c:pt idx="68740">
                  <c:v>0.98850494810694201</c:v>
                </c:pt>
                <c:pt idx="68741">
                  <c:v>0.99276320110080996</c:v>
                </c:pt>
                <c:pt idx="68742">
                  <c:v>0.99337280466894895</c:v>
                </c:pt>
                <c:pt idx="68743">
                  <c:v>0.98696684225370901</c:v>
                </c:pt>
                <c:pt idx="68744">
                  <c:v>0.99047343365907803</c:v>
                </c:pt>
                <c:pt idx="68745">
                  <c:v>0.98998284140877402</c:v>
                </c:pt>
                <c:pt idx="68746">
                  <c:v>0.99102422855431405</c:v>
                </c:pt>
                <c:pt idx="68747">
                  <c:v>0.98839177560372304</c:v>
                </c:pt>
                <c:pt idx="68748">
                  <c:v>0.99119921151129597</c:v>
                </c:pt>
                <c:pt idx="68749">
                  <c:v>0.990735224218251</c:v>
                </c:pt>
                <c:pt idx="68750">
                  <c:v>0.99206321943434805</c:v>
                </c:pt>
                <c:pt idx="68751">
                  <c:v>0.99205573339098496</c:v>
                </c:pt>
                <c:pt idx="68752">
                  <c:v>0.992657881424027</c:v>
                </c:pt>
                <c:pt idx="68753">
                  <c:v>0.99129410795308204</c:v>
                </c:pt>
                <c:pt idx="68754">
                  <c:v>0.99368648312792995</c:v>
                </c:pt>
                <c:pt idx="68755">
                  <c:v>0.98982841369888996</c:v>
                </c:pt>
                <c:pt idx="68756">
                  <c:v>0.99043078498132697</c:v>
                </c:pt>
                <c:pt idx="68757">
                  <c:v>0.98813031054682399</c:v>
                </c:pt>
                <c:pt idx="68758">
                  <c:v>0.98971244684636295</c:v>
                </c:pt>
                <c:pt idx="68759">
                  <c:v>0.99410585105975902</c:v>
                </c:pt>
                <c:pt idx="68760">
                  <c:v>0.99015077993714395</c:v>
                </c:pt>
                <c:pt idx="68761">
                  <c:v>0.99330494452306295</c:v>
                </c:pt>
                <c:pt idx="68762">
                  <c:v>0.98942086916319405</c:v>
                </c:pt>
                <c:pt idx="68763">
                  <c:v>0.989069021075906</c:v>
                </c:pt>
                <c:pt idx="68764">
                  <c:v>0.99349472254278404</c:v>
                </c:pt>
                <c:pt idx="68765">
                  <c:v>0.99073495188088101</c:v>
                </c:pt>
                <c:pt idx="68766">
                  <c:v>0.99161751973781098</c:v>
                </c:pt>
                <c:pt idx="68767">
                  <c:v>0.99034226540280701</c:v>
                </c:pt>
                <c:pt idx="68768">
                  <c:v>0.989158857908912</c:v>
                </c:pt>
                <c:pt idx="68769">
                  <c:v>0.99177618761962505</c:v>
                </c:pt>
                <c:pt idx="68770">
                  <c:v>0.992496954702484</c:v>
                </c:pt>
                <c:pt idx="68771">
                  <c:v>0.99010469190911099</c:v>
                </c:pt>
                <c:pt idx="68772">
                  <c:v>0.98856158201024502</c:v>
                </c:pt>
                <c:pt idx="68773">
                  <c:v>0.98898608085325401</c:v>
                </c:pt>
                <c:pt idx="68774">
                  <c:v>0.98725519357996006</c:v>
                </c:pt>
                <c:pt idx="68775">
                  <c:v>0.99212503961031795</c:v>
                </c:pt>
                <c:pt idx="68776">
                  <c:v>0.98931208525885905</c:v>
                </c:pt>
                <c:pt idx="68777">
                  <c:v>0.98922670243210298</c:v>
                </c:pt>
                <c:pt idx="68778">
                  <c:v>0.98839188323625904</c:v>
                </c:pt>
                <c:pt idx="68779">
                  <c:v>0.98883549010451899</c:v>
                </c:pt>
                <c:pt idx="68780">
                  <c:v>0.99122108232820505</c:v>
                </c:pt>
                <c:pt idx="68781">
                  <c:v>0.98901026995227803</c:v>
                </c:pt>
                <c:pt idx="68782">
                  <c:v>0.98733102408288997</c:v>
                </c:pt>
                <c:pt idx="68783">
                  <c:v>0.99392836432790599</c:v>
                </c:pt>
                <c:pt idx="68784">
                  <c:v>0.98962937480301105</c:v>
                </c:pt>
                <c:pt idx="68785">
                  <c:v>0.99004353001588397</c:v>
                </c:pt>
                <c:pt idx="68786">
                  <c:v>0.98992078402939199</c:v>
                </c:pt>
                <c:pt idx="68787">
                  <c:v>0.98835051596818602</c:v>
                </c:pt>
                <c:pt idx="68788">
                  <c:v>0.99074688896431395</c:v>
                </c:pt>
                <c:pt idx="68789">
                  <c:v>0.98785765273359105</c:v>
                </c:pt>
                <c:pt idx="68790">
                  <c:v>0.99028617754027504</c:v>
                </c:pt>
                <c:pt idx="68791">
                  <c:v>0.99058252534384605</c:v>
                </c:pt>
                <c:pt idx="68792">
                  <c:v>0.99255906013131301</c:v>
                </c:pt>
                <c:pt idx="68793">
                  <c:v>0.989707678342718</c:v>
                </c:pt>
                <c:pt idx="68794">
                  <c:v>0.98825623953108399</c:v>
                </c:pt>
                <c:pt idx="68795">
                  <c:v>0.98862139372499103</c:v>
                </c:pt>
                <c:pt idx="68796">
                  <c:v>0.98981352814702395</c:v>
                </c:pt>
                <c:pt idx="68797">
                  <c:v>0.99209070205889704</c:v>
                </c:pt>
                <c:pt idx="68798">
                  <c:v>0.99281356085582095</c:v>
                </c:pt>
                <c:pt idx="68799">
                  <c:v>0.99021665091015598</c:v>
                </c:pt>
                <c:pt idx="68800">
                  <c:v>0.98997177357288801</c:v>
                </c:pt>
                <c:pt idx="68801">
                  <c:v>0.98872763167029698</c:v>
                </c:pt>
                <c:pt idx="68802">
                  <c:v>0.98819081061121095</c:v>
                </c:pt>
                <c:pt idx="68803">
                  <c:v>0.98896877604039002</c:v>
                </c:pt>
                <c:pt idx="68804">
                  <c:v>0.990191814852318</c:v>
                </c:pt>
                <c:pt idx="68805">
                  <c:v>0.986287805731626</c:v>
                </c:pt>
                <c:pt idx="68806">
                  <c:v>0.99315661603537597</c:v>
                </c:pt>
                <c:pt idx="68807">
                  <c:v>0.98796143453201102</c:v>
                </c:pt>
                <c:pt idx="68808">
                  <c:v>0.98775850056964898</c:v>
                </c:pt>
                <c:pt idx="68809">
                  <c:v>0.99230562784502596</c:v>
                </c:pt>
                <c:pt idx="68810">
                  <c:v>0.988880930078884</c:v>
                </c:pt>
                <c:pt idx="68811">
                  <c:v>0.99282579998780696</c:v>
                </c:pt>
                <c:pt idx="68812">
                  <c:v>0.99179508502083003</c:v>
                </c:pt>
                <c:pt idx="68813">
                  <c:v>0.98744017893124103</c:v>
                </c:pt>
                <c:pt idx="68814">
                  <c:v>0.99045072774071696</c:v>
                </c:pt>
                <c:pt idx="68815">
                  <c:v>0.98952927651476097</c:v>
                </c:pt>
                <c:pt idx="68816">
                  <c:v>0.98649522809597001</c:v>
                </c:pt>
                <c:pt idx="68817">
                  <c:v>0.98749084856039404</c:v>
                </c:pt>
                <c:pt idx="68818">
                  <c:v>0.99276073088753303</c:v>
                </c:pt>
                <c:pt idx="68819">
                  <c:v>0.988423733966033</c:v>
                </c:pt>
                <c:pt idx="68820">
                  <c:v>0.99011435408732495</c:v>
                </c:pt>
                <c:pt idx="68821">
                  <c:v>0.99184672209925595</c:v>
                </c:pt>
                <c:pt idx="68822">
                  <c:v>0.99405484034286795</c:v>
                </c:pt>
                <c:pt idx="68823">
                  <c:v>0.98878621623107499</c:v>
                </c:pt>
                <c:pt idx="68824">
                  <c:v>0.98829251399568796</c:v>
                </c:pt>
                <c:pt idx="68825">
                  <c:v>0.99101850343805198</c:v>
                </c:pt>
                <c:pt idx="68826">
                  <c:v>0.99149878680864001</c:v>
                </c:pt>
                <c:pt idx="68827">
                  <c:v>0.99215297358364996</c:v>
                </c:pt>
                <c:pt idx="68828">
                  <c:v>0.98996987988193796</c:v>
                </c:pt>
                <c:pt idx="68829">
                  <c:v>0.98757269426740901</c:v>
                </c:pt>
                <c:pt idx="68830">
                  <c:v>0.98998109410516999</c:v>
                </c:pt>
                <c:pt idx="68831">
                  <c:v>0.98720172605103595</c:v>
                </c:pt>
                <c:pt idx="68832">
                  <c:v>0.99353077846438198</c:v>
                </c:pt>
                <c:pt idx="68833">
                  <c:v>0.99140294355285696</c:v>
                </c:pt>
                <c:pt idx="68834">
                  <c:v>0.99237753225755598</c:v>
                </c:pt>
                <c:pt idx="68835">
                  <c:v>0.98848129750408897</c:v>
                </c:pt>
                <c:pt idx="68836">
                  <c:v>0.99007181262533706</c:v>
                </c:pt>
                <c:pt idx="68837">
                  <c:v>0.99066297307224704</c:v>
                </c:pt>
                <c:pt idx="68838">
                  <c:v>0.99274939129626405</c:v>
                </c:pt>
                <c:pt idx="68839">
                  <c:v>0.98975199440454198</c:v>
                </c:pt>
                <c:pt idx="68840">
                  <c:v>0.99299961114681701</c:v>
                </c:pt>
                <c:pt idx="68841">
                  <c:v>0.98984878026373302</c:v>
                </c:pt>
                <c:pt idx="68842">
                  <c:v>0.99409987519585097</c:v>
                </c:pt>
                <c:pt idx="68843">
                  <c:v>0.99173819080615599</c:v>
                </c:pt>
                <c:pt idx="68844">
                  <c:v>0.98871393479379799</c:v>
                </c:pt>
                <c:pt idx="68845">
                  <c:v>0.99191378285993703</c:v>
                </c:pt>
                <c:pt idx="68846">
                  <c:v>0.98774242502548903</c:v>
                </c:pt>
                <c:pt idx="68847">
                  <c:v>0.99065736494161405</c:v>
                </c:pt>
                <c:pt idx="68848">
                  <c:v>0.99030107217507402</c:v>
                </c:pt>
                <c:pt idx="68849">
                  <c:v>0.992079484139889</c:v>
                </c:pt>
                <c:pt idx="68850">
                  <c:v>0.99075979989987795</c:v>
                </c:pt>
                <c:pt idx="68851">
                  <c:v>0.98866175647770405</c:v>
                </c:pt>
                <c:pt idx="68852">
                  <c:v>0.99250255271795496</c:v>
                </c:pt>
                <c:pt idx="68853">
                  <c:v>0.98872014882334303</c:v>
                </c:pt>
                <c:pt idx="68854">
                  <c:v>0.99093812222456701</c:v>
                </c:pt>
                <c:pt idx="68855">
                  <c:v>0.986960733389592</c:v>
                </c:pt>
                <c:pt idx="68856">
                  <c:v>0.99265425747034697</c:v>
                </c:pt>
                <c:pt idx="68857">
                  <c:v>0.99077464858653796</c:v>
                </c:pt>
                <c:pt idx="68858">
                  <c:v>0.99285991306047605</c:v>
                </c:pt>
                <c:pt idx="68859">
                  <c:v>0.98915190590676305</c:v>
                </c:pt>
                <c:pt idx="68860">
                  <c:v>0.98966324184411103</c:v>
                </c:pt>
                <c:pt idx="68861">
                  <c:v>0.98950392380490704</c:v>
                </c:pt>
                <c:pt idx="68862">
                  <c:v>0.98938395174004101</c:v>
                </c:pt>
                <c:pt idx="68863">
                  <c:v>0.98978110758945503</c:v>
                </c:pt>
                <c:pt idx="68864">
                  <c:v>0.99312399413267305</c:v>
                </c:pt>
                <c:pt idx="68865">
                  <c:v>0.98994788599338801</c:v>
                </c:pt>
                <c:pt idx="68866">
                  <c:v>0.98807744160194</c:v>
                </c:pt>
                <c:pt idx="68867">
                  <c:v>0.99148539883973297</c:v>
                </c:pt>
                <c:pt idx="68868">
                  <c:v>0.99101348851270499</c:v>
                </c:pt>
                <c:pt idx="68869">
                  <c:v>0.99255727443394204</c:v>
                </c:pt>
                <c:pt idx="68870">
                  <c:v>0.99423746659251999</c:v>
                </c:pt>
                <c:pt idx="68871">
                  <c:v>0.99193708777624201</c:v>
                </c:pt>
                <c:pt idx="68872">
                  <c:v>0.98813186101638395</c:v>
                </c:pt>
                <c:pt idx="68873">
                  <c:v>0.99075646013832597</c:v>
                </c:pt>
                <c:pt idx="68874">
                  <c:v>0.98940037959570604</c:v>
                </c:pt>
                <c:pt idx="68875">
                  <c:v>0.98982917684499505</c:v>
                </c:pt>
                <c:pt idx="68876">
                  <c:v>0.99226818249368998</c:v>
                </c:pt>
                <c:pt idx="68877">
                  <c:v>0.98883707510422403</c:v>
                </c:pt>
                <c:pt idx="68878">
                  <c:v>0.98577175421706797</c:v>
                </c:pt>
                <c:pt idx="68879">
                  <c:v>0.98867966800031004</c:v>
                </c:pt>
                <c:pt idx="68880">
                  <c:v>0.98845712520338402</c:v>
                </c:pt>
                <c:pt idx="68881">
                  <c:v>0.98778077749855997</c:v>
                </c:pt>
                <c:pt idx="68882">
                  <c:v>0.98746040513644495</c:v>
                </c:pt>
                <c:pt idx="68883">
                  <c:v>0.99028394207294201</c:v>
                </c:pt>
                <c:pt idx="68884">
                  <c:v>0.98889617130063301</c:v>
                </c:pt>
                <c:pt idx="68885">
                  <c:v>0.99194603034529605</c:v>
                </c:pt>
                <c:pt idx="68886">
                  <c:v>0.988523019181486</c:v>
                </c:pt>
                <c:pt idx="68887">
                  <c:v>0.99345902531606101</c:v>
                </c:pt>
                <c:pt idx="68888">
                  <c:v>0.98805173978296301</c:v>
                </c:pt>
                <c:pt idx="68889">
                  <c:v>0.98863888762279495</c:v>
                </c:pt>
                <c:pt idx="68890">
                  <c:v>0.98720414052056304</c:v>
                </c:pt>
                <c:pt idx="68891">
                  <c:v>0.99180611390212603</c:v>
                </c:pt>
                <c:pt idx="68892">
                  <c:v>0.98802721864827803</c:v>
                </c:pt>
                <c:pt idx="68893">
                  <c:v>0.99154834399021996</c:v>
                </c:pt>
                <c:pt idx="68894">
                  <c:v>0.98920444796100704</c:v>
                </c:pt>
                <c:pt idx="68895">
                  <c:v>0.99116814810676501</c:v>
                </c:pt>
                <c:pt idx="68896">
                  <c:v>0.98846202583234299</c:v>
                </c:pt>
                <c:pt idx="68897">
                  <c:v>0.99132669165930298</c:v>
                </c:pt>
                <c:pt idx="68898">
                  <c:v>0.98826735089758999</c:v>
                </c:pt>
                <c:pt idx="68899">
                  <c:v>0.98716484663786497</c:v>
                </c:pt>
                <c:pt idx="68900">
                  <c:v>0.99265376295710495</c:v>
                </c:pt>
                <c:pt idx="68901">
                  <c:v>0.98791227476537202</c:v>
                </c:pt>
                <c:pt idx="68902">
                  <c:v>0.99152049893127703</c:v>
                </c:pt>
                <c:pt idx="68903">
                  <c:v>0.98789985379117695</c:v>
                </c:pt>
                <c:pt idx="68904">
                  <c:v>0.98783664385008096</c:v>
                </c:pt>
                <c:pt idx="68905">
                  <c:v>0.99009841526319398</c:v>
                </c:pt>
                <c:pt idx="68906">
                  <c:v>0.99032776605556705</c:v>
                </c:pt>
                <c:pt idx="68907">
                  <c:v>0.98940212602605704</c:v>
                </c:pt>
                <c:pt idx="68908">
                  <c:v>0.993321422397342</c:v>
                </c:pt>
                <c:pt idx="68909">
                  <c:v>0.98860776310131004</c:v>
                </c:pt>
                <c:pt idx="68910">
                  <c:v>0.988362770096743</c:v>
                </c:pt>
                <c:pt idx="68911">
                  <c:v>0.99208687242786298</c:v>
                </c:pt>
                <c:pt idx="68912">
                  <c:v>0.99182242109071905</c:v>
                </c:pt>
                <c:pt idx="68913">
                  <c:v>0.98824641842274297</c:v>
                </c:pt>
                <c:pt idx="68914">
                  <c:v>0.99316704704279202</c:v>
                </c:pt>
                <c:pt idx="68915">
                  <c:v>0.99130498952606905</c:v>
                </c:pt>
                <c:pt idx="68916">
                  <c:v>0.99067200119061005</c:v>
                </c:pt>
                <c:pt idx="68917">
                  <c:v>0.99082295058615999</c:v>
                </c:pt>
                <c:pt idx="68918">
                  <c:v>0.990651554183133</c:v>
                </c:pt>
                <c:pt idx="68919">
                  <c:v>0.99061837453874901</c:v>
                </c:pt>
                <c:pt idx="68920">
                  <c:v>0.98839353028117605</c:v>
                </c:pt>
                <c:pt idx="68921">
                  <c:v>0.99230040407279996</c:v>
                </c:pt>
                <c:pt idx="68922">
                  <c:v>0.99093034427167104</c:v>
                </c:pt>
                <c:pt idx="68923">
                  <c:v>0.99018274969585196</c:v>
                </c:pt>
                <c:pt idx="68924">
                  <c:v>0.99201458116197805</c:v>
                </c:pt>
                <c:pt idx="68925">
                  <c:v>0.98826914729939597</c:v>
                </c:pt>
                <c:pt idx="68926">
                  <c:v>0.99067224563795198</c:v>
                </c:pt>
                <c:pt idx="68927">
                  <c:v>0.98725198408617199</c:v>
                </c:pt>
                <c:pt idx="68928">
                  <c:v>0.98927186986245397</c:v>
                </c:pt>
                <c:pt idx="68929">
                  <c:v>0.99313979384627704</c:v>
                </c:pt>
                <c:pt idx="68930">
                  <c:v>0.99137692299074598</c:v>
                </c:pt>
                <c:pt idx="68931">
                  <c:v>0.99347869796629995</c:v>
                </c:pt>
                <c:pt idx="68932">
                  <c:v>0.99321528232885803</c:v>
                </c:pt>
                <c:pt idx="68933">
                  <c:v>0.98921363554067199</c:v>
                </c:pt>
                <c:pt idx="68934">
                  <c:v>0.988027308659574</c:v>
                </c:pt>
                <c:pt idx="68935">
                  <c:v>0.99290547788470895</c:v>
                </c:pt>
                <c:pt idx="68936">
                  <c:v>0.98689606414131503</c:v>
                </c:pt>
                <c:pt idx="68937">
                  <c:v>0.99256434022235296</c:v>
                </c:pt>
                <c:pt idx="68938">
                  <c:v>0.98756173291638705</c:v>
                </c:pt>
                <c:pt idx="68939">
                  <c:v>0.99164077797028705</c:v>
                </c:pt>
                <c:pt idx="68940">
                  <c:v>0.99204179272658599</c:v>
                </c:pt>
                <c:pt idx="68941">
                  <c:v>0.98861035248822005</c:v>
                </c:pt>
                <c:pt idx="68942">
                  <c:v>0.99345347495068903</c:v>
                </c:pt>
                <c:pt idx="68943">
                  <c:v>0.99004147265001097</c:v>
                </c:pt>
                <c:pt idx="68944">
                  <c:v>0.99141296323490502</c:v>
                </c:pt>
                <c:pt idx="68945">
                  <c:v>0.98724676110795695</c:v>
                </c:pt>
                <c:pt idx="68946">
                  <c:v>0.99131220221199001</c:v>
                </c:pt>
                <c:pt idx="68947">
                  <c:v>0.99293619078668804</c:v>
                </c:pt>
                <c:pt idx="68948">
                  <c:v>0.99134232566091995</c:v>
                </c:pt>
                <c:pt idx="68949">
                  <c:v>0.99387486853981999</c:v>
                </c:pt>
                <c:pt idx="68950">
                  <c:v>0.98899094371847296</c:v>
                </c:pt>
                <c:pt idx="68951">
                  <c:v>0.98690892875602998</c:v>
                </c:pt>
                <c:pt idx="68952">
                  <c:v>0.98939885625211599</c:v>
                </c:pt>
                <c:pt idx="68953">
                  <c:v>0.99363281459827102</c:v>
                </c:pt>
                <c:pt idx="68954">
                  <c:v>0.98919309260597199</c:v>
                </c:pt>
                <c:pt idx="68955">
                  <c:v>0.99036796726820797</c:v>
                </c:pt>
                <c:pt idx="68956">
                  <c:v>0.98879391175160603</c:v>
                </c:pt>
                <c:pt idx="68957">
                  <c:v>0.99416979541617101</c:v>
                </c:pt>
                <c:pt idx="68958">
                  <c:v>0.98905640606978296</c:v>
                </c:pt>
                <c:pt idx="68959">
                  <c:v>0.99275706828978805</c:v>
                </c:pt>
                <c:pt idx="68960">
                  <c:v>0.98823673641921705</c:v>
                </c:pt>
                <c:pt idx="68961">
                  <c:v>0.99175027226697798</c:v>
                </c:pt>
                <c:pt idx="68962">
                  <c:v>0.99026074949048204</c:v>
                </c:pt>
                <c:pt idx="68963">
                  <c:v>0.990756901063507</c:v>
                </c:pt>
                <c:pt idx="68964">
                  <c:v>0.99456153531386005</c:v>
                </c:pt>
                <c:pt idx="68965">
                  <c:v>0.987397536334092</c:v>
                </c:pt>
                <c:pt idx="68966">
                  <c:v>0.99239684505417702</c:v>
                </c:pt>
                <c:pt idx="68967">
                  <c:v>0.99310272742802896</c:v>
                </c:pt>
                <c:pt idx="68968">
                  <c:v>0.98861439880598101</c:v>
                </c:pt>
                <c:pt idx="68969">
                  <c:v>0.99128015350960696</c:v>
                </c:pt>
                <c:pt idx="68970">
                  <c:v>0.99244823962135398</c:v>
                </c:pt>
                <c:pt idx="68971">
                  <c:v>0.988263238758333</c:v>
                </c:pt>
                <c:pt idx="68972">
                  <c:v>0.98961702072285396</c:v>
                </c:pt>
                <c:pt idx="68973">
                  <c:v>0.98809205713553805</c:v>
                </c:pt>
                <c:pt idx="68974">
                  <c:v>0.99119926107579404</c:v>
                </c:pt>
                <c:pt idx="68975">
                  <c:v>0.99300492340225799</c:v>
                </c:pt>
                <c:pt idx="68976">
                  <c:v>0.99295944738779796</c:v>
                </c:pt>
                <c:pt idx="68977">
                  <c:v>0.99025057960412199</c:v>
                </c:pt>
                <c:pt idx="68978">
                  <c:v>0.99273407710116801</c:v>
                </c:pt>
                <c:pt idx="68979">
                  <c:v>0.98896036027448797</c:v>
                </c:pt>
                <c:pt idx="68980">
                  <c:v>0.99061934771395299</c:v>
                </c:pt>
                <c:pt idx="68981">
                  <c:v>0.99184216942403702</c:v>
                </c:pt>
                <c:pt idx="68982">
                  <c:v>0.98668590543265799</c:v>
                </c:pt>
                <c:pt idx="68983">
                  <c:v>0.99253835238222798</c:v>
                </c:pt>
                <c:pt idx="68984">
                  <c:v>0.992332373479756</c:v>
                </c:pt>
                <c:pt idx="68985">
                  <c:v>0.98897978567018097</c:v>
                </c:pt>
                <c:pt idx="68986">
                  <c:v>0.98871529879946096</c:v>
                </c:pt>
                <c:pt idx="68987">
                  <c:v>0.99330852749376797</c:v>
                </c:pt>
                <c:pt idx="68988">
                  <c:v>0.99294197607070001</c:v>
                </c:pt>
                <c:pt idx="68989">
                  <c:v>0.98837380628227001</c:v>
                </c:pt>
                <c:pt idx="68990">
                  <c:v>0.99186993988927696</c:v>
                </c:pt>
                <c:pt idx="68991">
                  <c:v>0.99368471654542401</c:v>
                </c:pt>
                <c:pt idx="68992">
                  <c:v>0.99207519581998105</c:v>
                </c:pt>
                <c:pt idx="68993">
                  <c:v>0.99283991476648403</c:v>
                </c:pt>
                <c:pt idx="68994">
                  <c:v>0.98928013731581799</c:v>
                </c:pt>
                <c:pt idx="68995">
                  <c:v>0.99415953659274003</c:v>
                </c:pt>
                <c:pt idx="68996">
                  <c:v>0.99175231139659303</c:v>
                </c:pt>
                <c:pt idx="68997">
                  <c:v>0.98812398141497104</c:v>
                </c:pt>
                <c:pt idx="68998">
                  <c:v>0.993690123363144</c:v>
                </c:pt>
                <c:pt idx="68999">
                  <c:v>0.98614076898366199</c:v>
                </c:pt>
                <c:pt idx="69000">
                  <c:v>0.99211373043052797</c:v>
                </c:pt>
                <c:pt idx="69001">
                  <c:v>0.98958886302839999</c:v>
                </c:pt>
                <c:pt idx="69002">
                  <c:v>0.99204228173696596</c:v>
                </c:pt>
                <c:pt idx="69003">
                  <c:v>0.98875623929926104</c:v>
                </c:pt>
                <c:pt idx="69004">
                  <c:v>0.99121138530804398</c:v>
                </c:pt>
                <c:pt idx="69005">
                  <c:v>0.98851508663737297</c:v>
                </c:pt>
                <c:pt idx="69006">
                  <c:v>0.99278358390098698</c:v>
                </c:pt>
                <c:pt idx="69007">
                  <c:v>0.99032496517055402</c:v>
                </c:pt>
                <c:pt idx="69008">
                  <c:v>0.99391353103222602</c:v>
                </c:pt>
                <c:pt idx="69009">
                  <c:v>0.98733523114191502</c:v>
                </c:pt>
                <c:pt idx="69010">
                  <c:v>0.99057447360556095</c:v>
                </c:pt>
                <c:pt idx="69011">
                  <c:v>0.99181296523128504</c:v>
                </c:pt>
                <c:pt idx="69012">
                  <c:v>0.98905672792758903</c:v>
                </c:pt>
                <c:pt idx="69013">
                  <c:v>0.98680974556719503</c:v>
                </c:pt>
                <c:pt idx="69014">
                  <c:v>0.99338075280749105</c:v>
                </c:pt>
                <c:pt idx="69015">
                  <c:v>0.99201321730714098</c:v>
                </c:pt>
                <c:pt idx="69016">
                  <c:v>0.98957467119352305</c:v>
                </c:pt>
                <c:pt idx="69017">
                  <c:v>0.99363890848926895</c:v>
                </c:pt>
                <c:pt idx="69018">
                  <c:v>0.98701736980771604</c:v>
                </c:pt>
                <c:pt idx="69019">
                  <c:v>0.99292701802183003</c:v>
                </c:pt>
                <c:pt idx="69020">
                  <c:v>0.98997341225035196</c:v>
                </c:pt>
                <c:pt idx="69021">
                  <c:v>0.98998080759640905</c:v>
                </c:pt>
                <c:pt idx="69022">
                  <c:v>0.99101850304722705</c:v>
                </c:pt>
                <c:pt idx="69023">
                  <c:v>0.99196654768853398</c:v>
                </c:pt>
                <c:pt idx="69024">
                  <c:v>0.98853879234511199</c:v>
                </c:pt>
                <c:pt idx="69025">
                  <c:v>0.99117875169443803</c:v>
                </c:pt>
                <c:pt idx="69026">
                  <c:v>0.98785130459856896</c:v>
                </c:pt>
                <c:pt idx="69027">
                  <c:v>0.99309987288190704</c:v>
                </c:pt>
                <c:pt idx="69028">
                  <c:v>0.99260306251097696</c:v>
                </c:pt>
                <c:pt idx="69029">
                  <c:v>0.99087182287437203</c:v>
                </c:pt>
                <c:pt idx="69030">
                  <c:v>0.99295479107136098</c:v>
                </c:pt>
                <c:pt idx="69031">
                  <c:v>0.99259299679975999</c:v>
                </c:pt>
                <c:pt idx="69032">
                  <c:v>0.98880270469750597</c:v>
                </c:pt>
                <c:pt idx="69033">
                  <c:v>0.98905378631244201</c:v>
                </c:pt>
                <c:pt idx="69034">
                  <c:v>0.99090338299439895</c:v>
                </c:pt>
                <c:pt idx="69035">
                  <c:v>0.98939046210943304</c:v>
                </c:pt>
                <c:pt idx="69036">
                  <c:v>0.98765373712914295</c:v>
                </c:pt>
                <c:pt idx="69037">
                  <c:v>0.990349083321034</c:v>
                </c:pt>
                <c:pt idx="69038">
                  <c:v>0.99178429187619299</c:v>
                </c:pt>
                <c:pt idx="69039">
                  <c:v>0.99317479595367597</c:v>
                </c:pt>
                <c:pt idx="69040">
                  <c:v>0.990769167892113</c:v>
                </c:pt>
                <c:pt idx="69041">
                  <c:v>0.99019977683342597</c:v>
                </c:pt>
                <c:pt idx="69042">
                  <c:v>0.99071507231643496</c:v>
                </c:pt>
                <c:pt idx="69043">
                  <c:v>0.987935763898942</c:v>
                </c:pt>
                <c:pt idx="69044">
                  <c:v>0.99181610134748699</c:v>
                </c:pt>
                <c:pt idx="69045">
                  <c:v>0.99367591942438604</c:v>
                </c:pt>
                <c:pt idx="69046">
                  <c:v>0.98639112897770698</c:v>
                </c:pt>
                <c:pt idx="69047">
                  <c:v>0.99367917354174795</c:v>
                </c:pt>
                <c:pt idx="69048">
                  <c:v>0.98698034172951599</c:v>
                </c:pt>
                <c:pt idx="69049">
                  <c:v>0.99362033534553995</c:v>
                </c:pt>
                <c:pt idx="69050">
                  <c:v>0.98775759009117903</c:v>
                </c:pt>
                <c:pt idx="69051">
                  <c:v>0.99273936839913501</c:v>
                </c:pt>
                <c:pt idx="69052">
                  <c:v>0.98881887074546504</c:v>
                </c:pt>
                <c:pt idx="69053">
                  <c:v>0.98660524434566699</c:v>
                </c:pt>
                <c:pt idx="69054">
                  <c:v>0.98843856956957898</c:v>
                </c:pt>
                <c:pt idx="69055">
                  <c:v>0.99226625434929505</c:v>
                </c:pt>
                <c:pt idx="69056">
                  <c:v>0.98908661488146099</c:v>
                </c:pt>
                <c:pt idx="69057">
                  <c:v>0.98980594680088696</c:v>
                </c:pt>
                <c:pt idx="69058">
                  <c:v>0.98947533958526301</c:v>
                </c:pt>
                <c:pt idx="69059">
                  <c:v>0.99153155589810704</c:v>
                </c:pt>
                <c:pt idx="69060">
                  <c:v>0.99022312657312905</c:v>
                </c:pt>
                <c:pt idx="69061">
                  <c:v>0.99459651996930898</c:v>
                </c:pt>
                <c:pt idx="69062">
                  <c:v>0.98813529038928105</c:v>
                </c:pt>
                <c:pt idx="69063">
                  <c:v>0.99223509280482203</c:v>
                </c:pt>
                <c:pt idx="69064">
                  <c:v>0.99286446258917305</c:v>
                </c:pt>
                <c:pt idx="69065">
                  <c:v>0.99375168251520096</c:v>
                </c:pt>
                <c:pt idx="69066">
                  <c:v>0.990158265597468</c:v>
                </c:pt>
                <c:pt idx="69067">
                  <c:v>0.99285424588052296</c:v>
                </c:pt>
                <c:pt idx="69068">
                  <c:v>0.98747817903746504</c:v>
                </c:pt>
                <c:pt idx="69069">
                  <c:v>0.990556184440884</c:v>
                </c:pt>
                <c:pt idx="69070">
                  <c:v>0.98986998172923002</c:v>
                </c:pt>
                <c:pt idx="69071">
                  <c:v>0.98913321795766096</c:v>
                </c:pt>
                <c:pt idx="69072">
                  <c:v>0.98684989522161604</c:v>
                </c:pt>
                <c:pt idx="69073">
                  <c:v>0.98754136502362699</c:v>
                </c:pt>
                <c:pt idx="69074">
                  <c:v>0.98791247448362396</c:v>
                </c:pt>
                <c:pt idx="69075">
                  <c:v>0.99138755225637298</c:v>
                </c:pt>
                <c:pt idx="69076">
                  <c:v>0.98898005581831405</c:v>
                </c:pt>
                <c:pt idx="69077">
                  <c:v>0.98818619584814305</c:v>
                </c:pt>
                <c:pt idx="69078">
                  <c:v>0.99339756583225003</c:v>
                </c:pt>
                <c:pt idx="69079">
                  <c:v>0.98721766043991099</c:v>
                </c:pt>
                <c:pt idx="69080">
                  <c:v>0.99085287710638803</c:v>
                </c:pt>
                <c:pt idx="69081">
                  <c:v>0.99308917133936103</c:v>
                </c:pt>
                <c:pt idx="69082">
                  <c:v>0.99110112604374301</c:v>
                </c:pt>
                <c:pt idx="69083">
                  <c:v>0.98721977995996102</c:v>
                </c:pt>
                <c:pt idx="69084">
                  <c:v>0.99235995576844904</c:v>
                </c:pt>
                <c:pt idx="69085">
                  <c:v>0.98755559354830702</c:v>
                </c:pt>
                <c:pt idx="69086">
                  <c:v>0.99138327507366797</c:v>
                </c:pt>
                <c:pt idx="69087">
                  <c:v>0.98802842477005703</c:v>
                </c:pt>
                <c:pt idx="69088">
                  <c:v>0.99268072795955598</c:v>
                </c:pt>
                <c:pt idx="69089">
                  <c:v>0.99003167412293103</c:v>
                </c:pt>
                <c:pt idx="69090">
                  <c:v>0.98828532369199595</c:v>
                </c:pt>
                <c:pt idx="69091">
                  <c:v>0.98936302479629901</c:v>
                </c:pt>
                <c:pt idx="69092">
                  <c:v>0.99379681292089495</c:v>
                </c:pt>
                <c:pt idx="69093">
                  <c:v>0.98918242554432101</c:v>
                </c:pt>
                <c:pt idx="69094">
                  <c:v>0.99219707728950302</c:v>
                </c:pt>
                <c:pt idx="69095">
                  <c:v>0.99142386719226205</c:v>
                </c:pt>
                <c:pt idx="69096">
                  <c:v>0.99308140913945198</c:v>
                </c:pt>
                <c:pt idx="69097">
                  <c:v>0.99024405849531605</c:v>
                </c:pt>
                <c:pt idx="69098">
                  <c:v>0.99172746168013703</c:v>
                </c:pt>
                <c:pt idx="69099">
                  <c:v>0.99106147469847605</c:v>
                </c:pt>
                <c:pt idx="69100">
                  <c:v>0.98801849000442399</c:v>
                </c:pt>
                <c:pt idx="69101">
                  <c:v>0.99185121062779402</c:v>
                </c:pt>
                <c:pt idx="69102">
                  <c:v>0.98717075562550904</c:v>
                </c:pt>
                <c:pt idx="69103">
                  <c:v>0.99001062271527995</c:v>
                </c:pt>
                <c:pt idx="69104">
                  <c:v>0.98960111511163995</c:v>
                </c:pt>
                <c:pt idx="69105">
                  <c:v>0.98764307119595995</c:v>
                </c:pt>
                <c:pt idx="69106">
                  <c:v>0.99005438635089804</c:v>
                </c:pt>
                <c:pt idx="69107">
                  <c:v>0.98901286468456295</c:v>
                </c:pt>
                <c:pt idx="69108">
                  <c:v>0.98918906646886795</c:v>
                </c:pt>
                <c:pt idx="69109">
                  <c:v>0.99401089360008699</c:v>
                </c:pt>
                <c:pt idx="69110">
                  <c:v>0.99072647321430496</c:v>
                </c:pt>
                <c:pt idx="69111">
                  <c:v>0.991240419624138</c:v>
                </c:pt>
                <c:pt idx="69112">
                  <c:v>0.99310272581042203</c:v>
                </c:pt>
                <c:pt idx="69113">
                  <c:v>0.98905837192944301</c:v>
                </c:pt>
                <c:pt idx="69114">
                  <c:v>0.99267300249002299</c:v>
                </c:pt>
                <c:pt idx="69115">
                  <c:v>0.99450612951784101</c:v>
                </c:pt>
                <c:pt idx="69116">
                  <c:v>0.98978032263026905</c:v>
                </c:pt>
                <c:pt idx="69117">
                  <c:v>0.99372687561927198</c:v>
                </c:pt>
                <c:pt idx="69118">
                  <c:v>0.98827344304043796</c:v>
                </c:pt>
                <c:pt idx="69119">
                  <c:v>0.98901593749559602</c:v>
                </c:pt>
                <c:pt idx="69120">
                  <c:v>0.99236818119194803</c:v>
                </c:pt>
                <c:pt idx="69121">
                  <c:v>0.99278379492247404</c:v>
                </c:pt>
                <c:pt idx="69122">
                  <c:v>0.990450515618018</c:v>
                </c:pt>
                <c:pt idx="69123">
                  <c:v>0.99220563422085495</c:v>
                </c:pt>
                <c:pt idx="69124">
                  <c:v>0.99136171063233403</c:v>
                </c:pt>
                <c:pt idx="69125">
                  <c:v>0.99409141257337896</c:v>
                </c:pt>
                <c:pt idx="69126">
                  <c:v>0.98840738767164305</c:v>
                </c:pt>
                <c:pt idx="69127">
                  <c:v>0.992693775940657</c:v>
                </c:pt>
                <c:pt idx="69128">
                  <c:v>0.98899658579511096</c:v>
                </c:pt>
                <c:pt idx="69129">
                  <c:v>0.98798528038970401</c:v>
                </c:pt>
                <c:pt idx="69130">
                  <c:v>0.98888165482291002</c:v>
                </c:pt>
                <c:pt idx="69131">
                  <c:v>0.98885735364444005</c:v>
                </c:pt>
                <c:pt idx="69132">
                  <c:v>0.99134830712563105</c:v>
                </c:pt>
                <c:pt idx="69133">
                  <c:v>0.99176961462131896</c:v>
                </c:pt>
                <c:pt idx="69134">
                  <c:v>0.99356529475962996</c:v>
                </c:pt>
                <c:pt idx="69135">
                  <c:v>0.98883597976048998</c:v>
                </c:pt>
                <c:pt idx="69136">
                  <c:v>0.98828717483242201</c:v>
                </c:pt>
                <c:pt idx="69137">
                  <c:v>0.988000059195141</c:v>
                </c:pt>
                <c:pt idx="69138">
                  <c:v>0.99261338745589101</c:v>
                </c:pt>
                <c:pt idx="69139">
                  <c:v>0.99180790766860105</c:v>
                </c:pt>
                <c:pt idx="69140">
                  <c:v>0.99119287138916701</c:v>
                </c:pt>
                <c:pt idx="69141">
                  <c:v>0.989507733994478</c:v>
                </c:pt>
                <c:pt idx="69142">
                  <c:v>0.99040042806052697</c:v>
                </c:pt>
                <c:pt idx="69143">
                  <c:v>0.99374046483876899</c:v>
                </c:pt>
                <c:pt idx="69144">
                  <c:v>0.98735059906064604</c:v>
                </c:pt>
                <c:pt idx="69145">
                  <c:v>0.98834700514629803</c:v>
                </c:pt>
                <c:pt idx="69146">
                  <c:v>0.99252117860873501</c:v>
                </c:pt>
                <c:pt idx="69147">
                  <c:v>0.99115874987497798</c:v>
                </c:pt>
                <c:pt idx="69148">
                  <c:v>0.99265971848831502</c:v>
                </c:pt>
                <c:pt idx="69149">
                  <c:v>0.98912723509793599</c:v>
                </c:pt>
                <c:pt idx="69150">
                  <c:v>0.99127458945053204</c:v>
                </c:pt>
                <c:pt idx="69151">
                  <c:v>0.99157378504291804</c:v>
                </c:pt>
                <c:pt idx="69152">
                  <c:v>0.99172444206597998</c:v>
                </c:pt>
                <c:pt idx="69153">
                  <c:v>0.99099944624130099</c:v>
                </c:pt>
                <c:pt idx="69154">
                  <c:v>0.993182920084693</c:v>
                </c:pt>
                <c:pt idx="69155">
                  <c:v>0.98762528403649597</c:v>
                </c:pt>
                <c:pt idx="69156">
                  <c:v>0.98760859683489599</c:v>
                </c:pt>
                <c:pt idx="69157">
                  <c:v>0.99392696962328397</c:v>
                </c:pt>
                <c:pt idx="69158">
                  <c:v>0.988423749686134</c:v>
                </c:pt>
                <c:pt idx="69159">
                  <c:v>0.99094685311956499</c:v>
                </c:pt>
                <c:pt idx="69160">
                  <c:v>0.98980240394488195</c:v>
                </c:pt>
                <c:pt idx="69161">
                  <c:v>0.99127120391939805</c:v>
                </c:pt>
                <c:pt idx="69162">
                  <c:v>0.99109633280572096</c:v>
                </c:pt>
                <c:pt idx="69163">
                  <c:v>0.98796041956696901</c:v>
                </c:pt>
                <c:pt idx="69164">
                  <c:v>0.98673399158840303</c:v>
                </c:pt>
                <c:pt idx="69165">
                  <c:v>0.99378835463180804</c:v>
                </c:pt>
                <c:pt idx="69166">
                  <c:v>0.98823129341790295</c:v>
                </c:pt>
                <c:pt idx="69167">
                  <c:v>0.99372432570525604</c:v>
                </c:pt>
                <c:pt idx="69168">
                  <c:v>0.99068085513439996</c:v>
                </c:pt>
                <c:pt idx="69169">
                  <c:v>0.98826814244755701</c:v>
                </c:pt>
                <c:pt idx="69170">
                  <c:v>0.99121456101316596</c:v>
                </c:pt>
                <c:pt idx="69171">
                  <c:v>0.98984221760806201</c:v>
                </c:pt>
                <c:pt idx="69172">
                  <c:v>0.99049342654382899</c:v>
                </c:pt>
                <c:pt idx="69173">
                  <c:v>0.99314361583311095</c:v>
                </c:pt>
                <c:pt idx="69174">
                  <c:v>0.991164777516785</c:v>
                </c:pt>
                <c:pt idx="69175">
                  <c:v>0.99219756386396996</c:v>
                </c:pt>
                <c:pt idx="69176">
                  <c:v>0.99231066077529895</c:v>
                </c:pt>
                <c:pt idx="69177">
                  <c:v>0.98662382289934403</c:v>
                </c:pt>
                <c:pt idx="69178">
                  <c:v>0.99147309843721299</c:v>
                </c:pt>
                <c:pt idx="69179">
                  <c:v>0.98917711708445</c:v>
                </c:pt>
                <c:pt idx="69180">
                  <c:v>0.99023028905713395</c:v>
                </c:pt>
                <c:pt idx="69181">
                  <c:v>0.98766661771162301</c:v>
                </c:pt>
                <c:pt idx="69182">
                  <c:v>0.99199445071479198</c:v>
                </c:pt>
                <c:pt idx="69183">
                  <c:v>0.99019806634708296</c:v>
                </c:pt>
                <c:pt idx="69184">
                  <c:v>0.98856077886543603</c:v>
                </c:pt>
                <c:pt idx="69185">
                  <c:v>0.99369133671433796</c:v>
                </c:pt>
                <c:pt idx="69186">
                  <c:v>0.99263133368998002</c:v>
                </c:pt>
                <c:pt idx="69187">
                  <c:v>0.98836009591329899</c:v>
                </c:pt>
                <c:pt idx="69188">
                  <c:v>0.99369292949205301</c:v>
                </c:pt>
                <c:pt idx="69189">
                  <c:v>0.98743103619893602</c:v>
                </c:pt>
                <c:pt idx="69190">
                  <c:v>0.99092622120750995</c:v>
                </c:pt>
                <c:pt idx="69191">
                  <c:v>0.99113569941871604</c:v>
                </c:pt>
                <c:pt idx="69192">
                  <c:v>0.987842933656505</c:v>
                </c:pt>
                <c:pt idx="69193">
                  <c:v>0.99043119800972401</c:v>
                </c:pt>
                <c:pt idx="69194">
                  <c:v>0.993685804035637</c:v>
                </c:pt>
                <c:pt idx="69195">
                  <c:v>0.989914662194467</c:v>
                </c:pt>
                <c:pt idx="69196">
                  <c:v>0.98734977928579604</c:v>
                </c:pt>
                <c:pt idx="69197">
                  <c:v>0.99207925518087103</c:v>
                </c:pt>
                <c:pt idx="69198">
                  <c:v>0.99304310680774399</c:v>
                </c:pt>
                <c:pt idx="69199">
                  <c:v>0.98885369496627995</c:v>
                </c:pt>
                <c:pt idx="69200">
                  <c:v>0.99081198902794798</c:v>
                </c:pt>
                <c:pt idx="69201">
                  <c:v>0.98888414992811002</c:v>
                </c:pt>
                <c:pt idx="69202">
                  <c:v>0.987749307804487</c:v>
                </c:pt>
                <c:pt idx="69203">
                  <c:v>0.98879071079386005</c:v>
                </c:pt>
                <c:pt idx="69204">
                  <c:v>0.99271405136842605</c:v>
                </c:pt>
                <c:pt idx="69205">
                  <c:v>0.99140501639744805</c:v>
                </c:pt>
                <c:pt idx="69206">
                  <c:v>0.99186875892826198</c:v>
                </c:pt>
                <c:pt idx="69207">
                  <c:v>0.99136915470401898</c:v>
                </c:pt>
                <c:pt idx="69208">
                  <c:v>0.99137875069841896</c:v>
                </c:pt>
                <c:pt idx="69209">
                  <c:v>0.99001783311328195</c:v>
                </c:pt>
                <c:pt idx="69210">
                  <c:v>0.98945360507351598</c:v>
                </c:pt>
                <c:pt idx="69211">
                  <c:v>0.98946905056455403</c:v>
                </c:pt>
                <c:pt idx="69212">
                  <c:v>0.99089343220359405</c:v>
                </c:pt>
                <c:pt idx="69213">
                  <c:v>0.99166376198793105</c:v>
                </c:pt>
                <c:pt idx="69214">
                  <c:v>0.98970474836310596</c:v>
                </c:pt>
                <c:pt idx="69215">
                  <c:v>0.98985923527842301</c:v>
                </c:pt>
                <c:pt idx="69216">
                  <c:v>0.98701978477736796</c:v>
                </c:pt>
                <c:pt idx="69217">
                  <c:v>0.98920480201006999</c:v>
                </c:pt>
                <c:pt idx="69218">
                  <c:v>0.98777625483656295</c:v>
                </c:pt>
                <c:pt idx="69219">
                  <c:v>0.992825828655302</c:v>
                </c:pt>
                <c:pt idx="69220">
                  <c:v>0.98864400725157597</c:v>
                </c:pt>
                <c:pt idx="69221">
                  <c:v>0.99188801532525195</c:v>
                </c:pt>
                <c:pt idx="69222">
                  <c:v>0.99269014317617899</c:v>
                </c:pt>
                <c:pt idx="69223">
                  <c:v>0.99234523504397298</c:v>
                </c:pt>
                <c:pt idx="69224">
                  <c:v>0.98792623788738299</c:v>
                </c:pt>
                <c:pt idx="69225">
                  <c:v>0.98905905882790901</c:v>
                </c:pt>
                <c:pt idx="69226">
                  <c:v>0.98889493408153395</c:v>
                </c:pt>
                <c:pt idx="69227">
                  <c:v>0.99262642843557503</c:v>
                </c:pt>
                <c:pt idx="69228">
                  <c:v>0.99019417008574995</c:v>
                </c:pt>
                <c:pt idx="69229">
                  <c:v>0.98752228420610799</c:v>
                </c:pt>
                <c:pt idx="69230">
                  <c:v>0.99111654394624105</c:v>
                </c:pt>
                <c:pt idx="69231">
                  <c:v>0.98985346488112202</c:v>
                </c:pt>
                <c:pt idx="69232">
                  <c:v>0.99132980817375005</c:v>
                </c:pt>
                <c:pt idx="69233">
                  <c:v>0.98984627735514297</c:v>
                </c:pt>
                <c:pt idx="69234">
                  <c:v>0.99291641969283995</c:v>
                </c:pt>
                <c:pt idx="69235">
                  <c:v>0.98871959186153502</c:v>
                </c:pt>
                <c:pt idx="69236">
                  <c:v>0.99182765184768096</c:v>
                </c:pt>
                <c:pt idx="69237">
                  <c:v>0.993751918246355</c:v>
                </c:pt>
                <c:pt idx="69238">
                  <c:v>0.98968722677836796</c:v>
                </c:pt>
                <c:pt idx="69239">
                  <c:v>0.98640848884221299</c:v>
                </c:pt>
                <c:pt idx="69240">
                  <c:v>0.99069740979778398</c:v>
                </c:pt>
                <c:pt idx="69241">
                  <c:v>0.99385627215875805</c:v>
                </c:pt>
                <c:pt idx="69242">
                  <c:v>0.98707080878933395</c:v>
                </c:pt>
                <c:pt idx="69243">
                  <c:v>0.99364164835286195</c:v>
                </c:pt>
                <c:pt idx="69244">
                  <c:v>0.98912777114546901</c:v>
                </c:pt>
                <c:pt idx="69245">
                  <c:v>0.98937356968731305</c:v>
                </c:pt>
                <c:pt idx="69246">
                  <c:v>0.98925166643728701</c:v>
                </c:pt>
                <c:pt idx="69247">
                  <c:v>0.99406316269662898</c:v>
                </c:pt>
                <c:pt idx="69248">
                  <c:v>0.98749754152213398</c:v>
                </c:pt>
                <c:pt idx="69249">
                  <c:v>0.993018228736125</c:v>
                </c:pt>
                <c:pt idx="69250">
                  <c:v>0.988441766783418</c:v>
                </c:pt>
                <c:pt idx="69251">
                  <c:v>0.986511671869299</c:v>
                </c:pt>
                <c:pt idx="69252">
                  <c:v>0.99202121566179502</c:v>
                </c:pt>
                <c:pt idx="69253">
                  <c:v>0.98647802913157101</c:v>
                </c:pt>
                <c:pt idx="69254">
                  <c:v>0.99081890055257804</c:v>
                </c:pt>
                <c:pt idx="69255">
                  <c:v>0.99423845805886601</c:v>
                </c:pt>
                <c:pt idx="69256">
                  <c:v>0.98925204833407798</c:v>
                </c:pt>
                <c:pt idx="69257">
                  <c:v>0.98848194645537801</c:v>
                </c:pt>
                <c:pt idx="69258">
                  <c:v>0.99141925770309802</c:v>
                </c:pt>
                <c:pt idx="69259">
                  <c:v>0.988216375712062</c:v>
                </c:pt>
                <c:pt idx="69260">
                  <c:v>0.99042391765710203</c:v>
                </c:pt>
                <c:pt idx="69261">
                  <c:v>0.99417358669919598</c:v>
                </c:pt>
                <c:pt idx="69262">
                  <c:v>0.98883442229644603</c:v>
                </c:pt>
                <c:pt idx="69263">
                  <c:v>0.98971521370391302</c:v>
                </c:pt>
                <c:pt idx="69264">
                  <c:v>0.98618759817403401</c:v>
                </c:pt>
                <c:pt idx="69265">
                  <c:v>0.99194862327739697</c:v>
                </c:pt>
                <c:pt idx="69266">
                  <c:v>0.99372690459598401</c:v>
                </c:pt>
                <c:pt idx="69267">
                  <c:v>0.98937107789609402</c:v>
                </c:pt>
                <c:pt idx="69268">
                  <c:v>0.98797042684328096</c:v>
                </c:pt>
                <c:pt idx="69269">
                  <c:v>0.99038001543176502</c:v>
                </c:pt>
                <c:pt idx="69270">
                  <c:v>0.99064268213656204</c:v>
                </c:pt>
                <c:pt idx="69271">
                  <c:v>0.99322222054279397</c:v>
                </c:pt>
                <c:pt idx="69272">
                  <c:v>0.99373392472417699</c:v>
                </c:pt>
                <c:pt idx="69273">
                  <c:v>0.98816259503187298</c:v>
                </c:pt>
                <c:pt idx="69274">
                  <c:v>0.99072654999810605</c:v>
                </c:pt>
                <c:pt idx="69275">
                  <c:v>0.98893020401375298</c:v>
                </c:pt>
                <c:pt idx="69276">
                  <c:v>0.98972030925968901</c:v>
                </c:pt>
                <c:pt idx="69277">
                  <c:v>0.98699081847009396</c:v>
                </c:pt>
                <c:pt idx="69278">
                  <c:v>0.99014062523857804</c:v>
                </c:pt>
                <c:pt idx="69279">
                  <c:v>0.98783636049896095</c:v>
                </c:pt>
                <c:pt idx="69280">
                  <c:v>0.98777464613972998</c:v>
                </c:pt>
                <c:pt idx="69281">
                  <c:v>0.98903779257213298</c:v>
                </c:pt>
                <c:pt idx="69282">
                  <c:v>0.992724199382374</c:v>
                </c:pt>
                <c:pt idx="69283">
                  <c:v>0.98987899704577997</c:v>
                </c:pt>
                <c:pt idx="69284">
                  <c:v>0.98963979536297997</c:v>
                </c:pt>
                <c:pt idx="69285">
                  <c:v>0.99275922717277398</c:v>
                </c:pt>
                <c:pt idx="69286">
                  <c:v>0.98670111164558905</c:v>
                </c:pt>
                <c:pt idx="69287">
                  <c:v>0.990872540088507</c:v>
                </c:pt>
                <c:pt idx="69288">
                  <c:v>0.98916737550125999</c:v>
                </c:pt>
                <c:pt idx="69289">
                  <c:v>0.98928158734279303</c:v>
                </c:pt>
                <c:pt idx="69290">
                  <c:v>0.99397364000601096</c:v>
                </c:pt>
                <c:pt idx="69291">
                  <c:v>0.98935289132708704</c:v>
                </c:pt>
                <c:pt idx="69292">
                  <c:v>0.98840899318466502</c:v>
                </c:pt>
                <c:pt idx="69293">
                  <c:v>0.99072671488709196</c:v>
                </c:pt>
                <c:pt idx="69294">
                  <c:v>0.98827550065495295</c:v>
                </c:pt>
                <c:pt idx="69295">
                  <c:v>0.98977757422142099</c:v>
                </c:pt>
                <c:pt idx="69296">
                  <c:v>0.99149287935314601</c:v>
                </c:pt>
                <c:pt idx="69297">
                  <c:v>0.99370896599897596</c:v>
                </c:pt>
                <c:pt idx="69298">
                  <c:v>0.99173044325375304</c:v>
                </c:pt>
                <c:pt idx="69299">
                  <c:v>0.99230560668173395</c:v>
                </c:pt>
                <c:pt idx="69300">
                  <c:v>0.992793410487955</c:v>
                </c:pt>
                <c:pt idx="69301">
                  <c:v>0.99258786949642697</c:v>
                </c:pt>
                <c:pt idx="69302">
                  <c:v>0.98714169344591696</c:v>
                </c:pt>
                <c:pt idx="69303">
                  <c:v>0.98905638832003095</c:v>
                </c:pt>
                <c:pt idx="69304">
                  <c:v>0.99198776642060205</c:v>
                </c:pt>
                <c:pt idx="69305">
                  <c:v>0.99138682111818199</c:v>
                </c:pt>
                <c:pt idx="69306">
                  <c:v>0.98797085676813901</c:v>
                </c:pt>
                <c:pt idx="69307">
                  <c:v>0.98878928451215997</c:v>
                </c:pt>
                <c:pt idx="69308">
                  <c:v>0.99416402708149298</c:v>
                </c:pt>
                <c:pt idx="69309">
                  <c:v>0.98898024261949502</c:v>
                </c:pt>
                <c:pt idx="69310">
                  <c:v>0.98676575744827599</c:v>
                </c:pt>
                <c:pt idx="69311">
                  <c:v>0.99287815509413502</c:v>
                </c:pt>
                <c:pt idx="69312">
                  <c:v>0.99130720422775098</c:v>
                </c:pt>
                <c:pt idx="69313">
                  <c:v>0.99283636551163901</c:v>
                </c:pt>
                <c:pt idx="69314">
                  <c:v>0.98961575304799498</c:v>
                </c:pt>
                <c:pt idx="69315">
                  <c:v>0.98947415376062398</c:v>
                </c:pt>
                <c:pt idx="69316">
                  <c:v>0.99178741792098601</c:v>
                </c:pt>
                <c:pt idx="69317">
                  <c:v>0.99315311832723796</c:v>
                </c:pt>
                <c:pt idx="69318">
                  <c:v>0.99396756751632498</c:v>
                </c:pt>
                <c:pt idx="69319">
                  <c:v>0.98878796740784303</c:v>
                </c:pt>
                <c:pt idx="69320">
                  <c:v>0.99079465451290105</c:v>
                </c:pt>
                <c:pt idx="69321">
                  <c:v>0.99026968264877302</c:v>
                </c:pt>
                <c:pt idx="69322">
                  <c:v>0.98888985073557401</c:v>
                </c:pt>
                <c:pt idx="69323">
                  <c:v>0.98821254702760497</c:v>
                </c:pt>
                <c:pt idx="69324">
                  <c:v>0.99115414830340898</c:v>
                </c:pt>
                <c:pt idx="69325">
                  <c:v>0.99210846665022701</c:v>
                </c:pt>
                <c:pt idx="69326">
                  <c:v>0.99265763257798501</c:v>
                </c:pt>
                <c:pt idx="69327">
                  <c:v>0.98810316392775099</c:v>
                </c:pt>
                <c:pt idx="69328">
                  <c:v>0.98675675337557001</c:v>
                </c:pt>
                <c:pt idx="69329">
                  <c:v>0.99354274399646103</c:v>
                </c:pt>
                <c:pt idx="69330">
                  <c:v>0.98838176228807995</c:v>
                </c:pt>
                <c:pt idx="69331">
                  <c:v>0.99207220430801901</c:v>
                </c:pt>
                <c:pt idx="69332">
                  <c:v>0.99318150070691702</c:v>
                </c:pt>
                <c:pt idx="69333">
                  <c:v>0.99083231246093995</c:v>
                </c:pt>
                <c:pt idx="69334">
                  <c:v>0.99024980737920099</c:v>
                </c:pt>
                <c:pt idx="69335">
                  <c:v>0.989166827442861</c:v>
                </c:pt>
                <c:pt idx="69336">
                  <c:v>0.99256296856763704</c:v>
                </c:pt>
                <c:pt idx="69337">
                  <c:v>0.98844252580760195</c:v>
                </c:pt>
                <c:pt idx="69338">
                  <c:v>0.98840027662067398</c:v>
                </c:pt>
                <c:pt idx="69339">
                  <c:v>0.99195331705061396</c:v>
                </c:pt>
                <c:pt idx="69340">
                  <c:v>0.98811786369805499</c:v>
                </c:pt>
                <c:pt idx="69341">
                  <c:v>0.99019508625886699</c:v>
                </c:pt>
                <c:pt idx="69342">
                  <c:v>0.99187416523136895</c:v>
                </c:pt>
                <c:pt idx="69343">
                  <c:v>0.99121006573521298</c:v>
                </c:pt>
                <c:pt idx="69344">
                  <c:v>0.992043193958979</c:v>
                </c:pt>
                <c:pt idx="69345">
                  <c:v>0.99150647412985105</c:v>
                </c:pt>
                <c:pt idx="69346">
                  <c:v>0.99152819384266</c:v>
                </c:pt>
                <c:pt idx="69347">
                  <c:v>0.98929858512206503</c:v>
                </c:pt>
                <c:pt idx="69348">
                  <c:v>0.987800155393176</c:v>
                </c:pt>
                <c:pt idx="69349">
                  <c:v>0.99335234043165699</c:v>
                </c:pt>
                <c:pt idx="69350">
                  <c:v>0.99039674019997903</c:v>
                </c:pt>
                <c:pt idx="69351">
                  <c:v>0.98808599670983799</c:v>
                </c:pt>
                <c:pt idx="69352">
                  <c:v>0.99350299906671602</c:v>
                </c:pt>
                <c:pt idx="69353">
                  <c:v>0.99081804309310995</c:v>
                </c:pt>
                <c:pt idx="69354">
                  <c:v>0.99224559117229205</c:v>
                </c:pt>
                <c:pt idx="69355">
                  <c:v>0.99268508097304797</c:v>
                </c:pt>
                <c:pt idx="69356">
                  <c:v>0.98769031312448197</c:v>
                </c:pt>
                <c:pt idx="69357">
                  <c:v>0.98797517280453495</c:v>
                </c:pt>
                <c:pt idx="69358">
                  <c:v>0.98712007522048395</c:v>
                </c:pt>
                <c:pt idx="69359">
                  <c:v>0.989960229456886</c:v>
                </c:pt>
                <c:pt idx="69360">
                  <c:v>0.98969976934655701</c:v>
                </c:pt>
                <c:pt idx="69361">
                  <c:v>0.990349873579359</c:v>
                </c:pt>
                <c:pt idx="69362">
                  <c:v>0.99138955891514902</c:v>
                </c:pt>
                <c:pt idx="69363">
                  <c:v>0.99034070126032103</c:v>
                </c:pt>
                <c:pt idx="69364">
                  <c:v>0.99236693729490899</c:v>
                </c:pt>
                <c:pt idx="69365">
                  <c:v>0.98721061115161202</c:v>
                </c:pt>
                <c:pt idx="69366">
                  <c:v>0.99212905653538896</c:v>
                </c:pt>
                <c:pt idx="69367">
                  <c:v>0.99000233170005403</c:v>
                </c:pt>
                <c:pt idx="69368">
                  <c:v>0.99113915032875399</c:v>
                </c:pt>
                <c:pt idx="69369">
                  <c:v>0.99055854791544695</c:v>
                </c:pt>
                <c:pt idx="69370">
                  <c:v>0.991057444409988</c:v>
                </c:pt>
                <c:pt idx="69371">
                  <c:v>0.98980479796357701</c:v>
                </c:pt>
                <c:pt idx="69372">
                  <c:v>0.98780212250548904</c:v>
                </c:pt>
                <c:pt idx="69373">
                  <c:v>0.98737603709923105</c:v>
                </c:pt>
                <c:pt idx="69374">
                  <c:v>0.98977538662270104</c:v>
                </c:pt>
                <c:pt idx="69375">
                  <c:v>0.98826046820043101</c:v>
                </c:pt>
                <c:pt idx="69376">
                  <c:v>0.99244920350884402</c:v>
                </c:pt>
                <c:pt idx="69377">
                  <c:v>0.98798110079816304</c:v>
                </c:pt>
                <c:pt idx="69378">
                  <c:v>0.98885199086481501</c:v>
                </c:pt>
                <c:pt idx="69379">
                  <c:v>0.99246652478842101</c:v>
                </c:pt>
                <c:pt idx="69380">
                  <c:v>0.99014863712774503</c:v>
                </c:pt>
                <c:pt idx="69381">
                  <c:v>0.989204064201052</c:v>
                </c:pt>
                <c:pt idx="69382">
                  <c:v>0.98830898138754397</c:v>
                </c:pt>
                <c:pt idx="69383">
                  <c:v>0.99042143285948303</c:v>
                </c:pt>
                <c:pt idx="69384">
                  <c:v>0.98785775009848698</c:v>
                </c:pt>
                <c:pt idx="69385">
                  <c:v>0.98734009114945798</c:v>
                </c:pt>
                <c:pt idx="69386">
                  <c:v>0.99082241019222705</c:v>
                </c:pt>
                <c:pt idx="69387">
                  <c:v>0.99295586151594695</c:v>
                </c:pt>
                <c:pt idx="69388">
                  <c:v>0.98743686782461804</c:v>
                </c:pt>
                <c:pt idx="69389">
                  <c:v>0.99404341566920595</c:v>
                </c:pt>
                <c:pt idx="69390">
                  <c:v>0.99266520160861804</c:v>
                </c:pt>
                <c:pt idx="69391">
                  <c:v>0.98848269013948997</c:v>
                </c:pt>
                <c:pt idx="69392">
                  <c:v>0.99207855763306696</c:v>
                </c:pt>
                <c:pt idx="69393">
                  <c:v>0.99373775724356395</c:v>
                </c:pt>
                <c:pt idx="69394">
                  <c:v>0.989538698853765</c:v>
                </c:pt>
                <c:pt idx="69395">
                  <c:v>0.99113618596820297</c:v>
                </c:pt>
                <c:pt idx="69396">
                  <c:v>0.99279105237675502</c:v>
                </c:pt>
                <c:pt idx="69397">
                  <c:v>0.98709485514439399</c:v>
                </c:pt>
                <c:pt idx="69398">
                  <c:v>0.99077575321315303</c:v>
                </c:pt>
                <c:pt idx="69399">
                  <c:v>0.99107841147891895</c:v>
                </c:pt>
                <c:pt idx="69400">
                  <c:v>0.99120805810365797</c:v>
                </c:pt>
                <c:pt idx="69401">
                  <c:v>0.99228037926982204</c:v>
                </c:pt>
                <c:pt idx="69402">
                  <c:v>0.98988974802277996</c:v>
                </c:pt>
                <c:pt idx="69403">
                  <c:v>0.99356486107958397</c:v>
                </c:pt>
                <c:pt idx="69404">
                  <c:v>0.99023737860824401</c:v>
                </c:pt>
                <c:pt idx="69405">
                  <c:v>0.98881256569634701</c:v>
                </c:pt>
                <c:pt idx="69406">
                  <c:v>0.99340099661319903</c:v>
                </c:pt>
                <c:pt idx="69407">
                  <c:v>0.99151523338714498</c:v>
                </c:pt>
                <c:pt idx="69408">
                  <c:v>0.98789691711997696</c:v>
                </c:pt>
                <c:pt idx="69409">
                  <c:v>0.99215752031862803</c:v>
                </c:pt>
                <c:pt idx="69410">
                  <c:v>0.98898994129706397</c:v>
                </c:pt>
                <c:pt idx="69411">
                  <c:v>0.99032675730574304</c:v>
                </c:pt>
                <c:pt idx="69412">
                  <c:v>0.98934004397450903</c:v>
                </c:pt>
                <c:pt idx="69413">
                  <c:v>0.98964158055934104</c:v>
                </c:pt>
                <c:pt idx="69414">
                  <c:v>0.98998211269398395</c:v>
                </c:pt>
                <c:pt idx="69415">
                  <c:v>0.991473300798968</c:v>
                </c:pt>
                <c:pt idx="69416">
                  <c:v>0.99420482794477205</c:v>
                </c:pt>
                <c:pt idx="69417">
                  <c:v>0.98962369167853803</c:v>
                </c:pt>
                <c:pt idx="69418">
                  <c:v>0.99117468619513804</c:v>
                </c:pt>
                <c:pt idx="69419">
                  <c:v>0.98761067397861402</c:v>
                </c:pt>
                <c:pt idx="69420">
                  <c:v>0.99323439173174699</c:v>
                </c:pt>
                <c:pt idx="69421">
                  <c:v>0.98641389638259602</c:v>
                </c:pt>
                <c:pt idx="69422">
                  <c:v>0.99375282717032298</c:v>
                </c:pt>
                <c:pt idx="69423">
                  <c:v>0.987713507879042</c:v>
                </c:pt>
                <c:pt idx="69424">
                  <c:v>0.99366262224183699</c:v>
                </c:pt>
                <c:pt idx="69425">
                  <c:v>0.98804296854795703</c:v>
                </c:pt>
                <c:pt idx="69426">
                  <c:v>0.98866246294662496</c:v>
                </c:pt>
                <c:pt idx="69427">
                  <c:v>0.99339223628370499</c:v>
                </c:pt>
                <c:pt idx="69428">
                  <c:v>0.98959313497842005</c:v>
                </c:pt>
                <c:pt idx="69429">
                  <c:v>0.98882359075548798</c:v>
                </c:pt>
                <c:pt idx="69430">
                  <c:v>0.99191389039747602</c:v>
                </c:pt>
                <c:pt idx="69431">
                  <c:v>0.99191017080055899</c:v>
                </c:pt>
                <c:pt idx="69432">
                  <c:v>0.99247530814192197</c:v>
                </c:pt>
                <c:pt idx="69433">
                  <c:v>0.99136333936283505</c:v>
                </c:pt>
                <c:pt idx="69434">
                  <c:v>0.98869787026272904</c:v>
                </c:pt>
                <c:pt idx="69435">
                  <c:v>0.98734992482724904</c:v>
                </c:pt>
                <c:pt idx="69436">
                  <c:v>0.98860719749889503</c:v>
                </c:pt>
                <c:pt idx="69437">
                  <c:v>0.99153389934945502</c:v>
                </c:pt>
                <c:pt idx="69438">
                  <c:v>0.98758711139385702</c:v>
                </c:pt>
                <c:pt idx="69439">
                  <c:v>0.99328256892382705</c:v>
                </c:pt>
                <c:pt idx="69440">
                  <c:v>0.98859037071407996</c:v>
                </c:pt>
                <c:pt idx="69441">
                  <c:v>0.99213026352213396</c:v>
                </c:pt>
                <c:pt idx="69442">
                  <c:v>0.98997798761036704</c:v>
                </c:pt>
                <c:pt idx="69443">
                  <c:v>0.99058737043404899</c:v>
                </c:pt>
                <c:pt idx="69444">
                  <c:v>0.989239140980811</c:v>
                </c:pt>
                <c:pt idx="69445">
                  <c:v>0.99211766759972098</c:v>
                </c:pt>
                <c:pt idx="69446">
                  <c:v>0.99003187598881204</c:v>
                </c:pt>
                <c:pt idx="69447">
                  <c:v>0.99101984125988996</c:v>
                </c:pt>
                <c:pt idx="69448">
                  <c:v>0.98795960930869497</c:v>
                </c:pt>
                <c:pt idx="69449">
                  <c:v>0.99112498678597405</c:v>
                </c:pt>
                <c:pt idx="69450">
                  <c:v>0.99225469739170102</c:v>
                </c:pt>
                <c:pt idx="69451">
                  <c:v>0.99433462926673999</c:v>
                </c:pt>
                <c:pt idx="69452">
                  <c:v>0.99237072377794799</c:v>
                </c:pt>
                <c:pt idx="69453">
                  <c:v>0.99110744253046201</c:v>
                </c:pt>
                <c:pt idx="69454">
                  <c:v>0.99150519017690197</c:v>
                </c:pt>
                <c:pt idx="69455">
                  <c:v>0.991604681515866</c:v>
                </c:pt>
                <c:pt idx="69456">
                  <c:v>0.99099630269462902</c:v>
                </c:pt>
                <c:pt idx="69457">
                  <c:v>0.99015279246772503</c:v>
                </c:pt>
                <c:pt idx="69458">
                  <c:v>0.99023377511291999</c:v>
                </c:pt>
                <c:pt idx="69459">
                  <c:v>0.98630130445286301</c:v>
                </c:pt>
                <c:pt idx="69460">
                  <c:v>0.99084033379950198</c:v>
                </c:pt>
                <c:pt idx="69461">
                  <c:v>0.993512955124214</c:v>
                </c:pt>
                <c:pt idx="69462">
                  <c:v>0.99181228622768303</c:v>
                </c:pt>
                <c:pt idx="69463">
                  <c:v>0.98896142233383499</c:v>
                </c:pt>
                <c:pt idx="69464">
                  <c:v>0.99008677249357202</c:v>
                </c:pt>
                <c:pt idx="69465">
                  <c:v>0.99073957049599604</c:v>
                </c:pt>
                <c:pt idx="69466">
                  <c:v>0.99169481695814299</c:v>
                </c:pt>
                <c:pt idx="69467">
                  <c:v>0.992813831111374</c:v>
                </c:pt>
                <c:pt idx="69468">
                  <c:v>0.98976760389257401</c:v>
                </c:pt>
                <c:pt idx="69469">
                  <c:v>0.98724475011458102</c:v>
                </c:pt>
                <c:pt idx="69470">
                  <c:v>0.99144503857258304</c:v>
                </c:pt>
                <c:pt idx="69471">
                  <c:v>0.98950932419306403</c:v>
                </c:pt>
                <c:pt idx="69472">
                  <c:v>0.99272431871496603</c:v>
                </c:pt>
                <c:pt idx="69473">
                  <c:v>0.99123178634001297</c:v>
                </c:pt>
                <c:pt idx="69474">
                  <c:v>0.98879495586094701</c:v>
                </c:pt>
                <c:pt idx="69475">
                  <c:v>0.99102533767596201</c:v>
                </c:pt>
                <c:pt idx="69476">
                  <c:v>0.99279994797495197</c:v>
                </c:pt>
                <c:pt idx="69477">
                  <c:v>0.99204160037953004</c:v>
                </c:pt>
                <c:pt idx="69478">
                  <c:v>0.98826527506773398</c:v>
                </c:pt>
                <c:pt idx="69479">
                  <c:v>0.99287215109041604</c:v>
                </c:pt>
                <c:pt idx="69480">
                  <c:v>0.99099384878579</c:v>
                </c:pt>
                <c:pt idx="69481">
                  <c:v>0.99025400582426504</c:v>
                </c:pt>
                <c:pt idx="69482">
                  <c:v>0.98943574507372201</c:v>
                </c:pt>
                <c:pt idx="69483">
                  <c:v>0.99298900165189297</c:v>
                </c:pt>
                <c:pt idx="69484">
                  <c:v>0.99179177607611202</c:v>
                </c:pt>
                <c:pt idx="69485">
                  <c:v>0.99358743730680599</c:v>
                </c:pt>
                <c:pt idx="69486">
                  <c:v>0.98875904224586897</c:v>
                </c:pt>
                <c:pt idx="69487">
                  <c:v>0.99180498703314002</c:v>
                </c:pt>
                <c:pt idx="69488">
                  <c:v>0.98841118257152605</c:v>
                </c:pt>
                <c:pt idx="69489">
                  <c:v>0.992548368636193</c:v>
                </c:pt>
                <c:pt idx="69490">
                  <c:v>0.99126042466008701</c:v>
                </c:pt>
                <c:pt idx="69491">
                  <c:v>0.98810398432251301</c:v>
                </c:pt>
                <c:pt idx="69492">
                  <c:v>0.98844893207475004</c:v>
                </c:pt>
                <c:pt idx="69493">
                  <c:v>0.98915336871316195</c:v>
                </c:pt>
                <c:pt idx="69494">
                  <c:v>0.98588591805029302</c:v>
                </c:pt>
                <c:pt idx="69495">
                  <c:v>0.99235486901566305</c:v>
                </c:pt>
                <c:pt idx="69496">
                  <c:v>0.98934740159925505</c:v>
                </c:pt>
                <c:pt idx="69497">
                  <c:v>0.99052528502620396</c:v>
                </c:pt>
                <c:pt idx="69498">
                  <c:v>0.98970073511668299</c:v>
                </c:pt>
                <c:pt idx="69499">
                  <c:v>0.98939942790107704</c:v>
                </c:pt>
                <c:pt idx="69500">
                  <c:v>0.99135026390976899</c:v>
                </c:pt>
                <c:pt idx="69501">
                  <c:v>0.99048479937018596</c:v>
                </c:pt>
                <c:pt idx="69502">
                  <c:v>0.987666215159405</c:v>
                </c:pt>
                <c:pt idx="69503">
                  <c:v>0.98698716945842502</c:v>
                </c:pt>
                <c:pt idx="69504">
                  <c:v>0.987621951074235</c:v>
                </c:pt>
                <c:pt idx="69505">
                  <c:v>0.98826709891133502</c:v>
                </c:pt>
                <c:pt idx="69506">
                  <c:v>0.98681527926929502</c:v>
                </c:pt>
                <c:pt idx="69507">
                  <c:v>0.99517998942712804</c:v>
                </c:pt>
                <c:pt idx="69508">
                  <c:v>0.98872253200456095</c:v>
                </c:pt>
                <c:pt idx="69509">
                  <c:v>0.98922554452515099</c:v>
                </c:pt>
                <c:pt idx="69510">
                  <c:v>0.99041351537109401</c:v>
                </c:pt>
                <c:pt idx="69511">
                  <c:v>0.99059656110132799</c:v>
                </c:pt>
                <c:pt idx="69512">
                  <c:v>0.99193229631729596</c:v>
                </c:pt>
                <c:pt idx="69513">
                  <c:v>0.99058252949439995</c:v>
                </c:pt>
                <c:pt idx="69514">
                  <c:v>0.98760763711866995</c:v>
                </c:pt>
                <c:pt idx="69515">
                  <c:v>0.99016564992742295</c:v>
                </c:pt>
                <c:pt idx="69516">
                  <c:v>0.99207909007919204</c:v>
                </c:pt>
                <c:pt idx="69517">
                  <c:v>0.98652321983645896</c:v>
                </c:pt>
                <c:pt idx="69518">
                  <c:v>0.99075303202304799</c:v>
                </c:pt>
                <c:pt idx="69519">
                  <c:v>0.99376043206387499</c:v>
                </c:pt>
                <c:pt idx="69520">
                  <c:v>0.98711348215404504</c:v>
                </c:pt>
                <c:pt idx="69521">
                  <c:v>0.99064987363629897</c:v>
                </c:pt>
                <c:pt idx="69522">
                  <c:v>0.99086727586184697</c:v>
                </c:pt>
                <c:pt idx="69523">
                  <c:v>0.99174000433921505</c:v>
                </c:pt>
                <c:pt idx="69524">
                  <c:v>0.990829859257219</c:v>
                </c:pt>
                <c:pt idx="69525">
                  <c:v>0.99152702792037195</c:v>
                </c:pt>
                <c:pt idx="69526">
                  <c:v>0.99424191432736997</c:v>
                </c:pt>
                <c:pt idx="69527">
                  <c:v>0.98985788460376001</c:v>
                </c:pt>
                <c:pt idx="69528">
                  <c:v>0.98896839050343899</c:v>
                </c:pt>
                <c:pt idx="69529">
                  <c:v>0.99478618329270496</c:v>
                </c:pt>
                <c:pt idx="69530">
                  <c:v>0.98801867120444198</c:v>
                </c:pt>
                <c:pt idx="69531">
                  <c:v>0.99249493688504098</c:v>
                </c:pt>
                <c:pt idx="69532">
                  <c:v>0.99235125988836603</c:v>
                </c:pt>
                <c:pt idx="69533">
                  <c:v>0.99153906496812505</c:v>
                </c:pt>
                <c:pt idx="69534">
                  <c:v>0.98805799930240601</c:v>
                </c:pt>
                <c:pt idx="69535">
                  <c:v>0.98664887716951799</c:v>
                </c:pt>
                <c:pt idx="69536">
                  <c:v>0.99207709858051996</c:v>
                </c:pt>
                <c:pt idx="69537">
                  <c:v>0.99023714215026504</c:v>
                </c:pt>
                <c:pt idx="69538">
                  <c:v>0.98932648504692899</c:v>
                </c:pt>
                <c:pt idx="69539">
                  <c:v>0.98856310337289299</c:v>
                </c:pt>
                <c:pt idx="69540">
                  <c:v>0.99073545867469304</c:v>
                </c:pt>
                <c:pt idx="69541">
                  <c:v>0.99082900226549298</c:v>
                </c:pt>
                <c:pt idx="69542">
                  <c:v>0.99125698986282496</c:v>
                </c:pt>
                <c:pt idx="69543">
                  <c:v>0.98974809474983805</c:v>
                </c:pt>
                <c:pt idx="69544">
                  <c:v>0.98973013140542898</c:v>
                </c:pt>
                <c:pt idx="69545">
                  <c:v>0.98753029811507098</c:v>
                </c:pt>
                <c:pt idx="69546">
                  <c:v>0.98985409423751602</c:v>
                </c:pt>
                <c:pt idx="69547">
                  <c:v>0.993508130724572</c:v>
                </c:pt>
                <c:pt idx="69548">
                  <c:v>0.988736913354334</c:v>
                </c:pt>
                <c:pt idx="69549">
                  <c:v>0.98692319907942005</c:v>
                </c:pt>
                <c:pt idx="69550">
                  <c:v>0.99088450789833804</c:v>
                </c:pt>
                <c:pt idx="69551">
                  <c:v>0.99424476710992304</c:v>
                </c:pt>
                <c:pt idx="69552">
                  <c:v>0.987864983412864</c:v>
                </c:pt>
                <c:pt idx="69553">
                  <c:v>0.98658243477278296</c:v>
                </c:pt>
                <c:pt idx="69554">
                  <c:v>0.99342274412508202</c:v>
                </c:pt>
                <c:pt idx="69555">
                  <c:v>0.99154961701018096</c:v>
                </c:pt>
                <c:pt idx="69556">
                  <c:v>0.99199849640523097</c:v>
                </c:pt>
                <c:pt idx="69557">
                  <c:v>0.99251701223965305</c:v>
                </c:pt>
                <c:pt idx="69558">
                  <c:v>0.99139840274510604</c:v>
                </c:pt>
                <c:pt idx="69559">
                  <c:v>0.99067337392001598</c:v>
                </c:pt>
                <c:pt idx="69560">
                  <c:v>0.98902345577410899</c:v>
                </c:pt>
                <c:pt idx="69561">
                  <c:v>0.98804868213791397</c:v>
                </c:pt>
                <c:pt idx="69562">
                  <c:v>0.99122610776015896</c:v>
                </c:pt>
                <c:pt idx="69563">
                  <c:v>0.99369574023242602</c:v>
                </c:pt>
                <c:pt idx="69564">
                  <c:v>0.98903230964404698</c:v>
                </c:pt>
                <c:pt idx="69565">
                  <c:v>0.99052962917463205</c:v>
                </c:pt>
                <c:pt idx="69566">
                  <c:v>0.99008471603004899</c:v>
                </c:pt>
                <c:pt idx="69567">
                  <c:v>0.99268609681745301</c:v>
                </c:pt>
                <c:pt idx="69568">
                  <c:v>0.98991068971362395</c:v>
                </c:pt>
                <c:pt idx="69569">
                  <c:v>0.98957142183276203</c:v>
                </c:pt>
                <c:pt idx="69570">
                  <c:v>0.99468127659113204</c:v>
                </c:pt>
                <c:pt idx="69571">
                  <c:v>0.98961454711164898</c:v>
                </c:pt>
                <c:pt idx="69572">
                  <c:v>0.98945579568948805</c:v>
                </c:pt>
                <c:pt idx="69573">
                  <c:v>0.98920381297838</c:v>
                </c:pt>
                <c:pt idx="69574">
                  <c:v>0.99136180794310502</c:v>
                </c:pt>
                <c:pt idx="69575">
                  <c:v>0.99195922417827997</c:v>
                </c:pt>
                <c:pt idx="69576">
                  <c:v>0.99101626878716398</c:v>
                </c:pt>
                <c:pt idx="69577">
                  <c:v>0.989463497072127</c:v>
                </c:pt>
                <c:pt idx="69578">
                  <c:v>0.98803244870824203</c:v>
                </c:pt>
                <c:pt idx="69579">
                  <c:v>0.99059761000316404</c:v>
                </c:pt>
                <c:pt idx="69580">
                  <c:v>0.98755791839961304</c:v>
                </c:pt>
                <c:pt idx="69581">
                  <c:v>0.99475418907076696</c:v>
                </c:pt>
                <c:pt idx="69582">
                  <c:v>0.99060362816028102</c:v>
                </c:pt>
                <c:pt idx="69583">
                  <c:v>0.98965248629676605</c:v>
                </c:pt>
                <c:pt idx="69584">
                  <c:v>0.99466559892982997</c:v>
                </c:pt>
                <c:pt idx="69585">
                  <c:v>0.98963691492432404</c:v>
                </c:pt>
                <c:pt idx="69586">
                  <c:v>0.98840114703299597</c:v>
                </c:pt>
                <c:pt idx="69587">
                  <c:v>0.99146757149912901</c:v>
                </c:pt>
                <c:pt idx="69588">
                  <c:v>0.99045824471404997</c:v>
                </c:pt>
                <c:pt idx="69589">
                  <c:v>0.98890159137977396</c:v>
                </c:pt>
                <c:pt idx="69590">
                  <c:v>0.98997151527435501</c:v>
                </c:pt>
                <c:pt idx="69591">
                  <c:v>0.987241542658576</c:v>
                </c:pt>
                <c:pt idx="69592">
                  <c:v>0.99242062590048696</c:v>
                </c:pt>
                <c:pt idx="69593">
                  <c:v>0.98942607056602505</c:v>
                </c:pt>
                <c:pt idx="69594">
                  <c:v>0.98668823466980604</c:v>
                </c:pt>
                <c:pt idx="69595">
                  <c:v>0.99061899128913</c:v>
                </c:pt>
                <c:pt idx="69596">
                  <c:v>0.98696461788583101</c:v>
                </c:pt>
                <c:pt idx="69597">
                  <c:v>0.98919116253819706</c:v>
                </c:pt>
                <c:pt idx="69598">
                  <c:v>0.99126773700252402</c:v>
                </c:pt>
                <c:pt idx="69599">
                  <c:v>0.99075417503495</c:v>
                </c:pt>
                <c:pt idx="69600">
                  <c:v>0.98708221737183099</c:v>
                </c:pt>
                <c:pt idx="69601">
                  <c:v>0.99293558845588503</c:v>
                </c:pt>
                <c:pt idx="69602">
                  <c:v>0.99103003110980603</c:v>
                </c:pt>
                <c:pt idx="69603">
                  <c:v>0.99015477313518896</c:v>
                </c:pt>
                <c:pt idx="69604">
                  <c:v>0.99159181273081698</c:v>
                </c:pt>
                <c:pt idx="69605">
                  <c:v>0.99055887820468003</c:v>
                </c:pt>
                <c:pt idx="69606">
                  <c:v>0.99229472362902005</c:v>
                </c:pt>
                <c:pt idx="69607">
                  <c:v>0.99213065407646395</c:v>
                </c:pt>
                <c:pt idx="69608">
                  <c:v>0.990419041310728</c:v>
                </c:pt>
                <c:pt idx="69609">
                  <c:v>0.99031200838520905</c:v>
                </c:pt>
                <c:pt idx="69610">
                  <c:v>0.98905637940790703</c:v>
                </c:pt>
                <c:pt idx="69611">
                  <c:v>0.98782595423507202</c:v>
                </c:pt>
                <c:pt idx="69612">
                  <c:v>0.98648855775186295</c:v>
                </c:pt>
                <c:pt idx="69613">
                  <c:v>0.99234191500107605</c:v>
                </c:pt>
                <c:pt idx="69614">
                  <c:v>0.99391767014589505</c:v>
                </c:pt>
                <c:pt idx="69615">
                  <c:v>0.99001646331975202</c:v>
                </c:pt>
                <c:pt idx="69616">
                  <c:v>0.99120776211191997</c:v>
                </c:pt>
                <c:pt idx="69617">
                  <c:v>0.99031343570614905</c:v>
                </c:pt>
                <c:pt idx="69618">
                  <c:v>0.99100167441122899</c:v>
                </c:pt>
                <c:pt idx="69619">
                  <c:v>0.99219934771196505</c:v>
                </c:pt>
                <c:pt idx="69620">
                  <c:v>0.98671648746042695</c:v>
                </c:pt>
                <c:pt idx="69621">
                  <c:v>0.99353167987467095</c:v>
                </c:pt>
                <c:pt idx="69622">
                  <c:v>0.99149154295828601</c:v>
                </c:pt>
                <c:pt idx="69623">
                  <c:v>0.98726095223839405</c:v>
                </c:pt>
                <c:pt idx="69624">
                  <c:v>0.99072934006283597</c:v>
                </c:pt>
                <c:pt idx="69625">
                  <c:v>0.99426691313590998</c:v>
                </c:pt>
                <c:pt idx="69626">
                  <c:v>0.98794397949157997</c:v>
                </c:pt>
                <c:pt idx="69627">
                  <c:v>0.99290708012056605</c:v>
                </c:pt>
                <c:pt idx="69628">
                  <c:v>0.98757103962517101</c:v>
                </c:pt>
                <c:pt idx="69629">
                  <c:v>0.99329891248972302</c:v>
                </c:pt>
                <c:pt idx="69630">
                  <c:v>0.99039546391089806</c:v>
                </c:pt>
                <c:pt idx="69631">
                  <c:v>0.98783173179724504</c:v>
                </c:pt>
                <c:pt idx="69632">
                  <c:v>0.99402615934621097</c:v>
                </c:pt>
                <c:pt idx="69633">
                  <c:v>0.98774404948664296</c:v>
                </c:pt>
                <c:pt idx="69634">
                  <c:v>0.99237739105930001</c:v>
                </c:pt>
                <c:pt idx="69635">
                  <c:v>0.99099504442410102</c:v>
                </c:pt>
                <c:pt idx="69636">
                  <c:v>0.98743155736402499</c:v>
                </c:pt>
                <c:pt idx="69637">
                  <c:v>0.99301995175117597</c:v>
                </c:pt>
                <c:pt idx="69638">
                  <c:v>0.99008760098557103</c:v>
                </c:pt>
                <c:pt idx="69639">
                  <c:v>0.99215058089741903</c:v>
                </c:pt>
                <c:pt idx="69640">
                  <c:v>0.98929374945133997</c:v>
                </c:pt>
                <c:pt idx="69641">
                  <c:v>0.99118829680240395</c:v>
                </c:pt>
                <c:pt idx="69642">
                  <c:v>0.99072590599864596</c:v>
                </c:pt>
                <c:pt idx="69643">
                  <c:v>0.98861105290080897</c:v>
                </c:pt>
                <c:pt idx="69644">
                  <c:v>0.99207235925694603</c:v>
                </c:pt>
                <c:pt idx="69645">
                  <c:v>0.99092464081616305</c:v>
                </c:pt>
                <c:pt idx="69646">
                  <c:v>0.99044085207463495</c:v>
                </c:pt>
                <c:pt idx="69647">
                  <c:v>0.99181475906520999</c:v>
                </c:pt>
                <c:pt idx="69648">
                  <c:v>0.99043251328286497</c:v>
                </c:pt>
                <c:pt idx="69649">
                  <c:v>0.989988637312612</c:v>
                </c:pt>
                <c:pt idx="69650">
                  <c:v>0.99123467857645997</c:v>
                </c:pt>
                <c:pt idx="69651">
                  <c:v>0.99282865688303301</c:v>
                </c:pt>
                <c:pt idx="69652">
                  <c:v>0.98654958441047602</c:v>
                </c:pt>
                <c:pt idx="69653">
                  <c:v>0.99195094056936095</c:v>
                </c:pt>
                <c:pt idx="69654">
                  <c:v>0.99244438754306497</c:v>
                </c:pt>
                <c:pt idx="69655">
                  <c:v>0.98888645976421197</c:v>
                </c:pt>
                <c:pt idx="69656">
                  <c:v>0.98923655075336903</c:v>
                </c:pt>
                <c:pt idx="69657">
                  <c:v>0.99120279812209999</c:v>
                </c:pt>
                <c:pt idx="69658">
                  <c:v>0.98950443810905298</c:v>
                </c:pt>
                <c:pt idx="69659">
                  <c:v>0.989239843114051</c:v>
                </c:pt>
                <c:pt idx="69660">
                  <c:v>0.99192902678759198</c:v>
                </c:pt>
                <c:pt idx="69661">
                  <c:v>0.98995021255266602</c:v>
                </c:pt>
                <c:pt idx="69662">
                  <c:v>0.99283385012021297</c:v>
                </c:pt>
                <c:pt idx="69663">
                  <c:v>0.99207391599060002</c:v>
                </c:pt>
                <c:pt idx="69664">
                  <c:v>0.98837452390877101</c:v>
                </c:pt>
                <c:pt idx="69665">
                  <c:v>0.99105124472703099</c:v>
                </c:pt>
                <c:pt idx="69666">
                  <c:v>0.98883409682866996</c:v>
                </c:pt>
                <c:pt idx="69667">
                  <c:v>0.98802671294163202</c:v>
                </c:pt>
                <c:pt idx="69668">
                  <c:v>0.99361895769467101</c:v>
                </c:pt>
                <c:pt idx="69669">
                  <c:v>0.98824588065893904</c:v>
                </c:pt>
                <c:pt idx="69670">
                  <c:v>0.98772695039782099</c:v>
                </c:pt>
                <c:pt idx="69671">
                  <c:v>0.99325819190755704</c:v>
                </c:pt>
                <c:pt idx="69672">
                  <c:v>0.989458296620355</c:v>
                </c:pt>
                <c:pt idx="69673">
                  <c:v>0.990182741446896</c:v>
                </c:pt>
                <c:pt idx="69674">
                  <c:v>0.99326140061647505</c:v>
                </c:pt>
                <c:pt idx="69675">
                  <c:v>0.99301627430329797</c:v>
                </c:pt>
                <c:pt idx="69676">
                  <c:v>0.98733143005270996</c:v>
                </c:pt>
                <c:pt idx="69677">
                  <c:v>0.99071512227587399</c:v>
                </c:pt>
                <c:pt idx="69678">
                  <c:v>0.98618157680473195</c:v>
                </c:pt>
                <c:pt idx="69679">
                  <c:v>0.98720000115109197</c:v>
                </c:pt>
                <c:pt idx="69680">
                  <c:v>0.988045893944693</c:v>
                </c:pt>
                <c:pt idx="69681">
                  <c:v>0.98919480851468999</c:v>
                </c:pt>
                <c:pt idx="69682">
                  <c:v>0.98901950969528396</c:v>
                </c:pt>
                <c:pt idx="69683">
                  <c:v>0.991007544059469</c:v>
                </c:pt>
                <c:pt idx="69684">
                  <c:v>0.99366853113479603</c:v>
                </c:pt>
                <c:pt idx="69685">
                  <c:v>0.98774268692870804</c:v>
                </c:pt>
                <c:pt idx="69686">
                  <c:v>0.99170883303574997</c:v>
                </c:pt>
                <c:pt idx="69687">
                  <c:v>0.99298818059979999</c:v>
                </c:pt>
                <c:pt idx="69688">
                  <c:v>0.99021215258494899</c:v>
                </c:pt>
                <c:pt idx="69689">
                  <c:v>0.98820978823379602</c:v>
                </c:pt>
                <c:pt idx="69690">
                  <c:v>0.99147246397331801</c:v>
                </c:pt>
                <c:pt idx="69691">
                  <c:v>0.99202314280731196</c:v>
                </c:pt>
                <c:pt idx="69692">
                  <c:v>0.99140894687271996</c:v>
                </c:pt>
                <c:pt idx="69693">
                  <c:v>0.991318300490174</c:v>
                </c:pt>
                <c:pt idx="69694">
                  <c:v>0.99150122387797501</c:v>
                </c:pt>
                <c:pt idx="69695">
                  <c:v>0.993257149549722</c:v>
                </c:pt>
                <c:pt idx="69696">
                  <c:v>0.98783927472246602</c:v>
                </c:pt>
                <c:pt idx="69697">
                  <c:v>0.98956810925100303</c:v>
                </c:pt>
                <c:pt idx="69698">
                  <c:v>0.99161022618069306</c:v>
                </c:pt>
                <c:pt idx="69699">
                  <c:v>0.99210893854834104</c:v>
                </c:pt>
                <c:pt idx="69700">
                  <c:v>0.98841489956084105</c:v>
                </c:pt>
                <c:pt idx="69701">
                  <c:v>0.99082202354361704</c:v>
                </c:pt>
                <c:pt idx="69702">
                  <c:v>0.98669735095168698</c:v>
                </c:pt>
                <c:pt idx="69703">
                  <c:v>0.99163951719739296</c:v>
                </c:pt>
                <c:pt idx="69704">
                  <c:v>0.99383667694880695</c:v>
                </c:pt>
                <c:pt idx="69705">
                  <c:v>0.98853894563761202</c:v>
                </c:pt>
                <c:pt idx="69706">
                  <c:v>0.99082728259004105</c:v>
                </c:pt>
                <c:pt idx="69707">
                  <c:v>0.98850968779031401</c:v>
                </c:pt>
                <c:pt idx="69708">
                  <c:v>0.98936455232003195</c:v>
                </c:pt>
                <c:pt idx="69709">
                  <c:v>0.99290357725559897</c:v>
                </c:pt>
                <c:pt idx="69710">
                  <c:v>0.98629370189418197</c:v>
                </c:pt>
                <c:pt idx="69711">
                  <c:v>0.99380520980661602</c:v>
                </c:pt>
                <c:pt idx="69712">
                  <c:v>0.99309202906031602</c:v>
                </c:pt>
                <c:pt idx="69713">
                  <c:v>0.98860334187334897</c:v>
                </c:pt>
                <c:pt idx="69714">
                  <c:v>0.99333792833696499</c:v>
                </c:pt>
                <c:pt idx="69715">
                  <c:v>0.99150841349392305</c:v>
                </c:pt>
                <c:pt idx="69716">
                  <c:v>0.99450189719992799</c:v>
                </c:pt>
                <c:pt idx="69717">
                  <c:v>0.98971858900614695</c:v>
                </c:pt>
                <c:pt idx="69718">
                  <c:v>0.99090135694951198</c:v>
                </c:pt>
                <c:pt idx="69719">
                  <c:v>0.99097937658350999</c:v>
                </c:pt>
                <c:pt idx="69720">
                  <c:v>0.98955162203760505</c:v>
                </c:pt>
                <c:pt idx="69721">
                  <c:v>0.99185624457105803</c:v>
                </c:pt>
                <c:pt idx="69722">
                  <c:v>0.99042425709259097</c:v>
                </c:pt>
                <c:pt idx="69723">
                  <c:v>0.99347611955886495</c:v>
                </c:pt>
                <c:pt idx="69724">
                  <c:v>0.98838602718802604</c:v>
                </c:pt>
                <c:pt idx="69725">
                  <c:v>0.98926899304036198</c:v>
                </c:pt>
                <c:pt idx="69726">
                  <c:v>0.99031826628212105</c:v>
                </c:pt>
                <c:pt idx="69727">
                  <c:v>0.99128648871192204</c:v>
                </c:pt>
                <c:pt idx="69728">
                  <c:v>0.99096945883324306</c:v>
                </c:pt>
                <c:pt idx="69729">
                  <c:v>0.98807493355922504</c:v>
                </c:pt>
                <c:pt idx="69730">
                  <c:v>0.98870705783647095</c:v>
                </c:pt>
                <c:pt idx="69731">
                  <c:v>0.99262968619795</c:v>
                </c:pt>
                <c:pt idx="69732">
                  <c:v>0.98687835693584602</c:v>
                </c:pt>
                <c:pt idx="69733">
                  <c:v>0.99281351290761799</c:v>
                </c:pt>
                <c:pt idx="69734">
                  <c:v>0.98983449112967303</c:v>
                </c:pt>
                <c:pt idx="69735">
                  <c:v>0.99056381203946697</c:v>
                </c:pt>
                <c:pt idx="69736">
                  <c:v>0.98820354862065596</c:v>
                </c:pt>
                <c:pt idx="69737">
                  <c:v>0.98774275710647397</c:v>
                </c:pt>
                <c:pt idx="69738">
                  <c:v>0.99191612002359297</c:v>
                </c:pt>
                <c:pt idx="69739">
                  <c:v>0.986427863270116</c:v>
                </c:pt>
                <c:pt idx="69740">
                  <c:v>0.99185300878295302</c:v>
                </c:pt>
                <c:pt idx="69741">
                  <c:v>0.98970504029570205</c:v>
                </c:pt>
                <c:pt idx="69742">
                  <c:v>0.99111263295766505</c:v>
                </c:pt>
                <c:pt idx="69743">
                  <c:v>0.98948633348272796</c:v>
                </c:pt>
                <c:pt idx="69744">
                  <c:v>0.99182633256739094</c:v>
                </c:pt>
                <c:pt idx="69745">
                  <c:v>0.99072695793765697</c:v>
                </c:pt>
                <c:pt idx="69746">
                  <c:v>0.98779136139256096</c:v>
                </c:pt>
                <c:pt idx="69747">
                  <c:v>0.98886059080695199</c:v>
                </c:pt>
                <c:pt idx="69748">
                  <c:v>0.99107863797337403</c:v>
                </c:pt>
                <c:pt idx="69749">
                  <c:v>0.99229994371805297</c:v>
                </c:pt>
                <c:pt idx="69750">
                  <c:v>0.98790549436455</c:v>
                </c:pt>
                <c:pt idx="69751">
                  <c:v>0.98884412840173497</c:v>
                </c:pt>
                <c:pt idx="69752">
                  <c:v>0.98921191244238105</c:v>
                </c:pt>
                <c:pt idx="69753">
                  <c:v>0.99202982085719005</c:v>
                </c:pt>
                <c:pt idx="69754">
                  <c:v>0.99168026802527998</c:v>
                </c:pt>
                <c:pt idx="69755">
                  <c:v>0.99255744800543599</c:v>
                </c:pt>
                <c:pt idx="69756">
                  <c:v>0.98703168165001398</c:v>
                </c:pt>
                <c:pt idx="69757">
                  <c:v>0.99191102026215305</c:v>
                </c:pt>
                <c:pt idx="69758">
                  <c:v>0.99023537726209399</c:v>
                </c:pt>
                <c:pt idx="69759">
                  <c:v>0.98870031602800301</c:v>
                </c:pt>
                <c:pt idx="69760">
                  <c:v>0.98734510622801097</c:v>
                </c:pt>
                <c:pt idx="69761">
                  <c:v>0.99235876146080604</c:v>
                </c:pt>
                <c:pt idx="69762">
                  <c:v>0.98887676193753205</c:v>
                </c:pt>
                <c:pt idx="69763">
                  <c:v>0.98760706847320301</c:v>
                </c:pt>
                <c:pt idx="69764">
                  <c:v>0.98688036279395197</c:v>
                </c:pt>
                <c:pt idx="69765">
                  <c:v>0.98968602636497505</c:v>
                </c:pt>
                <c:pt idx="69766">
                  <c:v>0.98896264207189599</c:v>
                </c:pt>
                <c:pt idx="69767">
                  <c:v>0.98896770212538898</c:v>
                </c:pt>
                <c:pt idx="69768">
                  <c:v>0.99265596671188905</c:v>
                </c:pt>
                <c:pt idx="69769">
                  <c:v>0.99303593590189398</c:v>
                </c:pt>
                <c:pt idx="69770">
                  <c:v>0.98610735658438498</c:v>
                </c:pt>
                <c:pt idx="69771">
                  <c:v>0.99148046186106098</c:v>
                </c:pt>
                <c:pt idx="69772">
                  <c:v>0.99310163656069195</c:v>
                </c:pt>
                <c:pt idx="69773">
                  <c:v>0.98682476468233205</c:v>
                </c:pt>
                <c:pt idx="69774">
                  <c:v>0.990128976244674</c:v>
                </c:pt>
                <c:pt idx="69775">
                  <c:v>0.98954819124515603</c:v>
                </c:pt>
                <c:pt idx="69776">
                  <c:v>0.99232923524804695</c:v>
                </c:pt>
                <c:pt idx="69777">
                  <c:v>0.988142360342944</c:v>
                </c:pt>
                <c:pt idx="69778">
                  <c:v>0.98907343137580594</c:v>
                </c:pt>
                <c:pt idx="69779">
                  <c:v>0.99130788425683003</c:v>
                </c:pt>
                <c:pt idx="69780">
                  <c:v>0.99293944099113696</c:v>
                </c:pt>
                <c:pt idx="69781">
                  <c:v>0.99039716345014805</c:v>
                </c:pt>
                <c:pt idx="69782">
                  <c:v>0.99128157068399703</c:v>
                </c:pt>
                <c:pt idx="69783">
                  <c:v>0.99265226135113205</c:v>
                </c:pt>
                <c:pt idx="69784">
                  <c:v>0.98699255564779598</c:v>
                </c:pt>
                <c:pt idx="69785">
                  <c:v>0.99176008759732504</c:v>
                </c:pt>
                <c:pt idx="69786">
                  <c:v>0.99347998267725801</c:v>
                </c:pt>
                <c:pt idx="69787">
                  <c:v>0.98703427335414895</c:v>
                </c:pt>
                <c:pt idx="69788">
                  <c:v>0.98662114285283598</c:v>
                </c:pt>
                <c:pt idx="69789">
                  <c:v>0.99386446889296098</c:v>
                </c:pt>
                <c:pt idx="69790">
                  <c:v>0.98892070430454804</c:v>
                </c:pt>
                <c:pt idx="69791">
                  <c:v>0.99097368288687504</c:v>
                </c:pt>
                <c:pt idx="69792">
                  <c:v>0.99380799685492505</c:v>
                </c:pt>
                <c:pt idx="69793">
                  <c:v>0.98844446869951796</c:v>
                </c:pt>
                <c:pt idx="69794">
                  <c:v>0.98856689860484004</c:v>
                </c:pt>
                <c:pt idx="69795">
                  <c:v>0.99214145705060397</c:v>
                </c:pt>
                <c:pt idx="69796">
                  <c:v>0.98862740944393102</c:v>
                </c:pt>
                <c:pt idx="69797">
                  <c:v>0.99325423157104797</c:v>
                </c:pt>
                <c:pt idx="69798">
                  <c:v>0.99161597729232698</c:v>
                </c:pt>
                <c:pt idx="69799">
                  <c:v>0.98934494041135301</c:v>
                </c:pt>
                <c:pt idx="69800">
                  <c:v>0.98937302168859098</c:v>
                </c:pt>
                <c:pt idx="69801">
                  <c:v>0.98784845862750903</c:v>
                </c:pt>
                <c:pt idx="69802">
                  <c:v>0.99130876374018695</c:v>
                </c:pt>
                <c:pt idx="69803">
                  <c:v>0.98908075395207296</c:v>
                </c:pt>
                <c:pt idx="69804">
                  <c:v>0.99029396326258001</c:v>
                </c:pt>
                <c:pt idx="69805">
                  <c:v>0.99184088610036703</c:v>
                </c:pt>
                <c:pt idx="69806">
                  <c:v>0.98808036152387502</c:v>
                </c:pt>
                <c:pt idx="69807">
                  <c:v>0.98944062347426798</c:v>
                </c:pt>
                <c:pt idx="69808">
                  <c:v>0.98858618083361205</c:v>
                </c:pt>
                <c:pt idx="69809">
                  <c:v>0.98975708686115704</c:v>
                </c:pt>
                <c:pt idx="69810">
                  <c:v>0.99203115623435201</c:v>
                </c:pt>
                <c:pt idx="69811">
                  <c:v>0.98770416770735403</c:v>
                </c:pt>
                <c:pt idx="69812">
                  <c:v>0.99205899905366701</c:v>
                </c:pt>
                <c:pt idx="69813">
                  <c:v>0.98860961814719395</c:v>
                </c:pt>
                <c:pt idx="69814">
                  <c:v>0.992564392645091</c:v>
                </c:pt>
                <c:pt idx="69815">
                  <c:v>0.99135393428729501</c:v>
                </c:pt>
                <c:pt idx="69816">
                  <c:v>0.99108975847491498</c:v>
                </c:pt>
                <c:pt idx="69817">
                  <c:v>0.98643758116051405</c:v>
                </c:pt>
                <c:pt idx="69818">
                  <c:v>0.99024675444256205</c:v>
                </c:pt>
                <c:pt idx="69819">
                  <c:v>0.99094352462124202</c:v>
                </c:pt>
                <c:pt idx="69820">
                  <c:v>0.98830094194294305</c:v>
                </c:pt>
                <c:pt idx="69821">
                  <c:v>0.99003560523338097</c:v>
                </c:pt>
                <c:pt idx="69822">
                  <c:v>0.99207489735266197</c:v>
                </c:pt>
                <c:pt idx="69823">
                  <c:v>0.98785110328742998</c:v>
                </c:pt>
                <c:pt idx="69824">
                  <c:v>0.98917291555454701</c:v>
                </c:pt>
                <c:pt idx="69825">
                  <c:v>0.99365054271616005</c:v>
                </c:pt>
                <c:pt idx="69826">
                  <c:v>0.98723423460500603</c:v>
                </c:pt>
                <c:pt idx="69827">
                  <c:v>0.99206698166609897</c:v>
                </c:pt>
                <c:pt idx="69828">
                  <c:v>0.98908353325425902</c:v>
                </c:pt>
                <c:pt idx="69829">
                  <c:v>0.98879330450207303</c:v>
                </c:pt>
                <c:pt idx="69830">
                  <c:v>0.99318170729320299</c:v>
                </c:pt>
                <c:pt idx="69831">
                  <c:v>0.99184414124158504</c:v>
                </c:pt>
                <c:pt idx="69832">
                  <c:v>0.99160408916589604</c:v>
                </c:pt>
                <c:pt idx="69833">
                  <c:v>0.98941795447649294</c:v>
                </c:pt>
                <c:pt idx="69834">
                  <c:v>0.99240908081429102</c:v>
                </c:pt>
                <c:pt idx="69835">
                  <c:v>0.99157599526509999</c:v>
                </c:pt>
                <c:pt idx="69836">
                  <c:v>0.99024963985824699</c:v>
                </c:pt>
                <c:pt idx="69837">
                  <c:v>0.99310843833477602</c:v>
                </c:pt>
                <c:pt idx="69838">
                  <c:v>0.99389646491769201</c:v>
                </c:pt>
                <c:pt idx="69839">
                  <c:v>0.99081543043042597</c:v>
                </c:pt>
                <c:pt idx="69840">
                  <c:v>0.99448647100954501</c:v>
                </c:pt>
                <c:pt idx="69841">
                  <c:v>0.99095070128138996</c:v>
                </c:pt>
                <c:pt idx="69842">
                  <c:v>0.988174486372697</c:v>
                </c:pt>
                <c:pt idx="69843">
                  <c:v>0.99181609099177004</c:v>
                </c:pt>
                <c:pt idx="69844">
                  <c:v>0.99340852127859702</c:v>
                </c:pt>
                <c:pt idx="69845">
                  <c:v>0.99260918906665097</c:v>
                </c:pt>
                <c:pt idx="69846">
                  <c:v>0.98964472512620505</c:v>
                </c:pt>
                <c:pt idx="69847">
                  <c:v>0.99181530466538603</c:v>
                </c:pt>
                <c:pt idx="69848">
                  <c:v>0.99246969691182596</c:v>
                </c:pt>
                <c:pt idx="69849">
                  <c:v>0.98825083081248399</c:v>
                </c:pt>
                <c:pt idx="69850">
                  <c:v>0.99082917849498098</c:v>
                </c:pt>
                <c:pt idx="69851">
                  <c:v>0.99013424741899603</c:v>
                </c:pt>
                <c:pt idx="69852">
                  <c:v>0.98819941157246804</c:v>
                </c:pt>
                <c:pt idx="69853">
                  <c:v>0.99284587615503395</c:v>
                </c:pt>
                <c:pt idx="69854">
                  <c:v>0.99279220085594999</c:v>
                </c:pt>
                <c:pt idx="69855">
                  <c:v>0.99364137361271598</c:v>
                </c:pt>
                <c:pt idx="69856">
                  <c:v>0.99069549018667002</c:v>
                </c:pt>
                <c:pt idx="69857">
                  <c:v>0.98820576148829697</c:v>
                </c:pt>
                <c:pt idx="69858">
                  <c:v>0.98822255142765802</c:v>
                </c:pt>
                <c:pt idx="69859">
                  <c:v>0.99268456464102905</c:v>
                </c:pt>
                <c:pt idx="69860">
                  <c:v>0.99254505521789305</c:v>
                </c:pt>
                <c:pt idx="69861">
                  <c:v>0.989035854350654</c:v>
                </c:pt>
                <c:pt idx="69862">
                  <c:v>0.99130433878325197</c:v>
                </c:pt>
                <c:pt idx="69863">
                  <c:v>0.98957800231371396</c:v>
                </c:pt>
                <c:pt idx="69864">
                  <c:v>0.99226620743983596</c:v>
                </c:pt>
                <c:pt idx="69865">
                  <c:v>0.99155415615893805</c:v>
                </c:pt>
                <c:pt idx="69866">
                  <c:v>0.98732049650215603</c:v>
                </c:pt>
                <c:pt idx="69867">
                  <c:v>0.99178947326482803</c:v>
                </c:pt>
                <c:pt idx="69868">
                  <c:v>0.98992448287120205</c:v>
                </c:pt>
                <c:pt idx="69869">
                  <c:v>0.99138371459654595</c:v>
                </c:pt>
                <c:pt idx="69870">
                  <c:v>0.99334980946879703</c:v>
                </c:pt>
                <c:pt idx="69871">
                  <c:v>0.99119002978786397</c:v>
                </c:pt>
                <c:pt idx="69872">
                  <c:v>0.98797355225004801</c:v>
                </c:pt>
                <c:pt idx="69873">
                  <c:v>0.99097872948067001</c:v>
                </c:pt>
                <c:pt idx="69874">
                  <c:v>0.98744683770062902</c:v>
                </c:pt>
                <c:pt idx="69875">
                  <c:v>0.98931236013041601</c:v>
                </c:pt>
                <c:pt idx="69876">
                  <c:v>0.98754747016636601</c:v>
                </c:pt>
                <c:pt idx="69877">
                  <c:v>0.99105680748986302</c:v>
                </c:pt>
                <c:pt idx="69878">
                  <c:v>0.98859232268670705</c:v>
                </c:pt>
                <c:pt idx="69879">
                  <c:v>0.98690054549135198</c:v>
                </c:pt>
                <c:pt idx="69880">
                  <c:v>0.98964534400050297</c:v>
                </c:pt>
                <c:pt idx="69881">
                  <c:v>0.990459069796775</c:v>
                </c:pt>
                <c:pt idx="69882">
                  <c:v>0.99091524307942802</c:v>
                </c:pt>
                <c:pt idx="69883">
                  <c:v>0.98976667635826099</c:v>
                </c:pt>
                <c:pt idx="69884">
                  <c:v>0.99225789604481796</c:v>
                </c:pt>
                <c:pt idx="69885">
                  <c:v>0.99212840540837399</c:v>
                </c:pt>
                <c:pt idx="69886">
                  <c:v>0.98890729895532103</c:v>
                </c:pt>
                <c:pt idx="69887">
                  <c:v>0.98842734994493198</c:v>
                </c:pt>
                <c:pt idx="69888">
                  <c:v>0.98861972272462595</c:v>
                </c:pt>
                <c:pt idx="69889">
                  <c:v>0.99203346589724195</c:v>
                </c:pt>
                <c:pt idx="69890">
                  <c:v>0.98847814426432101</c:v>
                </c:pt>
                <c:pt idx="69891">
                  <c:v>0.99132426911949101</c:v>
                </c:pt>
                <c:pt idx="69892">
                  <c:v>0.99282342183141503</c:v>
                </c:pt>
                <c:pt idx="69893">
                  <c:v>0.98948302537685795</c:v>
                </c:pt>
                <c:pt idx="69894">
                  <c:v>0.99250384244562895</c:v>
                </c:pt>
                <c:pt idx="69895">
                  <c:v>0.99095472031353204</c:v>
                </c:pt>
                <c:pt idx="69896">
                  <c:v>0.99241153493063805</c:v>
                </c:pt>
                <c:pt idx="69897">
                  <c:v>0.99254759023397698</c:v>
                </c:pt>
                <c:pt idx="69898">
                  <c:v>0.99251078563262096</c:v>
                </c:pt>
                <c:pt idx="69899">
                  <c:v>0.99257483409148195</c:v>
                </c:pt>
                <c:pt idx="69900">
                  <c:v>0.98858765430772799</c:v>
                </c:pt>
                <c:pt idx="69901">
                  <c:v>0.99231648028557595</c:v>
                </c:pt>
                <c:pt idx="69902">
                  <c:v>0.99284135952451802</c:v>
                </c:pt>
                <c:pt idx="69903">
                  <c:v>0.99035988822847598</c:v>
                </c:pt>
                <c:pt idx="69904">
                  <c:v>0.99179489750491601</c:v>
                </c:pt>
                <c:pt idx="69905">
                  <c:v>0.99100049416800695</c:v>
                </c:pt>
                <c:pt idx="69906">
                  <c:v>0.99509102301930297</c:v>
                </c:pt>
                <c:pt idx="69907">
                  <c:v>0.99010972705094002</c:v>
                </c:pt>
                <c:pt idx="69908">
                  <c:v>0.98683765271441404</c:v>
                </c:pt>
                <c:pt idx="69909">
                  <c:v>0.99373462364107701</c:v>
                </c:pt>
                <c:pt idx="69910">
                  <c:v>0.98826985779291898</c:v>
                </c:pt>
                <c:pt idx="69911">
                  <c:v>0.99006180712295599</c:v>
                </c:pt>
                <c:pt idx="69912">
                  <c:v>0.99433098528465702</c:v>
                </c:pt>
                <c:pt idx="69913">
                  <c:v>0.98783257824009996</c:v>
                </c:pt>
                <c:pt idx="69914">
                  <c:v>0.99096009609191005</c:v>
                </c:pt>
                <c:pt idx="69915">
                  <c:v>0.99468803656930904</c:v>
                </c:pt>
                <c:pt idx="69916">
                  <c:v>0.98987577499879598</c:v>
                </c:pt>
                <c:pt idx="69917">
                  <c:v>0.99287698749342201</c:v>
                </c:pt>
                <c:pt idx="69918">
                  <c:v>0.99218905344355501</c:v>
                </c:pt>
                <c:pt idx="69919">
                  <c:v>0.98906560316638004</c:v>
                </c:pt>
                <c:pt idx="69920">
                  <c:v>0.99077737294046997</c:v>
                </c:pt>
                <c:pt idx="69921">
                  <c:v>0.99068964472072896</c:v>
                </c:pt>
                <c:pt idx="69922">
                  <c:v>0.98867249121386502</c:v>
                </c:pt>
                <c:pt idx="69923">
                  <c:v>0.99171927076997901</c:v>
                </c:pt>
                <c:pt idx="69924">
                  <c:v>0.98868541253718401</c:v>
                </c:pt>
                <c:pt idx="69925">
                  <c:v>0.99069912176914499</c:v>
                </c:pt>
                <c:pt idx="69926">
                  <c:v>0.99260594758851495</c:v>
                </c:pt>
                <c:pt idx="69927">
                  <c:v>0.98683206921061595</c:v>
                </c:pt>
                <c:pt idx="69928">
                  <c:v>0.99388418881395002</c:v>
                </c:pt>
                <c:pt idx="69929">
                  <c:v>0.98921611080267502</c:v>
                </c:pt>
                <c:pt idx="69930">
                  <c:v>0.98881501190605703</c:v>
                </c:pt>
                <c:pt idx="69931">
                  <c:v>0.98885758809510904</c:v>
                </c:pt>
                <c:pt idx="69932">
                  <c:v>0.99091895630175397</c:v>
                </c:pt>
                <c:pt idx="69933">
                  <c:v>0.99200287539022802</c:v>
                </c:pt>
                <c:pt idx="69934">
                  <c:v>0.990267789683133</c:v>
                </c:pt>
                <c:pt idx="69935">
                  <c:v>0.99173896420204199</c:v>
                </c:pt>
                <c:pt idx="69936">
                  <c:v>0.98792663779262901</c:v>
                </c:pt>
                <c:pt idx="69937">
                  <c:v>0.99123050993587503</c:v>
                </c:pt>
                <c:pt idx="69938">
                  <c:v>0.99145392014014799</c:v>
                </c:pt>
                <c:pt idx="69939">
                  <c:v>0.99233490476741104</c:v>
                </c:pt>
                <c:pt idx="69940">
                  <c:v>0.98798457920081795</c:v>
                </c:pt>
                <c:pt idx="69941">
                  <c:v>0.98934887480959199</c:v>
                </c:pt>
                <c:pt idx="69942">
                  <c:v>0.98888110164322096</c:v>
                </c:pt>
                <c:pt idx="69943">
                  <c:v>0.99031599408432303</c:v>
                </c:pt>
                <c:pt idx="69944">
                  <c:v>0.989672744358017</c:v>
                </c:pt>
                <c:pt idx="69945">
                  <c:v>0.99016359714064395</c:v>
                </c:pt>
                <c:pt idx="69946">
                  <c:v>0.99149598344548995</c:v>
                </c:pt>
                <c:pt idx="69947">
                  <c:v>0.99096243531481598</c:v>
                </c:pt>
                <c:pt idx="69948">
                  <c:v>0.99321773583844597</c:v>
                </c:pt>
                <c:pt idx="69949">
                  <c:v>0.986742896735745</c:v>
                </c:pt>
                <c:pt idx="69950">
                  <c:v>0.99470715235285201</c:v>
                </c:pt>
                <c:pt idx="69951">
                  <c:v>0.98919692641520995</c:v>
                </c:pt>
                <c:pt idx="69952">
                  <c:v>0.99063353107378205</c:v>
                </c:pt>
                <c:pt idx="69953">
                  <c:v>0.99303180733213203</c:v>
                </c:pt>
                <c:pt idx="69954">
                  <c:v>0.99292718840920102</c:v>
                </c:pt>
                <c:pt idx="69955">
                  <c:v>0.98941138328544498</c:v>
                </c:pt>
                <c:pt idx="69956">
                  <c:v>0.99026515031062201</c:v>
                </c:pt>
                <c:pt idx="69957">
                  <c:v>0.98748498433714404</c:v>
                </c:pt>
                <c:pt idx="69958">
                  <c:v>0.98838547087296902</c:v>
                </c:pt>
                <c:pt idx="69959">
                  <c:v>0.988648200022895</c:v>
                </c:pt>
                <c:pt idx="69960">
                  <c:v>0.98867770969191204</c:v>
                </c:pt>
                <c:pt idx="69961">
                  <c:v>0.99352347550872799</c:v>
                </c:pt>
                <c:pt idx="69962">
                  <c:v>0.98849062558780698</c:v>
                </c:pt>
                <c:pt idx="69963">
                  <c:v>0.99351305742781404</c:v>
                </c:pt>
                <c:pt idx="69964">
                  <c:v>0.99365811103854895</c:v>
                </c:pt>
                <c:pt idx="69965">
                  <c:v>0.98757927121862898</c:v>
                </c:pt>
                <c:pt idx="69966">
                  <c:v>0.98896221065056999</c:v>
                </c:pt>
                <c:pt idx="69967">
                  <c:v>0.99341548509272604</c:v>
                </c:pt>
                <c:pt idx="69968">
                  <c:v>0.99303225212070201</c:v>
                </c:pt>
                <c:pt idx="69969">
                  <c:v>0.98967130835331396</c:v>
                </c:pt>
                <c:pt idx="69970">
                  <c:v>0.990632130055211</c:v>
                </c:pt>
                <c:pt idx="69971">
                  <c:v>0.99038095553239203</c:v>
                </c:pt>
                <c:pt idx="69972">
                  <c:v>0.99390545634704297</c:v>
                </c:pt>
                <c:pt idx="69973">
                  <c:v>0.98790287853928405</c:v>
                </c:pt>
                <c:pt idx="69974">
                  <c:v>0.98839551116198399</c:v>
                </c:pt>
                <c:pt idx="69975">
                  <c:v>0.99203278085475699</c:v>
                </c:pt>
                <c:pt idx="69976">
                  <c:v>0.98802265275906898</c:v>
                </c:pt>
                <c:pt idx="69977">
                  <c:v>0.98844249589472</c:v>
                </c:pt>
                <c:pt idx="69978">
                  <c:v>0.98912770941548001</c:v>
                </c:pt>
                <c:pt idx="69979">
                  <c:v>0.99002381890439395</c:v>
                </c:pt>
                <c:pt idx="69980">
                  <c:v>0.99322576412043295</c:v>
                </c:pt>
                <c:pt idx="69981">
                  <c:v>0.99119679699545205</c:v>
                </c:pt>
                <c:pt idx="69982">
                  <c:v>0.98828650041255195</c:v>
                </c:pt>
                <c:pt idx="69983">
                  <c:v>0.99172464714929198</c:v>
                </c:pt>
                <c:pt idx="69984">
                  <c:v>0.99063137717988603</c:v>
                </c:pt>
                <c:pt idx="69985">
                  <c:v>0.99255714094198799</c:v>
                </c:pt>
                <c:pt idx="69986">
                  <c:v>0.98937825682438196</c:v>
                </c:pt>
                <c:pt idx="69987">
                  <c:v>0.98617653057214705</c:v>
                </c:pt>
                <c:pt idx="69988">
                  <c:v>0.99290585546434196</c:v>
                </c:pt>
                <c:pt idx="69989">
                  <c:v>0.99269877800477402</c:v>
                </c:pt>
                <c:pt idx="69990">
                  <c:v>0.98929505952373298</c:v>
                </c:pt>
                <c:pt idx="69991">
                  <c:v>0.98698629322876696</c:v>
                </c:pt>
                <c:pt idx="69992">
                  <c:v>0.99301570023847596</c:v>
                </c:pt>
                <c:pt idx="69993">
                  <c:v>0.99323025660089603</c:v>
                </c:pt>
                <c:pt idx="69994">
                  <c:v>0.98937113294390899</c:v>
                </c:pt>
                <c:pt idx="69995">
                  <c:v>0.99196789959151099</c:v>
                </c:pt>
                <c:pt idx="69996">
                  <c:v>0.99040448677468496</c:v>
                </c:pt>
                <c:pt idx="69997">
                  <c:v>0.98679179440509401</c:v>
                </c:pt>
                <c:pt idx="69998">
                  <c:v>0.98934257036759798</c:v>
                </c:pt>
                <c:pt idx="69999">
                  <c:v>0.98793036081693897</c:v>
                </c:pt>
                <c:pt idx="70000">
                  <c:v>0.99005461837282405</c:v>
                </c:pt>
                <c:pt idx="70001">
                  <c:v>0.99003064777683003</c:v>
                </c:pt>
                <c:pt idx="70002">
                  <c:v>0.98922550564957601</c:v>
                </c:pt>
                <c:pt idx="70003">
                  <c:v>0.99212770248632398</c:v>
                </c:pt>
                <c:pt idx="70004">
                  <c:v>0.99252867678702505</c:v>
                </c:pt>
                <c:pt idx="70005">
                  <c:v>0.98636032067065604</c:v>
                </c:pt>
                <c:pt idx="70006">
                  <c:v>0.99030005893515605</c:v>
                </c:pt>
                <c:pt idx="70007">
                  <c:v>0.99302525291924604</c:v>
                </c:pt>
                <c:pt idx="70008">
                  <c:v>0.988595148196734</c:v>
                </c:pt>
                <c:pt idx="70009">
                  <c:v>0.98941708177342802</c:v>
                </c:pt>
                <c:pt idx="70010">
                  <c:v>0.99178238269185603</c:v>
                </c:pt>
                <c:pt idx="70011">
                  <c:v>0.98736294843221795</c:v>
                </c:pt>
                <c:pt idx="70012">
                  <c:v>0.99216537233125202</c:v>
                </c:pt>
                <c:pt idx="70013">
                  <c:v>0.99050300571528305</c:v>
                </c:pt>
                <c:pt idx="70014">
                  <c:v>0.98898453102536199</c:v>
                </c:pt>
                <c:pt idx="70015">
                  <c:v>0.99067795279569804</c:v>
                </c:pt>
                <c:pt idx="70016">
                  <c:v>0.99043328374116102</c:v>
                </c:pt>
                <c:pt idx="70017">
                  <c:v>0.98972316843958297</c:v>
                </c:pt>
                <c:pt idx="70018">
                  <c:v>0.99096624814955703</c:v>
                </c:pt>
                <c:pt idx="70019">
                  <c:v>0.99043800139614202</c:v>
                </c:pt>
                <c:pt idx="70020">
                  <c:v>0.98887937163241002</c:v>
                </c:pt>
                <c:pt idx="70021">
                  <c:v>0.99185030375041305</c:v>
                </c:pt>
                <c:pt idx="70022">
                  <c:v>0.99302970180919703</c:v>
                </c:pt>
                <c:pt idx="70023">
                  <c:v>0.99009165657038301</c:v>
                </c:pt>
                <c:pt idx="70024">
                  <c:v>0.98992779896236505</c:v>
                </c:pt>
                <c:pt idx="70025">
                  <c:v>0.98989268514246698</c:v>
                </c:pt>
                <c:pt idx="70026">
                  <c:v>0.99301635662488397</c:v>
                </c:pt>
                <c:pt idx="70027">
                  <c:v>0.98935095368402004</c:v>
                </c:pt>
                <c:pt idx="70028">
                  <c:v>0.99121114158477897</c:v>
                </c:pt>
                <c:pt idx="70029">
                  <c:v>0.98716028580914705</c:v>
                </c:pt>
                <c:pt idx="70030">
                  <c:v>0.99181118961827697</c:v>
                </c:pt>
                <c:pt idx="70031">
                  <c:v>0.989308792876469</c:v>
                </c:pt>
                <c:pt idx="70032">
                  <c:v>0.98813277659043297</c:v>
                </c:pt>
                <c:pt idx="70033">
                  <c:v>0.98934095223186502</c:v>
                </c:pt>
                <c:pt idx="70034">
                  <c:v>0.99231736140719295</c:v>
                </c:pt>
                <c:pt idx="70035">
                  <c:v>0.98680135922798895</c:v>
                </c:pt>
                <c:pt idx="70036">
                  <c:v>0.98911966754188296</c:v>
                </c:pt>
                <c:pt idx="70037">
                  <c:v>0.99011973369853501</c:v>
                </c:pt>
                <c:pt idx="70038">
                  <c:v>0.98714438438977903</c:v>
                </c:pt>
                <c:pt idx="70039">
                  <c:v>0.98961098392499303</c:v>
                </c:pt>
                <c:pt idx="70040">
                  <c:v>0.98919788484542703</c:v>
                </c:pt>
                <c:pt idx="70041">
                  <c:v>0.98796572434902896</c:v>
                </c:pt>
                <c:pt idx="70042">
                  <c:v>0.98656272598384498</c:v>
                </c:pt>
                <c:pt idx="70043">
                  <c:v>0.99170033955088599</c:v>
                </c:pt>
                <c:pt idx="70044">
                  <c:v>0.98992066112723998</c:v>
                </c:pt>
                <c:pt idx="70045">
                  <c:v>0.99191391967601805</c:v>
                </c:pt>
                <c:pt idx="70046">
                  <c:v>0.98760175540531503</c:v>
                </c:pt>
                <c:pt idx="70047">
                  <c:v>0.98891327088520098</c:v>
                </c:pt>
                <c:pt idx="70048">
                  <c:v>0.98928846220940203</c:v>
                </c:pt>
                <c:pt idx="70049">
                  <c:v>0.98751289928945696</c:v>
                </c:pt>
                <c:pt idx="70050">
                  <c:v>0.99394196955997005</c:v>
                </c:pt>
                <c:pt idx="70051">
                  <c:v>0.99250951676463295</c:v>
                </c:pt>
                <c:pt idx="70052">
                  <c:v>0.98713828769696799</c:v>
                </c:pt>
                <c:pt idx="70053">
                  <c:v>0.99237527652639601</c:v>
                </c:pt>
                <c:pt idx="70054">
                  <c:v>0.99080523605543502</c:v>
                </c:pt>
                <c:pt idx="70055">
                  <c:v>0.98756402648770103</c:v>
                </c:pt>
                <c:pt idx="70056">
                  <c:v>0.98998621631382</c:v>
                </c:pt>
                <c:pt idx="70057">
                  <c:v>0.99281936388321002</c:v>
                </c:pt>
                <c:pt idx="70058">
                  <c:v>0.98943768138120602</c:v>
                </c:pt>
                <c:pt idx="70059">
                  <c:v>0.98955201069622101</c:v>
                </c:pt>
                <c:pt idx="70060">
                  <c:v>0.98992420983756702</c:v>
                </c:pt>
                <c:pt idx="70061">
                  <c:v>0.99312006122785501</c:v>
                </c:pt>
                <c:pt idx="70062">
                  <c:v>0.99320300274279005</c:v>
                </c:pt>
                <c:pt idx="70063">
                  <c:v>0.99146179428457804</c:v>
                </c:pt>
                <c:pt idx="70064">
                  <c:v>0.99249540414200998</c:v>
                </c:pt>
                <c:pt idx="70065">
                  <c:v>0.99292550645751398</c:v>
                </c:pt>
                <c:pt idx="70066">
                  <c:v>0.98954268820703895</c:v>
                </c:pt>
                <c:pt idx="70067">
                  <c:v>0.99231623336189201</c:v>
                </c:pt>
                <c:pt idx="70068">
                  <c:v>0.99186951541921597</c:v>
                </c:pt>
                <c:pt idx="70069">
                  <c:v>0.98664425851875903</c:v>
                </c:pt>
                <c:pt idx="70070">
                  <c:v>0.99217973516144498</c:v>
                </c:pt>
                <c:pt idx="70071">
                  <c:v>0.99299381062572001</c:v>
                </c:pt>
                <c:pt idx="70072">
                  <c:v>0.98756826712109602</c:v>
                </c:pt>
                <c:pt idx="70073">
                  <c:v>0.99228797713538697</c:v>
                </c:pt>
                <c:pt idx="70074">
                  <c:v>0.98910524360338004</c:v>
                </c:pt>
                <c:pt idx="70075">
                  <c:v>0.99272029708008402</c:v>
                </c:pt>
                <c:pt idx="70076">
                  <c:v>0.991371731176931</c:v>
                </c:pt>
                <c:pt idx="70077">
                  <c:v>0.991606614648183</c:v>
                </c:pt>
                <c:pt idx="70078">
                  <c:v>0.99084790996143401</c:v>
                </c:pt>
                <c:pt idx="70079">
                  <c:v>0.99096527092225395</c:v>
                </c:pt>
                <c:pt idx="70080">
                  <c:v>0.99147057984497799</c:v>
                </c:pt>
                <c:pt idx="70081">
                  <c:v>0.99010478670447399</c:v>
                </c:pt>
                <c:pt idx="70082">
                  <c:v>0.99340366572611105</c:v>
                </c:pt>
                <c:pt idx="70083">
                  <c:v>0.98862596861942698</c:v>
                </c:pt>
                <c:pt idx="70084">
                  <c:v>0.99136733348939399</c:v>
                </c:pt>
                <c:pt idx="70085">
                  <c:v>0.98701691150576898</c:v>
                </c:pt>
                <c:pt idx="70086">
                  <c:v>0.99027196792560002</c:v>
                </c:pt>
                <c:pt idx="70087">
                  <c:v>0.988927186763361</c:v>
                </c:pt>
                <c:pt idx="70088">
                  <c:v>0.98875502204607102</c:v>
                </c:pt>
                <c:pt idx="70089">
                  <c:v>0.98823768995444605</c:v>
                </c:pt>
                <c:pt idx="70090">
                  <c:v>0.99237889931124901</c:v>
                </c:pt>
                <c:pt idx="70091">
                  <c:v>0.99151435899517404</c:v>
                </c:pt>
                <c:pt idx="70092">
                  <c:v>0.98744443180543895</c:v>
                </c:pt>
                <c:pt idx="70093">
                  <c:v>0.99190335018060904</c:v>
                </c:pt>
                <c:pt idx="70094">
                  <c:v>0.99013930242697401</c:v>
                </c:pt>
                <c:pt idx="70095">
                  <c:v>0.992349541264406</c:v>
                </c:pt>
                <c:pt idx="70096">
                  <c:v>0.98716203963876104</c:v>
                </c:pt>
                <c:pt idx="70097">
                  <c:v>0.99247834285862702</c:v>
                </c:pt>
                <c:pt idx="70098">
                  <c:v>0.99254668381754296</c:v>
                </c:pt>
                <c:pt idx="70099">
                  <c:v>0.99191709255271099</c:v>
                </c:pt>
                <c:pt idx="70100">
                  <c:v>0.99068944878014698</c:v>
                </c:pt>
                <c:pt idx="70101">
                  <c:v>0.99073298473990801</c:v>
                </c:pt>
                <c:pt idx="70102">
                  <c:v>0.99300580058421195</c:v>
                </c:pt>
                <c:pt idx="70103">
                  <c:v>0.98573141551279797</c:v>
                </c:pt>
                <c:pt idx="70104">
                  <c:v>0.99296816515152697</c:v>
                </c:pt>
                <c:pt idx="70105">
                  <c:v>0.98707229558000298</c:v>
                </c:pt>
                <c:pt idx="70106">
                  <c:v>0.98749739008723003</c:v>
                </c:pt>
                <c:pt idx="70107">
                  <c:v>0.98753908899945197</c:v>
                </c:pt>
                <c:pt idx="70108">
                  <c:v>0.98990672147411296</c:v>
                </c:pt>
                <c:pt idx="70109">
                  <c:v>0.99271571625964905</c:v>
                </c:pt>
                <c:pt idx="70110">
                  <c:v>0.98832380986894897</c:v>
                </c:pt>
                <c:pt idx="70111">
                  <c:v>0.99273204972562701</c:v>
                </c:pt>
                <c:pt idx="70112">
                  <c:v>0.99078206742071095</c:v>
                </c:pt>
                <c:pt idx="70113">
                  <c:v>0.98901406134006498</c:v>
                </c:pt>
                <c:pt idx="70114">
                  <c:v>0.99193797788012905</c:v>
                </c:pt>
                <c:pt idx="70115">
                  <c:v>0.98815955478703899</c:v>
                </c:pt>
                <c:pt idx="70116">
                  <c:v>0.99177580506401197</c:v>
                </c:pt>
                <c:pt idx="70117">
                  <c:v>0.99209254054985196</c:v>
                </c:pt>
                <c:pt idx="70118">
                  <c:v>0.98820804146043695</c:v>
                </c:pt>
                <c:pt idx="70119">
                  <c:v>0.99121354518161897</c:v>
                </c:pt>
                <c:pt idx="70120">
                  <c:v>0.98961411572270996</c:v>
                </c:pt>
                <c:pt idx="70121">
                  <c:v>0.98905617590969896</c:v>
                </c:pt>
                <c:pt idx="70122">
                  <c:v>0.99294429739036605</c:v>
                </c:pt>
                <c:pt idx="70123">
                  <c:v>0.99143905980167502</c:v>
                </c:pt>
                <c:pt idx="70124">
                  <c:v>0.988534232335468</c:v>
                </c:pt>
                <c:pt idx="70125">
                  <c:v>0.98953227336600103</c:v>
                </c:pt>
                <c:pt idx="70126">
                  <c:v>0.98857162516153996</c:v>
                </c:pt>
                <c:pt idx="70127">
                  <c:v>0.99134692632132004</c:v>
                </c:pt>
                <c:pt idx="70128">
                  <c:v>0.99191240761978605</c:v>
                </c:pt>
                <c:pt idx="70129">
                  <c:v>0.98893959409038501</c:v>
                </c:pt>
                <c:pt idx="70130">
                  <c:v>0.98807689410565802</c:v>
                </c:pt>
                <c:pt idx="70131">
                  <c:v>0.99202520659736304</c:v>
                </c:pt>
                <c:pt idx="70132">
                  <c:v>0.98900758410525402</c:v>
                </c:pt>
                <c:pt idx="70133">
                  <c:v>0.98868433833087299</c:v>
                </c:pt>
                <c:pt idx="70134">
                  <c:v>0.98854009089019901</c:v>
                </c:pt>
                <c:pt idx="70135">
                  <c:v>0.99060810779878505</c:v>
                </c:pt>
                <c:pt idx="70136">
                  <c:v>0.989827190235117</c:v>
                </c:pt>
                <c:pt idx="70137">
                  <c:v>0.99052920544258505</c:v>
                </c:pt>
                <c:pt idx="70138">
                  <c:v>0.98986155724800895</c:v>
                </c:pt>
                <c:pt idx="70139">
                  <c:v>0.99081195036459102</c:v>
                </c:pt>
                <c:pt idx="70140">
                  <c:v>0.992389008436526</c:v>
                </c:pt>
                <c:pt idx="70141">
                  <c:v>0.99045601595452604</c:v>
                </c:pt>
                <c:pt idx="70142">
                  <c:v>0.98667165274865498</c:v>
                </c:pt>
                <c:pt idx="70143">
                  <c:v>0.99198800892831696</c:v>
                </c:pt>
                <c:pt idx="70144">
                  <c:v>0.99089370732246496</c:v>
                </c:pt>
                <c:pt idx="70145">
                  <c:v>0.99164835201575996</c:v>
                </c:pt>
                <c:pt idx="70146">
                  <c:v>0.99171400326675796</c:v>
                </c:pt>
                <c:pt idx="70147">
                  <c:v>0.98969969279949299</c:v>
                </c:pt>
                <c:pt idx="70148">
                  <c:v>0.98894665081939104</c:v>
                </c:pt>
                <c:pt idx="70149">
                  <c:v>0.99130375943351201</c:v>
                </c:pt>
                <c:pt idx="70150">
                  <c:v>0.99178784307532397</c:v>
                </c:pt>
                <c:pt idx="70151">
                  <c:v>0.98816580015526401</c:v>
                </c:pt>
                <c:pt idx="70152">
                  <c:v>0.98709949142659004</c:v>
                </c:pt>
                <c:pt idx="70153">
                  <c:v>0.99364038507942298</c:v>
                </c:pt>
                <c:pt idx="70154">
                  <c:v>0.99004236271304902</c:v>
                </c:pt>
                <c:pt idx="70155">
                  <c:v>0.986695401471683</c:v>
                </c:pt>
                <c:pt idx="70156">
                  <c:v>0.98917251928365002</c:v>
                </c:pt>
                <c:pt idx="70157">
                  <c:v>0.99031458244819903</c:v>
                </c:pt>
                <c:pt idx="70158">
                  <c:v>0.98712868818056398</c:v>
                </c:pt>
                <c:pt idx="70159">
                  <c:v>0.99017743991040696</c:v>
                </c:pt>
                <c:pt idx="70160">
                  <c:v>0.99120102713974201</c:v>
                </c:pt>
                <c:pt idx="70161">
                  <c:v>0.98948388917362196</c:v>
                </c:pt>
                <c:pt idx="70162">
                  <c:v>0.98812037693144905</c:v>
                </c:pt>
                <c:pt idx="70163">
                  <c:v>0.98656592631843798</c:v>
                </c:pt>
                <c:pt idx="70164">
                  <c:v>0.99292212682174297</c:v>
                </c:pt>
                <c:pt idx="70165">
                  <c:v>0.99220466814332897</c:v>
                </c:pt>
                <c:pt idx="70166">
                  <c:v>0.98855947211464801</c:v>
                </c:pt>
                <c:pt idx="70167">
                  <c:v>0.99023747847501398</c:v>
                </c:pt>
                <c:pt idx="70168">
                  <c:v>0.98711113867926903</c:v>
                </c:pt>
                <c:pt idx="70169">
                  <c:v>0.99132953767605303</c:v>
                </c:pt>
                <c:pt idx="70170">
                  <c:v>0.99199652583648401</c:v>
                </c:pt>
                <c:pt idx="70171">
                  <c:v>0.98739345997596295</c:v>
                </c:pt>
                <c:pt idx="70172">
                  <c:v>0.99134203823162703</c:v>
                </c:pt>
                <c:pt idx="70173">
                  <c:v>0.99084558988079496</c:v>
                </c:pt>
                <c:pt idx="70174">
                  <c:v>0.98943299387200701</c:v>
                </c:pt>
                <c:pt idx="70175">
                  <c:v>0.98775575355082901</c:v>
                </c:pt>
                <c:pt idx="70176">
                  <c:v>0.98923589673669698</c:v>
                </c:pt>
                <c:pt idx="70177">
                  <c:v>0.99277811228727797</c:v>
                </c:pt>
                <c:pt idx="70178">
                  <c:v>0.98989518147539302</c:v>
                </c:pt>
                <c:pt idx="70179">
                  <c:v>0.98742974628859703</c:v>
                </c:pt>
                <c:pt idx="70180">
                  <c:v>0.98894983948078397</c:v>
                </c:pt>
                <c:pt idx="70181">
                  <c:v>0.99182629437266401</c:v>
                </c:pt>
                <c:pt idx="70182">
                  <c:v>0.99333907898219598</c:v>
                </c:pt>
                <c:pt idx="70183">
                  <c:v>0.98735469663501696</c:v>
                </c:pt>
                <c:pt idx="70184">
                  <c:v>0.99283059954422004</c:v>
                </c:pt>
                <c:pt idx="70185">
                  <c:v>0.98821561199323704</c:v>
                </c:pt>
                <c:pt idx="70186">
                  <c:v>0.99269086034467402</c:v>
                </c:pt>
                <c:pt idx="70187">
                  <c:v>0.98932401647868495</c:v>
                </c:pt>
                <c:pt idx="70188">
                  <c:v>0.99116290571040699</c:v>
                </c:pt>
                <c:pt idx="70189">
                  <c:v>0.989567311385952</c:v>
                </c:pt>
                <c:pt idx="70190">
                  <c:v>0.99139834991251996</c:v>
                </c:pt>
                <c:pt idx="70191">
                  <c:v>0.98804686057872104</c:v>
                </c:pt>
                <c:pt idx="70192">
                  <c:v>0.99070316726018703</c:v>
                </c:pt>
                <c:pt idx="70193">
                  <c:v>0.99334876654080295</c:v>
                </c:pt>
                <c:pt idx="70194">
                  <c:v>0.99199055449092499</c:v>
                </c:pt>
                <c:pt idx="70195">
                  <c:v>0.98859575488315499</c:v>
                </c:pt>
                <c:pt idx="70196">
                  <c:v>0.98714083641811601</c:v>
                </c:pt>
                <c:pt idx="70197">
                  <c:v>0.99070885315527801</c:v>
                </c:pt>
                <c:pt idx="70198">
                  <c:v>0.99044428292375197</c:v>
                </c:pt>
                <c:pt idx="70199">
                  <c:v>0.98747603005440499</c:v>
                </c:pt>
                <c:pt idx="70200">
                  <c:v>0.98896834739759798</c:v>
                </c:pt>
                <c:pt idx="70201">
                  <c:v>0.99121988714377796</c:v>
                </c:pt>
                <c:pt idx="70202">
                  <c:v>0.98893994848678801</c:v>
                </c:pt>
                <c:pt idx="70203">
                  <c:v>0.99341620928146901</c:v>
                </c:pt>
                <c:pt idx="70204">
                  <c:v>0.99170346813890098</c:v>
                </c:pt>
                <c:pt idx="70205">
                  <c:v>0.99031466792566603</c:v>
                </c:pt>
                <c:pt idx="70206">
                  <c:v>0.98996171138905997</c:v>
                </c:pt>
                <c:pt idx="70207">
                  <c:v>0.993066146879372</c:v>
                </c:pt>
                <c:pt idx="70208">
                  <c:v>0.99243416720591804</c:v>
                </c:pt>
                <c:pt idx="70209">
                  <c:v>0.99175118802911599</c:v>
                </c:pt>
                <c:pt idx="70210">
                  <c:v>0.99156441442713905</c:v>
                </c:pt>
                <c:pt idx="70211">
                  <c:v>0.99209957627427403</c:v>
                </c:pt>
                <c:pt idx="70212">
                  <c:v>0.99205615748991605</c:v>
                </c:pt>
                <c:pt idx="70213">
                  <c:v>0.99294654558551398</c:v>
                </c:pt>
                <c:pt idx="70214">
                  <c:v>0.99251258231943595</c:v>
                </c:pt>
                <c:pt idx="70215">
                  <c:v>0.98800944691110104</c:v>
                </c:pt>
                <c:pt idx="70216">
                  <c:v>0.98909177913925805</c:v>
                </c:pt>
                <c:pt idx="70217">
                  <c:v>0.98700340881292503</c:v>
                </c:pt>
                <c:pt idx="70218">
                  <c:v>0.99186735675508997</c:v>
                </c:pt>
                <c:pt idx="70219">
                  <c:v>0.98814644212269998</c:v>
                </c:pt>
                <c:pt idx="70220">
                  <c:v>0.990957273617045</c:v>
                </c:pt>
                <c:pt idx="70221">
                  <c:v>0.987657550903701</c:v>
                </c:pt>
                <c:pt idx="70222">
                  <c:v>0.99126534495032603</c:v>
                </c:pt>
                <c:pt idx="70223">
                  <c:v>0.98632205145854501</c:v>
                </c:pt>
                <c:pt idx="70224">
                  <c:v>0.99294831123762195</c:v>
                </c:pt>
                <c:pt idx="70225">
                  <c:v>0.99048707998332597</c:v>
                </c:pt>
                <c:pt idx="70226">
                  <c:v>0.98863271862522795</c:v>
                </c:pt>
                <c:pt idx="70227">
                  <c:v>0.99015028332583899</c:v>
                </c:pt>
                <c:pt idx="70228">
                  <c:v>0.98843360579766104</c:v>
                </c:pt>
                <c:pt idx="70229">
                  <c:v>0.98947369023359599</c:v>
                </c:pt>
                <c:pt idx="70230">
                  <c:v>0.990241119681744</c:v>
                </c:pt>
                <c:pt idx="70231">
                  <c:v>0.98702588196896301</c:v>
                </c:pt>
                <c:pt idx="70232">
                  <c:v>0.992651682586284</c:v>
                </c:pt>
                <c:pt idx="70233">
                  <c:v>0.99399242826526701</c:v>
                </c:pt>
                <c:pt idx="70234">
                  <c:v>0.99220037411585704</c:v>
                </c:pt>
                <c:pt idx="70235">
                  <c:v>0.99179433812594198</c:v>
                </c:pt>
                <c:pt idx="70236">
                  <c:v>0.99258497294099901</c:v>
                </c:pt>
                <c:pt idx="70237">
                  <c:v>0.99167400555761498</c:v>
                </c:pt>
                <c:pt idx="70238">
                  <c:v>0.993364259147138</c:v>
                </c:pt>
                <c:pt idx="70239">
                  <c:v>0.98952316240801297</c:v>
                </c:pt>
                <c:pt idx="70240">
                  <c:v>0.98808915168327105</c:v>
                </c:pt>
                <c:pt idx="70241">
                  <c:v>0.98712733306400502</c:v>
                </c:pt>
                <c:pt idx="70242">
                  <c:v>0.992120756800975</c:v>
                </c:pt>
                <c:pt idx="70243">
                  <c:v>0.99127834605662801</c:v>
                </c:pt>
                <c:pt idx="70244">
                  <c:v>0.98801380188972499</c:v>
                </c:pt>
                <c:pt idx="70245">
                  <c:v>0.98833815460804797</c:v>
                </c:pt>
                <c:pt idx="70246">
                  <c:v>0.98967286971887103</c:v>
                </c:pt>
                <c:pt idx="70247">
                  <c:v>0.98988886141186705</c:v>
                </c:pt>
                <c:pt idx="70248">
                  <c:v>0.99193935121966004</c:v>
                </c:pt>
                <c:pt idx="70249">
                  <c:v>0.98767195504191996</c:v>
                </c:pt>
                <c:pt idx="70250">
                  <c:v>0.98879419459030204</c:v>
                </c:pt>
                <c:pt idx="70251">
                  <c:v>0.98932531715998995</c:v>
                </c:pt>
                <c:pt idx="70252">
                  <c:v>0.99192428086253104</c:v>
                </c:pt>
                <c:pt idx="70253">
                  <c:v>0.98943808492976204</c:v>
                </c:pt>
                <c:pt idx="70254">
                  <c:v>0.99204499779306499</c:v>
                </c:pt>
                <c:pt idx="70255">
                  <c:v>0.98767250951619201</c:v>
                </c:pt>
                <c:pt idx="70256">
                  <c:v>0.99364641993938296</c:v>
                </c:pt>
                <c:pt idx="70257">
                  <c:v>0.98965499356762299</c:v>
                </c:pt>
                <c:pt idx="70258">
                  <c:v>0.98829011143348</c:v>
                </c:pt>
                <c:pt idx="70259">
                  <c:v>0.99467872217007602</c:v>
                </c:pt>
                <c:pt idx="70260">
                  <c:v>0.98821725297131002</c:v>
                </c:pt>
                <c:pt idx="70261">
                  <c:v>0.99092977012669503</c:v>
                </c:pt>
                <c:pt idx="70262">
                  <c:v>0.994387799237749</c:v>
                </c:pt>
                <c:pt idx="70263">
                  <c:v>0.99066001310158103</c:v>
                </c:pt>
                <c:pt idx="70264">
                  <c:v>0.99318089169561397</c:v>
                </c:pt>
                <c:pt idx="70265">
                  <c:v>0.991129166446304</c:v>
                </c:pt>
                <c:pt idx="70266">
                  <c:v>0.99193741716856199</c:v>
                </c:pt>
                <c:pt idx="70267">
                  <c:v>0.98864951793309297</c:v>
                </c:pt>
                <c:pt idx="70268">
                  <c:v>0.98838994878021402</c:v>
                </c:pt>
                <c:pt idx="70269">
                  <c:v>0.98817134917488703</c:v>
                </c:pt>
                <c:pt idx="70270">
                  <c:v>0.99020485836399597</c:v>
                </c:pt>
                <c:pt idx="70271">
                  <c:v>0.992716621186429</c:v>
                </c:pt>
                <c:pt idx="70272">
                  <c:v>0.98694176325580896</c:v>
                </c:pt>
                <c:pt idx="70273">
                  <c:v>0.99026888554729198</c:v>
                </c:pt>
                <c:pt idx="70274">
                  <c:v>0.99407765569652295</c:v>
                </c:pt>
                <c:pt idx="70275">
                  <c:v>0.99072336905583402</c:v>
                </c:pt>
                <c:pt idx="70276">
                  <c:v>0.99026258129090605</c:v>
                </c:pt>
                <c:pt idx="70277">
                  <c:v>0.99486319309429405</c:v>
                </c:pt>
                <c:pt idx="70278">
                  <c:v>0.98823820867788004</c:v>
                </c:pt>
                <c:pt idx="70279">
                  <c:v>0.98798476960100301</c:v>
                </c:pt>
                <c:pt idx="70280">
                  <c:v>0.99192389773705203</c:v>
                </c:pt>
                <c:pt idx="70281">
                  <c:v>0.99297828866296201</c:v>
                </c:pt>
                <c:pt idx="70282">
                  <c:v>0.99042880564763602</c:v>
                </c:pt>
                <c:pt idx="70283">
                  <c:v>0.988253613590237</c:v>
                </c:pt>
                <c:pt idx="70284">
                  <c:v>0.98611691989602301</c:v>
                </c:pt>
                <c:pt idx="70285">
                  <c:v>0.99347041503598499</c:v>
                </c:pt>
                <c:pt idx="70286">
                  <c:v>0.98819102485483701</c:v>
                </c:pt>
                <c:pt idx="70287">
                  <c:v>0.99130491336016702</c:v>
                </c:pt>
                <c:pt idx="70288">
                  <c:v>0.99145480214982296</c:v>
                </c:pt>
                <c:pt idx="70289">
                  <c:v>0.98806148823277395</c:v>
                </c:pt>
                <c:pt idx="70290">
                  <c:v>0.99358384982775805</c:v>
                </c:pt>
                <c:pt idx="70291">
                  <c:v>0.99008867403669198</c:v>
                </c:pt>
                <c:pt idx="70292">
                  <c:v>0.98792209936402997</c:v>
                </c:pt>
                <c:pt idx="70293">
                  <c:v>0.98971523356413504</c:v>
                </c:pt>
                <c:pt idx="70294">
                  <c:v>0.988688222316492</c:v>
                </c:pt>
                <c:pt idx="70295">
                  <c:v>0.99342556572164598</c:v>
                </c:pt>
                <c:pt idx="70296">
                  <c:v>0.989710246377277</c:v>
                </c:pt>
                <c:pt idx="70297">
                  <c:v>0.99100124657695499</c:v>
                </c:pt>
                <c:pt idx="70298">
                  <c:v>0.99368979592587103</c:v>
                </c:pt>
                <c:pt idx="70299">
                  <c:v>0.98895874998385702</c:v>
                </c:pt>
                <c:pt idx="70300">
                  <c:v>0.98919096759646596</c:v>
                </c:pt>
                <c:pt idx="70301">
                  <c:v>0.99059478483042795</c:v>
                </c:pt>
                <c:pt idx="70302">
                  <c:v>0.991560187956258</c:v>
                </c:pt>
                <c:pt idx="70303">
                  <c:v>0.99258199692798199</c:v>
                </c:pt>
                <c:pt idx="70304">
                  <c:v>0.99261990309033399</c:v>
                </c:pt>
                <c:pt idx="70305">
                  <c:v>0.99376342842026799</c:v>
                </c:pt>
                <c:pt idx="70306">
                  <c:v>0.98991353737530896</c:v>
                </c:pt>
                <c:pt idx="70307">
                  <c:v>0.99335409355360105</c:v>
                </c:pt>
                <c:pt idx="70308">
                  <c:v>0.99412848566271095</c:v>
                </c:pt>
                <c:pt idx="70309">
                  <c:v>0.98769186822181299</c:v>
                </c:pt>
                <c:pt idx="70310">
                  <c:v>0.99278433374316999</c:v>
                </c:pt>
                <c:pt idx="70311">
                  <c:v>0.99159208184019199</c:v>
                </c:pt>
                <c:pt idx="70312">
                  <c:v>0.99210570318382896</c:v>
                </c:pt>
                <c:pt idx="70313">
                  <c:v>0.98903580274050595</c:v>
                </c:pt>
                <c:pt idx="70314">
                  <c:v>0.98845443089783502</c:v>
                </c:pt>
                <c:pt idx="70315">
                  <c:v>0.991618581756599</c:v>
                </c:pt>
                <c:pt idx="70316">
                  <c:v>0.99124706379698202</c:v>
                </c:pt>
                <c:pt idx="70317">
                  <c:v>0.98668747295903503</c:v>
                </c:pt>
                <c:pt idx="70318">
                  <c:v>0.99178690782849399</c:v>
                </c:pt>
                <c:pt idx="70319">
                  <c:v>0.98902726906830196</c:v>
                </c:pt>
                <c:pt idx="70320">
                  <c:v>0.98854870892015101</c:v>
                </c:pt>
                <c:pt idx="70321">
                  <c:v>0.99051866034070701</c:v>
                </c:pt>
                <c:pt idx="70322">
                  <c:v>0.991409000212501</c:v>
                </c:pt>
                <c:pt idx="70323">
                  <c:v>0.98717294487382901</c:v>
                </c:pt>
                <c:pt idx="70324">
                  <c:v>0.99207958390871798</c:v>
                </c:pt>
                <c:pt idx="70325">
                  <c:v>0.99119900824827201</c:v>
                </c:pt>
                <c:pt idx="70326">
                  <c:v>0.98966232521399899</c:v>
                </c:pt>
                <c:pt idx="70327">
                  <c:v>0.99085839713493895</c:v>
                </c:pt>
                <c:pt idx="70328">
                  <c:v>0.99319444584389305</c:v>
                </c:pt>
                <c:pt idx="70329">
                  <c:v>0.98920998282262096</c:v>
                </c:pt>
                <c:pt idx="70330">
                  <c:v>0.99328666637153595</c:v>
                </c:pt>
                <c:pt idx="70331">
                  <c:v>0.99063503505740702</c:v>
                </c:pt>
                <c:pt idx="70332">
                  <c:v>0.98808527812333102</c:v>
                </c:pt>
                <c:pt idx="70333">
                  <c:v>0.98908731909263303</c:v>
                </c:pt>
                <c:pt idx="70334">
                  <c:v>0.99027061458238397</c:v>
                </c:pt>
                <c:pt idx="70335">
                  <c:v>0.98934309845981006</c:v>
                </c:pt>
                <c:pt idx="70336">
                  <c:v>0.99103007940246801</c:v>
                </c:pt>
                <c:pt idx="70337">
                  <c:v>0.98822758366489005</c:v>
                </c:pt>
                <c:pt idx="70338">
                  <c:v>0.98817061767266301</c:v>
                </c:pt>
                <c:pt idx="70339">
                  <c:v>0.99278841858056499</c:v>
                </c:pt>
                <c:pt idx="70340">
                  <c:v>0.99385800403697699</c:v>
                </c:pt>
                <c:pt idx="70341">
                  <c:v>0.98723775051824003</c:v>
                </c:pt>
                <c:pt idx="70342">
                  <c:v>0.99521875306993202</c:v>
                </c:pt>
                <c:pt idx="70343">
                  <c:v>0.98852843896648002</c:v>
                </c:pt>
                <c:pt idx="70344">
                  <c:v>0.98652780287165198</c:v>
                </c:pt>
                <c:pt idx="70345">
                  <c:v>0.99131694344231602</c:v>
                </c:pt>
                <c:pt idx="70346">
                  <c:v>0.99250764380991296</c:v>
                </c:pt>
                <c:pt idx="70347">
                  <c:v>0.99071383664080503</c:v>
                </c:pt>
                <c:pt idx="70348">
                  <c:v>0.99142741201969997</c:v>
                </c:pt>
                <c:pt idx="70349">
                  <c:v>0.99260447383696904</c:v>
                </c:pt>
                <c:pt idx="70350">
                  <c:v>0.99058464434240301</c:v>
                </c:pt>
                <c:pt idx="70351">
                  <c:v>0.98848518743291203</c:v>
                </c:pt>
                <c:pt idx="70352">
                  <c:v>0.99075435917336596</c:v>
                </c:pt>
                <c:pt idx="70353">
                  <c:v>0.99027151761465304</c:v>
                </c:pt>
                <c:pt idx="70354">
                  <c:v>0.99001210023283104</c:v>
                </c:pt>
                <c:pt idx="70355">
                  <c:v>0.988029482441111</c:v>
                </c:pt>
                <c:pt idx="70356">
                  <c:v>0.99107269541669296</c:v>
                </c:pt>
                <c:pt idx="70357">
                  <c:v>0.99147374862620996</c:v>
                </c:pt>
                <c:pt idx="70358">
                  <c:v>0.99231194119788901</c:v>
                </c:pt>
                <c:pt idx="70359">
                  <c:v>0.99023286691786705</c:v>
                </c:pt>
                <c:pt idx="70360">
                  <c:v>0.98788837521740203</c:v>
                </c:pt>
                <c:pt idx="70361">
                  <c:v>0.98907085798147698</c:v>
                </c:pt>
                <c:pt idx="70362">
                  <c:v>0.98738743206927204</c:v>
                </c:pt>
                <c:pt idx="70363">
                  <c:v>0.99161612331509996</c:v>
                </c:pt>
                <c:pt idx="70364">
                  <c:v>0.99450626961974897</c:v>
                </c:pt>
                <c:pt idx="70365">
                  <c:v>0.99063564237593205</c:v>
                </c:pt>
                <c:pt idx="70366">
                  <c:v>0.99019784163705205</c:v>
                </c:pt>
                <c:pt idx="70367">
                  <c:v>0.99343023484611503</c:v>
                </c:pt>
                <c:pt idx="70368">
                  <c:v>0.99186428358997303</c:v>
                </c:pt>
                <c:pt idx="70369">
                  <c:v>0.99396003014117695</c:v>
                </c:pt>
                <c:pt idx="70370">
                  <c:v>0.99022518222864497</c:v>
                </c:pt>
                <c:pt idx="70371">
                  <c:v>0.98806065076715599</c:v>
                </c:pt>
                <c:pt idx="70372">
                  <c:v>0.98948243753423804</c:v>
                </c:pt>
                <c:pt idx="70373">
                  <c:v>0.99155228458522504</c:v>
                </c:pt>
                <c:pt idx="70374">
                  <c:v>0.99242792750558295</c:v>
                </c:pt>
                <c:pt idx="70375">
                  <c:v>0.98899028920858001</c:v>
                </c:pt>
                <c:pt idx="70376">
                  <c:v>0.99424065724951305</c:v>
                </c:pt>
                <c:pt idx="70377">
                  <c:v>0.986446373538717</c:v>
                </c:pt>
                <c:pt idx="70378">
                  <c:v>0.99191776036067503</c:v>
                </c:pt>
                <c:pt idx="70379">
                  <c:v>0.99167601885072099</c:v>
                </c:pt>
                <c:pt idx="70380">
                  <c:v>0.98897428394970599</c:v>
                </c:pt>
                <c:pt idx="70381">
                  <c:v>0.98862544137387798</c:v>
                </c:pt>
                <c:pt idx="70382">
                  <c:v>0.99253576606351601</c:v>
                </c:pt>
                <c:pt idx="70383">
                  <c:v>0.99434261958538805</c:v>
                </c:pt>
                <c:pt idx="70384">
                  <c:v>0.98956966154480197</c:v>
                </c:pt>
                <c:pt idx="70385">
                  <c:v>0.99287639582121401</c:v>
                </c:pt>
                <c:pt idx="70386">
                  <c:v>0.99317564885708398</c:v>
                </c:pt>
                <c:pt idx="70387">
                  <c:v>0.99131502651593495</c:v>
                </c:pt>
                <c:pt idx="70388">
                  <c:v>0.98801788522884404</c:v>
                </c:pt>
                <c:pt idx="70389">
                  <c:v>0.99076360922117501</c:v>
                </c:pt>
                <c:pt idx="70390">
                  <c:v>0.992330232845689</c:v>
                </c:pt>
                <c:pt idx="70391">
                  <c:v>0.98886888245231397</c:v>
                </c:pt>
                <c:pt idx="70392">
                  <c:v>0.98751511883836596</c:v>
                </c:pt>
                <c:pt idx="70393">
                  <c:v>0.98806150187401998</c:v>
                </c:pt>
                <c:pt idx="70394">
                  <c:v>0.99178995115924495</c:v>
                </c:pt>
                <c:pt idx="70395">
                  <c:v>0.98869966327277903</c:v>
                </c:pt>
                <c:pt idx="70396">
                  <c:v>0.98755462286993001</c:v>
                </c:pt>
                <c:pt idx="70397">
                  <c:v>0.99088008493367996</c:v>
                </c:pt>
                <c:pt idx="70398">
                  <c:v>0.99213626163179403</c:v>
                </c:pt>
                <c:pt idx="70399">
                  <c:v>0.98817407635711596</c:v>
                </c:pt>
                <c:pt idx="70400">
                  <c:v>0.99052813189936795</c:v>
                </c:pt>
                <c:pt idx="70401">
                  <c:v>0.99409937021070105</c:v>
                </c:pt>
                <c:pt idx="70402">
                  <c:v>0.990000119103286</c:v>
                </c:pt>
                <c:pt idx="70403">
                  <c:v>0.98857959181477595</c:v>
                </c:pt>
                <c:pt idx="70404">
                  <c:v>0.98749519260580898</c:v>
                </c:pt>
                <c:pt idx="70405">
                  <c:v>0.98776815401709095</c:v>
                </c:pt>
                <c:pt idx="70406">
                  <c:v>0.98794044337257203</c:v>
                </c:pt>
                <c:pt idx="70407">
                  <c:v>0.98815502278349199</c:v>
                </c:pt>
                <c:pt idx="70408">
                  <c:v>0.98982575704645204</c:v>
                </c:pt>
                <c:pt idx="70409">
                  <c:v>0.98668194948077304</c:v>
                </c:pt>
                <c:pt idx="70410">
                  <c:v>0.98937321999031502</c:v>
                </c:pt>
                <c:pt idx="70411">
                  <c:v>0.99047330694862201</c:v>
                </c:pt>
                <c:pt idx="70412">
                  <c:v>0.98768731308567903</c:v>
                </c:pt>
                <c:pt idx="70413">
                  <c:v>0.98768964677066895</c:v>
                </c:pt>
                <c:pt idx="70414">
                  <c:v>0.99309913487544998</c:v>
                </c:pt>
                <c:pt idx="70415">
                  <c:v>0.98755759101749896</c:v>
                </c:pt>
                <c:pt idx="70416">
                  <c:v>0.99179969735825402</c:v>
                </c:pt>
                <c:pt idx="70417">
                  <c:v>0.98812074813046902</c:v>
                </c:pt>
                <c:pt idx="70418">
                  <c:v>0.98877551472874503</c:v>
                </c:pt>
                <c:pt idx="70419">
                  <c:v>0.99334879229524597</c:v>
                </c:pt>
                <c:pt idx="70420">
                  <c:v>0.98711492204588602</c:v>
                </c:pt>
                <c:pt idx="70421">
                  <c:v>0.99043616272310397</c:v>
                </c:pt>
                <c:pt idx="70422">
                  <c:v>0.99246565615026705</c:v>
                </c:pt>
                <c:pt idx="70423">
                  <c:v>0.98791739903763498</c:v>
                </c:pt>
                <c:pt idx="70424">
                  <c:v>0.98932093938829102</c:v>
                </c:pt>
                <c:pt idx="70425">
                  <c:v>0.98895168642712705</c:v>
                </c:pt>
                <c:pt idx="70426">
                  <c:v>0.99136979236747702</c:v>
                </c:pt>
                <c:pt idx="70427">
                  <c:v>0.99068430188822398</c:v>
                </c:pt>
                <c:pt idx="70428">
                  <c:v>0.99038000967255901</c:v>
                </c:pt>
                <c:pt idx="70429">
                  <c:v>0.99024179402302404</c:v>
                </c:pt>
                <c:pt idx="70430">
                  <c:v>0.98978807565120197</c:v>
                </c:pt>
                <c:pt idx="70431">
                  <c:v>0.98835589500977195</c:v>
                </c:pt>
                <c:pt idx="70432">
                  <c:v>0.99149922124207401</c:v>
                </c:pt>
                <c:pt idx="70433">
                  <c:v>0.99109321775880699</c:v>
                </c:pt>
                <c:pt idx="70434">
                  <c:v>0.988943638525005</c:v>
                </c:pt>
                <c:pt idx="70435">
                  <c:v>0.99227422198600601</c:v>
                </c:pt>
                <c:pt idx="70436">
                  <c:v>0.99405873588532501</c:v>
                </c:pt>
                <c:pt idx="70437">
                  <c:v>0.98729051921800903</c:v>
                </c:pt>
                <c:pt idx="70438">
                  <c:v>0.99190166261928003</c:v>
                </c:pt>
                <c:pt idx="70439">
                  <c:v>0.98813903581450602</c:v>
                </c:pt>
                <c:pt idx="70440">
                  <c:v>0.99159558241014401</c:v>
                </c:pt>
                <c:pt idx="70441">
                  <c:v>0.99058631956362597</c:v>
                </c:pt>
                <c:pt idx="70442">
                  <c:v>0.98876277677120195</c:v>
                </c:pt>
                <c:pt idx="70443">
                  <c:v>0.99180826420897505</c:v>
                </c:pt>
                <c:pt idx="70444">
                  <c:v>0.991728654848407</c:v>
                </c:pt>
                <c:pt idx="70445">
                  <c:v>0.98831650412664296</c:v>
                </c:pt>
                <c:pt idx="70446">
                  <c:v>0.98821002294403104</c:v>
                </c:pt>
                <c:pt idx="70447">
                  <c:v>0.99052234831808805</c:v>
                </c:pt>
                <c:pt idx="70448">
                  <c:v>0.99453554304644398</c:v>
                </c:pt>
                <c:pt idx="70449">
                  <c:v>0.98648387001832405</c:v>
                </c:pt>
                <c:pt idx="70450">
                  <c:v>0.98942088522614802</c:v>
                </c:pt>
                <c:pt idx="70451">
                  <c:v>0.98904469901432901</c:v>
                </c:pt>
                <c:pt idx="70452">
                  <c:v>0.99231728843301503</c:v>
                </c:pt>
                <c:pt idx="70453">
                  <c:v>0.98764563048980203</c:v>
                </c:pt>
                <c:pt idx="70454">
                  <c:v>0.98884639049370104</c:v>
                </c:pt>
                <c:pt idx="70455">
                  <c:v>0.99202936730852898</c:v>
                </c:pt>
                <c:pt idx="70456">
                  <c:v>0.98887162426628505</c:v>
                </c:pt>
                <c:pt idx="70457">
                  <c:v>0.99278925569939802</c:v>
                </c:pt>
                <c:pt idx="70458">
                  <c:v>0.99163272558944804</c:v>
                </c:pt>
                <c:pt idx="70459">
                  <c:v>0.98715013401442198</c:v>
                </c:pt>
                <c:pt idx="70460">
                  <c:v>0.98741116844656096</c:v>
                </c:pt>
                <c:pt idx="70461">
                  <c:v>0.98983493076587004</c:v>
                </c:pt>
                <c:pt idx="70462">
                  <c:v>0.98990689230748097</c:v>
                </c:pt>
                <c:pt idx="70463">
                  <c:v>0.98976596415541196</c:v>
                </c:pt>
                <c:pt idx="70464">
                  <c:v>0.98675906324572105</c:v>
                </c:pt>
                <c:pt idx="70465">
                  <c:v>0.99136617892021195</c:v>
                </c:pt>
                <c:pt idx="70466">
                  <c:v>0.99018579208118496</c:v>
                </c:pt>
                <c:pt idx="70467">
                  <c:v>0.99451099856110003</c:v>
                </c:pt>
                <c:pt idx="70468">
                  <c:v>0.98930376973395295</c:v>
                </c:pt>
                <c:pt idx="70469">
                  <c:v>0.98848877461765405</c:v>
                </c:pt>
                <c:pt idx="70470">
                  <c:v>0.993572055610353</c:v>
                </c:pt>
                <c:pt idx="70471">
                  <c:v>0.98963855985162896</c:v>
                </c:pt>
                <c:pt idx="70472">
                  <c:v>0.99172759082286899</c:v>
                </c:pt>
                <c:pt idx="70473">
                  <c:v>0.990291905310417</c:v>
                </c:pt>
                <c:pt idx="70474">
                  <c:v>0.99227253860576003</c:v>
                </c:pt>
                <c:pt idx="70475">
                  <c:v>0.99362534940406599</c:v>
                </c:pt>
                <c:pt idx="70476">
                  <c:v>0.98906014283058397</c:v>
                </c:pt>
                <c:pt idx="70477">
                  <c:v>0.98915064289323296</c:v>
                </c:pt>
                <c:pt idx="70478">
                  <c:v>0.98784313126299805</c:v>
                </c:pt>
                <c:pt idx="70479">
                  <c:v>0.99159909482527098</c:v>
                </c:pt>
                <c:pt idx="70480">
                  <c:v>0.99127124151674295</c:v>
                </c:pt>
                <c:pt idx="70481">
                  <c:v>0.98962534296231497</c:v>
                </c:pt>
                <c:pt idx="70482">
                  <c:v>0.99072179979799002</c:v>
                </c:pt>
                <c:pt idx="70483">
                  <c:v>0.98827748207639399</c:v>
                </c:pt>
                <c:pt idx="70484">
                  <c:v>0.99394924513593397</c:v>
                </c:pt>
                <c:pt idx="70485">
                  <c:v>0.99208939237585803</c:v>
                </c:pt>
                <c:pt idx="70486">
                  <c:v>0.98825619201086701</c:v>
                </c:pt>
                <c:pt idx="70487">
                  <c:v>0.99165874824671796</c:v>
                </c:pt>
                <c:pt idx="70488">
                  <c:v>0.987969577269873</c:v>
                </c:pt>
                <c:pt idx="70489">
                  <c:v>0.98711477138189596</c:v>
                </c:pt>
                <c:pt idx="70490">
                  <c:v>0.99279776159404398</c:v>
                </c:pt>
                <c:pt idx="70491">
                  <c:v>0.98935538636414599</c:v>
                </c:pt>
                <c:pt idx="70492">
                  <c:v>0.99164503713569496</c:v>
                </c:pt>
                <c:pt idx="70493">
                  <c:v>0.99306406171747996</c:v>
                </c:pt>
                <c:pt idx="70494">
                  <c:v>0.99205747523379695</c:v>
                </c:pt>
                <c:pt idx="70495">
                  <c:v>0.98996588426020105</c:v>
                </c:pt>
                <c:pt idx="70496">
                  <c:v>0.98877693660425503</c:v>
                </c:pt>
                <c:pt idx="70497">
                  <c:v>0.991677305270247</c:v>
                </c:pt>
                <c:pt idx="70498">
                  <c:v>0.99373121818065002</c:v>
                </c:pt>
                <c:pt idx="70499">
                  <c:v>0.99123651305583504</c:v>
                </c:pt>
                <c:pt idx="70500">
                  <c:v>0.99037705464177905</c:v>
                </c:pt>
                <c:pt idx="70501">
                  <c:v>0.99054744276662499</c:v>
                </c:pt>
                <c:pt idx="70502">
                  <c:v>0.98946524631028998</c:v>
                </c:pt>
                <c:pt idx="70503">
                  <c:v>0.98659654914762396</c:v>
                </c:pt>
                <c:pt idx="70504">
                  <c:v>0.98957539664406502</c:v>
                </c:pt>
                <c:pt idx="70505">
                  <c:v>0.98930794855349902</c:v>
                </c:pt>
                <c:pt idx="70506">
                  <c:v>0.99266056754096399</c:v>
                </c:pt>
                <c:pt idx="70507">
                  <c:v>0.98892780954233495</c:v>
                </c:pt>
                <c:pt idx="70508">
                  <c:v>0.98937025215038299</c:v>
                </c:pt>
                <c:pt idx="70509">
                  <c:v>0.99120850294676799</c:v>
                </c:pt>
                <c:pt idx="70510">
                  <c:v>0.99084809516526395</c:v>
                </c:pt>
                <c:pt idx="70511">
                  <c:v>0.99007225830410495</c:v>
                </c:pt>
                <c:pt idx="70512">
                  <c:v>0.98887803624500303</c:v>
                </c:pt>
                <c:pt idx="70513">
                  <c:v>0.98877558204873595</c:v>
                </c:pt>
                <c:pt idx="70514">
                  <c:v>0.98766948082924</c:v>
                </c:pt>
                <c:pt idx="70515">
                  <c:v>0.99245187123567202</c:v>
                </c:pt>
                <c:pt idx="70516">
                  <c:v>0.99280904089789501</c:v>
                </c:pt>
                <c:pt idx="70517">
                  <c:v>0.98983386233915605</c:v>
                </c:pt>
                <c:pt idx="70518">
                  <c:v>0.98714417200754401</c:v>
                </c:pt>
                <c:pt idx="70519">
                  <c:v>0.99134409193022999</c:v>
                </c:pt>
                <c:pt idx="70520">
                  <c:v>0.99097552609652995</c:v>
                </c:pt>
                <c:pt idx="70521">
                  <c:v>0.99251652393585899</c:v>
                </c:pt>
                <c:pt idx="70522">
                  <c:v>0.98761625238269701</c:v>
                </c:pt>
                <c:pt idx="70523">
                  <c:v>0.99263157243354105</c:v>
                </c:pt>
                <c:pt idx="70524">
                  <c:v>0.991205210906701</c:v>
                </c:pt>
                <c:pt idx="70525">
                  <c:v>0.99075504360133504</c:v>
                </c:pt>
                <c:pt idx="70526">
                  <c:v>0.987412881496749</c:v>
                </c:pt>
                <c:pt idx="70527">
                  <c:v>0.99142111737612504</c:v>
                </c:pt>
                <c:pt idx="70528">
                  <c:v>0.98639972926183905</c:v>
                </c:pt>
                <c:pt idx="70529">
                  <c:v>0.98843283099743495</c:v>
                </c:pt>
                <c:pt idx="70530">
                  <c:v>0.98835602703007297</c:v>
                </c:pt>
                <c:pt idx="70531">
                  <c:v>0.98921375012033996</c:v>
                </c:pt>
                <c:pt idx="70532">
                  <c:v>0.99142586002286204</c:v>
                </c:pt>
                <c:pt idx="70533">
                  <c:v>0.98955156429042601</c:v>
                </c:pt>
                <c:pt idx="70534">
                  <c:v>0.99116937637828495</c:v>
                </c:pt>
                <c:pt idx="70535">
                  <c:v>0.99036477230453501</c:v>
                </c:pt>
                <c:pt idx="70536">
                  <c:v>0.98881310272366096</c:v>
                </c:pt>
                <c:pt idx="70537">
                  <c:v>0.98975217204925203</c:v>
                </c:pt>
                <c:pt idx="70538">
                  <c:v>0.98797833481825204</c:v>
                </c:pt>
                <c:pt idx="70539">
                  <c:v>0.99325148500778504</c:v>
                </c:pt>
                <c:pt idx="70540">
                  <c:v>0.99132255111202205</c:v>
                </c:pt>
                <c:pt idx="70541">
                  <c:v>0.99029587176582801</c:v>
                </c:pt>
                <c:pt idx="70542">
                  <c:v>0.99177589669047905</c:v>
                </c:pt>
                <c:pt idx="70543">
                  <c:v>0.992684098531601</c:v>
                </c:pt>
                <c:pt idx="70544">
                  <c:v>0.99449982555453398</c:v>
                </c:pt>
                <c:pt idx="70545">
                  <c:v>0.98959354073560402</c:v>
                </c:pt>
                <c:pt idx="70546">
                  <c:v>0.98987990158315897</c:v>
                </c:pt>
                <c:pt idx="70547">
                  <c:v>0.98665837209960805</c:v>
                </c:pt>
                <c:pt idx="70548">
                  <c:v>0.99385112330812098</c:v>
                </c:pt>
                <c:pt idx="70549">
                  <c:v>0.98805719140391701</c:v>
                </c:pt>
                <c:pt idx="70550">
                  <c:v>0.98958818894733502</c:v>
                </c:pt>
                <c:pt idx="70551">
                  <c:v>0.98869920954276602</c:v>
                </c:pt>
                <c:pt idx="70552">
                  <c:v>0.99031507326983903</c:v>
                </c:pt>
                <c:pt idx="70553">
                  <c:v>0.99015367602430104</c:v>
                </c:pt>
                <c:pt idx="70554">
                  <c:v>0.99314736760219302</c:v>
                </c:pt>
                <c:pt idx="70555">
                  <c:v>0.98917304173855403</c:v>
                </c:pt>
                <c:pt idx="70556">
                  <c:v>0.99153365867363497</c:v>
                </c:pt>
                <c:pt idx="70557">
                  <c:v>0.98974408520741497</c:v>
                </c:pt>
                <c:pt idx="70558">
                  <c:v>0.99044229014205398</c:v>
                </c:pt>
                <c:pt idx="70559">
                  <c:v>0.98915166586407699</c:v>
                </c:pt>
                <c:pt idx="70560">
                  <c:v>0.99074431131681295</c:v>
                </c:pt>
                <c:pt idx="70561">
                  <c:v>0.99109632849772999</c:v>
                </c:pt>
                <c:pt idx="70562">
                  <c:v>0.98783303668132005</c:v>
                </c:pt>
                <c:pt idx="70563">
                  <c:v>0.99269793902409798</c:v>
                </c:pt>
                <c:pt idx="70564">
                  <c:v>0.98819107769749404</c:v>
                </c:pt>
                <c:pt idx="70565">
                  <c:v>0.98940486847992504</c:v>
                </c:pt>
                <c:pt idx="70566">
                  <c:v>0.99240065580213699</c:v>
                </c:pt>
                <c:pt idx="70567">
                  <c:v>0.99010458389923395</c:v>
                </c:pt>
                <c:pt idx="70568">
                  <c:v>0.988783500837361</c:v>
                </c:pt>
                <c:pt idx="70569">
                  <c:v>0.99188847275681302</c:v>
                </c:pt>
                <c:pt idx="70570">
                  <c:v>0.99107404769080898</c:v>
                </c:pt>
                <c:pt idx="70571">
                  <c:v>0.98933475192168097</c:v>
                </c:pt>
                <c:pt idx="70572">
                  <c:v>0.98651910907637697</c:v>
                </c:pt>
                <c:pt idx="70573">
                  <c:v>0.99180101515263597</c:v>
                </c:pt>
                <c:pt idx="70574">
                  <c:v>0.99068009776913102</c:v>
                </c:pt>
                <c:pt idx="70575">
                  <c:v>0.99093938772197199</c:v>
                </c:pt>
                <c:pt idx="70576">
                  <c:v>0.992438604902806</c:v>
                </c:pt>
                <c:pt idx="70577">
                  <c:v>0.98787837485093999</c:v>
                </c:pt>
                <c:pt idx="70578">
                  <c:v>0.99292417997847604</c:v>
                </c:pt>
                <c:pt idx="70579">
                  <c:v>0.98964325009535503</c:v>
                </c:pt>
                <c:pt idx="70580">
                  <c:v>0.99125973374766896</c:v>
                </c:pt>
                <c:pt idx="70581">
                  <c:v>0.99074244367075404</c:v>
                </c:pt>
                <c:pt idx="70582">
                  <c:v>0.99089818055931</c:v>
                </c:pt>
                <c:pt idx="70583">
                  <c:v>0.98663296483976104</c:v>
                </c:pt>
                <c:pt idx="70584">
                  <c:v>0.99272972267057602</c:v>
                </c:pt>
                <c:pt idx="70585">
                  <c:v>0.99343594992006101</c:v>
                </c:pt>
                <c:pt idx="70586">
                  <c:v>0.98836228887965405</c:v>
                </c:pt>
                <c:pt idx="70587">
                  <c:v>0.98798818605372696</c:v>
                </c:pt>
                <c:pt idx="70588">
                  <c:v>0.98874116679478996</c:v>
                </c:pt>
                <c:pt idx="70589">
                  <c:v>0.99383173497617405</c:v>
                </c:pt>
                <c:pt idx="70590">
                  <c:v>0.98767363580895995</c:v>
                </c:pt>
                <c:pt idx="70591">
                  <c:v>0.99307808646136497</c:v>
                </c:pt>
                <c:pt idx="70592">
                  <c:v>0.99382090975654003</c:v>
                </c:pt>
                <c:pt idx="70593">
                  <c:v>0.99060508459297103</c:v>
                </c:pt>
                <c:pt idx="70594">
                  <c:v>0.99298362475037205</c:v>
                </c:pt>
                <c:pt idx="70595">
                  <c:v>0.98649415770224602</c:v>
                </c:pt>
                <c:pt idx="70596">
                  <c:v>0.99028330120049002</c:v>
                </c:pt>
                <c:pt idx="70597">
                  <c:v>0.98864021204735397</c:v>
                </c:pt>
                <c:pt idx="70598">
                  <c:v>0.98755322375346799</c:v>
                </c:pt>
                <c:pt idx="70599">
                  <c:v>0.98819735314513901</c:v>
                </c:pt>
                <c:pt idx="70600">
                  <c:v>0.98636608369224499</c:v>
                </c:pt>
                <c:pt idx="70601">
                  <c:v>0.99232683643796105</c:v>
                </c:pt>
                <c:pt idx="70602">
                  <c:v>0.99217385501592403</c:v>
                </c:pt>
                <c:pt idx="70603">
                  <c:v>0.99052679721389303</c:v>
                </c:pt>
                <c:pt idx="70604">
                  <c:v>0.99254055496934601</c:v>
                </c:pt>
                <c:pt idx="70605">
                  <c:v>0.99126238672808098</c:v>
                </c:pt>
                <c:pt idx="70606">
                  <c:v>0.99054721782660504</c:v>
                </c:pt>
                <c:pt idx="70607">
                  <c:v>0.98836541910187004</c:v>
                </c:pt>
                <c:pt idx="70608">
                  <c:v>0.98835287329963095</c:v>
                </c:pt>
                <c:pt idx="70609">
                  <c:v>0.99122999790688604</c:v>
                </c:pt>
                <c:pt idx="70610">
                  <c:v>0.98835096716795801</c:v>
                </c:pt>
                <c:pt idx="70611">
                  <c:v>0.98881276342178603</c:v>
                </c:pt>
                <c:pt idx="70612">
                  <c:v>0.98864669111863901</c:v>
                </c:pt>
                <c:pt idx="70613">
                  <c:v>0.98945537347228596</c:v>
                </c:pt>
                <c:pt idx="70614">
                  <c:v>0.991918639313498</c:v>
                </c:pt>
                <c:pt idx="70615">
                  <c:v>0.99173086219275797</c:v>
                </c:pt>
                <c:pt idx="70616">
                  <c:v>0.99226959213501298</c:v>
                </c:pt>
                <c:pt idx="70617">
                  <c:v>0.99250476540046595</c:v>
                </c:pt>
                <c:pt idx="70618">
                  <c:v>0.99123912402025804</c:v>
                </c:pt>
                <c:pt idx="70619">
                  <c:v>0.98742645388535999</c:v>
                </c:pt>
                <c:pt idx="70620">
                  <c:v>0.98891892937617698</c:v>
                </c:pt>
                <c:pt idx="70621">
                  <c:v>0.98743972383751299</c:v>
                </c:pt>
                <c:pt idx="70622">
                  <c:v>0.99222337641649205</c:v>
                </c:pt>
                <c:pt idx="70623">
                  <c:v>0.99075612283037195</c:v>
                </c:pt>
                <c:pt idx="70624">
                  <c:v>0.98696997022710498</c:v>
                </c:pt>
                <c:pt idx="70625">
                  <c:v>0.99403098397674705</c:v>
                </c:pt>
                <c:pt idx="70626">
                  <c:v>0.99197804609447804</c:v>
                </c:pt>
                <c:pt idx="70627">
                  <c:v>0.98793842318153302</c:v>
                </c:pt>
                <c:pt idx="70628">
                  <c:v>0.98944154611772095</c:v>
                </c:pt>
                <c:pt idx="70629">
                  <c:v>0.99324021834387499</c:v>
                </c:pt>
                <c:pt idx="70630">
                  <c:v>0.99292757248521901</c:v>
                </c:pt>
                <c:pt idx="70631">
                  <c:v>0.990153571740505</c:v>
                </c:pt>
                <c:pt idx="70632">
                  <c:v>0.98897802536933999</c:v>
                </c:pt>
                <c:pt idx="70633">
                  <c:v>0.99090693983423905</c:v>
                </c:pt>
                <c:pt idx="70634">
                  <c:v>0.98656315899134905</c:v>
                </c:pt>
                <c:pt idx="70635">
                  <c:v>0.98951122391672997</c:v>
                </c:pt>
                <c:pt idx="70636">
                  <c:v>0.99216491456512401</c:v>
                </c:pt>
                <c:pt idx="70637">
                  <c:v>0.98906257583059098</c:v>
                </c:pt>
                <c:pt idx="70638">
                  <c:v>0.98687687866971396</c:v>
                </c:pt>
                <c:pt idx="70639">
                  <c:v>0.99191516360884602</c:v>
                </c:pt>
                <c:pt idx="70640">
                  <c:v>0.98874095761043301</c:v>
                </c:pt>
                <c:pt idx="70641">
                  <c:v>0.99003688347300101</c:v>
                </c:pt>
                <c:pt idx="70642">
                  <c:v>0.99020030434725004</c:v>
                </c:pt>
                <c:pt idx="70643">
                  <c:v>0.98880029130556102</c:v>
                </c:pt>
                <c:pt idx="70644">
                  <c:v>0.98929488040437397</c:v>
                </c:pt>
                <c:pt idx="70645">
                  <c:v>0.98757671691967597</c:v>
                </c:pt>
                <c:pt idx="70646">
                  <c:v>0.99255189440412095</c:v>
                </c:pt>
                <c:pt idx="70647">
                  <c:v>0.98987654410389103</c:v>
                </c:pt>
                <c:pt idx="70648">
                  <c:v>0.991018863276241</c:v>
                </c:pt>
                <c:pt idx="70649">
                  <c:v>0.98829970625313701</c:v>
                </c:pt>
                <c:pt idx="70650">
                  <c:v>0.99004273190480796</c:v>
                </c:pt>
                <c:pt idx="70651">
                  <c:v>0.98804885884856897</c:v>
                </c:pt>
                <c:pt idx="70652">
                  <c:v>0.99245391816534301</c:v>
                </c:pt>
                <c:pt idx="70653">
                  <c:v>0.99362849521115404</c:v>
                </c:pt>
                <c:pt idx="70654">
                  <c:v>0.98823293664617895</c:v>
                </c:pt>
                <c:pt idx="70655">
                  <c:v>0.99028419615469698</c:v>
                </c:pt>
                <c:pt idx="70656">
                  <c:v>0.98845094353859597</c:v>
                </c:pt>
                <c:pt idx="70657">
                  <c:v>0.99129389089465303</c:v>
                </c:pt>
                <c:pt idx="70658">
                  <c:v>0.98705606486705999</c:v>
                </c:pt>
                <c:pt idx="70659">
                  <c:v>0.9916382175106</c:v>
                </c:pt>
                <c:pt idx="70660">
                  <c:v>0.99065508411832004</c:v>
                </c:pt>
                <c:pt idx="70661">
                  <c:v>0.98529755884386006</c:v>
                </c:pt>
                <c:pt idx="70662">
                  <c:v>0.992210867352875</c:v>
                </c:pt>
                <c:pt idx="70663">
                  <c:v>0.99016463055916104</c:v>
                </c:pt>
                <c:pt idx="70664">
                  <c:v>0.98729223856807502</c:v>
                </c:pt>
                <c:pt idx="70665">
                  <c:v>0.99234985597851699</c:v>
                </c:pt>
                <c:pt idx="70666">
                  <c:v>0.99123985096645795</c:v>
                </c:pt>
                <c:pt idx="70667">
                  <c:v>0.99276315419357297</c:v>
                </c:pt>
                <c:pt idx="70668">
                  <c:v>0.99159967105549396</c:v>
                </c:pt>
                <c:pt idx="70669">
                  <c:v>0.98683499549476295</c:v>
                </c:pt>
                <c:pt idx="70670">
                  <c:v>0.99037803819794301</c:v>
                </c:pt>
                <c:pt idx="70671">
                  <c:v>0.99106783701694801</c:v>
                </c:pt>
                <c:pt idx="70672">
                  <c:v>0.98977094492877804</c:v>
                </c:pt>
                <c:pt idx="70673">
                  <c:v>0.986648826465505</c:v>
                </c:pt>
                <c:pt idx="70674">
                  <c:v>0.99332828001038997</c:v>
                </c:pt>
                <c:pt idx="70675">
                  <c:v>0.98886529949838697</c:v>
                </c:pt>
                <c:pt idx="70676">
                  <c:v>0.98751459027037702</c:v>
                </c:pt>
                <c:pt idx="70677">
                  <c:v>0.99252483462627294</c:v>
                </c:pt>
                <c:pt idx="70678">
                  <c:v>0.98747553365089902</c:v>
                </c:pt>
                <c:pt idx="70679">
                  <c:v>0.99347998998966802</c:v>
                </c:pt>
                <c:pt idx="70680">
                  <c:v>0.99170225935100098</c:v>
                </c:pt>
                <c:pt idx="70681">
                  <c:v>0.98767323543776098</c:v>
                </c:pt>
                <c:pt idx="70682">
                  <c:v>0.99354656759866999</c:v>
                </c:pt>
                <c:pt idx="70683">
                  <c:v>0.99089154703698001</c:v>
                </c:pt>
                <c:pt idx="70684">
                  <c:v>0.99232953509965005</c:v>
                </c:pt>
                <c:pt idx="70685">
                  <c:v>0.99189651740391405</c:v>
                </c:pt>
                <c:pt idx="70686">
                  <c:v>0.99089509880936399</c:v>
                </c:pt>
                <c:pt idx="70687">
                  <c:v>0.99160934209766305</c:v>
                </c:pt>
                <c:pt idx="70688">
                  <c:v>0.98968185033143097</c:v>
                </c:pt>
                <c:pt idx="70689">
                  <c:v>0.99200256408651599</c:v>
                </c:pt>
                <c:pt idx="70690">
                  <c:v>0.99185722215803096</c:v>
                </c:pt>
                <c:pt idx="70691">
                  <c:v>0.98853825824892005</c:v>
                </c:pt>
                <c:pt idx="70692">
                  <c:v>0.99113396430828704</c:v>
                </c:pt>
                <c:pt idx="70693">
                  <c:v>0.99079610949892605</c:v>
                </c:pt>
                <c:pt idx="70694">
                  <c:v>0.99124882085294796</c:v>
                </c:pt>
                <c:pt idx="70695">
                  <c:v>0.99255034926298802</c:v>
                </c:pt>
                <c:pt idx="70696">
                  <c:v>0.99284052663441302</c:v>
                </c:pt>
                <c:pt idx="70697">
                  <c:v>0.99410418670827605</c:v>
                </c:pt>
                <c:pt idx="70698">
                  <c:v>0.98731245832981795</c:v>
                </c:pt>
                <c:pt idx="70699">
                  <c:v>0.99144639238711296</c:v>
                </c:pt>
                <c:pt idx="70700">
                  <c:v>0.99200815903011896</c:v>
                </c:pt>
                <c:pt idx="70701">
                  <c:v>0.99167568960243602</c:v>
                </c:pt>
                <c:pt idx="70702">
                  <c:v>0.99352907632396603</c:v>
                </c:pt>
                <c:pt idx="70703">
                  <c:v>0.98918433370628001</c:v>
                </c:pt>
                <c:pt idx="70704">
                  <c:v>0.98901766599848895</c:v>
                </c:pt>
                <c:pt idx="70705">
                  <c:v>0.98705476412085602</c:v>
                </c:pt>
                <c:pt idx="70706">
                  <c:v>0.99474357719897799</c:v>
                </c:pt>
                <c:pt idx="70707">
                  <c:v>0.98893734421328805</c:v>
                </c:pt>
                <c:pt idx="70708">
                  <c:v>0.99237269342465995</c:v>
                </c:pt>
                <c:pt idx="70709">
                  <c:v>0.99266193935476199</c:v>
                </c:pt>
                <c:pt idx="70710">
                  <c:v>0.99326331792782196</c:v>
                </c:pt>
                <c:pt idx="70711">
                  <c:v>0.98690186340341601</c:v>
                </c:pt>
                <c:pt idx="70712">
                  <c:v>0.99294109573027001</c:v>
                </c:pt>
                <c:pt idx="70713">
                  <c:v>0.98688242350213495</c:v>
                </c:pt>
                <c:pt idx="70714">
                  <c:v>0.98780213535335204</c:v>
                </c:pt>
                <c:pt idx="70715">
                  <c:v>0.986839353543985</c:v>
                </c:pt>
                <c:pt idx="70716">
                  <c:v>0.99026365189295396</c:v>
                </c:pt>
                <c:pt idx="70717">
                  <c:v>0.99293297678274794</c:v>
                </c:pt>
                <c:pt idx="70718">
                  <c:v>0.99283599053410898</c:v>
                </c:pt>
                <c:pt idx="70719">
                  <c:v>0.98693536835508999</c:v>
                </c:pt>
                <c:pt idx="70720">
                  <c:v>0.98926687074881803</c:v>
                </c:pt>
                <c:pt idx="70721">
                  <c:v>0.99117647628216299</c:v>
                </c:pt>
                <c:pt idx="70722">
                  <c:v>0.99234530262700205</c:v>
                </c:pt>
                <c:pt idx="70723">
                  <c:v>0.988860865638307</c:v>
                </c:pt>
                <c:pt idx="70724">
                  <c:v>0.99038045017248499</c:v>
                </c:pt>
                <c:pt idx="70725">
                  <c:v>0.98812357564040698</c:v>
                </c:pt>
                <c:pt idx="70726">
                  <c:v>0.98841045639189695</c:v>
                </c:pt>
                <c:pt idx="70727">
                  <c:v>0.99080144034574302</c:v>
                </c:pt>
                <c:pt idx="70728">
                  <c:v>0.99352201430409803</c:v>
                </c:pt>
                <c:pt idx="70729">
                  <c:v>0.98844940393097602</c:v>
                </c:pt>
                <c:pt idx="70730">
                  <c:v>0.98779428777719502</c:v>
                </c:pt>
                <c:pt idx="70731">
                  <c:v>0.99130490124820003</c:v>
                </c:pt>
                <c:pt idx="70732">
                  <c:v>0.99080444830144798</c:v>
                </c:pt>
                <c:pt idx="70733">
                  <c:v>0.99150255403530796</c:v>
                </c:pt>
                <c:pt idx="70734">
                  <c:v>0.992536218813178</c:v>
                </c:pt>
                <c:pt idx="70735">
                  <c:v>0.99248830332445803</c:v>
                </c:pt>
                <c:pt idx="70736">
                  <c:v>0.98915938659135505</c:v>
                </c:pt>
                <c:pt idx="70737">
                  <c:v>0.99176205859891897</c:v>
                </c:pt>
                <c:pt idx="70738">
                  <c:v>0.99221313746255002</c:v>
                </c:pt>
                <c:pt idx="70739">
                  <c:v>0.988208072045203</c:v>
                </c:pt>
                <c:pt idx="70740">
                  <c:v>0.99255634279720695</c:v>
                </c:pt>
                <c:pt idx="70741">
                  <c:v>0.99150176095292897</c:v>
                </c:pt>
                <c:pt idx="70742">
                  <c:v>0.99283434035391804</c:v>
                </c:pt>
                <c:pt idx="70743">
                  <c:v>0.98887905876944404</c:v>
                </c:pt>
                <c:pt idx="70744">
                  <c:v>0.99067240573396598</c:v>
                </c:pt>
                <c:pt idx="70745">
                  <c:v>0.99094958649147202</c:v>
                </c:pt>
                <c:pt idx="70746">
                  <c:v>0.98844292864513705</c:v>
                </c:pt>
                <c:pt idx="70747">
                  <c:v>0.98857034272570499</c:v>
                </c:pt>
                <c:pt idx="70748">
                  <c:v>0.98826357057198699</c:v>
                </c:pt>
                <c:pt idx="70749">
                  <c:v>0.99119827750547296</c:v>
                </c:pt>
                <c:pt idx="70750">
                  <c:v>0.990809032726928</c:v>
                </c:pt>
                <c:pt idx="70751">
                  <c:v>0.99158026665626597</c:v>
                </c:pt>
                <c:pt idx="70752">
                  <c:v>0.99424548709671201</c:v>
                </c:pt>
                <c:pt idx="70753">
                  <c:v>0.98768257089582301</c:v>
                </c:pt>
                <c:pt idx="70754">
                  <c:v>0.99064535296901002</c:v>
                </c:pt>
                <c:pt idx="70755">
                  <c:v>0.99426838582966903</c:v>
                </c:pt>
                <c:pt idx="70756">
                  <c:v>0.99008169720929196</c:v>
                </c:pt>
                <c:pt idx="70757">
                  <c:v>0.99219463337922698</c:v>
                </c:pt>
                <c:pt idx="70758">
                  <c:v>0.98890051418727098</c:v>
                </c:pt>
                <c:pt idx="70759">
                  <c:v>0.99144425756090204</c:v>
                </c:pt>
                <c:pt idx="70760">
                  <c:v>0.98944341023922899</c:v>
                </c:pt>
                <c:pt idx="70761">
                  <c:v>0.99059372483979502</c:v>
                </c:pt>
                <c:pt idx="70762">
                  <c:v>0.98925340658810901</c:v>
                </c:pt>
                <c:pt idx="70763">
                  <c:v>0.99000703384775002</c:v>
                </c:pt>
                <c:pt idx="70764">
                  <c:v>0.98949060324385796</c:v>
                </c:pt>
                <c:pt idx="70765">
                  <c:v>0.99403054189569096</c:v>
                </c:pt>
                <c:pt idx="70766">
                  <c:v>0.98998519503609494</c:v>
                </c:pt>
                <c:pt idx="70767">
                  <c:v>0.99186112021301598</c:v>
                </c:pt>
                <c:pt idx="70768">
                  <c:v>0.98903026028636798</c:v>
                </c:pt>
                <c:pt idx="70769">
                  <c:v>0.98976460315702497</c:v>
                </c:pt>
                <c:pt idx="70770">
                  <c:v>0.99099862631662905</c:v>
                </c:pt>
                <c:pt idx="70771">
                  <c:v>0.98818680178476703</c:v>
                </c:pt>
                <c:pt idx="70772">
                  <c:v>0.98754915668924703</c:v>
                </c:pt>
                <c:pt idx="70773">
                  <c:v>0.99419815061156602</c:v>
                </c:pt>
                <c:pt idx="70774">
                  <c:v>0.99017030682519003</c:v>
                </c:pt>
                <c:pt idx="70775">
                  <c:v>0.99352127105133403</c:v>
                </c:pt>
                <c:pt idx="70776">
                  <c:v>0.99239343207993702</c:v>
                </c:pt>
                <c:pt idx="70777">
                  <c:v>0.99034274639460096</c:v>
                </c:pt>
                <c:pt idx="70778">
                  <c:v>0.98987988777787095</c:v>
                </c:pt>
                <c:pt idx="70779">
                  <c:v>0.99186913354276296</c:v>
                </c:pt>
                <c:pt idx="70780">
                  <c:v>0.99012134668151996</c:v>
                </c:pt>
                <c:pt idx="70781">
                  <c:v>0.99159527273758497</c:v>
                </c:pt>
                <c:pt idx="70782">
                  <c:v>0.99087045448164701</c:v>
                </c:pt>
                <c:pt idx="70783">
                  <c:v>0.98890815005798804</c:v>
                </c:pt>
                <c:pt idx="70784">
                  <c:v>0.98643048751061102</c:v>
                </c:pt>
                <c:pt idx="70785">
                  <c:v>0.98973629445961497</c:v>
                </c:pt>
                <c:pt idx="70786">
                  <c:v>0.98687289445879001</c:v>
                </c:pt>
                <c:pt idx="70787">
                  <c:v>0.98786625569210096</c:v>
                </c:pt>
                <c:pt idx="70788">
                  <c:v>0.99282441648435704</c:v>
                </c:pt>
                <c:pt idx="70789">
                  <c:v>0.98942178632644495</c:v>
                </c:pt>
                <c:pt idx="70790">
                  <c:v>0.993166053421916</c:v>
                </c:pt>
                <c:pt idx="70791">
                  <c:v>0.98935281420023602</c:v>
                </c:pt>
                <c:pt idx="70792">
                  <c:v>0.98968222971934505</c:v>
                </c:pt>
                <c:pt idx="70793">
                  <c:v>0.99250948328150701</c:v>
                </c:pt>
                <c:pt idx="70794">
                  <c:v>0.99198879594674905</c:v>
                </c:pt>
                <c:pt idx="70795">
                  <c:v>0.99102362767496499</c:v>
                </c:pt>
                <c:pt idx="70796">
                  <c:v>0.99362028189941798</c:v>
                </c:pt>
                <c:pt idx="70797">
                  <c:v>0.98975723665360904</c:v>
                </c:pt>
                <c:pt idx="70798">
                  <c:v>0.99148492322387305</c:v>
                </c:pt>
                <c:pt idx="70799">
                  <c:v>0.99134836038959395</c:v>
                </c:pt>
                <c:pt idx="70800">
                  <c:v>0.99097862092248201</c:v>
                </c:pt>
                <c:pt idx="70801">
                  <c:v>0.989547922484731</c:v>
                </c:pt>
                <c:pt idx="70802">
                  <c:v>0.99217828215913795</c:v>
                </c:pt>
                <c:pt idx="70803">
                  <c:v>0.98714304691561505</c:v>
                </c:pt>
                <c:pt idx="70804">
                  <c:v>0.98908542377828501</c:v>
                </c:pt>
                <c:pt idx="70805">
                  <c:v>0.98811483423885904</c:v>
                </c:pt>
                <c:pt idx="70806">
                  <c:v>0.99059008390734005</c:v>
                </c:pt>
                <c:pt idx="70807">
                  <c:v>0.99035818420626698</c:v>
                </c:pt>
                <c:pt idx="70808">
                  <c:v>0.99364599221454597</c:v>
                </c:pt>
                <c:pt idx="70809">
                  <c:v>0.99014912694762602</c:v>
                </c:pt>
                <c:pt idx="70810">
                  <c:v>0.99241405857365195</c:v>
                </c:pt>
                <c:pt idx="70811">
                  <c:v>0.98762225765908995</c:v>
                </c:pt>
                <c:pt idx="70812">
                  <c:v>0.99357162427280499</c:v>
                </c:pt>
                <c:pt idx="70813">
                  <c:v>0.99055009299884</c:v>
                </c:pt>
                <c:pt idx="70814">
                  <c:v>0.98846546216100095</c:v>
                </c:pt>
                <c:pt idx="70815">
                  <c:v>0.98713982898355401</c:v>
                </c:pt>
                <c:pt idx="70816">
                  <c:v>0.99283004638919403</c:v>
                </c:pt>
                <c:pt idx="70817">
                  <c:v>0.99036959657037504</c:v>
                </c:pt>
                <c:pt idx="70818">
                  <c:v>0.99380715708363698</c:v>
                </c:pt>
                <c:pt idx="70819">
                  <c:v>0.98911975088561899</c:v>
                </c:pt>
                <c:pt idx="70820">
                  <c:v>0.99290790471144796</c:v>
                </c:pt>
                <c:pt idx="70821">
                  <c:v>0.99226248525284899</c:v>
                </c:pt>
                <c:pt idx="70822">
                  <c:v>0.99106080739910296</c:v>
                </c:pt>
                <c:pt idx="70823">
                  <c:v>0.99056591857848897</c:v>
                </c:pt>
                <c:pt idx="70824">
                  <c:v>0.99021355897961705</c:v>
                </c:pt>
                <c:pt idx="70825">
                  <c:v>0.98997978394137898</c:v>
                </c:pt>
                <c:pt idx="70826">
                  <c:v>0.99077587612742402</c:v>
                </c:pt>
                <c:pt idx="70827">
                  <c:v>0.98815881744301404</c:v>
                </c:pt>
                <c:pt idx="70828">
                  <c:v>0.98899933001363405</c:v>
                </c:pt>
                <c:pt idx="70829">
                  <c:v>0.99085123983850498</c:v>
                </c:pt>
                <c:pt idx="70830">
                  <c:v>0.99105955723336003</c:v>
                </c:pt>
                <c:pt idx="70831">
                  <c:v>0.98890872420680698</c:v>
                </c:pt>
                <c:pt idx="70832">
                  <c:v>0.99251153000779102</c:v>
                </c:pt>
                <c:pt idx="70833">
                  <c:v>0.99215667254720596</c:v>
                </c:pt>
                <c:pt idx="70834">
                  <c:v>0.99193705276802002</c:v>
                </c:pt>
                <c:pt idx="70835">
                  <c:v>0.99170698347142905</c:v>
                </c:pt>
                <c:pt idx="70836">
                  <c:v>0.99124093794330603</c:v>
                </c:pt>
                <c:pt idx="70837">
                  <c:v>0.99149052903455004</c:v>
                </c:pt>
                <c:pt idx="70838">
                  <c:v>0.98857871033142697</c:v>
                </c:pt>
                <c:pt idx="70839">
                  <c:v>0.99114437922916698</c:v>
                </c:pt>
                <c:pt idx="70840">
                  <c:v>0.99229211725014499</c:v>
                </c:pt>
                <c:pt idx="70841">
                  <c:v>0.99258859698238</c:v>
                </c:pt>
                <c:pt idx="70842">
                  <c:v>0.99129973519739001</c:v>
                </c:pt>
                <c:pt idx="70843">
                  <c:v>0.99256662184234701</c:v>
                </c:pt>
                <c:pt idx="70844">
                  <c:v>0.98871794247290501</c:v>
                </c:pt>
                <c:pt idx="70845">
                  <c:v>0.98953883547266996</c:v>
                </c:pt>
                <c:pt idx="70846">
                  <c:v>0.99313072585818696</c:v>
                </c:pt>
                <c:pt idx="70847">
                  <c:v>0.98969354329708403</c:v>
                </c:pt>
                <c:pt idx="70848">
                  <c:v>0.992859120640881</c:v>
                </c:pt>
                <c:pt idx="70849">
                  <c:v>0.99445168397049999</c:v>
                </c:pt>
                <c:pt idx="70850">
                  <c:v>0.99084121754182997</c:v>
                </c:pt>
                <c:pt idx="70851">
                  <c:v>0.99262352088205197</c:v>
                </c:pt>
                <c:pt idx="70852">
                  <c:v>0.98841796049274899</c:v>
                </c:pt>
                <c:pt idx="70853">
                  <c:v>0.99224040571052696</c:v>
                </c:pt>
                <c:pt idx="70854">
                  <c:v>0.98718934297056904</c:v>
                </c:pt>
                <c:pt idx="70855">
                  <c:v>0.99017386340927305</c:v>
                </c:pt>
                <c:pt idx="70856">
                  <c:v>0.98999728272923104</c:v>
                </c:pt>
                <c:pt idx="70857">
                  <c:v>0.98754417109083303</c:v>
                </c:pt>
                <c:pt idx="70858">
                  <c:v>0.99212836688152295</c:v>
                </c:pt>
                <c:pt idx="70859">
                  <c:v>0.99267703158392995</c:v>
                </c:pt>
                <c:pt idx="70860">
                  <c:v>0.99112215020725603</c:v>
                </c:pt>
                <c:pt idx="70861">
                  <c:v>0.99120274752128101</c:v>
                </c:pt>
                <c:pt idx="70862">
                  <c:v>0.99072740095418599</c:v>
                </c:pt>
                <c:pt idx="70863">
                  <c:v>0.99339789607553197</c:v>
                </c:pt>
                <c:pt idx="70864">
                  <c:v>0.98943252553038996</c:v>
                </c:pt>
                <c:pt idx="70865">
                  <c:v>0.98770793139334701</c:v>
                </c:pt>
                <c:pt idx="70866">
                  <c:v>0.99080214456980198</c:v>
                </c:pt>
                <c:pt idx="70867">
                  <c:v>0.98727862345004702</c:v>
                </c:pt>
                <c:pt idx="70868">
                  <c:v>0.99388620679680595</c:v>
                </c:pt>
                <c:pt idx="70869">
                  <c:v>0.98774921823211803</c:v>
                </c:pt>
                <c:pt idx="70870">
                  <c:v>0.99242615039028703</c:v>
                </c:pt>
                <c:pt idx="70871">
                  <c:v>0.98998477177865196</c:v>
                </c:pt>
                <c:pt idx="70872">
                  <c:v>0.98743230019751305</c:v>
                </c:pt>
                <c:pt idx="70873">
                  <c:v>0.98970040891688704</c:v>
                </c:pt>
                <c:pt idx="70874">
                  <c:v>0.98784672511692095</c:v>
                </c:pt>
                <c:pt idx="70875">
                  <c:v>0.99144165540096896</c:v>
                </c:pt>
                <c:pt idx="70876">
                  <c:v>0.99083589132410599</c:v>
                </c:pt>
                <c:pt idx="70877">
                  <c:v>0.988510857556123</c:v>
                </c:pt>
                <c:pt idx="70878">
                  <c:v>0.98951351228500295</c:v>
                </c:pt>
                <c:pt idx="70879">
                  <c:v>0.991533261397192</c:v>
                </c:pt>
                <c:pt idx="70880">
                  <c:v>0.98760909444016798</c:v>
                </c:pt>
                <c:pt idx="70881">
                  <c:v>0.99291720550822904</c:v>
                </c:pt>
                <c:pt idx="70882">
                  <c:v>0.99331350481545599</c:v>
                </c:pt>
                <c:pt idx="70883">
                  <c:v>0.98966718966225398</c:v>
                </c:pt>
                <c:pt idx="70884">
                  <c:v>0.99270300966225999</c:v>
                </c:pt>
                <c:pt idx="70885">
                  <c:v>0.99295865566978803</c:v>
                </c:pt>
                <c:pt idx="70886">
                  <c:v>0.99082416711310495</c:v>
                </c:pt>
                <c:pt idx="70887">
                  <c:v>0.98711950400181503</c:v>
                </c:pt>
                <c:pt idx="70888">
                  <c:v>0.98769321589329095</c:v>
                </c:pt>
                <c:pt idx="70889">
                  <c:v>0.99266505851110198</c:v>
                </c:pt>
                <c:pt idx="70890">
                  <c:v>0.99299782441550899</c:v>
                </c:pt>
                <c:pt idx="70891">
                  <c:v>0.98860354231337899</c:v>
                </c:pt>
                <c:pt idx="70892">
                  <c:v>0.98715068842673703</c:v>
                </c:pt>
                <c:pt idx="70893">
                  <c:v>0.99338386021802505</c:v>
                </c:pt>
                <c:pt idx="70894">
                  <c:v>0.98732292615781003</c:v>
                </c:pt>
                <c:pt idx="70895">
                  <c:v>0.99300141224437399</c:v>
                </c:pt>
                <c:pt idx="70896">
                  <c:v>0.98971634372908301</c:v>
                </c:pt>
                <c:pt idx="70897">
                  <c:v>0.99208862748770898</c:v>
                </c:pt>
                <c:pt idx="70898">
                  <c:v>0.98933268416611198</c:v>
                </c:pt>
                <c:pt idx="70899">
                  <c:v>0.99053298114247401</c:v>
                </c:pt>
                <c:pt idx="70900">
                  <c:v>0.98979640343174902</c:v>
                </c:pt>
                <c:pt idx="70901">
                  <c:v>0.99058940316029798</c:v>
                </c:pt>
                <c:pt idx="70902">
                  <c:v>0.98891019458600904</c:v>
                </c:pt>
                <c:pt idx="70903">
                  <c:v>0.987475655833007</c:v>
                </c:pt>
                <c:pt idx="70904">
                  <c:v>0.99205784716656498</c:v>
                </c:pt>
                <c:pt idx="70905">
                  <c:v>0.99308209248452195</c:v>
                </c:pt>
                <c:pt idx="70906">
                  <c:v>0.98745084780482195</c:v>
                </c:pt>
                <c:pt idx="70907">
                  <c:v>0.98769293514726897</c:v>
                </c:pt>
                <c:pt idx="70908">
                  <c:v>0.99299769580642105</c:v>
                </c:pt>
                <c:pt idx="70909">
                  <c:v>0.99146503698857302</c:v>
                </c:pt>
                <c:pt idx="70910">
                  <c:v>0.98848355400891696</c:v>
                </c:pt>
                <c:pt idx="70911">
                  <c:v>0.99331049270947502</c:v>
                </c:pt>
                <c:pt idx="70912">
                  <c:v>0.98945213060450299</c:v>
                </c:pt>
                <c:pt idx="70913">
                  <c:v>0.98809198704394896</c:v>
                </c:pt>
                <c:pt idx="70914">
                  <c:v>0.98780577714774798</c:v>
                </c:pt>
                <c:pt idx="70915">
                  <c:v>0.99474228594273895</c:v>
                </c:pt>
                <c:pt idx="70916">
                  <c:v>0.98794184912703098</c:v>
                </c:pt>
                <c:pt idx="70917">
                  <c:v>0.99079397855449503</c:v>
                </c:pt>
                <c:pt idx="70918">
                  <c:v>0.99277632937093196</c:v>
                </c:pt>
                <c:pt idx="70919">
                  <c:v>0.98964358523173801</c:v>
                </c:pt>
                <c:pt idx="70920">
                  <c:v>0.99177168474550403</c:v>
                </c:pt>
                <c:pt idx="70921">
                  <c:v>0.99025769664053598</c:v>
                </c:pt>
                <c:pt idx="70922">
                  <c:v>0.98853074748740799</c:v>
                </c:pt>
                <c:pt idx="70923">
                  <c:v>0.99286865255290502</c:v>
                </c:pt>
                <c:pt idx="70924">
                  <c:v>0.99484796045038704</c:v>
                </c:pt>
                <c:pt idx="70925">
                  <c:v>0.98830957589945501</c:v>
                </c:pt>
                <c:pt idx="70926">
                  <c:v>0.991325358356279</c:v>
                </c:pt>
                <c:pt idx="70927">
                  <c:v>0.99325873404748799</c:v>
                </c:pt>
                <c:pt idx="70928">
                  <c:v>0.989578421653457</c:v>
                </c:pt>
                <c:pt idx="70929">
                  <c:v>0.99098215275035295</c:v>
                </c:pt>
                <c:pt idx="70930">
                  <c:v>0.99211686487627504</c:v>
                </c:pt>
                <c:pt idx="70931">
                  <c:v>0.98734071962469006</c:v>
                </c:pt>
                <c:pt idx="70932">
                  <c:v>0.990511219681665</c:v>
                </c:pt>
                <c:pt idx="70933">
                  <c:v>0.98820624061568496</c:v>
                </c:pt>
                <c:pt idx="70934">
                  <c:v>0.98692519778254995</c:v>
                </c:pt>
                <c:pt idx="70935">
                  <c:v>0.98953502661011505</c:v>
                </c:pt>
                <c:pt idx="70936">
                  <c:v>0.98917166473028795</c:v>
                </c:pt>
                <c:pt idx="70937">
                  <c:v>0.99024233377045801</c:v>
                </c:pt>
                <c:pt idx="70938">
                  <c:v>0.98890762573670599</c:v>
                </c:pt>
                <c:pt idx="70939">
                  <c:v>0.99352913636512696</c:v>
                </c:pt>
                <c:pt idx="70940">
                  <c:v>0.98867366932463296</c:v>
                </c:pt>
                <c:pt idx="70941">
                  <c:v>0.99305750390424696</c:v>
                </c:pt>
                <c:pt idx="70942">
                  <c:v>0.99418715972921601</c:v>
                </c:pt>
                <c:pt idx="70943">
                  <c:v>0.99163425304567199</c:v>
                </c:pt>
                <c:pt idx="70944">
                  <c:v>0.99221041120689801</c:v>
                </c:pt>
                <c:pt idx="70945">
                  <c:v>0.99255793539770798</c:v>
                </c:pt>
                <c:pt idx="70946">
                  <c:v>0.99017873960127301</c:v>
                </c:pt>
                <c:pt idx="70947">
                  <c:v>0.99238921358217702</c:v>
                </c:pt>
                <c:pt idx="70948">
                  <c:v>0.98918010999149097</c:v>
                </c:pt>
                <c:pt idx="70949">
                  <c:v>0.99140336384579797</c:v>
                </c:pt>
                <c:pt idx="70950">
                  <c:v>0.99413075632280801</c:v>
                </c:pt>
                <c:pt idx="70951">
                  <c:v>0.98908721689600698</c:v>
                </c:pt>
                <c:pt idx="70952">
                  <c:v>0.99011977043778998</c:v>
                </c:pt>
                <c:pt idx="70953">
                  <c:v>0.99252247104712998</c:v>
                </c:pt>
                <c:pt idx="70954">
                  <c:v>0.99228497509069302</c:v>
                </c:pt>
                <c:pt idx="70955">
                  <c:v>0.98860570444629003</c:v>
                </c:pt>
                <c:pt idx="70956">
                  <c:v>0.99307014225827805</c:v>
                </c:pt>
                <c:pt idx="70957">
                  <c:v>0.98942283126071495</c:v>
                </c:pt>
                <c:pt idx="70958">
                  <c:v>0.99157666809277001</c:v>
                </c:pt>
                <c:pt idx="70959">
                  <c:v>0.98697683956551996</c:v>
                </c:pt>
                <c:pt idx="70960">
                  <c:v>0.99231474534536201</c:v>
                </c:pt>
                <c:pt idx="70961">
                  <c:v>0.99166520926803503</c:v>
                </c:pt>
                <c:pt idx="70962">
                  <c:v>0.98763111974280104</c:v>
                </c:pt>
                <c:pt idx="70963">
                  <c:v>0.99252691677763805</c:v>
                </c:pt>
                <c:pt idx="70964">
                  <c:v>0.98892295848276202</c:v>
                </c:pt>
                <c:pt idx="70965">
                  <c:v>0.99298833121201702</c:v>
                </c:pt>
                <c:pt idx="70966">
                  <c:v>0.99343070528094901</c:v>
                </c:pt>
                <c:pt idx="70967">
                  <c:v>0.99103265581307298</c:v>
                </c:pt>
                <c:pt idx="70968">
                  <c:v>0.99232411427914402</c:v>
                </c:pt>
                <c:pt idx="70969">
                  <c:v>0.99181612985427703</c:v>
                </c:pt>
                <c:pt idx="70970">
                  <c:v>0.98720184723864601</c:v>
                </c:pt>
                <c:pt idx="70971">
                  <c:v>0.992446404008415</c:v>
                </c:pt>
                <c:pt idx="70972">
                  <c:v>0.98994352894426196</c:v>
                </c:pt>
                <c:pt idx="70973">
                  <c:v>0.99340547175986504</c:v>
                </c:pt>
                <c:pt idx="70974">
                  <c:v>0.98984356850035904</c:v>
                </c:pt>
                <c:pt idx="70975">
                  <c:v>0.991092813057602</c:v>
                </c:pt>
                <c:pt idx="70976">
                  <c:v>0.99455137460745402</c:v>
                </c:pt>
                <c:pt idx="70977">
                  <c:v>0.98881719188651296</c:v>
                </c:pt>
                <c:pt idx="70978">
                  <c:v>0.99026861902934704</c:v>
                </c:pt>
                <c:pt idx="70979">
                  <c:v>0.98894690562032905</c:v>
                </c:pt>
                <c:pt idx="70980">
                  <c:v>0.99099728838777801</c:v>
                </c:pt>
                <c:pt idx="70981">
                  <c:v>0.99045188883299995</c:v>
                </c:pt>
                <c:pt idx="70982">
                  <c:v>0.98765388744474003</c:v>
                </c:pt>
                <c:pt idx="70983">
                  <c:v>0.99112260306007405</c:v>
                </c:pt>
                <c:pt idx="70984">
                  <c:v>0.98981069421800505</c:v>
                </c:pt>
                <c:pt idx="70985">
                  <c:v>0.98883841675928597</c:v>
                </c:pt>
                <c:pt idx="70986">
                  <c:v>0.99363215648774905</c:v>
                </c:pt>
                <c:pt idx="70987">
                  <c:v>0.99030277853014503</c:v>
                </c:pt>
                <c:pt idx="70988">
                  <c:v>0.99309341490912795</c:v>
                </c:pt>
                <c:pt idx="70989">
                  <c:v>0.99319455794533595</c:v>
                </c:pt>
                <c:pt idx="70990">
                  <c:v>0.987450019409846</c:v>
                </c:pt>
                <c:pt idx="70991">
                  <c:v>0.99074277146744405</c:v>
                </c:pt>
                <c:pt idx="70992">
                  <c:v>0.98953378510675805</c:v>
                </c:pt>
                <c:pt idx="70993">
                  <c:v>0.98890510534037201</c:v>
                </c:pt>
                <c:pt idx="70994">
                  <c:v>0.98855480176933397</c:v>
                </c:pt>
                <c:pt idx="70995">
                  <c:v>0.99369955927478804</c:v>
                </c:pt>
                <c:pt idx="70996">
                  <c:v>0.98931617382617298</c:v>
                </c:pt>
                <c:pt idx="70997">
                  <c:v>0.99234818237171396</c:v>
                </c:pt>
                <c:pt idx="70998">
                  <c:v>0.991840854334057</c:v>
                </c:pt>
                <c:pt idx="70999">
                  <c:v>0.990714976931797</c:v>
                </c:pt>
                <c:pt idx="71000">
                  <c:v>0.98869647195194099</c:v>
                </c:pt>
                <c:pt idx="71001">
                  <c:v>0.993102655658745</c:v>
                </c:pt>
                <c:pt idx="71002">
                  <c:v>0.98991801751548802</c:v>
                </c:pt>
                <c:pt idx="71003">
                  <c:v>0.987810486002067</c:v>
                </c:pt>
                <c:pt idx="71004">
                  <c:v>0.99000746768343995</c:v>
                </c:pt>
                <c:pt idx="71005">
                  <c:v>0.98906626498785499</c:v>
                </c:pt>
                <c:pt idx="71006">
                  <c:v>0.99143008861856796</c:v>
                </c:pt>
                <c:pt idx="71007">
                  <c:v>0.991456597767293</c:v>
                </c:pt>
                <c:pt idx="71008">
                  <c:v>0.98867855893447598</c:v>
                </c:pt>
                <c:pt idx="71009">
                  <c:v>0.98914042882309505</c:v>
                </c:pt>
                <c:pt idx="71010">
                  <c:v>0.99217519477843796</c:v>
                </c:pt>
                <c:pt idx="71011">
                  <c:v>0.98793424389996198</c:v>
                </c:pt>
                <c:pt idx="71012">
                  <c:v>0.99303812679917702</c:v>
                </c:pt>
                <c:pt idx="71013">
                  <c:v>0.99346950091588604</c:v>
                </c:pt>
                <c:pt idx="71014">
                  <c:v>0.98951824975338198</c:v>
                </c:pt>
                <c:pt idx="71015">
                  <c:v>0.99146799955809095</c:v>
                </c:pt>
                <c:pt idx="71016">
                  <c:v>0.98964506582710199</c:v>
                </c:pt>
                <c:pt idx="71017">
                  <c:v>0.98732192963861398</c:v>
                </c:pt>
                <c:pt idx="71018">
                  <c:v>0.99222264436014695</c:v>
                </c:pt>
                <c:pt idx="71019">
                  <c:v>0.98834850980891298</c:v>
                </c:pt>
                <c:pt idx="71020">
                  <c:v>0.99170415052897598</c:v>
                </c:pt>
                <c:pt idx="71021">
                  <c:v>0.98982224279670294</c:v>
                </c:pt>
                <c:pt idx="71022">
                  <c:v>0.98669776603991999</c:v>
                </c:pt>
                <c:pt idx="71023">
                  <c:v>0.991610488144823</c:v>
                </c:pt>
                <c:pt idx="71024">
                  <c:v>0.98811758978503195</c:v>
                </c:pt>
                <c:pt idx="71025">
                  <c:v>0.98844068446842803</c:v>
                </c:pt>
                <c:pt idx="71026">
                  <c:v>0.99380166135147596</c:v>
                </c:pt>
                <c:pt idx="71027">
                  <c:v>0.98791811018898601</c:v>
                </c:pt>
                <c:pt idx="71028">
                  <c:v>0.98858123111804797</c:v>
                </c:pt>
                <c:pt idx="71029">
                  <c:v>0.99052121875557397</c:v>
                </c:pt>
                <c:pt idx="71030">
                  <c:v>0.98891936531833302</c:v>
                </c:pt>
                <c:pt idx="71031">
                  <c:v>0.99051185960249999</c:v>
                </c:pt>
                <c:pt idx="71032">
                  <c:v>0.98873999455618</c:v>
                </c:pt>
                <c:pt idx="71033">
                  <c:v>0.99091225247194803</c:v>
                </c:pt>
                <c:pt idx="71034">
                  <c:v>0.98766041796073401</c:v>
                </c:pt>
                <c:pt idx="71035">
                  <c:v>0.98754643078481996</c:v>
                </c:pt>
                <c:pt idx="71036">
                  <c:v>0.989547523579695</c:v>
                </c:pt>
                <c:pt idx="71037">
                  <c:v>0.98883869341233999</c:v>
                </c:pt>
                <c:pt idx="71038">
                  <c:v>0.98730704122017998</c:v>
                </c:pt>
                <c:pt idx="71039">
                  <c:v>0.99122023882710397</c:v>
                </c:pt>
                <c:pt idx="71040">
                  <c:v>0.99138343446252597</c:v>
                </c:pt>
                <c:pt idx="71041">
                  <c:v>0.98921832950963295</c:v>
                </c:pt>
                <c:pt idx="71042">
                  <c:v>0.99038360095567501</c:v>
                </c:pt>
                <c:pt idx="71043">
                  <c:v>0.98891459312477803</c:v>
                </c:pt>
                <c:pt idx="71044">
                  <c:v>0.98859924456392001</c:v>
                </c:pt>
                <c:pt idx="71045">
                  <c:v>0.98954734866616201</c:v>
                </c:pt>
                <c:pt idx="71046">
                  <c:v>0.99375376933972304</c:v>
                </c:pt>
                <c:pt idx="71047">
                  <c:v>0.98981933760729301</c:v>
                </c:pt>
                <c:pt idx="71048">
                  <c:v>0.99338862937774497</c:v>
                </c:pt>
                <c:pt idx="71049">
                  <c:v>0.98750896672510102</c:v>
                </c:pt>
                <c:pt idx="71050">
                  <c:v>0.98867775019381698</c:v>
                </c:pt>
                <c:pt idx="71051">
                  <c:v>0.98954786821117602</c:v>
                </c:pt>
                <c:pt idx="71052">
                  <c:v>0.98875853958039295</c:v>
                </c:pt>
                <c:pt idx="71053">
                  <c:v>0.99245107987168302</c:v>
                </c:pt>
                <c:pt idx="71054">
                  <c:v>0.99252602924795197</c:v>
                </c:pt>
                <c:pt idx="71055">
                  <c:v>0.989449558158635</c:v>
                </c:pt>
                <c:pt idx="71056">
                  <c:v>0.99376769404630805</c:v>
                </c:pt>
                <c:pt idx="71057">
                  <c:v>0.98960999866612498</c:v>
                </c:pt>
                <c:pt idx="71058">
                  <c:v>0.992143327567102</c:v>
                </c:pt>
                <c:pt idx="71059">
                  <c:v>0.99139589826827301</c:v>
                </c:pt>
                <c:pt idx="71060">
                  <c:v>0.98772762228232802</c:v>
                </c:pt>
                <c:pt idx="71061">
                  <c:v>0.98846349383357002</c:v>
                </c:pt>
                <c:pt idx="71062">
                  <c:v>0.99126892478692996</c:v>
                </c:pt>
                <c:pt idx="71063">
                  <c:v>0.98740034947651101</c:v>
                </c:pt>
                <c:pt idx="71064">
                  <c:v>0.99229689135878896</c:v>
                </c:pt>
                <c:pt idx="71065">
                  <c:v>0.99210367772490504</c:v>
                </c:pt>
                <c:pt idx="71066">
                  <c:v>0.99354658340018998</c:v>
                </c:pt>
                <c:pt idx="71067">
                  <c:v>0.99026764055988203</c:v>
                </c:pt>
                <c:pt idx="71068">
                  <c:v>0.98732331339828205</c:v>
                </c:pt>
                <c:pt idx="71069">
                  <c:v>0.98973735915674299</c:v>
                </c:pt>
                <c:pt idx="71070">
                  <c:v>0.99243459028298897</c:v>
                </c:pt>
                <c:pt idx="71071">
                  <c:v>0.99068057479171001</c:v>
                </c:pt>
                <c:pt idx="71072">
                  <c:v>0.98835505791340295</c:v>
                </c:pt>
                <c:pt idx="71073">
                  <c:v>0.98764313405500304</c:v>
                </c:pt>
                <c:pt idx="71074">
                  <c:v>0.98649019687485395</c:v>
                </c:pt>
                <c:pt idx="71075">
                  <c:v>0.99108659469672999</c:v>
                </c:pt>
                <c:pt idx="71076">
                  <c:v>0.99137188691254996</c:v>
                </c:pt>
                <c:pt idx="71077">
                  <c:v>0.98888130885608705</c:v>
                </c:pt>
                <c:pt idx="71078">
                  <c:v>0.99274676423910602</c:v>
                </c:pt>
                <c:pt idx="71079">
                  <c:v>0.99424601681551905</c:v>
                </c:pt>
                <c:pt idx="71080">
                  <c:v>0.98722318662261399</c:v>
                </c:pt>
                <c:pt idx="71081">
                  <c:v>0.99130495312379496</c:v>
                </c:pt>
                <c:pt idx="71082">
                  <c:v>0.98717573050165996</c:v>
                </c:pt>
                <c:pt idx="71083">
                  <c:v>0.98989654006450201</c:v>
                </c:pt>
                <c:pt idx="71084">
                  <c:v>0.99114769678005898</c:v>
                </c:pt>
                <c:pt idx="71085">
                  <c:v>0.98747230139310405</c:v>
                </c:pt>
                <c:pt idx="71086">
                  <c:v>0.99085926425700199</c:v>
                </c:pt>
                <c:pt idx="71087">
                  <c:v>0.98703468487110002</c:v>
                </c:pt>
                <c:pt idx="71088">
                  <c:v>0.99201630843180699</c:v>
                </c:pt>
                <c:pt idx="71089">
                  <c:v>0.98718982692845003</c:v>
                </c:pt>
                <c:pt idx="71090">
                  <c:v>0.99238619561209496</c:v>
                </c:pt>
                <c:pt idx="71091">
                  <c:v>0.98996811706549703</c:v>
                </c:pt>
                <c:pt idx="71092">
                  <c:v>0.98737301381460996</c:v>
                </c:pt>
                <c:pt idx="71093">
                  <c:v>0.99216525810936296</c:v>
                </c:pt>
                <c:pt idx="71094">
                  <c:v>0.99234037140724596</c:v>
                </c:pt>
                <c:pt idx="71095">
                  <c:v>0.99101650194381996</c:v>
                </c:pt>
                <c:pt idx="71096">
                  <c:v>0.98830579445375299</c:v>
                </c:pt>
                <c:pt idx="71097">
                  <c:v>0.98671675036827799</c:v>
                </c:pt>
                <c:pt idx="71098">
                  <c:v>0.99213298831512298</c:v>
                </c:pt>
                <c:pt idx="71099">
                  <c:v>0.991115830948476</c:v>
                </c:pt>
                <c:pt idx="71100">
                  <c:v>0.99070514766555295</c:v>
                </c:pt>
                <c:pt idx="71101">
                  <c:v>0.98746066133888699</c:v>
                </c:pt>
                <c:pt idx="71102">
                  <c:v>0.99395206576744599</c:v>
                </c:pt>
                <c:pt idx="71103">
                  <c:v>0.98968616444049295</c:v>
                </c:pt>
                <c:pt idx="71104">
                  <c:v>0.987405421200098</c:v>
                </c:pt>
                <c:pt idx="71105">
                  <c:v>0.99253987578414904</c:v>
                </c:pt>
                <c:pt idx="71106">
                  <c:v>0.991437787321096</c:v>
                </c:pt>
                <c:pt idx="71107">
                  <c:v>0.98735412273311596</c:v>
                </c:pt>
                <c:pt idx="71108">
                  <c:v>0.99087652730359799</c:v>
                </c:pt>
                <c:pt idx="71109">
                  <c:v>0.99153108243625399</c:v>
                </c:pt>
                <c:pt idx="71110">
                  <c:v>0.99204317468982195</c:v>
                </c:pt>
                <c:pt idx="71111">
                  <c:v>0.98870182298167997</c:v>
                </c:pt>
                <c:pt idx="71112">
                  <c:v>0.99254311763951697</c:v>
                </c:pt>
                <c:pt idx="71113">
                  <c:v>0.988935656036949</c:v>
                </c:pt>
                <c:pt idx="71114">
                  <c:v>0.98842521464843702</c:v>
                </c:pt>
                <c:pt idx="71115">
                  <c:v>0.989116982531839</c:v>
                </c:pt>
                <c:pt idx="71116">
                  <c:v>0.98940669381731905</c:v>
                </c:pt>
                <c:pt idx="71117">
                  <c:v>0.99138688062864799</c:v>
                </c:pt>
                <c:pt idx="71118">
                  <c:v>0.99037841411271799</c:v>
                </c:pt>
                <c:pt idx="71119">
                  <c:v>0.99444832183513598</c:v>
                </c:pt>
                <c:pt idx="71120">
                  <c:v>0.98951914699969301</c:v>
                </c:pt>
                <c:pt idx="71121">
                  <c:v>0.99094954981914996</c:v>
                </c:pt>
                <c:pt idx="71122">
                  <c:v>0.99212299977202201</c:v>
                </c:pt>
                <c:pt idx="71123">
                  <c:v>0.99027654482488603</c:v>
                </c:pt>
                <c:pt idx="71124">
                  <c:v>0.98970987840464197</c:v>
                </c:pt>
                <c:pt idx="71125">
                  <c:v>0.99018882456471302</c:v>
                </c:pt>
                <c:pt idx="71126">
                  <c:v>0.99055386463006501</c:v>
                </c:pt>
                <c:pt idx="71127">
                  <c:v>0.98821139291125504</c:v>
                </c:pt>
                <c:pt idx="71128">
                  <c:v>0.99033170476951604</c:v>
                </c:pt>
                <c:pt idx="71129">
                  <c:v>0.98742313084079802</c:v>
                </c:pt>
                <c:pt idx="71130">
                  <c:v>0.99147631302534001</c:v>
                </c:pt>
                <c:pt idx="71131">
                  <c:v>0.99319169475255198</c:v>
                </c:pt>
                <c:pt idx="71132">
                  <c:v>0.98899384974726401</c:v>
                </c:pt>
                <c:pt idx="71133">
                  <c:v>0.98682512015293899</c:v>
                </c:pt>
                <c:pt idx="71134">
                  <c:v>0.98861536211115397</c:v>
                </c:pt>
                <c:pt idx="71135">
                  <c:v>0.98984006328834195</c:v>
                </c:pt>
                <c:pt idx="71136">
                  <c:v>0.99170878495734704</c:v>
                </c:pt>
                <c:pt idx="71137">
                  <c:v>0.98901676433832997</c:v>
                </c:pt>
                <c:pt idx="71138">
                  <c:v>0.99330310639214003</c:v>
                </c:pt>
                <c:pt idx="71139">
                  <c:v>0.99030422199068302</c:v>
                </c:pt>
                <c:pt idx="71140">
                  <c:v>0.98905616236977101</c:v>
                </c:pt>
                <c:pt idx="71141">
                  <c:v>0.98950271185290795</c:v>
                </c:pt>
                <c:pt idx="71142">
                  <c:v>0.99097755863149695</c:v>
                </c:pt>
                <c:pt idx="71143">
                  <c:v>0.99289059534961499</c:v>
                </c:pt>
                <c:pt idx="71144">
                  <c:v>0.99114828706301905</c:v>
                </c:pt>
                <c:pt idx="71145">
                  <c:v>0.98737982326715601</c:v>
                </c:pt>
                <c:pt idx="71146">
                  <c:v>0.99215991211896404</c:v>
                </c:pt>
                <c:pt idx="71147">
                  <c:v>0.99083857499902706</c:v>
                </c:pt>
                <c:pt idx="71148">
                  <c:v>0.99265268380056704</c:v>
                </c:pt>
                <c:pt idx="71149">
                  <c:v>0.99272190917659298</c:v>
                </c:pt>
                <c:pt idx="71150">
                  <c:v>0.991486750592808</c:v>
                </c:pt>
                <c:pt idx="71151">
                  <c:v>0.98917571810730998</c:v>
                </c:pt>
                <c:pt idx="71152">
                  <c:v>0.99055708943534204</c:v>
                </c:pt>
                <c:pt idx="71153">
                  <c:v>0.98921085604467995</c:v>
                </c:pt>
                <c:pt idx="71154">
                  <c:v>0.98984603128668602</c:v>
                </c:pt>
                <c:pt idx="71155">
                  <c:v>0.99301493379254302</c:v>
                </c:pt>
                <c:pt idx="71156">
                  <c:v>0.994239754433767</c:v>
                </c:pt>
                <c:pt idx="71157">
                  <c:v>0.993154609829076</c:v>
                </c:pt>
                <c:pt idx="71158">
                  <c:v>0.98644663363777996</c:v>
                </c:pt>
                <c:pt idx="71159">
                  <c:v>0.99177972378122703</c:v>
                </c:pt>
                <c:pt idx="71160">
                  <c:v>0.99278688978130403</c:v>
                </c:pt>
                <c:pt idx="71161">
                  <c:v>0.98682339122692997</c:v>
                </c:pt>
                <c:pt idx="71162">
                  <c:v>0.98938268247849703</c:v>
                </c:pt>
                <c:pt idx="71163">
                  <c:v>0.994077580076971</c:v>
                </c:pt>
                <c:pt idx="71164">
                  <c:v>0.986560524321208</c:v>
                </c:pt>
                <c:pt idx="71165">
                  <c:v>0.99201275047992299</c:v>
                </c:pt>
                <c:pt idx="71166">
                  <c:v>0.99456794486651501</c:v>
                </c:pt>
                <c:pt idx="71167">
                  <c:v>0.98677912157922598</c:v>
                </c:pt>
                <c:pt idx="71168">
                  <c:v>0.98943898731560798</c:v>
                </c:pt>
                <c:pt idx="71169">
                  <c:v>0.99480765688047401</c:v>
                </c:pt>
                <c:pt idx="71170">
                  <c:v>0.98820149257935996</c:v>
                </c:pt>
                <c:pt idx="71171">
                  <c:v>0.99233652484325396</c:v>
                </c:pt>
                <c:pt idx="71172">
                  <c:v>0.99260820272160999</c:v>
                </c:pt>
                <c:pt idx="71173">
                  <c:v>0.99063745751186605</c:v>
                </c:pt>
                <c:pt idx="71174">
                  <c:v>0.98881352078081197</c:v>
                </c:pt>
                <c:pt idx="71175">
                  <c:v>0.99065644070020298</c:v>
                </c:pt>
                <c:pt idx="71176">
                  <c:v>0.988866531490737</c:v>
                </c:pt>
                <c:pt idx="71177">
                  <c:v>0.98933552629140098</c:v>
                </c:pt>
                <c:pt idx="71178">
                  <c:v>0.99019565903955897</c:v>
                </c:pt>
                <c:pt idx="71179">
                  <c:v>0.98797018809640602</c:v>
                </c:pt>
                <c:pt idx="71180">
                  <c:v>0.98990583982622204</c:v>
                </c:pt>
                <c:pt idx="71181">
                  <c:v>0.99106365417826803</c:v>
                </c:pt>
                <c:pt idx="71182">
                  <c:v>0.99413237872203797</c:v>
                </c:pt>
                <c:pt idx="71183">
                  <c:v>0.98920324862968201</c:v>
                </c:pt>
                <c:pt idx="71184">
                  <c:v>0.987844822207816</c:v>
                </c:pt>
                <c:pt idx="71185">
                  <c:v>0.989609389114807</c:v>
                </c:pt>
                <c:pt idx="71186">
                  <c:v>0.98698408853243103</c:v>
                </c:pt>
                <c:pt idx="71187">
                  <c:v>0.98899734517843696</c:v>
                </c:pt>
                <c:pt idx="71188">
                  <c:v>0.99096174452712205</c:v>
                </c:pt>
                <c:pt idx="71189">
                  <c:v>0.98794988659120897</c:v>
                </c:pt>
                <c:pt idx="71190">
                  <c:v>0.992776391052272</c:v>
                </c:pt>
                <c:pt idx="71191">
                  <c:v>0.99291187014506599</c:v>
                </c:pt>
                <c:pt idx="71192">
                  <c:v>0.98940511164329503</c:v>
                </c:pt>
                <c:pt idx="71193">
                  <c:v>0.98735162278287103</c:v>
                </c:pt>
                <c:pt idx="71194">
                  <c:v>0.99142182084992603</c:v>
                </c:pt>
                <c:pt idx="71195">
                  <c:v>0.99067320835393502</c:v>
                </c:pt>
                <c:pt idx="71196">
                  <c:v>0.98714276025998504</c:v>
                </c:pt>
                <c:pt idx="71197">
                  <c:v>0.98751767636973897</c:v>
                </c:pt>
                <c:pt idx="71198">
                  <c:v>0.99119020316317197</c:v>
                </c:pt>
                <c:pt idx="71199">
                  <c:v>0.99124174984535596</c:v>
                </c:pt>
                <c:pt idx="71200">
                  <c:v>0.98870337796373797</c:v>
                </c:pt>
                <c:pt idx="71201">
                  <c:v>0.99216490296887905</c:v>
                </c:pt>
                <c:pt idx="71202">
                  <c:v>0.99065078123459105</c:v>
                </c:pt>
                <c:pt idx="71203">
                  <c:v>0.99149053976506896</c:v>
                </c:pt>
                <c:pt idx="71204">
                  <c:v>0.98783245208119597</c:v>
                </c:pt>
                <c:pt idx="71205">
                  <c:v>0.99155758088892498</c:v>
                </c:pt>
                <c:pt idx="71206">
                  <c:v>0.99328424446523</c:v>
                </c:pt>
                <c:pt idx="71207">
                  <c:v>0.98794234214681698</c:v>
                </c:pt>
                <c:pt idx="71208">
                  <c:v>0.99187983599462104</c:v>
                </c:pt>
                <c:pt idx="71209">
                  <c:v>0.98885721200505605</c:v>
                </c:pt>
                <c:pt idx="71210">
                  <c:v>0.99136197736588705</c:v>
                </c:pt>
                <c:pt idx="71211">
                  <c:v>0.98710002548123399</c:v>
                </c:pt>
                <c:pt idx="71212">
                  <c:v>0.99103264651517298</c:v>
                </c:pt>
                <c:pt idx="71213">
                  <c:v>0.98834590896238605</c:v>
                </c:pt>
                <c:pt idx="71214">
                  <c:v>0.98762301678222997</c:v>
                </c:pt>
                <c:pt idx="71215">
                  <c:v>0.99169158709124605</c:v>
                </c:pt>
                <c:pt idx="71216">
                  <c:v>0.99261341634962696</c:v>
                </c:pt>
                <c:pt idx="71217">
                  <c:v>0.98732641925209697</c:v>
                </c:pt>
                <c:pt idx="71218">
                  <c:v>0.99116914426177705</c:v>
                </c:pt>
                <c:pt idx="71219">
                  <c:v>0.991169396414181</c:v>
                </c:pt>
                <c:pt idx="71220">
                  <c:v>0.99133887342397997</c:v>
                </c:pt>
                <c:pt idx="71221">
                  <c:v>0.98865369525927504</c:v>
                </c:pt>
                <c:pt idx="71222">
                  <c:v>0.98927516623519196</c:v>
                </c:pt>
                <c:pt idx="71223">
                  <c:v>0.99142703537446797</c:v>
                </c:pt>
                <c:pt idx="71224">
                  <c:v>0.98964429605113702</c:v>
                </c:pt>
                <c:pt idx="71225">
                  <c:v>0.99153026649067799</c:v>
                </c:pt>
                <c:pt idx="71226">
                  <c:v>0.99393292928327404</c:v>
                </c:pt>
                <c:pt idx="71227">
                  <c:v>0.99015391011080001</c:v>
                </c:pt>
                <c:pt idx="71228">
                  <c:v>0.98810510498610604</c:v>
                </c:pt>
                <c:pt idx="71229">
                  <c:v>0.99299600013419298</c:v>
                </c:pt>
                <c:pt idx="71230">
                  <c:v>0.98963932065924698</c:v>
                </c:pt>
                <c:pt idx="71231">
                  <c:v>0.99070077098887899</c:v>
                </c:pt>
                <c:pt idx="71232">
                  <c:v>0.99211448299953298</c:v>
                </c:pt>
                <c:pt idx="71233">
                  <c:v>0.994297347615822</c:v>
                </c:pt>
                <c:pt idx="71234">
                  <c:v>0.99034081039447597</c:v>
                </c:pt>
                <c:pt idx="71235">
                  <c:v>0.98693029588984504</c:v>
                </c:pt>
                <c:pt idx="71236">
                  <c:v>0.99095306216879298</c:v>
                </c:pt>
                <c:pt idx="71237">
                  <c:v>0.99119689473755801</c:v>
                </c:pt>
                <c:pt idx="71238">
                  <c:v>0.99239865369963398</c:v>
                </c:pt>
                <c:pt idx="71239">
                  <c:v>0.98707229758264503</c:v>
                </c:pt>
                <c:pt idx="71240">
                  <c:v>0.99301967685745196</c:v>
                </c:pt>
                <c:pt idx="71241">
                  <c:v>0.98910177622951301</c:v>
                </c:pt>
                <c:pt idx="71242">
                  <c:v>0.98907214937486099</c:v>
                </c:pt>
                <c:pt idx="71243">
                  <c:v>0.98822412939459203</c:v>
                </c:pt>
                <c:pt idx="71244">
                  <c:v>0.99004856834174004</c:v>
                </c:pt>
                <c:pt idx="71245">
                  <c:v>0.99196233371351406</c:v>
                </c:pt>
                <c:pt idx="71246">
                  <c:v>0.98712496057930699</c:v>
                </c:pt>
                <c:pt idx="71247">
                  <c:v>0.98659661920160002</c:v>
                </c:pt>
                <c:pt idx="71248">
                  <c:v>0.99217079372183203</c:v>
                </c:pt>
                <c:pt idx="71249">
                  <c:v>0.99067336418062701</c:v>
                </c:pt>
                <c:pt idx="71250">
                  <c:v>0.99070931890547997</c:v>
                </c:pt>
                <c:pt idx="71251">
                  <c:v>0.98962069511764805</c:v>
                </c:pt>
                <c:pt idx="71252">
                  <c:v>0.98701795385504298</c:v>
                </c:pt>
                <c:pt idx="71253">
                  <c:v>0.98809825739439305</c:v>
                </c:pt>
                <c:pt idx="71254">
                  <c:v>0.98865143080353002</c:v>
                </c:pt>
                <c:pt idx="71255">
                  <c:v>0.98786637450954795</c:v>
                </c:pt>
                <c:pt idx="71256">
                  <c:v>0.992680154639492</c:v>
                </c:pt>
                <c:pt idx="71257">
                  <c:v>0.98652808299007999</c:v>
                </c:pt>
                <c:pt idx="71258">
                  <c:v>0.99383591747895095</c:v>
                </c:pt>
                <c:pt idx="71259">
                  <c:v>0.98702040519310097</c:v>
                </c:pt>
                <c:pt idx="71260">
                  <c:v>0.99245247284184501</c:v>
                </c:pt>
                <c:pt idx="71261">
                  <c:v>0.99007619820091797</c:v>
                </c:pt>
                <c:pt idx="71262">
                  <c:v>0.99335301307208201</c:v>
                </c:pt>
                <c:pt idx="71263">
                  <c:v>0.98852158447204097</c:v>
                </c:pt>
                <c:pt idx="71264">
                  <c:v>0.99006354638487004</c:v>
                </c:pt>
                <c:pt idx="71265">
                  <c:v>0.99130241477776204</c:v>
                </c:pt>
                <c:pt idx="71266">
                  <c:v>0.98908387494786199</c:v>
                </c:pt>
                <c:pt idx="71267">
                  <c:v>0.99268195053268204</c:v>
                </c:pt>
                <c:pt idx="71268">
                  <c:v>0.98787799220317696</c:v>
                </c:pt>
                <c:pt idx="71269">
                  <c:v>0.99316315882805595</c:v>
                </c:pt>
                <c:pt idx="71270">
                  <c:v>0.99116240746033302</c:v>
                </c:pt>
                <c:pt idx="71271">
                  <c:v>0.98806652630775005</c:v>
                </c:pt>
                <c:pt idx="71272">
                  <c:v>0.99140470031361905</c:v>
                </c:pt>
                <c:pt idx="71273">
                  <c:v>0.98721148226305599</c:v>
                </c:pt>
                <c:pt idx="71274">
                  <c:v>0.99382716141402005</c:v>
                </c:pt>
                <c:pt idx="71275">
                  <c:v>0.98709573263831896</c:v>
                </c:pt>
                <c:pt idx="71276">
                  <c:v>0.99053222727259205</c:v>
                </c:pt>
                <c:pt idx="71277">
                  <c:v>0.99043021437290002</c:v>
                </c:pt>
                <c:pt idx="71278">
                  <c:v>0.98816450422237501</c:v>
                </c:pt>
                <c:pt idx="71279">
                  <c:v>0.98853070817123401</c:v>
                </c:pt>
                <c:pt idx="71280">
                  <c:v>0.99182160089109805</c:v>
                </c:pt>
                <c:pt idx="71281">
                  <c:v>0.99369120338491002</c:v>
                </c:pt>
                <c:pt idx="71282">
                  <c:v>0.98681686482909103</c:v>
                </c:pt>
                <c:pt idx="71283">
                  <c:v>0.99194902716032096</c:v>
                </c:pt>
                <c:pt idx="71284">
                  <c:v>0.99194094167278402</c:v>
                </c:pt>
                <c:pt idx="71285">
                  <c:v>0.98718814187778403</c:v>
                </c:pt>
                <c:pt idx="71286">
                  <c:v>0.99091301409349297</c:v>
                </c:pt>
                <c:pt idx="71287">
                  <c:v>0.99014177394540503</c:v>
                </c:pt>
                <c:pt idx="71288">
                  <c:v>0.99007903854236101</c:v>
                </c:pt>
                <c:pt idx="71289">
                  <c:v>0.99134202681481498</c:v>
                </c:pt>
                <c:pt idx="71290">
                  <c:v>0.99461744113267803</c:v>
                </c:pt>
                <c:pt idx="71291">
                  <c:v>0.98729846588592696</c:v>
                </c:pt>
                <c:pt idx="71292">
                  <c:v>0.98788997843683302</c:v>
                </c:pt>
                <c:pt idx="71293">
                  <c:v>0.99220065568068605</c:v>
                </c:pt>
                <c:pt idx="71294">
                  <c:v>0.99199990797989701</c:v>
                </c:pt>
                <c:pt idx="71295">
                  <c:v>0.99414241505342005</c:v>
                </c:pt>
                <c:pt idx="71296">
                  <c:v>0.987024669324849</c:v>
                </c:pt>
                <c:pt idx="71297">
                  <c:v>0.98991458758437401</c:v>
                </c:pt>
                <c:pt idx="71298">
                  <c:v>0.993032034566803</c:v>
                </c:pt>
                <c:pt idx="71299">
                  <c:v>0.99190899849468595</c:v>
                </c:pt>
                <c:pt idx="71300">
                  <c:v>0.99155142707777399</c:v>
                </c:pt>
                <c:pt idx="71301">
                  <c:v>0.99300772935292803</c:v>
                </c:pt>
                <c:pt idx="71302">
                  <c:v>0.99242613876736796</c:v>
                </c:pt>
                <c:pt idx="71303">
                  <c:v>0.98988040308890501</c:v>
                </c:pt>
                <c:pt idx="71304">
                  <c:v>0.991115644197608</c:v>
                </c:pt>
                <c:pt idx="71305">
                  <c:v>0.99268307001418699</c:v>
                </c:pt>
                <c:pt idx="71306">
                  <c:v>0.99083874155195195</c:v>
                </c:pt>
                <c:pt idx="71307">
                  <c:v>0.99375319412988306</c:v>
                </c:pt>
                <c:pt idx="71308">
                  <c:v>0.989942446698447</c:v>
                </c:pt>
                <c:pt idx="71309">
                  <c:v>0.992336487341687</c:v>
                </c:pt>
                <c:pt idx="71310">
                  <c:v>0.99041245367627595</c:v>
                </c:pt>
                <c:pt idx="71311">
                  <c:v>0.99091263391613305</c:v>
                </c:pt>
                <c:pt idx="71312">
                  <c:v>0.99006849820127896</c:v>
                </c:pt>
                <c:pt idx="71313">
                  <c:v>0.98901775114255297</c:v>
                </c:pt>
                <c:pt idx="71314">
                  <c:v>0.99320972984799505</c:v>
                </c:pt>
                <c:pt idx="71315">
                  <c:v>0.99291628557614597</c:v>
                </c:pt>
                <c:pt idx="71316">
                  <c:v>0.98702599368427602</c:v>
                </c:pt>
                <c:pt idx="71317">
                  <c:v>0.99297892234650398</c:v>
                </c:pt>
                <c:pt idx="71318">
                  <c:v>0.98768415818629396</c:v>
                </c:pt>
                <c:pt idx="71319">
                  <c:v>0.99433806846207295</c:v>
                </c:pt>
                <c:pt idx="71320">
                  <c:v>0.98867274330680899</c:v>
                </c:pt>
                <c:pt idx="71321">
                  <c:v>0.98906418986201405</c:v>
                </c:pt>
                <c:pt idx="71322">
                  <c:v>0.98984095571181896</c:v>
                </c:pt>
                <c:pt idx="71323">
                  <c:v>0.99375198166596601</c:v>
                </c:pt>
                <c:pt idx="71324">
                  <c:v>0.99219881337618399</c:v>
                </c:pt>
                <c:pt idx="71325">
                  <c:v>0.98879457085606803</c:v>
                </c:pt>
                <c:pt idx="71326">
                  <c:v>0.99209243498262301</c:v>
                </c:pt>
                <c:pt idx="71327">
                  <c:v>0.99424760651273503</c:v>
                </c:pt>
                <c:pt idx="71328">
                  <c:v>0.98891834622980102</c:v>
                </c:pt>
                <c:pt idx="71329">
                  <c:v>0.986492693836589</c:v>
                </c:pt>
                <c:pt idx="71330">
                  <c:v>0.98947805348399298</c:v>
                </c:pt>
                <c:pt idx="71331">
                  <c:v>0.99324274997421003</c:v>
                </c:pt>
                <c:pt idx="71332">
                  <c:v>0.98673412518157499</c:v>
                </c:pt>
                <c:pt idx="71333">
                  <c:v>0.98953850321835901</c:v>
                </c:pt>
                <c:pt idx="71334">
                  <c:v>0.98577592161314398</c:v>
                </c:pt>
                <c:pt idx="71335">
                  <c:v>0.99190055492332296</c:v>
                </c:pt>
                <c:pt idx="71336">
                  <c:v>0.98761122845174998</c:v>
                </c:pt>
                <c:pt idx="71337">
                  <c:v>0.987026737804378</c:v>
                </c:pt>
                <c:pt idx="71338">
                  <c:v>0.99429990945163205</c:v>
                </c:pt>
                <c:pt idx="71339">
                  <c:v>0.98751773373266605</c:v>
                </c:pt>
                <c:pt idx="71340">
                  <c:v>0.98810577152412404</c:v>
                </c:pt>
                <c:pt idx="71341">
                  <c:v>0.99456583774718199</c:v>
                </c:pt>
                <c:pt idx="71342">
                  <c:v>0.99105308996474095</c:v>
                </c:pt>
                <c:pt idx="71343">
                  <c:v>0.99080943758278905</c:v>
                </c:pt>
                <c:pt idx="71344">
                  <c:v>0.99081218416732797</c:v>
                </c:pt>
                <c:pt idx="71345">
                  <c:v>0.99204770381937402</c:v>
                </c:pt>
                <c:pt idx="71346">
                  <c:v>0.99120349629260596</c:v>
                </c:pt>
                <c:pt idx="71347">
                  <c:v>0.98871853816266297</c:v>
                </c:pt>
                <c:pt idx="71348">
                  <c:v>0.99067361915341901</c:v>
                </c:pt>
                <c:pt idx="71349">
                  <c:v>0.99352065338056705</c:v>
                </c:pt>
                <c:pt idx="71350">
                  <c:v>0.98789730283784805</c:v>
                </c:pt>
                <c:pt idx="71351">
                  <c:v>0.98997254067092799</c:v>
                </c:pt>
                <c:pt idx="71352">
                  <c:v>0.989564295794361</c:v>
                </c:pt>
                <c:pt idx="71353">
                  <c:v>0.99128585594019503</c:v>
                </c:pt>
                <c:pt idx="71354">
                  <c:v>0.99233857353639199</c:v>
                </c:pt>
                <c:pt idx="71355">
                  <c:v>0.99323747844119703</c:v>
                </c:pt>
                <c:pt idx="71356">
                  <c:v>0.98843503207024197</c:v>
                </c:pt>
                <c:pt idx="71357">
                  <c:v>0.99070174433991598</c:v>
                </c:pt>
                <c:pt idx="71358">
                  <c:v>0.99342211261515401</c:v>
                </c:pt>
                <c:pt idx="71359">
                  <c:v>0.98723862549341102</c:v>
                </c:pt>
                <c:pt idx="71360">
                  <c:v>0.99343391435450501</c:v>
                </c:pt>
                <c:pt idx="71361">
                  <c:v>0.98931959128453495</c:v>
                </c:pt>
                <c:pt idx="71362">
                  <c:v>0.98667136575053305</c:v>
                </c:pt>
                <c:pt idx="71363">
                  <c:v>0.98881838883752504</c:v>
                </c:pt>
                <c:pt idx="71364">
                  <c:v>0.99037168477408399</c:v>
                </c:pt>
                <c:pt idx="71365">
                  <c:v>0.98801068327857999</c:v>
                </c:pt>
                <c:pt idx="71366">
                  <c:v>0.99099356883071898</c:v>
                </c:pt>
                <c:pt idx="71367">
                  <c:v>0.98811349529065995</c:v>
                </c:pt>
                <c:pt idx="71368">
                  <c:v>0.99140496630298902</c:v>
                </c:pt>
                <c:pt idx="71369">
                  <c:v>0.989252089317877</c:v>
                </c:pt>
                <c:pt idx="71370">
                  <c:v>0.98939997420478498</c:v>
                </c:pt>
                <c:pt idx="71371">
                  <c:v>0.98989856738522897</c:v>
                </c:pt>
                <c:pt idx="71372">
                  <c:v>0.98935461209725395</c:v>
                </c:pt>
                <c:pt idx="71373">
                  <c:v>0.98916311501277199</c:v>
                </c:pt>
                <c:pt idx="71374">
                  <c:v>0.99379585347635302</c:v>
                </c:pt>
                <c:pt idx="71375">
                  <c:v>0.988698171884133</c:v>
                </c:pt>
                <c:pt idx="71376">
                  <c:v>0.991694756610356</c:v>
                </c:pt>
                <c:pt idx="71377">
                  <c:v>0.98767694444705501</c:v>
                </c:pt>
                <c:pt idx="71378">
                  <c:v>0.99222162208489795</c:v>
                </c:pt>
                <c:pt idx="71379">
                  <c:v>0.98855766862773597</c:v>
                </c:pt>
                <c:pt idx="71380">
                  <c:v>0.98928487955468902</c:v>
                </c:pt>
                <c:pt idx="71381">
                  <c:v>0.991466771614123</c:v>
                </c:pt>
                <c:pt idx="71382">
                  <c:v>0.98634356708284598</c:v>
                </c:pt>
                <c:pt idx="71383">
                  <c:v>0.99290837599029003</c:v>
                </c:pt>
                <c:pt idx="71384">
                  <c:v>0.991102891436202</c:v>
                </c:pt>
                <c:pt idx="71385">
                  <c:v>0.99055581918653002</c:v>
                </c:pt>
                <c:pt idx="71386">
                  <c:v>0.99005640783786397</c:v>
                </c:pt>
                <c:pt idx="71387">
                  <c:v>0.99422971626715095</c:v>
                </c:pt>
                <c:pt idx="71388">
                  <c:v>0.98831145807327703</c:v>
                </c:pt>
                <c:pt idx="71389">
                  <c:v>0.99226386916381404</c:v>
                </c:pt>
                <c:pt idx="71390">
                  <c:v>0.99026243912524903</c:v>
                </c:pt>
                <c:pt idx="71391">
                  <c:v>0.99200970822992096</c:v>
                </c:pt>
                <c:pt idx="71392">
                  <c:v>0.99313308000497802</c:v>
                </c:pt>
                <c:pt idx="71393">
                  <c:v>0.98804074129155195</c:v>
                </c:pt>
                <c:pt idx="71394">
                  <c:v>0.98702196010430698</c:v>
                </c:pt>
                <c:pt idx="71395">
                  <c:v>0.992617144029311</c:v>
                </c:pt>
                <c:pt idx="71396">
                  <c:v>0.99015035299061205</c:v>
                </c:pt>
                <c:pt idx="71397">
                  <c:v>0.98942690632990005</c:v>
                </c:pt>
                <c:pt idx="71398">
                  <c:v>0.99162983640184899</c:v>
                </c:pt>
                <c:pt idx="71399">
                  <c:v>0.99088926645240005</c:v>
                </c:pt>
                <c:pt idx="71400">
                  <c:v>0.98800630602031703</c:v>
                </c:pt>
                <c:pt idx="71401">
                  <c:v>0.99330384464753396</c:v>
                </c:pt>
                <c:pt idx="71402">
                  <c:v>0.98812477276485899</c:v>
                </c:pt>
                <c:pt idx="71403">
                  <c:v>0.99080654144803904</c:v>
                </c:pt>
                <c:pt idx="71404">
                  <c:v>0.98732172918948302</c:v>
                </c:pt>
                <c:pt idx="71405">
                  <c:v>0.99014649908228003</c:v>
                </c:pt>
                <c:pt idx="71406">
                  <c:v>0.99027382174557099</c:v>
                </c:pt>
                <c:pt idx="71407">
                  <c:v>0.99331992844178996</c:v>
                </c:pt>
                <c:pt idx="71408">
                  <c:v>0.98808488865838096</c:v>
                </c:pt>
                <c:pt idx="71409">
                  <c:v>0.98679595474359805</c:v>
                </c:pt>
                <c:pt idx="71410">
                  <c:v>0.99487297038670097</c:v>
                </c:pt>
                <c:pt idx="71411">
                  <c:v>0.99034875323719296</c:v>
                </c:pt>
                <c:pt idx="71412">
                  <c:v>0.98907912989646296</c:v>
                </c:pt>
                <c:pt idx="71413">
                  <c:v>0.99200671622009795</c:v>
                </c:pt>
                <c:pt idx="71414">
                  <c:v>0.99192484220626198</c:v>
                </c:pt>
                <c:pt idx="71415">
                  <c:v>0.99312328776666603</c:v>
                </c:pt>
                <c:pt idx="71416">
                  <c:v>0.98960210668678295</c:v>
                </c:pt>
                <c:pt idx="71417">
                  <c:v>0.98935671234488098</c:v>
                </c:pt>
                <c:pt idx="71418">
                  <c:v>0.99044425292470095</c:v>
                </c:pt>
                <c:pt idx="71419">
                  <c:v>0.99067822960651797</c:v>
                </c:pt>
                <c:pt idx="71420">
                  <c:v>0.99145867626779205</c:v>
                </c:pt>
                <c:pt idx="71421">
                  <c:v>0.98866378163138902</c:v>
                </c:pt>
                <c:pt idx="71422">
                  <c:v>0.99042529129344303</c:v>
                </c:pt>
                <c:pt idx="71423">
                  <c:v>0.99165549503039296</c:v>
                </c:pt>
                <c:pt idx="71424">
                  <c:v>0.98989647922971402</c:v>
                </c:pt>
                <c:pt idx="71425">
                  <c:v>0.98807211625937297</c:v>
                </c:pt>
                <c:pt idx="71426">
                  <c:v>0.99036533600509802</c:v>
                </c:pt>
                <c:pt idx="71427">
                  <c:v>0.99255380789501801</c:v>
                </c:pt>
                <c:pt idx="71428">
                  <c:v>0.99287865045433399</c:v>
                </c:pt>
                <c:pt idx="71429">
                  <c:v>0.987171787896861</c:v>
                </c:pt>
                <c:pt idx="71430">
                  <c:v>0.99224199801980695</c:v>
                </c:pt>
                <c:pt idx="71431">
                  <c:v>0.98777006834941805</c:v>
                </c:pt>
                <c:pt idx="71432">
                  <c:v>0.99361838121443702</c:v>
                </c:pt>
                <c:pt idx="71433">
                  <c:v>0.98707103524803397</c:v>
                </c:pt>
                <c:pt idx="71434">
                  <c:v>0.99058777762319905</c:v>
                </c:pt>
                <c:pt idx="71435">
                  <c:v>0.98748219689169203</c:v>
                </c:pt>
                <c:pt idx="71436">
                  <c:v>0.98942061385993596</c:v>
                </c:pt>
                <c:pt idx="71437">
                  <c:v>0.99361996451066503</c:v>
                </c:pt>
                <c:pt idx="71438">
                  <c:v>0.98838247505108501</c:v>
                </c:pt>
                <c:pt idx="71439">
                  <c:v>0.988799332393548</c:v>
                </c:pt>
                <c:pt idx="71440">
                  <c:v>0.98713239001743602</c:v>
                </c:pt>
                <c:pt idx="71441">
                  <c:v>0.99147846187016597</c:v>
                </c:pt>
                <c:pt idx="71442">
                  <c:v>0.99399462656604798</c:v>
                </c:pt>
                <c:pt idx="71443">
                  <c:v>0.99002967948895104</c:v>
                </c:pt>
                <c:pt idx="71444">
                  <c:v>0.98777913294299302</c:v>
                </c:pt>
                <c:pt idx="71445">
                  <c:v>0.99216656020009397</c:v>
                </c:pt>
                <c:pt idx="71446">
                  <c:v>0.99154447520660804</c:v>
                </c:pt>
                <c:pt idx="71447">
                  <c:v>0.99523221678086904</c:v>
                </c:pt>
                <c:pt idx="71448">
                  <c:v>0.98564976046670905</c:v>
                </c:pt>
                <c:pt idx="71449">
                  <c:v>0.99421806501870802</c:v>
                </c:pt>
                <c:pt idx="71450">
                  <c:v>0.99235523994327501</c:v>
                </c:pt>
                <c:pt idx="71451">
                  <c:v>0.99066503939210904</c:v>
                </c:pt>
                <c:pt idx="71452">
                  <c:v>0.98990959856667804</c:v>
                </c:pt>
                <c:pt idx="71453">
                  <c:v>0.99143808440238401</c:v>
                </c:pt>
                <c:pt idx="71454">
                  <c:v>0.99079608686309295</c:v>
                </c:pt>
                <c:pt idx="71455">
                  <c:v>0.98762272181828104</c:v>
                </c:pt>
                <c:pt idx="71456">
                  <c:v>0.98693552857144196</c:v>
                </c:pt>
                <c:pt idx="71457">
                  <c:v>0.99209739856740797</c:v>
                </c:pt>
                <c:pt idx="71458">
                  <c:v>0.99223878563038803</c:v>
                </c:pt>
                <c:pt idx="71459">
                  <c:v>0.99013545969392203</c:v>
                </c:pt>
                <c:pt idx="71460">
                  <c:v>0.99195419695179599</c:v>
                </c:pt>
                <c:pt idx="71461">
                  <c:v>0.992610779398577</c:v>
                </c:pt>
                <c:pt idx="71462">
                  <c:v>0.98983740137067999</c:v>
                </c:pt>
                <c:pt idx="71463">
                  <c:v>0.98977643877778099</c:v>
                </c:pt>
                <c:pt idx="71464">
                  <c:v>0.99090349847371295</c:v>
                </c:pt>
                <c:pt idx="71465">
                  <c:v>0.98752504358448301</c:v>
                </c:pt>
                <c:pt idx="71466">
                  <c:v>0.99322774112501999</c:v>
                </c:pt>
                <c:pt idx="71467">
                  <c:v>0.99054182606888697</c:v>
                </c:pt>
                <c:pt idx="71468">
                  <c:v>0.98754082978004498</c:v>
                </c:pt>
                <c:pt idx="71469">
                  <c:v>0.98783101022171704</c:v>
                </c:pt>
                <c:pt idx="71470">
                  <c:v>0.99016596421910597</c:v>
                </c:pt>
                <c:pt idx="71471">
                  <c:v>0.99413051189836099</c:v>
                </c:pt>
                <c:pt idx="71472">
                  <c:v>0.98885213700973296</c:v>
                </c:pt>
                <c:pt idx="71473">
                  <c:v>0.98838288273927699</c:v>
                </c:pt>
                <c:pt idx="71474">
                  <c:v>0.991822151155623</c:v>
                </c:pt>
                <c:pt idx="71475">
                  <c:v>0.98707536098552395</c:v>
                </c:pt>
                <c:pt idx="71476">
                  <c:v>0.98761033141158305</c:v>
                </c:pt>
                <c:pt idx="71477">
                  <c:v>0.99497620632959105</c:v>
                </c:pt>
                <c:pt idx="71478">
                  <c:v>0.99038386231090003</c:v>
                </c:pt>
                <c:pt idx="71479">
                  <c:v>0.99066026725789502</c:v>
                </c:pt>
                <c:pt idx="71480">
                  <c:v>0.99371273085363698</c:v>
                </c:pt>
                <c:pt idx="71481">
                  <c:v>0.99315512243390403</c:v>
                </c:pt>
                <c:pt idx="71482">
                  <c:v>0.98975079524019105</c:v>
                </c:pt>
                <c:pt idx="71483">
                  <c:v>0.988643139665078</c:v>
                </c:pt>
                <c:pt idx="71484">
                  <c:v>0.98840694552248998</c:v>
                </c:pt>
                <c:pt idx="71485">
                  <c:v>0.988066064789897</c:v>
                </c:pt>
                <c:pt idx="71486">
                  <c:v>0.98978022991300396</c:v>
                </c:pt>
                <c:pt idx="71487">
                  <c:v>0.99296480868883896</c:v>
                </c:pt>
                <c:pt idx="71488">
                  <c:v>0.98762749652345205</c:v>
                </c:pt>
                <c:pt idx="71489">
                  <c:v>0.98720183201370404</c:v>
                </c:pt>
                <c:pt idx="71490">
                  <c:v>0.99144648147355396</c:v>
                </c:pt>
                <c:pt idx="71491">
                  <c:v>0.98762157876994205</c:v>
                </c:pt>
                <c:pt idx="71492">
                  <c:v>0.99263782945398504</c:v>
                </c:pt>
                <c:pt idx="71493">
                  <c:v>0.99314854979207701</c:v>
                </c:pt>
                <c:pt idx="71494">
                  <c:v>0.98930421107434297</c:v>
                </c:pt>
                <c:pt idx="71495">
                  <c:v>0.99288945376776605</c:v>
                </c:pt>
                <c:pt idx="71496">
                  <c:v>0.99308182193828498</c:v>
                </c:pt>
                <c:pt idx="71497">
                  <c:v>0.98748570280422199</c:v>
                </c:pt>
                <c:pt idx="71498">
                  <c:v>0.99253314332285802</c:v>
                </c:pt>
                <c:pt idx="71499">
                  <c:v>0.99249282699769603</c:v>
                </c:pt>
                <c:pt idx="71500">
                  <c:v>0.98611471133087103</c:v>
                </c:pt>
                <c:pt idx="71501">
                  <c:v>0.990967160213994</c:v>
                </c:pt>
                <c:pt idx="71502">
                  <c:v>0.988910140652698</c:v>
                </c:pt>
                <c:pt idx="71503">
                  <c:v>0.98713815010788197</c:v>
                </c:pt>
                <c:pt idx="71504">
                  <c:v>0.99337056116001898</c:v>
                </c:pt>
                <c:pt idx="71505">
                  <c:v>0.98810312618919505</c:v>
                </c:pt>
                <c:pt idx="71506">
                  <c:v>0.99336432823545695</c:v>
                </c:pt>
                <c:pt idx="71507">
                  <c:v>0.99264923526354498</c:v>
                </c:pt>
                <c:pt idx="71508">
                  <c:v>0.98995673304996801</c:v>
                </c:pt>
                <c:pt idx="71509">
                  <c:v>0.99084606367140904</c:v>
                </c:pt>
                <c:pt idx="71510">
                  <c:v>0.99125313184243102</c:v>
                </c:pt>
                <c:pt idx="71511">
                  <c:v>0.99312481933367003</c:v>
                </c:pt>
                <c:pt idx="71512">
                  <c:v>0.98778202743837096</c:v>
                </c:pt>
                <c:pt idx="71513">
                  <c:v>0.99032032197235398</c:v>
                </c:pt>
                <c:pt idx="71514">
                  <c:v>0.98616202064125502</c:v>
                </c:pt>
                <c:pt idx="71515">
                  <c:v>0.99329648375491197</c:v>
                </c:pt>
                <c:pt idx="71516">
                  <c:v>0.98868968691084902</c:v>
                </c:pt>
                <c:pt idx="71517">
                  <c:v>0.99150193792775299</c:v>
                </c:pt>
                <c:pt idx="71518">
                  <c:v>0.99070051284256999</c:v>
                </c:pt>
                <c:pt idx="71519">
                  <c:v>0.99419933105297698</c:v>
                </c:pt>
                <c:pt idx="71520">
                  <c:v>0.99235854979484905</c:v>
                </c:pt>
                <c:pt idx="71521">
                  <c:v>0.99122620255847105</c:v>
                </c:pt>
                <c:pt idx="71522">
                  <c:v>0.99330821668436997</c:v>
                </c:pt>
                <c:pt idx="71523">
                  <c:v>0.99316211340631499</c:v>
                </c:pt>
                <c:pt idx="71524">
                  <c:v>0.98866426181651101</c:v>
                </c:pt>
                <c:pt idx="71525">
                  <c:v>0.99359971734457497</c:v>
                </c:pt>
                <c:pt idx="71526">
                  <c:v>0.98756654968934499</c:v>
                </c:pt>
                <c:pt idx="71527">
                  <c:v>0.99239076380979896</c:v>
                </c:pt>
                <c:pt idx="71528">
                  <c:v>0.99126610668251303</c:v>
                </c:pt>
                <c:pt idx="71529">
                  <c:v>0.98633103178237502</c:v>
                </c:pt>
                <c:pt idx="71530">
                  <c:v>0.99277536606413497</c:v>
                </c:pt>
                <c:pt idx="71531">
                  <c:v>0.98783410790918702</c:v>
                </c:pt>
                <c:pt idx="71532">
                  <c:v>0.98950849102327298</c:v>
                </c:pt>
                <c:pt idx="71533">
                  <c:v>0.98823417445088801</c:v>
                </c:pt>
                <c:pt idx="71534">
                  <c:v>0.989799977058342</c:v>
                </c:pt>
                <c:pt idx="71535">
                  <c:v>0.98808957137234499</c:v>
                </c:pt>
                <c:pt idx="71536">
                  <c:v>0.99166004755316695</c:v>
                </c:pt>
                <c:pt idx="71537">
                  <c:v>0.99024424310951598</c:v>
                </c:pt>
                <c:pt idx="71538">
                  <c:v>0.98820848583364096</c:v>
                </c:pt>
                <c:pt idx="71539">
                  <c:v>0.99357558189818096</c:v>
                </c:pt>
                <c:pt idx="71540">
                  <c:v>0.99029280680460596</c:v>
                </c:pt>
                <c:pt idx="71541">
                  <c:v>0.989692068705187</c:v>
                </c:pt>
                <c:pt idx="71542">
                  <c:v>0.992702502880908</c:v>
                </c:pt>
                <c:pt idx="71543">
                  <c:v>0.98812865118973203</c:v>
                </c:pt>
                <c:pt idx="71544">
                  <c:v>0.99136267112557597</c:v>
                </c:pt>
                <c:pt idx="71545">
                  <c:v>0.99182466091278099</c:v>
                </c:pt>
                <c:pt idx="71546">
                  <c:v>0.98761392644335</c:v>
                </c:pt>
                <c:pt idx="71547">
                  <c:v>0.98974642670431401</c:v>
                </c:pt>
                <c:pt idx="71548">
                  <c:v>0.99099591073911997</c:v>
                </c:pt>
                <c:pt idx="71549">
                  <c:v>0.98747053882478597</c:v>
                </c:pt>
                <c:pt idx="71550">
                  <c:v>0.99118960681081603</c:v>
                </c:pt>
                <c:pt idx="71551">
                  <c:v>0.99335575908333296</c:v>
                </c:pt>
                <c:pt idx="71552">
                  <c:v>0.98776499094138404</c:v>
                </c:pt>
                <c:pt idx="71553">
                  <c:v>0.98812892709365396</c:v>
                </c:pt>
                <c:pt idx="71554">
                  <c:v>0.99012848486251803</c:v>
                </c:pt>
                <c:pt idx="71555">
                  <c:v>0.99225496902156096</c:v>
                </c:pt>
                <c:pt idx="71556">
                  <c:v>0.99067013683402805</c:v>
                </c:pt>
                <c:pt idx="71557">
                  <c:v>0.99239004567923095</c:v>
                </c:pt>
                <c:pt idx="71558">
                  <c:v>0.99115121325012701</c:v>
                </c:pt>
                <c:pt idx="71559">
                  <c:v>0.992697027314979</c:v>
                </c:pt>
                <c:pt idx="71560">
                  <c:v>0.99115718948857501</c:v>
                </c:pt>
                <c:pt idx="71561">
                  <c:v>0.98813848942364002</c:v>
                </c:pt>
                <c:pt idx="71562">
                  <c:v>0.98851562075433497</c:v>
                </c:pt>
                <c:pt idx="71563">
                  <c:v>0.99398779936233705</c:v>
                </c:pt>
                <c:pt idx="71564">
                  <c:v>0.99072529370511597</c:v>
                </c:pt>
                <c:pt idx="71565">
                  <c:v>0.99136657032225295</c:v>
                </c:pt>
                <c:pt idx="71566">
                  <c:v>0.99206211784954101</c:v>
                </c:pt>
                <c:pt idx="71567">
                  <c:v>0.988549903182389</c:v>
                </c:pt>
                <c:pt idx="71568">
                  <c:v>0.987424582041182</c:v>
                </c:pt>
                <c:pt idx="71569">
                  <c:v>0.992688046699847</c:v>
                </c:pt>
                <c:pt idx="71570">
                  <c:v>0.98984550327949306</c:v>
                </c:pt>
                <c:pt idx="71571">
                  <c:v>0.98667255972367496</c:v>
                </c:pt>
                <c:pt idx="71572">
                  <c:v>0.99073731670972198</c:v>
                </c:pt>
                <c:pt idx="71573">
                  <c:v>0.99271092080864698</c:v>
                </c:pt>
                <c:pt idx="71574">
                  <c:v>0.988163605597286</c:v>
                </c:pt>
                <c:pt idx="71575">
                  <c:v>0.98616119193065999</c:v>
                </c:pt>
                <c:pt idx="71576">
                  <c:v>0.99075608604274901</c:v>
                </c:pt>
                <c:pt idx="71577">
                  <c:v>0.98733960429740897</c:v>
                </c:pt>
                <c:pt idx="71578">
                  <c:v>0.98683925636498204</c:v>
                </c:pt>
                <c:pt idx="71579">
                  <c:v>0.99035003506458397</c:v>
                </c:pt>
                <c:pt idx="71580">
                  <c:v>0.99067092744252705</c:v>
                </c:pt>
                <c:pt idx="71581">
                  <c:v>0.99144727073634897</c:v>
                </c:pt>
                <c:pt idx="71582">
                  <c:v>0.987067736935206</c:v>
                </c:pt>
                <c:pt idx="71583">
                  <c:v>0.99226564365151804</c:v>
                </c:pt>
                <c:pt idx="71584">
                  <c:v>0.98946255271763695</c:v>
                </c:pt>
                <c:pt idx="71585">
                  <c:v>0.99273664539096496</c:v>
                </c:pt>
                <c:pt idx="71586">
                  <c:v>0.98871969631543999</c:v>
                </c:pt>
                <c:pt idx="71587">
                  <c:v>0.99338909446726498</c:v>
                </c:pt>
                <c:pt idx="71588">
                  <c:v>0.98804690052666</c:v>
                </c:pt>
                <c:pt idx="71589">
                  <c:v>0.98843856482234105</c:v>
                </c:pt>
                <c:pt idx="71590">
                  <c:v>0.99372784704532502</c:v>
                </c:pt>
                <c:pt idx="71591">
                  <c:v>0.98876300513406101</c:v>
                </c:pt>
                <c:pt idx="71592">
                  <c:v>0.98991030686367298</c:v>
                </c:pt>
                <c:pt idx="71593">
                  <c:v>0.98992531641877302</c:v>
                </c:pt>
                <c:pt idx="71594">
                  <c:v>0.986769066248672</c:v>
                </c:pt>
                <c:pt idx="71595">
                  <c:v>0.99282883590725901</c:v>
                </c:pt>
                <c:pt idx="71596">
                  <c:v>0.99375838438876896</c:v>
                </c:pt>
                <c:pt idx="71597">
                  <c:v>0.98920281788536901</c:v>
                </c:pt>
                <c:pt idx="71598">
                  <c:v>0.98854691828709695</c:v>
                </c:pt>
                <c:pt idx="71599">
                  <c:v>0.99456204291125605</c:v>
                </c:pt>
                <c:pt idx="71600">
                  <c:v>0.989550954341753</c:v>
                </c:pt>
                <c:pt idx="71601">
                  <c:v>0.98973585357349803</c:v>
                </c:pt>
                <c:pt idx="71602">
                  <c:v>0.99345898238914299</c:v>
                </c:pt>
                <c:pt idx="71603">
                  <c:v>0.990254493616889</c:v>
                </c:pt>
                <c:pt idx="71604">
                  <c:v>0.99041451085382104</c:v>
                </c:pt>
                <c:pt idx="71605">
                  <c:v>0.99083255628643196</c:v>
                </c:pt>
                <c:pt idx="71606">
                  <c:v>0.99221816454622702</c:v>
                </c:pt>
                <c:pt idx="71607">
                  <c:v>0.98607089989294205</c:v>
                </c:pt>
                <c:pt idx="71608">
                  <c:v>0.99174300410185001</c:v>
                </c:pt>
                <c:pt idx="71609">
                  <c:v>0.98938265600852104</c:v>
                </c:pt>
                <c:pt idx="71610">
                  <c:v>0.98784101612144304</c:v>
                </c:pt>
                <c:pt idx="71611">
                  <c:v>0.99089016040738798</c:v>
                </c:pt>
                <c:pt idx="71612">
                  <c:v>0.98967908769494495</c:v>
                </c:pt>
                <c:pt idx="71613">
                  <c:v>0.98860764214707697</c:v>
                </c:pt>
                <c:pt idx="71614">
                  <c:v>0.99310483885450695</c:v>
                </c:pt>
                <c:pt idx="71615">
                  <c:v>0.99366017530096395</c:v>
                </c:pt>
                <c:pt idx="71616">
                  <c:v>0.99216906251758796</c:v>
                </c:pt>
                <c:pt idx="71617">
                  <c:v>0.99362457403293802</c:v>
                </c:pt>
                <c:pt idx="71618">
                  <c:v>0.99205995630104504</c:v>
                </c:pt>
                <c:pt idx="71619">
                  <c:v>0.98850966180412203</c:v>
                </c:pt>
                <c:pt idx="71620">
                  <c:v>0.994860038554925</c:v>
                </c:pt>
                <c:pt idx="71621">
                  <c:v>0.987827488126927</c:v>
                </c:pt>
                <c:pt idx="71622">
                  <c:v>0.989072344709373</c:v>
                </c:pt>
                <c:pt idx="71623">
                  <c:v>0.99354369679592103</c:v>
                </c:pt>
                <c:pt idx="71624">
                  <c:v>0.99232231638823698</c:v>
                </c:pt>
                <c:pt idx="71625">
                  <c:v>0.99128917139794304</c:v>
                </c:pt>
                <c:pt idx="71626">
                  <c:v>0.99409907870186298</c:v>
                </c:pt>
                <c:pt idx="71627">
                  <c:v>0.99144200315672204</c:v>
                </c:pt>
                <c:pt idx="71628">
                  <c:v>0.98633019263071797</c:v>
                </c:pt>
                <c:pt idx="71629">
                  <c:v>0.99180817507850405</c:v>
                </c:pt>
                <c:pt idx="71630">
                  <c:v>0.99269131589591597</c:v>
                </c:pt>
                <c:pt idx="71631">
                  <c:v>0.98829036225334099</c:v>
                </c:pt>
                <c:pt idx="71632">
                  <c:v>0.993324047392805</c:v>
                </c:pt>
                <c:pt idx="71633">
                  <c:v>0.99031837974590997</c:v>
                </c:pt>
                <c:pt idx="71634">
                  <c:v>0.99002292027097805</c:v>
                </c:pt>
                <c:pt idx="71635">
                  <c:v>0.99295255794394499</c:v>
                </c:pt>
                <c:pt idx="71636">
                  <c:v>0.99075400252956303</c:v>
                </c:pt>
                <c:pt idx="71637">
                  <c:v>0.98973462696538295</c:v>
                </c:pt>
                <c:pt idx="71638">
                  <c:v>0.98998996176656795</c:v>
                </c:pt>
                <c:pt idx="71639">
                  <c:v>0.98910599278183398</c:v>
                </c:pt>
                <c:pt idx="71640">
                  <c:v>0.98753255305161003</c:v>
                </c:pt>
                <c:pt idx="71641">
                  <c:v>0.99072391126941595</c:v>
                </c:pt>
                <c:pt idx="71642">
                  <c:v>0.99111728524791898</c:v>
                </c:pt>
                <c:pt idx="71643">
                  <c:v>0.99477470400389201</c:v>
                </c:pt>
                <c:pt idx="71644">
                  <c:v>0.98826463344599003</c:v>
                </c:pt>
                <c:pt idx="71645">
                  <c:v>0.98935775732269005</c:v>
                </c:pt>
                <c:pt idx="71646">
                  <c:v>0.99145763518903995</c:v>
                </c:pt>
                <c:pt idx="71647">
                  <c:v>0.98628219260860905</c:v>
                </c:pt>
                <c:pt idx="71648">
                  <c:v>0.98650915198725497</c:v>
                </c:pt>
                <c:pt idx="71649">
                  <c:v>0.99181477518351702</c:v>
                </c:pt>
                <c:pt idx="71650">
                  <c:v>0.98704608523460902</c:v>
                </c:pt>
                <c:pt idx="71651">
                  <c:v>0.98958951742589296</c:v>
                </c:pt>
                <c:pt idx="71652">
                  <c:v>0.98984623355050705</c:v>
                </c:pt>
                <c:pt idx="71653">
                  <c:v>0.99154428872590505</c:v>
                </c:pt>
                <c:pt idx="71654">
                  <c:v>0.98937700350857904</c:v>
                </c:pt>
                <c:pt idx="71655">
                  <c:v>0.98926947499600304</c:v>
                </c:pt>
                <c:pt idx="71656">
                  <c:v>0.99188692108777099</c:v>
                </c:pt>
                <c:pt idx="71657">
                  <c:v>0.99266807255648704</c:v>
                </c:pt>
                <c:pt idx="71658">
                  <c:v>0.98769150838931496</c:v>
                </c:pt>
                <c:pt idx="71659">
                  <c:v>0.99062796784567597</c:v>
                </c:pt>
                <c:pt idx="71660">
                  <c:v>0.99327102615900997</c:v>
                </c:pt>
                <c:pt idx="71661">
                  <c:v>0.98779587178809602</c:v>
                </c:pt>
                <c:pt idx="71662">
                  <c:v>0.98871256556175202</c:v>
                </c:pt>
                <c:pt idx="71663">
                  <c:v>0.98961093370129605</c:v>
                </c:pt>
                <c:pt idx="71664">
                  <c:v>0.98960556132118005</c:v>
                </c:pt>
                <c:pt idx="71665">
                  <c:v>0.99209358923405</c:v>
                </c:pt>
                <c:pt idx="71666">
                  <c:v>0.987225115769652</c:v>
                </c:pt>
                <c:pt idx="71667">
                  <c:v>0.99232974814555297</c:v>
                </c:pt>
                <c:pt idx="71668">
                  <c:v>0.99301686704139802</c:v>
                </c:pt>
                <c:pt idx="71669">
                  <c:v>0.99135924655206598</c:v>
                </c:pt>
                <c:pt idx="71670">
                  <c:v>0.98986889184222504</c:v>
                </c:pt>
                <c:pt idx="71671">
                  <c:v>0.99206025954357502</c:v>
                </c:pt>
                <c:pt idx="71672">
                  <c:v>0.99279552769092905</c:v>
                </c:pt>
                <c:pt idx="71673">
                  <c:v>0.98882790224925499</c:v>
                </c:pt>
                <c:pt idx="71674">
                  <c:v>0.99028055892424505</c:v>
                </c:pt>
                <c:pt idx="71675">
                  <c:v>0.98825211940017299</c:v>
                </c:pt>
                <c:pt idx="71676">
                  <c:v>0.99380386751375904</c:v>
                </c:pt>
                <c:pt idx="71677">
                  <c:v>0.99103856146011404</c:v>
                </c:pt>
                <c:pt idx="71678">
                  <c:v>0.99175210674521097</c:v>
                </c:pt>
                <c:pt idx="71679">
                  <c:v>0.98830767372390904</c:v>
                </c:pt>
                <c:pt idx="71680">
                  <c:v>0.99429323992247398</c:v>
                </c:pt>
                <c:pt idx="71681">
                  <c:v>0.99018355370497202</c:v>
                </c:pt>
                <c:pt idx="71682">
                  <c:v>0.98693717258844105</c:v>
                </c:pt>
                <c:pt idx="71683">
                  <c:v>0.994761997594373</c:v>
                </c:pt>
                <c:pt idx="71684">
                  <c:v>0.98956566331777296</c:v>
                </c:pt>
                <c:pt idx="71685">
                  <c:v>0.99102017409815901</c:v>
                </c:pt>
                <c:pt idx="71686">
                  <c:v>0.98949243378274698</c:v>
                </c:pt>
                <c:pt idx="71687">
                  <c:v>0.99344861828546804</c:v>
                </c:pt>
                <c:pt idx="71688">
                  <c:v>0.987974655653026</c:v>
                </c:pt>
                <c:pt idx="71689">
                  <c:v>0.99218316962965503</c:v>
                </c:pt>
                <c:pt idx="71690">
                  <c:v>0.98891794060162697</c:v>
                </c:pt>
                <c:pt idx="71691">
                  <c:v>0.99299863648632702</c:v>
                </c:pt>
                <c:pt idx="71692">
                  <c:v>0.99277174146793501</c:v>
                </c:pt>
                <c:pt idx="71693">
                  <c:v>0.98807694304035498</c:v>
                </c:pt>
                <c:pt idx="71694">
                  <c:v>0.99402934381090302</c:v>
                </c:pt>
                <c:pt idx="71695">
                  <c:v>0.98929614901277896</c:v>
                </c:pt>
                <c:pt idx="71696">
                  <c:v>0.99305662019649599</c:v>
                </c:pt>
                <c:pt idx="71697">
                  <c:v>0.98681846275811502</c:v>
                </c:pt>
                <c:pt idx="71698">
                  <c:v>0.98980127579044497</c:v>
                </c:pt>
                <c:pt idx="71699">
                  <c:v>0.988222506076746</c:v>
                </c:pt>
                <c:pt idx="71700">
                  <c:v>0.98789017271371304</c:v>
                </c:pt>
                <c:pt idx="71701">
                  <c:v>0.98826338889585796</c:v>
                </c:pt>
                <c:pt idx="71702">
                  <c:v>0.99232674195428605</c:v>
                </c:pt>
                <c:pt idx="71703">
                  <c:v>0.99047613379313204</c:v>
                </c:pt>
                <c:pt idx="71704">
                  <c:v>0.98769197708633205</c:v>
                </c:pt>
                <c:pt idx="71705">
                  <c:v>0.98900605073597103</c:v>
                </c:pt>
                <c:pt idx="71706">
                  <c:v>0.98867647054118202</c:v>
                </c:pt>
                <c:pt idx="71707">
                  <c:v>0.98715290640900599</c:v>
                </c:pt>
                <c:pt idx="71708">
                  <c:v>0.99115705727280301</c:v>
                </c:pt>
                <c:pt idx="71709">
                  <c:v>0.98841447227148005</c:v>
                </c:pt>
                <c:pt idx="71710">
                  <c:v>0.99124102832389205</c:v>
                </c:pt>
                <c:pt idx="71711">
                  <c:v>0.99074637865267201</c:v>
                </c:pt>
                <c:pt idx="71712">
                  <c:v>0.99433603014747896</c:v>
                </c:pt>
                <c:pt idx="71713">
                  <c:v>0.98867573798713804</c:v>
                </c:pt>
                <c:pt idx="71714">
                  <c:v>0.99362362388948</c:v>
                </c:pt>
                <c:pt idx="71715">
                  <c:v>0.98986838029688495</c:v>
                </c:pt>
                <c:pt idx="71716">
                  <c:v>0.99213652685519405</c:v>
                </c:pt>
                <c:pt idx="71717">
                  <c:v>0.98794062671560501</c:v>
                </c:pt>
                <c:pt idx="71718">
                  <c:v>0.99123768354736697</c:v>
                </c:pt>
                <c:pt idx="71719">
                  <c:v>0.98961441000327199</c:v>
                </c:pt>
                <c:pt idx="71720">
                  <c:v>0.98887889868844203</c:v>
                </c:pt>
                <c:pt idx="71721">
                  <c:v>0.98973836701347795</c:v>
                </c:pt>
                <c:pt idx="71722">
                  <c:v>0.98740810002101997</c:v>
                </c:pt>
                <c:pt idx="71723">
                  <c:v>0.99175982362928505</c:v>
                </c:pt>
                <c:pt idx="71724">
                  <c:v>0.988290014232037</c:v>
                </c:pt>
                <c:pt idx="71725">
                  <c:v>0.98694730863461799</c:v>
                </c:pt>
                <c:pt idx="71726">
                  <c:v>0.98966356149616597</c:v>
                </c:pt>
                <c:pt idx="71727">
                  <c:v>0.98806620214452101</c:v>
                </c:pt>
                <c:pt idx="71728">
                  <c:v>0.98832614159420296</c:v>
                </c:pt>
                <c:pt idx="71729">
                  <c:v>0.99270080212883505</c:v>
                </c:pt>
                <c:pt idx="71730">
                  <c:v>0.98751127167922803</c:v>
                </c:pt>
                <c:pt idx="71731">
                  <c:v>0.98915014738176399</c:v>
                </c:pt>
                <c:pt idx="71732">
                  <c:v>0.99072153131257601</c:v>
                </c:pt>
                <c:pt idx="71733">
                  <c:v>0.99244621030515201</c:v>
                </c:pt>
                <c:pt idx="71734">
                  <c:v>0.988717044190633</c:v>
                </c:pt>
                <c:pt idx="71735">
                  <c:v>0.99300953648391099</c:v>
                </c:pt>
                <c:pt idx="71736">
                  <c:v>0.98851704156568898</c:v>
                </c:pt>
                <c:pt idx="71737">
                  <c:v>0.99049803008507598</c:v>
                </c:pt>
                <c:pt idx="71738">
                  <c:v>0.99432879279586295</c:v>
                </c:pt>
                <c:pt idx="71739">
                  <c:v>0.992811690810254</c:v>
                </c:pt>
                <c:pt idx="71740">
                  <c:v>0.98982119871816299</c:v>
                </c:pt>
                <c:pt idx="71741">
                  <c:v>0.99046908026487301</c:v>
                </c:pt>
                <c:pt idx="71742">
                  <c:v>0.99266812942674398</c:v>
                </c:pt>
                <c:pt idx="71743">
                  <c:v>0.99379717200836404</c:v>
                </c:pt>
                <c:pt idx="71744">
                  <c:v>0.99051365379021905</c:v>
                </c:pt>
                <c:pt idx="71745">
                  <c:v>0.98798800592111502</c:v>
                </c:pt>
                <c:pt idx="71746">
                  <c:v>0.99150623952051997</c:v>
                </c:pt>
                <c:pt idx="71747">
                  <c:v>0.99192580771684102</c:v>
                </c:pt>
                <c:pt idx="71748">
                  <c:v>0.99008627412718797</c:v>
                </c:pt>
                <c:pt idx="71749">
                  <c:v>0.99254668389940104</c:v>
                </c:pt>
                <c:pt idx="71750">
                  <c:v>0.98735837186156705</c:v>
                </c:pt>
                <c:pt idx="71751">
                  <c:v>0.99025375933085702</c:v>
                </c:pt>
                <c:pt idx="71752">
                  <c:v>0.99242691784540904</c:v>
                </c:pt>
                <c:pt idx="71753">
                  <c:v>0.99056587916512295</c:v>
                </c:pt>
                <c:pt idx="71754">
                  <c:v>0.99106173835131794</c:v>
                </c:pt>
                <c:pt idx="71755">
                  <c:v>0.98705757282127604</c:v>
                </c:pt>
                <c:pt idx="71756">
                  <c:v>0.99157526272840502</c:v>
                </c:pt>
                <c:pt idx="71757">
                  <c:v>0.99154243540014897</c:v>
                </c:pt>
                <c:pt idx="71758">
                  <c:v>0.99035668965398405</c:v>
                </c:pt>
                <c:pt idx="71759">
                  <c:v>0.99105314140748002</c:v>
                </c:pt>
                <c:pt idx="71760">
                  <c:v>0.98746175229017497</c:v>
                </c:pt>
                <c:pt idx="71761">
                  <c:v>0.99255812255341003</c:v>
                </c:pt>
                <c:pt idx="71762">
                  <c:v>0.99059902696588198</c:v>
                </c:pt>
                <c:pt idx="71763">
                  <c:v>0.99036430234631401</c:v>
                </c:pt>
                <c:pt idx="71764">
                  <c:v>0.98861639667109502</c:v>
                </c:pt>
                <c:pt idx="71765">
                  <c:v>0.98715810435593598</c:v>
                </c:pt>
                <c:pt idx="71766">
                  <c:v>0.98829272901473297</c:v>
                </c:pt>
                <c:pt idx="71767">
                  <c:v>0.99341185930107601</c:v>
                </c:pt>
                <c:pt idx="71768">
                  <c:v>0.98997789889590104</c:v>
                </c:pt>
                <c:pt idx="71769">
                  <c:v>0.98867538464884397</c:v>
                </c:pt>
                <c:pt idx="71770">
                  <c:v>0.98783518572376705</c:v>
                </c:pt>
                <c:pt idx="71771">
                  <c:v>0.99404984829904897</c:v>
                </c:pt>
                <c:pt idx="71772">
                  <c:v>0.99070798236365398</c:v>
                </c:pt>
                <c:pt idx="71773">
                  <c:v>0.98769794463726002</c:v>
                </c:pt>
                <c:pt idx="71774">
                  <c:v>0.98977745289933305</c:v>
                </c:pt>
                <c:pt idx="71775">
                  <c:v>0.98976872420346895</c:v>
                </c:pt>
                <c:pt idx="71776">
                  <c:v>0.991605022306844</c:v>
                </c:pt>
                <c:pt idx="71777">
                  <c:v>0.98836369129176505</c:v>
                </c:pt>
                <c:pt idx="71778">
                  <c:v>0.99195171899857104</c:v>
                </c:pt>
                <c:pt idx="71779">
                  <c:v>0.98792538541747998</c:v>
                </c:pt>
                <c:pt idx="71780">
                  <c:v>0.98862488571263096</c:v>
                </c:pt>
                <c:pt idx="71781">
                  <c:v>0.99312518822381302</c:v>
                </c:pt>
                <c:pt idx="71782">
                  <c:v>0.99476580500005796</c:v>
                </c:pt>
                <c:pt idx="71783">
                  <c:v>0.98775084893960996</c:v>
                </c:pt>
                <c:pt idx="71784">
                  <c:v>0.99200547624653101</c:v>
                </c:pt>
                <c:pt idx="71785">
                  <c:v>0.98932017609485001</c:v>
                </c:pt>
                <c:pt idx="71786">
                  <c:v>0.99157885383615496</c:v>
                </c:pt>
                <c:pt idx="71787">
                  <c:v>0.99215509298219695</c:v>
                </c:pt>
                <c:pt idx="71788">
                  <c:v>0.99297125476268</c:v>
                </c:pt>
                <c:pt idx="71789">
                  <c:v>0.98755628682141905</c:v>
                </c:pt>
                <c:pt idx="71790">
                  <c:v>0.98951395775397799</c:v>
                </c:pt>
                <c:pt idx="71791">
                  <c:v>0.99318695840142701</c:v>
                </c:pt>
                <c:pt idx="71792">
                  <c:v>0.99189341404587905</c:v>
                </c:pt>
                <c:pt idx="71793">
                  <c:v>0.99065158842708001</c:v>
                </c:pt>
                <c:pt idx="71794">
                  <c:v>0.99203090944467798</c:v>
                </c:pt>
                <c:pt idx="71795">
                  <c:v>0.98990091688573001</c:v>
                </c:pt>
                <c:pt idx="71796">
                  <c:v>0.99370656723806505</c:v>
                </c:pt>
                <c:pt idx="71797">
                  <c:v>0.99213325629232596</c:v>
                </c:pt>
                <c:pt idx="71798">
                  <c:v>0.98681694717964197</c:v>
                </c:pt>
                <c:pt idx="71799">
                  <c:v>0.99379241227852599</c:v>
                </c:pt>
                <c:pt idx="71800">
                  <c:v>0.99131496447338396</c:v>
                </c:pt>
                <c:pt idx="71801">
                  <c:v>0.99146643168555504</c:v>
                </c:pt>
                <c:pt idx="71802">
                  <c:v>0.99307219683319803</c:v>
                </c:pt>
                <c:pt idx="71803">
                  <c:v>0.99181636943597695</c:v>
                </c:pt>
                <c:pt idx="71804">
                  <c:v>0.98870341871487799</c:v>
                </c:pt>
                <c:pt idx="71805">
                  <c:v>0.99152116988967498</c:v>
                </c:pt>
                <c:pt idx="71806">
                  <c:v>0.991967892427707</c:v>
                </c:pt>
                <c:pt idx="71807">
                  <c:v>0.99025729671788099</c:v>
                </c:pt>
                <c:pt idx="71808">
                  <c:v>0.98937454729404894</c:v>
                </c:pt>
                <c:pt idx="71809">
                  <c:v>0.99263526869319796</c:v>
                </c:pt>
                <c:pt idx="71810">
                  <c:v>0.99148866939458602</c:v>
                </c:pt>
                <c:pt idx="71811">
                  <c:v>0.99284302287737403</c:v>
                </c:pt>
                <c:pt idx="71812">
                  <c:v>0.99131231175602696</c:v>
                </c:pt>
                <c:pt idx="71813">
                  <c:v>0.99410788686705998</c:v>
                </c:pt>
                <c:pt idx="71814">
                  <c:v>0.98792170403943402</c:v>
                </c:pt>
                <c:pt idx="71815">
                  <c:v>0.99073317548202799</c:v>
                </c:pt>
                <c:pt idx="71816">
                  <c:v>0.99146591888457003</c:v>
                </c:pt>
                <c:pt idx="71817">
                  <c:v>0.99352380670214202</c:v>
                </c:pt>
                <c:pt idx="71818">
                  <c:v>0.98732862924595999</c:v>
                </c:pt>
                <c:pt idx="71819">
                  <c:v>0.98807536507192295</c:v>
                </c:pt>
                <c:pt idx="71820">
                  <c:v>0.99248868195858497</c:v>
                </c:pt>
                <c:pt idx="71821">
                  <c:v>0.98605650134393297</c:v>
                </c:pt>
                <c:pt idx="71822">
                  <c:v>0.99389873131607998</c:v>
                </c:pt>
                <c:pt idx="71823">
                  <c:v>0.98894157651274694</c:v>
                </c:pt>
                <c:pt idx="71824">
                  <c:v>0.98795215232483402</c:v>
                </c:pt>
                <c:pt idx="71825">
                  <c:v>0.99121707928965697</c:v>
                </c:pt>
                <c:pt idx="71826">
                  <c:v>0.99125732855211901</c:v>
                </c:pt>
                <c:pt idx="71827">
                  <c:v>0.99241376010109805</c:v>
                </c:pt>
                <c:pt idx="71828">
                  <c:v>0.98742493918840402</c:v>
                </c:pt>
                <c:pt idx="71829">
                  <c:v>0.99331043180479905</c:v>
                </c:pt>
                <c:pt idx="71830">
                  <c:v>0.99327454762919598</c:v>
                </c:pt>
                <c:pt idx="71831">
                  <c:v>0.98898403220067199</c:v>
                </c:pt>
                <c:pt idx="71832">
                  <c:v>0.99065247225284503</c:v>
                </c:pt>
                <c:pt idx="71833">
                  <c:v>0.99378241453572802</c:v>
                </c:pt>
                <c:pt idx="71834">
                  <c:v>0.98914748167851296</c:v>
                </c:pt>
                <c:pt idx="71835">
                  <c:v>0.98895910613322602</c:v>
                </c:pt>
                <c:pt idx="71836">
                  <c:v>0.99293025323390405</c:v>
                </c:pt>
                <c:pt idx="71837">
                  <c:v>0.98834595018965099</c:v>
                </c:pt>
                <c:pt idx="71838">
                  <c:v>0.99030779028711002</c:v>
                </c:pt>
                <c:pt idx="71839">
                  <c:v>0.99323472464832296</c:v>
                </c:pt>
                <c:pt idx="71840">
                  <c:v>0.98687647313316595</c:v>
                </c:pt>
                <c:pt idx="71841">
                  <c:v>0.99257449956014399</c:v>
                </c:pt>
                <c:pt idx="71842">
                  <c:v>0.99057784949275796</c:v>
                </c:pt>
                <c:pt idx="71843">
                  <c:v>0.98953415540013701</c:v>
                </c:pt>
                <c:pt idx="71844">
                  <c:v>0.98905455464854297</c:v>
                </c:pt>
                <c:pt idx="71845">
                  <c:v>0.99310325240884401</c:v>
                </c:pt>
                <c:pt idx="71846">
                  <c:v>0.98900075910455398</c:v>
                </c:pt>
                <c:pt idx="71847">
                  <c:v>0.98959757428832995</c:v>
                </c:pt>
                <c:pt idx="71848">
                  <c:v>0.99356641332731799</c:v>
                </c:pt>
                <c:pt idx="71849">
                  <c:v>0.99428166354019598</c:v>
                </c:pt>
                <c:pt idx="71850">
                  <c:v>0.98962748691847702</c:v>
                </c:pt>
                <c:pt idx="71851">
                  <c:v>0.98859177075471105</c:v>
                </c:pt>
                <c:pt idx="71852">
                  <c:v>0.99112420792755496</c:v>
                </c:pt>
                <c:pt idx="71853">
                  <c:v>0.99039406869230195</c:v>
                </c:pt>
                <c:pt idx="71854">
                  <c:v>0.990438235000203</c:v>
                </c:pt>
                <c:pt idx="71855">
                  <c:v>0.98965742724962102</c:v>
                </c:pt>
                <c:pt idx="71856">
                  <c:v>0.98801071760134695</c:v>
                </c:pt>
                <c:pt idx="71857">
                  <c:v>0.99141779767439198</c:v>
                </c:pt>
                <c:pt idx="71858">
                  <c:v>0.99344988700832504</c:v>
                </c:pt>
                <c:pt idx="71859">
                  <c:v>0.98858477012174295</c:v>
                </c:pt>
                <c:pt idx="71860">
                  <c:v>0.98931190144093095</c:v>
                </c:pt>
                <c:pt idx="71861">
                  <c:v>0.99352150531696903</c:v>
                </c:pt>
                <c:pt idx="71862">
                  <c:v>0.98765047028817898</c:v>
                </c:pt>
                <c:pt idx="71863">
                  <c:v>0.98971490566768705</c:v>
                </c:pt>
                <c:pt idx="71864">
                  <c:v>0.99161478642835199</c:v>
                </c:pt>
                <c:pt idx="71865">
                  <c:v>0.99065281758241797</c:v>
                </c:pt>
                <c:pt idx="71866">
                  <c:v>0.98869889811525902</c:v>
                </c:pt>
                <c:pt idx="71867">
                  <c:v>0.99195741753253497</c:v>
                </c:pt>
                <c:pt idx="71868">
                  <c:v>0.99025225456939603</c:v>
                </c:pt>
                <c:pt idx="71869">
                  <c:v>0.99251028419888998</c:v>
                </c:pt>
                <c:pt idx="71870">
                  <c:v>0.98926969946945598</c:v>
                </c:pt>
                <c:pt idx="71871">
                  <c:v>0.98941020618291697</c:v>
                </c:pt>
                <c:pt idx="71872">
                  <c:v>0.99166917452618097</c:v>
                </c:pt>
                <c:pt idx="71873">
                  <c:v>0.99337598614397105</c:v>
                </c:pt>
                <c:pt idx="71874">
                  <c:v>0.98930128390973804</c:v>
                </c:pt>
                <c:pt idx="71875">
                  <c:v>0.99177889056510804</c:v>
                </c:pt>
                <c:pt idx="71876">
                  <c:v>0.98552395283224903</c:v>
                </c:pt>
                <c:pt idx="71877">
                  <c:v>0.99317145993590605</c:v>
                </c:pt>
                <c:pt idx="71878">
                  <c:v>0.99116590510741698</c:v>
                </c:pt>
                <c:pt idx="71879">
                  <c:v>0.98838905346265604</c:v>
                </c:pt>
                <c:pt idx="71880">
                  <c:v>0.99239297821129202</c:v>
                </c:pt>
                <c:pt idx="71881">
                  <c:v>0.99081027931933896</c:v>
                </c:pt>
                <c:pt idx="71882">
                  <c:v>0.99221683896770996</c:v>
                </c:pt>
                <c:pt idx="71883">
                  <c:v>0.98921451565735097</c:v>
                </c:pt>
                <c:pt idx="71884">
                  <c:v>0.99160787527218597</c:v>
                </c:pt>
                <c:pt idx="71885">
                  <c:v>0.99068683589919604</c:v>
                </c:pt>
                <c:pt idx="71886">
                  <c:v>0.98965261386250603</c:v>
                </c:pt>
                <c:pt idx="71887">
                  <c:v>0.99024868531036003</c:v>
                </c:pt>
                <c:pt idx="71888">
                  <c:v>0.98993253922318203</c:v>
                </c:pt>
                <c:pt idx="71889">
                  <c:v>0.98829037130311403</c:v>
                </c:pt>
                <c:pt idx="71890">
                  <c:v>0.98988868919669704</c:v>
                </c:pt>
                <c:pt idx="71891">
                  <c:v>0.99280037735645099</c:v>
                </c:pt>
                <c:pt idx="71892">
                  <c:v>0.98874866858002297</c:v>
                </c:pt>
                <c:pt idx="71893">
                  <c:v>0.98859517915216499</c:v>
                </c:pt>
                <c:pt idx="71894">
                  <c:v>0.99314518823599396</c:v>
                </c:pt>
                <c:pt idx="71895">
                  <c:v>0.98836365092749801</c:v>
                </c:pt>
                <c:pt idx="71896">
                  <c:v>0.98965869042618504</c:v>
                </c:pt>
                <c:pt idx="71897">
                  <c:v>0.99174824092942404</c:v>
                </c:pt>
                <c:pt idx="71898">
                  <c:v>0.98637192120768502</c:v>
                </c:pt>
                <c:pt idx="71899">
                  <c:v>0.99295449199314501</c:v>
                </c:pt>
                <c:pt idx="71900">
                  <c:v>0.990047747370702</c:v>
                </c:pt>
                <c:pt idx="71901">
                  <c:v>0.98979488600625598</c:v>
                </c:pt>
                <c:pt idx="71902">
                  <c:v>0.98772597334722001</c:v>
                </c:pt>
                <c:pt idx="71903">
                  <c:v>0.98686599467143699</c:v>
                </c:pt>
                <c:pt idx="71904">
                  <c:v>0.98682957428919005</c:v>
                </c:pt>
                <c:pt idx="71905">
                  <c:v>0.98590323011578296</c:v>
                </c:pt>
                <c:pt idx="71906">
                  <c:v>0.99013284316387495</c:v>
                </c:pt>
                <c:pt idx="71907">
                  <c:v>0.98706091524852502</c:v>
                </c:pt>
                <c:pt idx="71908">
                  <c:v>0.98845972844038898</c:v>
                </c:pt>
                <c:pt idx="71909">
                  <c:v>0.99070146253027003</c:v>
                </c:pt>
                <c:pt idx="71910">
                  <c:v>0.99018150668392901</c:v>
                </c:pt>
                <c:pt idx="71911">
                  <c:v>0.98940560357099605</c:v>
                </c:pt>
                <c:pt idx="71912">
                  <c:v>0.98717714298537096</c:v>
                </c:pt>
                <c:pt idx="71913">
                  <c:v>0.99244156629186497</c:v>
                </c:pt>
                <c:pt idx="71914">
                  <c:v>0.99284315719992999</c:v>
                </c:pt>
                <c:pt idx="71915">
                  <c:v>0.98931180327017898</c:v>
                </c:pt>
                <c:pt idx="71916">
                  <c:v>0.99197404223532104</c:v>
                </c:pt>
                <c:pt idx="71917">
                  <c:v>0.99305776753605601</c:v>
                </c:pt>
                <c:pt idx="71918">
                  <c:v>0.98776571158049098</c:v>
                </c:pt>
                <c:pt idx="71919">
                  <c:v>0.99081296192545398</c:v>
                </c:pt>
                <c:pt idx="71920">
                  <c:v>0.99232604798133395</c:v>
                </c:pt>
                <c:pt idx="71921">
                  <c:v>0.99311648099572503</c:v>
                </c:pt>
                <c:pt idx="71922">
                  <c:v>0.98878188826629398</c:v>
                </c:pt>
                <c:pt idx="71923">
                  <c:v>0.99104329637808897</c:v>
                </c:pt>
                <c:pt idx="71924">
                  <c:v>0.98815580489533195</c:v>
                </c:pt>
                <c:pt idx="71925">
                  <c:v>0.992236512388178</c:v>
                </c:pt>
                <c:pt idx="71926">
                  <c:v>0.98843390053338298</c:v>
                </c:pt>
                <c:pt idx="71927">
                  <c:v>0.98626977635004398</c:v>
                </c:pt>
                <c:pt idx="71928">
                  <c:v>0.991937577657237</c:v>
                </c:pt>
                <c:pt idx="71929">
                  <c:v>0.99049649950975904</c:v>
                </c:pt>
                <c:pt idx="71930">
                  <c:v>0.99094568963150098</c:v>
                </c:pt>
                <c:pt idx="71931">
                  <c:v>0.99363117712073501</c:v>
                </c:pt>
                <c:pt idx="71932">
                  <c:v>0.990532421316901</c:v>
                </c:pt>
                <c:pt idx="71933">
                  <c:v>0.990267766447677</c:v>
                </c:pt>
                <c:pt idx="71934">
                  <c:v>0.99316636479596498</c:v>
                </c:pt>
                <c:pt idx="71935">
                  <c:v>0.98930267283387996</c:v>
                </c:pt>
                <c:pt idx="71936">
                  <c:v>0.989410933481226</c:v>
                </c:pt>
                <c:pt idx="71937">
                  <c:v>0.99075575860802301</c:v>
                </c:pt>
                <c:pt idx="71938">
                  <c:v>0.99113661520685303</c:v>
                </c:pt>
                <c:pt idx="71939">
                  <c:v>0.98893854470671905</c:v>
                </c:pt>
                <c:pt idx="71940">
                  <c:v>0.99060873941043204</c:v>
                </c:pt>
                <c:pt idx="71941">
                  <c:v>0.99080380159341697</c:v>
                </c:pt>
                <c:pt idx="71942">
                  <c:v>0.98697724339767201</c:v>
                </c:pt>
                <c:pt idx="71943">
                  <c:v>0.99280579077026299</c:v>
                </c:pt>
                <c:pt idx="71944">
                  <c:v>0.99080397672032505</c:v>
                </c:pt>
                <c:pt idx="71945">
                  <c:v>0.99245128535165394</c:v>
                </c:pt>
                <c:pt idx="71946">
                  <c:v>0.99201403159366996</c:v>
                </c:pt>
                <c:pt idx="71947">
                  <c:v>0.98789273513194698</c:v>
                </c:pt>
                <c:pt idx="71948">
                  <c:v>0.98944504294470303</c:v>
                </c:pt>
                <c:pt idx="71949">
                  <c:v>0.987187337307317</c:v>
                </c:pt>
                <c:pt idx="71950">
                  <c:v>0.98616873223129797</c:v>
                </c:pt>
                <c:pt idx="71951">
                  <c:v>0.99033152461187701</c:v>
                </c:pt>
                <c:pt idx="71952">
                  <c:v>0.98796373870756005</c:v>
                </c:pt>
                <c:pt idx="71953">
                  <c:v>0.98775962421710395</c:v>
                </c:pt>
                <c:pt idx="71954">
                  <c:v>0.994245691402874</c:v>
                </c:pt>
                <c:pt idx="71955">
                  <c:v>0.98611969668809296</c:v>
                </c:pt>
                <c:pt idx="71956">
                  <c:v>0.990020954751899</c:v>
                </c:pt>
                <c:pt idx="71957">
                  <c:v>0.99176605141760898</c:v>
                </c:pt>
                <c:pt idx="71958">
                  <c:v>0.99112531847666996</c:v>
                </c:pt>
                <c:pt idx="71959">
                  <c:v>0.99111574963216997</c:v>
                </c:pt>
                <c:pt idx="71960">
                  <c:v>0.98755114152094603</c:v>
                </c:pt>
                <c:pt idx="71961">
                  <c:v>0.99270633307906198</c:v>
                </c:pt>
                <c:pt idx="71962">
                  <c:v>0.987765664143057</c:v>
                </c:pt>
                <c:pt idx="71963">
                  <c:v>0.99040635314428205</c:v>
                </c:pt>
                <c:pt idx="71964">
                  <c:v>0.99176332781774901</c:v>
                </c:pt>
                <c:pt idx="71965">
                  <c:v>0.98791362877006506</c:v>
                </c:pt>
                <c:pt idx="71966">
                  <c:v>0.98920060833831802</c:v>
                </c:pt>
                <c:pt idx="71967">
                  <c:v>0.98819262346644099</c:v>
                </c:pt>
                <c:pt idx="71968">
                  <c:v>0.98987712069774203</c:v>
                </c:pt>
                <c:pt idx="71969">
                  <c:v>0.98973547313994104</c:v>
                </c:pt>
                <c:pt idx="71970">
                  <c:v>0.98776692482153805</c:v>
                </c:pt>
                <c:pt idx="71971">
                  <c:v>0.99126815278048697</c:v>
                </c:pt>
                <c:pt idx="71972">
                  <c:v>0.99183368483587697</c:v>
                </c:pt>
                <c:pt idx="71973">
                  <c:v>0.99243485826049305</c:v>
                </c:pt>
                <c:pt idx="71974">
                  <c:v>0.99132637260161105</c:v>
                </c:pt>
                <c:pt idx="71975">
                  <c:v>0.98815770002415704</c:v>
                </c:pt>
                <c:pt idx="71976">
                  <c:v>0.99078209035321596</c:v>
                </c:pt>
                <c:pt idx="71977">
                  <c:v>0.98672255291417699</c:v>
                </c:pt>
                <c:pt idx="71978">
                  <c:v>0.98965835778177502</c:v>
                </c:pt>
                <c:pt idx="71979">
                  <c:v>0.98894795809250302</c:v>
                </c:pt>
                <c:pt idx="71980">
                  <c:v>0.99099158072815796</c:v>
                </c:pt>
                <c:pt idx="71981">
                  <c:v>0.98709193609009405</c:v>
                </c:pt>
                <c:pt idx="71982">
                  <c:v>0.99218271654301404</c:v>
                </c:pt>
                <c:pt idx="71983">
                  <c:v>0.98831207421200096</c:v>
                </c:pt>
                <c:pt idx="71984">
                  <c:v>0.990963896333378</c:v>
                </c:pt>
                <c:pt idx="71985">
                  <c:v>0.99421813140022597</c:v>
                </c:pt>
                <c:pt idx="71986">
                  <c:v>0.98703318363538906</c:v>
                </c:pt>
                <c:pt idx="71987">
                  <c:v>0.99273864832471104</c:v>
                </c:pt>
                <c:pt idx="71988">
                  <c:v>0.99229640179447398</c:v>
                </c:pt>
                <c:pt idx="71989">
                  <c:v>0.99061094682718298</c:v>
                </c:pt>
                <c:pt idx="71990">
                  <c:v>0.98873895981347204</c:v>
                </c:pt>
                <c:pt idx="71991">
                  <c:v>0.99342615047285399</c:v>
                </c:pt>
                <c:pt idx="71992">
                  <c:v>0.98876994570372301</c:v>
                </c:pt>
                <c:pt idx="71993">
                  <c:v>0.99213623048687005</c:v>
                </c:pt>
                <c:pt idx="71994">
                  <c:v>0.98854565841469599</c:v>
                </c:pt>
                <c:pt idx="71995">
                  <c:v>0.99031006701558799</c:v>
                </c:pt>
                <c:pt idx="71996">
                  <c:v>0.99428349860659204</c:v>
                </c:pt>
                <c:pt idx="71997">
                  <c:v>0.98959473720269697</c:v>
                </c:pt>
                <c:pt idx="71998">
                  <c:v>0.98660090002427803</c:v>
                </c:pt>
                <c:pt idx="71999">
                  <c:v>0.99314470220295004</c:v>
                </c:pt>
                <c:pt idx="72000">
                  <c:v>0.99285720196067895</c:v>
                </c:pt>
                <c:pt idx="72001">
                  <c:v>0.99415012000760095</c:v>
                </c:pt>
                <c:pt idx="72002">
                  <c:v>0.99089941618853405</c:v>
                </c:pt>
                <c:pt idx="72003">
                  <c:v>0.99192815076999497</c:v>
                </c:pt>
                <c:pt idx="72004">
                  <c:v>0.98770854901649896</c:v>
                </c:pt>
                <c:pt idx="72005">
                  <c:v>0.98994638473546803</c:v>
                </c:pt>
                <c:pt idx="72006">
                  <c:v>0.99020010720593699</c:v>
                </c:pt>
                <c:pt idx="72007">
                  <c:v>0.98913935704273803</c:v>
                </c:pt>
                <c:pt idx="72008">
                  <c:v>0.993775636057877</c:v>
                </c:pt>
                <c:pt idx="72009">
                  <c:v>0.99277451090784996</c:v>
                </c:pt>
                <c:pt idx="72010">
                  <c:v>0.99123746868015306</c:v>
                </c:pt>
                <c:pt idx="72011">
                  <c:v>0.99442706903848899</c:v>
                </c:pt>
                <c:pt idx="72012">
                  <c:v>0.98754909666267099</c:v>
                </c:pt>
                <c:pt idx="72013">
                  <c:v>0.98752295577230298</c:v>
                </c:pt>
                <c:pt idx="72014">
                  <c:v>0.99335884295066401</c:v>
                </c:pt>
                <c:pt idx="72015">
                  <c:v>0.98974137718201805</c:v>
                </c:pt>
                <c:pt idx="72016">
                  <c:v>0.98869783550063595</c:v>
                </c:pt>
                <c:pt idx="72017">
                  <c:v>0.99275856178396504</c:v>
                </c:pt>
                <c:pt idx="72018">
                  <c:v>0.99123298338999999</c:v>
                </c:pt>
                <c:pt idx="72019">
                  <c:v>0.98630874488706799</c:v>
                </c:pt>
                <c:pt idx="72020">
                  <c:v>0.99182215670585205</c:v>
                </c:pt>
                <c:pt idx="72021">
                  <c:v>0.990085588242129</c:v>
                </c:pt>
                <c:pt idx="72022">
                  <c:v>0.99116546895462798</c:v>
                </c:pt>
                <c:pt idx="72023">
                  <c:v>0.98876929014599801</c:v>
                </c:pt>
                <c:pt idx="72024">
                  <c:v>0.99411309489431199</c:v>
                </c:pt>
                <c:pt idx="72025">
                  <c:v>0.98630949683352398</c:v>
                </c:pt>
                <c:pt idx="72026">
                  <c:v>0.99356221006143597</c:v>
                </c:pt>
                <c:pt idx="72027">
                  <c:v>0.98930474267759905</c:v>
                </c:pt>
                <c:pt idx="72028">
                  <c:v>0.98962700597249897</c:v>
                </c:pt>
                <c:pt idx="72029">
                  <c:v>0.99086875138135999</c:v>
                </c:pt>
                <c:pt idx="72030">
                  <c:v>0.98952514670222602</c:v>
                </c:pt>
                <c:pt idx="72031">
                  <c:v>0.992184171533953</c:v>
                </c:pt>
                <c:pt idx="72032">
                  <c:v>0.98984508685355799</c:v>
                </c:pt>
                <c:pt idx="72033">
                  <c:v>0.98778166702386605</c:v>
                </c:pt>
                <c:pt idx="72034">
                  <c:v>0.99104518073000403</c:v>
                </c:pt>
                <c:pt idx="72035">
                  <c:v>0.99043309365299503</c:v>
                </c:pt>
                <c:pt idx="72036">
                  <c:v>0.99009263651831902</c:v>
                </c:pt>
                <c:pt idx="72037">
                  <c:v>0.98761905510850301</c:v>
                </c:pt>
                <c:pt idx="72038">
                  <c:v>0.99320636916879301</c:v>
                </c:pt>
                <c:pt idx="72039">
                  <c:v>0.98834256056166603</c:v>
                </c:pt>
                <c:pt idx="72040">
                  <c:v>0.99212765366840505</c:v>
                </c:pt>
                <c:pt idx="72041">
                  <c:v>0.988332484310119</c:v>
                </c:pt>
                <c:pt idx="72042">
                  <c:v>0.98982987671002198</c:v>
                </c:pt>
                <c:pt idx="72043">
                  <c:v>0.99376982886771603</c:v>
                </c:pt>
                <c:pt idx="72044">
                  <c:v>0.98944918947402205</c:v>
                </c:pt>
                <c:pt idx="72045">
                  <c:v>0.98950297810490995</c:v>
                </c:pt>
                <c:pt idx="72046">
                  <c:v>0.99125909933747303</c:v>
                </c:pt>
                <c:pt idx="72047">
                  <c:v>0.99089580663421795</c:v>
                </c:pt>
                <c:pt idx="72048">
                  <c:v>0.99356752808026205</c:v>
                </c:pt>
                <c:pt idx="72049">
                  <c:v>0.99261732290969096</c:v>
                </c:pt>
                <c:pt idx="72050">
                  <c:v>0.98999186436606901</c:v>
                </c:pt>
                <c:pt idx="72051">
                  <c:v>0.99377386285989799</c:v>
                </c:pt>
                <c:pt idx="72052">
                  <c:v>0.99409703577415598</c:v>
                </c:pt>
                <c:pt idx="72053">
                  <c:v>0.988013790836206</c:v>
                </c:pt>
                <c:pt idx="72054">
                  <c:v>0.99336096372997695</c:v>
                </c:pt>
                <c:pt idx="72055">
                  <c:v>0.98778123098323001</c:v>
                </c:pt>
                <c:pt idx="72056">
                  <c:v>0.99204984459816103</c:v>
                </c:pt>
                <c:pt idx="72057">
                  <c:v>0.99259958848450303</c:v>
                </c:pt>
                <c:pt idx="72058">
                  <c:v>0.98693621343028703</c:v>
                </c:pt>
                <c:pt idx="72059">
                  <c:v>0.98959297092743803</c:v>
                </c:pt>
                <c:pt idx="72060">
                  <c:v>0.98909316474971398</c:v>
                </c:pt>
                <c:pt idx="72061">
                  <c:v>0.99115718300808697</c:v>
                </c:pt>
                <c:pt idx="72062">
                  <c:v>0.99354581308831103</c:v>
                </c:pt>
                <c:pt idx="72063">
                  <c:v>0.98794573255951601</c:v>
                </c:pt>
                <c:pt idx="72064">
                  <c:v>0.98883233913679702</c:v>
                </c:pt>
                <c:pt idx="72065">
                  <c:v>0.99014032400567198</c:v>
                </c:pt>
                <c:pt idx="72066">
                  <c:v>0.991709596488486</c:v>
                </c:pt>
                <c:pt idx="72067">
                  <c:v>0.98896507593013205</c:v>
                </c:pt>
                <c:pt idx="72068">
                  <c:v>0.98874328492395502</c:v>
                </c:pt>
                <c:pt idx="72069">
                  <c:v>0.98971162074665697</c:v>
                </c:pt>
                <c:pt idx="72070">
                  <c:v>0.99118930041493203</c:v>
                </c:pt>
                <c:pt idx="72071">
                  <c:v>0.99180711087156104</c:v>
                </c:pt>
                <c:pt idx="72072">
                  <c:v>0.98905271168498798</c:v>
                </c:pt>
                <c:pt idx="72073">
                  <c:v>0.98759265971806798</c:v>
                </c:pt>
                <c:pt idx="72074">
                  <c:v>0.98901079268639802</c:v>
                </c:pt>
                <c:pt idx="72075">
                  <c:v>0.99132067930450096</c:v>
                </c:pt>
                <c:pt idx="72076">
                  <c:v>0.98940016825658605</c:v>
                </c:pt>
                <c:pt idx="72077">
                  <c:v>0.98691040808910502</c:v>
                </c:pt>
                <c:pt idx="72078">
                  <c:v>0.99095645805419297</c:v>
                </c:pt>
                <c:pt idx="72079">
                  <c:v>0.99164996755445001</c:v>
                </c:pt>
                <c:pt idx="72080">
                  <c:v>0.99210003664410895</c:v>
                </c:pt>
                <c:pt idx="72081">
                  <c:v>0.99251963881145799</c:v>
                </c:pt>
                <c:pt idx="72082">
                  <c:v>0.98740211004035405</c:v>
                </c:pt>
                <c:pt idx="72083">
                  <c:v>0.98773953645642898</c:v>
                </c:pt>
                <c:pt idx="72084">
                  <c:v>0.99248114827659095</c:v>
                </c:pt>
                <c:pt idx="72085">
                  <c:v>0.98940043819902401</c:v>
                </c:pt>
                <c:pt idx="72086">
                  <c:v>0.99030464252669603</c:v>
                </c:pt>
                <c:pt idx="72087">
                  <c:v>0.98999272410754902</c:v>
                </c:pt>
                <c:pt idx="72088">
                  <c:v>0.99211042219927403</c:v>
                </c:pt>
                <c:pt idx="72089">
                  <c:v>0.99101789796569395</c:v>
                </c:pt>
                <c:pt idx="72090">
                  <c:v>0.99306388103107202</c:v>
                </c:pt>
                <c:pt idx="72091">
                  <c:v>0.99037258756323698</c:v>
                </c:pt>
                <c:pt idx="72092">
                  <c:v>0.990361736430456</c:v>
                </c:pt>
                <c:pt idx="72093">
                  <c:v>0.99371165217218105</c:v>
                </c:pt>
                <c:pt idx="72094">
                  <c:v>0.99089986180882506</c:v>
                </c:pt>
                <c:pt idx="72095">
                  <c:v>0.99344616800253505</c:v>
                </c:pt>
                <c:pt idx="72096">
                  <c:v>0.99416746560564595</c:v>
                </c:pt>
                <c:pt idx="72097">
                  <c:v>0.98996672990044099</c:v>
                </c:pt>
                <c:pt idx="72098">
                  <c:v>0.99273959453098903</c:v>
                </c:pt>
                <c:pt idx="72099">
                  <c:v>0.98791480641726204</c:v>
                </c:pt>
                <c:pt idx="72100">
                  <c:v>0.99134771836852997</c:v>
                </c:pt>
                <c:pt idx="72101">
                  <c:v>0.99149362224860504</c:v>
                </c:pt>
                <c:pt idx="72102">
                  <c:v>0.99035058534156695</c:v>
                </c:pt>
                <c:pt idx="72103">
                  <c:v>0.99007450890231097</c:v>
                </c:pt>
                <c:pt idx="72104">
                  <c:v>0.99033149805462195</c:v>
                </c:pt>
                <c:pt idx="72105">
                  <c:v>0.99165596650382204</c:v>
                </c:pt>
                <c:pt idx="72106">
                  <c:v>0.98845837995210295</c:v>
                </c:pt>
                <c:pt idx="72107">
                  <c:v>0.99087021898107797</c:v>
                </c:pt>
                <c:pt idx="72108">
                  <c:v>0.98913539167489495</c:v>
                </c:pt>
                <c:pt idx="72109">
                  <c:v>0.98826582252559603</c:v>
                </c:pt>
                <c:pt idx="72110">
                  <c:v>0.98919022737320506</c:v>
                </c:pt>
                <c:pt idx="72111">
                  <c:v>0.99268864542044</c:v>
                </c:pt>
                <c:pt idx="72112">
                  <c:v>0.99003153922336395</c:v>
                </c:pt>
                <c:pt idx="72113">
                  <c:v>0.99300961306526703</c:v>
                </c:pt>
                <c:pt idx="72114">
                  <c:v>0.98909563928251798</c:v>
                </c:pt>
                <c:pt idx="72115">
                  <c:v>0.98708944836495505</c:v>
                </c:pt>
                <c:pt idx="72116">
                  <c:v>0.99282388921752796</c:v>
                </c:pt>
                <c:pt idx="72117">
                  <c:v>0.988774133996287</c:v>
                </c:pt>
                <c:pt idx="72118">
                  <c:v>0.99289256728674502</c:v>
                </c:pt>
                <c:pt idx="72119">
                  <c:v>0.98837797677729</c:v>
                </c:pt>
                <c:pt idx="72120">
                  <c:v>0.99205681747002405</c:v>
                </c:pt>
                <c:pt idx="72121">
                  <c:v>0.99063925642363904</c:v>
                </c:pt>
                <c:pt idx="72122">
                  <c:v>0.99139489209876797</c:v>
                </c:pt>
                <c:pt idx="72123">
                  <c:v>0.99041163172450397</c:v>
                </c:pt>
                <c:pt idx="72124">
                  <c:v>0.99104807628908398</c:v>
                </c:pt>
                <c:pt idx="72125">
                  <c:v>0.99017267881928495</c:v>
                </c:pt>
                <c:pt idx="72126">
                  <c:v>0.99052047314722202</c:v>
                </c:pt>
                <c:pt idx="72127">
                  <c:v>0.98926940901342697</c:v>
                </c:pt>
                <c:pt idx="72128">
                  <c:v>0.98917493624493702</c:v>
                </c:pt>
                <c:pt idx="72129">
                  <c:v>0.98937292662034504</c:v>
                </c:pt>
                <c:pt idx="72130">
                  <c:v>0.99384385964118904</c:v>
                </c:pt>
                <c:pt idx="72131">
                  <c:v>0.99071754832528303</c:v>
                </c:pt>
                <c:pt idx="72132">
                  <c:v>0.99060442348539202</c:v>
                </c:pt>
                <c:pt idx="72133">
                  <c:v>0.99345487740816396</c:v>
                </c:pt>
                <c:pt idx="72134">
                  <c:v>0.990333934712464</c:v>
                </c:pt>
                <c:pt idx="72135">
                  <c:v>0.99240323877599701</c:v>
                </c:pt>
                <c:pt idx="72136">
                  <c:v>0.98843919809548697</c:v>
                </c:pt>
                <c:pt idx="72137">
                  <c:v>0.99298650700287605</c:v>
                </c:pt>
                <c:pt idx="72138">
                  <c:v>0.98853703991898401</c:v>
                </c:pt>
                <c:pt idx="72139">
                  <c:v>0.98832849364604802</c:v>
                </c:pt>
                <c:pt idx="72140">
                  <c:v>0.99067020063587197</c:v>
                </c:pt>
                <c:pt idx="72141">
                  <c:v>0.98848196605846705</c:v>
                </c:pt>
                <c:pt idx="72142">
                  <c:v>0.99288937150363799</c:v>
                </c:pt>
                <c:pt idx="72143">
                  <c:v>0.99109813921211498</c:v>
                </c:pt>
                <c:pt idx="72144">
                  <c:v>0.98889291841260996</c:v>
                </c:pt>
                <c:pt idx="72145">
                  <c:v>0.98901355227982701</c:v>
                </c:pt>
                <c:pt idx="72146">
                  <c:v>0.99373919363892105</c:v>
                </c:pt>
                <c:pt idx="72147">
                  <c:v>0.990468990452542</c:v>
                </c:pt>
                <c:pt idx="72148">
                  <c:v>0.99186352105494502</c:v>
                </c:pt>
                <c:pt idx="72149">
                  <c:v>0.99445320793274095</c:v>
                </c:pt>
                <c:pt idx="72150">
                  <c:v>0.98945133794226103</c:v>
                </c:pt>
                <c:pt idx="72151">
                  <c:v>0.98629462393966705</c:v>
                </c:pt>
                <c:pt idx="72152">
                  <c:v>0.99391389982399403</c:v>
                </c:pt>
                <c:pt idx="72153">
                  <c:v>0.98965715762411499</c:v>
                </c:pt>
                <c:pt idx="72154">
                  <c:v>0.98872322180386496</c:v>
                </c:pt>
                <c:pt idx="72155">
                  <c:v>0.98806753918763601</c:v>
                </c:pt>
                <c:pt idx="72156">
                  <c:v>0.99249789899982299</c:v>
                </c:pt>
                <c:pt idx="72157">
                  <c:v>0.99258534087166395</c:v>
                </c:pt>
                <c:pt idx="72158">
                  <c:v>0.98664792352728903</c:v>
                </c:pt>
                <c:pt idx="72159">
                  <c:v>0.990747843507781</c:v>
                </c:pt>
                <c:pt idx="72160">
                  <c:v>0.991931364232577</c:v>
                </c:pt>
                <c:pt idx="72161">
                  <c:v>0.99363599328316399</c:v>
                </c:pt>
                <c:pt idx="72162">
                  <c:v>0.98751540535801097</c:v>
                </c:pt>
                <c:pt idx="72163">
                  <c:v>0.98833973497660998</c:v>
                </c:pt>
                <c:pt idx="72164">
                  <c:v>0.98913110964657602</c:v>
                </c:pt>
                <c:pt idx="72165">
                  <c:v>0.990356412960959</c:v>
                </c:pt>
                <c:pt idx="72166">
                  <c:v>0.99307323655912405</c:v>
                </c:pt>
                <c:pt idx="72167">
                  <c:v>0.99229259196006003</c:v>
                </c:pt>
                <c:pt idx="72168">
                  <c:v>0.98873224114437397</c:v>
                </c:pt>
                <c:pt idx="72169">
                  <c:v>0.99306148949663398</c:v>
                </c:pt>
                <c:pt idx="72170">
                  <c:v>0.99180607549658895</c:v>
                </c:pt>
                <c:pt idx="72171">
                  <c:v>0.99231181018422099</c:v>
                </c:pt>
                <c:pt idx="72172">
                  <c:v>0.99158434413520302</c:v>
                </c:pt>
                <c:pt idx="72173">
                  <c:v>0.98707969957574404</c:v>
                </c:pt>
                <c:pt idx="72174">
                  <c:v>0.99183738719375103</c:v>
                </c:pt>
                <c:pt idx="72175">
                  <c:v>0.99305474669861005</c:v>
                </c:pt>
                <c:pt idx="72176">
                  <c:v>0.98845082269465001</c:v>
                </c:pt>
                <c:pt idx="72177">
                  <c:v>0.98792141189566396</c:v>
                </c:pt>
                <c:pt idx="72178">
                  <c:v>0.98994097072791798</c:v>
                </c:pt>
                <c:pt idx="72179">
                  <c:v>0.99213301491675698</c:v>
                </c:pt>
                <c:pt idx="72180">
                  <c:v>0.98759335612094201</c:v>
                </c:pt>
                <c:pt idx="72181">
                  <c:v>0.98873169175317599</c:v>
                </c:pt>
                <c:pt idx="72182">
                  <c:v>0.98743755285808699</c:v>
                </c:pt>
                <c:pt idx="72183">
                  <c:v>0.98895156397130701</c:v>
                </c:pt>
                <c:pt idx="72184">
                  <c:v>0.99030780935862595</c:v>
                </c:pt>
                <c:pt idx="72185">
                  <c:v>0.99174833749935498</c:v>
                </c:pt>
                <c:pt idx="72186">
                  <c:v>0.99269940528362299</c:v>
                </c:pt>
                <c:pt idx="72187">
                  <c:v>0.99052555137880005</c:v>
                </c:pt>
                <c:pt idx="72188">
                  <c:v>0.99383367805053602</c:v>
                </c:pt>
                <c:pt idx="72189">
                  <c:v>0.98962035474735599</c:v>
                </c:pt>
                <c:pt idx="72190">
                  <c:v>0.98838616214860997</c:v>
                </c:pt>
                <c:pt idx="72191">
                  <c:v>0.98631744964496704</c:v>
                </c:pt>
                <c:pt idx="72192">
                  <c:v>0.99427723010334301</c:v>
                </c:pt>
                <c:pt idx="72193">
                  <c:v>0.98679768808068802</c:v>
                </c:pt>
                <c:pt idx="72194">
                  <c:v>0.98910680956944597</c:v>
                </c:pt>
                <c:pt idx="72195">
                  <c:v>0.98841230957417303</c:v>
                </c:pt>
                <c:pt idx="72196">
                  <c:v>0.98701973454862302</c:v>
                </c:pt>
                <c:pt idx="72197">
                  <c:v>0.99312073439586002</c:v>
                </c:pt>
                <c:pt idx="72198">
                  <c:v>0.99231446768611598</c:v>
                </c:pt>
                <c:pt idx="72199">
                  <c:v>0.98584613345230498</c:v>
                </c:pt>
                <c:pt idx="72200">
                  <c:v>0.99313025967673996</c:v>
                </c:pt>
                <c:pt idx="72201">
                  <c:v>0.99132327147074395</c:v>
                </c:pt>
                <c:pt idx="72202">
                  <c:v>0.98887914477123595</c:v>
                </c:pt>
                <c:pt idx="72203">
                  <c:v>0.98801870978970896</c:v>
                </c:pt>
                <c:pt idx="72204">
                  <c:v>0.99070700604638895</c:v>
                </c:pt>
                <c:pt idx="72205">
                  <c:v>0.99085663665114998</c:v>
                </c:pt>
                <c:pt idx="72206">
                  <c:v>0.99094239228622205</c:v>
                </c:pt>
                <c:pt idx="72207">
                  <c:v>0.98901430044309602</c:v>
                </c:pt>
                <c:pt idx="72208">
                  <c:v>0.99211942534696196</c:v>
                </c:pt>
                <c:pt idx="72209">
                  <c:v>0.99417070267192897</c:v>
                </c:pt>
                <c:pt idx="72210">
                  <c:v>0.98841761952509899</c:v>
                </c:pt>
                <c:pt idx="72211">
                  <c:v>0.99166485418752703</c:v>
                </c:pt>
                <c:pt idx="72212">
                  <c:v>0.99245477970393203</c:v>
                </c:pt>
                <c:pt idx="72213">
                  <c:v>0.98800130084408999</c:v>
                </c:pt>
                <c:pt idx="72214">
                  <c:v>0.98978342299750299</c:v>
                </c:pt>
                <c:pt idx="72215">
                  <c:v>0.99041969678547803</c:v>
                </c:pt>
                <c:pt idx="72216">
                  <c:v>0.98764090888843403</c:v>
                </c:pt>
                <c:pt idx="72217">
                  <c:v>0.98857404833142204</c:v>
                </c:pt>
                <c:pt idx="72218">
                  <c:v>0.99399085540183096</c:v>
                </c:pt>
                <c:pt idx="72219">
                  <c:v>0.98842099670795103</c:v>
                </c:pt>
                <c:pt idx="72220">
                  <c:v>0.98840064835799202</c:v>
                </c:pt>
                <c:pt idx="72221">
                  <c:v>0.98750023894291195</c:v>
                </c:pt>
                <c:pt idx="72222">
                  <c:v>0.99201588749901204</c:v>
                </c:pt>
                <c:pt idx="72223">
                  <c:v>0.99318490699298201</c:v>
                </c:pt>
                <c:pt idx="72224">
                  <c:v>0.99079282863851303</c:v>
                </c:pt>
                <c:pt idx="72225">
                  <c:v>0.99105613554138405</c:v>
                </c:pt>
                <c:pt idx="72226">
                  <c:v>0.99005359254277703</c:v>
                </c:pt>
                <c:pt idx="72227">
                  <c:v>0.98934249660164597</c:v>
                </c:pt>
                <c:pt idx="72228">
                  <c:v>0.99260247565619997</c:v>
                </c:pt>
                <c:pt idx="72229">
                  <c:v>0.98851895629272601</c:v>
                </c:pt>
                <c:pt idx="72230">
                  <c:v>0.98676328760250698</c:v>
                </c:pt>
                <c:pt idx="72231">
                  <c:v>0.99382108995961105</c:v>
                </c:pt>
                <c:pt idx="72232">
                  <c:v>0.99013097923425497</c:v>
                </c:pt>
                <c:pt idx="72233">
                  <c:v>0.98821148486825405</c:v>
                </c:pt>
                <c:pt idx="72234">
                  <c:v>0.99439021083677004</c:v>
                </c:pt>
                <c:pt idx="72235">
                  <c:v>0.99059695701795203</c:v>
                </c:pt>
                <c:pt idx="72236">
                  <c:v>0.99006153184695</c:v>
                </c:pt>
                <c:pt idx="72237">
                  <c:v>0.99087095077884002</c:v>
                </c:pt>
                <c:pt idx="72238">
                  <c:v>0.99347946995534997</c:v>
                </c:pt>
                <c:pt idx="72239">
                  <c:v>0.99135964225683204</c:v>
                </c:pt>
                <c:pt idx="72240">
                  <c:v>0.98718579886565505</c:v>
                </c:pt>
                <c:pt idx="72241">
                  <c:v>0.99229451527451995</c:v>
                </c:pt>
                <c:pt idx="72242">
                  <c:v>0.98947387454212399</c:v>
                </c:pt>
                <c:pt idx="72243">
                  <c:v>0.99313531543750699</c:v>
                </c:pt>
                <c:pt idx="72244">
                  <c:v>0.98804210575302298</c:v>
                </c:pt>
                <c:pt idx="72245">
                  <c:v>0.99093090420291297</c:v>
                </c:pt>
                <c:pt idx="72246">
                  <c:v>0.99300110228069305</c:v>
                </c:pt>
                <c:pt idx="72247">
                  <c:v>0.993695603261047</c:v>
                </c:pt>
                <c:pt idx="72248">
                  <c:v>0.99062045341129801</c:v>
                </c:pt>
                <c:pt idx="72249">
                  <c:v>0.99193725941341104</c:v>
                </c:pt>
                <c:pt idx="72250">
                  <c:v>0.99048267252780398</c:v>
                </c:pt>
                <c:pt idx="72251">
                  <c:v>0.98900084736514704</c:v>
                </c:pt>
                <c:pt idx="72252">
                  <c:v>0.99284049164114196</c:v>
                </c:pt>
                <c:pt idx="72253">
                  <c:v>0.99124784458497295</c:v>
                </c:pt>
                <c:pt idx="72254">
                  <c:v>0.98972227346629105</c:v>
                </c:pt>
                <c:pt idx="72255">
                  <c:v>0.99061829679498903</c:v>
                </c:pt>
                <c:pt idx="72256">
                  <c:v>0.99263900163866403</c:v>
                </c:pt>
                <c:pt idx="72257">
                  <c:v>0.98971652778261299</c:v>
                </c:pt>
                <c:pt idx="72258">
                  <c:v>0.99232728666606695</c:v>
                </c:pt>
                <c:pt idx="72259">
                  <c:v>0.99023459026192295</c:v>
                </c:pt>
                <c:pt idx="72260">
                  <c:v>0.993012403942376</c:v>
                </c:pt>
                <c:pt idx="72261">
                  <c:v>0.991341692596034</c:v>
                </c:pt>
                <c:pt idx="72262">
                  <c:v>0.98968723463858199</c:v>
                </c:pt>
                <c:pt idx="72263">
                  <c:v>0.98697642330908997</c:v>
                </c:pt>
                <c:pt idx="72264">
                  <c:v>0.99211542693223198</c:v>
                </c:pt>
                <c:pt idx="72265">
                  <c:v>0.98855273333934102</c:v>
                </c:pt>
                <c:pt idx="72266">
                  <c:v>0.98836458830183205</c:v>
                </c:pt>
                <c:pt idx="72267">
                  <c:v>0.98802707728502304</c:v>
                </c:pt>
                <c:pt idx="72268">
                  <c:v>0.99195796990178697</c:v>
                </c:pt>
                <c:pt idx="72269">
                  <c:v>0.99410452369101598</c:v>
                </c:pt>
                <c:pt idx="72270">
                  <c:v>0.98797026617156802</c:v>
                </c:pt>
                <c:pt idx="72271">
                  <c:v>0.99224548426007797</c:v>
                </c:pt>
                <c:pt idx="72272">
                  <c:v>0.99417189550596097</c:v>
                </c:pt>
                <c:pt idx="72273">
                  <c:v>0.98861687430038503</c:v>
                </c:pt>
                <c:pt idx="72274">
                  <c:v>0.98716230923894699</c:v>
                </c:pt>
                <c:pt idx="72275">
                  <c:v>0.99325890994948196</c:v>
                </c:pt>
                <c:pt idx="72276">
                  <c:v>0.98689788518236499</c:v>
                </c:pt>
                <c:pt idx="72277">
                  <c:v>0.99375241007690296</c:v>
                </c:pt>
                <c:pt idx="72278">
                  <c:v>0.98578727649334696</c:v>
                </c:pt>
                <c:pt idx="72279">
                  <c:v>0.99243329627821897</c:v>
                </c:pt>
                <c:pt idx="72280">
                  <c:v>0.99267439558857495</c:v>
                </c:pt>
                <c:pt idx="72281">
                  <c:v>0.98707522236622502</c:v>
                </c:pt>
                <c:pt idx="72282">
                  <c:v>0.98838072166940505</c:v>
                </c:pt>
                <c:pt idx="72283">
                  <c:v>0.99301406400197101</c:v>
                </c:pt>
                <c:pt idx="72284">
                  <c:v>0.987988146047591</c:v>
                </c:pt>
                <c:pt idx="72285">
                  <c:v>0.98799598446162995</c:v>
                </c:pt>
                <c:pt idx="72286">
                  <c:v>0.99382691912002696</c:v>
                </c:pt>
                <c:pt idx="72287">
                  <c:v>0.988342344907438</c:v>
                </c:pt>
                <c:pt idx="72288">
                  <c:v>0.98992825583351796</c:v>
                </c:pt>
                <c:pt idx="72289">
                  <c:v>0.99187105080207605</c:v>
                </c:pt>
                <c:pt idx="72290">
                  <c:v>0.99041066729868599</c:v>
                </c:pt>
                <c:pt idx="72291">
                  <c:v>0.98878154578955701</c:v>
                </c:pt>
                <c:pt idx="72292">
                  <c:v>0.98807808737082603</c:v>
                </c:pt>
                <c:pt idx="72293">
                  <c:v>0.98726439180952696</c:v>
                </c:pt>
                <c:pt idx="72294">
                  <c:v>0.99196170894523605</c:v>
                </c:pt>
                <c:pt idx="72295">
                  <c:v>0.99301876071190998</c:v>
                </c:pt>
                <c:pt idx="72296">
                  <c:v>0.99284263665543304</c:v>
                </c:pt>
                <c:pt idx="72297">
                  <c:v>0.98977041973461899</c:v>
                </c:pt>
                <c:pt idx="72298">
                  <c:v>0.98882636186709505</c:v>
                </c:pt>
                <c:pt idx="72299">
                  <c:v>0.989665369986371</c:v>
                </c:pt>
                <c:pt idx="72300">
                  <c:v>0.99130923519585601</c:v>
                </c:pt>
                <c:pt idx="72301">
                  <c:v>0.99074959792758999</c:v>
                </c:pt>
                <c:pt idx="72302">
                  <c:v>0.98814213587557598</c:v>
                </c:pt>
                <c:pt idx="72303">
                  <c:v>0.98673212334988003</c:v>
                </c:pt>
                <c:pt idx="72304">
                  <c:v>0.99043621279634697</c:v>
                </c:pt>
                <c:pt idx="72305">
                  <c:v>0.99106965248023604</c:v>
                </c:pt>
                <c:pt idx="72306">
                  <c:v>0.99297844163324001</c:v>
                </c:pt>
                <c:pt idx="72307">
                  <c:v>0.98827440859223203</c:v>
                </c:pt>
                <c:pt idx="72308">
                  <c:v>0.98916466414224302</c:v>
                </c:pt>
                <c:pt idx="72309">
                  <c:v>0.99056130974678902</c:v>
                </c:pt>
                <c:pt idx="72310">
                  <c:v>0.98801745774761995</c:v>
                </c:pt>
                <c:pt idx="72311">
                  <c:v>0.99152649497783896</c:v>
                </c:pt>
                <c:pt idx="72312">
                  <c:v>0.99232379562262996</c:v>
                </c:pt>
                <c:pt idx="72313">
                  <c:v>0.98855869003080699</c:v>
                </c:pt>
                <c:pt idx="72314">
                  <c:v>0.99141416264920701</c:v>
                </c:pt>
                <c:pt idx="72315">
                  <c:v>0.99162515115347305</c:v>
                </c:pt>
                <c:pt idx="72316">
                  <c:v>0.99022900156530302</c:v>
                </c:pt>
                <c:pt idx="72317">
                  <c:v>0.99155186251370597</c:v>
                </c:pt>
                <c:pt idx="72318">
                  <c:v>0.98903005598395299</c:v>
                </c:pt>
                <c:pt idx="72319">
                  <c:v>0.99240803719573201</c:v>
                </c:pt>
                <c:pt idx="72320">
                  <c:v>0.99293445158031701</c:v>
                </c:pt>
                <c:pt idx="72321">
                  <c:v>0.99308923254018699</c:v>
                </c:pt>
                <c:pt idx="72322">
                  <c:v>0.98908977400123799</c:v>
                </c:pt>
                <c:pt idx="72323">
                  <c:v>0.99175150261185596</c:v>
                </c:pt>
                <c:pt idx="72324">
                  <c:v>0.99166967022086905</c:v>
                </c:pt>
                <c:pt idx="72325">
                  <c:v>0.98848349595959595</c:v>
                </c:pt>
                <c:pt idx="72326">
                  <c:v>0.99333380346034905</c:v>
                </c:pt>
                <c:pt idx="72327">
                  <c:v>0.99043943860213701</c:v>
                </c:pt>
                <c:pt idx="72328">
                  <c:v>0.992590767085064</c:v>
                </c:pt>
                <c:pt idx="72329">
                  <c:v>0.99305792708078999</c:v>
                </c:pt>
                <c:pt idx="72330">
                  <c:v>0.99090486208997297</c:v>
                </c:pt>
                <c:pt idx="72331">
                  <c:v>0.99334043023345997</c:v>
                </c:pt>
                <c:pt idx="72332">
                  <c:v>0.98848607241834996</c:v>
                </c:pt>
                <c:pt idx="72333">
                  <c:v>0.99215026866885003</c:v>
                </c:pt>
                <c:pt idx="72334">
                  <c:v>0.98797602527431905</c:v>
                </c:pt>
                <c:pt idx="72335">
                  <c:v>0.98874207337376596</c:v>
                </c:pt>
                <c:pt idx="72336">
                  <c:v>0.98927021877507004</c:v>
                </c:pt>
                <c:pt idx="72337">
                  <c:v>0.98922621645556497</c:v>
                </c:pt>
                <c:pt idx="72338">
                  <c:v>0.99140235483184802</c:v>
                </c:pt>
                <c:pt idx="72339">
                  <c:v>0.99233870816116398</c:v>
                </c:pt>
                <c:pt idx="72340">
                  <c:v>0.99038180727899905</c:v>
                </c:pt>
                <c:pt idx="72341">
                  <c:v>0.98785580414495799</c:v>
                </c:pt>
                <c:pt idx="72342">
                  <c:v>0.99267030162547898</c:v>
                </c:pt>
                <c:pt idx="72343">
                  <c:v>0.99380536519942297</c:v>
                </c:pt>
                <c:pt idx="72344">
                  <c:v>0.989739695227981</c:v>
                </c:pt>
                <c:pt idx="72345">
                  <c:v>0.98839284910546998</c:v>
                </c:pt>
                <c:pt idx="72346">
                  <c:v>0.98702744770079898</c:v>
                </c:pt>
                <c:pt idx="72347">
                  <c:v>0.992410636426732</c:v>
                </c:pt>
                <c:pt idx="72348">
                  <c:v>0.98935090273403203</c:v>
                </c:pt>
                <c:pt idx="72349">
                  <c:v>0.98765134936118504</c:v>
                </c:pt>
                <c:pt idx="72350">
                  <c:v>0.99193143476353995</c:v>
                </c:pt>
                <c:pt idx="72351">
                  <c:v>0.99415163568933196</c:v>
                </c:pt>
                <c:pt idx="72352">
                  <c:v>0.988502763584166</c:v>
                </c:pt>
                <c:pt idx="72353">
                  <c:v>0.98972212275282001</c:v>
                </c:pt>
                <c:pt idx="72354">
                  <c:v>0.99204759066099102</c:v>
                </c:pt>
                <c:pt idx="72355">
                  <c:v>0.98858006754528105</c:v>
                </c:pt>
                <c:pt idx="72356">
                  <c:v>0.98911405293822696</c:v>
                </c:pt>
                <c:pt idx="72357">
                  <c:v>0.98750595203064595</c:v>
                </c:pt>
                <c:pt idx="72358">
                  <c:v>0.98933269913682198</c:v>
                </c:pt>
                <c:pt idx="72359">
                  <c:v>0.98935726401471302</c:v>
                </c:pt>
                <c:pt idx="72360">
                  <c:v>0.98831488925932698</c:v>
                </c:pt>
                <c:pt idx="72361">
                  <c:v>0.99149563601608204</c:v>
                </c:pt>
                <c:pt idx="72362">
                  <c:v>0.98887661377779401</c:v>
                </c:pt>
                <c:pt idx="72363">
                  <c:v>0.993263982430311</c:v>
                </c:pt>
                <c:pt idx="72364">
                  <c:v>0.98827209491018897</c:v>
                </c:pt>
                <c:pt idx="72365">
                  <c:v>0.98789679028566901</c:v>
                </c:pt>
                <c:pt idx="72366">
                  <c:v>0.98855398711488596</c:v>
                </c:pt>
                <c:pt idx="72367">
                  <c:v>0.99197355684301303</c:v>
                </c:pt>
                <c:pt idx="72368">
                  <c:v>0.99226455235825595</c:v>
                </c:pt>
                <c:pt idx="72369">
                  <c:v>0.98811454034583501</c:v>
                </c:pt>
                <c:pt idx="72370">
                  <c:v>0.99219822860289097</c:v>
                </c:pt>
                <c:pt idx="72371">
                  <c:v>0.990584383439156</c:v>
                </c:pt>
                <c:pt idx="72372">
                  <c:v>0.98728973995885105</c:v>
                </c:pt>
                <c:pt idx="72373">
                  <c:v>0.99235413342836998</c:v>
                </c:pt>
                <c:pt idx="72374">
                  <c:v>0.99184348406927003</c:v>
                </c:pt>
                <c:pt idx="72375">
                  <c:v>0.99056798016655201</c:v>
                </c:pt>
                <c:pt idx="72376">
                  <c:v>0.98927289936940699</c:v>
                </c:pt>
                <c:pt idx="72377">
                  <c:v>0.99111795750057996</c:v>
                </c:pt>
                <c:pt idx="72378">
                  <c:v>0.99028247230407396</c:v>
                </c:pt>
                <c:pt idx="72379">
                  <c:v>0.99146197510104495</c:v>
                </c:pt>
                <c:pt idx="72380">
                  <c:v>0.98899743572232901</c:v>
                </c:pt>
                <c:pt idx="72381">
                  <c:v>0.99310561105641004</c:v>
                </c:pt>
                <c:pt idx="72382">
                  <c:v>0.98690549736746203</c:v>
                </c:pt>
                <c:pt idx="72383">
                  <c:v>0.98718787745960701</c:v>
                </c:pt>
                <c:pt idx="72384">
                  <c:v>0.989982663412728</c:v>
                </c:pt>
                <c:pt idx="72385">
                  <c:v>0.98785119401277699</c:v>
                </c:pt>
                <c:pt idx="72386">
                  <c:v>0.99318180847660298</c:v>
                </c:pt>
                <c:pt idx="72387">
                  <c:v>0.98931549292091903</c:v>
                </c:pt>
                <c:pt idx="72388">
                  <c:v>0.99448850661861199</c:v>
                </c:pt>
                <c:pt idx="72389">
                  <c:v>0.98923427041128298</c:v>
                </c:pt>
                <c:pt idx="72390">
                  <c:v>0.98996343850010904</c:v>
                </c:pt>
                <c:pt idx="72391">
                  <c:v>0.99031085569223598</c:v>
                </c:pt>
                <c:pt idx="72392">
                  <c:v>0.99058471854592201</c:v>
                </c:pt>
                <c:pt idx="72393">
                  <c:v>0.99108834081597197</c:v>
                </c:pt>
                <c:pt idx="72394">
                  <c:v>0.99136321824376195</c:v>
                </c:pt>
                <c:pt idx="72395">
                  <c:v>0.98714245499979902</c:v>
                </c:pt>
                <c:pt idx="72396">
                  <c:v>0.992666127497011</c:v>
                </c:pt>
                <c:pt idx="72397">
                  <c:v>0.98712119460049397</c:v>
                </c:pt>
                <c:pt idx="72398">
                  <c:v>0.98729988799461499</c:v>
                </c:pt>
                <c:pt idx="72399">
                  <c:v>0.99056267830220202</c:v>
                </c:pt>
                <c:pt idx="72400">
                  <c:v>0.989178079907996</c:v>
                </c:pt>
                <c:pt idx="72401">
                  <c:v>0.98787230251844504</c:v>
                </c:pt>
                <c:pt idx="72402">
                  <c:v>0.98773587497926396</c:v>
                </c:pt>
                <c:pt idx="72403">
                  <c:v>0.99399776142040897</c:v>
                </c:pt>
                <c:pt idx="72404">
                  <c:v>0.98651220751238</c:v>
                </c:pt>
                <c:pt idx="72405">
                  <c:v>0.99403980482238397</c:v>
                </c:pt>
                <c:pt idx="72406">
                  <c:v>0.98954724370756098</c:v>
                </c:pt>
                <c:pt idx="72407">
                  <c:v>0.98944974945966502</c:v>
                </c:pt>
                <c:pt idx="72408">
                  <c:v>0.99404249899998198</c:v>
                </c:pt>
                <c:pt idx="72409">
                  <c:v>0.98941263272132396</c:v>
                </c:pt>
                <c:pt idx="72410">
                  <c:v>0.99117284997117705</c:v>
                </c:pt>
                <c:pt idx="72411">
                  <c:v>0.99121179831772099</c:v>
                </c:pt>
                <c:pt idx="72412">
                  <c:v>0.98674454873782103</c:v>
                </c:pt>
                <c:pt idx="72413">
                  <c:v>0.99261381152469297</c:v>
                </c:pt>
                <c:pt idx="72414">
                  <c:v>0.98770864066535702</c:v>
                </c:pt>
                <c:pt idx="72415">
                  <c:v>0.99192942413769503</c:v>
                </c:pt>
                <c:pt idx="72416">
                  <c:v>0.99086608234275098</c:v>
                </c:pt>
                <c:pt idx="72417">
                  <c:v>0.99170573506892101</c:v>
                </c:pt>
                <c:pt idx="72418">
                  <c:v>0.99342235731799</c:v>
                </c:pt>
                <c:pt idx="72419">
                  <c:v>0.98928638430184901</c:v>
                </c:pt>
                <c:pt idx="72420">
                  <c:v>0.98832631133931304</c:v>
                </c:pt>
                <c:pt idx="72421">
                  <c:v>0.99326250121719295</c:v>
                </c:pt>
                <c:pt idx="72422">
                  <c:v>0.98903270817032196</c:v>
                </c:pt>
                <c:pt idx="72423">
                  <c:v>0.98642094855934603</c:v>
                </c:pt>
                <c:pt idx="72424">
                  <c:v>0.99372999728688605</c:v>
                </c:pt>
                <c:pt idx="72425">
                  <c:v>0.99168611188920197</c:v>
                </c:pt>
                <c:pt idx="72426">
                  <c:v>0.99013421781086297</c:v>
                </c:pt>
                <c:pt idx="72427">
                  <c:v>0.99118401452935301</c:v>
                </c:pt>
                <c:pt idx="72428">
                  <c:v>0.99220101478989597</c:v>
                </c:pt>
                <c:pt idx="72429">
                  <c:v>0.99094171846306001</c:v>
                </c:pt>
                <c:pt idx="72430">
                  <c:v>0.99014064997818896</c:v>
                </c:pt>
                <c:pt idx="72431">
                  <c:v>0.99100021070309197</c:v>
                </c:pt>
                <c:pt idx="72432">
                  <c:v>0.99222660981882105</c:v>
                </c:pt>
                <c:pt idx="72433">
                  <c:v>0.99071634255017504</c:v>
                </c:pt>
                <c:pt idx="72434">
                  <c:v>0.99080218260242903</c:v>
                </c:pt>
                <c:pt idx="72435">
                  <c:v>0.986782663243431</c:v>
                </c:pt>
                <c:pt idx="72436">
                  <c:v>0.99327275061570597</c:v>
                </c:pt>
                <c:pt idx="72437">
                  <c:v>0.98793657818166802</c:v>
                </c:pt>
                <c:pt idx="72438">
                  <c:v>0.98954439687150197</c:v>
                </c:pt>
                <c:pt idx="72439">
                  <c:v>0.99134202801218396</c:v>
                </c:pt>
                <c:pt idx="72440">
                  <c:v>0.99095019701828901</c:v>
                </c:pt>
                <c:pt idx="72441">
                  <c:v>0.98716623706420203</c:v>
                </c:pt>
                <c:pt idx="72442">
                  <c:v>0.988583162913237</c:v>
                </c:pt>
                <c:pt idx="72443">
                  <c:v>0.99337636839894905</c:v>
                </c:pt>
                <c:pt idx="72444">
                  <c:v>0.98917785863669405</c:v>
                </c:pt>
                <c:pt idx="72445">
                  <c:v>0.98755839349000596</c:v>
                </c:pt>
                <c:pt idx="72446">
                  <c:v>0.99362197432598498</c:v>
                </c:pt>
                <c:pt idx="72447">
                  <c:v>0.99233825834877698</c:v>
                </c:pt>
                <c:pt idx="72448">
                  <c:v>0.98799627644508303</c:v>
                </c:pt>
                <c:pt idx="72449">
                  <c:v>0.99291282600483899</c:v>
                </c:pt>
                <c:pt idx="72450">
                  <c:v>0.99336443736393998</c:v>
                </c:pt>
                <c:pt idx="72451">
                  <c:v>0.99267884240035598</c:v>
                </c:pt>
                <c:pt idx="72452">
                  <c:v>0.99185729346153895</c:v>
                </c:pt>
                <c:pt idx="72453">
                  <c:v>0.99216710191944102</c:v>
                </c:pt>
                <c:pt idx="72454">
                  <c:v>0.994204650925121</c:v>
                </c:pt>
                <c:pt idx="72455">
                  <c:v>0.99048822664292502</c:v>
                </c:pt>
                <c:pt idx="72456">
                  <c:v>0.98959961345604797</c:v>
                </c:pt>
                <c:pt idx="72457">
                  <c:v>0.99254836471429198</c:v>
                </c:pt>
                <c:pt idx="72458">
                  <c:v>0.98889331632097499</c:v>
                </c:pt>
                <c:pt idx="72459">
                  <c:v>0.98955701915883998</c:v>
                </c:pt>
                <c:pt idx="72460">
                  <c:v>0.98932117234140504</c:v>
                </c:pt>
                <c:pt idx="72461">
                  <c:v>0.99266002132336395</c:v>
                </c:pt>
                <c:pt idx="72462">
                  <c:v>0.98875451003314696</c:v>
                </c:pt>
                <c:pt idx="72463">
                  <c:v>0.99187917323782404</c:v>
                </c:pt>
                <c:pt idx="72464">
                  <c:v>0.98819592799646705</c:v>
                </c:pt>
                <c:pt idx="72465">
                  <c:v>0.99360999924335403</c:v>
                </c:pt>
                <c:pt idx="72466">
                  <c:v>0.98979583235063295</c:v>
                </c:pt>
                <c:pt idx="72467">
                  <c:v>0.99369808367925705</c:v>
                </c:pt>
                <c:pt idx="72468">
                  <c:v>0.99047103981811802</c:v>
                </c:pt>
                <c:pt idx="72469">
                  <c:v>0.989841179983178</c:v>
                </c:pt>
                <c:pt idx="72470">
                  <c:v>0.99233720429925198</c:v>
                </c:pt>
                <c:pt idx="72471">
                  <c:v>0.98770899518433597</c:v>
                </c:pt>
                <c:pt idx="72472">
                  <c:v>0.99012273685571595</c:v>
                </c:pt>
                <c:pt idx="72473">
                  <c:v>0.99174100745252403</c:v>
                </c:pt>
                <c:pt idx="72474">
                  <c:v>0.98833027605924495</c:v>
                </c:pt>
                <c:pt idx="72475">
                  <c:v>0.98853875572452699</c:v>
                </c:pt>
                <c:pt idx="72476">
                  <c:v>0.98614000072036201</c:v>
                </c:pt>
                <c:pt idx="72477">
                  <c:v>0.98728629681228797</c:v>
                </c:pt>
                <c:pt idx="72478">
                  <c:v>0.99345984159311396</c:v>
                </c:pt>
                <c:pt idx="72479">
                  <c:v>0.98750939871622201</c:v>
                </c:pt>
                <c:pt idx="72480">
                  <c:v>0.99041547117798401</c:v>
                </c:pt>
                <c:pt idx="72481">
                  <c:v>0.99089216754320997</c:v>
                </c:pt>
                <c:pt idx="72482">
                  <c:v>0.98838127234890805</c:v>
                </c:pt>
                <c:pt idx="72483">
                  <c:v>0.99042720683589602</c:v>
                </c:pt>
                <c:pt idx="72484">
                  <c:v>0.99147785951179201</c:v>
                </c:pt>
                <c:pt idx="72485">
                  <c:v>0.99096597679560805</c:v>
                </c:pt>
                <c:pt idx="72486">
                  <c:v>0.98928788572429605</c:v>
                </c:pt>
                <c:pt idx="72487">
                  <c:v>0.99037424015963604</c:v>
                </c:pt>
                <c:pt idx="72488">
                  <c:v>0.99184257727565805</c:v>
                </c:pt>
                <c:pt idx="72489">
                  <c:v>0.99223857726514098</c:v>
                </c:pt>
                <c:pt idx="72490">
                  <c:v>0.99274853392198004</c:v>
                </c:pt>
                <c:pt idx="72491">
                  <c:v>0.98868512409350295</c:v>
                </c:pt>
                <c:pt idx="72492">
                  <c:v>0.98874016027624001</c:v>
                </c:pt>
                <c:pt idx="72493">
                  <c:v>0.99263789558397098</c:v>
                </c:pt>
                <c:pt idx="72494">
                  <c:v>0.98980308563086505</c:v>
                </c:pt>
                <c:pt idx="72495">
                  <c:v>0.99149907254477898</c:v>
                </c:pt>
                <c:pt idx="72496">
                  <c:v>0.99325907771718702</c:v>
                </c:pt>
                <c:pt idx="72497">
                  <c:v>0.991467236162204</c:v>
                </c:pt>
                <c:pt idx="72498">
                  <c:v>0.98926803411464004</c:v>
                </c:pt>
                <c:pt idx="72499">
                  <c:v>0.99306961440792796</c:v>
                </c:pt>
                <c:pt idx="72500">
                  <c:v>0.98859391077104297</c:v>
                </c:pt>
                <c:pt idx="72501">
                  <c:v>0.99316449474124902</c:v>
                </c:pt>
                <c:pt idx="72502">
                  <c:v>0.98789383009620002</c:v>
                </c:pt>
                <c:pt idx="72503">
                  <c:v>0.98861130852940404</c:v>
                </c:pt>
                <c:pt idx="72504">
                  <c:v>0.98886833727106305</c:v>
                </c:pt>
                <c:pt idx="72505">
                  <c:v>0.98887073821140503</c:v>
                </c:pt>
                <c:pt idx="72506">
                  <c:v>0.99079300267077397</c:v>
                </c:pt>
                <c:pt idx="72507">
                  <c:v>0.98892910975795101</c:v>
                </c:pt>
                <c:pt idx="72508">
                  <c:v>0.99197064104532695</c:v>
                </c:pt>
                <c:pt idx="72509">
                  <c:v>0.98803895854064006</c:v>
                </c:pt>
                <c:pt idx="72510">
                  <c:v>0.986542692790639</c:v>
                </c:pt>
                <c:pt idx="72511">
                  <c:v>0.99199972163597505</c:v>
                </c:pt>
                <c:pt idx="72512">
                  <c:v>0.98789630635967796</c:v>
                </c:pt>
                <c:pt idx="72513">
                  <c:v>0.99066066396358798</c:v>
                </c:pt>
                <c:pt idx="72514">
                  <c:v>0.98661727391180198</c:v>
                </c:pt>
                <c:pt idx="72515">
                  <c:v>0.98960610995984599</c:v>
                </c:pt>
                <c:pt idx="72516">
                  <c:v>0.99196407289359001</c:v>
                </c:pt>
                <c:pt idx="72517">
                  <c:v>0.98874236503569501</c:v>
                </c:pt>
                <c:pt idx="72518">
                  <c:v>0.98973283096241704</c:v>
                </c:pt>
                <c:pt idx="72519">
                  <c:v>0.98825845730853301</c:v>
                </c:pt>
                <c:pt idx="72520">
                  <c:v>0.99259372385681799</c:v>
                </c:pt>
                <c:pt idx="72521">
                  <c:v>0.98798590467235603</c:v>
                </c:pt>
                <c:pt idx="72522">
                  <c:v>0.99431721402802098</c:v>
                </c:pt>
                <c:pt idx="72523">
                  <c:v>0.98779255798991805</c:v>
                </c:pt>
                <c:pt idx="72524">
                  <c:v>0.99172577558727504</c:v>
                </c:pt>
                <c:pt idx="72525">
                  <c:v>0.99063847118961301</c:v>
                </c:pt>
                <c:pt idx="72526">
                  <c:v>0.99180146406097502</c:v>
                </c:pt>
                <c:pt idx="72527">
                  <c:v>0.98881926049807101</c:v>
                </c:pt>
                <c:pt idx="72528">
                  <c:v>0.99339387071890195</c:v>
                </c:pt>
                <c:pt idx="72529">
                  <c:v>0.98895316527658494</c:v>
                </c:pt>
                <c:pt idx="72530">
                  <c:v>0.99072739757818096</c:v>
                </c:pt>
                <c:pt idx="72531">
                  <c:v>0.99239300924295304</c:v>
                </c:pt>
                <c:pt idx="72532">
                  <c:v>0.99449488452272805</c:v>
                </c:pt>
                <c:pt idx="72533">
                  <c:v>0.98953387560196404</c:v>
                </c:pt>
                <c:pt idx="72534">
                  <c:v>0.99464980919839097</c:v>
                </c:pt>
                <c:pt idx="72535">
                  <c:v>0.989062391719433</c:v>
                </c:pt>
                <c:pt idx="72536">
                  <c:v>0.99149380477812599</c:v>
                </c:pt>
                <c:pt idx="72537">
                  <c:v>0.98807811195915396</c:v>
                </c:pt>
                <c:pt idx="72538">
                  <c:v>0.98824300706536305</c:v>
                </c:pt>
                <c:pt idx="72539">
                  <c:v>0.99200954441958</c:v>
                </c:pt>
                <c:pt idx="72540">
                  <c:v>0.98733417093106501</c:v>
                </c:pt>
                <c:pt idx="72541">
                  <c:v>0.98872571496397699</c:v>
                </c:pt>
                <c:pt idx="72542">
                  <c:v>0.99291139546240503</c:v>
                </c:pt>
                <c:pt idx="72543">
                  <c:v>0.991149828210242</c:v>
                </c:pt>
                <c:pt idx="72544">
                  <c:v>0.98739223252368102</c:v>
                </c:pt>
                <c:pt idx="72545">
                  <c:v>0.98905861766575798</c:v>
                </c:pt>
                <c:pt idx="72546">
                  <c:v>0.99418034711937497</c:v>
                </c:pt>
                <c:pt idx="72547">
                  <c:v>0.98765180716696399</c:v>
                </c:pt>
                <c:pt idx="72548">
                  <c:v>0.98664579710308697</c:v>
                </c:pt>
                <c:pt idx="72549">
                  <c:v>0.99398413210421799</c:v>
                </c:pt>
                <c:pt idx="72550">
                  <c:v>0.986508379329054</c:v>
                </c:pt>
                <c:pt idx="72551">
                  <c:v>0.99109610099159895</c:v>
                </c:pt>
                <c:pt idx="72552">
                  <c:v>0.98981070635503299</c:v>
                </c:pt>
                <c:pt idx="72553">
                  <c:v>0.99300943109941997</c:v>
                </c:pt>
                <c:pt idx="72554">
                  <c:v>0.98976240394714698</c:v>
                </c:pt>
                <c:pt idx="72555">
                  <c:v>0.99038428803669498</c:v>
                </c:pt>
                <c:pt idx="72556">
                  <c:v>0.98894073790856196</c:v>
                </c:pt>
                <c:pt idx="72557">
                  <c:v>0.98771278613315405</c:v>
                </c:pt>
                <c:pt idx="72558">
                  <c:v>0.99203081431589102</c:v>
                </c:pt>
                <c:pt idx="72559">
                  <c:v>0.988604979932729</c:v>
                </c:pt>
                <c:pt idx="72560">
                  <c:v>0.98820739798017299</c:v>
                </c:pt>
                <c:pt idx="72561">
                  <c:v>0.98981959050547197</c:v>
                </c:pt>
                <c:pt idx="72562">
                  <c:v>0.99135212702650799</c:v>
                </c:pt>
                <c:pt idx="72563">
                  <c:v>0.99378425558866701</c:v>
                </c:pt>
                <c:pt idx="72564">
                  <c:v>0.98716840932000804</c:v>
                </c:pt>
                <c:pt idx="72565">
                  <c:v>0.99207061332208402</c:v>
                </c:pt>
                <c:pt idx="72566">
                  <c:v>0.99162310258662401</c:v>
                </c:pt>
                <c:pt idx="72567">
                  <c:v>0.99254868618953895</c:v>
                </c:pt>
                <c:pt idx="72568">
                  <c:v>0.99344394608125397</c:v>
                </c:pt>
                <c:pt idx="72569">
                  <c:v>0.994739932934397</c:v>
                </c:pt>
                <c:pt idx="72570">
                  <c:v>0.98644712045231697</c:v>
                </c:pt>
                <c:pt idx="72571">
                  <c:v>0.98869052101562005</c:v>
                </c:pt>
                <c:pt idx="72572">
                  <c:v>0.99313645309167597</c:v>
                </c:pt>
                <c:pt idx="72573">
                  <c:v>0.98734055239593999</c:v>
                </c:pt>
                <c:pt idx="72574">
                  <c:v>0.99160731138613301</c:v>
                </c:pt>
                <c:pt idx="72575">
                  <c:v>0.98817653787912296</c:v>
                </c:pt>
                <c:pt idx="72576">
                  <c:v>0.98797840130479297</c:v>
                </c:pt>
                <c:pt idx="72577">
                  <c:v>0.98795994756677596</c:v>
                </c:pt>
                <c:pt idx="72578">
                  <c:v>0.98819200969897303</c:v>
                </c:pt>
                <c:pt idx="72579">
                  <c:v>0.98970822070551601</c:v>
                </c:pt>
                <c:pt idx="72580">
                  <c:v>0.99125130789557203</c:v>
                </c:pt>
                <c:pt idx="72581">
                  <c:v>0.98910979053734704</c:v>
                </c:pt>
                <c:pt idx="72582">
                  <c:v>0.99185315177769495</c:v>
                </c:pt>
                <c:pt idx="72583">
                  <c:v>0.99097610280298098</c:v>
                </c:pt>
                <c:pt idx="72584">
                  <c:v>0.99052128497926795</c:v>
                </c:pt>
                <c:pt idx="72585">
                  <c:v>0.98836735797976105</c:v>
                </c:pt>
                <c:pt idx="72586">
                  <c:v>0.99344307773004403</c:v>
                </c:pt>
                <c:pt idx="72587">
                  <c:v>0.99213059612048604</c:v>
                </c:pt>
                <c:pt idx="72588">
                  <c:v>0.988627730537469</c:v>
                </c:pt>
                <c:pt idx="72589">
                  <c:v>0.99278409761706998</c:v>
                </c:pt>
                <c:pt idx="72590">
                  <c:v>0.99250642093149599</c:v>
                </c:pt>
                <c:pt idx="72591">
                  <c:v>0.99301788608625796</c:v>
                </c:pt>
                <c:pt idx="72592">
                  <c:v>0.98937325330794901</c:v>
                </c:pt>
                <c:pt idx="72593">
                  <c:v>0.99509971165121602</c:v>
                </c:pt>
                <c:pt idx="72594">
                  <c:v>0.98923924480443004</c:v>
                </c:pt>
                <c:pt idx="72595">
                  <c:v>0.99066274299495605</c:v>
                </c:pt>
                <c:pt idx="72596">
                  <c:v>0.99398365313466897</c:v>
                </c:pt>
                <c:pt idx="72597">
                  <c:v>0.99070808844332003</c:v>
                </c:pt>
                <c:pt idx="72598">
                  <c:v>0.99028131037092104</c:v>
                </c:pt>
                <c:pt idx="72599">
                  <c:v>0.99128096647359298</c:v>
                </c:pt>
                <c:pt idx="72600">
                  <c:v>0.99253973238465099</c:v>
                </c:pt>
                <c:pt idx="72601">
                  <c:v>0.98894560612648597</c:v>
                </c:pt>
                <c:pt idx="72602">
                  <c:v>0.98746147806731299</c:v>
                </c:pt>
                <c:pt idx="72603">
                  <c:v>0.99239134435031195</c:v>
                </c:pt>
                <c:pt idx="72604">
                  <c:v>0.99155864303465902</c:v>
                </c:pt>
                <c:pt idx="72605">
                  <c:v>0.98648357922808905</c:v>
                </c:pt>
                <c:pt idx="72606">
                  <c:v>0.99194687481144905</c:v>
                </c:pt>
                <c:pt idx="72607">
                  <c:v>0.99181853364169303</c:v>
                </c:pt>
                <c:pt idx="72608">
                  <c:v>0.98745493324482503</c:v>
                </c:pt>
                <c:pt idx="72609">
                  <c:v>0.99017624654254099</c:v>
                </c:pt>
                <c:pt idx="72610">
                  <c:v>0.98835243554637697</c:v>
                </c:pt>
                <c:pt idx="72611">
                  <c:v>0.99140314495948301</c:v>
                </c:pt>
                <c:pt idx="72612">
                  <c:v>0.98944762177708401</c:v>
                </c:pt>
                <c:pt idx="72613">
                  <c:v>0.98990131065303</c:v>
                </c:pt>
                <c:pt idx="72614">
                  <c:v>0.98987144919983305</c:v>
                </c:pt>
                <c:pt idx="72615">
                  <c:v>0.98980121588343395</c:v>
                </c:pt>
                <c:pt idx="72616">
                  <c:v>0.98997423816087704</c:v>
                </c:pt>
                <c:pt idx="72617">
                  <c:v>0.98697126514992195</c:v>
                </c:pt>
                <c:pt idx="72618">
                  <c:v>0.98943202272047104</c:v>
                </c:pt>
                <c:pt idx="72619">
                  <c:v>0.99284291002425495</c:v>
                </c:pt>
                <c:pt idx="72620">
                  <c:v>0.98943766820633094</c:v>
                </c:pt>
                <c:pt idx="72621">
                  <c:v>0.98977027348632296</c:v>
                </c:pt>
                <c:pt idx="72622">
                  <c:v>0.987156909516682</c:v>
                </c:pt>
                <c:pt idx="72623">
                  <c:v>0.99422244596531895</c:v>
                </c:pt>
                <c:pt idx="72624">
                  <c:v>0.99066055282115995</c:v>
                </c:pt>
                <c:pt idx="72625">
                  <c:v>0.98943863617488204</c:v>
                </c:pt>
                <c:pt idx="72626">
                  <c:v>0.98920848976269404</c:v>
                </c:pt>
                <c:pt idx="72627">
                  <c:v>0.99184489924720098</c:v>
                </c:pt>
                <c:pt idx="72628">
                  <c:v>0.992053166402173</c:v>
                </c:pt>
                <c:pt idx="72629">
                  <c:v>0.99191007232289996</c:v>
                </c:pt>
                <c:pt idx="72630">
                  <c:v>0.98791995692870105</c:v>
                </c:pt>
                <c:pt idx="72631">
                  <c:v>0.990150637723899</c:v>
                </c:pt>
                <c:pt idx="72632">
                  <c:v>0.99276219332834603</c:v>
                </c:pt>
                <c:pt idx="72633">
                  <c:v>0.99162396165246502</c:v>
                </c:pt>
                <c:pt idx="72634">
                  <c:v>0.98773717478942802</c:v>
                </c:pt>
                <c:pt idx="72635">
                  <c:v>0.99024801612624203</c:v>
                </c:pt>
                <c:pt idx="72636">
                  <c:v>0.98886726157544802</c:v>
                </c:pt>
                <c:pt idx="72637">
                  <c:v>0.99314239170850904</c:v>
                </c:pt>
                <c:pt idx="72638">
                  <c:v>0.98682033075197595</c:v>
                </c:pt>
                <c:pt idx="72639">
                  <c:v>0.987472664667155</c:v>
                </c:pt>
                <c:pt idx="72640">
                  <c:v>0.99388807440843996</c:v>
                </c:pt>
                <c:pt idx="72641">
                  <c:v>0.99268879732330195</c:v>
                </c:pt>
                <c:pt idx="72642">
                  <c:v>0.98593388651584102</c:v>
                </c:pt>
                <c:pt idx="72643">
                  <c:v>0.99151388695041698</c:v>
                </c:pt>
                <c:pt idx="72644">
                  <c:v>0.98757665525998095</c:v>
                </c:pt>
                <c:pt idx="72645">
                  <c:v>0.98776316230047101</c:v>
                </c:pt>
                <c:pt idx="72646">
                  <c:v>0.98902965757940298</c:v>
                </c:pt>
                <c:pt idx="72647">
                  <c:v>0.98662607596613905</c:v>
                </c:pt>
                <c:pt idx="72648">
                  <c:v>0.99119841261904995</c:v>
                </c:pt>
                <c:pt idx="72649">
                  <c:v>0.98710641957702805</c:v>
                </c:pt>
                <c:pt idx="72650">
                  <c:v>0.98826199253023395</c:v>
                </c:pt>
                <c:pt idx="72651">
                  <c:v>0.98797989967481104</c:v>
                </c:pt>
                <c:pt idx="72652">
                  <c:v>0.98831029133199999</c:v>
                </c:pt>
                <c:pt idx="72653">
                  <c:v>0.99360246479069303</c:v>
                </c:pt>
                <c:pt idx="72654">
                  <c:v>0.99251123077002801</c:v>
                </c:pt>
                <c:pt idx="72655">
                  <c:v>0.99167231582478299</c:v>
                </c:pt>
                <c:pt idx="72656">
                  <c:v>0.99013434917035004</c:v>
                </c:pt>
                <c:pt idx="72657">
                  <c:v>0.99122154231936299</c:v>
                </c:pt>
                <c:pt idx="72658">
                  <c:v>0.99175666367300697</c:v>
                </c:pt>
                <c:pt idx="72659">
                  <c:v>0.99383650978995097</c:v>
                </c:pt>
                <c:pt idx="72660">
                  <c:v>0.99248070888442896</c:v>
                </c:pt>
                <c:pt idx="72661">
                  <c:v>0.99085014401537097</c:v>
                </c:pt>
                <c:pt idx="72662">
                  <c:v>0.99054603322463497</c:v>
                </c:pt>
                <c:pt idx="72663">
                  <c:v>0.99098680201156297</c:v>
                </c:pt>
                <c:pt idx="72664">
                  <c:v>0.98806332385918105</c:v>
                </c:pt>
                <c:pt idx="72665">
                  <c:v>0.988521946416276</c:v>
                </c:pt>
                <c:pt idx="72666">
                  <c:v>0.99265854567038703</c:v>
                </c:pt>
                <c:pt idx="72667">
                  <c:v>0.98759909845585703</c:v>
                </c:pt>
                <c:pt idx="72668">
                  <c:v>0.99234816231072598</c:v>
                </c:pt>
                <c:pt idx="72669">
                  <c:v>0.98775103930086705</c:v>
                </c:pt>
                <c:pt idx="72670">
                  <c:v>0.98810280416140195</c:v>
                </c:pt>
                <c:pt idx="72671">
                  <c:v>0.98978571172274499</c:v>
                </c:pt>
                <c:pt idx="72672">
                  <c:v>0.99048297214915304</c:v>
                </c:pt>
                <c:pt idx="72673">
                  <c:v>0.98902396000967496</c:v>
                </c:pt>
                <c:pt idx="72674">
                  <c:v>0.98856054621855605</c:v>
                </c:pt>
                <c:pt idx="72675">
                  <c:v>0.98954758129741005</c:v>
                </c:pt>
                <c:pt idx="72676">
                  <c:v>0.99249082323677196</c:v>
                </c:pt>
                <c:pt idx="72677">
                  <c:v>0.99154507234420897</c:v>
                </c:pt>
                <c:pt idx="72678">
                  <c:v>0.98890519356679896</c:v>
                </c:pt>
                <c:pt idx="72679">
                  <c:v>0.99041495907013</c:v>
                </c:pt>
                <c:pt idx="72680">
                  <c:v>0.98861836551480697</c:v>
                </c:pt>
                <c:pt idx="72681">
                  <c:v>0.99173038254601897</c:v>
                </c:pt>
                <c:pt idx="72682">
                  <c:v>0.98772533699790199</c:v>
                </c:pt>
                <c:pt idx="72683">
                  <c:v>0.986615813023211</c:v>
                </c:pt>
                <c:pt idx="72684">
                  <c:v>0.99269027622620698</c:v>
                </c:pt>
                <c:pt idx="72685">
                  <c:v>0.99131207659116405</c:v>
                </c:pt>
                <c:pt idx="72686">
                  <c:v>0.98990629868129798</c:v>
                </c:pt>
                <c:pt idx="72687">
                  <c:v>0.99113419504613398</c:v>
                </c:pt>
                <c:pt idx="72688">
                  <c:v>0.99381158396051805</c:v>
                </c:pt>
                <c:pt idx="72689">
                  <c:v>0.99032821034687302</c:v>
                </c:pt>
                <c:pt idx="72690">
                  <c:v>0.99011423746392702</c:v>
                </c:pt>
                <c:pt idx="72691">
                  <c:v>0.98884217331437096</c:v>
                </c:pt>
                <c:pt idx="72692">
                  <c:v>0.98721530941216296</c:v>
                </c:pt>
                <c:pt idx="72693">
                  <c:v>0.98966578455651699</c:v>
                </c:pt>
                <c:pt idx="72694">
                  <c:v>0.99175763487891799</c:v>
                </c:pt>
                <c:pt idx="72695">
                  <c:v>0.99158854513517902</c:v>
                </c:pt>
                <c:pt idx="72696">
                  <c:v>0.98767447286244303</c:v>
                </c:pt>
                <c:pt idx="72697">
                  <c:v>0.99257035017177297</c:v>
                </c:pt>
                <c:pt idx="72698">
                  <c:v>0.98811548788010894</c:v>
                </c:pt>
                <c:pt idx="72699">
                  <c:v>0.98818743634817696</c:v>
                </c:pt>
                <c:pt idx="72700">
                  <c:v>0.98942359345273501</c:v>
                </c:pt>
                <c:pt idx="72701">
                  <c:v>0.99227199008503197</c:v>
                </c:pt>
                <c:pt idx="72702">
                  <c:v>0.98760041613320404</c:v>
                </c:pt>
                <c:pt idx="72703">
                  <c:v>0.99355902537725804</c:v>
                </c:pt>
                <c:pt idx="72704">
                  <c:v>0.987352897212318</c:v>
                </c:pt>
                <c:pt idx="72705">
                  <c:v>0.99204359145589605</c:v>
                </c:pt>
                <c:pt idx="72706">
                  <c:v>0.98969684630121901</c:v>
                </c:pt>
                <c:pt idx="72707">
                  <c:v>0.99208370682665303</c:v>
                </c:pt>
                <c:pt idx="72708">
                  <c:v>0.991797524801179</c:v>
                </c:pt>
                <c:pt idx="72709">
                  <c:v>0.99174612741979096</c:v>
                </c:pt>
                <c:pt idx="72710">
                  <c:v>0.98861801723435705</c:v>
                </c:pt>
                <c:pt idx="72711">
                  <c:v>0.98921025260963003</c:v>
                </c:pt>
                <c:pt idx="72712">
                  <c:v>0.98788747939378296</c:v>
                </c:pt>
                <c:pt idx="72713">
                  <c:v>0.98876951639259203</c:v>
                </c:pt>
                <c:pt idx="72714">
                  <c:v>0.99180774712614395</c:v>
                </c:pt>
                <c:pt idx="72715">
                  <c:v>0.98823182638199403</c:v>
                </c:pt>
                <c:pt idx="72716">
                  <c:v>0.98948290847015496</c:v>
                </c:pt>
                <c:pt idx="72717">
                  <c:v>0.99356955751368603</c:v>
                </c:pt>
                <c:pt idx="72718">
                  <c:v>0.98739528456533299</c:v>
                </c:pt>
                <c:pt idx="72719">
                  <c:v>0.99210210892668604</c:v>
                </c:pt>
                <c:pt idx="72720">
                  <c:v>0.99320842121264397</c:v>
                </c:pt>
                <c:pt idx="72721">
                  <c:v>0.98906623708880803</c:v>
                </c:pt>
                <c:pt idx="72722">
                  <c:v>0.99184784817074501</c:v>
                </c:pt>
                <c:pt idx="72723">
                  <c:v>0.99012872842308997</c:v>
                </c:pt>
                <c:pt idx="72724">
                  <c:v>0.98974027558651001</c:v>
                </c:pt>
                <c:pt idx="72725">
                  <c:v>0.99218604954755596</c:v>
                </c:pt>
                <c:pt idx="72726">
                  <c:v>0.99096713777057199</c:v>
                </c:pt>
                <c:pt idx="72727">
                  <c:v>0.98696693700798299</c:v>
                </c:pt>
                <c:pt idx="72728">
                  <c:v>0.99375015998587402</c:v>
                </c:pt>
                <c:pt idx="72729">
                  <c:v>0.99294370663041198</c:v>
                </c:pt>
                <c:pt idx="72730">
                  <c:v>0.99229785060245401</c:v>
                </c:pt>
                <c:pt idx="72731">
                  <c:v>0.99140147216577801</c:v>
                </c:pt>
                <c:pt idx="72732">
                  <c:v>0.99251871761226496</c:v>
                </c:pt>
                <c:pt idx="72733">
                  <c:v>0.98903258173147302</c:v>
                </c:pt>
                <c:pt idx="72734">
                  <c:v>0.98638806217163899</c:v>
                </c:pt>
                <c:pt idx="72735">
                  <c:v>0.99075930869237605</c:v>
                </c:pt>
                <c:pt idx="72736">
                  <c:v>0.99206362988690799</c:v>
                </c:pt>
                <c:pt idx="72737">
                  <c:v>0.99005117100681395</c:v>
                </c:pt>
                <c:pt idx="72738">
                  <c:v>0.98917730592699005</c:v>
                </c:pt>
                <c:pt idx="72739">
                  <c:v>0.991833281867323</c:v>
                </c:pt>
                <c:pt idx="72740">
                  <c:v>0.98872623313777996</c:v>
                </c:pt>
                <c:pt idx="72741">
                  <c:v>0.99075451145919202</c:v>
                </c:pt>
                <c:pt idx="72742">
                  <c:v>0.98813393907175096</c:v>
                </c:pt>
                <c:pt idx="72743">
                  <c:v>0.99161611652039106</c:v>
                </c:pt>
                <c:pt idx="72744">
                  <c:v>0.98882650737965505</c:v>
                </c:pt>
                <c:pt idx="72745">
                  <c:v>0.98935443142194601</c:v>
                </c:pt>
                <c:pt idx="72746">
                  <c:v>0.98988248952198798</c:v>
                </c:pt>
                <c:pt idx="72747">
                  <c:v>0.98938066546849801</c:v>
                </c:pt>
                <c:pt idx="72748">
                  <c:v>0.99328463408923395</c:v>
                </c:pt>
                <c:pt idx="72749">
                  <c:v>0.99001171635849206</c:v>
                </c:pt>
                <c:pt idx="72750">
                  <c:v>0.98860554807892997</c:v>
                </c:pt>
                <c:pt idx="72751">
                  <c:v>0.98764647408760198</c:v>
                </c:pt>
                <c:pt idx="72752">
                  <c:v>0.98847243423239795</c:v>
                </c:pt>
                <c:pt idx="72753">
                  <c:v>0.98937585744174505</c:v>
                </c:pt>
                <c:pt idx="72754">
                  <c:v>0.98859532496032698</c:v>
                </c:pt>
                <c:pt idx="72755">
                  <c:v>0.99302047899559198</c:v>
                </c:pt>
                <c:pt idx="72756">
                  <c:v>0.99068020356489095</c:v>
                </c:pt>
                <c:pt idx="72757">
                  <c:v>0.98730300728016895</c:v>
                </c:pt>
                <c:pt idx="72758">
                  <c:v>0.99249556644703396</c:v>
                </c:pt>
                <c:pt idx="72759">
                  <c:v>0.99113559705152299</c:v>
                </c:pt>
                <c:pt idx="72760">
                  <c:v>0.99014599249170998</c:v>
                </c:pt>
                <c:pt idx="72761">
                  <c:v>0.987690824721836</c:v>
                </c:pt>
                <c:pt idx="72762">
                  <c:v>0.993820795676156</c:v>
                </c:pt>
                <c:pt idx="72763">
                  <c:v>0.98744136654884596</c:v>
                </c:pt>
                <c:pt idx="72764">
                  <c:v>0.99060620132346799</c:v>
                </c:pt>
                <c:pt idx="72765">
                  <c:v>0.98883325691257895</c:v>
                </c:pt>
                <c:pt idx="72766">
                  <c:v>0.98843464571113204</c:v>
                </c:pt>
                <c:pt idx="72767">
                  <c:v>0.99022227314484002</c:v>
                </c:pt>
                <c:pt idx="72768">
                  <c:v>0.99365515657359704</c:v>
                </c:pt>
                <c:pt idx="72769">
                  <c:v>0.99146316892233299</c:v>
                </c:pt>
                <c:pt idx="72770">
                  <c:v>0.98779689389782099</c:v>
                </c:pt>
                <c:pt idx="72771">
                  <c:v>0.98860670949052898</c:v>
                </c:pt>
                <c:pt idx="72772">
                  <c:v>0.989004324771941</c:v>
                </c:pt>
                <c:pt idx="72773">
                  <c:v>0.98885411519131805</c:v>
                </c:pt>
                <c:pt idx="72774">
                  <c:v>0.98927225572219402</c:v>
                </c:pt>
                <c:pt idx="72775">
                  <c:v>0.98942074785967105</c:v>
                </c:pt>
                <c:pt idx="72776">
                  <c:v>0.99404435185539397</c:v>
                </c:pt>
                <c:pt idx="72777">
                  <c:v>0.98713430317933004</c:v>
                </c:pt>
                <c:pt idx="72778">
                  <c:v>0.99205101730960699</c:v>
                </c:pt>
                <c:pt idx="72779">
                  <c:v>0.98985620204826297</c:v>
                </c:pt>
                <c:pt idx="72780">
                  <c:v>0.98705499375571404</c:v>
                </c:pt>
                <c:pt idx="72781">
                  <c:v>0.98954904342482797</c:v>
                </c:pt>
                <c:pt idx="72782">
                  <c:v>0.98738377863982196</c:v>
                </c:pt>
                <c:pt idx="72783">
                  <c:v>0.98919978834951605</c:v>
                </c:pt>
                <c:pt idx="72784">
                  <c:v>0.988740976430594</c:v>
                </c:pt>
                <c:pt idx="72785">
                  <c:v>0.991040429864124</c:v>
                </c:pt>
                <c:pt idx="72786">
                  <c:v>0.98906879709415896</c:v>
                </c:pt>
                <c:pt idx="72787">
                  <c:v>0.99167781754870998</c:v>
                </c:pt>
                <c:pt idx="72788">
                  <c:v>0.99198045233572096</c:v>
                </c:pt>
                <c:pt idx="72789">
                  <c:v>0.98757010731209605</c:v>
                </c:pt>
                <c:pt idx="72790">
                  <c:v>0.99078342455202395</c:v>
                </c:pt>
                <c:pt idx="72791">
                  <c:v>0.98913762160969498</c:v>
                </c:pt>
                <c:pt idx="72792">
                  <c:v>0.99328002444769303</c:v>
                </c:pt>
                <c:pt idx="72793">
                  <c:v>0.98894459642131005</c:v>
                </c:pt>
                <c:pt idx="72794">
                  <c:v>0.99289010155428403</c:v>
                </c:pt>
                <c:pt idx="72795">
                  <c:v>0.99132657095249399</c:v>
                </c:pt>
                <c:pt idx="72796">
                  <c:v>0.98908083146377002</c:v>
                </c:pt>
                <c:pt idx="72797">
                  <c:v>0.99051024922730602</c:v>
                </c:pt>
                <c:pt idx="72798">
                  <c:v>0.99271097341062398</c:v>
                </c:pt>
                <c:pt idx="72799">
                  <c:v>0.98950207150485403</c:v>
                </c:pt>
                <c:pt idx="72800">
                  <c:v>0.98727602057753305</c:v>
                </c:pt>
                <c:pt idx="72801">
                  <c:v>0.99001864113100502</c:v>
                </c:pt>
                <c:pt idx="72802">
                  <c:v>0.98869712224100503</c:v>
                </c:pt>
                <c:pt idx="72803">
                  <c:v>0.99185221505781995</c:v>
                </c:pt>
                <c:pt idx="72804">
                  <c:v>0.98866357829956897</c:v>
                </c:pt>
                <c:pt idx="72805">
                  <c:v>0.98722208683615897</c:v>
                </c:pt>
                <c:pt idx="72806">
                  <c:v>0.99244615742478304</c:v>
                </c:pt>
                <c:pt idx="72807">
                  <c:v>0.993498004239596</c:v>
                </c:pt>
                <c:pt idx="72808">
                  <c:v>0.99067510141819304</c:v>
                </c:pt>
                <c:pt idx="72809">
                  <c:v>0.994605536574378</c:v>
                </c:pt>
                <c:pt idx="72810">
                  <c:v>0.98897209375997397</c:v>
                </c:pt>
                <c:pt idx="72811">
                  <c:v>0.989492035709434</c:v>
                </c:pt>
                <c:pt idx="72812">
                  <c:v>0.99221241779204905</c:v>
                </c:pt>
                <c:pt idx="72813">
                  <c:v>0.98850963136512204</c:v>
                </c:pt>
                <c:pt idx="72814">
                  <c:v>0.99404098329797197</c:v>
                </c:pt>
                <c:pt idx="72815">
                  <c:v>0.98959238561982898</c:v>
                </c:pt>
                <c:pt idx="72816">
                  <c:v>0.99293963060391199</c:v>
                </c:pt>
                <c:pt idx="72817">
                  <c:v>0.99303201186728496</c:v>
                </c:pt>
                <c:pt idx="72818">
                  <c:v>0.99000597955835701</c:v>
                </c:pt>
                <c:pt idx="72819">
                  <c:v>0.98675585560033996</c:v>
                </c:pt>
                <c:pt idx="72820">
                  <c:v>0.99059735562273699</c:v>
                </c:pt>
                <c:pt idx="72821">
                  <c:v>0.99104026943368695</c:v>
                </c:pt>
                <c:pt idx="72822">
                  <c:v>0.989057909276854</c:v>
                </c:pt>
                <c:pt idx="72823">
                  <c:v>0.99085428800809205</c:v>
                </c:pt>
                <c:pt idx="72824">
                  <c:v>0.98897303523829905</c:v>
                </c:pt>
                <c:pt idx="72825">
                  <c:v>0.99291016932515996</c:v>
                </c:pt>
                <c:pt idx="72826">
                  <c:v>0.99142447169358505</c:v>
                </c:pt>
                <c:pt idx="72827">
                  <c:v>0.99071607391256</c:v>
                </c:pt>
                <c:pt idx="72828">
                  <c:v>0.99273993305539099</c:v>
                </c:pt>
                <c:pt idx="72829">
                  <c:v>0.99275431635283196</c:v>
                </c:pt>
                <c:pt idx="72830">
                  <c:v>0.99057101201276199</c:v>
                </c:pt>
                <c:pt idx="72831">
                  <c:v>0.98960537696543704</c:v>
                </c:pt>
                <c:pt idx="72832">
                  <c:v>0.99457996268117199</c:v>
                </c:pt>
                <c:pt idx="72833">
                  <c:v>0.98944063883931599</c:v>
                </c:pt>
                <c:pt idx="72834">
                  <c:v>0.98910546692506196</c:v>
                </c:pt>
                <c:pt idx="72835">
                  <c:v>0.992918918819374</c:v>
                </c:pt>
                <c:pt idx="72836">
                  <c:v>0.991675329790355</c:v>
                </c:pt>
                <c:pt idx="72837">
                  <c:v>0.99165498417335396</c:v>
                </c:pt>
                <c:pt idx="72838">
                  <c:v>0.98804027777196701</c:v>
                </c:pt>
                <c:pt idx="72839">
                  <c:v>0.99281051261841502</c:v>
                </c:pt>
                <c:pt idx="72840">
                  <c:v>0.99315418432399205</c:v>
                </c:pt>
                <c:pt idx="72841">
                  <c:v>0.98922745630362197</c:v>
                </c:pt>
                <c:pt idx="72842">
                  <c:v>0.98969469631800899</c:v>
                </c:pt>
                <c:pt idx="72843">
                  <c:v>0.98904643478355803</c:v>
                </c:pt>
                <c:pt idx="72844">
                  <c:v>0.99107374091321698</c:v>
                </c:pt>
                <c:pt idx="72845">
                  <c:v>0.99045450732822404</c:v>
                </c:pt>
                <c:pt idx="72846">
                  <c:v>0.98795501422937004</c:v>
                </c:pt>
                <c:pt idx="72847">
                  <c:v>0.99287028999986304</c:v>
                </c:pt>
                <c:pt idx="72848">
                  <c:v>0.98640657385209696</c:v>
                </c:pt>
                <c:pt idx="72849">
                  <c:v>0.99066841601103195</c:v>
                </c:pt>
                <c:pt idx="72850">
                  <c:v>0.98947855825995901</c:v>
                </c:pt>
                <c:pt idx="72851">
                  <c:v>0.98856445771088797</c:v>
                </c:pt>
                <c:pt idx="72852">
                  <c:v>0.99013284339158003</c:v>
                </c:pt>
                <c:pt idx="72853">
                  <c:v>0.990448028254586</c:v>
                </c:pt>
                <c:pt idx="72854">
                  <c:v>0.99179825946389599</c:v>
                </c:pt>
                <c:pt idx="72855">
                  <c:v>0.98838956835827896</c:v>
                </c:pt>
                <c:pt idx="72856">
                  <c:v>0.99306592546188699</c:v>
                </c:pt>
                <c:pt idx="72857">
                  <c:v>0.99293092658182402</c:v>
                </c:pt>
                <c:pt idx="72858">
                  <c:v>0.99431354654206705</c:v>
                </c:pt>
                <c:pt idx="72859">
                  <c:v>0.98836156406030795</c:v>
                </c:pt>
                <c:pt idx="72860">
                  <c:v>0.98803458098589203</c:v>
                </c:pt>
                <c:pt idx="72861">
                  <c:v>0.994288197355091</c:v>
                </c:pt>
                <c:pt idx="72862">
                  <c:v>0.98878064419549205</c:v>
                </c:pt>
                <c:pt idx="72863">
                  <c:v>0.98860103069340799</c:v>
                </c:pt>
                <c:pt idx="72864">
                  <c:v>0.99053353543144396</c:v>
                </c:pt>
                <c:pt idx="72865">
                  <c:v>0.993016942161565</c:v>
                </c:pt>
                <c:pt idx="72866">
                  <c:v>0.99319615834257402</c:v>
                </c:pt>
                <c:pt idx="72867">
                  <c:v>0.99240608468240299</c:v>
                </c:pt>
                <c:pt idx="72868">
                  <c:v>0.98940224675022104</c:v>
                </c:pt>
                <c:pt idx="72869">
                  <c:v>0.99189147879016704</c:v>
                </c:pt>
                <c:pt idx="72870">
                  <c:v>0.99253486194474405</c:v>
                </c:pt>
                <c:pt idx="72871">
                  <c:v>0.99493016262621603</c:v>
                </c:pt>
                <c:pt idx="72872">
                  <c:v>0.98792106448027905</c:v>
                </c:pt>
                <c:pt idx="72873">
                  <c:v>0.99000706448428</c:v>
                </c:pt>
                <c:pt idx="72874">
                  <c:v>0.98971787344392803</c:v>
                </c:pt>
                <c:pt idx="72875">
                  <c:v>0.99210672915282905</c:v>
                </c:pt>
                <c:pt idx="72876">
                  <c:v>0.99298703319627901</c:v>
                </c:pt>
                <c:pt idx="72877">
                  <c:v>0.99183947107612902</c:v>
                </c:pt>
                <c:pt idx="72878">
                  <c:v>0.99012360138828004</c:v>
                </c:pt>
                <c:pt idx="72879">
                  <c:v>0.99279858375802899</c:v>
                </c:pt>
                <c:pt idx="72880">
                  <c:v>0.98720236335837397</c:v>
                </c:pt>
                <c:pt idx="72881">
                  <c:v>0.99278172802606401</c:v>
                </c:pt>
                <c:pt idx="72882">
                  <c:v>0.99260233389900998</c:v>
                </c:pt>
                <c:pt idx="72883">
                  <c:v>0.98958926951390003</c:v>
                </c:pt>
                <c:pt idx="72884">
                  <c:v>0.99076941327252399</c:v>
                </c:pt>
                <c:pt idx="72885">
                  <c:v>0.99023056193477599</c:v>
                </c:pt>
                <c:pt idx="72886">
                  <c:v>0.98984479464373099</c:v>
                </c:pt>
                <c:pt idx="72887">
                  <c:v>0.99142036234290598</c:v>
                </c:pt>
                <c:pt idx="72888">
                  <c:v>0.99200226360535004</c:v>
                </c:pt>
                <c:pt idx="72889">
                  <c:v>0.990235342323458</c:v>
                </c:pt>
                <c:pt idx="72890">
                  <c:v>0.99209298317602801</c:v>
                </c:pt>
                <c:pt idx="72891">
                  <c:v>0.98907655568694697</c:v>
                </c:pt>
                <c:pt idx="72892">
                  <c:v>0.993772984814972</c:v>
                </c:pt>
                <c:pt idx="72893">
                  <c:v>0.99261927108346404</c:v>
                </c:pt>
                <c:pt idx="72894">
                  <c:v>0.99401070982224904</c:v>
                </c:pt>
                <c:pt idx="72895">
                  <c:v>0.98710583338805602</c:v>
                </c:pt>
                <c:pt idx="72896">
                  <c:v>0.99268299592510001</c:v>
                </c:pt>
                <c:pt idx="72897">
                  <c:v>0.99126851721931697</c:v>
                </c:pt>
                <c:pt idx="72898">
                  <c:v>0.987557958747592</c:v>
                </c:pt>
                <c:pt idx="72899">
                  <c:v>0.98770390028428601</c:v>
                </c:pt>
                <c:pt idx="72900">
                  <c:v>0.990740282547244</c:v>
                </c:pt>
                <c:pt idx="72901">
                  <c:v>0.98821003224256598</c:v>
                </c:pt>
                <c:pt idx="72902">
                  <c:v>0.99063490759617201</c:v>
                </c:pt>
                <c:pt idx="72903">
                  <c:v>0.98730565041569696</c:v>
                </c:pt>
                <c:pt idx="72904">
                  <c:v>0.99168837524400599</c:v>
                </c:pt>
                <c:pt idx="72905">
                  <c:v>0.98820970007426301</c:v>
                </c:pt>
                <c:pt idx="72906">
                  <c:v>0.99342050644034896</c:v>
                </c:pt>
                <c:pt idx="72907">
                  <c:v>0.98938892653837196</c:v>
                </c:pt>
                <c:pt idx="72908">
                  <c:v>0.98769948811588504</c:v>
                </c:pt>
                <c:pt idx="72909">
                  <c:v>0.99443722839112603</c:v>
                </c:pt>
                <c:pt idx="72910">
                  <c:v>0.98981243255429696</c:v>
                </c:pt>
                <c:pt idx="72911">
                  <c:v>0.98908881488130795</c:v>
                </c:pt>
                <c:pt idx="72912">
                  <c:v>0.99331383953400698</c:v>
                </c:pt>
                <c:pt idx="72913">
                  <c:v>0.99307792566806696</c:v>
                </c:pt>
                <c:pt idx="72914">
                  <c:v>0.990089443474377</c:v>
                </c:pt>
                <c:pt idx="72915">
                  <c:v>0.99159117418762499</c:v>
                </c:pt>
                <c:pt idx="72916">
                  <c:v>0.99336478240889503</c:v>
                </c:pt>
                <c:pt idx="72917">
                  <c:v>0.98687940337048197</c:v>
                </c:pt>
                <c:pt idx="72918">
                  <c:v>0.99251304107523697</c:v>
                </c:pt>
                <c:pt idx="72919">
                  <c:v>0.988964857041153</c:v>
                </c:pt>
                <c:pt idx="72920">
                  <c:v>0.98749260340748701</c:v>
                </c:pt>
                <c:pt idx="72921">
                  <c:v>0.99233787758992498</c:v>
                </c:pt>
                <c:pt idx="72922">
                  <c:v>0.98809254566119098</c:v>
                </c:pt>
                <c:pt idx="72923">
                  <c:v>0.99072330501839301</c:v>
                </c:pt>
                <c:pt idx="72924">
                  <c:v>0.987269971445631</c:v>
                </c:pt>
                <c:pt idx="72925">
                  <c:v>0.98896910371930502</c:v>
                </c:pt>
                <c:pt idx="72926">
                  <c:v>0.98840428158344895</c:v>
                </c:pt>
                <c:pt idx="72927">
                  <c:v>0.99033251115979903</c:v>
                </c:pt>
                <c:pt idx="72928">
                  <c:v>0.99046537099153098</c:v>
                </c:pt>
                <c:pt idx="72929">
                  <c:v>0.98627776823115598</c:v>
                </c:pt>
                <c:pt idx="72930">
                  <c:v>0.99154593977393202</c:v>
                </c:pt>
                <c:pt idx="72931">
                  <c:v>0.98931649810668798</c:v>
                </c:pt>
                <c:pt idx="72932">
                  <c:v>0.98950334368390302</c:v>
                </c:pt>
                <c:pt idx="72933">
                  <c:v>0.98914478652610005</c:v>
                </c:pt>
                <c:pt idx="72934">
                  <c:v>0.98691151183922698</c:v>
                </c:pt>
                <c:pt idx="72935">
                  <c:v>0.99278330924354996</c:v>
                </c:pt>
                <c:pt idx="72936">
                  <c:v>0.98756726969880804</c:v>
                </c:pt>
                <c:pt idx="72937">
                  <c:v>0.98992701408054695</c:v>
                </c:pt>
                <c:pt idx="72938">
                  <c:v>0.98746361403487304</c:v>
                </c:pt>
                <c:pt idx="72939">
                  <c:v>0.99243398447696496</c:v>
                </c:pt>
                <c:pt idx="72940">
                  <c:v>0.98873216583312595</c:v>
                </c:pt>
                <c:pt idx="72941">
                  <c:v>0.989350407339463</c:v>
                </c:pt>
                <c:pt idx="72942">
                  <c:v>0.98773524219546005</c:v>
                </c:pt>
                <c:pt idx="72943">
                  <c:v>0.99144083370563596</c:v>
                </c:pt>
                <c:pt idx="72944">
                  <c:v>0.99002317424055297</c:v>
                </c:pt>
                <c:pt idx="72945">
                  <c:v>0.99116834032967105</c:v>
                </c:pt>
                <c:pt idx="72946">
                  <c:v>0.99203946763179296</c:v>
                </c:pt>
                <c:pt idx="72947">
                  <c:v>0.99011972896296996</c:v>
                </c:pt>
                <c:pt idx="72948">
                  <c:v>0.98976297501796995</c:v>
                </c:pt>
                <c:pt idx="72949">
                  <c:v>0.98783075649890595</c:v>
                </c:pt>
                <c:pt idx="72950">
                  <c:v>0.98875066285860602</c:v>
                </c:pt>
                <c:pt idx="72951">
                  <c:v>0.99173633794245297</c:v>
                </c:pt>
                <c:pt idx="72952">
                  <c:v>0.99090104739396501</c:v>
                </c:pt>
                <c:pt idx="72953">
                  <c:v>0.99377218282413204</c:v>
                </c:pt>
                <c:pt idx="72954">
                  <c:v>0.98923950699323204</c:v>
                </c:pt>
                <c:pt idx="72955">
                  <c:v>0.98987535492398504</c:v>
                </c:pt>
                <c:pt idx="72956">
                  <c:v>0.988766504183893</c:v>
                </c:pt>
                <c:pt idx="72957">
                  <c:v>0.98885027826809202</c:v>
                </c:pt>
                <c:pt idx="72958">
                  <c:v>0.99098924987505999</c:v>
                </c:pt>
                <c:pt idx="72959">
                  <c:v>0.99033345176572296</c:v>
                </c:pt>
                <c:pt idx="72960">
                  <c:v>0.98767513069590895</c:v>
                </c:pt>
                <c:pt idx="72961">
                  <c:v>0.98671078814834101</c:v>
                </c:pt>
                <c:pt idx="72962">
                  <c:v>0.99026221086289101</c:v>
                </c:pt>
                <c:pt idx="72963">
                  <c:v>0.98884361150033395</c:v>
                </c:pt>
                <c:pt idx="72964">
                  <c:v>0.98778843583189502</c:v>
                </c:pt>
                <c:pt idx="72965">
                  <c:v>0.991287753565677</c:v>
                </c:pt>
                <c:pt idx="72966">
                  <c:v>0.98811229630263298</c:v>
                </c:pt>
                <c:pt idx="72967">
                  <c:v>0.99047211546208902</c:v>
                </c:pt>
                <c:pt idx="72968">
                  <c:v>0.99058359974643795</c:v>
                </c:pt>
                <c:pt idx="72969">
                  <c:v>0.99447449096548401</c:v>
                </c:pt>
                <c:pt idx="72970">
                  <c:v>0.99297591068805002</c:v>
                </c:pt>
                <c:pt idx="72971">
                  <c:v>0.98826805930748596</c:v>
                </c:pt>
                <c:pt idx="72972">
                  <c:v>0.99215743019085501</c:v>
                </c:pt>
                <c:pt idx="72973">
                  <c:v>0.99208102101921802</c:v>
                </c:pt>
                <c:pt idx="72974">
                  <c:v>0.98860291539600498</c:v>
                </c:pt>
                <c:pt idx="72975">
                  <c:v>0.99211760442015895</c:v>
                </c:pt>
                <c:pt idx="72976">
                  <c:v>0.98779036363345996</c:v>
                </c:pt>
                <c:pt idx="72977">
                  <c:v>0.98933842148136297</c:v>
                </c:pt>
                <c:pt idx="72978">
                  <c:v>0.99047842291763</c:v>
                </c:pt>
                <c:pt idx="72979">
                  <c:v>0.99132084997426295</c:v>
                </c:pt>
                <c:pt idx="72980">
                  <c:v>0.99075600019944499</c:v>
                </c:pt>
                <c:pt idx="72981">
                  <c:v>0.99179138228816499</c:v>
                </c:pt>
                <c:pt idx="72982">
                  <c:v>0.98974135226283899</c:v>
                </c:pt>
                <c:pt idx="72983">
                  <c:v>0.99175600250673701</c:v>
                </c:pt>
                <c:pt idx="72984">
                  <c:v>0.99166041390873205</c:v>
                </c:pt>
                <c:pt idx="72985">
                  <c:v>0.99261160942654103</c:v>
                </c:pt>
                <c:pt idx="72986">
                  <c:v>0.98923716679199203</c:v>
                </c:pt>
                <c:pt idx="72987">
                  <c:v>0.98889752361551597</c:v>
                </c:pt>
                <c:pt idx="72988">
                  <c:v>0.99192050913445795</c:v>
                </c:pt>
                <c:pt idx="72989">
                  <c:v>0.99339463315155596</c:v>
                </c:pt>
                <c:pt idx="72990">
                  <c:v>0.99241024140488399</c:v>
                </c:pt>
                <c:pt idx="72991">
                  <c:v>0.99198343316826698</c:v>
                </c:pt>
                <c:pt idx="72992">
                  <c:v>0.99233791162177398</c:v>
                </c:pt>
                <c:pt idx="72993">
                  <c:v>0.98818775415653204</c:v>
                </c:pt>
                <c:pt idx="72994">
                  <c:v>0.99393294753400296</c:v>
                </c:pt>
                <c:pt idx="72995">
                  <c:v>0.98892915466396702</c:v>
                </c:pt>
                <c:pt idx="72996">
                  <c:v>0.98856227800629404</c:v>
                </c:pt>
                <c:pt idx="72997">
                  <c:v>0.99382622991715697</c:v>
                </c:pt>
                <c:pt idx="72998">
                  <c:v>0.98805009681985601</c:v>
                </c:pt>
                <c:pt idx="72999">
                  <c:v>0.99047161810346396</c:v>
                </c:pt>
                <c:pt idx="73000">
                  <c:v>0.98986986379205399</c:v>
                </c:pt>
                <c:pt idx="73001">
                  <c:v>0.986388757127726</c:v>
                </c:pt>
                <c:pt idx="73002">
                  <c:v>0.99264737976283002</c:v>
                </c:pt>
                <c:pt idx="73003">
                  <c:v>0.98897581983348704</c:v>
                </c:pt>
                <c:pt idx="73004">
                  <c:v>0.98914999562298001</c:v>
                </c:pt>
                <c:pt idx="73005">
                  <c:v>0.98809597421149797</c:v>
                </c:pt>
                <c:pt idx="73006">
                  <c:v>0.98986167441602502</c:v>
                </c:pt>
                <c:pt idx="73007">
                  <c:v>0.99246030216659498</c:v>
                </c:pt>
                <c:pt idx="73008">
                  <c:v>0.98908144284124799</c:v>
                </c:pt>
                <c:pt idx="73009">
                  <c:v>0.99168950735365402</c:v>
                </c:pt>
                <c:pt idx="73010">
                  <c:v>0.99154720757474302</c:v>
                </c:pt>
                <c:pt idx="73011">
                  <c:v>0.99334801703447495</c:v>
                </c:pt>
                <c:pt idx="73012">
                  <c:v>0.99210706459624798</c:v>
                </c:pt>
                <c:pt idx="73013">
                  <c:v>0.99124175690697103</c:v>
                </c:pt>
                <c:pt idx="73014">
                  <c:v>0.99171374004439705</c:v>
                </c:pt>
                <c:pt idx="73015">
                  <c:v>0.98829153028108696</c:v>
                </c:pt>
                <c:pt idx="73016">
                  <c:v>0.991214896128079</c:v>
                </c:pt>
                <c:pt idx="73017">
                  <c:v>0.99036556409714005</c:v>
                </c:pt>
                <c:pt idx="73018">
                  <c:v>0.99240419105982203</c:v>
                </c:pt>
                <c:pt idx="73019">
                  <c:v>0.989184176913252</c:v>
                </c:pt>
                <c:pt idx="73020">
                  <c:v>0.98783136515043302</c:v>
                </c:pt>
                <c:pt idx="73021">
                  <c:v>0.99357263966089804</c:v>
                </c:pt>
                <c:pt idx="73022">
                  <c:v>0.992668939874225</c:v>
                </c:pt>
                <c:pt idx="73023">
                  <c:v>0.99041335595112001</c:v>
                </c:pt>
                <c:pt idx="73024">
                  <c:v>0.98656668868264996</c:v>
                </c:pt>
                <c:pt idx="73025">
                  <c:v>0.99189782362569301</c:v>
                </c:pt>
                <c:pt idx="73026">
                  <c:v>0.99334055286788303</c:v>
                </c:pt>
                <c:pt idx="73027">
                  <c:v>0.98894155951759999</c:v>
                </c:pt>
                <c:pt idx="73028">
                  <c:v>0.99242299331123296</c:v>
                </c:pt>
                <c:pt idx="73029">
                  <c:v>0.98935347508690297</c:v>
                </c:pt>
                <c:pt idx="73030">
                  <c:v>0.98936516661373097</c:v>
                </c:pt>
                <c:pt idx="73031">
                  <c:v>0.98986256654501803</c:v>
                </c:pt>
                <c:pt idx="73032">
                  <c:v>0.98948263130802505</c:v>
                </c:pt>
                <c:pt idx="73033">
                  <c:v>0.99196600605579399</c:v>
                </c:pt>
                <c:pt idx="73034">
                  <c:v>0.98873262941512097</c:v>
                </c:pt>
                <c:pt idx="73035">
                  <c:v>0.99041444638959997</c:v>
                </c:pt>
                <c:pt idx="73036">
                  <c:v>0.99247355325097097</c:v>
                </c:pt>
                <c:pt idx="73037">
                  <c:v>0.98961258985688805</c:v>
                </c:pt>
                <c:pt idx="73038">
                  <c:v>0.99206035155383798</c:v>
                </c:pt>
                <c:pt idx="73039">
                  <c:v>0.991109246679718</c:v>
                </c:pt>
                <c:pt idx="73040">
                  <c:v>0.99174543015016203</c:v>
                </c:pt>
                <c:pt idx="73041">
                  <c:v>0.99129387169048899</c:v>
                </c:pt>
                <c:pt idx="73042">
                  <c:v>0.99183654802351295</c:v>
                </c:pt>
                <c:pt idx="73043">
                  <c:v>0.99303490516244697</c:v>
                </c:pt>
                <c:pt idx="73044">
                  <c:v>0.98652557075332703</c:v>
                </c:pt>
                <c:pt idx="73045">
                  <c:v>0.98665159982392903</c:v>
                </c:pt>
                <c:pt idx="73046">
                  <c:v>0.99037227093217794</c:v>
                </c:pt>
                <c:pt idx="73047">
                  <c:v>0.988751437785927</c:v>
                </c:pt>
                <c:pt idx="73048">
                  <c:v>0.98820343136008004</c:v>
                </c:pt>
                <c:pt idx="73049">
                  <c:v>0.99298103328602905</c:v>
                </c:pt>
                <c:pt idx="73050">
                  <c:v>0.98948810508778995</c:v>
                </c:pt>
                <c:pt idx="73051">
                  <c:v>0.99325603464385703</c:v>
                </c:pt>
                <c:pt idx="73052">
                  <c:v>0.991139276860318</c:v>
                </c:pt>
                <c:pt idx="73053">
                  <c:v>0.98907377711020406</c:v>
                </c:pt>
                <c:pt idx="73054">
                  <c:v>0.99124669576310998</c:v>
                </c:pt>
                <c:pt idx="73055">
                  <c:v>0.99163806704733004</c:v>
                </c:pt>
                <c:pt idx="73056">
                  <c:v>0.98877761429774402</c:v>
                </c:pt>
                <c:pt idx="73057">
                  <c:v>0.98885769999533002</c:v>
                </c:pt>
                <c:pt idx="73058">
                  <c:v>0.98792916152619703</c:v>
                </c:pt>
                <c:pt idx="73059">
                  <c:v>0.99106609911899002</c:v>
                </c:pt>
                <c:pt idx="73060">
                  <c:v>0.99291720510246595</c:v>
                </c:pt>
                <c:pt idx="73061">
                  <c:v>0.987049772962446</c:v>
                </c:pt>
                <c:pt idx="73062">
                  <c:v>0.993960169815438</c:v>
                </c:pt>
                <c:pt idx="73063">
                  <c:v>0.98927493625993401</c:v>
                </c:pt>
                <c:pt idx="73064">
                  <c:v>0.990785579710181</c:v>
                </c:pt>
                <c:pt idx="73065">
                  <c:v>0.99319239992853903</c:v>
                </c:pt>
                <c:pt idx="73066">
                  <c:v>0.99239354346726105</c:v>
                </c:pt>
                <c:pt idx="73067">
                  <c:v>0.99048051128414005</c:v>
                </c:pt>
                <c:pt idx="73068">
                  <c:v>0.98866119473165104</c:v>
                </c:pt>
                <c:pt idx="73069">
                  <c:v>0.98686313384077795</c:v>
                </c:pt>
                <c:pt idx="73070">
                  <c:v>0.98738666925672802</c:v>
                </c:pt>
                <c:pt idx="73071">
                  <c:v>0.99119132808854404</c:v>
                </c:pt>
                <c:pt idx="73072">
                  <c:v>0.99132154241196802</c:v>
                </c:pt>
                <c:pt idx="73073">
                  <c:v>0.99395393747713301</c:v>
                </c:pt>
                <c:pt idx="73074">
                  <c:v>0.99161954611689396</c:v>
                </c:pt>
                <c:pt idx="73075">
                  <c:v>0.99073725246883704</c:v>
                </c:pt>
                <c:pt idx="73076">
                  <c:v>0.99156783993596498</c:v>
                </c:pt>
                <c:pt idx="73077">
                  <c:v>0.99321038005430695</c:v>
                </c:pt>
                <c:pt idx="73078">
                  <c:v>0.99304357578067404</c:v>
                </c:pt>
                <c:pt idx="73079">
                  <c:v>0.98814253016363696</c:v>
                </c:pt>
                <c:pt idx="73080">
                  <c:v>0.99352912466353804</c:v>
                </c:pt>
                <c:pt idx="73081">
                  <c:v>0.98888249016565</c:v>
                </c:pt>
                <c:pt idx="73082">
                  <c:v>0.99286969358745802</c:v>
                </c:pt>
                <c:pt idx="73083">
                  <c:v>0.99161066695031996</c:v>
                </c:pt>
                <c:pt idx="73084">
                  <c:v>0.98926810593080095</c:v>
                </c:pt>
                <c:pt idx="73085">
                  <c:v>0.993256256248776</c:v>
                </c:pt>
                <c:pt idx="73086">
                  <c:v>0.99175054720627898</c:v>
                </c:pt>
                <c:pt idx="73087">
                  <c:v>0.99055168010976102</c:v>
                </c:pt>
                <c:pt idx="73088">
                  <c:v>0.98851438228141797</c:v>
                </c:pt>
                <c:pt idx="73089">
                  <c:v>0.99418914406163295</c:v>
                </c:pt>
                <c:pt idx="73090">
                  <c:v>0.98912365858318696</c:v>
                </c:pt>
                <c:pt idx="73091">
                  <c:v>0.98717270334216001</c:v>
                </c:pt>
                <c:pt idx="73092">
                  <c:v>0.99295475460795202</c:v>
                </c:pt>
                <c:pt idx="73093">
                  <c:v>0.99228686652793696</c:v>
                </c:pt>
                <c:pt idx="73094">
                  <c:v>0.990574767043229</c:v>
                </c:pt>
                <c:pt idx="73095">
                  <c:v>0.98852189779835198</c:v>
                </c:pt>
                <c:pt idx="73096">
                  <c:v>0.99355062882935896</c:v>
                </c:pt>
                <c:pt idx="73097">
                  <c:v>0.98894685716436104</c:v>
                </c:pt>
                <c:pt idx="73098">
                  <c:v>0.98711191632159301</c:v>
                </c:pt>
                <c:pt idx="73099">
                  <c:v>0.99277946801773997</c:v>
                </c:pt>
                <c:pt idx="73100">
                  <c:v>0.98927283805578803</c:v>
                </c:pt>
                <c:pt idx="73101">
                  <c:v>0.98872169113483899</c:v>
                </c:pt>
                <c:pt idx="73102">
                  <c:v>0.98734665746577699</c:v>
                </c:pt>
                <c:pt idx="73103">
                  <c:v>0.99365159886615995</c:v>
                </c:pt>
                <c:pt idx="73104">
                  <c:v>0.990191212229664</c:v>
                </c:pt>
                <c:pt idx="73105">
                  <c:v>0.98998521107516102</c:v>
                </c:pt>
                <c:pt idx="73106">
                  <c:v>0.98936423610067803</c:v>
                </c:pt>
                <c:pt idx="73107">
                  <c:v>0.99074677559291302</c:v>
                </c:pt>
                <c:pt idx="73108">
                  <c:v>0.99062748654147104</c:v>
                </c:pt>
                <c:pt idx="73109">
                  <c:v>0.99305146996344495</c:v>
                </c:pt>
                <c:pt idx="73110">
                  <c:v>0.98864414456074401</c:v>
                </c:pt>
                <c:pt idx="73111">
                  <c:v>0.99197680848196301</c:v>
                </c:pt>
                <c:pt idx="73112">
                  <c:v>0.99187998326220195</c:v>
                </c:pt>
                <c:pt idx="73113">
                  <c:v>0.99068416174959795</c:v>
                </c:pt>
                <c:pt idx="73114">
                  <c:v>0.99037873329618697</c:v>
                </c:pt>
                <c:pt idx="73115">
                  <c:v>0.98747667838438302</c:v>
                </c:pt>
                <c:pt idx="73116">
                  <c:v>0.99087124032314999</c:v>
                </c:pt>
                <c:pt idx="73117">
                  <c:v>0.991264891313279</c:v>
                </c:pt>
                <c:pt idx="73118">
                  <c:v>0.99293441342742395</c:v>
                </c:pt>
                <c:pt idx="73119">
                  <c:v>0.99046692822742799</c:v>
                </c:pt>
                <c:pt idx="73120">
                  <c:v>0.98941484958193404</c:v>
                </c:pt>
                <c:pt idx="73121">
                  <c:v>0.98686191127912704</c:v>
                </c:pt>
                <c:pt idx="73122">
                  <c:v>0.99195170141837796</c:v>
                </c:pt>
                <c:pt idx="73123">
                  <c:v>0.99323060823542797</c:v>
                </c:pt>
                <c:pt idx="73124">
                  <c:v>0.99092004489305996</c:v>
                </c:pt>
                <c:pt idx="73125">
                  <c:v>0.98938766346029305</c:v>
                </c:pt>
                <c:pt idx="73126">
                  <c:v>0.99186201451873302</c:v>
                </c:pt>
                <c:pt idx="73127">
                  <c:v>0.98885945799393504</c:v>
                </c:pt>
                <c:pt idx="73128">
                  <c:v>0.99129891301557105</c:v>
                </c:pt>
                <c:pt idx="73129">
                  <c:v>0.99003772656523803</c:v>
                </c:pt>
                <c:pt idx="73130">
                  <c:v>0.99172018099770898</c:v>
                </c:pt>
                <c:pt idx="73131">
                  <c:v>0.99182765357845104</c:v>
                </c:pt>
                <c:pt idx="73132">
                  <c:v>0.99047026686172501</c:v>
                </c:pt>
                <c:pt idx="73133">
                  <c:v>0.99024459410519605</c:v>
                </c:pt>
                <c:pt idx="73134">
                  <c:v>0.98692914092885597</c:v>
                </c:pt>
                <c:pt idx="73135">
                  <c:v>0.99095765605018304</c:v>
                </c:pt>
                <c:pt idx="73136">
                  <c:v>0.99201678162451401</c:v>
                </c:pt>
                <c:pt idx="73137">
                  <c:v>0.98713548481834101</c:v>
                </c:pt>
                <c:pt idx="73138">
                  <c:v>0.98869346893003696</c:v>
                </c:pt>
                <c:pt idx="73139">
                  <c:v>0.99024205210288396</c:v>
                </c:pt>
                <c:pt idx="73140">
                  <c:v>0.99252712806687804</c:v>
                </c:pt>
                <c:pt idx="73141">
                  <c:v>0.98815935969153801</c:v>
                </c:pt>
                <c:pt idx="73142">
                  <c:v>0.98803211772353905</c:v>
                </c:pt>
                <c:pt idx="73143">
                  <c:v>0.99232059919968396</c:v>
                </c:pt>
                <c:pt idx="73144">
                  <c:v>0.99440050706573602</c:v>
                </c:pt>
                <c:pt idx="73145">
                  <c:v>0.98796165934289604</c:v>
                </c:pt>
                <c:pt idx="73146">
                  <c:v>0.99465766664232402</c:v>
                </c:pt>
                <c:pt idx="73147">
                  <c:v>0.98637550441944599</c:v>
                </c:pt>
                <c:pt idx="73148">
                  <c:v>0.99244964779259304</c:v>
                </c:pt>
                <c:pt idx="73149">
                  <c:v>0.991309599604148</c:v>
                </c:pt>
                <c:pt idx="73150">
                  <c:v>0.98853554329270099</c:v>
                </c:pt>
                <c:pt idx="73151">
                  <c:v>0.989219512879975</c:v>
                </c:pt>
                <c:pt idx="73152">
                  <c:v>0.99021227570544601</c:v>
                </c:pt>
                <c:pt idx="73153">
                  <c:v>0.98938086735393205</c:v>
                </c:pt>
                <c:pt idx="73154">
                  <c:v>0.99189143795952495</c:v>
                </c:pt>
                <c:pt idx="73155">
                  <c:v>0.98710963351398495</c:v>
                </c:pt>
                <c:pt idx="73156">
                  <c:v>0.99274232897361803</c:v>
                </c:pt>
                <c:pt idx="73157">
                  <c:v>0.98725124309024404</c:v>
                </c:pt>
                <c:pt idx="73158">
                  <c:v>0.988777373963735</c:v>
                </c:pt>
                <c:pt idx="73159">
                  <c:v>0.99323022003257799</c:v>
                </c:pt>
                <c:pt idx="73160">
                  <c:v>0.98862881728084395</c:v>
                </c:pt>
                <c:pt idx="73161">
                  <c:v>0.987941741386684</c:v>
                </c:pt>
                <c:pt idx="73162">
                  <c:v>0.98976246720307304</c:v>
                </c:pt>
                <c:pt idx="73163">
                  <c:v>0.98916436042770395</c:v>
                </c:pt>
                <c:pt idx="73164">
                  <c:v>0.99264646502791098</c:v>
                </c:pt>
                <c:pt idx="73165">
                  <c:v>0.99213148075143298</c:v>
                </c:pt>
                <c:pt idx="73166">
                  <c:v>0.988088280443847</c:v>
                </c:pt>
                <c:pt idx="73167">
                  <c:v>0.98995434724068099</c:v>
                </c:pt>
                <c:pt idx="73168">
                  <c:v>0.99128055444039997</c:v>
                </c:pt>
                <c:pt idx="73169">
                  <c:v>0.99046547676471297</c:v>
                </c:pt>
                <c:pt idx="73170">
                  <c:v>0.98679063381906296</c:v>
                </c:pt>
                <c:pt idx="73171">
                  <c:v>0.99074446592517895</c:v>
                </c:pt>
                <c:pt idx="73172">
                  <c:v>0.99244901895717896</c:v>
                </c:pt>
                <c:pt idx="73173">
                  <c:v>0.991620774260079</c:v>
                </c:pt>
                <c:pt idx="73174">
                  <c:v>0.987373922998805</c:v>
                </c:pt>
                <c:pt idx="73175">
                  <c:v>0.98721103984646996</c:v>
                </c:pt>
                <c:pt idx="73176">
                  <c:v>0.992291471569549</c:v>
                </c:pt>
                <c:pt idx="73177">
                  <c:v>0.98963947383117801</c:v>
                </c:pt>
                <c:pt idx="73178">
                  <c:v>0.98846718309742898</c:v>
                </c:pt>
                <c:pt idx="73179">
                  <c:v>0.99038873592156695</c:v>
                </c:pt>
                <c:pt idx="73180">
                  <c:v>0.99198822317558499</c:v>
                </c:pt>
                <c:pt idx="73181">
                  <c:v>0.99183204864380703</c:v>
                </c:pt>
                <c:pt idx="73182">
                  <c:v>0.98948468666964695</c:v>
                </c:pt>
                <c:pt idx="73183">
                  <c:v>0.98747530525751104</c:v>
                </c:pt>
                <c:pt idx="73184">
                  <c:v>0.99476109388472</c:v>
                </c:pt>
                <c:pt idx="73185">
                  <c:v>0.98826205474602102</c:v>
                </c:pt>
                <c:pt idx="73186">
                  <c:v>0.99208232230406801</c:v>
                </c:pt>
                <c:pt idx="73187">
                  <c:v>0.99184227673995096</c:v>
                </c:pt>
                <c:pt idx="73188">
                  <c:v>0.98637451443622004</c:v>
                </c:pt>
                <c:pt idx="73189">
                  <c:v>0.9923037926578</c:v>
                </c:pt>
                <c:pt idx="73190">
                  <c:v>0.99044442707907598</c:v>
                </c:pt>
                <c:pt idx="73191">
                  <c:v>0.99344417369756</c:v>
                </c:pt>
                <c:pt idx="73192">
                  <c:v>0.98839936729310796</c:v>
                </c:pt>
                <c:pt idx="73193">
                  <c:v>0.98884784917635804</c:v>
                </c:pt>
                <c:pt idx="73194">
                  <c:v>0.98813453537263896</c:v>
                </c:pt>
                <c:pt idx="73195">
                  <c:v>0.99356601746742901</c:v>
                </c:pt>
                <c:pt idx="73196">
                  <c:v>0.989367421591554</c:v>
                </c:pt>
                <c:pt idx="73197">
                  <c:v>0.98879670531720998</c:v>
                </c:pt>
                <c:pt idx="73198">
                  <c:v>0.98601827654793495</c:v>
                </c:pt>
                <c:pt idx="73199">
                  <c:v>0.99081405340250905</c:v>
                </c:pt>
                <c:pt idx="73200">
                  <c:v>0.99054676581929901</c:v>
                </c:pt>
                <c:pt idx="73201">
                  <c:v>0.99114296195574703</c:v>
                </c:pt>
                <c:pt idx="73202">
                  <c:v>0.98667110865533603</c:v>
                </c:pt>
                <c:pt idx="73203">
                  <c:v>0.99367107972066504</c:v>
                </c:pt>
                <c:pt idx="73204">
                  <c:v>0.98928775721245898</c:v>
                </c:pt>
                <c:pt idx="73205">
                  <c:v>0.99123213754487705</c:v>
                </c:pt>
                <c:pt idx="73206">
                  <c:v>0.99410459798884898</c:v>
                </c:pt>
                <c:pt idx="73207">
                  <c:v>0.988157724153507</c:v>
                </c:pt>
                <c:pt idx="73208">
                  <c:v>0.99343783888318904</c:v>
                </c:pt>
                <c:pt idx="73209">
                  <c:v>0.98848049993509701</c:v>
                </c:pt>
                <c:pt idx="73210">
                  <c:v>0.99272064033702001</c:v>
                </c:pt>
                <c:pt idx="73211">
                  <c:v>0.99353030445429602</c:v>
                </c:pt>
                <c:pt idx="73212">
                  <c:v>0.99255125768552499</c:v>
                </c:pt>
                <c:pt idx="73213">
                  <c:v>0.98782127580294399</c:v>
                </c:pt>
                <c:pt idx="73214">
                  <c:v>0.99273716087665198</c:v>
                </c:pt>
                <c:pt idx="73215">
                  <c:v>0.99077084047905395</c:v>
                </c:pt>
                <c:pt idx="73216">
                  <c:v>0.99013985771972601</c:v>
                </c:pt>
                <c:pt idx="73217">
                  <c:v>0.99101348707645998</c:v>
                </c:pt>
                <c:pt idx="73218">
                  <c:v>0.99118748610367702</c:v>
                </c:pt>
                <c:pt idx="73219">
                  <c:v>0.98633159258008996</c:v>
                </c:pt>
                <c:pt idx="73220">
                  <c:v>0.99252197394017105</c:v>
                </c:pt>
                <c:pt idx="73221">
                  <c:v>0.99345298928690395</c:v>
                </c:pt>
                <c:pt idx="73222">
                  <c:v>0.98574082821298903</c:v>
                </c:pt>
                <c:pt idx="73223">
                  <c:v>0.99382600952329403</c:v>
                </c:pt>
                <c:pt idx="73224">
                  <c:v>0.98996125770008603</c:v>
                </c:pt>
                <c:pt idx="73225">
                  <c:v>0.98744810361808</c:v>
                </c:pt>
                <c:pt idx="73226">
                  <c:v>0.99362079424573502</c:v>
                </c:pt>
                <c:pt idx="73227">
                  <c:v>0.99316096145410504</c:v>
                </c:pt>
                <c:pt idx="73228">
                  <c:v>0.98902327697917103</c:v>
                </c:pt>
                <c:pt idx="73229">
                  <c:v>0.99380758661965796</c:v>
                </c:pt>
                <c:pt idx="73230">
                  <c:v>0.99075960521115003</c:v>
                </c:pt>
                <c:pt idx="73231">
                  <c:v>0.99329891793243397</c:v>
                </c:pt>
                <c:pt idx="73232">
                  <c:v>0.98984010184660998</c:v>
                </c:pt>
                <c:pt idx="73233">
                  <c:v>0.99069644545895796</c:v>
                </c:pt>
                <c:pt idx="73234">
                  <c:v>0.99332019421861495</c:v>
                </c:pt>
                <c:pt idx="73235">
                  <c:v>0.98992384466186101</c:v>
                </c:pt>
                <c:pt idx="73236">
                  <c:v>0.99421104443627595</c:v>
                </c:pt>
                <c:pt idx="73237">
                  <c:v>0.98773624264494397</c:v>
                </c:pt>
                <c:pt idx="73238">
                  <c:v>0.99199229946660095</c:v>
                </c:pt>
                <c:pt idx="73239">
                  <c:v>0.98832528985852197</c:v>
                </c:pt>
                <c:pt idx="73240">
                  <c:v>0.989859490248576</c:v>
                </c:pt>
                <c:pt idx="73241">
                  <c:v>0.98920254734945701</c:v>
                </c:pt>
                <c:pt idx="73242">
                  <c:v>0.98829497205581496</c:v>
                </c:pt>
                <c:pt idx="73243">
                  <c:v>0.98816427967512599</c:v>
                </c:pt>
                <c:pt idx="73244">
                  <c:v>0.99475926914629897</c:v>
                </c:pt>
                <c:pt idx="73245">
                  <c:v>0.98906495804869399</c:v>
                </c:pt>
                <c:pt idx="73246">
                  <c:v>0.99149436005931102</c:v>
                </c:pt>
                <c:pt idx="73247">
                  <c:v>0.992552023445469</c:v>
                </c:pt>
                <c:pt idx="73248">
                  <c:v>0.99371053859163605</c:v>
                </c:pt>
                <c:pt idx="73249">
                  <c:v>0.98886771087872805</c:v>
                </c:pt>
                <c:pt idx="73250">
                  <c:v>0.99064372727412897</c:v>
                </c:pt>
                <c:pt idx="73251">
                  <c:v>0.98939899509447005</c:v>
                </c:pt>
                <c:pt idx="73252">
                  <c:v>0.988877582726021</c:v>
                </c:pt>
                <c:pt idx="73253">
                  <c:v>0.98792730164657305</c:v>
                </c:pt>
                <c:pt idx="73254">
                  <c:v>0.98970728193514901</c:v>
                </c:pt>
                <c:pt idx="73255">
                  <c:v>0.989686887677518</c:v>
                </c:pt>
                <c:pt idx="73256">
                  <c:v>0.99460631417662904</c:v>
                </c:pt>
                <c:pt idx="73257">
                  <c:v>0.98573302372514604</c:v>
                </c:pt>
                <c:pt idx="73258">
                  <c:v>0.99248836961822295</c:v>
                </c:pt>
                <c:pt idx="73259">
                  <c:v>0.99001920864230297</c:v>
                </c:pt>
                <c:pt idx="73260">
                  <c:v>0.98711967005435397</c:v>
                </c:pt>
                <c:pt idx="73261">
                  <c:v>0.98805931265778701</c:v>
                </c:pt>
                <c:pt idx="73262">
                  <c:v>0.99073389265477496</c:v>
                </c:pt>
                <c:pt idx="73263">
                  <c:v>0.99121986596539402</c:v>
                </c:pt>
                <c:pt idx="73264">
                  <c:v>0.991591552307167</c:v>
                </c:pt>
                <c:pt idx="73265">
                  <c:v>0.99420772475132102</c:v>
                </c:pt>
                <c:pt idx="73266">
                  <c:v>0.99012941018212497</c:v>
                </c:pt>
                <c:pt idx="73267">
                  <c:v>0.98860363699808895</c:v>
                </c:pt>
                <c:pt idx="73268">
                  <c:v>0.99102305546457903</c:v>
                </c:pt>
                <c:pt idx="73269">
                  <c:v>0.99383273981679598</c:v>
                </c:pt>
                <c:pt idx="73270">
                  <c:v>0.98842132087062196</c:v>
                </c:pt>
                <c:pt idx="73271">
                  <c:v>0.98979532862414499</c:v>
                </c:pt>
                <c:pt idx="73272">
                  <c:v>0.99170504574924001</c:v>
                </c:pt>
                <c:pt idx="73273">
                  <c:v>0.98815983880410496</c:v>
                </c:pt>
                <c:pt idx="73274">
                  <c:v>0.98844921072188296</c:v>
                </c:pt>
                <c:pt idx="73275">
                  <c:v>0.99139783413076898</c:v>
                </c:pt>
                <c:pt idx="73276">
                  <c:v>0.99280098400356498</c:v>
                </c:pt>
                <c:pt idx="73277">
                  <c:v>0.98735591881360396</c:v>
                </c:pt>
                <c:pt idx="73278">
                  <c:v>0.991785618949932</c:v>
                </c:pt>
                <c:pt idx="73279">
                  <c:v>0.99155327436348495</c:v>
                </c:pt>
                <c:pt idx="73280">
                  <c:v>0.99340446677738903</c:v>
                </c:pt>
                <c:pt idx="73281">
                  <c:v>0.98847570504388305</c:v>
                </c:pt>
                <c:pt idx="73282">
                  <c:v>0.990449373868172</c:v>
                </c:pt>
                <c:pt idx="73283">
                  <c:v>0.988324773353492</c:v>
                </c:pt>
                <c:pt idx="73284">
                  <c:v>0.98905960654518199</c:v>
                </c:pt>
                <c:pt idx="73285">
                  <c:v>0.98782920380823303</c:v>
                </c:pt>
                <c:pt idx="73286">
                  <c:v>0.99034864920772003</c:v>
                </c:pt>
                <c:pt idx="73287">
                  <c:v>0.98959005919596099</c:v>
                </c:pt>
                <c:pt idx="73288">
                  <c:v>0.98936308530560702</c:v>
                </c:pt>
                <c:pt idx="73289">
                  <c:v>0.99071203193471302</c:v>
                </c:pt>
                <c:pt idx="73290">
                  <c:v>0.99254723509985299</c:v>
                </c:pt>
                <c:pt idx="73291">
                  <c:v>0.99362008970261295</c:v>
                </c:pt>
                <c:pt idx="73292">
                  <c:v>0.98816099270652402</c:v>
                </c:pt>
                <c:pt idx="73293">
                  <c:v>0.99050271293422398</c:v>
                </c:pt>
                <c:pt idx="73294">
                  <c:v>0.99250404246465795</c:v>
                </c:pt>
                <c:pt idx="73295">
                  <c:v>0.98705653921588898</c:v>
                </c:pt>
                <c:pt idx="73296">
                  <c:v>0.98712982994314102</c:v>
                </c:pt>
                <c:pt idx="73297">
                  <c:v>0.99012490318070401</c:v>
                </c:pt>
                <c:pt idx="73298">
                  <c:v>0.99036572904320896</c:v>
                </c:pt>
                <c:pt idx="73299">
                  <c:v>0.98830484580739997</c:v>
                </c:pt>
                <c:pt idx="73300">
                  <c:v>0.99147422581516698</c:v>
                </c:pt>
                <c:pt idx="73301">
                  <c:v>0.99280406470053595</c:v>
                </c:pt>
                <c:pt idx="73302">
                  <c:v>0.991481584344032</c:v>
                </c:pt>
                <c:pt idx="73303">
                  <c:v>0.99079669488472999</c:v>
                </c:pt>
                <c:pt idx="73304">
                  <c:v>0.98754059624523205</c:v>
                </c:pt>
                <c:pt idx="73305">
                  <c:v>0.98911905063859495</c:v>
                </c:pt>
                <c:pt idx="73306">
                  <c:v>0.98820685500910499</c:v>
                </c:pt>
                <c:pt idx="73307">
                  <c:v>0.990761519591698</c:v>
                </c:pt>
                <c:pt idx="73308">
                  <c:v>0.988580854424432</c:v>
                </c:pt>
                <c:pt idx="73309">
                  <c:v>0.99271927371425905</c:v>
                </c:pt>
                <c:pt idx="73310">
                  <c:v>0.98799172007985403</c:v>
                </c:pt>
                <c:pt idx="73311">
                  <c:v>0.99061552462651403</c:v>
                </c:pt>
                <c:pt idx="73312">
                  <c:v>0.99315972516324602</c:v>
                </c:pt>
                <c:pt idx="73313">
                  <c:v>0.992395612763737</c:v>
                </c:pt>
                <c:pt idx="73314">
                  <c:v>0.98761324766783498</c:v>
                </c:pt>
                <c:pt idx="73315">
                  <c:v>0.99331627221056995</c:v>
                </c:pt>
                <c:pt idx="73316">
                  <c:v>0.99133228578141097</c:v>
                </c:pt>
                <c:pt idx="73317">
                  <c:v>0.98977867758189297</c:v>
                </c:pt>
                <c:pt idx="73318">
                  <c:v>0.99310344987599097</c:v>
                </c:pt>
                <c:pt idx="73319">
                  <c:v>0.98977834014121402</c:v>
                </c:pt>
                <c:pt idx="73320">
                  <c:v>0.99017109457501096</c:v>
                </c:pt>
                <c:pt idx="73321">
                  <c:v>0.99234764918500096</c:v>
                </c:pt>
                <c:pt idx="73322">
                  <c:v>0.98880451676247905</c:v>
                </c:pt>
                <c:pt idx="73323">
                  <c:v>0.98968297633367197</c:v>
                </c:pt>
                <c:pt idx="73324">
                  <c:v>0.99307709238116004</c:v>
                </c:pt>
                <c:pt idx="73325">
                  <c:v>0.99291069052289904</c:v>
                </c:pt>
                <c:pt idx="73326">
                  <c:v>0.98707543485256499</c:v>
                </c:pt>
                <c:pt idx="73327">
                  <c:v>0.99163990516495903</c:v>
                </c:pt>
                <c:pt idx="73328">
                  <c:v>0.99299001053035096</c:v>
                </c:pt>
                <c:pt idx="73329">
                  <c:v>0.98745164310559996</c:v>
                </c:pt>
                <c:pt idx="73330">
                  <c:v>0.98972049427133801</c:v>
                </c:pt>
                <c:pt idx="73331">
                  <c:v>0.98885992029425196</c:v>
                </c:pt>
                <c:pt idx="73332">
                  <c:v>0.99297481296023404</c:v>
                </c:pt>
                <c:pt idx="73333">
                  <c:v>0.99132763137933999</c:v>
                </c:pt>
                <c:pt idx="73334">
                  <c:v>0.99085798277091397</c:v>
                </c:pt>
                <c:pt idx="73335">
                  <c:v>0.98989529462707004</c:v>
                </c:pt>
                <c:pt idx="73336">
                  <c:v>0.98985176827908905</c:v>
                </c:pt>
                <c:pt idx="73337">
                  <c:v>0.99106092596404904</c:v>
                </c:pt>
                <c:pt idx="73338">
                  <c:v>0.98793768504297996</c:v>
                </c:pt>
                <c:pt idx="73339">
                  <c:v>0.99023148740671796</c:v>
                </c:pt>
                <c:pt idx="73340">
                  <c:v>0.99423266044320102</c:v>
                </c:pt>
                <c:pt idx="73341">
                  <c:v>0.98663771412824797</c:v>
                </c:pt>
                <c:pt idx="73342">
                  <c:v>0.98932872648437498</c:v>
                </c:pt>
                <c:pt idx="73343">
                  <c:v>0.99236789783337898</c:v>
                </c:pt>
                <c:pt idx="73344">
                  <c:v>0.99172248512099304</c:v>
                </c:pt>
                <c:pt idx="73345">
                  <c:v>0.98990661168743999</c:v>
                </c:pt>
                <c:pt idx="73346">
                  <c:v>0.98815717205253195</c:v>
                </c:pt>
                <c:pt idx="73347">
                  <c:v>0.98950255341135296</c:v>
                </c:pt>
                <c:pt idx="73348">
                  <c:v>0.98725457101979996</c:v>
                </c:pt>
                <c:pt idx="73349">
                  <c:v>0.98971727095741202</c:v>
                </c:pt>
                <c:pt idx="73350">
                  <c:v>0.98839539078741301</c:v>
                </c:pt>
                <c:pt idx="73351">
                  <c:v>0.99139353339779601</c:v>
                </c:pt>
                <c:pt idx="73352">
                  <c:v>0.99255847635544903</c:v>
                </c:pt>
                <c:pt idx="73353">
                  <c:v>0.99170363864835698</c:v>
                </c:pt>
                <c:pt idx="73354">
                  <c:v>0.99034933884430998</c:v>
                </c:pt>
                <c:pt idx="73355">
                  <c:v>0.98931236693234403</c:v>
                </c:pt>
                <c:pt idx="73356">
                  <c:v>0.99162999647185002</c:v>
                </c:pt>
                <c:pt idx="73357">
                  <c:v>0.99028543176639094</c:v>
                </c:pt>
                <c:pt idx="73358">
                  <c:v>0.98662752553234401</c:v>
                </c:pt>
                <c:pt idx="73359">
                  <c:v>0.99096608559361998</c:v>
                </c:pt>
                <c:pt idx="73360">
                  <c:v>0.98993912831520203</c:v>
                </c:pt>
                <c:pt idx="73361">
                  <c:v>0.98935739591685001</c:v>
                </c:pt>
                <c:pt idx="73362">
                  <c:v>0.990741547394549</c:v>
                </c:pt>
                <c:pt idx="73363">
                  <c:v>0.98993200092140798</c:v>
                </c:pt>
                <c:pt idx="73364">
                  <c:v>0.98914072748880399</c:v>
                </c:pt>
                <c:pt idx="73365">
                  <c:v>0.99105394836316896</c:v>
                </c:pt>
                <c:pt idx="73366">
                  <c:v>0.99297651537294696</c:v>
                </c:pt>
                <c:pt idx="73367">
                  <c:v>0.98939969513265402</c:v>
                </c:pt>
                <c:pt idx="73368">
                  <c:v>0.99201748197122397</c:v>
                </c:pt>
                <c:pt idx="73369">
                  <c:v>0.98919832639960403</c:v>
                </c:pt>
                <c:pt idx="73370">
                  <c:v>0.99337001168333305</c:v>
                </c:pt>
                <c:pt idx="73371">
                  <c:v>0.992572981940127</c:v>
                </c:pt>
                <c:pt idx="73372">
                  <c:v>0.99107952780796604</c:v>
                </c:pt>
                <c:pt idx="73373">
                  <c:v>0.99165117479561304</c:v>
                </c:pt>
                <c:pt idx="73374">
                  <c:v>0.99210302614353896</c:v>
                </c:pt>
                <c:pt idx="73375">
                  <c:v>0.99267938135261602</c:v>
                </c:pt>
                <c:pt idx="73376">
                  <c:v>0.98678013627140104</c:v>
                </c:pt>
                <c:pt idx="73377">
                  <c:v>0.99187383532778495</c:v>
                </c:pt>
                <c:pt idx="73378">
                  <c:v>0.99143831743560895</c:v>
                </c:pt>
                <c:pt idx="73379">
                  <c:v>0.98897276308943305</c:v>
                </c:pt>
                <c:pt idx="73380">
                  <c:v>0.99079069974017797</c:v>
                </c:pt>
                <c:pt idx="73381">
                  <c:v>0.989094158252107</c:v>
                </c:pt>
                <c:pt idx="73382">
                  <c:v>0.98861513461904504</c:v>
                </c:pt>
                <c:pt idx="73383">
                  <c:v>0.99153944740649602</c:v>
                </c:pt>
                <c:pt idx="73384">
                  <c:v>0.98800947028415798</c:v>
                </c:pt>
                <c:pt idx="73385">
                  <c:v>0.99222107937695503</c:v>
                </c:pt>
                <c:pt idx="73386">
                  <c:v>0.99257564939538701</c:v>
                </c:pt>
                <c:pt idx="73387">
                  <c:v>0.99376408726169696</c:v>
                </c:pt>
                <c:pt idx="73388">
                  <c:v>0.987689720540743</c:v>
                </c:pt>
                <c:pt idx="73389">
                  <c:v>0.99102102047443397</c:v>
                </c:pt>
                <c:pt idx="73390">
                  <c:v>0.99034970765344199</c:v>
                </c:pt>
                <c:pt idx="73391">
                  <c:v>0.98804715405444898</c:v>
                </c:pt>
                <c:pt idx="73392">
                  <c:v>0.98759891264667499</c:v>
                </c:pt>
                <c:pt idx="73393">
                  <c:v>0.99008526380348805</c:v>
                </c:pt>
                <c:pt idx="73394">
                  <c:v>0.98816818125992001</c:v>
                </c:pt>
                <c:pt idx="73395">
                  <c:v>0.99230574842193897</c:v>
                </c:pt>
                <c:pt idx="73396">
                  <c:v>0.988344411272017</c:v>
                </c:pt>
                <c:pt idx="73397">
                  <c:v>0.98976963914219396</c:v>
                </c:pt>
                <c:pt idx="73398">
                  <c:v>0.99330087066675299</c:v>
                </c:pt>
                <c:pt idx="73399">
                  <c:v>0.98738827995661904</c:v>
                </c:pt>
                <c:pt idx="73400">
                  <c:v>0.98926790495245398</c:v>
                </c:pt>
                <c:pt idx="73401">
                  <c:v>0.99134518134307203</c:v>
                </c:pt>
                <c:pt idx="73402">
                  <c:v>0.99272363894028604</c:v>
                </c:pt>
                <c:pt idx="73403">
                  <c:v>0.99392971824948395</c:v>
                </c:pt>
                <c:pt idx="73404">
                  <c:v>0.98952882918831297</c:v>
                </c:pt>
                <c:pt idx="73405">
                  <c:v>0.99323829819300302</c:v>
                </c:pt>
                <c:pt idx="73406">
                  <c:v>0.99246477064157401</c:v>
                </c:pt>
                <c:pt idx="73407">
                  <c:v>0.98983883279711005</c:v>
                </c:pt>
                <c:pt idx="73408">
                  <c:v>0.98898273547984605</c:v>
                </c:pt>
                <c:pt idx="73409">
                  <c:v>0.98780963528276</c:v>
                </c:pt>
                <c:pt idx="73410">
                  <c:v>0.99344043147698402</c:v>
                </c:pt>
                <c:pt idx="73411">
                  <c:v>0.98974974065445698</c:v>
                </c:pt>
                <c:pt idx="73412">
                  <c:v>0.99498345953319201</c:v>
                </c:pt>
                <c:pt idx="73413">
                  <c:v>0.99081312542734101</c:v>
                </c:pt>
                <c:pt idx="73414">
                  <c:v>0.990401909985828</c:v>
                </c:pt>
                <c:pt idx="73415">
                  <c:v>0.99385717144472296</c:v>
                </c:pt>
                <c:pt idx="73416">
                  <c:v>0.99178893161700299</c:v>
                </c:pt>
                <c:pt idx="73417">
                  <c:v>0.99046959944927304</c:v>
                </c:pt>
                <c:pt idx="73418">
                  <c:v>0.98924457469556704</c:v>
                </c:pt>
                <c:pt idx="73419">
                  <c:v>0.98807125889342395</c:v>
                </c:pt>
                <c:pt idx="73420">
                  <c:v>0.991805693786318</c:v>
                </c:pt>
                <c:pt idx="73421">
                  <c:v>0.99221874508285202</c:v>
                </c:pt>
                <c:pt idx="73422">
                  <c:v>0.99255570886882805</c:v>
                </c:pt>
                <c:pt idx="73423">
                  <c:v>0.98694554496562503</c:v>
                </c:pt>
                <c:pt idx="73424">
                  <c:v>0.98832612951160104</c:v>
                </c:pt>
                <c:pt idx="73425">
                  <c:v>0.99367855493759305</c:v>
                </c:pt>
                <c:pt idx="73426">
                  <c:v>0.98882854235482298</c:v>
                </c:pt>
                <c:pt idx="73427">
                  <c:v>0.99300869664094504</c:v>
                </c:pt>
                <c:pt idx="73428">
                  <c:v>0.99213254117362204</c:v>
                </c:pt>
                <c:pt idx="73429">
                  <c:v>0.987929293229317</c:v>
                </c:pt>
                <c:pt idx="73430">
                  <c:v>0.99143648991733901</c:v>
                </c:pt>
                <c:pt idx="73431">
                  <c:v>0.99023543185177099</c:v>
                </c:pt>
                <c:pt idx="73432">
                  <c:v>0.99013489481914996</c:v>
                </c:pt>
                <c:pt idx="73433">
                  <c:v>0.98888135985814196</c:v>
                </c:pt>
                <c:pt idx="73434">
                  <c:v>0.989065243917297</c:v>
                </c:pt>
                <c:pt idx="73435">
                  <c:v>0.98962929818697298</c:v>
                </c:pt>
                <c:pt idx="73436">
                  <c:v>0.98989150663257996</c:v>
                </c:pt>
                <c:pt idx="73437">
                  <c:v>0.99016338994477304</c:v>
                </c:pt>
                <c:pt idx="73438">
                  <c:v>0.99401586600140202</c:v>
                </c:pt>
                <c:pt idx="73439">
                  <c:v>0.98916893425622499</c:v>
                </c:pt>
                <c:pt idx="73440">
                  <c:v>0.99246294565405901</c:v>
                </c:pt>
                <c:pt idx="73441">
                  <c:v>0.99156611422345198</c:v>
                </c:pt>
                <c:pt idx="73442">
                  <c:v>0.98943363167024401</c:v>
                </c:pt>
                <c:pt idx="73443">
                  <c:v>0.98962536128579803</c:v>
                </c:pt>
                <c:pt idx="73444">
                  <c:v>0.987587201413199</c:v>
                </c:pt>
                <c:pt idx="73445">
                  <c:v>0.99218769700454101</c:v>
                </c:pt>
                <c:pt idx="73446">
                  <c:v>0.99264266297345105</c:v>
                </c:pt>
                <c:pt idx="73447">
                  <c:v>0.988855687292019</c:v>
                </c:pt>
                <c:pt idx="73448">
                  <c:v>0.989275809854952</c:v>
                </c:pt>
                <c:pt idx="73449">
                  <c:v>0.98965753334267503</c:v>
                </c:pt>
                <c:pt idx="73450">
                  <c:v>0.99242127450693196</c:v>
                </c:pt>
                <c:pt idx="73451">
                  <c:v>0.98990362067679905</c:v>
                </c:pt>
                <c:pt idx="73452">
                  <c:v>0.99101511012519505</c:v>
                </c:pt>
                <c:pt idx="73453">
                  <c:v>0.99028437564358895</c:v>
                </c:pt>
                <c:pt idx="73454">
                  <c:v>0.99252744813360105</c:v>
                </c:pt>
                <c:pt idx="73455">
                  <c:v>0.99077088164499305</c:v>
                </c:pt>
                <c:pt idx="73456">
                  <c:v>0.99238381282281896</c:v>
                </c:pt>
                <c:pt idx="73457">
                  <c:v>0.98946751960797696</c:v>
                </c:pt>
                <c:pt idx="73458">
                  <c:v>0.99336683810598703</c:v>
                </c:pt>
                <c:pt idx="73459">
                  <c:v>0.98868219724043305</c:v>
                </c:pt>
                <c:pt idx="73460">
                  <c:v>0.99075227807921895</c:v>
                </c:pt>
                <c:pt idx="73461">
                  <c:v>0.99236119315914895</c:v>
                </c:pt>
                <c:pt idx="73462">
                  <c:v>0.98736317519832595</c:v>
                </c:pt>
                <c:pt idx="73463">
                  <c:v>0.99052096583206595</c:v>
                </c:pt>
                <c:pt idx="73464">
                  <c:v>0.99069552670163097</c:v>
                </c:pt>
                <c:pt idx="73465">
                  <c:v>0.99211396861477597</c:v>
                </c:pt>
                <c:pt idx="73466">
                  <c:v>0.98968641704780702</c:v>
                </c:pt>
                <c:pt idx="73467">
                  <c:v>0.99340056043290204</c:v>
                </c:pt>
                <c:pt idx="73468">
                  <c:v>0.98877526348298295</c:v>
                </c:pt>
                <c:pt idx="73469">
                  <c:v>0.98889353357159804</c:v>
                </c:pt>
                <c:pt idx="73470">
                  <c:v>0.99008744702473395</c:v>
                </c:pt>
                <c:pt idx="73471">
                  <c:v>0.99043932054404005</c:v>
                </c:pt>
                <c:pt idx="73472">
                  <c:v>0.98873848206848203</c:v>
                </c:pt>
                <c:pt idx="73473">
                  <c:v>0.99300834696118201</c:v>
                </c:pt>
                <c:pt idx="73474">
                  <c:v>0.989528582298555</c:v>
                </c:pt>
                <c:pt idx="73475">
                  <c:v>0.98799616190721895</c:v>
                </c:pt>
                <c:pt idx="73476">
                  <c:v>0.99458865340800295</c:v>
                </c:pt>
                <c:pt idx="73477">
                  <c:v>0.98792048613555195</c:v>
                </c:pt>
                <c:pt idx="73478">
                  <c:v>0.98892427107995595</c:v>
                </c:pt>
                <c:pt idx="73479">
                  <c:v>0.99140970469419598</c:v>
                </c:pt>
                <c:pt idx="73480">
                  <c:v>0.98945683702613796</c:v>
                </c:pt>
                <c:pt idx="73481">
                  <c:v>0.99170803091414095</c:v>
                </c:pt>
                <c:pt idx="73482">
                  <c:v>0.98805911575597505</c:v>
                </c:pt>
                <c:pt idx="73483">
                  <c:v>0.98949050367207902</c:v>
                </c:pt>
                <c:pt idx="73484">
                  <c:v>0.991610262429373</c:v>
                </c:pt>
                <c:pt idx="73485">
                  <c:v>0.98959868177749</c:v>
                </c:pt>
                <c:pt idx="73486">
                  <c:v>0.98746179508572995</c:v>
                </c:pt>
                <c:pt idx="73487">
                  <c:v>0.992962620811913</c:v>
                </c:pt>
                <c:pt idx="73488">
                  <c:v>0.98859715312663399</c:v>
                </c:pt>
                <c:pt idx="73489">
                  <c:v>0.989450168519315</c:v>
                </c:pt>
                <c:pt idx="73490">
                  <c:v>0.98920367766006401</c:v>
                </c:pt>
                <c:pt idx="73491">
                  <c:v>0.98812995258632796</c:v>
                </c:pt>
                <c:pt idx="73492">
                  <c:v>0.98852209097513299</c:v>
                </c:pt>
                <c:pt idx="73493">
                  <c:v>0.98870100781016201</c:v>
                </c:pt>
                <c:pt idx="73494">
                  <c:v>0.99229608375621303</c:v>
                </c:pt>
                <c:pt idx="73495">
                  <c:v>0.98820756518155595</c:v>
                </c:pt>
                <c:pt idx="73496">
                  <c:v>0.99096885017477199</c:v>
                </c:pt>
                <c:pt idx="73497">
                  <c:v>0.98694773458136098</c:v>
                </c:pt>
                <c:pt idx="73498">
                  <c:v>0.99134562434822404</c:v>
                </c:pt>
                <c:pt idx="73499">
                  <c:v>0.98828950756576395</c:v>
                </c:pt>
                <c:pt idx="73500">
                  <c:v>0.99283438254844203</c:v>
                </c:pt>
                <c:pt idx="73501">
                  <c:v>0.98972761677150001</c:v>
                </c:pt>
                <c:pt idx="73502">
                  <c:v>0.98791205582123098</c:v>
                </c:pt>
                <c:pt idx="73503">
                  <c:v>0.98749710939175595</c:v>
                </c:pt>
                <c:pt idx="73504">
                  <c:v>0.99422581631607898</c:v>
                </c:pt>
                <c:pt idx="73505">
                  <c:v>0.98981383710417803</c:v>
                </c:pt>
                <c:pt idx="73506">
                  <c:v>0.98699493416848305</c:v>
                </c:pt>
                <c:pt idx="73507">
                  <c:v>0.99458745451285901</c:v>
                </c:pt>
                <c:pt idx="73508">
                  <c:v>0.99023018971926402</c:v>
                </c:pt>
                <c:pt idx="73509">
                  <c:v>0.98725952440527698</c:v>
                </c:pt>
                <c:pt idx="73510">
                  <c:v>0.99203995776637499</c:v>
                </c:pt>
                <c:pt idx="73511">
                  <c:v>0.99361126891309104</c:v>
                </c:pt>
                <c:pt idx="73512">
                  <c:v>0.98797389785864698</c:v>
                </c:pt>
                <c:pt idx="73513">
                  <c:v>0.99145818665325802</c:v>
                </c:pt>
                <c:pt idx="73514">
                  <c:v>0.99140366824208503</c:v>
                </c:pt>
                <c:pt idx="73515">
                  <c:v>0.99133478238579997</c:v>
                </c:pt>
                <c:pt idx="73516">
                  <c:v>0.99096833519103</c:v>
                </c:pt>
                <c:pt idx="73517">
                  <c:v>0.99040282620433995</c:v>
                </c:pt>
                <c:pt idx="73518">
                  <c:v>0.99013451621120396</c:v>
                </c:pt>
                <c:pt idx="73519">
                  <c:v>0.991754924365994</c:v>
                </c:pt>
                <c:pt idx="73520">
                  <c:v>0.98656851266165502</c:v>
                </c:pt>
                <c:pt idx="73521">
                  <c:v>0.99158476819160901</c:v>
                </c:pt>
                <c:pt idx="73522">
                  <c:v>0.98916540621869398</c:v>
                </c:pt>
                <c:pt idx="73523">
                  <c:v>0.98875434712675603</c:v>
                </c:pt>
                <c:pt idx="73524">
                  <c:v>0.98912671936909302</c:v>
                </c:pt>
                <c:pt idx="73525">
                  <c:v>0.99123895657644101</c:v>
                </c:pt>
                <c:pt idx="73526">
                  <c:v>0.99407288686583894</c:v>
                </c:pt>
                <c:pt idx="73527">
                  <c:v>0.98862597897377802</c:v>
                </c:pt>
                <c:pt idx="73528">
                  <c:v>0.98799474102763896</c:v>
                </c:pt>
                <c:pt idx="73529">
                  <c:v>0.99323946781849204</c:v>
                </c:pt>
                <c:pt idx="73530">
                  <c:v>0.99346266515310599</c:v>
                </c:pt>
                <c:pt idx="73531">
                  <c:v>0.99173800815466895</c:v>
                </c:pt>
                <c:pt idx="73532">
                  <c:v>0.99390626792146597</c:v>
                </c:pt>
                <c:pt idx="73533">
                  <c:v>0.98755163210323205</c:v>
                </c:pt>
                <c:pt idx="73534">
                  <c:v>0.98924998362852001</c:v>
                </c:pt>
                <c:pt idx="73535">
                  <c:v>0.98836155795621705</c:v>
                </c:pt>
                <c:pt idx="73536">
                  <c:v>0.99248538587547797</c:v>
                </c:pt>
                <c:pt idx="73537">
                  <c:v>0.99274128867637601</c:v>
                </c:pt>
                <c:pt idx="73538">
                  <c:v>0.99218989131593904</c:v>
                </c:pt>
                <c:pt idx="73539">
                  <c:v>0.99160423832502498</c:v>
                </c:pt>
                <c:pt idx="73540">
                  <c:v>0.99158039204842996</c:v>
                </c:pt>
                <c:pt idx="73541">
                  <c:v>0.99224273217597503</c:v>
                </c:pt>
                <c:pt idx="73542">
                  <c:v>0.99273934457860302</c:v>
                </c:pt>
                <c:pt idx="73543">
                  <c:v>0.99120255298497295</c:v>
                </c:pt>
                <c:pt idx="73544">
                  <c:v>0.99382315575606195</c:v>
                </c:pt>
                <c:pt idx="73545">
                  <c:v>0.98730145539452396</c:v>
                </c:pt>
                <c:pt idx="73546">
                  <c:v>0.99014790397126795</c:v>
                </c:pt>
                <c:pt idx="73547">
                  <c:v>0.99111495891159096</c:v>
                </c:pt>
                <c:pt idx="73548">
                  <c:v>0.98771886483103799</c:v>
                </c:pt>
                <c:pt idx="73549">
                  <c:v>0.98721357954616495</c:v>
                </c:pt>
                <c:pt idx="73550">
                  <c:v>0.99048194686748203</c:v>
                </c:pt>
                <c:pt idx="73551">
                  <c:v>0.98812434550575901</c:v>
                </c:pt>
                <c:pt idx="73552">
                  <c:v>0.99010332444760596</c:v>
                </c:pt>
                <c:pt idx="73553">
                  <c:v>0.98787423554854203</c:v>
                </c:pt>
                <c:pt idx="73554">
                  <c:v>0.99266407374861398</c:v>
                </c:pt>
                <c:pt idx="73555">
                  <c:v>0.98910073037970103</c:v>
                </c:pt>
                <c:pt idx="73556">
                  <c:v>0.98978627446779299</c:v>
                </c:pt>
                <c:pt idx="73557">
                  <c:v>0.98879932544702098</c:v>
                </c:pt>
                <c:pt idx="73558">
                  <c:v>0.98899915127021298</c:v>
                </c:pt>
                <c:pt idx="73559">
                  <c:v>0.99095591314148301</c:v>
                </c:pt>
                <c:pt idx="73560">
                  <c:v>0.98877853767100798</c:v>
                </c:pt>
                <c:pt idx="73561">
                  <c:v>0.99211373911218903</c:v>
                </c:pt>
                <c:pt idx="73562">
                  <c:v>0.990533932578053</c:v>
                </c:pt>
                <c:pt idx="73563">
                  <c:v>0.99236637275526896</c:v>
                </c:pt>
                <c:pt idx="73564">
                  <c:v>0.99122779902392699</c:v>
                </c:pt>
                <c:pt idx="73565">
                  <c:v>0.98801378227980396</c:v>
                </c:pt>
                <c:pt idx="73566">
                  <c:v>0.99216141187509199</c:v>
                </c:pt>
                <c:pt idx="73567">
                  <c:v>0.98938449677942097</c:v>
                </c:pt>
                <c:pt idx="73568">
                  <c:v>0.98780145170101297</c:v>
                </c:pt>
                <c:pt idx="73569">
                  <c:v>0.98775667122157296</c:v>
                </c:pt>
                <c:pt idx="73570">
                  <c:v>0.990972517629507</c:v>
                </c:pt>
                <c:pt idx="73571">
                  <c:v>0.98918579793188199</c:v>
                </c:pt>
                <c:pt idx="73572">
                  <c:v>0.98879720768870105</c:v>
                </c:pt>
                <c:pt idx="73573">
                  <c:v>0.98962303462677104</c:v>
                </c:pt>
                <c:pt idx="73574">
                  <c:v>0.99178800673360001</c:v>
                </c:pt>
                <c:pt idx="73575">
                  <c:v>0.98869131974860203</c:v>
                </c:pt>
                <c:pt idx="73576">
                  <c:v>0.99144722722493905</c:v>
                </c:pt>
                <c:pt idx="73577">
                  <c:v>0.98685708100459602</c:v>
                </c:pt>
                <c:pt idx="73578">
                  <c:v>0.99070891258305804</c:v>
                </c:pt>
                <c:pt idx="73579">
                  <c:v>0.98770357801318898</c:v>
                </c:pt>
                <c:pt idx="73580">
                  <c:v>0.99069798166335099</c:v>
                </c:pt>
                <c:pt idx="73581">
                  <c:v>0.98748901865112704</c:v>
                </c:pt>
                <c:pt idx="73582">
                  <c:v>0.98705531530600599</c:v>
                </c:pt>
                <c:pt idx="73583">
                  <c:v>0.99044479025617704</c:v>
                </c:pt>
                <c:pt idx="73584">
                  <c:v>0.988078684145278</c:v>
                </c:pt>
                <c:pt idx="73585">
                  <c:v>0.99053983976970805</c:v>
                </c:pt>
                <c:pt idx="73586">
                  <c:v>0.98988066721291301</c:v>
                </c:pt>
                <c:pt idx="73587">
                  <c:v>0.98735354901627403</c:v>
                </c:pt>
                <c:pt idx="73588">
                  <c:v>0.99035669952336902</c:v>
                </c:pt>
                <c:pt idx="73589">
                  <c:v>0.99055493737672196</c:v>
                </c:pt>
                <c:pt idx="73590">
                  <c:v>0.98952542768844398</c:v>
                </c:pt>
                <c:pt idx="73591">
                  <c:v>0.99100545223834202</c:v>
                </c:pt>
                <c:pt idx="73592">
                  <c:v>0.99112963568557699</c:v>
                </c:pt>
                <c:pt idx="73593">
                  <c:v>0.98643819409748601</c:v>
                </c:pt>
                <c:pt idx="73594">
                  <c:v>0.99262119431541596</c:v>
                </c:pt>
                <c:pt idx="73595">
                  <c:v>0.99234159968851698</c:v>
                </c:pt>
                <c:pt idx="73596">
                  <c:v>0.99284477567271201</c:v>
                </c:pt>
                <c:pt idx="73597">
                  <c:v>0.99172164882189096</c:v>
                </c:pt>
                <c:pt idx="73598">
                  <c:v>0.98779487227412699</c:v>
                </c:pt>
                <c:pt idx="73599">
                  <c:v>0.98910723717248905</c:v>
                </c:pt>
                <c:pt idx="73600">
                  <c:v>0.99456915035509996</c:v>
                </c:pt>
                <c:pt idx="73601">
                  <c:v>0.98976954205845702</c:v>
                </c:pt>
                <c:pt idx="73602">
                  <c:v>0.99382811122377701</c:v>
                </c:pt>
                <c:pt idx="73603">
                  <c:v>0.98799789145065198</c:v>
                </c:pt>
                <c:pt idx="73604">
                  <c:v>0.99379875806388995</c:v>
                </c:pt>
                <c:pt idx="73605">
                  <c:v>0.98704782985209905</c:v>
                </c:pt>
                <c:pt idx="73606">
                  <c:v>0.986802061249754</c:v>
                </c:pt>
                <c:pt idx="73607">
                  <c:v>0.99202021815663199</c:v>
                </c:pt>
                <c:pt idx="73608">
                  <c:v>0.98949446855032297</c:v>
                </c:pt>
                <c:pt idx="73609">
                  <c:v>0.98770953204622003</c:v>
                </c:pt>
                <c:pt idx="73610">
                  <c:v>0.99424492171314605</c:v>
                </c:pt>
                <c:pt idx="73611">
                  <c:v>0.98640512649063505</c:v>
                </c:pt>
                <c:pt idx="73612">
                  <c:v>0.99228467260737097</c:v>
                </c:pt>
                <c:pt idx="73613">
                  <c:v>0.99343836122713303</c:v>
                </c:pt>
                <c:pt idx="73614">
                  <c:v>0.987702693492988</c:v>
                </c:pt>
                <c:pt idx="73615">
                  <c:v>0.99400888380955099</c:v>
                </c:pt>
                <c:pt idx="73616">
                  <c:v>0.99142618845614106</c:v>
                </c:pt>
                <c:pt idx="73617">
                  <c:v>0.98766647429510301</c:v>
                </c:pt>
                <c:pt idx="73618">
                  <c:v>0.99278297271873295</c:v>
                </c:pt>
                <c:pt idx="73619">
                  <c:v>0.98800800137077305</c:v>
                </c:pt>
                <c:pt idx="73620">
                  <c:v>0.98814694268095205</c:v>
                </c:pt>
                <c:pt idx="73621">
                  <c:v>0.99245332778075201</c:v>
                </c:pt>
                <c:pt idx="73622">
                  <c:v>0.98957551405802802</c:v>
                </c:pt>
                <c:pt idx="73623">
                  <c:v>0.98865928092397204</c:v>
                </c:pt>
                <c:pt idx="73624">
                  <c:v>0.99017122748775599</c:v>
                </c:pt>
                <c:pt idx="73625">
                  <c:v>0.99191448140215199</c:v>
                </c:pt>
                <c:pt idx="73626">
                  <c:v>0.98537531596776395</c:v>
                </c:pt>
                <c:pt idx="73627">
                  <c:v>0.99411585648787204</c:v>
                </c:pt>
                <c:pt idx="73628">
                  <c:v>0.98751917090210695</c:v>
                </c:pt>
                <c:pt idx="73629">
                  <c:v>0.98763245014366596</c:v>
                </c:pt>
                <c:pt idx="73630">
                  <c:v>0.99323500675744703</c:v>
                </c:pt>
                <c:pt idx="73631">
                  <c:v>0.98908422654463701</c:v>
                </c:pt>
                <c:pt idx="73632">
                  <c:v>0.99101272350415603</c:v>
                </c:pt>
                <c:pt idx="73633">
                  <c:v>0.98823107316120495</c:v>
                </c:pt>
                <c:pt idx="73634">
                  <c:v>0.98977010495454398</c:v>
                </c:pt>
                <c:pt idx="73635">
                  <c:v>0.99376681135827605</c:v>
                </c:pt>
                <c:pt idx="73636">
                  <c:v>0.988988470893859</c:v>
                </c:pt>
                <c:pt idx="73637">
                  <c:v>0.986779635585605</c:v>
                </c:pt>
                <c:pt idx="73638">
                  <c:v>0.99281509091924203</c:v>
                </c:pt>
                <c:pt idx="73639">
                  <c:v>0.99302743593609</c:v>
                </c:pt>
                <c:pt idx="73640">
                  <c:v>0.99068256641679098</c:v>
                </c:pt>
                <c:pt idx="73641">
                  <c:v>0.987896541281435</c:v>
                </c:pt>
                <c:pt idx="73642">
                  <c:v>0.99303571014809</c:v>
                </c:pt>
                <c:pt idx="73643">
                  <c:v>0.98844644724439701</c:v>
                </c:pt>
                <c:pt idx="73644">
                  <c:v>0.99093923882063395</c:v>
                </c:pt>
                <c:pt idx="73645">
                  <c:v>0.98893381864436003</c:v>
                </c:pt>
                <c:pt idx="73646">
                  <c:v>0.99126743076660595</c:v>
                </c:pt>
                <c:pt idx="73647">
                  <c:v>0.98916182779330097</c:v>
                </c:pt>
                <c:pt idx="73648">
                  <c:v>0.99284142365392503</c:v>
                </c:pt>
                <c:pt idx="73649">
                  <c:v>0.98664532457460596</c:v>
                </c:pt>
                <c:pt idx="73650">
                  <c:v>0.98923110015725302</c:v>
                </c:pt>
                <c:pt idx="73651">
                  <c:v>0.98966702411933605</c:v>
                </c:pt>
                <c:pt idx="73652">
                  <c:v>0.98995483040944399</c:v>
                </c:pt>
                <c:pt idx="73653">
                  <c:v>0.98701606508879003</c:v>
                </c:pt>
                <c:pt idx="73654">
                  <c:v>0.99066396481691699</c:v>
                </c:pt>
                <c:pt idx="73655">
                  <c:v>0.99146991526185801</c:v>
                </c:pt>
                <c:pt idx="73656">
                  <c:v>0.99351042071204698</c:v>
                </c:pt>
                <c:pt idx="73657">
                  <c:v>0.987586002124761</c:v>
                </c:pt>
                <c:pt idx="73658">
                  <c:v>0.98902658160418</c:v>
                </c:pt>
                <c:pt idx="73659">
                  <c:v>0.99055806362992105</c:v>
                </c:pt>
                <c:pt idx="73660">
                  <c:v>0.99325334088820705</c:v>
                </c:pt>
                <c:pt idx="73661">
                  <c:v>0.99259227968160002</c:v>
                </c:pt>
                <c:pt idx="73662">
                  <c:v>0.99008855749785996</c:v>
                </c:pt>
                <c:pt idx="73663">
                  <c:v>0.99245779683037605</c:v>
                </c:pt>
                <c:pt idx="73664">
                  <c:v>0.99153316445387796</c:v>
                </c:pt>
                <c:pt idx="73665">
                  <c:v>0.99373070635466598</c:v>
                </c:pt>
                <c:pt idx="73666">
                  <c:v>0.99262235641864405</c:v>
                </c:pt>
                <c:pt idx="73667">
                  <c:v>0.99064677803994505</c:v>
                </c:pt>
                <c:pt idx="73668">
                  <c:v>0.992401555517054</c:v>
                </c:pt>
                <c:pt idx="73669">
                  <c:v>0.99062933933623698</c:v>
                </c:pt>
                <c:pt idx="73670">
                  <c:v>0.99248945548107503</c:v>
                </c:pt>
                <c:pt idx="73671">
                  <c:v>0.991212786346932</c:v>
                </c:pt>
                <c:pt idx="73672">
                  <c:v>0.99004546777588998</c:v>
                </c:pt>
                <c:pt idx="73673">
                  <c:v>0.98761809503279996</c:v>
                </c:pt>
                <c:pt idx="73674">
                  <c:v>0.99382032107373697</c:v>
                </c:pt>
                <c:pt idx="73675">
                  <c:v>0.99332353007392804</c:v>
                </c:pt>
                <c:pt idx="73676">
                  <c:v>0.987329040033187</c:v>
                </c:pt>
                <c:pt idx="73677">
                  <c:v>0.99162352600967596</c:v>
                </c:pt>
                <c:pt idx="73678">
                  <c:v>0.98660429755578305</c:v>
                </c:pt>
                <c:pt idx="73679">
                  <c:v>0.99471295916573699</c:v>
                </c:pt>
                <c:pt idx="73680">
                  <c:v>0.99030343334650595</c:v>
                </c:pt>
                <c:pt idx="73681">
                  <c:v>0.98834848488064897</c:v>
                </c:pt>
                <c:pt idx="73682">
                  <c:v>0.99377915260673799</c:v>
                </c:pt>
                <c:pt idx="73683">
                  <c:v>0.988434632694138</c:v>
                </c:pt>
                <c:pt idx="73684">
                  <c:v>0.99203844359228399</c:v>
                </c:pt>
                <c:pt idx="73685">
                  <c:v>0.99050098110642504</c:v>
                </c:pt>
                <c:pt idx="73686">
                  <c:v>0.99185543065069703</c:v>
                </c:pt>
                <c:pt idx="73687">
                  <c:v>0.99189658919145995</c:v>
                </c:pt>
                <c:pt idx="73688">
                  <c:v>0.99075009662014202</c:v>
                </c:pt>
                <c:pt idx="73689">
                  <c:v>0.98934740167750601</c:v>
                </c:pt>
                <c:pt idx="73690">
                  <c:v>0.98972842364032898</c:v>
                </c:pt>
                <c:pt idx="73691">
                  <c:v>0.99130425040933001</c:v>
                </c:pt>
                <c:pt idx="73692">
                  <c:v>0.98919592727023598</c:v>
                </c:pt>
                <c:pt idx="73693">
                  <c:v>0.989536700360791</c:v>
                </c:pt>
                <c:pt idx="73694">
                  <c:v>0.99021925816547696</c:v>
                </c:pt>
                <c:pt idx="73695">
                  <c:v>0.98704627242064502</c:v>
                </c:pt>
                <c:pt idx="73696">
                  <c:v>0.98885739394317695</c:v>
                </c:pt>
                <c:pt idx="73697">
                  <c:v>0.98721603391631496</c:v>
                </c:pt>
                <c:pt idx="73698">
                  <c:v>0.99188056253370105</c:v>
                </c:pt>
                <c:pt idx="73699">
                  <c:v>0.99236392615007396</c:v>
                </c:pt>
                <c:pt idx="73700">
                  <c:v>0.98809196866059101</c:v>
                </c:pt>
                <c:pt idx="73701">
                  <c:v>0.99125579180775902</c:v>
                </c:pt>
                <c:pt idx="73702">
                  <c:v>0.98894464817736405</c:v>
                </c:pt>
                <c:pt idx="73703">
                  <c:v>0.98696867722258397</c:v>
                </c:pt>
                <c:pt idx="73704">
                  <c:v>0.99309657902493398</c:v>
                </c:pt>
                <c:pt idx="73705">
                  <c:v>0.99210923854306698</c:v>
                </c:pt>
                <c:pt idx="73706">
                  <c:v>0.98853064343246799</c:v>
                </c:pt>
                <c:pt idx="73707">
                  <c:v>0.98967570533611104</c:v>
                </c:pt>
                <c:pt idx="73708">
                  <c:v>0.990951809917195</c:v>
                </c:pt>
                <c:pt idx="73709">
                  <c:v>0.99241705030066296</c:v>
                </c:pt>
                <c:pt idx="73710">
                  <c:v>0.992256691355206</c:v>
                </c:pt>
                <c:pt idx="73711">
                  <c:v>0.989034417824184</c:v>
                </c:pt>
                <c:pt idx="73712">
                  <c:v>0.98876444890726201</c:v>
                </c:pt>
                <c:pt idx="73713">
                  <c:v>0.99125770512795996</c:v>
                </c:pt>
                <c:pt idx="73714">
                  <c:v>0.99059194903501202</c:v>
                </c:pt>
                <c:pt idx="73715">
                  <c:v>0.98852423391958899</c:v>
                </c:pt>
                <c:pt idx="73716">
                  <c:v>0.99115299882619301</c:v>
                </c:pt>
                <c:pt idx="73717">
                  <c:v>0.98663589733124901</c:v>
                </c:pt>
                <c:pt idx="73718">
                  <c:v>0.98856419590642397</c:v>
                </c:pt>
                <c:pt idx="73719">
                  <c:v>0.99396347005359997</c:v>
                </c:pt>
                <c:pt idx="73720">
                  <c:v>0.98910396457738403</c:v>
                </c:pt>
                <c:pt idx="73721">
                  <c:v>0.98944034536388104</c:v>
                </c:pt>
                <c:pt idx="73722">
                  <c:v>0.98924370898616898</c:v>
                </c:pt>
                <c:pt idx="73723">
                  <c:v>0.99371106086082295</c:v>
                </c:pt>
                <c:pt idx="73724">
                  <c:v>0.99010281668844002</c:v>
                </c:pt>
                <c:pt idx="73725">
                  <c:v>0.99061028730187295</c:v>
                </c:pt>
                <c:pt idx="73726">
                  <c:v>0.99303199226405103</c:v>
                </c:pt>
                <c:pt idx="73727">
                  <c:v>0.99259268935776102</c:v>
                </c:pt>
                <c:pt idx="73728">
                  <c:v>0.99330318175642096</c:v>
                </c:pt>
                <c:pt idx="73729">
                  <c:v>0.98954994834168997</c:v>
                </c:pt>
                <c:pt idx="73730">
                  <c:v>0.99185221056622896</c:v>
                </c:pt>
                <c:pt idx="73731">
                  <c:v>0.99133661446292798</c:v>
                </c:pt>
                <c:pt idx="73732">
                  <c:v>0.99408576656937897</c:v>
                </c:pt>
                <c:pt idx="73733">
                  <c:v>0.98972136132606803</c:v>
                </c:pt>
                <c:pt idx="73734">
                  <c:v>0.99049412464359698</c:v>
                </c:pt>
                <c:pt idx="73735">
                  <c:v>0.98845091008902497</c:v>
                </c:pt>
                <c:pt idx="73736">
                  <c:v>0.99135039998306596</c:v>
                </c:pt>
                <c:pt idx="73737">
                  <c:v>0.99403798136057997</c:v>
                </c:pt>
                <c:pt idx="73738">
                  <c:v>0.98822966941602897</c:v>
                </c:pt>
                <c:pt idx="73739">
                  <c:v>0.99200720663599795</c:v>
                </c:pt>
                <c:pt idx="73740">
                  <c:v>0.98884215437738299</c:v>
                </c:pt>
                <c:pt idx="73741">
                  <c:v>0.99206456175289603</c:v>
                </c:pt>
                <c:pt idx="73742">
                  <c:v>0.98980037769832896</c:v>
                </c:pt>
                <c:pt idx="73743">
                  <c:v>0.98769608333907799</c:v>
                </c:pt>
                <c:pt idx="73744">
                  <c:v>0.99099294896416001</c:v>
                </c:pt>
                <c:pt idx="73745">
                  <c:v>0.99110875637586004</c:v>
                </c:pt>
                <c:pt idx="73746">
                  <c:v>0.992582655104572</c:v>
                </c:pt>
                <c:pt idx="73747">
                  <c:v>0.99229217050210405</c:v>
                </c:pt>
                <c:pt idx="73748">
                  <c:v>0.99144650694921899</c:v>
                </c:pt>
                <c:pt idx="73749">
                  <c:v>0.99089576419820502</c:v>
                </c:pt>
                <c:pt idx="73750">
                  <c:v>0.99244276471588899</c:v>
                </c:pt>
                <c:pt idx="73751">
                  <c:v>0.99251270186593699</c:v>
                </c:pt>
                <c:pt idx="73752">
                  <c:v>0.99271516675195703</c:v>
                </c:pt>
                <c:pt idx="73753">
                  <c:v>0.99170488234339904</c:v>
                </c:pt>
                <c:pt idx="73754">
                  <c:v>0.98808020674932595</c:v>
                </c:pt>
                <c:pt idx="73755">
                  <c:v>0.98850193028765898</c:v>
                </c:pt>
                <c:pt idx="73756">
                  <c:v>0.98896086349171397</c:v>
                </c:pt>
                <c:pt idx="73757">
                  <c:v>0.98890540329756904</c:v>
                </c:pt>
                <c:pt idx="73758">
                  <c:v>0.98825429587134905</c:v>
                </c:pt>
                <c:pt idx="73759">
                  <c:v>0.99345897841772901</c:v>
                </c:pt>
                <c:pt idx="73760">
                  <c:v>0.98782499541631097</c:v>
                </c:pt>
                <c:pt idx="73761">
                  <c:v>0.99156065051946296</c:v>
                </c:pt>
                <c:pt idx="73762">
                  <c:v>0.99170381644775396</c:v>
                </c:pt>
                <c:pt idx="73763">
                  <c:v>0.98810469991857897</c:v>
                </c:pt>
                <c:pt idx="73764">
                  <c:v>0.99160323190070698</c:v>
                </c:pt>
                <c:pt idx="73765">
                  <c:v>0.99107508266641198</c:v>
                </c:pt>
                <c:pt idx="73766">
                  <c:v>0.99234926779166399</c:v>
                </c:pt>
                <c:pt idx="73767">
                  <c:v>0.98849440219055595</c:v>
                </c:pt>
                <c:pt idx="73768">
                  <c:v>0.98858393965421398</c:v>
                </c:pt>
                <c:pt idx="73769">
                  <c:v>0.99325698269243401</c:v>
                </c:pt>
                <c:pt idx="73770">
                  <c:v>0.988999666411009</c:v>
                </c:pt>
                <c:pt idx="73771">
                  <c:v>0.98849945432372199</c:v>
                </c:pt>
                <c:pt idx="73772">
                  <c:v>0.99344397569194498</c:v>
                </c:pt>
                <c:pt idx="73773">
                  <c:v>0.98868056627307399</c:v>
                </c:pt>
                <c:pt idx="73774">
                  <c:v>0.99150327428247398</c:v>
                </c:pt>
                <c:pt idx="73775">
                  <c:v>0.99204749993981001</c:v>
                </c:pt>
                <c:pt idx="73776">
                  <c:v>0.990417156401461</c:v>
                </c:pt>
                <c:pt idx="73777">
                  <c:v>0.98979522845631096</c:v>
                </c:pt>
                <c:pt idx="73778">
                  <c:v>0.99279045284296297</c:v>
                </c:pt>
                <c:pt idx="73779">
                  <c:v>0.98877884130965099</c:v>
                </c:pt>
                <c:pt idx="73780">
                  <c:v>0.98729962498035195</c:v>
                </c:pt>
                <c:pt idx="73781">
                  <c:v>0.98882207235370401</c:v>
                </c:pt>
                <c:pt idx="73782">
                  <c:v>0.98791324738325903</c:v>
                </c:pt>
                <c:pt idx="73783">
                  <c:v>0.98669038385383601</c:v>
                </c:pt>
                <c:pt idx="73784">
                  <c:v>0.98717342485232795</c:v>
                </c:pt>
                <c:pt idx="73785">
                  <c:v>0.990516505028184</c:v>
                </c:pt>
                <c:pt idx="73786">
                  <c:v>0.98840327848885601</c:v>
                </c:pt>
                <c:pt idx="73787">
                  <c:v>0.98980595121563797</c:v>
                </c:pt>
                <c:pt idx="73788">
                  <c:v>0.99272084859308696</c:v>
                </c:pt>
                <c:pt idx="73789">
                  <c:v>0.99136446751254903</c:v>
                </c:pt>
                <c:pt idx="73790">
                  <c:v>0.99382039605997297</c:v>
                </c:pt>
                <c:pt idx="73791">
                  <c:v>0.98762866363611801</c:v>
                </c:pt>
                <c:pt idx="73792">
                  <c:v>0.99258377036427803</c:v>
                </c:pt>
                <c:pt idx="73793">
                  <c:v>0.99231282091210904</c:v>
                </c:pt>
                <c:pt idx="73794">
                  <c:v>0.99234381414295203</c:v>
                </c:pt>
                <c:pt idx="73795">
                  <c:v>0.987457069304985</c:v>
                </c:pt>
                <c:pt idx="73796">
                  <c:v>0.98933264437199298</c:v>
                </c:pt>
                <c:pt idx="73797">
                  <c:v>0.99077662087003004</c:v>
                </c:pt>
                <c:pt idx="73798">
                  <c:v>0.98842592108366201</c:v>
                </c:pt>
                <c:pt idx="73799">
                  <c:v>0.98812385499902</c:v>
                </c:pt>
                <c:pt idx="73800">
                  <c:v>0.99406165841136196</c:v>
                </c:pt>
                <c:pt idx="73801">
                  <c:v>0.99353662580945301</c:v>
                </c:pt>
                <c:pt idx="73802">
                  <c:v>0.989798382543156</c:v>
                </c:pt>
                <c:pt idx="73803">
                  <c:v>0.99258345419571803</c:v>
                </c:pt>
                <c:pt idx="73804">
                  <c:v>0.98829949524458305</c:v>
                </c:pt>
                <c:pt idx="73805">
                  <c:v>0.99036760409006397</c:v>
                </c:pt>
                <c:pt idx="73806">
                  <c:v>0.989018730273032</c:v>
                </c:pt>
                <c:pt idx="73807">
                  <c:v>0.987205531930752</c:v>
                </c:pt>
                <c:pt idx="73808">
                  <c:v>0.99391518438968496</c:v>
                </c:pt>
                <c:pt idx="73809">
                  <c:v>0.98965010007188103</c:v>
                </c:pt>
                <c:pt idx="73810">
                  <c:v>0.99114036917571602</c:v>
                </c:pt>
                <c:pt idx="73811">
                  <c:v>0.99087273991400704</c:v>
                </c:pt>
                <c:pt idx="73812">
                  <c:v>0.98860022860584196</c:v>
                </c:pt>
                <c:pt idx="73813">
                  <c:v>0.98866484168269297</c:v>
                </c:pt>
                <c:pt idx="73814">
                  <c:v>0.99202674542897495</c:v>
                </c:pt>
                <c:pt idx="73815">
                  <c:v>0.99220522023860602</c:v>
                </c:pt>
                <c:pt idx="73816">
                  <c:v>0.99156603107195396</c:v>
                </c:pt>
                <c:pt idx="73817">
                  <c:v>0.987595330280713</c:v>
                </c:pt>
                <c:pt idx="73818">
                  <c:v>0.99142828948936301</c:v>
                </c:pt>
                <c:pt idx="73819">
                  <c:v>0.99051626956988503</c:v>
                </c:pt>
                <c:pt idx="73820">
                  <c:v>0.98879357301348603</c:v>
                </c:pt>
                <c:pt idx="73821">
                  <c:v>0.98987996050752303</c:v>
                </c:pt>
                <c:pt idx="73822">
                  <c:v>0.991806835552555</c:v>
                </c:pt>
                <c:pt idx="73823">
                  <c:v>0.99246835950243895</c:v>
                </c:pt>
                <c:pt idx="73824">
                  <c:v>0.98943267037668503</c:v>
                </c:pt>
                <c:pt idx="73825">
                  <c:v>0.98857430377486299</c:v>
                </c:pt>
                <c:pt idx="73826">
                  <c:v>0.98996407559769595</c:v>
                </c:pt>
                <c:pt idx="73827">
                  <c:v>0.98737037052069498</c:v>
                </c:pt>
                <c:pt idx="73828">
                  <c:v>0.99315186880575101</c:v>
                </c:pt>
                <c:pt idx="73829">
                  <c:v>0.987417670512033</c:v>
                </c:pt>
                <c:pt idx="73830">
                  <c:v>0.99145886438211295</c:v>
                </c:pt>
                <c:pt idx="73831">
                  <c:v>0.99226692642839398</c:v>
                </c:pt>
                <c:pt idx="73832">
                  <c:v>0.98985633791983496</c:v>
                </c:pt>
                <c:pt idx="73833">
                  <c:v>0.98741916172434396</c:v>
                </c:pt>
                <c:pt idx="73834">
                  <c:v>0.99222803945924298</c:v>
                </c:pt>
                <c:pt idx="73835">
                  <c:v>0.99211215614616699</c:v>
                </c:pt>
                <c:pt idx="73836">
                  <c:v>0.98752936751252196</c:v>
                </c:pt>
                <c:pt idx="73837">
                  <c:v>0.98995908114198705</c:v>
                </c:pt>
                <c:pt idx="73838">
                  <c:v>0.98890386620847304</c:v>
                </c:pt>
                <c:pt idx="73839">
                  <c:v>0.988442241437819</c:v>
                </c:pt>
                <c:pt idx="73840">
                  <c:v>0.99024063121304895</c:v>
                </c:pt>
                <c:pt idx="73841">
                  <c:v>0.99056785534066105</c:v>
                </c:pt>
                <c:pt idx="73842">
                  <c:v>0.98852244774889197</c:v>
                </c:pt>
                <c:pt idx="73843">
                  <c:v>0.99346122072912901</c:v>
                </c:pt>
                <c:pt idx="73844">
                  <c:v>0.98987499903017795</c:v>
                </c:pt>
                <c:pt idx="73845">
                  <c:v>0.98731047981177</c:v>
                </c:pt>
                <c:pt idx="73846">
                  <c:v>0.99070905648119001</c:v>
                </c:pt>
                <c:pt idx="73847">
                  <c:v>0.99265389530799997</c:v>
                </c:pt>
                <c:pt idx="73848">
                  <c:v>0.98694544902072401</c:v>
                </c:pt>
                <c:pt idx="73849">
                  <c:v>0.99121691202843698</c:v>
                </c:pt>
                <c:pt idx="73850">
                  <c:v>0.99226430163431001</c:v>
                </c:pt>
                <c:pt idx="73851">
                  <c:v>0.99173406392349195</c:v>
                </c:pt>
                <c:pt idx="73852">
                  <c:v>0.99229058651587498</c:v>
                </c:pt>
                <c:pt idx="73853">
                  <c:v>0.99075638965236801</c:v>
                </c:pt>
                <c:pt idx="73854">
                  <c:v>0.98772740138118398</c:v>
                </c:pt>
                <c:pt idx="73855">
                  <c:v>0.99059717666899405</c:v>
                </c:pt>
                <c:pt idx="73856">
                  <c:v>0.98974783571762903</c:v>
                </c:pt>
                <c:pt idx="73857">
                  <c:v>0.99327147581115705</c:v>
                </c:pt>
                <c:pt idx="73858">
                  <c:v>0.98747968954114396</c:v>
                </c:pt>
                <c:pt idx="73859">
                  <c:v>0.99263350646790405</c:v>
                </c:pt>
                <c:pt idx="73860">
                  <c:v>0.98832746545514705</c:v>
                </c:pt>
                <c:pt idx="73861">
                  <c:v>0.99180139547617896</c:v>
                </c:pt>
                <c:pt idx="73862">
                  <c:v>0.98913604901555596</c:v>
                </c:pt>
                <c:pt idx="73863">
                  <c:v>0.99066405221064402</c:v>
                </c:pt>
                <c:pt idx="73864">
                  <c:v>0.98946244850346898</c:v>
                </c:pt>
                <c:pt idx="73865">
                  <c:v>0.99021594447268502</c:v>
                </c:pt>
                <c:pt idx="73866">
                  <c:v>0.98748846028533299</c:v>
                </c:pt>
                <c:pt idx="73867">
                  <c:v>0.98915752411100499</c:v>
                </c:pt>
                <c:pt idx="73868">
                  <c:v>0.99273507691284202</c:v>
                </c:pt>
                <c:pt idx="73869">
                  <c:v>0.99041711550933897</c:v>
                </c:pt>
                <c:pt idx="73870">
                  <c:v>0.99090487799471505</c:v>
                </c:pt>
                <c:pt idx="73871">
                  <c:v>0.988280846528657</c:v>
                </c:pt>
                <c:pt idx="73872">
                  <c:v>0.987888065180342</c:v>
                </c:pt>
                <c:pt idx="73873">
                  <c:v>0.99042747244863405</c:v>
                </c:pt>
                <c:pt idx="73874">
                  <c:v>0.988736958286064</c:v>
                </c:pt>
                <c:pt idx="73875">
                  <c:v>0.98928313466015405</c:v>
                </c:pt>
                <c:pt idx="73876">
                  <c:v>0.98747433474872603</c:v>
                </c:pt>
                <c:pt idx="73877">
                  <c:v>0.99039342018925003</c:v>
                </c:pt>
                <c:pt idx="73878">
                  <c:v>0.98731267361003705</c:v>
                </c:pt>
                <c:pt idx="73879">
                  <c:v>0.991194315580048</c:v>
                </c:pt>
                <c:pt idx="73880">
                  <c:v>0.99164460766457996</c:v>
                </c:pt>
                <c:pt idx="73881">
                  <c:v>0.98918712668166797</c:v>
                </c:pt>
                <c:pt idx="73882">
                  <c:v>0.98912289231941297</c:v>
                </c:pt>
                <c:pt idx="73883">
                  <c:v>0.98947976843777696</c:v>
                </c:pt>
                <c:pt idx="73884">
                  <c:v>0.99362325762772197</c:v>
                </c:pt>
                <c:pt idx="73885">
                  <c:v>0.98825090834003704</c:v>
                </c:pt>
                <c:pt idx="73886">
                  <c:v>0.99243262914572605</c:v>
                </c:pt>
                <c:pt idx="73887">
                  <c:v>0.99406490322135599</c:v>
                </c:pt>
                <c:pt idx="73888">
                  <c:v>0.99005053284564204</c:v>
                </c:pt>
                <c:pt idx="73889">
                  <c:v>0.98744857438000899</c:v>
                </c:pt>
                <c:pt idx="73890">
                  <c:v>0.99336215610517498</c:v>
                </c:pt>
                <c:pt idx="73891">
                  <c:v>0.99229622302335696</c:v>
                </c:pt>
                <c:pt idx="73892">
                  <c:v>0.99055519938964198</c:v>
                </c:pt>
                <c:pt idx="73893">
                  <c:v>0.98837428384110104</c:v>
                </c:pt>
                <c:pt idx="73894">
                  <c:v>0.99322133712454896</c:v>
                </c:pt>
                <c:pt idx="73895">
                  <c:v>0.98983558804835003</c:v>
                </c:pt>
                <c:pt idx="73896">
                  <c:v>0.98950361482906402</c:v>
                </c:pt>
                <c:pt idx="73897">
                  <c:v>0.99045472375752697</c:v>
                </c:pt>
                <c:pt idx="73898">
                  <c:v>0.99176946210039796</c:v>
                </c:pt>
                <c:pt idx="73899">
                  <c:v>0.99456281956228998</c:v>
                </c:pt>
                <c:pt idx="73900">
                  <c:v>0.98825344483430899</c:v>
                </c:pt>
                <c:pt idx="73901">
                  <c:v>0.99108242157208104</c:v>
                </c:pt>
                <c:pt idx="73902">
                  <c:v>0.99332702344387103</c:v>
                </c:pt>
                <c:pt idx="73903">
                  <c:v>0.98800369552571199</c:v>
                </c:pt>
                <c:pt idx="73904">
                  <c:v>0.99122894192449995</c:v>
                </c:pt>
                <c:pt idx="73905">
                  <c:v>0.99129636196503701</c:v>
                </c:pt>
                <c:pt idx="73906">
                  <c:v>0.98733164780798</c:v>
                </c:pt>
                <c:pt idx="73907">
                  <c:v>0.99262815355780498</c:v>
                </c:pt>
                <c:pt idx="73908">
                  <c:v>0.987951627932665</c:v>
                </c:pt>
                <c:pt idx="73909">
                  <c:v>0.98964093984741597</c:v>
                </c:pt>
                <c:pt idx="73910">
                  <c:v>0.989510043061262</c:v>
                </c:pt>
                <c:pt idx="73911">
                  <c:v>0.986125130615495</c:v>
                </c:pt>
                <c:pt idx="73912">
                  <c:v>0.99092774254461902</c:v>
                </c:pt>
                <c:pt idx="73913">
                  <c:v>0.99411299473557702</c:v>
                </c:pt>
                <c:pt idx="73914">
                  <c:v>0.98739233326240206</c:v>
                </c:pt>
                <c:pt idx="73915">
                  <c:v>0.99139077220476801</c:v>
                </c:pt>
                <c:pt idx="73916">
                  <c:v>0.98909893915382896</c:v>
                </c:pt>
                <c:pt idx="73917">
                  <c:v>0.98819821359890103</c:v>
                </c:pt>
                <c:pt idx="73918">
                  <c:v>0.99191356496664396</c:v>
                </c:pt>
                <c:pt idx="73919">
                  <c:v>0.99386392666032797</c:v>
                </c:pt>
                <c:pt idx="73920">
                  <c:v>0.988405557843822</c:v>
                </c:pt>
                <c:pt idx="73921">
                  <c:v>0.99060452443611802</c:v>
                </c:pt>
                <c:pt idx="73922">
                  <c:v>0.98745166629118397</c:v>
                </c:pt>
                <c:pt idx="73923">
                  <c:v>0.99295152512201801</c:v>
                </c:pt>
                <c:pt idx="73924">
                  <c:v>0.99296299912695496</c:v>
                </c:pt>
                <c:pt idx="73925">
                  <c:v>0.99136470555723399</c:v>
                </c:pt>
                <c:pt idx="73926">
                  <c:v>0.99259317858809204</c:v>
                </c:pt>
                <c:pt idx="73927">
                  <c:v>0.98939465054001396</c:v>
                </c:pt>
                <c:pt idx="73928">
                  <c:v>0.99185559211041596</c:v>
                </c:pt>
                <c:pt idx="73929">
                  <c:v>0.98843153695835795</c:v>
                </c:pt>
                <c:pt idx="73930">
                  <c:v>0.98884298657976899</c:v>
                </c:pt>
                <c:pt idx="73931">
                  <c:v>0.99116655637658702</c:v>
                </c:pt>
                <c:pt idx="73932">
                  <c:v>0.99157180438861003</c:v>
                </c:pt>
                <c:pt idx="73933">
                  <c:v>0.991794560372803</c:v>
                </c:pt>
                <c:pt idx="73934">
                  <c:v>0.99318985909467705</c:v>
                </c:pt>
                <c:pt idx="73935">
                  <c:v>0.98963381456956301</c:v>
                </c:pt>
                <c:pt idx="73936">
                  <c:v>0.99005067104107003</c:v>
                </c:pt>
                <c:pt idx="73937">
                  <c:v>0.98657345921254103</c:v>
                </c:pt>
                <c:pt idx="73938">
                  <c:v>0.988422717310383</c:v>
                </c:pt>
                <c:pt idx="73939">
                  <c:v>0.98798697259386403</c:v>
                </c:pt>
                <c:pt idx="73940">
                  <c:v>0.98897882079504995</c:v>
                </c:pt>
                <c:pt idx="73941">
                  <c:v>0.98845276972395901</c:v>
                </c:pt>
                <c:pt idx="73942">
                  <c:v>0.98936911244354098</c:v>
                </c:pt>
                <c:pt idx="73943">
                  <c:v>0.98852777795117397</c:v>
                </c:pt>
                <c:pt idx="73944">
                  <c:v>0.99077136033951996</c:v>
                </c:pt>
                <c:pt idx="73945">
                  <c:v>0.98956826486166305</c:v>
                </c:pt>
                <c:pt idx="73946">
                  <c:v>0.99189154603711405</c:v>
                </c:pt>
                <c:pt idx="73947">
                  <c:v>0.98937572346307501</c:v>
                </c:pt>
                <c:pt idx="73948">
                  <c:v>0.99163975373545798</c:v>
                </c:pt>
                <c:pt idx="73949">
                  <c:v>0.99106040916478899</c:v>
                </c:pt>
                <c:pt idx="73950">
                  <c:v>0.98939951742031895</c:v>
                </c:pt>
                <c:pt idx="73951">
                  <c:v>0.98948980275210896</c:v>
                </c:pt>
                <c:pt idx="73952">
                  <c:v>0.98958889889781998</c:v>
                </c:pt>
                <c:pt idx="73953">
                  <c:v>0.98647471149146104</c:v>
                </c:pt>
                <c:pt idx="73954">
                  <c:v>0.991891195921911</c:v>
                </c:pt>
                <c:pt idx="73955">
                  <c:v>0.99231741130824003</c:v>
                </c:pt>
                <c:pt idx="73956">
                  <c:v>0.99136738935512203</c:v>
                </c:pt>
                <c:pt idx="73957">
                  <c:v>0.98947159071076995</c:v>
                </c:pt>
                <c:pt idx="73958">
                  <c:v>0.98823587965694604</c:v>
                </c:pt>
                <c:pt idx="73959">
                  <c:v>0.99170741857275801</c:v>
                </c:pt>
                <c:pt idx="73960">
                  <c:v>0.98692689162395297</c:v>
                </c:pt>
                <c:pt idx="73961">
                  <c:v>0.99374461584430396</c:v>
                </c:pt>
                <c:pt idx="73962">
                  <c:v>0.98770327736563202</c:v>
                </c:pt>
                <c:pt idx="73963">
                  <c:v>0.99017181179567104</c:v>
                </c:pt>
                <c:pt idx="73964">
                  <c:v>0.99314449426092399</c:v>
                </c:pt>
                <c:pt idx="73965">
                  <c:v>0.988410627944458</c:v>
                </c:pt>
                <c:pt idx="73966">
                  <c:v>0.99369581074200997</c:v>
                </c:pt>
                <c:pt idx="73967">
                  <c:v>0.98892339970680798</c:v>
                </c:pt>
                <c:pt idx="73968">
                  <c:v>0.99258271502437501</c:v>
                </c:pt>
                <c:pt idx="73969">
                  <c:v>0.992221473917686</c:v>
                </c:pt>
                <c:pt idx="73970">
                  <c:v>0.99187150410498903</c:v>
                </c:pt>
                <c:pt idx="73971">
                  <c:v>0.98949030086585299</c:v>
                </c:pt>
                <c:pt idx="73972">
                  <c:v>0.98918772584673798</c:v>
                </c:pt>
                <c:pt idx="73973">
                  <c:v>0.99256681171787497</c:v>
                </c:pt>
                <c:pt idx="73974">
                  <c:v>0.99032631610129795</c:v>
                </c:pt>
                <c:pt idx="73975">
                  <c:v>0.98935035787319503</c:v>
                </c:pt>
                <c:pt idx="73976">
                  <c:v>0.98968383071482502</c:v>
                </c:pt>
                <c:pt idx="73977">
                  <c:v>0.99096285628773795</c:v>
                </c:pt>
                <c:pt idx="73978">
                  <c:v>0.99117336460835104</c:v>
                </c:pt>
                <c:pt idx="73979">
                  <c:v>0.98963526357518905</c:v>
                </c:pt>
                <c:pt idx="73980">
                  <c:v>0.99124048740859305</c:v>
                </c:pt>
                <c:pt idx="73981">
                  <c:v>0.99100418899026599</c:v>
                </c:pt>
                <c:pt idx="73982">
                  <c:v>0.990026538122598</c:v>
                </c:pt>
                <c:pt idx="73983">
                  <c:v>0.99071609221387502</c:v>
                </c:pt>
                <c:pt idx="73984">
                  <c:v>0.99249906781255304</c:v>
                </c:pt>
                <c:pt idx="73985">
                  <c:v>0.99021571043130796</c:v>
                </c:pt>
                <c:pt idx="73986">
                  <c:v>0.989148884356428</c:v>
                </c:pt>
                <c:pt idx="73987">
                  <c:v>0.99237089076520602</c:v>
                </c:pt>
                <c:pt idx="73988">
                  <c:v>0.99159173826756597</c:v>
                </c:pt>
                <c:pt idx="73989">
                  <c:v>0.99182457621188902</c:v>
                </c:pt>
                <c:pt idx="73990">
                  <c:v>0.99121386117189203</c:v>
                </c:pt>
                <c:pt idx="73991">
                  <c:v>0.98773217582361506</c:v>
                </c:pt>
                <c:pt idx="73992">
                  <c:v>0.993516748779119</c:v>
                </c:pt>
                <c:pt idx="73993">
                  <c:v>0.98987314879052302</c:v>
                </c:pt>
                <c:pt idx="73994">
                  <c:v>0.98824570107850895</c:v>
                </c:pt>
                <c:pt idx="73995">
                  <c:v>0.98813884452545997</c:v>
                </c:pt>
                <c:pt idx="73996">
                  <c:v>0.99052218017808802</c:v>
                </c:pt>
                <c:pt idx="73997">
                  <c:v>0.99000456026905903</c:v>
                </c:pt>
                <c:pt idx="73998">
                  <c:v>0.98941858737332999</c:v>
                </c:pt>
                <c:pt idx="73999">
                  <c:v>0.98809334271247795</c:v>
                </c:pt>
                <c:pt idx="74000">
                  <c:v>0.98633457481977005</c:v>
                </c:pt>
                <c:pt idx="74001">
                  <c:v>0.99312242586951804</c:v>
                </c:pt>
                <c:pt idx="74002">
                  <c:v>0.98650310270522301</c:v>
                </c:pt>
                <c:pt idx="74003">
                  <c:v>0.99046039830189703</c:v>
                </c:pt>
                <c:pt idx="74004">
                  <c:v>0.98948503766200302</c:v>
                </c:pt>
                <c:pt idx="74005">
                  <c:v>0.98828129121813202</c:v>
                </c:pt>
                <c:pt idx="74006">
                  <c:v>0.99402479903112395</c:v>
                </c:pt>
                <c:pt idx="74007">
                  <c:v>0.99196280104340295</c:v>
                </c:pt>
                <c:pt idx="74008">
                  <c:v>0.98979743546180199</c:v>
                </c:pt>
                <c:pt idx="74009">
                  <c:v>0.99096715013402503</c:v>
                </c:pt>
                <c:pt idx="74010">
                  <c:v>0.99243969861803905</c:v>
                </c:pt>
                <c:pt idx="74011">
                  <c:v>0.98695680289868604</c:v>
                </c:pt>
                <c:pt idx="74012">
                  <c:v>0.99200557897525199</c:v>
                </c:pt>
                <c:pt idx="74013">
                  <c:v>0.995054181043596</c:v>
                </c:pt>
                <c:pt idx="74014">
                  <c:v>0.98771740754180204</c:v>
                </c:pt>
                <c:pt idx="74015">
                  <c:v>0.989296845898893</c:v>
                </c:pt>
                <c:pt idx="74016">
                  <c:v>0.98968581446537995</c:v>
                </c:pt>
                <c:pt idx="74017">
                  <c:v>0.99345314069788604</c:v>
                </c:pt>
                <c:pt idx="74018">
                  <c:v>0.98923085469342498</c:v>
                </c:pt>
                <c:pt idx="74019">
                  <c:v>0.98900994629521</c:v>
                </c:pt>
                <c:pt idx="74020">
                  <c:v>0.99221907109850305</c:v>
                </c:pt>
                <c:pt idx="74021">
                  <c:v>0.99147925860059205</c:v>
                </c:pt>
                <c:pt idx="74022">
                  <c:v>0.99036826334448402</c:v>
                </c:pt>
                <c:pt idx="74023">
                  <c:v>0.99241124028289995</c:v>
                </c:pt>
                <c:pt idx="74024">
                  <c:v>0.99160160174234202</c:v>
                </c:pt>
                <c:pt idx="74025">
                  <c:v>0.99140798923807605</c:v>
                </c:pt>
                <c:pt idx="74026">
                  <c:v>0.98739025093663801</c:v>
                </c:pt>
                <c:pt idx="74027">
                  <c:v>0.992515107716607</c:v>
                </c:pt>
                <c:pt idx="74028">
                  <c:v>0.99184933434034195</c:v>
                </c:pt>
                <c:pt idx="74029">
                  <c:v>0.99324226346005196</c:v>
                </c:pt>
                <c:pt idx="74030">
                  <c:v>0.98796485578813698</c:v>
                </c:pt>
                <c:pt idx="74031">
                  <c:v>0.99221143414544799</c:v>
                </c:pt>
                <c:pt idx="74032">
                  <c:v>0.98972157219133094</c:v>
                </c:pt>
                <c:pt idx="74033">
                  <c:v>0.99249316089649398</c:v>
                </c:pt>
                <c:pt idx="74034">
                  <c:v>0.99300736193949801</c:v>
                </c:pt>
                <c:pt idx="74035">
                  <c:v>0.98932645029227695</c:v>
                </c:pt>
                <c:pt idx="74036">
                  <c:v>0.990567797592532</c:v>
                </c:pt>
                <c:pt idx="74037">
                  <c:v>0.99108936055111896</c:v>
                </c:pt>
                <c:pt idx="74038">
                  <c:v>0.99033418509154103</c:v>
                </c:pt>
                <c:pt idx="74039">
                  <c:v>0.98851422884862095</c:v>
                </c:pt>
                <c:pt idx="74040">
                  <c:v>0.99129547107345795</c:v>
                </c:pt>
                <c:pt idx="74041">
                  <c:v>0.98982574188679495</c:v>
                </c:pt>
                <c:pt idx="74042">
                  <c:v>0.99362533220462401</c:v>
                </c:pt>
                <c:pt idx="74043">
                  <c:v>0.99006277131597298</c:v>
                </c:pt>
                <c:pt idx="74044">
                  <c:v>0.98719705193160801</c:v>
                </c:pt>
                <c:pt idx="74045">
                  <c:v>0.99059927758057398</c:v>
                </c:pt>
                <c:pt idx="74046">
                  <c:v>0.99302009888071097</c:v>
                </c:pt>
                <c:pt idx="74047">
                  <c:v>0.98768385984545504</c:v>
                </c:pt>
                <c:pt idx="74048">
                  <c:v>0.98716232424211803</c:v>
                </c:pt>
                <c:pt idx="74049">
                  <c:v>0.99080473709025796</c:v>
                </c:pt>
                <c:pt idx="74050">
                  <c:v>0.99143648994904598</c:v>
                </c:pt>
                <c:pt idx="74051">
                  <c:v>0.992238859726565</c:v>
                </c:pt>
                <c:pt idx="74052">
                  <c:v>0.99149850191105204</c:v>
                </c:pt>
                <c:pt idx="74053">
                  <c:v>0.99121076881032499</c:v>
                </c:pt>
                <c:pt idx="74054">
                  <c:v>0.98846803095061997</c:v>
                </c:pt>
                <c:pt idx="74055">
                  <c:v>0.99292644364937999</c:v>
                </c:pt>
                <c:pt idx="74056">
                  <c:v>0.99260666930963604</c:v>
                </c:pt>
                <c:pt idx="74057">
                  <c:v>0.99032639545687895</c:v>
                </c:pt>
                <c:pt idx="74058">
                  <c:v>0.99379386144104198</c:v>
                </c:pt>
                <c:pt idx="74059">
                  <c:v>0.99105872929599503</c:v>
                </c:pt>
                <c:pt idx="74060">
                  <c:v>0.991707320335936</c:v>
                </c:pt>
                <c:pt idx="74061">
                  <c:v>0.99082010633429596</c:v>
                </c:pt>
                <c:pt idx="74062">
                  <c:v>0.99137998037939901</c:v>
                </c:pt>
                <c:pt idx="74063">
                  <c:v>0.99053936980553703</c:v>
                </c:pt>
                <c:pt idx="74064">
                  <c:v>0.98849989453121001</c:v>
                </c:pt>
                <c:pt idx="74065">
                  <c:v>0.98920264387802403</c:v>
                </c:pt>
                <c:pt idx="74066">
                  <c:v>0.98919706175310695</c:v>
                </c:pt>
                <c:pt idx="74067">
                  <c:v>0.990140059689123</c:v>
                </c:pt>
                <c:pt idx="74068">
                  <c:v>0.98921151820994702</c:v>
                </c:pt>
                <c:pt idx="74069">
                  <c:v>0.99005090064481005</c:v>
                </c:pt>
                <c:pt idx="74070">
                  <c:v>0.99166986076812003</c:v>
                </c:pt>
                <c:pt idx="74071">
                  <c:v>0.99097129432656395</c:v>
                </c:pt>
                <c:pt idx="74072">
                  <c:v>0.99122023820434102</c:v>
                </c:pt>
                <c:pt idx="74073">
                  <c:v>0.98826423529662499</c:v>
                </c:pt>
                <c:pt idx="74074">
                  <c:v>0.98763038805797398</c:v>
                </c:pt>
                <c:pt idx="74075">
                  <c:v>0.99248610788200298</c:v>
                </c:pt>
                <c:pt idx="74076">
                  <c:v>0.99076931334715601</c:v>
                </c:pt>
                <c:pt idx="74077">
                  <c:v>0.98657706267732903</c:v>
                </c:pt>
                <c:pt idx="74078">
                  <c:v>0.99434201224951502</c:v>
                </c:pt>
                <c:pt idx="74079">
                  <c:v>0.99007504216601805</c:v>
                </c:pt>
                <c:pt idx="74080">
                  <c:v>0.99441631941154196</c:v>
                </c:pt>
                <c:pt idx="74081">
                  <c:v>0.98734316261978905</c:v>
                </c:pt>
                <c:pt idx="74082">
                  <c:v>0.99260853112369796</c:v>
                </c:pt>
                <c:pt idx="74083">
                  <c:v>0.99241908796309897</c:v>
                </c:pt>
                <c:pt idx="74084">
                  <c:v>0.98745783740328197</c:v>
                </c:pt>
                <c:pt idx="74085">
                  <c:v>0.99200414809339599</c:v>
                </c:pt>
                <c:pt idx="74086">
                  <c:v>0.99354219362797402</c:v>
                </c:pt>
                <c:pt idx="74087">
                  <c:v>0.99294134264525302</c:v>
                </c:pt>
                <c:pt idx="74088">
                  <c:v>0.98864821425690896</c:v>
                </c:pt>
                <c:pt idx="74089">
                  <c:v>0.99355273747351103</c:v>
                </c:pt>
                <c:pt idx="74090">
                  <c:v>0.99000302824658903</c:v>
                </c:pt>
                <c:pt idx="74091">
                  <c:v>0.99228288675945298</c:v>
                </c:pt>
                <c:pt idx="74092">
                  <c:v>0.99152095484586</c:v>
                </c:pt>
                <c:pt idx="74093">
                  <c:v>0.99383257798679903</c:v>
                </c:pt>
                <c:pt idx="74094">
                  <c:v>0.98874685586934896</c:v>
                </c:pt>
                <c:pt idx="74095">
                  <c:v>0.98900291722607003</c:v>
                </c:pt>
                <c:pt idx="74096">
                  <c:v>0.99172385030187404</c:v>
                </c:pt>
                <c:pt idx="74097">
                  <c:v>0.98721929736284098</c:v>
                </c:pt>
                <c:pt idx="74098">
                  <c:v>0.99103984100363196</c:v>
                </c:pt>
                <c:pt idx="74099">
                  <c:v>0.992106871781397</c:v>
                </c:pt>
                <c:pt idx="74100">
                  <c:v>0.98631499705639603</c:v>
                </c:pt>
                <c:pt idx="74101">
                  <c:v>0.99014040624823796</c:v>
                </c:pt>
                <c:pt idx="74102">
                  <c:v>0.98882365854380305</c:v>
                </c:pt>
                <c:pt idx="74103">
                  <c:v>0.993084219416976</c:v>
                </c:pt>
                <c:pt idx="74104">
                  <c:v>0.98779020023376496</c:v>
                </c:pt>
                <c:pt idx="74105">
                  <c:v>0.99203727003046305</c:v>
                </c:pt>
                <c:pt idx="74106">
                  <c:v>0.98870136919343499</c:v>
                </c:pt>
                <c:pt idx="74107">
                  <c:v>0.989377133613488</c:v>
                </c:pt>
                <c:pt idx="74108">
                  <c:v>0.99188128264926101</c:v>
                </c:pt>
                <c:pt idx="74109">
                  <c:v>0.99045177401927997</c:v>
                </c:pt>
                <c:pt idx="74110">
                  <c:v>0.98914363760172597</c:v>
                </c:pt>
                <c:pt idx="74111">
                  <c:v>0.99250846746201205</c:v>
                </c:pt>
                <c:pt idx="74112">
                  <c:v>0.98907318616542295</c:v>
                </c:pt>
                <c:pt idx="74113">
                  <c:v>0.99240027292820099</c:v>
                </c:pt>
                <c:pt idx="74114">
                  <c:v>0.994066276073162</c:v>
                </c:pt>
                <c:pt idx="74115">
                  <c:v>0.99192110557741497</c:v>
                </c:pt>
                <c:pt idx="74116">
                  <c:v>0.988560100231898</c:v>
                </c:pt>
                <c:pt idx="74117">
                  <c:v>0.98820073031287403</c:v>
                </c:pt>
                <c:pt idx="74118">
                  <c:v>0.98939530159632805</c:v>
                </c:pt>
                <c:pt idx="74119">
                  <c:v>0.98764525702456496</c:v>
                </c:pt>
                <c:pt idx="74120">
                  <c:v>0.99138457573395899</c:v>
                </c:pt>
                <c:pt idx="74121">
                  <c:v>0.99082060862695898</c:v>
                </c:pt>
                <c:pt idx="74122">
                  <c:v>0.990685055012406</c:v>
                </c:pt>
                <c:pt idx="74123">
                  <c:v>0.99370370620170201</c:v>
                </c:pt>
                <c:pt idx="74124">
                  <c:v>0.98989976229792198</c:v>
                </c:pt>
                <c:pt idx="74125">
                  <c:v>0.98783431798676402</c:v>
                </c:pt>
                <c:pt idx="74126">
                  <c:v>0.99246170762445496</c:v>
                </c:pt>
                <c:pt idx="74127">
                  <c:v>0.98911171611936599</c:v>
                </c:pt>
                <c:pt idx="74128">
                  <c:v>0.99239229877912205</c:v>
                </c:pt>
                <c:pt idx="74129">
                  <c:v>0.99041685729282902</c:v>
                </c:pt>
                <c:pt idx="74130">
                  <c:v>0.99344449850268202</c:v>
                </c:pt>
                <c:pt idx="74131">
                  <c:v>0.98882412340136605</c:v>
                </c:pt>
                <c:pt idx="74132">
                  <c:v>0.98984079766758604</c:v>
                </c:pt>
                <c:pt idx="74133">
                  <c:v>0.99235947187215701</c:v>
                </c:pt>
                <c:pt idx="74134">
                  <c:v>0.99085797665983599</c:v>
                </c:pt>
                <c:pt idx="74135">
                  <c:v>0.988232610208028</c:v>
                </c:pt>
                <c:pt idx="74136">
                  <c:v>0.99305094600041099</c:v>
                </c:pt>
                <c:pt idx="74137">
                  <c:v>0.99377149513700203</c:v>
                </c:pt>
                <c:pt idx="74138">
                  <c:v>0.98894459106007704</c:v>
                </c:pt>
                <c:pt idx="74139">
                  <c:v>0.992236230864604</c:v>
                </c:pt>
                <c:pt idx="74140">
                  <c:v>0.99201176669955105</c:v>
                </c:pt>
                <c:pt idx="74141">
                  <c:v>0.99302618060410297</c:v>
                </c:pt>
                <c:pt idx="74142">
                  <c:v>0.98848815509574195</c:v>
                </c:pt>
                <c:pt idx="74143">
                  <c:v>0.99388546305091197</c:v>
                </c:pt>
                <c:pt idx="74144">
                  <c:v>0.98999852075863204</c:v>
                </c:pt>
                <c:pt idx="74145">
                  <c:v>0.99035860645597396</c:v>
                </c:pt>
                <c:pt idx="74146">
                  <c:v>0.99230663987744006</c:v>
                </c:pt>
                <c:pt idx="74147">
                  <c:v>0.98737711786842297</c:v>
                </c:pt>
                <c:pt idx="74148">
                  <c:v>0.994481298947821</c:v>
                </c:pt>
                <c:pt idx="74149">
                  <c:v>0.98989206419842402</c:v>
                </c:pt>
                <c:pt idx="74150">
                  <c:v>0.98967283157908104</c:v>
                </c:pt>
                <c:pt idx="74151">
                  <c:v>0.99358867773985404</c:v>
                </c:pt>
                <c:pt idx="74152">
                  <c:v>0.98751996843190704</c:v>
                </c:pt>
                <c:pt idx="74153">
                  <c:v>0.98785210994443495</c:v>
                </c:pt>
                <c:pt idx="74154">
                  <c:v>0.98943536887427397</c:v>
                </c:pt>
                <c:pt idx="74155">
                  <c:v>0.99272410891341401</c:v>
                </c:pt>
                <c:pt idx="74156">
                  <c:v>0.99247048891020595</c:v>
                </c:pt>
                <c:pt idx="74157">
                  <c:v>0.99179003958440803</c:v>
                </c:pt>
                <c:pt idx="74158">
                  <c:v>0.99222024438794798</c:v>
                </c:pt>
                <c:pt idx="74159">
                  <c:v>0.98891145498500099</c:v>
                </c:pt>
                <c:pt idx="74160">
                  <c:v>0.98875533266988402</c:v>
                </c:pt>
                <c:pt idx="74161">
                  <c:v>0.98864964284850099</c:v>
                </c:pt>
                <c:pt idx="74162">
                  <c:v>0.99229171622948797</c:v>
                </c:pt>
                <c:pt idx="74163">
                  <c:v>0.99047398163614997</c:v>
                </c:pt>
                <c:pt idx="74164">
                  <c:v>0.99051680491504202</c:v>
                </c:pt>
                <c:pt idx="74165">
                  <c:v>0.99235485942920998</c:v>
                </c:pt>
                <c:pt idx="74166">
                  <c:v>0.99223276278411199</c:v>
                </c:pt>
                <c:pt idx="74167">
                  <c:v>0.99155485376449404</c:v>
                </c:pt>
                <c:pt idx="74168">
                  <c:v>0.98769653224141896</c:v>
                </c:pt>
                <c:pt idx="74169">
                  <c:v>0.99069752555108204</c:v>
                </c:pt>
                <c:pt idx="74170">
                  <c:v>0.98835734582748902</c:v>
                </c:pt>
                <c:pt idx="74171">
                  <c:v>0.99103097672627605</c:v>
                </c:pt>
                <c:pt idx="74172">
                  <c:v>0.98928843090099605</c:v>
                </c:pt>
                <c:pt idx="74173">
                  <c:v>0.99007649023349398</c:v>
                </c:pt>
                <c:pt idx="74174">
                  <c:v>0.988777810089285</c:v>
                </c:pt>
                <c:pt idx="74175">
                  <c:v>0.99231302910631003</c:v>
                </c:pt>
                <c:pt idx="74176">
                  <c:v>0.99297051002137904</c:v>
                </c:pt>
                <c:pt idx="74177">
                  <c:v>0.99074787094100303</c:v>
                </c:pt>
                <c:pt idx="74178">
                  <c:v>0.98860935459722699</c:v>
                </c:pt>
                <c:pt idx="74179">
                  <c:v>0.99346580361566195</c:v>
                </c:pt>
                <c:pt idx="74180">
                  <c:v>0.98777732910327598</c:v>
                </c:pt>
                <c:pt idx="74181">
                  <c:v>0.98729009148568503</c:v>
                </c:pt>
                <c:pt idx="74182">
                  <c:v>0.98775131828214102</c:v>
                </c:pt>
                <c:pt idx="74183">
                  <c:v>0.99472297132074905</c:v>
                </c:pt>
                <c:pt idx="74184">
                  <c:v>0.98701552564953898</c:v>
                </c:pt>
                <c:pt idx="74185">
                  <c:v>0.99174237851310298</c:v>
                </c:pt>
                <c:pt idx="74186">
                  <c:v>0.99335075574849796</c:v>
                </c:pt>
                <c:pt idx="74187">
                  <c:v>0.98781979016903598</c:v>
                </c:pt>
                <c:pt idx="74188">
                  <c:v>0.98621218760249496</c:v>
                </c:pt>
                <c:pt idx="74189">
                  <c:v>0.99171856871790498</c:v>
                </c:pt>
                <c:pt idx="74190">
                  <c:v>0.99091549952714897</c:v>
                </c:pt>
                <c:pt idx="74191">
                  <c:v>0.99062272653283201</c:v>
                </c:pt>
                <c:pt idx="74192">
                  <c:v>0.991567002455784</c:v>
                </c:pt>
                <c:pt idx="74193">
                  <c:v>0.99267979905744397</c:v>
                </c:pt>
                <c:pt idx="74194">
                  <c:v>0.98771165708250996</c:v>
                </c:pt>
                <c:pt idx="74195">
                  <c:v>0.99306208006201901</c:v>
                </c:pt>
                <c:pt idx="74196">
                  <c:v>0.99108392194315598</c:v>
                </c:pt>
                <c:pt idx="74197">
                  <c:v>0.98585444636332697</c:v>
                </c:pt>
                <c:pt idx="74198">
                  <c:v>0.992993849746034</c:v>
                </c:pt>
                <c:pt idx="74199">
                  <c:v>0.99412905899668202</c:v>
                </c:pt>
                <c:pt idx="74200">
                  <c:v>0.990164386993584</c:v>
                </c:pt>
                <c:pt idx="74201">
                  <c:v>0.98952043308368298</c:v>
                </c:pt>
                <c:pt idx="74202">
                  <c:v>0.98735970712232901</c:v>
                </c:pt>
                <c:pt idx="74203">
                  <c:v>0.99230672627511096</c:v>
                </c:pt>
                <c:pt idx="74204">
                  <c:v>0.99183851211624197</c:v>
                </c:pt>
                <c:pt idx="74205">
                  <c:v>0.99154280468183698</c:v>
                </c:pt>
                <c:pt idx="74206">
                  <c:v>0.990114318998636</c:v>
                </c:pt>
                <c:pt idx="74207">
                  <c:v>0.99314046942505096</c:v>
                </c:pt>
                <c:pt idx="74208">
                  <c:v>0.99116067868740398</c:v>
                </c:pt>
                <c:pt idx="74209">
                  <c:v>0.993174943382921</c:v>
                </c:pt>
                <c:pt idx="74210">
                  <c:v>0.98991326099706201</c:v>
                </c:pt>
                <c:pt idx="74211">
                  <c:v>0.98991478336435201</c:v>
                </c:pt>
                <c:pt idx="74212">
                  <c:v>0.99187655845431999</c:v>
                </c:pt>
                <c:pt idx="74213">
                  <c:v>0.99078563417193899</c:v>
                </c:pt>
                <c:pt idx="74214">
                  <c:v>0.99008639821844602</c:v>
                </c:pt>
                <c:pt idx="74215">
                  <c:v>0.99187534490154905</c:v>
                </c:pt>
                <c:pt idx="74216">
                  <c:v>0.99063349346950202</c:v>
                </c:pt>
                <c:pt idx="74217">
                  <c:v>0.99202186304451201</c:v>
                </c:pt>
                <c:pt idx="74218">
                  <c:v>0.99055904590921995</c:v>
                </c:pt>
                <c:pt idx="74219">
                  <c:v>0.99263494935854601</c:v>
                </c:pt>
                <c:pt idx="74220">
                  <c:v>0.98904262779988805</c:v>
                </c:pt>
                <c:pt idx="74221">
                  <c:v>0.99181008047474395</c:v>
                </c:pt>
                <c:pt idx="74222">
                  <c:v>0.98785550656399201</c:v>
                </c:pt>
                <c:pt idx="74223">
                  <c:v>0.98819052694360399</c:v>
                </c:pt>
                <c:pt idx="74224">
                  <c:v>0.98853342754588003</c:v>
                </c:pt>
                <c:pt idx="74225">
                  <c:v>0.98687503774268204</c:v>
                </c:pt>
                <c:pt idx="74226">
                  <c:v>0.98983709483647697</c:v>
                </c:pt>
                <c:pt idx="74227">
                  <c:v>0.99144409144684797</c:v>
                </c:pt>
                <c:pt idx="74228">
                  <c:v>0.987090915274766</c:v>
                </c:pt>
                <c:pt idx="74229">
                  <c:v>0.99075695437574096</c:v>
                </c:pt>
                <c:pt idx="74230">
                  <c:v>0.98752300683475402</c:v>
                </c:pt>
                <c:pt idx="74231">
                  <c:v>0.99167486419676598</c:v>
                </c:pt>
                <c:pt idx="74232">
                  <c:v>0.99102822611693997</c:v>
                </c:pt>
                <c:pt idx="74233">
                  <c:v>0.99083048354647696</c:v>
                </c:pt>
                <c:pt idx="74234">
                  <c:v>0.98956254945851496</c:v>
                </c:pt>
                <c:pt idx="74235">
                  <c:v>0.99263190192761097</c:v>
                </c:pt>
                <c:pt idx="74236">
                  <c:v>0.98781026390408899</c:v>
                </c:pt>
                <c:pt idx="74237">
                  <c:v>0.99083694013865797</c:v>
                </c:pt>
                <c:pt idx="74238">
                  <c:v>0.99146725762520704</c:v>
                </c:pt>
                <c:pt idx="74239">
                  <c:v>0.98687922301773201</c:v>
                </c:pt>
                <c:pt idx="74240">
                  <c:v>0.99219359519125505</c:v>
                </c:pt>
                <c:pt idx="74241">
                  <c:v>0.99269639848622104</c:v>
                </c:pt>
                <c:pt idx="74242">
                  <c:v>0.98761444595833403</c:v>
                </c:pt>
                <c:pt idx="74243">
                  <c:v>0.99150426086278898</c:v>
                </c:pt>
                <c:pt idx="74244">
                  <c:v>0.99323345719822498</c:v>
                </c:pt>
                <c:pt idx="74245">
                  <c:v>0.98892629259417297</c:v>
                </c:pt>
                <c:pt idx="74246">
                  <c:v>0.98858801730345103</c:v>
                </c:pt>
                <c:pt idx="74247">
                  <c:v>0.98836899012134105</c:v>
                </c:pt>
                <c:pt idx="74248">
                  <c:v>0.98925301210373395</c:v>
                </c:pt>
                <c:pt idx="74249">
                  <c:v>0.99328994811877702</c:v>
                </c:pt>
                <c:pt idx="74250">
                  <c:v>0.98985960380652105</c:v>
                </c:pt>
                <c:pt idx="74251">
                  <c:v>0.98968291265445696</c:v>
                </c:pt>
                <c:pt idx="74252">
                  <c:v>0.99017824660321396</c:v>
                </c:pt>
                <c:pt idx="74253">
                  <c:v>0.99158737740131098</c:v>
                </c:pt>
                <c:pt idx="74254">
                  <c:v>0.99025749904056803</c:v>
                </c:pt>
                <c:pt idx="74255">
                  <c:v>0.99342723263564003</c:v>
                </c:pt>
                <c:pt idx="74256">
                  <c:v>0.994154767832373</c:v>
                </c:pt>
                <c:pt idx="74257">
                  <c:v>0.99328917554732998</c:v>
                </c:pt>
                <c:pt idx="74258">
                  <c:v>0.98994053450604302</c:v>
                </c:pt>
                <c:pt idx="74259">
                  <c:v>0.993296667750454</c:v>
                </c:pt>
                <c:pt idx="74260">
                  <c:v>0.98770782643393695</c:v>
                </c:pt>
                <c:pt idx="74261">
                  <c:v>0.98941968255828205</c:v>
                </c:pt>
                <c:pt idx="74262">
                  <c:v>0.98919462804398695</c:v>
                </c:pt>
                <c:pt idx="74263">
                  <c:v>0.98724629290962695</c:v>
                </c:pt>
                <c:pt idx="74264">
                  <c:v>0.99364557260342201</c:v>
                </c:pt>
                <c:pt idx="74265">
                  <c:v>0.98934369367046904</c:v>
                </c:pt>
                <c:pt idx="74266">
                  <c:v>0.98941065782790605</c:v>
                </c:pt>
                <c:pt idx="74267">
                  <c:v>0.99216642888749496</c:v>
                </c:pt>
                <c:pt idx="74268">
                  <c:v>0.98891707315576705</c:v>
                </c:pt>
                <c:pt idx="74269">
                  <c:v>0.99149751418393495</c:v>
                </c:pt>
                <c:pt idx="74270">
                  <c:v>0.98844920303817296</c:v>
                </c:pt>
                <c:pt idx="74271">
                  <c:v>0.98968878859998899</c:v>
                </c:pt>
                <c:pt idx="74272">
                  <c:v>0.99144419530346195</c:v>
                </c:pt>
                <c:pt idx="74273">
                  <c:v>0.988670703900421</c:v>
                </c:pt>
                <c:pt idx="74274">
                  <c:v>0.99014310237297998</c:v>
                </c:pt>
                <c:pt idx="74275">
                  <c:v>0.99055720070539099</c:v>
                </c:pt>
                <c:pt idx="74276">
                  <c:v>0.98936133707585405</c:v>
                </c:pt>
                <c:pt idx="74277">
                  <c:v>0.99173613737528199</c:v>
                </c:pt>
                <c:pt idx="74278">
                  <c:v>0.98930148418307895</c:v>
                </c:pt>
                <c:pt idx="74279">
                  <c:v>0.993207321688514</c:v>
                </c:pt>
                <c:pt idx="74280">
                  <c:v>0.987653551811562</c:v>
                </c:pt>
                <c:pt idx="74281">
                  <c:v>0.99178373718267898</c:v>
                </c:pt>
                <c:pt idx="74282">
                  <c:v>0.99107568203086305</c:v>
                </c:pt>
                <c:pt idx="74283">
                  <c:v>0.99242243185534895</c:v>
                </c:pt>
                <c:pt idx="74284">
                  <c:v>0.99376251827531403</c:v>
                </c:pt>
                <c:pt idx="74285">
                  <c:v>0.98799378263231896</c:v>
                </c:pt>
                <c:pt idx="74286">
                  <c:v>0.989622662812634</c:v>
                </c:pt>
                <c:pt idx="74287">
                  <c:v>0.99344376370228904</c:v>
                </c:pt>
                <c:pt idx="74288">
                  <c:v>0.98901161435809304</c:v>
                </c:pt>
                <c:pt idx="74289">
                  <c:v>0.98644860567772497</c:v>
                </c:pt>
                <c:pt idx="74290">
                  <c:v>0.99311626345483806</c:v>
                </c:pt>
                <c:pt idx="74291">
                  <c:v>0.99124562096989</c:v>
                </c:pt>
                <c:pt idx="74292">
                  <c:v>0.99074046306158803</c:v>
                </c:pt>
                <c:pt idx="74293">
                  <c:v>0.99166907648198599</c:v>
                </c:pt>
                <c:pt idx="74294">
                  <c:v>0.98713107947151602</c:v>
                </c:pt>
                <c:pt idx="74295">
                  <c:v>0.99107629252001705</c:v>
                </c:pt>
                <c:pt idx="74296">
                  <c:v>0.98880128087318697</c:v>
                </c:pt>
                <c:pt idx="74297">
                  <c:v>0.98735323329859803</c:v>
                </c:pt>
                <c:pt idx="74298">
                  <c:v>0.99086378246746698</c:v>
                </c:pt>
                <c:pt idx="74299">
                  <c:v>0.99012128325837301</c:v>
                </c:pt>
                <c:pt idx="74300">
                  <c:v>0.99126049329466304</c:v>
                </c:pt>
                <c:pt idx="74301">
                  <c:v>0.99139219859977501</c:v>
                </c:pt>
                <c:pt idx="74302">
                  <c:v>0.98960617713322596</c:v>
                </c:pt>
                <c:pt idx="74303">
                  <c:v>0.987629429374561</c:v>
                </c:pt>
                <c:pt idx="74304">
                  <c:v>0.99346324170165501</c:v>
                </c:pt>
                <c:pt idx="74305">
                  <c:v>0.99209163993195004</c:v>
                </c:pt>
                <c:pt idx="74306">
                  <c:v>0.98891203342100098</c:v>
                </c:pt>
                <c:pt idx="74307">
                  <c:v>0.99218057135788496</c:v>
                </c:pt>
                <c:pt idx="74308">
                  <c:v>0.99131799098550599</c:v>
                </c:pt>
                <c:pt idx="74309">
                  <c:v>0.992162142688639</c:v>
                </c:pt>
                <c:pt idx="74310">
                  <c:v>0.99336823312431199</c:v>
                </c:pt>
                <c:pt idx="74311">
                  <c:v>0.98862552304696205</c:v>
                </c:pt>
                <c:pt idx="74312">
                  <c:v>0.992691180162522</c:v>
                </c:pt>
                <c:pt idx="74313">
                  <c:v>0.99289860287876597</c:v>
                </c:pt>
                <c:pt idx="74314">
                  <c:v>0.98669584831782797</c:v>
                </c:pt>
                <c:pt idx="74315">
                  <c:v>0.99290514236505201</c:v>
                </c:pt>
                <c:pt idx="74316">
                  <c:v>0.98886290373515895</c:v>
                </c:pt>
                <c:pt idx="74317">
                  <c:v>0.98995725386342803</c:v>
                </c:pt>
                <c:pt idx="74318">
                  <c:v>0.98862931782832797</c:v>
                </c:pt>
                <c:pt idx="74319">
                  <c:v>0.99214867507881799</c:v>
                </c:pt>
                <c:pt idx="74320">
                  <c:v>0.98683285477929195</c:v>
                </c:pt>
                <c:pt idx="74321">
                  <c:v>0.98749315976531504</c:v>
                </c:pt>
                <c:pt idx="74322">
                  <c:v>0.98925995441381198</c:v>
                </c:pt>
                <c:pt idx="74323">
                  <c:v>0.99010554486642999</c:v>
                </c:pt>
                <c:pt idx="74324">
                  <c:v>0.98907084270591805</c:v>
                </c:pt>
                <c:pt idx="74325">
                  <c:v>0.98950384347688403</c:v>
                </c:pt>
                <c:pt idx="74326">
                  <c:v>0.990282084166895</c:v>
                </c:pt>
                <c:pt idx="74327">
                  <c:v>0.987410349472988</c:v>
                </c:pt>
                <c:pt idx="74328">
                  <c:v>0.98901829095850302</c:v>
                </c:pt>
                <c:pt idx="74329">
                  <c:v>0.99352452760663001</c:v>
                </c:pt>
                <c:pt idx="74330">
                  <c:v>0.98964968132786302</c:v>
                </c:pt>
                <c:pt idx="74331">
                  <c:v>0.98936126533561597</c:v>
                </c:pt>
                <c:pt idx="74332">
                  <c:v>0.99311607318544404</c:v>
                </c:pt>
                <c:pt idx="74333">
                  <c:v>0.99059423250659295</c:v>
                </c:pt>
                <c:pt idx="74334">
                  <c:v>0.98932162704164195</c:v>
                </c:pt>
                <c:pt idx="74335">
                  <c:v>0.988321725722204</c:v>
                </c:pt>
                <c:pt idx="74336">
                  <c:v>0.98796764003994597</c:v>
                </c:pt>
                <c:pt idx="74337">
                  <c:v>0.99184149750900197</c:v>
                </c:pt>
                <c:pt idx="74338">
                  <c:v>0.99102814292675501</c:v>
                </c:pt>
                <c:pt idx="74339">
                  <c:v>0.99112898432224605</c:v>
                </c:pt>
                <c:pt idx="74340">
                  <c:v>0.99220476738909902</c:v>
                </c:pt>
                <c:pt idx="74341">
                  <c:v>0.99200828430535004</c:v>
                </c:pt>
                <c:pt idx="74342">
                  <c:v>0.99236432057897295</c:v>
                </c:pt>
                <c:pt idx="74343">
                  <c:v>0.98942508595799705</c:v>
                </c:pt>
                <c:pt idx="74344">
                  <c:v>0.99096790264872003</c:v>
                </c:pt>
                <c:pt idx="74345">
                  <c:v>0.99116484345288403</c:v>
                </c:pt>
                <c:pt idx="74346">
                  <c:v>0.98750993698788603</c:v>
                </c:pt>
                <c:pt idx="74347">
                  <c:v>0.99216079453460704</c:v>
                </c:pt>
                <c:pt idx="74348">
                  <c:v>0.99429116596575795</c:v>
                </c:pt>
                <c:pt idx="74349">
                  <c:v>0.989420461711218</c:v>
                </c:pt>
                <c:pt idx="74350">
                  <c:v>0.98748849784196702</c:v>
                </c:pt>
                <c:pt idx="74351">
                  <c:v>0.99114067853878596</c:v>
                </c:pt>
                <c:pt idx="74352">
                  <c:v>0.992149063755982</c:v>
                </c:pt>
                <c:pt idx="74353">
                  <c:v>0.98906749355332702</c:v>
                </c:pt>
                <c:pt idx="74354">
                  <c:v>0.99056285396211696</c:v>
                </c:pt>
                <c:pt idx="74355">
                  <c:v>0.99297628697724905</c:v>
                </c:pt>
                <c:pt idx="74356">
                  <c:v>0.99044618718646305</c:v>
                </c:pt>
                <c:pt idx="74357">
                  <c:v>0.99060376013239704</c:v>
                </c:pt>
                <c:pt idx="74358">
                  <c:v>0.99050934335887098</c:v>
                </c:pt>
                <c:pt idx="74359">
                  <c:v>0.99358560083935399</c:v>
                </c:pt>
                <c:pt idx="74360">
                  <c:v>0.98782576112116205</c:v>
                </c:pt>
                <c:pt idx="74361">
                  <c:v>0.99260097710121897</c:v>
                </c:pt>
                <c:pt idx="74362">
                  <c:v>0.99139111861094098</c:v>
                </c:pt>
                <c:pt idx="74363">
                  <c:v>0.99024036703479201</c:v>
                </c:pt>
                <c:pt idx="74364">
                  <c:v>0.99342923812344897</c:v>
                </c:pt>
                <c:pt idx="74365">
                  <c:v>0.98950745213618996</c:v>
                </c:pt>
                <c:pt idx="74366">
                  <c:v>0.98775805759579205</c:v>
                </c:pt>
                <c:pt idx="74367">
                  <c:v>0.99208581180077204</c:v>
                </c:pt>
                <c:pt idx="74368">
                  <c:v>0.98719772731748101</c:v>
                </c:pt>
                <c:pt idx="74369">
                  <c:v>0.987178050030319</c:v>
                </c:pt>
                <c:pt idx="74370">
                  <c:v>0.99168476963277397</c:v>
                </c:pt>
                <c:pt idx="74371">
                  <c:v>0.98842200264534597</c:v>
                </c:pt>
                <c:pt idx="74372">
                  <c:v>0.99301954929033198</c:v>
                </c:pt>
                <c:pt idx="74373">
                  <c:v>0.98823970520318805</c:v>
                </c:pt>
                <c:pt idx="74374">
                  <c:v>0.99032580542978699</c:v>
                </c:pt>
                <c:pt idx="74375">
                  <c:v>0.99184999589510203</c:v>
                </c:pt>
                <c:pt idx="74376">
                  <c:v>0.989486131735416</c:v>
                </c:pt>
                <c:pt idx="74377">
                  <c:v>0.99094515580665998</c:v>
                </c:pt>
                <c:pt idx="74378">
                  <c:v>0.99284143989755902</c:v>
                </c:pt>
                <c:pt idx="74379">
                  <c:v>0.98814025085958401</c:v>
                </c:pt>
                <c:pt idx="74380">
                  <c:v>0.98991885895549603</c:v>
                </c:pt>
                <c:pt idx="74381">
                  <c:v>0.99385721350482303</c:v>
                </c:pt>
                <c:pt idx="74382">
                  <c:v>0.98785063948552798</c:v>
                </c:pt>
                <c:pt idx="74383">
                  <c:v>0.99327209901223401</c:v>
                </c:pt>
                <c:pt idx="74384">
                  <c:v>0.99092857906562204</c:v>
                </c:pt>
                <c:pt idx="74385">
                  <c:v>0.98655437316442396</c:v>
                </c:pt>
                <c:pt idx="74386">
                  <c:v>0.99141963219190599</c:v>
                </c:pt>
                <c:pt idx="74387">
                  <c:v>0.98715921474139201</c:v>
                </c:pt>
                <c:pt idx="74388">
                  <c:v>0.99157200105772303</c:v>
                </c:pt>
                <c:pt idx="74389">
                  <c:v>0.989976458091677</c:v>
                </c:pt>
                <c:pt idx="74390">
                  <c:v>0.98912565493659599</c:v>
                </c:pt>
                <c:pt idx="74391">
                  <c:v>0.98894203308700901</c:v>
                </c:pt>
                <c:pt idx="74392">
                  <c:v>0.99074295219400399</c:v>
                </c:pt>
                <c:pt idx="74393">
                  <c:v>0.98758009750005604</c:v>
                </c:pt>
                <c:pt idx="74394">
                  <c:v>0.99304446660872803</c:v>
                </c:pt>
                <c:pt idx="74395">
                  <c:v>0.98792894339343296</c:v>
                </c:pt>
                <c:pt idx="74396">
                  <c:v>0.99194965427050696</c:v>
                </c:pt>
                <c:pt idx="74397">
                  <c:v>0.99106218016734005</c:v>
                </c:pt>
                <c:pt idx="74398">
                  <c:v>0.98840354399972297</c:v>
                </c:pt>
                <c:pt idx="74399">
                  <c:v>0.99096805977192604</c:v>
                </c:pt>
                <c:pt idx="74400">
                  <c:v>0.99168899495638996</c:v>
                </c:pt>
                <c:pt idx="74401">
                  <c:v>0.98838883102269104</c:v>
                </c:pt>
                <c:pt idx="74402">
                  <c:v>0.98932859269779605</c:v>
                </c:pt>
                <c:pt idx="74403">
                  <c:v>0.98916296393516101</c:v>
                </c:pt>
                <c:pt idx="74404">
                  <c:v>0.99018630324884804</c:v>
                </c:pt>
                <c:pt idx="74405">
                  <c:v>0.99020261222421901</c:v>
                </c:pt>
                <c:pt idx="74406">
                  <c:v>0.99113817042276298</c:v>
                </c:pt>
                <c:pt idx="74407">
                  <c:v>0.99328824646068303</c:v>
                </c:pt>
                <c:pt idx="74408">
                  <c:v>0.98962954112275003</c:v>
                </c:pt>
                <c:pt idx="74409">
                  <c:v>0.989676206487905</c:v>
                </c:pt>
                <c:pt idx="74410">
                  <c:v>0.99297813169596605</c:v>
                </c:pt>
                <c:pt idx="74411">
                  <c:v>0.98827778173636605</c:v>
                </c:pt>
                <c:pt idx="74412">
                  <c:v>0.99221570953662996</c:v>
                </c:pt>
                <c:pt idx="74413">
                  <c:v>0.98702430845287403</c:v>
                </c:pt>
                <c:pt idx="74414">
                  <c:v>0.98986765461977899</c:v>
                </c:pt>
                <c:pt idx="74415">
                  <c:v>0.99020379431260697</c:v>
                </c:pt>
                <c:pt idx="74416">
                  <c:v>0.98821795972107696</c:v>
                </c:pt>
                <c:pt idx="74417">
                  <c:v>0.987648150818349</c:v>
                </c:pt>
                <c:pt idx="74418">
                  <c:v>0.99159496112548795</c:v>
                </c:pt>
                <c:pt idx="74419">
                  <c:v>0.98795122033762695</c:v>
                </c:pt>
                <c:pt idx="74420">
                  <c:v>0.986569948564469</c:v>
                </c:pt>
                <c:pt idx="74421">
                  <c:v>0.991126316919407</c:v>
                </c:pt>
                <c:pt idx="74422">
                  <c:v>0.99275721760755198</c:v>
                </c:pt>
                <c:pt idx="74423">
                  <c:v>0.98849505577281604</c:v>
                </c:pt>
                <c:pt idx="74424">
                  <c:v>0.98771461255570103</c:v>
                </c:pt>
                <c:pt idx="74425">
                  <c:v>0.99335889487536599</c:v>
                </c:pt>
                <c:pt idx="74426">
                  <c:v>0.98950168205258004</c:v>
                </c:pt>
                <c:pt idx="74427">
                  <c:v>0.98843637218518698</c:v>
                </c:pt>
                <c:pt idx="74428">
                  <c:v>0.99111436971324296</c:v>
                </c:pt>
                <c:pt idx="74429">
                  <c:v>0.98716371256880198</c:v>
                </c:pt>
                <c:pt idx="74430">
                  <c:v>0.98796531090744799</c:v>
                </c:pt>
                <c:pt idx="74431">
                  <c:v>0.99113520298296998</c:v>
                </c:pt>
                <c:pt idx="74432">
                  <c:v>0.99225776018564504</c:v>
                </c:pt>
                <c:pt idx="74433">
                  <c:v>0.98762256166998597</c:v>
                </c:pt>
                <c:pt idx="74434">
                  <c:v>0.99225360487522296</c:v>
                </c:pt>
                <c:pt idx="74435">
                  <c:v>0.99108336102942696</c:v>
                </c:pt>
                <c:pt idx="74436">
                  <c:v>0.98714378238127898</c:v>
                </c:pt>
                <c:pt idx="74437">
                  <c:v>0.992990142178796</c:v>
                </c:pt>
                <c:pt idx="74438">
                  <c:v>0.98851174708233103</c:v>
                </c:pt>
                <c:pt idx="74439">
                  <c:v>0.98941910322348503</c:v>
                </c:pt>
                <c:pt idx="74440">
                  <c:v>0.99174944695258205</c:v>
                </c:pt>
                <c:pt idx="74441">
                  <c:v>0.98799452390736398</c:v>
                </c:pt>
                <c:pt idx="74442">
                  <c:v>0.98773894890160596</c:v>
                </c:pt>
                <c:pt idx="74443">
                  <c:v>0.98877922115005901</c:v>
                </c:pt>
                <c:pt idx="74444">
                  <c:v>0.99030102922243701</c:v>
                </c:pt>
                <c:pt idx="74445">
                  <c:v>0.98873484310094095</c:v>
                </c:pt>
                <c:pt idx="74446">
                  <c:v>0.98969565396040604</c:v>
                </c:pt>
                <c:pt idx="74447">
                  <c:v>0.99039528910503505</c:v>
                </c:pt>
                <c:pt idx="74448">
                  <c:v>0.98862600960206304</c:v>
                </c:pt>
                <c:pt idx="74449">
                  <c:v>0.99311807431885102</c:v>
                </c:pt>
                <c:pt idx="74450">
                  <c:v>0.98729706035836695</c:v>
                </c:pt>
                <c:pt idx="74451">
                  <c:v>0.99275132145852496</c:v>
                </c:pt>
                <c:pt idx="74452">
                  <c:v>0.98989356515934601</c:v>
                </c:pt>
                <c:pt idx="74453">
                  <c:v>0.98984221135904105</c:v>
                </c:pt>
                <c:pt idx="74454">
                  <c:v>0.98977202753416305</c:v>
                </c:pt>
                <c:pt idx="74455">
                  <c:v>0.98856638393004204</c:v>
                </c:pt>
                <c:pt idx="74456">
                  <c:v>0.992677628206177</c:v>
                </c:pt>
                <c:pt idx="74457">
                  <c:v>0.989160493339998</c:v>
                </c:pt>
                <c:pt idx="74458">
                  <c:v>0.98869913033454504</c:v>
                </c:pt>
                <c:pt idx="74459">
                  <c:v>0.99312013533035304</c:v>
                </c:pt>
                <c:pt idx="74460">
                  <c:v>0.988524581436107</c:v>
                </c:pt>
                <c:pt idx="74461">
                  <c:v>0.98967813137123095</c:v>
                </c:pt>
                <c:pt idx="74462">
                  <c:v>0.99160269116594801</c:v>
                </c:pt>
                <c:pt idx="74463">
                  <c:v>0.99438964337137004</c:v>
                </c:pt>
                <c:pt idx="74464">
                  <c:v>0.98924363751944799</c:v>
                </c:pt>
                <c:pt idx="74465">
                  <c:v>0.988911063307089</c:v>
                </c:pt>
                <c:pt idx="74466">
                  <c:v>0.99258289019208901</c:v>
                </c:pt>
                <c:pt idx="74467">
                  <c:v>0.98933194255768098</c:v>
                </c:pt>
                <c:pt idx="74468">
                  <c:v>0.98919161885523699</c:v>
                </c:pt>
                <c:pt idx="74469">
                  <c:v>0.98862138168297597</c:v>
                </c:pt>
                <c:pt idx="74470">
                  <c:v>0.99297008688884902</c:v>
                </c:pt>
                <c:pt idx="74471">
                  <c:v>0.99225609645753898</c:v>
                </c:pt>
                <c:pt idx="74472">
                  <c:v>0.99068772366729396</c:v>
                </c:pt>
                <c:pt idx="74473">
                  <c:v>0.99195350451897202</c:v>
                </c:pt>
                <c:pt idx="74474">
                  <c:v>0.99006571951945999</c:v>
                </c:pt>
                <c:pt idx="74475">
                  <c:v>0.992171215547346</c:v>
                </c:pt>
                <c:pt idx="74476">
                  <c:v>0.99368987706544798</c:v>
                </c:pt>
                <c:pt idx="74477">
                  <c:v>0.99021829072207301</c:v>
                </c:pt>
                <c:pt idx="74478">
                  <c:v>0.98791550561901098</c:v>
                </c:pt>
                <c:pt idx="74479">
                  <c:v>0.99181858317731897</c:v>
                </c:pt>
                <c:pt idx="74480">
                  <c:v>0.98974322191626796</c:v>
                </c:pt>
                <c:pt idx="74481">
                  <c:v>0.99167184421225796</c:v>
                </c:pt>
                <c:pt idx="74482">
                  <c:v>0.99331848360063502</c:v>
                </c:pt>
                <c:pt idx="74483">
                  <c:v>0.98779497203643396</c:v>
                </c:pt>
                <c:pt idx="74484">
                  <c:v>0.99296115050953404</c:v>
                </c:pt>
                <c:pt idx="74485">
                  <c:v>0.98662138420480805</c:v>
                </c:pt>
                <c:pt idx="74486">
                  <c:v>0.99241395998766702</c:v>
                </c:pt>
                <c:pt idx="74487">
                  <c:v>0.98937580175220596</c:v>
                </c:pt>
                <c:pt idx="74488">
                  <c:v>0.98951525950258201</c:v>
                </c:pt>
                <c:pt idx="74489">
                  <c:v>0.98806613955351297</c:v>
                </c:pt>
                <c:pt idx="74490">
                  <c:v>0.98839051356755803</c:v>
                </c:pt>
                <c:pt idx="74491">
                  <c:v>0.993008728989204</c:v>
                </c:pt>
                <c:pt idx="74492">
                  <c:v>0.98977790486459105</c:v>
                </c:pt>
                <c:pt idx="74493">
                  <c:v>0.98797096902666404</c:v>
                </c:pt>
                <c:pt idx="74494">
                  <c:v>0.99164488696960296</c:v>
                </c:pt>
                <c:pt idx="74495">
                  <c:v>0.992573949220934</c:v>
                </c:pt>
                <c:pt idx="74496">
                  <c:v>0.98835699085100703</c:v>
                </c:pt>
                <c:pt idx="74497">
                  <c:v>0.99237902860554095</c:v>
                </c:pt>
                <c:pt idx="74498">
                  <c:v>0.98842471998453896</c:v>
                </c:pt>
                <c:pt idx="74499">
                  <c:v>0.98732340862779899</c:v>
                </c:pt>
                <c:pt idx="74500">
                  <c:v>0.99202112927970698</c:v>
                </c:pt>
                <c:pt idx="74501">
                  <c:v>0.98887017265556698</c:v>
                </c:pt>
                <c:pt idx="74502">
                  <c:v>0.99295385528521996</c:v>
                </c:pt>
                <c:pt idx="74503">
                  <c:v>0.98842112345955102</c:v>
                </c:pt>
                <c:pt idx="74504">
                  <c:v>0.99175623147229797</c:v>
                </c:pt>
                <c:pt idx="74505">
                  <c:v>0.98793320771543203</c:v>
                </c:pt>
                <c:pt idx="74506">
                  <c:v>0.99288314956173795</c:v>
                </c:pt>
                <c:pt idx="74507">
                  <c:v>0.99227581612893501</c:v>
                </c:pt>
                <c:pt idx="74508">
                  <c:v>0.99429575420446303</c:v>
                </c:pt>
                <c:pt idx="74509">
                  <c:v>0.99455876244441099</c:v>
                </c:pt>
                <c:pt idx="74510">
                  <c:v>0.98722671290719</c:v>
                </c:pt>
                <c:pt idx="74511">
                  <c:v>0.99278061388749494</c:v>
                </c:pt>
                <c:pt idx="74512">
                  <c:v>0.99460091431810205</c:v>
                </c:pt>
                <c:pt idx="74513">
                  <c:v>0.986723934327293</c:v>
                </c:pt>
                <c:pt idx="74514">
                  <c:v>0.992316987510381</c:v>
                </c:pt>
                <c:pt idx="74515">
                  <c:v>0.98926465107511996</c:v>
                </c:pt>
                <c:pt idx="74516">
                  <c:v>0.99186991004351899</c:v>
                </c:pt>
                <c:pt idx="74517">
                  <c:v>0.98941731286132195</c:v>
                </c:pt>
                <c:pt idx="74518">
                  <c:v>0.98923207770549704</c:v>
                </c:pt>
                <c:pt idx="74519">
                  <c:v>0.99100054109163804</c:v>
                </c:pt>
                <c:pt idx="74520">
                  <c:v>0.98947142525174803</c:v>
                </c:pt>
                <c:pt idx="74521">
                  <c:v>0.99207712944135795</c:v>
                </c:pt>
                <c:pt idx="74522">
                  <c:v>0.98754709433971199</c:v>
                </c:pt>
                <c:pt idx="74523">
                  <c:v>0.99428337618947304</c:v>
                </c:pt>
                <c:pt idx="74524">
                  <c:v>0.99008109331882899</c:v>
                </c:pt>
                <c:pt idx="74525">
                  <c:v>0.98802208587618801</c:v>
                </c:pt>
                <c:pt idx="74526">
                  <c:v>0.99298839070603395</c:v>
                </c:pt>
                <c:pt idx="74527">
                  <c:v>0.99098926615221505</c:v>
                </c:pt>
                <c:pt idx="74528">
                  <c:v>0.994168192029243</c:v>
                </c:pt>
                <c:pt idx="74529">
                  <c:v>0.98703752670903699</c:v>
                </c:pt>
                <c:pt idx="74530">
                  <c:v>0.99303517973073097</c:v>
                </c:pt>
                <c:pt idx="74531">
                  <c:v>0.99195524917242495</c:v>
                </c:pt>
                <c:pt idx="74532">
                  <c:v>0.99010015254596995</c:v>
                </c:pt>
                <c:pt idx="74533">
                  <c:v>0.98929652703561399</c:v>
                </c:pt>
                <c:pt idx="74534">
                  <c:v>0.99116885455366799</c:v>
                </c:pt>
                <c:pt idx="74535">
                  <c:v>0.98955987956566904</c:v>
                </c:pt>
                <c:pt idx="74536">
                  <c:v>0.98778903818640595</c:v>
                </c:pt>
                <c:pt idx="74537">
                  <c:v>0.98850769224285195</c:v>
                </c:pt>
                <c:pt idx="74538">
                  <c:v>0.98952996832242801</c:v>
                </c:pt>
                <c:pt idx="74539">
                  <c:v>0.99091487777387799</c:v>
                </c:pt>
                <c:pt idx="74540">
                  <c:v>0.991846348108815</c:v>
                </c:pt>
                <c:pt idx="74541">
                  <c:v>0.99050117532816495</c:v>
                </c:pt>
                <c:pt idx="74542">
                  <c:v>0.99228093546104201</c:v>
                </c:pt>
                <c:pt idx="74543">
                  <c:v>0.99118729688505403</c:v>
                </c:pt>
                <c:pt idx="74544">
                  <c:v>0.98829157651583099</c:v>
                </c:pt>
                <c:pt idx="74545">
                  <c:v>0.99148682476369399</c:v>
                </c:pt>
                <c:pt idx="74546">
                  <c:v>0.98825312669755105</c:v>
                </c:pt>
                <c:pt idx="74547">
                  <c:v>0.98909254852748996</c:v>
                </c:pt>
                <c:pt idx="74548">
                  <c:v>0.990731520093039</c:v>
                </c:pt>
                <c:pt idx="74549">
                  <c:v>0.99457931310347603</c:v>
                </c:pt>
                <c:pt idx="74550">
                  <c:v>0.98940444905073399</c:v>
                </c:pt>
                <c:pt idx="74551">
                  <c:v>0.99140490087140198</c:v>
                </c:pt>
                <c:pt idx="74552">
                  <c:v>0.99168402647270604</c:v>
                </c:pt>
                <c:pt idx="74553">
                  <c:v>0.98946163734585901</c:v>
                </c:pt>
                <c:pt idx="74554">
                  <c:v>0.99224167184648804</c:v>
                </c:pt>
                <c:pt idx="74555">
                  <c:v>0.98879532143607396</c:v>
                </c:pt>
                <c:pt idx="74556">
                  <c:v>0.99449615720474305</c:v>
                </c:pt>
                <c:pt idx="74557">
                  <c:v>0.98802486387288702</c:v>
                </c:pt>
                <c:pt idx="74558">
                  <c:v>0.99066353438642796</c:v>
                </c:pt>
                <c:pt idx="74559">
                  <c:v>0.99334342816846</c:v>
                </c:pt>
                <c:pt idx="74560">
                  <c:v>0.987419034951871</c:v>
                </c:pt>
                <c:pt idx="74561">
                  <c:v>0.99227389271567801</c:v>
                </c:pt>
                <c:pt idx="74562">
                  <c:v>0.99184452602525397</c:v>
                </c:pt>
                <c:pt idx="74563">
                  <c:v>0.99141464362937404</c:v>
                </c:pt>
                <c:pt idx="74564">
                  <c:v>0.98867322173508698</c:v>
                </c:pt>
                <c:pt idx="74565">
                  <c:v>0.99086507323808404</c:v>
                </c:pt>
                <c:pt idx="74566">
                  <c:v>0.99215051551970501</c:v>
                </c:pt>
                <c:pt idx="74567">
                  <c:v>0.99198954658267402</c:v>
                </c:pt>
                <c:pt idx="74568">
                  <c:v>0.99205697793751801</c:v>
                </c:pt>
                <c:pt idx="74569">
                  <c:v>0.99233835853963404</c:v>
                </c:pt>
                <c:pt idx="74570">
                  <c:v>0.99116478436827904</c:v>
                </c:pt>
                <c:pt idx="74571">
                  <c:v>0.98798438683743495</c:v>
                </c:pt>
                <c:pt idx="74572">
                  <c:v>0.99113333992461095</c:v>
                </c:pt>
                <c:pt idx="74573">
                  <c:v>0.99313368081029996</c:v>
                </c:pt>
                <c:pt idx="74574">
                  <c:v>0.989957813812124</c:v>
                </c:pt>
                <c:pt idx="74575">
                  <c:v>0.99347255727667405</c:v>
                </c:pt>
                <c:pt idx="74576">
                  <c:v>0.98883470298209797</c:v>
                </c:pt>
                <c:pt idx="74577">
                  <c:v>0.98640963900041101</c:v>
                </c:pt>
                <c:pt idx="74578">
                  <c:v>0.99279189290556502</c:v>
                </c:pt>
                <c:pt idx="74579">
                  <c:v>0.992823640759388</c:v>
                </c:pt>
                <c:pt idx="74580">
                  <c:v>0.98874508043560505</c:v>
                </c:pt>
                <c:pt idx="74581">
                  <c:v>0.98816124803963401</c:v>
                </c:pt>
                <c:pt idx="74582">
                  <c:v>0.98749353982874899</c:v>
                </c:pt>
                <c:pt idx="74583">
                  <c:v>0.99368227803792997</c:v>
                </c:pt>
                <c:pt idx="74584">
                  <c:v>0.989324837535555</c:v>
                </c:pt>
                <c:pt idx="74585">
                  <c:v>0.98825096772321896</c:v>
                </c:pt>
                <c:pt idx="74586">
                  <c:v>0.99234284253388305</c:v>
                </c:pt>
                <c:pt idx="74587">
                  <c:v>0.99020068931537797</c:v>
                </c:pt>
                <c:pt idx="74588">
                  <c:v>0.99106718939228899</c:v>
                </c:pt>
                <c:pt idx="74589">
                  <c:v>0.991852885345614</c:v>
                </c:pt>
                <c:pt idx="74590">
                  <c:v>0.992211115739007</c:v>
                </c:pt>
                <c:pt idx="74591">
                  <c:v>0.98901230964322095</c:v>
                </c:pt>
                <c:pt idx="74592">
                  <c:v>0.99427699804593395</c:v>
                </c:pt>
                <c:pt idx="74593">
                  <c:v>0.99196767498475802</c:v>
                </c:pt>
                <c:pt idx="74594">
                  <c:v>0.98810761396671698</c:v>
                </c:pt>
                <c:pt idx="74595">
                  <c:v>0.99356808073415803</c:v>
                </c:pt>
                <c:pt idx="74596">
                  <c:v>0.99045429945503305</c:v>
                </c:pt>
                <c:pt idx="74597">
                  <c:v>0.99232404258094498</c:v>
                </c:pt>
                <c:pt idx="74598">
                  <c:v>0.99428054269609401</c:v>
                </c:pt>
                <c:pt idx="74599">
                  <c:v>0.99002652619409703</c:v>
                </c:pt>
                <c:pt idx="74600">
                  <c:v>0.98903049184565595</c:v>
                </c:pt>
                <c:pt idx="74601">
                  <c:v>0.99234220760498604</c:v>
                </c:pt>
                <c:pt idx="74602">
                  <c:v>0.99347640757234701</c:v>
                </c:pt>
                <c:pt idx="74603">
                  <c:v>0.99116306881899396</c:v>
                </c:pt>
                <c:pt idx="74604">
                  <c:v>0.98865301020331697</c:v>
                </c:pt>
                <c:pt idx="74605">
                  <c:v>0.99030484095952398</c:v>
                </c:pt>
                <c:pt idx="74606">
                  <c:v>0.99286511185649096</c:v>
                </c:pt>
                <c:pt idx="74607">
                  <c:v>0.990920466022019</c:v>
                </c:pt>
                <c:pt idx="74608">
                  <c:v>0.990616406409358</c:v>
                </c:pt>
                <c:pt idx="74609">
                  <c:v>0.989995543013379</c:v>
                </c:pt>
                <c:pt idx="74610">
                  <c:v>0.99311377115662103</c:v>
                </c:pt>
                <c:pt idx="74611">
                  <c:v>0.98712643291852598</c:v>
                </c:pt>
                <c:pt idx="74612">
                  <c:v>0.98851034481044897</c:v>
                </c:pt>
                <c:pt idx="74613">
                  <c:v>0.99265620837401003</c:v>
                </c:pt>
                <c:pt idx="74614">
                  <c:v>0.99101747010248598</c:v>
                </c:pt>
                <c:pt idx="74615">
                  <c:v>0.98810435833401</c:v>
                </c:pt>
                <c:pt idx="74616">
                  <c:v>0.99137059835096397</c:v>
                </c:pt>
                <c:pt idx="74617">
                  <c:v>0.99171950935709596</c:v>
                </c:pt>
                <c:pt idx="74618">
                  <c:v>0.98818009593530398</c:v>
                </c:pt>
                <c:pt idx="74619">
                  <c:v>0.98587453802340996</c:v>
                </c:pt>
                <c:pt idx="74620">
                  <c:v>0.99243768445152403</c:v>
                </c:pt>
                <c:pt idx="74621">
                  <c:v>0.989568155389142</c:v>
                </c:pt>
                <c:pt idx="74622">
                  <c:v>0.98802460875661802</c:v>
                </c:pt>
                <c:pt idx="74623">
                  <c:v>0.98873954434320899</c:v>
                </c:pt>
                <c:pt idx="74624">
                  <c:v>0.99323292078514103</c:v>
                </c:pt>
                <c:pt idx="74625">
                  <c:v>0.99088894004189298</c:v>
                </c:pt>
                <c:pt idx="74626">
                  <c:v>0.99093789235062901</c:v>
                </c:pt>
                <c:pt idx="74627">
                  <c:v>0.99215752905940502</c:v>
                </c:pt>
                <c:pt idx="74628">
                  <c:v>0.991125323336009</c:v>
                </c:pt>
                <c:pt idx="74629">
                  <c:v>0.99154079596074796</c:v>
                </c:pt>
                <c:pt idx="74630">
                  <c:v>0.992623979619496</c:v>
                </c:pt>
                <c:pt idx="74631">
                  <c:v>0.98952893569961597</c:v>
                </c:pt>
                <c:pt idx="74632">
                  <c:v>0.98736126808893598</c:v>
                </c:pt>
                <c:pt idx="74633">
                  <c:v>0.988564503297651</c:v>
                </c:pt>
                <c:pt idx="74634">
                  <c:v>0.99303880478742801</c:v>
                </c:pt>
                <c:pt idx="74635">
                  <c:v>0.98769088814655703</c:v>
                </c:pt>
                <c:pt idx="74636">
                  <c:v>0.98915873668028398</c:v>
                </c:pt>
                <c:pt idx="74637">
                  <c:v>0.98693035294930498</c:v>
                </c:pt>
                <c:pt idx="74638">
                  <c:v>0.98923647850537</c:v>
                </c:pt>
                <c:pt idx="74639">
                  <c:v>0.99007819704268596</c:v>
                </c:pt>
                <c:pt idx="74640">
                  <c:v>0.99061235136044601</c:v>
                </c:pt>
                <c:pt idx="74641">
                  <c:v>0.99102847706348396</c:v>
                </c:pt>
                <c:pt idx="74642">
                  <c:v>0.99284792063174598</c:v>
                </c:pt>
                <c:pt idx="74643">
                  <c:v>0.99107164064935405</c:v>
                </c:pt>
                <c:pt idx="74644">
                  <c:v>0.98661631119673698</c:v>
                </c:pt>
                <c:pt idx="74645">
                  <c:v>0.99260213188072099</c:v>
                </c:pt>
                <c:pt idx="74646">
                  <c:v>0.98870144812924199</c:v>
                </c:pt>
                <c:pt idx="74647">
                  <c:v>0.989170628338363</c:v>
                </c:pt>
                <c:pt idx="74648">
                  <c:v>0.99274762841930098</c:v>
                </c:pt>
                <c:pt idx="74649">
                  <c:v>0.99107832403529805</c:v>
                </c:pt>
                <c:pt idx="74650">
                  <c:v>0.99285795853098902</c:v>
                </c:pt>
                <c:pt idx="74651">
                  <c:v>0.99054491032629599</c:v>
                </c:pt>
                <c:pt idx="74652">
                  <c:v>0.99330601040058997</c:v>
                </c:pt>
                <c:pt idx="74653">
                  <c:v>0.99287652069104404</c:v>
                </c:pt>
                <c:pt idx="74654">
                  <c:v>0.99152683105371098</c:v>
                </c:pt>
                <c:pt idx="74655">
                  <c:v>0.98971638414655805</c:v>
                </c:pt>
                <c:pt idx="74656">
                  <c:v>0.98869831539128805</c:v>
                </c:pt>
                <c:pt idx="74657">
                  <c:v>0.99108671611900301</c:v>
                </c:pt>
                <c:pt idx="74658">
                  <c:v>0.98894814792752495</c:v>
                </c:pt>
                <c:pt idx="74659">
                  <c:v>0.99322401968725504</c:v>
                </c:pt>
                <c:pt idx="74660">
                  <c:v>0.99227397758566904</c:v>
                </c:pt>
                <c:pt idx="74661">
                  <c:v>0.98934364535452202</c:v>
                </c:pt>
                <c:pt idx="74662">
                  <c:v>0.99090071675867097</c:v>
                </c:pt>
                <c:pt idx="74663">
                  <c:v>0.99227864378560104</c:v>
                </c:pt>
                <c:pt idx="74664">
                  <c:v>0.99063293713183298</c:v>
                </c:pt>
                <c:pt idx="74665">
                  <c:v>0.99092271937418197</c:v>
                </c:pt>
                <c:pt idx="74666">
                  <c:v>0.99367077029441997</c:v>
                </c:pt>
                <c:pt idx="74667">
                  <c:v>0.991398792592182</c:v>
                </c:pt>
                <c:pt idx="74668">
                  <c:v>0.99193177046718295</c:v>
                </c:pt>
                <c:pt idx="74669">
                  <c:v>0.99286627541183403</c:v>
                </c:pt>
                <c:pt idx="74670">
                  <c:v>0.99000780438677105</c:v>
                </c:pt>
                <c:pt idx="74671">
                  <c:v>0.98944351864162505</c:v>
                </c:pt>
                <c:pt idx="74672">
                  <c:v>0.99175441471172998</c:v>
                </c:pt>
                <c:pt idx="74673">
                  <c:v>0.99043856752544901</c:v>
                </c:pt>
                <c:pt idx="74674">
                  <c:v>0.98895088692177202</c:v>
                </c:pt>
                <c:pt idx="74675">
                  <c:v>0.98770516769653305</c:v>
                </c:pt>
                <c:pt idx="74676">
                  <c:v>0.99172794680287601</c:v>
                </c:pt>
                <c:pt idx="74677">
                  <c:v>0.992208878650502</c:v>
                </c:pt>
                <c:pt idx="74678">
                  <c:v>0.99019097303708403</c:v>
                </c:pt>
                <c:pt idx="74679">
                  <c:v>0.99017803523794301</c:v>
                </c:pt>
                <c:pt idx="74680">
                  <c:v>0.99307085091304403</c:v>
                </c:pt>
                <c:pt idx="74681">
                  <c:v>0.98767826805542802</c:v>
                </c:pt>
                <c:pt idx="74682">
                  <c:v>0.99147796333981797</c:v>
                </c:pt>
                <c:pt idx="74683">
                  <c:v>0.98929698985441705</c:v>
                </c:pt>
                <c:pt idx="74684">
                  <c:v>0.99013315165749405</c:v>
                </c:pt>
                <c:pt idx="74685">
                  <c:v>0.99114044579683502</c:v>
                </c:pt>
                <c:pt idx="74686">
                  <c:v>0.99207076837458796</c:v>
                </c:pt>
                <c:pt idx="74687">
                  <c:v>0.99358334747517896</c:v>
                </c:pt>
                <c:pt idx="74688">
                  <c:v>0.99106180473387795</c:v>
                </c:pt>
                <c:pt idx="74689">
                  <c:v>0.990835086314656</c:v>
                </c:pt>
                <c:pt idx="74690">
                  <c:v>0.99184448796203595</c:v>
                </c:pt>
                <c:pt idx="74691">
                  <c:v>0.991213503418229</c:v>
                </c:pt>
                <c:pt idx="74692">
                  <c:v>0.98778714137893797</c:v>
                </c:pt>
                <c:pt idx="74693">
                  <c:v>0.99097360481242203</c:v>
                </c:pt>
                <c:pt idx="74694">
                  <c:v>0.99194153803309304</c:v>
                </c:pt>
                <c:pt idx="74695">
                  <c:v>0.99280276628200903</c:v>
                </c:pt>
                <c:pt idx="74696">
                  <c:v>0.99407931936896898</c:v>
                </c:pt>
                <c:pt idx="74697">
                  <c:v>0.98863578325277801</c:v>
                </c:pt>
                <c:pt idx="74698">
                  <c:v>0.99055079610488395</c:v>
                </c:pt>
                <c:pt idx="74699">
                  <c:v>0.991566938106891</c:v>
                </c:pt>
                <c:pt idx="74700">
                  <c:v>0.99251235929548798</c:v>
                </c:pt>
                <c:pt idx="74701">
                  <c:v>0.98814184894012902</c:v>
                </c:pt>
                <c:pt idx="74702">
                  <c:v>0.99420216951490603</c:v>
                </c:pt>
                <c:pt idx="74703">
                  <c:v>0.98881517638929095</c:v>
                </c:pt>
                <c:pt idx="74704">
                  <c:v>0.98793250287435896</c:v>
                </c:pt>
                <c:pt idx="74705">
                  <c:v>0.99179839844576001</c:v>
                </c:pt>
                <c:pt idx="74706">
                  <c:v>0.98963630828438098</c:v>
                </c:pt>
                <c:pt idx="74707">
                  <c:v>0.99322742419694399</c:v>
                </c:pt>
                <c:pt idx="74708">
                  <c:v>0.98663772172681896</c:v>
                </c:pt>
                <c:pt idx="74709">
                  <c:v>0.98731540590073497</c:v>
                </c:pt>
                <c:pt idx="74710">
                  <c:v>0.993043863277149</c:v>
                </c:pt>
                <c:pt idx="74711">
                  <c:v>0.98810230110990904</c:v>
                </c:pt>
                <c:pt idx="74712">
                  <c:v>0.98978893203275997</c:v>
                </c:pt>
                <c:pt idx="74713">
                  <c:v>0.99410413844182899</c:v>
                </c:pt>
                <c:pt idx="74714">
                  <c:v>0.98831484715287798</c:v>
                </c:pt>
                <c:pt idx="74715">
                  <c:v>0.989697536399744</c:v>
                </c:pt>
                <c:pt idx="74716">
                  <c:v>0.99417870814611997</c:v>
                </c:pt>
                <c:pt idx="74717">
                  <c:v>0.99341582419588004</c:v>
                </c:pt>
                <c:pt idx="74718">
                  <c:v>0.99068660345075299</c:v>
                </c:pt>
                <c:pt idx="74719">
                  <c:v>0.99297544411346905</c:v>
                </c:pt>
                <c:pt idx="74720">
                  <c:v>0.99153428127493304</c:v>
                </c:pt>
                <c:pt idx="74721">
                  <c:v>0.99133040479266699</c:v>
                </c:pt>
                <c:pt idx="74722">
                  <c:v>0.99224530051718396</c:v>
                </c:pt>
                <c:pt idx="74723">
                  <c:v>0.98758090566658996</c:v>
                </c:pt>
                <c:pt idx="74724">
                  <c:v>0.99174746645747103</c:v>
                </c:pt>
                <c:pt idx="74725">
                  <c:v>0.99224125498111204</c:v>
                </c:pt>
                <c:pt idx="74726">
                  <c:v>0.98851653522645699</c:v>
                </c:pt>
                <c:pt idx="74727">
                  <c:v>0.99120910872583501</c:v>
                </c:pt>
                <c:pt idx="74728">
                  <c:v>0.99073596214187398</c:v>
                </c:pt>
                <c:pt idx="74729">
                  <c:v>0.99061765300260796</c:v>
                </c:pt>
                <c:pt idx="74730">
                  <c:v>0.99227851778645204</c:v>
                </c:pt>
                <c:pt idx="74731">
                  <c:v>0.98675640156150901</c:v>
                </c:pt>
                <c:pt idx="74732">
                  <c:v>0.99354600666181103</c:v>
                </c:pt>
                <c:pt idx="74733">
                  <c:v>0.99023284216857299</c:v>
                </c:pt>
                <c:pt idx="74734">
                  <c:v>0.98778117862905701</c:v>
                </c:pt>
                <c:pt idx="74735">
                  <c:v>0.99300773857468405</c:v>
                </c:pt>
                <c:pt idx="74736">
                  <c:v>0.98689342874564101</c:v>
                </c:pt>
                <c:pt idx="74737">
                  <c:v>0.99338612889977596</c:v>
                </c:pt>
                <c:pt idx="74738">
                  <c:v>0.989464619322724</c:v>
                </c:pt>
                <c:pt idx="74739">
                  <c:v>0.99051829232006905</c:v>
                </c:pt>
                <c:pt idx="74740">
                  <c:v>0.98995170198047799</c:v>
                </c:pt>
                <c:pt idx="74741">
                  <c:v>0.98926176621694195</c:v>
                </c:pt>
                <c:pt idx="74742">
                  <c:v>0.98946688892174595</c:v>
                </c:pt>
                <c:pt idx="74743">
                  <c:v>0.99306374609467196</c:v>
                </c:pt>
                <c:pt idx="74744">
                  <c:v>0.98732931836224302</c:v>
                </c:pt>
                <c:pt idx="74745">
                  <c:v>0.99002067936348503</c:v>
                </c:pt>
                <c:pt idx="74746">
                  <c:v>0.99364520911546705</c:v>
                </c:pt>
                <c:pt idx="74747">
                  <c:v>0.99389998104141797</c:v>
                </c:pt>
                <c:pt idx="74748">
                  <c:v>0.98599676291337401</c:v>
                </c:pt>
                <c:pt idx="74749">
                  <c:v>0.99295749286324597</c:v>
                </c:pt>
                <c:pt idx="74750">
                  <c:v>0.99265977608873901</c:v>
                </c:pt>
                <c:pt idx="74751">
                  <c:v>0.98995552995563396</c:v>
                </c:pt>
                <c:pt idx="74752">
                  <c:v>0.98905468407830899</c:v>
                </c:pt>
                <c:pt idx="74753">
                  <c:v>0.99007260030247701</c:v>
                </c:pt>
                <c:pt idx="74754">
                  <c:v>0.99159019681984595</c:v>
                </c:pt>
                <c:pt idx="74755">
                  <c:v>0.99071721052753703</c:v>
                </c:pt>
                <c:pt idx="74756">
                  <c:v>0.99039582305678897</c:v>
                </c:pt>
                <c:pt idx="74757">
                  <c:v>0.993167822483219</c:v>
                </c:pt>
                <c:pt idx="74758">
                  <c:v>0.98859088954824403</c:v>
                </c:pt>
                <c:pt idx="74759">
                  <c:v>0.99098702487556001</c:v>
                </c:pt>
                <c:pt idx="74760">
                  <c:v>0.98894845156296096</c:v>
                </c:pt>
                <c:pt idx="74761">
                  <c:v>0.99299262185404902</c:v>
                </c:pt>
                <c:pt idx="74762">
                  <c:v>0.993602015009032</c:v>
                </c:pt>
                <c:pt idx="74763">
                  <c:v>0.99185616528222798</c:v>
                </c:pt>
                <c:pt idx="74764">
                  <c:v>0.99346300110150099</c:v>
                </c:pt>
                <c:pt idx="74765">
                  <c:v>0.98838820895178903</c:v>
                </c:pt>
                <c:pt idx="74766">
                  <c:v>0.98811870531110202</c:v>
                </c:pt>
                <c:pt idx="74767">
                  <c:v>0.99096269361742895</c:v>
                </c:pt>
                <c:pt idx="74768">
                  <c:v>0.99314423505059302</c:v>
                </c:pt>
                <c:pt idx="74769">
                  <c:v>0.98921432148590005</c:v>
                </c:pt>
                <c:pt idx="74770">
                  <c:v>0.98699849345655</c:v>
                </c:pt>
                <c:pt idx="74771">
                  <c:v>0.990987395623661</c:v>
                </c:pt>
                <c:pt idx="74772">
                  <c:v>0.99230423535747203</c:v>
                </c:pt>
                <c:pt idx="74773">
                  <c:v>0.99439916327405797</c:v>
                </c:pt>
                <c:pt idx="74774">
                  <c:v>0.99011484781084702</c:v>
                </c:pt>
                <c:pt idx="74775">
                  <c:v>0.99009555709483399</c:v>
                </c:pt>
                <c:pt idx="74776">
                  <c:v>0.99253736502440004</c:v>
                </c:pt>
                <c:pt idx="74777">
                  <c:v>0.99145530202283105</c:v>
                </c:pt>
                <c:pt idx="74778">
                  <c:v>0.99046022716208304</c:v>
                </c:pt>
                <c:pt idx="74779">
                  <c:v>0.99179218387361401</c:v>
                </c:pt>
                <c:pt idx="74780">
                  <c:v>0.99192601948734904</c:v>
                </c:pt>
                <c:pt idx="74781">
                  <c:v>0.98834779616457702</c:v>
                </c:pt>
                <c:pt idx="74782">
                  <c:v>0.99323696471876</c:v>
                </c:pt>
                <c:pt idx="74783">
                  <c:v>0.99146034779304903</c:v>
                </c:pt>
                <c:pt idx="74784">
                  <c:v>0.989211168741432</c:v>
                </c:pt>
                <c:pt idx="74785">
                  <c:v>0.99158579081534504</c:v>
                </c:pt>
                <c:pt idx="74786">
                  <c:v>0.99133703019520003</c:v>
                </c:pt>
                <c:pt idx="74787">
                  <c:v>0.99142656809970198</c:v>
                </c:pt>
                <c:pt idx="74788">
                  <c:v>0.98923693469787499</c:v>
                </c:pt>
                <c:pt idx="74789">
                  <c:v>0.99039965535256302</c:v>
                </c:pt>
                <c:pt idx="74790">
                  <c:v>0.98914247354400597</c:v>
                </c:pt>
                <c:pt idx="74791">
                  <c:v>0.98961054640064905</c:v>
                </c:pt>
                <c:pt idx="74792">
                  <c:v>0.98723670198107905</c:v>
                </c:pt>
                <c:pt idx="74793">
                  <c:v>0.98982840084024304</c:v>
                </c:pt>
                <c:pt idx="74794">
                  <c:v>0.987948231351226</c:v>
                </c:pt>
                <c:pt idx="74795">
                  <c:v>0.98806010263417099</c:v>
                </c:pt>
                <c:pt idx="74796">
                  <c:v>0.98939481886499003</c:v>
                </c:pt>
                <c:pt idx="74797">
                  <c:v>0.99173162893225697</c:v>
                </c:pt>
                <c:pt idx="74798">
                  <c:v>0.99060813319921104</c:v>
                </c:pt>
                <c:pt idx="74799">
                  <c:v>0.98951167764913694</c:v>
                </c:pt>
                <c:pt idx="74800">
                  <c:v>0.989586534487363</c:v>
                </c:pt>
                <c:pt idx="74801">
                  <c:v>0.99194369102532198</c:v>
                </c:pt>
                <c:pt idx="74802">
                  <c:v>0.99218860955784205</c:v>
                </c:pt>
                <c:pt idx="74803">
                  <c:v>0.99248234281779402</c:v>
                </c:pt>
                <c:pt idx="74804">
                  <c:v>0.99196117108654702</c:v>
                </c:pt>
                <c:pt idx="74805">
                  <c:v>0.98923863301971204</c:v>
                </c:pt>
                <c:pt idx="74806">
                  <c:v>0.98694376184358301</c:v>
                </c:pt>
                <c:pt idx="74807">
                  <c:v>0.99329879723384995</c:v>
                </c:pt>
                <c:pt idx="74808">
                  <c:v>0.99010713551441898</c:v>
                </c:pt>
                <c:pt idx="74809">
                  <c:v>0.988056962570805</c:v>
                </c:pt>
                <c:pt idx="74810">
                  <c:v>0.99078175953410696</c:v>
                </c:pt>
                <c:pt idx="74811">
                  <c:v>0.99034835818949996</c:v>
                </c:pt>
                <c:pt idx="74812">
                  <c:v>0.98968095999103201</c:v>
                </c:pt>
                <c:pt idx="74813">
                  <c:v>0.98746480544797499</c:v>
                </c:pt>
                <c:pt idx="74814">
                  <c:v>0.99076947701325502</c:v>
                </c:pt>
                <c:pt idx="74815">
                  <c:v>0.99074359094623499</c:v>
                </c:pt>
                <c:pt idx="74816">
                  <c:v>0.98682956105626696</c:v>
                </c:pt>
                <c:pt idx="74817">
                  <c:v>0.99315439041456999</c:v>
                </c:pt>
                <c:pt idx="74818">
                  <c:v>0.98830416344435501</c:v>
                </c:pt>
                <c:pt idx="74819">
                  <c:v>0.990359859357967</c:v>
                </c:pt>
                <c:pt idx="74820">
                  <c:v>0.99098846897740001</c:v>
                </c:pt>
                <c:pt idx="74821">
                  <c:v>0.98821287008913405</c:v>
                </c:pt>
                <c:pt idx="74822">
                  <c:v>0.99070104184215502</c:v>
                </c:pt>
                <c:pt idx="74823">
                  <c:v>0.98858009737992603</c:v>
                </c:pt>
                <c:pt idx="74824">
                  <c:v>0.99159080195212201</c:v>
                </c:pt>
                <c:pt idx="74825">
                  <c:v>0.99222713881840197</c:v>
                </c:pt>
                <c:pt idx="74826">
                  <c:v>0.99045103735222395</c:v>
                </c:pt>
                <c:pt idx="74827">
                  <c:v>0.99209713617463502</c:v>
                </c:pt>
                <c:pt idx="74828">
                  <c:v>0.99025392107014398</c:v>
                </c:pt>
                <c:pt idx="74829">
                  <c:v>0.991935553819</c:v>
                </c:pt>
                <c:pt idx="74830">
                  <c:v>0.99194611518702702</c:v>
                </c:pt>
                <c:pt idx="74831">
                  <c:v>0.98927823589693997</c:v>
                </c:pt>
                <c:pt idx="74832">
                  <c:v>0.98892564380863801</c:v>
                </c:pt>
                <c:pt idx="74833">
                  <c:v>0.99037641930728204</c:v>
                </c:pt>
                <c:pt idx="74834">
                  <c:v>0.99013469167577395</c:v>
                </c:pt>
                <c:pt idx="74835">
                  <c:v>0.99155918524498599</c:v>
                </c:pt>
                <c:pt idx="74836">
                  <c:v>0.98733179651883096</c:v>
                </c:pt>
                <c:pt idx="74837">
                  <c:v>0.99266380489066697</c:v>
                </c:pt>
                <c:pt idx="74838">
                  <c:v>0.98696854646177801</c:v>
                </c:pt>
                <c:pt idx="74839">
                  <c:v>0.98856029800397205</c:v>
                </c:pt>
                <c:pt idx="74840">
                  <c:v>0.99031576242090502</c:v>
                </c:pt>
                <c:pt idx="74841">
                  <c:v>0.99221876309472401</c:v>
                </c:pt>
                <c:pt idx="74842">
                  <c:v>0.98579918569902203</c:v>
                </c:pt>
                <c:pt idx="74843">
                  <c:v>0.99219290633325496</c:v>
                </c:pt>
                <c:pt idx="74844">
                  <c:v>0.99277591760833095</c:v>
                </c:pt>
                <c:pt idx="74845">
                  <c:v>0.987714804302112</c:v>
                </c:pt>
                <c:pt idx="74846">
                  <c:v>0.99083874597774302</c:v>
                </c:pt>
                <c:pt idx="74847">
                  <c:v>0.98785335306743105</c:v>
                </c:pt>
                <c:pt idx="74848">
                  <c:v>0.98701739995808102</c:v>
                </c:pt>
                <c:pt idx="74849">
                  <c:v>0.99197958169239198</c:v>
                </c:pt>
                <c:pt idx="74850">
                  <c:v>0.99204150598332097</c:v>
                </c:pt>
                <c:pt idx="74851">
                  <c:v>0.98756414392539804</c:v>
                </c:pt>
                <c:pt idx="74852">
                  <c:v>0.98789206037988597</c:v>
                </c:pt>
                <c:pt idx="74853">
                  <c:v>0.99293807440620296</c:v>
                </c:pt>
                <c:pt idx="74854">
                  <c:v>0.98990241234912302</c:v>
                </c:pt>
                <c:pt idx="74855">
                  <c:v>0.99085421306343102</c:v>
                </c:pt>
                <c:pt idx="74856">
                  <c:v>0.99014918951969499</c:v>
                </c:pt>
                <c:pt idx="74857">
                  <c:v>0.99353587053556702</c:v>
                </c:pt>
                <c:pt idx="74858">
                  <c:v>0.98980233317914401</c:v>
                </c:pt>
                <c:pt idx="74859">
                  <c:v>0.98706985614028497</c:v>
                </c:pt>
                <c:pt idx="74860">
                  <c:v>0.99228316056977195</c:v>
                </c:pt>
                <c:pt idx="74861">
                  <c:v>0.99017522949653702</c:v>
                </c:pt>
                <c:pt idx="74862">
                  <c:v>0.98827848222054404</c:v>
                </c:pt>
                <c:pt idx="74863">
                  <c:v>0.99105624226641498</c:v>
                </c:pt>
                <c:pt idx="74864">
                  <c:v>0.99384765301415701</c:v>
                </c:pt>
                <c:pt idx="74865">
                  <c:v>0.98818541304911101</c:v>
                </c:pt>
                <c:pt idx="74866">
                  <c:v>0.99237686013402404</c:v>
                </c:pt>
                <c:pt idx="74867">
                  <c:v>0.99212914575520395</c:v>
                </c:pt>
                <c:pt idx="74868">
                  <c:v>0.98765432898189898</c:v>
                </c:pt>
                <c:pt idx="74869">
                  <c:v>0.98745304653204102</c:v>
                </c:pt>
                <c:pt idx="74870">
                  <c:v>0.98806215975869904</c:v>
                </c:pt>
                <c:pt idx="74871">
                  <c:v>0.99050079265916702</c:v>
                </c:pt>
                <c:pt idx="74872">
                  <c:v>0.99049049650777099</c:v>
                </c:pt>
                <c:pt idx="74873">
                  <c:v>0.99347575603217797</c:v>
                </c:pt>
                <c:pt idx="74874">
                  <c:v>0.992455984624105</c:v>
                </c:pt>
                <c:pt idx="74875">
                  <c:v>0.98971390153806305</c:v>
                </c:pt>
                <c:pt idx="74876">
                  <c:v>0.99179219371373195</c:v>
                </c:pt>
                <c:pt idx="74877">
                  <c:v>0.99099504381216696</c:v>
                </c:pt>
                <c:pt idx="74878">
                  <c:v>0.98758811045113704</c:v>
                </c:pt>
                <c:pt idx="74879">
                  <c:v>0.98977312161339903</c:v>
                </c:pt>
                <c:pt idx="74880">
                  <c:v>0.98779679529195097</c:v>
                </c:pt>
                <c:pt idx="74881">
                  <c:v>0.99277252738139399</c:v>
                </c:pt>
                <c:pt idx="74882">
                  <c:v>0.99301698825254403</c:v>
                </c:pt>
                <c:pt idx="74883">
                  <c:v>0.99369329215311597</c:v>
                </c:pt>
                <c:pt idx="74884">
                  <c:v>0.99021832322561998</c:v>
                </c:pt>
                <c:pt idx="74885">
                  <c:v>0.990477499874728</c:v>
                </c:pt>
                <c:pt idx="74886">
                  <c:v>0.99023467835400203</c:v>
                </c:pt>
                <c:pt idx="74887">
                  <c:v>0.99233161844328199</c:v>
                </c:pt>
                <c:pt idx="74888">
                  <c:v>0.99157905460025597</c:v>
                </c:pt>
                <c:pt idx="74889">
                  <c:v>0.99115911770492304</c:v>
                </c:pt>
                <c:pt idx="74890">
                  <c:v>0.988225235918612</c:v>
                </c:pt>
                <c:pt idx="74891">
                  <c:v>0.99045163862635399</c:v>
                </c:pt>
                <c:pt idx="74892">
                  <c:v>0.99207430290707699</c:v>
                </c:pt>
                <c:pt idx="74893">
                  <c:v>0.98689886029416396</c:v>
                </c:pt>
                <c:pt idx="74894">
                  <c:v>0.99368596092950801</c:v>
                </c:pt>
                <c:pt idx="74895">
                  <c:v>0.99382099394162304</c:v>
                </c:pt>
                <c:pt idx="74896">
                  <c:v>0.98752814963165703</c:v>
                </c:pt>
                <c:pt idx="74897">
                  <c:v>0.98766774617982001</c:v>
                </c:pt>
                <c:pt idx="74898">
                  <c:v>0.99070511913295101</c:v>
                </c:pt>
                <c:pt idx="74899">
                  <c:v>0.98798739279736003</c:v>
                </c:pt>
                <c:pt idx="74900">
                  <c:v>0.98640811645763604</c:v>
                </c:pt>
                <c:pt idx="74901">
                  <c:v>0.99087616364629705</c:v>
                </c:pt>
                <c:pt idx="74902">
                  <c:v>0.99119977152319405</c:v>
                </c:pt>
                <c:pt idx="74903">
                  <c:v>0.98916833889662203</c:v>
                </c:pt>
                <c:pt idx="74904">
                  <c:v>0.99078191336829302</c:v>
                </c:pt>
                <c:pt idx="74905">
                  <c:v>0.99106111888877801</c:v>
                </c:pt>
                <c:pt idx="74906">
                  <c:v>0.99073006933811503</c:v>
                </c:pt>
                <c:pt idx="74907">
                  <c:v>0.98793852110369795</c:v>
                </c:pt>
                <c:pt idx="74908">
                  <c:v>0.98913051678749497</c:v>
                </c:pt>
                <c:pt idx="74909">
                  <c:v>0.99370724975031099</c:v>
                </c:pt>
                <c:pt idx="74910">
                  <c:v>0.98825430886886001</c:v>
                </c:pt>
                <c:pt idx="74911">
                  <c:v>0.98835619179837497</c:v>
                </c:pt>
                <c:pt idx="74912">
                  <c:v>0.98874682935162705</c:v>
                </c:pt>
                <c:pt idx="74913">
                  <c:v>0.98941709806960598</c:v>
                </c:pt>
                <c:pt idx="74914">
                  <c:v>0.99239026642074402</c:v>
                </c:pt>
                <c:pt idx="74915">
                  <c:v>0.99158920230516701</c:v>
                </c:pt>
                <c:pt idx="74916">
                  <c:v>0.99145387591936496</c:v>
                </c:pt>
                <c:pt idx="74917">
                  <c:v>0.99085291735205705</c:v>
                </c:pt>
                <c:pt idx="74918">
                  <c:v>0.990502562162483</c:v>
                </c:pt>
                <c:pt idx="74919">
                  <c:v>0.99334339283690098</c:v>
                </c:pt>
                <c:pt idx="74920">
                  <c:v>0.99329802976009496</c:v>
                </c:pt>
                <c:pt idx="74921">
                  <c:v>0.98811768609946304</c:v>
                </c:pt>
                <c:pt idx="74922">
                  <c:v>0.99368523350768001</c:v>
                </c:pt>
                <c:pt idx="74923">
                  <c:v>0.98855622039666202</c:v>
                </c:pt>
                <c:pt idx="74924">
                  <c:v>0.99360594275089797</c:v>
                </c:pt>
                <c:pt idx="74925">
                  <c:v>0.98758636928376897</c:v>
                </c:pt>
                <c:pt idx="74926">
                  <c:v>0.99056599601502704</c:v>
                </c:pt>
                <c:pt idx="74927">
                  <c:v>0.98898323741003702</c:v>
                </c:pt>
                <c:pt idx="74928">
                  <c:v>0.99076825929153101</c:v>
                </c:pt>
                <c:pt idx="74929">
                  <c:v>0.98661293091008995</c:v>
                </c:pt>
                <c:pt idx="74930">
                  <c:v>0.99248974111211996</c:v>
                </c:pt>
                <c:pt idx="74931">
                  <c:v>0.99196774259404696</c:v>
                </c:pt>
                <c:pt idx="74932">
                  <c:v>0.986539947174777</c:v>
                </c:pt>
                <c:pt idx="74933">
                  <c:v>0.99267351650987601</c:v>
                </c:pt>
                <c:pt idx="74934">
                  <c:v>0.99390182185802001</c:v>
                </c:pt>
                <c:pt idx="74935">
                  <c:v>0.98623410793049704</c:v>
                </c:pt>
                <c:pt idx="74936">
                  <c:v>0.99193135684275602</c:v>
                </c:pt>
                <c:pt idx="74937">
                  <c:v>0.99053341181071197</c:v>
                </c:pt>
                <c:pt idx="74938">
                  <c:v>0.98834878834567497</c:v>
                </c:pt>
                <c:pt idx="74939">
                  <c:v>0.99294000777158198</c:v>
                </c:pt>
                <c:pt idx="74940">
                  <c:v>0.98841538229856196</c:v>
                </c:pt>
                <c:pt idx="74941">
                  <c:v>0.99042999738479898</c:v>
                </c:pt>
                <c:pt idx="74942">
                  <c:v>0.98958022852064198</c:v>
                </c:pt>
                <c:pt idx="74943">
                  <c:v>0.99337035554069397</c:v>
                </c:pt>
                <c:pt idx="74944">
                  <c:v>0.99022858438419503</c:v>
                </c:pt>
                <c:pt idx="74945">
                  <c:v>0.98931415783725596</c:v>
                </c:pt>
                <c:pt idx="74946">
                  <c:v>0.98917723002628299</c:v>
                </c:pt>
                <c:pt idx="74947">
                  <c:v>0.99308273419937998</c:v>
                </c:pt>
                <c:pt idx="74948">
                  <c:v>0.98873360233097995</c:v>
                </c:pt>
                <c:pt idx="74949">
                  <c:v>0.98938268143197805</c:v>
                </c:pt>
                <c:pt idx="74950">
                  <c:v>0.98591459108730295</c:v>
                </c:pt>
                <c:pt idx="74951">
                  <c:v>0.99048212855655204</c:v>
                </c:pt>
                <c:pt idx="74952">
                  <c:v>0.99158124617328502</c:v>
                </c:pt>
                <c:pt idx="74953">
                  <c:v>0.98944769754032602</c:v>
                </c:pt>
                <c:pt idx="74954">
                  <c:v>0.98940873610053104</c:v>
                </c:pt>
                <c:pt idx="74955">
                  <c:v>0.98650434166271095</c:v>
                </c:pt>
                <c:pt idx="74956">
                  <c:v>0.99275101097316298</c:v>
                </c:pt>
                <c:pt idx="74957">
                  <c:v>0.99177256796700397</c:v>
                </c:pt>
                <c:pt idx="74958">
                  <c:v>0.99000351205600001</c:v>
                </c:pt>
                <c:pt idx="74959">
                  <c:v>0.985891755031859</c:v>
                </c:pt>
                <c:pt idx="74960">
                  <c:v>0.99024605763704399</c:v>
                </c:pt>
                <c:pt idx="74961">
                  <c:v>0.986952388950329</c:v>
                </c:pt>
                <c:pt idx="74962">
                  <c:v>0.98823946539793395</c:v>
                </c:pt>
                <c:pt idx="74963">
                  <c:v>0.98969607124258396</c:v>
                </c:pt>
                <c:pt idx="74964">
                  <c:v>0.98968306651604698</c:v>
                </c:pt>
                <c:pt idx="74965">
                  <c:v>0.99171991428815498</c:v>
                </c:pt>
                <c:pt idx="74966">
                  <c:v>0.99425221920109996</c:v>
                </c:pt>
                <c:pt idx="74967">
                  <c:v>0.990809546040336</c:v>
                </c:pt>
                <c:pt idx="74968">
                  <c:v>0.98866428937864304</c:v>
                </c:pt>
                <c:pt idx="74969">
                  <c:v>0.99301129647581399</c:v>
                </c:pt>
                <c:pt idx="74970">
                  <c:v>0.99023234601078403</c:v>
                </c:pt>
                <c:pt idx="74971">
                  <c:v>0.98930949785162303</c:v>
                </c:pt>
                <c:pt idx="74972">
                  <c:v>0.99050851094720305</c:v>
                </c:pt>
                <c:pt idx="74973">
                  <c:v>0.98944063038712304</c:v>
                </c:pt>
                <c:pt idx="74974">
                  <c:v>0.98958485843261002</c:v>
                </c:pt>
                <c:pt idx="74975">
                  <c:v>0.98817591097187596</c:v>
                </c:pt>
                <c:pt idx="74976">
                  <c:v>0.99218068571930795</c:v>
                </c:pt>
                <c:pt idx="74977">
                  <c:v>0.99009405703729203</c:v>
                </c:pt>
                <c:pt idx="74978">
                  <c:v>0.990795341973293</c:v>
                </c:pt>
                <c:pt idx="74979">
                  <c:v>0.98675941604596495</c:v>
                </c:pt>
                <c:pt idx="74980">
                  <c:v>0.98963735236897099</c:v>
                </c:pt>
                <c:pt idx="74981">
                  <c:v>0.99207842776351896</c:v>
                </c:pt>
                <c:pt idx="74982">
                  <c:v>0.98762477461568099</c:v>
                </c:pt>
                <c:pt idx="74983">
                  <c:v>0.99017641486278096</c:v>
                </c:pt>
                <c:pt idx="74984">
                  <c:v>0.98948994800197099</c:v>
                </c:pt>
                <c:pt idx="74985">
                  <c:v>0.98841581695004099</c:v>
                </c:pt>
                <c:pt idx="74986">
                  <c:v>0.99047477306683895</c:v>
                </c:pt>
                <c:pt idx="74987">
                  <c:v>0.99258505926062202</c:v>
                </c:pt>
                <c:pt idx="74988">
                  <c:v>0.99089457120669799</c:v>
                </c:pt>
                <c:pt idx="74989">
                  <c:v>0.99490391256560795</c:v>
                </c:pt>
                <c:pt idx="74990">
                  <c:v>0.98671733944527196</c:v>
                </c:pt>
                <c:pt idx="74991">
                  <c:v>0.990486866255881</c:v>
                </c:pt>
                <c:pt idx="74992">
                  <c:v>0.99143620554274103</c:v>
                </c:pt>
                <c:pt idx="74993">
                  <c:v>0.98887661148883399</c:v>
                </c:pt>
                <c:pt idx="74994">
                  <c:v>0.988149891882936</c:v>
                </c:pt>
                <c:pt idx="74995">
                  <c:v>0.99150125503382602</c:v>
                </c:pt>
                <c:pt idx="74996">
                  <c:v>0.99247633527093004</c:v>
                </c:pt>
                <c:pt idx="74997">
                  <c:v>0.99355464475569599</c:v>
                </c:pt>
                <c:pt idx="74998">
                  <c:v>0.99370108802672397</c:v>
                </c:pt>
                <c:pt idx="74999">
                  <c:v>0.99070459453365201</c:v>
                </c:pt>
                <c:pt idx="75000">
                  <c:v>0.99121952221123999</c:v>
                </c:pt>
                <c:pt idx="75001">
                  <c:v>0.99279089288091005</c:v>
                </c:pt>
                <c:pt idx="75002">
                  <c:v>0.99064473952606302</c:v>
                </c:pt>
                <c:pt idx="75003">
                  <c:v>0.99235241957307396</c:v>
                </c:pt>
                <c:pt idx="75004">
                  <c:v>0.98893087300113003</c:v>
                </c:pt>
                <c:pt idx="75005">
                  <c:v>0.99323351640789603</c:v>
                </c:pt>
                <c:pt idx="75006">
                  <c:v>0.98967299628615102</c:v>
                </c:pt>
                <c:pt idx="75007">
                  <c:v>0.98851961334579797</c:v>
                </c:pt>
                <c:pt idx="75008">
                  <c:v>0.98952203109588099</c:v>
                </c:pt>
                <c:pt idx="75009">
                  <c:v>0.98909687178144001</c:v>
                </c:pt>
                <c:pt idx="75010">
                  <c:v>0.99188515015666801</c:v>
                </c:pt>
                <c:pt idx="75011">
                  <c:v>0.99086206608023297</c:v>
                </c:pt>
                <c:pt idx="75012">
                  <c:v>0.99080094045148603</c:v>
                </c:pt>
                <c:pt idx="75013">
                  <c:v>0.99289711992192897</c:v>
                </c:pt>
                <c:pt idx="75014">
                  <c:v>0.99334380600737804</c:v>
                </c:pt>
                <c:pt idx="75015">
                  <c:v>0.98728563626035204</c:v>
                </c:pt>
                <c:pt idx="75016">
                  <c:v>0.99145911986335999</c:v>
                </c:pt>
                <c:pt idx="75017">
                  <c:v>0.993812625482276</c:v>
                </c:pt>
                <c:pt idx="75018">
                  <c:v>0.98755168095244406</c:v>
                </c:pt>
                <c:pt idx="75019">
                  <c:v>0.98669508399852901</c:v>
                </c:pt>
                <c:pt idx="75020">
                  <c:v>0.98856433675391697</c:v>
                </c:pt>
                <c:pt idx="75021">
                  <c:v>0.993244976300382</c:v>
                </c:pt>
                <c:pt idx="75022">
                  <c:v>0.98817596837830202</c:v>
                </c:pt>
                <c:pt idx="75023">
                  <c:v>0.98900066889232197</c:v>
                </c:pt>
                <c:pt idx="75024">
                  <c:v>0.99087571641349204</c:v>
                </c:pt>
                <c:pt idx="75025">
                  <c:v>0.98920565969738605</c:v>
                </c:pt>
                <c:pt idx="75026">
                  <c:v>0.98953278126251998</c:v>
                </c:pt>
                <c:pt idx="75027">
                  <c:v>0.98823455568210405</c:v>
                </c:pt>
                <c:pt idx="75028">
                  <c:v>0.99066547127535898</c:v>
                </c:pt>
                <c:pt idx="75029">
                  <c:v>0.98794733870769902</c:v>
                </c:pt>
                <c:pt idx="75030">
                  <c:v>0.99156424883469396</c:v>
                </c:pt>
                <c:pt idx="75031">
                  <c:v>0.98784917390926297</c:v>
                </c:pt>
                <c:pt idx="75032">
                  <c:v>0.98822527743419097</c:v>
                </c:pt>
                <c:pt idx="75033">
                  <c:v>0.98714311148742795</c:v>
                </c:pt>
                <c:pt idx="75034">
                  <c:v>0.98762116986678405</c:v>
                </c:pt>
                <c:pt idx="75035">
                  <c:v>0.99279995054840897</c:v>
                </c:pt>
                <c:pt idx="75036">
                  <c:v>0.98635861481155396</c:v>
                </c:pt>
                <c:pt idx="75037">
                  <c:v>0.99286000218980097</c:v>
                </c:pt>
                <c:pt idx="75038">
                  <c:v>0.988651509057208</c:v>
                </c:pt>
                <c:pt idx="75039">
                  <c:v>0.99289893466214096</c:v>
                </c:pt>
                <c:pt idx="75040">
                  <c:v>0.98868415524074205</c:v>
                </c:pt>
                <c:pt idx="75041">
                  <c:v>0.98879494625209996</c:v>
                </c:pt>
                <c:pt idx="75042">
                  <c:v>0.989056911979317</c:v>
                </c:pt>
                <c:pt idx="75043">
                  <c:v>0.99234805896576905</c:v>
                </c:pt>
                <c:pt idx="75044">
                  <c:v>0.99092757161702305</c:v>
                </c:pt>
                <c:pt idx="75045">
                  <c:v>0.98971703325902805</c:v>
                </c:pt>
                <c:pt idx="75046">
                  <c:v>0.98872446717272899</c:v>
                </c:pt>
                <c:pt idx="75047">
                  <c:v>0.98870995881698598</c:v>
                </c:pt>
                <c:pt idx="75048">
                  <c:v>0.98721107484708304</c:v>
                </c:pt>
                <c:pt idx="75049">
                  <c:v>0.99207928260571898</c:v>
                </c:pt>
                <c:pt idx="75050">
                  <c:v>0.98897997674826199</c:v>
                </c:pt>
                <c:pt idx="75051">
                  <c:v>0.988639886908386</c:v>
                </c:pt>
                <c:pt idx="75052">
                  <c:v>0.99275024218057795</c:v>
                </c:pt>
                <c:pt idx="75053">
                  <c:v>0.98661713474885004</c:v>
                </c:pt>
                <c:pt idx="75054">
                  <c:v>0.99032662618886003</c:v>
                </c:pt>
                <c:pt idx="75055">
                  <c:v>0.98774227105563295</c:v>
                </c:pt>
                <c:pt idx="75056">
                  <c:v>0.99162145377160305</c:v>
                </c:pt>
                <c:pt idx="75057">
                  <c:v>0.99228044491795298</c:v>
                </c:pt>
                <c:pt idx="75058">
                  <c:v>0.98935514934729296</c:v>
                </c:pt>
                <c:pt idx="75059">
                  <c:v>0.99098856078998399</c:v>
                </c:pt>
                <c:pt idx="75060">
                  <c:v>0.98830336947441699</c:v>
                </c:pt>
                <c:pt idx="75061">
                  <c:v>0.98771906354939698</c:v>
                </c:pt>
                <c:pt idx="75062">
                  <c:v>0.99276571495441102</c:v>
                </c:pt>
                <c:pt idx="75063">
                  <c:v>0.98944982882335397</c:v>
                </c:pt>
                <c:pt idx="75064">
                  <c:v>0.99121809974067399</c:v>
                </c:pt>
                <c:pt idx="75065">
                  <c:v>0.99257219932545504</c:v>
                </c:pt>
                <c:pt idx="75066">
                  <c:v>0.98774731256172499</c:v>
                </c:pt>
                <c:pt idx="75067">
                  <c:v>0.98955833059791198</c:v>
                </c:pt>
                <c:pt idx="75068">
                  <c:v>0.99467987867101204</c:v>
                </c:pt>
                <c:pt idx="75069">
                  <c:v>0.98838832044185398</c:v>
                </c:pt>
                <c:pt idx="75070">
                  <c:v>0.99115049227527197</c:v>
                </c:pt>
                <c:pt idx="75071">
                  <c:v>0.98960281532540995</c:v>
                </c:pt>
                <c:pt idx="75072">
                  <c:v>0.98817704463339795</c:v>
                </c:pt>
                <c:pt idx="75073">
                  <c:v>0.99072893032511</c:v>
                </c:pt>
                <c:pt idx="75074">
                  <c:v>0.99136127635798399</c:v>
                </c:pt>
                <c:pt idx="75075">
                  <c:v>0.992408128316283</c:v>
                </c:pt>
                <c:pt idx="75076">
                  <c:v>0.98696967293470605</c:v>
                </c:pt>
                <c:pt idx="75077">
                  <c:v>0.99241389475944797</c:v>
                </c:pt>
                <c:pt idx="75078">
                  <c:v>0.98820889378517995</c:v>
                </c:pt>
                <c:pt idx="75079">
                  <c:v>0.98889990990792498</c:v>
                </c:pt>
                <c:pt idx="75080">
                  <c:v>0.98862612199756295</c:v>
                </c:pt>
                <c:pt idx="75081">
                  <c:v>0.99158287915197196</c:v>
                </c:pt>
                <c:pt idx="75082">
                  <c:v>0.99143875282218596</c:v>
                </c:pt>
                <c:pt idx="75083">
                  <c:v>0.98679688753737205</c:v>
                </c:pt>
                <c:pt idx="75084">
                  <c:v>0.99226542292029196</c:v>
                </c:pt>
                <c:pt idx="75085">
                  <c:v>0.99030234099193604</c:v>
                </c:pt>
                <c:pt idx="75086">
                  <c:v>0.991309026191877</c:v>
                </c:pt>
                <c:pt idx="75087">
                  <c:v>0.99061543681957198</c:v>
                </c:pt>
                <c:pt idx="75088">
                  <c:v>0.98976163256437699</c:v>
                </c:pt>
                <c:pt idx="75089">
                  <c:v>0.98783341828845905</c:v>
                </c:pt>
                <c:pt idx="75090">
                  <c:v>0.99274537029352306</c:v>
                </c:pt>
                <c:pt idx="75091">
                  <c:v>0.99061231452340404</c:v>
                </c:pt>
                <c:pt idx="75092">
                  <c:v>0.99109737722830105</c:v>
                </c:pt>
                <c:pt idx="75093">
                  <c:v>0.99075226526632598</c:v>
                </c:pt>
                <c:pt idx="75094">
                  <c:v>0.98871642504992296</c:v>
                </c:pt>
                <c:pt idx="75095">
                  <c:v>0.99313453910864002</c:v>
                </c:pt>
                <c:pt idx="75096">
                  <c:v>0.98615444565033405</c:v>
                </c:pt>
                <c:pt idx="75097">
                  <c:v>0.99198686985805795</c:v>
                </c:pt>
                <c:pt idx="75098">
                  <c:v>0.99252946324500402</c:v>
                </c:pt>
                <c:pt idx="75099">
                  <c:v>0.98979014777000196</c:v>
                </c:pt>
                <c:pt idx="75100">
                  <c:v>0.98903813194809298</c:v>
                </c:pt>
                <c:pt idx="75101">
                  <c:v>0.98937189411174997</c:v>
                </c:pt>
                <c:pt idx="75102">
                  <c:v>0.99173701537265202</c:v>
                </c:pt>
                <c:pt idx="75103">
                  <c:v>0.99033275535204701</c:v>
                </c:pt>
                <c:pt idx="75104">
                  <c:v>0.98589443275276101</c:v>
                </c:pt>
                <c:pt idx="75105">
                  <c:v>0.99076427244094001</c:v>
                </c:pt>
                <c:pt idx="75106">
                  <c:v>0.99029627251079799</c:v>
                </c:pt>
                <c:pt idx="75107">
                  <c:v>0.98867820013575303</c:v>
                </c:pt>
                <c:pt idx="75108">
                  <c:v>0.98882012507684702</c:v>
                </c:pt>
                <c:pt idx="75109">
                  <c:v>0.991749248568912</c:v>
                </c:pt>
                <c:pt idx="75110">
                  <c:v>0.99130318471322298</c:v>
                </c:pt>
                <c:pt idx="75111">
                  <c:v>0.99146733162157696</c:v>
                </c:pt>
                <c:pt idx="75112">
                  <c:v>0.98847072045513196</c:v>
                </c:pt>
                <c:pt idx="75113">
                  <c:v>0.99065136228734896</c:v>
                </c:pt>
                <c:pt idx="75114">
                  <c:v>0.98891866400841699</c:v>
                </c:pt>
                <c:pt idx="75115">
                  <c:v>0.98673658102300799</c:v>
                </c:pt>
                <c:pt idx="75116">
                  <c:v>0.99076028337709499</c:v>
                </c:pt>
                <c:pt idx="75117">
                  <c:v>0.99454625971587196</c:v>
                </c:pt>
                <c:pt idx="75118">
                  <c:v>0.99132976983061905</c:v>
                </c:pt>
                <c:pt idx="75119">
                  <c:v>0.98743764020436198</c:v>
                </c:pt>
                <c:pt idx="75120">
                  <c:v>0.99271698272397502</c:v>
                </c:pt>
                <c:pt idx="75121">
                  <c:v>0.99200782148730904</c:v>
                </c:pt>
                <c:pt idx="75122">
                  <c:v>0.988966891161561</c:v>
                </c:pt>
                <c:pt idx="75123">
                  <c:v>0.99266733557009901</c:v>
                </c:pt>
                <c:pt idx="75124">
                  <c:v>0.98919628735377096</c:v>
                </c:pt>
                <c:pt idx="75125">
                  <c:v>0.98789769892749402</c:v>
                </c:pt>
                <c:pt idx="75126">
                  <c:v>0.98792284284606402</c:v>
                </c:pt>
                <c:pt idx="75127">
                  <c:v>0.98817483519986604</c:v>
                </c:pt>
                <c:pt idx="75128">
                  <c:v>0.99159769288506405</c:v>
                </c:pt>
                <c:pt idx="75129">
                  <c:v>0.99004206720889498</c:v>
                </c:pt>
                <c:pt idx="75130">
                  <c:v>0.98743451578304298</c:v>
                </c:pt>
                <c:pt idx="75131">
                  <c:v>0.989962542034862</c:v>
                </c:pt>
                <c:pt idx="75132">
                  <c:v>0.99157153992908997</c:v>
                </c:pt>
                <c:pt idx="75133">
                  <c:v>0.98765104406551096</c:v>
                </c:pt>
                <c:pt idx="75134">
                  <c:v>0.99147015998238697</c:v>
                </c:pt>
                <c:pt idx="75135">
                  <c:v>0.98601581854933795</c:v>
                </c:pt>
                <c:pt idx="75136">
                  <c:v>0.99125137561709298</c:v>
                </c:pt>
                <c:pt idx="75137">
                  <c:v>0.99238049907613701</c:v>
                </c:pt>
                <c:pt idx="75138">
                  <c:v>0.992943206915607</c:v>
                </c:pt>
                <c:pt idx="75139">
                  <c:v>0.98852625082703505</c:v>
                </c:pt>
                <c:pt idx="75140">
                  <c:v>0.99011892681463398</c:v>
                </c:pt>
                <c:pt idx="75141">
                  <c:v>0.99050254357566903</c:v>
                </c:pt>
                <c:pt idx="75142">
                  <c:v>0.99182952020652204</c:v>
                </c:pt>
                <c:pt idx="75143">
                  <c:v>0.99037093412913102</c:v>
                </c:pt>
                <c:pt idx="75144">
                  <c:v>0.99104992743267495</c:v>
                </c:pt>
                <c:pt idx="75145">
                  <c:v>0.98759226539135603</c:v>
                </c:pt>
                <c:pt idx="75146">
                  <c:v>0.98984815863132403</c:v>
                </c:pt>
                <c:pt idx="75147">
                  <c:v>0.988135585113598</c:v>
                </c:pt>
                <c:pt idx="75148">
                  <c:v>0.98943690178702803</c:v>
                </c:pt>
                <c:pt idx="75149">
                  <c:v>0.98827788272139605</c:v>
                </c:pt>
                <c:pt idx="75150">
                  <c:v>0.99024544061866704</c:v>
                </c:pt>
                <c:pt idx="75151">
                  <c:v>0.99192195848392595</c:v>
                </c:pt>
                <c:pt idx="75152">
                  <c:v>0.99196959952657005</c:v>
                </c:pt>
                <c:pt idx="75153">
                  <c:v>0.99240034581407899</c:v>
                </c:pt>
                <c:pt idx="75154">
                  <c:v>0.98919170546077995</c:v>
                </c:pt>
                <c:pt idx="75155">
                  <c:v>0.99261230660675503</c:v>
                </c:pt>
                <c:pt idx="75156">
                  <c:v>0.98991520227817897</c:v>
                </c:pt>
                <c:pt idx="75157">
                  <c:v>0.98793515683797095</c:v>
                </c:pt>
                <c:pt idx="75158">
                  <c:v>0.98767411557094997</c:v>
                </c:pt>
                <c:pt idx="75159">
                  <c:v>0.99392541828662895</c:v>
                </c:pt>
                <c:pt idx="75160">
                  <c:v>0.98851715386207695</c:v>
                </c:pt>
                <c:pt idx="75161">
                  <c:v>0.99190973968942298</c:v>
                </c:pt>
                <c:pt idx="75162">
                  <c:v>0.98826401905787697</c:v>
                </c:pt>
                <c:pt idx="75163">
                  <c:v>0.99189368385446197</c:v>
                </c:pt>
                <c:pt idx="75164">
                  <c:v>0.99339990306702397</c:v>
                </c:pt>
                <c:pt idx="75165">
                  <c:v>0.99041360692990599</c:v>
                </c:pt>
                <c:pt idx="75166">
                  <c:v>0.986706803551606</c:v>
                </c:pt>
                <c:pt idx="75167">
                  <c:v>0.99184509143191801</c:v>
                </c:pt>
                <c:pt idx="75168">
                  <c:v>0.99373088275475396</c:v>
                </c:pt>
                <c:pt idx="75169">
                  <c:v>0.99085945698705702</c:v>
                </c:pt>
                <c:pt idx="75170">
                  <c:v>0.98838086203078601</c:v>
                </c:pt>
                <c:pt idx="75171">
                  <c:v>0.99447650137325305</c:v>
                </c:pt>
                <c:pt idx="75172">
                  <c:v>0.98962670470631897</c:v>
                </c:pt>
                <c:pt idx="75173">
                  <c:v>0.99308656898440095</c:v>
                </c:pt>
                <c:pt idx="75174">
                  <c:v>0.989252901121633</c:v>
                </c:pt>
                <c:pt idx="75175">
                  <c:v>0.98759028988282604</c:v>
                </c:pt>
                <c:pt idx="75176">
                  <c:v>0.99129894884984504</c:v>
                </c:pt>
                <c:pt idx="75177">
                  <c:v>0.99365633171461198</c:v>
                </c:pt>
                <c:pt idx="75178">
                  <c:v>0.99147878483155905</c:v>
                </c:pt>
                <c:pt idx="75179">
                  <c:v>0.98925598614308197</c:v>
                </c:pt>
                <c:pt idx="75180">
                  <c:v>0.99165719744115399</c:v>
                </c:pt>
                <c:pt idx="75181">
                  <c:v>0.99108178040211603</c:v>
                </c:pt>
                <c:pt idx="75182">
                  <c:v>0.99230427896091</c:v>
                </c:pt>
                <c:pt idx="75183">
                  <c:v>0.992583799455103</c:v>
                </c:pt>
                <c:pt idx="75184">
                  <c:v>0.99053738000005898</c:v>
                </c:pt>
                <c:pt idx="75185">
                  <c:v>0.98730998786063595</c:v>
                </c:pt>
                <c:pt idx="75186">
                  <c:v>0.99007575294230799</c:v>
                </c:pt>
                <c:pt idx="75187">
                  <c:v>0.99220230767373396</c:v>
                </c:pt>
                <c:pt idx="75188">
                  <c:v>0.99129856533953098</c:v>
                </c:pt>
                <c:pt idx="75189">
                  <c:v>0.99030452214544495</c:v>
                </c:pt>
                <c:pt idx="75190">
                  <c:v>0.990197068817119</c:v>
                </c:pt>
                <c:pt idx="75191">
                  <c:v>0.99161873359244501</c:v>
                </c:pt>
                <c:pt idx="75192">
                  <c:v>0.98750858889487603</c:v>
                </c:pt>
                <c:pt idx="75193">
                  <c:v>0.99264973532983103</c:v>
                </c:pt>
                <c:pt idx="75194">
                  <c:v>0.987085509269782</c:v>
                </c:pt>
                <c:pt idx="75195">
                  <c:v>0.99141885573324096</c:v>
                </c:pt>
                <c:pt idx="75196">
                  <c:v>0.989148882139118</c:v>
                </c:pt>
                <c:pt idx="75197">
                  <c:v>0.98673854127911698</c:v>
                </c:pt>
                <c:pt idx="75198">
                  <c:v>0.98669103904869004</c:v>
                </c:pt>
                <c:pt idx="75199">
                  <c:v>0.99131957850380203</c:v>
                </c:pt>
                <c:pt idx="75200">
                  <c:v>0.99073267918752195</c:v>
                </c:pt>
                <c:pt idx="75201">
                  <c:v>0.99199281462800404</c:v>
                </c:pt>
                <c:pt idx="75202">
                  <c:v>0.99196516490988096</c:v>
                </c:pt>
                <c:pt idx="75203">
                  <c:v>0.98755991573161706</c:v>
                </c:pt>
                <c:pt idx="75204">
                  <c:v>0.99283973270813897</c:v>
                </c:pt>
                <c:pt idx="75205">
                  <c:v>0.99259773293185605</c:v>
                </c:pt>
                <c:pt idx="75206">
                  <c:v>0.99074216710923801</c:v>
                </c:pt>
                <c:pt idx="75207">
                  <c:v>0.98869567645880996</c:v>
                </c:pt>
                <c:pt idx="75208">
                  <c:v>0.99217972337547</c:v>
                </c:pt>
                <c:pt idx="75209">
                  <c:v>0.988467839302554</c:v>
                </c:pt>
                <c:pt idx="75210">
                  <c:v>0.98950227341341201</c:v>
                </c:pt>
                <c:pt idx="75211">
                  <c:v>0.98963764556757805</c:v>
                </c:pt>
                <c:pt idx="75212">
                  <c:v>0.98992598815787303</c:v>
                </c:pt>
                <c:pt idx="75213">
                  <c:v>0.98950663776372405</c:v>
                </c:pt>
                <c:pt idx="75214">
                  <c:v>0.98830100520617403</c:v>
                </c:pt>
                <c:pt idx="75215">
                  <c:v>0.99065176976709002</c:v>
                </c:pt>
                <c:pt idx="75216">
                  <c:v>0.99130196440307405</c:v>
                </c:pt>
                <c:pt idx="75217">
                  <c:v>0.99121656516011203</c:v>
                </c:pt>
                <c:pt idx="75218">
                  <c:v>0.98853826882606299</c:v>
                </c:pt>
                <c:pt idx="75219">
                  <c:v>0.99139812427531504</c:v>
                </c:pt>
                <c:pt idx="75220">
                  <c:v>0.98891333449887198</c:v>
                </c:pt>
                <c:pt idx="75221">
                  <c:v>0.98722232477682104</c:v>
                </c:pt>
                <c:pt idx="75222">
                  <c:v>0.99317857636808105</c:v>
                </c:pt>
                <c:pt idx="75223">
                  <c:v>0.98924520165646701</c:v>
                </c:pt>
                <c:pt idx="75224">
                  <c:v>0.98830295281831604</c:v>
                </c:pt>
                <c:pt idx="75225">
                  <c:v>0.98641551570395103</c:v>
                </c:pt>
                <c:pt idx="75226">
                  <c:v>0.99232852183888698</c:v>
                </c:pt>
                <c:pt idx="75227">
                  <c:v>0.98827523002664797</c:v>
                </c:pt>
                <c:pt idx="75228">
                  <c:v>0.98829229186004697</c:v>
                </c:pt>
                <c:pt idx="75229">
                  <c:v>0.98897535309699303</c:v>
                </c:pt>
                <c:pt idx="75230">
                  <c:v>0.98765309439128002</c:v>
                </c:pt>
                <c:pt idx="75231">
                  <c:v>0.98784672276471097</c:v>
                </c:pt>
                <c:pt idx="75232">
                  <c:v>0.99161126738267502</c:v>
                </c:pt>
                <c:pt idx="75233">
                  <c:v>0.99189112393730505</c:v>
                </c:pt>
                <c:pt idx="75234">
                  <c:v>0.98770254902973598</c:v>
                </c:pt>
                <c:pt idx="75235">
                  <c:v>0.99427572387832897</c:v>
                </c:pt>
                <c:pt idx="75236">
                  <c:v>0.99057528602059797</c:v>
                </c:pt>
                <c:pt idx="75237">
                  <c:v>0.98743700616890695</c:v>
                </c:pt>
                <c:pt idx="75238">
                  <c:v>0.99185315358972803</c:v>
                </c:pt>
                <c:pt idx="75239">
                  <c:v>0.98737053723178603</c:v>
                </c:pt>
                <c:pt idx="75240">
                  <c:v>0.988602319934754</c:v>
                </c:pt>
                <c:pt idx="75241">
                  <c:v>0.991256237991889</c:v>
                </c:pt>
                <c:pt idx="75242">
                  <c:v>0.98913175466542103</c:v>
                </c:pt>
                <c:pt idx="75243">
                  <c:v>0.99088687939572795</c:v>
                </c:pt>
                <c:pt idx="75244">
                  <c:v>0.99075148294661297</c:v>
                </c:pt>
                <c:pt idx="75245">
                  <c:v>0.99277762813201997</c:v>
                </c:pt>
                <c:pt idx="75246">
                  <c:v>0.98853959944375303</c:v>
                </c:pt>
                <c:pt idx="75247">
                  <c:v>0.98839551286372096</c:v>
                </c:pt>
                <c:pt idx="75248">
                  <c:v>0.99170134126313902</c:v>
                </c:pt>
                <c:pt idx="75249">
                  <c:v>0.98899696838505502</c:v>
                </c:pt>
                <c:pt idx="75250">
                  <c:v>0.99205445076993404</c:v>
                </c:pt>
                <c:pt idx="75251">
                  <c:v>0.98861116741514699</c:v>
                </c:pt>
                <c:pt idx="75252">
                  <c:v>0.99229126544222401</c:v>
                </c:pt>
                <c:pt idx="75253">
                  <c:v>0.98963417928150899</c:v>
                </c:pt>
                <c:pt idx="75254">
                  <c:v>0.99069555553058997</c:v>
                </c:pt>
                <c:pt idx="75255">
                  <c:v>0.99106558065783301</c:v>
                </c:pt>
                <c:pt idx="75256">
                  <c:v>0.99100694259590805</c:v>
                </c:pt>
                <c:pt idx="75257">
                  <c:v>0.98846319517733106</c:v>
                </c:pt>
                <c:pt idx="75258">
                  <c:v>0.98853605103261399</c:v>
                </c:pt>
                <c:pt idx="75259">
                  <c:v>0.99479361088503404</c:v>
                </c:pt>
                <c:pt idx="75260">
                  <c:v>0.98867681860051704</c:v>
                </c:pt>
                <c:pt idx="75261">
                  <c:v>0.99129203563852797</c:v>
                </c:pt>
                <c:pt idx="75262">
                  <c:v>0.99202848921732101</c:v>
                </c:pt>
                <c:pt idx="75263">
                  <c:v>0.99034387418628</c:v>
                </c:pt>
                <c:pt idx="75264">
                  <c:v>0.98611201931089598</c:v>
                </c:pt>
                <c:pt idx="75265">
                  <c:v>0.99248825674076402</c:v>
                </c:pt>
                <c:pt idx="75266">
                  <c:v>0.99008242845995797</c:v>
                </c:pt>
                <c:pt idx="75267">
                  <c:v>0.98909600181821</c:v>
                </c:pt>
                <c:pt idx="75268">
                  <c:v>0.99064508944755103</c:v>
                </c:pt>
                <c:pt idx="75269">
                  <c:v>0.98949280517391403</c:v>
                </c:pt>
                <c:pt idx="75270">
                  <c:v>0.98998008985722497</c:v>
                </c:pt>
                <c:pt idx="75271">
                  <c:v>0.98642792481816899</c:v>
                </c:pt>
                <c:pt idx="75272">
                  <c:v>0.99339425454071895</c:v>
                </c:pt>
                <c:pt idx="75273">
                  <c:v>0.98865788335972205</c:v>
                </c:pt>
                <c:pt idx="75274">
                  <c:v>0.99082327955627303</c:v>
                </c:pt>
                <c:pt idx="75275">
                  <c:v>0.99314973336436596</c:v>
                </c:pt>
                <c:pt idx="75276">
                  <c:v>0.99223035814886695</c:v>
                </c:pt>
                <c:pt idx="75277">
                  <c:v>0.98936080328586296</c:v>
                </c:pt>
                <c:pt idx="75278">
                  <c:v>0.98926645028856197</c:v>
                </c:pt>
                <c:pt idx="75279">
                  <c:v>0.98797699524551497</c:v>
                </c:pt>
                <c:pt idx="75280">
                  <c:v>0.987644219592412</c:v>
                </c:pt>
                <c:pt idx="75281">
                  <c:v>0.99330125606337105</c:v>
                </c:pt>
                <c:pt idx="75282">
                  <c:v>0.98854018809698896</c:v>
                </c:pt>
                <c:pt idx="75283">
                  <c:v>0.98761234434944301</c:v>
                </c:pt>
                <c:pt idx="75284">
                  <c:v>0.99300319557331995</c:v>
                </c:pt>
                <c:pt idx="75285">
                  <c:v>0.99004551978755595</c:v>
                </c:pt>
                <c:pt idx="75286">
                  <c:v>0.98969104391240803</c:v>
                </c:pt>
                <c:pt idx="75287">
                  <c:v>0.98807669560480804</c:v>
                </c:pt>
                <c:pt idx="75288">
                  <c:v>0.98901750963571899</c:v>
                </c:pt>
                <c:pt idx="75289">
                  <c:v>0.99261185050651302</c:v>
                </c:pt>
                <c:pt idx="75290">
                  <c:v>0.98904474853230895</c:v>
                </c:pt>
                <c:pt idx="75291">
                  <c:v>0.99151196822728804</c:v>
                </c:pt>
                <c:pt idx="75292">
                  <c:v>0.99376202533798397</c:v>
                </c:pt>
                <c:pt idx="75293">
                  <c:v>0.99373091785110501</c:v>
                </c:pt>
                <c:pt idx="75294">
                  <c:v>0.98836733917573705</c:v>
                </c:pt>
                <c:pt idx="75295">
                  <c:v>0.99014300362353602</c:v>
                </c:pt>
                <c:pt idx="75296">
                  <c:v>0.98977944207069501</c:v>
                </c:pt>
                <c:pt idx="75297">
                  <c:v>0.98929795462694303</c:v>
                </c:pt>
                <c:pt idx="75298">
                  <c:v>0.99101561509811698</c:v>
                </c:pt>
                <c:pt idx="75299">
                  <c:v>0.98950936539023104</c:v>
                </c:pt>
                <c:pt idx="75300">
                  <c:v>0.99352009690587595</c:v>
                </c:pt>
                <c:pt idx="75301">
                  <c:v>0.98880803042861798</c:v>
                </c:pt>
                <c:pt idx="75302">
                  <c:v>0.98934405200555797</c:v>
                </c:pt>
                <c:pt idx="75303">
                  <c:v>0.98814641656144298</c:v>
                </c:pt>
                <c:pt idx="75304">
                  <c:v>0.98883720211261905</c:v>
                </c:pt>
                <c:pt idx="75305">
                  <c:v>0.99126295602693504</c:v>
                </c:pt>
                <c:pt idx="75306">
                  <c:v>0.98872865604817495</c:v>
                </c:pt>
                <c:pt idx="75307">
                  <c:v>0.98901940403603505</c:v>
                </c:pt>
                <c:pt idx="75308">
                  <c:v>0.99489768112407495</c:v>
                </c:pt>
                <c:pt idx="75309">
                  <c:v>0.989768805525574</c:v>
                </c:pt>
                <c:pt idx="75310">
                  <c:v>0.98827812798544101</c:v>
                </c:pt>
                <c:pt idx="75311">
                  <c:v>0.99346704598870095</c:v>
                </c:pt>
                <c:pt idx="75312">
                  <c:v>0.99084252671036799</c:v>
                </c:pt>
                <c:pt idx="75313">
                  <c:v>0.990508658989115</c:v>
                </c:pt>
                <c:pt idx="75314">
                  <c:v>0.98884268303993905</c:v>
                </c:pt>
                <c:pt idx="75315">
                  <c:v>0.991598230363818</c:v>
                </c:pt>
                <c:pt idx="75316">
                  <c:v>0.99128062020740904</c:v>
                </c:pt>
                <c:pt idx="75317">
                  <c:v>0.98646873327353302</c:v>
                </c:pt>
                <c:pt idx="75318">
                  <c:v>0.99180600302404898</c:v>
                </c:pt>
                <c:pt idx="75319">
                  <c:v>0.98671013176677502</c:v>
                </c:pt>
                <c:pt idx="75320">
                  <c:v>0.98897117866179396</c:v>
                </c:pt>
                <c:pt idx="75321">
                  <c:v>0.99078272301495396</c:v>
                </c:pt>
                <c:pt idx="75322">
                  <c:v>0.98751517643974396</c:v>
                </c:pt>
                <c:pt idx="75323">
                  <c:v>0.99142139447895306</c:v>
                </c:pt>
                <c:pt idx="75324">
                  <c:v>0.99111629713209903</c:v>
                </c:pt>
                <c:pt idx="75325">
                  <c:v>0.988448358748511</c:v>
                </c:pt>
                <c:pt idx="75326">
                  <c:v>0.98766437613260605</c:v>
                </c:pt>
                <c:pt idx="75327">
                  <c:v>0.992468440211559</c:v>
                </c:pt>
                <c:pt idx="75328">
                  <c:v>0.99210300935259199</c:v>
                </c:pt>
                <c:pt idx="75329">
                  <c:v>0.99356870477430004</c:v>
                </c:pt>
                <c:pt idx="75330">
                  <c:v>0.98992747885646404</c:v>
                </c:pt>
                <c:pt idx="75331">
                  <c:v>0.993199455306219</c:v>
                </c:pt>
                <c:pt idx="75332">
                  <c:v>0.98953148148141601</c:v>
                </c:pt>
                <c:pt idx="75333">
                  <c:v>0.99332493992077697</c:v>
                </c:pt>
                <c:pt idx="75334">
                  <c:v>0.99085442314363603</c:v>
                </c:pt>
                <c:pt idx="75335">
                  <c:v>0.99199217142014695</c:v>
                </c:pt>
                <c:pt idx="75336">
                  <c:v>0.98861052669534799</c:v>
                </c:pt>
                <c:pt idx="75337">
                  <c:v>0.99267211142365197</c:v>
                </c:pt>
                <c:pt idx="75338">
                  <c:v>0.98790310140540605</c:v>
                </c:pt>
                <c:pt idx="75339">
                  <c:v>0.99462953533428999</c:v>
                </c:pt>
                <c:pt idx="75340">
                  <c:v>0.98869154565533601</c:v>
                </c:pt>
                <c:pt idx="75341">
                  <c:v>0.99126541795158696</c:v>
                </c:pt>
                <c:pt idx="75342">
                  <c:v>0.99168049909085898</c:v>
                </c:pt>
                <c:pt idx="75343">
                  <c:v>0.99036433529948797</c:v>
                </c:pt>
                <c:pt idx="75344">
                  <c:v>0.98867135815896101</c:v>
                </c:pt>
                <c:pt idx="75345">
                  <c:v>0.99231341114053095</c:v>
                </c:pt>
                <c:pt idx="75346">
                  <c:v>0.992981478699686</c:v>
                </c:pt>
                <c:pt idx="75347">
                  <c:v>0.98690819143547603</c:v>
                </c:pt>
                <c:pt idx="75348">
                  <c:v>0.99354091166432701</c:v>
                </c:pt>
                <c:pt idx="75349">
                  <c:v>0.99340141465651899</c:v>
                </c:pt>
                <c:pt idx="75350">
                  <c:v>0.99000224601369302</c:v>
                </c:pt>
                <c:pt idx="75351">
                  <c:v>0.987908209042765</c:v>
                </c:pt>
                <c:pt idx="75352">
                  <c:v>0.99012126914949194</c:v>
                </c:pt>
                <c:pt idx="75353">
                  <c:v>0.98989861687653102</c:v>
                </c:pt>
                <c:pt idx="75354">
                  <c:v>0.98858469018578898</c:v>
                </c:pt>
                <c:pt idx="75355">
                  <c:v>0.99072850387518097</c:v>
                </c:pt>
                <c:pt idx="75356">
                  <c:v>0.98794772217941695</c:v>
                </c:pt>
                <c:pt idx="75357">
                  <c:v>0.98879266122676501</c:v>
                </c:pt>
                <c:pt idx="75358">
                  <c:v>0.99285590963373205</c:v>
                </c:pt>
                <c:pt idx="75359">
                  <c:v>0.98798667167985899</c:v>
                </c:pt>
                <c:pt idx="75360">
                  <c:v>0.99323556090038001</c:v>
                </c:pt>
                <c:pt idx="75361">
                  <c:v>0.99242363640030795</c:v>
                </c:pt>
                <c:pt idx="75362">
                  <c:v>0.98848545493908402</c:v>
                </c:pt>
                <c:pt idx="75363">
                  <c:v>0.98875207074979499</c:v>
                </c:pt>
                <c:pt idx="75364">
                  <c:v>0.99243967807126399</c:v>
                </c:pt>
                <c:pt idx="75365">
                  <c:v>0.99026648734019596</c:v>
                </c:pt>
                <c:pt idx="75366">
                  <c:v>0.99067646131891696</c:v>
                </c:pt>
                <c:pt idx="75367">
                  <c:v>0.99118113809557795</c:v>
                </c:pt>
                <c:pt idx="75368">
                  <c:v>0.99231431976612305</c:v>
                </c:pt>
                <c:pt idx="75369">
                  <c:v>0.98881171309928395</c:v>
                </c:pt>
                <c:pt idx="75370">
                  <c:v>0.98911355716834903</c:v>
                </c:pt>
                <c:pt idx="75371">
                  <c:v>0.99222292970071102</c:v>
                </c:pt>
                <c:pt idx="75372">
                  <c:v>0.99260357178582004</c:v>
                </c:pt>
                <c:pt idx="75373">
                  <c:v>0.986550174899395</c:v>
                </c:pt>
                <c:pt idx="75374">
                  <c:v>0.99285388503872696</c:v>
                </c:pt>
                <c:pt idx="75375">
                  <c:v>0.991695489940006</c:v>
                </c:pt>
                <c:pt idx="75376">
                  <c:v>0.99193261229637097</c:v>
                </c:pt>
                <c:pt idx="75377">
                  <c:v>0.99139491259090495</c:v>
                </c:pt>
                <c:pt idx="75378">
                  <c:v>0.99328962609106997</c:v>
                </c:pt>
                <c:pt idx="75379">
                  <c:v>0.98768107309569297</c:v>
                </c:pt>
                <c:pt idx="75380">
                  <c:v>0.99200656815392896</c:v>
                </c:pt>
                <c:pt idx="75381">
                  <c:v>0.98932321687387303</c:v>
                </c:pt>
                <c:pt idx="75382">
                  <c:v>0.98908565653109404</c:v>
                </c:pt>
                <c:pt idx="75383">
                  <c:v>0.98775088021146795</c:v>
                </c:pt>
                <c:pt idx="75384">
                  <c:v>0.99097444512173305</c:v>
                </c:pt>
                <c:pt idx="75385">
                  <c:v>0.99050384598330898</c:v>
                </c:pt>
                <c:pt idx="75386">
                  <c:v>0.98728976438319904</c:v>
                </c:pt>
                <c:pt idx="75387">
                  <c:v>0.99236034738463597</c:v>
                </c:pt>
                <c:pt idx="75388">
                  <c:v>0.98855464541066296</c:v>
                </c:pt>
                <c:pt idx="75389">
                  <c:v>0.99030184262878795</c:v>
                </c:pt>
                <c:pt idx="75390">
                  <c:v>0.98989801578839898</c:v>
                </c:pt>
                <c:pt idx="75391">
                  <c:v>0.98741438985263696</c:v>
                </c:pt>
                <c:pt idx="75392">
                  <c:v>0.99249521033372001</c:v>
                </c:pt>
                <c:pt idx="75393">
                  <c:v>0.98634052910164505</c:v>
                </c:pt>
                <c:pt idx="75394">
                  <c:v>0.99258910302232795</c:v>
                </c:pt>
                <c:pt idx="75395">
                  <c:v>0.98933572267666003</c:v>
                </c:pt>
                <c:pt idx="75396">
                  <c:v>0.990303450223051</c:v>
                </c:pt>
                <c:pt idx="75397">
                  <c:v>0.98964289612303602</c:v>
                </c:pt>
                <c:pt idx="75398">
                  <c:v>0.99290802473520501</c:v>
                </c:pt>
                <c:pt idx="75399">
                  <c:v>0.99126679061240597</c:v>
                </c:pt>
                <c:pt idx="75400">
                  <c:v>0.988354655137481</c:v>
                </c:pt>
                <c:pt idx="75401">
                  <c:v>0.99204293720972503</c:v>
                </c:pt>
                <c:pt idx="75402">
                  <c:v>0.98761726244356296</c:v>
                </c:pt>
                <c:pt idx="75403">
                  <c:v>0.99107549996897004</c:v>
                </c:pt>
                <c:pt idx="75404">
                  <c:v>0.98923188058811495</c:v>
                </c:pt>
                <c:pt idx="75405">
                  <c:v>0.98807774117880598</c:v>
                </c:pt>
                <c:pt idx="75406">
                  <c:v>0.99304770485773297</c:v>
                </c:pt>
                <c:pt idx="75407">
                  <c:v>0.98903268125437804</c:v>
                </c:pt>
                <c:pt idx="75408">
                  <c:v>0.99056025243093404</c:v>
                </c:pt>
                <c:pt idx="75409">
                  <c:v>0.992771098045097</c:v>
                </c:pt>
                <c:pt idx="75410">
                  <c:v>0.98839665039899505</c:v>
                </c:pt>
                <c:pt idx="75411">
                  <c:v>0.99410182009027204</c:v>
                </c:pt>
                <c:pt idx="75412">
                  <c:v>0.98816453674404703</c:v>
                </c:pt>
                <c:pt idx="75413">
                  <c:v>0.98837931501366705</c:v>
                </c:pt>
                <c:pt idx="75414">
                  <c:v>0.988481901886611</c:v>
                </c:pt>
                <c:pt idx="75415">
                  <c:v>0.99329415351171901</c:v>
                </c:pt>
                <c:pt idx="75416">
                  <c:v>0.98893281301598401</c:v>
                </c:pt>
                <c:pt idx="75417">
                  <c:v>0.98883848629521098</c:v>
                </c:pt>
                <c:pt idx="75418">
                  <c:v>0.99105989543011397</c:v>
                </c:pt>
                <c:pt idx="75419">
                  <c:v>0.994553636690793</c:v>
                </c:pt>
                <c:pt idx="75420">
                  <c:v>0.98867484138239603</c:v>
                </c:pt>
                <c:pt idx="75421">
                  <c:v>0.98674949377487597</c:v>
                </c:pt>
                <c:pt idx="75422">
                  <c:v>0.99244606911636801</c:v>
                </c:pt>
                <c:pt idx="75423">
                  <c:v>0.99249642733215004</c:v>
                </c:pt>
                <c:pt idx="75424">
                  <c:v>0.98931738360321597</c:v>
                </c:pt>
                <c:pt idx="75425">
                  <c:v>0.99178289733429803</c:v>
                </c:pt>
                <c:pt idx="75426">
                  <c:v>0.99253614954580305</c:v>
                </c:pt>
                <c:pt idx="75427">
                  <c:v>0.99093014202391005</c:v>
                </c:pt>
                <c:pt idx="75428">
                  <c:v>0.99009748981782797</c:v>
                </c:pt>
                <c:pt idx="75429">
                  <c:v>0.99101018836726396</c:v>
                </c:pt>
                <c:pt idx="75430">
                  <c:v>0.98887870690305302</c:v>
                </c:pt>
                <c:pt idx="75431">
                  <c:v>0.98840893286777798</c:v>
                </c:pt>
                <c:pt idx="75432">
                  <c:v>0.99147647488650403</c:v>
                </c:pt>
                <c:pt idx="75433">
                  <c:v>0.99028474594459903</c:v>
                </c:pt>
                <c:pt idx="75434">
                  <c:v>0.99071993867424202</c:v>
                </c:pt>
                <c:pt idx="75435">
                  <c:v>0.99175095180933204</c:v>
                </c:pt>
                <c:pt idx="75436">
                  <c:v>0.992031235485897</c:v>
                </c:pt>
                <c:pt idx="75437">
                  <c:v>0.98941432859460499</c:v>
                </c:pt>
                <c:pt idx="75438">
                  <c:v>0.99167873260172201</c:v>
                </c:pt>
                <c:pt idx="75439">
                  <c:v>0.98889881059851104</c:v>
                </c:pt>
                <c:pt idx="75440">
                  <c:v>0.99166520018666304</c:v>
                </c:pt>
                <c:pt idx="75441">
                  <c:v>0.99249337110101499</c:v>
                </c:pt>
                <c:pt idx="75442">
                  <c:v>0.98916598061253602</c:v>
                </c:pt>
                <c:pt idx="75443">
                  <c:v>0.99242594442463505</c:v>
                </c:pt>
                <c:pt idx="75444">
                  <c:v>0.99420842970376899</c:v>
                </c:pt>
                <c:pt idx="75445">
                  <c:v>0.98722326143900796</c:v>
                </c:pt>
                <c:pt idx="75446">
                  <c:v>0.989941954399853</c:v>
                </c:pt>
                <c:pt idx="75447">
                  <c:v>0.98905137074850802</c:v>
                </c:pt>
                <c:pt idx="75448">
                  <c:v>0.98719943395098897</c:v>
                </c:pt>
                <c:pt idx="75449">
                  <c:v>0.98825875005228803</c:v>
                </c:pt>
                <c:pt idx="75450">
                  <c:v>0.98973874054787303</c:v>
                </c:pt>
                <c:pt idx="75451">
                  <c:v>0.99067211976404002</c:v>
                </c:pt>
                <c:pt idx="75452">
                  <c:v>0.99053955004945504</c:v>
                </c:pt>
                <c:pt idx="75453">
                  <c:v>0.99271036180115602</c:v>
                </c:pt>
                <c:pt idx="75454">
                  <c:v>0.99057475754940705</c:v>
                </c:pt>
                <c:pt idx="75455">
                  <c:v>0.99147242453520701</c:v>
                </c:pt>
                <c:pt idx="75456">
                  <c:v>0.98917256679142496</c:v>
                </c:pt>
                <c:pt idx="75457">
                  <c:v>0.99015056626173903</c:v>
                </c:pt>
                <c:pt idx="75458">
                  <c:v>0.99238573224436899</c:v>
                </c:pt>
                <c:pt idx="75459">
                  <c:v>0.99118602722731197</c:v>
                </c:pt>
                <c:pt idx="75460">
                  <c:v>0.98774839598525499</c:v>
                </c:pt>
                <c:pt idx="75461">
                  <c:v>0.99268317771245396</c:v>
                </c:pt>
                <c:pt idx="75462">
                  <c:v>0.98938522034235299</c:v>
                </c:pt>
                <c:pt idx="75463">
                  <c:v>0.98768049640869804</c:v>
                </c:pt>
                <c:pt idx="75464">
                  <c:v>0.98922877907788798</c:v>
                </c:pt>
                <c:pt idx="75465">
                  <c:v>0.98992453466515895</c:v>
                </c:pt>
                <c:pt idx="75466">
                  <c:v>0.99189801032123703</c:v>
                </c:pt>
                <c:pt idx="75467">
                  <c:v>0.99260138673131004</c:v>
                </c:pt>
                <c:pt idx="75468">
                  <c:v>0.99278776890538101</c:v>
                </c:pt>
                <c:pt idx="75469">
                  <c:v>0.98719664455616496</c:v>
                </c:pt>
                <c:pt idx="75470">
                  <c:v>0.99070766346696404</c:v>
                </c:pt>
                <c:pt idx="75471">
                  <c:v>0.990758749632214</c:v>
                </c:pt>
                <c:pt idx="75472">
                  <c:v>0.98871345262695398</c:v>
                </c:pt>
                <c:pt idx="75473">
                  <c:v>0.98661700673387898</c:v>
                </c:pt>
                <c:pt idx="75474">
                  <c:v>0.99124456202807898</c:v>
                </c:pt>
                <c:pt idx="75475">
                  <c:v>0.99120140060416695</c:v>
                </c:pt>
                <c:pt idx="75476">
                  <c:v>0.99274076807234701</c:v>
                </c:pt>
                <c:pt idx="75477">
                  <c:v>0.98742269240194203</c:v>
                </c:pt>
                <c:pt idx="75478">
                  <c:v>0.99130259131379495</c:v>
                </c:pt>
                <c:pt idx="75479">
                  <c:v>0.98924396878517895</c:v>
                </c:pt>
                <c:pt idx="75480">
                  <c:v>0.99061761238388102</c:v>
                </c:pt>
                <c:pt idx="75481">
                  <c:v>0.989789980476531</c:v>
                </c:pt>
                <c:pt idx="75482">
                  <c:v>0.99451408717855805</c:v>
                </c:pt>
                <c:pt idx="75483">
                  <c:v>0.99193717153142802</c:v>
                </c:pt>
                <c:pt idx="75484">
                  <c:v>0.98737325422292799</c:v>
                </c:pt>
                <c:pt idx="75485">
                  <c:v>0.99218055809022798</c:v>
                </c:pt>
                <c:pt idx="75486">
                  <c:v>0.99264750109299504</c:v>
                </c:pt>
                <c:pt idx="75487">
                  <c:v>0.990841579986382</c:v>
                </c:pt>
                <c:pt idx="75488">
                  <c:v>0.98867122276689601</c:v>
                </c:pt>
                <c:pt idx="75489">
                  <c:v>0.99163324461616298</c:v>
                </c:pt>
                <c:pt idx="75490">
                  <c:v>0.98886087028720004</c:v>
                </c:pt>
                <c:pt idx="75491">
                  <c:v>0.99120260225066903</c:v>
                </c:pt>
                <c:pt idx="75492">
                  <c:v>0.99293760124680397</c:v>
                </c:pt>
                <c:pt idx="75493">
                  <c:v>0.98779506658733696</c:v>
                </c:pt>
                <c:pt idx="75494">
                  <c:v>0.99377827787043305</c:v>
                </c:pt>
                <c:pt idx="75495">
                  <c:v>0.99205700663552798</c:v>
                </c:pt>
                <c:pt idx="75496">
                  <c:v>0.99042855422060005</c:v>
                </c:pt>
                <c:pt idx="75497">
                  <c:v>0.99137100398626898</c:v>
                </c:pt>
                <c:pt idx="75498">
                  <c:v>0.98889911157645605</c:v>
                </c:pt>
                <c:pt idx="75499">
                  <c:v>0.99349025288039405</c:v>
                </c:pt>
                <c:pt idx="75500">
                  <c:v>0.98831519427069803</c:v>
                </c:pt>
                <c:pt idx="75501">
                  <c:v>0.98922166017784696</c:v>
                </c:pt>
                <c:pt idx="75502">
                  <c:v>0.99327847467964003</c:v>
                </c:pt>
                <c:pt idx="75503">
                  <c:v>0.98734593214769295</c:v>
                </c:pt>
                <c:pt idx="75504">
                  <c:v>0.989979995326564</c:v>
                </c:pt>
                <c:pt idx="75505">
                  <c:v>0.98991132949401905</c:v>
                </c:pt>
                <c:pt idx="75506">
                  <c:v>0.99249498207391096</c:v>
                </c:pt>
                <c:pt idx="75507">
                  <c:v>0.98997913956944505</c:v>
                </c:pt>
                <c:pt idx="75508">
                  <c:v>0.99424657559153895</c:v>
                </c:pt>
                <c:pt idx="75509">
                  <c:v>0.98709548930341195</c:v>
                </c:pt>
                <c:pt idx="75510">
                  <c:v>0.99263836040686904</c:v>
                </c:pt>
                <c:pt idx="75511">
                  <c:v>0.98846967245756501</c:v>
                </c:pt>
                <c:pt idx="75512">
                  <c:v>0.99049434414566195</c:v>
                </c:pt>
                <c:pt idx="75513">
                  <c:v>0.99253247247458498</c:v>
                </c:pt>
                <c:pt idx="75514">
                  <c:v>0.98669955597680703</c:v>
                </c:pt>
                <c:pt idx="75515">
                  <c:v>0.99496223318145605</c:v>
                </c:pt>
                <c:pt idx="75516">
                  <c:v>0.98863001047093002</c:v>
                </c:pt>
                <c:pt idx="75517">
                  <c:v>0.99012555355957699</c:v>
                </c:pt>
                <c:pt idx="75518">
                  <c:v>0.98985530967767599</c:v>
                </c:pt>
                <c:pt idx="75519">
                  <c:v>0.99122403205584197</c:v>
                </c:pt>
                <c:pt idx="75520">
                  <c:v>0.99198000597404401</c:v>
                </c:pt>
                <c:pt idx="75521">
                  <c:v>0.99077574670440005</c:v>
                </c:pt>
                <c:pt idx="75522">
                  <c:v>0.99147846669428896</c:v>
                </c:pt>
                <c:pt idx="75523">
                  <c:v>0.990978519254471</c:v>
                </c:pt>
                <c:pt idx="75524">
                  <c:v>0.98776336456073699</c:v>
                </c:pt>
                <c:pt idx="75525">
                  <c:v>0.988073508403708</c:v>
                </c:pt>
                <c:pt idx="75526">
                  <c:v>0.98921635313609302</c:v>
                </c:pt>
                <c:pt idx="75527">
                  <c:v>0.98869220392451396</c:v>
                </c:pt>
                <c:pt idx="75528">
                  <c:v>0.99062555663747198</c:v>
                </c:pt>
                <c:pt idx="75529">
                  <c:v>0.99035774016368705</c:v>
                </c:pt>
                <c:pt idx="75530">
                  <c:v>0.99103949486876197</c:v>
                </c:pt>
                <c:pt idx="75531">
                  <c:v>0.98934634330162097</c:v>
                </c:pt>
                <c:pt idx="75532">
                  <c:v>0.99463493414277604</c:v>
                </c:pt>
                <c:pt idx="75533">
                  <c:v>0.98822625723886903</c:v>
                </c:pt>
                <c:pt idx="75534">
                  <c:v>0.991636993437508</c:v>
                </c:pt>
                <c:pt idx="75535">
                  <c:v>0.98873663917469901</c:v>
                </c:pt>
                <c:pt idx="75536">
                  <c:v>0.99127190779809304</c:v>
                </c:pt>
                <c:pt idx="75537">
                  <c:v>0.99054383639473798</c:v>
                </c:pt>
                <c:pt idx="75538">
                  <c:v>0.99102366650391505</c:v>
                </c:pt>
                <c:pt idx="75539">
                  <c:v>0.98935037496996803</c:v>
                </c:pt>
                <c:pt idx="75540">
                  <c:v>0.99141902950620897</c:v>
                </c:pt>
                <c:pt idx="75541">
                  <c:v>0.98827287959219201</c:v>
                </c:pt>
                <c:pt idx="75542">
                  <c:v>0.98986714947654497</c:v>
                </c:pt>
                <c:pt idx="75543">
                  <c:v>0.99188302162242503</c:v>
                </c:pt>
                <c:pt idx="75544">
                  <c:v>0.98802092495762806</c:v>
                </c:pt>
                <c:pt idx="75545">
                  <c:v>0.99238873671580896</c:v>
                </c:pt>
                <c:pt idx="75546">
                  <c:v>0.99270559433344097</c:v>
                </c:pt>
                <c:pt idx="75547">
                  <c:v>0.993605939343291</c:v>
                </c:pt>
                <c:pt idx="75548">
                  <c:v>0.98951047637585698</c:v>
                </c:pt>
                <c:pt idx="75549">
                  <c:v>0.98867536968482606</c:v>
                </c:pt>
                <c:pt idx="75550">
                  <c:v>0.992304475979228</c:v>
                </c:pt>
                <c:pt idx="75551">
                  <c:v>0.99049409706935099</c:v>
                </c:pt>
                <c:pt idx="75552">
                  <c:v>0.98895588765414899</c:v>
                </c:pt>
                <c:pt idx="75553">
                  <c:v>0.99267005424322297</c:v>
                </c:pt>
                <c:pt idx="75554">
                  <c:v>0.98796614902428204</c:v>
                </c:pt>
                <c:pt idx="75555">
                  <c:v>0.99117778539742996</c:v>
                </c:pt>
                <c:pt idx="75556">
                  <c:v>0.989613661259097</c:v>
                </c:pt>
                <c:pt idx="75557">
                  <c:v>0.98980834031313103</c:v>
                </c:pt>
                <c:pt idx="75558">
                  <c:v>0.98976097780364303</c:v>
                </c:pt>
                <c:pt idx="75559">
                  <c:v>0.98820091028225798</c:v>
                </c:pt>
                <c:pt idx="75560">
                  <c:v>0.988635653451575</c:v>
                </c:pt>
                <c:pt idx="75561">
                  <c:v>0.991714220659345</c:v>
                </c:pt>
                <c:pt idx="75562">
                  <c:v>0.99347542001178801</c:v>
                </c:pt>
                <c:pt idx="75563">
                  <c:v>0.989659992364191</c:v>
                </c:pt>
                <c:pt idx="75564">
                  <c:v>0.98853677707651899</c:v>
                </c:pt>
                <c:pt idx="75565">
                  <c:v>0.99059192613931502</c:v>
                </c:pt>
                <c:pt idx="75566">
                  <c:v>0.99428380090895196</c:v>
                </c:pt>
                <c:pt idx="75567">
                  <c:v>0.98604364870582595</c:v>
                </c:pt>
                <c:pt idx="75568">
                  <c:v>0.99204025400400597</c:v>
                </c:pt>
                <c:pt idx="75569">
                  <c:v>0.99058300098091201</c:v>
                </c:pt>
                <c:pt idx="75570">
                  <c:v>0.98926863607555204</c:v>
                </c:pt>
                <c:pt idx="75571">
                  <c:v>0.98734510613993298</c:v>
                </c:pt>
                <c:pt idx="75572">
                  <c:v>0.99124147029001397</c:v>
                </c:pt>
                <c:pt idx="75573">
                  <c:v>0.98816625407135905</c:v>
                </c:pt>
                <c:pt idx="75574">
                  <c:v>0.98827761952910398</c:v>
                </c:pt>
                <c:pt idx="75575">
                  <c:v>0.99339274706971203</c:v>
                </c:pt>
                <c:pt idx="75576">
                  <c:v>0.990002224556914</c:v>
                </c:pt>
                <c:pt idx="75577">
                  <c:v>0.98776243863374202</c:v>
                </c:pt>
                <c:pt idx="75578">
                  <c:v>0.99232614886957005</c:v>
                </c:pt>
                <c:pt idx="75579">
                  <c:v>0.99064914958730899</c:v>
                </c:pt>
                <c:pt idx="75580">
                  <c:v>0.98792802264621205</c:v>
                </c:pt>
                <c:pt idx="75581">
                  <c:v>0.99064745681169097</c:v>
                </c:pt>
                <c:pt idx="75582">
                  <c:v>0.98885620609845704</c:v>
                </c:pt>
                <c:pt idx="75583">
                  <c:v>0.99117557060823303</c:v>
                </c:pt>
                <c:pt idx="75584">
                  <c:v>0.98846500171257801</c:v>
                </c:pt>
                <c:pt idx="75585">
                  <c:v>0.98803518964039605</c:v>
                </c:pt>
                <c:pt idx="75586">
                  <c:v>0.99435346111997103</c:v>
                </c:pt>
                <c:pt idx="75587">
                  <c:v>0.99210063826919104</c:v>
                </c:pt>
                <c:pt idx="75588">
                  <c:v>0.99016983500585798</c:v>
                </c:pt>
                <c:pt idx="75589">
                  <c:v>0.99418421994457395</c:v>
                </c:pt>
                <c:pt idx="75590">
                  <c:v>0.98905809815654699</c:v>
                </c:pt>
                <c:pt idx="75591">
                  <c:v>0.99213454545907298</c:v>
                </c:pt>
                <c:pt idx="75592">
                  <c:v>0.99350881224946996</c:v>
                </c:pt>
                <c:pt idx="75593">
                  <c:v>0.99111441477125395</c:v>
                </c:pt>
                <c:pt idx="75594">
                  <c:v>0.98926775577614701</c:v>
                </c:pt>
                <c:pt idx="75595">
                  <c:v>0.99007641653751299</c:v>
                </c:pt>
                <c:pt idx="75596">
                  <c:v>0.99119140667430305</c:v>
                </c:pt>
                <c:pt idx="75597">
                  <c:v>0.99211470752624098</c:v>
                </c:pt>
                <c:pt idx="75598">
                  <c:v>0.99190690371466195</c:v>
                </c:pt>
                <c:pt idx="75599">
                  <c:v>0.98994109758305004</c:v>
                </c:pt>
                <c:pt idx="75600">
                  <c:v>0.98621364654420995</c:v>
                </c:pt>
                <c:pt idx="75601">
                  <c:v>0.99047714668402698</c:v>
                </c:pt>
                <c:pt idx="75602">
                  <c:v>0.99195270390470003</c:v>
                </c:pt>
                <c:pt idx="75603">
                  <c:v>0.98921953131629603</c:v>
                </c:pt>
                <c:pt idx="75604">
                  <c:v>0.99006663460105904</c:v>
                </c:pt>
                <c:pt idx="75605">
                  <c:v>0.98708908563963405</c:v>
                </c:pt>
                <c:pt idx="75606">
                  <c:v>0.98965155620618706</c:v>
                </c:pt>
                <c:pt idx="75607">
                  <c:v>0.98640071401977902</c:v>
                </c:pt>
                <c:pt idx="75608">
                  <c:v>0.98737239926741505</c:v>
                </c:pt>
                <c:pt idx="75609">
                  <c:v>0.99002061439904898</c:v>
                </c:pt>
                <c:pt idx="75610">
                  <c:v>0.987955339635187</c:v>
                </c:pt>
                <c:pt idx="75611">
                  <c:v>0.99338610076377598</c:v>
                </c:pt>
                <c:pt idx="75612">
                  <c:v>0.99043195362057901</c:v>
                </c:pt>
                <c:pt idx="75613">
                  <c:v>0.993037763160035</c:v>
                </c:pt>
                <c:pt idx="75614">
                  <c:v>0.99078322797013296</c:v>
                </c:pt>
                <c:pt idx="75615">
                  <c:v>0.99274584532455401</c:v>
                </c:pt>
                <c:pt idx="75616">
                  <c:v>0.99348098943933205</c:v>
                </c:pt>
                <c:pt idx="75617">
                  <c:v>0.98751420170512705</c:v>
                </c:pt>
                <c:pt idx="75618">
                  <c:v>0.99063561310845705</c:v>
                </c:pt>
                <c:pt idx="75619">
                  <c:v>0.99212533210064902</c:v>
                </c:pt>
                <c:pt idx="75620">
                  <c:v>0.99243202093871297</c:v>
                </c:pt>
                <c:pt idx="75621">
                  <c:v>0.99278568713380699</c:v>
                </c:pt>
                <c:pt idx="75622">
                  <c:v>0.99162755690848303</c:v>
                </c:pt>
                <c:pt idx="75623">
                  <c:v>0.99251501831787503</c:v>
                </c:pt>
                <c:pt idx="75624">
                  <c:v>0.99082754263467998</c:v>
                </c:pt>
                <c:pt idx="75625">
                  <c:v>0.98959532901988601</c:v>
                </c:pt>
                <c:pt idx="75626">
                  <c:v>0.99136034355612901</c:v>
                </c:pt>
                <c:pt idx="75627">
                  <c:v>0.99327756346471896</c:v>
                </c:pt>
                <c:pt idx="75628">
                  <c:v>0.99145459580267703</c:v>
                </c:pt>
                <c:pt idx="75629">
                  <c:v>0.98909618904463503</c:v>
                </c:pt>
                <c:pt idx="75630">
                  <c:v>0.99137725901360596</c:v>
                </c:pt>
                <c:pt idx="75631">
                  <c:v>0.99083953931221203</c:v>
                </c:pt>
                <c:pt idx="75632">
                  <c:v>0.99138269505955401</c:v>
                </c:pt>
                <c:pt idx="75633">
                  <c:v>0.98951291775063999</c:v>
                </c:pt>
                <c:pt idx="75634">
                  <c:v>0.99052218564449801</c:v>
                </c:pt>
                <c:pt idx="75635">
                  <c:v>0.98896781547308199</c:v>
                </c:pt>
                <c:pt idx="75636">
                  <c:v>0.992753277807229</c:v>
                </c:pt>
                <c:pt idx="75637">
                  <c:v>0.99067241642107895</c:v>
                </c:pt>
                <c:pt idx="75638">
                  <c:v>0.98605952634604099</c:v>
                </c:pt>
                <c:pt idx="75639">
                  <c:v>0.99055913487597103</c:v>
                </c:pt>
                <c:pt idx="75640">
                  <c:v>0.989295969326353</c:v>
                </c:pt>
                <c:pt idx="75641">
                  <c:v>0.98813439723916097</c:v>
                </c:pt>
                <c:pt idx="75642">
                  <c:v>0.99009119798682599</c:v>
                </c:pt>
                <c:pt idx="75643">
                  <c:v>0.98873840761582099</c:v>
                </c:pt>
                <c:pt idx="75644">
                  <c:v>0.98697177465899999</c:v>
                </c:pt>
                <c:pt idx="75645">
                  <c:v>0.99366050605851297</c:v>
                </c:pt>
                <c:pt idx="75646">
                  <c:v>0.98854250532994303</c:v>
                </c:pt>
                <c:pt idx="75647">
                  <c:v>0.99002691507091101</c:v>
                </c:pt>
                <c:pt idx="75648">
                  <c:v>0.98833399439536795</c:v>
                </c:pt>
                <c:pt idx="75649">
                  <c:v>0.98817317730594101</c:v>
                </c:pt>
                <c:pt idx="75650">
                  <c:v>0.99223891702056899</c:v>
                </c:pt>
                <c:pt idx="75651">
                  <c:v>0.99051603463167603</c:v>
                </c:pt>
                <c:pt idx="75652">
                  <c:v>0.99102757663265095</c:v>
                </c:pt>
                <c:pt idx="75653">
                  <c:v>0.98914403165755505</c:v>
                </c:pt>
                <c:pt idx="75654">
                  <c:v>0.991810404847984</c:v>
                </c:pt>
                <c:pt idx="75655">
                  <c:v>0.99128768380983601</c:v>
                </c:pt>
                <c:pt idx="75656">
                  <c:v>0.98894353690401104</c:v>
                </c:pt>
                <c:pt idx="75657">
                  <c:v>0.98712467483866395</c:v>
                </c:pt>
                <c:pt idx="75658">
                  <c:v>0.99086281936590004</c:v>
                </c:pt>
                <c:pt idx="75659">
                  <c:v>0.99014300650473996</c:v>
                </c:pt>
                <c:pt idx="75660">
                  <c:v>0.992062498528264</c:v>
                </c:pt>
                <c:pt idx="75661">
                  <c:v>0.98989878713160095</c:v>
                </c:pt>
                <c:pt idx="75662">
                  <c:v>0.99180952488960605</c:v>
                </c:pt>
                <c:pt idx="75663">
                  <c:v>0.99235361692139601</c:v>
                </c:pt>
                <c:pt idx="75664">
                  <c:v>0.99022424325922498</c:v>
                </c:pt>
                <c:pt idx="75665">
                  <c:v>0.99069134330536901</c:v>
                </c:pt>
                <c:pt idx="75666">
                  <c:v>0.99252553049786696</c:v>
                </c:pt>
                <c:pt idx="75667">
                  <c:v>0.98848502187057996</c:v>
                </c:pt>
                <c:pt idx="75668">
                  <c:v>0.99032769890234895</c:v>
                </c:pt>
                <c:pt idx="75669">
                  <c:v>0.99231635784402605</c:v>
                </c:pt>
                <c:pt idx="75670">
                  <c:v>0.98988430501870195</c:v>
                </c:pt>
                <c:pt idx="75671">
                  <c:v>0.99195376254129297</c:v>
                </c:pt>
                <c:pt idx="75672">
                  <c:v>0.98802439477141801</c:v>
                </c:pt>
                <c:pt idx="75673">
                  <c:v>0.99304117215019605</c:v>
                </c:pt>
                <c:pt idx="75674">
                  <c:v>0.99420594499750903</c:v>
                </c:pt>
                <c:pt idx="75675">
                  <c:v>0.98723921722991503</c:v>
                </c:pt>
                <c:pt idx="75676">
                  <c:v>0.99246336710657501</c:v>
                </c:pt>
                <c:pt idx="75677">
                  <c:v>0.98971599680033895</c:v>
                </c:pt>
                <c:pt idx="75678">
                  <c:v>0.98977286910380702</c:v>
                </c:pt>
                <c:pt idx="75679">
                  <c:v>0.99122548288325496</c:v>
                </c:pt>
                <c:pt idx="75680">
                  <c:v>0.99057996228759504</c:v>
                </c:pt>
                <c:pt idx="75681">
                  <c:v>0.98923298440441498</c:v>
                </c:pt>
                <c:pt idx="75682">
                  <c:v>0.99033158733868099</c:v>
                </c:pt>
                <c:pt idx="75683">
                  <c:v>0.99308644308441296</c:v>
                </c:pt>
                <c:pt idx="75684">
                  <c:v>0.99462122812214804</c:v>
                </c:pt>
                <c:pt idx="75685">
                  <c:v>0.98931404347452601</c:v>
                </c:pt>
                <c:pt idx="75686">
                  <c:v>0.988325804291597</c:v>
                </c:pt>
                <c:pt idx="75687">
                  <c:v>0.99188733160953502</c:v>
                </c:pt>
                <c:pt idx="75688">
                  <c:v>0.98782570124832303</c:v>
                </c:pt>
                <c:pt idx="75689">
                  <c:v>0.99013938939671298</c:v>
                </c:pt>
                <c:pt idx="75690">
                  <c:v>0.99111264067098803</c:v>
                </c:pt>
                <c:pt idx="75691">
                  <c:v>0.98717039762825098</c:v>
                </c:pt>
                <c:pt idx="75692">
                  <c:v>0.986769589116547</c:v>
                </c:pt>
                <c:pt idx="75693">
                  <c:v>0.99138535455129395</c:v>
                </c:pt>
                <c:pt idx="75694">
                  <c:v>0.98801943706789097</c:v>
                </c:pt>
                <c:pt idx="75695">
                  <c:v>0.99077492888351104</c:v>
                </c:pt>
                <c:pt idx="75696">
                  <c:v>0.99174666983399695</c:v>
                </c:pt>
                <c:pt idx="75697">
                  <c:v>0.98973341179795404</c:v>
                </c:pt>
                <c:pt idx="75698">
                  <c:v>0.99165836406894503</c:v>
                </c:pt>
                <c:pt idx="75699">
                  <c:v>0.991020805263917</c:v>
                </c:pt>
                <c:pt idx="75700">
                  <c:v>0.989556588827466</c:v>
                </c:pt>
                <c:pt idx="75701">
                  <c:v>0.99280496432329202</c:v>
                </c:pt>
                <c:pt idx="75702">
                  <c:v>0.98807572473188099</c:v>
                </c:pt>
                <c:pt idx="75703">
                  <c:v>0.99148327272038095</c:v>
                </c:pt>
                <c:pt idx="75704">
                  <c:v>0.99285433849787097</c:v>
                </c:pt>
                <c:pt idx="75705">
                  <c:v>0.99169991469210395</c:v>
                </c:pt>
                <c:pt idx="75706">
                  <c:v>0.99220655601316898</c:v>
                </c:pt>
                <c:pt idx="75707">
                  <c:v>0.99298684138742399</c:v>
                </c:pt>
                <c:pt idx="75708">
                  <c:v>0.99059740224785298</c:v>
                </c:pt>
                <c:pt idx="75709">
                  <c:v>0.99241087147782303</c:v>
                </c:pt>
                <c:pt idx="75710">
                  <c:v>0.98869936417599402</c:v>
                </c:pt>
                <c:pt idx="75711">
                  <c:v>0.98736681938497595</c:v>
                </c:pt>
                <c:pt idx="75712">
                  <c:v>0.98999479965163695</c:v>
                </c:pt>
                <c:pt idx="75713">
                  <c:v>0.99155152734782503</c:v>
                </c:pt>
                <c:pt idx="75714">
                  <c:v>0.98778538211058997</c:v>
                </c:pt>
                <c:pt idx="75715">
                  <c:v>0.99080043974771304</c:v>
                </c:pt>
                <c:pt idx="75716">
                  <c:v>0.98811141575469996</c:v>
                </c:pt>
                <c:pt idx="75717">
                  <c:v>0.98866743501113197</c:v>
                </c:pt>
                <c:pt idx="75718">
                  <c:v>0.98919353626115003</c:v>
                </c:pt>
                <c:pt idx="75719">
                  <c:v>0.99298494431651396</c:v>
                </c:pt>
                <c:pt idx="75720">
                  <c:v>0.98763611783445004</c:v>
                </c:pt>
                <c:pt idx="75721">
                  <c:v>0.99342178454464003</c:v>
                </c:pt>
                <c:pt idx="75722">
                  <c:v>0.99059544980657799</c:v>
                </c:pt>
                <c:pt idx="75723">
                  <c:v>0.99224286211940904</c:v>
                </c:pt>
                <c:pt idx="75724">
                  <c:v>0.99226391487823795</c:v>
                </c:pt>
                <c:pt idx="75725">
                  <c:v>0.99487186196456601</c:v>
                </c:pt>
                <c:pt idx="75726">
                  <c:v>0.99054260884826395</c:v>
                </c:pt>
                <c:pt idx="75727">
                  <c:v>0.98691246338808103</c:v>
                </c:pt>
                <c:pt idx="75728">
                  <c:v>0.99039068634675498</c:v>
                </c:pt>
                <c:pt idx="75729">
                  <c:v>0.98755358989477304</c:v>
                </c:pt>
                <c:pt idx="75730">
                  <c:v>0.99006695052157501</c:v>
                </c:pt>
                <c:pt idx="75731">
                  <c:v>0.98789382710245599</c:v>
                </c:pt>
                <c:pt idx="75732">
                  <c:v>0.98791689034098795</c:v>
                </c:pt>
                <c:pt idx="75733">
                  <c:v>0.98944947890049695</c:v>
                </c:pt>
                <c:pt idx="75734">
                  <c:v>0.986594171037802</c:v>
                </c:pt>
                <c:pt idx="75735">
                  <c:v>0.989271923102368</c:v>
                </c:pt>
                <c:pt idx="75736">
                  <c:v>0.991479348523302</c:v>
                </c:pt>
                <c:pt idx="75737">
                  <c:v>0.98972970083554301</c:v>
                </c:pt>
                <c:pt idx="75738">
                  <c:v>0.987708584803345</c:v>
                </c:pt>
                <c:pt idx="75739">
                  <c:v>0.99341315317072598</c:v>
                </c:pt>
                <c:pt idx="75740">
                  <c:v>0.99363960792940298</c:v>
                </c:pt>
                <c:pt idx="75741">
                  <c:v>0.98789535676028795</c:v>
                </c:pt>
                <c:pt idx="75742">
                  <c:v>0.99172688959431499</c:v>
                </c:pt>
                <c:pt idx="75743">
                  <c:v>0.99002577310739404</c:v>
                </c:pt>
                <c:pt idx="75744">
                  <c:v>0.991565523829263</c:v>
                </c:pt>
                <c:pt idx="75745">
                  <c:v>0.987974095602146</c:v>
                </c:pt>
                <c:pt idx="75746">
                  <c:v>0.99310087544381198</c:v>
                </c:pt>
                <c:pt idx="75747">
                  <c:v>0.98939245443521595</c:v>
                </c:pt>
                <c:pt idx="75748">
                  <c:v>0.98825167616432297</c:v>
                </c:pt>
                <c:pt idx="75749">
                  <c:v>0.99137117376949802</c:v>
                </c:pt>
                <c:pt idx="75750">
                  <c:v>0.992934050939274</c:v>
                </c:pt>
                <c:pt idx="75751">
                  <c:v>0.98973444857356596</c:v>
                </c:pt>
                <c:pt idx="75752">
                  <c:v>0.98948574134018896</c:v>
                </c:pt>
                <c:pt idx="75753">
                  <c:v>0.98806421038812098</c:v>
                </c:pt>
                <c:pt idx="75754">
                  <c:v>0.99009617267244698</c:v>
                </c:pt>
                <c:pt idx="75755">
                  <c:v>0.98931660875442895</c:v>
                </c:pt>
                <c:pt idx="75756">
                  <c:v>0.99308717431904203</c:v>
                </c:pt>
                <c:pt idx="75757">
                  <c:v>0.98806918352731898</c:v>
                </c:pt>
                <c:pt idx="75758">
                  <c:v>0.99180701352248701</c:v>
                </c:pt>
                <c:pt idx="75759">
                  <c:v>0.98721120528423401</c:v>
                </c:pt>
                <c:pt idx="75760">
                  <c:v>0.98921606759121095</c:v>
                </c:pt>
                <c:pt idx="75761">
                  <c:v>0.99099832895582296</c:v>
                </c:pt>
                <c:pt idx="75762">
                  <c:v>0.99154970926417896</c:v>
                </c:pt>
                <c:pt idx="75763">
                  <c:v>0.990720551411299</c:v>
                </c:pt>
                <c:pt idx="75764">
                  <c:v>0.99026402514965095</c:v>
                </c:pt>
                <c:pt idx="75765">
                  <c:v>0.98723662341575102</c:v>
                </c:pt>
                <c:pt idx="75766">
                  <c:v>0.99338586622604197</c:v>
                </c:pt>
                <c:pt idx="75767">
                  <c:v>0.98903597556255196</c:v>
                </c:pt>
                <c:pt idx="75768">
                  <c:v>0.98723391408055505</c:v>
                </c:pt>
                <c:pt idx="75769">
                  <c:v>0.99298075911820605</c:v>
                </c:pt>
                <c:pt idx="75770">
                  <c:v>0.99076136901216005</c:v>
                </c:pt>
                <c:pt idx="75771">
                  <c:v>0.98868796635163203</c:v>
                </c:pt>
                <c:pt idx="75772">
                  <c:v>0.98962190809290596</c:v>
                </c:pt>
                <c:pt idx="75773">
                  <c:v>0.98987787807703997</c:v>
                </c:pt>
                <c:pt idx="75774">
                  <c:v>0.99160381172793899</c:v>
                </c:pt>
                <c:pt idx="75775">
                  <c:v>0.98997512513517105</c:v>
                </c:pt>
                <c:pt idx="75776">
                  <c:v>0.98825007670002896</c:v>
                </c:pt>
                <c:pt idx="75777">
                  <c:v>0.99009648057292199</c:v>
                </c:pt>
                <c:pt idx="75778">
                  <c:v>0.98751304602425605</c:v>
                </c:pt>
                <c:pt idx="75779">
                  <c:v>0.990263264988541</c:v>
                </c:pt>
                <c:pt idx="75780">
                  <c:v>0.99060420122679305</c:v>
                </c:pt>
                <c:pt idx="75781">
                  <c:v>0.98857531019399703</c:v>
                </c:pt>
                <c:pt idx="75782">
                  <c:v>0.98987597688776596</c:v>
                </c:pt>
                <c:pt idx="75783">
                  <c:v>0.99067112176013905</c:v>
                </c:pt>
                <c:pt idx="75784">
                  <c:v>0.98641495969580195</c:v>
                </c:pt>
                <c:pt idx="75785">
                  <c:v>0.98925323382830699</c:v>
                </c:pt>
                <c:pt idx="75786">
                  <c:v>0.99101734327568702</c:v>
                </c:pt>
                <c:pt idx="75787">
                  <c:v>0.99154932302391596</c:v>
                </c:pt>
                <c:pt idx="75788">
                  <c:v>0.99181878877572904</c:v>
                </c:pt>
                <c:pt idx="75789">
                  <c:v>0.99080877465032002</c:v>
                </c:pt>
                <c:pt idx="75790">
                  <c:v>0.99491141332218602</c:v>
                </c:pt>
                <c:pt idx="75791">
                  <c:v>0.98829389942000401</c:v>
                </c:pt>
                <c:pt idx="75792">
                  <c:v>0.98641779972706101</c:v>
                </c:pt>
                <c:pt idx="75793">
                  <c:v>0.99287488273621805</c:v>
                </c:pt>
                <c:pt idx="75794">
                  <c:v>0.98626920305760002</c:v>
                </c:pt>
                <c:pt idx="75795">
                  <c:v>0.98993925137699401</c:v>
                </c:pt>
                <c:pt idx="75796">
                  <c:v>0.98677300670673695</c:v>
                </c:pt>
                <c:pt idx="75797">
                  <c:v>0.99145627391563196</c:v>
                </c:pt>
                <c:pt idx="75798">
                  <c:v>0.98841105287661102</c:v>
                </c:pt>
                <c:pt idx="75799">
                  <c:v>0.98768402710386005</c:v>
                </c:pt>
                <c:pt idx="75800">
                  <c:v>0.98941172561477297</c:v>
                </c:pt>
                <c:pt idx="75801">
                  <c:v>0.99048849073505396</c:v>
                </c:pt>
                <c:pt idx="75802">
                  <c:v>0.98951417103947303</c:v>
                </c:pt>
                <c:pt idx="75803">
                  <c:v>0.99313458036403002</c:v>
                </c:pt>
                <c:pt idx="75804">
                  <c:v>0.98932627078072899</c:v>
                </c:pt>
                <c:pt idx="75805">
                  <c:v>0.98924626536320304</c:v>
                </c:pt>
                <c:pt idx="75806">
                  <c:v>0.987953043355283</c:v>
                </c:pt>
                <c:pt idx="75807">
                  <c:v>0.99384365420194698</c:v>
                </c:pt>
                <c:pt idx="75808">
                  <c:v>0.99162205756503596</c:v>
                </c:pt>
                <c:pt idx="75809">
                  <c:v>0.99320497430726395</c:v>
                </c:pt>
                <c:pt idx="75810">
                  <c:v>0.99281045842299298</c:v>
                </c:pt>
                <c:pt idx="75811">
                  <c:v>0.99012535434039095</c:v>
                </c:pt>
                <c:pt idx="75812">
                  <c:v>0.99118044024039198</c:v>
                </c:pt>
                <c:pt idx="75813">
                  <c:v>0.99207542837712104</c:v>
                </c:pt>
                <c:pt idx="75814">
                  <c:v>0.98858085607870205</c:v>
                </c:pt>
                <c:pt idx="75815">
                  <c:v>0.99012633206586098</c:v>
                </c:pt>
                <c:pt idx="75816">
                  <c:v>0.99415161586606504</c:v>
                </c:pt>
                <c:pt idx="75817">
                  <c:v>0.99084896941031297</c:v>
                </c:pt>
                <c:pt idx="75818">
                  <c:v>0.98790101510578299</c:v>
                </c:pt>
                <c:pt idx="75819">
                  <c:v>0.99164965253881898</c:v>
                </c:pt>
                <c:pt idx="75820">
                  <c:v>0.99021291681493595</c:v>
                </c:pt>
                <c:pt idx="75821">
                  <c:v>0.99085610987783101</c:v>
                </c:pt>
                <c:pt idx="75822">
                  <c:v>0.98951380209945505</c:v>
                </c:pt>
                <c:pt idx="75823">
                  <c:v>0.98798274772911399</c:v>
                </c:pt>
                <c:pt idx="75824">
                  <c:v>0.99223092506450805</c:v>
                </c:pt>
                <c:pt idx="75825">
                  <c:v>0.98911857041065299</c:v>
                </c:pt>
                <c:pt idx="75826">
                  <c:v>0.99045654640093905</c:v>
                </c:pt>
                <c:pt idx="75827">
                  <c:v>0.99252713946072701</c:v>
                </c:pt>
                <c:pt idx="75828">
                  <c:v>0.99195067335308995</c:v>
                </c:pt>
                <c:pt idx="75829">
                  <c:v>0.98862981241441295</c:v>
                </c:pt>
                <c:pt idx="75830">
                  <c:v>0.98936904660834601</c:v>
                </c:pt>
                <c:pt idx="75831">
                  <c:v>0.99055450159608305</c:v>
                </c:pt>
                <c:pt idx="75832">
                  <c:v>0.99174311108039703</c:v>
                </c:pt>
                <c:pt idx="75833">
                  <c:v>0.98789260482491303</c:v>
                </c:pt>
                <c:pt idx="75834">
                  <c:v>0.99310807360090902</c:v>
                </c:pt>
                <c:pt idx="75835">
                  <c:v>0.99367582156196399</c:v>
                </c:pt>
                <c:pt idx="75836">
                  <c:v>0.99078718302320801</c:v>
                </c:pt>
                <c:pt idx="75837">
                  <c:v>0.99069330839132097</c:v>
                </c:pt>
                <c:pt idx="75838">
                  <c:v>0.98853656937093304</c:v>
                </c:pt>
                <c:pt idx="75839">
                  <c:v>0.99143044970303296</c:v>
                </c:pt>
                <c:pt idx="75840">
                  <c:v>0.98740948286004004</c:v>
                </c:pt>
                <c:pt idx="75841">
                  <c:v>0.99044671973308795</c:v>
                </c:pt>
                <c:pt idx="75842">
                  <c:v>0.99010681754028995</c:v>
                </c:pt>
                <c:pt idx="75843">
                  <c:v>0.99118281230404104</c:v>
                </c:pt>
                <c:pt idx="75844">
                  <c:v>0.99136622667405505</c:v>
                </c:pt>
                <c:pt idx="75845">
                  <c:v>0.988785744351665</c:v>
                </c:pt>
                <c:pt idx="75846">
                  <c:v>0.99240768846966498</c:v>
                </c:pt>
                <c:pt idx="75847">
                  <c:v>0.98945068356406496</c:v>
                </c:pt>
                <c:pt idx="75848">
                  <c:v>0.98969760470880097</c:v>
                </c:pt>
                <c:pt idx="75849">
                  <c:v>0.98843032122917496</c:v>
                </c:pt>
                <c:pt idx="75850">
                  <c:v>0.98792781935887997</c:v>
                </c:pt>
                <c:pt idx="75851">
                  <c:v>0.98963809902811595</c:v>
                </c:pt>
                <c:pt idx="75852">
                  <c:v>0.99291291559681305</c:v>
                </c:pt>
                <c:pt idx="75853">
                  <c:v>0.99275744388134002</c:v>
                </c:pt>
                <c:pt idx="75854">
                  <c:v>0.993579092539699</c:v>
                </c:pt>
                <c:pt idx="75855">
                  <c:v>0.98805414161191296</c:v>
                </c:pt>
                <c:pt idx="75856">
                  <c:v>0.98977094177466796</c:v>
                </c:pt>
                <c:pt idx="75857">
                  <c:v>0.99064501679265105</c:v>
                </c:pt>
                <c:pt idx="75858">
                  <c:v>0.99167175856671697</c:v>
                </c:pt>
                <c:pt idx="75859">
                  <c:v>0.98733115573465202</c:v>
                </c:pt>
                <c:pt idx="75860">
                  <c:v>0.99221823868370596</c:v>
                </c:pt>
                <c:pt idx="75861">
                  <c:v>0.99105386057124201</c:v>
                </c:pt>
                <c:pt idx="75862">
                  <c:v>0.98867763499813499</c:v>
                </c:pt>
                <c:pt idx="75863">
                  <c:v>0.99322928712830705</c:v>
                </c:pt>
                <c:pt idx="75864">
                  <c:v>0.99126384528436595</c:v>
                </c:pt>
                <c:pt idx="75865">
                  <c:v>0.99293192632262395</c:v>
                </c:pt>
                <c:pt idx="75866">
                  <c:v>0.99366176928193695</c:v>
                </c:pt>
                <c:pt idx="75867">
                  <c:v>0.993843244266854</c:v>
                </c:pt>
                <c:pt idx="75868">
                  <c:v>0.99265167734230697</c:v>
                </c:pt>
                <c:pt idx="75869">
                  <c:v>0.99173004162118195</c:v>
                </c:pt>
                <c:pt idx="75870">
                  <c:v>0.99354774850303795</c:v>
                </c:pt>
                <c:pt idx="75871">
                  <c:v>0.99220516173447304</c:v>
                </c:pt>
                <c:pt idx="75872">
                  <c:v>0.98834542109899504</c:v>
                </c:pt>
                <c:pt idx="75873">
                  <c:v>0.99392171110555805</c:v>
                </c:pt>
                <c:pt idx="75874">
                  <c:v>0.98709231203204195</c:v>
                </c:pt>
                <c:pt idx="75875">
                  <c:v>0.98709409631405798</c:v>
                </c:pt>
                <c:pt idx="75876">
                  <c:v>0.99333842849716303</c:v>
                </c:pt>
                <c:pt idx="75877">
                  <c:v>0.987193016292368</c:v>
                </c:pt>
                <c:pt idx="75878">
                  <c:v>0.99183322710976496</c:v>
                </c:pt>
                <c:pt idx="75879">
                  <c:v>0.99147676508624005</c:v>
                </c:pt>
                <c:pt idx="75880">
                  <c:v>0.99305854724496001</c:v>
                </c:pt>
                <c:pt idx="75881">
                  <c:v>0.99253791353262799</c:v>
                </c:pt>
                <c:pt idx="75882">
                  <c:v>0.98600433802925702</c:v>
                </c:pt>
                <c:pt idx="75883">
                  <c:v>0.99364490075116196</c:v>
                </c:pt>
                <c:pt idx="75884">
                  <c:v>0.99064754448139503</c:v>
                </c:pt>
                <c:pt idx="75885">
                  <c:v>0.98807253806672801</c:v>
                </c:pt>
                <c:pt idx="75886">
                  <c:v>0.99048675563218602</c:v>
                </c:pt>
                <c:pt idx="75887">
                  <c:v>0.98615281655744602</c:v>
                </c:pt>
                <c:pt idx="75888">
                  <c:v>0.98876287611260205</c:v>
                </c:pt>
                <c:pt idx="75889">
                  <c:v>0.99178866789541997</c:v>
                </c:pt>
                <c:pt idx="75890">
                  <c:v>0.98829874096661496</c:v>
                </c:pt>
                <c:pt idx="75891">
                  <c:v>0.98741482378084</c:v>
                </c:pt>
                <c:pt idx="75892">
                  <c:v>0.99439015378023998</c:v>
                </c:pt>
                <c:pt idx="75893">
                  <c:v>0.99035696481909197</c:v>
                </c:pt>
                <c:pt idx="75894">
                  <c:v>0.98988884150541501</c:v>
                </c:pt>
                <c:pt idx="75895">
                  <c:v>0.99085444685696</c:v>
                </c:pt>
                <c:pt idx="75896">
                  <c:v>0.99090916004390694</c:v>
                </c:pt>
                <c:pt idx="75897">
                  <c:v>0.99138163671395296</c:v>
                </c:pt>
                <c:pt idx="75898">
                  <c:v>0.98900086968418399</c:v>
                </c:pt>
                <c:pt idx="75899">
                  <c:v>0.98812929292801399</c:v>
                </c:pt>
                <c:pt idx="75900">
                  <c:v>0.98884111732028601</c:v>
                </c:pt>
                <c:pt idx="75901">
                  <c:v>0.99082610302370899</c:v>
                </c:pt>
                <c:pt idx="75902">
                  <c:v>0.98622932546783204</c:v>
                </c:pt>
                <c:pt idx="75903">
                  <c:v>0.99307404881533901</c:v>
                </c:pt>
                <c:pt idx="75904">
                  <c:v>0.98966674443945701</c:v>
                </c:pt>
                <c:pt idx="75905">
                  <c:v>0.98681463518119805</c:v>
                </c:pt>
                <c:pt idx="75906">
                  <c:v>0.99311747081484902</c:v>
                </c:pt>
                <c:pt idx="75907">
                  <c:v>0.99184415940521198</c:v>
                </c:pt>
                <c:pt idx="75908">
                  <c:v>0.98742482358515604</c:v>
                </c:pt>
                <c:pt idx="75909">
                  <c:v>0.99486156660055403</c:v>
                </c:pt>
                <c:pt idx="75910">
                  <c:v>0.98827474788877201</c:v>
                </c:pt>
                <c:pt idx="75911">
                  <c:v>0.99288157873889205</c:v>
                </c:pt>
                <c:pt idx="75912">
                  <c:v>0.99464288658969602</c:v>
                </c:pt>
                <c:pt idx="75913">
                  <c:v>0.987585975739662</c:v>
                </c:pt>
                <c:pt idx="75914">
                  <c:v>0.98827431133836297</c:v>
                </c:pt>
                <c:pt idx="75915">
                  <c:v>0.994550431655294</c:v>
                </c:pt>
                <c:pt idx="75916">
                  <c:v>0.98857019760270803</c:v>
                </c:pt>
                <c:pt idx="75917">
                  <c:v>0.98817865740050803</c:v>
                </c:pt>
                <c:pt idx="75918">
                  <c:v>0.99195410543849505</c:v>
                </c:pt>
                <c:pt idx="75919">
                  <c:v>0.98990670493010602</c:v>
                </c:pt>
                <c:pt idx="75920">
                  <c:v>0.98727186235617104</c:v>
                </c:pt>
                <c:pt idx="75921">
                  <c:v>0.99108091261933995</c:v>
                </c:pt>
                <c:pt idx="75922">
                  <c:v>0.99178156823722696</c:v>
                </c:pt>
                <c:pt idx="75923">
                  <c:v>0.989834223030431</c:v>
                </c:pt>
                <c:pt idx="75924">
                  <c:v>0.98726411847597095</c:v>
                </c:pt>
                <c:pt idx="75925">
                  <c:v>0.98653736223306598</c:v>
                </c:pt>
                <c:pt idx="75926">
                  <c:v>0.992889719650906</c:v>
                </c:pt>
                <c:pt idx="75927">
                  <c:v>0.98765761971625599</c:v>
                </c:pt>
                <c:pt idx="75928">
                  <c:v>0.99140695364912002</c:v>
                </c:pt>
                <c:pt idx="75929">
                  <c:v>0.989343214945269</c:v>
                </c:pt>
                <c:pt idx="75930">
                  <c:v>0.98677305226684198</c:v>
                </c:pt>
                <c:pt idx="75931">
                  <c:v>0.99145842254286798</c:v>
                </c:pt>
                <c:pt idx="75932">
                  <c:v>0.98519453269088197</c:v>
                </c:pt>
                <c:pt idx="75933">
                  <c:v>0.99268587108429296</c:v>
                </c:pt>
                <c:pt idx="75934">
                  <c:v>0.98972348323074399</c:v>
                </c:pt>
                <c:pt idx="75935">
                  <c:v>0.98998830975666596</c:v>
                </c:pt>
                <c:pt idx="75936">
                  <c:v>0.98712518573600505</c:v>
                </c:pt>
                <c:pt idx="75937">
                  <c:v>0.99212501682093401</c:v>
                </c:pt>
                <c:pt idx="75938">
                  <c:v>0.99084362712265905</c:v>
                </c:pt>
                <c:pt idx="75939">
                  <c:v>0.99160756314990495</c:v>
                </c:pt>
                <c:pt idx="75940">
                  <c:v>0.98906422392803395</c:v>
                </c:pt>
                <c:pt idx="75941">
                  <c:v>0.99054157851768598</c:v>
                </c:pt>
                <c:pt idx="75942">
                  <c:v>0.99255368341153805</c:v>
                </c:pt>
                <c:pt idx="75943">
                  <c:v>0.98760106159235495</c:v>
                </c:pt>
                <c:pt idx="75944">
                  <c:v>0.99161173228293098</c:v>
                </c:pt>
                <c:pt idx="75945">
                  <c:v>0.988307884322146</c:v>
                </c:pt>
                <c:pt idx="75946">
                  <c:v>0.98866645962732003</c:v>
                </c:pt>
                <c:pt idx="75947">
                  <c:v>0.98588949424230299</c:v>
                </c:pt>
                <c:pt idx="75948">
                  <c:v>0.99423171076352801</c:v>
                </c:pt>
                <c:pt idx="75949">
                  <c:v>0.99008856506959197</c:v>
                </c:pt>
                <c:pt idx="75950">
                  <c:v>0.98964082631579198</c:v>
                </c:pt>
                <c:pt idx="75951">
                  <c:v>0.99358590909405198</c:v>
                </c:pt>
                <c:pt idx="75952">
                  <c:v>0.99325163084323398</c:v>
                </c:pt>
                <c:pt idx="75953">
                  <c:v>0.99285488300581404</c:v>
                </c:pt>
                <c:pt idx="75954">
                  <c:v>0.98855847041323497</c:v>
                </c:pt>
                <c:pt idx="75955">
                  <c:v>0.99173357102385895</c:v>
                </c:pt>
                <c:pt idx="75956">
                  <c:v>0.98820467535809697</c:v>
                </c:pt>
                <c:pt idx="75957">
                  <c:v>0.99057105310884797</c:v>
                </c:pt>
                <c:pt idx="75958">
                  <c:v>0.98994038522197503</c:v>
                </c:pt>
                <c:pt idx="75959">
                  <c:v>0.99194023976346302</c:v>
                </c:pt>
                <c:pt idx="75960">
                  <c:v>0.99083385247240197</c:v>
                </c:pt>
                <c:pt idx="75961">
                  <c:v>0.98743050201868199</c:v>
                </c:pt>
                <c:pt idx="75962">
                  <c:v>0.99304011518199098</c:v>
                </c:pt>
                <c:pt idx="75963">
                  <c:v>0.98850587775046805</c:v>
                </c:pt>
                <c:pt idx="75964">
                  <c:v>0.99117077254533503</c:v>
                </c:pt>
                <c:pt idx="75965">
                  <c:v>0.98972345666836203</c:v>
                </c:pt>
                <c:pt idx="75966">
                  <c:v>0.99154855097098005</c:v>
                </c:pt>
                <c:pt idx="75967">
                  <c:v>0.98802493493475796</c:v>
                </c:pt>
                <c:pt idx="75968">
                  <c:v>0.99015814389475798</c:v>
                </c:pt>
                <c:pt idx="75969">
                  <c:v>0.9924816667984</c:v>
                </c:pt>
                <c:pt idx="75970">
                  <c:v>0.99317057544452603</c:v>
                </c:pt>
                <c:pt idx="75971">
                  <c:v>0.99201603380876702</c:v>
                </c:pt>
                <c:pt idx="75972">
                  <c:v>0.98792903761083295</c:v>
                </c:pt>
                <c:pt idx="75973">
                  <c:v>0.99208330650176102</c:v>
                </c:pt>
                <c:pt idx="75974">
                  <c:v>0.98864124256161401</c:v>
                </c:pt>
                <c:pt idx="75975">
                  <c:v>0.99185631300316701</c:v>
                </c:pt>
                <c:pt idx="75976">
                  <c:v>0.99071636004402996</c:v>
                </c:pt>
                <c:pt idx="75977">
                  <c:v>0.98681317693028303</c:v>
                </c:pt>
                <c:pt idx="75978">
                  <c:v>0.99352131368230401</c:v>
                </c:pt>
                <c:pt idx="75979">
                  <c:v>0.98961955347462005</c:v>
                </c:pt>
                <c:pt idx="75980">
                  <c:v>0.98802706422918096</c:v>
                </c:pt>
                <c:pt idx="75981">
                  <c:v>0.99177324815607204</c:v>
                </c:pt>
                <c:pt idx="75982">
                  <c:v>0.99252616937298299</c:v>
                </c:pt>
                <c:pt idx="75983">
                  <c:v>0.98645311039050798</c:v>
                </c:pt>
                <c:pt idx="75984">
                  <c:v>0.99296647154862705</c:v>
                </c:pt>
                <c:pt idx="75985">
                  <c:v>0.98764613960043901</c:v>
                </c:pt>
                <c:pt idx="75986">
                  <c:v>0.989961454203661</c:v>
                </c:pt>
                <c:pt idx="75987">
                  <c:v>0.98753560917796401</c:v>
                </c:pt>
                <c:pt idx="75988">
                  <c:v>0.99316140753345805</c:v>
                </c:pt>
                <c:pt idx="75989">
                  <c:v>0.98985822209539998</c:v>
                </c:pt>
                <c:pt idx="75990">
                  <c:v>0.99183144066526296</c:v>
                </c:pt>
                <c:pt idx="75991">
                  <c:v>0.99046207659382801</c:v>
                </c:pt>
                <c:pt idx="75992">
                  <c:v>0.99106815270508897</c:v>
                </c:pt>
                <c:pt idx="75993">
                  <c:v>0.99108650416871003</c:v>
                </c:pt>
                <c:pt idx="75994">
                  <c:v>0.99082638554721003</c:v>
                </c:pt>
                <c:pt idx="75995">
                  <c:v>0.98970746967852397</c:v>
                </c:pt>
                <c:pt idx="75996">
                  <c:v>0.98918712009365395</c:v>
                </c:pt>
                <c:pt idx="75997">
                  <c:v>0.98914034001435802</c:v>
                </c:pt>
                <c:pt idx="75998">
                  <c:v>0.98858330638460101</c:v>
                </c:pt>
                <c:pt idx="75999">
                  <c:v>0.99068918847203402</c:v>
                </c:pt>
                <c:pt idx="76000">
                  <c:v>0.99045780127271599</c:v>
                </c:pt>
                <c:pt idx="76001">
                  <c:v>0.98708992656571004</c:v>
                </c:pt>
                <c:pt idx="76002">
                  <c:v>0.99218255834372804</c:v>
                </c:pt>
                <c:pt idx="76003">
                  <c:v>0.98925310112145803</c:v>
                </c:pt>
                <c:pt idx="76004">
                  <c:v>0.99250102707084498</c:v>
                </c:pt>
                <c:pt idx="76005">
                  <c:v>0.99023754197078795</c:v>
                </c:pt>
                <c:pt idx="76006">
                  <c:v>0.988853146813644</c:v>
                </c:pt>
                <c:pt idx="76007">
                  <c:v>0.98884298811269999</c:v>
                </c:pt>
                <c:pt idx="76008">
                  <c:v>0.99313410678562497</c:v>
                </c:pt>
                <c:pt idx="76009">
                  <c:v>0.99057583439983599</c:v>
                </c:pt>
                <c:pt idx="76010">
                  <c:v>0.98645465959676504</c:v>
                </c:pt>
                <c:pt idx="76011">
                  <c:v>0.99257290331609505</c:v>
                </c:pt>
                <c:pt idx="76012">
                  <c:v>0.99322317791690995</c:v>
                </c:pt>
                <c:pt idx="76013">
                  <c:v>0.990456576034068</c:v>
                </c:pt>
                <c:pt idx="76014">
                  <c:v>0.98694018296937802</c:v>
                </c:pt>
                <c:pt idx="76015">
                  <c:v>0.99097004448703496</c:v>
                </c:pt>
                <c:pt idx="76016">
                  <c:v>0.99106091127713702</c:v>
                </c:pt>
                <c:pt idx="76017">
                  <c:v>0.98773354124997503</c:v>
                </c:pt>
                <c:pt idx="76018">
                  <c:v>0.994119531885998</c:v>
                </c:pt>
                <c:pt idx="76019">
                  <c:v>0.99022380144491196</c:v>
                </c:pt>
                <c:pt idx="76020">
                  <c:v>0.98913843002989599</c:v>
                </c:pt>
                <c:pt idx="76021">
                  <c:v>0.99116977685521201</c:v>
                </c:pt>
                <c:pt idx="76022">
                  <c:v>0.99257989626351895</c:v>
                </c:pt>
                <c:pt idx="76023">
                  <c:v>0.99352883518273805</c:v>
                </c:pt>
                <c:pt idx="76024">
                  <c:v>0.98621498944473696</c:v>
                </c:pt>
                <c:pt idx="76025">
                  <c:v>0.99331464676910297</c:v>
                </c:pt>
                <c:pt idx="76026">
                  <c:v>0.98766262278028105</c:v>
                </c:pt>
                <c:pt idx="76027">
                  <c:v>0.99129082449027395</c:v>
                </c:pt>
                <c:pt idx="76028">
                  <c:v>0.98874888308416997</c:v>
                </c:pt>
                <c:pt idx="76029">
                  <c:v>0.99118397077786002</c:v>
                </c:pt>
                <c:pt idx="76030">
                  <c:v>0.99015980476037802</c:v>
                </c:pt>
                <c:pt idx="76031">
                  <c:v>0.98984771884061895</c:v>
                </c:pt>
                <c:pt idx="76032">
                  <c:v>0.99066890271710895</c:v>
                </c:pt>
                <c:pt idx="76033">
                  <c:v>0.98926447095008496</c:v>
                </c:pt>
                <c:pt idx="76034">
                  <c:v>0.99072816128692798</c:v>
                </c:pt>
                <c:pt idx="76035">
                  <c:v>0.98846077074165095</c:v>
                </c:pt>
                <c:pt idx="76036">
                  <c:v>0.99042686086868303</c:v>
                </c:pt>
                <c:pt idx="76037">
                  <c:v>0.99093816483521202</c:v>
                </c:pt>
                <c:pt idx="76038">
                  <c:v>0.99149086324291502</c:v>
                </c:pt>
                <c:pt idx="76039">
                  <c:v>0.99030297986434301</c:v>
                </c:pt>
                <c:pt idx="76040">
                  <c:v>0.98878919972805202</c:v>
                </c:pt>
                <c:pt idx="76041">
                  <c:v>0.98708952197281496</c:v>
                </c:pt>
                <c:pt idx="76042">
                  <c:v>0.99225454382882505</c:v>
                </c:pt>
                <c:pt idx="76043">
                  <c:v>0.99045804950439398</c:v>
                </c:pt>
                <c:pt idx="76044">
                  <c:v>0.99043103163519497</c:v>
                </c:pt>
                <c:pt idx="76045">
                  <c:v>0.98986279158367596</c:v>
                </c:pt>
                <c:pt idx="76046">
                  <c:v>0.99233435775596601</c:v>
                </c:pt>
                <c:pt idx="76047">
                  <c:v>0.99162698911765002</c:v>
                </c:pt>
                <c:pt idx="76048">
                  <c:v>0.99116005588146205</c:v>
                </c:pt>
                <c:pt idx="76049">
                  <c:v>0.99273841277318997</c:v>
                </c:pt>
                <c:pt idx="76050">
                  <c:v>0.99108284481459397</c:v>
                </c:pt>
                <c:pt idx="76051">
                  <c:v>0.98896029389818196</c:v>
                </c:pt>
                <c:pt idx="76052">
                  <c:v>0.99231041219327099</c:v>
                </c:pt>
                <c:pt idx="76053">
                  <c:v>0.99244242889610002</c:v>
                </c:pt>
                <c:pt idx="76054">
                  <c:v>0.98917595654802803</c:v>
                </c:pt>
                <c:pt idx="76055">
                  <c:v>0.99305705143650502</c:v>
                </c:pt>
                <c:pt idx="76056">
                  <c:v>0.99273411844261406</c:v>
                </c:pt>
                <c:pt idx="76057">
                  <c:v>0.99007753988723102</c:v>
                </c:pt>
                <c:pt idx="76058">
                  <c:v>0.99073234622586903</c:v>
                </c:pt>
                <c:pt idx="76059">
                  <c:v>0.99147525015599902</c:v>
                </c:pt>
                <c:pt idx="76060">
                  <c:v>0.98721840963949004</c:v>
                </c:pt>
                <c:pt idx="76061">
                  <c:v>0.99168470698091504</c:v>
                </c:pt>
                <c:pt idx="76062">
                  <c:v>0.99096903177437101</c:v>
                </c:pt>
                <c:pt idx="76063">
                  <c:v>0.99284045827228395</c:v>
                </c:pt>
                <c:pt idx="76064">
                  <c:v>0.99013058906721096</c:v>
                </c:pt>
                <c:pt idx="76065">
                  <c:v>0.98890974719061997</c:v>
                </c:pt>
                <c:pt idx="76066">
                  <c:v>0.98802122330269504</c:v>
                </c:pt>
                <c:pt idx="76067">
                  <c:v>0.98965567063158699</c:v>
                </c:pt>
                <c:pt idx="76068">
                  <c:v>0.99187667088494003</c:v>
                </c:pt>
                <c:pt idx="76069">
                  <c:v>0.98896193868525795</c:v>
                </c:pt>
                <c:pt idx="76070">
                  <c:v>0.98768763067683996</c:v>
                </c:pt>
                <c:pt idx="76071">
                  <c:v>0.99087748822394295</c:v>
                </c:pt>
                <c:pt idx="76072">
                  <c:v>0.98891617709300195</c:v>
                </c:pt>
                <c:pt idx="76073">
                  <c:v>0.98677238075148199</c:v>
                </c:pt>
                <c:pt idx="76074">
                  <c:v>0.99377816304532895</c:v>
                </c:pt>
                <c:pt idx="76075">
                  <c:v>0.99215163977314302</c:v>
                </c:pt>
                <c:pt idx="76076">
                  <c:v>0.989259460609621</c:v>
                </c:pt>
                <c:pt idx="76077">
                  <c:v>0.987393230114329</c:v>
                </c:pt>
                <c:pt idx="76078">
                  <c:v>0.99181141921069804</c:v>
                </c:pt>
                <c:pt idx="76079">
                  <c:v>0.99319294291767202</c:v>
                </c:pt>
                <c:pt idx="76080">
                  <c:v>0.98999191046734603</c:v>
                </c:pt>
                <c:pt idx="76081">
                  <c:v>0.990404471027438</c:v>
                </c:pt>
                <c:pt idx="76082">
                  <c:v>0.992456151587502</c:v>
                </c:pt>
                <c:pt idx="76083">
                  <c:v>0.99013301955265798</c:v>
                </c:pt>
                <c:pt idx="76084">
                  <c:v>0.993440267526424</c:v>
                </c:pt>
                <c:pt idx="76085">
                  <c:v>0.990157434142384</c:v>
                </c:pt>
                <c:pt idx="76086">
                  <c:v>0.99230119836323405</c:v>
                </c:pt>
                <c:pt idx="76087">
                  <c:v>0.98933328976276702</c:v>
                </c:pt>
                <c:pt idx="76088">
                  <c:v>0.99021253082421501</c:v>
                </c:pt>
                <c:pt idx="76089">
                  <c:v>0.988043770505313</c:v>
                </c:pt>
                <c:pt idx="76090">
                  <c:v>0.99330992532223095</c:v>
                </c:pt>
                <c:pt idx="76091">
                  <c:v>0.98783291291089503</c:v>
                </c:pt>
                <c:pt idx="76092">
                  <c:v>0.99243834140746601</c:v>
                </c:pt>
                <c:pt idx="76093">
                  <c:v>0.99342332400594502</c:v>
                </c:pt>
                <c:pt idx="76094">
                  <c:v>0.98697117201580498</c:v>
                </c:pt>
                <c:pt idx="76095">
                  <c:v>0.99114537484130105</c:v>
                </c:pt>
                <c:pt idx="76096">
                  <c:v>0.99179185877823495</c:v>
                </c:pt>
                <c:pt idx="76097">
                  <c:v>0.99134981054787596</c:v>
                </c:pt>
                <c:pt idx="76098">
                  <c:v>0.991153384365139</c:v>
                </c:pt>
                <c:pt idx="76099">
                  <c:v>0.98933544077497404</c:v>
                </c:pt>
                <c:pt idx="76100">
                  <c:v>0.98761433183000202</c:v>
                </c:pt>
                <c:pt idx="76101">
                  <c:v>0.99400015132009301</c:v>
                </c:pt>
                <c:pt idx="76102">
                  <c:v>0.99150339980970603</c:v>
                </c:pt>
                <c:pt idx="76103">
                  <c:v>0.98861303230085096</c:v>
                </c:pt>
                <c:pt idx="76104">
                  <c:v>0.98701569334487704</c:v>
                </c:pt>
                <c:pt idx="76105">
                  <c:v>0.993879660049515</c:v>
                </c:pt>
                <c:pt idx="76106">
                  <c:v>0.99130534586925301</c:v>
                </c:pt>
                <c:pt idx="76107">
                  <c:v>0.98872663306837905</c:v>
                </c:pt>
                <c:pt idx="76108">
                  <c:v>0.99193194628430503</c:v>
                </c:pt>
                <c:pt idx="76109">
                  <c:v>0.990080119356467</c:v>
                </c:pt>
                <c:pt idx="76110">
                  <c:v>0.99216354607249002</c:v>
                </c:pt>
                <c:pt idx="76111">
                  <c:v>0.99039633541225403</c:v>
                </c:pt>
                <c:pt idx="76112">
                  <c:v>0.98990169385872895</c:v>
                </c:pt>
                <c:pt idx="76113">
                  <c:v>0.99201493729632495</c:v>
                </c:pt>
                <c:pt idx="76114">
                  <c:v>0.99190725669319502</c:v>
                </c:pt>
                <c:pt idx="76115">
                  <c:v>0.98936725627574695</c:v>
                </c:pt>
                <c:pt idx="76116">
                  <c:v>0.99248197754498202</c:v>
                </c:pt>
                <c:pt idx="76117">
                  <c:v>0.98799411674369397</c:v>
                </c:pt>
                <c:pt idx="76118">
                  <c:v>0.98844058552437197</c:v>
                </c:pt>
                <c:pt idx="76119">
                  <c:v>0.991503366720908</c:v>
                </c:pt>
                <c:pt idx="76120">
                  <c:v>0.99101366792706103</c:v>
                </c:pt>
                <c:pt idx="76121">
                  <c:v>0.98805414388846902</c:v>
                </c:pt>
                <c:pt idx="76122">
                  <c:v>0.989748067385672</c:v>
                </c:pt>
                <c:pt idx="76123">
                  <c:v>0.98892221651324197</c:v>
                </c:pt>
                <c:pt idx="76124">
                  <c:v>0.98847963015006501</c:v>
                </c:pt>
                <c:pt idx="76125">
                  <c:v>0.98746286238474701</c:v>
                </c:pt>
                <c:pt idx="76126">
                  <c:v>0.99027266011953297</c:v>
                </c:pt>
                <c:pt idx="76127">
                  <c:v>0.99142707504639405</c:v>
                </c:pt>
                <c:pt idx="76128">
                  <c:v>0.98819956431159695</c:v>
                </c:pt>
                <c:pt idx="76129">
                  <c:v>0.99224126431161397</c:v>
                </c:pt>
                <c:pt idx="76130">
                  <c:v>0.98995251645510096</c:v>
                </c:pt>
                <c:pt idx="76131">
                  <c:v>0.98878885966845298</c:v>
                </c:pt>
                <c:pt idx="76132">
                  <c:v>0.99214937683222804</c:v>
                </c:pt>
                <c:pt idx="76133">
                  <c:v>0.98693695360262701</c:v>
                </c:pt>
                <c:pt idx="76134">
                  <c:v>0.99366740007693199</c:v>
                </c:pt>
                <c:pt idx="76135">
                  <c:v>0.98711776889011305</c:v>
                </c:pt>
                <c:pt idx="76136">
                  <c:v>0.99265690554504105</c:v>
                </c:pt>
                <c:pt idx="76137">
                  <c:v>0.99213751639159697</c:v>
                </c:pt>
                <c:pt idx="76138">
                  <c:v>0.98702161608230998</c:v>
                </c:pt>
                <c:pt idx="76139">
                  <c:v>0.99189848786767498</c:v>
                </c:pt>
                <c:pt idx="76140">
                  <c:v>0.98863512495380501</c:v>
                </c:pt>
                <c:pt idx="76141">
                  <c:v>0.98821733402804601</c:v>
                </c:pt>
                <c:pt idx="76142">
                  <c:v>0.994646051529533</c:v>
                </c:pt>
                <c:pt idx="76143">
                  <c:v>0.98768345858740203</c:v>
                </c:pt>
                <c:pt idx="76144">
                  <c:v>0.99280582663384298</c:v>
                </c:pt>
                <c:pt idx="76145">
                  <c:v>0.99103147684839299</c:v>
                </c:pt>
                <c:pt idx="76146">
                  <c:v>0.99194950437860496</c:v>
                </c:pt>
                <c:pt idx="76147">
                  <c:v>0.99027395103514404</c:v>
                </c:pt>
                <c:pt idx="76148">
                  <c:v>0.99106866505109803</c:v>
                </c:pt>
                <c:pt idx="76149">
                  <c:v>0.99381354161980096</c:v>
                </c:pt>
                <c:pt idx="76150">
                  <c:v>0.99100823196446097</c:v>
                </c:pt>
                <c:pt idx="76151">
                  <c:v>0.99101527212963902</c:v>
                </c:pt>
                <c:pt idx="76152">
                  <c:v>0.992855179812279</c:v>
                </c:pt>
                <c:pt idx="76153">
                  <c:v>0.988856715693884</c:v>
                </c:pt>
                <c:pt idx="76154">
                  <c:v>0.99268307848667403</c:v>
                </c:pt>
                <c:pt idx="76155">
                  <c:v>0.989506871402977</c:v>
                </c:pt>
                <c:pt idx="76156">
                  <c:v>0.98743003902570503</c:v>
                </c:pt>
                <c:pt idx="76157">
                  <c:v>0.99123645710944297</c:v>
                </c:pt>
                <c:pt idx="76158">
                  <c:v>0.99363830842209799</c:v>
                </c:pt>
                <c:pt idx="76159">
                  <c:v>0.98887886320119001</c:v>
                </c:pt>
                <c:pt idx="76160">
                  <c:v>0.99051878982568797</c:v>
                </c:pt>
                <c:pt idx="76161">
                  <c:v>0.99145732165615297</c:v>
                </c:pt>
                <c:pt idx="76162">
                  <c:v>0.990848227168317</c:v>
                </c:pt>
                <c:pt idx="76163">
                  <c:v>0.99307475532629597</c:v>
                </c:pt>
                <c:pt idx="76164">
                  <c:v>0.990756001481502</c:v>
                </c:pt>
                <c:pt idx="76165">
                  <c:v>0.98726851415666395</c:v>
                </c:pt>
                <c:pt idx="76166">
                  <c:v>0.991172381887922</c:v>
                </c:pt>
                <c:pt idx="76167">
                  <c:v>0.99157527497630105</c:v>
                </c:pt>
                <c:pt idx="76168">
                  <c:v>0.98886037924686698</c:v>
                </c:pt>
                <c:pt idx="76169">
                  <c:v>0.98815511865370298</c:v>
                </c:pt>
                <c:pt idx="76170">
                  <c:v>0.98973257947239102</c:v>
                </c:pt>
                <c:pt idx="76171">
                  <c:v>0.99329530625823503</c:v>
                </c:pt>
                <c:pt idx="76172">
                  <c:v>0.987624980242373</c:v>
                </c:pt>
                <c:pt idx="76173">
                  <c:v>0.98939579772095798</c:v>
                </c:pt>
                <c:pt idx="76174">
                  <c:v>0.988547450013463</c:v>
                </c:pt>
                <c:pt idx="76175">
                  <c:v>0.98839500737317598</c:v>
                </c:pt>
                <c:pt idx="76176">
                  <c:v>0.98780564362011403</c:v>
                </c:pt>
                <c:pt idx="76177">
                  <c:v>0.99314308360471604</c:v>
                </c:pt>
                <c:pt idx="76178">
                  <c:v>0.98852950947877005</c:v>
                </c:pt>
                <c:pt idx="76179">
                  <c:v>0.98846304478147895</c:v>
                </c:pt>
                <c:pt idx="76180">
                  <c:v>0.98911423990311398</c:v>
                </c:pt>
                <c:pt idx="76181">
                  <c:v>0.98875965676086897</c:v>
                </c:pt>
                <c:pt idx="76182">
                  <c:v>0.98814983728149497</c:v>
                </c:pt>
                <c:pt idx="76183">
                  <c:v>0.99132139099839101</c:v>
                </c:pt>
                <c:pt idx="76184">
                  <c:v>0.98981206053320403</c:v>
                </c:pt>
                <c:pt idx="76185">
                  <c:v>0.98909773658409295</c:v>
                </c:pt>
                <c:pt idx="76186">
                  <c:v>0.988580460739655</c:v>
                </c:pt>
                <c:pt idx="76187">
                  <c:v>0.98974930545983397</c:v>
                </c:pt>
                <c:pt idx="76188">
                  <c:v>0.98991646502721697</c:v>
                </c:pt>
                <c:pt idx="76189">
                  <c:v>0.98816253286656597</c:v>
                </c:pt>
                <c:pt idx="76190">
                  <c:v>0.99111788075321505</c:v>
                </c:pt>
                <c:pt idx="76191">
                  <c:v>0.98802938259421302</c:v>
                </c:pt>
                <c:pt idx="76192">
                  <c:v>0.99380787854515695</c:v>
                </c:pt>
                <c:pt idx="76193">
                  <c:v>0.98697180399208595</c:v>
                </c:pt>
                <c:pt idx="76194">
                  <c:v>0.99200181267017995</c:v>
                </c:pt>
                <c:pt idx="76195">
                  <c:v>0.99102451040815498</c:v>
                </c:pt>
                <c:pt idx="76196">
                  <c:v>0.99396881522205605</c:v>
                </c:pt>
                <c:pt idx="76197">
                  <c:v>0.98867349621540901</c:v>
                </c:pt>
                <c:pt idx="76198">
                  <c:v>0.98782907779792095</c:v>
                </c:pt>
                <c:pt idx="76199">
                  <c:v>0.992344792445913</c:v>
                </c:pt>
                <c:pt idx="76200">
                  <c:v>0.98795663325500405</c:v>
                </c:pt>
                <c:pt idx="76201">
                  <c:v>0.98753342340148398</c:v>
                </c:pt>
                <c:pt idx="76202">
                  <c:v>0.99012091067771701</c:v>
                </c:pt>
                <c:pt idx="76203">
                  <c:v>0.99167249064666496</c:v>
                </c:pt>
                <c:pt idx="76204">
                  <c:v>0.98986843849663297</c:v>
                </c:pt>
                <c:pt idx="76205">
                  <c:v>0.98831884830243399</c:v>
                </c:pt>
                <c:pt idx="76206">
                  <c:v>0.98962296799365401</c:v>
                </c:pt>
                <c:pt idx="76207">
                  <c:v>0.99347001464880802</c:v>
                </c:pt>
                <c:pt idx="76208">
                  <c:v>0.98932885703206197</c:v>
                </c:pt>
                <c:pt idx="76209">
                  <c:v>0.99003479533862204</c:v>
                </c:pt>
                <c:pt idx="76210">
                  <c:v>0.98640631856453298</c:v>
                </c:pt>
                <c:pt idx="76211">
                  <c:v>0.99479448576345697</c:v>
                </c:pt>
                <c:pt idx="76212">
                  <c:v>0.98912211943497097</c:v>
                </c:pt>
                <c:pt idx="76213">
                  <c:v>0.99069017380524205</c:v>
                </c:pt>
                <c:pt idx="76214">
                  <c:v>0.99323448330724495</c:v>
                </c:pt>
                <c:pt idx="76215">
                  <c:v>0.98823939137419603</c:v>
                </c:pt>
                <c:pt idx="76216">
                  <c:v>0.992145272558691</c:v>
                </c:pt>
                <c:pt idx="76217">
                  <c:v>0.991824338109348</c:v>
                </c:pt>
                <c:pt idx="76218">
                  <c:v>0.99104560052636204</c:v>
                </c:pt>
                <c:pt idx="76219">
                  <c:v>0.99017376945624402</c:v>
                </c:pt>
                <c:pt idx="76220">
                  <c:v>0.99124490802120702</c:v>
                </c:pt>
                <c:pt idx="76221">
                  <c:v>0.99111032316595504</c:v>
                </c:pt>
                <c:pt idx="76222">
                  <c:v>0.99369627912770397</c:v>
                </c:pt>
                <c:pt idx="76223">
                  <c:v>0.99198124694325196</c:v>
                </c:pt>
                <c:pt idx="76224">
                  <c:v>0.98832728912367196</c:v>
                </c:pt>
                <c:pt idx="76225">
                  <c:v>0.99004267972404303</c:v>
                </c:pt>
                <c:pt idx="76226">
                  <c:v>0.99204031969686102</c:v>
                </c:pt>
                <c:pt idx="76227">
                  <c:v>0.99014117185606099</c:v>
                </c:pt>
                <c:pt idx="76228">
                  <c:v>0.98863332581642105</c:v>
                </c:pt>
                <c:pt idx="76229">
                  <c:v>0.98944208782758802</c:v>
                </c:pt>
                <c:pt idx="76230">
                  <c:v>0.99391624046043303</c:v>
                </c:pt>
                <c:pt idx="76231">
                  <c:v>0.98826783601290202</c:v>
                </c:pt>
                <c:pt idx="76232">
                  <c:v>0.98986158320278195</c:v>
                </c:pt>
                <c:pt idx="76233">
                  <c:v>0.98969004447744902</c:v>
                </c:pt>
                <c:pt idx="76234">
                  <c:v>0.98850974534177005</c:v>
                </c:pt>
                <c:pt idx="76235">
                  <c:v>0.98825447970751001</c:v>
                </c:pt>
                <c:pt idx="76236">
                  <c:v>0.987788390585431</c:v>
                </c:pt>
                <c:pt idx="76237">
                  <c:v>0.98956267851477497</c:v>
                </c:pt>
                <c:pt idx="76238">
                  <c:v>0.98861516221421697</c:v>
                </c:pt>
                <c:pt idx="76239">
                  <c:v>0.99220608545872002</c:v>
                </c:pt>
                <c:pt idx="76240">
                  <c:v>0.98670349841343696</c:v>
                </c:pt>
                <c:pt idx="76241">
                  <c:v>0.98993629889864398</c:v>
                </c:pt>
                <c:pt idx="76242">
                  <c:v>0.99289606477623704</c:v>
                </c:pt>
                <c:pt idx="76243">
                  <c:v>0.992981408026548</c:v>
                </c:pt>
                <c:pt idx="76244">
                  <c:v>0.987328883607686</c:v>
                </c:pt>
                <c:pt idx="76245">
                  <c:v>0.99314540956098996</c:v>
                </c:pt>
                <c:pt idx="76246">
                  <c:v>0.98587368536517805</c:v>
                </c:pt>
                <c:pt idx="76247">
                  <c:v>0.99458224895931002</c:v>
                </c:pt>
                <c:pt idx="76248">
                  <c:v>0.990180803954677</c:v>
                </c:pt>
                <c:pt idx="76249">
                  <c:v>0.99081729517925099</c:v>
                </c:pt>
                <c:pt idx="76250">
                  <c:v>0.99337840179076897</c:v>
                </c:pt>
                <c:pt idx="76251">
                  <c:v>0.98840142847374202</c:v>
                </c:pt>
                <c:pt idx="76252">
                  <c:v>0.99181571197991802</c:v>
                </c:pt>
                <c:pt idx="76253">
                  <c:v>0.98813090647582402</c:v>
                </c:pt>
                <c:pt idx="76254">
                  <c:v>0.99095332317529705</c:v>
                </c:pt>
                <c:pt idx="76255">
                  <c:v>0.99229810940548402</c:v>
                </c:pt>
                <c:pt idx="76256">
                  <c:v>0.99104846083327303</c:v>
                </c:pt>
                <c:pt idx="76257">
                  <c:v>0.99256972211836403</c:v>
                </c:pt>
                <c:pt idx="76258">
                  <c:v>0.99088434093754596</c:v>
                </c:pt>
                <c:pt idx="76259">
                  <c:v>0.99243683702193497</c:v>
                </c:pt>
                <c:pt idx="76260">
                  <c:v>0.98679285531896299</c:v>
                </c:pt>
                <c:pt idx="76261">
                  <c:v>0.99288599597818294</c:v>
                </c:pt>
                <c:pt idx="76262">
                  <c:v>0.98754396372699305</c:v>
                </c:pt>
                <c:pt idx="76263">
                  <c:v>0.98955361427767796</c:v>
                </c:pt>
                <c:pt idx="76264">
                  <c:v>0.991431758915018</c:v>
                </c:pt>
                <c:pt idx="76265">
                  <c:v>0.99393762407501196</c:v>
                </c:pt>
                <c:pt idx="76266">
                  <c:v>0.98659860302033797</c:v>
                </c:pt>
                <c:pt idx="76267">
                  <c:v>0.98943584845448795</c:v>
                </c:pt>
                <c:pt idx="76268">
                  <c:v>0.99360655532582898</c:v>
                </c:pt>
                <c:pt idx="76269">
                  <c:v>0.99057637682654098</c:v>
                </c:pt>
                <c:pt idx="76270">
                  <c:v>0.98854850629079005</c:v>
                </c:pt>
                <c:pt idx="76271">
                  <c:v>0.99080432023292797</c:v>
                </c:pt>
                <c:pt idx="76272">
                  <c:v>0.98968414173306096</c:v>
                </c:pt>
                <c:pt idx="76273">
                  <c:v>0.99313673514039802</c:v>
                </c:pt>
                <c:pt idx="76274">
                  <c:v>0.98724799070715996</c:v>
                </c:pt>
                <c:pt idx="76275">
                  <c:v>0.99009350211545599</c:v>
                </c:pt>
                <c:pt idx="76276">
                  <c:v>0.99430697312496197</c:v>
                </c:pt>
                <c:pt idx="76277">
                  <c:v>0.989065005445944</c:v>
                </c:pt>
                <c:pt idx="76278">
                  <c:v>0.99139038689679704</c:v>
                </c:pt>
                <c:pt idx="76279">
                  <c:v>0.99153262075381698</c:v>
                </c:pt>
                <c:pt idx="76280">
                  <c:v>0.99123931921731001</c:v>
                </c:pt>
                <c:pt idx="76281">
                  <c:v>0.99389432952946399</c:v>
                </c:pt>
                <c:pt idx="76282">
                  <c:v>0.98916450384472698</c:v>
                </c:pt>
                <c:pt idx="76283">
                  <c:v>0.99300021300768704</c:v>
                </c:pt>
                <c:pt idx="76284">
                  <c:v>0.99180703811988502</c:v>
                </c:pt>
                <c:pt idx="76285">
                  <c:v>0.99298329676046804</c:v>
                </c:pt>
                <c:pt idx="76286">
                  <c:v>0.991397869294115</c:v>
                </c:pt>
                <c:pt idx="76287">
                  <c:v>0.98905921889007298</c:v>
                </c:pt>
                <c:pt idx="76288">
                  <c:v>0.99201886667854799</c:v>
                </c:pt>
                <c:pt idx="76289">
                  <c:v>0.99259635181399797</c:v>
                </c:pt>
                <c:pt idx="76290">
                  <c:v>0.98780468428210599</c:v>
                </c:pt>
                <c:pt idx="76291">
                  <c:v>0.99026538519565899</c:v>
                </c:pt>
                <c:pt idx="76292">
                  <c:v>0.98665834081124504</c:v>
                </c:pt>
                <c:pt idx="76293">
                  <c:v>0.99156572940651999</c:v>
                </c:pt>
                <c:pt idx="76294">
                  <c:v>0.98765286445724099</c:v>
                </c:pt>
                <c:pt idx="76295">
                  <c:v>0.98961109468129305</c:v>
                </c:pt>
                <c:pt idx="76296">
                  <c:v>0.99220046797615302</c:v>
                </c:pt>
                <c:pt idx="76297">
                  <c:v>0.988188234332945</c:v>
                </c:pt>
                <c:pt idx="76298">
                  <c:v>0.98689473215856804</c:v>
                </c:pt>
                <c:pt idx="76299">
                  <c:v>0.99120178226945499</c:v>
                </c:pt>
                <c:pt idx="76300">
                  <c:v>0.99089755412892699</c:v>
                </c:pt>
                <c:pt idx="76301">
                  <c:v>0.99223519084567702</c:v>
                </c:pt>
                <c:pt idx="76302">
                  <c:v>0.98796043306681902</c:v>
                </c:pt>
                <c:pt idx="76303">
                  <c:v>0.99244311223147297</c:v>
                </c:pt>
                <c:pt idx="76304">
                  <c:v>0.987128808874421</c:v>
                </c:pt>
                <c:pt idx="76305">
                  <c:v>0.98920043816483505</c:v>
                </c:pt>
                <c:pt idx="76306">
                  <c:v>0.99147789287510901</c:v>
                </c:pt>
                <c:pt idx="76307">
                  <c:v>0.99360645018325999</c:v>
                </c:pt>
                <c:pt idx="76308">
                  <c:v>0.99039130568669598</c:v>
                </c:pt>
                <c:pt idx="76309">
                  <c:v>0.98902317374058402</c:v>
                </c:pt>
                <c:pt idx="76310">
                  <c:v>0.99065334006199801</c:v>
                </c:pt>
                <c:pt idx="76311">
                  <c:v>0.98954026418004204</c:v>
                </c:pt>
                <c:pt idx="76312">
                  <c:v>0.98850790922208098</c:v>
                </c:pt>
                <c:pt idx="76313">
                  <c:v>0.99237588766994</c:v>
                </c:pt>
                <c:pt idx="76314">
                  <c:v>0.98954485929559399</c:v>
                </c:pt>
                <c:pt idx="76315">
                  <c:v>0.99008194511818903</c:v>
                </c:pt>
                <c:pt idx="76316">
                  <c:v>0.98775055685303703</c:v>
                </c:pt>
                <c:pt idx="76317">
                  <c:v>0.98829499998751202</c:v>
                </c:pt>
                <c:pt idx="76318">
                  <c:v>0.99079660762954902</c:v>
                </c:pt>
                <c:pt idx="76319">
                  <c:v>0.99135121063290599</c:v>
                </c:pt>
                <c:pt idx="76320">
                  <c:v>0.99012556418374997</c:v>
                </c:pt>
                <c:pt idx="76321">
                  <c:v>0.98953035425853297</c:v>
                </c:pt>
                <c:pt idx="76322">
                  <c:v>0.98770939624300402</c:v>
                </c:pt>
                <c:pt idx="76323">
                  <c:v>0.99230031642390903</c:v>
                </c:pt>
                <c:pt idx="76324">
                  <c:v>0.98913889872376703</c:v>
                </c:pt>
                <c:pt idx="76325">
                  <c:v>0.98879662123562495</c:v>
                </c:pt>
                <c:pt idx="76326">
                  <c:v>0.98877438857896005</c:v>
                </c:pt>
                <c:pt idx="76327">
                  <c:v>0.98709006944208799</c:v>
                </c:pt>
                <c:pt idx="76328">
                  <c:v>0.99232172981084199</c:v>
                </c:pt>
                <c:pt idx="76329">
                  <c:v>0.98834760069473504</c:v>
                </c:pt>
                <c:pt idx="76330">
                  <c:v>0.990686434312821</c:v>
                </c:pt>
                <c:pt idx="76331">
                  <c:v>0.99080907224947601</c:v>
                </c:pt>
                <c:pt idx="76332">
                  <c:v>0.98846276411963996</c:v>
                </c:pt>
                <c:pt idx="76333">
                  <c:v>0.99025660886977696</c:v>
                </c:pt>
                <c:pt idx="76334">
                  <c:v>0.99272982367388396</c:v>
                </c:pt>
                <c:pt idx="76335">
                  <c:v>0.99022796103914401</c:v>
                </c:pt>
                <c:pt idx="76336">
                  <c:v>0.98973841468910595</c:v>
                </c:pt>
                <c:pt idx="76337">
                  <c:v>0.99129725347259701</c:v>
                </c:pt>
                <c:pt idx="76338">
                  <c:v>0.99317110332149705</c:v>
                </c:pt>
                <c:pt idx="76339">
                  <c:v>0.98894447400086405</c:v>
                </c:pt>
                <c:pt idx="76340">
                  <c:v>0.99016703718854104</c:v>
                </c:pt>
                <c:pt idx="76341">
                  <c:v>0.98952072434441396</c:v>
                </c:pt>
                <c:pt idx="76342">
                  <c:v>0.98963896174663102</c:v>
                </c:pt>
                <c:pt idx="76343">
                  <c:v>0.99073260624467296</c:v>
                </c:pt>
                <c:pt idx="76344">
                  <c:v>0.99079477159816698</c:v>
                </c:pt>
                <c:pt idx="76345">
                  <c:v>0.99335979454600898</c:v>
                </c:pt>
                <c:pt idx="76346">
                  <c:v>0.989917260147825</c:v>
                </c:pt>
                <c:pt idx="76347">
                  <c:v>0.99270928904099798</c:v>
                </c:pt>
                <c:pt idx="76348">
                  <c:v>0.990862104583207</c:v>
                </c:pt>
                <c:pt idx="76349">
                  <c:v>0.99264517718305301</c:v>
                </c:pt>
                <c:pt idx="76350">
                  <c:v>0.99293362778375005</c:v>
                </c:pt>
                <c:pt idx="76351">
                  <c:v>0.99285667089649898</c:v>
                </c:pt>
                <c:pt idx="76352">
                  <c:v>0.99327975654067602</c:v>
                </c:pt>
                <c:pt idx="76353">
                  <c:v>0.99185222130953499</c:v>
                </c:pt>
                <c:pt idx="76354">
                  <c:v>0.988629807611901</c:v>
                </c:pt>
                <c:pt idx="76355">
                  <c:v>0.990890824905172</c:v>
                </c:pt>
                <c:pt idx="76356">
                  <c:v>0.98751351344327898</c:v>
                </c:pt>
                <c:pt idx="76357">
                  <c:v>0.98959060761474105</c:v>
                </c:pt>
                <c:pt idx="76358">
                  <c:v>0.98766547067459798</c:v>
                </c:pt>
                <c:pt idx="76359">
                  <c:v>0.991171623580126</c:v>
                </c:pt>
                <c:pt idx="76360">
                  <c:v>0.99068987836029299</c:v>
                </c:pt>
                <c:pt idx="76361">
                  <c:v>0.992359851399647</c:v>
                </c:pt>
                <c:pt idx="76362">
                  <c:v>0.99275159535588098</c:v>
                </c:pt>
                <c:pt idx="76363">
                  <c:v>0.98760100176519305</c:v>
                </c:pt>
                <c:pt idx="76364">
                  <c:v>0.99097490068104499</c:v>
                </c:pt>
                <c:pt idx="76365">
                  <c:v>0.991303434347104</c:v>
                </c:pt>
                <c:pt idx="76366">
                  <c:v>0.990926749566445</c:v>
                </c:pt>
                <c:pt idx="76367">
                  <c:v>0.98851653501570003</c:v>
                </c:pt>
                <c:pt idx="76368">
                  <c:v>0.99232690909001198</c:v>
                </c:pt>
                <c:pt idx="76369">
                  <c:v>0.99054665411579501</c:v>
                </c:pt>
                <c:pt idx="76370">
                  <c:v>0.99222927982017906</c:v>
                </c:pt>
                <c:pt idx="76371">
                  <c:v>0.98770873429353501</c:v>
                </c:pt>
                <c:pt idx="76372">
                  <c:v>0.99389803549019795</c:v>
                </c:pt>
                <c:pt idx="76373">
                  <c:v>0.99272690807561803</c:v>
                </c:pt>
                <c:pt idx="76374">
                  <c:v>0.99393735917051496</c:v>
                </c:pt>
                <c:pt idx="76375">
                  <c:v>0.99038985393267398</c:v>
                </c:pt>
                <c:pt idx="76376">
                  <c:v>0.99315597071991002</c:v>
                </c:pt>
                <c:pt idx="76377">
                  <c:v>0.98847663173905298</c:v>
                </c:pt>
                <c:pt idx="76378">
                  <c:v>0.99018897702528197</c:v>
                </c:pt>
                <c:pt idx="76379">
                  <c:v>0.98949820514429399</c:v>
                </c:pt>
                <c:pt idx="76380">
                  <c:v>0.99504037850680305</c:v>
                </c:pt>
                <c:pt idx="76381">
                  <c:v>0.98715966357680096</c:v>
                </c:pt>
                <c:pt idx="76382">
                  <c:v>0.99124338540589396</c:v>
                </c:pt>
                <c:pt idx="76383">
                  <c:v>0.99276022956418697</c:v>
                </c:pt>
                <c:pt idx="76384">
                  <c:v>0.98789607255316303</c:v>
                </c:pt>
                <c:pt idx="76385">
                  <c:v>0.98885499297299995</c:v>
                </c:pt>
                <c:pt idx="76386">
                  <c:v>0.98899549309536505</c:v>
                </c:pt>
                <c:pt idx="76387">
                  <c:v>0.99034842629247299</c:v>
                </c:pt>
                <c:pt idx="76388">
                  <c:v>0.99094061063926997</c:v>
                </c:pt>
                <c:pt idx="76389">
                  <c:v>0.993427508205045</c:v>
                </c:pt>
                <c:pt idx="76390">
                  <c:v>0.98965012482861703</c:v>
                </c:pt>
                <c:pt idx="76391">
                  <c:v>0.98935127186781402</c:v>
                </c:pt>
                <c:pt idx="76392">
                  <c:v>0.98681082210404703</c:v>
                </c:pt>
                <c:pt idx="76393">
                  <c:v>0.99331841634398998</c:v>
                </c:pt>
                <c:pt idx="76394">
                  <c:v>0.98830027746898297</c:v>
                </c:pt>
                <c:pt idx="76395">
                  <c:v>0.98928908425252005</c:v>
                </c:pt>
                <c:pt idx="76396">
                  <c:v>0.99302034125116301</c:v>
                </c:pt>
                <c:pt idx="76397">
                  <c:v>0.98908505332782903</c:v>
                </c:pt>
                <c:pt idx="76398">
                  <c:v>0.99145735715637695</c:v>
                </c:pt>
                <c:pt idx="76399">
                  <c:v>0.99068758697590098</c:v>
                </c:pt>
                <c:pt idx="76400">
                  <c:v>0.98934046749595195</c:v>
                </c:pt>
                <c:pt idx="76401">
                  <c:v>0.99230029594202196</c:v>
                </c:pt>
                <c:pt idx="76402">
                  <c:v>0.98952510166184904</c:v>
                </c:pt>
                <c:pt idx="76403">
                  <c:v>0.99000594788333596</c:v>
                </c:pt>
                <c:pt idx="76404">
                  <c:v>0.990110690480141</c:v>
                </c:pt>
                <c:pt idx="76405">
                  <c:v>0.98936159820321801</c:v>
                </c:pt>
                <c:pt idx="76406">
                  <c:v>0.99162642653006405</c:v>
                </c:pt>
                <c:pt idx="76407">
                  <c:v>0.98791914603793896</c:v>
                </c:pt>
                <c:pt idx="76408">
                  <c:v>0.98775154428760503</c:v>
                </c:pt>
                <c:pt idx="76409">
                  <c:v>0.98687391052000994</c:v>
                </c:pt>
                <c:pt idx="76410">
                  <c:v>0.98866657288590698</c:v>
                </c:pt>
                <c:pt idx="76411">
                  <c:v>0.99052654660709605</c:v>
                </c:pt>
                <c:pt idx="76412">
                  <c:v>0.98773323138733304</c:v>
                </c:pt>
                <c:pt idx="76413">
                  <c:v>0.98737550005044705</c:v>
                </c:pt>
                <c:pt idx="76414">
                  <c:v>0.98878813965455303</c:v>
                </c:pt>
                <c:pt idx="76415">
                  <c:v>0.99160887946252996</c:v>
                </c:pt>
                <c:pt idx="76416">
                  <c:v>0.99202844338730101</c:v>
                </c:pt>
                <c:pt idx="76417">
                  <c:v>0.98987996866719197</c:v>
                </c:pt>
                <c:pt idx="76418">
                  <c:v>0.98935791367229597</c:v>
                </c:pt>
                <c:pt idx="76419">
                  <c:v>0.99099476949348597</c:v>
                </c:pt>
                <c:pt idx="76420">
                  <c:v>0.98905314125996702</c:v>
                </c:pt>
                <c:pt idx="76421">
                  <c:v>0.98659634725357603</c:v>
                </c:pt>
                <c:pt idx="76422">
                  <c:v>0.98934886577870895</c:v>
                </c:pt>
                <c:pt idx="76423">
                  <c:v>0.99193250873584804</c:v>
                </c:pt>
                <c:pt idx="76424">
                  <c:v>0.98646872472851999</c:v>
                </c:pt>
                <c:pt idx="76425">
                  <c:v>0.98861471664091805</c:v>
                </c:pt>
                <c:pt idx="76426">
                  <c:v>0.989585248733172</c:v>
                </c:pt>
                <c:pt idx="76427">
                  <c:v>0.98707192942023503</c:v>
                </c:pt>
                <c:pt idx="76428">
                  <c:v>0.99157533201263004</c:v>
                </c:pt>
                <c:pt idx="76429">
                  <c:v>0.99309134564568302</c:v>
                </c:pt>
                <c:pt idx="76430">
                  <c:v>0.98828879411333304</c:v>
                </c:pt>
                <c:pt idx="76431">
                  <c:v>0.99164106424178</c:v>
                </c:pt>
                <c:pt idx="76432">
                  <c:v>0.98777063073146698</c:v>
                </c:pt>
                <c:pt idx="76433">
                  <c:v>0.98770882779354796</c:v>
                </c:pt>
                <c:pt idx="76434">
                  <c:v>0.98865994993694495</c:v>
                </c:pt>
                <c:pt idx="76435">
                  <c:v>0.98887440102635404</c:v>
                </c:pt>
                <c:pt idx="76436">
                  <c:v>0.98886657200404204</c:v>
                </c:pt>
                <c:pt idx="76437">
                  <c:v>0.99232105254599301</c:v>
                </c:pt>
                <c:pt idx="76438">
                  <c:v>0.98846485182086996</c:v>
                </c:pt>
                <c:pt idx="76439">
                  <c:v>0.99156315999913602</c:v>
                </c:pt>
                <c:pt idx="76440">
                  <c:v>0.99010208740019001</c:v>
                </c:pt>
                <c:pt idx="76441">
                  <c:v>0.98914925477345195</c:v>
                </c:pt>
                <c:pt idx="76442">
                  <c:v>0.99064067170861003</c:v>
                </c:pt>
                <c:pt idx="76443">
                  <c:v>0.98886497706931398</c:v>
                </c:pt>
                <c:pt idx="76444">
                  <c:v>0.98982240154189804</c:v>
                </c:pt>
                <c:pt idx="76445">
                  <c:v>0.98937414093473297</c:v>
                </c:pt>
                <c:pt idx="76446">
                  <c:v>0.99080433160373205</c:v>
                </c:pt>
                <c:pt idx="76447">
                  <c:v>0.98858456743950496</c:v>
                </c:pt>
                <c:pt idx="76448">
                  <c:v>0.99089099920839196</c:v>
                </c:pt>
                <c:pt idx="76449">
                  <c:v>0.98748168268654402</c:v>
                </c:pt>
                <c:pt idx="76450">
                  <c:v>0.99346533520304203</c:v>
                </c:pt>
                <c:pt idx="76451">
                  <c:v>0.99046446202191596</c:v>
                </c:pt>
                <c:pt idx="76452">
                  <c:v>0.99335406679375304</c:v>
                </c:pt>
                <c:pt idx="76453">
                  <c:v>0.98888809255725896</c:v>
                </c:pt>
                <c:pt idx="76454">
                  <c:v>0.99294491742546598</c:v>
                </c:pt>
                <c:pt idx="76455">
                  <c:v>0.994665471464386</c:v>
                </c:pt>
                <c:pt idx="76456">
                  <c:v>0.98644772411527704</c:v>
                </c:pt>
                <c:pt idx="76457">
                  <c:v>0.99197193700268604</c:v>
                </c:pt>
                <c:pt idx="76458">
                  <c:v>0.99226292497982505</c:v>
                </c:pt>
                <c:pt idx="76459">
                  <c:v>0.99348772795880202</c:v>
                </c:pt>
                <c:pt idx="76460">
                  <c:v>0.99113978228476196</c:v>
                </c:pt>
                <c:pt idx="76461">
                  <c:v>0.98728756342346802</c:v>
                </c:pt>
                <c:pt idx="76462">
                  <c:v>0.99068252361508502</c:v>
                </c:pt>
                <c:pt idx="76463">
                  <c:v>0.99210267322095402</c:v>
                </c:pt>
                <c:pt idx="76464">
                  <c:v>0.98794988116147497</c:v>
                </c:pt>
                <c:pt idx="76465">
                  <c:v>0.98969453480196101</c:v>
                </c:pt>
                <c:pt idx="76466">
                  <c:v>0.99385131359225798</c:v>
                </c:pt>
                <c:pt idx="76467">
                  <c:v>0.98881929369378097</c:v>
                </c:pt>
                <c:pt idx="76468">
                  <c:v>0.99147795049570597</c:v>
                </c:pt>
                <c:pt idx="76469">
                  <c:v>0.99224084368962195</c:v>
                </c:pt>
                <c:pt idx="76470">
                  <c:v>0.98860579303072504</c:v>
                </c:pt>
                <c:pt idx="76471">
                  <c:v>0.98695791576431602</c:v>
                </c:pt>
                <c:pt idx="76472">
                  <c:v>0.99110817938548001</c:v>
                </c:pt>
                <c:pt idx="76473">
                  <c:v>0.98902952715859505</c:v>
                </c:pt>
                <c:pt idx="76474">
                  <c:v>0.98847044216621804</c:v>
                </c:pt>
                <c:pt idx="76475">
                  <c:v>0.99317424931859</c:v>
                </c:pt>
                <c:pt idx="76476">
                  <c:v>0.99301353472099496</c:v>
                </c:pt>
                <c:pt idx="76477">
                  <c:v>0.99084175201136104</c:v>
                </c:pt>
                <c:pt idx="76478">
                  <c:v>0.99328400740443501</c:v>
                </c:pt>
                <c:pt idx="76479">
                  <c:v>0.989649019496045</c:v>
                </c:pt>
                <c:pt idx="76480">
                  <c:v>0.99115800866411097</c:v>
                </c:pt>
                <c:pt idx="76481">
                  <c:v>0.98949957036287095</c:v>
                </c:pt>
                <c:pt idx="76482">
                  <c:v>0.99056616209684001</c:v>
                </c:pt>
                <c:pt idx="76483">
                  <c:v>0.99034431763652497</c:v>
                </c:pt>
                <c:pt idx="76484">
                  <c:v>0.99359264317699103</c:v>
                </c:pt>
                <c:pt idx="76485">
                  <c:v>0.98976200503342204</c:v>
                </c:pt>
                <c:pt idx="76486">
                  <c:v>0.99151860557222105</c:v>
                </c:pt>
                <c:pt idx="76487">
                  <c:v>0.98934542703519601</c:v>
                </c:pt>
                <c:pt idx="76488">
                  <c:v>0.99344605377862305</c:v>
                </c:pt>
                <c:pt idx="76489">
                  <c:v>0.98826969887510696</c:v>
                </c:pt>
                <c:pt idx="76490">
                  <c:v>0.98779225546600202</c:v>
                </c:pt>
                <c:pt idx="76491">
                  <c:v>0.98915138703961902</c:v>
                </c:pt>
                <c:pt idx="76492">
                  <c:v>0.99312880519101498</c:v>
                </c:pt>
                <c:pt idx="76493">
                  <c:v>0.98821199807112403</c:v>
                </c:pt>
                <c:pt idx="76494">
                  <c:v>0.98908077461280497</c:v>
                </c:pt>
                <c:pt idx="76495">
                  <c:v>0.98890909381400005</c:v>
                </c:pt>
                <c:pt idx="76496">
                  <c:v>0.99388056136470004</c:v>
                </c:pt>
                <c:pt idx="76497">
                  <c:v>0.99072802881875399</c:v>
                </c:pt>
                <c:pt idx="76498">
                  <c:v>0.990400007695735</c:v>
                </c:pt>
                <c:pt idx="76499">
                  <c:v>0.98856390091706003</c:v>
                </c:pt>
                <c:pt idx="76500">
                  <c:v>0.98927915577313597</c:v>
                </c:pt>
                <c:pt idx="76501">
                  <c:v>0.99149512286460595</c:v>
                </c:pt>
                <c:pt idx="76502">
                  <c:v>0.99107740796205801</c:v>
                </c:pt>
                <c:pt idx="76503">
                  <c:v>0.98903380687934805</c:v>
                </c:pt>
                <c:pt idx="76504">
                  <c:v>0.99008781585490502</c:v>
                </c:pt>
                <c:pt idx="76505">
                  <c:v>0.98723413568668505</c:v>
                </c:pt>
                <c:pt idx="76506">
                  <c:v>0.99301707677588402</c:v>
                </c:pt>
                <c:pt idx="76507">
                  <c:v>0.99270593424887699</c:v>
                </c:pt>
                <c:pt idx="76508">
                  <c:v>0.99044053802770704</c:v>
                </c:pt>
                <c:pt idx="76509">
                  <c:v>0.98809800900129297</c:v>
                </c:pt>
                <c:pt idx="76510">
                  <c:v>0.990638403034932</c:v>
                </c:pt>
                <c:pt idx="76511">
                  <c:v>0.98786373996643395</c:v>
                </c:pt>
                <c:pt idx="76512">
                  <c:v>0.99130763966375401</c:v>
                </c:pt>
                <c:pt idx="76513">
                  <c:v>0.99063844906022702</c:v>
                </c:pt>
                <c:pt idx="76514">
                  <c:v>0.98948810691400602</c:v>
                </c:pt>
                <c:pt idx="76515">
                  <c:v>0.99276584780601795</c:v>
                </c:pt>
                <c:pt idx="76516">
                  <c:v>0.992857188777164</c:v>
                </c:pt>
                <c:pt idx="76517">
                  <c:v>0.98817616319066703</c:v>
                </c:pt>
                <c:pt idx="76518">
                  <c:v>0.99214725070385801</c:v>
                </c:pt>
                <c:pt idx="76519">
                  <c:v>0.99092576289771295</c:v>
                </c:pt>
                <c:pt idx="76520">
                  <c:v>0.99009483184135005</c:v>
                </c:pt>
                <c:pt idx="76521">
                  <c:v>0.99095481019430098</c:v>
                </c:pt>
                <c:pt idx="76522">
                  <c:v>0.99360284737958704</c:v>
                </c:pt>
                <c:pt idx="76523">
                  <c:v>0.992483516898788</c:v>
                </c:pt>
                <c:pt idx="76524">
                  <c:v>0.98871421618218902</c:v>
                </c:pt>
                <c:pt idx="76525">
                  <c:v>0.98894672853332499</c:v>
                </c:pt>
                <c:pt idx="76526">
                  <c:v>0.98778670416630898</c:v>
                </c:pt>
                <c:pt idx="76527">
                  <c:v>0.99111213915901197</c:v>
                </c:pt>
                <c:pt idx="76528">
                  <c:v>0.98936734553238204</c:v>
                </c:pt>
                <c:pt idx="76529">
                  <c:v>0.98868803082963796</c:v>
                </c:pt>
                <c:pt idx="76530">
                  <c:v>0.99252187226751798</c:v>
                </c:pt>
                <c:pt idx="76531">
                  <c:v>0.99418809043316303</c:v>
                </c:pt>
                <c:pt idx="76532">
                  <c:v>0.987871856529277</c:v>
                </c:pt>
                <c:pt idx="76533">
                  <c:v>0.98946118981905096</c:v>
                </c:pt>
                <c:pt idx="76534">
                  <c:v>0.99395482900628795</c:v>
                </c:pt>
                <c:pt idx="76535">
                  <c:v>0.98929414302459795</c:v>
                </c:pt>
                <c:pt idx="76536">
                  <c:v>0.986561547360983</c:v>
                </c:pt>
                <c:pt idx="76537">
                  <c:v>0.98792109229948599</c:v>
                </c:pt>
                <c:pt idx="76538">
                  <c:v>0.98912516605841105</c:v>
                </c:pt>
                <c:pt idx="76539">
                  <c:v>0.99016229948203005</c:v>
                </c:pt>
                <c:pt idx="76540">
                  <c:v>0.98923620683021196</c:v>
                </c:pt>
                <c:pt idx="76541">
                  <c:v>0.98971800703787705</c:v>
                </c:pt>
                <c:pt idx="76542">
                  <c:v>0.98979279116957597</c:v>
                </c:pt>
                <c:pt idx="76543">
                  <c:v>0.99385793938206202</c:v>
                </c:pt>
                <c:pt idx="76544">
                  <c:v>0.990000994785871</c:v>
                </c:pt>
                <c:pt idx="76545">
                  <c:v>0.99241286400419904</c:v>
                </c:pt>
                <c:pt idx="76546">
                  <c:v>0.99079881947520199</c:v>
                </c:pt>
                <c:pt idx="76547">
                  <c:v>0.99302819117811203</c:v>
                </c:pt>
                <c:pt idx="76548">
                  <c:v>0.98834881612518599</c:v>
                </c:pt>
                <c:pt idx="76549">
                  <c:v>0.99050968568997499</c:v>
                </c:pt>
                <c:pt idx="76550">
                  <c:v>0.98935686586932603</c:v>
                </c:pt>
                <c:pt idx="76551">
                  <c:v>0.99122894246022397</c:v>
                </c:pt>
                <c:pt idx="76552">
                  <c:v>0.98893343816161905</c:v>
                </c:pt>
                <c:pt idx="76553">
                  <c:v>0.99271562268452795</c:v>
                </c:pt>
                <c:pt idx="76554">
                  <c:v>0.99001608020639997</c:v>
                </c:pt>
                <c:pt idx="76555">
                  <c:v>0.98829835142551303</c:v>
                </c:pt>
                <c:pt idx="76556">
                  <c:v>0.99065897349960697</c:v>
                </c:pt>
                <c:pt idx="76557">
                  <c:v>0.98705518900477796</c:v>
                </c:pt>
                <c:pt idx="76558">
                  <c:v>0.99306385516406404</c:v>
                </c:pt>
                <c:pt idx="76559">
                  <c:v>0.99499429723062605</c:v>
                </c:pt>
                <c:pt idx="76560">
                  <c:v>0.98789194869670904</c:v>
                </c:pt>
                <c:pt idx="76561">
                  <c:v>0.98701993165912705</c:v>
                </c:pt>
                <c:pt idx="76562">
                  <c:v>0.99414883558793998</c:v>
                </c:pt>
                <c:pt idx="76563">
                  <c:v>0.98859524200339199</c:v>
                </c:pt>
                <c:pt idx="76564">
                  <c:v>0.99151579879112395</c:v>
                </c:pt>
                <c:pt idx="76565">
                  <c:v>0.99269744575108698</c:v>
                </c:pt>
                <c:pt idx="76566">
                  <c:v>0.99175007669430504</c:v>
                </c:pt>
                <c:pt idx="76567">
                  <c:v>0.99434021551733298</c:v>
                </c:pt>
                <c:pt idx="76568">
                  <c:v>0.98931759111734197</c:v>
                </c:pt>
                <c:pt idx="76569">
                  <c:v>0.99240540839684799</c:v>
                </c:pt>
                <c:pt idx="76570">
                  <c:v>0.99416739869813298</c:v>
                </c:pt>
                <c:pt idx="76571">
                  <c:v>0.98989729963846596</c:v>
                </c:pt>
                <c:pt idx="76572">
                  <c:v>0.991020746497836</c:v>
                </c:pt>
                <c:pt idx="76573">
                  <c:v>0.99473883892855197</c:v>
                </c:pt>
                <c:pt idx="76574">
                  <c:v>0.99021717212974603</c:v>
                </c:pt>
                <c:pt idx="76575">
                  <c:v>0.99227432857672404</c:v>
                </c:pt>
                <c:pt idx="76576">
                  <c:v>0.99243103944528799</c:v>
                </c:pt>
                <c:pt idx="76577">
                  <c:v>0.99153505371164097</c:v>
                </c:pt>
                <c:pt idx="76578">
                  <c:v>0.98809075812305702</c:v>
                </c:pt>
                <c:pt idx="76579">
                  <c:v>0.99251762965354395</c:v>
                </c:pt>
                <c:pt idx="76580">
                  <c:v>0.98712662380739402</c:v>
                </c:pt>
                <c:pt idx="76581">
                  <c:v>0.98979034205949801</c:v>
                </c:pt>
                <c:pt idx="76582">
                  <c:v>0.99109982004897101</c:v>
                </c:pt>
                <c:pt idx="76583">
                  <c:v>0.98623681629272397</c:v>
                </c:pt>
                <c:pt idx="76584">
                  <c:v>0.99179752620342398</c:v>
                </c:pt>
                <c:pt idx="76585">
                  <c:v>0.99140269356916599</c:v>
                </c:pt>
                <c:pt idx="76586">
                  <c:v>0.98702681563192995</c:v>
                </c:pt>
                <c:pt idx="76587">
                  <c:v>0.98868143016139298</c:v>
                </c:pt>
                <c:pt idx="76588">
                  <c:v>0.98856847893725397</c:v>
                </c:pt>
                <c:pt idx="76589">
                  <c:v>0.989199602734672</c:v>
                </c:pt>
                <c:pt idx="76590">
                  <c:v>0.99121949115487695</c:v>
                </c:pt>
                <c:pt idx="76591">
                  <c:v>0.99302984566184205</c:v>
                </c:pt>
                <c:pt idx="76592">
                  <c:v>0.98829303433523397</c:v>
                </c:pt>
                <c:pt idx="76593">
                  <c:v>0.99288085907034396</c:v>
                </c:pt>
                <c:pt idx="76594">
                  <c:v>0.98860304603119897</c:v>
                </c:pt>
                <c:pt idx="76595">
                  <c:v>0.99143829634271596</c:v>
                </c:pt>
                <c:pt idx="76596">
                  <c:v>0.99103694087007299</c:v>
                </c:pt>
                <c:pt idx="76597">
                  <c:v>0.989442438124573</c:v>
                </c:pt>
                <c:pt idx="76598">
                  <c:v>0.99415887032759198</c:v>
                </c:pt>
                <c:pt idx="76599">
                  <c:v>0.98859909128536505</c:v>
                </c:pt>
                <c:pt idx="76600">
                  <c:v>0.99071813559127597</c:v>
                </c:pt>
                <c:pt idx="76601">
                  <c:v>0.98939893019478498</c:v>
                </c:pt>
                <c:pt idx="76602">
                  <c:v>0.99006600620776897</c:v>
                </c:pt>
                <c:pt idx="76603">
                  <c:v>0.988475730152515</c:v>
                </c:pt>
                <c:pt idx="76604">
                  <c:v>0.99157099128626303</c:v>
                </c:pt>
                <c:pt idx="76605">
                  <c:v>0.99226980019503297</c:v>
                </c:pt>
                <c:pt idx="76606">
                  <c:v>0.98914975591392396</c:v>
                </c:pt>
                <c:pt idx="76607">
                  <c:v>0.98829612746363504</c:v>
                </c:pt>
                <c:pt idx="76608">
                  <c:v>0.99202970595198003</c:v>
                </c:pt>
                <c:pt idx="76609">
                  <c:v>0.98668850275653597</c:v>
                </c:pt>
                <c:pt idx="76610">
                  <c:v>0.99183101667202</c:v>
                </c:pt>
                <c:pt idx="76611">
                  <c:v>0.98937869380207299</c:v>
                </c:pt>
                <c:pt idx="76612">
                  <c:v>0.98779810877322904</c:v>
                </c:pt>
                <c:pt idx="76613">
                  <c:v>0.98836316778205202</c:v>
                </c:pt>
                <c:pt idx="76614">
                  <c:v>0.98880237989752995</c:v>
                </c:pt>
                <c:pt idx="76615">
                  <c:v>0.99206834869652105</c:v>
                </c:pt>
                <c:pt idx="76616">
                  <c:v>0.98676213157955595</c:v>
                </c:pt>
                <c:pt idx="76617">
                  <c:v>0.99017600978837494</c:v>
                </c:pt>
                <c:pt idx="76618">
                  <c:v>0.98860275385942098</c:v>
                </c:pt>
                <c:pt idx="76619">
                  <c:v>0.99297487093402803</c:v>
                </c:pt>
                <c:pt idx="76620">
                  <c:v>0.98874056351317696</c:v>
                </c:pt>
                <c:pt idx="76621">
                  <c:v>0.98900782580842195</c:v>
                </c:pt>
                <c:pt idx="76622">
                  <c:v>0.99224499454732096</c:v>
                </c:pt>
                <c:pt idx="76623">
                  <c:v>0.99175435764201103</c:v>
                </c:pt>
                <c:pt idx="76624">
                  <c:v>0.99007780037000503</c:v>
                </c:pt>
                <c:pt idx="76625">
                  <c:v>0.98850375115028899</c:v>
                </c:pt>
                <c:pt idx="76626">
                  <c:v>0.98862972895845502</c:v>
                </c:pt>
                <c:pt idx="76627">
                  <c:v>0.990925354465649</c:v>
                </c:pt>
                <c:pt idx="76628">
                  <c:v>0.98932562500878796</c:v>
                </c:pt>
                <c:pt idx="76629">
                  <c:v>0.99301103969760796</c:v>
                </c:pt>
                <c:pt idx="76630">
                  <c:v>0.98987385265066896</c:v>
                </c:pt>
                <c:pt idx="76631">
                  <c:v>0.99107801453665401</c:v>
                </c:pt>
                <c:pt idx="76632">
                  <c:v>0.99296434007452705</c:v>
                </c:pt>
                <c:pt idx="76633">
                  <c:v>0.98885797088259897</c:v>
                </c:pt>
                <c:pt idx="76634">
                  <c:v>0.990671226852194</c:v>
                </c:pt>
                <c:pt idx="76635">
                  <c:v>0.993842682004903</c:v>
                </c:pt>
                <c:pt idx="76636">
                  <c:v>0.99054331918241101</c:v>
                </c:pt>
                <c:pt idx="76637">
                  <c:v>0.98817180531206095</c:v>
                </c:pt>
                <c:pt idx="76638">
                  <c:v>0.99081187330248799</c:v>
                </c:pt>
                <c:pt idx="76639">
                  <c:v>0.98985859986265601</c:v>
                </c:pt>
                <c:pt idx="76640">
                  <c:v>0.98673727489190599</c:v>
                </c:pt>
                <c:pt idx="76641">
                  <c:v>0.99051818481383702</c:v>
                </c:pt>
                <c:pt idx="76642">
                  <c:v>0.98708308903074904</c:v>
                </c:pt>
                <c:pt idx="76643">
                  <c:v>0.99050756156294495</c:v>
                </c:pt>
                <c:pt idx="76644">
                  <c:v>0.99298016272854395</c:v>
                </c:pt>
                <c:pt idx="76645">
                  <c:v>0.98875081542933296</c:v>
                </c:pt>
                <c:pt idx="76646">
                  <c:v>0.99016379071111804</c:v>
                </c:pt>
                <c:pt idx="76647">
                  <c:v>0.98893334554845402</c:v>
                </c:pt>
                <c:pt idx="76648">
                  <c:v>0.99264718197731905</c:v>
                </c:pt>
                <c:pt idx="76649">
                  <c:v>0.98865789793712</c:v>
                </c:pt>
                <c:pt idx="76650">
                  <c:v>0.98658561965455005</c:v>
                </c:pt>
                <c:pt idx="76651">
                  <c:v>0.98946020561583004</c:v>
                </c:pt>
                <c:pt idx="76652">
                  <c:v>0.99123121935999203</c:v>
                </c:pt>
                <c:pt idx="76653">
                  <c:v>0.987273356150285</c:v>
                </c:pt>
                <c:pt idx="76654">
                  <c:v>0.99364648550659795</c:v>
                </c:pt>
                <c:pt idx="76655">
                  <c:v>0.99382663305871399</c:v>
                </c:pt>
                <c:pt idx="76656">
                  <c:v>0.99196518607551498</c:v>
                </c:pt>
                <c:pt idx="76657">
                  <c:v>0.98870401878071401</c:v>
                </c:pt>
                <c:pt idx="76658">
                  <c:v>0.98879674349062396</c:v>
                </c:pt>
                <c:pt idx="76659">
                  <c:v>0.992382182300794</c:v>
                </c:pt>
                <c:pt idx="76660">
                  <c:v>0.98778829607282703</c:v>
                </c:pt>
                <c:pt idx="76661">
                  <c:v>0.99031291566787005</c:v>
                </c:pt>
                <c:pt idx="76662">
                  <c:v>0.98912227482413795</c:v>
                </c:pt>
                <c:pt idx="76663">
                  <c:v>0.99184482726864398</c:v>
                </c:pt>
                <c:pt idx="76664">
                  <c:v>0.990033821181308</c:v>
                </c:pt>
                <c:pt idx="76665">
                  <c:v>0.98786470564782003</c:v>
                </c:pt>
                <c:pt idx="76666">
                  <c:v>0.98996162112751196</c:v>
                </c:pt>
                <c:pt idx="76667">
                  <c:v>0.98734877133098697</c:v>
                </c:pt>
                <c:pt idx="76668">
                  <c:v>0.98907403528647397</c:v>
                </c:pt>
                <c:pt idx="76669">
                  <c:v>0.98887437482493301</c:v>
                </c:pt>
                <c:pt idx="76670">
                  <c:v>0.98996897546175</c:v>
                </c:pt>
                <c:pt idx="76671">
                  <c:v>0.98788733942559503</c:v>
                </c:pt>
                <c:pt idx="76672">
                  <c:v>0.99274035064439503</c:v>
                </c:pt>
                <c:pt idx="76673">
                  <c:v>0.99058284324658996</c:v>
                </c:pt>
                <c:pt idx="76674">
                  <c:v>0.99199224406049202</c:v>
                </c:pt>
                <c:pt idx="76675">
                  <c:v>0.99270851582837005</c:v>
                </c:pt>
                <c:pt idx="76676">
                  <c:v>0.99352606429019796</c:v>
                </c:pt>
                <c:pt idx="76677">
                  <c:v>0.98912499095321404</c:v>
                </c:pt>
                <c:pt idx="76678">
                  <c:v>0.98826032106936301</c:v>
                </c:pt>
                <c:pt idx="76679">
                  <c:v>0.99158351903096797</c:v>
                </c:pt>
                <c:pt idx="76680">
                  <c:v>0.99293190600228598</c:v>
                </c:pt>
                <c:pt idx="76681">
                  <c:v>0.986766049417102</c:v>
                </c:pt>
                <c:pt idx="76682">
                  <c:v>0.99280679628866297</c:v>
                </c:pt>
                <c:pt idx="76683">
                  <c:v>0.99177136074880201</c:v>
                </c:pt>
                <c:pt idx="76684">
                  <c:v>0.99127074464829901</c:v>
                </c:pt>
                <c:pt idx="76685">
                  <c:v>0.98926510267591306</c:v>
                </c:pt>
                <c:pt idx="76686">
                  <c:v>0.99034850110311701</c:v>
                </c:pt>
                <c:pt idx="76687">
                  <c:v>0.98766906936708798</c:v>
                </c:pt>
                <c:pt idx="76688">
                  <c:v>0.99220678190464295</c:v>
                </c:pt>
                <c:pt idx="76689">
                  <c:v>0.99009853332417497</c:v>
                </c:pt>
                <c:pt idx="76690">
                  <c:v>0.98954652938094301</c:v>
                </c:pt>
                <c:pt idx="76691">
                  <c:v>0.99066160563476602</c:v>
                </c:pt>
                <c:pt idx="76692">
                  <c:v>0.99217924948425096</c:v>
                </c:pt>
                <c:pt idx="76693">
                  <c:v>0.98763552870541005</c:v>
                </c:pt>
                <c:pt idx="76694">
                  <c:v>0.99332417650178495</c:v>
                </c:pt>
                <c:pt idx="76695">
                  <c:v>0.98937583415362096</c:v>
                </c:pt>
                <c:pt idx="76696">
                  <c:v>0.99221019973333702</c:v>
                </c:pt>
                <c:pt idx="76697">
                  <c:v>0.990275621691453</c:v>
                </c:pt>
                <c:pt idx="76698">
                  <c:v>0.99218459625348498</c:v>
                </c:pt>
                <c:pt idx="76699">
                  <c:v>0.98903963361927905</c:v>
                </c:pt>
                <c:pt idx="76700">
                  <c:v>0.98765579788977897</c:v>
                </c:pt>
                <c:pt idx="76701">
                  <c:v>0.990693910289562</c:v>
                </c:pt>
                <c:pt idx="76702">
                  <c:v>0.99085848247025798</c:v>
                </c:pt>
                <c:pt idx="76703">
                  <c:v>0.99038525127428101</c:v>
                </c:pt>
                <c:pt idx="76704">
                  <c:v>0.99263844813453095</c:v>
                </c:pt>
                <c:pt idx="76705">
                  <c:v>0.98615546419839795</c:v>
                </c:pt>
                <c:pt idx="76706">
                  <c:v>0.98873125070496004</c:v>
                </c:pt>
                <c:pt idx="76707">
                  <c:v>0.98841236660016396</c:v>
                </c:pt>
                <c:pt idx="76708">
                  <c:v>0.98763093451704098</c:v>
                </c:pt>
                <c:pt idx="76709">
                  <c:v>0.99036664472037805</c:v>
                </c:pt>
                <c:pt idx="76710">
                  <c:v>0.98859952467241896</c:v>
                </c:pt>
                <c:pt idx="76711">
                  <c:v>0.98840851807391406</c:v>
                </c:pt>
                <c:pt idx="76712">
                  <c:v>0.99208060326687697</c:v>
                </c:pt>
                <c:pt idx="76713">
                  <c:v>0.99524823211166202</c:v>
                </c:pt>
                <c:pt idx="76714">
                  <c:v>0.98848019089403705</c:v>
                </c:pt>
                <c:pt idx="76715">
                  <c:v>0.99299109119580498</c:v>
                </c:pt>
                <c:pt idx="76716">
                  <c:v>0.99287165169969704</c:v>
                </c:pt>
                <c:pt idx="76717">
                  <c:v>0.99122962628511802</c:v>
                </c:pt>
                <c:pt idx="76718">
                  <c:v>0.98788340288816101</c:v>
                </c:pt>
                <c:pt idx="76719">
                  <c:v>0.99004462914457902</c:v>
                </c:pt>
                <c:pt idx="76720">
                  <c:v>0.98939400391128096</c:v>
                </c:pt>
                <c:pt idx="76721">
                  <c:v>0.98826262730726799</c:v>
                </c:pt>
                <c:pt idx="76722">
                  <c:v>0.99026696024783201</c:v>
                </c:pt>
                <c:pt idx="76723">
                  <c:v>0.99073731273775101</c:v>
                </c:pt>
                <c:pt idx="76724">
                  <c:v>0.99041711066297899</c:v>
                </c:pt>
                <c:pt idx="76725">
                  <c:v>0.99400908482569195</c:v>
                </c:pt>
                <c:pt idx="76726">
                  <c:v>0.98842161363302505</c:v>
                </c:pt>
                <c:pt idx="76727">
                  <c:v>0.98959304152132299</c:v>
                </c:pt>
                <c:pt idx="76728">
                  <c:v>0.99231107413203401</c:v>
                </c:pt>
                <c:pt idx="76729">
                  <c:v>0.98816120572784005</c:v>
                </c:pt>
                <c:pt idx="76730">
                  <c:v>0.993898748418934</c:v>
                </c:pt>
                <c:pt idx="76731">
                  <c:v>0.98804538884508797</c:v>
                </c:pt>
                <c:pt idx="76732">
                  <c:v>0.98963397701089495</c:v>
                </c:pt>
                <c:pt idx="76733">
                  <c:v>0.99053873118583402</c:v>
                </c:pt>
                <c:pt idx="76734">
                  <c:v>0.99166621038520797</c:v>
                </c:pt>
                <c:pt idx="76735">
                  <c:v>0.98734127339623901</c:v>
                </c:pt>
                <c:pt idx="76736">
                  <c:v>0.98915800824340105</c:v>
                </c:pt>
                <c:pt idx="76737">
                  <c:v>0.99301953921806596</c:v>
                </c:pt>
                <c:pt idx="76738">
                  <c:v>0.987237549722772</c:v>
                </c:pt>
                <c:pt idx="76739">
                  <c:v>0.99186261593752101</c:v>
                </c:pt>
                <c:pt idx="76740">
                  <c:v>0.98857220941204105</c:v>
                </c:pt>
                <c:pt idx="76741">
                  <c:v>0.98935471518392004</c:v>
                </c:pt>
                <c:pt idx="76742">
                  <c:v>0.99150290993370904</c:v>
                </c:pt>
                <c:pt idx="76743">
                  <c:v>0.99072783495814498</c:v>
                </c:pt>
                <c:pt idx="76744">
                  <c:v>0.99079925000578095</c:v>
                </c:pt>
                <c:pt idx="76745">
                  <c:v>0.98931333770502405</c:v>
                </c:pt>
                <c:pt idx="76746">
                  <c:v>0.99038639926869998</c:v>
                </c:pt>
                <c:pt idx="76747">
                  <c:v>0.99016274498866397</c:v>
                </c:pt>
                <c:pt idx="76748">
                  <c:v>0.99195615615795296</c:v>
                </c:pt>
                <c:pt idx="76749">
                  <c:v>0.99259471561630597</c:v>
                </c:pt>
                <c:pt idx="76750">
                  <c:v>0.992514554376976</c:v>
                </c:pt>
                <c:pt idx="76751">
                  <c:v>0.99363862338809406</c:v>
                </c:pt>
                <c:pt idx="76752">
                  <c:v>0.989625581412509</c:v>
                </c:pt>
                <c:pt idx="76753">
                  <c:v>0.98821267376561095</c:v>
                </c:pt>
                <c:pt idx="76754">
                  <c:v>0.99145284609553896</c:v>
                </c:pt>
                <c:pt idx="76755">
                  <c:v>0.98976823234857203</c:v>
                </c:pt>
                <c:pt idx="76756">
                  <c:v>0.99128776699892296</c:v>
                </c:pt>
                <c:pt idx="76757">
                  <c:v>0.99203826148069396</c:v>
                </c:pt>
                <c:pt idx="76758">
                  <c:v>0.99172263865064603</c:v>
                </c:pt>
                <c:pt idx="76759">
                  <c:v>0.99019333264754394</c:v>
                </c:pt>
                <c:pt idx="76760">
                  <c:v>0.99019632696607796</c:v>
                </c:pt>
                <c:pt idx="76761">
                  <c:v>0.98976394611926</c:v>
                </c:pt>
                <c:pt idx="76762">
                  <c:v>0.99064740705135201</c:v>
                </c:pt>
                <c:pt idx="76763">
                  <c:v>0.98941865695670805</c:v>
                </c:pt>
                <c:pt idx="76764">
                  <c:v>0.98897950873929796</c:v>
                </c:pt>
                <c:pt idx="76765">
                  <c:v>0.98838914336886596</c:v>
                </c:pt>
                <c:pt idx="76766">
                  <c:v>0.98969464557101705</c:v>
                </c:pt>
                <c:pt idx="76767">
                  <c:v>0.99228086257956105</c:v>
                </c:pt>
                <c:pt idx="76768">
                  <c:v>0.99269998733431397</c:v>
                </c:pt>
                <c:pt idx="76769">
                  <c:v>0.98689787248229099</c:v>
                </c:pt>
                <c:pt idx="76770">
                  <c:v>0.99276969274164295</c:v>
                </c:pt>
                <c:pt idx="76771">
                  <c:v>0.99217459161068899</c:v>
                </c:pt>
                <c:pt idx="76772">
                  <c:v>0.985814450774114</c:v>
                </c:pt>
                <c:pt idx="76773">
                  <c:v>0.99370280847780301</c:v>
                </c:pt>
                <c:pt idx="76774">
                  <c:v>0.98851078023567196</c:v>
                </c:pt>
                <c:pt idx="76775">
                  <c:v>0.988194881933386</c:v>
                </c:pt>
                <c:pt idx="76776">
                  <c:v>0.993521900238859</c:v>
                </c:pt>
                <c:pt idx="76777">
                  <c:v>0.991630563539175</c:v>
                </c:pt>
                <c:pt idx="76778">
                  <c:v>0.98773298397209996</c:v>
                </c:pt>
                <c:pt idx="76779">
                  <c:v>0.98717090167661503</c:v>
                </c:pt>
                <c:pt idx="76780">
                  <c:v>0.99005876367439105</c:v>
                </c:pt>
                <c:pt idx="76781">
                  <c:v>0.99193340216097103</c:v>
                </c:pt>
                <c:pt idx="76782">
                  <c:v>0.987255163017004</c:v>
                </c:pt>
                <c:pt idx="76783">
                  <c:v>0.98811469833348797</c:v>
                </c:pt>
                <c:pt idx="76784">
                  <c:v>0.98930604935220001</c:v>
                </c:pt>
                <c:pt idx="76785">
                  <c:v>0.99076975326122096</c:v>
                </c:pt>
                <c:pt idx="76786">
                  <c:v>0.99122171952135696</c:v>
                </c:pt>
                <c:pt idx="76787">
                  <c:v>0.99047669142408501</c:v>
                </c:pt>
                <c:pt idx="76788">
                  <c:v>0.98871139797196606</c:v>
                </c:pt>
                <c:pt idx="76789">
                  <c:v>0.99120107236802102</c:v>
                </c:pt>
                <c:pt idx="76790">
                  <c:v>0.98945730492710104</c:v>
                </c:pt>
                <c:pt idx="76791">
                  <c:v>0.99184272564028697</c:v>
                </c:pt>
                <c:pt idx="76792">
                  <c:v>0.99260661215840496</c:v>
                </c:pt>
                <c:pt idx="76793">
                  <c:v>0.98937904833286405</c:v>
                </c:pt>
                <c:pt idx="76794">
                  <c:v>0.99363859663313303</c:v>
                </c:pt>
                <c:pt idx="76795">
                  <c:v>0.990306966192815</c:v>
                </c:pt>
                <c:pt idx="76796">
                  <c:v>0.98936492039097201</c:v>
                </c:pt>
                <c:pt idx="76797">
                  <c:v>0.99200157644959497</c:v>
                </c:pt>
                <c:pt idx="76798">
                  <c:v>0.99379746063559404</c:v>
                </c:pt>
                <c:pt idx="76799">
                  <c:v>0.98775277409985995</c:v>
                </c:pt>
                <c:pt idx="76800">
                  <c:v>0.99088873481858597</c:v>
                </c:pt>
                <c:pt idx="76801">
                  <c:v>0.98923827131516795</c:v>
                </c:pt>
                <c:pt idx="76802">
                  <c:v>0.99069400060115198</c:v>
                </c:pt>
                <c:pt idx="76803">
                  <c:v>0.99097745122730296</c:v>
                </c:pt>
                <c:pt idx="76804">
                  <c:v>0.99094234874022402</c:v>
                </c:pt>
                <c:pt idx="76805">
                  <c:v>0.98950132887615905</c:v>
                </c:pt>
                <c:pt idx="76806">
                  <c:v>0.98783555315851401</c:v>
                </c:pt>
                <c:pt idx="76807">
                  <c:v>0.99056025275080495</c:v>
                </c:pt>
                <c:pt idx="76808">
                  <c:v>0.99389131664442898</c:v>
                </c:pt>
                <c:pt idx="76809">
                  <c:v>0.99225638949222295</c:v>
                </c:pt>
                <c:pt idx="76810">
                  <c:v>0.99255373328020202</c:v>
                </c:pt>
                <c:pt idx="76811">
                  <c:v>0.99034327695242197</c:v>
                </c:pt>
                <c:pt idx="76812">
                  <c:v>0.99277636248426904</c:v>
                </c:pt>
                <c:pt idx="76813">
                  <c:v>0.99179974801303095</c:v>
                </c:pt>
                <c:pt idx="76814">
                  <c:v>0.98971600367443302</c:v>
                </c:pt>
                <c:pt idx="76815">
                  <c:v>0.98908969931744095</c:v>
                </c:pt>
                <c:pt idx="76816">
                  <c:v>0.99312738471338402</c:v>
                </c:pt>
                <c:pt idx="76817">
                  <c:v>0.99115700051262401</c:v>
                </c:pt>
                <c:pt idx="76818">
                  <c:v>0.99224891178550401</c:v>
                </c:pt>
                <c:pt idx="76819">
                  <c:v>0.99257442234135695</c:v>
                </c:pt>
                <c:pt idx="76820">
                  <c:v>0.99091670426515599</c:v>
                </c:pt>
                <c:pt idx="76821">
                  <c:v>0.99099567172121195</c:v>
                </c:pt>
                <c:pt idx="76822">
                  <c:v>0.98981722438608899</c:v>
                </c:pt>
                <c:pt idx="76823">
                  <c:v>0.98668773605529303</c:v>
                </c:pt>
                <c:pt idx="76824">
                  <c:v>0.98805385516095401</c:v>
                </c:pt>
                <c:pt idx="76825">
                  <c:v>0.98948026564296798</c:v>
                </c:pt>
                <c:pt idx="76826">
                  <c:v>0.99275248474614497</c:v>
                </c:pt>
                <c:pt idx="76827">
                  <c:v>0.98856102567176096</c:v>
                </c:pt>
                <c:pt idx="76828">
                  <c:v>0.99431933687255802</c:v>
                </c:pt>
                <c:pt idx="76829">
                  <c:v>0.989349805374513</c:v>
                </c:pt>
                <c:pt idx="76830">
                  <c:v>0.98786006397610504</c:v>
                </c:pt>
                <c:pt idx="76831">
                  <c:v>0.99218104027131404</c:v>
                </c:pt>
                <c:pt idx="76832">
                  <c:v>0.99052041770760602</c:v>
                </c:pt>
                <c:pt idx="76833">
                  <c:v>0.99085189783243399</c:v>
                </c:pt>
                <c:pt idx="76834">
                  <c:v>0.99366465062911802</c:v>
                </c:pt>
                <c:pt idx="76835">
                  <c:v>0.98658821148209497</c:v>
                </c:pt>
                <c:pt idx="76836">
                  <c:v>0.98962162501695405</c:v>
                </c:pt>
                <c:pt idx="76837">
                  <c:v>0.99347086733009404</c:v>
                </c:pt>
                <c:pt idx="76838">
                  <c:v>0.98772633930211995</c:v>
                </c:pt>
                <c:pt idx="76839">
                  <c:v>0.98814659027731599</c:v>
                </c:pt>
                <c:pt idx="76840">
                  <c:v>0.99179723703980405</c:v>
                </c:pt>
                <c:pt idx="76841">
                  <c:v>0.99335143661632597</c:v>
                </c:pt>
                <c:pt idx="76842">
                  <c:v>0.99108167174889295</c:v>
                </c:pt>
                <c:pt idx="76843">
                  <c:v>0.98754285082431104</c:v>
                </c:pt>
                <c:pt idx="76844">
                  <c:v>0.99222513357505004</c:v>
                </c:pt>
                <c:pt idx="76845">
                  <c:v>0.98883430242150805</c:v>
                </c:pt>
                <c:pt idx="76846">
                  <c:v>0.99047872079783505</c:v>
                </c:pt>
                <c:pt idx="76847">
                  <c:v>0.992876263005388</c:v>
                </c:pt>
                <c:pt idx="76848">
                  <c:v>0.98845798093569104</c:v>
                </c:pt>
                <c:pt idx="76849">
                  <c:v>0.99163739399440598</c:v>
                </c:pt>
                <c:pt idx="76850">
                  <c:v>0.99268848060975301</c:v>
                </c:pt>
                <c:pt idx="76851">
                  <c:v>0.98967375732514795</c:v>
                </c:pt>
                <c:pt idx="76852">
                  <c:v>0.98976607604893796</c:v>
                </c:pt>
                <c:pt idx="76853">
                  <c:v>0.99028668751420501</c:v>
                </c:pt>
                <c:pt idx="76854">
                  <c:v>0.98657471602844304</c:v>
                </c:pt>
                <c:pt idx="76855">
                  <c:v>0.98993755432333197</c:v>
                </c:pt>
                <c:pt idx="76856">
                  <c:v>0.98776054828162296</c:v>
                </c:pt>
                <c:pt idx="76857">
                  <c:v>0.99069983987053101</c:v>
                </c:pt>
                <c:pt idx="76858">
                  <c:v>0.98873003966402195</c:v>
                </c:pt>
                <c:pt idx="76859">
                  <c:v>0.98784388747234197</c:v>
                </c:pt>
                <c:pt idx="76860">
                  <c:v>0.991191643935598</c:v>
                </c:pt>
                <c:pt idx="76861">
                  <c:v>0.98844736641832898</c:v>
                </c:pt>
                <c:pt idx="76862">
                  <c:v>0.98878494388087501</c:v>
                </c:pt>
                <c:pt idx="76863">
                  <c:v>0.99262911818112798</c:v>
                </c:pt>
                <c:pt idx="76864">
                  <c:v>0.99259535627183804</c:v>
                </c:pt>
                <c:pt idx="76865">
                  <c:v>0.98848542159818498</c:v>
                </c:pt>
                <c:pt idx="76866">
                  <c:v>0.99211969244201004</c:v>
                </c:pt>
                <c:pt idx="76867">
                  <c:v>0.98884855648725301</c:v>
                </c:pt>
                <c:pt idx="76868">
                  <c:v>0.99431401967155397</c:v>
                </c:pt>
                <c:pt idx="76869">
                  <c:v>0.98948608411099803</c:v>
                </c:pt>
                <c:pt idx="76870">
                  <c:v>0.99049931747938902</c:v>
                </c:pt>
                <c:pt idx="76871">
                  <c:v>0.989000543398878</c:v>
                </c:pt>
                <c:pt idx="76872">
                  <c:v>0.98673790578237797</c:v>
                </c:pt>
                <c:pt idx="76873">
                  <c:v>0.98877682573287695</c:v>
                </c:pt>
                <c:pt idx="76874">
                  <c:v>0.987015808193757</c:v>
                </c:pt>
                <c:pt idx="76875">
                  <c:v>0.98965440887398703</c:v>
                </c:pt>
                <c:pt idx="76876">
                  <c:v>0.98841384416338096</c:v>
                </c:pt>
                <c:pt idx="76877">
                  <c:v>0.991653699470459</c:v>
                </c:pt>
                <c:pt idx="76878">
                  <c:v>0.99089563374341505</c:v>
                </c:pt>
                <c:pt idx="76879">
                  <c:v>0.99254712525593902</c:v>
                </c:pt>
                <c:pt idx="76880">
                  <c:v>0.98960936223093499</c:v>
                </c:pt>
                <c:pt idx="76881">
                  <c:v>0.99008955908124296</c:v>
                </c:pt>
                <c:pt idx="76882">
                  <c:v>0.98606936085076202</c:v>
                </c:pt>
                <c:pt idx="76883">
                  <c:v>0.98934999965877601</c:v>
                </c:pt>
                <c:pt idx="76884">
                  <c:v>0.99133379665259602</c:v>
                </c:pt>
                <c:pt idx="76885">
                  <c:v>0.98805374159551496</c:v>
                </c:pt>
                <c:pt idx="76886">
                  <c:v>0.99334756908367605</c:v>
                </c:pt>
                <c:pt idx="76887">
                  <c:v>0.98978538199876598</c:v>
                </c:pt>
                <c:pt idx="76888">
                  <c:v>0.98891776042966895</c:v>
                </c:pt>
                <c:pt idx="76889">
                  <c:v>0.98959760458100698</c:v>
                </c:pt>
                <c:pt idx="76890">
                  <c:v>0.99048426983376103</c:v>
                </c:pt>
                <c:pt idx="76891">
                  <c:v>0.98984308561405299</c:v>
                </c:pt>
                <c:pt idx="76892">
                  <c:v>0.98891526760444304</c:v>
                </c:pt>
                <c:pt idx="76893">
                  <c:v>0.98894663967616003</c:v>
                </c:pt>
                <c:pt idx="76894">
                  <c:v>0.98839378316309701</c:v>
                </c:pt>
                <c:pt idx="76895">
                  <c:v>0.99124735857311796</c:v>
                </c:pt>
                <c:pt idx="76896">
                  <c:v>0.98742994117887894</c:v>
                </c:pt>
                <c:pt idx="76897">
                  <c:v>0.99127696887404504</c:v>
                </c:pt>
                <c:pt idx="76898">
                  <c:v>0.99095484310335602</c:v>
                </c:pt>
                <c:pt idx="76899">
                  <c:v>0.99019984595513499</c:v>
                </c:pt>
                <c:pt idx="76900">
                  <c:v>0.99171736554009404</c:v>
                </c:pt>
                <c:pt idx="76901">
                  <c:v>0.99284667778731905</c:v>
                </c:pt>
                <c:pt idx="76902">
                  <c:v>0.98977399813517697</c:v>
                </c:pt>
                <c:pt idx="76903">
                  <c:v>0.98649137076807203</c:v>
                </c:pt>
                <c:pt idx="76904">
                  <c:v>0.99024355718465695</c:v>
                </c:pt>
                <c:pt idx="76905">
                  <c:v>0.99081118897095</c:v>
                </c:pt>
                <c:pt idx="76906">
                  <c:v>0.98963300925836195</c:v>
                </c:pt>
                <c:pt idx="76907">
                  <c:v>0.98840822806014395</c:v>
                </c:pt>
                <c:pt idx="76908">
                  <c:v>0.99237376488169704</c:v>
                </c:pt>
                <c:pt idx="76909">
                  <c:v>0.99172690311507405</c:v>
                </c:pt>
                <c:pt idx="76910">
                  <c:v>0.98833951135666298</c:v>
                </c:pt>
                <c:pt idx="76911">
                  <c:v>0.98689252617327505</c:v>
                </c:pt>
                <c:pt idx="76912">
                  <c:v>0.99091753897415602</c:v>
                </c:pt>
                <c:pt idx="76913">
                  <c:v>0.98983578162250996</c:v>
                </c:pt>
                <c:pt idx="76914">
                  <c:v>0.98805964098270005</c:v>
                </c:pt>
                <c:pt idx="76915">
                  <c:v>0.98702435910228303</c:v>
                </c:pt>
                <c:pt idx="76916">
                  <c:v>0.99127473906593</c:v>
                </c:pt>
                <c:pt idx="76917">
                  <c:v>0.99116868390749602</c:v>
                </c:pt>
                <c:pt idx="76918">
                  <c:v>0.98928677128907405</c:v>
                </c:pt>
                <c:pt idx="76919">
                  <c:v>0.99347170657267803</c:v>
                </c:pt>
                <c:pt idx="76920">
                  <c:v>0.98951073435321202</c:v>
                </c:pt>
                <c:pt idx="76921">
                  <c:v>0.99281859520693205</c:v>
                </c:pt>
                <c:pt idx="76922">
                  <c:v>0.99143129915633299</c:v>
                </c:pt>
                <c:pt idx="76923">
                  <c:v>0.98832533667802702</c:v>
                </c:pt>
                <c:pt idx="76924">
                  <c:v>0.992926937167116</c:v>
                </c:pt>
                <c:pt idx="76925">
                  <c:v>0.99045467659557496</c:v>
                </c:pt>
                <c:pt idx="76926">
                  <c:v>0.99091229874525899</c:v>
                </c:pt>
                <c:pt idx="76927">
                  <c:v>0.992440465941826</c:v>
                </c:pt>
                <c:pt idx="76928">
                  <c:v>0.98997810544823805</c:v>
                </c:pt>
                <c:pt idx="76929">
                  <c:v>0.99161879661121899</c:v>
                </c:pt>
                <c:pt idx="76930">
                  <c:v>0.99368053219014996</c:v>
                </c:pt>
                <c:pt idx="76931">
                  <c:v>0.99345669369587797</c:v>
                </c:pt>
                <c:pt idx="76932">
                  <c:v>0.98735100078932903</c:v>
                </c:pt>
                <c:pt idx="76933">
                  <c:v>0.992473605202981</c:v>
                </c:pt>
                <c:pt idx="76934">
                  <c:v>0.99404514397854105</c:v>
                </c:pt>
                <c:pt idx="76935">
                  <c:v>0.99246394633562196</c:v>
                </c:pt>
                <c:pt idx="76936">
                  <c:v>0.98871514210331601</c:v>
                </c:pt>
                <c:pt idx="76937">
                  <c:v>0.99053401556773302</c:v>
                </c:pt>
                <c:pt idx="76938">
                  <c:v>0.99222502857544204</c:v>
                </c:pt>
                <c:pt idx="76939">
                  <c:v>0.99362298864307996</c:v>
                </c:pt>
                <c:pt idx="76940">
                  <c:v>0.98717876264669202</c:v>
                </c:pt>
                <c:pt idx="76941">
                  <c:v>0.99059735222271506</c:v>
                </c:pt>
                <c:pt idx="76942">
                  <c:v>0.99305683922170096</c:v>
                </c:pt>
                <c:pt idx="76943">
                  <c:v>0.98712856849482</c:v>
                </c:pt>
                <c:pt idx="76944">
                  <c:v>0.98895435655810804</c:v>
                </c:pt>
                <c:pt idx="76945">
                  <c:v>0.99083006386318495</c:v>
                </c:pt>
                <c:pt idx="76946">
                  <c:v>0.98750273611692796</c:v>
                </c:pt>
                <c:pt idx="76947">
                  <c:v>0.98984419297053505</c:v>
                </c:pt>
                <c:pt idx="76948">
                  <c:v>0.98897602127212203</c:v>
                </c:pt>
                <c:pt idx="76949">
                  <c:v>0.99452378145546005</c:v>
                </c:pt>
                <c:pt idx="76950">
                  <c:v>0.989614932648608</c:v>
                </c:pt>
                <c:pt idx="76951">
                  <c:v>0.98690395670998698</c:v>
                </c:pt>
                <c:pt idx="76952">
                  <c:v>0.99390343450126495</c:v>
                </c:pt>
                <c:pt idx="76953">
                  <c:v>0.99001595327312697</c:v>
                </c:pt>
                <c:pt idx="76954">
                  <c:v>0.99049735696577901</c:v>
                </c:pt>
                <c:pt idx="76955">
                  <c:v>0.99214897198845498</c:v>
                </c:pt>
                <c:pt idx="76956">
                  <c:v>0.98805513460932404</c:v>
                </c:pt>
                <c:pt idx="76957">
                  <c:v>0.98916922857655198</c:v>
                </c:pt>
                <c:pt idx="76958">
                  <c:v>0.98757819282341897</c:v>
                </c:pt>
                <c:pt idx="76959">
                  <c:v>0.99066960661289205</c:v>
                </c:pt>
                <c:pt idx="76960">
                  <c:v>0.98905225106236305</c:v>
                </c:pt>
                <c:pt idx="76961">
                  <c:v>0.99201539505370295</c:v>
                </c:pt>
                <c:pt idx="76962">
                  <c:v>0.99065815106726496</c:v>
                </c:pt>
                <c:pt idx="76963">
                  <c:v>0.99037673276423999</c:v>
                </c:pt>
                <c:pt idx="76964">
                  <c:v>0.99055534226508002</c:v>
                </c:pt>
                <c:pt idx="76965">
                  <c:v>0.99047072410190595</c:v>
                </c:pt>
                <c:pt idx="76966">
                  <c:v>0.991182425009284</c:v>
                </c:pt>
                <c:pt idx="76967">
                  <c:v>0.98738648302174803</c:v>
                </c:pt>
                <c:pt idx="76968">
                  <c:v>0.99100793543390897</c:v>
                </c:pt>
                <c:pt idx="76969">
                  <c:v>0.98853830849952795</c:v>
                </c:pt>
                <c:pt idx="76970">
                  <c:v>0.99192649894255502</c:v>
                </c:pt>
                <c:pt idx="76971">
                  <c:v>0.98712577970857096</c:v>
                </c:pt>
                <c:pt idx="76972">
                  <c:v>0.99315874820016004</c:v>
                </c:pt>
                <c:pt idx="76973">
                  <c:v>0.990438608618468</c:v>
                </c:pt>
                <c:pt idx="76974">
                  <c:v>0.99285534495196304</c:v>
                </c:pt>
                <c:pt idx="76975">
                  <c:v>0.992197053177446</c:v>
                </c:pt>
                <c:pt idx="76976">
                  <c:v>0.99252320202942801</c:v>
                </c:pt>
                <c:pt idx="76977">
                  <c:v>0.98849898184432705</c:v>
                </c:pt>
                <c:pt idx="76978">
                  <c:v>0.99184565133263602</c:v>
                </c:pt>
                <c:pt idx="76979">
                  <c:v>0.98927357102580404</c:v>
                </c:pt>
                <c:pt idx="76980">
                  <c:v>0.98992787159821405</c:v>
                </c:pt>
                <c:pt idx="76981">
                  <c:v>0.99240599230043103</c:v>
                </c:pt>
                <c:pt idx="76982">
                  <c:v>0.99050623886133504</c:v>
                </c:pt>
                <c:pt idx="76983">
                  <c:v>0.99063375029154199</c:v>
                </c:pt>
                <c:pt idx="76984">
                  <c:v>0.99427865318534603</c:v>
                </c:pt>
                <c:pt idx="76985">
                  <c:v>0.98727097053373603</c:v>
                </c:pt>
                <c:pt idx="76986">
                  <c:v>0.98912531587713703</c:v>
                </c:pt>
                <c:pt idx="76987">
                  <c:v>0.98900742749416903</c:v>
                </c:pt>
                <c:pt idx="76988">
                  <c:v>0.99388154330951295</c:v>
                </c:pt>
                <c:pt idx="76989">
                  <c:v>0.98879081303527505</c:v>
                </c:pt>
                <c:pt idx="76990">
                  <c:v>0.98829353910416895</c:v>
                </c:pt>
                <c:pt idx="76991">
                  <c:v>0.98636225804911204</c:v>
                </c:pt>
                <c:pt idx="76992">
                  <c:v>0.99330891024858403</c:v>
                </c:pt>
                <c:pt idx="76993">
                  <c:v>0.98684651619456498</c:v>
                </c:pt>
                <c:pt idx="76994">
                  <c:v>0.99228351792775604</c:v>
                </c:pt>
                <c:pt idx="76995">
                  <c:v>0.98941120809545602</c:v>
                </c:pt>
                <c:pt idx="76996">
                  <c:v>0.98700096118253899</c:v>
                </c:pt>
                <c:pt idx="76997">
                  <c:v>0.99407698193629901</c:v>
                </c:pt>
                <c:pt idx="76998">
                  <c:v>0.98919651986382695</c:v>
                </c:pt>
                <c:pt idx="76999">
                  <c:v>0.98882086679633596</c:v>
                </c:pt>
                <c:pt idx="77000">
                  <c:v>0.99169248163304502</c:v>
                </c:pt>
                <c:pt idx="77001">
                  <c:v>0.99308250825224098</c:v>
                </c:pt>
                <c:pt idx="77002">
                  <c:v>0.98873105551801799</c:v>
                </c:pt>
                <c:pt idx="77003">
                  <c:v>0.99209263510054202</c:v>
                </c:pt>
                <c:pt idx="77004">
                  <c:v>0.986930673547045</c:v>
                </c:pt>
                <c:pt idx="77005">
                  <c:v>0.987965636443356</c:v>
                </c:pt>
                <c:pt idx="77006">
                  <c:v>0.992207663022727</c:v>
                </c:pt>
                <c:pt idx="77007">
                  <c:v>0.98672722639432098</c:v>
                </c:pt>
                <c:pt idx="77008">
                  <c:v>0.98663799003039598</c:v>
                </c:pt>
                <c:pt idx="77009">
                  <c:v>0.99285175441422402</c:v>
                </c:pt>
                <c:pt idx="77010">
                  <c:v>0.98876437617409696</c:v>
                </c:pt>
                <c:pt idx="77011">
                  <c:v>0.99049334720845905</c:v>
                </c:pt>
                <c:pt idx="77012">
                  <c:v>0.98845362225025901</c:v>
                </c:pt>
                <c:pt idx="77013">
                  <c:v>0.99079815014374895</c:v>
                </c:pt>
                <c:pt idx="77014">
                  <c:v>0.99204607726406302</c:v>
                </c:pt>
                <c:pt idx="77015">
                  <c:v>0.98738134698231905</c:v>
                </c:pt>
                <c:pt idx="77016">
                  <c:v>0.98909599563429995</c:v>
                </c:pt>
                <c:pt idx="77017">
                  <c:v>0.98823995171229395</c:v>
                </c:pt>
                <c:pt idx="77018">
                  <c:v>0.99130046050738796</c:v>
                </c:pt>
                <c:pt idx="77019">
                  <c:v>0.99300740958840805</c:v>
                </c:pt>
                <c:pt idx="77020">
                  <c:v>0.98840385683473497</c:v>
                </c:pt>
                <c:pt idx="77021">
                  <c:v>0.993076072877626</c:v>
                </c:pt>
                <c:pt idx="77022">
                  <c:v>0.99107029156124404</c:v>
                </c:pt>
                <c:pt idx="77023">
                  <c:v>0.99118499978996499</c:v>
                </c:pt>
                <c:pt idx="77024">
                  <c:v>0.98603299601874805</c:v>
                </c:pt>
                <c:pt idx="77025">
                  <c:v>0.99256338762351004</c:v>
                </c:pt>
                <c:pt idx="77026">
                  <c:v>0.98967028659572898</c:v>
                </c:pt>
                <c:pt idx="77027">
                  <c:v>0.99134724518815298</c:v>
                </c:pt>
                <c:pt idx="77028">
                  <c:v>0.98895553526924096</c:v>
                </c:pt>
                <c:pt idx="77029">
                  <c:v>0.99273122832021898</c:v>
                </c:pt>
                <c:pt idx="77030">
                  <c:v>0.98950944797649099</c:v>
                </c:pt>
                <c:pt idx="77031">
                  <c:v>0.98781318083115899</c:v>
                </c:pt>
                <c:pt idx="77032">
                  <c:v>0.99112663636423504</c:v>
                </c:pt>
                <c:pt idx="77033">
                  <c:v>0.99046818543561199</c:v>
                </c:pt>
                <c:pt idx="77034">
                  <c:v>0.99305585478222602</c:v>
                </c:pt>
                <c:pt idx="77035">
                  <c:v>0.992157610219778</c:v>
                </c:pt>
                <c:pt idx="77036">
                  <c:v>0.99271056167368399</c:v>
                </c:pt>
                <c:pt idx="77037">
                  <c:v>0.99034610234520004</c:v>
                </c:pt>
                <c:pt idx="77038">
                  <c:v>0.99139518795950698</c:v>
                </c:pt>
                <c:pt idx="77039">
                  <c:v>0.99266027458582895</c:v>
                </c:pt>
                <c:pt idx="77040">
                  <c:v>0.98997227033883295</c:v>
                </c:pt>
                <c:pt idx="77041">
                  <c:v>0.99310891051295902</c:v>
                </c:pt>
                <c:pt idx="77042">
                  <c:v>0.98925846174550702</c:v>
                </c:pt>
                <c:pt idx="77043">
                  <c:v>0.99087748824503896</c:v>
                </c:pt>
                <c:pt idx="77044">
                  <c:v>0.98761847514672496</c:v>
                </c:pt>
                <c:pt idx="77045">
                  <c:v>0.98947183708238595</c:v>
                </c:pt>
                <c:pt idx="77046">
                  <c:v>0.98861238314009803</c:v>
                </c:pt>
                <c:pt idx="77047">
                  <c:v>0.99107461529452401</c:v>
                </c:pt>
                <c:pt idx="77048">
                  <c:v>0.993049840441112</c:v>
                </c:pt>
                <c:pt idx="77049">
                  <c:v>0.98759525756423205</c:v>
                </c:pt>
                <c:pt idx="77050">
                  <c:v>0.99117580944100103</c:v>
                </c:pt>
                <c:pt idx="77051">
                  <c:v>0.989071982726489</c:v>
                </c:pt>
                <c:pt idx="77052">
                  <c:v>0.99176871715730597</c:v>
                </c:pt>
                <c:pt idx="77053">
                  <c:v>0.98938715952080203</c:v>
                </c:pt>
                <c:pt idx="77054">
                  <c:v>0.990942032743651</c:v>
                </c:pt>
                <c:pt idx="77055">
                  <c:v>0.99225082517918095</c:v>
                </c:pt>
                <c:pt idx="77056">
                  <c:v>0.99037193855662198</c:v>
                </c:pt>
                <c:pt idx="77057">
                  <c:v>0.98809143457140902</c:v>
                </c:pt>
                <c:pt idx="77058">
                  <c:v>0.99152801197136797</c:v>
                </c:pt>
                <c:pt idx="77059">
                  <c:v>0.99261572231717099</c:v>
                </c:pt>
                <c:pt idx="77060">
                  <c:v>0.98999485628232098</c:v>
                </c:pt>
                <c:pt idx="77061">
                  <c:v>0.98842861231820101</c:v>
                </c:pt>
                <c:pt idx="77062">
                  <c:v>0.99016380639994495</c:v>
                </c:pt>
                <c:pt idx="77063">
                  <c:v>0.99229962718481701</c:v>
                </c:pt>
                <c:pt idx="77064">
                  <c:v>0.99299895968491803</c:v>
                </c:pt>
                <c:pt idx="77065">
                  <c:v>0.98909266403318996</c:v>
                </c:pt>
                <c:pt idx="77066">
                  <c:v>0.99370229738494398</c:v>
                </c:pt>
                <c:pt idx="77067">
                  <c:v>0.98972085507695096</c:v>
                </c:pt>
                <c:pt idx="77068">
                  <c:v>0.98914568333605701</c:v>
                </c:pt>
                <c:pt idx="77069">
                  <c:v>0.99297837388314603</c:v>
                </c:pt>
                <c:pt idx="77070">
                  <c:v>0.99162575680967202</c:v>
                </c:pt>
                <c:pt idx="77071">
                  <c:v>0.99153405063296196</c:v>
                </c:pt>
                <c:pt idx="77072">
                  <c:v>0.98639132145576802</c:v>
                </c:pt>
                <c:pt idx="77073">
                  <c:v>0.99028020015742801</c:v>
                </c:pt>
                <c:pt idx="77074">
                  <c:v>0.98865520355306902</c:v>
                </c:pt>
                <c:pt idx="77075">
                  <c:v>0.98677582270018105</c:v>
                </c:pt>
                <c:pt idx="77076">
                  <c:v>0.99056453372032505</c:v>
                </c:pt>
                <c:pt idx="77077">
                  <c:v>0.98874662341561703</c:v>
                </c:pt>
                <c:pt idx="77078">
                  <c:v>0.991315420676951</c:v>
                </c:pt>
                <c:pt idx="77079">
                  <c:v>0.99368720825999401</c:v>
                </c:pt>
                <c:pt idx="77080">
                  <c:v>0.98770806005344602</c:v>
                </c:pt>
                <c:pt idx="77081">
                  <c:v>0.99169060967636702</c:v>
                </c:pt>
                <c:pt idx="77082">
                  <c:v>0.993620828066617</c:v>
                </c:pt>
                <c:pt idx="77083">
                  <c:v>0.98913858488829298</c:v>
                </c:pt>
                <c:pt idx="77084">
                  <c:v>0.98753642053843405</c:v>
                </c:pt>
                <c:pt idx="77085">
                  <c:v>0.98828349095201695</c:v>
                </c:pt>
                <c:pt idx="77086">
                  <c:v>0.98724572108805497</c:v>
                </c:pt>
                <c:pt idx="77087">
                  <c:v>0.98955105952988898</c:v>
                </c:pt>
                <c:pt idx="77088">
                  <c:v>0.98795262385590399</c:v>
                </c:pt>
                <c:pt idx="77089">
                  <c:v>0.99093110233112802</c:v>
                </c:pt>
                <c:pt idx="77090">
                  <c:v>0.98774068186224895</c:v>
                </c:pt>
                <c:pt idx="77091">
                  <c:v>0.98959745350931405</c:v>
                </c:pt>
                <c:pt idx="77092">
                  <c:v>0.99352870469104004</c:v>
                </c:pt>
                <c:pt idx="77093">
                  <c:v>0.98651070694393606</c:v>
                </c:pt>
                <c:pt idx="77094">
                  <c:v>0.99324870345792304</c:v>
                </c:pt>
                <c:pt idx="77095">
                  <c:v>0.98868592367228803</c:v>
                </c:pt>
                <c:pt idx="77096">
                  <c:v>0.99211190497042001</c:v>
                </c:pt>
                <c:pt idx="77097">
                  <c:v>0.99101102681712605</c:v>
                </c:pt>
                <c:pt idx="77098">
                  <c:v>0.98911567674734802</c:v>
                </c:pt>
                <c:pt idx="77099">
                  <c:v>0.99069652869511404</c:v>
                </c:pt>
                <c:pt idx="77100">
                  <c:v>0.98969393533969896</c:v>
                </c:pt>
                <c:pt idx="77101">
                  <c:v>0.99026715871813797</c:v>
                </c:pt>
                <c:pt idx="77102">
                  <c:v>0.99368831094214105</c:v>
                </c:pt>
                <c:pt idx="77103">
                  <c:v>0.987527085114837</c:v>
                </c:pt>
                <c:pt idx="77104">
                  <c:v>0.98964618848180996</c:v>
                </c:pt>
                <c:pt idx="77105">
                  <c:v>0.99457660603901898</c:v>
                </c:pt>
                <c:pt idx="77106">
                  <c:v>0.98793802780952999</c:v>
                </c:pt>
                <c:pt idx="77107">
                  <c:v>0.99269744194903198</c:v>
                </c:pt>
                <c:pt idx="77108">
                  <c:v>0.99051593384300995</c:v>
                </c:pt>
                <c:pt idx="77109">
                  <c:v>0.99178825827724504</c:v>
                </c:pt>
                <c:pt idx="77110">
                  <c:v>0.98988070684724905</c:v>
                </c:pt>
                <c:pt idx="77111">
                  <c:v>0.98850442670514604</c:v>
                </c:pt>
                <c:pt idx="77112">
                  <c:v>0.99226139500633503</c:v>
                </c:pt>
                <c:pt idx="77113">
                  <c:v>0.98715354180224102</c:v>
                </c:pt>
                <c:pt idx="77114">
                  <c:v>0.98712966923744205</c:v>
                </c:pt>
                <c:pt idx="77115">
                  <c:v>0.98793759614648702</c:v>
                </c:pt>
                <c:pt idx="77116">
                  <c:v>0.98751843196841005</c:v>
                </c:pt>
                <c:pt idx="77117">
                  <c:v>0.99128030876328899</c:v>
                </c:pt>
                <c:pt idx="77118">
                  <c:v>0.98779833321139399</c:v>
                </c:pt>
                <c:pt idx="77119">
                  <c:v>0.98875162023843599</c:v>
                </c:pt>
                <c:pt idx="77120">
                  <c:v>0.98835489585438896</c:v>
                </c:pt>
                <c:pt idx="77121">
                  <c:v>0.98890295557193197</c:v>
                </c:pt>
                <c:pt idx="77122">
                  <c:v>0.98896585279187799</c:v>
                </c:pt>
                <c:pt idx="77123">
                  <c:v>0.99204528374436496</c:v>
                </c:pt>
                <c:pt idx="77124">
                  <c:v>0.986818967819028</c:v>
                </c:pt>
                <c:pt idx="77125">
                  <c:v>0.99145694594441403</c:v>
                </c:pt>
                <c:pt idx="77126">
                  <c:v>0.99073030176418198</c:v>
                </c:pt>
                <c:pt idx="77127">
                  <c:v>0.98945944222737403</c:v>
                </c:pt>
                <c:pt idx="77128">
                  <c:v>0.99392151884328905</c:v>
                </c:pt>
                <c:pt idx="77129">
                  <c:v>0.99445904309002398</c:v>
                </c:pt>
                <c:pt idx="77130">
                  <c:v>0.98829893395617097</c:v>
                </c:pt>
                <c:pt idx="77131">
                  <c:v>0.99039139940611198</c:v>
                </c:pt>
                <c:pt idx="77132">
                  <c:v>0.989726199593289</c:v>
                </c:pt>
                <c:pt idx="77133">
                  <c:v>0.98890498849660102</c:v>
                </c:pt>
                <c:pt idx="77134">
                  <c:v>0.98897082847241502</c:v>
                </c:pt>
                <c:pt idx="77135">
                  <c:v>0.99159184151897295</c:v>
                </c:pt>
                <c:pt idx="77136">
                  <c:v>0.98642036440904801</c:v>
                </c:pt>
                <c:pt idx="77137">
                  <c:v>0.99378206768239497</c:v>
                </c:pt>
                <c:pt idx="77138">
                  <c:v>0.98899245552503801</c:v>
                </c:pt>
                <c:pt idx="77139">
                  <c:v>0.98850550947993898</c:v>
                </c:pt>
                <c:pt idx="77140">
                  <c:v>0.98682646007502794</c:v>
                </c:pt>
                <c:pt idx="77141">
                  <c:v>0.99291622446429395</c:v>
                </c:pt>
                <c:pt idx="77142">
                  <c:v>0.99081458417508705</c:v>
                </c:pt>
                <c:pt idx="77143">
                  <c:v>0.98615916402242898</c:v>
                </c:pt>
                <c:pt idx="77144">
                  <c:v>0.98928761678008104</c:v>
                </c:pt>
                <c:pt idx="77145">
                  <c:v>0.99208683576565304</c:v>
                </c:pt>
                <c:pt idx="77146">
                  <c:v>0.98913714332869096</c:v>
                </c:pt>
                <c:pt idx="77147">
                  <c:v>0.99236486916840905</c:v>
                </c:pt>
                <c:pt idx="77148">
                  <c:v>0.99040573717529201</c:v>
                </c:pt>
                <c:pt idx="77149">
                  <c:v>0.98746303904434596</c:v>
                </c:pt>
                <c:pt idx="77150">
                  <c:v>0.98852118846229198</c:v>
                </c:pt>
                <c:pt idx="77151">
                  <c:v>0.99289162289257804</c:v>
                </c:pt>
                <c:pt idx="77152">
                  <c:v>0.98759052088802801</c:v>
                </c:pt>
                <c:pt idx="77153">
                  <c:v>0.98950209668298394</c:v>
                </c:pt>
                <c:pt idx="77154">
                  <c:v>0.99227388813436401</c:v>
                </c:pt>
                <c:pt idx="77155">
                  <c:v>0.99196859424171502</c:v>
                </c:pt>
                <c:pt idx="77156">
                  <c:v>0.989291997922361</c:v>
                </c:pt>
                <c:pt idx="77157">
                  <c:v>0.99178589891698798</c:v>
                </c:pt>
                <c:pt idx="77158">
                  <c:v>0.99372747170028297</c:v>
                </c:pt>
                <c:pt idx="77159">
                  <c:v>0.99019700564012203</c:v>
                </c:pt>
                <c:pt idx="77160">
                  <c:v>0.98753105008278597</c:v>
                </c:pt>
                <c:pt idx="77161">
                  <c:v>0.99205122121438705</c:v>
                </c:pt>
                <c:pt idx="77162">
                  <c:v>0.98950878720041402</c:v>
                </c:pt>
                <c:pt idx="77163">
                  <c:v>0.99341263147984304</c:v>
                </c:pt>
                <c:pt idx="77164">
                  <c:v>0.98882311808689505</c:v>
                </c:pt>
                <c:pt idx="77165">
                  <c:v>0.98910878215794096</c:v>
                </c:pt>
                <c:pt idx="77166">
                  <c:v>0.99152909363098696</c:v>
                </c:pt>
                <c:pt idx="77167">
                  <c:v>0.98927580234929502</c:v>
                </c:pt>
                <c:pt idx="77168">
                  <c:v>0.99000610872866801</c:v>
                </c:pt>
                <c:pt idx="77169">
                  <c:v>0.98991942979270997</c:v>
                </c:pt>
                <c:pt idx="77170">
                  <c:v>0.99050851184252597</c:v>
                </c:pt>
                <c:pt idx="77171">
                  <c:v>0.98871804683048703</c:v>
                </c:pt>
                <c:pt idx="77172">
                  <c:v>0.98691007151056698</c:v>
                </c:pt>
                <c:pt idx="77173">
                  <c:v>0.99155335391591704</c:v>
                </c:pt>
                <c:pt idx="77174">
                  <c:v>0.99161264426762197</c:v>
                </c:pt>
                <c:pt idx="77175">
                  <c:v>0.98894897056778897</c:v>
                </c:pt>
                <c:pt idx="77176">
                  <c:v>0.99004596666731903</c:v>
                </c:pt>
                <c:pt idx="77177">
                  <c:v>0.99064779915259804</c:v>
                </c:pt>
                <c:pt idx="77178">
                  <c:v>0.99276624974490302</c:v>
                </c:pt>
                <c:pt idx="77179">
                  <c:v>0.98745865772414798</c:v>
                </c:pt>
                <c:pt idx="77180">
                  <c:v>0.98648588165628504</c:v>
                </c:pt>
                <c:pt idx="77181">
                  <c:v>0.99251866060229399</c:v>
                </c:pt>
                <c:pt idx="77182">
                  <c:v>0.99012569918550797</c:v>
                </c:pt>
                <c:pt idx="77183">
                  <c:v>0.98957722896442801</c:v>
                </c:pt>
                <c:pt idx="77184">
                  <c:v>0.98861330274586701</c:v>
                </c:pt>
                <c:pt idx="77185">
                  <c:v>0.99194042204176602</c:v>
                </c:pt>
                <c:pt idx="77186">
                  <c:v>0.98898540421507197</c:v>
                </c:pt>
                <c:pt idx="77187">
                  <c:v>0.99290619745721698</c:v>
                </c:pt>
                <c:pt idx="77188">
                  <c:v>0.99192309568002002</c:v>
                </c:pt>
                <c:pt idx="77189">
                  <c:v>0.98789521228967803</c:v>
                </c:pt>
                <c:pt idx="77190">
                  <c:v>0.98759989147961902</c:v>
                </c:pt>
                <c:pt idx="77191">
                  <c:v>0.99246287232038799</c:v>
                </c:pt>
                <c:pt idx="77192">
                  <c:v>0.98990078266970705</c:v>
                </c:pt>
                <c:pt idx="77193">
                  <c:v>0.987558611773934</c:v>
                </c:pt>
                <c:pt idx="77194">
                  <c:v>0.99175652467539299</c:v>
                </c:pt>
                <c:pt idx="77195">
                  <c:v>0.99256386076103797</c:v>
                </c:pt>
                <c:pt idx="77196">
                  <c:v>0.98870033751439801</c:v>
                </c:pt>
                <c:pt idx="77197">
                  <c:v>0.99072685316119402</c:v>
                </c:pt>
                <c:pt idx="77198">
                  <c:v>0.98922088087386495</c:v>
                </c:pt>
                <c:pt idx="77199">
                  <c:v>0.99477332472405</c:v>
                </c:pt>
                <c:pt idx="77200">
                  <c:v>0.98767570250820302</c:v>
                </c:pt>
                <c:pt idx="77201">
                  <c:v>0.99112377178765199</c:v>
                </c:pt>
                <c:pt idx="77202">
                  <c:v>0.99209648766612601</c:v>
                </c:pt>
                <c:pt idx="77203">
                  <c:v>0.99234429431164195</c:v>
                </c:pt>
                <c:pt idx="77204">
                  <c:v>0.99041743475028299</c:v>
                </c:pt>
                <c:pt idx="77205">
                  <c:v>0.99262962351711603</c:v>
                </c:pt>
                <c:pt idx="77206">
                  <c:v>0.99127655164074402</c:v>
                </c:pt>
                <c:pt idx="77207">
                  <c:v>0.99169390486799902</c:v>
                </c:pt>
                <c:pt idx="77208">
                  <c:v>0.99160687895371602</c:v>
                </c:pt>
                <c:pt idx="77209">
                  <c:v>0.98766978653036597</c:v>
                </c:pt>
                <c:pt idx="77210">
                  <c:v>0.98827271960657304</c:v>
                </c:pt>
                <c:pt idx="77211">
                  <c:v>0.98971280802814099</c:v>
                </c:pt>
                <c:pt idx="77212">
                  <c:v>0.98805375835377995</c:v>
                </c:pt>
                <c:pt idx="77213">
                  <c:v>0.99008716460051505</c:v>
                </c:pt>
                <c:pt idx="77214">
                  <c:v>0.98799612822459204</c:v>
                </c:pt>
                <c:pt idx="77215">
                  <c:v>0.99214573219303104</c:v>
                </c:pt>
                <c:pt idx="77216">
                  <c:v>0.99389625373462698</c:v>
                </c:pt>
                <c:pt idx="77217">
                  <c:v>0.99124874011466002</c:v>
                </c:pt>
                <c:pt idx="77218">
                  <c:v>0.99283890423879795</c:v>
                </c:pt>
                <c:pt idx="77219">
                  <c:v>0.99319035391827304</c:v>
                </c:pt>
                <c:pt idx="77220">
                  <c:v>0.99199094854632097</c:v>
                </c:pt>
                <c:pt idx="77221">
                  <c:v>0.991998461063752</c:v>
                </c:pt>
                <c:pt idx="77222">
                  <c:v>0.98738213783453999</c:v>
                </c:pt>
                <c:pt idx="77223">
                  <c:v>0.99231771619444997</c:v>
                </c:pt>
                <c:pt idx="77224">
                  <c:v>0.99122596668402696</c:v>
                </c:pt>
                <c:pt idx="77225">
                  <c:v>0.99141280395643205</c:v>
                </c:pt>
                <c:pt idx="77226">
                  <c:v>0.99055063676147903</c:v>
                </c:pt>
                <c:pt idx="77227">
                  <c:v>0.98994455184962304</c:v>
                </c:pt>
                <c:pt idx="77228">
                  <c:v>0.98923607341047504</c:v>
                </c:pt>
                <c:pt idx="77229">
                  <c:v>0.99155469626103898</c:v>
                </c:pt>
                <c:pt idx="77230">
                  <c:v>0.99361940025127504</c:v>
                </c:pt>
                <c:pt idx="77231">
                  <c:v>0.99032668291146198</c:v>
                </c:pt>
                <c:pt idx="77232">
                  <c:v>0.99234349105157904</c:v>
                </c:pt>
                <c:pt idx="77233">
                  <c:v>0.99286513188844605</c:v>
                </c:pt>
                <c:pt idx="77234">
                  <c:v>0.98827898687433602</c:v>
                </c:pt>
                <c:pt idx="77235">
                  <c:v>0.99198078096112496</c:v>
                </c:pt>
                <c:pt idx="77236">
                  <c:v>0.99221898395715502</c:v>
                </c:pt>
                <c:pt idx="77237">
                  <c:v>0.98877726578728797</c:v>
                </c:pt>
                <c:pt idx="77238">
                  <c:v>0.99284228215722503</c:v>
                </c:pt>
                <c:pt idx="77239">
                  <c:v>0.99162708816560297</c:v>
                </c:pt>
                <c:pt idx="77240">
                  <c:v>0.99010550156931798</c:v>
                </c:pt>
                <c:pt idx="77241">
                  <c:v>0.99342609007269</c:v>
                </c:pt>
                <c:pt idx="77242">
                  <c:v>0.98714866263894996</c:v>
                </c:pt>
                <c:pt idx="77243">
                  <c:v>0.98861648825475901</c:v>
                </c:pt>
                <c:pt idx="77244">
                  <c:v>0.99026892221389295</c:v>
                </c:pt>
                <c:pt idx="77245">
                  <c:v>0.99078554192617696</c:v>
                </c:pt>
                <c:pt idx="77246">
                  <c:v>0.98883751167115597</c:v>
                </c:pt>
                <c:pt idx="77247">
                  <c:v>0.98948122323806698</c:v>
                </c:pt>
                <c:pt idx="77248">
                  <c:v>0.98835789172217203</c:v>
                </c:pt>
                <c:pt idx="77249">
                  <c:v>0.99264538505049105</c:v>
                </c:pt>
                <c:pt idx="77250">
                  <c:v>0.99358423189384004</c:v>
                </c:pt>
                <c:pt idx="77251">
                  <c:v>0.99054180777445799</c:v>
                </c:pt>
                <c:pt idx="77252">
                  <c:v>0.99189040831754705</c:v>
                </c:pt>
                <c:pt idx="77253">
                  <c:v>0.98818492312406203</c:v>
                </c:pt>
                <c:pt idx="77254">
                  <c:v>0.99187619878218802</c:v>
                </c:pt>
                <c:pt idx="77255">
                  <c:v>0.99083476864990605</c:v>
                </c:pt>
                <c:pt idx="77256">
                  <c:v>0.98747884214667903</c:v>
                </c:pt>
                <c:pt idx="77257">
                  <c:v>0.98692814533334805</c:v>
                </c:pt>
                <c:pt idx="77258">
                  <c:v>0.99026881793841404</c:v>
                </c:pt>
                <c:pt idx="77259">
                  <c:v>0.98959727096332895</c:v>
                </c:pt>
                <c:pt idx="77260">
                  <c:v>0.98964037413315997</c:v>
                </c:pt>
                <c:pt idx="77261">
                  <c:v>0.98897701241545599</c:v>
                </c:pt>
                <c:pt idx="77262">
                  <c:v>0.987644498833813</c:v>
                </c:pt>
                <c:pt idx="77263">
                  <c:v>0.989296916475224</c:v>
                </c:pt>
                <c:pt idx="77264">
                  <c:v>0.99167740498955004</c:v>
                </c:pt>
                <c:pt idx="77265">
                  <c:v>0.98715315751157895</c:v>
                </c:pt>
                <c:pt idx="77266">
                  <c:v>0.98847180737109996</c:v>
                </c:pt>
                <c:pt idx="77267">
                  <c:v>0.98751818764886101</c:v>
                </c:pt>
                <c:pt idx="77268">
                  <c:v>0.99145371529416904</c:v>
                </c:pt>
                <c:pt idx="77269">
                  <c:v>0.98697030991790402</c:v>
                </c:pt>
                <c:pt idx="77270">
                  <c:v>0.98986860099871699</c:v>
                </c:pt>
                <c:pt idx="77271">
                  <c:v>0.98730631790298196</c:v>
                </c:pt>
                <c:pt idx="77272">
                  <c:v>0.98904106055511198</c:v>
                </c:pt>
                <c:pt idx="77273">
                  <c:v>0.98853877500410903</c:v>
                </c:pt>
                <c:pt idx="77274">
                  <c:v>0.99082045901050197</c:v>
                </c:pt>
                <c:pt idx="77275">
                  <c:v>0.98897836001953299</c:v>
                </c:pt>
                <c:pt idx="77276">
                  <c:v>0.987631991516841</c:v>
                </c:pt>
                <c:pt idx="77277">
                  <c:v>0.99212211109632298</c:v>
                </c:pt>
                <c:pt idx="77278">
                  <c:v>0.98855809286295404</c:v>
                </c:pt>
                <c:pt idx="77279">
                  <c:v>0.98984826109013901</c:v>
                </c:pt>
                <c:pt idx="77280">
                  <c:v>0.99402260991923597</c:v>
                </c:pt>
                <c:pt idx="77281">
                  <c:v>0.99240432253872202</c:v>
                </c:pt>
                <c:pt idx="77282">
                  <c:v>0.98805252689748302</c:v>
                </c:pt>
                <c:pt idx="77283">
                  <c:v>0.99260468730360196</c:v>
                </c:pt>
                <c:pt idx="77284">
                  <c:v>0.99041498697855201</c:v>
                </c:pt>
                <c:pt idx="77285">
                  <c:v>0.98839081691153097</c:v>
                </c:pt>
                <c:pt idx="77286">
                  <c:v>0.99259524528320398</c:v>
                </c:pt>
                <c:pt idx="77287">
                  <c:v>0.98731394767936298</c:v>
                </c:pt>
                <c:pt idx="77288">
                  <c:v>0.99050465503956597</c:v>
                </c:pt>
                <c:pt idx="77289">
                  <c:v>0.98944222158859896</c:v>
                </c:pt>
                <c:pt idx="77290">
                  <c:v>0.989150445357728</c:v>
                </c:pt>
                <c:pt idx="77291">
                  <c:v>0.99265716198258602</c:v>
                </c:pt>
                <c:pt idx="77292">
                  <c:v>0.99279010287996605</c:v>
                </c:pt>
                <c:pt idx="77293">
                  <c:v>0.98938059762344099</c:v>
                </c:pt>
                <c:pt idx="77294">
                  <c:v>0.99331493496092205</c:v>
                </c:pt>
                <c:pt idx="77295">
                  <c:v>0.99171163518184202</c:v>
                </c:pt>
                <c:pt idx="77296">
                  <c:v>0.98924836515923298</c:v>
                </c:pt>
                <c:pt idx="77297">
                  <c:v>0.99229933579314999</c:v>
                </c:pt>
                <c:pt idx="77298">
                  <c:v>0.99172652795413796</c:v>
                </c:pt>
                <c:pt idx="77299">
                  <c:v>0.99169444341855195</c:v>
                </c:pt>
                <c:pt idx="77300">
                  <c:v>0.99304531750469605</c:v>
                </c:pt>
                <c:pt idx="77301">
                  <c:v>0.99095269993127799</c:v>
                </c:pt>
                <c:pt idx="77302">
                  <c:v>0.99213133984772905</c:v>
                </c:pt>
                <c:pt idx="77303">
                  <c:v>0.99048302120647502</c:v>
                </c:pt>
                <c:pt idx="77304">
                  <c:v>0.98756772959079198</c:v>
                </c:pt>
                <c:pt idx="77305">
                  <c:v>0.99055524299041697</c:v>
                </c:pt>
                <c:pt idx="77306">
                  <c:v>0.99162773099727997</c:v>
                </c:pt>
                <c:pt idx="77307">
                  <c:v>0.98879645181501996</c:v>
                </c:pt>
                <c:pt idx="77308">
                  <c:v>0.98819991451190003</c:v>
                </c:pt>
                <c:pt idx="77309">
                  <c:v>0.99288321064832896</c:v>
                </c:pt>
                <c:pt idx="77310">
                  <c:v>0.98859573405428702</c:v>
                </c:pt>
                <c:pt idx="77311">
                  <c:v>0.98878985446803402</c:v>
                </c:pt>
                <c:pt idx="77312">
                  <c:v>0.98854490485160396</c:v>
                </c:pt>
                <c:pt idx="77313">
                  <c:v>0.99184586425842203</c:v>
                </c:pt>
                <c:pt idx="77314">
                  <c:v>0.98963989251779705</c:v>
                </c:pt>
                <c:pt idx="77315">
                  <c:v>0.98815808399373095</c:v>
                </c:pt>
                <c:pt idx="77316">
                  <c:v>0.98783693799869998</c:v>
                </c:pt>
                <c:pt idx="77317">
                  <c:v>0.99015795718367206</c:v>
                </c:pt>
                <c:pt idx="77318">
                  <c:v>0.99104654296257499</c:v>
                </c:pt>
                <c:pt idx="77319">
                  <c:v>0.98663676393563404</c:v>
                </c:pt>
                <c:pt idx="77320">
                  <c:v>0.98991493463844804</c:v>
                </c:pt>
                <c:pt idx="77321">
                  <c:v>0.993052415710584</c:v>
                </c:pt>
                <c:pt idx="77322">
                  <c:v>0.98997869639382696</c:v>
                </c:pt>
                <c:pt idx="77323">
                  <c:v>0.99275334747607302</c:v>
                </c:pt>
                <c:pt idx="77324">
                  <c:v>0.99129247413603705</c:v>
                </c:pt>
                <c:pt idx="77325">
                  <c:v>0.99308819130885795</c:v>
                </c:pt>
                <c:pt idx="77326">
                  <c:v>0.99028851162271403</c:v>
                </c:pt>
                <c:pt idx="77327">
                  <c:v>0.98983691410685004</c:v>
                </c:pt>
                <c:pt idx="77328">
                  <c:v>0.98673102742710095</c:v>
                </c:pt>
                <c:pt idx="77329">
                  <c:v>0.99168622016100305</c:v>
                </c:pt>
                <c:pt idx="77330">
                  <c:v>0.99086287290586905</c:v>
                </c:pt>
                <c:pt idx="77331">
                  <c:v>0.98922064181620095</c:v>
                </c:pt>
                <c:pt idx="77332">
                  <c:v>0.98856605456160496</c:v>
                </c:pt>
                <c:pt idx="77333">
                  <c:v>0.98882599886482203</c:v>
                </c:pt>
                <c:pt idx="77334">
                  <c:v>0.989364667520507</c:v>
                </c:pt>
                <c:pt idx="77335">
                  <c:v>0.99246888289530799</c:v>
                </c:pt>
                <c:pt idx="77336">
                  <c:v>0.99387002994128004</c:v>
                </c:pt>
                <c:pt idx="77337">
                  <c:v>0.99114213673767004</c:v>
                </c:pt>
                <c:pt idx="77338">
                  <c:v>0.99154260803948202</c:v>
                </c:pt>
                <c:pt idx="77339">
                  <c:v>0.98740009814035001</c:v>
                </c:pt>
                <c:pt idx="77340">
                  <c:v>0.99007390953232999</c:v>
                </c:pt>
                <c:pt idx="77341">
                  <c:v>0.99234836478852495</c:v>
                </c:pt>
                <c:pt idx="77342">
                  <c:v>0.99028405268407305</c:v>
                </c:pt>
                <c:pt idx="77343">
                  <c:v>0.988769086627588</c:v>
                </c:pt>
                <c:pt idx="77344">
                  <c:v>0.99421933889958902</c:v>
                </c:pt>
                <c:pt idx="77345">
                  <c:v>0.98628469987848599</c:v>
                </c:pt>
                <c:pt idx="77346">
                  <c:v>0.98868550785670795</c:v>
                </c:pt>
                <c:pt idx="77347">
                  <c:v>0.989353176426225</c:v>
                </c:pt>
                <c:pt idx="77348">
                  <c:v>0.988860307750003</c:v>
                </c:pt>
                <c:pt idx="77349">
                  <c:v>0.98968584634488199</c:v>
                </c:pt>
                <c:pt idx="77350">
                  <c:v>0.98710612789043195</c:v>
                </c:pt>
                <c:pt idx="77351">
                  <c:v>0.99320987048456999</c:v>
                </c:pt>
                <c:pt idx="77352">
                  <c:v>0.99102662145610099</c:v>
                </c:pt>
                <c:pt idx="77353">
                  <c:v>0.99181202809651103</c:v>
                </c:pt>
                <c:pt idx="77354">
                  <c:v>0.98808187258968705</c:v>
                </c:pt>
                <c:pt idx="77355">
                  <c:v>0.99293879135644703</c:v>
                </c:pt>
                <c:pt idx="77356">
                  <c:v>0.992613038308504</c:v>
                </c:pt>
                <c:pt idx="77357">
                  <c:v>0.99336998913460095</c:v>
                </c:pt>
                <c:pt idx="77358">
                  <c:v>0.99158849123765602</c:v>
                </c:pt>
                <c:pt idx="77359">
                  <c:v>0.99300803589523601</c:v>
                </c:pt>
                <c:pt idx="77360">
                  <c:v>0.99336080130465498</c:v>
                </c:pt>
                <c:pt idx="77361">
                  <c:v>0.987804779566129</c:v>
                </c:pt>
                <c:pt idx="77362">
                  <c:v>0.99237291051736398</c:v>
                </c:pt>
                <c:pt idx="77363">
                  <c:v>0.99185127514321103</c:v>
                </c:pt>
                <c:pt idx="77364">
                  <c:v>0.98859186824303502</c:v>
                </c:pt>
                <c:pt idx="77365">
                  <c:v>0.99296344036922102</c:v>
                </c:pt>
                <c:pt idx="77366">
                  <c:v>0.98839060627896502</c:v>
                </c:pt>
                <c:pt idx="77367">
                  <c:v>0.98817581229932505</c:v>
                </c:pt>
                <c:pt idx="77368">
                  <c:v>0.99422632502979003</c:v>
                </c:pt>
                <c:pt idx="77369">
                  <c:v>0.98921018232269198</c:v>
                </c:pt>
                <c:pt idx="77370">
                  <c:v>0.991858196300483</c:v>
                </c:pt>
                <c:pt idx="77371">
                  <c:v>0.98908467292152902</c:v>
                </c:pt>
                <c:pt idx="77372">
                  <c:v>0.99347292815222499</c:v>
                </c:pt>
                <c:pt idx="77373">
                  <c:v>0.98868743126735703</c:v>
                </c:pt>
                <c:pt idx="77374">
                  <c:v>0.99013154120828895</c:v>
                </c:pt>
                <c:pt idx="77375">
                  <c:v>0.99388696122891396</c:v>
                </c:pt>
                <c:pt idx="77376">
                  <c:v>0.99062921504773105</c:v>
                </c:pt>
                <c:pt idx="77377">
                  <c:v>0.99375335750997196</c:v>
                </c:pt>
                <c:pt idx="77378">
                  <c:v>0.98746427753041299</c:v>
                </c:pt>
                <c:pt idx="77379">
                  <c:v>0.99204895454486597</c:v>
                </c:pt>
                <c:pt idx="77380">
                  <c:v>0.98748121143665002</c:v>
                </c:pt>
                <c:pt idx="77381">
                  <c:v>0.991215193662628</c:v>
                </c:pt>
                <c:pt idx="77382">
                  <c:v>0.99048742334242501</c:v>
                </c:pt>
                <c:pt idx="77383">
                  <c:v>0.99081524883468397</c:v>
                </c:pt>
                <c:pt idx="77384">
                  <c:v>0.98771364541304696</c:v>
                </c:pt>
                <c:pt idx="77385">
                  <c:v>0.99000960469186405</c:v>
                </c:pt>
                <c:pt idx="77386">
                  <c:v>0.99214538272501396</c:v>
                </c:pt>
                <c:pt idx="77387">
                  <c:v>0.98871116341707299</c:v>
                </c:pt>
                <c:pt idx="77388">
                  <c:v>0.99131434951808695</c:v>
                </c:pt>
                <c:pt idx="77389">
                  <c:v>0.99077282362028596</c:v>
                </c:pt>
                <c:pt idx="77390">
                  <c:v>0.99196580006368995</c:v>
                </c:pt>
                <c:pt idx="77391">
                  <c:v>0.98713923674567905</c:v>
                </c:pt>
                <c:pt idx="77392">
                  <c:v>0.99251967374639805</c:v>
                </c:pt>
                <c:pt idx="77393">
                  <c:v>0.98959963050617095</c:v>
                </c:pt>
                <c:pt idx="77394">
                  <c:v>0.989822191024334</c:v>
                </c:pt>
                <c:pt idx="77395">
                  <c:v>0.98847071738979098</c:v>
                </c:pt>
                <c:pt idx="77396">
                  <c:v>0.988899788955098</c:v>
                </c:pt>
                <c:pt idx="77397">
                  <c:v>0.98932887797011004</c:v>
                </c:pt>
                <c:pt idx="77398">
                  <c:v>0.99101858503300599</c:v>
                </c:pt>
                <c:pt idx="77399">
                  <c:v>0.99064905170093998</c:v>
                </c:pt>
                <c:pt idx="77400">
                  <c:v>0.99342407050478299</c:v>
                </c:pt>
                <c:pt idx="77401">
                  <c:v>0.98822406672744501</c:v>
                </c:pt>
                <c:pt idx="77402">
                  <c:v>0.99400872846176902</c:v>
                </c:pt>
                <c:pt idx="77403">
                  <c:v>0.98810480842511295</c:v>
                </c:pt>
                <c:pt idx="77404">
                  <c:v>0.98969384725721798</c:v>
                </c:pt>
                <c:pt idx="77405">
                  <c:v>0.98945661672405205</c:v>
                </c:pt>
                <c:pt idx="77406">
                  <c:v>0.98805898266743797</c:v>
                </c:pt>
                <c:pt idx="77407">
                  <c:v>0.99264087485791397</c:v>
                </c:pt>
                <c:pt idx="77408">
                  <c:v>0.98934079906724004</c:v>
                </c:pt>
                <c:pt idx="77409">
                  <c:v>0.98823126422577501</c:v>
                </c:pt>
                <c:pt idx="77410">
                  <c:v>0.98859245950443098</c:v>
                </c:pt>
                <c:pt idx="77411">
                  <c:v>0.98734359577766695</c:v>
                </c:pt>
                <c:pt idx="77412">
                  <c:v>0.98819750595400202</c:v>
                </c:pt>
                <c:pt idx="77413">
                  <c:v>0.99043275848497103</c:v>
                </c:pt>
                <c:pt idx="77414">
                  <c:v>0.98651245954918199</c:v>
                </c:pt>
                <c:pt idx="77415">
                  <c:v>0.98798990310767598</c:v>
                </c:pt>
                <c:pt idx="77416">
                  <c:v>0.990499581596885</c:v>
                </c:pt>
                <c:pt idx="77417">
                  <c:v>0.98884627479773002</c:v>
                </c:pt>
                <c:pt idx="77418">
                  <c:v>0.98802851492536603</c:v>
                </c:pt>
                <c:pt idx="77419">
                  <c:v>0.98664559267260898</c:v>
                </c:pt>
                <c:pt idx="77420">
                  <c:v>0.99363034185556298</c:v>
                </c:pt>
                <c:pt idx="77421">
                  <c:v>0.98742067771194297</c:v>
                </c:pt>
                <c:pt idx="77422">
                  <c:v>0.98810342650383098</c:v>
                </c:pt>
                <c:pt idx="77423">
                  <c:v>0.99439088787775598</c:v>
                </c:pt>
                <c:pt idx="77424">
                  <c:v>0.98857805570104595</c:v>
                </c:pt>
                <c:pt idx="77425">
                  <c:v>0.99274033248189697</c:v>
                </c:pt>
                <c:pt idx="77426">
                  <c:v>0.99108307197829804</c:v>
                </c:pt>
                <c:pt idx="77427">
                  <c:v>0.98984211849836301</c:v>
                </c:pt>
                <c:pt idx="77428">
                  <c:v>0.98891684676774905</c:v>
                </c:pt>
                <c:pt idx="77429">
                  <c:v>0.99272947956935498</c:v>
                </c:pt>
                <c:pt idx="77430">
                  <c:v>0.98876889868451101</c:v>
                </c:pt>
                <c:pt idx="77431">
                  <c:v>0.98958857632125796</c:v>
                </c:pt>
                <c:pt idx="77432">
                  <c:v>0.98906100041969702</c:v>
                </c:pt>
                <c:pt idx="77433">
                  <c:v>0.99132665227827998</c:v>
                </c:pt>
                <c:pt idx="77434">
                  <c:v>0.99142320840022702</c:v>
                </c:pt>
                <c:pt idx="77435">
                  <c:v>0.99359812404898895</c:v>
                </c:pt>
                <c:pt idx="77436">
                  <c:v>0.99396725483404702</c:v>
                </c:pt>
                <c:pt idx="77437">
                  <c:v>0.98690402467863303</c:v>
                </c:pt>
                <c:pt idx="77438">
                  <c:v>0.99092769704905403</c:v>
                </c:pt>
                <c:pt idx="77439">
                  <c:v>0.98979540198603799</c:v>
                </c:pt>
                <c:pt idx="77440">
                  <c:v>0.98902469150515004</c:v>
                </c:pt>
                <c:pt idx="77441">
                  <c:v>0.99010773532285401</c:v>
                </c:pt>
                <c:pt idx="77442">
                  <c:v>0.99170166298477103</c:v>
                </c:pt>
                <c:pt idx="77443">
                  <c:v>0.98864359447229</c:v>
                </c:pt>
                <c:pt idx="77444">
                  <c:v>0.99028245509736201</c:v>
                </c:pt>
                <c:pt idx="77445">
                  <c:v>0.98984688135608001</c:v>
                </c:pt>
                <c:pt idx="77446">
                  <c:v>0.99448855025341099</c:v>
                </c:pt>
                <c:pt idx="77447">
                  <c:v>0.98840033677252004</c:v>
                </c:pt>
                <c:pt idx="77448">
                  <c:v>0.99060891243863003</c:v>
                </c:pt>
                <c:pt idx="77449">
                  <c:v>0.99037479983564602</c:v>
                </c:pt>
                <c:pt idx="77450">
                  <c:v>0.98886479583221898</c:v>
                </c:pt>
                <c:pt idx="77451">
                  <c:v>0.99135256809052597</c:v>
                </c:pt>
                <c:pt idx="77452">
                  <c:v>0.98831466641533905</c:v>
                </c:pt>
                <c:pt idx="77453">
                  <c:v>0.99190296632608699</c:v>
                </c:pt>
                <c:pt idx="77454">
                  <c:v>0.99185136758098202</c:v>
                </c:pt>
                <c:pt idx="77455">
                  <c:v>0.99009347741347897</c:v>
                </c:pt>
                <c:pt idx="77456">
                  <c:v>0.98770236068947703</c:v>
                </c:pt>
                <c:pt idx="77457">
                  <c:v>0.98800521822722398</c:v>
                </c:pt>
                <c:pt idx="77458">
                  <c:v>0.988857207803024</c:v>
                </c:pt>
                <c:pt idx="77459">
                  <c:v>0.98899759141411603</c:v>
                </c:pt>
                <c:pt idx="77460">
                  <c:v>0.99431117532393498</c:v>
                </c:pt>
                <c:pt idx="77461">
                  <c:v>0.98828467563506295</c:v>
                </c:pt>
                <c:pt idx="77462">
                  <c:v>0.99375321518591198</c:v>
                </c:pt>
                <c:pt idx="77463">
                  <c:v>0.987420596295287</c:v>
                </c:pt>
                <c:pt idx="77464">
                  <c:v>0.99143954218658703</c:v>
                </c:pt>
                <c:pt idx="77465">
                  <c:v>0.99087577950425298</c:v>
                </c:pt>
                <c:pt idx="77466">
                  <c:v>0.98798618272920402</c:v>
                </c:pt>
                <c:pt idx="77467">
                  <c:v>0.99075849121483694</c:v>
                </c:pt>
                <c:pt idx="77468">
                  <c:v>0.99130002278316398</c:v>
                </c:pt>
                <c:pt idx="77469">
                  <c:v>0.99064550181825195</c:v>
                </c:pt>
                <c:pt idx="77470">
                  <c:v>0.98745444707185703</c:v>
                </c:pt>
                <c:pt idx="77471">
                  <c:v>0.99428690462928004</c:v>
                </c:pt>
                <c:pt idx="77472">
                  <c:v>0.98768323471795105</c:v>
                </c:pt>
                <c:pt idx="77473">
                  <c:v>0.992401705182686</c:v>
                </c:pt>
                <c:pt idx="77474">
                  <c:v>0.99266694334361305</c:v>
                </c:pt>
                <c:pt idx="77475">
                  <c:v>0.99287253387185803</c:v>
                </c:pt>
                <c:pt idx="77476">
                  <c:v>0.98830592178990395</c:v>
                </c:pt>
                <c:pt idx="77477">
                  <c:v>0.99275680875098704</c:v>
                </c:pt>
                <c:pt idx="77478">
                  <c:v>0.99115961542048303</c:v>
                </c:pt>
                <c:pt idx="77479">
                  <c:v>0.98931171370749305</c:v>
                </c:pt>
                <c:pt idx="77480">
                  <c:v>0.98890265822088796</c:v>
                </c:pt>
                <c:pt idx="77481">
                  <c:v>0.99313213179288495</c:v>
                </c:pt>
                <c:pt idx="77482">
                  <c:v>0.99378984988645602</c:v>
                </c:pt>
                <c:pt idx="77483">
                  <c:v>0.98797125274649</c:v>
                </c:pt>
                <c:pt idx="77484">
                  <c:v>0.98983995704060401</c:v>
                </c:pt>
                <c:pt idx="77485">
                  <c:v>0.99312853286858804</c:v>
                </c:pt>
                <c:pt idx="77486">
                  <c:v>0.98868313185045598</c:v>
                </c:pt>
                <c:pt idx="77487">
                  <c:v>0.99190739931324901</c:v>
                </c:pt>
                <c:pt idx="77488">
                  <c:v>0.99038006290358704</c:v>
                </c:pt>
                <c:pt idx="77489">
                  <c:v>0.98919727663777801</c:v>
                </c:pt>
                <c:pt idx="77490">
                  <c:v>0.99088511935561696</c:v>
                </c:pt>
                <c:pt idx="77491">
                  <c:v>0.98794214567032201</c:v>
                </c:pt>
                <c:pt idx="77492">
                  <c:v>0.99204361951156605</c:v>
                </c:pt>
                <c:pt idx="77493">
                  <c:v>0.98745839640248301</c:v>
                </c:pt>
                <c:pt idx="77494">
                  <c:v>0.98908792336596396</c:v>
                </c:pt>
                <c:pt idx="77495">
                  <c:v>0.991554911469824</c:v>
                </c:pt>
                <c:pt idx="77496">
                  <c:v>0.99354171920210699</c:v>
                </c:pt>
                <c:pt idx="77497">
                  <c:v>0.989809098159253</c:v>
                </c:pt>
                <c:pt idx="77498">
                  <c:v>0.99256310692156702</c:v>
                </c:pt>
                <c:pt idx="77499">
                  <c:v>0.99163597671326398</c:v>
                </c:pt>
                <c:pt idx="77500">
                  <c:v>0.98873048567938104</c:v>
                </c:pt>
                <c:pt idx="77501">
                  <c:v>0.99144322031373</c:v>
                </c:pt>
                <c:pt idx="77502">
                  <c:v>0.98922317611843202</c:v>
                </c:pt>
                <c:pt idx="77503">
                  <c:v>0.99351267286082301</c:v>
                </c:pt>
                <c:pt idx="77504">
                  <c:v>0.99119810068009795</c:v>
                </c:pt>
                <c:pt idx="77505">
                  <c:v>0.99097494077775305</c:v>
                </c:pt>
                <c:pt idx="77506">
                  <c:v>0.99419126413189196</c:v>
                </c:pt>
                <c:pt idx="77507">
                  <c:v>0.99097085921928996</c:v>
                </c:pt>
                <c:pt idx="77508">
                  <c:v>0.99247116220592502</c:v>
                </c:pt>
                <c:pt idx="77509">
                  <c:v>0.99150553032278799</c:v>
                </c:pt>
                <c:pt idx="77510">
                  <c:v>0.99105242627672396</c:v>
                </c:pt>
                <c:pt idx="77511">
                  <c:v>0.98935094298606696</c:v>
                </c:pt>
                <c:pt idx="77512">
                  <c:v>0.98787173284858198</c:v>
                </c:pt>
                <c:pt idx="77513">
                  <c:v>0.990054242446748</c:v>
                </c:pt>
                <c:pt idx="77514">
                  <c:v>0.99330367779038498</c:v>
                </c:pt>
                <c:pt idx="77515">
                  <c:v>0.98891144364574701</c:v>
                </c:pt>
                <c:pt idx="77516">
                  <c:v>0.98713944549911103</c:v>
                </c:pt>
                <c:pt idx="77517">
                  <c:v>0.98928354880444103</c:v>
                </c:pt>
                <c:pt idx="77518">
                  <c:v>0.99159465450743001</c:v>
                </c:pt>
                <c:pt idx="77519">
                  <c:v>0.988582528384778</c:v>
                </c:pt>
                <c:pt idx="77520">
                  <c:v>0.99410430297790497</c:v>
                </c:pt>
                <c:pt idx="77521">
                  <c:v>0.986544388389336</c:v>
                </c:pt>
                <c:pt idx="77522">
                  <c:v>0.99342529639514898</c:v>
                </c:pt>
                <c:pt idx="77523">
                  <c:v>0.99099773538748204</c:v>
                </c:pt>
                <c:pt idx="77524">
                  <c:v>0.99068365688531101</c:v>
                </c:pt>
                <c:pt idx="77525">
                  <c:v>0.98875219784169299</c:v>
                </c:pt>
                <c:pt idx="77526">
                  <c:v>0.98971696986588598</c:v>
                </c:pt>
                <c:pt idx="77527">
                  <c:v>0.991686517968555</c:v>
                </c:pt>
                <c:pt idx="77528">
                  <c:v>0.99122200793483795</c:v>
                </c:pt>
                <c:pt idx="77529">
                  <c:v>0.98619148951077196</c:v>
                </c:pt>
                <c:pt idx="77530">
                  <c:v>0.98903417171863595</c:v>
                </c:pt>
                <c:pt idx="77531">
                  <c:v>0.99129264141292195</c:v>
                </c:pt>
                <c:pt idx="77532">
                  <c:v>0.98886720061620303</c:v>
                </c:pt>
                <c:pt idx="77533">
                  <c:v>0.98942290583468695</c:v>
                </c:pt>
                <c:pt idx="77534">
                  <c:v>0.99254553577688398</c:v>
                </c:pt>
                <c:pt idx="77535">
                  <c:v>0.98983947635346703</c:v>
                </c:pt>
                <c:pt idx="77536">
                  <c:v>0.98814674118548396</c:v>
                </c:pt>
                <c:pt idx="77537">
                  <c:v>0.99200699751940802</c:v>
                </c:pt>
                <c:pt idx="77538">
                  <c:v>0.99193910056719803</c:v>
                </c:pt>
                <c:pt idx="77539">
                  <c:v>0.98765931423691899</c:v>
                </c:pt>
                <c:pt idx="77540">
                  <c:v>0.98938538938758702</c:v>
                </c:pt>
                <c:pt idx="77541">
                  <c:v>0.99197904251646296</c:v>
                </c:pt>
                <c:pt idx="77542">
                  <c:v>0.99088029646667897</c:v>
                </c:pt>
                <c:pt idx="77543">
                  <c:v>0.99264688812790203</c:v>
                </c:pt>
                <c:pt idx="77544">
                  <c:v>0.99198121922480098</c:v>
                </c:pt>
                <c:pt idx="77545">
                  <c:v>0.99232328805902803</c:v>
                </c:pt>
                <c:pt idx="77546">
                  <c:v>0.992330458423206</c:v>
                </c:pt>
                <c:pt idx="77547">
                  <c:v>0.99240487934200605</c:v>
                </c:pt>
                <c:pt idx="77548">
                  <c:v>0.99034088474031901</c:v>
                </c:pt>
                <c:pt idx="77549">
                  <c:v>0.99490708512158199</c:v>
                </c:pt>
                <c:pt idx="77550">
                  <c:v>0.98988888708233902</c:v>
                </c:pt>
                <c:pt idx="77551">
                  <c:v>0.98842677094317699</c:v>
                </c:pt>
                <c:pt idx="77552">
                  <c:v>0.99102365396824899</c:v>
                </c:pt>
                <c:pt idx="77553">
                  <c:v>0.98790759270853701</c:v>
                </c:pt>
                <c:pt idx="77554">
                  <c:v>0.99115436258144995</c:v>
                </c:pt>
                <c:pt idx="77555">
                  <c:v>0.99095386295885801</c:v>
                </c:pt>
                <c:pt idx="77556">
                  <c:v>0.98791287980862297</c:v>
                </c:pt>
                <c:pt idx="77557">
                  <c:v>0.99300803898025503</c:v>
                </c:pt>
                <c:pt idx="77558">
                  <c:v>0.992442732272517</c:v>
                </c:pt>
                <c:pt idx="77559">
                  <c:v>0.98978169008965</c:v>
                </c:pt>
                <c:pt idx="77560">
                  <c:v>0.99074346184447604</c:v>
                </c:pt>
                <c:pt idx="77561">
                  <c:v>0.99256035825871602</c:v>
                </c:pt>
                <c:pt idx="77562">
                  <c:v>0.98846086737302596</c:v>
                </c:pt>
                <c:pt idx="77563">
                  <c:v>0.98834898989444497</c:v>
                </c:pt>
                <c:pt idx="77564">
                  <c:v>0.98916409624058599</c:v>
                </c:pt>
                <c:pt idx="77565">
                  <c:v>0.99184519166029805</c:v>
                </c:pt>
                <c:pt idx="77566">
                  <c:v>0.99200170719599801</c:v>
                </c:pt>
                <c:pt idx="77567">
                  <c:v>0.98796506433294096</c:v>
                </c:pt>
                <c:pt idx="77568">
                  <c:v>0.99020984773149101</c:v>
                </c:pt>
                <c:pt idx="77569">
                  <c:v>0.99215112314021103</c:v>
                </c:pt>
                <c:pt idx="77570">
                  <c:v>0.98883299478805897</c:v>
                </c:pt>
                <c:pt idx="77571">
                  <c:v>0.991550175728654</c:v>
                </c:pt>
                <c:pt idx="77572">
                  <c:v>0.98878249935725404</c:v>
                </c:pt>
                <c:pt idx="77573">
                  <c:v>0.98736381952838603</c:v>
                </c:pt>
                <c:pt idx="77574">
                  <c:v>0.98904186948191897</c:v>
                </c:pt>
                <c:pt idx="77575">
                  <c:v>0.98870503559897105</c:v>
                </c:pt>
                <c:pt idx="77576">
                  <c:v>0.99155162133324903</c:v>
                </c:pt>
                <c:pt idx="77577">
                  <c:v>0.98841056551991202</c:v>
                </c:pt>
                <c:pt idx="77578">
                  <c:v>0.98968657404353499</c:v>
                </c:pt>
                <c:pt idx="77579">
                  <c:v>0.99268403196122801</c:v>
                </c:pt>
                <c:pt idx="77580">
                  <c:v>0.98740096459279303</c:v>
                </c:pt>
                <c:pt idx="77581">
                  <c:v>0.99026165126102705</c:v>
                </c:pt>
                <c:pt idx="77582">
                  <c:v>0.99105840313633298</c:v>
                </c:pt>
                <c:pt idx="77583">
                  <c:v>0.98861680681081598</c:v>
                </c:pt>
                <c:pt idx="77584">
                  <c:v>0.98895257966654504</c:v>
                </c:pt>
                <c:pt idx="77585">
                  <c:v>0.99040938467967099</c:v>
                </c:pt>
                <c:pt idx="77586">
                  <c:v>0.99007257395461901</c:v>
                </c:pt>
                <c:pt idx="77587">
                  <c:v>0.99241016392549497</c:v>
                </c:pt>
                <c:pt idx="77588">
                  <c:v>0.98996271135273906</c:v>
                </c:pt>
                <c:pt idx="77589">
                  <c:v>0.99299756474688605</c:v>
                </c:pt>
                <c:pt idx="77590">
                  <c:v>0.99336586547195904</c:v>
                </c:pt>
                <c:pt idx="77591">
                  <c:v>0.98923187911162003</c:v>
                </c:pt>
                <c:pt idx="77592">
                  <c:v>0.98809207133867305</c:v>
                </c:pt>
                <c:pt idx="77593">
                  <c:v>0.98660861270381595</c:v>
                </c:pt>
                <c:pt idx="77594">
                  <c:v>0.98755455773817902</c:v>
                </c:pt>
                <c:pt idx="77595">
                  <c:v>0.99333294319346999</c:v>
                </c:pt>
                <c:pt idx="77596">
                  <c:v>0.98748443673084396</c:v>
                </c:pt>
                <c:pt idx="77597">
                  <c:v>0.99095763280648597</c:v>
                </c:pt>
                <c:pt idx="77598">
                  <c:v>0.98960677817035403</c:v>
                </c:pt>
                <c:pt idx="77599">
                  <c:v>0.99309751704267302</c:v>
                </c:pt>
                <c:pt idx="77600">
                  <c:v>0.98902543165419599</c:v>
                </c:pt>
                <c:pt idx="77601">
                  <c:v>0.99059266715028704</c:v>
                </c:pt>
                <c:pt idx="77602">
                  <c:v>0.994743056216148</c:v>
                </c:pt>
                <c:pt idx="77603">
                  <c:v>0.98853073857748597</c:v>
                </c:pt>
                <c:pt idx="77604">
                  <c:v>0.98706613310237701</c:v>
                </c:pt>
                <c:pt idx="77605">
                  <c:v>0.99259750356840104</c:v>
                </c:pt>
                <c:pt idx="77606">
                  <c:v>0.99010234135903896</c:v>
                </c:pt>
                <c:pt idx="77607">
                  <c:v>0.98969992939479501</c:v>
                </c:pt>
                <c:pt idx="77608">
                  <c:v>0.98739643771354801</c:v>
                </c:pt>
                <c:pt idx="77609">
                  <c:v>0.99108915806192399</c:v>
                </c:pt>
                <c:pt idx="77610">
                  <c:v>0.99239839207343294</c:v>
                </c:pt>
                <c:pt idx="77611">
                  <c:v>0.98926882832115504</c:v>
                </c:pt>
                <c:pt idx="77612">
                  <c:v>0.98863045792988602</c:v>
                </c:pt>
                <c:pt idx="77613">
                  <c:v>0.99302904562981698</c:v>
                </c:pt>
                <c:pt idx="77614">
                  <c:v>0.99100019325709099</c:v>
                </c:pt>
                <c:pt idx="77615">
                  <c:v>0.99182042318362695</c:v>
                </c:pt>
                <c:pt idx="77616">
                  <c:v>0.98689377675504197</c:v>
                </c:pt>
                <c:pt idx="77617">
                  <c:v>0.992878790763149</c:v>
                </c:pt>
                <c:pt idx="77618">
                  <c:v>0.98848408172724</c:v>
                </c:pt>
                <c:pt idx="77619">
                  <c:v>0.98904816869657897</c:v>
                </c:pt>
                <c:pt idx="77620">
                  <c:v>0.99011041536826505</c:v>
                </c:pt>
                <c:pt idx="77621">
                  <c:v>0.99420051367447204</c:v>
                </c:pt>
                <c:pt idx="77622">
                  <c:v>0.98884590171667697</c:v>
                </c:pt>
                <c:pt idx="77623">
                  <c:v>0.98752714231789596</c:v>
                </c:pt>
                <c:pt idx="77624">
                  <c:v>0.99281018335427196</c:v>
                </c:pt>
                <c:pt idx="77625">
                  <c:v>0.99133035352531795</c:v>
                </c:pt>
                <c:pt idx="77626">
                  <c:v>0.99115488145174702</c:v>
                </c:pt>
                <c:pt idx="77627">
                  <c:v>0.98928145480398899</c:v>
                </c:pt>
                <c:pt idx="77628">
                  <c:v>0.98999514465951599</c:v>
                </c:pt>
                <c:pt idx="77629">
                  <c:v>0.99051797923208096</c:v>
                </c:pt>
                <c:pt idx="77630">
                  <c:v>0.99043228677091799</c:v>
                </c:pt>
                <c:pt idx="77631">
                  <c:v>0.98729134141258201</c:v>
                </c:pt>
                <c:pt idx="77632">
                  <c:v>0.99232109960057902</c:v>
                </c:pt>
                <c:pt idx="77633">
                  <c:v>0.992342112609649</c:v>
                </c:pt>
                <c:pt idx="77634">
                  <c:v>0.99011594547464898</c:v>
                </c:pt>
                <c:pt idx="77635">
                  <c:v>0.99090263286728497</c:v>
                </c:pt>
                <c:pt idx="77636">
                  <c:v>0.99053008142613597</c:v>
                </c:pt>
                <c:pt idx="77637">
                  <c:v>0.99122823084884204</c:v>
                </c:pt>
                <c:pt idx="77638">
                  <c:v>0.99320270178672998</c:v>
                </c:pt>
                <c:pt idx="77639">
                  <c:v>0.99043176073320904</c:v>
                </c:pt>
                <c:pt idx="77640">
                  <c:v>0.98897394669493699</c:v>
                </c:pt>
                <c:pt idx="77641">
                  <c:v>0.99168162967819395</c:v>
                </c:pt>
                <c:pt idx="77642">
                  <c:v>0.99257457962623796</c:v>
                </c:pt>
                <c:pt idx="77643">
                  <c:v>0.99304401335558601</c:v>
                </c:pt>
                <c:pt idx="77644">
                  <c:v>0.99032974467414903</c:v>
                </c:pt>
                <c:pt idx="77645">
                  <c:v>0.99063048619826799</c:v>
                </c:pt>
                <c:pt idx="77646">
                  <c:v>0.99102198345040304</c:v>
                </c:pt>
                <c:pt idx="77647">
                  <c:v>0.99064501208298605</c:v>
                </c:pt>
                <c:pt idx="77648">
                  <c:v>0.98983231029572705</c:v>
                </c:pt>
                <c:pt idx="77649">
                  <c:v>0.989216402712496</c:v>
                </c:pt>
                <c:pt idx="77650">
                  <c:v>0.991424729499367</c:v>
                </c:pt>
                <c:pt idx="77651">
                  <c:v>0.99073079831346</c:v>
                </c:pt>
                <c:pt idx="77652">
                  <c:v>0.991589861469797</c:v>
                </c:pt>
                <c:pt idx="77653">
                  <c:v>0.99080575192951303</c:v>
                </c:pt>
                <c:pt idx="77654">
                  <c:v>0.99360862591711996</c:v>
                </c:pt>
                <c:pt idx="77655">
                  <c:v>0.99122202177626895</c:v>
                </c:pt>
                <c:pt idx="77656">
                  <c:v>0.987986714027835</c:v>
                </c:pt>
                <c:pt idx="77657">
                  <c:v>0.99038420946864603</c:v>
                </c:pt>
                <c:pt idx="77658">
                  <c:v>0.99435204245461595</c:v>
                </c:pt>
                <c:pt idx="77659">
                  <c:v>0.98824474932796402</c:v>
                </c:pt>
                <c:pt idx="77660">
                  <c:v>0.987071165130323</c:v>
                </c:pt>
                <c:pt idx="77661">
                  <c:v>0.99323617523140595</c:v>
                </c:pt>
                <c:pt idx="77662">
                  <c:v>0.98873361959280304</c:v>
                </c:pt>
                <c:pt idx="77663">
                  <c:v>0.99246044071089701</c:v>
                </c:pt>
                <c:pt idx="77664">
                  <c:v>0.99070589933724895</c:v>
                </c:pt>
                <c:pt idx="77665">
                  <c:v>0.98540395229194</c:v>
                </c:pt>
                <c:pt idx="77666">
                  <c:v>0.99307465373816495</c:v>
                </c:pt>
                <c:pt idx="77667">
                  <c:v>0.98925846786767502</c:v>
                </c:pt>
                <c:pt idx="77668">
                  <c:v>0.98917387620901798</c:v>
                </c:pt>
                <c:pt idx="77669">
                  <c:v>0.99309653909627205</c:v>
                </c:pt>
                <c:pt idx="77670">
                  <c:v>0.99034921315782998</c:v>
                </c:pt>
                <c:pt idx="77671">
                  <c:v>0.99011082633351999</c:v>
                </c:pt>
                <c:pt idx="77672">
                  <c:v>0.99423381787717702</c:v>
                </c:pt>
                <c:pt idx="77673">
                  <c:v>0.98817188345403195</c:v>
                </c:pt>
                <c:pt idx="77674">
                  <c:v>0.98716976791059596</c:v>
                </c:pt>
                <c:pt idx="77675">
                  <c:v>0.99267069266788399</c:v>
                </c:pt>
                <c:pt idx="77676">
                  <c:v>0.99100444899259399</c:v>
                </c:pt>
                <c:pt idx="77677">
                  <c:v>0.99173246090884304</c:v>
                </c:pt>
                <c:pt idx="77678">
                  <c:v>0.99200522915852696</c:v>
                </c:pt>
                <c:pt idx="77679">
                  <c:v>0.99356097714048497</c:v>
                </c:pt>
                <c:pt idx="77680">
                  <c:v>0.99394225415652004</c:v>
                </c:pt>
                <c:pt idx="77681">
                  <c:v>0.98826542523468797</c:v>
                </c:pt>
                <c:pt idx="77682">
                  <c:v>0.99014382994754702</c:v>
                </c:pt>
                <c:pt idx="77683">
                  <c:v>0.98933313648743404</c:v>
                </c:pt>
                <c:pt idx="77684">
                  <c:v>0.98964703392547204</c:v>
                </c:pt>
                <c:pt idx="77685">
                  <c:v>0.98824685118303401</c:v>
                </c:pt>
                <c:pt idx="77686">
                  <c:v>0.99046910170846902</c:v>
                </c:pt>
                <c:pt idx="77687">
                  <c:v>0.98650589631729002</c:v>
                </c:pt>
                <c:pt idx="77688">
                  <c:v>0.99340954948266003</c:v>
                </c:pt>
                <c:pt idx="77689">
                  <c:v>0.98910858715926198</c:v>
                </c:pt>
                <c:pt idx="77690">
                  <c:v>0.98925995412402601</c:v>
                </c:pt>
                <c:pt idx="77691">
                  <c:v>0.98985654016525504</c:v>
                </c:pt>
                <c:pt idx="77692">
                  <c:v>0.99083667807696696</c:v>
                </c:pt>
                <c:pt idx="77693">
                  <c:v>0.993762859418588</c:v>
                </c:pt>
                <c:pt idx="77694">
                  <c:v>0.98841432498347603</c:v>
                </c:pt>
                <c:pt idx="77695">
                  <c:v>0.99240146482995195</c:v>
                </c:pt>
                <c:pt idx="77696">
                  <c:v>0.98922882356407305</c:v>
                </c:pt>
                <c:pt idx="77697">
                  <c:v>0.99295540622033795</c:v>
                </c:pt>
                <c:pt idx="77698">
                  <c:v>0.99169758009247999</c:v>
                </c:pt>
                <c:pt idx="77699">
                  <c:v>0.99122484478778405</c:v>
                </c:pt>
                <c:pt idx="77700">
                  <c:v>0.98981883527841896</c:v>
                </c:pt>
                <c:pt idx="77701">
                  <c:v>0.98871125649317204</c:v>
                </c:pt>
                <c:pt idx="77702">
                  <c:v>0.99292296493588905</c:v>
                </c:pt>
                <c:pt idx="77703">
                  <c:v>0.99104948584022701</c:v>
                </c:pt>
                <c:pt idx="77704">
                  <c:v>0.99291770349330999</c:v>
                </c:pt>
                <c:pt idx="77705">
                  <c:v>0.99073398305082805</c:v>
                </c:pt>
                <c:pt idx="77706">
                  <c:v>0.98831656253522704</c:v>
                </c:pt>
                <c:pt idx="77707">
                  <c:v>0.99118919452217502</c:v>
                </c:pt>
                <c:pt idx="77708">
                  <c:v>0.99334000269848</c:v>
                </c:pt>
                <c:pt idx="77709">
                  <c:v>0.99387868317815597</c:v>
                </c:pt>
                <c:pt idx="77710">
                  <c:v>0.98836613741367796</c:v>
                </c:pt>
                <c:pt idx="77711">
                  <c:v>0.99437307400022701</c:v>
                </c:pt>
                <c:pt idx="77712">
                  <c:v>0.98924656624811402</c:v>
                </c:pt>
                <c:pt idx="77713">
                  <c:v>0.98895126351101903</c:v>
                </c:pt>
                <c:pt idx="77714">
                  <c:v>0.99051112063082403</c:v>
                </c:pt>
                <c:pt idx="77715">
                  <c:v>0.9928812958562</c:v>
                </c:pt>
                <c:pt idx="77716">
                  <c:v>0.99165408796826904</c:v>
                </c:pt>
                <c:pt idx="77717">
                  <c:v>0.99038397396663402</c:v>
                </c:pt>
                <c:pt idx="77718">
                  <c:v>0.99216931363833605</c:v>
                </c:pt>
                <c:pt idx="77719">
                  <c:v>0.99032813251652596</c:v>
                </c:pt>
                <c:pt idx="77720">
                  <c:v>0.98690326876355905</c:v>
                </c:pt>
                <c:pt idx="77721">
                  <c:v>0.99014786398598198</c:v>
                </c:pt>
                <c:pt idx="77722">
                  <c:v>0.99312529628837798</c:v>
                </c:pt>
                <c:pt idx="77723">
                  <c:v>0.99062387414205899</c:v>
                </c:pt>
                <c:pt idx="77724">
                  <c:v>0.99120856680049996</c:v>
                </c:pt>
                <c:pt idx="77725">
                  <c:v>0.98746229567326804</c:v>
                </c:pt>
                <c:pt idx="77726">
                  <c:v>0.99011778801491201</c:v>
                </c:pt>
                <c:pt idx="77727">
                  <c:v>0.99004050153454004</c:v>
                </c:pt>
                <c:pt idx="77728">
                  <c:v>0.98861056629400501</c:v>
                </c:pt>
                <c:pt idx="77729">
                  <c:v>0.98863023668347905</c:v>
                </c:pt>
                <c:pt idx="77730">
                  <c:v>0.99347062342086401</c:v>
                </c:pt>
                <c:pt idx="77731">
                  <c:v>0.98827643031092305</c:v>
                </c:pt>
                <c:pt idx="77732">
                  <c:v>0.98995047237846601</c:v>
                </c:pt>
                <c:pt idx="77733">
                  <c:v>0.98992885701255096</c:v>
                </c:pt>
                <c:pt idx="77734">
                  <c:v>0.99269037229470503</c:v>
                </c:pt>
                <c:pt idx="77735">
                  <c:v>0.98926126643589496</c:v>
                </c:pt>
                <c:pt idx="77736">
                  <c:v>0.99216745064677103</c:v>
                </c:pt>
                <c:pt idx="77737">
                  <c:v>0.988626077768329</c:v>
                </c:pt>
                <c:pt idx="77738">
                  <c:v>0.990625480697508</c:v>
                </c:pt>
                <c:pt idx="77739">
                  <c:v>0.99308214441620202</c:v>
                </c:pt>
                <c:pt idx="77740">
                  <c:v>0.99160946893219604</c:v>
                </c:pt>
                <c:pt idx="77741">
                  <c:v>0.98840749536836403</c:v>
                </c:pt>
                <c:pt idx="77742">
                  <c:v>0.99298901380210802</c:v>
                </c:pt>
                <c:pt idx="77743">
                  <c:v>0.99102920747982304</c:v>
                </c:pt>
                <c:pt idx="77744">
                  <c:v>0.98726813955291803</c:v>
                </c:pt>
                <c:pt idx="77745">
                  <c:v>0.99218018328619795</c:v>
                </c:pt>
                <c:pt idx="77746">
                  <c:v>0.99156102333650098</c:v>
                </c:pt>
                <c:pt idx="77747">
                  <c:v>0.98951409527566803</c:v>
                </c:pt>
                <c:pt idx="77748">
                  <c:v>0.99056281738243901</c:v>
                </c:pt>
                <c:pt idx="77749">
                  <c:v>0.99015682231305202</c:v>
                </c:pt>
                <c:pt idx="77750">
                  <c:v>0.99343812680719101</c:v>
                </c:pt>
                <c:pt idx="77751">
                  <c:v>0.98979507112641896</c:v>
                </c:pt>
                <c:pt idx="77752">
                  <c:v>0.99221088481041197</c:v>
                </c:pt>
                <c:pt idx="77753">
                  <c:v>0.99317865955476503</c:v>
                </c:pt>
                <c:pt idx="77754">
                  <c:v>0.99053651638190798</c:v>
                </c:pt>
                <c:pt idx="77755">
                  <c:v>0.99085879127448495</c:v>
                </c:pt>
                <c:pt idx="77756">
                  <c:v>0.991649655560779</c:v>
                </c:pt>
                <c:pt idx="77757">
                  <c:v>0.99207563732022797</c:v>
                </c:pt>
                <c:pt idx="77758">
                  <c:v>0.98709905419784405</c:v>
                </c:pt>
                <c:pt idx="77759">
                  <c:v>0.99287321794114602</c:v>
                </c:pt>
                <c:pt idx="77760">
                  <c:v>0.99307616608023797</c:v>
                </c:pt>
                <c:pt idx="77761">
                  <c:v>0.988118100101261</c:v>
                </c:pt>
                <c:pt idx="77762">
                  <c:v>0.99258793896669095</c:v>
                </c:pt>
                <c:pt idx="77763">
                  <c:v>0.98883491845419402</c:v>
                </c:pt>
                <c:pt idx="77764">
                  <c:v>0.99166071510355003</c:v>
                </c:pt>
                <c:pt idx="77765">
                  <c:v>0.98703604551277202</c:v>
                </c:pt>
                <c:pt idx="77766">
                  <c:v>0.98994958999424099</c:v>
                </c:pt>
                <c:pt idx="77767">
                  <c:v>0.98792916392247598</c:v>
                </c:pt>
                <c:pt idx="77768">
                  <c:v>0.98692296782770605</c:v>
                </c:pt>
                <c:pt idx="77769">
                  <c:v>0.98836719362271297</c:v>
                </c:pt>
                <c:pt idx="77770">
                  <c:v>0.99007417566255895</c:v>
                </c:pt>
                <c:pt idx="77771">
                  <c:v>0.98863226781401703</c:v>
                </c:pt>
                <c:pt idx="77772">
                  <c:v>0.99015162368554599</c:v>
                </c:pt>
                <c:pt idx="77773">
                  <c:v>0.98818087772666396</c:v>
                </c:pt>
                <c:pt idx="77774">
                  <c:v>0.98773702275008002</c:v>
                </c:pt>
                <c:pt idx="77775">
                  <c:v>0.98535994336850297</c:v>
                </c:pt>
                <c:pt idx="77776">
                  <c:v>0.993595491455735</c:v>
                </c:pt>
                <c:pt idx="77777">
                  <c:v>0.98963408636765904</c:v>
                </c:pt>
                <c:pt idx="77778">
                  <c:v>0.98951442793927702</c:v>
                </c:pt>
                <c:pt idx="77779">
                  <c:v>0.99239743073331299</c:v>
                </c:pt>
                <c:pt idx="77780">
                  <c:v>0.98825732530028298</c:v>
                </c:pt>
                <c:pt idx="77781">
                  <c:v>0.98854254864935198</c:v>
                </c:pt>
                <c:pt idx="77782">
                  <c:v>0.98735158301386805</c:v>
                </c:pt>
                <c:pt idx="77783">
                  <c:v>0.98800419094585901</c:v>
                </c:pt>
                <c:pt idx="77784">
                  <c:v>0.98956130179905599</c:v>
                </c:pt>
                <c:pt idx="77785">
                  <c:v>0.99092839642363095</c:v>
                </c:pt>
                <c:pt idx="77786">
                  <c:v>0.99090305027733105</c:v>
                </c:pt>
                <c:pt idx="77787">
                  <c:v>0.98959112347764699</c:v>
                </c:pt>
                <c:pt idx="77788">
                  <c:v>0.99282674223357503</c:v>
                </c:pt>
                <c:pt idx="77789">
                  <c:v>0.98803484732229196</c:v>
                </c:pt>
                <c:pt idx="77790">
                  <c:v>0.98748453294102401</c:v>
                </c:pt>
                <c:pt idx="77791">
                  <c:v>0.98811319922902596</c:v>
                </c:pt>
                <c:pt idx="77792">
                  <c:v>0.99265644367774197</c:v>
                </c:pt>
                <c:pt idx="77793">
                  <c:v>0.99029725830534798</c:v>
                </c:pt>
                <c:pt idx="77794">
                  <c:v>0.98759958455434704</c:v>
                </c:pt>
                <c:pt idx="77795">
                  <c:v>0.98894922032229904</c:v>
                </c:pt>
                <c:pt idx="77796">
                  <c:v>0.98807661930035595</c:v>
                </c:pt>
                <c:pt idx="77797">
                  <c:v>0.99217499631526296</c:v>
                </c:pt>
                <c:pt idx="77798">
                  <c:v>0.99008802839618704</c:v>
                </c:pt>
                <c:pt idx="77799">
                  <c:v>0.99047820934359398</c:v>
                </c:pt>
                <c:pt idx="77800">
                  <c:v>0.99310025677917502</c:v>
                </c:pt>
                <c:pt idx="77801">
                  <c:v>0.98817111754708098</c:v>
                </c:pt>
                <c:pt idx="77802">
                  <c:v>0.98954269793488103</c:v>
                </c:pt>
                <c:pt idx="77803">
                  <c:v>0.99086936320130703</c:v>
                </c:pt>
                <c:pt idx="77804">
                  <c:v>0.98962294581286403</c:v>
                </c:pt>
                <c:pt idx="77805">
                  <c:v>0.99302467422447205</c:v>
                </c:pt>
                <c:pt idx="77806">
                  <c:v>0.99315322081707802</c:v>
                </c:pt>
                <c:pt idx="77807">
                  <c:v>0.99299276669048298</c:v>
                </c:pt>
                <c:pt idx="77808">
                  <c:v>0.98645809965841702</c:v>
                </c:pt>
                <c:pt idx="77809">
                  <c:v>0.99390380979840398</c:v>
                </c:pt>
                <c:pt idx="77810">
                  <c:v>0.99032430441152797</c:v>
                </c:pt>
                <c:pt idx="77811">
                  <c:v>0.98702447935410298</c:v>
                </c:pt>
                <c:pt idx="77812">
                  <c:v>0.99225758321004798</c:v>
                </c:pt>
                <c:pt idx="77813">
                  <c:v>0.98742984193513195</c:v>
                </c:pt>
                <c:pt idx="77814">
                  <c:v>0.99045861583795602</c:v>
                </c:pt>
                <c:pt idx="77815">
                  <c:v>0.98786872507164503</c:v>
                </c:pt>
                <c:pt idx="77816">
                  <c:v>0.99058319113605697</c:v>
                </c:pt>
                <c:pt idx="77817">
                  <c:v>0.98809671852717096</c:v>
                </c:pt>
                <c:pt idx="77818">
                  <c:v>0.99312644219282697</c:v>
                </c:pt>
                <c:pt idx="77819">
                  <c:v>0.987080285115709</c:v>
                </c:pt>
                <c:pt idx="77820">
                  <c:v>0.99101521302975104</c:v>
                </c:pt>
                <c:pt idx="77821">
                  <c:v>0.98988065145533899</c:v>
                </c:pt>
                <c:pt idx="77822">
                  <c:v>0.99108994671293704</c:v>
                </c:pt>
                <c:pt idx="77823">
                  <c:v>0.99451254193662397</c:v>
                </c:pt>
                <c:pt idx="77824">
                  <c:v>0.98828831709116705</c:v>
                </c:pt>
                <c:pt idx="77825">
                  <c:v>0.99000677811211502</c:v>
                </c:pt>
                <c:pt idx="77826">
                  <c:v>0.993348453494318</c:v>
                </c:pt>
                <c:pt idx="77827">
                  <c:v>0.990656084716384</c:v>
                </c:pt>
                <c:pt idx="77828">
                  <c:v>0.99062657884356997</c:v>
                </c:pt>
                <c:pt idx="77829">
                  <c:v>0.98972496546149902</c:v>
                </c:pt>
                <c:pt idx="77830">
                  <c:v>0.99179844145933505</c:v>
                </c:pt>
                <c:pt idx="77831">
                  <c:v>0.98818356609951596</c:v>
                </c:pt>
                <c:pt idx="77832">
                  <c:v>0.99103707625027004</c:v>
                </c:pt>
                <c:pt idx="77833">
                  <c:v>0.99140389954354802</c:v>
                </c:pt>
                <c:pt idx="77834">
                  <c:v>0.98692096140768804</c:v>
                </c:pt>
                <c:pt idx="77835">
                  <c:v>0.99109589685236699</c:v>
                </c:pt>
                <c:pt idx="77836">
                  <c:v>0.99250704964151004</c:v>
                </c:pt>
                <c:pt idx="77837">
                  <c:v>0.98939930860410696</c:v>
                </c:pt>
                <c:pt idx="77838">
                  <c:v>0.98919930343838103</c:v>
                </c:pt>
                <c:pt idx="77839">
                  <c:v>0.99226732276486496</c:v>
                </c:pt>
                <c:pt idx="77840">
                  <c:v>0.99083575885186503</c:v>
                </c:pt>
                <c:pt idx="77841">
                  <c:v>0.98843556384196996</c:v>
                </c:pt>
                <c:pt idx="77842">
                  <c:v>0.99433546405334094</c:v>
                </c:pt>
                <c:pt idx="77843">
                  <c:v>0.99168117266705402</c:v>
                </c:pt>
                <c:pt idx="77844">
                  <c:v>0.99065221111831203</c:v>
                </c:pt>
                <c:pt idx="77845">
                  <c:v>0.99081067535633405</c:v>
                </c:pt>
                <c:pt idx="77846">
                  <c:v>0.993334898419582</c:v>
                </c:pt>
                <c:pt idx="77847">
                  <c:v>0.99200807490676901</c:v>
                </c:pt>
                <c:pt idx="77848">
                  <c:v>0.99186013393064498</c:v>
                </c:pt>
                <c:pt idx="77849">
                  <c:v>0.99185111182928798</c:v>
                </c:pt>
                <c:pt idx="77850">
                  <c:v>0.99192350606283697</c:v>
                </c:pt>
                <c:pt idx="77851">
                  <c:v>0.98820966635784502</c:v>
                </c:pt>
                <c:pt idx="77852">
                  <c:v>0.98911733896473997</c:v>
                </c:pt>
                <c:pt idx="77853">
                  <c:v>0.98812055935995502</c:v>
                </c:pt>
                <c:pt idx="77854">
                  <c:v>0.99009494960842204</c:v>
                </c:pt>
                <c:pt idx="77855">
                  <c:v>0.99144647179307199</c:v>
                </c:pt>
                <c:pt idx="77856">
                  <c:v>0.99081358019557997</c:v>
                </c:pt>
                <c:pt idx="77857">
                  <c:v>0.99221003663233098</c:v>
                </c:pt>
                <c:pt idx="77858">
                  <c:v>0.98916050141081102</c:v>
                </c:pt>
                <c:pt idx="77859">
                  <c:v>0.99346024905130503</c:v>
                </c:pt>
                <c:pt idx="77860">
                  <c:v>0.98805272548441903</c:v>
                </c:pt>
                <c:pt idx="77861">
                  <c:v>0.99062652552002795</c:v>
                </c:pt>
                <c:pt idx="77862">
                  <c:v>0.98801527674866096</c:v>
                </c:pt>
                <c:pt idx="77863">
                  <c:v>0.986489208320799</c:v>
                </c:pt>
                <c:pt idx="77864">
                  <c:v>0.98966425975419703</c:v>
                </c:pt>
                <c:pt idx="77865">
                  <c:v>0.99281908043404399</c:v>
                </c:pt>
                <c:pt idx="77866">
                  <c:v>0.98714442223571597</c:v>
                </c:pt>
                <c:pt idx="77867">
                  <c:v>0.98943610121259196</c:v>
                </c:pt>
                <c:pt idx="77868">
                  <c:v>0.98750458383222095</c:v>
                </c:pt>
                <c:pt idx="77869">
                  <c:v>0.99119245516861398</c:v>
                </c:pt>
                <c:pt idx="77870">
                  <c:v>0.99016799300178104</c:v>
                </c:pt>
                <c:pt idx="77871">
                  <c:v>0.991867600846711</c:v>
                </c:pt>
                <c:pt idx="77872">
                  <c:v>0.99155149345700599</c:v>
                </c:pt>
                <c:pt idx="77873">
                  <c:v>0.98759556514035995</c:v>
                </c:pt>
                <c:pt idx="77874">
                  <c:v>0.99305221294964996</c:v>
                </c:pt>
                <c:pt idx="77875">
                  <c:v>0.98987190294014604</c:v>
                </c:pt>
                <c:pt idx="77876">
                  <c:v>0.99172069761704296</c:v>
                </c:pt>
                <c:pt idx="77877">
                  <c:v>0.99207308988530096</c:v>
                </c:pt>
                <c:pt idx="77878">
                  <c:v>0.991581305807405</c:v>
                </c:pt>
                <c:pt idx="77879">
                  <c:v>0.98746638563220202</c:v>
                </c:pt>
                <c:pt idx="77880">
                  <c:v>0.99180580546951302</c:v>
                </c:pt>
                <c:pt idx="77881">
                  <c:v>0.99330520771584396</c:v>
                </c:pt>
                <c:pt idx="77882">
                  <c:v>0.995369626067094</c:v>
                </c:pt>
                <c:pt idx="77883">
                  <c:v>0.989245925009275</c:v>
                </c:pt>
                <c:pt idx="77884">
                  <c:v>0.99220365842703295</c:v>
                </c:pt>
                <c:pt idx="77885">
                  <c:v>0.99342493097440299</c:v>
                </c:pt>
                <c:pt idx="77886">
                  <c:v>0.99232211934536496</c:v>
                </c:pt>
                <c:pt idx="77887">
                  <c:v>0.99147085173359895</c:v>
                </c:pt>
                <c:pt idx="77888">
                  <c:v>0.99303897834209198</c:v>
                </c:pt>
                <c:pt idx="77889">
                  <c:v>0.99252007050221802</c:v>
                </c:pt>
                <c:pt idx="77890">
                  <c:v>0.98750984746782799</c:v>
                </c:pt>
                <c:pt idx="77891">
                  <c:v>0.98950592564395701</c:v>
                </c:pt>
                <c:pt idx="77892">
                  <c:v>0.99108132802640903</c:v>
                </c:pt>
                <c:pt idx="77893">
                  <c:v>0.98888799562843899</c:v>
                </c:pt>
                <c:pt idx="77894">
                  <c:v>0.99374117636349002</c:v>
                </c:pt>
                <c:pt idx="77895">
                  <c:v>0.99162091951299003</c:v>
                </c:pt>
                <c:pt idx="77896">
                  <c:v>0.99225101052213405</c:v>
                </c:pt>
                <c:pt idx="77897">
                  <c:v>0.99045041349516705</c:v>
                </c:pt>
                <c:pt idx="77898">
                  <c:v>0.98948502845040598</c:v>
                </c:pt>
                <c:pt idx="77899">
                  <c:v>0.98852482976594802</c:v>
                </c:pt>
                <c:pt idx="77900">
                  <c:v>0.99248432445959001</c:v>
                </c:pt>
                <c:pt idx="77901">
                  <c:v>0.98785057632433504</c:v>
                </c:pt>
                <c:pt idx="77902">
                  <c:v>0.98866360560026401</c:v>
                </c:pt>
                <c:pt idx="77903">
                  <c:v>0.98982600252100195</c:v>
                </c:pt>
                <c:pt idx="77904">
                  <c:v>0.99329135326061502</c:v>
                </c:pt>
                <c:pt idx="77905">
                  <c:v>0.99289511716200696</c:v>
                </c:pt>
                <c:pt idx="77906">
                  <c:v>0.991053654390601</c:v>
                </c:pt>
                <c:pt idx="77907">
                  <c:v>0.98957359264794398</c:v>
                </c:pt>
                <c:pt idx="77908">
                  <c:v>0.99225265782718897</c:v>
                </c:pt>
                <c:pt idx="77909">
                  <c:v>0.98951324852894795</c:v>
                </c:pt>
                <c:pt idx="77910">
                  <c:v>0.989149671909612</c:v>
                </c:pt>
                <c:pt idx="77911">
                  <c:v>0.98994939254931202</c:v>
                </c:pt>
                <c:pt idx="77912">
                  <c:v>0.99174343276765697</c:v>
                </c:pt>
                <c:pt idx="77913">
                  <c:v>0.99109053642899203</c:v>
                </c:pt>
                <c:pt idx="77914">
                  <c:v>0.98785628406450299</c:v>
                </c:pt>
                <c:pt idx="77915">
                  <c:v>0.99117634145678801</c:v>
                </c:pt>
                <c:pt idx="77916">
                  <c:v>0.99204562767522497</c:v>
                </c:pt>
                <c:pt idx="77917">
                  <c:v>0.99033190907135604</c:v>
                </c:pt>
                <c:pt idx="77918">
                  <c:v>0.98785044040964998</c:v>
                </c:pt>
                <c:pt idx="77919">
                  <c:v>0.98828852616242602</c:v>
                </c:pt>
                <c:pt idx="77920">
                  <c:v>0.99061867975240203</c:v>
                </c:pt>
                <c:pt idx="77921">
                  <c:v>0.99243996457569805</c:v>
                </c:pt>
                <c:pt idx="77922">
                  <c:v>0.99206723334482805</c:v>
                </c:pt>
                <c:pt idx="77923">
                  <c:v>0.99097969877471104</c:v>
                </c:pt>
                <c:pt idx="77924">
                  <c:v>0.99308334411983801</c:v>
                </c:pt>
                <c:pt idx="77925">
                  <c:v>0.99050670822185505</c:v>
                </c:pt>
                <c:pt idx="77926">
                  <c:v>0.98789639206249402</c:v>
                </c:pt>
                <c:pt idx="77927">
                  <c:v>0.99360975726184597</c:v>
                </c:pt>
                <c:pt idx="77928">
                  <c:v>0.99069948771149097</c:v>
                </c:pt>
                <c:pt idx="77929">
                  <c:v>0.98816424242241097</c:v>
                </c:pt>
                <c:pt idx="77930">
                  <c:v>0.99332450371477499</c:v>
                </c:pt>
                <c:pt idx="77931">
                  <c:v>0.99057610428880505</c:v>
                </c:pt>
                <c:pt idx="77932">
                  <c:v>0.98730879684379202</c:v>
                </c:pt>
                <c:pt idx="77933">
                  <c:v>0.99109674431672801</c:v>
                </c:pt>
                <c:pt idx="77934">
                  <c:v>0.99256468461760705</c:v>
                </c:pt>
                <c:pt idx="77935">
                  <c:v>0.99125355550497696</c:v>
                </c:pt>
                <c:pt idx="77936">
                  <c:v>0.99106432847030101</c:v>
                </c:pt>
                <c:pt idx="77937">
                  <c:v>0.98803730848941895</c:v>
                </c:pt>
                <c:pt idx="77938">
                  <c:v>0.98941475183960903</c:v>
                </c:pt>
                <c:pt idx="77939">
                  <c:v>0.98755512282487401</c:v>
                </c:pt>
                <c:pt idx="77940">
                  <c:v>0.99199035673375802</c:v>
                </c:pt>
                <c:pt idx="77941">
                  <c:v>0.98811104643889003</c:v>
                </c:pt>
                <c:pt idx="77942">
                  <c:v>0.98777594442448302</c:v>
                </c:pt>
                <c:pt idx="77943">
                  <c:v>0.99281703433478796</c:v>
                </c:pt>
                <c:pt idx="77944">
                  <c:v>0.98714497569391801</c:v>
                </c:pt>
                <c:pt idx="77945">
                  <c:v>0.98768087087825895</c:v>
                </c:pt>
                <c:pt idx="77946">
                  <c:v>0.99205646548806103</c:v>
                </c:pt>
                <c:pt idx="77947">
                  <c:v>0.991162633137323</c:v>
                </c:pt>
                <c:pt idx="77948">
                  <c:v>0.98983532172211097</c:v>
                </c:pt>
                <c:pt idx="77949">
                  <c:v>0.99079146921398598</c:v>
                </c:pt>
                <c:pt idx="77950">
                  <c:v>0.98956133026525805</c:v>
                </c:pt>
                <c:pt idx="77951">
                  <c:v>0.99184564735030301</c:v>
                </c:pt>
                <c:pt idx="77952">
                  <c:v>0.98993286002534198</c:v>
                </c:pt>
                <c:pt idx="77953">
                  <c:v>0.99256538787673598</c:v>
                </c:pt>
                <c:pt idx="77954">
                  <c:v>0.99190867957822304</c:v>
                </c:pt>
                <c:pt idx="77955">
                  <c:v>0.99056680467444003</c:v>
                </c:pt>
                <c:pt idx="77956">
                  <c:v>0.98826554484118301</c:v>
                </c:pt>
                <c:pt idx="77957">
                  <c:v>0.98990303280686498</c:v>
                </c:pt>
                <c:pt idx="77958">
                  <c:v>0.99255209185558901</c:v>
                </c:pt>
                <c:pt idx="77959">
                  <c:v>0.99076643929739505</c:v>
                </c:pt>
                <c:pt idx="77960">
                  <c:v>0.98936492398248999</c:v>
                </c:pt>
                <c:pt idx="77961">
                  <c:v>0.992378232218877</c:v>
                </c:pt>
                <c:pt idx="77962">
                  <c:v>0.98952469886079997</c:v>
                </c:pt>
                <c:pt idx="77963">
                  <c:v>0.99127896068922305</c:v>
                </c:pt>
                <c:pt idx="77964">
                  <c:v>0.98790487865076804</c:v>
                </c:pt>
                <c:pt idx="77965">
                  <c:v>0.98751421408351103</c:v>
                </c:pt>
                <c:pt idx="77966">
                  <c:v>0.99045649131367597</c:v>
                </c:pt>
                <c:pt idx="77967">
                  <c:v>0.98771182515288103</c:v>
                </c:pt>
                <c:pt idx="77968">
                  <c:v>0.98805043347911103</c:v>
                </c:pt>
                <c:pt idx="77969">
                  <c:v>0.988002713840891</c:v>
                </c:pt>
                <c:pt idx="77970">
                  <c:v>0.98934144557163195</c:v>
                </c:pt>
                <c:pt idx="77971">
                  <c:v>0.98976964432898495</c:v>
                </c:pt>
                <c:pt idx="77972">
                  <c:v>0.99536076789991002</c:v>
                </c:pt>
                <c:pt idx="77973">
                  <c:v>0.98994488956164794</c:v>
                </c:pt>
                <c:pt idx="77974">
                  <c:v>0.98983168703689905</c:v>
                </c:pt>
                <c:pt idx="77975">
                  <c:v>0.99423995212528105</c:v>
                </c:pt>
                <c:pt idx="77976">
                  <c:v>0.98808493264022201</c:v>
                </c:pt>
                <c:pt idx="77977">
                  <c:v>0.98792781846071798</c:v>
                </c:pt>
                <c:pt idx="77978">
                  <c:v>0.988848057242669</c:v>
                </c:pt>
                <c:pt idx="77979">
                  <c:v>0.99060718821564897</c:v>
                </c:pt>
                <c:pt idx="77980">
                  <c:v>0.98662416271639797</c:v>
                </c:pt>
                <c:pt idx="77981">
                  <c:v>0.99133967550689295</c:v>
                </c:pt>
                <c:pt idx="77982">
                  <c:v>0.99158174103934404</c:v>
                </c:pt>
                <c:pt idx="77983">
                  <c:v>0.98767502188955103</c:v>
                </c:pt>
                <c:pt idx="77984">
                  <c:v>0.99043423362487704</c:v>
                </c:pt>
                <c:pt idx="77985">
                  <c:v>0.98922749312705005</c:v>
                </c:pt>
                <c:pt idx="77986">
                  <c:v>0.98829911942557802</c:v>
                </c:pt>
                <c:pt idx="77987">
                  <c:v>0.99223208758102499</c:v>
                </c:pt>
                <c:pt idx="77988">
                  <c:v>0.99288640029526598</c:v>
                </c:pt>
                <c:pt idx="77989">
                  <c:v>0.98907362539938803</c:v>
                </c:pt>
                <c:pt idx="77990">
                  <c:v>0.99224688513492199</c:v>
                </c:pt>
                <c:pt idx="77991">
                  <c:v>0.99254243610945403</c:v>
                </c:pt>
                <c:pt idx="77992">
                  <c:v>0.99185488220874296</c:v>
                </c:pt>
                <c:pt idx="77993">
                  <c:v>0.98940494013937696</c:v>
                </c:pt>
                <c:pt idx="77994">
                  <c:v>0.986704663236317</c:v>
                </c:pt>
                <c:pt idx="77995">
                  <c:v>0.99053225993510396</c:v>
                </c:pt>
                <c:pt idx="77996">
                  <c:v>0.99337448401553696</c:v>
                </c:pt>
                <c:pt idx="77997">
                  <c:v>0.98777198179842096</c:v>
                </c:pt>
                <c:pt idx="77998">
                  <c:v>0.987414728674467</c:v>
                </c:pt>
                <c:pt idx="77999">
                  <c:v>0.99057478906559404</c:v>
                </c:pt>
                <c:pt idx="78000">
                  <c:v>0.99193728093213795</c:v>
                </c:pt>
                <c:pt idx="78001">
                  <c:v>0.99207287665015698</c:v>
                </c:pt>
                <c:pt idx="78002">
                  <c:v>0.98916998244759302</c:v>
                </c:pt>
                <c:pt idx="78003">
                  <c:v>0.98744100181180505</c:v>
                </c:pt>
                <c:pt idx="78004">
                  <c:v>0.98877135565186502</c:v>
                </c:pt>
                <c:pt idx="78005">
                  <c:v>0.98775967444370805</c:v>
                </c:pt>
                <c:pt idx="78006">
                  <c:v>0.98763055230541297</c:v>
                </c:pt>
                <c:pt idx="78007">
                  <c:v>0.99188699922026802</c:v>
                </c:pt>
                <c:pt idx="78008">
                  <c:v>0.99224549059566003</c:v>
                </c:pt>
                <c:pt idx="78009">
                  <c:v>0.99153605468460104</c:v>
                </c:pt>
                <c:pt idx="78010">
                  <c:v>0.98757340642546498</c:v>
                </c:pt>
                <c:pt idx="78011">
                  <c:v>0.99284201372081304</c:v>
                </c:pt>
                <c:pt idx="78012">
                  <c:v>0.98887355464033599</c:v>
                </c:pt>
                <c:pt idx="78013">
                  <c:v>0.98737147217965704</c:v>
                </c:pt>
                <c:pt idx="78014">
                  <c:v>0.99254428323759802</c:v>
                </c:pt>
                <c:pt idx="78015">
                  <c:v>0.98773077057967495</c:v>
                </c:pt>
                <c:pt idx="78016">
                  <c:v>0.98890981162200697</c:v>
                </c:pt>
                <c:pt idx="78017">
                  <c:v>0.98735330024233703</c:v>
                </c:pt>
                <c:pt idx="78018">
                  <c:v>0.99044399707536201</c:v>
                </c:pt>
                <c:pt idx="78019">
                  <c:v>0.98921153326972899</c:v>
                </c:pt>
                <c:pt idx="78020">
                  <c:v>0.98667585338703301</c:v>
                </c:pt>
                <c:pt idx="78021">
                  <c:v>0.99026552799786205</c:v>
                </c:pt>
                <c:pt idx="78022">
                  <c:v>0.98775088129851496</c:v>
                </c:pt>
                <c:pt idx="78023">
                  <c:v>0.98759632601441105</c:v>
                </c:pt>
                <c:pt idx="78024">
                  <c:v>0.98919752383450799</c:v>
                </c:pt>
                <c:pt idx="78025">
                  <c:v>0.98860673363113405</c:v>
                </c:pt>
                <c:pt idx="78026">
                  <c:v>0.99106480343230796</c:v>
                </c:pt>
                <c:pt idx="78027">
                  <c:v>0.99026165993055804</c:v>
                </c:pt>
                <c:pt idx="78028">
                  <c:v>0.99392271521740605</c:v>
                </c:pt>
                <c:pt idx="78029">
                  <c:v>0.99087492798644705</c:v>
                </c:pt>
                <c:pt idx="78030">
                  <c:v>0.99433292505491599</c:v>
                </c:pt>
                <c:pt idx="78031">
                  <c:v>0.99238680438595805</c:v>
                </c:pt>
                <c:pt idx="78032">
                  <c:v>0.99124845621353996</c:v>
                </c:pt>
                <c:pt idx="78033">
                  <c:v>0.99340945790211599</c:v>
                </c:pt>
                <c:pt idx="78034">
                  <c:v>0.99054898590748997</c:v>
                </c:pt>
                <c:pt idx="78035">
                  <c:v>0.98800375386803696</c:v>
                </c:pt>
                <c:pt idx="78036">
                  <c:v>0.98854802924885699</c:v>
                </c:pt>
                <c:pt idx="78037">
                  <c:v>0.991120889082867</c:v>
                </c:pt>
                <c:pt idx="78038">
                  <c:v>0.99304111405475004</c:v>
                </c:pt>
                <c:pt idx="78039">
                  <c:v>0.98779619583939904</c:v>
                </c:pt>
                <c:pt idx="78040">
                  <c:v>0.98876493647171804</c:v>
                </c:pt>
                <c:pt idx="78041">
                  <c:v>0.98989220296883096</c:v>
                </c:pt>
                <c:pt idx="78042">
                  <c:v>0.98661412809133697</c:v>
                </c:pt>
                <c:pt idx="78043">
                  <c:v>0.98983561308676704</c:v>
                </c:pt>
                <c:pt idx="78044">
                  <c:v>0.98912026292020605</c:v>
                </c:pt>
                <c:pt idx="78045">
                  <c:v>0.98933123000082002</c:v>
                </c:pt>
                <c:pt idx="78046">
                  <c:v>0.99006383353995997</c:v>
                </c:pt>
                <c:pt idx="78047">
                  <c:v>0.98804126150610605</c:v>
                </c:pt>
                <c:pt idx="78048">
                  <c:v>0.99085143861587899</c:v>
                </c:pt>
                <c:pt idx="78049">
                  <c:v>0.98924169550672703</c:v>
                </c:pt>
                <c:pt idx="78050">
                  <c:v>0.98841612501979903</c:v>
                </c:pt>
                <c:pt idx="78051">
                  <c:v>0.98953260250790998</c:v>
                </c:pt>
                <c:pt idx="78052">
                  <c:v>0.98959845839431404</c:v>
                </c:pt>
                <c:pt idx="78053">
                  <c:v>0.98953629805024801</c:v>
                </c:pt>
                <c:pt idx="78054">
                  <c:v>0.98914026967629298</c:v>
                </c:pt>
                <c:pt idx="78055">
                  <c:v>0.98924421088960202</c:v>
                </c:pt>
                <c:pt idx="78056">
                  <c:v>0.99334372654801995</c:v>
                </c:pt>
                <c:pt idx="78057">
                  <c:v>0.98924331413375199</c:v>
                </c:pt>
                <c:pt idx="78058">
                  <c:v>0.98870617003403605</c:v>
                </c:pt>
                <c:pt idx="78059">
                  <c:v>0.98840313805685298</c:v>
                </c:pt>
                <c:pt idx="78060">
                  <c:v>0.98703362840511799</c:v>
                </c:pt>
                <c:pt idx="78061">
                  <c:v>0.99193409924307796</c:v>
                </c:pt>
                <c:pt idx="78062">
                  <c:v>0.99341828669973697</c:v>
                </c:pt>
                <c:pt idx="78063">
                  <c:v>0.98962821705328397</c:v>
                </c:pt>
                <c:pt idx="78064">
                  <c:v>0.99015552983621602</c:v>
                </c:pt>
                <c:pt idx="78065">
                  <c:v>0.98764809973409995</c:v>
                </c:pt>
                <c:pt idx="78066">
                  <c:v>0.99344807845752103</c:v>
                </c:pt>
                <c:pt idx="78067">
                  <c:v>0.98861002990140401</c:v>
                </c:pt>
                <c:pt idx="78068">
                  <c:v>0.98715943238621795</c:v>
                </c:pt>
                <c:pt idx="78069">
                  <c:v>0.99270568631087897</c:v>
                </c:pt>
                <c:pt idx="78070">
                  <c:v>0.99171176801626104</c:v>
                </c:pt>
                <c:pt idx="78071">
                  <c:v>0.99055545602893502</c:v>
                </c:pt>
                <c:pt idx="78072">
                  <c:v>0.99265869216472002</c:v>
                </c:pt>
                <c:pt idx="78073">
                  <c:v>0.99080648984372499</c:v>
                </c:pt>
                <c:pt idx="78074">
                  <c:v>0.99241002048524296</c:v>
                </c:pt>
                <c:pt idx="78075">
                  <c:v>0.990562517094148</c:v>
                </c:pt>
                <c:pt idx="78076">
                  <c:v>0.99155528537406001</c:v>
                </c:pt>
                <c:pt idx="78077">
                  <c:v>0.98778107459950304</c:v>
                </c:pt>
                <c:pt idx="78078">
                  <c:v>0.98725851152440403</c:v>
                </c:pt>
                <c:pt idx="78079">
                  <c:v>0.99025374656271203</c:v>
                </c:pt>
                <c:pt idx="78080">
                  <c:v>0.988433263830088</c:v>
                </c:pt>
                <c:pt idx="78081">
                  <c:v>0.99081403782926603</c:v>
                </c:pt>
                <c:pt idx="78082">
                  <c:v>0.988299277558363</c:v>
                </c:pt>
                <c:pt idx="78083">
                  <c:v>0.99099501561293102</c:v>
                </c:pt>
                <c:pt idx="78084">
                  <c:v>0.99137971161130201</c:v>
                </c:pt>
                <c:pt idx="78085">
                  <c:v>0.99145004487852995</c:v>
                </c:pt>
                <c:pt idx="78086">
                  <c:v>0.98904625191861295</c:v>
                </c:pt>
                <c:pt idx="78087">
                  <c:v>0.98883358931338505</c:v>
                </c:pt>
                <c:pt idx="78088">
                  <c:v>0.99265414238484995</c:v>
                </c:pt>
                <c:pt idx="78089">
                  <c:v>0.99386423788973899</c:v>
                </c:pt>
                <c:pt idx="78090">
                  <c:v>0.98795559004174605</c:v>
                </c:pt>
                <c:pt idx="78091">
                  <c:v>0.99326487507504402</c:v>
                </c:pt>
                <c:pt idx="78092">
                  <c:v>0.98784870261215596</c:v>
                </c:pt>
                <c:pt idx="78093">
                  <c:v>0.98843600440297397</c:v>
                </c:pt>
                <c:pt idx="78094">
                  <c:v>0.99303674764691696</c:v>
                </c:pt>
                <c:pt idx="78095">
                  <c:v>0.99135619453761303</c:v>
                </c:pt>
                <c:pt idx="78096">
                  <c:v>0.988347433969475</c:v>
                </c:pt>
                <c:pt idx="78097">
                  <c:v>0.98927837157793397</c:v>
                </c:pt>
                <c:pt idx="78098">
                  <c:v>0.98970779627824501</c:v>
                </c:pt>
                <c:pt idx="78099">
                  <c:v>0.99338712084434</c:v>
                </c:pt>
                <c:pt idx="78100">
                  <c:v>0.98950890205881803</c:v>
                </c:pt>
                <c:pt idx="78101">
                  <c:v>0.99240444566934105</c:v>
                </c:pt>
                <c:pt idx="78102">
                  <c:v>0.99297932984420101</c:v>
                </c:pt>
                <c:pt idx="78103">
                  <c:v>0.99044296092039497</c:v>
                </c:pt>
                <c:pt idx="78104">
                  <c:v>0.99163975879882904</c:v>
                </c:pt>
                <c:pt idx="78105">
                  <c:v>0.98804024587865402</c:v>
                </c:pt>
                <c:pt idx="78106">
                  <c:v>0.99145875910981995</c:v>
                </c:pt>
                <c:pt idx="78107">
                  <c:v>0.98947584354066398</c:v>
                </c:pt>
                <c:pt idx="78108">
                  <c:v>0.99162228064469904</c:v>
                </c:pt>
                <c:pt idx="78109">
                  <c:v>0.98616601800575199</c:v>
                </c:pt>
                <c:pt idx="78110">
                  <c:v>0.99389777437774596</c:v>
                </c:pt>
                <c:pt idx="78111">
                  <c:v>0.98936941354681696</c:v>
                </c:pt>
                <c:pt idx="78112">
                  <c:v>0.98737639875053995</c:v>
                </c:pt>
                <c:pt idx="78113">
                  <c:v>0.99181220165922601</c:v>
                </c:pt>
                <c:pt idx="78114">
                  <c:v>0.98994246674224695</c:v>
                </c:pt>
                <c:pt idx="78115">
                  <c:v>0.99146273505597504</c:v>
                </c:pt>
                <c:pt idx="78116">
                  <c:v>0.98927275145030402</c:v>
                </c:pt>
                <c:pt idx="78117">
                  <c:v>0.98718040601839396</c:v>
                </c:pt>
                <c:pt idx="78118">
                  <c:v>0.99191666860508798</c:v>
                </c:pt>
                <c:pt idx="78119">
                  <c:v>0.99211349341014199</c:v>
                </c:pt>
                <c:pt idx="78120">
                  <c:v>0.99139142919827405</c:v>
                </c:pt>
                <c:pt idx="78121">
                  <c:v>0.98801063226830399</c:v>
                </c:pt>
                <c:pt idx="78122">
                  <c:v>0.993579708514434</c:v>
                </c:pt>
                <c:pt idx="78123">
                  <c:v>0.99117340329223103</c:v>
                </c:pt>
                <c:pt idx="78124">
                  <c:v>0.99249206317226102</c:v>
                </c:pt>
                <c:pt idx="78125">
                  <c:v>0.99399341355117299</c:v>
                </c:pt>
                <c:pt idx="78126">
                  <c:v>0.98700358154559098</c:v>
                </c:pt>
                <c:pt idx="78127">
                  <c:v>0.99334306294622099</c:v>
                </c:pt>
                <c:pt idx="78128">
                  <c:v>0.99084552451104801</c:v>
                </c:pt>
                <c:pt idx="78129">
                  <c:v>0.991350725417113</c:v>
                </c:pt>
                <c:pt idx="78130">
                  <c:v>0.99162067542437304</c:v>
                </c:pt>
                <c:pt idx="78131">
                  <c:v>0.99246879149859801</c:v>
                </c:pt>
                <c:pt idx="78132">
                  <c:v>0.98778106143920796</c:v>
                </c:pt>
                <c:pt idx="78133">
                  <c:v>0.98623485018267698</c:v>
                </c:pt>
                <c:pt idx="78134">
                  <c:v>0.99362498856506198</c:v>
                </c:pt>
                <c:pt idx="78135">
                  <c:v>0.992647782936945</c:v>
                </c:pt>
                <c:pt idx="78136">
                  <c:v>0.99092746185960401</c:v>
                </c:pt>
                <c:pt idx="78137">
                  <c:v>0.99197471340306898</c:v>
                </c:pt>
                <c:pt idx="78138">
                  <c:v>0.98809466417503</c:v>
                </c:pt>
                <c:pt idx="78139">
                  <c:v>0.99235945352223898</c:v>
                </c:pt>
                <c:pt idx="78140">
                  <c:v>0.99301967655057799</c:v>
                </c:pt>
                <c:pt idx="78141">
                  <c:v>0.99416670147957897</c:v>
                </c:pt>
                <c:pt idx="78142">
                  <c:v>0.98825682998615405</c:v>
                </c:pt>
                <c:pt idx="78143">
                  <c:v>0.99375150953244296</c:v>
                </c:pt>
                <c:pt idx="78144">
                  <c:v>0.99258430060110703</c:v>
                </c:pt>
                <c:pt idx="78145">
                  <c:v>0.98933242037192304</c:v>
                </c:pt>
                <c:pt idx="78146">
                  <c:v>0.99119688243132398</c:v>
                </c:pt>
                <c:pt idx="78147">
                  <c:v>0.98633817063283702</c:v>
                </c:pt>
                <c:pt idx="78148">
                  <c:v>0.99410883890676505</c:v>
                </c:pt>
                <c:pt idx="78149">
                  <c:v>0.98819512631615802</c:v>
                </c:pt>
                <c:pt idx="78150">
                  <c:v>0.98835492212346299</c:v>
                </c:pt>
                <c:pt idx="78151">
                  <c:v>0.98814366276775001</c:v>
                </c:pt>
                <c:pt idx="78152">
                  <c:v>0.98917019864647204</c:v>
                </c:pt>
                <c:pt idx="78153">
                  <c:v>0.99130543021495898</c:v>
                </c:pt>
                <c:pt idx="78154">
                  <c:v>0.98867304214187302</c:v>
                </c:pt>
                <c:pt idx="78155">
                  <c:v>0.98759122702643098</c:v>
                </c:pt>
                <c:pt idx="78156">
                  <c:v>0.98930109240519004</c:v>
                </c:pt>
                <c:pt idx="78157">
                  <c:v>0.98815298407633001</c:v>
                </c:pt>
                <c:pt idx="78158">
                  <c:v>0.99052043552783098</c:v>
                </c:pt>
                <c:pt idx="78159">
                  <c:v>0.98913419722218798</c:v>
                </c:pt>
                <c:pt idx="78160">
                  <c:v>0.99185550976320402</c:v>
                </c:pt>
                <c:pt idx="78161">
                  <c:v>0.99098858771151199</c:v>
                </c:pt>
                <c:pt idx="78162">
                  <c:v>0.98790181557877099</c:v>
                </c:pt>
                <c:pt idx="78163">
                  <c:v>0.99405985158639099</c:v>
                </c:pt>
                <c:pt idx="78164">
                  <c:v>0.98758232899699605</c:v>
                </c:pt>
                <c:pt idx="78165">
                  <c:v>0.990719087136535</c:v>
                </c:pt>
                <c:pt idx="78166">
                  <c:v>0.99040256500316803</c:v>
                </c:pt>
                <c:pt idx="78167">
                  <c:v>0.99005521452624101</c:v>
                </c:pt>
                <c:pt idx="78168">
                  <c:v>0.99122256521905705</c:v>
                </c:pt>
                <c:pt idx="78169">
                  <c:v>0.98657606908721895</c:v>
                </c:pt>
                <c:pt idx="78170">
                  <c:v>0.99022783662607305</c:v>
                </c:pt>
                <c:pt idx="78171">
                  <c:v>0.99031797299177604</c:v>
                </c:pt>
                <c:pt idx="78172">
                  <c:v>0.98818091795468899</c:v>
                </c:pt>
                <c:pt idx="78173">
                  <c:v>0.98817042420379197</c:v>
                </c:pt>
                <c:pt idx="78174">
                  <c:v>0.99321346329904703</c:v>
                </c:pt>
                <c:pt idx="78175">
                  <c:v>0.99028424135757898</c:v>
                </c:pt>
                <c:pt idx="78176">
                  <c:v>0.99428527299127001</c:v>
                </c:pt>
                <c:pt idx="78177">
                  <c:v>0.98903238670048499</c:v>
                </c:pt>
                <c:pt idx="78178">
                  <c:v>0.99238098625058502</c:v>
                </c:pt>
                <c:pt idx="78179">
                  <c:v>0.99226693230094998</c:v>
                </c:pt>
                <c:pt idx="78180">
                  <c:v>0.99029273359706105</c:v>
                </c:pt>
                <c:pt idx="78181">
                  <c:v>0.98894133064468503</c:v>
                </c:pt>
                <c:pt idx="78182">
                  <c:v>0.98823250009315999</c:v>
                </c:pt>
                <c:pt idx="78183">
                  <c:v>0.99137817674886497</c:v>
                </c:pt>
                <c:pt idx="78184">
                  <c:v>0.98935911941681698</c:v>
                </c:pt>
                <c:pt idx="78185">
                  <c:v>0.992432322384313</c:v>
                </c:pt>
                <c:pt idx="78186">
                  <c:v>0.98736513429222705</c:v>
                </c:pt>
                <c:pt idx="78187">
                  <c:v>0.987941030213627</c:v>
                </c:pt>
                <c:pt idx="78188">
                  <c:v>0.99068372138724403</c:v>
                </c:pt>
                <c:pt idx="78189">
                  <c:v>0.98999951044971302</c:v>
                </c:pt>
                <c:pt idx="78190">
                  <c:v>0.99202709744130402</c:v>
                </c:pt>
                <c:pt idx="78191">
                  <c:v>0.99026680914687404</c:v>
                </c:pt>
                <c:pt idx="78192">
                  <c:v>0.99242682581163999</c:v>
                </c:pt>
                <c:pt idx="78193">
                  <c:v>0.98767953150931698</c:v>
                </c:pt>
                <c:pt idx="78194">
                  <c:v>0.98728022236128599</c:v>
                </c:pt>
                <c:pt idx="78195">
                  <c:v>0.98790399125011397</c:v>
                </c:pt>
                <c:pt idx="78196">
                  <c:v>0.99179290103050899</c:v>
                </c:pt>
                <c:pt idx="78197">
                  <c:v>0.98690158551929896</c:v>
                </c:pt>
                <c:pt idx="78198">
                  <c:v>0.99280746702918699</c:v>
                </c:pt>
                <c:pt idx="78199">
                  <c:v>0.99185142257139203</c:v>
                </c:pt>
                <c:pt idx="78200">
                  <c:v>0.99304030171679203</c:v>
                </c:pt>
                <c:pt idx="78201">
                  <c:v>0.98863274209265195</c:v>
                </c:pt>
                <c:pt idx="78202">
                  <c:v>0.99313312820717303</c:v>
                </c:pt>
                <c:pt idx="78203">
                  <c:v>0.98916066310630502</c:v>
                </c:pt>
                <c:pt idx="78204">
                  <c:v>0.98739040610142603</c:v>
                </c:pt>
                <c:pt idx="78205">
                  <c:v>0.99277936511770404</c:v>
                </c:pt>
                <c:pt idx="78206">
                  <c:v>0.98987930522306899</c:v>
                </c:pt>
                <c:pt idx="78207">
                  <c:v>0.99215390727512298</c:v>
                </c:pt>
                <c:pt idx="78208">
                  <c:v>0.99235520421281898</c:v>
                </c:pt>
                <c:pt idx="78209">
                  <c:v>0.99111034947821897</c:v>
                </c:pt>
                <c:pt idx="78210">
                  <c:v>0.98885485561841902</c:v>
                </c:pt>
                <c:pt idx="78211">
                  <c:v>0.98926763495746295</c:v>
                </c:pt>
                <c:pt idx="78212">
                  <c:v>0.98727651575331898</c:v>
                </c:pt>
                <c:pt idx="78213">
                  <c:v>0.99312070256617702</c:v>
                </c:pt>
                <c:pt idx="78214">
                  <c:v>0.98908819990872299</c:v>
                </c:pt>
                <c:pt idx="78215">
                  <c:v>0.98965948885913502</c:v>
                </c:pt>
                <c:pt idx="78216">
                  <c:v>0.98681898817172897</c:v>
                </c:pt>
                <c:pt idx="78217">
                  <c:v>0.98873973506892598</c:v>
                </c:pt>
                <c:pt idx="78218">
                  <c:v>0.99241898577815202</c:v>
                </c:pt>
                <c:pt idx="78219">
                  <c:v>0.99052329015959695</c:v>
                </c:pt>
                <c:pt idx="78220">
                  <c:v>0.98786272079844994</c:v>
                </c:pt>
                <c:pt idx="78221">
                  <c:v>0.99287786307839498</c:v>
                </c:pt>
                <c:pt idx="78222">
                  <c:v>0.98620756742787896</c:v>
                </c:pt>
                <c:pt idx="78223">
                  <c:v>0.99159812587311502</c:v>
                </c:pt>
                <c:pt idx="78224">
                  <c:v>0.98816642083127504</c:v>
                </c:pt>
                <c:pt idx="78225">
                  <c:v>0.99377852645065301</c:v>
                </c:pt>
                <c:pt idx="78226">
                  <c:v>0.98898197802757004</c:v>
                </c:pt>
                <c:pt idx="78227">
                  <c:v>0.98744581572832302</c:v>
                </c:pt>
                <c:pt idx="78228">
                  <c:v>0.99267282747521801</c:v>
                </c:pt>
                <c:pt idx="78229">
                  <c:v>0.99105507325609599</c:v>
                </c:pt>
                <c:pt idx="78230">
                  <c:v>0.98755231624398798</c:v>
                </c:pt>
                <c:pt idx="78231">
                  <c:v>0.99285882993722796</c:v>
                </c:pt>
                <c:pt idx="78232">
                  <c:v>0.99099294387480796</c:v>
                </c:pt>
                <c:pt idx="78233">
                  <c:v>0.988438426015677</c:v>
                </c:pt>
                <c:pt idx="78234">
                  <c:v>0.98959740453548695</c:v>
                </c:pt>
                <c:pt idx="78235">
                  <c:v>0.98771772326904705</c:v>
                </c:pt>
                <c:pt idx="78236">
                  <c:v>0.98826072611438498</c:v>
                </c:pt>
                <c:pt idx="78237">
                  <c:v>0.99077646838778199</c:v>
                </c:pt>
                <c:pt idx="78238">
                  <c:v>0.989312615412554</c:v>
                </c:pt>
                <c:pt idx="78239">
                  <c:v>0.98957518461253302</c:v>
                </c:pt>
                <c:pt idx="78240">
                  <c:v>0.98654839699175101</c:v>
                </c:pt>
                <c:pt idx="78241">
                  <c:v>0.990503251021977</c:v>
                </c:pt>
                <c:pt idx="78242">
                  <c:v>0.99422207336888901</c:v>
                </c:pt>
                <c:pt idx="78243">
                  <c:v>0.99275622761511295</c:v>
                </c:pt>
                <c:pt idx="78244">
                  <c:v>0.98838917865294895</c:v>
                </c:pt>
                <c:pt idx="78245">
                  <c:v>0.99486505364340705</c:v>
                </c:pt>
                <c:pt idx="78246">
                  <c:v>0.98936320663655397</c:v>
                </c:pt>
                <c:pt idx="78247">
                  <c:v>0.987908822747532</c:v>
                </c:pt>
                <c:pt idx="78248">
                  <c:v>0.99092354055281895</c:v>
                </c:pt>
                <c:pt idx="78249">
                  <c:v>0.993191959073501</c:v>
                </c:pt>
                <c:pt idx="78250">
                  <c:v>0.98823396959684695</c:v>
                </c:pt>
                <c:pt idx="78251">
                  <c:v>0.98728585792829904</c:v>
                </c:pt>
                <c:pt idx="78252">
                  <c:v>0.99107447112467195</c:v>
                </c:pt>
                <c:pt idx="78253">
                  <c:v>0.99355447549257403</c:v>
                </c:pt>
                <c:pt idx="78254">
                  <c:v>0.98829784209266103</c:v>
                </c:pt>
                <c:pt idx="78255">
                  <c:v>0.98915653078029597</c:v>
                </c:pt>
                <c:pt idx="78256">
                  <c:v>0.993303813427307</c:v>
                </c:pt>
                <c:pt idx="78257">
                  <c:v>0.98840189760841102</c:v>
                </c:pt>
                <c:pt idx="78258">
                  <c:v>0.98532155668936505</c:v>
                </c:pt>
                <c:pt idx="78259">
                  <c:v>0.99175043092051296</c:v>
                </c:pt>
                <c:pt idx="78260">
                  <c:v>0.98991245481887402</c:v>
                </c:pt>
                <c:pt idx="78261">
                  <c:v>0.98839586846969696</c:v>
                </c:pt>
                <c:pt idx="78262">
                  <c:v>0.98845201895104995</c:v>
                </c:pt>
                <c:pt idx="78263">
                  <c:v>0.98779790288916502</c:v>
                </c:pt>
                <c:pt idx="78264">
                  <c:v>0.99239314423556602</c:v>
                </c:pt>
                <c:pt idx="78265">
                  <c:v>0.98614309207772199</c:v>
                </c:pt>
                <c:pt idx="78266">
                  <c:v>0.99455871749479996</c:v>
                </c:pt>
                <c:pt idx="78267">
                  <c:v>0.98768821566493603</c:v>
                </c:pt>
                <c:pt idx="78268">
                  <c:v>0.98710183005442798</c:v>
                </c:pt>
                <c:pt idx="78269">
                  <c:v>0.99309579105227996</c:v>
                </c:pt>
                <c:pt idx="78270">
                  <c:v>0.98948411541814896</c:v>
                </c:pt>
                <c:pt idx="78271">
                  <c:v>0.98992080709748198</c:v>
                </c:pt>
                <c:pt idx="78272">
                  <c:v>0.987824869871474</c:v>
                </c:pt>
                <c:pt idx="78273">
                  <c:v>0.99044395284550102</c:v>
                </c:pt>
                <c:pt idx="78274">
                  <c:v>0.99121558227792395</c:v>
                </c:pt>
                <c:pt idx="78275">
                  <c:v>0.98681125928528102</c:v>
                </c:pt>
                <c:pt idx="78276">
                  <c:v>0.98753306487600701</c:v>
                </c:pt>
                <c:pt idx="78277">
                  <c:v>0.99156016478516995</c:v>
                </c:pt>
                <c:pt idx="78278">
                  <c:v>0.99249983990430501</c:v>
                </c:pt>
                <c:pt idx="78279">
                  <c:v>0.991078493558472</c:v>
                </c:pt>
                <c:pt idx="78280">
                  <c:v>0.99123034702480906</c:v>
                </c:pt>
                <c:pt idx="78281">
                  <c:v>0.98859006916764303</c:v>
                </c:pt>
                <c:pt idx="78282">
                  <c:v>0.99010153610065998</c:v>
                </c:pt>
                <c:pt idx="78283">
                  <c:v>0.99058585588542802</c:v>
                </c:pt>
                <c:pt idx="78284">
                  <c:v>0.99354355012016005</c:v>
                </c:pt>
                <c:pt idx="78285">
                  <c:v>0.99234106811764</c:v>
                </c:pt>
                <c:pt idx="78286">
                  <c:v>0.98872377316864102</c:v>
                </c:pt>
                <c:pt idx="78287">
                  <c:v>0.99400104643059195</c:v>
                </c:pt>
                <c:pt idx="78288">
                  <c:v>0.98637246862790395</c:v>
                </c:pt>
                <c:pt idx="78289">
                  <c:v>0.98890357059510503</c:v>
                </c:pt>
                <c:pt idx="78290">
                  <c:v>0.98816046564458004</c:v>
                </c:pt>
                <c:pt idx="78291">
                  <c:v>0.99049049846276205</c:v>
                </c:pt>
                <c:pt idx="78292">
                  <c:v>0.99160078143216102</c:v>
                </c:pt>
                <c:pt idx="78293">
                  <c:v>0.99180766183131697</c:v>
                </c:pt>
                <c:pt idx="78294">
                  <c:v>0.98895722881033299</c:v>
                </c:pt>
                <c:pt idx="78295">
                  <c:v>0.99001749697033803</c:v>
                </c:pt>
                <c:pt idx="78296">
                  <c:v>0.98909986186075105</c:v>
                </c:pt>
                <c:pt idx="78297">
                  <c:v>0.99286967783287405</c:v>
                </c:pt>
                <c:pt idx="78298">
                  <c:v>0.98845694770249803</c:v>
                </c:pt>
                <c:pt idx="78299">
                  <c:v>0.99007198852337197</c:v>
                </c:pt>
                <c:pt idx="78300">
                  <c:v>0.98801677940140697</c:v>
                </c:pt>
                <c:pt idx="78301">
                  <c:v>0.98983047728232898</c:v>
                </c:pt>
                <c:pt idx="78302">
                  <c:v>0.992057324892204</c:v>
                </c:pt>
                <c:pt idx="78303">
                  <c:v>0.99007133909434497</c:v>
                </c:pt>
                <c:pt idx="78304">
                  <c:v>0.98835242305554505</c:v>
                </c:pt>
                <c:pt idx="78305">
                  <c:v>0.99021645282655901</c:v>
                </c:pt>
                <c:pt idx="78306">
                  <c:v>0.98954126021884603</c:v>
                </c:pt>
                <c:pt idx="78307">
                  <c:v>0.99109294340354404</c:v>
                </c:pt>
                <c:pt idx="78308">
                  <c:v>0.98796705434945897</c:v>
                </c:pt>
                <c:pt idx="78309">
                  <c:v>0.99079828652748803</c:v>
                </c:pt>
                <c:pt idx="78310">
                  <c:v>0.99385980569900201</c:v>
                </c:pt>
                <c:pt idx="78311">
                  <c:v>0.99120086376690097</c:v>
                </c:pt>
                <c:pt idx="78312">
                  <c:v>0.98706652257883098</c:v>
                </c:pt>
                <c:pt idx="78313">
                  <c:v>0.99154357573017504</c:v>
                </c:pt>
                <c:pt idx="78314">
                  <c:v>0.98687527379571904</c:v>
                </c:pt>
                <c:pt idx="78315">
                  <c:v>0.99287013140354896</c:v>
                </c:pt>
                <c:pt idx="78316">
                  <c:v>0.99106995914697604</c:v>
                </c:pt>
                <c:pt idx="78317">
                  <c:v>0.99016592862875696</c:v>
                </c:pt>
                <c:pt idx="78318">
                  <c:v>0.99203480117233001</c:v>
                </c:pt>
                <c:pt idx="78319">
                  <c:v>0.99087728769754302</c:v>
                </c:pt>
                <c:pt idx="78320">
                  <c:v>0.99085530833981705</c:v>
                </c:pt>
                <c:pt idx="78321">
                  <c:v>0.99208808365662005</c:v>
                </c:pt>
                <c:pt idx="78322">
                  <c:v>0.98876170417084197</c:v>
                </c:pt>
                <c:pt idx="78323">
                  <c:v>0.99261802236403796</c:v>
                </c:pt>
                <c:pt idx="78324">
                  <c:v>0.99049251213758505</c:v>
                </c:pt>
                <c:pt idx="78325">
                  <c:v>0.98646061465500101</c:v>
                </c:pt>
                <c:pt idx="78326">
                  <c:v>0.99110871030921499</c:v>
                </c:pt>
                <c:pt idx="78327">
                  <c:v>0.98855919476426002</c:v>
                </c:pt>
                <c:pt idx="78328">
                  <c:v>0.98730738918558703</c:v>
                </c:pt>
                <c:pt idx="78329">
                  <c:v>0.98974539106269199</c:v>
                </c:pt>
                <c:pt idx="78330">
                  <c:v>0.98905737434961805</c:v>
                </c:pt>
                <c:pt idx="78331">
                  <c:v>0.99129437398358999</c:v>
                </c:pt>
                <c:pt idx="78332">
                  <c:v>0.98573751341856497</c:v>
                </c:pt>
                <c:pt idx="78333">
                  <c:v>0.99195716285956304</c:v>
                </c:pt>
                <c:pt idx="78334">
                  <c:v>0.98877998642492504</c:v>
                </c:pt>
                <c:pt idx="78335">
                  <c:v>0.99000925970799802</c:v>
                </c:pt>
                <c:pt idx="78336">
                  <c:v>0.99096807093448303</c:v>
                </c:pt>
                <c:pt idx="78337">
                  <c:v>0.98872697216352301</c:v>
                </c:pt>
                <c:pt idx="78338">
                  <c:v>0.98880096474455603</c:v>
                </c:pt>
                <c:pt idx="78339">
                  <c:v>0.98965627707542103</c:v>
                </c:pt>
                <c:pt idx="78340">
                  <c:v>0.99353918179509504</c:v>
                </c:pt>
                <c:pt idx="78341">
                  <c:v>0.98748943058614902</c:v>
                </c:pt>
                <c:pt idx="78342">
                  <c:v>0.99215358919302499</c:v>
                </c:pt>
                <c:pt idx="78343">
                  <c:v>0.98936174601982996</c:v>
                </c:pt>
                <c:pt idx="78344">
                  <c:v>0.98923583756697697</c:v>
                </c:pt>
                <c:pt idx="78345">
                  <c:v>0.99266450911162396</c:v>
                </c:pt>
                <c:pt idx="78346">
                  <c:v>0.987941860980729</c:v>
                </c:pt>
                <c:pt idx="78347">
                  <c:v>0.99381540306258498</c:v>
                </c:pt>
                <c:pt idx="78348">
                  <c:v>0.99153400379325796</c:v>
                </c:pt>
                <c:pt idx="78349">
                  <c:v>0.99078430418024199</c:v>
                </c:pt>
                <c:pt idx="78350">
                  <c:v>0.98965396239192205</c:v>
                </c:pt>
                <c:pt idx="78351">
                  <c:v>0.99288053467156301</c:v>
                </c:pt>
                <c:pt idx="78352">
                  <c:v>0.98753785740707201</c:v>
                </c:pt>
                <c:pt idx="78353">
                  <c:v>0.99228232182399501</c:v>
                </c:pt>
                <c:pt idx="78354">
                  <c:v>0.98830503183762997</c:v>
                </c:pt>
                <c:pt idx="78355">
                  <c:v>0.98781173354340202</c:v>
                </c:pt>
                <c:pt idx="78356">
                  <c:v>0.99211804758084798</c:v>
                </c:pt>
                <c:pt idx="78357">
                  <c:v>0.99263949718318401</c:v>
                </c:pt>
                <c:pt idx="78358">
                  <c:v>0.98684537089894497</c:v>
                </c:pt>
                <c:pt idx="78359">
                  <c:v>0.98757980826243996</c:v>
                </c:pt>
                <c:pt idx="78360">
                  <c:v>0.98855003064330205</c:v>
                </c:pt>
                <c:pt idx="78361">
                  <c:v>0.98674377054526496</c:v>
                </c:pt>
                <c:pt idx="78362">
                  <c:v>0.99010206771917597</c:v>
                </c:pt>
                <c:pt idx="78363">
                  <c:v>0.99141192002566603</c:v>
                </c:pt>
                <c:pt idx="78364">
                  <c:v>0.98835255910787601</c:v>
                </c:pt>
                <c:pt idx="78365">
                  <c:v>0.99200907118235604</c:v>
                </c:pt>
                <c:pt idx="78366">
                  <c:v>0.99269577925952002</c:v>
                </c:pt>
                <c:pt idx="78367">
                  <c:v>0.99078643583791903</c:v>
                </c:pt>
                <c:pt idx="78368">
                  <c:v>0.99193895560124501</c:v>
                </c:pt>
                <c:pt idx="78369">
                  <c:v>0.98792647451698801</c:v>
                </c:pt>
                <c:pt idx="78370">
                  <c:v>0.98944487905090905</c:v>
                </c:pt>
                <c:pt idx="78371">
                  <c:v>0.98827139904005401</c:v>
                </c:pt>
                <c:pt idx="78372">
                  <c:v>0.98900820287770597</c:v>
                </c:pt>
                <c:pt idx="78373">
                  <c:v>0.98990551790199999</c:v>
                </c:pt>
                <c:pt idx="78374">
                  <c:v>0.98927316922123198</c:v>
                </c:pt>
                <c:pt idx="78375">
                  <c:v>0.98814443329699797</c:v>
                </c:pt>
                <c:pt idx="78376">
                  <c:v>0.99179706830351699</c:v>
                </c:pt>
                <c:pt idx="78377">
                  <c:v>0.99085677598620103</c:v>
                </c:pt>
                <c:pt idx="78378">
                  <c:v>0.98703736969099798</c:v>
                </c:pt>
                <c:pt idx="78379">
                  <c:v>0.99205153586971195</c:v>
                </c:pt>
                <c:pt idx="78380">
                  <c:v>0.99131482690230499</c:v>
                </c:pt>
                <c:pt idx="78381">
                  <c:v>0.98876599123091102</c:v>
                </c:pt>
                <c:pt idx="78382">
                  <c:v>0.989983390058919</c:v>
                </c:pt>
                <c:pt idx="78383">
                  <c:v>0.99125820347679705</c:v>
                </c:pt>
                <c:pt idx="78384">
                  <c:v>0.98962717997013006</c:v>
                </c:pt>
                <c:pt idx="78385">
                  <c:v>0.99065379451386404</c:v>
                </c:pt>
                <c:pt idx="78386">
                  <c:v>0.99100687587060698</c:v>
                </c:pt>
                <c:pt idx="78387">
                  <c:v>0.99043234984826201</c:v>
                </c:pt>
                <c:pt idx="78388">
                  <c:v>0.99269398390850205</c:v>
                </c:pt>
                <c:pt idx="78389">
                  <c:v>0.98919889940912797</c:v>
                </c:pt>
                <c:pt idx="78390">
                  <c:v>0.99015605515612304</c:v>
                </c:pt>
                <c:pt idx="78391">
                  <c:v>0.988857697966533</c:v>
                </c:pt>
                <c:pt idx="78392">
                  <c:v>0.98743555030664298</c:v>
                </c:pt>
                <c:pt idx="78393">
                  <c:v>0.98766976767991199</c:v>
                </c:pt>
                <c:pt idx="78394">
                  <c:v>0.98757523055847896</c:v>
                </c:pt>
                <c:pt idx="78395">
                  <c:v>0.99263859761720796</c:v>
                </c:pt>
                <c:pt idx="78396">
                  <c:v>0.99000269933335405</c:v>
                </c:pt>
                <c:pt idx="78397">
                  <c:v>0.99193104035721602</c:v>
                </c:pt>
                <c:pt idx="78398">
                  <c:v>0.99134854888623702</c:v>
                </c:pt>
                <c:pt idx="78399">
                  <c:v>0.98652769981019595</c:v>
                </c:pt>
                <c:pt idx="78400">
                  <c:v>0.99321956184776705</c:v>
                </c:pt>
                <c:pt idx="78401">
                  <c:v>0.98902649351670902</c:v>
                </c:pt>
                <c:pt idx="78402">
                  <c:v>0.990659231771295</c:v>
                </c:pt>
                <c:pt idx="78403">
                  <c:v>0.98753366204479398</c:v>
                </c:pt>
                <c:pt idx="78404">
                  <c:v>0.99203924033441904</c:v>
                </c:pt>
                <c:pt idx="78405">
                  <c:v>0.99269228753007799</c:v>
                </c:pt>
                <c:pt idx="78406">
                  <c:v>0.98869556120665703</c:v>
                </c:pt>
                <c:pt idx="78407">
                  <c:v>0.98746610765467602</c:v>
                </c:pt>
                <c:pt idx="78408">
                  <c:v>0.98698278635939996</c:v>
                </c:pt>
                <c:pt idx="78409">
                  <c:v>0.990791828805899</c:v>
                </c:pt>
                <c:pt idx="78410">
                  <c:v>0.98748238684804301</c:v>
                </c:pt>
                <c:pt idx="78411">
                  <c:v>0.98877838484518898</c:v>
                </c:pt>
                <c:pt idx="78412">
                  <c:v>0.99186829763694695</c:v>
                </c:pt>
                <c:pt idx="78413">
                  <c:v>0.99113229090390498</c:v>
                </c:pt>
                <c:pt idx="78414">
                  <c:v>0.99105190460905002</c:v>
                </c:pt>
                <c:pt idx="78415">
                  <c:v>0.98737630882623495</c:v>
                </c:pt>
                <c:pt idx="78416">
                  <c:v>0.99312489016086003</c:v>
                </c:pt>
                <c:pt idx="78417">
                  <c:v>0.991539062599609</c:v>
                </c:pt>
                <c:pt idx="78418">
                  <c:v>0.99310083441185903</c:v>
                </c:pt>
                <c:pt idx="78419">
                  <c:v>0.99202244110582105</c:v>
                </c:pt>
                <c:pt idx="78420">
                  <c:v>0.98890809182650596</c:v>
                </c:pt>
                <c:pt idx="78421">
                  <c:v>0.99091278042562903</c:v>
                </c:pt>
                <c:pt idx="78422">
                  <c:v>0.99232415706447896</c:v>
                </c:pt>
                <c:pt idx="78423">
                  <c:v>0.98801877083509004</c:v>
                </c:pt>
                <c:pt idx="78424">
                  <c:v>0.99100001650925296</c:v>
                </c:pt>
                <c:pt idx="78425">
                  <c:v>0.98867508864415998</c:v>
                </c:pt>
                <c:pt idx="78426">
                  <c:v>0.98948751391939205</c:v>
                </c:pt>
                <c:pt idx="78427">
                  <c:v>0.99154925852397402</c:v>
                </c:pt>
                <c:pt idx="78428">
                  <c:v>0.99265023242500705</c:v>
                </c:pt>
                <c:pt idx="78429">
                  <c:v>0.99241061197132596</c:v>
                </c:pt>
                <c:pt idx="78430">
                  <c:v>0.99071864930226095</c:v>
                </c:pt>
                <c:pt idx="78431">
                  <c:v>0.99098470185592102</c:v>
                </c:pt>
                <c:pt idx="78432">
                  <c:v>0.99219680316985004</c:v>
                </c:pt>
                <c:pt idx="78433">
                  <c:v>0.988301875700484</c:v>
                </c:pt>
                <c:pt idx="78434">
                  <c:v>0.99152117076208701</c:v>
                </c:pt>
                <c:pt idx="78435">
                  <c:v>0.99249250723955296</c:v>
                </c:pt>
                <c:pt idx="78436">
                  <c:v>0.98785733510533202</c:v>
                </c:pt>
                <c:pt idx="78437">
                  <c:v>0.98991197207652804</c:v>
                </c:pt>
                <c:pt idx="78438">
                  <c:v>0.99220862738400095</c:v>
                </c:pt>
                <c:pt idx="78439">
                  <c:v>0.99196480049470503</c:v>
                </c:pt>
                <c:pt idx="78440">
                  <c:v>0.992899873574414</c:v>
                </c:pt>
                <c:pt idx="78441">
                  <c:v>0.99311090970939098</c:v>
                </c:pt>
                <c:pt idx="78442">
                  <c:v>0.98728075117985303</c:v>
                </c:pt>
                <c:pt idx="78443">
                  <c:v>0.99218644969391701</c:v>
                </c:pt>
                <c:pt idx="78444">
                  <c:v>0.99403861722251696</c:v>
                </c:pt>
                <c:pt idx="78445">
                  <c:v>0.98836278949358003</c:v>
                </c:pt>
                <c:pt idx="78446">
                  <c:v>0.98838306927219</c:v>
                </c:pt>
                <c:pt idx="78447">
                  <c:v>0.99389282752220198</c:v>
                </c:pt>
                <c:pt idx="78448">
                  <c:v>0.98813078479818595</c:v>
                </c:pt>
                <c:pt idx="78449">
                  <c:v>0.98912674229066899</c:v>
                </c:pt>
                <c:pt idx="78450">
                  <c:v>0.99205311330159096</c:v>
                </c:pt>
                <c:pt idx="78451">
                  <c:v>0.99050059171259597</c:v>
                </c:pt>
                <c:pt idx="78452">
                  <c:v>0.98819951440654197</c:v>
                </c:pt>
                <c:pt idx="78453">
                  <c:v>0.98824158887543201</c:v>
                </c:pt>
                <c:pt idx="78454">
                  <c:v>0.989525402743612</c:v>
                </c:pt>
                <c:pt idx="78455">
                  <c:v>0.98803613716407301</c:v>
                </c:pt>
                <c:pt idx="78456">
                  <c:v>0.98806553365389505</c:v>
                </c:pt>
                <c:pt idx="78457">
                  <c:v>0.99132926095603602</c:v>
                </c:pt>
                <c:pt idx="78458">
                  <c:v>0.99216456092330896</c:v>
                </c:pt>
                <c:pt idx="78459">
                  <c:v>0.990885333652607</c:v>
                </c:pt>
                <c:pt idx="78460">
                  <c:v>0.99428472604088103</c:v>
                </c:pt>
                <c:pt idx="78461">
                  <c:v>0.99220858140156598</c:v>
                </c:pt>
                <c:pt idx="78462">
                  <c:v>0.99280795711583603</c:v>
                </c:pt>
                <c:pt idx="78463">
                  <c:v>0.99333496927114595</c:v>
                </c:pt>
                <c:pt idx="78464">
                  <c:v>0.99108595889890605</c:v>
                </c:pt>
                <c:pt idx="78465">
                  <c:v>0.99104757559430301</c:v>
                </c:pt>
                <c:pt idx="78466">
                  <c:v>0.99428272457050904</c:v>
                </c:pt>
                <c:pt idx="78467">
                  <c:v>0.99330210183258705</c:v>
                </c:pt>
                <c:pt idx="78468">
                  <c:v>0.98672557228663604</c:v>
                </c:pt>
                <c:pt idx="78469">
                  <c:v>0.99189857396782599</c:v>
                </c:pt>
                <c:pt idx="78470">
                  <c:v>0.99286867083814301</c:v>
                </c:pt>
                <c:pt idx="78471">
                  <c:v>0.989060006757149</c:v>
                </c:pt>
                <c:pt idx="78472">
                  <c:v>0.99005457740085601</c:v>
                </c:pt>
                <c:pt idx="78473">
                  <c:v>0.99077361407301501</c:v>
                </c:pt>
                <c:pt idx="78474">
                  <c:v>0.99189514740345297</c:v>
                </c:pt>
                <c:pt idx="78475">
                  <c:v>0.99076540306434402</c:v>
                </c:pt>
                <c:pt idx="78476">
                  <c:v>0.99427391912154295</c:v>
                </c:pt>
                <c:pt idx="78477">
                  <c:v>0.98902482073345999</c:v>
                </c:pt>
                <c:pt idx="78478">
                  <c:v>0.98651892018437304</c:v>
                </c:pt>
                <c:pt idx="78479">
                  <c:v>0.99453807705252695</c:v>
                </c:pt>
                <c:pt idx="78480">
                  <c:v>0.99078446164353196</c:v>
                </c:pt>
                <c:pt idx="78481">
                  <c:v>0.98883843108749303</c:v>
                </c:pt>
                <c:pt idx="78482">
                  <c:v>0.98895777371850002</c:v>
                </c:pt>
                <c:pt idx="78483">
                  <c:v>0.99227334599807204</c:v>
                </c:pt>
                <c:pt idx="78484">
                  <c:v>0.98845456686021105</c:v>
                </c:pt>
                <c:pt idx="78485">
                  <c:v>0.98999017964796499</c:v>
                </c:pt>
                <c:pt idx="78486">
                  <c:v>0.99095308895545098</c:v>
                </c:pt>
                <c:pt idx="78487">
                  <c:v>0.98856801400369998</c:v>
                </c:pt>
                <c:pt idx="78488">
                  <c:v>0.99036703042368102</c:v>
                </c:pt>
                <c:pt idx="78489">
                  <c:v>0.98930475733628198</c:v>
                </c:pt>
                <c:pt idx="78490">
                  <c:v>0.99328299074418303</c:v>
                </c:pt>
                <c:pt idx="78491">
                  <c:v>0.98748939655566403</c:v>
                </c:pt>
                <c:pt idx="78492">
                  <c:v>0.99429327751436403</c:v>
                </c:pt>
                <c:pt idx="78493">
                  <c:v>0.98905078431599303</c:v>
                </c:pt>
                <c:pt idx="78494">
                  <c:v>0.98922063845721198</c:v>
                </c:pt>
                <c:pt idx="78495">
                  <c:v>0.989432359956256</c:v>
                </c:pt>
                <c:pt idx="78496">
                  <c:v>0.98602541062055105</c:v>
                </c:pt>
                <c:pt idx="78497">
                  <c:v>0.99106312872029401</c:v>
                </c:pt>
                <c:pt idx="78498">
                  <c:v>0.99163167406283603</c:v>
                </c:pt>
                <c:pt idx="78499">
                  <c:v>0.99163561057256899</c:v>
                </c:pt>
                <c:pt idx="78500">
                  <c:v>0.99141191544212903</c:v>
                </c:pt>
                <c:pt idx="78501">
                  <c:v>0.99243456755453696</c:v>
                </c:pt>
                <c:pt idx="78502">
                  <c:v>0.98783020383137898</c:v>
                </c:pt>
                <c:pt idx="78503">
                  <c:v>0.98817297486435696</c:v>
                </c:pt>
                <c:pt idx="78504">
                  <c:v>0.99187350848683498</c:v>
                </c:pt>
                <c:pt idx="78505">
                  <c:v>0.99020995830465397</c:v>
                </c:pt>
                <c:pt idx="78506">
                  <c:v>0.99188610160822099</c:v>
                </c:pt>
                <c:pt idx="78507">
                  <c:v>0.99140804079831801</c:v>
                </c:pt>
                <c:pt idx="78508">
                  <c:v>0.99272050104605103</c:v>
                </c:pt>
                <c:pt idx="78509">
                  <c:v>0.99122115041316705</c:v>
                </c:pt>
                <c:pt idx="78510">
                  <c:v>0.99309146275680604</c:v>
                </c:pt>
                <c:pt idx="78511">
                  <c:v>0.98770591363877802</c:v>
                </c:pt>
                <c:pt idx="78512">
                  <c:v>0.991911948119232</c:v>
                </c:pt>
                <c:pt idx="78513">
                  <c:v>0.98824249661668495</c:v>
                </c:pt>
                <c:pt idx="78514">
                  <c:v>0.99282156572300895</c:v>
                </c:pt>
                <c:pt idx="78515">
                  <c:v>0.99109795288223401</c:v>
                </c:pt>
                <c:pt idx="78516">
                  <c:v>0.99109032788518903</c:v>
                </c:pt>
                <c:pt idx="78517">
                  <c:v>0.98892470946215005</c:v>
                </c:pt>
                <c:pt idx="78518">
                  <c:v>0.99065853921469305</c:v>
                </c:pt>
                <c:pt idx="78519">
                  <c:v>0.99141722542468402</c:v>
                </c:pt>
                <c:pt idx="78520">
                  <c:v>0.99002718380476395</c:v>
                </c:pt>
                <c:pt idx="78521">
                  <c:v>0.98940138797113997</c:v>
                </c:pt>
                <c:pt idx="78522">
                  <c:v>0.99269860560662004</c:v>
                </c:pt>
                <c:pt idx="78523">
                  <c:v>0.98856098770741396</c:v>
                </c:pt>
                <c:pt idx="78524">
                  <c:v>0.98889741743349202</c:v>
                </c:pt>
                <c:pt idx="78525">
                  <c:v>0.99238977390604199</c:v>
                </c:pt>
                <c:pt idx="78526">
                  <c:v>0.98661797521406402</c:v>
                </c:pt>
                <c:pt idx="78527">
                  <c:v>0.98808793052663502</c:v>
                </c:pt>
                <c:pt idx="78528">
                  <c:v>0.98898967412193195</c:v>
                </c:pt>
                <c:pt idx="78529">
                  <c:v>0.98645851633451798</c:v>
                </c:pt>
                <c:pt idx="78530">
                  <c:v>0.99345620459795903</c:v>
                </c:pt>
                <c:pt idx="78531">
                  <c:v>0.990250633006859</c:v>
                </c:pt>
                <c:pt idx="78532">
                  <c:v>0.99006621637768299</c:v>
                </c:pt>
                <c:pt idx="78533">
                  <c:v>0.99027964511585198</c:v>
                </c:pt>
                <c:pt idx="78534">
                  <c:v>0.99038110808118096</c:v>
                </c:pt>
                <c:pt idx="78535">
                  <c:v>0.99271738843492596</c:v>
                </c:pt>
                <c:pt idx="78536">
                  <c:v>0.98859600289640703</c:v>
                </c:pt>
                <c:pt idx="78537">
                  <c:v>0.99006959663810301</c:v>
                </c:pt>
                <c:pt idx="78538">
                  <c:v>0.99359046856003597</c:v>
                </c:pt>
                <c:pt idx="78539">
                  <c:v>0.99070482029172602</c:v>
                </c:pt>
                <c:pt idx="78540">
                  <c:v>0.98967080359396797</c:v>
                </c:pt>
                <c:pt idx="78541">
                  <c:v>0.99000281442941396</c:v>
                </c:pt>
                <c:pt idx="78542">
                  <c:v>0.99030886812559704</c:v>
                </c:pt>
                <c:pt idx="78543">
                  <c:v>0.98745310732659197</c:v>
                </c:pt>
                <c:pt idx="78544">
                  <c:v>0.99300118866605602</c:v>
                </c:pt>
                <c:pt idx="78545">
                  <c:v>0.99173116541332695</c:v>
                </c:pt>
                <c:pt idx="78546">
                  <c:v>0.99128688920243202</c:v>
                </c:pt>
                <c:pt idx="78547">
                  <c:v>0.99319206879015698</c:v>
                </c:pt>
                <c:pt idx="78548">
                  <c:v>0.99173342675977505</c:v>
                </c:pt>
                <c:pt idx="78549">
                  <c:v>0.99259544281855805</c:v>
                </c:pt>
                <c:pt idx="78550">
                  <c:v>0.98883438799045298</c:v>
                </c:pt>
                <c:pt idx="78551">
                  <c:v>0.99436600585495305</c:v>
                </c:pt>
                <c:pt idx="78552">
                  <c:v>0.99165169615258197</c:v>
                </c:pt>
                <c:pt idx="78553">
                  <c:v>0.98777913687086605</c:v>
                </c:pt>
                <c:pt idx="78554">
                  <c:v>0.98972703751385305</c:v>
                </c:pt>
                <c:pt idx="78555">
                  <c:v>0.991033229411733</c:v>
                </c:pt>
                <c:pt idx="78556">
                  <c:v>0.98833725217605095</c:v>
                </c:pt>
                <c:pt idx="78557">
                  <c:v>0.98921949490356798</c:v>
                </c:pt>
                <c:pt idx="78558">
                  <c:v>0.99209861864312898</c:v>
                </c:pt>
                <c:pt idx="78559">
                  <c:v>0.99257107134922595</c:v>
                </c:pt>
                <c:pt idx="78560">
                  <c:v>0.99045393049899899</c:v>
                </c:pt>
                <c:pt idx="78561">
                  <c:v>0.99011267686845195</c:v>
                </c:pt>
                <c:pt idx="78562">
                  <c:v>0.98710869016784397</c:v>
                </c:pt>
                <c:pt idx="78563">
                  <c:v>0.98825993976473103</c:v>
                </c:pt>
                <c:pt idx="78564">
                  <c:v>0.98664850619783795</c:v>
                </c:pt>
                <c:pt idx="78565">
                  <c:v>0.99288710499788502</c:v>
                </c:pt>
                <c:pt idx="78566">
                  <c:v>0.98769354161558998</c:v>
                </c:pt>
                <c:pt idx="78567">
                  <c:v>0.98690672143325298</c:v>
                </c:pt>
                <c:pt idx="78568">
                  <c:v>0.99173235816282701</c:v>
                </c:pt>
                <c:pt idx="78569">
                  <c:v>0.99098123660133997</c:v>
                </c:pt>
                <c:pt idx="78570">
                  <c:v>0.99015832090090705</c:v>
                </c:pt>
                <c:pt idx="78571">
                  <c:v>0.99370899827214798</c:v>
                </c:pt>
                <c:pt idx="78572">
                  <c:v>0.98614561681577495</c:v>
                </c:pt>
                <c:pt idx="78573">
                  <c:v>0.99293167645964697</c:v>
                </c:pt>
                <c:pt idx="78574">
                  <c:v>0.98597261432523597</c:v>
                </c:pt>
                <c:pt idx="78575">
                  <c:v>0.99240360956080098</c:v>
                </c:pt>
                <c:pt idx="78576">
                  <c:v>0.99201294363166903</c:v>
                </c:pt>
                <c:pt idx="78577">
                  <c:v>0.98776785444130599</c:v>
                </c:pt>
                <c:pt idx="78578">
                  <c:v>0.98880936382415996</c:v>
                </c:pt>
                <c:pt idx="78579">
                  <c:v>0.98873065909136704</c:v>
                </c:pt>
                <c:pt idx="78580">
                  <c:v>0.99110417062292999</c:v>
                </c:pt>
                <c:pt idx="78581">
                  <c:v>0.98805212209489901</c:v>
                </c:pt>
                <c:pt idx="78582">
                  <c:v>0.99189398903647796</c:v>
                </c:pt>
                <c:pt idx="78583">
                  <c:v>0.99219569493175996</c:v>
                </c:pt>
                <c:pt idx="78584">
                  <c:v>0.98974466694840901</c:v>
                </c:pt>
                <c:pt idx="78585">
                  <c:v>0.991744343150885</c:v>
                </c:pt>
                <c:pt idx="78586">
                  <c:v>0.99146648827589701</c:v>
                </c:pt>
                <c:pt idx="78587">
                  <c:v>0.98858948721719297</c:v>
                </c:pt>
                <c:pt idx="78588">
                  <c:v>0.99011573486433002</c:v>
                </c:pt>
                <c:pt idx="78589">
                  <c:v>0.98952619743714698</c:v>
                </c:pt>
                <c:pt idx="78590">
                  <c:v>0.99333700371267197</c:v>
                </c:pt>
                <c:pt idx="78591">
                  <c:v>0.99109286321830503</c:v>
                </c:pt>
                <c:pt idx="78592">
                  <c:v>0.98865784999208794</c:v>
                </c:pt>
                <c:pt idx="78593">
                  <c:v>0.99188516453832798</c:v>
                </c:pt>
                <c:pt idx="78594">
                  <c:v>0.989194029007469</c:v>
                </c:pt>
                <c:pt idx="78595">
                  <c:v>0.99179193631208795</c:v>
                </c:pt>
                <c:pt idx="78596">
                  <c:v>0.99253084331570895</c:v>
                </c:pt>
                <c:pt idx="78597">
                  <c:v>0.98972335948165502</c:v>
                </c:pt>
                <c:pt idx="78598">
                  <c:v>0.992226377900426</c:v>
                </c:pt>
                <c:pt idx="78599">
                  <c:v>0.98814300363417196</c:v>
                </c:pt>
                <c:pt idx="78600">
                  <c:v>0.98852094613772001</c:v>
                </c:pt>
                <c:pt idx="78601">
                  <c:v>0.98874481108767898</c:v>
                </c:pt>
                <c:pt idx="78602">
                  <c:v>0.98814886095055898</c:v>
                </c:pt>
                <c:pt idx="78603">
                  <c:v>0.99194377357699703</c:v>
                </c:pt>
                <c:pt idx="78604">
                  <c:v>0.99241298094812602</c:v>
                </c:pt>
                <c:pt idx="78605">
                  <c:v>0.98982152998961204</c:v>
                </c:pt>
                <c:pt idx="78606">
                  <c:v>0.99416299258649798</c:v>
                </c:pt>
                <c:pt idx="78607">
                  <c:v>0.98788490228596304</c:v>
                </c:pt>
                <c:pt idx="78608">
                  <c:v>0.98856028483886105</c:v>
                </c:pt>
                <c:pt idx="78609">
                  <c:v>0.99281191305115302</c:v>
                </c:pt>
                <c:pt idx="78610">
                  <c:v>0.99105781493454104</c:v>
                </c:pt>
                <c:pt idx="78611">
                  <c:v>0.991212910857316</c:v>
                </c:pt>
                <c:pt idx="78612">
                  <c:v>0.99201253751692298</c:v>
                </c:pt>
                <c:pt idx="78613">
                  <c:v>0.98696234175950404</c:v>
                </c:pt>
                <c:pt idx="78614">
                  <c:v>0.99272326696798496</c:v>
                </c:pt>
                <c:pt idx="78615">
                  <c:v>0.99064657797917099</c:v>
                </c:pt>
                <c:pt idx="78616">
                  <c:v>0.991307512813415</c:v>
                </c:pt>
                <c:pt idx="78617">
                  <c:v>0.99254999729803095</c:v>
                </c:pt>
                <c:pt idx="78618">
                  <c:v>0.98856394699178396</c:v>
                </c:pt>
                <c:pt idx="78619">
                  <c:v>0.99303161956194197</c:v>
                </c:pt>
                <c:pt idx="78620">
                  <c:v>0.99199062553629203</c:v>
                </c:pt>
                <c:pt idx="78621">
                  <c:v>0.99403303202034299</c:v>
                </c:pt>
                <c:pt idx="78622">
                  <c:v>0.98942840101932505</c:v>
                </c:pt>
                <c:pt idx="78623">
                  <c:v>0.99019612563039405</c:v>
                </c:pt>
                <c:pt idx="78624">
                  <c:v>0.99182328482498905</c:v>
                </c:pt>
                <c:pt idx="78625">
                  <c:v>0.98912420459151695</c:v>
                </c:pt>
                <c:pt idx="78626">
                  <c:v>0.98803470702826901</c:v>
                </c:pt>
                <c:pt idx="78627">
                  <c:v>0.99217354599166097</c:v>
                </c:pt>
                <c:pt idx="78628">
                  <c:v>0.991690040211195</c:v>
                </c:pt>
                <c:pt idx="78629">
                  <c:v>0.98811410359108198</c:v>
                </c:pt>
                <c:pt idx="78630">
                  <c:v>0.99240898216612194</c:v>
                </c:pt>
                <c:pt idx="78631">
                  <c:v>0.98884009527343897</c:v>
                </c:pt>
                <c:pt idx="78632">
                  <c:v>0.99077374638635496</c:v>
                </c:pt>
                <c:pt idx="78633">
                  <c:v>0.99132205706244803</c:v>
                </c:pt>
                <c:pt idx="78634">
                  <c:v>0.98616501967311399</c:v>
                </c:pt>
                <c:pt idx="78635">
                  <c:v>0.992033908643843</c:v>
                </c:pt>
                <c:pt idx="78636">
                  <c:v>0.99418002945207096</c:v>
                </c:pt>
                <c:pt idx="78637">
                  <c:v>0.98736601116976497</c:v>
                </c:pt>
                <c:pt idx="78638">
                  <c:v>0.98961814270952297</c:v>
                </c:pt>
                <c:pt idx="78639">
                  <c:v>0.99249038310869697</c:v>
                </c:pt>
                <c:pt idx="78640">
                  <c:v>0.98757123636276201</c:v>
                </c:pt>
                <c:pt idx="78641">
                  <c:v>0.99374880165896995</c:v>
                </c:pt>
                <c:pt idx="78642">
                  <c:v>0.988447946972275</c:v>
                </c:pt>
                <c:pt idx="78643">
                  <c:v>0.99019501467832205</c:v>
                </c:pt>
                <c:pt idx="78644">
                  <c:v>0.99188776258437805</c:v>
                </c:pt>
                <c:pt idx="78645">
                  <c:v>0.99274525237798505</c:v>
                </c:pt>
                <c:pt idx="78646">
                  <c:v>0.99153953627776803</c:v>
                </c:pt>
                <c:pt idx="78647">
                  <c:v>0.98903938496942101</c:v>
                </c:pt>
                <c:pt idx="78648">
                  <c:v>0.98950357888973295</c:v>
                </c:pt>
                <c:pt idx="78649">
                  <c:v>0.99173565680300702</c:v>
                </c:pt>
                <c:pt idx="78650">
                  <c:v>0.99180314031921302</c:v>
                </c:pt>
                <c:pt idx="78651">
                  <c:v>0.99358024297963998</c:v>
                </c:pt>
                <c:pt idx="78652">
                  <c:v>0.98909904139290294</c:v>
                </c:pt>
                <c:pt idx="78653">
                  <c:v>0.993029244927779</c:v>
                </c:pt>
                <c:pt idx="78654">
                  <c:v>0.98875599333875497</c:v>
                </c:pt>
                <c:pt idx="78655">
                  <c:v>0.98805149185434404</c:v>
                </c:pt>
                <c:pt idx="78656">
                  <c:v>0.98978315704999198</c:v>
                </c:pt>
                <c:pt idx="78657">
                  <c:v>0.99246998278706799</c:v>
                </c:pt>
                <c:pt idx="78658">
                  <c:v>0.98811090125012202</c:v>
                </c:pt>
                <c:pt idx="78659">
                  <c:v>0.99141581590385797</c:v>
                </c:pt>
                <c:pt idx="78660">
                  <c:v>0.99173064481608997</c:v>
                </c:pt>
                <c:pt idx="78661">
                  <c:v>0.98692630978915197</c:v>
                </c:pt>
                <c:pt idx="78662">
                  <c:v>0.99269431954259102</c:v>
                </c:pt>
                <c:pt idx="78663">
                  <c:v>0.98714107468559997</c:v>
                </c:pt>
                <c:pt idx="78664">
                  <c:v>0.99338386047493199</c:v>
                </c:pt>
                <c:pt idx="78665">
                  <c:v>0.99151932763709005</c:v>
                </c:pt>
                <c:pt idx="78666">
                  <c:v>0.98830690787005704</c:v>
                </c:pt>
                <c:pt idx="78667">
                  <c:v>0.99032503034804098</c:v>
                </c:pt>
                <c:pt idx="78668">
                  <c:v>0.99194298420608795</c:v>
                </c:pt>
                <c:pt idx="78669">
                  <c:v>0.98894704014535895</c:v>
                </c:pt>
                <c:pt idx="78670">
                  <c:v>0.98827686583245999</c:v>
                </c:pt>
                <c:pt idx="78671">
                  <c:v>0.98953989910206197</c:v>
                </c:pt>
                <c:pt idx="78672">
                  <c:v>0.98743450578984704</c:v>
                </c:pt>
                <c:pt idx="78673">
                  <c:v>0.99277352597744595</c:v>
                </c:pt>
                <c:pt idx="78674">
                  <c:v>0.98910993057400098</c:v>
                </c:pt>
                <c:pt idx="78675">
                  <c:v>0.99286939864322399</c:v>
                </c:pt>
                <c:pt idx="78676">
                  <c:v>0.98796664587793803</c:v>
                </c:pt>
                <c:pt idx="78677">
                  <c:v>0.99134661679716995</c:v>
                </c:pt>
                <c:pt idx="78678">
                  <c:v>0.98906524125986695</c:v>
                </c:pt>
                <c:pt idx="78679">
                  <c:v>0.98771581611259596</c:v>
                </c:pt>
                <c:pt idx="78680">
                  <c:v>0.99180978544506004</c:v>
                </c:pt>
                <c:pt idx="78681">
                  <c:v>0.99212692733076302</c:v>
                </c:pt>
                <c:pt idx="78682">
                  <c:v>0.99160907229676798</c:v>
                </c:pt>
                <c:pt idx="78683">
                  <c:v>0.989792402255392</c:v>
                </c:pt>
                <c:pt idx="78684">
                  <c:v>0.98795342439747202</c:v>
                </c:pt>
                <c:pt idx="78685">
                  <c:v>0.99010924515614696</c:v>
                </c:pt>
                <c:pt idx="78686">
                  <c:v>0.98894992716613395</c:v>
                </c:pt>
                <c:pt idx="78687">
                  <c:v>0.99209720422175496</c:v>
                </c:pt>
                <c:pt idx="78688">
                  <c:v>0.99264040881628501</c:v>
                </c:pt>
                <c:pt idx="78689">
                  <c:v>0.98909061894538797</c:v>
                </c:pt>
                <c:pt idx="78690">
                  <c:v>0.99112023990646403</c:v>
                </c:pt>
                <c:pt idx="78691">
                  <c:v>0.989773720043156</c:v>
                </c:pt>
                <c:pt idx="78692">
                  <c:v>0.98871270080354901</c:v>
                </c:pt>
                <c:pt idx="78693">
                  <c:v>0.98782080214915002</c:v>
                </c:pt>
                <c:pt idx="78694">
                  <c:v>0.98934133636427302</c:v>
                </c:pt>
                <c:pt idx="78695">
                  <c:v>0.99028785666070496</c:v>
                </c:pt>
                <c:pt idx="78696">
                  <c:v>0.98979026996253405</c:v>
                </c:pt>
                <c:pt idx="78697">
                  <c:v>0.99096640310636896</c:v>
                </c:pt>
                <c:pt idx="78698">
                  <c:v>0.99113959034188104</c:v>
                </c:pt>
                <c:pt idx="78699">
                  <c:v>0.98877429631096803</c:v>
                </c:pt>
                <c:pt idx="78700">
                  <c:v>0.992384881109871</c:v>
                </c:pt>
                <c:pt idx="78701">
                  <c:v>0.99019817072489702</c:v>
                </c:pt>
                <c:pt idx="78702">
                  <c:v>0.99450037344571496</c:v>
                </c:pt>
                <c:pt idx="78703">
                  <c:v>0.99236324451843905</c:v>
                </c:pt>
                <c:pt idx="78704">
                  <c:v>0.98754816099388099</c:v>
                </c:pt>
                <c:pt idx="78705">
                  <c:v>0.99249181968427103</c:v>
                </c:pt>
                <c:pt idx="78706">
                  <c:v>0.99042660794038595</c:v>
                </c:pt>
                <c:pt idx="78707">
                  <c:v>0.99143838942692397</c:v>
                </c:pt>
                <c:pt idx="78708">
                  <c:v>0.98855627707245897</c:v>
                </c:pt>
                <c:pt idx="78709">
                  <c:v>0.98815082926367703</c:v>
                </c:pt>
                <c:pt idx="78710">
                  <c:v>0.99200751760443795</c:v>
                </c:pt>
                <c:pt idx="78711">
                  <c:v>0.99113354228298001</c:v>
                </c:pt>
                <c:pt idx="78712">
                  <c:v>0.99008600784568401</c:v>
                </c:pt>
                <c:pt idx="78713">
                  <c:v>0.99020526295843003</c:v>
                </c:pt>
                <c:pt idx="78714">
                  <c:v>0.99223440667038498</c:v>
                </c:pt>
                <c:pt idx="78715">
                  <c:v>0.99198130191970402</c:v>
                </c:pt>
                <c:pt idx="78716">
                  <c:v>0.99222122856216399</c:v>
                </c:pt>
                <c:pt idx="78717">
                  <c:v>0.98899622045584501</c:v>
                </c:pt>
                <c:pt idx="78718">
                  <c:v>0.99098559807252196</c:v>
                </c:pt>
                <c:pt idx="78719">
                  <c:v>0.99316379436094204</c:v>
                </c:pt>
                <c:pt idx="78720">
                  <c:v>0.990880790261087</c:v>
                </c:pt>
                <c:pt idx="78721">
                  <c:v>0.99044593569623796</c:v>
                </c:pt>
                <c:pt idx="78722">
                  <c:v>0.99097848510525699</c:v>
                </c:pt>
                <c:pt idx="78723">
                  <c:v>0.98931681777329905</c:v>
                </c:pt>
                <c:pt idx="78724">
                  <c:v>0.99235422389693795</c:v>
                </c:pt>
                <c:pt idx="78725">
                  <c:v>0.99141934113332997</c:v>
                </c:pt>
                <c:pt idx="78726">
                  <c:v>0.992206453806181</c:v>
                </c:pt>
                <c:pt idx="78727">
                  <c:v>0.98777323674817097</c:v>
                </c:pt>
                <c:pt idx="78728">
                  <c:v>0.99156288315097796</c:v>
                </c:pt>
                <c:pt idx="78729">
                  <c:v>0.98844443431169404</c:v>
                </c:pt>
                <c:pt idx="78730">
                  <c:v>0.98680010049544997</c:v>
                </c:pt>
                <c:pt idx="78731">
                  <c:v>0.99242338149111498</c:v>
                </c:pt>
                <c:pt idx="78732">
                  <c:v>0.99224549104052095</c:v>
                </c:pt>
                <c:pt idx="78733">
                  <c:v>0.98703715298237804</c:v>
                </c:pt>
                <c:pt idx="78734">
                  <c:v>0.99021380032275896</c:v>
                </c:pt>
                <c:pt idx="78735">
                  <c:v>0.98800363612395103</c:v>
                </c:pt>
                <c:pt idx="78736">
                  <c:v>0.99279024918961201</c:v>
                </c:pt>
                <c:pt idx="78737">
                  <c:v>0.99376738520284802</c:v>
                </c:pt>
                <c:pt idx="78738">
                  <c:v>0.98634255016679395</c:v>
                </c:pt>
                <c:pt idx="78739">
                  <c:v>0.992944552540862</c:v>
                </c:pt>
                <c:pt idx="78740">
                  <c:v>0.99283124617295204</c:v>
                </c:pt>
                <c:pt idx="78741">
                  <c:v>0.98727628588454197</c:v>
                </c:pt>
                <c:pt idx="78742">
                  <c:v>0.991147775240106</c:v>
                </c:pt>
                <c:pt idx="78743">
                  <c:v>0.99306209623956099</c:v>
                </c:pt>
                <c:pt idx="78744">
                  <c:v>0.98884811755408097</c:v>
                </c:pt>
                <c:pt idx="78745">
                  <c:v>0.99138090076059204</c:v>
                </c:pt>
                <c:pt idx="78746">
                  <c:v>0.99360239747520396</c:v>
                </c:pt>
                <c:pt idx="78747">
                  <c:v>0.991175412777484</c:v>
                </c:pt>
                <c:pt idx="78748">
                  <c:v>0.98837130162199405</c:v>
                </c:pt>
                <c:pt idx="78749">
                  <c:v>0.99356206488791599</c:v>
                </c:pt>
                <c:pt idx="78750">
                  <c:v>0.98825959102715499</c:v>
                </c:pt>
                <c:pt idx="78751">
                  <c:v>0.98750739490591199</c:v>
                </c:pt>
                <c:pt idx="78752">
                  <c:v>0.98650681935683304</c:v>
                </c:pt>
                <c:pt idx="78753">
                  <c:v>0.98989144451978806</c:v>
                </c:pt>
                <c:pt idx="78754">
                  <c:v>0.99165304830213197</c:v>
                </c:pt>
                <c:pt idx="78755">
                  <c:v>0.99110504185908899</c:v>
                </c:pt>
                <c:pt idx="78756">
                  <c:v>0.98963534500725903</c:v>
                </c:pt>
                <c:pt idx="78757">
                  <c:v>0.98775099590298898</c:v>
                </c:pt>
                <c:pt idx="78758">
                  <c:v>0.99027948485385298</c:v>
                </c:pt>
                <c:pt idx="78759">
                  <c:v>0.98693323845266201</c:v>
                </c:pt>
                <c:pt idx="78760">
                  <c:v>0.992113552927122</c:v>
                </c:pt>
                <c:pt idx="78761">
                  <c:v>0.99025947138973303</c:v>
                </c:pt>
                <c:pt idx="78762">
                  <c:v>0.99135302840355299</c:v>
                </c:pt>
                <c:pt idx="78763">
                  <c:v>0.98725735009715598</c:v>
                </c:pt>
                <c:pt idx="78764">
                  <c:v>0.99109173286376395</c:v>
                </c:pt>
                <c:pt idx="78765">
                  <c:v>0.99001964138536802</c:v>
                </c:pt>
                <c:pt idx="78766">
                  <c:v>0.98842105497160404</c:v>
                </c:pt>
                <c:pt idx="78767">
                  <c:v>0.98826341895755199</c:v>
                </c:pt>
                <c:pt idx="78768">
                  <c:v>0.98831636692744196</c:v>
                </c:pt>
                <c:pt idx="78769">
                  <c:v>0.98771673979932895</c:v>
                </c:pt>
                <c:pt idx="78770">
                  <c:v>0.99054874370822998</c:v>
                </c:pt>
                <c:pt idx="78771">
                  <c:v>0.99151700402725396</c:v>
                </c:pt>
                <c:pt idx="78772">
                  <c:v>0.98759004680550999</c:v>
                </c:pt>
                <c:pt idx="78773">
                  <c:v>0.98768009800488599</c:v>
                </c:pt>
                <c:pt idx="78774">
                  <c:v>0.99233723899294601</c:v>
                </c:pt>
                <c:pt idx="78775">
                  <c:v>0.99071107310100004</c:v>
                </c:pt>
                <c:pt idx="78776">
                  <c:v>0.99026397080083794</c:v>
                </c:pt>
                <c:pt idx="78777">
                  <c:v>0.99046720563447799</c:v>
                </c:pt>
                <c:pt idx="78778">
                  <c:v>0.99376231398874104</c:v>
                </c:pt>
                <c:pt idx="78779">
                  <c:v>0.98803959304995104</c:v>
                </c:pt>
                <c:pt idx="78780">
                  <c:v>0.98989232872100097</c:v>
                </c:pt>
                <c:pt idx="78781">
                  <c:v>0.99391585244302505</c:v>
                </c:pt>
                <c:pt idx="78782">
                  <c:v>0.99311213885836502</c:v>
                </c:pt>
                <c:pt idx="78783">
                  <c:v>0.98800251400318995</c:v>
                </c:pt>
                <c:pt idx="78784">
                  <c:v>0.99314970454440299</c:v>
                </c:pt>
                <c:pt idx="78785">
                  <c:v>0.99225934383785397</c:v>
                </c:pt>
                <c:pt idx="78786">
                  <c:v>0.99504578023982404</c:v>
                </c:pt>
                <c:pt idx="78787">
                  <c:v>0.98814799017917698</c:v>
                </c:pt>
                <c:pt idx="78788">
                  <c:v>0.99185151392119997</c:v>
                </c:pt>
                <c:pt idx="78789">
                  <c:v>0.99356897624219398</c:v>
                </c:pt>
                <c:pt idx="78790">
                  <c:v>0.99326262233781404</c:v>
                </c:pt>
                <c:pt idx="78791">
                  <c:v>0.98995665069370997</c:v>
                </c:pt>
                <c:pt idx="78792">
                  <c:v>0.99215495914329999</c:v>
                </c:pt>
                <c:pt idx="78793">
                  <c:v>0.99003149959497005</c:v>
                </c:pt>
                <c:pt idx="78794">
                  <c:v>0.99172440586403898</c:v>
                </c:pt>
                <c:pt idx="78795">
                  <c:v>0.99165103314137004</c:v>
                </c:pt>
                <c:pt idx="78796">
                  <c:v>0.99107227026266698</c:v>
                </c:pt>
                <c:pt idx="78797">
                  <c:v>0.98675323533066395</c:v>
                </c:pt>
                <c:pt idx="78798">
                  <c:v>0.99083146157924595</c:v>
                </c:pt>
                <c:pt idx="78799">
                  <c:v>0.99314238693484502</c:v>
                </c:pt>
                <c:pt idx="78800">
                  <c:v>0.98819335212180404</c:v>
                </c:pt>
                <c:pt idx="78801">
                  <c:v>0.98919717426655596</c:v>
                </c:pt>
                <c:pt idx="78802">
                  <c:v>0.99143217856405397</c:v>
                </c:pt>
                <c:pt idx="78803">
                  <c:v>0.98834529281574401</c:v>
                </c:pt>
                <c:pt idx="78804">
                  <c:v>0.99415589438179597</c:v>
                </c:pt>
                <c:pt idx="78805">
                  <c:v>0.98963295466228596</c:v>
                </c:pt>
                <c:pt idx="78806">
                  <c:v>0.98757179061693801</c:v>
                </c:pt>
                <c:pt idx="78807">
                  <c:v>0.99070472473717697</c:v>
                </c:pt>
                <c:pt idx="78808">
                  <c:v>0.98930753785596104</c:v>
                </c:pt>
                <c:pt idx="78809">
                  <c:v>0.98813540250519205</c:v>
                </c:pt>
                <c:pt idx="78810">
                  <c:v>0.99083551316872798</c:v>
                </c:pt>
                <c:pt idx="78811">
                  <c:v>0.98983975983212003</c:v>
                </c:pt>
                <c:pt idx="78812">
                  <c:v>0.99196268358881101</c:v>
                </c:pt>
                <c:pt idx="78813">
                  <c:v>0.98752129624854701</c:v>
                </c:pt>
                <c:pt idx="78814">
                  <c:v>0.99346846050550297</c:v>
                </c:pt>
                <c:pt idx="78815">
                  <c:v>0.99165488775516597</c:v>
                </c:pt>
                <c:pt idx="78816">
                  <c:v>0.991723379556677</c:v>
                </c:pt>
                <c:pt idx="78817">
                  <c:v>0.98954538284733995</c:v>
                </c:pt>
                <c:pt idx="78818">
                  <c:v>0.98806517333326505</c:v>
                </c:pt>
                <c:pt idx="78819">
                  <c:v>0.98972293947613899</c:v>
                </c:pt>
                <c:pt idx="78820">
                  <c:v>0.98972427589690104</c:v>
                </c:pt>
                <c:pt idx="78821">
                  <c:v>0.99294186927814798</c:v>
                </c:pt>
                <c:pt idx="78822">
                  <c:v>0.98622523646288995</c:v>
                </c:pt>
                <c:pt idx="78823">
                  <c:v>0.99205663327951299</c:v>
                </c:pt>
                <c:pt idx="78824">
                  <c:v>0.98943905796223697</c:v>
                </c:pt>
                <c:pt idx="78825">
                  <c:v>0.98631835621316</c:v>
                </c:pt>
                <c:pt idx="78826">
                  <c:v>0.99176283990651704</c:v>
                </c:pt>
                <c:pt idx="78827">
                  <c:v>0.99045871777924599</c:v>
                </c:pt>
                <c:pt idx="78828">
                  <c:v>0.98873795324432101</c:v>
                </c:pt>
                <c:pt idx="78829">
                  <c:v>0.99040062597575096</c:v>
                </c:pt>
                <c:pt idx="78830">
                  <c:v>0.98705845596569797</c:v>
                </c:pt>
                <c:pt idx="78831">
                  <c:v>0.98727311158049202</c:v>
                </c:pt>
                <c:pt idx="78832">
                  <c:v>0.991587159115493</c:v>
                </c:pt>
                <c:pt idx="78833">
                  <c:v>0.98797039510784201</c:v>
                </c:pt>
                <c:pt idx="78834">
                  <c:v>0.98894840897665903</c:v>
                </c:pt>
                <c:pt idx="78835">
                  <c:v>0.99227437486391901</c:v>
                </c:pt>
                <c:pt idx="78836">
                  <c:v>0.99405759075331501</c:v>
                </c:pt>
                <c:pt idx="78837">
                  <c:v>0.99087546454876596</c:v>
                </c:pt>
                <c:pt idx="78838">
                  <c:v>0.98786467974255199</c:v>
                </c:pt>
                <c:pt idx="78839">
                  <c:v>0.99185661217541798</c:v>
                </c:pt>
                <c:pt idx="78840">
                  <c:v>0.99209597447717801</c:v>
                </c:pt>
                <c:pt idx="78841">
                  <c:v>0.988860266155135</c:v>
                </c:pt>
                <c:pt idx="78842">
                  <c:v>0.99260250574227504</c:v>
                </c:pt>
                <c:pt idx="78843">
                  <c:v>0.98882104746824995</c:v>
                </c:pt>
                <c:pt idx="78844">
                  <c:v>0.99141667566191605</c:v>
                </c:pt>
                <c:pt idx="78845">
                  <c:v>0.98779230059131995</c:v>
                </c:pt>
                <c:pt idx="78846">
                  <c:v>0.99300487562207096</c:v>
                </c:pt>
                <c:pt idx="78847">
                  <c:v>0.99246151151962103</c:v>
                </c:pt>
                <c:pt idx="78848">
                  <c:v>0.99144363467215602</c:v>
                </c:pt>
                <c:pt idx="78849">
                  <c:v>0.99269539766279502</c:v>
                </c:pt>
                <c:pt idx="78850">
                  <c:v>0.99126308613995895</c:v>
                </c:pt>
                <c:pt idx="78851">
                  <c:v>0.99336926594615105</c:v>
                </c:pt>
                <c:pt idx="78852">
                  <c:v>0.99375064569773297</c:v>
                </c:pt>
                <c:pt idx="78853">
                  <c:v>0.990014541069002</c:v>
                </c:pt>
                <c:pt idx="78854">
                  <c:v>0.99289393310442897</c:v>
                </c:pt>
                <c:pt idx="78855">
                  <c:v>0.99040994869376797</c:v>
                </c:pt>
                <c:pt idx="78856">
                  <c:v>0.98910279925309497</c:v>
                </c:pt>
                <c:pt idx="78857">
                  <c:v>0.98642309712850496</c:v>
                </c:pt>
                <c:pt idx="78858">
                  <c:v>0.99172934227047305</c:v>
                </c:pt>
                <c:pt idx="78859">
                  <c:v>0.99297262741540204</c:v>
                </c:pt>
                <c:pt idx="78860">
                  <c:v>0.98827914337021905</c:v>
                </c:pt>
                <c:pt idx="78861">
                  <c:v>0.99324735067686198</c:v>
                </c:pt>
                <c:pt idx="78862">
                  <c:v>0.98695207523846795</c:v>
                </c:pt>
                <c:pt idx="78863">
                  <c:v>0.99191741935771205</c:v>
                </c:pt>
                <c:pt idx="78864">
                  <c:v>0.98996401060646899</c:v>
                </c:pt>
                <c:pt idx="78865">
                  <c:v>0.99182427886907298</c:v>
                </c:pt>
                <c:pt idx="78866">
                  <c:v>0.99353627769002295</c:v>
                </c:pt>
                <c:pt idx="78867">
                  <c:v>0.98806945415305103</c:v>
                </c:pt>
                <c:pt idx="78868">
                  <c:v>0.98750585399985302</c:v>
                </c:pt>
                <c:pt idx="78869">
                  <c:v>0.98747981770731996</c:v>
                </c:pt>
                <c:pt idx="78870">
                  <c:v>0.98700659590300799</c:v>
                </c:pt>
                <c:pt idx="78871">
                  <c:v>0.99239011103048802</c:v>
                </c:pt>
                <c:pt idx="78872">
                  <c:v>0.99106918897167096</c:v>
                </c:pt>
                <c:pt idx="78873">
                  <c:v>0.98943861716443404</c:v>
                </c:pt>
                <c:pt idx="78874">
                  <c:v>0.98752157741638802</c:v>
                </c:pt>
                <c:pt idx="78875">
                  <c:v>0.99148944775440295</c:v>
                </c:pt>
                <c:pt idx="78876">
                  <c:v>0.99212627916358598</c:v>
                </c:pt>
                <c:pt idx="78877">
                  <c:v>0.98962382034573004</c:v>
                </c:pt>
                <c:pt idx="78878">
                  <c:v>0.99140510165954998</c:v>
                </c:pt>
                <c:pt idx="78879">
                  <c:v>0.98935499192463205</c:v>
                </c:pt>
                <c:pt idx="78880">
                  <c:v>0.98711143244248101</c:v>
                </c:pt>
                <c:pt idx="78881">
                  <c:v>0.98969764011552996</c:v>
                </c:pt>
                <c:pt idx="78882">
                  <c:v>0.99217381979853003</c:v>
                </c:pt>
                <c:pt idx="78883">
                  <c:v>0.99028011051070497</c:v>
                </c:pt>
                <c:pt idx="78884">
                  <c:v>0.98919492830261202</c:v>
                </c:pt>
                <c:pt idx="78885">
                  <c:v>0.99078926645204402</c:v>
                </c:pt>
                <c:pt idx="78886">
                  <c:v>0.98930544353217498</c:v>
                </c:pt>
                <c:pt idx="78887">
                  <c:v>0.99306072348388097</c:v>
                </c:pt>
                <c:pt idx="78888">
                  <c:v>0.99234154442046696</c:v>
                </c:pt>
                <c:pt idx="78889">
                  <c:v>0.98979893073435998</c:v>
                </c:pt>
                <c:pt idx="78890">
                  <c:v>0.98927945335624201</c:v>
                </c:pt>
                <c:pt idx="78891">
                  <c:v>0.99210501747775903</c:v>
                </c:pt>
                <c:pt idx="78892">
                  <c:v>0.99375792650362005</c:v>
                </c:pt>
                <c:pt idx="78893">
                  <c:v>0.99090799807832797</c:v>
                </c:pt>
                <c:pt idx="78894">
                  <c:v>0.98947525910797296</c:v>
                </c:pt>
                <c:pt idx="78895">
                  <c:v>0.99156361788126501</c:v>
                </c:pt>
                <c:pt idx="78896">
                  <c:v>0.98957954864564901</c:v>
                </c:pt>
                <c:pt idx="78897">
                  <c:v>0.99027455512178997</c:v>
                </c:pt>
                <c:pt idx="78898">
                  <c:v>0.993541397815217</c:v>
                </c:pt>
                <c:pt idx="78899">
                  <c:v>0.98988994329101598</c:v>
                </c:pt>
                <c:pt idx="78900">
                  <c:v>0.98890438153728</c:v>
                </c:pt>
                <c:pt idx="78901">
                  <c:v>0.98902614442103798</c:v>
                </c:pt>
                <c:pt idx="78902">
                  <c:v>0.99288070113258298</c:v>
                </c:pt>
                <c:pt idx="78903">
                  <c:v>0.99217706451880305</c:v>
                </c:pt>
                <c:pt idx="78904">
                  <c:v>0.99249968182215698</c:v>
                </c:pt>
                <c:pt idx="78905">
                  <c:v>0.99275218956748301</c:v>
                </c:pt>
                <c:pt idx="78906">
                  <c:v>0.98994557770178404</c:v>
                </c:pt>
                <c:pt idx="78907">
                  <c:v>0.98871881957476304</c:v>
                </c:pt>
                <c:pt idx="78908">
                  <c:v>0.99270589077145599</c:v>
                </c:pt>
                <c:pt idx="78909">
                  <c:v>0.98577579206041999</c:v>
                </c:pt>
                <c:pt idx="78910">
                  <c:v>0.991894495791802</c:v>
                </c:pt>
                <c:pt idx="78911">
                  <c:v>0.98943328697689303</c:v>
                </c:pt>
                <c:pt idx="78912">
                  <c:v>0.98890919490429896</c:v>
                </c:pt>
                <c:pt idx="78913">
                  <c:v>0.99086477043848298</c:v>
                </c:pt>
                <c:pt idx="78914">
                  <c:v>0.99312819068936098</c:v>
                </c:pt>
                <c:pt idx="78915">
                  <c:v>0.98824154868010705</c:v>
                </c:pt>
                <c:pt idx="78916">
                  <c:v>0.99373793774183805</c:v>
                </c:pt>
                <c:pt idx="78917">
                  <c:v>0.98778781606077803</c:v>
                </c:pt>
                <c:pt idx="78918">
                  <c:v>0.99106938103965703</c:v>
                </c:pt>
                <c:pt idx="78919">
                  <c:v>0.99024196600144099</c:v>
                </c:pt>
                <c:pt idx="78920">
                  <c:v>0.991690593554585</c:v>
                </c:pt>
                <c:pt idx="78921">
                  <c:v>0.98796673001287905</c:v>
                </c:pt>
                <c:pt idx="78922">
                  <c:v>0.98851768115496796</c:v>
                </c:pt>
                <c:pt idx="78923">
                  <c:v>0.99092715944861898</c:v>
                </c:pt>
                <c:pt idx="78924">
                  <c:v>0.99151981469738404</c:v>
                </c:pt>
                <c:pt idx="78925">
                  <c:v>0.99085553011523297</c:v>
                </c:pt>
                <c:pt idx="78926">
                  <c:v>0.98839144044281502</c:v>
                </c:pt>
                <c:pt idx="78927">
                  <c:v>0.98677364507781096</c:v>
                </c:pt>
                <c:pt idx="78928">
                  <c:v>0.988614065564692</c:v>
                </c:pt>
                <c:pt idx="78929">
                  <c:v>0.98955336983202102</c:v>
                </c:pt>
                <c:pt idx="78930">
                  <c:v>0.99175089843561504</c:v>
                </c:pt>
                <c:pt idx="78931">
                  <c:v>0.99256324667159801</c:v>
                </c:pt>
                <c:pt idx="78932">
                  <c:v>0.98818198653688905</c:v>
                </c:pt>
                <c:pt idx="78933">
                  <c:v>0.989553729293846</c:v>
                </c:pt>
                <c:pt idx="78934">
                  <c:v>0.98790791255069099</c:v>
                </c:pt>
                <c:pt idx="78935">
                  <c:v>0.99259742834673703</c:v>
                </c:pt>
                <c:pt idx="78936">
                  <c:v>0.99116677231468597</c:v>
                </c:pt>
                <c:pt idx="78937">
                  <c:v>0.99240559586819499</c:v>
                </c:pt>
                <c:pt idx="78938">
                  <c:v>0.98821044295606597</c:v>
                </c:pt>
                <c:pt idx="78939">
                  <c:v>0.99333072533316402</c:v>
                </c:pt>
                <c:pt idx="78940">
                  <c:v>0.98843757262683196</c:v>
                </c:pt>
                <c:pt idx="78941">
                  <c:v>0.98854571287443105</c:v>
                </c:pt>
                <c:pt idx="78942">
                  <c:v>0.993033303185334</c:v>
                </c:pt>
                <c:pt idx="78943">
                  <c:v>0.99138011533203796</c:v>
                </c:pt>
                <c:pt idx="78944">
                  <c:v>0.99179689569660801</c:v>
                </c:pt>
                <c:pt idx="78945">
                  <c:v>0.98780191936200201</c:v>
                </c:pt>
                <c:pt idx="78946">
                  <c:v>0.99156362256275998</c:v>
                </c:pt>
                <c:pt idx="78947">
                  <c:v>0.99170864280169801</c:v>
                </c:pt>
                <c:pt idx="78948">
                  <c:v>0.98766631677667005</c:v>
                </c:pt>
                <c:pt idx="78949">
                  <c:v>0.99126086660443602</c:v>
                </c:pt>
                <c:pt idx="78950">
                  <c:v>0.98664890886437495</c:v>
                </c:pt>
                <c:pt idx="78951">
                  <c:v>0.99219942242157599</c:v>
                </c:pt>
                <c:pt idx="78952">
                  <c:v>0.98787500033584297</c:v>
                </c:pt>
                <c:pt idx="78953">
                  <c:v>0.98805003373519495</c:v>
                </c:pt>
                <c:pt idx="78954">
                  <c:v>0.992178848467551</c:v>
                </c:pt>
                <c:pt idx="78955">
                  <c:v>0.988869902665791</c:v>
                </c:pt>
                <c:pt idx="78956">
                  <c:v>0.99143163192320205</c:v>
                </c:pt>
                <c:pt idx="78957">
                  <c:v>0.98994013282194104</c:v>
                </c:pt>
                <c:pt idx="78958">
                  <c:v>0.99214089183791399</c:v>
                </c:pt>
                <c:pt idx="78959">
                  <c:v>0.99055986371509597</c:v>
                </c:pt>
                <c:pt idx="78960">
                  <c:v>0.99274707743219903</c:v>
                </c:pt>
                <c:pt idx="78961">
                  <c:v>0.99102817004932398</c:v>
                </c:pt>
                <c:pt idx="78962">
                  <c:v>0.99464070235482704</c:v>
                </c:pt>
                <c:pt idx="78963">
                  <c:v>0.98664602845243299</c:v>
                </c:pt>
                <c:pt idx="78964">
                  <c:v>0.98990377896591997</c:v>
                </c:pt>
                <c:pt idx="78965">
                  <c:v>0.99068394623066403</c:v>
                </c:pt>
                <c:pt idx="78966">
                  <c:v>0.993133661532558</c:v>
                </c:pt>
                <c:pt idx="78967">
                  <c:v>0.98790458016213001</c:v>
                </c:pt>
                <c:pt idx="78968">
                  <c:v>0.98935210885772296</c:v>
                </c:pt>
                <c:pt idx="78969">
                  <c:v>0.99374864895305204</c:v>
                </c:pt>
                <c:pt idx="78970">
                  <c:v>0.98985755432464895</c:v>
                </c:pt>
                <c:pt idx="78971">
                  <c:v>0.9919981973991</c:v>
                </c:pt>
                <c:pt idx="78972">
                  <c:v>0.991372887823042</c:v>
                </c:pt>
                <c:pt idx="78973">
                  <c:v>0.99392403229387805</c:v>
                </c:pt>
                <c:pt idx="78974">
                  <c:v>0.98861318684093702</c:v>
                </c:pt>
                <c:pt idx="78975">
                  <c:v>0.99096142430480705</c:v>
                </c:pt>
                <c:pt idx="78976">
                  <c:v>0.98661687896011796</c:v>
                </c:pt>
                <c:pt idx="78977">
                  <c:v>0.99198571621281695</c:v>
                </c:pt>
                <c:pt idx="78978">
                  <c:v>0.98974159358907898</c:v>
                </c:pt>
                <c:pt idx="78979">
                  <c:v>0.98970455960237802</c:v>
                </c:pt>
                <c:pt idx="78980">
                  <c:v>0.98958712894037104</c:v>
                </c:pt>
                <c:pt idx="78981">
                  <c:v>0.991071276067096</c:v>
                </c:pt>
                <c:pt idx="78982">
                  <c:v>0.99141800199446695</c:v>
                </c:pt>
                <c:pt idx="78983">
                  <c:v>0.99013865895514197</c:v>
                </c:pt>
                <c:pt idx="78984">
                  <c:v>0.98894377221878704</c:v>
                </c:pt>
                <c:pt idx="78985">
                  <c:v>0.98741424910027398</c:v>
                </c:pt>
                <c:pt idx="78986">
                  <c:v>0.98821532779725396</c:v>
                </c:pt>
                <c:pt idx="78987">
                  <c:v>0.98652484783123895</c:v>
                </c:pt>
                <c:pt idx="78988">
                  <c:v>0.99076773720140998</c:v>
                </c:pt>
                <c:pt idx="78989">
                  <c:v>0.991680282692051</c:v>
                </c:pt>
                <c:pt idx="78990">
                  <c:v>0.99308775041456898</c:v>
                </c:pt>
                <c:pt idx="78991">
                  <c:v>0.98887966552779605</c:v>
                </c:pt>
                <c:pt idx="78992">
                  <c:v>0.98896883567858096</c:v>
                </c:pt>
                <c:pt idx="78993">
                  <c:v>0.98826445185700995</c:v>
                </c:pt>
                <c:pt idx="78994">
                  <c:v>0.99083989389514204</c:v>
                </c:pt>
                <c:pt idx="78995">
                  <c:v>0.98851616921707497</c:v>
                </c:pt>
                <c:pt idx="78996">
                  <c:v>0.98663526911079702</c:v>
                </c:pt>
                <c:pt idx="78997">
                  <c:v>0.99213945993977004</c:v>
                </c:pt>
                <c:pt idx="78998">
                  <c:v>0.98900258954933895</c:v>
                </c:pt>
                <c:pt idx="78999">
                  <c:v>0.99248774539846196</c:v>
                </c:pt>
                <c:pt idx="79000">
                  <c:v>0.98855836556347398</c:v>
                </c:pt>
                <c:pt idx="79001">
                  <c:v>0.99170994936877999</c:v>
                </c:pt>
                <c:pt idx="79002">
                  <c:v>0.98951970199252004</c:v>
                </c:pt>
                <c:pt idx="79003">
                  <c:v>0.99185011898706799</c:v>
                </c:pt>
                <c:pt idx="79004">
                  <c:v>0.98899553565637999</c:v>
                </c:pt>
                <c:pt idx="79005">
                  <c:v>0.98764659599780902</c:v>
                </c:pt>
                <c:pt idx="79006">
                  <c:v>0.992735624920149</c:v>
                </c:pt>
                <c:pt idx="79007">
                  <c:v>0.99293312365474096</c:v>
                </c:pt>
                <c:pt idx="79008">
                  <c:v>0.99128241884603396</c:v>
                </c:pt>
                <c:pt idx="79009">
                  <c:v>0.99008162528383503</c:v>
                </c:pt>
                <c:pt idx="79010">
                  <c:v>0.98950068237151501</c:v>
                </c:pt>
                <c:pt idx="79011">
                  <c:v>0.99299012404990805</c:v>
                </c:pt>
                <c:pt idx="79012">
                  <c:v>0.98813959096187698</c:v>
                </c:pt>
                <c:pt idx="79013">
                  <c:v>0.99030140029437597</c:v>
                </c:pt>
                <c:pt idx="79014">
                  <c:v>0.99047838538879096</c:v>
                </c:pt>
                <c:pt idx="79015">
                  <c:v>0.99098604276643398</c:v>
                </c:pt>
                <c:pt idx="79016">
                  <c:v>0.99293215747324504</c:v>
                </c:pt>
                <c:pt idx="79017">
                  <c:v>0.98864915938489395</c:v>
                </c:pt>
                <c:pt idx="79018">
                  <c:v>0.99223488748278599</c:v>
                </c:pt>
                <c:pt idx="79019">
                  <c:v>0.98947784102093395</c:v>
                </c:pt>
                <c:pt idx="79020">
                  <c:v>0.98965858173159305</c:v>
                </c:pt>
                <c:pt idx="79021">
                  <c:v>0.99092187749743199</c:v>
                </c:pt>
                <c:pt idx="79022">
                  <c:v>0.98935593255226495</c:v>
                </c:pt>
                <c:pt idx="79023">
                  <c:v>0.99063345767842803</c:v>
                </c:pt>
                <c:pt idx="79024">
                  <c:v>0.990801206840354</c:v>
                </c:pt>
                <c:pt idx="79025">
                  <c:v>0.99171781659394598</c:v>
                </c:pt>
                <c:pt idx="79026">
                  <c:v>0.98978523927263795</c:v>
                </c:pt>
                <c:pt idx="79027">
                  <c:v>0.98934962511112301</c:v>
                </c:pt>
                <c:pt idx="79028">
                  <c:v>0.99152046643259895</c:v>
                </c:pt>
                <c:pt idx="79029">
                  <c:v>0.99065595020423902</c:v>
                </c:pt>
                <c:pt idx="79030">
                  <c:v>0.99148419303629098</c:v>
                </c:pt>
                <c:pt idx="79031">
                  <c:v>0.99197787770321799</c:v>
                </c:pt>
                <c:pt idx="79032">
                  <c:v>0.98997106887039898</c:v>
                </c:pt>
                <c:pt idx="79033">
                  <c:v>0.98810782477125403</c:v>
                </c:pt>
                <c:pt idx="79034">
                  <c:v>0.99071071390348997</c:v>
                </c:pt>
                <c:pt idx="79035">
                  <c:v>0.98653793594143002</c:v>
                </c:pt>
                <c:pt idx="79036">
                  <c:v>0.98859826401089501</c:v>
                </c:pt>
                <c:pt idx="79037">
                  <c:v>0.99076543402205497</c:v>
                </c:pt>
                <c:pt idx="79038">
                  <c:v>0.98904379601990899</c:v>
                </c:pt>
                <c:pt idx="79039">
                  <c:v>0.987433056520578</c:v>
                </c:pt>
                <c:pt idx="79040">
                  <c:v>0.98780729228186204</c:v>
                </c:pt>
                <c:pt idx="79041">
                  <c:v>0.98712146475495999</c:v>
                </c:pt>
                <c:pt idx="79042">
                  <c:v>0.99327665900305095</c:v>
                </c:pt>
                <c:pt idx="79043">
                  <c:v>0.98782326554460897</c:v>
                </c:pt>
                <c:pt idx="79044">
                  <c:v>0.98982504452380005</c:v>
                </c:pt>
                <c:pt idx="79045">
                  <c:v>0.98695910767178296</c:v>
                </c:pt>
                <c:pt idx="79046">
                  <c:v>0.99223274751783297</c:v>
                </c:pt>
                <c:pt idx="79047">
                  <c:v>0.99183899609989601</c:v>
                </c:pt>
                <c:pt idx="79048">
                  <c:v>0.988964126579018</c:v>
                </c:pt>
                <c:pt idx="79049">
                  <c:v>0.99115528819685905</c:v>
                </c:pt>
                <c:pt idx="79050">
                  <c:v>0.98851473961701197</c:v>
                </c:pt>
                <c:pt idx="79051">
                  <c:v>0.98848149246337802</c:v>
                </c:pt>
                <c:pt idx="79052">
                  <c:v>0.99211727615938505</c:v>
                </c:pt>
                <c:pt idx="79053">
                  <c:v>0.99233133844033805</c:v>
                </c:pt>
                <c:pt idx="79054">
                  <c:v>0.99095916490323599</c:v>
                </c:pt>
                <c:pt idx="79055">
                  <c:v>0.99261113543330803</c:v>
                </c:pt>
                <c:pt idx="79056">
                  <c:v>0.99263233260351302</c:v>
                </c:pt>
                <c:pt idx="79057">
                  <c:v>0.99287884650511304</c:v>
                </c:pt>
                <c:pt idx="79058">
                  <c:v>0.99125652184195501</c:v>
                </c:pt>
                <c:pt idx="79059">
                  <c:v>0.98893578287856798</c:v>
                </c:pt>
                <c:pt idx="79060">
                  <c:v>0.98762111512756401</c:v>
                </c:pt>
                <c:pt idx="79061">
                  <c:v>0.98830542959185497</c:v>
                </c:pt>
                <c:pt idx="79062">
                  <c:v>0.99191812726140804</c:v>
                </c:pt>
                <c:pt idx="79063">
                  <c:v>0.98934978728115197</c:v>
                </c:pt>
                <c:pt idx="79064">
                  <c:v>0.98597887312242805</c:v>
                </c:pt>
                <c:pt idx="79065">
                  <c:v>0.99246130185822101</c:v>
                </c:pt>
                <c:pt idx="79066">
                  <c:v>0.98828333041895</c:v>
                </c:pt>
                <c:pt idx="79067">
                  <c:v>0.99040609744947405</c:v>
                </c:pt>
                <c:pt idx="79068">
                  <c:v>0.994802728387849</c:v>
                </c:pt>
                <c:pt idx="79069">
                  <c:v>0.98898614466345203</c:v>
                </c:pt>
                <c:pt idx="79070">
                  <c:v>0.98917150275528798</c:v>
                </c:pt>
                <c:pt idx="79071">
                  <c:v>0.98937821446738194</c:v>
                </c:pt>
                <c:pt idx="79072">
                  <c:v>0.98804922065883005</c:v>
                </c:pt>
                <c:pt idx="79073">
                  <c:v>0.98823804577199403</c:v>
                </c:pt>
                <c:pt idx="79074">
                  <c:v>0.98820884299654499</c:v>
                </c:pt>
                <c:pt idx="79075">
                  <c:v>0.98781920636516996</c:v>
                </c:pt>
                <c:pt idx="79076">
                  <c:v>0.99197430598757397</c:v>
                </c:pt>
                <c:pt idx="79077">
                  <c:v>0.99089442975127695</c:v>
                </c:pt>
                <c:pt idx="79078">
                  <c:v>0.99072039871976103</c:v>
                </c:pt>
                <c:pt idx="79079">
                  <c:v>0.98877638884039998</c:v>
                </c:pt>
                <c:pt idx="79080">
                  <c:v>0.98784706019430002</c:v>
                </c:pt>
                <c:pt idx="79081">
                  <c:v>0.98902124983222295</c:v>
                </c:pt>
                <c:pt idx="79082">
                  <c:v>0.99276135423870104</c:v>
                </c:pt>
                <c:pt idx="79083">
                  <c:v>0.99245024840743901</c:v>
                </c:pt>
                <c:pt idx="79084">
                  <c:v>0.98937463293731298</c:v>
                </c:pt>
                <c:pt idx="79085">
                  <c:v>0.98667634777115498</c:v>
                </c:pt>
                <c:pt idx="79086">
                  <c:v>0.99135835048274801</c:v>
                </c:pt>
                <c:pt idx="79087">
                  <c:v>0.99149592366026895</c:v>
                </c:pt>
                <c:pt idx="79088">
                  <c:v>0.98969764224267998</c:v>
                </c:pt>
                <c:pt idx="79089">
                  <c:v>0.98988222881300703</c:v>
                </c:pt>
                <c:pt idx="79090">
                  <c:v>0.99363227222500194</c:v>
                </c:pt>
                <c:pt idx="79091">
                  <c:v>0.98750990899100399</c:v>
                </c:pt>
                <c:pt idx="79092">
                  <c:v>0.98918652881635005</c:v>
                </c:pt>
                <c:pt idx="79093">
                  <c:v>0.98774412826507096</c:v>
                </c:pt>
                <c:pt idx="79094">
                  <c:v>0.99086910633016201</c:v>
                </c:pt>
                <c:pt idx="79095">
                  <c:v>0.99133772170034895</c:v>
                </c:pt>
                <c:pt idx="79096">
                  <c:v>0.99265076536224495</c:v>
                </c:pt>
                <c:pt idx="79097">
                  <c:v>0.98741653760432502</c:v>
                </c:pt>
                <c:pt idx="79098">
                  <c:v>0.99333212708143104</c:v>
                </c:pt>
                <c:pt idx="79099">
                  <c:v>0.99182394088680303</c:v>
                </c:pt>
                <c:pt idx="79100">
                  <c:v>0.98925281671763499</c:v>
                </c:pt>
                <c:pt idx="79101">
                  <c:v>0.99195617449232798</c:v>
                </c:pt>
                <c:pt idx="79102">
                  <c:v>0.98896414528255105</c:v>
                </c:pt>
                <c:pt idx="79103">
                  <c:v>0.99413051854729095</c:v>
                </c:pt>
                <c:pt idx="79104">
                  <c:v>0.988483755677803</c:v>
                </c:pt>
                <c:pt idx="79105">
                  <c:v>0.99133961349293298</c:v>
                </c:pt>
                <c:pt idx="79106">
                  <c:v>0.99243579615105004</c:v>
                </c:pt>
                <c:pt idx="79107">
                  <c:v>0.99056777524299799</c:v>
                </c:pt>
                <c:pt idx="79108">
                  <c:v>0.99207990905917598</c:v>
                </c:pt>
                <c:pt idx="79109">
                  <c:v>0.99117336738749995</c:v>
                </c:pt>
                <c:pt idx="79110">
                  <c:v>0.98887695753808802</c:v>
                </c:pt>
                <c:pt idx="79111">
                  <c:v>0.99124476305391995</c:v>
                </c:pt>
                <c:pt idx="79112">
                  <c:v>0.99199683820325202</c:v>
                </c:pt>
                <c:pt idx="79113">
                  <c:v>0.99100554481857095</c:v>
                </c:pt>
                <c:pt idx="79114">
                  <c:v>0.98817988339428398</c:v>
                </c:pt>
                <c:pt idx="79115">
                  <c:v>0.99139174378690398</c:v>
                </c:pt>
                <c:pt idx="79116">
                  <c:v>0.98885342780617602</c:v>
                </c:pt>
                <c:pt idx="79117">
                  <c:v>0.98800633829514195</c:v>
                </c:pt>
                <c:pt idx="79118">
                  <c:v>0.99095666365706703</c:v>
                </c:pt>
                <c:pt idx="79119">
                  <c:v>0.99213409579685796</c:v>
                </c:pt>
                <c:pt idx="79120">
                  <c:v>0.99266190151764599</c:v>
                </c:pt>
                <c:pt idx="79121">
                  <c:v>0.98677878007579301</c:v>
                </c:pt>
                <c:pt idx="79122">
                  <c:v>0.992711010553466</c:v>
                </c:pt>
                <c:pt idx="79123">
                  <c:v>0.98991777518486901</c:v>
                </c:pt>
                <c:pt idx="79124">
                  <c:v>0.98917932845100598</c:v>
                </c:pt>
                <c:pt idx="79125">
                  <c:v>0.99153925326207004</c:v>
                </c:pt>
                <c:pt idx="79126">
                  <c:v>0.99021064241988799</c:v>
                </c:pt>
                <c:pt idx="79127">
                  <c:v>0.98634700630378702</c:v>
                </c:pt>
                <c:pt idx="79128">
                  <c:v>0.99290743689148198</c:v>
                </c:pt>
                <c:pt idx="79129">
                  <c:v>0.98901162144349697</c:v>
                </c:pt>
                <c:pt idx="79130">
                  <c:v>0.98983577438197401</c:v>
                </c:pt>
                <c:pt idx="79131">
                  <c:v>0.99260494498455798</c:v>
                </c:pt>
                <c:pt idx="79132">
                  <c:v>0.99069580784945499</c:v>
                </c:pt>
                <c:pt idx="79133">
                  <c:v>0.99175171288277597</c:v>
                </c:pt>
                <c:pt idx="79134">
                  <c:v>0.99193670141346202</c:v>
                </c:pt>
                <c:pt idx="79135">
                  <c:v>0.99109352715858301</c:v>
                </c:pt>
                <c:pt idx="79136">
                  <c:v>0.99134004547219601</c:v>
                </c:pt>
                <c:pt idx="79137">
                  <c:v>0.98810658832935805</c:v>
                </c:pt>
                <c:pt idx="79138">
                  <c:v>0.98843348508573003</c:v>
                </c:pt>
                <c:pt idx="79139">
                  <c:v>0.99426971318534496</c:v>
                </c:pt>
                <c:pt idx="79140">
                  <c:v>0.98782177245018399</c:v>
                </c:pt>
                <c:pt idx="79141">
                  <c:v>0.990011636242209</c:v>
                </c:pt>
                <c:pt idx="79142">
                  <c:v>0.98971137416243105</c:v>
                </c:pt>
                <c:pt idx="79143">
                  <c:v>0.991170176246851</c:v>
                </c:pt>
                <c:pt idx="79144">
                  <c:v>0.98673986677499903</c:v>
                </c:pt>
                <c:pt idx="79145">
                  <c:v>0.99250825153280198</c:v>
                </c:pt>
                <c:pt idx="79146">
                  <c:v>0.98969749767200099</c:v>
                </c:pt>
                <c:pt idx="79147">
                  <c:v>0.99359402862769097</c:v>
                </c:pt>
                <c:pt idx="79148">
                  <c:v>0.989720374785232</c:v>
                </c:pt>
                <c:pt idx="79149">
                  <c:v>0.99431021006390097</c:v>
                </c:pt>
                <c:pt idx="79150">
                  <c:v>0.98756693009824104</c:v>
                </c:pt>
                <c:pt idx="79151">
                  <c:v>0.99055833838792695</c:v>
                </c:pt>
                <c:pt idx="79152">
                  <c:v>0.99353198514722096</c:v>
                </c:pt>
                <c:pt idx="79153">
                  <c:v>0.98626424832506998</c:v>
                </c:pt>
                <c:pt idx="79154">
                  <c:v>0.99234763371536405</c:v>
                </c:pt>
                <c:pt idx="79155">
                  <c:v>0.99238961121059799</c:v>
                </c:pt>
                <c:pt idx="79156">
                  <c:v>0.99155655874541904</c:v>
                </c:pt>
                <c:pt idx="79157">
                  <c:v>0.98963210565836202</c:v>
                </c:pt>
                <c:pt idx="79158">
                  <c:v>0.99068954884367499</c:v>
                </c:pt>
                <c:pt idx="79159">
                  <c:v>0.98923407325913204</c:v>
                </c:pt>
                <c:pt idx="79160">
                  <c:v>0.98797724063113401</c:v>
                </c:pt>
                <c:pt idx="79161">
                  <c:v>0.99067680647054801</c:v>
                </c:pt>
                <c:pt idx="79162">
                  <c:v>0.98951245802358301</c:v>
                </c:pt>
                <c:pt idx="79163">
                  <c:v>0.99243763256297901</c:v>
                </c:pt>
                <c:pt idx="79164">
                  <c:v>0.98769413873873801</c:v>
                </c:pt>
                <c:pt idx="79165">
                  <c:v>0.99174014805597499</c:v>
                </c:pt>
                <c:pt idx="79166">
                  <c:v>0.99141270572391604</c:v>
                </c:pt>
                <c:pt idx="79167">
                  <c:v>0.99116748477135996</c:v>
                </c:pt>
                <c:pt idx="79168">
                  <c:v>0.99205724392637495</c:v>
                </c:pt>
                <c:pt idx="79169">
                  <c:v>0.99060509198483504</c:v>
                </c:pt>
                <c:pt idx="79170">
                  <c:v>0.98965866690836302</c:v>
                </c:pt>
                <c:pt idx="79171">
                  <c:v>0.99148353773515896</c:v>
                </c:pt>
                <c:pt idx="79172">
                  <c:v>0.98710694842027402</c:v>
                </c:pt>
                <c:pt idx="79173">
                  <c:v>0.99433674067408295</c:v>
                </c:pt>
                <c:pt idx="79174">
                  <c:v>0.99099986943886398</c:v>
                </c:pt>
                <c:pt idx="79175">
                  <c:v>0.98945903869792096</c:v>
                </c:pt>
                <c:pt idx="79176">
                  <c:v>0.99142097604224699</c:v>
                </c:pt>
                <c:pt idx="79177">
                  <c:v>0.99233169948245004</c:v>
                </c:pt>
                <c:pt idx="79178">
                  <c:v>0.99048559505872502</c:v>
                </c:pt>
                <c:pt idx="79179">
                  <c:v>0.99014929455039102</c:v>
                </c:pt>
                <c:pt idx="79180">
                  <c:v>0.98997360505790499</c:v>
                </c:pt>
                <c:pt idx="79181">
                  <c:v>0.98848926439052798</c:v>
                </c:pt>
                <c:pt idx="79182">
                  <c:v>0.98956321122340996</c:v>
                </c:pt>
                <c:pt idx="79183">
                  <c:v>0.99068816948319205</c:v>
                </c:pt>
                <c:pt idx="79184">
                  <c:v>0.99054144074112704</c:v>
                </c:pt>
                <c:pt idx="79185">
                  <c:v>0.98929142199554798</c:v>
                </c:pt>
                <c:pt idx="79186">
                  <c:v>0.98985197460604202</c:v>
                </c:pt>
                <c:pt idx="79187">
                  <c:v>0.99062886388373195</c:v>
                </c:pt>
                <c:pt idx="79188">
                  <c:v>0.98643819524501097</c:v>
                </c:pt>
                <c:pt idx="79189">
                  <c:v>0.98942359668560997</c:v>
                </c:pt>
                <c:pt idx="79190">
                  <c:v>0.98781554060008803</c:v>
                </c:pt>
                <c:pt idx="79191">
                  <c:v>0.98812591112750103</c:v>
                </c:pt>
                <c:pt idx="79192">
                  <c:v>0.98880368939422103</c:v>
                </c:pt>
                <c:pt idx="79193">
                  <c:v>0.98886766539511906</c:v>
                </c:pt>
                <c:pt idx="79194">
                  <c:v>0.98804433200072905</c:v>
                </c:pt>
                <c:pt idx="79195">
                  <c:v>0.98946509977462305</c:v>
                </c:pt>
                <c:pt idx="79196">
                  <c:v>0.98781242150271797</c:v>
                </c:pt>
                <c:pt idx="79197">
                  <c:v>0.987139693231741</c:v>
                </c:pt>
                <c:pt idx="79198">
                  <c:v>0.99385113494395705</c:v>
                </c:pt>
                <c:pt idx="79199">
                  <c:v>0.99010735988083398</c:v>
                </c:pt>
                <c:pt idx="79200">
                  <c:v>0.99374826431894103</c:v>
                </c:pt>
                <c:pt idx="79201">
                  <c:v>0.98975818868620102</c:v>
                </c:pt>
                <c:pt idx="79202">
                  <c:v>0.99048260093029294</c:v>
                </c:pt>
                <c:pt idx="79203">
                  <c:v>0.98965389145007299</c:v>
                </c:pt>
                <c:pt idx="79204">
                  <c:v>0.98786749888313097</c:v>
                </c:pt>
                <c:pt idx="79205">
                  <c:v>0.98967748814830403</c:v>
                </c:pt>
                <c:pt idx="79206">
                  <c:v>0.98647611806773094</c:v>
                </c:pt>
                <c:pt idx="79207">
                  <c:v>0.98999438606608203</c:v>
                </c:pt>
                <c:pt idx="79208">
                  <c:v>0.99313573054927495</c:v>
                </c:pt>
                <c:pt idx="79209">
                  <c:v>0.98824122836009598</c:v>
                </c:pt>
                <c:pt idx="79210">
                  <c:v>0.99241090818812105</c:v>
                </c:pt>
                <c:pt idx="79211">
                  <c:v>0.98704808535706501</c:v>
                </c:pt>
                <c:pt idx="79212">
                  <c:v>0.99339709755373695</c:v>
                </c:pt>
                <c:pt idx="79213">
                  <c:v>0.991271860503944</c:v>
                </c:pt>
                <c:pt idx="79214">
                  <c:v>0.99253795212664098</c:v>
                </c:pt>
                <c:pt idx="79215">
                  <c:v>0.98826346119515196</c:v>
                </c:pt>
                <c:pt idx="79216">
                  <c:v>0.99250957863073497</c:v>
                </c:pt>
                <c:pt idx="79217">
                  <c:v>0.991432634757483</c:v>
                </c:pt>
                <c:pt idx="79218">
                  <c:v>0.99430777669271997</c:v>
                </c:pt>
                <c:pt idx="79219">
                  <c:v>0.98742426853597698</c:v>
                </c:pt>
                <c:pt idx="79220">
                  <c:v>0.99152928817653596</c:v>
                </c:pt>
                <c:pt idx="79221">
                  <c:v>0.98847336489731297</c:v>
                </c:pt>
                <c:pt idx="79222">
                  <c:v>0.986768134137745</c:v>
                </c:pt>
                <c:pt idx="79223">
                  <c:v>0.99252936220240295</c:v>
                </c:pt>
                <c:pt idx="79224">
                  <c:v>0.98838844496678102</c:v>
                </c:pt>
                <c:pt idx="79225">
                  <c:v>0.99083100045614203</c:v>
                </c:pt>
                <c:pt idx="79226">
                  <c:v>0.99171214574448596</c:v>
                </c:pt>
                <c:pt idx="79227">
                  <c:v>0.98806795889811305</c:v>
                </c:pt>
                <c:pt idx="79228">
                  <c:v>0.98809902524764703</c:v>
                </c:pt>
                <c:pt idx="79229">
                  <c:v>0.98727365602820705</c:v>
                </c:pt>
                <c:pt idx="79230">
                  <c:v>0.98881830280113003</c:v>
                </c:pt>
                <c:pt idx="79231">
                  <c:v>0.98777169245082896</c:v>
                </c:pt>
                <c:pt idx="79232">
                  <c:v>0.98822301223521203</c:v>
                </c:pt>
                <c:pt idx="79233">
                  <c:v>0.98882542152633102</c:v>
                </c:pt>
                <c:pt idx="79234">
                  <c:v>0.98857729609177702</c:v>
                </c:pt>
                <c:pt idx="79235">
                  <c:v>0.98807456021481599</c:v>
                </c:pt>
                <c:pt idx="79236">
                  <c:v>0.99218758586269695</c:v>
                </c:pt>
                <c:pt idx="79237">
                  <c:v>0.98724777017114995</c:v>
                </c:pt>
                <c:pt idx="79238">
                  <c:v>0.99255698755589905</c:v>
                </c:pt>
                <c:pt idx="79239">
                  <c:v>0.98937140509657095</c:v>
                </c:pt>
                <c:pt idx="79240">
                  <c:v>0.99068307060693495</c:v>
                </c:pt>
                <c:pt idx="79241">
                  <c:v>0.98883227203040902</c:v>
                </c:pt>
                <c:pt idx="79242">
                  <c:v>0.98854294495633299</c:v>
                </c:pt>
                <c:pt idx="79243">
                  <c:v>0.99155408181188998</c:v>
                </c:pt>
                <c:pt idx="79244">
                  <c:v>0.98825753372815806</c:v>
                </c:pt>
                <c:pt idx="79245">
                  <c:v>0.99038600472779703</c:v>
                </c:pt>
                <c:pt idx="79246">
                  <c:v>0.99441687221097097</c:v>
                </c:pt>
                <c:pt idx="79247">
                  <c:v>0.98781792216111297</c:v>
                </c:pt>
                <c:pt idx="79248">
                  <c:v>0.98916812970457701</c:v>
                </c:pt>
                <c:pt idx="79249">
                  <c:v>0.99263882835372697</c:v>
                </c:pt>
                <c:pt idx="79250">
                  <c:v>0.99333650750999403</c:v>
                </c:pt>
                <c:pt idx="79251">
                  <c:v>0.98743520475466895</c:v>
                </c:pt>
                <c:pt idx="79252">
                  <c:v>0.99075133106477997</c:v>
                </c:pt>
                <c:pt idx="79253">
                  <c:v>0.98669683004110698</c:v>
                </c:pt>
                <c:pt idx="79254">
                  <c:v>0.98947567047854901</c:v>
                </c:pt>
                <c:pt idx="79255">
                  <c:v>0.98817387121815203</c:v>
                </c:pt>
                <c:pt idx="79256">
                  <c:v>0.99153719918067995</c:v>
                </c:pt>
                <c:pt idx="79257">
                  <c:v>0.98901288166111501</c:v>
                </c:pt>
                <c:pt idx="79258">
                  <c:v>0.99200757781756299</c:v>
                </c:pt>
                <c:pt idx="79259">
                  <c:v>0.99188817209607505</c:v>
                </c:pt>
                <c:pt idx="79260">
                  <c:v>0.99300133854457395</c:v>
                </c:pt>
                <c:pt idx="79261">
                  <c:v>0.98930290923695996</c:v>
                </c:pt>
                <c:pt idx="79262">
                  <c:v>0.98753128968475701</c:v>
                </c:pt>
                <c:pt idx="79263">
                  <c:v>0.99199130405106295</c:v>
                </c:pt>
                <c:pt idx="79264">
                  <c:v>0.99186095878443903</c:v>
                </c:pt>
                <c:pt idx="79265">
                  <c:v>0.98709937384197899</c:v>
                </c:pt>
                <c:pt idx="79266">
                  <c:v>0.99454034816266801</c:v>
                </c:pt>
                <c:pt idx="79267">
                  <c:v>0.98968886013173296</c:v>
                </c:pt>
                <c:pt idx="79268">
                  <c:v>0.99163298307251102</c:v>
                </c:pt>
                <c:pt idx="79269">
                  <c:v>0.99224878297599695</c:v>
                </c:pt>
                <c:pt idx="79270">
                  <c:v>0.98985550894048502</c:v>
                </c:pt>
                <c:pt idx="79271">
                  <c:v>0.98999978828410096</c:v>
                </c:pt>
                <c:pt idx="79272">
                  <c:v>0.98819335058229296</c:v>
                </c:pt>
                <c:pt idx="79273">
                  <c:v>0.993535706910876</c:v>
                </c:pt>
                <c:pt idx="79274">
                  <c:v>0.98883639340459994</c:v>
                </c:pt>
                <c:pt idx="79275">
                  <c:v>0.98925183610512701</c:v>
                </c:pt>
                <c:pt idx="79276">
                  <c:v>0.99043177575309505</c:v>
                </c:pt>
                <c:pt idx="79277">
                  <c:v>0.99386672967883205</c:v>
                </c:pt>
                <c:pt idx="79278">
                  <c:v>0.985317845250133</c:v>
                </c:pt>
                <c:pt idx="79279">
                  <c:v>0.99244152777212102</c:v>
                </c:pt>
                <c:pt idx="79280">
                  <c:v>0.99172316447657904</c:v>
                </c:pt>
                <c:pt idx="79281">
                  <c:v>0.992126412430127</c:v>
                </c:pt>
                <c:pt idx="79282">
                  <c:v>0.98806120487730098</c:v>
                </c:pt>
                <c:pt idx="79283">
                  <c:v>0.99334654569334102</c:v>
                </c:pt>
                <c:pt idx="79284">
                  <c:v>0.98979373955301797</c:v>
                </c:pt>
                <c:pt idx="79285">
                  <c:v>0.98731963904630904</c:v>
                </c:pt>
                <c:pt idx="79286">
                  <c:v>0.99117524146170999</c:v>
                </c:pt>
                <c:pt idx="79287">
                  <c:v>0.99177044957524096</c:v>
                </c:pt>
                <c:pt idx="79288">
                  <c:v>0.99094852860254201</c:v>
                </c:pt>
                <c:pt idx="79289">
                  <c:v>0.98738483207401595</c:v>
                </c:pt>
                <c:pt idx="79290">
                  <c:v>0.99182881036592396</c:v>
                </c:pt>
                <c:pt idx="79291">
                  <c:v>0.990716593527594</c:v>
                </c:pt>
                <c:pt idx="79292">
                  <c:v>0.98994531896349203</c:v>
                </c:pt>
                <c:pt idx="79293">
                  <c:v>0.99057443734881601</c:v>
                </c:pt>
                <c:pt idx="79294">
                  <c:v>0.99040949028561598</c:v>
                </c:pt>
                <c:pt idx="79295">
                  <c:v>0.99230164614022898</c:v>
                </c:pt>
                <c:pt idx="79296">
                  <c:v>0.99207970604822604</c:v>
                </c:pt>
                <c:pt idx="79297">
                  <c:v>0.99254683888053297</c:v>
                </c:pt>
                <c:pt idx="79298">
                  <c:v>0.99038381189411995</c:v>
                </c:pt>
                <c:pt idx="79299">
                  <c:v>0.99228069730055302</c:v>
                </c:pt>
                <c:pt idx="79300">
                  <c:v>0.98872372184053103</c:v>
                </c:pt>
                <c:pt idx="79301">
                  <c:v>0.99303000787593099</c:v>
                </c:pt>
                <c:pt idx="79302">
                  <c:v>0.99200014721908703</c:v>
                </c:pt>
                <c:pt idx="79303">
                  <c:v>0.99122778605849404</c:v>
                </c:pt>
                <c:pt idx="79304">
                  <c:v>0.99220650035916402</c:v>
                </c:pt>
                <c:pt idx="79305">
                  <c:v>0.99303479738777201</c:v>
                </c:pt>
                <c:pt idx="79306">
                  <c:v>0.98943916441990498</c:v>
                </c:pt>
                <c:pt idx="79307">
                  <c:v>0.99298096288642201</c:v>
                </c:pt>
                <c:pt idx="79308">
                  <c:v>0.990405967564706</c:v>
                </c:pt>
                <c:pt idx="79309">
                  <c:v>0.98968337827022002</c:v>
                </c:pt>
                <c:pt idx="79310">
                  <c:v>0.99048404937180601</c:v>
                </c:pt>
                <c:pt idx="79311">
                  <c:v>0.990138914305422</c:v>
                </c:pt>
                <c:pt idx="79312">
                  <c:v>0.99167180100104702</c:v>
                </c:pt>
                <c:pt idx="79313">
                  <c:v>0.98765073433085204</c:v>
                </c:pt>
                <c:pt idx="79314">
                  <c:v>0.99114455037055205</c:v>
                </c:pt>
                <c:pt idx="79315">
                  <c:v>0.98860008735428795</c:v>
                </c:pt>
                <c:pt idx="79316">
                  <c:v>0.99187655852187895</c:v>
                </c:pt>
                <c:pt idx="79317">
                  <c:v>0.99363189460164503</c:v>
                </c:pt>
                <c:pt idx="79318">
                  <c:v>0.98624946033773997</c:v>
                </c:pt>
                <c:pt idx="79319">
                  <c:v>0.99406004787435698</c:v>
                </c:pt>
                <c:pt idx="79320">
                  <c:v>0.99050072443352499</c:v>
                </c:pt>
                <c:pt idx="79321">
                  <c:v>0.98777313569110203</c:v>
                </c:pt>
                <c:pt idx="79322">
                  <c:v>0.99403678204907797</c:v>
                </c:pt>
                <c:pt idx="79323">
                  <c:v>0.99271398747016004</c:v>
                </c:pt>
                <c:pt idx="79324">
                  <c:v>0.99225628686709999</c:v>
                </c:pt>
                <c:pt idx="79325">
                  <c:v>0.99259717535265202</c:v>
                </c:pt>
                <c:pt idx="79326">
                  <c:v>0.98668334243831302</c:v>
                </c:pt>
                <c:pt idx="79327">
                  <c:v>0.98890058697383598</c:v>
                </c:pt>
                <c:pt idx="79328">
                  <c:v>0.99120476834297699</c:v>
                </c:pt>
                <c:pt idx="79329">
                  <c:v>0.98991841131818403</c:v>
                </c:pt>
                <c:pt idx="79330">
                  <c:v>0.98913355083257604</c:v>
                </c:pt>
                <c:pt idx="79331">
                  <c:v>0.99259842938391996</c:v>
                </c:pt>
                <c:pt idx="79332">
                  <c:v>0.99196934979155305</c:v>
                </c:pt>
                <c:pt idx="79333">
                  <c:v>0.99125823343514796</c:v>
                </c:pt>
                <c:pt idx="79334">
                  <c:v>0.99005627853016698</c:v>
                </c:pt>
                <c:pt idx="79335">
                  <c:v>0.98960304735041804</c:v>
                </c:pt>
                <c:pt idx="79336">
                  <c:v>0.99160094732383397</c:v>
                </c:pt>
                <c:pt idx="79337">
                  <c:v>0.99344213984044205</c:v>
                </c:pt>
                <c:pt idx="79338">
                  <c:v>0.99265315135041898</c:v>
                </c:pt>
                <c:pt idx="79339">
                  <c:v>0.98970688803838403</c:v>
                </c:pt>
                <c:pt idx="79340">
                  <c:v>0.99000301727962603</c:v>
                </c:pt>
                <c:pt idx="79341">
                  <c:v>0.99182074836243495</c:v>
                </c:pt>
                <c:pt idx="79342">
                  <c:v>0.993837676823764</c:v>
                </c:pt>
                <c:pt idx="79343">
                  <c:v>0.98688676275811305</c:v>
                </c:pt>
                <c:pt idx="79344">
                  <c:v>0.99371854321558595</c:v>
                </c:pt>
                <c:pt idx="79345">
                  <c:v>0.990753533012941</c:v>
                </c:pt>
                <c:pt idx="79346">
                  <c:v>0.98996783191283899</c:v>
                </c:pt>
                <c:pt idx="79347">
                  <c:v>0.98774483680640301</c:v>
                </c:pt>
                <c:pt idx="79348">
                  <c:v>0.99154216781465498</c:v>
                </c:pt>
                <c:pt idx="79349">
                  <c:v>0.99072336785267001</c:v>
                </c:pt>
                <c:pt idx="79350">
                  <c:v>0.98865688049823697</c:v>
                </c:pt>
                <c:pt idx="79351">
                  <c:v>0.98958887708026</c:v>
                </c:pt>
                <c:pt idx="79352">
                  <c:v>0.99208529973085602</c:v>
                </c:pt>
                <c:pt idx="79353">
                  <c:v>0.99227803431328598</c:v>
                </c:pt>
                <c:pt idx="79354">
                  <c:v>0.99086539599536505</c:v>
                </c:pt>
                <c:pt idx="79355">
                  <c:v>0.99088360000742903</c:v>
                </c:pt>
                <c:pt idx="79356">
                  <c:v>0.98982362640824995</c:v>
                </c:pt>
                <c:pt idx="79357">
                  <c:v>0.99278621901793396</c:v>
                </c:pt>
                <c:pt idx="79358">
                  <c:v>0.98711492820214097</c:v>
                </c:pt>
                <c:pt idx="79359">
                  <c:v>0.99486789624536998</c:v>
                </c:pt>
                <c:pt idx="79360">
                  <c:v>0.98912351692142697</c:v>
                </c:pt>
                <c:pt idx="79361">
                  <c:v>0.98771072361330803</c:v>
                </c:pt>
                <c:pt idx="79362">
                  <c:v>0.99315026509306104</c:v>
                </c:pt>
                <c:pt idx="79363">
                  <c:v>0.99022474748158495</c:v>
                </c:pt>
                <c:pt idx="79364">
                  <c:v>0.99154366205927902</c:v>
                </c:pt>
                <c:pt idx="79365">
                  <c:v>0.989684545522172</c:v>
                </c:pt>
                <c:pt idx="79366">
                  <c:v>0.993142242625073</c:v>
                </c:pt>
                <c:pt idx="79367">
                  <c:v>0.98980438395079096</c:v>
                </c:pt>
                <c:pt idx="79368">
                  <c:v>0.99176630937948695</c:v>
                </c:pt>
                <c:pt idx="79369">
                  <c:v>0.98961234114215701</c:v>
                </c:pt>
                <c:pt idx="79370">
                  <c:v>0.992977471638119</c:v>
                </c:pt>
                <c:pt idx="79371">
                  <c:v>0.98920001963660698</c:v>
                </c:pt>
                <c:pt idx="79372">
                  <c:v>0.98804814168173705</c:v>
                </c:pt>
                <c:pt idx="79373">
                  <c:v>0.98741945527196595</c:v>
                </c:pt>
                <c:pt idx="79374">
                  <c:v>0.99166691746721403</c:v>
                </c:pt>
                <c:pt idx="79375">
                  <c:v>0.98923670495675198</c:v>
                </c:pt>
                <c:pt idx="79376">
                  <c:v>0.98951647928335296</c:v>
                </c:pt>
                <c:pt idx="79377">
                  <c:v>0.98915946606020499</c:v>
                </c:pt>
                <c:pt idx="79378">
                  <c:v>0.98713667587167897</c:v>
                </c:pt>
                <c:pt idx="79379">
                  <c:v>0.99153219865054998</c:v>
                </c:pt>
                <c:pt idx="79380">
                  <c:v>0.99112394527311298</c:v>
                </c:pt>
                <c:pt idx="79381">
                  <c:v>0.98927068801405005</c:v>
                </c:pt>
                <c:pt idx="79382">
                  <c:v>0.99126452828307299</c:v>
                </c:pt>
                <c:pt idx="79383">
                  <c:v>0.99314389376552803</c:v>
                </c:pt>
                <c:pt idx="79384">
                  <c:v>0.992289001302745</c:v>
                </c:pt>
                <c:pt idx="79385">
                  <c:v>0.99184029693369602</c:v>
                </c:pt>
                <c:pt idx="79386">
                  <c:v>0.99333264737283999</c:v>
                </c:pt>
                <c:pt idx="79387">
                  <c:v>0.99275171185747502</c:v>
                </c:pt>
                <c:pt idx="79388">
                  <c:v>0.98862934335803598</c:v>
                </c:pt>
                <c:pt idx="79389">
                  <c:v>0.99032279027144998</c:v>
                </c:pt>
                <c:pt idx="79390">
                  <c:v>0.98924005881164001</c:v>
                </c:pt>
                <c:pt idx="79391">
                  <c:v>0.99285861631086203</c:v>
                </c:pt>
                <c:pt idx="79392">
                  <c:v>0.99107175536064396</c:v>
                </c:pt>
                <c:pt idx="79393">
                  <c:v>0.98930139493979996</c:v>
                </c:pt>
                <c:pt idx="79394">
                  <c:v>0.99300546765962205</c:v>
                </c:pt>
                <c:pt idx="79395">
                  <c:v>0.99132325757708095</c:v>
                </c:pt>
                <c:pt idx="79396">
                  <c:v>0.98821446318824901</c:v>
                </c:pt>
                <c:pt idx="79397">
                  <c:v>0.98981743655473098</c:v>
                </c:pt>
                <c:pt idx="79398">
                  <c:v>0.99142126594831903</c:v>
                </c:pt>
                <c:pt idx="79399">
                  <c:v>0.98928119120611602</c:v>
                </c:pt>
                <c:pt idx="79400">
                  <c:v>0.98825862666997799</c:v>
                </c:pt>
                <c:pt idx="79401">
                  <c:v>0.99030058300831403</c:v>
                </c:pt>
                <c:pt idx="79402">
                  <c:v>0.98873499315757196</c:v>
                </c:pt>
                <c:pt idx="79403">
                  <c:v>0.98811864856324405</c:v>
                </c:pt>
                <c:pt idx="79404">
                  <c:v>0.99028646335186998</c:v>
                </c:pt>
                <c:pt idx="79405">
                  <c:v>0.98743186563405305</c:v>
                </c:pt>
                <c:pt idx="79406">
                  <c:v>0.99069340966754504</c:v>
                </c:pt>
                <c:pt idx="79407">
                  <c:v>0.99142833207165904</c:v>
                </c:pt>
                <c:pt idx="79408">
                  <c:v>0.98804556191167703</c:v>
                </c:pt>
                <c:pt idx="79409">
                  <c:v>0.99233146025573904</c:v>
                </c:pt>
                <c:pt idx="79410">
                  <c:v>0.98935790989404104</c:v>
                </c:pt>
                <c:pt idx="79411">
                  <c:v>0.98913482735363001</c:v>
                </c:pt>
                <c:pt idx="79412">
                  <c:v>0.99277880854080602</c:v>
                </c:pt>
                <c:pt idx="79413">
                  <c:v>0.99098976491322399</c:v>
                </c:pt>
                <c:pt idx="79414">
                  <c:v>0.99070147317236601</c:v>
                </c:pt>
                <c:pt idx="79415">
                  <c:v>0.99077722986321104</c:v>
                </c:pt>
                <c:pt idx="79416">
                  <c:v>0.99419078067432698</c:v>
                </c:pt>
                <c:pt idx="79417">
                  <c:v>0.98851421153873498</c:v>
                </c:pt>
                <c:pt idx="79418">
                  <c:v>0.99157884831057197</c:v>
                </c:pt>
                <c:pt idx="79419">
                  <c:v>0.99308853279510401</c:v>
                </c:pt>
                <c:pt idx="79420">
                  <c:v>0.99188963718513701</c:v>
                </c:pt>
                <c:pt idx="79421">
                  <c:v>0.99299107401918696</c:v>
                </c:pt>
                <c:pt idx="79422">
                  <c:v>0.988168684792469</c:v>
                </c:pt>
                <c:pt idx="79423">
                  <c:v>0.98833739583230795</c:v>
                </c:pt>
                <c:pt idx="79424">
                  <c:v>0.992565134913304</c:v>
                </c:pt>
                <c:pt idx="79425">
                  <c:v>0.99095116359232605</c:v>
                </c:pt>
                <c:pt idx="79426">
                  <c:v>0.99186353267863103</c:v>
                </c:pt>
                <c:pt idx="79427">
                  <c:v>0.99296720596521104</c:v>
                </c:pt>
                <c:pt idx="79428">
                  <c:v>0.99296369007787999</c:v>
                </c:pt>
                <c:pt idx="79429">
                  <c:v>0.99162042043253895</c:v>
                </c:pt>
                <c:pt idx="79430">
                  <c:v>0.99091078502072905</c:v>
                </c:pt>
                <c:pt idx="79431">
                  <c:v>0.99004656402620295</c:v>
                </c:pt>
                <c:pt idx="79432">
                  <c:v>0.99358959680443804</c:v>
                </c:pt>
                <c:pt idx="79433">
                  <c:v>0.99270102143469896</c:v>
                </c:pt>
                <c:pt idx="79434">
                  <c:v>0.99099639241845805</c:v>
                </c:pt>
                <c:pt idx="79435">
                  <c:v>0.991318135209312</c:v>
                </c:pt>
                <c:pt idx="79436">
                  <c:v>0.99314955886226497</c:v>
                </c:pt>
                <c:pt idx="79437">
                  <c:v>0.98920502045353498</c:v>
                </c:pt>
                <c:pt idx="79438">
                  <c:v>0.98764572731812195</c:v>
                </c:pt>
                <c:pt idx="79439">
                  <c:v>0.98961105260357796</c:v>
                </c:pt>
                <c:pt idx="79440">
                  <c:v>0.988617188902706</c:v>
                </c:pt>
                <c:pt idx="79441">
                  <c:v>0.99139272168647197</c:v>
                </c:pt>
                <c:pt idx="79442">
                  <c:v>0.99236711922073895</c:v>
                </c:pt>
                <c:pt idx="79443">
                  <c:v>0.99057897532023498</c:v>
                </c:pt>
                <c:pt idx="79444">
                  <c:v>0.99096324327726204</c:v>
                </c:pt>
                <c:pt idx="79445">
                  <c:v>0.99410189497689205</c:v>
                </c:pt>
                <c:pt idx="79446">
                  <c:v>0.990460351831849</c:v>
                </c:pt>
                <c:pt idx="79447">
                  <c:v>0.99161277640418999</c:v>
                </c:pt>
                <c:pt idx="79448">
                  <c:v>0.98851513022427395</c:v>
                </c:pt>
                <c:pt idx="79449">
                  <c:v>0.99306610691537101</c:v>
                </c:pt>
                <c:pt idx="79450">
                  <c:v>0.99009528402339997</c:v>
                </c:pt>
                <c:pt idx="79451">
                  <c:v>0.98747422910176796</c:v>
                </c:pt>
                <c:pt idx="79452">
                  <c:v>0.99237079936194295</c:v>
                </c:pt>
                <c:pt idx="79453">
                  <c:v>0.98996506595417599</c:v>
                </c:pt>
                <c:pt idx="79454">
                  <c:v>0.98796047459582303</c:v>
                </c:pt>
                <c:pt idx="79455">
                  <c:v>0.99098626054161398</c:v>
                </c:pt>
                <c:pt idx="79456">
                  <c:v>0.99061258832545895</c:v>
                </c:pt>
                <c:pt idx="79457">
                  <c:v>0.99202835684180202</c:v>
                </c:pt>
                <c:pt idx="79458">
                  <c:v>0.99214563901661701</c:v>
                </c:pt>
                <c:pt idx="79459">
                  <c:v>0.99298484411197696</c:v>
                </c:pt>
                <c:pt idx="79460">
                  <c:v>0.99126653706255496</c:v>
                </c:pt>
                <c:pt idx="79461">
                  <c:v>0.98610875910889795</c:v>
                </c:pt>
                <c:pt idx="79462">
                  <c:v>0.99203192414761499</c:v>
                </c:pt>
                <c:pt idx="79463">
                  <c:v>0.98713443616638097</c:v>
                </c:pt>
                <c:pt idx="79464">
                  <c:v>0.99120344432186902</c:v>
                </c:pt>
                <c:pt idx="79465">
                  <c:v>0.99146372001598904</c:v>
                </c:pt>
                <c:pt idx="79466">
                  <c:v>0.98882497140228898</c:v>
                </c:pt>
                <c:pt idx="79467">
                  <c:v>0.98857470328644004</c:v>
                </c:pt>
                <c:pt idx="79468">
                  <c:v>0.98875428026861201</c:v>
                </c:pt>
                <c:pt idx="79469">
                  <c:v>0.98715213084305098</c:v>
                </c:pt>
                <c:pt idx="79470">
                  <c:v>0.98824690382900005</c:v>
                </c:pt>
                <c:pt idx="79471">
                  <c:v>0.99251038008911496</c:v>
                </c:pt>
                <c:pt idx="79472">
                  <c:v>0.98782146458598896</c:v>
                </c:pt>
                <c:pt idx="79473">
                  <c:v>0.98942692450205605</c:v>
                </c:pt>
                <c:pt idx="79474">
                  <c:v>0.98977365866213496</c:v>
                </c:pt>
                <c:pt idx="79475">
                  <c:v>0.99291390003198199</c:v>
                </c:pt>
                <c:pt idx="79476">
                  <c:v>0.99182303691413098</c:v>
                </c:pt>
                <c:pt idx="79477">
                  <c:v>0.98916059030890202</c:v>
                </c:pt>
                <c:pt idx="79478">
                  <c:v>0.99044019275875095</c:v>
                </c:pt>
                <c:pt idx="79479">
                  <c:v>0.98878709984091995</c:v>
                </c:pt>
                <c:pt idx="79480">
                  <c:v>0.99447781940563895</c:v>
                </c:pt>
                <c:pt idx="79481">
                  <c:v>0.98969652162820798</c:v>
                </c:pt>
                <c:pt idx="79482">
                  <c:v>0.99056083932761096</c:v>
                </c:pt>
                <c:pt idx="79483">
                  <c:v>0.99281158067448605</c:v>
                </c:pt>
                <c:pt idx="79484">
                  <c:v>0.98627029200285599</c:v>
                </c:pt>
                <c:pt idx="79485">
                  <c:v>0.99263499310528303</c:v>
                </c:pt>
                <c:pt idx="79486">
                  <c:v>0.99279547948608105</c:v>
                </c:pt>
                <c:pt idx="79487">
                  <c:v>0.98800728613544497</c:v>
                </c:pt>
                <c:pt idx="79488">
                  <c:v>0.98782405177906896</c:v>
                </c:pt>
                <c:pt idx="79489">
                  <c:v>0.99149221597085802</c:v>
                </c:pt>
                <c:pt idx="79490">
                  <c:v>0.98972566807475904</c:v>
                </c:pt>
                <c:pt idx="79491">
                  <c:v>0.99056290659718604</c:v>
                </c:pt>
                <c:pt idx="79492">
                  <c:v>0.98785464659132804</c:v>
                </c:pt>
                <c:pt idx="79493">
                  <c:v>0.98868126332952599</c:v>
                </c:pt>
                <c:pt idx="79494">
                  <c:v>0.98793843916676105</c:v>
                </c:pt>
                <c:pt idx="79495">
                  <c:v>0.98914661564543405</c:v>
                </c:pt>
                <c:pt idx="79496">
                  <c:v>0.98974688669729705</c:v>
                </c:pt>
                <c:pt idx="79497">
                  <c:v>0.99085077537181498</c:v>
                </c:pt>
                <c:pt idx="79498">
                  <c:v>0.987864021362445</c:v>
                </c:pt>
                <c:pt idx="79499">
                  <c:v>0.99299923938255197</c:v>
                </c:pt>
                <c:pt idx="79500">
                  <c:v>0.98917232077133699</c:v>
                </c:pt>
                <c:pt idx="79501">
                  <c:v>0.99102299820435802</c:v>
                </c:pt>
                <c:pt idx="79502">
                  <c:v>0.98758787603572695</c:v>
                </c:pt>
                <c:pt idx="79503">
                  <c:v>0.98968056725372899</c:v>
                </c:pt>
                <c:pt idx="79504">
                  <c:v>0.98840862166630095</c:v>
                </c:pt>
                <c:pt idx="79505">
                  <c:v>0.99139977685285297</c:v>
                </c:pt>
                <c:pt idx="79506">
                  <c:v>0.99153255687119501</c:v>
                </c:pt>
                <c:pt idx="79507">
                  <c:v>0.99155325277690998</c:v>
                </c:pt>
                <c:pt idx="79508">
                  <c:v>0.99071052055722997</c:v>
                </c:pt>
                <c:pt idx="79509">
                  <c:v>0.99081954697348396</c:v>
                </c:pt>
                <c:pt idx="79510">
                  <c:v>0.98994335299620895</c:v>
                </c:pt>
                <c:pt idx="79511">
                  <c:v>0.99238257930735496</c:v>
                </c:pt>
                <c:pt idx="79512">
                  <c:v>0.98983554029485499</c:v>
                </c:pt>
                <c:pt idx="79513">
                  <c:v>0.98866118969287597</c:v>
                </c:pt>
                <c:pt idx="79514">
                  <c:v>0.99053820189516295</c:v>
                </c:pt>
                <c:pt idx="79515">
                  <c:v>0.99110986507193199</c:v>
                </c:pt>
                <c:pt idx="79516">
                  <c:v>0.987791814367737</c:v>
                </c:pt>
                <c:pt idx="79517">
                  <c:v>0.99405258623683701</c:v>
                </c:pt>
                <c:pt idx="79518">
                  <c:v>0.98939176223399306</c:v>
                </c:pt>
                <c:pt idx="79519">
                  <c:v>0.98841769663849</c:v>
                </c:pt>
                <c:pt idx="79520">
                  <c:v>0.98807204329286002</c:v>
                </c:pt>
                <c:pt idx="79521">
                  <c:v>0.99025642617118803</c:v>
                </c:pt>
                <c:pt idx="79522">
                  <c:v>0.98989329228435596</c:v>
                </c:pt>
                <c:pt idx="79523">
                  <c:v>0.98923842914072802</c:v>
                </c:pt>
                <c:pt idx="79524">
                  <c:v>0.98890391458375304</c:v>
                </c:pt>
                <c:pt idx="79525">
                  <c:v>0.98883050105028403</c:v>
                </c:pt>
                <c:pt idx="79526">
                  <c:v>0.99271015045595701</c:v>
                </c:pt>
                <c:pt idx="79527">
                  <c:v>0.989707789667016</c:v>
                </c:pt>
                <c:pt idx="79528">
                  <c:v>0.98891297067691797</c:v>
                </c:pt>
                <c:pt idx="79529">
                  <c:v>0.99144850942762497</c:v>
                </c:pt>
                <c:pt idx="79530">
                  <c:v>0.99239909986499897</c:v>
                </c:pt>
                <c:pt idx="79531">
                  <c:v>0.99180157715471695</c:v>
                </c:pt>
                <c:pt idx="79532">
                  <c:v>0.99121465216625104</c:v>
                </c:pt>
                <c:pt idx="79533">
                  <c:v>0.99457428050101904</c:v>
                </c:pt>
                <c:pt idx="79534">
                  <c:v>0.99016698075934195</c:v>
                </c:pt>
                <c:pt idx="79535">
                  <c:v>0.99157670226000905</c:v>
                </c:pt>
                <c:pt idx="79536">
                  <c:v>0.99329764617494198</c:v>
                </c:pt>
                <c:pt idx="79537">
                  <c:v>0.98971470040171505</c:v>
                </c:pt>
                <c:pt idx="79538">
                  <c:v>0.987615970148495</c:v>
                </c:pt>
                <c:pt idx="79539">
                  <c:v>0.99060706836407597</c:v>
                </c:pt>
                <c:pt idx="79540">
                  <c:v>0.99093509744865005</c:v>
                </c:pt>
                <c:pt idx="79541">
                  <c:v>0.98859037095491098</c:v>
                </c:pt>
                <c:pt idx="79542">
                  <c:v>0.99103667623549996</c:v>
                </c:pt>
                <c:pt idx="79543">
                  <c:v>0.98972563583315598</c:v>
                </c:pt>
                <c:pt idx="79544">
                  <c:v>0.99338145837951497</c:v>
                </c:pt>
                <c:pt idx="79545">
                  <c:v>0.98854754573921899</c:v>
                </c:pt>
                <c:pt idx="79546">
                  <c:v>0.99323041865630202</c:v>
                </c:pt>
                <c:pt idx="79547">
                  <c:v>0.9933967935354</c:v>
                </c:pt>
                <c:pt idx="79548">
                  <c:v>0.98918360853848297</c:v>
                </c:pt>
                <c:pt idx="79549">
                  <c:v>0.99137854947778203</c:v>
                </c:pt>
                <c:pt idx="79550">
                  <c:v>0.98893422443982104</c:v>
                </c:pt>
                <c:pt idx="79551">
                  <c:v>0.99107675917502303</c:v>
                </c:pt>
                <c:pt idx="79552">
                  <c:v>0.99122413169462498</c:v>
                </c:pt>
                <c:pt idx="79553">
                  <c:v>0.99237691532943895</c:v>
                </c:pt>
                <c:pt idx="79554">
                  <c:v>0.99249897509988505</c:v>
                </c:pt>
                <c:pt idx="79555">
                  <c:v>0.99134882532313495</c:v>
                </c:pt>
                <c:pt idx="79556">
                  <c:v>0.99391779354927901</c:v>
                </c:pt>
                <c:pt idx="79557">
                  <c:v>0.99167796273667597</c:v>
                </c:pt>
                <c:pt idx="79558">
                  <c:v>0.99145765720222601</c:v>
                </c:pt>
                <c:pt idx="79559">
                  <c:v>0.99106342013770099</c:v>
                </c:pt>
                <c:pt idx="79560">
                  <c:v>0.99262748937757295</c:v>
                </c:pt>
                <c:pt idx="79561">
                  <c:v>0.99028688454038805</c:v>
                </c:pt>
                <c:pt idx="79562">
                  <c:v>0.98723507496258001</c:v>
                </c:pt>
                <c:pt idx="79563">
                  <c:v>0.99237685257029695</c:v>
                </c:pt>
                <c:pt idx="79564">
                  <c:v>0.99155753306114203</c:v>
                </c:pt>
                <c:pt idx="79565">
                  <c:v>0.988346401376484</c:v>
                </c:pt>
                <c:pt idx="79566">
                  <c:v>0.98764119908963599</c:v>
                </c:pt>
                <c:pt idx="79567">
                  <c:v>0.98862465639063801</c:v>
                </c:pt>
                <c:pt idx="79568">
                  <c:v>0.98864756723126301</c:v>
                </c:pt>
                <c:pt idx="79569">
                  <c:v>0.98846032509649195</c:v>
                </c:pt>
                <c:pt idx="79570">
                  <c:v>0.99333320336466302</c:v>
                </c:pt>
                <c:pt idx="79571">
                  <c:v>0.98722794502855704</c:v>
                </c:pt>
                <c:pt idx="79572">
                  <c:v>0.99067630396266204</c:v>
                </c:pt>
                <c:pt idx="79573">
                  <c:v>0.98844767085535901</c:v>
                </c:pt>
                <c:pt idx="79574">
                  <c:v>0.99377849871395396</c:v>
                </c:pt>
                <c:pt idx="79575">
                  <c:v>0.99455085848860603</c:v>
                </c:pt>
                <c:pt idx="79576">
                  <c:v>0.98735572399457106</c:v>
                </c:pt>
                <c:pt idx="79577">
                  <c:v>0.98974065072533501</c:v>
                </c:pt>
                <c:pt idx="79578">
                  <c:v>0.991106623050654</c:v>
                </c:pt>
                <c:pt idx="79579">
                  <c:v>0.98794370150188804</c:v>
                </c:pt>
                <c:pt idx="79580">
                  <c:v>0.99321978237340203</c:v>
                </c:pt>
                <c:pt idx="79581">
                  <c:v>0.98967086131434601</c:v>
                </c:pt>
                <c:pt idx="79582">
                  <c:v>0.99366378272174205</c:v>
                </c:pt>
                <c:pt idx="79583">
                  <c:v>0.99491018590006097</c:v>
                </c:pt>
                <c:pt idx="79584">
                  <c:v>0.98703906286517196</c:v>
                </c:pt>
                <c:pt idx="79585">
                  <c:v>0.99097320135217004</c:v>
                </c:pt>
                <c:pt idx="79586">
                  <c:v>0.99148378355327405</c:v>
                </c:pt>
                <c:pt idx="79587">
                  <c:v>0.99290123864933499</c:v>
                </c:pt>
                <c:pt idx="79588">
                  <c:v>0.98788544262102795</c:v>
                </c:pt>
                <c:pt idx="79589">
                  <c:v>0.99428841565937298</c:v>
                </c:pt>
                <c:pt idx="79590">
                  <c:v>0.99277314803501704</c:v>
                </c:pt>
                <c:pt idx="79591">
                  <c:v>0.988912607609153</c:v>
                </c:pt>
                <c:pt idx="79592">
                  <c:v>0.99259300962427999</c:v>
                </c:pt>
                <c:pt idx="79593">
                  <c:v>0.99345517657503102</c:v>
                </c:pt>
                <c:pt idx="79594">
                  <c:v>0.99010043575746498</c:v>
                </c:pt>
                <c:pt idx="79595">
                  <c:v>0.99149283101281105</c:v>
                </c:pt>
                <c:pt idx="79596">
                  <c:v>0.988616427745033</c:v>
                </c:pt>
                <c:pt idx="79597">
                  <c:v>0.99016746051610005</c:v>
                </c:pt>
                <c:pt idx="79598">
                  <c:v>0.99285346990863699</c:v>
                </c:pt>
                <c:pt idx="79599">
                  <c:v>0.98877222267684595</c:v>
                </c:pt>
                <c:pt idx="79600">
                  <c:v>0.99106623871390598</c:v>
                </c:pt>
                <c:pt idx="79601">
                  <c:v>0.99219484799268598</c:v>
                </c:pt>
                <c:pt idx="79602">
                  <c:v>0.99153064755579501</c:v>
                </c:pt>
                <c:pt idx="79603">
                  <c:v>0.99037858400919798</c:v>
                </c:pt>
                <c:pt idx="79604">
                  <c:v>0.99335517461845102</c:v>
                </c:pt>
                <c:pt idx="79605">
                  <c:v>0.98930515966462396</c:v>
                </c:pt>
                <c:pt idx="79606">
                  <c:v>0.98857076610668204</c:v>
                </c:pt>
                <c:pt idx="79607">
                  <c:v>0.99007029199085805</c:v>
                </c:pt>
                <c:pt idx="79608">
                  <c:v>0.99367924211887004</c:v>
                </c:pt>
                <c:pt idx="79609">
                  <c:v>0.98783710338142705</c:v>
                </c:pt>
                <c:pt idx="79610">
                  <c:v>0.98909605842202597</c:v>
                </c:pt>
                <c:pt idx="79611">
                  <c:v>0.99165829344852297</c:v>
                </c:pt>
                <c:pt idx="79612">
                  <c:v>0.98881398038623503</c:v>
                </c:pt>
                <c:pt idx="79613">
                  <c:v>0.99180053024736403</c:v>
                </c:pt>
                <c:pt idx="79614">
                  <c:v>0.99143643078954602</c:v>
                </c:pt>
                <c:pt idx="79615">
                  <c:v>0.989172646931743</c:v>
                </c:pt>
                <c:pt idx="79616">
                  <c:v>0.99224573580821895</c:v>
                </c:pt>
                <c:pt idx="79617">
                  <c:v>0.98879026422031702</c:v>
                </c:pt>
                <c:pt idx="79618">
                  <c:v>0.99092261863090303</c:v>
                </c:pt>
                <c:pt idx="79619">
                  <c:v>0.99074831556989496</c:v>
                </c:pt>
                <c:pt idx="79620">
                  <c:v>0.99239561054307102</c:v>
                </c:pt>
                <c:pt idx="79621">
                  <c:v>0.99098403360547704</c:v>
                </c:pt>
                <c:pt idx="79622">
                  <c:v>0.98850312578149702</c:v>
                </c:pt>
                <c:pt idx="79623">
                  <c:v>0.99076034323669304</c:v>
                </c:pt>
                <c:pt idx="79624">
                  <c:v>0.99181056430237602</c:v>
                </c:pt>
                <c:pt idx="79625">
                  <c:v>0.98706047464438196</c:v>
                </c:pt>
                <c:pt idx="79626">
                  <c:v>0.992434482138282</c:v>
                </c:pt>
                <c:pt idx="79627">
                  <c:v>0.99243072769320195</c:v>
                </c:pt>
                <c:pt idx="79628">
                  <c:v>0.98850469820938902</c:v>
                </c:pt>
                <c:pt idx="79629">
                  <c:v>0.98738148248006197</c:v>
                </c:pt>
                <c:pt idx="79630">
                  <c:v>0.99151534838014999</c:v>
                </c:pt>
                <c:pt idx="79631">
                  <c:v>0.98850491526682205</c:v>
                </c:pt>
                <c:pt idx="79632">
                  <c:v>0.98722458405072999</c:v>
                </c:pt>
                <c:pt idx="79633">
                  <c:v>0.99080452855562895</c:v>
                </c:pt>
                <c:pt idx="79634">
                  <c:v>0.98765095016298698</c:v>
                </c:pt>
                <c:pt idx="79635">
                  <c:v>0.98842307263927698</c:v>
                </c:pt>
                <c:pt idx="79636">
                  <c:v>0.99403377230258105</c:v>
                </c:pt>
                <c:pt idx="79637">
                  <c:v>0.988167984448592</c:v>
                </c:pt>
                <c:pt idx="79638">
                  <c:v>0.98730069267018195</c:v>
                </c:pt>
                <c:pt idx="79639">
                  <c:v>0.99332709162237398</c:v>
                </c:pt>
                <c:pt idx="79640">
                  <c:v>0.98719422529662804</c:v>
                </c:pt>
                <c:pt idx="79641">
                  <c:v>0.99226871419708895</c:v>
                </c:pt>
                <c:pt idx="79642">
                  <c:v>0.991627750640937</c:v>
                </c:pt>
                <c:pt idx="79643">
                  <c:v>0.98939845425100204</c:v>
                </c:pt>
                <c:pt idx="79644">
                  <c:v>0.993128723853268</c:v>
                </c:pt>
                <c:pt idx="79645">
                  <c:v>0.98878204044733498</c:v>
                </c:pt>
                <c:pt idx="79646">
                  <c:v>0.98933108972616401</c:v>
                </c:pt>
                <c:pt idx="79647">
                  <c:v>0.99267800633820802</c:v>
                </c:pt>
                <c:pt idx="79648">
                  <c:v>0.989146263915896</c:v>
                </c:pt>
                <c:pt idx="79649">
                  <c:v>0.99305422161873103</c:v>
                </c:pt>
                <c:pt idx="79650">
                  <c:v>0.99192153596013</c:v>
                </c:pt>
                <c:pt idx="79651">
                  <c:v>0.99059936220748701</c:v>
                </c:pt>
                <c:pt idx="79652">
                  <c:v>0.989069615062665</c:v>
                </c:pt>
                <c:pt idx="79653">
                  <c:v>0.99170697357373805</c:v>
                </c:pt>
                <c:pt idx="79654">
                  <c:v>0.99022274911325903</c:v>
                </c:pt>
                <c:pt idx="79655">
                  <c:v>0.98965144956917395</c:v>
                </c:pt>
                <c:pt idx="79656">
                  <c:v>0.99159786917630799</c:v>
                </c:pt>
                <c:pt idx="79657">
                  <c:v>0.99185429449465901</c:v>
                </c:pt>
                <c:pt idx="79658">
                  <c:v>0.98821913086761703</c:v>
                </c:pt>
                <c:pt idx="79659">
                  <c:v>0.99042286364355603</c:v>
                </c:pt>
                <c:pt idx="79660">
                  <c:v>0.99054391501680605</c:v>
                </c:pt>
                <c:pt idx="79661">
                  <c:v>0.98949481145254503</c:v>
                </c:pt>
                <c:pt idx="79662">
                  <c:v>0.98554630515318398</c:v>
                </c:pt>
                <c:pt idx="79663">
                  <c:v>0.99208311994438603</c:v>
                </c:pt>
                <c:pt idx="79664">
                  <c:v>0.98841571072373502</c:v>
                </c:pt>
                <c:pt idx="79665">
                  <c:v>0.98789666077970795</c:v>
                </c:pt>
                <c:pt idx="79666">
                  <c:v>0.98788831997214999</c:v>
                </c:pt>
                <c:pt idx="79667">
                  <c:v>0.99292618136072697</c:v>
                </c:pt>
                <c:pt idx="79668">
                  <c:v>0.99319416510846004</c:v>
                </c:pt>
                <c:pt idx="79669">
                  <c:v>0.99185351860607296</c:v>
                </c:pt>
                <c:pt idx="79670">
                  <c:v>0.99356294410014201</c:v>
                </c:pt>
                <c:pt idx="79671">
                  <c:v>0.99140667805566796</c:v>
                </c:pt>
                <c:pt idx="79672">
                  <c:v>0.99155596045471095</c:v>
                </c:pt>
                <c:pt idx="79673">
                  <c:v>0.99008570895106096</c:v>
                </c:pt>
                <c:pt idx="79674">
                  <c:v>0.99166856218792199</c:v>
                </c:pt>
                <c:pt idx="79675">
                  <c:v>0.98842968360366901</c:v>
                </c:pt>
                <c:pt idx="79676">
                  <c:v>0.98845183445804397</c:v>
                </c:pt>
                <c:pt idx="79677">
                  <c:v>0.98720662548224902</c:v>
                </c:pt>
                <c:pt idx="79678">
                  <c:v>0.98727795544243802</c:v>
                </c:pt>
                <c:pt idx="79679">
                  <c:v>0.99261049242176502</c:v>
                </c:pt>
                <c:pt idx="79680">
                  <c:v>0.98793720585452305</c:v>
                </c:pt>
                <c:pt idx="79681">
                  <c:v>0.99077765575306498</c:v>
                </c:pt>
                <c:pt idx="79682">
                  <c:v>0.98848267977553805</c:v>
                </c:pt>
                <c:pt idx="79683">
                  <c:v>0.98654071374654295</c:v>
                </c:pt>
                <c:pt idx="79684">
                  <c:v>0.99138538290246203</c:v>
                </c:pt>
                <c:pt idx="79685">
                  <c:v>0.98772560261887798</c:v>
                </c:pt>
                <c:pt idx="79686">
                  <c:v>0.98927634590514302</c:v>
                </c:pt>
                <c:pt idx="79687">
                  <c:v>0.98840860014966403</c:v>
                </c:pt>
                <c:pt idx="79688">
                  <c:v>0.99246721113055403</c:v>
                </c:pt>
                <c:pt idx="79689">
                  <c:v>0.98931856939449003</c:v>
                </c:pt>
                <c:pt idx="79690">
                  <c:v>0.99038250229792901</c:v>
                </c:pt>
                <c:pt idx="79691">
                  <c:v>0.99336617174474995</c:v>
                </c:pt>
                <c:pt idx="79692">
                  <c:v>0.98855214432679095</c:v>
                </c:pt>
                <c:pt idx="79693">
                  <c:v>0.98869789897753402</c:v>
                </c:pt>
                <c:pt idx="79694">
                  <c:v>0.98935707745340296</c:v>
                </c:pt>
                <c:pt idx="79695">
                  <c:v>0.992280835969791</c:v>
                </c:pt>
                <c:pt idx="79696">
                  <c:v>0.99212335616928504</c:v>
                </c:pt>
                <c:pt idx="79697">
                  <c:v>0.98813514137118796</c:v>
                </c:pt>
                <c:pt idx="79698">
                  <c:v>0.99393721422688097</c:v>
                </c:pt>
                <c:pt idx="79699">
                  <c:v>0.99000124341134899</c:v>
                </c:pt>
                <c:pt idx="79700">
                  <c:v>0.98934536916749904</c:v>
                </c:pt>
                <c:pt idx="79701">
                  <c:v>0.99152011803470297</c:v>
                </c:pt>
                <c:pt idx="79702">
                  <c:v>0.992184354979746</c:v>
                </c:pt>
                <c:pt idx="79703">
                  <c:v>0.99096559121205297</c:v>
                </c:pt>
                <c:pt idx="79704">
                  <c:v>0.98674773708909402</c:v>
                </c:pt>
                <c:pt idx="79705">
                  <c:v>0.98871319008641001</c:v>
                </c:pt>
                <c:pt idx="79706">
                  <c:v>0.98722757256031302</c:v>
                </c:pt>
                <c:pt idx="79707">
                  <c:v>0.987930020596273</c:v>
                </c:pt>
                <c:pt idx="79708">
                  <c:v>0.98924096535565198</c:v>
                </c:pt>
                <c:pt idx="79709">
                  <c:v>0.98936400276735204</c:v>
                </c:pt>
                <c:pt idx="79710">
                  <c:v>0.98822086527026898</c:v>
                </c:pt>
                <c:pt idx="79711">
                  <c:v>0.99205997385032796</c:v>
                </c:pt>
                <c:pt idx="79712">
                  <c:v>0.98764974123348803</c:v>
                </c:pt>
                <c:pt idx="79713">
                  <c:v>0.99299982231811701</c:v>
                </c:pt>
                <c:pt idx="79714">
                  <c:v>0.98750544169449805</c:v>
                </c:pt>
                <c:pt idx="79715">
                  <c:v>0.98815840969463997</c:v>
                </c:pt>
                <c:pt idx="79716">
                  <c:v>0.98845241436951903</c:v>
                </c:pt>
                <c:pt idx="79717">
                  <c:v>0.98771636209117397</c:v>
                </c:pt>
                <c:pt idx="79718">
                  <c:v>0.99163201681441804</c:v>
                </c:pt>
                <c:pt idx="79719">
                  <c:v>0.98864151329218297</c:v>
                </c:pt>
                <c:pt idx="79720">
                  <c:v>0.986885969614819</c:v>
                </c:pt>
                <c:pt idx="79721">
                  <c:v>0.98950746124798294</c:v>
                </c:pt>
                <c:pt idx="79722">
                  <c:v>0.98953249086448802</c:v>
                </c:pt>
                <c:pt idx="79723">
                  <c:v>0.98756071145727298</c:v>
                </c:pt>
                <c:pt idx="79724">
                  <c:v>0.99303974885151602</c:v>
                </c:pt>
                <c:pt idx="79725">
                  <c:v>0.99050831243933202</c:v>
                </c:pt>
                <c:pt idx="79726">
                  <c:v>0.99068778971790195</c:v>
                </c:pt>
                <c:pt idx="79727">
                  <c:v>0.98976451241979402</c:v>
                </c:pt>
                <c:pt idx="79728">
                  <c:v>0.98822874721769904</c:v>
                </c:pt>
                <c:pt idx="79729">
                  <c:v>0.989122111060866</c:v>
                </c:pt>
                <c:pt idx="79730">
                  <c:v>0.99225347236861905</c:v>
                </c:pt>
                <c:pt idx="79731">
                  <c:v>0.99116840145922802</c:v>
                </c:pt>
                <c:pt idx="79732">
                  <c:v>0.98875589291044097</c:v>
                </c:pt>
                <c:pt idx="79733">
                  <c:v>0.98714191469159596</c:v>
                </c:pt>
                <c:pt idx="79734">
                  <c:v>0.99135074897764397</c:v>
                </c:pt>
                <c:pt idx="79735">
                  <c:v>0.99151496609862899</c:v>
                </c:pt>
                <c:pt idx="79736">
                  <c:v>0.99122479831673904</c:v>
                </c:pt>
                <c:pt idx="79737">
                  <c:v>0.98832373049636602</c:v>
                </c:pt>
                <c:pt idx="79738">
                  <c:v>0.988499843669159</c:v>
                </c:pt>
                <c:pt idx="79739">
                  <c:v>0.99320661226092599</c:v>
                </c:pt>
                <c:pt idx="79740">
                  <c:v>0.989943153027533</c:v>
                </c:pt>
                <c:pt idx="79741">
                  <c:v>0.98988590590472403</c:v>
                </c:pt>
                <c:pt idx="79742">
                  <c:v>0.99211886714248998</c:v>
                </c:pt>
                <c:pt idx="79743">
                  <c:v>0.98706568397601102</c:v>
                </c:pt>
                <c:pt idx="79744">
                  <c:v>0.99128127639224894</c:v>
                </c:pt>
                <c:pt idx="79745">
                  <c:v>0.98797456223409996</c:v>
                </c:pt>
                <c:pt idx="79746">
                  <c:v>0.99035671943161896</c:v>
                </c:pt>
                <c:pt idx="79747">
                  <c:v>0.990056976934786</c:v>
                </c:pt>
                <c:pt idx="79748">
                  <c:v>0.99034279223195698</c:v>
                </c:pt>
                <c:pt idx="79749">
                  <c:v>0.99256998482025804</c:v>
                </c:pt>
                <c:pt idx="79750">
                  <c:v>0.98816270491423297</c:v>
                </c:pt>
                <c:pt idx="79751">
                  <c:v>0.99205320663881802</c:v>
                </c:pt>
                <c:pt idx="79752">
                  <c:v>0.98629883954286701</c:v>
                </c:pt>
                <c:pt idx="79753">
                  <c:v>0.99295339828405704</c:v>
                </c:pt>
                <c:pt idx="79754">
                  <c:v>0.99176443014532101</c:v>
                </c:pt>
                <c:pt idx="79755">
                  <c:v>0.99049809444057002</c:v>
                </c:pt>
                <c:pt idx="79756">
                  <c:v>0.98940118476223304</c:v>
                </c:pt>
                <c:pt idx="79757">
                  <c:v>0.98961789571436298</c:v>
                </c:pt>
                <c:pt idx="79758">
                  <c:v>0.98982120671680895</c:v>
                </c:pt>
                <c:pt idx="79759">
                  <c:v>0.99266203590693702</c:v>
                </c:pt>
                <c:pt idx="79760">
                  <c:v>0.98935111690328303</c:v>
                </c:pt>
                <c:pt idx="79761">
                  <c:v>0.99357506222635505</c:v>
                </c:pt>
                <c:pt idx="79762">
                  <c:v>0.98915422939002895</c:v>
                </c:pt>
                <c:pt idx="79763">
                  <c:v>0.991205141621744</c:v>
                </c:pt>
                <c:pt idx="79764">
                  <c:v>0.99311708487115002</c:v>
                </c:pt>
                <c:pt idx="79765">
                  <c:v>0.988734512167177</c:v>
                </c:pt>
                <c:pt idx="79766">
                  <c:v>0.99217193737652198</c:v>
                </c:pt>
                <c:pt idx="79767">
                  <c:v>0.98915421735892095</c:v>
                </c:pt>
                <c:pt idx="79768">
                  <c:v>0.99197371397026901</c:v>
                </c:pt>
                <c:pt idx="79769">
                  <c:v>0.99186616429913799</c:v>
                </c:pt>
                <c:pt idx="79770">
                  <c:v>0.99231150781534305</c:v>
                </c:pt>
                <c:pt idx="79771">
                  <c:v>0.99098922828675695</c:v>
                </c:pt>
                <c:pt idx="79772">
                  <c:v>0.98667908554752404</c:v>
                </c:pt>
                <c:pt idx="79773">
                  <c:v>0.991150441976551</c:v>
                </c:pt>
                <c:pt idx="79774">
                  <c:v>0.99328576398422197</c:v>
                </c:pt>
                <c:pt idx="79775">
                  <c:v>0.989988361070401</c:v>
                </c:pt>
                <c:pt idx="79776">
                  <c:v>0.98842600721200202</c:v>
                </c:pt>
                <c:pt idx="79777">
                  <c:v>0.99076336864044301</c:v>
                </c:pt>
                <c:pt idx="79778">
                  <c:v>0.989186093934593</c:v>
                </c:pt>
                <c:pt idx="79779">
                  <c:v>0.98772126991928799</c:v>
                </c:pt>
                <c:pt idx="79780">
                  <c:v>0.99281689981176502</c:v>
                </c:pt>
                <c:pt idx="79781">
                  <c:v>0.99037775551144103</c:v>
                </c:pt>
                <c:pt idx="79782">
                  <c:v>0.98773212329687099</c:v>
                </c:pt>
                <c:pt idx="79783">
                  <c:v>0.99309245642091004</c:v>
                </c:pt>
                <c:pt idx="79784">
                  <c:v>0.99129842580151695</c:v>
                </c:pt>
                <c:pt idx="79785">
                  <c:v>0.99099224160785204</c:v>
                </c:pt>
                <c:pt idx="79786">
                  <c:v>0.98947855631927095</c:v>
                </c:pt>
                <c:pt idx="79787">
                  <c:v>0.99300960593520304</c:v>
                </c:pt>
                <c:pt idx="79788">
                  <c:v>0.99053410580523704</c:v>
                </c:pt>
                <c:pt idx="79789">
                  <c:v>0.98742557554656996</c:v>
                </c:pt>
                <c:pt idx="79790">
                  <c:v>0.99020652927777997</c:v>
                </c:pt>
                <c:pt idx="79791">
                  <c:v>0.99350316441449305</c:v>
                </c:pt>
                <c:pt idx="79792">
                  <c:v>0.989116394002587</c:v>
                </c:pt>
                <c:pt idx="79793">
                  <c:v>0.99281931523487998</c:v>
                </c:pt>
                <c:pt idx="79794">
                  <c:v>0.99254397250616799</c:v>
                </c:pt>
                <c:pt idx="79795">
                  <c:v>0.98991810840787198</c:v>
                </c:pt>
                <c:pt idx="79796">
                  <c:v>0.99328594123443503</c:v>
                </c:pt>
                <c:pt idx="79797">
                  <c:v>0.98735051461850898</c:v>
                </c:pt>
                <c:pt idx="79798">
                  <c:v>0.98728814524460495</c:v>
                </c:pt>
                <c:pt idx="79799">
                  <c:v>0.99151060120507895</c:v>
                </c:pt>
                <c:pt idx="79800">
                  <c:v>0.99044029017105195</c:v>
                </c:pt>
                <c:pt idx="79801">
                  <c:v>0.99253236993855398</c:v>
                </c:pt>
                <c:pt idx="79802">
                  <c:v>0.98733219905175995</c:v>
                </c:pt>
                <c:pt idx="79803">
                  <c:v>0.99327547809745598</c:v>
                </c:pt>
                <c:pt idx="79804">
                  <c:v>0.98761234554587596</c:v>
                </c:pt>
                <c:pt idx="79805">
                  <c:v>0.99181926774642504</c:v>
                </c:pt>
                <c:pt idx="79806">
                  <c:v>0.98824672547157</c:v>
                </c:pt>
                <c:pt idx="79807">
                  <c:v>0.98752973759663698</c:v>
                </c:pt>
                <c:pt idx="79808">
                  <c:v>0.99058770471567004</c:v>
                </c:pt>
                <c:pt idx="79809">
                  <c:v>0.988922062423499</c:v>
                </c:pt>
                <c:pt idx="79810">
                  <c:v>0.99283470285509201</c:v>
                </c:pt>
                <c:pt idx="79811">
                  <c:v>0.98817894335645096</c:v>
                </c:pt>
                <c:pt idx="79812">
                  <c:v>0.99106306742089401</c:v>
                </c:pt>
                <c:pt idx="79813">
                  <c:v>0.98950214914632995</c:v>
                </c:pt>
                <c:pt idx="79814">
                  <c:v>0.98821506858811103</c:v>
                </c:pt>
                <c:pt idx="79815">
                  <c:v>0.98808553328773796</c:v>
                </c:pt>
                <c:pt idx="79816">
                  <c:v>0.99427532562413901</c:v>
                </c:pt>
                <c:pt idx="79817">
                  <c:v>0.98884625659328496</c:v>
                </c:pt>
                <c:pt idx="79818">
                  <c:v>0.98847103789754698</c:v>
                </c:pt>
                <c:pt idx="79819">
                  <c:v>0.992475757426447</c:v>
                </c:pt>
                <c:pt idx="79820">
                  <c:v>0.98768338052134796</c:v>
                </c:pt>
                <c:pt idx="79821">
                  <c:v>0.99229679432123097</c:v>
                </c:pt>
                <c:pt idx="79822">
                  <c:v>0.988248586839093</c:v>
                </c:pt>
                <c:pt idx="79823">
                  <c:v>0.99147923195870702</c:v>
                </c:pt>
                <c:pt idx="79824">
                  <c:v>0.98678055027489697</c:v>
                </c:pt>
                <c:pt idx="79825">
                  <c:v>0.992200704051594</c:v>
                </c:pt>
                <c:pt idx="79826">
                  <c:v>0.99345403599649795</c:v>
                </c:pt>
                <c:pt idx="79827">
                  <c:v>0.98741340088008001</c:v>
                </c:pt>
                <c:pt idx="79828">
                  <c:v>0.99152683899613403</c:v>
                </c:pt>
                <c:pt idx="79829">
                  <c:v>0.99131174614912199</c:v>
                </c:pt>
                <c:pt idx="79830">
                  <c:v>0.99259837070625401</c:v>
                </c:pt>
                <c:pt idx="79831">
                  <c:v>0.98811612792460002</c:v>
                </c:pt>
                <c:pt idx="79832">
                  <c:v>0.98977327654484604</c:v>
                </c:pt>
                <c:pt idx="79833">
                  <c:v>0.98875570961075698</c:v>
                </c:pt>
                <c:pt idx="79834">
                  <c:v>0.99020853121114605</c:v>
                </c:pt>
                <c:pt idx="79835">
                  <c:v>0.98766748516677705</c:v>
                </c:pt>
                <c:pt idx="79836">
                  <c:v>0.98841921752725703</c:v>
                </c:pt>
                <c:pt idx="79837">
                  <c:v>0.99261855736679405</c:v>
                </c:pt>
                <c:pt idx="79838">
                  <c:v>0.99091665685128105</c:v>
                </c:pt>
                <c:pt idx="79839">
                  <c:v>0.98860103113806097</c:v>
                </c:pt>
                <c:pt idx="79840">
                  <c:v>0.99472714965542597</c:v>
                </c:pt>
                <c:pt idx="79841">
                  <c:v>0.98721505141558796</c:v>
                </c:pt>
                <c:pt idx="79842">
                  <c:v>0.98919039719258794</c:v>
                </c:pt>
                <c:pt idx="79843">
                  <c:v>0.99115527976562201</c:v>
                </c:pt>
                <c:pt idx="79844">
                  <c:v>0.99081117743914904</c:v>
                </c:pt>
                <c:pt idx="79845">
                  <c:v>0.987100811214913</c:v>
                </c:pt>
                <c:pt idx="79846">
                  <c:v>0.99067381194500503</c:v>
                </c:pt>
                <c:pt idx="79847">
                  <c:v>0.99586984534333201</c:v>
                </c:pt>
                <c:pt idx="79848">
                  <c:v>0.98902930225446695</c:v>
                </c:pt>
                <c:pt idx="79849">
                  <c:v>0.99006940017255096</c:v>
                </c:pt>
                <c:pt idx="79850">
                  <c:v>0.99102475824434699</c:v>
                </c:pt>
                <c:pt idx="79851">
                  <c:v>0.99149640354272195</c:v>
                </c:pt>
                <c:pt idx="79852">
                  <c:v>0.98945421147654</c:v>
                </c:pt>
                <c:pt idx="79853">
                  <c:v>0.98754905745463795</c:v>
                </c:pt>
                <c:pt idx="79854">
                  <c:v>0.98858251428967103</c:v>
                </c:pt>
                <c:pt idx="79855">
                  <c:v>0.989114016231191</c:v>
                </c:pt>
                <c:pt idx="79856">
                  <c:v>0.98960729836519301</c:v>
                </c:pt>
                <c:pt idx="79857">
                  <c:v>0.99362643937922501</c:v>
                </c:pt>
                <c:pt idx="79858">
                  <c:v>0.99106162989597701</c:v>
                </c:pt>
                <c:pt idx="79859">
                  <c:v>0.99175593641542803</c:v>
                </c:pt>
                <c:pt idx="79860">
                  <c:v>0.99260188476792099</c:v>
                </c:pt>
                <c:pt idx="79861">
                  <c:v>0.98842390557732696</c:v>
                </c:pt>
                <c:pt idx="79862">
                  <c:v>0.98894621490684298</c:v>
                </c:pt>
                <c:pt idx="79863">
                  <c:v>0.99054718502344197</c:v>
                </c:pt>
                <c:pt idx="79864">
                  <c:v>0.99012027048819096</c:v>
                </c:pt>
                <c:pt idx="79865">
                  <c:v>0.98680433119699296</c:v>
                </c:pt>
                <c:pt idx="79866">
                  <c:v>0.99193949504200496</c:v>
                </c:pt>
                <c:pt idx="79867">
                  <c:v>0.98947140769458297</c:v>
                </c:pt>
                <c:pt idx="79868">
                  <c:v>0.99020057470009804</c:v>
                </c:pt>
                <c:pt idx="79869">
                  <c:v>0.98876602370327304</c:v>
                </c:pt>
                <c:pt idx="79870">
                  <c:v>0.99333501997879303</c:v>
                </c:pt>
                <c:pt idx="79871">
                  <c:v>0.990793304773258</c:v>
                </c:pt>
                <c:pt idx="79872">
                  <c:v>0.99052021286169201</c:v>
                </c:pt>
                <c:pt idx="79873">
                  <c:v>0.99156460492464005</c:v>
                </c:pt>
                <c:pt idx="79874">
                  <c:v>0.994163905208304</c:v>
                </c:pt>
                <c:pt idx="79875">
                  <c:v>0.98931639948582195</c:v>
                </c:pt>
                <c:pt idx="79876">
                  <c:v>0.99057870042992902</c:v>
                </c:pt>
                <c:pt idx="79877">
                  <c:v>0.99303633556364401</c:v>
                </c:pt>
                <c:pt idx="79878">
                  <c:v>0.986844406133217</c:v>
                </c:pt>
                <c:pt idx="79879">
                  <c:v>0.98759755914660396</c:v>
                </c:pt>
                <c:pt idx="79880">
                  <c:v>0.99215859590782696</c:v>
                </c:pt>
                <c:pt idx="79881">
                  <c:v>0.98949242571642704</c:v>
                </c:pt>
                <c:pt idx="79882">
                  <c:v>0.98945171884814598</c:v>
                </c:pt>
                <c:pt idx="79883">
                  <c:v>0.98693627866886102</c:v>
                </c:pt>
                <c:pt idx="79884">
                  <c:v>0.99153209518880903</c:v>
                </c:pt>
                <c:pt idx="79885">
                  <c:v>0.98825869759913498</c:v>
                </c:pt>
                <c:pt idx="79886">
                  <c:v>0.98962220505626297</c:v>
                </c:pt>
                <c:pt idx="79887">
                  <c:v>0.99317754836535199</c:v>
                </c:pt>
                <c:pt idx="79888">
                  <c:v>0.991312209606377</c:v>
                </c:pt>
                <c:pt idx="79889">
                  <c:v>0.99482498038973599</c:v>
                </c:pt>
                <c:pt idx="79890">
                  <c:v>0.98977237151085695</c:v>
                </c:pt>
                <c:pt idx="79891">
                  <c:v>0.98748939829717997</c:v>
                </c:pt>
                <c:pt idx="79892">
                  <c:v>0.99358915248054003</c:v>
                </c:pt>
                <c:pt idx="79893">
                  <c:v>0.98801587409542602</c:v>
                </c:pt>
                <c:pt idx="79894">
                  <c:v>0.99186717021738502</c:v>
                </c:pt>
                <c:pt idx="79895">
                  <c:v>0.99129115831636905</c:v>
                </c:pt>
                <c:pt idx="79896">
                  <c:v>0.99071418997560101</c:v>
                </c:pt>
                <c:pt idx="79897">
                  <c:v>0.988206246433595</c:v>
                </c:pt>
                <c:pt idx="79898">
                  <c:v>0.98895657691390904</c:v>
                </c:pt>
                <c:pt idx="79899">
                  <c:v>0.99303618296422702</c:v>
                </c:pt>
                <c:pt idx="79900">
                  <c:v>0.98852023047177096</c:v>
                </c:pt>
                <c:pt idx="79901">
                  <c:v>0.99117075944385202</c:v>
                </c:pt>
                <c:pt idx="79902">
                  <c:v>0.98770585324982796</c:v>
                </c:pt>
                <c:pt idx="79903">
                  <c:v>0.98936705883126497</c:v>
                </c:pt>
                <c:pt idx="79904">
                  <c:v>0.99253459559951696</c:v>
                </c:pt>
                <c:pt idx="79905">
                  <c:v>0.98788735431028496</c:v>
                </c:pt>
                <c:pt idx="79906">
                  <c:v>0.99267167483302698</c:v>
                </c:pt>
                <c:pt idx="79907">
                  <c:v>0.99248726616564098</c:v>
                </c:pt>
                <c:pt idx="79908">
                  <c:v>0.98719557308456696</c:v>
                </c:pt>
                <c:pt idx="79909">
                  <c:v>0.99342941989454503</c:v>
                </c:pt>
                <c:pt idx="79910">
                  <c:v>0.992830766125258</c:v>
                </c:pt>
                <c:pt idx="79911">
                  <c:v>0.99238262236568697</c:v>
                </c:pt>
                <c:pt idx="79912">
                  <c:v>0.99172179598299603</c:v>
                </c:pt>
                <c:pt idx="79913">
                  <c:v>0.98968071997058205</c:v>
                </c:pt>
                <c:pt idx="79914">
                  <c:v>0.99359318627263804</c:v>
                </c:pt>
                <c:pt idx="79915">
                  <c:v>0.98707717948774898</c:v>
                </c:pt>
                <c:pt idx="79916">
                  <c:v>0.99052981060168299</c:v>
                </c:pt>
                <c:pt idx="79917">
                  <c:v>0.990469835251925</c:v>
                </c:pt>
                <c:pt idx="79918">
                  <c:v>0.98681225265369499</c:v>
                </c:pt>
                <c:pt idx="79919">
                  <c:v>0.98915759582246499</c:v>
                </c:pt>
                <c:pt idx="79920">
                  <c:v>0.99392026217649798</c:v>
                </c:pt>
                <c:pt idx="79921">
                  <c:v>0.98751422469585004</c:v>
                </c:pt>
                <c:pt idx="79922">
                  <c:v>0.98884439472476904</c:v>
                </c:pt>
                <c:pt idx="79923">
                  <c:v>0.98881631175777496</c:v>
                </c:pt>
                <c:pt idx="79924">
                  <c:v>0.99263318445844695</c:v>
                </c:pt>
                <c:pt idx="79925">
                  <c:v>0.99090505388549299</c:v>
                </c:pt>
                <c:pt idx="79926">
                  <c:v>0.99182467904471905</c:v>
                </c:pt>
                <c:pt idx="79927">
                  <c:v>0.99117265118893105</c:v>
                </c:pt>
                <c:pt idx="79928">
                  <c:v>0.98868325421345105</c:v>
                </c:pt>
                <c:pt idx="79929">
                  <c:v>0.99320158625758603</c:v>
                </c:pt>
                <c:pt idx="79930">
                  <c:v>0.98860111972007603</c:v>
                </c:pt>
                <c:pt idx="79931">
                  <c:v>0.99418417761369904</c:v>
                </c:pt>
                <c:pt idx="79932">
                  <c:v>0.99079607230005695</c:v>
                </c:pt>
                <c:pt idx="79933">
                  <c:v>0.99312331148702204</c:v>
                </c:pt>
                <c:pt idx="79934">
                  <c:v>0.98696021667386002</c:v>
                </c:pt>
                <c:pt idx="79935">
                  <c:v>0.99243079902045295</c:v>
                </c:pt>
                <c:pt idx="79936">
                  <c:v>0.98939775861148105</c:v>
                </c:pt>
                <c:pt idx="79937">
                  <c:v>0.99226962032391497</c:v>
                </c:pt>
                <c:pt idx="79938">
                  <c:v>0.99123885986364002</c:v>
                </c:pt>
                <c:pt idx="79939">
                  <c:v>0.99325016707505898</c:v>
                </c:pt>
                <c:pt idx="79940">
                  <c:v>0.99283973943436099</c:v>
                </c:pt>
                <c:pt idx="79941">
                  <c:v>0.98967815370869106</c:v>
                </c:pt>
                <c:pt idx="79942">
                  <c:v>0.98942246744003304</c:v>
                </c:pt>
                <c:pt idx="79943">
                  <c:v>0.98965158395717001</c:v>
                </c:pt>
                <c:pt idx="79944">
                  <c:v>0.99301674704813903</c:v>
                </c:pt>
                <c:pt idx="79945">
                  <c:v>0.99137084231817796</c:v>
                </c:pt>
                <c:pt idx="79946">
                  <c:v>0.98984989866900597</c:v>
                </c:pt>
                <c:pt idx="79947">
                  <c:v>0.98725848695094398</c:v>
                </c:pt>
                <c:pt idx="79948">
                  <c:v>0.99208876899746401</c:v>
                </c:pt>
                <c:pt idx="79949">
                  <c:v>0.98863719779927295</c:v>
                </c:pt>
                <c:pt idx="79950">
                  <c:v>0.99247104747609505</c:v>
                </c:pt>
                <c:pt idx="79951">
                  <c:v>0.99268502397661895</c:v>
                </c:pt>
                <c:pt idx="79952">
                  <c:v>0.98987544507177105</c:v>
                </c:pt>
                <c:pt idx="79953">
                  <c:v>0.99061464699794</c:v>
                </c:pt>
                <c:pt idx="79954">
                  <c:v>0.99288110123015805</c:v>
                </c:pt>
                <c:pt idx="79955">
                  <c:v>0.98993506837739498</c:v>
                </c:pt>
                <c:pt idx="79956">
                  <c:v>0.99133369304004904</c:v>
                </c:pt>
                <c:pt idx="79957">
                  <c:v>0.99276369578232804</c:v>
                </c:pt>
                <c:pt idx="79958">
                  <c:v>0.991745854204093</c:v>
                </c:pt>
                <c:pt idx="79959">
                  <c:v>0.98883836779391598</c:v>
                </c:pt>
                <c:pt idx="79960">
                  <c:v>0.993064375164316</c:v>
                </c:pt>
                <c:pt idx="79961">
                  <c:v>0.99300933534865399</c:v>
                </c:pt>
                <c:pt idx="79962">
                  <c:v>0.99310170679967402</c:v>
                </c:pt>
                <c:pt idx="79963">
                  <c:v>0.99374932361927504</c:v>
                </c:pt>
                <c:pt idx="79964">
                  <c:v>0.98774949907964404</c:v>
                </c:pt>
                <c:pt idx="79965">
                  <c:v>0.98789920147007504</c:v>
                </c:pt>
                <c:pt idx="79966">
                  <c:v>0.98784806407932202</c:v>
                </c:pt>
                <c:pt idx="79967">
                  <c:v>0.98964569760543297</c:v>
                </c:pt>
                <c:pt idx="79968">
                  <c:v>0.98837103504091595</c:v>
                </c:pt>
                <c:pt idx="79969">
                  <c:v>0.99112276888477002</c:v>
                </c:pt>
                <c:pt idx="79970">
                  <c:v>0.98804486594456098</c:v>
                </c:pt>
                <c:pt idx="79971">
                  <c:v>0.99171698126206398</c:v>
                </c:pt>
                <c:pt idx="79972">
                  <c:v>0.98971734212679696</c:v>
                </c:pt>
                <c:pt idx="79973">
                  <c:v>0.98735482529301899</c:v>
                </c:pt>
                <c:pt idx="79974">
                  <c:v>0.98800605199663305</c:v>
                </c:pt>
                <c:pt idx="79975">
                  <c:v>0.99300635882689203</c:v>
                </c:pt>
                <c:pt idx="79976">
                  <c:v>0.99105215176057504</c:v>
                </c:pt>
                <c:pt idx="79977">
                  <c:v>0.99071988411215095</c:v>
                </c:pt>
                <c:pt idx="79978">
                  <c:v>0.98930096203845497</c:v>
                </c:pt>
                <c:pt idx="79979">
                  <c:v>0.99247754202085803</c:v>
                </c:pt>
                <c:pt idx="79980">
                  <c:v>0.99184626641931095</c:v>
                </c:pt>
                <c:pt idx="79981">
                  <c:v>0.98887537740971798</c:v>
                </c:pt>
                <c:pt idx="79982">
                  <c:v>0.98757376408590503</c:v>
                </c:pt>
                <c:pt idx="79983">
                  <c:v>0.99303154126840698</c:v>
                </c:pt>
                <c:pt idx="79984">
                  <c:v>0.99069185465452203</c:v>
                </c:pt>
                <c:pt idx="79985">
                  <c:v>0.99120782553570896</c:v>
                </c:pt>
                <c:pt idx="79986">
                  <c:v>0.99450511554537502</c:v>
                </c:pt>
                <c:pt idx="79987">
                  <c:v>0.99025687642915095</c:v>
                </c:pt>
                <c:pt idx="79988">
                  <c:v>0.98893695445718299</c:v>
                </c:pt>
                <c:pt idx="79989">
                  <c:v>0.99127446544826303</c:v>
                </c:pt>
                <c:pt idx="79990">
                  <c:v>0.99237914441516395</c:v>
                </c:pt>
                <c:pt idx="79991">
                  <c:v>0.98882362154326997</c:v>
                </c:pt>
                <c:pt idx="79992">
                  <c:v>0.98756823879729705</c:v>
                </c:pt>
                <c:pt idx="79993">
                  <c:v>0.99432363990586503</c:v>
                </c:pt>
                <c:pt idx="79994">
                  <c:v>0.98794786604239204</c:v>
                </c:pt>
                <c:pt idx="79995">
                  <c:v>0.98738046796572898</c:v>
                </c:pt>
                <c:pt idx="79996">
                  <c:v>0.98810281018689405</c:v>
                </c:pt>
                <c:pt idx="79997">
                  <c:v>0.98921690422518405</c:v>
                </c:pt>
                <c:pt idx="79998">
                  <c:v>0.98731044138100399</c:v>
                </c:pt>
                <c:pt idx="79999">
                  <c:v>0.98867848964445904</c:v>
                </c:pt>
                <c:pt idx="80000">
                  <c:v>0.98654707079191495</c:v>
                </c:pt>
                <c:pt idx="80001">
                  <c:v>0.99248878057941703</c:v>
                </c:pt>
                <c:pt idx="80002">
                  <c:v>0.98815235400647095</c:v>
                </c:pt>
                <c:pt idx="80003">
                  <c:v>0.98767093334558398</c:v>
                </c:pt>
                <c:pt idx="80004">
                  <c:v>0.99196301813393195</c:v>
                </c:pt>
                <c:pt idx="80005">
                  <c:v>0.99089890540150805</c:v>
                </c:pt>
                <c:pt idx="80006">
                  <c:v>0.99235598769690503</c:v>
                </c:pt>
                <c:pt idx="80007">
                  <c:v>0.99017494806894402</c:v>
                </c:pt>
                <c:pt idx="80008">
                  <c:v>0.99250344540695501</c:v>
                </c:pt>
                <c:pt idx="80009">
                  <c:v>0.99059083304843398</c:v>
                </c:pt>
                <c:pt idx="80010">
                  <c:v>0.98842011527600104</c:v>
                </c:pt>
                <c:pt idx="80011">
                  <c:v>0.98786383656799603</c:v>
                </c:pt>
                <c:pt idx="80012">
                  <c:v>0.98592655393453299</c:v>
                </c:pt>
                <c:pt idx="80013">
                  <c:v>0.99317828688163001</c:v>
                </c:pt>
                <c:pt idx="80014">
                  <c:v>0.99202632422978299</c:v>
                </c:pt>
                <c:pt idx="80015">
                  <c:v>0.98876069697140601</c:v>
                </c:pt>
                <c:pt idx="80016">
                  <c:v>0.99179996940075099</c:v>
                </c:pt>
                <c:pt idx="80017">
                  <c:v>0.99270938025384703</c:v>
                </c:pt>
                <c:pt idx="80018">
                  <c:v>0.99334564685516602</c:v>
                </c:pt>
                <c:pt idx="80019">
                  <c:v>0.99030668222509899</c:v>
                </c:pt>
                <c:pt idx="80020">
                  <c:v>0.98865534582738501</c:v>
                </c:pt>
                <c:pt idx="80021">
                  <c:v>0.99366449661883605</c:v>
                </c:pt>
                <c:pt idx="80022">
                  <c:v>0.99314918559528897</c:v>
                </c:pt>
                <c:pt idx="80023">
                  <c:v>0.98717819584278899</c:v>
                </c:pt>
                <c:pt idx="80024">
                  <c:v>0.99168924280986404</c:v>
                </c:pt>
                <c:pt idx="80025">
                  <c:v>0.99050113665267703</c:v>
                </c:pt>
                <c:pt idx="80026">
                  <c:v>0.99222617855531103</c:v>
                </c:pt>
                <c:pt idx="80027">
                  <c:v>0.98971174884127899</c:v>
                </c:pt>
                <c:pt idx="80028">
                  <c:v>0.98864305025329202</c:v>
                </c:pt>
                <c:pt idx="80029">
                  <c:v>0.98870738135450797</c:v>
                </c:pt>
                <c:pt idx="80030">
                  <c:v>0.99070111904463398</c:v>
                </c:pt>
                <c:pt idx="80031">
                  <c:v>0.99016779219536599</c:v>
                </c:pt>
                <c:pt idx="80032">
                  <c:v>0.98743785068975798</c:v>
                </c:pt>
                <c:pt idx="80033">
                  <c:v>0.99003554102291103</c:v>
                </c:pt>
                <c:pt idx="80034">
                  <c:v>0.99058773239067099</c:v>
                </c:pt>
                <c:pt idx="80035">
                  <c:v>0.99232981080669502</c:v>
                </c:pt>
                <c:pt idx="80036">
                  <c:v>0.988785067063915</c:v>
                </c:pt>
                <c:pt idx="80037">
                  <c:v>0.99012334604408403</c:v>
                </c:pt>
                <c:pt idx="80038">
                  <c:v>0.99022298740030901</c:v>
                </c:pt>
                <c:pt idx="80039">
                  <c:v>0.98730325575215305</c:v>
                </c:pt>
                <c:pt idx="80040">
                  <c:v>0.989877703588255</c:v>
                </c:pt>
                <c:pt idx="80041">
                  <c:v>0.98981882878948002</c:v>
                </c:pt>
                <c:pt idx="80042">
                  <c:v>0.99313572001890604</c:v>
                </c:pt>
                <c:pt idx="80043">
                  <c:v>0.99009638588437998</c:v>
                </c:pt>
                <c:pt idx="80044">
                  <c:v>0.99011705663494198</c:v>
                </c:pt>
                <c:pt idx="80045">
                  <c:v>0.98841079567933898</c:v>
                </c:pt>
                <c:pt idx="80046">
                  <c:v>0.99024294490567</c:v>
                </c:pt>
                <c:pt idx="80047">
                  <c:v>0.99301839059179897</c:v>
                </c:pt>
                <c:pt idx="80048">
                  <c:v>0.98707781774659598</c:v>
                </c:pt>
                <c:pt idx="80049">
                  <c:v>0.99295230744843899</c:v>
                </c:pt>
                <c:pt idx="80050">
                  <c:v>0.99022651242781201</c:v>
                </c:pt>
                <c:pt idx="80051">
                  <c:v>0.99200072811829798</c:v>
                </c:pt>
                <c:pt idx="80052">
                  <c:v>0.98896631041185801</c:v>
                </c:pt>
                <c:pt idx="80053">
                  <c:v>0.99185447396439697</c:v>
                </c:pt>
                <c:pt idx="80054">
                  <c:v>0.99347502835381896</c:v>
                </c:pt>
                <c:pt idx="80055">
                  <c:v>0.98635424039735997</c:v>
                </c:pt>
                <c:pt idx="80056">
                  <c:v>0.98924006945354104</c:v>
                </c:pt>
                <c:pt idx="80057">
                  <c:v>0.98852297490419705</c:v>
                </c:pt>
                <c:pt idx="80058">
                  <c:v>0.98830681574269597</c:v>
                </c:pt>
                <c:pt idx="80059">
                  <c:v>0.98723179676680095</c:v>
                </c:pt>
                <c:pt idx="80060">
                  <c:v>0.98852488937482996</c:v>
                </c:pt>
                <c:pt idx="80061">
                  <c:v>0.99102406581056501</c:v>
                </c:pt>
                <c:pt idx="80062">
                  <c:v>0.99105232639534202</c:v>
                </c:pt>
                <c:pt idx="80063">
                  <c:v>0.99189393836578699</c:v>
                </c:pt>
                <c:pt idx="80064">
                  <c:v>0.98821164417484397</c:v>
                </c:pt>
                <c:pt idx="80065">
                  <c:v>0.99405275901557599</c:v>
                </c:pt>
                <c:pt idx="80066">
                  <c:v>0.98903980786854595</c:v>
                </c:pt>
                <c:pt idx="80067">
                  <c:v>0.993034211584924</c:v>
                </c:pt>
                <c:pt idx="80068">
                  <c:v>0.99307618723842295</c:v>
                </c:pt>
                <c:pt idx="80069">
                  <c:v>0.98719497828652203</c:v>
                </c:pt>
                <c:pt idx="80070">
                  <c:v>0.98942663898673699</c:v>
                </c:pt>
                <c:pt idx="80071">
                  <c:v>0.98866435882446402</c:v>
                </c:pt>
                <c:pt idx="80072">
                  <c:v>0.98834704793046102</c:v>
                </c:pt>
                <c:pt idx="80073">
                  <c:v>0.99077056777091799</c:v>
                </c:pt>
                <c:pt idx="80074">
                  <c:v>0.98963468654068099</c:v>
                </c:pt>
                <c:pt idx="80075">
                  <c:v>0.988943744165245</c:v>
                </c:pt>
                <c:pt idx="80076">
                  <c:v>0.98991179404265905</c:v>
                </c:pt>
                <c:pt idx="80077">
                  <c:v>0.98919263233843202</c:v>
                </c:pt>
                <c:pt idx="80078">
                  <c:v>0.98912881967126498</c:v>
                </c:pt>
                <c:pt idx="80079">
                  <c:v>0.98898769794341501</c:v>
                </c:pt>
                <c:pt idx="80080">
                  <c:v>0.98639308516973001</c:v>
                </c:pt>
                <c:pt idx="80081">
                  <c:v>0.99216800635903601</c:v>
                </c:pt>
                <c:pt idx="80082">
                  <c:v>0.99139275828711204</c:v>
                </c:pt>
                <c:pt idx="80083">
                  <c:v>0.98713655189784699</c:v>
                </c:pt>
                <c:pt idx="80084">
                  <c:v>0.99282291627710395</c:v>
                </c:pt>
                <c:pt idx="80085">
                  <c:v>0.98838909291479304</c:v>
                </c:pt>
                <c:pt idx="80086">
                  <c:v>0.98845506214506196</c:v>
                </c:pt>
                <c:pt idx="80087">
                  <c:v>0.99243340099288901</c:v>
                </c:pt>
                <c:pt idx="80088">
                  <c:v>0.98936604495936598</c:v>
                </c:pt>
                <c:pt idx="80089">
                  <c:v>0.990526277666266</c:v>
                </c:pt>
                <c:pt idx="80090">
                  <c:v>0.99120739878643405</c:v>
                </c:pt>
                <c:pt idx="80091">
                  <c:v>0.99045657860572101</c:v>
                </c:pt>
                <c:pt idx="80092">
                  <c:v>0.99128853998564304</c:v>
                </c:pt>
                <c:pt idx="80093">
                  <c:v>0.99016977305068399</c:v>
                </c:pt>
                <c:pt idx="80094">
                  <c:v>0.99430532184246201</c:v>
                </c:pt>
                <c:pt idx="80095">
                  <c:v>0.98905245415987297</c:v>
                </c:pt>
                <c:pt idx="80096">
                  <c:v>0.99065626685670605</c:v>
                </c:pt>
                <c:pt idx="80097">
                  <c:v>0.991081687058184</c:v>
                </c:pt>
                <c:pt idx="80098">
                  <c:v>0.99404166602552102</c:v>
                </c:pt>
                <c:pt idx="80099">
                  <c:v>0.98647716226675197</c:v>
                </c:pt>
                <c:pt idx="80100">
                  <c:v>0.98918025776761398</c:v>
                </c:pt>
                <c:pt idx="80101">
                  <c:v>0.99170152652170496</c:v>
                </c:pt>
                <c:pt idx="80102">
                  <c:v>0.98653934673782095</c:v>
                </c:pt>
                <c:pt idx="80103">
                  <c:v>0.98778761697506601</c:v>
                </c:pt>
                <c:pt idx="80104">
                  <c:v>0.98886118733319195</c:v>
                </c:pt>
                <c:pt idx="80105">
                  <c:v>0.99166407923454103</c:v>
                </c:pt>
                <c:pt idx="80106">
                  <c:v>0.99116782747764498</c:v>
                </c:pt>
                <c:pt idx="80107">
                  <c:v>0.99111868927670899</c:v>
                </c:pt>
                <c:pt idx="80108">
                  <c:v>0.99285693651794205</c:v>
                </c:pt>
                <c:pt idx="80109">
                  <c:v>0.98865744370484698</c:v>
                </c:pt>
                <c:pt idx="80110">
                  <c:v>0.99202747967137805</c:v>
                </c:pt>
                <c:pt idx="80111">
                  <c:v>0.99222525385902105</c:v>
                </c:pt>
                <c:pt idx="80112">
                  <c:v>0.98876757520231895</c:v>
                </c:pt>
                <c:pt idx="80113">
                  <c:v>0.98876438038378101</c:v>
                </c:pt>
                <c:pt idx="80114">
                  <c:v>0.98931586482664402</c:v>
                </c:pt>
                <c:pt idx="80115">
                  <c:v>0.98908662677707104</c:v>
                </c:pt>
                <c:pt idx="80116">
                  <c:v>0.99155107443613799</c:v>
                </c:pt>
                <c:pt idx="80117">
                  <c:v>0.99234640004549901</c:v>
                </c:pt>
                <c:pt idx="80118">
                  <c:v>0.99211642487904395</c:v>
                </c:pt>
                <c:pt idx="80119">
                  <c:v>0.98670983058288697</c:v>
                </c:pt>
                <c:pt idx="80120">
                  <c:v>0.99218371490814194</c:v>
                </c:pt>
                <c:pt idx="80121">
                  <c:v>0.99314378732002295</c:v>
                </c:pt>
                <c:pt idx="80122">
                  <c:v>0.98687367556303496</c:v>
                </c:pt>
                <c:pt idx="80123">
                  <c:v>0.98933612810400196</c:v>
                </c:pt>
                <c:pt idx="80124">
                  <c:v>0.991089089169368</c:v>
                </c:pt>
                <c:pt idx="80125">
                  <c:v>0.99265557745984401</c:v>
                </c:pt>
                <c:pt idx="80126">
                  <c:v>0.99158584235207303</c:v>
                </c:pt>
                <c:pt idx="80127">
                  <c:v>0.98795697071240995</c:v>
                </c:pt>
                <c:pt idx="80128">
                  <c:v>0.99150808388079903</c:v>
                </c:pt>
                <c:pt idx="80129">
                  <c:v>0.99289030922643096</c:v>
                </c:pt>
                <c:pt idx="80130">
                  <c:v>0.99376246460172302</c:v>
                </c:pt>
                <c:pt idx="80131">
                  <c:v>0.99244915133684197</c:v>
                </c:pt>
                <c:pt idx="80132">
                  <c:v>0.99372217110713201</c:v>
                </c:pt>
                <c:pt idx="80133">
                  <c:v>0.98990499765510398</c:v>
                </c:pt>
                <c:pt idx="80134">
                  <c:v>0.98832094275280002</c:v>
                </c:pt>
                <c:pt idx="80135">
                  <c:v>0.99192197572582497</c:v>
                </c:pt>
                <c:pt idx="80136">
                  <c:v>0.992329685226222</c:v>
                </c:pt>
                <c:pt idx="80137">
                  <c:v>0.98872370157622902</c:v>
                </c:pt>
                <c:pt idx="80138">
                  <c:v>0.99159549633354604</c:v>
                </c:pt>
                <c:pt idx="80139">
                  <c:v>0.98874365542611597</c:v>
                </c:pt>
                <c:pt idx="80140">
                  <c:v>0.988479272690865</c:v>
                </c:pt>
                <c:pt idx="80141">
                  <c:v>0.98864147515460599</c:v>
                </c:pt>
                <c:pt idx="80142">
                  <c:v>0.98824802218504104</c:v>
                </c:pt>
                <c:pt idx="80143">
                  <c:v>0.98829094813098795</c:v>
                </c:pt>
                <c:pt idx="80144">
                  <c:v>0.99097126788494605</c:v>
                </c:pt>
                <c:pt idx="80145">
                  <c:v>0.98685489444420305</c:v>
                </c:pt>
                <c:pt idx="80146">
                  <c:v>0.99172818485618497</c:v>
                </c:pt>
                <c:pt idx="80147">
                  <c:v>0.98887876989291601</c:v>
                </c:pt>
                <c:pt idx="80148">
                  <c:v>0.99141186845613904</c:v>
                </c:pt>
                <c:pt idx="80149">
                  <c:v>0.99153876636819605</c:v>
                </c:pt>
                <c:pt idx="80150">
                  <c:v>0.99122380003674304</c:v>
                </c:pt>
                <c:pt idx="80151">
                  <c:v>0.99298053854758495</c:v>
                </c:pt>
                <c:pt idx="80152">
                  <c:v>0.99141929425958297</c:v>
                </c:pt>
                <c:pt idx="80153">
                  <c:v>0.99181058456300597</c:v>
                </c:pt>
                <c:pt idx="80154">
                  <c:v>0.99345663207713997</c:v>
                </c:pt>
                <c:pt idx="80155">
                  <c:v>0.98840905158286596</c:v>
                </c:pt>
                <c:pt idx="80156">
                  <c:v>0.98854533531851896</c:v>
                </c:pt>
                <c:pt idx="80157">
                  <c:v>0.989134176750468</c:v>
                </c:pt>
                <c:pt idx="80158">
                  <c:v>0.99060724566227099</c:v>
                </c:pt>
                <c:pt idx="80159">
                  <c:v>0.988545296551394</c:v>
                </c:pt>
                <c:pt idx="80160">
                  <c:v>0.99358347276916104</c:v>
                </c:pt>
                <c:pt idx="80161">
                  <c:v>0.988717851875342</c:v>
                </c:pt>
                <c:pt idx="80162">
                  <c:v>0.992665768290802</c:v>
                </c:pt>
                <c:pt idx="80163">
                  <c:v>0.99095348825143503</c:v>
                </c:pt>
                <c:pt idx="80164">
                  <c:v>0.98966979551353795</c:v>
                </c:pt>
                <c:pt idx="80165">
                  <c:v>0.99413284507962196</c:v>
                </c:pt>
                <c:pt idx="80166">
                  <c:v>0.988689616793059</c:v>
                </c:pt>
                <c:pt idx="80167">
                  <c:v>0.99216202387613495</c:v>
                </c:pt>
                <c:pt idx="80168">
                  <c:v>0.98724042815939905</c:v>
                </c:pt>
                <c:pt idx="80169">
                  <c:v>0.99034436589529096</c:v>
                </c:pt>
                <c:pt idx="80170">
                  <c:v>0.99036656066837203</c:v>
                </c:pt>
                <c:pt idx="80171">
                  <c:v>0.99313525798199997</c:v>
                </c:pt>
                <c:pt idx="80172">
                  <c:v>0.98903772211086405</c:v>
                </c:pt>
                <c:pt idx="80173">
                  <c:v>0.98918020166684695</c:v>
                </c:pt>
                <c:pt idx="80174">
                  <c:v>0.99084053954676199</c:v>
                </c:pt>
                <c:pt idx="80175">
                  <c:v>0.99132776389444099</c:v>
                </c:pt>
                <c:pt idx="80176">
                  <c:v>0.98840993288577395</c:v>
                </c:pt>
                <c:pt idx="80177">
                  <c:v>0.99108597644762997</c:v>
                </c:pt>
                <c:pt idx="80178">
                  <c:v>0.99065857308045302</c:v>
                </c:pt>
                <c:pt idx="80179">
                  <c:v>0.99343156566982205</c:v>
                </c:pt>
                <c:pt idx="80180">
                  <c:v>0.98870604544681595</c:v>
                </c:pt>
                <c:pt idx="80181">
                  <c:v>0.98913889092159901</c:v>
                </c:pt>
                <c:pt idx="80182">
                  <c:v>0.989165924524808</c:v>
                </c:pt>
                <c:pt idx="80183">
                  <c:v>0.98567158619106399</c:v>
                </c:pt>
                <c:pt idx="80184">
                  <c:v>0.99274971251268995</c:v>
                </c:pt>
                <c:pt idx="80185">
                  <c:v>0.99239638838506306</c:v>
                </c:pt>
                <c:pt idx="80186">
                  <c:v>0.98825776035930502</c:v>
                </c:pt>
                <c:pt idx="80187">
                  <c:v>0.98756182154334604</c:v>
                </c:pt>
                <c:pt idx="80188">
                  <c:v>0.98915870404827499</c:v>
                </c:pt>
                <c:pt idx="80189">
                  <c:v>0.99164847201772999</c:v>
                </c:pt>
                <c:pt idx="80190">
                  <c:v>0.98813855420855201</c:v>
                </c:pt>
                <c:pt idx="80191">
                  <c:v>0.98849209364281998</c:v>
                </c:pt>
                <c:pt idx="80192">
                  <c:v>0.99180286214890601</c:v>
                </c:pt>
                <c:pt idx="80193">
                  <c:v>0.99294440821874397</c:v>
                </c:pt>
                <c:pt idx="80194">
                  <c:v>0.99238791378228297</c:v>
                </c:pt>
                <c:pt idx="80195">
                  <c:v>0.98870978751507799</c:v>
                </c:pt>
                <c:pt idx="80196">
                  <c:v>0.99251623624174701</c:v>
                </c:pt>
                <c:pt idx="80197">
                  <c:v>0.99174488758363499</c:v>
                </c:pt>
                <c:pt idx="80198">
                  <c:v>0.98866621361741203</c:v>
                </c:pt>
                <c:pt idx="80199">
                  <c:v>0.99209689893812003</c:v>
                </c:pt>
                <c:pt idx="80200">
                  <c:v>0.98945632321202504</c:v>
                </c:pt>
                <c:pt idx="80201">
                  <c:v>0.99412286407970696</c:v>
                </c:pt>
                <c:pt idx="80202">
                  <c:v>0.98850645181044905</c:v>
                </c:pt>
                <c:pt idx="80203">
                  <c:v>0.98726129371098403</c:v>
                </c:pt>
                <c:pt idx="80204">
                  <c:v>0.99013867168070402</c:v>
                </c:pt>
                <c:pt idx="80205">
                  <c:v>0.99146885740475499</c:v>
                </c:pt>
                <c:pt idx="80206">
                  <c:v>0.98900209119666604</c:v>
                </c:pt>
                <c:pt idx="80207">
                  <c:v>0.99149076808242997</c:v>
                </c:pt>
                <c:pt idx="80208">
                  <c:v>0.99192193392775896</c:v>
                </c:pt>
                <c:pt idx="80209">
                  <c:v>0.98770897419300796</c:v>
                </c:pt>
                <c:pt idx="80210">
                  <c:v>0.99288341479353803</c:v>
                </c:pt>
                <c:pt idx="80211">
                  <c:v>0.99307547233714699</c:v>
                </c:pt>
                <c:pt idx="80212">
                  <c:v>0.99054197923142795</c:v>
                </c:pt>
                <c:pt idx="80213">
                  <c:v>0.99113319413380596</c:v>
                </c:pt>
                <c:pt idx="80214">
                  <c:v>0.99131355917041397</c:v>
                </c:pt>
                <c:pt idx="80215">
                  <c:v>0.99147793140949803</c:v>
                </c:pt>
                <c:pt idx="80216">
                  <c:v>0.98806739394740895</c:v>
                </c:pt>
                <c:pt idx="80217">
                  <c:v>0.98889244112744401</c:v>
                </c:pt>
                <c:pt idx="80218">
                  <c:v>0.98756612592519499</c:v>
                </c:pt>
                <c:pt idx="80219">
                  <c:v>0.98766810088451995</c:v>
                </c:pt>
                <c:pt idx="80220">
                  <c:v>0.99259969351995003</c:v>
                </c:pt>
                <c:pt idx="80221">
                  <c:v>0.98797322539217403</c:v>
                </c:pt>
                <c:pt idx="80222">
                  <c:v>0.98982527215107996</c:v>
                </c:pt>
                <c:pt idx="80223">
                  <c:v>0.991143045589715</c:v>
                </c:pt>
                <c:pt idx="80224">
                  <c:v>0.98997346606438996</c:v>
                </c:pt>
                <c:pt idx="80225">
                  <c:v>0.99455393008178605</c:v>
                </c:pt>
                <c:pt idx="80226">
                  <c:v>0.99006686942397304</c:v>
                </c:pt>
                <c:pt idx="80227">
                  <c:v>0.99179192975006003</c:v>
                </c:pt>
                <c:pt idx="80228">
                  <c:v>0.98786534360088896</c:v>
                </c:pt>
                <c:pt idx="80229">
                  <c:v>0.98806971401177102</c:v>
                </c:pt>
                <c:pt idx="80230">
                  <c:v>0.98812098288051198</c:v>
                </c:pt>
                <c:pt idx="80231">
                  <c:v>0.99038663116102998</c:v>
                </c:pt>
                <c:pt idx="80232">
                  <c:v>0.98889193447802104</c:v>
                </c:pt>
                <c:pt idx="80233">
                  <c:v>0.99310922980459204</c:v>
                </c:pt>
                <c:pt idx="80234">
                  <c:v>0.988701537679331</c:v>
                </c:pt>
                <c:pt idx="80235">
                  <c:v>0.99177987130046097</c:v>
                </c:pt>
                <c:pt idx="80236">
                  <c:v>0.99343490869601403</c:v>
                </c:pt>
                <c:pt idx="80237">
                  <c:v>0.99274667483310797</c:v>
                </c:pt>
                <c:pt idx="80238">
                  <c:v>0.98735874563622406</c:v>
                </c:pt>
                <c:pt idx="80239">
                  <c:v>0.987971515159346</c:v>
                </c:pt>
                <c:pt idx="80240">
                  <c:v>0.99345313094486098</c:v>
                </c:pt>
                <c:pt idx="80241">
                  <c:v>0.99181064157694598</c:v>
                </c:pt>
                <c:pt idx="80242">
                  <c:v>0.98849694533577104</c:v>
                </c:pt>
                <c:pt idx="80243">
                  <c:v>0.98876549208732101</c:v>
                </c:pt>
                <c:pt idx="80244">
                  <c:v>0.98850104952422102</c:v>
                </c:pt>
                <c:pt idx="80245">
                  <c:v>0.99125086528961603</c:v>
                </c:pt>
                <c:pt idx="80246">
                  <c:v>0.98609308295697895</c:v>
                </c:pt>
                <c:pt idx="80247">
                  <c:v>0.99087204485246505</c:v>
                </c:pt>
                <c:pt idx="80248">
                  <c:v>0.98888832939989002</c:v>
                </c:pt>
                <c:pt idx="80249">
                  <c:v>0.991766931884556</c:v>
                </c:pt>
                <c:pt idx="80250">
                  <c:v>0.98832798813386002</c:v>
                </c:pt>
                <c:pt idx="80251">
                  <c:v>0.99027962608718401</c:v>
                </c:pt>
                <c:pt idx="80252">
                  <c:v>0.99295603483095796</c:v>
                </c:pt>
                <c:pt idx="80253">
                  <c:v>0.99061000991620396</c:v>
                </c:pt>
                <c:pt idx="80254">
                  <c:v>0.99004741684924802</c:v>
                </c:pt>
                <c:pt idx="80255">
                  <c:v>0.98911083448779202</c:v>
                </c:pt>
                <c:pt idx="80256">
                  <c:v>0.99258385252463499</c:v>
                </c:pt>
                <c:pt idx="80257">
                  <c:v>0.98817791506784003</c:v>
                </c:pt>
                <c:pt idx="80258">
                  <c:v>0.98988031050011305</c:v>
                </c:pt>
                <c:pt idx="80259">
                  <c:v>0.989582966284416</c:v>
                </c:pt>
                <c:pt idx="80260">
                  <c:v>0.98973670595608598</c:v>
                </c:pt>
                <c:pt idx="80261">
                  <c:v>0.99332094108845204</c:v>
                </c:pt>
                <c:pt idx="80262">
                  <c:v>0.98909462506364199</c:v>
                </c:pt>
                <c:pt idx="80263">
                  <c:v>0.99258596394668697</c:v>
                </c:pt>
                <c:pt idx="80264">
                  <c:v>0.98940649312009599</c:v>
                </c:pt>
                <c:pt idx="80265">
                  <c:v>0.99287602729480695</c:v>
                </c:pt>
                <c:pt idx="80266">
                  <c:v>0.99099484197260301</c:v>
                </c:pt>
                <c:pt idx="80267">
                  <c:v>0.98964267144421603</c:v>
                </c:pt>
                <c:pt idx="80268">
                  <c:v>0.98795147830604002</c:v>
                </c:pt>
                <c:pt idx="80269">
                  <c:v>0.99292805251818395</c:v>
                </c:pt>
                <c:pt idx="80270">
                  <c:v>0.98733528140567395</c:v>
                </c:pt>
                <c:pt idx="80271">
                  <c:v>0.99090555869498598</c:v>
                </c:pt>
                <c:pt idx="80272">
                  <c:v>0.98844526270106503</c:v>
                </c:pt>
                <c:pt idx="80273">
                  <c:v>0.99068285616454899</c:v>
                </c:pt>
                <c:pt idx="80274">
                  <c:v>0.99262228236264904</c:v>
                </c:pt>
                <c:pt idx="80275">
                  <c:v>0.98959454546721703</c:v>
                </c:pt>
                <c:pt idx="80276">
                  <c:v>0.99064269319440801</c:v>
                </c:pt>
                <c:pt idx="80277">
                  <c:v>0.98801496732277805</c:v>
                </c:pt>
                <c:pt idx="80278">
                  <c:v>0.99194328529240205</c:v>
                </c:pt>
                <c:pt idx="80279">
                  <c:v>0.98982858590038703</c:v>
                </c:pt>
                <c:pt idx="80280">
                  <c:v>0.98756355074485502</c:v>
                </c:pt>
                <c:pt idx="80281">
                  <c:v>0.98839195059454499</c:v>
                </c:pt>
                <c:pt idx="80282">
                  <c:v>0.98861645932421705</c:v>
                </c:pt>
                <c:pt idx="80283">
                  <c:v>0.988032016720366</c:v>
                </c:pt>
                <c:pt idx="80284">
                  <c:v>0.98834129382401303</c:v>
                </c:pt>
                <c:pt idx="80285">
                  <c:v>0.98755931350765302</c:v>
                </c:pt>
                <c:pt idx="80286">
                  <c:v>0.99086053977668198</c:v>
                </c:pt>
                <c:pt idx="80287">
                  <c:v>0.99353787624891199</c:v>
                </c:pt>
                <c:pt idx="80288">
                  <c:v>0.98897240147599197</c:v>
                </c:pt>
                <c:pt idx="80289">
                  <c:v>0.98856185177731903</c:v>
                </c:pt>
                <c:pt idx="80290">
                  <c:v>0.99212375987113099</c:v>
                </c:pt>
                <c:pt idx="80291">
                  <c:v>0.99111933623547199</c:v>
                </c:pt>
                <c:pt idx="80292">
                  <c:v>0.98872510948862202</c:v>
                </c:pt>
                <c:pt idx="80293">
                  <c:v>0.99457906059429502</c:v>
                </c:pt>
                <c:pt idx="80294">
                  <c:v>0.98667262985125603</c:v>
                </c:pt>
                <c:pt idx="80295">
                  <c:v>0.98923606592014102</c:v>
                </c:pt>
                <c:pt idx="80296">
                  <c:v>0.99278225892288197</c:v>
                </c:pt>
                <c:pt idx="80297">
                  <c:v>0.987707430313154</c:v>
                </c:pt>
                <c:pt idx="80298">
                  <c:v>0.98792352628253899</c:v>
                </c:pt>
                <c:pt idx="80299">
                  <c:v>0.98788263499156104</c:v>
                </c:pt>
                <c:pt idx="80300">
                  <c:v>0.99163432034490995</c:v>
                </c:pt>
                <c:pt idx="80301">
                  <c:v>0.990828341401081</c:v>
                </c:pt>
                <c:pt idx="80302">
                  <c:v>0.99232322486601399</c:v>
                </c:pt>
                <c:pt idx="80303">
                  <c:v>0.991272147003604</c:v>
                </c:pt>
                <c:pt idx="80304">
                  <c:v>0.99089525734014094</c:v>
                </c:pt>
                <c:pt idx="80305">
                  <c:v>0.98974287880337897</c:v>
                </c:pt>
                <c:pt idx="80306">
                  <c:v>0.99002514202002601</c:v>
                </c:pt>
                <c:pt idx="80307">
                  <c:v>0.991711913729033</c:v>
                </c:pt>
                <c:pt idx="80308">
                  <c:v>0.991972614887626</c:v>
                </c:pt>
                <c:pt idx="80309">
                  <c:v>0.988867415377092</c:v>
                </c:pt>
                <c:pt idx="80310">
                  <c:v>0.98804830180146197</c:v>
                </c:pt>
                <c:pt idx="80311">
                  <c:v>0.99262317867819605</c:v>
                </c:pt>
                <c:pt idx="80312">
                  <c:v>0.99236111071531197</c:v>
                </c:pt>
                <c:pt idx="80313">
                  <c:v>0.98839436743151099</c:v>
                </c:pt>
                <c:pt idx="80314">
                  <c:v>0.99300578548111695</c:v>
                </c:pt>
                <c:pt idx="80315">
                  <c:v>0.98974123040973605</c:v>
                </c:pt>
                <c:pt idx="80316">
                  <c:v>0.99219593151790397</c:v>
                </c:pt>
                <c:pt idx="80317">
                  <c:v>0.99129115502616605</c:v>
                </c:pt>
                <c:pt idx="80318">
                  <c:v>0.990873925995437</c:v>
                </c:pt>
                <c:pt idx="80319">
                  <c:v>0.99176737058766895</c:v>
                </c:pt>
                <c:pt idx="80320">
                  <c:v>0.99049398676171496</c:v>
                </c:pt>
                <c:pt idx="80321">
                  <c:v>0.99376063005548099</c:v>
                </c:pt>
                <c:pt idx="80322">
                  <c:v>0.98809231758482696</c:v>
                </c:pt>
                <c:pt idx="80323">
                  <c:v>0.98960104343434796</c:v>
                </c:pt>
                <c:pt idx="80324">
                  <c:v>0.99057440371201799</c:v>
                </c:pt>
                <c:pt idx="80325">
                  <c:v>0.99325179938979402</c:v>
                </c:pt>
                <c:pt idx="80326">
                  <c:v>0.98881002750879599</c:v>
                </c:pt>
                <c:pt idx="80327">
                  <c:v>0.99123665615946299</c:v>
                </c:pt>
                <c:pt idx="80328">
                  <c:v>0.99139163032202304</c:v>
                </c:pt>
                <c:pt idx="80329">
                  <c:v>0.993764966977152</c:v>
                </c:pt>
                <c:pt idx="80330">
                  <c:v>0.98852353458018205</c:v>
                </c:pt>
                <c:pt idx="80331">
                  <c:v>0.98774285284597396</c:v>
                </c:pt>
                <c:pt idx="80332">
                  <c:v>0.99265802475350895</c:v>
                </c:pt>
                <c:pt idx="80333">
                  <c:v>0.99202259396580605</c:v>
                </c:pt>
                <c:pt idx="80334">
                  <c:v>0.98918499954021599</c:v>
                </c:pt>
                <c:pt idx="80335">
                  <c:v>0.99019778422402505</c:v>
                </c:pt>
                <c:pt idx="80336">
                  <c:v>0.98868323451526996</c:v>
                </c:pt>
                <c:pt idx="80337">
                  <c:v>0.99234142256472502</c:v>
                </c:pt>
                <c:pt idx="80338">
                  <c:v>0.99001338510022996</c:v>
                </c:pt>
                <c:pt idx="80339">
                  <c:v>0.98889414966964995</c:v>
                </c:pt>
                <c:pt idx="80340">
                  <c:v>0.98985877474092998</c:v>
                </c:pt>
                <c:pt idx="80341">
                  <c:v>0.99430301690483902</c:v>
                </c:pt>
                <c:pt idx="80342">
                  <c:v>0.98946986139969495</c:v>
                </c:pt>
                <c:pt idx="80343">
                  <c:v>0.99128724123959699</c:v>
                </c:pt>
                <c:pt idx="80344">
                  <c:v>0.98980619114402402</c:v>
                </c:pt>
                <c:pt idx="80345">
                  <c:v>0.99242615535704204</c:v>
                </c:pt>
                <c:pt idx="80346">
                  <c:v>0.99166667812048903</c:v>
                </c:pt>
                <c:pt idx="80347">
                  <c:v>0.98761976486810998</c:v>
                </c:pt>
                <c:pt idx="80348">
                  <c:v>0.98780534513533202</c:v>
                </c:pt>
                <c:pt idx="80349">
                  <c:v>0.99067871198024904</c:v>
                </c:pt>
                <c:pt idx="80350">
                  <c:v>0.99235843860333495</c:v>
                </c:pt>
                <c:pt idx="80351">
                  <c:v>0.98822868318552004</c:v>
                </c:pt>
                <c:pt idx="80352">
                  <c:v>0.98631529389776496</c:v>
                </c:pt>
                <c:pt idx="80353">
                  <c:v>0.98912419728735901</c:v>
                </c:pt>
                <c:pt idx="80354">
                  <c:v>0.98990027686045901</c:v>
                </c:pt>
                <c:pt idx="80355">
                  <c:v>0.98697811958431703</c:v>
                </c:pt>
                <c:pt idx="80356">
                  <c:v>0.98827594075435299</c:v>
                </c:pt>
                <c:pt idx="80357">
                  <c:v>0.987529931880467</c:v>
                </c:pt>
                <c:pt idx="80358">
                  <c:v>0.99104851599642696</c:v>
                </c:pt>
                <c:pt idx="80359">
                  <c:v>0.99222481877223201</c:v>
                </c:pt>
                <c:pt idx="80360">
                  <c:v>0.990865086527419</c:v>
                </c:pt>
                <c:pt idx="80361">
                  <c:v>0.98647089367580498</c:v>
                </c:pt>
                <c:pt idx="80362">
                  <c:v>0.99378036470800102</c:v>
                </c:pt>
                <c:pt idx="80363">
                  <c:v>0.99132155312619896</c:v>
                </c:pt>
                <c:pt idx="80364">
                  <c:v>0.99034832055836197</c:v>
                </c:pt>
                <c:pt idx="80365">
                  <c:v>0.992839842578217</c:v>
                </c:pt>
                <c:pt idx="80366">
                  <c:v>0.98785073480696295</c:v>
                </c:pt>
                <c:pt idx="80367">
                  <c:v>0.99252351042681397</c:v>
                </c:pt>
                <c:pt idx="80368">
                  <c:v>0.98825697350184705</c:v>
                </c:pt>
                <c:pt idx="80369">
                  <c:v>0.99208929474244001</c:v>
                </c:pt>
                <c:pt idx="80370">
                  <c:v>0.99053530089263997</c:v>
                </c:pt>
                <c:pt idx="80371">
                  <c:v>0.98739080267404</c:v>
                </c:pt>
                <c:pt idx="80372">
                  <c:v>0.99170173772732295</c:v>
                </c:pt>
                <c:pt idx="80373">
                  <c:v>0.98775799589630697</c:v>
                </c:pt>
                <c:pt idx="80374">
                  <c:v>0.98925625187710298</c:v>
                </c:pt>
                <c:pt idx="80375">
                  <c:v>0.99006447005161502</c:v>
                </c:pt>
                <c:pt idx="80376">
                  <c:v>0.99212379491180203</c:v>
                </c:pt>
                <c:pt idx="80377">
                  <c:v>0.99318631553067704</c:v>
                </c:pt>
                <c:pt idx="80378">
                  <c:v>0.99126787069290101</c:v>
                </c:pt>
                <c:pt idx="80379">
                  <c:v>0.98951582979007902</c:v>
                </c:pt>
                <c:pt idx="80380">
                  <c:v>0.990503551189716</c:v>
                </c:pt>
                <c:pt idx="80381">
                  <c:v>0.98949249255774196</c:v>
                </c:pt>
                <c:pt idx="80382">
                  <c:v>0.99370579683628601</c:v>
                </c:pt>
                <c:pt idx="80383">
                  <c:v>0.98862208419477104</c:v>
                </c:pt>
                <c:pt idx="80384">
                  <c:v>0.98735322984958895</c:v>
                </c:pt>
                <c:pt idx="80385">
                  <c:v>0.99369418380783303</c:v>
                </c:pt>
                <c:pt idx="80386">
                  <c:v>0.98926708939035202</c:v>
                </c:pt>
                <c:pt idx="80387">
                  <c:v>0.98878584794691704</c:v>
                </c:pt>
                <c:pt idx="80388">
                  <c:v>0.99197131955375695</c:v>
                </c:pt>
                <c:pt idx="80389">
                  <c:v>0.99065848945999602</c:v>
                </c:pt>
                <c:pt idx="80390">
                  <c:v>0.99157542219008799</c:v>
                </c:pt>
                <c:pt idx="80391">
                  <c:v>0.99174776994950198</c:v>
                </c:pt>
                <c:pt idx="80392">
                  <c:v>0.99218318537989603</c:v>
                </c:pt>
                <c:pt idx="80393">
                  <c:v>0.98781158823625204</c:v>
                </c:pt>
                <c:pt idx="80394">
                  <c:v>0.98822302342453505</c:v>
                </c:pt>
                <c:pt idx="80395">
                  <c:v>0.99099102527497895</c:v>
                </c:pt>
                <c:pt idx="80396">
                  <c:v>0.98991940416712099</c:v>
                </c:pt>
                <c:pt idx="80397">
                  <c:v>0.99131453437572703</c:v>
                </c:pt>
                <c:pt idx="80398">
                  <c:v>0.98740035377931501</c:v>
                </c:pt>
                <c:pt idx="80399">
                  <c:v>0.99122445019336303</c:v>
                </c:pt>
                <c:pt idx="80400">
                  <c:v>0.99329549221671898</c:v>
                </c:pt>
                <c:pt idx="80401">
                  <c:v>0.98806116942104205</c:v>
                </c:pt>
                <c:pt idx="80402">
                  <c:v>0.991548274111686</c:v>
                </c:pt>
                <c:pt idx="80403">
                  <c:v>0.99170760059200302</c:v>
                </c:pt>
                <c:pt idx="80404">
                  <c:v>0.98928745442382005</c:v>
                </c:pt>
                <c:pt idx="80405">
                  <c:v>0.99300469409371594</c:v>
                </c:pt>
                <c:pt idx="80406">
                  <c:v>0.98820015415843598</c:v>
                </c:pt>
                <c:pt idx="80407">
                  <c:v>0.99205342682295905</c:v>
                </c:pt>
                <c:pt idx="80408">
                  <c:v>0.99090822238864695</c:v>
                </c:pt>
                <c:pt idx="80409">
                  <c:v>0.98794952962531601</c:v>
                </c:pt>
                <c:pt idx="80410">
                  <c:v>0.99299457319763595</c:v>
                </c:pt>
                <c:pt idx="80411">
                  <c:v>0.99209416709187703</c:v>
                </c:pt>
                <c:pt idx="80412">
                  <c:v>0.99205788777846304</c:v>
                </c:pt>
                <c:pt idx="80413">
                  <c:v>0.98932991198454501</c:v>
                </c:pt>
                <c:pt idx="80414">
                  <c:v>0.99171473363158102</c:v>
                </c:pt>
                <c:pt idx="80415">
                  <c:v>0.98723240904628995</c:v>
                </c:pt>
                <c:pt idx="80416">
                  <c:v>0.99325537774611306</c:v>
                </c:pt>
                <c:pt idx="80417">
                  <c:v>0.98684166354912095</c:v>
                </c:pt>
                <c:pt idx="80418">
                  <c:v>0.99155465372601204</c:v>
                </c:pt>
                <c:pt idx="80419">
                  <c:v>0.99005587991742505</c:v>
                </c:pt>
                <c:pt idx="80420">
                  <c:v>0.98808582412384405</c:v>
                </c:pt>
                <c:pt idx="80421">
                  <c:v>0.98890365279944503</c:v>
                </c:pt>
                <c:pt idx="80422">
                  <c:v>0.988406720829896</c:v>
                </c:pt>
                <c:pt idx="80423">
                  <c:v>0.988916840341033</c:v>
                </c:pt>
                <c:pt idx="80424">
                  <c:v>0.99130681190787695</c:v>
                </c:pt>
                <c:pt idx="80425">
                  <c:v>0.98716756436389597</c:v>
                </c:pt>
                <c:pt idx="80426">
                  <c:v>0.99139337086085499</c:v>
                </c:pt>
                <c:pt idx="80427">
                  <c:v>0.99092347095146605</c:v>
                </c:pt>
                <c:pt idx="80428">
                  <c:v>0.99122427560443904</c:v>
                </c:pt>
                <c:pt idx="80429">
                  <c:v>0.99172199767934299</c:v>
                </c:pt>
                <c:pt idx="80430">
                  <c:v>0.98815645307966204</c:v>
                </c:pt>
                <c:pt idx="80431">
                  <c:v>0.99117011568027902</c:v>
                </c:pt>
                <c:pt idx="80432">
                  <c:v>0.99192442590907504</c:v>
                </c:pt>
                <c:pt idx="80433">
                  <c:v>0.99034813652535902</c:v>
                </c:pt>
                <c:pt idx="80434">
                  <c:v>0.99427333135475604</c:v>
                </c:pt>
                <c:pt idx="80435">
                  <c:v>0.98794156316803905</c:v>
                </c:pt>
                <c:pt idx="80436">
                  <c:v>0.98928762125311698</c:v>
                </c:pt>
                <c:pt idx="80437">
                  <c:v>0.99365935939460504</c:v>
                </c:pt>
                <c:pt idx="80438">
                  <c:v>0.99213978865556995</c:v>
                </c:pt>
                <c:pt idx="80439">
                  <c:v>0.99216527928676101</c:v>
                </c:pt>
                <c:pt idx="80440">
                  <c:v>0.99004212539173297</c:v>
                </c:pt>
                <c:pt idx="80441">
                  <c:v>0.99382943474749197</c:v>
                </c:pt>
                <c:pt idx="80442">
                  <c:v>0.98692175767196999</c:v>
                </c:pt>
                <c:pt idx="80443">
                  <c:v>0.99292016689576101</c:v>
                </c:pt>
                <c:pt idx="80444">
                  <c:v>0.98707307019256496</c:v>
                </c:pt>
                <c:pt idx="80445">
                  <c:v>0.987931911556304</c:v>
                </c:pt>
                <c:pt idx="80446">
                  <c:v>0.989303203008016</c:v>
                </c:pt>
                <c:pt idx="80447">
                  <c:v>0.99100752171573403</c:v>
                </c:pt>
                <c:pt idx="80448">
                  <c:v>0.99294251568136904</c:v>
                </c:pt>
                <c:pt idx="80449">
                  <c:v>0.99233781788133602</c:v>
                </c:pt>
                <c:pt idx="80450">
                  <c:v>0.98757900985838298</c:v>
                </c:pt>
                <c:pt idx="80451">
                  <c:v>0.99236317881105196</c:v>
                </c:pt>
                <c:pt idx="80452">
                  <c:v>0.98752291100154899</c:v>
                </c:pt>
                <c:pt idx="80453">
                  <c:v>0.99133493452713795</c:v>
                </c:pt>
                <c:pt idx="80454">
                  <c:v>0.99256664155233398</c:v>
                </c:pt>
                <c:pt idx="80455">
                  <c:v>0.98846912963392297</c:v>
                </c:pt>
                <c:pt idx="80456">
                  <c:v>0.98755145769367003</c:v>
                </c:pt>
                <c:pt idx="80457">
                  <c:v>0.988923085989309</c:v>
                </c:pt>
                <c:pt idx="80458">
                  <c:v>0.99228766495614296</c:v>
                </c:pt>
                <c:pt idx="80459">
                  <c:v>0.98984278235190204</c:v>
                </c:pt>
                <c:pt idx="80460">
                  <c:v>0.98692841238809403</c:v>
                </c:pt>
                <c:pt idx="80461">
                  <c:v>0.99182026792342504</c:v>
                </c:pt>
                <c:pt idx="80462">
                  <c:v>0.98906630321784195</c:v>
                </c:pt>
                <c:pt idx="80463">
                  <c:v>0.98807769143631297</c:v>
                </c:pt>
                <c:pt idx="80464">
                  <c:v>0.98828626269902697</c:v>
                </c:pt>
                <c:pt idx="80465">
                  <c:v>0.98712362251183305</c:v>
                </c:pt>
                <c:pt idx="80466">
                  <c:v>0.99260460634410597</c:v>
                </c:pt>
                <c:pt idx="80467">
                  <c:v>0.99172227115185196</c:v>
                </c:pt>
                <c:pt idx="80468">
                  <c:v>0.98922939637666796</c:v>
                </c:pt>
                <c:pt idx="80469">
                  <c:v>0.99069766914350998</c:v>
                </c:pt>
                <c:pt idx="80470">
                  <c:v>0.98772919346489396</c:v>
                </c:pt>
                <c:pt idx="80471">
                  <c:v>0.98919005162307005</c:v>
                </c:pt>
                <c:pt idx="80472">
                  <c:v>0.99143965306216497</c:v>
                </c:pt>
                <c:pt idx="80473">
                  <c:v>0.99400116950972395</c:v>
                </c:pt>
                <c:pt idx="80474">
                  <c:v>0.99147246000767197</c:v>
                </c:pt>
                <c:pt idx="80475">
                  <c:v>0.99126720128409695</c:v>
                </c:pt>
                <c:pt idx="80476">
                  <c:v>0.99331563334836803</c:v>
                </c:pt>
                <c:pt idx="80477">
                  <c:v>0.98778141221563798</c:v>
                </c:pt>
                <c:pt idx="80478">
                  <c:v>0.98956019500506398</c:v>
                </c:pt>
                <c:pt idx="80479">
                  <c:v>0.99145158610348605</c:v>
                </c:pt>
                <c:pt idx="80480">
                  <c:v>0.99229953955453698</c:v>
                </c:pt>
                <c:pt idx="80481">
                  <c:v>0.98859420403119602</c:v>
                </c:pt>
                <c:pt idx="80482">
                  <c:v>0.99312479548875199</c:v>
                </c:pt>
                <c:pt idx="80483">
                  <c:v>0.99247031157443999</c:v>
                </c:pt>
                <c:pt idx="80484">
                  <c:v>0.98849369707292201</c:v>
                </c:pt>
                <c:pt idx="80485">
                  <c:v>0.98687279234771697</c:v>
                </c:pt>
                <c:pt idx="80486">
                  <c:v>0.992307674933676</c:v>
                </c:pt>
                <c:pt idx="80487">
                  <c:v>0.988753486317971</c:v>
                </c:pt>
                <c:pt idx="80488">
                  <c:v>0.98865080875484102</c:v>
                </c:pt>
                <c:pt idx="80489">
                  <c:v>0.99328991710993797</c:v>
                </c:pt>
                <c:pt idx="80490">
                  <c:v>0.98933848081997999</c:v>
                </c:pt>
                <c:pt idx="80491">
                  <c:v>0.98587025809653295</c:v>
                </c:pt>
                <c:pt idx="80492">
                  <c:v>0.99100790461115396</c:v>
                </c:pt>
                <c:pt idx="80493">
                  <c:v>0.98838447766844495</c:v>
                </c:pt>
                <c:pt idx="80494">
                  <c:v>0.98828294239374803</c:v>
                </c:pt>
                <c:pt idx="80495">
                  <c:v>0.99037724285264594</c:v>
                </c:pt>
                <c:pt idx="80496">
                  <c:v>0.98737646152968594</c:v>
                </c:pt>
                <c:pt idx="80497">
                  <c:v>0.99253985146400403</c:v>
                </c:pt>
                <c:pt idx="80498">
                  <c:v>0.98985020034327698</c:v>
                </c:pt>
                <c:pt idx="80499">
                  <c:v>0.98714618873473903</c:v>
                </c:pt>
                <c:pt idx="80500">
                  <c:v>0.99283740745334403</c:v>
                </c:pt>
                <c:pt idx="80501">
                  <c:v>0.99037782978207001</c:v>
                </c:pt>
                <c:pt idx="80502">
                  <c:v>0.99248731858042005</c:v>
                </c:pt>
                <c:pt idx="80503">
                  <c:v>0.98981589300336104</c:v>
                </c:pt>
                <c:pt idx="80504">
                  <c:v>0.99259707449970802</c:v>
                </c:pt>
                <c:pt idx="80505">
                  <c:v>0.98862194687493499</c:v>
                </c:pt>
                <c:pt idx="80506">
                  <c:v>0.99170307824873405</c:v>
                </c:pt>
                <c:pt idx="80507">
                  <c:v>0.98820959304615297</c:v>
                </c:pt>
                <c:pt idx="80508">
                  <c:v>0.99370078859321898</c:v>
                </c:pt>
                <c:pt idx="80509">
                  <c:v>0.989180203665048</c:v>
                </c:pt>
                <c:pt idx="80510">
                  <c:v>0.99131622337869396</c:v>
                </c:pt>
                <c:pt idx="80511">
                  <c:v>0.99206576879747699</c:v>
                </c:pt>
                <c:pt idx="80512">
                  <c:v>0.98972661009933205</c:v>
                </c:pt>
                <c:pt idx="80513">
                  <c:v>0.99223252777284598</c:v>
                </c:pt>
                <c:pt idx="80514">
                  <c:v>0.98970580694642496</c:v>
                </c:pt>
                <c:pt idx="80515">
                  <c:v>0.99097897949388902</c:v>
                </c:pt>
                <c:pt idx="80516">
                  <c:v>0.992831250586102</c:v>
                </c:pt>
                <c:pt idx="80517">
                  <c:v>0.98787400909733203</c:v>
                </c:pt>
                <c:pt idx="80518">
                  <c:v>0.99367590537498895</c:v>
                </c:pt>
                <c:pt idx="80519">
                  <c:v>0.99036123159114298</c:v>
                </c:pt>
                <c:pt idx="80520">
                  <c:v>0.98740537393872296</c:v>
                </c:pt>
                <c:pt idx="80521">
                  <c:v>0.98919855100273402</c:v>
                </c:pt>
                <c:pt idx="80522">
                  <c:v>0.99090482200095698</c:v>
                </c:pt>
                <c:pt idx="80523">
                  <c:v>0.98835374500309103</c:v>
                </c:pt>
                <c:pt idx="80524">
                  <c:v>0.98789921186277097</c:v>
                </c:pt>
                <c:pt idx="80525">
                  <c:v>0.99173171646878</c:v>
                </c:pt>
                <c:pt idx="80526">
                  <c:v>0.989722805532539</c:v>
                </c:pt>
                <c:pt idx="80527">
                  <c:v>0.990264168253285</c:v>
                </c:pt>
                <c:pt idx="80528">
                  <c:v>0.99000645726424397</c:v>
                </c:pt>
                <c:pt idx="80529">
                  <c:v>0.98922999664312405</c:v>
                </c:pt>
                <c:pt idx="80530">
                  <c:v>0.99068184275908899</c:v>
                </c:pt>
                <c:pt idx="80531">
                  <c:v>0.99085775097147</c:v>
                </c:pt>
                <c:pt idx="80532">
                  <c:v>0.99231531516470695</c:v>
                </c:pt>
                <c:pt idx="80533">
                  <c:v>0.99147744345739997</c:v>
                </c:pt>
                <c:pt idx="80534">
                  <c:v>0.99185392002150996</c:v>
                </c:pt>
                <c:pt idx="80535">
                  <c:v>0.98947874484115605</c:v>
                </c:pt>
                <c:pt idx="80536">
                  <c:v>0.98884050396020695</c:v>
                </c:pt>
                <c:pt idx="80537">
                  <c:v>0.99086780407622299</c:v>
                </c:pt>
                <c:pt idx="80538">
                  <c:v>0.99335288161510205</c:v>
                </c:pt>
                <c:pt idx="80539">
                  <c:v>0.99013158456881001</c:v>
                </c:pt>
                <c:pt idx="80540">
                  <c:v>0.98838132268446499</c:v>
                </c:pt>
                <c:pt idx="80541">
                  <c:v>0.98882419677554401</c:v>
                </c:pt>
                <c:pt idx="80542">
                  <c:v>0.99322599185726401</c:v>
                </c:pt>
                <c:pt idx="80543">
                  <c:v>0.98819550735909401</c:v>
                </c:pt>
                <c:pt idx="80544">
                  <c:v>0.98966061648690296</c:v>
                </c:pt>
                <c:pt idx="80545">
                  <c:v>0.98959947269377602</c:v>
                </c:pt>
                <c:pt idx="80546">
                  <c:v>0.99067828373718803</c:v>
                </c:pt>
                <c:pt idx="80547">
                  <c:v>0.99231018298143303</c:v>
                </c:pt>
                <c:pt idx="80548">
                  <c:v>0.98957873315542599</c:v>
                </c:pt>
                <c:pt idx="80549">
                  <c:v>0.98839247624861803</c:v>
                </c:pt>
                <c:pt idx="80550">
                  <c:v>0.99155719350455496</c:v>
                </c:pt>
                <c:pt idx="80551">
                  <c:v>0.99227047259887202</c:v>
                </c:pt>
                <c:pt idx="80552">
                  <c:v>0.99037466513057903</c:v>
                </c:pt>
                <c:pt idx="80553">
                  <c:v>0.99058694187837004</c:v>
                </c:pt>
                <c:pt idx="80554">
                  <c:v>0.993231189272613</c:v>
                </c:pt>
                <c:pt idx="80555">
                  <c:v>0.99058514093391103</c:v>
                </c:pt>
                <c:pt idx="80556">
                  <c:v>0.99036084021465998</c:v>
                </c:pt>
                <c:pt idx="80557">
                  <c:v>0.98807004367405504</c:v>
                </c:pt>
                <c:pt idx="80558">
                  <c:v>0.993382833285953</c:v>
                </c:pt>
                <c:pt idx="80559">
                  <c:v>0.991094096732689</c:v>
                </c:pt>
                <c:pt idx="80560">
                  <c:v>0.992611466307048</c:v>
                </c:pt>
                <c:pt idx="80561">
                  <c:v>0.99165853166579898</c:v>
                </c:pt>
                <c:pt idx="80562">
                  <c:v>0.989289444529872</c:v>
                </c:pt>
                <c:pt idx="80563">
                  <c:v>0.990327059920591</c:v>
                </c:pt>
                <c:pt idx="80564">
                  <c:v>0.99020290570903702</c:v>
                </c:pt>
                <c:pt idx="80565">
                  <c:v>0.98914516737545899</c:v>
                </c:pt>
                <c:pt idx="80566">
                  <c:v>0.98980517369977605</c:v>
                </c:pt>
                <c:pt idx="80567">
                  <c:v>0.99024144876227804</c:v>
                </c:pt>
                <c:pt idx="80568">
                  <c:v>0.98812886102704001</c:v>
                </c:pt>
                <c:pt idx="80569">
                  <c:v>0.99148664455276503</c:v>
                </c:pt>
                <c:pt idx="80570">
                  <c:v>0.98807285055274097</c:v>
                </c:pt>
                <c:pt idx="80571">
                  <c:v>0.993580374364191</c:v>
                </c:pt>
                <c:pt idx="80572">
                  <c:v>0.99051750436508601</c:v>
                </c:pt>
                <c:pt idx="80573">
                  <c:v>0.99271288198419005</c:v>
                </c:pt>
                <c:pt idx="80574">
                  <c:v>0.98699066140535896</c:v>
                </c:pt>
                <c:pt idx="80575">
                  <c:v>0.99223018467169199</c:v>
                </c:pt>
                <c:pt idx="80576">
                  <c:v>0.99158812714989097</c:v>
                </c:pt>
                <c:pt idx="80577">
                  <c:v>0.99250148309927799</c:v>
                </c:pt>
                <c:pt idx="80578">
                  <c:v>0.99002217379535495</c:v>
                </c:pt>
                <c:pt idx="80579">
                  <c:v>0.99094473015552398</c:v>
                </c:pt>
                <c:pt idx="80580">
                  <c:v>0.99143991859088798</c:v>
                </c:pt>
                <c:pt idx="80581">
                  <c:v>0.99375257284679996</c:v>
                </c:pt>
                <c:pt idx="80582">
                  <c:v>0.98858510221900897</c:v>
                </c:pt>
                <c:pt idx="80583">
                  <c:v>0.99041667417939505</c:v>
                </c:pt>
                <c:pt idx="80584">
                  <c:v>0.99351939076592299</c:v>
                </c:pt>
                <c:pt idx="80585">
                  <c:v>0.99102389449605599</c:v>
                </c:pt>
                <c:pt idx="80586">
                  <c:v>0.99233497850644203</c:v>
                </c:pt>
                <c:pt idx="80587">
                  <c:v>0.99452374193210702</c:v>
                </c:pt>
                <c:pt idx="80588">
                  <c:v>0.98864330610379503</c:v>
                </c:pt>
                <c:pt idx="80589">
                  <c:v>0.98822855682968103</c:v>
                </c:pt>
                <c:pt idx="80590">
                  <c:v>0.99356230606167295</c:v>
                </c:pt>
                <c:pt idx="80591">
                  <c:v>0.99074719215131501</c:v>
                </c:pt>
                <c:pt idx="80592">
                  <c:v>0.98765912462063798</c:v>
                </c:pt>
                <c:pt idx="80593">
                  <c:v>0.99133248865094303</c:v>
                </c:pt>
                <c:pt idx="80594">
                  <c:v>0.99302126025170201</c:v>
                </c:pt>
                <c:pt idx="80595">
                  <c:v>0.99040718481787304</c:v>
                </c:pt>
                <c:pt idx="80596">
                  <c:v>0.99346763702731899</c:v>
                </c:pt>
                <c:pt idx="80597">
                  <c:v>0.99031345975399399</c:v>
                </c:pt>
                <c:pt idx="80598">
                  <c:v>0.98619291434664502</c:v>
                </c:pt>
                <c:pt idx="80599">
                  <c:v>0.993460976961002</c:v>
                </c:pt>
                <c:pt idx="80600">
                  <c:v>0.98829072526137396</c:v>
                </c:pt>
                <c:pt idx="80601">
                  <c:v>0.99049233781851398</c:v>
                </c:pt>
                <c:pt idx="80602">
                  <c:v>0.99120738244652795</c:v>
                </c:pt>
                <c:pt idx="80603">
                  <c:v>0.98962438283912502</c:v>
                </c:pt>
                <c:pt idx="80604">
                  <c:v>0.98962153492258198</c:v>
                </c:pt>
                <c:pt idx="80605">
                  <c:v>0.991409983387877</c:v>
                </c:pt>
                <c:pt idx="80606">
                  <c:v>0.98848776289544105</c:v>
                </c:pt>
                <c:pt idx="80607">
                  <c:v>0.990430401701898</c:v>
                </c:pt>
                <c:pt idx="80608">
                  <c:v>0.99022463480126599</c:v>
                </c:pt>
                <c:pt idx="80609">
                  <c:v>0.98858627247965902</c:v>
                </c:pt>
                <c:pt idx="80610">
                  <c:v>0.99285302235892403</c:v>
                </c:pt>
                <c:pt idx="80611">
                  <c:v>0.98715430294449702</c:v>
                </c:pt>
                <c:pt idx="80612">
                  <c:v>0.98982868718978201</c:v>
                </c:pt>
                <c:pt idx="80613">
                  <c:v>0.98671986461718497</c:v>
                </c:pt>
                <c:pt idx="80614">
                  <c:v>0.99082752982381295</c:v>
                </c:pt>
                <c:pt idx="80615">
                  <c:v>0.98607320698650103</c:v>
                </c:pt>
                <c:pt idx="80616">
                  <c:v>0.99226464837370398</c:v>
                </c:pt>
                <c:pt idx="80617">
                  <c:v>0.98908582782430998</c:v>
                </c:pt>
                <c:pt idx="80618">
                  <c:v>0.99194449405881702</c:v>
                </c:pt>
                <c:pt idx="80619">
                  <c:v>0.98934554226315097</c:v>
                </c:pt>
                <c:pt idx="80620">
                  <c:v>0.99285873371226596</c:v>
                </c:pt>
                <c:pt idx="80621">
                  <c:v>0.98737253698327099</c:v>
                </c:pt>
                <c:pt idx="80622">
                  <c:v>0.99336368054384805</c:v>
                </c:pt>
                <c:pt idx="80623">
                  <c:v>0.98923911360120298</c:v>
                </c:pt>
                <c:pt idx="80624">
                  <c:v>0.98735513820132104</c:v>
                </c:pt>
                <c:pt idx="80625">
                  <c:v>0.99145752800934395</c:v>
                </c:pt>
                <c:pt idx="80626">
                  <c:v>0.99288731439582001</c:v>
                </c:pt>
                <c:pt idx="80627">
                  <c:v>0.98915301358771601</c:v>
                </c:pt>
                <c:pt idx="80628">
                  <c:v>0.99118325178666999</c:v>
                </c:pt>
                <c:pt idx="80629">
                  <c:v>0.98900734570982396</c:v>
                </c:pt>
                <c:pt idx="80630">
                  <c:v>0.98990809588753603</c:v>
                </c:pt>
                <c:pt idx="80631">
                  <c:v>0.98988542802153301</c:v>
                </c:pt>
                <c:pt idx="80632">
                  <c:v>0.98987071234455903</c:v>
                </c:pt>
                <c:pt idx="80633">
                  <c:v>0.99011632386720405</c:v>
                </c:pt>
                <c:pt idx="80634">
                  <c:v>0.99254635196697605</c:v>
                </c:pt>
                <c:pt idx="80635">
                  <c:v>0.99255785884786796</c:v>
                </c:pt>
                <c:pt idx="80636">
                  <c:v>0.98844697632304801</c:v>
                </c:pt>
                <c:pt idx="80637">
                  <c:v>0.99032322649670002</c:v>
                </c:pt>
                <c:pt idx="80638">
                  <c:v>0.98942950448417799</c:v>
                </c:pt>
                <c:pt idx="80639">
                  <c:v>0.98704818725555898</c:v>
                </c:pt>
                <c:pt idx="80640">
                  <c:v>0.99202406802174403</c:v>
                </c:pt>
                <c:pt idx="80641">
                  <c:v>0.98875181602770301</c:v>
                </c:pt>
                <c:pt idx="80642">
                  <c:v>0.98985760386742505</c:v>
                </c:pt>
                <c:pt idx="80643">
                  <c:v>0.99012227127981001</c:v>
                </c:pt>
                <c:pt idx="80644">
                  <c:v>0.99118859542747795</c:v>
                </c:pt>
                <c:pt idx="80645">
                  <c:v>0.99106932705589101</c:v>
                </c:pt>
                <c:pt idx="80646">
                  <c:v>0.98873988552192305</c:v>
                </c:pt>
                <c:pt idx="80647">
                  <c:v>0.99077851977751197</c:v>
                </c:pt>
                <c:pt idx="80648">
                  <c:v>0.99355113389486205</c:v>
                </c:pt>
                <c:pt idx="80649">
                  <c:v>0.986922402959444</c:v>
                </c:pt>
                <c:pt idx="80650">
                  <c:v>0.99092648794251603</c:v>
                </c:pt>
                <c:pt idx="80651">
                  <c:v>0.99311125594789296</c:v>
                </c:pt>
                <c:pt idx="80652">
                  <c:v>0.98928947212069296</c:v>
                </c:pt>
                <c:pt idx="80653">
                  <c:v>0.99193150423085996</c:v>
                </c:pt>
                <c:pt idx="80654">
                  <c:v>0.989471573908554</c:v>
                </c:pt>
                <c:pt idx="80655">
                  <c:v>0.98732852781533598</c:v>
                </c:pt>
                <c:pt idx="80656">
                  <c:v>0.990853935729197</c:v>
                </c:pt>
                <c:pt idx="80657">
                  <c:v>0.98598634392488704</c:v>
                </c:pt>
                <c:pt idx="80658">
                  <c:v>0.99238930817284698</c:v>
                </c:pt>
                <c:pt idx="80659">
                  <c:v>0.99075685378028</c:v>
                </c:pt>
                <c:pt idx="80660">
                  <c:v>0.98991039615390297</c:v>
                </c:pt>
                <c:pt idx="80661">
                  <c:v>0.98832513622358598</c:v>
                </c:pt>
                <c:pt idx="80662">
                  <c:v>0.98895182050706099</c:v>
                </c:pt>
                <c:pt idx="80663">
                  <c:v>0.99080981666045498</c:v>
                </c:pt>
                <c:pt idx="80664">
                  <c:v>0.99039248786594503</c:v>
                </c:pt>
                <c:pt idx="80665">
                  <c:v>0.98783843721243003</c:v>
                </c:pt>
                <c:pt idx="80666">
                  <c:v>0.99092152381118803</c:v>
                </c:pt>
                <c:pt idx="80667">
                  <c:v>0.98909938028225597</c:v>
                </c:pt>
                <c:pt idx="80668">
                  <c:v>0.99274734676825105</c:v>
                </c:pt>
                <c:pt idx="80669">
                  <c:v>0.99194603110105695</c:v>
                </c:pt>
                <c:pt idx="80670">
                  <c:v>0.98877698519148105</c:v>
                </c:pt>
                <c:pt idx="80671">
                  <c:v>0.98732765132127198</c:v>
                </c:pt>
                <c:pt idx="80672">
                  <c:v>0.99123826263940895</c:v>
                </c:pt>
                <c:pt idx="80673">
                  <c:v>0.98822657446120299</c:v>
                </c:pt>
                <c:pt idx="80674">
                  <c:v>0.99051767453938799</c:v>
                </c:pt>
                <c:pt idx="80675">
                  <c:v>0.98739913113009503</c:v>
                </c:pt>
                <c:pt idx="80676">
                  <c:v>0.98830962762140195</c:v>
                </c:pt>
                <c:pt idx="80677">
                  <c:v>0.99020420446983104</c:v>
                </c:pt>
                <c:pt idx="80678">
                  <c:v>0.99039555480959596</c:v>
                </c:pt>
                <c:pt idx="80679">
                  <c:v>0.98623988182683298</c:v>
                </c:pt>
                <c:pt idx="80680">
                  <c:v>0.99292452023869704</c:v>
                </c:pt>
                <c:pt idx="80681">
                  <c:v>0.98672764498210197</c:v>
                </c:pt>
                <c:pt idx="80682">
                  <c:v>0.99198766519813597</c:v>
                </c:pt>
                <c:pt idx="80683">
                  <c:v>0.987694909759122</c:v>
                </c:pt>
                <c:pt idx="80684">
                  <c:v>0.98952172370807501</c:v>
                </c:pt>
                <c:pt idx="80685">
                  <c:v>0.99070502263810301</c:v>
                </c:pt>
                <c:pt idx="80686">
                  <c:v>0.99052676659376804</c:v>
                </c:pt>
                <c:pt idx="80687">
                  <c:v>0.98816608009453399</c:v>
                </c:pt>
                <c:pt idx="80688">
                  <c:v>0.99323394081990801</c:v>
                </c:pt>
                <c:pt idx="80689">
                  <c:v>0.986256377083359</c:v>
                </c:pt>
                <c:pt idx="80690">
                  <c:v>0.99341414781806203</c:v>
                </c:pt>
                <c:pt idx="80691">
                  <c:v>0.98948939790175705</c:v>
                </c:pt>
                <c:pt idx="80692">
                  <c:v>0.98723883101768095</c:v>
                </c:pt>
                <c:pt idx="80693">
                  <c:v>0.99201236184127495</c:v>
                </c:pt>
                <c:pt idx="80694">
                  <c:v>0.990259621251665</c:v>
                </c:pt>
                <c:pt idx="80695">
                  <c:v>0.99064279434291103</c:v>
                </c:pt>
                <c:pt idx="80696">
                  <c:v>0.98802298196518401</c:v>
                </c:pt>
                <c:pt idx="80697">
                  <c:v>0.99009653268727504</c:v>
                </c:pt>
                <c:pt idx="80698">
                  <c:v>0.98814860407536598</c:v>
                </c:pt>
                <c:pt idx="80699">
                  <c:v>0.99129060138173997</c:v>
                </c:pt>
                <c:pt idx="80700">
                  <c:v>0.98993400260919195</c:v>
                </c:pt>
                <c:pt idx="80701">
                  <c:v>0.988564334468364</c:v>
                </c:pt>
                <c:pt idx="80702">
                  <c:v>0.99183570052647896</c:v>
                </c:pt>
                <c:pt idx="80703">
                  <c:v>0.99284719921041598</c:v>
                </c:pt>
                <c:pt idx="80704">
                  <c:v>0.99198122503293895</c:v>
                </c:pt>
                <c:pt idx="80705">
                  <c:v>0.99065296193171204</c:v>
                </c:pt>
                <c:pt idx="80706">
                  <c:v>0.99256455308652702</c:v>
                </c:pt>
                <c:pt idx="80707">
                  <c:v>0.99348795273298895</c:v>
                </c:pt>
                <c:pt idx="80708">
                  <c:v>0.99014994989166605</c:v>
                </c:pt>
                <c:pt idx="80709">
                  <c:v>0.99335843068167096</c:v>
                </c:pt>
                <c:pt idx="80710">
                  <c:v>0.98883743406684199</c:v>
                </c:pt>
                <c:pt idx="80711">
                  <c:v>0.99045243740468403</c:v>
                </c:pt>
                <c:pt idx="80712">
                  <c:v>0.98872296563693995</c:v>
                </c:pt>
                <c:pt idx="80713">
                  <c:v>0.99361227932438601</c:v>
                </c:pt>
                <c:pt idx="80714">
                  <c:v>0.98876173047827398</c:v>
                </c:pt>
                <c:pt idx="80715">
                  <c:v>0.99150432107420094</c:v>
                </c:pt>
                <c:pt idx="80716">
                  <c:v>0.98711315862326898</c:v>
                </c:pt>
                <c:pt idx="80717">
                  <c:v>0.99388076983427598</c:v>
                </c:pt>
                <c:pt idx="80718">
                  <c:v>0.98966271801450101</c:v>
                </c:pt>
                <c:pt idx="80719">
                  <c:v>0.99366131600587604</c:v>
                </c:pt>
                <c:pt idx="80720">
                  <c:v>0.99009827979043896</c:v>
                </c:pt>
                <c:pt idx="80721">
                  <c:v>0.98941251413507603</c:v>
                </c:pt>
                <c:pt idx="80722">
                  <c:v>0.99262070513567502</c:v>
                </c:pt>
                <c:pt idx="80723">
                  <c:v>0.99334022753199902</c:v>
                </c:pt>
                <c:pt idx="80724">
                  <c:v>0.98749842700502899</c:v>
                </c:pt>
                <c:pt idx="80725">
                  <c:v>0.99149622991122099</c:v>
                </c:pt>
                <c:pt idx="80726">
                  <c:v>0.99234327443068404</c:v>
                </c:pt>
                <c:pt idx="80727">
                  <c:v>0.98950914318156602</c:v>
                </c:pt>
                <c:pt idx="80728">
                  <c:v>0.98731749328621099</c:v>
                </c:pt>
                <c:pt idx="80729">
                  <c:v>0.99109158459104796</c:v>
                </c:pt>
                <c:pt idx="80730">
                  <c:v>0.98921468189516104</c:v>
                </c:pt>
                <c:pt idx="80731">
                  <c:v>0.98920522413002998</c:v>
                </c:pt>
                <c:pt idx="80732">
                  <c:v>0.98995532060916103</c:v>
                </c:pt>
                <c:pt idx="80733">
                  <c:v>0.99198408207822997</c:v>
                </c:pt>
                <c:pt idx="80734">
                  <c:v>0.98701723845137801</c:v>
                </c:pt>
                <c:pt idx="80735">
                  <c:v>0.98946347020688696</c:v>
                </c:pt>
                <c:pt idx="80736">
                  <c:v>0.98891959188184397</c:v>
                </c:pt>
                <c:pt idx="80737">
                  <c:v>0.991106768079415</c:v>
                </c:pt>
                <c:pt idx="80738">
                  <c:v>0.98860390502381501</c:v>
                </c:pt>
                <c:pt idx="80739">
                  <c:v>0.98679920612037597</c:v>
                </c:pt>
                <c:pt idx="80740">
                  <c:v>0.98801912520653201</c:v>
                </c:pt>
                <c:pt idx="80741">
                  <c:v>0.99026581923369905</c:v>
                </c:pt>
                <c:pt idx="80742">
                  <c:v>0.988843354966222</c:v>
                </c:pt>
                <c:pt idx="80743">
                  <c:v>0.99071882766850905</c:v>
                </c:pt>
                <c:pt idx="80744">
                  <c:v>0.99160912685437697</c:v>
                </c:pt>
                <c:pt idx="80745">
                  <c:v>0.98786325929933605</c:v>
                </c:pt>
                <c:pt idx="80746">
                  <c:v>0.99198104580401902</c:v>
                </c:pt>
                <c:pt idx="80747">
                  <c:v>0.98782105490209005</c:v>
                </c:pt>
                <c:pt idx="80748">
                  <c:v>0.98765452675184795</c:v>
                </c:pt>
                <c:pt idx="80749">
                  <c:v>0.99438406610060504</c:v>
                </c:pt>
                <c:pt idx="80750">
                  <c:v>0.98667921535063396</c:v>
                </c:pt>
                <c:pt idx="80751">
                  <c:v>0.98904468367652199</c:v>
                </c:pt>
                <c:pt idx="80752">
                  <c:v>0.99124827441491803</c:v>
                </c:pt>
                <c:pt idx="80753">
                  <c:v>0.988229850185392</c:v>
                </c:pt>
                <c:pt idx="80754">
                  <c:v>0.98744847992109097</c:v>
                </c:pt>
                <c:pt idx="80755">
                  <c:v>0.99074439420430704</c:v>
                </c:pt>
                <c:pt idx="80756">
                  <c:v>0.98962819852860795</c:v>
                </c:pt>
                <c:pt idx="80757">
                  <c:v>0.99114747796622205</c:v>
                </c:pt>
                <c:pt idx="80758">
                  <c:v>0.99213154439483298</c:v>
                </c:pt>
                <c:pt idx="80759">
                  <c:v>0.99060642061426396</c:v>
                </c:pt>
                <c:pt idx="80760">
                  <c:v>0.99012431970362103</c:v>
                </c:pt>
                <c:pt idx="80761">
                  <c:v>0.99020973923029898</c:v>
                </c:pt>
                <c:pt idx="80762">
                  <c:v>0.99353908317427897</c:v>
                </c:pt>
                <c:pt idx="80763">
                  <c:v>0.99216111054447997</c:v>
                </c:pt>
                <c:pt idx="80764">
                  <c:v>0.98831638523315202</c:v>
                </c:pt>
                <c:pt idx="80765">
                  <c:v>0.99072728797397602</c:v>
                </c:pt>
                <c:pt idx="80766">
                  <c:v>0.98935628318463897</c:v>
                </c:pt>
                <c:pt idx="80767">
                  <c:v>0.99172729115328995</c:v>
                </c:pt>
                <c:pt idx="80768">
                  <c:v>0.99076404783276995</c:v>
                </c:pt>
                <c:pt idx="80769">
                  <c:v>0.98966486130240205</c:v>
                </c:pt>
                <c:pt idx="80770">
                  <c:v>0.99008104473193503</c:v>
                </c:pt>
                <c:pt idx="80771">
                  <c:v>0.98954284842446805</c:v>
                </c:pt>
                <c:pt idx="80772">
                  <c:v>0.98717843639852598</c:v>
                </c:pt>
                <c:pt idx="80773">
                  <c:v>0.99005175936560996</c:v>
                </c:pt>
                <c:pt idx="80774">
                  <c:v>0.99421072476630901</c:v>
                </c:pt>
                <c:pt idx="80775">
                  <c:v>0.98595808170772803</c:v>
                </c:pt>
                <c:pt idx="80776">
                  <c:v>0.99388380409879995</c:v>
                </c:pt>
                <c:pt idx="80777">
                  <c:v>0.98978501623311599</c:v>
                </c:pt>
                <c:pt idx="80778">
                  <c:v>0.98783450625361502</c:v>
                </c:pt>
                <c:pt idx="80779">
                  <c:v>0.99052646937019495</c:v>
                </c:pt>
                <c:pt idx="80780">
                  <c:v>0.99400344709826705</c:v>
                </c:pt>
                <c:pt idx="80781">
                  <c:v>0.98842043742614105</c:v>
                </c:pt>
                <c:pt idx="80782">
                  <c:v>0.98910011322320501</c:v>
                </c:pt>
                <c:pt idx="80783">
                  <c:v>0.98940838206799597</c:v>
                </c:pt>
                <c:pt idx="80784">
                  <c:v>0.99388375728873102</c:v>
                </c:pt>
                <c:pt idx="80785">
                  <c:v>0.99021945444586601</c:v>
                </c:pt>
                <c:pt idx="80786">
                  <c:v>0.98811490624196996</c:v>
                </c:pt>
                <c:pt idx="80787">
                  <c:v>0.99301671218670395</c:v>
                </c:pt>
                <c:pt idx="80788">
                  <c:v>0.98908218993350405</c:v>
                </c:pt>
                <c:pt idx="80789">
                  <c:v>0.98853820280785099</c:v>
                </c:pt>
                <c:pt idx="80790">
                  <c:v>0.99370044105521704</c:v>
                </c:pt>
                <c:pt idx="80791">
                  <c:v>0.99225827100064501</c:v>
                </c:pt>
                <c:pt idx="80792">
                  <c:v>0.98912453054425498</c:v>
                </c:pt>
                <c:pt idx="80793">
                  <c:v>0.98965239880607403</c:v>
                </c:pt>
                <c:pt idx="80794">
                  <c:v>0.98707125398894102</c:v>
                </c:pt>
                <c:pt idx="80795">
                  <c:v>0.99112525332875501</c:v>
                </c:pt>
                <c:pt idx="80796">
                  <c:v>0.98702122524867997</c:v>
                </c:pt>
                <c:pt idx="80797">
                  <c:v>0.99094050368013897</c:v>
                </c:pt>
                <c:pt idx="80798">
                  <c:v>0.98786836654022603</c:v>
                </c:pt>
                <c:pt idx="80799">
                  <c:v>0.99172648074082703</c:v>
                </c:pt>
                <c:pt idx="80800">
                  <c:v>0.988384769722495</c:v>
                </c:pt>
                <c:pt idx="80801">
                  <c:v>0.99071369524044695</c:v>
                </c:pt>
                <c:pt idx="80802">
                  <c:v>0.99053980226070903</c:v>
                </c:pt>
                <c:pt idx="80803">
                  <c:v>0.98871047696873804</c:v>
                </c:pt>
                <c:pt idx="80804">
                  <c:v>0.991461840784572</c:v>
                </c:pt>
                <c:pt idx="80805">
                  <c:v>0.98825677381075805</c:v>
                </c:pt>
                <c:pt idx="80806">
                  <c:v>0.987307089620721</c:v>
                </c:pt>
                <c:pt idx="80807">
                  <c:v>0.99343630348252399</c:v>
                </c:pt>
                <c:pt idx="80808">
                  <c:v>0.98718474076662799</c:v>
                </c:pt>
                <c:pt idx="80809">
                  <c:v>0.98807595524445302</c:v>
                </c:pt>
                <c:pt idx="80810">
                  <c:v>0.98893443782273804</c:v>
                </c:pt>
                <c:pt idx="80811">
                  <c:v>0.99200855927134701</c:v>
                </c:pt>
                <c:pt idx="80812">
                  <c:v>0.99193971331673503</c:v>
                </c:pt>
                <c:pt idx="80813">
                  <c:v>0.98802287606141503</c:v>
                </c:pt>
                <c:pt idx="80814">
                  <c:v>0.99243474008837695</c:v>
                </c:pt>
                <c:pt idx="80815">
                  <c:v>0.99328985318132101</c:v>
                </c:pt>
                <c:pt idx="80816">
                  <c:v>0.98686907824957604</c:v>
                </c:pt>
                <c:pt idx="80817">
                  <c:v>0.98975011768624799</c:v>
                </c:pt>
                <c:pt idx="80818">
                  <c:v>0.99176075754223303</c:v>
                </c:pt>
                <c:pt idx="80819">
                  <c:v>0.98734040866551698</c:v>
                </c:pt>
                <c:pt idx="80820">
                  <c:v>0.98966964275040903</c:v>
                </c:pt>
                <c:pt idx="80821">
                  <c:v>0.99047940875754403</c:v>
                </c:pt>
                <c:pt idx="80822">
                  <c:v>0.99133282205284801</c:v>
                </c:pt>
                <c:pt idx="80823">
                  <c:v>0.98742484462647395</c:v>
                </c:pt>
                <c:pt idx="80824">
                  <c:v>0.99177741530027996</c:v>
                </c:pt>
                <c:pt idx="80825">
                  <c:v>0.988997078748308</c:v>
                </c:pt>
                <c:pt idx="80826">
                  <c:v>0.992289819775657</c:v>
                </c:pt>
                <c:pt idx="80827">
                  <c:v>0.99240782063523303</c:v>
                </c:pt>
                <c:pt idx="80828">
                  <c:v>0.98796922661012598</c:v>
                </c:pt>
                <c:pt idx="80829">
                  <c:v>0.99025544653370101</c:v>
                </c:pt>
                <c:pt idx="80830">
                  <c:v>0.99287677328963997</c:v>
                </c:pt>
                <c:pt idx="80831">
                  <c:v>0.99322372632228095</c:v>
                </c:pt>
                <c:pt idx="80832">
                  <c:v>0.98978098953594196</c:v>
                </c:pt>
                <c:pt idx="80833">
                  <c:v>0.99235694194531199</c:v>
                </c:pt>
                <c:pt idx="80834">
                  <c:v>0.98885572968828805</c:v>
                </c:pt>
                <c:pt idx="80835">
                  <c:v>0.98981851384325903</c:v>
                </c:pt>
                <c:pt idx="80836">
                  <c:v>0.98823216600053998</c:v>
                </c:pt>
                <c:pt idx="80837">
                  <c:v>0.99033891024024201</c:v>
                </c:pt>
                <c:pt idx="80838">
                  <c:v>0.98753600335495095</c:v>
                </c:pt>
                <c:pt idx="80839">
                  <c:v>0.988358004163846</c:v>
                </c:pt>
                <c:pt idx="80840">
                  <c:v>0.99085885907413696</c:v>
                </c:pt>
                <c:pt idx="80841">
                  <c:v>0.99224992664192202</c:v>
                </c:pt>
                <c:pt idx="80842">
                  <c:v>0.99120951185223904</c:v>
                </c:pt>
                <c:pt idx="80843">
                  <c:v>0.98703890395993998</c:v>
                </c:pt>
                <c:pt idx="80844">
                  <c:v>0.99272376638065796</c:v>
                </c:pt>
                <c:pt idx="80845">
                  <c:v>0.98986000183422096</c:v>
                </c:pt>
                <c:pt idx="80846">
                  <c:v>0.99123747925222105</c:v>
                </c:pt>
                <c:pt idx="80847">
                  <c:v>0.98878586333565999</c:v>
                </c:pt>
                <c:pt idx="80848">
                  <c:v>0.99270228519097403</c:v>
                </c:pt>
                <c:pt idx="80849">
                  <c:v>0.99156078621594201</c:v>
                </c:pt>
                <c:pt idx="80850">
                  <c:v>0.98929986698440098</c:v>
                </c:pt>
                <c:pt idx="80851">
                  <c:v>0.99212586221459698</c:v>
                </c:pt>
                <c:pt idx="80852">
                  <c:v>0.98981959774449102</c:v>
                </c:pt>
                <c:pt idx="80853">
                  <c:v>0.98863520762017798</c:v>
                </c:pt>
                <c:pt idx="80854">
                  <c:v>0.992451813586684</c:v>
                </c:pt>
                <c:pt idx="80855">
                  <c:v>0.99166924936087197</c:v>
                </c:pt>
                <c:pt idx="80856">
                  <c:v>0.98911999403588802</c:v>
                </c:pt>
                <c:pt idx="80857">
                  <c:v>0.99245354893752802</c:v>
                </c:pt>
                <c:pt idx="80858">
                  <c:v>0.992537655825806</c:v>
                </c:pt>
                <c:pt idx="80859">
                  <c:v>0.98708693597661401</c:v>
                </c:pt>
                <c:pt idx="80860">
                  <c:v>0.98854710229916598</c:v>
                </c:pt>
                <c:pt idx="80861">
                  <c:v>0.99233859491586096</c:v>
                </c:pt>
                <c:pt idx="80862">
                  <c:v>0.99026659075790502</c:v>
                </c:pt>
                <c:pt idx="80863">
                  <c:v>0.989226201798029</c:v>
                </c:pt>
                <c:pt idx="80864">
                  <c:v>0.98840226542812304</c:v>
                </c:pt>
                <c:pt idx="80865">
                  <c:v>0.98673235987238705</c:v>
                </c:pt>
                <c:pt idx="80866">
                  <c:v>0.98994818153994402</c:v>
                </c:pt>
                <c:pt idx="80867">
                  <c:v>0.98875193962574304</c:v>
                </c:pt>
                <c:pt idx="80868">
                  <c:v>0.98675837867013205</c:v>
                </c:pt>
                <c:pt idx="80869">
                  <c:v>0.99245759903816899</c:v>
                </c:pt>
                <c:pt idx="80870">
                  <c:v>0.99367636480771204</c:v>
                </c:pt>
                <c:pt idx="80871">
                  <c:v>0.98939866732589599</c:v>
                </c:pt>
                <c:pt idx="80872">
                  <c:v>0.99087568721865704</c:v>
                </c:pt>
                <c:pt idx="80873">
                  <c:v>0.98916587018659796</c:v>
                </c:pt>
                <c:pt idx="80874">
                  <c:v>0.98904840717473197</c:v>
                </c:pt>
                <c:pt idx="80875">
                  <c:v>0.99017412640351099</c:v>
                </c:pt>
                <c:pt idx="80876">
                  <c:v>0.98814552121709998</c:v>
                </c:pt>
                <c:pt idx="80877">
                  <c:v>0.99176720800426998</c:v>
                </c:pt>
                <c:pt idx="80878">
                  <c:v>0.99022718178787705</c:v>
                </c:pt>
                <c:pt idx="80879">
                  <c:v>0.99329554651403096</c:v>
                </c:pt>
                <c:pt idx="80880">
                  <c:v>0.98800004953521803</c:v>
                </c:pt>
                <c:pt idx="80881">
                  <c:v>0.98849583626062898</c:v>
                </c:pt>
                <c:pt idx="80882">
                  <c:v>0.99431240150143196</c:v>
                </c:pt>
                <c:pt idx="80883">
                  <c:v>0.99054240412911898</c:v>
                </c:pt>
                <c:pt idx="80884">
                  <c:v>0.99113049804576403</c:v>
                </c:pt>
                <c:pt idx="80885">
                  <c:v>0.99070103806559795</c:v>
                </c:pt>
                <c:pt idx="80886">
                  <c:v>0.99011075126040904</c:v>
                </c:pt>
                <c:pt idx="80887">
                  <c:v>0.98965775716444204</c:v>
                </c:pt>
                <c:pt idx="80888">
                  <c:v>0.98936519646540499</c:v>
                </c:pt>
                <c:pt idx="80889">
                  <c:v>0.98794689882603304</c:v>
                </c:pt>
                <c:pt idx="80890">
                  <c:v>0.98782464553770499</c:v>
                </c:pt>
                <c:pt idx="80891">
                  <c:v>0.99045447107520002</c:v>
                </c:pt>
                <c:pt idx="80892">
                  <c:v>0.99036132985846004</c:v>
                </c:pt>
                <c:pt idx="80893">
                  <c:v>0.98965724620977702</c:v>
                </c:pt>
                <c:pt idx="80894">
                  <c:v>0.99253070676549304</c:v>
                </c:pt>
                <c:pt idx="80895">
                  <c:v>0.99054230717319403</c:v>
                </c:pt>
                <c:pt idx="80896">
                  <c:v>0.99033989084253904</c:v>
                </c:pt>
                <c:pt idx="80897">
                  <c:v>0.992180206597579</c:v>
                </c:pt>
                <c:pt idx="80898">
                  <c:v>0.98936299661159999</c:v>
                </c:pt>
                <c:pt idx="80899">
                  <c:v>0.98817419095829895</c:v>
                </c:pt>
                <c:pt idx="80900">
                  <c:v>0.98997233551002795</c:v>
                </c:pt>
                <c:pt idx="80901">
                  <c:v>0.99177702753568997</c:v>
                </c:pt>
                <c:pt idx="80902">
                  <c:v>0.98954946204027106</c:v>
                </c:pt>
                <c:pt idx="80903">
                  <c:v>0.99186432105871203</c:v>
                </c:pt>
                <c:pt idx="80904">
                  <c:v>0.99241687071812601</c:v>
                </c:pt>
                <c:pt idx="80905">
                  <c:v>0.992640022015843</c:v>
                </c:pt>
                <c:pt idx="80906">
                  <c:v>0.98885753536335197</c:v>
                </c:pt>
                <c:pt idx="80907">
                  <c:v>0.987351490576441</c:v>
                </c:pt>
                <c:pt idx="80908">
                  <c:v>0.99191791399685303</c:v>
                </c:pt>
                <c:pt idx="80909">
                  <c:v>0.99282059567094805</c:v>
                </c:pt>
                <c:pt idx="80910">
                  <c:v>0.99214780772954203</c:v>
                </c:pt>
                <c:pt idx="80911">
                  <c:v>0.98652297497557095</c:v>
                </c:pt>
                <c:pt idx="80912">
                  <c:v>0.99374013898195501</c:v>
                </c:pt>
                <c:pt idx="80913">
                  <c:v>0.99150658610653697</c:v>
                </c:pt>
                <c:pt idx="80914">
                  <c:v>0.98755484359415702</c:v>
                </c:pt>
                <c:pt idx="80915">
                  <c:v>0.98999783300131505</c:v>
                </c:pt>
                <c:pt idx="80916">
                  <c:v>0.98928293647221799</c:v>
                </c:pt>
                <c:pt idx="80917">
                  <c:v>0.98832740752918402</c:v>
                </c:pt>
                <c:pt idx="80918">
                  <c:v>0.99440036896739603</c:v>
                </c:pt>
                <c:pt idx="80919">
                  <c:v>0.98841749433010595</c:v>
                </c:pt>
                <c:pt idx="80920">
                  <c:v>0.990428844775328</c:v>
                </c:pt>
                <c:pt idx="80921">
                  <c:v>0.99154151511196897</c:v>
                </c:pt>
                <c:pt idx="80922">
                  <c:v>0.98748608843725305</c:v>
                </c:pt>
                <c:pt idx="80923">
                  <c:v>0.98837797908602298</c:v>
                </c:pt>
                <c:pt idx="80924">
                  <c:v>0.98709731256066802</c:v>
                </c:pt>
                <c:pt idx="80925">
                  <c:v>0.98967629914001098</c:v>
                </c:pt>
                <c:pt idx="80926">
                  <c:v>0.99451172773281404</c:v>
                </c:pt>
                <c:pt idx="80927">
                  <c:v>0.98977141890465004</c:v>
                </c:pt>
                <c:pt idx="80928">
                  <c:v>0.98981518591852602</c:v>
                </c:pt>
                <c:pt idx="80929">
                  <c:v>0.99183832221106305</c:v>
                </c:pt>
                <c:pt idx="80930">
                  <c:v>0.98836670962073703</c:v>
                </c:pt>
                <c:pt idx="80931">
                  <c:v>0.98659106083739601</c:v>
                </c:pt>
                <c:pt idx="80932">
                  <c:v>0.99281869915596099</c:v>
                </c:pt>
                <c:pt idx="80933">
                  <c:v>0.98973602518299797</c:v>
                </c:pt>
                <c:pt idx="80934">
                  <c:v>0.98662397157785497</c:v>
                </c:pt>
                <c:pt idx="80935">
                  <c:v>0.988341771083174</c:v>
                </c:pt>
                <c:pt idx="80936">
                  <c:v>0.98854092805425797</c:v>
                </c:pt>
                <c:pt idx="80937">
                  <c:v>0.98742892935318205</c:v>
                </c:pt>
                <c:pt idx="80938">
                  <c:v>0.99231441457432801</c:v>
                </c:pt>
                <c:pt idx="80939">
                  <c:v>0.98774279159917699</c:v>
                </c:pt>
                <c:pt idx="80940">
                  <c:v>0.98973382340916505</c:v>
                </c:pt>
                <c:pt idx="80941">
                  <c:v>0.99380112212576899</c:v>
                </c:pt>
                <c:pt idx="80942">
                  <c:v>0.98722334104213905</c:v>
                </c:pt>
                <c:pt idx="80943">
                  <c:v>0.99276358892822802</c:v>
                </c:pt>
                <c:pt idx="80944">
                  <c:v>0.99035805837827395</c:v>
                </c:pt>
                <c:pt idx="80945">
                  <c:v>0.99256655921388903</c:v>
                </c:pt>
                <c:pt idx="80946">
                  <c:v>0.98961958789133697</c:v>
                </c:pt>
                <c:pt idx="80947">
                  <c:v>0.98867350763536199</c:v>
                </c:pt>
                <c:pt idx="80948">
                  <c:v>0.99016282597014105</c:v>
                </c:pt>
                <c:pt idx="80949">
                  <c:v>0.99051939061239602</c:v>
                </c:pt>
                <c:pt idx="80950">
                  <c:v>0.98717527022334495</c:v>
                </c:pt>
                <c:pt idx="80951">
                  <c:v>0.99336055635009901</c:v>
                </c:pt>
                <c:pt idx="80952">
                  <c:v>0.99038572283505</c:v>
                </c:pt>
                <c:pt idx="80953">
                  <c:v>0.99070941261143997</c:v>
                </c:pt>
                <c:pt idx="80954">
                  <c:v>0.99352605923951798</c:v>
                </c:pt>
                <c:pt idx="80955">
                  <c:v>0.98756689334801595</c:v>
                </c:pt>
                <c:pt idx="80956">
                  <c:v>0.99241197817438997</c:v>
                </c:pt>
                <c:pt idx="80957">
                  <c:v>0.99354347144715904</c:v>
                </c:pt>
                <c:pt idx="80958">
                  <c:v>0.99198303796730303</c:v>
                </c:pt>
                <c:pt idx="80959">
                  <c:v>0.99010291703227105</c:v>
                </c:pt>
                <c:pt idx="80960">
                  <c:v>0.99129022187828097</c:v>
                </c:pt>
                <c:pt idx="80961">
                  <c:v>0.99228019607683704</c:v>
                </c:pt>
                <c:pt idx="80962">
                  <c:v>0.986910276574683</c:v>
                </c:pt>
                <c:pt idx="80963">
                  <c:v>0.98801282432903204</c:v>
                </c:pt>
                <c:pt idx="80964">
                  <c:v>0.99029828001113696</c:v>
                </c:pt>
                <c:pt idx="80965">
                  <c:v>0.98924403471412803</c:v>
                </c:pt>
                <c:pt idx="80966">
                  <c:v>0.99079309417392702</c:v>
                </c:pt>
                <c:pt idx="80967">
                  <c:v>0.99092586630587998</c:v>
                </c:pt>
                <c:pt idx="80968">
                  <c:v>0.99091228134137899</c:v>
                </c:pt>
                <c:pt idx="80969">
                  <c:v>0.99374351494181801</c:v>
                </c:pt>
                <c:pt idx="80970">
                  <c:v>0.99168881608699899</c:v>
                </c:pt>
                <c:pt idx="80971">
                  <c:v>0.99233739263745402</c:v>
                </c:pt>
                <c:pt idx="80972">
                  <c:v>0.99079529068485706</c:v>
                </c:pt>
                <c:pt idx="80973">
                  <c:v>0.98862870874553099</c:v>
                </c:pt>
                <c:pt idx="80974">
                  <c:v>0.98729129790489401</c:v>
                </c:pt>
                <c:pt idx="80975">
                  <c:v>0.99006021649868603</c:v>
                </c:pt>
                <c:pt idx="80976">
                  <c:v>0.99194297918851904</c:v>
                </c:pt>
                <c:pt idx="80977">
                  <c:v>0.99070721663634498</c:v>
                </c:pt>
                <c:pt idx="80978">
                  <c:v>0.98938702293621705</c:v>
                </c:pt>
                <c:pt idx="80979">
                  <c:v>0.99311079477046904</c:v>
                </c:pt>
                <c:pt idx="80980">
                  <c:v>0.99062913748846304</c:v>
                </c:pt>
                <c:pt idx="80981">
                  <c:v>0.99150767051617505</c:v>
                </c:pt>
                <c:pt idx="80982">
                  <c:v>0.98706336848283105</c:v>
                </c:pt>
                <c:pt idx="80983">
                  <c:v>0.99299371522514901</c:v>
                </c:pt>
                <c:pt idx="80984">
                  <c:v>0.98969459089526401</c:v>
                </c:pt>
                <c:pt idx="80985">
                  <c:v>0.98802084771361298</c:v>
                </c:pt>
                <c:pt idx="80986">
                  <c:v>0.98984891726749302</c:v>
                </c:pt>
                <c:pt idx="80987">
                  <c:v>0.98859406563073404</c:v>
                </c:pt>
                <c:pt idx="80988">
                  <c:v>0.98985447536221105</c:v>
                </c:pt>
                <c:pt idx="80989">
                  <c:v>0.99262275874563999</c:v>
                </c:pt>
                <c:pt idx="80990">
                  <c:v>0.986625261479393</c:v>
                </c:pt>
                <c:pt idx="80991">
                  <c:v>0.98818362843294705</c:v>
                </c:pt>
                <c:pt idx="80992">
                  <c:v>0.98768871236891598</c:v>
                </c:pt>
                <c:pt idx="80993">
                  <c:v>0.99156988060637596</c:v>
                </c:pt>
                <c:pt idx="80994">
                  <c:v>0.98660268638281101</c:v>
                </c:pt>
                <c:pt idx="80995">
                  <c:v>0.98904612001497005</c:v>
                </c:pt>
                <c:pt idx="80996">
                  <c:v>0.99225293513607504</c:v>
                </c:pt>
                <c:pt idx="80997">
                  <c:v>0.99025213463540696</c:v>
                </c:pt>
                <c:pt idx="80998">
                  <c:v>0.991500936858143</c:v>
                </c:pt>
                <c:pt idx="80999">
                  <c:v>0.99114491700809704</c:v>
                </c:pt>
                <c:pt idx="81000">
                  <c:v>0.990882280481996</c:v>
                </c:pt>
                <c:pt idx="81001">
                  <c:v>0.98881983256091399</c:v>
                </c:pt>
                <c:pt idx="81002">
                  <c:v>0.99356558986732302</c:v>
                </c:pt>
                <c:pt idx="81003">
                  <c:v>0.98974673079441899</c:v>
                </c:pt>
                <c:pt idx="81004">
                  <c:v>0.98939556313197197</c:v>
                </c:pt>
                <c:pt idx="81005">
                  <c:v>0.99177532258781298</c:v>
                </c:pt>
                <c:pt idx="81006">
                  <c:v>0.99151830304030697</c:v>
                </c:pt>
                <c:pt idx="81007">
                  <c:v>0.99209373910639898</c:v>
                </c:pt>
                <c:pt idx="81008">
                  <c:v>0.99407542428513895</c:v>
                </c:pt>
                <c:pt idx="81009">
                  <c:v>0.99066485751944999</c:v>
                </c:pt>
                <c:pt idx="81010">
                  <c:v>0.99299155062544198</c:v>
                </c:pt>
                <c:pt idx="81011">
                  <c:v>0.99323511906496498</c:v>
                </c:pt>
                <c:pt idx="81012">
                  <c:v>0.99220585007322704</c:v>
                </c:pt>
                <c:pt idx="81013">
                  <c:v>0.98985262354595904</c:v>
                </c:pt>
                <c:pt idx="81014">
                  <c:v>0.99037075938628005</c:v>
                </c:pt>
                <c:pt idx="81015">
                  <c:v>0.98922957078263696</c:v>
                </c:pt>
                <c:pt idx="81016">
                  <c:v>0.98615818977710401</c:v>
                </c:pt>
                <c:pt idx="81017">
                  <c:v>0.99307067304539098</c:v>
                </c:pt>
                <c:pt idx="81018">
                  <c:v>0.99063491813387305</c:v>
                </c:pt>
                <c:pt idx="81019">
                  <c:v>0.98955749335732002</c:v>
                </c:pt>
                <c:pt idx="81020">
                  <c:v>0.99189650524747397</c:v>
                </c:pt>
                <c:pt idx="81021">
                  <c:v>0.98840816190243297</c:v>
                </c:pt>
                <c:pt idx="81022">
                  <c:v>0.99231028925251097</c:v>
                </c:pt>
                <c:pt idx="81023">
                  <c:v>0.99103372436234305</c:v>
                </c:pt>
                <c:pt idx="81024">
                  <c:v>0.99259444401260599</c:v>
                </c:pt>
                <c:pt idx="81025">
                  <c:v>0.99064274823608001</c:v>
                </c:pt>
                <c:pt idx="81026">
                  <c:v>0.99032558555983596</c:v>
                </c:pt>
                <c:pt idx="81027">
                  <c:v>0.99244037739663404</c:v>
                </c:pt>
                <c:pt idx="81028">
                  <c:v>0.98955603101143896</c:v>
                </c:pt>
                <c:pt idx="81029">
                  <c:v>0.98818060140428599</c:v>
                </c:pt>
                <c:pt idx="81030">
                  <c:v>0.98980951054450395</c:v>
                </c:pt>
                <c:pt idx="81031">
                  <c:v>0.99145651200616602</c:v>
                </c:pt>
                <c:pt idx="81032">
                  <c:v>0.99131666032538501</c:v>
                </c:pt>
                <c:pt idx="81033">
                  <c:v>0.99302689419929702</c:v>
                </c:pt>
                <c:pt idx="81034">
                  <c:v>0.98863544725461405</c:v>
                </c:pt>
                <c:pt idx="81035">
                  <c:v>0.99280059527009801</c:v>
                </c:pt>
                <c:pt idx="81036">
                  <c:v>0.99076070107103997</c:v>
                </c:pt>
                <c:pt idx="81037">
                  <c:v>0.98762679922639196</c:v>
                </c:pt>
                <c:pt idx="81038">
                  <c:v>0.99177315220974704</c:v>
                </c:pt>
                <c:pt idx="81039">
                  <c:v>0.99414068561481805</c:v>
                </c:pt>
                <c:pt idx="81040">
                  <c:v>0.99399524428661701</c:v>
                </c:pt>
                <c:pt idx="81041">
                  <c:v>0.99288137713924196</c:v>
                </c:pt>
                <c:pt idx="81042">
                  <c:v>0.99140727651967897</c:v>
                </c:pt>
                <c:pt idx="81043">
                  <c:v>0.99193795858104095</c:v>
                </c:pt>
                <c:pt idx="81044">
                  <c:v>0.99003460022311296</c:v>
                </c:pt>
                <c:pt idx="81045">
                  <c:v>0.99005185206647905</c:v>
                </c:pt>
                <c:pt idx="81046">
                  <c:v>0.98888119935810304</c:v>
                </c:pt>
                <c:pt idx="81047">
                  <c:v>0.99209668476436697</c:v>
                </c:pt>
                <c:pt idx="81048">
                  <c:v>0.99065595654898697</c:v>
                </c:pt>
                <c:pt idx="81049">
                  <c:v>0.98932695089234601</c:v>
                </c:pt>
                <c:pt idx="81050">
                  <c:v>0.98758107162209197</c:v>
                </c:pt>
                <c:pt idx="81051">
                  <c:v>0.99282486250787405</c:v>
                </c:pt>
                <c:pt idx="81052">
                  <c:v>0.98885244843459996</c:v>
                </c:pt>
                <c:pt idx="81053">
                  <c:v>0.98770192634984799</c:v>
                </c:pt>
                <c:pt idx="81054">
                  <c:v>0.99232804752603498</c:v>
                </c:pt>
                <c:pt idx="81055">
                  <c:v>0.99289748535453504</c:v>
                </c:pt>
                <c:pt idx="81056">
                  <c:v>0.99081420728926095</c:v>
                </c:pt>
                <c:pt idx="81057">
                  <c:v>0.99197035898812302</c:v>
                </c:pt>
                <c:pt idx="81058">
                  <c:v>0.98933782288994698</c:v>
                </c:pt>
                <c:pt idx="81059">
                  <c:v>0.99038436288943699</c:v>
                </c:pt>
                <c:pt idx="81060">
                  <c:v>0.98857277965846702</c:v>
                </c:pt>
                <c:pt idx="81061">
                  <c:v>0.98807865456716704</c:v>
                </c:pt>
                <c:pt idx="81062">
                  <c:v>0.99245778835056597</c:v>
                </c:pt>
                <c:pt idx="81063">
                  <c:v>0.98935001115037002</c:v>
                </c:pt>
                <c:pt idx="81064">
                  <c:v>0.98746792221125401</c:v>
                </c:pt>
                <c:pt idx="81065">
                  <c:v>0.99224327848581595</c:v>
                </c:pt>
                <c:pt idx="81066">
                  <c:v>0.98676902725552296</c:v>
                </c:pt>
                <c:pt idx="81067">
                  <c:v>0.98968724140463105</c:v>
                </c:pt>
                <c:pt idx="81068">
                  <c:v>0.98768023002567595</c:v>
                </c:pt>
                <c:pt idx="81069">
                  <c:v>0.98817810964913699</c:v>
                </c:pt>
                <c:pt idx="81070">
                  <c:v>0.99127783496340305</c:v>
                </c:pt>
                <c:pt idx="81071">
                  <c:v>0.99261261493964204</c:v>
                </c:pt>
                <c:pt idx="81072">
                  <c:v>0.99144743052530004</c:v>
                </c:pt>
                <c:pt idx="81073">
                  <c:v>0.98815479719280697</c:v>
                </c:pt>
                <c:pt idx="81074">
                  <c:v>0.98899816136796104</c:v>
                </c:pt>
                <c:pt idx="81075">
                  <c:v>0.98722880074258101</c:v>
                </c:pt>
                <c:pt idx="81076">
                  <c:v>0.99205086482253302</c:v>
                </c:pt>
                <c:pt idx="81077">
                  <c:v>0.988211904673854</c:v>
                </c:pt>
                <c:pt idx="81078">
                  <c:v>0.98986537117805096</c:v>
                </c:pt>
                <c:pt idx="81079">
                  <c:v>0.98750239302628995</c:v>
                </c:pt>
                <c:pt idx="81080">
                  <c:v>0.98839493702726799</c:v>
                </c:pt>
                <c:pt idx="81081">
                  <c:v>0.98648695878987402</c:v>
                </c:pt>
                <c:pt idx="81082">
                  <c:v>0.99344050216647195</c:v>
                </c:pt>
                <c:pt idx="81083">
                  <c:v>0.98923571188547699</c:v>
                </c:pt>
                <c:pt idx="81084">
                  <c:v>0.98783856415490001</c:v>
                </c:pt>
                <c:pt idx="81085">
                  <c:v>0.993040240425488</c:v>
                </c:pt>
                <c:pt idx="81086">
                  <c:v>0.991864787209361</c:v>
                </c:pt>
                <c:pt idx="81087">
                  <c:v>0.98950238009257496</c:v>
                </c:pt>
                <c:pt idx="81088">
                  <c:v>0.98978976772290195</c:v>
                </c:pt>
                <c:pt idx="81089">
                  <c:v>0.99025365298170898</c:v>
                </c:pt>
                <c:pt idx="81090">
                  <c:v>0.98787731039265103</c:v>
                </c:pt>
                <c:pt idx="81091">
                  <c:v>0.99214318442542204</c:v>
                </c:pt>
                <c:pt idx="81092">
                  <c:v>0.99157426526318004</c:v>
                </c:pt>
                <c:pt idx="81093">
                  <c:v>0.99071241011157696</c:v>
                </c:pt>
                <c:pt idx="81094">
                  <c:v>0.989287054662081</c:v>
                </c:pt>
                <c:pt idx="81095">
                  <c:v>0.98984753896366995</c:v>
                </c:pt>
                <c:pt idx="81096">
                  <c:v>0.99167673552596203</c:v>
                </c:pt>
                <c:pt idx="81097">
                  <c:v>0.98669900811160105</c:v>
                </c:pt>
                <c:pt idx="81098">
                  <c:v>0.99141217841251505</c:v>
                </c:pt>
                <c:pt idx="81099">
                  <c:v>0.99221288716845801</c:v>
                </c:pt>
                <c:pt idx="81100">
                  <c:v>0.98891090445610497</c:v>
                </c:pt>
                <c:pt idx="81101">
                  <c:v>0.990765650578187</c:v>
                </c:pt>
                <c:pt idx="81102">
                  <c:v>0.98769592194029299</c:v>
                </c:pt>
                <c:pt idx="81103">
                  <c:v>0.98683186377038501</c:v>
                </c:pt>
                <c:pt idx="81104">
                  <c:v>0.99154874852656405</c:v>
                </c:pt>
                <c:pt idx="81105">
                  <c:v>0.98876995406394097</c:v>
                </c:pt>
                <c:pt idx="81106">
                  <c:v>0.989938210016991</c:v>
                </c:pt>
                <c:pt idx="81107">
                  <c:v>0.98869782393755001</c:v>
                </c:pt>
                <c:pt idx="81108">
                  <c:v>0.98664068296851104</c:v>
                </c:pt>
                <c:pt idx="81109">
                  <c:v>0.99296611364668297</c:v>
                </c:pt>
                <c:pt idx="81110">
                  <c:v>0.99258582415275298</c:v>
                </c:pt>
                <c:pt idx="81111">
                  <c:v>0.98864421932070801</c:v>
                </c:pt>
                <c:pt idx="81112">
                  <c:v>0.99141821914317896</c:v>
                </c:pt>
                <c:pt idx="81113">
                  <c:v>0.99245160574836899</c:v>
                </c:pt>
                <c:pt idx="81114">
                  <c:v>0.98932516839641105</c:v>
                </c:pt>
                <c:pt idx="81115">
                  <c:v>0.99032121200906797</c:v>
                </c:pt>
                <c:pt idx="81116">
                  <c:v>0.99197787026264095</c:v>
                </c:pt>
                <c:pt idx="81117">
                  <c:v>0.98728456131105502</c:v>
                </c:pt>
                <c:pt idx="81118">
                  <c:v>0.99380382198821804</c:v>
                </c:pt>
                <c:pt idx="81119">
                  <c:v>0.98842575912591601</c:v>
                </c:pt>
                <c:pt idx="81120">
                  <c:v>0.99053222712071798</c:v>
                </c:pt>
                <c:pt idx="81121">
                  <c:v>0.99393043553745097</c:v>
                </c:pt>
                <c:pt idx="81122">
                  <c:v>0.99126962602165702</c:v>
                </c:pt>
                <c:pt idx="81123">
                  <c:v>0.99066433520609798</c:v>
                </c:pt>
                <c:pt idx="81124">
                  <c:v>0.99517285398700395</c:v>
                </c:pt>
                <c:pt idx="81125">
                  <c:v>0.98806358544105599</c:v>
                </c:pt>
                <c:pt idx="81126">
                  <c:v>0.992942810933922</c:v>
                </c:pt>
                <c:pt idx="81127">
                  <c:v>0.99180639261623404</c:v>
                </c:pt>
                <c:pt idx="81128">
                  <c:v>0.98860126280024896</c:v>
                </c:pt>
                <c:pt idx="81129">
                  <c:v>0.98651289360986705</c:v>
                </c:pt>
                <c:pt idx="81130">
                  <c:v>0.99240459463081498</c:v>
                </c:pt>
                <c:pt idx="81131">
                  <c:v>0.98989863013955903</c:v>
                </c:pt>
                <c:pt idx="81132">
                  <c:v>0.98912331371792195</c:v>
                </c:pt>
                <c:pt idx="81133">
                  <c:v>0.98777714923594595</c:v>
                </c:pt>
                <c:pt idx="81134">
                  <c:v>0.99185348912530402</c:v>
                </c:pt>
                <c:pt idx="81135">
                  <c:v>0.99149133885374197</c:v>
                </c:pt>
                <c:pt idx="81136">
                  <c:v>0.99289509529628295</c:v>
                </c:pt>
                <c:pt idx="81137">
                  <c:v>0.99167559495087798</c:v>
                </c:pt>
                <c:pt idx="81138">
                  <c:v>0.99247685657122098</c:v>
                </c:pt>
                <c:pt idx="81139">
                  <c:v>0.99153339663040696</c:v>
                </c:pt>
                <c:pt idx="81140">
                  <c:v>0.98777084190507602</c:v>
                </c:pt>
                <c:pt idx="81141">
                  <c:v>0.98994370833745104</c:v>
                </c:pt>
                <c:pt idx="81142">
                  <c:v>0.98952769857110401</c:v>
                </c:pt>
                <c:pt idx="81143">
                  <c:v>0.99078730151067596</c:v>
                </c:pt>
                <c:pt idx="81144">
                  <c:v>0.99123274049682397</c:v>
                </c:pt>
                <c:pt idx="81145">
                  <c:v>0.98831358780594103</c:v>
                </c:pt>
                <c:pt idx="81146">
                  <c:v>0.987346632510264</c:v>
                </c:pt>
                <c:pt idx="81147">
                  <c:v>0.98857283816256702</c:v>
                </c:pt>
                <c:pt idx="81148">
                  <c:v>0.98766092502717295</c:v>
                </c:pt>
                <c:pt idx="81149">
                  <c:v>0.98931297697723197</c:v>
                </c:pt>
                <c:pt idx="81150">
                  <c:v>0.98753930260166101</c:v>
                </c:pt>
                <c:pt idx="81151">
                  <c:v>0.99302281141624904</c:v>
                </c:pt>
                <c:pt idx="81152">
                  <c:v>0.98942181918358396</c:v>
                </c:pt>
                <c:pt idx="81153">
                  <c:v>0.99182646963856702</c:v>
                </c:pt>
                <c:pt idx="81154">
                  <c:v>0.98822345519117605</c:v>
                </c:pt>
                <c:pt idx="81155">
                  <c:v>0.987911339354133</c:v>
                </c:pt>
                <c:pt idx="81156">
                  <c:v>0.98815833351291404</c:v>
                </c:pt>
                <c:pt idx="81157">
                  <c:v>0.98913303687580001</c:v>
                </c:pt>
                <c:pt idx="81158">
                  <c:v>0.98776554686039997</c:v>
                </c:pt>
                <c:pt idx="81159">
                  <c:v>0.99169525052915497</c:v>
                </c:pt>
                <c:pt idx="81160">
                  <c:v>0.99091280418011396</c:v>
                </c:pt>
                <c:pt idx="81161">
                  <c:v>0.98846974571932</c:v>
                </c:pt>
                <c:pt idx="81162">
                  <c:v>0.99106533171661204</c:v>
                </c:pt>
                <c:pt idx="81163">
                  <c:v>0.99211761662799502</c:v>
                </c:pt>
                <c:pt idx="81164">
                  <c:v>0.98753647027717995</c:v>
                </c:pt>
                <c:pt idx="81165">
                  <c:v>0.99105819374451798</c:v>
                </c:pt>
                <c:pt idx="81166">
                  <c:v>0.99338399780992803</c:v>
                </c:pt>
                <c:pt idx="81167">
                  <c:v>0.98846355697494503</c:v>
                </c:pt>
                <c:pt idx="81168">
                  <c:v>0.98828594461077102</c:v>
                </c:pt>
                <c:pt idx="81169">
                  <c:v>0.99087054773683203</c:v>
                </c:pt>
                <c:pt idx="81170">
                  <c:v>0.98946000729939099</c:v>
                </c:pt>
                <c:pt idx="81171">
                  <c:v>0.99104970713827201</c:v>
                </c:pt>
                <c:pt idx="81172">
                  <c:v>0.98766312970190695</c:v>
                </c:pt>
                <c:pt idx="81173">
                  <c:v>0.98968899839039304</c:v>
                </c:pt>
                <c:pt idx="81174">
                  <c:v>0.99436499436466297</c:v>
                </c:pt>
                <c:pt idx="81175">
                  <c:v>0.98875765223119605</c:v>
                </c:pt>
                <c:pt idx="81176">
                  <c:v>0.98757946174730604</c:v>
                </c:pt>
                <c:pt idx="81177">
                  <c:v>0.99410537219951201</c:v>
                </c:pt>
                <c:pt idx="81178">
                  <c:v>0.98801248431994004</c:v>
                </c:pt>
                <c:pt idx="81179">
                  <c:v>0.99286095305254696</c:v>
                </c:pt>
                <c:pt idx="81180">
                  <c:v>0.99232202060652797</c:v>
                </c:pt>
                <c:pt idx="81181">
                  <c:v>0.99192730229464898</c:v>
                </c:pt>
                <c:pt idx="81182">
                  <c:v>0.989374382070626</c:v>
                </c:pt>
                <c:pt idx="81183">
                  <c:v>0.98738103960502499</c:v>
                </c:pt>
                <c:pt idx="81184">
                  <c:v>0.98834919761489304</c:v>
                </c:pt>
                <c:pt idx="81185">
                  <c:v>0.98976707951694998</c:v>
                </c:pt>
                <c:pt idx="81186">
                  <c:v>0.99218930707122899</c:v>
                </c:pt>
                <c:pt idx="81187">
                  <c:v>0.99011554404978597</c:v>
                </c:pt>
                <c:pt idx="81188">
                  <c:v>0.99154304004841398</c:v>
                </c:pt>
                <c:pt idx="81189">
                  <c:v>0.99056482732711804</c:v>
                </c:pt>
                <c:pt idx="81190">
                  <c:v>0.98792999046117103</c:v>
                </c:pt>
                <c:pt idx="81191">
                  <c:v>0.99068926448266703</c:v>
                </c:pt>
                <c:pt idx="81192">
                  <c:v>0.99237210178733504</c:v>
                </c:pt>
                <c:pt idx="81193">
                  <c:v>0.98801046252233904</c:v>
                </c:pt>
                <c:pt idx="81194">
                  <c:v>0.99191092874621001</c:v>
                </c:pt>
                <c:pt idx="81195">
                  <c:v>0.98826251091121897</c:v>
                </c:pt>
                <c:pt idx="81196">
                  <c:v>0.98889940354537198</c:v>
                </c:pt>
                <c:pt idx="81197">
                  <c:v>0.99294070445480898</c:v>
                </c:pt>
                <c:pt idx="81198">
                  <c:v>0.99195847145737204</c:v>
                </c:pt>
                <c:pt idx="81199">
                  <c:v>0.98926287797899104</c:v>
                </c:pt>
                <c:pt idx="81200">
                  <c:v>0.99236850509181196</c:v>
                </c:pt>
                <c:pt idx="81201">
                  <c:v>0.99038614042699502</c:v>
                </c:pt>
                <c:pt idx="81202">
                  <c:v>0.98670839315193504</c:v>
                </c:pt>
                <c:pt idx="81203">
                  <c:v>0.98884493046188904</c:v>
                </c:pt>
                <c:pt idx="81204">
                  <c:v>0.991503960383045</c:v>
                </c:pt>
                <c:pt idx="81205">
                  <c:v>0.99035029728607105</c:v>
                </c:pt>
                <c:pt idx="81206">
                  <c:v>0.98891581820957197</c:v>
                </c:pt>
                <c:pt idx="81207">
                  <c:v>0.99344751638796203</c:v>
                </c:pt>
                <c:pt idx="81208">
                  <c:v>0.98523121170044903</c:v>
                </c:pt>
                <c:pt idx="81209">
                  <c:v>0.99098728138122005</c:v>
                </c:pt>
                <c:pt idx="81210">
                  <c:v>0.99231067572992304</c:v>
                </c:pt>
                <c:pt idx="81211">
                  <c:v>0.989961551362041</c:v>
                </c:pt>
                <c:pt idx="81212">
                  <c:v>0.98930817838637597</c:v>
                </c:pt>
                <c:pt idx="81213">
                  <c:v>0.99220532784144699</c:v>
                </c:pt>
                <c:pt idx="81214">
                  <c:v>0.99289132328676399</c:v>
                </c:pt>
                <c:pt idx="81215">
                  <c:v>0.99319467418764595</c:v>
                </c:pt>
                <c:pt idx="81216">
                  <c:v>0.98848730618822001</c:v>
                </c:pt>
                <c:pt idx="81217">
                  <c:v>0.99241885868583102</c:v>
                </c:pt>
                <c:pt idx="81218">
                  <c:v>0.98903098938836498</c:v>
                </c:pt>
                <c:pt idx="81219">
                  <c:v>0.98848024768995002</c:v>
                </c:pt>
                <c:pt idx="81220">
                  <c:v>0.99228494904918196</c:v>
                </c:pt>
                <c:pt idx="81221">
                  <c:v>0.99427182131411596</c:v>
                </c:pt>
                <c:pt idx="81222">
                  <c:v>0.98914665085776499</c:v>
                </c:pt>
                <c:pt idx="81223">
                  <c:v>0.99459945552144902</c:v>
                </c:pt>
                <c:pt idx="81224">
                  <c:v>0.98753198564772104</c:v>
                </c:pt>
                <c:pt idx="81225">
                  <c:v>0.99369657313673199</c:v>
                </c:pt>
                <c:pt idx="81226">
                  <c:v>0.99306707997935695</c:v>
                </c:pt>
                <c:pt idx="81227">
                  <c:v>0.98756688460916497</c:v>
                </c:pt>
                <c:pt idx="81228">
                  <c:v>0.99315959420567301</c:v>
                </c:pt>
                <c:pt idx="81229">
                  <c:v>0.98909661276245098</c:v>
                </c:pt>
                <c:pt idx="81230">
                  <c:v>0.99392645417525305</c:v>
                </c:pt>
                <c:pt idx="81231">
                  <c:v>0.99034082460542505</c:v>
                </c:pt>
                <c:pt idx="81232">
                  <c:v>0.98876233907039301</c:v>
                </c:pt>
                <c:pt idx="81233">
                  <c:v>0.99281246494880904</c:v>
                </c:pt>
                <c:pt idx="81234">
                  <c:v>0.98984895811847196</c:v>
                </c:pt>
                <c:pt idx="81235">
                  <c:v>0.98973485451238696</c:v>
                </c:pt>
                <c:pt idx="81236">
                  <c:v>0.98928424047758701</c:v>
                </c:pt>
                <c:pt idx="81237">
                  <c:v>0.99369714765195205</c:v>
                </c:pt>
                <c:pt idx="81238">
                  <c:v>0.98975414943493201</c:v>
                </c:pt>
                <c:pt idx="81239">
                  <c:v>0.98605497488903304</c:v>
                </c:pt>
                <c:pt idx="81240">
                  <c:v>0.99230694997420499</c:v>
                </c:pt>
                <c:pt idx="81241">
                  <c:v>0.99319638625356299</c:v>
                </c:pt>
                <c:pt idx="81242">
                  <c:v>0.98842755470687704</c:v>
                </c:pt>
                <c:pt idx="81243">
                  <c:v>0.99120659766166996</c:v>
                </c:pt>
                <c:pt idx="81244">
                  <c:v>0.98869436783384101</c:v>
                </c:pt>
                <c:pt idx="81245">
                  <c:v>0.99142443645562806</c:v>
                </c:pt>
                <c:pt idx="81246">
                  <c:v>0.98673759606894396</c:v>
                </c:pt>
                <c:pt idx="81247">
                  <c:v>0.99291316247361106</c:v>
                </c:pt>
                <c:pt idx="81248">
                  <c:v>0.98909816637709602</c:v>
                </c:pt>
                <c:pt idx="81249">
                  <c:v>0.98767554672787095</c:v>
                </c:pt>
                <c:pt idx="81250">
                  <c:v>0.98944408176846999</c:v>
                </c:pt>
                <c:pt idx="81251">
                  <c:v>0.99176254814450804</c:v>
                </c:pt>
                <c:pt idx="81252">
                  <c:v>0.99209269582581905</c:v>
                </c:pt>
                <c:pt idx="81253">
                  <c:v>0.99195981860996796</c:v>
                </c:pt>
                <c:pt idx="81254">
                  <c:v>0.99413167847139605</c:v>
                </c:pt>
                <c:pt idx="81255">
                  <c:v>0.98895698422908596</c:v>
                </c:pt>
                <c:pt idx="81256">
                  <c:v>0.99134491065413899</c:v>
                </c:pt>
                <c:pt idx="81257">
                  <c:v>0.99449234805175601</c:v>
                </c:pt>
                <c:pt idx="81258">
                  <c:v>0.98778795927006202</c:v>
                </c:pt>
                <c:pt idx="81259">
                  <c:v>0.99001353556419502</c:v>
                </c:pt>
                <c:pt idx="81260">
                  <c:v>0.99344965097956195</c:v>
                </c:pt>
                <c:pt idx="81261">
                  <c:v>0.98962645171210695</c:v>
                </c:pt>
                <c:pt idx="81262">
                  <c:v>0.98935538606997797</c:v>
                </c:pt>
                <c:pt idx="81263">
                  <c:v>0.98995106200114602</c:v>
                </c:pt>
                <c:pt idx="81264">
                  <c:v>0.99313257984856096</c:v>
                </c:pt>
                <c:pt idx="81265">
                  <c:v>0.98772371434172401</c:v>
                </c:pt>
                <c:pt idx="81266">
                  <c:v>0.98577218458285698</c:v>
                </c:pt>
                <c:pt idx="81267">
                  <c:v>0.99138874007304301</c:v>
                </c:pt>
                <c:pt idx="81268">
                  <c:v>0.99343951737621505</c:v>
                </c:pt>
                <c:pt idx="81269">
                  <c:v>0.98834022774532704</c:v>
                </c:pt>
                <c:pt idx="81270">
                  <c:v>0.98962011140853601</c:v>
                </c:pt>
                <c:pt idx="81271">
                  <c:v>0.99069653768610899</c:v>
                </c:pt>
                <c:pt idx="81272">
                  <c:v>0.98942244559109704</c:v>
                </c:pt>
                <c:pt idx="81273">
                  <c:v>0.98681406635304103</c:v>
                </c:pt>
                <c:pt idx="81274">
                  <c:v>0.99058864113012801</c:v>
                </c:pt>
                <c:pt idx="81275">
                  <c:v>0.98779057935445003</c:v>
                </c:pt>
                <c:pt idx="81276">
                  <c:v>0.98873234558909895</c:v>
                </c:pt>
                <c:pt idx="81277">
                  <c:v>0.990046556116423</c:v>
                </c:pt>
                <c:pt idx="81278">
                  <c:v>0.99199877695685301</c:v>
                </c:pt>
                <c:pt idx="81279">
                  <c:v>0.99226826517179201</c:v>
                </c:pt>
                <c:pt idx="81280">
                  <c:v>0.99154790363326895</c:v>
                </c:pt>
                <c:pt idx="81281">
                  <c:v>0.98984503462109197</c:v>
                </c:pt>
                <c:pt idx="81282">
                  <c:v>0.98869622045340899</c:v>
                </c:pt>
                <c:pt idx="81283">
                  <c:v>0.98718538698765901</c:v>
                </c:pt>
                <c:pt idx="81284">
                  <c:v>0.99221661065151301</c:v>
                </c:pt>
                <c:pt idx="81285">
                  <c:v>0.99138166617241896</c:v>
                </c:pt>
                <c:pt idx="81286">
                  <c:v>0.98827786341013801</c:v>
                </c:pt>
                <c:pt idx="81287">
                  <c:v>0.98962057335767295</c:v>
                </c:pt>
                <c:pt idx="81288">
                  <c:v>0.99024207196484804</c:v>
                </c:pt>
                <c:pt idx="81289">
                  <c:v>0.99058616088787699</c:v>
                </c:pt>
                <c:pt idx="81290">
                  <c:v>0.99324228914032497</c:v>
                </c:pt>
                <c:pt idx="81291">
                  <c:v>0.99154362959837195</c:v>
                </c:pt>
                <c:pt idx="81292">
                  <c:v>0.99265565814102796</c:v>
                </c:pt>
                <c:pt idx="81293">
                  <c:v>0.99097251407102704</c:v>
                </c:pt>
                <c:pt idx="81294">
                  <c:v>0.99182864273939197</c:v>
                </c:pt>
                <c:pt idx="81295">
                  <c:v>0.98831086693538595</c:v>
                </c:pt>
                <c:pt idx="81296">
                  <c:v>0.98719354597529596</c:v>
                </c:pt>
                <c:pt idx="81297">
                  <c:v>0.99216277062718095</c:v>
                </c:pt>
                <c:pt idx="81298">
                  <c:v>0.98798337298909999</c:v>
                </c:pt>
                <c:pt idx="81299">
                  <c:v>0.98940274422198204</c:v>
                </c:pt>
                <c:pt idx="81300">
                  <c:v>0.99004634886777099</c:v>
                </c:pt>
                <c:pt idx="81301">
                  <c:v>0.98722460913662402</c:v>
                </c:pt>
                <c:pt idx="81302">
                  <c:v>0.99402169331482804</c:v>
                </c:pt>
                <c:pt idx="81303">
                  <c:v>0.99188484682576605</c:v>
                </c:pt>
                <c:pt idx="81304">
                  <c:v>0.99229941002153998</c:v>
                </c:pt>
                <c:pt idx="81305">
                  <c:v>0.99107211919559801</c:v>
                </c:pt>
                <c:pt idx="81306">
                  <c:v>0.99193152414721497</c:v>
                </c:pt>
                <c:pt idx="81307">
                  <c:v>0.98817132610987901</c:v>
                </c:pt>
                <c:pt idx="81308">
                  <c:v>0.99345842649844196</c:v>
                </c:pt>
                <c:pt idx="81309">
                  <c:v>0.99313087620656404</c:v>
                </c:pt>
                <c:pt idx="81310">
                  <c:v>0.99132516616538802</c:v>
                </c:pt>
                <c:pt idx="81311">
                  <c:v>0.99202163009710997</c:v>
                </c:pt>
                <c:pt idx="81312">
                  <c:v>0.99225718832697496</c:v>
                </c:pt>
                <c:pt idx="81313">
                  <c:v>0.993628005724565</c:v>
                </c:pt>
                <c:pt idx="81314">
                  <c:v>0.985978416654265</c:v>
                </c:pt>
                <c:pt idx="81315">
                  <c:v>0.99410191510572299</c:v>
                </c:pt>
                <c:pt idx="81316">
                  <c:v>0.98820620468054798</c:v>
                </c:pt>
                <c:pt idx="81317">
                  <c:v>0.99151926364429399</c:v>
                </c:pt>
                <c:pt idx="81318">
                  <c:v>0.99269927277784598</c:v>
                </c:pt>
                <c:pt idx="81319">
                  <c:v>0.98793270489296203</c:v>
                </c:pt>
                <c:pt idx="81320">
                  <c:v>0.98868158442119602</c:v>
                </c:pt>
                <c:pt idx="81321">
                  <c:v>0.98849345954332601</c:v>
                </c:pt>
                <c:pt idx="81322">
                  <c:v>0.98890099651514096</c:v>
                </c:pt>
                <c:pt idx="81323">
                  <c:v>0.99214377430596601</c:v>
                </c:pt>
                <c:pt idx="81324">
                  <c:v>0.98753731764067798</c:v>
                </c:pt>
                <c:pt idx="81325">
                  <c:v>0.99241582917837701</c:v>
                </c:pt>
                <c:pt idx="81326">
                  <c:v>0.99254826550126996</c:v>
                </c:pt>
                <c:pt idx="81327">
                  <c:v>0.99077237664725204</c:v>
                </c:pt>
                <c:pt idx="81328">
                  <c:v>0.98666532280124597</c:v>
                </c:pt>
                <c:pt idx="81329">
                  <c:v>0.99082506017202898</c:v>
                </c:pt>
                <c:pt idx="81330">
                  <c:v>0.99253902262937199</c:v>
                </c:pt>
                <c:pt idx="81331">
                  <c:v>0.98953403700814602</c:v>
                </c:pt>
                <c:pt idx="81332">
                  <c:v>0.989842381763686</c:v>
                </c:pt>
                <c:pt idx="81333">
                  <c:v>0.98886110637156699</c:v>
                </c:pt>
                <c:pt idx="81334">
                  <c:v>0.98831077316437199</c:v>
                </c:pt>
                <c:pt idx="81335">
                  <c:v>0.99282899543745096</c:v>
                </c:pt>
                <c:pt idx="81336">
                  <c:v>0.99044825261674596</c:v>
                </c:pt>
                <c:pt idx="81337">
                  <c:v>0.99242579867736802</c:v>
                </c:pt>
                <c:pt idx="81338">
                  <c:v>0.99195740941958599</c:v>
                </c:pt>
                <c:pt idx="81339">
                  <c:v>0.98812163616251603</c:v>
                </c:pt>
                <c:pt idx="81340">
                  <c:v>0.98927367703814795</c:v>
                </c:pt>
                <c:pt idx="81341">
                  <c:v>0.98910650764722996</c:v>
                </c:pt>
                <c:pt idx="81342">
                  <c:v>0.98683375560965603</c:v>
                </c:pt>
                <c:pt idx="81343">
                  <c:v>0.99025819166516404</c:v>
                </c:pt>
                <c:pt idx="81344">
                  <c:v>0.99290572705676405</c:v>
                </c:pt>
                <c:pt idx="81345">
                  <c:v>0.98816984237297401</c:v>
                </c:pt>
                <c:pt idx="81346">
                  <c:v>0.99143416941263296</c:v>
                </c:pt>
                <c:pt idx="81347">
                  <c:v>0.98998971208943898</c:v>
                </c:pt>
                <c:pt idx="81348">
                  <c:v>0.99396999877990599</c:v>
                </c:pt>
                <c:pt idx="81349">
                  <c:v>0.98873806463888503</c:v>
                </c:pt>
                <c:pt idx="81350">
                  <c:v>0.988120237708764</c:v>
                </c:pt>
                <c:pt idx="81351">
                  <c:v>0.99348603229652999</c:v>
                </c:pt>
                <c:pt idx="81352">
                  <c:v>0.989102216204503</c:v>
                </c:pt>
                <c:pt idx="81353">
                  <c:v>0.986748601995874</c:v>
                </c:pt>
                <c:pt idx="81354">
                  <c:v>0.99217597449976003</c:v>
                </c:pt>
                <c:pt idx="81355">
                  <c:v>0.99003818529773202</c:v>
                </c:pt>
                <c:pt idx="81356">
                  <c:v>0.987812943953156</c:v>
                </c:pt>
                <c:pt idx="81357">
                  <c:v>0.99154461671607297</c:v>
                </c:pt>
                <c:pt idx="81358">
                  <c:v>0.99239726713445198</c:v>
                </c:pt>
                <c:pt idx="81359">
                  <c:v>0.98901634221939105</c:v>
                </c:pt>
                <c:pt idx="81360">
                  <c:v>0.98904597795321103</c:v>
                </c:pt>
                <c:pt idx="81361">
                  <c:v>0.99051698981409497</c:v>
                </c:pt>
                <c:pt idx="81362">
                  <c:v>0.99285962636660396</c:v>
                </c:pt>
                <c:pt idx="81363">
                  <c:v>0.99137392101986099</c:v>
                </c:pt>
                <c:pt idx="81364">
                  <c:v>0.99034646255982905</c:v>
                </c:pt>
                <c:pt idx="81365">
                  <c:v>0.98930623933600703</c:v>
                </c:pt>
                <c:pt idx="81366">
                  <c:v>0.98974060786122897</c:v>
                </c:pt>
                <c:pt idx="81367">
                  <c:v>0.98749317172183804</c:v>
                </c:pt>
                <c:pt idx="81368">
                  <c:v>0.99112519794537701</c:v>
                </c:pt>
                <c:pt idx="81369">
                  <c:v>0.99058252857679197</c:v>
                </c:pt>
                <c:pt idx="81370">
                  <c:v>0.99070336272953496</c:v>
                </c:pt>
                <c:pt idx="81371">
                  <c:v>0.99150795417246396</c:v>
                </c:pt>
                <c:pt idx="81372">
                  <c:v>0.99283634259911602</c:v>
                </c:pt>
                <c:pt idx="81373">
                  <c:v>0.98783664551667105</c:v>
                </c:pt>
                <c:pt idx="81374">
                  <c:v>0.99372865413005895</c:v>
                </c:pt>
                <c:pt idx="81375">
                  <c:v>0.98778770041307695</c:v>
                </c:pt>
                <c:pt idx="81376">
                  <c:v>0.99104613661851204</c:v>
                </c:pt>
                <c:pt idx="81377">
                  <c:v>0.98937904845942504</c:v>
                </c:pt>
                <c:pt idx="81378">
                  <c:v>0.99106235025522105</c:v>
                </c:pt>
                <c:pt idx="81379">
                  <c:v>0.98902840036610895</c:v>
                </c:pt>
                <c:pt idx="81380">
                  <c:v>0.98791520765576102</c:v>
                </c:pt>
                <c:pt idx="81381">
                  <c:v>0.99186301104403496</c:v>
                </c:pt>
                <c:pt idx="81382">
                  <c:v>0.98935838469581905</c:v>
                </c:pt>
                <c:pt idx="81383">
                  <c:v>0.99385931442992204</c:v>
                </c:pt>
                <c:pt idx="81384">
                  <c:v>0.98962251509946797</c:v>
                </c:pt>
                <c:pt idx="81385">
                  <c:v>0.99011260881241603</c:v>
                </c:pt>
                <c:pt idx="81386">
                  <c:v>0.98682350034447497</c:v>
                </c:pt>
                <c:pt idx="81387">
                  <c:v>0.98902644144471696</c:v>
                </c:pt>
                <c:pt idx="81388">
                  <c:v>0.99338538083836603</c:v>
                </c:pt>
                <c:pt idx="81389">
                  <c:v>0.98807059395916097</c:v>
                </c:pt>
                <c:pt idx="81390">
                  <c:v>0.98919799906391404</c:v>
                </c:pt>
                <c:pt idx="81391">
                  <c:v>0.99219361064593403</c:v>
                </c:pt>
                <c:pt idx="81392">
                  <c:v>0.99275450450591796</c:v>
                </c:pt>
                <c:pt idx="81393">
                  <c:v>0.98683834451258101</c:v>
                </c:pt>
                <c:pt idx="81394">
                  <c:v>0.99072300140660896</c:v>
                </c:pt>
                <c:pt idx="81395">
                  <c:v>0.98842958581848595</c:v>
                </c:pt>
                <c:pt idx="81396">
                  <c:v>0.98703859745185196</c:v>
                </c:pt>
                <c:pt idx="81397">
                  <c:v>0.993008948687788</c:v>
                </c:pt>
                <c:pt idx="81398">
                  <c:v>0.99242931533145196</c:v>
                </c:pt>
                <c:pt idx="81399">
                  <c:v>0.987917287971118</c:v>
                </c:pt>
                <c:pt idx="81400">
                  <c:v>0.98711296236244706</c:v>
                </c:pt>
                <c:pt idx="81401">
                  <c:v>0.99168464580568005</c:v>
                </c:pt>
                <c:pt idx="81402">
                  <c:v>0.98905675124568904</c:v>
                </c:pt>
                <c:pt idx="81403">
                  <c:v>0.98903895503744099</c:v>
                </c:pt>
                <c:pt idx="81404">
                  <c:v>0.99102378921708201</c:v>
                </c:pt>
                <c:pt idx="81405">
                  <c:v>0.99253313739607096</c:v>
                </c:pt>
                <c:pt idx="81406">
                  <c:v>0.99437916483430799</c:v>
                </c:pt>
                <c:pt idx="81407">
                  <c:v>0.98799996313536298</c:v>
                </c:pt>
                <c:pt idx="81408">
                  <c:v>0.98967218385807898</c:v>
                </c:pt>
                <c:pt idx="81409">
                  <c:v>0.99312344758423698</c:v>
                </c:pt>
                <c:pt idx="81410">
                  <c:v>0.986462290028702</c:v>
                </c:pt>
                <c:pt idx="81411">
                  <c:v>0.993072734447769</c:v>
                </c:pt>
                <c:pt idx="81412">
                  <c:v>0.98891998033142603</c:v>
                </c:pt>
                <c:pt idx="81413">
                  <c:v>0.99334251738304002</c:v>
                </c:pt>
                <c:pt idx="81414">
                  <c:v>0.98828191180616998</c:v>
                </c:pt>
                <c:pt idx="81415">
                  <c:v>0.99309871393411897</c:v>
                </c:pt>
                <c:pt idx="81416">
                  <c:v>0.98943976111671506</c:v>
                </c:pt>
                <c:pt idx="81417">
                  <c:v>0.98852845124337796</c:v>
                </c:pt>
                <c:pt idx="81418">
                  <c:v>0.98976244434467597</c:v>
                </c:pt>
                <c:pt idx="81419">
                  <c:v>0.99231579007924497</c:v>
                </c:pt>
                <c:pt idx="81420">
                  <c:v>0.99245614730645504</c:v>
                </c:pt>
                <c:pt idx="81421">
                  <c:v>0.98669913194515801</c:v>
                </c:pt>
                <c:pt idx="81422">
                  <c:v>0.99247412053715001</c:v>
                </c:pt>
                <c:pt idx="81423">
                  <c:v>0.99371869520081901</c:v>
                </c:pt>
                <c:pt idx="81424">
                  <c:v>0.98911443856000703</c:v>
                </c:pt>
                <c:pt idx="81425">
                  <c:v>0.98974237893809003</c:v>
                </c:pt>
                <c:pt idx="81426">
                  <c:v>0.99342739329599705</c:v>
                </c:pt>
                <c:pt idx="81427">
                  <c:v>0.99018699089114404</c:v>
                </c:pt>
                <c:pt idx="81428">
                  <c:v>0.99133578511345999</c:v>
                </c:pt>
                <c:pt idx="81429">
                  <c:v>0.98914873875393805</c:v>
                </c:pt>
                <c:pt idx="81430">
                  <c:v>0.98927824259110597</c:v>
                </c:pt>
                <c:pt idx="81431">
                  <c:v>0.993487996891396</c:v>
                </c:pt>
                <c:pt idx="81432">
                  <c:v>0.98867016096889904</c:v>
                </c:pt>
                <c:pt idx="81433">
                  <c:v>0.99099964415047104</c:v>
                </c:pt>
                <c:pt idx="81434">
                  <c:v>0.99224504466956998</c:v>
                </c:pt>
                <c:pt idx="81435">
                  <c:v>0.99360547587388104</c:v>
                </c:pt>
                <c:pt idx="81436">
                  <c:v>0.99252907455891304</c:v>
                </c:pt>
                <c:pt idx="81437">
                  <c:v>0.98874147280304403</c:v>
                </c:pt>
                <c:pt idx="81438">
                  <c:v>0.99310187811817496</c:v>
                </c:pt>
                <c:pt idx="81439">
                  <c:v>0.98941729023860603</c:v>
                </c:pt>
                <c:pt idx="81440">
                  <c:v>0.99308486956879805</c:v>
                </c:pt>
                <c:pt idx="81441">
                  <c:v>0.99023561810349503</c:v>
                </c:pt>
                <c:pt idx="81442">
                  <c:v>0.99353825144269603</c:v>
                </c:pt>
                <c:pt idx="81443">
                  <c:v>0.99169576172474205</c:v>
                </c:pt>
                <c:pt idx="81444">
                  <c:v>0.99301587217506704</c:v>
                </c:pt>
                <c:pt idx="81445">
                  <c:v>0.98750333466326001</c:v>
                </c:pt>
                <c:pt idx="81446">
                  <c:v>0.99358029457724095</c:v>
                </c:pt>
                <c:pt idx="81447">
                  <c:v>0.99349108998389402</c:v>
                </c:pt>
                <c:pt idx="81448">
                  <c:v>0.98691335818964498</c:v>
                </c:pt>
                <c:pt idx="81449">
                  <c:v>0.993300147797752</c:v>
                </c:pt>
                <c:pt idx="81450">
                  <c:v>0.99230436414569601</c:v>
                </c:pt>
                <c:pt idx="81451">
                  <c:v>0.99078945183386902</c:v>
                </c:pt>
                <c:pt idx="81452">
                  <c:v>0.98986167555378601</c:v>
                </c:pt>
                <c:pt idx="81453">
                  <c:v>0.99443990469257504</c:v>
                </c:pt>
                <c:pt idx="81454">
                  <c:v>0.988817521296116</c:v>
                </c:pt>
                <c:pt idx="81455">
                  <c:v>0.99294571497941697</c:v>
                </c:pt>
                <c:pt idx="81456">
                  <c:v>0.99353224141285401</c:v>
                </c:pt>
                <c:pt idx="81457">
                  <c:v>0.99290527717703703</c:v>
                </c:pt>
                <c:pt idx="81458">
                  <c:v>0.9917494655911</c:v>
                </c:pt>
                <c:pt idx="81459">
                  <c:v>0.99093847409009705</c:v>
                </c:pt>
                <c:pt idx="81460">
                  <c:v>0.99379466819990003</c:v>
                </c:pt>
                <c:pt idx="81461">
                  <c:v>0.99031619299772999</c:v>
                </c:pt>
                <c:pt idx="81462">
                  <c:v>0.98770337857124402</c:v>
                </c:pt>
                <c:pt idx="81463">
                  <c:v>0.995125606245025</c:v>
                </c:pt>
                <c:pt idx="81464">
                  <c:v>0.98942164782919495</c:v>
                </c:pt>
                <c:pt idx="81465">
                  <c:v>0.98796581868939903</c:v>
                </c:pt>
                <c:pt idx="81466">
                  <c:v>0.98933639711875698</c:v>
                </c:pt>
                <c:pt idx="81467">
                  <c:v>0.98792854769125604</c:v>
                </c:pt>
                <c:pt idx="81468">
                  <c:v>0.99016717831375201</c:v>
                </c:pt>
                <c:pt idx="81469">
                  <c:v>0.99369756049595104</c:v>
                </c:pt>
                <c:pt idx="81470">
                  <c:v>0.99132753595978396</c:v>
                </c:pt>
                <c:pt idx="81471">
                  <c:v>0.99009925777561703</c:v>
                </c:pt>
                <c:pt idx="81472">
                  <c:v>0.99284768849405802</c:v>
                </c:pt>
                <c:pt idx="81473">
                  <c:v>0.99214229090197303</c:v>
                </c:pt>
                <c:pt idx="81474">
                  <c:v>0.98898974904641301</c:v>
                </c:pt>
                <c:pt idx="81475">
                  <c:v>0.99281770874255304</c:v>
                </c:pt>
                <c:pt idx="81476">
                  <c:v>0.98803763379395804</c:v>
                </c:pt>
                <c:pt idx="81477">
                  <c:v>0.98986885715115103</c:v>
                </c:pt>
                <c:pt idx="81478">
                  <c:v>0.99073961321399096</c:v>
                </c:pt>
                <c:pt idx="81479">
                  <c:v>0.98793394246833999</c:v>
                </c:pt>
                <c:pt idx="81480">
                  <c:v>0.99260410769742702</c:v>
                </c:pt>
                <c:pt idx="81481">
                  <c:v>0.98694974530207802</c:v>
                </c:pt>
                <c:pt idx="81482">
                  <c:v>0.98758471386471303</c:v>
                </c:pt>
                <c:pt idx="81483">
                  <c:v>0.99367557587238997</c:v>
                </c:pt>
                <c:pt idx="81484">
                  <c:v>0.98908755865457998</c:v>
                </c:pt>
                <c:pt idx="81485">
                  <c:v>0.99352696011817798</c:v>
                </c:pt>
                <c:pt idx="81486">
                  <c:v>0.98947401101154797</c:v>
                </c:pt>
                <c:pt idx="81487">
                  <c:v>0.99213353079218303</c:v>
                </c:pt>
                <c:pt idx="81488">
                  <c:v>0.98842199795801999</c:v>
                </c:pt>
                <c:pt idx="81489">
                  <c:v>0.98769941382271398</c:v>
                </c:pt>
                <c:pt idx="81490">
                  <c:v>0.98823920101012996</c:v>
                </c:pt>
                <c:pt idx="81491">
                  <c:v>0.99097414995447797</c:v>
                </c:pt>
                <c:pt idx="81492">
                  <c:v>0.98744208761395103</c:v>
                </c:pt>
                <c:pt idx="81493">
                  <c:v>0.98959227861479504</c:v>
                </c:pt>
                <c:pt idx="81494">
                  <c:v>0.99348756645563197</c:v>
                </c:pt>
                <c:pt idx="81495">
                  <c:v>0.98676552196060896</c:v>
                </c:pt>
                <c:pt idx="81496">
                  <c:v>0.99276948319373703</c:v>
                </c:pt>
                <c:pt idx="81497">
                  <c:v>0.99349940723452801</c:v>
                </c:pt>
                <c:pt idx="81498">
                  <c:v>0.98760613914922102</c:v>
                </c:pt>
                <c:pt idx="81499">
                  <c:v>0.99213103025140603</c:v>
                </c:pt>
                <c:pt idx="81500">
                  <c:v>0.99157139092747304</c:v>
                </c:pt>
                <c:pt idx="81501">
                  <c:v>0.99186821457726304</c:v>
                </c:pt>
                <c:pt idx="81502">
                  <c:v>0.99043587530574595</c:v>
                </c:pt>
                <c:pt idx="81503">
                  <c:v>0.990004282703288</c:v>
                </c:pt>
                <c:pt idx="81504">
                  <c:v>0.99535375519074998</c:v>
                </c:pt>
                <c:pt idx="81505">
                  <c:v>0.99048546705544505</c:v>
                </c:pt>
                <c:pt idx="81506">
                  <c:v>0.98896907914366206</c:v>
                </c:pt>
                <c:pt idx="81507">
                  <c:v>0.99357111929279796</c:v>
                </c:pt>
                <c:pt idx="81508">
                  <c:v>0.99130928249639505</c:v>
                </c:pt>
                <c:pt idx="81509">
                  <c:v>0.98837719036492899</c:v>
                </c:pt>
                <c:pt idx="81510">
                  <c:v>0.98729608701693505</c:v>
                </c:pt>
                <c:pt idx="81511">
                  <c:v>0.99128806881606801</c:v>
                </c:pt>
                <c:pt idx="81512">
                  <c:v>0.99146998821870602</c:v>
                </c:pt>
                <c:pt idx="81513">
                  <c:v>0.98696335950576597</c:v>
                </c:pt>
                <c:pt idx="81514">
                  <c:v>0.99018916577298899</c:v>
                </c:pt>
                <c:pt idx="81515">
                  <c:v>0.99111724431784798</c:v>
                </c:pt>
                <c:pt idx="81516">
                  <c:v>0.98780482761706501</c:v>
                </c:pt>
                <c:pt idx="81517">
                  <c:v>0.99141724494015204</c:v>
                </c:pt>
                <c:pt idx="81518">
                  <c:v>0.99070600137021003</c:v>
                </c:pt>
                <c:pt idx="81519">
                  <c:v>0.99238069241883997</c:v>
                </c:pt>
                <c:pt idx="81520">
                  <c:v>0.99037504917622998</c:v>
                </c:pt>
                <c:pt idx="81521">
                  <c:v>0.98912910567725498</c:v>
                </c:pt>
                <c:pt idx="81522">
                  <c:v>0.99372517163267304</c:v>
                </c:pt>
                <c:pt idx="81523">
                  <c:v>0.98954043474453901</c:v>
                </c:pt>
                <c:pt idx="81524">
                  <c:v>0.98980045727897403</c:v>
                </c:pt>
                <c:pt idx="81525">
                  <c:v>0.98934367109782895</c:v>
                </c:pt>
                <c:pt idx="81526">
                  <c:v>0.99278426128662101</c:v>
                </c:pt>
                <c:pt idx="81527">
                  <c:v>0.98925252507072003</c:v>
                </c:pt>
                <c:pt idx="81528">
                  <c:v>0.99067135313796795</c:v>
                </c:pt>
                <c:pt idx="81529">
                  <c:v>0.99182994548169601</c:v>
                </c:pt>
                <c:pt idx="81530">
                  <c:v>0.99035227015868199</c:v>
                </c:pt>
                <c:pt idx="81531">
                  <c:v>0.99270488753672304</c:v>
                </c:pt>
                <c:pt idx="81532">
                  <c:v>0.98963161013631396</c:v>
                </c:pt>
                <c:pt idx="81533">
                  <c:v>0.990570073209883</c:v>
                </c:pt>
                <c:pt idx="81534">
                  <c:v>0.98818936275068103</c:v>
                </c:pt>
                <c:pt idx="81535">
                  <c:v>0.988582931026325</c:v>
                </c:pt>
                <c:pt idx="81536">
                  <c:v>0.98924533254755898</c:v>
                </c:pt>
                <c:pt idx="81537">
                  <c:v>0.99170449466008803</c:v>
                </c:pt>
                <c:pt idx="81538">
                  <c:v>0.99191726196555696</c:v>
                </c:pt>
                <c:pt idx="81539">
                  <c:v>0.99329726084474601</c:v>
                </c:pt>
                <c:pt idx="81540">
                  <c:v>0.993131839859414</c:v>
                </c:pt>
                <c:pt idx="81541">
                  <c:v>0.989281575439385</c:v>
                </c:pt>
                <c:pt idx="81542">
                  <c:v>0.99112020494893505</c:v>
                </c:pt>
                <c:pt idx="81543">
                  <c:v>0.989425868701441</c:v>
                </c:pt>
                <c:pt idx="81544">
                  <c:v>0.98938957486360601</c:v>
                </c:pt>
                <c:pt idx="81545">
                  <c:v>0.991188585257745</c:v>
                </c:pt>
                <c:pt idx="81546">
                  <c:v>0.989667682872439</c:v>
                </c:pt>
                <c:pt idx="81547">
                  <c:v>0.98899112658949495</c:v>
                </c:pt>
                <c:pt idx="81548">
                  <c:v>0.98796547881891095</c:v>
                </c:pt>
                <c:pt idx="81549">
                  <c:v>0.99160696429343598</c:v>
                </c:pt>
                <c:pt idx="81550">
                  <c:v>0.990666898086486</c:v>
                </c:pt>
                <c:pt idx="81551">
                  <c:v>0.99202703171905604</c:v>
                </c:pt>
                <c:pt idx="81552">
                  <c:v>0.99255495091012202</c:v>
                </c:pt>
                <c:pt idx="81553">
                  <c:v>0.98693350002334301</c:v>
                </c:pt>
                <c:pt idx="81554">
                  <c:v>0.99133881396892798</c:v>
                </c:pt>
                <c:pt idx="81555">
                  <c:v>0.98903540746298901</c:v>
                </c:pt>
                <c:pt idx="81556">
                  <c:v>0.99060740243012002</c:v>
                </c:pt>
                <c:pt idx="81557">
                  <c:v>0.99269289355022405</c:v>
                </c:pt>
                <c:pt idx="81558">
                  <c:v>0.98827480787167898</c:v>
                </c:pt>
                <c:pt idx="81559">
                  <c:v>0.99414756427648898</c:v>
                </c:pt>
                <c:pt idx="81560">
                  <c:v>0.98807760827945801</c:v>
                </c:pt>
                <c:pt idx="81561">
                  <c:v>0.99427540221515998</c:v>
                </c:pt>
                <c:pt idx="81562">
                  <c:v>0.98875965039381297</c:v>
                </c:pt>
                <c:pt idx="81563">
                  <c:v>0.98735869907357399</c:v>
                </c:pt>
                <c:pt idx="81564">
                  <c:v>0.990113397033339</c:v>
                </c:pt>
                <c:pt idx="81565">
                  <c:v>0.99140270797091101</c:v>
                </c:pt>
                <c:pt idx="81566">
                  <c:v>0.98952004341668298</c:v>
                </c:pt>
                <c:pt idx="81567">
                  <c:v>0.98915721315774996</c:v>
                </c:pt>
                <c:pt idx="81568">
                  <c:v>0.99378541082974403</c:v>
                </c:pt>
                <c:pt idx="81569">
                  <c:v>0.98995259840488004</c:v>
                </c:pt>
                <c:pt idx="81570">
                  <c:v>0.98684477626580802</c:v>
                </c:pt>
                <c:pt idx="81571">
                  <c:v>0.993673596334817</c:v>
                </c:pt>
                <c:pt idx="81572">
                  <c:v>0.98986255280570501</c:v>
                </c:pt>
                <c:pt idx="81573">
                  <c:v>0.99361266648520497</c:v>
                </c:pt>
                <c:pt idx="81574">
                  <c:v>0.99233375014532899</c:v>
                </c:pt>
                <c:pt idx="81575">
                  <c:v>0.99090297577820696</c:v>
                </c:pt>
                <c:pt idx="81576">
                  <c:v>0.99327967092394398</c:v>
                </c:pt>
                <c:pt idx="81577">
                  <c:v>0.98815702879184597</c:v>
                </c:pt>
                <c:pt idx="81578">
                  <c:v>0.99148974780972199</c:v>
                </c:pt>
                <c:pt idx="81579">
                  <c:v>0.98853275860728296</c:v>
                </c:pt>
                <c:pt idx="81580">
                  <c:v>0.988530247490916</c:v>
                </c:pt>
                <c:pt idx="81581">
                  <c:v>0.98787841864812098</c:v>
                </c:pt>
                <c:pt idx="81582">
                  <c:v>0.99174170444698695</c:v>
                </c:pt>
                <c:pt idx="81583">
                  <c:v>0.98983922168823202</c:v>
                </c:pt>
                <c:pt idx="81584">
                  <c:v>0.98766727388658804</c:v>
                </c:pt>
                <c:pt idx="81585">
                  <c:v>0.99266099235341798</c:v>
                </c:pt>
                <c:pt idx="81586">
                  <c:v>0.99227166998679395</c:v>
                </c:pt>
                <c:pt idx="81587">
                  <c:v>0.99065775228269004</c:v>
                </c:pt>
                <c:pt idx="81588">
                  <c:v>0.98885497804568601</c:v>
                </c:pt>
                <c:pt idx="81589">
                  <c:v>0.99116818292309194</c:v>
                </c:pt>
                <c:pt idx="81590">
                  <c:v>0.99230435912652104</c:v>
                </c:pt>
                <c:pt idx="81591">
                  <c:v>0.99047980623668797</c:v>
                </c:pt>
                <c:pt idx="81592">
                  <c:v>0.992252618017604</c:v>
                </c:pt>
                <c:pt idx="81593">
                  <c:v>0.99139346176965004</c:v>
                </c:pt>
                <c:pt idx="81594">
                  <c:v>0.98955692845410204</c:v>
                </c:pt>
                <c:pt idx="81595">
                  <c:v>0.99461475921131803</c:v>
                </c:pt>
                <c:pt idx="81596">
                  <c:v>0.98791081871199804</c:v>
                </c:pt>
                <c:pt idx="81597">
                  <c:v>0.99221332709559495</c:v>
                </c:pt>
                <c:pt idx="81598">
                  <c:v>0.99292736079414701</c:v>
                </c:pt>
                <c:pt idx="81599">
                  <c:v>0.99017497889657802</c:v>
                </c:pt>
                <c:pt idx="81600">
                  <c:v>0.98981504652850005</c:v>
                </c:pt>
                <c:pt idx="81601">
                  <c:v>0.99061091115798705</c:v>
                </c:pt>
                <c:pt idx="81602">
                  <c:v>0.98830626826355295</c:v>
                </c:pt>
                <c:pt idx="81603">
                  <c:v>0.99072820201626699</c:v>
                </c:pt>
                <c:pt idx="81604">
                  <c:v>0.98914523194529402</c:v>
                </c:pt>
                <c:pt idx="81605">
                  <c:v>0.98913264379386201</c:v>
                </c:pt>
                <c:pt idx="81606">
                  <c:v>0.98837234535958296</c:v>
                </c:pt>
                <c:pt idx="81607">
                  <c:v>0.99427474635908097</c:v>
                </c:pt>
                <c:pt idx="81608">
                  <c:v>0.98847236536588301</c:v>
                </c:pt>
                <c:pt idx="81609">
                  <c:v>0.98834749400963695</c:v>
                </c:pt>
                <c:pt idx="81610">
                  <c:v>0.98968542251397595</c:v>
                </c:pt>
                <c:pt idx="81611">
                  <c:v>0.98960861668931999</c:v>
                </c:pt>
                <c:pt idx="81612">
                  <c:v>0.98865966485488799</c:v>
                </c:pt>
                <c:pt idx="81613">
                  <c:v>0.99094005053446998</c:v>
                </c:pt>
                <c:pt idx="81614">
                  <c:v>0.99200603641290996</c:v>
                </c:pt>
                <c:pt idx="81615">
                  <c:v>0.98797598729935998</c:v>
                </c:pt>
                <c:pt idx="81616">
                  <c:v>0.98978846830624001</c:v>
                </c:pt>
                <c:pt idx="81617">
                  <c:v>0.99229005144704296</c:v>
                </c:pt>
                <c:pt idx="81618">
                  <c:v>0.98882577116885695</c:v>
                </c:pt>
                <c:pt idx="81619">
                  <c:v>0.99011409292670705</c:v>
                </c:pt>
                <c:pt idx="81620">
                  <c:v>0.98871754071232398</c:v>
                </c:pt>
                <c:pt idx="81621">
                  <c:v>0.98797100539782601</c:v>
                </c:pt>
                <c:pt idx="81622">
                  <c:v>0.98791810144261205</c:v>
                </c:pt>
                <c:pt idx="81623">
                  <c:v>0.99284755112033096</c:v>
                </c:pt>
                <c:pt idx="81624">
                  <c:v>0.99019996254904097</c:v>
                </c:pt>
                <c:pt idx="81625">
                  <c:v>0.98940827454573599</c:v>
                </c:pt>
                <c:pt idx="81626">
                  <c:v>0.98918095734886802</c:v>
                </c:pt>
                <c:pt idx="81627">
                  <c:v>0.98663170375562603</c:v>
                </c:pt>
                <c:pt idx="81628">
                  <c:v>0.99193059547667295</c:v>
                </c:pt>
                <c:pt idx="81629">
                  <c:v>0.98765571111777894</c:v>
                </c:pt>
                <c:pt idx="81630">
                  <c:v>0.986298693098978</c:v>
                </c:pt>
                <c:pt idx="81631">
                  <c:v>0.99378399701409403</c:v>
                </c:pt>
                <c:pt idx="81632">
                  <c:v>0.98819888534892397</c:v>
                </c:pt>
                <c:pt idx="81633">
                  <c:v>0.99148190099296896</c:v>
                </c:pt>
                <c:pt idx="81634">
                  <c:v>0.991946796725653</c:v>
                </c:pt>
                <c:pt idx="81635">
                  <c:v>0.989129502403165</c:v>
                </c:pt>
                <c:pt idx="81636">
                  <c:v>0.99034069559538296</c:v>
                </c:pt>
                <c:pt idx="81637">
                  <c:v>0.988042597117613</c:v>
                </c:pt>
                <c:pt idx="81638">
                  <c:v>0.99498881438072095</c:v>
                </c:pt>
                <c:pt idx="81639">
                  <c:v>0.98902676094123099</c:v>
                </c:pt>
                <c:pt idx="81640">
                  <c:v>0.99096455300361297</c:v>
                </c:pt>
                <c:pt idx="81641">
                  <c:v>0.99126533651785997</c:v>
                </c:pt>
                <c:pt idx="81642">
                  <c:v>0.99099017196938999</c:v>
                </c:pt>
                <c:pt idx="81643">
                  <c:v>0.99217524137010404</c:v>
                </c:pt>
                <c:pt idx="81644">
                  <c:v>0.98887154059149496</c:v>
                </c:pt>
                <c:pt idx="81645">
                  <c:v>0.98951219377509703</c:v>
                </c:pt>
                <c:pt idx="81646">
                  <c:v>0.99133208245759297</c:v>
                </c:pt>
                <c:pt idx="81647">
                  <c:v>0.992678573650427</c:v>
                </c:pt>
                <c:pt idx="81648">
                  <c:v>0.99008864138869002</c:v>
                </c:pt>
                <c:pt idx="81649">
                  <c:v>0.99379199066139101</c:v>
                </c:pt>
                <c:pt idx="81650">
                  <c:v>0.990346380621</c:v>
                </c:pt>
                <c:pt idx="81651">
                  <c:v>0.98998434657900303</c:v>
                </c:pt>
                <c:pt idx="81652">
                  <c:v>0.98927017153797303</c:v>
                </c:pt>
                <c:pt idx="81653">
                  <c:v>0.99180507584185396</c:v>
                </c:pt>
                <c:pt idx="81654">
                  <c:v>0.98788827957597503</c:v>
                </c:pt>
                <c:pt idx="81655">
                  <c:v>0.98798714702624302</c:v>
                </c:pt>
                <c:pt idx="81656">
                  <c:v>0.98822228326031203</c:v>
                </c:pt>
                <c:pt idx="81657">
                  <c:v>0.991487175717229</c:v>
                </c:pt>
                <c:pt idx="81658">
                  <c:v>0.98869782662560501</c:v>
                </c:pt>
                <c:pt idx="81659">
                  <c:v>0.99163190529553902</c:v>
                </c:pt>
                <c:pt idx="81660">
                  <c:v>0.99174740937848205</c:v>
                </c:pt>
                <c:pt idx="81661">
                  <c:v>0.98875516174707201</c:v>
                </c:pt>
                <c:pt idx="81662">
                  <c:v>0.98851136294595798</c:v>
                </c:pt>
                <c:pt idx="81663">
                  <c:v>0.98962765581484602</c:v>
                </c:pt>
                <c:pt idx="81664">
                  <c:v>0.99416710165412403</c:v>
                </c:pt>
                <c:pt idx="81665">
                  <c:v>0.98890899537513599</c:v>
                </c:pt>
                <c:pt idx="81666">
                  <c:v>0.99124985370644603</c:v>
                </c:pt>
                <c:pt idx="81667">
                  <c:v>0.99268463069567803</c:v>
                </c:pt>
                <c:pt idx="81668">
                  <c:v>0.98700808553840802</c:v>
                </c:pt>
                <c:pt idx="81669">
                  <c:v>0.99038991959371103</c:v>
                </c:pt>
                <c:pt idx="81670">
                  <c:v>0.99151989411710495</c:v>
                </c:pt>
                <c:pt idx="81671">
                  <c:v>0.99188199270041399</c:v>
                </c:pt>
                <c:pt idx="81672">
                  <c:v>0.993751478505015</c:v>
                </c:pt>
                <c:pt idx="81673">
                  <c:v>0.98853455891055997</c:v>
                </c:pt>
                <c:pt idx="81674">
                  <c:v>0.99143591778585705</c:v>
                </c:pt>
                <c:pt idx="81675">
                  <c:v>0.992017796929623</c:v>
                </c:pt>
                <c:pt idx="81676">
                  <c:v>0.99223394760819805</c:v>
                </c:pt>
                <c:pt idx="81677">
                  <c:v>0.98920182587479399</c:v>
                </c:pt>
                <c:pt idx="81678">
                  <c:v>0.98899655676808695</c:v>
                </c:pt>
                <c:pt idx="81679">
                  <c:v>0.98651217488398102</c:v>
                </c:pt>
                <c:pt idx="81680">
                  <c:v>0.990554541465545</c:v>
                </c:pt>
                <c:pt idx="81681">
                  <c:v>0.99469208692650302</c:v>
                </c:pt>
                <c:pt idx="81682">
                  <c:v>0.98921029680536998</c:v>
                </c:pt>
                <c:pt idx="81683">
                  <c:v>0.99102874105513505</c:v>
                </c:pt>
                <c:pt idx="81684">
                  <c:v>0.98758845268630202</c:v>
                </c:pt>
                <c:pt idx="81685">
                  <c:v>0.99162471696648102</c:v>
                </c:pt>
                <c:pt idx="81686">
                  <c:v>0.99120088549521801</c:v>
                </c:pt>
                <c:pt idx="81687">
                  <c:v>0.99091508020387797</c:v>
                </c:pt>
                <c:pt idx="81688">
                  <c:v>0.99064737546526505</c:v>
                </c:pt>
                <c:pt idx="81689">
                  <c:v>0.98839179758956197</c:v>
                </c:pt>
                <c:pt idx="81690">
                  <c:v>0.98869096446983296</c:v>
                </c:pt>
                <c:pt idx="81691">
                  <c:v>0.99052280081361099</c:v>
                </c:pt>
                <c:pt idx="81692">
                  <c:v>0.99325912029668495</c:v>
                </c:pt>
                <c:pt idx="81693">
                  <c:v>0.99131334931327697</c:v>
                </c:pt>
                <c:pt idx="81694">
                  <c:v>0.99140017656988799</c:v>
                </c:pt>
                <c:pt idx="81695">
                  <c:v>0.99022434561476702</c:v>
                </c:pt>
                <c:pt idx="81696">
                  <c:v>0.99386640019887496</c:v>
                </c:pt>
                <c:pt idx="81697">
                  <c:v>0.99000647396697306</c:v>
                </c:pt>
                <c:pt idx="81698">
                  <c:v>0.98669227523508396</c:v>
                </c:pt>
                <c:pt idx="81699">
                  <c:v>0.99483821907945702</c:v>
                </c:pt>
                <c:pt idx="81700">
                  <c:v>0.991664448573219</c:v>
                </c:pt>
                <c:pt idx="81701">
                  <c:v>0.98774826500125501</c:v>
                </c:pt>
                <c:pt idx="81702">
                  <c:v>0.98917629288856401</c:v>
                </c:pt>
                <c:pt idx="81703">
                  <c:v>0.99209858767884695</c:v>
                </c:pt>
                <c:pt idx="81704">
                  <c:v>0.98963866494458197</c:v>
                </c:pt>
                <c:pt idx="81705">
                  <c:v>0.99009017804449895</c:v>
                </c:pt>
                <c:pt idx="81706">
                  <c:v>0.98791632155200804</c:v>
                </c:pt>
                <c:pt idx="81707">
                  <c:v>0.99032665871873404</c:v>
                </c:pt>
                <c:pt idx="81708">
                  <c:v>0.98995312213348396</c:v>
                </c:pt>
                <c:pt idx="81709">
                  <c:v>0.99466980796704696</c:v>
                </c:pt>
                <c:pt idx="81710">
                  <c:v>0.99031825326448897</c:v>
                </c:pt>
                <c:pt idx="81711">
                  <c:v>0.99260995244582795</c:v>
                </c:pt>
                <c:pt idx="81712">
                  <c:v>0.99252762592740595</c:v>
                </c:pt>
                <c:pt idx="81713">
                  <c:v>0.99164521706055098</c:v>
                </c:pt>
                <c:pt idx="81714">
                  <c:v>0.99130799163175198</c:v>
                </c:pt>
                <c:pt idx="81715">
                  <c:v>0.98857322822919602</c:v>
                </c:pt>
                <c:pt idx="81716">
                  <c:v>0.98959959545827503</c:v>
                </c:pt>
                <c:pt idx="81717">
                  <c:v>0.989522837933827</c:v>
                </c:pt>
                <c:pt idx="81718">
                  <c:v>0.99164231256068502</c:v>
                </c:pt>
                <c:pt idx="81719">
                  <c:v>0.98853510990215598</c:v>
                </c:pt>
                <c:pt idx="81720">
                  <c:v>0.99317511120464996</c:v>
                </c:pt>
                <c:pt idx="81721">
                  <c:v>0.98678618169176102</c:v>
                </c:pt>
                <c:pt idx="81722">
                  <c:v>0.99146959412802005</c:v>
                </c:pt>
                <c:pt idx="81723">
                  <c:v>0.98853527042188205</c:v>
                </c:pt>
                <c:pt idx="81724">
                  <c:v>0.98772241840189501</c:v>
                </c:pt>
                <c:pt idx="81725">
                  <c:v>0.99115225047434996</c:v>
                </c:pt>
                <c:pt idx="81726">
                  <c:v>0.98836859812014499</c:v>
                </c:pt>
                <c:pt idx="81727">
                  <c:v>0.99026275079050197</c:v>
                </c:pt>
                <c:pt idx="81728">
                  <c:v>0.99297654608758601</c:v>
                </c:pt>
                <c:pt idx="81729">
                  <c:v>0.98880704310823897</c:v>
                </c:pt>
                <c:pt idx="81730">
                  <c:v>0.98864832801979796</c:v>
                </c:pt>
                <c:pt idx="81731">
                  <c:v>0.98837343032039204</c:v>
                </c:pt>
                <c:pt idx="81732">
                  <c:v>0.99107634084700003</c:v>
                </c:pt>
                <c:pt idx="81733">
                  <c:v>0.98965766439570402</c:v>
                </c:pt>
                <c:pt idx="81734">
                  <c:v>0.99116613986175295</c:v>
                </c:pt>
                <c:pt idx="81735">
                  <c:v>0.98723048021078497</c:v>
                </c:pt>
                <c:pt idx="81736">
                  <c:v>0.99057775907416701</c:v>
                </c:pt>
                <c:pt idx="81737">
                  <c:v>0.99024727642296495</c:v>
                </c:pt>
                <c:pt idx="81738">
                  <c:v>0.98716526894379497</c:v>
                </c:pt>
                <c:pt idx="81739">
                  <c:v>0.990327002066694</c:v>
                </c:pt>
                <c:pt idx="81740">
                  <c:v>0.99102041165643295</c:v>
                </c:pt>
                <c:pt idx="81741">
                  <c:v>0.99218867960053803</c:v>
                </c:pt>
                <c:pt idx="81742">
                  <c:v>0.98687119405760004</c:v>
                </c:pt>
                <c:pt idx="81743">
                  <c:v>0.99217269225632998</c:v>
                </c:pt>
                <c:pt idx="81744">
                  <c:v>0.99177506663766002</c:v>
                </c:pt>
                <c:pt idx="81745">
                  <c:v>0.98937952280474395</c:v>
                </c:pt>
                <c:pt idx="81746">
                  <c:v>0.98949465615088295</c:v>
                </c:pt>
                <c:pt idx="81747">
                  <c:v>0.99096631778123501</c:v>
                </c:pt>
                <c:pt idx="81748">
                  <c:v>0.99142545285045203</c:v>
                </c:pt>
                <c:pt idx="81749">
                  <c:v>0.99152544196372605</c:v>
                </c:pt>
                <c:pt idx="81750">
                  <c:v>0.99219566158570804</c:v>
                </c:pt>
                <c:pt idx="81751">
                  <c:v>0.99083516343996303</c:v>
                </c:pt>
                <c:pt idx="81752">
                  <c:v>0.99015789547065702</c:v>
                </c:pt>
                <c:pt idx="81753">
                  <c:v>0.99248363436258802</c:v>
                </c:pt>
                <c:pt idx="81754">
                  <c:v>0.99306222484592599</c:v>
                </c:pt>
                <c:pt idx="81755">
                  <c:v>0.99247520847596304</c:v>
                </c:pt>
                <c:pt idx="81756">
                  <c:v>0.99253528640006505</c:v>
                </c:pt>
                <c:pt idx="81757">
                  <c:v>0.99218525484029096</c:v>
                </c:pt>
                <c:pt idx="81758">
                  <c:v>0.989617204326527</c:v>
                </c:pt>
                <c:pt idx="81759">
                  <c:v>0.99157181215470203</c:v>
                </c:pt>
                <c:pt idx="81760">
                  <c:v>0.98861667173191103</c:v>
                </c:pt>
                <c:pt idx="81761">
                  <c:v>0.99370102999341003</c:v>
                </c:pt>
                <c:pt idx="81762">
                  <c:v>0.99178123107586802</c:v>
                </c:pt>
                <c:pt idx="81763">
                  <c:v>0.99076555062271299</c:v>
                </c:pt>
                <c:pt idx="81764">
                  <c:v>0.99017999847390803</c:v>
                </c:pt>
                <c:pt idx="81765">
                  <c:v>0.99425339283175895</c:v>
                </c:pt>
                <c:pt idx="81766">
                  <c:v>0.98766778387300702</c:v>
                </c:pt>
                <c:pt idx="81767">
                  <c:v>0.99066019365915003</c:v>
                </c:pt>
                <c:pt idx="81768">
                  <c:v>0.98737974060741496</c:v>
                </c:pt>
                <c:pt idx="81769">
                  <c:v>0.98866578860633503</c:v>
                </c:pt>
                <c:pt idx="81770">
                  <c:v>0.99146581996679195</c:v>
                </c:pt>
                <c:pt idx="81771">
                  <c:v>0.98905664679211303</c:v>
                </c:pt>
                <c:pt idx="81772">
                  <c:v>0.99106597195759405</c:v>
                </c:pt>
                <c:pt idx="81773">
                  <c:v>0.98854704241045499</c:v>
                </c:pt>
                <c:pt idx="81774">
                  <c:v>0.98767884778151405</c:v>
                </c:pt>
                <c:pt idx="81775">
                  <c:v>0.99250456349049199</c:v>
                </c:pt>
                <c:pt idx="81776">
                  <c:v>0.98693963093940096</c:v>
                </c:pt>
                <c:pt idx="81777">
                  <c:v>0.98695473989901505</c:v>
                </c:pt>
                <c:pt idx="81778">
                  <c:v>0.99094781304255597</c:v>
                </c:pt>
                <c:pt idx="81779">
                  <c:v>0.98872699132802</c:v>
                </c:pt>
                <c:pt idx="81780">
                  <c:v>0.988257613327989</c:v>
                </c:pt>
                <c:pt idx="81781">
                  <c:v>0.99353833226287902</c:v>
                </c:pt>
                <c:pt idx="81782">
                  <c:v>0.99006028097814203</c:v>
                </c:pt>
                <c:pt idx="81783">
                  <c:v>0.99264220561134398</c:v>
                </c:pt>
                <c:pt idx="81784">
                  <c:v>0.99315675693008998</c:v>
                </c:pt>
                <c:pt idx="81785">
                  <c:v>0.989619183729887</c:v>
                </c:pt>
                <c:pt idx="81786">
                  <c:v>0.99261653920176196</c:v>
                </c:pt>
                <c:pt idx="81787">
                  <c:v>0.987600080123891</c:v>
                </c:pt>
                <c:pt idx="81788">
                  <c:v>0.98859984168563897</c:v>
                </c:pt>
                <c:pt idx="81789">
                  <c:v>0.99275898461602796</c:v>
                </c:pt>
                <c:pt idx="81790">
                  <c:v>0.98781985649515702</c:v>
                </c:pt>
                <c:pt idx="81791">
                  <c:v>0.98915876403053804</c:v>
                </c:pt>
                <c:pt idx="81792">
                  <c:v>0.99422998731307499</c:v>
                </c:pt>
                <c:pt idx="81793">
                  <c:v>0.98627115721084702</c:v>
                </c:pt>
                <c:pt idx="81794">
                  <c:v>0.99052666336240303</c:v>
                </c:pt>
                <c:pt idx="81795">
                  <c:v>0.99242643053533997</c:v>
                </c:pt>
                <c:pt idx="81796">
                  <c:v>0.98817560923024905</c:v>
                </c:pt>
                <c:pt idx="81797">
                  <c:v>0.99271180620351396</c:v>
                </c:pt>
                <c:pt idx="81798">
                  <c:v>0.98955442197700505</c:v>
                </c:pt>
                <c:pt idx="81799">
                  <c:v>0.99042263263621899</c:v>
                </c:pt>
                <c:pt idx="81800">
                  <c:v>0.98916232265963699</c:v>
                </c:pt>
                <c:pt idx="81801">
                  <c:v>0.99130836397788002</c:v>
                </c:pt>
                <c:pt idx="81802">
                  <c:v>0.98991267281082196</c:v>
                </c:pt>
                <c:pt idx="81803">
                  <c:v>0.98751818322303297</c:v>
                </c:pt>
                <c:pt idx="81804">
                  <c:v>0.99005373330236601</c:v>
                </c:pt>
                <c:pt idx="81805">
                  <c:v>0.99241656633532704</c:v>
                </c:pt>
                <c:pt idx="81806">
                  <c:v>0.98890130596258896</c:v>
                </c:pt>
                <c:pt idx="81807">
                  <c:v>0.99008427919165298</c:v>
                </c:pt>
                <c:pt idx="81808">
                  <c:v>0.99197718420807302</c:v>
                </c:pt>
                <c:pt idx="81809">
                  <c:v>0.99271967137829797</c:v>
                </c:pt>
                <c:pt idx="81810">
                  <c:v>0.991291530009204</c:v>
                </c:pt>
                <c:pt idx="81811">
                  <c:v>0.99056499078481497</c:v>
                </c:pt>
                <c:pt idx="81812">
                  <c:v>0.99091023623948404</c:v>
                </c:pt>
                <c:pt idx="81813">
                  <c:v>0.99213537681235897</c:v>
                </c:pt>
                <c:pt idx="81814">
                  <c:v>0.99150312097500204</c:v>
                </c:pt>
                <c:pt idx="81815">
                  <c:v>0.99061436948428105</c:v>
                </c:pt>
                <c:pt idx="81816">
                  <c:v>0.99194604471788606</c:v>
                </c:pt>
                <c:pt idx="81817">
                  <c:v>0.99094231069821703</c:v>
                </c:pt>
                <c:pt idx="81818">
                  <c:v>0.98826850684045298</c:v>
                </c:pt>
                <c:pt idx="81819">
                  <c:v>0.99267975582525303</c:v>
                </c:pt>
                <c:pt idx="81820">
                  <c:v>0.99140495870571699</c:v>
                </c:pt>
                <c:pt idx="81821">
                  <c:v>0.99248502204810496</c:v>
                </c:pt>
                <c:pt idx="81822">
                  <c:v>0.99377868950001302</c:v>
                </c:pt>
                <c:pt idx="81823">
                  <c:v>0.98963961673306899</c:v>
                </c:pt>
                <c:pt idx="81824">
                  <c:v>0.98797794432418595</c:v>
                </c:pt>
                <c:pt idx="81825">
                  <c:v>0.99337419276679395</c:v>
                </c:pt>
                <c:pt idx="81826">
                  <c:v>0.990483700268043</c:v>
                </c:pt>
                <c:pt idx="81827">
                  <c:v>0.99053797038539004</c:v>
                </c:pt>
                <c:pt idx="81828">
                  <c:v>0.99127395284528397</c:v>
                </c:pt>
                <c:pt idx="81829">
                  <c:v>0.99093454909527501</c:v>
                </c:pt>
                <c:pt idx="81830">
                  <c:v>0.98902948964291404</c:v>
                </c:pt>
                <c:pt idx="81831">
                  <c:v>0.99067878681857602</c:v>
                </c:pt>
                <c:pt idx="81832">
                  <c:v>0.99047497494665604</c:v>
                </c:pt>
                <c:pt idx="81833">
                  <c:v>0.98904491233106295</c:v>
                </c:pt>
                <c:pt idx="81834">
                  <c:v>0.98797597548461902</c:v>
                </c:pt>
                <c:pt idx="81835">
                  <c:v>0.99195802032343705</c:v>
                </c:pt>
                <c:pt idx="81836">
                  <c:v>0.98796331222587697</c:v>
                </c:pt>
                <c:pt idx="81837">
                  <c:v>0.98969465392968603</c:v>
                </c:pt>
                <c:pt idx="81838">
                  <c:v>0.98983852280922102</c:v>
                </c:pt>
                <c:pt idx="81839">
                  <c:v>0.99242539113459405</c:v>
                </c:pt>
                <c:pt idx="81840">
                  <c:v>0.98817257524128999</c:v>
                </c:pt>
                <c:pt idx="81841">
                  <c:v>0.99236534588888103</c:v>
                </c:pt>
                <c:pt idx="81842">
                  <c:v>0.98767362869929298</c:v>
                </c:pt>
                <c:pt idx="81843">
                  <c:v>0.99260581404093995</c:v>
                </c:pt>
                <c:pt idx="81844">
                  <c:v>0.98909758901323397</c:v>
                </c:pt>
                <c:pt idx="81845">
                  <c:v>0.98693611351377697</c:v>
                </c:pt>
                <c:pt idx="81846">
                  <c:v>0.99337592679178099</c:v>
                </c:pt>
                <c:pt idx="81847">
                  <c:v>0.98675845940291995</c:v>
                </c:pt>
                <c:pt idx="81848">
                  <c:v>0.99219753737272498</c:v>
                </c:pt>
                <c:pt idx="81849">
                  <c:v>0.99366436701460503</c:v>
                </c:pt>
                <c:pt idx="81850">
                  <c:v>0.98742148336846802</c:v>
                </c:pt>
                <c:pt idx="81851">
                  <c:v>0.98852553228345896</c:v>
                </c:pt>
                <c:pt idx="81852">
                  <c:v>0.99125155400217502</c:v>
                </c:pt>
                <c:pt idx="81853">
                  <c:v>0.99033781480151495</c:v>
                </c:pt>
                <c:pt idx="81854">
                  <c:v>0.99393286751089305</c:v>
                </c:pt>
                <c:pt idx="81855">
                  <c:v>0.99182025233842996</c:v>
                </c:pt>
                <c:pt idx="81856">
                  <c:v>0.98779094011859703</c:v>
                </c:pt>
                <c:pt idx="81857">
                  <c:v>0.99084071299699605</c:v>
                </c:pt>
                <c:pt idx="81858">
                  <c:v>0.99074608044136303</c:v>
                </c:pt>
                <c:pt idx="81859">
                  <c:v>0.99159692776906105</c:v>
                </c:pt>
                <c:pt idx="81860">
                  <c:v>0.99197890429005597</c:v>
                </c:pt>
                <c:pt idx="81861">
                  <c:v>0.98845122445728795</c:v>
                </c:pt>
                <c:pt idx="81862">
                  <c:v>0.99046722969255496</c:v>
                </c:pt>
                <c:pt idx="81863">
                  <c:v>0.99326814893153403</c:v>
                </c:pt>
                <c:pt idx="81864">
                  <c:v>0.99007819315532597</c:v>
                </c:pt>
                <c:pt idx="81865">
                  <c:v>0.98765397227322405</c:v>
                </c:pt>
                <c:pt idx="81866">
                  <c:v>0.99171311305434495</c:v>
                </c:pt>
                <c:pt idx="81867">
                  <c:v>0.98998986388652199</c:v>
                </c:pt>
                <c:pt idx="81868">
                  <c:v>0.98797090510028096</c:v>
                </c:pt>
                <c:pt idx="81869">
                  <c:v>0.99095530755211803</c:v>
                </c:pt>
                <c:pt idx="81870">
                  <c:v>0.99422585536091201</c:v>
                </c:pt>
                <c:pt idx="81871">
                  <c:v>0.98867496053120396</c:v>
                </c:pt>
                <c:pt idx="81872">
                  <c:v>0.98781277939478795</c:v>
                </c:pt>
                <c:pt idx="81873">
                  <c:v>0.99246859534796095</c:v>
                </c:pt>
                <c:pt idx="81874">
                  <c:v>0.98904207749231698</c:v>
                </c:pt>
                <c:pt idx="81875">
                  <c:v>0.99031757551791899</c:v>
                </c:pt>
                <c:pt idx="81876">
                  <c:v>0.99062898653238596</c:v>
                </c:pt>
                <c:pt idx="81877">
                  <c:v>0.98784165420669001</c:v>
                </c:pt>
                <c:pt idx="81878">
                  <c:v>0.99317039188239198</c:v>
                </c:pt>
                <c:pt idx="81879">
                  <c:v>0.98739451067074102</c:v>
                </c:pt>
                <c:pt idx="81880">
                  <c:v>0.98907751816860001</c:v>
                </c:pt>
                <c:pt idx="81881">
                  <c:v>0.99157159707482601</c:v>
                </c:pt>
                <c:pt idx="81882">
                  <c:v>0.98848615108268301</c:v>
                </c:pt>
                <c:pt idx="81883">
                  <c:v>0.99121206155957897</c:v>
                </c:pt>
                <c:pt idx="81884">
                  <c:v>0.99114468800997602</c:v>
                </c:pt>
                <c:pt idx="81885">
                  <c:v>0.99071430728369103</c:v>
                </c:pt>
                <c:pt idx="81886">
                  <c:v>0.99286321659518395</c:v>
                </c:pt>
                <c:pt idx="81887">
                  <c:v>0.99356298855082803</c:v>
                </c:pt>
                <c:pt idx="81888">
                  <c:v>0.98642705204001002</c:v>
                </c:pt>
                <c:pt idx="81889">
                  <c:v>0.99084232120210203</c:v>
                </c:pt>
                <c:pt idx="81890">
                  <c:v>0.98997987548182798</c:v>
                </c:pt>
                <c:pt idx="81891">
                  <c:v>0.99285761715709497</c:v>
                </c:pt>
                <c:pt idx="81892">
                  <c:v>0.98871153583323501</c:v>
                </c:pt>
                <c:pt idx="81893">
                  <c:v>0.993681349761945</c:v>
                </c:pt>
                <c:pt idx="81894">
                  <c:v>0.98885207394246499</c:v>
                </c:pt>
                <c:pt idx="81895">
                  <c:v>0.98950072259605704</c:v>
                </c:pt>
                <c:pt idx="81896">
                  <c:v>0.98771080197709804</c:v>
                </c:pt>
                <c:pt idx="81897">
                  <c:v>0.99239485375287795</c:v>
                </c:pt>
                <c:pt idx="81898">
                  <c:v>0.99231329902306398</c:v>
                </c:pt>
                <c:pt idx="81899">
                  <c:v>0.98875773013557</c:v>
                </c:pt>
                <c:pt idx="81900">
                  <c:v>0.98646300233478901</c:v>
                </c:pt>
                <c:pt idx="81901">
                  <c:v>0.99183919616640104</c:v>
                </c:pt>
                <c:pt idx="81902">
                  <c:v>0.99124380206982399</c:v>
                </c:pt>
                <c:pt idx="81903">
                  <c:v>0.98733447773937499</c:v>
                </c:pt>
                <c:pt idx="81904">
                  <c:v>0.99105987398122297</c:v>
                </c:pt>
                <c:pt idx="81905">
                  <c:v>0.98703899013856999</c:v>
                </c:pt>
                <c:pt idx="81906">
                  <c:v>0.990586229475239</c:v>
                </c:pt>
                <c:pt idx="81907">
                  <c:v>0.99037921016118502</c:v>
                </c:pt>
                <c:pt idx="81908">
                  <c:v>0.99057468255463399</c:v>
                </c:pt>
                <c:pt idx="81909">
                  <c:v>0.99255159162471496</c:v>
                </c:pt>
                <c:pt idx="81910">
                  <c:v>0.989251624304751</c:v>
                </c:pt>
                <c:pt idx="81911">
                  <c:v>0.98846717607756596</c:v>
                </c:pt>
                <c:pt idx="81912">
                  <c:v>0.98920318894806503</c:v>
                </c:pt>
                <c:pt idx="81913">
                  <c:v>0.99194869516992601</c:v>
                </c:pt>
                <c:pt idx="81914">
                  <c:v>0.990758577364236</c:v>
                </c:pt>
                <c:pt idx="81915">
                  <c:v>0.99278364662595597</c:v>
                </c:pt>
                <c:pt idx="81916">
                  <c:v>0.99167495285202001</c:v>
                </c:pt>
                <c:pt idx="81917">
                  <c:v>0.99084397076919095</c:v>
                </c:pt>
                <c:pt idx="81918">
                  <c:v>0.99230406898337997</c:v>
                </c:pt>
                <c:pt idx="81919">
                  <c:v>0.99046660840487499</c:v>
                </c:pt>
                <c:pt idx="81920">
                  <c:v>0.99000954353695902</c:v>
                </c:pt>
                <c:pt idx="81921">
                  <c:v>0.98751327654917698</c:v>
                </c:pt>
                <c:pt idx="81922">
                  <c:v>0.98921306230498596</c:v>
                </c:pt>
                <c:pt idx="81923">
                  <c:v>0.98926726390870301</c:v>
                </c:pt>
                <c:pt idx="81924">
                  <c:v>0.99149347822457601</c:v>
                </c:pt>
                <c:pt idx="81925">
                  <c:v>0.98891093979324696</c:v>
                </c:pt>
                <c:pt idx="81926">
                  <c:v>0.99160513453843502</c:v>
                </c:pt>
                <c:pt idx="81927">
                  <c:v>0.98886021717110395</c:v>
                </c:pt>
                <c:pt idx="81928">
                  <c:v>0.99181111730199401</c:v>
                </c:pt>
                <c:pt idx="81929">
                  <c:v>0.98982555152697305</c:v>
                </c:pt>
                <c:pt idx="81930">
                  <c:v>0.99199192772601297</c:v>
                </c:pt>
                <c:pt idx="81931">
                  <c:v>0.98985897204828899</c:v>
                </c:pt>
                <c:pt idx="81932">
                  <c:v>0.99238225237103805</c:v>
                </c:pt>
                <c:pt idx="81933">
                  <c:v>0.99276862025955204</c:v>
                </c:pt>
                <c:pt idx="81934">
                  <c:v>0.99164761965690795</c:v>
                </c:pt>
                <c:pt idx="81935">
                  <c:v>0.98643624204831304</c:v>
                </c:pt>
                <c:pt idx="81936">
                  <c:v>0.98960405272031904</c:v>
                </c:pt>
                <c:pt idx="81937">
                  <c:v>0.99179005490930605</c:v>
                </c:pt>
                <c:pt idx="81938">
                  <c:v>0.98877290836732401</c:v>
                </c:pt>
                <c:pt idx="81939">
                  <c:v>0.99312332705894002</c:v>
                </c:pt>
                <c:pt idx="81940">
                  <c:v>0.98811093679348005</c:v>
                </c:pt>
                <c:pt idx="81941">
                  <c:v>0.98804525707385504</c:v>
                </c:pt>
                <c:pt idx="81942">
                  <c:v>0.98689812585634995</c:v>
                </c:pt>
                <c:pt idx="81943">
                  <c:v>0.99183489737928698</c:v>
                </c:pt>
                <c:pt idx="81944">
                  <c:v>0.98939456984408503</c:v>
                </c:pt>
                <c:pt idx="81945">
                  <c:v>0.99026687343320496</c:v>
                </c:pt>
                <c:pt idx="81946">
                  <c:v>0.98687808338740601</c:v>
                </c:pt>
                <c:pt idx="81947">
                  <c:v>0.99176257335810003</c:v>
                </c:pt>
                <c:pt idx="81948">
                  <c:v>0.99045373201756004</c:v>
                </c:pt>
                <c:pt idx="81949">
                  <c:v>0.990427930276636</c:v>
                </c:pt>
                <c:pt idx="81950">
                  <c:v>0.99032644995544095</c:v>
                </c:pt>
                <c:pt idx="81951">
                  <c:v>0.98925259371901297</c:v>
                </c:pt>
                <c:pt idx="81952">
                  <c:v>0.98895004933113095</c:v>
                </c:pt>
                <c:pt idx="81953">
                  <c:v>0.98709788041135904</c:v>
                </c:pt>
                <c:pt idx="81954">
                  <c:v>0.98881023207321095</c:v>
                </c:pt>
                <c:pt idx="81955">
                  <c:v>0.987030685518828</c:v>
                </c:pt>
                <c:pt idx="81956">
                  <c:v>0.98919299520287696</c:v>
                </c:pt>
                <c:pt idx="81957">
                  <c:v>0.99245758284353403</c:v>
                </c:pt>
                <c:pt idx="81958">
                  <c:v>0.98756663838703795</c:v>
                </c:pt>
                <c:pt idx="81959">
                  <c:v>0.98826147134537101</c:v>
                </c:pt>
                <c:pt idx="81960">
                  <c:v>0.99130851782471596</c:v>
                </c:pt>
                <c:pt idx="81961">
                  <c:v>0.98926621084395105</c:v>
                </c:pt>
                <c:pt idx="81962">
                  <c:v>0.99165933381846305</c:v>
                </c:pt>
                <c:pt idx="81963">
                  <c:v>0.990276695949875</c:v>
                </c:pt>
                <c:pt idx="81964">
                  <c:v>0.98944676269231702</c:v>
                </c:pt>
                <c:pt idx="81965">
                  <c:v>0.98805303903837605</c:v>
                </c:pt>
                <c:pt idx="81966">
                  <c:v>0.99121362023763704</c:v>
                </c:pt>
                <c:pt idx="81967">
                  <c:v>0.98635605562263795</c:v>
                </c:pt>
                <c:pt idx="81968">
                  <c:v>0.99339228905368004</c:v>
                </c:pt>
                <c:pt idx="81969">
                  <c:v>0.98839779697650199</c:v>
                </c:pt>
                <c:pt idx="81970">
                  <c:v>0.99175048066202798</c:v>
                </c:pt>
                <c:pt idx="81971">
                  <c:v>0.99014156919055496</c:v>
                </c:pt>
                <c:pt idx="81972">
                  <c:v>0.99174027438061596</c:v>
                </c:pt>
                <c:pt idx="81973">
                  <c:v>0.98891698885277102</c:v>
                </c:pt>
                <c:pt idx="81974">
                  <c:v>0.989370943802515</c:v>
                </c:pt>
                <c:pt idx="81975">
                  <c:v>0.993274342422372</c:v>
                </c:pt>
                <c:pt idx="81976">
                  <c:v>0.99021068929954803</c:v>
                </c:pt>
                <c:pt idx="81977">
                  <c:v>0.98904101338342998</c:v>
                </c:pt>
                <c:pt idx="81978">
                  <c:v>0.99201706060041195</c:v>
                </c:pt>
                <c:pt idx="81979">
                  <c:v>0.99274980762065701</c:v>
                </c:pt>
                <c:pt idx="81980">
                  <c:v>0.99395771500200103</c:v>
                </c:pt>
                <c:pt idx="81981">
                  <c:v>0.98892674679398795</c:v>
                </c:pt>
                <c:pt idx="81982">
                  <c:v>0.98937145140334504</c:v>
                </c:pt>
                <c:pt idx="81983">
                  <c:v>0.99038477462451102</c:v>
                </c:pt>
                <c:pt idx="81984">
                  <c:v>0.98891824987704602</c:v>
                </c:pt>
                <c:pt idx="81985">
                  <c:v>0.99424092409963905</c:v>
                </c:pt>
                <c:pt idx="81986">
                  <c:v>0.99074642999743101</c:v>
                </c:pt>
                <c:pt idx="81987">
                  <c:v>0.98870840071199495</c:v>
                </c:pt>
                <c:pt idx="81988">
                  <c:v>0.99195199837315895</c:v>
                </c:pt>
                <c:pt idx="81989">
                  <c:v>0.99109791262871105</c:v>
                </c:pt>
                <c:pt idx="81990">
                  <c:v>0.99366961791125996</c:v>
                </c:pt>
                <c:pt idx="81991">
                  <c:v>0.99253155334356802</c:v>
                </c:pt>
                <c:pt idx="81992">
                  <c:v>0.99018177744885605</c:v>
                </c:pt>
                <c:pt idx="81993">
                  <c:v>0.987532155307703</c:v>
                </c:pt>
                <c:pt idx="81994">
                  <c:v>0.99288664618072797</c:v>
                </c:pt>
                <c:pt idx="81995">
                  <c:v>0.98965806376977306</c:v>
                </c:pt>
                <c:pt idx="81996">
                  <c:v>0.99191082187202995</c:v>
                </c:pt>
                <c:pt idx="81997">
                  <c:v>0.98781459323855303</c:v>
                </c:pt>
                <c:pt idx="81998">
                  <c:v>0.99265822751834698</c:v>
                </c:pt>
                <c:pt idx="81999">
                  <c:v>0.98767723232705196</c:v>
                </c:pt>
                <c:pt idx="82000">
                  <c:v>0.99235006427980299</c:v>
                </c:pt>
                <c:pt idx="82001">
                  <c:v>0.98935753935586201</c:v>
                </c:pt>
                <c:pt idx="82002">
                  <c:v>0.98756647784427198</c:v>
                </c:pt>
                <c:pt idx="82003">
                  <c:v>0.98920657143979196</c:v>
                </c:pt>
                <c:pt idx="82004">
                  <c:v>0.99163320159971302</c:v>
                </c:pt>
                <c:pt idx="82005">
                  <c:v>0.98978437391910601</c:v>
                </c:pt>
                <c:pt idx="82006">
                  <c:v>0.98755111078524105</c:v>
                </c:pt>
                <c:pt idx="82007">
                  <c:v>0.99031335140713095</c:v>
                </c:pt>
                <c:pt idx="82008">
                  <c:v>0.99397538179074296</c:v>
                </c:pt>
                <c:pt idx="82009">
                  <c:v>0.98708181436662001</c:v>
                </c:pt>
                <c:pt idx="82010">
                  <c:v>0.99033797865949402</c:v>
                </c:pt>
                <c:pt idx="82011">
                  <c:v>0.98778024817937704</c:v>
                </c:pt>
                <c:pt idx="82012">
                  <c:v>0.98932213135209801</c:v>
                </c:pt>
                <c:pt idx="82013">
                  <c:v>0.990845070704793</c:v>
                </c:pt>
                <c:pt idx="82014">
                  <c:v>0.99262526957686903</c:v>
                </c:pt>
                <c:pt idx="82015">
                  <c:v>0.989519780633204</c:v>
                </c:pt>
                <c:pt idx="82016">
                  <c:v>0.99152219900697702</c:v>
                </c:pt>
                <c:pt idx="82017">
                  <c:v>0.99034984265405601</c:v>
                </c:pt>
                <c:pt idx="82018">
                  <c:v>0.99294015231503296</c:v>
                </c:pt>
                <c:pt idx="82019">
                  <c:v>0.98866415168468702</c:v>
                </c:pt>
                <c:pt idx="82020">
                  <c:v>0.99046613009419604</c:v>
                </c:pt>
                <c:pt idx="82021">
                  <c:v>0.99329374561219697</c:v>
                </c:pt>
                <c:pt idx="82022">
                  <c:v>0.99118025588510605</c:v>
                </c:pt>
                <c:pt idx="82023">
                  <c:v>0.98926159340735798</c:v>
                </c:pt>
                <c:pt idx="82024">
                  <c:v>0.99391684448213702</c:v>
                </c:pt>
                <c:pt idx="82025">
                  <c:v>0.98776768513559599</c:v>
                </c:pt>
                <c:pt idx="82026">
                  <c:v>0.99198334669566401</c:v>
                </c:pt>
                <c:pt idx="82027">
                  <c:v>0.99151627316998903</c:v>
                </c:pt>
                <c:pt idx="82028">
                  <c:v>0.98831987585130399</c:v>
                </c:pt>
                <c:pt idx="82029">
                  <c:v>0.98913920364676899</c:v>
                </c:pt>
                <c:pt idx="82030">
                  <c:v>0.99121362993402795</c:v>
                </c:pt>
                <c:pt idx="82031">
                  <c:v>0.98797239419820604</c:v>
                </c:pt>
                <c:pt idx="82032">
                  <c:v>0.98921164472680401</c:v>
                </c:pt>
                <c:pt idx="82033">
                  <c:v>0.98937216544397399</c:v>
                </c:pt>
                <c:pt idx="82034">
                  <c:v>0.98869797191745301</c:v>
                </c:pt>
                <c:pt idx="82035">
                  <c:v>0.98901574763458</c:v>
                </c:pt>
                <c:pt idx="82036">
                  <c:v>0.98946402180610404</c:v>
                </c:pt>
                <c:pt idx="82037">
                  <c:v>0.99112336805852197</c:v>
                </c:pt>
                <c:pt idx="82038">
                  <c:v>0.99305512258460005</c:v>
                </c:pt>
                <c:pt idx="82039">
                  <c:v>0.99065531082266201</c:v>
                </c:pt>
                <c:pt idx="82040">
                  <c:v>0.98956054978611796</c:v>
                </c:pt>
                <c:pt idx="82041">
                  <c:v>0.99364177081701999</c:v>
                </c:pt>
                <c:pt idx="82042">
                  <c:v>0.988870484935919</c:v>
                </c:pt>
                <c:pt idx="82043">
                  <c:v>0.987855608321348</c:v>
                </c:pt>
                <c:pt idx="82044">
                  <c:v>0.99450896700426505</c:v>
                </c:pt>
                <c:pt idx="82045">
                  <c:v>0.98786402385456495</c:v>
                </c:pt>
                <c:pt idx="82046">
                  <c:v>0.99031736499387901</c:v>
                </c:pt>
                <c:pt idx="82047">
                  <c:v>0.99324538969280096</c:v>
                </c:pt>
                <c:pt idx="82048">
                  <c:v>0.99215987144903905</c:v>
                </c:pt>
                <c:pt idx="82049">
                  <c:v>0.99287445520432205</c:v>
                </c:pt>
                <c:pt idx="82050">
                  <c:v>0.98904356997765597</c:v>
                </c:pt>
                <c:pt idx="82051">
                  <c:v>0.993246487705015</c:v>
                </c:pt>
                <c:pt idx="82052">
                  <c:v>0.98897050336382297</c:v>
                </c:pt>
                <c:pt idx="82053">
                  <c:v>0.98922986362403298</c:v>
                </c:pt>
                <c:pt idx="82054">
                  <c:v>0.98675149934349204</c:v>
                </c:pt>
                <c:pt idx="82055">
                  <c:v>0.99194932762134103</c:v>
                </c:pt>
                <c:pt idx="82056">
                  <c:v>0.99241075730622796</c:v>
                </c:pt>
                <c:pt idx="82057">
                  <c:v>0.99064248792568199</c:v>
                </c:pt>
                <c:pt idx="82058">
                  <c:v>0.99340067358528805</c:v>
                </c:pt>
                <c:pt idx="82059">
                  <c:v>0.98937699162924297</c:v>
                </c:pt>
                <c:pt idx="82060">
                  <c:v>0.99157392982269998</c:v>
                </c:pt>
                <c:pt idx="82061">
                  <c:v>0.99315998703522601</c:v>
                </c:pt>
                <c:pt idx="82062">
                  <c:v>0.98651364386058804</c:v>
                </c:pt>
                <c:pt idx="82063">
                  <c:v>0.98988137934409004</c:v>
                </c:pt>
                <c:pt idx="82064">
                  <c:v>0.99162353870772302</c:v>
                </c:pt>
                <c:pt idx="82065">
                  <c:v>0.98789147501993202</c:v>
                </c:pt>
                <c:pt idx="82066">
                  <c:v>0.98740874288976399</c:v>
                </c:pt>
                <c:pt idx="82067">
                  <c:v>0.99153056920458504</c:v>
                </c:pt>
                <c:pt idx="82068">
                  <c:v>0.98722875118561904</c:v>
                </c:pt>
                <c:pt idx="82069">
                  <c:v>0.99154866268928898</c:v>
                </c:pt>
                <c:pt idx="82070">
                  <c:v>0.99274989056530505</c:v>
                </c:pt>
                <c:pt idx="82071">
                  <c:v>0.98665808549903899</c:v>
                </c:pt>
                <c:pt idx="82072">
                  <c:v>0.99192909912359695</c:v>
                </c:pt>
                <c:pt idx="82073">
                  <c:v>0.99143607564241099</c:v>
                </c:pt>
                <c:pt idx="82074">
                  <c:v>0.99214779018277799</c:v>
                </c:pt>
                <c:pt idx="82075">
                  <c:v>0.99253440547555505</c:v>
                </c:pt>
                <c:pt idx="82076">
                  <c:v>0.988132729142851</c:v>
                </c:pt>
                <c:pt idx="82077">
                  <c:v>0.99172906407379702</c:v>
                </c:pt>
                <c:pt idx="82078">
                  <c:v>0.99423171059974302</c:v>
                </c:pt>
                <c:pt idx="82079">
                  <c:v>0.98775664106785499</c:v>
                </c:pt>
                <c:pt idx="82080">
                  <c:v>0.98709600125021402</c:v>
                </c:pt>
                <c:pt idx="82081">
                  <c:v>0.99176007324320503</c:v>
                </c:pt>
                <c:pt idx="82082">
                  <c:v>0.98999598123336596</c:v>
                </c:pt>
                <c:pt idx="82083">
                  <c:v>0.98831380150483905</c:v>
                </c:pt>
                <c:pt idx="82084">
                  <c:v>0.99118695523580602</c:v>
                </c:pt>
                <c:pt idx="82085">
                  <c:v>0.99332510020687903</c:v>
                </c:pt>
                <c:pt idx="82086">
                  <c:v>0.98800552302461397</c:v>
                </c:pt>
                <c:pt idx="82087">
                  <c:v>0.99386370658812295</c:v>
                </c:pt>
                <c:pt idx="82088">
                  <c:v>0.98704434352016202</c:v>
                </c:pt>
                <c:pt idx="82089">
                  <c:v>0.98981865629850296</c:v>
                </c:pt>
                <c:pt idx="82090">
                  <c:v>0.99392911433597497</c:v>
                </c:pt>
                <c:pt idx="82091">
                  <c:v>0.98849059296600705</c:v>
                </c:pt>
                <c:pt idx="82092">
                  <c:v>0.98663968351421205</c:v>
                </c:pt>
                <c:pt idx="82093">
                  <c:v>0.99429649185361002</c:v>
                </c:pt>
                <c:pt idx="82094">
                  <c:v>0.99026733354327401</c:v>
                </c:pt>
                <c:pt idx="82095">
                  <c:v>0.98933720489180299</c:v>
                </c:pt>
                <c:pt idx="82096">
                  <c:v>0.99384949383049104</c:v>
                </c:pt>
                <c:pt idx="82097">
                  <c:v>0.98844161895521598</c:v>
                </c:pt>
                <c:pt idx="82098">
                  <c:v>0.99137020854450097</c:v>
                </c:pt>
                <c:pt idx="82099">
                  <c:v>0.99229627428023404</c:v>
                </c:pt>
                <c:pt idx="82100">
                  <c:v>0.99314826982849602</c:v>
                </c:pt>
                <c:pt idx="82101">
                  <c:v>0.98675829460060205</c:v>
                </c:pt>
                <c:pt idx="82102">
                  <c:v>0.99096618161805905</c:v>
                </c:pt>
                <c:pt idx="82103">
                  <c:v>0.98761273285179796</c:v>
                </c:pt>
                <c:pt idx="82104">
                  <c:v>0.98878766170174204</c:v>
                </c:pt>
                <c:pt idx="82105">
                  <c:v>0.99375038926109305</c:v>
                </c:pt>
                <c:pt idx="82106">
                  <c:v>0.99252463502748001</c:v>
                </c:pt>
                <c:pt idx="82107">
                  <c:v>0.99225779098031797</c:v>
                </c:pt>
                <c:pt idx="82108">
                  <c:v>0.98770659842778796</c:v>
                </c:pt>
                <c:pt idx="82109">
                  <c:v>0.99203047353475804</c:v>
                </c:pt>
                <c:pt idx="82110">
                  <c:v>0.98809874067487602</c:v>
                </c:pt>
                <c:pt idx="82111">
                  <c:v>0.98962375753952803</c:v>
                </c:pt>
                <c:pt idx="82112">
                  <c:v>0.99240357009287905</c:v>
                </c:pt>
                <c:pt idx="82113">
                  <c:v>0.99144667951477705</c:v>
                </c:pt>
                <c:pt idx="82114">
                  <c:v>0.99106922175753598</c:v>
                </c:pt>
                <c:pt idx="82115">
                  <c:v>0.991808539469479</c:v>
                </c:pt>
                <c:pt idx="82116">
                  <c:v>0.98704886717777696</c:v>
                </c:pt>
                <c:pt idx="82117">
                  <c:v>0.99056584320853802</c:v>
                </c:pt>
                <c:pt idx="82118">
                  <c:v>0.99346513645884305</c:v>
                </c:pt>
                <c:pt idx="82119">
                  <c:v>0.98675408803672904</c:v>
                </c:pt>
                <c:pt idx="82120">
                  <c:v>0.99233642207198303</c:v>
                </c:pt>
                <c:pt idx="82121">
                  <c:v>0.99319478431139196</c:v>
                </c:pt>
                <c:pt idx="82122">
                  <c:v>0.98817028145099095</c:v>
                </c:pt>
                <c:pt idx="82123">
                  <c:v>0.99025305689902299</c:v>
                </c:pt>
                <c:pt idx="82124">
                  <c:v>0.99089473264737005</c:v>
                </c:pt>
                <c:pt idx="82125">
                  <c:v>0.98969419006481496</c:v>
                </c:pt>
                <c:pt idx="82126">
                  <c:v>0.99375661837762497</c:v>
                </c:pt>
                <c:pt idx="82127">
                  <c:v>0.99167121324021201</c:v>
                </c:pt>
                <c:pt idx="82128">
                  <c:v>0.98969597137613396</c:v>
                </c:pt>
                <c:pt idx="82129">
                  <c:v>0.99394791116162495</c:v>
                </c:pt>
                <c:pt idx="82130">
                  <c:v>0.98800369478751904</c:v>
                </c:pt>
                <c:pt idx="82131">
                  <c:v>0.99363989756558901</c:v>
                </c:pt>
                <c:pt idx="82132">
                  <c:v>0.99008452143946801</c:v>
                </c:pt>
                <c:pt idx="82133">
                  <c:v>0.98911283910576597</c:v>
                </c:pt>
                <c:pt idx="82134">
                  <c:v>0.99068333380871199</c:v>
                </c:pt>
                <c:pt idx="82135">
                  <c:v>0.98794858873274205</c:v>
                </c:pt>
                <c:pt idx="82136">
                  <c:v>0.99173400266789102</c:v>
                </c:pt>
                <c:pt idx="82137">
                  <c:v>0.98911104308891495</c:v>
                </c:pt>
                <c:pt idx="82138">
                  <c:v>0.988662864497029</c:v>
                </c:pt>
                <c:pt idx="82139">
                  <c:v>0.98991055059187105</c:v>
                </c:pt>
                <c:pt idx="82140">
                  <c:v>0.99306276725923104</c:v>
                </c:pt>
                <c:pt idx="82141">
                  <c:v>0.99052532902285895</c:v>
                </c:pt>
                <c:pt idx="82142">
                  <c:v>0.98814799615381099</c:v>
                </c:pt>
                <c:pt idx="82143">
                  <c:v>0.994525630372606</c:v>
                </c:pt>
                <c:pt idx="82144">
                  <c:v>0.98959759460440699</c:v>
                </c:pt>
                <c:pt idx="82145">
                  <c:v>0.98717069236990096</c:v>
                </c:pt>
                <c:pt idx="82146">
                  <c:v>0.98966003011109704</c:v>
                </c:pt>
                <c:pt idx="82147">
                  <c:v>0.98932250521937903</c:v>
                </c:pt>
                <c:pt idx="82148">
                  <c:v>0.98752945778180601</c:v>
                </c:pt>
                <c:pt idx="82149">
                  <c:v>0.99015281340338501</c:v>
                </c:pt>
                <c:pt idx="82150">
                  <c:v>0.98848324589579295</c:v>
                </c:pt>
                <c:pt idx="82151">
                  <c:v>0.98887619762157597</c:v>
                </c:pt>
                <c:pt idx="82152">
                  <c:v>0.99079348160255398</c:v>
                </c:pt>
                <c:pt idx="82153">
                  <c:v>0.99276827169579296</c:v>
                </c:pt>
                <c:pt idx="82154">
                  <c:v>0.99239074357575197</c:v>
                </c:pt>
                <c:pt idx="82155">
                  <c:v>0.99028124992441102</c:v>
                </c:pt>
                <c:pt idx="82156">
                  <c:v>0.98794122739510803</c:v>
                </c:pt>
                <c:pt idx="82157">
                  <c:v>0.99109347225319</c:v>
                </c:pt>
                <c:pt idx="82158">
                  <c:v>0.98781689303625497</c:v>
                </c:pt>
                <c:pt idx="82159">
                  <c:v>0.99174638819994398</c:v>
                </c:pt>
                <c:pt idx="82160">
                  <c:v>0.98899513636534198</c:v>
                </c:pt>
                <c:pt idx="82161">
                  <c:v>0.99235225239684499</c:v>
                </c:pt>
                <c:pt idx="82162">
                  <c:v>0.99369462113386098</c:v>
                </c:pt>
                <c:pt idx="82163">
                  <c:v>0.98635184898067796</c:v>
                </c:pt>
                <c:pt idx="82164">
                  <c:v>0.990874481534048</c:v>
                </c:pt>
                <c:pt idx="82165">
                  <c:v>0.99323484515250704</c:v>
                </c:pt>
                <c:pt idx="82166">
                  <c:v>0.98738662634833496</c:v>
                </c:pt>
                <c:pt idx="82167">
                  <c:v>0.98886100232285301</c:v>
                </c:pt>
                <c:pt idx="82168">
                  <c:v>0.98873411745814999</c:v>
                </c:pt>
                <c:pt idx="82169">
                  <c:v>0.99108307987455802</c:v>
                </c:pt>
                <c:pt idx="82170">
                  <c:v>0.98680486258232303</c:v>
                </c:pt>
                <c:pt idx="82171">
                  <c:v>0.98835566137465503</c:v>
                </c:pt>
                <c:pt idx="82172">
                  <c:v>0.99143767252208603</c:v>
                </c:pt>
                <c:pt idx="82173">
                  <c:v>0.99025015796776605</c:v>
                </c:pt>
                <c:pt idx="82174">
                  <c:v>0.98889056959978505</c:v>
                </c:pt>
                <c:pt idx="82175">
                  <c:v>0.98720243826080201</c:v>
                </c:pt>
                <c:pt idx="82176">
                  <c:v>0.99364415302058096</c:v>
                </c:pt>
                <c:pt idx="82177">
                  <c:v>0.98823839480100195</c:v>
                </c:pt>
                <c:pt idx="82178">
                  <c:v>0.98868548809591195</c:v>
                </c:pt>
                <c:pt idx="82179">
                  <c:v>0.99248537241321899</c:v>
                </c:pt>
                <c:pt idx="82180">
                  <c:v>0.98951081450954503</c:v>
                </c:pt>
                <c:pt idx="82181">
                  <c:v>0.99347194755780799</c:v>
                </c:pt>
                <c:pt idx="82182">
                  <c:v>0.99063804030678704</c:v>
                </c:pt>
                <c:pt idx="82183">
                  <c:v>0.99153595841671005</c:v>
                </c:pt>
                <c:pt idx="82184">
                  <c:v>0.99086707391570605</c:v>
                </c:pt>
                <c:pt idx="82185">
                  <c:v>0.98983800092984098</c:v>
                </c:pt>
                <c:pt idx="82186">
                  <c:v>0.98895416198429498</c:v>
                </c:pt>
                <c:pt idx="82187">
                  <c:v>0.99022671241040505</c:v>
                </c:pt>
                <c:pt idx="82188">
                  <c:v>0.98825200508758604</c:v>
                </c:pt>
                <c:pt idx="82189">
                  <c:v>0.98980739503108595</c:v>
                </c:pt>
                <c:pt idx="82190">
                  <c:v>0.98886368921735501</c:v>
                </c:pt>
                <c:pt idx="82191">
                  <c:v>0.99273618173050504</c:v>
                </c:pt>
                <c:pt idx="82192">
                  <c:v>0.98874990400589002</c:v>
                </c:pt>
                <c:pt idx="82193">
                  <c:v>0.98950726221862195</c:v>
                </c:pt>
                <c:pt idx="82194">
                  <c:v>0.98929155944176095</c:v>
                </c:pt>
                <c:pt idx="82195">
                  <c:v>0.98972090867448603</c:v>
                </c:pt>
                <c:pt idx="82196">
                  <c:v>0.98745005336455505</c:v>
                </c:pt>
                <c:pt idx="82197">
                  <c:v>0.99136958437653899</c:v>
                </c:pt>
                <c:pt idx="82198">
                  <c:v>0.98779338889553503</c:v>
                </c:pt>
                <c:pt idx="82199">
                  <c:v>0.986311642916333</c:v>
                </c:pt>
                <c:pt idx="82200">
                  <c:v>0.99259381167892402</c:v>
                </c:pt>
                <c:pt idx="82201">
                  <c:v>0.98923156358087305</c:v>
                </c:pt>
                <c:pt idx="82202">
                  <c:v>0.98869638374231605</c:v>
                </c:pt>
                <c:pt idx="82203">
                  <c:v>0.98890148363890396</c:v>
                </c:pt>
                <c:pt idx="82204">
                  <c:v>0.98871241083939299</c:v>
                </c:pt>
                <c:pt idx="82205">
                  <c:v>0.98727491829291802</c:v>
                </c:pt>
                <c:pt idx="82206">
                  <c:v>0.98730522717201996</c:v>
                </c:pt>
                <c:pt idx="82207">
                  <c:v>0.99146343212695398</c:v>
                </c:pt>
                <c:pt idx="82208">
                  <c:v>0.99135423269171696</c:v>
                </c:pt>
                <c:pt idx="82209">
                  <c:v>0.99018063849906701</c:v>
                </c:pt>
                <c:pt idx="82210">
                  <c:v>0.99086560644522004</c:v>
                </c:pt>
                <c:pt idx="82211">
                  <c:v>0.99122022145746302</c:v>
                </c:pt>
                <c:pt idx="82212">
                  <c:v>0.98854224481985298</c:v>
                </c:pt>
                <c:pt idx="82213">
                  <c:v>0.98988893864362704</c:v>
                </c:pt>
                <c:pt idx="82214">
                  <c:v>0.98824277893367496</c:v>
                </c:pt>
                <c:pt idx="82215">
                  <c:v>0.98740465547831402</c:v>
                </c:pt>
                <c:pt idx="82216">
                  <c:v>0.98983959861985604</c:v>
                </c:pt>
                <c:pt idx="82217">
                  <c:v>0.99419875405287805</c:v>
                </c:pt>
                <c:pt idx="82218">
                  <c:v>0.98806572454546104</c:v>
                </c:pt>
                <c:pt idx="82219">
                  <c:v>0.99112870089038196</c:v>
                </c:pt>
                <c:pt idx="82220">
                  <c:v>0.98938593961846999</c:v>
                </c:pt>
                <c:pt idx="82221">
                  <c:v>0.99365189925533004</c:v>
                </c:pt>
                <c:pt idx="82222">
                  <c:v>0.99213991060238704</c:v>
                </c:pt>
                <c:pt idx="82223">
                  <c:v>0.99201111967089695</c:v>
                </c:pt>
                <c:pt idx="82224">
                  <c:v>0.99070194500098396</c:v>
                </c:pt>
                <c:pt idx="82225">
                  <c:v>0.99153523396547105</c:v>
                </c:pt>
                <c:pt idx="82226">
                  <c:v>0.98735931615306205</c:v>
                </c:pt>
                <c:pt idx="82227">
                  <c:v>0.98739206067484198</c:v>
                </c:pt>
                <c:pt idx="82228">
                  <c:v>0.99013914039970197</c:v>
                </c:pt>
                <c:pt idx="82229">
                  <c:v>0.99151184079946297</c:v>
                </c:pt>
                <c:pt idx="82230">
                  <c:v>0.98986430297184502</c:v>
                </c:pt>
                <c:pt idx="82231">
                  <c:v>0.98847578760532395</c:v>
                </c:pt>
                <c:pt idx="82232">
                  <c:v>0.98992853251896595</c:v>
                </c:pt>
                <c:pt idx="82233">
                  <c:v>0.99158564527052695</c:v>
                </c:pt>
                <c:pt idx="82234">
                  <c:v>0.98956850362856297</c:v>
                </c:pt>
                <c:pt idx="82235">
                  <c:v>0.99315582078368703</c:v>
                </c:pt>
                <c:pt idx="82236">
                  <c:v>0.988241496429202</c:v>
                </c:pt>
                <c:pt idx="82237">
                  <c:v>0.98651037035677602</c:v>
                </c:pt>
                <c:pt idx="82238">
                  <c:v>0.99238417606695595</c:v>
                </c:pt>
                <c:pt idx="82239">
                  <c:v>0.98828313947453905</c:v>
                </c:pt>
                <c:pt idx="82240">
                  <c:v>0.99038824861930896</c:v>
                </c:pt>
                <c:pt idx="82241">
                  <c:v>0.993903400222231</c:v>
                </c:pt>
                <c:pt idx="82242">
                  <c:v>0.99097012653595395</c:v>
                </c:pt>
                <c:pt idx="82243">
                  <c:v>0.98998770587825802</c:v>
                </c:pt>
                <c:pt idx="82244">
                  <c:v>0.992135738558799</c:v>
                </c:pt>
                <c:pt idx="82245">
                  <c:v>0.99115503489864198</c:v>
                </c:pt>
                <c:pt idx="82246">
                  <c:v>0.98983328656442904</c:v>
                </c:pt>
                <c:pt idx="82247">
                  <c:v>0.99261614839711998</c:v>
                </c:pt>
                <c:pt idx="82248">
                  <c:v>0.99150478813822196</c:v>
                </c:pt>
                <c:pt idx="82249">
                  <c:v>0.99220615288128799</c:v>
                </c:pt>
                <c:pt idx="82250">
                  <c:v>0.98931287053545203</c:v>
                </c:pt>
                <c:pt idx="82251">
                  <c:v>0.98999854482053395</c:v>
                </c:pt>
                <c:pt idx="82252">
                  <c:v>0.99086663554237497</c:v>
                </c:pt>
                <c:pt idx="82253">
                  <c:v>0.98790806147947396</c:v>
                </c:pt>
                <c:pt idx="82254">
                  <c:v>0.99045021565434099</c:v>
                </c:pt>
                <c:pt idx="82255">
                  <c:v>0.98921128786128798</c:v>
                </c:pt>
                <c:pt idx="82256">
                  <c:v>0.98884629620828002</c:v>
                </c:pt>
                <c:pt idx="82257">
                  <c:v>0.99244030378014703</c:v>
                </c:pt>
                <c:pt idx="82258">
                  <c:v>0.98684794814191701</c:v>
                </c:pt>
                <c:pt idx="82259">
                  <c:v>0.98911258090156595</c:v>
                </c:pt>
                <c:pt idx="82260">
                  <c:v>0.99038380714548802</c:v>
                </c:pt>
                <c:pt idx="82261">
                  <c:v>0.987392534411898</c:v>
                </c:pt>
                <c:pt idx="82262">
                  <c:v>0.98926016173613895</c:v>
                </c:pt>
                <c:pt idx="82263">
                  <c:v>0.98921418927077198</c:v>
                </c:pt>
                <c:pt idx="82264">
                  <c:v>0.98740781515716403</c:v>
                </c:pt>
                <c:pt idx="82265">
                  <c:v>0.98949684353485801</c:v>
                </c:pt>
                <c:pt idx="82266">
                  <c:v>0.98947253051934803</c:v>
                </c:pt>
                <c:pt idx="82267">
                  <c:v>0.99096041100868304</c:v>
                </c:pt>
                <c:pt idx="82268">
                  <c:v>0.98859900963908098</c:v>
                </c:pt>
                <c:pt idx="82269">
                  <c:v>0.98830423961608904</c:v>
                </c:pt>
                <c:pt idx="82270">
                  <c:v>0.99051881937922803</c:v>
                </c:pt>
                <c:pt idx="82271">
                  <c:v>0.99149293557920604</c:v>
                </c:pt>
                <c:pt idx="82272">
                  <c:v>0.98951042304922299</c:v>
                </c:pt>
                <c:pt idx="82273">
                  <c:v>0.98716300152757797</c:v>
                </c:pt>
                <c:pt idx="82274">
                  <c:v>0.98728209281581902</c:v>
                </c:pt>
                <c:pt idx="82275">
                  <c:v>0.99118389641665305</c:v>
                </c:pt>
                <c:pt idx="82276">
                  <c:v>0.98721009799112203</c:v>
                </c:pt>
                <c:pt idx="82277">
                  <c:v>0.98986353758819901</c:v>
                </c:pt>
                <c:pt idx="82278">
                  <c:v>0.99045847653712005</c:v>
                </c:pt>
                <c:pt idx="82279">
                  <c:v>0.99043137777791401</c:v>
                </c:pt>
                <c:pt idx="82280">
                  <c:v>0.99459686315199003</c:v>
                </c:pt>
                <c:pt idx="82281">
                  <c:v>0.98740232808556705</c:v>
                </c:pt>
                <c:pt idx="82282">
                  <c:v>0.99273096584101805</c:v>
                </c:pt>
                <c:pt idx="82283">
                  <c:v>0.98831350126706596</c:v>
                </c:pt>
                <c:pt idx="82284">
                  <c:v>0.99316939729722598</c:v>
                </c:pt>
                <c:pt idx="82285">
                  <c:v>0.98936615555554996</c:v>
                </c:pt>
                <c:pt idx="82286">
                  <c:v>0.99002868814975797</c:v>
                </c:pt>
                <c:pt idx="82287">
                  <c:v>0.99064575891186002</c:v>
                </c:pt>
                <c:pt idx="82288">
                  <c:v>0.992043703265719</c:v>
                </c:pt>
                <c:pt idx="82289">
                  <c:v>0.99462498016022005</c:v>
                </c:pt>
                <c:pt idx="82290">
                  <c:v>0.98784338996478904</c:v>
                </c:pt>
                <c:pt idx="82291">
                  <c:v>0.99219351774978004</c:v>
                </c:pt>
                <c:pt idx="82292">
                  <c:v>0.99369764095222701</c:v>
                </c:pt>
                <c:pt idx="82293">
                  <c:v>0.99184827919084695</c:v>
                </c:pt>
                <c:pt idx="82294">
                  <c:v>0.99225827107708398</c:v>
                </c:pt>
                <c:pt idx="82295">
                  <c:v>0.99385119574181302</c:v>
                </c:pt>
                <c:pt idx="82296">
                  <c:v>0.988422095620476</c:v>
                </c:pt>
                <c:pt idx="82297">
                  <c:v>0.990994061216248</c:v>
                </c:pt>
                <c:pt idx="82298">
                  <c:v>0.99187857489997799</c:v>
                </c:pt>
                <c:pt idx="82299">
                  <c:v>0.98771563466196</c:v>
                </c:pt>
                <c:pt idx="82300">
                  <c:v>0.98807899439870295</c:v>
                </c:pt>
                <c:pt idx="82301">
                  <c:v>0.98720344173357299</c:v>
                </c:pt>
                <c:pt idx="82302">
                  <c:v>0.99052582343184803</c:v>
                </c:pt>
                <c:pt idx="82303">
                  <c:v>0.99237190457440405</c:v>
                </c:pt>
                <c:pt idx="82304">
                  <c:v>0.98992134254453201</c:v>
                </c:pt>
                <c:pt idx="82305">
                  <c:v>0.99068058421750105</c:v>
                </c:pt>
                <c:pt idx="82306">
                  <c:v>0.99333293825675795</c:v>
                </c:pt>
                <c:pt idx="82307">
                  <c:v>0.99265971195026004</c:v>
                </c:pt>
                <c:pt idx="82308">
                  <c:v>0.99116034888030802</c:v>
                </c:pt>
                <c:pt idx="82309">
                  <c:v>0.98860609929515397</c:v>
                </c:pt>
                <c:pt idx="82310">
                  <c:v>0.99136793562310999</c:v>
                </c:pt>
                <c:pt idx="82311">
                  <c:v>0.99311530976636597</c:v>
                </c:pt>
                <c:pt idx="82312">
                  <c:v>0.99483176921682204</c:v>
                </c:pt>
                <c:pt idx="82313">
                  <c:v>0.98629528920063803</c:v>
                </c:pt>
                <c:pt idx="82314">
                  <c:v>0.99145474728454397</c:v>
                </c:pt>
                <c:pt idx="82315">
                  <c:v>0.99427382633698702</c:v>
                </c:pt>
                <c:pt idx="82316">
                  <c:v>0.98696839232270195</c:v>
                </c:pt>
                <c:pt idx="82317">
                  <c:v>0.990696757270777</c:v>
                </c:pt>
                <c:pt idx="82318">
                  <c:v>0.99208022249007699</c:v>
                </c:pt>
                <c:pt idx="82319">
                  <c:v>0.99274442925120399</c:v>
                </c:pt>
                <c:pt idx="82320">
                  <c:v>0.99368384952462296</c:v>
                </c:pt>
                <c:pt idx="82321">
                  <c:v>0.989412074738654</c:v>
                </c:pt>
                <c:pt idx="82322">
                  <c:v>0.99373977212229503</c:v>
                </c:pt>
                <c:pt idx="82323">
                  <c:v>0.990886437273377</c:v>
                </c:pt>
                <c:pt idx="82324">
                  <c:v>0.98819060847641704</c:v>
                </c:pt>
                <c:pt idx="82325">
                  <c:v>0.99070801277873399</c:v>
                </c:pt>
                <c:pt idx="82326">
                  <c:v>0.99050938863488402</c:v>
                </c:pt>
                <c:pt idx="82327">
                  <c:v>0.99217429369714105</c:v>
                </c:pt>
                <c:pt idx="82328">
                  <c:v>0.98820270207100502</c:v>
                </c:pt>
                <c:pt idx="82329">
                  <c:v>0.99067048641246302</c:v>
                </c:pt>
                <c:pt idx="82330">
                  <c:v>0.99112144886859099</c:v>
                </c:pt>
                <c:pt idx="82331">
                  <c:v>0.99008809276551901</c:v>
                </c:pt>
                <c:pt idx="82332">
                  <c:v>0.98890354394025803</c:v>
                </c:pt>
                <c:pt idx="82333">
                  <c:v>0.992304183511036</c:v>
                </c:pt>
                <c:pt idx="82334">
                  <c:v>0.98912849565299399</c:v>
                </c:pt>
                <c:pt idx="82335">
                  <c:v>0.99057711319312503</c:v>
                </c:pt>
                <c:pt idx="82336">
                  <c:v>0.99102375587478198</c:v>
                </c:pt>
                <c:pt idx="82337">
                  <c:v>0.99262664627408304</c:v>
                </c:pt>
                <c:pt idx="82338">
                  <c:v>0.98869444798711004</c:v>
                </c:pt>
                <c:pt idx="82339">
                  <c:v>0.99276289492370096</c:v>
                </c:pt>
                <c:pt idx="82340">
                  <c:v>0.99006412300188995</c:v>
                </c:pt>
                <c:pt idx="82341">
                  <c:v>0.99043054184411705</c:v>
                </c:pt>
                <c:pt idx="82342">
                  <c:v>0.99064615770761999</c:v>
                </c:pt>
                <c:pt idx="82343">
                  <c:v>0.988770150519934</c:v>
                </c:pt>
                <c:pt idx="82344">
                  <c:v>0.98780300723468595</c:v>
                </c:pt>
                <c:pt idx="82345">
                  <c:v>0.99228593004947097</c:v>
                </c:pt>
                <c:pt idx="82346">
                  <c:v>0.989203028588305</c:v>
                </c:pt>
                <c:pt idx="82347">
                  <c:v>0.98920462919972596</c:v>
                </c:pt>
                <c:pt idx="82348">
                  <c:v>0.98721812366398998</c:v>
                </c:pt>
                <c:pt idx="82349">
                  <c:v>0.98784681915077099</c:v>
                </c:pt>
                <c:pt idx="82350">
                  <c:v>0.98824130317592296</c:v>
                </c:pt>
                <c:pt idx="82351">
                  <c:v>0.99287998654885701</c:v>
                </c:pt>
                <c:pt idx="82352">
                  <c:v>0.99107586420265303</c:v>
                </c:pt>
                <c:pt idx="82353">
                  <c:v>0.98998521984227705</c:v>
                </c:pt>
                <c:pt idx="82354">
                  <c:v>0.99031279217541202</c:v>
                </c:pt>
                <c:pt idx="82355">
                  <c:v>0.98815220571356299</c:v>
                </c:pt>
                <c:pt idx="82356">
                  <c:v>0.99255754018911002</c:v>
                </c:pt>
                <c:pt idx="82357">
                  <c:v>0.98642185737260302</c:v>
                </c:pt>
                <c:pt idx="82358">
                  <c:v>0.99045433449939602</c:v>
                </c:pt>
                <c:pt idx="82359">
                  <c:v>0.99365253408770005</c:v>
                </c:pt>
                <c:pt idx="82360">
                  <c:v>0.98757664894253505</c:v>
                </c:pt>
                <c:pt idx="82361">
                  <c:v>0.994563787289382</c:v>
                </c:pt>
                <c:pt idx="82362">
                  <c:v>0.99069717251901901</c:v>
                </c:pt>
                <c:pt idx="82363">
                  <c:v>0.98839498340839205</c:v>
                </c:pt>
                <c:pt idx="82364">
                  <c:v>0.99399399132430899</c:v>
                </c:pt>
                <c:pt idx="82365">
                  <c:v>0.98924074442842602</c:v>
                </c:pt>
                <c:pt idx="82366">
                  <c:v>0.99110272880119898</c:v>
                </c:pt>
                <c:pt idx="82367">
                  <c:v>0.991352678805965</c:v>
                </c:pt>
                <c:pt idx="82368">
                  <c:v>0.99004857728834395</c:v>
                </c:pt>
                <c:pt idx="82369">
                  <c:v>0.99252236092094204</c:v>
                </c:pt>
                <c:pt idx="82370">
                  <c:v>0.99099482622558299</c:v>
                </c:pt>
                <c:pt idx="82371">
                  <c:v>0.98870939364307198</c:v>
                </c:pt>
                <c:pt idx="82372">
                  <c:v>0.99097327282691505</c:v>
                </c:pt>
                <c:pt idx="82373">
                  <c:v>0.99048893491674095</c:v>
                </c:pt>
                <c:pt idx="82374">
                  <c:v>0.98933875414207995</c:v>
                </c:pt>
                <c:pt idx="82375">
                  <c:v>0.98741255358927205</c:v>
                </c:pt>
                <c:pt idx="82376">
                  <c:v>0.98963180630625402</c:v>
                </c:pt>
                <c:pt idx="82377">
                  <c:v>0.99006124672319895</c:v>
                </c:pt>
                <c:pt idx="82378">
                  <c:v>0.98782344113853904</c:v>
                </c:pt>
                <c:pt idx="82379">
                  <c:v>0.98763735631798</c:v>
                </c:pt>
                <c:pt idx="82380">
                  <c:v>0.991646192070052</c:v>
                </c:pt>
                <c:pt idx="82381">
                  <c:v>0.98768049105223499</c:v>
                </c:pt>
                <c:pt idx="82382">
                  <c:v>0.98833536854506798</c:v>
                </c:pt>
                <c:pt idx="82383">
                  <c:v>0.98836821855033896</c:v>
                </c:pt>
                <c:pt idx="82384">
                  <c:v>0.99326361132941798</c:v>
                </c:pt>
                <c:pt idx="82385">
                  <c:v>0.98934700502486606</c:v>
                </c:pt>
                <c:pt idx="82386">
                  <c:v>0.99205199097958796</c:v>
                </c:pt>
                <c:pt idx="82387">
                  <c:v>0.99181318576795896</c:v>
                </c:pt>
                <c:pt idx="82388">
                  <c:v>0.99308764324279497</c:v>
                </c:pt>
                <c:pt idx="82389">
                  <c:v>0.99108043444322902</c:v>
                </c:pt>
                <c:pt idx="82390">
                  <c:v>0.99359801232053202</c:v>
                </c:pt>
                <c:pt idx="82391">
                  <c:v>0.98723608790454898</c:v>
                </c:pt>
                <c:pt idx="82392">
                  <c:v>0.99174037914333302</c:v>
                </c:pt>
                <c:pt idx="82393">
                  <c:v>0.99085015993331504</c:v>
                </c:pt>
                <c:pt idx="82394">
                  <c:v>0.98994080445579402</c:v>
                </c:pt>
                <c:pt idx="82395">
                  <c:v>0.98921783048641798</c:v>
                </c:pt>
                <c:pt idx="82396">
                  <c:v>0.99291144101219198</c:v>
                </c:pt>
                <c:pt idx="82397">
                  <c:v>0.99083231413346995</c:v>
                </c:pt>
                <c:pt idx="82398">
                  <c:v>0.98829932483265504</c:v>
                </c:pt>
                <c:pt idx="82399">
                  <c:v>0.98718377868677698</c:v>
                </c:pt>
                <c:pt idx="82400">
                  <c:v>0.98816124541998696</c:v>
                </c:pt>
                <c:pt idx="82401">
                  <c:v>0.98908359097833598</c:v>
                </c:pt>
                <c:pt idx="82402">
                  <c:v>0.99009522640907499</c:v>
                </c:pt>
                <c:pt idx="82403">
                  <c:v>0.99379756003007602</c:v>
                </c:pt>
                <c:pt idx="82404">
                  <c:v>0.992310949815147</c:v>
                </c:pt>
                <c:pt idx="82405">
                  <c:v>0.98938723436392695</c:v>
                </c:pt>
                <c:pt idx="82406">
                  <c:v>0.99124679245048497</c:v>
                </c:pt>
                <c:pt idx="82407">
                  <c:v>0.99419432856702705</c:v>
                </c:pt>
                <c:pt idx="82408">
                  <c:v>0.98888287684907195</c:v>
                </c:pt>
                <c:pt idx="82409">
                  <c:v>0.98745767995804001</c:v>
                </c:pt>
                <c:pt idx="82410">
                  <c:v>0.98966214415243903</c:v>
                </c:pt>
                <c:pt idx="82411">
                  <c:v>0.99331718466657504</c:v>
                </c:pt>
                <c:pt idx="82412">
                  <c:v>0.99136176410432297</c:v>
                </c:pt>
                <c:pt idx="82413">
                  <c:v>0.99138860239196702</c:v>
                </c:pt>
                <c:pt idx="82414">
                  <c:v>0.98843671700963198</c:v>
                </c:pt>
                <c:pt idx="82415">
                  <c:v>0.991179816843615</c:v>
                </c:pt>
                <c:pt idx="82416">
                  <c:v>0.99183559802270205</c:v>
                </c:pt>
                <c:pt idx="82417">
                  <c:v>0.99171965949250296</c:v>
                </c:pt>
                <c:pt idx="82418">
                  <c:v>0.98775847014427198</c:v>
                </c:pt>
                <c:pt idx="82419">
                  <c:v>0.99410006597542999</c:v>
                </c:pt>
                <c:pt idx="82420">
                  <c:v>0.98931451705437901</c:v>
                </c:pt>
                <c:pt idx="82421">
                  <c:v>0.98921813985616702</c:v>
                </c:pt>
                <c:pt idx="82422">
                  <c:v>0.98644421385942804</c:v>
                </c:pt>
                <c:pt idx="82423">
                  <c:v>0.99232855379054596</c:v>
                </c:pt>
                <c:pt idx="82424">
                  <c:v>0.99408515263070296</c:v>
                </c:pt>
                <c:pt idx="82425">
                  <c:v>0.99070450677498401</c:v>
                </c:pt>
                <c:pt idx="82426">
                  <c:v>0.98915519965409504</c:v>
                </c:pt>
                <c:pt idx="82427">
                  <c:v>0.99341444400811596</c:v>
                </c:pt>
                <c:pt idx="82428">
                  <c:v>0.99284841868259099</c:v>
                </c:pt>
                <c:pt idx="82429">
                  <c:v>0.98715667313663702</c:v>
                </c:pt>
                <c:pt idx="82430">
                  <c:v>0.99218442883120705</c:v>
                </c:pt>
                <c:pt idx="82431">
                  <c:v>0.98900993371467005</c:v>
                </c:pt>
                <c:pt idx="82432">
                  <c:v>0.99334471164400095</c:v>
                </c:pt>
                <c:pt idx="82433">
                  <c:v>0.98974467140165101</c:v>
                </c:pt>
                <c:pt idx="82434">
                  <c:v>0.98800787488590802</c:v>
                </c:pt>
                <c:pt idx="82435">
                  <c:v>0.99338544521442396</c:v>
                </c:pt>
                <c:pt idx="82436">
                  <c:v>0.98918608614193504</c:v>
                </c:pt>
                <c:pt idx="82437">
                  <c:v>0.98989320498649203</c:v>
                </c:pt>
                <c:pt idx="82438">
                  <c:v>0.99222611084141499</c:v>
                </c:pt>
                <c:pt idx="82439">
                  <c:v>0.98820161403119899</c:v>
                </c:pt>
                <c:pt idx="82440">
                  <c:v>0.99366972991268998</c:v>
                </c:pt>
                <c:pt idx="82441">
                  <c:v>0.99043430530771104</c:v>
                </c:pt>
                <c:pt idx="82442">
                  <c:v>0.99168808520539498</c:v>
                </c:pt>
                <c:pt idx="82443">
                  <c:v>0.98877382430756899</c:v>
                </c:pt>
                <c:pt idx="82444">
                  <c:v>0.98965037676496503</c:v>
                </c:pt>
                <c:pt idx="82445">
                  <c:v>0.99082869057082601</c:v>
                </c:pt>
                <c:pt idx="82446">
                  <c:v>0.98685326337997803</c:v>
                </c:pt>
                <c:pt idx="82447">
                  <c:v>0.99130422084335201</c:v>
                </c:pt>
                <c:pt idx="82448">
                  <c:v>0.98916947684118695</c:v>
                </c:pt>
                <c:pt idx="82449">
                  <c:v>0.99173089693116501</c:v>
                </c:pt>
                <c:pt idx="82450">
                  <c:v>0.99358459719882797</c:v>
                </c:pt>
                <c:pt idx="82451">
                  <c:v>0.98910764750476299</c:v>
                </c:pt>
                <c:pt idx="82452">
                  <c:v>0.99161026482905001</c:v>
                </c:pt>
                <c:pt idx="82453">
                  <c:v>0.99389276205827404</c:v>
                </c:pt>
                <c:pt idx="82454">
                  <c:v>0.99041179382547795</c:v>
                </c:pt>
                <c:pt idx="82455">
                  <c:v>0.98871976273520401</c:v>
                </c:pt>
                <c:pt idx="82456">
                  <c:v>0.99171876655156899</c:v>
                </c:pt>
                <c:pt idx="82457">
                  <c:v>0.99060938239584995</c:v>
                </c:pt>
                <c:pt idx="82458">
                  <c:v>0.98752592238677395</c:v>
                </c:pt>
                <c:pt idx="82459">
                  <c:v>0.99121117822524096</c:v>
                </c:pt>
                <c:pt idx="82460">
                  <c:v>0.99077449411976903</c:v>
                </c:pt>
                <c:pt idx="82461">
                  <c:v>0.98801999138445495</c:v>
                </c:pt>
                <c:pt idx="82462">
                  <c:v>0.98960130456747797</c:v>
                </c:pt>
                <c:pt idx="82463">
                  <c:v>0.99253733739768302</c:v>
                </c:pt>
                <c:pt idx="82464">
                  <c:v>0.99296798448927204</c:v>
                </c:pt>
                <c:pt idx="82465">
                  <c:v>0.987322890849888</c:v>
                </c:pt>
                <c:pt idx="82466">
                  <c:v>0.98633772514059903</c:v>
                </c:pt>
                <c:pt idx="82467">
                  <c:v>0.99288355858072697</c:v>
                </c:pt>
                <c:pt idx="82468">
                  <c:v>0.99119496007516195</c:v>
                </c:pt>
                <c:pt idx="82469">
                  <c:v>0.98912880799758296</c:v>
                </c:pt>
                <c:pt idx="82470">
                  <c:v>0.99252898861033201</c:v>
                </c:pt>
                <c:pt idx="82471">
                  <c:v>0.992295599165258</c:v>
                </c:pt>
                <c:pt idx="82472">
                  <c:v>0.99080579992260698</c:v>
                </c:pt>
                <c:pt idx="82473">
                  <c:v>0.99333734324601497</c:v>
                </c:pt>
                <c:pt idx="82474">
                  <c:v>0.99177786170194704</c:v>
                </c:pt>
                <c:pt idx="82475">
                  <c:v>0.99394429484246005</c:v>
                </c:pt>
                <c:pt idx="82476">
                  <c:v>0.99301361960775703</c:v>
                </c:pt>
                <c:pt idx="82477">
                  <c:v>0.99220635461670703</c:v>
                </c:pt>
                <c:pt idx="82478">
                  <c:v>0.99326499626821796</c:v>
                </c:pt>
                <c:pt idx="82479">
                  <c:v>0.987091893611031</c:v>
                </c:pt>
                <c:pt idx="82480">
                  <c:v>0.98740772815008204</c:v>
                </c:pt>
                <c:pt idx="82481">
                  <c:v>0.99081758769709605</c:v>
                </c:pt>
                <c:pt idx="82482">
                  <c:v>0.98781680184367404</c:v>
                </c:pt>
                <c:pt idx="82483">
                  <c:v>0.98955371642927303</c:v>
                </c:pt>
                <c:pt idx="82484">
                  <c:v>0.98667605140855796</c:v>
                </c:pt>
                <c:pt idx="82485">
                  <c:v>0.99167490315334506</c:v>
                </c:pt>
                <c:pt idx="82486">
                  <c:v>0.98805516275031402</c:v>
                </c:pt>
                <c:pt idx="82487">
                  <c:v>0.99201731867965404</c:v>
                </c:pt>
                <c:pt idx="82488">
                  <c:v>0.993818259634344</c:v>
                </c:pt>
                <c:pt idx="82489">
                  <c:v>0.98812443503531899</c:v>
                </c:pt>
                <c:pt idx="82490">
                  <c:v>0.99073114596755096</c:v>
                </c:pt>
                <c:pt idx="82491">
                  <c:v>0.99233101196060602</c:v>
                </c:pt>
                <c:pt idx="82492">
                  <c:v>0.98746147742484403</c:v>
                </c:pt>
                <c:pt idx="82493">
                  <c:v>0.99089849760307502</c:v>
                </c:pt>
                <c:pt idx="82494">
                  <c:v>0.99238366011914503</c:v>
                </c:pt>
                <c:pt idx="82495">
                  <c:v>0.98961374131558899</c:v>
                </c:pt>
                <c:pt idx="82496">
                  <c:v>0.99138061343679296</c:v>
                </c:pt>
                <c:pt idx="82497">
                  <c:v>0.99033970711706099</c:v>
                </c:pt>
                <c:pt idx="82498">
                  <c:v>0.99066113093666996</c:v>
                </c:pt>
                <c:pt idx="82499">
                  <c:v>0.987473035901129</c:v>
                </c:pt>
                <c:pt idx="82500">
                  <c:v>0.990766213943163</c:v>
                </c:pt>
                <c:pt idx="82501">
                  <c:v>0.98916511721246703</c:v>
                </c:pt>
                <c:pt idx="82502">
                  <c:v>0.98807021826616903</c:v>
                </c:pt>
                <c:pt idx="82503">
                  <c:v>0.98982979877891497</c:v>
                </c:pt>
                <c:pt idx="82504">
                  <c:v>0.99285573956623896</c:v>
                </c:pt>
                <c:pt idx="82505">
                  <c:v>0.99242323991296699</c:v>
                </c:pt>
                <c:pt idx="82506">
                  <c:v>0.99262060856812795</c:v>
                </c:pt>
                <c:pt idx="82507">
                  <c:v>0.99274546294791199</c:v>
                </c:pt>
                <c:pt idx="82508">
                  <c:v>0.98866348264237003</c:v>
                </c:pt>
                <c:pt idx="82509">
                  <c:v>0.99411192283753602</c:v>
                </c:pt>
                <c:pt idx="82510">
                  <c:v>0.99102027442318497</c:v>
                </c:pt>
                <c:pt idx="82511">
                  <c:v>0.98956932763509198</c:v>
                </c:pt>
                <c:pt idx="82512">
                  <c:v>0.99151278181348002</c:v>
                </c:pt>
                <c:pt idx="82513">
                  <c:v>0.99164241480138904</c:v>
                </c:pt>
                <c:pt idx="82514">
                  <c:v>0.99082867731054003</c:v>
                </c:pt>
                <c:pt idx="82515">
                  <c:v>0.98758114164373401</c:v>
                </c:pt>
                <c:pt idx="82516">
                  <c:v>0.99382580202396997</c:v>
                </c:pt>
                <c:pt idx="82517">
                  <c:v>0.98593684564969897</c:v>
                </c:pt>
                <c:pt idx="82518">
                  <c:v>0.99377598195882699</c:v>
                </c:pt>
                <c:pt idx="82519">
                  <c:v>0.98824718930133904</c:v>
                </c:pt>
                <c:pt idx="82520">
                  <c:v>0.99012910154452205</c:v>
                </c:pt>
                <c:pt idx="82521">
                  <c:v>0.99198121677988604</c:v>
                </c:pt>
                <c:pt idx="82522">
                  <c:v>0.99205125095750002</c:v>
                </c:pt>
                <c:pt idx="82523">
                  <c:v>0.98785636272187005</c:v>
                </c:pt>
                <c:pt idx="82524">
                  <c:v>0.98866514853959298</c:v>
                </c:pt>
                <c:pt idx="82525">
                  <c:v>0.99030888595579303</c:v>
                </c:pt>
                <c:pt idx="82526">
                  <c:v>0.99159710459892703</c:v>
                </c:pt>
                <c:pt idx="82527">
                  <c:v>0.98917365539047997</c:v>
                </c:pt>
                <c:pt idx="82528">
                  <c:v>0.99011137030248797</c:v>
                </c:pt>
                <c:pt idx="82529">
                  <c:v>0.99215877887972503</c:v>
                </c:pt>
                <c:pt idx="82530">
                  <c:v>0.991296426698975</c:v>
                </c:pt>
                <c:pt idx="82531">
                  <c:v>0.99221650234833902</c:v>
                </c:pt>
                <c:pt idx="82532">
                  <c:v>0.98768860824051796</c:v>
                </c:pt>
                <c:pt idx="82533">
                  <c:v>0.99288452840389296</c:v>
                </c:pt>
                <c:pt idx="82534">
                  <c:v>0.99403692430101198</c:v>
                </c:pt>
                <c:pt idx="82535">
                  <c:v>0.98971927541345595</c:v>
                </c:pt>
                <c:pt idx="82536">
                  <c:v>0.99158816972125896</c:v>
                </c:pt>
                <c:pt idx="82537">
                  <c:v>0.99147411708611999</c:v>
                </c:pt>
                <c:pt idx="82538">
                  <c:v>0.99206093864380995</c:v>
                </c:pt>
                <c:pt idx="82539">
                  <c:v>0.98861307033088097</c:v>
                </c:pt>
                <c:pt idx="82540">
                  <c:v>0.99077547074445704</c:v>
                </c:pt>
                <c:pt idx="82541">
                  <c:v>0.98890116209828705</c:v>
                </c:pt>
                <c:pt idx="82542">
                  <c:v>0.990351878225319</c:v>
                </c:pt>
                <c:pt idx="82543">
                  <c:v>0.98728035421088101</c:v>
                </c:pt>
                <c:pt idx="82544">
                  <c:v>0.98887331394783495</c:v>
                </c:pt>
                <c:pt idx="82545">
                  <c:v>0.98840711307931794</c:v>
                </c:pt>
                <c:pt idx="82546">
                  <c:v>0.99353861923536402</c:v>
                </c:pt>
                <c:pt idx="82547">
                  <c:v>0.98853054879185898</c:v>
                </c:pt>
                <c:pt idx="82548">
                  <c:v>0.98829022672995304</c:v>
                </c:pt>
                <c:pt idx="82549">
                  <c:v>0.99421184120029205</c:v>
                </c:pt>
                <c:pt idx="82550">
                  <c:v>0.98759130609189105</c:v>
                </c:pt>
                <c:pt idx="82551">
                  <c:v>0.99047153429172197</c:v>
                </c:pt>
                <c:pt idx="82552">
                  <c:v>0.99399516539744703</c:v>
                </c:pt>
                <c:pt idx="82553">
                  <c:v>0.99090494297283305</c:v>
                </c:pt>
                <c:pt idx="82554">
                  <c:v>0.99031157740665199</c:v>
                </c:pt>
                <c:pt idx="82555">
                  <c:v>0.98962300676730997</c:v>
                </c:pt>
                <c:pt idx="82556">
                  <c:v>0.99447113230307704</c:v>
                </c:pt>
                <c:pt idx="82557">
                  <c:v>0.99050362577890705</c:v>
                </c:pt>
                <c:pt idx="82558">
                  <c:v>0.98698838361025298</c:v>
                </c:pt>
                <c:pt idx="82559">
                  <c:v>0.99290068639583096</c:v>
                </c:pt>
                <c:pt idx="82560">
                  <c:v>0.98810136948731198</c:v>
                </c:pt>
                <c:pt idx="82561">
                  <c:v>0.988645745100597</c:v>
                </c:pt>
                <c:pt idx="82562">
                  <c:v>0.98666783944672898</c:v>
                </c:pt>
                <c:pt idx="82563">
                  <c:v>0.99394140558428101</c:v>
                </c:pt>
                <c:pt idx="82564">
                  <c:v>0.98985457308163505</c:v>
                </c:pt>
                <c:pt idx="82565">
                  <c:v>0.99303092335427701</c:v>
                </c:pt>
                <c:pt idx="82566">
                  <c:v>0.99007225807384203</c:v>
                </c:pt>
                <c:pt idx="82567">
                  <c:v>0.98659819057037601</c:v>
                </c:pt>
                <c:pt idx="82568">
                  <c:v>0.99137533096212704</c:v>
                </c:pt>
                <c:pt idx="82569">
                  <c:v>0.99310131616240704</c:v>
                </c:pt>
                <c:pt idx="82570">
                  <c:v>0.99042348251030998</c:v>
                </c:pt>
                <c:pt idx="82571">
                  <c:v>0.98700957687994995</c:v>
                </c:pt>
                <c:pt idx="82572">
                  <c:v>0.98793341867618401</c:v>
                </c:pt>
                <c:pt idx="82573">
                  <c:v>0.99426441227792595</c:v>
                </c:pt>
                <c:pt idx="82574">
                  <c:v>0.98664328158412695</c:v>
                </c:pt>
                <c:pt idx="82575">
                  <c:v>0.98920403610387098</c:v>
                </c:pt>
                <c:pt idx="82576">
                  <c:v>0.994520839682972</c:v>
                </c:pt>
                <c:pt idx="82577">
                  <c:v>0.99133432589167003</c:v>
                </c:pt>
                <c:pt idx="82578">
                  <c:v>0.99121324383436005</c:v>
                </c:pt>
                <c:pt idx="82579">
                  <c:v>0.99463074889116998</c:v>
                </c:pt>
                <c:pt idx="82580">
                  <c:v>0.99349060331365602</c:v>
                </c:pt>
                <c:pt idx="82581">
                  <c:v>0.98892383173285903</c:v>
                </c:pt>
                <c:pt idx="82582">
                  <c:v>0.99362974819385996</c:v>
                </c:pt>
                <c:pt idx="82583">
                  <c:v>0.99275942288716001</c:v>
                </c:pt>
                <c:pt idx="82584">
                  <c:v>0.98694803486734395</c:v>
                </c:pt>
                <c:pt idx="82585">
                  <c:v>0.98984476165619095</c:v>
                </c:pt>
                <c:pt idx="82586">
                  <c:v>0.99290790716740296</c:v>
                </c:pt>
                <c:pt idx="82587">
                  <c:v>0.98787304675762599</c:v>
                </c:pt>
                <c:pt idx="82588">
                  <c:v>0.98958181813242796</c:v>
                </c:pt>
                <c:pt idx="82589">
                  <c:v>0.98942136290177396</c:v>
                </c:pt>
                <c:pt idx="82590">
                  <c:v>0.99311695651727505</c:v>
                </c:pt>
                <c:pt idx="82591">
                  <c:v>0.98898926062072401</c:v>
                </c:pt>
                <c:pt idx="82592">
                  <c:v>0.98853448217220297</c:v>
                </c:pt>
                <c:pt idx="82593">
                  <c:v>0.99168580295422104</c:v>
                </c:pt>
                <c:pt idx="82594">
                  <c:v>0.98763439208911796</c:v>
                </c:pt>
                <c:pt idx="82595">
                  <c:v>0.98848798342399202</c:v>
                </c:pt>
                <c:pt idx="82596">
                  <c:v>0.99097199054500995</c:v>
                </c:pt>
                <c:pt idx="82597">
                  <c:v>0.99033445753398497</c:v>
                </c:pt>
                <c:pt idx="82598">
                  <c:v>0.992026017953473</c:v>
                </c:pt>
                <c:pt idx="82599">
                  <c:v>0.98610380748860804</c:v>
                </c:pt>
                <c:pt idx="82600">
                  <c:v>0.99150181303652896</c:v>
                </c:pt>
                <c:pt idx="82601">
                  <c:v>0.98903432422774695</c:v>
                </c:pt>
                <c:pt idx="82602">
                  <c:v>0.98987448284317003</c:v>
                </c:pt>
                <c:pt idx="82603">
                  <c:v>0.99395063473092504</c:v>
                </c:pt>
                <c:pt idx="82604">
                  <c:v>0.99226850777851505</c:v>
                </c:pt>
                <c:pt idx="82605">
                  <c:v>0.98921758502358903</c:v>
                </c:pt>
                <c:pt idx="82606">
                  <c:v>0.98898071438904001</c:v>
                </c:pt>
                <c:pt idx="82607">
                  <c:v>0.98722761188318897</c:v>
                </c:pt>
                <c:pt idx="82608">
                  <c:v>0.99204280362061403</c:v>
                </c:pt>
                <c:pt idx="82609">
                  <c:v>0.99319654088352405</c:v>
                </c:pt>
                <c:pt idx="82610">
                  <c:v>0.98916479829542103</c:v>
                </c:pt>
                <c:pt idx="82611">
                  <c:v>0.990682860936135</c:v>
                </c:pt>
                <c:pt idx="82612">
                  <c:v>0.99157340776416003</c:v>
                </c:pt>
                <c:pt idx="82613">
                  <c:v>0.99462542989957603</c:v>
                </c:pt>
                <c:pt idx="82614">
                  <c:v>0.98884581566804697</c:v>
                </c:pt>
                <c:pt idx="82615">
                  <c:v>0.99283583489326099</c:v>
                </c:pt>
                <c:pt idx="82616">
                  <c:v>0.99148786202550698</c:v>
                </c:pt>
                <c:pt idx="82617">
                  <c:v>0.992559514029278</c:v>
                </c:pt>
                <c:pt idx="82618">
                  <c:v>0.99045972194937903</c:v>
                </c:pt>
                <c:pt idx="82619">
                  <c:v>0.98746308693510199</c:v>
                </c:pt>
                <c:pt idx="82620">
                  <c:v>0.98725904996774905</c:v>
                </c:pt>
                <c:pt idx="82621">
                  <c:v>0.99207979591478301</c:v>
                </c:pt>
                <c:pt idx="82622">
                  <c:v>0.98749842869044702</c:v>
                </c:pt>
                <c:pt idx="82623">
                  <c:v>0.99088235630347699</c:v>
                </c:pt>
                <c:pt idx="82624">
                  <c:v>0.99328743253141805</c:v>
                </c:pt>
                <c:pt idx="82625">
                  <c:v>0.98969566829560496</c:v>
                </c:pt>
                <c:pt idx="82626">
                  <c:v>0.99104297479277903</c:v>
                </c:pt>
                <c:pt idx="82627">
                  <c:v>0.99088508348941595</c:v>
                </c:pt>
                <c:pt idx="82628">
                  <c:v>0.99167098987324998</c:v>
                </c:pt>
                <c:pt idx="82629">
                  <c:v>0.98888467865277196</c:v>
                </c:pt>
                <c:pt idx="82630">
                  <c:v>0.98605247983067501</c:v>
                </c:pt>
                <c:pt idx="82631">
                  <c:v>0.99152375309180396</c:v>
                </c:pt>
                <c:pt idx="82632">
                  <c:v>0.99383427247821299</c:v>
                </c:pt>
                <c:pt idx="82633">
                  <c:v>0.98712907954648099</c:v>
                </c:pt>
                <c:pt idx="82634">
                  <c:v>0.99035281500637895</c:v>
                </c:pt>
                <c:pt idx="82635">
                  <c:v>0.99292763136527296</c:v>
                </c:pt>
                <c:pt idx="82636">
                  <c:v>0.99100976847661304</c:v>
                </c:pt>
                <c:pt idx="82637">
                  <c:v>0.98896719791592202</c:v>
                </c:pt>
                <c:pt idx="82638">
                  <c:v>0.989150922177499</c:v>
                </c:pt>
                <c:pt idx="82639">
                  <c:v>0.98786907368856902</c:v>
                </c:pt>
                <c:pt idx="82640">
                  <c:v>0.98916078225519799</c:v>
                </c:pt>
                <c:pt idx="82641">
                  <c:v>0.99241729030728199</c:v>
                </c:pt>
                <c:pt idx="82642">
                  <c:v>0.99138824514738999</c:v>
                </c:pt>
                <c:pt idx="82643">
                  <c:v>0.98725164926248798</c:v>
                </c:pt>
                <c:pt idx="82644">
                  <c:v>0.99050248912849104</c:v>
                </c:pt>
                <c:pt idx="82645">
                  <c:v>0.99008190168911403</c:v>
                </c:pt>
                <c:pt idx="82646">
                  <c:v>0.99083514916485804</c:v>
                </c:pt>
                <c:pt idx="82647">
                  <c:v>0.99412445176993103</c:v>
                </c:pt>
                <c:pt idx="82648">
                  <c:v>0.98804485243900997</c:v>
                </c:pt>
                <c:pt idx="82649">
                  <c:v>0.99426723814219697</c:v>
                </c:pt>
                <c:pt idx="82650">
                  <c:v>0.99197306118501105</c:v>
                </c:pt>
                <c:pt idx="82651">
                  <c:v>0.98725187180146601</c:v>
                </c:pt>
                <c:pt idx="82652">
                  <c:v>0.99376909838526695</c:v>
                </c:pt>
                <c:pt idx="82653">
                  <c:v>0.98706558447756898</c:v>
                </c:pt>
                <c:pt idx="82654">
                  <c:v>0.99145550822544903</c:v>
                </c:pt>
                <c:pt idx="82655">
                  <c:v>0.99126188003169602</c:v>
                </c:pt>
                <c:pt idx="82656">
                  <c:v>0.99023311457571195</c:v>
                </c:pt>
                <c:pt idx="82657">
                  <c:v>0.989179287485357</c:v>
                </c:pt>
                <c:pt idx="82658">
                  <c:v>0.99212260401392605</c:v>
                </c:pt>
                <c:pt idx="82659">
                  <c:v>0.99069595897718998</c:v>
                </c:pt>
                <c:pt idx="82660">
                  <c:v>0.99299692733508904</c:v>
                </c:pt>
                <c:pt idx="82661">
                  <c:v>0.98737679031446102</c:v>
                </c:pt>
                <c:pt idx="82662">
                  <c:v>0.99339185116200801</c:v>
                </c:pt>
                <c:pt idx="82663">
                  <c:v>0.99309473830287298</c:v>
                </c:pt>
                <c:pt idx="82664">
                  <c:v>0.99009715445615398</c:v>
                </c:pt>
                <c:pt idx="82665">
                  <c:v>0.99221575528206896</c:v>
                </c:pt>
                <c:pt idx="82666">
                  <c:v>0.99224947678299202</c:v>
                </c:pt>
                <c:pt idx="82667">
                  <c:v>0.99018347338262902</c:v>
                </c:pt>
                <c:pt idx="82668">
                  <c:v>0.99171066276549902</c:v>
                </c:pt>
                <c:pt idx="82669">
                  <c:v>0.99245894681292901</c:v>
                </c:pt>
                <c:pt idx="82670">
                  <c:v>0.98769561047258603</c:v>
                </c:pt>
                <c:pt idx="82671">
                  <c:v>0.99024745624510901</c:v>
                </c:pt>
                <c:pt idx="82672">
                  <c:v>0.99352250246871798</c:v>
                </c:pt>
                <c:pt idx="82673">
                  <c:v>0.98722863565914498</c:v>
                </c:pt>
                <c:pt idx="82674">
                  <c:v>0.98961316230677698</c:v>
                </c:pt>
                <c:pt idx="82675">
                  <c:v>0.99071104960900203</c:v>
                </c:pt>
                <c:pt idx="82676">
                  <c:v>0.98812812917120396</c:v>
                </c:pt>
                <c:pt idx="82677">
                  <c:v>0.99072695593812998</c:v>
                </c:pt>
                <c:pt idx="82678">
                  <c:v>0.99194775680584202</c:v>
                </c:pt>
                <c:pt idx="82679">
                  <c:v>0.98969241941935204</c:v>
                </c:pt>
                <c:pt idx="82680">
                  <c:v>0.99182967838757397</c:v>
                </c:pt>
                <c:pt idx="82681">
                  <c:v>0.98700929243206903</c:v>
                </c:pt>
                <c:pt idx="82682">
                  <c:v>0.991047614152335</c:v>
                </c:pt>
                <c:pt idx="82683">
                  <c:v>0.99037085746187903</c:v>
                </c:pt>
                <c:pt idx="82684">
                  <c:v>0.98763789018495496</c:v>
                </c:pt>
                <c:pt idx="82685">
                  <c:v>0.98956074080771494</c:v>
                </c:pt>
                <c:pt idx="82686">
                  <c:v>0.98884162984887702</c:v>
                </c:pt>
                <c:pt idx="82687">
                  <c:v>0.99118570594838296</c:v>
                </c:pt>
                <c:pt idx="82688">
                  <c:v>0.98894523891483699</c:v>
                </c:pt>
                <c:pt idx="82689">
                  <c:v>0.98904861662113996</c:v>
                </c:pt>
                <c:pt idx="82690">
                  <c:v>0.98831120844302001</c:v>
                </c:pt>
                <c:pt idx="82691">
                  <c:v>0.986257560867556</c:v>
                </c:pt>
                <c:pt idx="82692">
                  <c:v>0.99478626374120205</c:v>
                </c:pt>
                <c:pt idx="82693">
                  <c:v>0.98805414542804804</c:v>
                </c:pt>
                <c:pt idx="82694">
                  <c:v>0.98700421423525897</c:v>
                </c:pt>
                <c:pt idx="82695">
                  <c:v>0.991972906693669</c:v>
                </c:pt>
                <c:pt idx="82696">
                  <c:v>0.99181103012848304</c:v>
                </c:pt>
                <c:pt idx="82697">
                  <c:v>0.98914104736220099</c:v>
                </c:pt>
                <c:pt idx="82698">
                  <c:v>0.98766813461341096</c:v>
                </c:pt>
                <c:pt idx="82699">
                  <c:v>0.99250982556438705</c:v>
                </c:pt>
                <c:pt idx="82700">
                  <c:v>0.99198515981857605</c:v>
                </c:pt>
                <c:pt idx="82701">
                  <c:v>0.989173185029951</c:v>
                </c:pt>
                <c:pt idx="82702">
                  <c:v>0.99162150242957103</c:v>
                </c:pt>
                <c:pt idx="82703">
                  <c:v>0.99211246819351795</c:v>
                </c:pt>
                <c:pt idx="82704">
                  <c:v>0.98871180494808297</c:v>
                </c:pt>
                <c:pt idx="82705">
                  <c:v>0.99095285295976199</c:v>
                </c:pt>
                <c:pt idx="82706">
                  <c:v>0.99085253988670097</c:v>
                </c:pt>
                <c:pt idx="82707">
                  <c:v>0.99216490477241404</c:v>
                </c:pt>
                <c:pt idx="82708">
                  <c:v>0.99161536940078598</c:v>
                </c:pt>
                <c:pt idx="82709">
                  <c:v>0.99370712746915202</c:v>
                </c:pt>
                <c:pt idx="82710">
                  <c:v>0.98879898706757396</c:v>
                </c:pt>
                <c:pt idx="82711">
                  <c:v>0.99002181375066201</c:v>
                </c:pt>
                <c:pt idx="82712">
                  <c:v>0.99189622888970697</c:v>
                </c:pt>
                <c:pt idx="82713">
                  <c:v>0.99171819701641695</c:v>
                </c:pt>
                <c:pt idx="82714">
                  <c:v>0.99054122104131803</c:v>
                </c:pt>
                <c:pt idx="82715">
                  <c:v>0.98917657965265005</c:v>
                </c:pt>
                <c:pt idx="82716">
                  <c:v>0.99180993766358905</c:v>
                </c:pt>
                <c:pt idx="82717">
                  <c:v>0.99042617771366903</c:v>
                </c:pt>
                <c:pt idx="82718">
                  <c:v>0.99112355825645304</c:v>
                </c:pt>
                <c:pt idx="82719">
                  <c:v>0.99008231208938402</c:v>
                </c:pt>
                <c:pt idx="82720">
                  <c:v>0.98878109314412899</c:v>
                </c:pt>
                <c:pt idx="82721">
                  <c:v>0.99404790804557097</c:v>
                </c:pt>
                <c:pt idx="82722">
                  <c:v>0.98953267488043095</c:v>
                </c:pt>
                <c:pt idx="82723">
                  <c:v>0.98998988333141202</c:v>
                </c:pt>
                <c:pt idx="82724">
                  <c:v>0.98936509378313298</c:v>
                </c:pt>
                <c:pt idx="82725">
                  <c:v>0.98695849410578596</c:v>
                </c:pt>
                <c:pt idx="82726">
                  <c:v>0.99332792815898496</c:v>
                </c:pt>
                <c:pt idx="82727">
                  <c:v>0.98720491420644696</c:v>
                </c:pt>
                <c:pt idx="82728">
                  <c:v>0.99151084277423696</c:v>
                </c:pt>
                <c:pt idx="82729">
                  <c:v>0.98551164757882304</c:v>
                </c:pt>
                <c:pt idx="82730">
                  <c:v>0.99015380335343495</c:v>
                </c:pt>
                <c:pt idx="82731">
                  <c:v>0.98674974710010399</c:v>
                </c:pt>
                <c:pt idx="82732">
                  <c:v>0.98970834416920295</c:v>
                </c:pt>
                <c:pt idx="82733">
                  <c:v>0.98923297173149505</c:v>
                </c:pt>
                <c:pt idx="82734">
                  <c:v>0.98764786660568604</c:v>
                </c:pt>
                <c:pt idx="82735">
                  <c:v>0.98933552658464496</c:v>
                </c:pt>
                <c:pt idx="82736">
                  <c:v>0.989291408227155</c:v>
                </c:pt>
                <c:pt idx="82737">
                  <c:v>0.99126372017821396</c:v>
                </c:pt>
                <c:pt idx="82738">
                  <c:v>0.99183491157135895</c:v>
                </c:pt>
                <c:pt idx="82739">
                  <c:v>0.98937776959331902</c:v>
                </c:pt>
                <c:pt idx="82740">
                  <c:v>0.99066366667475503</c:v>
                </c:pt>
                <c:pt idx="82741">
                  <c:v>0.98770584346913104</c:v>
                </c:pt>
                <c:pt idx="82742">
                  <c:v>0.991510070061278</c:v>
                </c:pt>
                <c:pt idx="82743">
                  <c:v>0.991933979971235</c:v>
                </c:pt>
                <c:pt idx="82744">
                  <c:v>0.99042259238748598</c:v>
                </c:pt>
                <c:pt idx="82745">
                  <c:v>0.98894871670484097</c:v>
                </c:pt>
                <c:pt idx="82746">
                  <c:v>0.988594190248275</c:v>
                </c:pt>
                <c:pt idx="82747">
                  <c:v>0.99234018464704898</c:v>
                </c:pt>
                <c:pt idx="82748">
                  <c:v>0.99014693216153704</c:v>
                </c:pt>
                <c:pt idx="82749">
                  <c:v>0.99131764415711099</c:v>
                </c:pt>
                <c:pt idx="82750">
                  <c:v>0.99001405409472598</c:v>
                </c:pt>
                <c:pt idx="82751">
                  <c:v>0.99078164342562902</c:v>
                </c:pt>
                <c:pt idx="82752">
                  <c:v>0.99408334111357899</c:v>
                </c:pt>
                <c:pt idx="82753">
                  <c:v>0.99214925222241201</c:v>
                </c:pt>
                <c:pt idx="82754">
                  <c:v>0.99200956407886998</c:v>
                </c:pt>
                <c:pt idx="82755">
                  <c:v>0.99099132588072303</c:v>
                </c:pt>
                <c:pt idx="82756">
                  <c:v>0.99164895134296605</c:v>
                </c:pt>
                <c:pt idx="82757">
                  <c:v>0.988039455887191</c:v>
                </c:pt>
                <c:pt idx="82758">
                  <c:v>0.98708492405695003</c:v>
                </c:pt>
                <c:pt idx="82759">
                  <c:v>0.99366203352300397</c:v>
                </c:pt>
                <c:pt idx="82760">
                  <c:v>0.99003864755193105</c:v>
                </c:pt>
                <c:pt idx="82761">
                  <c:v>0.98831010288946497</c:v>
                </c:pt>
                <c:pt idx="82762">
                  <c:v>0.98796231804329804</c:v>
                </c:pt>
                <c:pt idx="82763">
                  <c:v>0.98886050870915398</c:v>
                </c:pt>
                <c:pt idx="82764">
                  <c:v>0.99123651575325</c:v>
                </c:pt>
                <c:pt idx="82765">
                  <c:v>0.99039799174022003</c:v>
                </c:pt>
                <c:pt idx="82766">
                  <c:v>0.98896294160353504</c:v>
                </c:pt>
                <c:pt idx="82767">
                  <c:v>0.987396165577621</c:v>
                </c:pt>
                <c:pt idx="82768">
                  <c:v>0.99053682546020005</c:v>
                </c:pt>
                <c:pt idx="82769">
                  <c:v>0.99031174275109601</c:v>
                </c:pt>
                <c:pt idx="82770">
                  <c:v>0.99162474906182796</c:v>
                </c:pt>
                <c:pt idx="82771">
                  <c:v>0.98974381950111301</c:v>
                </c:pt>
                <c:pt idx="82772">
                  <c:v>0.98702259518245306</c:v>
                </c:pt>
                <c:pt idx="82773">
                  <c:v>0.99207643244507404</c:v>
                </c:pt>
                <c:pt idx="82774">
                  <c:v>0.99376710229257703</c:v>
                </c:pt>
                <c:pt idx="82775">
                  <c:v>0.99097115234323097</c:v>
                </c:pt>
                <c:pt idx="82776">
                  <c:v>0.99158598255407604</c:v>
                </c:pt>
                <c:pt idx="82777">
                  <c:v>0.99341353566333002</c:v>
                </c:pt>
                <c:pt idx="82778">
                  <c:v>0.98785207417982601</c:v>
                </c:pt>
                <c:pt idx="82779">
                  <c:v>0.99228199913885695</c:v>
                </c:pt>
                <c:pt idx="82780">
                  <c:v>0.99195611022569297</c:v>
                </c:pt>
                <c:pt idx="82781">
                  <c:v>0.98950451403977602</c:v>
                </c:pt>
                <c:pt idx="82782">
                  <c:v>0.99028768287837299</c:v>
                </c:pt>
                <c:pt idx="82783">
                  <c:v>0.99036282704782996</c:v>
                </c:pt>
                <c:pt idx="82784">
                  <c:v>0.989334760865339</c:v>
                </c:pt>
                <c:pt idx="82785">
                  <c:v>0.99193597103737197</c:v>
                </c:pt>
                <c:pt idx="82786">
                  <c:v>0.98983141204012504</c:v>
                </c:pt>
                <c:pt idx="82787">
                  <c:v>0.99214580000998998</c:v>
                </c:pt>
                <c:pt idx="82788">
                  <c:v>0.98663073407674895</c:v>
                </c:pt>
                <c:pt idx="82789">
                  <c:v>0.99210155179503101</c:v>
                </c:pt>
                <c:pt idx="82790">
                  <c:v>0.99336606109369296</c:v>
                </c:pt>
                <c:pt idx="82791">
                  <c:v>0.98985720254706799</c:v>
                </c:pt>
                <c:pt idx="82792">
                  <c:v>0.98954385600822203</c:v>
                </c:pt>
                <c:pt idx="82793">
                  <c:v>0.98996731981379604</c:v>
                </c:pt>
                <c:pt idx="82794">
                  <c:v>0.99029443377842896</c:v>
                </c:pt>
                <c:pt idx="82795">
                  <c:v>0.98873310058341302</c:v>
                </c:pt>
                <c:pt idx="82796">
                  <c:v>0.99197510980433101</c:v>
                </c:pt>
                <c:pt idx="82797">
                  <c:v>0.99257090905738898</c:v>
                </c:pt>
                <c:pt idx="82798">
                  <c:v>0.99249582577236695</c:v>
                </c:pt>
                <c:pt idx="82799">
                  <c:v>0.99028089313855305</c:v>
                </c:pt>
                <c:pt idx="82800">
                  <c:v>0.98839917913770803</c:v>
                </c:pt>
                <c:pt idx="82801">
                  <c:v>0.99151385760601596</c:v>
                </c:pt>
                <c:pt idx="82802">
                  <c:v>0.99219239886352795</c:v>
                </c:pt>
                <c:pt idx="82803">
                  <c:v>0.98853698170630699</c:v>
                </c:pt>
                <c:pt idx="82804">
                  <c:v>0.99384548672295203</c:v>
                </c:pt>
                <c:pt idx="82805">
                  <c:v>0.98688264083961097</c:v>
                </c:pt>
                <c:pt idx="82806">
                  <c:v>0.993034261248259</c:v>
                </c:pt>
                <c:pt idx="82807">
                  <c:v>0.98945945724297202</c:v>
                </c:pt>
                <c:pt idx="82808">
                  <c:v>0.98721595855233901</c:v>
                </c:pt>
                <c:pt idx="82809">
                  <c:v>0.99041681893931699</c:v>
                </c:pt>
                <c:pt idx="82810">
                  <c:v>0.99080290955967598</c:v>
                </c:pt>
                <c:pt idx="82811">
                  <c:v>0.99273024384873298</c:v>
                </c:pt>
                <c:pt idx="82812">
                  <c:v>0.99085229600510505</c:v>
                </c:pt>
                <c:pt idx="82813">
                  <c:v>0.99123739305394598</c:v>
                </c:pt>
                <c:pt idx="82814">
                  <c:v>0.99330565742037202</c:v>
                </c:pt>
                <c:pt idx="82815">
                  <c:v>0.99264792900174703</c:v>
                </c:pt>
                <c:pt idx="82816">
                  <c:v>0.99087802392511803</c:v>
                </c:pt>
                <c:pt idx="82817">
                  <c:v>0.98661168419136802</c:v>
                </c:pt>
                <c:pt idx="82818">
                  <c:v>0.98828874133381395</c:v>
                </c:pt>
                <c:pt idx="82819">
                  <c:v>0.990258703238317</c:v>
                </c:pt>
                <c:pt idx="82820">
                  <c:v>0.98686944195204596</c:v>
                </c:pt>
                <c:pt idx="82821">
                  <c:v>0.99265314658269499</c:v>
                </c:pt>
                <c:pt idx="82822">
                  <c:v>0.98855995280388198</c:v>
                </c:pt>
                <c:pt idx="82823">
                  <c:v>0.99133051192941901</c:v>
                </c:pt>
                <c:pt idx="82824">
                  <c:v>0.99194660451202499</c:v>
                </c:pt>
                <c:pt idx="82825">
                  <c:v>0.98857372314162995</c:v>
                </c:pt>
                <c:pt idx="82826">
                  <c:v>0.99091084239549398</c:v>
                </c:pt>
                <c:pt idx="82827">
                  <c:v>0.98869666091993802</c:v>
                </c:pt>
                <c:pt idx="82828">
                  <c:v>0.98800930648860297</c:v>
                </c:pt>
                <c:pt idx="82829">
                  <c:v>0.99125852206026299</c:v>
                </c:pt>
                <c:pt idx="82830">
                  <c:v>0.99205562130775804</c:v>
                </c:pt>
                <c:pt idx="82831">
                  <c:v>0.99332354843030102</c:v>
                </c:pt>
                <c:pt idx="82832">
                  <c:v>0.99173178422222596</c:v>
                </c:pt>
                <c:pt idx="82833">
                  <c:v>0.98936667018555302</c:v>
                </c:pt>
                <c:pt idx="82834">
                  <c:v>0.99198975864919803</c:v>
                </c:pt>
                <c:pt idx="82835">
                  <c:v>0.98729995450489905</c:v>
                </c:pt>
                <c:pt idx="82836">
                  <c:v>0.99180212450348104</c:v>
                </c:pt>
                <c:pt idx="82837">
                  <c:v>0.98631674827819105</c:v>
                </c:pt>
                <c:pt idx="82838">
                  <c:v>0.99328459078051801</c:v>
                </c:pt>
                <c:pt idx="82839">
                  <c:v>0.98825600875118202</c:v>
                </c:pt>
                <c:pt idx="82840">
                  <c:v>0.99119458522355697</c:v>
                </c:pt>
                <c:pt idx="82841">
                  <c:v>0.99400378392692201</c:v>
                </c:pt>
                <c:pt idx="82842">
                  <c:v>0.98758684305440902</c:v>
                </c:pt>
                <c:pt idx="82843">
                  <c:v>0.98906661045930899</c:v>
                </c:pt>
                <c:pt idx="82844">
                  <c:v>0.992123878794686</c:v>
                </c:pt>
                <c:pt idx="82845">
                  <c:v>0.989065748514526</c:v>
                </c:pt>
                <c:pt idx="82846">
                  <c:v>0.99282475360401101</c:v>
                </c:pt>
                <c:pt idx="82847">
                  <c:v>0.98992915280107197</c:v>
                </c:pt>
                <c:pt idx="82848">
                  <c:v>0.98821069865385502</c:v>
                </c:pt>
                <c:pt idx="82849">
                  <c:v>0.98859233740650498</c:v>
                </c:pt>
                <c:pt idx="82850">
                  <c:v>0.98821811162073103</c:v>
                </c:pt>
                <c:pt idx="82851">
                  <c:v>0.98913434734712902</c:v>
                </c:pt>
                <c:pt idx="82852">
                  <c:v>0.98814356859961106</c:v>
                </c:pt>
                <c:pt idx="82853">
                  <c:v>0.98909605681466695</c:v>
                </c:pt>
                <c:pt idx="82854">
                  <c:v>0.99013592937858896</c:v>
                </c:pt>
                <c:pt idx="82855">
                  <c:v>0.98726353612919004</c:v>
                </c:pt>
                <c:pt idx="82856">
                  <c:v>0.98958489668838601</c:v>
                </c:pt>
                <c:pt idx="82857">
                  <c:v>0.99081307171107003</c:v>
                </c:pt>
                <c:pt idx="82858">
                  <c:v>0.99016459948401603</c:v>
                </c:pt>
                <c:pt idx="82859">
                  <c:v>0.98701808530039004</c:v>
                </c:pt>
                <c:pt idx="82860">
                  <c:v>0.993000721312017</c:v>
                </c:pt>
                <c:pt idx="82861">
                  <c:v>0.99346334654763901</c:v>
                </c:pt>
                <c:pt idx="82862">
                  <c:v>0.99064167403558701</c:v>
                </c:pt>
                <c:pt idx="82863">
                  <c:v>0.989843819842118</c:v>
                </c:pt>
                <c:pt idx="82864">
                  <c:v>0.991476304112891</c:v>
                </c:pt>
                <c:pt idx="82865">
                  <c:v>0.988878567326688</c:v>
                </c:pt>
                <c:pt idx="82866">
                  <c:v>0.98838400965196205</c:v>
                </c:pt>
                <c:pt idx="82867">
                  <c:v>0.99375174050912596</c:v>
                </c:pt>
                <c:pt idx="82868">
                  <c:v>0.98823072575582105</c:v>
                </c:pt>
                <c:pt idx="82869">
                  <c:v>0.98806383319832003</c:v>
                </c:pt>
                <c:pt idx="82870">
                  <c:v>0.98983167816337803</c:v>
                </c:pt>
                <c:pt idx="82871">
                  <c:v>0.98871814013799697</c:v>
                </c:pt>
                <c:pt idx="82872">
                  <c:v>0.99009699945451501</c:v>
                </c:pt>
                <c:pt idx="82873">
                  <c:v>0.99156997726879903</c:v>
                </c:pt>
                <c:pt idx="82874">
                  <c:v>0.99260442734094501</c:v>
                </c:pt>
                <c:pt idx="82875">
                  <c:v>0.98943480664680294</c:v>
                </c:pt>
                <c:pt idx="82876">
                  <c:v>0.98836258431536905</c:v>
                </c:pt>
                <c:pt idx="82877">
                  <c:v>0.991861182772525</c:v>
                </c:pt>
                <c:pt idx="82878">
                  <c:v>0.991330308602136</c:v>
                </c:pt>
                <c:pt idx="82879">
                  <c:v>0.99135603371074299</c:v>
                </c:pt>
                <c:pt idx="82880">
                  <c:v>0.98839312845184701</c:v>
                </c:pt>
                <c:pt idx="82881">
                  <c:v>0.99223154518506695</c:v>
                </c:pt>
                <c:pt idx="82882">
                  <c:v>0.98888082548317602</c:v>
                </c:pt>
                <c:pt idx="82883">
                  <c:v>0.98911584837840705</c:v>
                </c:pt>
                <c:pt idx="82884">
                  <c:v>0.98703108987092503</c:v>
                </c:pt>
                <c:pt idx="82885">
                  <c:v>0.99063928775710097</c:v>
                </c:pt>
                <c:pt idx="82886">
                  <c:v>0.98868676091308105</c:v>
                </c:pt>
                <c:pt idx="82887">
                  <c:v>0.99136250120997904</c:v>
                </c:pt>
                <c:pt idx="82888">
                  <c:v>0.98981630180767799</c:v>
                </c:pt>
                <c:pt idx="82889">
                  <c:v>0.99038958174376801</c:v>
                </c:pt>
                <c:pt idx="82890">
                  <c:v>0.99085086882032802</c:v>
                </c:pt>
                <c:pt idx="82891">
                  <c:v>0.989696324279558</c:v>
                </c:pt>
                <c:pt idx="82892">
                  <c:v>0.992561818866599</c:v>
                </c:pt>
                <c:pt idx="82893">
                  <c:v>0.99043578877191396</c:v>
                </c:pt>
                <c:pt idx="82894">
                  <c:v>0.99275964739787603</c:v>
                </c:pt>
                <c:pt idx="82895">
                  <c:v>0.989416221584973</c:v>
                </c:pt>
                <c:pt idx="82896">
                  <c:v>0.99430083017230897</c:v>
                </c:pt>
                <c:pt idx="82897">
                  <c:v>0.99039165739032997</c:v>
                </c:pt>
                <c:pt idx="82898">
                  <c:v>0.99007703630240196</c:v>
                </c:pt>
                <c:pt idx="82899">
                  <c:v>0.98919510201679595</c:v>
                </c:pt>
                <c:pt idx="82900">
                  <c:v>0.99066848595880197</c:v>
                </c:pt>
                <c:pt idx="82901">
                  <c:v>0.98893376021193702</c:v>
                </c:pt>
                <c:pt idx="82902">
                  <c:v>0.98992757434854906</c:v>
                </c:pt>
                <c:pt idx="82903">
                  <c:v>0.98811708275173205</c:v>
                </c:pt>
                <c:pt idx="82904">
                  <c:v>0.98940109093047002</c:v>
                </c:pt>
                <c:pt idx="82905">
                  <c:v>0.99388736935123401</c:v>
                </c:pt>
                <c:pt idx="82906">
                  <c:v>0.99101543206606602</c:v>
                </c:pt>
                <c:pt idx="82907">
                  <c:v>0.99097533059299303</c:v>
                </c:pt>
                <c:pt idx="82908">
                  <c:v>0.99057353759462297</c:v>
                </c:pt>
                <c:pt idx="82909">
                  <c:v>0.98972103687026602</c:v>
                </c:pt>
                <c:pt idx="82910">
                  <c:v>0.99036525462028302</c:v>
                </c:pt>
                <c:pt idx="82911">
                  <c:v>0.98892151310675702</c:v>
                </c:pt>
                <c:pt idx="82912">
                  <c:v>0.98870168035504802</c:v>
                </c:pt>
                <c:pt idx="82913">
                  <c:v>0.99110228727920302</c:v>
                </c:pt>
                <c:pt idx="82914">
                  <c:v>0.98998089813623202</c:v>
                </c:pt>
                <c:pt idx="82915">
                  <c:v>0.98865172908690302</c:v>
                </c:pt>
                <c:pt idx="82916">
                  <c:v>0.99325015865368704</c:v>
                </c:pt>
                <c:pt idx="82917">
                  <c:v>0.99002424128465705</c:v>
                </c:pt>
                <c:pt idx="82918">
                  <c:v>0.98929936619916004</c:v>
                </c:pt>
                <c:pt idx="82919">
                  <c:v>0.98596554197937403</c:v>
                </c:pt>
                <c:pt idx="82920">
                  <c:v>0.99236944200188604</c:v>
                </c:pt>
                <c:pt idx="82921">
                  <c:v>0.98804647628897002</c:v>
                </c:pt>
                <c:pt idx="82922">
                  <c:v>0.98761185492373305</c:v>
                </c:pt>
                <c:pt idx="82923">
                  <c:v>0.99244079484773495</c:v>
                </c:pt>
                <c:pt idx="82924">
                  <c:v>0.99304087068604296</c:v>
                </c:pt>
                <c:pt idx="82925">
                  <c:v>0.98751896812930096</c:v>
                </c:pt>
                <c:pt idx="82926">
                  <c:v>0.99244856042583496</c:v>
                </c:pt>
                <c:pt idx="82927">
                  <c:v>0.99216901571193405</c:v>
                </c:pt>
                <c:pt idx="82928">
                  <c:v>0.98848973719271405</c:v>
                </c:pt>
                <c:pt idx="82929">
                  <c:v>0.99240290261008901</c:v>
                </c:pt>
                <c:pt idx="82930">
                  <c:v>0.99166290703218696</c:v>
                </c:pt>
                <c:pt idx="82931">
                  <c:v>0.98875677119565797</c:v>
                </c:pt>
                <c:pt idx="82932">
                  <c:v>0.99237025169742199</c:v>
                </c:pt>
                <c:pt idx="82933">
                  <c:v>0.98989280327571405</c:v>
                </c:pt>
                <c:pt idx="82934">
                  <c:v>0.99227591052101105</c:v>
                </c:pt>
                <c:pt idx="82935">
                  <c:v>0.98832060915780295</c:v>
                </c:pt>
                <c:pt idx="82936">
                  <c:v>0.98793857535617702</c:v>
                </c:pt>
                <c:pt idx="82937">
                  <c:v>0.98824443111952598</c:v>
                </c:pt>
                <c:pt idx="82938">
                  <c:v>0.98789159592627795</c:v>
                </c:pt>
                <c:pt idx="82939">
                  <c:v>0.99267431964561603</c:v>
                </c:pt>
                <c:pt idx="82940">
                  <c:v>0.99229819745101799</c:v>
                </c:pt>
                <c:pt idx="82941">
                  <c:v>0.99295715355729397</c:v>
                </c:pt>
                <c:pt idx="82942">
                  <c:v>0.992429786261394</c:v>
                </c:pt>
                <c:pt idx="82943">
                  <c:v>0.98988582067526898</c:v>
                </c:pt>
                <c:pt idx="82944">
                  <c:v>0.991897341674851</c:v>
                </c:pt>
                <c:pt idx="82945">
                  <c:v>0.99133098918661899</c:v>
                </c:pt>
                <c:pt idx="82946">
                  <c:v>0.98717371735964698</c:v>
                </c:pt>
                <c:pt idx="82947">
                  <c:v>0.99320112572252195</c:v>
                </c:pt>
                <c:pt idx="82948">
                  <c:v>0.99023461320157902</c:v>
                </c:pt>
                <c:pt idx="82949">
                  <c:v>0.98939285064181404</c:v>
                </c:pt>
                <c:pt idx="82950">
                  <c:v>0.99368416084741595</c:v>
                </c:pt>
                <c:pt idx="82951">
                  <c:v>0.98953089113432602</c:v>
                </c:pt>
                <c:pt idx="82952">
                  <c:v>0.98678932010195797</c:v>
                </c:pt>
                <c:pt idx="82953">
                  <c:v>0.99366153616866704</c:v>
                </c:pt>
                <c:pt idx="82954">
                  <c:v>0.99320105133634295</c:v>
                </c:pt>
                <c:pt idx="82955">
                  <c:v>0.98858940721248401</c:v>
                </c:pt>
                <c:pt idx="82956">
                  <c:v>0.99160291019146796</c:v>
                </c:pt>
                <c:pt idx="82957">
                  <c:v>0.99115558417384098</c:v>
                </c:pt>
                <c:pt idx="82958">
                  <c:v>0.99002834756582103</c:v>
                </c:pt>
                <c:pt idx="82959">
                  <c:v>0.98816947800685895</c:v>
                </c:pt>
                <c:pt idx="82960">
                  <c:v>0.99057585020661998</c:v>
                </c:pt>
                <c:pt idx="82961">
                  <c:v>0.98896503709662598</c:v>
                </c:pt>
                <c:pt idx="82962">
                  <c:v>0.99403315246064405</c:v>
                </c:pt>
                <c:pt idx="82963">
                  <c:v>0.98858756349197097</c:v>
                </c:pt>
                <c:pt idx="82964">
                  <c:v>0.991727182044843</c:v>
                </c:pt>
                <c:pt idx="82965">
                  <c:v>0.98748685329106201</c:v>
                </c:pt>
                <c:pt idx="82966">
                  <c:v>0.99258501034174196</c:v>
                </c:pt>
                <c:pt idx="82967">
                  <c:v>0.986749394826133</c:v>
                </c:pt>
                <c:pt idx="82968">
                  <c:v>0.991804360814593</c:v>
                </c:pt>
                <c:pt idx="82969">
                  <c:v>0.988820897748656</c:v>
                </c:pt>
                <c:pt idx="82970">
                  <c:v>0.99303178823419902</c:v>
                </c:pt>
                <c:pt idx="82971">
                  <c:v>0.98883404688990295</c:v>
                </c:pt>
                <c:pt idx="82972">
                  <c:v>0.98904101448917903</c:v>
                </c:pt>
                <c:pt idx="82973">
                  <c:v>0.99203410220697896</c:v>
                </c:pt>
                <c:pt idx="82974">
                  <c:v>0.992080027287222</c:v>
                </c:pt>
                <c:pt idx="82975">
                  <c:v>0.98997995692781104</c:v>
                </c:pt>
                <c:pt idx="82976">
                  <c:v>0.98998846957542896</c:v>
                </c:pt>
                <c:pt idx="82977">
                  <c:v>0.99096419929775104</c:v>
                </c:pt>
                <c:pt idx="82978">
                  <c:v>0.98894886022886197</c:v>
                </c:pt>
                <c:pt idx="82979">
                  <c:v>0.99121343478686597</c:v>
                </c:pt>
                <c:pt idx="82980">
                  <c:v>0.99152288619707496</c:v>
                </c:pt>
                <c:pt idx="82981">
                  <c:v>0.98796817401539505</c:v>
                </c:pt>
                <c:pt idx="82982">
                  <c:v>0.99239206731715102</c:v>
                </c:pt>
                <c:pt idx="82983">
                  <c:v>0.99123070851244499</c:v>
                </c:pt>
                <c:pt idx="82984">
                  <c:v>0.98821562901839799</c:v>
                </c:pt>
                <c:pt idx="82985">
                  <c:v>0.992311839432648</c:v>
                </c:pt>
                <c:pt idx="82986">
                  <c:v>0.99185641672732205</c:v>
                </c:pt>
                <c:pt idx="82987">
                  <c:v>0.99403696020630505</c:v>
                </c:pt>
                <c:pt idx="82988">
                  <c:v>0.98961568298277403</c:v>
                </c:pt>
                <c:pt idx="82989">
                  <c:v>0.99223718382085702</c:v>
                </c:pt>
                <c:pt idx="82990">
                  <c:v>0.99215758433324397</c:v>
                </c:pt>
                <c:pt idx="82991">
                  <c:v>0.988972737794236</c:v>
                </c:pt>
                <c:pt idx="82992">
                  <c:v>0.99263785436548901</c:v>
                </c:pt>
                <c:pt idx="82993">
                  <c:v>0.991592689013161</c:v>
                </c:pt>
                <c:pt idx="82994">
                  <c:v>0.98957773340795596</c:v>
                </c:pt>
                <c:pt idx="82995">
                  <c:v>0.98934426588539304</c:v>
                </c:pt>
                <c:pt idx="82996">
                  <c:v>0.99353026480064899</c:v>
                </c:pt>
                <c:pt idx="82997">
                  <c:v>0.98755633174359403</c:v>
                </c:pt>
                <c:pt idx="82998">
                  <c:v>0.99382232811913196</c:v>
                </c:pt>
                <c:pt idx="82999">
                  <c:v>0.98884703270205199</c:v>
                </c:pt>
                <c:pt idx="83000">
                  <c:v>0.98827617962592096</c:v>
                </c:pt>
                <c:pt idx="83001">
                  <c:v>0.98898006374870095</c:v>
                </c:pt>
                <c:pt idx="83002">
                  <c:v>0.98892475812014402</c:v>
                </c:pt>
                <c:pt idx="83003">
                  <c:v>0.99356146892072295</c:v>
                </c:pt>
                <c:pt idx="83004">
                  <c:v>0.98670164367761903</c:v>
                </c:pt>
                <c:pt idx="83005">
                  <c:v>0.98855084372184299</c:v>
                </c:pt>
                <c:pt idx="83006">
                  <c:v>0.98953050976511403</c:v>
                </c:pt>
                <c:pt idx="83007">
                  <c:v>0.98922219242104203</c:v>
                </c:pt>
                <c:pt idx="83008">
                  <c:v>0.99148112649832798</c:v>
                </c:pt>
                <c:pt idx="83009">
                  <c:v>0.99315036805686097</c:v>
                </c:pt>
                <c:pt idx="83010">
                  <c:v>0.99312569443846299</c:v>
                </c:pt>
                <c:pt idx="83011">
                  <c:v>0.99058611254640505</c:v>
                </c:pt>
                <c:pt idx="83012">
                  <c:v>0.98843432806786302</c:v>
                </c:pt>
                <c:pt idx="83013">
                  <c:v>0.99071183845879596</c:v>
                </c:pt>
                <c:pt idx="83014">
                  <c:v>0.98983599247288601</c:v>
                </c:pt>
                <c:pt idx="83015">
                  <c:v>0.99198387726658399</c:v>
                </c:pt>
                <c:pt idx="83016">
                  <c:v>0.99439339315573605</c:v>
                </c:pt>
                <c:pt idx="83017">
                  <c:v>0.98735469992649005</c:v>
                </c:pt>
                <c:pt idx="83018">
                  <c:v>0.99246223023537905</c:v>
                </c:pt>
                <c:pt idx="83019">
                  <c:v>0.98836048244126795</c:v>
                </c:pt>
                <c:pt idx="83020">
                  <c:v>0.99048494359761496</c:v>
                </c:pt>
                <c:pt idx="83021">
                  <c:v>0.99165882113256099</c:v>
                </c:pt>
                <c:pt idx="83022">
                  <c:v>0.99231973835950404</c:v>
                </c:pt>
                <c:pt idx="83023">
                  <c:v>0.99220064525929397</c:v>
                </c:pt>
                <c:pt idx="83024">
                  <c:v>0.98824655656494298</c:v>
                </c:pt>
                <c:pt idx="83025">
                  <c:v>0.99208012809512203</c:v>
                </c:pt>
                <c:pt idx="83026">
                  <c:v>0.98926709743812702</c:v>
                </c:pt>
                <c:pt idx="83027">
                  <c:v>0.991471944813761</c:v>
                </c:pt>
                <c:pt idx="83028">
                  <c:v>0.98870892195625304</c:v>
                </c:pt>
                <c:pt idx="83029">
                  <c:v>0.99092865085158499</c:v>
                </c:pt>
                <c:pt idx="83030">
                  <c:v>0.98980054714230703</c:v>
                </c:pt>
                <c:pt idx="83031">
                  <c:v>0.98728875939648897</c:v>
                </c:pt>
                <c:pt idx="83032">
                  <c:v>0.99117476868464505</c:v>
                </c:pt>
                <c:pt idx="83033">
                  <c:v>0.98632306422227201</c:v>
                </c:pt>
                <c:pt idx="83034">
                  <c:v>0.990938253131467</c:v>
                </c:pt>
                <c:pt idx="83035">
                  <c:v>0.99047968758997196</c:v>
                </c:pt>
                <c:pt idx="83036">
                  <c:v>0.98765497381490597</c:v>
                </c:pt>
                <c:pt idx="83037">
                  <c:v>0.98978708008522598</c:v>
                </c:pt>
                <c:pt idx="83038">
                  <c:v>0.989726030656912</c:v>
                </c:pt>
                <c:pt idx="83039">
                  <c:v>0.99209285312681805</c:v>
                </c:pt>
                <c:pt idx="83040">
                  <c:v>0.98931590223378896</c:v>
                </c:pt>
                <c:pt idx="83041">
                  <c:v>0.99002413644659304</c:v>
                </c:pt>
                <c:pt idx="83042">
                  <c:v>0.99354128697410604</c:v>
                </c:pt>
                <c:pt idx="83043">
                  <c:v>0.99018515478327795</c:v>
                </c:pt>
                <c:pt idx="83044">
                  <c:v>0.98731655063225499</c:v>
                </c:pt>
                <c:pt idx="83045">
                  <c:v>0.99337108975829802</c:v>
                </c:pt>
                <c:pt idx="83046">
                  <c:v>0.9911939807704</c:v>
                </c:pt>
                <c:pt idx="83047">
                  <c:v>0.99068881844911605</c:v>
                </c:pt>
                <c:pt idx="83048">
                  <c:v>0.99200817589554302</c:v>
                </c:pt>
                <c:pt idx="83049">
                  <c:v>0.98932750589808904</c:v>
                </c:pt>
                <c:pt idx="83050">
                  <c:v>0.98978536390470595</c:v>
                </c:pt>
                <c:pt idx="83051">
                  <c:v>0.99066469438025595</c:v>
                </c:pt>
                <c:pt idx="83052">
                  <c:v>0.99211416589175605</c:v>
                </c:pt>
                <c:pt idx="83053">
                  <c:v>0.98774323891202298</c:v>
                </c:pt>
                <c:pt idx="83054">
                  <c:v>0.99086484720658197</c:v>
                </c:pt>
                <c:pt idx="83055">
                  <c:v>0.988985576161175</c:v>
                </c:pt>
                <c:pt idx="83056">
                  <c:v>0.99032302360559299</c:v>
                </c:pt>
                <c:pt idx="83057">
                  <c:v>0.99080747017566595</c:v>
                </c:pt>
                <c:pt idx="83058">
                  <c:v>0.98837229513650804</c:v>
                </c:pt>
                <c:pt idx="83059">
                  <c:v>0.99035404688940198</c:v>
                </c:pt>
                <c:pt idx="83060">
                  <c:v>0.99302822158730697</c:v>
                </c:pt>
                <c:pt idx="83061">
                  <c:v>0.98789067887137805</c:v>
                </c:pt>
                <c:pt idx="83062">
                  <c:v>0.99178376801914603</c:v>
                </c:pt>
                <c:pt idx="83063">
                  <c:v>0.98937574637375003</c:v>
                </c:pt>
                <c:pt idx="83064">
                  <c:v>0.98936118375544502</c:v>
                </c:pt>
                <c:pt idx="83065">
                  <c:v>0.98938802863765896</c:v>
                </c:pt>
                <c:pt idx="83066">
                  <c:v>0.99086372271838197</c:v>
                </c:pt>
                <c:pt idx="83067">
                  <c:v>0.98915610148524802</c:v>
                </c:pt>
                <c:pt idx="83068">
                  <c:v>0.99075998019244205</c:v>
                </c:pt>
                <c:pt idx="83069">
                  <c:v>0.98788188565806101</c:v>
                </c:pt>
                <c:pt idx="83070">
                  <c:v>0.99219660082643202</c:v>
                </c:pt>
                <c:pt idx="83071">
                  <c:v>0.989973594374296</c:v>
                </c:pt>
                <c:pt idx="83072">
                  <c:v>0.98803676859276601</c:v>
                </c:pt>
                <c:pt idx="83073">
                  <c:v>0.989109993065308</c:v>
                </c:pt>
                <c:pt idx="83074">
                  <c:v>0.98840016752191295</c:v>
                </c:pt>
                <c:pt idx="83075">
                  <c:v>0.99057575704145695</c:v>
                </c:pt>
                <c:pt idx="83076">
                  <c:v>0.98962052065241601</c:v>
                </c:pt>
                <c:pt idx="83077">
                  <c:v>0.99227423642424095</c:v>
                </c:pt>
                <c:pt idx="83078">
                  <c:v>0.98985884177793204</c:v>
                </c:pt>
                <c:pt idx="83079">
                  <c:v>0.99183396088600095</c:v>
                </c:pt>
                <c:pt idx="83080">
                  <c:v>0.99329814161853702</c:v>
                </c:pt>
                <c:pt idx="83081">
                  <c:v>0.99226759071889203</c:v>
                </c:pt>
                <c:pt idx="83082">
                  <c:v>0.99430793534601203</c:v>
                </c:pt>
                <c:pt idx="83083">
                  <c:v>0.98858836625861402</c:v>
                </c:pt>
                <c:pt idx="83084">
                  <c:v>0.99093817660708094</c:v>
                </c:pt>
                <c:pt idx="83085">
                  <c:v>0.99398116892143695</c:v>
                </c:pt>
                <c:pt idx="83086">
                  <c:v>0.98676487964554704</c:v>
                </c:pt>
                <c:pt idx="83087">
                  <c:v>0.99093218835441899</c:v>
                </c:pt>
                <c:pt idx="83088">
                  <c:v>0.99198496964609895</c:v>
                </c:pt>
                <c:pt idx="83089">
                  <c:v>0.98837663320663305</c:v>
                </c:pt>
                <c:pt idx="83090">
                  <c:v>0.98674396871169101</c:v>
                </c:pt>
                <c:pt idx="83091">
                  <c:v>0.991326991369616</c:v>
                </c:pt>
                <c:pt idx="83092">
                  <c:v>0.98898065196772</c:v>
                </c:pt>
                <c:pt idx="83093">
                  <c:v>0.99001993085172602</c:v>
                </c:pt>
                <c:pt idx="83094">
                  <c:v>0.99337596147463103</c:v>
                </c:pt>
                <c:pt idx="83095">
                  <c:v>0.99081980785754697</c:v>
                </c:pt>
                <c:pt idx="83096">
                  <c:v>0.99232820492589102</c:v>
                </c:pt>
                <c:pt idx="83097">
                  <c:v>0.99123654132500505</c:v>
                </c:pt>
                <c:pt idx="83098">
                  <c:v>0.99259622370220102</c:v>
                </c:pt>
                <c:pt idx="83099">
                  <c:v>0.98819167822783704</c:v>
                </c:pt>
                <c:pt idx="83100">
                  <c:v>0.99397327973991301</c:v>
                </c:pt>
                <c:pt idx="83101">
                  <c:v>0.98811244513049001</c:v>
                </c:pt>
                <c:pt idx="83102">
                  <c:v>0.99123611973219095</c:v>
                </c:pt>
                <c:pt idx="83103">
                  <c:v>0.99050461584903604</c:v>
                </c:pt>
                <c:pt idx="83104">
                  <c:v>0.98982521808380697</c:v>
                </c:pt>
                <c:pt idx="83105">
                  <c:v>0.99087595852569899</c:v>
                </c:pt>
                <c:pt idx="83106">
                  <c:v>0.99476654222985805</c:v>
                </c:pt>
                <c:pt idx="83107">
                  <c:v>0.98914845596791601</c:v>
                </c:pt>
                <c:pt idx="83108">
                  <c:v>0.98779950048828602</c:v>
                </c:pt>
                <c:pt idx="83109">
                  <c:v>0.99179370578655401</c:v>
                </c:pt>
                <c:pt idx="83110">
                  <c:v>0.98582867179288602</c:v>
                </c:pt>
                <c:pt idx="83111">
                  <c:v>0.99339969593792699</c:v>
                </c:pt>
                <c:pt idx="83112">
                  <c:v>0.99216627213340203</c:v>
                </c:pt>
                <c:pt idx="83113">
                  <c:v>0.98936120753149803</c:v>
                </c:pt>
                <c:pt idx="83114">
                  <c:v>0.988686302798366</c:v>
                </c:pt>
                <c:pt idx="83115">
                  <c:v>0.98872985387949197</c:v>
                </c:pt>
                <c:pt idx="83116">
                  <c:v>0.989860548310322</c:v>
                </c:pt>
                <c:pt idx="83117">
                  <c:v>0.98666897724555902</c:v>
                </c:pt>
                <c:pt idx="83118">
                  <c:v>0.993492109525273</c:v>
                </c:pt>
                <c:pt idx="83119">
                  <c:v>0.992999755481353</c:v>
                </c:pt>
                <c:pt idx="83120">
                  <c:v>0.99173708093424096</c:v>
                </c:pt>
                <c:pt idx="83121">
                  <c:v>0.98829751809712096</c:v>
                </c:pt>
                <c:pt idx="83122">
                  <c:v>0.99416765656931405</c:v>
                </c:pt>
                <c:pt idx="83123">
                  <c:v>0.98747511473093297</c:v>
                </c:pt>
                <c:pt idx="83124">
                  <c:v>0.99051589178164001</c:v>
                </c:pt>
                <c:pt idx="83125">
                  <c:v>0.99323325897539905</c:v>
                </c:pt>
                <c:pt idx="83126">
                  <c:v>0.98782494536147003</c:v>
                </c:pt>
                <c:pt idx="83127">
                  <c:v>0.99179691913133405</c:v>
                </c:pt>
                <c:pt idx="83128">
                  <c:v>0.98891228524343899</c:v>
                </c:pt>
                <c:pt idx="83129">
                  <c:v>0.98656539242117403</c:v>
                </c:pt>
                <c:pt idx="83130">
                  <c:v>0.99158676597137596</c:v>
                </c:pt>
                <c:pt idx="83131">
                  <c:v>0.99375458672330197</c:v>
                </c:pt>
                <c:pt idx="83132">
                  <c:v>0.98867558890190099</c:v>
                </c:pt>
                <c:pt idx="83133">
                  <c:v>0.989187066371916</c:v>
                </c:pt>
                <c:pt idx="83134">
                  <c:v>0.992625808655341</c:v>
                </c:pt>
                <c:pt idx="83135">
                  <c:v>0.987162513922616</c:v>
                </c:pt>
                <c:pt idx="83136">
                  <c:v>0.98700815614722504</c:v>
                </c:pt>
                <c:pt idx="83137">
                  <c:v>0.99219627091570095</c:v>
                </c:pt>
                <c:pt idx="83138">
                  <c:v>0.98884847169452394</c:v>
                </c:pt>
                <c:pt idx="83139">
                  <c:v>0.989858685075656</c:v>
                </c:pt>
                <c:pt idx="83140">
                  <c:v>0.98928674574533204</c:v>
                </c:pt>
                <c:pt idx="83141">
                  <c:v>0.98879739324587601</c:v>
                </c:pt>
                <c:pt idx="83142">
                  <c:v>0.98944679594626905</c:v>
                </c:pt>
                <c:pt idx="83143">
                  <c:v>0.98923717503094799</c:v>
                </c:pt>
                <c:pt idx="83144">
                  <c:v>0.98839293917066895</c:v>
                </c:pt>
                <c:pt idx="83145">
                  <c:v>0.98888933460961603</c:v>
                </c:pt>
                <c:pt idx="83146">
                  <c:v>0.98670981156187898</c:v>
                </c:pt>
                <c:pt idx="83147">
                  <c:v>0.99153585324009597</c:v>
                </c:pt>
                <c:pt idx="83148">
                  <c:v>0.98962425772835605</c:v>
                </c:pt>
                <c:pt idx="83149">
                  <c:v>0.98828220607376505</c:v>
                </c:pt>
                <c:pt idx="83150">
                  <c:v>0.98797434762516301</c:v>
                </c:pt>
                <c:pt idx="83151">
                  <c:v>0.98788831260066401</c:v>
                </c:pt>
                <c:pt idx="83152">
                  <c:v>0.98965728682639298</c:v>
                </c:pt>
                <c:pt idx="83153">
                  <c:v>0.98699506565155104</c:v>
                </c:pt>
                <c:pt idx="83154">
                  <c:v>0.98754237245503096</c:v>
                </c:pt>
                <c:pt idx="83155">
                  <c:v>0.99189407997479495</c:v>
                </c:pt>
                <c:pt idx="83156">
                  <c:v>0.99307418999735098</c:v>
                </c:pt>
                <c:pt idx="83157">
                  <c:v>0.99171831042761405</c:v>
                </c:pt>
                <c:pt idx="83158">
                  <c:v>0.99149419845167497</c:v>
                </c:pt>
                <c:pt idx="83159">
                  <c:v>0.98860562126891205</c:v>
                </c:pt>
                <c:pt idx="83160">
                  <c:v>0.99131134143933397</c:v>
                </c:pt>
                <c:pt idx="83161">
                  <c:v>0.99380201816526104</c:v>
                </c:pt>
                <c:pt idx="83162">
                  <c:v>0.99178160406099303</c:v>
                </c:pt>
                <c:pt idx="83163">
                  <c:v>0.99101806452240104</c:v>
                </c:pt>
                <c:pt idx="83164">
                  <c:v>0.99134526918287103</c:v>
                </c:pt>
                <c:pt idx="83165">
                  <c:v>0.990114621139072</c:v>
                </c:pt>
                <c:pt idx="83166">
                  <c:v>0.98844007528224398</c:v>
                </c:pt>
                <c:pt idx="83167">
                  <c:v>0.99256710483388899</c:v>
                </c:pt>
                <c:pt idx="83168">
                  <c:v>0.99157244472956696</c:v>
                </c:pt>
                <c:pt idx="83169">
                  <c:v>0.99127866087538496</c:v>
                </c:pt>
                <c:pt idx="83170">
                  <c:v>0.99292916109191698</c:v>
                </c:pt>
                <c:pt idx="83171">
                  <c:v>0.99262366095103005</c:v>
                </c:pt>
                <c:pt idx="83172">
                  <c:v>0.98807451134145297</c:v>
                </c:pt>
                <c:pt idx="83173">
                  <c:v>0.99086369281731601</c:v>
                </c:pt>
                <c:pt idx="83174">
                  <c:v>0.988931779258582</c:v>
                </c:pt>
                <c:pt idx="83175">
                  <c:v>0.98986760246337502</c:v>
                </c:pt>
                <c:pt idx="83176">
                  <c:v>0.99215279513784504</c:v>
                </c:pt>
                <c:pt idx="83177">
                  <c:v>0.98991622793774403</c:v>
                </c:pt>
                <c:pt idx="83178">
                  <c:v>0.99046375715232104</c:v>
                </c:pt>
                <c:pt idx="83179">
                  <c:v>0.99005145928671701</c:v>
                </c:pt>
                <c:pt idx="83180">
                  <c:v>0.98847035558804497</c:v>
                </c:pt>
                <c:pt idx="83181">
                  <c:v>0.99154842670294896</c:v>
                </c:pt>
                <c:pt idx="83182">
                  <c:v>0.98876755292964702</c:v>
                </c:pt>
                <c:pt idx="83183">
                  <c:v>0.98795259776409505</c:v>
                </c:pt>
                <c:pt idx="83184">
                  <c:v>0.99072234925964997</c:v>
                </c:pt>
                <c:pt idx="83185">
                  <c:v>0.98796255201307404</c:v>
                </c:pt>
                <c:pt idx="83186">
                  <c:v>0.98942503242722601</c:v>
                </c:pt>
                <c:pt idx="83187">
                  <c:v>0.99166227662496598</c:v>
                </c:pt>
                <c:pt idx="83188">
                  <c:v>0.98738874007530097</c:v>
                </c:pt>
                <c:pt idx="83189">
                  <c:v>0.989931002289828</c:v>
                </c:pt>
                <c:pt idx="83190">
                  <c:v>0.98835563756599298</c:v>
                </c:pt>
                <c:pt idx="83191">
                  <c:v>0.99116281335092005</c:v>
                </c:pt>
                <c:pt idx="83192">
                  <c:v>0.99020052265703595</c:v>
                </c:pt>
                <c:pt idx="83193">
                  <c:v>0.99090847278694805</c:v>
                </c:pt>
                <c:pt idx="83194">
                  <c:v>0.98736206907131396</c:v>
                </c:pt>
                <c:pt idx="83195">
                  <c:v>0.99150222164989499</c:v>
                </c:pt>
                <c:pt idx="83196">
                  <c:v>0.98942057502671799</c:v>
                </c:pt>
                <c:pt idx="83197">
                  <c:v>0.98824302198148395</c:v>
                </c:pt>
                <c:pt idx="83198">
                  <c:v>0.98965055107670397</c:v>
                </c:pt>
                <c:pt idx="83199">
                  <c:v>0.98761439127225803</c:v>
                </c:pt>
                <c:pt idx="83200">
                  <c:v>0.99333323026535603</c:v>
                </c:pt>
                <c:pt idx="83201">
                  <c:v>0.98811020476709199</c:v>
                </c:pt>
                <c:pt idx="83202">
                  <c:v>0.98764914321756703</c:v>
                </c:pt>
                <c:pt idx="83203">
                  <c:v>0.99147904906723705</c:v>
                </c:pt>
                <c:pt idx="83204">
                  <c:v>0.98949092422379503</c:v>
                </c:pt>
                <c:pt idx="83205">
                  <c:v>0.99213293879730902</c:v>
                </c:pt>
                <c:pt idx="83206">
                  <c:v>0.98840446840898299</c:v>
                </c:pt>
                <c:pt idx="83207">
                  <c:v>0.98602151063278598</c:v>
                </c:pt>
                <c:pt idx="83208">
                  <c:v>0.99141971142911001</c:v>
                </c:pt>
                <c:pt idx="83209">
                  <c:v>0.99283792212246202</c:v>
                </c:pt>
                <c:pt idx="83210">
                  <c:v>0.98717452407708595</c:v>
                </c:pt>
                <c:pt idx="83211">
                  <c:v>0.99012891364938105</c:v>
                </c:pt>
                <c:pt idx="83212">
                  <c:v>0.99287261444678698</c:v>
                </c:pt>
                <c:pt idx="83213">
                  <c:v>0.99063747877677599</c:v>
                </c:pt>
                <c:pt idx="83214">
                  <c:v>0.98870949313332102</c:v>
                </c:pt>
                <c:pt idx="83215">
                  <c:v>0.98955561766232103</c:v>
                </c:pt>
                <c:pt idx="83216">
                  <c:v>0.99015456870415797</c:v>
                </c:pt>
                <c:pt idx="83217">
                  <c:v>0.98929233975891495</c:v>
                </c:pt>
                <c:pt idx="83218">
                  <c:v>0.99033342383655998</c:v>
                </c:pt>
                <c:pt idx="83219">
                  <c:v>0.99429537457775496</c:v>
                </c:pt>
                <c:pt idx="83220">
                  <c:v>0.98877539406197901</c:v>
                </c:pt>
                <c:pt idx="83221">
                  <c:v>0.99154555514134701</c:v>
                </c:pt>
                <c:pt idx="83222">
                  <c:v>0.99275717364115101</c:v>
                </c:pt>
                <c:pt idx="83223">
                  <c:v>0.99057026039434004</c:v>
                </c:pt>
                <c:pt idx="83224">
                  <c:v>0.99052698457807198</c:v>
                </c:pt>
                <c:pt idx="83225">
                  <c:v>0.98800044662796105</c:v>
                </c:pt>
                <c:pt idx="83226">
                  <c:v>0.98859107925679701</c:v>
                </c:pt>
                <c:pt idx="83227">
                  <c:v>0.991979713118192</c:v>
                </c:pt>
                <c:pt idx="83228">
                  <c:v>0.98938105344201999</c:v>
                </c:pt>
                <c:pt idx="83229">
                  <c:v>0.99088577827651703</c:v>
                </c:pt>
                <c:pt idx="83230">
                  <c:v>0.98554941399978102</c:v>
                </c:pt>
                <c:pt idx="83231">
                  <c:v>0.99230804430391994</c:v>
                </c:pt>
                <c:pt idx="83232">
                  <c:v>0.99357601552447095</c:v>
                </c:pt>
                <c:pt idx="83233">
                  <c:v>0.98949147070910304</c:v>
                </c:pt>
                <c:pt idx="83234">
                  <c:v>0.990299045189591</c:v>
                </c:pt>
                <c:pt idx="83235">
                  <c:v>0.99116300250602796</c:v>
                </c:pt>
                <c:pt idx="83236">
                  <c:v>0.99108370320344996</c:v>
                </c:pt>
                <c:pt idx="83237">
                  <c:v>0.98937390018869198</c:v>
                </c:pt>
                <c:pt idx="83238">
                  <c:v>0.99154963556319398</c:v>
                </c:pt>
                <c:pt idx="83239">
                  <c:v>0.99257018629650795</c:v>
                </c:pt>
                <c:pt idx="83240">
                  <c:v>0.990793379097755</c:v>
                </c:pt>
                <c:pt idx="83241">
                  <c:v>0.99069921327928201</c:v>
                </c:pt>
                <c:pt idx="83242">
                  <c:v>0.98782671809373701</c:v>
                </c:pt>
                <c:pt idx="83243">
                  <c:v>0.99033386011568902</c:v>
                </c:pt>
                <c:pt idx="83244">
                  <c:v>0.99267120617679305</c:v>
                </c:pt>
                <c:pt idx="83245">
                  <c:v>0.990829084042263</c:v>
                </c:pt>
                <c:pt idx="83246">
                  <c:v>0.98688032827602101</c:v>
                </c:pt>
                <c:pt idx="83247">
                  <c:v>0.994112257293437</c:v>
                </c:pt>
                <c:pt idx="83248">
                  <c:v>0.991240506531605</c:v>
                </c:pt>
                <c:pt idx="83249">
                  <c:v>0.98817729872859905</c:v>
                </c:pt>
                <c:pt idx="83250">
                  <c:v>0.99304997303240905</c:v>
                </c:pt>
                <c:pt idx="83251">
                  <c:v>0.99239278468361702</c:v>
                </c:pt>
                <c:pt idx="83252">
                  <c:v>0.99390528485534402</c:v>
                </c:pt>
                <c:pt idx="83253">
                  <c:v>0.99142001793936396</c:v>
                </c:pt>
                <c:pt idx="83254">
                  <c:v>0.99371797963563102</c:v>
                </c:pt>
                <c:pt idx="83255">
                  <c:v>0.98764259723799097</c:v>
                </c:pt>
                <c:pt idx="83256">
                  <c:v>0.98867242471384298</c:v>
                </c:pt>
                <c:pt idx="83257">
                  <c:v>0.99181782023992104</c:v>
                </c:pt>
                <c:pt idx="83258">
                  <c:v>0.98955706115612396</c:v>
                </c:pt>
                <c:pt idx="83259">
                  <c:v>0.99379266408843103</c:v>
                </c:pt>
                <c:pt idx="83260">
                  <c:v>0.98991270199998704</c:v>
                </c:pt>
                <c:pt idx="83261">
                  <c:v>0.99255918704995405</c:v>
                </c:pt>
                <c:pt idx="83262">
                  <c:v>0.99403785079278295</c:v>
                </c:pt>
                <c:pt idx="83263">
                  <c:v>0.99365276166289696</c:v>
                </c:pt>
                <c:pt idx="83264">
                  <c:v>0.987557450385534</c:v>
                </c:pt>
                <c:pt idx="83265">
                  <c:v>0.98808222218744002</c:v>
                </c:pt>
                <c:pt idx="83266">
                  <c:v>0.99227716820214795</c:v>
                </c:pt>
                <c:pt idx="83267">
                  <c:v>0.98706482886636904</c:v>
                </c:pt>
                <c:pt idx="83268">
                  <c:v>0.98834549429007801</c:v>
                </c:pt>
                <c:pt idx="83269">
                  <c:v>0.98678891904847199</c:v>
                </c:pt>
                <c:pt idx="83270">
                  <c:v>0.991096344667733</c:v>
                </c:pt>
                <c:pt idx="83271">
                  <c:v>0.98707970513995003</c:v>
                </c:pt>
                <c:pt idx="83272">
                  <c:v>0.99101415716324803</c:v>
                </c:pt>
                <c:pt idx="83273">
                  <c:v>0.99116563781165201</c:v>
                </c:pt>
                <c:pt idx="83274">
                  <c:v>0.99071827618113495</c:v>
                </c:pt>
                <c:pt idx="83275">
                  <c:v>0.99215315261524595</c:v>
                </c:pt>
                <c:pt idx="83276">
                  <c:v>0.99196150402677497</c:v>
                </c:pt>
                <c:pt idx="83277">
                  <c:v>0.98923813618580503</c:v>
                </c:pt>
                <c:pt idx="83278">
                  <c:v>0.992790416111619</c:v>
                </c:pt>
                <c:pt idx="83279">
                  <c:v>0.98688999035453395</c:v>
                </c:pt>
                <c:pt idx="83280">
                  <c:v>0.99075716598272301</c:v>
                </c:pt>
                <c:pt idx="83281">
                  <c:v>0.98689723044410005</c:v>
                </c:pt>
                <c:pt idx="83282">
                  <c:v>0.99169569464178997</c:v>
                </c:pt>
                <c:pt idx="83283">
                  <c:v>0.98817640586364897</c:v>
                </c:pt>
                <c:pt idx="83284">
                  <c:v>0.99294722687835202</c:v>
                </c:pt>
                <c:pt idx="83285">
                  <c:v>0.98771753483939695</c:v>
                </c:pt>
                <c:pt idx="83286">
                  <c:v>0.98908166939588205</c:v>
                </c:pt>
                <c:pt idx="83287">
                  <c:v>0.99163579678707203</c:v>
                </c:pt>
                <c:pt idx="83288">
                  <c:v>0.98892333971900703</c:v>
                </c:pt>
                <c:pt idx="83289">
                  <c:v>0.98800273642163094</c:v>
                </c:pt>
                <c:pt idx="83290">
                  <c:v>0.98908660076181998</c:v>
                </c:pt>
                <c:pt idx="83291">
                  <c:v>0.99112820810181301</c:v>
                </c:pt>
                <c:pt idx="83292">
                  <c:v>0.98991965923324199</c:v>
                </c:pt>
                <c:pt idx="83293">
                  <c:v>0.99146020257192002</c:v>
                </c:pt>
                <c:pt idx="83294">
                  <c:v>0.988995081465323</c:v>
                </c:pt>
                <c:pt idx="83295">
                  <c:v>0.98759014123328104</c:v>
                </c:pt>
                <c:pt idx="83296">
                  <c:v>0.99137126808611797</c:v>
                </c:pt>
                <c:pt idx="83297">
                  <c:v>0.98802741935827398</c:v>
                </c:pt>
                <c:pt idx="83298">
                  <c:v>0.98954702203571798</c:v>
                </c:pt>
                <c:pt idx="83299">
                  <c:v>0.99128810845898396</c:v>
                </c:pt>
                <c:pt idx="83300">
                  <c:v>0.989505159434106</c:v>
                </c:pt>
                <c:pt idx="83301">
                  <c:v>0.98897613733906997</c:v>
                </c:pt>
                <c:pt idx="83302">
                  <c:v>0.99294981622541501</c:v>
                </c:pt>
                <c:pt idx="83303">
                  <c:v>0.990369467824328</c:v>
                </c:pt>
                <c:pt idx="83304">
                  <c:v>0.98699064716087004</c:v>
                </c:pt>
                <c:pt idx="83305">
                  <c:v>0.99302537316889805</c:v>
                </c:pt>
                <c:pt idx="83306">
                  <c:v>0.98887847566187104</c:v>
                </c:pt>
                <c:pt idx="83307">
                  <c:v>0.99001693052633699</c:v>
                </c:pt>
                <c:pt idx="83308">
                  <c:v>0.99556112641196504</c:v>
                </c:pt>
                <c:pt idx="83309">
                  <c:v>0.98811150397990499</c:v>
                </c:pt>
                <c:pt idx="83310">
                  <c:v>0.99267551512357899</c:v>
                </c:pt>
                <c:pt idx="83311">
                  <c:v>0.99311670383253803</c:v>
                </c:pt>
                <c:pt idx="83312">
                  <c:v>0.98962305338191303</c:v>
                </c:pt>
                <c:pt idx="83313">
                  <c:v>0.99199943405058</c:v>
                </c:pt>
                <c:pt idx="83314">
                  <c:v>0.98719929581893495</c:v>
                </c:pt>
                <c:pt idx="83315">
                  <c:v>0.98669088157260199</c:v>
                </c:pt>
                <c:pt idx="83316">
                  <c:v>0.98936175491719502</c:v>
                </c:pt>
                <c:pt idx="83317">
                  <c:v>0.990846477506796</c:v>
                </c:pt>
                <c:pt idx="83318">
                  <c:v>0.99099877629573396</c:v>
                </c:pt>
                <c:pt idx="83319">
                  <c:v>0.98781753444778597</c:v>
                </c:pt>
                <c:pt idx="83320">
                  <c:v>0.99203709917446004</c:v>
                </c:pt>
                <c:pt idx="83321">
                  <c:v>0.99127923871287804</c:v>
                </c:pt>
                <c:pt idx="83322">
                  <c:v>0.98923620946341895</c:v>
                </c:pt>
                <c:pt idx="83323">
                  <c:v>0.991587903475596</c:v>
                </c:pt>
                <c:pt idx="83324">
                  <c:v>0.99003689443145204</c:v>
                </c:pt>
                <c:pt idx="83325">
                  <c:v>0.99175720498744602</c:v>
                </c:pt>
                <c:pt idx="83326">
                  <c:v>0.99084743462882696</c:v>
                </c:pt>
                <c:pt idx="83327">
                  <c:v>0.99297276478955498</c:v>
                </c:pt>
                <c:pt idx="83328">
                  <c:v>0.99046604945632</c:v>
                </c:pt>
                <c:pt idx="83329">
                  <c:v>0.98739548384123299</c:v>
                </c:pt>
                <c:pt idx="83330">
                  <c:v>0.98844782220613003</c:v>
                </c:pt>
                <c:pt idx="83331">
                  <c:v>0.98774206603662296</c:v>
                </c:pt>
                <c:pt idx="83332">
                  <c:v>0.98955911863215895</c:v>
                </c:pt>
                <c:pt idx="83333">
                  <c:v>0.98767704042666604</c:v>
                </c:pt>
                <c:pt idx="83334">
                  <c:v>0.98829500399851899</c:v>
                </c:pt>
                <c:pt idx="83335">
                  <c:v>0.98717560692758599</c:v>
                </c:pt>
                <c:pt idx="83336">
                  <c:v>0.99256418919455203</c:v>
                </c:pt>
                <c:pt idx="83337">
                  <c:v>0.989981658250778</c:v>
                </c:pt>
                <c:pt idx="83338">
                  <c:v>0.98696432045284899</c:v>
                </c:pt>
                <c:pt idx="83339">
                  <c:v>0.99129561715002501</c:v>
                </c:pt>
                <c:pt idx="83340">
                  <c:v>0.98960844788291302</c:v>
                </c:pt>
                <c:pt idx="83341">
                  <c:v>0.99325205857619503</c:v>
                </c:pt>
                <c:pt idx="83342">
                  <c:v>0.99302911716674702</c:v>
                </c:pt>
                <c:pt idx="83343">
                  <c:v>0.98727679663057499</c:v>
                </c:pt>
                <c:pt idx="83344">
                  <c:v>0.99290899142018896</c:v>
                </c:pt>
                <c:pt idx="83345">
                  <c:v>0.99033840723313504</c:v>
                </c:pt>
                <c:pt idx="83346">
                  <c:v>0.98728396567635102</c:v>
                </c:pt>
                <c:pt idx="83347">
                  <c:v>0.99247023207704599</c:v>
                </c:pt>
                <c:pt idx="83348">
                  <c:v>0.98723181776968605</c:v>
                </c:pt>
                <c:pt idx="83349">
                  <c:v>0.99279887924013199</c:v>
                </c:pt>
                <c:pt idx="83350">
                  <c:v>0.98949071327569404</c:v>
                </c:pt>
                <c:pt idx="83351">
                  <c:v>0.99101130673011795</c:v>
                </c:pt>
                <c:pt idx="83352">
                  <c:v>0.98906786210474695</c:v>
                </c:pt>
                <c:pt idx="83353">
                  <c:v>0.99006635493158002</c:v>
                </c:pt>
                <c:pt idx="83354">
                  <c:v>0.98909617955686202</c:v>
                </c:pt>
                <c:pt idx="83355">
                  <c:v>0.98826469851688803</c:v>
                </c:pt>
                <c:pt idx="83356">
                  <c:v>0.987090819735156</c:v>
                </c:pt>
                <c:pt idx="83357">
                  <c:v>0.99152277286135104</c:v>
                </c:pt>
                <c:pt idx="83358">
                  <c:v>0.99079171292132395</c:v>
                </c:pt>
                <c:pt idx="83359">
                  <c:v>0.98790054150902296</c:v>
                </c:pt>
                <c:pt idx="83360">
                  <c:v>0.99370347248396995</c:v>
                </c:pt>
                <c:pt idx="83361">
                  <c:v>0.99107956153472798</c:v>
                </c:pt>
                <c:pt idx="83362">
                  <c:v>0.98640350601104199</c:v>
                </c:pt>
                <c:pt idx="83363">
                  <c:v>0.99114824307785498</c:v>
                </c:pt>
                <c:pt idx="83364">
                  <c:v>0.99365952880674502</c:v>
                </c:pt>
                <c:pt idx="83365">
                  <c:v>0.988306817760638</c:v>
                </c:pt>
                <c:pt idx="83366">
                  <c:v>0.98752910597138499</c:v>
                </c:pt>
                <c:pt idx="83367">
                  <c:v>0.99002568419951797</c:v>
                </c:pt>
                <c:pt idx="83368">
                  <c:v>0.99352003584398196</c:v>
                </c:pt>
                <c:pt idx="83369">
                  <c:v>0.98853662512664198</c:v>
                </c:pt>
                <c:pt idx="83370">
                  <c:v>0.99298211180153595</c:v>
                </c:pt>
                <c:pt idx="83371">
                  <c:v>0.990652760880808</c:v>
                </c:pt>
                <c:pt idx="83372">
                  <c:v>0.99176168659372099</c:v>
                </c:pt>
                <c:pt idx="83373">
                  <c:v>0.991991638346019</c:v>
                </c:pt>
                <c:pt idx="83374">
                  <c:v>0.98983079808875296</c:v>
                </c:pt>
                <c:pt idx="83375">
                  <c:v>0.99148982829341303</c:v>
                </c:pt>
                <c:pt idx="83376">
                  <c:v>0.98974675155345904</c:v>
                </c:pt>
                <c:pt idx="83377">
                  <c:v>0.98882485167796097</c:v>
                </c:pt>
                <c:pt idx="83378">
                  <c:v>0.98665002557123305</c:v>
                </c:pt>
                <c:pt idx="83379">
                  <c:v>0.990497326293868</c:v>
                </c:pt>
                <c:pt idx="83380">
                  <c:v>0.99444084411343103</c:v>
                </c:pt>
                <c:pt idx="83381">
                  <c:v>0.99020599960345801</c:v>
                </c:pt>
                <c:pt idx="83382">
                  <c:v>0.98725725068341696</c:v>
                </c:pt>
                <c:pt idx="83383">
                  <c:v>0.99357131360946205</c:v>
                </c:pt>
                <c:pt idx="83384">
                  <c:v>0.99037870589955401</c:v>
                </c:pt>
                <c:pt idx="83385">
                  <c:v>0.99114834408285801</c:v>
                </c:pt>
                <c:pt idx="83386">
                  <c:v>0.99014046557429003</c:v>
                </c:pt>
                <c:pt idx="83387">
                  <c:v>0.98769406224032597</c:v>
                </c:pt>
                <c:pt idx="83388">
                  <c:v>0.98791684266352497</c:v>
                </c:pt>
                <c:pt idx="83389">
                  <c:v>0.99098648903706299</c:v>
                </c:pt>
                <c:pt idx="83390">
                  <c:v>0.98701415424202399</c:v>
                </c:pt>
                <c:pt idx="83391">
                  <c:v>0.98635520828469903</c:v>
                </c:pt>
                <c:pt idx="83392">
                  <c:v>0.99017125335296896</c:v>
                </c:pt>
                <c:pt idx="83393">
                  <c:v>0.99262787269103003</c:v>
                </c:pt>
                <c:pt idx="83394">
                  <c:v>0.98792645757076902</c:v>
                </c:pt>
                <c:pt idx="83395">
                  <c:v>0.990388503856932</c:v>
                </c:pt>
                <c:pt idx="83396">
                  <c:v>0.987966615204388</c:v>
                </c:pt>
                <c:pt idx="83397">
                  <c:v>0.99292184501326697</c:v>
                </c:pt>
                <c:pt idx="83398">
                  <c:v>0.99132124503833696</c:v>
                </c:pt>
                <c:pt idx="83399">
                  <c:v>0.99259502129230004</c:v>
                </c:pt>
                <c:pt idx="83400">
                  <c:v>0.98872973586774504</c:v>
                </c:pt>
                <c:pt idx="83401">
                  <c:v>0.99222726691049901</c:v>
                </c:pt>
                <c:pt idx="83402">
                  <c:v>0.98737020270434595</c:v>
                </c:pt>
                <c:pt idx="83403">
                  <c:v>0.99397976764621898</c:v>
                </c:pt>
                <c:pt idx="83404">
                  <c:v>0.98965341800482298</c:v>
                </c:pt>
                <c:pt idx="83405">
                  <c:v>0.98651111254510704</c:v>
                </c:pt>
                <c:pt idx="83406">
                  <c:v>0.99440088648261704</c:v>
                </c:pt>
                <c:pt idx="83407">
                  <c:v>0.98633177990717802</c:v>
                </c:pt>
                <c:pt idx="83408">
                  <c:v>0.99113328917207799</c:v>
                </c:pt>
                <c:pt idx="83409">
                  <c:v>0.99419664807994002</c:v>
                </c:pt>
                <c:pt idx="83410">
                  <c:v>0.98850229285082902</c:v>
                </c:pt>
                <c:pt idx="83411">
                  <c:v>0.99161223921172803</c:v>
                </c:pt>
                <c:pt idx="83412">
                  <c:v>0.991534563680879</c:v>
                </c:pt>
                <c:pt idx="83413">
                  <c:v>0.99151260367115901</c:v>
                </c:pt>
                <c:pt idx="83414">
                  <c:v>0.99106329318858899</c:v>
                </c:pt>
                <c:pt idx="83415">
                  <c:v>0.99242068242096304</c:v>
                </c:pt>
                <c:pt idx="83416">
                  <c:v>0.99009529555348696</c:v>
                </c:pt>
                <c:pt idx="83417">
                  <c:v>0.98788634140901999</c:v>
                </c:pt>
                <c:pt idx="83418">
                  <c:v>0.99136306666947704</c:v>
                </c:pt>
                <c:pt idx="83419">
                  <c:v>0.99209244529481999</c:v>
                </c:pt>
                <c:pt idx="83420">
                  <c:v>0.987939726429789</c:v>
                </c:pt>
                <c:pt idx="83421">
                  <c:v>0.992773529211328</c:v>
                </c:pt>
                <c:pt idx="83422">
                  <c:v>0.98800437060166302</c:v>
                </c:pt>
                <c:pt idx="83423">
                  <c:v>0.98952698721174503</c:v>
                </c:pt>
                <c:pt idx="83424">
                  <c:v>0.99004051165931195</c:v>
                </c:pt>
                <c:pt idx="83425">
                  <c:v>0.98829739144855699</c:v>
                </c:pt>
                <c:pt idx="83426">
                  <c:v>0.99272152519935997</c:v>
                </c:pt>
                <c:pt idx="83427">
                  <c:v>0.988856880963489</c:v>
                </c:pt>
                <c:pt idx="83428">
                  <c:v>0.99119279790683601</c:v>
                </c:pt>
                <c:pt idx="83429">
                  <c:v>0.98967273154207902</c:v>
                </c:pt>
                <c:pt idx="83430">
                  <c:v>0.98774861594337504</c:v>
                </c:pt>
                <c:pt idx="83431">
                  <c:v>0.99134612434760105</c:v>
                </c:pt>
                <c:pt idx="83432">
                  <c:v>0.991977314400871</c:v>
                </c:pt>
                <c:pt idx="83433">
                  <c:v>0.99111580325425397</c:v>
                </c:pt>
                <c:pt idx="83434">
                  <c:v>0.991601262960501</c:v>
                </c:pt>
                <c:pt idx="83435">
                  <c:v>0.99171762523129703</c:v>
                </c:pt>
                <c:pt idx="83436">
                  <c:v>0.989421096611104</c:v>
                </c:pt>
                <c:pt idx="83437">
                  <c:v>0.99137240168516405</c:v>
                </c:pt>
                <c:pt idx="83438">
                  <c:v>0.98784107384320896</c:v>
                </c:pt>
                <c:pt idx="83439">
                  <c:v>0.99086830154220695</c:v>
                </c:pt>
                <c:pt idx="83440">
                  <c:v>0.99428408914539501</c:v>
                </c:pt>
                <c:pt idx="83441">
                  <c:v>0.98800133167024295</c:v>
                </c:pt>
                <c:pt idx="83442">
                  <c:v>0.98743367112381497</c:v>
                </c:pt>
                <c:pt idx="83443">
                  <c:v>0.98937555051559301</c:v>
                </c:pt>
                <c:pt idx="83444">
                  <c:v>0.99271663242911001</c:v>
                </c:pt>
                <c:pt idx="83445">
                  <c:v>0.99161277463141395</c:v>
                </c:pt>
                <c:pt idx="83446">
                  <c:v>0.98971493377568798</c:v>
                </c:pt>
                <c:pt idx="83447">
                  <c:v>0.99231648013434803</c:v>
                </c:pt>
                <c:pt idx="83448">
                  <c:v>0.99410067416076098</c:v>
                </c:pt>
                <c:pt idx="83449">
                  <c:v>0.98926125835371304</c:v>
                </c:pt>
                <c:pt idx="83450">
                  <c:v>0.99135855944422102</c:v>
                </c:pt>
                <c:pt idx="83451">
                  <c:v>0.98957028512168799</c:v>
                </c:pt>
                <c:pt idx="83452">
                  <c:v>0.98950856496928397</c:v>
                </c:pt>
                <c:pt idx="83453">
                  <c:v>0.99167562282377397</c:v>
                </c:pt>
                <c:pt idx="83454">
                  <c:v>0.99405349437927304</c:v>
                </c:pt>
                <c:pt idx="83455">
                  <c:v>0.98831030303863199</c:v>
                </c:pt>
                <c:pt idx="83456">
                  <c:v>0.98839625011786403</c:v>
                </c:pt>
                <c:pt idx="83457">
                  <c:v>0.98979638092106603</c:v>
                </c:pt>
                <c:pt idx="83458">
                  <c:v>0.99130512357751199</c:v>
                </c:pt>
                <c:pt idx="83459">
                  <c:v>0.98984668024896805</c:v>
                </c:pt>
                <c:pt idx="83460">
                  <c:v>0.99196845470023298</c:v>
                </c:pt>
                <c:pt idx="83461">
                  <c:v>0.98912828953744403</c:v>
                </c:pt>
                <c:pt idx="83462">
                  <c:v>0.98778242462336296</c:v>
                </c:pt>
                <c:pt idx="83463">
                  <c:v>0.99087011926398105</c:v>
                </c:pt>
                <c:pt idx="83464">
                  <c:v>0.98742415120803595</c:v>
                </c:pt>
                <c:pt idx="83465">
                  <c:v>0.98962820278251795</c:v>
                </c:pt>
                <c:pt idx="83466">
                  <c:v>0.98876667569070797</c:v>
                </c:pt>
                <c:pt idx="83467">
                  <c:v>0.98928990951047802</c:v>
                </c:pt>
                <c:pt idx="83468">
                  <c:v>0.98839780925946397</c:v>
                </c:pt>
                <c:pt idx="83469">
                  <c:v>0.988524443348616</c:v>
                </c:pt>
                <c:pt idx="83470">
                  <c:v>0.99020032830984195</c:v>
                </c:pt>
                <c:pt idx="83471">
                  <c:v>0.99032922229988696</c:v>
                </c:pt>
                <c:pt idx="83472">
                  <c:v>0.99145193034297097</c:v>
                </c:pt>
                <c:pt idx="83473">
                  <c:v>0.99080839830768996</c:v>
                </c:pt>
                <c:pt idx="83474">
                  <c:v>0.98856561864111803</c:v>
                </c:pt>
                <c:pt idx="83475">
                  <c:v>0.99095846308702196</c:v>
                </c:pt>
                <c:pt idx="83476">
                  <c:v>0.99083830728701805</c:v>
                </c:pt>
                <c:pt idx="83477">
                  <c:v>0.98845060644031302</c:v>
                </c:pt>
                <c:pt idx="83478">
                  <c:v>0.99114755531208498</c:v>
                </c:pt>
                <c:pt idx="83479">
                  <c:v>0.99171886468097903</c:v>
                </c:pt>
                <c:pt idx="83480">
                  <c:v>0.98987460047896203</c:v>
                </c:pt>
                <c:pt idx="83481">
                  <c:v>0.99282234892881005</c:v>
                </c:pt>
                <c:pt idx="83482">
                  <c:v>0.99251823282587204</c:v>
                </c:pt>
                <c:pt idx="83483">
                  <c:v>0.98868486081741802</c:v>
                </c:pt>
                <c:pt idx="83484">
                  <c:v>0.99007125868746504</c:v>
                </c:pt>
                <c:pt idx="83485">
                  <c:v>0.992381294474875</c:v>
                </c:pt>
                <c:pt idx="83486">
                  <c:v>0.99074240730038099</c:v>
                </c:pt>
                <c:pt idx="83487">
                  <c:v>0.99349950167492296</c:v>
                </c:pt>
                <c:pt idx="83488">
                  <c:v>0.99181086506183902</c:v>
                </c:pt>
                <c:pt idx="83489">
                  <c:v>0.98858639770800705</c:v>
                </c:pt>
                <c:pt idx="83490">
                  <c:v>0.98963525250394502</c:v>
                </c:pt>
                <c:pt idx="83491">
                  <c:v>0.98899459750486396</c:v>
                </c:pt>
                <c:pt idx="83492">
                  <c:v>0.991899744674547</c:v>
                </c:pt>
                <c:pt idx="83493">
                  <c:v>0.98939991576701902</c:v>
                </c:pt>
                <c:pt idx="83494">
                  <c:v>0.99205959691061296</c:v>
                </c:pt>
                <c:pt idx="83495">
                  <c:v>0.99043333600102601</c:v>
                </c:pt>
                <c:pt idx="83496">
                  <c:v>0.98949455156865795</c:v>
                </c:pt>
                <c:pt idx="83497">
                  <c:v>0.99119642745466496</c:v>
                </c:pt>
                <c:pt idx="83498">
                  <c:v>0.98982956591357596</c:v>
                </c:pt>
                <c:pt idx="83499">
                  <c:v>0.99178091643546695</c:v>
                </c:pt>
                <c:pt idx="83500">
                  <c:v>0.98879344524425195</c:v>
                </c:pt>
                <c:pt idx="83501">
                  <c:v>0.98810515066739402</c:v>
                </c:pt>
                <c:pt idx="83502">
                  <c:v>0.99158513521047198</c:v>
                </c:pt>
                <c:pt idx="83503">
                  <c:v>0.98723187559297598</c:v>
                </c:pt>
                <c:pt idx="83504">
                  <c:v>0.98752169215966001</c:v>
                </c:pt>
                <c:pt idx="83505">
                  <c:v>0.99046546712997596</c:v>
                </c:pt>
                <c:pt idx="83506">
                  <c:v>0.98800019993529098</c:v>
                </c:pt>
                <c:pt idx="83507">
                  <c:v>0.98831371645280797</c:v>
                </c:pt>
                <c:pt idx="83508">
                  <c:v>0.99524607800009401</c:v>
                </c:pt>
                <c:pt idx="83509">
                  <c:v>0.98643768198752602</c:v>
                </c:pt>
                <c:pt idx="83510">
                  <c:v>0.99027831328247495</c:v>
                </c:pt>
                <c:pt idx="83511">
                  <c:v>0.99363104078584497</c:v>
                </c:pt>
                <c:pt idx="83512">
                  <c:v>0.99143707753243804</c:v>
                </c:pt>
                <c:pt idx="83513">
                  <c:v>0.98930051060195501</c:v>
                </c:pt>
                <c:pt idx="83514">
                  <c:v>0.98899504839154895</c:v>
                </c:pt>
                <c:pt idx="83515">
                  <c:v>0.98983764257662799</c:v>
                </c:pt>
                <c:pt idx="83516">
                  <c:v>0.98882253067668702</c:v>
                </c:pt>
                <c:pt idx="83517">
                  <c:v>0.99263466533896005</c:v>
                </c:pt>
                <c:pt idx="83518">
                  <c:v>0.99246395870197801</c:v>
                </c:pt>
                <c:pt idx="83519">
                  <c:v>0.99029375585942703</c:v>
                </c:pt>
                <c:pt idx="83520">
                  <c:v>0.99013969385590095</c:v>
                </c:pt>
                <c:pt idx="83521">
                  <c:v>0.98936043396339901</c:v>
                </c:pt>
                <c:pt idx="83522">
                  <c:v>0.99044609604397305</c:v>
                </c:pt>
                <c:pt idx="83523">
                  <c:v>0.99124896069411295</c:v>
                </c:pt>
                <c:pt idx="83524">
                  <c:v>0.99451754016827698</c:v>
                </c:pt>
                <c:pt idx="83525">
                  <c:v>0.98875503822841304</c:v>
                </c:pt>
                <c:pt idx="83526">
                  <c:v>0.99084762700518103</c:v>
                </c:pt>
                <c:pt idx="83527">
                  <c:v>0.99165318588115303</c:v>
                </c:pt>
                <c:pt idx="83528">
                  <c:v>0.98790003783605096</c:v>
                </c:pt>
                <c:pt idx="83529">
                  <c:v>0.98936205665360899</c:v>
                </c:pt>
                <c:pt idx="83530">
                  <c:v>0.99132769769071005</c:v>
                </c:pt>
                <c:pt idx="83531">
                  <c:v>0.99240037793012204</c:v>
                </c:pt>
                <c:pt idx="83532">
                  <c:v>0.99082005765649594</c:v>
                </c:pt>
                <c:pt idx="83533">
                  <c:v>0.99275331820786905</c:v>
                </c:pt>
                <c:pt idx="83534">
                  <c:v>0.98998904634393903</c:v>
                </c:pt>
                <c:pt idx="83535">
                  <c:v>0.99260648087188197</c:v>
                </c:pt>
                <c:pt idx="83536">
                  <c:v>0.99043713411086398</c:v>
                </c:pt>
                <c:pt idx="83537">
                  <c:v>0.98748988078217004</c:v>
                </c:pt>
                <c:pt idx="83538">
                  <c:v>0.99045284841165104</c:v>
                </c:pt>
                <c:pt idx="83539">
                  <c:v>0.98952172036970398</c:v>
                </c:pt>
                <c:pt idx="83540">
                  <c:v>0.99207209333704605</c:v>
                </c:pt>
                <c:pt idx="83541">
                  <c:v>0.99245395376230505</c:v>
                </c:pt>
                <c:pt idx="83542">
                  <c:v>0.99076611426260697</c:v>
                </c:pt>
                <c:pt idx="83543">
                  <c:v>0.99282911564065202</c:v>
                </c:pt>
                <c:pt idx="83544">
                  <c:v>0.98944338390981501</c:v>
                </c:pt>
                <c:pt idx="83545">
                  <c:v>0.99007602910270898</c:v>
                </c:pt>
                <c:pt idx="83546">
                  <c:v>0.98911111078663605</c:v>
                </c:pt>
                <c:pt idx="83547">
                  <c:v>0.99028716402430095</c:v>
                </c:pt>
                <c:pt idx="83548">
                  <c:v>0.98896362666801496</c:v>
                </c:pt>
                <c:pt idx="83549">
                  <c:v>0.99229150718429604</c:v>
                </c:pt>
                <c:pt idx="83550">
                  <c:v>0.99064260572262297</c:v>
                </c:pt>
                <c:pt idx="83551">
                  <c:v>0.99253795611686002</c:v>
                </c:pt>
                <c:pt idx="83552">
                  <c:v>0.98800820437570203</c:v>
                </c:pt>
                <c:pt idx="83553">
                  <c:v>0.99134475353067897</c:v>
                </c:pt>
                <c:pt idx="83554">
                  <c:v>0.98714364574401603</c:v>
                </c:pt>
                <c:pt idx="83555">
                  <c:v>0.98821782282039194</c:v>
                </c:pt>
                <c:pt idx="83556">
                  <c:v>0.98964314983301305</c:v>
                </c:pt>
                <c:pt idx="83557">
                  <c:v>0.98690251396836903</c:v>
                </c:pt>
                <c:pt idx="83558">
                  <c:v>0.99157278091781698</c:v>
                </c:pt>
                <c:pt idx="83559">
                  <c:v>0.99060411430260398</c:v>
                </c:pt>
                <c:pt idx="83560">
                  <c:v>0.99061538429408302</c:v>
                </c:pt>
                <c:pt idx="83561">
                  <c:v>0.99371531705864102</c:v>
                </c:pt>
                <c:pt idx="83562">
                  <c:v>0.98863616893586603</c:v>
                </c:pt>
                <c:pt idx="83563">
                  <c:v>0.98992175175185804</c:v>
                </c:pt>
                <c:pt idx="83564">
                  <c:v>0.98907655412478102</c:v>
                </c:pt>
                <c:pt idx="83565">
                  <c:v>0.98998430886798205</c:v>
                </c:pt>
                <c:pt idx="83566">
                  <c:v>0.988299271621491</c:v>
                </c:pt>
                <c:pt idx="83567">
                  <c:v>0.99284357331446105</c:v>
                </c:pt>
                <c:pt idx="83568">
                  <c:v>0.99337601253823204</c:v>
                </c:pt>
                <c:pt idx="83569">
                  <c:v>0.99381709427493004</c:v>
                </c:pt>
                <c:pt idx="83570">
                  <c:v>0.99094455936172099</c:v>
                </c:pt>
                <c:pt idx="83571">
                  <c:v>0.98878171026102502</c:v>
                </c:pt>
                <c:pt idx="83572">
                  <c:v>0.99283317893768097</c:v>
                </c:pt>
                <c:pt idx="83573">
                  <c:v>0.991761100707375</c:v>
                </c:pt>
                <c:pt idx="83574">
                  <c:v>0.98914020154275495</c:v>
                </c:pt>
                <c:pt idx="83575">
                  <c:v>0.98727738796563103</c:v>
                </c:pt>
                <c:pt idx="83576">
                  <c:v>0.99175469911729897</c:v>
                </c:pt>
                <c:pt idx="83577">
                  <c:v>0.99029377429966403</c:v>
                </c:pt>
                <c:pt idx="83578">
                  <c:v>0.99284794082427397</c:v>
                </c:pt>
                <c:pt idx="83579">
                  <c:v>0.99003968622133198</c:v>
                </c:pt>
                <c:pt idx="83580">
                  <c:v>0.99420070366829305</c:v>
                </c:pt>
                <c:pt idx="83581">
                  <c:v>0.99092298676301405</c:v>
                </c:pt>
                <c:pt idx="83582">
                  <c:v>0.99377369657831005</c:v>
                </c:pt>
                <c:pt idx="83583">
                  <c:v>0.99074004252338199</c:v>
                </c:pt>
                <c:pt idx="83584">
                  <c:v>0.99223193692001699</c:v>
                </c:pt>
                <c:pt idx="83585">
                  <c:v>0.99144350693519301</c:v>
                </c:pt>
                <c:pt idx="83586">
                  <c:v>0.99128741264403897</c:v>
                </c:pt>
                <c:pt idx="83587">
                  <c:v>0.98936041278052</c:v>
                </c:pt>
                <c:pt idx="83588">
                  <c:v>0.98826463254895403</c:v>
                </c:pt>
                <c:pt idx="83589">
                  <c:v>0.98824092656102702</c:v>
                </c:pt>
                <c:pt idx="83590">
                  <c:v>0.991039929134373</c:v>
                </c:pt>
                <c:pt idx="83591">
                  <c:v>0.98656878631688205</c:v>
                </c:pt>
                <c:pt idx="83592">
                  <c:v>0.98881327370086403</c:v>
                </c:pt>
                <c:pt idx="83593">
                  <c:v>0.987207261008888</c:v>
                </c:pt>
                <c:pt idx="83594">
                  <c:v>0.98976838710374304</c:v>
                </c:pt>
                <c:pt idx="83595">
                  <c:v>0.99377975433057297</c:v>
                </c:pt>
                <c:pt idx="83596">
                  <c:v>0.98839282897661496</c:v>
                </c:pt>
                <c:pt idx="83597">
                  <c:v>0.99059061539028104</c:v>
                </c:pt>
                <c:pt idx="83598">
                  <c:v>0.98676006793764903</c:v>
                </c:pt>
                <c:pt idx="83599">
                  <c:v>0.989885159875322</c:v>
                </c:pt>
                <c:pt idx="83600">
                  <c:v>0.992311415696153</c:v>
                </c:pt>
                <c:pt idx="83601">
                  <c:v>0.99022324965184205</c:v>
                </c:pt>
                <c:pt idx="83602">
                  <c:v>0.99061271467798695</c:v>
                </c:pt>
                <c:pt idx="83603">
                  <c:v>0.98940127642988895</c:v>
                </c:pt>
                <c:pt idx="83604">
                  <c:v>0.99424043219575697</c:v>
                </c:pt>
                <c:pt idx="83605">
                  <c:v>0.99028333022032899</c:v>
                </c:pt>
                <c:pt idx="83606">
                  <c:v>0.99202240400419806</c:v>
                </c:pt>
                <c:pt idx="83607">
                  <c:v>0.99163460356065203</c:v>
                </c:pt>
                <c:pt idx="83608">
                  <c:v>0.98736367504162803</c:v>
                </c:pt>
                <c:pt idx="83609">
                  <c:v>0.98861904257044797</c:v>
                </c:pt>
                <c:pt idx="83610">
                  <c:v>0.99067371793626902</c:v>
                </c:pt>
                <c:pt idx="83611">
                  <c:v>0.99352426406774397</c:v>
                </c:pt>
                <c:pt idx="83612">
                  <c:v>0.98982037206107898</c:v>
                </c:pt>
                <c:pt idx="83613">
                  <c:v>0.99045683204465895</c:v>
                </c:pt>
                <c:pt idx="83614">
                  <c:v>0.98929545931375096</c:v>
                </c:pt>
                <c:pt idx="83615">
                  <c:v>0.98902209583462697</c:v>
                </c:pt>
                <c:pt idx="83616">
                  <c:v>0.98883671348177604</c:v>
                </c:pt>
                <c:pt idx="83617">
                  <c:v>0.98960349775771395</c:v>
                </c:pt>
                <c:pt idx="83618">
                  <c:v>0.98890606388076896</c:v>
                </c:pt>
                <c:pt idx="83619">
                  <c:v>0.98733370763919703</c:v>
                </c:pt>
                <c:pt idx="83620">
                  <c:v>0.99141030230431804</c:v>
                </c:pt>
                <c:pt idx="83621">
                  <c:v>0.98838873862602905</c:v>
                </c:pt>
                <c:pt idx="83622">
                  <c:v>0.99261216960306897</c:v>
                </c:pt>
                <c:pt idx="83623">
                  <c:v>0.99198458039487203</c:v>
                </c:pt>
                <c:pt idx="83624">
                  <c:v>0.98796779913264099</c:v>
                </c:pt>
                <c:pt idx="83625">
                  <c:v>0.99154873676756905</c:v>
                </c:pt>
                <c:pt idx="83626">
                  <c:v>0.99216062367548297</c:v>
                </c:pt>
                <c:pt idx="83627">
                  <c:v>0.98875120724292498</c:v>
                </c:pt>
                <c:pt idx="83628">
                  <c:v>0.99256665873362804</c:v>
                </c:pt>
                <c:pt idx="83629">
                  <c:v>0.98747276504776405</c:v>
                </c:pt>
                <c:pt idx="83630">
                  <c:v>0.99181838763282304</c:v>
                </c:pt>
                <c:pt idx="83631">
                  <c:v>0.99098626074432195</c:v>
                </c:pt>
                <c:pt idx="83632">
                  <c:v>0.99097531536336303</c:v>
                </c:pt>
                <c:pt idx="83633">
                  <c:v>0.98763498236692504</c:v>
                </c:pt>
                <c:pt idx="83634">
                  <c:v>0.98903761714867999</c:v>
                </c:pt>
                <c:pt idx="83635">
                  <c:v>0.99203557849667601</c:v>
                </c:pt>
                <c:pt idx="83636">
                  <c:v>0.99341777198527603</c:v>
                </c:pt>
                <c:pt idx="83637">
                  <c:v>0.99040371198683497</c:v>
                </c:pt>
                <c:pt idx="83638">
                  <c:v>0.99030305911809202</c:v>
                </c:pt>
                <c:pt idx="83639">
                  <c:v>0.99083533470061802</c:v>
                </c:pt>
                <c:pt idx="83640">
                  <c:v>0.99122341368005196</c:v>
                </c:pt>
                <c:pt idx="83641">
                  <c:v>0.99151915558456805</c:v>
                </c:pt>
                <c:pt idx="83642">
                  <c:v>0.98874022038044296</c:v>
                </c:pt>
                <c:pt idx="83643">
                  <c:v>0.98833689103619504</c:v>
                </c:pt>
                <c:pt idx="83644">
                  <c:v>0.99145221089831403</c:v>
                </c:pt>
                <c:pt idx="83645">
                  <c:v>0.99104127137728804</c:v>
                </c:pt>
                <c:pt idx="83646">
                  <c:v>0.99426686796983998</c:v>
                </c:pt>
                <c:pt idx="83647">
                  <c:v>0.98776743735285799</c:v>
                </c:pt>
                <c:pt idx="83648">
                  <c:v>0.99061879184653001</c:v>
                </c:pt>
                <c:pt idx="83649">
                  <c:v>0.99071472906271896</c:v>
                </c:pt>
                <c:pt idx="83650">
                  <c:v>0.99081829450021897</c:v>
                </c:pt>
                <c:pt idx="83651">
                  <c:v>0.98840587034619998</c:v>
                </c:pt>
                <c:pt idx="83652">
                  <c:v>0.99213753001163496</c:v>
                </c:pt>
                <c:pt idx="83653">
                  <c:v>0.98766276902146199</c:v>
                </c:pt>
                <c:pt idx="83654">
                  <c:v>0.99128516207932404</c:v>
                </c:pt>
                <c:pt idx="83655">
                  <c:v>0.99351791272353396</c:v>
                </c:pt>
                <c:pt idx="83656">
                  <c:v>0.98896938840075599</c:v>
                </c:pt>
                <c:pt idx="83657">
                  <c:v>0.99304713393140498</c:v>
                </c:pt>
                <c:pt idx="83658">
                  <c:v>0.99124872010387399</c:v>
                </c:pt>
                <c:pt idx="83659">
                  <c:v>0.99080092241761997</c:v>
                </c:pt>
                <c:pt idx="83660">
                  <c:v>0.99114265089241405</c:v>
                </c:pt>
                <c:pt idx="83661">
                  <c:v>0.98894543325003503</c:v>
                </c:pt>
                <c:pt idx="83662">
                  <c:v>0.98891876881988705</c:v>
                </c:pt>
                <c:pt idx="83663">
                  <c:v>0.99097307026154002</c:v>
                </c:pt>
                <c:pt idx="83664">
                  <c:v>0.99119137085078801</c:v>
                </c:pt>
                <c:pt idx="83665">
                  <c:v>0.99235734769407902</c:v>
                </c:pt>
                <c:pt idx="83666">
                  <c:v>0.98932368151928096</c:v>
                </c:pt>
                <c:pt idx="83667">
                  <c:v>0.98752417889653599</c:v>
                </c:pt>
                <c:pt idx="83668">
                  <c:v>0.99330772059863703</c:v>
                </c:pt>
                <c:pt idx="83669">
                  <c:v>0.98916170855775698</c:v>
                </c:pt>
                <c:pt idx="83670">
                  <c:v>0.987924152490948</c:v>
                </c:pt>
                <c:pt idx="83671">
                  <c:v>0.99097483233623995</c:v>
                </c:pt>
                <c:pt idx="83672">
                  <c:v>0.98780968420138304</c:v>
                </c:pt>
                <c:pt idx="83673">
                  <c:v>0.992093686245342</c:v>
                </c:pt>
                <c:pt idx="83674">
                  <c:v>0.98827461291395902</c:v>
                </c:pt>
                <c:pt idx="83675">
                  <c:v>0.98807147501944803</c:v>
                </c:pt>
                <c:pt idx="83676">
                  <c:v>0.99036678175058401</c:v>
                </c:pt>
                <c:pt idx="83677">
                  <c:v>0.98663652340216701</c:v>
                </c:pt>
                <c:pt idx="83678">
                  <c:v>0.99254156136983496</c:v>
                </c:pt>
                <c:pt idx="83679">
                  <c:v>0.99063865716965605</c:v>
                </c:pt>
                <c:pt idx="83680">
                  <c:v>0.988112660622811</c:v>
                </c:pt>
                <c:pt idx="83681">
                  <c:v>0.98903021134880997</c:v>
                </c:pt>
                <c:pt idx="83682">
                  <c:v>0.99082526755232003</c:v>
                </c:pt>
                <c:pt idx="83683">
                  <c:v>0.98996993019927004</c:v>
                </c:pt>
                <c:pt idx="83684">
                  <c:v>0.98765506009709503</c:v>
                </c:pt>
                <c:pt idx="83685">
                  <c:v>0.99134948652894705</c:v>
                </c:pt>
                <c:pt idx="83686">
                  <c:v>0.98936043820415398</c:v>
                </c:pt>
                <c:pt idx="83687">
                  <c:v>0.991457562730091</c:v>
                </c:pt>
                <c:pt idx="83688">
                  <c:v>0.99137011998135405</c:v>
                </c:pt>
                <c:pt idx="83689">
                  <c:v>0.98767503869962103</c:v>
                </c:pt>
                <c:pt idx="83690">
                  <c:v>0.98812067942717297</c:v>
                </c:pt>
                <c:pt idx="83691">
                  <c:v>0.99302506274990798</c:v>
                </c:pt>
                <c:pt idx="83692">
                  <c:v>0.99261358312294501</c:v>
                </c:pt>
                <c:pt idx="83693">
                  <c:v>0.99218045359014895</c:v>
                </c:pt>
                <c:pt idx="83694">
                  <c:v>0.99090266783177505</c:v>
                </c:pt>
                <c:pt idx="83695">
                  <c:v>0.99354208891644002</c:v>
                </c:pt>
                <c:pt idx="83696">
                  <c:v>0.99210174232616999</c:v>
                </c:pt>
                <c:pt idx="83697">
                  <c:v>0.98716170078353704</c:v>
                </c:pt>
                <c:pt idx="83698">
                  <c:v>0.99162123338514097</c:v>
                </c:pt>
                <c:pt idx="83699">
                  <c:v>0.99250607380387001</c:v>
                </c:pt>
                <c:pt idx="83700">
                  <c:v>0.98798297232371302</c:v>
                </c:pt>
                <c:pt idx="83701">
                  <c:v>0.99345569561311597</c:v>
                </c:pt>
                <c:pt idx="83702">
                  <c:v>0.98575536260228802</c:v>
                </c:pt>
                <c:pt idx="83703">
                  <c:v>0.99493544298620995</c:v>
                </c:pt>
                <c:pt idx="83704">
                  <c:v>0.98790599824256597</c:v>
                </c:pt>
                <c:pt idx="83705">
                  <c:v>0.98856406618866799</c:v>
                </c:pt>
                <c:pt idx="83706">
                  <c:v>0.98879718172593201</c:v>
                </c:pt>
                <c:pt idx="83707">
                  <c:v>0.99301973730755</c:v>
                </c:pt>
                <c:pt idx="83708">
                  <c:v>0.99056972184192305</c:v>
                </c:pt>
                <c:pt idx="83709">
                  <c:v>0.99308182197119099</c:v>
                </c:pt>
                <c:pt idx="83710">
                  <c:v>0.991027161193068</c:v>
                </c:pt>
                <c:pt idx="83711">
                  <c:v>0.99401394740168902</c:v>
                </c:pt>
                <c:pt idx="83712">
                  <c:v>0.99158275438235</c:v>
                </c:pt>
                <c:pt idx="83713">
                  <c:v>0.99174734618805205</c:v>
                </c:pt>
                <c:pt idx="83714">
                  <c:v>0.99150371569670903</c:v>
                </c:pt>
                <c:pt idx="83715">
                  <c:v>0.98766282063301203</c:v>
                </c:pt>
                <c:pt idx="83716">
                  <c:v>0.99101511644434803</c:v>
                </c:pt>
                <c:pt idx="83717">
                  <c:v>0.98807454371562797</c:v>
                </c:pt>
                <c:pt idx="83718">
                  <c:v>0.99246248046525498</c:v>
                </c:pt>
                <c:pt idx="83719">
                  <c:v>0.98756468233442796</c:v>
                </c:pt>
                <c:pt idx="83720">
                  <c:v>0.99097987267255805</c:v>
                </c:pt>
                <c:pt idx="83721">
                  <c:v>0.99300747578453796</c:v>
                </c:pt>
                <c:pt idx="83722">
                  <c:v>0.99148753587111804</c:v>
                </c:pt>
                <c:pt idx="83723">
                  <c:v>0.99120346774630197</c:v>
                </c:pt>
                <c:pt idx="83724">
                  <c:v>0.98989613655249298</c:v>
                </c:pt>
                <c:pt idx="83725">
                  <c:v>0.99258680998409599</c:v>
                </c:pt>
                <c:pt idx="83726">
                  <c:v>0.98883555082964802</c:v>
                </c:pt>
                <c:pt idx="83727">
                  <c:v>0.986864997524174</c:v>
                </c:pt>
                <c:pt idx="83728">
                  <c:v>0.99015464932961905</c:v>
                </c:pt>
                <c:pt idx="83729">
                  <c:v>0.99067893758062797</c:v>
                </c:pt>
                <c:pt idx="83730">
                  <c:v>0.98738257543286101</c:v>
                </c:pt>
                <c:pt idx="83731">
                  <c:v>0.99134182198187804</c:v>
                </c:pt>
                <c:pt idx="83732">
                  <c:v>0.98887850876162298</c:v>
                </c:pt>
                <c:pt idx="83733">
                  <c:v>0.99079172133359406</c:v>
                </c:pt>
                <c:pt idx="83734">
                  <c:v>0.98911042365112101</c:v>
                </c:pt>
                <c:pt idx="83735">
                  <c:v>0.98698182685651803</c:v>
                </c:pt>
                <c:pt idx="83736">
                  <c:v>0.98958889359255497</c:v>
                </c:pt>
                <c:pt idx="83737">
                  <c:v>0.98842465581407501</c:v>
                </c:pt>
                <c:pt idx="83738">
                  <c:v>0.987496939148366</c:v>
                </c:pt>
                <c:pt idx="83739">
                  <c:v>0.99159169711810502</c:v>
                </c:pt>
                <c:pt idx="83740">
                  <c:v>0.98762432910470599</c:v>
                </c:pt>
                <c:pt idx="83741">
                  <c:v>0.99061648852936002</c:v>
                </c:pt>
                <c:pt idx="83742">
                  <c:v>0.98908694213439197</c:v>
                </c:pt>
                <c:pt idx="83743">
                  <c:v>0.99170713326097404</c:v>
                </c:pt>
                <c:pt idx="83744">
                  <c:v>0.98936449986060904</c:v>
                </c:pt>
                <c:pt idx="83745">
                  <c:v>0.99022694854597004</c:v>
                </c:pt>
                <c:pt idx="83746">
                  <c:v>0.98783607214282299</c:v>
                </c:pt>
                <c:pt idx="83747">
                  <c:v>0.99187339784595097</c:v>
                </c:pt>
                <c:pt idx="83748">
                  <c:v>0.99101548930198602</c:v>
                </c:pt>
                <c:pt idx="83749">
                  <c:v>0.99108945571973395</c:v>
                </c:pt>
                <c:pt idx="83750">
                  <c:v>0.991713161749606</c:v>
                </c:pt>
                <c:pt idx="83751">
                  <c:v>0.99077892577938997</c:v>
                </c:pt>
                <c:pt idx="83752">
                  <c:v>0.99356653953707197</c:v>
                </c:pt>
                <c:pt idx="83753">
                  <c:v>0.99077174192966699</c:v>
                </c:pt>
                <c:pt idx="83754">
                  <c:v>0.98911424301000495</c:v>
                </c:pt>
                <c:pt idx="83755">
                  <c:v>0.99070498708917898</c:v>
                </c:pt>
                <c:pt idx="83756">
                  <c:v>0.99016030553826995</c:v>
                </c:pt>
                <c:pt idx="83757">
                  <c:v>0.986297967358992</c:v>
                </c:pt>
                <c:pt idx="83758">
                  <c:v>0.99319600567091004</c:v>
                </c:pt>
                <c:pt idx="83759">
                  <c:v>0.99153296119205103</c:v>
                </c:pt>
                <c:pt idx="83760">
                  <c:v>0.98663934339376502</c:v>
                </c:pt>
                <c:pt idx="83761">
                  <c:v>0.99031449923294501</c:v>
                </c:pt>
                <c:pt idx="83762">
                  <c:v>0.99246244888732005</c:v>
                </c:pt>
                <c:pt idx="83763">
                  <c:v>0.98783453186846804</c:v>
                </c:pt>
                <c:pt idx="83764">
                  <c:v>0.98865734078322798</c:v>
                </c:pt>
                <c:pt idx="83765">
                  <c:v>0.99378048787623496</c:v>
                </c:pt>
                <c:pt idx="83766">
                  <c:v>0.99291766382632496</c:v>
                </c:pt>
                <c:pt idx="83767">
                  <c:v>0.98999843495364204</c:v>
                </c:pt>
                <c:pt idx="83768">
                  <c:v>0.99279241495609605</c:v>
                </c:pt>
                <c:pt idx="83769">
                  <c:v>0.99222845179638697</c:v>
                </c:pt>
                <c:pt idx="83770">
                  <c:v>0.98853604598979306</c:v>
                </c:pt>
                <c:pt idx="83771">
                  <c:v>0.99169706937592195</c:v>
                </c:pt>
                <c:pt idx="83772">
                  <c:v>0.98911277382953999</c:v>
                </c:pt>
                <c:pt idx="83773">
                  <c:v>0.99186937279547605</c:v>
                </c:pt>
                <c:pt idx="83774">
                  <c:v>0.99192046078902296</c:v>
                </c:pt>
                <c:pt idx="83775">
                  <c:v>0.99479919583258902</c:v>
                </c:pt>
                <c:pt idx="83776">
                  <c:v>0.98638213904113803</c:v>
                </c:pt>
                <c:pt idx="83777">
                  <c:v>0.99236566315667696</c:v>
                </c:pt>
                <c:pt idx="83778">
                  <c:v>0.99293837119068495</c:v>
                </c:pt>
                <c:pt idx="83779">
                  <c:v>0.987695370941438</c:v>
                </c:pt>
                <c:pt idx="83780">
                  <c:v>0.98963644776789295</c:v>
                </c:pt>
                <c:pt idx="83781">
                  <c:v>0.99030550895384994</c:v>
                </c:pt>
                <c:pt idx="83782">
                  <c:v>0.98962605992149799</c:v>
                </c:pt>
                <c:pt idx="83783">
                  <c:v>0.99288226434940696</c:v>
                </c:pt>
                <c:pt idx="83784">
                  <c:v>0.98619785138342997</c:v>
                </c:pt>
                <c:pt idx="83785">
                  <c:v>0.99164718820659103</c:v>
                </c:pt>
                <c:pt idx="83786">
                  <c:v>0.98881009542040599</c:v>
                </c:pt>
                <c:pt idx="83787">
                  <c:v>0.98773738630923402</c:v>
                </c:pt>
                <c:pt idx="83788">
                  <c:v>0.98816711836277404</c:v>
                </c:pt>
                <c:pt idx="83789">
                  <c:v>0.99332365955852997</c:v>
                </c:pt>
                <c:pt idx="83790">
                  <c:v>0.98846174857015701</c:v>
                </c:pt>
                <c:pt idx="83791">
                  <c:v>0.98964705928756003</c:v>
                </c:pt>
                <c:pt idx="83792">
                  <c:v>0.99471920931666102</c:v>
                </c:pt>
                <c:pt idx="83793">
                  <c:v>0.98954585088497804</c:v>
                </c:pt>
                <c:pt idx="83794">
                  <c:v>0.99125978352000499</c:v>
                </c:pt>
                <c:pt idx="83795">
                  <c:v>0.993078177563544</c:v>
                </c:pt>
                <c:pt idx="83796">
                  <c:v>0.99199377124742105</c:v>
                </c:pt>
                <c:pt idx="83797">
                  <c:v>0.99049222788398505</c:v>
                </c:pt>
                <c:pt idx="83798">
                  <c:v>0.99155669905169397</c:v>
                </c:pt>
                <c:pt idx="83799">
                  <c:v>0.989264857505183</c:v>
                </c:pt>
                <c:pt idx="83800">
                  <c:v>0.99222969956176299</c:v>
                </c:pt>
                <c:pt idx="83801">
                  <c:v>0.99366807516926003</c:v>
                </c:pt>
                <c:pt idx="83802">
                  <c:v>0.98734219692843295</c:v>
                </c:pt>
                <c:pt idx="83803">
                  <c:v>0.99129157742093499</c:v>
                </c:pt>
                <c:pt idx="83804">
                  <c:v>0.98959385303402503</c:v>
                </c:pt>
                <c:pt idx="83805">
                  <c:v>0.98858156374089301</c:v>
                </c:pt>
                <c:pt idx="83806">
                  <c:v>0.98901137532677696</c:v>
                </c:pt>
                <c:pt idx="83807">
                  <c:v>0.98816305886169298</c:v>
                </c:pt>
                <c:pt idx="83808">
                  <c:v>0.98926916346267602</c:v>
                </c:pt>
                <c:pt idx="83809">
                  <c:v>0.98842701422948898</c:v>
                </c:pt>
                <c:pt idx="83810">
                  <c:v>0.99295399341078205</c:v>
                </c:pt>
                <c:pt idx="83811">
                  <c:v>0.99137189816673899</c:v>
                </c:pt>
                <c:pt idx="83812">
                  <c:v>0.98967057018537796</c:v>
                </c:pt>
                <c:pt idx="83813">
                  <c:v>0.98808328598741002</c:v>
                </c:pt>
                <c:pt idx="83814">
                  <c:v>0.99160288041802602</c:v>
                </c:pt>
                <c:pt idx="83815">
                  <c:v>0.99207896643203397</c:v>
                </c:pt>
                <c:pt idx="83816">
                  <c:v>0.98895035879622695</c:v>
                </c:pt>
                <c:pt idx="83817">
                  <c:v>0.988615642113297</c:v>
                </c:pt>
                <c:pt idx="83818">
                  <c:v>0.98731383095616698</c:v>
                </c:pt>
                <c:pt idx="83819">
                  <c:v>0.99177475067437804</c:v>
                </c:pt>
                <c:pt idx="83820">
                  <c:v>0.98909890277840096</c:v>
                </c:pt>
                <c:pt idx="83821">
                  <c:v>0.99063885456265599</c:v>
                </c:pt>
                <c:pt idx="83822">
                  <c:v>0.98993755104208103</c:v>
                </c:pt>
                <c:pt idx="83823">
                  <c:v>0.99081981136576702</c:v>
                </c:pt>
                <c:pt idx="83824">
                  <c:v>0.99226605525245604</c:v>
                </c:pt>
                <c:pt idx="83825">
                  <c:v>0.99343170873446196</c:v>
                </c:pt>
                <c:pt idx="83826">
                  <c:v>0.98988954040711896</c:v>
                </c:pt>
                <c:pt idx="83827">
                  <c:v>0.99017504550101099</c:v>
                </c:pt>
                <c:pt idx="83828">
                  <c:v>0.98997623575535898</c:v>
                </c:pt>
                <c:pt idx="83829">
                  <c:v>0.99099601158950001</c:v>
                </c:pt>
                <c:pt idx="83830">
                  <c:v>0.98972237672093499</c:v>
                </c:pt>
                <c:pt idx="83831">
                  <c:v>0.99399795423863102</c:v>
                </c:pt>
                <c:pt idx="83832">
                  <c:v>0.989770199499727</c:v>
                </c:pt>
                <c:pt idx="83833">
                  <c:v>0.98868760905987496</c:v>
                </c:pt>
                <c:pt idx="83834">
                  <c:v>0.991050661809462</c:v>
                </c:pt>
                <c:pt idx="83835">
                  <c:v>0.99024901061445603</c:v>
                </c:pt>
                <c:pt idx="83836">
                  <c:v>0.99276604146104597</c:v>
                </c:pt>
                <c:pt idx="83837">
                  <c:v>0.98734351873519099</c:v>
                </c:pt>
                <c:pt idx="83838">
                  <c:v>0.99234959822220403</c:v>
                </c:pt>
                <c:pt idx="83839">
                  <c:v>0.98792372236447301</c:v>
                </c:pt>
                <c:pt idx="83840">
                  <c:v>0.99248645060609697</c:v>
                </c:pt>
                <c:pt idx="83841">
                  <c:v>0.98862485273684497</c:v>
                </c:pt>
                <c:pt idx="83842">
                  <c:v>0.98793724756461798</c:v>
                </c:pt>
                <c:pt idx="83843">
                  <c:v>0.98996620555459003</c:v>
                </c:pt>
                <c:pt idx="83844">
                  <c:v>0.99106470737512997</c:v>
                </c:pt>
                <c:pt idx="83845">
                  <c:v>0.98907366570503497</c:v>
                </c:pt>
                <c:pt idx="83846">
                  <c:v>0.992057463727537</c:v>
                </c:pt>
                <c:pt idx="83847">
                  <c:v>0.98933590525550297</c:v>
                </c:pt>
                <c:pt idx="83848">
                  <c:v>0.99181129756244601</c:v>
                </c:pt>
                <c:pt idx="83849">
                  <c:v>0.98950819473887197</c:v>
                </c:pt>
                <c:pt idx="83850">
                  <c:v>0.99331945649674502</c:v>
                </c:pt>
                <c:pt idx="83851">
                  <c:v>0.98683126121065101</c:v>
                </c:pt>
                <c:pt idx="83852">
                  <c:v>0.99324962892665003</c:v>
                </c:pt>
                <c:pt idx="83853">
                  <c:v>0.98776533033299696</c:v>
                </c:pt>
                <c:pt idx="83854">
                  <c:v>0.98968417637587602</c:v>
                </c:pt>
                <c:pt idx="83855">
                  <c:v>0.99185195106322799</c:v>
                </c:pt>
                <c:pt idx="83856">
                  <c:v>0.99291813936311502</c:v>
                </c:pt>
                <c:pt idx="83857">
                  <c:v>0.99081414205908802</c:v>
                </c:pt>
                <c:pt idx="83858">
                  <c:v>0.98713816857009096</c:v>
                </c:pt>
                <c:pt idx="83859">
                  <c:v>0.99103506000878405</c:v>
                </c:pt>
                <c:pt idx="83860">
                  <c:v>0.98805202800149305</c:v>
                </c:pt>
                <c:pt idx="83861">
                  <c:v>0.99202819439428302</c:v>
                </c:pt>
                <c:pt idx="83862">
                  <c:v>0.99154678399293406</c:v>
                </c:pt>
                <c:pt idx="83863">
                  <c:v>0.98996054991633398</c:v>
                </c:pt>
                <c:pt idx="83864">
                  <c:v>0.990066942794817</c:v>
                </c:pt>
                <c:pt idx="83865">
                  <c:v>0.991330609165892</c:v>
                </c:pt>
                <c:pt idx="83866">
                  <c:v>0.98909084908996503</c:v>
                </c:pt>
                <c:pt idx="83867">
                  <c:v>0.98907903599801605</c:v>
                </c:pt>
                <c:pt idx="83868">
                  <c:v>0.99243473354507505</c:v>
                </c:pt>
                <c:pt idx="83869">
                  <c:v>0.99148515756756905</c:v>
                </c:pt>
                <c:pt idx="83870">
                  <c:v>0.99166510161996602</c:v>
                </c:pt>
                <c:pt idx="83871">
                  <c:v>0.99206758860678401</c:v>
                </c:pt>
                <c:pt idx="83872">
                  <c:v>0.98904379290629096</c:v>
                </c:pt>
                <c:pt idx="83873">
                  <c:v>0.99149013079460502</c:v>
                </c:pt>
                <c:pt idx="83874">
                  <c:v>0.98961533408136004</c:v>
                </c:pt>
                <c:pt idx="83875">
                  <c:v>0.98729708374607295</c:v>
                </c:pt>
                <c:pt idx="83876">
                  <c:v>0.99420261874313298</c:v>
                </c:pt>
                <c:pt idx="83877">
                  <c:v>0.99276069470575801</c:v>
                </c:pt>
                <c:pt idx="83878">
                  <c:v>0.99245649305524197</c:v>
                </c:pt>
                <c:pt idx="83879">
                  <c:v>0.99095000332744498</c:v>
                </c:pt>
                <c:pt idx="83880">
                  <c:v>0.98889186308096899</c:v>
                </c:pt>
                <c:pt idx="83881">
                  <c:v>0.99227960522921899</c:v>
                </c:pt>
                <c:pt idx="83882">
                  <c:v>0.99052734417056498</c:v>
                </c:pt>
                <c:pt idx="83883">
                  <c:v>0.98654934134722205</c:v>
                </c:pt>
                <c:pt idx="83884">
                  <c:v>0.989617203002773</c:v>
                </c:pt>
                <c:pt idx="83885">
                  <c:v>0.99218631677889402</c:v>
                </c:pt>
                <c:pt idx="83886">
                  <c:v>0.98792053557806503</c:v>
                </c:pt>
                <c:pt idx="83887">
                  <c:v>0.98908190264283202</c:v>
                </c:pt>
                <c:pt idx="83888">
                  <c:v>0.99261922077102904</c:v>
                </c:pt>
                <c:pt idx="83889">
                  <c:v>0.99020885530550895</c:v>
                </c:pt>
                <c:pt idx="83890">
                  <c:v>0.98897367785582002</c:v>
                </c:pt>
                <c:pt idx="83891">
                  <c:v>0.99081255888053898</c:v>
                </c:pt>
                <c:pt idx="83892">
                  <c:v>0.98876100263987898</c:v>
                </c:pt>
                <c:pt idx="83893">
                  <c:v>0.99168155323857798</c:v>
                </c:pt>
                <c:pt idx="83894">
                  <c:v>0.99301114972749804</c:v>
                </c:pt>
                <c:pt idx="83895">
                  <c:v>0.99368570963134994</c:v>
                </c:pt>
                <c:pt idx="83896">
                  <c:v>0.988215079854596</c:v>
                </c:pt>
                <c:pt idx="83897">
                  <c:v>0.99329257019982398</c:v>
                </c:pt>
                <c:pt idx="83898">
                  <c:v>0.99115229689462403</c:v>
                </c:pt>
                <c:pt idx="83899">
                  <c:v>0.99266371168687395</c:v>
                </c:pt>
                <c:pt idx="83900">
                  <c:v>0.98944433240256702</c:v>
                </c:pt>
                <c:pt idx="83901">
                  <c:v>0.99350010208064099</c:v>
                </c:pt>
                <c:pt idx="83902">
                  <c:v>0.98954194948281204</c:v>
                </c:pt>
                <c:pt idx="83903">
                  <c:v>0.98657696676225404</c:v>
                </c:pt>
                <c:pt idx="83904">
                  <c:v>0.99282179578124397</c:v>
                </c:pt>
                <c:pt idx="83905">
                  <c:v>0.98733441170994496</c:v>
                </c:pt>
                <c:pt idx="83906">
                  <c:v>0.99188946042487403</c:v>
                </c:pt>
                <c:pt idx="83907">
                  <c:v>0.99364819535124105</c:v>
                </c:pt>
                <c:pt idx="83908">
                  <c:v>0.98861176373234605</c:v>
                </c:pt>
                <c:pt idx="83909">
                  <c:v>0.99400393493037398</c:v>
                </c:pt>
                <c:pt idx="83910">
                  <c:v>0.98841600324497603</c:v>
                </c:pt>
                <c:pt idx="83911">
                  <c:v>0.99177375882101004</c:v>
                </c:pt>
                <c:pt idx="83912">
                  <c:v>0.98813075257093597</c:v>
                </c:pt>
                <c:pt idx="83913">
                  <c:v>0.98915751427878995</c:v>
                </c:pt>
                <c:pt idx="83914">
                  <c:v>0.98818631743002705</c:v>
                </c:pt>
                <c:pt idx="83915">
                  <c:v>0.99106631206841</c:v>
                </c:pt>
                <c:pt idx="83916">
                  <c:v>0.98747083276419401</c:v>
                </c:pt>
                <c:pt idx="83917">
                  <c:v>0.98978488181637603</c:v>
                </c:pt>
                <c:pt idx="83918">
                  <c:v>0.98808025879806405</c:v>
                </c:pt>
                <c:pt idx="83919">
                  <c:v>0.99383555883228503</c:v>
                </c:pt>
                <c:pt idx="83920">
                  <c:v>0.98789854225908902</c:v>
                </c:pt>
                <c:pt idx="83921">
                  <c:v>0.99158239194572795</c:v>
                </c:pt>
                <c:pt idx="83922">
                  <c:v>0.98725618682195204</c:v>
                </c:pt>
                <c:pt idx="83923">
                  <c:v>0.99055797228130704</c:v>
                </c:pt>
                <c:pt idx="83924">
                  <c:v>0.99202685201073004</c:v>
                </c:pt>
                <c:pt idx="83925">
                  <c:v>0.99076401581524098</c:v>
                </c:pt>
                <c:pt idx="83926">
                  <c:v>0.99288146729244897</c:v>
                </c:pt>
                <c:pt idx="83927">
                  <c:v>0.99305835046292601</c:v>
                </c:pt>
                <c:pt idx="83928">
                  <c:v>0.99159339625196197</c:v>
                </c:pt>
                <c:pt idx="83929">
                  <c:v>0.98845994017283301</c:v>
                </c:pt>
                <c:pt idx="83930">
                  <c:v>0.99058174052057402</c:v>
                </c:pt>
                <c:pt idx="83931">
                  <c:v>0.98841547829399101</c:v>
                </c:pt>
                <c:pt idx="83932">
                  <c:v>0.99301200190936301</c:v>
                </c:pt>
                <c:pt idx="83933">
                  <c:v>0.99258253401160501</c:v>
                </c:pt>
                <c:pt idx="83934">
                  <c:v>0.98930644208969898</c:v>
                </c:pt>
                <c:pt idx="83935">
                  <c:v>0.98759339564052195</c:v>
                </c:pt>
                <c:pt idx="83936">
                  <c:v>0.98671869074543705</c:v>
                </c:pt>
                <c:pt idx="83937">
                  <c:v>0.99177962849284496</c:v>
                </c:pt>
                <c:pt idx="83938">
                  <c:v>0.99087578192432302</c:v>
                </c:pt>
                <c:pt idx="83939">
                  <c:v>0.988735130522017</c:v>
                </c:pt>
                <c:pt idx="83940">
                  <c:v>0.98914388539560605</c:v>
                </c:pt>
                <c:pt idx="83941">
                  <c:v>0.98951404220926298</c:v>
                </c:pt>
                <c:pt idx="83942">
                  <c:v>0.98918094127435297</c:v>
                </c:pt>
                <c:pt idx="83943">
                  <c:v>0.99067587241384802</c:v>
                </c:pt>
                <c:pt idx="83944">
                  <c:v>0.98979961996124899</c:v>
                </c:pt>
                <c:pt idx="83945">
                  <c:v>0.98893244830897298</c:v>
                </c:pt>
                <c:pt idx="83946">
                  <c:v>0.986923371675413</c:v>
                </c:pt>
                <c:pt idx="83947">
                  <c:v>0.99267428922926904</c:v>
                </c:pt>
                <c:pt idx="83948">
                  <c:v>0.99003534520948699</c:v>
                </c:pt>
                <c:pt idx="83949">
                  <c:v>0.98720069330121996</c:v>
                </c:pt>
                <c:pt idx="83950">
                  <c:v>0.993805629001007</c:v>
                </c:pt>
                <c:pt idx="83951">
                  <c:v>0.98839187118828398</c:v>
                </c:pt>
                <c:pt idx="83952">
                  <c:v>0.99084582227676798</c:v>
                </c:pt>
                <c:pt idx="83953">
                  <c:v>0.98840985580124197</c:v>
                </c:pt>
                <c:pt idx="83954">
                  <c:v>0.990507400825134</c:v>
                </c:pt>
                <c:pt idx="83955">
                  <c:v>0.99127929312677399</c:v>
                </c:pt>
                <c:pt idx="83956">
                  <c:v>0.98901831861741596</c:v>
                </c:pt>
                <c:pt idx="83957">
                  <c:v>0.99069704165226802</c:v>
                </c:pt>
                <c:pt idx="83958">
                  <c:v>0.99115562486613995</c:v>
                </c:pt>
                <c:pt idx="83959">
                  <c:v>0.99018467678872701</c:v>
                </c:pt>
                <c:pt idx="83960">
                  <c:v>0.98898945198100896</c:v>
                </c:pt>
                <c:pt idx="83961">
                  <c:v>0.99006615112134599</c:v>
                </c:pt>
                <c:pt idx="83962">
                  <c:v>0.98923908328979904</c:v>
                </c:pt>
                <c:pt idx="83963">
                  <c:v>0.99003328350625597</c:v>
                </c:pt>
                <c:pt idx="83964">
                  <c:v>0.990896942041252</c:v>
                </c:pt>
                <c:pt idx="83965">
                  <c:v>0.99158167918564599</c:v>
                </c:pt>
                <c:pt idx="83966">
                  <c:v>0.99216555542465501</c:v>
                </c:pt>
                <c:pt idx="83967">
                  <c:v>0.99332119476245695</c:v>
                </c:pt>
                <c:pt idx="83968">
                  <c:v>0.98873641022591996</c:v>
                </c:pt>
                <c:pt idx="83969">
                  <c:v>0.98819470527590902</c:v>
                </c:pt>
                <c:pt idx="83970">
                  <c:v>0.990621079949906</c:v>
                </c:pt>
                <c:pt idx="83971">
                  <c:v>0.99124986879822796</c:v>
                </c:pt>
                <c:pt idx="83972">
                  <c:v>0.99030528088569503</c:v>
                </c:pt>
                <c:pt idx="83973">
                  <c:v>0.99163061060065605</c:v>
                </c:pt>
                <c:pt idx="83974">
                  <c:v>0.99240954983106</c:v>
                </c:pt>
                <c:pt idx="83975">
                  <c:v>0.98858119672574696</c:v>
                </c:pt>
                <c:pt idx="83976">
                  <c:v>0.99093110372178805</c:v>
                </c:pt>
                <c:pt idx="83977">
                  <c:v>0.98928373665449199</c:v>
                </c:pt>
                <c:pt idx="83978">
                  <c:v>0.99012520762124301</c:v>
                </c:pt>
                <c:pt idx="83979">
                  <c:v>0.989518560992795</c:v>
                </c:pt>
                <c:pt idx="83980">
                  <c:v>0.98990500349074695</c:v>
                </c:pt>
                <c:pt idx="83981">
                  <c:v>0.99197598886987304</c:v>
                </c:pt>
                <c:pt idx="83982">
                  <c:v>0.98951636012341504</c:v>
                </c:pt>
                <c:pt idx="83983">
                  <c:v>0.99020099984759102</c:v>
                </c:pt>
                <c:pt idx="83984">
                  <c:v>0.99030495653205097</c:v>
                </c:pt>
                <c:pt idx="83985">
                  <c:v>0.993387171264564</c:v>
                </c:pt>
                <c:pt idx="83986">
                  <c:v>0.99184544857219403</c:v>
                </c:pt>
                <c:pt idx="83987">
                  <c:v>0.98840403851537295</c:v>
                </c:pt>
                <c:pt idx="83988">
                  <c:v>0.99102589640051297</c:v>
                </c:pt>
                <c:pt idx="83989">
                  <c:v>0.99249096427432304</c:v>
                </c:pt>
                <c:pt idx="83990">
                  <c:v>0.99013050042046402</c:v>
                </c:pt>
                <c:pt idx="83991">
                  <c:v>0.99080529017145502</c:v>
                </c:pt>
                <c:pt idx="83992">
                  <c:v>0.98785544644066703</c:v>
                </c:pt>
                <c:pt idx="83993">
                  <c:v>0.99222949632992696</c:v>
                </c:pt>
                <c:pt idx="83994">
                  <c:v>0.98902576610815196</c:v>
                </c:pt>
                <c:pt idx="83995">
                  <c:v>0.992806981744072</c:v>
                </c:pt>
                <c:pt idx="83996">
                  <c:v>0.99195848434209399</c:v>
                </c:pt>
                <c:pt idx="83997">
                  <c:v>0.99228918203162397</c:v>
                </c:pt>
                <c:pt idx="83998">
                  <c:v>0.98912949583822996</c:v>
                </c:pt>
                <c:pt idx="83999">
                  <c:v>0.99113714042927903</c:v>
                </c:pt>
                <c:pt idx="84000">
                  <c:v>0.98999374270831597</c:v>
                </c:pt>
                <c:pt idx="84001">
                  <c:v>0.99356820046810701</c:v>
                </c:pt>
                <c:pt idx="84002">
                  <c:v>0.98755806290020198</c:v>
                </c:pt>
                <c:pt idx="84003">
                  <c:v>0.99341077610834305</c:v>
                </c:pt>
                <c:pt idx="84004">
                  <c:v>0.99543820742307398</c:v>
                </c:pt>
                <c:pt idx="84005">
                  <c:v>0.986961213534023</c:v>
                </c:pt>
                <c:pt idx="84006">
                  <c:v>0.991592151307222</c:v>
                </c:pt>
                <c:pt idx="84007">
                  <c:v>0.99372547835333402</c:v>
                </c:pt>
                <c:pt idx="84008">
                  <c:v>0.98639285115269304</c:v>
                </c:pt>
                <c:pt idx="84009">
                  <c:v>0.99348969821380895</c:v>
                </c:pt>
                <c:pt idx="84010">
                  <c:v>0.99378916933625505</c:v>
                </c:pt>
                <c:pt idx="84011">
                  <c:v>0.99237739832242899</c:v>
                </c:pt>
                <c:pt idx="84012">
                  <c:v>0.98726857845030902</c:v>
                </c:pt>
                <c:pt idx="84013">
                  <c:v>0.993342905928981</c:v>
                </c:pt>
                <c:pt idx="84014">
                  <c:v>0.98883964174450001</c:v>
                </c:pt>
                <c:pt idx="84015">
                  <c:v>0.98984558381600996</c:v>
                </c:pt>
                <c:pt idx="84016">
                  <c:v>0.99190448022149003</c:v>
                </c:pt>
                <c:pt idx="84017">
                  <c:v>0.99431631320959701</c:v>
                </c:pt>
                <c:pt idx="84018">
                  <c:v>0.989893216221024</c:v>
                </c:pt>
                <c:pt idx="84019">
                  <c:v>0.98751431722580696</c:v>
                </c:pt>
                <c:pt idx="84020">
                  <c:v>0.990098620388978</c:v>
                </c:pt>
                <c:pt idx="84021">
                  <c:v>0.99157466921290505</c:v>
                </c:pt>
                <c:pt idx="84022">
                  <c:v>0.99291389975028199</c:v>
                </c:pt>
                <c:pt idx="84023">
                  <c:v>0.99104853427154604</c:v>
                </c:pt>
                <c:pt idx="84024">
                  <c:v>0.98934654638545905</c:v>
                </c:pt>
                <c:pt idx="84025">
                  <c:v>0.99015136504213597</c:v>
                </c:pt>
                <c:pt idx="84026">
                  <c:v>0.98920679772738895</c:v>
                </c:pt>
                <c:pt idx="84027">
                  <c:v>0.98943326261956699</c:v>
                </c:pt>
                <c:pt idx="84028">
                  <c:v>0.98855570175658902</c:v>
                </c:pt>
                <c:pt idx="84029">
                  <c:v>0.988121489249152</c:v>
                </c:pt>
                <c:pt idx="84030">
                  <c:v>0.991474715428457</c:v>
                </c:pt>
                <c:pt idx="84031">
                  <c:v>0.99285851354383503</c:v>
                </c:pt>
                <c:pt idx="84032">
                  <c:v>0.989677329155077</c:v>
                </c:pt>
                <c:pt idx="84033">
                  <c:v>0.98902225829249801</c:v>
                </c:pt>
                <c:pt idx="84034">
                  <c:v>0.98861074526307202</c:v>
                </c:pt>
                <c:pt idx="84035">
                  <c:v>0.991978538677177</c:v>
                </c:pt>
                <c:pt idx="84036">
                  <c:v>0.98742844894970405</c:v>
                </c:pt>
                <c:pt idx="84037">
                  <c:v>0.98676251526669201</c:v>
                </c:pt>
                <c:pt idx="84038">
                  <c:v>0.99255591141148802</c:v>
                </c:pt>
                <c:pt idx="84039">
                  <c:v>0.98915620363121604</c:v>
                </c:pt>
                <c:pt idx="84040">
                  <c:v>0.98978234040142199</c:v>
                </c:pt>
                <c:pt idx="84041">
                  <c:v>0.98963379757348402</c:v>
                </c:pt>
                <c:pt idx="84042">
                  <c:v>0.99164333307833197</c:v>
                </c:pt>
                <c:pt idx="84043">
                  <c:v>0.99138373458954598</c:v>
                </c:pt>
                <c:pt idx="84044">
                  <c:v>0.99198288619804598</c:v>
                </c:pt>
                <c:pt idx="84045">
                  <c:v>0.99202921036638703</c:v>
                </c:pt>
                <c:pt idx="84046">
                  <c:v>0.98960939303045004</c:v>
                </c:pt>
                <c:pt idx="84047">
                  <c:v>0.99198686719988705</c:v>
                </c:pt>
                <c:pt idx="84048">
                  <c:v>0.98897683754891896</c:v>
                </c:pt>
                <c:pt idx="84049">
                  <c:v>0.98695323293035098</c:v>
                </c:pt>
                <c:pt idx="84050">
                  <c:v>0.99188481550962204</c:v>
                </c:pt>
                <c:pt idx="84051">
                  <c:v>0.98900736964041003</c:v>
                </c:pt>
                <c:pt idx="84052">
                  <c:v>0.98678952451322699</c:v>
                </c:pt>
                <c:pt idx="84053">
                  <c:v>0.989679071625714</c:v>
                </c:pt>
                <c:pt idx="84054">
                  <c:v>0.99075224255902195</c:v>
                </c:pt>
                <c:pt idx="84055">
                  <c:v>0.99008640721791397</c:v>
                </c:pt>
                <c:pt idx="84056">
                  <c:v>0.99297554488651696</c:v>
                </c:pt>
                <c:pt idx="84057">
                  <c:v>0.98843247620947805</c:v>
                </c:pt>
                <c:pt idx="84058">
                  <c:v>0.990384643468319</c:v>
                </c:pt>
                <c:pt idx="84059">
                  <c:v>0.99260557737556399</c:v>
                </c:pt>
                <c:pt idx="84060">
                  <c:v>0.98877572680792802</c:v>
                </c:pt>
                <c:pt idx="84061">
                  <c:v>0.98700917013295697</c:v>
                </c:pt>
                <c:pt idx="84062">
                  <c:v>0.99187936496109397</c:v>
                </c:pt>
                <c:pt idx="84063">
                  <c:v>0.98842616928105698</c:v>
                </c:pt>
                <c:pt idx="84064">
                  <c:v>0.98744094366994795</c:v>
                </c:pt>
                <c:pt idx="84065">
                  <c:v>0.99140364842415596</c:v>
                </c:pt>
                <c:pt idx="84066">
                  <c:v>0.9900022202673</c:v>
                </c:pt>
                <c:pt idx="84067">
                  <c:v>0.98950242292580803</c:v>
                </c:pt>
                <c:pt idx="84068">
                  <c:v>0.99293861682427298</c:v>
                </c:pt>
                <c:pt idx="84069">
                  <c:v>0.99028114664701705</c:v>
                </c:pt>
                <c:pt idx="84070">
                  <c:v>0.98818221113534399</c:v>
                </c:pt>
                <c:pt idx="84071">
                  <c:v>0.99383679889612497</c:v>
                </c:pt>
                <c:pt idx="84072">
                  <c:v>0.99132979427937395</c:v>
                </c:pt>
                <c:pt idx="84073">
                  <c:v>0.99241337693489695</c:v>
                </c:pt>
                <c:pt idx="84074">
                  <c:v>0.99086613501226295</c:v>
                </c:pt>
                <c:pt idx="84075">
                  <c:v>0.98993093866302795</c:v>
                </c:pt>
                <c:pt idx="84076">
                  <c:v>0.99327480881709695</c:v>
                </c:pt>
                <c:pt idx="84077">
                  <c:v>0.98923253466292405</c:v>
                </c:pt>
                <c:pt idx="84078">
                  <c:v>0.988335147096706</c:v>
                </c:pt>
                <c:pt idx="84079">
                  <c:v>0.99067662457905403</c:v>
                </c:pt>
                <c:pt idx="84080">
                  <c:v>0.98812186475436503</c:v>
                </c:pt>
                <c:pt idx="84081">
                  <c:v>0.98920422823842202</c:v>
                </c:pt>
                <c:pt idx="84082">
                  <c:v>0.99211264784981001</c:v>
                </c:pt>
                <c:pt idx="84083">
                  <c:v>0.98981849690942703</c:v>
                </c:pt>
                <c:pt idx="84084">
                  <c:v>0.988901149132979</c:v>
                </c:pt>
                <c:pt idx="84085">
                  <c:v>0.98916825799193497</c:v>
                </c:pt>
                <c:pt idx="84086">
                  <c:v>0.99223455236212599</c:v>
                </c:pt>
                <c:pt idx="84087">
                  <c:v>0.98869827115880604</c:v>
                </c:pt>
                <c:pt idx="84088">
                  <c:v>0.98850377100479503</c:v>
                </c:pt>
                <c:pt idx="84089">
                  <c:v>0.99108467146971502</c:v>
                </c:pt>
                <c:pt idx="84090">
                  <c:v>0.98786889759652097</c:v>
                </c:pt>
                <c:pt idx="84091">
                  <c:v>0.99087227667395505</c:v>
                </c:pt>
                <c:pt idx="84092">
                  <c:v>0.98855455595722996</c:v>
                </c:pt>
                <c:pt idx="84093">
                  <c:v>0.98706060829728604</c:v>
                </c:pt>
                <c:pt idx="84094">
                  <c:v>0.99006615658052499</c:v>
                </c:pt>
                <c:pt idx="84095">
                  <c:v>0.99180143500545004</c:v>
                </c:pt>
                <c:pt idx="84096">
                  <c:v>0.990033948878561</c:v>
                </c:pt>
                <c:pt idx="84097">
                  <c:v>0.98908347237377803</c:v>
                </c:pt>
                <c:pt idx="84098">
                  <c:v>0.98625499608082001</c:v>
                </c:pt>
                <c:pt idx="84099">
                  <c:v>0.99178485737655697</c:v>
                </c:pt>
                <c:pt idx="84100">
                  <c:v>0.99069210125455498</c:v>
                </c:pt>
                <c:pt idx="84101">
                  <c:v>0.98835421753335795</c:v>
                </c:pt>
                <c:pt idx="84102">
                  <c:v>0.98831734707835395</c:v>
                </c:pt>
                <c:pt idx="84103">
                  <c:v>0.99126213114390704</c:v>
                </c:pt>
                <c:pt idx="84104">
                  <c:v>0.98777890607381802</c:v>
                </c:pt>
                <c:pt idx="84105">
                  <c:v>0.99295045726498798</c:v>
                </c:pt>
                <c:pt idx="84106">
                  <c:v>0.99035569052410999</c:v>
                </c:pt>
                <c:pt idx="84107">
                  <c:v>0.99274339757204599</c:v>
                </c:pt>
                <c:pt idx="84108">
                  <c:v>0.98788621567814505</c:v>
                </c:pt>
                <c:pt idx="84109">
                  <c:v>0.98603751047155697</c:v>
                </c:pt>
                <c:pt idx="84110">
                  <c:v>0.99330173266161104</c:v>
                </c:pt>
                <c:pt idx="84111">
                  <c:v>0.988224789191266</c:v>
                </c:pt>
                <c:pt idx="84112">
                  <c:v>0.98717605884815696</c:v>
                </c:pt>
                <c:pt idx="84113">
                  <c:v>0.992996401971735</c:v>
                </c:pt>
                <c:pt idx="84114">
                  <c:v>0.98836012339878598</c:v>
                </c:pt>
                <c:pt idx="84115">
                  <c:v>0.98995478406767801</c:v>
                </c:pt>
                <c:pt idx="84116">
                  <c:v>0.99214287477674201</c:v>
                </c:pt>
                <c:pt idx="84117">
                  <c:v>0.99267920613939797</c:v>
                </c:pt>
                <c:pt idx="84118">
                  <c:v>0.98918277280344702</c:v>
                </c:pt>
                <c:pt idx="84119">
                  <c:v>0.99288636513261297</c:v>
                </c:pt>
                <c:pt idx="84120">
                  <c:v>0.99052614605123601</c:v>
                </c:pt>
                <c:pt idx="84121">
                  <c:v>0.99284661317619605</c:v>
                </c:pt>
                <c:pt idx="84122">
                  <c:v>0.99091393714715703</c:v>
                </c:pt>
                <c:pt idx="84123">
                  <c:v>0.98666589883921396</c:v>
                </c:pt>
                <c:pt idx="84124">
                  <c:v>0.99209534900974405</c:v>
                </c:pt>
                <c:pt idx="84125">
                  <c:v>0.99212974012388599</c:v>
                </c:pt>
                <c:pt idx="84126">
                  <c:v>0.99102785283384598</c:v>
                </c:pt>
                <c:pt idx="84127">
                  <c:v>0.98926820997477605</c:v>
                </c:pt>
                <c:pt idx="84128">
                  <c:v>0.98858888343098394</c:v>
                </c:pt>
                <c:pt idx="84129">
                  <c:v>0.99089004193167796</c:v>
                </c:pt>
                <c:pt idx="84130">
                  <c:v>0.98923433453107201</c:v>
                </c:pt>
                <c:pt idx="84131">
                  <c:v>0.99386470334439803</c:v>
                </c:pt>
                <c:pt idx="84132">
                  <c:v>0.99217718295208801</c:v>
                </c:pt>
                <c:pt idx="84133">
                  <c:v>0.99194661421112995</c:v>
                </c:pt>
                <c:pt idx="84134">
                  <c:v>0.99420542686463298</c:v>
                </c:pt>
                <c:pt idx="84135">
                  <c:v>0.98813364489038402</c:v>
                </c:pt>
                <c:pt idx="84136">
                  <c:v>0.98939766582350097</c:v>
                </c:pt>
                <c:pt idx="84137">
                  <c:v>0.98827999702856895</c:v>
                </c:pt>
                <c:pt idx="84138">
                  <c:v>0.99080694787142498</c:v>
                </c:pt>
                <c:pt idx="84139">
                  <c:v>0.99014007427983697</c:v>
                </c:pt>
                <c:pt idx="84140">
                  <c:v>0.98878494636571101</c:v>
                </c:pt>
                <c:pt idx="84141">
                  <c:v>0.98755408223664998</c:v>
                </c:pt>
                <c:pt idx="84142">
                  <c:v>0.98905536265569005</c:v>
                </c:pt>
                <c:pt idx="84143">
                  <c:v>0.99325760546157504</c:v>
                </c:pt>
                <c:pt idx="84144">
                  <c:v>0.99200047136897396</c:v>
                </c:pt>
                <c:pt idx="84145">
                  <c:v>0.99069500790827603</c:v>
                </c:pt>
                <c:pt idx="84146">
                  <c:v>0.99186913533070398</c:v>
                </c:pt>
                <c:pt idx="84147">
                  <c:v>0.98803964164088198</c:v>
                </c:pt>
                <c:pt idx="84148">
                  <c:v>0.99212173448924801</c:v>
                </c:pt>
                <c:pt idx="84149">
                  <c:v>0.99214734986575404</c:v>
                </c:pt>
                <c:pt idx="84150">
                  <c:v>0.989049261391024</c:v>
                </c:pt>
                <c:pt idx="84151">
                  <c:v>0.99101202032463998</c:v>
                </c:pt>
                <c:pt idx="84152">
                  <c:v>0.99228910195113795</c:v>
                </c:pt>
                <c:pt idx="84153">
                  <c:v>0.98878054844766095</c:v>
                </c:pt>
                <c:pt idx="84154">
                  <c:v>0.99028652870501899</c:v>
                </c:pt>
                <c:pt idx="84155">
                  <c:v>0.98688875214956895</c:v>
                </c:pt>
                <c:pt idx="84156">
                  <c:v>0.98918660534075598</c:v>
                </c:pt>
                <c:pt idx="84157">
                  <c:v>0.99142328698959903</c:v>
                </c:pt>
                <c:pt idx="84158">
                  <c:v>0.98621172418036795</c:v>
                </c:pt>
                <c:pt idx="84159">
                  <c:v>0.99332528397046504</c:v>
                </c:pt>
                <c:pt idx="84160">
                  <c:v>0.98826016253777504</c:v>
                </c:pt>
                <c:pt idx="84161">
                  <c:v>0.98693142431694303</c:v>
                </c:pt>
                <c:pt idx="84162">
                  <c:v>0.98952944469085302</c:v>
                </c:pt>
                <c:pt idx="84163">
                  <c:v>0.990794915254949</c:v>
                </c:pt>
                <c:pt idx="84164">
                  <c:v>0.990994871928914</c:v>
                </c:pt>
                <c:pt idx="84165">
                  <c:v>0.99369496792558998</c:v>
                </c:pt>
                <c:pt idx="84166">
                  <c:v>0.99220550936808205</c:v>
                </c:pt>
                <c:pt idx="84167">
                  <c:v>0.98885926086481601</c:v>
                </c:pt>
                <c:pt idx="84168">
                  <c:v>0.99123106772676295</c:v>
                </c:pt>
                <c:pt idx="84169">
                  <c:v>0.98762344759077303</c:v>
                </c:pt>
                <c:pt idx="84170">
                  <c:v>0.98711450714051496</c:v>
                </c:pt>
                <c:pt idx="84171">
                  <c:v>0.99244104577513703</c:v>
                </c:pt>
                <c:pt idx="84172">
                  <c:v>0.98983327962494305</c:v>
                </c:pt>
                <c:pt idx="84173">
                  <c:v>0.990872364328509</c:v>
                </c:pt>
                <c:pt idx="84174">
                  <c:v>0.99240459639925405</c:v>
                </c:pt>
                <c:pt idx="84175">
                  <c:v>0.98777798098029601</c:v>
                </c:pt>
                <c:pt idx="84176">
                  <c:v>0.99213052443304695</c:v>
                </c:pt>
                <c:pt idx="84177">
                  <c:v>0.98779411576701703</c:v>
                </c:pt>
                <c:pt idx="84178">
                  <c:v>0.99095132353014903</c:v>
                </c:pt>
                <c:pt idx="84179">
                  <c:v>0.99326340812342095</c:v>
                </c:pt>
                <c:pt idx="84180">
                  <c:v>0.98771626548518499</c:v>
                </c:pt>
                <c:pt idx="84181">
                  <c:v>0.98951016884503196</c:v>
                </c:pt>
                <c:pt idx="84182">
                  <c:v>0.99303591022786397</c:v>
                </c:pt>
                <c:pt idx="84183">
                  <c:v>0.989212389445285</c:v>
                </c:pt>
                <c:pt idx="84184">
                  <c:v>0.99087511941505302</c:v>
                </c:pt>
                <c:pt idx="84185">
                  <c:v>0.99071484511271901</c:v>
                </c:pt>
                <c:pt idx="84186">
                  <c:v>0.99266338556639</c:v>
                </c:pt>
                <c:pt idx="84187">
                  <c:v>0.98959515295002298</c:v>
                </c:pt>
                <c:pt idx="84188">
                  <c:v>0.98747215218878603</c:v>
                </c:pt>
                <c:pt idx="84189">
                  <c:v>0.98900030437101505</c:v>
                </c:pt>
                <c:pt idx="84190">
                  <c:v>0.99203943934824901</c:v>
                </c:pt>
                <c:pt idx="84191">
                  <c:v>0.99096945522108004</c:v>
                </c:pt>
                <c:pt idx="84192">
                  <c:v>0.98934738229207697</c:v>
                </c:pt>
                <c:pt idx="84193">
                  <c:v>0.98943234160431504</c:v>
                </c:pt>
                <c:pt idx="84194">
                  <c:v>0.99397963047676097</c:v>
                </c:pt>
                <c:pt idx="84195">
                  <c:v>0.99081988022340195</c:v>
                </c:pt>
                <c:pt idx="84196">
                  <c:v>0.99031229204203997</c:v>
                </c:pt>
                <c:pt idx="84197">
                  <c:v>0.99294375757845699</c:v>
                </c:pt>
                <c:pt idx="84198">
                  <c:v>0.98780056576596198</c:v>
                </c:pt>
                <c:pt idx="84199">
                  <c:v>0.99024700873332305</c:v>
                </c:pt>
                <c:pt idx="84200">
                  <c:v>0.98687830489848505</c:v>
                </c:pt>
                <c:pt idx="84201">
                  <c:v>0.99167778151199104</c:v>
                </c:pt>
                <c:pt idx="84202">
                  <c:v>0.98864689133053996</c:v>
                </c:pt>
                <c:pt idx="84203">
                  <c:v>0.99177192632700695</c:v>
                </c:pt>
                <c:pt idx="84204">
                  <c:v>0.99409360943516001</c:v>
                </c:pt>
                <c:pt idx="84205">
                  <c:v>0.99091458521141595</c:v>
                </c:pt>
                <c:pt idx="84206">
                  <c:v>0.99006341911971896</c:v>
                </c:pt>
                <c:pt idx="84207">
                  <c:v>0.98957278342031396</c:v>
                </c:pt>
                <c:pt idx="84208">
                  <c:v>0.99255147738455496</c:v>
                </c:pt>
                <c:pt idx="84209">
                  <c:v>0.98811657345072501</c:v>
                </c:pt>
                <c:pt idx="84210">
                  <c:v>0.99248993301474597</c:v>
                </c:pt>
                <c:pt idx="84211">
                  <c:v>0.98782679491740399</c:v>
                </c:pt>
                <c:pt idx="84212">
                  <c:v>0.99064310212493401</c:v>
                </c:pt>
                <c:pt idx="84213">
                  <c:v>0.988073096735965</c:v>
                </c:pt>
                <c:pt idx="84214">
                  <c:v>0.99239412548688899</c:v>
                </c:pt>
                <c:pt idx="84215">
                  <c:v>0.99007887957548502</c:v>
                </c:pt>
                <c:pt idx="84216">
                  <c:v>0.98733193080967896</c:v>
                </c:pt>
                <c:pt idx="84217">
                  <c:v>0.99000600846026998</c:v>
                </c:pt>
                <c:pt idx="84218">
                  <c:v>0.98828473580964304</c:v>
                </c:pt>
                <c:pt idx="84219">
                  <c:v>0.99064353686762996</c:v>
                </c:pt>
                <c:pt idx="84220">
                  <c:v>0.99145272698098696</c:v>
                </c:pt>
                <c:pt idx="84221">
                  <c:v>0.98918792260633603</c:v>
                </c:pt>
                <c:pt idx="84222">
                  <c:v>0.99338775735811102</c:v>
                </c:pt>
                <c:pt idx="84223">
                  <c:v>0.98781208354531203</c:v>
                </c:pt>
                <c:pt idx="84224">
                  <c:v>0.98841510663087395</c:v>
                </c:pt>
                <c:pt idx="84225">
                  <c:v>0.99099903681616197</c:v>
                </c:pt>
                <c:pt idx="84226">
                  <c:v>0.98851602810648997</c:v>
                </c:pt>
                <c:pt idx="84227">
                  <c:v>0.99217694317159999</c:v>
                </c:pt>
                <c:pt idx="84228">
                  <c:v>0.99327523243336802</c:v>
                </c:pt>
                <c:pt idx="84229">
                  <c:v>0.98989822047667297</c:v>
                </c:pt>
                <c:pt idx="84230">
                  <c:v>0.99402304951359799</c:v>
                </c:pt>
                <c:pt idx="84231">
                  <c:v>0.98920503730577403</c:v>
                </c:pt>
                <c:pt idx="84232">
                  <c:v>0.98948343394187499</c:v>
                </c:pt>
                <c:pt idx="84233">
                  <c:v>0.99015125854086306</c:v>
                </c:pt>
                <c:pt idx="84234">
                  <c:v>0.98840719722498505</c:v>
                </c:pt>
                <c:pt idx="84235">
                  <c:v>0.99236609875089399</c:v>
                </c:pt>
                <c:pt idx="84236">
                  <c:v>0.98990505860106204</c:v>
                </c:pt>
                <c:pt idx="84237">
                  <c:v>0.99087432440238399</c:v>
                </c:pt>
                <c:pt idx="84238">
                  <c:v>0.98778936953982399</c:v>
                </c:pt>
                <c:pt idx="84239">
                  <c:v>0.99365290855268096</c:v>
                </c:pt>
                <c:pt idx="84240">
                  <c:v>0.99079504424030695</c:v>
                </c:pt>
                <c:pt idx="84241">
                  <c:v>0.99094591259679998</c:v>
                </c:pt>
                <c:pt idx="84242">
                  <c:v>0.99062616303596995</c:v>
                </c:pt>
                <c:pt idx="84243">
                  <c:v>0.99080913301698803</c:v>
                </c:pt>
                <c:pt idx="84244">
                  <c:v>0.98852592707999698</c:v>
                </c:pt>
                <c:pt idx="84245">
                  <c:v>0.98963784200733196</c:v>
                </c:pt>
                <c:pt idx="84246">
                  <c:v>0.98960798526726601</c:v>
                </c:pt>
                <c:pt idx="84247">
                  <c:v>0.98762396209089698</c:v>
                </c:pt>
                <c:pt idx="84248">
                  <c:v>0.99015307117021001</c:v>
                </c:pt>
                <c:pt idx="84249">
                  <c:v>0.99087620735335002</c:v>
                </c:pt>
                <c:pt idx="84250">
                  <c:v>0.989892946415877</c:v>
                </c:pt>
                <c:pt idx="84251">
                  <c:v>0.99231020307696005</c:v>
                </c:pt>
                <c:pt idx="84252">
                  <c:v>0.98715300926877103</c:v>
                </c:pt>
                <c:pt idx="84253">
                  <c:v>0.98938106162623796</c:v>
                </c:pt>
                <c:pt idx="84254">
                  <c:v>0.98852339742176298</c:v>
                </c:pt>
                <c:pt idx="84255">
                  <c:v>0.99388811165784896</c:v>
                </c:pt>
                <c:pt idx="84256">
                  <c:v>0.98751356903547605</c:v>
                </c:pt>
                <c:pt idx="84257">
                  <c:v>0.98938787270244699</c:v>
                </c:pt>
                <c:pt idx="84258">
                  <c:v>0.98837578224793199</c:v>
                </c:pt>
                <c:pt idx="84259">
                  <c:v>0.99107417928375996</c:v>
                </c:pt>
                <c:pt idx="84260">
                  <c:v>0.99119402547319402</c:v>
                </c:pt>
                <c:pt idx="84261">
                  <c:v>0.99248385235109704</c:v>
                </c:pt>
                <c:pt idx="84262">
                  <c:v>0.99344077732249303</c:v>
                </c:pt>
                <c:pt idx="84263">
                  <c:v>0.98920904070297599</c:v>
                </c:pt>
                <c:pt idx="84264">
                  <c:v>0.99121799635961405</c:v>
                </c:pt>
                <c:pt idx="84265">
                  <c:v>0.99418569227910902</c:v>
                </c:pt>
                <c:pt idx="84266">
                  <c:v>0.988415685528233</c:v>
                </c:pt>
                <c:pt idx="84267">
                  <c:v>0.99277643215064504</c:v>
                </c:pt>
                <c:pt idx="84268">
                  <c:v>0.98968770274070295</c:v>
                </c:pt>
                <c:pt idx="84269">
                  <c:v>0.99290075763108698</c:v>
                </c:pt>
                <c:pt idx="84270">
                  <c:v>0.99139361251081803</c:v>
                </c:pt>
                <c:pt idx="84271">
                  <c:v>0.99171442284649003</c:v>
                </c:pt>
                <c:pt idx="84272">
                  <c:v>0.98837756774004604</c:v>
                </c:pt>
                <c:pt idx="84273">
                  <c:v>0.99200522599853302</c:v>
                </c:pt>
                <c:pt idx="84274">
                  <c:v>0.98665141069895601</c:v>
                </c:pt>
                <c:pt idx="84275">
                  <c:v>0.98848958449819002</c:v>
                </c:pt>
                <c:pt idx="84276">
                  <c:v>0.99284682634921595</c:v>
                </c:pt>
                <c:pt idx="84277">
                  <c:v>0.99059582022197701</c:v>
                </c:pt>
                <c:pt idx="84278">
                  <c:v>0.98749651360783097</c:v>
                </c:pt>
                <c:pt idx="84279">
                  <c:v>0.98913539821956697</c:v>
                </c:pt>
                <c:pt idx="84280">
                  <c:v>0.99112458794396596</c:v>
                </c:pt>
                <c:pt idx="84281">
                  <c:v>0.99066445855350205</c:v>
                </c:pt>
                <c:pt idx="84282">
                  <c:v>0.98880475860844896</c:v>
                </c:pt>
                <c:pt idx="84283">
                  <c:v>0.99358540398887696</c:v>
                </c:pt>
                <c:pt idx="84284">
                  <c:v>0.98814795082589402</c:v>
                </c:pt>
                <c:pt idx="84285">
                  <c:v>0.98993021311213603</c:v>
                </c:pt>
                <c:pt idx="84286">
                  <c:v>0.99018543372696899</c:v>
                </c:pt>
                <c:pt idx="84287">
                  <c:v>0.98881154654683001</c:v>
                </c:pt>
                <c:pt idx="84288">
                  <c:v>0.98725455212728397</c:v>
                </c:pt>
                <c:pt idx="84289">
                  <c:v>0.99161947910570902</c:v>
                </c:pt>
                <c:pt idx="84290">
                  <c:v>0.99430064542516705</c:v>
                </c:pt>
                <c:pt idx="84291">
                  <c:v>0.98616076636324901</c:v>
                </c:pt>
                <c:pt idx="84292">
                  <c:v>0.99304278089402698</c:v>
                </c:pt>
                <c:pt idx="84293">
                  <c:v>0.99320200981567497</c:v>
                </c:pt>
                <c:pt idx="84294">
                  <c:v>0.99117480331705099</c:v>
                </c:pt>
                <c:pt idx="84295">
                  <c:v>0.98802584735792798</c:v>
                </c:pt>
                <c:pt idx="84296">
                  <c:v>0.98948906102275802</c:v>
                </c:pt>
                <c:pt idx="84297">
                  <c:v>0.99097543765911</c:v>
                </c:pt>
                <c:pt idx="84298">
                  <c:v>0.98834181375468999</c:v>
                </c:pt>
                <c:pt idx="84299">
                  <c:v>0.99395920660600501</c:v>
                </c:pt>
                <c:pt idx="84300">
                  <c:v>0.98779007555906895</c:v>
                </c:pt>
                <c:pt idx="84301">
                  <c:v>0.98981809176876401</c:v>
                </c:pt>
                <c:pt idx="84302">
                  <c:v>0.98978783336196696</c:v>
                </c:pt>
                <c:pt idx="84303">
                  <c:v>0.99048194837520998</c:v>
                </c:pt>
                <c:pt idx="84304">
                  <c:v>0.98956198267125794</c:v>
                </c:pt>
                <c:pt idx="84305">
                  <c:v>0.98981398420173305</c:v>
                </c:pt>
                <c:pt idx="84306">
                  <c:v>0.99174193093838703</c:v>
                </c:pt>
                <c:pt idx="84307">
                  <c:v>0.98905283698967805</c:v>
                </c:pt>
                <c:pt idx="84308">
                  <c:v>0.98954431006205301</c:v>
                </c:pt>
                <c:pt idx="84309">
                  <c:v>0.99029421919770699</c:v>
                </c:pt>
                <c:pt idx="84310">
                  <c:v>0.99102697367043102</c:v>
                </c:pt>
                <c:pt idx="84311">
                  <c:v>0.98665488866369799</c:v>
                </c:pt>
                <c:pt idx="84312">
                  <c:v>0.98679718116503501</c:v>
                </c:pt>
                <c:pt idx="84313">
                  <c:v>0.99170264495465299</c:v>
                </c:pt>
                <c:pt idx="84314">
                  <c:v>0.98696894717709505</c:v>
                </c:pt>
                <c:pt idx="84315">
                  <c:v>0.99048118313752398</c:v>
                </c:pt>
                <c:pt idx="84316">
                  <c:v>0.98926798931987703</c:v>
                </c:pt>
                <c:pt idx="84317">
                  <c:v>0.98720327160389598</c:v>
                </c:pt>
                <c:pt idx="84318">
                  <c:v>0.98683295747815503</c:v>
                </c:pt>
                <c:pt idx="84319">
                  <c:v>0.98820523807944904</c:v>
                </c:pt>
                <c:pt idx="84320">
                  <c:v>0.98752227840083195</c:v>
                </c:pt>
                <c:pt idx="84321">
                  <c:v>0.98946598014212395</c:v>
                </c:pt>
                <c:pt idx="84322">
                  <c:v>0.99157632421934006</c:v>
                </c:pt>
                <c:pt idx="84323">
                  <c:v>0.99203755591506704</c:v>
                </c:pt>
                <c:pt idx="84324">
                  <c:v>0.98823242422472901</c:v>
                </c:pt>
                <c:pt idx="84325">
                  <c:v>0.99039633933696303</c:v>
                </c:pt>
                <c:pt idx="84326">
                  <c:v>0.99269249209093602</c:v>
                </c:pt>
                <c:pt idx="84327">
                  <c:v>0.98867855184951503</c:v>
                </c:pt>
                <c:pt idx="84328">
                  <c:v>0.98873678492483397</c:v>
                </c:pt>
                <c:pt idx="84329">
                  <c:v>0.99171500107025901</c:v>
                </c:pt>
                <c:pt idx="84330">
                  <c:v>0.98958449012134497</c:v>
                </c:pt>
                <c:pt idx="84331">
                  <c:v>0.98974742426822804</c:v>
                </c:pt>
                <c:pt idx="84332">
                  <c:v>0.99162463295730396</c:v>
                </c:pt>
                <c:pt idx="84333">
                  <c:v>0.99232932922233597</c:v>
                </c:pt>
                <c:pt idx="84334">
                  <c:v>0.98837720704661702</c:v>
                </c:pt>
                <c:pt idx="84335">
                  <c:v>0.98966334756569596</c:v>
                </c:pt>
                <c:pt idx="84336">
                  <c:v>0.98844711937179797</c:v>
                </c:pt>
                <c:pt idx="84337">
                  <c:v>0.98920995834665204</c:v>
                </c:pt>
                <c:pt idx="84338">
                  <c:v>0.989674660393844</c:v>
                </c:pt>
                <c:pt idx="84339">
                  <c:v>0.989690781477504</c:v>
                </c:pt>
                <c:pt idx="84340">
                  <c:v>0.98721201693387906</c:v>
                </c:pt>
                <c:pt idx="84341">
                  <c:v>0.988834002847924</c:v>
                </c:pt>
                <c:pt idx="84342">
                  <c:v>0.98932571903199995</c:v>
                </c:pt>
                <c:pt idx="84343">
                  <c:v>0.98610614293393095</c:v>
                </c:pt>
                <c:pt idx="84344">
                  <c:v>0.99168833253633404</c:v>
                </c:pt>
                <c:pt idx="84345">
                  <c:v>0.99223452350128005</c:v>
                </c:pt>
                <c:pt idx="84346">
                  <c:v>0.98848761484686998</c:v>
                </c:pt>
                <c:pt idx="84347">
                  <c:v>0.98857442190006595</c:v>
                </c:pt>
                <c:pt idx="84348">
                  <c:v>0.98731634408312396</c:v>
                </c:pt>
                <c:pt idx="84349">
                  <c:v>0.99400341518569302</c:v>
                </c:pt>
                <c:pt idx="84350">
                  <c:v>0.99375618106543295</c:v>
                </c:pt>
                <c:pt idx="84351">
                  <c:v>0.98834920839875096</c:v>
                </c:pt>
                <c:pt idx="84352">
                  <c:v>0.98882619684692097</c:v>
                </c:pt>
                <c:pt idx="84353">
                  <c:v>0.99114638971610902</c:v>
                </c:pt>
                <c:pt idx="84354">
                  <c:v>0.99263171814343998</c:v>
                </c:pt>
                <c:pt idx="84355">
                  <c:v>0.99398269536081696</c:v>
                </c:pt>
                <c:pt idx="84356">
                  <c:v>0.98972886740625199</c:v>
                </c:pt>
                <c:pt idx="84357">
                  <c:v>0.99275507709820299</c:v>
                </c:pt>
                <c:pt idx="84358">
                  <c:v>0.99179336708360899</c:v>
                </c:pt>
                <c:pt idx="84359">
                  <c:v>0.990606853481931</c:v>
                </c:pt>
                <c:pt idx="84360">
                  <c:v>0.99237188754761596</c:v>
                </c:pt>
                <c:pt idx="84361">
                  <c:v>0.990750561057401</c:v>
                </c:pt>
                <c:pt idx="84362">
                  <c:v>0.99057483358840703</c:v>
                </c:pt>
                <c:pt idx="84363">
                  <c:v>0.99094326159855395</c:v>
                </c:pt>
                <c:pt idx="84364">
                  <c:v>0.99089423804480103</c:v>
                </c:pt>
                <c:pt idx="84365">
                  <c:v>0.99015789390335396</c:v>
                </c:pt>
                <c:pt idx="84366">
                  <c:v>0.98751374535269398</c:v>
                </c:pt>
                <c:pt idx="84367">
                  <c:v>0.99143817323568595</c:v>
                </c:pt>
                <c:pt idx="84368">
                  <c:v>0.98944293796864202</c:v>
                </c:pt>
                <c:pt idx="84369">
                  <c:v>0.99002375880770899</c:v>
                </c:pt>
                <c:pt idx="84370">
                  <c:v>0.98943667263632296</c:v>
                </c:pt>
                <c:pt idx="84371">
                  <c:v>0.99194831453503696</c:v>
                </c:pt>
                <c:pt idx="84372">
                  <c:v>0.99340833296743403</c:v>
                </c:pt>
                <c:pt idx="84373">
                  <c:v>0.99080755351575001</c:v>
                </c:pt>
                <c:pt idx="84374">
                  <c:v>0.98905509426931104</c:v>
                </c:pt>
                <c:pt idx="84375">
                  <c:v>0.99360910611463105</c:v>
                </c:pt>
                <c:pt idx="84376">
                  <c:v>0.98896928170019305</c:v>
                </c:pt>
                <c:pt idx="84377">
                  <c:v>0.98714854494619597</c:v>
                </c:pt>
                <c:pt idx="84378">
                  <c:v>0.99298372592099804</c:v>
                </c:pt>
                <c:pt idx="84379">
                  <c:v>0.988418056176388</c:v>
                </c:pt>
                <c:pt idx="84380">
                  <c:v>0.99101586732842895</c:v>
                </c:pt>
                <c:pt idx="84381">
                  <c:v>0.98952789936139895</c:v>
                </c:pt>
                <c:pt idx="84382">
                  <c:v>0.98865090010019596</c:v>
                </c:pt>
                <c:pt idx="84383">
                  <c:v>0.99060791041323704</c:v>
                </c:pt>
                <c:pt idx="84384">
                  <c:v>0.99322634640035201</c:v>
                </c:pt>
                <c:pt idx="84385">
                  <c:v>0.988016298670369</c:v>
                </c:pt>
                <c:pt idx="84386">
                  <c:v>0.99329741472711297</c:v>
                </c:pt>
                <c:pt idx="84387">
                  <c:v>0.99150215636023298</c:v>
                </c:pt>
                <c:pt idx="84388">
                  <c:v>0.98934928932785704</c:v>
                </c:pt>
                <c:pt idx="84389">
                  <c:v>0.99270453923324098</c:v>
                </c:pt>
                <c:pt idx="84390">
                  <c:v>0.98975542123411298</c:v>
                </c:pt>
                <c:pt idx="84391">
                  <c:v>0.98904645489202603</c:v>
                </c:pt>
                <c:pt idx="84392">
                  <c:v>0.98808166600287295</c:v>
                </c:pt>
                <c:pt idx="84393">
                  <c:v>0.99351071343189501</c:v>
                </c:pt>
                <c:pt idx="84394">
                  <c:v>0.98824635851726705</c:v>
                </c:pt>
                <c:pt idx="84395">
                  <c:v>0.99155253010841105</c:v>
                </c:pt>
                <c:pt idx="84396">
                  <c:v>0.987458925803962</c:v>
                </c:pt>
                <c:pt idx="84397">
                  <c:v>0.99136811421209303</c:v>
                </c:pt>
                <c:pt idx="84398">
                  <c:v>0.99407070571308298</c:v>
                </c:pt>
                <c:pt idx="84399">
                  <c:v>0.99053842161745398</c:v>
                </c:pt>
                <c:pt idx="84400">
                  <c:v>0.98997084892352905</c:v>
                </c:pt>
                <c:pt idx="84401">
                  <c:v>0.99378769195199901</c:v>
                </c:pt>
                <c:pt idx="84402">
                  <c:v>0.99215812486904797</c:v>
                </c:pt>
                <c:pt idx="84403">
                  <c:v>0.99159566031565705</c:v>
                </c:pt>
                <c:pt idx="84404">
                  <c:v>0.98993290241533605</c:v>
                </c:pt>
                <c:pt idx="84405">
                  <c:v>0.99023073732062905</c:v>
                </c:pt>
                <c:pt idx="84406">
                  <c:v>0.98705696222891104</c:v>
                </c:pt>
                <c:pt idx="84407">
                  <c:v>0.99236324446576796</c:v>
                </c:pt>
                <c:pt idx="84408">
                  <c:v>0.98982641106250502</c:v>
                </c:pt>
                <c:pt idx="84409">
                  <c:v>0.99075449991876496</c:v>
                </c:pt>
                <c:pt idx="84410">
                  <c:v>0.98671722343615997</c:v>
                </c:pt>
                <c:pt idx="84411">
                  <c:v>0.99242277266073697</c:v>
                </c:pt>
                <c:pt idx="84412">
                  <c:v>0.99129136541746099</c:v>
                </c:pt>
                <c:pt idx="84413">
                  <c:v>0.98806064653158099</c:v>
                </c:pt>
                <c:pt idx="84414">
                  <c:v>0.99134299880804899</c:v>
                </c:pt>
                <c:pt idx="84415">
                  <c:v>0.99346965839053603</c:v>
                </c:pt>
                <c:pt idx="84416">
                  <c:v>0.99040078554694799</c:v>
                </c:pt>
                <c:pt idx="84417">
                  <c:v>0.98963939728136296</c:v>
                </c:pt>
                <c:pt idx="84418">
                  <c:v>0.99273785274617099</c:v>
                </c:pt>
                <c:pt idx="84419">
                  <c:v>0.99291959237977701</c:v>
                </c:pt>
                <c:pt idx="84420">
                  <c:v>0.99077656434542205</c:v>
                </c:pt>
                <c:pt idx="84421">
                  <c:v>0.99242732571688397</c:v>
                </c:pt>
                <c:pt idx="84422">
                  <c:v>0.99342966813475497</c:v>
                </c:pt>
                <c:pt idx="84423">
                  <c:v>0.99028795361083299</c:v>
                </c:pt>
                <c:pt idx="84424">
                  <c:v>0.99023638739304798</c:v>
                </c:pt>
                <c:pt idx="84425">
                  <c:v>0.98804343428440999</c:v>
                </c:pt>
                <c:pt idx="84426">
                  <c:v>0.99180076061236699</c:v>
                </c:pt>
                <c:pt idx="84427">
                  <c:v>0.98826131642635595</c:v>
                </c:pt>
                <c:pt idx="84428">
                  <c:v>0.99216947665879696</c:v>
                </c:pt>
                <c:pt idx="84429">
                  <c:v>0.98926381482916803</c:v>
                </c:pt>
                <c:pt idx="84430">
                  <c:v>0.98821512961499702</c:v>
                </c:pt>
                <c:pt idx="84431">
                  <c:v>0.99186103828622096</c:v>
                </c:pt>
                <c:pt idx="84432">
                  <c:v>0.98860671618013196</c:v>
                </c:pt>
                <c:pt idx="84433">
                  <c:v>0.98686631801132896</c:v>
                </c:pt>
                <c:pt idx="84434">
                  <c:v>0.99102517906326004</c:v>
                </c:pt>
                <c:pt idx="84435">
                  <c:v>0.99214287242713595</c:v>
                </c:pt>
                <c:pt idx="84436">
                  <c:v>0.99395146423230196</c:v>
                </c:pt>
                <c:pt idx="84437">
                  <c:v>0.98673017064551805</c:v>
                </c:pt>
                <c:pt idx="84438">
                  <c:v>0.99270101490371798</c:v>
                </c:pt>
                <c:pt idx="84439">
                  <c:v>0.99188297149870597</c:v>
                </c:pt>
                <c:pt idx="84440">
                  <c:v>0.98765172034346904</c:v>
                </c:pt>
                <c:pt idx="84441">
                  <c:v>0.98896963195201903</c:v>
                </c:pt>
                <c:pt idx="84442">
                  <c:v>0.98729775207228898</c:v>
                </c:pt>
                <c:pt idx="84443">
                  <c:v>0.99335302864386599</c:v>
                </c:pt>
                <c:pt idx="84444">
                  <c:v>0.99020940110169398</c:v>
                </c:pt>
                <c:pt idx="84445">
                  <c:v>0.98822908804595799</c:v>
                </c:pt>
                <c:pt idx="84446">
                  <c:v>0.99300069121423595</c:v>
                </c:pt>
                <c:pt idx="84447">
                  <c:v>0.99387499313012895</c:v>
                </c:pt>
                <c:pt idx="84448">
                  <c:v>0.99439819664489204</c:v>
                </c:pt>
                <c:pt idx="84449">
                  <c:v>0.98862620823118497</c:v>
                </c:pt>
                <c:pt idx="84450">
                  <c:v>0.99193454434151496</c:v>
                </c:pt>
                <c:pt idx="84451">
                  <c:v>0.99083197681622603</c:v>
                </c:pt>
                <c:pt idx="84452">
                  <c:v>0.99206731540280602</c:v>
                </c:pt>
                <c:pt idx="84453">
                  <c:v>0.993011935052726</c:v>
                </c:pt>
                <c:pt idx="84454">
                  <c:v>0.98993531724526396</c:v>
                </c:pt>
                <c:pt idx="84455">
                  <c:v>0.99240997998949299</c:v>
                </c:pt>
                <c:pt idx="84456">
                  <c:v>0.99163432548341102</c:v>
                </c:pt>
                <c:pt idx="84457">
                  <c:v>0.98877140732935698</c:v>
                </c:pt>
                <c:pt idx="84458">
                  <c:v>0.99164415442422205</c:v>
                </c:pt>
                <c:pt idx="84459">
                  <c:v>0.98838394656499295</c:v>
                </c:pt>
                <c:pt idx="84460">
                  <c:v>0.99314768669919495</c:v>
                </c:pt>
                <c:pt idx="84461">
                  <c:v>0.99109350422487896</c:v>
                </c:pt>
                <c:pt idx="84462">
                  <c:v>0.99007484555945302</c:v>
                </c:pt>
                <c:pt idx="84463">
                  <c:v>0.992512981174409</c:v>
                </c:pt>
                <c:pt idx="84464">
                  <c:v>0.99381978609349497</c:v>
                </c:pt>
                <c:pt idx="84465">
                  <c:v>0.98891749740825496</c:v>
                </c:pt>
                <c:pt idx="84466">
                  <c:v>0.99053705313880502</c:v>
                </c:pt>
                <c:pt idx="84467">
                  <c:v>0.99252053314174704</c:v>
                </c:pt>
                <c:pt idx="84468">
                  <c:v>0.99260071661028304</c:v>
                </c:pt>
                <c:pt idx="84469">
                  <c:v>0.98909027732948596</c:v>
                </c:pt>
                <c:pt idx="84470">
                  <c:v>0.986479523790873</c:v>
                </c:pt>
                <c:pt idx="84471">
                  <c:v>0.99188294939536104</c:v>
                </c:pt>
                <c:pt idx="84472">
                  <c:v>0.98897639445192898</c:v>
                </c:pt>
                <c:pt idx="84473">
                  <c:v>0.99098999103557195</c:v>
                </c:pt>
                <c:pt idx="84474">
                  <c:v>0.99199812899914197</c:v>
                </c:pt>
                <c:pt idx="84475">
                  <c:v>0.98979931061883497</c:v>
                </c:pt>
                <c:pt idx="84476">
                  <c:v>0.98842546110985696</c:v>
                </c:pt>
                <c:pt idx="84477">
                  <c:v>0.99255743662947904</c:v>
                </c:pt>
                <c:pt idx="84478">
                  <c:v>0.99132778712582204</c:v>
                </c:pt>
                <c:pt idx="84479">
                  <c:v>0.99239070177731203</c:v>
                </c:pt>
                <c:pt idx="84480">
                  <c:v>0.99146893012093096</c:v>
                </c:pt>
                <c:pt idx="84481">
                  <c:v>0.98783530474064196</c:v>
                </c:pt>
                <c:pt idx="84482">
                  <c:v>0.99156802217846796</c:v>
                </c:pt>
                <c:pt idx="84483">
                  <c:v>0.98855266457451496</c:v>
                </c:pt>
                <c:pt idx="84484">
                  <c:v>0.99242402758329595</c:v>
                </c:pt>
                <c:pt idx="84485">
                  <c:v>0.994404117959519</c:v>
                </c:pt>
                <c:pt idx="84486">
                  <c:v>0.98919988690994498</c:v>
                </c:pt>
                <c:pt idx="84487">
                  <c:v>0.99162639909598305</c:v>
                </c:pt>
                <c:pt idx="84488">
                  <c:v>0.99255923790169698</c:v>
                </c:pt>
                <c:pt idx="84489">
                  <c:v>0.98998249773464697</c:v>
                </c:pt>
                <c:pt idx="84490">
                  <c:v>0.99205677859952002</c:v>
                </c:pt>
                <c:pt idx="84491">
                  <c:v>0.98802806304992097</c:v>
                </c:pt>
                <c:pt idx="84492">
                  <c:v>0.99103890689460905</c:v>
                </c:pt>
                <c:pt idx="84493">
                  <c:v>0.99315176804800598</c:v>
                </c:pt>
                <c:pt idx="84494">
                  <c:v>0.99113960330775197</c:v>
                </c:pt>
                <c:pt idx="84495">
                  <c:v>0.98731985904365405</c:v>
                </c:pt>
                <c:pt idx="84496">
                  <c:v>0.99190798835855198</c:v>
                </c:pt>
                <c:pt idx="84497">
                  <c:v>0.992454941817978</c:v>
                </c:pt>
                <c:pt idx="84498">
                  <c:v>0.990231158203559</c:v>
                </c:pt>
                <c:pt idx="84499">
                  <c:v>0.987184872707631</c:v>
                </c:pt>
                <c:pt idx="84500">
                  <c:v>0.98975467115748905</c:v>
                </c:pt>
                <c:pt idx="84501">
                  <c:v>0.99328135048486998</c:v>
                </c:pt>
                <c:pt idx="84502">
                  <c:v>0.99078342382698303</c:v>
                </c:pt>
                <c:pt idx="84503">
                  <c:v>0.99380279897661905</c:v>
                </c:pt>
                <c:pt idx="84504">
                  <c:v>0.99054879918928596</c:v>
                </c:pt>
                <c:pt idx="84505">
                  <c:v>0.98730144213151905</c:v>
                </c:pt>
                <c:pt idx="84506">
                  <c:v>0.98932296275820797</c:v>
                </c:pt>
                <c:pt idx="84507">
                  <c:v>0.98824065973051001</c:v>
                </c:pt>
                <c:pt idx="84508">
                  <c:v>0.99278117533167798</c:v>
                </c:pt>
                <c:pt idx="84509">
                  <c:v>0.98736436171682795</c:v>
                </c:pt>
                <c:pt idx="84510">
                  <c:v>0.99246360601880401</c:v>
                </c:pt>
                <c:pt idx="84511">
                  <c:v>0.98734916710482101</c:v>
                </c:pt>
                <c:pt idx="84512">
                  <c:v>0.98830084359797399</c:v>
                </c:pt>
                <c:pt idx="84513">
                  <c:v>0.98921347186972297</c:v>
                </c:pt>
                <c:pt idx="84514">
                  <c:v>0.98971674369083196</c:v>
                </c:pt>
                <c:pt idx="84515">
                  <c:v>0.99272676424027195</c:v>
                </c:pt>
                <c:pt idx="84516">
                  <c:v>0.98915967822998496</c:v>
                </c:pt>
                <c:pt idx="84517">
                  <c:v>0.99287535673231098</c:v>
                </c:pt>
                <c:pt idx="84518">
                  <c:v>0.98816576159729297</c:v>
                </c:pt>
                <c:pt idx="84519">
                  <c:v>0.99286098284161395</c:v>
                </c:pt>
                <c:pt idx="84520">
                  <c:v>0.989712573542327</c:v>
                </c:pt>
                <c:pt idx="84521">
                  <c:v>0.98760376406946604</c:v>
                </c:pt>
                <c:pt idx="84522">
                  <c:v>0.99067511927353002</c:v>
                </c:pt>
                <c:pt idx="84523">
                  <c:v>0.99084223158550699</c:v>
                </c:pt>
                <c:pt idx="84524">
                  <c:v>0.99364329590058198</c:v>
                </c:pt>
                <c:pt idx="84525">
                  <c:v>0.98752988707520795</c:v>
                </c:pt>
                <c:pt idx="84526">
                  <c:v>0.99257670148519805</c:v>
                </c:pt>
                <c:pt idx="84527">
                  <c:v>0.98828152524155999</c:v>
                </c:pt>
                <c:pt idx="84528">
                  <c:v>0.99066514934092798</c:v>
                </c:pt>
                <c:pt idx="84529">
                  <c:v>0.98988609403839201</c:v>
                </c:pt>
                <c:pt idx="84530">
                  <c:v>0.99157728466789197</c:v>
                </c:pt>
                <c:pt idx="84531">
                  <c:v>0.99174263229914394</c:v>
                </c:pt>
                <c:pt idx="84532">
                  <c:v>0.99165857994234996</c:v>
                </c:pt>
                <c:pt idx="84533">
                  <c:v>0.989028917562353</c:v>
                </c:pt>
                <c:pt idx="84534">
                  <c:v>0.99242914828807005</c:v>
                </c:pt>
                <c:pt idx="84535">
                  <c:v>0.98798113039467494</c:v>
                </c:pt>
                <c:pt idx="84536">
                  <c:v>0.98989718993988995</c:v>
                </c:pt>
                <c:pt idx="84537">
                  <c:v>0.99322486033140001</c:v>
                </c:pt>
                <c:pt idx="84538">
                  <c:v>0.99248620559546197</c:v>
                </c:pt>
                <c:pt idx="84539">
                  <c:v>0.98842598382385105</c:v>
                </c:pt>
                <c:pt idx="84540">
                  <c:v>0.99259530259019901</c:v>
                </c:pt>
                <c:pt idx="84541">
                  <c:v>0.98913864507104798</c:v>
                </c:pt>
                <c:pt idx="84542">
                  <c:v>0.987857233753479</c:v>
                </c:pt>
                <c:pt idx="84543">
                  <c:v>0.99129696903971798</c:v>
                </c:pt>
                <c:pt idx="84544">
                  <c:v>0.99188162631769905</c:v>
                </c:pt>
                <c:pt idx="84545">
                  <c:v>0.99410985705705401</c:v>
                </c:pt>
                <c:pt idx="84546">
                  <c:v>0.98682520102834703</c:v>
                </c:pt>
                <c:pt idx="84547">
                  <c:v>0.99415650258961197</c:v>
                </c:pt>
                <c:pt idx="84548">
                  <c:v>0.99021272755075296</c:v>
                </c:pt>
                <c:pt idx="84549">
                  <c:v>0.99226589621779704</c:v>
                </c:pt>
                <c:pt idx="84550">
                  <c:v>0.99228279039535905</c:v>
                </c:pt>
                <c:pt idx="84551">
                  <c:v>0.99028369751780898</c:v>
                </c:pt>
                <c:pt idx="84552">
                  <c:v>0.99142711967476904</c:v>
                </c:pt>
                <c:pt idx="84553">
                  <c:v>0.99137405367748699</c:v>
                </c:pt>
                <c:pt idx="84554">
                  <c:v>0.99185995657521397</c:v>
                </c:pt>
                <c:pt idx="84555">
                  <c:v>0.98905553605518703</c:v>
                </c:pt>
                <c:pt idx="84556">
                  <c:v>0.98852975002106203</c:v>
                </c:pt>
                <c:pt idx="84557">
                  <c:v>0.99336987484025296</c:v>
                </c:pt>
                <c:pt idx="84558">
                  <c:v>0.99321539390501601</c:v>
                </c:pt>
                <c:pt idx="84559">
                  <c:v>0.99111820428197706</c:v>
                </c:pt>
                <c:pt idx="84560">
                  <c:v>0.989453290037699</c:v>
                </c:pt>
                <c:pt idx="84561">
                  <c:v>0.99482811887403</c:v>
                </c:pt>
                <c:pt idx="84562">
                  <c:v>0.99038422406436399</c:v>
                </c:pt>
                <c:pt idx="84563">
                  <c:v>0.99235530871904898</c:v>
                </c:pt>
                <c:pt idx="84564">
                  <c:v>0.992950657595565</c:v>
                </c:pt>
                <c:pt idx="84565">
                  <c:v>0.99120365404718402</c:v>
                </c:pt>
                <c:pt idx="84566">
                  <c:v>0.98769016073420002</c:v>
                </c:pt>
                <c:pt idx="84567">
                  <c:v>0.98796507570871195</c:v>
                </c:pt>
                <c:pt idx="84568">
                  <c:v>0.99100997736371499</c:v>
                </c:pt>
                <c:pt idx="84569">
                  <c:v>0.98837538008900705</c:v>
                </c:pt>
                <c:pt idx="84570">
                  <c:v>0.98894380190873499</c:v>
                </c:pt>
                <c:pt idx="84571">
                  <c:v>0.98796410007121904</c:v>
                </c:pt>
                <c:pt idx="84572">
                  <c:v>0.99026913863171595</c:v>
                </c:pt>
                <c:pt idx="84573">
                  <c:v>0.98672782199347697</c:v>
                </c:pt>
                <c:pt idx="84574">
                  <c:v>0.99036950107001598</c:v>
                </c:pt>
                <c:pt idx="84575">
                  <c:v>0.99237455064896296</c:v>
                </c:pt>
                <c:pt idx="84576">
                  <c:v>0.99003021842252403</c:v>
                </c:pt>
                <c:pt idx="84577">
                  <c:v>0.990364810507527</c:v>
                </c:pt>
                <c:pt idx="84578">
                  <c:v>0.98905007025601899</c:v>
                </c:pt>
                <c:pt idx="84579">
                  <c:v>0.992003202597602</c:v>
                </c:pt>
                <c:pt idx="84580">
                  <c:v>0.993733855923152</c:v>
                </c:pt>
                <c:pt idx="84581">
                  <c:v>0.99345548150921703</c:v>
                </c:pt>
                <c:pt idx="84582">
                  <c:v>0.98830064248429395</c:v>
                </c:pt>
                <c:pt idx="84583">
                  <c:v>0.99279504969265897</c:v>
                </c:pt>
                <c:pt idx="84584">
                  <c:v>0.99419401647999295</c:v>
                </c:pt>
                <c:pt idx="84585">
                  <c:v>0.99076941754015802</c:v>
                </c:pt>
                <c:pt idx="84586">
                  <c:v>0.992383830387227</c:v>
                </c:pt>
                <c:pt idx="84587">
                  <c:v>0.99198709646510297</c:v>
                </c:pt>
                <c:pt idx="84588">
                  <c:v>0.98997846755193997</c:v>
                </c:pt>
                <c:pt idx="84589">
                  <c:v>0.99266955042943195</c:v>
                </c:pt>
                <c:pt idx="84590">
                  <c:v>0.99330892550213801</c:v>
                </c:pt>
                <c:pt idx="84591">
                  <c:v>0.99239219550452695</c:v>
                </c:pt>
                <c:pt idx="84592">
                  <c:v>0.99299326784232</c:v>
                </c:pt>
                <c:pt idx="84593">
                  <c:v>0.98861483779257298</c:v>
                </c:pt>
                <c:pt idx="84594">
                  <c:v>0.98824321543677296</c:v>
                </c:pt>
                <c:pt idx="84595">
                  <c:v>0.99115498425902004</c:v>
                </c:pt>
                <c:pt idx="84596">
                  <c:v>0.99332085565049699</c:v>
                </c:pt>
                <c:pt idx="84597">
                  <c:v>0.99150157412009199</c:v>
                </c:pt>
                <c:pt idx="84598">
                  <c:v>0.98823680600089503</c:v>
                </c:pt>
                <c:pt idx="84599">
                  <c:v>0.99340041763741704</c:v>
                </c:pt>
                <c:pt idx="84600">
                  <c:v>0.99129583589165304</c:v>
                </c:pt>
                <c:pt idx="84601">
                  <c:v>0.98983193460827101</c:v>
                </c:pt>
                <c:pt idx="84602">
                  <c:v>0.99197675596190005</c:v>
                </c:pt>
                <c:pt idx="84603">
                  <c:v>0.98943819573728498</c:v>
                </c:pt>
                <c:pt idx="84604">
                  <c:v>0.99185115436531202</c:v>
                </c:pt>
                <c:pt idx="84605">
                  <c:v>0.99202796529510695</c:v>
                </c:pt>
                <c:pt idx="84606">
                  <c:v>0.98888257699028903</c:v>
                </c:pt>
                <c:pt idx="84607">
                  <c:v>0.99088918747645105</c:v>
                </c:pt>
                <c:pt idx="84608">
                  <c:v>0.98942977348347605</c:v>
                </c:pt>
                <c:pt idx="84609">
                  <c:v>0.98991236906961699</c:v>
                </c:pt>
                <c:pt idx="84610">
                  <c:v>0.98962997866812696</c:v>
                </c:pt>
                <c:pt idx="84611">
                  <c:v>0.98833728388229802</c:v>
                </c:pt>
                <c:pt idx="84612">
                  <c:v>0.98908426751705503</c:v>
                </c:pt>
                <c:pt idx="84613">
                  <c:v>0.98783633565427598</c:v>
                </c:pt>
                <c:pt idx="84614">
                  <c:v>0.98952476062758099</c:v>
                </c:pt>
                <c:pt idx="84615">
                  <c:v>0.98869271202706499</c:v>
                </c:pt>
                <c:pt idx="84616">
                  <c:v>0.99243775611255702</c:v>
                </c:pt>
                <c:pt idx="84617">
                  <c:v>0.98891973735279004</c:v>
                </c:pt>
                <c:pt idx="84618">
                  <c:v>0.99133904453175703</c:v>
                </c:pt>
                <c:pt idx="84619">
                  <c:v>0.98882542619111602</c:v>
                </c:pt>
                <c:pt idx="84620">
                  <c:v>0.99290854646438298</c:v>
                </c:pt>
                <c:pt idx="84621">
                  <c:v>0.99028115556888796</c:v>
                </c:pt>
                <c:pt idx="84622">
                  <c:v>0.99196804831847896</c:v>
                </c:pt>
                <c:pt idx="84623">
                  <c:v>0.992984416645603</c:v>
                </c:pt>
                <c:pt idx="84624">
                  <c:v>0.99094930865610098</c:v>
                </c:pt>
                <c:pt idx="84625">
                  <c:v>0.98885366249968898</c:v>
                </c:pt>
                <c:pt idx="84626">
                  <c:v>0.99110301996623296</c:v>
                </c:pt>
                <c:pt idx="84627">
                  <c:v>0.99122471970647796</c:v>
                </c:pt>
                <c:pt idx="84628">
                  <c:v>0.99386106438065602</c:v>
                </c:pt>
                <c:pt idx="84629">
                  <c:v>0.98948825336991797</c:v>
                </c:pt>
                <c:pt idx="84630">
                  <c:v>0.99188902133323897</c:v>
                </c:pt>
                <c:pt idx="84631">
                  <c:v>0.98700341570354799</c:v>
                </c:pt>
                <c:pt idx="84632">
                  <c:v>0.99038986147502395</c:v>
                </c:pt>
                <c:pt idx="84633">
                  <c:v>0.99269609632516898</c:v>
                </c:pt>
                <c:pt idx="84634">
                  <c:v>0.99221977777434101</c:v>
                </c:pt>
                <c:pt idx="84635">
                  <c:v>0.98937034209888897</c:v>
                </c:pt>
                <c:pt idx="84636">
                  <c:v>0.98819679888139</c:v>
                </c:pt>
                <c:pt idx="84637">
                  <c:v>0.991723864686194</c:v>
                </c:pt>
                <c:pt idx="84638">
                  <c:v>0.99357339562196301</c:v>
                </c:pt>
                <c:pt idx="84639">
                  <c:v>0.98798305509220297</c:v>
                </c:pt>
                <c:pt idx="84640">
                  <c:v>0.98910919792731899</c:v>
                </c:pt>
                <c:pt idx="84641">
                  <c:v>0.99257319615557904</c:v>
                </c:pt>
                <c:pt idx="84642">
                  <c:v>0.99060436127929297</c:v>
                </c:pt>
                <c:pt idx="84643">
                  <c:v>0.98823471489336101</c:v>
                </c:pt>
                <c:pt idx="84644">
                  <c:v>0.98907566623597498</c:v>
                </c:pt>
                <c:pt idx="84645">
                  <c:v>0.98929131375310997</c:v>
                </c:pt>
                <c:pt idx="84646">
                  <c:v>0.99011311445264905</c:v>
                </c:pt>
                <c:pt idx="84647">
                  <c:v>0.99003530183237498</c:v>
                </c:pt>
                <c:pt idx="84648">
                  <c:v>0.98909264002901698</c:v>
                </c:pt>
                <c:pt idx="84649">
                  <c:v>0.99345745164046195</c:v>
                </c:pt>
                <c:pt idx="84650">
                  <c:v>0.98604863225497996</c:v>
                </c:pt>
                <c:pt idx="84651">
                  <c:v>0.991374106827136</c:v>
                </c:pt>
                <c:pt idx="84652">
                  <c:v>0.99292366046552505</c:v>
                </c:pt>
                <c:pt idx="84653">
                  <c:v>0.99272901603107899</c:v>
                </c:pt>
                <c:pt idx="84654">
                  <c:v>0.992475089238543</c:v>
                </c:pt>
                <c:pt idx="84655">
                  <c:v>0.989405436670869</c:v>
                </c:pt>
                <c:pt idx="84656">
                  <c:v>0.99200921998041602</c:v>
                </c:pt>
                <c:pt idx="84657">
                  <c:v>0.98641174487820704</c:v>
                </c:pt>
                <c:pt idx="84658">
                  <c:v>0.99203432133194902</c:v>
                </c:pt>
                <c:pt idx="84659">
                  <c:v>0.98777448800592205</c:v>
                </c:pt>
                <c:pt idx="84660">
                  <c:v>0.98787977932271498</c:v>
                </c:pt>
                <c:pt idx="84661">
                  <c:v>0.992767654303782</c:v>
                </c:pt>
                <c:pt idx="84662">
                  <c:v>0.98808160031166103</c:v>
                </c:pt>
                <c:pt idx="84663">
                  <c:v>0.99185201214083296</c:v>
                </c:pt>
                <c:pt idx="84664">
                  <c:v>0.99231950036276595</c:v>
                </c:pt>
                <c:pt idx="84665">
                  <c:v>0.98682814533277097</c:v>
                </c:pt>
                <c:pt idx="84666">
                  <c:v>0.99176620266514304</c:v>
                </c:pt>
                <c:pt idx="84667">
                  <c:v>0.99139409244774701</c:v>
                </c:pt>
                <c:pt idx="84668">
                  <c:v>0.98881489097308495</c:v>
                </c:pt>
                <c:pt idx="84669">
                  <c:v>0.98838604207871095</c:v>
                </c:pt>
                <c:pt idx="84670">
                  <c:v>0.98694025174008404</c:v>
                </c:pt>
                <c:pt idx="84671">
                  <c:v>0.99018052816518598</c:v>
                </c:pt>
                <c:pt idx="84672">
                  <c:v>0.99349717517526903</c:v>
                </c:pt>
                <c:pt idx="84673">
                  <c:v>0.98932831004971999</c:v>
                </c:pt>
                <c:pt idx="84674">
                  <c:v>0.98817091304860905</c:v>
                </c:pt>
                <c:pt idx="84675">
                  <c:v>0.99293065191969199</c:v>
                </c:pt>
                <c:pt idx="84676">
                  <c:v>0.98905560987991703</c:v>
                </c:pt>
                <c:pt idx="84677">
                  <c:v>0.99246792812401396</c:v>
                </c:pt>
                <c:pt idx="84678">
                  <c:v>0.991146305974546</c:v>
                </c:pt>
                <c:pt idx="84679">
                  <c:v>0.98898181660712603</c:v>
                </c:pt>
                <c:pt idx="84680">
                  <c:v>0.99346094406279695</c:v>
                </c:pt>
                <c:pt idx="84681">
                  <c:v>0.98750019247962395</c:v>
                </c:pt>
                <c:pt idx="84682">
                  <c:v>0.99176957424128898</c:v>
                </c:pt>
                <c:pt idx="84683">
                  <c:v>0.99069491018356903</c:v>
                </c:pt>
                <c:pt idx="84684">
                  <c:v>0.99183931336700404</c:v>
                </c:pt>
                <c:pt idx="84685">
                  <c:v>0.99176716070354498</c:v>
                </c:pt>
                <c:pt idx="84686">
                  <c:v>0.98990215973714002</c:v>
                </c:pt>
                <c:pt idx="84687">
                  <c:v>0.98784684066000095</c:v>
                </c:pt>
                <c:pt idx="84688">
                  <c:v>0.99186468560125896</c:v>
                </c:pt>
                <c:pt idx="84689">
                  <c:v>0.98785328165666297</c:v>
                </c:pt>
                <c:pt idx="84690">
                  <c:v>0.99423648392407604</c:v>
                </c:pt>
                <c:pt idx="84691">
                  <c:v>0.99009620895170702</c:v>
                </c:pt>
                <c:pt idx="84692">
                  <c:v>0.98943258508652998</c:v>
                </c:pt>
                <c:pt idx="84693">
                  <c:v>0.98908592181833399</c:v>
                </c:pt>
                <c:pt idx="84694">
                  <c:v>0.98717277597979303</c:v>
                </c:pt>
                <c:pt idx="84695">
                  <c:v>0.99289282213820496</c:v>
                </c:pt>
                <c:pt idx="84696">
                  <c:v>0.990833671480294</c:v>
                </c:pt>
                <c:pt idx="84697">
                  <c:v>0.99223431187234001</c:v>
                </c:pt>
                <c:pt idx="84698">
                  <c:v>0.99345834134581801</c:v>
                </c:pt>
                <c:pt idx="84699">
                  <c:v>0.98935945916729695</c:v>
                </c:pt>
                <c:pt idx="84700">
                  <c:v>0.99239795974580602</c:v>
                </c:pt>
                <c:pt idx="84701">
                  <c:v>0.99329241650926803</c:v>
                </c:pt>
                <c:pt idx="84702">
                  <c:v>0.98921945679663903</c:v>
                </c:pt>
                <c:pt idx="84703">
                  <c:v>0.98993264870585196</c:v>
                </c:pt>
                <c:pt idx="84704">
                  <c:v>0.99155007441570897</c:v>
                </c:pt>
                <c:pt idx="84705">
                  <c:v>0.98800105189241905</c:v>
                </c:pt>
                <c:pt idx="84706">
                  <c:v>0.98859044772299498</c:v>
                </c:pt>
                <c:pt idx="84707">
                  <c:v>0.98795973303880802</c:v>
                </c:pt>
                <c:pt idx="84708">
                  <c:v>0.98611664976500102</c:v>
                </c:pt>
                <c:pt idx="84709">
                  <c:v>0.99035279272751398</c:v>
                </c:pt>
                <c:pt idx="84710">
                  <c:v>0.990846013095804</c:v>
                </c:pt>
                <c:pt idx="84711">
                  <c:v>0.98961043556174499</c:v>
                </c:pt>
                <c:pt idx="84712">
                  <c:v>0.99155039214916696</c:v>
                </c:pt>
                <c:pt idx="84713">
                  <c:v>0.99205663166892899</c:v>
                </c:pt>
                <c:pt idx="84714">
                  <c:v>0.99000450068220602</c:v>
                </c:pt>
                <c:pt idx="84715">
                  <c:v>0.990448079409191</c:v>
                </c:pt>
                <c:pt idx="84716">
                  <c:v>0.98809066435832205</c:v>
                </c:pt>
                <c:pt idx="84717">
                  <c:v>0.99312688834727603</c:v>
                </c:pt>
                <c:pt idx="84718">
                  <c:v>0.98751001669111105</c:v>
                </c:pt>
                <c:pt idx="84719">
                  <c:v>0.99134858343765897</c:v>
                </c:pt>
                <c:pt idx="84720">
                  <c:v>0.98718205199088105</c:v>
                </c:pt>
                <c:pt idx="84721">
                  <c:v>0.99321576432645997</c:v>
                </c:pt>
                <c:pt idx="84722">
                  <c:v>0.98689302197772699</c:v>
                </c:pt>
                <c:pt idx="84723">
                  <c:v>0.99365938139858101</c:v>
                </c:pt>
                <c:pt idx="84724">
                  <c:v>0.98777810704000801</c:v>
                </c:pt>
                <c:pt idx="84725">
                  <c:v>0.99041134314929702</c:v>
                </c:pt>
                <c:pt idx="84726">
                  <c:v>0.99196015685875405</c:v>
                </c:pt>
                <c:pt idx="84727">
                  <c:v>0.98769763670922495</c:v>
                </c:pt>
                <c:pt idx="84728">
                  <c:v>0.98813229175380402</c:v>
                </c:pt>
                <c:pt idx="84729">
                  <c:v>0.99017225645731</c:v>
                </c:pt>
                <c:pt idx="84730">
                  <c:v>0.99188788978228604</c:v>
                </c:pt>
                <c:pt idx="84731">
                  <c:v>0.98936153978655805</c:v>
                </c:pt>
                <c:pt idx="84732">
                  <c:v>0.991680607424542</c:v>
                </c:pt>
                <c:pt idx="84733">
                  <c:v>0.98902482722200702</c:v>
                </c:pt>
                <c:pt idx="84734">
                  <c:v>0.987703089186587</c:v>
                </c:pt>
                <c:pt idx="84735">
                  <c:v>0.99071439972348796</c:v>
                </c:pt>
                <c:pt idx="84736">
                  <c:v>0.99103530299068499</c:v>
                </c:pt>
                <c:pt idx="84737">
                  <c:v>0.99025525655375102</c:v>
                </c:pt>
                <c:pt idx="84738">
                  <c:v>0.99104916668770904</c:v>
                </c:pt>
                <c:pt idx="84739">
                  <c:v>0.98954120805784396</c:v>
                </c:pt>
                <c:pt idx="84740">
                  <c:v>0.98945560503451302</c:v>
                </c:pt>
                <c:pt idx="84741">
                  <c:v>0.98958305748577002</c:v>
                </c:pt>
                <c:pt idx="84742">
                  <c:v>0.99380167172535105</c:v>
                </c:pt>
                <c:pt idx="84743">
                  <c:v>0.99056187350714098</c:v>
                </c:pt>
                <c:pt idx="84744">
                  <c:v>0.99328015676495096</c:v>
                </c:pt>
                <c:pt idx="84745">
                  <c:v>0.98942383232433395</c:v>
                </c:pt>
                <c:pt idx="84746">
                  <c:v>0.99272453722955001</c:v>
                </c:pt>
                <c:pt idx="84747">
                  <c:v>0.99230256261760397</c:v>
                </c:pt>
                <c:pt idx="84748">
                  <c:v>0.99023021103443698</c:v>
                </c:pt>
                <c:pt idx="84749">
                  <c:v>0.99054910808805297</c:v>
                </c:pt>
                <c:pt idx="84750">
                  <c:v>0.99368697799779704</c:v>
                </c:pt>
                <c:pt idx="84751">
                  <c:v>0.98845501458805196</c:v>
                </c:pt>
                <c:pt idx="84752">
                  <c:v>0.99464287235792204</c:v>
                </c:pt>
                <c:pt idx="84753">
                  <c:v>0.99117768701147202</c:v>
                </c:pt>
                <c:pt idx="84754">
                  <c:v>0.99063932854904502</c:v>
                </c:pt>
                <c:pt idx="84755">
                  <c:v>0.99088028838636899</c:v>
                </c:pt>
                <c:pt idx="84756">
                  <c:v>0.99108081416555505</c:v>
                </c:pt>
                <c:pt idx="84757">
                  <c:v>0.99008735020404803</c:v>
                </c:pt>
                <c:pt idx="84758">
                  <c:v>0.98698795399539996</c:v>
                </c:pt>
                <c:pt idx="84759">
                  <c:v>0.99353510980785598</c:v>
                </c:pt>
                <c:pt idx="84760">
                  <c:v>0.990798556113059</c:v>
                </c:pt>
                <c:pt idx="84761">
                  <c:v>0.99083399521964599</c:v>
                </c:pt>
                <c:pt idx="84762">
                  <c:v>0.99153542280297502</c:v>
                </c:pt>
                <c:pt idx="84763">
                  <c:v>0.993024756286773</c:v>
                </c:pt>
                <c:pt idx="84764">
                  <c:v>0.98789211900668705</c:v>
                </c:pt>
                <c:pt idx="84765">
                  <c:v>0.98801095308807096</c:v>
                </c:pt>
                <c:pt idx="84766">
                  <c:v>0.98814817521197795</c:v>
                </c:pt>
                <c:pt idx="84767">
                  <c:v>0.99230950647592997</c:v>
                </c:pt>
                <c:pt idx="84768">
                  <c:v>0.99157432252998001</c:v>
                </c:pt>
                <c:pt idx="84769">
                  <c:v>0.99033679286367005</c:v>
                </c:pt>
                <c:pt idx="84770">
                  <c:v>0.98733111644374205</c:v>
                </c:pt>
                <c:pt idx="84771">
                  <c:v>0.99230904299247302</c:v>
                </c:pt>
                <c:pt idx="84772">
                  <c:v>0.98840540779296604</c:v>
                </c:pt>
                <c:pt idx="84773">
                  <c:v>0.98976246474768803</c:v>
                </c:pt>
                <c:pt idx="84774">
                  <c:v>0.98911608876138102</c:v>
                </c:pt>
                <c:pt idx="84775">
                  <c:v>0.98699192073505304</c:v>
                </c:pt>
                <c:pt idx="84776">
                  <c:v>0.99314878455411004</c:v>
                </c:pt>
                <c:pt idx="84777">
                  <c:v>0.99159185719551901</c:v>
                </c:pt>
                <c:pt idx="84778">
                  <c:v>0.99454414024875104</c:v>
                </c:pt>
                <c:pt idx="84779">
                  <c:v>0.98883238135301699</c:v>
                </c:pt>
                <c:pt idx="84780">
                  <c:v>0.99225404770372705</c:v>
                </c:pt>
                <c:pt idx="84781">
                  <c:v>0.98831046147759205</c:v>
                </c:pt>
                <c:pt idx="84782">
                  <c:v>0.992532013441633</c:v>
                </c:pt>
                <c:pt idx="84783">
                  <c:v>0.98667706825254597</c:v>
                </c:pt>
                <c:pt idx="84784">
                  <c:v>0.98781836783004995</c:v>
                </c:pt>
                <c:pt idx="84785">
                  <c:v>0.99203873010876997</c:v>
                </c:pt>
                <c:pt idx="84786">
                  <c:v>0.98783511551209802</c:v>
                </c:pt>
                <c:pt idx="84787">
                  <c:v>0.99027183936084295</c:v>
                </c:pt>
                <c:pt idx="84788">
                  <c:v>0.99068918983558596</c:v>
                </c:pt>
                <c:pt idx="84789">
                  <c:v>0.99166778157593805</c:v>
                </c:pt>
                <c:pt idx="84790">
                  <c:v>0.98879235807246302</c:v>
                </c:pt>
                <c:pt idx="84791">
                  <c:v>0.98892358298753902</c:v>
                </c:pt>
                <c:pt idx="84792">
                  <c:v>0.99321144903760805</c:v>
                </c:pt>
                <c:pt idx="84793">
                  <c:v>0.99285597589586905</c:v>
                </c:pt>
                <c:pt idx="84794">
                  <c:v>0.98743283481922495</c:v>
                </c:pt>
                <c:pt idx="84795">
                  <c:v>0.98942680497594504</c:v>
                </c:pt>
                <c:pt idx="84796">
                  <c:v>0.991588280859659</c:v>
                </c:pt>
                <c:pt idx="84797">
                  <c:v>0.99222545564926801</c:v>
                </c:pt>
                <c:pt idx="84798">
                  <c:v>0.990395728101092</c:v>
                </c:pt>
                <c:pt idx="84799">
                  <c:v>0.99274188545825603</c:v>
                </c:pt>
                <c:pt idx="84800">
                  <c:v>0.989363974626986</c:v>
                </c:pt>
                <c:pt idx="84801">
                  <c:v>0.99137978894700296</c:v>
                </c:pt>
                <c:pt idx="84802">
                  <c:v>0.99023722779252998</c:v>
                </c:pt>
                <c:pt idx="84803">
                  <c:v>0.99127021675668003</c:v>
                </c:pt>
                <c:pt idx="84804">
                  <c:v>0.98959303016032496</c:v>
                </c:pt>
                <c:pt idx="84805">
                  <c:v>0.98876794627256404</c:v>
                </c:pt>
                <c:pt idx="84806">
                  <c:v>0.99012319204906196</c:v>
                </c:pt>
                <c:pt idx="84807">
                  <c:v>0.99129770896202896</c:v>
                </c:pt>
                <c:pt idx="84808">
                  <c:v>0.99076421492710998</c:v>
                </c:pt>
                <c:pt idx="84809">
                  <c:v>0.98671976547983997</c:v>
                </c:pt>
                <c:pt idx="84810">
                  <c:v>0.99066896369358504</c:v>
                </c:pt>
                <c:pt idx="84811">
                  <c:v>0.98905050161417996</c:v>
                </c:pt>
                <c:pt idx="84812">
                  <c:v>0.99005129138742998</c:v>
                </c:pt>
                <c:pt idx="84813">
                  <c:v>0.98980809507734702</c:v>
                </c:pt>
                <c:pt idx="84814">
                  <c:v>0.99133930873380605</c:v>
                </c:pt>
                <c:pt idx="84815">
                  <c:v>0.98768032592366095</c:v>
                </c:pt>
                <c:pt idx="84816">
                  <c:v>0.98801224285103395</c:v>
                </c:pt>
                <c:pt idx="84817">
                  <c:v>0.99005687380279295</c:v>
                </c:pt>
                <c:pt idx="84818">
                  <c:v>0.98940026329518505</c:v>
                </c:pt>
                <c:pt idx="84819">
                  <c:v>0.98698279176679005</c:v>
                </c:pt>
                <c:pt idx="84820">
                  <c:v>0.99334897648090603</c:v>
                </c:pt>
                <c:pt idx="84821">
                  <c:v>0.99236640700735701</c:v>
                </c:pt>
                <c:pt idx="84822">
                  <c:v>0.99211433431366702</c:v>
                </c:pt>
                <c:pt idx="84823">
                  <c:v>0.99096230584685796</c:v>
                </c:pt>
                <c:pt idx="84824">
                  <c:v>0.98929383287436801</c:v>
                </c:pt>
                <c:pt idx="84825">
                  <c:v>0.99301103239528199</c:v>
                </c:pt>
                <c:pt idx="84826">
                  <c:v>0.98682315288029798</c:v>
                </c:pt>
                <c:pt idx="84827">
                  <c:v>0.99057276728172405</c:v>
                </c:pt>
                <c:pt idx="84828">
                  <c:v>0.99238363374775296</c:v>
                </c:pt>
                <c:pt idx="84829">
                  <c:v>0.98790705606167695</c:v>
                </c:pt>
                <c:pt idx="84830">
                  <c:v>0.98826864507219003</c:v>
                </c:pt>
                <c:pt idx="84831">
                  <c:v>0.99278685469123895</c:v>
                </c:pt>
                <c:pt idx="84832">
                  <c:v>0.98984289434906103</c:v>
                </c:pt>
                <c:pt idx="84833">
                  <c:v>0.99128515174838105</c:v>
                </c:pt>
                <c:pt idx="84834">
                  <c:v>0.98728783627443395</c:v>
                </c:pt>
                <c:pt idx="84835">
                  <c:v>0.99127108840664602</c:v>
                </c:pt>
                <c:pt idx="84836">
                  <c:v>0.98915739487589305</c:v>
                </c:pt>
                <c:pt idx="84837">
                  <c:v>0.98892821918906304</c:v>
                </c:pt>
                <c:pt idx="84838">
                  <c:v>0.99242339909397503</c:v>
                </c:pt>
                <c:pt idx="84839">
                  <c:v>0.98806397978796801</c:v>
                </c:pt>
                <c:pt idx="84840">
                  <c:v>0.98909052397992203</c:v>
                </c:pt>
                <c:pt idx="84841">
                  <c:v>0.98868842508618504</c:v>
                </c:pt>
                <c:pt idx="84842">
                  <c:v>0.99441841914176099</c:v>
                </c:pt>
                <c:pt idx="84843">
                  <c:v>0.98796932578418095</c:v>
                </c:pt>
                <c:pt idx="84844">
                  <c:v>0.99375409523720604</c:v>
                </c:pt>
                <c:pt idx="84845">
                  <c:v>0.99328049184956202</c:v>
                </c:pt>
                <c:pt idx="84846">
                  <c:v>0.99228273606997297</c:v>
                </c:pt>
                <c:pt idx="84847">
                  <c:v>0.99201648783491703</c:v>
                </c:pt>
                <c:pt idx="84848">
                  <c:v>0.98843105187389202</c:v>
                </c:pt>
                <c:pt idx="84849">
                  <c:v>0.99367573935210995</c:v>
                </c:pt>
                <c:pt idx="84850">
                  <c:v>0.98980860744683297</c:v>
                </c:pt>
                <c:pt idx="84851">
                  <c:v>0.98820569449555495</c:v>
                </c:pt>
                <c:pt idx="84852">
                  <c:v>0.99102295654237604</c:v>
                </c:pt>
                <c:pt idx="84853">
                  <c:v>0.99223618956735404</c:v>
                </c:pt>
                <c:pt idx="84854">
                  <c:v>0.98672462304619402</c:v>
                </c:pt>
                <c:pt idx="84855">
                  <c:v>0.99073672742844199</c:v>
                </c:pt>
                <c:pt idx="84856">
                  <c:v>0.99248514396535503</c:v>
                </c:pt>
                <c:pt idx="84857">
                  <c:v>0.99059964970315195</c:v>
                </c:pt>
                <c:pt idx="84858">
                  <c:v>0.98582956735974203</c:v>
                </c:pt>
                <c:pt idx="84859">
                  <c:v>0.99122704214088597</c:v>
                </c:pt>
                <c:pt idx="84860">
                  <c:v>0.99090481740488601</c:v>
                </c:pt>
                <c:pt idx="84861">
                  <c:v>0.99157806342909904</c:v>
                </c:pt>
                <c:pt idx="84862">
                  <c:v>0.98858837892820906</c:v>
                </c:pt>
                <c:pt idx="84863">
                  <c:v>0.99279065937323596</c:v>
                </c:pt>
                <c:pt idx="84864">
                  <c:v>0.99125064221950698</c:v>
                </c:pt>
                <c:pt idx="84865">
                  <c:v>0.98854893922249198</c:v>
                </c:pt>
                <c:pt idx="84866">
                  <c:v>0.99088919930838404</c:v>
                </c:pt>
                <c:pt idx="84867">
                  <c:v>0.99334827268672099</c:v>
                </c:pt>
                <c:pt idx="84868">
                  <c:v>0.99158528027756698</c:v>
                </c:pt>
                <c:pt idx="84869">
                  <c:v>0.98785472602028701</c:v>
                </c:pt>
                <c:pt idx="84870">
                  <c:v>0.98909747451128505</c:v>
                </c:pt>
                <c:pt idx="84871">
                  <c:v>0.99164532381860304</c:v>
                </c:pt>
                <c:pt idx="84872">
                  <c:v>0.99269622656495404</c:v>
                </c:pt>
                <c:pt idx="84873">
                  <c:v>0.99195127263788296</c:v>
                </c:pt>
                <c:pt idx="84874">
                  <c:v>0.99431747405080795</c:v>
                </c:pt>
                <c:pt idx="84875">
                  <c:v>0.98885415587381198</c:v>
                </c:pt>
                <c:pt idx="84876">
                  <c:v>0.98586251724677998</c:v>
                </c:pt>
                <c:pt idx="84877">
                  <c:v>0.99101936946409797</c:v>
                </c:pt>
                <c:pt idx="84878">
                  <c:v>0.99093232717775903</c:v>
                </c:pt>
                <c:pt idx="84879">
                  <c:v>0.98702737125392803</c:v>
                </c:pt>
                <c:pt idx="84880">
                  <c:v>0.988491167158696</c:v>
                </c:pt>
                <c:pt idx="84881">
                  <c:v>0.99135195746836702</c:v>
                </c:pt>
                <c:pt idx="84882">
                  <c:v>0.98990829540039305</c:v>
                </c:pt>
                <c:pt idx="84883">
                  <c:v>0.99031491718240805</c:v>
                </c:pt>
                <c:pt idx="84884">
                  <c:v>0.992432638541493</c:v>
                </c:pt>
                <c:pt idx="84885">
                  <c:v>0.99205932022552401</c:v>
                </c:pt>
                <c:pt idx="84886">
                  <c:v>0.99248925431331902</c:v>
                </c:pt>
                <c:pt idx="84887">
                  <c:v>0.98743257051117195</c:v>
                </c:pt>
                <c:pt idx="84888">
                  <c:v>0.99329076239441505</c:v>
                </c:pt>
                <c:pt idx="84889">
                  <c:v>0.98897341872408095</c:v>
                </c:pt>
                <c:pt idx="84890">
                  <c:v>0.98751930742460503</c:v>
                </c:pt>
                <c:pt idx="84891">
                  <c:v>0.99175439825655198</c:v>
                </c:pt>
                <c:pt idx="84892">
                  <c:v>0.99337185938069805</c:v>
                </c:pt>
                <c:pt idx="84893">
                  <c:v>0.99300937362452402</c:v>
                </c:pt>
                <c:pt idx="84894">
                  <c:v>0.98873630524974099</c:v>
                </c:pt>
                <c:pt idx="84895">
                  <c:v>0.98705543518944405</c:v>
                </c:pt>
                <c:pt idx="84896">
                  <c:v>0.992373028451632</c:v>
                </c:pt>
                <c:pt idx="84897">
                  <c:v>0.98870810822579502</c:v>
                </c:pt>
                <c:pt idx="84898">
                  <c:v>0.98896229334402097</c:v>
                </c:pt>
                <c:pt idx="84899">
                  <c:v>0.99240237442214696</c:v>
                </c:pt>
                <c:pt idx="84900">
                  <c:v>0.98662728775951702</c:v>
                </c:pt>
                <c:pt idx="84901">
                  <c:v>0.98991564073726701</c:v>
                </c:pt>
                <c:pt idx="84902">
                  <c:v>0.98835732463987502</c:v>
                </c:pt>
                <c:pt idx="84903">
                  <c:v>0.99135123066761099</c:v>
                </c:pt>
                <c:pt idx="84904">
                  <c:v>0.99202733679865596</c:v>
                </c:pt>
                <c:pt idx="84905">
                  <c:v>0.99156157716585602</c:v>
                </c:pt>
                <c:pt idx="84906">
                  <c:v>0.98683227542348495</c:v>
                </c:pt>
                <c:pt idx="84907">
                  <c:v>0.99031928095937405</c:v>
                </c:pt>
                <c:pt idx="84908">
                  <c:v>0.98755856377395901</c:v>
                </c:pt>
                <c:pt idx="84909">
                  <c:v>0.98875883413764099</c:v>
                </c:pt>
                <c:pt idx="84910">
                  <c:v>0.99135985547488703</c:v>
                </c:pt>
                <c:pt idx="84911">
                  <c:v>0.99201541181318698</c:v>
                </c:pt>
                <c:pt idx="84912">
                  <c:v>0.98775609431942701</c:v>
                </c:pt>
                <c:pt idx="84913">
                  <c:v>0.99440970813071805</c:v>
                </c:pt>
                <c:pt idx="84914">
                  <c:v>0.98662826187851604</c:v>
                </c:pt>
                <c:pt idx="84915">
                  <c:v>0.99175491514372804</c:v>
                </c:pt>
                <c:pt idx="84916">
                  <c:v>0.99319093496809496</c:v>
                </c:pt>
                <c:pt idx="84917">
                  <c:v>0.990930311278863</c:v>
                </c:pt>
                <c:pt idx="84918">
                  <c:v>0.99134073938702005</c:v>
                </c:pt>
                <c:pt idx="84919">
                  <c:v>0.99251447205355203</c:v>
                </c:pt>
                <c:pt idx="84920">
                  <c:v>0.98817986571196303</c:v>
                </c:pt>
                <c:pt idx="84921">
                  <c:v>0.98746869371916102</c:v>
                </c:pt>
                <c:pt idx="84922">
                  <c:v>0.99327408740794498</c:v>
                </c:pt>
                <c:pt idx="84923">
                  <c:v>0.98792486538110702</c:v>
                </c:pt>
                <c:pt idx="84924">
                  <c:v>0.99005361876055697</c:v>
                </c:pt>
                <c:pt idx="84925">
                  <c:v>0.98805479114843298</c:v>
                </c:pt>
                <c:pt idx="84926">
                  <c:v>0.99088560404844395</c:v>
                </c:pt>
                <c:pt idx="84927">
                  <c:v>0.99207781316608901</c:v>
                </c:pt>
                <c:pt idx="84928">
                  <c:v>0.98666255956015203</c:v>
                </c:pt>
                <c:pt idx="84929">
                  <c:v>0.99097388107950901</c:v>
                </c:pt>
                <c:pt idx="84930">
                  <c:v>0.98880102470392595</c:v>
                </c:pt>
                <c:pt idx="84931">
                  <c:v>0.98955074960716805</c:v>
                </c:pt>
                <c:pt idx="84932">
                  <c:v>0.99051747780956501</c:v>
                </c:pt>
                <c:pt idx="84933">
                  <c:v>0.99117012276152705</c:v>
                </c:pt>
                <c:pt idx="84934">
                  <c:v>0.99075901964153701</c:v>
                </c:pt>
                <c:pt idx="84935">
                  <c:v>0.98709190345845599</c:v>
                </c:pt>
                <c:pt idx="84936">
                  <c:v>0.99014391233667398</c:v>
                </c:pt>
                <c:pt idx="84937">
                  <c:v>0.992458574902366</c:v>
                </c:pt>
                <c:pt idx="84938">
                  <c:v>0.98995023437862695</c:v>
                </c:pt>
                <c:pt idx="84939">
                  <c:v>0.99296722474846</c:v>
                </c:pt>
                <c:pt idx="84940">
                  <c:v>0.99368059648210505</c:v>
                </c:pt>
                <c:pt idx="84941">
                  <c:v>0.99132326540166404</c:v>
                </c:pt>
                <c:pt idx="84942">
                  <c:v>0.99256851587447104</c:v>
                </c:pt>
                <c:pt idx="84943">
                  <c:v>0.990937947174095</c:v>
                </c:pt>
                <c:pt idx="84944">
                  <c:v>0.99228984033647105</c:v>
                </c:pt>
                <c:pt idx="84945">
                  <c:v>0.99144432217146095</c:v>
                </c:pt>
                <c:pt idx="84946">
                  <c:v>0.99113922104626495</c:v>
                </c:pt>
                <c:pt idx="84947">
                  <c:v>0.98894405311744005</c:v>
                </c:pt>
                <c:pt idx="84948">
                  <c:v>0.99023487445719705</c:v>
                </c:pt>
                <c:pt idx="84949">
                  <c:v>0.98848715991602598</c:v>
                </c:pt>
                <c:pt idx="84950">
                  <c:v>0.99237332264866795</c:v>
                </c:pt>
                <c:pt idx="84951">
                  <c:v>0.98759886693175503</c:v>
                </c:pt>
                <c:pt idx="84952">
                  <c:v>0.99136124989700203</c:v>
                </c:pt>
                <c:pt idx="84953">
                  <c:v>0.98896847029180202</c:v>
                </c:pt>
                <c:pt idx="84954">
                  <c:v>0.99083795899052196</c:v>
                </c:pt>
                <c:pt idx="84955">
                  <c:v>0.99110466151367205</c:v>
                </c:pt>
                <c:pt idx="84956">
                  <c:v>0.99149131372271104</c:v>
                </c:pt>
                <c:pt idx="84957">
                  <c:v>0.99279608219118098</c:v>
                </c:pt>
                <c:pt idx="84958">
                  <c:v>0.98928688529143805</c:v>
                </c:pt>
                <c:pt idx="84959">
                  <c:v>0.99032973756185005</c:v>
                </c:pt>
                <c:pt idx="84960">
                  <c:v>0.98897604499207104</c:v>
                </c:pt>
                <c:pt idx="84961">
                  <c:v>0.99127803679748505</c:v>
                </c:pt>
                <c:pt idx="84962">
                  <c:v>0.99178938634629299</c:v>
                </c:pt>
                <c:pt idx="84963">
                  <c:v>0.99029860479457399</c:v>
                </c:pt>
                <c:pt idx="84964">
                  <c:v>0.98943051481108202</c:v>
                </c:pt>
                <c:pt idx="84965">
                  <c:v>0.99081901752410895</c:v>
                </c:pt>
                <c:pt idx="84966">
                  <c:v>0.98754620603767895</c:v>
                </c:pt>
                <c:pt idx="84967">
                  <c:v>0.98949700779413297</c:v>
                </c:pt>
                <c:pt idx="84968">
                  <c:v>0.98863506702321602</c:v>
                </c:pt>
                <c:pt idx="84969">
                  <c:v>0.99347021101617194</c:v>
                </c:pt>
                <c:pt idx="84970">
                  <c:v>0.98994170602054299</c:v>
                </c:pt>
                <c:pt idx="84971">
                  <c:v>0.99022522495325604</c:v>
                </c:pt>
                <c:pt idx="84972">
                  <c:v>0.99061715397112104</c:v>
                </c:pt>
                <c:pt idx="84973">
                  <c:v>0.98948383315647603</c:v>
                </c:pt>
                <c:pt idx="84974">
                  <c:v>0.99009516232825101</c:v>
                </c:pt>
                <c:pt idx="84975">
                  <c:v>0.99049402620140503</c:v>
                </c:pt>
                <c:pt idx="84976">
                  <c:v>0.98733879527882995</c:v>
                </c:pt>
                <c:pt idx="84977">
                  <c:v>0.98891268465427395</c:v>
                </c:pt>
                <c:pt idx="84978">
                  <c:v>0.99298730515340605</c:v>
                </c:pt>
                <c:pt idx="84979">
                  <c:v>0.98846074657966099</c:v>
                </c:pt>
                <c:pt idx="84980">
                  <c:v>0.98944150818325505</c:v>
                </c:pt>
                <c:pt idx="84981">
                  <c:v>0.98767175576617205</c:v>
                </c:pt>
                <c:pt idx="84982">
                  <c:v>0.99220496039830397</c:v>
                </c:pt>
                <c:pt idx="84983">
                  <c:v>0.99055753861569695</c:v>
                </c:pt>
                <c:pt idx="84984">
                  <c:v>0.99092475168157701</c:v>
                </c:pt>
                <c:pt idx="84985">
                  <c:v>0.98765587183151504</c:v>
                </c:pt>
                <c:pt idx="84986">
                  <c:v>0.99215634134047703</c:v>
                </c:pt>
                <c:pt idx="84987">
                  <c:v>0.99068450247950801</c:v>
                </c:pt>
                <c:pt idx="84988">
                  <c:v>0.98788424485967596</c:v>
                </c:pt>
                <c:pt idx="84989">
                  <c:v>0.99339433505597097</c:v>
                </c:pt>
                <c:pt idx="84990">
                  <c:v>0.98842557874224601</c:v>
                </c:pt>
                <c:pt idx="84991">
                  <c:v>0.98843525087360495</c:v>
                </c:pt>
                <c:pt idx="84992">
                  <c:v>0.99190024796797205</c:v>
                </c:pt>
                <c:pt idx="84993">
                  <c:v>0.990416222275466</c:v>
                </c:pt>
                <c:pt idx="84994">
                  <c:v>0.98896569851052596</c:v>
                </c:pt>
                <c:pt idx="84995">
                  <c:v>0.99237268553114499</c:v>
                </c:pt>
                <c:pt idx="84996">
                  <c:v>0.99061945293278997</c:v>
                </c:pt>
                <c:pt idx="84997">
                  <c:v>0.98814934413811395</c:v>
                </c:pt>
                <c:pt idx="84998">
                  <c:v>0.98957452084682995</c:v>
                </c:pt>
                <c:pt idx="84999">
                  <c:v>0.98976093546365496</c:v>
                </c:pt>
                <c:pt idx="85000">
                  <c:v>0.98958744437775104</c:v>
                </c:pt>
                <c:pt idx="85001">
                  <c:v>0.989217130239744</c:v>
                </c:pt>
                <c:pt idx="85002">
                  <c:v>0.99192425551563901</c:v>
                </c:pt>
                <c:pt idx="85003">
                  <c:v>0.99230146838714595</c:v>
                </c:pt>
                <c:pt idx="85004">
                  <c:v>0.99003873166511402</c:v>
                </c:pt>
                <c:pt idx="85005">
                  <c:v>0.99420124592124104</c:v>
                </c:pt>
                <c:pt idx="85006">
                  <c:v>0.98958872799896902</c:v>
                </c:pt>
                <c:pt idx="85007">
                  <c:v>0.98806980724603999</c:v>
                </c:pt>
                <c:pt idx="85008">
                  <c:v>0.99191504790281704</c:v>
                </c:pt>
                <c:pt idx="85009">
                  <c:v>0.99169524450069002</c:v>
                </c:pt>
                <c:pt idx="85010">
                  <c:v>0.98733372163103805</c:v>
                </c:pt>
                <c:pt idx="85011">
                  <c:v>0.98704503986608105</c:v>
                </c:pt>
                <c:pt idx="85012">
                  <c:v>0.99530520633784103</c:v>
                </c:pt>
                <c:pt idx="85013">
                  <c:v>0.98734208481508801</c:v>
                </c:pt>
                <c:pt idx="85014">
                  <c:v>0.989392204997108</c:v>
                </c:pt>
                <c:pt idx="85015">
                  <c:v>0.98988021735531695</c:v>
                </c:pt>
                <c:pt idx="85016">
                  <c:v>0.988486956176584</c:v>
                </c:pt>
                <c:pt idx="85017">
                  <c:v>0.99375496555538301</c:v>
                </c:pt>
                <c:pt idx="85018">
                  <c:v>0.99016089896884396</c:v>
                </c:pt>
                <c:pt idx="85019">
                  <c:v>0.99142839823673801</c:v>
                </c:pt>
                <c:pt idx="85020">
                  <c:v>0.99063292242761603</c:v>
                </c:pt>
                <c:pt idx="85021">
                  <c:v>0.986875454307374</c:v>
                </c:pt>
                <c:pt idx="85022">
                  <c:v>0.99064934461754095</c:v>
                </c:pt>
                <c:pt idx="85023">
                  <c:v>0.99364325883676197</c:v>
                </c:pt>
                <c:pt idx="85024">
                  <c:v>0.99107386233944395</c:v>
                </c:pt>
                <c:pt idx="85025">
                  <c:v>0.988007532177966</c:v>
                </c:pt>
                <c:pt idx="85026">
                  <c:v>0.99332735843030195</c:v>
                </c:pt>
                <c:pt idx="85027">
                  <c:v>0.98860789652779302</c:v>
                </c:pt>
                <c:pt idx="85028">
                  <c:v>0.99132830543125605</c:v>
                </c:pt>
                <c:pt idx="85029">
                  <c:v>0.99218243131120998</c:v>
                </c:pt>
                <c:pt idx="85030">
                  <c:v>0.98912510230265704</c:v>
                </c:pt>
                <c:pt idx="85031">
                  <c:v>0.99040745978566302</c:v>
                </c:pt>
                <c:pt idx="85032">
                  <c:v>0.989567945188634</c:v>
                </c:pt>
                <c:pt idx="85033">
                  <c:v>0.98936821903683003</c:v>
                </c:pt>
                <c:pt idx="85034">
                  <c:v>0.98661244215085397</c:v>
                </c:pt>
                <c:pt idx="85035">
                  <c:v>0.99134374853027596</c:v>
                </c:pt>
                <c:pt idx="85036">
                  <c:v>0.99260098199334901</c:v>
                </c:pt>
                <c:pt idx="85037">
                  <c:v>0.988382779007284</c:v>
                </c:pt>
                <c:pt idx="85038">
                  <c:v>0.99368728049732702</c:v>
                </c:pt>
                <c:pt idx="85039">
                  <c:v>0.98923432036021297</c:v>
                </c:pt>
                <c:pt idx="85040">
                  <c:v>0.98814565357574102</c:v>
                </c:pt>
                <c:pt idx="85041">
                  <c:v>0.99144211118585601</c:v>
                </c:pt>
                <c:pt idx="85042">
                  <c:v>0.99240807476715198</c:v>
                </c:pt>
                <c:pt idx="85043">
                  <c:v>0.99273159030841296</c:v>
                </c:pt>
                <c:pt idx="85044">
                  <c:v>0.99222784745081605</c:v>
                </c:pt>
                <c:pt idx="85045">
                  <c:v>0.98924054919802196</c:v>
                </c:pt>
                <c:pt idx="85046">
                  <c:v>0.99115683101281205</c:v>
                </c:pt>
                <c:pt idx="85047">
                  <c:v>0.99334514652496997</c:v>
                </c:pt>
                <c:pt idx="85048">
                  <c:v>0.99215835169218802</c:v>
                </c:pt>
                <c:pt idx="85049">
                  <c:v>0.99100821128743599</c:v>
                </c:pt>
                <c:pt idx="85050">
                  <c:v>0.99309746812964494</c:v>
                </c:pt>
                <c:pt idx="85051">
                  <c:v>0.989239925657173</c:v>
                </c:pt>
                <c:pt idx="85052">
                  <c:v>0.98650191733154002</c:v>
                </c:pt>
                <c:pt idx="85053">
                  <c:v>0.99094708238825402</c:v>
                </c:pt>
                <c:pt idx="85054">
                  <c:v>0.988217644224472</c:v>
                </c:pt>
                <c:pt idx="85055">
                  <c:v>0.99034666437219598</c:v>
                </c:pt>
                <c:pt idx="85056">
                  <c:v>0.987493157519714</c:v>
                </c:pt>
                <c:pt idx="85057">
                  <c:v>0.99320446987809696</c:v>
                </c:pt>
                <c:pt idx="85058">
                  <c:v>0.99391695708177696</c:v>
                </c:pt>
                <c:pt idx="85059">
                  <c:v>0.98872922775459804</c:v>
                </c:pt>
                <c:pt idx="85060">
                  <c:v>0.99084155725108802</c:v>
                </c:pt>
                <c:pt idx="85061">
                  <c:v>0.99006058787719398</c:v>
                </c:pt>
                <c:pt idx="85062">
                  <c:v>0.99345688346445904</c:v>
                </c:pt>
                <c:pt idx="85063">
                  <c:v>0.99080796602716903</c:v>
                </c:pt>
                <c:pt idx="85064">
                  <c:v>0.98772977853440003</c:v>
                </c:pt>
                <c:pt idx="85065">
                  <c:v>0.99359932964770603</c:v>
                </c:pt>
                <c:pt idx="85066">
                  <c:v>0.986939739537669</c:v>
                </c:pt>
                <c:pt idx="85067">
                  <c:v>0.993418404940689</c:v>
                </c:pt>
                <c:pt idx="85068">
                  <c:v>0.99406440363985205</c:v>
                </c:pt>
                <c:pt idx="85069">
                  <c:v>0.98942880436052505</c:v>
                </c:pt>
                <c:pt idx="85070">
                  <c:v>0.99100489380704204</c:v>
                </c:pt>
                <c:pt idx="85071">
                  <c:v>0.99149022224622196</c:v>
                </c:pt>
                <c:pt idx="85072">
                  <c:v>0.99011982626149397</c:v>
                </c:pt>
                <c:pt idx="85073">
                  <c:v>0.991806447220552</c:v>
                </c:pt>
                <c:pt idx="85074">
                  <c:v>0.98873879153005395</c:v>
                </c:pt>
                <c:pt idx="85075">
                  <c:v>0.987384456100172</c:v>
                </c:pt>
                <c:pt idx="85076">
                  <c:v>0.98929457094567896</c:v>
                </c:pt>
                <c:pt idx="85077">
                  <c:v>0.99036280956044598</c:v>
                </c:pt>
                <c:pt idx="85078">
                  <c:v>0.99219898089732295</c:v>
                </c:pt>
                <c:pt idx="85079">
                  <c:v>0.98735492901354704</c:v>
                </c:pt>
                <c:pt idx="85080">
                  <c:v>0.99369480767946095</c:v>
                </c:pt>
                <c:pt idx="85081">
                  <c:v>0.98733821393176602</c:v>
                </c:pt>
                <c:pt idx="85082">
                  <c:v>0.98829750834574603</c:v>
                </c:pt>
                <c:pt idx="85083">
                  <c:v>0.98880080956632599</c:v>
                </c:pt>
                <c:pt idx="85084">
                  <c:v>0.991271715819393</c:v>
                </c:pt>
                <c:pt idx="85085">
                  <c:v>0.99087427258932204</c:v>
                </c:pt>
                <c:pt idx="85086">
                  <c:v>0.98956158707352304</c:v>
                </c:pt>
                <c:pt idx="85087">
                  <c:v>0.99256840048947204</c:v>
                </c:pt>
                <c:pt idx="85088">
                  <c:v>0.98975319538696604</c:v>
                </c:pt>
                <c:pt idx="85089">
                  <c:v>0.98992787444613295</c:v>
                </c:pt>
                <c:pt idx="85090">
                  <c:v>0.99082732493244696</c:v>
                </c:pt>
                <c:pt idx="85091">
                  <c:v>0.99235970121879902</c:v>
                </c:pt>
                <c:pt idx="85092">
                  <c:v>0.99029281225577503</c:v>
                </c:pt>
                <c:pt idx="85093">
                  <c:v>0.99148134902082696</c:v>
                </c:pt>
                <c:pt idx="85094">
                  <c:v>0.98956209335477396</c:v>
                </c:pt>
                <c:pt idx="85095">
                  <c:v>0.98947200095001897</c:v>
                </c:pt>
                <c:pt idx="85096">
                  <c:v>0.99234245998773296</c:v>
                </c:pt>
                <c:pt idx="85097">
                  <c:v>0.99094351739673703</c:v>
                </c:pt>
                <c:pt idx="85098">
                  <c:v>0.99012070323762202</c:v>
                </c:pt>
                <c:pt idx="85099">
                  <c:v>0.98579216058379104</c:v>
                </c:pt>
                <c:pt idx="85100">
                  <c:v>0.99286165107112601</c:v>
                </c:pt>
                <c:pt idx="85101">
                  <c:v>0.991850120847386</c:v>
                </c:pt>
                <c:pt idx="85102">
                  <c:v>0.98834331668074205</c:v>
                </c:pt>
                <c:pt idx="85103">
                  <c:v>0.98958903294686495</c:v>
                </c:pt>
                <c:pt idx="85104">
                  <c:v>0.99028986326993196</c:v>
                </c:pt>
                <c:pt idx="85105">
                  <c:v>0.99010770938233295</c:v>
                </c:pt>
                <c:pt idx="85106">
                  <c:v>0.99094100293648502</c:v>
                </c:pt>
                <c:pt idx="85107">
                  <c:v>0.99275442025233895</c:v>
                </c:pt>
                <c:pt idx="85108">
                  <c:v>0.990541225957559</c:v>
                </c:pt>
                <c:pt idx="85109">
                  <c:v>0.99205820211078799</c:v>
                </c:pt>
                <c:pt idx="85110">
                  <c:v>0.99085594483010997</c:v>
                </c:pt>
                <c:pt idx="85111">
                  <c:v>0.991212242736486</c:v>
                </c:pt>
                <c:pt idx="85112">
                  <c:v>0.98948371003091895</c:v>
                </c:pt>
                <c:pt idx="85113">
                  <c:v>0.990605962029939</c:v>
                </c:pt>
                <c:pt idx="85114">
                  <c:v>0.993529156568005</c:v>
                </c:pt>
                <c:pt idx="85115">
                  <c:v>0.98763678233341801</c:v>
                </c:pt>
                <c:pt idx="85116">
                  <c:v>0.98819275920945204</c:v>
                </c:pt>
                <c:pt idx="85117">
                  <c:v>0.99106822591839205</c:v>
                </c:pt>
                <c:pt idx="85118">
                  <c:v>0.98892735794200504</c:v>
                </c:pt>
                <c:pt idx="85119">
                  <c:v>0.99238240953424395</c:v>
                </c:pt>
                <c:pt idx="85120">
                  <c:v>0.98813261382803597</c:v>
                </c:pt>
                <c:pt idx="85121">
                  <c:v>0.99207528255353805</c:v>
                </c:pt>
                <c:pt idx="85122">
                  <c:v>0.99111154284115299</c:v>
                </c:pt>
                <c:pt idx="85123">
                  <c:v>0.99338926978220599</c:v>
                </c:pt>
                <c:pt idx="85124">
                  <c:v>0.99023683615637603</c:v>
                </c:pt>
                <c:pt idx="85125">
                  <c:v>0.98807840349297704</c:v>
                </c:pt>
                <c:pt idx="85126">
                  <c:v>0.98943823891336702</c:v>
                </c:pt>
                <c:pt idx="85127">
                  <c:v>0.98945280692912296</c:v>
                </c:pt>
                <c:pt idx="85128">
                  <c:v>0.99366517418315103</c:v>
                </c:pt>
                <c:pt idx="85129">
                  <c:v>0.99204759653289498</c:v>
                </c:pt>
                <c:pt idx="85130">
                  <c:v>0.98879963517449099</c:v>
                </c:pt>
                <c:pt idx="85131">
                  <c:v>0.99012152117880703</c:v>
                </c:pt>
                <c:pt idx="85132">
                  <c:v>0.99024612697572201</c:v>
                </c:pt>
                <c:pt idx="85133">
                  <c:v>0.99000162557837101</c:v>
                </c:pt>
                <c:pt idx="85134">
                  <c:v>0.98943382359036902</c:v>
                </c:pt>
                <c:pt idx="85135">
                  <c:v>0.98965664312338397</c:v>
                </c:pt>
                <c:pt idx="85136">
                  <c:v>0.98909004416854696</c:v>
                </c:pt>
                <c:pt idx="85137">
                  <c:v>0.99074195278654997</c:v>
                </c:pt>
                <c:pt idx="85138">
                  <c:v>0.98899898434004296</c:v>
                </c:pt>
                <c:pt idx="85139">
                  <c:v>0.98832065738629304</c:v>
                </c:pt>
                <c:pt idx="85140">
                  <c:v>0.99023224993127901</c:v>
                </c:pt>
                <c:pt idx="85141">
                  <c:v>0.98772866815746196</c:v>
                </c:pt>
                <c:pt idx="85142">
                  <c:v>0.99177166426523899</c:v>
                </c:pt>
                <c:pt idx="85143">
                  <c:v>0.993055942401739</c:v>
                </c:pt>
                <c:pt idx="85144">
                  <c:v>0.98879553522332297</c:v>
                </c:pt>
                <c:pt idx="85145">
                  <c:v>0.98921801496667805</c:v>
                </c:pt>
                <c:pt idx="85146">
                  <c:v>0.98797555077648103</c:v>
                </c:pt>
                <c:pt idx="85147">
                  <c:v>0.99450059165050697</c:v>
                </c:pt>
                <c:pt idx="85148">
                  <c:v>0.98723758529248595</c:v>
                </c:pt>
                <c:pt idx="85149">
                  <c:v>0.99053709539829704</c:v>
                </c:pt>
                <c:pt idx="85150">
                  <c:v>0.98876150706101795</c:v>
                </c:pt>
                <c:pt idx="85151">
                  <c:v>0.99333004417527304</c:v>
                </c:pt>
                <c:pt idx="85152">
                  <c:v>0.98706905491117403</c:v>
                </c:pt>
                <c:pt idx="85153">
                  <c:v>0.98809856999499202</c:v>
                </c:pt>
                <c:pt idx="85154">
                  <c:v>0.98920622529640001</c:v>
                </c:pt>
                <c:pt idx="85155">
                  <c:v>0.99223148790482196</c:v>
                </c:pt>
                <c:pt idx="85156">
                  <c:v>0.99048881764983898</c:v>
                </c:pt>
                <c:pt idx="85157">
                  <c:v>0.98881466386037797</c:v>
                </c:pt>
                <c:pt idx="85158">
                  <c:v>0.99081534006092697</c:v>
                </c:pt>
                <c:pt idx="85159">
                  <c:v>0.99045152223002497</c:v>
                </c:pt>
                <c:pt idx="85160">
                  <c:v>0.99148964007596097</c:v>
                </c:pt>
                <c:pt idx="85161">
                  <c:v>0.99069457655779103</c:v>
                </c:pt>
                <c:pt idx="85162">
                  <c:v>0.98716469401050799</c:v>
                </c:pt>
                <c:pt idx="85163">
                  <c:v>0.98731923261054499</c:v>
                </c:pt>
                <c:pt idx="85164">
                  <c:v>0.99155918852185099</c:v>
                </c:pt>
                <c:pt idx="85165">
                  <c:v>0.99410210036907998</c:v>
                </c:pt>
                <c:pt idx="85166">
                  <c:v>0.98631930096152398</c:v>
                </c:pt>
                <c:pt idx="85167">
                  <c:v>0.99322698267070697</c:v>
                </c:pt>
                <c:pt idx="85168">
                  <c:v>0.98755590049116904</c:v>
                </c:pt>
                <c:pt idx="85169">
                  <c:v>0.98923861851166806</c:v>
                </c:pt>
                <c:pt idx="85170">
                  <c:v>0.99242758634159001</c:v>
                </c:pt>
                <c:pt idx="85171">
                  <c:v>0.99141567944046205</c:v>
                </c:pt>
                <c:pt idx="85172">
                  <c:v>0.98704075178997297</c:v>
                </c:pt>
                <c:pt idx="85173">
                  <c:v>0.99146141912263697</c:v>
                </c:pt>
                <c:pt idx="85174">
                  <c:v>0.990294084495416</c:v>
                </c:pt>
                <c:pt idx="85175">
                  <c:v>0.98781197869656301</c:v>
                </c:pt>
                <c:pt idx="85176">
                  <c:v>0.99134134013032804</c:v>
                </c:pt>
                <c:pt idx="85177">
                  <c:v>0.99024360592775296</c:v>
                </c:pt>
                <c:pt idx="85178">
                  <c:v>0.98773342753349502</c:v>
                </c:pt>
                <c:pt idx="85179">
                  <c:v>0.99241817166221202</c:v>
                </c:pt>
                <c:pt idx="85180">
                  <c:v>0.98684385367025296</c:v>
                </c:pt>
                <c:pt idx="85181">
                  <c:v>0.98976859058359501</c:v>
                </c:pt>
                <c:pt idx="85182">
                  <c:v>0.98827284730942</c:v>
                </c:pt>
                <c:pt idx="85183">
                  <c:v>0.98921879925214495</c:v>
                </c:pt>
                <c:pt idx="85184">
                  <c:v>0.98731303545094595</c:v>
                </c:pt>
                <c:pt idx="85185">
                  <c:v>0.98569405733506898</c:v>
                </c:pt>
                <c:pt idx="85186">
                  <c:v>0.99277015242508004</c:v>
                </c:pt>
                <c:pt idx="85187">
                  <c:v>0.99000300856823598</c:v>
                </c:pt>
                <c:pt idx="85188">
                  <c:v>0.98883727315962699</c:v>
                </c:pt>
                <c:pt idx="85189">
                  <c:v>0.98821926942471405</c:v>
                </c:pt>
                <c:pt idx="85190">
                  <c:v>0.99063811034367399</c:v>
                </c:pt>
                <c:pt idx="85191">
                  <c:v>0.99097209459523405</c:v>
                </c:pt>
                <c:pt idx="85192">
                  <c:v>0.98973175266828095</c:v>
                </c:pt>
                <c:pt idx="85193">
                  <c:v>0.98958795532881705</c:v>
                </c:pt>
                <c:pt idx="85194">
                  <c:v>0.99158911448239595</c:v>
                </c:pt>
                <c:pt idx="85195">
                  <c:v>0.99207370756382496</c:v>
                </c:pt>
                <c:pt idx="85196">
                  <c:v>0.98835801130336298</c:v>
                </c:pt>
                <c:pt idx="85197">
                  <c:v>0.99246222451086497</c:v>
                </c:pt>
                <c:pt idx="85198">
                  <c:v>0.98716577971378305</c:v>
                </c:pt>
                <c:pt idx="85199">
                  <c:v>0.99215814342257402</c:v>
                </c:pt>
                <c:pt idx="85200">
                  <c:v>0.99102751210608298</c:v>
                </c:pt>
                <c:pt idx="85201">
                  <c:v>0.98840960951825596</c:v>
                </c:pt>
                <c:pt idx="85202">
                  <c:v>0.99229251478587799</c:v>
                </c:pt>
                <c:pt idx="85203">
                  <c:v>0.99300079553938703</c:v>
                </c:pt>
                <c:pt idx="85204">
                  <c:v>0.992452559400815</c:v>
                </c:pt>
                <c:pt idx="85205">
                  <c:v>0.98937400387317598</c:v>
                </c:pt>
                <c:pt idx="85206">
                  <c:v>0.98646391693771496</c:v>
                </c:pt>
                <c:pt idx="85207">
                  <c:v>0.99043833471931697</c:v>
                </c:pt>
                <c:pt idx="85208">
                  <c:v>0.99080261076159304</c:v>
                </c:pt>
                <c:pt idx="85209">
                  <c:v>0.98843050018997403</c:v>
                </c:pt>
                <c:pt idx="85210">
                  <c:v>0.98766767543310896</c:v>
                </c:pt>
                <c:pt idx="85211">
                  <c:v>0.99258870597983895</c:v>
                </c:pt>
                <c:pt idx="85212">
                  <c:v>0.98844848775342198</c:v>
                </c:pt>
                <c:pt idx="85213">
                  <c:v>0.99107550857177995</c:v>
                </c:pt>
                <c:pt idx="85214">
                  <c:v>0.988536339562755</c:v>
                </c:pt>
                <c:pt idx="85215">
                  <c:v>0.991935971099275</c:v>
                </c:pt>
                <c:pt idx="85216">
                  <c:v>0.99092328069236701</c:v>
                </c:pt>
                <c:pt idx="85217">
                  <c:v>0.99032376878473605</c:v>
                </c:pt>
                <c:pt idx="85218">
                  <c:v>0.98759815580412402</c:v>
                </c:pt>
                <c:pt idx="85219">
                  <c:v>0.990480502646505</c:v>
                </c:pt>
                <c:pt idx="85220">
                  <c:v>0.98941551178721598</c:v>
                </c:pt>
                <c:pt idx="85221">
                  <c:v>0.99189755774574395</c:v>
                </c:pt>
                <c:pt idx="85222">
                  <c:v>0.99451902004467096</c:v>
                </c:pt>
                <c:pt idx="85223">
                  <c:v>0.98792356892382205</c:v>
                </c:pt>
                <c:pt idx="85224">
                  <c:v>0.990330489007055</c:v>
                </c:pt>
                <c:pt idx="85225">
                  <c:v>0.99141018598375696</c:v>
                </c:pt>
                <c:pt idx="85226">
                  <c:v>0.99133819333103601</c:v>
                </c:pt>
                <c:pt idx="85227">
                  <c:v>0.98839228237552701</c:v>
                </c:pt>
                <c:pt idx="85228">
                  <c:v>0.98854136403802595</c:v>
                </c:pt>
                <c:pt idx="85229">
                  <c:v>0.99018626588015501</c:v>
                </c:pt>
                <c:pt idx="85230">
                  <c:v>0.99124570348929197</c:v>
                </c:pt>
                <c:pt idx="85231">
                  <c:v>0.98855394216097303</c:v>
                </c:pt>
                <c:pt idx="85232">
                  <c:v>0.99212161465239901</c:v>
                </c:pt>
                <c:pt idx="85233">
                  <c:v>0.98710493645923003</c:v>
                </c:pt>
                <c:pt idx="85234">
                  <c:v>0.98767401744195205</c:v>
                </c:pt>
                <c:pt idx="85235">
                  <c:v>0.993251831381604</c:v>
                </c:pt>
                <c:pt idx="85236">
                  <c:v>0.99200069150512105</c:v>
                </c:pt>
                <c:pt idx="85237">
                  <c:v>0.98762952304658902</c:v>
                </c:pt>
                <c:pt idx="85238">
                  <c:v>0.98801678605521503</c:v>
                </c:pt>
                <c:pt idx="85239">
                  <c:v>0.99072902758179004</c:v>
                </c:pt>
                <c:pt idx="85240">
                  <c:v>0.99054159179595702</c:v>
                </c:pt>
                <c:pt idx="85241">
                  <c:v>0.991692664202804</c:v>
                </c:pt>
                <c:pt idx="85242">
                  <c:v>0.98736898559289199</c:v>
                </c:pt>
                <c:pt idx="85243">
                  <c:v>0.98846941262327404</c:v>
                </c:pt>
                <c:pt idx="85244">
                  <c:v>0.99103982251280498</c:v>
                </c:pt>
                <c:pt idx="85245">
                  <c:v>0.99069836749384499</c:v>
                </c:pt>
                <c:pt idx="85246">
                  <c:v>0.99049699369071798</c:v>
                </c:pt>
                <c:pt idx="85247">
                  <c:v>0.99319380701353199</c:v>
                </c:pt>
                <c:pt idx="85248">
                  <c:v>0.98807552854032199</c:v>
                </c:pt>
                <c:pt idx="85249">
                  <c:v>0.99337821407006799</c:v>
                </c:pt>
                <c:pt idx="85250">
                  <c:v>0.98966719726313301</c:v>
                </c:pt>
                <c:pt idx="85251">
                  <c:v>0.989269144817434</c:v>
                </c:pt>
                <c:pt idx="85252">
                  <c:v>0.99413418014462396</c:v>
                </c:pt>
                <c:pt idx="85253">
                  <c:v>0.98713075894346103</c:v>
                </c:pt>
                <c:pt idx="85254">
                  <c:v>0.98937136834824801</c:v>
                </c:pt>
                <c:pt idx="85255">
                  <c:v>0.989717855357229</c:v>
                </c:pt>
                <c:pt idx="85256">
                  <c:v>0.98868455985679204</c:v>
                </c:pt>
                <c:pt idx="85257">
                  <c:v>0.988765661771972</c:v>
                </c:pt>
                <c:pt idx="85258">
                  <c:v>0.98854491929906196</c:v>
                </c:pt>
                <c:pt idx="85259">
                  <c:v>0.992706354297333</c:v>
                </c:pt>
                <c:pt idx="85260">
                  <c:v>0.98754693155116902</c:v>
                </c:pt>
                <c:pt idx="85261">
                  <c:v>0.99167588776524895</c:v>
                </c:pt>
                <c:pt idx="85262">
                  <c:v>0.99132859822191799</c:v>
                </c:pt>
                <c:pt idx="85263">
                  <c:v>0.98685491157119198</c:v>
                </c:pt>
                <c:pt idx="85264">
                  <c:v>0.99086812620313103</c:v>
                </c:pt>
                <c:pt idx="85265">
                  <c:v>0.99035613988574001</c:v>
                </c:pt>
                <c:pt idx="85266">
                  <c:v>0.99339250916567701</c:v>
                </c:pt>
                <c:pt idx="85267">
                  <c:v>0.98995770398263805</c:v>
                </c:pt>
                <c:pt idx="85268">
                  <c:v>0.990252085420534</c:v>
                </c:pt>
                <c:pt idx="85269">
                  <c:v>0.99132155560586599</c:v>
                </c:pt>
                <c:pt idx="85270">
                  <c:v>0.98916947614903805</c:v>
                </c:pt>
                <c:pt idx="85271">
                  <c:v>0.99015655679387105</c:v>
                </c:pt>
                <c:pt idx="85272">
                  <c:v>0.98729720911059204</c:v>
                </c:pt>
                <c:pt idx="85273">
                  <c:v>0.99270741455378997</c:v>
                </c:pt>
                <c:pt idx="85274">
                  <c:v>0.98962971057574001</c:v>
                </c:pt>
                <c:pt idx="85275">
                  <c:v>0.99038112760491903</c:v>
                </c:pt>
                <c:pt idx="85276">
                  <c:v>0.98966993155483696</c:v>
                </c:pt>
                <c:pt idx="85277">
                  <c:v>0.987354535311049</c:v>
                </c:pt>
                <c:pt idx="85278">
                  <c:v>0.99135016340931403</c:v>
                </c:pt>
                <c:pt idx="85279">
                  <c:v>0.98895295559232999</c:v>
                </c:pt>
                <c:pt idx="85280">
                  <c:v>0.98741595787493097</c:v>
                </c:pt>
                <c:pt idx="85281">
                  <c:v>0.99313407408882604</c:v>
                </c:pt>
                <c:pt idx="85282">
                  <c:v>0.99001100606272696</c:v>
                </c:pt>
                <c:pt idx="85283">
                  <c:v>0.988778381296473</c:v>
                </c:pt>
                <c:pt idx="85284">
                  <c:v>0.99313469898484197</c:v>
                </c:pt>
                <c:pt idx="85285">
                  <c:v>0.98925004840852404</c:v>
                </c:pt>
                <c:pt idx="85286">
                  <c:v>0.99280453125369805</c:v>
                </c:pt>
                <c:pt idx="85287">
                  <c:v>0.98948720633721698</c:v>
                </c:pt>
                <c:pt idx="85288">
                  <c:v>0.99208739860501205</c:v>
                </c:pt>
                <c:pt idx="85289">
                  <c:v>0.99190979874887297</c:v>
                </c:pt>
                <c:pt idx="85290">
                  <c:v>0.99234300310319601</c:v>
                </c:pt>
                <c:pt idx="85291">
                  <c:v>0.99239702786329298</c:v>
                </c:pt>
                <c:pt idx="85292">
                  <c:v>0.99471965198272405</c:v>
                </c:pt>
                <c:pt idx="85293">
                  <c:v>0.9899498555606</c:v>
                </c:pt>
                <c:pt idx="85294">
                  <c:v>0.98603798670287401</c:v>
                </c:pt>
                <c:pt idx="85295">
                  <c:v>0.99367955869164404</c:v>
                </c:pt>
                <c:pt idx="85296">
                  <c:v>0.99070007524780801</c:v>
                </c:pt>
                <c:pt idx="85297">
                  <c:v>0.98889200806021105</c:v>
                </c:pt>
                <c:pt idx="85298">
                  <c:v>0.98877147673265797</c:v>
                </c:pt>
                <c:pt idx="85299">
                  <c:v>0.98868757403030505</c:v>
                </c:pt>
                <c:pt idx="85300">
                  <c:v>0.99174554499970602</c:v>
                </c:pt>
                <c:pt idx="85301">
                  <c:v>0.98926878505587601</c:v>
                </c:pt>
                <c:pt idx="85302">
                  <c:v>0.99158670222170797</c:v>
                </c:pt>
                <c:pt idx="85303">
                  <c:v>0.99470564020549002</c:v>
                </c:pt>
                <c:pt idx="85304">
                  <c:v>0.98806723658691997</c:v>
                </c:pt>
                <c:pt idx="85305">
                  <c:v>0.98962600562465697</c:v>
                </c:pt>
                <c:pt idx="85306">
                  <c:v>0.99243646699964305</c:v>
                </c:pt>
                <c:pt idx="85307">
                  <c:v>0.98704749143014203</c:v>
                </c:pt>
                <c:pt idx="85308">
                  <c:v>0.99391930725792499</c:v>
                </c:pt>
                <c:pt idx="85309">
                  <c:v>0.98586554950597605</c:v>
                </c:pt>
                <c:pt idx="85310">
                  <c:v>0.99279373065993803</c:v>
                </c:pt>
                <c:pt idx="85311">
                  <c:v>0.99017417803683705</c:v>
                </c:pt>
                <c:pt idx="85312">
                  <c:v>0.98899337011730803</c:v>
                </c:pt>
                <c:pt idx="85313">
                  <c:v>0.98670132130288402</c:v>
                </c:pt>
                <c:pt idx="85314">
                  <c:v>0.99231550740202901</c:v>
                </c:pt>
                <c:pt idx="85315">
                  <c:v>0.99399608547387497</c:v>
                </c:pt>
                <c:pt idx="85316">
                  <c:v>0.98749129436818095</c:v>
                </c:pt>
                <c:pt idx="85317">
                  <c:v>0.98800442404489897</c:v>
                </c:pt>
                <c:pt idx="85318">
                  <c:v>0.99130207689324301</c:v>
                </c:pt>
                <c:pt idx="85319">
                  <c:v>0.99401904116048001</c:v>
                </c:pt>
                <c:pt idx="85320">
                  <c:v>0.988642683448824</c:v>
                </c:pt>
                <c:pt idx="85321">
                  <c:v>0.99267590983916598</c:v>
                </c:pt>
                <c:pt idx="85322">
                  <c:v>0.99066772117083202</c:v>
                </c:pt>
                <c:pt idx="85323">
                  <c:v>0.98998982801486801</c:v>
                </c:pt>
                <c:pt idx="85324">
                  <c:v>0.99207574689575995</c:v>
                </c:pt>
                <c:pt idx="85325">
                  <c:v>0.99084708291120605</c:v>
                </c:pt>
                <c:pt idx="85326">
                  <c:v>0.99301098600355697</c:v>
                </c:pt>
                <c:pt idx="85327">
                  <c:v>0.99285355260010599</c:v>
                </c:pt>
                <c:pt idx="85328">
                  <c:v>0.98782254452264295</c:v>
                </c:pt>
                <c:pt idx="85329">
                  <c:v>0.98758898555264096</c:v>
                </c:pt>
                <c:pt idx="85330">
                  <c:v>0.99262266019359402</c:v>
                </c:pt>
                <c:pt idx="85331">
                  <c:v>0.99246550172454695</c:v>
                </c:pt>
                <c:pt idx="85332">
                  <c:v>0.988227797023011</c:v>
                </c:pt>
                <c:pt idx="85333">
                  <c:v>0.99058198721510005</c:v>
                </c:pt>
                <c:pt idx="85334">
                  <c:v>0.99103257757832997</c:v>
                </c:pt>
                <c:pt idx="85335">
                  <c:v>0.98739901838805699</c:v>
                </c:pt>
                <c:pt idx="85336">
                  <c:v>0.99140322593222896</c:v>
                </c:pt>
                <c:pt idx="85337">
                  <c:v>0.98782051597915799</c:v>
                </c:pt>
                <c:pt idx="85338">
                  <c:v>0.98712507774775704</c:v>
                </c:pt>
                <c:pt idx="85339">
                  <c:v>0.98871397977680597</c:v>
                </c:pt>
                <c:pt idx="85340">
                  <c:v>0.99217749179927806</c:v>
                </c:pt>
                <c:pt idx="85341">
                  <c:v>0.99000555623109998</c:v>
                </c:pt>
                <c:pt idx="85342">
                  <c:v>0.99057418118857898</c:v>
                </c:pt>
                <c:pt idx="85343">
                  <c:v>0.98686273507219402</c:v>
                </c:pt>
                <c:pt idx="85344">
                  <c:v>0.98960537717394104</c:v>
                </c:pt>
                <c:pt idx="85345">
                  <c:v>0.99264883941955895</c:v>
                </c:pt>
                <c:pt idx="85346">
                  <c:v>0.98777948536452498</c:v>
                </c:pt>
                <c:pt idx="85347">
                  <c:v>0.98886278355023305</c:v>
                </c:pt>
                <c:pt idx="85348">
                  <c:v>0.991754350926349</c:v>
                </c:pt>
                <c:pt idx="85349">
                  <c:v>0.99210519464562597</c:v>
                </c:pt>
                <c:pt idx="85350">
                  <c:v>0.99240090047196905</c:v>
                </c:pt>
                <c:pt idx="85351">
                  <c:v>0.99054170545848497</c:v>
                </c:pt>
                <c:pt idx="85352">
                  <c:v>0.992378186876678</c:v>
                </c:pt>
                <c:pt idx="85353">
                  <c:v>0.99159109541036405</c:v>
                </c:pt>
                <c:pt idx="85354">
                  <c:v>0.99346684927783102</c:v>
                </c:pt>
                <c:pt idx="85355">
                  <c:v>0.99461796648143097</c:v>
                </c:pt>
                <c:pt idx="85356">
                  <c:v>0.98987914583996095</c:v>
                </c:pt>
                <c:pt idx="85357">
                  <c:v>0.98967240939923395</c:v>
                </c:pt>
                <c:pt idx="85358">
                  <c:v>0.98770551525651995</c:v>
                </c:pt>
                <c:pt idx="85359">
                  <c:v>0.99302309851378201</c:v>
                </c:pt>
                <c:pt idx="85360">
                  <c:v>0.99072521685480996</c:v>
                </c:pt>
                <c:pt idx="85361">
                  <c:v>0.98984697567948099</c:v>
                </c:pt>
                <c:pt idx="85362">
                  <c:v>0.99237111474297901</c:v>
                </c:pt>
                <c:pt idx="85363">
                  <c:v>0.99138930303744999</c:v>
                </c:pt>
                <c:pt idx="85364">
                  <c:v>0.98983933675482205</c:v>
                </c:pt>
                <c:pt idx="85365">
                  <c:v>0.99052182112543996</c:v>
                </c:pt>
                <c:pt idx="85366">
                  <c:v>0.993466298494045</c:v>
                </c:pt>
                <c:pt idx="85367">
                  <c:v>0.98676511829740299</c:v>
                </c:pt>
                <c:pt idx="85368">
                  <c:v>0.99373037844011403</c:v>
                </c:pt>
                <c:pt idx="85369">
                  <c:v>0.991341433650336</c:v>
                </c:pt>
                <c:pt idx="85370">
                  <c:v>0.98919495505568</c:v>
                </c:pt>
                <c:pt idx="85371">
                  <c:v>0.99036482743630005</c:v>
                </c:pt>
                <c:pt idx="85372">
                  <c:v>0.99133761912627505</c:v>
                </c:pt>
                <c:pt idx="85373">
                  <c:v>0.98996958255690704</c:v>
                </c:pt>
                <c:pt idx="85374">
                  <c:v>0.98889396277784603</c:v>
                </c:pt>
                <c:pt idx="85375">
                  <c:v>0.98916201805253001</c:v>
                </c:pt>
                <c:pt idx="85376">
                  <c:v>0.99006712540561204</c:v>
                </c:pt>
                <c:pt idx="85377">
                  <c:v>0.99248212092083798</c:v>
                </c:pt>
                <c:pt idx="85378">
                  <c:v>0.99082920723662604</c:v>
                </c:pt>
                <c:pt idx="85379">
                  <c:v>0.99229783497149104</c:v>
                </c:pt>
                <c:pt idx="85380">
                  <c:v>0.98946544095687305</c:v>
                </c:pt>
                <c:pt idx="85381">
                  <c:v>0.990288617426197</c:v>
                </c:pt>
                <c:pt idx="85382">
                  <c:v>0.98955686003829002</c:v>
                </c:pt>
                <c:pt idx="85383">
                  <c:v>0.98912472518388395</c:v>
                </c:pt>
                <c:pt idx="85384">
                  <c:v>0.99020601172797296</c:v>
                </c:pt>
                <c:pt idx="85385">
                  <c:v>0.98764642174945905</c:v>
                </c:pt>
                <c:pt idx="85386">
                  <c:v>0.990275100235396</c:v>
                </c:pt>
                <c:pt idx="85387">
                  <c:v>0.99105608803707002</c:v>
                </c:pt>
                <c:pt idx="85388">
                  <c:v>0.98663949192676004</c:v>
                </c:pt>
                <c:pt idx="85389">
                  <c:v>0.99185726304228905</c:v>
                </c:pt>
                <c:pt idx="85390">
                  <c:v>0.99243547178247504</c:v>
                </c:pt>
                <c:pt idx="85391">
                  <c:v>0.98812105375555204</c:v>
                </c:pt>
                <c:pt idx="85392">
                  <c:v>0.99109052786510898</c:v>
                </c:pt>
                <c:pt idx="85393">
                  <c:v>0.99060143486729202</c:v>
                </c:pt>
                <c:pt idx="85394">
                  <c:v>0.99195835107660701</c:v>
                </c:pt>
                <c:pt idx="85395">
                  <c:v>0.98648234743098795</c:v>
                </c:pt>
                <c:pt idx="85396">
                  <c:v>0.99126090663910504</c:v>
                </c:pt>
                <c:pt idx="85397">
                  <c:v>0.99425708031189697</c:v>
                </c:pt>
                <c:pt idx="85398">
                  <c:v>0.99088945793677496</c:v>
                </c:pt>
                <c:pt idx="85399">
                  <c:v>0.98802313786530305</c:v>
                </c:pt>
                <c:pt idx="85400">
                  <c:v>0.99280783003999395</c:v>
                </c:pt>
                <c:pt idx="85401">
                  <c:v>0.99190891728680297</c:v>
                </c:pt>
                <c:pt idx="85402">
                  <c:v>0.98966086618416005</c:v>
                </c:pt>
                <c:pt idx="85403">
                  <c:v>0.990135812383236</c:v>
                </c:pt>
                <c:pt idx="85404">
                  <c:v>0.98883650496356201</c:v>
                </c:pt>
                <c:pt idx="85405">
                  <c:v>0.98859813986713097</c:v>
                </c:pt>
                <c:pt idx="85406">
                  <c:v>0.98851649280994203</c:v>
                </c:pt>
                <c:pt idx="85407">
                  <c:v>0.98976631169033502</c:v>
                </c:pt>
                <c:pt idx="85408">
                  <c:v>0.98922070402803097</c:v>
                </c:pt>
                <c:pt idx="85409">
                  <c:v>0.99185645706150904</c:v>
                </c:pt>
                <c:pt idx="85410">
                  <c:v>0.98948226452622801</c:v>
                </c:pt>
                <c:pt idx="85411">
                  <c:v>0.98755013297613603</c:v>
                </c:pt>
                <c:pt idx="85412">
                  <c:v>0.99023174718026297</c:v>
                </c:pt>
                <c:pt idx="85413">
                  <c:v>0.990201852354749</c:v>
                </c:pt>
                <c:pt idx="85414">
                  <c:v>0.98743701178716003</c:v>
                </c:pt>
                <c:pt idx="85415">
                  <c:v>0.98959235326494099</c:v>
                </c:pt>
                <c:pt idx="85416">
                  <c:v>0.99232228788536903</c:v>
                </c:pt>
                <c:pt idx="85417">
                  <c:v>0.98854802482640103</c:v>
                </c:pt>
                <c:pt idx="85418">
                  <c:v>0.99018332529243402</c:v>
                </c:pt>
                <c:pt idx="85419">
                  <c:v>0.98702611761958903</c:v>
                </c:pt>
                <c:pt idx="85420">
                  <c:v>0.99125806219017198</c:v>
                </c:pt>
                <c:pt idx="85421">
                  <c:v>0.98828251481492102</c:v>
                </c:pt>
                <c:pt idx="85422">
                  <c:v>0.992094054526515</c:v>
                </c:pt>
                <c:pt idx="85423">
                  <c:v>0.98852515941446595</c:v>
                </c:pt>
                <c:pt idx="85424">
                  <c:v>0.99309698237495403</c:v>
                </c:pt>
                <c:pt idx="85425">
                  <c:v>0.98825449809919597</c:v>
                </c:pt>
                <c:pt idx="85426">
                  <c:v>0.988968962199822</c:v>
                </c:pt>
                <c:pt idx="85427">
                  <c:v>0.98865145560716305</c:v>
                </c:pt>
                <c:pt idx="85428">
                  <c:v>0.98909476783580796</c:v>
                </c:pt>
                <c:pt idx="85429">
                  <c:v>0.99147247744803602</c:v>
                </c:pt>
                <c:pt idx="85430">
                  <c:v>0.98699881431439795</c:v>
                </c:pt>
                <c:pt idx="85431">
                  <c:v>0.98832734569056002</c:v>
                </c:pt>
                <c:pt idx="85432">
                  <c:v>0.990112365297943</c:v>
                </c:pt>
                <c:pt idx="85433">
                  <c:v>0.98956278574853895</c:v>
                </c:pt>
                <c:pt idx="85434">
                  <c:v>0.99388436252548096</c:v>
                </c:pt>
                <c:pt idx="85435">
                  <c:v>0.98734627522572505</c:v>
                </c:pt>
                <c:pt idx="85436">
                  <c:v>0.99112584556286298</c:v>
                </c:pt>
                <c:pt idx="85437">
                  <c:v>0.989865221942134</c:v>
                </c:pt>
                <c:pt idx="85438">
                  <c:v>0.98720750316343897</c:v>
                </c:pt>
                <c:pt idx="85439">
                  <c:v>0.99091402899328995</c:v>
                </c:pt>
                <c:pt idx="85440">
                  <c:v>0.98782023069731095</c:v>
                </c:pt>
                <c:pt idx="85441">
                  <c:v>0.98820459315633602</c:v>
                </c:pt>
                <c:pt idx="85442">
                  <c:v>0.99126773585227401</c:v>
                </c:pt>
                <c:pt idx="85443">
                  <c:v>0.98745039465081996</c:v>
                </c:pt>
                <c:pt idx="85444">
                  <c:v>0.99127092669755801</c:v>
                </c:pt>
                <c:pt idx="85445">
                  <c:v>0.99182782487492005</c:v>
                </c:pt>
                <c:pt idx="85446">
                  <c:v>0.992587160920547</c:v>
                </c:pt>
                <c:pt idx="85447">
                  <c:v>0.99116019097572905</c:v>
                </c:pt>
                <c:pt idx="85448">
                  <c:v>0.99078224101605605</c:v>
                </c:pt>
                <c:pt idx="85449">
                  <c:v>0.99158468960604496</c:v>
                </c:pt>
                <c:pt idx="85450">
                  <c:v>0.98865925194346704</c:v>
                </c:pt>
                <c:pt idx="85451">
                  <c:v>0.99194351526374602</c:v>
                </c:pt>
                <c:pt idx="85452">
                  <c:v>0.98818146255028205</c:v>
                </c:pt>
                <c:pt idx="85453">
                  <c:v>0.98988318316523805</c:v>
                </c:pt>
                <c:pt idx="85454">
                  <c:v>0.99285923113392305</c:v>
                </c:pt>
                <c:pt idx="85455">
                  <c:v>0.98930247149431305</c:v>
                </c:pt>
                <c:pt idx="85456">
                  <c:v>0.98861097851864199</c:v>
                </c:pt>
                <c:pt idx="85457">
                  <c:v>0.99390209185935796</c:v>
                </c:pt>
                <c:pt idx="85458">
                  <c:v>0.987574486783658</c:v>
                </c:pt>
                <c:pt idx="85459">
                  <c:v>0.99175465481896297</c:v>
                </c:pt>
                <c:pt idx="85460">
                  <c:v>0.99131712486210899</c:v>
                </c:pt>
                <c:pt idx="85461">
                  <c:v>0.99280291259866205</c:v>
                </c:pt>
                <c:pt idx="85462">
                  <c:v>0.99180920895282398</c:v>
                </c:pt>
                <c:pt idx="85463">
                  <c:v>0.98758602750582603</c:v>
                </c:pt>
                <c:pt idx="85464">
                  <c:v>0.99090535256438095</c:v>
                </c:pt>
                <c:pt idx="85465">
                  <c:v>0.98825273079612497</c:v>
                </c:pt>
                <c:pt idx="85466">
                  <c:v>0.99224714947447101</c:v>
                </c:pt>
                <c:pt idx="85467">
                  <c:v>0.99390025807678495</c:v>
                </c:pt>
                <c:pt idx="85468">
                  <c:v>0.99007420100589305</c:v>
                </c:pt>
                <c:pt idx="85469">
                  <c:v>0.98763419650397999</c:v>
                </c:pt>
                <c:pt idx="85470">
                  <c:v>0.99168870011907495</c:v>
                </c:pt>
                <c:pt idx="85471">
                  <c:v>0.98658110673546195</c:v>
                </c:pt>
                <c:pt idx="85472">
                  <c:v>0.99234020610391505</c:v>
                </c:pt>
                <c:pt idx="85473">
                  <c:v>0.99174073408393404</c:v>
                </c:pt>
                <c:pt idx="85474">
                  <c:v>0.98761028404755102</c:v>
                </c:pt>
                <c:pt idx="85475">
                  <c:v>0.98902258169131896</c:v>
                </c:pt>
                <c:pt idx="85476">
                  <c:v>0.99407086825249502</c:v>
                </c:pt>
                <c:pt idx="85477">
                  <c:v>0.989466390867067</c:v>
                </c:pt>
                <c:pt idx="85478">
                  <c:v>0.98869180352669195</c:v>
                </c:pt>
                <c:pt idx="85479">
                  <c:v>0.98755781888289995</c:v>
                </c:pt>
                <c:pt idx="85480">
                  <c:v>0.99120232338577197</c:v>
                </c:pt>
                <c:pt idx="85481">
                  <c:v>0.99132293064602695</c:v>
                </c:pt>
                <c:pt idx="85482">
                  <c:v>0.98603864392399299</c:v>
                </c:pt>
                <c:pt idx="85483">
                  <c:v>0.99248874164920597</c:v>
                </c:pt>
                <c:pt idx="85484">
                  <c:v>0.98806088131936698</c:v>
                </c:pt>
                <c:pt idx="85485">
                  <c:v>0.98624884452411199</c:v>
                </c:pt>
                <c:pt idx="85486">
                  <c:v>0.99094364182770101</c:v>
                </c:pt>
                <c:pt idx="85487">
                  <c:v>0.99165961292891103</c:v>
                </c:pt>
                <c:pt idx="85488">
                  <c:v>0.98887110436332804</c:v>
                </c:pt>
                <c:pt idx="85489">
                  <c:v>0.99135504736451596</c:v>
                </c:pt>
                <c:pt idx="85490">
                  <c:v>0.99077156684995704</c:v>
                </c:pt>
                <c:pt idx="85491">
                  <c:v>0.99033181120399605</c:v>
                </c:pt>
                <c:pt idx="85492">
                  <c:v>0.98713800881759195</c:v>
                </c:pt>
                <c:pt idx="85493">
                  <c:v>0.98770382916480004</c:v>
                </c:pt>
                <c:pt idx="85494">
                  <c:v>0.99219389153515203</c:v>
                </c:pt>
                <c:pt idx="85495">
                  <c:v>0.98818608339495695</c:v>
                </c:pt>
                <c:pt idx="85496">
                  <c:v>0.98966891148035996</c:v>
                </c:pt>
                <c:pt idx="85497">
                  <c:v>0.99359018361664198</c:v>
                </c:pt>
                <c:pt idx="85498">
                  <c:v>0.98761292824287805</c:v>
                </c:pt>
                <c:pt idx="85499">
                  <c:v>0.98883717049185005</c:v>
                </c:pt>
                <c:pt idx="85500">
                  <c:v>0.99372741845917101</c:v>
                </c:pt>
                <c:pt idx="85501">
                  <c:v>0.98717575103890998</c:v>
                </c:pt>
                <c:pt idx="85502">
                  <c:v>0.99209593966405296</c:v>
                </c:pt>
                <c:pt idx="85503">
                  <c:v>0.99000250822953495</c:v>
                </c:pt>
                <c:pt idx="85504">
                  <c:v>0.988844269280995</c:v>
                </c:pt>
                <c:pt idx="85505">
                  <c:v>0.98861913333338702</c:v>
                </c:pt>
                <c:pt idx="85506">
                  <c:v>0.98789701365554505</c:v>
                </c:pt>
                <c:pt idx="85507">
                  <c:v>0.99234188111747601</c:v>
                </c:pt>
                <c:pt idx="85508">
                  <c:v>0.99130651325238595</c:v>
                </c:pt>
                <c:pt idx="85509">
                  <c:v>0.99216361293834898</c:v>
                </c:pt>
                <c:pt idx="85510">
                  <c:v>0.99203734366937901</c:v>
                </c:pt>
                <c:pt idx="85511">
                  <c:v>0.98697899099643405</c:v>
                </c:pt>
                <c:pt idx="85512">
                  <c:v>0.99244755691230002</c:v>
                </c:pt>
                <c:pt idx="85513">
                  <c:v>0.98724323591996299</c:v>
                </c:pt>
                <c:pt idx="85514">
                  <c:v>0.98758238598411496</c:v>
                </c:pt>
                <c:pt idx="85515">
                  <c:v>0.99012559345970197</c:v>
                </c:pt>
                <c:pt idx="85516">
                  <c:v>0.98771111960087499</c:v>
                </c:pt>
                <c:pt idx="85517">
                  <c:v>0.98951505203401702</c:v>
                </c:pt>
                <c:pt idx="85518">
                  <c:v>0.99197981408176095</c:v>
                </c:pt>
                <c:pt idx="85519">
                  <c:v>0.992276950930993</c:v>
                </c:pt>
                <c:pt idx="85520">
                  <c:v>0.98741756421228</c:v>
                </c:pt>
                <c:pt idx="85521">
                  <c:v>0.99332053945990595</c:v>
                </c:pt>
                <c:pt idx="85522">
                  <c:v>0.987702907874345</c:v>
                </c:pt>
                <c:pt idx="85523">
                  <c:v>0.99329590319239602</c:v>
                </c:pt>
                <c:pt idx="85524">
                  <c:v>0.98852200638555399</c:v>
                </c:pt>
                <c:pt idx="85525">
                  <c:v>0.99069867069902895</c:v>
                </c:pt>
                <c:pt idx="85526">
                  <c:v>0.98905904084126295</c:v>
                </c:pt>
                <c:pt idx="85527">
                  <c:v>0.98924929459923705</c:v>
                </c:pt>
                <c:pt idx="85528">
                  <c:v>0.98844107023273198</c:v>
                </c:pt>
                <c:pt idx="85529">
                  <c:v>0.99189528972670304</c:v>
                </c:pt>
                <c:pt idx="85530">
                  <c:v>0.99113433399735296</c:v>
                </c:pt>
                <c:pt idx="85531">
                  <c:v>0.98835029313058897</c:v>
                </c:pt>
                <c:pt idx="85532">
                  <c:v>0.991925803398368</c:v>
                </c:pt>
                <c:pt idx="85533">
                  <c:v>0.99359315512753099</c:v>
                </c:pt>
                <c:pt idx="85534">
                  <c:v>0.98757089083996397</c:v>
                </c:pt>
                <c:pt idx="85535">
                  <c:v>0.99243114543392397</c:v>
                </c:pt>
                <c:pt idx="85536">
                  <c:v>0.98605295612451904</c:v>
                </c:pt>
                <c:pt idx="85537">
                  <c:v>0.99305717834578</c:v>
                </c:pt>
                <c:pt idx="85538">
                  <c:v>0.991188914614204</c:v>
                </c:pt>
                <c:pt idx="85539">
                  <c:v>0.99000237078018005</c:v>
                </c:pt>
                <c:pt idx="85540">
                  <c:v>0.988310664787868</c:v>
                </c:pt>
                <c:pt idx="85541">
                  <c:v>0.98779007054813805</c:v>
                </c:pt>
                <c:pt idx="85542">
                  <c:v>0.99095190335790595</c:v>
                </c:pt>
                <c:pt idx="85543">
                  <c:v>0.99142102481438799</c:v>
                </c:pt>
                <c:pt idx="85544">
                  <c:v>0.99071142524200595</c:v>
                </c:pt>
                <c:pt idx="85545">
                  <c:v>0.99103090754753798</c:v>
                </c:pt>
                <c:pt idx="85546">
                  <c:v>0.99466022283022404</c:v>
                </c:pt>
                <c:pt idx="85547">
                  <c:v>0.989767494695445</c:v>
                </c:pt>
                <c:pt idx="85548">
                  <c:v>0.98937957367515095</c:v>
                </c:pt>
                <c:pt idx="85549">
                  <c:v>0.99023682822681103</c:v>
                </c:pt>
                <c:pt idx="85550">
                  <c:v>0.98971109897695497</c:v>
                </c:pt>
                <c:pt idx="85551">
                  <c:v>0.99213716504993599</c:v>
                </c:pt>
                <c:pt idx="85552">
                  <c:v>0.99188008742149303</c:v>
                </c:pt>
                <c:pt idx="85553">
                  <c:v>0.99017979330269201</c:v>
                </c:pt>
                <c:pt idx="85554">
                  <c:v>0.98908359732281503</c:v>
                </c:pt>
                <c:pt idx="85555">
                  <c:v>0.98769397758324695</c:v>
                </c:pt>
                <c:pt idx="85556">
                  <c:v>0.99398803891236098</c:v>
                </c:pt>
                <c:pt idx="85557">
                  <c:v>0.98802861112714002</c:v>
                </c:pt>
                <c:pt idx="85558">
                  <c:v>0.99192446385726496</c:v>
                </c:pt>
                <c:pt idx="85559">
                  <c:v>0.992683718473795</c:v>
                </c:pt>
                <c:pt idx="85560">
                  <c:v>0.99269558463584695</c:v>
                </c:pt>
                <c:pt idx="85561">
                  <c:v>0.98893730567909</c:v>
                </c:pt>
                <c:pt idx="85562">
                  <c:v>0.98712986081233001</c:v>
                </c:pt>
                <c:pt idx="85563">
                  <c:v>0.99373496220920998</c:v>
                </c:pt>
                <c:pt idx="85564">
                  <c:v>0.99136497404877</c:v>
                </c:pt>
                <c:pt idx="85565">
                  <c:v>0.99080698469627004</c:v>
                </c:pt>
                <c:pt idx="85566">
                  <c:v>0.98856914456975398</c:v>
                </c:pt>
                <c:pt idx="85567">
                  <c:v>0.99019520721943999</c:v>
                </c:pt>
                <c:pt idx="85568">
                  <c:v>0.99217749934650201</c:v>
                </c:pt>
                <c:pt idx="85569">
                  <c:v>0.988555514619325</c:v>
                </c:pt>
                <c:pt idx="85570">
                  <c:v>0.99177194846499095</c:v>
                </c:pt>
                <c:pt idx="85571">
                  <c:v>0.98807035335325299</c:v>
                </c:pt>
                <c:pt idx="85572">
                  <c:v>0.99062586272200204</c:v>
                </c:pt>
                <c:pt idx="85573">
                  <c:v>0.99128915241234195</c:v>
                </c:pt>
                <c:pt idx="85574">
                  <c:v>0.99241185380262797</c:v>
                </c:pt>
                <c:pt idx="85575">
                  <c:v>0.98896296923997895</c:v>
                </c:pt>
                <c:pt idx="85576">
                  <c:v>0.98909916370914397</c:v>
                </c:pt>
                <c:pt idx="85577">
                  <c:v>0.99487515540297899</c:v>
                </c:pt>
                <c:pt idx="85578">
                  <c:v>0.98810681200714401</c:v>
                </c:pt>
                <c:pt idx="85579">
                  <c:v>0.98889635823435795</c:v>
                </c:pt>
                <c:pt idx="85580">
                  <c:v>0.99388139569492395</c:v>
                </c:pt>
                <c:pt idx="85581">
                  <c:v>0.98589166164743902</c:v>
                </c:pt>
                <c:pt idx="85582">
                  <c:v>0.99327351410951603</c:v>
                </c:pt>
                <c:pt idx="85583">
                  <c:v>0.988593325372501</c:v>
                </c:pt>
                <c:pt idx="85584">
                  <c:v>0.98865669676214896</c:v>
                </c:pt>
                <c:pt idx="85585">
                  <c:v>0.99078296516028397</c:v>
                </c:pt>
                <c:pt idx="85586">
                  <c:v>0.98984541554628303</c:v>
                </c:pt>
                <c:pt idx="85587">
                  <c:v>0.98710692518205601</c:v>
                </c:pt>
                <c:pt idx="85588">
                  <c:v>0.98935906163130105</c:v>
                </c:pt>
                <c:pt idx="85589">
                  <c:v>0.98883320589764401</c:v>
                </c:pt>
                <c:pt idx="85590">
                  <c:v>0.98727318672939302</c:v>
                </c:pt>
                <c:pt idx="85591">
                  <c:v>0.99069897458715706</c:v>
                </c:pt>
                <c:pt idx="85592">
                  <c:v>0.99329337626616798</c:v>
                </c:pt>
                <c:pt idx="85593">
                  <c:v>0.990419171305574</c:v>
                </c:pt>
                <c:pt idx="85594">
                  <c:v>0.98728787324380696</c:v>
                </c:pt>
                <c:pt idx="85595">
                  <c:v>0.98878781112659397</c:v>
                </c:pt>
                <c:pt idx="85596">
                  <c:v>0.99223377880616104</c:v>
                </c:pt>
                <c:pt idx="85597">
                  <c:v>0.98813019869944296</c:v>
                </c:pt>
                <c:pt idx="85598">
                  <c:v>0.98754340560514697</c:v>
                </c:pt>
                <c:pt idx="85599">
                  <c:v>0.99152524992876101</c:v>
                </c:pt>
                <c:pt idx="85600">
                  <c:v>0.98988600582667696</c:v>
                </c:pt>
                <c:pt idx="85601">
                  <c:v>0.98853882643791602</c:v>
                </c:pt>
                <c:pt idx="85602">
                  <c:v>0.99054372208327901</c:v>
                </c:pt>
                <c:pt idx="85603">
                  <c:v>0.99038473824776396</c:v>
                </c:pt>
                <c:pt idx="85604">
                  <c:v>0.99221769468179599</c:v>
                </c:pt>
                <c:pt idx="85605">
                  <c:v>0.99180491235795798</c:v>
                </c:pt>
                <c:pt idx="85606">
                  <c:v>0.99197980569496702</c:v>
                </c:pt>
                <c:pt idx="85607">
                  <c:v>0.98754509611212005</c:v>
                </c:pt>
                <c:pt idx="85608">
                  <c:v>0.99059812542034997</c:v>
                </c:pt>
                <c:pt idx="85609">
                  <c:v>0.99237847287744096</c:v>
                </c:pt>
                <c:pt idx="85610">
                  <c:v>0.98729801484610102</c:v>
                </c:pt>
                <c:pt idx="85611">
                  <c:v>0.99143417713719695</c:v>
                </c:pt>
                <c:pt idx="85612">
                  <c:v>0.99178003903968603</c:v>
                </c:pt>
                <c:pt idx="85613">
                  <c:v>0.99358004561164404</c:v>
                </c:pt>
                <c:pt idx="85614">
                  <c:v>0.99073801250791604</c:v>
                </c:pt>
                <c:pt idx="85615">
                  <c:v>0.99063173761384404</c:v>
                </c:pt>
                <c:pt idx="85616">
                  <c:v>0.98782297588739498</c:v>
                </c:pt>
                <c:pt idx="85617">
                  <c:v>0.99238323972209497</c:v>
                </c:pt>
                <c:pt idx="85618">
                  <c:v>0.98883608951234103</c:v>
                </c:pt>
                <c:pt idx="85619">
                  <c:v>0.990618585045419</c:v>
                </c:pt>
                <c:pt idx="85620">
                  <c:v>0.98931343396103499</c:v>
                </c:pt>
                <c:pt idx="85621">
                  <c:v>0.989000157118475</c:v>
                </c:pt>
                <c:pt idx="85622">
                  <c:v>0.98684059990796003</c:v>
                </c:pt>
                <c:pt idx="85623">
                  <c:v>0.98977362097278598</c:v>
                </c:pt>
                <c:pt idx="85624">
                  <c:v>0.99125102051719405</c:v>
                </c:pt>
                <c:pt idx="85625">
                  <c:v>0.99018390766108699</c:v>
                </c:pt>
                <c:pt idx="85626">
                  <c:v>0.99270207194577598</c:v>
                </c:pt>
                <c:pt idx="85627">
                  <c:v>0.98785677404566596</c:v>
                </c:pt>
                <c:pt idx="85628">
                  <c:v>0.98913002243602399</c:v>
                </c:pt>
                <c:pt idx="85629">
                  <c:v>0.991840370427021</c:v>
                </c:pt>
                <c:pt idx="85630">
                  <c:v>0.987509264610132</c:v>
                </c:pt>
                <c:pt idx="85631">
                  <c:v>0.99356598477619795</c:v>
                </c:pt>
                <c:pt idx="85632">
                  <c:v>0.98784305925558602</c:v>
                </c:pt>
                <c:pt idx="85633">
                  <c:v>0.99191182511785903</c:v>
                </c:pt>
                <c:pt idx="85634">
                  <c:v>0.99168965077934301</c:v>
                </c:pt>
                <c:pt idx="85635">
                  <c:v>0.99276676414196996</c:v>
                </c:pt>
                <c:pt idx="85636">
                  <c:v>0.98836727278691305</c:v>
                </c:pt>
                <c:pt idx="85637">
                  <c:v>0.98952348703114701</c:v>
                </c:pt>
                <c:pt idx="85638">
                  <c:v>0.98795492878633395</c:v>
                </c:pt>
                <c:pt idx="85639">
                  <c:v>0.990985326123623</c:v>
                </c:pt>
                <c:pt idx="85640">
                  <c:v>0.98796430740584096</c:v>
                </c:pt>
                <c:pt idx="85641">
                  <c:v>0.99052700943459904</c:v>
                </c:pt>
                <c:pt idx="85642">
                  <c:v>0.99364329913868399</c:v>
                </c:pt>
                <c:pt idx="85643">
                  <c:v>0.98873697860122101</c:v>
                </c:pt>
                <c:pt idx="85644">
                  <c:v>0.99230845026380898</c:v>
                </c:pt>
                <c:pt idx="85645">
                  <c:v>0.99316370853279801</c:v>
                </c:pt>
                <c:pt idx="85646">
                  <c:v>0.99215113615379602</c:v>
                </c:pt>
                <c:pt idx="85647">
                  <c:v>0.98902534418242904</c:v>
                </c:pt>
                <c:pt idx="85648">
                  <c:v>0.99089223060489495</c:v>
                </c:pt>
                <c:pt idx="85649">
                  <c:v>0.991695093289227</c:v>
                </c:pt>
                <c:pt idx="85650">
                  <c:v>0.987034158216607</c:v>
                </c:pt>
                <c:pt idx="85651">
                  <c:v>0.98815985850339505</c:v>
                </c:pt>
                <c:pt idx="85652">
                  <c:v>0.99022890488898396</c:v>
                </c:pt>
                <c:pt idx="85653">
                  <c:v>0.98737082553945099</c:v>
                </c:pt>
                <c:pt idx="85654">
                  <c:v>0.99325901332896205</c:v>
                </c:pt>
                <c:pt idx="85655">
                  <c:v>0.99254011480567494</c:v>
                </c:pt>
                <c:pt idx="85656">
                  <c:v>0.99109965789445198</c:v>
                </c:pt>
                <c:pt idx="85657">
                  <c:v>0.98935689424444595</c:v>
                </c:pt>
                <c:pt idx="85658">
                  <c:v>0.98594222413933796</c:v>
                </c:pt>
                <c:pt idx="85659">
                  <c:v>0.99229392752013801</c:v>
                </c:pt>
                <c:pt idx="85660">
                  <c:v>0.99291122510110097</c:v>
                </c:pt>
                <c:pt idx="85661">
                  <c:v>0.98887556871564897</c:v>
                </c:pt>
                <c:pt idx="85662">
                  <c:v>0.98737590809977105</c:v>
                </c:pt>
                <c:pt idx="85663">
                  <c:v>0.99435412627783504</c:v>
                </c:pt>
                <c:pt idx="85664">
                  <c:v>0.99136629857779801</c:v>
                </c:pt>
                <c:pt idx="85665">
                  <c:v>0.99138288900760296</c:v>
                </c:pt>
                <c:pt idx="85666">
                  <c:v>0.99239141656274898</c:v>
                </c:pt>
                <c:pt idx="85667">
                  <c:v>0.99228202765404305</c:v>
                </c:pt>
                <c:pt idx="85668">
                  <c:v>0.99149442018493195</c:v>
                </c:pt>
                <c:pt idx="85669">
                  <c:v>0.989943216396309</c:v>
                </c:pt>
                <c:pt idx="85670">
                  <c:v>0.98830401162690495</c:v>
                </c:pt>
                <c:pt idx="85671">
                  <c:v>0.98886667989785404</c:v>
                </c:pt>
                <c:pt idx="85672">
                  <c:v>0.98958059281307698</c:v>
                </c:pt>
                <c:pt idx="85673">
                  <c:v>0.99033439009207003</c:v>
                </c:pt>
                <c:pt idx="85674">
                  <c:v>0.99024538430670095</c:v>
                </c:pt>
                <c:pt idx="85675">
                  <c:v>0.98861694506103803</c:v>
                </c:pt>
                <c:pt idx="85676">
                  <c:v>0.99166745501928</c:v>
                </c:pt>
                <c:pt idx="85677">
                  <c:v>0.98894619002985695</c:v>
                </c:pt>
                <c:pt idx="85678">
                  <c:v>0.99215463486445798</c:v>
                </c:pt>
                <c:pt idx="85679">
                  <c:v>0.99005592654303498</c:v>
                </c:pt>
                <c:pt idx="85680">
                  <c:v>0.98690814067641597</c:v>
                </c:pt>
                <c:pt idx="85681">
                  <c:v>0.99433343123585705</c:v>
                </c:pt>
                <c:pt idx="85682">
                  <c:v>0.98812701581784101</c:v>
                </c:pt>
                <c:pt idx="85683">
                  <c:v>0.99079906492869096</c:v>
                </c:pt>
                <c:pt idx="85684">
                  <c:v>0.99226643156564298</c:v>
                </c:pt>
                <c:pt idx="85685">
                  <c:v>0.98995320068864501</c:v>
                </c:pt>
                <c:pt idx="85686">
                  <c:v>0.98920324467468501</c:v>
                </c:pt>
                <c:pt idx="85687">
                  <c:v>0.99271439637663195</c:v>
                </c:pt>
                <c:pt idx="85688">
                  <c:v>0.99207062152422998</c:v>
                </c:pt>
                <c:pt idx="85689">
                  <c:v>0.99235986681125599</c:v>
                </c:pt>
                <c:pt idx="85690">
                  <c:v>0.99010133797913802</c:v>
                </c:pt>
                <c:pt idx="85691">
                  <c:v>0.99380377300563905</c:v>
                </c:pt>
                <c:pt idx="85692">
                  <c:v>0.98848069730848698</c:v>
                </c:pt>
                <c:pt idx="85693">
                  <c:v>0.98655791766925005</c:v>
                </c:pt>
                <c:pt idx="85694">
                  <c:v>0.98797257189988597</c:v>
                </c:pt>
                <c:pt idx="85695">
                  <c:v>0.99118092560440396</c:v>
                </c:pt>
                <c:pt idx="85696">
                  <c:v>0.98638709442681805</c:v>
                </c:pt>
                <c:pt idx="85697">
                  <c:v>0.99262867521086395</c:v>
                </c:pt>
                <c:pt idx="85698">
                  <c:v>0.98846209958920395</c:v>
                </c:pt>
                <c:pt idx="85699">
                  <c:v>0.99321479392939704</c:v>
                </c:pt>
                <c:pt idx="85700">
                  <c:v>0.99399800472265198</c:v>
                </c:pt>
                <c:pt idx="85701">
                  <c:v>0.99008573495585595</c:v>
                </c:pt>
                <c:pt idx="85702">
                  <c:v>0.99040500875377802</c:v>
                </c:pt>
                <c:pt idx="85703">
                  <c:v>0.99017600883329104</c:v>
                </c:pt>
                <c:pt idx="85704">
                  <c:v>0.99413305070815094</c:v>
                </c:pt>
                <c:pt idx="85705">
                  <c:v>0.98949980730144205</c:v>
                </c:pt>
                <c:pt idx="85706">
                  <c:v>0.98934602020347995</c:v>
                </c:pt>
                <c:pt idx="85707">
                  <c:v>0.98711471263953698</c:v>
                </c:pt>
                <c:pt idx="85708">
                  <c:v>0.99137699860174899</c:v>
                </c:pt>
                <c:pt idx="85709">
                  <c:v>0.98939040911739795</c:v>
                </c:pt>
                <c:pt idx="85710">
                  <c:v>0.98970885868063696</c:v>
                </c:pt>
                <c:pt idx="85711">
                  <c:v>0.99468573352252898</c:v>
                </c:pt>
                <c:pt idx="85712">
                  <c:v>0.98868974067300996</c:v>
                </c:pt>
                <c:pt idx="85713">
                  <c:v>0.98987752602703605</c:v>
                </c:pt>
                <c:pt idx="85714">
                  <c:v>0.99330998404772197</c:v>
                </c:pt>
                <c:pt idx="85715">
                  <c:v>0.99263315283960196</c:v>
                </c:pt>
                <c:pt idx="85716">
                  <c:v>0.992243024962428</c:v>
                </c:pt>
                <c:pt idx="85717">
                  <c:v>0.98987249993431103</c:v>
                </c:pt>
                <c:pt idx="85718">
                  <c:v>0.99386565063669896</c:v>
                </c:pt>
                <c:pt idx="85719">
                  <c:v>0.99202011258224398</c:v>
                </c:pt>
                <c:pt idx="85720">
                  <c:v>0.98897079009560496</c:v>
                </c:pt>
                <c:pt idx="85721">
                  <c:v>0.98949051474991501</c:v>
                </c:pt>
                <c:pt idx="85722">
                  <c:v>0.99166878523924396</c:v>
                </c:pt>
                <c:pt idx="85723">
                  <c:v>0.99041169376868399</c:v>
                </c:pt>
                <c:pt idx="85724">
                  <c:v>0.98799718823689697</c:v>
                </c:pt>
                <c:pt idx="85725">
                  <c:v>0.99000797198137402</c:v>
                </c:pt>
                <c:pt idx="85726">
                  <c:v>0.990695304789739</c:v>
                </c:pt>
                <c:pt idx="85727">
                  <c:v>0.98737294712087398</c:v>
                </c:pt>
                <c:pt idx="85728">
                  <c:v>0.99443365042004706</c:v>
                </c:pt>
                <c:pt idx="85729">
                  <c:v>0.990894318952241</c:v>
                </c:pt>
                <c:pt idx="85730">
                  <c:v>0.98912151480798205</c:v>
                </c:pt>
                <c:pt idx="85731">
                  <c:v>0.99355783116399299</c:v>
                </c:pt>
                <c:pt idx="85732">
                  <c:v>0.98738667618966602</c:v>
                </c:pt>
                <c:pt idx="85733">
                  <c:v>0.99043285995325003</c:v>
                </c:pt>
                <c:pt idx="85734">
                  <c:v>0.98658876898813797</c:v>
                </c:pt>
                <c:pt idx="85735">
                  <c:v>0.99254465981888595</c:v>
                </c:pt>
                <c:pt idx="85736">
                  <c:v>0.98949184152539504</c:v>
                </c:pt>
                <c:pt idx="85737">
                  <c:v>0.98616031109333502</c:v>
                </c:pt>
                <c:pt idx="85738">
                  <c:v>0.99243078724257205</c:v>
                </c:pt>
                <c:pt idx="85739">
                  <c:v>0.99032017608553302</c:v>
                </c:pt>
                <c:pt idx="85740">
                  <c:v>0.98749484734704596</c:v>
                </c:pt>
                <c:pt idx="85741">
                  <c:v>0.98882548634839895</c:v>
                </c:pt>
                <c:pt idx="85742">
                  <c:v>0.99095618767134297</c:v>
                </c:pt>
                <c:pt idx="85743">
                  <c:v>0.991895301625493</c:v>
                </c:pt>
                <c:pt idx="85744">
                  <c:v>0.987760830211039</c:v>
                </c:pt>
                <c:pt idx="85745">
                  <c:v>0.99208317517678901</c:v>
                </c:pt>
                <c:pt idx="85746">
                  <c:v>0.99055662805877998</c:v>
                </c:pt>
                <c:pt idx="85747">
                  <c:v>0.99188121029130605</c:v>
                </c:pt>
                <c:pt idx="85748">
                  <c:v>0.99139067018903904</c:v>
                </c:pt>
                <c:pt idx="85749">
                  <c:v>0.99336187238181295</c:v>
                </c:pt>
                <c:pt idx="85750">
                  <c:v>0.98834455366912299</c:v>
                </c:pt>
                <c:pt idx="85751">
                  <c:v>0.98745858451434798</c:v>
                </c:pt>
                <c:pt idx="85752">
                  <c:v>0.98768075203523598</c:v>
                </c:pt>
                <c:pt idx="85753">
                  <c:v>0.989887338283991</c:v>
                </c:pt>
                <c:pt idx="85754">
                  <c:v>0.98981468756017399</c:v>
                </c:pt>
                <c:pt idx="85755">
                  <c:v>0.98857271414922199</c:v>
                </c:pt>
                <c:pt idx="85756">
                  <c:v>0.98703126327450996</c:v>
                </c:pt>
                <c:pt idx="85757">
                  <c:v>0.99050536902051101</c:v>
                </c:pt>
                <c:pt idx="85758">
                  <c:v>0.98753407633552903</c:v>
                </c:pt>
                <c:pt idx="85759">
                  <c:v>0.99044623212364902</c:v>
                </c:pt>
                <c:pt idx="85760">
                  <c:v>0.98645817229192501</c:v>
                </c:pt>
                <c:pt idx="85761">
                  <c:v>0.98874164358799099</c:v>
                </c:pt>
                <c:pt idx="85762">
                  <c:v>0.98988853706470004</c:v>
                </c:pt>
                <c:pt idx="85763">
                  <c:v>0.98549117550199905</c:v>
                </c:pt>
                <c:pt idx="85764">
                  <c:v>0.99325425945143297</c:v>
                </c:pt>
                <c:pt idx="85765">
                  <c:v>0.99132435745482606</c:v>
                </c:pt>
                <c:pt idx="85766">
                  <c:v>0.98740676178705999</c:v>
                </c:pt>
                <c:pt idx="85767">
                  <c:v>0.98764996348113498</c:v>
                </c:pt>
                <c:pt idx="85768">
                  <c:v>0.99138591932734599</c:v>
                </c:pt>
                <c:pt idx="85769">
                  <c:v>0.99215561503625804</c:v>
                </c:pt>
                <c:pt idx="85770">
                  <c:v>0.98971009890416695</c:v>
                </c:pt>
                <c:pt idx="85771">
                  <c:v>0.98948966046359399</c:v>
                </c:pt>
                <c:pt idx="85772">
                  <c:v>0.99238665940561999</c:v>
                </c:pt>
                <c:pt idx="85773">
                  <c:v>0.98806139759377698</c:v>
                </c:pt>
                <c:pt idx="85774">
                  <c:v>0.98693318240910699</c:v>
                </c:pt>
                <c:pt idx="85775">
                  <c:v>0.99315636668295004</c:v>
                </c:pt>
                <c:pt idx="85776">
                  <c:v>0.98750763684645604</c:v>
                </c:pt>
                <c:pt idx="85777">
                  <c:v>0.99099968238069502</c:v>
                </c:pt>
                <c:pt idx="85778">
                  <c:v>0.98827427719460503</c:v>
                </c:pt>
                <c:pt idx="85779">
                  <c:v>0.99096686585973803</c:v>
                </c:pt>
                <c:pt idx="85780">
                  <c:v>0.98992788232565698</c:v>
                </c:pt>
                <c:pt idx="85781">
                  <c:v>0.99206412588528303</c:v>
                </c:pt>
                <c:pt idx="85782">
                  <c:v>0.98912556210870795</c:v>
                </c:pt>
                <c:pt idx="85783">
                  <c:v>0.98866435808181596</c:v>
                </c:pt>
                <c:pt idx="85784">
                  <c:v>0.99202835272650802</c:v>
                </c:pt>
                <c:pt idx="85785">
                  <c:v>0.990195462465711</c:v>
                </c:pt>
                <c:pt idx="85786">
                  <c:v>0.99114976103614405</c:v>
                </c:pt>
                <c:pt idx="85787">
                  <c:v>0.99058899220648999</c:v>
                </c:pt>
                <c:pt idx="85788">
                  <c:v>0.98740008144660196</c:v>
                </c:pt>
                <c:pt idx="85789">
                  <c:v>0.99208180585249695</c:v>
                </c:pt>
                <c:pt idx="85790">
                  <c:v>0.99198133479787398</c:v>
                </c:pt>
                <c:pt idx="85791">
                  <c:v>0.99175525579466595</c:v>
                </c:pt>
                <c:pt idx="85792">
                  <c:v>0.99372075943899196</c:v>
                </c:pt>
                <c:pt idx="85793">
                  <c:v>0.98818809163678301</c:v>
                </c:pt>
                <c:pt idx="85794">
                  <c:v>0.98817450793786099</c:v>
                </c:pt>
                <c:pt idx="85795">
                  <c:v>0.99356737182877997</c:v>
                </c:pt>
                <c:pt idx="85796">
                  <c:v>0.99017300070743997</c:v>
                </c:pt>
                <c:pt idx="85797">
                  <c:v>0.99214102987837205</c:v>
                </c:pt>
                <c:pt idx="85798">
                  <c:v>0.99278393214409</c:v>
                </c:pt>
                <c:pt idx="85799">
                  <c:v>0.99208055808693096</c:v>
                </c:pt>
                <c:pt idx="85800">
                  <c:v>0.991856225178948</c:v>
                </c:pt>
                <c:pt idx="85801">
                  <c:v>0.98684109911690598</c:v>
                </c:pt>
                <c:pt idx="85802">
                  <c:v>0.99024044077392104</c:v>
                </c:pt>
                <c:pt idx="85803">
                  <c:v>0.990222733660856</c:v>
                </c:pt>
                <c:pt idx="85804">
                  <c:v>0.98904300897662201</c:v>
                </c:pt>
                <c:pt idx="85805">
                  <c:v>0.98844852570808495</c:v>
                </c:pt>
                <c:pt idx="85806">
                  <c:v>0.98765531137396501</c:v>
                </c:pt>
                <c:pt idx="85807">
                  <c:v>0.992626929701376</c:v>
                </c:pt>
                <c:pt idx="85808">
                  <c:v>0.98921729252659996</c:v>
                </c:pt>
                <c:pt idx="85809">
                  <c:v>0.99039436049549601</c:v>
                </c:pt>
                <c:pt idx="85810">
                  <c:v>0.98769314597792601</c:v>
                </c:pt>
                <c:pt idx="85811">
                  <c:v>0.99135829492116401</c:v>
                </c:pt>
                <c:pt idx="85812">
                  <c:v>0.990120549725932</c:v>
                </c:pt>
                <c:pt idx="85813">
                  <c:v>0.98963013182484205</c:v>
                </c:pt>
                <c:pt idx="85814">
                  <c:v>0.99388418989800398</c:v>
                </c:pt>
                <c:pt idx="85815">
                  <c:v>0.99007819586555701</c:v>
                </c:pt>
                <c:pt idx="85816">
                  <c:v>0.98937902771790598</c:v>
                </c:pt>
                <c:pt idx="85817">
                  <c:v>0.99391746061096398</c:v>
                </c:pt>
                <c:pt idx="85818">
                  <c:v>0.98863077732279703</c:v>
                </c:pt>
                <c:pt idx="85819">
                  <c:v>0.99187938259573105</c:v>
                </c:pt>
                <c:pt idx="85820">
                  <c:v>0.99126985422093505</c:v>
                </c:pt>
                <c:pt idx="85821">
                  <c:v>0.99388621733941296</c:v>
                </c:pt>
                <c:pt idx="85822">
                  <c:v>0.99195120048692997</c:v>
                </c:pt>
                <c:pt idx="85823">
                  <c:v>0.98695146358769903</c:v>
                </c:pt>
                <c:pt idx="85824">
                  <c:v>0.99106415813269799</c:v>
                </c:pt>
                <c:pt idx="85825">
                  <c:v>0.98704273531814402</c:v>
                </c:pt>
                <c:pt idx="85826">
                  <c:v>0.98967033519844905</c:v>
                </c:pt>
                <c:pt idx="85827">
                  <c:v>0.994199355211277</c:v>
                </c:pt>
                <c:pt idx="85828">
                  <c:v>0.98929667007701305</c:v>
                </c:pt>
                <c:pt idx="85829">
                  <c:v>0.98854898499328803</c:v>
                </c:pt>
                <c:pt idx="85830">
                  <c:v>0.99235769379381999</c:v>
                </c:pt>
                <c:pt idx="85831">
                  <c:v>0.99083158312971398</c:v>
                </c:pt>
                <c:pt idx="85832">
                  <c:v>0.99088005053690098</c:v>
                </c:pt>
                <c:pt idx="85833">
                  <c:v>0.98838744110467203</c:v>
                </c:pt>
                <c:pt idx="85834">
                  <c:v>0.99199894318053095</c:v>
                </c:pt>
                <c:pt idx="85835">
                  <c:v>0.99112554231575101</c:v>
                </c:pt>
                <c:pt idx="85836">
                  <c:v>0.99379251578198502</c:v>
                </c:pt>
                <c:pt idx="85837">
                  <c:v>0.99163058218787603</c:v>
                </c:pt>
                <c:pt idx="85838">
                  <c:v>0.98661090246399996</c:v>
                </c:pt>
                <c:pt idx="85839">
                  <c:v>0.99203074844573502</c:v>
                </c:pt>
                <c:pt idx="85840">
                  <c:v>0.98906201635999202</c:v>
                </c:pt>
                <c:pt idx="85841">
                  <c:v>0.98737605432944897</c:v>
                </c:pt>
                <c:pt idx="85842">
                  <c:v>0.987337697700154</c:v>
                </c:pt>
                <c:pt idx="85843">
                  <c:v>0.99041790432594901</c:v>
                </c:pt>
                <c:pt idx="85844">
                  <c:v>0.99257450122394897</c:v>
                </c:pt>
                <c:pt idx="85845">
                  <c:v>0.99212996607872805</c:v>
                </c:pt>
                <c:pt idx="85846">
                  <c:v>0.98866456414636406</c:v>
                </c:pt>
                <c:pt idx="85847">
                  <c:v>0.99165446152396297</c:v>
                </c:pt>
                <c:pt idx="85848">
                  <c:v>0.98710867298555305</c:v>
                </c:pt>
                <c:pt idx="85849">
                  <c:v>0.99033158942638</c:v>
                </c:pt>
                <c:pt idx="85850">
                  <c:v>0.99191534381508795</c:v>
                </c:pt>
                <c:pt idx="85851">
                  <c:v>0.98792944726600496</c:v>
                </c:pt>
                <c:pt idx="85852">
                  <c:v>0.99185034528508198</c:v>
                </c:pt>
                <c:pt idx="85853">
                  <c:v>0.99018126555332098</c:v>
                </c:pt>
                <c:pt idx="85854">
                  <c:v>0.99327070750865698</c:v>
                </c:pt>
                <c:pt idx="85855">
                  <c:v>0.99396026853545305</c:v>
                </c:pt>
                <c:pt idx="85856">
                  <c:v>0.98836917100595101</c:v>
                </c:pt>
                <c:pt idx="85857">
                  <c:v>0.99089882516272099</c:v>
                </c:pt>
                <c:pt idx="85858">
                  <c:v>0.99285702676843102</c:v>
                </c:pt>
                <c:pt idx="85859">
                  <c:v>0.99198354963093405</c:v>
                </c:pt>
                <c:pt idx="85860">
                  <c:v>0.98744546999871396</c:v>
                </c:pt>
                <c:pt idx="85861">
                  <c:v>0.99402284139529395</c:v>
                </c:pt>
                <c:pt idx="85862">
                  <c:v>0.987899501709116</c:v>
                </c:pt>
                <c:pt idx="85863">
                  <c:v>0.98688899153516496</c:v>
                </c:pt>
                <c:pt idx="85864">
                  <c:v>0.99014168691663396</c:v>
                </c:pt>
                <c:pt idx="85865">
                  <c:v>0.99273916035369403</c:v>
                </c:pt>
                <c:pt idx="85866">
                  <c:v>0.988944709226382</c:v>
                </c:pt>
                <c:pt idx="85867">
                  <c:v>0.99197249817402799</c:v>
                </c:pt>
                <c:pt idx="85868">
                  <c:v>0.98836867645485504</c:v>
                </c:pt>
                <c:pt idx="85869">
                  <c:v>0.99049194731137402</c:v>
                </c:pt>
                <c:pt idx="85870">
                  <c:v>0.99110807557912395</c:v>
                </c:pt>
                <c:pt idx="85871">
                  <c:v>0.99090080127495395</c:v>
                </c:pt>
                <c:pt idx="85872">
                  <c:v>0.98745839848723904</c:v>
                </c:pt>
                <c:pt idx="85873">
                  <c:v>0.99222302973674703</c:v>
                </c:pt>
                <c:pt idx="85874">
                  <c:v>0.99000637763756305</c:v>
                </c:pt>
                <c:pt idx="85875">
                  <c:v>0.98824931544515704</c:v>
                </c:pt>
                <c:pt idx="85876">
                  <c:v>0.99398703802141497</c:v>
                </c:pt>
                <c:pt idx="85877">
                  <c:v>0.98758945522581498</c:v>
                </c:pt>
                <c:pt idx="85878">
                  <c:v>0.99200210584048298</c:v>
                </c:pt>
                <c:pt idx="85879">
                  <c:v>0.99220155779493502</c:v>
                </c:pt>
                <c:pt idx="85880">
                  <c:v>0.98831226949944695</c:v>
                </c:pt>
                <c:pt idx="85881">
                  <c:v>0.99244951951170801</c:v>
                </c:pt>
                <c:pt idx="85882">
                  <c:v>0.99002325735400298</c:v>
                </c:pt>
                <c:pt idx="85883">
                  <c:v>0.99167403735466197</c:v>
                </c:pt>
                <c:pt idx="85884">
                  <c:v>0.987670109929775</c:v>
                </c:pt>
                <c:pt idx="85885">
                  <c:v>0.99163554302921397</c:v>
                </c:pt>
                <c:pt idx="85886">
                  <c:v>0.98977589920786002</c:v>
                </c:pt>
                <c:pt idx="85887">
                  <c:v>0.99102878286799501</c:v>
                </c:pt>
                <c:pt idx="85888">
                  <c:v>0.99217957945746504</c:v>
                </c:pt>
                <c:pt idx="85889">
                  <c:v>0.98728906071394995</c:v>
                </c:pt>
                <c:pt idx="85890">
                  <c:v>0.99329432699419595</c:v>
                </c:pt>
                <c:pt idx="85891">
                  <c:v>0.98924951213747803</c:v>
                </c:pt>
                <c:pt idx="85892">
                  <c:v>0.98969767729338298</c:v>
                </c:pt>
                <c:pt idx="85893">
                  <c:v>0.99248451145280803</c:v>
                </c:pt>
                <c:pt idx="85894">
                  <c:v>0.99060961484259502</c:v>
                </c:pt>
                <c:pt idx="85895">
                  <c:v>0.99061478468020003</c:v>
                </c:pt>
                <c:pt idx="85896">
                  <c:v>0.99332819072999801</c:v>
                </c:pt>
                <c:pt idx="85897">
                  <c:v>0.987910090556962</c:v>
                </c:pt>
                <c:pt idx="85898">
                  <c:v>0.99190969939823004</c:v>
                </c:pt>
                <c:pt idx="85899">
                  <c:v>0.98869224261434796</c:v>
                </c:pt>
                <c:pt idx="85900">
                  <c:v>0.98967447511668505</c:v>
                </c:pt>
                <c:pt idx="85901">
                  <c:v>0.99251111741539599</c:v>
                </c:pt>
                <c:pt idx="85902">
                  <c:v>0.99159468838551101</c:v>
                </c:pt>
                <c:pt idx="85903">
                  <c:v>0.99114043089147896</c:v>
                </c:pt>
                <c:pt idx="85904">
                  <c:v>0.98890077026788004</c:v>
                </c:pt>
                <c:pt idx="85905">
                  <c:v>0.98852648194497295</c:v>
                </c:pt>
                <c:pt idx="85906">
                  <c:v>0.98686856231115905</c:v>
                </c:pt>
                <c:pt idx="85907">
                  <c:v>0.99194534409463897</c:v>
                </c:pt>
                <c:pt idx="85908">
                  <c:v>0.99145703329403101</c:v>
                </c:pt>
                <c:pt idx="85909">
                  <c:v>0.99124591407099505</c:v>
                </c:pt>
                <c:pt idx="85910">
                  <c:v>0.98850444197486897</c:v>
                </c:pt>
                <c:pt idx="85911">
                  <c:v>0.98666812364343004</c:v>
                </c:pt>
                <c:pt idx="85912">
                  <c:v>0.99086166673127996</c:v>
                </c:pt>
                <c:pt idx="85913">
                  <c:v>0.99332325891376305</c:v>
                </c:pt>
                <c:pt idx="85914">
                  <c:v>0.99082116152690203</c:v>
                </c:pt>
                <c:pt idx="85915">
                  <c:v>0.99010535563070001</c:v>
                </c:pt>
                <c:pt idx="85916">
                  <c:v>0.99160052396729903</c:v>
                </c:pt>
                <c:pt idx="85917">
                  <c:v>0.98822367156567703</c:v>
                </c:pt>
                <c:pt idx="85918">
                  <c:v>0.98978660794744</c:v>
                </c:pt>
                <c:pt idx="85919">
                  <c:v>0.99184659305838896</c:v>
                </c:pt>
                <c:pt idx="85920">
                  <c:v>0.99096823196751305</c:v>
                </c:pt>
                <c:pt idx="85921">
                  <c:v>0.99496081193846997</c:v>
                </c:pt>
                <c:pt idx="85922">
                  <c:v>0.98880405197068399</c:v>
                </c:pt>
                <c:pt idx="85923">
                  <c:v>0.98753204387007099</c:v>
                </c:pt>
                <c:pt idx="85924">
                  <c:v>0.98761809944517798</c:v>
                </c:pt>
                <c:pt idx="85925">
                  <c:v>0.99102928758170505</c:v>
                </c:pt>
                <c:pt idx="85926">
                  <c:v>0.99033034530102504</c:v>
                </c:pt>
                <c:pt idx="85927">
                  <c:v>0.98983337383167602</c:v>
                </c:pt>
                <c:pt idx="85928">
                  <c:v>0.98824178258667394</c:v>
                </c:pt>
                <c:pt idx="85929">
                  <c:v>0.988698478342381</c:v>
                </c:pt>
                <c:pt idx="85930">
                  <c:v>0.99138985851769101</c:v>
                </c:pt>
                <c:pt idx="85931">
                  <c:v>0.99372721187832003</c:v>
                </c:pt>
                <c:pt idx="85932">
                  <c:v>0.98906487688425304</c:v>
                </c:pt>
                <c:pt idx="85933">
                  <c:v>0.99283072591310995</c:v>
                </c:pt>
                <c:pt idx="85934">
                  <c:v>0.98871564570331205</c:v>
                </c:pt>
                <c:pt idx="85935">
                  <c:v>0.98854965781988102</c:v>
                </c:pt>
                <c:pt idx="85936">
                  <c:v>0.99141797721242997</c:v>
                </c:pt>
                <c:pt idx="85937">
                  <c:v>0.99134571937957205</c:v>
                </c:pt>
                <c:pt idx="85938">
                  <c:v>0.98865690649293902</c:v>
                </c:pt>
                <c:pt idx="85939">
                  <c:v>0.991940263183969</c:v>
                </c:pt>
                <c:pt idx="85940">
                  <c:v>0.99279903996499197</c:v>
                </c:pt>
                <c:pt idx="85941">
                  <c:v>0.988740135607589</c:v>
                </c:pt>
                <c:pt idx="85942">
                  <c:v>0.99277385109682903</c:v>
                </c:pt>
                <c:pt idx="85943">
                  <c:v>0.986483509743876</c:v>
                </c:pt>
                <c:pt idx="85944">
                  <c:v>0.99126359510087403</c:v>
                </c:pt>
                <c:pt idx="85945">
                  <c:v>0.98930857541969097</c:v>
                </c:pt>
                <c:pt idx="85946">
                  <c:v>0.98829060994679196</c:v>
                </c:pt>
                <c:pt idx="85947">
                  <c:v>0.98915498789082501</c:v>
                </c:pt>
                <c:pt idx="85948">
                  <c:v>0.99196797199742304</c:v>
                </c:pt>
                <c:pt idx="85949">
                  <c:v>0.99128554372896804</c:v>
                </c:pt>
                <c:pt idx="85950">
                  <c:v>0.99168963387626197</c:v>
                </c:pt>
                <c:pt idx="85951">
                  <c:v>0.99312341882979804</c:v>
                </c:pt>
                <c:pt idx="85952">
                  <c:v>0.98853885154304899</c:v>
                </c:pt>
                <c:pt idx="85953">
                  <c:v>0.99183062153505896</c:v>
                </c:pt>
                <c:pt idx="85954">
                  <c:v>0.99260846825579596</c:v>
                </c:pt>
                <c:pt idx="85955">
                  <c:v>0.98964238073676802</c:v>
                </c:pt>
                <c:pt idx="85956">
                  <c:v>0.98935704922417</c:v>
                </c:pt>
                <c:pt idx="85957">
                  <c:v>0.98697030127822905</c:v>
                </c:pt>
                <c:pt idx="85958">
                  <c:v>0.98961200016314799</c:v>
                </c:pt>
                <c:pt idx="85959">
                  <c:v>0.98929892825544197</c:v>
                </c:pt>
                <c:pt idx="85960">
                  <c:v>0.99161748992459497</c:v>
                </c:pt>
                <c:pt idx="85961">
                  <c:v>0.98813062348066305</c:v>
                </c:pt>
                <c:pt idx="85962">
                  <c:v>0.99256707806862399</c:v>
                </c:pt>
                <c:pt idx="85963">
                  <c:v>0.99154149863708496</c:v>
                </c:pt>
                <c:pt idx="85964">
                  <c:v>0.98869841620962096</c:v>
                </c:pt>
                <c:pt idx="85965">
                  <c:v>0.99235528676900098</c:v>
                </c:pt>
                <c:pt idx="85966">
                  <c:v>0.99294606621651804</c:v>
                </c:pt>
                <c:pt idx="85967">
                  <c:v>0.99122012140892302</c:v>
                </c:pt>
                <c:pt idx="85968">
                  <c:v>0.989355297911514</c:v>
                </c:pt>
                <c:pt idx="85969">
                  <c:v>0.98743953792294004</c:v>
                </c:pt>
                <c:pt idx="85970">
                  <c:v>0.98843753358817099</c:v>
                </c:pt>
                <c:pt idx="85971">
                  <c:v>0.99077784226420695</c:v>
                </c:pt>
                <c:pt idx="85972">
                  <c:v>0.98928514440502002</c:v>
                </c:pt>
                <c:pt idx="85973">
                  <c:v>0.98709210618016296</c:v>
                </c:pt>
                <c:pt idx="85974">
                  <c:v>0.99192497049369899</c:v>
                </c:pt>
                <c:pt idx="85975">
                  <c:v>0.99412476330384802</c:v>
                </c:pt>
                <c:pt idx="85976">
                  <c:v>0.98845675861840698</c:v>
                </c:pt>
                <c:pt idx="85977">
                  <c:v>0.98839375113178995</c:v>
                </c:pt>
                <c:pt idx="85978">
                  <c:v>0.99280724671149201</c:v>
                </c:pt>
                <c:pt idx="85979">
                  <c:v>0.99411457677063098</c:v>
                </c:pt>
                <c:pt idx="85980">
                  <c:v>0.99121728768342399</c:v>
                </c:pt>
                <c:pt idx="85981">
                  <c:v>0.99191844974265198</c:v>
                </c:pt>
                <c:pt idx="85982">
                  <c:v>0.99159538269910996</c:v>
                </c:pt>
                <c:pt idx="85983">
                  <c:v>0.99001914326585905</c:v>
                </c:pt>
                <c:pt idx="85984">
                  <c:v>0.98993599797618304</c:v>
                </c:pt>
                <c:pt idx="85985">
                  <c:v>0.99298031031816603</c:v>
                </c:pt>
                <c:pt idx="85986">
                  <c:v>0.98878819597204803</c:v>
                </c:pt>
                <c:pt idx="85987">
                  <c:v>0.99101796360287697</c:v>
                </c:pt>
                <c:pt idx="85988">
                  <c:v>0.99161812160110496</c:v>
                </c:pt>
                <c:pt idx="85989">
                  <c:v>0.99021022635497702</c:v>
                </c:pt>
                <c:pt idx="85990">
                  <c:v>0.98756363327257302</c:v>
                </c:pt>
                <c:pt idx="85991">
                  <c:v>0.99350926753604096</c:v>
                </c:pt>
                <c:pt idx="85992">
                  <c:v>0.98948055819390202</c:v>
                </c:pt>
                <c:pt idx="85993">
                  <c:v>0.99023034775112195</c:v>
                </c:pt>
                <c:pt idx="85994">
                  <c:v>0.98789370638831697</c:v>
                </c:pt>
                <c:pt idx="85995">
                  <c:v>0.99060831948748895</c:v>
                </c:pt>
                <c:pt idx="85996">
                  <c:v>0.98994054253403896</c:v>
                </c:pt>
                <c:pt idx="85997">
                  <c:v>0.98853264732369805</c:v>
                </c:pt>
                <c:pt idx="85998">
                  <c:v>0.98745385529053498</c:v>
                </c:pt>
                <c:pt idx="85999">
                  <c:v>0.99135037324094499</c:v>
                </c:pt>
                <c:pt idx="86000">
                  <c:v>0.99207697232829495</c:v>
                </c:pt>
                <c:pt idx="86001">
                  <c:v>0.98881017487809297</c:v>
                </c:pt>
                <c:pt idx="86002">
                  <c:v>0.98900646825552796</c:v>
                </c:pt>
                <c:pt idx="86003">
                  <c:v>0.98866992532641595</c:v>
                </c:pt>
                <c:pt idx="86004">
                  <c:v>0.98668361759880197</c:v>
                </c:pt>
                <c:pt idx="86005">
                  <c:v>0.994238376415153</c:v>
                </c:pt>
                <c:pt idx="86006">
                  <c:v>0.98893185074604895</c:v>
                </c:pt>
                <c:pt idx="86007">
                  <c:v>0.99092420469959097</c:v>
                </c:pt>
                <c:pt idx="86008">
                  <c:v>0.98925033036299503</c:v>
                </c:pt>
                <c:pt idx="86009">
                  <c:v>0.99134046139021303</c:v>
                </c:pt>
                <c:pt idx="86010">
                  <c:v>0.98935493261734098</c:v>
                </c:pt>
                <c:pt idx="86011">
                  <c:v>0.99040820462385004</c:v>
                </c:pt>
                <c:pt idx="86012">
                  <c:v>0.988800471334632</c:v>
                </c:pt>
                <c:pt idx="86013">
                  <c:v>0.98942161143757901</c:v>
                </c:pt>
                <c:pt idx="86014">
                  <c:v>0.98896790902215503</c:v>
                </c:pt>
                <c:pt idx="86015">
                  <c:v>0.98930765816555899</c:v>
                </c:pt>
                <c:pt idx="86016">
                  <c:v>0.99136394426100605</c:v>
                </c:pt>
                <c:pt idx="86017">
                  <c:v>0.98974414698648205</c:v>
                </c:pt>
                <c:pt idx="86018">
                  <c:v>0.98786878827302704</c:v>
                </c:pt>
                <c:pt idx="86019">
                  <c:v>0.99043653049371805</c:v>
                </c:pt>
                <c:pt idx="86020">
                  <c:v>0.99086422820130804</c:v>
                </c:pt>
                <c:pt idx="86021">
                  <c:v>0.99066431233402497</c:v>
                </c:pt>
                <c:pt idx="86022">
                  <c:v>0.98742742781786996</c:v>
                </c:pt>
                <c:pt idx="86023">
                  <c:v>0.99126115557629702</c:v>
                </c:pt>
                <c:pt idx="86024">
                  <c:v>0.99146769427082704</c:v>
                </c:pt>
                <c:pt idx="86025">
                  <c:v>0.98637996607613498</c:v>
                </c:pt>
                <c:pt idx="86026">
                  <c:v>0.98801615846358304</c:v>
                </c:pt>
                <c:pt idx="86027">
                  <c:v>0.98970576973195501</c:v>
                </c:pt>
                <c:pt idx="86028">
                  <c:v>0.99055927817093603</c:v>
                </c:pt>
                <c:pt idx="86029">
                  <c:v>0.98853860480201705</c:v>
                </c:pt>
                <c:pt idx="86030">
                  <c:v>0.99018315393684497</c:v>
                </c:pt>
                <c:pt idx="86031">
                  <c:v>0.99201107448852699</c:v>
                </c:pt>
                <c:pt idx="86032">
                  <c:v>0.98871097027806598</c:v>
                </c:pt>
                <c:pt idx="86033">
                  <c:v>0.99325109469499695</c:v>
                </c:pt>
                <c:pt idx="86034">
                  <c:v>0.98857579435196097</c:v>
                </c:pt>
                <c:pt idx="86035">
                  <c:v>0.99134048990134205</c:v>
                </c:pt>
                <c:pt idx="86036">
                  <c:v>0.99000657928145297</c:v>
                </c:pt>
                <c:pt idx="86037">
                  <c:v>0.994010579591451</c:v>
                </c:pt>
                <c:pt idx="86038">
                  <c:v>0.99247159868238999</c:v>
                </c:pt>
                <c:pt idx="86039">
                  <c:v>0.99208218831733097</c:v>
                </c:pt>
                <c:pt idx="86040">
                  <c:v>0.99257768526902801</c:v>
                </c:pt>
                <c:pt idx="86041">
                  <c:v>0.99242761170183202</c:v>
                </c:pt>
                <c:pt idx="86042">
                  <c:v>0.99064295344713305</c:v>
                </c:pt>
                <c:pt idx="86043">
                  <c:v>0.98664816543292799</c:v>
                </c:pt>
                <c:pt idx="86044">
                  <c:v>0.99102329017283497</c:v>
                </c:pt>
                <c:pt idx="86045">
                  <c:v>0.989738539875618</c:v>
                </c:pt>
                <c:pt idx="86046">
                  <c:v>0.988925613599967</c:v>
                </c:pt>
                <c:pt idx="86047">
                  <c:v>0.98924637700987506</c:v>
                </c:pt>
                <c:pt idx="86048">
                  <c:v>0.99214171665134898</c:v>
                </c:pt>
                <c:pt idx="86049">
                  <c:v>0.98792738945046299</c:v>
                </c:pt>
                <c:pt idx="86050">
                  <c:v>0.98988726760794599</c:v>
                </c:pt>
                <c:pt idx="86051">
                  <c:v>0.98819171743805501</c:v>
                </c:pt>
                <c:pt idx="86052">
                  <c:v>0.98956438250241996</c:v>
                </c:pt>
                <c:pt idx="86053">
                  <c:v>0.99344165085067004</c:v>
                </c:pt>
                <c:pt idx="86054">
                  <c:v>0.98841193591666299</c:v>
                </c:pt>
                <c:pt idx="86055">
                  <c:v>0.98791077533681804</c:v>
                </c:pt>
                <c:pt idx="86056">
                  <c:v>0.99013503535362302</c:v>
                </c:pt>
                <c:pt idx="86057">
                  <c:v>0.99245238839684102</c:v>
                </c:pt>
                <c:pt idx="86058">
                  <c:v>0.98897650800779502</c:v>
                </c:pt>
                <c:pt idx="86059">
                  <c:v>0.99044081489885105</c:v>
                </c:pt>
                <c:pt idx="86060">
                  <c:v>0.98945180529953103</c:v>
                </c:pt>
                <c:pt idx="86061">
                  <c:v>0.99120281223529405</c:v>
                </c:pt>
                <c:pt idx="86062">
                  <c:v>0.99271064668807496</c:v>
                </c:pt>
                <c:pt idx="86063">
                  <c:v>0.988417790848789</c:v>
                </c:pt>
                <c:pt idx="86064">
                  <c:v>0.99194089937908803</c:v>
                </c:pt>
                <c:pt idx="86065">
                  <c:v>0.98899235572479005</c:v>
                </c:pt>
                <c:pt idx="86066">
                  <c:v>0.99389873366605597</c:v>
                </c:pt>
                <c:pt idx="86067">
                  <c:v>0.98825480696825696</c:v>
                </c:pt>
                <c:pt idx="86068">
                  <c:v>0.99096398687640697</c:v>
                </c:pt>
                <c:pt idx="86069">
                  <c:v>0.99329643679721102</c:v>
                </c:pt>
                <c:pt idx="86070">
                  <c:v>0.98947217789458697</c:v>
                </c:pt>
                <c:pt idx="86071">
                  <c:v>0.98679312622053195</c:v>
                </c:pt>
                <c:pt idx="86072">
                  <c:v>0.99239353732549895</c:v>
                </c:pt>
                <c:pt idx="86073">
                  <c:v>0.98976861018854001</c:v>
                </c:pt>
                <c:pt idx="86074">
                  <c:v>0.99085907262413098</c:v>
                </c:pt>
                <c:pt idx="86075">
                  <c:v>0.99150737638599495</c:v>
                </c:pt>
                <c:pt idx="86076">
                  <c:v>0.99150538826365298</c:v>
                </c:pt>
                <c:pt idx="86077">
                  <c:v>0.98951615910392399</c:v>
                </c:pt>
                <c:pt idx="86078">
                  <c:v>0.98678452362014701</c:v>
                </c:pt>
                <c:pt idx="86079">
                  <c:v>0.99150694576218401</c:v>
                </c:pt>
                <c:pt idx="86080">
                  <c:v>0.98669401438785098</c:v>
                </c:pt>
                <c:pt idx="86081">
                  <c:v>0.99066129449844498</c:v>
                </c:pt>
                <c:pt idx="86082">
                  <c:v>0.99158198141259002</c:v>
                </c:pt>
                <c:pt idx="86083">
                  <c:v>0.98656062179923898</c:v>
                </c:pt>
                <c:pt idx="86084">
                  <c:v>0.99098625681018804</c:v>
                </c:pt>
                <c:pt idx="86085">
                  <c:v>0.98852969491299003</c:v>
                </c:pt>
                <c:pt idx="86086">
                  <c:v>0.98657603825400697</c:v>
                </c:pt>
                <c:pt idx="86087">
                  <c:v>0.98970323739361599</c:v>
                </c:pt>
                <c:pt idx="86088">
                  <c:v>0.99267188833425701</c:v>
                </c:pt>
                <c:pt idx="86089">
                  <c:v>0.986825124136675</c:v>
                </c:pt>
                <c:pt idx="86090">
                  <c:v>0.99144145905995296</c:v>
                </c:pt>
                <c:pt idx="86091">
                  <c:v>0.99214540823932795</c:v>
                </c:pt>
                <c:pt idx="86092">
                  <c:v>0.98892503205965199</c:v>
                </c:pt>
                <c:pt idx="86093">
                  <c:v>0.98933201753242905</c:v>
                </c:pt>
                <c:pt idx="86094">
                  <c:v>0.98924980973317</c:v>
                </c:pt>
                <c:pt idx="86095">
                  <c:v>0.99061266660604697</c:v>
                </c:pt>
                <c:pt idx="86096">
                  <c:v>0.99214181452459305</c:v>
                </c:pt>
                <c:pt idx="86097">
                  <c:v>0.98845734984398903</c:v>
                </c:pt>
                <c:pt idx="86098">
                  <c:v>0.99258633145789399</c:v>
                </c:pt>
                <c:pt idx="86099">
                  <c:v>0.99009888805258905</c:v>
                </c:pt>
                <c:pt idx="86100">
                  <c:v>0.98726838830922603</c:v>
                </c:pt>
                <c:pt idx="86101">
                  <c:v>0.99097814607266299</c:v>
                </c:pt>
                <c:pt idx="86102">
                  <c:v>0.98785272377481503</c:v>
                </c:pt>
                <c:pt idx="86103">
                  <c:v>0.98969770381189603</c:v>
                </c:pt>
                <c:pt idx="86104">
                  <c:v>0.99444887979072705</c:v>
                </c:pt>
                <c:pt idx="86105">
                  <c:v>0.98859939112434603</c:v>
                </c:pt>
                <c:pt idx="86106">
                  <c:v>0.98866374017261305</c:v>
                </c:pt>
                <c:pt idx="86107">
                  <c:v>0.99060397348912999</c:v>
                </c:pt>
                <c:pt idx="86108">
                  <c:v>0.99201894127882295</c:v>
                </c:pt>
                <c:pt idx="86109">
                  <c:v>0.98916337764990003</c:v>
                </c:pt>
                <c:pt idx="86110">
                  <c:v>0.98862829073805303</c:v>
                </c:pt>
                <c:pt idx="86111">
                  <c:v>0.98934485630859204</c:v>
                </c:pt>
                <c:pt idx="86112">
                  <c:v>0.98783872146061003</c:v>
                </c:pt>
                <c:pt idx="86113">
                  <c:v>0.99156070783004202</c:v>
                </c:pt>
                <c:pt idx="86114">
                  <c:v>0.99031716982000995</c:v>
                </c:pt>
                <c:pt idx="86115">
                  <c:v>0.98812043549898998</c:v>
                </c:pt>
                <c:pt idx="86116">
                  <c:v>0.99157663343053304</c:v>
                </c:pt>
                <c:pt idx="86117">
                  <c:v>0.98785329244574505</c:v>
                </c:pt>
                <c:pt idx="86118">
                  <c:v>0.98969285099005799</c:v>
                </c:pt>
                <c:pt idx="86119">
                  <c:v>0.99120974130059203</c:v>
                </c:pt>
                <c:pt idx="86120">
                  <c:v>0.98772633716938396</c:v>
                </c:pt>
                <c:pt idx="86121">
                  <c:v>0.99224654037825899</c:v>
                </c:pt>
                <c:pt idx="86122">
                  <c:v>0.98901925711571204</c:v>
                </c:pt>
                <c:pt idx="86123">
                  <c:v>0.98953901706742298</c:v>
                </c:pt>
                <c:pt idx="86124">
                  <c:v>0.99030551937276501</c:v>
                </c:pt>
                <c:pt idx="86125">
                  <c:v>0.98630484051436995</c:v>
                </c:pt>
                <c:pt idx="86126">
                  <c:v>0.99169798462923497</c:v>
                </c:pt>
                <c:pt idx="86127">
                  <c:v>0.99009289341228401</c:v>
                </c:pt>
                <c:pt idx="86128">
                  <c:v>0.98907453024305803</c:v>
                </c:pt>
                <c:pt idx="86129">
                  <c:v>0.98668803634355695</c:v>
                </c:pt>
                <c:pt idx="86130">
                  <c:v>0.98904755832408098</c:v>
                </c:pt>
                <c:pt idx="86131">
                  <c:v>0.99203289167298003</c:v>
                </c:pt>
                <c:pt idx="86132">
                  <c:v>0.989597866923</c:v>
                </c:pt>
                <c:pt idx="86133">
                  <c:v>0.99049047342271601</c:v>
                </c:pt>
                <c:pt idx="86134">
                  <c:v>0.99258505288475596</c:v>
                </c:pt>
                <c:pt idx="86135">
                  <c:v>0.98899624381734497</c:v>
                </c:pt>
                <c:pt idx="86136">
                  <c:v>0.98966881508609095</c:v>
                </c:pt>
                <c:pt idx="86137">
                  <c:v>0.99209598326419701</c:v>
                </c:pt>
                <c:pt idx="86138">
                  <c:v>0.98870607823167</c:v>
                </c:pt>
                <c:pt idx="86139">
                  <c:v>0.99014747358859501</c:v>
                </c:pt>
                <c:pt idx="86140">
                  <c:v>0.99269575698805901</c:v>
                </c:pt>
                <c:pt idx="86141">
                  <c:v>0.99337263535042897</c:v>
                </c:pt>
                <c:pt idx="86142">
                  <c:v>0.99046418485952603</c:v>
                </c:pt>
                <c:pt idx="86143">
                  <c:v>0.98913144899517402</c:v>
                </c:pt>
                <c:pt idx="86144">
                  <c:v>0.99193503227953905</c:v>
                </c:pt>
                <c:pt idx="86145">
                  <c:v>0.99289955415480402</c:v>
                </c:pt>
                <c:pt idx="86146">
                  <c:v>0.99272860396482798</c:v>
                </c:pt>
                <c:pt idx="86147">
                  <c:v>0.98576621461403002</c:v>
                </c:pt>
                <c:pt idx="86148">
                  <c:v>0.99268570872422301</c:v>
                </c:pt>
                <c:pt idx="86149">
                  <c:v>0.98632087563892701</c:v>
                </c:pt>
                <c:pt idx="86150">
                  <c:v>0.99111176743571605</c:v>
                </c:pt>
                <c:pt idx="86151">
                  <c:v>0.98959126497141803</c:v>
                </c:pt>
                <c:pt idx="86152">
                  <c:v>0.99013939751523095</c:v>
                </c:pt>
                <c:pt idx="86153">
                  <c:v>0.99393206768487097</c:v>
                </c:pt>
                <c:pt idx="86154">
                  <c:v>0.98777494386169595</c:v>
                </c:pt>
                <c:pt idx="86155">
                  <c:v>0.98796031333860201</c:v>
                </c:pt>
                <c:pt idx="86156">
                  <c:v>0.98637024852855704</c:v>
                </c:pt>
                <c:pt idx="86157">
                  <c:v>0.99094983007435999</c:v>
                </c:pt>
                <c:pt idx="86158">
                  <c:v>0.98926901348791496</c:v>
                </c:pt>
                <c:pt idx="86159">
                  <c:v>0.99159456908916299</c:v>
                </c:pt>
                <c:pt idx="86160">
                  <c:v>0.99057095887885405</c:v>
                </c:pt>
                <c:pt idx="86161">
                  <c:v>0.99016028271157497</c:v>
                </c:pt>
                <c:pt idx="86162">
                  <c:v>0.99148256905757803</c:v>
                </c:pt>
                <c:pt idx="86163">
                  <c:v>0.98809994711423599</c:v>
                </c:pt>
                <c:pt idx="86164">
                  <c:v>0.99157357450357697</c:v>
                </c:pt>
                <c:pt idx="86165">
                  <c:v>0.98978307816692002</c:v>
                </c:pt>
                <c:pt idx="86166">
                  <c:v>0.99041611839014698</c:v>
                </c:pt>
                <c:pt idx="86167">
                  <c:v>0.98688464979847901</c:v>
                </c:pt>
                <c:pt idx="86168">
                  <c:v>0.99228943608748199</c:v>
                </c:pt>
                <c:pt idx="86169">
                  <c:v>0.98904191566960697</c:v>
                </c:pt>
                <c:pt idx="86170">
                  <c:v>0.98872765772705296</c:v>
                </c:pt>
                <c:pt idx="86171">
                  <c:v>0.98848553456173305</c:v>
                </c:pt>
                <c:pt idx="86172">
                  <c:v>0.99101055278341499</c:v>
                </c:pt>
                <c:pt idx="86173">
                  <c:v>0.98811501242847</c:v>
                </c:pt>
                <c:pt idx="86174">
                  <c:v>0.990509918674778</c:v>
                </c:pt>
                <c:pt idx="86175">
                  <c:v>0.99081122487913897</c:v>
                </c:pt>
                <c:pt idx="86176">
                  <c:v>0.99188465695536898</c:v>
                </c:pt>
                <c:pt idx="86177">
                  <c:v>0.99276116113628998</c:v>
                </c:pt>
                <c:pt idx="86178">
                  <c:v>0.99063907427993303</c:v>
                </c:pt>
                <c:pt idx="86179">
                  <c:v>0.98926048720528903</c:v>
                </c:pt>
                <c:pt idx="86180">
                  <c:v>0.98907072244789096</c:v>
                </c:pt>
                <c:pt idx="86181">
                  <c:v>0.98836582930475003</c:v>
                </c:pt>
                <c:pt idx="86182">
                  <c:v>0.99214547163153499</c:v>
                </c:pt>
                <c:pt idx="86183">
                  <c:v>0.99172391999777698</c:v>
                </c:pt>
                <c:pt idx="86184">
                  <c:v>0.98772073363742297</c:v>
                </c:pt>
                <c:pt idx="86185">
                  <c:v>0.993293963438456</c:v>
                </c:pt>
                <c:pt idx="86186">
                  <c:v>0.99086381554500302</c:v>
                </c:pt>
                <c:pt idx="86187">
                  <c:v>0.98829409636609999</c:v>
                </c:pt>
                <c:pt idx="86188">
                  <c:v>0.99119646128976002</c:v>
                </c:pt>
                <c:pt idx="86189">
                  <c:v>0.99172869034675204</c:v>
                </c:pt>
                <c:pt idx="86190">
                  <c:v>0.98892687443719596</c:v>
                </c:pt>
                <c:pt idx="86191">
                  <c:v>0.99002100258782499</c:v>
                </c:pt>
                <c:pt idx="86192">
                  <c:v>0.99093749013225796</c:v>
                </c:pt>
                <c:pt idx="86193">
                  <c:v>0.99089596110219302</c:v>
                </c:pt>
                <c:pt idx="86194">
                  <c:v>0.98856600364806702</c:v>
                </c:pt>
                <c:pt idx="86195">
                  <c:v>0.98969607721202901</c:v>
                </c:pt>
                <c:pt idx="86196">
                  <c:v>0.99209757122368802</c:v>
                </c:pt>
                <c:pt idx="86197">
                  <c:v>0.993518381413522</c:v>
                </c:pt>
                <c:pt idx="86198">
                  <c:v>0.98854608887546502</c:v>
                </c:pt>
                <c:pt idx="86199">
                  <c:v>0.98761168373382902</c:v>
                </c:pt>
                <c:pt idx="86200">
                  <c:v>0.99184618370494804</c:v>
                </c:pt>
                <c:pt idx="86201">
                  <c:v>0.99216174659757195</c:v>
                </c:pt>
                <c:pt idx="86202">
                  <c:v>0.99096186490551597</c:v>
                </c:pt>
                <c:pt idx="86203">
                  <c:v>0.987911939088157</c:v>
                </c:pt>
                <c:pt idx="86204">
                  <c:v>0.99254108665648599</c:v>
                </c:pt>
                <c:pt idx="86205">
                  <c:v>0.98905464882344696</c:v>
                </c:pt>
                <c:pt idx="86206">
                  <c:v>0.99296020408858399</c:v>
                </c:pt>
                <c:pt idx="86207">
                  <c:v>0.98832323863395899</c:v>
                </c:pt>
                <c:pt idx="86208">
                  <c:v>0.99076104195214298</c:v>
                </c:pt>
                <c:pt idx="86209">
                  <c:v>0.98849827797517698</c:v>
                </c:pt>
                <c:pt idx="86210">
                  <c:v>0.98955373365853805</c:v>
                </c:pt>
                <c:pt idx="86211">
                  <c:v>0.98976448481764701</c:v>
                </c:pt>
                <c:pt idx="86212">
                  <c:v>0.99282373856678896</c:v>
                </c:pt>
                <c:pt idx="86213">
                  <c:v>0.989091634256137</c:v>
                </c:pt>
                <c:pt idx="86214">
                  <c:v>0.98734072032369702</c:v>
                </c:pt>
                <c:pt idx="86215">
                  <c:v>0.99168747272227198</c:v>
                </c:pt>
                <c:pt idx="86216">
                  <c:v>0.98839337419891304</c:v>
                </c:pt>
                <c:pt idx="86217">
                  <c:v>0.99396635974113301</c:v>
                </c:pt>
                <c:pt idx="86218">
                  <c:v>0.98948792393568896</c:v>
                </c:pt>
                <c:pt idx="86219">
                  <c:v>0.98681753481452095</c:v>
                </c:pt>
                <c:pt idx="86220">
                  <c:v>0.99105860790924005</c:v>
                </c:pt>
                <c:pt idx="86221">
                  <c:v>0.99280439207551796</c:v>
                </c:pt>
                <c:pt idx="86222">
                  <c:v>0.99172954073139497</c:v>
                </c:pt>
                <c:pt idx="86223">
                  <c:v>0.98982673224602602</c:v>
                </c:pt>
                <c:pt idx="86224">
                  <c:v>0.99089751518316205</c:v>
                </c:pt>
                <c:pt idx="86225">
                  <c:v>0.98845761937145404</c:v>
                </c:pt>
                <c:pt idx="86226">
                  <c:v>0.98994808848802096</c:v>
                </c:pt>
                <c:pt idx="86227">
                  <c:v>0.99229979738462104</c:v>
                </c:pt>
                <c:pt idx="86228">
                  <c:v>0.98845058787809703</c:v>
                </c:pt>
                <c:pt idx="86229">
                  <c:v>0.99090543478619397</c:v>
                </c:pt>
                <c:pt idx="86230">
                  <c:v>0.99010429820614598</c:v>
                </c:pt>
                <c:pt idx="86231">
                  <c:v>0.99063757631221205</c:v>
                </c:pt>
                <c:pt idx="86232">
                  <c:v>0.99227638868441204</c:v>
                </c:pt>
                <c:pt idx="86233">
                  <c:v>0.99111545448576299</c:v>
                </c:pt>
                <c:pt idx="86234">
                  <c:v>0.98906844874681499</c:v>
                </c:pt>
                <c:pt idx="86235">
                  <c:v>0.99417821279622298</c:v>
                </c:pt>
                <c:pt idx="86236">
                  <c:v>0.98769650643421303</c:v>
                </c:pt>
                <c:pt idx="86237">
                  <c:v>0.98859102501259299</c:v>
                </c:pt>
                <c:pt idx="86238">
                  <c:v>0.99052567875685604</c:v>
                </c:pt>
                <c:pt idx="86239">
                  <c:v>0.98988327899350803</c:v>
                </c:pt>
                <c:pt idx="86240">
                  <c:v>0.99175606334653399</c:v>
                </c:pt>
                <c:pt idx="86241">
                  <c:v>0.989484772198295</c:v>
                </c:pt>
                <c:pt idx="86242">
                  <c:v>0.987582380778942</c:v>
                </c:pt>
                <c:pt idx="86243">
                  <c:v>0.98959534589615905</c:v>
                </c:pt>
                <c:pt idx="86244">
                  <c:v>0.99326917658475999</c:v>
                </c:pt>
                <c:pt idx="86245">
                  <c:v>0.98796506189620903</c:v>
                </c:pt>
                <c:pt idx="86246">
                  <c:v>0.98966310228762</c:v>
                </c:pt>
                <c:pt idx="86247">
                  <c:v>0.98963145812102804</c:v>
                </c:pt>
                <c:pt idx="86248">
                  <c:v>0.98958307514060795</c:v>
                </c:pt>
                <c:pt idx="86249">
                  <c:v>0.99206032392447996</c:v>
                </c:pt>
                <c:pt idx="86250">
                  <c:v>0.99027917637018603</c:v>
                </c:pt>
                <c:pt idx="86251">
                  <c:v>0.99420847014673097</c:v>
                </c:pt>
                <c:pt idx="86252">
                  <c:v>0.99340113963009402</c:v>
                </c:pt>
                <c:pt idx="86253">
                  <c:v>0.99125357542499903</c:v>
                </c:pt>
                <c:pt idx="86254">
                  <c:v>0.99153853017432603</c:v>
                </c:pt>
                <c:pt idx="86255">
                  <c:v>0.99294445257749597</c:v>
                </c:pt>
                <c:pt idx="86256">
                  <c:v>0.99097590938413604</c:v>
                </c:pt>
                <c:pt idx="86257">
                  <c:v>0.98948318583774597</c:v>
                </c:pt>
                <c:pt idx="86258">
                  <c:v>0.99241531757095802</c:v>
                </c:pt>
                <c:pt idx="86259">
                  <c:v>0.98999251492762896</c:v>
                </c:pt>
                <c:pt idx="86260">
                  <c:v>0.98762315515084798</c:v>
                </c:pt>
                <c:pt idx="86261">
                  <c:v>0.99170342355030505</c:v>
                </c:pt>
                <c:pt idx="86262">
                  <c:v>0.99339568268251399</c:v>
                </c:pt>
                <c:pt idx="86263">
                  <c:v>0.98861687284350996</c:v>
                </c:pt>
                <c:pt idx="86264">
                  <c:v>0.99061659924611001</c:v>
                </c:pt>
                <c:pt idx="86265">
                  <c:v>0.98931495357418897</c:v>
                </c:pt>
                <c:pt idx="86266">
                  <c:v>0.99264429874776705</c:v>
                </c:pt>
                <c:pt idx="86267">
                  <c:v>0.98971649685421004</c:v>
                </c:pt>
                <c:pt idx="86268">
                  <c:v>0.99353612767967303</c:v>
                </c:pt>
                <c:pt idx="86269">
                  <c:v>0.987731560703205</c:v>
                </c:pt>
                <c:pt idx="86270">
                  <c:v>0.99279704932725898</c:v>
                </c:pt>
                <c:pt idx="86271">
                  <c:v>0.98566832177020103</c:v>
                </c:pt>
                <c:pt idx="86272">
                  <c:v>0.99210045959869397</c:v>
                </c:pt>
                <c:pt idx="86273">
                  <c:v>0.98985321003365601</c:v>
                </c:pt>
                <c:pt idx="86274">
                  <c:v>0.98872100807000896</c:v>
                </c:pt>
                <c:pt idx="86275">
                  <c:v>0.98733740538595605</c:v>
                </c:pt>
                <c:pt idx="86276">
                  <c:v>0.99148525109698005</c:v>
                </c:pt>
                <c:pt idx="86277">
                  <c:v>0.98806066174654095</c:v>
                </c:pt>
                <c:pt idx="86278">
                  <c:v>0.98800864843911096</c:v>
                </c:pt>
                <c:pt idx="86279">
                  <c:v>0.99394958522561905</c:v>
                </c:pt>
                <c:pt idx="86280">
                  <c:v>0.988196312376314</c:v>
                </c:pt>
                <c:pt idx="86281">
                  <c:v>0.98885475917015597</c:v>
                </c:pt>
                <c:pt idx="86282">
                  <c:v>0.99321682825094704</c:v>
                </c:pt>
                <c:pt idx="86283">
                  <c:v>0.99051473808290302</c:v>
                </c:pt>
                <c:pt idx="86284">
                  <c:v>0.99061636543645104</c:v>
                </c:pt>
                <c:pt idx="86285">
                  <c:v>0.99323768633701004</c:v>
                </c:pt>
                <c:pt idx="86286">
                  <c:v>0.98942609062880904</c:v>
                </c:pt>
                <c:pt idx="86287">
                  <c:v>0.99278460972480398</c:v>
                </c:pt>
                <c:pt idx="86288">
                  <c:v>0.99213503137363401</c:v>
                </c:pt>
                <c:pt idx="86289">
                  <c:v>0.99264525707757001</c:v>
                </c:pt>
                <c:pt idx="86290">
                  <c:v>0.99170208666080695</c:v>
                </c:pt>
                <c:pt idx="86291">
                  <c:v>0.99015441560012096</c:v>
                </c:pt>
                <c:pt idx="86292">
                  <c:v>0.99283857646599205</c:v>
                </c:pt>
                <c:pt idx="86293">
                  <c:v>0.99072250016097296</c:v>
                </c:pt>
                <c:pt idx="86294">
                  <c:v>0.98989511726690205</c:v>
                </c:pt>
                <c:pt idx="86295">
                  <c:v>0.99189530241834301</c:v>
                </c:pt>
                <c:pt idx="86296">
                  <c:v>0.98794874616706896</c:v>
                </c:pt>
                <c:pt idx="86297">
                  <c:v>0.99361079712677403</c:v>
                </c:pt>
                <c:pt idx="86298">
                  <c:v>0.98914464064362795</c:v>
                </c:pt>
                <c:pt idx="86299">
                  <c:v>0.98826297397167395</c:v>
                </c:pt>
                <c:pt idx="86300">
                  <c:v>0.98943567058731396</c:v>
                </c:pt>
                <c:pt idx="86301">
                  <c:v>0.98929426476677096</c:v>
                </c:pt>
                <c:pt idx="86302">
                  <c:v>0.98806124364385095</c:v>
                </c:pt>
                <c:pt idx="86303">
                  <c:v>0.98916043371974005</c:v>
                </c:pt>
                <c:pt idx="86304">
                  <c:v>0.98684596561045002</c:v>
                </c:pt>
                <c:pt idx="86305">
                  <c:v>0.99038079334811902</c:v>
                </c:pt>
                <c:pt idx="86306">
                  <c:v>0.990598126643774</c:v>
                </c:pt>
                <c:pt idx="86307">
                  <c:v>0.988459979272028</c:v>
                </c:pt>
                <c:pt idx="86308">
                  <c:v>0.98784880233080496</c:v>
                </c:pt>
                <c:pt idx="86309">
                  <c:v>0.98944738518165898</c:v>
                </c:pt>
                <c:pt idx="86310">
                  <c:v>0.99093873700805302</c:v>
                </c:pt>
                <c:pt idx="86311">
                  <c:v>0.99032159815865295</c:v>
                </c:pt>
                <c:pt idx="86312">
                  <c:v>0.98855325202372102</c:v>
                </c:pt>
                <c:pt idx="86313">
                  <c:v>0.99192375470548799</c:v>
                </c:pt>
                <c:pt idx="86314">
                  <c:v>0.98596193944455202</c:v>
                </c:pt>
                <c:pt idx="86315">
                  <c:v>0.99095640909592797</c:v>
                </c:pt>
                <c:pt idx="86316">
                  <c:v>0.990679957530193</c:v>
                </c:pt>
                <c:pt idx="86317">
                  <c:v>0.99071470634440995</c:v>
                </c:pt>
                <c:pt idx="86318">
                  <c:v>0.98870645410129299</c:v>
                </c:pt>
                <c:pt idx="86319">
                  <c:v>0.98677477806078995</c:v>
                </c:pt>
                <c:pt idx="86320">
                  <c:v>0.99077846886032095</c:v>
                </c:pt>
                <c:pt idx="86321">
                  <c:v>0.99038962796317298</c:v>
                </c:pt>
                <c:pt idx="86322">
                  <c:v>0.99162093879476698</c:v>
                </c:pt>
                <c:pt idx="86323">
                  <c:v>0.99139926947833501</c:v>
                </c:pt>
                <c:pt idx="86324">
                  <c:v>0.99163122668807202</c:v>
                </c:pt>
                <c:pt idx="86325">
                  <c:v>0.99022872204422896</c:v>
                </c:pt>
                <c:pt idx="86326">
                  <c:v>0.99277578337097305</c:v>
                </c:pt>
                <c:pt idx="86327">
                  <c:v>0.98852817943881399</c:v>
                </c:pt>
                <c:pt idx="86328">
                  <c:v>0.988688842336504</c:v>
                </c:pt>
                <c:pt idx="86329">
                  <c:v>0.99389579051736099</c:v>
                </c:pt>
                <c:pt idx="86330">
                  <c:v>0.98824975008969695</c:v>
                </c:pt>
                <c:pt idx="86331">
                  <c:v>0.99020379107020196</c:v>
                </c:pt>
                <c:pt idx="86332">
                  <c:v>0.98872512801589496</c:v>
                </c:pt>
                <c:pt idx="86333">
                  <c:v>0.99408165807960502</c:v>
                </c:pt>
                <c:pt idx="86334">
                  <c:v>0.99255987650464395</c:v>
                </c:pt>
                <c:pt idx="86335">
                  <c:v>0.98682148954201998</c:v>
                </c:pt>
                <c:pt idx="86336">
                  <c:v>0.98975662026699196</c:v>
                </c:pt>
                <c:pt idx="86337">
                  <c:v>0.99218544911565898</c:v>
                </c:pt>
                <c:pt idx="86338">
                  <c:v>0.9867255293578</c:v>
                </c:pt>
                <c:pt idx="86339">
                  <c:v>0.99073404644902696</c:v>
                </c:pt>
                <c:pt idx="86340">
                  <c:v>0.99044798280669299</c:v>
                </c:pt>
                <c:pt idx="86341">
                  <c:v>0.99048518090428594</c:v>
                </c:pt>
                <c:pt idx="86342">
                  <c:v>0.98850778608275403</c:v>
                </c:pt>
                <c:pt idx="86343">
                  <c:v>0.99210192275856601</c:v>
                </c:pt>
                <c:pt idx="86344">
                  <c:v>0.99144176017215302</c:v>
                </c:pt>
                <c:pt idx="86345">
                  <c:v>0.98820225037274501</c:v>
                </c:pt>
                <c:pt idx="86346">
                  <c:v>0.99134610392520595</c:v>
                </c:pt>
                <c:pt idx="86347">
                  <c:v>0.98978773055851499</c:v>
                </c:pt>
                <c:pt idx="86348">
                  <c:v>0.99319557108633805</c:v>
                </c:pt>
                <c:pt idx="86349">
                  <c:v>0.99211833192685095</c:v>
                </c:pt>
                <c:pt idx="86350">
                  <c:v>0.98960416779758598</c:v>
                </c:pt>
                <c:pt idx="86351">
                  <c:v>0.99198232162524702</c:v>
                </c:pt>
                <c:pt idx="86352">
                  <c:v>0.99430291234953405</c:v>
                </c:pt>
                <c:pt idx="86353">
                  <c:v>0.98968740928771304</c:v>
                </c:pt>
                <c:pt idx="86354">
                  <c:v>0.98972258475910901</c:v>
                </c:pt>
                <c:pt idx="86355">
                  <c:v>0.99184544644594297</c:v>
                </c:pt>
                <c:pt idx="86356">
                  <c:v>0.98813366648227996</c:v>
                </c:pt>
                <c:pt idx="86357">
                  <c:v>0.98788278498002702</c:v>
                </c:pt>
                <c:pt idx="86358">
                  <c:v>0.98955552314066497</c:v>
                </c:pt>
                <c:pt idx="86359">
                  <c:v>0.989335342752239</c:v>
                </c:pt>
                <c:pt idx="86360">
                  <c:v>0.98782825522751705</c:v>
                </c:pt>
                <c:pt idx="86361">
                  <c:v>0.994111444026887</c:v>
                </c:pt>
                <c:pt idx="86362">
                  <c:v>0.98937144612376304</c:v>
                </c:pt>
                <c:pt idx="86363">
                  <c:v>0.99121839203081197</c:v>
                </c:pt>
                <c:pt idx="86364">
                  <c:v>0.99158321551247597</c:v>
                </c:pt>
                <c:pt idx="86365">
                  <c:v>0.98900256617280702</c:v>
                </c:pt>
                <c:pt idx="86366">
                  <c:v>0.98794846467986097</c:v>
                </c:pt>
                <c:pt idx="86367">
                  <c:v>0.99461271086965897</c:v>
                </c:pt>
                <c:pt idx="86368">
                  <c:v>0.98646987411306797</c:v>
                </c:pt>
                <c:pt idx="86369">
                  <c:v>0.99041866250995603</c:v>
                </c:pt>
                <c:pt idx="86370">
                  <c:v>0.99223134542264502</c:v>
                </c:pt>
                <c:pt idx="86371">
                  <c:v>0.98800394445091599</c:v>
                </c:pt>
                <c:pt idx="86372">
                  <c:v>0.98925231983932704</c:v>
                </c:pt>
                <c:pt idx="86373">
                  <c:v>0.98954475694892596</c:v>
                </c:pt>
                <c:pt idx="86374">
                  <c:v>0.99430109011996204</c:v>
                </c:pt>
                <c:pt idx="86375">
                  <c:v>0.99225658510845705</c:v>
                </c:pt>
                <c:pt idx="86376">
                  <c:v>0.98850098345119397</c:v>
                </c:pt>
                <c:pt idx="86377">
                  <c:v>0.99218838210334703</c:v>
                </c:pt>
                <c:pt idx="86378">
                  <c:v>0.993009563574619</c:v>
                </c:pt>
                <c:pt idx="86379">
                  <c:v>0.98764511929904397</c:v>
                </c:pt>
                <c:pt idx="86380">
                  <c:v>0.99334717540809903</c:v>
                </c:pt>
                <c:pt idx="86381">
                  <c:v>0.98927860815681301</c:v>
                </c:pt>
                <c:pt idx="86382">
                  <c:v>0.98959724456081999</c:v>
                </c:pt>
                <c:pt idx="86383">
                  <c:v>0.98950624555990196</c:v>
                </c:pt>
                <c:pt idx="86384">
                  <c:v>0.99423537516766003</c:v>
                </c:pt>
                <c:pt idx="86385">
                  <c:v>0.99377609713827697</c:v>
                </c:pt>
                <c:pt idx="86386">
                  <c:v>0.98846214232603102</c:v>
                </c:pt>
                <c:pt idx="86387">
                  <c:v>0.993372388289534</c:v>
                </c:pt>
                <c:pt idx="86388">
                  <c:v>0.99091292089142802</c:v>
                </c:pt>
                <c:pt idx="86389">
                  <c:v>0.99365047885545899</c:v>
                </c:pt>
                <c:pt idx="86390">
                  <c:v>0.990129208532183</c:v>
                </c:pt>
                <c:pt idx="86391">
                  <c:v>0.98938000093801404</c:v>
                </c:pt>
                <c:pt idx="86392">
                  <c:v>0.98818456548205302</c:v>
                </c:pt>
                <c:pt idx="86393">
                  <c:v>0.98565912667524003</c:v>
                </c:pt>
                <c:pt idx="86394">
                  <c:v>0.99260527427593603</c:v>
                </c:pt>
                <c:pt idx="86395">
                  <c:v>0.98727609445752695</c:v>
                </c:pt>
                <c:pt idx="86396">
                  <c:v>0.99048222029757005</c:v>
                </c:pt>
                <c:pt idx="86397">
                  <c:v>0.98697985231249696</c:v>
                </c:pt>
                <c:pt idx="86398">
                  <c:v>0.98636018838901396</c:v>
                </c:pt>
                <c:pt idx="86399">
                  <c:v>0.99068172519278397</c:v>
                </c:pt>
                <c:pt idx="86400">
                  <c:v>0.98618913274783604</c:v>
                </c:pt>
                <c:pt idx="86401">
                  <c:v>0.99029105886053204</c:v>
                </c:pt>
                <c:pt idx="86402">
                  <c:v>0.994147467374775</c:v>
                </c:pt>
                <c:pt idx="86403">
                  <c:v>0.98820453431109601</c:v>
                </c:pt>
                <c:pt idx="86404">
                  <c:v>0.99233966963682896</c:v>
                </c:pt>
                <c:pt idx="86405">
                  <c:v>0.99335409070228298</c:v>
                </c:pt>
                <c:pt idx="86406">
                  <c:v>0.98857841146258296</c:v>
                </c:pt>
                <c:pt idx="86407">
                  <c:v>0.98961165573068299</c:v>
                </c:pt>
                <c:pt idx="86408">
                  <c:v>0.99117525171377496</c:v>
                </c:pt>
                <c:pt idx="86409">
                  <c:v>0.98566958735515997</c:v>
                </c:pt>
                <c:pt idx="86410">
                  <c:v>0.99182586491694302</c:v>
                </c:pt>
                <c:pt idx="86411">
                  <c:v>0.98850008014878998</c:v>
                </c:pt>
                <c:pt idx="86412">
                  <c:v>0.98957815042149</c:v>
                </c:pt>
                <c:pt idx="86413">
                  <c:v>0.99397358416908399</c:v>
                </c:pt>
                <c:pt idx="86414">
                  <c:v>0.98793420745148197</c:v>
                </c:pt>
                <c:pt idx="86415">
                  <c:v>0.99323014918408103</c:v>
                </c:pt>
                <c:pt idx="86416">
                  <c:v>0.98649082833576196</c:v>
                </c:pt>
                <c:pt idx="86417">
                  <c:v>0.99132652680713595</c:v>
                </c:pt>
                <c:pt idx="86418">
                  <c:v>0.99084564697131505</c:v>
                </c:pt>
                <c:pt idx="86419">
                  <c:v>0.99419343593120502</c:v>
                </c:pt>
                <c:pt idx="86420">
                  <c:v>0.98711035501632105</c:v>
                </c:pt>
                <c:pt idx="86421">
                  <c:v>0.99078610798776301</c:v>
                </c:pt>
                <c:pt idx="86422">
                  <c:v>0.99260282083080897</c:v>
                </c:pt>
                <c:pt idx="86423">
                  <c:v>0.98920685656723195</c:v>
                </c:pt>
                <c:pt idx="86424">
                  <c:v>0.99057509482436401</c:v>
                </c:pt>
                <c:pt idx="86425">
                  <c:v>0.99031180539016594</c:v>
                </c:pt>
                <c:pt idx="86426">
                  <c:v>0.989506585862441</c:v>
                </c:pt>
                <c:pt idx="86427">
                  <c:v>0.98990392576339503</c:v>
                </c:pt>
                <c:pt idx="86428">
                  <c:v>0.99090269875361503</c:v>
                </c:pt>
                <c:pt idx="86429">
                  <c:v>0.99391324229685096</c:v>
                </c:pt>
                <c:pt idx="86430">
                  <c:v>0.99171122786254196</c:v>
                </c:pt>
                <c:pt idx="86431">
                  <c:v>0.98745121279760495</c:v>
                </c:pt>
                <c:pt idx="86432">
                  <c:v>0.99157594210395195</c:v>
                </c:pt>
                <c:pt idx="86433">
                  <c:v>0.99104838914715898</c:v>
                </c:pt>
                <c:pt idx="86434">
                  <c:v>0.99191927345682895</c:v>
                </c:pt>
                <c:pt idx="86435">
                  <c:v>0.98852843955663405</c:v>
                </c:pt>
                <c:pt idx="86436">
                  <c:v>0.99454314072510897</c:v>
                </c:pt>
                <c:pt idx="86437">
                  <c:v>0.988072085906747</c:v>
                </c:pt>
                <c:pt idx="86438">
                  <c:v>0.99394692716287902</c:v>
                </c:pt>
                <c:pt idx="86439">
                  <c:v>0.98894363775915906</c:v>
                </c:pt>
                <c:pt idx="86440">
                  <c:v>0.99295400428977099</c:v>
                </c:pt>
                <c:pt idx="86441">
                  <c:v>0.98753975376383996</c:v>
                </c:pt>
                <c:pt idx="86442">
                  <c:v>0.99049496181879804</c:v>
                </c:pt>
                <c:pt idx="86443">
                  <c:v>0.98702604255485404</c:v>
                </c:pt>
                <c:pt idx="86444">
                  <c:v>0.992297097858025</c:v>
                </c:pt>
                <c:pt idx="86445">
                  <c:v>0.988466883542927</c:v>
                </c:pt>
                <c:pt idx="86446">
                  <c:v>0.98957101068250497</c:v>
                </c:pt>
                <c:pt idx="86447">
                  <c:v>0.99135744301148798</c:v>
                </c:pt>
                <c:pt idx="86448">
                  <c:v>0.98999231909936303</c:v>
                </c:pt>
                <c:pt idx="86449">
                  <c:v>0.99018651949801295</c:v>
                </c:pt>
                <c:pt idx="86450">
                  <c:v>0.991697187123457</c:v>
                </c:pt>
                <c:pt idx="86451">
                  <c:v>0.98586131793920095</c:v>
                </c:pt>
                <c:pt idx="86452">
                  <c:v>0.99151403687773398</c:v>
                </c:pt>
                <c:pt idx="86453">
                  <c:v>0.99051195348013199</c:v>
                </c:pt>
                <c:pt idx="86454">
                  <c:v>0.99279141872364696</c:v>
                </c:pt>
                <c:pt idx="86455">
                  <c:v>0.98732185641201997</c:v>
                </c:pt>
                <c:pt idx="86456">
                  <c:v>0.99375879772155395</c:v>
                </c:pt>
                <c:pt idx="86457">
                  <c:v>0.98865254532630598</c:v>
                </c:pt>
                <c:pt idx="86458">
                  <c:v>0.99005139504698503</c:v>
                </c:pt>
                <c:pt idx="86459">
                  <c:v>0.99255322759392295</c:v>
                </c:pt>
                <c:pt idx="86460">
                  <c:v>0.99135679392526599</c:v>
                </c:pt>
                <c:pt idx="86461">
                  <c:v>0.990841536990273</c:v>
                </c:pt>
                <c:pt idx="86462">
                  <c:v>0.99121009828233697</c:v>
                </c:pt>
                <c:pt idx="86463">
                  <c:v>0.98875761468173395</c:v>
                </c:pt>
                <c:pt idx="86464">
                  <c:v>0.99016581704461504</c:v>
                </c:pt>
                <c:pt idx="86465">
                  <c:v>0.99156617285605397</c:v>
                </c:pt>
                <c:pt idx="86466">
                  <c:v>0.99288255026591099</c:v>
                </c:pt>
                <c:pt idx="86467">
                  <c:v>0.99015984718260497</c:v>
                </c:pt>
                <c:pt idx="86468">
                  <c:v>0.99073188217087005</c:v>
                </c:pt>
                <c:pt idx="86469">
                  <c:v>0.99120136677419901</c:v>
                </c:pt>
                <c:pt idx="86470">
                  <c:v>0.99518512961741701</c:v>
                </c:pt>
                <c:pt idx="86471">
                  <c:v>0.98854403809634195</c:v>
                </c:pt>
                <c:pt idx="86472">
                  <c:v>0.98796087604835203</c:v>
                </c:pt>
                <c:pt idx="86473">
                  <c:v>0.99133823085710204</c:v>
                </c:pt>
                <c:pt idx="86474">
                  <c:v>0.98841536577368705</c:v>
                </c:pt>
                <c:pt idx="86475">
                  <c:v>0.98959381259235202</c:v>
                </c:pt>
                <c:pt idx="86476">
                  <c:v>0.99016426467301799</c:v>
                </c:pt>
                <c:pt idx="86477">
                  <c:v>0.99016471808605999</c:v>
                </c:pt>
                <c:pt idx="86478">
                  <c:v>0.99191505955354697</c:v>
                </c:pt>
                <c:pt idx="86479">
                  <c:v>0.98959389528396802</c:v>
                </c:pt>
                <c:pt idx="86480">
                  <c:v>0.98922648326526197</c:v>
                </c:pt>
                <c:pt idx="86481">
                  <c:v>0.99185512693961297</c:v>
                </c:pt>
                <c:pt idx="86482">
                  <c:v>0.98908953774295105</c:v>
                </c:pt>
                <c:pt idx="86483">
                  <c:v>0.99018605322761399</c:v>
                </c:pt>
                <c:pt idx="86484">
                  <c:v>0.98809398694353701</c:v>
                </c:pt>
                <c:pt idx="86485">
                  <c:v>0.98870230878296395</c:v>
                </c:pt>
                <c:pt idx="86486">
                  <c:v>0.99067761422381795</c:v>
                </c:pt>
                <c:pt idx="86487">
                  <c:v>0.99023274331003297</c:v>
                </c:pt>
                <c:pt idx="86488">
                  <c:v>0.98879808750684395</c:v>
                </c:pt>
                <c:pt idx="86489">
                  <c:v>0.98910906547723998</c:v>
                </c:pt>
                <c:pt idx="86490">
                  <c:v>0.98753798531812098</c:v>
                </c:pt>
                <c:pt idx="86491">
                  <c:v>0.99335643582024002</c:v>
                </c:pt>
                <c:pt idx="86492">
                  <c:v>0.98662599527982098</c:v>
                </c:pt>
                <c:pt idx="86493">
                  <c:v>0.99528902745763703</c:v>
                </c:pt>
                <c:pt idx="86494">
                  <c:v>0.98652935071311199</c:v>
                </c:pt>
                <c:pt idx="86495">
                  <c:v>0.99161915686733704</c:v>
                </c:pt>
                <c:pt idx="86496">
                  <c:v>0.99289808863778795</c:v>
                </c:pt>
                <c:pt idx="86497">
                  <c:v>0.987277949959672</c:v>
                </c:pt>
                <c:pt idx="86498">
                  <c:v>0.99206550336788402</c:v>
                </c:pt>
                <c:pt idx="86499">
                  <c:v>0.98867604503545703</c:v>
                </c:pt>
                <c:pt idx="86500">
                  <c:v>0.99251181437147695</c:v>
                </c:pt>
                <c:pt idx="86501">
                  <c:v>0.99042604698330405</c:v>
                </c:pt>
                <c:pt idx="86502">
                  <c:v>0.98985153990061703</c:v>
                </c:pt>
                <c:pt idx="86503">
                  <c:v>0.99111399005772305</c:v>
                </c:pt>
                <c:pt idx="86504">
                  <c:v>0.990975189990006</c:v>
                </c:pt>
                <c:pt idx="86505">
                  <c:v>0.98834604936886405</c:v>
                </c:pt>
                <c:pt idx="86506">
                  <c:v>0.993078489544577</c:v>
                </c:pt>
                <c:pt idx="86507">
                  <c:v>0.991808652542432</c:v>
                </c:pt>
                <c:pt idx="86508">
                  <c:v>0.987332000254734</c:v>
                </c:pt>
                <c:pt idx="86509">
                  <c:v>0.98750884892607604</c:v>
                </c:pt>
                <c:pt idx="86510">
                  <c:v>0.98671081212199896</c:v>
                </c:pt>
                <c:pt idx="86511">
                  <c:v>0.99317814384665004</c:v>
                </c:pt>
                <c:pt idx="86512">
                  <c:v>0.99041559495308495</c:v>
                </c:pt>
                <c:pt idx="86513">
                  <c:v>0.98829842523278399</c:v>
                </c:pt>
                <c:pt idx="86514">
                  <c:v>0.99494015776644196</c:v>
                </c:pt>
                <c:pt idx="86515">
                  <c:v>0.98650838338627</c:v>
                </c:pt>
                <c:pt idx="86516">
                  <c:v>0.99414071119218095</c:v>
                </c:pt>
                <c:pt idx="86517">
                  <c:v>0.98893668716143202</c:v>
                </c:pt>
                <c:pt idx="86518">
                  <c:v>0.99124365090361</c:v>
                </c:pt>
                <c:pt idx="86519">
                  <c:v>0.98792818455823295</c:v>
                </c:pt>
                <c:pt idx="86520">
                  <c:v>0.990111645996262</c:v>
                </c:pt>
                <c:pt idx="86521">
                  <c:v>0.99287598618388695</c:v>
                </c:pt>
                <c:pt idx="86522">
                  <c:v>0.98920692699394797</c:v>
                </c:pt>
                <c:pt idx="86523">
                  <c:v>0.98745181893084</c:v>
                </c:pt>
                <c:pt idx="86524">
                  <c:v>0.99059198678461302</c:v>
                </c:pt>
                <c:pt idx="86525">
                  <c:v>0.99333029754918301</c:v>
                </c:pt>
                <c:pt idx="86526">
                  <c:v>0.99011517330955401</c:v>
                </c:pt>
                <c:pt idx="86527">
                  <c:v>0.98847062274352804</c:v>
                </c:pt>
                <c:pt idx="86528">
                  <c:v>0.99316323819657704</c:v>
                </c:pt>
                <c:pt idx="86529">
                  <c:v>0.98832112200851097</c:v>
                </c:pt>
                <c:pt idx="86530">
                  <c:v>0.99286870593130105</c:v>
                </c:pt>
                <c:pt idx="86531">
                  <c:v>0.98844281258737599</c:v>
                </c:pt>
                <c:pt idx="86532">
                  <c:v>0.99299783040348999</c:v>
                </c:pt>
                <c:pt idx="86533">
                  <c:v>0.98848037021185498</c:v>
                </c:pt>
                <c:pt idx="86534">
                  <c:v>0.98769202736102002</c:v>
                </c:pt>
                <c:pt idx="86535">
                  <c:v>0.98904877277244696</c:v>
                </c:pt>
                <c:pt idx="86536">
                  <c:v>0.98988794406410197</c:v>
                </c:pt>
                <c:pt idx="86537">
                  <c:v>0.98899926845265096</c:v>
                </c:pt>
                <c:pt idx="86538">
                  <c:v>0.98886341777620201</c:v>
                </c:pt>
                <c:pt idx="86539">
                  <c:v>0.99366789660711896</c:v>
                </c:pt>
                <c:pt idx="86540">
                  <c:v>0.98779431959048503</c:v>
                </c:pt>
                <c:pt idx="86541">
                  <c:v>0.99036106434445004</c:v>
                </c:pt>
                <c:pt idx="86542">
                  <c:v>0.99023368109861198</c:v>
                </c:pt>
                <c:pt idx="86543">
                  <c:v>0.98916059252436295</c:v>
                </c:pt>
                <c:pt idx="86544">
                  <c:v>0.99365245642281597</c:v>
                </c:pt>
                <c:pt idx="86545">
                  <c:v>0.98808195067092597</c:v>
                </c:pt>
                <c:pt idx="86546">
                  <c:v>0.98894993485125604</c:v>
                </c:pt>
                <c:pt idx="86547">
                  <c:v>0.99296305207903102</c:v>
                </c:pt>
                <c:pt idx="86548">
                  <c:v>0.98820675346366305</c:v>
                </c:pt>
                <c:pt idx="86549">
                  <c:v>0.98991724411139703</c:v>
                </c:pt>
                <c:pt idx="86550">
                  <c:v>0.99298939059951397</c:v>
                </c:pt>
                <c:pt idx="86551">
                  <c:v>0.99081356101534002</c:v>
                </c:pt>
                <c:pt idx="86552">
                  <c:v>0.98846218457372603</c:v>
                </c:pt>
                <c:pt idx="86553">
                  <c:v>0.99074722274669003</c:v>
                </c:pt>
                <c:pt idx="86554">
                  <c:v>0.99160036009204</c:v>
                </c:pt>
                <c:pt idx="86555">
                  <c:v>0.99226541844125005</c:v>
                </c:pt>
                <c:pt idx="86556">
                  <c:v>0.99236933751969203</c:v>
                </c:pt>
                <c:pt idx="86557">
                  <c:v>0.987777758301982</c:v>
                </c:pt>
                <c:pt idx="86558">
                  <c:v>0.98959206672869204</c:v>
                </c:pt>
                <c:pt idx="86559">
                  <c:v>0.99128630667997997</c:v>
                </c:pt>
                <c:pt idx="86560">
                  <c:v>0.98937295081274901</c:v>
                </c:pt>
                <c:pt idx="86561">
                  <c:v>0.99214227095635499</c:v>
                </c:pt>
                <c:pt idx="86562">
                  <c:v>0.99140602732451599</c:v>
                </c:pt>
                <c:pt idx="86563">
                  <c:v>0.98725821577300299</c:v>
                </c:pt>
                <c:pt idx="86564">
                  <c:v>0.99214790951532905</c:v>
                </c:pt>
                <c:pt idx="86565">
                  <c:v>0.98832285333036296</c:v>
                </c:pt>
                <c:pt idx="86566">
                  <c:v>0.99161164283994596</c:v>
                </c:pt>
                <c:pt idx="86567">
                  <c:v>0.98951202756257794</c:v>
                </c:pt>
                <c:pt idx="86568">
                  <c:v>0.98759580870153696</c:v>
                </c:pt>
                <c:pt idx="86569">
                  <c:v>0.99149956720753696</c:v>
                </c:pt>
                <c:pt idx="86570">
                  <c:v>0.99145986856802204</c:v>
                </c:pt>
                <c:pt idx="86571">
                  <c:v>0.98558063152144104</c:v>
                </c:pt>
                <c:pt idx="86572">
                  <c:v>0.99307764857576197</c:v>
                </c:pt>
                <c:pt idx="86573">
                  <c:v>0.99163521821545497</c:v>
                </c:pt>
                <c:pt idx="86574">
                  <c:v>0.98667404744396203</c:v>
                </c:pt>
                <c:pt idx="86575">
                  <c:v>0.992229374779657</c:v>
                </c:pt>
                <c:pt idx="86576">
                  <c:v>0.99156988886267605</c:v>
                </c:pt>
                <c:pt idx="86577">
                  <c:v>0.98803439120221803</c:v>
                </c:pt>
                <c:pt idx="86578">
                  <c:v>0.98920998601839205</c:v>
                </c:pt>
                <c:pt idx="86579">
                  <c:v>0.98725890798169602</c:v>
                </c:pt>
                <c:pt idx="86580">
                  <c:v>0.992912241760179</c:v>
                </c:pt>
                <c:pt idx="86581">
                  <c:v>0.99078030981616905</c:v>
                </c:pt>
                <c:pt idx="86582">
                  <c:v>0.98889631849781601</c:v>
                </c:pt>
                <c:pt idx="86583">
                  <c:v>0.99321034334469105</c:v>
                </c:pt>
                <c:pt idx="86584">
                  <c:v>0.98734613747890698</c:v>
                </c:pt>
                <c:pt idx="86585">
                  <c:v>0.99362147705075499</c:v>
                </c:pt>
                <c:pt idx="86586">
                  <c:v>0.98888407611163498</c:v>
                </c:pt>
                <c:pt idx="86587">
                  <c:v>0.99095004860049996</c:v>
                </c:pt>
                <c:pt idx="86588">
                  <c:v>0.99164160467197104</c:v>
                </c:pt>
                <c:pt idx="86589">
                  <c:v>0.99329836119054205</c:v>
                </c:pt>
                <c:pt idx="86590">
                  <c:v>0.99258906152105697</c:v>
                </c:pt>
                <c:pt idx="86591">
                  <c:v>0.99380603122549804</c:v>
                </c:pt>
                <c:pt idx="86592">
                  <c:v>0.98873357182787103</c:v>
                </c:pt>
                <c:pt idx="86593">
                  <c:v>0.99195645611190297</c:v>
                </c:pt>
                <c:pt idx="86594">
                  <c:v>0.99433208817718099</c:v>
                </c:pt>
                <c:pt idx="86595">
                  <c:v>0.99162866046484899</c:v>
                </c:pt>
                <c:pt idx="86596">
                  <c:v>0.99169822831712795</c:v>
                </c:pt>
                <c:pt idx="86597">
                  <c:v>0.99331516839818801</c:v>
                </c:pt>
                <c:pt idx="86598">
                  <c:v>0.99121496647658303</c:v>
                </c:pt>
                <c:pt idx="86599">
                  <c:v>0.99352859058033505</c:v>
                </c:pt>
                <c:pt idx="86600">
                  <c:v>0.99424200496898096</c:v>
                </c:pt>
                <c:pt idx="86601">
                  <c:v>0.98631378764129596</c:v>
                </c:pt>
                <c:pt idx="86602">
                  <c:v>0.99152968050984402</c:v>
                </c:pt>
                <c:pt idx="86603">
                  <c:v>0.99171043359870503</c:v>
                </c:pt>
                <c:pt idx="86604">
                  <c:v>0.99255582710924894</c:v>
                </c:pt>
                <c:pt idx="86605">
                  <c:v>0.99266166271427503</c:v>
                </c:pt>
                <c:pt idx="86606">
                  <c:v>0.99237482230540197</c:v>
                </c:pt>
                <c:pt idx="86607">
                  <c:v>0.99258779163586797</c:v>
                </c:pt>
                <c:pt idx="86608">
                  <c:v>0.98936920827513597</c:v>
                </c:pt>
                <c:pt idx="86609">
                  <c:v>0.99190519448907499</c:v>
                </c:pt>
                <c:pt idx="86610">
                  <c:v>0.99062391064309796</c:v>
                </c:pt>
                <c:pt idx="86611">
                  <c:v>0.99298984053426798</c:v>
                </c:pt>
                <c:pt idx="86612">
                  <c:v>0.99142979224531902</c:v>
                </c:pt>
                <c:pt idx="86613">
                  <c:v>0.99261296091937901</c:v>
                </c:pt>
                <c:pt idx="86614">
                  <c:v>0.99194441386974797</c:v>
                </c:pt>
                <c:pt idx="86615">
                  <c:v>0.98906138163909096</c:v>
                </c:pt>
                <c:pt idx="86616">
                  <c:v>0.98991628280000399</c:v>
                </c:pt>
                <c:pt idx="86617">
                  <c:v>0.98984737425550795</c:v>
                </c:pt>
                <c:pt idx="86618">
                  <c:v>0.98620059096548995</c:v>
                </c:pt>
                <c:pt idx="86619">
                  <c:v>0.992234495359957</c:v>
                </c:pt>
                <c:pt idx="86620">
                  <c:v>0.98778964731317498</c:v>
                </c:pt>
                <c:pt idx="86621">
                  <c:v>0.99093629157740604</c:v>
                </c:pt>
                <c:pt idx="86622">
                  <c:v>0.99365980961728495</c:v>
                </c:pt>
                <c:pt idx="86623">
                  <c:v>0.986482722814503</c:v>
                </c:pt>
                <c:pt idx="86624">
                  <c:v>0.99301050805258195</c:v>
                </c:pt>
                <c:pt idx="86625">
                  <c:v>0.99248835196802399</c:v>
                </c:pt>
                <c:pt idx="86626">
                  <c:v>0.99164428326680198</c:v>
                </c:pt>
                <c:pt idx="86627">
                  <c:v>0.99018248202417103</c:v>
                </c:pt>
                <c:pt idx="86628">
                  <c:v>0.99010508976259504</c:v>
                </c:pt>
                <c:pt idx="86629">
                  <c:v>0.99398993676555902</c:v>
                </c:pt>
                <c:pt idx="86630">
                  <c:v>0.99242372004394996</c:v>
                </c:pt>
                <c:pt idx="86631">
                  <c:v>0.99251238205622105</c:v>
                </c:pt>
                <c:pt idx="86632">
                  <c:v>0.99146449252592395</c:v>
                </c:pt>
                <c:pt idx="86633">
                  <c:v>0.99017756283146796</c:v>
                </c:pt>
                <c:pt idx="86634">
                  <c:v>0.99073765995587004</c:v>
                </c:pt>
                <c:pt idx="86635">
                  <c:v>0.99301751097581303</c:v>
                </c:pt>
                <c:pt idx="86636">
                  <c:v>0.98731953925714599</c:v>
                </c:pt>
                <c:pt idx="86637">
                  <c:v>0.99368807244859503</c:v>
                </c:pt>
                <c:pt idx="86638">
                  <c:v>0.98793590687869104</c:v>
                </c:pt>
                <c:pt idx="86639">
                  <c:v>0.992871522959904</c:v>
                </c:pt>
                <c:pt idx="86640">
                  <c:v>0.99089655254891196</c:v>
                </c:pt>
                <c:pt idx="86641">
                  <c:v>0.98999409277221595</c:v>
                </c:pt>
                <c:pt idx="86642">
                  <c:v>0.98881283482100202</c:v>
                </c:pt>
                <c:pt idx="86643">
                  <c:v>0.99007016908104095</c:v>
                </c:pt>
                <c:pt idx="86644">
                  <c:v>0.99162444104345904</c:v>
                </c:pt>
                <c:pt idx="86645">
                  <c:v>0.98634489852171503</c:v>
                </c:pt>
                <c:pt idx="86646">
                  <c:v>0.99192018577971197</c:v>
                </c:pt>
                <c:pt idx="86647">
                  <c:v>0.99484946794637197</c:v>
                </c:pt>
                <c:pt idx="86648">
                  <c:v>0.98830485906797105</c:v>
                </c:pt>
                <c:pt idx="86649">
                  <c:v>0.99001148418973295</c:v>
                </c:pt>
                <c:pt idx="86650">
                  <c:v>0.99220703260216703</c:v>
                </c:pt>
                <c:pt idx="86651">
                  <c:v>0.99168523408929998</c:v>
                </c:pt>
                <c:pt idx="86652">
                  <c:v>0.98800003567519601</c:v>
                </c:pt>
                <c:pt idx="86653">
                  <c:v>0.99300667571719603</c:v>
                </c:pt>
                <c:pt idx="86654">
                  <c:v>0.99008295749035902</c:v>
                </c:pt>
                <c:pt idx="86655">
                  <c:v>0.99053146499506595</c:v>
                </c:pt>
                <c:pt idx="86656">
                  <c:v>0.991667984173497</c:v>
                </c:pt>
                <c:pt idx="86657">
                  <c:v>0.98878646354469701</c:v>
                </c:pt>
                <c:pt idx="86658">
                  <c:v>0.98652294401043406</c:v>
                </c:pt>
                <c:pt idx="86659">
                  <c:v>0.98891043663376899</c:v>
                </c:pt>
                <c:pt idx="86660">
                  <c:v>0.98894159496761003</c:v>
                </c:pt>
                <c:pt idx="86661">
                  <c:v>0.98681864285573695</c:v>
                </c:pt>
                <c:pt idx="86662">
                  <c:v>0.99186445951500002</c:v>
                </c:pt>
                <c:pt idx="86663">
                  <c:v>0.98728255982441204</c:v>
                </c:pt>
                <c:pt idx="86664">
                  <c:v>0.98893837362008996</c:v>
                </c:pt>
                <c:pt idx="86665">
                  <c:v>0.99280698544332402</c:v>
                </c:pt>
                <c:pt idx="86666">
                  <c:v>0.98775500509966097</c:v>
                </c:pt>
                <c:pt idx="86667">
                  <c:v>0.98985223907845599</c:v>
                </c:pt>
                <c:pt idx="86668">
                  <c:v>0.99081830058144904</c:v>
                </c:pt>
                <c:pt idx="86669">
                  <c:v>0.992534937863363</c:v>
                </c:pt>
                <c:pt idx="86670">
                  <c:v>0.989483321972081</c:v>
                </c:pt>
                <c:pt idx="86671">
                  <c:v>0.98759461184126096</c:v>
                </c:pt>
                <c:pt idx="86672">
                  <c:v>0.98839446615847504</c:v>
                </c:pt>
                <c:pt idx="86673">
                  <c:v>0.98862152700653305</c:v>
                </c:pt>
                <c:pt idx="86674">
                  <c:v>0.99169869233118702</c:v>
                </c:pt>
                <c:pt idx="86675">
                  <c:v>0.98758603439028303</c:v>
                </c:pt>
                <c:pt idx="86676">
                  <c:v>0.98777843375264096</c:v>
                </c:pt>
                <c:pt idx="86677">
                  <c:v>0.99178324150026198</c:v>
                </c:pt>
                <c:pt idx="86678">
                  <c:v>0.99098446560557996</c:v>
                </c:pt>
                <c:pt idx="86679">
                  <c:v>0.98838841404323297</c:v>
                </c:pt>
                <c:pt idx="86680">
                  <c:v>0.99333005623440995</c:v>
                </c:pt>
                <c:pt idx="86681">
                  <c:v>0.98936022505448096</c:v>
                </c:pt>
                <c:pt idx="86682">
                  <c:v>0.98896695474488405</c:v>
                </c:pt>
                <c:pt idx="86683">
                  <c:v>0.99164336682502197</c:v>
                </c:pt>
                <c:pt idx="86684">
                  <c:v>0.994395043058386</c:v>
                </c:pt>
                <c:pt idx="86685">
                  <c:v>0.98901721100395601</c:v>
                </c:pt>
                <c:pt idx="86686">
                  <c:v>0.992337906972804</c:v>
                </c:pt>
                <c:pt idx="86687">
                  <c:v>0.99366150180313895</c:v>
                </c:pt>
                <c:pt idx="86688">
                  <c:v>0.98881091183590797</c:v>
                </c:pt>
                <c:pt idx="86689">
                  <c:v>0.99370922739189305</c:v>
                </c:pt>
                <c:pt idx="86690">
                  <c:v>0.988986772921711</c:v>
                </c:pt>
                <c:pt idx="86691">
                  <c:v>0.99217132643927697</c:v>
                </c:pt>
                <c:pt idx="86692">
                  <c:v>0.98811142701000898</c:v>
                </c:pt>
                <c:pt idx="86693">
                  <c:v>0.98758671854168401</c:v>
                </c:pt>
                <c:pt idx="86694">
                  <c:v>0.99123428710843797</c:v>
                </c:pt>
                <c:pt idx="86695">
                  <c:v>0.99136641134729497</c:v>
                </c:pt>
                <c:pt idx="86696">
                  <c:v>0.99005495424946599</c:v>
                </c:pt>
                <c:pt idx="86697">
                  <c:v>0.99095127475306699</c:v>
                </c:pt>
                <c:pt idx="86698">
                  <c:v>0.98805030816122197</c:v>
                </c:pt>
                <c:pt idx="86699">
                  <c:v>0.99055487436830403</c:v>
                </c:pt>
                <c:pt idx="86700">
                  <c:v>0.99147500246036602</c:v>
                </c:pt>
                <c:pt idx="86701">
                  <c:v>0.98888185967504405</c:v>
                </c:pt>
                <c:pt idx="86702">
                  <c:v>0.98914311917268605</c:v>
                </c:pt>
                <c:pt idx="86703">
                  <c:v>0.99234255367997404</c:v>
                </c:pt>
                <c:pt idx="86704">
                  <c:v>0.98845285319759602</c:v>
                </c:pt>
                <c:pt idx="86705">
                  <c:v>0.99306916667185596</c:v>
                </c:pt>
                <c:pt idx="86706">
                  <c:v>0.99049092295251095</c:v>
                </c:pt>
                <c:pt idx="86707">
                  <c:v>0.991458860856263</c:v>
                </c:pt>
                <c:pt idx="86708">
                  <c:v>0.99427477374422901</c:v>
                </c:pt>
                <c:pt idx="86709">
                  <c:v>0.99219550771172005</c:v>
                </c:pt>
                <c:pt idx="86710">
                  <c:v>0.99155860119785599</c:v>
                </c:pt>
                <c:pt idx="86711">
                  <c:v>0.99281708915474398</c:v>
                </c:pt>
                <c:pt idx="86712">
                  <c:v>0.99171968899840901</c:v>
                </c:pt>
                <c:pt idx="86713">
                  <c:v>0.990142907563338</c:v>
                </c:pt>
                <c:pt idx="86714">
                  <c:v>0.98836296626182896</c:v>
                </c:pt>
                <c:pt idx="86715">
                  <c:v>0.99223179049093901</c:v>
                </c:pt>
                <c:pt idx="86716">
                  <c:v>0.99342622037018502</c:v>
                </c:pt>
                <c:pt idx="86717">
                  <c:v>0.99056834328266197</c:v>
                </c:pt>
                <c:pt idx="86718">
                  <c:v>0.98831548399498703</c:v>
                </c:pt>
                <c:pt idx="86719">
                  <c:v>0.98817435932860298</c:v>
                </c:pt>
                <c:pt idx="86720">
                  <c:v>0.98873451301338999</c:v>
                </c:pt>
                <c:pt idx="86721">
                  <c:v>0.99388071733177297</c:v>
                </c:pt>
                <c:pt idx="86722">
                  <c:v>0.98787345537374305</c:v>
                </c:pt>
                <c:pt idx="86723">
                  <c:v>0.99242878777590904</c:v>
                </c:pt>
                <c:pt idx="86724">
                  <c:v>0.988927693087854</c:v>
                </c:pt>
                <c:pt idx="86725">
                  <c:v>0.98696161384775005</c:v>
                </c:pt>
                <c:pt idx="86726">
                  <c:v>0.99300405535480396</c:v>
                </c:pt>
                <c:pt idx="86727">
                  <c:v>0.989504409915132</c:v>
                </c:pt>
                <c:pt idx="86728">
                  <c:v>0.98616789900559798</c:v>
                </c:pt>
                <c:pt idx="86729">
                  <c:v>0.99281650955396805</c:v>
                </c:pt>
                <c:pt idx="86730">
                  <c:v>0.991841478353648</c:v>
                </c:pt>
                <c:pt idx="86731">
                  <c:v>0.99106073841413</c:v>
                </c:pt>
                <c:pt idx="86732">
                  <c:v>0.99010072171226604</c:v>
                </c:pt>
                <c:pt idx="86733">
                  <c:v>0.98962848866071396</c:v>
                </c:pt>
                <c:pt idx="86734">
                  <c:v>0.99227187318354704</c:v>
                </c:pt>
                <c:pt idx="86735">
                  <c:v>0.988318623552633</c:v>
                </c:pt>
                <c:pt idx="86736">
                  <c:v>0.99340674575388899</c:v>
                </c:pt>
                <c:pt idx="86737">
                  <c:v>0.98912448357036198</c:v>
                </c:pt>
                <c:pt idx="86738">
                  <c:v>0.99008978607607201</c:v>
                </c:pt>
                <c:pt idx="86739">
                  <c:v>0.99033263417866602</c:v>
                </c:pt>
                <c:pt idx="86740">
                  <c:v>0.98985502857728103</c:v>
                </c:pt>
                <c:pt idx="86741">
                  <c:v>0.98995583471309301</c:v>
                </c:pt>
                <c:pt idx="86742">
                  <c:v>0.99014829372951496</c:v>
                </c:pt>
                <c:pt idx="86743">
                  <c:v>0.99061958757637203</c:v>
                </c:pt>
                <c:pt idx="86744">
                  <c:v>0.98711313068634299</c:v>
                </c:pt>
                <c:pt idx="86745">
                  <c:v>0.993388352045941</c:v>
                </c:pt>
                <c:pt idx="86746">
                  <c:v>0.99006450117980704</c:v>
                </c:pt>
                <c:pt idx="86747">
                  <c:v>0.98895045703801898</c:v>
                </c:pt>
                <c:pt idx="86748">
                  <c:v>0.99151935669727798</c:v>
                </c:pt>
                <c:pt idx="86749">
                  <c:v>0.99167068806782299</c:v>
                </c:pt>
                <c:pt idx="86750">
                  <c:v>0.98987437871495498</c:v>
                </c:pt>
                <c:pt idx="86751">
                  <c:v>0.98855042927341397</c:v>
                </c:pt>
                <c:pt idx="86752">
                  <c:v>0.98911707076631405</c:v>
                </c:pt>
                <c:pt idx="86753">
                  <c:v>0.99090586905938804</c:v>
                </c:pt>
                <c:pt idx="86754">
                  <c:v>0.98632466775933703</c:v>
                </c:pt>
                <c:pt idx="86755">
                  <c:v>0.99174505939347701</c:v>
                </c:pt>
                <c:pt idx="86756">
                  <c:v>0.99263623523600097</c:v>
                </c:pt>
                <c:pt idx="86757">
                  <c:v>0.98960681984111398</c:v>
                </c:pt>
                <c:pt idx="86758">
                  <c:v>0.99191521622891898</c:v>
                </c:pt>
                <c:pt idx="86759">
                  <c:v>0.99359606176963999</c:v>
                </c:pt>
                <c:pt idx="86760">
                  <c:v>0.99037353981518395</c:v>
                </c:pt>
                <c:pt idx="86761">
                  <c:v>0.99032335579701203</c:v>
                </c:pt>
                <c:pt idx="86762">
                  <c:v>0.99333410881894701</c:v>
                </c:pt>
                <c:pt idx="86763">
                  <c:v>0.99206045826007105</c:v>
                </c:pt>
                <c:pt idx="86764">
                  <c:v>0.99225302344320898</c:v>
                </c:pt>
                <c:pt idx="86765">
                  <c:v>0.98975150870453799</c:v>
                </c:pt>
                <c:pt idx="86766">
                  <c:v>0.99035788116353796</c:v>
                </c:pt>
                <c:pt idx="86767">
                  <c:v>0.99170704272208099</c:v>
                </c:pt>
                <c:pt idx="86768">
                  <c:v>0.98804119771569998</c:v>
                </c:pt>
                <c:pt idx="86769">
                  <c:v>0.99247510370129999</c:v>
                </c:pt>
                <c:pt idx="86770">
                  <c:v>0.989483602786285</c:v>
                </c:pt>
                <c:pt idx="86771">
                  <c:v>0.99370649741678396</c:v>
                </c:pt>
                <c:pt idx="86772">
                  <c:v>0.99108419630546496</c:v>
                </c:pt>
                <c:pt idx="86773">
                  <c:v>0.99143344884515905</c:v>
                </c:pt>
                <c:pt idx="86774">
                  <c:v>0.98995579777294895</c:v>
                </c:pt>
                <c:pt idx="86775">
                  <c:v>0.988998558278541</c:v>
                </c:pt>
                <c:pt idx="86776">
                  <c:v>0.99014914935286502</c:v>
                </c:pt>
                <c:pt idx="86777">
                  <c:v>0.98954019589295705</c:v>
                </c:pt>
                <c:pt idx="86778">
                  <c:v>0.99091206308551305</c:v>
                </c:pt>
                <c:pt idx="86779">
                  <c:v>0.98792957621621003</c:v>
                </c:pt>
                <c:pt idx="86780">
                  <c:v>0.99084028449538597</c:v>
                </c:pt>
                <c:pt idx="86781">
                  <c:v>0.98791184563609402</c:v>
                </c:pt>
                <c:pt idx="86782">
                  <c:v>0.99309105061558101</c:v>
                </c:pt>
                <c:pt idx="86783">
                  <c:v>0.98755004080495001</c:v>
                </c:pt>
                <c:pt idx="86784">
                  <c:v>0.98707854289458197</c:v>
                </c:pt>
                <c:pt idx="86785">
                  <c:v>0.98961225468404501</c:v>
                </c:pt>
                <c:pt idx="86786">
                  <c:v>0.99381848542329498</c:v>
                </c:pt>
                <c:pt idx="86787">
                  <c:v>0.99436174032902203</c:v>
                </c:pt>
                <c:pt idx="86788">
                  <c:v>0.98914117502159804</c:v>
                </c:pt>
                <c:pt idx="86789">
                  <c:v>0.99112218571572297</c:v>
                </c:pt>
                <c:pt idx="86790">
                  <c:v>0.99241096080965197</c:v>
                </c:pt>
                <c:pt idx="86791">
                  <c:v>0.98718883368803301</c:v>
                </c:pt>
                <c:pt idx="86792">
                  <c:v>0.98790714356613096</c:v>
                </c:pt>
                <c:pt idx="86793">
                  <c:v>0.98964591973782001</c:v>
                </c:pt>
                <c:pt idx="86794">
                  <c:v>0.98941631167838595</c:v>
                </c:pt>
                <c:pt idx="86795">
                  <c:v>0.99133240142708701</c:v>
                </c:pt>
                <c:pt idx="86796">
                  <c:v>0.99110974791229201</c:v>
                </c:pt>
                <c:pt idx="86797">
                  <c:v>0.99117275575611397</c:v>
                </c:pt>
                <c:pt idx="86798">
                  <c:v>0.98913511373779395</c:v>
                </c:pt>
                <c:pt idx="86799">
                  <c:v>0.98941831093791999</c:v>
                </c:pt>
                <c:pt idx="86800">
                  <c:v>0.99196152145454997</c:v>
                </c:pt>
                <c:pt idx="86801">
                  <c:v>0.98813306329280803</c:v>
                </c:pt>
                <c:pt idx="86802">
                  <c:v>0.99055562424299703</c:v>
                </c:pt>
                <c:pt idx="86803">
                  <c:v>0.99127978070773104</c:v>
                </c:pt>
                <c:pt idx="86804">
                  <c:v>0.98950120300645406</c:v>
                </c:pt>
                <c:pt idx="86805">
                  <c:v>0.98914646894191105</c:v>
                </c:pt>
                <c:pt idx="86806">
                  <c:v>0.99058132903348795</c:v>
                </c:pt>
                <c:pt idx="86807">
                  <c:v>0.99040609263030199</c:v>
                </c:pt>
                <c:pt idx="86808">
                  <c:v>0.99052993175103698</c:v>
                </c:pt>
                <c:pt idx="86809">
                  <c:v>0.98947095640892502</c:v>
                </c:pt>
                <c:pt idx="86810">
                  <c:v>0.99123606385714302</c:v>
                </c:pt>
                <c:pt idx="86811">
                  <c:v>0.98677123750795204</c:v>
                </c:pt>
                <c:pt idx="86812">
                  <c:v>0.99444627970606003</c:v>
                </c:pt>
                <c:pt idx="86813">
                  <c:v>0.98783587270462503</c:v>
                </c:pt>
                <c:pt idx="86814">
                  <c:v>0.99054319502098498</c:v>
                </c:pt>
                <c:pt idx="86815">
                  <c:v>0.99109571791851003</c:v>
                </c:pt>
                <c:pt idx="86816">
                  <c:v>0.98899482148067697</c:v>
                </c:pt>
                <c:pt idx="86817">
                  <c:v>0.99128770574165603</c:v>
                </c:pt>
                <c:pt idx="86818">
                  <c:v>0.99019204235601099</c:v>
                </c:pt>
                <c:pt idx="86819">
                  <c:v>0.98698867132767398</c:v>
                </c:pt>
                <c:pt idx="86820">
                  <c:v>0.99071261838250702</c:v>
                </c:pt>
                <c:pt idx="86821">
                  <c:v>0.98900079067897495</c:v>
                </c:pt>
                <c:pt idx="86822">
                  <c:v>0.98732712733453498</c:v>
                </c:pt>
                <c:pt idx="86823">
                  <c:v>0.99156741559650996</c:v>
                </c:pt>
                <c:pt idx="86824">
                  <c:v>0.98736394841655994</c:v>
                </c:pt>
                <c:pt idx="86825">
                  <c:v>0.98618558011369695</c:v>
                </c:pt>
                <c:pt idx="86826">
                  <c:v>0.99262370661732002</c:v>
                </c:pt>
                <c:pt idx="86827">
                  <c:v>0.98753117078547603</c:v>
                </c:pt>
                <c:pt idx="86828">
                  <c:v>0.98875370485744896</c:v>
                </c:pt>
                <c:pt idx="86829">
                  <c:v>0.99184915296815701</c:v>
                </c:pt>
                <c:pt idx="86830">
                  <c:v>0.98939484816849299</c:v>
                </c:pt>
                <c:pt idx="86831">
                  <c:v>0.99309990714448604</c:v>
                </c:pt>
                <c:pt idx="86832">
                  <c:v>0.98662684309121496</c:v>
                </c:pt>
                <c:pt idx="86833">
                  <c:v>0.99193136827098805</c:v>
                </c:pt>
                <c:pt idx="86834">
                  <c:v>0.99327146857912196</c:v>
                </c:pt>
                <c:pt idx="86835">
                  <c:v>0.98698016947295997</c:v>
                </c:pt>
                <c:pt idx="86836">
                  <c:v>0.98825281152817401</c:v>
                </c:pt>
                <c:pt idx="86837">
                  <c:v>0.99198680361170699</c:v>
                </c:pt>
                <c:pt idx="86838">
                  <c:v>0.98907145062019697</c:v>
                </c:pt>
                <c:pt idx="86839">
                  <c:v>0.98832334634602503</c:v>
                </c:pt>
                <c:pt idx="86840">
                  <c:v>0.99284639512935302</c:v>
                </c:pt>
                <c:pt idx="86841">
                  <c:v>0.98901906212842805</c:v>
                </c:pt>
                <c:pt idx="86842">
                  <c:v>0.99126567491407103</c:v>
                </c:pt>
                <c:pt idx="86843">
                  <c:v>0.98801685778205495</c:v>
                </c:pt>
                <c:pt idx="86844">
                  <c:v>0.98732111079766605</c:v>
                </c:pt>
                <c:pt idx="86845">
                  <c:v>0.98866713010785401</c:v>
                </c:pt>
                <c:pt idx="86846">
                  <c:v>0.986866005759792</c:v>
                </c:pt>
                <c:pt idx="86847">
                  <c:v>0.99356650948080205</c:v>
                </c:pt>
                <c:pt idx="86848">
                  <c:v>0.99174038864212499</c:v>
                </c:pt>
                <c:pt idx="86849">
                  <c:v>0.99184575915648998</c:v>
                </c:pt>
                <c:pt idx="86850">
                  <c:v>0.99229585576734902</c:v>
                </c:pt>
                <c:pt idx="86851">
                  <c:v>0.991647072448404</c:v>
                </c:pt>
                <c:pt idx="86852">
                  <c:v>0.99047391923445405</c:v>
                </c:pt>
                <c:pt idx="86853">
                  <c:v>0.98856679633694</c:v>
                </c:pt>
                <c:pt idx="86854">
                  <c:v>0.99029194380517904</c:v>
                </c:pt>
                <c:pt idx="86855">
                  <c:v>0.99002394787183601</c:v>
                </c:pt>
                <c:pt idx="86856">
                  <c:v>0.99320577798560095</c:v>
                </c:pt>
                <c:pt idx="86857">
                  <c:v>0.99034546218915198</c:v>
                </c:pt>
                <c:pt idx="86858">
                  <c:v>0.99142022358784898</c:v>
                </c:pt>
                <c:pt idx="86859">
                  <c:v>0.98712952843607604</c:v>
                </c:pt>
                <c:pt idx="86860">
                  <c:v>0.99158084339017605</c:v>
                </c:pt>
                <c:pt idx="86861">
                  <c:v>0.99350601977893305</c:v>
                </c:pt>
                <c:pt idx="86862">
                  <c:v>0.99045668464127001</c:v>
                </c:pt>
                <c:pt idx="86863">
                  <c:v>0.99052666834695802</c:v>
                </c:pt>
                <c:pt idx="86864">
                  <c:v>0.98733444663802405</c:v>
                </c:pt>
                <c:pt idx="86865">
                  <c:v>0.99183545647950999</c:v>
                </c:pt>
                <c:pt idx="86866">
                  <c:v>0.99201560207126904</c:v>
                </c:pt>
                <c:pt idx="86867">
                  <c:v>0.98848843634113803</c:v>
                </c:pt>
                <c:pt idx="86868">
                  <c:v>0.99349780104490804</c:v>
                </c:pt>
                <c:pt idx="86869">
                  <c:v>0.98712722003339703</c:v>
                </c:pt>
                <c:pt idx="86870">
                  <c:v>0.99286680133618099</c:v>
                </c:pt>
                <c:pt idx="86871">
                  <c:v>0.98952314471955405</c:v>
                </c:pt>
                <c:pt idx="86872">
                  <c:v>0.99285142697130502</c:v>
                </c:pt>
                <c:pt idx="86873">
                  <c:v>0.98890337025755604</c:v>
                </c:pt>
                <c:pt idx="86874">
                  <c:v>0.98908755375558499</c:v>
                </c:pt>
                <c:pt idx="86875">
                  <c:v>0.99378046181282398</c:v>
                </c:pt>
                <c:pt idx="86876">
                  <c:v>0.98725252968377497</c:v>
                </c:pt>
                <c:pt idx="86877">
                  <c:v>0.98958993545241702</c:v>
                </c:pt>
                <c:pt idx="86878">
                  <c:v>0.99068824046378501</c:v>
                </c:pt>
                <c:pt idx="86879">
                  <c:v>0.98975650977814</c:v>
                </c:pt>
                <c:pt idx="86880">
                  <c:v>0.99175608426623996</c:v>
                </c:pt>
                <c:pt idx="86881">
                  <c:v>0.98808629870991205</c:v>
                </c:pt>
                <c:pt idx="86882">
                  <c:v>0.99212669033859402</c:v>
                </c:pt>
                <c:pt idx="86883">
                  <c:v>0.99214491714686603</c:v>
                </c:pt>
                <c:pt idx="86884">
                  <c:v>0.98929147081048097</c:v>
                </c:pt>
                <c:pt idx="86885">
                  <c:v>0.98854430153764306</c:v>
                </c:pt>
                <c:pt idx="86886">
                  <c:v>0.99074369250177896</c:v>
                </c:pt>
                <c:pt idx="86887">
                  <c:v>0.98952458366281804</c:v>
                </c:pt>
                <c:pt idx="86888">
                  <c:v>0.98910249091888003</c:v>
                </c:pt>
                <c:pt idx="86889">
                  <c:v>0.99230564237107299</c:v>
                </c:pt>
                <c:pt idx="86890">
                  <c:v>0.99008297573272197</c:v>
                </c:pt>
                <c:pt idx="86891">
                  <c:v>0.99188712145626101</c:v>
                </c:pt>
                <c:pt idx="86892">
                  <c:v>0.99407568387881595</c:v>
                </c:pt>
                <c:pt idx="86893">
                  <c:v>0.99060933782254901</c:v>
                </c:pt>
                <c:pt idx="86894">
                  <c:v>0.989053205384131</c:v>
                </c:pt>
                <c:pt idx="86895">
                  <c:v>0.99144771190986003</c:v>
                </c:pt>
                <c:pt idx="86896">
                  <c:v>0.99040142402219</c:v>
                </c:pt>
                <c:pt idx="86897">
                  <c:v>0.99340049065493097</c:v>
                </c:pt>
                <c:pt idx="86898">
                  <c:v>0.99026398598814902</c:v>
                </c:pt>
                <c:pt idx="86899">
                  <c:v>0.98785241010783298</c:v>
                </c:pt>
                <c:pt idx="86900">
                  <c:v>0.98938624929133301</c:v>
                </c:pt>
                <c:pt idx="86901">
                  <c:v>0.99225266755396202</c:v>
                </c:pt>
                <c:pt idx="86902">
                  <c:v>0.99332326443833097</c:v>
                </c:pt>
                <c:pt idx="86903">
                  <c:v>0.98740995080345595</c:v>
                </c:pt>
                <c:pt idx="86904">
                  <c:v>0.99361734453928996</c:v>
                </c:pt>
                <c:pt idx="86905">
                  <c:v>0.98702076841824105</c:v>
                </c:pt>
                <c:pt idx="86906">
                  <c:v>0.99210919248152996</c:v>
                </c:pt>
                <c:pt idx="86907">
                  <c:v>0.99045009256500105</c:v>
                </c:pt>
                <c:pt idx="86908">
                  <c:v>0.98941210499092802</c:v>
                </c:pt>
                <c:pt idx="86909">
                  <c:v>0.992083396826556</c:v>
                </c:pt>
                <c:pt idx="86910">
                  <c:v>0.98870210359966504</c:v>
                </c:pt>
                <c:pt idx="86911">
                  <c:v>0.99107398109549105</c:v>
                </c:pt>
                <c:pt idx="86912">
                  <c:v>0.99220595563219505</c:v>
                </c:pt>
                <c:pt idx="86913">
                  <c:v>0.98985791809475099</c:v>
                </c:pt>
                <c:pt idx="86914">
                  <c:v>0.98951708136720895</c:v>
                </c:pt>
                <c:pt idx="86915">
                  <c:v>0.992864399702439</c:v>
                </c:pt>
                <c:pt idx="86916">
                  <c:v>0.992881468822705</c:v>
                </c:pt>
                <c:pt idx="86917">
                  <c:v>0.98589256491064503</c:v>
                </c:pt>
                <c:pt idx="86918">
                  <c:v>0.99056119601914905</c:v>
                </c:pt>
                <c:pt idx="86919">
                  <c:v>0.99090465851584297</c:v>
                </c:pt>
                <c:pt idx="86920">
                  <c:v>0.98662044092798096</c:v>
                </c:pt>
                <c:pt idx="86921">
                  <c:v>0.99119610763434296</c:v>
                </c:pt>
                <c:pt idx="86922">
                  <c:v>0.98985618789545304</c:v>
                </c:pt>
                <c:pt idx="86923">
                  <c:v>0.989936052904547</c:v>
                </c:pt>
                <c:pt idx="86924">
                  <c:v>0.99189136525871402</c:v>
                </c:pt>
                <c:pt idx="86925">
                  <c:v>0.98937352542476698</c:v>
                </c:pt>
                <c:pt idx="86926">
                  <c:v>0.98980268070687705</c:v>
                </c:pt>
                <c:pt idx="86927">
                  <c:v>0.98922333192383005</c:v>
                </c:pt>
                <c:pt idx="86928">
                  <c:v>0.98927505933131599</c:v>
                </c:pt>
                <c:pt idx="86929">
                  <c:v>0.98994016582604405</c:v>
                </c:pt>
                <c:pt idx="86930">
                  <c:v>0.99183996932673002</c:v>
                </c:pt>
                <c:pt idx="86931">
                  <c:v>0.98607811075110796</c:v>
                </c:pt>
                <c:pt idx="86932">
                  <c:v>0.99102496248216598</c:v>
                </c:pt>
                <c:pt idx="86933">
                  <c:v>0.98942438677125299</c:v>
                </c:pt>
                <c:pt idx="86934">
                  <c:v>0.98760591112106799</c:v>
                </c:pt>
                <c:pt idx="86935">
                  <c:v>0.98782616638088006</c:v>
                </c:pt>
                <c:pt idx="86936">
                  <c:v>0.99009125395896203</c:v>
                </c:pt>
                <c:pt idx="86937">
                  <c:v>0.99000775606577396</c:v>
                </c:pt>
                <c:pt idx="86938">
                  <c:v>0.98810065190354401</c:v>
                </c:pt>
                <c:pt idx="86939">
                  <c:v>0.99373156756146297</c:v>
                </c:pt>
                <c:pt idx="86940">
                  <c:v>0.99149064939446996</c:v>
                </c:pt>
                <c:pt idx="86941">
                  <c:v>0.98765637669369599</c:v>
                </c:pt>
                <c:pt idx="86942">
                  <c:v>0.99172792309336</c:v>
                </c:pt>
                <c:pt idx="86943">
                  <c:v>0.99232903760616697</c:v>
                </c:pt>
                <c:pt idx="86944">
                  <c:v>0.98814861736600201</c:v>
                </c:pt>
                <c:pt idx="86945">
                  <c:v>0.98618440980121502</c:v>
                </c:pt>
                <c:pt idx="86946">
                  <c:v>0.99168272165624405</c:v>
                </c:pt>
                <c:pt idx="86947">
                  <c:v>0.99029169403034001</c:v>
                </c:pt>
                <c:pt idx="86948">
                  <c:v>0.99223016571368405</c:v>
                </c:pt>
                <c:pt idx="86949">
                  <c:v>0.98654308613203501</c:v>
                </c:pt>
                <c:pt idx="86950">
                  <c:v>0.98997526673729297</c:v>
                </c:pt>
                <c:pt idx="86951">
                  <c:v>0.98827742880303904</c:v>
                </c:pt>
                <c:pt idx="86952">
                  <c:v>0.98894498000953401</c:v>
                </c:pt>
                <c:pt idx="86953">
                  <c:v>0.98794346740430805</c:v>
                </c:pt>
                <c:pt idx="86954">
                  <c:v>0.99333545023759395</c:v>
                </c:pt>
                <c:pt idx="86955">
                  <c:v>0.99373338752271501</c:v>
                </c:pt>
                <c:pt idx="86956">
                  <c:v>0.99422867523644798</c:v>
                </c:pt>
                <c:pt idx="86957">
                  <c:v>0.98805599842812997</c:v>
                </c:pt>
                <c:pt idx="86958">
                  <c:v>0.99092486015332504</c:v>
                </c:pt>
                <c:pt idx="86959">
                  <c:v>0.99228271366991205</c:v>
                </c:pt>
                <c:pt idx="86960">
                  <c:v>0.99370423986588896</c:v>
                </c:pt>
                <c:pt idx="86961">
                  <c:v>0.98783852141613104</c:v>
                </c:pt>
                <c:pt idx="86962">
                  <c:v>0.98992174397514698</c:v>
                </c:pt>
                <c:pt idx="86963">
                  <c:v>0.99060521362881704</c:v>
                </c:pt>
                <c:pt idx="86964">
                  <c:v>0.98872473365429703</c:v>
                </c:pt>
                <c:pt idx="86965">
                  <c:v>0.99259909066693397</c:v>
                </c:pt>
                <c:pt idx="86966">
                  <c:v>0.99343610456257903</c:v>
                </c:pt>
                <c:pt idx="86967">
                  <c:v>0.98792046505469699</c:v>
                </c:pt>
                <c:pt idx="86968">
                  <c:v>0.99032000281324195</c:v>
                </c:pt>
                <c:pt idx="86969">
                  <c:v>0.992861597617827</c:v>
                </c:pt>
                <c:pt idx="86970">
                  <c:v>0.99457400351929104</c:v>
                </c:pt>
                <c:pt idx="86971">
                  <c:v>0.98811882286707298</c:v>
                </c:pt>
                <c:pt idx="86972">
                  <c:v>0.990449753264528</c:v>
                </c:pt>
                <c:pt idx="86973">
                  <c:v>0.99020747475438298</c:v>
                </c:pt>
                <c:pt idx="86974">
                  <c:v>0.99038826675057601</c:v>
                </c:pt>
                <c:pt idx="86975">
                  <c:v>0.99176678504605298</c:v>
                </c:pt>
                <c:pt idx="86976">
                  <c:v>0.98905108524324004</c:v>
                </c:pt>
                <c:pt idx="86977">
                  <c:v>0.99154523019891005</c:v>
                </c:pt>
                <c:pt idx="86978">
                  <c:v>0.988280873661185</c:v>
                </c:pt>
                <c:pt idx="86979">
                  <c:v>0.99235001206187001</c:v>
                </c:pt>
                <c:pt idx="86980">
                  <c:v>0.98903342122412496</c:v>
                </c:pt>
                <c:pt idx="86981">
                  <c:v>0.99204535409974004</c:v>
                </c:pt>
                <c:pt idx="86982">
                  <c:v>0.99294643050195797</c:v>
                </c:pt>
                <c:pt idx="86983">
                  <c:v>0.99292308545521601</c:v>
                </c:pt>
                <c:pt idx="86984">
                  <c:v>0.98922762447549395</c:v>
                </c:pt>
                <c:pt idx="86985">
                  <c:v>0.99348781261222496</c:v>
                </c:pt>
                <c:pt idx="86986">
                  <c:v>0.99050449621820202</c:v>
                </c:pt>
                <c:pt idx="86987">
                  <c:v>0.98688941750119497</c:v>
                </c:pt>
                <c:pt idx="86988">
                  <c:v>0.99204691494038699</c:v>
                </c:pt>
                <c:pt idx="86989">
                  <c:v>0.99403459252951198</c:v>
                </c:pt>
                <c:pt idx="86990">
                  <c:v>0.98866912615262603</c:v>
                </c:pt>
                <c:pt idx="86991">
                  <c:v>0.99410404010210696</c:v>
                </c:pt>
                <c:pt idx="86992">
                  <c:v>0.98801419440893801</c:v>
                </c:pt>
                <c:pt idx="86993">
                  <c:v>0.99020005123912203</c:v>
                </c:pt>
                <c:pt idx="86994">
                  <c:v>0.99018266889419004</c:v>
                </c:pt>
                <c:pt idx="86995">
                  <c:v>0.98877454878621296</c:v>
                </c:pt>
                <c:pt idx="86996">
                  <c:v>0.98748382061451301</c:v>
                </c:pt>
                <c:pt idx="86997">
                  <c:v>0.99378115153887603</c:v>
                </c:pt>
                <c:pt idx="86998">
                  <c:v>0.98695396801221902</c:v>
                </c:pt>
                <c:pt idx="86999">
                  <c:v>0.99022606349078601</c:v>
                </c:pt>
                <c:pt idx="87000">
                  <c:v>0.99120836129340295</c:v>
                </c:pt>
                <c:pt idx="87001">
                  <c:v>0.99192894707643797</c:v>
                </c:pt>
                <c:pt idx="87002">
                  <c:v>0.99161371305630996</c:v>
                </c:pt>
                <c:pt idx="87003">
                  <c:v>0.98967984059348901</c:v>
                </c:pt>
                <c:pt idx="87004">
                  <c:v>0.99297060140235005</c:v>
                </c:pt>
                <c:pt idx="87005">
                  <c:v>0.98689022769635903</c:v>
                </c:pt>
                <c:pt idx="87006">
                  <c:v>0.99113048925397396</c:v>
                </c:pt>
                <c:pt idx="87007">
                  <c:v>0.98945835533764503</c:v>
                </c:pt>
                <c:pt idx="87008">
                  <c:v>0.98736668701788</c:v>
                </c:pt>
                <c:pt idx="87009">
                  <c:v>0.98928750851757197</c:v>
                </c:pt>
                <c:pt idx="87010">
                  <c:v>0.99142760700983701</c:v>
                </c:pt>
                <c:pt idx="87011">
                  <c:v>0.98647878812630396</c:v>
                </c:pt>
                <c:pt idx="87012">
                  <c:v>0.99075956961544398</c:v>
                </c:pt>
                <c:pt idx="87013">
                  <c:v>0.99061479082176496</c:v>
                </c:pt>
                <c:pt idx="87014">
                  <c:v>0.98675310323756305</c:v>
                </c:pt>
                <c:pt idx="87015">
                  <c:v>0.99192285760296794</c:v>
                </c:pt>
                <c:pt idx="87016">
                  <c:v>0.99110041146376304</c:v>
                </c:pt>
                <c:pt idx="87017">
                  <c:v>0.98806205640756695</c:v>
                </c:pt>
                <c:pt idx="87018">
                  <c:v>0.98800485079460398</c:v>
                </c:pt>
                <c:pt idx="87019">
                  <c:v>0.98739241809621403</c:v>
                </c:pt>
                <c:pt idx="87020">
                  <c:v>0.993966778842584</c:v>
                </c:pt>
                <c:pt idx="87021">
                  <c:v>0.99126138090670901</c:v>
                </c:pt>
                <c:pt idx="87022">
                  <c:v>0.99036323175979601</c:v>
                </c:pt>
                <c:pt idx="87023">
                  <c:v>0.987829662321422</c:v>
                </c:pt>
                <c:pt idx="87024">
                  <c:v>0.993517506504763</c:v>
                </c:pt>
                <c:pt idx="87025">
                  <c:v>0.98883222437668505</c:v>
                </c:pt>
                <c:pt idx="87026">
                  <c:v>0.99189444944612204</c:v>
                </c:pt>
                <c:pt idx="87027">
                  <c:v>0.99132814114328804</c:v>
                </c:pt>
                <c:pt idx="87028">
                  <c:v>0.993515021207932</c:v>
                </c:pt>
                <c:pt idx="87029">
                  <c:v>0.99275973288027397</c:v>
                </c:pt>
                <c:pt idx="87030">
                  <c:v>0.99407427905405099</c:v>
                </c:pt>
                <c:pt idx="87031">
                  <c:v>0.98794021711977198</c:v>
                </c:pt>
                <c:pt idx="87032">
                  <c:v>0.99088702511981497</c:v>
                </c:pt>
                <c:pt idx="87033">
                  <c:v>0.98598237681878298</c:v>
                </c:pt>
                <c:pt idx="87034">
                  <c:v>0.99237718056049395</c:v>
                </c:pt>
                <c:pt idx="87035">
                  <c:v>0.99199329953960402</c:v>
                </c:pt>
                <c:pt idx="87036">
                  <c:v>0.98840086714827602</c:v>
                </c:pt>
                <c:pt idx="87037">
                  <c:v>0.99095347032455605</c:v>
                </c:pt>
                <c:pt idx="87038">
                  <c:v>0.99325258430891705</c:v>
                </c:pt>
                <c:pt idx="87039">
                  <c:v>0.99300606840016503</c:v>
                </c:pt>
                <c:pt idx="87040">
                  <c:v>0.99115450205658295</c:v>
                </c:pt>
                <c:pt idx="87041">
                  <c:v>0.99008396228193696</c:v>
                </c:pt>
                <c:pt idx="87042">
                  <c:v>0.98867175879842895</c:v>
                </c:pt>
                <c:pt idx="87043">
                  <c:v>0.99321368458291404</c:v>
                </c:pt>
                <c:pt idx="87044">
                  <c:v>0.99069206269691101</c:v>
                </c:pt>
                <c:pt idx="87045">
                  <c:v>0.98775989303757705</c:v>
                </c:pt>
                <c:pt idx="87046">
                  <c:v>0.99296479536362003</c:v>
                </c:pt>
                <c:pt idx="87047">
                  <c:v>0.99252082235841699</c:v>
                </c:pt>
                <c:pt idx="87048">
                  <c:v>0.98956705283628998</c:v>
                </c:pt>
                <c:pt idx="87049">
                  <c:v>0.99169310446347803</c:v>
                </c:pt>
                <c:pt idx="87050">
                  <c:v>0.989102445932181</c:v>
                </c:pt>
                <c:pt idx="87051">
                  <c:v>0.98755415296770899</c:v>
                </c:pt>
                <c:pt idx="87052">
                  <c:v>0.98799304134028598</c:v>
                </c:pt>
                <c:pt idx="87053">
                  <c:v>0.99203790391706503</c:v>
                </c:pt>
                <c:pt idx="87054">
                  <c:v>0.98918529526188903</c:v>
                </c:pt>
                <c:pt idx="87055">
                  <c:v>0.98885074053442201</c:v>
                </c:pt>
                <c:pt idx="87056">
                  <c:v>0.98889298029320405</c:v>
                </c:pt>
                <c:pt idx="87057">
                  <c:v>0.98728142166154897</c:v>
                </c:pt>
                <c:pt idx="87058">
                  <c:v>0.99124350638207004</c:v>
                </c:pt>
                <c:pt idx="87059">
                  <c:v>0.99165564376567095</c:v>
                </c:pt>
                <c:pt idx="87060">
                  <c:v>0.98836471897304001</c:v>
                </c:pt>
                <c:pt idx="87061">
                  <c:v>0.98749339852441198</c:v>
                </c:pt>
                <c:pt idx="87062">
                  <c:v>0.98992976957262302</c:v>
                </c:pt>
                <c:pt idx="87063">
                  <c:v>0.99022828877934599</c:v>
                </c:pt>
                <c:pt idx="87064">
                  <c:v>0.99131023699180998</c:v>
                </c:pt>
                <c:pt idx="87065">
                  <c:v>0.98921539064177799</c:v>
                </c:pt>
                <c:pt idx="87066">
                  <c:v>0.99067187666550305</c:v>
                </c:pt>
                <c:pt idx="87067">
                  <c:v>0.98733429734240896</c:v>
                </c:pt>
                <c:pt idx="87068">
                  <c:v>0.98996870008409998</c:v>
                </c:pt>
                <c:pt idx="87069">
                  <c:v>0.98868753083143202</c:v>
                </c:pt>
                <c:pt idx="87070">
                  <c:v>0.99109279102000603</c:v>
                </c:pt>
                <c:pt idx="87071">
                  <c:v>0.98838523473553197</c:v>
                </c:pt>
                <c:pt idx="87072">
                  <c:v>0.98563523600352998</c:v>
                </c:pt>
                <c:pt idx="87073">
                  <c:v>0.99295887344550404</c:v>
                </c:pt>
                <c:pt idx="87074">
                  <c:v>0.987604811210545</c:v>
                </c:pt>
                <c:pt idx="87075">
                  <c:v>0.98756811529891497</c:v>
                </c:pt>
                <c:pt idx="87076">
                  <c:v>0.98947837751552903</c:v>
                </c:pt>
                <c:pt idx="87077">
                  <c:v>0.99220735531773296</c:v>
                </c:pt>
                <c:pt idx="87078">
                  <c:v>0.99189959900428104</c:v>
                </c:pt>
                <c:pt idx="87079">
                  <c:v>0.98943451612192801</c:v>
                </c:pt>
                <c:pt idx="87080">
                  <c:v>0.99238094457342596</c:v>
                </c:pt>
                <c:pt idx="87081">
                  <c:v>0.98806198357323605</c:v>
                </c:pt>
                <c:pt idx="87082">
                  <c:v>0.98933727030607399</c:v>
                </c:pt>
                <c:pt idx="87083">
                  <c:v>0.99386268609372397</c:v>
                </c:pt>
                <c:pt idx="87084">
                  <c:v>0.98660430298878499</c:v>
                </c:pt>
                <c:pt idx="87085">
                  <c:v>0.99221229725211701</c:v>
                </c:pt>
                <c:pt idx="87086">
                  <c:v>0.99311469100924898</c:v>
                </c:pt>
                <c:pt idx="87087">
                  <c:v>0.99082762594237705</c:v>
                </c:pt>
                <c:pt idx="87088">
                  <c:v>0.989895528004749</c:v>
                </c:pt>
                <c:pt idx="87089">
                  <c:v>0.98825022092879999</c:v>
                </c:pt>
                <c:pt idx="87090">
                  <c:v>0.99220458787631904</c:v>
                </c:pt>
                <c:pt idx="87091">
                  <c:v>0.99417462976472804</c:v>
                </c:pt>
                <c:pt idx="87092">
                  <c:v>0.98706564612218195</c:v>
                </c:pt>
                <c:pt idx="87093">
                  <c:v>0.99275391287091097</c:v>
                </c:pt>
                <c:pt idx="87094">
                  <c:v>0.99149507727600095</c:v>
                </c:pt>
                <c:pt idx="87095">
                  <c:v>0.99094520847769296</c:v>
                </c:pt>
                <c:pt idx="87096">
                  <c:v>0.98725925100816203</c:v>
                </c:pt>
                <c:pt idx="87097">
                  <c:v>0.99117459153878895</c:v>
                </c:pt>
                <c:pt idx="87098">
                  <c:v>0.98945416627026495</c:v>
                </c:pt>
                <c:pt idx="87099">
                  <c:v>0.99212980091362102</c:v>
                </c:pt>
                <c:pt idx="87100">
                  <c:v>0.991202880180169</c:v>
                </c:pt>
                <c:pt idx="87101">
                  <c:v>0.98998198733907605</c:v>
                </c:pt>
                <c:pt idx="87102">
                  <c:v>0.989463071679901</c:v>
                </c:pt>
                <c:pt idx="87103">
                  <c:v>0.990158966018723</c:v>
                </c:pt>
                <c:pt idx="87104">
                  <c:v>0.98824944543210202</c:v>
                </c:pt>
                <c:pt idx="87105">
                  <c:v>0.98962612847722398</c:v>
                </c:pt>
                <c:pt idx="87106">
                  <c:v>0.98911025908053896</c:v>
                </c:pt>
                <c:pt idx="87107">
                  <c:v>0.990752095934337</c:v>
                </c:pt>
                <c:pt idx="87108">
                  <c:v>0.99218500454269298</c:v>
                </c:pt>
                <c:pt idx="87109">
                  <c:v>0.99383512839650201</c:v>
                </c:pt>
                <c:pt idx="87110">
                  <c:v>0.99182736021689299</c:v>
                </c:pt>
                <c:pt idx="87111">
                  <c:v>0.98923727226254998</c:v>
                </c:pt>
                <c:pt idx="87112">
                  <c:v>0.99314443937588004</c:v>
                </c:pt>
                <c:pt idx="87113">
                  <c:v>0.99168875595028005</c:v>
                </c:pt>
                <c:pt idx="87114">
                  <c:v>0.98907663426619497</c:v>
                </c:pt>
                <c:pt idx="87115">
                  <c:v>0.99461731885568505</c:v>
                </c:pt>
                <c:pt idx="87116">
                  <c:v>0.98805898691045702</c:v>
                </c:pt>
                <c:pt idx="87117">
                  <c:v>0.98869550691015595</c:v>
                </c:pt>
                <c:pt idx="87118">
                  <c:v>0.98867775031010197</c:v>
                </c:pt>
                <c:pt idx="87119">
                  <c:v>0.99182318926579205</c:v>
                </c:pt>
                <c:pt idx="87120">
                  <c:v>0.98826718380169098</c:v>
                </c:pt>
                <c:pt idx="87121">
                  <c:v>0.99429219102777999</c:v>
                </c:pt>
                <c:pt idx="87122">
                  <c:v>0.99051608274329705</c:v>
                </c:pt>
                <c:pt idx="87123">
                  <c:v>0.99249099833312404</c:v>
                </c:pt>
                <c:pt idx="87124">
                  <c:v>0.99199371596878705</c:v>
                </c:pt>
                <c:pt idx="87125">
                  <c:v>0.99310754774713605</c:v>
                </c:pt>
                <c:pt idx="87126">
                  <c:v>0.98974570744713197</c:v>
                </c:pt>
                <c:pt idx="87127">
                  <c:v>0.98674238148959104</c:v>
                </c:pt>
                <c:pt idx="87128">
                  <c:v>0.98959689395637795</c:v>
                </c:pt>
                <c:pt idx="87129">
                  <c:v>0.98795603780950603</c:v>
                </c:pt>
                <c:pt idx="87130">
                  <c:v>0.99204531089434</c:v>
                </c:pt>
                <c:pt idx="87131">
                  <c:v>0.98820380541988595</c:v>
                </c:pt>
                <c:pt idx="87132">
                  <c:v>0.98981517681972897</c:v>
                </c:pt>
                <c:pt idx="87133">
                  <c:v>0.98700677853582297</c:v>
                </c:pt>
                <c:pt idx="87134">
                  <c:v>0.98898917506981399</c:v>
                </c:pt>
                <c:pt idx="87135">
                  <c:v>0.98866968936661104</c:v>
                </c:pt>
                <c:pt idx="87136">
                  <c:v>0.99350295041923598</c:v>
                </c:pt>
                <c:pt idx="87137">
                  <c:v>0.98830272299521105</c:v>
                </c:pt>
                <c:pt idx="87138">
                  <c:v>0.99095861545042696</c:v>
                </c:pt>
                <c:pt idx="87139">
                  <c:v>0.99268322621738803</c:v>
                </c:pt>
                <c:pt idx="87140">
                  <c:v>0.987255679495884</c:v>
                </c:pt>
                <c:pt idx="87141">
                  <c:v>0.99196849484879901</c:v>
                </c:pt>
                <c:pt idx="87142">
                  <c:v>0.99192015830815194</c:v>
                </c:pt>
                <c:pt idx="87143">
                  <c:v>0.99275456330393497</c:v>
                </c:pt>
                <c:pt idx="87144">
                  <c:v>0.98967688603480997</c:v>
                </c:pt>
                <c:pt idx="87145">
                  <c:v>0.98775500191031396</c:v>
                </c:pt>
                <c:pt idx="87146">
                  <c:v>0.99049727759050299</c:v>
                </c:pt>
                <c:pt idx="87147">
                  <c:v>0.990807880635446</c:v>
                </c:pt>
                <c:pt idx="87148">
                  <c:v>0.98782080383153203</c:v>
                </c:pt>
                <c:pt idx="87149">
                  <c:v>0.987278908873789</c:v>
                </c:pt>
                <c:pt idx="87150">
                  <c:v>0.99273380822618096</c:v>
                </c:pt>
                <c:pt idx="87151">
                  <c:v>0.98835410504729104</c:v>
                </c:pt>
                <c:pt idx="87152">
                  <c:v>0.992213568634013</c:v>
                </c:pt>
                <c:pt idx="87153">
                  <c:v>0.98921397115754495</c:v>
                </c:pt>
                <c:pt idx="87154">
                  <c:v>0.98673341028550898</c:v>
                </c:pt>
                <c:pt idx="87155">
                  <c:v>0.99318966325092894</c:v>
                </c:pt>
                <c:pt idx="87156">
                  <c:v>0.99144762861003699</c:v>
                </c:pt>
                <c:pt idx="87157">
                  <c:v>0.98693375635473701</c:v>
                </c:pt>
                <c:pt idx="87158">
                  <c:v>0.99112871012324</c:v>
                </c:pt>
                <c:pt idx="87159">
                  <c:v>0.99156782031576596</c:v>
                </c:pt>
                <c:pt idx="87160">
                  <c:v>0.98982847305666799</c:v>
                </c:pt>
                <c:pt idx="87161">
                  <c:v>0.98812545125189899</c:v>
                </c:pt>
                <c:pt idx="87162">
                  <c:v>0.99148495162002503</c:v>
                </c:pt>
                <c:pt idx="87163">
                  <c:v>0.99213797179583496</c:v>
                </c:pt>
                <c:pt idx="87164">
                  <c:v>0.98866105078629496</c:v>
                </c:pt>
                <c:pt idx="87165">
                  <c:v>0.98900537821943502</c:v>
                </c:pt>
                <c:pt idx="87166">
                  <c:v>0.990920090382995</c:v>
                </c:pt>
                <c:pt idx="87167">
                  <c:v>0.99161685786977105</c:v>
                </c:pt>
                <c:pt idx="87168">
                  <c:v>0.98892894404778398</c:v>
                </c:pt>
                <c:pt idx="87169">
                  <c:v>0.99255729841843199</c:v>
                </c:pt>
                <c:pt idx="87170">
                  <c:v>0.99120235631579001</c:v>
                </c:pt>
                <c:pt idx="87171">
                  <c:v>0.99147935984786395</c:v>
                </c:pt>
                <c:pt idx="87172">
                  <c:v>0.99235609521233503</c:v>
                </c:pt>
                <c:pt idx="87173">
                  <c:v>0.98721856228886795</c:v>
                </c:pt>
                <c:pt idx="87174">
                  <c:v>0.99194519964911598</c:v>
                </c:pt>
                <c:pt idx="87175">
                  <c:v>0.98944253436017005</c:v>
                </c:pt>
                <c:pt idx="87176">
                  <c:v>0.99127393618228699</c:v>
                </c:pt>
                <c:pt idx="87177">
                  <c:v>0.98774473698137</c:v>
                </c:pt>
                <c:pt idx="87178">
                  <c:v>0.99184960694834901</c:v>
                </c:pt>
                <c:pt idx="87179">
                  <c:v>0.99178150046915003</c:v>
                </c:pt>
                <c:pt idx="87180">
                  <c:v>0.99318760821622998</c:v>
                </c:pt>
                <c:pt idx="87181">
                  <c:v>0.99156538971520103</c:v>
                </c:pt>
                <c:pt idx="87182">
                  <c:v>0.98789254374427404</c:v>
                </c:pt>
                <c:pt idx="87183">
                  <c:v>0.992708607826427</c:v>
                </c:pt>
                <c:pt idx="87184">
                  <c:v>0.99235809323230495</c:v>
                </c:pt>
                <c:pt idx="87185">
                  <c:v>0.99215095111123097</c:v>
                </c:pt>
                <c:pt idx="87186">
                  <c:v>0.99014081520371</c:v>
                </c:pt>
                <c:pt idx="87187">
                  <c:v>0.99153181298483395</c:v>
                </c:pt>
                <c:pt idx="87188">
                  <c:v>0.992406333234505</c:v>
                </c:pt>
                <c:pt idx="87189">
                  <c:v>0.99031874093231897</c:v>
                </c:pt>
                <c:pt idx="87190">
                  <c:v>0.99151783876081501</c:v>
                </c:pt>
                <c:pt idx="87191">
                  <c:v>0.99307481838661404</c:v>
                </c:pt>
                <c:pt idx="87192">
                  <c:v>0.98987857300321302</c:v>
                </c:pt>
                <c:pt idx="87193">
                  <c:v>0.98839273444895004</c:v>
                </c:pt>
                <c:pt idx="87194">
                  <c:v>0.98651662706182397</c:v>
                </c:pt>
                <c:pt idx="87195">
                  <c:v>0.99092654334696295</c:v>
                </c:pt>
                <c:pt idx="87196">
                  <c:v>0.99363473438804395</c:v>
                </c:pt>
                <c:pt idx="87197">
                  <c:v>0.99330804868816402</c:v>
                </c:pt>
                <c:pt idx="87198">
                  <c:v>0.98810157698107504</c:v>
                </c:pt>
                <c:pt idx="87199">
                  <c:v>0.99292116736644498</c:v>
                </c:pt>
                <c:pt idx="87200">
                  <c:v>0.99384536007410795</c:v>
                </c:pt>
                <c:pt idx="87201">
                  <c:v>0.98900808828863795</c:v>
                </c:pt>
                <c:pt idx="87202">
                  <c:v>0.99217684303236398</c:v>
                </c:pt>
                <c:pt idx="87203">
                  <c:v>0.98900286340357801</c:v>
                </c:pt>
                <c:pt idx="87204">
                  <c:v>0.98896914731307295</c:v>
                </c:pt>
                <c:pt idx="87205">
                  <c:v>0.99078639377082001</c:v>
                </c:pt>
                <c:pt idx="87206">
                  <c:v>0.99060737390666997</c:v>
                </c:pt>
                <c:pt idx="87207">
                  <c:v>0.99038782212822396</c:v>
                </c:pt>
                <c:pt idx="87208">
                  <c:v>0.99186631647399404</c:v>
                </c:pt>
                <c:pt idx="87209">
                  <c:v>0.98927851833842595</c:v>
                </c:pt>
                <c:pt idx="87210">
                  <c:v>0.99039042851786396</c:v>
                </c:pt>
                <c:pt idx="87211">
                  <c:v>0.99246966585822705</c:v>
                </c:pt>
                <c:pt idx="87212">
                  <c:v>0.98812725870180895</c:v>
                </c:pt>
                <c:pt idx="87213">
                  <c:v>0.98896368840306204</c:v>
                </c:pt>
                <c:pt idx="87214">
                  <c:v>0.99140744500743605</c:v>
                </c:pt>
                <c:pt idx="87215">
                  <c:v>0.98869509272619005</c:v>
                </c:pt>
                <c:pt idx="87216">
                  <c:v>0.98840569673180501</c:v>
                </c:pt>
                <c:pt idx="87217">
                  <c:v>0.99131328666277696</c:v>
                </c:pt>
                <c:pt idx="87218">
                  <c:v>0.99099822036031304</c:v>
                </c:pt>
                <c:pt idx="87219">
                  <c:v>0.98921082847076502</c:v>
                </c:pt>
                <c:pt idx="87220">
                  <c:v>0.99397600935773001</c:v>
                </c:pt>
                <c:pt idx="87221">
                  <c:v>0.98951127736570998</c:v>
                </c:pt>
                <c:pt idx="87222">
                  <c:v>0.98701524163171195</c:v>
                </c:pt>
                <c:pt idx="87223">
                  <c:v>0.98869118421494795</c:v>
                </c:pt>
                <c:pt idx="87224">
                  <c:v>0.98769641622193804</c:v>
                </c:pt>
                <c:pt idx="87225">
                  <c:v>0.99141766568386402</c:v>
                </c:pt>
                <c:pt idx="87226">
                  <c:v>0.99399704669389199</c:v>
                </c:pt>
                <c:pt idx="87227">
                  <c:v>0.987902670436129</c:v>
                </c:pt>
                <c:pt idx="87228">
                  <c:v>0.99341315717234002</c:v>
                </c:pt>
                <c:pt idx="87229">
                  <c:v>0.98834813271229904</c:v>
                </c:pt>
                <c:pt idx="87230">
                  <c:v>0.98679442922759597</c:v>
                </c:pt>
                <c:pt idx="87231">
                  <c:v>0.991311969048427</c:v>
                </c:pt>
                <c:pt idx="87232">
                  <c:v>0.98760989794178</c:v>
                </c:pt>
                <c:pt idx="87233">
                  <c:v>0.99010185737263001</c:v>
                </c:pt>
                <c:pt idx="87234">
                  <c:v>0.99292737920394603</c:v>
                </c:pt>
                <c:pt idx="87235">
                  <c:v>0.98732489808661195</c:v>
                </c:pt>
                <c:pt idx="87236">
                  <c:v>0.99162293338416496</c:v>
                </c:pt>
                <c:pt idx="87237">
                  <c:v>0.99372494260334499</c:v>
                </c:pt>
                <c:pt idx="87238">
                  <c:v>0.99213327503908</c:v>
                </c:pt>
                <c:pt idx="87239">
                  <c:v>0.98833632999794896</c:v>
                </c:pt>
                <c:pt idx="87240">
                  <c:v>0.99310846640639105</c:v>
                </c:pt>
                <c:pt idx="87241">
                  <c:v>0.99232565017109597</c:v>
                </c:pt>
                <c:pt idx="87242">
                  <c:v>0.99289156868874495</c:v>
                </c:pt>
                <c:pt idx="87243">
                  <c:v>0.99064638147283102</c:v>
                </c:pt>
                <c:pt idx="87244">
                  <c:v>0.99296206445901702</c:v>
                </c:pt>
                <c:pt idx="87245">
                  <c:v>0.98744136902869395</c:v>
                </c:pt>
                <c:pt idx="87246">
                  <c:v>0.98728381455879399</c:v>
                </c:pt>
                <c:pt idx="87247">
                  <c:v>0.99155905195389504</c:v>
                </c:pt>
                <c:pt idx="87248">
                  <c:v>0.992345714299674</c:v>
                </c:pt>
                <c:pt idx="87249">
                  <c:v>0.98908668833528501</c:v>
                </c:pt>
                <c:pt idx="87250">
                  <c:v>0.98981748978110895</c:v>
                </c:pt>
                <c:pt idx="87251">
                  <c:v>0.99401555083898596</c:v>
                </c:pt>
                <c:pt idx="87252">
                  <c:v>0.98877652990595699</c:v>
                </c:pt>
                <c:pt idx="87253">
                  <c:v>0.98796434728179605</c:v>
                </c:pt>
                <c:pt idx="87254">
                  <c:v>0.99222833080718997</c:v>
                </c:pt>
                <c:pt idx="87255">
                  <c:v>0.98755557035559005</c:v>
                </c:pt>
                <c:pt idx="87256">
                  <c:v>0.99074240475269104</c:v>
                </c:pt>
                <c:pt idx="87257">
                  <c:v>0.99281906998178604</c:v>
                </c:pt>
                <c:pt idx="87258">
                  <c:v>0.99064079308409903</c:v>
                </c:pt>
                <c:pt idx="87259">
                  <c:v>0.99068284318197497</c:v>
                </c:pt>
                <c:pt idx="87260">
                  <c:v>0.99256359986116804</c:v>
                </c:pt>
                <c:pt idx="87261">
                  <c:v>0.98701092226620102</c:v>
                </c:pt>
                <c:pt idx="87262">
                  <c:v>0.991104549613539</c:v>
                </c:pt>
                <c:pt idx="87263">
                  <c:v>0.98847644615850805</c:v>
                </c:pt>
                <c:pt idx="87264">
                  <c:v>0.98724419611372105</c:v>
                </c:pt>
                <c:pt idx="87265">
                  <c:v>0.98868502367257605</c:v>
                </c:pt>
                <c:pt idx="87266">
                  <c:v>0.99338272386345505</c:v>
                </c:pt>
                <c:pt idx="87267">
                  <c:v>0.99453538529735797</c:v>
                </c:pt>
                <c:pt idx="87268">
                  <c:v>0.98799602495521199</c:v>
                </c:pt>
                <c:pt idx="87269">
                  <c:v>0.990134052908205</c:v>
                </c:pt>
                <c:pt idx="87270">
                  <c:v>0.99236384933637301</c:v>
                </c:pt>
                <c:pt idx="87271">
                  <c:v>0.98946676626032304</c:v>
                </c:pt>
                <c:pt idx="87272">
                  <c:v>0.99178518464279197</c:v>
                </c:pt>
                <c:pt idx="87273">
                  <c:v>0.98946375965486799</c:v>
                </c:pt>
                <c:pt idx="87274">
                  <c:v>0.99234696629223795</c:v>
                </c:pt>
                <c:pt idx="87275">
                  <c:v>0.99107407838183403</c:v>
                </c:pt>
                <c:pt idx="87276">
                  <c:v>0.99239791876876104</c:v>
                </c:pt>
                <c:pt idx="87277">
                  <c:v>0.98783738825281697</c:v>
                </c:pt>
                <c:pt idx="87278">
                  <c:v>0.99193868079764902</c:v>
                </c:pt>
                <c:pt idx="87279">
                  <c:v>0.98784151328362901</c:v>
                </c:pt>
                <c:pt idx="87280">
                  <c:v>0.99304436114711503</c:v>
                </c:pt>
                <c:pt idx="87281">
                  <c:v>0.98974466373320202</c:v>
                </c:pt>
                <c:pt idx="87282">
                  <c:v>0.99101416601940695</c:v>
                </c:pt>
                <c:pt idx="87283">
                  <c:v>0.99357699442054903</c:v>
                </c:pt>
                <c:pt idx="87284">
                  <c:v>0.98661303722754101</c:v>
                </c:pt>
                <c:pt idx="87285">
                  <c:v>0.98770818068690602</c:v>
                </c:pt>
                <c:pt idx="87286">
                  <c:v>0.99234973484691102</c:v>
                </c:pt>
                <c:pt idx="87287">
                  <c:v>0.99389039237959098</c:v>
                </c:pt>
                <c:pt idx="87288">
                  <c:v>0.98843077346083796</c:v>
                </c:pt>
                <c:pt idx="87289">
                  <c:v>0.99052093997691404</c:v>
                </c:pt>
                <c:pt idx="87290">
                  <c:v>0.99288802545941601</c:v>
                </c:pt>
                <c:pt idx="87291">
                  <c:v>0.98982205681979196</c:v>
                </c:pt>
                <c:pt idx="87292">
                  <c:v>0.98877792289695898</c:v>
                </c:pt>
                <c:pt idx="87293">
                  <c:v>0.98949080782258103</c:v>
                </c:pt>
                <c:pt idx="87294">
                  <c:v>0.98855051831593899</c:v>
                </c:pt>
                <c:pt idx="87295">
                  <c:v>0.99119194639804697</c:v>
                </c:pt>
                <c:pt idx="87296">
                  <c:v>0.98974810357318499</c:v>
                </c:pt>
                <c:pt idx="87297">
                  <c:v>0.98989559694910201</c:v>
                </c:pt>
                <c:pt idx="87298">
                  <c:v>0.98852370332654704</c:v>
                </c:pt>
                <c:pt idx="87299">
                  <c:v>0.99121670666273998</c:v>
                </c:pt>
                <c:pt idx="87300">
                  <c:v>0.99398317325792596</c:v>
                </c:pt>
                <c:pt idx="87301">
                  <c:v>0.98811227584144301</c:v>
                </c:pt>
                <c:pt idx="87302">
                  <c:v>0.98916633126695297</c:v>
                </c:pt>
                <c:pt idx="87303">
                  <c:v>0.98970659981730102</c:v>
                </c:pt>
                <c:pt idx="87304">
                  <c:v>0.99037887311163098</c:v>
                </c:pt>
                <c:pt idx="87305">
                  <c:v>0.99029542518941505</c:v>
                </c:pt>
                <c:pt idx="87306">
                  <c:v>0.98835291237718703</c:v>
                </c:pt>
                <c:pt idx="87307">
                  <c:v>0.99137217424935997</c:v>
                </c:pt>
                <c:pt idx="87308">
                  <c:v>0.99061219600042505</c:v>
                </c:pt>
                <c:pt idx="87309">
                  <c:v>0.98849113836120495</c:v>
                </c:pt>
                <c:pt idx="87310">
                  <c:v>0.99140843390981903</c:v>
                </c:pt>
                <c:pt idx="87311">
                  <c:v>0.99342965531483296</c:v>
                </c:pt>
                <c:pt idx="87312">
                  <c:v>0.99227306389307401</c:v>
                </c:pt>
                <c:pt idx="87313">
                  <c:v>0.99290585424766997</c:v>
                </c:pt>
                <c:pt idx="87314">
                  <c:v>0.99362238268057801</c:v>
                </c:pt>
                <c:pt idx="87315">
                  <c:v>0.98751072228713999</c:v>
                </c:pt>
                <c:pt idx="87316">
                  <c:v>0.99374895208328295</c:v>
                </c:pt>
                <c:pt idx="87317">
                  <c:v>0.99024289787861697</c:v>
                </c:pt>
                <c:pt idx="87318">
                  <c:v>0.98843107013526599</c:v>
                </c:pt>
                <c:pt idx="87319">
                  <c:v>0.99242874277565996</c:v>
                </c:pt>
                <c:pt idx="87320">
                  <c:v>0.99026702161476698</c:v>
                </c:pt>
                <c:pt idx="87321">
                  <c:v>0.99032557995927994</c:v>
                </c:pt>
                <c:pt idx="87322">
                  <c:v>0.98777152103069099</c:v>
                </c:pt>
                <c:pt idx="87323">
                  <c:v>0.99321834149273203</c:v>
                </c:pt>
                <c:pt idx="87324">
                  <c:v>0.98952443759662501</c:v>
                </c:pt>
                <c:pt idx="87325">
                  <c:v>0.99105445349719201</c:v>
                </c:pt>
                <c:pt idx="87326">
                  <c:v>0.99116084406084903</c:v>
                </c:pt>
                <c:pt idx="87327">
                  <c:v>0.99077920474028502</c:v>
                </c:pt>
                <c:pt idx="87328">
                  <c:v>0.98952862152968402</c:v>
                </c:pt>
                <c:pt idx="87329">
                  <c:v>0.99002937818188796</c:v>
                </c:pt>
                <c:pt idx="87330">
                  <c:v>0.989331769743934</c:v>
                </c:pt>
                <c:pt idx="87331">
                  <c:v>0.98813684318478401</c:v>
                </c:pt>
                <c:pt idx="87332">
                  <c:v>0.993024388925423</c:v>
                </c:pt>
                <c:pt idx="87333">
                  <c:v>0.99220205497283998</c:v>
                </c:pt>
                <c:pt idx="87334">
                  <c:v>0.99265327855744601</c:v>
                </c:pt>
                <c:pt idx="87335">
                  <c:v>0.989107565514172</c:v>
                </c:pt>
                <c:pt idx="87336">
                  <c:v>0.98932309506250604</c:v>
                </c:pt>
                <c:pt idx="87337">
                  <c:v>0.99066140314636797</c:v>
                </c:pt>
                <c:pt idx="87338">
                  <c:v>0.98712638006990605</c:v>
                </c:pt>
                <c:pt idx="87339">
                  <c:v>0.98780012112023896</c:v>
                </c:pt>
                <c:pt idx="87340">
                  <c:v>0.99062718301238595</c:v>
                </c:pt>
                <c:pt idx="87341">
                  <c:v>0.99220858090752095</c:v>
                </c:pt>
                <c:pt idx="87342">
                  <c:v>0.99027953603873398</c:v>
                </c:pt>
                <c:pt idx="87343">
                  <c:v>0.98944038728559003</c:v>
                </c:pt>
                <c:pt idx="87344">
                  <c:v>0.992334542047282</c:v>
                </c:pt>
                <c:pt idx="87345">
                  <c:v>0.99129348134850104</c:v>
                </c:pt>
                <c:pt idx="87346">
                  <c:v>0.98815279583798599</c:v>
                </c:pt>
                <c:pt idx="87347">
                  <c:v>0.99129037404595699</c:v>
                </c:pt>
                <c:pt idx="87348">
                  <c:v>0.98788578536512495</c:v>
                </c:pt>
                <c:pt idx="87349">
                  <c:v>0.98783561071390702</c:v>
                </c:pt>
                <c:pt idx="87350">
                  <c:v>0.98820652049471502</c:v>
                </c:pt>
                <c:pt idx="87351">
                  <c:v>0.98965429842408204</c:v>
                </c:pt>
                <c:pt idx="87352">
                  <c:v>0.98751213694323803</c:v>
                </c:pt>
                <c:pt idx="87353">
                  <c:v>0.98985271356692694</c:v>
                </c:pt>
                <c:pt idx="87354">
                  <c:v>0.988189575340088</c:v>
                </c:pt>
                <c:pt idx="87355">
                  <c:v>0.99221870858189298</c:v>
                </c:pt>
                <c:pt idx="87356">
                  <c:v>0.99102571343091606</c:v>
                </c:pt>
                <c:pt idx="87357">
                  <c:v>0.99431177897714595</c:v>
                </c:pt>
                <c:pt idx="87358">
                  <c:v>0.99109718097018895</c:v>
                </c:pt>
                <c:pt idx="87359">
                  <c:v>0.98884226304269396</c:v>
                </c:pt>
                <c:pt idx="87360">
                  <c:v>0.98806308130979903</c:v>
                </c:pt>
                <c:pt idx="87361">
                  <c:v>0.99287738777435797</c:v>
                </c:pt>
                <c:pt idx="87362">
                  <c:v>0.99146145804784702</c:v>
                </c:pt>
                <c:pt idx="87363">
                  <c:v>0.98979721025385403</c:v>
                </c:pt>
                <c:pt idx="87364">
                  <c:v>0.99078032120339099</c:v>
                </c:pt>
                <c:pt idx="87365">
                  <c:v>0.98792559355922405</c:v>
                </c:pt>
                <c:pt idx="87366">
                  <c:v>0.992041725940358</c:v>
                </c:pt>
                <c:pt idx="87367">
                  <c:v>0.99011160474576698</c:v>
                </c:pt>
                <c:pt idx="87368">
                  <c:v>0.98979187674357305</c:v>
                </c:pt>
                <c:pt idx="87369">
                  <c:v>0.99147783173720205</c:v>
                </c:pt>
                <c:pt idx="87370">
                  <c:v>0.99048012894697801</c:v>
                </c:pt>
                <c:pt idx="87371">
                  <c:v>0.99208115369480998</c:v>
                </c:pt>
                <c:pt idx="87372">
                  <c:v>0.98844055353781002</c:v>
                </c:pt>
                <c:pt idx="87373">
                  <c:v>0.99185290338646703</c:v>
                </c:pt>
                <c:pt idx="87374">
                  <c:v>0.99026674694826</c:v>
                </c:pt>
                <c:pt idx="87375">
                  <c:v>0.99223458623150496</c:v>
                </c:pt>
                <c:pt idx="87376">
                  <c:v>0.99424147245734595</c:v>
                </c:pt>
                <c:pt idx="87377">
                  <c:v>0.98877164349745394</c:v>
                </c:pt>
                <c:pt idx="87378">
                  <c:v>0.99127970056695003</c:v>
                </c:pt>
                <c:pt idx="87379">
                  <c:v>0.99318530650169001</c:v>
                </c:pt>
                <c:pt idx="87380">
                  <c:v>0.98855305056646103</c:v>
                </c:pt>
                <c:pt idx="87381">
                  <c:v>0.99034835968055102</c:v>
                </c:pt>
                <c:pt idx="87382">
                  <c:v>0.98647152699779395</c:v>
                </c:pt>
                <c:pt idx="87383">
                  <c:v>0.99117155363725695</c:v>
                </c:pt>
                <c:pt idx="87384">
                  <c:v>0.98830941734020195</c:v>
                </c:pt>
                <c:pt idx="87385">
                  <c:v>0.99068109162526596</c:v>
                </c:pt>
                <c:pt idx="87386">
                  <c:v>0.98882758124735204</c:v>
                </c:pt>
                <c:pt idx="87387">
                  <c:v>0.99124815284896395</c:v>
                </c:pt>
                <c:pt idx="87388">
                  <c:v>0.98827134040670805</c:v>
                </c:pt>
                <c:pt idx="87389">
                  <c:v>0.99084944370572103</c:v>
                </c:pt>
                <c:pt idx="87390">
                  <c:v>0.98720389906952999</c:v>
                </c:pt>
                <c:pt idx="87391">
                  <c:v>0.99291230751957205</c:v>
                </c:pt>
                <c:pt idx="87392">
                  <c:v>0.99044916166047003</c:v>
                </c:pt>
                <c:pt idx="87393">
                  <c:v>0.99280066699842195</c:v>
                </c:pt>
                <c:pt idx="87394">
                  <c:v>0.98907885771318904</c:v>
                </c:pt>
                <c:pt idx="87395">
                  <c:v>0.99100046191156399</c:v>
                </c:pt>
                <c:pt idx="87396">
                  <c:v>0.98858265292556702</c:v>
                </c:pt>
                <c:pt idx="87397">
                  <c:v>0.99280438546957595</c:v>
                </c:pt>
                <c:pt idx="87398">
                  <c:v>0.99332917564777701</c:v>
                </c:pt>
                <c:pt idx="87399">
                  <c:v>0.98535156126296297</c:v>
                </c:pt>
                <c:pt idx="87400">
                  <c:v>0.99132423317011598</c:v>
                </c:pt>
                <c:pt idx="87401">
                  <c:v>0.99263658155791501</c:v>
                </c:pt>
                <c:pt idx="87402">
                  <c:v>0.98730737250544298</c:v>
                </c:pt>
                <c:pt idx="87403">
                  <c:v>0.99251261599935003</c:v>
                </c:pt>
                <c:pt idx="87404">
                  <c:v>0.99154476130726898</c:v>
                </c:pt>
                <c:pt idx="87405">
                  <c:v>0.98923339837690705</c:v>
                </c:pt>
                <c:pt idx="87406">
                  <c:v>0.99424675965826903</c:v>
                </c:pt>
                <c:pt idx="87407">
                  <c:v>0.99078579496970998</c:v>
                </c:pt>
                <c:pt idx="87408">
                  <c:v>0.99244377594454902</c:v>
                </c:pt>
                <c:pt idx="87409">
                  <c:v>0.98928871201469604</c:v>
                </c:pt>
                <c:pt idx="87410">
                  <c:v>0.99156913918294998</c:v>
                </c:pt>
                <c:pt idx="87411">
                  <c:v>0.98646644274321604</c:v>
                </c:pt>
                <c:pt idx="87412">
                  <c:v>0.99287824481311104</c:v>
                </c:pt>
                <c:pt idx="87413">
                  <c:v>0.99383608680233604</c:v>
                </c:pt>
                <c:pt idx="87414">
                  <c:v>0.98665084299196404</c:v>
                </c:pt>
                <c:pt idx="87415">
                  <c:v>0.99193201043950496</c:v>
                </c:pt>
                <c:pt idx="87416">
                  <c:v>0.99149533128306899</c:v>
                </c:pt>
                <c:pt idx="87417">
                  <c:v>0.99268065116062998</c:v>
                </c:pt>
                <c:pt idx="87418">
                  <c:v>0.98929895552597702</c:v>
                </c:pt>
                <c:pt idx="87419">
                  <c:v>0.988938145036102</c:v>
                </c:pt>
                <c:pt idx="87420">
                  <c:v>0.99189820502249904</c:v>
                </c:pt>
                <c:pt idx="87421">
                  <c:v>0.98841632641460697</c:v>
                </c:pt>
                <c:pt idx="87422">
                  <c:v>0.99065410593177805</c:v>
                </c:pt>
                <c:pt idx="87423">
                  <c:v>0.99124555377929102</c:v>
                </c:pt>
                <c:pt idx="87424">
                  <c:v>0.99412527119348404</c:v>
                </c:pt>
                <c:pt idx="87425">
                  <c:v>0.99331861910304298</c:v>
                </c:pt>
                <c:pt idx="87426">
                  <c:v>0.98770743352483004</c:v>
                </c:pt>
                <c:pt idx="87427">
                  <c:v>0.99255613611348503</c:v>
                </c:pt>
                <c:pt idx="87428">
                  <c:v>0.991298991562232</c:v>
                </c:pt>
                <c:pt idx="87429">
                  <c:v>0.98689271884991303</c:v>
                </c:pt>
                <c:pt idx="87430">
                  <c:v>0.98815056463168705</c:v>
                </c:pt>
                <c:pt idx="87431">
                  <c:v>0.98873940183650399</c:v>
                </c:pt>
                <c:pt idx="87432">
                  <c:v>0.98912250986453198</c:v>
                </c:pt>
                <c:pt idx="87433">
                  <c:v>0.99293777843492603</c:v>
                </c:pt>
                <c:pt idx="87434">
                  <c:v>0.99035630526920804</c:v>
                </c:pt>
                <c:pt idx="87435">
                  <c:v>0.99326104870329202</c:v>
                </c:pt>
                <c:pt idx="87436">
                  <c:v>0.99004712161870201</c:v>
                </c:pt>
                <c:pt idx="87437">
                  <c:v>0.99466059967525999</c:v>
                </c:pt>
                <c:pt idx="87438">
                  <c:v>0.98901015901274303</c:v>
                </c:pt>
                <c:pt idx="87439">
                  <c:v>0.98797976761830197</c:v>
                </c:pt>
                <c:pt idx="87440">
                  <c:v>0.99256638390766205</c:v>
                </c:pt>
                <c:pt idx="87441">
                  <c:v>0.98929878797850801</c:v>
                </c:pt>
                <c:pt idx="87442">
                  <c:v>0.99371611422401096</c:v>
                </c:pt>
                <c:pt idx="87443">
                  <c:v>0.990460366159432</c:v>
                </c:pt>
                <c:pt idx="87444">
                  <c:v>0.98998987535969396</c:v>
                </c:pt>
                <c:pt idx="87445">
                  <c:v>0.99212060911103195</c:v>
                </c:pt>
                <c:pt idx="87446">
                  <c:v>0.98776633208480302</c:v>
                </c:pt>
                <c:pt idx="87447">
                  <c:v>0.992503186190557</c:v>
                </c:pt>
                <c:pt idx="87448">
                  <c:v>0.98688342621910397</c:v>
                </c:pt>
                <c:pt idx="87449">
                  <c:v>0.98634873313915705</c:v>
                </c:pt>
                <c:pt idx="87450">
                  <c:v>0.99292573862633104</c:v>
                </c:pt>
                <c:pt idx="87451">
                  <c:v>0.99023695824340097</c:v>
                </c:pt>
                <c:pt idx="87452">
                  <c:v>0.98816619842534004</c:v>
                </c:pt>
                <c:pt idx="87453">
                  <c:v>0.989924542215047</c:v>
                </c:pt>
                <c:pt idx="87454">
                  <c:v>0.98833771985403096</c:v>
                </c:pt>
                <c:pt idx="87455">
                  <c:v>0.99008804040339504</c:v>
                </c:pt>
                <c:pt idx="87456">
                  <c:v>0.99188027480073504</c:v>
                </c:pt>
                <c:pt idx="87457">
                  <c:v>0.988913658299444</c:v>
                </c:pt>
                <c:pt idx="87458">
                  <c:v>0.98785191487444501</c:v>
                </c:pt>
                <c:pt idx="87459">
                  <c:v>0.99153614182804795</c:v>
                </c:pt>
                <c:pt idx="87460">
                  <c:v>0.98891380857340005</c:v>
                </c:pt>
                <c:pt idx="87461">
                  <c:v>0.99081114852821395</c:v>
                </c:pt>
                <c:pt idx="87462">
                  <c:v>0.98876344155159501</c:v>
                </c:pt>
                <c:pt idx="87463">
                  <c:v>0.98980481622201899</c:v>
                </c:pt>
                <c:pt idx="87464">
                  <c:v>0.98710883405972605</c:v>
                </c:pt>
                <c:pt idx="87465">
                  <c:v>0.98940028524324597</c:v>
                </c:pt>
                <c:pt idx="87466">
                  <c:v>0.98899796524839101</c:v>
                </c:pt>
                <c:pt idx="87467">
                  <c:v>0.99174420594759005</c:v>
                </c:pt>
                <c:pt idx="87468">
                  <c:v>0.99173992737948902</c:v>
                </c:pt>
                <c:pt idx="87469">
                  <c:v>0.99182725222509505</c:v>
                </c:pt>
                <c:pt idx="87470">
                  <c:v>0.99245041762952901</c:v>
                </c:pt>
                <c:pt idx="87471">
                  <c:v>0.99183517161337398</c:v>
                </c:pt>
                <c:pt idx="87472">
                  <c:v>0.98936284689132703</c:v>
                </c:pt>
                <c:pt idx="87473">
                  <c:v>0.99107767135254299</c:v>
                </c:pt>
                <c:pt idx="87474">
                  <c:v>0.988423366502449</c:v>
                </c:pt>
                <c:pt idx="87475">
                  <c:v>0.98695331671862896</c:v>
                </c:pt>
                <c:pt idx="87476">
                  <c:v>0.98800629178355004</c:v>
                </c:pt>
                <c:pt idx="87477">
                  <c:v>0.98953469256337701</c:v>
                </c:pt>
                <c:pt idx="87478">
                  <c:v>0.99072433522196302</c:v>
                </c:pt>
                <c:pt idx="87479">
                  <c:v>0.98904067894563497</c:v>
                </c:pt>
                <c:pt idx="87480">
                  <c:v>0.98947679528985899</c:v>
                </c:pt>
                <c:pt idx="87481">
                  <c:v>0.99103056011736501</c:v>
                </c:pt>
                <c:pt idx="87482">
                  <c:v>0.98680453222091002</c:v>
                </c:pt>
                <c:pt idx="87483">
                  <c:v>0.99390603824981105</c:v>
                </c:pt>
                <c:pt idx="87484">
                  <c:v>0.991674670357231</c:v>
                </c:pt>
                <c:pt idx="87485">
                  <c:v>0.98658723194953701</c:v>
                </c:pt>
                <c:pt idx="87486">
                  <c:v>0.99384417492367605</c:v>
                </c:pt>
                <c:pt idx="87487">
                  <c:v>0.98622000449885505</c:v>
                </c:pt>
                <c:pt idx="87488">
                  <c:v>0.99014068625553897</c:v>
                </c:pt>
                <c:pt idx="87489">
                  <c:v>0.99268121140078702</c:v>
                </c:pt>
                <c:pt idx="87490">
                  <c:v>0.98737682260891901</c:v>
                </c:pt>
                <c:pt idx="87491">
                  <c:v>0.99302470539390397</c:v>
                </c:pt>
                <c:pt idx="87492">
                  <c:v>0.98996552225088896</c:v>
                </c:pt>
                <c:pt idx="87493">
                  <c:v>0.98656648820674797</c:v>
                </c:pt>
                <c:pt idx="87494">
                  <c:v>0.99296358161990494</c:v>
                </c:pt>
                <c:pt idx="87495">
                  <c:v>0.98984597122658902</c:v>
                </c:pt>
                <c:pt idx="87496">
                  <c:v>0.99192742323571803</c:v>
                </c:pt>
                <c:pt idx="87497">
                  <c:v>0.99328694450380595</c:v>
                </c:pt>
                <c:pt idx="87498">
                  <c:v>0.987396887863221</c:v>
                </c:pt>
                <c:pt idx="87499">
                  <c:v>0.99066517341732396</c:v>
                </c:pt>
                <c:pt idx="87500">
                  <c:v>0.99210115372486596</c:v>
                </c:pt>
                <c:pt idx="87501">
                  <c:v>0.98977620623203899</c:v>
                </c:pt>
                <c:pt idx="87502">
                  <c:v>0.99081758826419497</c:v>
                </c:pt>
                <c:pt idx="87503">
                  <c:v>0.99274215121055398</c:v>
                </c:pt>
                <c:pt idx="87504">
                  <c:v>0.99058783893038405</c:v>
                </c:pt>
                <c:pt idx="87505">
                  <c:v>0.98829365561357496</c:v>
                </c:pt>
                <c:pt idx="87506">
                  <c:v>0.99217537719719895</c:v>
                </c:pt>
                <c:pt idx="87507">
                  <c:v>0.98797949135905305</c:v>
                </c:pt>
                <c:pt idx="87508">
                  <c:v>0.99217743694782601</c:v>
                </c:pt>
                <c:pt idx="87509">
                  <c:v>0.99123757039326499</c:v>
                </c:pt>
                <c:pt idx="87510">
                  <c:v>0.99167574343980602</c:v>
                </c:pt>
                <c:pt idx="87511">
                  <c:v>0.98989252828052998</c:v>
                </c:pt>
                <c:pt idx="87512">
                  <c:v>0.99101634801016003</c:v>
                </c:pt>
                <c:pt idx="87513">
                  <c:v>0.99418287024685703</c:v>
                </c:pt>
                <c:pt idx="87514">
                  <c:v>0.99230166203705195</c:v>
                </c:pt>
                <c:pt idx="87515">
                  <c:v>0.98993482617594197</c:v>
                </c:pt>
                <c:pt idx="87516">
                  <c:v>0.99291603949465801</c:v>
                </c:pt>
                <c:pt idx="87517">
                  <c:v>0.99087688695082299</c:v>
                </c:pt>
                <c:pt idx="87518">
                  <c:v>0.98798122485556195</c:v>
                </c:pt>
                <c:pt idx="87519">
                  <c:v>0.98913608751635895</c:v>
                </c:pt>
                <c:pt idx="87520">
                  <c:v>0.99268458609474497</c:v>
                </c:pt>
                <c:pt idx="87521">
                  <c:v>0.98700399970277697</c:v>
                </c:pt>
                <c:pt idx="87522">
                  <c:v>0.99278648252248503</c:v>
                </c:pt>
                <c:pt idx="87523">
                  <c:v>0.98938133513839799</c:v>
                </c:pt>
                <c:pt idx="87524">
                  <c:v>0.99106562829908695</c:v>
                </c:pt>
                <c:pt idx="87525">
                  <c:v>0.99199231131455401</c:v>
                </c:pt>
                <c:pt idx="87526">
                  <c:v>0.98820295962821403</c:v>
                </c:pt>
                <c:pt idx="87527">
                  <c:v>0.98798173663817401</c:v>
                </c:pt>
                <c:pt idx="87528">
                  <c:v>0.99275620917399698</c:v>
                </c:pt>
                <c:pt idx="87529">
                  <c:v>0.990684612618417</c:v>
                </c:pt>
                <c:pt idx="87530">
                  <c:v>0.98927245732076696</c:v>
                </c:pt>
                <c:pt idx="87531">
                  <c:v>0.98916915088429003</c:v>
                </c:pt>
                <c:pt idx="87532">
                  <c:v>0.98767657189924296</c:v>
                </c:pt>
                <c:pt idx="87533">
                  <c:v>0.98801860221625604</c:v>
                </c:pt>
                <c:pt idx="87534">
                  <c:v>0.98852209494976795</c:v>
                </c:pt>
                <c:pt idx="87535">
                  <c:v>0.99074728907293796</c:v>
                </c:pt>
                <c:pt idx="87536">
                  <c:v>0.98719089805860905</c:v>
                </c:pt>
                <c:pt idx="87537">
                  <c:v>0.99261248791362999</c:v>
                </c:pt>
                <c:pt idx="87538">
                  <c:v>0.988684707719103</c:v>
                </c:pt>
                <c:pt idx="87539">
                  <c:v>0.98681606922457399</c:v>
                </c:pt>
                <c:pt idx="87540">
                  <c:v>0.99348872590797999</c:v>
                </c:pt>
                <c:pt idx="87541">
                  <c:v>0.991959747749243</c:v>
                </c:pt>
                <c:pt idx="87542">
                  <c:v>0.99031404996403205</c:v>
                </c:pt>
                <c:pt idx="87543">
                  <c:v>0.98834026124987695</c:v>
                </c:pt>
                <c:pt idx="87544">
                  <c:v>0.99217647077566795</c:v>
                </c:pt>
                <c:pt idx="87545">
                  <c:v>0.99248280412907197</c:v>
                </c:pt>
                <c:pt idx="87546">
                  <c:v>0.99227594941712505</c:v>
                </c:pt>
                <c:pt idx="87547">
                  <c:v>0.989884349317671</c:v>
                </c:pt>
                <c:pt idx="87548">
                  <c:v>0.99059210906305395</c:v>
                </c:pt>
                <c:pt idx="87549">
                  <c:v>0.98979331299144602</c:v>
                </c:pt>
                <c:pt idx="87550">
                  <c:v>0.98699446796428603</c:v>
                </c:pt>
                <c:pt idx="87551">
                  <c:v>0.99079653409865898</c:v>
                </c:pt>
                <c:pt idx="87552">
                  <c:v>0.98817848153600896</c:v>
                </c:pt>
                <c:pt idx="87553">
                  <c:v>0.98965587331392701</c:v>
                </c:pt>
                <c:pt idx="87554">
                  <c:v>0.988083687540806</c:v>
                </c:pt>
                <c:pt idx="87555">
                  <c:v>0.99252563514930803</c:v>
                </c:pt>
                <c:pt idx="87556">
                  <c:v>0.99140499320208697</c:v>
                </c:pt>
                <c:pt idx="87557">
                  <c:v>0.99377700983108497</c:v>
                </c:pt>
                <c:pt idx="87558">
                  <c:v>0.98959848146973495</c:v>
                </c:pt>
                <c:pt idx="87559">
                  <c:v>0.98757997771406902</c:v>
                </c:pt>
                <c:pt idx="87560">
                  <c:v>0.99153018941932503</c:v>
                </c:pt>
                <c:pt idx="87561">
                  <c:v>0.98889753929797597</c:v>
                </c:pt>
                <c:pt idx="87562">
                  <c:v>0.99224429472106701</c:v>
                </c:pt>
                <c:pt idx="87563">
                  <c:v>0.99283950015924505</c:v>
                </c:pt>
                <c:pt idx="87564">
                  <c:v>0.99204943694740999</c:v>
                </c:pt>
                <c:pt idx="87565">
                  <c:v>0.98805902486249997</c:v>
                </c:pt>
                <c:pt idx="87566">
                  <c:v>0.99336867311450905</c:v>
                </c:pt>
                <c:pt idx="87567">
                  <c:v>0.99010673533520499</c:v>
                </c:pt>
                <c:pt idx="87568">
                  <c:v>0.99208392480909402</c:v>
                </c:pt>
                <c:pt idx="87569">
                  <c:v>0.98997083229469895</c:v>
                </c:pt>
                <c:pt idx="87570">
                  <c:v>0.99332348289446903</c:v>
                </c:pt>
                <c:pt idx="87571">
                  <c:v>0.99147091110541197</c:v>
                </c:pt>
                <c:pt idx="87572">
                  <c:v>0.98918306930184396</c:v>
                </c:pt>
                <c:pt idx="87573">
                  <c:v>0.99330370731256701</c:v>
                </c:pt>
                <c:pt idx="87574">
                  <c:v>0.99000694743028606</c:v>
                </c:pt>
                <c:pt idx="87575">
                  <c:v>0.98901165414256698</c:v>
                </c:pt>
                <c:pt idx="87576">
                  <c:v>0.98971510536226703</c:v>
                </c:pt>
                <c:pt idx="87577">
                  <c:v>0.99029057019546396</c:v>
                </c:pt>
                <c:pt idx="87578">
                  <c:v>0.99333314841313403</c:v>
                </c:pt>
                <c:pt idx="87579">
                  <c:v>0.98945248406442698</c:v>
                </c:pt>
                <c:pt idx="87580">
                  <c:v>0.98674084943778995</c:v>
                </c:pt>
                <c:pt idx="87581">
                  <c:v>0.98853110328795801</c:v>
                </c:pt>
                <c:pt idx="87582">
                  <c:v>0.99191319720820403</c:v>
                </c:pt>
                <c:pt idx="87583">
                  <c:v>0.99181548487932902</c:v>
                </c:pt>
                <c:pt idx="87584">
                  <c:v>0.98835267246868297</c:v>
                </c:pt>
                <c:pt idx="87585">
                  <c:v>0.99309278179657601</c:v>
                </c:pt>
                <c:pt idx="87586">
                  <c:v>0.986221555061777</c:v>
                </c:pt>
                <c:pt idx="87587">
                  <c:v>0.99313235385790199</c:v>
                </c:pt>
                <c:pt idx="87588">
                  <c:v>0.99320227350928503</c:v>
                </c:pt>
                <c:pt idx="87589">
                  <c:v>0.98882563457031103</c:v>
                </c:pt>
                <c:pt idx="87590">
                  <c:v>0.987975486740854</c:v>
                </c:pt>
                <c:pt idx="87591">
                  <c:v>0.99149842618337003</c:v>
                </c:pt>
                <c:pt idx="87592">
                  <c:v>0.98869975605356397</c:v>
                </c:pt>
                <c:pt idx="87593">
                  <c:v>0.98888568414634603</c:v>
                </c:pt>
                <c:pt idx="87594">
                  <c:v>0.99196044239339698</c:v>
                </c:pt>
                <c:pt idx="87595">
                  <c:v>0.98908523302034701</c:v>
                </c:pt>
                <c:pt idx="87596">
                  <c:v>0.98943551925835904</c:v>
                </c:pt>
                <c:pt idx="87597">
                  <c:v>0.98630559697903197</c:v>
                </c:pt>
                <c:pt idx="87598">
                  <c:v>0.99231273896980499</c:v>
                </c:pt>
                <c:pt idx="87599">
                  <c:v>0.99052191057638495</c:v>
                </c:pt>
                <c:pt idx="87600">
                  <c:v>0.990470917326155</c:v>
                </c:pt>
                <c:pt idx="87601">
                  <c:v>0.98868840632372701</c:v>
                </c:pt>
                <c:pt idx="87602">
                  <c:v>0.98992105665588104</c:v>
                </c:pt>
                <c:pt idx="87603">
                  <c:v>0.98859615308564797</c:v>
                </c:pt>
                <c:pt idx="87604">
                  <c:v>0.99232073404723797</c:v>
                </c:pt>
                <c:pt idx="87605">
                  <c:v>0.99049665886198901</c:v>
                </c:pt>
                <c:pt idx="87606">
                  <c:v>0.99289574668551905</c:v>
                </c:pt>
                <c:pt idx="87607">
                  <c:v>0.98929133527906099</c:v>
                </c:pt>
                <c:pt idx="87608">
                  <c:v>0.99062848465862596</c:v>
                </c:pt>
                <c:pt idx="87609">
                  <c:v>0.99084946763645798</c:v>
                </c:pt>
                <c:pt idx="87610">
                  <c:v>0.992087906923379</c:v>
                </c:pt>
                <c:pt idx="87611">
                  <c:v>0.99413643326493895</c:v>
                </c:pt>
                <c:pt idx="87612">
                  <c:v>0.98791103200207697</c:v>
                </c:pt>
                <c:pt idx="87613">
                  <c:v>0.98766299247364497</c:v>
                </c:pt>
                <c:pt idx="87614">
                  <c:v>0.99248346683265098</c:v>
                </c:pt>
                <c:pt idx="87615">
                  <c:v>0.99236531175319398</c:v>
                </c:pt>
                <c:pt idx="87616">
                  <c:v>0.98973068315194901</c:v>
                </c:pt>
                <c:pt idx="87617">
                  <c:v>0.99151676206392103</c:v>
                </c:pt>
                <c:pt idx="87618">
                  <c:v>0.98835859168273599</c:v>
                </c:pt>
                <c:pt idx="87619">
                  <c:v>0.99249098846655104</c:v>
                </c:pt>
                <c:pt idx="87620">
                  <c:v>0.987165704235065</c:v>
                </c:pt>
                <c:pt idx="87621">
                  <c:v>0.99000159341299199</c:v>
                </c:pt>
                <c:pt idx="87622">
                  <c:v>0.98773570762431095</c:v>
                </c:pt>
                <c:pt idx="87623">
                  <c:v>0.99398165542918904</c:v>
                </c:pt>
                <c:pt idx="87624">
                  <c:v>0.98891852332824404</c:v>
                </c:pt>
                <c:pt idx="87625">
                  <c:v>0.993435382980141</c:v>
                </c:pt>
                <c:pt idx="87626">
                  <c:v>0.99251804944495703</c:v>
                </c:pt>
                <c:pt idx="87627">
                  <c:v>0.99257195472012905</c:v>
                </c:pt>
                <c:pt idx="87628">
                  <c:v>0.99383925545563101</c:v>
                </c:pt>
                <c:pt idx="87629">
                  <c:v>0.98897816162404095</c:v>
                </c:pt>
                <c:pt idx="87630">
                  <c:v>0.99168009067006102</c:v>
                </c:pt>
                <c:pt idx="87631">
                  <c:v>0.99155326830394397</c:v>
                </c:pt>
                <c:pt idx="87632">
                  <c:v>0.99312090093128003</c:v>
                </c:pt>
                <c:pt idx="87633">
                  <c:v>0.99025400580329304</c:v>
                </c:pt>
                <c:pt idx="87634">
                  <c:v>0.98871682516884696</c:v>
                </c:pt>
                <c:pt idx="87635">
                  <c:v>0.99035778679617803</c:v>
                </c:pt>
                <c:pt idx="87636">
                  <c:v>0.98833905251802301</c:v>
                </c:pt>
                <c:pt idx="87637">
                  <c:v>0.99216038342829005</c:v>
                </c:pt>
                <c:pt idx="87638">
                  <c:v>0.99073774996258701</c:v>
                </c:pt>
                <c:pt idx="87639">
                  <c:v>0.99253499951148205</c:v>
                </c:pt>
                <c:pt idx="87640">
                  <c:v>0.99332824249214902</c:v>
                </c:pt>
                <c:pt idx="87641">
                  <c:v>0.98918696618337598</c:v>
                </c:pt>
                <c:pt idx="87642">
                  <c:v>0.98815741563324</c:v>
                </c:pt>
                <c:pt idx="87643">
                  <c:v>0.98847921888368895</c:v>
                </c:pt>
                <c:pt idx="87644">
                  <c:v>0.99072441470112405</c:v>
                </c:pt>
                <c:pt idx="87645">
                  <c:v>0.991710502771316</c:v>
                </c:pt>
                <c:pt idx="87646">
                  <c:v>0.99325124592394998</c:v>
                </c:pt>
                <c:pt idx="87647">
                  <c:v>0.99328208204473301</c:v>
                </c:pt>
                <c:pt idx="87648">
                  <c:v>0.98976182640619503</c:v>
                </c:pt>
                <c:pt idx="87649">
                  <c:v>0.99180408499628903</c:v>
                </c:pt>
                <c:pt idx="87650">
                  <c:v>0.99253085879310898</c:v>
                </c:pt>
                <c:pt idx="87651">
                  <c:v>0.98823296597061605</c:v>
                </c:pt>
                <c:pt idx="87652">
                  <c:v>0.99173272038030702</c:v>
                </c:pt>
                <c:pt idx="87653">
                  <c:v>0.99234156726045697</c:v>
                </c:pt>
                <c:pt idx="87654">
                  <c:v>0.99376734695901403</c:v>
                </c:pt>
                <c:pt idx="87655">
                  <c:v>0.98968429915829603</c:v>
                </c:pt>
                <c:pt idx="87656">
                  <c:v>0.99263963973050295</c:v>
                </c:pt>
                <c:pt idx="87657">
                  <c:v>0.99268191849698495</c:v>
                </c:pt>
                <c:pt idx="87658">
                  <c:v>0.99083636877458103</c:v>
                </c:pt>
                <c:pt idx="87659">
                  <c:v>0.98815499452257605</c:v>
                </c:pt>
                <c:pt idx="87660">
                  <c:v>0.988833484223545</c:v>
                </c:pt>
                <c:pt idx="87661">
                  <c:v>0.99032446610152602</c:v>
                </c:pt>
                <c:pt idx="87662">
                  <c:v>0.99071431668294896</c:v>
                </c:pt>
                <c:pt idx="87663">
                  <c:v>0.99140886460420996</c:v>
                </c:pt>
                <c:pt idx="87664">
                  <c:v>0.99106376488996195</c:v>
                </c:pt>
                <c:pt idx="87665">
                  <c:v>0.99203900781114196</c:v>
                </c:pt>
                <c:pt idx="87666">
                  <c:v>0.98850977713827504</c:v>
                </c:pt>
                <c:pt idx="87667">
                  <c:v>0.98942442228308503</c:v>
                </c:pt>
                <c:pt idx="87668">
                  <c:v>0.99126588900532098</c:v>
                </c:pt>
                <c:pt idx="87669">
                  <c:v>0.99317814729170795</c:v>
                </c:pt>
                <c:pt idx="87670">
                  <c:v>0.99222958075347301</c:v>
                </c:pt>
                <c:pt idx="87671">
                  <c:v>0.991726303351111</c:v>
                </c:pt>
                <c:pt idx="87672">
                  <c:v>0.99031559664382895</c:v>
                </c:pt>
                <c:pt idx="87673">
                  <c:v>0.98774805455077297</c:v>
                </c:pt>
                <c:pt idx="87674">
                  <c:v>0.99309171279483899</c:v>
                </c:pt>
                <c:pt idx="87675">
                  <c:v>0.99170438208613998</c:v>
                </c:pt>
                <c:pt idx="87676">
                  <c:v>0.98826509017877195</c:v>
                </c:pt>
                <c:pt idx="87677">
                  <c:v>0.99046573872212695</c:v>
                </c:pt>
                <c:pt idx="87678">
                  <c:v>0.99149676321236202</c:v>
                </c:pt>
                <c:pt idx="87679">
                  <c:v>0.99028730651776997</c:v>
                </c:pt>
                <c:pt idx="87680">
                  <c:v>0.98954195649028298</c:v>
                </c:pt>
                <c:pt idx="87681">
                  <c:v>0.99179834464743799</c:v>
                </c:pt>
                <c:pt idx="87682">
                  <c:v>0.99333449354132197</c:v>
                </c:pt>
                <c:pt idx="87683">
                  <c:v>0.99057303913753303</c:v>
                </c:pt>
                <c:pt idx="87684">
                  <c:v>0.99120725462626202</c:v>
                </c:pt>
                <c:pt idx="87685">
                  <c:v>0.98998832020183802</c:v>
                </c:pt>
                <c:pt idx="87686">
                  <c:v>0.98912578287602404</c:v>
                </c:pt>
                <c:pt idx="87687">
                  <c:v>0.99044498661599201</c:v>
                </c:pt>
                <c:pt idx="87688">
                  <c:v>0.98793285667629105</c:v>
                </c:pt>
                <c:pt idx="87689">
                  <c:v>0.98965038936245098</c:v>
                </c:pt>
                <c:pt idx="87690">
                  <c:v>0.99162089731819103</c:v>
                </c:pt>
                <c:pt idx="87691">
                  <c:v>0.99201414789575204</c:v>
                </c:pt>
                <c:pt idx="87692">
                  <c:v>0.98919256700472902</c:v>
                </c:pt>
                <c:pt idx="87693">
                  <c:v>0.99066243079990002</c:v>
                </c:pt>
                <c:pt idx="87694">
                  <c:v>0.99074142054026204</c:v>
                </c:pt>
                <c:pt idx="87695">
                  <c:v>0.99058956286560196</c:v>
                </c:pt>
                <c:pt idx="87696">
                  <c:v>0.98944877949837995</c:v>
                </c:pt>
                <c:pt idx="87697">
                  <c:v>0.98999802727361097</c:v>
                </c:pt>
                <c:pt idx="87698">
                  <c:v>0.99034561292178003</c:v>
                </c:pt>
                <c:pt idx="87699">
                  <c:v>0.98894401192289405</c:v>
                </c:pt>
                <c:pt idx="87700">
                  <c:v>0.98984353358840205</c:v>
                </c:pt>
                <c:pt idx="87701">
                  <c:v>0.98680329771599296</c:v>
                </c:pt>
                <c:pt idx="87702">
                  <c:v>0.99046230663619905</c:v>
                </c:pt>
                <c:pt idx="87703">
                  <c:v>0.99277225948989301</c:v>
                </c:pt>
                <c:pt idx="87704">
                  <c:v>0.98786944943763799</c:v>
                </c:pt>
                <c:pt idx="87705">
                  <c:v>0.98922389658431598</c:v>
                </c:pt>
                <c:pt idx="87706">
                  <c:v>0.99129590480923102</c:v>
                </c:pt>
                <c:pt idx="87707">
                  <c:v>0.98723335487334096</c:v>
                </c:pt>
                <c:pt idx="87708">
                  <c:v>0.99455578687310897</c:v>
                </c:pt>
                <c:pt idx="87709">
                  <c:v>0.98967474582899995</c:v>
                </c:pt>
                <c:pt idx="87710">
                  <c:v>0.993319572024988</c:v>
                </c:pt>
                <c:pt idx="87711">
                  <c:v>0.99193130295496801</c:v>
                </c:pt>
                <c:pt idx="87712">
                  <c:v>0.98832222953242999</c:v>
                </c:pt>
                <c:pt idx="87713">
                  <c:v>0.99388353325895895</c:v>
                </c:pt>
                <c:pt idx="87714">
                  <c:v>0.98955347099931301</c:v>
                </c:pt>
                <c:pt idx="87715">
                  <c:v>0.98811017024686398</c:v>
                </c:pt>
                <c:pt idx="87716">
                  <c:v>0.99433096510274199</c:v>
                </c:pt>
                <c:pt idx="87717">
                  <c:v>0.98647609579700202</c:v>
                </c:pt>
                <c:pt idx="87718">
                  <c:v>0.98823279653711305</c:v>
                </c:pt>
                <c:pt idx="87719">
                  <c:v>0.99120004075484303</c:v>
                </c:pt>
                <c:pt idx="87720">
                  <c:v>0.98860384358279696</c:v>
                </c:pt>
                <c:pt idx="87721">
                  <c:v>0.99129870949719801</c:v>
                </c:pt>
                <c:pt idx="87722">
                  <c:v>0.98748348094973304</c:v>
                </c:pt>
                <c:pt idx="87723">
                  <c:v>0.99091067999691296</c:v>
                </c:pt>
                <c:pt idx="87724">
                  <c:v>0.99129056966930595</c:v>
                </c:pt>
                <c:pt idx="87725">
                  <c:v>0.98890668143749305</c:v>
                </c:pt>
                <c:pt idx="87726">
                  <c:v>0.98965695016448996</c:v>
                </c:pt>
                <c:pt idx="87727">
                  <c:v>0.98683140545429304</c:v>
                </c:pt>
                <c:pt idx="87728">
                  <c:v>0.98637835542348595</c:v>
                </c:pt>
                <c:pt idx="87729">
                  <c:v>0.99330673943486503</c:v>
                </c:pt>
                <c:pt idx="87730">
                  <c:v>0.98716836855724499</c:v>
                </c:pt>
                <c:pt idx="87731">
                  <c:v>0.99180718309680105</c:v>
                </c:pt>
                <c:pt idx="87732">
                  <c:v>0.99128891072170799</c:v>
                </c:pt>
                <c:pt idx="87733">
                  <c:v>0.99316277636649297</c:v>
                </c:pt>
                <c:pt idx="87734">
                  <c:v>0.99011147300199198</c:v>
                </c:pt>
                <c:pt idx="87735">
                  <c:v>0.99072611686533196</c:v>
                </c:pt>
                <c:pt idx="87736">
                  <c:v>0.99213804417750595</c:v>
                </c:pt>
                <c:pt idx="87737">
                  <c:v>0.99118431691421705</c:v>
                </c:pt>
                <c:pt idx="87738">
                  <c:v>0.99332387144693202</c:v>
                </c:pt>
                <c:pt idx="87739">
                  <c:v>0.98653179936856095</c:v>
                </c:pt>
                <c:pt idx="87740">
                  <c:v>0.988908944166216</c:v>
                </c:pt>
                <c:pt idx="87741">
                  <c:v>0.98949504796221599</c:v>
                </c:pt>
                <c:pt idx="87742">
                  <c:v>0.98623903684476899</c:v>
                </c:pt>
                <c:pt idx="87743">
                  <c:v>0.98993078361225195</c:v>
                </c:pt>
                <c:pt idx="87744">
                  <c:v>0.99092767056210196</c:v>
                </c:pt>
                <c:pt idx="87745">
                  <c:v>0.98817468375065098</c:v>
                </c:pt>
                <c:pt idx="87746">
                  <c:v>0.98846107478815903</c:v>
                </c:pt>
                <c:pt idx="87747">
                  <c:v>0.98793812708974305</c:v>
                </c:pt>
                <c:pt idx="87748">
                  <c:v>0.99218367497813398</c:v>
                </c:pt>
                <c:pt idx="87749">
                  <c:v>0.99321658734794505</c:v>
                </c:pt>
                <c:pt idx="87750">
                  <c:v>0.98792752413239604</c:v>
                </c:pt>
                <c:pt idx="87751">
                  <c:v>0.98910550799608599</c:v>
                </c:pt>
                <c:pt idx="87752">
                  <c:v>0.99003539340056601</c:v>
                </c:pt>
                <c:pt idx="87753">
                  <c:v>0.98959099357772395</c:v>
                </c:pt>
                <c:pt idx="87754">
                  <c:v>0.99012033572351099</c:v>
                </c:pt>
                <c:pt idx="87755">
                  <c:v>0.98809958793101005</c:v>
                </c:pt>
                <c:pt idx="87756">
                  <c:v>0.99337469018629299</c:v>
                </c:pt>
                <c:pt idx="87757">
                  <c:v>0.98952473943571195</c:v>
                </c:pt>
                <c:pt idx="87758">
                  <c:v>0.99345703716902201</c:v>
                </c:pt>
                <c:pt idx="87759">
                  <c:v>0.98781635950520896</c:v>
                </c:pt>
                <c:pt idx="87760">
                  <c:v>0.99167971861501703</c:v>
                </c:pt>
                <c:pt idx="87761">
                  <c:v>0.99017032269491501</c:v>
                </c:pt>
                <c:pt idx="87762">
                  <c:v>0.98749415611453095</c:v>
                </c:pt>
                <c:pt idx="87763">
                  <c:v>0.99158714868191</c:v>
                </c:pt>
                <c:pt idx="87764">
                  <c:v>0.99153315988063095</c:v>
                </c:pt>
                <c:pt idx="87765">
                  <c:v>0.99172315290795299</c:v>
                </c:pt>
                <c:pt idx="87766">
                  <c:v>0.99221071423599005</c:v>
                </c:pt>
                <c:pt idx="87767">
                  <c:v>0.99000774310776096</c:v>
                </c:pt>
                <c:pt idx="87768">
                  <c:v>0.98908987401258497</c:v>
                </c:pt>
                <c:pt idx="87769">
                  <c:v>0.99382385602232903</c:v>
                </c:pt>
                <c:pt idx="87770">
                  <c:v>0.98851572324085302</c:v>
                </c:pt>
                <c:pt idx="87771">
                  <c:v>0.993598157218338</c:v>
                </c:pt>
                <c:pt idx="87772">
                  <c:v>0.98997701693370299</c:v>
                </c:pt>
                <c:pt idx="87773">
                  <c:v>0.99007265651591803</c:v>
                </c:pt>
                <c:pt idx="87774">
                  <c:v>0.99234283097401199</c:v>
                </c:pt>
                <c:pt idx="87775">
                  <c:v>0.98778086587306702</c:v>
                </c:pt>
                <c:pt idx="87776">
                  <c:v>0.98701821524273403</c:v>
                </c:pt>
                <c:pt idx="87777">
                  <c:v>0.99241961117660205</c:v>
                </c:pt>
                <c:pt idx="87778">
                  <c:v>0.99015448290720598</c:v>
                </c:pt>
                <c:pt idx="87779">
                  <c:v>0.99043071669977301</c:v>
                </c:pt>
                <c:pt idx="87780">
                  <c:v>0.99039430096028103</c:v>
                </c:pt>
                <c:pt idx="87781">
                  <c:v>0.99245220051569005</c:v>
                </c:pt>
                <c:pt idx="87782">
                  <c:v>0.99222982356968203</c:v>
                </c:pt>
                <c:pt idx="87783">
                  <c:v>0.98753565164101897</c:v>
                </c:pt>
                <c:pt idx="87784">
                  <c:v>0.99040836925239195</c:v>
                </c:pt>
                <c:pt idx="87785">
                  <c:v>0.98977768092159801</c:v>
                </c:pt>
                <c:pt idx="87786">
                  <c:v>0.99077360450552499</c:v>
                </c:pt>
                <c:pt idx="87787">
                  <c:v>0.98892989680406296</c:v>
                </c:pt>
                <c:pt idx="87788">
                  <c:v>0.98888362782879802</c:v>
                </c:pt>
                <c:pt idx="87789">
                  <c:v>0.99085018001617198</c:v>
                </c:pt>
                <c:pt idx="87790">
                  <c:v>0.98686392070594298</c:v>
                </c:pt>
                <c:pt idx="87791">
                  <c:v>0.99258017434041601</c:v>
                </c:pt>
                <c:pt idx="87792">
                  <c:v>0.99164500269207401</c:v>
                </c:pt>
                <c:pt idx="87793">
                  <c:v>0.99434128441216996</c:v>
                </c:pt>
                <c:pt idx="87794">
                  <c:v>0.99019883985963597</c:v>
                </c:pt>
                <c:pt idx="87795">
                  <c:v>0.99228294481158696</c:v>
                </c:pt>
                <c:pt idx="87796">
                  <c:v>0.98969526364494598</c:v>
                </c:pt>
                <c:pt idx="87797">
                  <c:v>0.98933706171963298</c:v>
                </c:pt>
                <c:pt idx="87798">
                  <c:v>0.99013430470251296</c:v>
                </c:pt>
                <c:pt idx="87799">
                  <c:v>0.99431629765303897</c:v>
                </c:pt>
                <c:pt idx="87800">
                  <c:v>0.98907542544358396</c:v>
                </c:pt>
                <c:pt idx="87801">
                  <c:v>0.99158729477446805</c:v>
                </c:pt>
                <c:pt idx="87802">
                  <c:v>0.989673549674007</c:v>
                </c:pt>
                <c:pt idx="87803">
                  <c:v>0.98936120273446804</c:v>
                </c:pt>
                <c:pt idx="87804">
                  <c:v>0.99120158747001197</c:v>
                </c:pt>
                <c:pt idx="87805">
                  <c:v>0.99207515774177402</c:v>
                </c:pt>
                <c:pt idx="87806">
                  <c:v>0.987478596886182</c:v>
                </c:pt>
                <c:pt idx="87807">
                  <c:v>0.98854847834748705</c:v>
                </c:pt>
                <c:pt idx="87808">
                  <c:v>0.98941765830694794</c:v>
                </c:pt>
                <c:pt idx="87809">
                  <c:v>0.99371465810530202</c:v>
                </c:pt>
                <c:pt idx="87810">
                  <c:v>0.99048364575120795</c:v>
                </c:pt>
                <c:pt idx="87811">
                  <c:v>0.98962203858296305</c:v>
                </c:pt>
                <c:pt idx="87812">
                  <c:v>0.99315691787691796</c:v>
                </c:pt>
                <c:pt idx="87813">
                  <c:v>0.98883745368342901</c:v>
                </c:pt>
                <c:pt idx="87814">
                  <c:v>0.98783474999624199</c:v>
                </c:pt>
                <c:pt idx="87815">
                  <c:v>0.99388279499546195</c:v>
                </c:pt>
                <c:pt idx="87816">
                  <c:v>0.98785814318795995</c:v>
                </c:pt>
                <c:pt idx="87817">
                  <c:v>0.988526534804268</c:v>
                </c:pt>
                <c:pt idx="87818">
                  <c:v>0.991907267876041</c:v>
                </c:pt>
                <c:pt idx="87819">
                  <c:v>0.99056953957232496</c:v>
                </c:pt>
                <c:pt idx="87820">
                  <c:v>0.99235164147853605</c:v>
                </c:pt>
                <c:pt idx="87821">
                  <c:v>0.98692587847253299</c:v>
                </c:pt>
                <c:pt idx="87822">
                  <c:v>0.98975596917227204</c:v>
                </c:pt>
                <c:pt idx="87823">
                  <c:v>0.98831580229822802</c:v>
                </c:pt>
                <c:pt idx="87824">
                  <c:v>0.98813442828140396</c:v>
                </c:pt>
                <c:pt idx="87825">
                  <c:v>0.98881655546754099</c:v>
                </c:pt>
                <c:pt idx="87826">
                  <c:v>0.98753306122695605</c:v>
                </c:pt>
                <c:pt idx="87827">
                  <c:v>0.990894652143673</c:v>
                </c:pt>
                <c:pt idx="87828">
                  <c:v>0.98646998370655004</c:v>
                </c:pt>
                <c:pt idx="87829">
                  <c:v>0.99104107339795999</c:v>
                </c:pt>
                <c:pt idx="87830">
                  <c:v>0.98918642169084703</c:v>
                </c:pt>
                <c:pt idx="87831">
                  <c:v>0.99161058126484802</c:v>
                </c:pt>
                <c:pt idx="87832">
                  <c:v>0.98733228966529396</c:v>
                </c:pt>
                <c:pt idx="87833">
                  <c:v>0.99295985688091704</c:v>
                </c:pt>
                <c:pt idx="87834">
                  <c:v>0.99174394588076098</c:v>
                </c:pt>
                <c:pt idx="87835">
                  <c:v>0.98978621423760405</c:v>
                </c:pt>
                <c:pt idx="87836">
                  <c:v>0.99338433032255002</c:v>
                </c:pt>
                <c:pt idx="87837">
                  <c:v>0.98738364523912503</c:v>
                </c:pt>
                <c:pt idx="87838">
                  <c:v>0.99188115531065002</c:v>
                </c:pt>
                <c:pt idx="87839">
                  <c:v>0.98824998567078903</c:v>
                </c:pt>
                <c:pt idx="87840">
                  <c:v>0.987864773028025</c:v>
                </c:pt>
                <c:pt idx="87841">
                  <c:v>0.99512754780851298</c:v>
                </c:pt>
                <c:pt idx="87842">
                  <c:v>0.98698736677096999</c:v>
                </c:pt>
                <c:pt idx="87843">
                  <c:v>0.99203411703021005</c:v>
                </c:pt>
                <c:pt idx="87844">
                  <c:v>0.99027638553085995</c:v>
                </c:pt>
                <c:pt idx="87845">
                  <c:v>0.98659038312347702</c:v>
                </c:pt>
                <c:pt idx="87846">
                  <c:v>0.99319884109631196</c:v>
                </c:pt>
                <c:pt idx="87847">
                  <c:v>0.98630632458117495</c:v>
                </c:pt>
                <c:pt idx="87848">
                  <c:v>0.99185834628305103</c:v>
                </c:pt>
                <c:pt idx="87849">
                  <c:v>0.99364255031624205</c:v>
                </c:pt>
                <c:pt idx="87850">
                  <c:v>0.98692755171178703</c:v>
                </c:pt>
                <c:pt idx="87851">
                  <c:v>0.99226963276999902</c:v>
                </c:pt>
                <c:pt idx="87852">
                  <c:v>0.98726107048904399</c:v>
                </c:pt>
                <c:pt idx="87853">
                  <c:v>0.98893478657196399</c:v>
                </c:pt>
                <c:pt idx="87854">
                  <c:v>0.98685442924977496</c:v>
                </c:pt>
                <c:pt idx="87855">
                  <c:v>0.99181570829065202</c:v>
                </c:pt>
                <c:pt idx="87856">
                  <c:v>0.99138467780261097</c:v>
                </c:pt>
                <c:pt idx="87857">
                  <c:v>0.98769904418669696</c:v>
                </c:pt>
                <c:pt idx="87858">
                  <c:v>0.99085380857690997</c:v>
                </c:pt>
                <c:pt idx="87859">
                  <c:v>0.99241778695937899</c:v>
                </c:pt>
                <c:pt idx="87860">
                  <c:v>0.99080329365094499</c:v>
                </c:pt>
                <c:pt idx="87861">
                  <c:v>0.99277354363322001</c:v>
                </c:pt>
                <c:pt idx="87862">
                  <c:v>0.98868570678295797</c:v>
                </c:pt>
                <c:pt idx="87863">
                  <c:v>0.98661980539656602</c:v>
                </c:pt>
                <c:pt idx="87864">
                  <c:v>0.99006935334939805</c:v>
                </c:pt>
                <c:pt idx="87865">
                  <c:v>0.99254437318389099</c:v>
                </c:pt>
                <c:pt idx="87866">
                  <c:v>0.98956129361542</c:v>
                </c:pt>
                <c:pt idx="87867">
                  <c:v>0.987495245878654</c:v>
                </c:pt>
                <c:pt idx="87868">
                  <c:v>0.98991649017737904</c:v>
                </c:pt>
                <c:pt idx="87869">
                  <c:v>0.993778468366601</c:v>
                </c:pt>
                <c:pt idx="87870">
                  <c:v>0.98865796796277805</c:v>
                </c:pt>
                <c:pt idx="87871">
                  <c:v>0.98843933456250599</c:v>
                </c:pt>
                <c:pt idx="87872">
                  <c:v>0.98957679960332201</c:v>
                </c:pt>
                <c:pt idx="87873">
                  <c:v>0.98618587154738602</c:v>
                </c:pt>
                <c:pt idx="87874">
                  <c:v>0.99236986392036597</c:v>
                </c:pt>
                <c:pt idx="87875">
                  <c:v>0.99254626580495697</c:v>
                </c:pt>
                <c:pt idx="87876">
                  <c:v>0.988685374887327</c:v>
                </c:pt>
                <c:pt idx="87877">
                  <c:v>0.99146976937236098</c:v>
                </c:pt>
                <c:pt idx="87878">
                  <c:v>0.99426516815781696</c:v>
                </c:pt>
                <c:pt idx="87879">
                  <c:v>0.99032886792868602</c:v>
                </c:pt>
                <c:pt idx="87880">
                  <c:v>0.99290950813652101</c:v>
                </c:pt>
                <c:pt idx="87881">
                  <c:v>0.98927894952612905</c:v>
                </c:pt>
                <c:pt idx="87882">
                  <c:v>0.99118885486109398</c:v>
                </c:pt>
                <c:pt idx="87883">
                  <c:v>0.98797044378436305</c:v>
                </c:pt>
                <c:pt idx="87884">
                  <c:v>0.99010805567089399</c:v>
                </c:pt>
                <c:pt idx="87885">
                  <c:v>0.992216506070971</c:v>
                </c:pt>
                <c:pt idx="87886">
                  <c:v>0.98805130194468505</c:v>
                </c:pt>
                <c:pt idx="87887">
                  <c:v>0.99016848160695004</c:v>
                </c:pt>
                <c:pt idx="87888">
                  <c:v>0.99096134322952001</c:v>
                </c:pt>
                <c:pt idx="87889">
                  <c:v>0.98986564740092997</c:v>
                </c:pt>
                <c:pt idx="87890">
                  <c:v>0.99096963534318405</c:v>
                </c:pt>
                <c:pt idx="87891">
                  <c:v>0.98774383014881795</c:v>
                </c:pt>
                <c:pt idx="87892">
                  <c:v>0.99007354552099902</c:v>
                </c:pt>
                <c:pt idx="87893">
                  <c:v>0.98915756878065997</c:v>
                </c:pt>
                <c:pt idx="87894">
                  <c:v>0.98989631584516302</c:v>
                </c:pt>
                <c:pt idx="87895">
                  <c:v>0.98909103301740897</c:v>
                </c:pt>
                <c:pt idx="87896">
                  <c:v>0.98796974731240605</c:v>
                </c:pt>
                <c:pt idx="87897">
                  <c:v>0.99178539931705201</c:v>
                </c:pt>
                <c:pt idx="87898">
                  <c:v>0.99187596700104497</c:v>
                </c:pt>
                <c:pt idx="87899">
                  <c:v>0.99333886327685905</c:v>
                </c:pt>
                <c:pt idx="87900">
                  <c:v>0.99150930009915395</c:v>
                </c:pt>
                <c:pt idx="87901">
                  <c:v>0.99015652846817803</c:v>
                </c:pt>
                <c:pt idx="87902">
                  <c:v>0.98806357394186195</c:v>
                </c:pt>
                <c:pt idx="87903">
                  <c:v>0.99006134958652103</c:v>
                </c:pt>
                <c:pt idx="87904">
                  <c:v>0.98746038410359305</c:v>
                </c:pt>
                <c:pt idx="87905">
                  <c:v>0.99137300372797998</c:v>
                </c:pt>
                <c:pt idx="87906">
                  <c:v>0.99154264592358099</c:v>
                </c:pt>
                <c:pt idx="87907">
                  <c:v>0.98978552534948405</c:v>
                </c:pt>
                <c:pt idx="87908">
                  <c:v>0.99153857061431505</c:v>
                </c:pt>
                <c:pt idx="87909">
                  <c:v>0.99090187808740104</c:v>
                </c:pt>
                <c:pt idx="87910">
                  <c:v>0.99029266637265501</c:v>
                </c:pt>
                <c:pt idx="87911">
                  <c:v>0.99112592146038803</c:v>
                </c:pt>
                <c:pt idx="87912">
                  <c:v>0.99312592070890904</c:v>
                </c:pt>
                <c:pt idx="87913">
                  <c:v>0.98612839485929504</c:v>
                </c:pt>
                <c:pt idx="87914">
                  <c:v>0.98732546177632297</c:v>
                </c:pt>
                <c:pt idx="87915">
                  <c:v>0.98819935690238903</c:v>
                </c:pt>
                <c:pt idx="87916">
                  <c:v>0.98792338901825605</c:v>
                </c:pt>
                <c:pt idx="87917">
                  <c:v>0.98655872007180001</c:v>
                </c:pt>
                <c:pt idx="87918">
                  <c:v>0.988427901708824</c:v>
                </c:pt>
                <c:pt idx="87919">
                  <c:v>0.99347780611787995</c:v>
                </c:pt>
                <c:pt idx="87920">
                  <c:v>0.987939955215139</c:v>
                </c:pt>
                <c:pt idx="87921">
                  <c:v>0.98859158456538099</c:v>
                </c:pt>
                <c:pt idx="87922">
                  <c:v>0.99134666754367395</c:v>
                </c:pt>
                <c:pt idx="87923">
                  <c:v>0.99092960710279698</c:v>
                </c:pt>
                <c:pt idx="87924">
                  <c:v>0.99031708177837097</c:v>
                </c:pt>
                <c:pt idx="87925">
                  <c:v>0.98842320598668498</c:v>
                </c:pt>
                <c:pt idx="87926">
                  <c:v>0.98925268527210297</c:v>
                </c:pt>
                <c:pt idx="87927">
                  <c:v>0.98927533267532197</c:v>
                </c:pt>
                <c:pt idx="87928">
                  <c:v>0.98795258328227697</c:v>
                </c:pt>
                <c:pt idx="87929">
                  <c:v>0.988098239941817</c:v>
                </c:pt>
                <c:pt idx="87930">
                  <c:v>0.99381529649121403</c:v>
                </c:pt>
                <c:pt idx="87931">
                  <c:v>0.98977565649204402</c:v>
                </c:pt>
                <c:pt idx="87932">
                  <c:v>0.99120500102652898</c:v>
                </c:pt>
                <c:pt idx="87933">
                  <c:v>0.99276040795181397</c:v>
                </c:pt>
                <c:pt idx="87934">
                  <c:v>0.99421674704980101</c:v>
                </c:pt>
                <c:pt idx="87935">
                  <c:v>0.987992840390719</c:v>
                </c:pt>
                <c:pt idx="87936">
                  <c:v>0.99007231464066603</c:v>
                </c:pt>
                <c:pt idx="87937">
                  <c:v>0.993696957846953</c:v>
                </c:pt>
                <c:pt idx="87938">
                  <c:v>0.98583378892909801</c:v>
                </c:pt>
                <c:pt idx="87939">
                  <c:v>0.99184946463833401</c:v>
                </c:pt>
                <c:pt idx="87940">
                  <c:v>0.99286574776697001</c:v>
                </c:pt>
                <c:pt idx="87941">
                  <c:v>0.98688115472506799</c:v>
                </c:pt>
                <c:pt idx="87942">
                  <c:v>0.99006103305831605</c:v>
                </c:pt>
                <c:pt idx="87943">
                  <c:v>0.99224754155407702</c:v>
                </c:pt>
                <c:pt idx="87944">
                  <c:v>0.988485671445134</c:v>
                </c:pt>
                <c:pt idx="87945">
                  <c:v>0.98757106738195899</c:v>
                </c:pt>
                <c:pt idx="87946">
                  <c:v>0.99140685126123895</c:v>
                </c:pt>
                <c:pt idx="87947">
                  <c:v>0.98861160501902701</c:v>
                </c:pt>
                <c:pt idx="87948">
                  <c:v>0.993058120309118</c:v>
                </c:pt>
                <c:pt idx="87949">
                  <c:v>0.99078464928743504</c:v>
                </c:pt>
                <c:pt idx="87950">
                  <c:v>0.98905407367440401</c:v>
                </c:pt>
                <c:pt idx="87951">
                  <c:v>0.99259242977304596</c:v>
                </c:pt>
                <c:pt idx="87952">
                  <c:v>0.98853314395650005</c:v>
                </c:pt>
                <c:pt idx="87953">
                  <c:v>0.99093673162638696</c:v>
                </c:pt>
                <c:pt idx="87954">
                  <c:v>0.98948732287856001</c:v>
                </c:pt>
                <c:pt idx="87955">
                  <c:v>0.99201287404566796</c:v>
                </c:pt>
                <c:pt idx="87956">
                  <c:v>0.98856994435601497</c:v>
                </c:pt>
                <c:pt idx="87957">
                  <c:v>0.99156675274139905</c:v>
                </c:pt>
                <c:pt idx="87958">
                  <c:v>0.99269708907781795</c:v>
                </c:pt>
                <c:pt idx="87959">
                  <c:v>0.99150266949327404</c:v>
                </c:pt>
                <c:pt idx="87960">
                  <c:v>0.98949494004570804</c:v>
                </c:pt>
                <c:pt idx="87961">
                  <c:v>0.99107357313495503</c:v>
                </c:pt>
                <c:pt idx="87962">
                  <c:v>0.99002803994008304</c:v>
                </c:pt>
                <c:pt idx="87963">
                  <c:v>0.98638738825776795</c:v>
                </c:pt>
                <c:pt idx="87964">
                  <c:v>0.99263885768184101</c:v>
                </c:pt>
                <c:pt idx="87965">
                  <c:v>0.99182688949339304</c:v>
                </c:pt>
                <c:pt idx="87966">
                  <c:v>0.98988299074238195</c:v>
                </c:pt>
                <c:pt idx="87967">
                  <c:v>0.98680585281060795</c:v>
                </c:pt>
                <c:pt idx="87968">
                  <c:v>0.99132875666957199</c:v>
                </c:pt>
                <c:pt idx="87969">
                  <c:v>0.99329740409600897</c:v>
                </c:pt>
                <c:pt idx="87970">
                  <c:v>0.988217558883275</c:v>
                </c:pt>
                <c:pt idx="87971">
                  <c:v>0.99024600980629796</c:v>
                </c:pt>
                <c:pt idx="87972">
                  <c:v>0.98899003483985903</c:v>
                </c:pt>
                <c:pt idx="87973">
                  <c:v>0.99358805988842203</c:v>
                </c:pt>
                <c:pt idx="87974">
                  <c:v>0.99047616097604096</c:v>
                </c:pt>
                <c:pt idx="87975">
                  <c:v>0.99053724833713697</c:v>
                </c:pt>
                <c:pt idx="87976">
                  <c:v>0.98970266533741502</c:v>
                </c:pt>
                <c:pt idx="87977">
                  <c:v>0.99354429674979305</c:v>
                </c:pt>
                <c:pt idx="87978">
                  <c:v>0.99086327629111004</c:v>
                </c:pt>
                <c:pt idx="87979">
                  <c:v>0.99208793792055305</c:v>
                </c:pt>
                <c:pt idx="87980">
                  <c:v>0.99219305253295798</c:v>
                </c:pt>
                <c:pt idx="87981">
                  <c:v>0.98984784863697295</c:v>
                </c:pt>
                <c:pt idx="87982">
                  <c:v>0.98844676078915505</c:v>
                </c:pt>
                <c:pt idx="87983">
                  <c:v>0.98615810018710703</c:v>
                </c:pt>
                <c:pt idx="87984">
                  <c:v>0.99204090709277704</c:v>
                </c:pt>
                <c:pt idx="87985">
                  <c:v>0.98978702328236601</c:v>
                </c:pt>
                <c:pt idx="87986">
                  <c:v>0.989035698322283</c:v>
                </c:pt>
                <c:pt idx="87987">
                  <c:v>0.99003376444223901</c:v>
                </c:pt>
                <c:pt idx="87988">
                  <c:v>0.99142042533007302</c:v>
                </c:pt>
                <c:pt idx="87989">
                  <c:v>0.99256477412924105</c:v>
                </c:pt>
                <c:pt idx="87990">
                  <c:v>0.98868362914263996</c:v>
                </c:pt>
                <c:pt idx="87991">
                  <c:v>0.98906357146901003</c:v>
                </c:pt>
                <c:pt idx="87992">
                  <c:v>0.991056774944161</c:v>
                </c:pt>
                <c:pt idx="87993">
                  <c:v>0.98779291907923095</c:v>
                </c:pt>
                <c:pt idx="87994">
                  <c:v>0.99221970693015304</c:v>
                </c:pt>
                <c:pt idx="87995">
                  <c:v>0.990527077165958</c:v>
                </c:pt>
                <c:pt idx="87996">
                  <c:v>0.98952931813211398</c:v>
                </c:pt>
                <c:pt idx="87997">
                  <c:v>0.993241802625209</c:v>
                </c:pt>
                <c:pt idx="87998">
                  <c:v>0.99213308753292795</c:v>
                </c:pt>
                <c:pt idx="87999">
                  <c:v>0.98830686291074499</c:v>
                </c:pt>
                <c:pt idx="88000">
                  <c:v>0.99188242967356599</c:v>
                </c:pt>
                <c:pt idx="88001">
                  <c:v>0.99017882172820804</c:v>
                </c:pt>
                <c:pt idx="88002">
                  <c:v>0.99196088758026002</c:v>
                </c:pt>
                <c:pt idx="88003">
                  <c:v>0.98974156289843096</c:v>
                </c:pt>
                <c:pt idx="88004">
                  <c:v>0.99000099585650003</c:v>
                </c:pt>
                <c:pt idx="88005">
                  <c:v>0.98731172361890296</c:v>
                </c:pt>
                <c:pt idx="88006">
                  <c:v>0.98859432327570396</c:v>
                </c:pt>
                <c:pt idx="88007">
                  <c:v>0.99074842172632605</c:v>
                </c:pt>
                <c:pt idx="88008">
                  <c:v>0.99039332908616495</c:v>
                </c:pt>
                <c:pt idx="88009">
                  <c:v>0.98795625118552899</c:v>
                </c:pt>
                <c:pt idx="88010">
                  <c:v>0.99149037136825302</c:v>
                </c:pt>
                <c:pt idx="88011">
                  <c:v>0.98695251796239403</c:v>
                </c:pt>
                <c:pt idx="88012">
                  <c:v>0.99360348301874002</c:v>
                </c:pt>
                <c:pt idx="88013">
                  <c:v>0.98910079969378195</c:v>
                </c:pt>
                <c:pt idx="88014">
                  <c:v>0.98777899020876703</c:v>
                </c:pt>
                <c:pt idx="88015">
                  <c:v>0.98746307032561598</c:v>
                </c:pt>
                <c:pt idx="88016">
                  <c:v>0.99357747933889595</c:v>
                </c:pt>
                <c:pt idx="88017">
                  <c:v>0.98727452178951502</c:v>
                </c:pt>
                <c:pt idx="88018">
                  <c:v>0.98811854814326205</c:v>
                </c:pt>
                <c:pt idx="88019">
                  <c:v>0.98858541269465905</c:v>
                </c:pt>
                <c:pt idx="88020">
                  <c:v>0.99031198475439497</c:v>
                </c:pt>
                <c:pt idx="88021">
                  <c:v>0.99169049557741995</c:v>
                </c:pt>
                <c:pt idx="88022">
                  <c:v>0.98856896258993299</c:v>
                </c:pt>
                <c:pt idx="88023">
                  <c:v>0.99253012283671305</c:v>
                </c:pt>
                <c:pt idx="88024">
                  <c:v>0.989362377665711</c:v>
                </c:pt>
                <c:pt idx="88025">
                  <c:v>0.99081120383048804</c:v>
                </c:pt>
                <c:pt idx="88026">
                  <c:v>0.98838749596866204</c:v>
                </c:pt>
                <c:pt idx="88027">
                  <c:v>0.99297741132894402</c:v>
                </c:pt>
                <c:pt idx="88028">
                  <c:v>0.988517146356089</c:v>
                </c:pt>
                <c:pt idx="88029">
                  <c:v>0.99006818871366997</c:v>
                </c:pt>
                <c:pt idx="88030">
                  <c:v>0.99017050373485505</c:v>
                </c:pt>
                <c:pt idx="88031">
                  <c:v>0.99079880241738305</c:v>
                </c:pt>
                <c:pt idx="88032">
                  <c:v>0.98730852114936096</c:v>
                </c:pt>
                <c:pt idx="88033">
                  <c:v>0.98881541336762901</c:v>
                </c:pt>
                <c:pt idx="88034">
                  <c:v>0.99480754079239697</c:v>
                </c:pt>
                <c:pt idx="88035">
                  <c:v>0.98752176978182105</c:v>
                </c:pt>
                <c:pt idx="88036">
                  <c:v>0.99075741460070199</c:v>
                </c:pt>
                <c:pt idx="88037">
                  <c:v>0.994903500860565</c:v>
                </c:pt>
                <c:pt idx="88038">
                  <c:v>0.98693214464847101</c:v>
                </c:pt>
                <c:pt idx="88039">
                  <c:v>0.98987884566544104</c:v>
                </c:pt>
                <c:pt idx="88040">
                  <c:v>0.99238694197698096</c:v>
                </c:pt>
                <c:pt idx="88041">
                  <c:v>0.99097763411554196</c:v>
                </c:pt>
                <c:pt idx="88042">
                  <c:v>0.98663884275152602</c:v>
                </c:pt>
                <c:pt idx="88043">
                  <c:v>0.99249243449143498</c:v>
                </c:pt>
                <c:pt idx="88044">
                  <c:v>0.99094624001452902</c:v>
                </c:pt>
                <c:pt idx="88045">
                  <c:v>0.99033741988359603</c:v>
                </c:pt>
                <c:pt idx="88046">
                  <c:v>0.99001667489808898</c:v>
                </c:pt>
                <c:pt idx="88047">
                  <c:v>0.98936758048531603</c:v>
                </c:pt>
                <c:pt idx="88048">
                  <c:v>0.99330856022161396</c:v>
                </c:pt>
                <c:pt idx="88049">
                  <c:v>0.98982591865620595</c:v>
                </c:pt>
                <c:pt idx="88050">
                  <c:v>0.99299406181138095</c:v>
                </c:pt>
                <c:pt idx="88051">
                  <c:v>0.98902090912729501</c:v>
                </c:pt>
                <c:pt idx="88052">
                  <c:v>0.99135278033480101</c:v>
                </c:pt>
                <c:pt idx="88053">
                  <c:v>0.99298071065634397</c:v>
                </c:pt>
                <c:pt idx="88054">
                  <c:v>0.98701969378691101</c:v>
                </c:pt>
                <c:pt idx="88055">
                  <c:v>0.99275819609552396</c:v>
                </c:pt>
                <c:pt idx="88056">
                  <c:v>0.99335029938654495</c:v>
                </c:pt>
                <c:pt idx="88057">
                  <c:v>0.98935033713351495</c:v>
                </c:pt>
                <c:pt idx="88058">
                  <c:v>0.98998376989980097</c:v>
                </c:pt>
                <c:pt idx="88059">
                  <c:v>0.99134756366896304</c:v>
                </c:pt>
                <c:pt idx="88060">
                  <c:v>0.99134739022816598</c:v>
                </c:pt>
                <c:pt idx="88061">
                  <c:v>0.99126143777838904</c:v>
                </c:pt>
                <c:pt idx="88062">
                  <c:v>0.98630631833261695</c:v>
                </c:pt>
                <c:pt idx="88063">
                  <c:v>0.99307324795489305</c:v>
                </c:pt>
                <c:pt idx="88064">
                  <c:v>0.98833486254253999</c:v>
                </c:pt>
                <c:pt idx="88065">
                  <c:v>0.99037854839440598</c:v>
                </c:pt>
                <c:pt idx="88066">
                  <c:v>0.98742334920442898</c:v>
                </c:pt>
                <c:pt idx="88067">
                  <c:v>0.99269872501012701</c:v>
                </c:pt>
                <c:pt idx="88068">
                  <c:v>0.99156316854804005</c:v>
                </c:pt>
                <c:pt idx="88069">
                  <c:v>0.99375589974466105</c:v>
                </c:pt>
                <c:pt idx="88070">
                  <c:v>0.98922004250345397</c:v>
                </c:pt>
                <c:pt idx="88071">
                  <c:v>0.989014316035287</c:v>
                </c:pt>
                <c:pt idx="88072">
                  <c:v>0.989243783804171</c:v>
                </c:pt>
                <c:pt idx="88073">
                  <c:v>0.990075074835713</c:v>
                </c:pt>
                <c:pt idx="88074">
                  <c:v>0.99371809087309304</c:v>
                </c:pt>
                <c:pt idx="88075">
                  <c:v>0.98971475422982502</c:v>
                </c:pt>
                <c:pt idx="88076">
                  <c:v>0.98888696355661998</c:v>
                </c:pt>
                <c:pt idx="88077">
                  <c:v>0.99284853422922204</c:v>
                </c:pt>
                <c:pt idx="88078">
                  <c:v>0.99357727191335898</c:v>
                </c:pt>
                <c:pt idx="88079">
                  <c:v>0.98800786537974095</c:v>
                </c:pt>
                <c:pt idx="88080">
                  <c:v>0.99309656341488395</c:v>
                </c:pt>
                <c:pt idx="88081">
                  <c:v>0.99119949436202504</c:v>
                </c:pt>
                <c:pt idx="88082">
                  <c:v>0.98666312099067799</c:v>
                </c:pt>
                <c:pt idx="88083">
                  <c:v>0.99331061064617399</c:v>
                </c:pt>
                <c:pt idx="88084">
                  <c:v>0.99048287822099101</c:v>
                </c:pt>
                <c:pt idx="88085">
                  <c:v>0.99157962735109695</c:v>
                </c:pt>
                <c:pt idx="88086">
                  <c:v>0.99101229721690298</c:v>
                </c:pt>
                <c:pt idx="88087">
                  <c:v>0.98808587425937899</c:v>
                </c:pt>
                <c:pt idx="88088">
                  <c:v>0.99375190705220395</c:v>
                </c:pt>
                <c:pt idx="88089">
                  <c:v>0.98797033696761005</c:v>
                </c:pt>
                <c:pt idx="88090">
                  <c:v>0.99356776034236904</c:v>
                </c:pt>
                <c:pt idx="88091">
                  <c:v>0.98943509989062595</c:v>
                </c:pt>
                <c:pt idx="88092">
                  <c:v>0.99352609885697296</c:v>
                </c:pt>
                <c:pt idx="88093">
                  <c:v>0.98745700651380197</c:v>
                </c:pt>
                <c:pt idx="88094">
                  <c:v>0.989356123548217</c:v>
                </c:pt>
                <c:pt idx="88095">
                  <c:v>0.99176999104808095</c:v>
                </c:pt>
                <c:pt idx="88096">
                  <c:v>0.98801133205554503</c:v>
                </c:pt>
                <c:pt idx="88097">
                  <c:v>0.98688747017610401</c:v>
                </c:pt>
                <c:pt idx="88098">
                  <c:v>0.99285117662904099</c:v>
                </c:pt>
                <c:pt idx="88099">
                  <c:v>0.98975736796173197</c:v>
                </c:pt>
                <c:pt idx="88100">
                  <c:v>0.98904260323417703</c:v>
                </c:pt>
                <c:pt idx="88101">
                  <c:v>0.99236404546630297</c:v>
                </c:pt>
                <c:pt idx="88102">
                  <c:v>0.99260550526898095</c:v>
                </c:pt>
                <c:pt idx="88103">
                  <c:v>0.98718620977328098</c:v>
                </c:pt>
                <c:pt idx="88104">
                  <c:v>0.99252667354242696</c:v>
                </c:pt>
                <c:pt idx="88105">
                  <c:v>0.98855926231282298</c:v>
                </c:pt>
                <c:pt idx="88106">
                  <c:v>0.993307649312407</c:v>
                </c:pt>
                <c:pt idx="88107">
                  <c:v>0.98717773234012396</c:v>
                </c:pt>
                <c:pt idx="88108">
                  <c:v>0.99215107387053603</c:v>
                </c:pt>
                <c:pt idx="88109">
                  <c:v>0.99042779802175995</c:v>
                </c:pt>
                <c:pt idx="88110">
                  <c:v>0.98956710321359898</c:v>
                </c:pt>
                <c:pt idx="88111">
                  <c:v>0.99067931722282998</c:v>
                </c:pt>
                <c:pt idx="88112">
                  <c:v>0.98800347958365897</c:v>
                </c:pt>
                <c:pt idx="88113">
                  <c:v>0.98964592134218399</c:v>
                </c:pt>
                <c:pt idx="88114">
                  <c:v>0.99234111471320996</c:v>
                </c:pt>
                <c:pt idx="88115">
                  <c:v>0.99163689548943601</c:v>
                </c:pt>
                <c:pt idx="88116">
                  <c:v>0.98823375420217896</c:v>
                </c:pt>
                <c:pt idx="88117">
                  <c:v>0.99188789464534599</c:v>
                </c:pt>
                <c:pt idx="88118">
                  <c:v>0.98712579381346099</c:v>
                </c:pt>
                <c:pt idx="88119">
                  <c:v>0.98629011475566697</c:v>
                </c:pt>
                <c:pt idx="88120">
                  <c:v>0.99129785779181601</c:v>
                </c:pt>
                <c:pt idx="88121">
                  <c:v>0.98720698526921002</c:v>
                </c:pt>
                <c:pt idx="88122">
                  <c:v>0.99253992578153205</c:v>
                </c:pt>
                <c:pt idx="88123">
                  <c:v>0.99172555295181197</c:v>
                </c:pt>
                <c:pt idx="88124">
                  <c:v>0.98797651051457303</c:v>
                </c:pt>
                <c:pt idx="88125">
                  <c:v>0.99279550469333</c:v>
                </c:pt>
                <c:pt idx="88126">
                  <c:v>0.98800586876752305</c:v>
                </c:pt>
                <c:pt idx="88127">
                  <c:v>0.98969510527464699</c:v>
                </c:pt>
                <c:pt idx="88128">
                  <c:v>0.98867229562230796</c:v>
                </c:pt>
                <c:pt idx="88129">
                  <c:v>0.98850192843922302</c:v>
                </c:pt>
                <c:pt idx="88130">
                  <c:v>0.98852019300734995</c:v>
                </c:pt>
                <c:pt idx="88131">
                  <c:v>0.98718719086763496</c:v>
                </c:pt>
                <c:pt idx="88132">
                  <c:v>0.98663631493065995</c:v>
                </c:pt>
                <c:pt idx="88133">
                  <c:v>0.99205355750021795</c:v>
                </c:pt>
                <c:pt idx="88134">
                  <c:v>0.98889108335838904</c:v>
                </c:pt>
                <c:pt idx="88135">
                  <c:v>0.98990037613966098</c:v>
                </c:pt>
                <c:pt idx="88136">
                  <c:v>0.99016359809999099</c:v>
                </c:pt>
                <c:pt idx="88137">
                  <c:v>0.99197323978299801</c:v>
                </c:pt>
                <c:pt idx="88138">
                  <c:v>0.99034265450285197</c:v>
                </c:pt>
                <c:pt idx="88139">
                  <c:v>0.99155699493570504</c:v>
                </c:pt>
                <c:pt idx="88140">
                  <c:v>0.99178425181416996</c:v>
                </c:pt>
                <c:pt idx="88141">
                  <c:v>0.987522800661499</c:v>
                </c:pt>
                <c:pt idx="88142">
                  <c:v>0.99047165830043404</c:v>
                </c:pt>
                <c:pt idx="88143">
                  <c:v>0.98935199553252695</c:v>
                </c:pt>
                <c:pt idx="88144">
                  <c:v>0.99273664359823399</c:v>
                </c:pt>
                <c:pt idx="88145">
                  <c:v>0.99230741910869502</c:v>
                </c:pt>
                <c:pt idx="88146">
                  <c:v>0.990791886924831</c:v>
                </c:pt>
                <c:pt idx="88147">
                  <c:v>0.99067480927426599</c:v>
                </c:pt>
                <c:pt idx="88148">
                  <c:v>0.99054987378725501</c:v>
                </c:pt>
                <c:pt idx="88149">
                  <c:v>0.99210471053653004</c:v>
                </c:pt>
                <c:pt idx="88150">
                  <c:v>0.99285263549839098</c:v>
                </c:pt>
                <c:pt idx="88151">
                  <c:v>0.98760900293077802</c:v>
                </c:pt>
                <c:pt idx="88152">
                  <c:v>0.99255429848974996</c:v>
                </c:pt>
                <c:pt idx="88153">
                  <c:v>0.99136116569296495</c:v>
                </c:pt>
                <c:pt idx="88154">
                  <c:v>0.99166197115953802</c:v>
                </c:pt>
                <c:pt idx="88155">
                  <c:v>0.98955652376478898</c:v>
                </c:pt>
                <c:pt idx="88156">
                  <c:v>0.99263843382490602</c:v>
                </c:pt>
                <c:pt idx="88157">
                  <c:v>0.98906298799429904</c:v>
                </c:pt>
                <c:pt idx="88158">
                  <c:v>0.98807015950093502</c:v>
                </c:pt>
                <c:pt idx="88159">
                  <c:v>0.99171150856432699</c:v>
                </c:pt>
                <c:pt idx="88160">
                  <c:v>0.98696175544434295</c:v>
                </c:pt>
                <c:pt idx="88161">
                  <c:v>0.99044084176938196</c:v>
                </c:pt>
                <c:pt idx="88162">
                  <c:v>0.990137041498243</c:v>
                </c:pt>
                <c:pt idx="88163">
                  <c:v>0.98789728457167902</c:v>
                </c:pt>
                <c:pt idx="88164">
                  <c:v>0.99135454998934902</c:v>
                </c:pt>
                <c:pt idx="88165">
                  <c:v>0.98959689362415604</c:v>
                </c:pt>
                <c:pt idx="88166">
                  <c:v>0.99193793066876601</c:v>
                </c:pt>
                <c:pt idx="88167">
                  <c:v>0.99004784866108198</c:v>
                </c:pt>
                <c:pt idx="88168">
                  <c:v>0.98741375484773597</c:v>
                </c:pt>
                <c:pt idx="88169">
                  <c:v>0.98929804858308701</c:v>
                </c:pt>
                <c:pt idx="88170">
                  <c:v>0.98846296101838704</c:v>
                </c:pt>
                <c:pt idx="88171">
                  <c:v>0.98942848408533501</c:v>
                </c:pt>
                <c:pt idx="88172">
                  <c:v>0.99189511314567402</c:v>
                </c:pt>
                <c:pt idx="88173">
                  <c:v>0.99485831226083998</c:v>
                </c:pt>
                <c:pt idx="88174">
                  <c:v>0.98879312743104897</c:v>
                </c:pt>
                <c:pt idx="88175">
                  <c:v>0.99007648405620097</c:v>
                </c:pt>
                <c:pt idx="88176">
                  <c:v>0.99152741660445498</c:v>
                </c:pt>
                <c:pt idx="88177">
                  <c:v>0.99201867246975095</c:v>
                </c:pt>
                <c:pt idx="88178">
                  <c:v>0.99169718885534897</c:v>
                </c:pt>
                <c:pt idx="88179">
                  <c:v>0.98936097490864905</c:v>
                </c:pt>
                <c:pt idx="88180">
                  <c:v>0.98967906011655704</c:v>
                </c:pt>
                <c:pt idx="88181">
                  <c:v>0.99054741479662101</c:v>
                </c:pt>
                <c:pt idx="88182">
                  <c:v>0.98657662189343898</c:v>
                </c:pt>
                <c:pt idx="88183">
                  <c:v>0.99488586365153098</c:v>
                </c:pt>
                <c:pt idx="88184">
                  <c:v>0.98999992908975998</c:v>
                </c:pt>
                <c:pt idx="88185">
                  <c:v>0.98749783792285195</c:v>
                </c:pt>
                <c:pt idx="88186">
                  <c:v>0.99177248442987898</c:v>
                </c:pt>
                <c:pt idx="88187">
                  <c:v>0.99224906823977899</c:v>
                </c:pt>
                <c:pt idx="88188">
                  <c:v>0.99361428467498702</c:v>
                </c:pt>
                <c:pt idx="88189">
                  <c:v>0.98725454173112703</c:v>
                </c:pt>
                <c:pt idx="88190">
                  <c:v>0.99285285849994598</c:v>
                </c:pt>
                <c:pt idx="88191">
                  <c:v>0.98889113296779596</c:v>
                </c:pt>
                <c:pt idx="88192">
                  <c:v>0.98912438123609203</c:v>
                </c:pt>
                <c:pt idx="88193">
                  <c:v>0.99221411691148298</c:v>
                </c:pt>
                <c:pt idx="88194">
                  <c:v>0.98617935551059199</c:v>
                </c:pt>
                <c:pt idx="88195">
                  <c:v>0.99270398517845404</c:v>
                </c:pt>
                <c:pt idx="88196">
                  <c:v>0.99142991798090496</c:v>
                </c:pt>
                <c:pt idx="88197">
                  <c:v>0.98733592117226898</c:v>
                </c:pt>
                <c:pt idx="88198">
                  <c:v>0.99429499786426301</c:v>
                </c:pt>
                <c:pt idx="88199">
                  <c:v>0.98781156225880995</c:v>
                </c:pt>
                <c:pt idx="88200">
                  <c:v>0.99055784328371099</c:v>
                </c:pt>
                <c:pt idx="88201">
                  <c:v>0.98844977525111999</c:v>
                </c:pt>
                <c:pt idx="88202">
                  <c:v>0.99037207968836305</c:v>
                </c:pt>
                <c:pt idx="88203">
                  <c:v>0.99084855291988805</c:v>
                </c:pt>
                <c:pt idx="88204">
                  <c:v>0.98813475388934702</c:v>
                </c:pt>
                <c:pt idx="88205">
                  <c:v>0.98853993482535996</c:v>
                </c:pt>
                <c:pt idx="88206">
                  <c:v>0.99213445493911601</c:v>
                </c:pt>
                <c:pt idx="88207">
                  <c:v>0.98930237036639501</c:v>
                </c:pt>
                <c:pt idx="88208">
                  <c:v>0.99023514141356594</c:v>
                </c:pt>
                <c:pt idx="88209">
                  <c:v>0.993219080998478</c:v>
                </c:pt>
                <c:pt idx="88210">
                  <c:v>0.98863397258900398</c:v>
                </c:pt>
                <c:pt idx="88211">
                  <c:v>0.98756553428122695</c:v>
                </c:pt>
                <c:pt idx="88212">
                  <c:v>0.99007884512142597</c:v>
                </c:pt>
                <c:pt idx="88213">
                  <c:v>0.99336933231112701</c:v>
                </c:pt>
                <c:pt idx="88214">
                  <c:v>0.98864838354058904</c:v>
                </c:pt>
                <c:pt idx="88215">
                  <c:v>0.98810180734365105</c:v>
                </c:pt>
                <c:pt idx="88216">
                  <c:v>0.98760747805711802</c:v>
                </c:pt>
                <c:pt idx="88217">
                  <c:v>0.98762637383666996</c:v>
                </c:pt>
                <c:pt idx="88218">
                  <c:v>0.99271406641226601</c:v>
                </c:pt>
                <c:pt idx="88219">
                  <c:v>0.992029748404193</c:v>
                </c:pt>
                <c:pt idx="88220">
                  <c:v>0.99068692881472598</c:v>
                </c:pt>
                <c:pt idx="88221">
                  <c:v>0.99348171582456002</c:v>
                </c:pt>
                <c:pt idx="88222">
                  <c:v>0.98911206326904499</c:v>
                </c:pt>
                <c:pt idx="88223">
                  <c:v>0.989367062462577</c:v>
                </c:pt>
                <c:pt idx="88224">
                  <c:v>0.98815266593828399</c:v>
                </c:pt>
                <c:pt idx="88225">
                  <c:v>0.991477817432322</c:v>
                </c:pt>
                <c:pt idx="88226">
                  <c:v>0.98971033500955397</c:v>
                </c:pt>
                <c:pt idx="88227">
                  <c:v>0.993207408400967</c:v>
                </c:pt>
                <c:pt idx="88228">
                  <c:v>0.98748021980293599</c:v>
                </c:pt>
                <c:pt idx="88229">
                  <c:v>0.99318486938972605</c:v>
                </c:pt>
                <c:pt idx="88230">
                  <c:v>0.99064244461409401</c:v>
                </c:pt>
                <c:pt idx="88231">
                  <c:v>0.99086939035872601</c:v>
                </c:pt>
                <c:pt idx="88232">
                  <c:v>0.99072062207276101</c:v>
                </c:pt>
                <c:pt idx="88233">
                  <c:v>0.99331926898969602</c:v>
                </c:pt>
                <c:pt idx="88234">
                  <c:v>0.98806115737896705</c:v>
                </c:pt>
                <c:pt idx="88235">
                  <c:v>0.98947841546650195</c:v>
                </c:pt>
                <c:pt idx="88236">
                  <c:v>0.98739434226104195</c:v>
                </c:pt>
                <c:pt idx="88237">
                  <c:v>0.99120182405728297</c:v>
                </c:pt>
                <c:pt idx="88238">
                  <c:v>0.987780608329757</c:v>
                </c:pt>
                <c:pt idx="88239">
                  <c:v>0.990613439585874</c:v>
                </c:pt>
                <c:pt idx="88240">
                  <c:v>0.99379881773146705</c:v>
                </c:pt>
                <c:pt idx="88241">
                  <c:v>0.98804362829454795</c:v>
                </c:pt>
                <c:pt idx="88242">
                  <c:v>0.99117009396981104</c:v>
                </c:pt>
                <c:pt idx="88243">
                  <c:v>0.98771805091236398</c:v>
                </c:pt>
                <c:pt idx="88244">
                  <c:v>0.991662436763041</c:v>
                </c:pt>
                <c:pt idx="88245">
                  <c:v>0.98768695314775201</c:v>
                </c:pt>
                <c:pt idx="88246">
                  <c:v>0.99253749279583903</c:v>
                </c:pt>
                <c:pt idx="88247">
                  <c:v>0.99099814153718402</c:v>
                </c:pt>
                <c:pt idx="88248">
                  <c:v>0.99233408534738698</c:v>
                </c:pt>
                <c:pt idx="88249">
                  <c:v>0.98649890953866803</c:v>
                </c:pt>
                <c:pt idx="88250">
                  <c:v>0.99336215840516195</c:v>
                </c:pt>
                <c:pt idx="88251">
                  <c:v>0.98745816866860803</c:v>
                </c:pt>
                <c:pt idx="88252">
                  <c:v>0.99420942126568801</c:v>
                </c:pt>
                <c:pt idx="88253">
                  <c:v>0.992037012288566</c:v>
                </c:pt>
                <c:pt idx="88254">
                  <c:v>0.99115295385116597</c:v>
                </c:pt>
                <c:pt idx="88255">
                  <c:v>0.98815061456234099</c:v>
                </c:pt>
                <c:pt idx="88256">
                  <c:v>0.99236640991017699</c:v>
                </c:pt>
                <c:pt idx="88257">
                  <c:v>0.98707169075539503</c:v>
                </c:pt>
                <c:pt idx="88258">
                  <c:v>0.98819614186459603</c:v>
                </c:pt>
                <c:pt idx="88259">
                  <c:v>0.98642596354694001</c:v>
                </c:pt>
                <c:pt idx="88260">
                  <c:v>0.99303638473250699</c:v>
                </c:pt>
                <c:pt idx="88261">
                  <c:v>0.99036081126611897</c:v>
                </c:pt>
                <c:pt idx="88262">
                  <c:v>0.98683350389304703</c:v>
                </c:pt>
                <c:pt idx="88263">
                  <c:v>0.98928487429636203</c:v>
                </c:pt>
                <c:pt idx="88264">
                  <c:v>0.993001255459801</c:v>
                </c:pt>
                <c:pt idx="88265">
                  <c:v>0.99064469614464701</c:v>
                </c:pt>
                <c:pt idx="88266">
                  <c:v>0.98936498104952497</c:v>
                </c:pt>
                <c:pt idx="88267">
                  <c:v>0.991743719406736</c:v>
                </c:pt>
                <c:pt idx="88268">
                  <c:v>0.98987170902041699</c:v>
                </c:pt>
                <c:pt idx="88269">
                  <c:v>0.98911913982144595</c:v>
                </c:pt>
                <c:pt idx="88270">
                  <c:v>0.98704279836398401</c:v>
                </c:pt>
                <c:pt idx="88271">
                  <c:v>0.99314474523865104</c:v>
                </c:pt>
                <c:pt idx="88272">
                  <c:v>0.98906597493540804</c:v>
                </c:pt>
                <c:pt idx="88273">
                  <c:v>0.98894169627806905</c:v>
                </c:pt>
                <c:pt idx="88274">
                  <c:v>0.99248418549990303</c:v>
                </c:pt>
                <c:pt idx="88275">
                  <c:v>0.99047482868243997</c:v>
                </c:pt>
                <c:pt idx="88276">
                  <c:v>0.98929221082671304</c:v>
                </c:pt>
                <c:pt idx="88277">
                  <c:v>0.98980829458332198</c:v>
                </c:pt>
                <c:pt idx="88278">
                  <c:v>0.99372080680027397</c:v>
                </c:pt>
                <c:pt idx="88279">
                  <c:v>0.99046894400894603</c:v>
                </c:pt>
                <c:pt idx="88280">
                  <c:v>0.98635972090414303</c:v>
                </c:pt>
                <c:pt idx="88281">
                  <c:v>0.99305998366007397</c:v>
                </c:pt>
                <c:pt idx="88282">
                  <c:v>0.98838723099234005</c:v>
                </c:pt>
                <c:pt idx="88283">
                  <c:v>0.99072713951268998</c:v>
                </c:pt>
                <c:pt idx="88284">
                  <c:v>0.98853520346421297</c:v>
                </c:pt>
                <c:pt idx="88285">
                  <c:v>0.98848294467558595</c:v>
                </c:pt>
                <c:pt idx="88286">
                  <c:v>0.99257574704241402</c:v>
                </c:pt>
                <c:pt idx="88287">
                  <c:v>0.98672667205184905</c:v>
                </c:pt>
                <c:pt idx="88288">
                  <c:v>0.98873505168132303</c:v>
                </c:pt>
                <c:pt idx="88289">
                  <c:v>0.98899770102030604</c:v>
                </c:pt>
                <c:pt idx="88290">
                  <c:v>0.98928094412032497</c:v>
                </c:pt>
                <c:pt idx="88291">
                  <c:v>0.988159219576492</c:v>
                </c:pt>
                <c:pt idx="88292">
                  <c:v>0.988128411084508</c:v>
                </c:pt>
                <c:pt idx="88293">
                  <c:v>0.99043916387394904</c:v>
                </c:pt>
                <c:pt idx="88294">
                  <c:v>0.99306028192400297</c:v>
                </c:pt>
                <c:pt idx="88295">
                  <c:v>0.98744864489485995</c:v>
                </c:pt>
                <c:pt idx="88296">
                  <c:v>0.99315834738890196</c:v>
                </c:pt>
                <c:pt idx="88297">
                  <c:v>0.98687292152275696</c:v>
                </c:pt>
                <c:pt idx="88298">
                  <c:v>0.987741683952014</c:v>
                </c:pt>
                <c:pt idx="88299">
                  <c:v>0.986851028337144</c:v>
                </c:pt>
                <c:pt idx="88300">
                  <c:v>0.99219200265857399</c:v>
                </c:pt>
                <c:pt idx="88301">
                  <c:v>0.98726243510910106</c:v>
                </c:pt>
                <c:pt idx="88302">
                  <c:v>0.98885023727104604</c:v>
                </c:pt>
                <c:pt idx="88303">
                  <c:v>0.99478255870385401</c:v>
                </c:pt>
                <c:pt idx="88304">
                  <c:v>0.98890558353343405</c:v>
                </c:pt>
                <c:pt idx="88305">
                  <c:v>0.987269465421305</c:v>
                </c:pt>
                <c:pt idx="88306">
                  <c:v>0.99210737954396</c:v>
                </c:pt>
                <c:pt idx="88307">
                  <c:v>0.98898224676694202</c:v>
                </c:pt>
                <c:pt idx="88308">
                  <c:v>0.99070797242489295</c:v>
                </c:pt>
                <c:pt idx="88309">
                  <c:v>0.99071126636728002</c:v>
                </c:pt>
                <c:pt idx="88310">
                  <c:v>0.98704763612796398</c:v>
                </c:pt>
                <c:pt idx="88311">
                  <c:v>0.99205951034759998</c:v>
                </c:pt>
                <c:pt idx="88312">
                  <c:v>0.98872244963404199</c:v>
                </c:pt>
                <c:pt idx="88313">
                  <c:v>0.98666422739594895</c:v>
                </c:pt>
                <c:pt idx="88314">
                  <c:v>0.99083826708126699</c:v>
                </c:pt>
                <c:pt idx="88315">
                  <c:v>0.99177679500741001</c:v>
                </c:pt>
                <c:pt idx="88316">
                  <c:v>0.99072604942022702</c:v>
                </c:pt>
                <c:pt idx="88317">
                  <c:v>0.99005133383760202</c:v>
                </c:pt>
                <c:pt idx="88318">
                  <c:v>0.988234854945234</c:v>
                </c:pt>
                <c:pt idx="88319">
                  <c:v>0.99154837879225199</c:v>
                </c:pt>
                <c:pt idx="88320">
                  <c:v>0.99133424415087201</c:v>
                </c:pt>
                <c:pt idx="88321">
                  <c:v>0.98949540902765298</c:v>
                </c:pt>
                <c:pt idx="88322">
                  <c:v>0.98937443304920802</c:v>
                </c:pt>
                <c:pt idx="88323">
                  <c:v>0.99083832527351001</c:v>
                </c:pt>
                <c:pt idx="88324">
                  <c:v>0.99301786546455295</c:v>
                </c:pt>
                <c:pt idx="88325">
                  <c:v>0.98674647627884704</c:v>
                </c:pt>
                <c:pt idx="88326">
                  <c:v>0.99021592778878897</c:v>
                </c:pt>
                <c:pt idx="88327">
                  <c:v>0.99357550586607801</c:v>
                </c:pt>
                <c:pt idx="88328">
                  <c:v>0.98963570755125496</c:v>
                </c:pt>
                <c:pt idx="88329">
                  <c:v>0.98943241610868904</c:v>
                </c:pt>
                <c:pt idx="88330">
                  <c:v>0.99213697222577502</c:v>
                </c:pt>
                <c:pt idx="88331">
                  <c:v>0.98827906420331901</c:v>
                </c:pt>
                <c:pt idx="88332">
                  <c:v>0.98717359100428703</c:v>
                </c:pt>
                <c:pt idx="88333">
                  <c:v>0.99108982488986797</c:v>
                </c:pt>
                <c:pt idx="88334">
                  <c:v>0.99069475316956801</c:v>
                </c:pt>
                <c:pt idx="88335">
                  <c:v>0.99326297531811203</c:v>
                </c:pt>
                <c:pt idx="88336">
                  <c:v>0.99040859636532796</c:v>
                </c:pt>
                <c:pt idx="88337">
                  <c:v>0.98936244968448905</c:v>
                </c:pt>
                <c:pt idx="88338">
                  <c:v>0.99362351529843296</c:v>
                </c:pt>
                <c:pt idx="88339">
                  <c:v>0.98796433471885303</c:v>
                </c:pt>
                <c:pt idx="88340">
                  <c:v>0.98840982487041695</c:v>
                </c:pt>
                <c:pt idx="88341">
                  <c:v>0.988076285155152</c:v>
                </c:pt>
                <c:pt idx="88342">
                  <c:v>0.98703568584658596</c:v>
                </c:pt>
                <c:pt idx="88343">
                  <c:v>0.99146278189919401</c:v>
                </c:pt>
                <c:pt idx="88344">
                  <c:v>0.989748149406249</c:v>
                </c:pt>
                <c:pt idx="88345">
                  <c:v>0.98864819008564397</c:v>
                </c:pt>
                <c:pt idx="88346">
                  <c:v>0.98866401568988405</c:v>
                </c:pt>
                <c:pt idx="88347">
                  <c:v>0.98776263045019097</c:v>
                </c:pt>
                <c:pt idx="88348">
                  <c:v>0.99013620873365404</c:v>
                </c:pt>
                <c:pt idx="88349">
                  <c:v>0.99049128673452402</c:v>
                </c:pt>
                <c:pt idx="88350">
                  <c:v>0.98795376408761704</c:v>
                </c:pt>
                <c:pt idx="88351">
                  <c:v>0.98976743766970998</c:v>
                </c:pt>
                <c:pt idx="88352">
                  <c:v>0.99396721780639397</c:v>
                </c:pt>
                <c:pt idx="88353">
                  <c:v>0.98912447410048199</c:v>
                </c:pt>
                <c:pt idx="88354">
                  <c:v>0.99172884470832801</c:v>
                </c:pt>
                <c:pt idx="88355">
                  <c:v>0.98975530983201299</c:v>
                </c:pt>
                <c:pt idx="88356">
                  <c:v>0.99194812745643401</c:v>
                </c:pt>
                <c:pt idx="88357">
                  <c:v>0.987675674979129</c:v>
                </c:pt>
                <c:pt idx="88358">
                  <c:v>0.98585721868367204</c:v>
                </c:pt>
                <c:pt idx="88359">
                  <c:v>0.98970758683919902</c:v>
                </c:pt>
                <c:pt idx="88360">
                  <c:v>0.98831517599816998</c:v>
                </c:pt>
                <c:pt idx="88361">
                  <c:v>0.98707703643830502</c:v>
                </c:pt>
                <c:pt idx="88362">
                  <c:v>0.98678779618855805</c:v>
                </c:pt>
                <c:pt idx="88363">
                  <c:v>0.99310693071791201</c:v>
                </c:pt>
                <c:pt idx="88364">
                  <c:v>0.98778749807002098</c:v>
                </c:pt>
                <c:pt idx="88365">
                  <c:v>0.98743811923161096</c:v>
                </c:pt>
                <c:pt idx="88366">
                  <c:v>0.98771227047777199</c:v>
                </c:pt>
                <c:pt idx="88367">
                  <c:v>0.989318456474087</c:v>
                </c:pt>
                <c:pt idx="88368">
                  <c:v>0.99042473464097303</c:v>
                </c:pt>
                <c:pt idx="88369">
                  <c:v>0.99221362346815001</c:v>
                </c:pt>
                <c:pt idx="88370">
                  <c:v>0.992814768310048</c:v>
                </c:pt>
                <c:pt idx="88371">
                  <c:v>0.98818825641282304</c:v>
                </c:pt>
                <c:pt idx="88372">
                  <c:v>0.98974480015066202</c:v>
                </c:pt>
                <c:pt idx="88373">
                  <c:v>0.99093996952496699</c:v>
                </c:pt>
                <c:pt idx="88374">
                  <c:v>0.99170124821998695</c:v>
                </c:pt>
                <c:pt idx="88375">
                  <c:v>0.98668227466053204</c:v>
                </c:pt>
                <c:pt idx="88376">
                  <c:v>0.993206050456656</c:v>
                </c:pt>
                <c:pt idx="88377">
                  <c:v>0.99203511751420004</c:v>
                </c:pt>
                <c:pt idx="88378">
                  <c:v>0.98719922037171703</c:v>
                </c:pt>
                <c:pt idx="88379">
                  <c:v>0.992770497578917</c:v>
                </c:pt>
                <c:pt idx="88380">
                  <c:v>0.98794702295352999</c:v>
                </c:pt>
                <c:pt idx="88381">
                  <c:v>0.99176093570443402</c:v>
                </c:pt>
                <c:pt idx="88382">
                  <c:v>0.99006370225963802</c:v>
                </c:pt>
                <c:pt idx="88383">
                  <c:v>0.98950780568895502</c:v>
                </c:pt>
                <c:pt idx="88384">
                  <c:v>0.99294438370305704</c:v>
                </c:pt>
                <c:pt idx="88385">
                  <c:v>0.99047961678216201</c:v>
                </c:pt>
                <c:pt idx="88386">
                  <c:v>0.987570856648602</c:v>
                </c:pt>
                <c:pt idx="88387">
                  <c:v>0.99151365246670198</c:v>
                </c:pt>
                <c:pt idx="88388">
                  <c:v>0.99002104544389402</c:v>
                </c:pt>
                <c:pt idx="88389">
                  <c:v>0.99243083279449995</c:v>
                </c:pt>
                <c:pt idx="88390">
                  <c:v>0.99078354248996703</c:v>
                </c:pt>
                <c:pt idx="88391">
                  <c:v>0.98725340300988296</c:v>
                </c:pt>
                <c:pt idx="88392">
                  <c:v>0.99244161817385601</c:v>
                </c:pt>
                <c:pt idx="88393">
                  <c:v>0.99157438321582503</c:v>
                </c:pt>
                <c:pt idx="88394">
                  <c:v>0.99225184780895503</c:v>
                </c:pt>
                <c:pt idx="88395">
                  <c:v>0.98901531954597399</c:v>
                </c:pt>
                <c:pt idx="88396">
                  <c:v>0.99085185768567796</c:v>
                </c:pt>
                <c:pt idx="88397">
                  <c:v>0.98973425849337004</c:v>
                </c:pt>
                <c:pt idx="88398">
                  <c:v>0.99071195920517396</c:v>
                </c:pt>
                <c:pt idx="88399">
                  <c:v>0.98925584842927605</c:v>
                </c:pt>
                <c:pt idx="88400">
                  <c:v>0.98703099755053003</c:v>
                </c:pt>
                <c:pt idx="88401">
                  <c:v>0.99257954045349095</c:v>
                </c:pt>
                <c:pt idx="88402">
                  <c:v>0.988679554245117</c:v>
                </c:pt>
                <c:pt idx="88403">
                  <c:v>0.98944939238058804</c:v>
                </c:pt>
                <c:pt idx="88404">
                  <c:v>0.991044307913721</c:v>
                </c:pt>
                <c:pt idx="88405">
                  <c:v>0.99126395294592295</c:v>
                </c:pt>
                <c:pt idx="88406">
                  <c:v>0.98922345078775598</c:v>
                </c:pt>
                <c:pt idx="88407">
                  <c:v>0.99358825263959705</c:v>
                </c:pt>
                <c:pt idx="88408">
                  <c:v>0.98879235053256498</c:v>
                </c:pt>
                <c:pt idx="88409">
                  <c:v>0.98976224338096297</c:v>
                </c:pt>
                <c:pt idx="88410">
                  <c:v>0.991905209695646</c:v>
                </c:pt>
                <c:pt idx="88411">
                  <c:v>0.98999588424406504</c:v>
                </c:pt>
                <c:pt idx="88412">
                  <c:v>0.99146746654861595</c:v>
                </c:pt>
                <c:pt idx="88413">
                  <c:v>0.99186088308290399</c:v>
                </c:pt>
                <c:pt idx="88414">
                  <c:v>0.990224220279318</c:v>
                </c:pt>
                <c:pt idx="88415">
                  <c:v>0.98880466330625305</c:v>
                </c:pt>
                <c:pt idx="88416">
                  <c:v>0.98971981769183004</c:v>
                </c:pt>
                <c:pt idx="88417">
                  <c:v>0.99043993323155699</c:v>
                </c:pt>
                <c:pt idx="88418">
                  <c:v>0.98702550719103999</c:v>
                </c:pt>
                <c:pt idx="88419">
                  <c:v>0.99051961913876396</c:v>
                </c:pt>
                <c:pt idx="88420">
                  <c:v>0.99027712652769495</c:v>
                </c:pt>
                <c:pt idx="88421">
                  <c:v>0.990780866807357</c:v>
                </c:pt>
                <c:pt idx="88422">
                  <c:v>0.98894488251407897</c:v>
                </c:pt>
                <c:pt idx="88423">
                  <c:v>0.99262418995050195</c:v>
                </c:pt>
                <c:pt idx="88424">
                  <c:v>0.98919927582638201</c:v>
                </c:pt>
                <c:pt idx="88425">
                  <c:v>0.99033664772791297</c:v>
                </c:pt>
                <c:pt idx="88426">
                  <c:v>0.98988735803822403</c:v>
                </c:pt>
                <c:pt idx="88427">
                  <c:v>0.98875686663852502</c:v>
                </c:pt>
                <c:pt idx="88428">
                  <c:v>0.98994346728007099</c:v>
                </c:pt>
                <c:pt idx="88429">
                  <c:v>0.99424490243547603</c:v>
                </c:pt>
                <c:pt idx="88430">
                  <c:v>0.98848693039368196</c:v>
                </c:pt>
                <c:pt idx="88431">
                  <c:v>0.98760155653640602</c:v>
                </c:pt>
                <c:pt idx="88432">
                  <c:v>0.99078288838335804</c:v>
                </c:pt>
                <c:pt idx="88433">
                  <c:v>0.99012001849451203</c:v>
                </c:pt>
                <c:pt idx="88434">
                  <c:v>0.98774635502480901</c:v>
                </c:pt>
                <c:pt idx="88435">
                  <c:v>0.98895053820324197</c:v>
                </c:pt>
                <c:pt idx="88436">
                  <c:v>0.98797096339936796</c:v>
                </c:pt>
                <c:pt idx="88437">
                  <c:v>0.99274503835846295</c:v>
                </c:pt>
                <c:pt idx="88438">
                  <c:v>0.99318708730592298</c:v>
                </c:pt>
                <c:pt idx="88439">
                  <c:v>0.990376798808139</c:v>
                </c:pt>
                <c:pt idx="88440">
                  <c:v>0.99156602225207402</c:v>
                </c:pt>
                <c:pt idx="88441">
                  <c:v>0.99205170916319296</c:v>
                </c:pt>
                <c:pt idx="88442">
                  <c:v>0.991100143632479</c:v>
                </c:pt>
                <c:pt idx="88443">
                  <c:v>0.98763619311159201</c:v>
                </c:pt>
                <c:pt idx="88444">
                  <c:v>0.99297273960208798</c:v>
                </c:pt>
                <c:pt idx="88445">
                  <c:v>0.99353014988571298</c:v>
                </c:pt>
                <c:pt idx="88446">
                  <c:v>0.98768582045200304</c:v>
                </c:pt>
                <c:pt idx="88447">
                  <c:v>0.99250618979803296</c:v>
                </c:pt>
                <c:pt idx="88448">
                  <c:v>0.99211502201838497</c:v>
                </c:pt>
                <c:pt idx="88449">
                  <c:v>0.98998491023971902</c:v>
                </c:pt>
                <c:pt idx="88450">
                  <c:v>0.991640257495922</c:v>
                </c:pt>
                <c:pt idx="88451">
                  <c:v>0.98975236047312398</c:v>
                </c:pt>
                <c:pt idx="88452">
                  <c:v>0.98820726066870601</c:v>
                </c:pt>
                <c:pt idx="88453">
                  <c:v>0.98959666877160901</c:v>
                </c:pt>
                <c:pt idx="88454">
                  <c:v>0.99288779581265196</c:v>
                </c:pt>
                <c:pt idx="88455">
                  <c:v>0.988364139075666</c:v>
                </c:pt>
                <c:pt idx="88456">
                  <c:v>0.992510924524305</c:v>
                </c:pt>
                <c:pt idx="88457">
                  <c:v>0.99004937115201797</c:v>
                </c:pt>
                <c:pt idx="88458">
                  <c:v>0.98619811007932401</c:v>
                </c:pt>
                <c:pt idx="88459">
                  <c:v>0.99035439999505903</c:v>
                </c:pt>
                <c:pt idx="88460">
                  <c:v>0.98760050113533904</c:v>
                </c:pt>
                <c:pt idx="88461">
                  <c:v>0.99015726246217095</c:v>
                </c:pt>
                <c:pt idx="88462">
                  <c:v>0.990135477953758</c:v>
                </c:pt>
                <c:pt idx="88463">
                  <c:v>0.99253367879313104</c:v>
                </c:pt>
                <c:pt idx="88464">
                  <c:v>0.98847953340743999</c:v>
                </c:pt>
                <c:pt idx="88465">
                  <c:v>0.99005864443805502</c:v>
                </c:pt>
                <c:pt idx="88466">
                  <c:v>0.99024824177960802</c:v>
                </c:pt>
                <c:pt idx="88467">
                  <c:v>0.99233918555860401</c:v>
                </c:pt>
                <c:pt idx="88468">
                  <c:v>0.98964659261246302</c:v>
                </c:pt>
                <c:pt idx="88469">
                  <c:v>0.99272607496130605</c:v>
                </c:pt>
                <c:pt idx="88470">
                  <c:v>0.98781153659169796</c:v>
                </c:pt>
                <c:pt idx="88471">
                  <c:v>0.98911185591546702</c:v>
                </c:pt>
                <c:pt idx="88472">
                  <c:v>0.99312987271325603</c:v>
                </c:pt>
                <c:pt idx="88473">
                  <c:v>0.98960405073468305</c:v>
                </c:pt>
                <c:pt idx="88474">
                  <c:v>0.98822580732798704</c:v>
                </c:pt>
                <c:pt idx="88475">
                  <c:v>0.99164354326317605</c:v>
                </c:pt>
                <c:pt idx="88476">
                  <c:v>0.99008698873999401</c:v>
                </c:pt>
                <c:pt idx="88477">
                  <c:v>0.99237189086412703</c:v>
                </c:pt>
                <c:pt idx="88478">
                  <c:v>0.99230481269823201</c:v>
                </c:pt>
                <c:pt idx="88479">
                  <c:v>0.988078556381352</c:v>
                </c:pt>
                <c:pt idx="88480">
                  <c:v>0.99229859500668605</c:v>
                </c:pt>
                <c:pt idx="88481">
                  <c:v>0.98869414589597104</c:v>
                </c:pt>
                <c:pt idx="88482">
                  <c:v>0.99293039516927695</c:v>
                </c:pt>
                <c:pt idx="88483">
                  <c:v>0.98849603547778497</c:v>
                </c:pt>
                <c:pt idx="88484">
                  <c:v>0.98959240697387496</c:v>
                </c:pt>
                <c:pt idx="88485">
                  <c:v>0.99046224577337605</c:v>
                </c:pt>
                <c:pt idx="88486">
                  <c:v>0.98872656496769296</c:v>
                </c:pt>
                <c:pt idx="88487">
                  <c:v>0.98794831531336302</c:v>
                </c:pt>
                <c:pt idx="88488">
                  <c:v>0.98948636136895496</c:v>
                </c:pt>
                <c:pt idx="88489">
                  <c:v>0.99343603244805001</c:v>
                </c:pt>
                <c:pt idx="88490">
                  <c:v>0.98890298192227999</c:v>
                </c:pt>
                <c:pt idx="88491">
                  <c:v>0.99080834556487296</c:v>
                </c:pt>
                <c:pt idx="88492">
                  <c:v>0.99422176218951996</c:v>
                </c:pt>
                <c:pt idx="88493">
                  <c:v>0.99068064625794505</c:v>
                </c:pt>
                <c:pt idx="88494">
                  <c:v>0.99149819702800701</c:v>
                </c:pt>
                <c:pt idx="88495">
                  <c:v>0.99023454997181903</c:v>
                </c:pt>
                <c:pt idx="88496">
                  <c:v>0.99201591510603004</c:v>
                </c:pt>
                <c:pt idx="88497">
                  <c:v>0.98791056459014204</c:v>
                </c:pt>
                <c:pt idx="88498">
                  <c:v>0.99187863116705699</c:v>
                </c:pt>
                <c:pt idx="88499">
                  <c:v>0.99211660268355095</c:v>
                </c:pt>
                <c:pt idx="88500">
                  <c:v>0.99189399509720699</c:v>
                </c:pt>
                <c:pt idx="88501">
                  <c:v>0.99043284930849196</c:v>
                </c:pt>
                <c:pt idx="88502">
                  <c:v>0.98964487323634898</c:v>
                </c:pt>
                <c:pt idx="88503">
                  <c:v>0.99026580443386403</c:v>
                </c:pt>
                <c:pt idx="88504">
                  <c:v>0.98927935910065601</c:v>
                </c:pt>
                <c:pt idx="88505">
                  <c:v>0.99014922450479403</c:v>
                </c:pt>
                <c:pt idx="88506">
                  <c:v>0.98930963293693697</c:v>
                </c:pt>
                <c:pt idx="88507">
                  <c:v>0.98783743390392698</c:v>
                </c:pt>
                <c:pt idx="88508">
                  <c:v>0.99090409208586805</c:v>
                </c:pt>
                <c:pt idx="88509">
                  <c:v>0.98963334748282505</c:v>
                </c:pt>
                <c:pt idx="88510">
                  <c:v>0.99154226570663695</c:v>
                </c:pt>
                <c:pt idx="88511">
                  <c:v>0.98836287176882298</c:v>
                </c:pt>
                <c:pt idx="88512">
                  <c:v>0.98838874678200195</c:v>
                </c:pt>
                <c:pt idx="88513">
                  <c:v>0.993121984927817</c:v>
                </c:pt>
                <c:pt idx="88514">
                  <c:v>0.98828028780516297</c:v>
                </c:pt>
                <c:pt idx="88515">
                  <c:v>0.98977827413381303</c:v>
                </c:pt>
                <c:pt idx="88516">
                  <c:v>0.98960219336622601</c:v>
                </c:pt>
                <c:pt idx="88517">
                  <c:v>0.98683939916615304</c:v>
                </c:pt>
                <c:pt idx="88518">
                  <c:v>0.99147640554463401</c:v>
                </c:pt>
                <c:pt idx="88519">
                  <c:v>0.99161658277930698</c:v>
                </c:pt>
                <c:pt idx="88520">
                  <c:v>0.99001498870457205</c:v>
                </c:pt>
                <c:pt idx="88521">
                  <c:v>0.98922735236214299</c:v>
                </c:pt>
                <c:pt idx="88522">
                  <c:v>0.99152811168389698</c:v>
                </c:pt>
                <c:pt idx="88523">
                  <c:v>0.98779280962856997</c:v>
                </c:pt>
                <c:pt idx="88524">
                  <c:v>0.99304414572046096</c:v>
                </c:pt>
                <c:pt idx="88525">
                  <c:v>0.99264954181671905</c:v>
                </c:pt>
                <c:pt idx="88526">
                  <c:v>0.99011993687389199</c:v>
                </c:pt>
                <c:pt idx="88527">
                  <c:v>0.98886949120478096</c:v>
                </c:pt>
                <c:pt idx="88528">
                  <c:v>0.99018243532330397</c:v>
                </c:pt>
                <c:pt idx="88529">
                  <c:v>0.99119956549036503</c:v>
                </c:pt>
                <c:pt idx="88530">
                  <c:v>0.98871230661158604</c:v>
                </c:pt>
                <c:pt idx="88531">
                  <c:v>0.99229303765299504</c:v>
                </c:pt>
                <c:pt idx="88532">
                  <c:v>0.98973319337977395</c:v>
                </c:pt>
                <c:pt idx="88533">
                  <c:v>0.99297736554069504</c:v>
                </c:pt>
                <c:pt idx="88534">
                  <c:v>0.99163877921423804</c:v>
                </c:pt>
                <c:pt idx="88535">
                  <c:v>0.98887767453270603</c:v>
                </c:pt>
                <c:pt idx="88536">
                  <c:v>0.98933744607534801</c:v>
                </c:pt>
                <c:pt idx="88537">
                  <c:v>0.99131697102208305</c:v>
                </c:pt>
                <c:pt idx="88538">
                  <c:v>0.99124121379019903</c:v>
                </c:pt>
                <c:pt idx="88539">
                  <c:v>0.98838973132448704</c:v>
                </c:pt>
                <c:pt idx="88540">
                  <c:v>0.98923667928888803</c:v>
                </c:pt>
                <c:pt idx="88541">
                  <c:v>0.98778429464414197</c:v>
                </c:pt>
                <c:pt idx="88542">
                  <c:v>0.99157301442230505</c:v>
                </c:pt>
                <c:pt idx="88543">
                  <c:v>0.99098285173631095</c:v>
                </c:pt>
                <c:pt idx="88544">
                  <c:v>0.989964791994144</c:v>
                </c:pt>
                <c:pt idx="88545">
                  <c:v>0.99002130034105496</c:v>
                </c:pt>
                <c:pt idx="88546">
                  <c:v>0.99297992036773797</c:v>
                </c:pt>
                <c:pt idx="88547">
                  <c:v>0.99091648337551896</c:v>
                </c:pt>
                <c:pt idx="88548">
                  <c:v>0.99275616856323501</c:v>
                </c:pt>
                <c:pt idx="88549">
                  <c:v>0.98743451611774102</c:v>
                </c:pt>
                <c:pt idx="88550">
                  <c:v>0.99142769207407</c:v>
                </c:pt>
                <c:pt idx="88551">
                  <c:v>0.9877406979508</c:v>
                </c:pt>
                <c:pt idx="88552">
                  <c:v>0.99066764760498305</c:v>
                </c:pt>
                <c:pt idx="88553">
                  <c:v>0.98953572942101697</c:v>
                </c:pt>
                <c:pt idx="88554">
                  <c:v>0.99400012910900404</c:v>
                </c:pt>
                <c:pt idx="88555">
                  <c:v>0.98747915397805197</c:v>
                </c:pt>
                <c:pt idx="88556">
                  <c:v>0.98536117637277698</c:v>
                </c:pt>
                <c:pt idx="88557">
                  <c:v>0.99264491041844105</c:v>
                </c:pt>
                <c:pt idx="88558">
                  <c:v>0.99082526461238096</c:v>
                </c:pt>
                <c:pt idx="88559">
                  <c:v>0.99185556403670305</c:v>
                </c:pt>
                <c:pt idx="88560">
                  <c:v>0.98947597208646698</c:v>
                </c:pt>
                <c:pt idx="88561">
                  <c:v>0.99289574040399498</c:v>
                </c:pt>
                <c:pt idx="88562">
                  <c:v>0.98988874398621496</c:v>
                </c:pt>
                <c:pt idx="88563">
                  <c:v>0.98943372162929799</c:v>
                </c:pt>
                <c:pt idx="88564">
                  <c:v>0.99332880471906404</c:v>
                </c:pt>
                <c:pt idx="88565">
                  <c:v>0.98637825587346095</c:v>
                </c:pt>
                <c:pt idx="88566">
                  <c:v>0.98988907594171105</c:v>
                </c:pt>
                <c:pt idx="88567">
                  <c:v>0.99109405777497595</c:v>
                </c:pt>
                <c:pt idx="88568">
                  <c:v>0.98772184960279896</c:v>
                </c:pt>
                <c:pt idx="88569">
                  <c:v>0.99190961941377798</c:v>
                </c:pt>
                <c:pt idx="88570">
                  <c:v>0.98757082239899796</c:v>
                </c:pt>
                <c:pt idx="88571">
                  <c:v>0.99162198809259805</c:v>
                </c:pt>
                <c:pt idx="88572">
                  <c:v>0.99148048185795601</c:v>
                </c:pt>
                <c:pt idx="88573">
                  <c:v>0.98747026919449299</c:v>
                </c:pt>
                <c:pt idx="88574">
                  <c:v>0.99191106875826995</c:v>
                </c:pt>
                <c:pt idx="88575">
                  <c:v>0.98989252776193803</c:v>
                </c:pt>
                <c:pt idx="88576">
                  <c:v>0.98799715520095599</c:v>
                </c:pt>
                <c:pt idx="88577">
                  <c:v>0.98914720594234096</c:v>
                </c:pt>
                <c:pt idx="88578">
                  <c:v>0.99450568840585796</c:v>
                </c:pt>
                <c:pt idx="88579">
                  <c:v>0.98751210186920602</c:v>
                </c:pt>
                <c:pt idx="88580">
                  <c:v>0.98873126266552702</c:v>
                </c:pt>
                <c:pt idx="88581">
                  <c:v>0.99043304510115204</c:v>
                </c:pt>
                <c:pt idx="88582">
                  <c:v>0.98809460074603706</c:v>
                </c:pt>
                <c:pt idx="88583">
                  <c:v>0.98630215204078298</c:v>
                </c:pt>
                <c:pt idx="88584">
                  <c:v>0.99272069740438296</c:v>
                </c:pt>
                <c:pt idx="88585">
                  <c:v>0.99089017370989296</c:v>
                </c:pt>
                <c:pt idx="88586">
                  <c:v>0.98908306024978399</c:v>
                </c:pt>
                <c:pt idx="88587">
                  <c:v>0.989353254149554</c:v>
                </c:pt>
                <c:pt idx="88588">
                  <c:v>0.99258750798436501</c:v>
                </c:pt>
                <c:pt idx="88589">
                  <c:v>0.99221845301807099</c:v>
                </c:pt>
                <c:pt idx="88590">
                  <c:v>0.99232120748972996</c:v>
                </c:pt>
                <c:pt idx="88591">
                  <c:v>0.99333619049799204</c:v>
                </c:pt>
                <c:pt idx="88592">
                  <c:v>0.99119854552828801</c:v>
                </c:pt>
                <c:pt idx="88593">
                  <c:v>0.99012681568030902</c:v>
                </c:pt>
                <c:pt idx="88594">
                  <c:v>0.99326909036029898</c:v>
                </c:pt>
                <c:pt idx="88595">
                  <c:v>0.991858775172202</c:v>
                </c:pt>
                <c:pt idx="88596">
                  <c:v>0.99261498184604602</c:v>
                </c:pt>
                <c:pt idx="88597">
                  <c:v>0.99348280975578196</c:v>
                </c:pt>
                <c:pt idx="88598">
                  <c:v>0.99204755452889604</c:v>
                </c:pt>
                <c:pt idx="88599">
                  <c:v>0.991778787186124</c:v>
                </c:pt>
                <c:pt idx="88600">
                  <c:v>0.99214257997828903</c:v>
                </c:pt>
                <c:pt idx="88601">
                  <c:v>0.985966505872935</c:v>
                </c:pt>
                <c:pt idx="88602">
                  <c:v>0.99280531756594903</c:v>
                </c:pt>
                <c:pt idx="88603">
                  <c:v>0.98933387540131001</c:v>
                </c:pt>
                <c:pt idx="88604">
                  <c:v>0.98923334578550004</c:v>
                </c:pt>
                <c:pt idx="88605">
                  <c:v>0.99232302607878198</c:v>
                </c:pt>
                <c:pt idx="88606">
                  <c:v>0.99318226692086398</c:v>
                </c:pt>
                <c:pt idx="88607">
                  <c:v>0.98781030094520395</c:v>
                </c:pt>
                <c:pt idx="88608">
                  <c:v>0.99101259869354497</c:v>
                </c:pt>
                <c:pt idx="88609">
                  <c:v>0.98917246105398704</c:v>
                </c:pt>
                <c:pt idx="88610">
                  <c:v>0.991212518539479</c:v>
                </c:pt>
                <c:pt idx="88611">
                  <c:v>0.98989782304471197</c:v>
                </c:pt>
                <c:pt idx="88612">
                  <c:v>0.99217351139196097</c:v>
                </c:pt>
                <c:pt idx="88613">
                  <c:v>0.99119299965252206</c:v>
                </c:pt>
                <c:pt idx="88614">
                  <c:v>0.98891022966874098</c:v>
                </c:pt>
                <c:pt idx="88615">
                  <c:v>0.99145436694489397</c:v>
                </c:pt>
                <c:pt idx="88616">
                  <c:v>0.99050844202996902</c:v>
                </c:pt>
                <c:pt idx="88617">
                  <c:v>0.99272981511988401</c:v>
                </c:pt>
                <c:pt idx="88618">
                  <c:v>0.98954346610748101</c:v>
                </c:pt>
                <c:pt idx="88619">
                  <c:v>0.98887559325980801</c:v>
                </c:pt>
                <c:pt idx="88620">
                  <c:v>0.99288570138514398</c:v>
                </c:pt>
                <c:pt idx="88621">
                  <c:v>0.98859326418841598</c:v>
                </c:pt>
                <c:pt idx="88622">
                  <c:v>0.99026285153087201</c:v>
                </c:pt>
                <c:pt idx="88623">
                  <c:v>0.98970399341923798</c:v>
                </c:pt>
                <c:pt idx="88624">
                  <c:v>0.992285467113592</c:v>
                </c:pt>
                <c:pt idx="88625">
                  <c:v>0.99151780523453203</c:v>
                </c:pt>
                <c:pt idx="88626">
                  <c:v>0.99188940376305901</c:v>
                </c:pt>
                <c:pt idx="88627">
                  <c:v>0.99278104809686796</c:v>
                </c:pt>
                <c:pt idx="88628">
                  <c:v>0.98965328849828704</c:v>
                </c:pt>
                <c:pt idx="88629">
                  <c:v>0.98703577775991302</c:v>
                </c:pt>
                <c:pt idx="88630">
                  <c:v>0.99126765545126305</c:v>
                </c:pt>
                <c:pt idx="88631">
                  <c:v>0.98862255225508899</c:v>
                </c:pt>
                <c:pt idx="88632">
                  <c:v>0.99121123826365598</c:v>
                </c:pt>
                <c:pt idx="88633">
                  <c:v>0.98809681535814697</c:v>
                </c:pt>
                <c:pt idx="88634">
                  <c:v>0.98689395751843501</c:v>
                </c:pt>
                <c:pt idx="88635">
                  <c:v>0.99360569189905801</c:v>
                </c:pt>
                <c:pt idx="88636">
                  <c:v>0.99010129708930295</c:v>
                </c:pt>
                <c:pt idx="88637">
                  <c:v>0.99140194404454896</c:v>
                </c:pt>
                <c:pt idx="88638">
                  <c:v>0.98882736257887005</c:v>
                </c:pt>
                <c:pt idx="88639">
                  <c:v>0.98934574705320499</c:v>
                </c:pt>
                <c:pt idx="88640">
                  <c:v>0.99180027065201903</c:v>
                </c:pt>
                <c:pt idx="88641">
                  <c:v>0.98802964126831705</c:v>
                </c:pt>
                <c:pt idx="88642">
                  <c:v>0.991718719920202</c:v>
                </c:pt>
                <c:pt idx="88643">
                  <c:v>0.99261635797051195</c:v>
                </c:pt>
                <c:pt idx="88644">
                  <c:v>0.99244999126662004</c:v>
                </c:pt>
                <c:pt idx="88645">
                  <c:v>0.98978364647919903</c:v>
                </c:pt>
                <c:pt idx="88646">
                  <c:v>0.99215808536341199</c:v>
                </c:pt>
                <c:pt idx="88647">
                  <c:v>0.98747105263294899</c:v>
                </c:pt>
                <c:pt idx="88648">
                  <c:v>0.99222871590117401</c:v>
                </c:pt>
                <c:pt idx="88649">
                  <c:v>0.98919968867986896</c:v>
                </c:pt>
                <c:pt idx="88650">
                  <c:v>0.99070923600491601</c:v>
                </c:pt>
                <c:pt idx="88651">
                  <c:v>0.99395025614646204</c:v>
                </c:pt>
                <c:pt idx="88652">
                  <c:v>0.98857925923035805</c:v>
                </c:pt>
                <c:pt idx="88653">
                  <c:v>0.99391158141420799</c:v>
                </c:pt>
                <c:pt idx="88654">
                  <c:v>0.99175227495866203</c:v>
                </c:pt>
                <c:pt idx="88655">
                  <c:v>0.99094189903648</c:v>
                </c:pt>
                <c:pt idx="88656">
                  <c:v>0.99072615047319301</c:v>
                </c:pt>
                <c:pt idx="88657">
                  <c:v>0.99322901965208399</c:v>
                </c:pt>
                <c:pt idx="88658">
                  <c:v>0.99197212025255499</c:v>
                </c:pt>
                <c:pt idx="88659">
                  <c:v>0.98791511877377702</c:v>
                </c:pt>
                <c:pt idx="88660">
                  <c:v>0.99042123539123605</c:v>
                </c:pt>
                <c:pt idx="88661">
                  <c:v>0.99170549534675001</c:v>
                </c:pt>
                <c:pt idx="88662">
                  <c:v>0.98919863307461497</c:v>
                </c:pt>
                <c:pt idx="88663">
                  <c:v>0.98883823507437896</c:v>
                </c:pt>
                <c:pt idx="88664">
                  <c:v>0.98666760007309995</c:v>
                </c:pt>
                <c:pt idx="88665">
                  <c:v>0.98911629953092095</c:v>
                </c:pt>
                <c:pt idx="88666">
                  <c:v>0.99180603276860702</c:v>
                </c:pt>
                <c:pt idx="88667">
                  <c:v>0.98694557494221402</c:v>
                </c:pt>
                <c:pt idx="88668">
                  <c:v>0.98882800054387499</c:v>
                </c:pt>
                <c:pt idx="88669">
                  <c:v>0.98903242176470496</c:v>
                </c:pt>
                <c:pt idx="88670">
                  <c:v>0.98870855222648202</c:v>
                </c:pt>
                <c:pt idx="88671">
                  <c:v>0.99148683190546405</c:v>
                </c:pt>
                <c:pt idx="88672">
                  <c:v>0.99016832136038002</c:v>
                </c:pt>
                <c:pt idx="88673">
                  <c:v>0.99091704443984396</c:v>
                </c:pt>
                <c:pt idx="88674">
                  <c:v>0.990385883854214</c:v>
                </c:pt>
                <c:pt idx="88675">
                  <c:v>0.98966889422956505</c:v>
                </c:pt>
                <c:pt idx="88676">
                  <c:v>0.992496245585477</c:v>
                </c:pt>
                <c:pt idx="88677">
                  <c:v>0.99237106823696297</c:v>
                </c:pt>
                <c:pt idx="88678">
                  <c:v>0.992015497741499</c:v>
                </c:pt>
                <c:pt idx="88679">
                  <c:v>0.99419480716263098</c:v>
                </c:pt>
                <c:pt idx="88680">
                  <c:v>0.99124759752453395</c:v>
                </c:pt>
                <c:pt idx="88681">
                  <c:v>0.98881529931990497</c:v>
                </c:pt>
                <c:pt idx="88682">
                  <c:v>0.99022530795458297</c:v>
                </c:pt>
                <c:pt idx="88683">
                  <c:v>0.99295668128728398</c:v>
                </c:pt>
                <c:pt idx="88684">
                  <c:v>0.98928029874520595</c:v>
                </c:pt>
                <c:pt idx="88685">
                  <c:v>0.98959898676232205</c:v>
                </c:pt>
                <c:pt idx="88686">
                  <c:v>0.99033461892951702</c:v>
                </c:pt>
                <c:pt idx="88687">
                  <c:v>0.98822082370720399</c:v>
                </c:pt>
                <c:pt idx="88688">
                  <c:v>0.98987760093308996</c:v>
                </c:pt>
                <c:pt idx="88689">
                  <c:v>0.99253784773860199</c:v>
                </c:pt>
                <c:pt idx="88690">
                  <c:v>0.99103249110455904</c:v>
                </c:pt>
                <c:pt idx="88691">
                  <c:v>0.988700564601246</c:v>
                </c:pt>
                <c:pt idx="88692">
                  <c:v>0.99031279586731003</c:v>
                </c:pt>
                <c:pt idx="88693">
                  <c:v>0.98673944158267002</c:v>
                </c:pt>
                <c:pt idx="88694">
                  <c:v>0.99128594644540402</c:v>
                </c:pt>
                <c:pt idx="88695">
                  <c:v>0.99033478819852805</c:v>
                </c:pt>
                <c:pt idx="88696">
                  <c:v>0.99244440363692399</c:v>
                </c:pt>
                <c:pt idx="88697">
                  <c:v>0.98922391841691804</c:v>
                </c:pt>
                <c:pt idx="88698">
                  <c:v>0.988104656143451</c:v>
                </c:pt>
                <c:pt idx="88699">
                  <c:v>0.99070816455716304</c:v>
                </c:pt>
                <c:pt idx="88700">
                  <c:v>0.98824338378743704</c:v>
                </c:pt>
                <c:pt idx="88701">
                  <c:v>0.99159223818206099</c:v>
                </c:pt>
                <c:pt idx="88702">
                  <c:v>0.98823291907036903</c:v>
                </c:pt>
                <c:pt idx="88703">
                  <c:v>0.99125925452311303</c:v>
                </c:pt>
                <c:pt idx="88704">
                  <c:v>0.993224323079272</c:v>
                </c:pt>
                <c:pt idx="88705">
                  <c:v>0.98993579748468596</c:v>
                </c:pt>
                <c:pt idx="88706">
                  <c:v>0.98900056151792304</c:v>
                </c:pt>
                <c:pt idx="88707">
                  <c:v>0.98919976038204505</c:v>
                </c:pt>
                <c:pt idx="88708">
                  <c:v>0.99146051679706004</c:v>
                </c:pt>
                <c:pt idx="88709">
                  <c:v>0.98788753022958198</c:v>
                </c:pt>
                <c:pt idx="88710">
                  <c:v>0.98970888506665</c:v>
                </c:pt>
                <c:pt idx="88711">
                  <c:v>0.99364939693565202</c:v>
                </c:pt>
                <c:pt idx="88712">
                  <c:v>0.98638184061374801</c:v>
                </c:pt>
                <c:pt idx="88713">
                  <c:v>0.992229142436173</c:v>
                </c:pt>
                <c:pt idx="88714">
                  <c:v>0.990061941944682</c:v>
                </c:pt>
                <c:pt idx="88715">
                  <c:v>0.98699581132150904</c:v>
                </c:pt>
                <c:pt idx="88716">
                  <c:v>0.99135572882012502</c:v>
                </c:pt>
                <c:pt idx="88717">
                  <c:v>0.98786943104289604</c:v>
                </c:pt>
                <c:pt idx="88718">
                  <c:v>0.99257004959717399</c:v>
                </c:pt>
                <c:pt idx="88719">
                  <c:v>0.99279540470018501</c:v>
                </c:pt>
                <c:pt idx="88720">
                  <c:v>0.99040485128922695</c:v>
                </c:pt>
                <c:pt idx="88721">
                  <c:v>0.98838347506413404</c:v>
                </c:pt>
                <c:pt idx="88722">
                  <c:v>0.98842582189977202</c:v>
                </c:pt>
                <c:pt idx="88723">
                  <c:v>0.98653168950173298</c:v>
                </c:pt>
                <c:pt idx="88724">
                  <c:v>0.99171273851258002</c:v>
                </c:pt>
                <c:pt idx="88725">
                  <c:v>0.99097683718784402</c:v>
                </c:pt>
                <c:pt idx="88726">
                  <c:v>0.987429378543773</c:v>
                </c:pt>
                <c:pt idx="88727">
                  <c:v>0.989539934801689</c:v>
                </c:pt>
                <c:pt idx="88728">
                  <c:v>0.99129431794603495</c:v>
                </c:pt>
                <c:pt idx="88729">
                  <c:v>0.98681112617480204</c:v>
                </c:pt>
                <c:pt idx="88730">
                  <c:v>0.98980636392193699</c:v>
                </c:pt>
                <c:pt idx="88731">
                  <c:v>0.98934993317840103</c:v>
                </c:pt>
                <c:pt idx="88732">
                  <c:v>0.98609465595322798</c:v>
                </c:pt>
                <c:pt idx="88733">
                  <c:v>0.99027706450134101</c:v>
                </c:pt>
                <c:pt idx="88734">
                  <c:v>0.99142551529929801</c:v>
                </c:pt>
                <c:pt idx="88735">
                  <c:v>0.98759003996075601</c:v>
                </c:pt>
                <c:pt idx="88736">
                  <c:v>0.98624218921223805</c:v>
                </c:pt>
                <c:pt idx="88737">
                  <c:v>0.99332630431725799</c:v>
                </c:pt>
                <c:pt idx="88738">
                  <c:v>0.98860314992410303</c:v>
                </c:pt>
                <c:pt idx="88739">
                  <c:v>0.99322953790871704</c:v>
                </c:pt>
                <c:pt idx="88740">
                  <c:v>0.98836984999905098</c:v>
                </c:pt>
                <c:pt idx="88741">
                  <c:v>0.99262112258663704</c:v>
                </c:pt>
                <c:pt idx="88742">
                  <c:v>0.989171081541666</c:v>
                </c:pt>
                <c:pt idx="88743">
                  <c:v>0.99252632831492504</c:v>
                </c:pt>
                <c:pt idx="88744">
                  <c:v>0.98669354459835601</c:v>
                </c:pt>
                <c:pt idx="88745">
                  <c:v>0.98870533849994202</c:v>
                </c:pt>
                <c:pt idx="88746">
                  <c:v>0.99138178532793697</c:v>
                </c:pt>
                <c:pt idx="88747">
                  <c:v>0.99015664619225396</c:v>
                </c:pt>
                <c:pt idx="88748">
                  <c:v>0.99398241029989798</c:v>
                </c:pt>
                <c:pt idx="88749">
                  <c:v>0.99158586497942802</c:v>
                </c:pt>
                <c:pt idx="88750">
                  <c:v>0.98752654014788299</c:v>
                </c:pt>
                <c:pt idx="88751">
                  <c:v>0.98955710125185703</c:v>
                </c:pt>
                <c:pt idx="88752">
                  <c:v>0.99206981651214399</c:v>
                </c:pt>
                <c:pt idx="88753">
                  <c:v>0.98705807476409102</c:v>
                </c:pt>
                <c:pt idx="88754">
                  <c:v>0.98816963044122597</c:v>
                </c:pt>
                <c:pt idx="88755">
                  <c:v>0.98929663456361505</c:v>
                </c:pt>
                <c:pt idx="88756">
                  <c:v>0.99154634240315898</c:v>
                </c:pt>
                <c:pt idx="88757">
                  <c:v>0.99096936429333204</c:v>
                </c:pt>
                <c:pt idx="88758">
                  <c:v>0.99437848684744801</c:v>
                </c:pt>
                <c:pt idx="88759">
                  <c:v>0.99178889129775405</c:v>
                </c:pt>
                <c:pt idx="88760">
                  <c:v>0.98784669275447401</c:v>
                </c:pt>
                <c:pt idx="88761">
                  <c:v>0.99261541244213003</c:v>
                </c:pt>
                <c:pt idx="88762">
                  <c:v>0.99240871322154001</c:v>
                </c:pt>
                <c:pt idx="88763">
                  <c:v>0.99227748622984202</c:v>
                </c:pt>
                <c:pt idx="88764">
                  <c:v>0.99337569983401797</c:v>
                </c:pt>
                <c:pt idx="88765">
                  <c:v>0.99256808137160601</c:v>
                </c:pt>
                <c:pt idx="88766">
                  <c:v>0.99022453026589996</c:v>
                </c:pt>
                <c:pt idx="88767">
                  <c:v>0.98769311151487904</c:v>
                </c:pt>
                <c:pt idx="88768">
                  <c:v>0.99314398624991096</c:v>
                </c:pt>
                <c:pt idx="88769">
                  <c:v>0.99353870638264496</c:v>
                </c:pt>
                <c:pt idx="88770">
                  <c:v>0.99384389136842399</c:v>
                </c:pt>
                <c:pt idx="88771">
                  <c:v>0.987987293717004</c:v>
                </c:pt>
                <c:pt idx="88772">
                  <c:v>0.99309506228288003</c:v>
                </c:pt>
                <c:pt idx="88773">
                  <c:v>0.98807616005951104</c:v>
                </c:pt>
                <c:pt idx="88774">
                  <c:v>0.99254595387956202</c:v>
                </c:pt>
                <c:pt idx="88775">
                  <c:v>0.98801009334906098</c:v>
                </c:pt>
                <c:pt idx="88776">
                  <c:v>0.98993870501537395</c:v>
                </c:pt>
                <c:pt idx="88777">
                  <c:v>0.98733661427685804</c:v>
                </c:pt>
                <c:pt idx="88778">
                  <c:v>0.99253443299099298</c:v>
                </c:pt>
                <c:pt idx="88779">
                  <c:v>0.98648189826274202</c:v>
                </c:pt>
                <c:pt idx="88780">
                  <c:v>0.99104750576089995</c:v>
                </c:pt>
                <c:pt idx="88781">
                  <c:v>0.99100541806480102</c:v>
                </c:pt>
                <c:pt idx="88782">
                  <c:v>0.98899443680634702</c:v>
                </c:pt>
                <c:pt idx="88783">
                  <c:v>0.98959490646927395</c:v>
                </c:pt>
                <c:pt idx="88784">
                  <c:v>0.9881106844948</c:v>
                </c:pt>
                <c:pt idx="88785">
                  <c:v>0.99082850584436</c:v>
                </c:pt>
                <c:pt idx="88786">
                  <c:v>0.99000640083593905</c:v>
                </c:pt>
                <c:pt idx="88787">
                  <c:v>0.98923492054413398</c:v>
                </c:pt>
                <c:pt idx="88788">
                  <c:v>0.99212500662833203</c:v>
                </c:pt>
                <c:pt idx="88789">
                  <c:v>0.99339839092973004</c:v>
                </c:pt>
                <c:pt idx="88790">
                  <c:v>0.99209664020633304</c:v>
                </c:pt>
                <c:pt idx="88791">
                  <c:v>0.99188466135936104</c:v>
                </c:pt>
                <c:pt idx="88792">
                  <c:v>0.99037702532665395</c:v>
                </c:pt>
                <c:pt idx="88793">
                  <c:v>0.991858702942092</c:v>
                </c:pt>
                <c:pt idx="88794">
                  <c:v>0.98723819682046698</c:v>
                </c:pt>
                <c:pt idx="88795">
                  <c:v>0.99160137991403896</c:v>
                </c:pt>
                <c:pt idx="88796">
                  <c:v>0.99207320202406402</c:v>
                </c:pt>
                <c:pt idx="88797">
                  <c:v>0.99012478422977901</c:v>
                </c:pt>
                <c:pt idx="88798">
                  <c:v>0.98815994586563605</c:v>
                </c:pt>
                <c:pt idx="88799">
                  <c:v>0.990351082184732</c:v>
                </c:pt>
                <c:pt idx="88800">
                  <c:v>0.99209410482308702</c:v>
                </c:pt>
                <c:pt idx="88801">
                  <c:v>0.98758147263612395</c:v>
                </c:pt>
                <c:pt idx="88802">
                  <c:v>0.99127237293599901</c:v>
                </c:pt>
                <c:pt idx="88803">
                  <c:v>0.99214669741439898</c:v>
                </c:pt>
                <c:pt idx="88804">
                  <c:v>0.98990968236619903</c:v>
                </c:pt>
                <c:pt idx="88805">
                  <c:v>0.99205504600459704</c:v>
                </c:pt>
                <c:pt idx="88806">
                  <c:v>0.98787693191085502</c:v>
                </c:pt>
                <c:pt idx="88807">
                  <c:v>0.99379587496062705</c:v>
                </c:pt>
                <c:pt idx="88808">
                  <c:v>0.99190358696349001</c:v>
                </c:pt>
                <c:pt idx="88809">
                  <c:v>0.98887261607218002</c:v>
                </c:pt>
                <c:pt idx="88810">
                  <c:v>0.98980540965257502</c:v>
                </c:pt>
                <c:pt idx="88811">
                  <c:v>0.99227208003540401</c:v>
                </c:pt>
                <c:pt idx="88812">
                  <c:v>0.99007044781403797</c:v>
                </c:pt>
                <c:pt idx="88813">
                  <c:v>0.99121063860332603</c:v>
                </c:pt>
                <c:pt idx="88814">
                  <c:v>0.98969784295030006</c:v>
                </c:pt>
                <c:pt idx="88815">
                  <c:v>0.99184598512182298</c:v>
                </c:pt>
                <c:pt idx="88816">
                  <c:v>0.99015281749892303</c:v>
                </c:pt>
                <c:pt idx="88817">
                  <c:v>0.98972440059573397</c:v>
                </c:pt>
                <c:pt idx="88818">
                  <c:v>0.99139329197530401</c:v>
                </c:pt>
                <c:pt idx="88819">
                  <c:v>0.98873320432602996</c:v>
                </c:pt>
                <c:pt idx="88820">
                  <c:v>0.98972542029743604</c:v>
                </c:pt>
                <c:pt idx="88821">
                  <c:v>0.98956363123872704</c:v>
                </c:pt>
                <c:pt idx="88822">
                  <c:v>0.99279442794317196</c:v>
                </c:pt>
                <c:pt idx="88823">
                  <c:v>0.98823295296715197</c:v>
                </c:pt>
                <c:pt idx="88824">
                  <c:v>0.98923140429586498</c:v>
                </c:pt>
                <c:pt idx="88825">
                  <c:v>0.98726984903721104</c:v>
                </c:pt>
                <c:pt idx="88826">
                  <c:v>0.99260108173774997</c:v>
                </c:pt>
                <c:pt idx="88827">
                  <c:v>0.98856704176590804</c:v>
                </c:pt>
                <c:pt idx="88828">
                  <c:v>0.99154434559232096</c:v>
                </c:pt>
                <c:pt idx="88829">
                  <c:v>0.99215862355015805</c:v>
                </c:pt>
                <c:pt idx="88830">
                  <c:v>0.99208097253926197</c:v>
                </c:pt>
                <c:pt idx="88831">
                  <c:v>0.98822314544508305</c:v>
                </c:pt>
                <c:pt idx="88832">
                  <c:v>0.98840778178380795</c:v>
                </c:pt>
                <c:pt idx="88833">
                  <c:v>0.98983609462185496</c:v>
                </c:pt>
                <c:pt idx="88834">
                  <c:v>0.98746217823940696</c:v>
                </c:pt>
                <c:pt idx="88835">
                  <c:v>0.98934661892547304</c:v>
                </c:pt>
                <c:pt idx="88836">
                  <c:v>0.99002916611252401</c:v>
                </c:pt>
                <c:pt idx="88837">
                  <c:v>0.98856342723570301</c:v>
                </c:pt>
                <c:pt idx="88838">
                  <c:v>0.99302138214936797</c:v>
                </c:pt>
                <c:pt idx="88839">
                  <c:v>0.98793235463342899</c:v>
                </c:pt>
                <c:pt idx="88840">
                  <c:v>0.98771061611601196</c:v>
                </c:pt>
                <c:pt idx="88841">
                  <c:v>0.99080576711847101</c:v>
                </c:pt>
                <c:pt idx="88842">
                  <c:v>0.99092666955741604</c:v>
                </c:pt>
                <c:pt idx="88843">
                  <c:v>0.987250997933101</c:v>
                </c:pt>
                <c:pt idx="88844">
                  <c:v>0.98951666804231198</c:v>
                </c:pt>
                <c:pt idx="88845">
                  <c:v>0.99016463734429305</c:v>
                </c:pt>
                <c:pt idx="88846">
                  <c:v>0.98851891873166897</c:v>
                </c:pt>
                <c:pt idx="88847">
                  <c:v>0.98863815589731296</c:v>
                </c:pt>
                <c:pt idx="88848">
                  <c:v>0.98988813059880998</c:v>
                </c:pt>
                <c:pt idx="88849">
                  <c:v>0.99168657246761405</c:v>
                </c:pt>
                <c:pt idx="88850">
                  <c:v>0.99262552956246797</c:v>
                </c:pt>
                <c:pt idx="88851">
                  <c:v>0.99313799855409102</c:v>
                </c:pt>
                <c:pt idx="88852">
                  <c:v>0.98830764638775304</c:v>
                </c:pt>
                <c:pt idx="88853">
                  <c:v>0.99294286221577699</c:v>
                </c:pt>
                <c:pt idx="88854">
                  <c:v>0.99166271399954697</c:v>
                </c:pt>
                <c:pt idx="88855">
                  <c:v>0.99341653093583304</c:v>
                </c:pt>
                <c:pt idx="88856">
                  <c:v>0.99063070879676296</c:v>
                </c:pt>
                <c:pt idx="88857">
                  <c:v>0.98753398360493805</c:v>
                </c:pt>
                <c:pt idx="88858">
                  <c:v>0.99285199780309996</c:v>
                </c:pt>
                <c:pt idx="88859">
                  <c:v>0.99059177539576704</c:v>
                </c:pt>
                <c:pt idx="88860">
                  <c:v>0.98956492534405505</c:v>
                </c:pt>
                <c:pt idx="88861">
                  <c:v>0.99176510371155902</c:v>
                </c:pt>
                <c:pt idx="88862">
                  <c:v>0.98817491879214103</c:v>
                </c:pt>
                <c:pt idx="88863">
                  <c:v>0.99179313990241302</c:v>
                </c:pt>
                <c:pt idx="88864">
                  <c:v>0.99336772996992695</c:v>
                </c:pt>
                <c:pt idx="88865">
                  <c:v>0.98991962480244799</c:v>
                </c:pt>
                <c:pt idx="88866">
                  <c:v>0.989706659439894</c:v>
                </c:pt>
                <c:pt idx="88867">
                  <c:v>0.98822900236890199</c:v>
                </c:pt>
                <c:pt idx="88868">
                  <c:v>0.99165573630967396</c:v>
                </c:pt>
                <c:pt idx="88869">
                  <c:v>0.99414887709956601</c:v>
                </c:pt>
                <c:pt idx="88870">
                  <c:v>0.988119967126456</c:v>
                </c:pt>
                <c:pt idx="88871">
                  <c:v>0.98796855980579001</c:v>
                </c:pt>
                <c:pt idx="88872">
                  <c:v>0.99043777997681404</c:v>
                </c:pt>
                <c:pt idx="88873">
                  <c:v>0.99242684613965104</c:v>
                </c:pt>
                <c:pt idx="88874">
                  <c:v>0.989818425902104</c:v>
                </c:pt>
                <c:pt idx="88875">
                  <c:v>0.99251456662118698</c:v>
                </c:pt>
                <c:pt idx="88876">
                  <c:v>0.98756615785082302</c:v>
                </c:pt>
                <c:pt idx="88877">
                  <c:v>0.99031248551094897</c:v>
                </c:pt>
                <c:pt idx="88878">
                  <c:v>0.99105881559690601</c:v>
                </c:pt>
                <c:pt idx="88879">
                  <c:v>0.99154449980371495</c:v>
                </c:pt>
                <c:pt idx="88880">
                  <c:v>0.99032049997773397</c:v>
                </c:pt>
                <c:pt idx="88881">
                  <c:v>0.98794726754893003</c:v>
                </c:pt>
                <c:pt idx="88882">
                  <c:v>0.993257134623027</c:v>
                </c:pt>
                <c:pt idx="88883">
                  <c:v>0.98690259276130998</c:v>
                </c:pt>
                <c:pt idx="88884">
                  <c:v>0.98714625618693996</c:v>
                </c:pt>
                <c:pt idx="88885">
                  <c:v>0.99091245061645805</c:v>
                </c:pt>
                <c:pt idx="88886">
                  <c:v>0.99167171987476199</c:v>
                </c:pt>
                <c:pt idx="88887">
                  <c:v>0.98745922788330498</c:v>
                </c:pt>
                <c:pt idx="88888">
                  <c:v>0.99345700432895401</c:v>
                </c:pt>
                <c:pt idx="88889">
                  <c:v>0.99352782453962596</c:v>
                </c:pt>
                <c:pt idx="88890">
                  <c:v>0.98935937885941405</c:v>
                </c:pt>
                <c:pt idx="88891">
                  <c:v>0.98773208908033305</c:v>
                </c:pt>
                <c:pt idx="88892">
                  <c:v>0.992874962588294</c:v>
                </c:pt>
                <c:pt idx="88893">
                  <c:v>0.990393029298266</c:v>
                </c:pt>
                <c:pt idx="88894">
                  <c:v>0.98972337582348402</c:v>
                </c:pt>
                <c:pt idx="88895">
                  <c:v>0.98830678986940002</c:v>
                </c:pt>
                <c:pt idx="88896">
                  <c:v>0.99231647898806596</c:v>
                </c:pt>
                <c:pt idx="88897">
                  <c:v>0.99163546497509703</c:v>
                </c:pt>
                <c:pt idx="88898">
                  <c:v>0.99064479945848605</c:v>
                </c:pt>
                <c:pt idx="88899">
                  <c:v>0.99296353686012795</c:v>
                </c:pt>
                <c:pt idx="88900">
                  <c:v>0.99181579984945101</c:v>
                </c:pt>
                <c:pt idx="88901">
                  <c:v>0.988891505432691</c:v>
                </c:pt>
                <c:pt idx="88902">
                  <c:v>0.99108686833284898</c:v>
                </c:pt>
                <c:pt idx="88903">
                  <c:v>0.98736923832007595</c:v>
                </c:pt>
                <c:pt idx="88904">
                  <c:v>0.98792576831474899</c:v>
                </c:pt>
                <c:pt idx="88905">
                  <c:v>0.987533213945051</c:v>
                </c:pt>
                <c:pt idx="88906">
                  <c:v>0.989454749429174</c:v>
                </c:pt>
                <c:pt idx="88907">
                  <c:v>0.99405785413203196</c:v>
                </c:pt>
                <c:pt idx="88908">
                  <c:v>0.98705573383280998</c:v>
                </c:pt>
                <c:pt idx="88909">
                  <c:v>0.99308557391075203</c:v>
                </c:pt>
                <c:pt idx="88910">
                  <c:v>0.99273221905147402</c:v>
                </c:pt>
                <c:pt idx="88911">
                  <c:v>0.98788270351299901</c:v>
                </c:pt>
                <c:pt idx="88912">
                  <c:v>0.99245147609856998</c:v>
                </c:pt>
                <c:pt idx="88913">
                  <c:v>0.99146275595901201</c:v>
                </c:pt>
                <c:pt idx="88914">
                  <c:v>0.99380451567281702</c:v>
                </c:pt>
                <c:pt idx="88915">
                  <c:v>0.98956977866045703</c:v>
                </c:pt>
                <c:pt idx="88916">
                  <c:v>0.98901754040729895</c:v>
                </c:pt>
                <c:pt idx="88917">
                  <c:v>0.98906233435145696</c:v>
                </c:pt>
                <c:pt idx="88918">
                  <c:v>0.99187977698422103</c:v>
                </c:pt>
                <c:pt idx="88919">
                  <c:v>0.98667022101850899</c:v>
                </c:pt>
                <c:pt idx="88920">
                  <c:v>0.98741312369352496</c:v>
                </c:pt>
                <c:pt idx="88921">
                  <c:v>0.98901760117386295</c:v>
                </c:pt>
                <c:pt idx="88922">
                  <c:v>0.98933607923286504</c:v>
                </c:pt>
                <c:pt idx="88923">
                  <c:v>0.98809829271247696</c:v>
                </c:pt>
                <c:pt idx="88924">
                  <c:v>0.99181031405417097</c:v>
                </c:pt>
                <c:pt idx="88925">
                  <c:v>0.99089450995066197</c:v>
                </c:pt>
                <c:pt idx="88926">
                  <c:v>0.987691667978701</c:v>
                </c:pt>
                <c:pt idx="88927">
                  <c:v>0.99009434213261005</c:v>
                </c:pt>
                <c:pt idx="88928">
                  <c:v>0.99157093248600203</c:v>
                </c:pt>
                <c:pt idx="88929">
                  <c:v>0.98972064353108902</c:v>
                </c:pt>
                <c:pt idx="88930">
                  <c:v>0.99427068993143397</c:v>
                </c:pt>
                <c:pt idx="88931">
                  <c:v>0.98864608595186199</c:v>
                </c:pt>
                <c:pt idx="88932">
                  <c:v>0.98874818809787102</c:v>
                </c:pt>
                <c:pt idx="88933">
                  <c:v>0.99401146656580996</c:v>
                </c:pt>
                <c:pt idx="88934">
                  <c:v>0.98824332563894202</c:v>
                </c:pt>
                <c:pt idx="88935">
                  <c:v>0.993100944644008</c:v>
                </c:pt>
                <c:pt idx="88936">
                  <c:v>0.99137486554982002</c:v>
                </c:pt>
                <c:pt idx="88937">
                  <c:v>0.99290727719475602</c:v>
                </c:pt>
                <c:pt idx="88938">
                  <c:v>0.98946399761470105</c:v>
                </c:pt>
                <c:pt idx="88939">
                  <c:v>0.99171817255739803</c:v>
                </c:pt>
                <c:pt idx="88940">
                  <c:v>0.99183418682512203</c:v>
                </c:pt>
                <c:pt idx="88941">
                  <c:v>0.99322481411305596</c:v>
                </c:pt>
                <c:pt idx="88942">
                  <c:v>0.987698888396079</c:v>
                </c:pt>
                <c:pt idx="88943">
                  <c:v>0.99087141264773704</c:v>
                </c:pt>
                <c:pt idx="88944">
                  <c:v>0.98917434372197699</c:v>
                </c:pt>
                <c:pt idx="88945">
                  <c:v>0.98714806955982404</c:v>
                </c:pt>
                <c:pt idx="88946">
                  <c:v>0.98909271460023496</c:v>
                </c:pt>
                <c:pt idx="88947">
                  <c:v>0.98821555470885103</c:v>
                </c:pt>
                <c:pt idx="88948">
                  <c:v>0.99068893271357406</c:v>
                </c:pt>
                <c:pt idx="88949">
                  <c:v>0.99420706847747198</c:v>
                </c:pt>
                <c:pt idx="88950">
                  <c:v>0.98842910972286102</c:v>
                </c:pt>
                <c:pt idx="88951">
                  <c:v>0.99021506139225901</c:v>
                </c:pt>
                <c:pt idx="88952">
                  <c:v>0.99360416071905</c:v>
                </c:pt>
                <c:pt idx="88953">
                  <c:v>0.98966436886190201</c:v>
                </c:pt>
                <c:pt idx="88954">
                  <c:v>0.99009551718094702</c:v>
                </c:pt>
                <c:pt idx="88955">
                  <c:v>0.99240577836775601</c:v>
                </c:pt>
                <c:pt idx="88956">
                  <c:v>0.99131281356198497</c:v>
                </c:pt>
                <c:pt idx="88957">
                  <c:v>0.98982770339024595</c:v>
                </c:pt>
                <c:pt idx="88958">
                  <c:v>0.99152422591422795</c:v>
                </c:pt>
                <c:pt idx="88959">
                  <c:v>0.98814422956730597</c:v>
                </c:pt>
                <c:pt idx="88960">
                  <c:v>0.98705065310471995</c:v>
                </c:pt>
                <c:pt idx="88961">
                  <c:v>0.99053098091830905</c:v>
                </c:pt>
                <c:pt idx="88962">
                  <c:v>0.99146377898545701</c:v>
                </c:pt>
                <c:pt idx="88963">
                  <c:v>0.99187846590461304</c:v>
                </c:pt>
                <c:pt idx="88964">
                  <c:v>0.99056577935224399</c:v>
                </c:pt>
                <c:pt idx="88965">
                  <c:v>0.98755403113552498</c:v>
                </c:pt>
                <c:pt idx="88966">
                  <c:v>0.988840184189129</c:v>
                </c:pt>
                <c:pt idx="88967">
                  <c:v>0.99470108772398103</c:v>
                </c:pt>
                <c:pt idx="88968">
                  <c:v>0.98773993630020496</c:v>
                </c:pt>
                <c:pt idx="88969">
                  <c:v>0.99395969620912195</c:v>
                </c:pt>
                <c:pt idx="88970">
                  <c:v>0.99251502382616796</c:v>
                </c:pt>
                <c:pt idx="88971">
                  <c:v>0.99232946230607599</c:v>
                </c:pt>
                <c:pt idx="88972">
                  <c:v>0.99053767339991805</c:v>
                </c:pt>
                <c:pt idx="88973">
                  <c:v>0.98919717634137705</c:v>
                </c:pt>
                <c:pt idx="88974">
                  <c:v>0.99112660041739498</c:v>
                </c:pt>
                <c:pt idx="88975">
                  <c:v>0.98796934190296304</c:v>
                </c:pt>
                <c:pt idx="88976">
                  <c:v>0.99108498774852904</c:v>
                </c:pt>
                <c:pt idx="88977">
                  <c:v>0.986463360764121</c:v>
                </c:pt>
                <c:pt idx="88978">
                  <c:v>0.989916130569235</c:v>
                </c:pt>
                <c:pt idx="88979">
                  <c:v>0.98902467040938602</c:v>
                </c:pt>
                <c:pt idx="88980">
                  <c:v>0.98831908011583802</c:v>
                </c:pt>
                <c:pt idx="88981">
                  <c:v>0.99217987249821904</c:v>
                </c:pt>
                <c:pt idx="88982">
                  <c:v>0.98675594439866599</c:v>
                </c:pt>
                <c:pt idx="88983">
                  <c:v>0.99270570092752097</c:v>
                </c:pt>
                <c:pt idx="88984">
                  <c:v>0.99289172332404796</c:v>
                </c:pt>
                <c:pt idx="88985">
                  <c:v>0.98811477313545304</c:v>
                </c:pt>
                <c:pt idx="88986">
                  <c:v>0.98970560909889904</c:v>
                </c:pt>
                <c:pt idx="88987">
                  <c:v>0.99314134339205196</c:v>
                </c:pt>
                <c:pt idx="88988">
                  <c:v>0.98830753383623904</c:v>
                </c:pt>
                <c:pt idx="88989">
                  <c:v>0.99325609848389695</c:v>
                </c:pt>
                <c:pt idx="88990">
                  <c:v>0.99197469556022</c:v>
                </c:pt>
                <c:pt idx="88991">
                  <c:v>0.98708445909113196</c:v>
                </c:pt>
                <c:pt idx="88992">
                  <c:v>0.98997253394977902</c:v>
                </c:pt>
                <c:pt idx="88993">
                  <c:v>0.99239637022710503</c:v>
                </c:pt>
                <c:pt idx="88994">
                  <c:v>0.99006724926920298</c:v>
                </c:pt>
                <c:pt idx="88995">
                  <c:v>0.989441112937269</c:v>
                </c:pt>
                <c:pt idx="88996">
                  <c:v>0.99400689802475894</c:v>
                </c:pt>
                <c:pt idx="88997">
                  <c:v>0.98698889535759005</c:v>
                </c:pt>
                <c:pt idx="88998">
                  <c:v>0.99320393931211803</c:v>
                </c:pt>
                <c:pt idx="88999">
                  <c:v>0.990903407713563</c:v>
                </c:pt>
                <c:pt idx="89000">
                  <c:v>0.98730051238185701</c:v>
                </c:pt>
                <c:pt idx="89001">
                  <c:v>0.99219216609216998</c:v>
                </c:pt>
                <c:pt idx="89002">
                  <c:v>0.99021026085562502</c:v>
                </c:pt>
                <c:pt idx="89003">
                  <c:v>0.98741441770110805</c:v>
                </c:pt>
                <c:pt idx="89004">
                  <c:v>0.98691982009092205</c:v>
                </c:pt>
                <c:pt idx="89005">
                  <c:v>0.99172537319614396</c:v>
                </c:pt>
                <c:pt idx="89006">
                  <c:v>0.99067511490029803</c:v>
                </c:pt>
                <c:pt idx="89007">
                  <c:v>0.98987159906287103</c:v>
                </c:pt>
                <c:pt idx="89008">
                  <c:v>0.99345137693596797</c:v>
                </c:pt>
                <c:pt idx="89009">
                  <c:v>0.98873175329464003</c:v>
                </c:pt>
                <c:pt idx="89010">
                  <c:v>0.99289237767365701</c:v>
                </c:pt>
                <c:pt idx="89011">
                  <c:v>0.99069326508535105</c:v>
                </c:pt>
                <c:pt idx="89012">
                  <c:v>0.99097690324091703</c:v>
                </c:pt>
                <c:pt idx="89013">
                  <c:v>0.99024509483645196</c:v>
                </c:pt>
                <c:pt idx="89014">
                  <c:v>0.99022192351461003</c:v>
                </c:pt>
                <c:pt idx="89015">
                  <c:v>0.98966361267982195</c:v>
                </c:pt>
                <c:pt idx="89016">
                  <c:v>0.98723095418693696</c:v>
                </c:pt>
                <c:pt idx="89017">
                  <c:v>0.98808140248468901</c:v>
                </c:pt>
                <c:pt idx="89018">
                  <c:v>0.98878043459148901</c:v>
                </c:pt>
                <c:pt idx="89019">
                  <c:v>0.98934418251485901</c:v>
                </c:pt>
                <c:pt idx="89020">
                  <c:v>0.99295031431585001</c:v>
                </c:pt>
                <c:pt idx="89021">
                  <c:v>0.99041256718072701</c:v>
                </c:pt>
                <c:pt idx="89022">
                  <c:v>0.99331419042518598</c:v>
                </c:pt>
                <c:pt idx="89023">
                  <c:v>0.989006284219204</c:v>
                </c:pt>
                <c:pt idx="89024">
                  <c:v>0.98945387407393803</c:v>
                </c:pt>
                <c:pt idx="89025">
                  <c:v>0.99026670105416703</c:v>
                </c:pt>
                <c:pt idx="89026">
                  <c:v>0.99287747207650801</c:v>
                </c:pt>
                <c:pt idx="89027">
                  <c:v>0.990520789770582</c:v>
                </c:pt>
                <c:pt idx="89028">
                  <c:v>0.99405949130484095</c:v>
                </c:pt>
                <c:pt idx="89029">
                  <c:v>0.99349806487634895</c:v>
                </c:pt>
                <c:pt idx="89030">
                  <c:v>0.98879855198324795</c:v>
                </c:pt>
                <c:pt idx="89031">
                  <c:v>0.98966748989582298</c:v>
                </c:pt>
                <c:pt idx="89032">
                  <c:v>0.99252854332274498</c:v>
                </c:pt>
                <c:pt idx="89033">
                  <c:v>0.99137751711259803</c:v>
                </c:pt>
                <c:pt idx="89034">
                  <c:v>0.99214706266921604</c:v>
                </c:pt>
                <c:pt idx="89035">
                  <c:v>0.98996056108345898</c:v>
                </c:pt>
                <c:pt idx="89036">
                  <c:v>0.98839545972595</c:v>
                </c:pt>
                <c:pt idx="89037">
                  <c:v>0.99277815625170496</c:v>
                </c:pt>
                <c:pt idx="89038">
                  <c:v>0.99378404960781197</c:v>
                </c:pt>
                <c:pt idx="89039">
                  <c:v>0.98945110438969697</c:v>
                </c:pt>
                <c:pt idx="89040">
                  <c:v>0.99401555308360501</c:v>
                </c:pt>
                <c:pt idx="89041">
                  <c:v>0.98770369067887398</c:v>
                </c:pt>
                <c:pt idx="89042">
                  <c:v>0.99401546998207901</c:v>
                </c:pt>
                <c:pt idx="89043">
                  <c:v>0.99001960064518102</c:v>
                </c:pt>
                <c:pt idx="89044">
                  <c:v>0.99097839766491302</c:v>
                </c:pt>
                <c:pt idx="89045">
                  <c:v>0.99221912298884696</c:v>
                </c:pt>
                <c:pt idx="89046">
                  <c:v>0.98981434336224094</c:v>
                </c:pt>
                <c:pt idx="89047">
                  <c:v>0.99160531187733603</c:v>
                </c:pt>
                <c:pt idx="89048">
                  <c:v>0.99168698457053805</c:v>
                </c:pt>
                <c:pt idx="89049">
                  <c:v>0.99331558155602195</c:v>
                </c:pt>
                <c:pt idx="89050">
                  <c:v>0.98692392096550996</c:v>
                </c:pt>
                <c:pt idx="89051">
                  <c:v>0.98772298067937503</c:v>
                </c:pt>
                <c:pt idx="89052">
                  <c:v>0.99208578644347301</c:v>
                </c:pt>
                <c:pt idx="89053">
                  <c:v>0.99346333160255795</c:v>
                </c:pt>
                <c:pt idx="89054">
                  <c:v>0.99063427019491601</c:v>
                </c:pt>
                <c:pt idx="89055">
                  <c:v>0.99163123977768297</c:v>
                </c:pt>
                <c:pt idx="89056">
                  <c:v>0.990877694805953</c:v>
                </c:pt>
                <c:pt idx="89057">
                  <c:v>0.99020558619557297</c:v>
                </c:pt>
                <c:pt idx="89058">
                  <c:v>0.98824677286228102</c:v>
                </c:pt>
                <c:pt idx="89059">
                  <c:v>0.99205643105799002</c:v>
                </c:pt>
                <c:pt idx="89060">
                  <c:v>0.99309521860235295</c:v>
                </c:pt>
                <c:pt idx="89061">
                  <c:v>0.99279438054149105</c:v>
                </c:pt>
                <c:pt idx="89062">
                  <c:v>0.99262179342275103</c:v>
                </c:pt>
                <c:pt idx="89063">
                  <c:v>0.99045046549473104</c:v>
                </c:pt>
                <c:pt idx="89064">
                  <c:v>0.987334977066046</c:v>
                </c:pt>
                <c:pt idx="89065">
                  <c:v>0.993088307783212</c:v>
                </c:pt>
                <c:pt idx="89066">
                  <c:v>0.98944212996730296</c:v>
                </c:pt>
                <c:pt idx="89067">
                  <c:v>0.99272587444659499</c:v>
                </c:pt>
                <c:pt idx="89068">
                  <c:v>0.98864294694428101</c:v>
                </c:pt>
                <c:pt idx="89069">
                  <c:v>0.99115863477781396</c:v>
                </c:pt>
                <c:pt idx="89070">
                  <c:v>0.99112756727340701</c:v>
                </c:pt>
                <c:pt idx="89071">
                  <c:v>0.99241734746054</c:v>
                </c:pt>
                <c:pt idx="89072">
                  <c:v>0.992702630421751</c:v>
                </c:pt>
                <c:pt idx="89073">
                  <c:v>0.99376710236860599</c:v>
                </c:pt>
                <c:pt idx="89074">
                  <c:v>0.99167550431085805</c:v>
                </c:pt>
                <c:pt idx="89075">
                  <c:v>0.99214389149714399</c:v>
                </c:pt>
                <c:pt idx="89076">
                  <c:v>0.99208776671712895</c:v>
                </c:pt>
                <c:pt idx="89077">
                  <c:v>0.993414103321552</c:v>
                </c:pt>
                <c:pt idx="89078">
                  <c:v>0.98944890911754202</c:v>
                </c:pt>
                <c:pt idx="89079">
                  <c:v>0.988384417847188</c:v>
                </c:pt>
                <c:pt idx="89080">
                  <c:v>0.99233793737601095</c:v>
                </c:pt>
                <c:pt idx="89081">
                  <c:v>0.98986420475056003</c:v>
                </c:pt>
                <c:pt idx="89082">
                  <c:v>0.98822855707680202</c:v>
                </c:pt>
                <c:pt idx="89083">
                  <c:v>0.99220177383664798</c:v>
                </c:pt>
                <c:pt idx="89084">
                  <c:v>0.99052168766669202</c:v>
                </c:pt>
                <c:pt idx="89085">
                  <c:v>0.99247372427498204</c:v>
                </c:pt>
                <c:pt idx="89086">
                  <c:v>0.99189001395057796</c:v>
                </c:pt>
                <c:pt idx="89087">
                  <c:v>0.98990407399562996</c:v>
                </c:pt>
                <c:pt idx="89088">
                  <c:v>0.99198693325499698</c:v>
                </c:pt>
                <c:pt idx="89089">
                  <c:v>0.99288940604315601</c:v>
                </c:pt>
                <c:pt idx="89090">
                  <c:v>0.98907542635170198</c:v>
                </c:pt>
                <c:pt idx="89091">
                  <c:v>0.99129138407534401</c:v>
                </c:pt>
                <c:pt idx="89092">
                  <c:v>0.98803410566722905</c:v>
                </c:pt>
                <c:pt idx="89093">
                  <c:v>0.99030412144353297</c:v>
                </c:pt>
                <c:pt idx="89094">
                  <c:v>0.99295736019689396</c:v>
                </c:pt>
                <c:pt idx="89095">
                  <c:v>0.98910684820259798</c:v>
                </c:pt>
                <c:pt idx="89096">
                  <c:v>0.98752730530231103</c:v>
                </c:pt>
                <c:pt idx="89097">
                  <c:v>0.98920090394815796</c:v>
                </c:pt>
                <c:pt idx="89098">
                  <c:v>0.98824112863106195</c:v>
                </c:pt>
                <c:pt idx="89099">
                  <c:v>0.98876270243507502</c:v>
                </c:pt>
                <c:pt idx="89100">
                  <c:v>0.99164732357723095</c:v>
                </c:pt>
                <c:pt idx="89101">
                  <c:v>0.98809824871274798</c:v>
                </c:pt>
                <c:pt idx="89102">
                  <c:v>0.993781475220051</c:v>
                </c:pt>
                <c:pt idx="89103">
                  <c:v>0.98955688983991597</c:v>
                </c:pt>
                <c:pt idx="89104">
                  <c:v>0.99306303006220098</c:v>
                </c:pt>
                <c:pt idx="89105">
                  <c:v>0.98829393743005001</c:v>
                </c:pt>
                <c:pt idx="89106">
                  <c:v>0.99089821058818495</c:v>
                </c:pt>
                <c:pt idx="89107">
                  <c:v>0.98872054820175603</c:v>
                </c:pt>
                <c:pt idx="89108">
                  <c:v>0.99089296927603598</c:v>
                </c:pt>
                <c:pt idx="89109">
                  <c:v>0.98975062096456701</c:v>
                </c:pt>
                <c:pt idx="89110">
                  <c:v>0.98909742450304605</c:v>
                </c:pt>
                <c:pt idx="89111">
                  <c:v>0.98724843920302596</c:v>
                </c:pt>
                <c:pt idx="89112">
                  <c:v>0.99268021382782801</c:v>
                </c:pt>
                <c:pt idx="89113">
                  <c:v>0.994233700806614</c:v>
                </c:pt>
                <c:pt idx="89114">
                  <c:v>0.98859628796834098</c:v>
                </c:pt>
                <c:pt idx="89115">
                  <c:v>0.99402229830383204</c:v>
                </c:pt>
                <c:pt idx="89116">
                  <c:v>0.99049367495666996</c:v>
                </c:pt>
                <c:pt idx="89117">
                  <c:v>0.99031701220919199</c:v>
                </c:pt>
                <c:pt idx="89118">
                  <c:v>0.99332390649624502</c:v>
                </c:pt>
                <c:pt idx="89119">
                  <c:v>0.98768708593253696</c:v>
                </c:pt>
                <c:pt idx="89120">
                  <c:v>0.98726774332661504</c:v>
                </c:pt>
                <c:pt idx="89121">
                  <c:v>0.98946936671841301</c:v>
                </c:pt>
                <c:pt idx="89122">
                  <c:v>0.99510785485263398</c:v>
                </c:pt>
                <c:pt idx="89123">
                  <c:v>0.98750251438894199</c:v>
                </c:pt>
                <c:pt idx="89124">
                  <c:v>0.99005966088745201</c:v>
                </c:pt>
                <c:pt idx="89125">
                  <c:v>0.99325823975037497</c:v>
                </c:pt>
                <c:pt idx="89126">
                  <c:v>0.99094866656248204</c:v>
                </c:pt>
                <c:pt idx="89127">
                  <c:v>0.99331585960060198</c:v>
                </c:pt>
                <c:pt idx="89128">
                  <c:v>0.99167046501855305</c:v>
                </c:pt>
                <c:pt idx="89129">
                  <c:v>0.988719778620889</c:v>
                </c:pt>
                <c:pt idx="89130">
                  <c:v>0.99303914738820098</c:v>
                </c:pt>
                <c:pt idx="89131">
                  <c:v>0.98960630645732905</c:v>
                </c:pt>
                <c:pt idx="89132">
                  <c:v>0.99050411166871</c:v>
                </c:pt>
                <c:pt idx="89133">
                  <c:v>0.99005757154802398</c:v>
                </c:pt>
                <c:pt idx="89134">
                  <c:v>0.990929790950416</c:v>
                </c:pt>
                <c:pt idx="89135">
                  <c:v>0.99189803401468002</c:v>
                </c:pt>
                <c:pt idx="89136">
                  <c:v>0.98948128209483199</c:v>
                </c:pt>
                <c:pt idx="89137">
                  <c:v>0.99486989484322597</c:v>
                </c:pt>
                <c:pt idx="89138">
                  <c:v>0.98930511283245004</c:v>
                </c:pt>
                <c:pt idx="89139">
                  <c:v>0.98760889386771</c:v>
                </c:pt>
                <c:pt idx="89140">
                  <c:v>0.988541058097959</c:v>
                </c:pt>
                <c:pt idx="89141">
                  <c:v>0.99194303256455296</c:v>
                </c:pt>
                <c:pt idx="89142">
                  <c:v>0.98851578177995603</c:v>
                </c:pt>
                <c:pt idx="89143">
                  <c:v>0.989253428335086</c:v>
                </c:pt>
                <c:pt idx="89144">
                  <c:v>0.99338404716914996</c:v>
                </c:pt>
                <c:pt idx="89145">
                  <c:v>0.98737793133640195</c:v>
                </c:pt>
                <c:pt idx="89146">
                  <c:v>0.99198806305500098</c:v>
                </c:pt>
                <c:pt idx="89147">
                  <c:v>0.99230234845720899</c:v>
                </c:pt>
                <c:pt idx="89148">
                  <c:v>0.99267666234298901</c:v>
                </c:pt>
                <c:pt idx="89149">
                  <c:v>0.99306953991922897</c:v>
                </c:pt>
                <c:pt idx="89150">
                  <c:v>0.98865263609456699</c:v>
                </c:pt>
                <c:pt idx="89151">
                  <c:v>0.98735053595664202</c:v>
                </c:pt>
                <c:pt idx="89152">
                  <c:v>0.99027377490486801</c:v>
                </c:pt>
                <c:pt idx="89153">
                  <c:v>0.99075894077837801</c:v>
                </c:pt>
                <c:pt idx="89154">
                  <c:v>0.99253978109458996</c:v>
                </c:pt>
                <c:pt idx="89155">
                  <c:v>0.99281042425992305</c:v>
                </c:pt>
                <c:pt idx="89156">
                  <c:v>0.99040658948039795</c:v>
                </c:pt>
                <c:pt idx="89157">
                  <c:v>0.99201519146342398</c:v>
                </c:pt>
                <c:pt idx="89158">
                  <c:v>0.98705064638981899</c:v>
                </c:pt>
                <c:pt idx="89159">
                  <c:v>0.98784088195110098</c:v>
                </c:pt>
                <c:pt idx="89160">
                  <c:v>0.98838588116566195</c:v>
                </c:pt>
                <c:pt idx="89161">
                  <c:v>0.98988051202489102</c:v>
                </c:pt>
                <c:pt idx="89162">
                  <c:v>0.988049921453095</c:v>
                </c:pt>
                <c:pt idx="89163">
                  <c:v>0.98733769623898504</c:v>
                </c:pt>
                <c:pt idx="89164">
                  <c:v>0.99369038121375497</c:v>
                </c:pt>
                <c:pt idx="89165">
                  <c:v>0.98698623419000897</c:v>
                </c:pt>
                <c:pt idx="89166">
                  <c:v>0.99106407255532103</c:v>
                </c:pt>
                <c:pt idx="89167">
                  <c:v>0.99091647129398097</c:v>
                </c:pt>
                <c:pt idx="89168">
                  <c:v>0.99459753072900603</c:v>
                </c:pt>
                <c:pt idx="89169">
                  <c:v>0.99253094782495999</c:v>
                </c:pt>
                <c:pt idx="89170">
                  <c:v>0.99242136813786797</c:v>
                </c:pt>
                <c:pt idx="89171">
                  <c:v>0.99218695323199801</c:v>
                </c:pt>
                <c:pt idx="89172">
                  <c:v>0.99099178787846498</c:v>
                </c:pt>
                <c:pt idx="89173">
                  <c:v>0.98730229458885599</c:v>
                </c:pt>
                <c:pt idx="89174">
                  <c:v>0.99125083541023296</c:v>
                </c:pt>
                <c:pt idx="89175">
                  <c:v>0.99128569042730497</c:v>
                </c:pt>
                <c:pt idx="89176">
                  <c:v>0.99358694981696305</c:v>
                </c:pt>
                <c:pt idx="89177">
                  <c:v>0.98856812608895095</c:v>
                </c:pt>
                <c:pt idx="89178">
                  <c:v>0.99036626168153097</c:v>
                </c:pt>
                <c:pt idx="89179">
                  <c:v>0.99138349192664599</c:v>
                </c:pt>
                <c:pt idx="89180">
                  <c:v>0.992392290425537</c:v>
                </c:pt>
                <c:pt idx="89181">
                  <c:v>0.99073717648889204</c:v>
                </c:pt>
                <c:pt idx="89182">
                  <c:v>0.99221631154149004</c:v>
                </c:pt>
                <c:pt idx="89183">
                  <c:v>0.99235318961292196</c:v>
                </c:pt>
                <c:pt idx="89184">
                  <c:v>0.98749363912972798</c:v>
                </c:pt>
                <c:pt idx="89185">
                  <c:v>0.989710889665399</c:v>
                </c:pt>
                <c:pt idx="89186">
                  <c:v>0.98891071701182598</c:v>
                </c:pt>
                <c:pt idx="89187">
                  <c:v>0.989251119178997</c:v>
                </c:pt>
                <c:pt idx="89188">
                  <c:v>0.98847422837729804</c:v>
                </c:pt>
                <c:pt idx="89189">
                  <c:v>0.99160336486999101</c:v>
                </c:pt>
                <c:pt idx="89190">
                  <c:v>0.991065779401339</c:v>
                </c:pt>
                <c:pt idx="89191">
                  <c:v>0.98663740816163303</c:v>
                </c:pt>
                <c:pt idx="89192">
                  <c:v>0.99110707117049301</c:v>
                </c:pt>
                <c:pt idx="89193">
                  <c:v>0.99195379418168605</c:v>
                </c:pt>
                <c:pt idx="89194">
                  <c:v>0.98977131675334895</c:v>
                </c:pt>
                <c:pt idx="89195">
                  <c:v>0.99147248742187799</c:v>
                </c:pt>
                <c:pt idx="89196">
                  <c:v>0.99063014584468001</c:v>
                </c:pt>
                <c:pt idx="89197">
                  <c:v>0.98882323446964204</c:v>
                </c:pt>
                <c:pt idx="89198">
                  <c:v>0.99498448313517696</c:v>
                </c:pt>
                <c:pt idx="89199">
                  <c:v>0.98884350059248904</c:v>
                </c:pt>
                <c:pt idx="89200">
                  <c:v>0.98834133271050795</c:v>
                </c:pt>
                <c:pt idx="89201">
                  <c:v>0.99038431788634695</c:v>
                </c:pt>
                <c:pt idx="89202">
                  <c:v>0.992553161658984</c:v>
                </c:pt>
                <c:pt idx="89203">
                  <c:v>0.99178233064335997</c:v>
                </c:pt>
                <c:pt idx="89204">
                  <c:v>0.98986423802296597</c:v>
                </c:pt>
                <c:pt idx="89205">
                  <c:v>0.98824311931991404</c:v>
                </c:pt>
                <c:pt idx="89206">
                  <c:v>0.99165823113787999</c:v>
                </c:pt>
                <c:pt idx="89207">
                  <c:v>0.993547583633409</c:v>
                </c:pt>
                <c:pt idx="89208">
                  <c:v>0.991663641271052</c:v>
                </c:pt>
                <c:pt idx="89209">
                  <c:v>0.99076126839385603</c:v>
                </c:pt>
                <c:pt idx="89210">
                  <c:v>0.99198592330147295</c:v>
                </c:pt>
                <c:pt idx="89211">
                  <c:v>0.99038444038770801</c:v>
                </c:pt>
                <c:pt idx="89212">
                  <c:v>0.98610449676644696</c:v>
                </c:pt>
                <c:pt idx="89213">
                  <c:v>0.99217625205414794</c:v>
                </c:pt>
                <c:pt idx="89214">
                  <c:v>0.99288760577888402</c:v>
                </c:pt>
                <c:pt idx="89215">
                  <c:v>0.98709565172876401</c:v>
                </c:pt>
                <c:pt idx="89216">
                  <c:v>0.99011246059206504</c:v>
                </c:pt>
                <c:pt idx="89217">
                  <c:v>0.99103626540427303</c:v>
                </c:pt>
                <c:pt idx="89218">
                  <c:v>0.99031259960738705</c:v>
                </c:pt>
                <c:pt idx="89219">
                  <c:v>0.99239268578639805</c:v>
                </c:pt>
                <c:pt idx="89220">
                  <c:v>0.98978368340616496</c:v>
                </c:pt>
                <c:pt idx="89221">
                  <c:v>0.99000501045114497</c:v>
                </c:pt>
                <c:pt idx="89222">
                  <c:v>0.99200741474268594</c:v>
                </c:pt>
                <c:pt idx="89223">
                  <c:v>0.99176273689721794</c:v>
                </c:pt>
                <c:pt idx="89224">
                  <c:v>0.99048778676840998</c:v>
                </c:pt>
                <c:pt idx="89225">
                  <c:v>0.98933484818247797</c:v>
                </c:pt>
                <c:pt idx="89226">
                  <c:v>0.98826063503477102</c:v>
                </c:pt>
                <c:pt idx="89227">
                  <c:v>0.98901061995773398</c:v>
                </c:pt>
                <c:pt idx="89228">
                  <c:v>0.98888054971611095</c:v>
                </c:pt>
                <c:pt idx="89229">
                  <c:v>0.98845646909936402</c:v>
                </c:pt>
                <c:pt idx="89230">
                  <c:v>0.99214052457072999</c:v>
                </c:pt>
                <c:pt idx="89231">
                  <c:v>0.988313099783242</c:v>
                </c:pt>
                <c:pt idx="89232">
                  <c:v>0.99146709339393202</c:v>
                </c:pt>
                <c:pt idx="89233">
                  <c:v>0.99231583657052203</c:v>
                </c:pt>
                <c:pt idx="89234">
                  <c:v>0.99203824811084595</c:v>
                </c:pt>
                <c:pt idx="89235">
                  <c:v>0.99347379517450096</c:v>
                </c:pt>
                <c:pt idx="89236">
                  <c:v>0.98989930919652103</c:v>
                </c:pt>
                <c:pt idx="89237">
                  <c:v>0.993008409499061</c:v>
                </c:pt>
                <c:pt idx="89238">
                  <c:v>0.988071212449665</c:v>
                </c:pt>
                <c:pt idx="89239">
                  <c:v>0.98760932138446</c:v>
                </c:pt>
                <c:pt idx="89240">
                  <c:v>0.99357011043439103</c:v>
                </c:pt>
                <c:pt idx="89241">
                  <c:v>0.99166693675462503</c:v>
                </c:pt>
                <c:pt idx="89242">
                  <c:v>0.98982476876908099</c:v>
                </c:pt>
                <c:pt idx="89243">
                  <c:v>0.98933953146703002</c:v>
                </c:pt>
                <c:pt idx="89244">
                  <c:v>0.99283351884850302</c:v>
                </c:pt>
                <c:pt idx="89245">
                  <c:v>0.98651692064685803</c:v>
                </c:pt>
                <c:pt idx="89246">
                  <c:v>0.98698089060578098</c:v>
                </c:pt>
                <c:pt idx="89247">
                  <c:v>0.992429089636926</c:v>
                </c:pt>
                <c:pt idx="89248">
                  <c:v>0.98782850174472503</c:v>
                </c:pt>
                <c:pt idx="89249">
                  <c:v>0.989089106909392</c:v>
                </c:pt>
                <c:pt idx="89250">
                  <c:v>0.98846441701133303</c:v>
                </c:pt>
                <c:pt idx="89251">
                  <c:v>0.98813232548011698</c:v>
                </c:pt>
                <c:pt idx="89252">
                  <c:v>0.99218012578179904</c:v>
                </c:pt>
                <c:pt idx="89253">
                  <c:v>0.98865714469497501</c:v>
                </c:pt>
                <c:pt idx="89254">
                  <c:v>0.99194530780288304</c:v>
                </c:pt>
                <c:pt idx="89255">
                  <c:v>0.992285246776061</c:v>
                </c:pt>
                <c:pt idx="89256">
                  <c:v>0.99129491363404798</c:v>
                </c:pt>
                <c:pt idx="89257">
                  <c:v>0.99173232052317895</c:v>
                </c:pt>
                <c:pt idx="89258">
                  <c:v>0.98726972122844003</c:v>
                </c:pt>
                <c:pt idx="89259">
                  <c:v>0.992193739563896</c:v>
                </c:pt>
                <c:pt idx="89260">
                  <c:v>0.98992562544138896</c:v>
                </c:pt>
                <c:pt idx="89261">
                  <c:v>0.99457259948756405</c:v>
                </c:pt>
                <c:pt idx="89262">
                  <c:v>0.98846091751679699</c:v>
                </c:pt>
                <c:pt idx="89263">
                  <c:v>0.99138868480164699</c:v>
                </c:pt>
                <c:pt idx="89264">
                  <c:v>0.99013986035075896</c:v>
                </c:pt>
                <c:pt idx="89265">
                  <c:v>0.99369031941694197</c:v>
                </c:pt>
                <c:pt idx="89266">
                  <c:v>0.987503208047814</c:v>
                </c:pt>
                <c:pt idx="89267">
                  <c:v>0.98755926461911103</c:v>
                </c:pt>
                <c:pt idx="89268">
                  <c:v>0.98936998881772997</c:v>
                </c:pt>
                <c:pt idx="89269">
                  <c:v>0.99197530045506099</c:v>
                </c:pt>
                <c:pt idx="89270">
                  <c:v>0.99084951070308303</c:v>
                </c:pt>
                <c:pt idx="89271">
                  <c:v>0.98862551192598902</c:v>
                </c:pt>
                <c:pt idx="89272">
                  <c:v>0.99076723828735702</c:v>
                </c:pt>
                <c:pt idx="89273">
                  <c:v>0.99025364495234902</c:v>
                </c:pt>
                <c:pt idx="89274">
                  <c:v>0.98982652796662896</c:v>
                </c:pt>
                <c:pt idx="89275">
                  <c:v>0.992172589610404</c:v>
                </c:pt>
                <c:pt idx="89276">
                  <c:v>0.99109886317792495</c:v>
                </c:pt>
                <c:pt idx="89277">
                  <c:v>0.99261657116368396</c:v>
                </c:pt>
                <c:pt idx="89278">
                  <c:v>0.98889957822872898</c:v>
                </c:pt>
                <c:pt idx="89279">
                  <c:v>0.98839397503466697</c:v>
                </c:pt>
                <c:pt idx="89280">
                  <c:v>0.98803606932653698</c:v>
                </c:pt>
                <c:pt idx="89281">
                  <c:v>0.98776848993334898</c:v>
                </c:pt>
                <c:pt idx="89282">
                  <c:v>0.99033002856372898</c:v>
                </c:pt>
                <c:pt idx="89283">
                  <c:v>0.98963737755908598</c:v>
                </c:pt>
                <c:pt idx="89284">
                  <c:v>0.99372640461898498</c:v>
                </c:pt>
                <c:pt idx="89285">
                  <c:v>0.98845395102053202</c:v>
                </c:pt>
                <c:pt idx="89286">
                  <c:v>0.98773651314439903</c:v>
                </c:pt>
                <c:pt idx="89287">
                  <c:v>0.99146484318383099</c:v>
                </c:pt>
                <c:pt idx="89288">
                  <c:v>0.99151188534567103</c:v>
                </c:pt>
                <c:pt idx="89289">
                  <c:v>0.986239932576217</c:v>
                </c:pt>
                <c:pt idx="89290">
                  <c:v>0.98803376839337298</c:v>
                </c:pt>
                <c:pt idx="89291">
                  <c:v>0.99487234115836798</c:v>
                </c:pt>
                <c:pt idx="89292">
                  <c:v>0.987191451136466</c:v>
                </c:pt>
                <c:pt idx="89293">
                  <c:v>0.98699504673457605</c:v>
                </c:pt>
                <c:pt idx="89294">
                  <c:v>0.99190030974527799</c:v>
                </c:pt>
                <c:pt idx="89295">
                  <c:v>0.98701868111733304</c:v>
                </c:pt>
                <c:pt idx="89296">
                  <c:v>0.99110900638729305</c:v>
                </c:pt>
                <c:pt idx="89297">
                  <c:v>0.99246625662428101</c:v>
                </c:pt>
                <c:pt idx="89298">
                  <c:v>0.99213353149831796</c:v>
                </c:pt>
                <c:pt idx="89299">
                  <c:v>0.99310472809658601</c:v>
                </c:pt>
                <c:pt idx="89300">
                  <c:v>0.99025984285779201</c:v>
                </c:pt>
                <c:pt idx="89301">
                  <c:v>0.99134155947834002</c:v>
                </c:pt>
                <c:pt idx="89302">
                  <c:v>0.99284601285486296</c:v>
                </c:pt>
                <c:pt idx="89303">
                  <c:v>0.99222998329781298</c:v>
                </c:pt>
                <c:pt idx="89304">
                  <c:v>0.99381440444472002</c:v>
                </c:pt>
                <c:pt idx="89305">
                  <c:v>0.98893201065265701</c:v>
                </c:pt>
                <c:pt idx="89306">
                  <c:v>0.99232976755387503</c:v>
                </c:pt>
                <c:pt idx="89307">
                  <c:v>0.98971798598986505</c:v>
                </c:pt>
                <c:pt idx="89308">
                  <c:v>0.99041154246285701</c:v>
                </c:pt>
                <c:pt idx="89309">
                  <c:v>0.98935280497408395</c:v>
                </c:pt>
                <c:pt idx="89310">
                  <c:v>0.99304525856683201</c:v>
                </c:pt>
                <c:pt idx="89311">
                  <c:v>0.99007716518967703</c:v>
                </c:pt>
                <c:pt idx="89312">
                  <c:v>0.98926006977830805</c:v>
                </c:pt>
                <c:pt idx="89313">
                  <c:v>0.99378434616037503</c:v>
                </c:pt>
                <c:pt idx="89314">
                  <c:v>0.99454376813358003</c:v>
                </c:pt>
                <c:pt idx="89315">
                  <c:v>0.99054469215391605</c:v>
                </c:pt>
                <c:pt idx="89316">
                  <c:v>0.99348617189189004</c:v>
                </c:pt>
                <c:pt idx="89317">
                  <c:v>0.992813226106669</c:v>
                </c:pt>
                <c:pt idx="89318">
                  <c:v>0.99270613562564902</c:v>
                </c:pt>
                <c:pt idx="89319">
                  <c:v>0.99004949620893701</c:v>
                </c:pt>
                <c:pt idx="89320">
                  <c:v>0.98820013528419004</c:v>
                </c:pt>
                <c:pt idx="89321">
                  <c:v>0.99077361547316301</c:v>
                </c:pt>
                <c:pt idx="89322">
                  <c:v>0.99257959843756105</c:v>
                </c:pt>
                <c:pt idx="89323">
                  <c:v>0.99067612412886996</c:v>
                </c:pt>
                <c:pt idx="89324">
                  <c:v>0.99086171919919197</c:v>
                </c:pt>
                <c:pt idx="89325">
                  <c:v>0.99080701182289399</c:v>
                </c:pt>
                <c:pt idx="89326">
                  <c:v>0.98678078834618199</c:v>
                </c:pt>
                <c:pt idx="89327">
                  <c:v>0.99295580213307799</c:v>
                </c:pt>
                <c:pt idx="89328">
                  <c:v>0.98717003350029398</c:v>
                </c:pt>
                <c:pt idx="89329">
                  <c:v>0.98923957427460096</c:v>
                </c:pt>
                <c:pt idx="89330">
                  <c:v>0.98743914635835195</c:v>
                </c:pt>
                <c:pt idx="89331">
                  <c:v>0.99170854805256603</c:v>
                </c:pt>
                <c:pt idx="89332">
                  <c:v>0.99022950674473698</c:v>
                </c:pt>
                <c:pt idx="89333">
                  <c:v>0.98600683486264096</c:v>
                </c:pt>
                <c:pt idx="89334">
                  <c:v>0.99137129255456802</c:v>
                </c:pt>
                <c:pt idx="89335">
                  <c:v>0.98716858909184602</c:v>
                </c:pt>
                <c:pt idx="89336">
                  <c:v>0.98944414565799399</c:v>
                </c:pt>
                <c:pt idx="89337">
                  <c:v>0.99025042277428399</c:v>
                </c:pt>
                <c:pt idx="89338">
                  <c:v>0.98756593191758801</c:v>
                </c:pt>
                <c:pt idx="89339">
                  <c:v>0.98922307486899996</c:v>
                </c:pt>
                <c:pt idx="89340">
                  <c:v>0.98850325919928494</c:v>
                </c:pt>
                <c:pt idx="89341">
                  <c:v>0.99069087796662803</c:v>
                </c:pt>
                <c:pt idx="89342">
                  <c:v>0.99089260480498198</c:v>
                </c:pt>
                <c:pt idx="89343">
                  <c:v>0.989178235569244</c:v>
                </c:pt>
                <c:pt idx="89344">
                  <c:v>0.992825817073965</c:v>
                </c:pt>
                <c:pt idx="89345">
                  <c:v>0.99145099911604095</c:v>
                </c:pt>
                <c:pt idx="89346">
                  <c:v>0.99189945205979702</c:v>
                </c:pt>
                <c:pt idx="89347">
                  <c:v>0.99171294477729999</c:v>
                </c:pt>
                <c:pt idx="89348">
                  <c:v>0.99278948535540101</c:v>
                </c:pt>
                <c:pt idx="89349">
                  <c:v>0.99173102397155299</c:v>
                </c:pt>
                <c:pt idx="89350">
                  <c:v>0.98993085727986796</c:v>
                </c:pt>
                <c:pt idx="89351">
                  <c:v>0.99446634263297295</c:v>
                </c:pt>
                <c:pt idx="89352">
                  <c:v>0.98954495925711605</c:v>
                </c:pt>
                <c:pt idx="89353">
                  <c:v>0.988776815652467</c:v>
                </c:pt>
                <c:pt idx="89354">
                  <c:v>0.99274196301084705</c:v>
                </c:pt>
                <c:pt idx="89355">
                  <c:v>0.98911660351077402</c:v>
                </c:pt>
                <c:pt idx="89356">
                  <c:v>0.98918786047652696</c:v>
                </c:pt>
                <c:pt idx="89357">
                  <c:v>0.98917722259079299</c:v>
                </c:pt>
                <c:pt idx="89358">
                  <c:v>0.99055792135760501</c:v>
                </c:pt>
                <c:pt idx="89359">
                  <c:v>0.98773380347539197</c:v>
                </c:pt>
                <c:pt idx="89360">
                  <c:v>0.992745475735759</c:v>
                </c:pt>
                <c:pt idx="89361">
                  <c:v>0.98743555265071703</c:v>
                </c:pt>
                <c:pt idx="89362">
                  <c:v>0.98925226578494896</c:v>
                </c:pt>
                <c:pt idx="89363">
                  <c:v>0.99001876478956596</c:v>
                </c:pt>
                <c:pt idx="89364">
                  <c:v>0.98861899433095402</c:v>
                </c:pt>
                <c:pt idx="89365">
                  <c:v>0.992871674734225</c:v>
                </c:pt>
                <c:pt idx="89366">
                  <c:v>0.98864446120107596</c:v>
                </c:pt>
                <c:pt idx="89367">
                  <c:v>0.992725307824878</c:v>
                </c:pt>
                <c:pt idx="89368">
                  <c:v>0.98951256702957702</c:v>
                </c:pt>
                <c:pt idx="89369">
                  <c:v>0.99273282043199496</c:v>
                </c:pt>
                <c:pt idx="89370">
                  <c:v>0.99267358151829099</c:v>
                </c:pt>
                <c:pt idx="89371">
                  <c:v>0.99044387250795995</c:v>
                </c:pt>
                <c:pt idx="89372">
                  <c:v>0.98968309628892903</c:v>
                </c:pt>
                <c:pt idx="89373">
                  <c:v>0.99345948917288895</c:v>
                </c:pt>
                <c:pt idx="89374">
                  <c:v>0.98962975195212</c:v>
                </c:pt>
                <c:pt idx="89375">
                  <c:v>0.98984805930831898</c:v>
                </c:pt>
                <c:pt idx="89376">
                  <c:v>0.99057205703571605</c:v>
                </c:pt>
                <c:pt idx="89377">
                  <c:v>0.99123693419338998</c:v>
                </c:pt>
                <c:pt idx="89378">
                  <c:v>0.98955502039065801</c:v>
                </c:pt>
                <c:pt idx="89379">
                  <c:v>0.99310485079166699</c:v>
                </c:pt>
                <c:pt idx="89380">
                  <c:v>0.98879130729134701</c:v>
                </c:pt>
                <c:pt idx="89381">
                  <c:v>0.98885062169804805</c:v>
                </c:pt>
                <c:pt idx="89382">
                  <c:v>0.98933561185156904</c:v>
                </c:pt>
                <c:pt idx="89383">
                  <c:v>0.98737647113744897</c:v>
                </c:pt>
                <c:pt idx="89384">
                  <c:v>0.98911032048668401</c:v>
                </c:pt>
                <c:pt idx="89385">
                  <c:v>0.99047821167895</c:v>
                </c:pt>
                <c:pt idx="89386">
                  <c:v>0.98945998204736996</c:v>
                </c:pt>
                <c:pt idx="89387">
                  <c:v>0.99312676050384996</c:v>
                </c:pt>
                <c:pt idx="89388">
                  <c:v>0.98876645329725299</c:v>
                </c:pt>
                <c:pt idx="89389">
                  <c:v>0.99375652160035099</c:v>
                </c:pt>
                <c:pt idx="89390">
                  <c:v>0.98810336926503495</c:v>
                </c:pt>
                <c:pt idx="89391">
                  <c:v>0.98782939629632405</c:v>
                </c:pt>
                <c:pt idx="89392">
                  <c:v>0.99074923553149297</c:v>
                </c:pt>
                <c:pt idx="89393">
                  <c:v>0.99039314337816498</c:v>
                </c:pt>
                <c:pt idx="89394">
                  <c:v>0.99417512979894196</c:v>
                </c:pt>
                <c:pt idx="89395">
                  <c:v>0.98867137480086997</c:v>
                </c:pt>
                <c:pt idx="89396">
                  <c:v>0.98857227787317103</c:v>
                </c:pt>
                <c:pt idx="89397">
                  <c:v>0.99031573608791101</c:v>
                </c:pt>
                <c:pt idx="89398">
                  <c:v>0.98953363910458503</c:v>
                </c:pt>
                <c:pt idx="89399">
                  <c:v>0.99013499385747805</c:v>
                </c:pt>
                <c:pt idx="89400">
                  <c:v>0.98638423443139001</c:v>
                </c:pt>
                <c:pt idx="89401">
                  <c:v>0.98994265125658099</c:v>
                </c:pt>
                <c:pt idx="89402">
                  <c:v>0.98774939008790097</c:v>
                </c:pt>
                <c:pt idx="89403">
                  <c:v>0.98698667707593202</c:v>
                </c:pt>
                <c:pt idx="89404">
                  <c:v>0.98670580265720897</c:v>
                </c:pt>
                <c:pt idx="89405">
                  <c:v>0.99407774168451402</c:v>
                </c:pt>
                <c:pt idx="89406">
                  <c:v>0.98841194623939099</c:v>
                </c:pt>
                <c:pt idx="89407">
                  <c:v>0.98877040487498702</c:v>
                </c:pt>
                <c:pt idx="89408">
                  <c:v>0.99200683805148004</c:v>
                </c:pt>
                <c:pt idx="89409">
                  <c:v>0.99230362664978999</c:v>
                </c:pt>
                <c:pt idx="89410">
                  <c:v>0.98637592121623596</c:v>
                </c:pt>
                <c:pt idx="89411">
                  <c:v>0.99234002997744597</c:v>
                </c:pt>
                <c:pt idx="89412">
                  <c:v>0.98812299962657901</c:v>
                </c:pt>
                <c:pt idx="89413">
                  <c:v>0.99142411809578601</c:v>
                </c:pt>
                <c:pt idx="89414">
                  <c:v>0.99245316447964205</c:v>
                </c:pt>
                <c:pt idx="89415">
                  <c:v>0.99040856795386101</c:v>
                </c:pt>
                <c:pt idx="89416">
                  <c:v>0.98831775560330604</c:v>
                </c:pt>
                <c:pt idx="89417">
                  <c:v>0.98918500893234795</c:v>
                </c:pt>
                <c:pt idx="89418">
                  <c:v>0.98992253393803098</c:v>
                </c:pt>
                <c:pt idx="89419">
                  <c:v>0.98792850886747396</c:v>
                </c:pt>
                <c:pt idx="89420">
                  <c:v>0.99380763908426295</c:v>
                </c:pt>
                <c:pt idx="89421">
                  <c:v>0.98685888055606497</c:v>
                </c:pt>
                <c:pt idx="89422">
                  <c:v>0.98854931985025196</c:v>
                </c:pt>
                <c:pt idx="89423">
                  <c:v>0.99257956290837501</c:v>
                </c:pt>
                <c:pt idx="89424">
                  <c:v>0.98619386361581995</c:v>
                </c:pt>
                <c:pt idx="89425">
                  <c:v>0.99305617336386698</c:v>
                </c:pt>
                <c:pt idx="89426">
                  <c:v>0.99042315406179704</c:v>
                </c:pt>
                <c:pt idx="89427">
                  <c:v>0.98867054182876302</c:v>
                </c:pt>
                <c:pt idx="89428">
                  <c:v>0.99350147402924305</c:v>
                </c:pt>
                <c:pt idx="89429">
                  <c:v>0.99144438537829505</c:v>
                </c:pt>
                <c:pt idx="89430">
                  <c:v>0.99344303496411002</c:v>
                </c:pt>
                <c:pt idx="89431">
                  <c:v>0.99087345109230196</c:v>
                </c:pt>
                <c:pt idx="89432">
                  <c:v>0.99212864222944497</c:v>
                </c:pt>
                <c:pt idx="89433">
                  <c:v>0.99010502986920601</c:v>
                </c:pt>
                <c:pt idx="89434">
                  <c:v>0.98829936828004905</c:v>
                </c:pt>
                <c:pt idx="89435">
                  <c:v>0.99328844718895104</c:v>
                </c:pt>
                <c:pt idx="89436">
                  <c:v>0.99003381501955301</c:v>
                </c:pt>
                <c:pt idx="89437">
                  <c:v>0.991858681510976</c:v>
                </c:pt>
                <c:pt idx="89438">
                  <c:v>0.98977314959784901</c:v>
                </c:pt>
                <c:pt idx="89439">
                  <c:v>0.99142447141360701</c:v>
                </c:pt>
                <c:pt idx="89440">
                  <c:v>0.99399765992645805</c:v>
                </c:pt>
                <c:pt idx="89441">
                  <c:v>0.98887916447783997</c:v>
                </c:pt>
                <c:pt idx="89442">
                  <c:v>0.99379652641953198</c:v>
                </c:pt>
                <c:pt idx="89443">
                  <c:v>0.992514237229983</c:v>
                </c:pt>
                <c:pt idx="89444">
                  <c:v>0.99178516221679602</c:v>
                </c:pt>
                <c:pt idx="89445">
                  <c:v>0.99053735319785297</c:v>
                </c:pt>
                <c:pt idx="89446">
                  <c:v>0.98876230943788102</c:v>
                </c:pt>
                <c:pt idx="89447">
                  <c:v>0.988922504700677</c:v>
                </c:pt>
                <c:pt idx="89448">
                  <c:v>0.99117421024893604</c:v>
                </c:pt>
                <c:pt idx="89449">
                  <c:v>0.98891318584307697</c:v>
                </c:pt>
                <c:pt idx="89450">
                  <c:v>0.98724824148936297</c:v>
                </c:pt>
                <c:pt idx="89451">
                  <c:v>0.98815533910292896</c:v>
                </c:pt>
                <c:pt idx="89452">
                  <c:v>0.98747845910616305</c:v>
                </c:pt>
                <c:pt idx="89453">
                  <c:v>0.98992497982382799</c:v>
                </c:pt>
                <c:pt idx="89454">
                  <c:v>0.98701027202981695</c:v>
                </c:pt>
                <c:pt idx="89455">
                  <c:v>0.99174489177103298</c:v>
                </c:pt>
                <c:pt idx="89456">
                  <c:v>0.98839026801764995</c:v>
                </c:pt>
                <c:pt idx="89457">
                  <c:v>0.99049064166805201</c:v>
                </c:pt>
                <c:pt idx="89458">
                  <c:v>0.98962304200929496</c:v>
                </c:pt>
                <c:pt idx="89459">
                  <c:v>0.99086355333403697</c:v>
                </c:pt>
                <c:pt idx="89460">
                  <c:v>0.99271150960291399</c:v>
                </c:pt>
                <c:pt idx="89461">
                  <c:v>0.99001467442513502</c:v>
                </c:pt>
                <c:pt idx="89462">
                  <c:v>0.98930482729731795</c:v>
                </c:pt>
                <c:pt idx="89463">
                  <c:v>0.98801706334918205</c:v>
                </c:pt>
                <c:pt idx="89464">
                  <c:v>0.98891924091517003</c:v>
                </c:pt>
                <c:pt idx="89465">
                  <c:v>0.98714228295864204</c:v>
                </c:pt>
                <c:pt idx="89466">
                  <c:v>0.99167642747072304</c:v>
                </c:pt>
                <c:pt idx="89467">
                  <c:v>0.99343191787826701</c:v>
                </c:pt>
                <c:pt idx="89468">
                  <c:v>0.99219015128985499</c:v>
                </c:pt>
                <c:pt idx="89469">
                  <c:v>0.98854328955863002</c:v>
                </c:pt>
                <c:pt idx="89470">
                  <c:v>0.99105791654233799</c:v>
                </c:pt>
                <c:pt idx="89471">
                  <c:v>0.99115050799158799</c:v>
                </c:pt>
                <c:pt idx="89472">
                  <c:v>0.99342717198045605</c:v>
                </c:pt>
                <c:pt idx="89473">
                  <c:v>0.98778666359865497</c:v>
                </c:pt>
                <c:pt idx="89474">
                  <c:v>0.99249875949937705</c:v>
                </c:pt>
                <c:pt idx="89475">
                  <c:v>0.99221445155413401</c:v>
                </c:pt>
                <c:pt idx="89476">
                  <c:v>0.98758827670676397</c:v>
                </c:pt>
                <c:pt idx="89477">
                  <c:v>0.99273994165289803</c:v>
                </c:pt>
                <c:pt idx="89478">
                  <c:v>0.99372908703501295</c:v>
                </c:pt>
                <c:pt idx="89479">
                  <c:v>0.98771164045889703</c:v>
                </c:pt>
                <c:pt idx="89480">
                  <c:v>0.992527052369789</c:v>
                </c:pt>
                <c:pt idx="89481">
                  <c:v>0.98877200045494595</c:v>
                </c:pt>
                <c:pt idx="89482">
                  <c:v>0.99227377813602502</c:v>
                </c:pt>
                <c:pt idx="89483">
                  <c:v>0.99186967738655196</c:v>
                </c:pt>
                <c:pt idx="89484">
                  <c:v>0.98882193626320103</c:v>
                </c:pt>
                <c:pt idx="89485">
                  <c:v>0.98927829987673199</c:v>
                </c:pt>
                <c:pt idx="89486">
                  <c:v>0.98900058538890601</c:v>
                </c:pt>
                <c:pt idx="89487">
                  <c:v>0.99239454230318602</c:v>
                </c:pt>
                <c:pt idx="89488">
                  <c:v>0.98785577850731499</c:v>
                </c:pt>
                <c:pt idx="89489">
                  <c:v>0.98935359667266598</c:v>
                </c:pt>
                <c:pt idx="89490">
                  <c:v>0.99299293772253505</c:v>
                </c:pt>
                <c:pt idx="89491">
                  <c:v>0.98820530800100204</c:v>
                </c:pt>
                <c:pt idx="89492">
                  <c:v>0.989458196578337</c:v>
                </c:pt>
                <c:pt idx="89493">
                  <c:v>0.993430659447888</c:v>
                </c:pt>
                <c:pt idx="89494">
                  <c:v>0.98907284758747704</c:v>
                </c:pt>
                <c:pt idx="89495">
                  <c:v>0.99094902438521004</c:v>
                </c:pt>
                <c:pt idx="89496">
                  <c:v>0.98809396326516297</c:v>
                </c:pt>
                <c:pt idx="89497">
                  <c:v>0.99267240691527503</c:v>
                </c:pt>
                <c:pt idx="89498">
                  <c:v>0.99297278157702396</c:v>
                </c:pt>
                <c:pt idx="89499">
                  <c:v>0.98779842681819896</c:v>
                </c:pt>
                <c:pt idx="89500">
                  <c:v>0.99053754958683005</c:v>
                </c:pt>
                <c:pt idx="89501">
                  <c:v>0.98841950829741299</c:v>
                </c:pt>
                <c:pt idx="89502">
                  <c:v>0.98586409067304903</c:v>
                </c:pt>
                <c:pt idx="89503">
                  <c:v>0.993529211506191</c:v>
                </c:pt>
                <c:pt idx="89504">
                  <c:v>0.98831185714634995</c:v>
                </c:pt>
                <c:pt idx="89505">
                  <c:v>0.98716777699801606</c:v>
                </c:pt>
                <c:pt idx="89506">
                  <c:v>0.98549136161426798</c:v>
                </c:pt>
                <c:pt idx="89507">
                  <c:v>0.99290486586014903</c:v>
                </c:pt>
                <c:pt idx="89508">
                  <c:v>0.98946080498338695</c:v>
                </c:pt>
                <c:pt idx="89509">
                  <c:v>0.99053004810878298</c:v>
                </c:pt>
                <c:pt idx="89510">
                  <c:v>0.98738228681875295</c:v>
                </c:pt>
                <c:pt idx="89511">
                  <c:v>0.98982665713634899</c:v>
                </c:pt>
                <c:pt idx="89512">
                  <c:v>0.98777013118343004</c:v>
                </c:pt>
                <c:pt idx="89513">
                  <c:v>0.99256721454213204</c:v>
                </c:pt>
                <c:pt idx="89514">
                  <c:v>0.99321274189652098</c:v>
                </c:pt>
                <c:pt idx="89515">
                  <c:v>0.99040438136407905</c:v>
                </c:pt>
                <c:pt idx="89516">
                  <c:v>0.993415524577135</c:v>
                </c:pt>
                <c:pt idx="89517">
                  <c:v>0.98981328615711195</c:v>
                </c:pt>
                <c:pt idx="89518">
                  <c:v>0.98708569731919804</c:v>
                </c:pt>
                <c:pt idx="89519">
                  <c:v>0.99391855097717297</c:v>
                </c:pt>
                <c:pt idx="89520">
                  <c:v>0.98885019045079203</c:v>
                </c:pt>
                <c:pt idx="89521">
                  <c:v>0.99020113372646101</c:v>
                </c:pt>
                <c:pt idx="89522">
                  <c:v>0.99119497632921605</c:v>
                </c:pt>
                <c:pt idx="89523">
                  <c:v>0.989015578242607</c:v>
                </c:pt>
                <c:pt idx="89524">
                  <c:v>0.987604690213023</c:v>
                </c:pt>
                <c:pt idx="89525">
                  <c:v>0.987064311921108</c:v>
                </c:pt>
                <c:pt idx="89526">
                  <c:v>0.98585553200448595</c:v>
                </c:pt>
                <c:pt idx="89527">
                  <c:v>0.992523790251437</c:v>
                </c:pt>
                <c:pt idx="89528">
                  <c:v>0.98850104319019805</c:v>
                </c:pt>
                <c:pt idx="89529">
                  <c:v>0.99019800149253601</c:v>
                </c:pt>
                <c:pt idx="89530">
                  <c:v>0.98916997618806601</c:v>
                </c:pt>
                <c:pt idx="89531">
                  <c:v>0.99014856673914897</c:v>
                </c:pt>
                <c:pt idx="89532">
                  <c:v>0.98831809799221604</c:v>
                </c:pt>
                <c:pt idx="89533">
                  <c:v>0.98661188511718101</c:v>
                </c:pt>
                <c:pt idx="89534">
                  <c:v>0.99311906938246297</c:v>
                </c:pt>
                <c:pt idx="89535">
                  <c:v>0.98827391192252201</c:v>
                </c:pt>
                <c:pt idx="89536">
                  <c:v>0.99134113625503295</c:v>
                </c:pt>
                <c:pt idx="89537">
                  <c:v>0.990900859215186</c:v>
                </c:pt>
                <c:pt idx="89538">
                  <c:v>0.99268551148900797</c:v>
                </c:pt>
                <c:pt idx="89539">
                  <c:v>0.99030476186977701</c:v>
                </c:pt>
                <c:pt idx="89540">
                  <c:v>0.99066761724807395</c:v>
                </c:pt>
                <c:pt idx="89541">
                  <c:v>0.99133419131647205</c:v>
                </c:pt>
                <c:pt idx="89542">
                  <c:v>0.99270718624475995</c:v>
                </c:pt>
                <c:pt idx="89543">
                  <c:v>0.98923395722032303</c:v>
                </c:pt>
                <c:pt idx="89544">
                  <c:v>0.989873911930779</c:v>
                </c:pt>
                <c:pt idx="89545">
                  <c:v>0.99077332417403396</c:v>
                </c:pt>
                <c:pt idx="89546">
                  <c:v>0.98926016983662102</c:v>
                </c:pt>
                <c:pt idx="89547">
                  <c:v>0.99077199870053301</c:v>
                </c:pt>
                <c:pt idx="89548">
                  <c:v>0.99365508787319601</c:v>
                </c:pt>
                <c:pt idx="89549">
                  <c:v>0.98894389816025297</c:v>
                </c:pt>
                <c:pt idx="89550">
                  <c:v>0.98955105077672501</c:v>
                </c:pt>
                <c:pt idx="89551">
                  <c:v>0.99150018411077001</c:v>
                </c:pt>
                <c:pt idx="89552">
                  <c:v>0.99212040089992404</c:v>
                </c:pt>
                <c:pt idx="89553">
                  <c:v>0.98914366475930104</c:v>
                </c:pt>
                <c:pt idx="89554">
                  <c:v>0.99290887189959098</c:v>
                </c:pt>
                <c:pt idx="89555">
                  <c:v>0.99020570145867304</c:v>
                </c:pt>
                <c:pt idx="89556">
                  <c:v>0.98933091288846098</c:v>
                </c:pt>
                <c:pt idx="89557">
                  <c:v>0.99257120446055502</c:v>
                </c:pt>
                <c:pt idx="89558">
                  <c:v>0.99033174545133296</c:v>
                </c:pt>
                <c:pt idx="89559">
                  <c:v>0.98846643621277797</c:v>
                </c:pt>
                <c:pt idx="89560">
                  <c:v>0.98876262661898295</c:v>
                </c:pt>
                <c:pt idx="89561">
                  <c:v>0.99236093652636104</c:v>
                </c:pt>
                <c:pt idx="89562">
                  <c:v>0.99348018612043398</c:v>
                </c:pt>
                <c:pt idx="89563">
                  <c:v>0.99022211605323696</c:v>
                </c:pt>
                <c:pt idx="89564">
                  <c:v>0.991427306076613</c:v>
                </c:pt>
                <c:pt idx="89565">
                  <c:v>0.99234259887754706</c:v>
                </c:pt>
                <c:pt idx="89566">
                  <c:v>0.98940963342007304</c:v>
                </c:pt>
                <c:pt idx="89567">
                  <c:v>0.995086642395271</c:v>
                </c:pt>
                <c:pt idx="89568">
                  <c:v>0.98829149831273699</c:v>
                </c:pt>
                <c:pt idx="89569">
                  <c:v>0.98881302247828196</c:v>
                </c:pt>
                <c:pt idx="89570">
                  <c:v>0.99073888731349602</c:v>
                </c:pt>
                <c:pt idx="89571">
                  <c:v>0.98986795576367703</c:v>
                </c:pt>
                <c:pt idx="89572">
                  <c:v>0.992826585101105</c:v>
                </c:pt>
                <c:pt idx="89573">
                  <c:v>0.99082570491668398</c:v>
                </c:pt>
                <c:pt idx="89574">
                  <c:v>0.99025464016447795</c:v>
                </c:pt>
                <c:pt idx="89575">
                  <c:v>0.99264031111251605</c:v>
                </c:pt>
                <c:pt idx="89576">
                  <c:v>0.990112198617489</c:v>
                </c:pt>
                <c:pt idx="89577">
                  <c:v>0.99201860510024098</c:v>
                </c:pt>
                <c:pt idx="89578">
                  <c:v>0.98854132867291999</c:v>
                </c:pt>
                <c:pt idx="89579">
                  <c:v>0.99218916278163805</c:v>
                </c:pt>
                <c:pt idx="89580">
                  <c:v>0.985977802431242</c:v>
                </c:pt>
                <c:pt idx="89581">
                  <c:v>0.99189117396850701</c:v>
                </c:pt>
                <c:pt idx="89582">
                  <c:v>0.99039216304864497</c:v>
                </c:pt>
                <c:pt idx="89583">
                  <c:v>0.98786024415649898</c:v>
                </c:pt>
                <c:pt idx="89584">
                  <c:v>0.98971783127550494</c:v>
                </c:pt>
                <c:pt idx="89585">
                  <c:v>0.98904924587674004</c:v>
                </c:pt>
                <c:pt idx="89586">
                  <c:v>0.98662853845793796</c:v>
                </c:pt>
                <c:pt idx="89587">
                  <c:v>0.99470145381303898</c:v>
                </c:pt>
                <c:pt idx="89588">
                  <c:v>0.98826384378784404</c:v>
                </c:pt>
                <c:pt idx="89589">
                  <c:v>0.99130934260572501</c:v>
                </c:pt>
                <c:pt idx="89590">
                  <c:v>0.991276978171858</c:v>
                </c:pt>
                <c:pt idx="89591">
                  <c:v>0.99122377739498402</c:v>
                </c:pt>
                <c:pt idx="89592">
                  <c:v>0.98747166750065696</c:v>
                </c:pt>
                <c:pt idx="89593">
                  <c:v>0.99095094476479095</c:v>
                </c:pt>
                <c:pt idx="89594">
                  <c:v>0.99189846083162303</c:v>
                </c:pt>
                <c:pt idx="89595">
                  <c:v>0.988227351775531</c:v>
                </c:pt>
                <c:pt idx="89596">
                  <c:v>0.99011153808184804</c:v>
                </c:pt>
                <c:pt idx="89597">
                  <c:v>0.99184827347992899</c:v>
                </c:pt>
                <c:pt idx="89598">
                  <c:v>0.992578867442241</c:v>
                </c:pt>
                <c:pt idx="89599">
                  <c:v>0.98819133013045002</c:v>
                </c:pt>
                <c:pt idx="89600">
                  <c:v>0.992916813113639</c:v>
                </c:pt>
                <c:pt idx="89601">
                  <c:v>0.99035798412305198</c:v>
                </c:pt>
                <c:pt idx="89602">
                  <c:v>0.99349956572027498</c:v>
                </c:pt>
                <c:pt idx="89603">
                  <c:v>0.98853902422031603</c:v>
                </c:pt>
                <c:pt idx="89604">
                  <c:v>0.98814658918304998</c:v>
                </c:pt>
                <c:pt idx="89605">
                  <c:v>0.99083133850253902</c:v>
                </c:pt>
                <c:pt idx="89606">
                  <c:v>0.99324822055297801</c:v>
                </c:pt>
                <c:pt idx="89607">
                  <c:v>0.98874340614923495</c:v>
                </c:pt>
                <c:pt idx="89608">
                  <c:v>0.99005877223518901</c:v>
                </c:pt>
                <c:pt idx="89609">
                  <c:v>0.98765898830576104</c:v>
                </c:pt>
                <c:pt idx="89610">
                  <c:v>0.990765531192636</c:v>
                </c:pt>
                <c:pt idx="89611">
                  <c:v>0.99098547376893897</c:v>
                </c:pt>
                <c:pt idx="89612">
                  <c:v>0.99196976974460405</c:v>
                </c:pt>
                <c:pt idx="89613">
                  <c:v>0.99290848396759901</c:v>
                </c:pt>
                <c:pt idx="89614">
                  <c:v>0.98711703465434397</c:v>
                </c:pt>
                <c:pt idx="89615">
                  <c:v>0.99275001432318</c:v>
                </c:pt>
                <c:pt idx="89616">
                  <c:v>0.98850454872906002</c:v>
                </c:pt>
                <c:pt idx="89617">
                  <c:v>0.99387407503032899</c:v>
                </c:pt>
                <c:pt idx="89618">
                  <c:v>0.98981602876001495</c:v>
                </c:pt>
                <c:pt idx="89619">
                  <c:v>0.98893318415631604</c:v>
                </c:pt>
                <c:pt idx="89620">
                  <c:v>0.98919223821593105</c:v>
                </c:pt>
                <c:pt idx="89621">
                  <c:v>0.99021683736771204</c:v>
                </c:pt>
                <c:pt idx="89622">
                  <c:v>0.99331778813848604</c:v>
                </c:pt>
                <c:pt idx="89623">
                  <c:v>0.989934621675023</c:v>
                </c:pt>
                <c:pt idx="89624">
                  <c:v>0.99355414609678405</c:v>
                </c:pt>
                <c:pt idx="89625">
                  <c:v>0.98929889746770705</c:v>
                </c:pt>
                <c:pt idx="89626">
                  <c:v>0.99239523670778895</c:v>
                </c:pt>
                <c:pt idx="89627">
                  <c:v>0.992338861424503</c:v>
                </c:pt>
                <c:pt idx="89628">
                  <c:v>0.99034301264771896</c:v>
                </c:pt>
                <c:pt idx="89629">
                  <c:v>0.99136903296555101</c:v>
                </c:pt>
                <c:pt idx="89630">
                  <c:v>0.98980990162688098</c:v>
                </c:pt>
                <c:pt idx="89631">
                  <c:v>0.98860712123938899</c:v>
                </c:pt>
                <c:pt idx="89632">
                  <c:v>0.99377324127775402</c:v>
                </c:pt>
                <c:pt idx="89633">
                  <c:v>0.98906983609179699</c:v>
                </c:pt>
                <c:pt idx="89634">
                  <c:v>0.99038079649149902</c:v>
                </c:pt>
                <c:pt idx="89635">
                  <c:v>0.98771880756797603</c:v>
                </c:pt>
                <c:pt idx="89636">
                  <c:v>0.99221861144854395</c:v>
                </c:pt>
                <c:pt idx="89637">
                  <c:v>0.98969125877038799</c:v>
                </c:pt>
                <c:pt idx="89638">
                  <c:v>0.99056949494914204</c:v>
                </c:pt>
                <c:pt idx="89639">
                  <c:v>0.98916003477706704</c:v>
                </c:pt>
                <c:pt idx="89640">
                  <c:v>0.98910449957293201</c:v>
                </c:pt>
                <c:pt idx="89641">
                  <c:v>0.99222461948878704</c:v>
                </c:pt>
                <c:pt idx="89642">
                  <c:v>0.99002936917307505</c:v>
                </c:pt>
                <c:pt idx="89643">
                  <c:v>0.992259913900154</c:v>
                </c:pt>
                <c:pt idx="89644">
                  <c:v>0.98814686685537101</c:v>
                </c:pt>
                <c:pt idx="89645">
                  <c:v>0.99297420846728801</c:v>
                </c:pt>
                <c:pt idx="89646">
                  <c:v>0.99181888869180701</c:v>
                </c:pt>
                <c:pt idx="89647">
                  <c:v>0.988609469869975</c:v>
                </c:pt>
                <c:pt idx="89648">
                  <c:v>0.99165962503502103</c:v>
                </c:pt>
                <c:pt idx="89649">
                  <c:v>0.98820467872241202</c:v>
                </c:pt>
                <c:pt idx="89650">
                  <c:v>0.99070117277695202</c:v>
                </c:pt>
                <c:pt idx="89651">
                  <c:v>0.98997653275694397</c:v>
                </c:pt>
                <c:pt idx="89652">
                  <c:v>0.98721316857724195</c:v>
                </c:pt>
                <c:pt idx="89653">
                  <c:v>0.990105440941214</c:v>
                </c:pt>
                <c:pt idx="89654">
                  <c:v>0.99444078524025403</c:v>
                </c:pt>
                <c:pt idx="89655">
                  <c:v>0.98990398703095805</c:v>
                </c:pt>
                <c:pt idx="89656">
                  <c:v>0.99191381982905402</c:v>
                </c:pt>
                <c:pt idx="89657">
                  <c:v>0.99269335347767396</c:v>
                </c:pt>
                <c:pt idx="89658">
                  <c:v>0.98919240189842905</c:v>
                </c:pt>
                <c:pt idx="89659">
                  <c:v>0.98753863453528101</c:v>
                </c:pt>
                <c:pt idx="89660">
                  <c:v>0.99202494394900398</c:v>
                </c:pt>
                <c:pt idx="89661">
                  <c:v>0.99304560723309698</c:v>
                </c:pt>
                <c:pt idx="89662">
                  <c:v>0.98706645529262804</c:v>
                </c:pt>
                <c:pt idx="89663">
                  <c:v>0.98715755471560096</c:v>
                </c:pt>
                <c:pt idx="89664">
                  <c:v>0.99331641353043898</c:v>
                </c:pt>
                <c:pt idx="89665">
                  <c:v>0.98732968675741895</c:v>
                </c:pt>
                <c:pt idx="89666">
                  <c:v>0.98667287166580697</c:v>
                </c:pt>
                <c:pt idx="89667">
                  <c:v>0.98952607764980405</c:v>
                </c:pt>
                <c:pt idx="89668">
                  <c:v>0.98987400573962503</c:v>
                </c:pt>
                <c:pt idx="89669">
                  <c:v>0.99146337344519497</c:v>
                </c:pt>
                <c:pt idx="89670">
                  <c:v>0.98758097540892398</c:v>
                </c:pt>
                <c:pt idx="89671">
                  <c:v>0.99346807543878102</c:v>
                </c:pt>
                <c:pt idx="89672">
                  <c:v>0.98837907135490399</c:v>
                </c:pt>
                <c:pt idx="89673">
                  <c:v>0.98976402864586099</c:v>
                </c:pt>
                <c:pt idx="89674">
                  <c:v>0.99010287240540196</c:v>
                </c:pt>
                <c:pt idx="89675">
                  <c:v>0.98787996301651004</c:v>
                </c:pt>
                <c:pt idx="89676">
                  <c:v>0.99245638686430804</c:v>
                </c:pt>
                <c:pt idx="89677">
                  <c:v>0.98808855440871501</c:v>
                </c:pt>
                <c:pt idx="89678">
                  <c:v>0.99325490567975805</c:v>
                </c:pt>
                <c:pt idx="89679">
                  <c:v>0.98877774616965397</c:v>
                </c:pt>
                <c:pt idx="89680">
                  <c:v>0.99040181308084096</c:v>
                </c:pt>
                <c:pt idx="89681">
                  <c:v>0.98774022749708001</c:v>
                </c:pt>
                <c:pt idx="89682">
                  <c:v>0.99226485193230696</c:v>
                </c:pt>
                <c:pt idx="89683">
                  <c:v>0.98844108131454</c:v>
                </c:pt>
                <c:pt idx="89684">
                  <c:v>0.99163394146305395</c:v>
                </c:pt>
                <c:pt idx="89685">
                  <c:v>0.99180407331630205</c:v>
                </c:pt>
                <c:pt idx="89686">
                  <c:v>0.98903630817085797</c:v>
                </c:pt>
                <c:pt idx="89687">
                  <c:v>0.98904493708704999</c:v>
                </c:pt>
                <c:pt idx="89688">
                  <c:v>0.99465960421092503</c:v>
                </c:pt>
                <c:pt idx="89689">
                  <c:v>0.98769962864814498</c:v>
                </c:pt>
                <c:pt idx="89690">
                  <c:v>0.98720351807368401</c:v>
                </c:pt>
                <c:pt idx="89691">
                  <c:v>0.99215125297199203</c:v>
                </c:pt>
                <c:pt idx="89692">
                  <c:v>0.99223168897752401</c:v>
                </c:pt>
                <c:pt idx="89693">
                  <c:v>0.98753399842696798</c:v>
                </c:pt>
                <c:pt idx="89694">
                  <c:v>0.98724919480305595</c:v>
                </c:pt>
                <c:pt idx="89695">
                  <c:v>0.98820044965839304</c:v>
                </c:pt>
                <c:pt idx="89696">
                  <c:v>0.99132694972837099</c:v>
                </c:pt>
                <c:pt idx="89697">
                  <c:v>0.99201851869104196</c:v>
                </c:pt>
                <c:pt idx="89698">
                  <c:v>0.99444510355100602</c:v>
                </c:pt>
                <c:pt idx="89699">
                  <c:v>0.99161115808387701</c:v>
                </c:pt>
                <c:pt idx="89700">
                  <c:v>0.98818151484963301</c:v>
                </c:pt>
                <c:pt idx="89701">
                  <c:v>0.99240204434686097</c:v>
                </c:pt>
                <c:pt idx="89702">
                  <c:v>0.98853783161274</c:v>
                </c:pt>
                <c:pt idx="89703">
                  <c:v>0.99208716681601505</c:v>
                </c:pt>
                <c:pt idx="89704">
                  <c:v>0.99296107861058502</c:v>
                </c:pt>
                <c:pt idx="89705">
                  <c:v>0.98901843180910298</c:v>
                </c:pt>
                <c:pt idx="89706">
                  <c:v>0.98911621899289703</c:v>
                </c:pt>
                <c:pt idx="89707">
                  <c:v>0.99334703432532201</c:v>
                </c:pt>
                <c:pt idx="89708">
                  <c:v>0.99109851953119299</c:v>
                </c:pt>
                <c:pt idx="89709">
                  <c:v>0.98977751936573999</c:v>
                </c:pt>
                <c:pt idx="89710">
                  <c:v>0.98941106821323699</c:v>
                </c:pt>
                <c:pt idx="89711">
                  <c:v>0.98927866082358895</c:v>
                </c:pt>
                <c:pt idx="89712">
                  <c:v>0.99259241883200999</c:v>
                </c:pt>
                <c:pt idx="89713">
                  <c:v>0.98906094870648797</c:v>
                </c:pt>
                <c:pt idx="89714">
                  <c:v>0.99396551213870499</c:v>
                </c:pt>
                <c:pt idx="89715">
                  <c:v>0.99196112279228499</c:v>
                </c:pt>
                <c:pt idx="89716">
                  <c:v>0.98720150729289702</c:v>
                </c:pt>
                <c:pt idx="89717">
                  <c:v>0.99289448390563595</c:v>
                </c:pt>
                <c:pt idx="89718">
                  <c:v>0.98966090884758195</c:v>
                </c:pt>
                <c:pt idx="89719">
                  <c:v>0.98881042672979702</c:v>
                </c:pt>
                <c:pt idx="89720">
                  <c:v>0.98910744683539198</c:v>
                </c:pt>
                <c:pt idx="89721">
                  <c:v>0.98955820716535803</c:v>
                </c:pt>
                <c:pt idx="89722">
                  <c:v>0.99190283468901097</c:v>
                </c:pt>
                <c:pt idx="89723">
                  <c:v>0.98847042012761899</c:v>
                </c:pt>
                <c:pt idx="89724">
                  <c:v>0.99124775155280898</c:v>
                </c:pt>
                <c:pt idx="89725">
                  <c:v>0.98887866282707304</c:v>
                </c:pt>
                <c:pt idx="89726">
                  <c:v>0.98785539358763796</c:v>
                </c:pt>
                <c:pt idx="89727">
                  <c:v>0.99196935241602602</c:v>
                </c:pt>
                <c:pt idx="89728">
                  <c:v>0.98636212937822798</c:v>
                </c:pt>
                <c:pt idx="89729">
                  <c:v>0.99138520645588601</c:v>
                </c:pt>
                <c:pt idx="89730">
                  <c:v>0.99293028883590695</c:v>
                </c:pt>
                <c:pt idx="89731">
                  <c:v>0.98958399676808195</c:v>
                </c:pt>
                <c:pt idx="89732">
                  <c:v>0.99144358494457296</c:v>
                </c:pt>
                <c:pt idx="89733">
                  <c:v>0.99439143863631096</c:v>
                </c:pt>
                <c:pt idx="89734">
                  <c:v>0.98775349302800997</c:v>
                </c:pt>
                <c:pt idx="89735">
                  <c:v>0.988559811633271</c:v>
                </c:pt>
                <c:pt idx="89736">
                  <c:v>0.99309517666099401</c:v>
                </c:pt>
                <c:pt idx="89737">
                  <c:v>0.98918751161541596</c:v>
                </c:pt>
                <c:pt idx="89738">
                  <c:v>0.99070441589665703</c:v>
                </c:pt>
                <c:pt idx="89739">
                  <c:v>0.99081006016268303</c:v>
                </c:pt>
                <c:pt idx="89740">
                  <c:v>0.99087304783363095</c:v>
                </c:pt>
                <c:pt idx="89741">
                  <c:v>0.988388762409244</c:v>
                </c:pt>
                <c:pt idx="89742">
                  <c:v>0.990833511731114</c:v>
                </c:pt>
                <c:pt idx="89743">
                  <c:v>0.98991743027344603</c:v>
                </c:pt>
                <c:pt idx="89744">
                  <c:v>0.99227341828314097</c:v>
                </c:pt>
                <c:pt idx="89745">
                  <c:v>0.99065109890592895</c:v>
                </c:pt>
                <c:pt idx="89746">
                  <c:v>0.99146364787117003</c:v>
                </c:pt>
                <c:pt idx="89747">
                  <c:v>0.99032929079979404</c:v>
                </c:pt>
                <c:pt idx="89748">
                  <c:v>0.99054517733729397</c:v>
                </c:pt>
                <c:pt idx="89749">
                  <c:v>0.98834182508115598</c:v>
                </c:pt>
                <c:pt idx="89750">
                  <c:v>0.98705673603628596</c:v>
                </c:pt>
                <c:pt idx="89751">
                  <c:v>0.99407994437098202</c:v>
                </c:pt>
                <c:pt idx="89752">
                  <c:v>0.98846091794435098</c:v>
                </c:pt>
                <c:pt idx="89753">
                  <c:v>0.98893786234234704</c:v>
                </c:pt>
                <c:pt idx="89754">
                  <c:v>0.99128169219519002</c:v>
                </c:pt>
                <c:pt idx="89755">
                  <c:v>0.98954648394570699</c:v>
                </c:pt>
                <c:pt idx="89756">
                  <c:v>0.99053659482143397</c:v>
                </c:pt>
                <c:pt idx="89757">
                  <c:v>0.98931304976220802</c:v>
                </c:pt>
                <c:pt idx="89758">
                  <c:v>0.99326051576188701</c:v>
                </c:pt>
                <c:pt idx="89759">
                  <c:v>0.99176861620618795</c:v>
                </c:pt>
                <c:pt idx="89760">
                  <c:v>0.98833614510507695</c:v>
                </c:pt>
                <c:pt idx="89761">
                  <c:v>0.990623825291019</c:v>
                </c:pt>
                <c:pt idx="89762">
                  <c:v>0.99314742918785204</c:v>
                </c:pt>
                <c:pt idx="89763">
                  <c:v>0.98912086828767698</c:v>
                </c:pt>
                <c:pt idx="89764">
                  <c:v>0.98882104161326201</c:v>
                </c:pt>
                <c:pt idx="89765">
                  <c:v>0.98767693644568699</c:v>
                </c:pt>
                <c:pt idx="89766">
                  <c:v>0.99281764987799304</c:v>
                </c:pt>
                <c:pt idx="89767">
                  <c:v>0.99228025562677602</c:v>
                </c:pt>
                <c:pt idx="89768">
                  <c:v>0.98961272641611897</c:v>
                </c:pt>
                <c:pt idx="89769">
                  <c:v>0.98892241421284599</c:v>
                </c:pt>
                <c:pt idx="89770">
                  <c:v>0.99055706636844398</c:v>
                </c:pt>
                <c:pt idx="89771">
                  <c:v>0.98635619519303497</c:v>
                </c:pt>
                <c:pt idx="89772">
                  <c:v>0.99083368086125601</c:v>
                </c:pt>
                <c:pt idx="89773">
                  <c:v>0.99135160477574802</c:v>
                </c:pt>
                <c:pt idx="89774">
                  <c:v>0.98802864555025705</c:v>
                </c:pt>
                <c:pt idx="89775">
                  <c:v>0.99278499573575196</c:v>
                </c:pt>
                <c:pt idx="89776">
                  <c:v>0.990594329915367</c:v>
                </c:pt>
                <c:pt idx="89777">
                  <c:v>0.99230460461345005</c:v>
                </c:pt>
                <c:pt idx="89778">
                  <c:v>0.99041655905516701</c:v>
                </c:pt>
                <c:pt idx="89779">
                  <c:v>0.98764622545155301</c:v>
                </c:pt>
                <c:pt idx="89780">
                  <c:v>0.99304896683203403</c:v>
                </c:pt>
                <c:pt idx="89781">
                  <c:v>0.98868814476425304</c:v>
                </c:pt>
                <c:pt idx="89782">
                  <c:v>0.99002735706141598</c:v>
                </c:pt>
                <c:pt idx="89783">
                  <c:v>0.987342020831531</c:v>
                </c:pt>
                <c:pt idx="89784">
                  <c:v>0.99321142842263799</c:v>
                </c:pt>
                <c:pt idx="89785">
                  <c:v>0.99257641104579897</c:v>
                </c:pt>
                <c:pt idx="89786">
                  <c:v>0.98852262360891197</c:v>
                </c:pt>
                <c:pt idx="89787">
                  <c:v>0.99035058374387896</c:v>
                </c:pt>
                <c:pt idx="89788">
                  <c:v>0.99357196752184196</c:v>
                </c:pt>
                <c:pt idx="89789">
                  <c:v>0.98881712658377297</c:v>
                </c:pt>
                <c:pt idx="89790">
                  <c:v>0.99345862244100402</c:v>
                </c:pt>
                <c:pt idx="89791">
                  <c:v>0.99252240351523802</c:v>
                </c:pt>
                <c:pt idx="89792">
                  <c:v>0.98767959968596497</c:v>
                </c:pt>
                <c:pt idx="89793">
                  <c:v>0.99320793990157696</c:v>
                </c:pt>
                <c:pt idx="89794">
                  <c:v>0.99204184791181005</c:v>
                </c:pt>
                <c:pt idx="89795">
                  <c:v>0.99094066346291299</c:v>
                </c:pt>
                <c:pt idx="89796">
                  <c:v>0.99451291462296898</c:v>
                </c:pt>
                <c:pt idx="89797">
                  <c:v>0.98912876774937797</c:v>
                </c:pt>
                <c:pt idx="89798">
                  <c:v>0.98675346472065195</c:v>
                </c:pt>
                <c:pt idx="89799">
                  <c:v>0.993138597830581</c:v>
                </c:pt>
                <c:pt idx="89800">
                  <c:v>0.98945266748685501</c:v>
                </c:pt>
                <c:pt idx="89801">
                  <c:v>0.98661097966245304</c:v>
                </c:pt>
                <c:pt idx="89802">
                  <c:v>0.99135317061439399</c:v>
                </c:pt>
                <c:pt idx="89803">
                  <c:v>0.99020704266970705</c:v>
                </c:pt>
                <c:pt idx="89804">
                  <c:v>0.990112275451004</c:v>
                </c:pt>
                <c:pt idx="89805">
                  <c:v>0.99378851765314802</c:v>
                </c:pt>
                <c:pt idx="89806">
                  <c:v>0.98923537716569898</c:v>
                </c:pt>
                <c:pt idx="89807">
                  <c:v>0.992427191969107</c:v>
                </c:pt>
                <c:pt idx="89808">
                  <c:v>0.99328794290081102</c:v>
                </c:pt>
                <c:pt idx="89809">
                  <c:v>0.99090476560149399</c:v>
                </c:pt>
                <c:pt idx="89810">
                  <c:v>0.99270309364514198</c:v>
                </c:pt>
                <c:pt idx="89811">
                  <c:v>0.98869345000183595</c:v>
                </c:pt>
                <c:pt idx="89812">
                  <c:v>0.98963633492861802</c:v>
                </c:pt>
                <c:pt idx="89813">
                  <c:v>0.98876404134031304</c:v>
                </c:pt>
                <c:pt idx="89814">
                  <c:v>0.98837026552198604</c:v>
                </c:pt>
                <c:pt idx="89815">
                  <c:v>0.988137033484493</c:v>
                </c:pt>
                <c:pt idx="89816">
                  <c:v>0.99228106505337099</c:v>
                </c:pt>
                <c:pt idx="89817">
                  <c:v>0.99108779810995196</c:v>
                </c:pt>
                <c:pt idx="89818">
                  <c:v>0.98891948799227203</c:v>
                </c:pt>
                <c:pt idx="89819">
                  <c:v>0.98948120648637505</c:v>
                </c:pt>
                <c:pt idx="89820">
                  <c:v>0.99060979278928596</c:v>
                </c:pt>
                <c:pt idx="89821">
                  <c:v>0.98698483446900898</c:v>
                </c:pt>
                <c:pt idx="89822">
                  <c:v>0.99287035071881902</c:v>
                </c:pt>
                <c:pt idx="89823">
                  <c:v>0.99160426640462696</c:v>
                </c:pt>
                <c:pt idx="89824">
                  <c:v>0.98958337348886805</c:v>
                </c:pt>
                <c:pt idx="89825">
                  <c:v>0.99343710661582796</c:v>
                </c:pt>
                <c:pt idx="89826">
                  <c:v>0.99335056760996499</c:v>
                </c:pt>
                <c:pt idx="89827">
                  <c:v>0.987478045500507</c:v>
                </c:pt>
                <c:pt idx="89828">
                  <c:v>0.99048476546002795</c:v>
                </c:pt>
                <c:pt idx="89829">
                  <c:v>0.99161743705702099</c:v>
                </c:pt>
                <c:pt idx="89830">
                  <c:v>0.98688918290662297</c:v>
                </c:pt>
                <c:pt idx="89831">
                  <c:v>0.99014102293941497</c:v>
                </c:pt>
                <c:pt idx="89832">
                  <c:v>0.99272549388407405</c:v>
                </c:pt>
                <c:pt idx="89833">
                  <c:v>0.98963337601500301</c:v>
                </c:pt>
                <c:pt idx="89834">
                  <c:v>0.98772648301788102</c:v>
                </c:pt>
                <c:pt idx="89835">
                  <c:v>0.98870882654224401</c:v>
                </c:pt>
                <c:pt idx="89836">
                  <c:v>0.99110277079294096</c:v>
                </c:pt>
                <c:pt idx="89837">
                  <c:v>0.99030421588974704</c:v>
                </c:pt>
                <c:pt idx="89838">
                  <c:v>0.987271437898809</c:v>
                </c:pt>
                <c:pt idx="89839">
                  <c:v>0.98905346842257402</c:v>
                </c:pt>
                <c:pt idx="89840">
                  <c:v>0.99173132626540395</c:v>
                </c:pt>
                <c:pt idx="89841">
                  <c:v>0.992071935660503</c:v>
                </c:pt>
                <c:pt idx="89842">
                  <c:v>0.99167864911401604</c:v>
                </c:pt>
                <c:pt idx="89843">
                  <c:v>0.98739711306883604</c:v>
                </c:pt>
                <c:pt idx="89844">
                  <c:v>0.99374884450575696</c:v>
                </c:pt>
                <c:pt idx="89845">
                  <c:v>0.98927608941853495</c:v>
                </c:pt>
                <c:pt idx="89846">
                  <c:v>0.98921599510246105</c:v>
                </c:pt>
                <c:pt idx="89847">
                  <c:v>0.99224120831373097</c:v>
                </c:pt>
                <c:pt idx="89848">
                  <c:v>0.99226413690945303</c:v>
                </c:pt>
                <c:pt idx="89849">
                  <c:v>0.99162284290465796</c:v>
                </c:pt>
                <c:pt idx="89850">
                  <c:v>0.98571561720411005</c:v>
                </c:pt>
                <c:pt idx="89851">
                  <c:v>0.99161709721292601</c:v>
                </c:pt>
                <c:pt idx="89852">
                  <c:v>0.99157132632421696</c:v>
                </c:pt>
                <c:pt idx="89853">
                  <c:v>0.98834529642693503</c:v>
                </c:pt>
                <c:pt idx="89854">
                  <c:v>0.99161130175127299</c:v>
                </c:pt>
                <c:pt idx="89855">
                  <c:v>0.98873226201236497</c:v>
                </c:pt>
                <c:pt idx="89856">
                  <c:v>0.987740396841012</c:v>
                </c:pt>
                <c:pt idx="89857">
                  <c:v>0.98938453321306097</c:v>
                </c:pt>
                <c:pt idx="89858">
                  <c:v>0.99020568165195999</c:v>
                </c:pt>
                <c:pt idx="89859">
                  <c:v>0.98899551661187701</c:v>
                </c:pt>
                <c:pt idx="89860">
                  <c:v>0.98993687401962305</c:v>
                </c:pt>
                <c:pt idx="89861">
                  <c:v>0.98942050286429195</c:v>
                </c:pt>
                <c:pt idx="89862">
                  <c:v>0.99003814590040895</c:v>
                </c:pt>
                <c:pt idx="89863">
                  <c:v>0.98901710652455999</c:v>
                </c:pt>
                <c:pt idx="89864">
                  <c:v>0.99063966162647399</c:v>
                </c:pt>
                <c:pt idx="89865">
                  <c:v>0.99102418232963996</c:v>
                </c:pt>
                <c:pt idx="89866">
                  <c:v>0.98782525520410602</c:v>
                </c:pt>
                <c:pt idx="89867">
                  <c:v>0.99188717852778696</c:v>
                </c:pt>
                <c:pt idx="89868">
                  <c:v>0.98924944256445302</c:v>
                </c:pt>
                <c:pt idx="89869">
                  <c:v>0.99048852696718004</c:v>
                </c:pt>
                <c:pt idx="89870">
                  <c:v>0.992527213791215</c:v>
                </c:pt>
                <c:pt idx="89871">
                  <c:v>0.988677913498622</c:v>
                </c:pt>
                <c:pt idx="89872">
                  <c:v>0.99047319968721803</c:v>
                </c:pt>
                <c:pt idx="89873">
                  <c:v>0.98747926426327504</c:v>
                </c:pt>
                <c:pt idx="89874">
                  <c:v>0.99165242844271895</c:v>
                </c:pt>
                <c:pt idx="89875">
                  <c:v>0.98883141844862399</c:v>
                </c:pt>
                <c:pt idx="89876">
                  <c:v>0.99118697181077797</c:v>
                </c:pt>
                <c:pt idx="89877">
                  <c:v>0.99095566042122596</c:v>
                </c:pt>
                <c:pt idx="89878">
                  <c:v>0.98722039466322897</c:v>
                </c:pt>
                <c:pt idx="89879">
                  <c:v>0.98756774353924703</c:v>
                </c:pt>
                <c:pt idx="89880">
                  <c:v>0.988818187435342</c:v>
                </c:pt>
                <c:pt idx="89881">
                  <c:v>0.99355881987107397</c:v>
                </c:pt>
                <c:pt idx="89882">
                  <c:v>0.98945226171491396</c:v>
                </c:pt>
                <c:pt idx="89883">
                  <c:v>0.99129745541910996</c:v>
                </c:pt>
                <c:pt idx="89884">
                  <c:v>0.98932404938826302</c:v>
                </c:pt>
                <c:pt idx="89885">
                  <c:v>0.98869921223638002</c:v>
                </c:pt>
                <c:pt idx="89886">
                  <c:v>0.98899400663849502</c:v>
                </c:pt>
                <c:pt idx="89887">
                  <c:v>0.99050785809330699</c:v>
                </c:pt>
                <c:pt idx="89888">
                  <c:v>0.98792188826886795</c:v>
                </c:pt>
                <c:pt idx="89889">
                  <c:v>0.99029160508430802</c:v>
                </c:pt>
                <c:pt idx="89890">
                  <c:v>0.98661955625127395</c:v>
                </c:pt>
                <c:pt idx="89891">
                  <c:v>0.99257398423853604</c:v>
                </c:pt>
                <c:pt idx="89892">
                  <c:v>0.98785646614022105</c:v>
                </c:pt>
                <c:pt idx="89893">
                  <c:v>0.99043478129759299</c:v>
                </c:pt>
                <c:pt idx="89894">
                  <c:v>0.992660399205471</c:v>
                </c:pt>
                <c:pt idx="89895">
                  <c:v>0.98834551776472002</c:v>
                </c:pt>
                <c:pt idx="89896">
                  <c:v>0.98826242697990596</c:v>
                </c:pt>
                <c:pt idx="89897">
                  <c:v>0.99169759557548498</c:v>
                </c:pt>
                <c:pt idx="89898">
                  <c:v>0.99271734161096903</c:v>
                </c:pt>
                <c:pt idx="89899">
                  <c:v>0.99093965539763695</c:v>
                </c:pt>
                <c:pt idx="89900">
                  <c:v>0.98792397846498603</c:v>
                </c:pt>
                <c:pt idx="89901">
                  <c:v>0.98793215379403898</c:v>
                </c:pt>
                <c:pt idx="89902">
                  <c:v>0.99010825086725796</c:v>
                </c:pt>
                <c:pt idx="89903">
                  <c:v>0.99051449770323197</c:v>
                </c:pt>
                <c:pt idx="89904">
                  <c:v>0.99121630690899198</c:v>
                </c:pt>
                <c:pt idx="89905">
                  <c:v>0.98834515393904399</c:v>
                </c:pt>
                <c:pt idx="89906">
                  <c:v>0.99030262888432097</c:v>
                </c:pt>
                <c:pt idx="89907">
                  <c:v>0.99132008404482996</c:v>
                </c:pt>
                <c:pt idx="89908">
                  <c:v>0.99302886837897297</c:v>
                </c:pt>
                <c:pt idx="89909">
                  <c:v>0.99181827229812902</c:v>
                </c:pt>
                <c:pt idx="89910">
                  <c:v>0.99288556383747395</c:v>
                </c:pt>
                <c:pt idx="89911">
                  <c:v>0.99002594748748096</c:v>
                </c:pt>
                <c:pt idx="89912">
                  <c:v>0.99058157148758197</c:v>
                </c:pt>
                <c:pt idx="89913">
                  <c:v>0.99150226248667805</c:v>
                </c:pt>
                <c:pt idx="89914">
                  <c:v>0.99238778712097997</c:v>
                </c:pt>
                <c:pt idx="89915">
                  <c:v>0.99061867893636801</c:v>
                </c:pt>
                <c:pt idx="89916">
                  <c:v>0.99170357352392202</c:v>
                </c:pt>
                <c:pt idx="89917">
                  <c:v>0.99407281320184204</c:v>
                </c:pt>
                <c:pt idx="89918">
                  <c:v>0.98879411756350699</c:v>
                </c:pt>
                <c:pt idx="89919">
                  <c:v>0.98748244287768905</c:v>
                </c:pt>
                <c:pt idx="89920">
                  <c:v>0.98995581272627797</c:v>
                </c:pt>
                <c:pt idx="89921">
                  <c:v>0.99218859260758197</c:v>
                </c:pt>
                <c:pt idx="89922">
                  <c:v>0.98664301482785799</c:v>
                </c:pt>
                <c:pt idx="89923">
                  <c:v>0.98934372815523597</c:v>
                </c:pt>
                <c:pt idx="89924">
                  <c:v>0.99087949467902903</c:v>
                </c:pt>
                <c:pt idx="89925">
                  <c:v>0.989736771635917</c:v>
                </c:pt>
                <c:pt idx="89926">
                  <c:v>0.98840786753713505</c:v>
                </c:pt>
                <c:pt idx="89927">
                  <c:v>0.99229615404985105</c:v>
                </c:pt>
                <c:pt idx="89928">
                  <c:v>0.98859104992103797</c:v>
                </c:pt>
                <c:pt idx="89929">
                  <c:v>0.98868302355580495</c:v>
                </c:pt>
                <c:pt idx="89930">
                  <c:v>0.98794706938588495</c:v>
                </c:pt>
                <c:pt idx="89931">
                  <c:v>0.99070824340810704</c:v>
                </c:pt>
                <c:pt idx="89932">
                  <c:v>0.98759463133304604</c:v>
                </c:pt>
                <c:pt idx="89933">
                  <c:v>0.98923915652203898</c:v>
                </c:pt>
                <c:pt idx="89934">
                  <c:v>0.98931807694685103</c:v>
                </c:pt>
                <c:pt idx="89935">
                  <c:v>0.99245934446083806</c:v>
                </c:pt>
                <c:pt idx="89936">
                  <c:v>0.99157596796588698</c:v>
                </c:pt>
                <c:pt idx="89937">
                  <c:v>0.98856955004209102</c:v>
                </c:pt>
                <c:pt idx="89938">
                  <c:v>0.992364530219353</c:v>
                </c:pt>
                <c:pt idx="89939">
                  <c:v>0.99366046648325401</c:v>
                </c:pt>
                <c:pt idx="89940">
                  <c:v>0.99060798874329503</c:v>
                </c:pt>
                <c:pt idx="89941">
                  <c:v>0.98941985837985702</c:v>
                </c:pt>
                <c:pt idx="89942">
                  <c:v>0.99360473697582996</c:v>
                </c:pt>
                <c:pt idx="89943">
                  <c:v>0.990050082393791</c:v>
                </c:pt>
                <c:pt idx="89944">
                  <c:v>0.99064961287265696</c:v>
                </c:pt>
                <c:pt idx="89945">
                  <c:v>0.98672802518947</c:v>
                </c:pt>
                <c:pt idx="89946">
                  <c:v>0.99201594593035902</c:v>
                </c:pt>
                <c:pt idx="89947">
                  <c:v>0.98939621155138202</c:v>
                </c:pt>
                <c:pt idx="89948">
                  <c:v>0.99198238757574397</c:v>
                </c:pt>
                <c:pt idx="89949">
                  <c:v>0.989131589573785</c:v>
                </c:pt>
                <c:pt idx="89950">
                  <c:v>0.98816409085268497</c:v>
                </c:pt>
                <c:pt idx="89951">
                  <c:v>0.99047119387930005</c:v>
                </c:pt>
                <c:pt idx="89952">
                  <c:v>0.99294110556913695</c:v>
                </c:pt>
                <c:pt idx="89953">
                  <c:v>0.98721109512390304</c:v>
                </c:pt>
                <c:pt idx="89954">
                  <c:v>0.98813235958760204</c:v>
                </c:pt>
                <c:pt idx="89955">
                  <c:v>0.99198131797200095</c:v>
                </c:pt>
                <c:pt idx="89956">
                  <c:v>0.99322708102182</c:v>
                </c:pt>
                <c:pt idx="89957">
                  <c:v>0.99183836759656396</c:v>
                </c:pt>
                <c:pt idx="89958">
                  <c:v>0.99004542122553096</c:v>
                </c:pt>
                <c:pt idx="89959">
                  <c:v>0.99071304492812295</c:v>
                </c:pt>
                <c:pt idx="89960">
                  <c:v>0.98951504736538698</c:v>
                </c:pt>
                <c:pt idx="89961">
                  <c:v>0.99276088484462199</c:v>
                </c:pt>
                <c:pt idx="89962">
                  <c:v>0.99187683077948496</c:v>
                </c:pt>
                <c:pt idx="89963">
                  <c:v>0.991739746798602</c:v>
                </c:pt>
                <c:pt idx="89964">
                  <c:v>0.98968542110621105</c:v>
                </c:pt>
                <c:pt idx="89965">
                  <c:v>0.99224721604039001</c:v>
                </c:pt>
                <c:pt idx="89966">
                  <c:v>0.99143028094144203</c:v>
                </c:pt>
                <c:pt idx="89967">
                  <c:v>0.98843122591671195</c:v>
                </c:pt>
                <c:pt idx="89968">
                  <c:v>0.99208072279050497</c:v>
                </c:pt>
                <c:pt idx="89969">
                  <c:v>0.99126817301841996</c:v>
                </c:pt>
                <c:pt idx="89970">
                  <c:v>0.99219671566050605</c:v>
                </c:pt>
                <c:pt idx="89971">
                  <c:v>0.99212965278262399</c:v>
                </c:pt>
                <c:pt idx="89972">
                  <c:v>0.99001687609217404</c:v>
                </c:pt>
                <c:pt idx="89973">
                  <c:v>0.99011811722548804</c:v>
                </c:pt>
                <c:pt idx="89974">
                  <c:v>0.99216305039675301</c:v>
                </c:pt>
                <c:pt idx="89975">
                  <c:v>0.99044320644609896</c:v>
                </c:pt>
                <c:pt idx="89976">
                  <c:v>0.99282789856840803</c:v>
                </c:pt>
                <c:pt idx="89977">
                  <c:v>0.99135459008329396</c:v>
                </c:pt>
                <c:pt idx="89978">
                  <c:v>0.98743881486198104</c:v>
                </c:pt>
                <c:pt idx="89979">
                  <c:v>0.99285463232917304</c:v>
                </c:pt>
                <c:pt idx="89980">
                  <c:v>0.98669334383360996</c:v>
                </c:pt>
                <c:pt idx="89981">
                  <c:v>0.99271866069107395</c:v>
                </c:pt>
                <c:pt idx="89982">
                  <c:v>0.99038209334289695</c:v>
                </c:pt>
                <c:pt idx="89983">
                  <c:v>0.98949921463357404</c:v>
                </c:pt>
                <c:pt idx="89984">
                  <c:v>0.989764981106935</c:v>
                </c:pt>
                <c:pt idx="89985">
                  <c:v>0.99520411770039696</c:v>
                </c:pt>
                <c:pt idx="89986">
                  <c:v>0.98901147570268799</c:v>
                </c:pt>
                <c:pt idx="89987">
                  <c:v>0.99033442010034001</c:v>
                </c:pt>
                <c:pt idx="89988">
                  <c:v>0.99226535186785603</c:v>
                </c:pt>
                <c:pt idx="89989">
                  <c:v>0.99235918439578696</c:v>
                </c:pt>
                <c:pt idx="89990">
                  <c:v>0.99271661585739202</c:v>
                </c:pt>
                <c:pt idx="89991">
                  <c:v>0.98989251692096203</c:v>
                </c:pt>
                <c:pt idx="89992">
                  <c:v>0.99119729270788304</c:v>
                </c:pt>
                <c:pt idx="89993">
                  <c:v>0.99122082903387698</c:v>
                </c:pt>
                <c:pt idx="89994">
                  <c:v>0.99178703019255599</c:v>
                </c:pt>
                <c:pt idx="89995">
                  <c:v>0.99011173554524201</c:v>
                </c:pt>
                <c:pt idx="89996">
                  <c:v>0.99251884539758795</c:v>
                </c:pt>
                <c:pt idx="89997">
                  <c:v>0.98836636986359006</c:v>
                </c:pt>
                <c:pt idx="89998">
                  <c:v>0.99407615445465503</c:v>
                </c:pt>
                <c:pt idx="89999">
                  <c:v>0.98725642537376201</c:v>
                </c:pt>
                <c:pt idx="90000">
                  <c:v>0.98948380816481696</c:v>
                </c:pt>
                <c:pt idx="90001">
                  <c:v>0.99450135747678503</c:v>
                </c:pt>
                <c:pt idx="90002">
                  <c:v>0.99041103218797899</c:v>
                </c:pt>
                <c:pt idx="90003">
                  <c:v>0.991067352678488</c:v>
                </c:pt>
                <c:pt idx="90004">
                  <c:v>0.99164909903940501</c:v>
                </c:pt>
                <c:pt idx="90005">
                  <c:v>0.98943492820918599</c:v>
                </c:pt>
                <c:pt idx="90006">
                  <c:v>0.98831380724630302</c:v>
                </c:pt>
                <c:pt idx="90007">
                  <c:v>0.98812587088759696</c:v>
                </c:pt>
                <c:pt idx="90008">
                  <c:v>0.99293350663000901</c:v>
                </c:pt>
                <c:pt idx="90009">
                  <c:v>0.98781825630336495</c:v>
                </c:pt>
                <c:pt idx="90010">
                  <c:v>0.98884047762139005</c:v>
                </c:pt>
                <c:pt idx="90011">
                  <c:v>0.99117066297560297</c:v>
                </c:pt>
                <c:pt idx="90012">
                  <c:v>0.98874157265236995</c:v>
                </c:pt>
                <c:pt idx="90013">
                  <c:v>0.98809713601342797</c:v>
                </c:pt>
                <c:pt idx="90014">
                  <c:v>0.98959842625272398</c:v>
                </c:pt>
                <c:pt idx="90015">
                  <c:v>0.98887308634221804</c:v>
                </c:pt>
                <c:pt idx="90016">
                  <c:v>0.99050814662734699</c:v>
                </c:pt>
                <c:pt idx="90017">
                  <c:v>0.98919975998206</c:v>
                </c:pt>
                <c:pt idx="90018">
                  <c:v>0.99041119497213104</c:v>
                </c:pt>
                <c:pt idx="90019">
                  <c:v>0.98815906959670796</c:v>
                </c:pt>
                <c:pt idx="90020">
                  <c:v>0.98974119260166704</c:v>
                </c:pt>
                <c:pt idx="90021">
                  <c:v>0.99006874852013904</c:v>
                </c:pt>
                <c:pt idx="90022">
                  <c:v>0.989105341686916</c:v>
                </c:pt>
                <c:pt idx="90023">
                  <c:v>0.99219300199253102</c:v>
                </c:pt>
                <c:pt idx="90024">
                  <c:v>0.98908067565152802</c:v>
                </c:pt>
                <c:pt idx="90025">
                  <c:v>0.98791282231930899</c:v>
                </c:pt>
                <c:pt idx="90026">
                  <c:v>0.99003666603348195</c:v>
                </c:pt>
                <c:pt idx="90027">
                  <c:v>0.98678827363434396</c:v>
                </c:pt>
                <c:pt idx="90028">
                  <c:v>0.99348489783687099</c:v>
                </c:pt>
                <c:pt idx="90029">
                  <c:v>0.98868333376081896</c:v>
                </c:pt>
                <c:pt idx="90030">
                  <c:v>0.98913177411586095</c:v>
                </c:pt>
                <c:pt idx="90031">
                  <c:v>0.98877571374906803</c:v>
                </c:pt>
                <c:pt idx="90032">
                  <c:v>0.98848210435064199</c:v>
                </c:pt>
                <c:pt idx="90033">
                  <c:v>0.98844021385982905</c:v>
                </c:pt>
                <c:pt idx="90034">
                  <c:v>0.99177278833501603</c:v>
                </c:pt>
                <c:pt idx="90035">
                  <c:v>0.98797122781244695</c:v>
                </c:pt>
                <c:pt idx="90036">
                  <c:v>0.98953686961532505</c:v>
                </c:pt>
                <c:pt idx="90037">
                  <c:v>0.99113896384300904</c:v>
                </c:pt>
                <c:pt idx="90038">
                  <c:v>0.98932122821963997</c:v>
                </c:pt>
                <c:pt idx="90039">
                  <c:v>0.98951740398492904</c:v>
                </c:pt>
                <c:pt idx="90040">
                  <c:v>0.99211259967469201</c:v>
                </c:pt>
                <c:pt idx="90041">
                  <c:v>0.98845806960752503</c:v>
                </c:pt>
                <c:pt idx="90042">
                  <c:v>0.98819210123814805</c:v>
                </c:pt>
                <c:pt idx="90043">
                  <c:v>0.99232726469620103</c:v>
                </c:pt>
                <c:pt idx="90044">
                  <c:v>0.98851569541720496</c:v>
                </c:pt>
                <c:pt idx="90045">
                  <c:v>0.98771404665962304</c:v>
                </c:pt>
                <c:pt idx="90046">
                  <c:v>0.98927694126696097</c:v>
                </c:pt>
                <c:pt idx="90047">
                  <c:v>0.98926374773656101</c:v>
                </c:pt>
                <c:pt idx="90048">
                  <c:v>0.98695811795663502</c:v>
                </c:pt>
                <c:pt idx="90049">
                  <c:v>0.99197234196103401</c:v>
                </c:pt>
                <c:pt idx="90050">
                  <c:v>0.99350925673536905</c:v>
                </c:pt>
                <c:pt idx="90051">
                  <c:v>0.99176328734013397</c:v>
                </c:pt>
                <c:pt idx="90052">
                  <c:v>0.99294964441729106</c:v>
                </c:pt>
                <c:pt idx="90053">
                  <c:v>0.989037656812921</c:v>
                </c:pt>
                <c:pt idx="90054">
                  <c:v>0.99121148928070701</c:v>
                </c:pt>
                <c:pt idx="90055">
                  <c:v>0.991732891674586</c:v>
                </c:pt>
                <c:pt idx="90056">
                  <c:v>0.99222575243816402</c:v>
                </c:pt>
                <c:pt idx="90057">
                  <c:v>0.98939538902125201</c:v>
                </c:pt>
                <c:pt idx="90058">
                  <c:v>0.98925568151638699</c:v>
                </c:pt>
                <c:pt idx="90059">
                  <c:v>0.98830731112373404</c:v>
                </c:pt>
                <c:pt idx="90060">
                  <c:v>0.99436852996777003</c:v>
                </c:pt>
                <c:pt idx="90061">
                  <c:v>0.99353433390391699</c:v>
                </c:pt>
                <c:pt idx="90062">
                  <c:v>0.98795032729874999</c:v>
                </c:pt>
                <c:pt idx="90063">
                  <c:v>0.99351526186127603</c:v>
                </c:pt>
                <c:pt idx="90064">
                  <c:v>0.99445193645080099</c:v>
                </c:pt>
                <c:pt idx="90065">
                  <c:v>0.98732578751159905</c:v>
                </c:pt>
                <c:pt idx="90066">
                  <c:v>0.99176895617960203</c:v>
                </c:pt>
                <c:pt idx="90067">
                  <c:v>0.99284476439587199</c:v>
                </c:pt>
                <c:pt idx="90068">
                  <c:v>0.99189335303829296</c:v>
                </c:pt>
                <c:pt idx="90069">
                  <c:v>0.99211637313781198</c:v>
                </c:pt>
                <c:pt idx="90070">
                  <c:v>0.98940058995186697</c:v>
                </c:pt>
                <c:pt idx="90071">
                  <c:v>0.99032745945927503</c:v>
                </c:pt>
                <c:pt idx="90072">
                  <c:v>0.992004201421812</c:v>
                </c:pt>
                <c:pt idx="90073">
                  <c:v>0.98925734825196998</c:v>
                </c:pt>
                <c:pt idx="90074">
                  <c:v>0.99109781694780796</c:v>
                </c:pt>
                <c:pt idx="90075">
                  <c:v>0.99338769946665495</c:v>
                </c:pt>
                <c:pt idx="90076">
                  <c:v>0.99175656588999705</c:v>
                </c:pt>
                <c:pt idx="90077">
                  <c:v>0.98734283865511896</c:v>
                </c:pt>
                <c:pt idx="90078">
                  <c:v>0.99141084578411798</c:v>
                </c:pt>
                <c:pt idx="90079">
                  <c:v>0.99048106295120597</c:v>
                </c:pt>
                <c:pt idx="90080">
                  <c:v>0.99160040922786397</c:v>
                </c:pt>
                <c:pt idx="90081">
                  <c:v>0.99003264467003904</c:v>
                </c:pt>
                <c:pt idx="90082">
                  <c:v>0.99139757760279901</c:v>
                </c:pt>
                <c:pt idx="90083">
                  <c:v>0.989523602321567</c:v>
                </c:pt>
                <c:pt idx="90084">
                  <c:v>0.990381974232873</c:v>
                </c:pt>
                <c:pt idx="90085">
                  <c:v>0.99332966227105002</c:v>
                </c:pt>
                <c:pt idx="90086">
                  <c:v>0.99086578619204302</c:v>
                </c:pt>
                <c:pt idx="90087">
                  <c:v>0.98849781777207901</c:v>
                </c:pt>
                <c:pt idx="90088">
                  <c:v>0.99378632390813004</c:v>
                </c:pt>
                <c:pt idx="90089">
                  <c:v>0.99154377978884101</c:v>
                </c:pt>
                <c:pt idx="90090">
                  <c:v>0.99205041328875498</c:v>
                </c:pt>
                <c:pt idx="90091">
                  <c:v>0.992167275688284</c:v>
                </c:pt>
                <c:pt idx="90092">
                  <c:v>0.99100827632853095</c:v>
                </c:pt>
                <c:pt idx="90093">
                  <c:v>0.99326962138099095</c:v>
                </c:pt>
                <c:pt idx="90094">
                  <c:v>0.99002253457048195</c:v>
                </c:pt>
                <c:pt idx="90095">
                  <c:v>0.98959117099636795</c:v>
                </c:pt>
                <c:pt idx="90096">
                  <c:v>0.9900186977762</c:v>
                </c:pt>
                <c:pt idx="90097">
                  <c:v>0.98904208741868904</c:v>
                </c:pt>
                <c:pt idx="90098">
                  <c:v>0.98714251427898803</c:v>
                </c:pt>
                <c:pt idx="90099">
                  <c:v>0.98670738877599895</c:v>
                </c:pt>
                <c:pt idx="90100">
                  <c:v>0.98840890478744203</c:v>
                </c:pt>
                <c:pt idx="90101">
                  <c:v>0.98952228193571501</c:v>
                </c:pt>
                <c:pt idx="90102">
                  <c:v>0.98921416557256803</c:v>
                </c:pt>
                <c:pt idx="90103">
                  <c:v>0.98919622334270496</c:v>
                </c:pt>
                <c:pt idx="90104">
                  <c:v>0.98920086828584297</c:v>
                </c:pt>
                <c:pt idx="90105">
                  <c:v>0.991504802535775</c:v>
                </c:pt>
                <c:pt idx="90106">
                  <c:v>0.99204711601847095</c:v>
                </c:pt>
                <c:pt idx="90107">
                  <c:v>0.99252805642324404</c:v>
                </c:pt>
                <c:pt idx="90108">
                  <c:v>0.99248671919824005</c:v>
                </c:pt>
                <c:pt idx="90109">
                  <c:v>0.99216136107515296</c:v>
                </c:pt>
                <c:pt idx="90110">
                  <c:v>0.99330828110632896</c:v>
                </c:pt>
                <c:pt idx="90111">
                  <c:v>0.98924737835996202</c:v>
                </c:pt>
                <c:pt idx="90112">
                  <c:v>0.99298634870751201</c:v>
                </c:pt>
                <c:pt idx="90113">
                  <c:v>0.98883129473280695</c:v>
                </c:pt>
                <c:pt idx="90114">
                  <c:v>0.99259049135717103</c:v>
                </c:pt>
                <c:pt idx="90115">
                  <c:v>0.98839741840207895</c:v>
                </c:pt>
                <c:pt idx="90116">
                  <c:v>0.98819432760675596</c:v>
                </c:pt>
                <c:pt idx="90117">
                  <c:v>0.99277235703204303</c:v>
                </c:pt>
                <c:pt idx="90118">
                  <c:v>0.99326564823883401</c:v>
                </c:pt>
                <c:pt idx="90119">
                  <c:v>0.99326022032637096</c:v>
                </c:pt>
                <c:pt idx="90120">
                  <c:v>0.99231575391920801</c:v>
                </c:pt>
                <c:pt idx="90121">
                  <c:v>0.99233496075915495</c:v>
                </c:pt>
                <c:pt idx="90122">
                  <c:v>0.99112736982247096</c:v>
                </c:pt>
                <c:pt idx="90123">
                  <c:v>0.98826447513552995</c:v>
                </c:pt>
                <c:pt idx="90124">
                  <c:v>0.98939363421387705</c:v>
                </c:pt>
                <c:pt idx="90125">
                  <c:v>0.99120177218874606</c:v>
                </c:pt>
                <c:pt idx="90126">
                  <c:v>0.98867076979941004</c:v>
                </c:pt>
                <c:pt idx="90127">
                  <c:v>0.989100762431949</c:v>
                </c:pt>
                <c:pt idx="90128">
                  <c:v>0.99236639703930996</c:v>
                </c:pt>
                <c:pt idx="90129">
                  <c:v>0.99309739309474199</c:v>
                </c:pt>
                <c:pt idx="90130">
                  <c:v>0.98883117181917102</c:v>
                </c:pt>
                <c:pt idx="90131">
                  <c:v>0.992572176495639</c:v>
                </c:pt>
                <c:pt idx="90132">
                  <c:v>0.99266794698545302</c:v>
                </c:pt>
                <c:pt idx="90133">
                  <c:v>0.99211746934090905</c:v>
                </c:pt>
                <c:pt idx="90134">
                  <c:v>0.99005832060921894</c:v>
                </c:pt>
                <c:pt idx="90135">
                  <c:v>0.99112670798459301</c:v>
                </c:pt>
                <c:pt idx="90136">
                  <c:v>0.99218003761687501</c:v>
                </c:pt>
                <c:pt idx="90137">
                  <c:v>0.99090262504058801</c:v>
                </c:pt>
                <c:pt idx="90138">
                  <c:v>0.99178248680543901</c:v>
                </c:pt>
                <c:pt idx="90139">
                  <c:v>0.98866346528440496</c:v>
                </c:pt>
                <c:pt idx="90140">
                  <c:v>0.99028318479639199</c:v>
                </c:pt>
                <c:pt idx="90141">
                  <c:v>0.99025554403730798</c:v>
                </c:pt>
                <c:pt idx="90142">
                  <c:v>0.98884843319765703</c:v>
                </c:pt>
                <c:pt idx="90143">
                  <c:v>0.98989899560219696</c:v>
                </c:pt>
                <c:pt idx="90144">
                  <c:v>0.99227630596337502</c:v>
                </c:pt>
                <c:pt idx="90145">
                  <c:v>0.98687038313961595</c:v>
                </c:pt>
                <c:pt idx="90146">
                  <c:v>0.99324746678695497</c:v>
                </c:pt>
                <c:pt idx="90147">
                  <c:v>0.99030628443074697</c:v>
                </c:pt>
                <c:pt idx="90148">
                  <c:v>0.99045180698068402</c:v>
                </c:pt>
                <c:pt idx="90149">
                  <c:v>0.99005037854181799</c:v>
                </c:pt>
                <c:pt idx="90150">
                  <c:v>0.99123442231584602</c:v>
                </c:pt>
                <c:pt idx="90151">
                  <c:v>0.99227580712198804</c:v>
                </c:pt>
                <c:pt idx="90152">
                  <c:v>0.99102023677457096</c:v>
                </c:pt>
                <c:pt idx="90153">
                  <c:v>0.991986435251484</c:v>
                </c:pt>
                <c:pt idx="90154">
                  <c:v>0.99043319329591795</c:v>
                </c:pt>
                <c:pt idx="90155">
                  <c:v>0.99200779043840903</c:v>
                </c:pt>
                <c:pt idx="90156">
                  <c:v>0.99182796805391504</c:v>
                </c:pt>
                <c:pt idx="90157">
                  <c:v>0.98539251718198195</c:v>
                </c:pt>
                <c:pt idx="90158">
                  <c:v>0.99233891882597203</c:v>
                </c:pt>
                <c:pt idx="90159">
                  <c:v>0.99128875673926498</c:v>
                </c:pt>
                <c:pt idx="90160">
                  <c:v>0.98878501447631995</c:v>
                </c:pt>
                <c:pt idx="90161">
                  <c:v>0.98994128011731697</c:v>
                </c:pt>
                <c:pt idx="90162">
                  <c:v>0.99115516215729305</c:v>
                </c:pt>
                <c:pt idx="90163">
                  <c:v>0.99241931926413396</c:v>
                </c:pt>
                <c:pt idx="90164">
                  <c:v>0.99172777110087695</c:v>
                </c:pt>
                <c:pt idx="90165">
                  <c:v>0.99188874662677795</c:v>
                </c:pt>
                <c:pt idx="90166">
                  <c:v>0.98776606311276305</c:v>
                </c:pt>
                <c:pt idx="90167">
                  <c:v>0.98872741424201305</c:v>
                </c:pt>
                <c:pt idx="90168">
                  <c:v>0.99404196608555595</c:v>
                </c:pt>
                <c:pt idx="90169">
                  <c:v>0.98810294294827805</c:v>
                </c:pt>
                <c:pt idx="90170">
                  <c:v>0.99093819238292902</c:v>
                </c:pt>
                <c:pt idx="90171">
                  <c:v>0.99319205959110402</c:v>
                </c:pt>
                <c:pt idx="90172">
                  <c:v>0.98925404201122302</c:v>
                </c:pt>
                <c:pt idx="90173">
                  <c:v>0.98985241267130397</c:v>
                </c:pt>
                <c:pt idx="90174">
                  <c:v>0.99012471697833404</c:v>
                </c:pt>
                <c:pt idx="90175">
                  <c:v>0.99267688964534995</c:v>
                </c:pt>
                <c:pt idx="90176">
                  <c:v>0.98639281093154096</c:v>
                </c:pt>
                <c:pt idx="90177">
                  <c:v>0.99124758480217601</c:v>
                </c:pt>
                <c:pt idx="90178">
                  <c:v>0.99075922041781805</c:v>
                </c:pt>
                <c:pt idx="90179">
                  <c:v>0.99007725963505</c:v>
                </c:pt>
                <c:pt idx="90180">
                  <c:v>0.98941925151552501</c:v>
                </c:pt>
                <c:pt idx="90181">
                  <c:v>0.99473143914503903</c:v>
                </c:pt>
                <c:pt idx="90182">
                  <c:v>0.98891656761329405</c:v>
                </c:pt>
                <c:pt idx="90183">
                  <c:v>0.98835311256204395</c:v>
                </c:pt>
                <c:pt idx="90184">
                  <c:v>0.99298002847377498</c:v>
                </c:pt>
                <c:pt idx="90185">
                  <c:v>0.99019764812004696</c:v>
                </c:pt>
                <c:pt idx="90186">
                  <c:v>0.98894258570671001</c:v>
                </c:pt>
                <c:pt idx="90187">
                  <c:v>0.98854252631053596</c:v>
                </c:pt>
                <c:pt idx="90188">
                  <c:v>0.98903154737760601</c:v>
                </c:pt>
                <c:pt idx="90189">
                  <c:v>0.99311200499507302</c:v>
                </c:pt>
                <c:pt idx="90190">
                  <c:v>0.99157147844003102</c:v>
                </c:pt>
                <c:pt idx="90191">
                  <c:v>0.99124105310552402</c:v>
                </c:pt>
                <c:pt idx="90192">
                  <c:v>0.989803578957276</c:v>
                </c:pt>
                <c:pt idx="90193">
                  <c:v>0.99186343274024102</c:v>
                </c:pt>
                <c:pt idx="90194">
                  <c:v>0.98740843360192099</c:v>
                </c:pt>
                <c:pt idx="90195">
                  <c:v>0.99135239834364197</c:v>
                </c:pt>
                <c:pt idx="90196">
                  <c:v>0.99130568820062903</c:v>
                </c:pt>
                <c:pt idx="90197">
                  <c:v>0.98816488944167502</c:v>
                </c:pt>
                <c:pt idx="90198">
                  <c:v>0.99204310365569404</c:v>
                </c:pt>
                <c:pt idx="90199">
                  <c:v>0.98915538278719495</c:v>
                </c:pt>
                <c:pt idx="90200">
                  <c:v>0.99296479695595796</c:v>
                </c:pt>
                <c:pt idx="90201">
                  <c:v>0.99306565258426405</c:v>
                </c:pt>
                <c:pt idx="90202">
                  <c:v>0.99387434192505297</c:v>
                </c:pt>
                <c:pt idx="90203">
                  <c:v>0.99003383979708703</c:v>
                </c:pt>
                <c:pt idx="90204">
                  <c:v>0.99253093025464501</c:v>
                </c:pt>
                <c:pt idx="90205">
                  <c:v>0.99175001187761502</c:v>
                </c:pt>
                <c:pt idx="90206">
                  <c:v>0.98659347267983499</c:v>
                </c:pt>
                <c:pt idx="90207">
                  <c:v>0.99195615350550803</c:v>
                </c:pt>
                <c:pt idx="90208">
                  <c:v>0.99089366632813303</c:v>
                </c:pt>
                <c:pt idx="90209">
                  <c:v>0.98948657275095997</c:v>
                </c:pt>
                <c:pt idx="90210">
                  <c:v>0.99175362842964598</c:v>
                </c:pt>
                <c:pt idx="90211">
                  <c:v>0.98637895655665897</c:v>
                </c:pt>
                <c:pt idx="90212">
                  <c:v>0.99247180795755596</c:v>
                </c:pt>
                <c:pt idx="90213">
                  <c:v>0.98769213724973604</c:v>
                </c:pt>
                <c:pt idx="90214">
                  <c:v>0.99280309144194701</c:v>
                </c:pt>
                <c:pt idx="90215">
                  <c:v>0.99037565842292496</c:v>
                </c:pt>
                <c:pt idx="90216">
                  <c:v>0.98963793164081804</c:v>
                </c:pt>
                <c:pt idx="90217">
                  <c:v>0.99331589322285496</c:v>
                </c:pt>
                <c:pt idx="90218">
                  <c:v>0.98860890459732498</c:v>
                </c:pt>
                <c:pt idx="90219">
                  <c:v>0.99248619746995703</c:v>
                </c:pt>
                <c:pt idx="90220">
                  <c:v>0.99345617573726397</c:v>
                </c:pt>
                <c:pt idx="90221">
                  <c:v>0.99135489408177502</c:v>
                </c:pt>
                <c:pt idx="90222">
                  <c:v>0.98848627043824699</c:v>
                </c:pt>
                <c:pt idx="90223">
                  <c:v>0.98822478773581801</c:v>
                </c:pt>
                <c:pt idx="90224">
                  <c:v>0.98906031940301897</c:v>
                </c:pt>
                <c:pt idx="90225">
                  <c:v>0.990832239652508</c:v>
                </c:pt>
                <c:pt idx="90226">
                  <c:v>0.99258732591861598</c:v>
                </c:pt>
                <c:pt idx="90227">
                  <c:v>0.98930778135667097</c:v>
                </c:pt>
                <c:pt idx="90228">
                  <c:v>0.991642542755374</c:v>
                </c:pt>
                <c:pt idx="90229">
                  <c:v>0.99355295388980802</c:v>
                </c:pt>
                <c:pt idx="90230">
                  <c:v>0.98908434377635501</c:v>
                </c:pt>
                <c:pt idx="90231">
                  <c:v>0.99088838476885899</c:v>
                </c:pt>
                <c:pt idx="90232">
                  <c:v>0.98707675948380103</c:v>
                </c:pt>
                <c:pt idx="90233">
                  <c:v>0.98959110029452202</c:v>
                </c:pt>
                <c:pt idx="90234">
                  <c:v>0.99306235779138397</c:v>
                </c:pt>
                <c:pt idx="90235">
                  <c:v>0.98726249386296605</c:v>
                </c:pt>
                <c:pt idx="90236">
                  <c:v>0.99282716845280705</c:v>
                </c:pt>
                <c:pt idx="90237">
                  <c:v>0.99216628153711695</c:v>
                </c:pt>
                <c:pt idx="90238">
                  <c:v>0.99025874849211204</c:v>
                </c:pt>
                <c:pt idx="90239">
                  <c:v>0.98859337766899502</c:v>
                </c:pt>
                <c:pt idx="90240">
                  <c:v>0.98656727495738805</c:v>
                </c:pt>
                <c:pt idx="90241">
                  <c:v>0.99196282431360605</c:v>
                </c:pt>
                <c:pt idx="90242">
                  <c:v>0.99018984408065502</c:v>
                </c:pt>
                <c:pt idx="90243">
                  <c:v>0.99065511914732596</c:v>
                </c:pt>
                <c:pt idx="90244">
                  <c:v>0.98694673460483895</c:v>
                </c:pt>
                <c:pt idx="90245">
                  <c:v>0.99283463888208101</c:v>
                </c:pt>
                <c:pt idx="90246">
                  <c:v>0.98742136273933501</c:v>
                </c:pt>
                <c:pt idx="90247">
                  <c:v>0.98985070339678005</c:v>
                </c:pt>
                <c:pt idx="90248">
                  <c:v>0.99143701744821</c:v>
                </c:pt>
                <c:pt idx="90249">
                  <c:v>0.99081569723040197</c:v>
                </c:pt>
                <c:pt idx="90250">
                  <c:v>0.98736207799269005</c:v>
                </c:pt>
                <c:pt idx="90251">
                  <c:v>0.99134021660134797</c:v>
                </c:pt>
                <c:pt idx="90252">
                  <c:v>0.99449058651983602</c:v>
                </c:pt>
                <c:pt idx="90253">
                  <c:v>0.98721823400442499</c:v>
                </c:pt>
                <c:pt idx="90254">
                  <c:v>0.98969383169971203</c:v>
                </c:pt>
                <c:pt idx="90255">
                  <c:v>0.99290104850804395</c:v>
                </c:pt>
                <c:pt idx="90256">
                  <c:v>0.98810561432561095</c:v>
                </c:pt>
                <c:pt idx="90257">
                  <c:v>0.99201106870444999</c:v>
                </c:pt>
                <c:pt idx="90258">
                  <c:v>0.99288524172304604</c:v>
                </c:pt>
                <c:pt idx="90259">
                  <c:v>0.98927075807015896</c:v>
                </c:pt>
                <c:pt idx="90260">
                  <c:v>0.99150596858247297</c:v>
                </c:pt>
                <c:pt idx="90261">
                  <c:v>0.99002937026423399</c:v>
                </c:pt>
                <c:pt idx="90262">
                  <c:v>0.99093382499440397</c:v>
                </c:pt>
                <c:pt idx="90263">
                  <c:v>0.99107435041051595</c:v>
                </c:pt>
                <c:pt idx="90264">
                  <c:v>0.989841603354227</c:v>
                </c:pt>
                <c:pt idx="90265">
                  <c:v>0.99279098145801103</c:v>
                </c:pt>
                <c:pt idx="90266">
                  <c:v>0.98880460128111403</c:v>
                </c:pt>
                <c:pt idx="90267">
                  <c:v>0.99240119658474402</c:v>
                </c:pt>
                <c:pt idx="90268">
                  <c:v>0.989333626305544</c:v>
                </c:pt>
                <c:pt idx="90269">
                  <c:v>0.98799756661323201</c:v>
                </c:pt>
                <c:pt idx="90270">
                  <c:v>0.987283264048472</c:v>
                </c:pt>
                <c:pt idx="90271">
                  <c:v>0.99076605276446705</c:v>
                </c:pt>
                <c:pt idx="90272">
                  <c:v>0.98820763219623398</c:v>
                </c:pt>
                <c:pt idx="90273">
                  <c:v>0.99282576524933697</c:v>
                </c:pt>
                <c:pt idx="90274">
                  <c:v>0.99264979150140598</c:v>
                </c:pt>
                <c:pt idx="90275">
                  <c:v>0.98905361564689698</c:v>
                </c:pt>
                <c:pt idx="90276">
                  <c:v>0.98890583863336501</c:v>
                </c:pt>
                <c:pt idx="90277">
                  <c:v>0.98945992077816902</c:v>
                </c:pt>
                <c:pt idx="90278">
                  <c:v>0.98910309092684301</c:v>
                </c:pt>
                <c:pt idx="90279">
                  <c:v>0.98949311955885</c:v>
                </c:pt>
                <c:pt idx="90280">
                  <c:v>0.988400537565153</c:v>
                </c:pt>
                <c:pt idx="90281">
                  <c:v>0.98765095180926799</c:v>
                </c:pt>
                <c:pt idx="90282">
                  <c:v>0.98835426202159604</c:v>
                </c:pt>
                <c:pt idx="90283">
                  <c:v>0.98771803608198305</c:v>
                </c:pt>
                <c:pt idx="90284">
                  <c:v>0.99305913412546898</c:v>
                </c:pt>
                <c:pt idx="90285">
                  <c:v>0.99055552915237399</c:v>
                </c:pt>
                <c:pt idx="90286">
                  <c:v>0.99267911374349305</c:v>
                </c:pt>
                <c:pt idx="90287">
                  <c:v>0.98827798135962197</c:v>
                </c:pt>
                <c:pt idx="90288">
                  <c:v>0.99417427020203297</c:v>
                </c:pt>
                <c:pt idx="90289">
                  <c:v>0.98893368132692605</c:v>
                </c:pt>
                <c:pt idx="90290">
                  <c:v>0.99199395675259305</c:v>
                </c:pt>
                <c:pt idx="90291">
                  <c:v>0.99165713652413801</c:v>
                </c:pt>
                <c:pt idx="90292">
                  <c:v>0.98966554618105596</c:v>
                </c:pt>
                <c:pt idx="90293">
                  <c:v>0.98903695198854902</c:v>
                </c:pt>
                <c:pt idx="90294">
                  <c:v>0.98676246447428195</c:v>
                </c:pt>
                <c:pt idx="90295">
                  <c:v>0.99245571633949103</c:v>
                </c:pt>
                <c:pt idx="90296">
                  <c:v>0.98745396347693903</c:v>
                </c:pt>
                <c:pt idx="90297">
                  <c:v>0.987493509190009</c:v>
                </c:pt>
                <c:pt idx="90298">
                  <c:v>0.99035433539210505</c:v>
                </c:pt>
                <c:pt idx="90299">
                  <c:v>0.98930633276994095</c:v>
                </c:pt>
                <c:pt idx="90300">
                  <c:v>0.98863461827045795</c:v>
                </c:pt>
                <c:pt idx="90301">
                  <c:v>0.98902383596966503</c:v>
                </c:pt>
                <c:pt idx="90302">
                  <c:v>0.99436863490737504</c:v>
                </c:pt>
                <c:pt idx="90303">
                  <c:v>0.987742555980749</c:v>
                </c:pt>
                <c:pt idx="90304">
                  <c:v>0.986189482646322</c:v>
                </c:pt>
                <c:pt idx="90305">
                  <c:v>0.99401928326851297</c:v>
                </c:pt>
                <c:pt idx="90306">
                  <c:v>0.98806436112181595</c:v>
                </c:pt>
                <c:pt idx="90307">
                  <c:v>0.99194446920094104</c:v>
                </c:pt>
                <c:pt idx="90308">
                  <c:v>0.99513671255553804</c:v>
                </c:pt>
                <c:pt idx="90309">
                  <c:v>0.98706330024920996</c:v>
                </c:pt>
                <c:pt idx="90310">
                  <c:v>0.98890131700617101</c:v>
                </c:pt>
                <c:pt idx="90311">
                  <c:v>0.99278039098880699</c:v>
                </c:pt>
                <c:pt idx="90312">
                  <c:v>0.99387853697708395</c:v>
                </c:pt>
                <c:pt idx="90313">
                  <c:v>0.98613286997167504</c:v>
                </c:pt>
                <c:pt idx="90314">
                  <c:v>0.98845157305206599</c:v>
                </c:pt>
                <c:pt idx="90315">
                  <c:v>0.994608422022909</c:v>
                </c:pt>
                <c:pt idx="90316">
                  <c:v>0.98892498256449302</c:v>
                </c:pt>
                <c:pt idx="90317">
                  <c:v>0.99073061112263705</c:v>
                </c:pt>
                <c:pt idx="90318">
                  <c:v>0.99265861445727799</c:v>
                </c:pt>
                <c:pt idx="90319">
                  <c:v>0.99214001244015604</c:v>
                </c:pt>
                <c:pt idx="90320">
                  <c:v>0.98815753966808195</c:v>
                </c:pt>
                <c:pt idx="90321">
                  <c:v>0.98815100697584102</c:v>
                </c:pt>
                <c:pt idx="90322">
                  <c:v>0.99290700301367096</c:v>
                </c:pt>
                <c:pt idx="90323">
                  <c:v>0.98765438315090504</c:v>
                </c:pt>
                <c:pt idx="90324">
                  <c:v>0.98882042306073603</c:v>
                </c:pt>
                <c:pt idx="90325">
                  <c:v>0.99371356742769201</c:v>
                </c:pt>
                <c:pt idx="90326">
                  <c:v>0.98786478690242496</c:v>
                </c:pt>
                <c:pt idx="90327">
                  <c:v>0.98959255028274196</c:v>
                </c:pt>
                <c:pt idx="90328">
                  <c:v>0.993559257116158</c:v>
                </c:pt>
                <c:pt idx="90329">
                  <c:v>0.99018854205270601</c:v>
                </c:pt>
                <c:pt idx="90330">
                  <c:v>0.99170426424679903</c:v>
                </c:pt>
                <c:pt idx="90331">
                  <c:v>0.98809510893899499</c:v>
                </c:pt>
                <c:pt idx="90332">
                  <c:v>0.98900394735666297</c:v>
                </c:pt>
                <c:pt idx="90333">
                  <c:v>0.99055005269511898</c:v>
                </c:pt>
                <c:pt idx="90334">
                  <c:v>0.98735450604347996</c:v>
                </c:pt>
                <c:pt idx="90335">
                  <c:v>0.99293010020203998</c:v>
                </c:pt>
                <c:pt idx="90336">
                  <c:v>0.98863281397941705</c:v>
                </c:pt>
                <c:pt idx="90337">
                  <c:v>0.98755871769871795</c:v>
                </c:pt>
                <c:pt idx="90338">
                  <c:v>0.98970212213390196</c:v>
                </c:pt>
                <c:pt idx="90339">
                  <c:v>0.99201165899007904</c:v>
                </c:pt>
                <c:pt idx="90340">
                  <c:v>0.98896698713648501</c:v>
                </c:pt>
                <c:pt idx="90341">
                  <c:v>0.99191408690230198</c:v>
                </c:pt>
                <c:pt idx="90342">
                  <c:v>0.98726612543993197</c:v>
                </c:pt>
                <c:pt idx="90343">
                  <c:v>0.98960808498395103</c:v>
                </c:pt>
                <c:pt idx="90344">
                  <c:v>0.98994620341706197</c:v>
                </c:pt>
                <c:pt idx="90345">
                  <c:v>0.98927427886562203</c:v>
                </c:pt>
                <c:pt idx="90346">
                  <c:v>0.99284049884622305</c:v>
                </c:pt>
                <c:pt idx="90347">
                  <c:v>0.989638881725177</c:v>
                </c:pt>
                <c:pt idx="90348">
                  <c:v>0.98998655184177298</c:v>
                </c:pt>
                <c:pt idx="90349">
                  <c:v>0.98869691042760699</c:v>
                </c:pt>
                <c:pt idx="90350">
                  <c:v>0.99199670751189395</c:v>
                </c:pt>
                <c:pt idx="90351">
                  <c:v>0.99171025714734595</c:v>
                </c:pt>
                <c:pt idx="90352">
                  <c:v>0.99388244292677796</c:v>
                </c:pt>
                <c:pt idx="90353">
                  <c:v>0.989463033362041</c:v>
                </c:pt>
                <c:pt idx="90354">
                  <c:v>0.99203788085339395</c:v>
                </c:pt>
                <c:pt idx="90355">
                  <c:v>0.99079903208056896</c:v>
                </c:pt>
                <c:pt idx="90356">
                  <c:v>0.98969061256694402</c:v>
                </c:pt>
                <c:pt idx="90357">
                  <c:v>0.99146223437535197</c:v>
                </c:pt>
                <c:pt idx="90358">
                  <c:v>0.98915886507798201</c:v>
                </c:pt>
                <c:pt idx="90359">
                  <c:v>0.98772344146346203</c:v>
                </c:pt>
                <c:pt idx="90360">
                  <c:v>0.99081133830453905</c:v>
                </c:pt>
                <c:pt idx="90361">
                  <c:v>0.99042521350975599</c:v>
                </c:pt>
                <c:pt idx="90362">
                  <c:v>0.98734598393234496</c:v>
                </c:pt>
                <c:pt idx="90363">
                  <c:v>0.99311926840655296</c:v>
                </c:pt>
                <c:pt idx="90364">
                  <c:v>0.99410805749540498</c:v>
                </c:pt>
                <c:pt idx="90365">
                  <c:v>0.99075501400755595</c:v>
                </c:pt>
                <c:pt idx="90366">
                  <c:v>0.992115866416447</c:v>
                </c:pt>
                <c:pt idx="90367">
                  <c:v>0.99391831652422902</c:v>
                </c:pt>
                <c:pt idx="90368">
                  <c:v>0.98810688174366101</c:v>
                </c:pt>
                <c:pt idx="90369">
                  <c:v>0.99200295327279397</c:v>
                </c:pt>
                <c:pt idx="90370">
                  <c:v>0.99039449499465904</c:v>
                </c:pt>
                <c:pt idx="90371">
                  <c:v>0.99129251661454698</c:v>
                </c:pt>
                <c:pt idx="90372">
                  <c:v>0.99303920382848898</c:v>
                </c:pt>
                <c:pt idx="90373">
                  <c:v>0.988695121788989</c:v>
                </c:pt>
                <c:pt idx="90374">
                  <c:v>0.99218669551269201</c:v>
                </c:pt>
                <c:pt idx="90375">
                  <c:v>0.98811594486006304</c:v>
                </c:pt>
                <c:pt idx="90376">
                  <c:v>0.98866413127274</c:v>
                </c:pt>
                <c:pt idx="90377">
                  <c:v>0.990727383455697</c:v>
                </c:pt>
                <c:pt idx="90378">
                  <c:v>0.99256080249864098</c:v>
                </c:pt>
                <c:pt idx="90379">
                  <c:v>0.99009572896167997</c:v>
                </c:pt>
                <c:pt idx="90380">
                  <c:v>0.989059792890845</c:v>
                </c:pt>
                <c:pt idx="90381">
                  <c:v>0.98831857142000101</c:v>
                </c:pt>
                <c:pt idx="90382">
                  <c:v>0.99305735985903698</c:v>
                </c:pt>
                <c:pt idx="90383">
                  <c:v>0.98975301133167304</c:v>
                </c:pt>
                <c:pt idx="90384">
                  <c:v>0.98797100341252597</c:v>
                </c:pt>
                <c:pt idx="90385">
                  <c:v>0.98960719332806202</c:v>
                </c:pt>
                <c:pt idx="90386">
                  <c:v>0.98950429528720196</c:v>
                </c:pt>
                <c:pt idx="90387">
                  <c:v>0.99273486953293499</c:v>
                </c:pt>
                <c:pt idx="90388">
                  <c:v>0.99034377978237498</c:v>
                </c:pt>
                <c:pt idx="90389">
                  <c:v>0.98942283275498999</c:v>
                </c:pt>
                <c:pt idx="90390">
                  <c:v>0.99303739689232395</c:v>
                </c:pt>
                <c:pt idx="90391">
                  <c:v>0.98938038758973601</c:v>
                </c:pt>
                <c:pt idx="90392">
                  <c:v>0.99174171617727602</c:v>
                </c:pt>
                <c:pt idx="90393">
                  <c:v>0.98806170392156101</c:v>
                </c:pt>
                <c:pt idx="90394">
                  <c:v>0.98928611835444202</c:v>
                </c:pt>
                <c:pt idx="90395">
                  <c:v>0.99071821887660005</c:v>
                </c:pt>
                <c:pt idx="90396">
                  <c:v>0.98862196365631805</c:v>
                </c:pt>
                <c:pt idx="90397">
                  <c:v>0.99160265210930798</c:v>
                </c:pt>
                <c:pt idx="90398">
                  <c:v>0.98941282617773896</c:v>
                </c:pt>
                <c:pt idx="90399">
                  <c:v>0.99117670102608202</c:v>
                </c:pt>
                <c:pt idx="90400">
                  <c:v>0.99202313186331803</c:v>
                </c:pt>
                <c:pt idx="90401">
                  <c:v>0.99024289990070902</c:v>
                </c:pt>
                <c:pt idx="90402">
                  <c:v>0.99118797662107605</c:v>
                </c:pt>
                <c:pt idx="90403">
                  <c:v>0.98958618412930499</c:v>
                </c:pt>
                <c:pt idx="90404">
                  <c:v>0.99002242927548101</c:v>
                </c:pt>
                <c:pt idx="90405">
                  <c:v>0.99289193148399701</c:v>
                </c:pt>
                <c:pt idx="90406">
                  <c:v>0.99173772930622395</c:v>
                </c:pt>
                <c:pt idx="90407">
                  <c:v>0.99115566948771805</c:v>
                </c:pt>
                <c:pt idx="90408">
                  <c:v>0.98821933128986195</c:v>
                </c:pt>
                <c:pt idx="90409">
                  <c:v>0.99052149860884997</c:v>
                </c:pt>
                <c:pt idx="90410">
                  <c:v>0.989420987736504</c:v>
                </c:pt>
                <c:pt idx="90411">
                  <c:v>0.99164325630667305</c:v>
                </c:pt>
                <c:pt idx="90412">
                  <c:v>0.98904696788492097</c:v>
                </c:pt>
                <c:pt idx="90413">
                  <c:v>0.98799411401841897</c:v>
                </c:pt>
                <c:pt idx="90414">
                  <c:v>0.99478918644005698</c:v>
                </c:pt>
                <c:pt idx="90415">
                  <c:v>0.99234171599869403</c:v>
                </c:pt>
                <c:pt idx="90416">
                  <c:v>0.99186295014883996</c:v>
                </c:pt>
                <c:pt idx="90417">
                  <c:v>0.99044901730574397</c:v>
                </c:pt>
                <c:pt idx="90418">
                  <c:v>0.99472569449312498</c:v>
                </c:pt>
                <c:pt idx="90419">
                  <c:v>0.99198618290926099</c:v>
                </c:pt>
                <c:pt idx="90420">
                  <c:v>0.98831288923893001</c:v>
                </c:pt>
                <c:pt idx="90421">
                  <c:v>0.99048019318643699</c:v>
                </c:pt>
                <c:pt idx="90422">
                  <c:v>0.99238089838535504</c:v>
                </c:pt>
                <c:pt idx="90423">
                  <c:v>0.99263453813083502</c:v>
                </c:pt>
                <c:pt idx="90424">
                  <c:v>0.99408814086941699</c:v>
                </c:pt>
                <c:pt idx="90425">
                  <c:v>0.99045248084631898</c:v>
                </c:pt>
                <c:pt idx="90426">
                  <c:v>0.99394444196077703</c:v>
                </c:pt>
                <c:pt idx="90427">
                  <c:v>0.98939668380288903</c:v>
                </c:pt>
                <c:pt idx="90428">
                  <c:v>0.99279032808179601</c:v>
                </c:pt>
                <c:pt idx="90429">
                  <c:v>0.98954345244064701</c:v>
                </c:pt>
                <c:pt idx="90430">
                  <c:v>0.99339564458518403</c:v>
                </c:pt>
                <c:pt idx="90431">
                  <c:v>0.98868308805584504</c:v>
                </c:pt>
                <c:pt idx="90432">
                  <c:v>0.99029335565768495</c:v>
                </c:pt>
                <c:pt idx="90433">
                  <c:v>0.99276729581802303</c:v>
                </c:pt>
                <c:pt idx="90434">
                  <c:v>0.99103448213280199</c:v>
                </c:pt>
                <c:pt idx="90435">
                  <c:v>0.99337105038073104</c:v>
                </c:pt>
                <c:pt idx="90436">
                  <c:v>0.98862143943054404</c:v>
                </c:pt>
                <c:pt idx="90437">
                  <c:v>0.99255264066109605</c:v>
                </c:pt>
                <c:pt idx="90438">
                  <c:v>0.98920909109242405</c:v>
                </c:pt>
                <c:pt idx="90439">
                  <c:v>0.98824561629716601</c:v>
                </c:pt>
                <c:pt idx="90440">
                  <c:v>0.99149391698656997</c:v>
                </c:pt>
                <c:pt idx="90441">
                  <c:v>0.98954250287212497</c:v>
                </c:pt>
                <c:pt idx="90442">
                  <c:v>0.99053438668847604</c:v>
                </c:pt>
                <c:pt idx="90443">
                  <c:v>0.99067459582916695</c:v>
                </c:pt>
                <c:pt idx="90444">
                  <c:v>0.98804200715358603</c:v>
                </c:pt>
                <c:pt idx="90445">
                  <c:v>0.99059348300331596</c:v>
                </c:pt>
                <c:pt idx="90446">
                  <c:v>0.98920832406456805</c:v>
                </c:pt>
                <c:pt idx="90447">
                  <c:v>0.98732348807680204</c:v>
                </c:pt>
                <c:pt idx="90448">
                  <c:v>0.99421213494497396</c:v>
                </c:pt>
                <c:pt idx="90449">
                  <c:v>0.98601398724026701</c:v>
                </c:pt>
                <c:pt idx="90450">
                  <c:v>0.99184467632364004</c:v>
                </c:pt>
                <c:pt idx="90451">
                  <c:v>0.98946417705249401</c:v>
                </c:pt>
                <c:pt idx="90452">
                  <c:v>0.98802738165065696</c:v>
                </c:pt>
                <c:pt idx="90453">
                  <c:v>0.99177808751975205</c:v>
                </c:pt>
                <c:pt idx="90454">
                  <c:v>0.990615379764892</c:v>
                </c:pt>
                <c:pt idx="90455">
                  <c:v>0.99424313500063999</c:v>
                </c:pt>
                <c:pt idx="90456">
                  <c:v>0.98831764591527904</c:v>
                </c:pt>
                <c:pt idx="90457">
                  <c:v>0.99032345429302904</c:v>
                </c:pt>
                <c:pt idx="90458">
                  <c:v>0.98921211593535796</c:v>
                </c:pt>
                <c:pt idx="90459">
                  <c:v>0.98716957407128902</c:v>
                </c:pt>
                <c:pt idx="90460">
                  <c:v>0.98802475430361902</c:v>
                </c:pt>
                <c:pt idx="90461">
                  <c:v>0.98807603466279303</c:v>
                </c:pt>
                <c:pt idx="90462">
                  <c:v>0.98879876245703102</c:v>
                </c:pt>
                <c:pt idx="90463">
                  <c:v>0.98762130927467795</c:v>
                </c:pt>
                <c:pt idx="90464">
                  <c:v>0.99038059533359701</c:v>
                </c:pt>
                <c:pt idx="90465">
                  <c:v>0.99146624622783197</c:v>
                </c:pt>
                <c:pt idx="90466">
                  <c:v>0.98900700561259602</c:v>
                </c:pt>
                <c:pt idx="90467">
                  <c:v>0.99068629355971904</c:v>
                </c:pt>
                <c:pt idx="90468">
                  <c:v>0.99098603723893597</c:v>
                </c:pt>
                <c:pt idx="90469">
                  <c:v>0.99396490821537498</c:v>
                </c:pt>
                <c:pt idx="90470">
                  <c:v>0.98777509346053105</c:v>
                </c:pt>
                <c:pt idx="90471">
                  <c:v>0.98949738515447105</c:v>
                </c:pt>
                <c:pt idx="90472">
                  <c:v>0.99128761264747201</c:v>
                </c:pt>
                <c:pt idx="90473">
                  <c:v>0.98922744714968702</c:v>
                </c:pt>
                <c:pt idx="90474">
                  <c:v>0.99207496487337998</c:v>
                </c:pt>
                <c:pt idx="90475">
                  <c:v>0.99394950483842703</c:v>
                </c:pt>
                <c:pt idx="90476">
                  <c:v>0.98637195700645297</c:v>
                </c:pt>
                <c:pt idx="90477">
                  <c:v>0.99272177855506405</c:v>
                </c:pt>
                <c:pt idx="90478">
                  <c:v>0.992096422449249</c:v>
                </c:pt>
                <c:pt idx="90479">
                  <c:v>0.99101213687970802</c:v>
                </c:pt>
                <c:pt idx="90480">
                  <c:v>0.99094039991818295</c:v>
                </c:pt>
                <c:pt idx="90481">
                  <c:v>0.99091297442608295</c:v>
                </c:pt>
                <c:pt idx="90482">
                  <c:v>0.99130279910097396</c:v>
                </c:pt>
                <c:pt idx="90483">
                  <c:v>0.98712060486497999</c:v>
                </c:pt>
                <c:pt idx="90484">
                  <c:v>0.98692296572474303</c:v>
                </c:pt>
                <c:pt idx="90485">
                  <c:v>0.99064429204048199</c:v>
                </c:pt>
                <c:pt idx="90486">
                  <c:v>0.98863709917659504</c:v>
                </c:pt>
                <c:pt idx="90487">
                  <c:v>0.98766740022217203</c:v>
                </c:pt>
                <c:pt idx="90488">
                  <c:v>0.99176367432532297</c:v>
                </c:pt>
                <c:pt idx="90489">
                  <c:v>0.98786275894505404</c:v>
                </c:pt>
                <c:pt idx="90490">
                  <c:v>0.991378476909207</c:v>
                </c:pt>
                <c:pt idx="90491">
                  <c:v>0.98871971158384397</c:v>
                </c:pt>
                <c:pt idx="90492">
                  <c:v>0.988366712996531</c:v>
                </c:pt>
                <c:pt idx="90493">
                  <c:v>0.99343395407839896</c:v>
                </c:pt>
                <c:pt idx="90494">
                  <c:v>0.98956839684506903</c:v>
                </c:pt>
                <c:pt idx="90495">
                  <c:v>0.98900689238506001</c:v>
                </c:pt>
                <c:pt idx="90496">
                  <c:v>0.99117333333615298</c:v>
                </c:pt>
                <c:pt idx="90497">
                  <c:v>0.99187231604655501</c:v>
                </c:pt>
                <c:pt idx="90498">
                  <c:v>0.99137029295329904</c:v>
                </c:pt>
                <c:pt idx="90499">
                  <c:v>0.99005015773813099</c:v>
                </c:pt>
                <c:pt idx="90500">
                  <c:v>0.99326259758814595</c:v>
                </c:pt>
                <c:pt idx="90501">
                  <c:v>0.99313580321613404</c:v>
                </c:pt>
                <c:pt idx="90502">
                  <c:v>0.98944184430151605</c:v>
                </c:pt>
                <c:pt idx="90503">
                  <c:v>0.99115386079164403</c:v>
                </c:pt>
                <c:pt idx="90504">
                  <c:v>0.98955928484065903</c:v>
                </c:pt>
                <c:pt idx="90505">
                  <c:v>0.99095165526673401</c:v>
                </c:pt>
                <c:pt idx="90506">
                  <c:v>0.98725201258151096</c:v>
                </c:pt>
                <c:pt idx="90507">
                  <c:v>0.98722176248647997</c:v>
                </c:pt>
                <c:pt idx="90508">
                  <c:v>0.99120791200643399</c:v>
                </c:pt>
                <c:pt idx="90509">
                  <c:v>0.98940861388817003</c:v>
                </c:pt>
                <c:pt idx="90510">
                  <c:v>0.98922977393978895</c:v>
                </c:pt>
                <c:pt idx="90511">
                  <c:v>0.98934056189493702</c:v>
                </c:pt>
                <c:pt idx="90512">
                  <c:v>0.98907070666000996</c:v>
                </c:pt>
                <c:pt idx="90513">
                  <c:v>0.99073844719524295</c:v>
                </c:pt>
                <c:pt idx="90514">
                  <c:v>0.98886833046615996</c:v>
                </c:pt>
                <c:pt idx="90515">
                  <c:v>0.98894624853725599</c:v>
                </c:pt>
                <c:pt idx="90516">
                  <c:v>0.98746886756492502</c:v>
                </c:pt>
                <c:pt idx="90517">
                  <c:v>0.99337915399530896</c:v>
                </c:pt>
                <c:pt idx="90518">
                  <c:v>0.98887081483043504</c:v>
                </c:pt>
                <c:pt idx="90519">
                  <c:v>0.98933667350368704</c:v>
                </c:pt>
                <c:pt idx="90520">
                  <c:v>0.99221182844061495</c:v>
                </c:pt>
                <c:pt idx="90521">
                  <c:v>0.98782789170364205</c:v>
                </c:pt>
                <c:pt idx="90522">
                  <c:v>0.98921195603074796</c:v>
                </c:pt>
                <c:pt idx="90523">
                  <c:v>0.99245717346514595</c:v>
                </c:pt>
                <c:pt idx="90524">
                  <c:v>0.99302406103432705</c:v>
                </c:pt>
                <c:pt idx="90525">
                  <c:v>0.99016248870207502</c:v>
                </c:pt>
                <c:pt idx="90526">
                  <c:v>0.99361034601254195</c:v>
                </c:pt>
                <c:pt idx="90527">
                  <c:v>0.99219093182186202</c:v>
                </c:pt>
                <c:pt idx="90528">
                  <c:v>0.98716469797695505</c:v>
                </c:pt>
                <c:pt idx="90529">
                  <c:v>0.99213745549064702</c:v>
                </c:pt>
                <c:pt idx="90530">
                  <c:v>0.991030713993999</c:v>
                </c:pt>
                <c:pt idx="90531">
                  <c:v>0.99367553469423697</c:v>
                </c:pt>
                <c:pt idx="90532">
                  <c:v>0.98840728095587405</c:v>
                </c:pt>
                <c:pt idx="90533">
                  <c:v>0.98767872717671101</c:v>
                </c:pt>
                <c:pt idx="90534">
                  <c:v>0.99342025888318797</c:v>
                </c:pt>
                <c:pt idx="90535">
                  <c:v>0.99099626746472003</c:v>
                </c:pt>
                <c:pt idx="90536">
                  <c:v>0.99006456635227302</c:v>
                </c:pt>
                <c:pt idx="90537">
                  <c:v>0.98919792043229404</c:v>
                </c:pt>
                <c:pt idx="90538">
                  <c:v>0.989369302594862</c:v>
                </c:pt>
                <c:pt idx="90539">
                  <c:v>0.98959403268277302</c:v>
                </c:pt>
                <c:pt idx="90540">
                  <c:v>0.98968566822120096</c:v>
                </c:pt>
                <c:pt idx="90541">
                  <c:v>0.99250061698556502</c:v>
                </c:pt>
                <c:pt idx="90542">
                  <c:v>0.98676843248250201</c:v>
                </c:pt>
                <c:pt idx="90543">
                  <c:v>0.99231658730107597</c:v>
                </c:pt>
                <c:pt idx="90544">
                  <c:v>0.99103425802587497</c:v>
                </c:pt>
                <c:pt idx="90545">
                  <c:v>0.98951389849496796</c:v>
                </c:pt>
                <c:pt idx="90546">
                  <c:v>0.99322452481448997</c:v>
                </c:pt>
                <c:pt idx="90547">
                  <c:v>0.98687095591261897</c:v>
                </c:pt>
                <c:pt idx="90548">
                  <c:v>0.99038867426173904</c:v>
                </c:pt>
                <c:pt idx="90549">
                  <c:v>0.990535113147608</c:v>
                </c:pt>
                <c:pt idx="90550">
                  <c:v>0.98920354143235201</c:v>
                </c:pt>
                <c:pt idx="90551">
                  <c:v>0.990034548718705</c:v>
                </c:pt>
                <c:pt idx="90552">
                  <c:v>0.98925304965185701</c:v>
                </c:pt>
                <c:pt idx="90553">
                  <c:v>0.99166959520208897</c:v>
                </c:pt>
                <c:pt idx="90554">
                  <c:v>0.99283227022953902</c:v>
                </c:pt>
                <c:pt idx="90555">
                  <c:v>0.99185608533247205</c:v>
                </c:pt>
                <c:pt idx="90556">
                  <c:v>0.99192748475891801</c:v>
                </c:pt>
                <c:pt idx="90557">
                  <c:v>0.99309976259906296</c:v>
                </c:pt>
                <c:pt idx="90558">
                  <c:v>0.99309131998004896</c:v>
                </c:pt>
                <c:pt idx="90559">
                  <c:v>0.98985282064226798</c:v>
                </c:pt>
                <c:pt idx="90560">
                  <c:v>0.98839804122519803</c:v>
                </c:pt>
                <c:pt idx="90561">
                  <c:v>0.99316675101288798</c:v>
                </c:pt>
                <c:pt idx="90562">
                  <c:v>0.989223884320382</c:v>
                </c:pt>
                <c:pt idx="90563">
                  <c:v>0.98972532034246596</c:v>
                </c:pt>
                <c:pt idx="90564">
                  <c:v>0.98755517726905295</c:v>
                </c:pt>
                <c:pt idx="90565">
                  <c:v>0.988076076186164</c:v>
                </c:pt>
                <c:pt idx="90566">
                  <c:v>0.99070145750501104</c:v>
                </c:pt>
                <c:pt idx="90567">
                  <c:v>0.98729081343175895</c:v>
                </c:pt>
                <c:pt idx="90568">
                  <c:v>0.99008137414875796</c:v>
                </c:pt>
                <c:pt idx="90569">
                  <c:v>0.992763905351424</c:v>
                </c:pt>
                <c:pt idx="90570">
                  <c:v>0.98850052434084501</c:v>
                </c:pt>
                <c:pt idx="90571">
                  <c:v>0.98785400581284799</c:v>
                </c:pt>
                <c:pt idx="90572">
                  <c:v>0.99019203101409103</c:v>
                </c:pt>
                <c:pt idx="90573">
                  <c:v>0.98844769875252503</c:v>
                </c:pt>
                <c:pt idx="90574">
                  <c:v>0.99109248066098699</c:v>
                </c:pt>
                <c:pt idx="90575">
                  <c:v>0.99182179648670599</c:v>
                </c:pt>
                <c:pt idx="90576">
                  <c:v>0.99255033749834798</c:v>
                </c:pt>
                <c:pt idx="90577">
                  <c:v>0.99054233967967797</c:v>
                </c:pt>
                <c:pt idx="90578">
                  <c:v>0.993334723603295</c:v>
                </c:pt>
                <c:pt idx="90579">
                  <c:v>0.99340478375590902</c:v>
                </c:pt>
                <c:pt idx="90580">
                  <c:v>0.98663371731327798</c:v>
                </c:pt>
                <c:pt idx="90581">
                  <c:v>0.99215786538391304</c:v>
                </c:pt>
                <c:pt idx="90582">
                  <c:v>0.99163848866297299</c:v>
                </c:pt>
                <c:pt idx="90583">
                  <c:v>0.98933829223343195</c:v>
                </c:pt>
                <c:pt idx="90584">
                  <c:v>0.98965624575343103</c:v>
                </c:pt>
                <c:pt idx="90585">
                  <c:v>0.98701179283326101</c:v>
                </c:pt>
                <c:pt idx="90586">
                  <c:v>0.99279709706566399</c:v>
                </c:pt>
                <c:pt idx="90587">
                  <c:v>0.99410035145565701</c:v>
                </c:pt>
                <c:pt idx="90588">
                  <c:v>0.98722057034830601</c:v>
                </c:pt>
                <c:pt idx="90589">
                  <c:v>0.99020741546661095</c:v>
                </c:pt>
                <c:pt idx="90590">
                  <c:v>0.99328343584962697</c:v>
                </c:pt>
                <c:pt idx="90591">
                  <c:v>0.98839276944722798</c:v>
                </c:pt>
                <c:pt idx="90592">
                  <c:v>0.99255617769040505</c:v>
                </c:pt>
                <c:pt idx="90593">
                  <c:v>0.99138963898566101</c:v>
                </c:pt>
                <c:pt idx="90594">
                  <c:v>0.99156334529225298</c:v>
                </c:pt>
                <c:pt idx="90595">
                  <c:v>0.992970445982299</c:v>
                </c:pt>
                <c:pt idx="90596">
                  <c:v>0.99019164811689797</c:v>
                </c:pt>
                <c:pt idx="90597">
                  <c:v>0.99321526435096097</c:v>
                </c:pt>
                <c:pt idx="90598">
                  <c:v>0.98861659968023796</c:v>
                </c:pt>
                <c:pt idx="90599">
                  <c:v>0.99202097589774896</c:v>
                </c:pt>
                <c:pt idx="90600">
                  <c:v>0.99206411061228605</c:v>
                </c:pt>
                <c:pt idx="90601">
                  <c:v>0.99121876149368804</c:v>
                </c:pt>
                <c:pt idx="90602">
                  <c:v>0.99304997722991795</c:v>
                </c:pt>
                <c:pt idx="90603">
                  <c:v>0.98821718652102097</c:v>
                </c:pt>
                <c:pt idx="90604">
                  <c:v>0.99263546491092203</c:v>
                </c:pt>
                <c:pt idx="90605">
                  <c:v>0.98855600242914099</c:v>
                </c:pt>
                <c:pt idx="90606">
                  <c:v>0.98931902855190501</c:v>
                </c:pt>
                <c:pt idx="90607">
                  <c:v>0.98863079778645302</c:v>
                </c:pt>
                <c:pt idx="90608">
                  <c:v>0.98901536947834801</c:v>
                </c:pt>
                <c:pt idx="90609">
                  <c:v>0.98877662553395596</c:v>
                </c:pt>
                <c:pt idx="90610">
                  <c:v>0.99118398104605399</c:v>
                </c:pt>
                <c:pt idx="90611">
                  <c:v>0.99156008677553198</c:v>
                </c:pt>
                <c:pt idx="90612">
                  <c:v>0.99394806358765897</c:v>
                </c:pt>
                <c:pt idx="90613">
                  <c:v>0.98993712904533804</c:v>
                </c:pt>
                <c:pt idx="90614">
                  <c:v>0.98989467906001005</c:v>
                </c:pt>
                <c:pt idx="90615">
                  <c:v>0.98995788371908</c:v>
                </c:pt>
                <c:pt idx="90616">
                  <c:v>0.99254388521179804</c:v>
                </c:pt>
                <c:pt idx="90617">
                  <c:v>0.98951187209054703</c:v>
                </c:pt>
                <c:pt idx="90618">
                  <c:v>0.992655524267124</c:v>
                </c:pt>
                <c:pt idx="90619">
                  <c:v>0.99227905606794298</c:v>
                </c:pt>
                <c:pt idx="90620">
                  <c:v>0.98796667040824104</c:v>
                </c:pt>
                <c:pt idx="90621">
                  <c:v>0.98974334078944703</c:v>
                </c:pt>
                <c:pt idx="90622">
                  <c:v>0.99057219827350496</c:v>
                </c:pt>
                <c:pt idx="90623">
                  <c:v>0.99106878186404601</c:v>
                </c:pt>
                <c:pt idx="90624">
                  <c:v>0.98999613372580897</c:v>
                </c:pt>
                <c:pt idx="90625">
                  <c:v>0.99160600807682597</c:v>
                </c:pt>
                <c:pt idx="90626">
                  <c:v>0.98861421587953602</c:v>
                </c:pt>
                <c:pt idx="90627">
                  <c:v>0.99098982202601005</c:v>
                </c:pt>
                <c:pt idx="90628">
                  <c:v>0.99061230438715098</c:v>
                </c:pt>
                <c:pt idx="90629">
                  <c:v>0.98926266261042195</c:v>
                </c:pt>
                <c:pt idx="90630">
                  <c:v>0.99271477477496195</c:v>
                </c:pt>
                <c:pt idx="90631">
                  <c:v>0.98764919898981296</c:v>
                </c:pt>
                <c:pt idx="90632">
                  <c:v>0.99203681938646604</c:v>
                </c:pt>
                <c:pt idx="90633">
                  <c:v>0.98884637672822695</c:v>
                </c:pt>
                <c:pt idx="90634">
                  <c:v>0.98793031445891599</c:v>
                </c:pt>
                <c:pt idx="90635">
                  <c:v>0.99334183032628198</c:v>
                </c:pt>
                <c:pt idx="90636">
                  <c:v>0.98897436015068396</c:v>
                </c:pt>
                <c:pt idx="90637">
                  <c:v>0.98603199160826205</c:v>
                </c:pt>
                <c:pt idx="90638">
                  <c:v>0.99112720057548798</c:v>
                </c:pt>
                <c:pt idx="90639">
                  <c:v>0.99417754408631698</c:v>
                </c:pt>
                <c:pt idx="90640">
                  <c:v>0.98730679427393797</c:v>
                </c:pt>
                <c:pt idx="90641">
                  <c:v>0.99447756739649795</c:v>
                </c:pt>
                <c:pt idx="90642">
                  <c:v>0.98885987833448097</c:v>
                </c:pt>
                <c:pt idx="90643">
                  <c:v>0.98673022272109501</c:v>
                </c:pt>
                <c:pt idx="90644">
                  <c:v>0.99348092653020204</c:v>
                </c:pt>
                <c:pt idx="90645">
                  <c:v>0.98760348985674795</c:v>
                </c:pt>
                <c:pt idx="90646">
                  <c:v>0.98885073082177799</c:v>
                </c:pt>
                <c:pt idx="90647">
                  <c:v>0.99245887338691896</c:v>
                </c:pt>
                <c:pt idx="90648">
                  <c:v>0.98921407832088704</c:v>
                </c:pt>
                <c:pt idx="90649">
                  <c:v>0.98794633244987196</c:v>
                </c:pt>
                <c:pt idx="90650">
                  <c:v>0.99026693815684297</c:v>
                </c:pt>
                <c:pt idx="90651">
                  <c:v>0.98696433085847701</c:v>
                </c:pt>
                <c:pt idx="90652">
                  <c:v>0.99160171737455105</c:v>
                </c:pt>
                <c:pt idx="90653">
                  <c:v>0.992122546784037</c:v>
                </c:pt>
                <c:pt idx="90654">
                  <c:v>0.99387571033817201</c:v>
                </c:pt>
                <c:pt idx="90655">
                  <c:v>0.98872455123046799</c:v>
                </c:pt>
                <c:pt idx="90656">
                  <c:v>0.99284023272960997</c:v>
                </c:pt>
                <c:pt idx="90657">
                  <c:v>0.98893297161569305</c:v>
                </c:pt>
                <c:pt idx="90658">
                  <c:v>0.99265215186128897</c:v>
                </c:pt>
                <c:pt idx="90659">
                  <c:v>0.99153123149768796</c:v>
                </c:pt>
                <c:pt idx="90660">
                  <c:v>0.99028784434749995</c:v>
                </c:pt>
                <c:pt idx="90661">
                  <c:v>0.99166387129084199</c:v>
                </c:pt>
                <c:pt idx="90662">
                  <c:v>0.987825863642527</c:v>
                </c:pt>
                <c:pt idx="90663">
                  <c:v>0.99149130804159602</c:v>
                </c:pt>
                <c:pt idx="90664">
                  <c:v>0.99056187774399196</c:v>
                </c:pt>
                <c:pt idx="90665">
                  <c:v>0.98851417838584998</c:v>
                </c:pt>
                <c:pt idx="90666">
                  <c:v>0.98799033631261302</c:v>
                </c:pt>
                <c:pt idx="90667">
                  <c:v>0.98966790568329099</c:v>
                </c:pt>
                <c:pt idx="90668">
                  <c:v>0.98793466666639496</c:v>
                </c:pt>
                <c:pt idx="90669">
                  <c:v>0.98849095955007205</c:v>
                </c:pt>
                <c:pt idx="90670">
                  <c:v>0.98914137169516503</c:v>
                </c:pt>
                <c:pt idx="90671">
                  <c:v>0.99038441112844899</c:v>
                </c:pt>
                <c:pt idx="90672">
                  <c:v>0.98784434862832504</c:v>
                </c:pt>
                <c:pt idx="90673">
                  <c:v>0.98730864606849</c:v>
                </c:pt>
                <c:pt idx="90674">
                  <c:v>0.99273856883238998</c:v>
                </c:pt>
                <c:pt idx="90675">
                  <c:v>0.99066321517640799</c:v>
                </c:pt>
                <c:pt idx="90676">
                  <c:v>0.98690196076290204</c:v>
                </c:pt>
                <c:pt idx="90677">
                  <c:v>0.99253530624012498</c:v>
                </c:pt>
                <c:pt idx="90678">
                  <c:v>0.99273969646055704</c:v>
                </c:pt>
                <c:pt idx="90679">
                  <c:v>0.98660640693108903</c:v>
                </c:pt>
                <c:pt idx="90680">
                  <c:v>0.98998389649040097</c:v>
                </c:pt>
                <c:pt idx="90681">
                  <c:v>0.99014419324216796</c:v>
                </c:pt>
                <c:pt idx="90682">
                  <c:v>0.99035894498074795</c:v>
                </c:pt>
                <c:pt idx="90683">
                  <c:v>0.987433928449167</c:v>
                </c:pt>
                <c:pt idx="90684">
                  <c:v>0.98821921495173604</c:v>
                </c:pt>
                <c:pt idx="90685">
                  <c:v>0.99244398246833399</c:v>
                </c:pt>
                <c:pt idx="90686">
                  <c:v>0.99014878129511097</c:v>
                </c:pt>
                <c:pt idx="90687">
                  <c:v>0.99100871013274205</c:v>
                </c:pt>
                <c:pt idx="90688">
                  <c:v>0.98871422729832104</c:v>
                </c:pt>
                <c:pt idx="90689">
                  <c:v>0.98977964594718204</c:v>
                </c:pt>
                <c:pt idx="90690">
                  <c:v>0.99284033741718902</c:v>
                </c:pt>
                <c:pt idx="90691">
                  <c:v>0.98713196739714404</c:v>
                </c:pt>
                <c:pt idx="90692">
                  <c:v>0.99072696003266802</c:v>
                </c:pt>
                <c:pt idx="90693">
                  <c:v>0.98873220877122403</c:v>
                </c:pt>
                <c:pt idx="90694">
                  <c:v>0.99024976089431604</c:v>
                </c:pt>
                <c:pt idx="90695">
                  <c:v>0.98974447439285396</c:v>
                </c:pt>
                <c:pt idx="90696">
                  <c:v>0.99111795943087599</c:v>
                </c:pt>
                <c:pt idx="90697">
                  <c:v>0.98901307892972601</c:v>
                </c:pt>
                <c:pt idx="90698">
                  <c:v>0.99023640437857297</c:v>
                </c:pt>
                <c:pt idx="90699">
                  <c:v>0.99288478210922104</c:v>
                </c:pt>
                <c:pt idx="90700">
                  <c:v>0.98811464632190904</c:v>
                </c:pt>
                <c:pt idx="90701">
                  <c:v>0.98897633443570798</c:v>
                </c:pt>
                <c:pt idx="90702">
                  <c:v>0.98932333433656106</c:v>
                </c:pt>
                <c:pt idx="90703">
                  <c:v>0.98978778674807399</c:v>
                </c:pt>
                <c:pt idx="90704">
                  <c:v>0.99243448142847901</c:v>
                </c:pt>
                <c:pt idx="90705">
                  <c:v>0.98789985637757305</c:v>
                </c:pt>
                <c:pt idx="90706">
                  <c:v>0.98965417064877403</c:v>
                </c:pt>
                <c:pt idx="90707">
                  <c:v>0.99359229526008896</c:v>
                </c:pt>
                <c:pt idx="90708">
                  <c:v>0.98879100568812095</c:v>
                </c:pt>
                <c:pt idx="90709">
                  <c:v>0.98914364350538098</c:v>
                </c:pt>
                <c:pt idx="90710">
                  <c:v>0.99081858992764404</c:v>
                </c:pt>
                <c:pt idx="90711">
                  <c:v>0.99494483664078404</c:v>
                </c:pt>
                <c:pt idx="90712">
                  <c:v>0.98915927751935595</c:v>
                </c:pt>
                <c:pt idx="90713">
                  <c:v>0.98652567185198703</c:v>
                </c:pt>
                <c:pt idx="90714">
                  <c:v>0.98864971276229496</c:v>
                </c:pt>
                <c:pt idx="90715">
                  <c:v>0.99207857042650305</c:v>
                </c:pt>
                <c:pt idx="90716">
                  <c:v>0.98886348945069202</c:v>
                </c:pt>
                <c:pt idx="90717">
                  <c:v>0.99180976652719199</c:v>
                </c:pt>
                <c:pt idx="90718">
                  <c:v>0.99009925707881896</c:v>
                </c:pt>
                <c:pt idx="90719">
                  <c:v>0.98999351278289105</c:v>
                </c:pt>
                <c:pt idx="90720">
                  <c:v>0.99248505846152602</c:v>
                </c:pt>
                <c:pt idx="90721">
                  <c:v>0.99046003758555701</c:v>
                </c:pt>
                <c:pt idx="90722">
                  <c:v>0.99186073823206</c:v>
                </c:pt>
                <c:pt idx="90723">
                  <c:v>0.99213023898174002</c:v>
                </c:pt>
                <c:pt idx="90724">
                  <c:v>0.99130319695194002</c:v>
                </c:pt>
                <c:pt idx="90725">
                  <c:v>0.98998057024900699</c:v>
                </c:pt>
                <c:pt idx="90726">
                  <c:v>0.99012159039579095</c:v>
                </c:pt>
                <c:pt idx="90727">
                  <c:v>0.99078240144881602</c:v>
                </c:pt>
                <c:pt idx="90728">
                  <c:v>0.99226899844598704</c:v>
                </c:pt>
                <c:pt idx="90729">
                  <c:v>0.99301886885803903</c:v>
                </c:pt>
                <c:pt idx="90730">
                  <c:v>0.99175929197358004</c:v>
                </c:pt>
                <c:pt idx="90731">
                  <c:v>0.99322674310673598</c:v>
                </c:pt>
                <c:pt idx="90732">
                  <c:v>0.98787950036580296</c:v>
                </c:pt>
                <c:pt idx="90733">
                  <c:v>0.99265764751766306</c:v>
                </c:pt>
                <c:pt idx="90734">
                  <c:v>0.98953547147173404</c:v>
                </c:pt>
                <c:pt idx="90735">
                  <c:v>0.99077572702906802</c:v>
                </c:pt>
                <c:pt idx="90736">
                  <c:v>0.991161157360131</c:v>
                </c:pt>
                <c:pt idx="90737">
                  <c:v>0.98813148917205296</c:v>
                </c:pt>
                <c:pt idx="90738">
                  <c:v>0.98787305371682899</c:v>
                </c:pt>
                <c:pt idx="90739">
                  <c:v>0.99149836615308296</c:v>
                </c:pt>
                <c:pt idx="90740">
                  <c:v>0.98931835315767702</c:v>
                </c:pt>
                <c:pt idx="90741">
                  <c:v>0.98930223529802896</c:v>
                </c:pt>
                <c:pt idx="90742">
                  <c:v>0.98786631174848705</c:v>
                </c:pt>
                <c:pt idx="90743">
                  <c:v>0.994591475766329</c:v>
                </c:pt>
                <c:pt idx="90744">
                  <c:v>0.98924662713033695</c:v>
                </c:pt>
                <c:pt idx="90745">
                  <c:v>0.98649306377892698</c:v>
                </c:pt>
                <c:pt idx="90746">
                  <c:v>0.99172292631367598</c:v>
                </c:pt>
                <c:pt idx="90747">
                  <c:v>0.99075283293391203</c:v>
                </c:pt>
                <c:pt idx="90748">
                  <c:v>0.99304888424017401</c:v>
                </c:pt>
                <c:pt idx="90749">
                  <c:v>0.99038540804308095</c:v>
                </c:pt>
                <c:pt idx="90750">
                  <c:v>0.99477635418648602</c:v>
                </c:pt>
                <c:pt idx="90751">
                  <c:v>0.98762404484216604</c:v>
                </c:pt>
                <c:pt idx="90752">
                  <c:v>0.98825799520162005</c:v>
                </c:pt>
                <c:pt idx="90753">
                  <c:v>0.99498178960492001</c:v>
                </c:pt>
                <c:pt idx="90754">
                  <c:v>0.98708488893351098</c:v>
                </c:pt>
                <c:pt idx="90755">
                  <c:v>0.99239787392468803</c:v>
                </c:pt>
                <c:pt idx="90756">
                  <c:v>0.99077661983084797</c:v>
                </c:pt>
                <c:pt idx="90757">
                  <c:v>0.99052295437742999</c:v>
                </c:pt>
                <c:pt idx="90758">
                  <c:v>0.98928295560032997</c:v>
                </c:pt>
                <c:pt idx="90759">
                  <c:v>0.98792390055273904</c:v>
                </c:pt>
                <c:pt idx="90760">
                  <c:v>0.990248597875929</c:v>
                </c:pt>
                <c:pt idx="90761">
                  <c:v>0.98816072248626297</c:v>
                </c:pt>
                <c:pt idx="90762">
                  <c:v>0.98747515101766503</c:v>
                </c:pt>
                <c:pt idx="90763">
                  <c:v>0.98930334281893595</c:v>
                </c:pt>
                <c:pt idx="90764">
                  <c:v>0.98825816478209605</c:v>
                </c:pt>
                <c:pt idx="90765">
                  <c:v>0.98989259527487405</c:v>
                </c:pt>
                <c:pt idx="90766">
                  <c:v>0.98919073550532499</c:v>
                </c:pt>
                <c:pt idx="90767">
                  <c:v>0.98702599365867905</c:v>
                </c:pt>
                <c:pt idx="90768">
                  <c:v>0.99055941526497604</c:v>
                </c:pt>
                <c:pt idx="90769">
                  <c:v>0.98993598081190304</c:v>
                </c:pt>
                <c:pt idx="90770">
                  <c:v>0.990851694821127</c:v>
                </c:pt>
                <c:pt idx="90771">
                  <c:v>0.99314172776135301</c:v>
                </c:pt>
                <c:pt idx="90772">
                  <c:v>0.99148219319503095</c:v>
                </c:pt>
                <c:pt idx="90773">
                  <c:v>0.98935458638961904</c:v>
                </c:pt>
                <c:pt idx="90774">
                  <c:v>0.98668493103397004</c:v>
                </c:pt>
                <c:pt idx="90775">
                  <c:v>0.99173025076205901</c:v>
                </c:pt>
                <c:pt idx="90776">
                  <c:v>0.99100125757568303</c:v>
                </c:pt>
                <c:pt idx="90777">
                  <c:v>0.98980942097925395</c:v>
                </c:pt>
                <c:pt idx="90778">
                  <c:v>0.98814686289003995</c:v>
                </c:pt>
                <c:pt idx="90779">
                  <c:v>0.98908424788846305</c:v>
                </c:pt>
                <c:pt idx="90780">
                  <c:v>0.99163977744617104</c:v>
                </c:pt>
                <c:pt idx="90781">
                  <c:v>0.98754476843551298</c:v>
                </c:pt>
                <c:pt idx="90782">
                  <c:v>0.988411405831775</c:v>
                </c:pt>
                <c:pt idx="90783">
                  <c:v>0.98839540231885203</c:v>
                </c:pt>
                <c:pt idx="90784">
                  <c:v>0.99256378484505103</c:v>
                </c:pt>
                <c:pt idx="90785">
                  <c:v>0.98634208815405999</c:v>
                </c:pt>
                <c:pt idx="90786">
                  <c:v>0.99286364541436101</c:v>
                </c:pt>
                <c:pt idx="90787">
                  <c:v>0.98925109300747305</c:v>
                </c:pt>
                <c:pt idx="90788">
                  <c:v>0.99036747999903096</c:v>
                </c:pt>
                <c:pt idx="90789">
                  <c:v>0.99217942341836995</c:v>
                </c:pt>
                <c:pt idx="90790">
                  <c:v>0.98649005583271598</c:v>
                </c:pt>
                <c:pt idx="90791">
                  <c:v>0.99384358442248499</c:v>
                </c:pt>
                <c:pt idx="90792">
                  <c:v>0.98761771077367799</c:v>
                </c:pt>
                <c:pt idx="90793">
                  <c:v>0.98949436124017598</c:v>
                </c:pt>
                <c:pt idx="90794">
                  <c:v>0.99138374808219298</c:v>
                </c:pt>
                <c:pt idx="90795">
                  <c:v>0.98988118880508102</c:v>
                </c:pt>
                <c:pt idx="90796">
                  <c:v>0.992777595860868</c:v>
                </c:pt>
                <c:pt idx="90797">
                  <c:v>0.98889784329656405</c:v>
                </c:pt>
                <c:pt idx="90798">
                  <c:v>0.99191797729758202</c:v>
                </c:pt>
                <c:pt idx="90799">
                  <c:v>0.99199895275076799</c:v>
                </c:pt>
                <c:pt idx="90800">
                  <c:v>0.99353222246691497</c:v>
                </c:pt>
                <c:pt idx="90801">
                  <c:v>0.99155905627165097</c:v>
                </c:pt>
                <c:pt idx="90802">
                  <c:v>0.98814183739021499</c:v>
                </c:pt>
                <c:pt idx="90803">
                  <c:v>0.99033482840293996</c:v>
                </c:pt>
                <c:pt idx="90804">
                  <c:v>0.988873304304831</c:v>
                </c:pt>
                <c:pt idx="90805">
                  <c:v>0.98901746854052197</c:v>
                </c:pt>
                <c:pt idx="90806">
                  <c:v>0.987751719871517</c:v>
                </c:pt>
                <c:pt idx="90807">
                  <c:v>0.99161792554134398</c:v>
                </c:pt>
                <c:pt idx="90808">
                  <c:v>0.99273141391832398</c:v>
                </c:pt>
                <c:pt idx="90809">
                  <c:v>0.98956677499574697</c:v>
                </c:pt>
                <c:pt idx="90810">
                  <c:v>0.99285687549026602</c:v>
                </c:pt>
                <c:pt idx="90811">
                  <c:v>0.99003843157715099</c:v>
                </c:pt>
                <c:pt idx="90812">
                  <c:v>0.98812952939112697</c:v>
                </c:pt>
                <c:pt idx="90813">
                  <c:v>0.987840691991554</c:v>
                </c:pt>
                <c:pt idx="90814">
                  <c:v>0.99120175970486601</c:v>
                </c:pt>
                <c:pt idx="90815">
                  <c:v>0.99172863397704303</c:v>
                </c:pt>
                <c:pt idx="90816">
                  <c:v>0.99018681661941899</c:v>
                </c:pt>
                <c:pt idx="90817">
                  <c:v>0.99138709905060796</c:v>
                </c:pt>
                <c:pt idx="90818">
                  <c:v>0.98925969680257797</c:v>
                </c:pt>
                <c:pt idx="90819">
                  <c:v>0.99020523127183802</c:v>
                </c:pt>
                <c:pt idx="90820">
                  <c:v>0.98754560122797097</c:v>
                </c:pt>
                <c:pt idx="90821">
                  <c:v>0.99256899175948499</c:v>
                </c:pt>
                <c:pt idx="90822">
                  <c:v>0.99278928124528598</c:v>
                </c:pt>
                <c:pt idx="90823">
                  <c:v>0.988935118720355</c:v>
                </c:pt>
                <c:pt idx="90824">
                  <c:v>0.98714664528157603</c:v>
                </c:pt>
                <c:pt idx="90825">
                  <c:v>0.99090105180978005</c:v>
                </c:pt>
                <c:pt idx="90826">
                  <c:v>0.99088404625869997</c:v>
                </c:pt>
                <c:pt idx="90827">
                  <c:v>0.99331885005273601</c:v>
                </c:pt>
                <c:pt idx="90828">
                  <c:v>0.98913931461265903</c:v>
                </c:pt>
                <c:pt idx="90829">
                  <c:v>0.98977015796055101</c:v>
                </c:pt>
                <c:pt idx="90830">
                  <c:v>0.989906955002262</c:v>
                </c:pt>
                <c:pt idx="90831">
                  <c:v>0.99135996888876898</c:v>
                </c:pt>
                <c:pt idx="90832">
                  <c:v>0.99275828037987901</c:v>
                </c:pt>
                <c:pt idx="90833">
                  <c:v>0.98649922995908401</c:v>
                </c:pt>
                <c:pt idx="90834">
                  <c:v>0.99077105677567801</c:v>
                </c:pt>
                <c:pt idx="90835">
                  <c:v>0.987174682902625</c:v>
                </c:pt>
                <c:pt idx="90836">
                  <c:v>0.986312780420875</c:v>
                </c:pt>
                <c:pt idx="90837">
                  <c:v>0.991927631565231</c:v>
                </c:pt>
                <c:pt idx="90838">
                  <c:v>0.99072269809531599</c:v>
                </c:pt>
                <c:pt idx="90839">
                  <c:v>0.98705876421106298</c:v>
                </c:pt>
                <c:pt idx="90840">
                  <c:v>0.993756528398275</c:v>
                </c:pt>
                <c:pt idx="90841">
                  <c:v>0.992291372446929</c:v>
                </c:pt>
                <c:pt idx="90842">
                  <c:v>0.98695451601483397</c:v>
                </c:pt>
                <c:pt idx="90843">
                  <c:v>0.99277447718401302</c:v>
                </c:pt>
                <c:pt idx="90844">
                  <c:v>0.99256490452077395</c:v>
                </c:pt>
                <c:pt idx="90845">
                  <c:v>0.98880498349530899</c:v>
                </c:pt>
                <c:pt idx="90846">
                  <c:v>0.98914824695613601</c:v>
                </c:pt>
                <c:pt idx="90847">
                  <c:v>0.99259988237831798</c:v>
                </c:pt>
                <c:pt idx="90848">
                  <c:v>0.99085606031793805</c:v>
                </c:pt>
                <c:pt idx="90849">
                  <c:v>0.989761343653077</c:v>
                </c:pt>
                <c:pt idx="90850">
                  <c:v>0.989029344886727</c:v>
                </c:pt>
                <c:pt idx="90851">
                  <c:v>0.98771387548079204</c:v>
                </c:pt>
                <c:pt idx="90852">
                  <c:v>0.99160996513834698</c:v>
                </c:pt>
                <c:pt idx="90853">
                  <c:v>0.99347843315948203</c:v>
                </c:pt>
                <c:pt idx="90854">
                  <c:v>0.989935851119079</c:v>
                </c:pt>
                <c:pt idx="90855">
                  <c:v>0.989607079463797</c:v>
                </c:pt>
                <c:pt idx="90856">
                  <c:v>0.98809926593798703</c:v>
                </c:pt>
                <c:pt idx="90857">
                  <c:v>0.99221709397560098</c:v>
                </c:pt>
                <c:pt idx="90858">
                  <c:v>0.99091557339705605</c:v>
                </c:pt>
                <c:pt idx="90859">
                  <c:v>0.98818038962097898</c:v>
                </c:pt>
                <c:pt idx="90860">
                  <c:v>0.99200266775684998</c:v>
                </c:pt>
                <c:pt idx="90861">
                  <c:v>0.99207884957193104</c:v>
                </c:pt>
                <c:pt idx="90862">
                  <c:v>0.99321371735334496</c:v>
                </c:pt>
                <c:pt idx="90863">
                  <c:v>0.98819264252997696</c:v>
                </c:pt>
                <c:pt idx="90864">
                  <c:v>0.98802716338885499</c:v>
                </c:pt>
                <c:pt idx="90865">
                  <c:v>0.99209100495911795</c:v>
                </c:pt>
                <c:pt idx="90866">
                  <c:v>0.98763342515475705</c:v>
                </c:pt>
                <c:pt idx="90867">
                  <c:v>0.99143750577927903</c:v>
                </c:pt>
                <c:pt idx="90868">
                  <c:v>0.98971746799372695</c:v>
                </c:pt>
                <c:pt idx="90869">
                  <c:v>0.99106429659252404</c:v>
                </c:pt>
                <c:pt idx="90870">
                  <c:v>0.98975344755510397</c:v>
                </c:pt>
                <c:pt idx="90871">
                  <c:v>0.98891347409246</c:v>
                </c:pt>
                <c:pt idx="90872">
                  <c:v>0.99244123699090503</c:v>
                </c:pt>
                <c:pt idx="90873">
                  <c:v>0.99004943834009296</c:v>
                </c:pt>
                <c:pt idx="90874">
                  <c:v>0.990626567215105</c:v>
                </c:pt>
                <c:pt idx="90875">
                  <c:v>0.987266132051834</c:v>
                </c:pt>
                <c:pt idx="90876">
                  <c:v>0.98690443888411195</c:v>
                </c:pt>
                <c:pt idx="90877">
                  <c:v>0.99271994612264003</c:v>
                </c:pt>
                <c:pt idx="90878">
                  <c:v>0.99325824591448497</c:v>
                </c:pt>
                <c:pt idx="90879">
                  <c:v>0.99111156667593803</c:v>
                </c:pt>
                <c:pt idx="90880">
                  <c:v>0.989628087994189</c:v>
                </c:pt>
                <c:pt idx="90881">
                  <c:v>0.99315347100135598</c:v>
                </c:pt>
                <c:pt idx="90882">
                  <c:v>0.99258313401033704</c:v>
                </c:pt>
                <c:pt idx="90883">
                  <c:v>0.98938525291688595</c:v>
                </c:pt>
                <c:pt idx="90884">
                  <c:v>0.98987790152324995</c:v>
                </c:pt>
                <c:pt idx="90885">
                  <c:v>0.98921083341503702</c:v>
                </c:pt>
                <c:pt idx="90886">
                  <c:v>0.99191768991651397</c:v>
                </c:pt>
                <c:pt idx="90887">
                  <c:v>0.99069758340264902</c:v>
                </c:pt>
                <c:pt idx="90888">
                  <c:v>0.99228004435399597</c:v>
                </c:pt>
                <c:pt idx="90889">
                  <c:v>0.99333797404643098</c:v>
                </c:pt>
                <c:pt idx="90890">
                  <c:v>0.99006426655701496</c:v>
                </c:pt>
                <c:pt idx="90891">
                  <c:v>0.98903250278355803</c:v>
                </c:pt>
                <c:pt idx="90892">
                  <c:v>0.99175290322620102</c:v>
                </c:pt>
                <c:pt idx="90893">
                  <c:v>0.99004166098580304</c:v>
                </c:pt>
                <c:pt idx="90894">
                  <c:v>0.98778068640592798</c:v>
                </c:pt>
                <c:pt idx="90895">
                  <c:v>0.98619511110692404</c:v>
                </c:pt>
                <c:pt idx="90896">
                  <c:v>0.99250441406166401</c:v>
                </c:pt>
                <c:pt idx="90897">
                  <c:v>0.98845777360628295</c:v>
                </c:pt>
                <c:pt idx="90898">
                  <c:v>0.98881053516079298</c:v>
                </c:pt>
                <c:pt idx="90899">
                  <c:v>0.98962932910104295</c:v>
                </c:pt>
                <c:pt idx="90900">
                  <c:v>0.98739280098390803</c:v>
                </c:pt>
                <c:pt idx="90901">
                  <c:v>0.99035086555771901</c:v>
                </c:pt>
                <c:pt idx="90902">
                  <c:v>0.99272055661217895</c:v>
                </c:pt>
                <c:pt idx="90903">
                  <c:v>0.99307023906255498</c:v>
                </c:pt>
                <c:pt idx="90904">
                  <c:v>0.98996594363104595</c:v>
                </c:pt>
                <c:pt idx="90905">
                  <c:v>0.99063156941268604</c:v>
                </c:pt>
                <c:pt idx="90906">
                  <c:v>0.99254582742550701</c:v>
                </c:pt>
                <c:pt idx="90907">
                  <c:v>0.99334511636769296</c:v>
                </c:pt>
                <c:pt idx="90908">
                  <c:v>0.991019271985218</c:v>
                </c:pt>
                <c:pt idx="90909">
                  <c:v>0.98602929052561294</c:v>
                </c:pt>
                <c:pt idx="90910">
                  <c:v>0.99347616156875795</c:v>
                </c:pt>
                <c:pt idx="90911">
                  <c:v>0.98856523173896604</c:v>
                </c:pt>
                <c:pt idx="90912">
                  <c:v>0.98844891983406902</c:v>
                </c:pt>
                <c:pt idx="90913">
                  <c:v>0.98781839609464595</c:v>
                </c:pt>
                <c:pt idx="90914">
                  <c:v>0.98848828373633302</c:v>
                </c:pt>
                <c:pt idx="90915">
                  <c:v>0.991901274831956</c:v>
                </c:pt>
                <c:pt idx="90916">
                  <c:v>0.99156315746174695</c:v>
                </c:pt>
                <c:pt idx="90917">
                  <c:v>0.98899675625499495</c:v>
                </c:pt>
                <c:pt idx="90918">
                  <c:v>0.99004135102874002</c:v>
                </c:pt>
                <c:pt idx="90919">
                  <c:v>0.99253622256282303</c:v>
                </c:pt>
                <c:pt idx="90920">
                  <c:v>0.99094643272278105</c:v>
                </c:pt>
                <c:pt idx="90921">
                  <c:v>0.98744049550451796</c:v>
                </c:pt>
                <c:pt idx="90922">
                  <c:v>0.99113952028191199</c:v>
                </c:pt>
                <c:pt idx="90923">
                  <c:v>0.99204428226991603</c:v>
                </c:pt>
                <c:pt idx="90924">
                  <c:v>0.98716688461054602</c:v>
                </c:pt>
                <c:pt idx="90925">
                  <c:v>0.991588541613733</c:v>
                </c:pt>
                <c:pt idx="90926">
                  <c:v>0.99080434748433099</c:v>
                </c:pt>
                <c:pt idx="90927">
                  <c:v>0.99183754752789299</c:v>
                </c:pt>
                <c:pt idx="90928">
                  <c:v>0.99026664354514804</c:v>
                </c:pt>
                <c:pt idx="90929">
                  <c:v>0.99235241444688904</c:v>
                </c:pt>
                <c:pt idx="90930">
                  <c:v>0.98964830616205002</c:v>
                </c:pt>
                <c:pt idx="90931">
                  <c:v>0.99117938822609797</c:v>
                </c:pt>
                <c:pt idx="90932">
                  <c:v>0.98868198403999297</c:v>
                </c:pt>
                <c:pt idx="90933">
                  <c:v>0.98911783244511797</c:v>
                </c:pt>
                <c:pt idx="90934">
                  <c:v>0.98909080617544898</c:v>
                </c:pt>
                <c:pt idx="90935">
                  <c:v>0.99040515764138504</c:v>
                </c:pt>
                <c:pt idx="90936">
                  <c:v>0.98889688248712104</c:v>
                </c:pt>
                <c:pt idx="90937">
                  <c:v>0.99028010325198201</c:v>
                </c:pt>
                <c:pt idx="90938">
                  <c:v>0.99376899732777402</c:v>
                </c:pt>
                <c:pt idx="90939">
                  <c:v>0.98782942869355905</c:v>
                </c:pt>
                <c:pt idx="90940">
                  <c:v>0.992403485348054</c:v>
                </c:pt>
                <c:pt idx="90941">
                  <c:v>0.99251948966154302</c:v>
                </c:pt>
                <c:pt idx="90942">
                  <c:v>0.989288076201986</c:v>
                </c:pt>
                <c:pt idx="90943">
                  <c:v>0.98786223633529802</c:v>
                </c:pt>
                <c:pt idx="90944">
                  <c:v>0.988512535633149</c:v>
                </c:pt>
                <c:pt idx="90945">
                  <c:v>0.99158578783839002</c:v>
                </c:pt>
                <c:pt idx="90946">
                  <c:v>0.99393334164323499</c:v>
                </c:pt>
                <c:pt idx="90947">
                  <c:v>0.99050130091982203</c:v>
                </c:pt>
                <c:pt idx="90948">
                  <c:v>0.99213575012578503</c:v>
                </c:pt>
                <c:pt idx="90949">
                  <c:v>0.99456749242675002</c:v>
                </c:pt>
                <c:pt idx="90950">
                  <c:v>0.98891067899235297</c:v>
                </c:pt>
                <c:pt idx="90951">
                  <c:v>0.989554866599617</c:v>
                </c:pt>
                <c:pt idx="90952">
                  <c:v>0.99040539948001305</c:v>
                </c:pt>
                <c:pt idx="90953">
                  <c:v>0.98909624953847797</c:v>
                </c:pt>
                <c:pt idx="90954">
                  <c:v>0.98842288460060601</c:v>
                </c:pt>
                <c:pt idx="90955">
                  <c:v>0.99262418759923499</c:v>
                </c:pt>
                <c:pt idx="90956">
                  <c:v>0.99154563184667299</c:v>
                </c:pt>
                <c:pt idx="90957">
                  <c:v>0.99154240284848805</c:v>
                </c:pt>
                <c:pt idx="90958">
                  <c:v>0.98880597354836697</c:v>
                </c:pt>
                <c:pt idx="90959">
                  <c:v>0.99426386678925804</c:v>
                </c:pt>
                <c:pt idx="90960">
                  <c:v>0.98600175774163501</c:v>
                </c:pt>
                <c:pt idx="90961">
                  <c:v>0.990887979591345</c:v>
                </c:pt>
                <c:pt idx="90962">
                  <c:v>0.99097090711772096</c:v>
                </c:pt>
                <c:pt idx="90963">
                  <c:v>0.98731902517192804</c:v>
                </c:pt>
                <c:pt idx="90964">
                  <c:v>0.99132498855097195</c:v>
                </c:pt>
                <c:pt idx="90965">
                  <c:v>0.98911121886696995</c:v>
                </c:pt>
                <c:pt idx="90966">
                  <c:v>0.99147325707075595</c:v>
                </c:pt>
                <c:pt idx="90967">
                  <c:v>0.991748778801125</c:v>
                </c:pt>
                <c:pt idx="90968">
                  <c:v>0.98902026076991101</c:v>
                </c:pt>
                <c:pt idx="90969">
                  <c:v>0.98873761096544499</c:v>
                </c:pt>
                <c:pt idx="90970">
                  <c:v>0.99462160202788896</c:v>
                </c:pt>
                <c:pt idx="90971">
                  <c:v>0.98897023852962396</c:v>
                </c:pt>
                <c:pt idx="90972">
                  <c:v>0.99091472040150796</c:v>
                </c:pt>
                <c:pt idx="90973">
                  <c:v>0.99081267748798496</c:v>
                </c:pt>
                <c:pt idx="90974">
                  <c:v>0.99072420064240296</c:v>
                </c:pt>
                <c:pt idx="90975">
                  <c:v>0.98854579910378104</c:v>
                </c:pt>
                <c:pt idx="90976">
                  <c:v>0.99021473225876</c:v>
                </c:pt>
                <c:pt idx="90977">
                  <c:v>0.99270703229484802</c:v>
                </c:pt>
                <c:pt idx="90978">
                  <c:v>0.98980440396434299</c:v>
                </c:pt>
                <c:pt idx="90979">
                  <c:v>0.99110435384817397</c:v>
                </c:pt>
                <c:pt idx="90980">
                  <c:v>0.99369811688827503</c:v>
                </c:pt>
                <c:pt idx="90981">
                  <c:v>0.98726189217721105</c:v>
                </c:pt>
                <c:pt idx="90982">
                  <c:v>0.98821174126932199</c:v>
                </c:pt>
                <c:pt idx="90983">
                  <c:v>0.99308071989305202</c:v>
                </c:pt>
                <c:pt idx="90984">
                  <c:v>0.987349103391992</c:v>
                </c:pt>
                <c:pt idx="90985">
                  <c:v>0.98778146153494395</c:v>
                </c:pt>
                <c:pt idx="90986">
                  <c:v>0.99121212224723998</c:v>
                </c:pt>
                <c:pt idx="90987">
                  <c:v>0.98988178996515297</c:v>
                </c:pt>
                <c:pt idx="90988">
                  <c:v>0.98730977211226201</c:v>
                </c:pt>
                <c:pt idx="90989">
                  <c:v>0.99312242407177997</c:v>
                </c:pt>
                <c:pt idx="90990">
                  <c:v>0.99213687201610301</c:v>
                </c:pt>
                <c:pt idx="90991">
                  <c:v>0.98921240372972297</c:v>
                </c:pt>
                <c:pt idx="90992">
                  <c:v>0.98906012055930603</c:v>
                </c:pt>
                <c:pt idx="90993">
                  <c:v>0.99081670722969395</c:v>
                </c:pt>
                <c:pt idx="90994">
                  <c:v>0.98729935147657399</c:v>
                </c:pt>
                <c:pt idx="90995">
                  <c:v>0.99261788327626199</c:v>
                </c:pt>
                <c:pt idx="90996">
                  <c:v>0.98813128411706097</c:v>
                </c:pt>
                <c:pt idx="90997">
                  <c:v>0.994364105301345</c:v>
                </c:pt>
                <c:pt idx="90998">
                  <c:v>0.98762121367101596</c:v>
                </c:pt>
                <c:pt idx="90999">
                  <c:v>0.99064223643800897</c:v>
                </c:pt>
                <c:pt idx="91000">
                  <c:v>0.99281595702681302</c:v>
                </c:pt>
                <c:pt idx="91001">
                  <c:v>0.99172889091100802</c:v>
                </c:pt>
                <c:pt idx="91002">
                  <c:v>0.99013805008651601</c:v>
                </c:pt>
                <c:pt idx="91003">
                  <c:v>0.99115166948625599</c:v>
                </c:pt>
                <c:pt idx="91004">
                  <c:v>0.99294161223061295</c:v>
                </c:pt>
                <c:pt idx="91005">
                  <c:v>0.99008613943302504</c:v>
                </c:pt>
                <c:pt idx="91006">
                  <c:v>0.98659099446794096</c:v>
                </c:pt>
                <c:pt idx="91007">
                  <c:v>0.99269569114212897</c:v>
                </c:pt>
                <c:pt idx="91008">
                  <c:v>0.99409643208132803</c:v>
                </c:pt>
                <c:pt idx="91009">
                  <c:v>0.98793449886741103</c:v>
                </c:pt>
                <c:pt idx="91010">
                  <c:v>0.98878530592392899</c:v>
                </c:pt>
                <c:pt idx="91011">
                  <c:v>0.99322707852639003</c:v>
                </c:pt>
                <c:pt idx="91012">
                  <c:v>0.98867522529513197</c:v>
                </c:pt>
                <c:pt idx="91013">
                  <c:v>0.99118590357335601</c:v>
                </c:pt>
                <c:pt idx="91014">
                  <c:v>0.99168222520387805</c:v>
                </c:pt>
                <c:pt idx="91015">
                  <c:v>0.99411260761238796</c:v>
                </c:pt>
                <c:pt idx="91016">
                  <c:v>0.99296345308103395</c:v>
                </c:pt>
                <c:pt idx="91017">
                  <c:v>0.99096012328819305</c:v>
                </c:pt>
                <c:pt idx="91018">
                  <c:v>0.99256030923004901</c:v>
                </c:pt>
                <c:pt idx="91019">
                  <c:v>0.99159409807204302</c:v>
                </c:pt>
                <c:pt idx="91020">
                  <c:v>0.98818943486247601</c:v>
                </c:pt>
                <c:pt idx="91021">
                  <c:v>0.99125754071163996</c:v>
                </c:pt>
                <c:pt idx="91022">
                  <c:v>0.99049882090527397</c:v>
                </c:pt>
                <c:pt idx="91023">
                  <c:v>0.99223516644487098</c:v>
                </c:pt>
                <c:pt idx="91024">
                  <c:v>0.99243633289670896</c:v>
                </c:pt>
                <c:pt idx="91025">
                  <c:v>0.991512092289631</c:v>
                </c:pt>
                <c:pt idx="91026">
                  <c:v>0.98760411723819796</c:v>
                </c:pt>
                <c:pt idx="91027">
                  <c:v>0.99391737779284195</c:v>
                </c:pt>
                <c:pt idx="91028">
                  <c:v>0.99176964059571204</c:v>
                </c:pt>
                <c:pt idx="91029">
                  <c:v>0.98690133777283995</c:v>
                </c:pt>
                <c:pt idx="91030">
                  <c:v>0.991462782990291</c:v>
                </c:pt>
                <c:pt idx="91031">
                  <c:v>0.9910256099518</c:v>
                </c:pt>
                <c:pt idx="91032">
                  <c:v>0.98986681109432795</c:v>
                </c:pt>
                <c:pt idx="91033">
                  <c:v>0.98572947411578704</c:v>
                </c:pt>
                <c:pt idx="91034">
                  <c:v>0.993027259011942</c:v>
                </c:pt>
                <c:pt idx="91035">
                  <c:v>0.99324115898221699</c:v>
                </c:pt>
                <c:pt idx="91036">
                  <c:v>0.989680912146223</c:v>
                </c:pt>
                <c:pt idx="91037">
                  <c:v>0.99289213825011502</c:v>
                </c:pt>
                <c:pt idx="91038">
                  <c:v>0.99406216031018602</c:v>
                </c:pt>
                <c:pt idx="91039">
                  <c:v>0.99143466553465498</c:v>
                </c:pt>
                <c:pt idx="91040">
                  <c:v>0.99385897900249598</c:v>
                </c:pt>
                <c:pt idx="91041">
                  <c:v>0.99117419624221503</c:v>
                </c:pt>
                <c:pt idx="91042">
                  <c:v>0.98633812185945502</c:v>
                </c:pt>
                <c:pt idx="91043">
                  <c:v>0.99306096405560196</c:v>
                </c:pt>
                <c:pt idx="91044">
                  <c:v>0.99149051515583198</c:v>
                </c:pt>
                <c:pt idx="91045">
                  <c:v>0.98753395414461498</c:v>
                </c:pt>
                <c:pt idx="91046">
                  <c:v>0.99135780707201804</c:v>
                </c:pt>
                <c:pt idx="91047">
                  <c:v>0.98858563424854295</c:v>
                </c:pt>
                <c:pt idx="91048">
                  <c:v>0.98989776034973898</c:v>
                </c:pt>
                <c:pt idx="91049">
                  <c:v>0.99090736186678396</c:v>
                </c:pt>
                <c:pt idx="91050">
                  <c:v>0.99032157346493699</c:v>
                </c:pt>
                <c:pt idx="91051">
                  <c:v>0.99311824528177195</c:v>
                </c:pt>
                <c:pt idx="91052">
                  <c:v>0.98920584380939103</c:v>
                </c:pt>
                <c:pt idx="91053">
                  <c:v>0.99088149842931295</c:v>
                </c:pt>
                <c:pt idx="91054">
                  <c:v>0.98766602226081301</c:v>
                </c:pt>
                <c:pt idx="91055">
                  <c:v>0.98972488844120299</c:v>
                </c:pt>
                <c:pt idx="91056">
                  <c:v>0.98681431910297801</c:v>
                </c:pt>
                <c:pt idx="91057">
                  <c:v>0.990231563117286</c:v>
                </c:pt>
                <c:pt idx="91058">
                  <c:v>0.98766142902901</c:v>
                </c:pt>
                <c:pt idx="91059">
                  <c:v>0.98972203484522503</c:v>
                </c:pt>
                <c:pt idx="91060">
                  <c:v>0.99452096405261803</c:v>
                </c:pt>
                <c:pt idx="91061">
                  <c:v>0.99051553216700206</c:v>
                </c:pt>
                <c:pt idx="91062">
                  <c:v>0.99122175339548202</c:v>
                </c:pt>
                <c:pt idx="91063">
                  <c:v>0.98991843218037301</c:v>
                </c:pt>
                <c:pt idx="91064">
                  <c:v>0.98966817056243905</c:v>
                </c:pt>
                <c:pt idx="91065">
                  <c:v>0.99060823518029695</c:v>
                </c:pt>
                <c:pt idx="91066">
                  <c:v>0.99002506543931201</c:v>
                </c:pt>
                <c:pt idx="91067">
                  <c:v>0.98715093516257402</c:v>
                </c:pt>
                <c:pt idx="91068">
                  <c:v>0.99425667111840699</c:v>
                </c:pt>
                <c:pt idx="91069">
                  <c:v>0.99333281710509203</c:v>
                </c:pt>
                <c:pt idx="91070">
                  <c:v>0.99172236657254498</c:v>
                </c:pt>
                <c:pt idx="91071">
                  <c:v>0.99280850223001105</c:v>
                </c:pt>
                <c:pt idx="91072">
                  <c:v>0.99396627146932504</c:v>
                </c:pt>
                <c:pt idx="91073">
                  <c:v>0.98754496122442703</c:v>
                </c:pt>
                <c:pt idx="91074">
                  <c:v>0.99301353924529401</c:v>
                </c:pt>
                <c:pt idx="91075">
                  <c:v>0.99233830530058598</c:v>
                </c:pt>
                <c:pt idx="91076">
                  <c:v>0.98900630460899197</c:v>
                </c:pt>
                <c:pt idx="91077">
                  <c:v>0.98701702599560104</c:v>
                </c:pt>
                <c:pt idx="91078">
                  <c:v>0.98745203087340305</c:v>
                </c:pt>
                <c:pt idx="91079">
                  <c:v>0.99113624231054598</c:v>
                </c:pt>
                <c:pt idx="91080">
                  <c:v>0.989947004961099</c:v>
                </c:pt>
                <c:pt idx="91081">
                  <c:v>0.98928464844543296</c:v>
                </c:pt>
                <c:pt idx="91082">
                  <c:v>0.99358689556013902</c:v>
                </c:pt>
                <c:pt idx="91083">
                  <c:v>0.99309251567668499</c:v>
                </c:pt>
                <c:pt idx="91084">
                  <c:v>0.98870610860209796</c:v>
                </c:pt>
                <c:pt idx="91085">
                  <c:v>0.99469338227184301</c:v>
                </c:pt>
                <c:pt idx="91086">
                  <c:v>0.99006679536979902</c:v>
                </c:pt>
                <c:pt idx="91087">
                  <c:v>0.99310576222512104</c:v>
                </c:pt>
                <c:pt idx="91088">
                  <c:v>0.99237726431122597</c:v>
                </c:pt>
                <c:pt idx="91089">
                  <c:v>0.99354390344029297</c:v>
                </c:pt>
                <c:pt idx="91090">
                  <c:v>0.98971913901604902</c:v>
                </c:pt>
                <c:pt idx="91091">
                  <c:v>0.99334871463339702</c:v>
                </c:pt>
                <c:pt idx="91092">
                  <c:v>0.99281391459837898</c:v>
                </c:pt>
                <c:pt idx="91093">
                  <c:v>0.98860828971719805</c:v>
                </c:pt>
                <c:pt idx="91094">
                  <c:v>0.99291830180588403</c:v>
                </c:pt>
                <c:pt idx="91095">
                  <c:v>0.98910967858735399</c:v>
                </c:pt>
                <c:pt idx="91096">
                  <c:v>0.98778493095900499</c:v>
                </c:pt>
                <c:pt idx="91097">
                  <c:v>0.98893081903162905</c:v>
                </c:pt>
                <c:pt idx="91098">
                  <c:v>0.98841968708196504</c:v>
                </c:pt>
                <c:pt idx="91099">
                  <c:v>0.98759677200799401</c:v>
                </c:pt>
                <c:pt idx="91100">
                  <c:v>0.98782067043024302</c:v>
                </c:pt>
                <c:pt idx="91101">
                  <c:v>0.99271088873444402</c:v>
                </c:pt>
                <c:pt idx="91102">
                  <c:v>0.99219435039602299</c:v>
                </c:pt>
                <c:pt idx="91103">
                  <c:v>0.99354709142517506</c:v>
                </c:pt>
                <c:pt idx="91104">
                  <c:v>0.98772637623872495</c:v>
                </c:pt>
                <c:pt idx="91105">
                  <c:v>0.990005276163614</c:v>
                </c:pt>
                <c:pt idx="91106">
                  <c:v>0.99109857401906498</c:v>
                </c:pt>
                <c:pt idx="91107">
                  <c:v>0.98697457034081804</c:v>
                </c:pt>
                <c:pt idx="91108">
                  <c:v>0.99280038250786595</c:v>
                </c:pt>
                <c:pt idx="91109">
                  <c:v>0.98952381610634299</c:v>
                </c:pt>
                <c:pt idx="91110">
                  <c:v>0.98705990028400803</c:v>
                </c:pt>
                <c:pt idx="91111">
                  <c:v>0.99181660854670595</c:v>
                </c:pt>
                <c:pt idx="91112">
                  <c:v>0.99076393496137705</c:v>
                </c:pt>
                <c:pt idx="91113">
                  <c:v>0.99237879278366004</c:v>
                </c:pt>
                <c:pt idx="91114">
                  <c:v>0.99202070937967302</c:v>
                </c:pt>
                <c:pt idx="91115">
                  <c:v>0.989652696417195</c:v>
                </c:pt>
                <c:pt idx="91116">
                  <c:v>0.99111114996087701</c:v>
                </c:pt>
                <c:pt idx="91117">
                  <c:v>0.994603948725578</c:v>
                </c:pt>
                <c:pt idx="91118">
                  <c:v>0.98928887629016105</c:v>
                </c:pt>
                <c:pt idx="91119">
                  <c:v>0.99029729785519505</c:v>
                </c:pt>
                <c:pt idx="91120">
                  <c:v>0.98917867603420595</c:v>
                </c:pt>
                <c:pt idx="91121">
                  <c:v>0.99065586504183301</c:v>
                </c:pt>
                <c:pt idx="91122">
                  <c:v>0.99291986226342399</c:v>
                </c:pt>
                <c:pt idx="91123">
                  <c:v>0.99277602640213003</c:v>
                </c:pt>
                <c:pt idx="91124">
                  <c:v>0.98909923058830795</c:v>
                </c:pt>
                <c:pt idx="91125">
                  <c:v>0.99270960016885801</c:v>
                </c:pt>
                <c:pt idx="91126">
                  <c:v>0.98784528213170297</c:v>
                </c:pt>
                <c:pt idx="91127">
                  <c:v>0.99158985337319605</c:v>
                </c:pt>
                <c:pt idx="91128">
                  <c:v>0.99330003746575601</c:v>
                </c:pt>
                <c:pt idx="91129">
                  <c:v>0.98900914283822206</c:v>
                </c:pt>
                <c:pt idx="91130">
                  <c:v>0.98861790734161303</c:v>
                </c:pt>
                <c:pt idx="91131">
                  <c:v>0.99081446810731999</c:v>
                </c:pt>
                <c:pt idx="91132">
                  <c:v>0.98925818849298197</c:v>
                </c:pt>
                <c:pt idx="91133">
                  <c:v>0.98890493295275606</c:v>
                </c:pt>
                <c:pt idx="91134">
                  <c:v>0.99280800078279796</c:v>
                </c:pt>
                <c:pt idx="91135">
                  <c:v>0.99188974368289196</c:v>
                </c:pt>
                <c:pt idx="91136">
                  <c:v>0.99329360818493995</c:v>
                </c:pt>
                <c:pt idx="91137">
                  <c:v>0.98867766155474002</c:v>
                </c:pt>
                <c:pt idx="91138">
                  <c:v>0.99166492423118402</c:v>
                </c:pt>
                <c:pt idx="91139">
                  <c:v>0.992410177351154</c:v>
                </c:pt>
                <c:pt idx="91140">
                  <c:v>0.98865000405953096</c:v>
                </c:pt>
                <c:pt idx="91141">
                  <c:v>0.990986293510565</c:v>
                </c:pt>
                <c:pt idx="91142">
                  <c:v>0.98752725145801501</c:v>
                </c:pt>
                <c:pt idx="91143">
                  <c:v>0.98883220540997396</c:v>
                </c:pt>
                <c:pt idx="91144">
                  <c:v>0.99035095379339899</c:v>
                </c:pt>
                <c:pt idx="91145">
                  <c:v>0.98926105957281796</c:v>
                </c:pt>
                <c:pt idx="91146">
                  <c:v>0.98931280264670096</c:v>
                </c:pt>
                <c:pt idx="91147">
                  <c:v>0.98907663650137501</c:v>
                </c:pt>
                <c:pt idx="91148">
                  <c:v>0.99204495591265296</c:v>
                </c:pt>
                <c:pt idx="91149">
                  <c:v>0.98867960595148396</c:v>
                </c:pt>
                <c:pt idx="91150">
                  <c:v>0.99175402927032896</c:v>
                </c:pt>
                <c:pt idx="91151">
                  <c:v>0.99322066988346303</c:v>
                </c:pt>
                <c:pt idx="91152">
                  <c:v>0.98929803738593203</c:v>
                </c:pt>
                <c:pt idx="91153">
                  <c:v>0.99308769831180999</c:v>
                </c:pt>
                <c:pt idx="91154">
                  <c:v>0.98737309997643596</c:v>
                </c:pt>
                <c:pt idx="91155">
                  <c:v>0.98843908704458205</c:v>
                </c:pt>
                <c:pt idx="91156">
                  <c:v>0.98922996335728997</c:v>
                </c:pt>
                <c:pt idx="91157">
                  <c:v>0.99073303238247801</c:v>
                </c:pt>
                <c:pt idx="91158">
                  <c:v>0.99007411357360497</c:v>
                </c:pt>
                <c:pt idx="91159">
                  <c:v>0.98882784016764802</c:v>
                </c:pt>
                <c:pt idx="91160">
                  <c:v>0.98760264492926897</c:v>
                </c:pt>
                <c:pt idx="91161">
                  <c:v>0.98946935302917505</c:v>
                </c:pt>
                <c:pt idx="91162">
                  <c:v>0.98595408282974395</c:v>
                </c:pt>
                <c:pt idx="91163">
                  <c:v>0.99003546671300702</c:v>
                </c:pt>
                <c:pt idx="91164">
                  <c:v>0.98994521890501896</c:v>
                </c:pt>
                <c:pt idx="91165">
                  <c:v>0.99076395401584405</c:v>
                </c:pt>
                <c:pt idx="91166">
                  <c:v>0.98930248151546496</c:v>
                </c:pt>
                <c:pt idx="91167">
                  <c:v>0.99206620099740905</c:v>
                </c:pt>
                <c:pt idx="91168">
                  <c:v>0.98769510236703695</c:v>
                </c:pt>
                <c:pt idx="91169">
                  <c:v>0.98744244063486897</c:v>
                </c:pt>
                <c:pt idx="91170">
                  <c:v>0.99376430992669296</c:v>
                </c:pt>
                <c:pt idx="91171">
                  <c:v>0.99172392999328696</c:v>
                </c:pt>
                <c:pt idx="91172">
                  <c:v>0.99131803705763599</c:v>
                </c:pt>
                <c:pt idx="91173">
                  <c:v>0.99318414525495502</c:v>
                </c:pt>
                <c:pt idx="91174">
                  <c:v>0.992095976093326</c:v>
                </c:pt>
                <c:pt idx="91175">
                  <c:v>0.98789324673742995</c:v>
                </c:pt>
                <c:pt idx="91176">
                  <c:v>0.99208721677171297</c:v>
                </c:pt>
                <c:pt idx="91177">
                  <c:v>0.991323886827296</c:v>
                </c:pt>
                <c:pt idx="91178">
                  <c:v>0.99249899440738099</c:v>
                </c:pt>
                <c:pt idx="91179">
                  <c:v>0.98734514999501</c:v>
                </c:pt>
                <c:pt idx="91180">
                  <c:v>0.98971942888853603</c:v>
                </c:pt>
                <c:pt idx="91181">
                  <c:v>0.98981765178954295</c:v>
                </c:pt>
                <c:pt idx="91182">
                  <c:v>0.98946295093478298</c:v>
                </c:pt>
                <c:pt idx="91183">
                  <c:v>0.98802604878303502</c:v>
                </c:pt>
                <c:pt idx="91184">
                  <c:v>0.99330419897869404</c:v>
                </c:pt>
                <c:pt idx="91185">
                  <c:v>0.99267978464107298</c:v>
                </c:pt>
                <c:pt idx="91186">
                  <c:v>0.99036634977917803</c:v>
                </c:pt>
                <c:pt idx="91187">
                  <c:v>0.993213926949708</c:v>
                </c:pt>
                <c:pt idx="91188">
                  <c:v>0.992093408165863</c:v>
                </c:pt>
                <c:pt idx="91189">
                  <c:v>0.99354680191753897</c:v>
                </c:pt>
                <c:pt idx="91190">
                  <c:v>0.98753139250026101</c:v>
                </c:pt>
                <c:pt idx="91191">
                  <c:v>0.98960605618529396</c:v>
                </c:pt>
                <c:pt idx="91192">
                  <c:v>0.99057785062918102</c:v>
                </c:pt>
                <c:pt idx="91193">
                  <c:v>0.98857971351600704</c:v>
                </c:pt>
                <c:pt idx="91194">
                  <c:v>0.98917891925582302</c:v>
                </c:pt>
                <c:pt idx="91195">
                  <c:v>0.99356328378936598</c:v>
                </c:pt>
                <c:pt idx="91196">
                  <c:v>0.98910369677773502</c:v>
                </c:pt>
                <c:pt idx="91197">
                  <c:v>0.98786856667378597</c:v>
                </c:pt>
                <c:pt idx="91198">
                  <c:v>0.98912973050405895</c:v>
                </c:pt>
                <c:pt idx="91199">
                  <c:v>0.99223876681177603</c:v>
                </c:pt>
                <c:pt idx="91200">
                  <c:v>0.98686580505229005</c:v>
                </c:pt>
                <c:pt idx="91201">
                  <c:v>0.99205000547605604</c:v>
                </c:pt>
                <c:pt idx="91202">
                  <c:v>0.99251365040224904</c:v>
                </c:pt>
                <c:pt idx="91203">
                  <c:v>0.98827065088048904</c:v>
                </c:pt>
                <c:pt idx="91204">
                  <c:v>0.98811701269919805</c:v>
                </c:pt>
                <c:pt idx="91205">
                  <c:v>0.98913701147820798</c:v>
                </c:pt>
                <c:pt idx="91206">
                  <c:v>0.989887880649996</c:v>
                </c:pt>
                <c:pt idx="91207">
                  <c:v>0.98666233148620797</c:v>
                </c:pt>
                <c:pt idx="91208">
                  <c:v>0.9897933623788</c:v>
                </c:pt>
                <c:pt idx="91209">
                  <c:v>0.99460114576602199</c:v>
                </c:pt>
                <c:pt idx="91210">
                  <c:v>0.99089774756134397</c:v>
                </c:pt>
                <c:pt idx="91211">
                  <c:v>0.98815570561311805</c:v>
                </c:pt>
                <c:pt idx="91212">
                  <c:v>0.99094865530864595</c:v>
                </c:pt>
                <c:pt idx="91213">
                  <c:v>0.99081210875294401</c:v>
                </c:pt>
                <c:pt idx="91214">
                  <c:v>0.98842430576098905</c:v>
                </c:pt>
                <c:pt idx="91215">
                  <c:v>0.99217740803253796</c:v>
                </c:pt>
                <c:pt idx="91216">
                  <c:v>0.99018892690080895</c:v>
                </c:pt>
                <c:pt idx="91217">
                  <c:v>0.98728268041749201</c:v>
                </c:pt>
                <c:pt idx="91218">
                  <c:v>0.98942375086305301</c:v>
                </c:pt>
                <c:pt idx="91219">
                  <c:v>0.99191846922692295</c:v>
                </c:pt>
                <c:pt idx="91220">
                  <c:v>0.98860975788768102</c:v>
                </c:pt>
                <c:pt idx="91221">
                  <c:v>0.99118421457995198</c:v>
                </c:pt>
                <c:pt idx="91222">
                  <c:v>0.989369711843887</c:v>
                </c:pt>
                <c:pt idx="91223">
                  <c:v>0.99137281495408003</c:v>
                </c:pt>
                <c:pt idx="91224">
                  <c:v>0.98848794126860595</c:v>
                </c:pt>
                <c:pt idx="91225">
                  <c:v>0.99342380742471603</c:v>
                </c:pt>
                <c:pt idx="91226">
                  <c:v>0.98615754405691303</c:v>
                </c:pt>
                <c:pt idx="91227">
                  <c:v>0.99292078665219896</c:v>
                </c:pt>
                <c:pt idx="91228">
                  <c:v>0.99101579041404997</c:v>
                </c:pt>
                <c:pt idx="91229">
                  <c:v>0.99198801254036495</c:v>
                </c:pt>
                <c:pt idx="91230">
                  <c:v>0.99055045156907895</c:v>
                </c:pt>
                <c:pt idx="91231">
                  <c:v>0.99401263267795903</c:v>
                </c:pt>
                <c:pt idx="91232">
                  <c:v>0.994289667843687</c:v>
                </c:pt>
                <c:pt idx="91233">
                  <c:v>0.98975065032659404</c:v>
                </c:pt>
                <c:pt idx="91234">
                  <c:v>0.99233438314545697</c:v>
                </c:pt>
                <c:pt idx="91235">
                  <c:v>0.99024209224099302</c:v>
                </c:pt>
                <c:pt idx="91236">
                  <c:v>0.99277099171535599</c:v>
                </c:pt>
                <c:pt idx="91237">
                  <c:v>0.98758611787181205</c:v>
                </c:pt>
                <c:pt idx="91238">
                  <c:v>0.993190934095458</c:v>
                </c:pt>
                <c:pt idx="91239">
                  <c:v>0.99283866715083302</c:v>
                </c:pt>
                <c:pt idx="91240">
                  <c:v>0.98795037673678898</c:v>
                </c:pt>
                <c:pt idx="91241">
                  <c:v>0.99238672874651002</c:v>
                </c:pt>
                <c:pt idx="91242">
                  <c:v>0.99240243805099904</c:v>
                </c:pt>
                <c:pt idx="91243">
                  <c:v>0.98933202042686597</c:v>
                </c:pt>
                <c:pt idx="91244">
                  <c:v>0.99281121686473806</c:v>
                </c:pt>
                <c:pt idx="91245">
                  <c:v>0.98669596484060795</c:v>
                </c:pt>
                <c:pt idx="91246">
                  <c:v>0.99361393999703895</c:v>
                </c:pt>
                <c:pt idx="91247">
                  <c:v>0.99052318156895103</c:v>
                </c:pt>
                <c:pt idx="91248">
                  <c:v>0.98728556932965095</c:v>
                </c:pt>
                <c:pt idx="91249">
                  <c:v>0.99310135509070296</c:v>
                </c:pt>
                <c:pt idx="91250">
                  <c:v>0.98965733474054096</c:v>
                </c:pt>
                <c:pt idx="91251">
                  <c:v>0.99108694347445403</c:v>
                </c:pt>
                <c:pt idx="91252">
                  <c:v>0.99319468205992301</c:v>
                </c:pt>
                <c:pt idx="91253">
                  <c:v>0.98838021042568003</c:v>
                </c:pt>
                <c:pt idx="91254">
                  <c:v>0.98797351750659801</c:v>
                </c:pt>
                <c:pt idx="91255">
                  <c:v>0.99110262239939295</c:v>
                </c:pt>
                <c:pt idx="91256">
                  <c:v>0.98724056830783902</c:v>
                </c:pt>
                <c:pt idx="91257">
                  <c:v>0.99186369560679</c:v>
                </c:pt>
                <c:pt idx="91258">
                  <c:v>0.98742806682732598</c:v>
                </c:pt>
                <c:pt idx="91259">
                  <c:v>0.98976941926616302</c:v>
                </c:pt>
                <c:pt idx="91260">
                  <c:v>0.98778579743650496</c:v>
                </c:pt>
                <c:pt idx="91261">
                  <c:v>0.99078005663074997</c:v>
                </c:pt>
                <c:pt idx="91262">
                  <c:v>0.99424242411833497</c:v>
                </c:pt>
                <c:pt idx="91263">
                  <c:v>0.98862779160872905</c:v>
                </c:pt>
                <c:pt idx="91264">
                  <c:v>0.99000385007214997</c:v>
                </c:pt>
                <c:pt idx="91265">
                  <c:v>0.98872771988057395</c:v>
                </c:pt>
                <c:pt idx="91266">
                  <c:v>0.98852714490940496</c:v>
                </c:pt>
                <c:pt idx="91267">
                  <c:v>0.99104972656152301</c:v>
                </c:pt>
                <c:pt idx="91268">
                  <c:v>0.990444776696906</c:v>
                </c:pt>
                <c:pt idx="91269">
                  <c:v>0.98998690041419102</c:v>
                </c:pt>
                <c:pt idx="91270">
                  <c:v>0.99028771315321196</c:v>
                </c:pt>
                <c:pt idx="91271">
                  <c:v>0.987552581690749</c:v>
                </c:pt>
                <c:pt idx="91272">
                  <c:v>0.992535666216533</c:v>
                </c:pt>
                <c:pt idx="91273">
                  <c:v>0.99168134576516398</c:v>
                </c:pt>
                <c:pt idx="91274">
                  <c:v>0.989875990912923</c:v>
                </c:pt>
                <c:pt idx="91275">
                  <c:v>0.98719432317161404</c:v>
                </c:pt>
                <c:pt idx="91276">
                  <c:v>0.98927039715959697</c:v>
                </c:pt>
                <c:pt idx="91277">
                  <c:v>0.98715172950571095</c:v>
                </c:pt>
                <c:pt idx="91278">
                  <c:v>0.99338982098278505</c:v>
                </c:pt>
                <c:pt idx="91279">
                  <c:v>0.99199423922512697</c:v>
                </c:pt>
                <c:pt idx="91280">
                  <c:v>0.98999172168362504</c:v>
                </c:pt>
                <c:pt idx="91281">
                  <c:v>0.99044665083682704</c:v>
                </c:pt>
                <c:pt idx="91282">
                  <c:v>0.98857083205126095</c:v>
                </c:pt>
                <c:pt idx="91283">
                  <c:v>0.99273386410175601</c:v>
                </c:pt>
                <c:pt idx="91284">
                  <c:v>0.99028749465256305</c:v>
                </c:pt>
                <c:pt idx="91285">
                  <c:v>0.99069184603323202</c:v>
                </c:pt>
                <c:pt idx="91286">
                  <c:v>0.98811151952225496</c:v>
                </c:pt>
                <c:pt idx="91287">
                  <c:v>0.98804425351662895</c:v>
                </c:pt>
                <c:pt idx="91288">
                  <c:v>0.99293511503688503</c:v>
                </c:pt>
                <c:pt idx="91289">
                  <c:v>0.98839669662636997</c:v>
                </c:pt>
                <c:pt idx="91290">
                  <c:v>0.99033966980391397</c:v>
                </c:pt>
                <c:pt idx="91291">
                  <c:v>0.99047305371313998</c:v>
                </c:pt>
                <c:pt idx="91292">
                  <c:v>0.98749973009487502</c:v>
                </c:pt>
                <c:pt idx="91293">
                  <c:v>0.99396873841210398</c:v>
                </c:pt>
                <c:pt idx="91294">
                  <c:v>0.98886937865703095</c:v>
                </c:pt>
                <c:pt idx="91295">
                  <c:v>0.99196475824654895</c:v>
                </c:pt>
                <c:pt idx="91296">
                  <c:v>0.991084376768118</c:v>
                </c:pt>
                <c:pt idx="91297">
                  <c:v>0.99022816887600895</c:v>
                </c:pt>
                <c:pt idx="91298">
                  <c:v>0.99307831947144498</c:v>
                </c:pt>
                <c:pt idx="91299">
                  <c:v>0.99073918230277702</c:v>
                </c:pt>
                <c:pt idx="91300">
                  <c:v>0.99418574417424799</c:v>
                </c:pt>
                <c:pt idx="91301">
                  <c:v>0.99281566795661902</c:v>
                </c:pt>
                <c:pt idx="91302">
                  <c:v>0.99225276734519696</c:v>
                </c:pt>
                <c:pt idx="91303">
                  <c:v>0.99299173942931396</c:v>
                </c:pt>
                <c:pt idx="91304">
                  <c:v>0.98864740573787102</c:v>
                </c:pt>
                <c:pt idx="91305">
                  <c:v>0.99120492498467105</c:v>
                </c:pt>
                <c:pt idx="91306">
                  <c:v>0.99141398620118304</c:v>
                </c:pt>
                <c:pt idx="91307">
                  <c:v>0.98851576922208295</c:v>
                </c:pt>
                <c:pt idx="91308">
                  <c:v>0.99370378460170194</c:v>
                </c:pt>
                <c:pt idx="91309">
                  <c:v>0.98743007193577403</c:v>
                </c:pt>
                <c:pt idx="91310">
                  <c:v>0.99120896791400304</c:v>
                </c:pt>
                <c:pt idx="91311">
                  <c:v>0.99279339264730704</c:v>
                </c:pt>
                <c:pt idx="91312">
                  <c:v>0.98734799284266395</c:v>
                </c:pt>
                <c:pt idx="91313">
                  <c:v>0.98991259005527799</c:v>
                </c:pt>
                <c:pt idx="91314">
                  <c:v>0.992467355581368</c:v>
                </c:pt>
                <c:pt idx="91315">
                  <c:v>0.99393559863661096</c:v>
                </c:pt>
                <c:pt idx="91316">
                  <c:v>0.98954003705148696</c:v>
                </c:pt>
                <c:pt idx="91317">
                  <c:v>0.98647043598611395</c:v>
                </c:pt>
                <c:pt idx="91318">
                  <c:v>0.99045800029747</c:v>
                </c:pt>
                <c:pt idx="91319">
                  <c:v>0.98916353551738601</c:v>
                </c:pt>
                <c:pt idx="91320">
                  <c:v>0.99210916681095795</c:v>
                </c:pt>
                <c:pt idx="91321">
                  <c:v>0.98711417870229201</c:v>
                </c:pt>
                <c:pt idx="91322">
                  <c:v>0.99120548273268105</c:v>
                </c:pt>
                <c:pt idx="91323">
                  <c:v>0.99367794057867698</c:v>
                </c:pt>
                <c:pt idx="91324">
                  <c:v>0.99232512917516003</c:v>
                </c:pt>
                <c:pt idx="91325">
                  <c:v>0.98779219553896802</c:v>
                </c:pt>
                <c:pt idx="91326">
                  <c:v>0.99053240524542197</c:v>
                </c:pt>
                <c:pt idx="91327">
                  <c:v>0.99315770385898305</c:v>
                </c:pt>
                <c:pt idx="91328">
                  <c:v>0.98849943283480901</c:v>
                </c:pt>
                <c:pt idx="91329">
                  <c:v>0.98900522875060404</c:v>
                </c:pt>
                <c:pt idx="91330">
                  <c:v>0.98698990238230999</c:v>
                </c:pt>
                <c:pt idx="91331">
                  <c:v>0.991415814076121</c:v>
                </c:pt>
                <c:pt idx="91332">
                  <c:v>0.99134415967204004</c:v>
                </c:pt>
                <c:pt idx="91333">
                  <c:v>0.99244870642333005</c:v>
                </c:pt>
                <c:pt idx="91334">
                  <c:v>0.987369571743546</c:v>
                </c:pt>
                <c:pt idx="91335">
                  <c:v>0.99066242369238</c:v>
                </c:pt>
                <c:pt idx="91336">
                  <c:v>0.98671249920095305</c:v>
                </c:pt>
                <c:pt idx="91337">
                  <c:v>0.99243067808605101</c:v>
                </c:pt>
                <c:pt idx="91338">
                  <c:v>0.99056901881568205</c:v>
                </c:pt>
                <c:pt idx="91339">
                  <c:v>0.98793303883858796</c:v>
                </c:pt>
                <c:pt idx="91340">
                  <c:v>0.99093681641583697</c:v>
                </c:pt>
                <c:pt idx="91341">
                  <c:v>0.98941540159102104</c:v>
                </c:pt>
                <c:pt idx="91342">
                  <c:v>0.990512843157625</c:v>
                </c:pt>
                <c:pt idx="91343">
                  <c:v>0.98822588127928301</c:v>
                </c:pt>
                <c:pt idx="91344">
                  <c:v>0.99000515516578902</c:v>
                </c:pt>
                <c:pt idx="91345">
                  <c:v>0.98649209880570399</c:v>
                </c:pt>
                <c:pt idx="91346">
                  <c:v>0.99034438311022699</c:v>
                </c:pt>
                <c:pt idx="91347">
                  <c:v>0.99211893314633803</c:v>
                </c:pt>
                <c:pt idx="91348">
                  <c:v>0.98814790750020198</c:v>
                </c:pt>
                <c:pt idx="91349">
                  <c:v>0.98939367410753598</c:v>
                </c:pt>
                <c:pt idx="91350">
                  <c:v>0.99164617785308395</c:v>
                </c:pt>
                <c:pt idx="91351">
                  <c:v>0.99283092141659501</c:v>
                </c:pt>
                <c:pt idx="91352">
                  <c:v>0.99128029668613404</c:v>
                </c:pt>
                <c:pt idx="91353">
                  <c:v>0.99078610678701495</c:v>
                </c:pt>
                <c:pt idx="91354">
                  <c:v>0.98558814446321397</c:v>
                </c:pt>
                <c:pt idx="91355">
                  <c:v>0.99381716474175097</c:v>
                </c:pt>
                <c:pt idx="91356">
                  <c:v>0.98769873982980405</c:v>
                </c:pt>
                <c:pt idx="91357">
                  <c:v>0.98916021588804903</c:v>
                </c:pt>
                <c:pt idx="91358">
                  <c:v>0.99154710708581895</c:v>
                </c:pt>
                <c:pt idx="91359">
                  <c:v>0.99499818128107298</c:v>
                </c:pt>
                <c:pt idx="91360">
                  <c:v>0.98721337412911703</c:v>
                </c:pt>
                <c:pt idx="91361">
                  <c:v>0.991687010704283</c:v>
                </c:pt>
                <c:pt idx="91362">
                  <c:v>0.99007213026583296</c:v>
                </c:pt>
                <c:pt idx="91363">
                  <c:v>0.99235038061321701</c:v>
                </c:pt>
                <c:pt idx="91364">
                  <c:v>0.98854123578309905</c:v>
                </c:pt>
                <c:pt idx="91365">
                  <c:v>0.98804472674883104</c:v>
                </c:pt>
                <c:pt idx="91366">
                  <c:v>0.98976492678072403</c:v>
                </c:pt>
                <c:pt idx="91367">
                  <c:v>0.99044682870713496</c:v>
                </c:pt>
                <c:pt idx="91368">
                  <c:v>0.99178376037249505</c:v>
                </c:pt>
                <c:pt idx="91369">
                  <c:v>0.99412314684400105</c:v>
                </c:pt>
                <c:pt idx="91370">
                  <c:v>0.988532942902274</c:v>
                </c:pt>
                <c:pt idx="91371">
                  <c:v>0.99189333966338</c:v>
                </c:pt>
                <c:pt idx="91372">
                  <c:v>0.99258625995886496</c:v>
                </c:pt>
                <c:pt idx="91373">
                  <c:v>0.98739595467601005</c:v>
                </c:pt>
                <c:pt idx="91374">
                  <c:v>0.98720885368572098</c:v>
                </c:pt>
                <c:pt idx="91375">
                  <c:v>0.991140858936434</c:v>
                </c:pt>
                <c:pt idx="91376">
                  <c:v>0.99140399170662996</c:v>
                </c:pt>
                <c:pt idx="91377">
                  <c:v>0.99100047171167605</c:v>
                </c:pt>
                <c:pt idx="91378">
                  <c:v>0.98987088821913505</c:v>
                </c:pt>
                <c:pt idx="91379">
                  <c:v>0.98995314234589105</c:v>
                </c:pt>
                <c:pt idx="91380">
                  <c:v>0.99269082755649896</c:v>
                </c:pt>
                <c:pt idx="91381">
                  <c:v>0.98847907755206599</c:v>
                </c:pt>
                <c:pt idx="91382">
                  <c:v>0.98862799205787</c:v>
                </c:pt>
                <c:pt idx="91383">
                  <c:v>0.99368800493115905</c:v>
                </c:pt>
                <c:pt idx="91384">
                  <c:v>0.99177675423871903</c:v>
                </c:pt>
                <c:pt idx="91385">
                  <c:v>0.98777836453372303</c:v>
                </c:pt>
                <c:pt idx="91386">
                  <c:v>0.99066115692995504</c:v>
                </c:pt>
                <c:pt idx="91387">
                  <c:v>0.98869843728524898</c:v>
                </c:pt>
                <c:pt idx="91388">
                  <c:v>0.99056290069834996</c:v>
                </c:pt>
                <c:pt idx="91389">
                  <c:v>0.99099418427861297</c:v>
                </c:pt>
                <c:pt idx="91390">
                  <c:v>0.98951552662839104</c:v>
                </c:pt>
                <c:pt idx="91391">
                  <c:v>0.99046292564852501</c:v>
                </c:pt>
                <c:pt idx="91392">
                  <c:v>0.99142446175847998</c:v>
                </c:pt>
                <c:pt idx="91393">
                  <c:v>0.98844860231490494</c:v>
                </c:pt>
                <c:pt idx="91394">
                  <c:v>0.98987057584598104</c:v>
                </c:pt>
                <c:pt idx="91395">
                  <c:v>0.99023468012824001</c:v>
                </c:pt>
                <c:pt idx="91396">
                  <c:v>0.98825309000672401</c:v>
                </c:pt>
                <c:pt idx="91397">
                  <c:v>0.99036717289753196</c:v>
                </c:pt>
                <c:pt idx="91398">
                  <c:v>0.98801378988195798</c:v>
                </c:pt>
                <c:pt idx="91399">
                  <c:v>0.98730690871884397</c:v>
                </c:pt>
                <c:pt idx="91400">
                  <c:v>0.98966549225913902</c:v>
                </c:pt>
                <c:pt idx="91401">
                  <c:v>0.99137154657066195</c:v>
                </c:pt>
                <c:pt idx="91402">
                  <c:v>0.98813091134995301</c:v>
                </c:pt>
                <c:pt idx="91403">
                  <c:v>0.98801353513693602</c:v>
                </c:pt>
                <c:pt idx="91404">
                  <c:v>0.99099639652128502</c:v>
                </c:pt>
                <c:pt idx="91405">
                  <c:v>0.99032119205185798</c:v>
                </c:pt>
                <c:pt idx="91406">
                  <c:v>0.989041821856389</c:v>
                </c:pt>
                <c:pt idx="91407">
                  <c:v>0.98962743545932097</c:v>
                </c:pt>
                <c:pt idx="91408">
                  <c:v>0.99168906930951894</c:v>
                </c:pt>
                <c:pt idx="91409">
                  <c:v>0.98823927986854798</c:v>
                </c:pt>
                <c:pt idx="91410">
                  <c:v>0.98982118522929297</c:v>
                </c:pt>
                <c:pt idx="91411">
                  <c:v>0.98902165848204304</c:v>
                </c:pt>
                <c:pt idx="91412">
                  <c:v>0.99223646876211502</c:v>
                </c:pt>
                <c:pt idx="91413">
                  <c:v>0.98964699883271201</c:v>
                </c:pt>
                <c:pt idx="91414">
                  <c:v>0.99366230042624804</c:v>
                </c:pt>
                <c:pt idx="91415">
                  <c:v>0.98840248195814695</c:v>
                </c:pt>
                <c:pt idx="91416">
                  <c:v>0.99451711430462697</c:v>
                </c:pt>
                <c:pt idx="91417">
                  <c:v>0.98958209043190704</c:v>
                </c:pt>
                <c:pt idx="91418">
                  <c:v>0.98687439030864799</c:v>
                </c:pt>
                <c:pt idx="91419">
                  <c:v>0.98952106992746003</c:v>
                </c:pt>
                <c:pt idx="91420">
                  <c:v>0.99245749076036704</c:v>
                </c:pt>
                <c:pt idx="91421">
                  <c:v>0.98729076902800805</c:v>
                </c:pt>
                <c:pt idx="91422">
                  <c:v>0.98877979558034201</c:v>
                </c:pt>
                <c:pt idx="91423">
                  <c:v>0.98846038711934103</c:v>
                </c:pt>
                <c:pt idx="91424">
                  <c:v>0.98661590053971404</c:v>
                </c:pt>
                <c:pt idx="91425">
                  <c:v>0.99373594617333105</c:v>
                </c:pt>
                <c:pt idx="91426">
                  <c:v>0.99051768860432898</c:v>
                </c:pt>
                <c:pt idx="91427">
                  <c:v>0.98904095043733498</c:v>
                </c:pt>
                <c:pt idx="91428">
                  <c:v>0.99158160048308797</c:v>
                </c:pt>
                <c:pt idx="91429">
                  <c:v>0.99349320520884099</c:v>
                </c:pt>
                <c:pt idx="91430">
                  <c:v>0.98895384175522505</c:v>
                </c:pt>
                <c:pt idx="91431">
                  <c:v>0.98873138441123098</c:v>
                </c:pt>
                <c:pt idx="91432">
                  <c:v>0.99155503124654998</c:v>
                </c:pt>
                <c:pt idx="91433">
                  <c:v>0.98896782837786301</c:v>
                </c:pt>
                <c:pt idx="91434">
                  <c:v>0.98818684971288095</c:v>
                </c:pt>
                <c:pt idx="91435">
                  <c:v>0.989423151335593</c:v>
                </c:pt>
                <c:pt idx="91436">
                  <c:v>0.99196360598783295</c:v>
                </c:pt>
                <c:pt idx="91437">
                  <c:v>0.99022079366224802</c:v>
                </c:pt>
                <c:pt idx="91438">
                  <c:v>0.99087325658571401</c:v>
                </c:pt>
                <c:pt idx="91439">
                  <c:v>0.99170282372468399</c:v>
                </c:pt>
                <c:pt idx="91440">
                  <c:v>0.990516291174935</c:v>
                </c:pt>
                <c:pt idx="91441">
                  <c:v>0.99270358526854496</c:v>
                </c:pt>
                <c:pt idx="91442">
                  <c:v>0.99195537537141998</c:v>
                </c:pt>
                <c:pt idx="91443">
                  <c:v>0.99437111483840901</c:v>
                </c:pt>
                <c:pt idx="91444">
                  <c:v>0.98914492867722403</c:v>
                </c:pt>
                <c:pt idx="91445">
                  <c:v>0.994653985894009</c:v>
                </c:pt>
                <c:pt idx="91446">
                  <c:v>0.98826781469549496</c:v>
                </c:pt>
                <c:pt idx="91447">
                  <c:v>0.98949799456299004</c:v>
                </c:pt>
                <c:pt idx="91448">
                  <c:v>0.99297252930469404</c:v>
                </c:pt>
                <c:pt idx="91449">
                  <c:v>0.991768122594201</c:v>
                </c:pt>
                <c:pt idx="91450">
                  <c:v>0.98818080904135697</c:v>
                </c:pt>
                <c:pt idx="91451">
                  <c:v>0.98915656780564998</c:v>
                </c:pt>
                <c:pt idx="91452">
                  <c:v>0.99263470247330798</c:v>
                </c:pt>
                <c:pt idx="91453">
                  <c:v>0.99209858391792904</c:v>
                </c:pt>
                <c:pt idx="91454">
                  <c:v>0.98962972669806204</c:v>
                </c:pt>
                <c:pt idx="91455">
                  <c:v>0.99196757267398605</c:v>
                </c:pt>
                <c:pt idx="91456">
                  <c:v>0.98826084249632895</c:v>
                </c:pt>
                <c:pt idx="91457">
                  <c:v>0.99388660177301502</c:v>
                </c:pt>
                <c:pt idx="91458">
                  <c:v>0.991425075466011</c:v>
                </c:pt>
                <c:pt idx="91459">
                  <c:v>0.98906086006250304</c:v>
                </c:pt>
                <c:pt idx="91460">
                  <c:v>0.99065198078391703</c:v>
                </c:pt>
                <c:pt idx="91461">
                  <c:v>0.98702697875881396</c:v>
                </c:pt>
                <c:pt idx="91462">
                  <c:v>0.99409746482615302</c:v>
                </c:pt>
                <c:pt idx="91463">
                  <c:v>0.99345962884985395</c:v>
                </c:pt>
                <c:pt idx="91464">
                  <c:v>0.98860283852101805</c:v>
                </c:pt>
                <c:pt idx="91465">
                  <c:v>0.99312258459909897</c:v>
                </c:pt>
                <c:pt idx="91466">
                  <c:v>0.99082410683472899</c:v>
                </c:pt>
                <c:pt idx="91467">
                  <c:v>0.992101353271585</c:v>
                </c:pt>
                <c:pt idx="91468">
                  <c:v>0.98785184144510996</c:v>
                </c:pt>
                <c:pt idx="91469">
                  <c:v>0.991591575510129</c:v>
                </c:pt>
                <c:pt idx="91470">
                  <c:v>0.99148131871298395</c:v>
                </c:pt>
                <c:pt idx="91471">
                  <c:v>0.98808540791527899</c:v>
                </c:pt>
                <c:pt idx="91472">
                  <c:v>0.99169396620972705</c:v>
                </c:pt>
                <c:pt idx="91473">
                  <c:v>0.98797828661068998</c:v>
                </c:pt>
                <c:pt idx="91474">
                  <c:v>0.99140424967345997</c:v>
                </c:pt>
                <c:pt idx="91475">
                  <c:v>0.99139731624141103</c:v>
                </c:pt>
                <c:pt idx="91476">
                  <c:v>0.99321856232299699</c:v>
                </c:pt>
                <c:pt idx="91477">
                  <c:v>0.99161811096027896</c:v>
                </c:pt>
                <c:pt idx="91478">
                  <c:v>0.99226050923601405</c:v>
                </c:pt>
                <c:pt idx="91479">
                  <c:v>0.99159433450886003</c:v>
                </c:pt>
                <c:pt idx="91480">
                  <c:v>0.99072206482797398</c:v>
                </c:pt>
                <c:pt idx="91481">
                  <c:v>0.98823487441042102</c:v>
                </c:pt>
                <c:pt idx="91482">
                  <c:v>0.99095711473940296</c:v>
                </c:pt>
                <c:pt idx="91483">
                  <c:v>0.99182970812482796</c:v>
                </c:pt>
                <c:pt idx="91484">
                  <c:v>0.98950767681782203</c:v>
                </c:pt>
                <c:pt idx="91485">
                  <c:v>0.99415100174336701</c:v>
                </c:pt>
                <c:pt idx="91486">
                  <c:v>0.98836122876411603</c:v>
                </c:pt>
                <c:pt idx="91487">
                  <c:v>0.99022548598221904</c:v>
                </c:pt>
                <c:pt idx="91488">
                  <c:v>0.99291170002057605</c:v>
                </c:pt>
                <c:pt idx="91489">
                  <c:v>0.98650615135392306</c:v>
                </c:pt>
                <c:pt idx="91490">
                  <c:v>0.99257917464169698</c:v>
                </c:pt>
                <c:pt idx="91491">
                  <c:v>0.99327828630891701</c:v>
                </c:pt>
                <c:pt idx="91492">
                  <c:v>0.98956734077792796</c:v>
                </c:pt>
                <c:pt idx="91493">
                  <c:v>0.989138076747614</c:v>
                </c:pt>
                <c:pt idx="91494">
                  <c:v>0.98980470174097002</c:v>
                </c:pt>
                <c:pt idx="91495">
                  <c:v>0.99114091226041801</c:v>
                </c:pt>
                <c:pt idx="91496">
                  <c:v>0.98868087948567995</c:v>
                </c:pt>
                <c:pt idx="91497">
                  <c:v>0.988288672694558</c:v>
                </c:pt>
                <c:pt idx="91498">
                  <c:v>0.99249295502644097</c:v>
                </c:pt>
                <c:pt idx="91499">
                  <c:v>0.99110664149194605</c:v>
                </c:pt>
                <c:pt idx="91500">
                  <c:v>0.99159881458279997</c:v>
                </c:pt>
                <c:pt idx="91501">
                  <c:v>0.98833779949587097</c:v>
                </c:pt>
                <c:pt idx="91502">
                  <c:v>0.99303348814663495</c:v>
                </c:pt>
                <c:pt idx="91503">
                  <c:v>0.98918084877552204</c:v>
                </c:pt>
                <c:pt idx="91504">
                  <c:v>0.99226454286368004</c:v>
                </c:pt>
                <c:pt idx="91505">
                  <c:v>0.98865236415751701</c:v>
                </c:pt>
                <c:pt idx="91506">
                  <c:v>0.98849069558423996</c:v>
                </c:pt>
                <c:pt idx="91507">
                  <c:v>0.98737243494624505</c:v>
                </c:pt>
                <c:pt idx="91508">
                  <c:v>0.98735863633974796</c:v>
                </c:pt>
                <c:pt idx="91509">
                  <c:v>0.991268396276483</c:v>
                </c:pt>
                <c:pt idx="91510">
                  <c:v>0.98819533577004104</c:v>
                </c:pt>
                <c:pt idx="91511">
                  <c:v>0.99146161054834803</c:v>
                </c:pt>
                <c:pt idx="91512">
                  <c:v>0.99215296586288904</c:v>
                </c:pt>
                <c:pt idx="91513">
                  <c:v>0.99263043565148401</c:v>
                </c:pt>
                <c:pt idx="91514">
                  <c:v>0.98892315417907595</c:v>
                </c:pt>
                <c:pt idx="91515">
                  <c:v>0.98979157031570897</c:v>
                </c:pt>
                <c:pt idx="91516">
                  <c:v>0.991785640247839</c:v>
                </c:pt>
                <c:pt idx="91517">
                  <c:v>0.98911998679936997</c:v>
                </c:pt>
                <c:pt idx="91518">
                  <c:v>0.98942967764145895</c:v>
                </c:pt>
                <c:pt idx="91519">
                  <c:v>0.99089305680148099</c:v>
                </c:pt>
                <c:pt idx="91520">
                  <c:v>0.99317495417281798</c:v>
                </c:pt>
                <c:pt idx="91521">
                  <c:v>0.98791824380709503</c:v>
                </c:pt>
                <c:pt idx="91522">
                  <c:v>0.98915519628524795</c:v>
                </c:pt>
                <c:pt idx="91523">
                  <c:v>0.99236461318699298</c:v>
                </c:pt>
                <c:pt idx="91524">
                  <c:v>0.98899583643121203</c:v>
                </c:pt>
                <c:pt idx="91525">
                  <c:v>0.98956355392834106</c:v>
                </c:pt>
                <c:pt idx="91526">
                  <c:v>0.99195593770468804</c:v>
                </c:pt>
                <c:pt idx="91527">
                  <c:v>0.99172720712932705</c:v>
                </c:pt>
                <c:pt idx="91528">
                  <c:v>0.99339385055257301</c:v>
                </c:pt>
                <c:pt idx="91529">
                  <c:v>0.98961001256694203</c:v>
                </c:pt>
                <c:pt idx="91530">
                  <c:v>0.98693269981911802</c:v>
                </c:pt>
                <c:pt idx="91531">
                  <c:v>0.99350217478177905</c:v>
                </c:pt>
                <c:pt idx="91532">
                  <c:v>0.99071828662633699</c:v>
                </c:pt>
                <c:pt idx="91533">
                  <c:v>0.986581563098193</c:v>
                </c:pt>
                <c:pt idx="91534">
                  <c:v>0.99238209497007102</c:v>
                </c:pt>
                <c:pt idx="91535">
                  <c:v>0.98956754322419604</c:v>
                </c:pt>
                <c:pt idx="91536">
                  <c:v>0.98794342966099902</c:v>
                </c:pt>
                <c:pt idx="91537">
                  <c:v>0.98762762672635396</c:v>
                </c:pt>
                <c:pt idx="91538">
                  <c:v>0.99043973747353997</c:v>
                </c:pt>
                <c:pt idx="91539">
                  <c:v>0.99145834343421901</c:v>
                </c:pt>
                <c:pt idx="91540">
                  <c:v>0.99031570192242102</c:v>
                </c:pt>
                <c:pt idx="91541">
                  <c:v>0.98764909136198897</c:v>
                </c:pt>
                <c:pt idx="91542">
                  <c:v>0.994723293504994</c:v>
                </c:pt>
                <c:pt idx="91543">
                  <c:v>0.98886455404294205</c:v>
                </c:pt>
                <c:pt idx="91544">
                  <c:v>0.98737798531979204</c:v>
                </c:pt>
                <c:pt idx="91545">
                  <c:v>0.99212425119274705</c:v>
                </c:pt>
                <c:pt idx="91546">
                  <c:v>0.99452492067550902</c:v>
                </c:pt>
                <c:pt idx="91547">
                  <c:v>0.98661072374820002</c:v>
                </c:pt>
                <c:pt idx="91548">
                  <c:v>0.99196778410392406</c:v>
                </c:pt>
                <c:pt idx="91549">
                  <c:v>0.99135106261495398</c:v>
                </c:pt>
                <c:pt idx="91550">
                  <c:v>0.99269319434171599</c:v>
                </c:pt>
                <c:pt idx="91551">
                  <c:v>0.99200954198770896</c:v>
                </c:pt>
                <c:pt idx="91552">
                  <c:v>0.98963011832637005</c:v>
                </c:pt>
                <c:pt idx="91553">
                  <c:v>0.99088595120885203</c:v>
                </c:pt>
                <c:pt idx="91554">
                  <c:v>0.98911952269582504</c:v>
                </c:pt>
                <c:pt idx="91555">
                  <c:v>0.98794971483443195</c:v>
                </c:pt>
                <c:pt idx="91556">
                  <c:v>0.99382154651223398</c:v>
                </c:pt>
                <c:pt idx="91557">
                  <c:v>0.99025922426072199</c:v>
                </c:pt>
                <c:pt idx="91558">
                  <c:v>0.98822419172925102</c:v>
                </c:pt>
                <c:pt idx="91559">
                  <c:v>0.99054435573176103</c:v>
                </c:pt>
                <c:pt idx="91560">
                  <c:v>0.98785572000198596</c:v>
                </c:pt>
                <c:pt idx="91561">
                  <c:v>0.99146604752546597</c:v>
                </c:pt>
                <c:pt idx="91562">
                  <c:v>0.98960143384480204</c:v>
                </c:pt>
                <c:pt idx="91563">
                  <c:v>0.99163860225925204</c:v>
                </c:pt>
                <c:pt idx="91564">
                  <c:v>0.99197098388772897</c:v>
                </c:pt>
                <c:pt idx="91565">
                  <c:v>0.9887064729217</c:v>
                </c:pt>
                <c:pt idx="91566">
                  <c:v>0.99071595634641696</c:v>
                </c:pt>
                <c:pt idx="91567">
                  <c:v>0.99134132430799204</c:v>
                </c:pt>
                <c:pt idx="91568">
                  <c:v>0.99146315382790295</c:v>
                </c:pt>
                <c:pt idx="91569">
                  <c:v>0.98826538890807603</c:v>
                </c:pt>
                <c:pt idx="91570">
                  <c:v>0.98877921009432801</c:v>
                </c:pt>
                <c:pt idx="91571">
                  <c:v>0.99231655129335905</c:v>
                </c:pt>
                <c:pt idx="91572">
                  <c:v>0.99049113239035202</c:v>
                </c:pt>
                <c:pt idx="91573">
                  <c:v>0.98928912497340604</c:v>
                </c:pt>
                <c:pt idx="91574">
                  <c:v>0.99265975764639702</c:v>
                </c:pt>
                <c:pt idx="91575">
                  <c:v>0.98784014984136004</c:v>
                </c:pt>
                <c:pt idx="91576">
                  <c:v>0.99180012362448</c:v>
                </c:pt>
                <c:pt idx="91577">
                  <c:v>0.99409724407251898</c:v>
                </c:pt>
                <c:pt idx="91578">
                  <c:v>0.98765198784819397</c:v>
                </c:pt>
                <c:pt idx="91579">
                  <c:v>0.99120950752138404</c:v>
                </c:pt>
                <c:pt idx="91580">
                  <c:v>0.99096493946088804</c:v>
                </c:pt>
                <c:pt idx="91581">
                  <c:v>0.98937634248356798</c:v>
                </c:pt>
                <c:pt idx="91582">
                  <c:v>0.99022625767472106</c:v>
                </c:pt>
                <c:pt idx="91583">
                  <c:v>0.99171423748950505</c:v>
                </c:pt>
                <c:pt idx="91584">
                  <c:v>0.98856576798912599</c:v>
                </c:pt>
                <c:pt idx="91585">
                  <c:v>0.98835065416989898</c:v>
                </c:pt>
                <c:pt idx="91586">
                  <c:v>0.98816625546460701</c:v>
                </c:pt>
                <c:pt idx="91587">
                  <c:v>0.98915035835412302</c:v>
                </c:pt>
                <c:pt idx="91588">
                  <c:v>0.98864345581690405</c:v>
                </c:pt>
                <c:pt idx="91589">
                  <c:v>0.98813704999802499</c:v>
                </c:pt>
                <c:pt idx="91590">
                  <c:v>0.98826298120235001</c:v>
                </c:pt>
                <c:pt idx="91591">
                  <c:v>0.98851186618690501</c:v>
                </c:pt>
                <c:pt idx="91592">
                  <c:v>0.98829824699889901</c:v>
                </c:pt>
                <c:pt idx="91593">
                  <c:v>0.99138266522968699</c:v>
                </c:pt>
                <c:pt idx="91594">
                  <c:v>0.98887519221558196</c:v>
                </c:pt>
                <c:pt idx="91595">
                  <c:v>0.98968249119926199</c:v>
                </c:pt>
                <c:pt idx="91596">
                  <c:v>0.98972190485560496</c:v>
                </c:pt>
                <c:pt idx="91597">
                  <c:v>0.98950873520218796</c:v>
                </c:pt>
                <c:pt idx="91598">
                  <c:v>0.98860327744542598</c:v>
                </c:pt>
                <c:pt idx="91599">
                  <c:v>0.99271711878108304</c:v>
                </c:pt>
                <c:pt idx="91600">
                  <c:v>0.98779236209538002</c:v>
                </c:pt>
                <c:pt idx="91601">
                  <c:v>0.98809614349488695</c:v>
                </c:pt>
                <c:pt idx="91602">
                  <c:v>0.98932397847909403</c:v>
                </c:pt>
                <c:pt idx="91603">
                  <c:v>0.98927363990613604</c:v>
                </c:pt>
                <c:pt idx="91604">
                  <c:v>0.99057469739345905</c:v>
                </c:pt>
                <c:pt idx="91605">
                  <c:v>0.98968976519871399</c:v>
                </c:pt>
                <c:pt idx="91606">
                  <c:v>0.98828536600238304</c:v>
                </c:pt>
                <c:pt idx="91607">
                  <c:v>0.99010786513911297</c:v>
                </c:pt>
                <c:pt idx="91608">
                  <c:v>0.98598972643847604</c:v>
                </c:pt>
                <c:pt idx="91609">
                  <c:v>0.993698699473335</c:v>
                </c:pt>
                <c:pt idx="91610">
                  <c:v>0.99112220988969402</c:v>
                </c:pt>
                <c:pt idx="91611">
                  <c:v>0.98704710892356295</c:v>
                </c:pt>
                <c:pt idx="91612">
                  <c:v>0.99294083769677899</c:v>
                </c:pt>
                <c:pt idx="91613">
                  <c:v>0.99028327478595002</c:v>
                </c:pt>
                <c:pt idx="91614">
                  <c:v>0.988031746721306</c:v>
                </c:pt>
                <c:pt idx="91615">
                  <c:v>0.99007836928597603</c:v>
                </c:pt>
                <c:pt idx="91616">
                  <c:v>0.99224824758374697</c:v>
                </c:pt>
                <c:pt idx="91617">
                  <c:v>0.99018039535789004</c:v>
                </c:pt>
                <c:pt idx="91618">
                  <c:v>0.99088350730779595</c:v>
                </c:pt>
                <c:pt idx="91619">
                  <c:v>0.98785928891991204</c:v>
                </c:pt>
                <c:pt idx="91620">
                  <c:v>0.98901004480673904</c:v>
                </c:pt>
                <c:pt idx="91621">
                  <c:v>0.987367114223072</c:v>
                </c:pt>
                <c:pt idx="91622">
                  <c:v>0.98965164383225102</c:v>
                </c:pt>
                <c:pt idx="91623">
                  <c:v>0.99243203444790196</c:v>
                </c:pt>
                <c:pt idx="91624">
                  <c:v>0.98743477472297503</c:v>
                </c:pt>
                <c:pt idx="91625">
                  <c:v>0.99433507888442296</c:v>
                </c:pt>
                <c:pt idx="91626">
                  <c:v>0.99024224463681998</c:v>
                </c:pt>
                <c:pt idx="91627">
                  <c:v>0.98892563940234202</c:v>
                </c:pt>
                <c:pt idx="91628">
                  <c:v>0.99212042238536402</c:v>
                </c:pt>
                <c:pt idx="91629">
                  <c:v>0.98815386722429699</c:v>
                </c:pt>
                <c:pt idx="91630">
                  <c:v>0.98798114990853803</c:v>
                </c:pt>
                <c:pt idx="91631">
                  <c:v>0.99227043575071905</c:v>
                </c:pt>
                <c:pt idx="91632">
                  <c:v>0.99309692066111599</c:v>
                </c:pt>
                <c:pt idx="91633">
                  <c:v>0.99005384147370501</c:v>
                </c:pt>
                <c:pt idx="91634">
                  <c:v>0.98860298266076596</c:v>
                </c:pt>
                <c:pt idx="91635">
                  <c:v>0.99067517744223099</c:v>
                </c:pt>
                <c:pt idx="91636">
                  <c:v>0.98868769051620298</c:v>
                </c:pt>
                <c:pt idx="91637">
                  <c:v>0.988904321503143</c:v>
                </c:pt>
                <c:pt idx="91638">
                  <c:v>0.99000911076656195</c:v>
                </c:pt>
                <c:pt idx="91639">
                  <c:v>0.99313851403299602</c:v>
                </c:pt>
                <c:pt idx="91640">
                  <c:v>0.99309162678995799</c:v>
                </c:pt>
                <c:pt idx="91641">
                  <c:v>0.98751085392043803</c:v>
                </c:pt>
                <c:pt idx="91642">
                  <c:v>0.99172164908292904</c:v>
                </c:pt>
                <c:pt idx="91643">
                  <c:v>0.99327829057994599</c:v>
                </c:pt>
                <c:pt idx="91644">
                  <c:v>0.98923397239514599</c:v>
                </c:pt>
                <c:pt idx="91645">
                  <c:v>0.99162927296340797</c:v>
                </c:pt>
                <c:pt idx="91646">
                  <c:v>0.99200633023626705</c:v>
                </c:pt>
                <c:pt idx="91647">
                  <c:v>0.990001843653743</c:v>
                </c:pt>
                <c:pt idx="91648">
                  <c:v>0.98973673493379499</c:v>
                </c:pt>
                <c:pt idx="91649">
                  <c:v>0.99286432079670195</c:v>
                </c:pt>
                <c:pt idx="91650">
                  <c:v>0.990600833602296</c:v>
                </c:pt>
                <c:pt idx="91651">
                  <c:v>0.98693668802751999</c:v>
                </c:pt>
                <c:pt idx="91652">
                  <c:v>0.99231050280604904</c:v>
                </c:pt>
                <c:pt idx="91653">
                  <c:v>0.98744692136787304</c:v>
                </c:pt>
                <c:pt idx="91654">
                  <c:v>0.98926391991018303</c:v>
                </c:pt>
                <c:pt idx="91655">
                  <c:v>0.98702214820864498</c:v>
                </c:pt>
                <c:pt idx="91656">
                  <c:v>0.99216977073116697</c:v>
                </c:pt>
                <c:pt idx="91657">
                  <c:v>0.99260758493451895</c:v>
                </c:pt>
                <c:pt idx="91658">
                  <c:v>0.99058742969755698</c:v>
                </c:pt>
                <c:pt idx="91659">
                  <c:v>0.98705154570704201</c:v>
                </c:pt>
                <c:pt idx="91660">
                  <c:v>0.98796079221147803</c:v>
                </c:pt>
                <c:pt idx="91661">
                  <c:v>0.99200376096988396</c:v>
                </c:pt>
                <c:pt idx="91662">
                  <c:v>0.98774100362999395</c:v>
                </c:pt>
                <c:pt idx="91663">
                  <c:v>0.98817773518081797</c:v>
                </c:pt>
                <c:pt idx="91664">
                  <c:v>0.98628518702247003</c:v>
                </c:pt>
                <c:pt idx="91665">
                  <c:v>0.99230507260175504</c:v>
                </c:pt>
                <c:pt idx="91666">
                  <c:v>0.98910446105909999</c:v>
                </c:pt>
                <c:pt idx="91667">
                  <c:v>0.98836361767805303</c:v>
                </c:pt>
                <c:pt idx="91668">
                  <c:v>0.992379488676423</c:v>
                </c:pt>
                <c:pt idx="91669">
                  <c:v>0.98855446874767605</c:v>
                </c:pt>
                <c:pt idx="91670">
                  <c:v>0.98957117118257198</c:v>
                </c:pt>
                <c:pt idx="91671">
                  <c:v>0.99264536475576204</c:v>
                </c:pt>
                <c:pt idx="91672">
                  <c:v>0.99225257650325405</c:v>
                </c:pt>
                <c:pt idx="91673">
                  <c:v>0.99048505710950796</c:v>
                </c:pt>
                <c:pt idx="91674">
                  <c:v>0.99095065850865505</c:v>
                </c:pt>
                <c:pt idx="91675">
                  <c:v>0.99169875489224102</c:v>
                </c:pt>
                <c:pt idx="91676">
                  <c:v>0.98663328811416495</c:v>
                </c:pt>
                <c:pt idx="91677">
                  <c:v>0.99157712895287897</c:v>
                </c:pt>
                <c:pt idx="91678">
                  <c:v>0.99162698086483803</c:v>
                </c:pt>
                <c:pt idx="91679">
                  <c:v>0.98781795529530303</c:v>
                </c:pt>
                <c:pt idx="91680">
                  <c:v>0.99265850377143605</c:v>
                </c:pt>
                <c:pt idx="91681">
                  <c:v>0.988552894348805</c:v>
                </c:pt>
                <c:pt idx="91682">
                  <c:v>0.99252944037407198</c:v>
                </c:pt>
                <c:pt idx="91683">
                  <c:v>0.99213015915203195</c:v>
                </c:pt>
                <c:pt idx="91684">
                  <c:v>0.98831077648564802</c:v>
                </c:pt>
                <c:pt idx="91685">
                  <c:v>0.99059934611717104</c:v>
                </c:pt>
                <c:pt idx="91686">
                  <c:v>0.99143899516413703</c:v>
                </c:pt>
                <c:pt idx="91687">
                  <c:v>0.99240796895874495</c:v>
                </c:pt>
                <c:pt idx="91688">
                  <c:v>0.99170209375210905</c:v>
                </c:pt>
                <c:pt idx="91689">
                  <c:v>0.988045860699586</c:v>
                </c:pt>
                <c:pt idx="91690">
                  <c:v>0.98812894671045104</c:v>
                </c:pt>
                <c:pt idx="91691">
                  <c:v>0.99070432759132698</c:v>
                </c:pt>
                <c:pt idx="91692">
                  <c:v>0.994750534889143</c:v>
                </c:pt>
                <c:pt idx="91693">
                  <c:v>0.98741911617875899</c:v>
                </c:pt>
                <c:pt idx="91694">
                  <c:v>0.98969887807809998</c:v>
                </c:pt>
                <c:pt idx="91695">
                  <c:v>0.993236554054026</c:v>
                </c:pt>
                <c:pt idx="91696">
                  <c:v>0.99077475546355698</c:v>
                </c:pt>
                <c:pt idx="91697">
                  <c:v>0.99337328855245799</c:v>
                </c:pt>
                <c:pt idx="91698">
                  <c:v>0.98858772085568802</c:v>
                </c:pt>
                <c:pt idx="91699">
                  <c:v>0.985857834604284</c:v>
                </c:pt>
                <c:pt idx="91700">
                  <c:v>0.99222914889592695</c:v>
                </c:pt>
                <c:pt idx="91701">
                  <c:v>0.99076031681264398</c:v>
                </c:pt>
                <c:pt idx="91702">
                  <c:v>0.98971475331123204</c:v>
                </c:pt>
                <c:pt idx="91703">
                  <c:v>0.99501705421120201</c:v>
                </c:pt>
                <c:pt idx="91704">
                  <c:v>0.99024192153509305</c:v>
                </c:pt>
                <c:pt idx="91705">
                  <c:v>0.99189393143656102</c:v>
                </c:pt>
                <c:pt idx="91706">
                  <c:v>0.99307331563596302</c:v>
                </c:pt>
                <c:pt idx="91707">
                  <c:v>0.98860272263787496</c:v>
                </c:pt>
                <c:pt idx="91708">
                  <c:v>0.98969934355176303</c:v>
                </c:pt>
                <c:pt idx="91709">
                  <c:v>0.98864480801092403</c:v>
                </c:pt>
                <c:pt idx="91710">
                  <c:v>0.99035421478667796</c:v>
                </c:pt>
                <c:pt idx="91711">
                  <c:v>0.98815974045116195</c:v>
                </c:pt>
                <c:pt idx="91712">
                  <c:v>0.99083528498756501</c:v>
                </c:pt>
                <c:pt idx="91713">
                  <c:v>0.98900983776987805</c:v>
                </c:pt>
                <c:pt idx="91714">
                  <c:v>0.99272928872567601</c:v>
                </c:pt>
                <c:pt idx="91715">
                  <c:v>0.98964483051459995</c:v>
                </c:pt>
                <c:pt idx="91716">
                  <c:v>0.993553676787156</c:v>
                </c:pt>
                <c:pt idx="91717">
                  <c:v>0.98871280743868695</c:v>
                </c:pt>
                <c:pt idx="91718">
                  <c:v>0.99049696057891701</c:v>
                </c:pt>
                <c:pt idx="91719">
                  <c:v>0.99065320640821097</c:v>
                </c:pt>
                <c:pt idx="91720">
                  <c:v>0.98893227347533996</c:v>
                </c:pt>
                <c:pt idx="91721">
                  <c:v>0.98896888994617105</c:v>
                </c:pt>
                <c:pt idx="91722">
                  <c:v>0.99107921554124101</c:v>
                </c:pt>
                <c:pt idx="91723">
                  <c:v>0.99353510501699005</c:v>
                </c:pt>
                <c:pt idx="91724">
                  <c:v>0.98972965992094397</c:v>
                </c:pt>
                <c:pt idx="91725">
                  <c:v>0.99229064524090105</c:v>
                </c:pt>
                <c:pt idx="91726">
                  <c:v>0.991263723102912</c:v>
                </c:pt>
                <c:pt idx="91727">
                  <c:v>0.99012595597035902</c:v>
                </c:pt>
                <c:pt idx="91728">
                  <c:v>0.98812785277439896</c:v>
                </c:pt>
                <c:pt idx="91729">
                  <c:v>0.98658606331035503</c:v>
                </c:pt>
                <c:pt idx="91730">
                  <c:v>0.992038251239448</c:v>
                </c:pt>
                <c:pt idx="91731">
                  <c:v>0.99118948337185697</c:v>
                </c:pt>
                <c:pt idx="91732">
                  <c:v>0.98651669624365101</c:v>
                </c:pt>
                <c:pt idx="91733">
                  <c:v>0.98985694333714502</c:v>
                </c:pt>
                <c:pt idx="91734">
                  <c:v>0.99050113291520703</c:v>
                </c:pt>
                <c:pt idx="91735">
                  <c:v>0.98667655537916898</c:v>
                </c:pt>
                <c:pt idx="91736">
                  <c:v>0.99083457188264401</c:v>
                </c:pt>
                <c:pt idx="91737">
                  <c:v>0.99338655735988401</c:v>
                </c:pt>
                <c:pt idx="91738">
                  <c:v>0.98926047491040703</c:v>
                </c:pt>
                <c:pt idx="91739">
                  <c:v>0.98796552773156299</c:v>
                </c:pt>
                <c:pt idx="91740">
                  <c:v>0.99199456273603703</c:v>
                </c:pt>
                <c:pt idx="91741">
                  <c:v>0.98738269883529906</c:v>
                </c:pt>
                <c:pt idx="91742">
                  <c:v>0.99304491154338903</c:v>
                </c:pt>
                <c:pt idx="91743">
                  <c:v>0.98811705312684694</c:v>
                </c:pt>
                <c:pt idx="91744">
                  <c:v>0.99066421768988799</c:v>
                </c:pt>
                <c:pt idx="91745">
                  <c:v>0.98810691152589003</c:v>
                </c:pt>
                <c:pt idx="91746">
                  <c:v>0.98929068734445402</c:v>
                </c:pt>
                <c:pt idx="91747">
                  <c:v>0.99220522364431296</c:v>
                </c:pt>
                <c:pt idx="91748">
                  <c:v>0.98906276164512696</c:v>
                </c:pt>
                <c:pt idx="91749">
                  <c:v>0.99310029421971002</c:v>
                </c:pt>
                <c:pt idx="91750">
                  <c:v>0.99233604816635701</c:v>
                </c:pt>
                <c:pt idx="91751">
                  <c:v>0.98877325665396798</c:v>
                </c:pt>
                <c:pt idx="91752">
                  <c:v>0.99272811871029498</c:v>
                </c:pt>
                <c:pt idx="91753">
                  <c:v>0.99041906234620603</c:v>
                </c:pt>
                <c:pt idx="91754">
                  <c:v>0.98823740505610103</c:v>
                </c:pt>
                <c:pt idx="91755">
                  <c:v>0.98940306344596995</c:v>
                </c:pt>
                <c:pt idx="91756">
                  <c:v>0.99256726837418396</c:v>
                </c:pt>
                <c:pt idx="91757">
                  <c:v>0.987834023853848</c:v>
                </c:pt>
                <c:pt idx="91758">
                  <c:v>0.99277569407045796</c:v>
                </c:pt>
                <c:pt idx="91759">
                  <c:v>0.98713983440426301</c:v>
                </c:pt>
                <c:pt idx="91760">
                  <c:v>0.99109265842859795</c:v>
                </c:pt>
                <c:pt idx="91761">
                  <c:v>0.98723358278473206</c:v>
                </c:pt>
                <c:pt idx="91762">
                  <c:v>0.98805697422850403</c:v>
                </c:pt>
                <c:pt idx="91763">
                  <c:v>0.99284433691353402</c:v>
                </c:pt>
                <c:pt idx="91764">
                  <c:v>0.99194765794953998</c:v>
                </c:pt>
                <c:pt idx="91765">
                  <c:v>0.98600193681348702</c:v>
                </c:pt>
                <c:pt idx="91766">
                  <c:v>0.99117571687978201</c:v>
                </c:pt>
                <c:pt idx="91767">
                  <c:v>0.99346527878997004</c:v>
                </c:pt>
                <c:pt idx="91768">
                  <c:v>0.99031029016825001</c:v>
                </c:pt>
                <c:pt idx="91769">
                  <c:v>0.99310473626732199</c:v>
                </c:pt>
                <c:pt idx="91770">
                  <c:v>0.98824106204831696</c:v>
                </c:pt>
                <c:pt idx="91771">
                  <c:v>0.99334002522716103</c:v>
                </c:pt>
                <c:pt idx="91772">
                  <c:v>0.99093889669269497</c:v>
                </c:pt>
                <c:pt idx="91773">
                  <c:v>0.99268377263558005</c:v>
                </c:pt>
                <c:pt idx="91774">
                  <c:v>0.98792248608379296</c:v>
                </c:pt>
                <c:pt idx="91775">
                  <c:v>0.99229349076255402</c:v>
                </c:pt>
                <c:pt idx="91776">
                  <c:v>0.98981417725173904</c:v>
                </c:pt>
                <c:pt idx="91777">
                  <c:v>0.99224216894784001</c:v>
                </c:pt>
                <c:pt idx="91778">
                  <c:v>0.990380894371238</c:v>
                </c:pt>
                <c:pt idx="91779">
                  <c:v>0.98841759461906797</c:v>
                </c:pt>
                <c:pt idx="91780">
                  <c:v>0.99262594678633698</c:v>
                </c:pt>
                <c:pt idx="91781">
                  <c:v>0.98682016649006798</c:v>
                </c:pt>
                <c:pt idx="91782">
                  <c:v>0.99285639615249099</c:v>
                </c:pt>
                <c:pt idx="91783">
                  <c:v>0.991881910760535</c:v>
                </c:pt>
                <c:pt idx="91784">
                  <c:v>0.99319359409611396</c:v>
                </c:pt>
                <c:pt idx="91785">
                  <c:v>0.98943290312658805</c:v>
                </c:pt>
                <c:pt idx="91786">
                  <c:v>0.99230787934481801</c:v>
                </c:pt>
                <c:pt idx="91787">
                  <c:v>0.99071155497831198</c:v>
                </c:pt>
                <c:pt idx="91788">
                  <c:v>0.99244409143658996</c:v>
                </c:pt>
                <c:pt idx="91789">
                  <c:v>0.99158439302950496</c:v>
                </c:pt>
                <c:pt idx="91790">
                  <c:v>0.99173241986274696</c:v>
                </c:pt>
                <c:pt idx="91791">
                  <c:v>0.98694642698114199</c:v>
                </c:pt>
                <c:pt idx="91792">
                  <c:v>0.99120437780250203</c:v>
                </c:pt>
                <c:pt idx="91793">
                  <c:v>0.99111287569334705</c:v>
                </c:pt>
                <c:pt idx="91794">
                  <c:v>0.98894865024288203</c:v>
                </c:pt>
                <c:pt idx="91795">
                  <c:v>0.99101681340940195</c:v>
                </c:pt>
                <c:pt idx="91796">
                  <c:v>0.99216042569011698</c:v>
                </c:pt>
                <c:pt idx="91797">
                  <c:v>0.98956093586470195</c:v>
                </c:pt>
                <c:pt idx="91798">
                  <c:v>0.98837311379552995</c:v>
                </c:pt>
                <c:pt idx="91799">
                  <c:v>0.989904161414075</c:v>
                </c:pt>
                <c:pt idx="91800">
                  <c:v>0.98744500689980497</c:v>
                </c:pt>
                <c:pt idx="91801">
                  <c:v>0.99262263923872796</c:v>
                </c:pt>
                <c:pt idx="91802">
                  <c:v>0.99330301317229897</c:v>
                </c:pt>
                <c:pt idx="91803">
                  <c:v>0.99054116794760805</c:v>
                </c:pt>
                <c:pt idx="91804">
                  <c:v>0.99398343045900095</c:v>
                </c:pt>
                <c:pt idx="91805">
                  <c:v>0.99196160614226703</c:v>
                </c:pt>
                <c:pt idx="91806">
                  <c:v>0.98806386495420495</c:v>
                </c:pt>
                <c:pt idx="91807">
                  <c:v>0.99397948088709498</c:v>
                </c:pt>
                <c:pt idx="91808">
                  <c:v>0.98695830397487205</c:v>
                </c:pt>
                <c:pt idx="91809">
                  <c:v>0.99289791223248003</c:v>
                </c:pt>
                <c:pt idx="91810">
                  <c:v>0.99110950897713701</c:v>
                </c:pt>
                <c:pt idx="91811">
                  <c:v>0.988228260797541</c:v>
                </c:pt>
                <c:pt idx="91812">
                  <c:v>0.99329563558823497</c:v>
                </c:pt>
                <c:pt idx="91813">
                  <c:v>0.99113268804985</c:v>
                </c:pt>
                <c:pt idx="91814">
                  <c:v>0.99119012827145003</c:v>
                </c:pt>
                <c:pt idx="91815">
                  <c:v>0.98843435671438895</c:v>
                </c:pt>
                <c:pt idx="91816">
                  <c:v>0.99037349418805398</c:v>
                </c:pt>
                <c:pt idx="91817">
                  <c:v>0.99371016850046501</c:v>
                </c:pt>
                <c:pt idx="91818">
                  <c:v>0.99213509264754496</c:v>
                </c:pt>
                <c:pt idx="91819">
                  <c:v>0.99190260957304</c:v>
                </c:pt>
                <c:pt idx="91820">
                  <c:v>0.99279584633974305</c:v>
                </c:pt>
                <c:pt idx="91821">
                  <c:v>0.99284834938112498</c:v>
                </c:pt>
                <c:pt idx="91822">
                  <c:v>0.98923006526312496</c:v>
                </c:pt>
                <c:pt idx="91823">
                  <c:v>0.99202242580570099</c:v>
                </c:pt>
                <c:pt idx="91824">
                  <c:v>0.99350082502931902</c:v>
                </c:pt>
                <c:pt idx="91825">
                  <c:v>0.98971076876400998</c:v>
                </c:pt>
                <c:pt idx="91826">
                  <c:v>0.99227691693063702</c:v>
                </c:pt>
                <c:pt idx="91827">
                  <c:v>0.99222741974264905</c:v>
                </c:pt>
                <c:pt idx="91828">
                  <c:v>0.99134432602519196</c:v>
                </c:pt>
                <c:pt idx="91829">
                  <c:v>0.990671466024864</c:v>
                </c:pt>
                <c:pt idx="91830">
                  <c:v>0.98950901243522005</c:v>
                </c:pt>
                <c:pt idx="91831">
                  <c:v>0.986255619171025</c:v>
                </c:pt>
                <c:pt idx="91832">
                  <c:v>0.99412884868293705</c:v>
                </c:pt>
                <c:pt idx="91833">
                  <c:v>0.991857554707544</c:v>
                </c:pt>
                <c:pt idx="91834">
                  <c:v>0.98981563391520799</c:v>
                </c:pt>
                <c:pt idx="91835">
                  <c:v>0.987467870708434</c:v>
                </c:pt>
                <c:pt idx="91836">
                  <c:v>0.99274604490579499</c:v>
                </c:pt>
                <c:pt idx="91837">
                  <c:v>0.98716092350237195</c:v>
                </c:pt>
                <c:pt idx="91838">
                  <c:v>0.98919480550274597</c:v>
                </c:pt>
                <c:pt idx="91839">
                  <c:v>0.98954209963745499</c:v>
                </c:pt>
                <c:pt idx="91840">
                  <c:v>0.98739972331537995</c:v>
                </c:pt>
                <c:pt idx="91841">
                  <c:v>0.98721303048810605</c:v>
                </c:pt>
                <c:pt idx="91842">
                  <c:v>0.98887358945105297</c:v>
                </c:pt>
                <c:pt idx="91843">
                  <c:v>0.98821072416219202</c:v>
                </c:pt>
                <c:pt idx="91844">
                  <c:v>0.99101135602349499</c:v>
                </c:pt>
                <c:pt idx="91845">
                  <c:v>0.99070885306107004</c:v>
                </c:pt>
                <c:pt idx="91846">
                  <c:v>0.98888315730071996</c:v>
                </c:pt>
                <c:pt idx="91847">
                  <c:v>0.98683889958398097</c:v>
                </c:pt>
                <c:pt idx="91848">
                  <c:v>0.99144715944515704</c:v>
                </c:pt>
                <c:pt idx="91849">
                  <c:v>0.99093921035999799</c:v>
                </c:pt>
                <c:pt idx="91850">
                  <c:v>0.99117091719983097</c:v>
                </c:pt>
                <c:pt idx="91851">
                  <c:v>0.99308238200398502</c:v>
                </c:pt>
                <c:pt idx="91852">
                  <c:v>0.98974989154920701</c:v>
                </c:pt>
                <c:pt idx="91853">
                  <c:v>0.99389017504164201</c:v>
                </c:pt>
                <c:pt idx="91854">
                  <c:v>0.99138802371394397</c:v>
                </c:pt>
                <c:pt idx="91855">
                  <c:v>0.98830668044372005</c:v>
                </c:pt>
                <c:pt idx="91856">
                  <c:v>0.98962896241982001</c:v>
                </c:pt>
                <c:pt idx="91857">
                  <c:v>0.98711127263076304</c:v>
                </c:pt>
                <c:pt idx="91858">
                  <c:v>0.99365880924613703</c:v>
                </c:pt>
                <c:pt idx="91859">
                  <c:v>0.98868463747119895</c:v>
                </c:pt>
                <c:pt idx="91860">
                  <c:v>0.991769103930774</c:v>
                </c:pt>
                <c:pt idx="91861">
                  <c:v>0.99240814894236695</c:v>
                </c:pt>
                <c:pt idx="91862">
                  <c:v>0.99105059293428199</c:v>
                </c:pt>
                <c:pt idx="91863">
                  <c:v>0.986354855118455</c:v>
                </c:pt>
                <c:pt idx="91864">
                  <c:v>0.992253217147676</c:v>
                </c:pt>
                <c:pt idx="91865">
                  <c:v>0.98812793029825097</c:v>
                </c:pt>
                <c:pt idx="91866">
                  <c:v>0.98901052899287201</c:v>
                </c:pt>
                <c:pt idx="91867">
                  <c:v>0.99072128872091403</c:v>
                </c:pt>
                <c:pt idx="91868">
                  <c:v>0.98875214861222804</c:v>
                </c:pt>
                <c:pt idx="91869">
                  <c:v>0.98847052524076295</c:v>
                </c:pt>
                <c:pt idx="91870">
                  <c:v>0.98866759936923698</c:v>
                </c:pt>
                <c:pt idx="91871">
                  <c:v>0.992687436988551</c:v>
                </c:pt>
                <c:pt idx="91872">
                  <c:v>0.98822896217356004</c:v>
                </c:pt>
                <c:pt idx="91873">
                  <c:v>0.98988020961936996</c:v>
                </c:pt>
                <c:pt idx="91874">
                  <c:v>0.99249018481065898</c:v>
                </c:pt>
                <c:pt idx="91875">
                  <c:v>0.99014230829517103</c:v>
                </c:pt>
                <c:pt idx="91876">
                  <c:v>0.98932000705869305</c:v>
                </c:pt>
                <c:pt idx="91877">
                  <c:v>0.98811582800305697</c:v>
                </c:pt>
                <c:pt idx="91878">
                  <c:v>0.99146656400470801</c:v>
                </c:pt>
                <c:pt idx="91879">
                  <c:v>0.99217843826878704</c:v>
                </c:pt>
                <c:pt idx="91880">
                  <c:v>0.99350572199295994</c:v>
                </c:pt>
                <c:pt idx="91881">
                  <c:v>0.99101705939478002</c:v>
                </c:pt>
                <c:pt idx="91882">
                  <c:v>0.989228392386997</c:v>
                </c:pt>
                <c:pt idx="91883">
                  <c:v>0.98857847418749001</c:v>
                </c:pt>
                <c:pt idx="91884">
                  <c:v>0.99262591538146405</c:v>
                </c:pt>
                <c:pt idx="91885">
                  <c:v>0.98901334962374698</c:v>
                </c:pt>
                <c:pt idx="91886">
                  <c:v>0.98869222097103704</c:v>
                </c:pt>
                <c:pt idx="91887">
                  <c:v>0.98885447894878997</c:v>
                </c:pt>
                <c:pt idx="91888">
                  <c:v>0.99402047764828105</c:v>
                </c:pt>
                <c:pt idx="91889">
                  <c:v>0.98926439773850805</c:v>
                </c:pt>
                <c:pt idx="91890">
                  <c:v>0.99132639859516603</c:v>
                </c:pt>
                <c:pt idx="91891">
                  <c:v>0.99361507050666997</c:v>
                </c:pt>
                <c:pt idx="91892">
                  <c:v>0.98583497947551801</c:v>
                </c:pt>
                <c:pt idx="91893">
                  <c:v>0.991967754860414</c:v>
                </c:pt>
                <c:pt idx="91894">
                  <c:v>0.99037709231165705</c:v>
                </c:pt>
                <c:pt idx="91895">
                  <c:v>0.988739608620822</c:v>
                </c:pt>
                <c:pt idx="91896">
                  <c:v>0.98846322814348098</c:v>
                </c:pt>
                <c:pt idx="91897">
                  <c:v>0.99002044181863802</c:v>
                </c:pt>
                <c:pt idx="91898">
                  <c:v>0.992229248146964</c:v>
                </c:pt>
                <c:pt idx="91899">
                  <c:v>0.99233004900539401</c:v>
                </c:pt>
                <c:pt idx="91900">
                  <c:v>0.99241640515403395</c:v>
                </c:pt>
                <c:pt idx="91901">
                  <c:v>0.98848718311637696</c:v>
                </c:pt>
                <c:pt idx="91902">
                  <c:v>0.99071322723334299</c:v>
                </c:pt>
                <c:pt idx="91903">
                  <c:v>0.99316993457615199</c:v>
                </c:pt>
                <c:pt idx="91904">
                  <c:v>0.98945883308219695</c:v>
                </c:pt>
                <c:pt idx="91905">
                  <c:v>0.98919645098629205</c:v>
                </c:pt>
                <c:pt idx="91906">
                  <c:v>0.99229950809479694</c:v>
                </c:pt>
                <c:pt idx="91907">
                  <c:v>0.98989256711054496</c:v>
                </c:pt>
                <c:pt idx="91908">
                  <c:v>0.98703091804457599</c:v>
                </c:pt>
                <c:pt idx="91909">
                  <c:v>0.98739357812943895</c:v>
                </c:pt>
                <c:pt idx="91910">
                  <c:v>0.99362853952111896</c:v>
                </c:pt>
                <c:pt idx="91911">
                  <c:v>0.98964951676392499</c:v>
                </c:pt>
                <c:pt idx="91912">
                  <c:v>0.988256969473715</c:v>
                </c:pt>
                <c:pt idx="91913">
                  <c:v>0.98858210336783803</c:v>
                </c:pt>
                <c:pt idx="91914">
                  <c:v>0.99099379603023297</c:v>
                </c:pt>
                <c:pt idx="91915">
                  <c:v>0.987135274899135</c:v>
                </c:pt>
                <c:pt idx="91916">
                  <c:v>0.99425978139237803</c:v>
                </c:pt>
                <c:pt idx="91917">
                  <c:v>0.98907673658659101</c:v>
                </c:pt>
                <c:pt idx="91918">
                  <c:v>0.98799359634229</c:v>
                </c:pt>
                <c:pt idx="91919">
                  <c:v>0.98942303000210297</c:v>
                </c:pt>
                <c:pt idx="91920">
                  <c:v>0.99074583511040903</c:v>
                </c:pt>
                <c:pt idx="91921">
                  <c:v>0.99334674495576702</c:v>
                </c:pt>
                <c:pt idx="91922">
                  <c:v>0.99207966232101796</c:v>
                </c:pt>
                <c:pt idx="91923">
                  <c:v>0.98998671593616205</c:v>
                </c:pt>
                <c:pt idx="91924">
                  <c:v>0.99205131095707699</c:v>
                </c:pt>
                <c:pt idx="91925">
                  <c:v>0.99180764542496602</c:v>
                </c:pt>
                <c:pt idx="91926">
                  <c:v>0.98984723813368403</c:v>
                </c:pt>
                <c:pt idx="91927">
                  <c:v>0.98829943831432998</c:v>
                </c:pt>
                <c:pt idx="91928">
                  <c:v>0.99213608464224701</c:v>
                </c:pt>
                <c:pt idx="91929">
                  <c:v>0.99002662620085802</c:v>
                </c:pt>
                <c:pt idx="91930">
                  <c:v>0.99257564294717304</c:v>
                </c:pt>
                <c:pt idx="91931">
                  <c:v>0.98743653324931902</c:v>
                </c:pt>
                <c:pt idx="91932">
                  <c:v>0.99061306378513703</c:v>
                </c:pt>
                <c:pt idx="91933">
                  <c:v>0.992344318311143</c:v>
                </c:pt>
                <c:pt idx="91934">
                  <c:v>0.99035715423776804</c:v>
                </c:pt>
                <c:pt idx="91935">
                  <c:v>0.99313857319968202</c:v>
                </c:pt>
                <c:pt idx="91936">
                  <c:v>0.98970555690054296</c:v>
                </c:pt>
                <c:pt idx="91937">
                  <c:v>0.98956709455504899</c:v>
                </c:pt>
                <c:pt idx="91938">
                  <c:v>0.98684472017876401</c:v>
                </c:pt>
                <c:pt idx="91939">
                  <c:v>0.99423396602074499</c:v>
                </c:pt>
                <c:pt idx="91940">
                  <c:v>0.98918196758221499</c:v>
                </c:pt>
                <c:pt idx="91941">
                  <c:v>0.99218692187052804</c:v>
                </c:pt>
                <c:pt idx="91942">
                  <c:v>0.98971081722098997</c:v>
                </c:pt>
                <c:pt idx="91943">
                  <c:v>0.98887675614233295</c:v>
                </c:pt>
                <c:pt idx="91944">
                  <c:v>0.99209877724377005</c:v>
                </c:pt>
                <c:pt idx="91945">
                  <c:v>0.98852717190197203</c:v>
                </c:pt>
                <c:pt idx="91946">
                  <c:v>0.98861011471465199</c:v>
                </c:pt>
                <c:pt idx="91947">
                  <c:v>0.99109934765478203</c:v>
                </c:pt>
                <c:pt idx="91948">
                  <c:v>0.98963511264262904</c:v>
                </c:pt>
                <c:pt idx="91949">
                  <c:v>0.98881201995128498</c:v>
                </c:pt>
                <c:pt idx="91950">
                  <c:v>0.98969360940009998</c:v>
                </c:pt>
                <c:pt idx="91951">
                  <c:v>0.98919600525556195</c:v>
                </c:pt>
                <c:pt idx="91952">
                  <c:v>0.99003920660441502</c:v>
                </c:pt>
                <c:pt idx="91953">
                  <c:v>0.98908300700507501</c:v>
                </c:pt>
                <c:pt idx="91954">
                  <c:v>0.99114103609243598</c:v>
                </c:pt>
                <c:pt idx="91955">
                  <c:v>0.99239371024268397</c:v>
                </c:pt>
                <c:pt idx="91956">
                  <c:v>0.992559981676432</c:v>
                </c:pt>
                <c:pt idx="91957">
                  <c:v>0.99027029877564798</c:v>
                </c:pt>
                <c:pt idx="91958">
                  <c:v>0.99414272213819799</c:v>
                </c:pt>
                <c:pt idx="91959">
                  <c:v>0.98579732327892899</c:v>
                </c:pt>
                <c:pt idx="91960">
                  <c:v>0.99248243869670305</c:v>
                </c:pt>
                <c:pt idx="91961">
                  <c:v>0.988362494662264</c:v>
                </c:pt>
                <c:pt idx="91962">
                  <c:v>0.99303100198115202</c:v>
                </c:pt>
                <c:pt idx="91963">
                  <c:v>0.98970845767665905</c:v>
                </c:pt>
                <c:pt idx="91964">
                  <c:v>0.99181042520400198</c:v>
                </c:pt>
                <c:pt idx="91965">
                  <c:v>0.99104605935107304</c:v>
                </c:pt>
                <c:pt idx="91966">
                  <c:v>0.99103965022197005</c:v>
                </c:pt>
                <c:pt idx="91967">
                  <c:v>0.99246692117910396</c:v>
                </c:pt>
                <c:pt idx="91968">
                  <c:v>0.98689016778266703</c:v>
                </c:pt>
                <c:pt idx="91969">
                  <c:v>0.99243652333551402</c:v>
                </c:pt>
                <c:pt idx="91970">
                  <c:v>0.98926981542116899</c:v>
                </c:pt>
                <c:pt idx="91971">
                  <c:v>0.99033750655611896</c:v>
                </c:pt>
                <c:pt idx="91972">
                  <c:v>0.98794998761452701</c:v>
                </c:pt>
                <c:pt idx="91973">
                  <c:v>0.99175119966331304</c:v>
                </c:pt>
                <c:pt idx="91974">
                  <c:v>0.98750011430961904</c:v>
                </c:pt>
                <c:pt idx="91975">
                  <c:v>0.99160504794899396</c:v>
                </c:pt>
                <c:pt idx="91976">
                  <c:v>0.98676595425838798</c:v>
                </c:pt>
                <c:pt idx="91977">
                  <c:v>0.99032349272126297</c:v>
                </c:pt>
                <c:pt idx="91978">
                  <c:v>0.98710391928763896</c:v>
                </c:pt>
                <c:pt idx="91979">
                  <c:v>0.98723770898957697</c:v>
                </c:pt>
                <c:pt idx="91980">
                  <c:v>0.99136123649901997</c:v>
                </c:pt>
                <c:pt idx="91981">
                  <c:v>0.98944755234937698</c:v>
                </c:pt>
                <c:pt idx="91982">
                  <c:v>0.990546115815367</c:v>
                </c:pt>
                <c:pt idx="91983">
                  <c:v>0.98892793222922104</c:v>
                </c:pt>
                <c:pt idx="91984">
                  <c:v>0.98864347236068695</c:v>
                </c:pt>
                <c:pt idx="91985">
                  <c:v>0.99040807592778601</c:v>
                </c:pt>
                <c:pt idx="91986">
                  <c:v>0.99097051887523402</c:v>
                </c:pt>
                <c:pt idx="91987">
                  <c:v>0.99244930764525796</c:v>
                </c:pt>
                <c:pt idx="91988">
                  <c:v>0.99193015387868599</c:v>
                </c:pt>
                <c:pt idx="91989">
                  <c:v>0.98765497262305302</c:v>
                </c:pt>
                <c:pt idx="91990">
                  <c:v>0.99223374002811304</c:v>
                </c:pt>
                <c:pt idx="91991">
                  <c:v>0.98651516315513998</c:v>
                </c:pt>
                <c:pt idx="91992">
                  <c:v>0.987185916654578</c:v>
                </c:pt>
                <c:pt idx="91993">
                  <c:v>0.98967083289773705</c:v>
                </c:pt>
                <c:pt idx="91994">
                  <c:v>0.9882017343092</c:v>
                </c:pt>
                <c:pt idx="91995">
                  <c:v>0.98954419423069795</c:v>
                </c:pt>
                <c:pt idx="91996">
                  <c:v>0.98863693502541905</c:v>
                </c:pt>
                <c:pt idx="91997">
                  <c:v>0.990211533341809</c:v>
                </c:pt>
                <c:pt idx="91998">
                  <c:v>0.98664265445446298</c:v>
                </c:pt>
                <c:pt idx="91999">
                  <c:v>0.99226988403105698</c:v>
                </c:pt>
                <c:pt idx="92000">
                  <c:v>0.99213109746573702</c:v>
                </c:pt>
                <c:pt idx="92001">
                  <c:v>0.99332986853780503</c:v>
                </c:pt>
                <c:pt idx="92002">
                  <c:v>0.989390796399501</c:v>
                </c:pt>
                <c:pt idx="92003">
                  <c:v>0.98976947622130795</c:v>
                </c:pt>
                <c:pt idx="92004">
                  <c:v>0.992022930428335</c:v>
                </c:pt>
                <c:pt idx="92005">
                  <c:v>0.98901101318558104</c:v>
                </c:pt>
                <c:pt idx="92006">
                  <c:v>0.98929123705646904</c:v>
                </c:pt>
                <c:pt idx="92007">
                  <c:v>0.98866605319322398</c:v>
                </c:pt>
                <c:pt idx="92008">
                  <c:v>0.988890993266764</c:v>
                </c:pt>
                <c:pt idx="92009">
                  <c:v>0.99303747135985798</c:v>
                </c:pt>
                <c:pt idx="92010">
                  <c:v>0.98641215241756997</c:v>
                </c:pt>
                <c:pt idx="92011">
                  <c:v>0.991749342371673</c:v>
                </c:pt>
                <c:pt idx="92012">
                  <c:v>0.99163891162529005</c:v>
                </c:pt>
                <c:pt idx="92013">
                  <c:v>0.98822657204174802</c:v>
                </c:pt>
                <c:pt idx="92014">
                  <c:v>0.99155367444561604</c:v>
                </c:pt>
                <c:pt idx="92015">
                  <c:v>0.98791958437504201</c:v>
                </c:pt>
                <c:pt idx="92016">
                  <c:v>0.99073770089679003</c:v>
                </c:pt>
                <c:pt idx="92017">
                  <c:v>0.98941031028382898</c:v>
                </c:pt>
                <c:pt idx="92018">
                  <c:v>0.98860581906336098</c:v>
                </c:pt>
                <c:pt idx="92019">
                  <c:v>0.99206884479053403</c:v>
                </c:pt>
                <c:pt idx="92020">
                  <c:v>0.989743214944664</c:v>
                </c:pt>
                <c:pt idx="92021">
                  <c:v>0.98933826306629302</c:v>
                </c:pt>
                <c:pt idx="92022">
                  <c:v>0.98939718408939403</c:v>
                </c:pt>
                <c:pt idx="92023">
                  <c:v>0.99126623042189099</c:v>
                </c:pt>
                <c:pt idx="92024">
                  <c:v>0.98941721564212703</c:v>
                </c:pt>
                <c:pt idx="92025">
                  <c:v>0.99327876326641895</c:v>
                </c:pt>
                <c:pt idx="92026">
                  <c:v>0.98877749972008599</c:v>
                </c:pt>
                <c:pt idx="92027">
                  <c:v>0.98920812351799303</c:v>
                </c:pt>
                <c:pt idx="92028">
                  <c:v>0.988795209902401</c:v>
                </c:pt>
                <c:pt idx="92029">
                  <c:v>0.98772272321258403</c:v>
                </c:pt>
                <c:pt idx="92030">
                  <c:v>0.99382747096269497</c:v>
                </c:pt>
                <c:pt idx="92031">
                  <c:v>0.98837588075676297</c:v>
                </c:pt>
                <c:pt idx="92032">
                  <c:v>0.99228880708956002</c:v>
                </c:pt>
                <c:pt idx="92033">
                  <c:v>0.99161379138756101</c:v>
                </c:pt>
                <c:pt idx="92034">
                  <c:v>0.99086577136901799</c:v>
                </c:pt>
                <c:pt idx="92035">
                  <c:v>0.98860382077249498</c:v>
                </c:pt>
                <c:pt idx="92036">
                  <c:v>0.99366113026804304</c:v>
                </c:pt>
                <c:pt idx="92037">
                  <c:v>0.98781469359813601</c:v>
                </c:pt>
                <c:pt idx="92038">
                  <c:v>0.99136180295470999</c:v>
                </c:pt>
                <c:pt idx="92039">
                  <c:v>0.99180590916028699</c:v>
                </c:pt>
                <c:pt idx="92040">
                  <c:v>0.99101867302691105</c:v>
                </c:pt>
                <c:pt idx="92041">
                  <c:v>0.991036206879223</c:v>
                </c:pt>
                <c:pt idx="92042">
                  <c:v>0.99073485965491803</c:v>
                </c:pt>
                <c:pt idx="92043">
                  <c:v>0.98815137319122104</c:v>
                </c:pt>
                <c:pt idx="92044">
                  <c:v>0.98950872559932701</c:v>
                </c:pt>
                <c:pt idx="92045">
                  <c:v>0.99222545012149799</c:v>
                </c:pt>
                <c:pt idx="92046">
                  <c:v>0.99051580456918598</c:v>
                </c:pt>
                <c:pt idx="92047">
                  <c:v>0.98981969594073405</c:v>
                </c:pt>
                <c:pt idx="92048">
                  <c:v>0.98967116535473898</c:v>
                </c:pt>
                <c:pt idx="92049">
                  <c:v>0.99437213695163695</c:v>
                </c:pt>
                <c:pt idx="92050">
                  <c:v>0.98808540568988801</c:v>
                </c:pt>
                <c:pt idx="92051">
                  <c:v>0.99308092931775505</c:v>
                </c:pt>
                <c:pt idx="92052">
                  <c:v>0.993701598815386</c:v>
                </c:pt>
                <c:pt idx="92053">
                  <c:v>0.98724808376904205</c:v>
                </c:pt>
                <c:pt idx="92054">
                  <c:v>0.99457270979569401</c:v>
                </c:pt>
                <c:pt idx="92055">
                  <c:v>0.98769263972953603</c:v>
                </c:pt>
                <c:pt idx="92056">
                  <c:v>0.99377194948731196</c:v>
                </c:pt>
                <c:pt idx="92057">
                  <c:v>0.98773133812693403</c:v>
                </c:pt>
                <c:pt idx="92058">
                  <c:v>0.99161184336822905</c:v>
                </c:pt>
                <c:pt idx="92059">
                  <c:v>0.99009416482038703</c:v>
                </c:pt>
                <c:pt idx="92060">
                  <c:v>0.98936179707558303</c:v>
                </c:pt>
                <c:pt idx="92061">
                  <c:v>0.99133050683767499</c:v>
                </c:pt>
                <c:pt idx="92062">
                  <c:v>0.987605484459255</c:v>
                </c:pt>
                <c:pt idx="92063">
                  <c:v>0.98819236220379902</c:v>
                </c:pt>
                <c:pt idx="92064">
                  <c:v>0.98719976962336198</c:v>
                </c:pt>
                <c:pt idx="92065">
                  <c:v>0.99151147922558702</c:v>
                </c:pt>
                <c:pt idx="92066">
                  <c:v>0.99097433055203699</c:v>
                </c:pt>
                <c:pt idx="92067">
                  <c:v>0.99027467988405304</c:v>
                </c:pt>
                <c:pt idx="92068">
                  <c:v>0.99090936728713697</c:v>
                </c:pt>
                <c:pt idx="92069">
                  <c:v>0.99394437138928404</c:v>
                </c:pt>
                <c:pt idx="92070">
                  <c:v>0.99178946890145103</c:v>
                </c:pt>
                <c:pt idx="92071">
                  <c:v>0.99062813586735399</c:v>
                </c:pt>
                <c:pt idx="92072">
                  <c:v>0.99297245752931096</c:v>
                </c:pt>
                <c:pt idx="92073">
                  <c:v>0.98802159430347203</c:v>
                </c:pt>
                <c:pt idx="92074">
                  <c:v>0.99221144219512003</c:v>
                </c:pt>
                <c:pt idx="92075">
                  <c:v>0.98868070820242204</c:v>
                </c:pt>
                <c:pt idx="92076">
                  <c:v>0.99396688162684899</c:v>
                </c:pt>
                <c:pt idx="92077">
                  <c:v>0.98957568046199396</c:v>
                </c:pt>
                <c:pt idx="92078">
                  <c:v>0.98981154989869502</c:v>
                </c:pt>
                <c:pt idx="92079">
                  <c:v>0.99083805559178395</c:v>
                </c:pt>
                <c:pt idx="92080">
                  <c:v>0.98915817711848997</c:v>
                </c:pt>
                <c:pt idx="92081">
                  <c:v>0.98926638413215595</c:v>
                </c:pt>
                <c:pt idx="92082">
                  <c:v>0.99046998281529897</c:v>
                </c:pt>
                <c:pt idx="92083">
                  <c:v>0.99134643355312402</c:v>
                </c:pt>
                <c:pt idx="92084">
                  <c:v>0.98856707265860899</c:v>
                </c:pt>
                <c:pt idx="92085">
                  <c:v>0.98963728719279698</c:v>
                </c:pt>
                <c:pt idx="92086">
                  <c:v>0.98790630758151099</c:v>
                </c:pt>
                <c:pt idx="92087">
                  <c:v>0.99093757613803601</c:v>
                </c:pt>
                <c:pt idx="92088">
                  <c:v>0.99083684116208803</c:v>
                </c:pt>
                <c:pt idx="92089">
                  <c:v>0.98765619823416095</c:v>
                </c:pt>
                <c:pt idx="92090">
                  <c:v>0.99008004614796896</c:v>
                </c:pt>
                <c:pt idx="92091">
                  <c:v>0.98950258558215198</c:v>
                </c:pt>
                <c:pt idx="92092">
                  <c:v>0.99082797361242503</c:v>
                </c:pt>
                <c:pt idx="92093">
                  <c:v>0.99095801179139797</c:v>
                </c:pt>
                <c:pt idx="92094">
                  <c:v>0.99351666385807602</c:v>
                </c:pt>
                <c:pt idx="92095">
                  <c:v>0.98895352475353004</c:v>
                </c:pt>
                <c:pt idx="92096">
                  <c:v>0.99162743523736696</c:v>
                </c:pt>
                <c:pt idx="92097">
                  <c:v>0.99096314895274096</c:v>
                </c:pt>
                <c:pt idx="92098">
                  <c:v>0.99035686065045603</c:v>
                </c:pt>
                <c:pt idx="92099">
                  <c:v>0.98929830894813198</c:v>
                </c:pt>
                <c:pt idx="92100">
                  <c:v>0.98906590956437002</c:v>
                </c:pt>
                <c:pt idx="92101">
                  <c:v>0.99148021391786501</c:v>
                </c:pt>
                <c:pt idx="92102">
                  <c:v>0.98864969585461104</c:v>
                </c:pt>
                <c:pt idx="92103">
                  <c:v>0.99130613569939996</c:v>
                </c:pt>
                <c:pt idx="92104">
                  <c:v>0.99176670853825599</c:v>
                </c:pt>
                <c:pt idx="92105">
                  <c:v>0.99322421186854104</c:v>
                </c:pt>
                <c:pt idx="92106">
                  <c:v>0.99009535119191505</c:v>
                </c:pt>
                <c:pt idx="92107">
                  <c:v>0.98839309067046799</c:v>
                </c:pt>
                <c:pt idx="92108">
                  <c:v>0.99138617037573196</c:v>
                </c:pt>
                <c:pt idx="92109">
                  <c:v>0.98839126676318301</c:v>
                </c:pt>
                <c:pt idx="92110">
                  <c:v>0.98923629789109402</c:v>
                </c:pt>
                <c:pt idx="92111">
                  <c:v>0.99279653738875095</c:v>
                </c:pt>
                <c:pt idx="92112">
                  <c:v>0.99187217640429204</c:v>
                </c:pt>
                <c:pt idx="92113">
                  <c:v>0.99240798984343803</c:v>
                </c:pt>
                <c:pt idx="92114">
                  <c:v>0.988570401806527</c:v>
                </c:pt>
                <c:pt idx="92115">
                  <c:v>0.994205016268773</c:v>
                </c:pt>
                <c:pt idx="92116">
                  <c:v>0.98795880364300703</c:v>
                </c:pt>
                <c:pt idx="92117">
                  <c:v>0.98926701814845297</c:v>
                </c:pt>
                <c:pt idx="92118">
                  <c:v>0.98970053555163595</c:v>
                </c:pt>
                <c:pt idx="92119">
                  <c:v>0.99213306049144101</c:v>
                </c:pt>
                <c:pt idx="92120">
                  <c:v>0.98903849013042899</c:v>
                </c:pt>
                <c:pt idx="92121">
                  <c:v>0.99272174651323697</c:v>
                </c:pt>
                <c:pt idx="92122">
                  <c:v>0.99044859992337897</c:v>
                </c:pt>
                <c:pt idx="92123">
                  <c:v>0.98701606560090405</c:v>
                </c:pt>
                <c:pt idx="92124">
                  <c:v>0.98873314092171904</c:v>
                </c:pt>
                <c:pt idx="92125">
                  <c:v>0.99234228233783905</c:v>
                </c:pt>
                <c:pt idx="92126">
                  <c:v>0.99144075184178204</c:v>
                </c:pt>
                <c:pt idx="92127">
                  <c:v>0.98765569068340897</c:v>
                </c:pt>
                <c:pt idx="92128">
                  <c:v>0.99329459901169204</c:v>
                </c:pt>
                <c:pt idx="92129">
                  <c:v>0.99492396617776702</c:v>
                </c:pt>
                <c:pt idx="92130">
                  <c:v>0.98848477792844403</c:v>
                </c:pt>
                <c:pt idx="92131">
                  <c:v>0.98887035345646002</c:v>
                </c:pt>
                <c:pt idx="92132">
                  <c:v>0.99416497178472296</c:v>
                </c:pt>
                <c:pt idx="92133">
                  <c:v>0.98857217322676105</c:v>
                </c:pt>
                <c:pt idx="92134">
                  <c:v>0.98678391537024002</c:v>
                </c:pt>
                <c:pt idx="92135">
                  <c:v>0.99202952799275002</c:v>
                </c:pt>
                <c:pt idx="92136">
                  <c:v>0.98954369005309595</c:v>
                </c:pt>
                <c:pt idx="92137">
                  <c:v>0.98869496685118696</c:v>
                </c:pt>
                <c:pt idx="92138">
                  <c:v>0.99257785194023296</c:v>
                </c:pt>
                <c:pt idx="92139">
                  <c:v>0.99190308758434798</c:v>
                </c:pt>
                <c:pt idx="92140">
                  <c:v>0.99048411070264397</c:v>
                </c:pt>
                <c:pt idx="92141">
                  <c:v>0.99036419426648603</c:v>
                </c:pt>
                <c:pt idx="92142">
                  <c:v>0.99098637577877002</c:v>
                </c:pt>
                <c:pt idx="92143">
                  <c:v>0.98903545116855496</c:v>
                </c:pt>
                <c:pt idx="92144">
                  <c:v>0.99391749783251404</c:v>
                </c:pt>
                <c:pt idx="92145">
                  <c:v>0.98998423030190696</c:v>
                </c:pt>
                <c:pt idx="92146">
                  <c:v>0.989681646720736</c:v>
                </c:pt>
                <c:pt idx="92147">
                  <c:v>0.99150938800733901</c:v>
                </c:pt>
                <c:pt idx="92148">
                  <c:v>0.989610278548955</c:v>
                </c:pt>
                <c:pt idx="92149">
                  <c:v>0.99306756582663502</c:v>
                </c:pt>
                <c:pt idx="92150">
                  <c:v>0.98697049175167095</c:v>
                </c:pt>
                <c:pt idx="92151">
                  <c:v>0.99213225326806898</c:v>
                </c:pt>
                <c:pt idx="92152">
                  <c:v>0.98943837363528497</c:v>
                </c:pt>
                <c:pt idx="92153">
                  <c:v>0.98795443659730797</c:v>
                </c:pt>
                <c:pt idx="92154">
                  <c:v>0.990780306283219</c:v>
                </c:pt>
                <c:pt idx="92155">
                  <c:v>0.99323458051188895</c:v>
                </c:pt>
                <c:pt idx="92156">
                  <c:v>0.98839396342214403</c:v>
                </c:pt>
                <c:pt idx="92157">
                  <c:v>0.99054507752504095</c:v>
                </c:pt>
                <c:pt idx="92158">
                  <c:v>0.99326690871340495</c:v>
                </c:pt>
                <c:pt idx="92159">
                  <c:v>0.98945812551265699</c:v>
                </c:pt>
                <c:pt idx="92160">
                  <c:v>0.99403643929621299</c:v>
                </c:pt>
                <c:pt idx="92161">
                  <c:v>0.98944170529493702</c:v>
                </c:pt>
                <c:pt idx="92162">
                  <c:v>0.98890527532872396</c:v>
                </c:pt>
                <c:pt idx="92163">
                  <c:v>0.99287047340906898</c:v>
                </c:pt>
                <c:pt idx="92164">
                  <c:v>0.98805027125863498</c:v>
                </c:pt>
                <c:pt idx="92165">
                  <c:v>0.99117675694301</c:v>
                </c:pt>
                <c:pt idx="92166">
                  <c:v>0.99332134927925597</c:v>
                </c:pt>
                <c:pt idx="92167">
                  <c:v>0.99029259225085098</c:v>
                </c:pt>
                <c:pt idx="92168">
                  <c:v>0.98976652002296805</c:v>
                </c:pt>
                <c:pt idx="92169">
                  <c:v>0.98877660918513399</c:v>
                </c:pt>
                <c:pt idx="92170">
                  <c:v>0.99037123238865299</c:v>
                </c:pt>
                <c:pt idx="92171">
                  <c:v>0.99017623683715295</c:v>
                </c:pt>
                <c:pt idx="92172">
                  <c:v>0.99059386345341804</c:v>
                </c:pt>
                <c:pt idx="92173">
                  <c:v>0.98717702982427302</c:v>
                </c:pt>
                <c:pt idx="92174">
                  <c:v>0.99277678745002795</c:v>
                </c:pt>
                <c:pt idx="92175">
                  <c:v>0.98772710349745996</c:v>
                </c:pt>
                <c:pt idx="92176">
                  <c:v>0.99126735375241404</c:v>
                </c:pt>
                <c:pt idx="92177">
                  <c:v>0.98912984666894799</c:v>
                </c:pt>
                <c:pt idx="92178">
                  <c:v>0.98947109555522506</c:v>
                </c:pt>
                <c:pt idx="92179">
                  <c:v>0.994074456248494</c:v>
                </c:pt>
                <c:pt idx="92180">
                  <c:v>0.98969417397274895</c:v>
                </c:pt>
                <c:pt idx="92181">
                  <c:v>0.98813310008066202</c:v>
                </c:pt>
                <c:pt idx="92182">
                  <c:v>0.99256947161060305</c:v>
                </c:pt>
                <c:pt idx="92183">
                  <c:v>0.99228391586260301</c:v>
                </c:pt>
                <c:pt idx="92184">
                  <c:v>0.99091867133572298</c:v>
                </c:pt>
                <c:pt idx="92185">
                  <c:v>0.99029816292518502</c:v>
                </c:pt>
                <c:pt idx="92186">
                  <c:v>0.99274062427301202</c:v>
                </c:pt>
                <c:pt idx="92187">
                  <c:v>0.98955577349789403</c:v>
                </c:pt>
                <c:pt idx="92188">
                  <c:v>0.99142117440839705</c:v>
                </c:pt>
                <c:pt idx="92189">
                  <c:v>0.99079857262648197</c:v>
                </c:pt>
                <c:pt idx="92190">
                  <c:v>0.98947555047707603</c:v>
                </c:pt>
                <c:pt idx="92191">
                  <c:v>0.99293314833526702</c:v>
                </c:pt>
                <c:pt idx="92192">
                  <c:v>0.98853914446264202</c:v>
                </c:pt>
                <c:pt idx="92193">
                  <c:v>0.99001480566639899</c:v>
                </c:pt>
                <c:pt idx="92194">
                  <c:v>0.99173126503669495</c:v>
                </c:pt>
                <c:pt idx="92195">
                  <c:v>0.99167653133737499</c:v>
                </c:pt>
                <c:pt idx="92196">
                  <c:v>0.988263029077592</c:v>
                </c:pt>
                <c:pt idx="92197">
                  <c:v>0.98761166422778501</c:v>
                </c:pt>
                <c:pt idx="92198">
                  <c:v>0.98737094979967299</c:v>
                </c:pt>
                <c:pt idx="92199">
                  <c:v>0.99085662980007605</c:v>
                </c:pt>
                <c:pt idx="92200">
                  <c:v>0.99334934552078902</c:v>
                </c:pt>
                <c:pt idx="92201">
                  <c:v>0.98930200764117104</c:v>
                </c:pt>
                <c:pt idx="92202">
                  <c:v>0.98763481267326303</c:v>
                </c:pt>
                <c:pt idx="92203">
                  <c:v>0.99294672862359101</c:v>
                </c:pt>
                <c:pt idx="92204">
                  <c:v>0.99050840487484404</c:v>
                </c:pt>
                <c:pt idx="92205">
                  <c:v>0.99036536242659201</c:v>
                </c:pt>
                <c:pt idx="92206">
                  <c:v>0.98990930794423504</c:v>
                </c:pt>
                <c:pt idx="92207">
                  <c:v>0.99336546628366795</c:v>
                </c:pt>
                <c:pt idx="92208">
                  <c:v>0.99359013171740795</c:v>
                </c:pt>
                <c:pt idx="92209">
                  <c:v>0.98735957268470298</c:v>
                </c:pt>
                <c:pt idx="92210">
                  <c:v>0.99270917355494703</c:v>
                </c:pt>
                <c:pt idx="92211">
                  <c:v>0.99304357121906395</c:v>
                </c:pt>
                <c:pt idx="92212">
                  <c:v>0.99159874316139496</c:v>
                </c:pt>
                <c:pt idx="92213">
                  <c:v>0.99161409525890198</c:v>
                </c:pt>
                <c:pt idx="92214">
                  <c:v>0.99363986271155302</c:v>
                </c:pt>
                <c:pt idx="92215">
                  <c:v>0.989849598757785</c:v>
                </c:pt>
                <c:pt idx="92216">
                  <c:v>0.98898036673130296</c:v>
                </c:pt>
                <c:pt idx="92217">
                  <c:v>0.98763838542157401</c:v>
                </c:pt>
                <c:pt idx="92218">
                  <c:v>0.99141896219942804</c:v>
                </c:pt>
                <c:pt idx="92219">
                  <c:v>0.99283671749013702</c:v>
                </c:pt>
                <c:pt idx="92220">
                  <c:v>0.99335963314071696</c:v>
                </c:pt>
                <c:pt idx="92221">
                  <c:v>0.98876971209675601</c:v>
                </c:pt>
                <c:pt idx="92222">
                  <c:v>0.98752010415997504</c:v>
                </c:pt>
                <c:pt idx="92223">
                  <c:v>0.99262929813691203</c:v>
                </c:pt>
                <c:pt idx="92224">
                  <c:v>0.99095220519614202</c:v>
                </c:pt>
                <c:pt idx="92225">
                  <c:v>0.99039142375221001</c:v>
                </c:pt>
                <c:pt idx="92226">
                  <c:v>0.99208266010981006</c:v>
                </c:pt>
                <c:pt idx="92227">
                  <c:v>0.99017073377565401</c:v>
                </c:pt>
                <c:pt idx="92228">
                  <c:v>0.99132099476648705</c:v>
                </c:pt>
                <c:pt idx="92229">
                  <c:v>0.98873160813187499</c:v>
                </c:pt>
                <c:pt idx="92230">
                  <c:v>0.99097781532843499</c:v>
                </c:pt>
                <c:pt idx="92231">
                  <c:v>0.98694155924441795</c:v>
                </c:pt>
                <c:pt idx="92232">
                  <c:v>0.98964050872391696</c:v>
                </c:pt>
                <c:pt idx="92233">
                  <c:v>0.98970331253511501</c:v>
                </c:pt>
                <c:pt idx="92234">
                  <c:v>0.98737691858383603</c:v>
                </c:pt>
                <c:pt idx="92235">
                  <c:v>0.99134460261193702</c:v>
                </c:pt>
                <c:pt idx="92236">
                  <c:v>0.99180240435985301</c:v>
                </c:pt>
                <c:pt idx="92237">
                  <c:v>0.98916858551720499</c:v>
                </c:pt>
                <c:pt idx="92238">
                  <c:v>0.99172851029350195</c:v>
                </c:pt>
                <c:pt idx="92239">
                  <c:v>0.99276028840689301</c:v>
                </c:pt>
                <c:pt idx="92240">
                  <c:v>0.99009357943697895</c:v>
                </c:pt>
                <c:pt idx="92241">
                  <c:v>0.99039687071764404</c:v>
                </c:pt>
                <c:pt idx="92242">
                  <c:v>0.98919011494595999</c:v>
                </c:pt>
                <c:pt idx="92243">
                  <c:v>0.99137958488389399</c:v>
                </c:pt>
                <c:pt idx="92244">
                  <c:v>0.99251957528884605</c:v>
                </c:pt>
                <c:pt idx="92245">
                  <c:v>0.98982967526445498</c:v>
                </c:pt>
                <c:pt idx="92246">
                  <c:v>0.98839210032115499</c:v>
                </c:pt>
                <c:pt idx="92247">
                  <c:v>0.98761399915150805</c:v>
                </c:pt>
                <c:pt idx="92248">
                  <c:v>0.98847287426587205</c:v>
                </c:pt>
                <c:pt idx="92249">
                  <c:v>0.98898762730183298</c:v>
                </c:pt>
                <c:pt idx="92250">
                  <c:v>0.99283473456895199</c:v>
                </c:pt>
                <c:pt idx="92251">
                  <c:v>0.98824940767938496</c:v>
                </c:pt>
                <c:pt idx="92252">
                  <c:v>0.99025940751229902</c:v>
                </c:pt>
                <c:pt idx="92253">
                  <c:v>0.98809454441858702</c:v>
                </c:pt>
                <c:pt idx="92254">
                  <c:v>0.98985596990874403</c:v>
                </c:pt>
                <c:pt idx="92255">
                  <c:v>0.99234735399972096</c:v>
                </c:pt>
                <c:pt idx="92256">
                  <c:v>0.99200223703359303</c:v>
                </c:pt>
                <c:pt idx="92257">
                  <c:v>0.98767070524336997</c:v>
                </c:pt>
                <c:pt idx="92258">
                  <c:v>0.98855653421148104</c:v>
                </c:pt>
                <c:pt idx="92259">
                  <c:v>0.99099246255340401</c:v>
                </c:pt>
                <c:pt idx="92260">
                  <c:v>0.99123328439395197</c:v>
                </c:pt>
                <c:pt idx="92261">
                  <c:v>0.99234751808126198</c:v>
                </c:pt>
                <c:pt idx="92262">
                  <c:v>0.98924304610146296</c:v>
                </c:pt>
                <c:pt idx="92263">
                  <c:v>0.99083842619891505</c:v>
                </c:pt>
                <c:pt idx="92264">
                  <c:v>0.98673841112025396</c:v>
                </c:pt>
                <c:pt idx="92265">
                  <c:v>0.991069866557864</c:v>
                </c:pt>
                <c:pt idx="92266">
                  <c:v>0.99160449312310295</c:v>
                </c:pt>
                <c:pt idx="92267">
                  <c:v>0.98996048106254997</c:v>
                </c:pt>
                <c:pt idx="92268">
                  <c:v>0.99035153550779798</c:v>
                </c:pt>
                <c:pt idx="92269">
                  <c:v>0.98790764521240904</c:v>
                </c:pt>
                <c:pt idx="92270">
                  <c:v>0.98839757209602797</c:v>
                </c:pt>
                <c:pt idx="92271">
                  <c:v>0.99115264915687995</c:v>
                </c:pt>
                <c:pt idx="92272">
                  <c:v>0.99275162299110198</c:v>
                </c:pt>
                <c:pt idx="92273">
                  <c:v>0.98682381441671396</c:v>
                </c:pt>
                <c:pt idx="92274">
                  <c:v>0.99374849273268695</c:v>
                </c:pt>
                <c:pt idx="92275">
                  <c:v>0.98578548696842905</c:v>
                </c:pt>
                <c:pt idx="92276">
                  <c:v>0.994034417513736</c:v>
                </c:pt>
                <c:pt idx="92277">
                  <c:v>0.98851623865513005</c:v>
                </c:pt>
                <c:pt idx="92278">
                  <c:v>0.98891702615435795</c:v>
                </c:pt>
                <c:pt idx="92279">
                  <c:v>0.98878495959020996</c:v>
                </c:pt>
                <c:pt idx="92280">
                  <c:v>0.98763551684045603</c:v>
                </c:pt>
                <c:pt idx="92281">
                  <c:v>0.99222827402251002</c:v>
                </c:pt>
                <c:pt idx="92282">
                  <c:v>0.99188484546483002</c:v>
                </c:pt>
                <c:pt idx="92283">
                  <c:v>0.98875299739142097</c:v>
                </c:pt>
                <c:pt idx="92284">
                  <c:v>0.98836639296571205</c:v>
                </c:pt>
                <c:pt idx="92285">
                  <c:v>0.99005944464560702</c:v>
                </c:pt>
                <c:pt idx="92286">
                  <c:v>0.98889921430522898</c:v>
                </c:pt>
                <c:pt idx="92287">
                  <c:v>0.98987734529674398</c:v>
                </c:pt>
                <c:pt idx="92288">
                  <c:v>0.99331648490213498</c:v>
                </c:pt>
                <c:pt idx="92289">
                  <c:v>0.98831787703719098</c:v>
                </c:pt>
                <c:pt idx="92290">
                  <c:v>0.98711955984209498</c:v>
                </c:pt>
                <c:pt idx="92291">
                  <c:v>0.99275127932061802</c:v>
                </c:pt>
                <c:pt idx="92292">
                  <c:v>0.98840306486003504</c:v>
                </c:pt>
                <c:pt idx="92293">
                  <c:v>0.98793076421588799</c:v>
                </c:pt>
                <c:pt idx="92294">
                  <c:v>0.98937770287405502</c:v>
                </c:pt>
                <c:pt idx="92295">
                  <c:v>0.98808065940182099</c:v>
                </c:pt>
                <c:pt idx="92296">
                  <c:v>0.99024312946520598</c:v>
                </c:pt>
                <c:pt idx="92297">
                  <c:v>0.99111376511545002</c:v>
                </c:pt>
                <c:pt idx="92298">
                  <c:v>0.98849325568520696</c:v>
                </c:pt>
                <c:pt idx="92299">
                  <c:v>0.99102453266694701</c:v>
                </c:pt>
                <c:pt idx="92300">
                  <c:v>0.987929860742359</c:v>
                </c:pt>
                <c:pt idx="92301">
                  <c:v>0.99122003722461205</c:v>
                </c:pt>
                <c:pt idx="92302">
                  <c:v>0.98814018080242305</c:v>
                </c:pt>
                <c:pt idx="92303">
                  <c:v>0.98742529712942495</c:v>
                </c:pt>
                <c:pt idx="92304">
                  <c:v>0.99102382359992103</c:v>
                </c:pt>
                <c:pt idx="92305">
                  <c:v>0.99072476863148995</c:v>
                </c:pt>
                <c:pt idx="92306">
                  <c:v>0.99324728776538895</c:v>
                </c:pt>
                <c:pt idx="92307">
                  <c:v>0.98977038202797996</c:v>
                </c:pt>
                <c:pt idx="92308">
                  <c:v>0.99336744875875105</c:v>
                </c:pt>
                <c:pt idx="92309">
                  <c:v>0.99111266161695399</c:v>
                </c:pt>
                <c:pt idx="92310">
                  <c:v>0.99248299613727897</c:v>
                </c:pt>
                <c:pt idx="92311">
                  <c:v>0.98836920223345204</c:v>
                </c:pt>
                <c:pt idx="92312">
                  <c:v>0.98659209611199905</c:v>
                </c:pt>
                <c:pt idx="92313">
                  <c:v>0.98578268087054299</c:v>
                </c:pt>
                <c:pt idx="92314">
                  <c:v>0.98911491833101095</c:v>
                </c:pt>
                <c:pt idx="92315">
                  <c:v>0.98769259325926995</c:v>
                </c:pt>
                <c:pt idx="92316">
                  <c:v>0.98729355653208395</c:v>
                </c:pt>
                <c:pt idx="92317">
                  <c:v>0.990362106381242</c:v>
                </c:pt>
                <c:pt idx="92318">
                  <c:v>0.99241779413255005</c:v>
                </c:pt>
                <c:pt idx="92319">
                  <c:v>0.99110964098781695</c:v>
                </c:pt>
                <c:pt idx="92320">
                  <c:v>0.98872789433169095</c:v>
                </c:pt>
                <c:pt idx="92321">
                  <c:v>0.99322378685801604</c:v>
                </c:pt>
                <c:pt idx="92322">
                  <c:v>0.99043314677260597</c:v>
                </c:pt>
                <c:pt idx="92323">
                  <c:v>0.99347348204129204</c:v>
                </c:pt>
                <c:pt idx="92324">
                  <c:v>0.99453571875354996</c:v>
                </c:pt>
                <c:pt idx="92325">
                  <c:v>0.98940133631198401</c:v>
                </c:pt>
                <c:pt idx="92326">
                  <c:v>0.98877542252930395</c:v>
                </c:pt>
                <c:pt idx="92327">
                  <c:v>0.99283425341493903</c:v>
                </c:pt>
                <c:pt idx="92328">
                  <c:v>0.99014296965298598</c:v>
                </c:pt>
                <c:pt idx="92329">
                  <c:v>0.98712486101152497</c:v>
                </c:pt>
                <c:pt idx="92330">
                  <c:v>0.99060972350163701</c:v>
                </c:pt>
                <c:pt idx="92331">
                  <c:v>0.98860873849976605</c:v>
                </c:pt>
                <c:pt idx="92332">
                  <c:v>0.99241408543165599</c:v>
                </c:pt>
                <c:pt idx="92333">
                  <c:v>0.988862319346407</c:v>
                </c:pt>
                <c:pt idx="92334">
                  <c:v>0.98814774486655998</c:v>
                </c:pt>
                <c:pt idx="92335">
                  <c:v>0.99301428593639696</c:v>
                </c:pt>
                <c:pt idx="92336">
                  <c:v>0.990034212003019</c:v>
                </c:pt>
                <c:pt idx="92337">
                  <c:v>0.99315551896527698</c:v>
                </c:pt>
                <c:pt idx="92338">
                  <c:v>0.99429104224101394</c:v>
                </c:pt>
                <c:pt idx="92339">
                  <c:v>0.98905746586945098</c:v>
                </c:pt>
                <c:pt idx="92340">
                  <c:v>0.99122025862017504</c:v>
                </c:pt>
                <c:pt idx="92341">
                  <c:v>0.99117632870210803</c:v>
                </c:pt>
                <c:pt idx="92342">
                  <c:v>0.98956719126346104</c:v>
                </c:pt>
                <c:pt idx="92343">
                  <c:v>0.993570786076035</c:v>
                </c:pt>
                <c:pt idx="92344">
                  <c:v>0.98848792399096197</c:v>
                </c:pt>
                <c:pt idx="92345">
                  <c:v>0.99312864495969699</c:v>
                </c:pt>
                <c:pt idx="92346">
                  <c:v>0.98935463560982395</c:v>
                </c:pt>
                <c:pt idx="92347">
                  <c:v>0.99320825521493195</c:v>
                </c:pt>
                <c:pt idx="92348">
                  <c:v>0.98648086045679095</c:v>
                </c:pt>
                <c:pt idx="92349">
                  <c:v>0.99053142527731397</c:v>
                </c:pt>
                <c:pt idx="92350">
                  <c:v>0.989972561333889</c:v>
                </c:pt>
                <c:pt idx="92351">
                  <c:v>0.99010640376450199</c:v>
                </c:pt>
                <c:pt idx="92352">
                  <c:v>0.993240805438251</c:v>
                </c:pt>
                <c:pt idx="92353">
                  <c:v>0.98958334457775898</c:v>
                </c:pt>
                <c:pt idx="92354">
                  <c:v>0.99194408510697696</c:v>
                </c:pt>
                <c:pt idx="92355">
                  <c:v>0.99348581670521097</c:v>
                </c:pt>
                <c:pt idx="92356">
                  <c:v>0.99059046798557404</c:v>
                </c:pt>
                <c:pt idx="92357">
                  <c:v>0.98964284165213401</c:v>
                </c:pt>
                <c:pt idx="92358">
                  <c:v>0.98954421351570099</c:v>
                </c:pt>
                <c:pt idx="92359">
                  <c:v>0.99234433256612198</c:v>
                </c:pt>
                <c:pt idx="92360">
                  <c:v>0.99099471679804596</c:v>
                </c:pt>
                <c:pt idx="92361">
                  <c:v>0.988132830688776</c:v>
                </c:pt>
                <c:pt idx="92362">
                  <c:v>0.99016486224076505</c:v>
                </c:pt>
                <c:pt idx="92363">
                  <c:v>0.99419189471482905</c:v>
                </c:pt>
                <c:pt idx="92364">
                  <c:v>0.98705411179000002</c:v>
                </c:pt>
                <c:pt idx="92365">
                  <c:v>0.99189744675097202</c:v>
                </c:pt>
                <c:pt idx="92366">
                  <c:v>0.98905642201192101</c:v>
                </c:pt>
                <c:pt idx="92367">
                  <c:v>0.99108090720339903</c:v>
                </c:pt>
                <c:pt idx="92368">
                  <c:v>0.98892397753171601</c:v>
                </c:pt>
                <c:pt idx="92369">
                  <c:v>0.98661500802277502</c:v>
                </c:pt>
                <c:pt idx="92370">
                  <c:v>0.99265340869127505</c:v>
                </c:pt>
                <c:pt idx="92371">
                  <c:v>0.98760479079626695</c:v>
                </c:pt>
                <c:pt idx="92372">
                  <c:v>0.98606779908275</c:v>
                </c:pt>
                <c:pt idx="92373">
                  <c:v>0.99189447652991103</c:v>
                </c:pt>
                <c:pt idx="92374">
                  <c:v>0.986931657776289</c:v>
                </c:pt>
                <c:pt idx="92375">
                  <c:v>0.99409873405064497</c:v>
                </c:pt>
                <c:pt idx="92376">
                  <c:v>0.98614886637681298</c:v>
                </c:pt>
                <c:pt idx="92377">
                  <c:v>0.98973795572610002</c:v>
                </c:pt>
                <c:pt idx="92378">
                  <c:v>0.99347964001493705</c:v>
                </c:pt>
                <c:pt idx="92379">
                  <c:v>0.99243650975235498</c:v>
                </c:pt>
                <c:pt idx="92380">
                  <c:v>0.98806219459549205</c:v>
                </c:pt>
                <c:pt idx="92381">
                  <c:v>0.98831344666384502</c:v>
                </c:pt>
                <c:pt idx="92382">
                  <c:v>0.99407864156954995</c:v>
                </c:pt>
                <c:pt idx="92383">
                  <c:v>0.98819735765472805</c:v>
                </c:pt>
                <c:pt idx="92384">
                  <c:v>0.98742993244073995</c:v>
                </c:pt>
                <c:pt idx="92385">
                  <c:v>0.99181764745975198</c:v>
                </c:pt>
                <c:pt idx="92386">
                  <c:v>0.99033867933536901</c:v>
                </c:pt>
                <c:pt idx="92387">
                  <c:v>0.993265188621406</c:v>
                </c:pt>
                <c:pt idx="92388">
                  <c:v>0.98787102563118401</c:v>
                </c:pt>
                <c:pt idx="92389">
                  <c:v>0.98717070921955896</c:v>
                </c:pt>
                <c:pt idx="92390">
                  <c:v>0.98793116750604804</c:v>
                </c:pt>
                <c:pt idx="92391">
                  <c:v>0.99275054112524996</c:v>
                </c:pt>
                <c:pt idx="92392">
                  <c:v>0.98882903431515101</c:v>
                </c:pt>
                <c:pt idx="92393">
                  <c:v>0.98993933693733804</c:v>
                </c:pt>
                <c:pt idx="92394">
                  <c:v>0.98745971847435898</c:v>
                </c:pt>
                <c:pt idx="92395">
                  <c:v>0.99109372495941195</c:v>
                </c:pt>
                <c:pt idx="92396">
                  <c:v>0.99219055500912101</c:v>
                </c:pt>
                <c:pt idx="92397">
                  <c:v>0.99272219084054103</c:v>
                </c:pt>
                <c:pt idx="92398">
                  <c:v>0.98870887295319498</c:v>
                </c:pt>
                <c:pt idx="92399">
                  <c:v>0.98771075694712895</c:v>
                </c:pt>
                <c:pt idx="92400">
                  <c:v>0.99205642866751398</c:v>
                </c:pt>
                <c:pt idx="92401">
                  <c:v>0.99180809859050001</c:v>
                </c:pt>
                <c:pt idx="92402">
                  <c:v>0.98903445840870297</c:v>
                </c:pt>
                <c:pt idx="92403">
                  <c:v>0.99081022612845204</c:v>
                </c:pt>
                <c:pt idx="92404">
                  <c:v>0.98869581260489703</c:v>
                </c:pt>
                <c:pt idx="92405">
                  <c:v>0.98789122516079497</c:v>
                </c:pt>
                <c:pt idx="92406">
                  <c:v>0.98782720729680296</c:v>
                </c:pt>
                <c:pt idx="92407">
                  <c:v>0.98697910577528503</c:v>
                </c:pt>
                <c:pt idx="92408">
                  <c:v>0.99055145936586297</c:v>
                </c:pt>
                <c:pt idx="92409">
                  <c:v>0.989933659657663</c:v>
                </c:pt>
                <c:pt idx="92410">
                  <c:v>0.98868072941252905</c:v>
                </c:pt>
                <c:pt idx="92411">
                  <c:v>0.99146215476517696</c:v>
                </c:pt>
                <c:pt idx="92412">
                  <c:v>0.990794982542895</c:v>
                </c:pt>
                <c:pt idx="92413">
                  <c:v>0.99292500780368997</c:v>
                </c:pt>
                <c:pt idx="92414">
                  <c:v>0.98996715725453899</c:v>
                </c:pt>
                <c:pt idx="92415">
                  <c:v>0.98937683866715398</c:v>
                </c:pt>
                <c:pt idx="92416">
                  <c:v>0.991406186523761</c:v>
                </c:pt>
                <c:pt idx="92417">
                  <c:v>0.98603713602336196</c:v>
                </c:pt>
                <c:pt idx="92418">
                  <c:v>0.99277237236826299</c:v>
                </c:pt>
                <c:pt idx="92419">
                  <c:v>0.988323529687126</c:v>
                </c:pt>
                <c:pt idx="92420">
                  <c:v>0.98760934432287795</c:v>
                </c:pt>
                <c:pt idx="92421">
                  <c:v>0.98877979242547198</c:v>
                </c:pt>
                <c:pt idx="92422">
                  <c:v>0.98809774521363902</c:v>
                </c:pt>
                <c:pt idx="92423">
                  <c:v>0.99179382857329501</c:v>
                </c:pt>
                <c:pt idx="92424">
                  <c:v>0.99320393110265504</c:v>
                </c:pt>
                <c:pt idx="92425">
                  <c:v>0.98872285826119499</c:v>
                </c:pt>
                <c:pt idx="92426">
                  <c:v>0.98729193311567998</c:v>
                </c:pt>
                <c:pt idx="92427">
                  <c:v>0.986925744484205</c:v>
                </c:pt>
                <c:pt idx="92428">
                  <c:v>0.99125916033446504</c:v>
                </c:pt>
                <c:pt idx="92429">
                  <c:v>0.99123676185609799</c:v>
                </c:pt>
                <c:pt idx="92430">
                  <c:v>0.98880119193194504</c:v>
                </c:pt>
                <c:pt idx="92431">
                  <c:v>0.99019375618707395</c:v>
                </c:pt>
                <c:pt idx="92432">
                  <c:v>0.98756059885754699</c:v>
                </c:pt>
                <c:pt idx="92433">
                  <c:v>0.987690375339357</c:v>
                </c:pt>
                <c:pt idx="92434">
                  <c:v>0.99360928937866</c:v>
                </c:pt>
                <c:pt idx="92435">
                  <c:v>0.98714766398207698</c:v>
                </c:pt>
                <c:pt idx="92436">
                  <c:v>0.99194645820514604</c:v>
                </c:pt>
                <c:pt idx="92437">
                  <c:v>0.98711142648100103</c:v>
                </c:pt>
                <c:pt idx="92438">
                  <c:v>0.99207448948771504</c:v>
                </c:pt>
                <c:pt idx="92439">
                  <c:v>0.99002153264005799</c:v>
                </c:pt>
                <c:pt idx="92440">
                  <c:v>0.98846138892426505</c:v>
                </c:pt>
                <c:pt idx="92441">
                  <c:v>0.98924300979253099</c:v>
                </c:pt>
                <c:pt idx="92442">
                  <c:v>0.99147752747057605</c:v>
                </c:pt>
                <c:pt idx="92443">
                  <c:v>0.98868116490352198</c:v>
                </c:pt>
                <c:pt idx="92444">
                  <c:v>0.99360819974113501</c:v>
                </c:pt>
                <c:pt idx="92445">
                  <c:v>0.98758009769034605</c:v>
                </c:pt>
                <c:pt idx="92446">
                  <c:v>0.98918957326874701</c:v>
                </c:pt>
                <c:pt idx="92447">
                  <c:v>0.99056830179653299</c:v>
                </c:pt>
                <c:pt idx="92448">
                  <c:v>0.990452652995224</c:v>
                </c:pt>
                <c:pt idx="92449">
                  <c:v>0.99295922126823399</c:v>
                </c:pt>
                <c:pt idx="92450">
                  <c:v>0.98651660119779905</c:v>
                </c:pt>
                <c:pt idx="92451">
                  <c:v>0.99432861886644297</c:v>
                </c:pt>
                <c:pt idx="92452">
                  <c:v>0.99182606745461799</c:v>
                </c:pt>
                <c:pt idx="92453">
                  <c:v>0.98741623849017501</c:v>
                </c:pt>
                <c:pt idx="92454">
                  <c:v>0.99536933709328801</c:v>
                </c:pt>
                <c:pt idx="92455">
                  <c:v>0.98733889326274504</c:v>
                </c:pt>
                <c:pt idx="92456">
                  <c:v>0.99010114575832797</c:v>
                </c:pt>
                <c:pt idx="92457">
                  <c:v>0.99366337911551195</c:v>
                </c:pt>
                <c:pt idx="92458">
                  <c:v>0.98785259643580703</c:v>
                </c:pt>
                <c:pt idx="92459">
                  <c:v>0.99135779611415697</c:v>
                </c:pt>
                <c:pt idx="92460">
                  <c:v>0.99332877790052299</c:v>
                </c:pt>
                <c:pt idx="92461">
                  <c:v>0.98947379416415404</c:v>
                </c:pt>
                <c:pt idx="92462">
                  <c:v>0.99200251747176404</c:v>
                </c:pt>
                <c:pt idx="92463">
                  <c:v>0.99344666847464902</c:v>
                </c:pt>
                <c:pt idx="92464">
                  <c:v>0.99151949573899301</c:v>
                </c:pt>
                <c:pt idx="92465">
                  <c:v>0.98691397289760197</c:v>
                </c:pt>
                <c:pt idx="92466">
                  <c:v>0.99032152983955002</c:v>
                </c:pt>
                <c:pt idx="92467">
                  <c:v>0.99213027069665305</c:v>
                </c:pt>
                <c:pt idx="92468">
                  <c:v>0.99208994025116304</c:v>
                </c:pt>
                <c:pt idx="92469">
                  <c:v>0.98892687714225402</c:v>
                </c:pt>
                <c:pt idx="92470">
                  <c:v>0.992986051002412</c:v>
                </c:pt>
                <c:pt idx="92471">
                  <c:v>0.98759864258485597</c:v>
                </c:pt>
                <c:pt idx="92472">
                  <c:v>0.99331130465560502</c:v>
                </c:pt>
                <c:pt idx="92473">
                  <c:v>0.99057272386280304</c:v>
                </c:pt>
                <c:pt idx="92474">
                  <c:v>0.98979058554791799</c:v>
                </c:pt>
                <c:pt idx="92475">
                  <c:v>0.98755877532004599</c:v>
                </c:pt>
                <c:pt idx="92476">
                  <c:v>0.993317772468015</c:v>
                </c:pt>
                <c:pt idx="92477">
                  <c:v>0.99109848479181095</c:v>
                </c:pt>
                <c:pt idx="92478">
                  <c:v>0.98990843549802199</c:v>
                </c:pt>
                <c:pt idx="92479">
                  <c:v>0.99018217778982298</c:v>
                </c:pt>
                <c:pt idx="92480">
                  <c:v>0.98697370971869602</c:v>
                </c:pt>
                <c:pt idx="92481">
                  <c:v>0.98891724247847101</c:v>
                </c:pt>
                <c:pt idx="92482">
                  <c:v>0.99057812022131797</c:v>
                </c:pt>
                <c:pt idx="92483">
                  <c:v>0.98776748350035304</c:v>
                </c:pt>
                <c:pt idx="92484">
                  <c:v>0.98954093062973403</c:v>
                </c:pt>
                <c:pt idx="92485">
                  <c:v>0.99163788769524897</c:v>
                </c:pt>
                <c:pt idx="92486">
                  <c:v>0.98795274519083498</c:v>
                </c:pt>
                <c:pt idx="92487">
                  <c:v>0.98809961980068395</c:v>
                </c:pt>
                <c:pt idx="92488">
                  <c:v>0.98766674432178303</c:v>
                </c:pt>
                <c:pt idx="92489">
                  <c:v>0.99209065974710697</c:v>
                </c:pt>
                <c:pt idx="92490">
                  <c:v>0.99229395715989399</c:v>
                </c:pt>
                <c:pt idx="92491">
                  <c:v>0.98916461309107695</c:v>
                </c:pt>
                <c:pt idx="92492">
                  <c:v>0.99226053801521397</c:v>
                </c:pt>
                <c:pt idx="92493">
                  <c:v>0.98846651217123005</c:v>
                </c:pt>
                <c:pt idx="92494">
                  <c:v>0.990367230281198</c:v>
                </c:pt>
                <c:pt idx="92495">
                  <c:v>0.99166559240565</c:v>
                </c:pt>
                <c:pt idx="92496">
                  <c:v>0.99113875164152299</c:v>
                </c:pt>
                <c:pt idx="92497">
                  <c:v>0.98930717044733596</c:v>
                </c:pt>
                <c:pt idx="92498">
                  <c:v>0.99078301660742896</c:v>
                </c:pt>
                <c:pt idx="92499">
                  <c:v>0.99097139440878901</c:v>
                </c:pt>
                <c:pt idx="92500">
                  <c:v>0.987016056541279</c:v>
                </c:pt>
                <c:pt idx="92501">
                  <c:v>0.99022402263139597</c:v>
                </c:pt>
                <c:pt idx="92502">
                  <c:v>0.99254367338528604</c:v>
                </c:pt>
                <c:pt idx="92503">
                  <c:v>0.98874343013454002</c:v>
                </c:pt>
                <c:pt idx="92504">
                  <c:v>0.99316399600791805</c:v>
                </c:pt>
                <c:pt idx="92505">
                  <c:v>0.98879645594307097</c:v>
                </c:pt>
                <c:pt idx="92506">
                  <c:v>0.98876713906924596</c:v>
                </c:pt>
                <c:pt idx="92507">
                  <c:v>0.99101376115636597</c:v>
                </c:pt>
                <c:pt idx="92508">
                  <c:v>0.99186151122562305</c:v>
                </c:pt>
                <c:pt idx="92509">
                  <c:v>0.99284338159298202</c:v>
                </c:pt>
                <c:pt idx="92510">
                  <c:v>0.99182914040208203</c:v>
                </c:pt>
                <c:pt idx="92511">
                  <c:v>0.99157505275352598</c:v>
                </c:pt>
                <c:pt idx="92512">
                  <c:v>0.99177537831289997</c:v>
                </c:pt>
                <c:pt idx="92513">
                  <c:v>0.990824837724809</c:v>
                </c:pt>
                <c:pt idx="92514">
                  <c:v>0.99074736387471496</c:v>
                </c:pt>
                <c:pt idx="92515">
                  <c:v>0.98872051983506803</c:v>
                </c:pt>
                <c:pt idx="92516">
                  <c:v>0.98905571758510002</c:v>
                </c:pt>
                <c:pt idx="92517">
                  <c:v>0.99005272451673698</c:v>
                </c:pt>
                <c:pt idx="92518">
                  <c:v>0.98839683591967398</c:v>
                </c:pt>
                <c:pt idx="92519">
                  <c:v>0.994151809816744</c:v>
                </c:pt>
                <c:pt idx="92520">
                  <c:v>0.98800248571897198</c:v>
                </c:pt>
                <c:pt idx="92521">
                  <c:v>0.98806841949246804</c:v>
                </c:pt>
                <c:pt idx="92522">
                  <c:v>0.99473283364625498</c:v>
                </c:pt>
                <c:pt idx="92523">
                  <c:v>0.98802842460901297</c:v>
                </c:pt>
                <c:pt idx="92524">
                  <c:v>0.99279501224590305</c:v>
                </c:pt>
                <c:pt idx="92525">
                  <c:v>0.99004228071426903</c:v>
                </c:pt>
                <c:pt idx="92526">
                  <c:v>0.99188420927329202</c:v>
                </c:pt>
                <c:pt idx="92527">
                  <c:v>0.99025871951297295</c:v>
                </c:pt>
                <c:pt idx="92528">
                  <c:v>0.98875151646852799</c:v>
                </c:pt>
                <c:pt idx="92529">
                  <c:v>0.99209298431133497</c:v>
                </c:pt>
                <c:pt idx="92530">
                  <c:v>0.99164029540181298</c:v>
                </c:pt>
                <c:pt idx="92531">
                  <c:v>0.99102277215467305</c:v>
                </c:pt>
                <c:pt idx="92532">
                  <c:v>0.99270027268599803</c:v>
                </c:pt>
                <c:pt idx="92533">
                  <c:v>0.98668650896911503</c:v>
                </c:pt>
                <c:pt idx="92534">
                  <c:v>0.99266836122012303</c:v>
                </c:pt>
                <c:pt idx="92535">
                  <c:v>0.99049316323318903</c:v>
                </c:pt>
                <c:pt idx="92536">
                  <c:v>0.99143682117255905</c:v>
                </c:pt>
                <c:pt idx="92537">
                  <c:v>0.98946139989929205</c:v>
                </c:pt>
                <c:pt idx="92538">
                  <c:v>0.993811346274176</c:v>
                </c:pt>
                <c:pt idx="92539">
                  <c:v>0.99058860275246896</c:v>
                </c:pt>
                <c:pt idx="92540">
                  <c:v>0.99071224555943505</c:v>
                </c:pt>
                <c:pt idx="92541">
                  <c:v>0.99145362874410403</c:v>
                </c:pt>
                <c:pt idx="92542">
                  <c:v>0.99052334670364395</c:v>
                </c:pt>
                <c:pt idx="92543">
                  <c:v>0.99019804523556998</c:v>
                </c:pt>
                <c:pt idx="92544">
                  <c:v>0.99063653628232096</c:v>
                </c:pt>
                <c:pt idx="92545">
                  <c:v>0.99362703979697597</c:v>
                </c:pt>
                <c:pt idx="92546">
                  <c:v>0.98794178595172599</c:v>
                </c:pt>
                <c:pt idx="92547">
                  <c:v>0.98880673045848899</c:v>
                </c:pt>
                <c:pt idx="92548">
                  <c:v>0.98850841638556297</c:v>
                </c:pt>
                <c:pt idx="92549">
                  <c:v>0.99248689551450597</c:v>
                </c:pt>
                <c:pt idx="92550">
                  <c:v>0.98903951219413699</c:v>
                </c:pt>
                <c:pt idx="92551">
                  <c:v>0.987861124867492</c:v>
                </c:pt>
                <c:pt idx="92552">
                  <c:v>0.99379040687853404</c:v>
                </c:pt>
                <c:pt idx="92553">
                  <c:v>0.99049974420352904</c:v>
                </c:pt>
                <c:pt idx="92554">
                  <c:v>0.99289068636793298</c:v>
                </c:pt>
                <c:pt idx="92555">
                  <c:v>0.99255874825825896</c:v>
                </c:pt>
                <c:pt idx="92556">
                  <c:v>0.98726930944285496</c:v>
                </c:pt>
                <c:pt idx="92557">
                  <c:v>0.99002682800492403</c:v>
                </c:pt>
                <c:pt idx="92558">
                  <c:v>0.99201910238045699</c:v>
                </c:pt>
                <c:pt idx="92559">
                  <c:v>0.98788758614855499</c:v>
                </c:pt>
                <c:pt idx="92560">
                  <c:v>0.98955870511855704</c:v>
                </c:pt>
                <c:pt idx="92561">
                  <c:v>0.99242962433308402</c:v>
                </c:pt>
                <c:pt idx="92562">
                  <c:v>0.98870730653919803</c:v>
                </c:pt>
                <c:pt idx="92563">
                  <c:v>0.99111446179044504</c:v>
                </c:pt>
                <c:pt idx="92564">
                  <c:v>0.98723123328429496</c:v>
                </c:pt>
                <c:pt idx="92565">
                  <c:v>0.99171570095408301</c:v>
                </c:pt>
                <c:pt idx="92566">
                  <c:v>0.98675835742020301</c:v>
                </c:pt>
                <c:pt idx="92567">
                  <c:v>0.99040503630132104</c:v>
                </c:pt>
                <c:pt idx="92568">
                  <c:v>0.99202403060686595</c:v>
                </c:pt>
                <c:pt idx="92569">
                  <c:v>0.99174058078418503</c:v>
                </c:pt>
                <c:pt idx="92570">
                  <c:v>0.99099314117935799</c:v>
                </c:pt>
                <c:pt idx="92571">
                  <c:v>0.98930440246275597</c:v>
                </c:pt>
                <c:pt idx="92572">
                  <c:v>0.99165252571349605</c:v>
                </c:pt>
                <c:pt idx="92573">
                  <c:v>0.99035334622476101</c:v>
                </c:pt>
                <c:pt idx="92574">
                  <c:v>0.98838434228868</c:v>
                </c:pt>
                <c:pt idx="92575">
                  <c:v>0.99358694853656004</c:v>
                </c:pt>
                <c:pt idx="92576">
                  <c:v>0.98775455970738102</c:v>
                </c:pt>
                <c:pt idx="92577">
                  <c:v>0.98649770897142497</c:v>
                </c:pt>
                <c:pt idx="92578">
                  <c:v>0.99138269312470195</c:v>
                </c:pt>
                <c:pt idx="92579">
                  <c:v>0.98937078252486299</c:v>
                </c:pt>
                <c:pt idx="92580">
                  <c:v>0.98988099556326503</c:v>
                </c:pt>
                <c:pt idx="92581">
                  <c:v>0.99157796748169302</c:v>
                </c:pt>
                <c:pt idx="92582">
                  <c:v>0.99121243652148805</c:v>
                </c:pt>
                <c:pt idx="92583">
                  <c:v>0.993804083738834</c:v>
                </c:pt>
                <c:pt idx="92584">
                  <c:v>0.98767220917680598</c:v>
                </c:pt>
                <c:pt idx="92585">
                  <c:v>0.98927494234482105</c:v>
                </c:pt>
                <c:pt idx="92586">
                  <c:v>0.99351635776755298</c:v>
                </c:pt>
                <c:pt idx="92587">
                  <c:v>0.99166191258428404</c:v>
                </c:pt>
                <c:pt idx="92588">
                  <c:v>0.987131773488652</c:v>
                </c:pt>
                <c:pt idx="92589">
                  <c:v>0.99120063126888203</c:v>
                </c:pt>
                <c:pt idx="92590">
                  <c:v>0.99269275619220199</c:v>
                </c:pt>
                <c:pt idx="92591">
                  <c:v>0.98984573070903903</c:v>
                </c:pt>
                <c:pt idx="92592">
                  <c:v>0.98764150674048701</c:v>
                </c:pt>
                <c:pt idx="92593">
                  <c:v>0.99219304680692599</c:v>
                </c:pt>
                <c:pt idx="92594">
                  <c:v>0.98946790258918904</c:v>
                </c:pt>
                <c:pt idx="92595">
                  <c:v>0.98868828060372904</c:v>
                </c:pt>
                <c:pt idx="92596">
                  <c:v>0.98999042534468595</c:v>
                </c:pt>
                <c:pt idx="92597">
                  <c:v>0.99083157258041599</c:v>
                </c:pt>
                <c:pt idx="92598">
                  <c:v>0.98956935893520503</c:v>
                </c:pt>
                <c:pt idx="92599">
                  <c:v>0.99054369044190704</c:v>
                </c:pt>
                <c:pt idx="92600">
                  <c:v>0.98764043772907695</c:v>
                </c:pt>
                <c:pt idx="92601">
                  <c:v>0.99253652840538598</c:v>
                </c:pt>
                <c:pt idx="92602">
                  <c:v>0.99239106881872197</c:v>
                </c:pt>
                <c:pt idx="92603">
                  <c:v>0.99198291856919096</c:v>
                </c:pt>
                <c:pt idx="92604">
                  <c:v>0.98846165706057998</c:v>
                </c:pt>
                <c:pt idx="92605">
                  <c:v>0.989952355865793</c:v>
                </c:pt>
                <c:pt idx="92606">
                  <c:v>0.98961755601171497</c:v>
                </c:pt>
                <c:pt idx="92607">
                  <c:v>0.99112468249973695</c:v>
                </c:pt>
                <c:pt idx="92608">
                  <c:v>0.99303998498756796</c:v>
                </c:pt>
                <c:pt idx="92609">
                  <c:v>0.992238099144374</c:v>
                </c:pt>
                <c:pt idx="92610">
                  <c:v>0.98747540223175101</c:v>
                </c:pt>
                <c:pt idx="92611">
                  <c:v>0.990571819200735</c:v>
                </c:pt>
                <c:pt idx="92612">
                  <c:v>0.99233513084111902</c:v>
                </c:pt>
                <c:pt idx="92613">
                  <c:v>0.98794675270001298</c:v>
                </c:pt>
                <c:pt idx="92614">
                  <c:v>0.99262530740274602</c:v>
                </c:pt>
                <c:pt idx="92615">
                  <c:v>0.989474625724027</c:v>
                </c:pt>
                <c:pt idx="92616">
                  <c:v>0.98639491022060699</c:v>
                </c:pt>
                <c:pt idx="92617">
                  <c:v>0.99170593892730996</c:v>
                </c:pt>
                <c:pt idx="92618">
                  <c:v>0.98721652242367397</c:v>
                </c:pt>
                <c:pt idx="92619">
                  <c:v>0.99096029502044103</c:v>
                </c:pt>
                <c:pt idx="92620">
                  <c:v>0.98920201057375201</c:v>
                </c:pt>
                <c:pt idx="92621">
                  <c:v>0.98815064313609302</c:v>
                </c:pt>
                <c:pt idx="92622">
                  <c:v>0.99015894784655401</c:v>
                </c:pt>
                <c:pt idx="92623">
                  <c:v>0.99041041764031901</c:v>
                </c:pt>
                <c:pt idx="92624">
                  <c:v>0.98872928108876801</c:v>
                </c:pt>
                <c:pt idx="92625">
                  <c:v>0.98767245724434305</c:v>
                </c:pt>
                <c:pt idx="92626">
                  <c:v>0.98762025943808496</c:v>
                </c:pt>
                <c:pt idx="92627">
                  <c:v>0.99304341576863597</c:v>
                </c:pt>
                <c:pt idx="92628">
                  <c:v>0.99004288742939395</c:v>
                </c:pt>
                <c:pt idx="92629">
                  <c:v>0.99078062484543705</c:v>
                </c:pt>
                <c:pt idx="92630">
                  <c:v>0.98837528538201203</c:v>
                </c:pt>
                <c:pt idx="92631">
                  <c:v>0.99089023836184897</c:v>
                </c:pt>
                <c:pt idx="92632">
                  <c:v>0.98874583058232501</c:v>
                </c:pt>
                <c:pt idx="92633">
                  <c:v>0.98756937109347498</c:v>
                </c:pt>
                <c:pt idx="92634">
                  <c:v>0.992944963282403</c:v>
                </c:pt>
                <c:pt idx="92635">
                  <c:v>0.99236664419246901</c:v>
                </c:pt>
                <c:pt idx="92636">
                  <c:v>0.98871115772681495</c:v>
                </c:pt>
                <c:pt idx="92637">
                  <c:v>0.99492567594502201</c:v>
                </c:pt>
                <c:pt idx="92638">
                  <c:v>0.98810575794502598</c:v>
                </c:pt>
                <c:pt idx="92639">
                  <c:v>0.99310284456851505</c:v>
                </c:pt>
                <c:pt idx="92640">
                  <c:v>0.99187406909780296</c:v>
                </c:pt>
                <c:pt idx="92641">
                  <c:v>0.98968630400898705</c:v>
                </c:pt>
                <c:pt idx="92642">
                  <c:v>0.99017866408677202</c:v>
                </c:pt>
                <c:pt idx="92643">
                  <c:v>0.99082210249312797</c:v>
                </c:pt>
                <c:pt idx="92644">
                  <c:v>0.99205958002522798</c:v>
                </c:pt>
                <c:pt idx="92645">
                  <c:v>0.98864784940984396</c:v>
                </c:pt>
                <c:pt idx="92646">
                  <c:v>0.99095370938729599</c:v>
                </c:pt>
                <c:pt idx="92647">
                  <c:v>0.99062616915857804</c:v>
                </c:pt>
                <c:pt idx="92648">
                  <c:v>0.98758507103703597</c:v>
                </c:pt>
                <c:pt idx="92649">
                  <c:v>0.99354277958278203</c:v>
                </c:pt>
                <c:pt idx="92650">
                  <c:v>0.99080623483490504</c:v>
                </c:pt>
                <c:pt idx="92651">
                  <c:v>0.98735437598198295</c:v>
                </c:pt>
                <c:pt idx="92652">
                  <c:v>0.99080651748836401</c:v>
                </c:pt>
                <c:pt idx="92653">
                  <c:v>0.99001018982595801</c:v>
                </c:pt>
                <c:pt idx="92654">
                  <c:v>0.98668188385549205</c:v>
                </c:pt>
                <c:pt idx="92655">
                  <c:v>0.99112840937479396</c:v>
                </c:pt>
                <c:pt idx="92656">
                  <c:v>0.98856704559713904</c:v>
                </c:pt>
                <c:pt idx="92657">
                  <c:v>0.98781459323329801</c:v>
                </c:pt>
                <c:pt idx="92658">
                  <c:v>0.98689214301141104</c:v>
                </c:pt>
                <c:pt idx="92659">
                  <c:v>0.992350414411038</c:v>
                </c:pt>
                <c:pt idx="92660">
                  <c:v>0.98964039427874095</c:v>
                </c:pt>
                <c:pt idx="92661">
                  <c:v>0.990357210586295</c:v>
                </c:pt>
                <c:pt idx="92662">
                  <c:v>0.98835435573681196</c:v>
                </c:pt>
                <c:pt idx="92663">
                  <c:v>0.99122154415774599</c:v>
                </c:pt>
                <c:pt idx="92664">
                  <c:v>0.99062374174072698</c:v>
                </c:pt>
                <c:pt idx="92665">
                  <c:v>0.99264920222833197</c:v>
                </c:pt>
                <c:pt idx="92666">
                  <c:v>0.98881038244824004</c:v>
                </c:pt>
                <c:pt idx="92667">
                  <c:v>0.98530062796524898</c:v>
                </c:pt>
                <c:pt idx="92668">
                  <c:v>0.99304113829546503</c:v>
                </c:pt>
                <c:pt idx="92669">
                  <c:v>0.98976379544797699</c:v>
                </c:pt>
                <c:pt idx="92670">
                  <c:v>0.986775528383805</c:v>
                </c:pt>
                <c:pt idx="92671">
                  <c:v>0.98893556733724997</c:v>
                </c:pt>
                <c:pt idx="92672">
                  <c:v>0.99122680389705697</c:v>
                </c:pt>
                <c:pt idx="92673">
                  <c:v>0.98882523455457205</c:v>
                </c:pt>
                <c:pt idx="92674">
                  <c:v>0.98753761992149403</c:v>
                </c:pt>
                <c:pt idx="92675">
                  <c:v>0.99180539953193803</c:v>
                </c:pt>
                <c:pt idx="92676">
                  <c:v>0.99344593288056804</c:v>
                </c:pt>
                <c:pt idx="92677">
                  <c:v>0.99064203374385895</c:v>
                </c:pt>
                <c:pt idx="92678">
                  <c:v>0.98999536865032101</c:v>
                </c:pt>
                <c:pt idx="92679">
                  <c:v>0.99272134831122905</c:v>
                </c:pt>
                <c:pt idx="92680">
                  <c:v>0.99041370848212595</c:v>
                </c:pt>
                <c:pt idx="92681">
                  <c:v>0.98762350410571398</c:v>
                </c:pt>
                <c:pt idx="92682">
                  <c:v>0.99070652924896796</c:v>
                </c:pt>
                <c:pt idx="92683">
                  <c:v>0.993247554040673</c:v>
                </c:pt>
                <c:pt idx="92684">
                  <c:v>0.98874828929819503</c:v>
                </c:pt>
                <c:pt idx="92685">
                  <c:v>0.99060277014061204</c:v>
                </c:pt>
                <c:pt idx="92686">
                  <c:v>0.99078798197896401</c:v>
                </c:pt>
                <c:pt idx="92687">
                  <c:v>0.991054109200045</c:v>
                </c:pt>
                <c:pt idx="92688">
                  <c:v>0.992645017361245</c:v>
                </c:pt>
                <c:pt idx="92689">
                  <c:v>0.99006082943548401</c:v>
                </c:pt>
                <c:pt idx="92690">
                  <c:v>0.99276962708236405</c:v>
                </c:pt>
                <c:pt idx="92691">
                  <c:v>0.99026466050192696</c:v>
                </c:pt>
                <c:pt idx="92692">
                  <c:v>0.99108380096751603</c:v>
                </c:pt>
                <c:pt idx="92693">
                  <c:v>0.98775559200740803</c:v>
                </c:pt>
                <c:pt idx="92694">
                  <c:v>0.99367458145753396</c:v>
                </c:pt>
                <c:pt idx="92695">
                  <c:v>0.99233724709543802</c:v>
                </c:pt>
                <c:pt idx="92696">
                  <c:v>0.98884328274446298</c:v>
                </c:pt>
                <c:pt idx="92697">
                  <c:v>0.99373050078788605</c:v>
                </c:pt>
                <c:pt idx="92698">
                  <c:v>0.98659372295190895</c:v>
                </c:pt>
                <c:pt idx="92699">
                  <c:v>0.99074010698939596</c:v>
                </c:pt>
                <c:pt idx="92700">
                  <c:v>0.99090791955218704</c:v>
                </c:pt>
                <c:pt idx="92701">
                  <c:v>0.98989091480520197</c:v>
                </c:pt>
                <c:pt idx="92702">
                  <c:v>0.991429486795672</c:v>
                </c:pt>
                <c:pt idx="92703">
                  <c:v>0.99077836945694897</c:v>
                </c:pt>
                <c:pt idx="92704">
                  <c:v>0.98746126337732298</c:v>
                </c:pt>
                <c:pt idx="92705">
                  <c:v>0.99228634627645096</c:v>
                </c:pt>
                <c:pt idx="92706">
                  <c:v>0.99207218060001101</c:v>
                </c:pt>
                <c:pt idx="92707">
                  <c:v>0.99262291850870599</c:v>
                </c:pt>
                <c:pt idx="92708">
                  <c:v>0.99264128549833996</c:v>
                </c:pt>
                <c:pt idx="92709">
                  <c:v>0.98910656736480596</c:v>
                </c:pt>
                <c:pt idx="92710">
                  <c:v>0.99298247266881401</c:v>
                </c:pt>
                <c:pt idx="92711">
                  <c:v>0.99380135302664496</c:v>
                </c:pt>
                <c:pt idx="92712">
                  <c:v>0.99004195755990598</c:v>
                </c:pt>
                <c:pt idx="92713">
                  <c:v>0.99073747838186599</c:v>
                </c:pt>
                <c:pt idx="92714">
                  <c:v>0.99240413935471605</c:v>
                </c:pt>
                <c:pt idx="92715">
                  <c:v>0.991406940643621</c:v>
                </c:pt>
                <c:pt idx="92716">
                  <c:v>0.99174598986325901</c:v>
                </c:pt>
                <c:pt idx="92717">
                  <c:v>0.99138344961666303</c:v>
                </c:pt>
                <c:pt idx="92718">
                  <c:v>0.99494647649441204</c:v>
                </c:pt>
                <c:pt idx="92719">
                  <c:v>0.98668927476467105</c:v>
                </c:pt>
                <c:pt idx="92720">
                  <c:v>0.991603059103494</c:v>
                </c:pt>
                <c:pt idx="92721">
                  <c:v>0.991795675546571</c:v>
                </c:pt>
                <c:pt idx="92722">
                  <c:v>0.98978289639388695</c:v>
                </c:pt>
                <c:pt idx="92723">
                  <c:v>0.98868758100406995</c:v>
                </c:pt>
                <c:pt idx="92724">
                  <c:v>0.99200684975967701</c:v>
                </c:pt>
                <c:pt idx="92725">
                  <c:v>0.99048819516882003</c:v>
                </c:pt>
                <c:pt idx="92726">
                  <c:v>0.98816066631579802</c:v>
                </c:pt>
                <c:pt idx="92727">
                  <c:v>0.99318342911560298</c:v>
                </c:pt>
                <c:pt idx="92728">
                  <c:v>0.98817511748181097</c:v>
                </c:pt>
                <c:pt idx="92729">
                  <c:v>0.99186495679453202</c:v>
                </c:pt>
                <c:pt idx="92730">
                  <c:v>0.98746521158552902</c:v>
                </c:pt>
                <c:pt idx="92731">
                  <c:v>0.99203498256688405</c:v>
                </c:pt>
                <c:pt idx="92732">
                  <c:v>0.98860256528637902</c:v>
                </c:pt>
                <c:pt idx="92733">
                  <c:v>0.99325641643056495</c:v>
                </c:pt>
                <c:pt idx="92734">
                  <c:v>0.99117325288347402</c:v>
                </c:pt>
                <c:pt idx="92735">
                  <c:v>0.99024518586800003</c:v>
                </c:pt>
                <c:pt idx="92736">
                  <c:v>0.99124247026277201</c:v>
                </c:pt>
                <c:pt idx="92737">
                  <c:v>0.99360572543539605</c:v>
                </c:pt>
                <c:pt idx="92738">
                  <c:v>0.99345026742692899</c:v>
                </c:pt>
                <c:pt idx="92739">
                  <c:v>0.98848599620750399</c:v>
                </c:pt>
                <c:pt idx="92740">
                  <c:v>0.99323967494244003</c:v>
                </c:pt>
                <c:pt idx="92741">
                  <c:v>0.99138302885833296</c:v>
                </c:pt>
                <c:pt idx="92742">
                  <c:v>0.99030215445893299</c:v>
                </c:pt>
                <c:pt idx="92743">
                  <c:v>0.98844239472616802</c:v>
                </c:pt>
                <c:pt idx="92744">
                  <c:v>0.99161780028889002</c:v>
                </c:pt>
                <c:pt idx="92745">
                  <c:v>0.98718548553641094</c:v>
                </c:pt>
                <c:pt idx="92746">
                  <c:v>0.98774005878148896</c:v>
                </c:pt>
                <c:pt idx="92747">
                  <c:v>0.99266142611321295</c:v>
                </c:pt>
                <c:pt idx="92748">
                  <c:v>0.99005110730845902</c:v>
                </c:pt>
                <c:pt idx="92749">
                  <c:v>0.98659995594292904</c:v>
                </c:pt>
                <c:pt idx="92750">
                  <c:v>0.99206041351107799</c:v>
                </c:pt>
                <c:pt idx="92751">
                  <c:v>0.98810572528961704</c:v>
                </c:pt>
                <c:pt idx="92752">
                  <c:v>0.99040377143104297</c:v>
                </c:pt>
                <c:pt idx="92753">
                  <c:v>0.98885392550964302</c:v>
                </c:pt>
                <c:pt idx="92754">
                  <c:v>0.99016220551056799</c:v>
                </c:pt>
                <c:pt idx="92755">
                  <c:v>0.99217938175791298</c:v>
                </c:pt>
                <c:pt idx="92756">
                  <c:v>0.99129960377079396</c:v>
                </c:pt>
                <c:pt idx="92757">
                  <c:v>0.98816463130908505</c:v>
                </c:pt>
                <c:pt idx="92758">
                  <c:v>0.99345367118129002</c:v>
                </c:pt>
                <c:pt idx="92759">
                  <c:v>0.99256070012853403</c:v>
                </c:pt>
                <c:pt idx="92760">
                  <c:v>0.99177538852791602</c:v>
                </c:pt>
                <c:pt idx="92761">
                  <c:v>0.98856602634761304</c:v>
                </c:pt>
                <c:pt idx="92762">
                  <c:v>0.99092991669646602</c:v>
                </c:pt>
                <c:pt idx="92763">
                  <c:v>0.992870942240489</c:v>
                </c:pt>
                <c:pt idx="92764">
                  <c:v>0.99003152891928103</c:v>
                </c:pt>
                <c:pt idx="92765">
                  <c:v>0.99194971637518903</c:v>
                </c:pt>
                <c:pt idx="92766">
                  <c:v>0.98874282092481802</c:v>
                </c:pt>
                <c:pt idx="92767">
                  <c:v>0.987836340525164</c:v>
                </c:pt>
                <c:pt idx="92768">
                  <c:v>0.990801121380118</c:v>
                </c:pt>
                <c:pt idx="92769">
                  <c:v>0.98904866605588104</c:v>
                </c:pt>
                <c:pt idx="92770">
                  <c:v>0.99009090026967805</c:v>
                </c:pt>
                <c:pt idx="92771">
                  <c:v>0.98823311266994296</c:v>
                </c:pt>
                <c:pt idx="92772">
                  <c:v>0.99095037398475805</c:v>
                </c:pt>
                <c:pt idx="92773">
                  <c:v>0.98750687544924998</c:v>
                </c:pt>
                <c:pt idx="92774">
                  <c:v>0.99032763460149797</c:v>
                </c:pt>
                <c:pt idx="92775">
                  <c:v>0.98987943691104097</c:v>
                </c:pt>
                <c:pt idx="92776">
                  <c:v>0.986398859352283</c:v>
                </c:pt>
                <c:pt idx="92777">
                  <c:v>0.98825656923066396</c:v>
                </c:pt>
                <c:pt idx="92778">
                  <c:v>0.99029184813854298</c:v>
                </c:pt>
                <c:pt idx="92779">
                  <c:v>0.98848137898084798</c:v>
                </c:pt>
                <c:pt idx="92780">
                  <c:v>0.98913615038238001</c:v>
                </c:pt>
                <c:pt idx="92781">
                  <c:v>0.98940333620943899</c:v>
                </c:pt>
                <c:pt idx="92782">
                  <c:v>0.99160589777539299</c:v>
                </c:pt>
                <c:pt idx="92783">
                  <c:v>0.98841926858908002</c:v>
                </c:pt>
                <c:pt idx="92784">
                  <c:v>0.98855033338498</c:v>
                </c:pt>
                <c:pt idx="92785">
                  <c:v>0.98811879884907605</c:v>
                </c:pt>
                <c:pt idx="92786">
                  <c:v>0.99233471868316203</c:v>
                </c:pt>
                <c:pt idx="92787">
                  <c:v>0.98930149132210798</c:v>
                </c:pt>
                <c:pt idx="92788">
                  <c:v>0.99322886350319495</c:v>
                </c:pt>
                <c:pt idx="92789">
                  <c:v>0.98716894937853705</c:v>
                </c:pt>
                <c:pt idx="92790">
                  <c:v>0.98765349497677801</c:v>
                </c:pt>
                <c:pt idx="92791">
                  <c:v>0.99340395119288305</c:v>
                </c:pt>
                <c:pt idx="92792">
                  <c:v>0.989560824186968</c:v>
                </c:pt>
                <c:pt idx="92793">
                  <c:v>0.98849614692534304</c:v>
                </c:pt>
                <c:pt idx="92794">
                  <c:v>0.99332232719693103</c:v>
                </c:pt>
                <c:pt idx="92795">
                  <c:v>0.98937142240968801</c:v>
                </c:pt>
                <c:pt idx="92796">
                  <c:v>0.99241388746325099</c:v>
                </c:pt>
                <c:pt idx="92797">
                  <c:v>0.98992995193503597</c:v>
                </c:pt>
                <c:pt idx="92798">
                  <c:v>0.99081659605680295</c:v>
                </c:pt>
                <c:pt idx="92799">
                  <c:v>0.98775067371557301</c:v>
                </c:pt>
                <c:pt idx="92800">
                  <c:v>0.99256100400929304</c:v>
                </c:pt>
                <c:pt idx="92801">
                  <c:v>0.98933130534701397</c:v>
                </c:pt>
                <c:pt idx="92802">
                  <c:v>0.99032656017334897</c:v>
                </c:pt>
                <c:pt idx="92803">
                  <c:v>0.99219291107623098</c:v>
                </c:pt>
                <c:pt idx="92804">
                  <c:v>0.99392672619869804</c:v>
                </c:pt>
                <c:pt idx="92805">
                  <c:v>0.98844844906504004</c:v>
                </c:pt>
                <c:pt idx="92806">
                  <c:v>0.99053256277480894</c:v>
                </c:pt>
                <c:pt idx="92807">
                  <c:v>0.99303494824706795</c:v>
                </c:pt>
                <c:pt idx="92808">
                  <c:v>0.98728562442946899</c:v>
                </c:pt>
                <c:pt idx="92809">
                  <c:v>0.99194486450960295</c:v>
                </c:pt>
                <c:pt idx="92810">
                  <c:v>0.99346151257494797</c:v>
                </c:pt>
                <c:pt idx="92811">
                  <c:v>0.99178382513772101</c:v>
                </c:pt>
                <c:pt idx="92812">
                  <c:v>0.99350371521532199</c:v>
                </c:pt>
                <c:pt idx="92813">
                  <c:v>0.99360182448047796</c:v>
                </c:pt>
                <c:pt idx="92814">
                  <c:v>0.98976770178803597</c:v>
                </c:pt>
                <c:pt idx="92815">
                  <c:v>0.99171864001444099</c:v>
                </c:pt>
                <c:pt idx="92816">
                  <c:v>0.99017993792847803</c:v>
                </c:pt>
                <c:pt idx="92817">
                  <c:v>0.98652945858918595</c:v>
                </c:pt>
                <c:pt idx="92818">
                  <c:v>0.99181141858013899</c:v>
                </c:pt>
                <c:pt idx="92819">
                  <c:v>0.99364564574959902</c:v>
                </c:pt>
                <c:pt idx="92820">
                  <c:v>0.98982217933417105</c:v>
                </c:pt>
                <c:pt idx="92821">
                  <c:v>0.98919408574297196</c:v>
                </c:pt>
                <c:pt idx="92822">
                  <c:v>0.99334015861828795</c:v>
                </c:pt>
                <c:pt idx="92823">
                  <c:v>0.99315181198060698</c:v>
                </c:pt>
                <c:pt idx="92824">
                  <c:v>0.99271313267045402</c:v>
                </c:pt>
                <c:pt idx="92825">
                  <c:v>0.99148551380281502</c:v>
                </c:pt>
                <c:pt idx="92826">
                  <c:v>0.99078811802793798</c:v>
                </c:pt>
                <c:pt idx="92827">
                  <c:v>0.99077304472737604</c:v>
                </c:pt>
                <c:pt idx="92828">
                  <c:v>0.988957518700042</c:v>
                </c:pt>
                <c:pt idx="92829">
                  <c:v>0.99073677615281097</c:v>
                </c:pt>
                <c:pt idx="92830">
                  <c:v>0.99095280373005201</c:v>
                </c:pt>
                <c:pt idx="92831">
                  <c:v>0.98805546876804695</c:v>
                </c:pt>
                <c:pt idx="92832">
                  <c:v>0.99274592559789199</c:v>
                </c:pt>
                <c:pt idx="92833">
                  <c:v>0.98816010312881897</c:v>
                </c:pt>
                <c:pt idx="92834">
                  <c:v>0.98734987201532098</c:v>
                </c:pt>
                <c:pt idx="92835">
                  <c:v>0.99331780210825105</c:v>
                </c:pt>
                <c:pt idx="92836">
                  <c:v>0.994401176619506</c:v>
                </c:pt>
                <c:pt idx="92837">
                  <c:v>0.98947895604364999</c:v>
                </c:pt>
                <c:pt idx="92838">
                  <c:v>0.99045072215534702</c:v>
                </c:pt>
                <c:pt idx="92839">
                  <c:v>0.990182662222858</c:v>
                </c:pt>
                <c:pt idx="92840">
                  <c:v>0.991360101135214</c:v>
                </c:pt>
                <c:pt idx="92841">
                  <c:v>0.99128947871560502</c:v>
                </c:pt>
                <c:pt idx="92842">
                  <c:v>0.98983555805229995</c:v>
                </c:pt>
                <c:pt idx="92843">
                  <c:v>0.99049875050887803</c:v>
                </c:pt>
                <c:pt idx="92844">
                  <c:v>0.99035857792067294</c:v>
                </c:pt>
                <c:pt idx="92845">
                  <c:v>0.99275520428986697</c:v>
                </c:pt>
                <c:pt idx="92846">
                  <c:v>0.99043116531416997</c:v>
                </c:pt>
                <c:pt idx="92847">
                  <c:v>0.98773939617466899</c:v>
                </c:pt>
                <c:pt idx="92848">
                  <c:v>0.99125383745596995</c:v>
                </c:pt>
                <c:pt idx="92849">
                  <c:v>0.992565416541204</c:v>
                </c:pt>
                <c:pt idx="92850">
                  <c:v>0.98879167270570301</c:v>
                </c:pt>
                <c:pt idx="92851">
                  <c:v>0.989352094646192</c:v>
                </c:pt>
                <c:pt idx="92852">
                  <c:v>0.98747190805996599</c:v>
                </c:pt>
                <c:pt idx="92853">
                  <c:v>0.99056678008164201</c:v>
                </c:pt>
                <c:pt idx="92854">
                  <c:v>0.988671891855887</c:v>
                </c:pt>
                <c:pt idx="92855">
                  <c:v>0.98724123663139596</c:v>
                </c:pt>
                <c:pt idx="92856">
                  <c:v>0.99081271235714496</c:v>
                </c:pt>
                <c:pt idx="92857">
                  <c:v>0.98953936490239103</c:v>
                </c:pt>
                <c:pt idx="92858">
                  <c:v>0.98802306678412599</c:v>
                </c:pt>
                <c:pt idx="92859">
                  <c:v>0.98953737598634595</c:v>
                </c:pt>
                <c:pt idx="92860">
                  <c:v>0.98596558895535802</c:v>
                </c:pt>
                <c:pt idx="92861">
                  <c:v>0.993078059228655</c:v>
                </c:pt>
                <c:pt idx="92862">
                  <c:v>0.99260002818297999</c:v>
                </c:pt>
                <c:pt idx="92863">
                  <c:v>0.98825251536388403</c:v>
                </c:pt>
                <c:pt idx="92864">
                  <c:v>0.99336826181143001</c:v>
                </c:pt>
                <c:pt idx="92865">
                  <c:v>0.98821729105009803</c:v>
                </c:pt>
                <c:pt idx="92866">
                  <c:v>0.99072263588752196</c:v>
                </c:pt>
                <c:pt idx="92867">
                  <c:v>0.98760487976748701</c:v>
                </c:pt>
                <c:pt idx="92868">
                  <c:v>0.99098333889314605</c:v>
                </c:pt>
                <c:pt idx="92869">
                  <c:v>0.98701508223202306</c:v>
                </c:pt>
                <c:pt idx="92870">
                  <c:v>0.98630431262377904</c:v>
                </c:pt>
                <c:pt idx="92871">
                  <c:v>0.98974013046188003</c:v>
                </c:pt>
                <c:pt idx="92872">
                  <c:v>0.99432616490418202</c:v>
                </c:pt>
                <c:pt idx="92873">
                  <c:v>0.98844180245742896</c:v>
                </c:pt>
                <c:pt idx="92874">
                  <c:v>0.98986177531365604</c:v>
                </c:pt>
                <c:pt idx="92875">
                  <c:v>0.989432992125447</c:v>
                </c:pt>
                <c:pt idx="92876">
                  <c:v>0.98709009875132403</c:v>
                </c:pt>
                <c:pt idx="92877">
                  <c:v>0.99163268904612301</c:v>
                </c:pt>
                <c:pt idx="92878">
                  <c:v>0.98721443925316099</c:v>
                </c:pt>
                <c:pt idx="92879">
                  <c:v>0.98770508886293495</c:v>
                </c:pt>
                <c:pt idx="92880">
                  <c:v>0.98826018881689204</c:v>
                </c:pt>
                <c:pt idx="92881">
                  <c:v>0.99345702608450404</c:v>
                </c:pt>
                <c:pt idx="92882">
                  <c:v>0.99165154379564102</c:v>
                </c:pt>
                <c:pt idx="92883">
                  <c:v>0.990286412349345</c:v>
                </c:pt>
                <c:pt idx="92884">
                  <c:v>0.99291715544640002</c:v>
                </c:pt>
                <c:pt idx="92885">
                  <c:v>0.99172298918482404</c:v>
                </c:pt>
                <c:pt idx="92886">
                  <c:v>0.99332276349698601</c:v>
                </c:pt>
                <c:pt idx="92887">
                  <c:v>0.988396268184765</c:v>
                </c:pt>
                <c:pt idx="92888">
                  <c:v>0.98856939781578901</c:v>
                </c:pt>
                <c:pt idx="92889">
                  <c:v>0.991409872861861</c:v>
                </c:pt>
                <c:pt idx="92890">
                  <c:v>0.988733954571275</c:v>
                </c:pt>
                <c:pt idx="92891">
                  <c:v>0.98939503832508902</c:v>
                </c:pt>
                <c:pt idx="92892">
                  <c:v>0.99228663706188103</c:v>
                </c:pt>
                <c:pt idx="92893">
                  <c:v>0.99034078804299797</c:v>
                </c:pt>
                <c:pt idx="92894">
                  <c:v>0.99196400342065705</c:v>
                </c:pt>
                <c:pt idx="92895">
                  <c:v>0.99187613276223996</c:v>
                </c:pt>
                <c:pt idx="92896">
                  <c:v>0.98913164327126302</c:v>
                </c:pt>
                <c:pt idx="92897">
                  <c:v>0.98690806776154005</c:v>
                </c:pt>
                <c:pt idx="92898">
                  <c:v>0.98803518097037102</c:v>
                </c:pt>
                <c:pt idx="92899">
                  <c:v>0.98890140320209396</c:v>
                </c:pt>
                <c:pt idx="92900">
                  <c:v>0.98877161333653196</c:v>
                </c:pt>
                <c:pt idx="92901">
                  <c:v>0.99231154182997705</c:v>
                </c:pt>
                <c:pt idx="92902">
                  <c:v>0.99001933528666497</c:v>
                </c:pt>
                <c:pt idx="92903">
                  <c:v>0.99068293208435598</c:v>
                </c:pt>
                <c:pt idx="92904">
                  <c:v>0.98997431860338203</c:v>
                </c:pt>
                <c:pt idx="92905">
                  <c:v>0.99442063691641203</c:v>
                </c:pt>
                <c:pt idx="92906">
                  <c:v>0.98682978088773798</c:v>
                </c:pt>
                <c:pt idx="92907">
                  <c:v>0.99055737871829497</c:v>
                </c:pt>
                <c:pt idx="92908">
                  <c:v>0.99259976087619295</c:v>
                </c:pt>
                <c:pt idx="92909">
                  <c:v>0.98967440640479598</c:v>
                </c:pt>
                <c:pt idx="92910">
                  <c:v>0.98828891523046802</c:v>
                </c:pt>
                <c:pt idx="92911">
                  <c:v>0.98862678153711403</c:v>
                </c:pt>
                <c:pt idx="92912">
                  <c:v>0.99247702418524397</c:v>
                </c:pt>
                <c:pt idx="92913">
                  <c:v>0.987250869487167</c:v>
                </c:pt>
                <c:pt idx="92914">
                  <c:v>0.99269206193466597</c:v>
                </c:pt>
                <c:pt idx="92915">
                  <c:v>0.99299824836973105</c:v>
                </c:pt>
                <c:pt idx="92916">
                  <c:v>0.98972813340159804</c:v>
                </c:pt>
                <c:pt idx="92917">
                  <c:v>0.99251585230370099</c:v>
                </c:pt>
                <c:pt idx="92918">
                  <c:v>0.99262001570784297</c:v>
                </c:pt>
                <c:pt idx="92919">
                  <c:v>0.98888847802195101</c:v>
                </c:pt>
                <c:pt idx="92920">
                  <c:v>0.99348821429350398</c:v>
                </c:pt>
                <c:pt idx="92921">
                  <c:v>0.986857297757463</c:v>
                </c:pt>
                <c:pt idx="92922">
                  <c:v>0.98836893589911701</c:v>
                </c:pt>
                <c:pt idx="92923">
                  <c:v>0.987795786816282</c:v>
                </c:pt>
                <c:pt idx="92924">
                  <c:v>0.991724280727732</c:v>
                </c:pt>
                <c:pt idx="92925">
                  <c:v>0.98986986106437003</c:v>
                </c:pt>
                <c:pt idx="92926">
                  <c:v>0.990783838432026</c:v>
                </c:pt>
                <c:pt idx="92927">
                  <c:v>0.989406299321546</c:v>
                </c:pt>
                <c:pt idx="92928">
                  <c:v>0.99363380194542095</c:v>
                </c:pt>
                <c:pt idx="92929">
                  <c:v>0.98782307630885902</c:v>
                </c:pt>
                <c:pt idx="92930">
                  <c:v>0.99391667267395101</c:v>
                </c:pt>
                <c:pt idx="92931">
                  <c:v>0.99189379898399599</c:v>
                </c:pt>
                <c:pt idx="92932">
                  <c:v>0.99164367925076102</c:v>
                </c:pt>
                <c:pt idx="92933">
                  <c:v>0.98957191741182005</c:v>
                </c:pt>
                <c:pt idx="92934">
                  <c:v>0.99189668842863199</c:v>
                </c:pt>
                <c:pt idx="92935">
                  <c:v>0.99201314704096499</c:v>
                </c:pt>
                <c:pt idx="92936">
                  <c:v>0.98866183344788405</c:v>
                </c:pt>
                <c:pt idx="92937">
                  <c:v>0.98732651076524003</c:v>
                </c:pt>
                <c:pt idx="92938">
                  <c:v>0.99300378787469501</c:v>
                </c:pt>
                <c:pt idx="92939">
                  <c:v>0.98829523823725396</c:v>
                </c:pt>
                <c:pt idx="92940">
                  <c:v>0.99342412260204205</c:v>
                </c:pt>
                <c:pt idx="92941">
                  <c:v>0.98709460754071798</c:v>
                </c:pt>
                <c:pt idx="92942">
                  <c:v>0.98785635254502402</c:v>
                </c:pt>
                <c:pt idx="92943">
                  <c:v>0.99304397855190996</c:v>
                </c:pt>
                <c:pt idx="92944">
                  <c:v>0.99156771670811805</c:v>
                </c:pt>
                <c:pt idx="92945">
                  <c:v>0.99255717307234503</c:v>
                </c:pt>
                <c:pt idx="92946">
                  <c:v>0.98747959025426801</c:v>
                </c:pt>
                <c:pt idx="92947">
                  <c:v>0.98637922689983204</c:v>
                </c:pt>
                <c:pt idx="92948">
                  <c:v>0.99319056911871295</c:v>
                </c:pt>
                <c:pt idx="92949">
                  <c:v>0.98890019456026901</c:v>
                </c:pt>
                <c:pt idx="92950">
                  <c:v>0.99351740001538102</c:v>
                </c:pt>
                <c:pt idx="92951">
                  <c:v>0.98795184194927499</c:v>
                </c:pt>
                <c:pt idx="92952">
                  <c:v>0.98978101602576996</c:v>
                </c:pt>
                <c:pt idx="92953">
                  <c:v>0.99223801200495199</c:v>
                </c:pt>
                <c:pt idx="92954">
                  <c:v>0.99223563661091996</c:v>
                </c:pt>
                <c:pt idx="92955">
                  <c:v>0.98727224507719102</c:v>
                </c:pt>
                <c:pt idx="92956">
                  <c:v>0.99194275413736999</c:v>
                </c:pt>
                <c:pt idx="92957">
                  <c:v>0.99342104360403505</c:v>
                </c:pt>
                <c:pt idx="92958">
                  <c:v>0.98709802574512095</c:v>
                </c:pt>
                <c:pt idx="92959">
                  <c:v>0.987119290550735</c:v>
                </c:pt>
                <c:pt idx="92960">
                  <c:v>0.98686859199479104</c:v>
                </c:pt>
                <c:pt idx="92961">
                  <c:v>0.99186380451893197</c:v>
                </c:pt>
                <c:pt idx="92962">
                  <c:v>0.99025552791143601</c:v>
                </c:pt>
                <c:pt idx="92963">
                  <c:v>0.98924698356965302</c:v>
                </c:pt>
                <c:pt idx="92964">
                  <c:v>0.99191867303207004</c:v>
                </c:pt>
                <c:pt idx="92965">
                  <c:v>0.994468853021925</c:v>
                </c:pt>
                <c:pt idx="92966">
                  <c:v>0.98942601209876802</c:v>
                </c:pt>
                <c:pt idx="92967">
                  <c:v>0.99235547514948597</c:v>
                </c:pt>
                <c:pt idx="92968">
                  <c:v>0.99115835883701997</c:v>
                </c:pt>
                <c:pt idx="92969">
                  <c:v>0.98661346263692895</c:v>
                </c:pt>
                <c:pt idx="92970">
                  <c:v>0.99187882638904201</c:v>
                </c:pt>
                <c:pt idx="92971">
                  <c:v>0.992781252819954</c:v>
                </c:pt>
                <c:pt idx="92972">
                  <c:v>0.99047918198314</c:v>
                </c:pt>
                <c:pt idx="92973">
                  <c:v>0.988029604442346</c:v>
                </c:pt>
                <c:pt idx="92974">
                  <c:v>0.99183164216440101</c:v>
                </c:pt>
                <c:pt idx="92975">
                  <c:v>0.99182208704959496</c:v>
                </c:pt>
                <c:pt idx="92976">
                  <c:v>0.98698673863500996</c:v>
                </c:pt>
                <c:pt idx="92977">
                  <c:v>0.99077338713027896</c:v>
                </c:pt>
                <c:pt idx="92978">
                  <c:v>0.99329148814489998</c:v>
                </c:pt>
                <c:pt idx="92979">
                  <c:v>0.98719818216192601</c:v>
                </c:pt>
                <c:pt idx="92980">
                  <c:v>0.99324265496520803</c:v>
                </c:pt>
                <c:pt idx="92981">
                  <c:v>0.99206558382826604</c:v>
                </c:pt>
                <c:pt idx="92982">
                  <c:v>0.99225754430804103</c:v>
                </c:pt>
                <c:pt idx="92983">
                  <c:v>0.99165044603917196</c:v>
                </c:pt>
                <c:pt idx="92984">
                  <c:v>0.99200312087791997</c:v>
                </c:pt>
                <c:pt idx="92985">
                  <c:v>0.98695806616180703</c:v>
                </c:pt>
                <c:pt idx="92986">
                  <c:v>0.98992148778197597</c:v>
                </c:pt>
                <c:pt idx="92987">
                  <c:v>0.98875046181072401</c:v>
                </c:pt>
                <c:pt idx="92988">
                  <c:v>0.98772675486703998</c:v>
                </c:pt>
                <c:pt idx="92989">
                  <c:v>0.99212381140056705</c:v>
                </c:pt>
                <c:pt idx="92990">
                  <c:v>0.990872460413179</c:v>
                </c:pt>
                <c:pt idx="92991">
                  <c:v>0.99023376196930002</c:v>
                </c:pt>
                <c:pt idx="92992">
                  <c:v>0.99126663505122203</c:v>
                </c:pt>
                <c:pt idx="92993">
                  <c:v>0.98898783256919998</c:v>
                </c:pt>
                <c:pt idx="92994">
                  <c:v>0.989685044306992</c:v>
                </c:pt>
                <c:pt idx="92995">
                  <c:v>0.99381785538373502</c:v>
                </c:pt>
                <c:pt idx="92996">
                  <c:v>0.99115015930375305</c:v>
                </c:pt>
                <c:pt idx="92997">
                  <c:v>0.98817651067700096</c:v>
                </c:pt>
                <c:pt idx="92998">
                  <c:v>0.99340721172593704</c:v>
                </c:pt>
                <c:pt idx="92999">
                  <c:v>0.99348450475723904</c:v>
                </c:pt>
                <c:pt idx="93000">
                  <c:v>0.99130070790140801</c:v>
                </c:pt>
                <c:pt idx="93001">
                  <c:v>0.99279055680668504</c:v>
                </c:pt>
                <c:pt idx="93002">
                  <c:v>0.98681328992280104</c:v>
                </c:pt>
                <c:pt idx="93003">
                  <c:v>0.98811905442988501</c:v>
                </c:pt>
                <c:pt idx="93004">
                  <c:v>0.99048679584089505</c:v>
                </c:pt>
                <c:pt idx="93005">
                  <c:v>0.98886319264078204</c:v>
                </c:pt>
                <c:pt idx="93006">
                  <c:v>0.98712770678099504</c:v>
                </c:pt>
                <c:pt idx="93007">
                  <c:v>0.98782699160972698</c:v>
                </c:pt>
                <c:pt idx="93008">
                  <c:v>0.99261098894797595</c:v>
                </c:pt>
                <c:pt idx="93009">
                  <c:v>0.99049551723851703</c:v>
                </c:pt>
                <c:pt idx="93010">
                  <c:v>0.99034867951832695</c:v>
                </c:pt>
                <c:pt idx="93011">
                  <c:v>0.98815414783395705</c:v>
                </c:pt>
                <c:pt idx="93012">
                  <c:v>0.99304272877518895</c:v>
                </c:pt>
                <c:pt idx="93013">
                  <c:v>0.99394031215473799</c:v>
                </c:pt>
                <c:pt idx="93014">
                  <c:v>0.98996433232217595</c:v>
                </c:pt>
                <c:pt idx="93015">
                  <c:v>0.98896910660850501</c:v>
                </c:pt>
                <c:pt idx="93016">
                  <c:v>0.99303452689875504</c:v>
                </c:pt>
                <c:pt idx="93017">
                  <c:v>0.99016176756038499</c:v>
                </c:pt>
                <c:pt idx="93018">
                  <c:v>0.99052548391828499</c:v>
                </c:pt>
                <c:pt idx="93019">
                  <c:v>0.99024295503598803</c:v>
                </c:pt>
                <c:pt idx="93020">
                  <c:v>0.98987784630270104</c:v>
                </c:pt>
                <c:pt idx="93021">
                  <c:v>0.99011712871086999</c:v>
                </c:pt>
                <c:pt idx="93022">
                  <c:v>0.99057648164163703</c:v>
                </c:pt>
                <c:pt idx="93023">
                  <c:v>0.99054593758746801</c:v>
                </c:pt>
                <c:pt idx="93024">
                  <c:v>0.99229097156185098</c:v>
                </c:pt>
                <c:pt idx="93025">
                  <c:v>0.98869213038719805</c:v>
                </c:pt>
                <c:pt idx="93026">
                  <c:v>0.98764157336994496</c:v>
                </c:pt>
                <c:pt idx="93027">
                  <c:v>0.99002903637894002</c:v>
                </c:pt>
                <c:pt idx="93028">
                  <c:v>0.99303825018735103</c:v>
                </c:pt>
                <c:pt idx="93029">
                  <c:v>0.98918778240299698</c:v>
                </c:pt>
                <c:pt idx="93030">
                  <c:v>0.98830604018010604</c:v>
                </c:pt>
                <c:pt idx="93031">
                  <c:v>0.99327053075399097</c:v>
                </c:pt>
                <c:pt idx="93032">
                  <c:v>0.98641366302101396</c:v>
                </c:pt>
                <c:pt idx="93033">
                  <c:v>0.99224861071813097</c:v>
                </c:pt>
                <c:pt idx="93034">
                  <c:v>0.98915067395239098</c:v>
                </c:pt>
                <c:pt idx="93035">
                  <c:v>0.98869945838748097</c:v>
                </c:pt>
                <c:pt idx="93036">
                  <c:v>0.99098464126157504</c:v>
                </c:pt>
                <c:pt idx="93037">
                  <c:v>0.99453097344069097</c:v>
                </c:pt>
                <c:pt idx="93038">
                  <c:v>0.98981856159355097</c:v>
                </c:pt>
                <c:pt idx="93039">
                  <c:v>0.99045273445169302</c:v>
                </c:pt>
                <c:pt idx="93040">
                  <c:v>0.99430360672984996</c:v>
                </c:pt>
                <c:pt idx="93041">
                  <c:v>0.98657633865582794</c:v>
                </c:pt>
                <c:pt idx="93042">
                  <c:v>0.989907902413381</c:v>
                </c:pt>
                <c:pt idx="93043">
                  <c:v>0.99458485603076796</c:v>
                </c:pt>
                <c:pt idx="93044">
                  <c:v>0.98796028959995097</c:v>
                </c:pt>
                <c:pt idx="93045">
                  <c:v>0.99191573607098704</c:v>
                </c:pt>
                <c:pt idx="93046">
                  <c:v>0.99129093982240302</c:v>
                </c:pt>
                <c:pt idx="93047">
                  <c:v>0.986173139104918</c:v>
                </c:pt>
                <c:pt idx="93048">
                  <c:v>0.99317301869117902</c:v>
                </c:pt>
                <c:pt idx="93049">
                  <c:v>0.987829861947354</c:v>
                </c:pt>
                <c:pt idx="93050">
                  <c:v>0.99225897335631996</c:v>
                </c:pt>
                <c:pt idx="93051">
                  <c:v>0.99284482573025401</c:v>
                </c:pt>
                <c:pt idx="93052">
                  <c:v>0.99131254377620204</c:v>
                </c:pt>
                <c:pt idx="93053">
                  <c:v>0.99282495009321603</c:v>
                </c:pt>
                <c:pt idx="93054">
                  <c:v>0.99368652215741404</c:v>
                </c:pt>
                <c:pt idx="93055">
                  <c:v>0.99031063920198403</c:v>
                </c:pt>
                <c:pt idx="93056">
                  <c:v>0.98918826153777195</c:v>
                </c:pt>
                <c:pt idx="93057">
                  <c:v>0.99081827583083104</c:v>
                </c:pt>
                <c:pt idx="93058">
                  <c:v>0.99138416646662397</c:v>
                </c:pt>
                <c:pt idx="93059">
                  <c:v>0.990074779082878</c:v>
                </c:pt>
                <c:pt idx="93060">
                  <c:v>0.99145327263612903</c:v>
                </c:pt>
                <c:pt idx="93061">
                  <c:v>0.98890064080633999</c:v>
                </c:pt>
                <c:pt idx="93062">
                  <c:v>0.98726630936981596</c:v>
                </c:pt>
                <c:pt idx="93063">
                  <c:v>0.99264835401566498</c:v>
                </c:pt>
                <c:pt idx="93064">
                  <c:v>0.99205846362507599</c:v>
                </c:pt>
                <c:pt idx="93065">
                  <c:v>0.99027276677188703</c:v>
                </c:pt>
                <c:pt idx="93066">
                  <c:v>0.98801698530401405</c:v>
                </c:pt>
                <c:pt idx="93067">
                  <c:v>0.987382796862042</c:v>
                </c:pt>
                <c:pt idx="93068">
                  <c:v>0.99086603487348701</c:v>
                </c:pt>
                <c:pt idx="93069">
                  <c:v>0.98905799895840596</c:v>
                </c:pt>
                <c:pt idx="93070">
                  <c:v>0.99080740119478194</c:v>
                </c:pt>
                <c:pt idx="93071">
                  <c:v>0.99050833285856998</c:v>
                </c:pt>
                <c:pt idx="93072">
                  <c:v>0.99072295328296101</c:v>
                </c:pt>
                <c:pt idx="93073">
                  <c:v>0.98894017935510303</c:v>
                </c:pt>
                <c:pt idx="93074">
                  <c:v>0.98792884437026496</c:v>
                </c:pt>
                <c:pt idx="93075">
                  <c:v>0.991670490414997</c:v>
                </c:pt>
                <c:pt idx="93076">
                  <c:v>0.99377886528488002</c:v>
                </c:pt>
                <c:pt idx="93077">
                  <c:v>0.98849378134949595</c:v>
                </c:pt>
                <c:pt idx="93078">
                  <c:v>0.98821763615687996</c:v>
                </c:pt>
                <c:pt idx="93079">
                  <c:v>0.99020036769943798</c:v>
                </c:pt>
                <c:pt idx="93080">
                  <c:v>0.98770405859114996</c:v>
                </c:pt>
                <c:pt idx="93081">
                  <c:v>0.98953184492860202</c:v>
                </c:pt>
                <c:pt idx="93082">
                  <c:v>0.98730341216929896</c:v>
                </c:pt>
                <c:pt idx="93083">
                  <c:v>0.98954550263548902</c:v>
                </c:pt>
                <c:pt idx="93084">
                  <c:v>0.99054968036815005</c:v>
                </c:pt>
                <c:pt idx="93085">
                  <c:v>0.99019016110679603</c:v>
                </c:pt>
                <c:pt idx="93086">
                  <c:v>0.99184501391650404</c:v>
                </c:pt>
                <c:pt idx="93087">
                  <c:v>0.98888117231921502</c:v>
                </c:pt>
                <c:pt idx="93088">
                  <c:v>0.99276952262656804</c:v>
                </c:pt>
                <c:pt idx="93089">
                  <c:v>0.98921859325014605</c:v>
                </c:pt>
                <c:pt idx="93090">
                  <c:v>0.98999221737144705</c:v>
                </c:pt>
                <c:pt idx="93091">
                  <c:v>0.99346591097862302</c:v>
                </c:pt>
                <c:pt idx="93092">
                  <c:v>0.98981216281238305</c:v>
                </c:pt>
                <c:pt idx="93093">
                  <c:v>0.99070741615316604</c:v>
                </c:pt>
                <c:pt idx="93094">
                  <c:v>0.98917933832073601</c:v>
                </c:pt>
                <c:pt idx="93095">
                  <c:v>0.98827801652618397</c:v>
                </c:pt>
                <c:pt idx="93096">
                  <c:v>0.99039358177697201</c:v>
                </c:pt>
                <c:pt idx="93097">
                  <c:v>0.99429356591126705</c:v>
                </c:pt>
                <c:pt idx="93098">
                  <c:v>0.98853598171304702</c:v>
                </c:pt>
                <c:pt idx="93099">
                  <c:v>0.988350228927385</c:v>
                </c:pt>
                <c:pt idx="93100">
                  <c:v>0.98931616982037196</c:v>
                </c:pt>
                <c:pt idx="93101">
                  <c:v>0.9922112384888</c:v>
                </c:pt>
                <c:pt idx="93102">
                  <c:v>0.99227993148121396</c:v>
                </c:pt>
                <c:pt idx="93103">
                  <c:v>0.98786772265737199</c:v>
                </c:pt>
                <c:pt idx="93104">
                  <c:v>0.98746230654436895</c:v>
                </c:pt>
                <c:pt idx="93105">
                  <c:v>0.99091182801428801</c:v>
                </c:pt>
                <c:pt idx="93106">
                  <c:v>0.98939431621354701</c:v>
                </c:pt>
                <c:pt idx="93107">
                  <c:v>0.99140014774771601</c:v>
                </c:pt>
                <c:pt idx="93108">
                  <c:v>0.98974015993042297</c:v>
                </c:pt>
                <c:pt idx="93109">
                  <c:v>0.98936062773071098</c:v>
                </c:pt>
                <c:pt idx="93110">
                  <c:v>0.99267477272166804</c:v>
                </c:pt>
                <c:pt idx="93111">
                  <c:v>0.99100049931569101</c:v>
                </c:pt>
                <c:pt idx="93112">
                  <c:v>0.98870683762283895</c:v>
                </c:pt>
                <c:pt idx="93113">
                  <c:v>0.99131458978877296</c:v>
                </c:pt>
                <c:pt idx="93114">
                  <c:v>0.98691193153867895</c:v>
                </c:pt>
                <c:pt idx="93115">
                  <c:v>0.99057805899544804</c:v>
                </c:pt>
                <c:pt idx="93116">
                  <c:v>0.99339510628555905</c:v>
                </c:pt>
                <c:pt idx="93117">
                  <c:v>0.98937894634465195</c:v>
                </c:pt>
                <c:pt idx="93118">
                  <c:v>0.99048895494133904</c:v>
                </c:pt>
                <c:pt idx="93119">
                  <c:v>0.98928255003094601</c:v>
                </c:pt>
                <c:pt idx="93120">
                  <c:v>0.99357664247977895</c:v>
                </c:pt>
                <c:pt idx="93121">
                  <c:v>0.98860520107514005</c:v>
                </c:pt>
                <c:pt idx="93122">
                  <c:v>0.99130910267452299</c:v>
                </c:pt>
                <c:pt idx="93123">
                  <c:v>0.99333352852567303</c:v>
                </c:pt>
                <c:pt idx="93124">
                  <c:v>0.98712727909384401</c:v>
                </c:pt>
                <c:pt idx="93125">
                  <c:v>0.99271433621755401</c:v>
                </c:pt>
                <c:pt idx="93126">
                  <c:v>0.99251745037210304</c:v>
                </c:pt>
                <c:pt idx="93127">
                  <c:v>0.99067745666089702</c:v>
                </c:pt>
                <c:pt idx="93128">
                  <c:v>0.99131400755993504</c:v>
                </c:pt>
                <c:pt idx="93129">
                  <c:v>0.99000875273993705</c:v>
                </c:pt>
                <c:pt idx="93130">
                  <c:v>0.99096648667666398</c:v>
                </c:pt>
                <c:pt idx="93131">
                  <c:v>0.98859243193591495</c:v>
                </c:pt>
                <c:pt idx="93132">
                  <c:v>0.99261500013823301</c:v>
                </c:pt>
                <c:pt idx="93133">
                  <c:v>0.98925647438580999</c:v>
                </c:pt>
                <c:pt idx="93134">
                  <c:v>0.98931466176476301</c:v>
                </c:pt>
                <c:pt idx="93135">
                  <c:v>0.99249560506852597</c:v>
                </c:pt>
                <c:pt idx="93136">
                  <c:v>0.98776136690655103</c:v>
                </c:pt>
                <c:pt idx="93137">
                  <c:v>0.98885781099273695</c:v>
                </c:pt>
                <c:pt idx="93138">
                  <c:v>0.988410851633031</c:v>
                </c:pt>
                <c:pt idx="93139">
                  <c:v>0.98622192995245295</c:v>
                </c:pt>
                <c:pt idx="93140">
                  <c:v>0.99398926828724599</c:v>
                </c:pt>
                <c:pt idx="93141">
                  <c:v>0.99129504203863195</c:v>
                </c:pt>
                <c:pt idx="93142">
                  <c:v>0.98703290515688002</c:v>
                </c:pt>
                <c:pt idx="93143">
                  <c:v>0.99187236625809105</c:v>
                </c:pt>
                <c:pt idx="93144">
                  <c:v>0.99262310779632701</c:v>
                </c:pt>
                <c:pt idx="93145">
                  <c:v>0.98993224007611302</c:v>
                </c:pt>
                <c:pt idx="93146">
                  <c:v>0.99227513469698103</c:v>
                </c:pt>
                <c:pt idx="93147">
                  <c:v>0.99133731631880695</c:v>
                </c:pt>
                <c:pt idx="93148">
                  <c:v>0.99191166365991901</c:v>
                </c:pt>
                <c:pt idx="93149">
                  <c:v>0.98865304137721899</c:v>
                </c:pt>
                <c:pt idx="93150">
                  <c:v>0.99148228464403798</c:v>
                </c:pt>
                <c:pt idx="93151">
                  <c:v>0.99088773384035</c:v>
                </c:pt>
                <c:pt idx="93152">
                  <c:v>0.99019222949613195</c:v>
                </c:pt>
                <c:pt idx="93153">
                  <c:v>0.98772200727361803</c:v>
                </c:pt>
                <c:pt idx="93154">
                  <c:v>0.99334208867652796</c:v>
                </c:pt>
                <c:pt idx="93155">
                  <c:v>0.98762919605011601</c:v>
                </c:pt>
                <c:pt idx="93156">
                  <c:v>0.99365807072648804</c:v>
                </c:pt>
                <c:pt idx="93157">
                  <c:v>0.991341307385598</c:v>
                </c:pt>
                <c:pt idx="93158">
                  <c:v>0.99073923760552496</c:v>
                </c:pt>
                <c:pt idx="93159">
                  <c:v>0.99283285218511996</c:v>
                </c:pt>
                <c:pt idx="93160">
                  <c:v>0.99025540304053605</c:v>
                </c:pt>
                <c:pt idx="93161">
                  <c:v>0.98656418239904597</c:v>
                </c:pt>
                <c:pt idx="93162">
                  <c:v>0.99152930512381199</c:v>
                </c:pt>
                <c:pt idx="93163">
                  <c:v>0.99336696132236801</c:v>
                </c:pt>
                <c:pt idx="93164">
                  <c:v>0.98742853050671497</c:v>
                </c:pt>
                <c:pt idx="93165">
                  <c:v>0.98887287186292205</c:v>
                </c:pt>
                <c:pt idx="93166">
                  <c:v>0.98829346622416203</c:v>
                </c:pt>
                <c:pt idx="93167">
                  <c:v>0.98909559102097699</c:v>
                </c:pt>
                <c:pt idx="93168">
                  <c:v>0.98701228105130601</c:v>
                </c:pt>
                <c:pt idx="93169">
                  <c:v>0.99318939386613003</c:v>
                </c:pt>
                <c:pt idx="93170">
                  <c:v>0.98802152411572897</c:v>
                </c:pt>
                <c:pt idx="93171">
                  <c:v>0.98710050344978995</c:v>
                </c:pt>
                <c:pt idx="93172">
                  <c:v>0.98911905298583402</c:v>
                </c:pt>
                <c:pt idx="93173">
                  <c:v>0.98892549089160597</c:v>
                </c:pt>
                <c:pt idx="93174">
                  <c:v>0.98850779333719596</c:v>
                </c:pt>
                <c:pt idx="93175">
                  <c:v>0.98792748465300495</c:v>
                </c:pt>
                <c:pt idx="93176">
                  <c:v>0.98765917000801495</c:v>
                </c:pt>
                <c:pt idx="93177">
                  <c:v>0.98845010302359604</c:v>
                </c:pt>
                <c:pt idx="93178">
                  <c:v>0.99330962057365002</c:v>
                </c:pt>
                <c:pt idx="93179">
                  <c:v>0.98916547163059498</c:v>
                </c:pt>
                <c:pt idx="93180">
                  <c:v>0.99064743502172004</c:v>
                </c:pt>
                <c:pt idx="93181">
                  <c:v>0.99316672762419</c:v>
                </c:pt>
                <c:pt idx="93182">
                  <c:v>0.987665853306672</c:v>
                </c:pt>
                <c:pt idx="93183">
                  <c:v>0.99113860300661005</c:v>
                </c:pt>
                <c:pt idx="93184">
                  <c:v>0.98925283688221499</c:v>
                </c:pt>
                <c:pt idx="93185">
                  <c:v>0.98780352862488097</c:v>
                </c:pt>
                <c:pt idx="93186">
                  <c:v>0.990227306230684</c:v>
                </c:pt>
                <c:pt idx="93187">
                  <c:v>0.99054764011126895</c:v>
                </c:pt>
                <c:pt idx="93188">
                  <c:v>0.99125896300419902</c:v>
                </c:pt>
                <c:pt idx="93189">
                  <c:v>0.99180473098257205</c:v>
                </c:pt>
                <c:pt idx="93190">
                  <c:v>0.99228827605085201</c:v>
                </c:pt>
                <c:pt idx="93191">
                  <c:v>0.98792873646983603</c:v>
                </c:pt>
                <c:pt idx="93192">
                  <c:v>0.99061550839478596</c:v>
                </c:pt>
                <c:pt idx="93193">
                  <c:v>0.99341219444613604</c:v>
                </c:pt>
                <c:pt idx="93194">
                  <c:v>0.98846339275538297</c:v>
                </c:pt>
                <c:pt idx="93195">
                  <c:v>0.99145953504263595</c:v>
                </c:pt>
                <c:pt idx="93196">
                  <c:v>0.99219571259227901</c:v>
                </c:pt>
                <c:pt idx="93197">
                  <c:v>0.99072394234692795</c:v>
                </c:pt>
                <c:pt idx="93198">
                  <c:v>0.98940918555367996</c:v>
                </c:pt>
                <c:pt idx="93199">
                  <c:v>0.98875373359023999</c:v>
                </c:pt>
                <c:pt idx="93200">
                  <c:v>0.990760131958343</c:v>
                </c:pt>
                <c:pt idx="93201">
                  <c:v>0.98861691269990004</c:v>
                </c:pt>
                <c:pt idx="93202">
                  <c:v>0.99111594144591797</c:v>
                </c:pt>
                <c:pt idx="93203">
                  <c:v>0.98885284799113404</c:v>
                </c:pt>
                <c:pt idx="93204">
                  <c:v>0.99036845885235403</c:v>
                </c:pt>
                <c:pt idx="93205">
                  <c:v>0.98930467275379397</c:v>
                </c:pt>
                <c:pt idx="93206">
                  <c:v>0.99154362631876403</c:v>
                </c:pt>
                <c:pt idx="93207">
                  <c:v>0.99079887708917702</c:v>
                </c:pt>
                <c:pt idx="93208">
                  <c:v>0.99127250644487597</c:v>
                </c:pt>
                <c:pt idx="93209">
                  <c:v>0.98905883563492802</c:v>
                </c:pt>
                <c:pt idx="93210">
                  <c:v>0.98855167095338503</c:v>
                </c:pt>
                <c:pt idx="93211">
                  <c:v>0.99229621216335695</c:v>
                </c:pt>
                <c:pt idx="93212">
                  <c:v>0.99351735479788705</c:v>
                </c:pt>
                <c:pt idx="93213">
                  <c:v>0.98842646225220399</c:v>
                </c:pt>
                <c:pt idx="93214">
                  <c:v>0.99204257883792701</c:v>
                </c:pt>
                <c:pt idx="93215">
                  <c:v>0.99030199391176099</c:v>
                </c:pt>
                <c:pt idx="93216">
                  <c:v>0.98719772636080605</c:v>
                </c:pt>
                <c:pt idx="93217">
                  <c:v>0.98590822441547099</c:v>
                </c:pt>
                <c:pt idx="93218">
                  <c:v>0.99313230039575895</c:v>
                </c:pt>
                <c:pt idx="93219">
                  <c:v>0.99104248887373403</c:v>
                </c:pt>
                <c:pt idx="93220">
                  <c:v>0.98723820345975899</c:v>
                </c:pt>
                <c:pt idx="93221">
                  <c:v>0.98966007642665199</c:v>
                </c:pt>
                <c:pt idx="93222">
                  <c:v>0.99070095980577799</c:v>
                </c:pt>
                <c:pt idx="93223">
                  <c:v>0.991588667697611</c:v>
                </c:pt>
                <c:pt idx="93224">
                  <c:v>0.99297492303373402</c:v>
                </c:pt>
                <c:pt idx="93225">
                  <c:v>0.98678526817644996</c:v>
                </c:pt>
                <c:pt idx="93226">
                  <c:v>0.98974678650592895</c:v>
                </c:pt>
                <c:pt idx="93227">
                  <c:v>0.99340849721055502</c:v>
                </c:pt>
                <c:pt idx="93228">
                  <c:v>0.98978167034268105</c:v>
                </c:pt>
                <c:pt idx="93229">
                  <c:v>0.990868382492049</c:v>
                </c:pt>
                <c:pt idx="93230">
                  <c:v>0.98843810731267201</c:v>
                </c:pt>
                <c:pt idx="93231">
                  <c:v>0.99305018776728105</c:v>
                </c:pt>
                <c:pt idx="93232">
                  <c:v>0.99063321130444204</c:v>
                </c:pt>
                <c:pt idx="93233">
                  <c:v>0.98731510751442797</c:v>
                </c:pt>
                <c:pt idx="93234">
                  <c:v>0.99287044615516995</c:v>
                </c:pt>
                <c:pt idx="93235">
                  <c:v>0.99156588422418002</c:v>
                </c:pt>
                <c:pt idx="93236">
                  <c:v>0.99046351076421402</c:v>
                </c:pt>
                <c:pt idx="93237">
                  <c:v>0.99316901117491996</c:v>
                </c:pt>
                <c:pt idx="93238">
                  <c:v>0.98951301093018396</c:v>
                </c:pt>
                <c:pt idx="93239">
                  <c:v>0.99121216475604002</c:v>
                </c:pt>
                <c:pt idx="93240">
                  <c:v>0.98865729599213503</c:v>
                </c:pt>
                <c:pt idx="93241">
                  <c:v>0.99183832958517004</c:v>
                </c:pt>
                <c:pt idx="93242">
                  <c:v>0.992416462974262</c:v>
                </c:pt>
                <c:pt idx="93243">
                  <c:v>0.98617261274367096</c:v>
                </c:pt>
                <c:pt idx="93244">
                  <c:v>0.98942152123636895</c:v>
                </c:pt>
                <c:pt idx="93245">
                  <c:v>0.99384359984388004</c:v>
                </c:pt>
                <c:pt idx="93246">
                  <c:v>0.98879190522821703</c:v>
                </c:pt>
                <c:pt idx="93247">
                  <c:v>0.99042849069836103</c:v>
                </c:pt>
                <c:pt idx="93248">
                  <c:v>0.98816770202668403</c:v>
                </c:pt>
                <c:pt idx="93249">
                  <c:v>0.98609211459506496</c:v>
                </c:pt>
                <c:pt idx="93250">
                  <c:v>0.99363203223851804</c:v>
                </c:pt>
                <c:pt idx="93251">
                  <c:v>0.993342236851945</c:v>
                </c:pt>
                <c:pt idx="93252">
                  <c:v>0.98873833773461695</c:v>
                </c:pt>
                <c:pt idx="93253">
                  <c:v>0.98768969817508601</c:v>
                </c:pt>
                <c:pt idx="93254">
                  <c:v>0.99167966759994597</c:v>
                </c:pt>
                <c:pt idx="93255">
                  <c:v>0.98761137208993799</c:v>
                </c:pt>
                <c:pt idx="93256">
                  <c:v>0.99112033952738299</c:v>
                </c:pt>
                <c:pt idx="93257">
                  <c:v>0.98854660886228396</c:v>
                </c:pt>
                <c:pt idx="93258">
                  <c:v>0.99069135853990298</c:v>
                </c:pt>
                <c:pt idx="93259">
                  <c:v>0.99433895195953204</c:v>
                </c:pt>
                <c:pt idx="93260">
                  <c:v>0.98748485825360399</c:v>
                </c:pt>
                <c:pt idx="93261">
                  <c:v>0.98989527291412405</c:v>
                </c:pt>
                <c:pt idx="93262">
                  <c:v>0.98922962999516995</c:v>
                </c:pt>
                <c:pt idx="93263">
                  <c:v>0.98841315140749497</c:v>
                </c:pt>
                <c:pt idx="93264">
                  <c:v>0.98809587062121795</c:v>
                </c:pt>
                <c:pt idx="93265">
                  <c:v>0.98861299060125896</c:v>
                </c:pt>
                <c:pt idx="93266">
                  <c:v>0.99156534567445198</c:v>
                </c:pt>
                <c:pt idx="93267">
                  <c:v>0.98838839165582204</c:v>
                </c:pt>
                <c:pt idx="93268">
                  <c:v>0.99058125410058195</c:v>
                </c:pt>
                <c:pt idx="93269">
                  <c:v>0.99394298981048201</c:v>
                </c:pt>
                <c:pt idx="93270">
                  <c:v>0.99032445532749203</c:v>
                </c:pt>
                <c:pt idx="93271">
                  <c:v>0.98768462492356202</c:v>
                </c:pt>
                <c:pt idx="93272">
                  <c:v>0.99156035119001396</c:v>
                </c:pt>
                <c:pt idx="93273">
                  <c:v>0.98632665541109998</c:v>
                </c:pt>
                <c:pt idx="93274">
                  <c:v>0.99331247132878697</c:v>
                </c:pt>
                <c:pt idx="93275">
                  <c:v>0.99105334987084703</c:v>
                </c:pt>
                <c:pt idx="93276">
                  <c:v>0.99148385532369099</c:v>
                </c:pt>
                <c:pt idx="93277">
                  <c:v>0.98946087115830195</c:v>
                </c:pt>
                <c:pt idx="93278">
                  <c:v>0.99252607176033703</c:v>
                </c:pt>
                <c:pt idx="93279">
                  <c:v>0.99289216542713199</c:v>
                </c:pt>
                <c:pt idx="93280">
                  <c:v>0.98738583032999505</c:v>
                </c:pt>
                <c:pt idx="93281">
                  <c:v>0.99338988932972605</c:v>
                </c:pt>
                <c:pt idx="93282">
                  <c:v>0.98726246724091904</c:v>
                </c:pt>
                <c:pt idx="93283">
                  <c:v>0.99109120971993403</c:v>
                </c:pt>
                <c:pt idx="93284">
                  <c:v>0.99206100116564</c:v>
                </c:pt>
                <c:pt idx="93285">
                  <c:v>0.98924896464501899</c:v>
                </c:pt>
                <c:pt idx="93286">
                  <c:v>0.98838591369840301</c:v>
                </c:pt>
                <c:pt idx="93287">
                  <c:v>0.99114211961082199</c:v>
                </c:pt>
                <c:pt idx="93288">
                  <c:v>0.98918001537806099</c:v>
                </c:pt>
                <c:pt idx="93289">
                  <c:v>0.99220693327267195</c:v>
                </c:pt>
                <c:pt idx="93290">
                  <c:v>0.99075570879070596</c:v>
                </c:pt>
                <c:pt idx="93291">
                  <c:v>0.99221110149580605</c:v>
                </c:pt>
                <c:pt idx="93292">
                  <c:v>0.99214755334638005</c:v>
                </c:pt>
                <c:pt idx="93293">
                  <c:v>0.99364559627924098</c:v>
                </c:pt>
                <c:pt idx="93294">
                  <c:v>0.98815761271828095</c:v>
                </c:pt>
                <c:pt idx="93295">
                  <c:v>0.98698711564489805</c:v>
                </c:pt>
                <c:pt idx="93296">
                  <c:v>0.99353809335245402</c:v>
                </c:pt>
                <c:pt idx="93297">
                  <c:v>0.99127344609756396</c:v>
                </c:pt>
                <c:pt idx="93298">
                  <c:v>0.98927818292637704</c:v>
                </c:pt>
                <c:pt idx="93299">
                  <c:v>0.99500970068546601</c:v>
                </c:pt>
                <c:pt idx="93300">
                  <c:v>0.99081150664585504</c:v>
                </c:pt>
                <c:pt idx="93301">
                  <c:v>0.99022040550204704</c:v>
                </c:pt>
                <c:pt idx="93302">
                  <c:v>0.99343532597634299</c:v>
                </c:pt>
                <c:pt idx="93303">
                  <c:v>0.99259596952831497</c:v>
                </c:pt>
                <c:pt idx="93304">
                  <c:v>0.98880865786366601</c:v>
                </c:pt>
                <c:pt idx="93305">
                  <c:v>0.99161021906069902</c:v>
                </c:pt>
                <c:pt idx="93306">
                  <c:v>0.99025542869705696</c:v>
                </c:pt>
                <c:pt idx="93307">
                  <c:v>0.99184856222891904</c:v>
                </c:pt>
                <c:pt idx="93308">
                  <c:v>0.993906668514699</c:v>
                </c:pt>
                <c:pt idx="93309">
                  <c:v>0.98847918592142403</c:v>
                </c:pt>
                <c:pt idx="93310">
                  <c:v>0.98695685648076203</c:v>
                </c:pt>
                <c:pt idx="93311">
                  <c:v>0.99273354863410801</c:v>
                </c:pt>
                <c:pt idx="93312">
                  <c:v>0.98960945432684799</c:v>
                </c:pt>
                <c:pt idx="93313">
                  <c:v>0.99363777701435996</c:v>
                </c:pt>
                <c:pt idx="93314">
                  <c:v>0.99108863417591797</c:v>
                </c:pt>
                <c:pt idx="93315">
                  <c:v>0.98952647108699898</c:v>
                </c:pt>
                <c:pt idx="93316">
                  <c:v>0.98839945943458196</c:v>
                </c:pt>
                <c:pt idx="93317">
                  <c:v>0.992669687797885</c:v>
                </c:pt>
                <c:pt idx="93318">
                  <c:v>0.99158218407802201</c:v>
                </c:pt>
                <c:pt idx="93319">
                  <c:v>0.98691998347816701</c:v>
                </c:pt>
                <c:pt idx="93320">
                  <c:v>0.992873243474103</c:v>
                </c:pt>
                <c:pt idx="93321">
                  <c:v>0.98876332088956398</c:v>
                </c:pt>
                <c:pt idx="93322">
                  <c:v>0.98812586531378999</c:v>
                </c:pt>
                <c:pt idx="93323">
                  <c:v>0.99299552598364704</c:v>
                </c:pt>
                <c:pt idx="93324">
                  <c:v>0.98952599249239803</c:v>
                </c:pt>
                <c:pt idx="93325">
                  <c:v>0.99174664899737397</c:v>
                </c:pt>
                <c:pt idx="93326">
                  <c:v>0.98795607898558802</c:v>
                </c:pt>
                <c:pt idx="93327">
                  <c:v>0.99302172972394598</c:v>
                </c:pt>
                <c:pt idx="93328">
                  <c:v>0.98820705720069901</c:v>
                </c:pt>
                <c:pt idx="93329">
                  <c:v>0.99377102149649998</c:v>
                </c:pt>
                <c:pt idx="93330">
                  <c:v>0.98797339840904896</c:v>
                </c:pt>
                <c:pt idx="93331">
                  <c:v>0.99006783155957201</c:v>
                </c:pt>
                <c:pt idx="93332">
                  <c:v>0.98798781315802198</c:v>
                </c:pt>
                <c:pt idx="93333">
                  <c:v>0.99332189484745104</c:v>
                </c:pt>
                <c:pt idx="93334">
                  <c:v>0.99340751735210098</c:v>
                </c:pt>
                <c:pt idx="93335">
                  <c:v>0.98734403007533</c:v>
                </c:pt>
                <c:pt idx="93336">
                  <c:v>0.99303766421239703</c:v>
                </c:pt>
                <c:pt idx="93337">
                  <c:v>0.98740214250800995</c:v>
                </c:pt>
                <c:pt idx="93338">
                  <c:v>0.99144165322195599</c:v>
                </c:pt>
                <c:pt idx="93339">
                  <c:v>0.98909824960446802</c:v>
                </c:pt>
                <c:pt idx="93340">
                  <c:v>0.98816399476039296</c:v>
                </c:pt>
                <c:pt idx="93341">
                  <c:v>0.99178868628981498</c:v>
                </c:pt>
                <c:pt idx="93342">
                  <c:v>0.99062727247636395</c:v>
                </c:pt>
                <c:pt idx="93343">
                  <c:v>0.98804054078853198</c:v>
                </c:pt>
                <c:pt idx="93344">
                  <c:v>0.98847774469424698</c:v>
                </c:pt>
                <c:pt idx="93345">
                  <c:v>0.988893753338421</c:v>
                </c:pt>
                <c:pt idx="93346">
                  <c:v>0.98858711729538196</c:v>
                </c:pt>
                <c:pt idx="93347">
                  <c:v>0.98884637902098005</c:v>
                </c:pt>
                <c:pt idx="93348">
                  <c:v>0.98948988471202004</c:v>
                </c:pt>
                <c:pt idx="93349">
                  <c:v>0.988633131729451</c:v>
                </c:pt>
                <c:pt idx="93350">
                  <c:v>0.98858289125364096</c:v>
                </c:pt>
                <c:pt idx="93351">
                  <c:v>0.99272500531001495</c:v>
                </c:pt>
                <c:pt idx="93352">
                  <c:v>0.98782338243475898</c:v>
                </c:pt>
                <c:pt idx="93353">
                  <c:v>0.98819255779664295</c:v>
                </c:pt>
                <c:pt idx="93354">
                  <c:v>0.98773437603427505</c:v>
                </c:pt>
                <c:pt idx="93355">
                  <c:v>0.98903643319390999</c:v>
                </c:pt>
                <c:pt idx="93356">
                  <c:v>0.99154066248291195</c:v>
                </c:pt>
                <c:pt idx="93357">
                  <c:v>0.99149812210498001</c:v>
                </c:pt>
                <c:pt idx="93358">
                  <c:v>0.99309061155719702</c:v>
                </c:pt>
                <c:pt idx="93359">
                  <c:v>0.98693040973365997</c:v>
                </c:pt>
                <c:pt idx="93360">
                  <c:v>0.99126358530380898</c:v>
                </c:pt>
                <c:pt idx="93361">
                  <c:v>0.99242178321593899</c:v>
                </c:pt>
                <c:pt idx="93362">
                  <c:v>0.99233866051960395</c:v>
                </c:pt>
                <c:pt idx="93363">
                  <c:v>0.99322194229915295</c:v>
                </c:pt>
                <c:pt idx="93364">
                  <c:v>0.99056723944971503</c:v>
                </c:pt>
                <c:pt idx="93365">
                  <c:v>0.99156603903851104</c:v>
                </c:pt>
                <c:pt idx="93366">
                  <c:v>0.99142946438653401</c:v>
                </c:pt>
                <c:pt idx="93367">
                  <c:v>0.99357839738637699</c:v>
                </c:pt>
                <c:pt idx="93368">
                  <c:v>0.989051488077903</c:v>
                </c:pt>
                <c:pt idx="93369">
                  <c:v>0.99179076956616397</c:v>
                </c:pt>
                <c:pt idx="93370">
                  <c:v>0.98991120699228896</c:v>
                </c:pt>
                <c:pt idx="93371">
                  <c:v>0.99220863918461</c:v>
                </c:pt>
                <c:pt idx="93372">
                  <c:v>0.99355590883714895</c:v>
                </c:pt>
                <c:pt idx="93373">
                  <c:v>0.98884941125119696</c:v>
                </c:pt>
                <c:pt idx="93374">
                  <c:v>0.99039977782113198</c:v>
                </c:pt>
                <c:pt idx="93375">
                  <c:v>0.99469961604868495</c:v>
                </c:pt>
                <c:pt idx="93376">
                  <c:v>0.98797890385111897</c:v>
                </c:pt>
                <c:pt idx="93377">
                  <c:v>0.98887261740957799</c:v>
                </c:pt>
                <c:pt idx="93378">
                  <c:v>0.98852852875068298</c:v>
                </c:pt>
                <c:pt idx="93379">
                  <c:v>0.98710586540432699</c:v>
                </c:pt>
                <c:pt idx="93380">
                  <c:v>0.98956378898674202</c:v>
                </c:pt>
                <c:pt idx="93381">
                  <c:v>0.98918787578383804</c:v>
                </c:pt>
                <c:pt idx="93382">
                  <c:v>0.992780637253876</c:v>
                </c:pt>
                <c:pt idx="93383">
                  <c:v>0.99110136362875101</c:v>
                </c:pt>
                <c:pt idx="93384">
                  <c:v>0.99043346433592006</c:v>
                </c:pt>
                <c:pt idx="93385">
                  <c:v>0.99078327826262402</c:v>
                </c:pt>
                <c:pt idx="93386">
                  <c:v>0.99070999255157199</c:v>
                </c:pt>
                <c:pt idx="93387">
                  <c:v>0.99288988549416002</c:v>
                </c:pt>
                <c:pt idx="93388">
                  <c:v>0.99288716155154599</c:v>
                </c:pt>
                <c:pt idx="93389">
                  <c:v>0.99173921870382897</c:v>
                </c:pt>
                <c:pt idx="93390">
                  <c:v>0.99184940067814398</c:v>
                </c:pt>
                <c:pt idx="93391">
                  <c:v>0.99001745881936898</c:v>
                </c:pt>
                <c:pt idx="93392">
                  <c:v>0.99344576200587897</c:v>
                </c:pt>
                <c:pt idx="93393">
                  <c:v>0.99333524299707898</c:v>
                </c:pt>
                <c:pt idx="93394">
                  <c:v>0.98850859972133898</c:v>
                </c:pt>
                <c:pt idx="93395">
                  <c:v>0.99469631671664305</c:v>
                </c:pt>
                <c:pt idx="93396">
                  <c:v>0.98992627093277896</c:v>
                </c:pt>
                <c:pt idx="93397">
                  <c:v>0.99247466820014096</c:v>
                </c:pt>
                <c:pt idx="93398">
                  <c:v>0.99379383334510296</c:v>
                </c:pt>
                <c:pt idx="93399">
                  <c:v>0.99148481931240695</c:v>
                </c:pt>
                <c:pt idx="93400">
                  <c:v>0.991540529141273</c:v>
                </c:pt>
                <c:pt idx="93401">
                  <c:v>0.99044159776914797</c:v>
                </c:pt>
                <c:pt idx="93402">
                  <c:v>0.98926165087791396</c:v>
                </c:pt>
                <c:pt idx="93403">
                  <c:v>0.99291015694611595</c:v>
                </c:pt>
                <c:pt idx="93404">
                  <c:v>0.99052358203661295</c:v>
                </c:pt>
                <c:pt idx="93405">
                  <c:v>0.99163552932465404</c:v>
                </c:pt>
                <c:pt idx="93406">
                  <c:v>0.99084355961019799</c:v>
                </c:pt>
                <c:pt idx="93407">
                  <c:v>0.98734289142001097</c:v>
                </c:pt>
                <c:pt idx="93408">
                  <c:v>0.99327465895100497</c:v>
                </c:pt>
                <c:pt idx="93409">
                  <c:v>0.98924684857779099</c:v>
                </c:pt>
                <c:pt idx="93410">
                  <c:v>0.99053965076552197</c:v>
                </c:pt>
                <c:pt idx="93411">
                  <c:v>0.99257239175590894</c:v>
                </c:pt>
                <c:pt idx="93412">
                  <c:v>0.98627831488256901</c:v>
                </c:pt>
                <c:pt idx="93413">
                  <c:v>0.99355828909629196</c:v>
                </c:pt>
                <c:pt idx="93414">
                  <c:v>0.99318840676824205</c:v>
                </c:pt>
                <c:pt idx="93415">
                  <c:v>0.987359098860635</c:v>
                </c:pt>
                <c:pt idx="93416">
                  <c:v>0.99168651215989201</c:v>
                </c:pt>
                <c:pt idx="93417">
                  <c:v>0.99180016370622504</c:v>
                </c:pt>
                <c:pt idx="93418">
                  <c:v>0.98869774350788098</c:v>
                </c:pt>
                <c:pt idx="93419">
                  <c:v>0.99092093360210898</c:v>
                </c:pt>
                <c:pt idx="93420">
                  <c:v>0.98981348284842097</c:v>
                </c:pt>
                <c:pt idx="93421">
                  <c:v>0.98842896986485496</c:v>
                </c:pt>
                <c:pt idx="93422">
                  <c:v>0.99052999558635202</c:v>
                </c:pt>
                <c:pt idx="93423">
                  <c:v>0.99022077047042001</c:v>
                </c:pt>
                <c:pt idx="93424">
                  <c:v>0.99015726494281298</c:v>
                </c:pt>
                <c:pt idx="93425">
                  <c:v>0.98920471340017302</c:v>
                </c:pt>
                <c:pt idx="93426">
                  <c:v>0.99179276627881996</c:v>
                </c:pt>
                <c:pt idx="93427">
                  <c:v>0.98759362953393603</c:v>
                </c:pt>
                <c:pt idx="93428">
                  <c:v>0.98869540246574805</c:v>
                </c:pt>
                <c:pt idx="93429">
                  <c:v>0.99151351770566298</c:v>
                </c:pt>
                <c:pt idx="93430">
                  <c:v>0.98656336350864005</c:v>
                </c:pt>
                <c:pt idx="93431">
                  <c:v>0.99360163016071301</c:v>
                </c:pt>
                <c:pt idx="93432">
                  <c:v>0.992856767223954</c:v>
                </c:pt>
                <c:pt idx="93433">
                  <c:v>0.98876582052655104</c:v>
                </c:pt>
                <c:pt idx="93434">
                  <c:v>0.99197476015129704</c:v>
                </c:pt>
                <c:pt idx="93435">
                  <c:v>0.98788740818099596</c:v>
                </c:pt>
                <c:pt idx="93436">
                  <c:v>0.98944552714169398</c:v>
                </c:pt>
                <c:pt idx="93437">
                  <c:v>0.989468352862378</c:v>
                </c:pt>
                <c:pt idx="93438">
                  <c:v>0.98867644381088304</c:v>
                </c:pt>
                <c:pt idx="93439">
                  <c:v>0.99030001470092399</c:v>
                </c:pt>
                <c:pt idx="93440">
                  <c:v>0.991885665939364</c:v>
                </c:pt>
                <c:pt idx="93441">
                  <c:v>0.98848299569161702</c:v>
                </c:pt>
                <c:pt idx="93442">
                  <c:v>0.99260157144503403</c:v>
                </c:pt>
                <c:pt idx="93443">
                  <c:v>0.99353270231120205</c:v>
                </c:pt>
                <c:pt idx="93444">
                  <c:v>0.98806868093436195</c:v>
                </c:pt>
                <c:pt idx="93445">
                  <c:v>0.99318289166974005</c:v>
                </c:pt>
                <c:pt idx="93446">
                  <c:v>0.98692367598247699</c:v>
                </c:pt>
                <c:pt idx="93447">
                  <c:v>0.99359331465513101</c:v>
                </c:pt>
                <c:pt idx="93448">
                  <c:v>0.98846081809920805</c:v>
                </c:pt>
                <c:pt idx="93449">
                  <c:v>0.98623295706939196</c:v>
                </c:pt>
                <c:pt idx="93450">
                  <c:v>0.98916465104232798</c:v>
                </c:pt>
                <c:pt idx="93451">
                  <c:v>0.99334498738429</c:v>
                </c:pt>
                <c:pt idx="93452">
                  <c:v>0.99291136738113805</c:v>
                </c:pt>
                <c:pt idx="93453">
                  <c:v>0.98830871653813901</c:v>
                </c:pt>
                <c:pt idx="93454">
                  <c:v>0.99142837144107798</c:v>
                </c:pt>
                <c:pt idx="93455">
                  <c:v>0.99251059538950703</c:v>
                </c:pt>
                <c:pt idx="93456">
                  <c:v>0.99220178541359005</c:v>
                </c:pt>
                <c:pt idx="93457">
                  <c:v>0.98874052951859603</c:v>
                </c:pt>
                <c:pt idx="93458">
                  <c:v>0.99413155887552296</c:v>
                </c:pt>
                <c:pt idx="93459">
                  <c:v>0.99153099572727998</c:v>
                </c:pt>
                <c:pt idx="93460">
                  <c:v>0.99159137042630796</c:v>
                </c:pt>
                <c:pt idx="93461">
                  <c:v>0.993491801826759</c:v>
                </c:pt>
                <c:pt idx="93462">
                  <c:v>0.98908726566461103</c:v>
                </c:pt>
                <c:pt idx="93463">
                  <c:v>0.98659595910800002</c:v>
                </c:pt>
                <c:pt idx="93464">
                  <c:v>0.99275298648979104</c:v>
                </c:pt>
                <c:pt idx="93465">
                  <c:v>0.98921934941252398</c:v>
                </c:pt>
                <c:pt idx="93466">
                  <c:v>0.98621376405124195</c:v>
                </c:pt>
                <c:pt idx="93467">
                  <c:v>0.99101725227665605</c:v>
                </c:pt>
                <c:pt idx="93468">
                  <c:v>0.99261799063589695</c:v>
                </c:pt>
                <c:pt idx="93469">
                  <c:v>0.98921680239001197</c:v>
                </c:pt>
                <c:pt idx="93470">
                  <c:v>0.98859569812303105</c:v>
                </c:pt>
                <c:pt idx="93471">
                  <c:v>0.98828139381024405</c:v>
                </c:pt>
                <c:pt idx="93472">
                  <c:v>0.99430494441948103</c:v>
                </c:pt>
                <c:pt idx="93473">
                  <c:v>0.98945165131308599</c:v>
                </c:pt>
                <c:pt idx="93474">
                  <c:v>0.98936279326138998</c:v>
                </c:pt>
                <c:pt idx="93475">
                  <c:v>0.99306823101425601</c:v>
                </c:pt>
                <c:pt idx="93476">
                  <c:v>0.98918617073580595</c:v>
                </c:pt>
                <c:pt idx="93477">
                  <c:v>0.98878589860292698</c:v>
                </c:pt>
                <c:pt idx="93478">
                  <c:v>0.99179352929416498</c:v>
                </c:pt>
                <c:pt idx="93479">
                  <c:v>0.99379983384259896</c:v>
                </c:pt>
                <c:pt idx="93480">
                  <c:v>0.98843108114205003</c:v>
                </c:pt>
                <c:pt idx="93481">
                  <c:v>0.99122387318247396</c:v>
                </c:pt>
                <c:pt idx="93482">
                  <c:v>0.99240606186426195</c:v>
                </c:pt>
                <c:pt idx="93483">
                  <c:v>0.98898261703145596</c:v>
                </c:pt>
                <c:pt idx="93484">
                  <c:v>0.99283402979200397</c:v>
                </c:pt>
                <c:pt idx="93485">
                  <c:v>0.98810692994793003</c:v>
                </c:pt>
                <c:pt idx="93486">
                  <c:v>0.98921622746223203</c:v>
                </c:pt>
                <c:pt idx="93487">
                  <c:v>0.98858464245057898</c:v>
                </c:pt>
                <c:pt idx="93488">
                  <c:v>0.99080708740041801</c:v>
                </c:pt>
                <c:pt idx="93489">
                  <c:v>0.98810005158089598</c:v>
                </c:pt>
                <c:pt idx="93490">
                  <c:v>0.99011219534643102</c:v>
                </c:pt>
                <c:pt idx="93491">
                  <c:v>0.99049595018217296</c:v>
                </c:pt>
                <c:pt idx="93492">
                  <c:v>0.99453081985492597</c:v>
                </c:pt>
                <c:pt idx="93493">
                  <c:v>0.98792704269238496</c:v>
                </c:pt>
                <c:pt idx="93494">
                  <c:v>0.99190288116635295</c:v>
                </c:pt>
                <c:pt idx="93495">
                  <c:v>0.989189334906865</c:v>
                </c:pt>
                <c:pt idx="93496">
                  <c:v>0.99024177566425797</c:v>
                </c:pt>
                <c:pt idx="93497">
                  <c:v>0.99145905473117402</c:v>
                </c:pt>
                <c:pt idx="93498">
                  <c:v>0.98980172639336095</c:v>
                </c:pt>
                <c:pt idx="93499">
                  <c:v>0.99396327350167302</c:v>
                </c:pt>
                <c:pt idx="93500">
                  <c:v>0.99225656663084005</c:v>
                </c:pt>
                <c:pt idx="93501">
                  <c:v>0.990377522785158</c:v>
                </c:pt>
                <c:pt idx="93502">
                  <c:v>0.99125482738116999</c:v>
                </c:pt>
                <c:pt idx="93503">
                  <c:v>0.98775694093684197</c:v>
                </c:pt>
                <c:pt idx="93504">
                  <c:v>0.99069729885187496</c:v>
                </c:pt>
                <c:pt idx="93505">
                  <c:v>0.99043435927324097</c:v>
                </c:pt>
                <c:pt idx="93506">
                  <c:v>0.99314391811408498</c:v>
                </c:pt>
                <c:pt idx="93507">
                  <c:v>0.98851642967755304</c:v>
                </c:pt>
                <c:pt idx="93508">
                  <c:v>0.99124289108514696</c:v>
                </c:pt>
                <c:pt idx="93509">
                  <c:v>0.98988765711331295</c:v>
                </c:pt>
                <c:pt idx="93510">
                  <c:v>0.98987249495993801</c:v>
                </c:pt>
                <c:pt idx="93511">
                  <c:v>0.98793540933306201</c:v>
                </c:pt>
                <c:pt idx="93512">
                  <c:v>0.99021032664558195</c:v>
                </c:pt>
                <c:pt idx="93513">
                  <c:v>0.98879475792580696</c:v>
                </c:pt>
                <c:pt idx="93514">
                  <c:v>0.99130866483304403</c:v>
                </c:pt>
                <c:pt idx="93515">
                  <c:v>0.98854766579180198</c:v>
                </c:pt>
                <c:pt idx="93516">
                  <c:v>0.99172552139430303</c:v>
                </c:pt>
                <c:pt idx="93517">
                  <c:v>0.99268727490322495</c:v>
                </c:pt>
                <c:pt idx="93518">
                  <c:v>0.99128985519847002</c:v>
                </c:pt>
                <c:pt idx="93519">
                  <c:v>0.98977427712608201</c:v>
                </c:pt>
                <c:pt idx="93520">
                  <c:v>0.99261483769690995</c:v>
                </c:pt>
                <c:pt idx="93521">
                  <c:v>0.98883882841105997</c:v>
                </c:pt>
                <c:pt idx="93522">
                  <c:v>0.99123953094686001</c:v>
                </c:pt>
                <c:pt idx="93523">
                  <c:v>0.98952548775360205</c:v>
                </c:pt>
                <c:pt idx="93524">
                  <c:v>0.99170857725518502</c:v>
                </c:pt>
                <c:pt idx="93525">
                  <c:v>0.98815855453324697</c:v>
                </c:pt>
                <c:pt idx="93526">
                  <c:v>0.99285668126559701</c:v>
                </c:pt>
                <c:pt idx="93527">
                  <c:v>0.985659737617675</c:v>
                </c:pt>
                <c:pt idx="93528">
                  <c:v>0.99109710339966905</c:v>
                </c:pt>
                <c:pt idx="93529">
                  <c:v>0.99135783630330199</c:v>
                </c:pt>
                <c:pt idx="93530">
                  <c:v>0.98758051617328901</c:v>
                </c:pt>
                <c:pt idx="93531">
                  <c:v>0.9932590662602</c:v>
                </c:pt>
                <c:pt idx="93532">
                  <c:v>0.99153329780108301</c:v>
                </c:pt>
                <c:pt idx="93533">
                  <c:v>0.98912125152034802</c:v>
                </c:pt>
                <c:pt idx="93534">
                  <c:v>0.98816786177639204</c:v>
                </c:pt>
                <c:pt idx="93535">
                  <c:v>0.99278252369091702</c:v>
                </c:pt>
                <c:pt idx="93536">
                  <c:v>0.98565621634864398</c:v>
                </c:pt>
                <c:pt idx="93537">
                  <c:v>0.99219698947207202</c:v>
                </c:pt>
                <c:pt idx="93538">
                  <c:v>0.99144779583068798</c:v>
                </c:pt>
                <c:pt idx="93539">
                  <c:v>0.99252630637684403</c:v>
                </c:pt>
                <c:pt idx="93540">
                  <c:v>0.98983733219224401</c:v>
                </c:pt>
                <c:pt idx="93541">
                  <c:v>0.98950602636183105</c:v>
                </c:pt>
                <c:pt idx="93542">
                  <c:v>0.992463710147514</c:v>
                </c:pt>
                <c:pt idx="93543">
                  <c:v>0.99079378322628098</c:v>
                </c:pt>
                <c:pt idx="93544">
                  <c:v>0.99094086622572397</c:v>
                </c:pt>
                <c:pt idx="93545">
                  <c:v>0.98758597654501401</c:v>
                </c:pt>
                <c:pt idx="93546">
                  <c:v>0.99365390136837095</c:v>
                </c:pt>
                <c:pt idx="93547">
                  <c:v>0.98774599048898404</c:v>
                </c:pt>
                <c:pt idx="93548">
                  <c:v>0.99271259688945201</c:v>
                </c:pt>
                <c:pt idx="93549">
                  <c:v>0.99178795463666003</c:v>
                </c:pt>
                <c:pt idx="93550">
                  <c:v>0.98730774176138603</c:v>
                </c:pt>
                <c:pt idx="93551">
                  <c:v>0.98919157187451601</c:v>
                </c:pt>
                <c:pt idx="93552">
                  <c:v>0.99228441094248998</c:v>
                </c:pt>
                <c:pt idx="93553">
                  <c:v>0.98823792054920201</c:v>
                </c:pt>
                <c:pt idx="93554">
                  <c:v>0.98944422532185194</c:v>
                </c:pt>
                <c:pt idx="93555">
                  <c:v>0.98835954951671201</c:v>
                </c:pt>
                <c:pt idx="93556">
                  <c:v>0.98894708862675995</c:v>
                </c:pt>
                <c:pt idx="93557">
                  <c:v>0.98859618857000697</c:v>
                </c:pt>
                <c:pt idx="93558">
                  <c:v>0.98868442100799903</c:v>
                </c:pt>
                <c:pt idx="93559">
                  <c:v>0.98701315806656698</c:v>
                </c:pt>
                <c:pt idx="93560">
                  <c:v>0.993933219210962</c:v>
                </c:pt>
                <c:pt idx="93561">
                  <c:v>0.99019740269878698</c:v>
                </c:pt>
                <c:pt idx="93562">
                  <c:v>0.99192994220868602</c:v>
                </c:pt>
                <c:pt idx="93563">
                  <c:v>0.99272680766318599</c:v>
                </c:pt>
                <c:pt idx="93564">
                  <c:v>0.98668481503112704</c:v>
                </c:pt>
                <c:pt idx="93565">
                  <c:v>0.99192487055278</c:v>
                </c:pt>
                <c:pt idx="93566">
                  <c:v>0.987882034363052</c:v>
                </c:pt>
                <c:pt idx="93567">
                  <c:v>0.98845286299877</c:v>
                </c:pt>
                <c:pt idx="93568">
                  <c:v>0.98894004959339599</c:v>
                </c:pt>
                <c:pt idx="93569">
                  <c:v>0.99020137081454696</c:v>
                </c:pt>
                <c:pt idx="93570">
                  <c:v>0.99317533552079895</c:v>
                </c:pt>
                <c:pt idx="93571">
                  <c:v>0.98975853482230503</c:v>
                </c:pt>
                <c:pt idx="93572">
                  <c:v>0.99015297898869103</c:v>
                </c:pt>
                <c:pt idx="93573">
                  <c:v>0.98744549438833595</c:v>
                </c:pt>
                <c:pt idx="93574">
                  <c:v>0.99192473094090206</c:v>
                </c:pt>
                <c:pt idx="93575">
                  <c:v>0.98859815463565703</c:v>
                </c:pt>
                <c:pt idx="93576">
                  <c:v>0.98974037273169302</c:v>
                </c:pt>
                <c:pt idx="93577">
                  <c:v>0.98795052193671595</c:v>
                </c:pt>
                <c:pt idx="93578">
                  <c:v>0.99002125063451796</c:v>
                </c:pt>
                <c:pt idx="93579">
                  <c:v>0.98827868912170103</c:v>
                </c:pt>
                <c:pt idx="93580">
                  <c:v>0.99166010817677297</c:v>
                </c:pt>
                <c:pt idx="93581">
                  <c:v>0.99145860575421596</c:v>
                </c:pt>
                <c:pt idx="93582">
                  <c:v>0.988115424438615</c:v>
                </c:pt>
                <c:pt idx="93583">
                  <c:v>0.99471732339486696</c:v>
                </c:pt>
                <c:pt idx="93584">
                  <c:v>0.98892697437813704</c:v>
                </c:pt>
                <c:pt idx="93585">
                  <c:v>0.99173495106713005</c:v>
                </c:pt>
                <c:pt idx="93586">
                  <c:v>0.99202567692586296</c:v>
                </c:pt>
                <c:pt idx="93587">
                  <c:v>0.987543902944368</c:v>
                </c:pt>
                <c:pt idx="93588">
                  <c:v>0.98912422821621904</c:v>
                </c:pt>
                <c:pt idx="93589">
                  <c:v>0.99283920649924695</c:v>
                </c:pt>
                <c:pt idx="93590">
                  <c:v>0.98714925695114197</c:v>
                </c:pt>
                <c:pt idx="93591">
                  <c:v>0.98762828137540903</c:v>
                </c:pt>
                <c:pt idx="93592">
                  <c:v>0.99178100562885396</c:v>
                </c:pt>
                <c:pt idx="93593">
                  <c:v>0.99041597514337798</c:v>
                </c:pt>
                <c:pt idx="93594">
                  <c:v>0.988783453804159</c:v>
                </c:pt>
                <c:pt idx="93595">
                  <c:v>0.99173543158416799</c:v>
                </c:pt>
                <c:pt idx="93596">
                  <c:v>0.98725703118545705</c:v>
                </c:pt>
                <c:pt idx="93597">
                  <c:v>0.99302835956767899</c:v>
                </c:pt>
                <c:pt idx="93598">
                  <c:v>0.99381618270680205</c:v>
                </c:pt>
                <c:pt idx="93599">
                  <c:v>0.99119223474876095</c:v>
                </c:pt>
                <c:pt idx="93600">
                  <c:v>0.99172730438566004</c:v>
                </c:pt>
                <c:pt idx="93601">
                  <c:v>0.99198190668831598</c:v>
                </c:pt>
                <c:pt idx="93602">
                  <c:v>0.99315553836853898</c:v>
                </c:pt>
                <c:pt idx="93603">
                  <c:v>0.98893365616854201</c:v>
                </c:pt>
                <c:pt idx="93604">
                  <c:v>0.99375382322141803</c:v>
                </c:pt>
                <c:pt idx="93605">
                  <c:v>0.98734961148858902</c:v>
                </c:pt>
                <c:pt idx="93606">
                  <c:v>0.99237923799175498</c:v>
                </c:pt>
                <c:pt idx="93607">
                  <c:v>0.99183485734362598</c:v>
                </c:pt>
                <c:pt idx="93608">
                  <c:v>0.98864112033700902</c:v>
                </c:pt>
                <c:pt idx="93609">
                  <c:v>0.99072570709165997</c:v>
                </c:pt>
                <c:pt idx="93610">
                  <c:v>0.98698259300484004</c:v>
                </c:pt>
                <c:pt idx="93611">
                  <c:v>0.99202271962739896</c:v>
                </c:pt>
                <c:pt idx="93612">
                  <c:v>0.98794102705396003</c:v>
                </c:pt>
                <c:pt idx="93613">
                  <c:v>0.98886665489092995</c:v>
                </c:pt>
                <c:pt idx="93614">
                  <c:v>0.98854222368796396</c:v>
                </c:pt>
                <c:pt idx="93615">
                  <c:v>0.98779449587190304</c:v>
                </c:pt>
                <c:pt idx="93616">
                  <c:v>0.99291466466002598</c:v>
                </c:pt>
                <c:pt idx="93617">
                  <c:v>0.99095531419759897</c:v>
                </c:pt>
                <c:pt idx="93618">
                  <c:v>0.98828021483043904</c:v>
                </c:pt>
                <c:pt idx="93619">
                  <c:v>0.99279224417204304</c:v>
                </c:pt>
                <c:pt idx="93620">
                  <c:v>0.98962392952366995</c:v>
                </c:pt>
                <c:pt idx="93621">
                  <c:v>0.98813707302525799</c:v>
                </c:pt>
                <c:pt idx="93622">
                  <c:v>0.99237963328759404</c:v>
                </c:pt>
                <c:pt idx="93623">
                  <c:v>0.98882537647578805</c:v>
                </c:pt>
                <c:pt idx="93624">
                  <c:v>0.99262456173040603</c:v>
                </c:pt>
                <c:pt idx="93625">
                  <c:v>0.99341250823798699</c:v>
                </c:pt>
                <c:pt idx="93626">
                  <c:v>0.98770035053332395</c:v>
                </c:pt>
                <c:pt idx="93627">
                  <c:v>0.99378691269489305</c:v>
                </c:pt>
                <c:pt idx="93628">
                  <c:v>0.98854972163610699</c:v>
                </c:pt>
                <c:pt idx="93629">
                  <c:v>0.98891557461357404</c:v>
                </c:pt>
                <c:pt idx="93630">
                  <c:v>0.98947507826270897</c:v>
                </c:pt>
                <c:pt idx="93631">
                  <c:v>0.99184473388001404</c:v>
                </c:pt>
                <c:pt idx="93632">
                  <c:v>0.98883035926919005</c:v>
                </c:pt>
                <c:pt idx="93633">
                  <c:v>0.99221450417784196</c:v>
                </c:pt>
                <c:pt idx="93634">
                  <c:v>0.98710144498284202</c:v>
                </c:pt>
                <c:pt idx="93635">
                  <c:v>0.99416780190670095</c:v>
                </c:pt>
                <c:pt idx="93636">
                  <c:v>0.99150265900393897</c:v>
                </c:pt>
                <c:pt idx="93637">
                  <c:v>0.99410489045073203</c:v>
                </c:pt>
                <c:pt idx="93638">
                  <c:v>0.99216340062124797</c:v>
                </c:pt>
                <c:pt idx="93639">
                  <c:v>0.99321824991805896</c:v>
                </c:pt>
                <c:pt idx="93640">
                  <c:v>0.99246511715339703</c:v>
                </c:pt>
                <c:pt idx="93641">
                  <c:v>0.99200843783572901</c:v>
                </c:pt>
                <c:pt idx="93642">
                  <c:v>0.99086959627016002</c:v>
                </c:pt>
                <c:pt idx="93643">
                  <c:v>0.99259659756605501</c:v>
                </c:pt>
                <c:pt idx="93644">
                  <c:v>0.98935969771127896</c:v>
                </c:pt>
                <c:pt idx="93645">
                  <c:v>0.98943019474323202</c:v>
                </c:pt>
                <c:pt idx="93646">
                  <c:v>0.99197803295064302</c:v>
                </c:pt>
                <c:pt idx="93647">
                  <c:v>0.99142549221813103</c:v>
                </c:pt>
                <c:pt idx="93648">
                  <c:v>0.98715144190378401</c:v>
                </c:pt>
                <c:pt idx="93649">
                  <c:v>0.98899552560689397</c:v>
                </c:pt>
                <c:pt idx="93650">
                  <c:v>0.98871199421659095</c:v>
                </c:pt>
                <c:pt idx="93651">
                  <c:v>0.98873121116768303</c:v>
                </c:pt>
                <c:pt idx="93652">
                  <c:v>0.988210226008436</c:v>
                </c:pt>
                <c:pt idx="93653">
                  <c:v>0.98729436912782298</c:v>
                </c:pt>
                <c:pt idx="93654">
                  <c:v>0.991291830177083</c:v>
                </c:pt>
                <c:pt idx="93655">
                  <c:v>0.99015605697500697</c:v>
                </c:pt>
                <c:pt idx="93656">
                  <c:v>0.98854296858964696</c:v>
                </c:pt>
                <c:pt idx="93657">
                  <c:v>0.99018147238527798</c:v>
                </c:pt>
                <c:pt idx="93658">
                  <c:v>0.99122488229473704</c:v>
                </c:pt>
                <c:pt idx="93659">
                  <c:v>0.99238429474371703</c:v>
                </c:pt>
                <c:pt idx="93660">
                  <c:v>0.99256580604511402</c:v>
                </c:pt>
                <c:pt idx="93661">
                  <c:v>0.99169458450443304</c:v>
                </c:pt>
                <c:pt idx="93662">
                  <c:v>0.99229147776075799</c:v>
                </c:pt>
                <c:pt idx="93663">
                  <c:v>0.98797742305204395</c:v>
                </c:pt>
                <c:pt idx="93664">
                  <c:v>0.99426022078304299</c:v>
                </c:pt>
                <c:pt idx="93665">
                  <c:v>0.98850812165666602</c:v>
                </c:pt>
                <c:pt idx="93666">
                  <c:v>0.99239898944032101</c:v>
                </c:pt>
                <c:pt idx="93667">
                  <c:v>0.99150141950755</c:v>
                </c:pt>
                <c:pt idx="93668">
                  <c:v>0.99043094918930397</c:v>
                </c:pt>
                <c:pt idx="93669">
                  <c:v>0.99077276756011301</c:v>
                </c:pt>
                <c:pt idx="93670">
                  <c:v>0.98967168927262394</c:v>
                </c:pt>
                <c:pt idx="93671">
                  <c:v>0.99193797631875202</c:v>
                </c:pt>
                <c:pt idx="93672">
                  <c:v>0.99245360112752601</c:v>
                </c:pt>
                <c:pt idx="93673">
                  <c:v>0.99127483921944604</c:v>
                </c:pt>
                <c:pt idx="93674">
                  <c:v>0.99322124565523995</c:v>
                </c:pt>
                <c:pt idx="93675">
                  <c:v>0.98813997859769098</c:v>
                </c:pt>
                <c:pt idx="93676">
                  <c:v>0.99310396279231306</c:v>
                </c:pt>
                <c:pt idx="93677">
                  <c:v>0.98663988728094598</c:v>
                </c:pt>
                <c:pt idx="93678">
                  <c:v>0.99224220817019504</c:v>
                </c:pt>
                <c:pt idx="93679">
                  <c:v>0.99034397733794599</c:v>
                </c:pt>
                <c:pt idx="93680">
                  <c:v>0.98783166392978405</c:v>
                </c:pt>
                <c:pt idx="93681">
                  <c:v>0.99244508410768995</c:v>
                </c:pt>
                <c:pt idx="93682">
                  <c:v>0.99023302514953004</c:v>
                </c:pt>
                <c:pt idx="93683">
                  <c:v>0.991059356769185</c:v>
                </c:pt>
                <c:pt idx="93684">
                  <c:v>0.99288275659868996</c:v>
                </c:pt>
                <c:pt idx="93685">
                  <c:v>0.98880667638435704</c:v>
                </c:pt>
                <c:pt idx="93686">
                  <c:v>0.98892728656078399</c:v>
                </c:pt>
                <c:pt idx="93687">
                  <c:v>0.991897929442207</c:v>
                </c:pt>
                <c:pt idx="93688">
                  <c:v>0.98800499389879104</c:v>
                </c:pt>
                <c:pt idx="93689">
                  <c:v>0.99047425593613503</c:v>
                </c:pt>
                <c:pt idx="93690">
                  <c:v>0.98867614160080697</c:v>
                </c:pt>
                <c:pt idx="93691">
                  <c:v>0.992196018921645</c:v>
                </c:pt>
                <c:pt idx="93692">
                  <c:v>0.98711587427625103</c:v>
                </c:pt>
                <c:pt idx="93693">
                  <c:v>0.99317637412181403</c:v>
                </c:pt>
                <c:pt idx="93694">
                  <c:v>0.99186349301597498</c:v>
                </c:pt>
                <c:pt idx="93695">
                  <c:v>0.99064511640851705</c:v>
                </c:pt>
                <c:pt idx="93696">
                  <c:v>0.99354586864544003</c:v>
                </c:pt>
                <c:pt idx="93697">
                  <c:v>0.99422881114600004</c:v>
                </c:pt>
                <c:pt idx="93698">
                  <c:v>0.98900655954553196</c:v>
                </c:pt>
                <c:pt idx="93699">
                  <c:v>0.99162290381377605</c:v>
                </c:pt>
                <c:pt idx="93700">
                  <c:v>0.99112524895335596</c:v>
                </c:pt>
                <c:pt idx="93701">
                  <c:v>0.98659927947017101</c:v>
                </c:pt>
                <c:pt idx="93702">
                  <c:v>0.98745345640367699</c:v>
                </c:pt>
                <c:pt idx="93703">
                  <c:v>0.98854987965010299</c:v>
                </c:pt>
                <c:pt idx="93704">
                  <c:v>0.98888363052744499</c:v>
                </c:pt>
                <c:pt idx="93705">
                  <c:v>0.98792675456086598</c:v>
                </c:pt>
                <c:pt idx="93706">
                  <c:v>0.99184617218538096</c:v>
                </c:pt>
                <c:pt idx="93707">
                  <c:v>0.98858920771586101</c:v>
                </c:pt>
                <c:pt idx="93708">
                  <c:v>0.99007580465322398</c:v>
                </c:pt>
                <c:pt idx="93709">
                  <c:v>0.99324168730398499</c:v>
                </c:pt>
                <c:pt idx="93710">
                  <c:v>0.99147147452649498</c:v>
                </c:pt>
                <c:pt idx="93711">
                  <c:v>0.99024319490747603</c:v>
                </c:pt>
                <c:pt idx="93712">
                  <c:v>0.98835464241232895</c:v>
                </c:pt>
                <c:pt idx="93713">
                  <c:v>0.98976802039816703</c:v>
                </c:pt>
                <c:pt idx="93714">
                  <c:v>0.98995807954293502</c:v>
                </c:pt>
                <c:pt idx="93715">
                  <c:v>0.99152760015441999</c:v>
                </c:pt>
                <c:pt idx="93716">
                  <c:v>0.99296194797291504</c:v>
                </c:pt>
                <c:pt idx="93717">
                  <c:v>0.98571648960651803</c:v>
                </c:pt>
                <c:pt idx="93718">
                  <c:v>0.99001284960564695</c:v>
                </c:pt>
                <c:pt idx="93719">
                  <c:v>0.99095496333488597</c:v>
                </c:pt>
                <c:pt idx="93720">
                  <c:v>0.98701095390219595</c:v>
                </c:pt>
                <c:pt idx="93721">
                  <c:v>0.99052999242103201</c:v>
                </c:pt>
                <c:pt idx="93722">
                  <c:v>0.99261734529581103</c:v>
                </c:pt>
                <c:pt idx="93723">
                  <c:v>0.98894366698052505</c:v>
                </c:pt>
                <c:pt idx="93724">
                  <c:v>0.98985904649724599</c:v>
                </c:pt>
                <c:pt idx="93725">
                  <c:v>0.98899208836173902</c:v>
                </c:pt>
                <c:pt idx="93726">
                  <c:v>0.98830054678080503</c:v>
                </c:pt>
                <c:pt idx="93727">
                  <c:v>0.99125297665861201</c:v>
                </c:pt>
                <c:pt idx="93728">
                  <c:v>0.98882449084230495</c:v>
                </c:pt>
                <c:pt idx="93729">
                  <c:v>0.98862059364819099</c:v>
                </c:pt>
                <c:pt idx="93730">
                  <c:v>0.99060765336776302</c:v>
                </c:pt>
                <c:pt idx="93731">
                  <c:v>0.98766264403229498</c:v>
                </c:pt>
                <c:pt idx="93732">
                  <c:v>0.99064666447294703</c:v>
                </c:pt>
                <c:pt idx="93733">
                  <c:v>0.99136779502004002</c:v>
                </c:pt>
                <c:pt idx="93734">
                  <c:v>0.99289152867969499</c:v>
                </c:pt>
                <c:pt idx="93735">
                  <c:v>0.98767682322831596</c:v>
                </c:pt>
                <c:pt idx="93736">
                  <c:v>0.99305851052752103</c:v>
                </c:pt>
                <c:pt idx="93737">
                  <c:v>0.98920187992761699</c:v>
                </c:pt>
                <c:pt idx="93738">
                  <c:v>0.99234432489844604</c:v>
                </c:pt>
                <c:pt idx="93739">
                  <c:v>0.990353800964488</c:v>
                </c:pt>
                <c:pt idx="93740">
                  <c:v>0.987142385420268</c:v>
                </c:pt>
                <c:pt idx="93741">
                  <c:v>0.99083794260091596</c:v>
                </c:pt>
                <c:pt idx="93742">
                  <c:v>0.99018509324919601</c:v>
                </c:pt>
                <c:pt idx="93743">
                  <c:v>0.98944426014012599</c:v>
                </c:pt>
                <c:pt idx="93744">
                  <c:v>0.98962165719754502</c:v>
                </c:pt>
                <c:pt idx="93745">
                  <c:v>0.99147401648432698</c:v>
                </c:pt>
                <c:pt idx="93746">
                  <c:v>0.988713443799072</c:v>
                </c:pt>
                <c:pt idx="93747">
                  <c:v>0.99208252316308498</c:v>
                </c:pt>
                <c:pt idx="93748">
                  <c:v>0.991214341072439</c:v>
                </c:pt>
                <c:pt idx="93749">
                  <c:v>0.98729654656896204</c:v>
                </c:pt>
                <c:pt idx="93750">
                  <c:v>0.99191979230831395</c:v>
                </c:pt>
                <c:pt idx="93751">
                  <c:v>0.99022160079208998</c:v>
                </c:pt>
                <c:pt idx="93752">
                  <c:v>0.99056836682807603</c:v>
                </c:pt>
                <c:pt idx="93753">
                  <c:v>0.99143098746661096</c:v>
                </c:pt>
                <c:pt idx="93754">
                  <c:v>0.99338024215234799</c:v>
                </c:pt>
                <c:pt idx="93755">
                  <c:v>0.98804358539948201</c:v>
                </c:pt>
                <c:pt idx="93756">
                  <c:v>0.98853483767496897</c:v>
                </c:pt>
                <c:pt idx="93757">
                  <c:v>0.99305573698114302</c:v>
                </c:pt>
                <c:pt idx="93758">
                  <c:v>0.98885826926074205</c:v>
                </c:pt>
                <c:pt idx="93759">
                  <c:v>0.99184451772783999</c:v>
                </c:pt>
                <c:pt idx="93760">
                  <c:v>0.99210431075796601</c:v>
                </c:pt>
                <c:pt idx="93761">
                  <c:v>0.99078065714343899</c:v>
                </c:pt>
                <c:pt idx="93762">
                  <c:v>0.98798342646627502</c:v>
                </c:pt>
                <c:pt idx="93763">
                  <c:v>0.98988608970798597</c:v>
                </c:pt>
                <c:pt idx="93764">
                  <c:v>0.99060594220850795</c:v>
                </c:pt>
                <c:pt idx="93765">
                  <c:v>0.99265056162293297</c:v>
                </c:pt>
                <c:pt idx="93766">
                  <c:v>0.99254419167194397</c:v>
                </c:pt>
                <c:pt idx="93767">
                  <c:v>0.98875614900666797</c:v>
                </c:pt>
                <c:pt idx="93768">
                  <c:v>0.99249045020390902</c:v>
                </c:pt>
                <c:pt idx="93769">
                  <c:v>0.98722074382075298</c:v>
                </c:pt>
                <c:pt idx="93770">
                  <c:v>0.99030921771533498</c:v>
                </c:pt>
                <c:pt idx="93771">
                  <c:v>0.98732567511721103</c:v>
                </c:pt>
                <c:pt idx="93772">
                  <c:v>0.99199743287014297</c:v>
                </c:pt>
                <c:pt idx="93773">
                  <c:v>0.989400906510567</c:v>
                </c:pt>
                <c:pt idx="93774">
                  <c:v>0.98647465353539698</c:v>
                </c:pt>
                <c:pt idx="93775">
                  <c:v>0.99306542913149498</c:v>
                </c:pt>
                <c:pt idx="93776">
                  <c:v>0.98932222668440595</c:v>
                </c:pt>
                <c:pt idx="93777">
                  <c:v>0.98803747127028996</c:v>
                </c:pt>
                <c:pt idx="93778">
                  <c:v>0.99322463589212995</c:v>
                </c:pt>
                <c:pt idx="93779">
                  <c:v>0.98899388094788798</c:v>
                </c:pt>
                <c:pt idx="93780">
                  <c:v>0.98644167523771198</c:v>
                </c:pt>
                <c:pt idx="93781">
                  <c:v>0.98941395720397396</c:v>
                </c:pt>
                <c:pt idx="93782">
                  <c:v>0.99036200492563697</c:v>
                </c:pt>
                <c:pt idx="93783">
                  <c:v>0.987148997941239</c:v>
                </c:pt>
                <c:pt idx="93784">
                  <c:v>0.99058975526674597</c:v>
                </c:pt>
                <c:pt idx="93785">
                  <c:v>0.98811778736437705</c:v>
                </c:pt>
                <c:pt idx="93786">
                  <c:v>0.99126884470543397</c:v>
                </c:pt>
                <c:pt idx="93787">
                  <c:v>0.98821898284864695</c:v>
                </c:pt>
                <c:pt idx="93788">
                  <c:v>0.98919088832596103</c:v>
                </c:pt>
                <c:pt idx="93789">
                  <c:v>0.99112338644671405</c:v>
                </c:pt>
                <c:pt idx="93790">
                  <c:v>0.99186323282459299</c:v>
                </c:pt>
                <c:pt idx="93791">
                  <c:v>0.98900984483372201</c:v>
                </c:pt>
                <c:pt idx="93792">
                  <c:v>0.989206599549178</c:v>
                </c:pt>
                <c:pt idx="93793">
                  <c:v>0.99242590953235499</c:v>
                </c:pt>
                <c:pt idx="93794">
                  <c:v>0.99010610885262995</c:v>
                </c:pt>
                <c:pt idx="93795">
                  <c:v>0.98937860185509496</c:v>
                </c:pt>
                <c:pt idx="93796">
                  <c:v>0.99010051226145601</c:v>
                </c:pt>
                <c:pt idx="93797">
                  <c:v>0.99002100600181098</c:v>
                </c:pt>
                <c:pt idx="93798">
                  <c:v>0.98833026396452395</c:v>
                </c:pt>
                <c:pt idx="93799">
                  <c:v>0.99338471248276405</c:v>
                </c:pt>
                <c:pt idx="93800">
                  <c:v>0.99218074433921499</c:v>
                </c:pt>
                <c:pt idx="93801">
                  <c:v>0.98852636926069104</c:v>
                </c:pt>
                <c:pt idx="93802">
                  <c:v>0.98903443877704</c:v>
                </c:pt>
                <c:pt idx="93803">
                  <c:v>0.99164121658469995</c:v>
                </c:pt>
                <c:pt idx="93804">
                  <c:v>0.99306321554816501</c:v>
                </c:pt>
                <c:pt idx="93805">
                  <c:v>0.99149906037633395</c:v>
                </c:pt>
                <c:pt idx="93806">
                  <c:v>0.98933195645234895</c:v>
                </c:pt>
                <c:pt idx="93807">
                  <c:v>0.98740274578153897</c:v>
                </c:pt>
                <c:pt idx="93808">
                  <c:v>0.98764337689834802</c:v>
                </c:pt>
                <c:pt idx="93809">
                  <c:v>0.99272756065161805</c:v>
                </c:pt>
                <c:pt idx="93810">
                  <c:v>0.98890870223352201</c:v>
                </c:pt>
                <c:pt idx="93811">
                  <c:v>0.98530610010201203</c:v>
                </c:pt>
                <c:pt idx="93812">
                  <c:v>0.99051302740137204</c:v>
                </c:pt>
                <c:pt idx="93813">
                  <c:v>0.98843262226835304</c:v>
                </c:pt>
                <c:pt idx="93814">
                  <c:v>0.98708075131258799</c:v>
                </c:pt>
                <c:pt idx="93815">
                  <c:v>0.988369195764215</c:v>
                </c:pt>
                <c:pt idx="93816">
                  <c:v>0.99261985408173103</c:v>
                </c:pt>
                <c:pt idx="93817">
                  <c:v>0.98863271039307798</c:v>
                </c:pt>
                <c:pt idx="93818">
                  <c:v>0.98896304906073396</c:v>
                </c:pt>
                <c:pt idx="93819">
                  <c:v>0.99140090858971597</c:v>
                </c:pt>
                <c:pt idx="93820">
                  <c:v>0.98784038624807902</c:v>
                </c:pt>
                <c:pt idx="93821">
                  <c:v>0.99122013816807497</c:v>
                </c:pt>
                <c:pt idx="93822">
                  <c:v>0.98845276520323799</c:v>
                </c:pt>
                <c:pt idx="93823">
                  <c:v>0.99209538675670705</c:v>
                </c:pt>
                <c:pt idx="93824">
                  <c:v>0.98755242632167695</c:v>
                </c:pt>
                <c:pt idx="93825">
                  <c:v>0.99092790118254603</c:v>
                </c:pt>
                <c:pt idx="93826">
                  <c:v>0.99126849404810002</c:v>
                </c:pt>
                <c:pt idx="93827">
                  <c:v>0.99334026001689801</c:v>
                </c:pt>
                <c:pt idx="93828">
                  <c:v>0.99042723644681796</c:v>
                </c:pt>
                <c:pt idx="93829">
                  <c:v>0.98866071420736901</c:v>
                </c:pt>
                <c:pt idx="93830">
                  <c:v>0.99145030556369995</c:v>
                </c:pt>
                <c:pt idx="93831">
                  <c:v>0.98648153446401099</c:v>
                </c:pt>
                <c:pt idx="93832">
                  <c:v>0.99094285912366897</c:v>
                </c:pt>
                <c:pt idx="93833">
                  <c:v>0.98881325655213703</c:v>
                </c:pt>
                <c:pt idx="93834">
                  <c:v>0.98785931751128397</c:v>
                </c:pt>
                <c:pt idx="93835">
                  <c:v>0.99358401970232602</c:v>
                </c:pt>
                <c:pt idx="93836">
                  <c:v>0.989768196178337</c:v>
                </c:pt>
                <c:pt idx="93837">
                  <c:v>0.98797306289065501</c:v>
                </c:pt>
                <c:pt idx="93838">
                  <c:v>0.99176393588643397</c:v>
                </c:pt>
                <c:pt idx="93839">
                  <c:v>0.99002017211803295</c:v>
                </c:pt>
                <c:pt idx="93840">
                  <c:v>0.986700095092371</c:v>
                </c:pt>
                <c:pt idx="93841">
                  <c:v>0.99315345730469795</c:v>
                </c:pt>
                <c:pt idx="93842">
                  <c:v>0.99049520230042298</c:v>
                </c:pt>
                <c:pt idx="93843">
                  <c:v>0.98804314747430799</c:v>
                </c:pt>
                <c:pt idx="93844">
                  <c:v>0.99097946621223199</c:v>
                </c:pt>
                <c:pt idx="93845">
                  <c:v>0.99433976452894801</c:v>
                </c:pt>
                <c:pt idx="93846">
                  <c:v>0.98799731339307795</c:v>
                </c:pt>
                <c:pt idx="93847">
                  <c:v>0.99189775096468302</c:v>
                </c:pt>
                <c:pt idx="93848">
                  <c:v>0.98819112244067797</c:v>
                </c:pt>
                <c:pt idx="93849">
                  <c:v>0.98945541083858901</c:v>
                </c:pt>
                <c:pt idx="93850">
                  <c:v>0.988616751251016</c:v>
                </c:pt>
                <c:pt idx="93851">
                  <c:v>0.98790805731571596</c:v>
                </c:pt>
                <c:pt idx="93852">
                  <c:v>0.98811938534728505</c:v>
                </c:pt>
                <c:pt idx="93853">
                  <c:v>0.99192388606459703</c:v>
                </c:pt>
                <c:pt idx="93854">
                  <c:v>0.989196779912353</c:v>
                </c:pt>
                <c:pt idx="93855">
                  <c:v>0.99217328277502803</c:v>
                </c:pt>
                <c:pt idx="93856">
                  <c:v>0.98723938926698895</c:v>
                </c:pt>
                <c:pt idx="93857">
                  <c:v>0.99129080159740202</c:v>
                </c:pt>
                <c:pt idx="93858">
                  <c:v>0.98625025736892002</c:v>
                </c:pt>
                <c:pt idx="93859">
                  <c:v>0.99287063349763405</c:v>
                </c:pt>
                <c:pt idx="93860">
                  <c:v>0.98994952716211504</c:v>
                </c:pt>
                <c:pt idx="93861">
                  <c:v>0.99270104461566799</c:v>
                </c:pt>
                <c:pt idx="93862">
                  <c:v>0.99202707211487096</c:v>
                </c:pt>
                <c:pt idx="93863">
                  <c:v>0.99097162735308597</c:v>
                </c:pt>
                <c:pt idx="93864">
                  <c:v>0.98648389977719697</c:v>
                </c:pt>
                <c:pt idx="93865">
                  <c:v>0.99097426466980298</c:v>
                </c:pt>
                <c:pt idx="93866">
                  <c:v>0.994317317089363</c:v>
                </c:pt>
                <c:pt idx="93867">
                  <c:v>0.98917480648507905</c:v>
                </c:pt>
                <c:pt idx="93868">
                  <c:v>0.99031147072852899</c:v>
                </c:pt>
                <c:pt idx="93869">
                  <c:v>0.99333748964512902</c:v>
                </c:pt>
                <c:pt idx="93870">
                  <c:v>0.99310788050639998</c:v>
                </c:pt>
                <c:pt idx="93871">
                  <c:v>0.99334165398139695</c:v>
                </c:pt>
                <c:pt idx="93872">
                  <c:v>0.98794335689017498</c:v>
                </c:pt>
                <c:pt idx="93873">
                  <c:v>0.98828823406604105</c:v>
                </c:pt>
                <c:pt idx="93874">
                  <c:v>0.99117181793732101</c:v>
                </c:pt>
                <c:pt idx="93875">
                  <c:v>0.98879935743111302</c:v>
                </c:pt>
                <c:pt idx="93876">
                  <c:v>0.98944119501504202</c:v>
                </c:pt>
                <c:pt idx="93877">
                  <c:v>0.98831280333515403</c:v>
                </c:pt>
                <c:pt idx="93878">
                  <c:v>0.98583819916506799</c:v>
                </c:pt>
                <c:pt idx="93879">
                  <c:v>0.99262736136537899</c:v>
                </c:pt>
                <c:pt idx="93880">
                  <c:v>0.99126220230196904</c:v>
                </c:pt>
                <c:pt idx="93881">
                  <c:v>0.992171905898798</c:v>
                </c:pt>
                <c:pt idx="93882">
                  <c:v>0.98915430275737903</c:v>
                </c:pt>
                <c:pt idx="93883">
                  <c:v>0.98978863813632501</c:v>
                </c:pt>
                <c:pt idx="93884">
                  <c:v>0.98974972864456701</c:v>
                </c:pt>
                <c:pt idx="93885">
                  <c:v>0.98772908790568004</c:v>
                </c:pt>
                <c:pt idx="93886">
                  <c:v>0.992588318537731</c:v>
                </c:pt>
                <c:pt idx="93887">
                  <c:v>0.98935796085803096</c:v>
                </c:pt>
                <c:pt idx="93888">
                  <c:v>0.99097117515895505</c:v>
                </c:pt>
                <c:pt idx="93889">
                  <c:v>0.99250934148871905</c:v>
                </c:pt>
                <c:pt idx="93890">
                  <c:v>0.98853799177292501</c:v>
                </c:pt>
                <c:pt idx="93891">
                  <c:v>0.99183012924834302</c:v>
                </c:pt>
                <c:pt idx="93892">
                  <c:v>0.99501699021770695</c:v>
                </c:pt>
                <c:pt idx="93893">
                  <c:v>0.99320381138186997</c:v>
                </c:pt>
                <c:pt idx="93894">
                  <c:v>0.98641865337754997</c:v>
                </c:pt>
                <c:pt idx="93895">
                  <c:v>0.99260085783082397</c:v>
                </c:pt>
                <c:pt idx="93896">
                  <c:v>0.99209865416357801</c:v>
                </c:pt>
                <c:pt idx="93897">
                  <c:v>0.98787798398816595</c:v>
                </c:pt>
                <c:pt idx="93898">
                  <c:v>0.99224952530611699</c:v>
                </c:pt>
                <c:pt idx="93899">
                  <c:v>0.99103919308815402</c:v>
                </c:pt>
                <c:pt idx="93900">
                  <c:v>0.98955954421454295</c:v>
                </c:pt>
                <c:pt idx="93901">
                  <c:v>0.99000252421981105</c:v>
                </c:pt>
                <c:pt idx="93902">
                  <c:v>0.99375356739682097</c:v>
                </c:pt>
                <c:pt idx="93903">
                  <c:v>0.98745246143452403</c:v>
                </c:pt>
                <c:pt idx="93904">
                  <c:v>0.98715745624468099</c:v>
                </c:pt>
                <c:pt idx="93905">
                  <c:v>0.98980512032577805</c:v>
                </c:pt>
                <c:pt idx="93906">
                  <c:v>0.99396870516255698</c:v>
                </c:pt>
                <c:pt idx="93907">
                  <c:v>0.989539216656809</c:v>
                </c:pt>
                <c:pt idx="93908">
                  <c:v>0.98795655448275499</c:v>
                </c:pt>
                <c:pt idx="93909">
                  <c:v>0.98730295772712295</c:v>
                </c:pt>
                <c:pt idx="93910">
                  <c:v>0.99253239944533</c:v>
                </c:pt>
                <c:pt idx="93911">
                  <c:v>0.98703873644607398</c:v>
                </c:pt>
                <c:pt idx="93912">
                  <c:v>0.98698589286217697</c:v>
                </c:pt>
                <c:pt idx="93913">
                  <c:v>0.99191053037422205</c:v>
                </c:pt>
                <c:pt idx="93914">
                  <c:v>0.99421877555657301</c:v>
                </c:pt>
                <c:pt idx="93915">
                  <c:v>0.99092730072788304</c:v>
                </c:pt>
                <c:pt idx="93916">
                  <c:v>0.98784968165426701</c:v>
                </c:pt>
                <c:pt idx="93917">
                  <c:v>0.99372881882034803</c:v>
                </c:pt>
                <c:pt idx="93918">
                  <c:v>0.98864701618218898</c:v>
                </c:pt>
                <c:pt idx="93919">
                  <c:v>0.98922019204950495</c:v>
                </c:pt>
                <c:pt idx="93920">
                  <c:v>0.99092893959480999</c:v>
                </c:pt>
                <c:pt idx="93921">
                  <c:v>0.990459166961283</c:v>
                </c:pt>
                <c:pt idx="93922">
                  <c:v>0.99010312247862897</c:v>
                </c:pt>
                <c:pt idx="93923">
                  <c:v>0.98717017303453303</c:v>
                </c:pt>
                <c:pt idx="93924">
                  <c:v>0.98901807864606806</c:v>
                </c:pt>
                <c:pt idx="93925">
                  <c:v>0.99184690908244</c:v>
                </c:pt>
                <c:pt idx="93926">
                  <c:v>0.99071082280856704</c:v>
                </c:pt>
                <c:pt idx="93927">
                  <c:v>0.98730042488779302</c:v>
                </c:pt>
                <c:pt idx="93928">
                  <c:v>0.99184945963640103</c:v>
                </c:pt>
                <c:pt idx="93929">
                  <c:v>0.98790934447418999</c:v>
                </c:pt>
                <c:pt idx="93930">
                  <c:v>0.99137157188011504</c:v>
                </c:pt>
                <c:pt idx="93931">
                  <c:v>0.99239567644784299</c:v>
                </c:pt>
                <c:pt idx="93932">
                  <c:v>0.98981419661883796</c:v>
                </c:pt>
                <c:pt idx="93933">
                  <c:v>0.98887588597824405</c:v>
                </c:pt>
                <c:pt idx="93934">
                  <c:v>0.991052534602618</c:v>
                </c:pt>
                <c:pt idx="93935">
                  <c:v>0.99103025085499097</c:v>
                </c:pt>
                <c:pt idx="93936">
                  <c:v>0.98980525994090696</c:v>
                </c:pt>
                <c:pt idx="93937">
                  <c:v>0.99212998111901896</c:v>
                </c:pt>
                <c:pt idx="93938">
                  <c:v>0.99032290670931</c:v>
                </c:pt>
                <c:pt idx="93939">
                  <c:v>0.99343425736239399</c:v>
                </c:pt>
                <c:pt idx="93940">
                  <c:v>0.99192902517941595</c:v>
                </c:pt>
                <c:pt idx="93941">
                  <c:v>0.992993350501998</c:v>
                </c:pt>
                <c:pt idx="93942">
                  <c:v>0.99386133771018603</c:v>
                </c:pt>
                <c:pt idx="93943">
                  <c:v>0.99394329380374802</c:v>
                </c:pt>
                <c:pt idx="93944">
                  <c:v>0.991015784046542</c:v>
                </c:pt>
                <c:pt idx="93945">
                  <c:v>0.99148695929284703</c:v>
                </c:pt>
                <c:pt idx="93946">
                  <c:v>0.99385655534615303</c:v>
                </c:pt>
                <c:pt idx="93947">
                  <c:v>0.98994554816168501</c:v>
                </c:pt>
                <c:pt idx="93948">
                  <c:v>0.98977033293348704</c:v>
                </c:pt>
                <c:pt idx="93949">
                  <c:v>0.99184364306437101</c:v>
                </c:pt>
                <c:pt idx="93950">
                  <c:v>0.99083920197523401</c:v>
                </c:pt>
                <c:pt idx="93951">
                  <c:v>0.99059950255027396</c:v>
                </c:pt>
                <c:pt idx="93952">
                  <c:v>0.99332842878296301</c:v>
                </c:pt>
                <c:pt idx="93953">
                  <c:v>0.98680763582872899</c:v>
                </c:pt>
                <c:pt idx="93954">
                  <c:v>0.99225318179561495</c:v>
                </c:pt>
                <c:pt idx="93955">
                  <c:v>0.99077129139200804</c:v>
                </c:pt>
                <c:pt idx="93956">
                  <c:v>0.99353124491084199</c:v>
                </c:pt>
                <c:pt idx="93957">
                  <c:v>0.98908329069659495</c:v>
                </c:pt>
                <c:pt idx="93958">
                  <c:v>0.99044331674225805</c:v>
                </c:pt>
                <c:pt idx="93959">
                  <c:v>0.98862206962033095</c:v>
                </c:pt>
                <c:pt idx="93960">
                  <c:v>0.99027581533745201</c:v>
                </c:pt>
                <c:pt idx="93961">
                  <c:v>0.98766020337726801</c:v>
                </c:pt>
                <c:pt idx="93962">
                  <c:v>0.99323963187140196</c:v>
                </c:pt>
                <c:pt idx="93963">
                  <c:v>0.99138184475763802</c:v>
                </c:pt>
                <c:pt idx="93964">
                  <c:v>0.99019326531738505</c:v>
                </c:pt>
                <c:pt idx="93965">
                  <c:v>0.99281112047741904</c:v>
                </c:pt>
                <c:pt idx="93966">
                  <c:v>0.98942534583779895</c:v>
                </c:pt>
                <c:pt idx="93967">
                  <c:v>0.99374795278133099</c:v>
                </c:pt>
                <c:pt idx="93968">
                  <c:v>0.98774420422280196</c:v>
                </c:pt>
                <c:pt idx="93969">
                  <c:v>0.99167675284534496</c:v>
                </c:pt>
                <c:pt idx="93970">
                  <c:v>0.98866223176555601</c:v>
                </c:pt>
                <c:pt idx="93971">
                  <c:v>0.99147807285580702</c:v>
                </c:pt>
                <c:pt idx="93972">
                  <c:v>0.99257698099539204</c:v>
                </c:pt>
                <c:pt idx="93973">
                  <c:v>0.98945114128883804</c:v>
                </c:pt>
                <c:pt idx="93974">
                  <c:v>0.98834147655410098</c:v>
                </c:pt>
                <c:pt idx="93975">
                  <c:v>0.98759953908019005</c:v>
                </c:pt>
                <c:pt idx="93976">
                  <c:v>0.98894669904593002</c:v>
                </c:pt>
                <c:pt idx="93977">
                  <c:v>0.98789017856001804</c:v>
                </c:pt>
                <c:pt idx="93978">
                  <c:v>0.98812403411859495</c:v>
                </c:pt>
                <c:pt idx="93979">
                  <c:v>0.99112034471772503</c:v>
                </c:pt>
                <c:pt idx="93980">
                  <c:v>0.98865437311319204</c:v>
                </c:pt>
                <c:pt idx="93981">
                  <c:v>0.99310258513842198</c:v>
                </c:pt>
                <c:pt idx="93982">
                  <c:v>0.99278219690018998</c:v>
                </c:pt>
                <c:pt idx="93983">
                  <c:v>0.99165451957894601</c:v>
                </c:pt>
                <c:pt idx="93984">
                  <c:v>0.99238179110390201</c:v>
                </c:pt>
                <c:pt idx="93985">
                  <c:v>0.990985321315204</c:v>
                </c:pt>
                <c:pt idx="93986">
                  <c:v>0.989529885716809</c:v>
                </c:pt>
                <c:pt idx="93987">
                  <c:v>0.99371783173847705</c:v>
                </c:pt>
                <c:pt idx="93988">
                  <c:v>0.98626366096304896</c:v>
                </c:pt>
                <c:pt idx="93989">
                  <c:v>0.99395599060965401</c:v>
                </c:pt>
                <c:pt idx="93990">
                  <c:v>0.98822171444408102</c:v>
                </c:pt>
                <c:pt idx="93991">
                  <c:v>0.98926005622977797</c:v>
                </c:pt>
                <c:pt idx="93992">
                  <c:v>0.99246978717754097</c:v>
                </c:pt>
                <c:pt idx="93993">
                  <c:v>0.99213460779989704</c:v>
                </c:pt>
                <c:pt idx="93994">
                  <c:v>0.98783480071441199</c:v>
                </c:pt>
                <c:pt idx="93995">
                  <c:v>0.99136726036061995</c:v>
                </c:pt>
                <c:pt idx="93996">
                  <c:v>0.98954735638559499</c:v>
                </c:pt>
                <c:pt idx="93997">
                  <c:v>0.98751010587617805</c:v>
                </c:pt>
                <c:pt idx="93998">
                  <c:v>0.992746193215162</c:v>
                </c:pt>
                <c:pt idx="93999">
                  <c:v>0.98899296392598501</c:v>
                </c:pt>
                <c:pt idx="94000">
                  <c:v>0.991535846745912</c:v>
                </c:pt>
                <c:pt idx="94001">
                  <c:v>0.99252820958104604</c:v>
                </c:pt>
                <c:pt idx="94002">
                  <c:v>0.99156016684109205</c:v>
                </c:pt>
                <c:pt idx="94003">
                  <c:v>0.98971532032911402</c:v>
                </c:pt>
                <c:pt idx="94004">
                  <c:v>0.98901405652334895</c:v>
                </c:pt>
                <c:pt idx="94005">
                  <c:v>0.99177525254730403</c:v>
                </c:pt>
                <c:pt idx="94006">
                  <c:v>0.99030800851193701</c:v>
                </c:pt>
                <c:pt idx="94007">
                  <c:v>0.98945665340045397</c:v>
                </c:pt>
                <c:pt idx="94008">
                  <c:v>0.99173571372940705</c:v>
                </c:pt>
                <c:pt idx="94009">
                  <c:v>0.99044409030567804</c:v>
                </c:pt>
                <c:pt idx="94010">
                  <c:v>0.99065612197360398</c:v>
                </c:pt>
                <c:pt idx="94011">
                  <c:v>0.99289815138660698</c:v>
                </c:pt>
                <c:pt idx="94012">
                  <c:v>0.99195945153820098</c:v>
                </c:pt>
                <c:pt idx="94013">
                  <c:v>0.99211387987645905</c:v>
                </c:pt>
                <c:pt idx="94014">
                  <c:v>0.99029001304935405</c:v>
                </c:pt>
                <c:pt idx="94015">
                  <c:v>0.99305396016909397</c:v>
                </c:pt>
                <c:pt idx="94016">
                  <c:v>0.98783291005690599</c:v>
                </c:pt>
                <c:pt idx="94017">
                  <c:v>0.99051680087520699</c:v>
                </c:pt>
                <c:pt idx="94018">
                  <c:v>0.990884743034666</c:v>
                </c:pt>
                <c:pt idx="94019">
                  <c:v>0.98866815615609904</c:v>
                </c:pt>
                <c:pt idx="94020">
                  <c:v>0.98900505087442003</c:v>
                </c:pt>
                <c:pt idx="94021">
                  <c:v>0.99056893264446599</c:v>
                </c:pt>
                <c:pt idx="94022">
                  <c:v>0.98902839992146296</c:v>
                </c:pt>
                <c:pt idx="94023">
                  <c:v>0.990096287589878</c:v>
                </c:pt>
                <c:pt idx="94024">
                  <c:v>0.99166038316358196</c:v>
                </c:pt>
                <c:pt idx="94025">
                  <c:v>0.99023154222638698</c:v>
                </c:pt>
                <c:pt idx="94026">
                  <c:v>0.99162777559957604</c:v>
                </c:pt>
                <c:pt idx="94027">
                  <c:v>0.98848734903161795</c:v>
                </c:pt>
                <c:pt idx="94028">
                  <c:v>0.98898294042319701</c:v>
                </c:pt>
                <c:pt idx="94029">
                  <c:v>0.99282690754829295</c:v>
                </c:pt>
                <c:pt idx="94030">
                  <c:v>0.98800622766495705</c:v>
                </c:pt>
                <c:pt idx="94031">
                  <c:v>0.99149197091077101</c:v>
                </c:pt>
                <c:pt idx="94032">
                  <c:v>0.99198389261658404</c:v>
                </c:pt>
                <c:pt idx="94033">
                  <c:v>0.98711400092658097</c:v>
                </c:pt>
                <c:pt idx="94034">
                  <c:v>0.98769289299723795</c:v>
                </c:pt>
                <c:pt idx="94035">
                  <c:v>0.99116067528133101</c:v>
                </c:pt>
                <c:pt idx="94036">
                  <c:v>0.98715866023482202</c:v>
                </c:pt>
                <c:pt idx="94037">
                  <c:v>0.988354981501122</c:v>
                </c:pt>
                <c:pt idx="94038">
                  <c:v>0.99277390712561298</c:v>
                </c:pt>
                <c:pt idx="94039">
                  <c:v>0.99241458057686405</c:v>
                </c:pt>
                <c:pt idx="94040">
                  <c:v>0.989341985541352</c:v>
                </c:pt>
                <c:pt idx="94041">
                  <c:v>0.99071408479715495</c:v>
                </c:pt>
                <c:pt idx="94042">
                  <c:v>0.98917012557337503</c:v>
                </c:pt>
                <c:pt idx="94043">
                  <c:v>0.99130770020116499</c:v>
                </c:pt>
                <c:pt idx="94044">
                  <c:v>0.98969226259527798</c:v>
                </c:pt>
                <c:pt idx="94045">
                  <c:v>0.99027768835391705</c:v>
                </c:pt>
                <c:pt idx="94046">
                  <c:v>0.98763168704965298</c:v>
                </c:pt>
                <c:pt idx="94047">
                  <c:v>0.988088276694708</c:v>
                </c:pt>
                <c:pt idx="94048">
                  <c:v>0.99229398634885801</c:v>
                </c:pt>
                <c:pt idx="94049">
                  <c:v>0.986963582152109</c:v>
                </c:pt>
                <c:pt idx="94050">
                  <c:v>0.99298088157693698</c:v>
                </c:pt>
                <c:pt idx="94051">
                  <c:v>0.99407619878124498</c:v>
                </c:pt>
                <c:pt idx="94052">
                  <c:v>0.98777807699515097</c:v>
                </c:pt>
                <c:pt idx="94053">
                  <c:v>0.99005945640702597</c:v>
                </c:pt>
                <c:pt idx="94054">
                  <c:v>0.99011441321369997</c:v>
                </c:pt>
                <c:pt idx="94055">
                  <c:v>0.98968875382931198</c:v>
                </c:pt>
                <c:pt idx="94056">
                  <c:v>0.988717712043654</c:v>
                </c:pt>
                <c:pt idx="94057">
                  <c:v>0.98754837178911303</c:v>
                </c:pt>
                <c:pt idx="94058">
                  <c:v>0.99286336504182104</c:v>
                </c:pt>
                <c:pt idx="94059">
                  <c:v>0.98730351162482599</c:v>
                </c:pt>
                <c:pt idx="94060">
                  <c:v>0.98997251065348102</c:v>
                </c:pt>
                <c:pt idx="94061">
                  <c:v>0.99139956988955902</c:v>
                </c:pt>
                <c:pt idx="94062">
                  <c:v>0.99175437198030103</c:v>
                </c:pt>
                <c:pt idx="94063">
                  <c:v>0.99194677444649804</c:v>
                </c:pt>
                <c:pt idx="94064">
                  <c:v>0.98865035902949905</c:v>
                </c:pt>
                <c:pt idx="94065">
                  <c:v>0.98894818950302399</c:v>
                </c:pt>
                <c:pt idx="94066">
                  <c:v>0.99210425282758097</c:v>
                </c:pt>
                <c:pt idx="94067">
                  <c:v>0.99145349295344698</c:v>
                </c:pt>
                <c:pt idx="94068">
                  <c:v>0.99248430793362996</c:v>
                </c:pt>
                <c:pt idx="94069">
                  <c:v>0.98696814771303198</c:v>
                </c:pt>
                <c:pt idx="94070">
                  <c:v>0.98767390699672997</c:v>
                </c:pt>
                <c:pt idx="94071">
                  <c:v>0.989520682725332</c:v>
                </c:pt>
                <c:pt idx="94072">
                  <c:v>0.98963572506753905</c:v>
                </c:pt>
                <c:pt idx="94073">
                  <c:v>0.99051287393426901</c:v>
                </c:pt>
                <c:pt idx="94074">
                  <c:v>0.99002760138909995</c:v>
                </c:pt>
                <c:pt idx="94075">
                  <c:v>0.99031993219408798</c:v>
                </c:pt>
                <c:pt idx="94076">
                  <c:v>0.99306397940062796</c:v>
                </c:pt>
                <c:pt idx="94077">
                  <c:v>0.98972474156075296</c:v>
                </c:pt>
                <c:pt idx="94078">
                  <c:v>0.98907548468747197</c:v>
                </c:pt>
                <c:pt idx="94079">
                  <c:v>0.99317474567973096</c:v>
                </c:pt>
                <c:pt idx="94080">
                  <c:v>0.991800618160949</c:v>
                </c:pt>
                <c:pt idx="94081">
                  <c:v>0.993400399652965</c:v>
                </c:pt>
                <c:pt idx="94082">
                  <c:v>0.99212772704975405</c:v>
                </c:pt>
                <c:pt idx="94083">
                  <c:v>0.99314876318672896</c:v>
                </c:pt>
                <c:pt idx="94084">
                  <c:v>0.98828899437783502</c:v>
                </c:pt>
                <c:pt idx="94085">
                  <c:v>0.993771201307037</c:v>
                </c:pt>
                <c:pt idx="94086">
                  <c:v>0.98718914844495897</c:v>
                </c:pt>
                <c:pt idx="94087">
                  <c:v>0.99230450495100397</c:v>
                </c:pt>
                <c:pt idx="94088">
                  <c:v>0.993419047141744</c:v>
                </c:pt>
                <c:pt idx="94089">
                  <c:v>0.99219425056183397</c:v>
                </c:pt>
                <c:pt idx="94090">
                  <c:v>0.98839626405479497</c:v>
                </c:pt>
                <c:pt idx="94091">
                  <c:v>0.99434206517380697</c:v>
                </c:pt>
                <c:pt idx="94092">
                  <c:v>0.98928099983387097</c:v>
                </c:pt>
                <c:pt idx="94093">
                  <c:v>0.98817463860645405</c:v>
                </c:pt>
                <c:pt idx="94094">
                  <c:v>0.99312064108240905</c:v>
                </c:pt>
                <c:pt idx="94095">
                  <c:v>0.98802937187203899</c:v>
                </c:pt>
                <c:pt idx="94096">
                  <c:v>0.99124589155087595</c:v>
                </c:pt>
                <c:pt idx="94097">
                  <c:v>0.99175688475391799</c:v>
                </c:pt>
                <c:pt idx="94098">
                  <c:v>0.98990939974001102</c:v>
                </c:pt>
                <c:pt idx="94099">
                  <c:v>0.98784909578936797</c:v>
                </c:pt>
                <c:pt idx="94100">
                  <c:v>0.98812782269301402</c:v>
                </c:pt>
                <c:pt idx="94101">
                  <c:v>0.99192308776717897</c:v>
                </c:pt>
                <c:pt idx="94102">
                  <c:v>0.98674961986854803</c:v>
                </c:pt>
                <c:pt idx="94103">
                  <c:v>0.99140885184096095</c:v>
                </c:pt>
                <c:pt idx="94104">
                  <c:v>0.99184643476089596</c:v>
                </c:pt>
                <c:pt idx="94105">
                  <c:v>0.98814383239883996</c:v>
                </c:pt>
                <c:pt idx="94106">
                  <c:v>0.99400376399821599</c:v>
                </c:pt>
                <c:pt idx="94107">
                  <c:v>0.99384792291607704</c:v>
                </c:pt>
                <c:pt idx="94108">
                  <c:v>0.98903077676991702</c:v>
                </c:pt>
                <c:pt idx="94109">
                  <c:v>0.98633691397553502</c:v>
                </c:pt>
                <c:pt idx="94110">
                  <c:v>0.99345836361067996</c:v>
                </c:pt>
                <c:pt idx="94111">
                  <c:v>0.98899826685895298</c:v>
                </c:pt>
                <c:pt idx="94112">
                  <c:v>0.98978372018345095</c:v>
                </c:pt>
                <c:pt idx="94113">
                  <c:v>0.98956821027867903</c:v>
                </c:pt>
                <c:pt idx="94114">
                  <c:v>0.99255287729136399</c:v>
                </c:pt>
                <c:pt idx="94115">
                  <c:v>0.98894001649074303</c:v>
                </c:pt>
                <c:pt idx="94116">
                  <c:v>0.99297561231264297</c:v>
                </c:pt>
                <c:pt idx="94117">
                  <c:v>0.98935254476083201</c:v>
                </c:pt>
                <c:pt idx="94118">
                  <c:v>0.99394455434171902</c:v>
                </c:pt>
                <c:pt idx="94119">
                  <c:v>0.99214651004739596</c:v>
                </c:pt>
                <c:pt idx="94120">
                  <c:v>0.99088236811449604</c:v>
                </c:pt>
                <c:pt idx="94121">
                  <c:v>0.99379583793296999</c:v>
                </c:pt>
                <c:pt idx="94122">
                  <c:v>0.99179516595700201</c:v>
                </c:pt>
                <c:pt idx="94123">
                  <c:v>0.99174591489751496</c:v>
                </c:pt>
                <c:pt idx="94124">
                  <c:v>0.99169959565195998</c:v>
                </c:pt>
                <c:pt idx="94125">
                  <c:v>0.99165665706026795</c:v>
                </c:pt>
                <c:pt idx="94126">
                  <c:v>0.99093200552348204</c:v>
                </c:pt>
                <c:pt idx="94127">
                  <c:v>0.99252871951675004</c:v>
                </c:pt>
                <c:pt idx="94128">
                  <c:v>0.98841087971491803</c:v>
                </c:pt>
                <c:pt idx="94129">
                  <c:v>0.98656058580660799</c:v>
                </c:pt>
                <c:pt idx="94130">
                  <c:v>0.99162727669119</c:v>
                </c:pt>
                <c:pt idx="94131">
                  <c:v>0.98874839501332401</c:v>
                </c:pt>
                <c:pt idx="94132">
                  <c:v>0.99420970049117396</c:v>
                </c:pt>
                <c:pt idx="94133">
                  <c:v>0.99011916272183997</c:v>
                </c:pt>
                <c:pt idx="94134">
                  <c:v>0.99208448294829099</c:v>
                </c:pt>
                <c:pt idx="94135">
                  <c:v>0.99274949615838004</c:v>
                </c:pt>
                <c:pt idx="94136">
                  <c:v>0.99284976058221697</c:v>
                </c:pt>
                <c:pt idx="94137">
                  <c:v>0.99195318345549399</c:v>
                </c:pt>
                <c:pt idx="94138">
                  <c:v>0.993663862841623</c:v>
                </c:pt>
                <c:pt idx="94139">
                  <c:v>0.98795822504161701</c:v>
                </c:pt>
                <c:pt idx="94140">
                  <c:v>0.98995597547765701</c:v>
                </c:pt>
                <c:pt idx="94141">
                  <c:v>0.98995549164474195</c:v>
                </c:pt>
                <c:pt idx="94142">
                  <c:v>0.99007336924089895</c:v>
                </c:pt>
                <c:pt idx="94143">
                  <c:v>0.986866396829717</c:v>
                </c:pt>
                <c:pt idx="94144">
                  <c:v>0.99306574163415795</c:v>
                </c:pt>
                <c:pt idx="94145">
                  <c:v>0.98593103285471495</c:v>
                </c:pt>
                <c:pt idx="94146">
                  <c:v>0.99233486462499099</c:v>
                </c:pt>
                <c:pt idx="94147">
                  <c:v>0.98814471367886703</c:v>
                </c:pt>
                <c:pt idx="94148">
                  <c:v>0.98666503317304299</c:v>
                </c:pt>
                <c:pt idx="94149">
                  <c:v>0.989336601037899</c:v>
                </c:pt>
                <c:pt idx="94150">
                  <c:v>0.98751070094750104</c:v>
                </c:pt>
                <c:pt idx="94151">
                  <c:v>0.98807256830663004</c:v>
                </c:pt>
                <c:pt idx="94152">
                  <c:v>0.99108712687009703</c:v>
                </c:pt>
                <c:pt idx="94153">
                  <c:v>0.98733838871509705</c:v>
                </c:pt>
                <c:pt idx="94154">
                  <c:v>0.99176253696001704</c:v>
                </c:pt>
                <c:pt idx="94155">
                  <c:v>0.993325914849711</c:v>
                </c:pt>
                <c:pt idx="94156">
                  <c:v>0.99066634297502498</c:v>
                </c:pt>
                <c:pt idx="94157">
                  <c:v>0.99112976968406896</c:v>
                </c:pt>
                <c:pt idx="94158">
                  <c:v>0.99202230734521901</c:v>
                </c:pt>
                <c:pt idx="94159">
                  <c:v>0.99146955247920299</c:v>
                </c:pt>
                <c:pt idx="94160">
                  <c:v>0.99041376398901204</c:v>
                </c:pt>
                <c:pt idx="94161">
                  <c:v>0.99158311939897903</c:v>
                </c:pt>
                <c:pt idx="94162">
                  <c:v>0.99053430450348801</c:v>
                </c:pt>
                <c:pt idx="94163">
                  <c:v>0.99073649343254899</c:v>
                </c:pt>
                <c:pt idx="94164">
                  <c:v>0.98752426191350395</c:v>
                </c:pt>
                <c:pt idx="94165">
                  <c:v>0.99336250085108801</c:v>
                </c:pt>
                <c:pt idx="94166">
                  <c:v>0.98706963438157003</c:v>
                </c:pt>
                <c:pt idx="94167">
                  <c:v>0.99348628898931801</c:v>
                </c:pt>
                <c:pt idx="94168">
                  <c:v>0.99325095644805195</c:v>
                </c:pt>
                <c:pt idx="94169">
                  <c:v>0.99235911305694502</c:v>
                </c:pt>
                <c:pt idx="94170">
                  <c:v>0.99324222020874897</c:v>
                </c:pt>
                <c:pt idx="94171">
                  <c:v>0.98821305991258102</c:v>
                </c:pt>
                <c:pt idx="94172">
                  <c:v>0.99244491016068703</c:v>
                </c:pt>
                <c:pt idx="94173">
                  <c:v>0.99454397073373502</c:v>
                </c:pt>
                <c:pt idx="94174">
                  <c:v>0.98799431501998602</c:v>
                </c:pt>
                <c:pt idx="94175">
                  <c:v>0.99336961616636799</c:v>
                </c:pt>
                <c:pt idx="94176">
                  <c:v>0.98802439456869995</c:v>
                </c:pt>
                <c:pt idx="94177">
                  <c:v>0.99099807280966301</c:v>
                </c:pt>
                <c:pt idx="94178">
                  <c:v>0.99104855421700799</c:v>
                </c:pt>
                <c:pt idx="94179">
                  <c:v>0.99009433221762</c:v>
                </c:pt>
                <c:pt idx="94180">
                  <c:v>0.98847230478797099</c:v>
                </c:pt>
                <c:pt idx="94181">
                  <c:v>0.98604678594745099</c:v>
                </c:pt>
                <c:pt idx="94182">
                  <c:v>0.99463966798908399</c:v>
                </c:pt>
                <c:pt idx="94183">
                  <c:v>0.98931509958449604</c:v>
                </c:pt>
                <c:pt idx="94184">
                  <c:v>0.99139585221402904</c:v>
                </c:pt>
                <c:pt idx="94185">
                  <c:v>0.98985851819813697</c:v>
                </c:pt>
                <c:pt idx="94186">
                  <c:v>0.99174911299450597</c:v>
                </c:pt>
                <c:pt idx="94187">
                  <c:v>0.98935120251040298</c:v>
                </c:pt>
                <c:pt idx="94188">
                  <c:v>0.98841695132265195</c:v>
                </c:pt>
                <c:pt idx="94189">
                  <c:v>0.99380806817776401</c:v>
                </c:pt>
                <c:pt idx="94190">
                  <c:v>0.98804526349205501</c:v>
                </c:pt>
                <c:pt idx="94191">
                  <c:v>0.99144733957270503</c:v>
                </c:pt>
                <c:pt idx="94192">
                  <c:v>0.99131496993294999</c:v>
                </c:pt>
                <c:pt idx="94193">
                  <c:v>0.98715408163613105</c:v>
                </c:pt>
                <c:pt idx="94194">
                  <c:v>0.99307793117576904</c:v>
                </c:pt>
                <c:pt idx="94195">
                  <c:v>0.98861423246476399</c:v>
                </c:pt>
                <c:pt idx="94196">
                  <c:v>0.98850074388495002</c:v>
                </c:pt>
                <c:pt idx="94197">
                  <c:v>0.987759874518359</c:v>
                </c:pt>
                <c:pt idx="94198">
                  <c:v>0.98699072204157101</c:v>
                </c:pt>
                <c:pt idx="94199">
                  <c:v>0.99082893454134102</c:v>
                </c:pt>
                <c:pt idx="94200">
                  <c:v>0.98989615748701199</c:v>
                </c:pt>
                <c:pt idx="94201">
                  <c:v>0.99222665168998303</c:v>
                </c:pt>
                <c:pt idx="94202">
                  <c:v>0.99131151591910505</c:v>
                </c:pt>
                <c:pt idx="94203">
                  <c:v>0.99301102058450197</c:v>
                </c:pt>
                <c:pt idx="94204">
                  <c:v>0.98806846670421</c:v>
                </c:pt>
                <c:pt idx="94205">
                  <c:v>0.98949601154699995</c:v>
                </c:pt>
                <c:pt idx="94206">
                  <c:v>0.98795554024267895</c:v>
                </c:pt>
                <c:pt idx="94207">
                  <c:v>0.99288788385778204</c:v>
                </c:pt>
                <c:pt idx="94208">
                  <c:v>0.98758932868818305</c:v>
                </c:pt>
                <c:pt idx="94209">
                  <c:v>0.99118040940251795</c:v>
                </c:pt>
                <c:pt idx="94210">
                  <c:v>0.98826168609696996</c:v>
                </c:pt>
                <c:pt idx="94211">
                  <c:v>0.99010575079865804</c:v>
                </c:pt>
                <c:pt idx="94212">
                  <c:v>0.99133437875932795</c:v>
                </c:pt>
                <c:pt idx="94213">
                  <c:v>0.99156344875606695</c:v>
                </c:pt>
                <c:pt idx="94214">
                  <c:v>0.98923086106698999</c:v>
                </c:pt>
                <c:pt idx="94215">
                  <c:v>0.987539970199526</c:v>
                </c:pt>
                <c:pt idx="94216">
                  <c:v>0.98885691728808001</c:v>
                </c:pt>
                <c:pt idx="94217">
                  <c:v>0.989073446988188</c:v>
                </c:pt>
                <c:pt idx="94218">
                  <c:v>0.98916890313578798</c:v>
                </c:pt>
                <c:pt idx="94219">
                  <c:v>0.98893393250760198</c:v>
                </c:pt>
                <c:pt idx="94220">
                  <c:v>0.99106662043476501</c:v>
                </c:pt>
                <c:pt idx="94221">
                  <c:v>0.98740995625396599</c:v>
                </c:pt>
                <c:pt idx="94222">
                  <c:v>0.99214251330555103</c:v>
                </c:pt>
                <c:pt idx="94223">
                  <c:v>0.98866055497776195</c:v>
                </c:pt>
                <c:pt idx="94224">
                  <c:v>0.99241389517040701</c:v>
                </c:pt>
                <c:pt idx="94225">
                  <c:v>0.98961359218700395</c:v>
                </c:pt>
                <c:pt idx="94226">
                  <c:v>0.99187146144849703</c:v>
                </c:pt>
                <c:pt idx="94227">
                  <c:v>0.990107100025993</c:v>
                </c:pt>
                <c:pt idx="94228">
                  <c:v>0.98973749057357396</c:v>
                </c:pt>
                <c:pt idx="94229">
                  <c:v>0.99336525362093098</c:v>
                </c:pt>
                <c:pt idx="94230">
                  <c:v>0.99099760805418802</c:v>
                </c:pt>
                <c:pt idx="94231">
                  <c:v>0.99444561501112505</c:v>
                </c:pt>
                <c:pt idx="94232">
                  <c:v>0.98849779538030502</c:v>
                </c:pt>
                <c:pt idx="94233">
                  <c:v>0.99159217872231697</c:v>
                </c:pt>
                <c:pt idx="94234">
                  <c:v>0.98848605717100502</c:v>
                </c:pt>
                <c:pt idx="94235">
                  <c:v>0.988081566018289</c:v>
                </c:pt>
                <c:pt idx="94236">
                  <c:v>0.99256951203411803</c:v>
                </c:pt>
                <c:pt idx="94237">
                  <c:v>0.98992237674314798</c:v>
                </c:pt>
                <c:pt idx="94238">
                  <c:v>0.99079255019194201</c:v>
                </c:pt>
                <c:pt idx="94239">
                  <c:v>0.991653846115645</c:v>
                </c:pt>
                <c:pt idx="94240">
                  <c:v>0.98939363886883502</c:v>
                </c:pt>
                <c:pt idx="94241">
                  <c:v>0.99013026481396205</c:v>
                </c:pt>
                <c:pt idx="94242">
                  <c:v>0.99041969641003902</c:v>
                </c:pt>
                <c:pt idx="94243">
                  <c:v>0.99237106214176796</c:v>
                </c:pt>
                <c:pt idx="94244">
                  <c:v>0.98884833097175295</c:v>
                </c:pt>
                <c:pt idx="94245">
                  <c:v>0.98993190126112995</c:v>
                </c:pt>
                <c:pt idx="94246">
                  <c:v>0.99327418465277995</c:v>
                </c:pt>
                <c:pt idx="94247">
                  <c:v>0.98979386754634502</c:v>
                </c:pt>
                <c:pt idx="94248">
                  <c:v>0.989088518794357</c:v>
                </c:pt>
                <c:pt idx="94249">
                  <c:v>0.98790166022608095</c:v>
                </c:pt>
                <c:pt idx="94250">
                  <c:v>0.99237048122751803</c:v>
                </c:pt>
                <c:pt idx="94251">
                  <c:v>0.99330103575345197</c:v>
                </c:pt>
                <c:pt idx="94252">
                  <c:v>0.98749697918330603</c:v>
                </c:pt>
                <c:pt idx="94253">
                  <c:v>0.99288280042921095</c:v>
                </c:pt>
                <c:pt idx="94254">
                  <c:v>0.98777602364746198</c:v>
                </c:pt>
                <c:pt idx="94255">
                  <c:v>0.99047281817910604</c:v>
                </c:pt>
                <c:pt idx="94256">
                  <c:v>0.98950801850084202</c:v>
                </c:pt>
                <c:pt idx="94257">
                  <c:v>0.989032983651841</c:v>
                </c:pt>
                <c:pt idx="94258">
                  <c:v>0.988366309455606</c:v>
                </c:pt>
                <c:pt idx="94259">
                  <c:v>0.990979660815268</c:v>
                </c:pt>
                <c:pt idx="94260">
                  <c:v>0.99223746027721504</c:v>
                </c:pt>
                <c:pt idx="94261">
                  <c:v>0.98766808804236095</c:v>
                </c:pt>
                <c:pt idx="94262">
                  <c:v>0.990180158698448</c:v>
                </c:pt>
                <c:pt idx="94263">
                  <c:v>0.99092556547726895</c:v>
                </c:pt>
                <c:pt idx="94264">
                  <c:v>0.99103867155345204</c:v>
                </c:pt>
                <c:pt idx="94265">
                  <c:v>0.99188100679479296</c:v>
                </c:pt>
                <c:pt idx="94266">
                  <c:v>0.99130012129591005</c:v>
                </c:pt>
                <c:pt idx="94267">
                  <c:v>0.98865766458681803</c:v>
                </c:pt>
                <c:pt idx="94268">
                  <c:v>0.991210398148067</c:v>
                </c:pt>
                <c:pt idx="94269">
                  <c:v>0.99092445599139001</c:v>
                </c:pt>
                <c:pt idx="94270">
                  <c:v>0.99288937023083301</c:v>
                </c:pt>
                <c:pt idx="94271">
                  <c:v>0.98771594973292698</c:v>
                </c:pt>
                <c:pt idx="94272">
                  <c:v>0.99070415633684406</c:v>
                </c:pt>
                <c:pt idx="94273">
                  <c:v>0.98880162024662799</c:v>
                </c:pt>
                <c:pt idx="94274">
                  <c:v>0.99174875656251005</c:v>
                </c:pt>
                <c:pt idx="94275">
                  <c:v>0.98992499251611799</c:v>
                </c:pt>
                <c:pt idx="94276">
                  <c:v>0.98790012775790004</c:v>
                </c:pt>
                <c:pt idx="94277">
                  <c:v>0.98820070651594305</c:v>
                </c:pt>
                <c:pt idx="94278">
                  <c:v>0.988035536942239</c:v>
                </c:pt>
                <c:pt idx="94279">
                  <c:v>0.98858397871800996</c:v>
                </c:pt>
                <c:pt idx="94280">
                  <c:v>0.99155792090856298</c:v>
                </c:pt>
                <c:pt idx="94281">
                  <c:v>0.99099248568187104</c:v>
                </c:pt>
                <c:pt idx="94282">
                  <c:v>0.988316404348623</c:v>
                </c:pt>
                <c:pt idx="94283">
                  <c:v>0.992014319116865</c:v>
                </c:pt>
                <c:pt idx="94284">
                  <c:v>0.993578237488141</c:v>
                </c:pt>
                <c:pt idx="94285">
                  <c:v>0.98901785514752205</c:v>
                </c:pt>
                <c:pt idx="94286">
                  <c:v>0.99096103970557603</c:v>
                </c:pt>
                <c:pt idx="94287">
                  <c:v>0.99164016150033596</c:v>
                </c:pt>
                <c:pt idx="94288">
                  <c:v>0.98973593499462797</c:v>
                </c:pt>
                <c:pt idx="94289">
                  <c:v>0.98916172437496597</c:v>
                </c:pt>
                <c:pt idx="94290">
                  <c:v>0.99226573670988305</c:v>
                </c:pt>
                <c:pt idx="94291">
                  <c:v>0.99459792600388397</c:v>
                </c:pt>
                <c:pt idx="94292">
                  <c:v>0.99048212335804997</c:v>
                </c:pt>
                <c:pt idx="94293">
                  <c:v>0.99000154633286597</c:v>
                </c:pt>
                <c:pt idx="94294">
                  <c:v>0.99272688281432397</c:v>
                </c:pt>
                <c:pt idx="94295">
                  <c:v>0.99002367327419105</c:v>
                </c:pt>
                <c:pt idx="94296">
                  <c:v>0.99153996923705501</c:v>
                </c:pt>
                <c:pt idx="94297">
                  <c:v>0.99247218526319403</c:v>
                </c:pt>
                <c:pt idx="94298">
                  <c:v>0.99098138843488803</c:v>
                </c:pt>
                <c:pt idx="94299">
                  <c:v>0.98813269761903</c:v>
                </c:pt>
                <c:pt idx="94300">
                  <c:v>0.99300322953749298</c:v>
                </c:pt>
                <c:pt idx="94301">
                  <c:v>0.99199907223747397</c:v>
                </c:pt>
                <c:pt idx="94302">
                  <c:v>0.99376325853812997</c:v>
                </c:pt>
                <c:pt idx="94303">
                  <c:v>0.991879404374859</c:v>
                </c:pt>
                <c:pt idx="94304">
                  <c:v>0.99367192918281</c:v>
                </c:pt>
                <c:pt idx="94305">
                  <c:v>0.99066859761947401</c:v>
                </c:pt>
                <c:pt idx="94306">
                  <c:v>0.98848508631792298</c:v>
                </c:pt>
                <c:pt idx="94307">
                  <c:v>0.99374547174341699</c:v>
                </c:pt>
                <c:pt idx="94308">
                  <c:v>0.99341074549006803</c:v>
                </c:pt>
                <c:pt idx="94309">
                  <c:v>0.987203597128683</c:v>
                </c:pt>
                <c:pt idx="94310">
                  <c:v>0.991920361432441</c:v>
                </c:pt>
                <c:pt idx="94311">
                  <c:v>0.99199537991082898</c:v>
                </c:pt>
                <c:pt idx="94312">
                  <c:v>0.99277206977810395</c:v>
                </c:pt>
                <c:pt idx="94313">
                  <c:v>0.98785144768384003</c:v>
                </c:pt>
                <c:pt idx="94314">
                  <c:v>0.991653977879561</c:v>
                </c:pt>
                <c:pt idx="94315">
                  <c:v>0.99069643804880303</c:v>
                </c:pt>
                <c:pt idx="94316">
                  <c:v>0.98978400514843801</c:v>
                </c:pt>
                <c:pt idx="94317">
                  <c:v>0.98846198226107995</c:v>
                </c:pt>
                <c:pt idx="94318">
                  <c:v>0.992480810364614</c:v>
                </c:pt>
                <c:pt idx="94319">
                  <c:v>0.99150666001868604</c:v>
                </c:pt>
                <c:pt idx="94320">
                  <c:v>0.99096952509936498</c:v>
                </c:pt>
                <c:pt idx="94321">
                  <c:v>0.991443227369319</c:v>
                </c:pt>
                <c:pt idx="94322">
                  <c:v>0.99058022525884504</c:v>
                </c:pt>
                <c:pt idx="94323">
                  <c:v>0.99036605017205703</c:v>
                </c:pt>
                <c:pt idx="94324">
                  <c:v>0.99148262510557605</c:v>
                </c:pt>
                <c:pt idx="94325">
                  <c:v>0.98975781605876301</c:v>
                </c:pt>
                <c:pt idx="94326">
                  <c:v>0.99025419527623804</c:v>
                </c:pt>
                <c:pt idx="94327">
                  <c:v>0.98821957536803295</c:v>
                </c:pt>
                <c:pt idx="94328">
                  <c:v>0.98840967836292704</c:v>
                </c:pt>
                <c:pt idx="94329">
                  <c:v>0.992096320920968</c:v>
                </c:pt>
                <c:pt idx="94330">
                  <c:v>0.99105551805036396</c:v>
                </c:pt>
                <c:pt idx="94331">
                  <c:v>0.98874264430178804</c:v>
                </c:pt>
                <c:pt idx="94332">
                  <c:v>0.98788170400786701</c:v>
                </c:pt>
                <c:pt idx="94333">
                  <c:v>0.98975126179100004</c:v>
                </c:pt>
                <c:pt idx="94334">
                  <c:v>0.99023479314988305</c:v>
                </c:pt>
                <c:pt idx="94335">
                  <c:v>0.99309077141104496</c:v>
                </c:pt>
                <c:pt idx="94336">
                  <c:v>0.99334666340550304</c:v>
                </c:pt>
                <c:pt idx="94337">
                  <c:v>0.99108522037647195</c:v>
                </c:pt>
                <c:pt idx="94338">
                  <c:v>0.98880899018250801</c:v>
                </c:pt>
                <c:pt idx="94339">
                  <c:v>0.99036288780064896</c:v>
                </c:pt>
                <c:pt idx="94340">
                  <c:v>0.99055703692247798</c:v>
                </c:pt>
                <c:pt idx="94341">
                  <c:v>0.99029240400570195</c:v>
                </c:pt>
                <c:pt idx="94342">
                  <c:v>0.99029382713844305</c:v>
                </c:pt>
                <c:pt idx="94343">
                  <c:v>0.99312034807231198</c:v>
                </c:pt>
                <c:pt idx="94344">
                  <c:v>0.99107737276075503</c:v>
                </c:pt>
                <c:pt idx="94345">
                  <c:v>0.98801826946871896</c:v>
                </c:pt>
                <c:pt idx="94346">
                  <c:v>0.98883810558694996</c:v>
                </c:pt>
                <c:pt idx="94347">
                  <c:v>0.99148509601135404</c:v>
                </c:pt>
                <c:pt idx="94348">
                  <c:v>0.98700204802193203</c:v>
                </c:pt>
                <c:pt idx="94349">
                  <c:v>0.99121694916736702</c:v>
                </c:pt>
                <c:pt idx="94350">
                  <c:v>0.99248744895263397</c:v>
                </c:pt>
                <c:pt idx="94351">
                  <c:v>0.98870640296772505</c:v>
                </c:pt>
                <c:pt idx="94352">
                  <c:v>0.99475044879091501</c:v>
                </c:pt>
                <c:pt idx="94353">
                  <c:v>0.986244332771407</c:v>
                </c:pt>
                <c:pt idx="94354">
                  <c:v>0.99094362277194203</c:v>
                </c:pt>
                <c:pt idx="94355">
                  <c:v>0.98935069503707596</c:v>
                </c:pt>
                <c:pt idx="94356">
                  <c:v>0.98860804955056902</c:v>
                </c:pt>
                <c:pt idx="94357">
                  <c:v>0.99198367187841996</c:v>
                </c:pt>
                <c:pt idx="94358">
                  <c:v>0.99023904438057897</c:v>
                </c:pt>
                <c:pt idx="94359">
                  <c:v>0.988369728418103</c:v>
                </c:pt>
                <c:pt idx="94360">
                  <c:v>0.994609601094124</c:v>
                </c:pt>
                <c:pt idx="94361">
                  <c:v>0.98785241234546695</c:v>
                </c:pt>
                <c:pt idx="94362">
                  <c:v>0.992690321418634</c:v>
                </c:pt>
                <c:pt idx="94363">
                  <c:v>0.99252266647146603</c:v>
                </c:pt>
                <c:pt idx="94364">
                  <c:v>0.98861754426529003</c:v>
                </c:pt>
                <c:pt idx="94365">
                  <c:v>0.98940271130110902</c:v>
                </c:pt>
                <c:pt idx="94366">
                  <c:v>0.99041707840605597</c:v>
                </c:pt>
                <c:pt idx="94367">
                  <c:v>0.98977920772786598</c:v>
                </c:pt>
                <c:pt idx="94368">
                  <c:v>0.98928069574794497</c:v>
                </c:pt>
                <c:pt idx="94369">
                  <c:v>0.99047004492197799</c:v>
                </c:pt>
                <c:pt idx="94370">
                  <c:v>0.99059658501414405</c:v>
                </c:pt>
                <c:pt idx="94371">
                  <c:v>0.99275780688432402</c:v>
                </c:pt>
                <c:pt idx="94372">
                  <c:v>0.99221308864518898</c:v>
                </c:pt>
                <c:pt idx="94373">
                  <c:v>0.989933927675956</c:v>
                </c:pt>
                <c:pt idx="94374">
                  <c:v>0.99118556190667095</c:v>
                </c:pt>
                <c:pt idx="94375">
                  <c:v>0.98985837981246505</c:v>
                </c:pt>
                <c:pt idx="94376">
                  <c:v>0.98769482795983499</c:v>
                </c:pt>
                <c:pt idx="94377">
                  <c:v>0.98895642854810994</c:v>
                </c:pt>
                <c:pt idx="94378">
                  <c:v>0.98923551723706804</c:v>
                </c:pt>
                <c:pt idx="94379">
                  <c:v>0.98792424481741103</c:v>
                </c:pt>
                <c:pt idx="94380">
                  <c:v>0.99200176170856302</c:v>
                </c:pt>
                <c:pt idx="94381">
                  <c:v>0.99326455268817104</c:v>
                </c:pt>
                <c:pt idx="94382">
                  <c:v>0.99150325688345597</c:v>
                </c:pt>
                <c:pt idx="94383">
                  <c:v>0.99179946639670802</c:v>
                </c:pt>
                <c:pt idx="94384">
                  <c:v>0.98970747948788695</c:v>
                </c:pt>
                <c:pt idx="94385">
                  <c:v>0.99235852211141296</c:v>
                </c:pt>
                <c:pt idx="94386">
                  <c:v>0.98880821647769701</c:v>
                </c:pt>
                <c:pt idx="94387">
                  <c:v>0.99184873337493995</c:v>
                </c:pt>
                <c:pt idx="94388">
                  <c:v>0.99037941901395898</c:v>
                </c:pt>
                <c:pt idx="94389">
                  <c:v>0.99036485284521103</c:v>
                </c:pt>
                <c:pt idx="94390">
                  <c:v>0.99251545400444996</c:v>
                </c:pt>
                <c:pt idx="94391">
                  <c:v>0.99163594876397898</c:v>
                </c:pt>
                <c:pt idx="94392">
                  <c:v>0.99167756502322102</c:v>
                </c:pt>
                <c:pt idx="94393">
                  <c:v>0.99231431622032795</c:v>
                </c:pt>
                <c:pt idx="94394">
                  <c:v>0.99394752385678797</c:v>
                </c:pt>
                <c:pt idx="94395">
                  <c:v>0.99262416225590799</c:v>
                </c:pt>
                <c:pt idx="94396">
                  <c:v>0.98750850381622102</c:v>
                </c:pt>
                <c:pt idx="94397">
                  <c:v>0.99312723573301898</c:v>
                </c:pt>
                <c:pt idx="94398">
                  <c:v>0.98940702674885095</c:v>
                </c:pt>
                <c:pt idx="94399">
                  <c:v>0.99254482231677099</c:v>
                </c:pt>
                <c:pt idx="94400">
                  <c:v>0.98739831826769298</c:v>
                </c:pt>
                <c:pt idx="94401">
                  <c:v>0.99293701970556902</c:v>
                </c:pt>
                <c:pt idx="94402">
                  <c:v>0.99346724440799306</c:v>
                </c:pt>
                <c:pt idx="94403">
                  <c:v>0.98856467586700603</c:v>
                </c:pt>
                <c:pt idx="94404">
                  <c:v>0.99337093246374197</c:v>
                </c:pt>
                <c:pt idx="94405">
                  <c:v>0.99228427960355503</c:v>
                </c:pt>
                <c:pt idx="94406">
                  <c:v>0.99221701608398505</c:v>
                </c:pt>
                <c:pt idx="94407">
                  <c:v>0.98912835494182005</c:v>
                </c:pt>
                <c:pt idx="94408">
                  <c:v>0.99266475417904698</c:v>
                </c:pt>
                <c:pt idx="94409">
                  <c:v>0.98857371608155498</c:v>
                </c:pt>
                <c:pt idx="94410">
                  <c:v>0.99201294134539098</c:v>
                </c:pt>
                <c:pt idx="94411">
                  <c:v>0.98992588414232596</c:v>
                </c:pt>
                <c:pt idx="94412">
                  <c:v>0.98997251740177905</c:v>
                </c:pt>
                <c:pt idx="94413">
                  <c:v>0.98993161807742402</c:v>
                </c:pt>
                <c:pt idx="94414">
                  <c:v>0.99018873729764101</c:v>
                </c:pt>
                <c:pt idx="94415">
                  <c:v>0.98949238625245794</c:v>
                </c:pt>
                <c:pt idx="94416">
                  <c:v>0.98951112501926997</c:v>
                </c:pt>
                <c:pt idx="94417">
                  <c:v>0.99264853796431596</c:v>
                </c:pt>
                <c:pt idx="94418">
                  <c:v>0.99270534756977802</c:v>
                </c:pt>
                <c:pt idx="94419">
                  <c:v>0.99358542870252597</c:v>
                </c:pt>
                <c:pt idx="94420">
                  <c:v>0.98982555692118901</c:v>
                </c:pt>
                <c:pt idx="94421">
                  <c:v>0.98954102439516201</c:v>
                </c:pt>
                <c:pt idx="94422">
                  <c:v>0.98892480357719603</c:v>
                </c:pt>
                <c:pt idx="94423">
                  <c:v>0.99092448999082305</c:v>
                </c:pt>
                <c:pt idx="94424">
                  <c:v>0.98751892284157605</c:v>
                </c:pt>
                <c:pt idx="94425">
                  <c:v>0.99120532333616995</c:v>
                </c:pt>
                <c:pt idx="94426">
                  <c:v>0.99356278465515502</c:v>
                </c:pt>
                <c:pt idx="94427">
                  <c:v>0.98736163937027899</c:v>
                </c:pt>
                <c:pt idx="94428">
                  <c:v>0.991710446114344</c:v>
                </c:pt>
                <c:pt idx="94429">
                  <c:v>0.98869610134368702</c:v>
                </c:pt>
                <c:pt idx="94430">
                  <c:v>0.99132265123469898</c:v>
                </c:pt>
                <c:pt idx="94431">
                  <c:v>0.99197939332024998</c:v>
                </c:pt>
                <c:pt idx="94432">
                  <c:v>0.99235308053105198</c:v>
                </c:pt>
                <c:pt idx="94433">
                  <c:v>0.99385249045535495</c:v>
                </c:pt>
                <c:pt idx="94434">
                  <c:v>0.98919845530725703</c:v>
                </c:pt>
                <c:pt idx="94435">
                  <c:v>0.98734718289573398</c:v>
                </c:pt>
                <c:pt idx="94436">
                  <c:v>0.98795480665788904</c:v>
                </c:pt>
                <c:pt idx="94437">
                  <c:v>0.98790793452012204</c:v>
                </c:pt>
                <c:pt idx="94438">
                  <c:v>0.98608409505109096</c:v>
                </c:pt>
                <c:pt idx="94439">
                  <c:v>0.98901000413389795</c:v>
                </c:pt>
                <c:pt idx="94440">
                  <c:v>0.99334005204577203</c:v>
                </c:pt>
                <c:pt idx="94441">
                  <c:v>0.98722167395859795</c:v>
                </c:pt>
                <c:pt idx="94442">
                  <c:v>0.98888487217898602</c:v>
                </c:pt>
                <c:pt idx="94443">
                  <c:v>0.98966105672595905</c:v>
                </c:pt>
                <c:pt idx="94444">
                  <c:v>0.98960883178504999</c:v>
                </c:pt>
                <c:pt idx="94445">
                  <c:v>0.99311601148265805</c:v>
                </c:pt>
                <c:pt idx="94446">
                  <c:v>0.98886142545472699</c:v>
                </c:pt>
                <c:pt idx="94447">
                  <c:v>0.99146978424215104</c:v>
                </c:pt>
                <c:pt idx="94448">
                  <c:v>0.990117857674503</c:v>
                </c:pt>
                <c:pt idx="94449">
                  <c:v>0.99266428518400196</c:v>
                </c:pt>
                <c:pt idx="94450">
                  <c:v>0.99182337730133796</c:v>
                </c:pt>
                <c:pt idx="94451">
                  <c:v>0.98719666904235304</c:v>
                </c:pt>
                <c:pt idx="94452">
                  <c:v>0.98840539548290995</c:v>
                </c:pt>
                <c:pt idx="94453">
                  <c:v>0.98758847939462502</c:v>
                </c:pt>
                <c:pt idx="94454">
                  <c:v>0.98747629861833897</c:v>
                </c:pt>
                <c:pt idx="94455">
                  <c:v>0.99183663370508701</c:v>
                </c:pt>
                <c:pt idx="94456">
                  <c:v>0.993969459188355</c:v>
                </c:pt>
                <c:pt idx="94457">
                  <c:v>0.99016113531933103</c:v>
                </c:pt>
                <c:pt idx="94458">
                  <c:v>0.99252312470489701</c:v>
                </c:pt>
                <c:pt idx="94459">
                  <c:v>0.98994757643319697</c:v>
                </c:pt>
                <c:pt idx="94460">
                  <c:v>0.991645600246854</c:v>
                </c:pt>
                <c:pt idx="94461">
                  <c:v>0.98983525120151195</c:v>
                </c:pt>
                <c:pt idx="94462">
                  <c:v>0.99285765657050096</c:v>
                </c:pt>
                <c:pt idx="94463">
                  <c:v>0.98809566611315802</c:v>
                </c:pt>
                <c:pt idx="94464">
                  <c:v>0.989867094314274</c:v>
                </c:pt>
                <c:pt idx="94465">
                  <c:v>0.99378795135501496</c:v>
                </c:pt>
                <c:pt idx="94466">
                  <c:v>0.9887075179757</c:v>
                </c:pt>
                <c:pt idx="94467">
                  <c:v>0.98910955387676902</c:v>
                </c:pt>
                <c:pt idx="94468">
                  <c:v>0.99225286280668601</c:v>
                </c:pt>
                <c:pt idx="94469">
                  <c:v>0.98861074667774196</c:v>
                </c:pt>
                <c:pt idx="94470">
                  <c:v>0.99224508934085798</c:v>
                </c:pt>
                <c:pt idx="94471">
                  <c:v>0.98808811770274996</c:v>
                </c:pt>
                <c:pt idx="94472">
                  <c:v>0.99307193058388499</c:v>
                </c:pt>
                <c:pt idx="94473">
                  <c:v>0.98961215596610097</c:v>
                </c:pt>
                <c:pt idx="94474">
                  <c:v>0.98850156357110097</c:v>
                </c:pt>
                <c:pt idx="94475">
                  <c:v>0.99118377657043699</c:v>
                </c:pt>
                <c:pt idx="94476">
                  <c:v>0.99096406881531396</c:v>
                </c:pt>
                <c:pt idx="94477">
                  <c:v>0.99040297240933695</c:v>
                </c:pt>
                <c:pt idx="94478">
                  <c:v>0.988247912282049</c:v>
                </c:pt>
                <c:pt idx="94479">
                  <c:v>0.98736451311339402</c:v>
                </c:pt>
                <c:pt idx="94480">
                  <c:v>0.99144408518982396</c:v>
                </c:pt>
                <c:pt idx="94481">
                  <c:v>0.99168791855557703</c:v>
                </c:pt>
                <c:pt idx="94482">
                  <c:v>0.98776234548849995</c:v>
                </c:pt>
                <c:pt idx="94483">
                  <c:v>0.99053192884221197</c:v>
                </c:pt>
                <c:pt idx="94484">
                  <c:v>0.99263927249002504</c:v>
                </c:pt>
                <c:pt idx="94485">
                  <c:v>0.99065101736143601</c:v>
                </c:pt>
                <c:pt idx="94486">
                  <c:v>0.98546337199195899</c:v>
                </c:pt>
                <c:pt idx="94487">
                  <c:v>0.993860086997993</c:v>
                </c:pt>
                <c:pt idx="94488">
                  <c:v>0.99168167845171795</c:v>
                </c:pt>
                <c:pt idx="94489">
                  <c:v>0.989404636715143</c:v>
                </c:pt>
                <c:pt idx="94490">
                  <c:v>0.99180824326203498</c:v>
                </c:pt>
                <c:pt idx="94491">
                  <c:v>0.98977838164623799</c:v>
                </c:pt>
                <c:pt idx="94492">
                  <c:v>0.99254836596557205</c:v>
                </c:pt>
                <c:pt idx="94493">
                  <c:v>0.98959388826569095</c:v>
                </c:pt>
                <c:pt idx="94494">
                  <c:v>0.99120823658858104</c:v>
                </c:pt>
                <c:pt idx="94495">
                  <c:v>0.98892225490307295</c:v>
                </c:pt>
                <c:pt idx="94496">
                  <c:v>0.99005996896340798</c:v>
                </c:pt>
                <c:pt idx="94497">
                  <c:v>0.99003990149985799</c:v>
                </c:pt>
                <c:pt idx="94498">
                  <c:v>0.98968244886731305</c:v>
                </c:pt>
                <c:pt idx="94499">
                  <c:v>0.99124876133766304</c:v>
                </c:pt>
                <c:pt idx="94500">
                  <c:v>0.98770891352815404</c:v>
                </c:pt>
                <c:pt idx="94501">
                  <c:v>0.99149521988598299</c:v>
                </c:pt>
                <c:pt idx="94502">
                  <c:v>0.989860111876675</c:v>
                </c:pt>
                <c:pt idx="94503">
                  <c:v>0.98983260129970496</c:v>
                </c:pt>
                <c:pt idx="94504">
                  <c:v>0.99089861550563096</c:v>
                </c:pt>
                <c:pt idx="94505">
                  <c:v>0.98871872640326197</c:v>
                </c:pt>
                <c:pt idx="94506">
                  <c:v>0.99095215524991398</c:v>
                </c:pt>
                <c:pt idx="94507">
                  <c:v>0.98717735316926603</c:v>
                </c:pt>
                <c:pt idx="94508">
                  <c:v>0.98997979022490901</c:v>
                </c:pt>
                <c:pt idx="94509">
                  <c:v>0.99006399398032197</c:v>
                </c:pt>
                <c:pt idx="94510">
                  <c:v>0.98832640678214401</c:v>
                </c:pt>
                <c:pt idx="94511">
                  <c:v>0.98926483906653695</c:v>
                </c:pt>
                <c:pt idx="94512">
                  <c:v>0.98758802720331496</c:v>
                </c:pt>
                <c:pt idx="94513">
                  <c:v>0.98961327607237903</c:v>
                </c:pt>
                <c:pt idx="94514">
                  <c:v>0.98786556736606002</c:v>
                </c:pt>
                <c:pt idx="94515">
                  <c:v>0.99024444245176202</c:v>
                </c:pt>
                <c:pt idx="94516">
                  <c:v>0.98850133063099099</c:v>
                </c:pt>
                <c:pt idx="94517">
                  <c:v>0.99154753379550997</c:v>
                </c:pt>
                <c:pt idx="94518">
                  <c:v>0.98914467280064999</c:v>
                </c:pt>
                <c:pt idx="94519">
                  <c:v>0.99005564868080298</c:v>
                </c:pt>
                <c:pt idx="94520">
                  <c:v>0.98828573437574296</c:v>
                </c:pt>
                <c:pt idx="94521">
                  <c:v>0.99075401038863298</c:v>
                </c:pt>
                <c:pt idx="94522">
                  <c:v>0.99080949448338895</c:v>
                </c:pt>
                <c:pt idx="94523">
                  <c:v>0.98904921214142305</c:v>
                </c:pt>
                <c:pt idx="94524">
                  <c:v>0.98740924648255901</c:v>
                </c:pt>
                <c:pt idx="94525">
                  <c:v>0.989873483018338</c:v>
                </c:pt>
                <c:pt idx="94526">
                  <c:v>0.99028553682792797</c:v>
                </c:pt>
                <c:pt idx="94527">
                  <c:v>0.98845795108815704</c:v>
                </c:pt>
                <c:pt idx="94528">
                  <c:v>0.98843273052800995</c:v>
                </c:pt>
                <c:pt idx="94529">
                  <c:v>0.99316134348720098</c:v>
                </c:pt>
                <c:pt idx="94530">
                  <c:v>0.99305532279420505</c:v>
                </c:pt>
                <c:pt idx="94531">
                  <c:v>0.99228540968044598</c:v>
                </c:pt>
                <c:pt idx="94532">
                  <c:v>0.98944489955112802</c:v>
                </c:pt>
                <c:pt idx="94533">
                  <c:v>0.991134110789894</c:v>
                </c:pt>
                <c:pt idx="94534">
                  <c:v>0.99068888356470197</c:v>
                </c:pt>
                <c:pt idx="94535">
                  <c:v>0.98782388969887902</c:v>
                </c:pt>
                <c:pt idx="94536">
                  <c:v>0.99144879886720605</c:v>
                </c:pt>
                <c:pt idx="94537">
                  <c:v>0.989219866111402</c:v>
                </c:pt>
                <c:pt idx="94538">
                  <c:v>0.987606397862833</c:v>
                </c:pt>
                <c:pt idx="94539">
                  <c:v>0.99123966484029202</c:v>
                </c:pt>
                <c:pt idx="94540">
                  <c:v>0.99094234080072996</c:v>
                </c:pt>
                <c:pt idx="94541">
                  <c:v>0.98999189485928096</c:v>
                </c:pt>
                <c:pt idx="94542">
                  <c:v>0.99361659429502502</c:v>
                </c:pt>
                <c:pt idx="94543">
                  <c:v>0.98669489464788196</c:v>
                </c:pt>
                <c:pt idx="94544">
                  <c:v>0.98989879552992899</c:v>
                </c:pt>
                <c:pt idx="94545">
                  <c:v>0.99301730667093602</c:v>
                </c:pt>
                <c:pt idx="94546">
                  <c:v>0.98895004694476596</c:v>
                </c:pt>
                <c:pt idx="94547">
                  <c:v>0.98775032028356802</c:v>
                </c:pt>
                <c:pt idx="94548">
                  <c:v>0.99541354459091702</c:v>
                </c:pt>
                <c:pt idx="94549">
                  <c:v>0.988145091240753</c:v>
                </c:pt>
                <c:pt idx="94550">
                  <c:v>0.99107055997181304</c:v>
                </c:pt>
                <c:pt idx="94551">
                  <c:v>0.99053883012777499</c:v>
                </c:pt>
                <c:pt idx="94552">
                  <c:v>0.989104046616886</c:v>
                </c:pt>
                <c:pt idx="94553">
                  <c:v>0.994967828761819</c:v>
                </c:pt>
                <c:pt idx="94554">
                  <c:v>0.98699290078153401</c:v>
                </c:pt>
                <c:pt idx="94555">
                  <c:v>0.99094441866673699</c:v>
                </c:pt>
                <c:pt idx="94556">
                  <c:v>0.99307779699709597</c:v>
                </c:pt>
                <c:pt idx="94557">
                  <c:v>0.99018477179237396</c:v>
                </c:pt>
                <c:pt idx="94558">
                  <c:v>0.99075027471675003</c:v>
                </c:pt>
                <c:pt idx="94559">
                  <c:v>0.98985692546279103</c:v>
                </c:pt>
                <c:pt idx="94560">
                  <c:v>0.98703427771590801</c:v>
                </c:pt>
                <c:pt idx="94561">
                  <c:v>0.99151311420156296</c:v>
                </c:pt>
                <c:pt idx="94562">
                  <c:v>0.99182515321762799</c:v>
                </c:pt>
                <c:pt idx="94563">
                  <c:v>0.98867912679234604</c:v>
                </c:pt>
                <c:pt idx="94564">
                  <c:v>0.98777505706809898</c:v>
                </c:pt>
                <c:pt idx="94565">
                  <c:v>0.99090482528100299</c:v>
                </c:pt>
                <c:pt idx="94566">
                  <c:v>0.99184933936417596</c:v>
                </c:pt>
                <c:pt idx="94567">
                  <c:v>0.99110834944387405</c:v>
                </c:pt>
                <c:pt idx="94568">
                  <c:v>0.99096321200905502</c:v>
                </c:pt>
                <c:pt idx="94569">
                  <c:v>0.98951462472801199</c:v>
                </c:pt>
                <c:pt idx="94570">
                  <c:v>0.98689300773238697</c:v>
                </c:pt>
                <c:pt idx="94571">
                  <c:v>0.993855859810714</c:v>
                </c:pt>
                <c:pt idx="94572">
                  <c:v>0.99085848850213798</c:v>
                </c:pt>
                <c:pt idx="94573">
                  <c:v>0.99001616616949395</c:v>
                </c:pt>
                <c:pt idx="94574">
                  <c:v>0.99255069559331199</c:v>
                </c:pt>
                <c:pt idx="94575">
                  <c:v>0.98949472857663701</c:v>
                </c:pt>
                <c:pt idx="94576">
                  <c:v>0.99172636549110804</c:v>
                </c:pt>
                <c:pt idx="94577">
                  <c:v>0.99265377336188498</c:v>
                </c:pt>
                <c:pt idx="94578">
                  <c:v>0.99021065941741904</c:v>
                </c:pt>
                <c:pt idx="94579">
                  <c:v>0.98947477049004995</c:v>
                </c:pt>
                <c:pt idx="94580">
                  <c:v>0.98797549557181397</c:v>
                </c:pt>
                <c:pt idx="94581">
                  <c:v>0.989516079218415</c:v>
                </c:pt>
                <c:pt idx="94582">
                  <c:v>0.98983152924710405</c:v>
                </c:pt>
                <c:pt idx="94583">
                  <c:v>0.99205307137519805</c:v>
                </c:pt>
                <c:pt idx="94584">
                  <c:v>0.98879088937891602</c:v>
                </c:pt>
                <c:pt idx="94585">
                  <c:v>0.99143876860437696</c:v>
                </c:pt>
                <c:pt idx="94586">
                  <c:v>0.994090827507779</c:v>
                </c:pt>
                <c:pt idx="94587">
                  <c:v>0.98902789432265203</c:v>
                </c:pt>
                <c:pt idx="94588">
                  <c:v>0.98945854475212203</c:v>
                </c:pt>
                <c:pt idx="94589">
                  <c:v>0.98998969365031497</c:v>
                </c:pt>
                <c:pt idx="94590">
                  <c:v>0.98902978401406005</c:v>
                </c:pt>
                <c:pt idx="94591">
                  <c:v>0.99314693160654199</c:v>
                </c:pt>
                <c:pt idx="94592">
                  <c:v>0.98966226747998298</c:v>
                </c:pt>
                <c:pt idx="94593">
                  <c:v>0.98676379455702001</c:v>
                </c:pt>
                <c:pt idx="94594">
                  <c:v>0.99041355144219601</c:v>
                </c:pt>
                <c:pt idx="94595">
                  <c:v>0.99102332862709797</c:v>
                </c:pt>
                <c:pt idx="94596">
                  <c:v>0.99289524143342101</c:v>
                </c:pt>
                <c:pt idx="94597">
                  <c:v>0.99073450318245704</c:v>
                </c:pt>
                <c:pt idx="94598">
                  <c:v>0.98714418090358103</c:v>
                </c:pt>
                <c:pt idx="94599">
                  <c:v>0.99094123227069397</c:v>
                </c:pt>
                <c:pt idx="94600">
                  <c:v>0.99117647148668098</c:v>
                </c:pt>
                <c:pt idx="94601">
                  <c:v>0.98912433447970605</c:v>
                </c:pt>
                <c:pt idx="94602">
                  <c:v>0.990464078155461</c:v>
                </c:pt>
                <c:pt idx="94603">
                  <c:v>0.99274506842225296</c:v>
                </c:pt>
                <c:pt idx="94604">
                  <c:v>0.98765200259505304</c:v>
                </c:pt>
                <c:pt idx="94605">
                  <c:v>0.99012102225142795</c:v>
                </c:pt>
                <c:pt idx="94606">
                  <c:v>0.99349490445240696</c:v>
                </c:pt>
                <c:pt idx="94607">
                  <c:v>0.98800826596017199</c:v>
                </c:pt>
                <c:pt idx="94608">
                  <c:v>0.99364625057251998</c:v>
                </c:pt>
                <c:pt idx="94609">
                  <c:v>0.99349045142801995</c:v>
                </c:pt>
                <c:pt idx="94610">
                  <c:v>0.99114501784572695</c:v>
                </c:pt>
                <c:pt idx="94611">
                  <c:v>0.98667350690883304</c:v>
                </c:pt>
                <c:pt idx="94612">
                  <c:v>0.99196497730835198</c:v>
                </c:pt>
                <c:pt idx="94613">
                  <c:v>0.98977942304564603</c:v>
                </c:pt>
                <c:pt idx="94614">
                  <c:v>0.99080408279409005</c:v>
                </c:pt>
                <c:pt idx="94615">
                  <c:v>0.99143391288081695</c:v>
                </c:pt>
                <c:pt idx="94616">
                  <c:v>0.98968460293595795</c:v>
                </c:pt>
                <c:pt idx="94617">
                  <c:v>0.98918886456006405</c:v>
                </c:pt>
                <c:pt idx="94618">
                  <c:v>0.98791838615144401</c:v>
                </c:pt>
                <c:pt idx="94619">
                  <c:v>0.98703862174906098</c:v>
                </c:pt>
                <c:pt idx="94620">
                  <c:v>0.99400349917585096</c:v>
                </c:pt>
                <c:pt idx="94621">
                  <c:v>0.99055831142522899</c:v>
                </c:pt>
                <c:pt idx="94622">
                  <c:v>0.98813496288792502</c:v>
                </c:pt>
                <c:pt idx="94623">
                  <c:v>0.99097493696240402</c:v>
                </c:pt>
                <c:pt idx="94624">
                  <c:v>0.99307405030439</c:v>
                </c:pt>
                <c:pt idx="94625">
                  <c:v>0.991399961652213</c:v>
                </c:pt>
                <c:pt idx="94626">
                  <c:v>0.98836701095819202</c:v>
                </c:pt>
                <c:pt idx="94627">
                  <c:v>0.99337453478884497</c:v>
                </c:pt>
                <c:pt idx="94628">
                  <c:v>0.99281666528982604</c:v>
                </c:pt>
                <c:pt idx="94629">
                  <c:v>0.98704788225707796</c:v>
                </c:pt>
                <c:pt idx="94630">
                  <c:v>0.99009822263497604</c:v>
                </c:pt>
                <c:pt idx="94631">
                  <c:v>0.99117114745033896</c:v>
                </c:pt>
                <c:pt idx="94632">
                  <c:v>0.98937949232484002</c:v>
                </c:pt>
                <c:pt idx="94633">
                  <c:v>0.98825106871829405</c:v>
                </c:pt>
                <c:pt idx="94634">
                  <c:v>0.98985662704365796</c:v>
                </c:pt>
                <c:pt idx="94635">
                  <c:v>0.99033280421897296</c:v>
                </c:pt>
                <c:pt idx="94636">
                  <c:v>0.99262003578044899</c:v>
                </c:pt>
                <c:pt idx="94637">
                  <c:v>0.98898240084242095</c:v>
                </c:pt>
                <c:pt idx="94638">
                  <c:v>0.987584123493918</c:v>
                </c:pt>
                <c:pt idx="94639">
                  <c:v>0.99139354758377396</c:v>
                </c:pt>
                <c:pt idx="94640">
                  <c:v>0.99040219117000705</c:v>
                </c:pt>
                <c:pt idx="94641">
                  <c:v>0.98995743473831899</c:v>
                </c:pt>
                <c:pt idx="94642">
                  <c:v>0.99046176214753001</c:v>
                </c:pt>
                <c:pt idx="94643">
                  <c:v>0.99246974711722202</c:v>
                </c:pt>
                <c:pt idx="94644">
                  <c:v>0.988563457352713</c:v>
                </c:pt>
                <c:pt idx="94645">
                  <c:v>0.99269169376379596</c:v>
                </c:pt>
                <c:pt idx="94646">
                  <c:v>0.98848742784093302</c:v>
                </c:pt>
                <c:pt idx="94647">
                  <c:v>0.99110259014328195</c:v>
                </c:pt>
                <c:pt idx="94648">
                  <c:v>0.99217739852428999</c:v>
                </c:pt>
                <c:pt idx="94649">
                  <c:v>0.98835969717282302</c:v>
                </c:pt>
                <c:pt idx="94650">
                  <c:v>0.987501732030163</c:v>
                </c:pt>
                <c:pt idx="94651">
                  <c:v>0.99163348847822597</c:v>
                </c:pt>
                <c:pt idx="94652">
                  <c:v>0.98929492822424503</c:v>
                </c:pt>
                <c:pt idx="94653">
                  <c:v>0.99157146824014197</c:v>
                </c:pt>
                <c:pt idx="94654">
                  <c:v>0.99226827890147695</c:v>
                </c:pt>
                <c:pt idx="94655">
                  <c:v>0.98762807023042198</c:v>
                </c:pt>
                <c:pt idx="94656">
                  <c:v>0.99025769765915295</c:v>
                </c:pt>
                <c:pt idx="94657">
                  <c:v>0.99306235832197698</c:v>
                </c:pt>
                <c:pt idx="94658">
                  <c:v>0.98846642807872398</c:v>
                </c:pt>
                <c:pt idx="94659">
                  <c:v>0.98864723731472004</c:v>
                </c:pt>
                <c:pt idx="94660">
                  <c:v>0.98859270931506404</c:v>
                </c:pt>
                <c:pt idx="94661">
                  <c:v>0.98855580529574405</c:v>
                </c:pt>
                <c:pt idx="94662">
                  <c:v>0.98784025393303798</c:v>
                </c:pt>
                <c:pt idx="94663">
                  <c:v>0.99166444154411204</c:v>
                </c:pt>
                <c:pt idx="94664">
                  <c:v>0.98851401630354396</c:v>
                </c:pt>
                <c:pt idx="94665">
                  <c:v>0.99241690171817298</c:v>
                </c:pt>
                <c:pt idx="94666">
                  <c:v>0.99095816015568405</c:v>
                </c:pt>
                <c:pt idx="94667">
                  <c:v>0.99029934833006095</c:v>
                </c:pt>
                <c:pt idx="94668">
                  <c:v>0.99013558497666798</c:v>
                </c:pt>
                <c:pt idx="94669">
                  <c:v>0.99269074030545201</c:v>
                </c:pt>
                <c:pt idx="94670">
                  <c:v>0.99425007304044599</c:v>
                </c:pt>
                <c:pt idx="94671">
                  <c:v>0.98771620272034</c:v>
                </c:pt>
                <c:pt idx="94672">
                  <c:v>0.99066842133359101</c:v>
                </c:pt>
                <c:pt idx="94673">
                  <c:v>0.99025662273284099</c:v>
                </c:pt>
                <c:pt idx="94674">
                  <c:v>0.98724012274466</c:v>
                </c:pt>
                <c:pt idx="94675">
                  <c:v>0.99155956089987296</c:v>
                </c:pt>
                <c:pt idx="94676">
                  <c:v>0.98760780702377304</c:v>
                </c:pt>
                <c:pt idx="94677">
                  <c:v>0.99130777843187601</c:v>
                </c:pt>
                <c:pt idx="94678">
                  <c:v>0.99222042532417298</c:v>
                </c:pt>
                <c:pt idx="94679">
                  <c:v>0.98776321979685999</c:v>
                </c:pt>
                <c:pt idx="94680">
                  <c:v>0.98983344557286002</c:v>
                </c:pt>
                <c:pt idx="94681">
                  <c:v>0.99126881048050397</c:v>
                </c:pt>
                <c:pt idx="94682">
                  <c:v>0.98944549779271496</c:v>
                </c:pt>
                <c:pt idx="94683">
                  <c:v>0.988431834883848</c:v>
                </c:pt>
                <c:pt idx="94684">
                  <c:v>0.99267301896469295</c:v>
                </c:pt>
                <c:pt idx="94685">
                  <c:v>0.98992356882589005</c:v>
                </c:pt>
                <c:pt idx="94686">
                  <c:v>0.99460458475741098</c:v>
                </c:pt>
                <c:pt idx="94687">
                  <c:v>0.98804752149338204</c:v>
                </c:pt>
                <c:pt idx="94688">
                  <c:v>0.986440097719403</c:v>
                </c:pt>
                <c:pt idx="94689">
                  <c:v>0.98889848241652301</c:v>
                </c:pt>
                <c:pt idx="94690">
                  <c:v>0.99298909357246601</c:v>
                </c:pt>
                <c:pt idx="94691">
                  <c:v>0.98790626588434605</c:v>
                </c:pt>
                <c:pt idx="94692">
                  <c:v>0.98778707980092595</c:v>
                </c:pt>
                <c:pt idx="94693">
                  <c:v>0.992730924772252</c:v>
                </c:pt>
                <c:pt idx="94694">
                  <c:v>0.98905838746772401</c:v>
                </c:pt>
                <c:pt idx="94695">
                  <c:v>0.99001615939291898</c:v>
                </c:pt>
                <c:pt idx="94696">
                  <c:v>0.99021345224227497</c:v>
                </c:pt>
                <c:pt idx="94697">
                  <c:v>0.98853360474277996</c:v>
                </c:pt>
                <c:pt idx="94698">
                  <c:v>0.99074927303705396</c:v>
                </c:pt>
                <c:pt idx="94699">
                  <c:v>0.99205435791362195</c:v>
                </c:pt>
                <c:pt idx="94700">
                  <c:v>0.99038724683468704</c:v>
                </c:pt>
                <c:pt idx="94701">
                  <c:v>0.99353332568068597</c:v>
                </c:pt>
                <c:pt idx="94702">
                  <c:v>0.99177276326052899</c:v>
                </c:pt>
                <c:pt idx="94703">
                  <c:v>0.98717104169316905</c:v>
                </c:pt>
                <c:pt idx="94704">
                  <c:v>0.99187273428933398</c:v>
                </c:pt>
                <c:pt idx="94705">
                  <c:v>0.98851577970481996</c:v>
                </c:pt>
                <c:pt idx="94706">
                  <c:v>0.986764427815217</c:v>
                </c:pt>
                <c:pt idx="94707">
                  <c:v>0.99211831182966304</c:v>
                </c:pt>
                <c:pt idx="94708">
                  <c:v>0.98979476671795197</c:v>
                </c:pt>
                <c:pt idx="94709">
                  <c:v>0.98857305709974397</c:v>
                </c:pt>
                <c:pt idx="94710">
                  <c:v>0.99086928141827302</c:v>
                </c:pt>
                <c:pt idx="94711">
                  <c:v>0.987061901778721</c:v>
                </c:pt>
                <c:pt idx="94712">
                  <c:v>0.99070635208682001</c:v>
                </c:pt>
                <c:pt idx="94713">
                  <c:v>0.99378702556577603</c:v>
                </c:pt>
                <c:pt idx="94714">
                  <c:v>0.98779019850329497</c:v>
                </c:pt>
                <c:pt idx="94715">
                  <c:v>0.98968661453303197</c:v>
                </c:pt>
                <c:pt idx="94716">
                  <c:v>0.99146714172453598</c:v>
                </c:pt>
                <c:pt idx="94717">
                  <c:v>0.99104196934741196</c:v>
                </c:pt>
                <c:pt idx="94718">
                  <c:v>0.98984381700360602</c:v>
                </c:pt>
                <c:pt idx="94719">
                  <c:v>0.99276823997349894</c:v>
                </c:pt>
                <c:pt idx="94720">
                  <c:v>0.99214279715212805</c:v>
                </c:pt>
                <c:pt idx="94721">
                  <c:v>0.98667196518367795</c:v>
                </c:pt>
                <c:pt idx="94722">
                  <c:v>0.99447918983544903</c:v>
                </c:pt>
                <c:pt idx="94723">
                  <c:v>0.98781985671762196</c:v>
                </c:pt>
                <c:pt idx="94724">
                  <c:v>0.98922462089702901</c:v>
                </c:pt>
                <c:pt idx="94725">
                  <c:v>0.987503525156885</c:v>
                </c:pt>
                <c:pt idx="94726">
                  <c:v>0.99090079299254796</c:v>
                </c:pt>
                <c:pt idx="94727">
                  <c:v>0.99111570112459402</c:v>
                </c:pt>
                <c:pt idx="94728">
                  <c:v>0.99275860728251697</c:v>
                </c:pt>
                <c:pt idx="94729">
                  <c:v>0.99027179065732895</c:v>
                </c:pt>
                <c:pt idx="94730">
                  <c:v>0.990000595745676</c:v>
                </c:pt>
                <c:pt idx="94731">
                  <c:v>0.99272282129862699</c:v>
                </c:pt>
                <c:pt idx="94732">
                  <c:v>0.99253534247743402</c:v>
                </c:pt>
                <c:pt idx="94733">
                  <c:v>0.99002755227004202</c:v>
                </c:pt>
                <c:pt idx="94734">
                  <c:v>0.99020645454420098</c:v>
                </c:pt>
                <c:pt idx="94735">
                  <c:v>0.98668034589082898</c:v>
                </c:pt>
                <c:pt idx="94736">
                  <c:v>0.99233624768145301</c:v>
                </c:pt>
                <c:pt idx="94737">
                  <c:v>0.99135825222026297</c:v>
                </c:pt>
                <c:pt idx="94738">
                  <c:v>0.98897453401507396</c:v>
                </c:pt>
                <c:pt idx="94739">
                  <c:v>0.99182469736765999</c:v>
                </c:pt>
                <c:pt idx="94740">
                  <c:v>0.99233115499207003</c:v>
                </c:pt>
                <c:pt idx="94741">
                  <c:v>0.99320825885850605</c:v>
                </c:pt>
                <c:pt idx="94742">
                  <c:v>0.98846272083868403</c:v>
                </c:pt>
                <c:pt idx="94743">
                  <c:v>0.99314125910714601</c:v>
                </c:pt>
                <c:pt idx="94744">
                  <c:v>0.98797083086956905</c:v>
                </c:pt>
                <c:pt idx="94745">
                  <c:v>0.991624020285781</c:v>
                </c:pt>
                <c:pt idx="94746">
                  <c:v>0.98737485793167901</c:v>
                </c:pt>
                <c:pt idx="94747">
                  <c:v>0.99149879319434597</c:v>
                </c:pt>
                <c:pt idx="94748">
                  <c:v>0.99184292186761003</c:v>
                </c:pt>
                <c:pt idx="94749">
                  <c:v>0.99322871224815301</c:v>
                </c:pt>
                <c:pt idx="94750">
                  <c:v>0.98956831596242401</c:v>
                </c:pt>
                <c:pt idx="94751">
                  <c:v>0.990750603958513</c:v>
                </c:pt>
                <c:pt idx="94752">
                  <c:v>0.99156299258361502</c:v>
                </c:pt>
                <c:pt idx="94753">
                  <c:v>0.992170560938749</c:v>
                </c:pt>
                <c:pt idx="94754">
                  <c:v>0.98803036010504597</c:v>
                </c:pt>
                <c:pt idx="94755">
                  <c:v>0.98965693779923403</c:v>
                </c:pt>
                <c:pt idx="94756">
                  <c:v>0.99165793114106404</c:v>
                </c:pt>
                <c:pt idx="94757">
                  <c:v>0.99341738280988101</c:v>
                </c:pt>
                <c:pt idx="94758">
                  <c:v>0.98571887266225</c:v>
                </c:pt>
                <c:pt idx="94759">
                  <c:v>0.99126445971125299</c:v>
                </c:pt>
                <c:pt idx="94760">
                  <c:v>0.99347112458118203</c:v>
                </c:pt>
                <c:pt idx="94761">
                  <c:v>0.98650964118410001</c:v>
                </c:pt>
                <c:pt idx="94762">
                  <c:v>0.99202538957369302</c:v>
                </c:pt>
                <c:pt idx="94763">
                  <c:v>0.992602131103972</c:v>
                </c:pt>
                <c:pt idx="94764">
                  <c:v>0.99009277742512103</c:v>
                </c:pt>
                <c:pt idx="94765">
                  <c:v>0.99088060255312804</c:v>
                </c:pt>
                <c:pt idx="94766">
                  <c:v>0.98956538241265302</c:v>
                </c:pt>
                <c:pt idx="94767">
                  <c:v>0.98994782852309904</c:v>
                </c:pt>
                <c:pt idx="94768">
                  <c:v>0.99092516128433505</c:v>
                </c:pt>
                <c:pt idx="94769">
                  <c:v>0.99186207273135996</c:v>
                </c:pt>
                <c:pt idx="94770">
                  <c:v>0.98862561681675398</c:v>
                </c:pt>
                <c:pt idx="94771">
                  <c:v>0.98625120613432904</c:v>
                </c:pt>
                <c:pt idx="94772">
                  <c:v>0.99298850562471597</c:v>
                </c:pt>
                <c:pt idx="94773">
                  <c:v>0.98675175227963996</c:v>
                </c:pt>
                <c:pt idx="94774">
                  <c:v>0.99144817385893702</c:v>
                </c:pt>
                <c:pt idx="94775">
                  <c:v>0.98799889053499002</c:v>
                </c:pt>
                <c:pt idx="94776">
                  <c:v>0.99236082661682801</c:v>
                </c:pt>
                <c:pt idx="94777">
                  <c:v>0.99109628759553303</c:v>
                </c:pt>
                <c:pt idx="94778">
                  <c:v>0.99181872084018596</c:v>
                </c:pt>
                <c:pt idx="94779">
                  <c:v>0.99378868481642602</c:v>
                </c:pt>
                <c:pt idx="94780">
                  <c:v>0.985717767625228</c:v>
                </c:pt>
                <c:pt idx="94781">
                  <c:v>0.99106490510465195</c:v>
                </c:pt>
                <c:pt idx="94782">
                  <c:v>0.99164686796870805</c:v>
                </c:pt>
                <c:pt idx="94783">
                  <c:v>0.98965658179191196</c:v>
                </c:pt>
                <c:pt idx="94784">
                  <c:v>0.98651316098673103</c:v>
                </c:pt>
                <c:pt idx="94785">
                  <c:v>0.99113179710685395</c:v>
                </c:pt>
                <c:pt idx="94786">
                  <c:v>0.98747945038477203</c:v>
                </c:pt>
                <c:pt idx="94787">
                  <c:v>0.99025334758345396</c:v>
                </c:pt>
                <c:pt idx="94788">
                  <c:v>0.99310271662691396</c:v>
                </c:pt>
                <c:pt idx="94789">
                  <c:v>0.99319079888374695</c:v>
                </c:pt>
                <c:pt idx="94790">
                  <c:v>0.99220745214809902</c:v>
                </c:pt>
                <c:pt idx="94791">
                  <c:v>0.99237446893913595</c:v>
                </c:pt>
                <c:pt idx="94792">
                  <c:v>0.99039943607416703</c:v>
                </c:pt>
                <c:pt idx="94793">
                  <c:v>0.99147904144504995</c:v>
                </c:pt>
                <c:pt idx="94794">
                  <c:v>0.98949854586706998</c:v>
                </c:pt>
                <c:pt idx="94795">
                  <c:v>0.98961078092566401</c:v>
                </c:pt>
                <c:pt idx="94796">
                  <c:v>0.99351414632526502</c:v>
                </c:pt>
                <c:pt idx="94797">
                  <c:v>0.98966396219701103</c:v>
                </c:pt>
                <c:pt idx="94798">
                  <c:v>0.99238836873418101</c:v>
                </c:pt>
                <c:pt idx="94799">
                  <c:v>0.993833341179584</c:v>
                </c:pt>
                <c:pt idx="94800">
                  <c:v>0.98772474331268001</c:v>
                </c:pt>
                <c:pt idx="94801">
                  <c:v>0.99308033689605402</c:v>
                </c:pt>
                <c:pt idx="94802">
                  <c:v>0.98993492031888397</c:v>
                </c:pt>
                <c:pt idx="94803">
                  <c:v>0.98966438823536296</c:v>
                </c:pt>
                <c:pt idx="94804">
                  <c:v>0.99164650203836302</c:v>
                </c:pt>
                <c:pt idx="94805">
                  <c:v>0.99185405355543099</c:v>
                </c:pt>
                <c:pt idx="94806">
                  <c:v>0.98936305033618199</c:v>
                </c:pt>
                <c:pt idx="94807">
                  <c:v>0.98809160348279002</c:v>
                </c:pt>
                <c:pt idx="94808">
                  <c:v>0.99163407353730204</c:v>
                </c:pt>
                <c:pt idx="94809">
                  <c:v>0.99108933068423</c:v>
                </c:pt>
                <c:pt idx="94810">
                  <c:v>0.99142419645762103</c:v>
                </c:pt>
                <c:pt idx="94811">
                  <c:v>0.99225278546717199</c:v>
                </c:pt>
                <c:pt idx="94812">
                  <c:v>0.99515018227018903</c:v>
                </c:pt>
                <c:pt idx="94813">
                  <c:v>0.99059211178499695</c:v>
                </c:pt>
                <c:pt idx="94814">
                  <c:v>0.99300391693771695</c:v>
                </c:pt>
                <c:pt idx="94815">
                  <c:v>0.99243156937882004</c:v>
                </c:pt>
                <c:pt idx="94816">
                  <c:v>0.99246264632505099</c:v>
                </c:pt>
                <c:pt idx="94817">
                  <c:v>0.99114684892971205</c:v>
                </c:pt>
                <c:pt idx="94818">
                  <c:v>0.98927719848158502</c:v>
                </c:pt>
                <c:pt idx="94819">
                  <c:v>0.99403643191743296</c:v>
                </c:pt>
                <c:pt idx="94820">
                  <c:v>0.99073434771895996</c:v>
                </c:pt>
                <c:pt idx="94821">
                  <c:v>0.99044940851930596</c:v>
                </c:pt>
                <c:pt idx="94822">
                  <c:v>0.988322223887518</c:v>
                </c:pt>
                <c:pt idx="94823">
                  <c:v>0.99274351441566699</c:v>
                </c:pt>
                <c:pt idx="94824">
                  <c:v>0.99122410130134897</c:v>
                </c:pt>
                <c:pt idx="94825">
                  <c:v>0.990420215959262</c:v>
                </c:pt>
                <c:pt idx="94826">
                  <c:v>0.99009293207453597</c:v>
                </c:pt>
                <c:pt idx="94827">
                  <c:v>0.99211961564612705</c:v>
                </c:pt>
                <c:pt idx="94828">
                  <c:v>0.99003973577071502</c:v>
                </c:pt>
                <c:pt idx="94829">
                  <c:v>0.98790572654638797</c:v>
                </c:pt>
                <c:pt idx="94830">
                  <c:v>0.99115313991681697</c:v>
                </c:pt>
                <c:pt idx="94831">
                  <c:v>0.99353606506036696</c:v>
                </c:pt>
                <c:pt idx="94832">
                  <c:v>0.98840794259111897</c:v>
                </c:pt>
                <c:pt idx="94833">
                  <c:v>0.99204837878848096</c:v>
                </c:pt>
                <c:pt idx="94834">
                  <c:v>0.99067311106133504</c:v>
                </c:pt>
                <c:pt idx="94835">
                  <c:v>0.98940212897498203</c:v>
                </c:pt>
                <c:pt idx="94836">
                  <c:v>0.99388721375628797</c:v>
                </c:pt>
                <c:pt idx="94837">
                  <c:v>0.993787494540327</c:v>
                </c:pt>
                <c:pt idx="94838">
                  <c:v>0.98729147827091601</c:v>
                </c:pt>
                <c:pt idx="94839">
                  <c:v>0.99068177859630402</c:v>
                </c:pt>
                <c:pt idx="94840">
                  <c:v>0.99054266806234004</c:v>
                </c:pt>
                <c:pt idx="94841">
                  <c:v>0.99233546876131395</c:v>
                </c:pt>
                <c:pt idx="94842">
                  <c:v>0.990487262658856</c:v>
                </c:pt>
                <c:pt idx="94843">
                  <c:v>0.99094892317374095</c:v>
                </c:pt>
                <c:pt idx="94844">
                  <c:v>0.99353190204368202</c:v>
                </c:pt>
                <c:pt idx="94845">
                  <c:v>0.98790128296223401</c:v>
                </c:pt>
                <c:pt idx="94846">
                  <c:v>0.98742273199461805</c:v>
                </c:pt>
                <c:pt idx="94847">
                  <c:v>0.98832987004086703</c:v>
                </c:pt>
                <c:pt idx="94848">
                  <c:v>0.99173930945051403</c:v>
                </c:pt>
                <c:pt idx="94849">
                  <c:v>0.98776716171385304</c:v>
                </c:pt>
                <c:pt idx="94850">
                  <c:v>0.988794186784411</c:v>
                </c:pt>
                <c:pt idx="94851">
                  <c:v>0.99435640664774705</c:v>
                </c:pt>
                <c:pt idx="94852">
                  <c:v>0.98789850069303997</c:v>
                </c:pt>
                <c:pt idx="94853">
                  <c:v>0.99116172624888399</c:v>
                </c:pt>
                <c:pt idx="94854">
                  <c:v>0.989032710417312</c:v>
                </c:pt>
                <c:pt idx="94855">
                  <c:v>0.99406742906802004</c:v>
                </c:pt>
                <c:pt idx="94856">
                  <c:v>0.98838521112209199</c:v>
                </c:pt>
                <c:pt idx="94857">
                  <c:v>0.99132980651231095</c:v>
                </c:pt>
                <c:pt idx="94858">
                  <c:v>0.99297451879453802</c:v>
                </c:pt>
                <c:pt idx="94859">
                  <c:v>0.99291575968064405</c:v>
                </c:pt>
                <c:pt idx="94860">
                  <c:v>0.99240506723282995</c:v>
                </c:pt>
                <c:pt idx="94861">
                  <c:v>0.99015744645268999</c:v>
                </c:pt>
                <c:pt idx="94862">
                  <c:v>0.99077309215947396</c:v>
                </c:pt>
                <c:pt idx="94863">
                  <c:v>0.98621872023179002</c:v>
                </c:pt>
                <c:pt idx="94864">
                  <c:v>0.99399568746368805</c:v>
                </c:pt>
                <c:pt idx="94865">
                  <c:v>0.98830028935426895</c:v>
                </c:pt>
                <c:pt idx="94866">
                  <c:v>0.98695457046851898</c:v>
                </c:pt>
                <c:pt idx="94867">
                  <c:v>0.98932215720414796</c:v>
                </c:pt>
                <c:pt idx="94868">
                  <c:v>0.99200726525766203</c:v>
                </c:pt>
                <c:pt idx="94869">
                  <c:v>0.98664727923115203</c:v>
                </c:pt>
                <c:pt idx="94870">
                  <c:v>0.99063841965494903</c:v>
                </c:pt>
                <c:pt idx="94871">
                  <c:v>0.98945280497280397</c:v>
                </c:pt>
                <c:pt idx="94872">
                  <c:v>0.98987016381413595</c:v>
                </c:pt>
                <c:pt idx="94873">
                  <c:v>0.98754764787358296</c:v>
                </c:pt>
                <c:pt idx="94874">
                  <c:v>0.99354948180352998</c:v>
                </c:pt>
                <c:pt idx="94875">
                  <c:v>0.98831979452127405</c:v>
                </c:pt>
                <c:pt idx="94876">
                  <c:v>0.98804879682828906</c:v>
                </c:pt>
                <c:pt idx="94877">
                  <c:v>0.99028413108158098</c:v>
                </c:pt>
                <c:pt idx="94878">
                  <c:v>0.98788093686267298</c:v>
                </c:pt>
                <c:pt idx="94879">
                  <c:v>0.98748637699151598</c:v>
                </c:pt>
                <c:pt idx="94880">
                  <c:v>0.98886723603372495</c:v>
                </c:pt>
                <c:pt idx="94881">
                  <c:v>0.99093607001055795</c:v>
                </c:pt>
                <c:pt idx="94882">
                  <c:v>0.99059575562031799</c:v>
                </c:pt>
                <c:pt idx="94883">
                  <c:v>0.98784647964963801</c:v>
                </c:pt>
                <c:pt idx="94884">
                  <c:v>0.99280078838038199</c:v>
                </c:pt>
                <c:pt idx="94885">
                  <c:v>0.98959846773212901</c:v>
                </c:pt>
                <c:pt idx="94886">
                  <c:v>0.991183506254528</c:v>
                </c:pt>
                <c:pt idx="94887">
                  <c:v>0.99327814258490998</c:v>
                </c:pt>
                <c:pt idx="94888">
                  <c:v>0.987547431520302</c:v>
                </c:pt>
                <c:pt idx="94889">
                  <c:v>0.98994167851888804</c:v>
                </c:pt>
                <c:pt idx="94890">
                  <c:v>0.99357168660453199</c:v>
                </c:pt>
                <c:pt idx="94891">
                  <c:v>0.99016277050870605</c:v>
                </c:pt>
                <c:pt idx="94892">
                  <c:v>0.98589282661252098</c:v>
                </c:pt>
                <c:pt idx="94893">
                  <c:v>0.99278496238568203</c:v>
                </c:pt>
                <c:pt idx="94894">
                  <c:v>0.99019335549580301</c:v>
                </c:pt>
                <c:pt idx="94895">
                  <c:v>0.98808792671410495</c:v>
                </c:pt>
                <c:pt idx="94896">
                  <c:v>0.98870314537889203</c:v>
                </c:pt>
                <c:pt idx="94897">
                  <c:v>0.99150752255006902</c:v>
                </c:pt>
                <c:pt idx="94898">
                  <c:v>0.98720644634673804</c:v>
                </c:pt>
                <c:pt idx="94899">
                  <c:v>0.99101262180384497</c:v>
                </c:pt>
                <c:pt idx="94900">
                  <c:v>0.98776521351000501</c:v>
                </c:pt>
                <c:pt idx="94901">
                  <c:v>0.98898325981390001</c:v>
                </c:pt>
                <c:pt idx="94902">
                  <c:v>0.99282446973125504</c:v>
                </c:pt>
                <c:pt idx="94903">
                  <c:v>0.99079565132812997</c:v>
                </c:pt>
                <c:pt idx="94904">
                  <c:v>0.99000154952033603</c:v>
                </c:pt>
                <c:pt idx="94905">
                  <c:v>0.992667429331477</c:v>
                </c:pt>
                <c:pt idx="94906">
                  <c:v>0.99273769638117504</c:v>
                </c:pt>
                <c:pt idx="94907">
                  <c:v>0.98848363324993804</c:v>
                </c:pt>
                <c:pt idx="94908">
                  <c:v>0.99187568389485903</c:v>
                </c:pt>
                <c:pt idx="94909">
                  <c:v>0.99214937227131095</c:v>
                </c:pt>
                <c:pt idx="94910">
                  <c:v>0.98744024192157398</c:v>
                </c:pt>
                <c:pt idx="94911">
                  <c:v>0.98819933889632094</c:v>
                </c:pt>
                <c:pt idx="94912">
                  <c:v>0.99326067310376898</c:v>
                </c:pt>
                <c:pt idx="94913">
                  <c:v>0.98847028187352703</c:v>
                </c:pt>
                <c:pt idx="94914">
                  <c:v>0.98773986689358895</c:v>
                </c:pt>
                <c:pt idx="94915">
                  <c:v>0.99376716823668798</c:v>
                </c:pt>
                <c:pt idx="94916">
                  <c:v>0.99020955694082702</c:v>
                </c:pt>
                <c:pt idx="94917">
                  <c:v>0.98883506425038703</c:v>
                </c:pt>
                <c:pt idx="94918">
                  <c:v>0.99228838626939397</c:v>
                </c:pt>
                <c:pt idx="94919">
                  <c:v>0.98898304836544704</c:v>
                </c:pt>
                <c:pt idx="94920">
                  <c:v>0.98879282706332094</c:v>
                </c:pt>
                <c:pt idx="94921">
                  <c:v>0.98814248589356102</c:v>
                </c:pt>
                <c:pt idx="94922">
                  <c:v>0.99057661211826797</c:v>
                </c:pt>
                <c:pt idx="94923">
                  <c:v>0.98821064669309899</c:v>
                </c:pt>
                <c:pt idx="94924">
                  <c:v>0.98972197292721997</c:v>
                </c:pt>
                <c:pt idx="94925">
                  <c:v>0.99242103958111805</c:v>
                </c:pt>
                <c:pt idx="94926">
                  <c:v>0.98922257035484396</c:v>
                </c:pt>
                <c:pt idx="94927">
                  <c:v>0.991794440935438</c:v>
                </c:pt>
                <c:pt idx="94928">
                  <c:v>0.98808943385482795</c:v>
                </c:pt>
                <c:pt idx="94929">
                  <c:v>0.98700794930783498</c:v>
                </c:pt>
                <c:pt idx="94930">
                  <c:v>0.99270947385799002</c:v>
                </c:pt>
                <c:pt idx="94931">
                  <c:v>0.98956623034177404</c:v>
                </c:pt>
                <c:pt idx="94932">
                  <c:v>0.98817019304940301</c:v>
                </c:pt>
                <c:pt idx="94933">
                  <c:v>0.99072392568718004</c:v>
                </c:pt>
                <c:pt idx="94934">
                  <c:v>0.99033758558745</c:v>
                </c:pt>
                <c:pt idx="94935">
                  <c:v>0.99257510149669304</c:v>
                </c:pt>
                <c:pt idx="94936">
                  <c:v>0.99437135383089703</c:v>
                </c:pt>
                <c:pt idx="94937">
                  <c:v>0.98963579968925097</c:v>
                </c:pt>
                <c:pt idx="94938">
                  <c:v>0.99107221949060398</c:v>
                </c:pt>
                <c:pt idx="94939">
                  <c:v>0.99306911602535697</c:v>
                </c:pt>
                <c:pt idx="94940">
                  <c:v>0.98929797243212303</c:v>
                </c:pt>
                <c:pt idx="94941">
                  <c:v>0.98738908653005097</c:v>
                </c:pt>
                <c:pt idx="94942">
                  <c:v>0.99130149925893096</c:v>
                </c:pt>
                <c:pt idx="94943">
                  <c:v>0.99164355610814103</c:v>
                </c:pt>
                <c:pt idx="94944">
                  <c:v>0.98635959413027396</c:v>
                </c:pt>
                <c:pt idx="94945">
                  <c:v>0.98929238704341704</c:v>
                </c:pt>
                <c:pt idx="94946">
                  <c:v>0.98941669865478299</c:v>
                </c:pt>
                <c:pt idx="94947">
                  <c:v>0.98770982921557404</c:v>
                </c:pt>
                <c:pt idx="94948">
                  <c:v>0.99031505285149002</c:v>
                </c:pt>
                <c:pt idx="94949">
                  <c:v>0.98955046213512798</c:v>
                </c:pt>
                <c:pt idx="94950">
                  <c:v>0.99002108348596896</c:v>
                </c:pt>
                <c:pt idx="94951">
                  <c:v>0.99367626020296596</c:v>
                </c:pt>
                <c:pt idx="94952">
                  <c:v>0.99334923844244605</c:v>
                </c:pt>
                <c:pt idx="94953">
                  <c:v>0.99314247544549406</c:v>
                </c:pt>
                <c:pt idx="94954">
                  <c:v>0.99176251355623402</c:v>
                </c:pt>
                <c:pt idx="94955">
                  <c:v>0.99359211785861501</c:v>
                </c:pt>
                <c:pt idx="94956">
                  <c:v>0.991525726329612</c:v>
                </c:pt>
                <c:pt idx="94957">
                  <c:v>0.98673885708829701</c:v>
                </c:pt>
                <c:pt idx="94958">
                  <c:v>0.99096703432660405</c:v>
                </c:pt>
                <c:pt idx="94959">
                  <c:v>0.99131253546765696</c:v>
                </c:pt>
                <c:pt idx="94960">
                  <c:v>0.98903784127816496</c:v>
                </c:pt>
                <c:pt idx="94961">
                  <c:v>0.98983417260648199</c:v>
                </c:pt>
                <c:pt idx="94962">
                  <c:v>0.991600518791798</c:v>
                </c:pt>
                <c:pt idx="94963">
                  <c:v>0.98870664256034402</c:v>
                </c:pt>
                <c:pt idx="94964">
                  <c:v>0.99424351595666405</c:v>
                </c:pt>
                <c:pt idx="94965">
                  <c:v>0.98907198646447403</c:v>
                </c:pt>
                <c:pt idx="94966">
                  <c:v>0.99263186400438397</c:v>
                </c:pt>
                <c:pt idx="94967">
                  <c:v>0.98986294231191896</c:v>
                </c:pt>
                <c:pt idx="94968">
                  <c:v>0.98670837500529496</c:v>
                </c:pt>
                <c:pt idx="94969">
                  <c:v>0.99314822390727497</c:v>
                </c:pt>
                <c:pt idx="94970">
                  <c:v>0.98747820939657305</c:v>
                </c:pt>
                <c:pt idx="94971">
                  <c:v>0.98734358345376205</c:v>
                </c:pt>
                <c:pt idx="94972">
                  <c:v>0.99129150328745597</c:v>
                </c:pt>
                <c:pt idx="94973">
                  <c:v>0.98748744551981205</c:v>
                </c:pt>
                <c:pt idx="94974">
                  <c:v>0.98642175648254604</c:v>
                </c:pt>
                <c:pt idx="94975">
                  <c:v>0.99349336997851101</c:v>
                </c:pt>
                <c:pt idx="94976">
                  <c:v>0.98994740791872804</c:v>
                </c:pt>
                <c:pt idx="94977">
                  <c:v>0.98732611928188996</c:v>
                </c:pt>
                <c:pt idx="94978">
                  <c:v>0.99123399643645405</c:v>
                </c:pt>
                <c:pt idx="94979">
                  <c:v>0.98972939351151901</c:v>
                </c:pt>
                <c:pt idx="94980">
                  <c:v>0.99331759464653802</c:v>
                </c:pt>
                <c:pt idx="94981">
                  <c:v>0.99024612255210698</c:v>
                </c:pt>
                <c:pt idx="94982">
                  <c:v>0.99253456066649604</c:v>
                </c:pt>
                <c:pt idx="94983">
                  <c:v>0.98627010643706203</c:v>
                </c:pt>
                <c:pt idx="94984">
                  <c:v>0.99442349340084801</c:v>
                </c:pt>
                <c:pt idx="94985">
                  <c:v>0.98930543307543295</c:v>
                </c:pt>
                <c:pt idx="94986">
                  <c:v>0.99077050351626295</c:v>
                </c:pt>
                <c:pt idx="94987">
                  <c:v>0.99173541527998499</c:v>
                </c:pt>
                <c:pt idx="94988">
                  <c:v>0.99044173746143205</c:v>
                </c:pt>
                <c:pt idx="94989">
                  <c:v>0.99320167933810499</c:v>
                </c:pt>
                <c:pt idx="94990">
                  <c:v>0.98914800914261103</c:v>
                </c:pt>
                <c:pt idx="94991">
                  <c:v>0.98944797737441004</c:v>
                </c:pt>
                <c:pt idx="94992">
                  <c:v>0.99063302700262301</c:v>
                </c:pt>
                <c:pt idx="94993">
                  <c:v>0.98679847780252505</c:v>
                </c:pt>
                <c:pt idx="94994">
                  <c:v>0.99285288684171102</c:v>
                </c:pt>
                <c:pt idx="94995">
                  <c:v>0.98947679248452802</c:v>
                </c:pt>
                <c:pt idx="94996">
                  <c:v>0.98736888600640405</c:v>
                </c:pt>
                <c:pt idx="94997">
                  <c:v>0.99084498532409104</c:v>
                </c:pt>
                <c:pt idx="94998">
                  <c:v>0.99057844819951901</c:v>
                </c:pt>
                <c:pt idx="94999">
                  <c:v>0.98972845996740499</c:v>
                </c:pt>
                <c:pt idx="95000">
                  <c:v>0.99033244531822995</c:v>
                </c:pt>
                <c:pt idx="95001">
                  <c:v>0.98796195596846004</c:v>
                </c:pt>
                <c:pt idx="95002">
                  <c:v>0.98896008762874699</c:v>
                </c:pt>
                <c:pt idx="95003">
                  <c:v>0.99399979900931101</c:v>
                </c:pt>
                <c:pt idx="95004">
                  <c:v>0.98900831414770496</c:v>
                </c:pt>
                <c:pt idx="95005">
                  <c:v>0.99208634509621396</c:v>
                </c:pt>
                <c:pt idx="95006">
                  <c:v>0.99107770198695999</c:v>
                </c:pt>
                <c:pt idx="95007">
                  <c:v>0.98763247950467903</c:v>
                </c:pt>
                <c:pt idx="95008">
                  <c:v>0.993576109960016</c:v>
                </c:pt>
                <c:pt idx="95009">
                  <c:v>0.989503817709391</c:v>
                </c:pt>
                <c:pt idx="95010">
                  <c:v>0.98697271720471602</c:v>
                </c:pt>
                <c:pt idx="95011">
                  <c:v>0.99200335914493598</c:v>
                </c:pt>
                <c:pt idx="95012">
                  <c:v>0.98991437910095703</c:v>
                </c:pt>
                <c:pt idx="95013">
                  <c:v>0.991422767520174</c:v>
                </c:pt>
                <c:pt idx="95014">
                  <c:v>0.98687169394221597</c:v>
                </c:pt>
                <c:pt idx="95015">
                  <c:v>0.98818095748568602</c:v>
                </c:pt>
                <c:pt idx="95016">
                  <c:v>0.99198285414213905</c:v>
                </c:pt>
                <c:pt idx="95017">
                  <c:v>0.98783567036827802</c:v>
                </c:pt>
                <c:pt idx="95018">
                  <c:v>0.991481154084909</c:v>
                </c:pt>
                <c:pt idx="95019">
                  <c:v>0.98947462070513603</c:v>
                </c:pt>
                <c:pt idx="95020">
                  <c:v>0.99077318333239495</c:v>
                </c:pt>
                <c:pt idx="95021">
                  <c:v>0.99297698535578305</c:v>
                </c:pt>
                <c:pt idx="95022">
                  <c:v>0.98728332862419099</c:v>
                </c:pt>
                <c:pt idx="95023">
                  <c:v>0.99419977399731896</c:v>
                </c:pt>
                <c:pt idx="95024">
                  <c:v>0.98939568704064995</c:v>
                </c:pt>
                <c:pt idx="95025">
                  <c:v>0.987521433665007</c:v>
                </c:pt>
                <c:pt idx="95026">
                  <c:v>0.99187796104465797</c:v>
                </c:pt>
                <c:pt idx="95027">
                  <c:v>0.99102537646825595</c:v>
                </c:pt>
                <c:pt idx="95028">
                  <c:v>0.98969241520991003</c:v>
                </c:pt>
                <c:pt idx="95029">
                  <c:v>0.99267244027350698</c:v>
                </c:pt>
                <c:pt idx="95030">
                  <c:v>0.98844625470331504</c:v>
                </c:pt>
                <c:pt idx="95031">
                  <c:v>0.98812806712041601</c:v>
                </c:pt>
                <c:pt idx="95032">
                  <c:v>0.99124091071586895</c:v>
                </c:pt>
                <c:pt idx="95033">
                  <c:v>0.99089912505177702</c:v>
                </c:pt>
                <c:pt idx="95034">
                  <c:v>0.99083715096006897</c:v>
                </c:pt>
                <c:pt idx="95035">
                  <c:v>0.98961053272536503</c:v>
                </c:pt>
                <c:pt idx="95036">
                  <c:v>0.99306414242971097</c:v>
                </c:pt>
                <c:pt idx="95037">
                  <c:v>0.99173650525142198</c:v>
                </c:pt>
                <c:pt idx="95038">
                  <c:v>0.994330914986578</c:v>
                </c:pt>
                <c:pt idx="95039">
                  <c:v>0.98807036327780196</c:v>
                </c:pt>
                <c:pt idx="95040">
                  <c:v>0.98975633812518504</c:v>
                </c:pt>
                <c:pt idx="95041">
                  <c:v>0.99219167269012698</c:v>
                </c:pt>
                <c:pt idx="95042">
                  <c:v>0.98692264197111601</c:v>
                </c:pt>
                <c:pt idx="95043">
                  <c:v>0.99296839681348603</c:v>
                </c:pt>
                <c:pt idx="95044">
                  <c:v>0.99243735259175003</c:v>
                </c:pt>
                <c:pt idx="95045">
                  <c:v>0.98959733892198798</c:v>
                </c:pt>
                <c:pt idx="95046">
                  <c:v>0.99342880286180002</c:v>
                </c:pt>
                <c:pt idx="95047">
                  <c:v>0.99102418019097605</c:v>
                </c:pt>
                <c:pt idx="95048">
                  <c:v>0.98806191938991195</c:v>
                </c:pt>
                <c:pt idx="95049">
                  <c:v>0.99001415748603605</c:v>
                </c:pt>
                <c:pt idx="95050">
                  <c:v>0.99033106497376799</c:v>
                </c:pt>
                <c:pt idx="95051">
                  <c:v>0.98799120090169201</c:v>
                </c:pt>
                <c:pt idx="95052">
                  <c:v>0.98845289256008495</c:v>
                </c:pt>
                <c:pt idx="95053">
                  <c:v>0.99159426739242496</c:v>
                </c:pt>
                <c:pt idx="95054">
                  <c:v>0.99035516279330904</c:v>
                </c:pt>
                <c:pt idx="95055">
                  <c:v>0.98883065487955801</c:v>
                </c:pt>
                <c:pt idx="95056">
                  <c:v>0.99051048309003398</c:v>
                </c:pt>
                <c:pt idx="95057">
                  <c:v>0.98711382154434502</c:v>
                </c:pt>
                <c:pt idx="95058">
                  <c:v>0.98960110102392296</c:v>
                </c:pt>
                <c:pt idx="95059">
                  <c:v>0.99080278956874901</c:v>
                </c:pt>
                <c:pt idx="95060">
                  <c:v>0.99352729705805798</c:v>
                </c:pt>
                <c:pt idx="95061">
                  <c:v>0.987617236847254</c:v>
                </c:pt>
                <c:pt idx="95062">
                  <c:v>0.99283409418227897</c:v>
                </c:pt>
                <c:pt idx="95063">
                  <c:v>0.98978171579528595</c:v>
                </c:pt>
                <c:pt idx="95064">
                  <c:v>0.98760092894456897</c:v>
                </c:pt>
                <c:pt idx="95065">
                  <c:v>0.98984209866101802</c:v>
                </c:pt>
                <c:pt idx="95066">
                  <c:v>0.99214446123479905</c:v>
                </c:pt>
                <c:pt idx="95067">
                  <c:v>0.98840708139685196</c:v>
                </c:pt>
                <c:pt idx="95068">
                  <c:v>0.990615175676685</c:v>
                </c:pt>
                <c:pt idx="95069">
                  <c:v>0.99245317565486302</c:v>
                </c:pt>
                <c:pt idx="95070">
                  <c:v>0.99174420544860298</c:v>
                </c:pt>
                <c:pt idx="95071">
                  <c:v>0.99102499889387596</c:v>
                </c:pt>
                <c:pt idx="95072">
                  <c:v>0.99139627933525598</c:v>
                </c:pt>
                <c:pt idx="95073">
                  <c:v>0.99250598378126198</c:v>
                </c:pt>
                <c:pt idx="95074">
                  <c:v>0.99144604529783398</c:v>
                </c:pt>
                <c:pt idx="95075">
                  <c:v>0.99079761859297599</c:v>
                </c:pt>
                <c:pt idx="95076">
                  <c:v>0.988708002762273</c:v>
                </c:pt>
                <c:pt idx="95077">
                  <c:v>0.98868446508505203</c:v>
                </c:pt>
                <c:pt idx="95078">
                  <c:v>0.99266748290003604</c:v>
                </c:pt>
                <c:pt idx="95079">
                  <c:v>0.99021097668270697</c:v>
                </c:pt>
                <c:pt idx="95080">
                  <c:v>0.99165293996419801</c:v>
                </c:pt>
                <c:pt idx="95081">
                  <c:v>0.98894795730019902</c:v>
                </c:pt>
                <c:pt idx="95082">
                  <c:v>0.99222180776104296</c:v>
                </c:pt>
                <c:pt idx="95083">
                  <c:v>0.987970280487658</c:v>
                </c:pt>
                <c:pt idx="95084">
                  <c:v>0.99103158117220302</c:v>
                </c:pt>
                <c:pt idx="95085">
                  <c:v>0.98953087339066004</c:v>
                </c:pt>
                <c:pt idx="95086">
                  <c:v>0.99022467816552395</c:v>
                </c:pt>
                <c:pt idx="95087">
                  <c:v>0.99311830151403502</c:v>
                </c:pt>
                <c:pt idx="95088">
                  <c:v>0.99170452048375601</c:v>
                </c:pt>
                <c:pt idx="95089">
                  <c:v>0.98826022146922099</c:v>
                </c:pt>
                <c:pt idx="95090">
                  <c:v>0.98800985112831696</c:v>
                </c:pt>
                <c:pt idx="95091">
                  <c:v>0.98939153436345495</c:v>
                </c:pt>
                <c:pt idx="95092">
                  <c:v>0.98780455133565503</c:v>
                </c:pt>
                <c:pt idx="95093">
                  <c:v>0.99280185573709001</c:v>
                </c:pt>
                <c:pt idx="95094">
                  <c:v>0.99012496584204801</c:v>
                </c:pt>
                <c:pt idx="95095">
                  <c:v>0.99339229587589595</c:v>
                </c:pt>
                <c:pt idx="95096">
                  <c:v>0.98831478093425396</c:v>
                </c:pt>
                <c:pt idx="95097">
                  <c:v>0.99251902536530701</c:v>
                </c:pt>
                <c:pt idx="95098">
                  <c:v>0.991749457139393</c:v>
                </c:pt>
                <c:pt idx="95099">
                  <c:v>0.989459835799956</c:v>
                </c:pt>
                <c:pt idx="95100">
                  <c:v>0.99192470245866504</c:v>
                </c:pt>
                <c:pt idx="95101">
                  <c:v>0.99207688094973501</c:v>
                </c:pt>
                <c:pt idx="95102">
                  <c:v>0.98994695634776297</c:v>
                </c:pt>
                <c:pt idx="95103">
                  <c:v>0.98673545446926303</c:v>
                </c:pt>
                <c:pt idx="95104">
                  <c:v>0.99156809795024203</c:v>
                </c:pt>
                <c:pt idx="95105">
                  <c:v>0.98766664681688299</c:v>
                </c:pt>
                <c:pt idx="95106">
                  <c:v>0.99159790683043003</c:v>
                </c:pt>
                <c:pt idx="95107">
                  <c:v>0.99331450014884504</c:v>
                </c:pt>
                <c:pt idx="95108">
                  <c:v>0.98943934709732395</c:v>
                </c:pt>
                <c:pt idx="95109">
                  <c:v>0.98846902029096495</c:v>
                </c:pt>
                <c:pt idx="95110">
                  <c:v>0.99182769025356599</c:v>
                </c:pt>
                <c:pt idx="95111">
                  <c:v>0.99229336469087503</c:v>
                </c:pt>
                <c:pt idx="95112">
                  <c:v>0.99286373013025497</c:v>
                </c:pt>
                <c:pt idx="95113">
                  <c:v>0.99142776136326205</c:v>
                </c:pt>
                <c:pt idx="95114">
                  <c:v>0.98805198754081003</c:v>
                </c:pt>
                <c:pt idx="95115">
                  <c:v>0.99433879723443497</c:v>
                </c:pt>
                <c:pt idx="95116">
                  <c:v>0.992038028900186</c:v>
                </c:pt>
                <c:pt idx="95117">
                  <c:v>0.98942699090086295</c:v>
                </c:pt>
                <c:pt idx="95118">
                  <c:v>0.98714049884021604</c:v>
                </c:pt>
                <c:pt idx="95119">
                  <c:v>0.99329226347775601</c:v>
                </c:pt>
                <c:pt idx="95120">
                  <c:v>0.99160712690207398</c:v>
                </c:pt>
                <c:pt idx="95121">
                  <c:v>0.98966917724457304</c:v>
                </c:pt>
                <c:pt idx="95122">
                  <c:v>0.98837127774839895</c:v>
                </c:pt>
                <c:pt idx="95123">
                  <c:v>0.98902590659712497</c:v>
                </c:pt>
                <c:pt idx="95124">
                  <c:v>0.99206318786708403</c:v>
                </c:pt>
                <c:pt idx="95125">
                  <c:v>0.99185829462347996</c:v>
                </c:pt>
                <c:pt idx="95126">
                  <c:v>0.99113381545403001</c:v>
                </c:pt>
                <c:pt idx="95127">
                  <c:v>0.98868059230740202</c:v>
                </c:pt>
                <c:pt idx="95128">
                  <c:v>0.99065207720180803</c:v>
                </c:pt>
                <c:pt idx="95129">
                  <c:v>0.99261522841613803</c:v>
                </c:pt>
                <c:pt idx="95130">
                  <c:v>0.98691886044462396</c:v>
                </c:pt>
                <c:pt idx="95131">
                  <c:v>0.99357378317320399</c:v>
                </c:pt>
                <c:pt idx="95132">
                  <c:v>0.99071943676752805</c:v>
                </c:pt>
                <c:pt idx="95133">
                  <c:v>0.98757963784471603</c:v>
                </c:pt>
                <c:pt idx="95134">
                  <c:v>0.99292290556776897</c:v>
                </c:pt>
                <c:pt idx="95135">
                  <c:v>0.99305945030783205</c:v>
                </c:pt>
                <c:pt idx="95136">
                  <c:v>0.98773631229233705</c:v>
                </c:pt>
                <c:pt idx="95137">
                  <c:v>0.98940402550836204</c:v>
                </c:pt>
                <c:pt idx="95138">
                  <c:v>0.99137614395096796</c:v>
                </c:pt>
                <c:pt idx="95139">
                  <c:v>0.98748810001069598</c:v>
                </c:pt>
                <c:pt idx="95140">
                  <c:v>0.98834261656348499</c:v>
                </c:pt>
                <c:pt idx="95141">
                  <c:v>0.98892451857438901</c:v>
                </c:pt>
                <c:pt idx="95142">
                  <c:v>0.99025842877492198</c:v>
                </c:pt>
                <c:pt idx="95143">
                  <c:v>0.991440762328331</c:v>
                </c:pt>
                <c:pt idx="95144">
                  <c:v>0.98756670213719699</c:v>
                </c:pt>
                <c:pt idx="95145">
                  <c:v>0.98679221550932095</c:v>
                </c:pt>
                <c:pt idx="95146">
                  <c:v>0.99228209230624298</c:v>
                </c:pt>
                <c:pt idx="95147">
                  <c:v>0.99341948427513205</c:v>
                </c:pt>
                <c:pt idx="95148">
                  <c:v>0.99039007648395505</c:v>
                </c:pt>
                <c:pt idx="95149">
                  <c:v>0.98839358611359696</c:v>
                </c:pt>
                <c:pt idx="95150">
                  <c:v>0.99411897973427199</c:v>
                </c:pt>
                <c:pt idx="95151">
                  <c:v>0.99039240132189299</c:v>
                </c:pt>
                <c:pt idx="95152">
                  <c:v>0.99303214827928199</c:v>
                </c:pt>
                <c:pt idx="95153">
                  <c:v>0.99013242273035995</c:v>
                </c:pt>
                <c:pt idx="95154">
                  <c:v>0.99293181332231994</c:v>
                </c:pt>
                <c:pt idx="95155">
                  <c:v>0.98790078153319005</c:v>
                </c:pt>
                <c:pt idx="95156">
                  <c:v>0.99236043542411401</c:v>
                </c:pt>
                <c:pt idx="95157">
                  <c:v>0.99239586072396402</c:v>
                </c:pt>
                <c:pt idx="95158">
                  <c:v>0.98726808766285001</c:v>
                </c:pt>
                <c:pt idx="95159">
                  <c:v>0.99133307488962796</c:v>
                </c:pt>
                <c:pt idx="95160">
                  <c:v>0.99050113798957196</c:v>
                </c:pt>
                <c:pt idx="95161">
                  <c:v>0.99089372098568895</c:v>
                </c:pt>
                <c:pt idx="95162">
                  <c:v>0.989530297638888</c:v>
                </c:pt>
                <c:pt idx="95163">
                  <c:v>0.99324437166711099</c:v>
                </c:pt>
                <c:pt idx="95164">
                  <c:v>0.99083962398231595</c:v>
                </c:pt>
                <c:pt idx="95165">
                  <c:v>0.98777410707965896</c:v>
                </c:pt>
                <c:pt idx="95166">
                  <c:v>0.99151423390165006</c:v>
                </c:pt>
                <c:pt idx="95167">
                  <c:v>0.99246129052314902</c:v>
                </c:pt>
                <c:pt idx="95168">
                  <c:v>0.98834806971037903</c:v>
                </c:pt>
                <c:pt idx="95169">
                  <c:v>0.99283661291037995</c:v>
                </c:pt>
                <c:pt idx="95170">
                  <c:v>0.990669619342191</c:v>
                </c:pt>
                <c:pt idx="95171">
                  <c:v>0.99173573464040998</c:v>
                </c:pt>
                <c:pt idx="95172">
                  <c:v>0.98664101409982397</c:v>
                </c:pt>
                <c:pt idx="95173">
                  <c:v>0.99317087593473596</c:v>
                </c:pt>
                <c:pt idx="95174">
                  <c:v>0.98760967532777899</c:v>
                </c:pt>
                <c:pt idx="95175">
                  <c:v>0.986174716429146</c:v>
                </c:pt>
                <c:pt idx="95176">
                  <c:v>0.99261820513899501</c:v>
                </c:pt>
                <c:pt idx="95177">
                  <c:v>0.98678320140071296</c:v>
                </c:pt>
                <c:pt idx="95178">
                  <c:v>0.99124333491297001</c:v>
                </c:pt>
                <c:pt idx="95179">
                  <c:v>0.99212396109232404</c:v>
                </c:pt>
                <c:pt idx="95180">
                  <c:v>0.98762177224010606</c:v>
                </c:pt>
                <c:pt idx="95181">
                  <c:v>0.99100798694163905</c:v>
                </c:pt>
                <c:pt idx="95182">
                  <c:v>0.99145299345118099</c:v>
                </c:pt>
                <c:pt idx="95183">
                  <c:v>0.98917119638524698</c:v>
                </c:pt>
                <c:pt idx="95184">
                  <c:v>0.99288420047591497</c:v>
                </c:pt>
                <c:pt idx="95185">
                  <c:v>0.99324092094865502</c:v>
                </c:pt>
                <c:pt idx="95186">
                  <c:v>0.98835704020384296</c:v>
                </c:pt>
                <c:pt idx="95187">
                  <c:v>0.98765183587965799</c:v>
                </c:pt>
                <c:pt idx="95188">
                  <c:v>0.98946793740767602</c:v>
                </c:pt>
                <c:pt idx="95189">
                  <c:v>0.99165752413892605</c:v>
                </c:pt>
                <c:pt idx="95190">
                  <c:v>0.991557617495476</c:v>
                </c:pt>
                <c:pt idx="95191">
                  <c:v>0.99007362528382503</c:v>
                </c:pt>
                <c:pt idx="95192">
                  <c:v>0.99120772440521399</c:v>
                </c:pt>
                <c:pt idx="95193">
                  <c:v>0.99000737660432203</c:v>
                </c:pt>
                <c:pt idx="95194">
                  <c:v>0.99453923227447005</c:v>
                </c:pt>
                <c:pt idx="95195">
                  <c:v>0.98810669566659004</c:v>
                </c:pt>
                <c:pt idx="95196">
                  <c:v>0.99188187122390203</c:v>
                </c:pt>
                <c:pt idx="95197">
                  <c:v>0.98832695629477796</c:v>
                </c:pt>
                <c:pt idx="95198">
                  <c:v>0.99280963261862598</c:v>
                </c:pt>
                <c:pt idx="95199">
                  <c:v>0.98988671596173206</c:v>
                </c:pt>
                <c:pt idx="95200">
                  <c:v>0.98787816788270499</c:v>
                </c:pt>
                <c:pt idx="95201">
                  <c:v>0.99035610462552603</c:v>
                </c:pt>
                <c:pt idx="95202">
                  <c:v>0.99000693129076101</c:v>
                </c:pt>
                <c:pt idx="95203">
                  <c:v>0.98992688386857697</c:v>
                </c:pt>
                <c:pt idx="95204">
                  <c:v>0.99308074451913797</c:v>
                </c:pt>
                <c:pt idx="95205">
                  <c:v>0.98780508710106696</c:v>
                </c:pt>
                <c:pt idx="95206">
                  <c:v>0.99400167641954895</c:v>
                </c:pt>
                <c:pt idx="95207">
                  <c:v>0.98868032646204995</c:v>
                </c:pt>
                <c:pt idx="95208">
                  <c:v>0.988844278981172</c:v>
                </c:pt>
                <c:pt idx="95209">
                  <c:v>0.99151820007896996</c:v>
                </c:pt>
                <c:pt idx="95210">
                  <c:v>0.99140439206554998</c:v>
                </c:pt>
                <c:pt idx="95211">
                  <c:v>0.98836761769210102</c:v>
                </c:pt>
                <c:pt idx="95212">
                  <c:v>0.99214438867745103</c:v>
                </c:pt>
                <c:pt idx="95213">
                  <c:v>0.992488478441376</c:v>
                </c:pt>
                <c:pt idx="95214">
                  <c:v>0.98787344077584205</c:v>
                </c:pt>
                <c:pt idx="95215">
                  <c:v>0.98975034367002301</c:v>
                </c:pt>
                <c:pt idx="95216">
                  <c:v>0.988910508862204</c:v>
                </c:pt>
                <c:pt idx="95217">
                  <c:v>0.987749262087807</c:v>
                </c:pt>
                <c:pt idx="95218">
                  <c:v>0.99066738401585597</c:v>
                </c:pt>
                <c:pt idx="95219">
                  <c:v>0.99213948418834197</c:v>
                </c:pt>
                <c:pt idx="95220">
                  <c:v>0.98970198444550495</c:v>
                </c:pt>
                <c:pt idx="95221">
                  <c:v>0.98911810425454505</c:v>
                </c:pt>
                <c:pt idx="95222">
                  <c:v>0.99417007416161096</c:v>
                </c:pt>
                <c:pt idx="95223">
                  <c:v>0.98856870715268796</c:v>
                </c:pt>
                <c:pt idx="95224">
                  <c:v>0.98697496391973205</c:v>
                </c:pt>
                <c:pt idx="95225">
                  <c:v>0.99174213874209105</c:v>
                </c:pt>
                <c:pt idx="95226">
                  <c:v>0.99071174378129701</c:v>
                </c:pt>
                <c:pt idx="95227">
                  <c:v>0.98966956327622801</c:v>
                </c:pt>
                <c:pt idx="95228">
                  <c:v>0.99112739515411596</c:v>
                </c:pt>
                <c:pt idx="95229">
                  <c:v>0.99202140544516104</c:v>
                </c:pt>
                <c:pt idx="95230">
                  <c:v>0.98828900465134295</c:v>
                </c:pt>
                <c:pt idx="95231">
                  <c:v>0.99237896503870204</c:v>
                </c:pt>
                <c:pt idx="95232">
                  <c:v>0.99189161245388002</c:v>
                </c:pt>
                <c:pt idx="95233">
                  <c:v>0.99152108042309495</c:v>
                </c:pt>
                <c:pt idx="95234">
                  <c:v>0.988757821483225</c:v>
                </c:pt>
                <c:pt idx="95235">
                  <c:v>0.993914496219095</c:v>
                </c:pt>
                <c:pt idx="95236">
                  <c:v>0.98736420817436699</c:v>
                </c:pt>
                <c:pt idx="95237">
                  <c:v>0.99086329568934695</c:v>
                </c:pt>
                <c:pt idx="95238">
                  <c:v>0.991814566108564</c:v>
                </c:pt>
                <c:pt idx="95239">
                  <c:v>0.98792073704446604</c:v>
                </c:pt>
                <c:pt idx="95240">
                  <c:v>0.98736920323764099</c:v>
                </c:pt>
                <c:pt idx="95241">
                  <c:v>0.98801624631488705</c:v>
                </c:pt>
                <c:pt idx="95242">
                  <c:v>0.98788390799585002</c:v>
                </c:pt>
                <c:pt idx="95243">
                  <c:v>0.98908857796060701</c:v>
                </c:pt>
                <c:pt idx="95244">
                  <c:v>0.99456111607071096</c:v>
                </c:pt>
                <c:pt idx="95245">
                  <c:v>0.98812760631033703</c:v>
                </c:pt>
                <c:pt idx="95246">
                  <c:v>0.99278508681599098</c:v>
                </c:pt>
                <c:pt idx="95247">
                  <c:v>0.99226920084241899</c:v>
                </c:pt>
                <c:pt idx="95248">
                  <c:v>0.99009367868195497</c:v>
                </c:pt>
                <c:pt idx="95249">
                  <c:v>0.98923215429078304</c:v>
                </c:pt>
                <c:pt idx="95250">
                  <c:v>0.99292532208460504</c:v>
                </c:pt>
                <c:pt idx="95251">
                  <c:v>0.99274360996803401</c:v>
                </c:pt>
                <c:pt idx="95252">
                  <c:v>0.99029669336069803</c:v>
                </c:pt>
                <c:pt idx="95253">
                  <c:v>0.98908352148599799</c:v>
                </c:pt>
                <c:pt idx="95254">
                  <c:v>0.98730323117255303</c:v>
                </c:pt>
                <c:pt idx="95255">
                  <c:v>0.99238497187684804</c:v>
                </c:pt>
                <c:pt idx="95256">
                  <c:v>0.99129857557954504</c:v>
                </c:pt>
                <c:pt idx="95257">
                  <c:v>0.98882357305401403</c:v>
                </c:pt>
                <c:pt idx="95258">
                  <c:v>0.98914913278258398</c:v>
                </c:pt>
                <c:pt idx="95259">
                  <c:v>0.98943728511619</c:v>
                </c:pt>
                <c:pt idx="95260">
                  <c:v>0.99401346829390802</c:v>
                </c:pt>
                <c:pt idx="95261">
                  <c:v>0.99390448552871202</c:v>
                </c:pt>
                <c:pt idx="95262">
                  <c:v>0.98908385029290702</c:v>
                </c:pt>
                <c:pt idx="95263">
                  <c:v>0.99128602345146599</c:v>
                </c:pt>
                <c:pt idx="95264">
                  <c:v>0.99292822168313399</c:v>
                </c:pt>
                <c:pt idx="95265">
                  <c:v>0.98858639761149103</c:v>
                </c:pt>
                <c:pt idx="95266">
                  <c:v>0.98793129298468496</c:v>
                </c:pt>
                <c:pt idx="95267">
                  <c:v>0.993719281533891</c:v>
                </c:pt>
                <c:pt idx="95268">
                  <c:v>0.99102269131523302</c:v>
                </c:pt>
                <c:pt idx="95269">
                  <c:v>0.98955559855087505</c:v>
                </c:pt>
                <c:pt idx="95270">
                  <c:v>0.99240195072100401</c:v>
                </c:pt>
                <c:pt idx="95271">
                  <c:v>0.99019304897040095</c:v>
                </c:pt>
                <c:pt idx="95272">
                  <c:v>0.99264907864424901</c:v>
                </c:pt>
                <c:pt idx="95273">
                  <c:v>0.988136468248897</c:v>
                </c:pt>
                <c:pt idx="95274">
                  <c:v>0.98934613831631601</c:v>
                </c:pt>
                <c:pt idx="95275">
                  <c:v>0.98883271745630597</c:v>
                </c:pt>
                <c:pt idx="95276">
                  <c:v>0.98785163013015698</c:v>
                </c:pt>
                <c:pt idx="95277">
                  <c:v>0.98841799765038296</c:v>
                </c:pt>
                <c:pt idx="95278">
                  <c:v>0.98904537612988697</c:v>
                </c:pt>
                <c:pt idx="95279">
                  <c:v>0.98821779644038199</c:v>
                </c:pt>
                <c:pt idx="95280">
                  <c:v>0.98846665281558699</c:v>
                </c:pt>
                <c:pt idx="95281">
                  <c:v>0.99182122963386898</c:v>
                </c:pt>
                <c:pt idx="95282">
                  <c:v>0.995130826476751</c:v>
                </c:pt>
                <c:pt idx="95283">
                  <c:v>0.98896938530096601</c:v>
                </c:pt>
                <c:pt idx="95284">
                  <c:v>0.99353017156949697</c:v>
                </c:pt>
                <c:pt idx="95285">
                  <c:v>0.992969903381695</c:v>
                </c:pt>
                <c:pt idx="95286">
                  <c:v>0.99365479980878901</c:v>
                </c:pt>
                <c:pt idx="95287">
                  <c:v>0.98816439875958795</c:v>
                </c:pt>
                <c:pt idx="95288">
                  <c:v>0.99147729213352898</c:v>
                </c:pt>
                <c:pt idx="95289">
                  <c:v>0.989019240506122</c:v>
                </c:pt>
                <c:pt idx="95290">
                  <c:v>0.99171354530498801</c:v>
                </c:pt>
                <c:pt idx="95291">
                  <c:v>0.99128565656392498</c:v>
                </c:pt>
                <c:pt idx="95292">
                  <c:v>0.99285500200199595</c:v>
                </c:pt>
                <c:pt idx="95293">
                  <c:v>0.98961090586712597</c:v>
                </c:pt>
                <c:pt idx="95294">
                  <c:v>0.98988682375543302</c:v>
                </c:pt>
                <c:pt idx="95295">
                  <c:v>0.98759363717660797</c:v>
                </c:pt>
                <c:pt idx="95296">
                  <c:v>0.99269054051230798</c:v>
                </c:pt>
                <c:pt idx="95297">
                  <c:v>0.98777907906272699</c:v>
                </c:pt>
                <c:pt idx="95298">
                  <c:v>0.98770527737031399</c:v>
                </c:pt>
                <c:pt idx="95299">
                  <c:v>0.99100627293230703</c:v>
                </c:pt>
                <c:pt idx="95300">
                  <c:v>0.98613940797713096</c:v>
                </c:pt>
                <c:pt idx="95301">
                  <c:v>0.99216975227947202</c:v>
                </c:pt>
                <c:pt idx="95302">
                  <c:v>0.98890982539181105</c:v>
                </c:pt>
                <c:pt idx="95303">
                  <c:v>0.99030830111851098</c:v>
                </c:pt>
                <c:pt idx="95304">
                  <c:v>0.988003736290891</c:v>
                </c:pt>
                <c:pt idx="95305">
                  <c:v>0.98807381250630999</c:v>
                </c:pt>
                <c:pt idx="95306">
                  <c:v>0.99348023428763899</c:v>
                </c:pt>
                <c:pt idx="95307">
                  <c:v>0.98793127642420198</c:v>
                </c:pt>
                <c:pt idx="95308">
                  <c:v>0.99322713266526497</c:v>
                </c:pt>
                <c:pt idx="95309">
                  <c:v>0.98836977385634595</c:v>
                </c:pt>
                <c:pt idx="95310">
                  <c:v>0.99163939598685702</c:v>
                </c:pt>
                <c:pt idx="95311">
                  <c:v>0.98990222889539803</c:v>
                </c:pt>
                <c:pt idx="95312">
                  <c:v>0.98750739144817501</c:v>
                </c:pt>
                <c:pt idx="95313">
                  <c:v>0.99124109027804497</c:v>
                </c:pt>
                <c:pt idx="95314">
                  <c:v>0.98683982515401403</c:v>
                </c:pt>
                <c:pt idx="95315">
                  <c:v>0.99307688499404101</c:v>
                </c:pt>
                <c:pt idx="95316">
                  <c:v>0.99200459959587906</c:v>
                </c:pt>
                <c:pt idx="95317">
                  <c:v>0.98717226092451305</c:v>
                </c:pt>
                <c:pt idx="95318">
                  <c:v>0.99095122904061705</c:v>
                </c:pt>
                <c:pt idx="95319">
                  <c:v>0.99115147846916096</c:v>
                </c:pt>
                <c:pt idx="95320">
                  <c:v>0.98914327818687497</c:v>
                </c:pt>
                <c:pt idx="95321">
                  <c:v>0.98888836407933201</c:v>
                </c:pt>
                <c:pt idx="95322">
                  <c:v>0.99264855872566404</c:v>
                </c:pt>
                <c:pt idx="95323">
                  <c:v>0.99092015179901904</c:v>
                </c:pt>
                <c:pt idx="95324">
                  <c:v>0.99261198414470497</c:v>
                </c:pt>
                <c:pt idx="95325">
                  <c:v>0.99161665970061297</c:v>
                </c:pt>
                <c:pt idx="95326">
                  <c:v>0.98975164544022098</c:v>
                </c:pt>
                <c:pt idx="95327">
                  <c:v>0.993709240747643</c:v>
                </c:pt>
                <c:pt idx="95328">
                  <c:v>0.98656440185415495</c:v>
                </c:pt>
                <c:pt idx="95329">
                  <c:v>0.99334895222918296</c:v>
                </c:pt>
                <c:pt idx="95330">
                  <c:v>0.98683555265551404</c:v>
                </c:pt>
                <c:pt idx="95331">
                  <c:v>0.99219186335656695</c:v>
                </c:pt>
                <c:pt idx="95332">
                  <c:v>0.98753519579736204</c:v>
                </c:pt>
                <c:pt idx="95333">
                  <c:v>0.99240612641482795</c:v>
                </c:pt>
                <c:pt idx="95334">
                  <c:v>0.993879683021482</c:v>
                </c:pt>
                <c:pt idx="95335">
                  <c:v>0.98975058997405696</c:v>
                </c:pt>
                <c:pt idx="95336">
                  <c:v>0.99158120985128895</c:v>
                </c:pt>
                <c:pt idx="95337">
                  <c:v>0.99412931892321499</c:v>
                </c:pt>
                <c:pt idx="95338">
                  <c:v>0.98853070058924597</c:v>
                </c:pt>
                <c:pt idx="95339">
                  <c:v>0.990380248978182</c:v>
                </c:pt>
                <c:pt idx="95340">
                  <c:v>0.99166242108701796</c:v>
                </c:pt>
                <c:pt idx="95341">
                  <c:v>0.99403354203126904</c:v>
                </c:pt>
                <c:pt idx="95342">
                  <c:v>0.99041316973236004</c:v>
                </c:pt>
                <c:pt idx="95343">
                  <c:v>0.98973888563846601</c:v>
                </c:pt>
                <c:pt idx="95344">
                  <c:v>0.99143861233970498</c:v>
                </c:pt>
                <c:pt idx="95345">
                  <c:v>0.98988989691297402</c:v>
                </c:pt>
                <c:pt idx="95346">
                  <c:v>0.98887216106993103</c:v>
                </c:pt>
                <c:pt idx="95347">
                  <c:v>0.99278524688372605</c:v>
                </c:pt>
                <c:pt idx="95348">
                  <c:v>0.99066892022780395</c:v>
                </c:pt>
                <c:pt idx="95349">
                  <c:v>0.99068618829678701</c:v>
                </c:pt>
                <c:pt idx="95350">
                  <c:v>0.99227947570943498</c:v>
                </c:pt>
                <c:pt idx="95351">
                  <c:v>0.99290262671982399</c:v>
                </c:pt>
                <c:pt idx="95352">
                  <c:v>0.98956596934686802</c:v>
                </c:pt>
                <c:pt idx="95353">
                  <c:v>0.99223967984338102</c:v>
                </c:pt>
                <c:pt idx="95354">
                  <c:v>0.98681761095286302</c:v>
                </c:pt>
                <c:pt idx="95355">
                  <c:v>0.98782566521776904</c:v>
                </c:pt>
                <c:pt idx="95356">
                  <c:v>0.99029582224853396</c:v>
                </c:pt>
                <c:pt idx="95357">
                  <c:v>0.98937538035413997</c:v>
                </c:pt>
                <c:pt idx="95358">
                  <c:v>0.98893846939659202</c:v>
                </c:pt>
                <c:pt idx="95359">
                  <c:v>0.99332056452459505</c:v>
                </c:pt>
                <c:pt idx="95360">
                  <c:v>0.98671699424885895</c:v>
                </c:pt>
                <c:pt idx="95361">
                  <c:v>0.99209661744830901</c:v>
                </c:pt>
                <c:pt idx="95362">
                  <c:v>0.99312465653286897</c:v>
                </c:pt>
                <c:pt idx="95363">
                  <c:v>0.98652803438952297</c:v>
                </c:pt>
                <c:pt idx="95364">
                  <c:v>0.99068183731483805</c:v>
                </c:pt>
                <c:pt idx="95365">
                  <c:v>0.99261955620438402</c:v>
                </c:pt>
                <c:pt idx="95366">
                  <c:v>0.99028780208699396</c:v>
                </c:pt>
                <c:pt idx="95367">
                  <c:v>0.98916546430686503</c:v>
                </c:pt>
                <c:pt idx="95368">
                  <c:v>0.99227076404959003</c:v>
                </c:pt>
                <c:pt idx="95369">
                  <c:v>0.98997120942139105</c:v>
                </c:pt>
                <c:pt idx="95370">
                  <c:v>0.98609421984113999</c:v>
                </c:pt>
                <c:pt idx="95371">
                  <c:v>0.98919478219480705</c:v>
                </c:pt>
                <c:pt idx="95372">
                  <c:v>0.98884129830505096</c:v>
                </c:pt>
                <c:pt idx="95373">
                  <c:v>0.99165935089532198</c:v>
                </c:pt>
                <c:pt idx="95374">
                  <c:v>0.99286505038408102</c:v>
                </c:pt>
                <c:pt idx="95375">
                  <c:v>0.988318710286888</c:v>
                </c:pt>
                <c:pt idx="95376">
                  <c:v>0.989048773041735</c:v>
                </c:pt>
                <c:pt idx="95377">
                  <c:v>0.99010823520209001</c:v>
                </c:pt>
                <c:pt idx="95378">
                  <c:v>0.98727528646668405</c:v>
                </c:pt>
                <c:pt idx="95379">
                  <c:v>0.98777841655383103</c:v>
                </c:pt>
                <c:pt idx="95380">
                  <c:v>0.99225804308154597</c:v>
                </c:pt>
                <c:pt idx="95381">
                  <c:v>0.98736163004819899</c:v>
                </c:pt>
                <c:pt idx="95382">
                  <c:v>0.990830618107718</c:v>
                </c:pt>
                <c:pt idx="95383">
                  <c:v>0.989312884210093</c:v>
                </c:pt>
                <c:pt idx="95384">
                  <c:v>0.99022102377850796</c:v>
                </c:pt>
                <c:pt idx="95385">
                  <c:v>0.99353188349875998</c:v>
                </c:pt>
                <c:pt idx="95386">
                  <c:v>0.98971351390550899</c:v>
                </c:pt>
                <c:pt idx="95387">
                  <c:v>0.99465312105427095</c:v>
                </c:pt>
                <c:pt idx="95388">
                  <c:v>0.98855403678142395</c:v>
                </c:pt>
                <c:pt idx="95389">
                  <c:v>0.99179721963284295</c:v>
                </c:pt>
                <c:pt idx="95390">
                  <c:v>0.98797038964089601</c:v>
                </c:pt>
                <c:pt idx="95391">
                  <c:v>0.99283436312390205</c:v>
                </c:pt>
                <c:pt idx="95392">
                  <c:v>0.98746851787009204</c:v>
                </c:pt>
                <c:pt idx="95393">
                  <c:v>0.987535301088175</c:v>
                </c:pt>
                <c:pt idx="95394">
                  <c:v>0.98803801351196896</c:v>
                </c:pt>
                <c:pt idx="95395">
                  <c:v>0.98947041223384202</c:v>
                </c:pt>
                <c:pt idx="95396">
                  <c:v>0.98982842028166496</c:v>
                </c:pt>
                <c:pt idx="95397">
                  <c:v>0.99259964490889796</c:v>
                </c:pt>
                <c:pt idx="95398">
                  <c:v>0.98760005251334504</c:v>
                </c:pt>
                <c:pt idx="95399">
                  <c:v>0.98908802208755797</c:v>
                </c:pt>
                <c:pt idx="95400">
                  <c:v>0.99219078106146696</c:v>
                </c:pt>
                <c:pt idx="95401">
                  <c:v>0.98673634686710898</c:v>
                </c:pt>
                <c:pt idx="95402">
                  <c:v>0.98850803623372197</c:v>
                </c:pt>
                <c:pt idx="95403">
                  <c:v>0.98672816777125105</c:v>
                </c:pt>
                <c:pt idx="95404">
                  <c:v>0.987621429353017</c:v>
                </c:pt>
                <c:pt idx="95405">
                  <c:v>0.99106121764557997</c:v>
                </c:pt>
                <c:pt idx="95406">
                  <c:v>0.98938567264020305</c:v>
                </c:pt>
                <c:pt idx="95407">
                  <c:v>0.98911606280262299</c:v>
                </c:pt>
                <c:pt idx="95408">
                  <c:v>0.98700556846165599</c:v>
                </c:pt>
                <c:pt idx="95409">
                  <c:v>0.99291982692217495</c:v>
                </c:pt>
                <c:pt idx="95410">
                  <c:v>0.98966585454096201</c:v>
                </c:pt>
                <c:pt idx="95411">
                  <c:v>0.99240863444569805</c:v>
                </c:pt>
                <c:pt idx="95412">
                  <c:v>0.98841467697711305</c:v>
                </c:pt>
                <c:pt idx="95413">
                  <c:v>0.988226606790504</c:v>
                </c:pt>
                <c:pt idx="95414">
                  <c:v>0.99150405240579498</c:v>
                </c:pt>
                <c:pt idx="95415">
                  <c:v>0.99080385419494899</c:v>
                </c:pt>
                <c:pt idx="95416">
                  <c:v>0.98739726617909596</c:v>
                </c:pt>
                <c:pt idx="95417">
                  <c:v>0.99273447798851</c:v>
                </c:pt>
                <c:pt idx="95418">
                  <c:v>0.98903330491183505</c:v>
                </c:pt>
                <c:pt idx="95419">
                  <c:v>0.98942289632005098</c:v>
                </c:pt>
                <c:pt idx="95420">
                  <c:v>0.98698594688666497</c:v>
                </c:pt>
                <c:pt idx="95421">
                  <c:v>0.989289909087821</c:v>
                </c:pt>
                <c:pt idx="95422">
                  <c:v>0.99296999509329897</c:v>
                </c:pt>
                <c:pt idx="95423">
                  <c:v>0.98838370100669104</c:v>
                </c:pt>
                <c:pt idx="95424">
                  <c:v>0.99238074277041199</c:v>
                </c:pt>
                <c:pt idx="95425">
                  <c:v>0.99077888520941004</c:v>
                </c:pt>
                <c:pt idx="95426">
                  <c:v>0.99013854487572694</c:v>
                </c:pt>
                <c:pt idx="95427">
                  <c:v>0.98890481213467596</c:v>
                </c:pt>
                <c:pt idx="95428">
                  <c:v>0.98991871080316796</c:v>
                </c:pt>
                <c:pt idx="95429">
                  <c:v>0.99092505059484104</c:v>
                </c:pt>
                <c:pt idx="95430">
                  <c:v>0.989356141828313</c:v>
                </c:pt>
                <c:pt idx="95431">
                  <c:v>0.98852167198904195</c:v>
                </c:pt>
                <c:pt idx="95432">
                  <c:v>0.99252023737293704</c:v>
                </c:pt>
                <c:pt idx="95433">
                  <c:v>0.98814135951022897</c:v>
                </c:pt>
                <c:pt idx="95434">
                  <c:v>0.99332065613707199</c:v>
                </c:pt>
                <c:pt idx="95435">
                  <c:v>0.99121481889427399</c:v>
                </c:pt>
                <c:pt idx="95436">
                  <c:v>0.98873863263595296</c:v>
                </c:pt>
                <c:pt idx="95437">
                  <c:v>0.98978516662062099</c:v>
                </c:pt>
                <c:pt idx="95438">
                  <c:v>0.98613582528603705</c:v>
                </c:pt>
                <c:pt idx="95439">
                  <c:v>0.99202085066963896</c:v>
                </c:pt>
                <c:pt idx="95440">
                  <c:v>0.98654806266236905</c:v>
                </c:pt>
                <c:pt idx="95441">
                  <c:v>0.98863724327477498</c:v>
                </c:pt>
                <c:pt idx="95442">
                  <c:v>0.99363168961753001</c:v>
                </c:pt>
                <c:pt idx="95443">
                  <c:v>0.98713025213888705</c:v>
                </c:pt>
                <c:pt idx="95444">
                  <c:v>0.99061676142530897</c:v>
                </c:pt>
                <c:pt idx="95445">
                  <c:v>0.99227029089581298</c:v>
                </c:pt>
                <c:pt idx="95446">
                  <c:v>0.99046822641765997</c:v>
                </c:pt>
                <c:pt idx="95447">
                  <c:v>0.98846893507821798</c:v>
                </c:pt>
                <c:pt idx="95448">
                  <c:v>0.99200518918938796</c:v>
                </c:pt>
                <c:pt idx="95449">
                  <c:v>0.99463408253004204</c:v>
                </c:pt>
                <c:pt idx="95450">
                  <c:v>0.98931987320114301</c:v>
                </c:pt>
                <c:pt idx="95451">
                  <c:v>0.98826501706560699</c:v>
                </c:pt>
                <c:pt idx="95452">
                  <c:v>0.99285610122742796</c:v>
                </c:pt>
                <c:pt idx="95453">
                  <c:v>0.98813413005184803</c:v>
                </c:pt>
                <c:pt idx="95454">
                  <c:v>0.99235405736344595</c:v>
                </c:pt>
                <c:pt idx="95455">
                  <c:v>0.98616087973304201</c:v>
                </c:pt>
                <c:pt idx="95456">
                  <c:v>0.99351747208980601</c:v>
                </c:pt>
                <c:pt idx="95457">
                  <c:v>0.98685783357117196</c:v>
                </c:pt>
                <c:pt idx="95458">
                  <c:v>0.99036465370482696</c:v>
                </c:pt>
                <c:pt idx="95459">
                  <c:v>0.98840569800317801</c:v>
                </c:pt>
                <c:pt idx="95460">
                  <c:v>0.99114684160003397</c:v>
                </c:pt>
                <c:pt idx="95461">
                  <c:v>0.98956497684682598</c:v>
                </c:pt>
                <c:pt idx="95462">
                  <c:v>0.98692658775581199</c:v>
                </c:pt>
                <c:pt idx="95463">
                  <c:v>0.98774317798568101</c:v>
                </c:pt>
                <c:pt idx="95464">
                  <c:v>0.99283603230829798</c:v>
                </c:pt>
                <c:pt idx="95465">
                  <c:v>0.98698916832541395</c:v>
                </c:pt>
                <c:pt idx="95466">
                  <c:v>0.99035280906656498</c:v>
                </c:pt>
                <c:pt idx="95467">
                  <c:v>0.99204706827427902</c:v>
                </c:pt>
                <c:pt idx="95468">
                  <c:v>0.99095581510669795</c:v>
                </c:pt>
                <c:pt idx="95469">
                  <c:v>0.98775805645063897</c:v>
                </c:pt>
                <c:pt idx="95470">
                  <c:v>0.99227489079806896</c:v>
                </c:pt>
                <c:pt idx="95471">
                  <c:v>0.99054907673015102</c:v>
                </c:pt>
                <c:pt idx="95472">
                  <c:v>0.99140679202578696</c:v>
                </c:pt>
                <c:pt idx="95473">
                  <c:v>0.98954063313073404</c:v>
                </c:pt>
                <c:pt idx="95474">
                  <c:v>0.99168041620039804</c:v>
                </c:pt>
                <c:pt idx="95475">
                  <c:v>0.98822540714023799</c:v>
                </c:pt>
                <c:pt idx="95476">
                  <c:v>0.989353415082737</c:v>
                </c:pt>
                <c:pt idx="95477">
                  <c:v>0.99233092428973602</c:v>
                </c:pt>
                <c:pt idx="95478">
                  <c:v>0.99118450843726802</c:v>
                </c:pt>
                <c:pt idx="95479">
                  <c:v>0.99179311244086599</c:v>
                </c:pt>
                <c:pt idx="95480">
                  <c:v>0.99286817029470398</c:v>
                </c:pt>
                <c:pt idx="95481">
                  <c:v>0.99113292979752599</c:v>
                </c:pt>
                <c:pt idx="95482">
                  <c:v>0.99040478373263496</c:v>
                </c:pt>
                <c:pt idx="95483">
                  <c:v>0.98945300228691702</c:v>
                </c:pt>
                <c:pt idx="95484">
                  <c:v>0.99198953404786905</c:v>
                </c:pt>
                <c:pt idx="95485">
                  <c:v>0.99241497020799796</c:v>
                </c:pt>
                <c:pt idx="95486">
                  <c:v>0.99204224282539299</c:v>
                </c:pt>
                <c:pt idx="95487">
                  <c:v>0.99069468928889803</c:v>
                </c:pt>
                <c:pt idx="95488">
                  <c:v>0.99053000199487695</c:v>
                </c:pt>
                <c:pt idx="95489">
                  <c:v>0.99172920669926401</c:v>
                </c:pt>
                <c:pt idx="95490">
                  <c:v>0.99260265918119595</c:v>
                </c:pt>
                <c:pt idx="95491">
                  <c:v>0.98782017321736204</c:v>
                </c:pt>
                <c:pt idx="95492">
                  <c:v>0.98996153280507604</c:v>
                </c:pt>
                <c:pt idx="95493">
                  <c:v>0.98843944432514597</c:v>
                </c:pt>
                <c:pt idx="95494">
                  <c:v>0.98796282405330704</c:v>
                </c:pt>
                <c:pt idx="95495">
                  <c:v>0.98720035282383201</c:v>
                </c:pt>
                <c:pt idx="95496">
                  <c:v>0.99332400813618804</c:v>
                </c:pt>
                <c:pt idx="95497">
                  <c:v>0.98934922293490302</c:v>
                </c:pt>
                <c:pt idx="95498">
                  <c:v>0.98927538473787202</c:v>
                </c:pt>
                <c:pt idx="95499">
                  <c:v>0.99046811625869502</c:v>
                </c:pt>
                <c:pt idx="95500">
                  <c:v>0.98711377761493901</c:v>
                </c:pt>
                <c:pt idx="95501">
                  <c:v>0.99185713542804299</c:v>
                </c:pt>
                <c:pt idx="95502">
                  <c:v>0.98780058657619396</c:v>
                </c:pt>
                <c:pt idx="95503">
                  <c:v>0.99340278544907301</c:v>
                </c:pt>
                <c:pt idx="95504">
                  <c:v>0.99338082949944495</c:v>
                </c:pt>
                <c:pt idx="95505">
                  <c:v>0.99271994893163495</c:v>
                </c:pt>
                <c:pt idx="95506">
                  <c:v>0.98960683623543</c:v>
                </c:pt>
                <c:pt idx="95507">
                  <c:v>0.98666696481253102</c:v>
                </c:pt>
                <c:pt idx="95508">
                  <c:v>0.99320369271544495</c:v>
                </c:pt>
                <c:pt idx="95509">
                  <c:v>0.990860473070731</c:v>
                </c:pt>
                <c:pt idx="95510">
                  <c:v>0.98823615434692202</c:v>
                </c:pt>
                <c:pt idx="95511">
                  <c:v>0.99040021244449306</c:v>
                </c:pt>
                <c:pt idx="95512">
                  <c:v>0.98782304972352397</c:v>
                </c:pt>
                <c:pt idx="95513">
                  <c:v>0.99400250434926596</c:v>
                </c:pt>
                <c:pt idx="95514">
                  <c:v>0.98757400556785302</c:v>
                </c:pt>
                <c:pt idx="95515">
                  <c:v>0.99243644341692605</c:v>
                </c:pt>
                <c:pt idx="95516">
                  <c:v>0.99093994428129895</c:v>
                </c:pt>
                <c:pt idx="95517">
                  <c:v>0.98877249486683005</c:v>
                </c:pt>
                <c:pt idx="95518">
                  <c:v>0.98849596480547397</c:v>
                </c:pt>
                <c:pt idx="95519">
                  <c:v>0.99308452144288295</c:v>
                </c:pt>
                <c:pt idx="95520">
                  <c:v>0.98852330314862202</c:v>
                </c:pt>
                <c:pt idx="95521">
                  <c:v>0.99075097543380497</c:v>
                </c:pt>
                <c:pt idx="95522">
                  <c:v>0.98793973867788698</c:v>
                </c:pt>
                <c:pt idx="95523">
                  <c:v>0.99058106292682602</c:v>
                </c:pt>
                <c:pt idx="95524">
                  <c:v>0.98864621486255</c:v>
                </c:pt>
                <c:pt idx="95525">
                  <c:v>0.99118447463582404</c:v>
                </c:pt>
                <c:pt idx="95526">
                  <c:v>0.98810444880654003</c:v>
                </c:pt>
                <c:pt idx="95527">
                  <c:v>0.99237631461559095</c:v>
                </c:pt>
                <c:pt idx="95528">
                  <c:v>0.98980705948057501</c:v>
                </c:pt>
                <c:pt idx="95529">
                  <c:v>0.99393145031417296</c:v>
                </c:pt>
                <c:pt idx="95530">
                  <c:v>0.98806738768022495</c:v>
                </c:pt>
                <c:pt idx="95531">
                  <c:v>0.98724088417704503</c:v>
                </c:pt>
                <c:pt idx="95532">
                  <c:v>0.99104990869679799</c:v>
                </c:pt>
                <c:pt idx="95533">
                  <c:v>0.99108695911095901</c:v>
                </c:pt>
                <c:pt idx="95534">
                  <c:v>0.98951076679273697</c:v>
                </c:pt>
                <c:pt idx="95535">
                  <c:v>0.99249449629767394</c:v>
                </c:pt>
                <c:pt idx="95536">
                  <c:v>0.99024763507163105</c:v>
                </c:pt>
                <c:pt idx="95537">
                  <c:v>0.98924657317334697</c:v>
                </c:pt>
                <c:pt idx="95538">
                  <c:v>0.98984834203039396</c:v>
                </c:pt>
                <c:pt idx="95539">
                  <c:v>0.99048886781870205</c:v>
                </c:pt>
                <c:pt idx="95540">
                  <c:v>0.98877747449340603</c:v>
                </c:pt>
                <c:pt idx="95541">
                  <c:v>0.98827002590573199</c:v>
                </c:pt>
                <c:pt idx="95542">
                  <c:v>0.99366832314545095</c:v>
                </c:pt>
                <c:pt idx="95543">
                  <c:v>0.99166573023183402</c:v>
                </c:pt>
                <c:pt idx="95544">
                  <c:v>0.98811927444589298</c:v>
                </c:pt>
                <c:pt idx="95545">
                  <c:v>0.99290946448997297</c:v>
                </c:pt>
                <c:pt idx="95546">
                  <c:v>0.98867057113525203</c:v>
                </c:pt>
                <c:pt idx="95547">
                  <c:v>0.99368875988319205</c:v>
                </c:pt>
                <c:pt idx="95548">
                  <c:v>0.98766115984540603</c:v>
                </c:pt>
                <c:pt idx="95549">
                  <c:v>0.99146590983055605</c:v>
                </c:pt>
                <c:pt idx="95550">
                  <c:v>0.98833888663146896</c:v>
                </c:pt>
                <c:pt idx="95551">
                  <c:v>0.98880436205640498</c:v>
                </c:pt>
                <c:pt idx="95552">
                  <c:v>0.99270150594876505</c:v>
                </c:pt>
                <c:pt idx="95553">
                  <c:v>0.99117086314801806</c:v>
                </c:pt>
                <c:pt idx="95554">
                  <c:v>0.98979676463496102</c:v>
                </c:pt>
                <c:pt idx="95555">
                  <c:v>0.98724180355809299</c:v>
                </c:pt>
                <c:pt idx="95556">
                  <c:v>0.99360912594933704</c:v>
                </c:pt>
                <c:pt idx="95557">
                  <c:v>0.99162942112544605</c:v>
                </c:pt>
                <c:pt idx="95558">
                  <c:v>0.99100140172405204</c:v>
                </c:pt>
                <c:pt idx="95559">
                  <c:v>0.99105486247642105</c:v>
                </c:pt>
                <c:pt idx="95560">
                  <c:v>0.98650586298139198</c:v>
                </c:pt>
                <c:pt idx="95561">
                  <c:v>0.99049289956710895</c:v>
                </c:pt>
                <c:pt idx="95562">
                  <c:v>0.98779031336524903</c:v>
                </c:pt>
                <c:pt idx="95563">
                  <c:v>0.98730004746668798</c:v>
                </c:pt>
                <c:pt idx="95564">
                  <c:v>0.990032074056579</c:v>
                </c:pt>
                <c:pt idx="95565">
                  <c:v>0.99317927096318104</c:v>
                </c:pt>
                <c:pt idx="95566">
                  <c:v>0.99151348688555596</c:v>
                </c:pt>
                <c:pt idx="95567">
                  <c:v>0.98914015419528201</c:v>
                </c:pt>
                <c:pt idx="95568">
                  <c:v>0.98968765664632397</c:v>
                </c:pt>
                <c:pt idx="95569">
                  <c:v>0.99073450205508995</c:v>
                </c:pt>
                <c:pt idx="95570">
                  <c:v>0.98975964273216699</c:v>
                </c:pt>
                <c:pt idx="95571">
                  <c:v>0.99312083792975503</c:v>
                </c:pt>
                <c:pt idx="95572">
                  <c:v>0.988686021955126</c:v>
                </c:pt>
                <c:pt idx="95573">
                  <c:v>0.99046648457368303</c:v>
                </c:pt>
                <c:pt idx="95574">
                  <c:v>0.99264871483709105</c:v>
                </c:pt>
                <c:pt idx="95575">
                  <c:v>0.99231187427744105</c:v>
                </c:pt>
                <c:pt idx="95576">
                  <c:v>0.99279537226276005</c:v>
                </c:pt>
                <c:pt idx="95577">
                  <c:v>0.99334809136573599</c:v>
                </c:pt>
                <c:pt idx="95578">
                  <c:v>0.98930902231448403</c:v>
                </c:pt>
                <c:pt idx="95579">
                  <c:v>0.98943444937969605</c:v>
                </c:pt>
                <c:pt idx="95580">
                  <c:v>0.99179954652332003</c:v>
                </c:pt>
                <c:pt idx="95581">
                  <c:v>0.99299685881712596</c:v>
                </c:pt>
                <c:pt idx="95582">
                  <c:v>0.98777946134169203</c:v>
                </c:pt>
                <c:pt idx="95583">
                  <c:v>0.98936946176002305</c:v>
                </c:pt>
                <c:pt idx="95584">
                  <c:v>0.991860691105794</c:v>
                </c:pt>
                <c:pt idx="95585">
                  <c:v>0.99276251631138301</c:v>
                </c:pt>
                <c:pt idx="95586">
                  <c:v>0.98957664323123196</c:v>
                </c:pt>
                <c:pt idx="95587">
                  <c:v>0.988994869998578</c:v>
                </c:pt>
                <c:pt idx="95588">
                  <c:v>0.99047045361960095</c:v>
                </c:pt>
                <c:pt idx="95589">
                  <c:v>0.99137808812736194</c:v>
                </c:pt>
                <c:pt idx="95590">
                  <c:v>0.99113625860338495</c:v>
                </c:pt>
                <c:pt idx="95591">
                  <c:v>0.99057354802517705</c:v>
                </c:pt>
                <c:pt idx="95592">
                  <c:v>0.99158224448555599</c:v>
                </c:pt>
                <c:pt idx="95593">
                  <c:v>0.99302334446775198</c:v>
                </c:pt>
                <c:pt idx="95594">
                  <c:v>0.99508721831081803</c:v>
                </c:pt>
                <c:pt idx="95595">
                  <c:v>0.99197450649934005</c:v>
                </c:pt>
                <c:pt idx="95596">
                  <c:v>0.993739508614501</c:v>
                </c:pt>
                <c:pt idx="95597">
                  <c:v>0.99346304421806697</c:v>
                </c:pt>
                <c:pt idx="95598">
                  <c:v>0.991436699803251</c:v>
                </c:pt>
                <c:pt idx="95599">
                  <c:v>0.99333626212183501</c:v>
                </c:pt>
                <c:pt idx="95600">
                  <c:v>0.98827003210192499</c:v>
                </c:pt>
                <c:pt idx="95601">
                  <c:v>0.99041192377332699</c:v>
                </c:pt>
                <c:pt idx="95602">
                  <c:v>0.98671799030796203</c:v>
                </c:pt>
                <c:pt idx="95603">
                  <c:v>0.99282656093228705</c:v>
                </c:pt>
                <c:pt idx="95604">
                  <c:v>0.98821492648620601</c:v>
                </c:pt>
                <c:pt idx="95605">
                  <c:v>0.98615266264872903</c:v>
                </c:pt>
                <c:pt idx="95606">
                  <c:v>0.99039814918783697</c:v>
                </c:pt>
                <c:pt idx="95607">
                  <c:v>0.98970812697304</c:v>
                </c:pt>
                <c:pt idx="95608">
                  <c:v>0.98854750431730698</c:v>
                </c:pt>
                <c:pt idx="95609">
                  <c:v>0.98872333793496203</c:v>
                </c:pt>
                <c:pt idx="95610">
                  <c:v>0.99126076392670703</c:v>
                </c:pt>
                <c:pt idx="95611">
                  <c:v>0.99163897479053598</c:v>
                </c:pt>
                <c:pt idx="95612">
                  <c:v>0.99058070816951505</c:v>
                </c:pt>
                <c:pt idx="95613">
                  <c:v>0.99023228967877996</c:v>
                </c:pt>
                <c:pt idx="95614">
                  <c:v>0.98778347224131202</c:v>
                </c:pt>
                <c:pt idx="95615">
                  <c:v>0.99108291977853002</c:v>
                </c:pt>
                <c:pt idx="95616">
                  <c:v>0.99009889145440999</c:v>
                </c:pt>
                <c:pt idx="95617">
                  <c:v>0.99222827538996805</c:v>
                </c:pt>
                <c:pt idx="95618">
                  <c:v>0.99262798575871802</c:v>
                </c:pt>
                <c:pt idx="95619">
                  <c:v>0.98834364274690001</c:v>
                </c:pt>
                <c:pt idx="95620">
                  <c:v>0.99334760672095401</c:v>
                </c:pt>
                <c:pt idx="95621">
                  <c:v>0.99241638532464604</c:v>
                </c:pt>
                <c:pt idx="95622">
                  <c:v>0.99326522869173295</c:v>
                </c:pt>
                <c:pt idx="95623">
                  <c:v>0.99271345149674095</c:v>
                </c:pt>
                <c:pt idx="95624">
                  <c:v>0.99045516297109004</c:v>
                </c:pt>
                <c:pt idx="95625">
                  <c:v>0.98879634870653899</c:v>
                </c:pt>
                <c:pt idx="95626">
                  <c:v>0.99320819070389799</c:v>
                </c:pt>
                <c:pt idx="95627">
                  <c:v>0.98627742692657705</c:v>
                </c:pt>
                <c:pt idx="95628">
                  <c:v>0.99101704492676002</c:v>
                </c:pt>
                <c:pt idx="95629">
                  <c:v>0.99149365925716104</c:v>
                </c:pt>
                <c:pt idx="95630">
                  <c:v>0.987522261892536</c:v>
                </c:pt>
                <c:pt idx="95631">
                  <c:v>0.99053312431055396</c:v>
                </c:pt>
                <c:pt idx="95632">
                  <c:v>0.98949784117554496</c:v>
                </c:pt>
                <c:pt idx="95633">
                  <c:v>0.98902625347775996</c:v>
                </c:pt>
                <c:pt idx="95634">
                  <c:v>0.98924452355549497</c:v>
                </c:pt>
                <c:pt idx="95635">
                  <c:v>0.99114455667067203</c:v>
                </c:pt>
                <c:pt idx="95636">
                  <c:v>0.98895052042974896</c:v>
                </c:pt>
                <c:pt idx="95637">
                  <c:v>0.990919987106052</c:v>
                </c:pt>
                <c:pt idx="95638">
                  <c:v>0.98848205666099398</c:v>
                </c:pt>
                <c:pt idx="95639">
                  <c:v>0.98873860848708395</c:v>
                </c:pt>
                <c:pt idx="95640">
                  <c:v>0.98875019054044999</c:v>
                </c:pt>
                <c:pt idx="95641">
                  <c:v>0.99133684977738401</c:v>
                </c:pt>
                <c:pt idx="95642">
                  <c:v>0.98840407321228996</c:v>
                </c:pt>
                <c:pt idx="95643">
                  <c:v>0.98756600742487399</c:v>
                </c:pt>
                <c:pt idx="95644">
                  <c:v>0.99013990165167098</c:v>
                </c:pt>
                <c:pt idx="95645">
                  <c:v>0.98902152843484004</c:v>
                </c:pt>
                <c:pt idx="95646">
                  <c:v>0.99213759274989199</c:v>
                </c:pt>
                <c:pt idx="95647">
                  <c:v>0.99176325497162099</c:v>
                </c:pt>
                <c:pt idx="95648">
                  <c:v>0.98776167721706098</c:v>
                </c:pt>
                <c:pt idx="95649">
                  <c:v>0.99171503979562003</c:v>
                </c:pt>
                <c:pt idx="95650">
                  <c:v>0.98671838722743099</c:v>
                </c:pt>
                <c:pt idx="95651">
                  <c:v>0.99170892366058006</c:v>
                </c:pt>
                <c:pt idx="95652">
                  <c:v>0.99086085408980296</c:v>
                </c:pt>
                <c:pt idx="95653">
                  <c:v>0.99094717003478205</c:v>
                </c:pt>
                <c:pt idx="95654">
                  <c:v>0.98819071863300401</c:v>
                </c:pt>
                <c:pt idx="95655">
                  <c:v>0.99311578551365898</c:v>
                </c:pt>
                <c:pt idx="95656">
                  <c:v>0.99204845720933799</c:v>
                </c:pt>
                <c:pt idx="95657">
                  <c:v>0.99024947834854105</c:v>
                </c:pt>
                <c:pt idx="95658">
                  <c:v>0.98960707532024095</c:v>
                </c:pt>
                <c:pt idx="95659">
                  <c:v>0.988972043815873</c:v>
                </c:pt>
                <c:pt idx="95660">
                  <c:v>0.99279571055828597</c:v>
                </c:pt>
                <c:pt idx="95661">
                  <c:v>0.99263140199220901</c:v>
                </c:pt>
                <c:pt idx="95662">
                  <c:v>0.99287026403781198</c:v>
                </c:pt>
                <c:pt idx="95663">
                  <c:v>0.99006173840023803</c:v>
                </c:pt>
                <c:pt idx="95664">
                  <c:v>0.99009191943470698</c:v>
                </c:pt>
                <c:pt idx="95665">
                  <c:v>0.99049519100113603</c:v>
                </c:pt>
                <c:pt idx="95666">
                  <c:v>0.98924031427946102</c:v>
                </c:pt>
                <c:pt idx="95667">
                  <c:v>0.99107124622292997</c:v>
                </c:pt>
                <c:pt idx="95668">
                  <c:v>0.98808030481582898</c:v>
                </c:pt>
                <c:pt idx="95669">
                  <c:v>0.98729828508673401</c:v>
                </c:pt>
                <c:pt idx="95670">
                  <c:v>0.98884099915708001</c:v>
                </c:pt>
                <c:pt idx="95671">
                  <c:v>0.992433840267677</c:v>
                </c:pt>
                <c:pt idx="95672">
                  <c:v>0.99132845733449904</c:v>
                </c:pt>
                <c:pt idx="95673">
                  <c:v>0.99111718306061503</c:v>
                </c:pt>
                <c:pt idx="95674">
                  <c:v>0.99061222020889295</c:v>
                </c:pt>
                <c:pt idx="95675">
                  <c:v>0.98795638649975603</c:v>
                </c:pt>
                <c:pt idx="95676">
                  <c:v>0.98954278420763098</c:v>
                </c:pt>
                <c:pt idx="95677">
                  <c:v>0.99091309142297701</c:v>
                </c:pt>
                <c:pt idx="95678">
                  <c:v>0.989527125795297</c:v>
                </c:pt>
                <c:pt idx="95679">
                  <c:v>0.99200047426831905</c:v>
                </c:pt>
                <c:pt idx="95680">
                  <c:v>0.99064102878997495</c:v>
                </c:pt>
                <c:pt idx="95681">
                  <c:v>0.99178623911903896</c:v>
                </c:pt>
                <c:pt idx="95682">
                  <c:v>0.99082737184334402</c:v>
                </c:pt>
                <c:pt idx="95683">
                  <c:v>0.98725834836573001</c:v>
                </c:pt>
                <c:pt idx="95684">
                  <c:v>0.99222614793826303</c:v>
                </c:pt>
                <c:pt idx="95685">
                  <c:v>0.99268709979042702</c:v>
                </c:pt>
                <c:pt idx="95686">
                  <c:v>0.99330612810976804</c:v>
                </c:pt>
                <c:pt idx="95687">
                  <c:v>0.98939490842848898</c:v>
                </c:pt>
                <c:pt idx="95688">
                  <c:v>0.99157672423884202</c:v>
                </c:pt>
                <c:pt idx="95689">
                  <c:v>0.98769337558000703</c:v>
                </c:pt>
                <c:pt idx="95690">
                  <c:v>0.99359293500555101</c:v>
                </c:pt>
                <c:pt idx="95691">
                  <c:v>0.99165960774690798</c:v>
                </c:pt>
                <c:pt idx="95692">
                  <c:v>0.98960746750904505</c:v>
                </c:pt>
                <c:pt idx="95693">
                  <c:v>0.98775222247676298</c:v>
                </c:pt>
                <c:pt idx="95694">
                  <c:v>0.99069926257011398</c:v>
                </c:pt>
                <c:pt idx="95695">
                  <c:v>0.99152562010327405</c:v>
                </c:pt>
                <c:pt idx="95696">
                  <c:v>0.98999296475209198</c:v>
                </c:pt>
                <c:pt idx="95697">
                  <c:v>0.99313305788018602</c:v>
                </c:pt>
                <c:pt idx="95698">
                  <c:v>0.99005996470424595</c:v>
                </c:pt>
                <c:pt idx="95699">
                  <c:v>0.98781255948437796</c:v>
                </c:pt>
                <c:pt idx="95700">
                  <c:v>0.99271186154282898</c:v>
                </c:pt>
                <c:pt idx="95701">
                  <c:v>0.98848803693069598</c:v>
                </c:pt>
                <c:pt idx="95702">
                  <c:v>0.99083298841495704</c:v>
                </c:pt>
                <c:pt idx="95703">
                  <c:v>0.98744510754339598</c:v>
                </c:pt>
                <c:pt idx="95704">
                  <c:v>0.99088990741792804</c:v>
                </c:pt>
                <c:pt idx="95705">
                  <c:v>0.98921214158778903</c:v>
                </c:pt>
                <c:pt idx="95706">
                  <c:v>0.99131802391017099</c:v>
                </c:pt>
                <c:pt idx="95707">
                  <c:v>0.98777155439383402</c:v>
                </c:pt>
                <c:pt idx="95708">
                  <c:v>0.99224831993209694</c:v>
                </c:pt>
                <c:pt idx="95709">
                  <c:v>0.98741050462221103</c:v>
                </c:pt>
                <c:pt idx="95710">
                  <c:v>0.992556598894479</c:v>
                </c:pt>
                <c:pt idx="95711">
                  <c:v>0.99154935210380302</c:v>
                </c:pt>
                <c:pt idx="95712">
                  <c:v>0.98622001490000799</c:v>
                </c:pt>
                <c:pt idx="95713">
                  <c:v>0.99206954431213501</c:v>
                </c:pt>
                <c:pt idx="95714">
                  <c:v>0.98690779566307996</c:v>
                </c:pt>
                <c:pt idx="95715">
                  <c:v>0.99169116089401799</c:v>
                </c:pt>
                <c:pt idx="95716">
                  <c:v>0.99017965094526295</c:v>
                </c:pt>
                <c:pt idx="95717">
                  <c:v>0.98631099926168198</c:v>
                </c:pt>
                <c:pt idx="95718">
                  <c:v>0.99067378432713704</c:v>
                </c:pt>
                <c:pt idx="95719">
                  <c:v>0.99340612236609604</c:v>
                </c:pt>
                <c:pt idx="95720">
                  <c:v>0.98532630522843401</c:v>
                </c:pt>
                <c:pt idx="95721">
                  <c:v>0.99301690855722802</c:v>
                </c:pt>
                <c:pt idx="95722">
                  <c:v>0.98763434588857901</c:v>
                </c:pt>
                <c:pt idx="95723">
                  <c:v>0.99184248792947205</c:v>
                </c:pt>
                <c:pt idx="95724">
                  <c:v>0.98800563112084405</c:v>
                </c:pt>
                <c:pt idx="95725">
                  <c:v>0.99118153632398598</c:v>
                </c:pt>
                <c:pt idx="95726">
                  <c:v>0.98917422361056195</c:v>
                </c:pt>
                <c:pt idx="95727">
                  <c:v>0.98684322062577501</c:v>
                </c:pt>
                <c:pt idx="95728">
                  <c:v>0.99079361795276699</c:v>
                </c:pt>
                <c:pt idx="95729">
                  <c:v>0.98810724667463001</c:v>
                </c:pt>
                <c:pt idx="95730">
                  <c:v>0.990866704892992</c:v>
                </c:pt>
                <c:pt idx="95731">
                  <c:v>0.98738928668874504</c:v>
                </c:pt>
                <c:pt idx="95732">
                  <c:v>0.99426569688522404</c:v>
                </c:pt>
                <c:pt idx="95733">
                  <c:v>0.98944328426152695</c:v>
                </c:pt>
                <c:pt idx="95734">
                  <c:v>0.990064543112394</c:v>
                </c:pt>
                <c:pt idx="95735">
                  <c:v>0.991776089181999</c:v>
                </c:pt>
                <c:pt idx="95736">
                  <c:v>0.99060639035352005</c:v>
                </c:pt>
                <c:pt idx="95737">
                  <c:v>0.98832093361738205</c:v>
                </c:pt>
                <c:pt idx="95738">
                  <c:v>0.99090521949238397</c:v>
                </c:pt>
                <c:pt idx="95739">
                  <c:v>0.99049819559206298</c:v>
                </c:pt>
                <c:pt idx="95740">
                  <c:v>0.98875386016727596</c:v>
                </c:pt>
                <c:pt idx="95741">
                  <c:v>0.991516185055619</c:v>
                </c:pt>
                <c:pt idx="95742">
                  <c:v>0.99213284420102699</c:v>
                </c:pt>
                <c:pt idx="95743">
                  <c:v>0.99064978825307304</c:v>
                </c:pt>
                <c:pt idx="95744">
                  <c:v>0.99373466264763599</c:v>
                </c:pt>
                <c:pt idx="95745">
                  <c:v>0.98942169135807401</c:v>
                </c:pt>
                <c:pt idx="95746">
                  <c:v>0.98788270529304201</c:v>
                </c:pt>
                <c:pt idx="95747">
                  <c:v>0.99241866192124695</c:v>
                </c:pt>
                <c:pt idx="95748">
                  <c:v>0.993462356274039</c:v>
                </c:pt>
                <c:pt idx="95749">
                  <c:v>0.98964442300105704</c:v>
                </c:pt>
                <c:pt idx="95750">
                  <c:v>0.99204944226625102</c:v>
                </c:pt>
                <c:pt idx="95751">
                  <c:v>0.98970959755147003</c:v>
                </c:pt>
                <c:pt idx="95752">
                  <c:v>0.986864421642064</c:v>
                </c:pt>
                <c:pt idx="95753">
                  <c:v>0.99330665567570597</c:v>
                </c:pt>
                <c:pt idx="95754">
                  <c:v>0.99311536833147995</c:v>
                </c:pt>
                <c:pt idx="95755">
                  <c:v>0.99316817814677505</c:v>
                </c:pt>
                <c:pt idx="95756">
                  <c:v>0.99278646251595903</c:v>
                </c:pt>
                <c:pt idx="95757">
                  <c:v>0.99170220795442698</c:v>
                </c:pt>
                <c:pt idx="95758">
                  <c:v>0.99094392091698502</c:v>
                </c:pt>
                <c:pt idx="95759">
                  <c:v>0.98702546015063597</c:v>
                </c:pt>
                <c:pt idx="95760">
                  <c:v>0.98853271973308499</c:v>
                </c:pt>
                <c:pt idx="95761">
                  <c:v>0.99024935071467302</c:v>
                </c:pt>
                <c:pt idx="95762">
                  <c:v>0.98964393111070903</c:v>
                </c:pt>
                <c:pt idx="95763">
                  <c:v>0.989606035941624</c:v>
                </c:pt>
                <c:pt idx="95764">
                  <c:v>0.98942859658643001</c:v>
                </c:pt>
                <c:pt idx="95765">
                  <c:v>0.99075923097350205</c:v>
                </c:pt>
                <c:pt idx="95766">
                  <c:v>0.98898564428948299</c:v>
                </c:pt>
                <c:pt idx="95767">
                  <c:v>0.99229398105437805</c:v>
                </c:pt>
                <c:pt idx="95768">
                  <c:v>0.99077396445918597</c:v>
                </c:pt>
                <c:pt idx="95769">
                  <c:v>0.99017500609223696</c:v>
                </c:pt>
                <c:pt idx="95770">
                  <c:v>0.99141990771062205</c:v>
                </c:pt>
                <c:pt idx="95771">
                  <c:v>0.99175482051864705</c:v>
                </c:pt>
                <c:pt idx="95772">
                  <c:v>0.98895030719002197</c:v>
                </c:pt>
                <c:pt idx="95773">
                  <c:v>0.98923790024137903</c:v>
                </c:pt>
                <c:pt idx="95774">
                  <c:v>0.98966066788193796</c:v>
                </c:pt>
                <c:pt idx="95775">
                  <c:v>0.99227741335447195</c:v>
                </c:pt>
                <c:pt idx="95776">
                  <c:v>0.98680568767819699</c:v>
                </c:pt>
                <c:pt idx="95777">
                  <c:v>0.99423682335265795</c:v>
                </c:pt>
                <c:pt idx="95778">
                  <c:v>0.98861748630729696</c:v>
                </c:pt>
                <c:pt idx="95779">
                  <c:v>0.99078875038965697</c:v>
                </c:pt>
                <c:pt idx="95780">
                  <c:v>0.99154637288255598</c:v>
                </c:pt>
                <c:pt idx="95781">
                  <c:v>0.99249077544467501</c:v>
                </c:pt>
                <c:pt idx="95782">
                  <c:v>0.98756492796704298</c:v>
                </c:pt>
                <c:pt idx="95783">
                  <c:v>0.98935982965171299</c:v>
                </c:pt>
                <c:pt idx="95784">
                  <c:v>0.99315775771126602</c:v>
                </c:pt>
                <c:pt idx="95785">
                  <c:v>0.98858205943952704</c:v>
                </c:pt>
                <c:pt idx="95786">
                  <c:v>0.98751779885456703</c:v>
                </c:pt>
                <c:pt idx="95787">
                  <c:v>0.99065050941158095</c:v>
                </c:pt>
                <c:pt idx="95788">
                  <c:v>0.993689888136426</c:v>
                </c:pt>
                <c:pt idx="95789">
                  <c:v>0.98934078521614399</c:v>
                </c:pt>
                <c:pt idx="95790">
                  <c:v>0.98923093956653496</c:v>
                </c:pt>
                <c:pt idx="95791">
                  <c:v>0.98676278222246405</c:v>
                </c:pt>
                <c:pt idx="95792">
                  <c:v>0.99140571655937204</c:v>
                </c:pt>
                <c:pt idx="95793">
                  <c:v>0.99381871319740001</c:v>
                </c:pt>
                <c:pt idx="95794">
                  <c:v>0.98881547991861996</c:v>
                </c:pt>
                <c:pt idx="95795">
                  <c:v>0.99321546901670998</c:v>
                </c:pt>
                <c:pt idx="95796">
                  <c:v>0.98849489309744798</c:v>
                </c:pt>
                <c:pt idx="95797">
                  <c:v>0.98844300867635104</c:v>
                </c:pt>
                <c:pt idx="95798">
                  <c:v>0.99321157900290402</c:v>
                </c:pt>
                <c:pt idx="95799">
                  <c:v>0.98834257634566502</c:v>
                </c:pt>
                <c:pt idx="95800">
                  <c:v>0.99147235745421203</c:v>
                </c:pt>
                <c:pt idx="95801">
                  <c:v>0.98966236599762203</c:v>
                </c:pt>
                <c:pt idx="95802">
                  <c:v>0.99028341820183696</c:v>
                </c:pt>
                <c:pt idx="95803">
                  <c:v>0.99278219855862804</c:v>
                </c:pt>
                <c:pt idx="95804">
                  <c:v>0.98980226276910199</c:v>
                </c:pt>
                <c:pt idx="95805">
                  <c:v>0.99172773504952505</c:v>
                </c:pt>
                <c:pt idx="95806">
                  <c:v>0.990163430473055</c:v>
                </c:pt>
                <c:pt idx="95807">
                  <c:v>0.99066548425032197</c:v>
                </c:pt>
                <c:pt idx="95808">
                  <c:v>0.993251414994476</c:v>
                </c:pt>
                <c:pt idx="95809">
                  <c:v>0.99072479090667598</c:v>
                </c:pt>
                <c:pt idx="95810">
                  <c:v>0.993856929191269</c:v>
                </c:pt>
                <c:pt idx="95811">
                  <c:v>0.98945931812080401</c:v>
                </c:pt>
                <c:pt idx="95812">
                  <c:v>0.98942005771768105</c:v>
                </c:pt>
                <c:pt idx="95813">
                  <c:v>0.99357794652173204</c:v>
                </c:pt>
                <c:pt idx="95814">
                  <c:v>0.98961564682563397</c:v>
                </c:pt>
                <c:pt idx="95815">
                  <c:v>0.99076491841482395</c:v>
                </c:pt>
                <c:pt idx="95816">
                  <c:v>0.99209757017515998</c:v>
                </c:pt>
                <c:pt idx="95817">
                  <c:v>0.99400904854280903</c:v>
                </c:pt>
                <c:pt idx="95818">
                  <c:v>0.987295687275491</c:v>
                </c:pt>
                <c:pt idx="95819">
                  <c:v>0.98928105892791796</c:v>
                </c:pt>
                <c:pt idx="95820">
                  <c:v>0.99168754013855898</c:v>
                </c:pt>
                <c:pt idx="95821">
                  <c:v>0.98892240588145797</c:v>
                </c:pt>
                <c:pt idx="95822">
                  <c:v>0.99097992321565698</c:v>
                </c:pt>
                <c:pt idx="95823">
                  <c:v>0.99010300028433595</c:v>
                </c:pt>
                <c:pt idx="95824">
                  <c:v>0.99205232687520895</c:v>
                </c:pt>
                <c:pt idx="95825">
                  <c:v>0.98793338706086697</c:v>
                </c:pt>
                <c:pt idx="95826">
                  <c:v>0.99193499349947301</c:v>
                </c:pt>
                <c:pt idx="95827">
                  <c:v>0.98896657552988498</c:v>
                </c:pt>
                <c:pt idx="95828">
                  <c:v>0.99160345119773996</c:v>
                </c:pt>
                <c:pt idx="95829">
                  <c:v>0.98891557557427801</c:v>
                </c:pt>
                <c:pt idx="95830">
                  <c:v>0.99099060293170804</c:v>
                </c:pt>
                <c:pt idx="95831">
                  <c:v>0.98817028192303702</c:v>
                </c:pt>
                <c:pt idx="95832">
                  <c:v>0.98893979949972699</c:v>
                </c:pt>
                <c:pt idx="95833">
                  <c:v>0.99277434516398799</c:v>
                </c:pt>
                <c:pt idx="95834">
                  <c:v>0.988715689703353</c:v>
                </c:pt>
                <c:pt idx="95835">
                  <c:v>0.98802473009193703</c:v>
                </c:pt>
                <c:pt idx="95836">
                  <c:v>0.99354280452980104</c:v>
                </c:pt>
                <c:pt idx="95837">
                  <c:v>0.99105147823814799</c:v>
                </c:pt>
                <c:pt idx="95838">
                  <c:v>0.99046975326514397</c:v>
                </c:pt>
                <c:pt idx="95839">
                  <c:v>0.99455201106520996</c:v>
                </c:pt>
                <c:pt idx="95840">
                  <c:v>0.98915684251319402</c:v>
                </c:pt>
                <c:pt idx="95841">
                  <c:v>0.98879914977119898</c:v>
                </c:pt>
                <c:pt idx="95842">
                  <c:v>0.98973662052146005</c:v>
                </c:pt>
                <c:pt idx="95843">
                  <c:v>0.99299337411090105</c:v>
                </c:pt>
                <c:pt idx="95844">
                  <c:v>0.98917209267168305</c:v>
                </c:pt>
                <c:pt idx="95845">
                  <c:v>0.99234530610913896</c:v>
                </c:pt>
                <c:pt idx="95846">
                  <c:v>0.993694014562299</c:v>
                </c:pt>
                <c:pt idx="95847">
                  <c:v>0.99160000600287102</c:v>
                </c:pt>
                <c:pt idx="95848">
                  <c:v>0.98937470765643398</c:v>
                </c:pt>
                <c:pt idx="95849">
                  <c:v>0.99358100502983804</c:v>
                </c:pt>
                <c:pt idx="95850">
                  <c:v>0.98800629566286802</c:v>
                </c:pt>
                <c:pt idx="95851">
                  <c:v>0.98862559951711604</c:v>
                </c:pt>
                <c:pt idx="95852">
                  <c:v>0.99099725754325696</c:v>
                </c:pt>
                <c:pt idx="95853">
                  <c:v>0.99027368791836101</c:v>
                </c:pt>
                <c:pt idx="95854">
                  <c:v>0.99173566286552295</c:v>
                </c:pt>
                <c:pt idx="95855">
                  <c:v>0.98979697152589996</c:v>
                </c:pt>
                <c:pt idx="95856">
                  <c:v>0.99214732170579101</c:v>
                </c:pt>
                <c:pt idx="95857">
                  <c:v>0.98719599488579202</c:v>
                </c:pt>
                <c:pt idx="95858">
                  <c:v>0.98697992341873297</c:v>
                </c:pt>
                <c:pt idx="95859">
                  <c:v>0.98803669303341002</c:v>
                </c:pt>
                <c:pt idx="95860">
                  <c:v>0.992059470571103</c:v>
                </c:pt>
                <c:pt idx="95861">
                  <c:v>0.99141533611388999</c:v>
                </c:pt>
                <c:pt idx="95862">
                  <c:v>0.98934355820663</c:v>
                </c:pt>
                <c:pt idx="95863">
                  <c:v>0.98787653311479595</c:v>
                </c:pt>
                <c:pt idx="95864">
                  <c:v>0.99086078320898396</c:v>
                </c:pt>
                <c:pt idx="95865">
                  <c:v>0.98875229865172598</c:v>
                </c:pt>
                <c:pt idx="95866">
                  <c:v>0.99045369024401897</c:v>
                </c:pt>
                <c:pt idx="95867">
                  <c:v>0.98747352400382005</c:v>
                </c:pt>
                <c:pt idx="95868">
                  <c:v>0.99272815618426502</c:v>
                </c:pt>
                <c:pt idx="95869">
                  <c:v>0.98978634927341402</c:v>
                </c:pt>
                <c:pt idx="95870">
                  <c:v>0.99240693854384399</c:v>
                </c:pt>
                <c:pt idx="95871">
                  <c:v>0.98726850528998</c:v>
                </c:pt>
                <c:pt idx="95872">
                  <c:v>0.990244453461955</c:v>
                </c:pt>
                <c:pt idx="95873">
                  <c:v>0.99249687652198904</c:v>
                </c:pt>
                <c:pt idx="95874">
                  <c:v>0.98975501548837297</c:v>
                </c:pt>
                <c:pt idx="95875">
                  <c:v>0.98817290485099696</c:v>
                </c:pt>
                <c:pt idx="95876">
                  <c:v>0.99160315177270697</c:v>
                </c:pt>
                <c:pt idx="95877">
                  <c:v>0.99073815664714204</c:v>
                </c:pt>
                <c:pt idx="95878">
                  <c:v>0.98745275608781902</c:v>
                </c:pt>
                <c:pt idx="95879">
                  <c:v>0.99276032046561602</c:v>
                </c:pt>
                <c:pt idx="95880">
                  <c:v>0.98913662170249095</c:v>
                </c:pt>
                <c:pt idx="95881">
                  <c:v>0.98877598476587303</c:v>
                </c:pt>
                <c:pt idx="95882">
                  <c:v>0.99318066526406401</c:v>
                </c:pt>
                <c:pt idx="95883">
                  <c:v>0.987024033239013</c:v>
                </c:pt>
                <c:pt idx="95884">
                  <c:v>0.99142722014654305</c:v>
                </c:pt>
                <c:pt idx="95885">
                  <c:v>0.98926671238888797</c:v>
                </c:pt>
                <c:pt idx="95886">
                  <c:v>0.99263361540013495</c:v>
                </c:pt>
                <c:pt idx="95887">
                  <c:v>0.99163025099431101</c:v>
                </c:pt>
                <c:pt idx="95888">
                  <c:v>0.98871710899038501</c:v>
                </c:pt>
                <c:pt idx="95889">
                  <c:v>0.993905933561814</c:v>
                </c:pt>
                <c:pt idx="95890">
                  <c:v>0.98762845670181698</c:v>
                </c:pt>
                <c:pt idx="95891">
                  <c:v>0.98868572139361699</c:v>
                </c:pt>
                <c:pt idx="95892">
                  <c:v>0.98800310508011002</c:v>
                </c:pt>
                <c:pt idx="95893">
                  <c:v>0.98995504608384999</c:v>
                </c:pt>
                <c:pt idx="95894">
                  <c:v>0.98926315396209397</c:v>
                </c:pt>
                <c:pt idx="95895">
                  <c:v>0.98638495056048103</c:v>
                </c:pt>
                <c:pt idx="95896">
                  <c:v>0.99163601094683496</c:v>
                </c:pt>
                <c:pt idx="95897">
                  <c:v>0.99254723995661998</c:v>
                </c:pt>
                <c:pt idx="95898">
                  <c:v>0.98752595774361396</c:v>
                </c:pt>
                <c:pt idx="95899">
                  <c:v>0.99124964149427397</c:v>
                </c:pt>
                <c:pt idx="95900">
                  <c:v>0.99332116870717102</c:v>
                </c:pt>
                <c:pt idx="95901">
                  <c:v>0.98658240458129998</c:v>
                </c:pt>
                <c:pt idx="95902">
                  <c:v>0.98641157917028199</c:v>
                </c:pt>
                <c:pt idx="95903">
                  <c:v>0.99172078871251201</c:v>
                </c:pt>
                <c:pt idx="95904">
                  <c:v>0.99170247187427396</c:v>
                </c:pt>
                <c:pt idx="95905">
                  <c:v>0.98878728058751897</c:v>
                </c:pt>
                <c:pt idx="95906">
                  <c:v>0.98800237589117601</c:v>
                </c:pt>
                <c:pt idx="95907">
                  <c:v>0.99328468673567305</c:v>
                </c:pt>
                <c:pt idx="95908">
                  <c:v>0.99054791447680901</c:v>
                </c:pt>
                <c:pt idx="95909">
                  <c:v>0.991038706023603</c:v>
                </c:pt>
                <c:pt idx="95910">
                  <c:v>0.98840004012373295</c:v>
                </c:pt>
                <c:pt idx="95911">
                  <c:v>0.99055644137179599</c:v>
                </c:pt>
                <c:pt idx="95912">
                  <c:v>0.99107140316906395</c:v>
                </c:pt>
                <c:pt idx="95913">
                  <c:v>0.99189382861737796</c:v>
                </c:pt>
                <c:pt idx="95914">
                  <c:v>0.98856848186619295</c:v>
                </c:pt>
                <c:pt idx="95915">
                  <c:v>0.99344542007820003</c:v>
                </c:pt>
                <c:pt idx="95916">
                  <c:v>0.98756400113327203</c:v>
                </c:pt>
                <c:pt idx="95917">
                  <c:v>0.98907786766111505</c:v>
                </c:pt>
                <c:pt idx="95918">
                  <c:v>0.98881942454212901</c:v>
                </c:pt>
                <c:pt idx="95919">
                  <c:v>0.98884314774798798</c:v>
                </c:pt>
                <c:pt idx="95920">
                  <c:v>0.98882844444642304</c:v>
                </c:pt>
                <c:pt idx="95921">
                  <c:v>0.98968846482594597</c:v>
                </c:pt>
                <c:pt idx="95922">
                  <c:v>0.99396284973678495</c:v>
                </c:pt>
                <c:pt idx="95923">
                  <c:v>0.98709056973791298</c:v>
                </c:pt>
                <c:pt idx="95924">
                  <c:v>0.99135597519971796</c:v>
                </c:pt>
                <c:pt idx="95925">
                  <c:v>0.98890122760574595</c:v>
                </c:pt>
                <c:pt idx="95926">
                  <c:v>0.987891230322958</c:v>
                </c:pt>
                <c:pt idx="95927">
                  <c:v>0.99055691510628496</c:v>
                </c:pt>
                <c:pt idx="95928">
                  <c:v>0.98942544247980402</c:v>
                </c:pt>
                <c:pt idx="95929">
                  <c:v>0.98678268308155803</c:v>
                </c:pt>
                <c:pt idx="95930">
                  <c:v>0.99321046816376901</c:v>
                </c:pt>
                <c:pt idx="95931">
                  <c:v>0.991217906601498</c:v>
                </c:pt>
                <c:pt idx="95932">
                  <c:v>0.99084918105785702</c:v>
                </c:pt>
                <c:pt idx="95933">
                  <c:v>0.99379305533479301</c:v>
                </c:pt>
                <c:pt idx="95934">
                  <c:v>0.99069796077982197</c:v>
                </c:pt>
                <c:pt idx="95935">
                  <c:v>0.98865764611655504</c:v>
                </c:pt>
                <c:pt idx="95936">
                  <c:v>0.98944643906563101</c:v>
                </c:pt>
                <c:pt idx="95937">
                  <c:v>0.99097242733630397</c:v>
                </c:pt>
                <c:pt idx="95938">
                  <c:v>0.98890974889647798</c:v>
                </c:pt>
                <c:pt idx="95939">
                  <c:v>0.98697419293535305</c:v>
                </c:pt>
                <c:pt idx="95940">
                  <c:v>0.99248241639411106</c:v>
                </c:pt>
                <c:pt idx="95941">
                  <c:v>0.98885376598136099</c:v>
                </c:pt>
                <c:pt idx="95942">
                  <c:v>0.99310897090747297</c:v>
                </c:pt>
                <c:pt idx="95943">
                  <c:v>0.98974328356436703</c:v>
                </c:pt>
                <c:pt idx="95944">
                  <c:v>0.98679834226375795</c:v>
                </c:pt>
                <c:pt idx="95945">
                  <c:v>0.99110794233559696</c:v>
                </c:pt>
                <c:pt idx="95946">
                  <c:v>0.994472155000237</c:v>
                </c:pt>
                <c:pt idx="95947">
                  <c:v>0.98956594968870804</c:v>
                </c:pt>
                <c:pt idx="95948">
                  <c:v>0.988123522978964</c:v>
                </c:pt>
                <c:pt idx="95949">
                  <c:v>0.98971245920279405</c:v>
                </c:pt>
                <c:pt idx="95950">
                  <c:v>0.99220963761477898</c:v>
                </c:pt>
                <c:pt idx="95951">
                  <c:v>0.99268323450211804</c:v>
                </c:pt>
                <c:pt idx="95952">
                  <c:v>0.98745204079330096</c:v>
                </c:pt>
                <c:pt idx="95953">
                  <c:v>0.99342938858220797</c:v>
                </c:pt>
                <c:pt idx="95954">
                  <c:v>0.99300394247095203</c:v>
                </c:pt>
                <c:pt idx="95955">
                  <c:v>0.98862793538153904</c:v>
                </c:pt>
                <c:pt idx="95956">
                  <c:v>0.99049294864550896</c:v>
                </c:pt>
                <c:pt idx="95957">
                  <c:v>0.987248171814474</c:v>
                </c:pt>
                <c:pt idx="95958">
                  <c:v>0.99362550145946604</c:v>
                </c:pt>
                <c:pt idx="95959">
                  <c:v>0.98905930330173897</c:v>
                </c:pt>
                <c:pt idx="95960">
                  <c:v>0.98893901793976302</c:v>
                </c:pt>
                <c:pt idx="95961">
                  <c:v>0.98779827675262299</c:v>
                </c:pt>
                <c:pt idx="95962">
                  <c:v>0.98900113574193005</c:v>
                </c:pt>
                <c:pt idx="95963">
                  <c:v>0.99004429569107699</c:v>
                </c:pt>
                <c:pt idx="95964">
                  <c:v>0.99506483946294</c:v>
                </c:pt>
                <c:pt idx="95965">
                  <c:v>0.98828312430953402</c:v>
                </c:pt>
                <c:pt idx="95966">
                  <c:v>0.98966092082053203</c:v>
                </c:pt>
                <c:pt idx="95967">
                  <c:v>0.991518292967565</c:v>
                </c:pt>
                <c:pt idx="95968">
                  <c:v>0.99150300386165002</c:v>
                </c:pt>
                <c:pt idx="95969">
                  <c:v>0.98880706439961297</c:v>
                </c:pt>
                <c:pt idx="95970">
                  <c:v>0.98850511755501103</c:v>
                </c:pt>
                <c:pt idx="95971">
                  <c:v>0.98685205522533403</c:v>
                </c:pt>
                <c:pt idx="95972">
                  <c:v>0.99201668908437701</c:v>
                </c:pt>
                <c:pt idx="95973">
                  <c:v>0.99085519541365397</c:v>
                </c:pt>
                <c:pt idx="95974">
                  <c:v>0.98928632458509302</c:v>
                </c:pt>
                <c:pt idx="95975">
                  <c:v>0.98781031669901798</c:v>
                </c:pt>
                <c:pt idx="95976">
                  <c:v>0.99009014453155897</c:v>
                </c:pt>
                <c:pt idx="95977">
                  <c:v>0.99230444833756104</c:v>
                </c:pt>
                <c:pt idx="95978">
                  <c:v>0.98678003547459203</c:v>
                </c:pt>
                <c:pt idx="95979">
                  <c:v>0.99284639336904101</c:v>
                </c:pt>
                <c:pt idx="95980">
                  <c:v>0.99158142101468805</c:v>
                </c:pt>
                <c:pt idx="95981">
                  <c:v>0.98773376909786104</c:v>
                </c:pt>
                <c:pt idx="95982">
                  <c:v>0.988575653531651</c:v>
                </c:pt>
                <c:pt idx="95983">
                  <c:v>0.99243713683957002</c:v>
                </c:pt>
                <c:pt idx="95984">
                  <c:v>0.99307462834524496</c:v>
                </c:pt>
                <c:pt idx="95985">
                  <c:v>0.98828352326480495</c:v>
                </c:pt>
                <c:pt idx="95986">
                  <c:v>0.98791183141176397</c:v>
                </c:pt>
                <c:pt idx="95987">
                  <c:v>0.99093209808837601</c:v>
                </c:pt>
                <c:pt idx="95988">
                  <c:v>0.993010383446703</c:v>
                </c:pt>
                <c:pt idx="95989">
                  <c:v>0.99073410453628197</c:v>
                </c:pt>
                <c:pt idx="95990">
                  <c:v>0.99193626916778099</c:v>
                </c:pt>
                <c:pt idx="95991">
                  <c:v>0.98914163395132704</c:v>
                </c:pt>
                <c:pt idx="95992">
                  <c:v>0.99151668021758099</c:v>
                </c:pt>
                <c:pt idx="95993">
                  <c:v>0.99179461301526095</c:v>
                </c:pt>
                <c:pt idx="95994">
                  <c:v>0.99342606805767997</c:v>
                </c:pt>
                <c:pt idx="95995">
                  <c:v>0.99136633402346697</c:v>
                </c:pt>
                <c:pt idx="95996">
                  <c:v>0.99098191082967801</c:v>
                </c:pt>
                <c:pt idx="95997">
                  <c:v>0.99379839461035802</c:v>
                </c:pt>
                <c:pt idx="95998">
                  <c:v>0.98877333881549201</c:v>
                </c:pt>
                <c:pt idx="95999">
                  <c:v>0.99193486153542898</c:v>
                </c:pt>
                <c:pt idx="96000">
                  <c:v>0.99120511338166395</c:v>
                </c:pt>
                <c:pt idx="96001">
                  <c:v>0.99320322572853803</c:v>
                </c:pt>
                <c:pt idx="96002">
                  <c:v>0.98730560637795195</c:v>
                </c:pt>
                <c:pt idx="96003">
                  <c:v>0.99182614427507498</c:v>
                </c:pt>
                <c:pt idx="96004">
                  <c:v>0.98694589626131102</c:v>
                </c:pt>
                <c:pt idx="96005">
                  <c:v>0.99195926439178905</c:v>
                </c:pt>
                <c:pt idx="96006">
                  <c:v>0.98687043950352904</c:v>
                </c:pt>
                <c:pt idx="96007">
                  <c:v>0.98834924203727403</c:v>
                </c:pt>
                <c:pt idx="96008">
                  <c:v>0.98874007070553604</c:v>
                </c:pt>
                <c:pt idx="96009">
                  <c:v>0.98743716153933003</c:v>
                </c:pt>
                <c:pt idx="96010">
                  <c:v>0.98985560350956103</c:v>
                </c:pt>
                <c:pt idx="96011">
                  <c:v>0.99111901959649995</c:v>
                </c:pt>
                <c:pt idx="96012">
                  <c:v>0.99112144149163695</c:v>
                </c:pt>
                <c:pt idx="96013">
                  <c:v>0.99014912926211196</c:v>
                </c:pt>
                <c:pt idx="96014">
                  <c:v>0.99144355458605904</c:v>
                </c:pt>
                <c:pt idx="96015">
                  <c:v>0.99081796502337405</c:v>
                </c:pt>
                <c:pt idx="96016">
                  <c:v>0.98724409745914599</c:v>
                </c:pt>
                <c:pt idx="96017">
                  <c:v>0.98884579118501503</c:v>
                </c:pt>
                <c:pt idx="96018">
                  <c:v>0.992521834357314</c:v>
                </c:pt>
                <c:pt idx="96019">
                  <c:v>0.98724591623159297</c:v>
                </c:pt>
                <c:pt idx="96020">
                  <c:v>0.98897403423573604</c:v>
                </c:pt>
                <c:pt idx="96021">
                  <c:v>0.98756504570230697</c:v>
                </c:pt>
                <c:pt idx="96022">
                  <c:v>0.99209478988780497</c:v>
                </c:pt>
                <c:pt idx="96023">
                  <c:v>0.99028970436645103</c:v>
                </c:pt>
                <c:pt idx="96024">
                  <c:v>0.99298938399361902</c:v>
                </c:pt>
                <c:pt idx="96025">
                  <c:v>0.99198910580112898</c:v>
                </c:pt>
                <c:pt idx="96026">
                  <c:v>0.98939181312191105</c:v>
                </c:pt>
                <c:pt idx="96027">
                  <c:v>0.98649565087277002</c:v>
                </c:pt>
                <c:pt idx="96028">
                  <c:v>0.991004571718618</c:v>
                </c:pt>
                <c:pt idx="96029">
                  <c:v>0.99254540630641297</c:v>
                </c:pt>
                <c:pt idx="96030">
                  <c:v>0.98852954521130498</c:v>
                </c:pt>
                <c:pt idx="96031">
                  <c:v>0.98809195979358899</c:v>
                </c:pt>
                <c:pt idx="96032">
                  <c:v>0.98915411610558401</c:v>
                </c:pt>
                <c:pt idx="96033">
                  <c:v>0.99262909516229203</c:v>
                </c:pt>
                <c:pt idx="96034">
                  <c:v>0.98902558340769597</c:v>
                </c:pt>
                <c:pt idx="96035">
                  <c:v>0.99158237574429098</c:v>
                </c:pt>
                <c:pt idx="96036">
                  <c:v>0.98803727770690397</c:v>
                </c:pt>
                <c:pt idx="96037">
                  <c:v>0.98992528303550797</c:v>
                </c:pt>
                <c:pt idx="96038">
                  <c:v>0.99259915968774304</c:v>
                </c:pt>
                <c:pt idx="96039">
                  <c:v>0.99455204248948903</c:v>
                </c:pt>
                <c:pt idx="96040">
                  <c:v>0.99226857887159503</c:v>
                </c:pt>
                <c:pt idx="96041">
                  <c:v>0.98981309205214896</c:v>
                </c:pt>
                <c:pt idx="96042">
                  <c:v>0.99301254569805897</c:v>
                </c:pt>
                <c:pt idx="96043">
                  <c:v>0.98991932771230695</c:v>
                </c:pt>
                <c:pt idx="96044">
                  <c:v>0.98864388139677695</c:v>
                </c:pt>
                <c:pt idx="96045">
                  <c:v>0.98897000881611397</c:v>
                </c:pt>
                <c:pt idx="96046">
                  <c:v>0.98910451944719102</c:v>
                </c:pt>
                <c:pt idx="96047">
                  <c:v>0.99034140236210899</c:v>
                </c:pt>
                <c:pt idx="96048">
                  <c:v>0.990783442784129</c:v>
                </c:pt>
                <c:pt idx="96049">
                  <c:v>0.99141957728553098</c:v>
                </c:pt>
                <c:pt idx="96050">
                  <c:v>0.99080760596767303</c:v>
                </c:pt>
                <c:pt idx="96051">
                  <c:v>0.99156111104353095</c:v>
                </c:pt>
                <c:pt idx="96052">
                  <c:v>0.99301837033520901</c:v>
                </c:pt>
                <c:pt idx="96053">
                  <c:v>0.99277398016581797</c:v>
                </c:pt>
                <c:pt idx="96054">
                  <c:v>0.99314854282312803</c:v>
                </c:pt>
                <c:pt idx="96055">
                  <c:v>0.993528805857535</c:v>
                </c:pt>
                <c:pt idx="96056">
                  <c:v>0.98937238822629103</c:v>
                </c:pt>
                <c:pt idx="96057">
                  <c:v>0.98981003766698195</c:v>
                </c:pt>
                <c:pt idx="96058">
                  <c:v>0.99244028449132504</c:v>
                </c:pt>
                <c:pt idx="96059">
                  <c:v>0.98988520303233496</c:v>
                </c:pt>
                <c:pt idx="96060">
                  <c:v>0.990779905375478</c:v>
                </c:pt>
                <c:pt idx="96061">
                  <c:v>0.98692922543957096</c:v>
                </c:pt>
                <c:pt idx="96062">
                  <c:v>0.992024763766988</c:v>
                </c:pt>
                <c:pt idx="96063">
                  <c:v>0.98707594151341305</c:v>
                </c:pt>
                <c:pt idx="96064">
                  <c:v>0.98975725251809099</c:v>
                </c:pt>
                <c:pt idx="96065">
                  <c:v>0.99432193339947095</c:v>
                </c:pt>
                <c:pt idx="96066">
                  <c:v>0.98681754192712301</c:v>
                </c:pt>
                <c:pt idx="96067">
                  <c:v>0.99032653702197204</c:v>
                </c:pt>
                <c:pt idx="96068">
                  <c:v>0.99237456912892097</c:v>
                </c:pt>
                <c:pt idx="96069">
                  <c:v>0.99189606508762396</c:v>
                </c:pt>
                <c:pt idx="96070">
                  <c:v>0.99469877400835505</c:v>
                </c:pt>
                <c:pt idx="96071">
                  <c:v>0.98849383979704297</c:v>
                </c:pt>
                <c:pt idx="96072">
                  <c:v>0.99199756921134696</c:v>
                </c:pt>
                <c:pt idx="96073">
                  <c:v>0.99286169388599899</c:v>
                </c:pt>
                <c:pt idx="96074">
                  <c:v>0.99093859159615605</c:v>
                </c:pt>
                <c:pt idx="96075">
                  <c:v>0.99136930040377802</c:v>
                </c:pt>
                <c:pt idx="96076">
                  <c:v>0.98771654754652205</c:v>
                </c:pt>
                <c:pt idx="96077">
                  <c:v>0.99363333236961704</c:v>
                </c:pt>
                <c:pt idx="96078">
                  <c:v>0.99390038184206397</c:v>
                </c:pt>
                <c:pt idx="96079">
                  <c:v>0.98805346153130302</c:v>
                </c:pt>
                <c:pt idx="96080">
                  <c:v>0.992164222915626</c:v>
                </c:pt>
                <c:pt idx="96081">
                  <c:v>0.98828059897735998</c:v>
                </c:pt>
                <c:pt idx="96082">
                  <c:v>0.99222888666603903</c:v>
                </c:pt>
                <c:pt idx="96083">
                  <c:v>0.98883441335073197</c:v>
                </c:pt>
                <c:pt idx="96084">
                  <c:v>0.98956497866799498</c:v>
                </c:pt>
                <c:pt idx="96085">
                  <c:v>0.99401027687084298</c:v>
                </c:pt>
                <c:pt idx="96086">
                  <c:v>0.99084489561579003</c:v>
                </c:pt>
                <c:pt idx="96087">
                  <c:v>0.98838068170496896</c:v>
                </c:pt>
                <c:pt idx="96088">
                  <c:v>0.99343064659101099</c:v>
                </c:pt>
                <c:pt idx="96089">
                  <c:v>0.98751939150204404</c:v>
                </c:pt>
                <c:pt idx="96090">
                  <c:v>0.98852901534629201</c:v>
                </c:pt>
                <c:pt idx="96091">
                  <c:v>0.98981107679448899</c:v>
                </c:pt>
                <c:pt idx="96092">
                  <c:v>0.99208872324861097</c:v>
                </c:pt>
                <c:pt idx="96093">
                  <c:v>0.99379676883885104</c:v>
                </c:pt>
                <c:pt idx="96094">
                  <c:v>0.99177851374741799</c:v>
                </c:pt>
                <c:pt idx="96095">
                  <c:v>0.99234288846847296</c:v>
                </c:pt>
                <c:pt idx="96096">
                  <c:v>0.99314355814118505</c:v>
                </c:pt>
                <c:pt idx="96097">
                  <c:v>0.98915179287684196</c:v>
                </c:pt>
                <c:pt idx="96098">
                  <c:v>0.99067673628791098</c:v>
                </c:pt>
                <c:pt idx="96099">
                  <c:v>0.99149598846014797</c:v>
                </c:pt>
                <c:pt idx="96100">
                  <c:v>0.99324394065545496</c:v>
                </c:pt>
                <c:pt idx="96101">
                  <c:v>0.98878010721844301</c:v>
                </c:pt>
                <c:pt idx="96102">
                  <c:v>0.98917862111486299</c:v>
                </c:pt>
                <c:pt idx="96103">
                  <c:v>0.99255457800110003</c:v>
                </c:pt>
                <c:pt idx="96104">
                  <c:v>0.99430807349227801</c:v>
                </c:pt>
                <c:pt idx="96105">
                  <c:v>0.99206818703070598</c:v>
                </c:pt>
                <c:pt idx="96106">
                  <c:v>0.98698474277428705</c:v>
                </c:pt>
                <c:pt idx="96107">
                  <c:v>0.99360241234047897</c:v>
                </c:pt>
                <c:pt idx="96108">
                  <c:v>0.98899312606063705</c:v>
                </c:pt>
                <c:pt idx="96109">
                  <c:v>0.99091266343908002</c:v>
                </c:pt>
                <c:pt idx="96110">
                  <c:v>0.99058522897518897</c:v>
                </c:pt>
                <c:pt idx="96111">
                  <c:v>0.99232434295940397</c:v>
                </c:pt>
                <c:pt idx="96112">
                  <c:v>0.99397452399345299</c:v>
                </c:pt>
                <c:pt idx="96113">
                  <c:v>0.98694454740799797</c:v>
                </c:pt>
                <c:pt idx="96114">
                  <c:v>0.98995144498670296</c:v>
                </c:pt>
                <c:pt idx="96115">
                  <c:v>0.99389979964119402</c:v>
                </c:pt>
                <c:pt idx="96116">
                  <c:v>0.98929060151498005</c:v>
                </c:pt>
                <c:pt idx="96117">
                  <c:v>0.98960188089071099</c:v>
                </c:pt>
                <c:pt idx="96118">
                  <c:v>0.99287278260006895</c:v>
                </c:pt>
                <c:pt idx="96119">
                  <c:v>0.98986166297692901</c:v>
                </c:pt>
                <c:pt idx="96120">
                  <c:v>0.99253954584339898</c:v>
                </c:pt>
                <c:pt idx="96121">
                  <c:v>0.98967866464629695</c:v>
                </c:pt>
                <c:pt idx="96122">
                  <c:v>0.99285022641796505</c:v>
                </c:pt>
                <c:pt idx="96123">
                  <c:v>0.98883303366520303</c:v>
                </c:pt>
                <c:pt idx="96124">
                  <c:v>0.98745073708986097</c:v>
                </c:pt>
                <c:pt idx="96125">
                  <c:v>0.99177744449261696</c:v>
                </c:pt>
                <c:pt idx="96126">
                  <c:v>0.99211618728354101</c:v>
                </c:pt>
                <c:pt idx="96127">
                  <c:v>0.99203635119256595</c:v>
                </c:pt>
                <c:pt idx="96128">
                  <c:v>0.99290256310823299</c:v>
                </c:pt>
                <c:pt idx="96129">
                  <c:v>0.99001145011464997</c:v>
                </c:pt>
                <c:pt idx="96130">
                  <c:v>0.992874770400759</c:v>
                </c:pt>
                <c:pt idx="96131">
                  <c:v>0.98928364691140602</c:v>
                </c:pt>
                <c:pt idx="96132">
                  <c:v>0.99038796683747898</c:v>
                </c:pt>
                <c:pt idx="96133">
                  <c:v>0.98970069809124595</c:v>
                </c:pt>
                <c:pt idx="96134">
                  <c:v>0.99049166815197198</c:v>
                </c:pt>
                <c:pt idx="96135">
                  <c:v>0.99313475433348797</c:v>
                </c:pt>
                <c:pt idx="96136">
                  <c:v>0.99376278304881505</c:v>
                </c:pt>
                <c:pt idx="96137">
                  <c:v>0.98788545471713596</c:v>
                </c:pt>
                <c:pt idx="96138">
                  <c:v>0.99348185922853505</c:v>
                </c:pt>
                <c:pt idx="96139">
                  <c:v>0.987511179983107</c:v>
                </c:pt>
                <c:pt idx="96140">
                  <c:v>0.99013214218301704</c:v>
                </c:pt>
                <c:pt idx="96141">
                  <c:v>0.99529398459816298</c:v>
                </c:pt>
                <c:pt idx="96142">
                  <c:v>0.987371089888048</c:v>
                </c:pt>
                <c:pt idx="96143">
                  <c:v>0.98857905295809301</c:v>
                </c:pt>
                <c:pt idx="96144">
                  <c:v>0.99393407504432196</c:v>
                </c:pt>
                <c:pt idx="96145">
                  <c:v>0.98842240049795205</c:v>
                </c:pt>
                <c:pt idx="96146">
                  <c:v>0.98983900401124203</c:v>
                </c:pt>
                <c:pt idx="96147">
                  <c:v>0.99211015942427105</c:v>
                </c:pt>
                <c:pt idx="96148">
                  <c:v>0.99044210019569401</c:v>
                </c:pt>
                <c:pt idx="96149">
                  <c:v>0.98727189574765895</c:v>
                </c:pt>
                <c:pt idx="96150">
                  <c:v>0.99436756891123201</c:v>
                </c:pt>
                <c:pt idx="96151">
                  <c:v>0.98994358017892203</c:v>
                </c:pt>
                <c:pt idx="96152">
                  <c:v>0.98883448133649798</c:v>
                </c:pt>
                <c:pt idx="96153">
                  <c:v>0.98911538944240596</c:v>
                </c:pt>
                <c:pt idx="96154">
                  <c:v>0.98766104355541695</c:v>
                </c:pt>
                <c:pt idx="96155">
                  <c:v>0.99045981057955201</c:v>
                </c:pt>
                <c:pt idx="96156">
                  <c:v>0.99081982155604797</c:v>
                </c:pt>
                <c:pt idx="96157">
                  <c:v>0.99270010599106795</c:v>
                </c:pt>
                <c:pt idx="96158">
                  <c:v>0.98786938135325597</c:v>
                </c:pt>
                <c:pt idx="96159">
                  <c:v>0.99293573311707195</c:v>
                </c:pt>
                <c:pt idx="96160">
                  <c:v>0.98949374170446203</c:v>
                </c:pt>
                <c:pt idx="96161">
                  <c:v>0.98747143566194795</c:v>
                </c:pt>
                <c:pt idx="96162">
                  <c:v>0.99289210537292905</c:v>
                </c:pt>
                <c:pt idx="96163">
                  <c:v>0.98840496029045199</c:v>
                </c:pt>
                <c:pt idx="96164">
                  <c:v>0.99301171183094095</c:v>
                </c:pt>
                <c:pt idx="96165">
                  <c:v>0.98748354713783804</c:v>
                </c:pt>
                <c:pt idx="96166">
                  <c:v>0.98996459609030796</c:v>
                </c:pt>
                <c:pt idx="96167">
                  <c:v>0.99145745156584897</c:v>
                </c:pt>
                <c:pt idx="96168">
                  <c:v>0.99176083005009796</c:v>
                </c:pt>
                <c:pt idx="96169">
                  <c:v>0.98778010754001599</c:v>
                </c:pt>
                <c:pt idx="96170">
                  <c:v>0.99350043036739899</c:v>
                </c:pt>
                <c:pt idx="96171">
                  <c:v>0.98844324062302402</c:v>
                </c:pt>
                <c:pt idx="96172">
                  <c:v>0.98890552517196895</c:v>
                </c:pt>
                <c:pt idx="96173">
                  <c:v>0.98738315439239499</c:v>
                </c:pt>
                <c:pt idx="96174">
                  <c:v>0.99019306985599598</c:v>
                </c:pt>
                <c:pt idx="96175">
                  <c:v>0.98770811554193005</c:v>
                </c:pt>
                <c:pt idx="96176">
                  <c:v>0.99221094096119</c:v>
                </c:pt>
                <c:pt idx="96177">
                  <c:v>0.98983880453477202</c:v>
                </c:pt>
                <c:pt idx="96178">
                  <c:v>0.99115354369813902</c:v>
                </c:pt>
                <c:pt idx="96179">
                  <c:v>0.99373417129251396</c:v>
                </c:pt>
                <c:pt idx="96180">
                  <c:v>0.98780502043831397</c:v>
                </c:pt>
                <c:pt idx="96181">
                  <c:v>0.98624151447908903</c:v>
                </c:pt>
                <c:pt idx="96182">
                  <c:v>0.99169933129096</c:v>
                </c:pt>
                <c:pt idx="96183">
                  <c:v>0.98974792997105898</c:v>
                </c:pt>
                <c:pt idx="96184">
                  <c:v>0.99258533917093705</c:v>
                </c:pt>
                <c:pt idx="96185">
                  <c:v>0.98822015363812399</c:v>
                </c:pt>
                <c:pt idx="96186">
                  <c:v>0.99033136902303498</c:v>
                </c:pt>
                <c:pt idx="96187">
                  <c:v>0.99012048393566798</c:v>
                </c:pt>
                <c:pt idx="96188">
                  <c:v>0.99075850561533996</c:v>
                </c:pt>
                <c:pt idx="96189">
                  <c:v>0.99133695354527696</c:v>
                </c:pt>
                <c:pt idx="96190">
                  <c:v>0.98850341329394198</c:v>
                </c:pt>
                <c:pt idx="96191">
                  <c:v>0.98867025160875199</c:v>
                </c:pt>
                <c:pt idx="96192">
                  <c:v>0.99240774168412604</c:v>
                </c:pt>
                <c:pt idx="96193">
                  <c:v>0.99206147411572998</c:v>
                </c:pt>
                <c:pt idx="96194">
                  <c:v>0.99064787616844896</c:v>
                </c:pt>
                <c:pt idx="96195">
                  <c:v>0.98754788612418998</c:v>
                </c:pt>
                <c:pt idx="96196">
                  <c:v>0.99387261878022104</c:v>
                </c:pt>
                <c:pt idx="96197">
                  <c:v>0.990849228418343</c:v>
                </c:pt>
                <c:pt idx="96198">
                  <c:v>0.99220022716482403</c:v>
                </c:pt>
                <c:pt idx="96199">
                  <c:v>0.99421493621791501</c:v>
                </c:pt>
                <c:pt idx="96200">
                  <c:v>0.98975907657995399</c:v>
                </c:pt>
                <c:pt idx="96201">
                  <c:v>0.99141211948437702</c:v>
                </c:pt>
                <c:pt idx="96202">
                  <c:v>0.99054064879605397</c:v>
                </c:pt>
                <c:pt idx="96203">
                  <c:v>0.99102927837089205</c:v>
                </c:pt>
                <c:pt idx="96204">
                  <c:v>0.99164086963102804</c:v>
                </c:pt>
                <c:pt idx="96205">
                  <c:v>0.98789717077432204</c:v>
                </c:pt>
                <c:pt idx="96206">
                  <c:v>0.98780664532099605</c:v>
                </c:pt>
                <c:pt idx="96207">
                  <c:v>0.98794347935478899</c:v>
                </c:pt>
                <c:pt idx="96208">
                  <c:v>0.988365712947465</c:v>
                </c:pt>
                <c:pt idx="96209">
                  <c:v>0.98954527768599199</c:v>
                </c:pt>
                <c:pt idx="96210">
                  <c:v>0.98754240702234397</c:v>
                </c:pt>
                <c:pt idx="96211">
                  <c:v>0.99033407896588799</c:v>
                </c:pt>
                <c:pt idx="96212">
                  <c:v>0.99035138593038996</c:v>
                </c:pt>
                <c:pt idx="96213">
                  <c:v>0.99069240265830505</c:v>
                </c:pt>
                <c:pt idx="96214">
                  <c:v>0.98866797101086901</c:v>
                </c:pt>
                <c:pt idx="96215">
                  <c:v>0.99259752769148202</c:v>
                </c:pt>
                <c:pt idx="96216">
                  <c:v>0.991926336607998</c:v>
                </c:pt>
                <c:pt idx="96217">
                  <c:v>0.98807897186438698</c:v>
                </c:pt>
                <c:pt idx="96218">
                  <c:v>0.99000233613861599</c:v>
                </c:pt>
                <c:pt idx="96219">
                  <c:v>0.99034168383084598</c:v>
                </c:pt>
                <c:pt idx="96220">
                  <c:v>0.98771950841239597</c:v>
                </c:pt>
                <c:pt idx="96221">
                  <c:v>0.98912324189783596</c:v>
                </c:pt>
                <c:pt idx="96222">
                  <c:v>0.99041455042009596</c:v>
                </c:pt>
                <c:pt idx="96223">
                  <c:v>0.99080841549213905</c:v>
                </c:pt>
                <c:pt idx="96224">
                  <c:v>0.99219982660679695</c:v>
                </c:pt>
                <c:pt idx="96225">
                  <c:v>0.99306465577602498</c:v>
                </c:pt>
                <c:pt idx="96226">
                  <c:v>0.98781686258040402</c:v>
                </c:pt>
                <c:pt idx="96227">
                  <c:v>0.99114119693262903</c:v>
                </c:pt>
                <c:pt idx="96228">
                  <c:v>0.99319865087454795</c:v>
                </c:pt>
                <c:pt idx="96229">
                  <c:v>0.99002190780348298</c:v>
                </c:pt>
                <c:pt idx="96230">
                  <c:v>0.99180481066570803</c:v>
                </c:pt>
                <c:pt idx="96231">
                  <c:v>0.99020013898172599</c:v>
                </c:pt>
                <c:pt idx="96232">
                  <c:v>0.98849192544500397</c:v>
                </c:pt>
                <c:pt idx="96233">
                  <c:v>0.99143148186560703</c:v>
                </c:pt>
                <c:pt idx="96234">
                  <c:v>0.98693903808210404</c:v>
                </c:pt>
                <c:pt idx="96235">
                  <c:v>0.99032609836458196</c:v>
                </c:pt>
                <c:pt idx="96236">
                  <c:v>0.99294334759424396</c:v>
                </c:pt>
                <c:pt idx="96237">
                  <c:v>0.99136385914457803</c:v>
                </c:pt>
                <c:pt idx="96238">
                  <c:v>0.98971920059498697</c:v>
                </c:pt>
                <c:pt idx="96239">
                  <c:v>0.99337303146813005</c:v>
                </c:pt>
                <c:pt idx="96240">
                  <c:v>0.99317620990451705</c:v>
                </c:pt>
                <c:pt idx="96241">
                  <c:v>0.98923880884240101</c:v>
                </c:pt>
                <c:pt idx="96242">
                  <c:v>0.98981926301371603</c:v>
                </c:pt>
                <c:pt idx="96243">
                  <c:v>0.99075988953793603</c:v>
                </c:pt>
                <c:pt idx="96244">
                  <c:v>0.99234886943324296</c:v>
                </c:pt>
                <c:pt idx="96245">
                  <c:v>0.99135248778250995</c:v>
                </c:pt>
                <c:pt idx="96246">
                  <c:v>0.99165395654137001</c:v>
                </c:pt>
                <c:pt idx="96247">
                  <c:v>0.99366230352014095</c:v>
                </c:pt>
                <c:pt idx="96248">
                  <c:v>0.98832366172187602</c:v>
                </c:pt>
                <c:pt idx="96249">
                  <c:v>0.99116850790569799</c:v>
                </c:pt>
                <c:pt idx="96250">
                  <c:v>0.98955513364349701</c:v>
                </c:pt>
                <c:pt idx="96251">
                  <c:v>0.98812218570652199</c:v>
                </c:pt>
                <c:pt idx="96252">
                  <c:v>0.99285387942190295</c:v>
                </c:pt>
                <c:pt idx="96253">
                  <c:v>0.98976159972231703</c:v>
                </c:pt>
                <c:pt idx="96254">
                  <c:v>0.98829261734352303</c:v>
                </c:pt>
                <c:pt idx="96255">
                  <c:v>0.98789660563898796</c:v>
                </c:pt>
                <c:pt idx="96256">
                  <c:v>0.98984503981698702</c:v>
                </c:pt>
                <c:pt idx="96257">
                  <c:v>0.99258903574319401</c:v>
                </c:pt>
                <c:pt idx="96258">
                  <c:v>0.99298421177780205</c:v>
                </c:pt>
                <c:pt idx="96259">
                  <c:v>0.98848032519658002</c:v>
                </c:pt>
                <c:pt idx="96260">
                  <c:v>0.98741820346924303</c:v>
                </c:pt>
                <c:pt idx="96261">
                  <c:v>0.990604099594662</c:v>
                </c:pt>
                <c:pt idx="96262">
                  <c:v>0.99032497933854102</c:v>
                </c:pt>
                <c:pt idx="96263">
                  <c:v>0.98840946411374997</c:v>
                </c:pt>
                <c:pt idx="96264">
                  <c:v>0.99001697583870596</c:v>
                </c:pt>
                <c:pt idx="96265">
                  <c:v>0.99282716533059701</c:v>
                </c:pt>
                <c:pt idx="96266">
                  <c:v>0.99393006796863004</c:v>
                </c:pt>
                <c:pt idx="96267">
                  <c:v>0.98697780021825199</c:v>
                </c:pt>
                <c:pt idx="96268">
                  <c:v>0.992221714519679</c:v>
                </c:pt>
                <c:pt idx="96269">
                  <c:v>0.99209854563231203</c:v>
                </c:pt>
                <c:pt idx="96270">
                  <c:v>0.99275804922734401</c:v>
                </c:pt>
                <c:pt idx="96271">
                  <c:v>0.99074294154971598</c:v>
                </c:pt>
                <c:pt idx="96272">
                  <c:v>0.99033376639653803</c:v>
                </c:pt>
                <c:pt idx="96273">
                  <c:v>0.98833027807596097</c:v>
                </c:pt>
                <c:pt idx="96274">
                  <c:v>0.993216495704911</c:v>
                </c:pt>
                <c:pt idx="96275">
                  <c:v>0.99197157725487495</c:v>
                </c:pt>
                <c:pt idx="96276">
                  <c:v>0.99122856321446495</c:v>
                </c:pt>
                <c:pt idx="96277">
                  <c:v>0.99288090158745002</c:v>
                </c:pt>
                <c:pt idx="96278">
                  <c:v>0.991367698795381</c:v>
                </c:pt>
                <c:pt idx="96279">
                  <c:v>0.98855183007621605</c:v>
                </c:pt>
                <c:pt idx="96280">
                  <c:v>0.98967030959237801</c:v>
                </c:pt>
                <c:pt idx="96281">
                  <c:v>0.98826431127782199</c:v>
                </c:pt>
                <c:pt idx="96282">
                  <c:v>0.991562918794759</c:v>
                </c:pt>
                <c:pt idx="96283">
                  <c:v>0.99445215603137205</c:v>
                </c:pt>
                <c:pt idx="96284">
                  <c:v>0.98937509243493105</c:v>
                </c:pt>
                <c:pt idx="96285">
                  <c:v>0.98706542580487699</c:v>
                </c:pt>
                <c:pt idx="96286">
                  <c:v>0.99234840585082396</c:v>
                </c:pt>
                <c:pt idx="96287">
                  <c:v>0.99296894235934996</c:v>
                </c:pt>
                <c:pt idx="96288">
                  <c:v>0.98835163392249403</c:v>
                </c:pt>
                <c:pt idx="96289">
                  <c:v>0.98870964654497395</c:v>
                </c:pt>
                <c:pt idx="96290">
                  <c:v>0.99010339386308899</c:v>
                </c:pt>
                <c:pt idx="96291">
                  <c:v>0.99001365860325896</c:v>
                </c:pt>
                <c:pt idx="96292">
                  <c:v>0.99003901322781895</c:v>
                </c:pt>
                <c:pt idx="96293">
                  <c:v>0.99061781137362404</c:v>
                </c:pt>
                <c:pt idx="96294">
                  <c:v>0.99190410309127797</c:v>
                </c:pt>
                <c:pt idx="96295">
                  <c:v>0.991115724696355</c:v>
                </c:pt>
                <c:pt idx="96296">
                  <c:v>0.98836995594480503</c:v>
                </c:pt>
                <c:pt idx="96297">
                  <c:v>0.99020894164731699</c:v>
                </c:pt>
                <c:pt idx="96298">
                  <c:v>0.99083557796194399</c:v>
                </c:pt>
                <c:pt idx="96299">
                  <c:v>0.99048326617288796</c:v>
                </c:pt>
                <c:pt idx="96300">
                  <c:v>0.99024043295140496</c:v>
                </c:pt>
                <c:pt idx="96301">
                  <c:v>0.99146051825112902</c:v>
                </c:pt>
                <c:pt idx="96302">
                  <c:v>0.98876860931160604</c:v>
                </c:pt>
                <c:pt idx="96303">
                  <c:v>0.99099210677003802</c:v>
                </c:pt>
                <c:pt idx="96304">
                  <c:v>0.99218900018721601</c:v>
                </c:pt>
                <c:pt idx="96305">
                  <c:v>0.99179460491359495</c:v>
                </c:pt>
                <c:pt idx="96306">
                  <c:v>0.99397640086655903</c:v>
                </c:pt>
                <c:pt idx="96307">
                  <c:v>0.98859591650661904</c:v>
                </c:pt>
                <c:pt idx="96308">
                  <c:v>0.99091659703423496</c:v>
                </c:pt>
                <c:pt idx="96309">
                  <c:v>0.98962793552470596</c:v>
                </c:pt>
                <c:pt idx="96310">
                  <c:v>0.99377250893289704</c:v>
                </c:pt>
                <c:pt idx="96311">
                  <c:v>0.99087858784111604</c:v>
                </c:pt>
                <c:pt idx="96312">
                  <c:v>0.98827068699086296</c:v>
                </c:pt>
                <c:pt idx="96313">
                  <c:v>0.99426900016697295</c:v>
                </c:pt>
                <c:pt idx="96314">
                  <c:v>0.99030283557023602</c:v>
                </c:pt>
                <c:pt idx="96315">
                  <c:v>0.99012120300165996</c:v>
                </c:pt>
                <c:pt idx="96316">
                  <c:v>0.98874614220074997</c:v>
                </c:pt>
                <c:pt idx="96317">
                  <c:v>0.99268681866174102</c:v>
                </c:pt>
                <c:pt idx="96318">
                  <c:v>0.99044053240343</c:v>
                </c:pt>
                <c:pt idx="96319">
                  <c:v>0.98697104364185695</c:v>
                </c:pt>
                <c:pt idx="96320">
                  <c:v>0.99086301881156402</c:v>
                </c:pt>
                <c:pt idx="96321">
                  <c:v>0.99267775282725701</c:v>
                </c:pt>
                <c:pt idx="96322">
                  <c:v>0.98788623519927299</c:v>
                </c:pt>
                <c:pt idx="96323">
                  <c:v>0.991247413389301</c:v>
                </c:pt>
                <c:pt idx="96324">
                  <c:v>0.98655709817951998</c:v>
                </c:pt>
                <c:pt idx="96325">
                  <c:v>0.98994203521534696</c:v>
                </c:pt>
                <c:pt idx="96326">
                  <c:v>0.98938576844606196</c:v>
                </c:pt>
                <c:pt idx="96327">
                  <c:v>0.98824069183470598</c:v>
                </c:pt>
                <c:pt idx="96328">
                  <c:v>0.98738886819642302</c:v>
                </c:pt>
                <c:pt idx="96329">
                  <c:v>0.98581493967109801</c:v>
                </c:pt>
                <c:pt idx="96330">
                  <c:v>0.99102586682134497</c:v>
                </c:pt>
                <c:pt idx="96331">
                  <c:v>0.98773860393368396</c:v>
                </c:pt>
                <c:pt idx="96332">
                  <c:v>0.99129172434002999</c:v>
                </c:pt>
                <c:pt idx="96333">
                  <c:v>0.98911242182855497</c:v>
                </c:pt>
                <c:pt idx="96334">
                  <c:v>0.99004801931979203</c:v>
                </c:pt>
                <c:pt idx="96335">
                  <c:v>0.99165603795703205</c:v>
                </c:pt>
                <c:pt idx="96336">
                  <c:v>0.98880085501943304</c:v>
                </c:pt>
                <c:pt idx="96337">
                  <c:v>0.99292154525793197</c:v>
                </c:pt>
                <c:pt idx="96338">
                  <c:v>0.99137735499348001</c:v>
                </c:pt>
                <c:pt idx="96339">
                  <c:v>0.99294485472608196</c:v>
                </c:pt>
                <c:pt idx="96340">
                  <c:v>0.98817292879777696</c:v>
                </c:pt>
                <c:pt idx="96341">
                  <c:v>0.99071657252253098</c:v>
                </c:pt>
                <c:pt idx="96342">
                  <c:v>0.992207862039026</c:v>
                </c:pt>
                <c:pt idx="96343">
                  <c:v>0.99067756285695896</c:v>
                </c:pt>
                <c:pt idx="96344">
                  <c:v>0.98671630215212902</c:v>
                </c:pt>
                <c:pt idx="96345">
                  <c:v>0.992471659608125</c:v>
                </c:pt>
                <c:pt idx="96346">
                  <c:v>0.98798193273976698</c:v>
                </c:pt>
                <c:pt idx="96347">
                  <c:v>0.98959410862004504</c:v>
                </c:pt>
                <c:pt idx="96348">
                  <c:v>0.99319800607721298</c:v>
                </c:pt>
                <c:pt idx="96349">
                  <c:v>0.98739966570031801</c:v>
                </c:pt>
                <c:pt idx="96350">
                  <c:v>0.99148648909320203</c:v>
                </c:pt>
                <c:pt idx="96351">
                  <c:v>0.98803392977148796</c:v>
                </c:pt>
                <c:pt idx="96352">
                  <c:v>0.98960607249841503</c:v>
                </c:pt>
                <c:pt idx="96353">
                  <c:v>0.99326678841006799</c:v>
                </c:pt>
                <c:pt idx="96354">
                  <c:v>0.98766730860404295</c:v>
                </c:pt>
                <c:pt idx="96355">
                  <c:v>0.99198516844320395</c:v>
                </c:pt>
                <c:pt idx="96356">
                  <c:v>0.988591722443801</c:v>
                </c:pt>
                <c:pt idx="96357">
                  <c:v>0.98661981610317995</c:v>
                </c:pt>
                <c:pt idx="96358">
                  <c:v>0.99442813288049403</c:v>
                </c:pt>
                <c:pt idx="96359">
                  <c:v>0.98900318878994298</c:v>
                </c:pt>
                <c:pt idx="96360">
                  <c:v>0.989731344345957</c:v>
                </c:pt>
                <c:pt idx="96361">
                  <c:v>0.99117460128831902</c:v>
                </c:pt>
                <c:pt idx="96362">
                  <c:v>0.99322159463635495</c:v>
                </c:pt>
                <c:pt idx="96363">
                  <c:v>0.98803902096218099</c:v>
                </c:pt>
                <c:pt idx="96364">
                  <c:v>0.98773745775366095</c:v>
                </c:pt>
                <c:pt idx="96365">
                  <c:v>0.99044285947739397</c:v>
                </c:pt>
                <c:pt idx="96366">
                  <c:v>0.991472388989183</c:v>
                </c:pt>
                <c:pt idx="96367">
                  <c:v>0.99132430478312406</c:v>
                </c:pt>
                <c:pt idx="96368">
                  <c:v>0.989225311405172</c:v>
                </c:pt>
                <c:pt idx="96369">
                  <c:v>0.98718022147075501</c:v>
                </c:pt>
                <c:pt idx="96370">
                  <c:v>0.99058266631778602</c:v>
                </c:pt>
                <c:pt idx="96371">
                  <c:v>0.99118851109141803</c:v>
                </c:pt>
                <c:pt idx="96372">
                  <c:v>0.98837063601993203</c:v>
                </c:pt>
                <c:pt idx="96373">
                  <c:v>0.98836585186917703</c:v>
                </c:pt>
                <c:pt idx="96374">
                  <c:v>0.99093790153956796</c:v>
                </c:pt>
                <c:pt idx="96375">
                  <c:v>0.98789375106625799</c:v>
                </c:pt>
                <c:pt idx="96376">
                  <c:v>0.99212724832132804</c:v>
                </c:pt>
                <c:pt idx="96377">
                  <c:v>0.98847284895773102</c:v>
                </c:pt>
                <c:pt idx="96378">
                  <c:v>0.98773539151870604</c:v>
                </c:pt>
                <c:pt idx="96379">
                  <c:v>0.98876483840283702</c:v>
                </c:pt>
                <c:pt idx="96380">
                  <c:v>0.99156525404458695</c:v>
                </c:pt>
                <c:pt idx="96381">
                  <c:v>0.99090747782278699</c:v>
                </c:pt>
                <c:pt idx="96382">
                  <c:v>0.98998561928014694</c:v>
                </c:pt>
                <c:pt idx="96383">
                  <c:v>0.99314758874827902</c:v>
                </c:pt>
                <c:pt idx="96384">
                  <c:v>0.98792498518506</c:v>
                </c:pt>
                <c:pt idx="96385">
                  <c:v>0.98864284447074202</c:v>
                </c:pt>
                <c:pt idx="96386">
                  <c:v>0.99022729842059898</c:v>
                </c:pt>
                <c:pt idx="96387">
                  <c:v>0.98938928763096901</c:v>
                </c:pt>
                <c:pt idx="96388">
                  <c:v>0.98786412733345397</c:v>
                </c:pt>
                <c:pt idx="96389">
                  <c:v>0.99177443395877896</c:v>
                </c:pt>
                <c:pt idx="96390">
                  <c:v>0.99150854430777902</c:v>
                </c:pt>
                <c:pt idx="96391">
                  <c:v>0.98848546602103204</c:v>
                </c:pt>
                <c:pt idx="96392">
                  <c:v>0.98963190742910501</c:v>
                </c:pt>
                <c:pt idx="96393">
                  <c:v>0.99060088134487601</c:v>
                </c:pt>
                <c:pt idx="96394">
                  <c:v>0.99265332170088405</c:v>
                </c:pt>
                <c:pt idx="96395">
                  <c:v>0.98888884497315399</c:v>
                </c:pt>
                <c:pt idx="96396">
                  <c:v>0.99323491274949605</c:v>
                </c:pt>
                <c:pt idx="96397">
                  <c:v>0.99307188542752101</c:v>
                </c:pt>
                <c:pt idx="96398">
                  <c:v>0.99304762455107598</c:v>
                </c:pt>
                <c:pt idx="96399">
                  <c:v>0.99077397080030205</c:v>
                </c:pt>
                <c:pt idx="96400">
                  <c:v>0.99104761234680205</c:v>
                </c:pt>
                <c:pt idx="96401">
                  <c:v>0.98981357133617698</c:v>
                </c:pt>
                <c:pt idx="96402">
                  <c:v>0.99165445321981505</c:v>
                </c:pt>
                <c:pt idx="96403">
                  <c:v>0.98882006609672102</c:v>
                </c:pt>
                <c:pt idx="96404">
                  <c:v>0.989532149088171</c:v>
                </c:pt>
                <c:pt idx="96405">
                  <c:v>0.99071036144457003</c:v>
                </c:pt>
                <c:pt idx="96406">
                  <c:v>0.992257000693749</c:v>
                </c:pt>
                <c:pt idx="96407">
                  <c:v>0.985697808776691</c:v>
                </c:pt>
                <c:pt idx="96408">
                  <c:v>0.99030348372613897</c:v>
                </c:pt>
                <c:pt idx="96409">
                  <c:v>0.99323530139259297</c:v>
                </c:pt>
                <c:pt idx="96410">
                  <c:v>0.98729875172571802</c:v>
                </c:pt>
                <c:pt idx="96411">
                  <c:v>0.99266432574341701</c:v>
                </c:pt>
                <c:pt idx="96412">
                  <c:v>0.99070338073368103</c:v>
                </c:pt>
                <c:pt idx="96413">
                  <c:v>0.98874453221143899</c:v>
                </c:pt>
                <c:pt idx="96414">
                  <c:v>0.98732727203061899</c:v>
                </c:pt>
                <c:pt idx="96415">
                  <c:v>0.99303088180674304</c:v>
                </c:pt>
                <c:pt idx="96416">
                  <c:v>0.99075662024818001</c:v>
                </c:pt>
                <c:pt idx="96417">
                  <c:v>0.99189506017153495</c:v>
                </c:pt>
                <c:pt idx="96418">
                  <c:v>0.987340414508596</c:v>
                </c:pt>
                <c:pt idx="96419">
                  <c:v>0.991543782313559</c:v>
                </c:pt>
                <c:pt idx="96420">
                  <c:v>0.98888907199435006</c:v>
                </c:pt>
                <c:pt idx="96421">
                  <c:v>0.99243710441613397</c:v>
                </c:pt>
                <c:pt idx="96422">
                  <c:v>0.99233497571901197</c:v>
                </c:pt>
                <c:pt idx="96423">
                  <c:v>0.98526232148620096</c:v>
                </c:pt>
                <c:pt idx="96424">
                  <c:v>0.99262315851276395</c:v>
                </c:pt>
                <c:pt idx="96425">
                  <c:v>0.98777587734023897</c:v>
                </c:pt>
                <c:pt idx="96426">
                  <c:v>0.98887050284370304</c:v>
                </c:pt>
                <c:pt idx="96427">
                  <c:v>0.98776331467433098</c:v>
                </c:pt>
                <c:pt idx="96428">
                  <c:v>0.99090486474976802</c:v>
                </c:pt>
                <c:pt idx="96429">
                  <c:v>0.98945975548179899</c:v>
                </c:pt>
                <c:pt idx="96430">
                  <c:v>0.98882178575030499</c:v>
                </c:pt>
                <c:pt idx="96431">
                  <c:v>0.99018254323395105</c:v>
                </c:pt>
                <c:pt idx="96432">
                  <c:v>0.98879835343849698</c:v>
                </c:pt>
                <c:pt idx="96433">
                  <c:v>0.99198355624316104</c:v>
                </c:pt>
                <c:pt idx="96434">
                  <c:v>0.99115701285709501</c:v>
                </c:pt>
                <c:pt idx="96435">
                  <c:v>0.98833067601265701</c:v>
                </c:pt>
                <c:pt idx="96436">
                  <c:v>0.98888165449455501</c:v>
                </c:pt>
                <c:pt idx="96437">
                  <c:v>0.98782545575894998</c:v>
                </c:pt>
                <c:pt idx="96438">
                  <c:v>0.99185009305555505</c:v>
                </c:pt>
                <c:pt idx="96439">
                  <c:v>0.99361121142420605</c:v>
                </c:pt>
                <c:pt idx="96440">
                  <c:v>0.98936587408580401</c:v>
                </c:pt>
                <c:pt idx="96441">
                  <c:v>0.988589929823393</c:v>
                </c:pt>
                <c:pt idx="96442">
                  <c:v>0.98953046358335495</c:v>
                </c:pt>
                <c:pt idx="96443">
                  <c:v>0.99115175470633399</c:v>
                </c:pt>
                <c:pt idx="96444">
                  <c:v>0.99257955922460595</c:v>
                </c:pt>
                <c:pt idx="96445">
                  <c:v>0.99017169591330001</c:v>
                </c:pt>
                <c:pt idx="96446">
                  <c:v>0.98792813552703795</c:v>
                </c:pt>
                <c:pt idx="96447">
                  <c:v>0.99013683911748196</c:v>
                </c:pt>
                <c:pt idx="96448">
                  <c:v>0.98998814248895195</c:v>
                </c:pt>
                <c:pt idx="96449">
                  <c:v>0.989853535904749</c:v>
                </c:pt>
                <c:pt idx="96450">
                  <c:v>0.99138204886229497</c:v>
                </c:pt>
                <c:pt idx="96451">
                  <c:v>0.99025102472830095</c:v>
                </c:pt>
                <c:pt idx="96452">
                  <c:v>0.99095597471888397</c:v>
                </c:pt>
                <c:pt idx="96453">
                  <c:v>0.98958758181832296</c:v>
                </c:pt>
                <c:pt idx="96454">
                  <c:v>0.99212668873208698</c:v>
                </c:pt>
                <c:pt idx="96455">
                  <c:v>0.98995979074274398</c:v>
                </c:pt>
                <c:pt idx="96456">
                  <c:v>0.98868767908782196</c:v>
                </c:pt>
                <c:pt idx="96457">
                  <c:v>0.99117026453274704</c:v>
                </c:pt>
                <c:pt idx="96458">
                  <c:v>0.98947467696248204</c:v>
                </c:pt>
                <c:pt idx="96459">
                  <c:v>0.99377415975441996</c:v>
                </c:pt>
                <c:pt idx="96460">
                  <c:v>0.98957745696836397</c:v>
                </c:pt>
                <c:pt idx="96461">
                  <c:v>0.99196871062245995</c:v>
                </c:pt>
                <c:pt idx="96462">
                  <c:v>0.98684235385858099</c:v>
                </c:pt>
                <c:pt idx="96463">
                  <c:v>0.99101396607528802</c:v>
                </c:pt>
                <c:pt idx="96464">
                  <c:v>0.98869360992973698</c:v>
                </c:pt>
                <c:pt idx="96465">
                  <c:v>0.98984425067616</c:v>
                </c:pt>
                <c:pt idx="96466">
                  <c:v>0.98952279076768901</c:v>
                </c:pt>
                <c:pt idx="96467">
                  <c:v>0.98960137955511496</c:v>
                </c:pt>
                <c:pt idx="96468">
                  <c:v>0.98927035056061396</c:v>
                </c:pt>
                <c:pt idx="96469">
                  <c:v>0.98963333216343596</c:v>
                </c:pt>
                <c:pt idx="96470">
                  <c:v>0.99368491543035498</c:v>
                </c:pt>
                <c:pt idx="96471">
                  <c:v>0.98823311110039003</c:v>
                </c:pt>
                <c:pt idx="96472">
                  <c:v>0.99375578669261</c:v>
                </c:pt>
                <c:pt idx="96473">
                  <c:v>0.99011311921376299</c:v>
                </c:pt>
                <c:pt idx="96474">
                  <c:v>0.98705150895071703</c:v>
                </c:pt>
                <c:pt idx="96475">
                  <c:v>0.99242593950897995</c:v>
                </c:pt>
                <c:pt idx="96476">
                  <c:v>0.99096222240999998</c:v>
                </c:pt>
                <c:pt idx="96477">
                  <c:v>0.99450917609355605</c:v>
                </c:pt>
                <c:pt idx="96478">
                  <c:v>0.99102270468379705</c:v>
                </c:pt>
                <c:pt idx="96479">
                  <c:v>0.99042301901063701</c:v>
                </c:pt>
                <c:pt idx="96480">
                  <c:v>0.99221125509569796</c:v>
                </c:pt>
                <c:pt idx="96481">
                  <c:v>0.991305265047704</c:v>
                </c:pt>
                <c:pt idx="96482">
                  <c:v>0.99227419810932804</c:v>
                </c:pt>
                <c:pt idx="96483">
                  <c:v>0.98890071232298304</c:v>
                </c:pt>
                <c:pt idx="96484">
                  <c:v>0.98930305595991497</c:v>
                </c:pt>
                <c:pt idx="96485">
                  <c:v>0.98952598333251995</c:v>
                </c:pt>
                <c:pt idx="96486">
                  <c:v>0.98764065584451699</c:v>
                </c:pt>
                <c:pt idx="96487">
                  <c:v>0.98999054772508399</c:v>
                </c:pt>
                <c:pt idx="96488">
                  <c:v>0.99293334578804804</c:v>
                </c:pt>
                <c:pt idx="96489">
                  <c:v>0.992570281673118</c:v>
                </c:pt>
                <c:pt idx="96490">
                  <c:v>0.98695524042661298</c:v>
                </c:pt>
                <c:pt idx="96491">
                  <c:v>0.99255855882378596</c:v>
                </c:pt>
                <c:pt idx="96492">
                  <c:v>0.99112828853833501</c:v>
                </c:pt>
                <c:pt idx="96493">
                  <c:v>0.99063699345139999</c:v>
                </c:pt>
                <c:pt idx="96494">
                  <c:v>0.99042028614043798</c:v>
                </c:pt>
                <c:pt idx="96495">
                  <c:v>0.99169923482044697</c:v>
                </c:pt>
                <c:pt idx="96496">
                  <c:v>0.98957719906420305</c:v>
                </c:pt>
                <c:pt idx="96497">
                  <c:v>0.99067003023433498</c:v>
                </c:pt>
                <c:pt idx="96498">
                  <c:v>0.98873833534494004</c:v>
                </c:pt>
                <c:pt idx="96499">
                  <c:v>0.99196488474945699</c:v>
                </c:pt>
                <c:pt idx="96500">
                  <c:v>0.99023368225784503</c:v>
                </c:pt>
                <c:pt idx="96501">
                  <c:v>0.99409620654272701</c:v>
                </c:pt>
                <c:pt idx="96502">
                  <c:v>0.98823154496406596</c:v>
                </c:pt>
                <c:pt idx="96503">
                  <c:v>0.99054852076264899</c:v>
                </c:pt>
                <c:pt idx="96504">
                  <c:v>0.98811500506976702</c:v>
                </c:pt>
                <c:pt idx="96505">
                  <c:v>0.99108715243151602</c:v>
                </c:pt>
                <c:pt idx="96506">
                  <c:v>0.989421494560357</c:v>
                </c:pt>
                <c:pt idx="96507">
                  <c:v>0.99412975176090101</c:v>
                </c:pt>
                <c:pt idx="96508">
                  <c:v>0.98819575018216599</c:v>
                </c:pt>
                <c:pt idx="96509">
                  <c:v>0.98982619958133999</c:v>
                </c:pt>
                <c:pt idx="96510">
                  <c:v>0.98725874195489904</c:v>
                </c:pt>
                <c:pt idx="96511">
                  <c:v>0.990586457583846</c:v>
                </c:pt>
                <c:pt idx="96512">
                  <c:v>0.98747720202647804</c:v>
                </c:pt>
                <c:pt idx="96513">
                  <c:v>0.987554302188271</c:v>
                </c:pt>
                <c:pt idx="96514">
                  <c:v>0.99168408174178102</c:v>
                </c:pt>
                <c:pt idx="96515">
                  <c:v>0.99255058505928895</c:v>
                </c:pt>
                <c:pt idx="96516">
                  <c:v>0.98947553698266499</c:v>
                </c:pt>
                <c:pt idx="96517">
                  <c:v>0.99030180231079801</c:v>
                </c:pt>
                <c:pt idx="96518">
                  <c:v>0.99346680744926097</c:v>
                </c:pt>
                <c:pt idx="96519">
                  <c:v>0.98586567565457295</c:v>
                </c:pt>
                <c:pt idx="96520">
                  <c:v>0.98985414058326404</c:v>
                </c:pt>
                <c:pt idx="96521">
                  <c:v>0.990728782455088</c:v>
                </c:pt>
                <c:pt idx="96522">
                  <c:v>0.98811853958039397</c:v>
                </c:pt>
                <c:pt idx="96523">
                  <c:v>0.987820467690673</c:v>
                </c:pt>
                <c:pt idx="96524">
                  <c:v>0.99330201063564405</c:v>
                </c:pt>
                <c:pt idx="96525">
                  <c:v>0.98912840858451001</c:v>
                </c:pt>
                <c:pt idx="96526">
                  <c:v>0.99298947933183901</c:v>
                </c:pt>
                <c:pt idx="96527">
                  <c:v>0.99221746460740401</c:v>
                </c:pt>
                <c:pt idx="96528">
                  <c:v>0.98669291367247203</c:v>
                </c:pt>
                <c:pt idx="96529">
                  <c:v>0.99259050569614804</c:v>
                </c:pt>
                <c:pt idx="96530">
                  <c:v>0.991588536051207</c:v>
                </c:pt>
                <c:pt idx="96531">
                  <c:v>0.99051979207177798</c:v>
                </c:pt>
                <c:pt idx="96532">
                  <c:v>0.98848129100432502</c:v>
                </c:pt>
                <c:pt idx="96533">
                  <c:v>0.99235983190932398</c:v>
                </c:pt>
                <c:pt idx="96534">
                  <c:v>0.98920504976783097</c:v>
                </c:pt>
                <c:pt idx="96535">
                  <c:v>0.98997305455258</c:v>
                </c:pt>
                <c:pt idx="96536">
                  <c:v>0.99028827137370701</c:v>
                </c:pt>
                <c:pt idx="96537">
                  <c:v>0.98847439008693205</c:v>
                </c:pt>
                <c:pt idx="96538">
                  <c:v>0.99019324325420199</c:v>
                </c:pt>
                <c:pt idx="96539">
                  <c:v>0.99155588494587199</c:v>
                </c:pt>
                <c:pt idx="96540">
                  <c:v>0.99263157681312597</c:v>
                </c:pt>
                <c:pt idx="96541">
                  <c:v>0.99059590660001295</c:v>
                </c:pt>
                <c:pt idx="96542">
                  <c:v>0.99249612007064303</c:v>
                </c:pt>
                <c:pt idx="96543">
                  <c:v>0.99233818028490794</c:v>
                </c:pt>
                <c:pt idx="96544">
                  <c:v>0.99441541615342399</c:v>
                </c:pt>
                <c:pt idx="96545">
                  <c:v>0.98693541483194702</c:v>
                </c:pt>
                <c:pt idx="96546">
                  <c:v>0.98992825884311497</c:v>
                </c:pt>
                <c:pt idx="96547">
                  <c:v>0.99306586219012405</c:v>
                </c:pt>
                <c:pt idx="96548">
                  <c:v>0.99064981262104901</c:v>
                </c:pt>
                <c:pt idx="96549">
                  <c:v>0.98830686427738601</c:v>
                </c:pt>
                <c:pt idx="96550">
                  <c:v>0.98750809364297198</c:v>
                </c:pt>
                <c:pt idx="96551">
                  <c:v>0.99066538480398603</c:v>
                </c:pt>
                <c:pt idx="96552">
                  <c:v>0.98642793128820305</c:v>
                </c:pt>
                <c:pt idx="96553">
                  <c:v>0.99076355363078195</c:v>
                </c:pt>
                <c:pt idx="96554">
                  <c:v>0.98715854600101205</c:v>
                </c:pt>
                <c:pt idx="96555">
                  <c:v>0.99239285504064301</c:v>
                </c:pt>
                <c:pt idx="96556">
                  <c:v>0.98694490974034799</c:v>
                </c:pt>
                <c:pt idx="96557">
                  <c:v>0.98803516665155999</c:v>
                </c:pt>
                <c:pt idx="96558">
                  <c:v>0.98814971159503595</c:v>
                </c:pt>
                <c:pt idx="96559">
                  <c:v>0.98696640013617898</c:v>
                </c:pt>
                <c:pt idx="96560">
                  <c:v>0.990476956053853</c:v>
                </c:pt>
                <c:pt idx="96561">
                  <c:v>0.98763175013386695</c:v>
                </c:pt>
                <c:pt idx="96562">
                  <c:v>0.98800259019956604</c:v>
                </c:pt>
                <c:pt idx="96563">
                  <c:v>0.99237793392985196</c:v>
                </c:pt>
                <c:pt idx="96564">
                  <c:v>0.98999115333863696</c:v>
                </c:pt>
                <c:pt idx="96565">
                  <c:v>0.992708606698669</c:v>
                </c:pt>
                <c:pt idx="96566">
                  <c:v>0.99344063804147797</c:v>
                </c:pt>
                <c:pt idx="96567">
                  <c:v>0.98766110233859705</c:v>
                </c:pt>
                <c:pt idx="96568">
                  <c:v>0.99076384981557297</c:v>
                </c:pt>
                <c:pt idx="96569">
                  <c:v>0.98724018064344299</c:v>
                </c:pt>
                <c:pt idx="96570">
                  <c:v>0.98810740893513604</c:v>
                </c:pt>
                <c:pt idx="96571">
                  <c:v>0.99202962498094704</c:v>
                </c:pt>
                <c:pt idx="96572">
                  <c:v>0.98884365251225204</c:v>
                </c:pt>
                <c:pt idx="96573">
                  <c:v>0.98850726082039897</c:v>
                </c:pt>
                <c:pt idx="96574">
                  <c:v>0.98870780382336299</c:v>
                </c:pt>
                <c:pt idx="96575">
                  <c:v>0.99119246059005195</c:v>
                </c:pt>
                <c:pt idx="96576">
                  <c:v>0.985374978429298</c:v>
                </c:pt>
                <c:pt idx="96577">
                  <c:v>0.99445395340450504</c:v>
                </c:pt>
                <c:pt idx="96578">
                  <c:v>0.98791777660598701</c:v>
                </c:pt>
                <c:pt idx="96579">
                  <c:v>0.98884279919069595</c:v>
                </c:pt>
                <c:pt idx="96580">
                  <c:v>0.99208227625204204</c:v>
                </c:pt>
                <c:pt idx="96581">
                  <c:v>0.98686881115804204</c:v>
                </c:pt>
                <c:pt idx="96582">
                  <c:v>0.99097149937914597</c:v>
                </c:pt>
                <c:pt idx="96583">
                  <c:v>0.98899742501050503</c:v>
                </c:pt>
                <c:pt idx="96584">
                  <c:v>0.991217659144351</c:v>
                </c:pt>
                <c:pt idx="96585">
                  <c:v>0.98680492461535896</c:v>
                </c:pt>
                <c:pt idx="96586">
                  <c:v>0.98934587720727796</c:v>
                </c:pt>
                <c:pt idx="96587">
                  <c:v>0.99115540870973995</c:v>
                </c:pt>
                <c:pt idx="96588">
                  <c:v>0.990076372487664</c:v>
                </c:pt>
                <c:pt idx="96589">
                  <c:v>0.99075522528341398</c:v>
                </c:pt>
                <c:pt idx="96590">
                  <c:v>0.98845743492489802</c:v>
                </c:pt>
                <c:pt idx="96591">
                  <c:v>0.99082213212131898</c:v>
                </c:pt>
                <c:pt idx="96592">
                  <c:v>0.99116230869565602</c:v>
                </c:pt>
                <c:pt idx="96593">
                  <c:v>0.99004970529521796</c:v>
                </c:pt>
                <c:pt idx="96594">
                  <c:v>0.98810566835926295</c:v>
                </c:pt>
                <c:pt idx="96595">
                  <c:v>0.99122406912707695</c:v>
                </c:pt>
                <c:pt idx="96596">
                  <c:v>0.992941324459647</c:v>
                </c:pt>
                <c:pt idx="96597">
                  <c:v>0.98712042782908904</c:v>
                </c:pt>
                <c:pt idx="96598">
                  <c:v>0.99294526588137999</c:v>
                </c:pt>
                <c:pt idx="96599">
                  <c:v>0.98977796535568396</c:v>
                </c:pt>
                <c:pt idx="96600">
                  <c:v>0.99095156117685501</c:v>
                </c:pt>
                <c:pt idx="96601">
                  <c:v>0.98942279022115798</c:v>
                </c:pt>
                <c:pt idx="96602">
                  <c:v>0.99270792991002998</c:v>
                </c:pt>
                <c:pt idx="96603">
                  <c:v>0.99233968618017698</c:v>
                </c:pt>
                <c:pt idx="96604">
                  <c:v>0.99263548831126602</c:v>
                </c:pt>
                <c:pt idx="96605">
                  <c:v>0.99141032824084996</c:v>
                </c:pt>
                <c:pt idx="96606">
                  <c:v>0.99109678157291903</c:v>
                </c:pt>
                <c:pt idx="96607">
                  <c:v>0.99156492192869095</c:v>
                </c:pt>
                <c:pt idx="96608">
                  <c:v>0.99173452068354395</c:v>
                </c:pt>
                <c:pt idx="96609">
                  <c:v>0.98947120960520496</c:v>
                </c:pt>
                <c:pt idx="96610">
                  <c:v>0.99332516521034697</c:v>
                </c:pt>
                <c:pt idx="96611">
                  <c:v>0.99460827065546198</c:v>
                </c:pt>
                <c:pt idx="96612">
                  <c:v>0.99143814305058098</c:v>
                </c:pt>
                <c:pt idx="96613">
                  <c:v>0.99133203805021297</c:v>
                </c:pt>
                <c:pt idx="96614">
                  <c:v>0.99280906038064198</c:v>
                </c:pt>
                <c:pt idx="96615">
                  <c:v>0.99099391276773097</c:v>
                </c:pt>
                <c:pt idx="96616">
                  <c:v>0.98975672803937498</c:v>
                </c:pt>
                <c:pt idx="96617">
                  <c:v>0.98984368757141705</c:v>
                </c:pt>
                <c:pt idx="96618">
                  <c:v>0.99118793531691196</c:v>
                </c:pt>
                <c:pt idx="96619">
                  <c:v>0.99190815167278601</c:v>
                </c:pt>
                <c:pt idx="96620">
                  <c:v>0.99379847741140603</c:v>
                </c:pt>
                <c:pt idx="96621">
                  <c:v>0.99097800405513503</c:v>
                </c:pt>
                <c:pt idx="96622">
                  <c:v>0.98964405929944099</c:v>
                </c:pt>
                <c:pt idx="96623">
                  <c:v>0.98811031620490497</c:v>
                </c:pt>
                <c:pt idx="96624">
                  <c:v>0.98871057595946898</c:v>
                </c:pt>
                <c:pt idx="96625">
                  <c:v>0.99112064691026203</c:v>
                </c:pt>
                <c:pt idx="96626">
                  <c:v>0.98948849221153401</c:v>
                </c:pt>
                <c:pt idx="96627">
                  <c:v>0.99298304626775102</c:v>
                </c:pt>
                <c:pt idx="96628">
                  <c:v>0.99436766746448102</c:v>
                </c:pt>
                <c:pt idx="96629">
                  <c:v>0.98596975498362904</c:v>
                </c:pt>
                <c:pt idx="96630">
                  <c:v>0.98936170909703702</c:v>
                </c:pt>
                <c:pt idx="96631">
                  <c:v>0.99188067959451398</c:v>
                </c:pt>
                <c:pt idx="96632">
                  <c:v>0.98920571216833397</c:v>
                </c:pt>
                <c:pt idx="96633">
                  <c:v>0.98891721641999697</c:v>
                </c:pt>
                <c:pt idx="96634">
                  <c:v>0.99060379215039196</c:v>
                </c:pt>
                <c:pt idx="96635">
                  <c:v>0.98748697474110503</c:v>
                </c:pt>
                <c:pt idx="96636">
                  <c:v>0.98978457400275699</c:v>
                </c:pt>
                <c:pt idx="96637">
                  <c:v>0.992049109573092</c:v>
                </c:pt>
                <c:pt idx="96638">
                  <c:v>0.99274610981328504</c:v>
                </c:pt>
                <c:pt idx="96639">
                  <c:v>0.993692495366721</c:v>
                </c:pt>
                <c:pt idx="96640">
                  <c:v>0.989326131458379</c:v>
                </c:pt>
                <c:pt idx="96641">
                  <c:v>0.99225953969889202</c:v>
                </c:pt>
                <c:pt idx="96642">
                  <c:v>0.99337483115701097</c:v>
                </c:pt>
                <c:pt idx="96643">
                  <c:v>0.98748961331853802</c:v>
                </c:pt>
                <c:pt idx="96644">
                  <c:v>0.98644280240249504</c:v>
                </c:pt>
                <c:pt idx="96645">
                  <c:v>0.99119534106708496</c:v>
                </c:pt>
                <c:pt idx="96646">
                  <c:v>0.99265968731619503</c:v>
                </c:pt>
                <c:pt idx="96647">
                  <c:v>0.99099597137131001</c:v>
                </c:pt>
                <c:pt idx="96648">
                  <c:v>0.99048095863694197</c:v>
                </c:pt>
                <c:pt idx="96649">
                  <c:v>0.98899925203331795</c:v>
                </c:pt>
                <c:pt idx="96650">
                  <c:v>0.99064982852169003</c:v>
                </c:pt>
                <c:pt idx="96651">
                  <c:v>0.98792582640181503</c:v>
                </c:pt>
                <c:pt idx="96652">
                  <c:v>0.993403210525311</c:v>
                </c:pt>
                <c:pt idx="96653">
                  <c:v>0.98742536307773399</c:v>
                </c:pt>
                <c:pt idx="96654">
                  <c:v>0.98964496378294597</c:v>
                </c:pt>
                <c:pt idx="96655">
                  <c:v>0.99027371718609702</c:v>
                </c:pt>
                <c:pt idx="96656">
                  <c:v>0.98937178749307997</c:v>
                </c:pt>
                <c:pt idx="96657">
                  <c:v>0.99207492670830599</c:v>
                </c:pt>
                <c:pt idx="96658">
                  <c:v>0.99260487229744598</c:v>
                </c:pt>
                <c:pt idx="96659">
                  <c:v>0.99382308793201801</c:v>
                </c:pt>
                <c:pt idx="96660">
                  <c:v>0.98716449234237402</c:v>
                </c:pt>
                <c:pt idx="96661">
                  <c:v>0.99180617067313204</c:v>
                </c:pt>
                <c:pt idx="96662">
                  <c:v>0.99171890181618805</c:v>
                </c:pt>
                <c:pt idx="96663">
                  <c:v>0.99193743291897096</c:v>
                </c:pt>
                <c:pt idx="96664">
                  <c:v>0.99446442853721095</c:v>
                </c:pt>
                <c:pt idx="96665">
                  <c:v>0.98773783809996096</c:v>
                </c:pt>
                <c:pt idx="96666">
                  <c:v>0.98734830605940005</c:v>
                </c:pt>
                <c:pt idx="96667">
                  <c:v>0.99088545923591898</c:v>
                </c:pt>
                <c:pt idx="96668">
                  <c:v>0.99150436728715996</c:v>
                </c:pt>
                <c:pt idx="96669">
                  <c:v>0.98954735046455</c:v>
                </c:pt>
                <c:pt idx="96670">
                  <c:v>0.99367427910430395</c:v>
                </c:pt>
                <c:pt idx="96671">
                  <c:v>0.98786126975459698</c:v>
                </c:pt>
                <c:pt idx="96672">
                  <c:v>0.99197979441285</c:v>
                </c:pt>
                <c:pt idx="96673">
                  <c:v>0.98879615633295104</c:v>
                </c:pt>
                <c:pt idx="96674">
                  <c:v>0.99233137753019496</c:v>
                </c:pt>
                <c:pt idx="96675">
                  <c:v>0.99163933381671998</c:v>
                </c:pt>
                <c:pt idx="96676">
                  <c:v>0.98676774657470401</c:v>
                </c:pt>
                <c:pt idx="96677">
                  <c:v>0.99252193911056497</c:v>
                </c:pt>
                <c:pt idx="96678">
                  <c:v>0.99101354048410895</c:v>
                </c:pt>
                <c:pt idx="96679">
                  <c:v>0.99277835664885605</c:v>
                </c:pt>
                <c:pt idx="96680">
                  <c:v>0.98786467204863004</c:v>
                </c:pt>
                <c:pt idx="96681">
                  <c:v>0.98919700206856598</c:v>
                </c:pt>
                <c:pt idx="96682">
                  <c:v>0.98735729099408998</c:v>
                </c:pt>
                <c:pt idx="96683">
                  <c:v>0.98945458921918705</c:v>
                </c:pt>
                <c:pt idx="96684">
                  <c:v>0.98860941155590398</c:v>
                </c:pt>
                <c:pt idx="96685">
                  <c:v>0.98713414540534705</c:v>
                </c:pt>
                <c:pt idx="96686">
                  <c:v>0.99146856933162597</c:v>
                </c:pt>
                <c:pt idx="96687">
                  <c:v>0.99280607996551995</c:v>
                </c:pt>
                <c:pt idx="96688">
                  <c:v>0.99210067422137904</c:v>
                </c:pt>
                <c:pt idx="96689">
                  <c:v>0.99239387191156403</c:v>
                </c:pt>
                <c:pt idx="96690">
                  <c:v>0.98899114873752003</c:v>
                </c:pt>
                <c:pt idx="96691">
                  <c:v>0.99139285601704497</c:v>
                </c:pt>
                <c:pt idx="96692">
                  <c:v>0.99284400531680495</c:v>
                </c:pt>
                <c:pt idx="96693">
                  <c:v>0.99086532313911901</c:v>
                </c:pt>
                <c:pt idx="96694">
                  <c:v>0.98911279710904498</c:v>
                </c:pt>
                <c:pt idx="96695">
                  <c:v>0.99255899475759501</c:v>
                </c:pt>
                <c:pt idx="96696">
                  <c:v>0.99230527812215197</c:v>
                </c:pt>
                <c:pt idx="96697">
                  <c:v>0.993318932770339</c:v>
                </c:pt>
                <c:pt idx="96698">
                  <c:v>0.99086522474106298</c:v>
                </c:pt>
                <c:pt idx="96699">
                  <c:v>0.98813083736084895</c:v>
                </c:pt>
                <c:pt idx="96700">
                  <c:v>0.99153603060658102</c:v>
                </c:pt>
                <c:pt idx="96701">
                  <c:v>0.98786322141982597</c:v>
                </c:pt>
                <c:pt idx="96702">
                  <c:v>0.992518176542315</c:v>
                </c:pt>
                <c:pt idx="96703">
                  <c:v>0.987990042939626</c:v>
                </c:pt>
                <c:pt idx="96704">
                  <c:v>0.99144400919653897</c:v>
                </c:pt>
                <c:pt idx="96705">
                  <c:v>0.98969725175688805</c:v>
                </c:pt>
                <c:pt idx="96706">
                  <c:v>0.99076633659607405</c:v>
                </c:pt>
                <c:pt idx="96707">
                  <c:v>0.99172788329344397</c:v>
                </c:pt>
                <c:pt idx="96708">
                  <c:v>0.99289585977259098</c:v>
                </c:pt>
                <c:pt idx="96709">
                  <c:v>0.99168971812150097</c:v>
                </c:pt>
                <c:pt idx="96710">
                  <c:v>0.98965050554600997</c:v>
                </c:pt>
                <c:pt idx="96711">
                  <c:v>0.98863495474583696</c:v>
                </c:pt>
                <c:pt idx="96712">
                  <c:v>0.98844876489556499</c:v>
                </c:pt>
                <c:pt idx="96713">
                  <c:v>0.99317642140303997</c:v>
                </c:pt>
                <c:pt idx="96714">
                  <c:v>0.98720443620382503</c:v>
                </c:pt>
                <c:pt idx="96715">
                  <c:v>0.99092556717331304</c:v>
                </c:pt>
                <c:pt idx="96716">
                  <c:v>0.988771567631059</c:v>
                </c:pt>
                <c:pt idx="96717">
                  <c:v>0.98960141754108899</c:v>
                </c:pt>
                <c:pt idx="96718">
                  <c:v>0.98704336431629502</c:v>
                </c:pt>
                <c:pt idx="96719">
                  <c:v>0.98777835420548499</c:v>
                </c:pt>
                <c:pt idx="96720">
                  <c:v>0.99219018710574902</c:v>
                </c:pt>
                <c:pt idx="96721">
                  <c:v>0.98802924663604197</c:v>
                </c:pt>
                <c:pt idx="96722">
                  <c:v>0.99176858022835102</c:v>
                </c:pt>
                <c:pt idx="96723">
                  <c:v>0.99028783773648599</c:v>
                </c:pt>
                <c:pt idx="96724">
                  <c:v>0.98889639269046903</c:v>
                </c:pt>
                <c:pt idx="96725">
                  <c:v>0.99153914839452195</c:v>
                </c:pt>
                <c:pt idx="96726">
                  <c:v>0.99213116097325704</c:v>
                </c:pt>
                <c:pt idx="96727">
                  <c:v>0.98920347639823003</c:v>
                </c:pt>
                <c:pt idx="96728">
                  <c:v>0.98774756576398004</c:v>
                </c:pt>
                <c:pt idx="96729">
                  <c:v>0.99014337959938603</c:v>
                </c:pt>
                <c:pt idx="96730">
                  <c:v>0.99294497418713101</c:v>
                </c:pt>
                <c:pt idx="96731">
                  <c:v>0.98721916592391201</c:v>
                </c:pt>
                <c:pt idx="96732">
                  <c:v>0.98983850035114995</c:v>
                </c:pt>
                <c:pt idx="96733">
                  <c:v>0.992027438536074</c:v>
                </c:pt>
                <c:pt idx="96734">
                  <c:v>0.98872487159677103</c:v>
                </c:pt>
                <c:pt idx="96735">
                  <c:v>0.98964485337470198</c:v>
                </c:pt>
                <c:pt idx="96736">
                  <c:v>0.99321170276741499</c:v>
                </c:pt>
                <c:pt idx="96737">
                  <c:v>0.98931313748970395</c:v>
                </c:pt>
                <c:pt idx="96738">
                  <c:v>0.99273320011300104</c:v>
                </c:pt>
                <c:pt idx="96739">
                  <c:v>0.98843747772075496</c:v>
                </c:pt>
                <c:pt idx="96740">
                  <c:v>0.99282970342625398</c:v>
                </c:pt>
                <c:pt idx="96741">
                  <c:v>0.99430326848527795</c:v>
                </c:pt>
                <c:pt idx="96742">
                  <c:v>0.98988305550979405</c:v>
                </c:pt>
                <c:pt idx="96743">
                  <c:v>0.99024122524659197</c:v>
                </c:pt>
                <c:pt idx="96744">
                  <c:v>0.991418055493136</c:v>
                </c:pt>
                <c:pt idx="96745">
                  <c:v>0.99137856356401899</c:v>
                </c:pt>
                <c:pt idx="96746">
                  <c:v>0.98790106440477898</c:v>
                </c:pt>
                <c:pt idx="96747">
                  <c:v>0.98768300176316404</c:v>
                </c:pt>
                <c:pt idx="96748">
                  <c:v>0.98926796646105997</c:v>
                </c:pt>
                <c:pt idx="96749">
                  <c:v>0.99274953983338898</c:v>
                </c:pt>
                <c:pt idx="96750">
                  <c:v>0.98737873402501797</c:v>
                </c:pt>
                <c:pt idx="96751">
                  <c:v>0.99402049049236996</c:v>
                </c:pt>
                <c:pt idx="96752">
                  <c:v>0.99132657748337905</c:v>
                </c:pt>
                <c:pt idx="96753">
                  <c:v>0.99136852825752098</c:v>
                </c:pt>
                <c:pt idx="96754">
                  <c:v>0.99079782481928402</c:v>
                </c:pt>
                <c:pt idx="96755">
                  <c:v>0.99185912043982205</c:v>
                </c:pt>
                <c:pt idx="96756">
                  <c:v>0.98876931663043</c:v>
                </c:pt>
                <c:pt idx="96757">
                  <c:v>0.99269299470212402</c:v>
                </c:pt>
                <c:pt idx="96758">
                  <c:v>0.98994470813483104</c:v>
                </c:pt>
                <c:pt idx="96759">
                  <c:v>0.99182308090093296</c:v>
                </c:pt>
                <c:pt idx="96760">
                  <c:v>0.99170555425879303</c:v>
                </c:pt>
                <c:pt idx="96761">
                  <c:v>0.98787857700861703</c:v>
                </c:pt>
                <c:pt idx="96762">
                  <c:v>0.98941852443561895</c:v>
                </c:pt>
                <c:pt idx="96763">
                  <c:v>0.98763606578353902</c:v>
                </c:pt>
                <c:pt idx="96764">
                  <c:v>0.98633680206919605</c:v>
                </c:pt>
                <c:pt idx="96765">
                  <c:v>0.99329519408847999</c:v>
                </c:pt>
                <c:pt idx="96766">
                  <c:v>0.99178856438600005</c:v>
                </c:pt>
                <c:pt idx="96767">
                  <c:v>0.98741791525043499</c:v>
                </c:pt>
                <c:pt idx="96768">
                  <c:v>0.99338443883138505</c:v>
                </c:pt>
                <c:pt idx="96769">
                  <c:v>0.99037719153305304</c:v>
                </c:pt>
                <c:pt idx="96770">
                  <c:v>0.99290130713132296</c:v>
                </c:pt>
                <c:pt idx="96771">
                  <c:v>0.98980399163919597</c:v>
                </c:pt>
                <c:pt idx="96772">
                  <c:v>0.98898337375235001</c:v>
                </c:pt>
                <c:pt idx="96773">
                  <c:v>0.98889344920089595</c:v>
                </c:pt>
                <c:pt idx="96774">
                  <c:v>0.99200189429802099</c:v>
                </c:pt>
                <c:pt idx="96775">
                  <c:v>0.99000536162285802</c:v>
                </c:pt>
                <c:pt idx="96776">
                  <c:v>0.99258546693429395</c:v>
                </c:pt>
                <c:pt idx="96777">
                  <c:v>0.98773676141586697</c:v>
                </c:pt>
                <c:pt idx="96778">
                  <c:v>0.99145756206923297</c:v>
                </c:pt>
                <c:pt idx="96779">
                  <c:v>0.98973206767293598</c:v>
                </c:pt>
                <c:pt idx="96780">
                  <c:v>0.99015083736948495</c:v>
                </c:pt>
                <c:pt idx="96781">
                  <c:v>0.98650345039838405</c:v>
                </c:pt>
                <c:pt idx="96782">
                  <c:v>0.99178935811600599</c:v>
                </c:pt>
                <c:pt idx="96783">
                  <c:v>0.98821769846538998</c:v>
                </c:pt>
                <c:pt idx="96784">
                  <c:v>0.98751859861564695</c:v>
                </c:pt>
                <c:pt idx="96785">
                  <c:v>0.99168375541097697</c:v>
                </c:pt>
                <c:pt idx="96786">
                  <c:v>0.989381337296102</c:v>
                </c:pt>
                <c:pt idx="96787">
                  <c:v>0.99141989173200495</c:v>
                </c:pt>
                <c:pt idx="96788">
                  <c:v>0.98817714542997304</c:v>
                </c:pt>
                <c:pt idx="96789">
                  <c:v>0.98776894283927696</c:v>
                </c:pt>
                <c:pt idx="96790">
                  <c:v>0.99145280021069804</c:v>
                </c:pt>
                <c:pt idx="96791">
                  <c:v>0.98839736202427997</c:v>
                </c:pt>
                <c:pt idx="96792">
                  <c:v>0.99298709763566995</c:v>
                </c:pt>
                <c:pt idx="96793">
                  <c:v>0.98773293933555295</c:v>
                </c:pt>
                <c:pt idx="96794">
                  <c:v>0.99402839073489502</c:v>
                </c:pt>
                <c:pt idx="96795">
                  <c:v>0.99016800984084596</c:v>
                </c:pt>
                <c:pt idx="96796">
                  <c:v>0.98854832873917697</c:v>
                </c:pt>
                <c:pt idx="96797">
                  <c:v>0.98981499020479002</c:v>
                </c:pt>
                <c:pt idx="96798">
                  <c:v>0.991840733845467</c:v>
                </c:pt>
                <c:pt idx="96799">
                  <c:v>0.99333367574550302</c:v>
                </c:pt>
                <c:pt idx="96800">
                  <c:v>0.99283741095273503</c:v>
                </c:pt>
                <c:pt idx="96801">
                  <c:v>0.98916907723849301</c:v>
                </c:pt>
                <c:pt idx="96802">
                  <c:v>0.98803991910803501</c:v>
                </c:pt>
                <c:pt idx="96803">
                  <c:v>0.99309603470983598</c:v>
                </c:pt>
                <c:pt idx="96804">
                  <c:v>0.98755921531180202</c:v>
                </c:pt>
                <c:pt idx="96805">
                  <c:v>0.99189935240346705</c:v>
                </c:pt>
                <c:pt idx="96806">
                  <c:v>0.99274329642995596</c:v>
                </c:pt>
                <c:pt idx="96807">
                  <c:v>0.99059414267887103</c:v>
                </c:pt>
                <c:pt idx="96808">
                  <c:v>0.98916175999657996</c:v>
                </c:pt>
                <c:pt idx="96809">
                  <c:v>0.99360233954446997</c:v>
                </c:pt>
                <c:pt idx="96810">
                  <c:v>0.98736927183221901</c:v>
                </c:pt>
                <c:pt idx="96811">
                  <c:v>0.99262989305600602</c:v>
                </c:pt>
                <c:pt idx="96812">
                  <c:v>0.98833824126810099</c:v>
                </c:pt>
                <c:pt idx="96813">
                  <c:v>0.98953472253080299</c:v>
                </c:pt>
                <c:pt idx="96814">
                  <c:v>0.98755403246687401</c:v>
                </c:pt>
                <c:pt idx="96815">
                  <c:v>0.99082135724090303</c:v>
                </c:pt>
                <c:pt idx="96816">
                  <c:v>0.99076600815958404</c:v>
                </c:pt>
                <c:pt idx="96817">
                  <c:v>0.99319882428010398</c:v>
                </c:pt>
                <c:pt idx="96818">
                  <c:v>0.98845397144539204</c:v>
                </c:pt>
                <c:pt idx="96819">
                  <c:v>0.99051173045938501</c:v>
                </c:pt>
                <c:pt idx="96820">
                  <c:v>0.98780975241989799</c:v>
                </c:pt>
                <c:pt idx="96821">
                  <c:v>0.99010027600228601</c:v>
                </c:pt>
                <c:pt idx="96822">
                  <c:v>0.98704323471193001</c:v>
                </c:pt>
                <c:pt idx="96823">
                  <c:v>0.98768521253749697</c:v>
                </c:pt>
                <c:pt idx="96824">
                  <c:v>0.99286622978948103</c:v>
                </c:pt>
                <c:pt idx="96825">
                  <c:v>0.99110220833953</c:v>
                </c:pt>
                <c:pt idx="96826">
                  <c:v>0.98637741476929996</c:v>
                </c:pt>
                <c:pt idx="96827">
                  <c:v>0.99243917765937295</c:v>
                </c:pt>
                <c:pt idx="96828">
                  <c:v>0.98969331986281806</c:v>
                </c:pt>
                <c:pt idx="96829">
                  <c:v>0.98831217854571896</c:v>
                </c:pt>
                <c:pt idx="96830">
                  <c:v>0.988264905320968</c:v>
                </c:pt>
                <c:pt idx="96831">
                  <c:v>0.99086017237360202</c:v>
                </c:pt>
                <c:pt idx="96832">
                  <c:v>0.99078331879304304</c:v>
                </c:pt>
                <c:pt idx="96833">
                  <c:v>0.98854534111318704</c:v>
                </c:pt>
                <c:pt idx="96834">
                  <c:v>0.99072331305097905</c:v>
                </c:pt>
                <c:pt idx="96835">
                  <c:v>0.98853656965269798</c:v>
                </c:pt>
                <c:pt idx="96836">
                  <c:v>0.98797722922746101</c:v>
                </c:pt>
                <c:pt idx="96837">
                  <c:v>0.98814001173041599</c:v>
                </c:pt>
                <c:pt idx="96838">
                  <c:v>0.99123570962378105</c:v>
                </c:pt>
                <c:pt idx="96839">
                  <c:v>0.98864936309147999</c:v>
                </c:pt>
                <c:pt idx="96840">
                  <c:v>0.99129973366177004</c:v>
                </c:pt>
                <c:pt idx="96841">
                  <c:v>0.99287993456413703</c:v>
                </c:pt>
                <c:pt idx="96842">
                  <c:v>0.98652759174993199</c:v>
                </c:pt>
                <c:pt idx="96843">
                  <c:v>0.99322227102897198</c:v>
                </c:pt>
                <c:pt idx="96844">
                  <c:v>0.98821804731666096</c:v>
                </c:pt>
                <c:pt idx="96845">
                  <c:v>0.99041678532891197</c:v>
                </c:pt>
                <c:pt idx="96846">
                  <c:v>0.98722659256832401</c:v>
                </c:pt>
                <c:pt idx="96847">
                  <c:v>0.98806358502985503</c:v>
                </c:pt>
                <c:pt idx="96848">
                  <c:v>0.98936704850317703</c:v>
                </c:pt>
                <c:pt idx="96849">
                  <c:v>0.98897341119202598</c:v>
                </c:pt>
                <c:pt idx="96850">
                  <c:v>0.98899926510709402</c:v>
                </c:pt>
                <c:pt idx="96851">
                  <c:v>0.98986901744707201</c:v>
                </c:pt>
                <c:pt idx="96852">
                  <c:v>0.993180380640588</c:v>
                </c:pt>
                <c:pt idx="96853">
                  <c:v>0.98951229344498304</c:v>
                </c:pt>
                <c:pt idx="96854">
                  <c:v>0.99179790616426</c:v>
                </c:pt>
                <c:pt idx="96855">
                  <c:v>0.99303945874114796</c:v>
                </c:pt>
                <c:pt idx="96856">
                  <c:v>0.99218077802539595</c:v>
                </c:pt>
                <c:pt idx="96857">
                  <c:v>0.986499801370881</c:v>
                </c:pt>
                <c:pt idx="96858">
                  <c:v>0.99323587262675395</c:v>
                </c:pt>
                <c:pt idx="96859">
                  <c:v>0.98745993914428798</c:v>
                </c:pt>
                <c:pt idx="96860">
                  <c:v>0.98874266622995999</c:v>
                </c:pt>
                <c:pt idx="96861">
                  <c:v>0.99054038495257102</c:v>
                </c:pt>
                <c:pt idx="96862">
                  <c:v>0.98780469988431596</c:v>
                </c:pt>
                <c:pt idx="96863">
                  <c:v>0.99032641476762295</c:v>
                </c:pt>
                <c:pt idx="96864">
                  <c:v>0.98886159294675102</c:v>
                </c:pt>
                <c:pt idx="96865">
                  <c:v>0.989962981168234</c:v>
                </c:pt>
                <c:pt idx="96866">
                  <c:v>0.99112687103090702</c:v>
                </c:pt>
                <c:pt idx="96867">
                  <c:v>0.98951892390113805</c:v>
                </c:pt>
                <c:pt idx="96868">
                  <c:v>0.99213779902944998</c:v>
                </c:pt>
                <c:pt idx="96869">
                  <c:v>0.99190601263349998</c:v>
                </c:pt>
                <c:pt idx="96870">
                  <c:v>0.98868027274672099</c:v>
                </c:pt>
                <c:pt idx="96871">
                  <c:v>0.99032968239056995</c:v>
                </c:pt>
                <c:pt idx="96872">
                  <c:v>0.98996402246685</c:v>
                </c:pt>
                <c:pt idx="96873">
                  <c:v>0.993707439153243</c:v>
                </c:pt>
                <c:pt idx="96874">
                  <c:v>0.987850098459788</c:v>
                </c:pt>
                <c:pt idx="96875">
                  <c:v>0.99033723729590895</c:v>
                </c:pt>
                <c:pt idx="96876">
                  <c:v>0.98954833997818803</c:v>
                </c:pt>
                <c:pt idx="96877">
                  <c:v>0.98930971908794496</c:v>
                </c:pt>
                <c:pt idx="96878">
                  <c:v>0.98759724707190999</c:v>
                </c:pt>
                <c:pt idx="96879">
                  <c:v>0.99154679078881902</c:v>
                </c:pt>
                <c:pt idx="96880">
                  <c:v>0.98997133694714501</c:v>
                </c:pt>
                <c:pt idx="96881">
                  <c:v>0.99073307110748399</c:v>
                </c:pt>
                <c:pt idx="96882">
                  <c:v>0.993202515113216</c:v>
                </c:pt>
                <c:pt idx="96883">
                  <c:v>0.98912826057696801</c:v>
                </c:pt>
                <c:pt idx="96884">
                  <c:v>0.98783463969835505</c:v>
                </c:pt>
                <c:pt idx="96885">
                  <c:v>0.99343966863687305</c:v>
                </c:pt>
                <c:pt idx="96886">
                  <c:v>0.98873005245124801</c:v>
                </c:pt>
                <c:pt idx="96887">
                  <c:v>0.98788344088072499</c:v>
                </c:pt>
                <c:pt idx="96888">
                  <c:v>0.99358716384964596</c:v>
                </c:pt>
                <c:pt idx="96889">
                  <c:v>0.98937394628806696</c:v>
                </c:pt>
                <c:pt idx="96890">
                  <c:v>0.98779794547000299</c:v>
                </c:pt>
                <c:pt idx="96891">
                  <c:v>0.99128159498901702</c:v>
                </c:pt>
                <c:pt idx="96892">
                  <c:v>0.99092114504148798</c:v>
                </c:pt>
                <c:pt idx="96893">
                  <c:v>0.99296309853339604</c:v>
                </c:pt>
                <c:pt idx="96894">
                  <c:v>0.99381768678580695</c:v>
                </c:pt>
                <c:pt idx="96895">
                  <c:v>0.98803795366313096</c:v>
                </c:pt>
                <c:pt idx="96896">
                  <c:v>0.99167467405848397</c:v>
                </c:pt>
                <c:pt idx="96897">
                  <c:v>0.98955190983832697</c:v>
                </c:pt>
                <c:pt idx="96898">
                  <c:v>0.99241555207843102</c:v>
                </c:pt>
                <c:pt idx="96899">
                  <c:v>0.98812448196237901</c:v>
                </c:pt>
                <c:pt idx="96900">
                  <c:v>0.99025412412647096</c:v>
                </c:pt>
                <c:pt idx="96901">
                  <c:v>0.99282028725577498</c:v>
                </c:pt>
                <c:pt idx="96902">
                  <c:v>0.98732611682795501</c:v>
                </c:pt>
                <c:pt idx="96903">
                  <c:v>0.99099618341642803</c:v>
                </c:pt>
                <c:pt idx="96904">
                  <c:v>0.99271976841920595</c:v>
                </c:pt>
                <c:pt idx="96905">
                  <c:v>0.98993816387906197</c:v>
                </c:pt>
                <c:pt idx="96906">
                  <c:v>0.99209220961294098</c:v>
                </c:pt>
                <c:pt idx="96907">
                  <c:v>0.99345317895523699</c:v>
                </c:pt>
                <c:pt idx="96908">
                  <c:v>0.98824536996447498</c:v>
                </c:pt>
                <c:pt idx="96909">
                  <c:v>0.99189037226009302</c:v>
                </c:pt>
                <c:pt idx="96910">
                  <c:v>0.99018365109860595</c:v>
                </c:pt>
                <c:pt idx="96911">
                  <c:v>0.98986101896929202</c:v>
                </c:pt>
                <c:pt idx="96912">
                  <c:v>0.98918195319457702</c:v>
                </c:pt>
                <c:pt idx="96913">
                  <c:v>0.99009025537780404</c:v>
                </c:pt>
                <c:pt idx="96914">
                  <c:v>0.988155349470484</c:v>
                </c:pt>
                <c:pt idx="96915">
                  <c:v>0.98681525162177297</c:v>
                </c:pt>
                <c:pt idx="96916">
                  <c:v>0.99091935824779898</c:v>
                </c:pt>
                <c:pt idx="96917">
                  <c:v>0.989783266564356</c:v>
                </c:pt>
                <c:pt idx="96918">
                  <c:v>0.99120077162362996</c:v>
                </c:pt>
                <c:pt idx="96919">
                  <c:v>0.99274716532212604</c:v>
                </c:pt>
                <c:pt idx="96920">
                  <c:v>0.99261853195096506</c:v>
                </c:pt>
                <c:pt idx="96921">
                  <c:v>0.99175419960139699</c:v>
                </c:pt>
                <c:pt idx="96922">
                  <c:v>0.990975880512449</c:v>
                </c:pt>
                <c:pt idx="96923">
                  <c:v>0.98642232573833299</c:v>
                </c:pt>
                <c:pt idx="96924">
                  <c:v>0.99148432245122198</c:v>
                </c:pt>
                <c:pt idx="96925">
                  <c:v>0.99009121939907596</c:v>
                </c:pt>
                <c:pt idx="96926">
                  <c:v>0.98630016066794601</c:v>
                </c:pt>
                <c:pt idx="96927">
                  <c:v>0.99259659938897005</c:v>
                </c:pt>
                <c:pt idx="96928">
                  <c:v>0.99191050508615597</c:v>
                </c:pt>
                <c:pt idx="96929">
                  <c:v>0.99103682379265601</c:v>
                </c:pt>
                <c:pt idx="96930">
                  <c:v>0.99326307115392098</c:v>
                </c:pt>
                <c:pt idx="96931">
                  <c:v>0.98639136109312697</c:v>
                </c:pt>
                <c:pt idx="96932">
                  <c:v>0.99400226084412002</c:v>
                </c:pt>
                <c:pt idx="96933">
                  <c:v>0.987893768870589</c:v>
                </c:pt>
                <c:pt idx="96934">
                  <c:v>0.99090039256667195</c:v>
                </c:pt>
                <c:pt idx="96935">
                  <c:v>0.99097147938124297</c:v>
                </c:pt>
                <c:pt idx="96936">
                  <c:v>0.99419338706990901</c:v>
                </c:pt>
                <c:pt idx="96937">
                  <c:v>0.98780004560022205</c:v>
                </c:pt>
                <c:pt idx="96938">
                  <c:v>0.9893240336111</c:v>
                </c:pt>
                <c:pt idx="96939">
                  <c:v>0.991398753809134</c:v>
                </c:pt>
                <c:pt idx="96940">
                  <c:v>0.98865952677073599</c:v>
                </c:pt>
                <c:pt idx="96941">
                  <c:v>0.98877389469298504</c:v>
                </c:pt>
                <c:pt idx="96942">
                  <c:v>0.98931966449892195</c:v>
                </c:pt>
                <c:pt idx="96943">
                  <c:v>0.99084963921866498</c:v>
                </c:pt>
                <c:pt idx="96944">
                  <c:v>0.98632281425747903</c:v>
                </c:pt>
                <c:pt idx="96945">
                  <c:v>0.99205317197460197</c:v>
                </c:pt>
                <c:pt idx="96946">
                  <c:v>0.99230087529435895</c:v>
                </c:pt>
                <c:pt idx="96947">
                  <c:v>0.99353834012139797</c:v>
                </c:pt>
                <c:pt idx="96948">
                  <c:v>0.98735640189350904</c:v>
                </c:pt>
                <c:pt idx="96949">
                  <c:v>0.99093380932886199</c:v>
                </c:pt>
                <c:pt idx="96950">
                  <c:v>0.99162841276330704</c:v>
                </c:pt>
                <c:pt idx="96951">
                  <c:v>0.98713629360764199</c:v>
                </c:pt>
                <c:pt idx="96952">
                  <c:v>0.99358506598846397</c:v>
                </c:pt>
                <c:pt idx="96953">
                  <c:v>0.98784559236435499</c:v>
                </c:pt>
                <c:pt idx="96954">
                  <c:v>0.991379109233398</c:v>
                </c:pt>
                <c:pt idx="96955">
                  <c:v>0.99054791675201104</c:v>
                </c:pt>
                <c:pt idx="96956">
                  <c:v>0.99177203583791496</c:v>
                </c:pt>
                <c:pt idx="96957">
                  <c:v>0.99294869807621799</c:v>
                </c:pt>
                <c:pt idx="96958">
                  <c:v>0.98738139593595797</c:v>
                </c:pt>
                <c:pt idx="96959">
                  <c:v>0.98846142045091201</c:v>
                </c:pt>
                <c:pt idx="96960">
                  <c:v>0.99371336127676102</c:v>
                </c:pt>
                <c:pt idx="96961">
                  <c:v>0.99214718659860202</c:v>
                </c:pt>
                <c:pt idx="96962">
                  <c:v>0.98953382605866103</c:v>
                </c:pt>
                <c:pt idx="96963">
                  <c:v>0.98861498375464396</c:v>
                </c:pt>
                <c:pt idx="96964">
                  <c:v>0.99130799911170697</c:v>
                </c:pt>
                <c:pt idx="96965">
                  <c:v>0.99236949904949001</c:v>
                </c:pt>
                <c:pt idx="96966">
                  <c:v>0.98976449914729303</c:v>
                </c:pt>
                <c:pt idx="96967">
                  <c:v>0.99007038355115196</c:v>
                </c:pt>
                <c:pt idx="96968">
                  <c:v>0.99222760550634204</c:v>
                </c:pt>
                <c:pt idx="96969">
                  <c:v>0.98643124073109301</c:v>
                </c:pt>
                <c:pt idx="96970">
                  <c:v>0.990155199541775</c:v>
                </c:pt>
                <c:pt idx="96971">
                  <c:v>0.99122402056857195</c:v>
                </c:pt>
                <c:pt idx="96972">
                  <c:v>0.99287360769506205</c:v>
                </c:pt>
                <c:pt idx="96973">
                  <c:v>0.98768319139831195</c:v>
                </c:pt>
                <c:pt idx="96974">
                  <c:v>0.98948534394557697</c:v>
                </c:pt>
                <c:pt idx="96975">
                  <c:v>0.98802660373232798</c:v>
                </c:pt>
                <c:pt idx="96976">
                  <c:v>0.98986493629475703</c:v>
                </c:pt>
                <c:pt idx="96977">
                  <c:v>0.98992784071459605</c:v>
                </c:pt>
                <c:pt idx="96978">
                  <c:v>0.99392787897511503</c:v>
                </c:pt>
                <c:pt idx="96979">
                  <c:v>0.98752473154338005</c:v>
                </c:pt>
                <c:pt idx="96980">
                  <c:v>0.99334111582277795</c:v>
                </c:pt>
                <c:pt idx="96981">
                  <c:v>0.99419054234593196</c:v>
                </c:pt>
                <c:pt idx="96982">
                  <c:v>0.98733325042702103</c:v>
                </c:pt>
                <c:pt idx="96983">
                  <c:v>0.99144106676711696</c:v>
                </c:pt>
                <c:pt idx="96984">
                  <c:v>0.99177135846292996</c:v>
                </c:pt>
                <c:pt idx="96985">
                  <c:v>0.98827469178659499</c:v>
                </c:pt>
                <c:pt idx="96986">
                  <c:v>0.99055388329694105</c:v>
                </c:pt>
                <c:pt idx="96987">
                  <c:v>0.99064424073690005</c:v>
                </c:pt>
                <c:pt idx="96988">
                  <c:v>0.99262879963459305</c:v>
                </c:pt>
                <c:pt idx="96989">
                  <c:v>0.99105699157032401</c:v>
                </c:pt>
                <c:pt idx="96990">
                  <c:v>0.988139151132714</c:v>
                </c:pt>
                <c:pt idx="96991">
                  <c:v>0.99127750084512101</c:v>
                </c:pt>
                <c:pt idx="96992">
                  <c:v>0.98879211816169199</c:v>
                </c:pt>
                <c:pt idx="96993">
                  <c:v>0.99025509303460801</c:v>
                </c:pt>
                <c:pt idx="96994">
                  <c:v>0.99063136707974098</c:v>
                </c:pt>
                <c:pt idx="96995">
                  <c:v>0.99331824936133795</c:v>
                </c:pt>
                <c:pt idx="96996">
                  <c:v>0.99087351961516501</c:v>
                </c:pt>
                <c:pt idx="96997">
                  <c:v>0.98741790315396705</c:v>
                </c:pt>
                <c:pt idx="96998">
                  <c:v>0.99141759306766497</c:v>
                </c:pt>
                <c:pt idx="96999">
                  <c:v>0.99130776172444102</c:v>
                </c:pt>
                <c:pt idx="97000">
                  <c:v>0.989724926478877</c:v>
                </c:pt>
                <c:pt idx="97001">
                  <c:v>0.98772737276566303</c:v>
                </c:pt>
                <c:pt idx="97002">
                  <c:v>0.98857447439403401</c:v>
                </c:pt>
                <c:pt idx="97003">
                  <c:v>0.99362257673439103</c:v>
                </c:pt>
                <c:pt idx="97004">
                  <c:v>0.98955276712211204</c:v>
                </c:pt>
                <c:pt idx="97005">
                  <c:v>0.98799297485378001</c:v>
                </c:pt>
                <c:pt idx="97006">
                  <c:v>0.992546472972618</c:v>
                </c:pt>
                <c:pt idx="97007">
                  <c:v>0.98908984082233198</c:v>
                </c:pt>
                <c:pt idx="97008">
                  <c:v>0.99168758328446505</c:v>
                </c:pt>
                <c:pt idx="97009">
                  <c:v>0.98965677277102804</c:v>
                </c:pt>
                <c:pt idx="97010">
                  <c:v>0.98844813853420199</c:v>
                </c:pt>
                <c:pt idx="97011">
                  <c:v>0.98725119180764997</c:v>
                </c:pt>
                <c:pt idx="97012">
                  <c:v>0.98708677728965799</c:v>
                </c:pt>
                <c:pt idx="97013">
                  <c:v>0.98913727318271505</c:v>
                </c:pt>
                <c:pt idx="97014">
                  <c:v>0.98894333503974996</c:v>
                </c:pt>
                <c:pt idx="97015">
                  <c:v>0.98801681645566997</c:v>
                </c:pt>
                <c:pt idx="97016">
                  <c:v>0.99024286722446897</c:v>
                </c:pt>
                <c:pt idx="97017">
                  <c:v>0.98971079122392103</c:v>
                </c:pt>
                <c:pt idx="97018">
                  <c:v>0.99266763296960403</c:v>
                </c:pt>
                <c:pt idx="97019">
                  <c:v>0.98997449760801903</c:v>
                </c:pt>
                <c:pt idx="97020">
                  <c:v>0.99292874416931398</c:v>
                </c:pt>
                <c:pt idx="97021">
                  <c:v>0.98809492085575701</c:v>
                </c:pt>
                <c:pt idx="97022">
                  <c:v>0.990746121700259</c:v>
                </c:pt>
                <c:pt idx="97023">
                  <c:v>0.99124186370104395</c:v>
                </c:pt>
                <c:pt idx="97024">
                  <c:v>0.98738682989394999</c:v>
                </c:pt>
                <c:pt idx="97025">
                  <c:v>0.98984767689998299</c:v>
                </c:pt>
                <c:pt idx="97026">
                  <c:v>0.99247725857699398</c:v>
                </c:pt>
                <c:pt idx="97027">
                  <c:v>0.99156524342685004</c:v>
                </c:pt>
                <c:pt idx="97028">
                  <c:v>0.99181280681398398</c:v>
                </c:pt>
                <c:pt idx="97029">
                  <c:v>0.99281830372987001</c:v>
                </c:pt>
                <c:pt idx="97030">
                  <c:v>0.98953905789581897</c:v>
                </c:pt>
                <c:pt idx="97031">
                  <c:v>0.99024998190678903</c:v>
                </c:pt>
                <c:pt idx="97032">
                  <c:v>0.99201555344986603</c:v>
                </c:pt>
                <c:pt idx="97033">
                  <c:v>0.99397321978272601</c:v>
                </c:pt>
                <c:pt idx="97034">
                  <c:v>0.98851221498945896</c:v>
                </c:pt>
                <c:pt idx="97035">
                  <c:v>0.98761514384791604</c:v>
                </c:pt>
                <c:pt idx="97036">
                  <c:v>0.99329665424694802</c:v>
                </c:pt>
                <c:pt idx="97037">
                  <c:v>0.98951392829515405</c:v>
                </c:pt>
                <c:pt idx="97038">
                  <c:v>0.98992752886002799</c:v>
                </c:pt>
                <c:pt idx="97039">
                  <c:v>0.98968992201762696</c:v>
                </c:pt>
                <c:pt idx="97040">
                  <c:v>0.99282377230466901</c:v>
                </c:pt>
                <c:pt idx="97041">
                  <c:v>0.98794854630143403</c:v>
                </c:pt>
                <c:pt idx="97042">
                  <c:v>0.98925313305682405</c:v>
                </c:pt>
                <c:pt idx="97043">
                  <c:v>0.99176354472481099</c:v>
                </c:pt>
                <c:pt idx="97044">
                  <c:v>0.99246456443965003</c:v>
                </c:pt>
                <c:pt idx="97045">
                  <c:v>0.99357307168759701</c:v>
                </c:pt>
                <c:pt idx="97046">
                  <c:v>0.98640522624079996</c:v>
                </c:pt>
                <c:pt idx="97047">
                  <c:v>0.99453722617715301</c:v>
                </c:pt>
                <c:pt idx="97048">
                  <c:v>0.988625729629516</c:v>
                </c:pt>
                <c:pt idx="97049">
                  <c:v>0.991245327809955</c:v>
                </c:pt>
                <c:pt idx="97050">
                  <c:v>0.98907661777529099</c:v>
                </c:pt>
                <c:pt idx="97051">
                  <c:v>0.99188415886241599</c:v>
                </c:pt>
                <c:pt idx="97052">
                  <c:v>0.99194776132876805</c:v>
                </c:pt>
                <c:pt idx="97053">
                  <c:v>0.98683109563862204</c:v>
                </c:pt>
                <c:pt idx="97054">
                  <c:v>0.99368078121855896</c:v>
                </c:pt>
                <c:pt idx="97055">
                  <c:v>0.991164738266892</c:v>
                </c:pt>
                <c:pt idx="97056">
                  <c:v>0.98856298176774604</c:v>
                </c:pt>
                <c:pt idx="97057">
                  <c:v>0.99010530454460899</c:v>
                </c:pt>
                <c:pt idx="97058">
                  <c:v>0.98918470913518197</c:v>
                </c:pt>
                <c:pt idx="97059">
                  <c:v>0.98914533520426595</c:v>
                </c:pt>
                <c:pt idx="97060">
                  <c:v>0.98881518550798597</c:v>
                </c:pt>
                <c:pt idx="97061">
                  <c:v>0.99476836234315602</c:v>
                </c:pt>
                <c:pt idx="97062">
                  <c:v>0.98821906108437596</c:v>
                </c:pt>
                <c:pt idx="97063">
                  <c:v>0.99021258927317801</c:v>
                </c:pt>
                <c:pt idx="97064">
                  <c:v>0.99033481349927499</c:v>
                </c:pt>
                <c:pt idx="97065">
                  <c:v>0.99230120949720502</c:v>
                </c:pt>
                <c:pt idx="97066">
                  <c:v>0.98992796253592696</c:v>
                </c:pt>
                <c:pt idx="97067">
                  <c:v>0.99322855076064598</c:v>
                </c:pt>
                <c:pt idx="97068">
                  <c:v>0.98739569686822104</c:v>
                </c:pt>
                <c:pt idx="97069">
                  <c:v>0.990368614572395</c:v>
                </c:pt>
                <c:pt idx="97070">
                  <c:v>0.99334712401590397</c:v>
                </c:pt>
                <c:pt idx="97071">
                  <c:v>0.9881970287313</c:v>
                </c:pt>
                <c:pt idx="97072">
                  <c:v>0.99492225239609</c:v>
                </c:pt>
                <c:pt idx="97073">
                  <c:v>0.98764971561744497</c:v>
                </c:pt>
                <c:pt idx="97074">
                  <c:v>0.99254062708603397</c:v>
                </c:pt>
                <c:pt idx="97075">
                  <c:v>0.98870348769765504</c:v>
                </c:pt>
                <c:pt idx="97076">
                  <c:v>0.99217366591768397</c:v>
                </c:pt>
                <c:pt idx="97077">
                  <c:v>0.99092525474753301</c:v>
                </c:pt>
                <c:pt idx="97078">
                  <c:v>0.98979018775174399</c:v>
                </c:pt>
                <c:pt idx="97079">
                  <c:v>0.98772513196532696</c:v>
                </c:pt>
                <c:pt idx="97080">
                  <c:v>0.99252951099646602</c:v>
                </c:pt>
                <c:pt idx="97081">
                  <c:v>0.99332353354366698</c:v>
                </c:pt>
                <c:pt idx="97082">
                  <c:v>0.98810165958652196</c:v>
                </c:pt>
                <c:pt idx="97083">
                  <c:v>0.99203230668911202</c:v>
                </c:pt>
                <c:pt idx="97084">
                  <c:v>0.99305842001234401</c:v>
                </c:pt>
                <c:pt idx="97085">
                  <c:v>0.99134818333184005</c:v>
                </c:pt>
                <c:pt idx="97086">
                  <c:v>0.988600651881264</c:v>
                </c:pt>
                <c:pt idx="97087">
                  <c:v>0.98925547442852801</c:v>
                </c:pt>
                <c:pt idx="97088">
                  <c:v>0.99205644221036204</c:v>
                </c:pt>
                <c:pt idx="97089">
                  <c:v>0.99185223576594905</c:v>
                </c:pt>
                <c:pt idx="97090">
                  <c:v>0.98824863408770003</c:v>
                </c:pt>
                <c:pt idx="97091">
                  <c:v>0.98928699488149696</c:v>
                </c:pt>
                <c:pt idx="97092">
                  <c:v>0.99010971353930599</c:v>
                </c:pt>
                <c:pt idx="97093">
                  <c:v>0.98693899976216204</c:v>
                </c:pt>
                <c:pt idx="97094">
                  <c:v>0.99114490115841603</c:v>
                </c:pt>
                <c:pt idx="97095">
                  <c:v>0.99323124637535098</c:v>
                </c:pt>
                <c:pt idx="97096">
                  <c:v>0.99123672733176904</c:v>
                </c:pt>
                <c:pt idx="97097">
                  <c:v>0.98824573864466903</c:v>
                </c:pt>
                <c:pt idx="97098">
                  <c:v>0.99255950873764098</c:v>
                </c:pt>
                <c:pt idx="97099">
                  <c:v>0.98912187109053196</c:v>
                </c:pt>
                <c:pt idx="97100">
                  <c:v>0.98733150722085194</c:v>
                </c:pt>
                <c:pt idx="97101">
                  <c:v>0.98908705376883399</c:v>
                </c:pt>
                <c:pt idx="97102">
                  <c:v>0.99291836227874797</c:v>
                </c:pt>
                <c:pt idx="97103">
                  <c:v>0.98979420235091298</c:v>
                </c:pt>
                <c:pt idx="97104">
                  <c:v>0.99093646128357404</c:v>
                </c:pt>
                <c:pt idx="97105">
                  <c:v>0.98931245563651105</c:v>
                </c:pt>
                <c:pt idx="97106">
                  <c:v>0.99256519435783797</c:v>
                </c:pt>
                <c:pt idx="97107">
                  <c:v>0.98920125094849298</c:v>
                </c:pt>
                <c:pt idx="97108">
                  <c:v>0.99036681966568496</c:v>
                </c:pt>
                <c:pt idx="97109">
                  <c:v>0.99016778315888998</c:v>
                </c:pt>
                <c:pt idx="97110">
                  <c:v>0.98899654146142901</c:v>
                </c:pt>
                <c:pt idx="97111">
                  <c:v>0.99091735005388204</c:v>
                </c:pt>
                <c:pt idx="97112">
                  <c:v>0.989982808640261</c:v>
                </c:pt>
                <c:pt idx="97113">
                  <c:v>0.99288495748189998</c:v>
                </c:pt>
                <c:pt idx="97114">
                  <c:v>0.99354258442574195</c:v>
                </c:pt>
                <c:pt idx="97115">
                  <c:v>0.99230313487744704</c:v>
                </c:pt>
                <c:pt idx="97116">
                  <c:v>0.993280877165724</c:v>
                </c:pt>
                <c:pt idx="97117">
                  <c:v>0.98937529774278798</c:v>
                </c:pt>
                <c:pt idx="97118">
                  <c:v>0.98735112631086797</c:v>
                </c:pt>
                <c:pt idx="97119">
                  <c:v>0.99313672247238005</c:v>
                </c:pt>
                <c:pt idx="97120">
                  <c:v>0.98935256583425901</c:v>
                </c:pt>
                <c:pt idx="97121">
                  <c:v>0.98639612609751404</c:v>
                </c:pt>
                <c:pt idx="97122">
                  <c:v>0.99383110012477505</c:v>
                </c:pt>
                <c:pt idx="97123">
                  <c:v>0.99024783071234701</c:v>
                </c:pt>
                <c:pt idx="97124">
                  <c:v>0.99033124054358501</c:v>
                </c:pt>
                <c:pt idx="97125">
                  <c:v>0.99354700438668397</c:v>
                </c:pt>
                <c:pt idx="97126">
                  <c:v>0.99129964634314505</c:v>
                </c:pt>
                <c:pt idx="97127">
                  <c:v>0.99108234178113896</c:v>
                </c:pt>
                <c:pt idx="97128">
                  <c:v>0.98757014293156298</c:v>
                </c:pt>
                <c:pt idx="97129">
                  <c:v>0.99180411903346399</c:v>
                </c:pt>
                <c:pt idx="97130">
                  <c:v>0.99148450420041501</c:v>
                </c:pt>
                <c:pt idx="97131">
                  <c:v>0.98949131441161498</c:v>
                </c:pt>
                <c:pt idx="97132">
                  <c:v>0.98771371025677601</c:v>
                </c:pt>
                <c:pt idx="97133">
                  <c:v>0.99033885729019899</c:v>
                </c:pt>
                <c:pt idx="97134">
                  <c:v>0.99334176059423596</c:v>
                </c:pt>
                <c:pt idx="97135">
                  <c:v>0.98744177163620805</c:v>
                </c:pt>
                <c:pt idx="97136">
                  <c:v>0.99330894575295603</c:v>
                </c:pt>
                <c:pt idx="97137">
                  <c:v>0.98692082177270601</c:v>
                </c:pt>
                <c:pt idx="97138">
                  <c:v>0.99098508236101002</c:v>
                </c:pt>
                <c:pt idx="97139">
                  <c:v>0.98793661717320103</c:v>
                </c:pt>
                <c:pt idx="97140">
                  <c:v>0.98970460588588605</c:v>
                </c:pt>
                <c:pt idx="97141">
                  <c:v>0.98796371798415406</c:v>
                </c:pt>
                <c:pt idx="97142">
                  <c:v>0.98930707105897597</c:v>
                </c:pt>
                <c:pt idx="97143">
                  <c:v>0.98860227731806904</c:v>
                </c:pt>
                <c:pt idx="97144">
                  <c:v>0.98905661924626298</c:v>
                </c:pt>
                <c:pt idx="97145">
                  <c:v>0.99072678349976195</c:v>
                </c:pt>
                <c:pt idx="97146">
                  <c:v>0.990223885542306</c:v>
                </c:pt>
                <c:pt idx="97147">
                  <c:v>0.99188529032283501</c:v>
                </c:pt>
                <c:pt idx="97148">
                  <c:v>0.98916520833815702</c:v>
                </c:pt>
                <c:pt idx="97149">
                  <c:v>0.99270875656784396</c:v>
                </c:pt>
                <c:pt idx="97150">
                  <c:v>0.99071840522937005</c:v>
                </c:pt>
                <c:pt idx="97151">
                  <c:v>0.991255356567187</c:v>
                </c:pt>
                <c:pt idx="97152">
                  <c:v>0.98952191409742796</c:v>
                </c:pt>
                <c:pt idx="97153">
                  <c:v>0.99264147183025098</c:v>
                </c:pt>
                <c:pt idx="97154">
                  <c:v>0.99070456507148896</c:v>
                </c:pt>
                <c:pt idx="97155">
                  <c:v>0.98835656861062404</c:v>
                </c:pt>
                <c:pt idx="97156">
                  <c:v>0.98941686255783801</c:v>
                </c:pt>
                <c:pt idx="97157">
                  <c:v>0.99139223244876795</c:v>
                </c:pt>
                <c:pt idx="97158">
                  <c:v>0.99173248526217705</c:v>
                </c:pt>
                <c:pt idx="97159">
                  <c:v>0.98772079371988797</c:v>
                </c:pt>
                <c:pt idx="97160">
                  <c:v>0.99086041764681798</c:v>
                </c:pt>
                <c:pt idx="97161">
                  <c:v>0.99279208117908002</c:v>
                </c:pt>
                <c:pt idx="97162">
                  <c:v>0.98835431683300901</c:v>
                </c:pt>
                <c:pt idx="97163">
                  <c:v>0.99319653382874595</c:v>
                </c:pt>
                <c:pt idx="97164">
                  <c:v>0.98993376667027599</c:v>
                </c:pt>
                <c:pt idx="97165">
                  <c:v>0.98674309461860699</c:v>
                </c:pt>
                <c:pt idx="97166">
                  <c:v>0.99276364549530605</c:v>
                </c:pt>
                <c:pt idx="97167">
                  <c:v>0.99104839897955599</c:v>
                </c:pt>
                <c:pt idx="97168">
                  <c:v>0.98834539646874897</c:v>
                </c:pt>
                <c:pt idx="97169">
                  <c:v>0.98927022223219097</c:v>
                </c:pt>
                <c:pt idx="97170">
                  <c:v>0.99124577270011904</c:v>
                </c:pt>
                <c:pt idx="97171">
                  <c:v>0.99120119591097999</c:v>
                </c:pt>
                <c:pt idx="97172">
                  <c:v>0.99048133959135298</c:v>
                </c:pt>
                <c:pt idx="97173">
                  <c:v>0.99186827834694002</c:v>
                </c:pt>
                <c:pt idx="97174">
                  <c:v>0.989832890602933</c:v>
                </c:pt>
                <c:pt idx="97175">
                  <c:v>0.99341631317526502</c:v>
                </c:pt>
                <c:pt idx="97176">
                  <c:v>0.98852049949669296</c:v>
                </c:pt>
                <c:pt idx="97177">
                  <c:v>0.99016764244382105</c:v>
                </c:pt>
                <c:pt idx="97178">
                  <c:v>0.98951726522584904</c:v>
                </c:pt>
                <c:pt idx="97179">
                  <c:v>0.98736443753382397</c:v>
                </c:pt>
                <c:pt idx="97180">
                  <c:v>0.99281209414982197</c:v>
                </c:pt>
                <c:pt idx="97181">
                  <c:v>0.99175475011482495</c:v>
                </c:pt>
                <c:pt idx="97182">
                  <c:v>0.99233166122901795</c:v>
                </c:pt>
                <c:pt idx="97183">
                  <c:v>0.99126395213940999</c:v>
                </c:pt>
                <c:pt idx="97184">
                  <c:v>0.98799198993364301</c:v>
                </c:pt>
                <c:pt idx="97185">
                  <c:v>0.99223235470821503</c:v>
                </c:pt>
                <c:pt idx="97186">
                  <c:v>0.99401084516339799</c:v>
                </c:pt>
                <c:pt idx="97187">
                  <c:v>0.988622950769526</c:v>
                </c:pt>
                <c:pt idx="97188">
                  <c:v>0.99220949089149701</c:v>
                </c:pt>
                <c:pt idx="97189">
                  <c:v>0.989330434475587</c:v>
                </c:pt>
                <c:pt idx="97190">
                  <c:v>0.99045306114739096</c:v>
                </c:pt>
                <c:pt idx="97191">
                  <c:v>0.99122825759627198</c:v>
                </c:pt>
                <c:pt idx="97192">
                  <c:v>0.98708980100081201</c:v>
                </c:pt>
                <c:pt idx="97193">
                  <c:v>0.98874308301370495</c:v>
                </c:pt>
                <c:pt idx="97194">
                  <c:v>0.991969739980197</c:v>
                </c:pt>
                <c:pt idx="97195">
                  <c:v>0.98677003176771105</c:v>
                </c:pt>
                <c:pt idx="97196">
                  <c:v>0.99191419968146599</c:v>
                </c:pt>
                <c:pt idx="97197">
                  <c:v>0.99226935582251596</c:v>
                </c:pt>
                <c:pt idx="97198">
                  <c:v>0.99003333072260002</c:v>
                </c:pt>
                <c:pt idx="97199">
                  <c:v>0.98860262714212899</c:v>
                </c:pt>
                <c:pt idx="97200">
                  <c:v>0.99283659024853099</c:v>
                </c:pt>
                <c:pt idx="97201">
                  <c:v>0.99072464366720103</c:v>
                </c:pt>
                <c:pt idx="97202">
                  <c:v>0.98850208187593203</c:v>
                </c:pt>
                <c:pt idx="97203">
                  <c:v>0.99196877230227398</c:v>
                </c:pt>
                <c:pt idx="97204">
                  <c:v>0.99371876727171404</c:v>
                </c:pt>
                <c:pt idx="97205">
                  <c:v>0.992861303857142</c:v>
                </c:pt>
                <c:pt idx="97206">
                  <c:v>0.98899546030835495</c:v>
                </c:pt>
                <c:pt idx="97207">
                  <c:v>0.99220312712887304</c:v>
                </c:pt>
                <c:pt idx="97208">
                  <c:v>0.98886338575586297</c:v>
                </c:pt>
                <c:pt idx="97209">
                  <c:v>0.99191182083598095</c:v>
                </c:pt>
                <c:pt idx="97210">
                  <c:v>0.99317633482180501</c:v>
                </c:pt>
                <c:pt idx="97211">
                  <c:v>0.99225246922298505</c:v>
                </c:pt>
                <c:pt idx="97212">
                  <c:v>0.98750737335109795</c:v>
                </c:pt>
                <c:pt idx="97213">
                  <c:v>0.98796601960791997</c:v>
                </c:pt>
                <c:pt idx="97214">
                  <c:v>0.99125927459447905</c:v>
                </c:pt>
                <c:pt idx="97215">
                  <c:v>0.98886909268315104</c:v>
                </c:pt>
                <c:pt idx="97216">
                  <c:v>0.98855195393205297</c:v>
                </c:pt>
                <c:pt idx="97217">
                  <c:v>0.99405319549706095</c:v>
                </c:pt>
                <c:pt idx="97218">
                  <c:v>0.98724342296542</c:v>
                </c:pt>
                <c:pt idx="97219">
                  <c:v>0.99017103216565205</c:v>
                </c:pt>
                <c:pt idx="97220">
                  <c:v>0.98963482168338301</c:v>
                </c:pt>
                <c:pt idx="97221">
                  <c:v>0.99120134066546695</c:v>
                </c:pt>
                <c:pt idx="97222">
                  <c:v>0.99047210027772703</c:v>
                </c:pt>
                <c:pt idx="97223">
                  <c:v>0.99403989204838805</c:v>
                </c:pt>
                <c:pt idx="97224">
                  <c:v>0.98753391008889702</c:v>
                </c:pt>
                <c:pt idx="97225">
                  <c:v>0.98836455098583298</c:v>
                </c:pt>
                <c:pt idx="97226">
                  <c:v>0.990480134146692</c:v>
                </c:pt>
                <c:pt idx="97227">
                  <c:v>0.99258842102740197</c:v>
                </c:pt>
                <c:pt idx="97228">
                  <c:v>0.98905241249030496</c:v>
                </c:pt>
                <c:pt idx="97229">
                  <c:v>0.98808414141495005</c:v>
                </c:pt>
                <c:pt idx="97230">
                  <c:v>0.990297190519841</c:v>
                </c:pt>
                <c:pt idx="97231">
                  <c:v>0.99218468691258299</c:v>
                </c:pt>
                <c:pt idx="97232">
                  <c:v>0.99050902013425302</c:v>
                </c:pt>
                <c:pt idx="97233">
                  <c:v>0.99274398484122695</c:v>
                </c:pt>
                <c:pt idx="97234">
                  <c:v>0.99113295270298396</c:v>
                </c:pt>
                <c:pt idx="97235">
                  <c:v>0.99387587081930195</c:v>
                </c:pt>
                <c:pt idx="97236">
                  <c:v>0.98782201489117605</c:v>
                </c:pt>
                <c:pt idx="97237">
                  <c:v>0.99202058390292702</c:v>
                </c:pt>
                <c:pt idx="97238">
                  <c:v>0.99296555666411002</c:v>
                </c:pt>
                <c:pt idx="97239">
                  <c:v>0.99310693842678299</c:v>
                </c:pt>
                <c:pt idx="97240">
                  <c:v>0.98890294840276605</c:v>
                </c:pt>
                <c:pt idx="97241">
                  <c:v>0.98762757656137301</c:v>
                </c:pt>
                <c:pt idx="97242">
                  <c:v>0.991579939554464</c:v>
                </c:pt>
                <c:pt idx="97243">
                  <c:v>0.99190056337286503</c:v>
                </c:pt>
                <c:pt idx="97244">
                  <c:v>0.99008345604625603</c:v>
                </c:pt>
                <c:pt idx="97245">
                  <c:v>0.98790396060040397</c:v>
                </c:pt>
                <c:pt idx="97246">
                  <c:v>0.99074723532736597</c:v>
                </c:pt>
                <c:pt idx="97247">
                  <c:v>0.98895347399031597</c:v>
                </c:pt>
                <c:pt idx="97248">
                  <c:v>0.992815382654607</c:v>
                </c:pt>
                <c:pt idx="97249">
                  <c:v>0.98849792705769002</c:v>
                </c:pt>
                <c:pt idx="97250">
                  <c:v>0.98920266347971197</c:v>
                </c:pt>
                <c:pt idx="97251">
                  <c:v>0.98904571954986598</c:v>
                </c:pt>
                <c:pt idx="97252">
                  <c:v>0.99333211110205899</c:v>
                </c:pt>
                <c:pt idx="97253">
                  <c:v>0.991376737048274</c:v>
                </c:pt>
                <c:pt idx="97254">
                  <c:v>0.98945178248321897</c:v>
                </c:pt>
                <c:pt idx="97255">
                  <c:v>0.98921791204236698</c:v>
                </c:pt>
                <c:pt idx="97256">
                  <c:v>0.98696690743653204</c:v>
                </c:pt>
                <c:pt idx="97257">
                  <c:v>0.99022635637694101</c:v>
                </c:pt>
                <c:pt idx="97258">
                  <c:v>0.99126767816746697</c:v>
                </c:pt>
                <c:pt idx="97259">
                  <c:v>0.99232035881620495</c:v>
                </c:pt>
                <c:pt idx="97260">
                  <c:v>0.98906052295497005</c:v>
                </c:pt>
                <c:pt idx="97261">
                  <c:v>0.98672548883851396</c:v>
                </c:pt>
                <c:pt idx="97262">
                  <c:v>0.99160303698209995</c:v>
                </c:pt>
                <c:pt idx="97263">
                  <c:v>0.99093843295242401</c:v>
                </c:pt>
                <c:pt idx="97264">
                  <c:v>0.98951568063647399</c:v>
                </c:pt>
                <c:pt idx="97265">
                  <c:v>0.99267219886669</c:v>
                </c:pt>
                <c:pt idx="97266">
                  <c:v>0.98698633535834501</c:v>
                </c:pt>
                <c:pt idx="97267">
                  <c:v>0.99314792825731402</c:v>
                </c:pt>
                <c:pt idx="97268">
                  <c:v>0.98722880755286802</c:v>
                </c:pt>
                <c:pt idx="97269">
                  <c:v>0.98956086480266803</c:v>
                </c:pt>
                <c:pt idx="97270">
                  <c:v>0.99336701455942</c:v>
                </c:pt>
                <c:pt idx="97271">
                  <c:v>0.99384730309342995</c:v>
                </c:pt>
                <c:pt idx="97272">
                  <c:v>0.98715933487626495</c:v>
                </c:pt>
                <c:pt idx="97273">
                  <c:v>0.99088939224401795</c:v>
                </c:pt>
                <c:pt idx="97274">
                  <c:v>0.99096789303215904</c:v>
                </c:pt>
                <c:pt idx="97275">
                  <c:v>0.99049377939903405</c:v>
                </c:pt>
                <c:pt idx="97276">
                  <c:v>0.98924139689090196</c:v>
                </c:pt>
                <c:pt idx="97277">
                  <c:v>0.98813149675469802</c:v>
                </c:pt>
                <c:pt idx="97278">
                  <c:v>0.986102618279323</c:v>
                </c:pt>
                <c:pt idx="97279">
                  <c:v>0.99231498239235705</c:v>
                </c:pt>
                <c:pt idx="97280">
                  <c:v>0.98770111034762798</c:v>
                </c:pt>
                <c:pt idx="97281">
                  <c:v>0.98982375048869198</c:v>
                </c:pt>
                <c:pt idx="97282">
                  <c:v>0.98890995752819499</c:v>
                </c:pt>
                <c:pt idx="97283">
                  <c:v>0.99255999278998397</c:v>
                </c:pt>
                <c:pt idx="97284">
                  <c:v>0.98791084676094199</c:v>
                </c:pt>
                <c:pt idx="97285">
                  <c:v>0.98936659162975205</c:v>
                </c:pt>
                <c:pt idx="97286">
                  <c:v>0.98842857487115199</c:v>
                </c:pt>
                <c:pt idx="97287">
                  <c:v>0.989374783745125</c:v>
                </c:pt>
                <c:pt idx="97288">
                  <c:v>0.98803975118870402</c:v>
                </c:pt>
                <c:pt idx="97289">
                  <c:v>0.99125678667475303</c:v>
                </c:pt>
                <c:pt idx="97290">
                  <c:v>0.99197384176683101</c:v>
                </c:pt>
                <c:pt idx="97291">
                  <c:v>0.98928794066461501</c:v>
                </c:pt>
                <c:pt idx="97292">
                  <c:v>0.98650919349239996</c:v>
                </c:pt>
                <c:pt idx="97293">
                  <c:v>0.993496437326708</c:v>
                </c:pt>
                <c:pt idx="97294">
                  <c:v>0.99254624695693505</c:v>
                </c:pt>
                <c:pt idx="97295">
                  <c:v>0.98873664875734202</c:v>
                </c:pt>
                <c:pt idx="97296">
                  <c:v>0.99281671468777499</c:v>
                </c:pt>
                <c:pt idx="97297">
                  <c:v>0.99238918339274795</c:v>
                </c:pt>
                <c:pt idx="97298">
                  <c:v>0.98801840406918096</c:v>
                </c:pt>
                <c:pt idx="97299">
                  <c:v>0.99438443741035498</c:v>
                </c:pt>
                <c:pt idx="97300">
                  <c:v>0.98793826702546805</c:v>
                </c:pt>
                <c:pt idx="97301">
                  <c:v>0.98977544251601002</c:v>
                </c:pt>
                <c:pt idx="97302">
                  <c:v>0.99340035449298303</c:v>
                </c:pt>
                <c:pt idx="97303">
                  <c:v>0.98833461888257401</c:v>
                </c:pt>
                <c:pt idx="97304">
                  <c:v>0.99145725047212097</c:v>
                </c:pt>
                <c:pt idx="97305">
                  <c:v>0.98732999231133201</c:v>
                </c:pt>
                <c:pt idx="97306">
                  <c:v>0.99419683301057504</c:v>
                </c:pt>
                <c:pt idx="97307">
                  <c:v>0.98961328326746101</c:v>
                </c:pt>
                <c:pt idx="97308">
                  <c:v>0.98855822141961802</c:v>
                </c:pt>
                <c:pt idx="97309">
                  <c:v>0.98999685025232698</c:v>
                </c:pt>
                <c:pt idx="97310">
                  <c:v>0.99135692806488396</c:v>
                </c:pt>
                <c:pt idx="97311">
                  <c:v>0.98927921701101496</c:v>
                </c:pt>
                <c:pt idx="97312">
                  <c:v>0.98828896757745499</c:v>
                </c:pt>
                <c:pt idx="97313">
                  <c:v>0.98702559449039795</c:v>
                </c:pt>
                <c:pt idx="97314">
                  <c:v>0.98937253411012904</c:v>
                </c:pt>
                <c:pt idx="97315">
                  <c:v>0.99081460828936696</c:v>
                </c:pt>
                <c:pt idx="97316">
                  <c:v>0.98983845260072501</c:v>
                </c:pt>
                <c:pt idx="97317">
                  <c:v>0.99026012477306302</c:v>
                </c:pt>
                <c:pt idx="97318">
                  <c:v>0.99186572225830205</c:v>
                </c:pt>
                <c:pt idx="97319">
                  <c:v>0.98880480461156905</c:v>
                </c:pt>
                <c:pt idx="97320">
                  <c:v>0.99263710773827196</c:v>
                </c:pt>
                <c:pt idx="97321">
                  <c:v>0.988815814523611</c:v>
                </c:pt>
                <c:pt idx="97322">
                  <c:v>0.99265824240187195</c:v>
                </c:pt>
                <c:pt idx="97323">
                  <c:v>0.99247287982051102</c:v>
                </c:pt>
                <c:pt idx="97324">
                  <c:v>0.98940189854749805</c:v>
                </c:pt>
                <c:pt idx="97325">
                  <c:v>0.99056890083415905</c:v>
                </c:pt>
                <c:pt idx="97326">
                  <c:v>0.98844974469658398</c:v>
                </c:pt>
                <c:pt idx="97327">
                  <c:v>0.99026141158498704</c:v>
                </c:pt>
                <c:pt idx="97328">
                  <c:v>0.99139578077738999</c:v>
                </c:pt>
                <c:pt idx="97329">
                  <c:v>0.99206343965774901</c:v>
                </c:pt>
                <c:pt idx="97330">
                  <c:v>0.98799867356775095</c:v>
                </c:pt>
                <c:pt idx="97331">
                  <c:v>0.98978322023081799</c:v>
                </c:pt>
                <c:pt idx="97332">
                  <c:v>0.991724674059144</c:v>
                </c:pt>
                <c:pt idx="97333">
                  <c:v>0.99086884664163699</c:v>
                </c:pt>
                <c:pt idx="97334">
                  <c:v>0.98689543500485</c:v>
                </c:pt>
                <c:pt idx="97335">
                  <c:v>0.99346830732168201</c:v>
                </c:pt>
                <c:pt idx="97336">
                  <c:v>0.99173845607517197</c:v>
                </c:pt>
                <c:pt idx="97337">
                  <c:v>0.98781895669165398</c:v>
                </c:pt>
                <c:pt idx="97338">
                  <c:v>0.99441856506880399</c:v>
                </c:pt>
                <c:pt idx="97339">
                  <c:v>0.98740226207642001</c:v>
                </c:pt>
                <c:pt idx="97340">
                  <c:v>0.98956189633287805</c:v>
                </c:pt>
                <c:pt idx="97341">
                  <c:v>0.99167196998492102</c:v>
                </c:pt>
                <c:pt idx="97342">
                  <c:v>0.99185895246323996</c:v>
                </c:pt>
                <c:pt idx="97343">
                  <c:v>0.99289817402980396</c:v>
                </c:pt>
                <c:pt idx="97344">
                  <c:v>0.99051675390307203</c:v>
                </c:pt>
                <c:pt idx="97345">
                  <c:v>0.98857598749654796</c:v>
                </c:pt>
                <c:pt idx="97346">
                  <c:v>0.98755193040747502</c:v>
                </c:pt>
                <c:pt idx="97347">
                  <c:v>0.99171988964386804</c:v>
                </c:pt>
                <c:pt idx="97348">
                  <c:v>0.98721526711499197</c:v>
                </c:pt>
                <c:pt idx="97349">
                  <c:v>0.98727811524725795</c:v>
                </c:pt>
                <c:pt idx="97350">
                  <c:v>0.99271003448831197</c:v>
                </c:pt>
                <c:pt idx="97351">
                  <c:v>0.98875897159557202</c:v>
                </c:pt>
                <c:pt idx="97352">
                  <c:v>0.98976098492004205</c:v>
                </c:pt>
                <c:pt idx="97353">
                  <c:v>0.98905612267550003</c:v>
                </c:pt>
                <c:pt idx="97354">
                  <c:v>0.98969769087788195</c:v>
                </c:pt>
                <c:pt idx="97355">
                  <c:v>0.99254678896183701</c:v>
                </c:pt>
                <c:pt idx="97356">
                  <c:v>0.98974814654857701</c:v>
                </c:pt>
                <c:pt idx="97357">
                  <c:v>0.98887919774237099</c:v>
                </c:pt>
                <c:pt idx="97358">
                  <c:v>0.99276677600669705</c:v>
                </c:pt>
                <c:pt idx="97359">
                  <c:v>0.98760055468452801</c:v>
                </c:pt>
                <c:pt idx="97360">
                  <c:v>0.990774982825813</c:v>
                </c:pt>
                <c:pt idx="97361">
                  <c:v>0.98932394583947203</c:v>
                </c:pt>
                <c:pt idx="97362">
                  <c:v>0.99438375314288197</c:v>
                </c:pt>
                <c:pt idx="97363">
                  <c:v>0.98957346448609695</c:v>
                </c:pt>
                <c:pt idx="97364">
                  <c:v>0.98771106386120899</c:v>
                </c:pt>
                <c:pt idx="97365">
                  <c:v>0.99157662461382601</c:v>
                </c:pt>
                <c:pt idx="97366">
                  <c:v>0.99138936336388195</c:v>
                </c:pt>
                <c:pt idx="97367">
                  <c:v>0.99131499570454795</c:v>
                </c:pt>
                <c:pt idx="97368">
                  <c:v>0.992092413264961</c:v>
                </c:pt>
                <c:pt idx="97369">
                  <c:v>0.99348603559639004</c:v>
                </c:pt>
                <c:pt idx="97370">
                  <c:v>0.98766752669481594</c:v>
                </c:pt>
                <c:pt idx="97371">
                  <c:v>0.99021578539320598</c:v>
                </c:pt>
                <c:pt idx="97372">
                  <c:v>0.98822841019577901</c:v>
                </c:pt>
                <c:pt idx="97373">
                  <c:v>0.99428042686134099</c:v>
                </c:pt>
                <c:pt idx="97374">
                  <c:v>0.98816585994275896</c:v>
                </c:pt>
                <c:pt idx="97375">
                  <c:v>0.991511893745185</c:v>
                </c:pt>
                <c:pt idx="97376">
                  <c:v>0.98772659615065095</c:v>
                </c:pt>
                <c:pt idx="97377">
                  <c:v>0.99144835216748295</c:v>
                </c:pt>
                <c:pt idx="97378">
                  <c:v>0.98804135051270103</c:v>
                </c:pt>
                <c:pt idx="97379">
                  <c:v>0.990384919245623</c:v>
                </c:pt>
                <c:pt idx="97380">
                  <c:v>0.98984973541253995</c:v>
                </c:pt>
                <c:pt idx="97381">
                  <c:v>0.98898389774887696</c:v>
                </c:pt>
                <c:pt idx="97382">
                  <c:v>0.99109315362039196</c:v>
                </c:pt>
                <c:pt idx="97383">
                  <c:v>0.99280096288506103</c:v>
                </c:pt>
                <c:pt idx="97384">
                  <c:v>0.98834576857418199</c:v>
                </c:pt>
                <c:pt idx="97385">
                  <c:v>0.99353035203957296</c:v>
                </c:pt>
                <c:pt idx="97386">
                  <c:v>0.98533024099296196</c:v>
                </c:pt>
                <c:pt idx="97387">
                  <c:v>0.99261865596334398</c:v>
                </c:pt>
                <c:pt idx="97388">
                  <c:v>0.99089686338918703</c:v>
                </c:pt>
                <c:pt idx="97389">
                  <c:v>0.98808858861072102</c:v>
                </c:pt>
                <c:pt idx="97390">
                  <c:v>0.98826253344003501</c:v>
                </c:pt>
                <c:pt idx="97391">
                  <c:v>0.99323626942988297</c:v>
                </c:pt>
                <c:pt idx="97392">
                  <c:v>0.99003225787176796</c:v>
                </c:pt>
                <c:pt idx="97393">
                  <c:v>0.99357975458004899</c:v>
                </c:pt>
                <c:pt idx="97394">
                  <c:v>0.98817677912919499</c:v>
                </c:pt>
                <c:pt idx="97395">
                  <c:v>0.99241854500757198</c:v>
                </c:pt>
                <c:pt idx="97396">
                  <c:v>0.99150730461445602</c:v>
                </c:pt>
                <c:pt idx="97397">
                  <c:v>0.98890949182921895</c:v>
                </c:pt>
                <c:pt idx="97398">
                  <c:v>0.99293745912611897</c:v>
                </c:pt>
                <c:pt idx="97399">
                  <c:v>0.993103436440815</c:v>
                </c:pt>
                <c:pt idx="97400">
                  <c:v>0.99171712538664203</c:v>
                </c:pt>
                <c:pt idx="97401">
                  <c:v>0.99119898339157797</c:v>
                </c:pt>
                <c:pt idx="97402">
                  <c:v>0.98642855833721399</c:v>
                </c:pt>
                <c:pt idx="97403">
                  <c:v>0.99194636869247299</c:v>
                </c:pt>
                <c:pt idx="97404">
                  <c:v>0.99317609451000399</c:v>
                </c:pt>
                <c:pt idx="97405">
                  <c:v>0.991142635868966</c:v>
                </c:pt>
                <c:pt idx="97406">
                  <c:v>0.98833756961723096</c:v>
                </c:pt>
                <c:pt idx="97407">
                  <c:v>0.99165031339475596</c:v>
                </c:pt>
                <c:pt idx="97408">
                  <c:v>0.987845903015381</c:v>
                </c:pt>
                <c:pt idx="97409">
                  <c:v>0.98815764793615302</c:v>
                </c:pt>
                <c:pt idx="97410">
                  <c:v>0.99383091838871596</c:v>
                </c:pt>
                <c:pt idx="97411">
                  <c:v>0.988869521969445</c:v>
                </c:pt>
                <c:pt idx="97412">
                  <c:v>0.99229119762824902</c:v>
                </c:pt>
                <c:pt idx="97413">
                  <c:v>0.99156577208402297</c:v>
                </c:pt>
                <c:pt idx="97414">
                  <c:v>0.99194560358785699</c:v>
                </c:pt>
                <c:pt idx="97415">
                  <c:v>0.98861248093861398</c:v>
                </c:pt>
                <c:pt idx="97416">
                  <c:v>0.99214393530435796</c:v>
                </c:pt>
                <c:pt idx="97417">
                  <c:v>0.99344381978876894</c:v>
                </c:pt>
                <c:pt idx="97418">
                  <c:v>0.99057080699203703</c:v>
                </c:pt>
                <c:pt idx="97419">
                  <c:v>0.99422527114054604</c:v>
                </c:pt>
                <c:pt idx="97420">
                  <c:v>0.98940279768413297</c:v>
                </c:pt>
                <c:pt idx="97421">
                  <c:v>0.98869747736555003</c:v>
                </c:pt>
                <c:pt idx="97422">
                  <c:v>0.99139227738735802</c:v>
                </c:pt>
                <c:pt idx="97423">
                  <c:v>0.99178175888930098</c:v>
                </c:pt>
                <c:pt idx="97424">
                  <c:v>0.99327985741992497</c:v>
                </c:pt>
                <c:pt idx="97425">
                  <c:v>0.98830258129856197</c:v>
                </c:pt>
                <c:pt idx="97426">
                  <c:v>0.99171360267984499</c:v>
                </c:pt>
                <c:pt idx="97427">
                  <c:v>0.98940689751339295</c:v>
                </c:pt>
                <c:pt idx="97428">
                  <c:v>0.99021160880982995</c:v>
                </c:pt>
                <c:pt idx="97429">
                  <c:v>0.99317929135129501</c:v>
                </c:pt>
                <c:pt idx="97430">
                  <c:v>0.98900292976479798</c:v>
                </c:pt>
                <c:pt idx="97431">
                  <c:v>0.99025134553373795</c:v>
                </c:pt>
                <c:pt idx="97432">
                  <c:v>0.99229775171358403</c:v>
                </c:pt>
                <c:pt idx="97433">
                  <c:v>0.98658656468609296</c:v>
                </c:pt>
                <c:pt idx="97434">
                  <c:v>0.99236258961464696</c:v>
                </c:pt>
                <c:pt idx="97435">
                  <c:v>0.98803373900227798</c:v>
                </c:pt>
                <c:pt idx="97436">
                  <c:v>0.99092857162645398</c:v>
                </c:pt>
                <c:pt idx="97437">
                  <c:v>0.98862228200762803</c:v>
                </c:pt>
                <c:pt idx="97438">
                  <c:v>0.98870837237161202</c:v>
                </c:pt>
                <c:pt idx="97439">
                  <c:v>0.99237531029384096</c:v>
                </c:pt>
                <c:pt idx="97440">
                  <c:v>0.99274506425060205</c:v>
                </c:pt>
                <c:pt idx="97441">
                  <c:v>0.98727887036196005</c:v>
                </c:pt>
                <c:pt idx="97442">
                  <c:v>0.98863972890124696</c:v>
                </c:pt>
                <c:pt idx="97443">
                  <c:v>0.99087584940632201</c:v>
                </c:pt>
                <c:pt idx="97444">
                  <c:v>0.993252334210315</c:v>
                </c:pt>
                <c:pt idx="97445">
                  <c:v>0.990238127170192</c:v>
                </c:pt>
                <c:pt idx="97446">
                  <c:v>0.99112841089989601</c:v>
                </c:pt>
                <c:pt idx="97447">
                  <c:v>0.98806522537374897</c:v>
                </c:pt>
                <c:pt idx="97448">
                  <c:v>0.99170148847078798</c:v>
                </c:pt>
                <c:pt idx="97449">
                  <c:v>0.98958036663191495</c:v>
                </c:pt>
                <c:pt idx="97450">
                  <c:v>0.99174959069308799</c:v>
                </c:pt>
                <c:pt idx="97451">
                  <c:v>0.98983815148309795</c:v>
                </c:pt>
                <c:pt idx="97452">
                  <c:v>0.98913695067620999</c:v>
                </c:pt>
                <c:pt idx="97453">
                  <c:v>0.99430196058217502</c:v>
                </c:pt>
                <c:pt idx="97454">
                  <c:v>0.99327304569123998</c:v>
                </c:pt>
                <c:pt idx="97455">
                  <c:v>0.98990347890200603</c:v>
                </c:pt>
                <c:pt idx="97456">
                  <c:v>0.99322839643471394</c:v>
                </c:pt>
                <c:pt idx="97457">
                  <c:v>0.98762922147657595</c:v>
                </c:pt>
                <c:pt idx="97458">
                  <c:v>0.99104298915709199</c:v>
                </c:pt>
                <c:pt idx="97459">
                  <c:v>0.98863652656081302</c:v>
                </c:pt>
                <c:pt idx="97460">
                  <c:v>0.98824359262478501</c:v>
                </c:pt>
                <c:pt idx="97461">
                  <c:v>0.98973520680688598</c:v>
                </c:pt>
                <c:pt idx="97462">
                  <c:v>0.98953956081937</c:v>
                </c:pt>
                <c:pt idx="97463">
                  <c:v>0.98908527419329995</c:v>
                </c:pt>
                <c:pt idx="97464">
                  <c:v>0.99019281662482095</c:v>
                </c:pt>
                <c:pt idx="97465">
                  <c:v>0.98914453621854803</c:v>
                </c:pt>
                <c:pt idx="97466">
                  <c:v>0.98861675272805705</c:v>
                </c:pt>
                <c:pt idx="97467">
                  <c:v>0.98861663598660598</c:v>
                </c:pt>
                <c:pt idx="97468">
                  <c:v>0.99160595134891305</c:v>
                </c:pt>
                <c:pt idx="97469">
                  <c:v>0.98982206148475504</c:v>
                </c:pt>
                <c:pt idx="97470">
                  <c:v>0.98882152907724397</c:v>
                </c:pt>
                <c:pt idx="97471">
                  <c:v>0.99161210072589501</c:v>
                </c:pt>
                <c:pt idx="97472">
                  <c:v>0.99066625505174499</c:v>
                </c:pt>
                <c:pt idx="97473">
                  <c:v>0.98685775291768996</c:v>
                </c:pt>
                <c:pt idx="97474">
                  <c:v>0.99277658338295305</c:v>
                </c:pt>
                <c:pt idx="97475">
                  <c:v>0.98796806127461301</c:v>
                </c:pt>
                <c:pt idx="97476">
                  <c:v>0.99296395500879597</c:v>
                </c:pt>
                <c:pt idx="97477">
                  <c:v>0.98890349842113201</c:v>
                </c:pt>
                <c:pt idx="97478">
                  <c:v>0.99028250954919605</c:v>
                </c:pt>
                <c:pt idx="97479">
                  <c:v>0.98879759474204598</c:v>
                </c:pt>
                <c:pt idx="97480">
                  <c:v>0.99158327333072604</c:v>
                </c:pt>
                <c:pt idx="97481">
                  <c:v>0.99049077750923797</c:v>
                </c:pt>
                <c:pt idx="97482">
                  <c:v>0.99246443948543805</c:v>
                </c:pt>
                <c:pt idx="97483">
                  <c:v>0.99232395274032204</c:v>
                </c:pt>
                <c:pt idx="97484">
                  <c:v>0.99162189278503399</c:v>
                </c:pt>
                <c:pt idx="97485">
                  <c:v>0.99164176611711696</c:v>
                </c:pt>
                <c:pt idx="97486">
                  <c:v>0.99201963255250702</c:v>
                </c:pt>
                <c:pt idx="97487">
                  <c:v>0.99174745291612398</c:v>
                </c:pt>
                <c:pt idx="97488">
                  <c:v>0.99423340246219505</c:v>
                </c:pt>
                <c:pt idx="97489">
                  <c:v>0.98876808463203802</c:v>
                </c:pt>
                <c:pt idx="97490">
                  <c:v>0.99213172066410105</c:v>
                </c:pt>
                <c:pt idx="97491">
                  <c:v>0.99247080819772804</c:v>
                </c:pt>
                <c:pt idx="97492">
                  <c:v>0.98907596146350396</c:v>
                </c:pt>
                <c:pt idx="97493">
                  <c:v>0.992593501811742</c:v>
                </c:pt>
                <c:pt idx="97494">
                  <c:v>0.992077817827549</c:v>
                </c:pt>
                <c:pt idx="97495">
                  <c:v>0.98982644905670802</c:v>
                </c:pt>
                <c:pt idx="97496">
                  <c:v>0.99143970367339695</c:v>
                </c:pt>
                <c:pt idx="97497">
                  <c:v>0.98805444873649495</c:v>
                </c:pt>
                <c:pt idx="97498">
                  <c:v>0.99150253568604396</c:v>
                </c:pt>
                <c:pt idx="97499">
                  <c:v>0.98934587364785398</c:v>
                </c:pt>
                <c:pt idx="97500">
                  <c:v>0.99307375477180304</c:v>
                </c:pt>
                <c:pt idx="97501">
                  <c:v>0.99162094500398201</c:v>
                </c:pt>
                <c:pt idx="97502">
                  <c:v>0.98759219779962204</c:v>
                </c:pt>
                <c:pt idx="97503">
                  <c:v>0.99256096344030598</c:v>
                </c:pt>
                <c:pt idx="97504">
                  <c:v>0.98933931021350896</c:v>
                </c:pt>
                <c:pt idx="97505">
                  <c:v>0.99173534347244596</c:v>
                </c:pt>
                <c:pt idx="97506">
                  <c:v>0.98917344844202704</c:v>
                </c:pt>
                <c:pt idx="97507">
                  <c:v>0.99032175269200995</c:v>
                </c:pt>
                <c:pt idx="97508">
                  <c:v>0.99202710192157395</c:v>
                </c:pt>
                <c:pt idx="97509">
                  <c:v>0.991637829954649</c:v>
                </c:pt>
                <c:pt idx="97510">
                  <c:v>0.99323113117216799</c:v>
                </c:pt>
                <c:pt idx="97511">
                  <c:v>0.99151341692359396</c:v>
                </c:pt>
                <c:pt idx="97512">
                  <c:v>0.99184804445251395</c:v>
                </c:pt>
                <c:pt idx="97513">
                  <c:v>0.99418355660128299</c:v>
                </c:pt>
                <c:pt idx="97514">
                  <c:v>0.98739823009715899</c:v>
                </c:pt>
                <c:pt idx="97515">
                  <c:v>0.99123004574073004</c:v>
                </c:pt>
                <c:pt idx="97516">
                  <c:v>0.99266130998691204</c:v>
                </c:pt>
                <c:pt idx="97517">
                  <c:v>0.99287506885310794</c:v>
                </c:pt>
                <c:pt idx="97518">
                  <c:v>0.99166099560071796</c:v>
                </c:pt>
                <c:pt idx="97519">
                  <c:v>0.985776017221481</c:v>
                </c:pt>
                <c:pt idx="97520">
                  <c:v>0.990482076106728</c:v>
                </c:pt>
                <c:pt idx="97521">
                  <c:v>0.98871261262840804</c:v>
                </c:pt>
                <c:pt idx="97522">
                  <c:v>0.98818883595653495</c:v>
                </c:pt>
                <c:pt idx="97523">
                  <c:v>0.986242379160581</c:v>
                </c:pt>
                <c:pt idx="97524">
                  <c:v>0.99404410708399304</c:v>
                </c:pt>
                <c:pt idx="97525">
                  <c:v>0.98960549145200005</c:v>
                </c:pt>
                <c:pt idx="97526">
                  <c:v>0.98754072887672295</c:v>
                </c:pt>
                <c:pt idx="97527">
                  <c:v>0.98859701250562904</c:v>
                </c:pt>
                <c:pt idx="97528">
                  <c:v>0.98655048698537895</c:v>
                </c:pt>
                <c:pt idx="97529">
                  <c:v>0.99437735418863904</c:v>
                </c:pt>
                <c:pt idx="97530">
                  <c:v>0.99032806003559704</c:v>
                </c:pt>
                <c:pt idx="97531">
                  <c:v>0.99130757647135104</c:v>
                </c:pt>
                <c:pt idx="97532">
                  <c:v>0.98783085400931203</c:v>
                </c:pt>
                <c:pt idx="97533">
                  <c:v>0.992277139490928</c:v>
                </c:pt>
                <c:pt idx="97534">
                  <c:v>0.99244335831351405</c:v>
                </c:pt>
                <c:pt idx="97535">
                  <c:v>0.99233547418839296</c:v>
                </c:pt>
                <c:pt idx="97536">
                  <c:v>0.99305846468158698</c:v>
                </c:pt>
                <c:pt idx="97537">
                  <c:v>0.99263750844027798</c:v>
                </c:pt>
                <c:pt idx="97538">
                  <c:v>0.99166837930527796</c:v>
                </c:pt>
                <c:pt idx="97539">
                  <c:v>0.988764673087285</c:v>
                </c:pt>
                <c:pt idx="97540">
                  <c:v>0.99332295228798295</c:v>
                </c:pt>
                <c:pt idx="97541">
                  <c:v>0.99231363540169604</c:v>
                </c:pt>
                <c:pt idx="97542">
                  <c:v>0.99052349087126601</c:v>
                </c:pt>
                <c:pt idx="97543">
                  <c:v>0.99204078695596498</c:v>
                </c:pt>
                <c:pt idx="97544">
                  <c:v>0.98814837722346904</c:v>
                </c:pt>
                <c:pt idx="97545">
                  <c:v>0.99348524573880703</c:v>
                </c:pt>
                <c:pt idx="97546">
                  <c:v>0.98971883439461905</c:v>
                </c:pt>
                <c:pt idx="97547">
                  <c:v>0.99199169409421895</c:v>
                </c:pt>
                <c:pt idx="97548">
                  <c:v>0.990949364565193</c:v>
                </c:pt>
                <c:pt idx="97549">
                  <c:v>0.99182524158948004</c:v>
                </c:pt>
                <c:pt idx="97550">
                  <c:v>0.98735655804077205</c:v>
                </c:pt>
                <c:pt idx="97551">
                  <c:v>0.99017088054733005</c:v>
                </c:pt>
                <c:pt idx="97552">
                  <c:v>0.98702632490894804</c:v>
                </c:pt>
                <c:pt idx="97553">
                  <c:v>0.99457537031224996</c:v>
                </c:pt>
                <c:pt idx="97554">
                  <c:v>0.98951377161856202</c:v>
                </c:pt>
                <c:pt idx="97555">
                  <c:v>0.98798036736356998</c:v>
                </c:pt>
                <c:pt idx="97556">
                  <c:v>0.99347833983133704</c:v>
                </c:pt>
                <c:pt idx="97557">
                  <c:v>0.99198408072932098</c:v>
                </c:pt>
                <c:pt idx="97558">
                  <c:v>0.99350829800572804</c:v>
                </c:pt>
                <c:pt idx="97559">
                  <c:v>0.99274865823331804</c:v>
                </c:pt>
                <c:pt idx="97560">
                  <c:v>0.99158351153721802</c:v>
                </c:pt>
                <c:pt idx="97561">
                  <c:v>0.993691515056915</c:v>
                </c:pt>
                <c:pt idx="97562">
                  <c:v>0.99265267939262403</c:v>
                </c:pt>
                <c:pt idx="97563">
                  <c:v>0.98841878887703805</c:v>
                </c:pt>
                <c:pt idx="97564">
                  <c:v>0.98773176370910498</c:v>
                </c:pt>
                <c:pt idx="97565">
                  <c:v>0.991715663457436</c:v>
                </c:pt>
                <c:pt idx="97566">
                  <c:v>0.98854134636741997</c:v>
                </c:pt>
                <c:pt idx="97567">
                  <c:v>0.98743716637406798</c:v>
                </c:pt>
                <c:pt idx="97568">
                  <c:v>0.99093191549639004</c:v>
                </c:pt>
                <c:pt idx="97569">
                  <c:v>0.99173652401808299</c:v>
                </c:pt>
                <c:pt idx="97570">
                  <c:v>0.98811873338997802</c:v>
                </c:pt>
                <c:pt idx="97571">
                  <c:v>0.99154496770523004</c:v>
                </c:pt>
                <c:pt idx="97572">
                  <c:v>0.99068837506788898</c:v>
                </c:pt>
                <c:pt idx="97573">
                  <c:v>0.98971900619940001</c:v>
                </c:pt>
                <c:pt idx="97574">
                  <c:v>0.98988407309966697</c:v>
                </c:pt>
                <c:pt idx="97575">
                  <c:v>0.98873850482778103</c:v>
                </c:pt>
                <c:pt idx="97576">
                  <c:v>0.99338898758134797</c:v>
                </c:pt>
                <c:pt idx="97577">
                  <c:v>0.98816998140823897</c:v>
                </c:pt>
                <c:pt idx="97578">
                  <c:v>0.98878325644299903</c:v>
                </c:pt>
                <c:pt idx="97579">
                  <c:v>0.99187330964425202</c:v>
                </c:pt>
                <c:pt idx="97580">
                  <c:v>0.99249652562728496</c:v>
                </c:pt>
                <c:pt idx="97581">
                  <c:v>0.98883862491727104</c:v>
                </c:pt>
                <c:pt idx="97582">
                  <c:v>0.98792291388926601</c:v>
                </c:pt>
                <c:pt idx="97583">
                  <c:v>0.99276039281252404</c:v>
                </c:pt>
                <c:pt idx="97584">
                  <c:v>0.98990232539524203</c:v>
                </c:pt>
                <c:pt idx="97585">
                  <c:v>0.99086571130823797</c:v>
                </c:pt>
                <c:pt idx="97586">
                  <c:v>0.99354151091654896</c:v>
                </c:pt>
                <c:pt idx="97587">
                  <c:v>0.98725872082855004</c:v>
                </c:pt>
                <c:pt idx="97588">
                  <c:v>0.990834217345684</c:v>
                </c:pt>
                <c:pt idx="97589">
                  <c:v>0.99228425835218304</c:v>
                </c:pt>
                <c:pt idx="97590">
                  <c:v>0.98622378807058697</c:v>
                </c:pt>
                <c:pt idx="97591">
                  <c:v>0.99056089746019504</c:v>
                </c:pt>
                <c:pt idx="97592">
                  <c:v>0.98762523047809803</c:v>
                </c:pt>
                <c:pt idx="97593">
                  <c:v>0.98667088729411001</c:v>
                </c:pt>
                <c:pt idx="97594">
                  <c:v>0.99067190315751097</c:v>
                </c:pt>
                <c:pt idx="97595">
                  <c:v>0.98872372195035396</c:v>
                </c:pt>
                <c:pt idx="97596">
                  <c:v>0.98849619755653595</c:v>
                </c:pt>
                <c:pt idx="97597">
                  <c:v>0.988972313537263</c:v>
                </c:pt>
                <c:pt idx="97598">
                  <c:v>0.99303635631190301</c:v>
                </c:pt>
                <c:pt idx="97599">
                  <c:v>0.99066390398648696</c:v>
                </c:pt>
                <c:pt idx="97600">
                  <c:v>0.99203685003953201</c:v>
                </c:pt>
                <c:pt idx="97601">
                  <c:v>0.98926708552524001</c:v>
                </c:pt>
                <c:pt idx="97602">
                  <c:v>0.99292872560545198</c:v>
                </c:pt>
                <c:pt idx="97603">
                  <c:v>0.98697574178135095</c:v>
                </c:pt>
                <c:pt idx="97604">
                  <c:v>0.99265649612925799</c:v>
                </c:pt>
                <c:pt idx="97605">
                  <c:v>0.98772132217196296</c:v>
                </c:pt>
                <c:pt idx="97606">
                  <c:v>0.99059865351505705</c:v>
                </c:pt>
                <c:pt idx="97607">
                  <c:v>0.98871921082074798</c:v>
                </c:pt>
                <c:pt idx="97608">
                  <c:v>0.98941363817574102</c:v>
                </c:pt>
                <c:pt idx="97609">
                  <c:v>0.99344038058046702</c:v>
                </c:pt>
                <c:pt idx="97610">
                  <c:v>0.99145807079603598</c:v>
                </c:pt>
                <c:pt idx="97611">
                  <c:v>0.98968838718713503</c:v>
                </c:pt>
                <c:pt idx="97612">
                  <c:v>0.98880406991607395</c:v>
                </c:pt>
                <c:pt idx="97613">
                  <c:v>0.99247138838261895</c:v>
                </c:pt>
                <c:pt idx="97614">
                  <c:v>0.98923504991579603</c:v>
                </c:pt>
                <c:pt idx="97615">
                  <c:v>0.98693925250306502</c:v>
                </c:pt>
                <c:pt idx="97616">
                  <c:v>0.98924526182039596</c:v>
                </c:pt>
                <c:pt idx="97617">
                  <c:v>0.99322547591985499</c:v>
                </c:pt>
                <c:pt idx="97618">
                  <c:v>0.98554389236644202</c:v>
                </c:pt>
                <c:pt idx="97619">
                  <c:v>0.99212537131172995</c:v>
                </c:pt>
                <c:pt idx="97620">
                  <c:v>0.990082070411473</c:v>
                </c:pt>
                <c:pt idx="97621">
                  <c:v>0.98801491237087502</c:v>
                </c:pt>
                <c:pt idx="97622">
                  <c:v>0.99015520214178099</c:v>
                </c:pt>
                <c:pt idx="97623">
                  <c:v>0.99027469835438298</c:v>
                </c:pt>
                <c:pt idx="97624">
                  <c:v>0.99042544548336098</c:v>
                </c:pt>
                <c:pt idx="97625">
                  <c:v>0.98752754573060397</c:v>
                </c:pt>
                <c:pt idx="97626">
                  <c:v>0.98826639115665105</c:v>
                </c:pt>
                <c:pt idx="97627">
                  <c:v>0.99155581311569996</c:v>
                </c:pt>
                <c:pt idx="97628">
                  <c:v>0.99153368027700395</c:v>
                </c:pt>
                <c:pt idx="97629">
                  <c:v>0.99250037694318405</c:v>
                </c:pt>
                <c:pt idx="97630">
                  <c:v>0.988405879005818</c:v>
                </c:pt>
                <c:pt idx="97631">
                  <c:v>0.98910036032788395</c:v>
                </c:pt>
                <c:pt idx="97632">
                  <c:v>0.991112260530843</c:v>
                </c:pt>
                <c:pt idx="97633">
                  <c:v>0.99081190833823496</c:v>
                </c:pt>
                <c:pt idx="97634">
                  <c:v>0.99159890906982195</c:v>
                </c:pt>
                <c:pt idx="97635">
                  <c:v>0.987296002609239</c:v>
                </c:pt>
                <c:pt idx="97636">
                  <c:v>0.99266853114016596</c:v>
                </c:pt>
                <c:pt idx="97637">
                  <c:v>0.99192870276137002</c:v>
                </c:pt>
                <c:pt idx="97638">
                  <c:v>0.98768954926221397</c:v>
                </c:pt>
                <c:pt idx="97639">
                  <c:v>0.99159822112608798</c:v>
                </c:pt>
                <c:pt idx="97640">
                  <c:v>0.98916271712011705</c:v>
                </c:pt>
                <c:pt idx="97641">
                  <c:v>0.98971684598211696</c:v>
                </c:pt>
                <c:pt idx="97642">
                  <c:v>0.99294531797438801</c:v>
                </c:pt>
                <c:pt idx="97643">
                  <c:v>0.99046809768086297</c:v>
                </c:pt>
                <c:pt idx="97644">
                  <c:v>0.992375034283555</c:v>
                </c:pt>
                <c:pt idx="97645">
                  <c:v>0.99162418172034394</c:v>
                </c:pt>
                <c:pt idx="97646">
                  <c:v>0.98717910689162602</c:v>
                </c:pt>
                <c:pt idx="97647">
                  <c:v>0.99259325863655001</c:v>
                </c:pt>
                <c:pt idx="97648">
                  <c:v>0.98985804010015899</c:v>
                </c:pt>
                <c:pt idx="97649">
                  <c:v>0.99040218479285402</c:v>
                </c:pt>
                <c:pt idx="97650">
                  <c:v>0.99145171606029703</c:v>
                </c:pt>
                <c:pt idx="97651">
                  <c:v>0.99185396243052104</c:v>
                </c:pt>
                <c:pt idx="97652">
                  <c:v>0.98741697401958095</c:v>
                </c:pt>
                <c:pt idx="97653">
                  <c:v>0.99061886329785498</c:v>
                </c:pt>
                <c:pt idx="97654">
                  <c:v>0.99005439716699695</c:v>
                </c:pt>
                <c:pt idx="97655">
                  <c:v>0.98903905416277804</c:v>
                </c:pt>
                <c:pt idx="97656">
                  <c:v>0.99356171306429597</c:v>
                </c:pt>
                <c:pt idx="97657">
                  <c:v>0.99079379585474703</c:v>
                </c:pt>
                <c:pt idx="97658">
                  <c:v>0.99180253021893106</c:v>
                </c:pt>
                <c:pt idx="97659">
                  <c:v>0.99203978482059896</c:v>
                </c:pt>
                <c:pt idx="97660">
                  <c:v>0.99016923988062</c:v>
                </c:pt>
                <c:pt idx="97661">
                  <c:v>0.99120834155718995</c:v>
                </c:pt>
                <c:pt idx="97662">
                  <c:v>0.987708824055613</c:v>
                </c:pt>
                <c:pt idx="97663">
                  <c:v>0.99278271677187102</c:v>
                </c:pt>
                <c:pt idx="97664">
                  <c:v>0.98855523039381998</c:v>
                </c:pt>
                <c:pt idx="97665">
                  <c:v>0.98978701817357795</c:v>
                </c:pt>
                <c:pt idx="97666">
                  <c:v>0.99172523651921196</c:v>
                </c:pt>
                <c:pt idx="97667">
                  <c:v>0.99218953838733204</c:v>
                </c:pt>
                <c:pt idx="97668">
                  <c:v>0.99142486538049202</c:v>
                </c:pt>
                <c:pt idx="97669">
                  <c:v>0.99240763112969499</c:v>
                </c:pt>
                <c:pt idx="97670">
                  <c:v>0.99089741679232501</c:v>
                </c:pt>
                <c:pt idx="97671">
                  <c:v>0.99155211327140103</c:v>
                </c:pt>
                <c:pt idx="97672">
                  <c:v>0.988172050358188</c:v>
                </c:pt>
                <c:pt idx="97673">
                  <c:v>0.98999078220403702</c:v>
                </c:pt>
                <c:pt idx="97674">
                  <c:v>0.98826722495128505</c:v>
                </c:pt>
                <c:pt idx="97675">
                  <c:v>0.99127354906174803</c:v>
                </c:pt>
                <c:pt idx="97676">
                  <c:v>0.99279341501776797</c:v>
                </c:pt>
                <c:pt idx="97677">
                  <c:v>0.99350171321187397</c:v>
                </c:pt>
                <c:pt idx="97678">
                  <c:v>0.98762902827285903</c:v>
                </c:pt>
                <c:pt idx="97679">
                  <c:v>0.98894903296231496</c:v>
                </c:pt>
                <c:pt idx="97680">
                  <c:v>0.99163170372249798</c:v>
                </c:pt>
                <c:pt idx="97681">
                  <c:v>0.99028266484432703</c:v>
                </c:pt>
                <c:pt idx="97682">
                  <c:v>0.989326273326531</c:v>
                </c:pt>
                <c:pt idx="97683">
                  <c:v>0.99090105797967798</c:v>
                </c:pt>
                <c:pt idx="97684">
                  <c:v>0.98868341856286601</c:v>
                </c:pt>
                <c:pt idx="97685">
                  <c:v>0.98721503868388205</c:v>
                </c:pt>
                <c:pt idx="97686">
                  <c:v>0.99124400823552195</c:v>
                </c:pt>
                <c:pt idx="97687">
                  <c:v>0.99244835261478304</c:v>
                </c:pt>
                <c:pt idx="97688">
                  <c:v>0.98797424474501006</c:v>
                </c:pt>
                <c:pt idx="97689">
                  <c:v>0.98858531408623596</c:v>
                </c:pt>
                <c:pt idx="97690">
                  <c:v>0.98865494278034105</c:v>
                </c:pt>
                <c:pt idx="97691">
                  <c:v>0.986526374456696</c:v>
                </c:pt>
                <c:pt idx="97692">
                  <c:v>0.99236804131954803</c:v>
                </c:pt>
                <c:pt idx="97693">
                  <c:v>0.99107312208035003</c:v>
                </c:pt>
                <c:pt idx="97694">
                  <c:v>0.99078495003599898</c:v>
                </c:pt>
                <c:pt idx="97695">
                  <c:v>0.98822299311510198</c:v>
                </c:pt>
                <c:pt idx="97696">
                  <c:v>0.98711244425399003</c:v>
                </c:pt>
                <c:pt idx="97697">
                  <c:v>0.98896373113225799</c:v>
                </c:pt>
                <c:pt idx="97698">
                  <c:v>0.99199263735078302</c:v>
                </c:pt>
                <c:pt idx="97699">
                  <c:v>0.98752139744980805</c:v>
                </c:pt>
                <c:pt idx="97700">
                  <c:v>0.98989852712265702</c:v>
                </c:pt>
                <c:pt idx="97701">
                  <c:v>0.99283294110444398</c:v>
                </c:pt>
                <c:pt idx="97702">
                  <c:v>0.98677923388459099</c:v>
                </c:pt>
                <c:pt idx="97703">
                  <c:v>0.99115938079062804</c:v>
                </c:pt>
                <c:pt idx="97704">
                  <c:v>0.990994870636836</c:v>
                </c:pt>
                <c:pt idx="97705">
                  <c:v>0.988019936016311</c:v>
                </c:pt>
                <c:pt idx="97706">
                  <c:v>0.99334427815862902</c:v>
                </c:pt>
                <c:pt idx="97707">
                  <c:v>0.98886809673135301</c:v>
                </c:pt>
                <c:pt idx="97708">
                  <c:v>0.98888498113281398</c:v>
                </c:pt>
                <c:pt idx="97709">
                  <c:v>0.99434765591796304</c:v>
                </c:pt>
                <c:pt idx="97710">
                  <c:v>0.98923624332641902</c:v>
                </c:pt>
                <c:pt idx="97711">
                  <c:v>0.98806962386131203</c:v>
                </c:pt>
                <c:pt idx="97712">
                  <c:v>0.99430097273977303</c:v>
                </c:pt>
                <c:pt idx="97713">
                  <c:v>0.98850530846315399</c:v>
                </c:pt>
                <c:pt idx="97714">
                  <c:v>0.99508503635392298</c:v>
                </c:pt>
                <c:pt idx="97715">
                  <c:v>0.98823398504112403</c:v>
                </c:pt>
                <c:pt idx="97716">
                  <c:v>0.99064692356371997</c:v>
                </c:pt>
                <c:pt idx="97717">
                  <c:v>0.99241371101210696</c:v>
                </c:pt>
                <c:pt idx="97718">
                  <c:v>0.98849822234409401</c:v>
                </c:pt>
                <c:pt idx="97719">
                  <c:v>0.99040930690336904</c:v>
                </c:pt>
                <c:pt idx="97720">
                  <c:v>0.99267545139734603</c:v>
                </c:pt>
                <c:pt idx="97721">
                  <c:v>0.98886849154369705</c:v>
                </c:pt>
                <c:pt idx="97722">
                  <c:v>0.98908326298055205</c:v>
                </c:pt>
                <c:pt idx="97723">
                  <c:v>0.98975949718910905</c:v>
                </c:pt>
                <c:pt idx="97724">
                  <c:v>0.99206769506474202</c:v>
                </c:pt>
                <c:pt idx="97725">
                  <c:v>0.98899653924520103</c:v>
                </c:pt>
                <c:pt idx="97726">
                  <c:v>0.991818686177936</c:v>
                </c:pt>
                <c:pt idx="97727">
                  <c:v>0.99458205263242705</c:v>
                </c:pt>
                <c:pt idx="97728">
                  <c:v>0.98770750389374096</c:v>
                </c:pt>
                <c:pt idx="97729">
                  <c:v>0.98877566105187298</c:v>
                </c:pt>
                <c:pt idx="97730">
                  <c:v>0.99156302857121104</c:v>
                </c:pt>
                <c:pt idx="97731">
                  <c:v>0.99080999733039898</c:v>
                </c:pt>
                <c:pt idx="97732">
                  <c:v>0.99228803722403303</c:v>
                </c:pt>
                <c:pt idx="97733">
                  <c:v>0.99121478105081096</c:v>
                </c:pt>
                <c:pt idx="97734">
                  <c:v>0.98796568285432995</c:v>
                </c:pt>
                <c:pt idx="97735">
                  <c:v>0.98796987697858396</c:v>
                </c:pt>
                <c:pt idx="97736">
                  <c:v>0.99044764715330502</c:v>
                </c:pt>
                <c:pt idx="97737">
                  <c:v>0.99101690289214395</c:v>
                </c:pt>
                <c:pt idx="97738">
                  <c:v>0.99393664344421195</c:v>
                </c:pt>
                <c:pt idx="97739">
                  <c:v>0.98757331738982201</c:v>
                </c:pt>
                <c:pt idx="97740">
                  <c:v>0.99412987899320304</c:v>
                </c:pt>
                <c:pt idx="97741">
                  <c:v>0.99029229246471395</c:v>
                </c:pt>
                <c:pt idx="97742">
                  <c:v>0.99058613947565299</c:v>
                </c:pt>
                <c:pt idx="97743">
                  <c:v>0.99313568667789798</c:v>
                </c:pt>
                <c:pt idx="97744">
                  <c:v>0.98832500115506605</c:v>
                </c:pt>
                <c:pt idx="97745">
                  <c:v>0.98869654921607797</c:v>
                </c:pt>
                <c:pt idx="97746">
                  <c:v>0.99228016383704798</c:v>
                </c:pt>
                <c:pt idx="97747">
                  <c:v>0.99206516103090003</c:v>
                </c:pt>
                <c:pt idx="97748">
                  <c:v>0.99033653644226105</c:v>
                </c:pt>
                <c:pt idx="97749">
                  <c:v>0.98964017034643703</c:v>
                </c:pt>
                <c:pt idx="97750">
                  <c:v>0.991619530755112</c:v>
                </c:pt>
                <c:pt idx="97751">
                  <c:v>0.98998869982031201</c:v>
                </c:pt>
                <c:pt idx="97752">
                  <c:v>0.99036582235922199</c:v>
                </c:pt>
                <c:pt idx="97753">
                  <c:v>0.987741360866916</c:v>
                </c:pt>
                <c:pt idx="97754">
                  <c:v>0.99293542750789399</c:v>
                </c:pt>
                <c:pt idx="97755">
                  <c:v>0.98728476390569697</c:v>
                </c:pt>
                <c:pt idx="97756">
                  <c:v>0.98892541431726599</c:v>
                </c:pt>
                <c:pt idx="97757">
                  <c:v>0.98982020597960796</c:v>
                </c:pt>
                <c:pt idx="97758">
                  <c:v>0.99288153003860202</c:v>
                </c:pt>
                <c:pt idx="97759">
                  <c:v>0.98922544041195004</c:v>
                </c:pt>
                <c:pt idx="97760">
                  <c:v>0.99267332504439798</c:v>
                </c:pt>
                <c:pt idx="97761">
                  <c:v>0.99186847577860304</c:v>
                </c:pt>
                <c:pt idx="97762">
                  <c:v>0.98995550265413101</c:v>
                </c:pt>
                <c:pt idx="97763">
                  <c:v>0.98602816440244001</c:v>
                </c:pt>
                <c:pt idx="97764">
                  <c:v>0.99411376172959298</c:v>
                </c:pt>
                <c:pt idx="97765">
                  <c:v>0.99355959762524304</c:v>
                </c:pt>
                <c:pt idx="97766">
                  <c:v>0.98837680827628704</c:v>
                </c:pt>
                <c:pt idx="97767">
                  <c:v>0.992649113914162</c:v>
                </c:pt>
                <c:pt idx="97768">
                  <c:v>0.99238387291750896</c:v>
                </c:pt>
                <c:pt idx="97769">
                  <c:v>0.98949489090861498</c:v>
                </c:pt>
                <c:pt idx="97770">
                  <c:v>0.99109717311193801</c:v>
                </c:pt>
                <c:pt idx="97771">
                  <c:v>0.99280765219757205</c:v>
                </c:pt>
                <c:pt idx="97772">
                  <c:v>0.99033912281071301</c:v>
                </c:pt>
                <c:pt idx="97773">
                  <c:v>0.99366229914826298</c:v>
                </c:pt>
                <c:pt idx="97774">
                  <c:v>0.98743769874715004</c:v>
                </c:pt>
                <c:pt idx="97775">
                  <c:v>0.990593045456166</c:v>
                </c:pt>
                <c:pt idx="97776">
                  <c:v>0.99097471750366095</c:v>
                </c:pt>
                <c:pt idx="97777">
                  <c:v>0.98979296515539505</c:v>
                </c:pt>
                <c:pt idx="97778">
                  <c:v>0.99093874656880798</c:v>
                </c:pt>
                <c:pt idx="97779">
                  <c:v>0.99176680700034003</c:v>
                </c:pt>
                <c:pt idx="97780">
                  <c:v>0.99182160837766897</c:v>
                </c:pt>
                <c:pt idx="97781">
                  <c:v>0.99026928130421299</c:v>
                </c:pt>
                <c:pt idx="97782">
                  <c:v>0.99319175845890995</c:v>
                </c:pt>
                <c:pt idx="97783">
                  <c:v>0.98837778573661395</c:v>
                </c:pt>
                <c:pt idx="97784">
                  <c:v>0.99021366653221299</c:v>
                </c:pt>
                <c:pt idx="97785">
                  <c:v>0.99175580059269097</c:v>
                </c:pt>
                <c:pt idx="97786">
                  <c:v>0.98943095810363701</c:v>
                </c:pt>
                <c:pt idx="97787">
                  <c:v>0.98985996165455303</c:v>
                </c:pt>
                <c:pt idx="97788">
                  <c:v>0.98973244040439301</c:v>
                </c:pt>
                <c:pt idx="97789">
                  <c:v>0.99036937893343002</c:v>
                </c:pt>
                <c:pt idx="97790">
                  <c:v>0.99385607073789195</c:v>
                </c:pt>
                <c:pt idx="97791">
                  <c:v>0.99120783759332198</c:v>
                </c:pt>
                <c:pt idx="97792">
                  <c:v>0.99224135593095897</c:v>
                </c:pt>
                <c:pt idx="97793">
                  <c:v>0.99134953702954198</c:v>
                </c:pt>
                <c:pt idx="97794">
                  <c:v>0.98945483016278801</c:v>
                </c:pt>
                <c:pt idx="97795">
                  <c:v>0.98814377413214805</c:v>
                </c:pt>
                <c:pt idx="97796">
                  <c:v>0.98823918084923301</c:v>
                </c:pt>
                <c:pt idx="97797">
                  <c:v>0.99167160616996697</c:v>
                </c:pt>
                <c:pt idx="97798">
                  <c:v>0.98724830926271201</c:v>
                </c:pt>
                <c:pt idx="97799">
                  <c:v>0.98868157703401005</c:v>
                </c:pt>
                <c:pt idx="97800">
                  <c:v>0.993312809841849</c:v>
                </c:pt>
                <c:pt idx="97801">
                  <c:v>0.98924826312681302</c:v>
                </c:pt>
                <c:pt idx="97802">
                  <c:v>0.99274406583530905</c:v>
                </c:pt>
                <c:pt idx="97803">
                  <c:v>0.99159311544762196</c:v>
                </c:pt>
                <c:pt idx="97804">
                  <c:v>0.98883476647004998</c:v>
                </c:pt>
                <c:pt idx="97805">
                  <c:v>0.99300388230038905</c:v>
                </c:pt>
                <c:pt idx="97806">
                  <c:v>0.99368347013402702</c:v>
                </c:pt>
                <c:pt idx="97807">
                  <c:v>0.99175924890563105</c:v>
                </c:pt>
                <c:pt idx="97808">
                  <c:v>0.98840902978098599</c:v>
                </c:pt>
                <c:pt idx="97809">
                  <c:v>0.99224354935243897</c:v>
                </c:pt>
                <c:pt idx="97810">
                  <c:v>0.98854636138331498</c:v>
                </c:pt>
                <c:pt idx="97811">
                  <c:v>0.986573742306877</c:v>
                </c:pt>
                <c:pt idx="97812">
                  <c:v>0.98941399628161197</c:v>
                </c:pt>
                <c:pt idx="97813">
                  <c:v>0.99028311224127696</c:v>
                </c:pt>
                <c:pt idx="97814">
                  <c:v>0.99443275363008998</c:v>
                </c:pt>
                <c:pt idx="97815">
                  <c:v>0.987721229147005</c:v>
                </c:pt>
                <c:pt idx="97816">
                  <c:v>0.99229337680343199</c:v>
                </c:pt>
                <c:pt idx="97817">
                  <c:v>0.98982048814388901</c:v>
                </c:pt>
                <c:pt idx="97818">
                  <c:v>0.99495963695202905</c:v>
                </c:pt>
                <c:pt idx="97819">
                  <c:v>0.98858877951424595</c:v>
                </c:pt>
                <c:pt idx="97820">
                  <c:v>0.99169835212192603</c:v>
                </c:pt>
                <c:pt idx="97821">
                  <c:v>0.99084793832490903</c:v>
                </c:pt>
                <c:pt idx="97822">
                  <c:v>0.99165243237085299</c:v>
                </c:pt>
                <c:pt idx="97823">
                  <c:v>0.98889215698802202</c:v>
                </c:pt>
                <c:pt idx="97824">
                  <c:v>0.99213732974830005</c:v>
                </c:pt>
                <c:pt idx="97825">
                  <c:v>0.99075285147814296</c:v>
                </c:pt>
                <c:pt idx="97826">
                  <c:v>0.98994253351010397</c:v>
                </c:pt>
                <c:pt idx="97827">
                  <c:v>0.98978478322983399</c:v>
                </c:pt>
                <c:pt idx="97828">
                  <c:v>0.98962067451740099</c:v>
                </c:pt>
                <c:pt idx="97829">
                  <c:v>0.99114126949100201</c:v>
                </c:pt>
                <c:pt idx="97830">
                  <c:v>0.98857688967330104</c:v>
                </c:pt>
                <c:pt idx="97831">
                  <c:v>0.99190149597655397</c:v>
                </c:pt>
                <c:pt idx="97832">
                  <c:v>0.98929808676523301</c:v>
                </c:pt>
                <c:pt idx="97833">
                  <c:v>0.98657737947372204</c:v>
                </c:pt>
                <c:pt idx="97834">
                  <c:v>0.99198249969938201</c:v>
                </c:pt>
                <c:pt idx="97835">
                  <c:v>0.99042805133143297</c:v>
                </c:pt>
                <c:pt idx="97836">
                  <c:v>0.98977541125484103</c:v>
                </c:pt>
                <c:pt idx="97837">
                  <c:v>0.98710980934592996</c:v>
                </c:pt>
                <c:pt idx="97838">
                  <c:v>0.99173745040972405</c:v>
                </c:pt>
                <c:pt idx="97839">
                  <c:v>0.99348720214860597</c:v>
                </c:pt>
                <c:pt idx="97840">
                  <c:v>0.98756424926549702</c:v>
                </c:pt>
                <c:pt idx="97841">
                  <c:v>0.99116015156019499</c:v>
                </c:pt>
                <c:pt idx="97842">
                  <c:v>0.98914509267258799</c:v>
                </c:pt>
                <c:pt idx="97843">
                  <c:v>0.99066559971160595</c:v>
                </c:pt>
                <c:pt idx="97844">
                  <c:v>0.991966022835712</c:v>
                </c:pt>
                <c:pt idx="97845">
                  <c:v>0.98753002703151804</c:v>
                </c:pt>
                <c:pt idx="97846">
                  <c:v>0.99295902693417903</c:v>
                </c:pt>
                <c:pt idx="97847">
                  <c:v>0.98678101550736497</c:v>
                </c:pt>
                <c:pt idx="97848">
                  <c:v>0.99189987946640401</c:v>
                </c:pt>
                <c:pt idx="97849">
                  <c:v>0.989047306023081</c:v>
                </c:pt>
                <c:pt idx="97850">
                  <c:v>0.99277133125183004</c:v>
                </c:pt>
                <c:pt idx="97851">
                  <c:v>0.99271946181582205</c:v>
                </c:pt>
                <c:pt idx="97852">
                  <c:v>0.99098111275410505</c:v>
                </c:pt>
                <c:pt idx="97853">
                  <c:v>0.99221277505188998</c:v>
                </c:pt>
                <c:pt idx="97854">
                  <c:v>0.99321429915138104</c:v>
                </c:pt>
                <c:pt idx="97855">
                  <c:v>0.99213258330314702</c:v>
                </c:pt>
                <c:pt idx="97856">
                  <c:v>0.99212414113934999</c:v>
                </c:pt>
                <c:pt idx="97857">
                  <c:v>0.99378955187662499</c:v>
                </c:pt>
                <c:pt idx="97858">
                  <c:v>0.98806032022142698</c:v>
                </c:pt>
                <c:pt idx="97859">
                  <c:v>0.98670941651729205</c:v>
                </c:pt>
                <c:pt idx="97860">
                  <c:v>0.99309184553618202</c:v>
                </c:pt>
                <c:pt idx="97861">
                  <c:v>0.991171782247944</c:v>
                </c:pt>
                <c:pt idx="97862">
                  <c:v>0.99077406336405704</c:v>
                </c:pt>
                <c:pt idx="97863">
                  <c:v>0.98951606994213304</c:v>
                </c:pt>
                <c:pt idx="97864">
                  <c:v>0.98881058053155302</c:v>
                </c:pt>
                <c:pt idx="97865">
                  <c:v>0.99134230728348405</c:v>
                </c:pt>
                <c:pt idx="97866">
                  <c:v>0.99006567273599</c:v>
                </c:pt>
                <c:pt idx="97867">
                  <c:v>0.99342846246582495</c:v>
                </c:pt>
                <c:pt idx="97868">
                  <c:v>0.98727404413593001</c:v>
                </c:pt>
                <c:pt idx="97869">
                  <c:v>0.98972791959355599</c:v>
                </c:pt>
                <c:pt idx="97870">
                  <c:v>0.98766681769013298</c:v>
                </c:pt>
                <c:pt idx="97871">
                  <c:v>0.99036555431821405</c:v>
                </c:pt>
                <c:pt idx="97872">
                  <c:v>0.99126980184202795</c:v>
                </c:pt>
                <c:pt idx="97873">
                  <c:v>0.991705230271968</c:v>
                </c:pt>
                <c:pt idx="97874">
                  <c:v>0.99327477644995599</c:v>
                </c:pt>
                <c:pt idx="97875">
                  <c:v>0.98882187885960005</c:v>
                </c:pt>
                <c:pt idx="97876">
                  <c:v>0.99166155265243705</c:v>
                </c:pt>
                <c:pt idx="97877">
                  <c:v>0.98677588810945305</c:v>
                </c:pt>
                <c:pt idx="97878">
                  <c:v>0.99057299613755601</c:v>
                </c:pt>
                <c:pt idx="97879">
                  <c:v>0.99017150983413604</c:v>
                </c:pt>
                <c:pt idx="97880">
                  <c:v>0.99364881904392499</c:v>
                </c:pt>
                <c:pt idx="97881">
                  <c:v>0.99099332654781502</c:v>
                </c:pt>
                <c:pt idx="97882">
                  <c:v>0.98889145888176899</c:v>
                </c:pt>
                <c:pt idx="97883">
                  <c:v>0.99371114053772602</c:v>
                </c:pt>
                <c:pt idx="97884">
                  <c:v>0.987494515373874</c:v>
                </c:pt>
                <c:pt idx="97885">
                  <c:v>0.99256582064963295</c:v>
                </c:pt>
                <c:pt idx="97886">
                  <c:v>0.99187756149128503</c:v>
                </c:pt>
                <c:pt idx="97887">
                  <c:v>0.98728400257041304</c:v>
                </c:pt>
                <c:pt idx="97888">
                  <c:v>0.99076819947070704</c:v>
                </c:pt>
                <c:pt idx="97889">
                  <c:v>0.98891054216407703</c:v>
                </c:pt>
                <c:pt idx="97890">
                  <c:v>0.98911664546176403</c:v>
                </c:pt>
                <c:pt idx="97891">
                  <c:v>0.99246325571654903</c:v>
                </c:pt>
                <c:pt idx="97892">
                  <c:v>0.99074026054736497</c:v>
                </c:pt>
                <c:pt idx="97893">
                  <c:v>0.98974137825776798</c:v>
                </c:pt>
                <c:pt idx="97894">
                  <c:v>0.98938825233459304</c:v>
                </c:pt>
                <c:pt idx="97895">
                  <c:v>0.98698648153401902</c:v>
                </c:pt>
                <c:pt idx="97896">
                  <c:v>0.99102593605573597</c:v>
                </c:pt>
                <c:pt idx="97897">
                  <c:v>0.98745907049053905</c:v>
                </c:pt>
                <c:pt idx="97898">
                  <c:v>0.99312468484605199</c:v>
                </c:pt>
                <c:pt idx="97899">
                  <c:v>0.99189454828683798</c:v>
                </c:pt>
                <c:pt idx="97900">
                  <c:v>0.989691330125129</c:v>
                </c:pt>
                <c:pt idx="97901">
                  <c:v>0.99210323995176897</c:v>
                </c:pt>
                <c:pt idx="97902">
                  <c:v>0.99047148431898102</c:v>
                </c:pt>
                <c:pt idx="97903">
                  <c:v>0.99148221665522096</c:v>
                </c:pt>
                <c:pt idx="97904">
                  <c:v>0.99295626003591397</c:v>
                </c:pt>
                <c:pt idx="97905">
                  <c:v>0.98867467448093804</c:v>
                </c:pt>
                <c:pt idx="97906">
                  <c:v>0.99111180657264097</c:v>
                </c:pt>
                <c:pt idx="97907">
                  <c:v>0.99323064299861297</c:v>
                </c:pt>
                <c:pt idx="97908">
                  <c:v>0.98976368082868404</c:v>
                </c:pt>
                <c:pt idx="97909">
                  <c:v>0.99263386448221602</c:v>
                </c:pt>
                <c:pt idx="97910">
                  <c:v>0.98896863607246899</c:v>
                </c:pt>
                <c:pt idx="97911">
                  <c:v>0.99151942162439199</c:v>
                </c:pt>
                <c:pt idx="97912">
                  <c:v>0.98918720777915703</c:v>
                </c:pt>
                <c:pt idx="97913">
                  <c:v>0.98764437809897898</c:v>
                </c:pt>
                <c:pt idx="97914">
                  <c:v>0.99163788319220103</c:v>
                </c:pt>
                <c:pt idx="97915">
                  <c:v>0.99090922812582205</c:v>
                </c:pt>
                <c:pt idx="97916">
                  <c:v>0.99096320858724396</c:v>
                </c:pt>
                <c:pt idx="97917">
                  <c:v>0.98929362836411605</c:v>
                </c:pt>
                <c:pt idx="97918">
                  <c:v>0.99033178056562399</c:v>
                </c:pt>
                <c:pt idx="97919">
                  <c:v>0.99177883190877403</c:v>
                </c:pt>
                <c:pt idx="97920">
                  <c:v>0.992897674744599</c:v>
                </c:pt>
                <c:pt idx="97921">
                  <c:v>0.99147643290376897</c:v>
                </c:pt>
                <c:pt idx="97922">
                  <c:v>0.98660014638643001</c:v>
                </c:pt>
                <c:pt idx="97923">
                  <c:v>0.99272206329367996</c:v>
                </c:pt>
                <c:pt idx="97924">
                  <c:v>0.99200745649457001</c:v>
                </c:pt>
                <c:pt idx="97925">
                  <c:v>0.98552416972535095</c:v>
                </c:pt>
                <c:pt idx="97926">
                  <c:v>0.99230968043580903</c:v>
                </c:pt>
                <c:pt idx="97927">
                  <c:v>0.98951576043095701</c:v>
                </c:pt>
                <c:pt idx="97928">
                  <c:v>0.987108410750142</c:v>
                </c:pt>
                <c:pt idx="97929">
                  <c:v>0.99207394361803802</c:v>
                </c:pt>
                <c:pt idx="97930">
                  <c:v>0.99121985347764097</c:v>
                </c:pt>
                <c:pt idx="97931">
                  <c:v>0.99207274524658695</c:v>
                </c:pt>
                <c:pt idx="97932">
                  <c:v>0.99009506871573905</c:v>
                </c:pt>
                <c:pt idx="97933">
                  <c:v>0.98885702148007104</c:v>
                </c:pt>
                <c:pt idx="97934">
                  <c:v>0.99124164304439499</c:v>
                </c:pt>
                <c:pt idx="97935">
                  <c:v>0.98700825177845797</c:v>
                </c:pt>
                <c:pt idx="97936">
                  <c:v>0.99110697536100201</c:v>
                </c:pt>
                <c:pt idx="97937">
                  <c:v>0.99056142009946802</c:v>
                </c:pt>
                <c:pt idx="97938">
                  <c:v>0.99189429562526499</c:v>
                </c:pt>
                <c:pt idx="97939">
                  <c:v>0.99001563490084199</c:v>
                </c:pt>
                <c:pt idx="97940">
                  <c:v>0.99334646094309098</c:v>
                </c:pt>
                <c:pt idx="97941">
                  <c:v>0.98942353627458002</c:v>
                </c:pt>
                <c:pt idx="97942">
                  <c:v>0.99444809893911701</c:v>
                </c:pt>
                <c:pt idx="97943">
                  <c:v>0.99073233278888495</c:v>
                </c:pt>
                <c:pt idx="97944">
                  <c:v>0.98918106286245899</c:v>
                </c:pt>
                <c:pt idx="97945">
                  <c:v>0.98991379707824301</c:v>
                </c:pt>
                <c:pt idx="97946">
                  <c:v>0.99194578465796801</c:v>
                </c:pt>
                <c:pt idx="97947">
                  <c:v>0.991957364064187</c:v>
                </c:pt>
                <c:pt idx="97948">
                  <c:v>0.99213899902803204</c:v>
                </c:pt>
                <c:pt idx="97949">
                  <c:v>0.99129758586230099</c:v>
                </c:pt>
                <c:pt idx="97950">
                  <c:v>0.99135389048885303</c:v>
                </c:pt>
                <c:pt idx="97951">
                  <c:v>0.99187464323469998</c:v>
                </c:pt>
                <c:pt idx="97952">
                  <c:v>0.99001829938889696</c:v>
                </c:pt>
                <c:pt idx="97953">
                  <c:v>0.98972614430863404</c:v>
                </c:pt>
                <c:pt idx="97954">
                  <c:v>0.98871052541405402</c:v>
                </c:pt>
                <c:pt idx="97955">
                  <c:v>0.99112873754546305</c:v>
                </c:pt>
                <c:pt idx="97956">
                  <c:v>0.98716767555066898</c:v>
                </c:pt>
                <c:pt idx="97957">
                  <c:v>0.98746109797180703</c:v>
                </c:pt>
                <c:pt idx="97958">
                  <c:v>0.99295162598116005</c:v>
                </c:pt>
                <c:pt idx="97959">
                  <c:v>0.98708505021266302</c:v>
                </c:pt>
                <c:pt idx="97960">
                  <c:v>0.98837167015772498</c:v>
                </c:pt>
                <c:pt idx="97961">
                  <c:v>0.99287755128411403</c:v>
                </c:pt>
                <c:pt idx="97962">
                  <c:v>0.99002264014751495</c:v>
                </c:pt>
                <c:pt idx="97963">
                  <c:v>0.99170157468931697</c:v>
                </c:pt>
                <c:pt idx="97964">
                  <c:v>0.98796720729171095</c:v>
                </c:pt>
                <c:pt idx="97965">
                  <c:v>0.99230179078978298</c:v>
                </c:pt>
                <c:pt idx="97966">
                  <c:v>0.99245024199776399</c:v>
                </c:pt>
                <c:pt idx="97967">
                  <c:v>0.98789258135293201</c:v>
                </c:pt>
                <c:pt idx="97968">
                  <c:v>0.98835468432830997</c:v>
                </c:pt>
                <c:pt idx="97969">
                  <c:v>0.99108553023388002</c:v>
                </c:pt>
                <c:pt idx="97970">
                  <c:v>0.99146445640878</c:v>
                </c:pt>
                <c:pt idx="97971">
                  <c:v>0.98593996029509701</c:v>
                </c:pt>
                <c:pt idx="97972">
                  <c:v>0.99300972671141696</c:v>
                </c:pt>
                <c:pt idx="97973">
                  <c:v>0.99042000941262198</c:v>
                </c:pt>
                <c:pt idx="97974">
                  <c:v>0.98747229837236905</c:v>
                </c:pt>
                <c:pt idx="97975">
                  <c:v>0.98932837814252494</c:v>
                </c:pt>
                <c:pt idx="97976">
                  <c:v>0.99144208997755601</c:v>
                </c:pt>
                <c:pt idx="97977">
                  <c:v>0.99126784917217303</c:v>
                </c:pt>
                <c:pt idx="97978">
                  <c:v>0.99346055865606198</c:v>
                </c:pt>
                <c:pt idx="97979">
                  <c:v>0.98801974796139302</c:v>
                </c:pt>
                <c:pt idx="97980">
                  <c:v>0.98825563712948605</c:v>
                </c:pt>
                <c:pt idx="97981">
                  <c:v>0.99128560717852399</c:v>
                </c:pt>
                <c:pt idx="97982">
                  <c:v>0.988570745457658</c:v>
                </c:pt>
                <c:pt idx="97983">
                  <c:v>0.99295282722313105</c:v>
                </c:pt>
                <c:pt idx="97984">
                  <c:v>0.98815882199567695</c:v>
                </c:pt>
                <c:pt idx="97985">
                  <c:v>0.99041071201453301</c:v>
                </c:pt>
                <c:pt idx="97986">
                  <c:v>0.98776368249534197</c:v>
                </c:pt>
                <c:pt idx="97987">
                  <c:v>0.99360707771697498</c:v>
                </c:pt>
                <c:pt idx="97988">
                  <c:v>0.99113558089963305</c:v>
                </c:pt>
                <c:pt idx="97989">
                  <c:v>0.99328931908600304</c:v>
                </c:pt>
                <c:pt idx="97990">
                  <c:v>0.99019221857476203</c:v>
                </c:pt>
                <c:pt idx="97991">
                  <c:v>0.98848668123824701</c:v>
                </c:pt>
                <c:pt idx="97992">
                  <c:v>0.99055507863679004</c:v>
                </c:pt>
                <c:pt idx="97993">
                  <c:v>0.98780198750832704</c:v>
                </c:pt>
                <c:pt idx="97994">
                  <c:v>0.98888553133966095</c:v>
                </c:pt>
                <c:pt idx="97995">
                  <c:v>0.99139868816114696</c:v>
                </c:pt>
                <c:pt idx="97996">
                  <c:v>0.98848203483430996</c:v>
                </c:pt>
                <c:pt idx="97997">
                  <c:v>0.98768901223783401</c:v>
                </c:pt>
                <c:pt idx="97998">
                  <c:v>0.98770229140904697</c:v>
                </c:pt>
                <c:pt idx="97999">
                  <c:v>0.99313355042007501</c:v>
                </c:pt>
                <c:pt idx="98000">
                  <c:v>0.992256121156877</c:v>
                </c:pt>
                <c:pt idx="98001">
                  <c:v>0.98756543893996396</c:v>
                </c:pt>
                <c:pt idx="98002">
                  <c:v>0.99186234814514895</c:v>
                </c:pt>
                <c:pt idx="98003">
                  <c:v>0.99020032264594704</c:v>
                </c:pt>
                <c:pt idx="98004">
                  <c:v>0.98853663691556504</c:v>
                </c:pt>
                <c:pt idx="98005">
                  <c:v>0.99282544521225802</c:v>
                </c:pt>
                <c:pt idx="98006">
                  <c:v>0.99068202168774899</c:v>
                </c:pt>
                <c:pt idx="98007">
                  <c:v>0.98949433528181596</c:v>
                </c:pt>
                <c:pt idx="98008">
                  <c:v>0.9901721058463</c:v>
                </c:pt>
                <c:pt idx="98009">
                  <c:v>0.98995795656410401</c:v>
                </c:pt>
                <c:pt idx="98010">
                  <c:v>0.99166426612515701</c:v>
                </c:pt>
                <c:pt idx="98011">
                  <c:v>0.99023954744832898</c:v>
                </c:pt>
                <c:pt idx="98012">
                  <c:v>0.99055121753419095</c:v>
                </c:pt>
                <c:pt idx="98013">
                  <c:v>0.99005043247990698</c:v>
                </c:pt>
                <c:pt idx="98014">
                  <c:v>0.98741933740922505</c:v>
                </c:pt>
                <c:pt idx="98015">
                  <c:v>0.99429180863274602</c:v>
                </c:pt>
                <c:pt idx="98016">
                  <c:v>0.98899111555680297</c:v>
                </c:pt>
                <c:pt idx="98017">
                  <c:v>0.98812089985314</c:v>
                </c:pt>
                <c:pt idx="98018">
                  <c:v>0.98927679492333098</c:v>
                </c:pt>
                <c:pt idx="98019">
                  <c:v>0.99030243694437903</c:v>
                </c:pt>
                <c:pt idx="98020">
                  <c:v>0.98677653633473705</c:v>
                </c:pt>
                <c:pt idx="98021">
                  <c:v>0.99079450156430204</c:v>
                </c:pt>
                <c:pt idx="98022">
                  <c:v>0.98866985127292095</c:v>
                </c:pt>
                <c:pt idx="98023">
                  <c:v>0.98775060438019102</c:v>
                </c:pt>
                <c:pt idx="98024">
                  <c:v>0.98724971698367103</c:v>
                </c:pt>
                <c:pt idx="98025">
                  <c:v>0.99208322597739995</c:v>
                </c:pt>
                <c:pt idx="98026">
                  <c:v>0.994065640525712</c:v>
                </c:pt>
                <c:pt idx="98027">
                  <c:v>0.98787018715143304</c:v>
                </c:pt>
                <c:pt idx="98028">
                  <c:v>0.99054733206476697</c:v>
                </c:pt>
                <c:pt idx="98029">
                  <c:v>0.99198601112371898</c:v>
                </c:pt>
                <c:pt idx="98030">
                  <c:v>0.98984954743253695</c:v>
                </c:pt>
                <c:pt idx="98031">
                  <c:v>0.99161107009237703</c:v>
                </c:pt>
                <c:pt idx="98032">
                  <c:v>0.99139248803214397</c:v>
                </c:pt>
                <c:pt idx="98033">
                  <c:v>0.99356445582436903</c:v>
                </c:pt>
                <c:pt idx="98034">
                  <c:v>0.98727007055587102</c:v>
                </c:pt>
                <c:pt idx="98035">
                  <c:v>0.99221059918709797</c:v>
                </c:pt>
                <c:pt idx="98036">
                  <c:v>0.98959090030637598</c:v>
                </c:pt>
                <c:pt idx="98037">
                  <c:v>0.99277830482164098</c:v>
                </c:pt>
                <c:pt idx="98038">
                  <c:v>0.98948034489389003</c:v>
                </c:pt>
                <c:pt idx="98039">
                  <c:v>0.99068887350710699</c:v>
                </c:pt>
                <c:pt idx="98040">
                  <c:v>0.990914557773661</c:v>
                </c:pt>
                <c:pt idx="98041">
                  <c:v>0.98951349596637095</c:v>
                </c:pt>
                <c:pt idx="98042">
                  <c:v>0.98908525441519601</c:v>
                </c:pt>
                <c:pt idx="98043">
                  <c:v>0.98796584803728105</c:v>
                </c:pt>
                <c:pt idx="98044">
                  <c:v>0.98748622219418203</c:v>
                </c:pt>
                <c:pt idx="98045">
                  <c:v>0.988127085199629</c:v>
                </c:pt>
                <c:pt idx="98046">
                  <c:v>0.987546953377749</c:v>
                </c:pt>
                <c:pt idx="98047">
                  <c:v>0.99080347302054805</c:v>
                </c:pt>
                <c:pt idx="98048">
                  <c:v>0.99291117516956395</c:v>
                </c:pt>
                <c:pt idx="98049">
                  <c:v>0.99220767704139201</c:v>
                </c:pt>
                <c:pt idx="98050">
                  <c:v>0.99059231915156398</c:v>
                </c:pt>
                <c:pt idx="98051">
                  <c:v>0.98828817933927704</c:v>
                </c:pt>
                <c:pt idx="98052">
                  <c:v>0.99269652345039405</c:v>
                </c:pt>
                <c:pt idx="98053">
                  <c:v>0.99051928480485896</c:v>
                </c:pt>
                <c:pt idx="98054">
                  <c:v>0.99011934654205103</c:v>
                </c:pt>
                <c:pt idx="98055">
                  <c:v>0.99377408574203396</c:v>
                </c:pt>
                <c:pt idx="98056">
                  <c:v>0.98988767043555104</c:v>
                </c:pt>
                <c:pt idx="98057">
                  <c:v>0.99154368466351595</c:v>
                </c:pt>
                <c:pt idx="98058">
                  <c:v>0.99162133195605995</c:v>
                </c:pt>
                <c:pt idx="98059">
                  <c:v>0.99052013112350301</c:v>
                </c:pt>
                <c:pt idx="98060">
                  <c:v>0.98936899792655697</c:v>
                </c:pt>
                <c:pt idx="98061">
                  <c:v>0.99053476112446603</c:v>
                </c:pt>
                <c:pt idx="98062">
                  <c:v>0.98974279283243505</c:v>
                </c:pt>
                <c:pt idx="98063">
                  <c:v>0.98826499696289305</c:v>
                </c:pt>
                <c:pt idx="98064">
                  <c:v>0.99058282418882004</c:v>
                </c:pt>
                <c:pt idx="98065">
                  <c:v>0.99206704166690296</c:v>
                </c:pt>
                <c:pt idx="98066">
                  <c:v>0.98823833765350699</c:v>
                </c:pt>
                <c:pt idx="98067">
                  <c:v>0.99152154457109998</c:v>
                </c:pt>
                <c:pt idx="98068">
                  <c:v>0.98682723205557099</c:v>
                </c:pt>
                <c:pt idx="98069">
                  <c:v>0.99393053359596695</c:v>
                </c:pt>
                <c:pt idx="98070">
                  <c:v>0.98815381956117299</c:v>
                </c:pt>
                <c:pt idx="98071">
                  <c:v>0.99377661262544104</c:v>
                </c:pt>
                <c:pt idx="98072">
                  <c:v>0.98980979225648302</c:v>
                </c:pt>
                <c:pt idx="98073">
                  <c:v>0.99014697372684501</c:v>
                </c:pt>
                <c:pt idx="98074">
                  <c:v>0.99214528732684504</c:v>
                </c:pt>
                <c:pt idx="98075">
                  <c:v>0.98951961010828404</c:v>
                </c:pt>
                <c:pt idx="98076">
                  <c:v>0.98914072945008302</c:v>
                </c:pt>
                <c:pt idx="98077">
                  <c:v>0.99258271175002899</c:v>
                </c:pt>
                <c:pt idx="98078">
                  <c:v>0.99231152425718105</c:v>
                </c:pt>
                <c:pt idx="98079">
                  <c:v>0.99214039874461402</c:v>
                </c:pt>
                <c:pt idx="98080">
                  <c:v>0.98726721096213399</c:v>
                </c:pt>
                <c:pt idx="98081">
                  <c:v>0.98817778956336899</c:v>
                </c:pt>
                <c:pt idx="98082">
                  <c:v>0.98970199545796</c:v>
                </c:pt>
                <c:pt idx="98083">
                  <c:v>0.99005066746044601</c:v>
                </c:pt>
                <c:pt idx="98084">
                  <c:v>0.98878585058770896</c:v>
                </c:pt>
                <c:pt idx="98085">
                  <c:v>0.99157216142779103</c:v>
                </c:pt>
                <c:pt idx="98086">
                  <c:v>0.98898149072913899</c:v>
                </c:pt>
                <c:pt idx="98087">
                  <c:v>0.99268999220776699</c:v>
                </c:pt>
                <c:pt idx="98088">
                  <c:v>0.98907880944029303</c:v>
                </c:pt>
                <c:pt idx="98089">
                  <c:v>0.98790673190781497</c:v>
                </c:pt>
                <c:pt idx="98090">
                  <c:v>0.99351418774826605</c:v>
                </c:pt>
                <c:pt idx="98091">
                  <c:v>0.98873428182266099</c:v>
                </c:pt>
                <c:pt idx="98092">
                  <c:v>0.98782765424811603</c:v>
                </c:pt>
                <c:pt idx="98093">
                  <c:v>0.99269528732654599</c:v>
                </c:pt>
                <c:pt idx="98094">
                  <c:v>0.99110758372703001</c:v>
                </c:pt>
                <c:pt idx="98095">
                  <c:v>0.994309582886723</c:v>
                </c:pt>
                <c:pt idx="98096">
                  <c:v>0.98954383301735804</c:v>
                </c:pt>
                <c:pt idx="98097">
                  <c:v>0.98965332666185901</c:v>
                </c:pt>
                <c:pt idx="98098">
                  <c:v>0.99421329304636596</c:v>
                </c:pt>
                <c:pt idx="98099">
                  <c:v>0.99018074092439901</c:v>
                </c:pt>
                <c:pt idx="98100">
                  <c:v>0.99344383183872598</c:v>
                </c:pt>
                <c:pt idx="98101">
                  <c:v>0.99055523327608097</c:v>
                </c:pt>
                <c:pt idx="98102">
                  <c:v>0.99393628288743696</c:v>
                </c:pt>
                <c:pt idx="98103">
                  <c:v>0.99249095930294995</c:v>
                </c:pt>
                <c:pt idx="98104">
                  <c:v>0.99086031809948005</c:v>
                </c:pt>
                <c:pt idx="98105">
                  <c:v>0.99297312216213596</c:v>
                </c:pt>
                <c:pt idx="98106">
                  <c:v>0.98921880399309703</c:v>
                </c:pt>
                <c:pt idx="98107">
                  <c:v>0.99231787087628098</c:v>
                </c:pt>
                <c:pt idx="98108">
                  <c:v>0.98703788357423805</c:v>
                </c:pt>
                <c:pt idx="98109">
                  <c:v>0.99291323489495598</c:v>
                </c:pt>
                <c:pt idx="98110">
                  <c:v>0.99054403390919898</c:v>
                </c:pt>
                <c:pt idx="98111">
                  <c:v>0.99332405002509805</c:v>
                </c:pt>
                <c:pt idx="98112">
                  <c:v>0.99038362134433999</c:v>
                </c:pt>
                <c:pt idx="98113">
                  <c:v>0.99149757555150098</c:v>
                </c:pt>
                <c:pt idx="98114">
                  <c:v>0.99178993918775804</c:v>
                </c:pt>
                <c:pt idx="98115">
                  <c:v>0.98831183919231402</c:v>
                </c:pt>
                <c:pt idx="98116">
                  <c:v>0.99394796687506604</c:v>
                </c:pt>
                <c:pt idx="98117">
                  <c:v>0.98808596161717699</c:v>
                </c:pt>
                <c:pt idx="98118">
                  <c:v>0.98989497527350701</c:v>
                </c:pt>
                <c:pt idx="98119">
                  <c:v>0.99258155285511396</c:v>
                </c:pt>
                <c:pt idx="98120">
                  <c:v>0.98986060540742005</c:v>
                </c:pt>
                <c:pt idx="98121">
                  <c:v>0.98709401374301997</c:v>
                </c:pt>
                <c:pt idx="98122">
                  <c:v>0.99398781708527995</c:v>
                </c:pt>
                <c:pt idx="98123">
                  <c:v>0.98917649044687606</c:v>
                </c:pt>
                <c:pt idx="98124">
                  <c:v>0.99317343152184701</c:v>
                </c:pt>
                <c:pt idx="98125">
                  <c:v>0.98996229165599103</c:v>
                </c:pt>
                <c:pt idx="98126">
                  <c:v>0.99177739936966203</c:v>
                </c:pt>
                <c:pt idx="98127">
                  <c:v>0.99303152224704605</c:v>
                </c:pt>
                <c:pt idx="98128">
                  <c:v>0.98772691157816594</c:v>
                </c:pt>
                <c:pt idx="98129">
                  <c:v>0.98651213611079702</c:v>
                </c:pt>
                <c:pt idx="98130">
                  <c:v>0.99131625252030797</c:v>
                </c:pt>
                <c:pt idx="98131">
                  <c:v>0.98810831171014102</c:v>
                </c:pt>
                <c:pt idx="98132">
                  <c:v>0.98888577993948701</c:v>
                </c:pt>
                <c:pt idx="98133">
                  <c:v>0.98727337812843297</c:v>
                </c:pt>
                <c:pt idx="98134">
                  <c:v>0.99087258522200505</c:v>
                </c:pt>
                <c:pt idx="98135">
                  <c:v>0.98844021638669999</c:v>
                </c:pt>
                <c:pt idx="98136">
                  <c:v>0.99277887941609499</c:v>
                </c:pt>
                <c:pt idx="98137">
                  <c:v>0.98843877471938801</c:v>
                </c:pt>
                <c:pt idx="98138">
                  <c:v>0.98959751099247695</c:v>
                </c:pt>
                <c:pt idx="98139">
                  <c:v>0.98624447944688498</c:v>
                </c:pt>
                <c:pt idx="98140">
                  <c:v>0.992570774338012</c:v>
                </c:pt>
                <c:pt idx="98141">
                  <c:v>0.98992142922936199</c:v>
                </c:pt>
                <c:pt idx="98142">
                  <c:v>0.98732440848598402</c:v>
                </c:pt>
                <c:pt idx="98143">
                  <c:v>0.99180058670837601</c:v>
                </c:pt>
                <c:pt idx="98144">
                  <c:v>0.98878532651931295</c:v>
                </c:pt>
                <c:pt idx="98145">
                  <c:v>0.991096213459984</c:v>
                </c:pt>
                <c:pt idx="98146">
                  <c:v>0.990851756799915</c:v>
                </c:pt>
                <c:pt idx="98147">
                  <c:v>0.98871628883616502</c:v>
                </c:pt>
                <c:pt idx="98148">
                  <c:v>0.99026258776186105</c:v>
                </c:pt>
                <c:pt idx="98149">
                  <c:v>0.98864555646608898</c:v>
                </c:pt>
                <c:pt idx="98150">
                  <c:v>0.99061335609218504</c:v>
                </c:pt>
                <c:pt idx="98151">
                  <c:v>0.99034532798372199</c:v>
                </c:pt>
                <c:pt idx="98152">
                  <c:v>0.98977448288177905</c:v>
                </c:pt>
                <c:pt idx="98153">
                  <c:v>0.99461291232381599</c:v>
                </c:pt>
                <c:pt idx="98154">
                  <c:v>0.98777301472991397</c:v>
                </c:pt>
                <c:pt idx="98155">
                  <c:v>0.99018145418457104</c:v>
                </c:pt>
                <c:pt idx="98156">
                  <c:v>0.992077059128466</c:v>
                </c:pt>
                <c:pt idx="98157">
                  <c:v>0.98854256788301498</c:v>
                </c:pt>
                <c:pt idx="98158">
                  <c:v>0.99345360256756599</c:v>
                </c:pt>
                <c:pt idx="98159">
                  <c:v>0.990885599142038</c:v>
                </c:pt>
                <c:pt idx="98160">
                  <c:v>0.99319172304790304</c:v>
                </c:pt>
                <c:pt idx="98161">
                  <c:v>0.99311647666016001</c:v>
                </c:pt>
                <c:pt idx="98162">
                  <c:v>0.98669470921990698</c:v>
                </c:pt>
                <c:pt idx="98163">
                  <c:v>0.99272976458419904</c:v>
                </c:pt>
                <c:pt idx="98164">
                  <c:v>0.991580022177036</c:v>
                </c:pt>
                <c:pt idx="98165">
                  <c:v>0.98727540045128903</c:v>
                </c:pt>
                <c:pt idx="98166">
                  <c:v>0.98984746851520999</c:v>
                </c:pt>
                <c:pt idx="98167">
                  <c:v>0.99232826499628102</c:v>
                </c:pt>
                <c:pt idx="98168">
                  <c:v>0.99193707133007003</c:v>
                </c:pt>
                <c:pt idx="98169">
                  <c:v>0.99197124927617297</c:v>
                </c:pt>
                <c:pt idx="98170">
                  <c:v>0.98859322019931095</c:v>
                </c:pt>
                <c:pt idx="98171">
                  <c:v>0.98838192601097496</c:v>
                </c:pt>
                <c:pt idx="98172">
                  <c:v>0.99144599517161303</c:v>
                </c:pt>
                <c:pt idx="98173">
                  <c:v>0.98931711583991799</c:v>
                </c:pt>
                <c:pt idx="98174">
                  <c:v>0.98858830621887195</c:v>
                </c:pt>
                <c:pt idx="98175">
                  <c:v>0.99461125170200704</c:v>
                </c:pt>
                <c:pt idx="98176">
                  <c:v>0.98718525569018101</c:v>
                </c:pt>
                <c:pt idx="98177">
                  <c:v>0.98934597240626698</c:v>
                </c:pt>
                <c:pt idx="98178">
                  <c:v>0.98980641159528204</c:v>
                </c:pt>
                <c:pt idx="98179">
                  <c:v>0.99237137942656295</c:v>
                </c:pt>
                <c:pt idx="98180">
                  <c:v>0.99184001051610005</c:v>
                </c:pt>
                <c:pt idx="98181">
                  <c:v>0.99360920737367897</c:v>
                </c:pt>
                <c:pt idx="98182">
                  <c:v>0.98884096649666497</c:v>
                </c:pt>
                <c:pt idx="98183">
                  <c:v>0.99030093518041895</c:v>
                </c:pt>
                <c:pt idx="98184">
                  <c:v>0.98781173640008302</c:v>
                </c:pt>
                <c:pt idx="98185">
                  <c:v>0.99027635859678997</c:v>
                </c:pt>
                <c:pt idx="98186">
                  <c:v>0.99094948971226304</c:v>
                </c:pt>
                <c:pt idx="98187">
                  <c:v>0.99161915188920402</c:v>
                </c:pt>
                <c:pt idx="98188">
                  <c:v>0.98827484316482705</c:v>
                </c:pt>
                <c:pt idx="98189">
                  <c:v>0.99183425575051898</c:v>
                </c:pt>
                <c:pt idx="98190">
                  <c:v>0.99215063175960905</c:v>
                </c:pt>
                <c:pt idx="98191">
                  <c:v>0.99116571899241801</c:v>
                </c:pt>
                <c:pt idx="98192">
                  <c:v>0.99141130265459398</c:v>
                </c:pt>
                <c:pt idx="98193">
                  <c:v>0.98997848407344902</c:v>
                </c:pt>
                <c:pt idx="98194">
                  <c:v>0.98671279356094199</c:v>
                </c:pt>
                <c:pt idx="98195">
                  <c:v>0.99440330860322301</c:v>
                </c:pt>
                <c:pt idx="98196">
                  <c:v>0.98767566273834095</c:v>
                </c:pt>
                <c:pt idx="98197">
                  <c:v>0.98925159261106199</c:v>
                </c:pt>
                <c:pt idx="98198">
                  <c:v>0.99175636495866704</c:v>
                </c:pt>
                <c:pt idx="98199">
                  <c:v>0.98947433515735395</c:v>
                </c:pt>
                <c:pt idx="98200">
                  <c:v>0.992587358332501</c:v>
                </c:pt>
                <c:pt idx="98201">
                  <c:v>0.99248889665902595</c:v>
                </c:pt>
                <c:pt idx="98202">
                  <c:v>0.99056336700824399</c:v>
                </c:pt>
                <c:pt idx="98203">
                  <c:v>0.99010759113777702</c:v>
                </c:pt>
                <c:pt idx="98204">
                  <c:v>0.99185299184401798</c:v>
                </c:pt>
                <c:pt idx="98205">
                  <c:v>0.990882883677215</c:v>
                </c:pt>
                <c:pt idx="98206">
                  <c:v>0.993427637435497</c:v>
                </c:pt>
                <c:pt idx="98207">
                  <c:v>0.99201406637981204</c:v>
                </c:pt>
                <c:pt idx="98208">
                  <c:v>0.987466280517863</c:v>
                </c:pt>
                <c:pt idx="98209">
                  <c:v>0.98843962145881303</c:v>
                </c:pt>
                <c:pt idx="98210">
                  <c:v>0.98792064336372698</c:v>
                </c:pt>
                <c:pt idx="98211">
                  <c:v>0.98964282184265895</c:v>
                </c:pt>
                <c:pt idx="98212">
                  <c:v>0.99326289085404595</c:v>
                </c:pt>
                <c:pt idx="98213">
                  <c:v>0.98818121965717898</c:v>
                </c:pt>
                <c:pt idx="98214">
                  <c:v>0.98784487586633596</c:v>
                </c:pt>
                <c:pt idx="98215">
                  <c:v>0.99120840126281995</c:v>
                </c:pt>
                <c:pt idx="98216">
                  <c:v>0.99229236788962105</c:v>
                </c:pt>
                <c:pt idx="98217">
                  <c:v>0.99049768268977201</c:v>
                </c:pt>
                <c:pt idx="98218">
                  <c:v>0.98883576731934497</c:v>
                </c:pt>
                <c:pt idx="98219">
                  <c:v>0.98979411830303898</c:v>
                </c:pt>
                <c:pt idx="98220">
                  <c:v>0.98847676083733804</c:v>
                </c:pt>
                <c:pt idx="98221">
                  <c:v>0.99143161200071706</c:v>
                </c:pt>
                <c:pt idx="98222">
                  <c:v>0.98914831500384304</c:v>
                </c:pt>
                <c:pt idx="98223">
                  <c:v>0.99371022657701402</c:v>
                </c:pt>
                <c:pt idx="98224">
                  <c:v>0.98784906620078605</c:v>
                </c:pt>
                <c:pt idx="98225">
                  <c:v>0.988452062311025</c:v>
                </c:pt>
                <c:pt idx="98226">
                  <c:v>0.990359109012383</c:v>
                </c:pt>
                <c:pt idx="98227">
                  <c:v>0.99124810436369004</c:v>
                </c:pt>
                <c:pt idx="98228">
                  <c:v>0.98752697171514503</c:v>
                </c:pt>
                <c:pt idx="98229">
                  <c:v>0.99416308848097401</c:v>
                </c:pt>
                <c:pt idx="98230">
                  <c:v>0.99148451260837001</c:v>
                </c:pt>
                <c:pt idx="98231">
                  <c:v>0.989507668772453</c:v>
                </c:pt>
                <c:pt idx="98232">
                  <c:v>0.99058749592512496</c:v>
                </c:pt>
                <c:pt idx="98233">
                  <c:v>0.99129070296049004</c:v>
                </c:pt>
                <c:pt idx="98234">
                  <c:v>0.98779474804201906</c:v>
                </c:pt>
                <c:pt idx="98235">
                  <c:v>0.98794997150352204</c:v>
                </c:pt>
                <c:pt idx="98236">
                  <c:v>0.98745839121325496</c:v>
                </c:pt>
                <c:pt idx="98237">
                  <c:v>0.98988503595452304</c:v>
                </c:pt>
                <c:pt idx="98238">
                  <c:v>0.98875736257322799</c:v>
                </c:pt>
                <c:pt idx="98239">
                  <c:v>0.98844943365409299</c:v>
                </c:pt>
                <c:pt idx="98240">
                  <c:v>0.98908854148708103</c:v>
                </c:pt>
                <c:pt idx="98241">
                  <c:v>0.99146290309875695</c:v>
                </c:pt>
                <c:pt idx="98242">
                  <c:v>0.98989486277199401</c:v>
                </c:pt>
                <c:pt idx="98243">
                  <c:v>0.98939362128990105</c:v>
                </c:pt>
                <c:pt idx="98244">
                  <c:v>0.98988427377330801</c:v>
                </c:pt>
                <c:pt idx="98245">
                  <c:v>0.99327492516999505</c:v>
                </c:pt>
                <c:pt idx="98246">
                  <c:v>0.99022158914766301</c:v>
                </c:pt>
                <c:pt idx="98247">
                  <c:v>0.989689101368875</c:v>
                </c:pt>
                <c:pt idx="98248">
                  <c:v>0.98966261491068097</c:v>
                </c:pt>
                <c:pt idx="98249">
                  <c:v>0.98886705875831904</c:v>
                </c:pt>
                <c:pt idx="98250">
                  <c:v>0.98906209484532104</c:v>
                </c:pt>
                <c:pt idx="98251">
                  <c:v>0.98928941727428499</c:v>
                </c:pt>
                <c:pt idx="98252">
                  <c:v>0.99116880934201701</c:v>
                </c:pt>
                <c:pt idx="98253">
                  <c:v>0.99184424737614696</c:v>
                </c:pt>
                <c:pt idx="98254">
                  <c:v>0.98969141042205999</c:v>
                </c:pt>
                <c:pt idx="98255">
                  <c:v>0.99122758378068099</c:v>
                </c:pt>
                <c:pt idx="98256">
                  <c:v>0.98875646187885002</c:v>
                </c:pt>
                <c:pt idx="98257">
                  <c:v>0.99187417169567005</c:v>
                </c:pt>
                <c:pt idx="98258">
                  <c:v>0.99109846109161304</c:v>
                </c:pt>
                <c:pt idx="98259">
                  <c:v>0.99143789274971506</c:v>
                </c:pt>
                <c:pt idx="98260">
                  <c:v>0.99387624864359203</c:v>
                </c:pt>
                <c:pt idx="98261">
                  <c:v>0.99163952113958898</c:v>
                </c:pt>
                <c:pt idx="98262">
                  <c:v>0.98994880260361395</c:v>
                </c:pt>
                <c:pt idx="98263">
                  <c:v>0.990642686780842</c:v>
                </c:pt>
                <c:pt idx="98264">
                  <c:v>0.98917675297400798</c:v>
                </c:pt>
                <c:pt idx="98265">
                  <c:v>0.99150862495686198</c:v>
                </c:pt>
                <c:pt idx="98266">
                  <c:v>0.99195715114073002</c:v>
                </c:pt>
                <c:pt idx="98267">
                  <c:v>0.98713029707482303</c:v>
                </c:pt>
                <c:pt idx="98268">
                  <c:v>0.99003188902583406</c:v>
                </c:pt>
                <c:pt idx="98269">
                  <c:v>0.98723803747276795</c:v>
                </c:pt>
                <c:pt idx="98270">
                  <c:v>0.98988141620270098</c:v>
                </c:pt>
                <c:pt idx="98271">
                  <c:v>0.98815105241914003</c:v>
                </c:pt>
                <c:pt idx="98272">
                  <c:v>0.99155713776259902</c:v>
                </c:pt>
                <c:pt idx="98273">
                  <c:v>0.98994663178457698</c:v>
                </c:pt>
                <c:pt idx="98274">
                  <c:v>0.988903209729868</c:v>
                </c:pt>
                <c:pt idx="98275">
                  <c:v>0.99014540617842695</c:v>
                </c:pt>
                <c:pt idx="98276">
                  <c:v>0.99267778856859001</c:v>
                </c:pt>
                <c:pt idx="98277">
                  <c:v>0.98770976133158805</c:v>
                </c:pt>
                <c:pt idx="98278">
                  <c:v>0.99417101235763605</c:v>
                </c:pt>
                <c:pt idx="98279">
                  <c:v>0.99190646850038999</c:v>
                </c:pt>
                <c:pt idx="98280">
                  <c:v>0.989073429468317</c:v>
                </c:pt>
                <c:pt idx="98281">
                  <c:v>0.993062962848136</c:v>
                </c:pt>
                <c:pt idx="98282">
                  <c:v>0.99167132268219005</c:v>
                </c:pt>
                <c:pt idx="98283">
                  <c:v>0.98898641093575701</c:v>
                </c:pt>
                <c:pt idx="98284">
                  <c:v>0.99249172800269303</c:v>
                </c:pt>
                <c:pt idx="98285">
                  <c:v>0.98973201976901404</c:v>
                </c:pt>
                <c:pt idx="98286">
                  <c:v>0.98656938831715302</c:v>
                </c:pt>
                <c:pt idx="98287">
                  <c:v>0.99351862818393399</c:v>
                </c:pt>
                <c:pt idx="98288">
                  <c:v>0.99215478626734099</c:v>
                </c:pt>
                <c:pt idx="98289">
                  <c:v>0.99349979928541299</c:v>
                </c:pt>
                <c:pt idx="98290">
                  <c:v>0.989831889861714</c:v>
                </c:pt>
                <c:pt idx="98291">
                  <c:v>0.99059942470776097</c:v>
                </c:pt>
                <c:pt idx="98292">
                  <c:v>0.99378537025579805</c:v>
                </c:pt>
                <c:pt idx="98293">
                  <c:v>0.99130967681733695</c:v>
                </c:pt>
                <c:pt idx="98294">
                  <c:v>0.993910137209571</c:v>
                </c:pt>
                <c:pt idx="98295">
                  <c:v>0.99340202779367004</c:v>
                </c:pt>
                <c:pt idx="98296">
                  <c:v>0.98681470760895995</c:v>
                </c:pt>
                <c:pt idx="98297">
                  <c:v>0.99253769683162496</c:v>
                </c:pt>
                <c:pt idx="98298">
                  <c:v>0.98698719157147796</c:v>
                </c:pt>
                <c:pt idx="98299">
                  <c:v>0.98708424198920997</c:v>
                </c:pt>
                <c:pt idx="98300">
                  <c:v>0.99350020798075001</c:v>
                </c:pt>
                <c:pt idx="98301">
                  <c:v>0.99010445769642996</c:v>
                </c:pt>
                <c:pt idx="98302">
                  <c:v>0.98885098142309003</c:v>
                </c:pt>
                <c:pt idx="98303">
                  <c:v>0.98860169668059406</c:v>
                </c:pt>
                <c:pt idx="98304">
                  <c:v>0.99239657210006504</c:v>
                </c:pt>
                <c:pt idx="98305">
                  <c:v>0.98864874832956595</c:v>
                </c:pt>
                <c:pt idx="98306">
                  <c:v>0.99311753531115199</c:v>
                </c:pt>
                <c:pt idx="98307">
                  <c:v>0.98639528392467801</c:v>
                </c:pt>
                <c:pt idx="98308">
                  <c:v>0.99040935461356605</c:v>
                </c:pt>
                <c:pt idx="98309">
                  <c:v>0.99217110713668</c:v>
                </c:pt>
                <c:pt idx="98310">
                  <c:v>0.99303458220686502</c:v>
                </c:pt>
                <c:pt idx="98311">
                  <c:v>0.98867344843440497</c:v>
                </c:pt>
                <c:pt idx="98312">
                  <c:v>0.98734619709795002</c:v>
                </c:pt>
                <c:pt idx="98313">
                  <c:v>0.99165715451914005</c:v>
                </c:pt>
                <c:pt idx="98314">
                  <c:v>0.99000652426200197</c:v>
                </c:pt>
                <c:pt idx="98315">
                  <c:v>0.99296949703795201</c:v>
                </c:pt>
                <c:pt idx="98316">
                  <c:v>0.99167181656704195</c:v>
                </c:pt>
                <c:pt idx="98317">
                  <c:v>0.98841295568535503</c:v>
                </c:pt>
                <c:pt idx="98318">
                  <c:v>0.99192855766263899</c:v>
                </c:pt>
                <c:pt idx="98319">
                  <c:v>0.99180034217672297</c:v>
                </c:pt>
                <c:pt idx="98320">
                  <c:v>0.98980394562475305</c:v>
                </c:pt>
                <c:pt idx="98321">
                  <c:v>0.990580474061446</c:v>
                </c:pt>
                <c:pt idx="98322">
                  <c:v>0.98969480369621399</c:v>
                </c:pt>
                <c:pt idx="98323">
                  <c:v>0.99142359593582796</c:v>
                </c:pt>
                <c:pt idx="98324">
                  <c:v>0.98954328831034399</c:v>
                </c:pt>
                <c:pt idx="98325">
                  <c:v>0.98805588553413304</c:v>
                </c:pt>
                <c:pt idx="98326">
                  <c:v>0.99357340845481701</c:v>
                </c:pt>
                <c:pt idx="98327">
                  <c:v>0.99000859251228801</c:v>
                </c:pt>
                <c:pt idx="98328">
                  <c:v>0.99221716486919698</c:v>
                </c:pt>
                <c:pt idx="98329">
                  <c:v>0.98838169610684001</c:v>
                </c:pt>
                <c:pt idx="98330">
                  <c:v>0.98777084950439997</c:v>
                </c:pt>
                <c:pt idx="98331">
                  <c:v>0.99170144395047799</c:v>
                </c:pt>
                <c:pt idx="98332">
                  <c:v>0.99343024089465304</c:v>
                </c:pt>
                <c:pt idx="98333">
                  <c:v>0.99108449225115902</c:v>
                </c:pt>
                <c:pt idx="98334">
                  <c:v>0.98946850455970503</c:v>
                </c:pt>
                <c:pt idx="98335">
                  <c:v>0.98949765011194601</c:v>
                </c:pt>
                <c:pt idx="98336">
                  <c:v>0.99294315079548401</c:v>
                </c:pt>
                <c:pt idx="98337">
                  <c:v>0.99338991622119199</c:v>
                </c:pt>
                <c:pt idx="98338">
                  <c:v>0.99241763983854403</c:v>
                </c:pt>
                <c:pt idx="98339">
                  <c:v>0.99331715842947899</c:v>
                </c:pt>
                <c:pt idx="98340">
                  <c:v>0.98882127945196296</c:v>
                </c:pt>
                <c:pt idx="98341">
                  <c:v>0.99118383157308698</c:v>
                </c:pt>
                <c:pt idx="98342">
                  <c:v>0.98786252070091296</c:v>
                </c:pt>
                <c:pt idx="98343">
                  <c:v>0.98674491958180299</c:v>
                </c:pt>
                <c:pt idx="98344">
                  <c:v>0.99194890072172803</c:v>
                </c:pt>
                <c:pt idx="98345">
                  <c:v>0.99323944976606304</c:v>
                </c:pt>
                <c:pt idx="98346">
                  <c:v>0.98860044834077998</c:v>
                </c:pt>
                <c:pt idx="98347">
                  <c:v>0.99374063986818695</c:v>
                </c:pt>
                <c:pt idx="98348">
                  <c:v>0.99380369222240295</c:v>
                </c:pt>
                <c:pt idx="98349">
                  <c:v>0.99230803348208096</c:v>
                </c:pt>
                <c:pt idx="98350">
                  <c:v>0.98689396396594298</c:v>
                </c:pt>
                <c:pt idx="98351">
                  <c:v>0.99051164289683102</c:v>
                </c:pt>
                <c:pt idx="98352">
                  <c:v>0.992685518153677</c:v>
                </c:pt>
                <c:pt idx="98353">
                  <c:v>0.98727557335707405</c:v>
                </c:pt>
                <c:pt idx="98354">
                  <c:v>0.98920793318982903</c:v>
                </c:pt>
                <c:pt idx="98355">
                  <c:v>0.99281112728871002</c:v>
                </c:pt>
                <c:pt idx="98356">
                  <c:v>0.99100142093661603</c:v>
                </c:pt>
                <c:pt idx="98357">
                  <c:v>0.99262170180353204</c:v>
                </c:pt>
                <c:pt idx="98358">
                  <c:v>0.989455696702494</c:v>
                </c:pt>
                <c:pt idx="98359">
                  <c:v>0.99276141262441797</c:v>
                </c:pt>
                <c:pt idx="98360">
                  <c:v>0.989498045748198</c:v>
                </c:pt>
                <c:pt idx="98361">
                  <c:v>0.989554825067126</c:v>
                </c:pt>
                <c:pt idx="98362">
                  <c:v>0.98815492143153405</c:v>
                </c:pt>
                <c:pt idx="98363">
                  <c:v>0.99385962279487206</c:v>
                </c:pt>
                <c:pt idx="98364">
                  <c:v>0.99031178398729303</c:v>
                </c:pt>
                <c:pt idx="98365">
                  <c:v>0.99261461948957797</c:v>
                </c:pt>
                <c:pt idx="98366">
                  <c:v>0.99318748662285505</c:v>
                </c:pt>
                <c:pt idx="98367">
                  <c:v>0.99004623542026005</c:v>
                </c:pt>
                <c:pt idx="98368">
                  <c:v>0.99003777115573399</c:v>
                </c:pt>
                <c:pt idx="98369">
                  <c:v>0.99085029918506196</c:v>
                </c:pt>
                <c:pt idx="98370">
                  <c:v>0.98978612909595898</c:v>
                </c:pt>
                <c:pt idx="98371">
                  <c:v>0.99216589506695496</c:v>
                </c:pt>
                <c:pt idx="98372">
                  <c:v>0.98688887608030096</c:v>
                </c:pt>
                <c:pt idx="98373">
                  <c:v>0.99070824395633905</c:v>
                </c:pt>
                <c:pt idx="98374">
                  <c:v>0.98950256251689594</c:v>
                </c:pt>
                <c:pt idx="98375">
                  <c:v>0.98790045937471105</c:v>
                </c:pt>
                <c:pt idx="98376">
                  <c:v>0.98968200055205302</c:v>
                </c:pt>
                <c:pt idx="98377">
                  <c:v>0.99329368214782898</c:v>
                </c:pt>
                <c:pt idx="98378">
                  <c:v>0.99181182064546003</c:v>
                </c:pt>
                <c:pt idx="98379">
                  <c:v>0.99010062854629499</c:v>
                </c:pt>
                <c:pt idx="98380">
                  <c:v>0.98983868757125804</c:v>
                </c:pt>
                <c:pt idx="98381">
                  <c:v>0.99198424147076802</c:v>
                </c:pt>
                <c:pt idx="98382">
                  <c:v>0.99315156048709496</c:v>
                </c:pt>
                <c:pt idx="98383">
                  <c:v>0.993059130746477</c:v>
                </c:pt>
                <c:pt idx="98384">
                  <c:v>0.989913258657102</c:v>
                </c:pt>
                <c:pt idx="98385">
                  <c:v>0.99245630506452598</c:v>
                </c:pt>
                <c:pt idx="98386">
                  <c:v>0.99214614153985903</c:v>
                </c:pt>
                <c:pt idx="98387">
                  <c:v>0.99270568968126205</c:v>
                </c:pt>
                <c:pt idx="98388">
                  <c:v>0.99233432016262801</c:v>
                </c:pt>
                <c:pt idx="98389">
                  <c:v>0.98812524576220895</c:v>
                </c:pt>
                <c:pt idx="98390">
                  <c:v>0.99197026253103604</c:v>
                </c:pt>
                <c:pt idx="98391">
                  <c:v>0.98640746789266598</c:v>
                </c:pt>
                <c:pt idx="98392">
                  <c:v>0.99387833500900402</c:v>
                </c:pt>
                <c:pt idx="98393">
                  <c:v>0.98974236933052295</c:v>
                </c:pt>
                <c:pt idx="98394">
                  <c:v>0.98831614297195203</c:v>
                </c:pt>
                <c:pt idx="98395">
                  <c:v>0.98881501771787905</c:v>
                </c:pt>
                <c:pt idx="98396">
                  <c:v>0.99049068978529797</c:v>
                </c:pt>
                <c:pt idx="98397">
                  <c:v>0.99330822911382699</c:v>
                </c:pt>
                <c:pt idx="98398">
                  <c:v>0.99313561860413102</c:v>
                </c:pt>
                <c:pt idx="98399">
                  <c:v>0.99275585131154997</c:v>
                </c:pt>
                <c:pt idx="98400">
                  <c:v>0.99173329571879099</c:v>
                </c:pt>
                <c:pt idx="98401">
                  <c:v>0.99126772405853902</c:v>
                </c:pt>
                <c:pt idx="98402">
                  <c:v>0.98719693544356901</c:v>
                </c:pt>
                <c:pt idx="98403">
                  <c:v>0.99013242333541196</c:v>
                </c:pt>
                <c:pt idx="98404">
                  <c:v>0.99376989589166698</c:v>
                </c:pt>
                <c:pt idx="98405">
                  <c:v>0.98820305271147901</c:v>
                </c:pt>
                <c:pt idx="98406">
                  <c:v>0.98861163222826998</c:v>
                </c:pt>
                <c:pt idx="98407">
                  <c:v>0.991419215361388</c:v>
                </c:pt>
                <c:pt idx="98408">
                  <c:v>0.98831826577717996</c:v>
                </c:pt>
                <c:pt idx="98409">
                  <c:v>0.99066313419029395</c:v>
                </c:pt>
                <c:pt idx="98410">
                  <c:v>0.99028179564850605</c:v>
                </c:pt>
                <c:pt idx="98411">
                  <c:v>0.98910587797112504</c:v>
                </c:pt>
                <c:pt idx="98412">
                  <c:v>0.99107987814240694</c:v>
                </c:pt>
                <c:pt idx="98413">
                  <c:v>0.99165385449158405</c:v>
                </c:pt>
                <c:pt idx="98414">
                  <c:v>0.98957693747089304</c:v>
                </c:pt>
                <c:pt idx="98415">
                  <c:v>0.99021763993224898</c:v>
                </c:pt>
                <c:pt idx="98416">
                  <c:v>0.98947055137616702</c:v>
                </c:pt>
                <c:pt idx="98417">
                  <c:v>0.99122531792802904</c:v>
                </c:pt>
                <c:pt idx="98418">
                  <c:v>0.98806289035771899</c:v>
                </c:pt>
                <c:pt idx="98419">
                  <c:v>0.99141529998034505</c:v>
                </c:pt>
                <c:pt idx="98420">
                  <c:v>0.99015851535360599</c:v>
                </c:pt>
                <c:pt idx="98421">
                  <c:v>0.99267981188898702</c:v>
                </c:pt>
                <c:pt idx="98422">
                  <c:v>0.98947640566398098</c:v>
                </c:pt>
                <c:pt idx="98423">
                  <c:v>0.99032226801745005</c:v>
                </c:pt>
                <c:pt idx="98424">
                  <c:v>0.98964411162798505</c:v>
                </c:pt>
                <c:pt idx="98425">
                  <c:v>0.98748423888075099</c:v>
                </c:pt>
                <c:pt idx="98426">
                  <c:v>0.99348607337135697</c:v>
                </c:pt>
                <c:pt idx="98427">
                  <c:v>0.98837437253023896</c:v>
                </c:pt>
                <c:pt idx="98428">
                  <c:v>0.98804054688445397</c:v>
                </c:pt>
                <c:pt idx="98429">
                  <c:v>0.99059051193561798</c:v>
                </c:pt>
                <c:pt idx="98430">
                  <c:v>0.98971829183836602</c:v>
                </c:pt>
                <c:pt idx="98431">
                  <c:v>0.990287579239573</c:v>
                </c:pt>
                <c:pt idx="98432">
                  <c:v>0.98870049769384005</c:v>
                </c:pt>
                <c:pt idx="98433">
                  <c:v>0.989079495396605</c:v>
                </c:pt>
                <c:pt idx="98434">
                  <c:v>0.98773250471587404</c:v>
                </c:pt>
                <c:pt idx="98435">
                  <c:v>0.98913163235938195</c:v>
                </c:pt>
                <c:pt idx="98436">
                  <c:v>0.99474057059269405</c:v>
                </c:pt>
                <c:pt idx="98437">
                  <c:v>0.98826986917610005</c:v>
                </c:pt>
                <c:pt idx="98438">
                  <c:v>0.99010485040234597</c:v>
                </c:pt>
                <c:pt idx="98439">
                  <c:v>0.98841913289306604</c:v>
                </c:pt>
                <c:pt idx="98440">
                  <c:v>0.99148018138891403</c:v>
                </c:pt>
                <c:pt idx="98441">
                  <c:v>0.99403546230840401</c:v>
                </c:pt>
                <c:pt idx="98442">
                  <c:v>0.99233988700314901</c:v>
                </c:pt>
                <c:pt idx="98443">
                  <c:v>0.990478923857946</c:v>
                </c:pt>
                <c:pt idx="98444">
                  <c:v>0.99323649748081</c:v>
                </c:pt>
                <c:pt idx="98445">
                  <c:v>0.98822009906717201</c:v>
                </c:pt>
                <c:pt idx="98446">
                  <c:v>0.99106314311805899</c:v>
                </c:pt>
                <c:pt idx="98447">
                  <c:v>0.99412725181874995</c:v>
                </c:pt>
                <c:pt idx="98448">
                  <c:v>0.99285972641880504</c:v>
                </c:pt>
                <c:pt idx="98449">
                  <c:v>0.99137268258794198</c:v>
                </c:pt>
                <c:pt idx="98450">
                  <c:v>0.98952681757334104</c:v>
                </c:pt>
                <c:pt idx="98451">
                  <c:v>0.99026030676522403</c:v>
                </c:pt>
                <c:pt idx="98452">
                  <c:v>0.990417707461555</c:v>
                </c:pt>
                <c:pt idx="98453">
                  <c:v>0.99081372495630304</c:v>
                </c:pt>
                <c:pt idx="98454">
                  <c:v>0.98857166211054304</c:v>
                </c:pt>
                <c:pt idx="98455">
                  <c:v>0.98880241988990403</c:v>
                </c:pt>
                <c:pt idx="98456">
                  <c:v>0.98869781451417504</c:v>
                </c:pt>
                <c:pt idx="98457">
                  <c:v>0.98850761249123698</c:v>
                </c:pt>
                <c:pt idx="98458">
                  <c:v>0.98595172427554401</c:v>
                </c:pt>
                <c:pt idx="98459">
                  <c:v>0.99092114716883495</c:v>
                </c:pt>
                <c:pt idx="98460">
                  <c:v>0.99076147291216199</c:v>
                </c:pt>
                <c:pt idx="98461">
                  <c:v>0.99232992862428704</c:v>
                </c:pt>
                <c:pt idx="98462">
                  <c:v>0.98845838592159896</c:v>
                </c:pt>
                <c:pt idx="98463">
                  <c:v>0.98697499093463603</c:v>
                </c:pt>
                <c:pt idx="98464">
                  <c:v>0.992578251102608</c:v>
                </c:pt>
                <c:pt idx="98465">
                  <c:v>0.99047588464132896</c:v>
                </c:pt>
                <c:pt idx="98466">
                  <c:v>0.99231303071468102</c:v>
                </c:pt>
                <c:pt idx="98467">
                  <c:v>0.99256551713088403</c:v>
                </c:pt>
                <c:pt idx="98468">
                  <c:v>0.99053574732932803</c:v>
                </c:pt>
                <c:pt idx="98469">
                  <c:v>0.99033036824514298</c:v>
                </c:pt>
                <c:pt idx="98470">
                  <c:v>0.98699260753046303</c:v>
                </c:pt>
                <c:pt idx="98471">
                  <c:v>0.99364615635604003</c:v>
                </c:pt>
                <c:pt idx="98472">
                  <c:v>0.99060912071268503</c:v>
                </c:pt>
                <c:pt idx="98473">
                  <c:v>0.98947961712235399</c:v>
                </c:pt>
                <c:pt idx="98474">
                  <c:v>0.99105310920591705</c:v>
                </c:pt>
                <c:pt idx="98475">
                  <c:v>0.99281051241576301</c:v>
                </c:pt>
                <c:pt idx="98476">
                  <c:v>0.98793711794251904</c:v>
                </c:pt>
                <c:pt idx="98477">
                  <c:v>0.991860975573154</c:v>
                </c:pt>
                <c:pt idx="98478">
                  <c:v>0.99399025919621997</c:v>
                </c:pt>
                <c:pt idx="98479">
                  <c:v>0.99015213771421295</c:v>
                </c:pt>
                <c:pt idx="98480">
                  <c:v>0.99234347067971695</c:v>
                </c:pt>
                <c:pt idx="98481">
                  <c:v>0.98846409740265095</c:v>
                </c:pt>
                <c:pt idx="98482">
                  <c:v>0.99168420886050801</c:v>
                </c:pt>
                <c:pt idx="98483">
                  <c:v>0.98956876332129495</c:v>
                </c:pt>
                <c:pt idx="98484">
                  <c:v>0.98993124333708804</c:v>
                </c:pt>
                <c:pt idx="98485">
                  <c:v>0.987576878093674</c:v>
                </c:pt>
                <c:pt idx="98486">
                  <c:v>0.99146432806006901</c:v>
                </c:pt>
                <c:pt idx="98487">
                  <c:v>0.98869904475749903</c:v>
                </c:pt>
                <c:pt idx="98488">
                  <c:v>0.99132463977928398</c:v>
                </c:pt>
                <c:pt idx="98489">
                  <c:v>0.98788435175707301</c:v>
                </c:pt>
                <c:pt idx="98490">
                  <c:v>0.99011194858564799</c:v>
                </c:pt>
                <c:pt idx="98491">
                  <c:v>0.99136447604257805</c:v>
                </c:pt>
                <c:pt idx="98492">
                  <c:v>0.99221819527462796</c:v>
                </c:pt>
                <c:pt idx="98493">
                  <c:v>0.98798500515818199</c:v>
                </c:pt>
                <c:pt idx="98494">
                  <c:v>0.99372650734174905</c:v>
                </c:pt>
                <c:pt idx="98495">
                  <c:v>0.98737886722567503</c:v>
                </c:pt>
                <c:pt idx="98496">
                  <c:v>0.98800703973916704</c:v>
                </c:pt>
                <c:pt idx="98497">
                  <c:v>0.99237589213136701</c:v>
                </c:pt>
                <c:pt idx="98498">
                  <c:v>0.98826916202173498</c:v>
                </c:pt>
                <c:pt idx="98499">
                  <c:v>0.99437537680808896</c:v>
                </c:pt>
                <c:pt idx="98500">
                  <c:v>0.987846781585766</c:v>
                </c:pt>
                <c:pt idx="98501">
                  <c:v>0.99188048507153803</c:v>
                </c:pt>
                <c:pt idx="98502">
                  <c:v>0.99063003859885101</c:v>
                </c:pt>
                <c:pt idx="98503">
                  <c:v>0.99068512980614298</c:v>
                </c:pt>
                <c:pt idx="98504">
                  <c:v>0.98987216311207804</c:v>
                </c:pt>
                <c:pt idx="98505">
                  <c:v>0.99206183602170195</c:v>
                </c:pt>
                <c:pt idx="98506">
                  <c:v>0.98991324603763298</c:v>
                </c:pt>
                <c:pt idx="98507">
                  <c:v>0.99250856188111902</c:v>
                </c:pt>
                <c:pt idx="98508">
                  <c:v>0.99219881303330204</c:v>
                </c:pt>
                <c:pt idx="98509">
                  <c:v>0.98796927730734996</c:v>
                </c:pt>
                <c:pt idx="98510">
                  <c:v>0.99197208337598797</c:v>
                </c:pt>
                <c:pt idx="98511">
                  <c:v>0.99302127425224895</c:v>
                </c:pt>
                <c:pt idx="98512">
                  <c:v>0.99042583011069896</c:v>
                </c:pt>
                <c:pt idx="98513">
                  <c:v>0.99229218861576196</c:v>
                </c:pt>
                <c:pt idx="98514">
                  <c:v>0.99342408970432705</c:v>
                </c:pt>
                <c:pt idx="98515">
                  <c:v>0.99265913047366205</c:v>
                </c:pt>
                <c:pt idx="98516">
                  <c:v>0.99032130217566805</c:v>
                </c:pt>
                <c:pt idx="98517">
                  <c:v>0.99063226575359398</c:v>
                </c:pt>
                <c:pt idx="98518">
                  <c:v>0.99008870526109205</c:v>
                </c:pt>
                <c:pt idx="98519">
                  <c:v>0.99042732104587194</c:v>
                </c:pt>
                <c:pt idx="98520">
                  <c:v>0.98959683672631205</c:v>
                </c:pt>
                <c:pt idx="98521">
                  <c:v>0.98943386683623802</c:v>
                </c:pt>
                <c:pt idx="98522">
                  <c:v>0.98957851239892303</c:v>
                </c:pt>
                <c:pt idx="98523">
                  <c:v>0.99392901329911199</c:v>
                </c:pt>
                <c:pt idx="98524">
                  <c:v>0.98663155152102</c:v>
                </c:pt>
                <c:pt idx="98525">
                  <c:v>0.98951608396206603</c:v>
                </c:pt>
                <c:pt idx="98526">
                  <c:v>0.98963517951550195</c:v>
                </c:pt>
                <c:pt idx="98527">
                  <c:v>0.98756251919445204</c:v>
                </c:pt>
                <c:pt idx="98528">
                  <c:v>0.99084016015728305</c:v>
                </c:pt>
                <c:pt idx="98529">
                  <c:v>0.98921884423158302</c:v>
                </c:pt>
                <c:pt idx="98530">
                  <c:v>0.99266692522972999</c:v>
                </c:pt>
                <c:pt idx="98531">
                  <c:v>0.98788384622595904</c:v>
                </c:pt>
                <c:pt idx="98532">
                  <c:v>0.98860482684121498</c:v>
                </c:pt>
                <c:pt idx="98533">
                  <c:v>0.99015463167273099</c:v>
                </c:pt>
                <c:pt idx="98534">
                  <c:v>0.99260492479737295</c:v>
                </c:pt>
                <c:pt idx="98535">
                  <c:v>0.98903373790298599</c:v>
                </c:pt>
                <c:pt idx="98536">
                  <c:v>0.99229870118070396</c:v>
                </c:pt>
                <c:pt idx="98537">
                  <c:v>0.99025689816007101</c:v>
                </c:pt>
                <c:pt idx="98538">
                  <c:v>0.99389935065519697</c:v>
                </c:pt>
                <c:pt idx="98539">
                  <c:v>0.98867353782924705</c:v>
                </c:pt>
                <c:pt idx="98540">
                  <c:v>0.98840389974703702</c:v>
                </c:pt>
                <c:pt idx="98541">
                  <c:v>0.99302454360444303</c:v>
                </c:pt>
                <c:pt idx="98542">
                  <c:v>0.98742389959498</c:v>
                </c:pt>
                <c:pt idx="98543">
                  <c:v>0.99481248734773597</c:v>
                </c:pt>
                <c:pt idx="98544">
                  <c:v>0.98579209283005897</c:v>
                </c:pt>
                <c:pt idx="98545">
                  <c:v>0.98978644391380799</c:v>
                </c:pt>
                <c:pt idx="98546">
                  <c:v>0.99292312098976399</c:v>
                </c:pt>
                <c:pt idx="98547">
                  <c:v>0.98682779959253497</c:v>
                </c:pt>
                <c:pt idx="98548">
                  <c:v>0.98892917936963498</c:v>
                </c:pt>
                <c:pt idx="98549">
                  <c:v>0.98961590675563305</c:v>
                </c:pt>
                <c:pt idx="98550">
                  <c:v>0.98856645663560305</c:v>
                </c:pt>
                <c:pt idx="98551">
                  <c:v>0.98615528813077202</c:v>
                </c:pt>
                <c:pt idx="98552">
                  <c:v>0.98937213171778504</c:v>
                </c:pt>
                <c:pt idx="98553">
                  <c:v>0.98864021602676899</c:v>
                </c:pt>
                <c:pt idx="98554">
                  <c:v>0.98724889049424402</c:v>
                </c:pt>
                <c:pt idx="98555">
                  <c:v>0.99185729560366698</c:v>
                </c:pt>
                <c:pt idx="98556">
                  <c:v>0.99052150725862897</c:v>
                </c:pt>
                <c:pt idx="98557">
                  <c:v>0.990501539680126</c:v>
                </c:pt>
                <c:pt idx="98558">
                  <c:v>0.99052327886079705</c:v>
                </c:pt>
                <c:pt idx="98559">
                  <c:v>0.98884559836088404</c:v>
                </c:pt>
                <c:pt idx="98560">
                  <c:v>0.98834583359177097</c:v>
                </c:pt>
                <c:pt idx="98561">
                  <c:v>0.98846235564658802</c:v>
                </c:pt>
                <c:pt idx="98562">
                  <c:v>0.98576173917896404</c:v>
                </c:pt>
                <c:pt idx="98563">
                  <c:v>0.99210872133871797</c:v>
                </c:pt>
                <c:pt idx="98564">
                  <c:v>0.99209288751924396</c:v>
                </c:pt>
                <c:pt idx="98565">
                  <c:v>0.98757139266384197</c:v>
                </c:pt>
                <c:pt idx="98566">
                  <c:v>0.98840208002754704</c:v>
                </c:pt>
                <c:pt idx="98567">
                  <c:v>0.99028850386310796</c:v>
                </c:pt>
                <c:pt idx="98568">
                  <c:v>0.99196439701874495</c:v>
                </c:pt>
                <c:pt idx="98569">
                  <c:v>0.98809218854634495</c:v>
                </c:pt>
                <c:pt idx="98570">
                  <c:v>0.98697474440895805</c:v>
                </c:pt>
                <c:pt idx="98571">
                  <c:v>0.99036149567491405</c:v>
                </c:pt>
                <c:pt idx="98572">
                  <c:v>0.99003143748876399</c:v>
                </c:pt>
                <c:pt idx="98573">
                  <c:v>0.98849999769802099</c:v>
                </c:pt>
                <c:pt idx="98574">
                  <c:v>0.991888863602852</c:v>
                </c:pt>
                <c:pt idx="98575">
                  <c:v>0.98702981183307203</c:v>
                </c:pt>
                <c:pt idx="98576">
                  <c:v>0.98741059517811602</c:v>
                </c:pt>
                <c:pt idx="98577">
                  <c:v>0.99154155505219399</c:v>
                </c:pt>
                <c:pt idx="98578">
                  <c:v>0.99303487808746904</c:v>
                </c:pt>
                <c:pt idx="98579">
                  <c:v>0.98907726108432903</c:v>
                </c:pt>
                <c:pt idx="98580">
                  <c:v>0.99058660254030995</c:v>
                </c:pt>
                <c:pt idx="98581">
                  <c:v>0.98649386209327505</c:v>
                </c:pt>
                <c:pt idx="98582">
                  <c:v>0.99313134111960299</c:v>
                </c:pt>
                <c:pt idx="98583">
                  <c:v>0.99101830902087895</c:v>
                </c:pt>
                <c:pt idx="98584">
                  <c:v>0.99104133612663803</c:v>
                </c:pt>
                <c:pt idx="98585">
                  <c:v>0.98858346460481505</c:v>
                </c:pt>
                <c:pt idx="98586">
                  <c:v>0.98780101842406398</c:v>
                </c:pt>
                <c:pt idx="98587">
                  <c:v>0.99196200168119197</c:v>
                </c:pt>
                <c:pt idx="98588">
                  <c:v>0.99006914461901296</c:v>
                </c:pt>
                <c:pt idx="98589">
                  <c:v>0.98778314606698903</c:v>
                </c:pt>
                <c:pt idx="98590">
                  <c:v>0.98822326542619598</c:v>
                </c:pt>
                <c:pt idx="98591">
                  <c:v>0.98785897418562896</c:v>
                </c:pt>
                <c:pt idx="98592">
                  <c:v>0.99097756025545103</c:v>
                </c:pt>
                <c:pt idx="98593">
                  <c:v>0.99186273708122996</c:v>
                </c:pt>
                <c:pt idx="98594">
                  <c:v>0.98805247990027201</c:v>
                </c:pt>
                <c:pt idx="98595">
                  <c:v>0.98720189234005595</c:v>
                </c:pt>
                <c:pt idx="98596">
                  <c:v>0.994077249420244</c:v>
                </c:pt>
                <c:pt idx="98597">
                  <c:v>0.98975511214139</c:v>
                </c:pt>
                <c:pt idx="98598">
                  <c:v>0.989825819667289</c:v>
                </c:pt>
                <c:pt idx="98599">
                  <c:v>0.99163470970992595</c:v>
                </c:pt>
                <c:pt idx="98600">
                  <c:v>0.98946508270669797</c:v>
                </c:pt>
                <c:pt idx="98601">
                  <c:v>0.990667226085446</c:v>
                </c:pt>
                <c:pt idx="98602">
                  <c:v>0.98822502848605498</c:v>
                </c:pt>
                <c:pt idx="98603">
                  <c:v>0.98803483442678197</c:v>
                </c:pt>
                <c:pt idx="98604">
                  <c:v>0.99242826684422003</c:v>
                </c:pt>
                <c:pt idx="98605">
                  <c:v>0.98837184546872803</c:v>
                </c:pt>
                <c:pt idx="98606">
                  <c:v>0.98844575007831303</c:v>
                </c:pt>
                <c:pt idx="98607">
                  <c:v>0.99125069685356304</c:v>
                </c:pt>
                <c:pt idx="98608">
                  <c:v>0.99218880967065104</c:v>
                </c:pt>
                <c:pt idx="98609">
                  <c:v>0.99265598745859096</c:v>
                </c:pt>
                <c:pt idx="98610">
                  <c:v>0.98885306804506701</c:v>
                </c:pt>
                <c:pt idx="98611">
                  <c:v>0.991798813438173</c:v>
                </c:pt>
                <c:pt idx="98612">
                  <c:v>0.99394342007604097</c:v>
                </c:pt>
                <c:pt idx="98613">
                  <c:v>0.989215331381604</c:v>
                </c:pt>
                <c:pt idx="98614">
                  <c:v>0.99028635195080905</c:v>
                </c:pt>
                <c:pt idx="98615">
                  <c:v>0.98917980976476505</c:v>
                </c:pt>
                <c:pt idx="98616">
                  <c:v>0.98695906897317698</c:v>
                </c:pt>
                <c:pt idx="98617">
                  <c:v>0.99418040867687096</c:v>
                </c:pt>
                <c:pt idx="98618">
                  <c:v>0.98770973454008504</c:v>
                </c:pt>
                <c:pt idx="98619">
                  <c:v>0.99125106612261105</c:v>
                </c:pt>
                <c:pt idx="98620">
                  <c:v>0.98917929135942995</c:v>
                </c:pt>
                <c:pt idx="98621">
                  <c:v>0.98913518734776096</c:v>
                </c:pt>
                <c:pt idx="98622">
                  <c:v>0.99211928001815797</c:v>
                </c:pt>
                <c:pt idx="98623">
                  <c:v>0.99331674353579202</c:v>
                </c:pt>
                <c:pt idx="98624">
                  <c:v>0.98940429088981696</c:v>
                </c:pt>
                <c:pt idx="98625">
                  <c:v>0.99097608882541</c:v>
                </c:pt>
                <c:pt idx="98626">
                  <c:v>0.98863089491754796</c:v>
                </c:pt>
                <c:pt idx="98627">
                  <c:v>0.99136644870175195</c:v>
                </c:pt>
                <c:pt idx="98628">
                  <c:v>0.992174389754923</c:v>
                </c:pt>
                <c:pt idx="98629">
                  <c:v>0.98940829387812101</c:v>
                </c:pt>
                <c:pt idx="98630">
                  <c:v>0.99133018206928603</c:v>
                </c:pt>
                <c:pt idx="98631">
                  <c:v>0.98864483228925504</c:v>
                </c:pt>
                <c:pt idx="98632">
                  <c:v>0.99273986806580805</c:v>
                </c:pt>
                <c:pt idx="98633">
                  <c:v>0.991274986033998</c:v>
                </c:pt>
                <c:pt idx="98634">
                  <c:v>0.99364088992789401</c:v>
                </c:pt>
                <c:pt idx="98635">
                  <c:v>0.98954393064889501</c:v>
                </c:pt>
                <c:pt idx="98636">
                  <c:v>0.98919025029269003</c:v>
                </c:pt>
                <c:pt idx="98637">
                  <c:v>0.986971351661035</c:v>
                </c:pt>
                <c:pt idx="98638">
                  <c:v>0.99310046160425303</c:v>
                </c:pt>
                <c:pt idx="98639">
                  <c:v>0.992078234018967</c:v>
                </c:pt>
                <c:pt idx="98640">
                  <c:v>0.99096860280918098</c:v>
                </c:pt>
                <c:pt idx="98641">
                  <c:v>0.99249998493657898</c:v>
                </c:pt>
                <c:pt idx="98642">
                  <c:v>0.989575028683913</c:v>
                </c:pt>
                <c:pt idx="98643">
                  <c:v>0.99352593799387501</c:v>
                </c:pt>
                <c:pt idx="98644">
                  <c:v>0.99044334259867195</c:v>
                </c:pt>
                <c:pt idx="98645">
                  <c:v>0.992158318149023</c:v>
                </c:pt>
                <c:pt idx="98646">
                  <c:v>0.989427150822207</c:v>
                </c:pt>
                <c:pt idx="98647">
                  <c:v>0.99258133816925898</c:v>
                </c:pt>
                <c:pt idx="98648">
                  <c:v>0.99271290808810397</c:v>
                </c:pt>
                <c:pt idx="98649">
                  <c:v>0.98921703719079501</c:v>
                </c:pt>
                <c:pt idx="98650">
                  <c:v>0.99238692171735698</c:v>
                </c:pt>
                <c:pt idx="98651">
                  <c:v>0.99180985007978995</c:v>
                </c:pt>
                <c:pt idx="98652">
                  <c:v>0.98731156445225898</c:v>
                </c:pt>
                <c:pt idx="98653">
                  <c:v>0.98954836277262603</c:v>
                </c:pt>
                <c:pt idx="98654">
                  <c:v>0.99051110989036895</c:v>
                </c:pt>
                <c:pt idx="98655">
                  <c:v>0.988467543353855</c:v>
                </c:pt>
                <c:pt idx="98656">
                  <c:v>0.99291537243203298</c:v>
                </c:pt>
                <c:pt idx="98657">
                  <c:v>0.98712644283226103</c:v>
                </c:pt>
                <c:pt idx="98658">
                  <c:v>0.99121388369779295</c:v>
                </c:pt>
                <c:pt idx="98659">
                  <c:v>0.99256006426175103</c:v>
                </c:pt>
                <c:pt idx="98660">
                  <c:v>0.98855662201939198</c:v>
                </c:pt>
                <c:pt idx="98661">
                  <c:v>0.99254147411012805</c:v>
                </c:pt>
                <c:pt idx="98662">
                  <c:v>0.99178096624629997</c:v>
                </c:pt>
                <c:pt idx="98663">
                  <c:v>0.99053410376617002</c:v>
                </c:pt>
                <c:pt idx="98664">
                  <c:v>0.99214037966896795</c:v>
                </c:pt>
                <c:pt idx="98665">
                  <c:v>0.99359985116174498</c:v>
                </c:pt>
                <c:pt idx="98666">
                  <c:v>0.99003439750295796</c:v>
                </c:pt>
                <c:pt idx="98667">
                  <c:v>0.99043038558066698</c:v>
                </c:pt>
                <c:pt idx="98668">
                  <c:v>0.993949738794773</c:v>
                </c:pt>
                <c:pt idx="98669">
                  <c:v>0.99170294617231003</c:v>
                </c:pt>
                <c:pt idx="98670">
                  <c:v>0.99209897022559901</c:v>
                </c:pt>
                <c:pt idx="98671">
                  <c:v>0.99299759653407804</c:v>
                </c:pt>
                <c:pt idx="98672">
                  <c:v>0.98947294983301504</c:v>
                </c:pt>
                <c:pt idx="98673">
                  <c:v>0.98981291440414298</c:v>
                </c:pt>
                <c:pt idx="98674">
                  <c:v>0.99188285284625699</c:v>
                </c:pt>
                <c:pt idx="98675">
                  <c:v>0.9921453589582</c:v>
                </c:pt>
                <c:pt idx="98676">
                  <c:v>0.99298269189459598</c:v>
                </c:pt>
                <c:pt idx="98677">
                  <c:v>0.99373566200385199</c:v>
                </c:pt>
                <c:pt idx="98678">
                  <c:v>0.99020632441522805</c:v>
                </c:pt>
                <c:pt idx="98679">
                  <c:v>0.99197763398316097</c:v>
                </c:pt>
                <c:pt idx="98680">
                  <c:v>0.98961442561051904</c:v>
                </c:pt>
                <c:pt idx="98681">
                  <c:v>0.98669454149994196</c:v>
                </c:pt>
                <c:pt idx="98682">
                  <c:v>0.99300962139697702</c:v>
                </c:pt>
                <c:pt idx="98683">
                  <c:v>0.99286511146069301</c:v>
                </c:pt>
                <c:pt idx="98684">
                  <c:v>0.988209473121478</c:v>
                </c:pt>
                <c:pt idx="98685">
                  <c:v>0.99142599793249897</c:v>
                </c:pt>
                <c:pt idx="98686">
                  <c:v>0.99100888742326798</c:v>
                </c:pt>
                <c:pt idx="98687">
                  <c:v>0.986713904803179</c:v>
                </c:pt>
                <c:pt idx="98688">
                  <c:v>0.99191779733473495</c:v>
                </c:pt>
                <c:pt idx="98689">
                  <c:v>0.99355554106989696</c:v>
                </c:pt>
                <c:pt idx="98690">
                  <c:v>0.98779842959592301</c:v>
                </c:pt>
                <c:pt idx="98691">
                  <c:v>0.990834214414681</c:v>
                </c:pt>
                <c:pt idx="98692">
                  <c:v>0.98872317685422895</c:v>
                </c:pt>
                <c:pt idx="98693">
                  <c:v>0.99215580335117004</c:v>
                </c:pt>
                <c:pt idx="98694">
                  <c:v>0.99274362669876304</c:v>
                </c:pt>
                <c:pt idx="98695">
                  <c:v>0.98956454679865002</c:v>
                </c:pt>
                <c:pt idx="98696">
                  <c:v>0.99334976240668005</c:v>
                </c:pt>
                <c:pt idx="98697">
                  <c:v>0.98767522792437201</c:v>
                </c:pt>
                <c:pt idx="98698">
                  <c:v>0.99207419869157598</c:v>
                </c:pt>
                <c:pt idx="98699">
                  <c:v>0.98642380568142396</c:v>
                </c:pt>
                <c:pt idx="98700">
                  <c:v>0.99191652687332998</c:v>
                </c:pt>
                <c:pt idx="98701">
                  <c:v>0.98708674939357</c:v>
                </c:pt>
                <c:pt idx="98702">
                  <c:v>0.989942348721641</c:v>
                </c:pt>
                <c:pt idx="98703">
                  <c:v>0.99088918851722696</c:v>
                </c:pt>
                <c:pt idx="98704">
                  <c:v>0.99066777987508103</c:v>
                </c:pt>
                <c:pt idx="98705">
                  <c:v>0.99125176106093604</c:v>
                </c:pt>
                <c:pt idx="98706">
                  <c:v>0.99255244026226597</c:v>
                </c:pt>
                <c:pt idx="98707">
                  <c:v>0.99485593141420303</c:v>
                </c:pt>
                <c:pt idx="98708">
                  <c:v>0.98736852736741898</c:v>
                </c:pt>
                <c:pt idx="98709">
                  <c:v>0.99144905777527503</c:v>
                </c:pt>
                <c:pt idx="98710">
                  <c:v>0.99259560788503498</c:v>
                </c:pt>
                <c:pt idx="98711">
                  <c:v>0.993110309603912</c:v>
                </c:pt>
                <c:pt idx="98712">
                  <c:v>0.99019712337883703</c:v>
                </c:pt>
                <c:pt idx="98713">
                  <c:v>0.98923160291733303</c:v>
                </c:pt>
                <c:pt idx="98714">
                  <c:v>0.98788479758243897</c:v>
                </c:pt>
                <c:pt idx="98715">
                  <c:v>0.98961100016875603</c:v>
                </c:pt>
                <c:pt idx="98716">
                  <c:v>0.99358730807170703</c:v>
                </c:pt>
                <c:pt idx="98717">
                  <c:v>0.98861796434957405</c:v>
                </c:pt>
                <c:pt idx="98718">
                  <c:v>0.98839171633183698</c:v>
                </c:pt>
                <c:pt idx="98719">
                  <c:v>0.98800617505307398</c:v>
                </c:pt>
                <c:pt idx="98720">
                  <c:v>0.99212510407704602</c:v>
                </c:pt>
                <c:pt idx="98721">
                  <c:v>0.99077431255301196</c:v>
                </c:pt>
                <c:pt idx="98722">
                  <c:v>0.98878251274765405</c:v>
                </c:pt>
                <c:pt idx="98723">
                  <c:v>0.99315922076907903</c:v>
                </c:pt>
                <c:pt idx="98724">
                  <c:v>0.990352787237337</c:v>
                </c:pt>
                <c:pt idx="98725">
                  <c:v>0.988591575943361</c:v>
                </c:pt>
                <c:pt idx="98726">
                  <c:v>0.99210730253808499</c:v>
                </c:pt>
                <c:pt idx="98727">
                  <c:v>0.98684767488653702</c:v>
                </c:pt>
                <c:pt idx="98728">
                  <c:v>0.98782897124660696</c:v>
                </c:pt>
                <c:pt idx="98729">
                  <c:v>0.99167746615225405</c:v>
                </c:pt>
                <c:pt idx="98730">
                  <c:v>0.98796837545400795</c:v>
                </c:pt>
                <c:pt idx="98731">
                  <c:v>0.99115638763925795</c:v>
                </c:pt>
                <c:pt idx="98732">
                  <c:v>0.99211921702648898</c:v>
                </c:pt>
                <c:pt idx="98733">
                  <c:v>0.99336341470758904</c:v>
                </c:pt>
                <c:pt idx="98734">
                  <c:v>0.99127251315835596</c:v>
                </c:pt>
                <c:pt idx="98735">
                  <c:v>0.99074666859752902</c:v>
                </c:pt>
                <c:pt idx="98736">
                  <c:v>0.99149767107197695</c:v>
                </c:pt>
                <c:pt idx="98737">
                  <c:v>0.98878219585840099</c:v>
                </c:pt>
                <c:pt idx="98738">
                  <c:v>0.99162902957097598</c:v>
                </c:pt>
                <c:pt idx="98739">
                  <c:v>0.99153237703658004</c:v>
                </c:pt>
                <c:pt idx="98740">
                  <c:v>0.99386088580922904</c:v>
                </c:pt>
                <c:pt idx="98741">
                  <c:v>0.98885800392381895</c:v>
                </c:pt>
                <c:pt idx="98742">
                  <c:v>0.99210210876026395</c:v>
                </c:pt>
                <c:pt idx="98743">
                  <c:v>0.99133233082061301</c:v>
                </c:pt>
                <c:pt idx="98744">
                  <c:v>0.99001928265457095</c:v>
                </c:pt>
                <c:pt idx="98745">
                  <c:v>0.99131427583286102</c:v>
                </c:pt>
                <c:pt idx="98746">
                  <c:v>0.99011505948939604</c:v>
                </c:pt>
                <c:pt idx="98747">
                  <c:v>0.99491964157966495</c:v>
                </c:pt>
                <c:pt idx="98748">
                  <c:v>0.99021045554234999</c:v>
                </c:pt>
                <c:pt idx="98749">
                  <c:v>0.99214021046945</c:v>
                </c:pt>
                <c:pt idx="98750">
                  <c:v>0.99145586839577404</c:v>
                </c:pt>
                <c:pt idx="98751">
                  <c:v>0.98833800170851704</c:v>
                </c:pt>
                <c:pt idx="98752">
                  <c:v>0.99338372124459695</c:v>
                </c:pt>
                <c:pt idx="98753">
                  <c:v>0.99113329492563396</c:v>
                </c:pt>
                <c:pt idx="98754">
                  <c:v>0.99217178094546299</c:v>
                </c:pt>
                <c:pt idx="98755">
                  <c:v>0.99127309904241701</c:v>
                </c:pt>
                <c:pt idx="98756">
                  <c:v>0.99151043890201795</c:v>
                </c:pt>
                <c:pt idx="98757">
                  <c:v>0.99178177496881204</c:v>
                </c:pt>
                <c:pt idx="98758">
                  <c:v>0.98850399263403199</c:v>
                </c:pt>
                <c:pt idx="98759">
                  <c:v>0.99022596992248302</c:v>
                </c:pt>
                <c:pt idx="98760">
                  <c:v>0.98877544873631495</c:v>
                </c:pt>
                <c:pt idx="98761">
                  <c:v>0.98630064716407195</c:v>
                </c:pt>
                <c:pt idx="98762">
                  <c:v>0.98648759716720302</c:v>
                </c:pt>
                <c:pt idx="98763">
                  <c:v>0.99166806578211597</c:v>
                </c:pt>
                <c:pt idx="98764">
                  <c:v>0.98739652908380604</c:v>
                </c:pt>
                <c:pt idx="98765">
                  <c:v>0.98728873562602604</c:v>
                </c:pt>
                <c:pt idx="98766">
                  <c:v>0.99220643510173401</c:v>
                </c:pt>
                <c:pt idx="98767">
                  <c:v>0.991367495529345</c:v>
                </c:pt>
                <c:pt idx="98768">
                  <c:v>0.99161139875545101</c:v>
                </c:pt>
                <c:pt idx="98769">
                  <c:v>0.990647773429293</c:v>
                </c:pt>
                <c:pt idx="98770">
                  <c:v>0.99117482414129998</c:v>
                </c:pt>
                <c:pt idx="98771">
                  <c:v>0.98719481304860202</c:v>
                </c:pt>
                <c:pt idx="98772">
                  <c:v>0.98819905785526396</c:v>
                </c:pt>
                <c:pt idx="98773">
                  <c:v>0.989458971867478</c:v>
                </c:pt>
                <c:pt idx="98774">
                  <c:v>0.98908134063700603</c:v>
                </c:pt>
                <c:pt idx="98775">
                  <c:v>0.98906136048928595</c:v>
                </c:pt>
                <c:pt idx="98776">
                  <c:v>0.98951814045668496</c:v>
                </c:pt>
                <c:pt idx="98777">
                  <c:v>0.99106459597319996</c:v>
                </c:pt>
                <c:pt idx="98778">
                  <c:v>0.992131337646462</c:v>
                </c:pt>
                <c:pt idx="98779">
                  <c:v>0.99235001039839399</c:v>
                </c:pt>
                <c:pt idx="98780">
                  <c:v>0.98853690684423501</c:v>
                </c:pt>
                <c:pt idx="98781">
                  <c:v>0.988042503017171</c:v>
                </c:pt>
                <c:pt idx="98782">
                  <c:v>0.99011153756912695</c:v>
                </c:pt>
                <c:pt idx="98783">
                  <c:v>0.99168756076136599</c:v>
                </c:pt>
                <c:pt idx="98784">
                  <c:v>0.98986357465558905</c:v>
                </c:pt>
                <c:pt idx="98785">
                  <c:v>0.99203898868227602</c:v>
                </c:pt>
                <c:pt idx="98786">
                  <c:v>0.98872703379105598</c:v>
                </c:pt>
                <c:pt idx="98787">
                  <c:v>0.98958183842621805</c:v>
                </c:pt>
                <c:pt idx="98788">
                  <c:v>0.99035093805129404</c:v>
                </c:pt>
                <c:pt idx="98789">
                  <c:v>0.99375450542754895</c:v>
                </c:pt>
                <c:pt idx="98790">
                  <c:v>0.98965027444720199</c:v>
                </c:pt>
                <c:pt idx="98791">
                  <c:v>0.99154996397148398</c:v>
                </c:pt>
                <c:pt idx="98792">
                  <c:v>0.99244556052353905</c:v>
                </c:pt>
                <c:pt idx="98793">
                  <c:v>0.99139747527949795</c:v>
                </c:pt>
                <c:pt idx="98794">
                  <c:v>0.99112374871486597</c:v>
                </c:pt>
                <c:pt idx="98795">
                  <c:v>0.99364640125930304</c:v>
                </c:pt>
                <c:pt idx="98796">
                  <c:v>0.98771972768105298</c:v>
                </c:pt>
                <c:pt idx="98797">
                  <c:v>0.99024109242347202</c:v>
                </c:pt>
                <c:pt idx="98798">
                  <c:v>0.988107767679823</c:v>
                </c:pt>
                <c:pt idx="98799">
                  <c:v>0.98814592768988496</c:v>
                </c:pt>
                <c:pt idx="98800">
                  <c:v>0.98776072304391405</c:v>
                </c:pt>
                <c:pt idx="98801">
                  <c:v>0.989334645695227</c:v>
                </c:pt>
                <c:pt idx="98802">
                  <c:v>0.98778479853176704</c:v>
                </c:pt>
                <c:pt idx="98803">
                  <c:v>0.98900887573312002</c:v>
                </c:pt>
                <c:pt idx="98804">
                  <c:v>0.98820712152138901</c:v>
                </c:pt>
                <c:pt idx="98805">
                  <c:v>0.99082609586423098</c:v>
                </c:pt>
                <c:pt idx="98806">
                  <c:v>0.98763832855564704</c:v>
                </c:pt>
                <c:pt idx="98807">
                  <c:v>0.98743495591169494</c:v>
                </c:pt>
                <c:pt idx="98808">
                  <c:v>0.99183532941932695</c:v>
                </c:pt>
                <c:pt idx="98809">
                  <c:v>0.98749375439839204</c:v>
                </c:pt>
                <c:pt idx="98810">
                  <c:v>0.99116049368685599</c:v>
                </c:pt>
                <c:pt idx="98811">
                  <c:v>0.98859195248407306</c:v>
                </c:pt>
                <c:pt idx="98812">
                  <c:v>0.99306518990196702</c:v>
                </c:pt>
                <c:pt idx="98813">
                  <c:v>0.99008563977324904</c:v>
                </c:pt>
                <c:pt idx="98814">
                  <c:v>0.99081500245951304</c:v>
                </c:pt>
                <c:pt idx="98815">
                  <c:v>0.99212806183453195</c:v>
                </c:pt>
                <c:pt idx="98816">
                  <c:v>0.98693106186983803</c:v>
                </c:pt>
                <c:pt idx="98817">
                  <c:v>0.98846210829867498</c:v>
                </c:pt>
                <c:pt idx="98818">
                  <c:v>0.99121505572644497</c:v>
                </c:pt>
                <c:pt idx="98819">
                  <c:v>0.98788745718863702</c:v>
                </c:pt>
                <c:pt idx="98820">
                  <c:v>0.99081163994956301</c:v>
                </c:pt>
                <c:pt idx="98821">
                  <c:v>0.99024512971954204</c:v>
                </c:pt>
                <c:pt idx="98822">
                  <c:v>0.98747917636994798</c:v>
                </c:pt>
                <c:pt idx="98823">
                  <c:v>0.993178787990453</c:v>
                </c:pt>
                <c:pt idx="98824">
                  <c:v>0.99028300641344902</c:v>
                </c:pt>
                <c:pt idx="98825">
                  <c:v>0.99024716177261596</c:v>
                </c:pt>
                <c:pt idx="98826">
                  <c:v>0.99317240019877995</c:v>
                </c:pt>
                <c:pt idx="98827">
                  <c:v>0.98800024488657101</c:v>
                </c:pt>
                <c:pt idx="98828">
                  <c:v>0.99145570794067295</c:v>
                </c:pt>
                <c:pt idx="98829">
                  <c:v>0.994510396901924</c:v>
                </c:pt>
                <c:pt idx="98830">
                  <c:v>0.98856897969309199</c:v>
                </c:pt>
                <c:pt idx="98831">
                  <c:v>0.98875568419670201</c:v>
                </c:pt>
                <c:pt idx="98832">
                  <c:v>0.98867649529455903</c:v>
                </c:pt>
                <c:pt idx="98833">
                  <c:v>0.99296643946529595</c:v>
                </c:pt>
                <c:pt idx="98834">
                  <c:v>0.98655358920682801</c:v>
                </c:pt>
                <c:pt idx="98835">
                  <c:v>0.99226041642642104</c:v>
                </c:pt>
                <c:pt idx="98836">
                  <c:v>0.98976341621111197</c:v>
                </c:pt>
                <c:pt idx="98837">
                  <c:v>0.98777072585138304</c:v>
                </c:pt>
                <c:pt idx="98838">
                  <c:v>0.98998209488897304</c:v>
                </c:pt>
                <c:pt idx="98839">
                  <c:v>0.99090612329414196</c:v>
                </c:pt>
                <c:pt idx="98840">
                  <c:v>0.98857670869609704</c:v>
                </c:pt>
                <c:pt idx="98841">
                  <c:v>0.99163119384979403</c:v>
                </c:pt>
                <c:pt idx="98842">
                  <c:v>0.98912692572496097</c:v>
                </c:pt>
                <c:pt idx="98843">
                  <c:v>0.98885200123341999</c:v>
                </c:pt>
                <c:pt idx="98844">
                  <c:v>0.98999100159335796</c:v>
                </c:pt>
                <c:pt idx="98845">
                  <c:v>0.99323901541633897</c:v>
                </c:pt>
                <c:pt idx="98846">
                  <c:v>0.99069068966690299</c:v>
                </c:pt>
                <c:pt idx="98847">
                  <c:v>0.99004691358646402</c:v>
                </c:pt>
                <c:pt idx="98848">
                  <c:v>0.98853871984861796</c:v>
                </c:pt>
                <c:pt idx="98849">
                  <c:v>0.99175357998595004</c:v>
                </c:pt>
                <c:pt idx="98850">
                  <c:v>0.98788435474997205</c:v>
                </c:pt>
                <c:pt idx="98851">
                  <c:v>0.99275079042917003</c:v>
                </c:pt>
                <c:pt idx="98852">
                  <c:v>0.990166997431013</c:v>
                </c:pt>
                <c:pt idx="98853">
                  <c:v>0.98703405549055001</c:v>
                </c:pt>
                <c:pt idx="98854">
                  <c:v>0.994442093525154</c:v>
                </c:pt>
                <c:pt idx="98855">
                  <c:v>0.98793793983984701</c:v>
                </c:pt>
                <c:pt idx="98856">
                  <c:v>0.99012763566034201</c:v>
                </c:pt>
                <c:pt idx="98857">
                  <c:v>0.98976190239374995</c:v>
                </c:pt>
                <c:pt idx="98858">
                  <c:v>0.98720734907028895</c:v>
                </c:pt>
                <c:pt idx="98859">
                  <c:v>0.99278808577352795</c:v>
                </c:pt>
                <c:pt idx="98860">
                  <c:v>0.99166456143846204</c:v>
                </c:pt>
                <c:pt idx="98861">
                  <c:v>0.98961812539716199</c:v>
                </c:pt>
                <c:pt idx="98862">
                  <c:v>0.99087088793393097</c:v>
                </c:pt>
                <c:pt idx="98863">
                  <c:v>0.98709654808362801</c:v>
                </c:pt>
                <c:pt idx="98864">
                  <c:v>0.99088375731676004</c:v>
                </c:pt>
                <c:pt idx="98865">
                  <c:v>0.98976244502727395</c:v>
                </c:pt>
                <c:pt idx="98866">
                  <c:v>0.98764690265127797</c:v>
                </c:pt>
                <c:pt idx="98867">
                  <c:v>0.98891423819381297</c:v>
                </c:pt>
                <c:pt idx="98868">
                  <c:v>0.99297710556256602</c:v>
                </c:pt>
                <c:pt idx="98869">
                  <c:v>0.98792830877052096</c:v>
                </c:pt>
                <c:pt idx="98870">
                  <c:v>0.99171379761365996</c:v>
                </c:pt>
                <c:pt idx="98871">
                  <c:v>0.98798902095049201</c:v>
                </c:pt>
                <c:pt idx="98872">
                  <c:v>0.98819824773340503</c:v>
                </c:pt>
                <c:pt idx="98873">
                  <c:v>0.98977232011802596</c:v>
                </c:pt>
                <c:pt idx="98874">
                  <c:v>0.99128032884518702</c:v>
                </c:pt>
                <c:pt idx="98875">
                  <c:v>0.98843010070346604</c:v>
                </c:pt>
                <c:pt idx="98876">
                  <c:v>0.99159419604827204</c:v>
                </c:pt>
                <c:pt idx="98877">
                  <c:v>0.98989806620603904</c:v>
                </c:pt>
                <c:pt idx="98878">
                  <c:v>0.99213100605726101</c:v>
                </c:pt>
                <c:pt idx="98879">
                  <c:v>0.98874720187764598</c:v>
                </c:pt>
                <c:pt idx="98880">
                  <c:v>0.99144497610360005</c:v>
                </c:pt>
                <c:pt idx="98881">
                  <c:v>0.99098347344330695</c:v>
                </c:pt>
                <c:pt idx="98882">
                  <c:v>0.98703741266727396</c:v>
                </c:pt>
                <c:pt idx="98883">
                  <c:v>0.98817988152699998</c:v>
                </c:pt>
                <c:pt idx="98884">
                  <c:v>0.99263626992500198</c:v>
                </c:pt>
                <c:pt idx="98885">
                  <c:v>0.98896516289209002</c:v>
                </c:pt>
                <c:pt idx="98886">
                  <c:v>0.99032685203002302</c:v>
                </c:pt>
                <c:pt idx="98887">
                  <c:v>0.99235476658625099</c:v>
                </c:pt>
                <c:pt idx="98888">
                  <c:v>0.98921278273476398</c:v>
                </c:pt>
                <c:pt idx="98889">
                  <c:v>0.99202973090902802</c:v>
                </c:pt>
                <c:pt idx="98890">
                  <c:v>0.98978465996658305</c:v>
                </c:pt>
                <c:pt idx="98891">
                  <c:v>0.99011865116734799</c:v>
                </c:pt>
                <c:pt idx="98892">
                  <c:v>0.99168491084590005</c:v>
                </c:pt>
                <c:pt idx="98893">
                  <c:v>0.98845539907477697</c:v>
                </c:pt>
                <c:pt idx="98894">
                  <c:v>0.99010861716742804</c:v>
                </c:pt>
                <c:pt idx="98895">
                  <c:v>0.98911168746956202</c:v>
                </c:pt>
                <c:pt idx="98896">
                  <c:v>0.98662625365324397</c:v>
                </c:pt>
                <c:pt idx="98897">
                  <c:v>0.99267857703680396</c:v>
                </c:pt>
                <c:pt idx="98898">
                  <c:v>0.99337798137923805</c:v>
                </c:pt>
                <c:pt idx="98899">
                  <c:v>0.98729429846785099</c:v>
                </c:pt>
                <c:pt idx="98900">
                  <c:v>0.99041161634283803</c:v>
                </c:pt>
                <c:pt idx="98901">
                  <c:v>0.98762424299196305</c:v>
                </c:pt>
                <c:pt idx="98902">
                  <c:v>0.99010078495870701</c:v>
                </c:pt>
                <c:pt idx="98903">
                  <c:v>0.99270717179450596</c:v>
                </c:pt>
                <c:pt idx="98904">
                  <c:v>0.98883892768290904</c:v>
                </c:pt>
                <c:pt idx="98905">
                  <c:v>0.988531532356828</c:v>
                </c:pt>
                <c:pt idx="98906">
                  <c:v>0.99372397396307</c:v>
                </c:pt>
                <c:pt idx="98907">
                  <c:v>0.991093052428896</c:v>
                </c:pt>
                <c:pt idx="98908">
                  <c:v>0.98941483351057402</c:v>
                </c:pt>
                <c:pt idx="98909">
                  <c:v>0.98731822728388696</c:v>
                </c:pt>
                <c:pt idx="98910">
                  <c:v>0.994036380927105</c:v>
                </c:pt>
                <c:pt idx="98911">
                  <c:v>0.98952399097381405</c:v>
                </c:pt>
                <c:pt idx="98912">
                  <c:v>0.99357038289514799</c:v>
                </c:pt>
                <c:pt idx="98913">
                  <c:v>0.98752922947999</c:v>
                </c:pt>
                <c:pt idx="98914">
                  <c:v>0.99222224085247002</c:v>
                </c:pt>
                <c:pt idx="98915">
                  <c:v>0.99025239599735404</c:v>
                </c:pt>
                <c:pt idx="98916">
                  <c:v>0.98701276193472698</c:v>
                </c:pt>
                <c:pt idx="98917">
                  <c:v>0.99255011735132204</c:v>
                </c:pt>
                <c:pt idx="98918">
                  <c:v>0.98949834389986702</c:v>
                </c:pt>
                <c:pt idx="98919">
                  <c:v>0.99229923574161605</c:v>
                </c:pt>
                <c:pt idx="98920">
                  <c:v>0.99205490763544502</c:v>
                </c:pt>
                <c:pt idx="98921">
                  <c:v>0.988810281010854</c:v>
                </c:pt>
                <c:pt idx="98922">
                  <c:v>0.99312956962397103</c:v>
                </c:pt>
                <c:pt idx="98923">
                  <c:v>0.98786229744567899</c:v>
                </c:pt>
                <c:pt idx="98924">
                  <c:v>0.98889138117532605</c:v>
                </c:pt>
                <c:pt idx="98925">
                  <c:v>0.98841033585410398</c:v>
                </c:pt>
                <c:pt idx="98926">
                  <c:v>0.99292686962743504</c:v>
                </c:pt>
                <c:pt idx="98927">
                  <c:v>0.99188547642517</c:v>
                </c:pt>
                <c:pt idx="98928">
                  <c:v>0.98886954127141802</c:v>
                </c:pt>
                <c:pt idx="98929">
                  <c:v>0.99332119733826996</c:v>
                </c:pt>
                <c:pt idx="98930">
                  <c:v>0.98983232163531298</c:v>
                </c:pt>
                <c:pt idx="98931">
                  <c:v>0.98760776257818295</c:v>
                </c:pt>
                <c:pt idx="98932">
                  <c:v>0.99101417445901696</c:v>
                </c:pt>
                <c:pt idx="98933">
                  <c:v>0.99022737376384895</c:v>
                </c:pt>
                <c:pt idx="98934">
                  <c:v>0.98775894838911105</c:v>
                </c:pt>
                <c:pt idx="98935">
                  <c:v>0.99183623360923701</c:v>
                </c:pt>
                <c:pt idx="98936">
                  <c:v>0.99134537538001999</c:v>
                </c:pt>
                <c:pt idx="98937">
                  <c:v>0.99216761792660302</c:v>
                </c:pt>
                <c:pt idx="98938">
                  <c:v>0.99344455173771196</c:v>
                </c:pt>
                <c:pt idx="98939">
                  <c:v>0.98966102283236701</c:v>
                </c:pt>
                <c:pt idx="98940">
                  <c:v>0.99091810654308099</c:v>
                </c:pt>
                <c:pt idx="98941">
                  <c:v>0.990915590712665</c:v>
                </c:pt>
                <c:pt idx="98942">
                  <c:v>0.98819252653938605</c:v>
                </c:pt>
                <c:pt idx="98943">
                  <c:v>0.98952810858373397</c:v>
                </c:pt>
                <c:pt idx="98944">
                  <c:v>0.98718301564192001</c:v>
                </c:pt>
                <c:pt idx="98945">
                  <c:v>0.99426835420786897</c:v>
                </c:pt>
                <c:pt idx="98946">
                  <c:v>0.987475898378674</c:v>
                </c:pt>
                <c:pt idx="98947">
                  <c:v>0.99134208814751801</c:v>
                </c:pt>
                <c:pt idx="98948">
                  <c:v>0.99249506478826299</c:v>
                </c:pt>
                <c:pt idx="98949">
                  <c:v>0.99054500582853799</c:v>
                </c:pt>
                <c:pt idx="98950">
                  <c:v>0.98848329658763001</c:v>
                </c:pt>
                <c:pt idx="98951">
                  <c:v>0.99112049941996705</c:v>
                </c:pt>
                <c:pt idx="98952">
                  <c:v>0.99139612354730899</c:v>
                </c:pt>
                <c:pt idx="98953">
                  <c:v>0.988881211163812</c:v>
                </c:pt>
                <c:pt idx="98954">
                  <c:v>0.98813551959107904</c:v>
                </c:pt>
                <c:pt idx="98955">
                  <c:v>0.98778526544288603</c:v>
                </c:pt>
                <c:pt idx="98956">
                  <c:v>0.99089644565326096</c:v>
                </c:pt>
                <c:pt idx="98957">
                  <c:v>0.99298280185054999</c:v>
                </c:pt>
                <c:pt idx="98958">
                  <c:v>0.98837040459307601</c:v>
                </c:pt>
                <c:pt idx="98959">
                  <c:v>0.99156177727912997</c:v>
                </c:pt>
                <c:pt idx="98960">
                  <c:v>0.99208530688432395</c:v>
                </c:pt>
                <c:pt idx="98961">
                  <c:v>0.98998655661060297</c:v>
                </c:pt>
                <c:pt idx="98962">
                  <c:v>0.991323961105813</c:v>
                </c:pt>
                <c:pt idx="98963">
                  <c:v>0.99404895533206095</c:v>
                </c:pt>
                <c:pt idx="98964">
                  <c:v>0.98783786963255205</c:v>
                </c:pt>
                <c:pt idx="98965">
                  <c:v>0.99348783760341997</c:v>
                </c:pt>
                <c:pt idx="98966">
                  <c:v>0.98732752523505796</c:v>
                </c:pt>
                <c:pt idx="98967">
                  <c:v>0.99185613973827003</c:v>
                </c:pt>
                <c:pt idx="98968">
                  <c:v>0.99137299612947904</c:v>
                </c:pt>
                <c:pt idx="98969">
                  <c:v>0.99036388617382198</c:v>
                </c:pt>
                <c:pt idx="98970">
                  <c:v>0.988845441979187</c:v>
                </c:pt>
                <c:pt idx="98971">
                  <c:v>0.99144663475933104</c:v>
                </c:pt>
                <c:pt idx="98972">
                  <c:v>0.98907025556518802</c:v>
                </c:pt>
                <c:pt idx="98973">
                  <c:v>0.98896306758729102</c:v>
                </c:pt>
                <c:pt idx="98974">
                  <c:v>0.98941542179909403</c:v>
                </c:pt>
                <c:pt idx="98975">
                  <c:v>0.99288915722855797</c:v>
                </c:pt>
                <c:pt idx="98976">
                  <c:v>0.99088979873285898</c:v>
                </c:pt>
                <c:pt idx="98977">
                  <c:v>0.99292031521811097</c:v>
                </c:pt>
                <c:pt idx="98978">
                  <c:v>0.99101574388213398</c:v>
                </c:pt>
                <c:pt idx="98979">
                  <c:v>0.99163745501482403</c:v>
                </c:pt>
                <c:pt idx="98980">
                  <c:v>0.98869843961249804</c:v>
                </c:pt>
                <c:pt idx="98981">
                  <c:v>0.98779198607552299</c:v>
                </c:pt>
                <c:pt idx="98982">
                  <c:v>0.99071607506742398</c:v>
                </c:pt>
                <c:pt idx="98983">
                  <c:v>0.99323357257352296</c:v>
                </c:pt>
                <c:pt idx="98984">
                  <c:v>0.98596449088136395</c:v>
                </c:pt>
                <c:pt idx="98985">
                  <c:v>0.99272757420716695</c:v>
                </c:pt>
                <c:pt idx="98986">
                  <c:v>0.99000363827888904</c:v>
                </c:pt>
                <c:pt idx="98987">
                  <c:v>0.98826225674755197</c:v>
                </c:pt>
                <c:pt idx="98988">
                  <c:v>0.99164381438886096</c:v>
                </c:pt>
                <c:pt idx="98989">
                  <c:v>0.99279696492483405</c:v>
                </c:pt>
                <c:pt idx="98990">
                  <c:v>0.99237898886578702</c:v>
                </c:pt>
                <c:pt idx="98991">
                  <c:v>0.99409484597948405</c:v>
                </c:pt>
                <c:pt idx="98992">
                  <c:v>0.987020800580653</c:v>
                </c:pt>
                <c:pt idx="98993">
                  <c:v>0.99107729358311603</c:v>
                </c:pt>
                <c:pt idx="98994">
                  <c:v>0.99194228826702502</c:v>
                </c:pt>
                <c:pt idx="98995">
                  <c:v>0.99262825248400899</c:v>
                </c:pt>
                <c:pt idx="98996">
                  <c:v>0.991254950172891</c:v>
                </c:pt>
                <c:pt idx="98997">
                  <c:v>0.98816337740984495</c:v>
                </c:pt>
                <c:pt idx="98998">
                  <c:v>0.99141637757401901</c:v>
                </c:pt>
                <c:pt idx="98999">
                  <c:v>0.98855210107792202</c:v>
                </c:pt>
                <c:pt idx="99000">
                  <c:v>0.98697343438718199</c:v>
                </c:pt>
                <c:pt idx="99001">
                  <c:v>0.98785893987905604</c:v>
                </c:pt>
                <c:pt idx="99002">
                  <c:v>0.99161888571460399</c:v>
                </c:pt>
                <c:pt idx="99003">
                  <c:v>0.98738891937747397</c:v>
                </c:pt>
                <c:pt idx="99004">
                  <c:v>0.99248319371156202</c:v>
                </c:pt>
                <c:pt idx="99005">
                  <c:v>0.99045748169429904</c:v>
                </c:pt>
                <c:pt idx="99006">
                  <c:v>0.99093078474479701</c:v>
                </c:pt>
                <c:pt idx="99007">
                  <c:v>0.99266622071107702</c:v>
                </c:pt>
                <c:pt idx="99008">
                  <c:v>0.99226065860888302</c:v>
                </c:pt>
                <c:pt idx="99009">
                  <c:v>0.98801478103294604</c:v>
                </c:pt>
                <c:pt idx="99010">
                  <c:v>0.99351848441408896</c:v>
                </c:pt>
                <c:pt idx="99011">
                  <c:v>0.99238091275136397</c:v>
                </c:pt>
                <c:pt idx="99012">
                  <c:v>0.99160935017904395</c:v>
                </c:pt>
                <c:pt idx="99013">
                  <c:v>0.99198952953567299</c:v>
                </c:pt>
                <c:pt idx="99014">
                  <c:v>0.98907595333021303</c:v>
                </c:pt>
                <c:pt idx="99015">
                  <c:v>0.98789030095983499</c:v>
                </c:pt>
                <c:pt idx="99016">
                  <c:v>0.98741156445854406</c:v>
                </c:pt>
                <c:pt idx="99017">
                  <c:v>0.98819483024670296</c:v>
                </c:pt>
                <c:pt idx="99018">
                  <c:v>0.992295726985994</c:v>
                </c:pt>
                <c:pt idx="99019">
                  <c:v>0.98718620355208597</c:v>
                </c:pt>
                <c:pt idx="99020">
                  <c:v>0.99428558688538804</c:v>
                </c:pt>
                <c:pt idx="99021">
                  <c:v>0.99071036000617196</c:v>
                </c:pt>
                <c:pt idx="99022">
                  <c:v>0.98948472719440295</c:v>
                </c:pt>
                <c:pt idx="99023">
                  <c:v>0.99265190001742998</c:v>
                </c:pt>
                <c:pt idx="99024">
                  <c:v>0.989573021218212</c:v>
                </c:pt>
                <c:pt idx="99025">
                  <c:v>0.99425092685833005</c:v>
                </c:pt>
                <c:pt idx="99026">
                  <c:v>0.98883200137983596</c:v>
                </c:pt>
                <c:pt idx="99027">
                  <c:v>0.98904282544686895</c:v>
                </c:pt>
                <c:pt idx="99028">
                  <c:v>0.99142904127791598</c:v>
                </c:pt>
                <c:pt idx="99029">
                  <c:v>0.99133650839200305</c:v>
                </c:pt>
                <c:pt idx="99030">
                  <c:v>0.99356026819696697</c:v>
                </c:pt>
                <c:pt idx="99031">
                  <c:v>0.99208082100013695</c:v>
                </c:pt>
                <c:pt idx="99032">
                  <c:v>0.99444704183880095</c:v>
                </c:pt>
                <c:pt idx="99033">
                  <c:v>0.986880509448819</c:v>
                </c:pt>
                <c:pt idx="99034">
                  <c:v>0.99157006727706998</c:v>
                </c:pt>
                <c:pt idx="99035">
                  <c:v>0.99420969213247601</c:v>
                </c:pt>
                <c:pt idx="99036">
                  <c:v>0.986923886195754</c:v>
                </c:pt>
                <c:pt idx="99037">
                  <c:v>0.98836874627696103</c:v>
                </c:pt>
                <c:pt idx="99038">
                  <c:v>0.98710496211949295</c:v>
                </c:pt>
                <c:pt idx="99039">
                  <c:v>0.99166614933146102</c:v>
                </c:pt>
                <c:pt idx="99040">
                  <c:v>0.98906888959877304</c:v>
                </c:pt>
                <c:pt idx="99041">
                  <c:v>0.99170238453413895</c:v>
                </c:pt>
                <c:pt idx="99042">
                  <c:v>0.98913593140038303</c:v>
                </c:pt>
                <c:pt idx="99043">
                  <c:v>0.98753683010121696</c:v>
                </c:pt>
                <c:pt idx="99044">
                  <c:v>0.992765829101248</c:v>
                </c:pt>
                <c:pt idx="99045">
                  <c:v>0.987217177355034</c:v>
                </c:pt>
                <c:pt idx="99046">
                  <c:v>0.99148407677069195</c:v>
                </c:pt>
                <c:pt idx="99047">
                  <c:v>0.98658977152224403</c:v>
                </c:pt>
                <c:pt idx="99048">
                  <c:v>0.99201176098627697</c:v>
                </c:pt>
                <c:pt idx="99049">
                  <c:v>0.98787320271615398</c:v>
                </c:pt>
                <c:pt idx="99050">
                  <c:v>0.99202093941656999</c:v>
                </c:pt>
                <c:pt idx="99051">
                  <c:v>0.99046162344826705</c:v>
                </c:pt>
                <c:pt idx="99052">
                  <c:v>0.98632632539106901</c:v>
                </c:pt>
                <c:pt idx="99053">
                  <c:v>0.98965670594727295</c:v>
                </c:pt>
                <c:pt idx="99054">
                  <c:v>0.99286577604313697</c:v>
                </c:pt>
                <c:pt idx="99055">
                  <c:v>0.98796416726989</c:v>
                </c:pt>
                <c:pt idx="99056">
                  <c:v>0.99214129049025801</c:v>
                </c:pt>
                <c:pt idx="99057">
                  <c:v>0.99254541020743103</c:v>
                </c:pt>
                <c:pt idx="99058">
                  <c:v>0.98830102676059395</c:v>
                </c:pt>
                <c:pt idx="99059">
                  <c:v>0.988736580262632</c:v>
                </c:pt>
                <c:pt idx="99060">
                  <c:v>0.98848546814705895</c:v>
                </c:pt>
                <c:pt idx="99061">
                  <c:v>0.987220501830259</c:v>
                </c:pt>
                <c:pt idx="99062">
                  <c:v>0.98831835624987197</c:v>
                </c:pt>
                <c:pt idx="99063">
                  <c:v>0.99101027219524696</c:v>
                </c:pt>
                <c:pt idx="99064">
                  <c:v>0.993034346525419</c:v>
                </c:pt>
                <c:pt idx="99065">
                  <c:v>0.98740601879164402</c:v>
                </c:pt>
                <c:pt idx="99066">
                  <c:v>0.99292110563319003</c:v>
                </c:pt>
                <c:pt idx="99067">
                  <c:v>0.98778382572253898</c:v>
                </c:pt>
                <c:pt idx="99068">
                  <c:v>0.98764675846693195</c:v>
                </c:pt>
                <c:pt idx="99069">
                  <c:v>0.992410622475147</c:v>
                </c:pt>
                <c:pt idx="99070">
                  <c:v>0.98904956168043201</c:v>
                </c:pt>
                <c:pt idx="99071">
                  <c:v>0.99157200483059205</c:v>
                </c:pt>
                <c:pt idx="99072">
                  <c:v>0.98768604505102897</c:v>
                </c:pt>
                <c:pt idx="99073">
                  <c:v>0.99299385476189705</c:v>
                </c:pt>
                <c:pt idx="99074">
                  <c:v>0.98809825616811697</c:v>
                </c:pt>
                <c:pt idx="99075">
                  <c:v>0.98939733545894304</c:v>
                </c:pt>
                <c:pt idx="99076">
                  <c:v>0.98866120950513903</c:v>
                </c:pt>
                <c:pt idx="99077">
                  <c:v>0.98940362319101904</c:v>
                </c:pt>
                <c:pt idx="99078">
                  <c:v>0.98665496579009604</c:v>
                </c:pt>
                <c:pt idx="99079">
                  <c:v>0.99073847067402898</c:v>
                </c:pt>
                <c:pt idx="99080">
                  <c:v>0.98752126599109802</c:v>
                </c:pt>
                <c:pt idx="99081">
                  <c:v>0.99098397669359295</c:v>
                </c:pt>
                <c:pt idx="99082">
                  <c:v>0.99145342873937403</c:v>
                </c:pt>
                <c:pt idx="99083">
                  <c:v>0.98841233818244001</c:v>
                </c:pt>
                <c:pt idx="99084">
                  <c:v>0.98819774914202096</c:v>
                </c:pt>
                <c:pt idx="99085">
                  <c:v>0.99124281808829595</c:v>
                </c:pt>
                <c:pt idx="99086">
                  <c:v>0.986719214146486</c:v>
                </c:pt>
                <c:pt idx="99087">
                  <c:v>0.99350799208618301</c:v>
                </c:pt>
                <c:pt idx="99088">
                  <c:v>0.99423353211951504</c:v>
                </c:pt>
                <c:pt idx="99089">
                  <c:v>0.98755949798364595</c:v>
                </c:pt>
                <c:pt idx="99090">
                  <c:v>0.99410222607823695</c:v>
                </c:pt>
                <c:pt idx="99091">
                  <c:v>0.99100226154780202</c:v>
                </c:pt>
                <c:pt idx="99092">
                  <c:v>0.99025969397957803</c:v>
                </c:pt>
                <c:pt idx="99093">
                  <c:v>0.99188581336116799</c:v>
                </c:pt>
                <c:pt idx="99094">
                  <c:v>0.99326589864510195</c:v>
                </c:pt>
                <c:pt idx="99095">
                  <c:v>0.99347673434938599</c:v>
                </c:pt>
                <c:pt idx="99096">
                  <c:v>0.98955913233685699</c:v>
                </c:pt>
                <c:pt idx="99097">
                  <c:v>0.99272073874426003</c:v>
                </c:pt>
                <c:pt idx="99098">
                  <c:v>0.992946713098942</c:v>
                </c:pt>
                <c:pt idx="99099">
                  <c:v>0.99195519980914804</c:v>
                </c:pt>
                <c:pt idx="99100">
                  <c:v>0.99089249217075503</c:v>
                </c:pt>
                <c:pt idx="99101">
                  <c:v>0.98999595884825997</c:v>
                </c:pt>
                <c:pt idx="99102">
                  <c:v>0.993623268338515</c:v>
                </c:pt>
                <c:pt idx="99103">
                  <c:v>0.99010443498388301</c:v>
                </c:pt>
                <c:pt idx="99104">
                  <c:v>0.98917694133635803</c:v>
                </c:pt>
                <c:pt idx="99105">
                  <c:v>0.99070297371595295</c:v>
                </c:pt>
                <c:pt idx="99106">
                  <c:v>0.98736697537634199</c:v>
                </c:pt>
                <c:pt idx="99107">
                  <c:v>0.989741832580602</c:v>
                </c:pt>
                <c:pt idx="99108">
                  <c:v>0.99446445977640496</c:v>
                </c:pt>
                <c:pt idx="99109">
                  <c:v>0.98822547345591605</c:v>
                </c:pt>
                <c:pt idx="99110">
                  <c:v>0.99130365865492598</c:v>
                </c:pt>
                <c:pt idx="99111">
                  <c:v>0.99183382352613902</c:v>
                </c:pt>
                <c:pt idx="99112">
                  <c:v>0.99312206082884402</c:v>
                </c:pt>
                <c:pt idx="99113">
                  <c:v>0.98857241023507603</c:v>
                </c:pt>
                <c:pt idx="99114">
                  <c:v>0.99388424239692297</c:v>
                </c:pt>
                <c:pt idx="99115">
                  <c:v>0.98880097471626405</c:v>
                </c:pt>
                <c:pt idx="99116">
                  <c:v>0.98887235152979802</c:v>
                </c:pt>
                <c:pt idx="99117">
                  <c:v>0.98926130717986205</c:v>
                </c:pt>
                <c:pt idx="99118">
                  <c:v>0.98933514131771905</c:v>
                </c:pt>
                <c:pt idx="99119">
                  <c:v>0.99263946292059602</c:v>
                </c:pt>
                <c:pt idx="99120">
                  <c:v>0.98911891168729404</c:v>
                </c:pt>
                <c:pt idx="99121">
                  <c:v>0.99213576830994299</c:v>
                </c:pt>
                <c:pt idx="99122">
                  <c:v>0.99168347998750295</c:v>
                </c:pt>
                <c:pt idx="99123">
                  <c:v>0.98701601622674995</c:v>
                </c:pt>
                <c:pt idx="99124">
                  <c:v>0.99368817768220497</c:v>
                </c:pt>
                <c:pt idx="99125">
                  <c:v>0.98804647478812602</c:v>
                </c:pt>
                <c:pt idx="99126">
                  <c:v>0.98726639673596095</c:v>
                </c:pt>
                <c:pt idx="99127">
                  <c:v>0.98940209647509003</c:v>
                </c:pt>
                <c:pt idx="99128">
                  <c:v>0.98968560881925105</c:v>
                </c:pt>
                <c:pt idx="99129">
                  <c:v>0.98894347948824202</c:v>
                </c:pt>
                <c:pt idx="99130">
                  <c:v>0.98731853230598099</c:v>
                </c:pt>
                <c:pt idx="99131">
                  <c:v>0.99022638387723905</c:v>
                </c:pt>
                <c:pt idx="99132">
                  <c:v>0.98926462792145697</c:v>
                </c:pt>
                <c:pt idx="99133">
                  <c:v>0.99123391775387104</c:v>
                </c:pt>
                <c:pt idx="99134">
                  <c:v>0.98891673761035503</c:v>
                </c:pt>
                <c:pt idx="99135">
                  <c:v>0.99120682968419105</c:v>
                </c:pt>
                <c:pt idx="99136">
                  <c:v>0.99105661239216802</c:v>
                </c:pt>
                <c:pt idx="99137">
                  <c:v>0.99358360781074295</c:v>
                </c:pt>
                <c:pt idx="99138">
                  <c:v>0.99037322532682304</c:v>
                </c:pt>
                <c:pt idx="99139">
                  <c:v>0.98848271592788195</c:v>
                </c:pt>
                <c:pt idx="99140">
                  <c:v>0.98719743671081295</c:v>
                </c:pt>
                <c:pt idx="99141">
                  <c:v>0.98958982896725201</c:v>
                </c:pt>
                <c:pt idx="99142">
                  <c:v>0.98871446060975399</c:v>
                </c:pt>
                <c:pt idx="99143">
                  <c:v>0.98913041297675497</c:v>
                </c:pt>
                <c:pt idx="99144">
                  <c:v>0.99385032001388596</c:v>
                </c:pt>
                <c:pt idx="99145">
                  <c:v>0.98776853156147304</c:v>
                </c:pt>
                <c:pt idx="99146">
                  <c:v>0.99346047898864398</c:v>
                </c:pt>
                <c:pt idx="99147">
                  <c:v>0.98950559993049303</c:v>
                </c:pt>
                <c:pt idx="99148">
                  <c:v>0.99240334796350504</c:v>
                </c:pt>
                <c:pt idx="99149">
                  <c:v>0.99213193068461103</c:v>
                </c:pt>
                <c:pt idx="99150">
                  <c:v>0.988409902629243</c:v>
                </c:pt>
                <c:pt idx="99151">
                  <c:v>0.99074232199551904</c:v>
                </c:pt>
                <c:pt idx="99152">
                  <c:v>0.99102055520044796</c:v>
                </c:pt>
                <c:pt idx="99153">
                  <c:v>0.99155171015111299</c:v>
                </c:pt>
                <c:pt idx="99154">
                  <c:v>0.99197682057929504</c:v>
                </c:pt>
                <c:pt idx="99155">
                  <c:v>0.99076390073807497</c:v>
                </c:pt>
                <c:pt idx="99156">
                  <c:v>0.99176534807875705</c:v>
                </c:pt>
                <c:pt idx="99157">
                  <c:v>0.98753763989649401</c:v>
                </c:pt>
                <c:pt idx="99158">
                  <c:v>0.99224478444630604</c:v>
                </c:pt>
                <c:pt idx="99159">
                  <c:v>0.99005824135337905</c:v>
                </c:pt>
                <c:pt idx="99160">
                  <c:v>0.99117290262929603</c:v>
                </c:pt>
                <c:pt idx="99161">
                  <c:v>0.99291924056615699</c:v>
                </c:pt>
                <c:pt idx="99162">
                  <c:v>0.989395483792332</c:v>
                </c:pt>
                <c:pt idx="99163">
                  <c:v>0.98954211524931901</c:v>
                </c:pt>
                <c:pt idx="99164">
                  <c:v>0.99368182932164195</c:v>
                </c:pt>
                <c:pt idx="99165">
                  <c:v>0.98769735348833998</c:v>
                </c:pt>
                <c:pt idx="99166">
                  <c:v>0.99328826029881601</c:v>
                </c:pt>
                <c:pt idx="99167">
                  <c:v>0.98747079052129005</c:v>
                </c:pt>
                <c:pt idx="99168">
                  <c:v>0.98832212170045797</c:v>
                </c:pt>
                <c:pt idx="99169">
                  <c:v>0.98946288560820705</c:v>
                </c:pt>
                <c:pt idx="99170">
                  <c:v>0.99090531675054805</c:v>
                </c:pt>
                <c:pt idx="99171">
                  <c:v>0.99172265742369003</c:v>
                </c:pt>
                <c:pt idx="99172">
                  <c:v>0.99074971900222497</c:v>
                </c:pt>
                <c:pt idx="99173">
                  <c:v>0.99431053992971896</c:v>
                </c:pt>
                <c:pt idx="99174">
                  <c:v>0.98775934174365398</c:v>
                </c:pt>
                <c:pt idx="99175">
                  <c:v>0.99204926748838196</c:v>
                </c:pt>
                <c:pt idx="99176">
                  <c:v>0.98990417126631902</c:v>
                </c:pt>
                <c:pt idx="99177">
                  <c:v>0.99198648794941102</c:v>
                </c:pt>
                <c:pt idx="99178">
                  <c:v>0.99004259786700799</c:v>
                </c:pt>
                <c:pt idx="99179">
                  <c:v>0.98787232737030795</c:v>
                </c:pt>
                <c:pt idx="99180">
                  <c:v>0.991375367156627</c:v>
                </c:pt>
                <c:pt idx="99181">
                  <c:v>0.98820044335581703</c:v>
                </c:pt>
                <c:pt idx="99182">
                  <c:v>0.99089362078070697</c:v>
                </c:pt>
                <c:pt idx="99183">
                  <c:v>0.99003237069776995</c:v>
                </c:pt>
                <c:pt idx="99184">
                  <c:v>0.98817643609322003</c:v>
                </c:pt>
                <c:pt idx="99185">
                  <c:v>0.98837112067056798</c:v>
                </c:pt>
                <c:pt idx="99186">
                  <c:v>0.99172484970876196</c:v>
                </c:pt>
                <c:pt idx="99187">
                  <c:v>0.98631347833345895</c:v>
                </c:pt>
                <c:pt idx="99188">
                  <c:v>0.99220145179775499</c:v>
                </c:pt>
                <c:pt idx="99189">
                  <c:v>0.99066216120774397</c:v>
                </c:pt>
                <c:pt idx="99190">
                  <c:v>0.99241143011881305</c:v>
                </c:pt>
                <c:pt idx="99191">
                  <c:v>0.99031954702960501</c:v>
                </c:pt>
                <c:pt idx="99192">
                  <c:v>0.98693599051460101</c:v>
                </c:pt>
                <c:pt idx="99193">
                  <c:v>0.99285458135901095</c:v>
                </c:pt>
                <c:pt idx="99194">
                  <c:v>0.98764584598632899</c:v>
                </c:pt>
                <c:pt idx="99195">
                  <c:v>0.99142022583274103</c:v>
                </c:pt>
                <c:pt idx="99196">
                  <c:v>0.98897444067769202</c:v>
                </c:pt>
                <c:pt idx="99197">
                  <c:v>0.98965607625167795</c:v>
                </c:pt>
                <c:pt idx="99198">
                  <c:v>0.98938507484987304</c:v>
                </c:pt>
                <c:pt idx="99199">
                  <c:v>0.99072254332264797</c:v>
                </c:pt>
                <c:pt idx="99200">
                  <c:v>0.99080242045616196</c:v>
                </c:pt>
                <c:pt idx="99201">
                  <c:v>0.99133029932264705</c:v>
                </c:pt>
                <c:pt idx="99202">
                  <c:v>0.99093017791790805</c:v>
                </c:pt>
                <c:pt idx="99203">
                  <c:v>0.98991772604542105</c:v>
                </c:pt>
                <c:pt idx="99204">
                  <c:v>0.99069213231228004</c:v>
                </c:pt>
                <c:pt idx="99205">
                  <c:v>0.98736673162462796</c:v>
                </c:pt>
                <c:pt idx="99206">
                  <c:v>0.99019903049938895</c:v>
                </c:pt>
                <c:pt idx="99207">
                  <c:v>0.98945698730324505</c:v>
                </c:pt>
                <c:pt idx="99208">
                  <c:v>0.98915270028270796</c:v>
                </c:pt>
                <c:pt idx="99209">
                  <c:v>0.98789794321891899</c:v>
                </c:pt>
                <c:pt idx="99210">
                  <c:v>0.98826680486854701</c:v>
                </c:pt>
                <c:pt idx="99211">
                  <c:v>0.99124128639550002</c:v>
                </c:pt>
                <c:pt idx="99212">
                  <c:v>0.98813930611802203</c:v>
                </c:pt>
                <c:pt idx="99213">
                  <c:v>0.988514239039468</c:v>
                </c:pt>
                <c:pt idx="99214">
                  <c:v>0.99426518590577695</c:v>
                </c:pt>
                <c:pt idx="99215">
                  <c:v>0.98705151981903005</c:v>
                </c:pt>
                <c:pt idx="99216">
                  <c:v>0.99289203119216796</c:v>
                </c:pt>
                <c:pt idx="99217">
                  <c:v>0.99190236625777395</c:v>
                </c:pt>
                <c:pt idx="99218">
                  <c:v>0.98734883358617298</c:v>
                </c:pt>
                <c:pt idx="99219">
                  <c:v>0.99271084643591401</c:v>
                </c:pt>
                <c:pt idx="99220">
                  <c:v>0.98917029413192803</c:v>
                </c:pt>
                <c:pt idx="99221">
                  <c:v>0.98741459144930099</c:v>
                </c:pt>
                <c:pt idx="99222">
                  <c:v>0.98856450972409904</c:v>
                </c:pt>
                <c:pt idx="99223">
                  <c:v>0.99182317488872695</c:v>
                </c:pt>
                <c:pt idx="99224">
                  <c:v>0.99037341765167197</c:v>
                </c:pt>
                <c:pt idx="99225">
                  <c:v>0.99166409612914497</c:v>
                </c:pt>
                <c:pt idx="99226">
                  <c:v>0.98891460214668903</c:v>
                </c:pt>
                <c:pt idx="99227">
                  <c:v>0.98891112451185303</c:v>
                </c:pt>
                <c:pt idx="99228">
                  <c:v>0.98786734681423405</c:v>
                </c:pt>
                <c:pt idx="99229">
                  <c:v>0.988583733231442</c:v>
                </c:pt>
                <c:pt idx="99230">
                  <c:v>0.99091059537498105</c:v>
                </c:pt>
                <c:pt idx="99231">
                  <c:v>0.99179590226483105</c:v>
                </c:pt>
                <c:pt idx="99232">
                  <c:v>0.99069323742670701</c:v>
                </c:pt>
                <c:pt idx="99233">
                  <c:v>0.99180410014822096</c:v>
                </c:pt>
                <c:pt idx="99234">
                  <c:v>0.99443090357007802</c:v>
                </c:pt>
                <c:pt idx="99235">
                  <c:v>0.98674494625994502</c:v>
                </c:pt>
                <c:pt idx="99236">
                  <c:v>0.98879291259461</c:v>
                </c:pt>
                <c:pt idx="99237">
                  <c:v>0.99143174315262605</c:v>
                </c:pt>
                <c:pt idx="99238">
                  <c:v>0.99074791414962304</c:v>
                </c:pt>
                <c:pt idx="99239">
                  <c:v>0.99163383319834897</c:v>
                </c:pt>
                <c:pt idx="99240">
                  <c:v>0.99153300350920603</c:v>
                </c:pt>
                <c:pt idx="99241">
                  <c:v>0.99135673709444905</c:v>
                </c:pt>
                <c:pt idx="99242">
                  <c:v>0.98990203180189895</c:v>
                </c:pt>
                <c:pt idx="99243">
                  <c:v>0.98849238384434701</c:v>
                </c:pt>
                <c:pt idx="99244">
                  <c:v>0.99102758309158201</c:v>
                </c:pt>
                <c:pt idx="99245">
                  <c:v>0.99118152179796604</c:v>
                </c:pt>
                <c:pt idx="99246">
                  <c:v>0.99163906901252996</c:v>
                </c:pt>
                <c:pt idx="99247">
                  <c:v>0.99392968340022902</c:v>
                </c:pt>
                <c:pt idx="99248">
                  <c:v>0.98672452053515602</c:v>
                </c:pt>
                <c:pt idx="99249">
                  <c:v>0.99016996464551199</c:v>
                </c:pt>
                <c:pt idx="99250">
                  <c:v>0.99061410099567704</c:v>
                </c:pt>
                <c:pt idx="99251">
                  <c:v>0.99046925451764101</c:v>
                </c:pt>
                <c:pt idx="99252">
                  <c:v>0.99024463633831195</c:v>
                </c:pt>
                <c:pt idx="99253">
                  <c:v>0.98753389995455698</c:v>
                </c:pt>
                <c:pt idx="99254">
                  <c:v>0.98858805882296696</c:v>
                </c:pt>
                <c:pt idx="99255">
                  <c:v>0.99378241300471104</c:v>
                </c:pt>
                <c:pt idx="99256">
                  <c:v>0.98723360095426504</c:v>
                </c:pt>
                <c:pt idx="99257">
                  <c:v>0.98924586697467798</c:v>
                </c:pt>
                <c:pt idx="99258">
                  <c:v>0.99331828277499101</c:v>
                </c:pt>
                <c:pt idx="99259">
                  <c:v>0.987991648349277</c:v>
                </c:pt>
                <c:pt idx="99260">
                  <c:v>0.99358058508046698</c:v>
                </c:pt>
                <c:pt idx="99261">
                  <c:v>0.98793155743182204</c:v>
                </c:pt>
                <c:pt idx="99262">
                  <c:v>0.99300545164718901</c:v>
                </c:pt>
                <c:pt idx="99263">
                  <c:v>0.98930055733660205</c:v>
                </c:pt>
                <c:pt idx="99264">
                  <c:v>0.99167037741828401</c:v>
                </c:pt>
                <c:pt idx="99265">
                  <c:v>0.99416833364532098</c:v>
                </c:pt>
                <c:pt idx="99266">
                  <c:v>0.99146849706759999</c:v>
                </c:pt>
                <c:pt idx="99267">
                  <c:v>0.99264818392137</c:v>
                </c:pt>
                <c:pt idx="99268">
                  <c:v>0.98956838296692096</c:v>
                </c:pt>
                <c:pt idx="99269">
                  <c:v>0.991819899855092</c:v>
                </c:pt>
                <c:pt idx="99270">
                  <c:v>0.986784178338725</c:v>
                </c:pt>
                <c:pt idx="99271">
                  <c:v>0.99363645802642797</c:v>
                </c:pt>
                <c:pt idx="99272">
                  <c:v>0.98819409626630705</c:v>
                </c:pt>
                <c:pt idx="99273">
                  <c:v>0.99100161530974595</c:v>
                </c:pt>
                <c:pt idx="99274">
                  <c:v>0.99214224870485002</c:v>
                </c:pt>
                <c:pt idx="99275">
                  <c:v>0.99078795145231902</c:v>
                </c:pt>
                <c:pt idx="99276">
                  <c:v>0.99054756530714405</c:v>
                </c:pt>
                <c:pt idx="99277">
                  <c:v>0.99193378855540504</c:v>
                </c:pt>
                <c:pt idx="99278">
                  <c:v>0.98978006424862897</c:v>
                </c:pt>
                <c:pt idx="99279">
                  <c:v>0.98734055339138405</c:v>
                </c:pt>
                <c:pt idx="99280">
                  <c:v>0.98926467377027805</c:v>
                </c:pt>
                <c:pt idx="99281">
                  <c:v>0.990628299004781</c:v>
                </c:pt>
                <c:pt idx="99282">
                  <c:v>0.98707680156977495</c:v>
                </c:pt>
                <c:pt idx="99283">
                  <c:v>0.99098665309853795</c:v>
                </c:pt>
                <c:pt idx="99284">
                  <c:v>0.99045123714669503</c:v>
                </c:pt>
                <c:pt idx="99285">
                  <c:v>0.98909966229255097</c:v>
                </c:pt>
                <c:pt idx="99286">
                  <c:v>0.99079062398106299</c:v>
                </c:pt>
                <c:pt idx="99287">
                  <c:v>0.99096117591439803</c:v>
                </c:pt>
                <c:pt idx="99288">
                  <c:v>0.99280974371144304</c:v>
                </c:pt>
                <c:pt idx="99289">
                  <c:v>0.98828007002335305</c:v>
                </c:pt>
                <c:pt idx="99290">
                  <c:v>0.99282590105171797</c:v>
                </c:pt>
                <c:pt idx="99291">
                  <c:v>0.98753904960344896</c:v>
                </c:pt>
                <c:pt idx="99292">
                  <c:v>0.99068466342069905</c:v>
                </c:pt>
                <c:pt idx="99293">
                  <c:v>0.990470469564246</c:v>
                </c:pt>
                <c:pt idx="99294">
                  <c:v>0.99380430042300005</c:v>
                </c:pt>
                <c:pt idx="99295">
                  <c:v>0.98761632633933705</c:v>
                </c:pt>
                <c:pt idx="99296">
                  <c:v>0.99046932608382598</c:v>
                </c:pt>
                <c:pt idx="99297">
                  <c:v>0.99091306572301596</c:v>
                </c:pt>
                <c:pt idx="99298">
                  <c:v>0.991283970262544</c:v>
                </c:pt>
                <c:pt idx="99299">
                  <c:v>0.9913285894328</c:v>
                </c:pt>
                <c:pt idx="99300">
                  <c:v>0.98842388107599</c:v>
                </c:pt>
                <c:pt idx="99301">
                  <c:v>0.99176384840716403</c:v>
                </c:pt>
                <c:pt idx="99302">
                  <c:v>0.99039930786642005</c:v>
                </c:pt>
                <c:pt idx="99303">
                  <c:v>0.99165450589484305</c:v>
                </c:pt>
                <c:pt idx="99304">
                  <c:v>0.99214541528026601</c:v>
                </c:pt>
                <c:pt idx="99305">
                  <c:v>0.98922529097262701</c:v>
                </c:pt>
                <c:pt idx="99306">
                  <c:v>0.99288647376527694</c:v>
                </c:pt>
                <c:pt idx="99307">
                  <c:v>0.99118288860641501</c:v>
                </c:pt>
                <c:pt idx="99308">
                  <c:v>0.99047960564097004</c:v>
                </c:pt>
                <c:pt idx="99309">
                  <c:v>0.99227066408043996</c:v>
                </c:pt>
                <c:pt idx="99310">
                  <c:v>0.99159910846334998</c:v>
                </c:pt>
                <c:pt idx="99311">
                  <c:v>0.99303230747751003</c:v>
                </c:pt>
                <c:pt idx="99312">
                  <c:v>0.99022699702328298</c:v>
                </c:pt>
                <c:pt idx="99313">
                  <c:v>0.98858179444831495</c:v>
                </c:pt>
                <c:pt idx="99314">
                  <c:v>0.98919416976305596</c:v>
                </c:pt>
                <c:pt idx="99315">
                  <c:v>0.99318212239699599</c:v>
                </c:pt>
                <c:pt idx="99316">
                  <c:v>0.99037520774368704</c:v>
                </c:pt>
                <c:pt idx="99317">
                  <c:v>0.98955905467988803</c:v>
                </c:pt>
                <c:pt idx="99318">
                  <c:v>0.98985980549563402</c:v>
                </c:pt>
                <c:pt idx="99319">
                  <c:v>0.99380031149229897</c:v>
                </c:pt>
                <c:pt idx="99320">
                  <c:v>0.99062520835098999</c:v>
                </c:pt>
                <c:pt idx="99321">
                  <c:v>0.99096134185379203</c:v>
                </c:pt>
                <c:pt idx="99322">
                  <c:v>0.98793498778370703</c:v>
                </c:pt>
                <c:pt idx="99323">
                  <c:v>0.98679950999599397</c:v>
                </c:pt>
                <c:pt idx="99324">
                  <c:v>0.99217649703564503</c:v>
                </c:pt>
                <c:pt idx="99325">
                  <c:v>0.99055973362857197</c:v>
                </c:pt>
                <c:pt idx="99326">
                  <c:v>0.99283806821793896</c:v>
                </c:pt>
                <c:pt idx="99327">
                  <c:v>0.98884368669377798</c:v>
                </c:pt>
                <c:pt idx="99328">
                  <c:v>0.99182647496433796</c:v>
                </c:pt>
                <c:pt idx="99329">
                  <c:v>0.98909341938089901</c:v>
                </c:pt>
                <c:pt idx="99330">
                  <c:v>0.99248491604587197</c:v>
                </c:pt>
                <c:pt idx="99331">
                  <c:v>0.98901305781796001</c:v>
                </c:pt>
                <c:pt idx="99332">
                  <c:v>0.98813717248833499</c:v>
                </c:pt>
                <c:pt idx="99333">
                  <c:v>0.99105520388261203</c:v>
                </c:pt>
                <c:pt idx="99334">
                  <c:v>0.99407383602349797</c:v>
                </c:pt>
                <c:pt idx="99335">
                  <c:v>0.98895527080081402</c:v>
                </c:pt>
                <c:pt idx="99336">
                  <c:v>0.99195412248318204</c:v>
                </c:pt>
                <c:pt idx="99337">
                  <c:v>0.99094816018863396</c:v>
                </c:pt>
                <c:pt idx="99338">
                  <c:v>0.99297208876957399</c:v>
                </c:pt>
                <c:pt idx="99339">
                  <c:v>0.988913238118036</c:v>
                </c:pt>
                <c:pt idx="99340">
                  <c:v>0.99347418103080398</c:v>
                </c:pt>
                <c:pt idx="99341">
                  <c:v>0.98763247247542696</c:v>
                </c:pt>
                <c:pt idx="99342">
                  <c:v>0.98922050599434896</c:v>
                </c:pt>
                <c:pt idx="99343">
                  <c:v>0.98995643812200396</c:v>
                </c:pt>
                <c:pt idx="99344">
                  <c:v>0.98856516564040897</c:v>
                </c:pt>
                <c:pt idx="99345">
                  <c:v>0.98817328692705297</c:v>
                </c:pt>
                <c:pt idx="99346">
                  <c:v>0.99235424955802098</c:v>
                </c:pt>
                <c:pt idx="99347">
                  <c:v>0.99110999271665601</c:v>
                </c:pt>
                <c:pt idx="99348">
                  <c:v>0.99039249872514401</c:v>
                </c:pt>
                <c:pt idx="99349">
                  <c:v>0.98755582176692203</c:v>
                </c:pt>
                <c:pt idx="99350">
                  <c:v>0.99164645269686902</c:v>
                </c:pt>
                <c:pt idx="99351">
                  <c:v>0.98853679357369095</c:v>
                </c:pt>
                <c:pt idx="99352">
                  <c:v>0.99216802593068198</c:v>
                </c:pt>
                <c:pt idx="99353">
                  <c:v>0.99075725831253803</c:v>
                </c:pt>
                <c:pt idx="99354">
                  <c:v>0.99356617015384296</c:v>
                </c:pt>
                <c:pt idx="99355">
                  <c:v>0.99214285650544998</c:v>
                </c:pt>
                <c:pt idx="99356">
                  <c:v>0.98755371248590895</c:v>
                </c:pt>
                <c:pt idx="99357">
                  <c:v>0.988173984586181</c:v>
                </c:pt>
                <c:pt idx="99358">
                  <c:v>0.99149932577114397</c:v>
                </c:pt>
                <c:pt idx="99359">
                  <c:v>0.98940739265281796</c:v>
                </c:pt>
                <c:pt idx="99360">
                  <c:v>0.98969540822814595</c:v>
                </c:pt>
                <c:pt idx="99361">
                  <c:v>0.99112070294078503</c:v>
                </c:pt>
                <c:pt idx="99362">
                  <c:v>0.985890172528472</c:v>
                </c:pt>
                <c:pt idx="99363">
                  <c:v>0.99193061825941398</c:v>
                </c:pt>
                <c:pt idx="99364">
                  <c:v>0.98914632043859996</c:v>
                </c:pt>
                <c:pt idx="99365">
                  <c:v>0.98854644434292704</c:v>
                </c:pt>
                <c:pt idx="99366">
                  <c:v>0.98719723983199703</c:v>
                </c:pt>
                <c:pt idx="99367">
                  <c:v>0.99111317809973998</c:v>
                </c:pt>
                <c:pt idx="99368">
                  <c:v>0.98965647834480597</c:v>
                </c:pt>
                <c:pt idx="99369">
                  <c:v>0.98899482472914002</c:v>
                </c:pt>
                <c:pt idx="99370">
                  <c:v>0.99204736324082998</c:v>
                </c:pt>
                <c:pt idx="99371">
                  <c:v>0.98937777843213304</c:v>
                </c:pt>
                <c:pt idx="99372">
                  <c:v>0.99022340024519095</c:v>
                </c:pt>
                <c:pt idx="99373">
                  <c:v>0.988468957775827</c:v>
                </c:pt>
                <c:pt idx="99374">
                  <c:v>0.98772375854207795</c:v>
                </c:pt>
                <c:pt idx="99375">
                  <c:v>0.98897887008396401</c:v>
                </c:pt>
                <c:pt idx="99376">
                  <c:v>0.98866236775552296</c:v>
                </c:pt>
                <c:pt idx="99377">
                  <c:v>0.99168967443859302</c:v>
                </c:pt>
                <c:pt idx="99378">
                  <c:v>0.99116235178965995</c:v>
                </c:pt>
                <c:pt idx="99379">
                  <c:v>0.992394911344054</c:v>
                </c:pt>
                <c:pt idx="99380">
                  <c:v>0.98931253642700501</c:v>
                </c:pt>
                <c:pt idx="99381">
                  <c:v>0.99444737404830796</c:v>
                </c:pt>
                <c:pt idx="99382">
                  <c:v>0.99000052497027502</c:v>
                </c:pt>
                <c:pt idx="99383">
                  <c:v>0.98745984338045001</c:v>
                </c:pt>
                <c:pt idx="99384">
                  <c:v>0.992125566645088</c:v>
                </c:pt>
                <c:pt idx="99385">
                  <c:v>0.99257093990437595</c:v>
                </c:pt>
                <c:pt idx="99386">
                  <c:v>0.990169335909449</c:v>
                </c:pt>
                <c:pt idx="99387">
                  <c:v>0.98694807509538696</c:v>
                </c:pt>
                <c:pt idx="99388">
                  <c:v>0.99092151942753504</c:v>
                </c:pt>
                <c:pt idx="99389">
                  <c:v>0.98800425961877802</c:v>
                </c:pt>
                <c:pt idx="99390">
                  <c:v>0.99106898779196995</c:v>
                </c:pt>
                <c:pt idx="99391">
                  <c:v>0.99031622034751998</c:v>
                </c:pt>
                <c:pt idx="99392">
                  <c:v>0.98976171407976299</c:v>
                </c:pt>
                <c:pt idx="99393">
                  <c:v>0.99131345913209801</c:v>
                </c:pt>
                <c:pt idx="99394">
                  <c:v>0.98696227600693798</c:v>
                </c:pt>
                <c:pt idx="99395">
                  <c:v>0.99182914073156103</c:v>
                </c:pt>
                <c:pt idx="99396">
                  <c:v>0.99273317927612303</c:v>
                </c:pt>
                <c:pt idx="99397">
                  <c:v>0.98805408385446303</c:v>
                </c:pt>
                <c:pt idx="99398">
                  <c:v>0.99292217454005804</c:v>
                </c:pt>
                <c:pt idx="99399">
                  <c:v>0.98742343205361305</c:v>
                </c:pt>
                <c:pt idx="99400">
                  <c:v>0.99337623556236399</c:v>
                </c:pt>
                <c:pt idx="99401">
                  <c:v>0.99100739033253504</c:v>
                </c:pt>
                <c:pt idx="99402">
                  <c:v>0.99150175648411099</c:v>
                </c:pt>
                <c:pt idx="99403">
                  <c:v>0.99295804304381197</c:v>
                </c:pt>
                <c:pt idx="99404">
                  <c:v>0.99272175634835103</c:v>
                </c:pt>
                <c:pt idx="99405">
                  <c:v>0.99030547641188504</c:v>
                </c:pt>
                <c:pt idx="99406">
                  <c:v>0.98768038194589602</c:v>
                </c:pt>
                <c:pt idx="99407">
                  <c:v>0.99060622569372003</c:v>
                </c:pt>
                <c:pt idx="99408">
                  <c:v>0.99419109835326502</c:v>
                </c:pt>
                <c:pt idx="99409">
                  <c:v>0.98708020912570305</c:v>
                </c:pt>
                <c:pt idx="99410">
                  <c:v>0.99131316163276495</c:v>
                </c:pt>
                <c:pt idx="99411">
                  <c:v>0.99238266093038996</c:v>
                </c:pt>
                <c:pt idx="99412">
                  <c:v>0.98891355227219402</c:v>
                </c:pt>
                <c:pt idx="99413">
                  <c:v>0.98718731751511701</c:v>
                </c:pt>
                <c:pt idx="99414">
                  <c:v>0.99242426703551501</c:v>
                </c:pt>
                <c:pt idx="99415">
                  <c:v>0.99240127247253396</c:v>
                </c:pt>
                <c:pt idx="99416">
                  <c:v>0.99334366116662398</c:v>
                </c:pt>
                <c:pt idx="99417">
                  <c:v>0.99205441507819303</c:v>
                </c:pt>
                <c:pt idx="99418">
                  <c:v>0.98891488383624404</c:v>
                </c:pt>
                <c:pt idx="99419">
                  <c:v>0.99170897343646203</c:v>
                </c:pt>
                <c:pt idx="99420">
                  <c:v>0.99297814870002399</c:v>
                </c:pt>
                <c:pt idx="99421">
                  <c:v>0.98769159033480203</c:v>
                </c:pt>
                <c:pt idx="99422">
                  <c:v>0.98649407531144295</c:v>
                </c:pt>
                <c:pt idx="99423">
                  <c:v>0.99316504933623495</c:v>
                </c:pt>
                <c:pt idx="99424">
                  <c:v>0.98926787371558</c:v>
                </c:pt>
                <c:pt idx="99425">
                  <c:v>0.98687845511640704</c:v>
                </c:pt>
                <c:pt idx="99426">
                  <c:v>0.99165306199096603</c:v>
                </c:pt>
                <c:pt idx="99427">
                  <c:v>0.990273276074221</c:v>
                </c:pt>
                <c:pt idx="99428">
                  <c:v>0.98854503135666805</c:v>
                </c:pt>
                <c:pt idx="99429">
                  <c:v>0.98840057386295299</c:v>
                </c:pt>
                <c:pt idx="99430">
                  <c:v>0.99025133558467304</c:v>
                </c:pt>
                <c:pt idx="99431">
                  <c:v>0.98815686055514196</c:v>
                </c:pt>
                <c:pt idx="99432">
                  <c:v>0.99292276978791505</c:v>
                </c:pt>
                <c:pt idx="99433">
                  <c:v>0.992196143032266</c:v>
                </c:pt>
                <c:pt idx="99434">
                  <c:v>0.98758258036428204</c:v>
                </c:pt>
                <c:pt idx="99435">
                  <c:v>0.99094454237191798</c:v>
                </c:pt>
                <c:pt idx="99436">
                  <c:v>0.99076900661179601</c:v>
                </c:pt>
                <c:pt idx="99437">
                  <c:v>0.99164996107918402</c:v>
                </c:pt>
                <c:pt idx="99438">
                  <c:v>0.99085767539253899</c:v>
                </c:pt>
                <c:pt idx="99439">
                  <c:v>0.99339625579129998</c:v>
                </c:pt>
                <c:pt idx="99440">
                  <c:v>0.98857554707285</c:v>
                </c:pt>
                <c:pt idx="99441">
                  <c:v>0.99026514084742201</c:v>
                </c:pt>
                <c:pt idx="99442">
                  <c:v>0.98964594605810696</c:v>
                </c:pt>
                <c:pt idx="99443">
                  <c:v>0.98787013283256797</c:v>
                </c:pt>
                <c:pt idx="99444">
                  <c:v>0.98944102509472198</c:v>
                </c:pt>
                <c:pt idx="99445">
                  <c:v>0.98956425622520305</c:v>
                </c:pt>
                <c:pt idx="99446">
                  <c:v>0.99067186007248198</c:v>
                </c:pt>
                <c:pt idx="99447">
                  <c:v>0.98917258731794999</c:v>
                </c:pt>
                <c:pt idx="99448">
                  <c:v>0.98773916588019794</c:v>
                </c:pt>
                <c:pt idx="99449">
                  <c:v>0.99292556485467398</c:v>
                </c:pt>
                <c:pt idx="99450">
                  <c:v>0.98978653597270405</c:v>
                </c:pt>
                <c:pt idx="99451">
                  <c:v>0.990137510032565</c:v>
                </c:pt>
                <c:pt idx="99452">
                  <c:v>0.99035695879375796</c:v>
                </c:pt>
                <c:pt idx="99453">
                  <c:v>0.98947086224004199</c:v>
                </c:pt>
                <c:pt idx="99454">
                  <c:v>0.98959271296630202</c:v>
                </c:pt>
                <c:pt idx="99455">
                  <c:v>0.99308041417133996</c:v>
                </c:pt>
                <c:pt idx="99456">
                  <c:v>0.99129030019283604</c:v>
                </c:pt>
                <c:pt idx="99457">
                  <c:v>0.99042817833024499</c:v>
                </c:pt>
                <c:pt idx="99458">
                  <c:v>0.99011774461795998</c:v>
                </c:pt>
                <c:pt idx="99459">
                  <c:v>0.991054336194508</c:v>
                </c:pt>
                <c:pt idx="99460">
                  <c:v>0.98857566871131197</c:v>
                </c:pt>
                <c:pt idx="99461">
                  <c:v>0.99415944816070201</c:v>
                </c:pt>
                <c:pt idx="99462">
                  <c:v>0.99365988801885397</c:v>
                </c:pt>
                <c:pt idx="99463">
                  <c:v>0.99378440793738498</c:v>
                </c:pt>
                <c:pt idx="99464">
                  <c:v>0.98874064750168</c:v>
                </c:pt>
                <c:pt idx="99465">
                  <c:v>0.99213902402255405</c:v>
                </c:pt>
                <c:pt idx="99466">
                  <c:v>0.99348252460900199</c:v>
                </c:pt>
                <c:pt idx="99467">
                  <c:v>0.98893630720411996</c:v>
                </c:pt>
                <c:pt idx="99468">
                  <c:v>0.99195798130590596</c:v>
                </c:pt>
                <c:pt idx="99469">
                  <c:v>0.98877331128916501</c:v>
                </c:pt>
                <c:pt idx="99470">
                  <c:v>0.99344919931525899</c:v>
                </c:pt>
                <c:pt idx="99471">
                  <c:v>0.99307342542518895</c:v>
                </c:pt>
                <c:pt idx="99472">
                  <c:v>0.98799234092406096</c:v>
                </c:pt>
                <c:pt idx="99473">
                  <c:v>0.98697997762869305</c:v>
                </c:pt>
                <c:pt idx="99474">
                  <c:v>0.99302028446618096</c:v>
                </c:pt>
                <c:pt idx="99475">
                  <c:v>0.98780788647231699</c:v>
                </c:pt>
                <c:pt idx="99476">
                  <c:v>0.99303297133212698</c:v>
                </c:pt>
                <c:pt idx="99477">
                  <c:v>0.98782555623189605</c:v>
                </c:pt>
                <c:pt idx="99478">
                  <c:v>0.99262582390537102</c:v>
                </c:pt>
                <c:pt idx="99479">
                  <c:v>0.99149063347350697</c:v>
                </c:pt>
                <c:pt idx="99480">
                  <c:v>0.98747919948798601</c:v>
                </c:pt>
                <c:pt idx="99481">
                  <c:v>0.99284715989218497</c:v>
                </c:pt>
                <c:pt idx="99482">
                  <c:v>0.98862750782708597</c:v>
                </c:pt>
                <c:pt idx="99483">
                  <c:v>0.99140335535189295</c:v>
                </c:pt>
                <c:pt idx="99484">
                  <c:v>0.98753388762917305</c:v>
                </c:pt>
                <c:pt idx="99485">
                  <c:v>0.99276042960892097</c:v>
                </c:pt>
                <c:pt idx="99486">
                  <c:v>0.98884232812518502</c:v>
                </c:pt>
                <c:pt idx="99487">
                  <c:v>0.98992569467656</c:v>
                </c:pt>
                <c:pt idx="99488">
                  <c:v>0.99069536247470102</c:v>
                </c:pt>
                <c:pt idx="99489">
                  <c:v>0.98934489255359404</c:v>
                </c:pt>
                <c:pt idx="99490">
                  <c:v>0.98783542742826502</c:v>
                </c:pt>
                <c:pt idx="99491">
                  <c:v>0.992070947435573</c:v>
                </c:pt>
                <c:pt idx="99492">
                  <c:v>0.98756672617101404</c:v>
                </c:pt>
                <c:pt idx="99493">
                  <c:v>0.99094056374727002</c:v>
                </c:pt>
                <c:pt idx="99494">
                  <c:v>0.99118111680910403</c:v>
                </c:pt>
                <c:pt idx="99495">
                  <c:v>0.98719716773511101</c:v>
                </c:pt>
                <c:pt idx="99496">
                  <c:v>0.99108564884234196</c:v>
                </c:pt>
                <c:pt idx="99497">
                  <c:v>0.98818009238354898</c:v>
                </c:pt>
                <c:pt idx="99498">
                  <c:v>0.99031125535501197</c:v>
                </c:pt>
                <c:pt idx="99499">
                  <c:v>0.99317689537268405</c:v>
                </c:pt>
                <c:pt idx="99500">
                  <c:v>0.989196897987624</c:v>
                </c:pt>
                <c:pt idx="99501">
                  <c:v>0.99167109750728899</c:v>
                </c:pt>
                <c:pt idx="99502">
                  <c:v>0.98853596979398095</c:v>
                </c:pt>
                <c:pt idx="99503">
                  <c:v>0.99348635440710598</c:v>
                </c:pt>
                <c:pt idx="99504">
                  <c:v>0.98676103958032402</c:v>
                </c:pt>
                <c:pt idx="99505">
                  <c:v>0.990493037706073</c:v>
                </c:pt>
                <c:pt idx="99506">
                  <c:v>0.99218528097298297</c:v>
                </c:pt>
                <c:pt idx="99507">
                  <c:v>0.99035077314496101</c:v>
                </c:pt>
                <c:pt idx="99508">
                  <c:v>0.99019050943692999</c:v>
                </c:pt>
                <c:pt idx="99509">
                  <c:v>0.99051508395722798</c:v>
                </c:pt>
                <c:pt idx="99510">
                  <c:v>0.98785928681315605</c:v>
                </c:pt>
                <c:pt idx="99511">
                  <c:v>0.99016359572213297</c:v>
                </c:pt>
                <c:pt idx="99512">
                  <c:v>0.99071971399536096</c:v>
                </c:pt>
                <c:pt idx="99513">
                  <c:v>0.99175504611502396</c:v>
                </c:pt>
                <c:pt idx="99514">
                  <c:v>0.98797899759504504</c:v>
                </c:pt>
                <c:pt idx="99515">
                  <c:v>0.98938738470892496</c:v>
                </c:pt>
                <c:pt idx="99516">
                  <c:v>0.98943600207929905</c:v>
                </c:pt>
                <c:pt idx="99517">
                  <c:v>0.988326263176867</c:v>
                </c:pt>
                <c:pt idx="99518">
                  <c:v>0.99208036016871104</c:v>
                </c:pt>
                <c:pt idx="99519">
                  <c:v>0.98698907455460705</c:v>
                </c:pt>
                <c:pt idx="99520">
                  <c:v>0.98937433784578099</c:v>
                </c:pt>
                <c:pt idx="99521">
                  <c:v>0.98750152211444997</c:v>
                </c:pt>
                <c:pt idx="99522">
                  <c:v>0.99242858748971197</c:v>
                </c:pt>
                <c:pt idx="99523">
                  <c:v>0.98833895006472305</c:v>
                </c:pt>
                <c:pt idx="99524">
                  <c:v>0.99248853529497305</c:v>
                </c:pt>
                <c:pt idx="99525">
                  <c:v>0.98690947982064403</c:v>
                </c:pt>
                <c:pt idx="99526">
                  <c:v>0.98962824067465405</c:v>
                </c:pt>
                <c:pt idx="99527">
                  <c:v>0.988548075048579</c:v>
                </c:pt>
                <c:pt idx="99528">
                  <c:v>0.98932768913740099</c:v>
                </c:pt>
                <c:pt idx="99529">
                  <c:v>0.98777770723152702</c:v>
                </c:pt>
                <c:pt idx="99530">
                  <c:v>0.98747670805174603</c:v>
                </c:pt>
                <c:pt idx="99531">
                  <c:v>0.99184461186158801</c:v>
                </c:pt>
                <c:pt idx="99532">
                  <c:v>0.99136860476136601</c:v>
                </c:pt>
                <c:pt idx="99533">
                  <c:v>0.99016256243470102</c:v>
                </c:pt>
                <c:pt idx="99534">
                  <c:v>0.99210102665504296</c:v>
                </c:pt>
                <c:pt idx="99535">
                  <c:v>0.99079280755154597</c:v>
                </c:pt>
                <c:pt idx="99536">
                  <c:v>0.98902771174305903</c:v>
                </c:pt>
                <c:pt idx="99537">
                  <c:v>0.98775425882043399</c:v>
                </c:pt>
                <c:pt idx="99538">
                  <c:v>0.99077236457142404</c:v>
                </c:pt>
                <c:pt idx="99539">
                  <c:v>0.99190371968484903</c:v>
                </c:pt>
                <c:pt idx="99540">
                  <c:v>0.98860240105140995</c:v>
                </c:pt>
                <c:pt idx="99541">
                  <c:v>0.99361183244017404</c:v>
                </c:pt>
                <c:pt idx="99542">
                  <c:v>0.98946510198951698</c:v>
                </c:pt>
                <c:pt idx="99543">
                  <c:v>0.98933524581592502</c:v>
                </c:pt>
                <c:pt idx="99544">
                  <c:v>0.99363775509765095</c:v>
                </c:pt>
                <c:pt idx="99545">
                  <c:v>0.993691594809061</c:v>
                </c:pt>
                <c:pt idx="99546">
                  <c:v>0.99111380728024701</c:v>
                </c:pt>
                <c:pt idx="99547">
                  <c:v>0.99270920982306399</c:v>
                </c:pt>
                <c:pt idx="99548">
                  <c:v>0.99302765494157497</c:v>
                </c:pt>
                <c:pt idx="99549">
                  <c:v>0.98801211342468698</c:v>
                </c:pt>
                <c:pt idx="99550">
                  <c:v>0.99162535535350405</c:v>
                </c:pt>
                <c:pt idx="99551">
                  <c:v>0.99149085614947596</c:v>
                </c:pt>
                <c:pt idx="99552">
                  <c:v>0.98744214563033395</c:v>
                </c:pt>
                <c:pt idx="99553">
                  <c:v>0.99388694865972804</c:v>
                </c:pt>
                <c:pt idx="99554">
                  <c:v>0.98714584752896795</c:v>
                </c:pt>
                <c:pt idx="99555">
                  <c:v>0.99211331311057604</c:v>
                </c:pt>
                <c:pt idx="99556">
                  <c:v>0.98642734412392297</c:v>
                </c:pt>
                <c:pt idx="99557">
                  <c:v>0.98787652759964695</c:v>
                </c:pt>
                <c:pt idx="99558">
                  <c:v>0.98782332617666302</c:v>
                </c:pt>
                <c:pt idx="99559">
                  <c:v>0.98716899500575706</c:v>
                </c:pt>
                <c:pt idx="99560">
                  <c:v>0.98835368125187095</c:v>
                </c:pt>
                <c:pt idx="99561">
                  <c:v>0.98829274294840996</c:v>
                </c:pt>
                <c:pt idx="99562">
                  <c:v>0.98740591305550895</c:v>
                </c:pt>
                <c:pt idx="99563">
                  <c:v>0.99180884775962597</c:v>
                </c:pt>
                <c:pt idx="99564">
                  <c:v>0.98968607529970198</c:v>
                </c:pt>
                <c:pt idx="99565">
                  <c:v>0.98789893457433198</c:v>
                </c:pt>
                <c:pt idx="99566">
                  <c:v>0.99292979211060295</c:v>
                </c:pt>
                <c:pt idx="99567">
                  <c:v>0.98970754666197103</c:v>
                </c:pt>
                <c:pt idx="99568">
                  <c:v>0.98916747960150297</c:v>
                </c:pt>
                <c:pt idx="99569">
                  <c:v>0.99303209531782499</c:v>
                </c:pt>
                <c:pt idx="99570">
                  <c:v>0.99465259168055198</c:v>
                </c:pt>
                <c:pt idx="99571">
                  <c:v>0.99295718779822495</c:v>
                </c:pt>
                <c:pt idx="99572">
                  <c:v>0.992851030523898</c:v>
                </c:pt>
                <c:pt idx="99573">
                  <c:v>0.993120774919103</c:v>
                </c:pt>
                <c:pt idx="99574">
                  <c:v>0.98990746724290002</c:v>
                </c:pt>
                <c:pt idx="99575">
                  <c:v>0.990760190871808</c:v>
                </c:pt>
                <c:pt idx="99576">
                  <c:v>0.99473051257487599</c:v>
                </c:pt>
                <c:pt idx="99577">
                  <c:v>0.98900540310821705</c:v>
                </c:pt>
                <c:pt idx="99578">
                  <c:v>0.99387403255693496</c:v>
                </c:pt>
                <c:pt idx="99579">
                  <c:v>0.98942277687884905</c:v>
                </c:pt>
                <c:pt idx="99580">
                  <c:v>0.98792759566746102</c:v>
                </c:pt>
                <c:pt idx="99581">
                  <c:v>0.98971645535977704</c:v>
                </c:pt>
                <c:pt idx="99582">
                  <c:v>0.99288082323384097</c:v>
                </c:pt>
                <c:pt idx="99583">
                  <c:v>0.98990108441862001</c:v>
                </c:pt>
                <c:pt idx="99584">
                  <c:v>0.98924630812236602</c:v>
                </c:pt>
                <c:pt idx="99585">
                  <c:v>0.99228586333028301</c:v>
                </c:pt>
                <c:pt idx="99586">
                  <c:v>0.992173746415282</c:v>
                </c:pt>
                <c:pt idx="99587">
                  <c:v>0.99167704162584203</c:v>
                </c:pt>
                <c:pt idx="99588">
                  <c:v>0.99197384392535504</c:v>
                </c:pt>
                <c:pt idx="99589">
                  <c:v>0.98965690778251303</c:v>
                </c:pt>
                <c:pt idx="99590">
                  <c:v>0.988118150921518</c:v>
                </c:pt>
                <c:pt idx="99591">
                  <c:v>0.98923805051014102</c:v>
                </c:pt>
                <c:pt idx="99592">
                  <c:v>0.99069323404840604</c:v>
                </c:pt>
                <c:pt idx="99593">
                  <c:v>0.98922192229884298</c:v>
                </c:pt>
                <c:pt idx="99594">
                  <c:v>0.98811339981660495</c:v>
                </c:pt>
                <c:pt idx="99595">
                  <c:v>0.98957052001617596</c:v>
                </c:pt>
                <c:pt idx="99596">
                  <c:v>0.98946799478919001</c:v>
                </c:pt>
                <c:pt idx="99597">
                  <c:v>0.98703779623622701</c:v>
                </c:pt>
                <c:pt idx="99598">
                  <c:v>0.99302643666984902</c:v>
                </c:pt>
                <c:pt idx="99599">
                  <c:v>0.99098661840326996</c:v>
                </c:pt>
                <c:pt idx="99600">
                  <c:v>0.98826581211744302</c:v>
                </c:pt>
                <c:pt idx="99601">
                  <c:v>0.99326030926228204</c:v>
                </c:pt>
                <c:pt idx="99602">
                  <c:v>0.992158851380889</c:v>
                </c:pt>
                <c:pt idx="99603">
                  <c:v>0.99212738483079299</c:v>
                </c:pt>
                <c:pt idx="99604">
                  <c:v>0.99060455794559299</c:v>
                </c:pt>
                <c:pt idx="99605">
                  <c:v>0.98987643488924804</c:v>
                </c:pt>
                <c:pt idx="99606">
                  <c:v>0.99088440675605505</c:v>
                </c:pt>
                <c:pt idx="99607">
                  <c:v>0.99284091566906596</c:v>
                </c:pt>
                <c:pt idx="99608">
                  <c:v>0.98849331455858702</c:v>
                </c:pt>
                <c:pt idx="99609">
                  <c:v>0.99076694358370598</c:v>
                </c:pt>
                <c:pt idx="99610">
                  <c:v>0.98936422097165699</c:v>
                </c:pt>
                <c:pt idx="99611">
                  <c:v>0.99058164812012395</c:v>
                </c:pt>
                <c:pt idx="99612">
                  <c:v>0.98987908477499897</c:v>
                </c:pt>
                <c:pt idx="99613">
                  <c:v>0.99362223838845298</c:v>
                </c:pt>
                <c:pt idx="99614">
                  <c:v>0.991015660033989</c:v>
                </c:pt>
                <c:pt idx="99615">
                  <c:v>0.988413992698148</c:v>
                </c:pt>
                <c:pt idx="99616">
                  <c:v>0.99316318877542398</c:v>
                </c:pt>
                <c:pt idx="99617">
                  <c:v>0.98811105197846605</c:v>
                </c:pt>
                <c:pt idx="99618">
                  <c:v>0.99028284587358395</c:v>
                </c:pt>
                <c:pt idx="99619">
                  <c:v>0.98975493738585796</c:v>
                </c:pt>
                <c:pt idx="99620">
                  <c:v>0.99145865912604803</c:v>
                </c:pt>
                <c:pt idx="99621">
                  <c:v>0.98957587210222397</c:v>
                </c:pt>
                <c:pt idx="99622">
                  <c:v>0.98923358947824502</c:v>
                </c:pt>
                <c:pt idx="99623">
                  <c:v>0.98690811673235401</c:v>
                </c:pt>
                <c:pt idx="99624">
                  <c:v>0.99353444233157895</c:v>
                </c:pt>
                <c:pt idx="99625">
                  <c:v>0.99086626655879195</c:v>
                </c:pt>
                <c:pt idx="99626">
                  <c:v>0.99101089361491501</c:v>
                </c:pt>
                <c:pt idx="99627">
                  <c:v>0.98946097251937204</c:v>
                </c:pt>
                <c:pt idx="99628">
                  <c:v>0.99257286219507002</c:v>
                </c:pt>
                <c:pt idx="99629">
                  <c:v>0.98868268145107596</c:v>
                </c:pt>
                <c:pt idx="99630">
                  <c:v>0.98881788271102999</c:v>
                </c:pt>
                <c:pt idx="99631">
                  <c:v>0.99380827740994704</c:v>
                </c:pt>
                <c:pt idx="99632">
                  <c:v>0.98727719895871302</c:v>
                </c:pt>
                <c:pt idx="99633">
                  <c:v>0.98734294514271603</c:v>
                </c:pt>
                <c:pt idx="99634">
                  <c:v>0.99397137161555404</c:v>
                </c:pt>
                <c:pt idx="99635">
                  <c:v>0.98818407605867797</c:v>
                </c:pt>
                <c:pt idx="99636">
                  <c:v>0.98725802327603895</c:v>
                </c:pt>
                <c:pt idx="99637">
                  <c:v>0.99198210317728497</c:v>
                </c:pt>
                <c:pt idx="99638">
                  <c:v>0.98956745691760095</c:v>
                </c:pt>
                <c:pt idx="99639">
                  <c:v>0.98873575006080605</c:v>
                </c:pt>
                <c:pt idx="99640">
                  <c:v>0.99316272473466505</c:v>
                </c:pt>
                <c:pt idx="99641">
                  <c:v>0.98974215292689804</c:v>
                </c:pt>
                <c:pt idx="99642">
                  <c:v>0.99024624793425597</c:v>
                </c:pt>
                <c:pt idx="99643">
                  <c:v>0.99278951978521601</c:v>
                </c:pt>
                <c:pt idx="99644">
                  <c:v>0.98921753451120398</c:v>
                </c:pt>
                <c:pt idx="99645">
                  <c:v>0.99190705968038095</c:v>
                </c:pt>
                <c:pt idx="99646">
                  <c:v>0.98971115797287101</c:v>
                </c:pt>
                <c:pt idx="99647">
                  <c:v>0.98693892382869697</c:v>
                </c:pt>
                <c:pt idx="99648">
                  <c:v>0.98810037502307602</c:v>
                </c:pt>
                <c:pt idx="99649">
                  <c:v>0.98806479314829998</c:v>
                </c:pt>
                <c:pt idx="99650">
                  <c:v>0.990016607756525</c:v>
                </c:pt>
                <c:pt idx="99651">
                  <c:v>0.99004224642981697</c:v>
                </c:pt>
                <c:pt idx="99652">
                  <c:v>0.99066624258507996</c:v>
                </c:pt>
                <c:pt idx="99653">
                  <c:v>0.99056020119386901</c:v>
                </c:pt>
                <c:pt idx="99654">
                  <c:v>0.99129512121677799</c:v>
                </c:pt>
                <c:pt idx="99655">
                  <c:v>0.98884096171732305</c:v>
                </c:pt>
                <c:pt idx="99656">
                  <c:v>0.99140651103783595</c:v>
                </c:pt>
                <c:pt idx="99657">
                  <c:v>0.98987355910280495</c:v>
                </c:pt>
                <c:pt idx="99658">
                  <c:v>0.99226749323200003</c:v>
                </c:pt>
                <c:pt idx="99659">
                  <c:v>0.99029182653306702</c:v>
                </c:pt>
                <c:pt idx="99660">
                  <c:v>0.99075600586475299</c:v>
                </c:pt>
                <c:pt idx="99661">
                  <c:v>0.98756928065244698</c:v>
                </c:pt>
                <c:pt idx="99662">
                  <c:v>0.98774404338059596</c:v>
                </c:pt>
                <c:pt idx="99663">
                  <c:v>0.99236439777033303</c:v>
                </c:pt>
                <c:pt idx="99664">
                  <c:v>0.98915481442433895</c:v>
                </c:pt>
                <c:pt idx="99665">
                  <c:v>0.991530876510889</c:v>
                </c:pt>
                <c:pt idx="99666">
                  <c:v>0.98976257125949796</c:v>
                </c:pt>
                <c:pt idx="99667">
                  <c:v>0.99206502350950199</c:v>
                </c:pt>
                <c:pt idx="99668">
                  <c:v>0.991621057922914</c:v>
                </c:pt>
                <c:pt idx="99669">
                  <c:v>0.99146533328447295</c:v>
                </c:pt>
                <c:pt idx="99670">
                  <c:v>0.98898737904331102</c:v>
                </c:pt>
                <c:pt idx="99671">
                  <c:v>0.99039563995868696</c:v>
                </c:pt>
                <c:pt idx="99672">
                  <c:v>0.98939336981814396</c:v>
                </c:pt>
                <c:pt idx="99673">
                  <c:v>0.990596000930969</c:v>
                </c:pt>
                <c:pt idx="99674">
                  <c:v>0.98923463419603397</c:v>
                </c:pt>
                <c:pt idx="99675">
                  <c:v>0.98981567596117404</c:v>
                </c:pt>
                <c:pt idx="99676">
                  <c:v>0.98813525709065197</c:v>
                </c:pt>
                <c:pt idx="99677">
                  <c:v>0.99332385003614498</c:v>
                </c:pt>
                <c:pt idx="99678">
                  <c:v>0.99173922773226997</c:v>
                </c:pt>
                <c:pt idx="99679">
                  <c:v>0.98988469629058096</c:v>
                </c:pt>
                <c:pt idx="99680">
                  <c:v>0.98714666285270003</c:v>
                </c:pt>
                <c:pt idx="99681">
                  <c:v>0.99333220698133196</c:v>
                </c:pt>
                <c:pt idx="99682">
                  <c:v>0.99182377682840595</c:v>
                </c:pt>
                <c:pt idx="99683">
                  <c:v>0.990819426166757</c:v>
                </c:pt>
                <c:pt idx="99684">
                  <c:v>0.99238438394011497</c:v>
                </c:pt>
                <c:pt idx="99685">
                  <c:v>0.99202038908758605</c:v>
                </c:pt>
                <c:pt idx="99686">
                  <c:v>0.99139124661539901</c:v>
                </c:pt>
                <c:pt idx="99687">
                  <c:v>0.98708536241683997</c:v>
                </c:pt>
                <c:pt idx="99688">
                  <c:v>0.99144613751704402</c:v>
                </c:pt>
                <c:pt idx="99689">
                  <c:v>0.98724933554218097</c:v>
                </c:pt>
                <c:pt idx="99690">
                  <c:v>0.988446685105276</c:v>
                </c:pt>
                <c:pt idx="99691">
                  <c:v>0.99146240740342395</c:v>
                </c:pt>
                <c:pt idx="99692">
                  <c:v>0.98673442896171204</c:v>
                </c:pt>
                <c:pt idx="99693">
                  <c:v>0.98717646384677604</c:v>
                </c:pt>
                <c:pt idx="99694">
                  <c:v>0.99124028161342703</c:v>
                </c:pt>
                <c:pt idx="99695">
                  <c:v>0.99070305519450497</c:v>
                </c:pt>
                <c:pt idx="99696">
                  <c:v>0.98800081747650703</c:v>
                </c:pt>
                <c:pt idx="99697">
                  <c:v>0.98856956687321096</c:v>
                </c:pt>
                <c:pt idx="99698">
                  <c:v>0.99104769363971301</c:v>
                </c:pt>
                <c:pt idx="99699">
                  <c:v>0.98852799552197701</c:v>
                </c:pt>
                <c:pt idx="99700">
                  <c:v>0.98860939898101696</c:v>
                </c:pt>
                <c:pt idx="99701">
                  <c:v>0.99092324686691602</c:v>
                </c:pt>
                <c:pt idx="99702">
                  <c:v>0.98779208596352197</c:v>
                </c:pt>
                <c:pt idx="99703">
                  <c:v>0.98798096644017996</c:v>
                </c:pt>
                <c:pt idx="99704">
                  <c:v>0.99040692790545404</c:v>
                </c:pt>
                <c:pt idx="99705">
                  <c:v>0.99093023497350796</c:v>
                </c:pt>
                <c:pt idx="99706">
                  <c:v>0.988877986486284</c:v>
                </c:pt>
                <c:pt idx="99707">
                  <c:v>0.99109289786219001</c:v>
                </c:pt>
                <c:pt idx="99708">
                  <c:v>0.99122807472279395</c:v>
                </c:pt>
                <c:pt idx="99709">
                  <c:v>0.98773239323644102</c:v>
                </c:pt>
                <c:pt idx="99710">
                  <c:v>0.98941669125346299</c:v>
                </c:pt>
                <c:pt idx="99711">
                  <c:v>0.99134087556323502</c:v>
                </c:pt>
                <c:pt idx="99712">
                  <c:v>0.98907698773145603</c:v>
                </c:pt>
                <c:pt idx="99713">
                  <c:v>0.98877595917387695</c:v>
                </c:pt>
                <c:pt idx="99714">
                  <c:v>0.99032572068763403</c:v>
                </c:pt>
                <c:pt idx="99715">
                  <c:v>0.99016466367850497</c:v>
                </c:pt>
                <c:pt idx="99716">
                  <c:v>0.99276219870135396</c:v>
                </c:pt>
                <c:pt idx="99717">
                  <c:v>0.98718075524341797</c:v>
                </c:pt>
                <c:pt idx="99718">
                  <c:v>0.99047733776908098</c:v>
                </c:pt>
                <c:pt idx="99719">
                  <c:v>0.99013878852001502</c:v>
                </c:pt>
                <c:pt idx="99720">
                  <c:v>0.98737452257103897</c:v>
                </c:pt>
                <c:pt idx="99721">
                  <c:v>0.98911537203455002</c:v>
                </c:pt>
                <c:pt idx="99722">
                  <c:v>0.98781511986301596</c:v>
                </c:pt>
                <c:pt idx="99723">
                  <c:v>0.99063635196282396</c:v>
                </c:pt>
                <c:pt idx="99724">
                  <c:v>0.98925296311365596</c:v>
                </c:pt>
                <c:pt idx="99725">
                  <c:v>0.99144976722034595</c:v>
                </c:pt>
                <c:pt idx="99726">
                  <c:v>0.99134942225579503</c:v>
                </c:pt>
                <c:pt idx="99727">
                  <c:v>0.98879103617711395</c:v>
                </c:pt>
                <c:pt idx="99728">
                  <c:v>0.99254401406372095</c:v>
                </c:pt>
                <c:pt idx="99729">
                  <c:v>0.98756744647017003</c:v>
                </c:pt>
                <c:pt idx="99730">
                  <c:v>0.99009911325297395</c:v>
                </c:pt>
                <c:pt idx="99731">
                  <c:v>0.98799774117934003</c:v>
                </c:pt>
                <c:pt idx="99732">
                  <c:v>0.99192866037596406</c:v>
                </c:pt>
                <c:pt idx="99733">
                  <c:v>0.98721232071146003</c:v>
                </c:pt>
                <c:pt idx="99734">
                  <c:v>0.98957144285086296</c:v>
                </c:pt>
                <c:pt idx="99735">
                  <c:v>0.99146886751062202</c:v>
                </c:pt>
                <c:pt idx="99736">
                  <c:v>0.99159820799385301</c:v>
                </c:pt>
                <c:pt idx="99737">
                  <c:v>0.98854678299090304</c:v>
                </c:pt>
                <c:pt idx="99738">
                  <c:v>0.98714856630236802</c:v>
                </c:pt>
                <c:pt idx="99739">
                  <c:v>0.99145927642603204</c:v>
                </c:pt>
                <c:pt idx="99740">
                  <c:v>0.98985237581040597</c:v>
                </c:pt>
                <c:pt idx="99741">
                  <c:v>0.99140330831401802</c:v>
                </c:pt>
                <c:pt idx="99742">
                  <c:v>0.99215076859671603</c:v>
                </c:pt>
                <c:pt idx="99743">
                  <c:v>0.98870481669191601</c:v>
                </c:pt>
                <c:pt idx="99744">
                  <c:v>0.99074787326283598</c:v>
                </c:pt>
                <c:pt idx="99745">
                  <c:v>0.99373169489419499</c:v>
                </c:pt>
                <c:pt idx="99746">
                  <c:v>0.991837875295702</c:v>
                </c:pt>
                <c:pt idx="99747">
                  <c:v>0.98908727800696505</c:v>
                </c:pt>
                <c:pt idx="99748">
                  <c:v>0.99230071267041497</c:v>
                </c:pt>
                <c:pt idx="99749">
                  <c:v>0.99045179610059897</c:v>
                </c:pt>
                <c:pt idx="99750">
                  <c:v>0.98792922249276804</c:v>
                </c:pt>
                <c:pt idx="99751">
                  <c:v>0.99158787353229805</c:v>
                </c:pt>
                <c:pt idx="99752">
                  <c:v>0.989824633995256</c:v>
                </c:pt>
                <c:pt idx="99753">
                  <c:v>0.98888715923637804</c:v>
                </c:pt>
                <c:pt idx="99754">
                  <c:v>0.991179936193327</c:v>
                </c:pt>
                <c:pt idx="99755">
                  <c:v>0.99134285601438898</c:v>
                </c:pt>
                <c:pt idx="99756">
                  <c:v>0.99281967334476795</c:v>
                </c:pt>
                <c:pt idx="99757">
                  <c:v>0.99551319637251801</c:v>
                </c:pt>
                <c:pt idx="99758">
                  <c:v>0.98864065935112</c:v>
                </c:pt>
                <c:pt idx="99759">
                  <c:v>0.99179853064671397</c:v>
                </c:pt>
                <c:pt idx="99760">
                  <c:v>0.99257111696461497</c:v>
                </c:pt>
                <c:pt idx="99761">
                  <c:v>0.99162526302881604</c:v>
                </c:pt>
                <c:pt idx="99762">
                  <c:v>0.99036832927706497</c:v>
                </c:pt>
                <c:pt idx="99763">
                  <c:v>0.98924105055732603</c:v>
                </c:pt>
                <c:pt idx="99764">
                  <c:v>0.98823555178647304</c:v>
                </c:pt>
                <c:pt idx="99765">
                  <c:v>0.991618581691179</c:v>
                </c:pt>
                <c:pt idx="99766">
                  <c:v>0.99313622276255098</c:v>
                </c:pt>
                <c:pt idx="99767">
                  <c:v>0.99249019031319496</c:v>
                </c:pt>
                <c:pt idx="99768">
                  <c:v>0.98884954084420496</c:v>
                </c:pt>
                <c:pt idx="99769">
                  <c:v>0.98951159476970196</c:v>
                </c:pt>
                <c:pt idx="99770">
                  <c:v>0.99153032674042296</c:v>
                </c:pt>
                <c:pt idx="99771">
                  <c:v>0.99193179841510803</c:v>
                </c:pt>
                <c:pt idx="99772">
                  <c:v>0.99243280958894498</c:v>
                </c:pt>
                <c:pt idx="99773">
                  <c:v>0.98790038357571297</c:v>
                </c:pt>
                <c:pt idx="99774">
                  <c:v>0.99286590661809804</c:v>
                </c:pt>
                <c:pt idx="99775">
                  <c:v>0.99257404204705102</c:v>
                </c:pt>
                <c:pt idx="99776">
                  <c:v>0.98676143495244095</c:v>
                </c:pt>
                <c:pt idx="99777">
                  <c:v>0.99335852134171398</c:v>
                </c:pt>
                <c:pt idx="99778">
                  <c:v>0.98691788835072203</c:v>
                </c:pt>
                <c:pt idx="99779">
                  <c:v>0.99297649697971102</c:v>
                </c:pt>
                <c:pt idx="99780">
                  <c:v>0.98768439203390002</c:v>
                </c:pt>
                <c:pt idx="99781">
                  <c:v>0.98824425199381105</c:v>
                </c:pt>
                <c:pt idx="99782">
                  <c:v>0.98635704367532395</c:v>
                </c:pt>
                <c:pt idx="99783">
                  <c:v>0.98895914057129597</c:v>
                </c:pt>
                <c:pt idx="99784">
                  <c:v>0.98973021669887795</c:v>
                </c:pt>
                <c:pt idx="99785">
                  <c:v>0.98964606116211695</c:v>
                </c:pt>
                <c:pt idx="99786">
                  <c:v>0.99093355347165901</c:v>
                </c:pt>
                <c:pt idx="99787">
                  <c:v>0.98985344363682004</c:v>
                </c:pt>
                <c:pt idx="99788">
                  <c:v>0.98998800799347897</c:v>
                </c:pt>
                <c:pt idx="99789">
                  <c:v>0.99103211552451997</c:v>
                </c:pt>
                <c:pt idx="99790">
                  <c:v>0.99175948881479503</c:v>
                </c:pt>
                <c:pt idx="99791">
                  <c:v>0.99155939381819302</c:v>
                </c:pt>
                <c:pt idx="99792">
                  <c:v>0.989547233094073</c:v>
                </c:pt>
                <c:pt idx="99793">
                  <c:v>0.99251102695738902</c:v>
                </c:pt>
                <c:pt idx="99794">
                  <c:v>0.98892513384123804</c:v>
                </c:pt>
                <c:pt idx="99795">
                  <c:v>0.99134180032015995</c:v>
                </c:pt>
                <c:pt idx="99796">
                  <c:v>0.99330710468137295</c:v>
                </c:pt>
                <c:pt idx="99797">
                  <c:v>0.99085085664870198</c:v>
                </c:pt>
                <c:pt idx="99798">
                  <c:v>0.98807858243785995</c:v>
                </c:pt>
                <c:pt idx="99799">
                  <c:v>0.98896966908303596</c:v>
                </c:pt>
                <c:pt idx="99800">
                  <c:v>0.99198907998018404</c:v>
                </c:pt>
                <c:pt idx="99801">
                  <c:v>0.98862530030376605</c:v>
                </c:pt>
                <c:pt idx="99802">
                  <c:v>0.98686586290711797</c:v>
                </c:pt>
                <c:pt idx="99803">
                  <c:v>0.99152616059913701</c:v>
                </c:pt>
                <c:pt idx="99804">
                  <c:v>0.99109993332650204</c:v>
                </c:pt>
                <c:pt idx="99805">
                  <c:v>0.99077216549834202</c:v>
                </c:pt>
                <c:pt idx="99806">
                  <c:v>0.98943907656707797</c:v>
                </c:pt>
                <c:pt idx="99807">
                  <c:v>0.98849974589003697</c:v>
                </c:pt>
                <c:pt idx="99808">
                  <c:v>0.99202993944080697</c:v>
                </c:pt>
                <c:pt idx="99809">
                  <c:v>0.99322549321692</c:v>
                </c:pt>
                <c:pt idx="99810">
                  <c:v>0.98714486044297101</c:v>
                </c:pt>
                <c:pt idx="99811">
                  <c:v>0.99024677239848302</c:v>
                </c:pt>
                <c:pt idx="99812">
                  <c:v>0.99334802483666296</c:v>
                </c:pt>
                <c:pt idx="99813">
                  <c:v>0.99089461327009598</c:v>
                </c:pt>
                <c:pt idx="99814">
                  <c:v>0.98858031723715001</c:v>
                </c:pt>
                <c:pt idx="99815">
                  <c:v>0.98938703646706705</c:v>
                </c:pt>
                <c:pt idx="99816">
                  <c:v>0.98785806994787395</c:v>
                </c:pt>
                <c:pt idx="99817">
                  <c:v>0.98947477266795303</c:v>
                </c:pt>
                <c:pt idx="99818">
                  <c:v>0.99194618285501601</c:v>
                </c:pt>
                <c:pt idx="99819">
                  <c:v>0.98810368010557903</c:v>
                </c:pt>
                <c:pt idx="99820">
                  <c:v>0.993521964292993</c:v>
                </c:pt>
                <c:pt idx="99821">
                  <c:v>0.98619694921956602</c:v>
                </c:pt>
                <c:pt idx="99822">
                  <c:v>0.99093448401163098</c:v>
                </c:pt>
                <c:pt idx="99823">
                  <c:v>0.98934155472636898</c:v>
                </c:pt>
                <c:pt idx="99824">
                  <c:v>0.98671953101068999</c:v>
                </c:pt>
                <c:pt idx="99825">
                  <c:v>0.98682072850368596</c:v>
                </c:pt>
                <c:pt idx="99826">
                  <c:v>0.99208240574114404</c:v>
                </c:pt>
                <c:pt idx="99827">
                  <c:v>0.990034196353755</c:v>
                </c:pt>
                <c:pt idx="99828">
                  <c:v>0.99094766782088495</c:v>
                </c:pt>
                <c:pt idx="99829">
                  <c:v>0.98703696446429301</c:v>
                </c:pt>
                <c:pt idx="99830">
                  <c:v>0.99157675951948199</c:v>
                </c:pt>
                <c:pt idx="99831">
                  <c:v>0.989745323854336</c:v>
                </c:pt>
                <c:pt idx="99832">
                  <c:v>0.99103325147445398</c:v>
                </c:pt>
                <c:pt idx="99833">
                  <c:v>0.99217070039080402</c:v>
                </c:pt>
                <c:pt idx="99834">
                  <c:v>0.99149705822392697</c:v>
                </c:pt>
                <c:pt idx="99835">
                  <c:v>0.99338494823767898</c:v>
                </c:pt>
                <c:pt idx="99836">
                  <c:v>0.99068528498781505</c:v>
                </c:pt>
                <c:pt idx="99837">
                  <c:v>0.98981934939468297</c:v>
                </c:pt>
                <c:pt idx="99838">
                  <c:v>0.98978238135910401</c:v>
                </c:pt>
                <c:pt idx="99839">
                  <c:v>0.99404159260207903</c:v>
                </c:pt>
                <c:pt idx="99840">
                  <c:v>0.9884928881917</c:v>
                </c:pt>
                <c:pt idx="99841">
                  <c:v>0.98693813071657499</c:v>
                </c:pt>
                <c:pt idx="99842">
                  <c:v>0.989864725813695</c:v>
                </c:pt>
                <c:pt idx="99843">
                  <c:v>0.99001269168428296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1EC-40A2-8BD0-16F5728697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37371960"/>
        <c:axId val="337344408"/>
      </c:scatterChart>
      <c:valAx>
        <c:axId val="3373719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7344408"/>
        <c:crosses val="autoZero"/>
        <c:crossBetween val="midCat"/>
      </c:valAx>
      <c:valAx>
        <c:axId val="337344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73719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6775371828521436E-2"/>
          <c:y val="0.19486111111111112"/>
          <c:w val="0.88073862642169731"/>
          <c:h val="0.7208876494604841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Sheet1!$B$4:$B$5</c:f>
              <c:strCache>
                <c:ptCount val="2"/>
                <c:pt idx="0">
                  <c:v>XGBOOST</c:v>
                </c:pt>
                <c:pt idx="1">
                  <c:v>pred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Sheet1!$A$6:$A$99849</c:f>
              <c:numCache>
                <c:formatCode>General</c:formatCode>
                <c:ptCount val="99844"/>
                <c:pt idx="0">
                  <c:v>0.75</c:v>
                </c:pt>
                <c:pt idx="1">
                  <c:v>1</c:v>
                </c:pt>
                <c:pt idx="2">
                  <c:v>0.5</c:v>
                </c:pt>
                <c:pt idx="3">
                  <c:v>0.75</c:v>
                </c:pt>
                <c:pt idx="4">
                  <c:v>0.25</c:v>
                </c:pt>
                <c:pt idx="5">
                  <c:v>0.75</c:v>
                </c:pt>
                <c:pt idx="6">
                  <c:v>0.75</c:v>
                </c:pt>
                <c:pt idx="7">
                  <c:v>0.75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0.5</c:v>
                </c:pt>
                <c:pt idx="13">
                  <c:v>0.5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0.5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0.75</c:v>
                </c:pt>
                <c:pt idx="31">
                  <c:v>1</c:v>
                </c:pt>
                <c:pt idx="32">
                  <c:v>0.75</c:v>
                </c:pt>
                <c:pt idx="33">
                  <c:v>0.75</c:v>
                </c:pt>
                <c:pt idx="34">
                  <c:v>0.75</c:v>
                </c:pt>
                <c:pt idx="35">
                  <c:v>0.75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0.75</c:v>
                </c:pt>
                <c:pt idx="42">
                  <c:v>0.75</c:v>
                </c:pt>
                <c:pt idx="43">
                  <c:v>1</c:v>
                </c:pt>
                <c:pt idx="44">
                  <c:v>0.75</c:v>
                </c:pt>
                <c:pt idx="45">
                  <c:v>1</c:v>
                </c:pt>
                <c:pt idx="46">
                  <c:v>1</c:v>
                </c:pt>
                <c:pt idx="47">
                  <c:v>0.5</c:v>
                </c:pt>
                <c:pt idx="48">
                  <c:v>0.75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0.75</c:v>
                </c:pt>
                <c:pt idx="55">
                  <c:v>1</c:v>
                </c:pt>
                <c:pt idx="56">
                  <c:v>1</c:v>
                </c:pt>
                <c:pt idx="57">
                  <c:v>0.75</c:v>
                </c:pt>
                <c:pt idx="58">
                  <c:v>0.75</c:v>
                </c:pt>
                <c:pt idx="59">
                  <c:v>1</c:v>
                </c:pt>
                <c:pt idx="60">
                  <c:v>0.75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0.5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0.25</c:v>
                </c:pt>
                <c:pt idx="71">
                  <c:v>1</c:v>
                </c:pt>
                <c:pt idx="72">
                  <c:v>1</c:v>
                </c:pt>
                <c:pt idx="73">
                  <c:v>0.75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0.75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0.5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0.75</c:v>
                </c:pt>
                <c:pt idx="96">
                  <c:v>0.5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0.75</c:v>
                </c:pt>
                <c:pt idx="102">
                  <c:v>1</c:v>
                </c:pt>
                <c:pt idx="103">
                  <c:v>0.25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0.75</c:v>
                </c:pt>
                <c:pt idx="108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1</c:v>
                </c:pt>
                <c:pt idx="119">
                  <c:v>1</c:v>
                </c:pt>
                <c:pt idx="120">
                  <c:v>1</c:v>
                </c:pt>
                <c:pt idx="121">
                  <c:v>0.75</c:v>
                </c:pt>
                <c:pt idx="122">
                  <c:v>1</c:v>
                </c:pt>
                <c:pt idx="123">
                  <c:v>1</c:v>
                </c:pt>
                <c:pt idx="124">
                  <c:v>0.5</c:v>
                </c:pt>
                <c:pt idx="125">
                  <c:v>0.5</c:v>
                </c:pt>
                <c:pt idx="126">
                  <c:v>1</c:v>
                </c:pt>
                <c:pt idx="127">
                  <c:v>1</c:v>
                </c:pt>
                <c:pt idx="128">
                  <c:v>0.75</c:v>
                </c:pt>
                <c:pt idx="129">
                  <c:v>1</c:v>
                </c:pt>
                <c:pt idx="130">
                  <c:v>0.25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0.5</c:v>
                </c:pt>
                <c:pt idx="135">
                  <c:v>1</c:v>
                </c:pt>
                <c:pt idx="136">
                  <c:v>0.5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0.75</c:v>
                </c:pt>
                <c:pt idx="143">
                  <c:v>0.25</c:v>
                </c:pt>
                <c:pt idx="144">
                  <c:v>1</c:v>
                </c:pt>
                <c:pt idx="145">
                  <c:v>1</c:v>
                </c:pt>
                <c:pt idx="146">
                  <c:v>1</c:v>
                </c:pt>
                <c:pt idx="147">
                  <c:v>0.75</c:v>
                </c:pt>
                <c:pt idx="148">
                  <c:v>1</c:v>
                </c:pt>
                <c:pt idx="149">
                  <c:v>0.75</c:v>
                </c:pt>
                <c:pt idx="150">
                  <c:v>0.75</c:v>
                </c:pt>
                <c:pt idx="151">
                  <c:v>1</c:v>
                </c:pt>
                <c:pt idx="152">
                  <c:v>1</c:v>
                </c:pt>
                <c:pt idx="153">
                  <c:v>1</c:v>
                </c:pt>
                <c:pt idx="154">
                  <c:v>0.5</c:v>
                </c:pt>
                <c:pt idx="155">
                  <c:v>1</c:v>
                </c:pt>
                <c:pt idx="156">
                  <c:v>1</c:v>
                </c:pt>
                <c:pt idx="157">
                  <c:v>0.75</c:v>
                </c:pt>
                <c:pt idx="158">
                  <c:v>0.25</c:v>
                </c:pt>
                <c:pt idx="159">
                  <c:v>1</c:v>
                </c:pt>
                <c:pt idx="160">
                  <c:v>1</c:v>
                </c:pt>
                <c:pt idx="161">
                  <c:v>0.75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</c:v>
                </c:pt>
                <c:pt idx="167">
                  <c:v>1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0.5</c:v>
                </c:pt>
                <c:pt idx="173">
                  <c:v>1</c:v>
                </c:pt>
                <c:pt idx="174">
                  <c:v>1</c:v>
                </c:pt>
                <c:pt idx="175">
                  <c:v>1</c:v>
                </c:pt>
                <c:pt idx="176">
                  <c:v>1</c:v>
                </c:pt>
                <c:pt idx="177">
                  <c:v>1</c:v>
                </c:pt>
                <c:pt idx="178">
                  <c:v>1</c:v>
                </c:pt>
                <c:pt idx="179">
                  <c:v>1</c:v>
                </c:pt>
                <c:pt idx="180">
                  <c:v>1</c:v>
                </c:pt>
                <c:pt idx="181">
                  <c:v>1</c:v>
                </c:pt>
                <c:pt idx="182">
                  <c:v>1</c:v>
                </c:pt>
                <c:pt idx="183">
                  <c:v>0.75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</c:v>
                </c:pt>
                <c:pt idx="192">
                  <c:v>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</c:v>
                </c:pt>
                <c:pt idx="198">
                  <c:v>1</c:v>
                </c:pt>
                <c:pt idx="199">
                  <c:v>0.75</c:v>
                </c:pt>
                <c:pt idx="200">
                  <c:v>0.5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</c:v>
                </c:pt>
                <c:pt idx="205">
                  <c:v>1</c:v>
                </c:pt>
                <c:pt idx="206">
                  <c:v>1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0.5</c:v>
                </c:pt>
                <c:pt idx="213">
                  <c:v>0.75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0.75</c:v>
                </c:pt>
                <c:pt idx="221">
                  <c:v>1</c:v>
                </c:pt>
                <c:pt idx="222">
                  <c:v>1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</c:v>
                </c:pt>
                <c:pt idx="232">
                  <c:v>1</c:v>
                </c:pt>
                <c:pt idx="233">
                  <c:v>1</c:v>
                </c:pt>
                <c:pt idx="234">
                  <c:v>0.75</c:v>
                </c:pt>
                <c:pt idx="235">
                  <c:v>1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</c:v>
                </c:pt>
                <c:pt idx="247">
                  <c:v>1</c:v>
                </c:pt>
                <c:pt idx="248">
                  <c:v>0.5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0.25</c:v>
                </c:pt>
                <c:pt idx="257">
                  <c:v>1</c:v>
                </c:pt>
                <c:pt idx="258">
                  <c:v>0.5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0.5</c:v>
                </c:pt>
                <c:pt idx="268">
                  <c:v>1</c:v>
                </c:pt>
                <c:pt idx="269">
                  <c:v>0.75</c:v>
                </c:pt>
                <c:pt idx="270">
                  <c:v>1</c:v>
                </c:pt>
                <c:pt idx="271">
                  <c:v>1</c:v>
                </c:pt>
                <c:pt idx="272">
                  <c:v>0.75</c:v>
                </c:pt>
                <c:pt idx="273">
                  <c:v>1</c:v>
                </c:pt>
                <c:pt idx="274">
                  <c:v>0.5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0.75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0.75</c:v>
                </c:pt>
                <c:pt idx="285">
                  <c:v>0.5</c:v>
                </c:pt>
                <c:pt idx="286">
                  <c:v>1</c:v>
                </c:pt>
                <c:pt idx="287">
                  <c:v>0.75</c:v>
                </c:pt>
                <c:pt idx="288">
                  <c:v>1</c:v>
                </c:pt>
                <c:pt idx="289">
                  <c:v>1</c:v>
                </c:pt>
                <c:pt idx="290">
                  <c:v>0.75</c:v>
                </c:pt>
                <c:pt idx="291">
                  <c:v>0.75</c:v>
                </c:pt>
                <c:pt idx="292">
                  <c:v>0.75</c:v>
                </c:pt>
                <c:pt idx="293">
                  <c:v>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0.5</c:v>
                </c:pt>
                <c:pt idx="302">
                  <c:v>0.75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0.75</c:v>
                </c:pt>
                <c:pt idx="307">
                  <c:v>0.75</c:v>
                </c:pt>
                <c:pt idx="308">
                  <c:v>1</c:v>
                </c:pt>
                <c:pt idx="309">
                  <c:v>1</c:v>
                </c:pt>
                <c:pt idx="310">
                  <c:v>1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0.75</c:v>
                </c:pt>
                <c:pt idx="315">
                  <c:v>1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</c:v>
                </c:pt>
                <c:pt idx="320">
                  <c:v>0.75</c:v>
                </c:pt>
                <c:pt idx="321">
                  <c:v>1</c:v>
                </c:pt>
                <c:pt idx="322">
                  <c:v>1</c:v>
                </c:pt>
                <c:pt idx="323">
                  <c:v>0.75</c:v>
                </c:pt>
                <c:pt idx="324">
                  <c:v>0.75</c:v>
                </c:pt>
                <c:pt idx="325">
                  <c:v>0.75</c:v>
                </c:pt>
                <c:pt idx="326">
                  <c:v>1</c:v>
                </c:pt>
                <c:pt idx="327">
                  <c:v>1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0.75</c:v>
                </c:pt>
                <c:pt idx="348">
                  <c:v>1</c:v>
                </c:pt>
                <c:pt idx="349">
                  <c:v>0.5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0.75</c:v>
                </c:pt>
                <c:pt idx="356">
                  <c:v>1</c:v>
                </c:pt>
                <c:pt idx="357">
                  <c:v>0.75</c:v>
                </c:pt>
                <c:pt idx="358">
                  <c:v>1</c:v>
                </c:pt>
                <c:pt idx="359">
                  <c:v>1</c:v>
                </c:pt>
                <c:pt idx="360">
                  <c:v>0.75</c:v>
                </c:pt>
                <c:pt idx="361">
                  <c:v>1</c:v>
                </c:pt>
                <c:pt idx="362">
                  <c:v>1</c:v>
                </c:pt>
                <c:pt idx="363">
                  <c:v>1</c:v>
                </c:pt>
                <c:pt idx="364">
                  <c:v>1</c:v>
                </c:pt>
                <c:pt idx="365">
                  <c:v>1</c:v>
                </c:pt>
                <c:pt idx="366">
                  <c:v>1</c:v>
                </c:pt>
                <c:pt idx="367">
                  <c:v>1</c:v>
                </c:pt>
                <c:pt idx="368">
                  <c:v>1</c:v>
                </c:pt>
                <c:pt idx="369">
                  <c:v>1</c:v>
                </c:pt>
                <c:pt idx="370">
                  <c:v>1</c:v>
                </c:pt>
                <c:pt idx="371">
                  <c:v>1</c:v>
                </c:pt>
                <c:pt idx="372">
                  <c:v>1</c:v>
                </c:pt>
                <c:pt idx="373">
                  <c:v>1</c:v>
                </c:pt>
                <c:pt idx="374">
                  <c:v>0.5</c:v>
                </c:pt>
                <c:pt idx="375">
                  <c:v>1</c:v>
                </c:pt>
                <c:pt idx="376">
                  <c:v>1</c:v>
                </c:pt>
                <c:pt idx="377">
                  <c:v>1</c:v>
                </c:pt>
                <c:pt idx="378">
                  <c:v>1</c:v>
                </c:pt>
                <c:pt idx="379">
                  <c:v>1</c:v>
                </c:pt>
                <c:pt idx="380">
                  <c:v>1</c:v>
                </c:pt>
                <c:pt idx="381">
                  <c:v>1</c:v>
                </c:pt>
                <c:pt idx="382">
                  <c:v>0.75</c:v>
                </c:pt>
                <c:pt idx="383">
                  <c:v>1</c:v>
                </c:pt>
                <c:pt idx="384">
                  <c:v>1</c:v>
                </c:pt>
                <c:pt idx="385">
                  <c:v>1</c:v>
                </c:pt>
                <c:pt idx="386">
                  <c:v>1</c:v>
                </c:pt>
                <c:pt idx="387">
                  <c:v>1</c:v>
                </c:pt>
                <c:pt idx="388">
                  <c:v>1</c:v>
                </c:pt>
                <c:pt idx="389">
                  <c:v>1</c:v>
                </c:pt>
                <c:pt idx="390">
                  <c:v>0.75</c:v>
                </c:pt>
                <c:pt idx="391">
                  <c:v>1</c:v>
                </c:pt>
                <c:pt idx="392">
                  <c:v>0.5</c:v>
                </c:pt>
                <c:pt idx="393">
                  <c:v>1</c:v>
                </c:pt>
                <c:pt idx="394">
                  <c:v>1</c:v>
                </c:pt>
                <c:pt idx="395">
                  <c:v>1</c:v>
                </c:pt>
                <c:pt idx="396">
                  <c:v>1</c:v>
                </c:pt>
                <c:pt idx="397">
                  <c:v>1</c:v>
                </c:pt>
                <c:pt idx="398">
                  <c:v>1</c:v>
                </c:pt>
                <c:pt idx="399">
                  <c:v>1</c:v>
                </c:pt>
                <c:pt idx="400">
                  <c:v>1</c:v>
                </c:pt>
                <c:pt idx="401">
                  <c:v>1</c:v>
                </c:pt>
                <c:pt idx="402">
                  <c:v>1</c:v>
                </c:pt>
                <c:pt idx="403">
                  <c:v>1</c:v>
                </c:pt>
                <c:pt idx="404">
                  <c:v>0.25</c:v>
                </c:pt>
                <c:pt idx="405">
                  <c:v>1</c:v>
                </c:pt>
                <c:pt idx="406">
                  <c:v>1</c:v>
                </c:pt>
                <c:pt idx="407">
                  <c:v>1</c:v>
                </c:pt>
                <c:pt idx="408">
                  <c:v>1</c:v>
                </c:pt>
                <c:pt idx="409">
                  <c:v>1</c:v>
                </c:pt>
                <c:pt idx="410">
                  <c:v>0.5</c:v>
                </c:pt>
                <c:pt idx="411">
                  <c:v>1</c:v>
                </c:pt>
                <c:pt idx="412">
                  <c:v>1</c:v>
                </c:pt>
                <c:pt idx="413">
                  <c:v>1</c:v>
                </c:pt>
                <c:pt idx="414">
                  <c:v>1</c:v>
                </c:pt>
                <c:pt idx="415">
                  <c:v>0.5</c:v>
                </c:pt>
                <c:pt idx="416">
                  <c:v>1</c:v>
                </c:pt>
                <c:pt idx="417">
                  <c:v>1</c:v>
                </c:pt>
                <c:pt idx="418">
                  <c:v>0.5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0.75</c:v>
                </c:pt>
                <c:pt idx="425">
                  <c:v>1</c:v>
                </c:pt>
                <c:pt idx="426">
                  <c:v>1</c:v>
                </c:pt>
                <c:pt idx="427">
                  <c:v>1</c:v>
                </c:pt>
                <c:pt idx="428">
                  <c:v>0.5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0.75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0.75</c:v>
                </c:pt>
                <c:pt idx="437">
                  <c:v>1</c:v>
                </c:pt>
                <c:pt idx="438">
                  <c:v>1</c:v>
                </c:pt>
                <c:pt idx="439">
                  <c:v>1</c:v>
                </c:pt>
                <c:pt idx="440">
                  <c:v>0.75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1</c:v>
                </c:pt>
                <c:pt idx="449">
                  <c:v>1</c:v>
                </c:pt>
                <c:pt idx="450">
                  <c:v>1</c:v>
                </c:pt>
                <c:pt idx="451">
                  <c:v>1</c:v>
                </c:pt>
                <c:pt idx="452">
                  <c:v>1</c:v>
                </c:pt>
                <c:pt idx="453">
                  <c:v>1</c:v>
                </c:pt>
                <c:pt idx="454">
                  <c:v>1</c:v>
                </c:pt>
                <c:pt idx="455">
                  <c:v>1</c:v>
                </c:pt>
                <c:pt idx="456">
                  <c:v>1</c:v>
                </c:pt>
                <c:pt idx="457">
                  <c:v>1</c:v>
                </c:pt>
                <c:pt idx="458">
                  <c:v>1</c:v>
                </c:pt>
                <c:pt idx="459">
                  <c:v>1</c:v>
                </c:pt>
                <c:pt idx="460">
                  <c:v>1</c:v>
                </c:pt>
                <c:pt idx="461">
                  <c:v>1</c:v>
                </c:pt>
                <c:pt idx="462">
                  <c:v>1</c:v>
                </c:pt>
                <c:pt idx="463">
                  <c:v>1</c:v>
                </c:pt>
                <c:pt idx="464">
                  <c:v>1</c:v>
                </c:pt>
                <c:pt idx="465">
                  <c:v>1</c:v>
                </c:pt>
                <c:pt idx="466">
                  <c:v>0.75</c:v>
                </c:pt>
                <c:pt idx="467">
                  <c:v>1</c:v>
                </c:pt>
                <c:pt idx="468">
                  <c:v>1</c:v>
                </c:pt>
                <c:pt idx="469">
                  <c:v>1</c:v>
                </c:pt>
                <c:pt idx="470">
                  <c:v>1</c:v>
                </c:pt>
                <c:pt idx="471">
                  <c:v>1</c:v>
                </c:pt>
                <c:pt idx="472">
                  <c:v>1</c:v>
                </c:pt>
                <c:pt idx="473">
                  <c:v>1</c:v>
                </c:pt>
                <c:pt idx="474">
                  <c:v>1</c:v>
                </c:pt>
                <c:pt idx="475">
                  <c:v>1</c:v>
                </c:pt>
                <c:pt idx="476">
                  <c:v>1</c:v>
                </c:pt>
                <c:pt idx="477">
                  <c:v>1</c:v>
                </c:pt>
                <c:pt idx="478">
                  <c:v>1</c:v>
                </c:pt>
                <c:pt idx="479">
                  <c:v>1</c:v>
                </c:pt>
                <c:pt idx="480">
                  <c:v>0.75</c:v>
                </c:pt>
                <c:pt idx="481">
                  <c:v>1</c:v>
                </c:pt>
                <c:pt idx="482">
                  <c:v>0.5</c:v>
                </c:pt>
                <c:pt idx="483">
                  <c:v>1</c:v>
                </c:pt>
                <c:pt idx="484">
                  <c:v>1</c:v>
                </c:pt>
                <c:pt idx="485">
                  <c:v>1</c:v>
                </c:pt>
                <c:pt idx="486">
                  <c:v>1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  <c:pt idx="500">
                  <c:v>1</c:v>
                </c:pt>
                <c:pt idx="501">
                  <c:v>1</c:v>
                </c:pt>
                <c:pt idx="502">
                  <c:v>1</c:v>
                </c:pt>
                <c:pt idx="503">
                  <c:v>1</c:v>
                </c:pt>
                <c:pt idx="504">
                  <c:v>1</c:v>
                </c:pt>
                <c:pt idx="505">
                  <c:v>1</c:v>
                </c:pt>
                <c:pt idx="506">
                  <c:v>1</c:v>
                </c:pt>
                <c:pt idx="507">
                  <c:v>1</c:v>
                </c:pt>
                <c:pt idx="508">
                  <c:v>1</c:v>
                </c:pt>
                <c:pt idx="509">
                  <c:v>1</c:v>
                </c:pt>
                <c:pt idx="510">
                  <c:v>1</c:v>
                </c:pt>
                <c:pt idx="511">
                  <c:v>1</c:v>
                </c:pt>
                <c:pt idx="512">
                  <c:v>1</c:v>
                </c:pt>
                <c:pt idx="513">
                  <c:v>1</c:v>
                </c:pt>
                <c:pt idx="514">
                  <c:v>1</c:v>
                </c:pt>
                <c:pt idx="515">
                  <c:v>1</c:v>
                </c:pt>
                <c:pt idx="516">
                  <c:v>1</c:v>
                </c:pt>
                <c:pt idx="517">
                  <c:v>1</c:v>
                </c:pt>
                <c:pt idx="518">
                  <c:v>1</c:v>
                </c:pt>
                <c:pt idx="519">
                  <c:v>1</c:v>
                </c:pt>
                <c:pt idx="520">
                  <c:v>1</c:v>
                </c:pt>
                <c:pt idx="521">
                  <c:v>1</c:v>
                </c:pt>
                <c:pt idx="522">
                  <c:v>1</c:v>
                </c:pt>
                <c:pt idx="523">
                  <c:v>1</c:v>
                </c:pt>
                <c:pt idx="524">
                  <c:v>1</c:v>
                </c:pt>
                <c:pt idx="525">
                  <c:v>1</c:v>
                </c:pt>
                <c:pt idx="526">
                  <c:v>0.5</c:v>
                </c:pt>
                <c:pt idx="527">
                  <c:v>0.25</c:v>
                </c:pt>
                <c:pt idx="528">
                  <c:v>1</c:v>
                </c:pt>
                <c:pt idx="529">
                  <c:v>1</c:v>
                </c:pt>
                <c:pt idx="530">
                  <c:v>1</c:v>
                </c:pt>
                <c:pt idx="531">
                  <c:v>1</c:v>
                </c:pt>
                <c:pt idx="532">
                  <c:v>1</c:v>
                </c:pt>
                <c:pt idx="533">
                  <c:v>1</c:v>
                </c:pt>
                <c:pt idx="534">
                  <c:v>1</c:v>
                </c:pt>
                <c:pt idx="535">
                  <c:v>1</c:v>
                </c:pt>
                <c:pt idx="536">
                  <c:v>1</c:v>
                </c:pt>
                <c:pt idx="537">
                  <c:v>1</c:v>
                </c:pt>
                <c:pt idx="538">
                  <c:v>0.75</c:v>
                </c:pt>
                <c:pt idx="539">
                  <c:v>1</c:v>
                </c:pt>
                <c:pt idx="540">
                  <c:v>1</c:v>
                </c:pt>
                <c:pt idx="541">
                  <c:v>1</c:v>
                </c:pt>
                <c:pt idx="542">
                  <c:v>1</c:v>
                </c:pt>
                <c:pt idx="543">
                  <c:v>1</c:v>
                </c:pt>
                <c:pt idx="544">
                  <c:v>1</c:v>
                </c:pt>
                <c:pt idx="545">
                  <c:v>1</c:v>
                </c:pt>
                <c:pt idx="546">
                  <c:v>1</c:v>
                </c:pt>
                <c:pt idx="547">
                  <c:v>1</c:v>
                </c:pt>
                <c:pt idx="548">
                  <c:v>1</c:v>
                </c:pt>
                <c:pt idx="549">
                  <c:v>1</c:v>
                </c:pt>
                <c:pt idx="550">
                  <c:v>0.75</c:v>
                </c:pt>
                <c:pt idx="551">
                  <c:v>1</c:v>
                </c:pt>
                <c:pt idx="552">
                  <c:v>1</c:v>
                </c:pt>
                <c:pt idx="553">
                  <c:v>0.75</c:v>
                </c:pt>
                <c:pt idx="554">
                  <c:v>1</c:v>
                </c:pt>
                <c:pt idx="555">
                  <c:v>1</c:v>
                </c:pt>
                <c:pt idx="556">
                  <c:v>1</c:v>
                </c:pt>
                <c:pt idx="557">
                  <c:v>1</c:v>
                </c:pt>
                <c:pt idx="558">
                  <c:v>1</c:v>
                </c:pt>
                <c:pt idx="559">
                  <c:v>1</c:v>
                </c:pt>
                <c:pt idx="560">
                  <c:v>0.75</c:v>
                </c:pt>
                <c:pt idx="561">
                  <c:v>1</c:v>
                </c:pt>
                <c:pt idx="562">
                  <c:v>1</c:v>
                </c:pt>
                <c:pt idx="563">
                  <c:v>1</c:v>
                </c:pt>
                <c:pt idx="564">
                  <c:v>1</c:v>
                </c:pt>
                <c:pt idx="565">
                  <c:v>0.75</c:v>
                </c:pt>
                <c:pt idx="566">
                  <c:v>0.5</c:v>
                </c:pt>
                <c:pt idx="567">
                  <c:v>1</c:v>
                </c:pt>
                <c:pt idx="568">
                  <c:v>1</c:v>
                </c:pt>
                <c:pt idx="569">
                  <c:v>1</c:v>
                </c:pt>
                <c:pt idx="570">
                  <c:v>1</c:v>
                </c:pt>
                <c:pt idx="571">
                  <c:v>1</c:v>
                </c:pt>
                <c:pt idx="572">
                  <c:v>1</c:v>
                </c:pt>
                <c:pt idx="573">
                  <c:v>1</c:v>
                </c:pt>
                <c:pt idx="574">
                  <c:v>1</c:v>
                </c:pt>
                <c:pt idx="575">
                  <c:v>1</c:v>
                </c:pt>
                <c:pt idx="576">
                  <c:v>1</c:v>
                </c:pt>
                <c:pt idx="577">
                  <c:v>1</c:v>
                </c:pt>
                <c:pt idx="578">
                  <c:v>1</c:v>
                </c:pt>
                <c:pt idx="579">
                  <c:v>1</c:v>
                </c:pt>
                <c:pt idx="580">
                  <c:v>1</c:v>
                </c:pt>
                <c:pt idx="581">
                  <c:v>1</c:v>
                </c:pt>
                <c:pt idx="582">
                  <c:v>1</c:v>
                </c:pt>
                <c:pt idx="583">
                  <c:v>1</c:v>
                </c:pt>
                <c:pt idx="584">
                  <c:v>1</c:v>
                </c:pt>
                <c:pt idx="585">
                  <c:v>1</c:v>
                </c:pt>
                <c:pt idx="586">
                  <c:v>1</c:v>
                </c:pt>
                <c:pt idx="587">
                  <c:v>1</c:v>
                </c:pt>
                <c:pt idx="588">
                  <c:v>1</c:v>
                </c:pt>
                <c:pt idx="589">
                  <c:v>1</c:v>
                </c:pt>
                <c:pt idx="590">
                  <c:v>1</c:v>
                </c:pt>
                <c:pt idx="591">
                  <c:v>1</c:v>
                </c:pt>
                <c:pt idx="592">
                  <c:v>1</c:v>
                </c:pt>
                <c:pt idx="593">
                  <c:v>1</c:v>
                </c:pt>
                <c:pt idx="594">
                  <c:v>1</c:v>
                </c:pt>
                <c:pt idx="595">
                  <c:v>1</c:v>
                </c:pt>
                <c:pt idx="596">
                  <c:v>0.5</c:v>
                </c:pt>
                <c:pt idx="597">
                  <c:v>1</c:v>
                </c:pt>
                <c:pt idx="598">
                  <c:v>1</c:v>
                </c:pt>
                <c:pt idx="599">
                  <c:v>1</c:v>
                </c:pt>
                <c:pt idx="600">
                  <c:v>1</c:v>
                </c:pt>
                <c:pt idx="601">
                  <c:v>1</c:v>
                </c:pt>
                <c:pt idx="602">
                  <c:v>1</c:v>
                </c:pt>
                <c:pt idx="603">
                  <c:v>1</c:v>
                </c:pt>
                <c:pt idx="604">
                  <c:v>1</c:v>
                </c:pt>
                <c:pt idx="605">
                  <c:v>1</c:v>
                </c:pt>
                <c:pt idx="606">
                  <c:v>1</c:v>
                </c:pt>
                <c:pt idx="607">
                  <c:v>1</c:v>
                </c:pt>
                <c:pt idx="608">
                  <c:v>1</c:v>
                </c:pt>
                <c:pt idx="609">
                  <c:v>1</c:v>
                </c:pt>
                <c:pt idx="610">
                  <c:v>1</c:v>
                </c:pt>
                <c:pt idx="611">
                  <c:v>1</c:v>
                </c:pt>
                <c:pt idx="612">
                  <c:v>0.5</c:v>
                </c:pt>
                <c:pt idx="613">
                  <c:v>1</c:v>
                </c:pt>
                <c:pt idx="614">
                  <c:v>1</c:v>
                </c:pt>
                <c:pt idx="615">
                  <c:v>1</c:v>
                </c:pt>
                <c:pt idx="616">
                  <c:v>1</c:v>
                </c:pt>
                <c:pt idx="617">
                  <c:v>0.25</c:v>
                </c:pt>
                <c:pt idx="618">
                  <c:v>1</c:v>
                </c:pt>
                <c:pt idx="619">
                  <c:v>1</c:v>
                </c:pt>
                <c:pt idx="620">
                  <c:v>1</c:v>
                </c:pt>
                <c:pt idx="621">
                  <c:v>1</c:v>
                </c:pt>
                <c:pt idx="622">
                  <c:v>1</c:v>
                </c:pt>
                <c:pt idx="623">
                  <c:v>0.5</c:v>
                </c:pt>
                <c:pt idx="624">
                  <c:v>1</c:v>
                </c:pt>
                <c:pt idx="625">
                  <c:v>1</c:v>
                </c:pt>
                <c:pt idx="626">
                  <c:v>1</c:v>
                </c:pt>
                <c:pt idx="627">
                  <c:v>1</c:v>
                </c:pt>
                <c:pt idx="628">
                  <c:v>1</c:v>
                </c:pt>
                <c:pt idx="629">
                  <c:v>1</c:v>
                </c:pt>
                <c:pt idx="630">
                  <c:v>1</c:v>
                </c:pt>
                <c:pt idx="631">
                  <c:v>0.75</c:v>
                </c:pt>
                <c:pt idx="632">
                  <c:v>1</c:v>
                </c:pt>
                <c:pt idx="633">
                  <c:v>1</c:v>
                </c:pt>
                <c:pt idx="634">
                  <c:v>1</c:v>
                </c:pt>
                <c:pt idx="635">
                  <c:v>0.75</c:v>
                </c:pt>
                <c:pt idx="636">
                  <c:v>1</c:v>
                </c:pt>
                <c:pt idx="637">
                  <c:v>0.75</c:v>
                </c:pt>
                <c:pt idx="638">
                  <c:v>1</c:v>
                </c:pt>
                <c:pt idx="639">
                  <c:v>0.75</c:v>
                </c:pt>
                <c:pt idx="640">
                  <c:v>1</c:v>
                </c:pt>
                <c:pt idx="641">
                  <c:v>1</c:v>
                </c:pt>
                <c:pt idx="642">
                  <c:v>1</c:v>
                </c:pt>
                <c:pt idx="643">
                  <c:v>0.75</c:v>
                </c:pt>
                <c:pt idx="644">
                  <c:v>0.75</c:v>
                </c:pt>
                <c:pt idx="645">
                  <c:v>1</c:v>
                </c:pt>
                <c:pt idx="646">
                  <c:v>1</c:v>
                </c:pt>
                <c:pt idx="647">
                  <c:v>1</c:v>
                </c:pt>
                <c:pt idx="648">
                  <c:v>1</c:v>
                </c:pt>
                <c:pt idx="649">
                  <c:v>1</c:v>
                </c:pt>
                <c:pt idx="650">
                  <c:v>0.75</c:v>
                </c:pt>
                <c:pt idx="651">
                  <c:v>1</c:v>
                </c:pt>
                <c:pt idx="652">
                  <c:v>1</c:v>
                </c:pt>
                <c:pt idx="653">
                  <c:v>1</c:v>
                </c:pt>
                <c:pt idx="654">
                  <c:v>1</c:v>
                </c:pt>
                <c:pt idx="655">
                  <c:v>1</c:v>
                </c:pt>
                <c:pt idx="656">
                  <c:v>1</c:v>
                </c:pt>
                <c:pt idx="657">
                  <c:v>1</c:v>
                </c:pt>
                <c:pt idx="658">
                  <c:v>1</c:v>
                </c:pt>
                <c:pt idx="659">
                  <c:v>1</c:v>
                </c:pt>
                <c:pt idx="660">
                  <c:v>0.75</c:v>
                </c:pt>
                <c:pt idx="661">
                  <c:v>1</c:v>
                </c:pt>
                <c:pt idx="662">
                  <c:v>1</c:v>
                </c:pt>
                <c:pt idx="663">
                  <c:v>1</c:v>
                </c:pt>
                <c:pt idx="664">
                  <c:v>0.25</c:v>
                </c:pt>
                <c:pt idx="665">
                  <c:v>1</c:v>
                </c:pt>
                <c:pt idx="666">
                  <c:v>1</c:v>
                </c:pt>
                <c:pt idx="667">
                  <c:v>1</c:v>
                </c:pt>
                <c:pt idx="668">
                  <c:v>1</c:v>
                </c:pt>
                <c:pt idx="669">
                  <c:v>1</c:v>
                </c:pt>
                <c:pt idx="670">
                  <c:v>1</c:v>
                </c:pt>
                <c:pt idx="671">
                  <c:v>1</c:v>
                </c:pt>
                <c:pt idx="672">
                  <c:v>0.75</c:v>
                </c:pt>
                <c:pt idx="673">
                  <c:v>1</c:v>
                </c:pt>
                <c:pt idx="674">
                  <c:v>0.75</c:v>
                </c:pt>
                <c:pt idx="675">
                  <c:v>0.5</c:v>
                </c:pt>
                <c:pt idx="676">
                  <c:v>1</c:v>
                </c:pt>
                <c:pt idx="677">
                  <c:v>1</c:v>
                </c:pt>
                <c:pt idx="678">
                  <c:v>1</c:v>
                </c:pt>
                <c:pt idx="679">
                  <c:v>0.75</c:v>
                </c:pt>
                <c:pt idx="680">
                  <c:v>1</c:v>
                </c:pt>
                <c:pt idx="681">
                  <c:v>1</c:v>
                </c:pt>
                <c:pt idx="682">
                  <c:v>1</c:v>
                </c:pt>
                <c:pt idx="683">
                  <c:v>1</c:v>
                </c:pt>
                <c:pt idx="684">
                  <c:v>1</c:v>
                </c:pt>
                <c:pt idx="685">
                  <c:v>1</c:v>
                </c:pt>
                <c:pt idx="686">
                  <c:v>1</c:v>
                </c:pt>
                <c:pt idx="687">
                  <c:v>1</c:v>
                </c:pt>
                <c:pt idx="688">
                  <c:v>1</c:v>
                </c:pt>
                <c:pt idx="689">
                  <c:v>1</c:v>
                </c:pt>
                <c:pt idx="690">
                  <c:v>1</c:v>
                </c:pt>
                <c:pt idx="691">
                  <c:v>0.5</c:v>
                </c:pt>
                <c:pt idx="692">
                  <c:v>1</c:v>
                </c:pt>
                <c:pt idx="693">
                  <c:v>1</c:v>
                </c:pt>
                <c:pt idx="694">
                  <c:v>0.75</c:v>
                </c:pt>
                <c:pt idx="695">
                  <c:v>1</c:v>
                </c:pt>
                <c:pt idx="696">
                  <c:v>1</c:v>
                </c:pt>
                <c:pt idx="697">
                  <c:v>1</c:v>
                </c:pt>
                <c:pt idx="698">
                  <c:v>1</c:v>
                </c:pt>
                <c:pt idx="699">
                  <c:v>1</c:v>
                </c:pt>
                <c:pt idx="700">
                  <c:v>1</c:v>
                </c:pt>
                <c:pt idx="701">
                  <c:v>1</c:v>
                </c:pt>
                <c:pt idx="702">
                  <c:v>1</c:v>
                </c:pt>
                <c:pt idx="703">
                  <c:v>1</c:v>
                </c:pt>
                <c:pt idx="704">
                  <c:v>1</c:v>
                </c:pt>
                <c:pt idx="705">
                  <c:v>1</c:v>
                </c:pt>
                <c:pt idx="706">
                  <c:v>0.75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1</c:v>
                </c:pt>
                <c:pt idx="713">
                  <c:v>1</c:v>
                </c:pt>
                <c:pt idx="714">
                  <c:v>1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1</c:v>
                </c:pt>
                <c:pt idx="719">
                  <c:v>0.5</c:v>
                </c:pt>
                <c:pt idx="720">
                  <c:v>1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1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1</c:v>
                </c:pt>
                <c:pt idx="731">
                  <c:v>1</c:v>
                </c:pt>
                <c:pt idx="732">
                  <c:v>1</c:v>
                </c:pt>
                <c:pt idx="733">
                  <c:v>0.75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0.75</c:v>
                </c:pt>
                <c:pt idx="742">
                  <c:v>1</c:v>
                </c:pt>
                <c:pt idx="743">
                  <c:v>1</c:v>
                </c:pt>
                <c:pt idx="744">
                  <c:v>1</c:v>
                </c:pt>
                <c:pt idx="745">
                  <c:v>1</c:v>
                </c:pt>
                <c:pt idx="746">
                  <c:v>1</c:v>
                </c:pt>
                <c:pt idx="747">
                  <c:v>1</c:v>
                </c:pt>
                <c:pt idx="748">
                  <c:v>1</c:v>
                </c:pt>
                <c:pt idx="749">
                  <c:v>1</c:v>
                </c:pt>
                <c:pt idx="750">
                  <c:v>1</c:v>
                </c:pt>
                <c:pt idx="751">
                  <c:v>1</c:v>
                </c:pt>
                <c:pt idx="752">
                  <c:v>1</c:v>
                </c:pt>
                <c:pt idx="753">
                  <c:v>1</c:v>
                </c:pt>
                <c:pt idx="754">
                  <c:v>0.75</c:v>
                </c:pt>
                <c:pt idx="755">
                  <c:v>1</c:v>
                </c:pt>
                <c:pt idx="756">
                  <c:v>1</c:v>
                </c:pt>
                <c:pt idx="757">
                  <c:v>1</c:v>
                </c:pt>
                <c:pt idx="758">
                  <c:v>1</c:v>
                </c:pt>
                <c:pt idx="759">
                  <c:v>1</c:v>
                </c:pt>
                <c:pt idx="760">
                  <c:v>1</c:v>
                </c:pt>
                <c:pt idx="761">
                  <c:v>1</c:v>
                </c:pt>
                <c:pt idx="762">
                  <c:v>1</c:v>
                </c:pt>
                <c:pt idx="763">
                  <c:v>1</c:v>
                </c:pt>
                <c:pt idx="764">
                  <c:v>1</c:v>
                </c:pt>
                <c:pt idx="765">
                  <c:v>1</c:v>
                </c:pt>
                <c:pt idx="766">
                  <c:v>1</c:v>
                </c:pt>
                <c:pt idx="767">
                  <c:v>1</c:v>
                </c:pt>
                <c:pt idx="768">
                  <c:v>0.5</c:v>
                </c:pt>
                <c:pt idx="769">
                  <c:v>1</c:v>
                </c:pt>
                <c:pt idx="770">
                  <c:v>1</c:v>
                </c:pt>
                <c:pt idx="771">
                  <c:v>1</c:v>
                </c:pt>
                <c:pt idx="772">
                  <c:v>1</c:v>
                </c:pt>
                <c:pt idx="773">
                  <c:v>1</c:v>
                </c:pt>
                <c:pt idx="774">
                  <c:v>1</c:v>
                </c:pt>
                <c:pt idx="775">
                  <c:v>1</c:v>
                </c:pt>
                <c:pt idx="776">
                  <c:v>1</c:v>
                </c:pt>
                <c:pt idx="777">
                  <c:v>0.5</c:v>
                </c:pt>
                <c:pt idx="778">
                  <c:v>1</c:v>
                </c:pt>
                <c:pt idx="779">
                  <c:v>1</c:v>
                </c:pt>
                <c:pt idx="780">
                  <c:v>1</c:v>
                </c:pt>
                <c:pt idx="781">
                  <c:v>1</c:v>
                </c:pt>
                <c:pt idx="782">
                  <c:v>1</c:v>
                </c:pt>
                <c:pt idx="783">
                  <c:v>1</c:v>
                </c:pt>
                <c:pt idx="784">
                  <c:v>1</c:v>
                </c:pt>
                <c:pt idx="785">
                  <c:v>1</c:v>
                </c:pt>
                <c:pt idx="786">
                  <c:v>0.75</c:v>
                </c:pt>
                <c:pt idx="787">
                  <c:v>1</c:v>
                </c:pt>
                <c:pt idx="788">
                  <c:v>1</c:v>
                </c:pt>
                <c:pt idx="789">
                  <c:v>1</c:v>
                </c:pt>
                <c:pt idx="790">
                  <c:v>1</c:v>
                </c:pt>
                <c:pt idx="791">
                  <c:v>1</c:v>
                </c:pt>
                <c:pt idx="792">
                  <c:v>1</c:v>
                </c:pt>
                <c:pt idx="793">
                  <c:v>1</c:v>
                </c:pt>
                <c:pt idx="794">
                  <c:v>1</c:v>
                </c:pt>
                <c:pt idx="795">
                  <c:v>1</c:v>
                </c:pt>
                <c:pt idx="796">
                  <c:v>1</c:v>
                </c:pt>
                <c:pt idx="797">
                  <c:v>1</c:v>
                </c:pt>
                <c:pt idx="798">
                  <c:v>1</c:v>
                </c:pt>
                <c:pt idx="799">
                  <c:v>1</c:v>
                </c:pt>
                <c:pt idx="800">
                  <c:v>1</c:v>
                </c:pt>
                <c:pt idx="801">
                  <c:v>1</c:v>
                </c:pt>
                <c:pt idx="802">
                  <c:v>1</c:v>
                </c:pt>
                <c:pt idx="803">
                  <c:v>1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1</c:v>
                </c:pt>
                <c:pt idx="810">
                  <c:v>1</c:v>
                </c:pt>
                <c:pt idx="811">
                  <c:v>0.75</c:v>
                </c:pt>
                <c:pt idx="812">
                  <c:v>0.75</c:v>
                </c:pt>
                <c:pt idx="813">
                  <c:v>1</c:v>
                </c:pt>
                <c:pt idx="814">
                  <c:v>1</c:v>
                </c:pt>
                <c:pt idx="815">
                  <c:v>1</c:v>
                </c:pt>
                <c:pt idx="816">
                  <c:v>1</c:v>
                </c:pt>
                <c:pt idx="817">
                  <c:v>0.75</c:v>
                </c:pt>
                <c:pt idx="818">
                  <c:v>1</c:v>
                </c:pt>
                <c:pt idx="819">
                  <c:v>1</c:v>
                </c:pt>
                <c:pt idx="820">
                  <c:v>1</c:v>
                </c:pt>
                <c:pt idx="821">
                  <c:v>0.75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1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0.75</c:v>
                </c:pt>
                <c:pt idx="833">
                  <c:v>1</c:v>
                </c:pt>
                <c:pt idx="834">
                  <c:v>1</c:v>
                </c:pt>
                <c:pt idx="835">
                  <c:v>0.75</c:v>
                </c:pt>
                <c:pt idx="836">
                  <c:v>1</c:v>
                </c:pt>
                <c:pt idx="837">
                  <c:v>1</c:v>
                </c:pt>
                <c:pt idx="838">
                  <c:v>1</c:v>
                </c:pt>
                <c:pt idx="839">
                  <c:v>1</c:v>
                </c:pt>
                <c:pt idx="840">
                  <c:v>1</c:v>
                </c:pt>
                <c:pt idx="841">
                  <c:v>1</c:v>
                </c:pt>
                <c:pt idx="842">
                  <c:v>1</c:v>
                </c:pt>
                <c:pt idx="843">
                  <c:v>1</c:v>
                </c:pt>
                <c:pt idx="844">
                  <c:v>1</c:v>
                </c:pt>
                <c:pt idx="845">
                  <c:v>0.75</c:v>
                </c:pt>
                <c:pt idx="846">
                  <c:v>1</c:v>
                </c:pt>
                <c:pt idx="847">
                  <c:v>1</c:v>
                </c:pt>
                <c:pt idx="848">
                  <c:v>1</c:v>
                </c:pt>
                <c:pt idx="849">
                  <c:v>1</c:v>
                </c:pt>
                <c:pt idx="850">
                  <c:v>1</c:v>
                </c:pt>
                <c:pt idx="851">
                  <c:v>1</c:v>
                </c:pt>
                <c:pt idx="852">
                  <c:v>1</c:v>
                </c:pt>
                <c:pt idx="853">
                  <c:v>1</c:v>
                </c:pt>
                <c:pt idx="854">
                  <c:v>0.75</c:v>
                </c:pt>
                <c:pt idx="855">
                  <c:v>1</c:v>
                </c:pt>
                <c:pt idx="856">
                  <c:v>1</c:v>
                </c:pt>
                <c:pt idx="857">
                  <c:v>1</c:v>
                </c:pt>
                <c:pt idx="858">
                  <c:v>1</c:v>
                </c:pt>
                <c:pt idx="859">
                  <c:v>1</c:v>
                </c:pt>
                <c:pt idx="860">
                  <c:v>0.75</c:v>
                </c:pt>
                <c:pt idx="861">
                  <c:v>1</c:v>
                </c:pt>
                <c:pt idx="862">
                  <c:v>1</c:v>
                </c:pt>
                <c:pt idx="863">
                  <c:v>1</c:v>
                </c:pt>
                <c:pt idx="864">
                  <c:v>1</c:v>
                </c:pt>
                <c:pt idx="865">
                  <c:v>1</c:v>
                </c:pt>
                <c:pt idx="866">
                  <c:v>1</c:v>
                </c:pt>
                <c:pt idx="867">
                  <c:v>1</c:v>
                </c:pt>
                <c:pt idx="868">
                  <c:v>1</c:v>
                </c:pt>
                <c:pt idx="869">
                  <c:v>1</c:v>
                </c:pt>
                <c:pt idx="870">
                  <c:v>1</c:v>
                </c:pt>
                <c:pt idx="871">
                  <c:v>1</c:v>
                </c:pt>
                <c:pt idx="872">
                  <c:v>1</c:v>
                </c:pt>
                <c:pt idx="873">
                  <c:v>1</c:v>
                </c:pt>
                <c:pt idx="874">
                  <c:v>1</c:v>
                </c:pt>
                <c:pt idx="875">
                  <c:v>0.75</c:v>
                </c:pt>
                <c:pt idx="876">
                  <c:v>1</c:v>
                </c:pt>
                <c:pt idx="877">
                  <c:v>1</c:v>
                </c:pt>
                <c:pt idx="878">
                  <c:v>1</c:v>
                </c:pt>
                <c:pt idx="879">
                  <c:v>1</c:v>
                </c:pt>
                <c:pt idx="880">
                  <c:v>1</c:v>
                </c:pt>
                <c:pt idx="881">
                  <c:v>1</c:v>
                </c:pt>
                <c:pt idx="882">
                  <c:v>0.75</c:v>
                </c:pt>
                <c:pt idx="883">
                  <c:v>1</c:v>
                </c:pt>
                <c:pt idx="884">
                  <c:v>1</c:v>
                </c:pt>
                <c:pt idx="885">
                  <c:v>1</c:v>
                </c:pt>
                <c:pt idx="886">
                  <c:v>1</c:v>
                </c:pt>
                <c:pt idx="887">
                  <c:v>1</c:v>
                </c:pt>
                <c:pt idx="888">
                  <c:v>0.75</c:v>
                </c:pt>
                <c:pt idx="889">
                  <c:v>1</c:v>
                </c:pt>
                <c:pt idx="890">
                  <c:v>1</c:v>
                </c:pt>
                <c:pt idx="891">
                  <c:v>1</c:v>
                </c:pt>
                <c:pt idx="892">
                  <c:v>0.75</c:v>
                </c:pt>
                <c:pt idx="893">
                  <c:v>1</c:v>
                </c:pt>
                <c:pt idx="894">
                  <c:v>1</c:v>
                </c:pt>
                <c:pt idx="895">
                  <c:v>1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1</c:v>
                </c:pt>
                <c:pt idx="900">
                  <c:v>1</c:v>
                </c:pt>
                <c:pt idx="901">
                  <c:v>1</c:v>
                </c:pt>
                <c:pt idx="902">
                  <c:v>0.75</c:v>
                </c:pt>
                <c:pt idx="903">
                  <c:v>1</c:v>
                </c:pt>
                <c:pt idx="904">
                  <c:v>1</c:v>
                </c:pt>
                <c:pt idx="905">
                  <c:v>0.75</c:v>
                </c:pt>
                <c:pt idx="906">
                  <c:v>1</c:v>
                </c:pt>
                <c:pt idx="907">
                  <c:v>0.75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1</c:v>
                </c:pt>
                <c:pt idx="914">
                  <c:v>0.75</c:v>
                </c:pt>
                <c:pt idx="915">
                  <c:v>1</c:v>
                </c:pt>
                <c:pt idx="916">
                  <c:v>1</c:v>
                </c:pt>
                <c:pt idx="917">
                  <c:v>0.75</c:v>
                </c:pt>
                <c:pt idx="918">
                  <c:v>1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1</c:v>
                </c:pt>
                <c:pt idx="923">
                  <c:v>1</c:v>
                </c:pt>
                <c:pt idx="924">
                  <c:v>1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1</c:v>
                </c:pt>
                <c:pt idx="929">
                  <c:v>1</c:v>
                </c:pt>
                <c:pt idx="930">
                  <c:v>1</c:v>
                </c:pt>
                <c:pt idx="931">
                  <c:v>0.75</c:v>
                </c:pt>
                <c:pt idx="932">
                  <c:v>1</c:v>
                </c:pt>
                <c:pt idx="933">
                  <c:v>1</c:v>
                </c:pt>
                <c:pt idx="934">
                  <c:v>1</c:v>
                </c:pt>
                <c:pt idx="935">
                  <c:v>0.5</c:v>
                </c:pt>
                <c:pt idx="936">
                  <c:v>1</c:v>
                </c:pt>
                <c:pt idx="937">
                  <c:v>1</c:v>
                </c:pt>
                <c:pt idx="938">
                  <c:v>1</c:v>
                </c:pt>
                <c:pt idx="939">
                  <c:v>1</c:v>
                </c:pt>
                <c:pt idx="940">
                  <c:v>1</c:v>
                </c:pt>
                <c:pt idx="941">
                  <c:v>1</c:v>
                </c:pt>
                <c:pt idx="942">
                  <c:v>1</c:v>
                </c:pt>
                <c:pt idx="943">
                  <c:v>1</c:v>
                </c:pt>
                <c:pt idx="944">
                  <c:v>1</c:v>
                </c:pt>
                <c:pt idx="945">
                  <c:v>1</c:v>
                </c:pt>
                <c:pt idx="946">
                  <c:v>1</c:v>
                </c:pt>
                <c:pt idx="947">
                  <c:v>1</c:v>
                </c:pt>
                <c:pt idx="948">
                  <c:v>1</c:v>
                </c:pt>
                <c:pt idx="949">
                  <c:v>1</c:v>
                </c:pt>
                <c:pt idx="950">
                  <c:v>1</c:v>
                </c:pt>
                <c:pt idx="951">
                  <c:v>1</c:v>
                </c:pt>
                <c:pt idx="952">
                  <c:v>1</c:v>
                </c:pt>
                <c:pt idx="953">
                  <c:v>1</c:v>
                </c:pt>
                <c:pt idx="954">
                  <c:v>1</c:v>
                </c:pt>
                <c:pt idx="955">
                  <c:v>1</c:v>
                </c:pt>
                <c:pt idx="956">
                  <c:v>1</c:v>
                </c:pt>
                <c:pt idx="957">
                  <c:v>0.25</c:v>
                </c:pt>
                <c:pt idx="958">
                  <c:v>0.75</c:v>
                </c:pt>
                <c:pt idx="959">
                  <c:v>1</c:v>
                </c:pt>
                <c:pt idx="960">
                  <c:v>1</c:v>
                </c:pt>
                <c:pt idx="961">
                  <c:v>1</c:v>
                </c:pt>
                <c:pt idx="962">
                  <c:v>1</c:v>
                </c:pt>
                <c:pt idx="963">
                  <c:v>1</c:v>
                </c:pt>
                <c:pt idx="964">
                  <c:v>1</c:v>
                </c:pt>
                <c:pt idx="965">
                  <c:v>1</c:v>
                </c:pt>
                <c:pt idx="966">
                  <c:v>1</c:v>
                </c:pt>
                <c:pt idx="967">
                  <c:v>1</c:v>
                </c:pt>
                <c:pt idx="968">
                  <c:v>1</c:v>
                </c:pt>
                <c:pt idx="969">
                  <c:v>1</c:v>
                </c:pt>
                <c:pt idx="970">
                  <c:v>1</c:v>
                </c:pt>
                <c:pt idx="971">
                  <c:v>1</c:v>
                </c:pt>
                <c:pt idx="972">
                  <c:v>1</c:v>
                </c:pt>
                <c:pt idx="973">
                  <c:v>0.75</c:v>
                </c:pt>
                <c:pt idx="974">
                  <c:v>1</c:v>
                </c:pt>
                <c:pt idx="975">
                  <c:v>1</c:v>
                </c:pt>
                <c:pt idx="976">
                  <c:v>1</c:v>
                </c:pt>
                <c:pt idx="977">
                  <c:v>1</c:v>
                </c:pt>
                <c:pt idx="978">
                  <c:v>1</c:v>
                </c:pt>
                <c:pt idx="979">
                  <c:v>1</c:v>
                </c:pt>
                <c:pt idx="980">
                  <c:v>1</c:v>
                </c:pt>
                <c:pt idx="981">
                  <c:v>1</c:v>
                </c:pt>
                <c:pt idx="982">
                  <c:v>0.75</c:v>
                </c:pt>
                <c:pt idx="983">
                  <c:v>1</c:v>
                </c:pt>
                <c:pt idx="984">
                  <c:v>1</c:v>
                </c:pt>
                <c:pt idx="985">
                  <c:v>1</c:v>
                </c:pt>
                <c:pt idx="986">
                  <c:v>1</c:v>
                </c:pt>
                <c:pt idx="987">
                  <c:v>1</c:v>
                </c:pt>
                <c:pt idx="988">
                  <c:v>1</c:v>
                </c:pt>
                <c:pt idx="989">
                  <c:v>1</c:v>
                </c:pt>
                <c:pt idx="990">
                  <c:v>1</c:v>
                </c:pt>
                <c:pt idx="991">
                  <c:v>0.75</c:v>
                </c:pt>
                <c:pt idx="992">
                  <c:v>1</c:v>
                </c:pt>
                <c:pt idx="993">
                  <c:v>1</c:v>
                </c:pt>
                <c:pt idx="994">
                  <c:v>1</c:v>
                </c:pt>
                <c:pt idx="995">
                  <c:v>1</c:v>
                </c:pt>
                <c:pt idx="996">
                  <c:v>1</c:v>
                </c:pt>
                <c:pt idx="997">
                  <c:v>1</c:v>
                </c:pt>
                <c:pt idx="998">
                  <c:v>1</c:v>
                </c:pt>
                <c:pt idx="999">
                  <c:v>1</c:v>
                </c:pt>
                <c:pt idx="1000">
                  <c:v>1</c:v>
                </c:pt>
                <c:pt idx="1001">
                  <c:v>1</c:v>
                </c:pt>
                <c:pt idx="1002">
                  <c:v>1</c:v>
                </c:pt>
                <c:pt idx="1003">
                  <c:v>1</c:v>
                </c:pt>
                <c:pt idx="1004">
                  <c:v>0.75</c:v>
                </c:pt>
                <c:pt idx="1005">
                  <c:v>1</c:v>
                </c:pt>
                <c:pt idx="1006">
                  <c:v>1</c:v>
                </c:pt>
                <c:pt idx="1007">
                  <c:v>1</c:v>
                </c:pt>
                <c:pt idx="1008">
                  <c:v>1</c:v>
                </c:pt>
                <c:pt idx="1009">
                  <c:v>0.5</c:v>
                </c:pt>
                <c:pt idx="1010">
                  <c:v>0.5</c:v>
                </c:pt>
                <c:pt idx="1011">
                  <c:v>1</c:v>
                </c:pt>
                <c:pt idx="1012">
                  <c:v>1</c:v>
                </c:pt>
                <c:pt idx="1013">
                  <c:v>1</c:v>
                </c:pt>
                <c:pt idx="1014">
                  <c:v>1</c:v>
                </c:pt>
                <c:pt idx="1015">
                  <c:v>1</c:v>
                </c:pt>
                <c:pt idx="1016">
                  <c:v>1</c:v>
                </c:pt>
                <c:pt idx="1017">
                  <c:v>1</c:v>
                </c:pt>
                <c:pt idx="1018">
                  <c:v>1</c:v>
                </c:pt>
                <c:pt idx="1019">
                  <c:v>0.5</c:v>
                </c:pt>
                <c:pt idx="1020">
                  <c:v>1</c:v>
                </c:pt>
                <c:pt idx="1021">
                  <c:v>1</c:v>
                </c:pt>
                <c:pt idx="1022">
                  <c:v>1</c:v>
                </c:pt>
                <c:pt idx="1023">
                  <c:v>1</c:v>
                </c:pt>
                <c:pt idx="1024">
                  <c:v>1</c:v>
                </c:pt>
                <c:pt idx="1025">
                  <c:v>1</c:v>
                </c:pt>
                <c:pt idx="1026">
                  <c:v>1</c:v>
                </c:pt>
                <c:pt idx="1027">
                  <c:v>1</c:v>
                </c:pt>
                <c:pt idx="1028">
                  <c:v>1</c:v>
                </c:pt>
                <c:pt idx="1029">
                  <c:v>1</c:v>
                </c:pt>
                <c:pt idx="1030">
                  <c:v>1</c:v>
                </c:pt>
                <c:pt idx="1031">
                  <c:v>1</c:v>
                </c:pt>
                <c:pt idx="1032">
                  <c:v>0.75</c:v>
                </c:pt>
                <c:pt idx="1033">
                  <c:v>1</c:v>
                </c:pt>
                <c:pt idx="1034">
                  <c:v>1</c:v>
                </c:pt>
                <c:pt idx="1035">
                  <c:v>1</c:v>
                </c:pt>
                <c:pt idx="1036">
                  <c:v>0.25</c:v>
                </c:pt>
                <c:pt idx="1037">
                  <c:v>1</c:v>
                </c:pt>
                <c:pt idx="1038">
                  <c:v>1</c:v>
                </c:pt>
                <c:pt idx="1039">
                  <c:v>0.25</c:v>
                </c:pt>
                <c:pt idx="1040">
                  <c:v>1</c:v>
                </c:pt>
                <c:pt idx="1041">
                  <c:v>1</c:v>
                </c:pt>
                <c:pt idx="1042">
                  <c:v>1</c:v>
                </c:pt>
                <c:pt idx="1043">
                  <c:v>1</c:v>
                </c:pt>
                <c:pt idx="1044">
                  <c:v>1</c:v>
                </c:pt>
                <c:pt idx="1045">
                  <c:v>1</c:v>
                </c:pt>
                <c:pt idx="1046">
                  <c:v>1</c:v>
                </c:pt>
                <c:pt idx="1047">
                  <c:v>1</c:v>
                </c:pt>
                <c:pt idx="1048">
                  <c:v>1</c:v>
                </c:pt>
                <c:pt idx="1049">
                  <c:v>1</c:v>
                </c:pt>
                <c:pt idx="1050">
                  <c:v>1</c:v>
                </c:pt>
                <c:pt idx="1051">
                  <c:v>1</c:v>
                </c:pt>
                <c:pt idx="1052">
                  <c:v>1</c:v>
                </c:pt>
                <c:pt idx="1053">
                  <c:v>1</c:v>
                </c:pt>
                <c:pt idx="1054">
                  <c:v>1</c:v>
                </c:pt>
                <c:pt idx="1055">
                  <c:v>1</c:v>
                </c:pt>
                <c:pt idx="1056">
                  <c:v>1</c:v>
                </c:pt>
                <c:pt idx="1057">
                  <c:v>1</c:v>
                </c:pt>
                <c:pt idx="1058">
                  <c:v>1</c:v>
                </c:pt>
                <c:pt idx="1059">
                  <c:v>1</c:v>
                </c:pt>
                <c:pt idx="1060">
                  <c:v>1</c:v>
                </c:pt>
                <c:pt idx="1061">
                  <c:v>1</c:v>
                </c:pt>
                <c:pt idx="1062">
                  <c:v>1</c:v>
                </c:pt>
                <c:pt idx="1063">
                  <c:v>1</c:v>
                </c:pt>
                <c:pt idx="1064">
                  <c:v>0.75</c:v>
                </c:pt>
                <c:pt idx="1065">
                  <c:v>1</c:v>
                </c:pt>
                <c:pt idx="1066">
                  <c:v>1</c:v>
                </c:pt>
                <c:pt idx="1067">
                  <c:v>1</c:v>
                </c:pt>
                <c:pt idx="1068">
                  <c:v>0.75</c:v>
                </c:pt>
                <c:pt idx="1069">
                  <c:v>1</c:v>
                </c:pt>
                <c:pt idx="1070">
                  <c:v>1</c:v>
                </c:pt>
                <c:pt idx="1071">
                  <c:v>1</c:v>
                </c:pt>
                <c:pt idx="1072">
                  <c:v>1</c:v>
                </c:pt>
                <c:pt idx="1073">
                  <c:v>1</c:v>
                </c:pt>
                <c:pt idx="1074">
                  <c:v>1</c:v>
                </c:pt>
                <c:pt idx="1075">
                  <c:v>1</c:v>
                </c:pt>
                <c:pt idx="1076">
                  <c:v>1</c:v>
                </c:pt>
                <c:pt idx="1077">
                  <c:v>1</c:v>
                </c:pt>
                <c:pt idx="1078">
                  <c:v>1</c:v>
                </c:pt>
                <c:pt idx="1079">
                  <c:v>1</c:v>
                </c:pt>
                <c:pt idx="1080">
                  <c:v>1</c:v>
                </c:pt>
                <c:pt idx="1081">
                  <c:v>1</c:v>
                </c:pt>
                <c:pt idx="1082">
                  <c:v>1</c:v>
                </c:pt>
                <c:pt idx="1083">
                  <c:v>1</c:v>
                </c:pt>
                <c:pt idx="1084">
                  <c:v>1</c:v>
                </c:pt>
                <c:pt idx="1085">
                  <c:v>1</c:v>
                </c:pt>
                <c:pt idx="1086">
                  <c:v>1</c:v>
                </c:pt>
                <c:pt idx="1087">
                  <c:v>1</c:v>
                </c:pt>
                <c:pt idx="1088">
                  <c:v>1</c:v>
                </c:pt>
                <c:pt idx="1089">
                  <c:v>1</c:v>
                </c:pt>
                <c:pt idx="1090">
                  <c:v>1</c:v>
                </c:pt>
                <c:pt idx="1091">
                  <c:v>1</c:v>
                </c:pt>
                <c:pt idx="1092">
                  <c:v>1</c:v>
                </c:pt>
                <c:pt idx="1093">
                  <c:v>0.75</c:v>
                </c:pt>
                <c:pt idx="1094">
                  <c:v>1</c:v>
                </c:pt>
                <c:pt idx="1095">
                  <c:v>1</c:v>
                </c:pt>
                <c:pt idx="1096">
                  <c:v>0.75</c:v>
                </c:pt>
                <c:pt idx="1097">
                  <c:v>1</c:v>
                </c:pt>
                <c:pt idx="1098">
                  <c:v>1</c:v>
                </c:pt>
                <c:pt idx="1099">
                  <c:v>1</c:v>
                </c:pt>
                <c:pt idx="1100">
                  <c:v>1</c:v>
                </c:pt>
                <c:pt idx="1101">
                  <c:v>1</c:v>
                </c:pt>
                <c:pt idx="1102">
                  <c:v>0.75</c:v>
                </c:pt>
                <c:pt idx="1103">
                  <c:v>1</c:v>
                </c:pt>
                <c:pt idx="1104">
                  <c:v>1</c:v>
                </c:pt>
                <c:pt idx="1105">
                  <c:v>0.25</c:v>
                </c:pt>
                <c:pt idx="1106">
                  <c:v>1</c:v>
                </c:pt>
                <c:pt idx="1107">
                  <c:v>1</c:v>
                </c:pt>
                <c:pt idx="1108">
                  <c:v>1</c:v>
                </c:pt>
                <c:pt idx="1109">
                  <c:v>1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1</c:v>
                </c:pt>
                <c:pt idx="1116">
                  <c:v>1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0.75</c:v>
                </c:pt>
                <c:pt idx="1121">
                  <c:v>1</c:v>
                </c:pt>
                <c:pt idx="1122">
                  <c:v>1</c:v>
                </c:pt>
                <c:pt idx="1123">
                  <c:v>1</c:v>
                </c:pt>
                <c:pt idx="1124">
                  <c:v>1</c:v>
                </c:pt>
                <c:pt idx="1125">
                  <c:v>1</c:v>
                </c:pt>
                <c:pt idx="1126">
                  <c:v>1</c:v>
                </c:pt>
                <c:pt idx="1127">
                  <c:v>1</c:v>
                </c:pt>
                <c:pt idx="1128">
                  <c:v>1</c:v>
                </c:pt>
                <c:pt idx="1129">
                  <c:v>1</c:v>
                </c:pt>
                <c:pt idx="1130">
                  <c:v>1</c:v>
                </c:pt>
                <c:pt idx="1131">
                  <c:v>0.75</c:v>
                </c:pt>
                <c:pt idx="1132">
                  <c:v>1</c:v>
                </c:pt>
                <c:pt idx="1133">
                  <c:v>1</c:v>
                </c:pt>
                <c:pt idx="1134">
                  <c:v>1</c:v>
                </c:pt>
                <c:pt idx="1135">
                  <c:v>1</c:v>
                </c:pt>
                <c:pt idx="1136">
                  <c:v>1</c:v>
                </c:pt>
                <c:pt idx="1137">
                  <c:v>1</c:v>
                </c:pt>
                <c:pt idx="1138">
                  <c:v>0.5</c:v>
                </c:pt>
                <c:pt idx="1139">
                  <c:v>1</c:v>
                </c:pt>
                <c:pt idx="1140">
                  <c:v>1</c:v>
                </c:pt>
                <c:pt idx="1141">
                  <c:v>1</c:v>
                </c:pt>
                <c:pt idx="1142">
                  <c:v>1</c:v>
                </c:pt>
                <c:pt idx="1143">
                  <c:v>1</c:v>
                </c:pt>
                <c:pt idx="1144">
                  <c:v>1</c:v>
                </c:pt>
                <c:pt idx="1145">
                  <c:v>1</c:v>
                </c:pt>
                <c:pt idx="1146">
                  <c:v>1</c:v>
                </c:pt>
                <c:pt idx="1147">
                  <c:v>1</c:v>
                </c:pt>
                <c:pt idx="1148">
                  <c:v>1</c:v>
                </c:pt>
                <c:pt idx="1149">
                  <c:v>1</c:v>
                </c:pt>
                <c:pt idx="1150">
                  <c:v>0.5</c:v>
                </c:pt>
                <c:pt idx="1151">
                  <c:v>1</c:v>
                </c:pt>
                <c:pt idx="1152">
                  <c:v>1</c:v>
                </c:pt>
                <c:pt idx="1153">
                  <c:v>0.5</c:v>
                </c:pt>
                <c:pt idx="1154">
                  <c:v>1</c:v>
                </c:pt>
                <c:pt idx="1155">
                  <c:v>1</c:v>
                </c:pt>
                <c:pt idx="1156">
                  <c:v>1</c:v>
                </c:pt>
                <c:pt idx="1157">
                  <c:v>1</c:v>
                </c:pt>
                <c:pt idx="1158">
                  <c:v>1</c:v>
                </c:pt>
                <c:pt idx="1159">
                  <c:v>0.75</c:v>
                </c:pt>
                <c:pt idx="1160">
                  <c:v>1</c:v>
                </c:pt>
                <c:pt idx="1161">
                  <c:v>1</c:v>
                </c:pt>
                <c:pt idx="1162">
                  <c:v>1</c:v>
                </c:pt>
                <c:pt idx="1163">
                  <c:v>1</c:v>
                </c:pt>
                <c:pt idx="1164">
                  <c:v>1</c:v>
                </c:pt>
                <c:pt idx="1165">
                  <c:v>1</c:v>
                </c:pt>
                <c:pt idx="1166">
                  <c:v>1</c:v>
                </c:pt>
                <c:pt idx="1167">
                  <c:v>1</c:v>
                </c:pt>
                <c:pt idx="1168">
                  <c:v>1</c:v>
                </c:pt>
                <c:pt idx="1169">
                  <c:v>1</c:v>
                </c:pt>
                <c:pt idx="1170">
                  <c:v>1</c:v>
                </c:pt>
                <c:pt idx="1171">
                  <c:v>1</c:v>
                </c:pt>
                <c:pt idx="1172">
                  <c:v>1</c:v>
                </c:pt>
                <c:pt idx="1173">
                  <c:v>1</c:v>
                </c:pt>
                <c:pt idx="1174">
                  <c:v>1</c:v>
                </c:pt>
                <c:pt idx="1175">
                  <c:v>1</c:v>
                </c:pt>
                <c:pt idx="1176">
                  <c:v>1</c:v>
                </c:pt>
                <c:pt idx="1177">
                  <c:v>1</c:v>
                </c:pt>
                <c:pt idx="1178">
                  <c:v>1</c:v>
                </c:pt>
                <c:pt idx="1179">
                  <c:v>1</c:v>
                </c:pt>
                <c:pt idx="1180">
                  <c:v>1</c:v>
                </c:pt>
                <c:pt idx="1181">
                  <c:v>1</c:v>
                </c:pt>
                <c:pt idx="1182">
                  <c:v>1</c:v>
                </c:pt>
                <c:pt idx="1183">
                  <c:v>1</c:v>
                </c:pt>
                <c:pt idx="1184">
                  <c:v>1</c:v>
                </c:pt>
                <c:pt idx="1185">
                  <c:v>0.5</c:v>
                </c:pt>
                <c:pt idx="1186">
                  <c:v>1</c:v>
                </c:pt>
                <c:pt idx="1187">
                  <c:v>1</c:v>
                </c:pt>
                <c:pt idx="1188">
                  <c:v>1</c:v>
                </c:pt>
                <c:pt idx="1189">
                  <c:v>1</c:v>
                </c:pt>
                <c:pt idx="1190">
                  <c:v>0.75</c:v>
                </c:pt>
                <c:pt idx="1191">
                  <c:v>1</c:v>
                </c:pt>
                <c:pt idx="1192">
                  <c:v>0.75</c:v>
                </c:pt>
                <c:pt idx="1193">
                  <c:v>1</c:v>
                </c:pt>
                <c:pt idx="1194">
                  <c:v>1</c:v>
                </c:pt>
                <c:pt idx="1195">
                  <c:v>1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1</c:v>
                </c:pt>
                <c:pt idx="1200">
                  <c:v>1</c:v>
                </c:pt>
                <c:pt idx="1201">
                  <c:v>1</c:v>
                </c:pt>
                <c:pt idx="1202">
                  <c:v>1</c:v>
                </c:pt>
                <c:pt idx="1203">
                  <c:v>1</c:v>
                </c:pt>
                <c:pt idx="1204">
                  <c:v>1</c:v>
                </c:pt>
                <c:pt idx="1205">
                  <c:v>1</c:v>
                </c:pt>
                <c:pt idx="1206">
                  <c:v>1</c:v>
                </c:pt>
                <c:pt idx="1207">
                  <c:v>1</c:v>
                </c:pt>
                <c:pt idx="1208">
                  <c:v>1</c:v>
                </c:pt>
                <c:pt idx="1209">
                  <c:v>0.75</c:v>
                </c:pt>
                <c:pt idx="1210">
                  <c:v>1</c:v>
                </c:pt>
                <c:pt idx="1211">
                  <c:v>0.5</c:v>
                </c:pt>
                <c:pt idx="1212">
                  <c:v>0.75</c:v>
                </c:pt>
                <c:pt idx="1213">
                  <c:v>1</c:v>
                </c:pt>
                <c:pt idx="1214">
                  <c:v>1</c:v>
                </c:pt>
                <c:pt idx="1215">
                  <c:v>1</c:v>
                </c:pt>
                <c:pt idx="1216">
                  <c:v>1</c:v>
                </c:pt>
                <c:pt idx="1217">
                  <c:v>1</c:v>
                </c:pt>
                <c:pt idx="1218">
                  <c:v>1</c:v>
                </c:pt>
                <c:pt idx="1219">
                  <c:v>1</c:v>
                </c:pt>
                <c:pt idx="1220">
                  <c:v>1</c:v>
                </c:pt>
                <c:pt idx="1221">
                  <c:v>1</c:v>
                </c:pt>
                <c:pt idx="1222">
                  <c:v>1</c:v>
                </c:pt>
                <c:pt idx="1223">
                  <c:v>1</c:v>
                </c:pt>
                <c:pt idx="1224">
                  <c:v>1</c:v>
                </c:pt>
                <c:pt idx="1225">
                  <c:v>0.75</c:v>
                </c:pt>
                <c:pt idx="1226">
                  <c:v>1</c:v>
                </c:pt>
                <c:pt idx="1227">
                  <c:v>1</c:v>
                </c:pt>
                <c:pt idx="1228">
                  <c:v>1</c:v>
                </c:pt>
                <c:pt idx="1229">
                  <c:v>1</c:v>
                </c:pt>
                <c:pt idx="1230">
                  <c:v>1</c:v>
                </c:pt>
                <c:pt idx="1231">
                  <c:v>1</c:v>
                </c:pt>
                <c:pt idx="1232">
                  <c:v>1</c:v>
                </c:pt>
                <c:pt idx="1233">
                  <c:v>1</c:v>
                </c:pt>
                <c:pt idx="1234">
                  <c:v>1</c:v>
                </c:pt>
                <c:pt idx="1235">
                  <c:v>1</c:v>
                </c:pt>
                <c:pt idx="1236">
                  <c:v>1</c:v>
                </c:pt>
                <c:pt idx="1237">
                  <c:v>1</c:v>
                </c:pt>
                <c:pt idx="1238">
                  <c:v>1</c:v>
                </c:pt>
                <c:pt idx="1239">
                  <c:v>1</c:v>
                </c:pt>
                <c:pt idx="1240">
                  <c:v>1</c:v>
                </c:pt>
                <c:pt idx="1241">
                  <c:v>1</c:v>
                </c:pt>
                <c:pt idx="1242">
                  <c:v>1</c:v>
                </c:pt>
                <c:pt idx="1243">
                  <c:v>1</c:v>
                </c:pt>
                <c:pt idx="1244">
                  <c:v>1</c:v>
                </c:pt>
                <c:pt idx="1245">
                  <c:v>1</c:v>
                </c:pt>
                <c:pt idx="1246">
                  <c:v>1</c:v>
                </c:pt>
                <c:pt idx="1247">
                  <c:v>1</c:v>
                </c:pt>
                <c:pt idx="1248">
                  <c:v>1</c:v>
                </c:pt>
                <c:pt idx="1249">
                  <c:v>1</c:v>
                </c:pt>
                <c:pt idx="1250">
                  <c:v>0.25</c:v>
                </c:pt>
                <c:pt idx="1251">
                  <c:v>1</c:v>
                </c:pt>
                <c:pt idx="1252">
                  <c:v>1</c:v>
                </c:pt>
                <c:pt idx="1253">
                  <c:v>1</c:v>
                </c:pt>
                <c:pt idx="1254">
                  <c:v>1</c:v>
                </c:pt>
                <c:pt idx="1255">
                  <c:v>1</c:v>
                </c:pt>
                <c:pt idx="1256">
                  <c:v>1</c:v>
                </c:pt>
                <c:pt idx="1257">
                  <c:v>1</c:v>
                </c:pt>
                <c:pt idx="1258">
                  <c:v>0.25</c:v>
                </c:pt>
                <c:pt idx="1259">
                  <c:v>1</c:v>
                </c:pt>
                <c:pt idx="1260">
                  <c:v>1</c:v>
                </c:pt>
                <c:pt idx="1261">
                  <c:v>1</c:v>
                </c:pt>
                <c:pt idx="1262">
                  <c:v>1</c:v>
                </c:pt>
                <c:pt idx="1263">
                  <c:v>1</c:v>
                </c:pt>
                <c:pt idx="1264">
                  <c:v>1</c:v>
                </c:pt>
                <c:pt idx="1265">
                  <c:v>1</c:v>
                </c:pt>
                <c:pt idx="1266">
                  <c:v>1</c:v>
                </c:pt>
                <c:pt idx="1267">
                  <c:v>1</c:v>
                </c:pt>
                <c:pt idx="1268">
                  <c:v>1</c:v>
                </c:pt>
                <c:pt idx="1269">
                  <c:v>1</c:v>
                </c:pt>
                <c:pt idx="1270">
                  <c:v>1</c:v>
                </c:pt>
                <c:pt idx="1271">
                  <c:v>0.75</c:v>
                </c:pt>
                <c:pt idx="1272">
                  <c:v>1</c:v>
                </c:pt>
                <c:pt idx="1273">
                  <c:v>0.75</c:v>
                </c:pt>
                <c:pt idx="1274">
                  <c:v>1</c:v>
                </c:pt>
                <c:pt idx="1275">
                  <c:v>1</c:v>
                </c:pt>
                <c:pt idx="1276">
                  <c:v>1</c:v>
                </c:pt>
                <c:pt idx="1277">
                  <c:v>1</c:v>
                </c:pt>
                <c:pt idx="1278">
                  <c:v>1</c:v>
                </c:pt>
                <c:pt idx="1279">
                  <c:v>1</c:v>
                </c:pt>
                <c:pt idx="1280">
                  <c:v>1</c:v>
                </c:pt>
                <c:pt idx="1281">
                  <c:v>1</c:v>
                </c:pt>
                <c:pt idx="1282">
                  <c:v>0.75</c:v>
                </c:pt>
                <c:pt idx="1283">
                  <c:v>1</c:v>
                </c:pt>
                <c:pt idx="1284">
                  <c:v>1</c:v>
                </c:pt>
                <c:pt idx="1285">
                  <c:v>1</c:v>
                </c:pt>
                <c:pt idx="1286">
                  <c:v>1</c:v>
                </c:pt>
                <c:pt idx="1287">
                  <c:v>1</c:v>
                </c:pt>
                <c:pt idx="1288">
                  <c:v>1</c:v>
                </c:pt>
                <c:pt idx="1289">
                  <c:v>1</c:v>
                </c:pt>
                <c:pt idx="1290">
                  <c:v>1</c:v>
                </c:pt>
                <c:pt idx="1291">
                  <c:v>1</c:v>
                </c:pt>
                <c:pt idx="1292">
                  <c:v>1</c:v>
                </c:pt>
                <c:pt idx="1293">
                  <c:v>1</c:v>
                </c:pt>
                <c:pt idx="1294">
                  <c:v>1</c:v>
                </c:pt>
                <c:pt idx="1295">
                  <c:v>1</c:v>
                </c:pt>
                <c:pt idx="1296">
                  <c:v>1</c:v>
                </c:pt>
                <c:pt idx="1297">
                  <c:v>1</c:v>
                </c:pt>
                <c:pt idx="1298">
                  <c:v>1</c:v>
                </c:pt>
                <c:pt idx="1299">
                  <c:v>1</c:v>
                </c:pt>
                <c:pt idx="1300">
                  <c:v>1</c:v>
                </c:pt>
                <c:pt idx="1301">
                  <c:v>1</c:v>
                </c:pt>
                <c:pt idx="1302">
                  <c:v>1</c:v>
                </c:pt>
                <c:pt idx="1303">
                  <c:v>1</c:v>
                </c:pt>
                <c:pt idx="1304">
                  <c:v>1</c:v>
                </c:pt>
                <c:pt idx="1305">
                  <c:v>0.75</c:v>
                </c:pt>
                <c:pt idx="1306">
                  <c:v>1</c:v>
                </c:pt>
                <c:pt idx="1307">
                  <c:v>1</c:v>
                </c:pt>
                <c:pt idx="1308">
                  <c:v>1</c:v>
                </c:pt>
                <c:pt idx="1309">
                  <c:v>1</c:v>
                </c:pt>
                <c:pt idx="1310">
                  <c:v>1</c:v>
                </c:pt>
                <c:pt idx="1311">
                  <c:v>1</c:v>
                </c:pt>
                <c:pt idx="1312">
                  <c:v>1</c:v>
                </c:pt>
                <c:pt idx="1313">
                  <c:v>1</c:v>
                </c:pt>
                <c:pt idx="1314">
                  <c:v>0.75</c:v>
                </c:pt>
                <c:pt idx="1315">
                  <c:v>1</c:v>
                </c:pt>
                <c:pt idx="1316">
                  <c:v>1</c:v>
                </c:pt>
                <c:pt idx="1317">
                  <c:v>1</c:v>
                </c:pt>
                <c:pt idx="1318">
                  <c:v>1</c:v>
                </c:pt>
                <c:pt idx="1319">
                  <c:v>1</c:v>
                </c:pt>
                <c:pt idx="1320">
                  <c:v>1</c:v>
                </c:pt>
                <c:pt idx="1321">
                  <c:v>1</c:v>
                </c:pt>
                <c:pt idx="1322">
                  <c:v>1</c:v>
                </c:pt>
                <c:pt idx="1323">
                  <c:v>1</c:v>
                </c:pt>
                <c:pt idx="1324">
                  <c:v>1</c:v>
                </c:pt>
                <c:pt idx="1325">
                  <c:v>1</c:v>
                </c:pt>
                <c:pt idx="1326">
                  <c:v>1</c:v>
                </c:pt>
                <c:pt idx="1327">
                  <c:v>1</c:v>
                </c:pt>
                <c:pt idx="1328">
                  <c:v>1</c:v>
                </c:pt>
                <c:pt idx="1329">
                  <c:v>1</c:v>
                </c:pt>
                <c:pt idx="1330">
                  <c:v>1</c:v>
                </c:pt>
                <c:pt idx="1331">
                  <c:v>1</c:v>
                </c:pt>
                <c:pt idx="1332">
                  <c:v>1</c:v>
                </c:pt>
                <c:pt idx="1333">
                  <c:v>1</c:v>
                </c:pt>
                <c:pt idx="1334">
                  <c:v>1</c:v>
                </c:pt>
                <c:pt idx="1335">
                  <c:v>0.75</c:v>
                </c:pt>
                <c:pt idx="1336">
                  <c:v>1</c:v>
                </c:pt>
                <c:pt idx="1337">
                  <c:v>1</c:v>
                </c:pt>
                <c:pt idx="1338">
                  <c:v>1</c:v>
                </c:pt>
                <c:pt idx="1339">
                  <c:v>1</c:v>
                </c:pt>
                <c:pt idx="1340">
                  <c:v>1</c:v>
                </c:pt>
                <c:pt idx="1341">
                  <c:v>1</c:v>
                </c:pt>
                <c:pt idx="1342">
                  <c:v>1</c:v>
                </c:pt>
                <c:pt idx="1343">
                  <c:v>1</c:v>
                </c:pt>
                <c:pt idx="1344">
                  <c:v>1</c:v>
                </c:pt>
                <c:pt idx="1345">
                  <c:v>1</c:v>
                </c:pt>
                <c:pt idx="1346">
                  <c:v>0.5</c:v>
                </c:pt>
                <c:pt idx="1347">
                  <c:v>1</c:v>
                </c:pt>
                <c:pt idx="1348">
                  <c:v>1</c:v>
                </c:pt>
                <c:pt idx="1349">
                  <c:v>1</c:v>
                </c:pt>
                <c:pt idx="1350">
                  <c:v>1</c:v>
                </c:pt>
                <c:pt idx="1351">
                  <c:v>1</c:v>
                </c:pt>
                <c:pt idx="1352">
                  <c:v>1</c:v>
                </c:pt>
                <c:pt idx="1353">
                  <c:v>1</c:v>
                </c:pt>
                <c:pt idx="1354">
                  <c:v>1</c:v>
                </c:pt>
                <c:pt idx="1355">
                  <c:v>1</c:v>
                </c:pt>
                <c:pt idx="1356">
                  <c:v>1</c:v>
                </c:pt>
                <c:pt idx="1357">
                  <c:v>1</c:v>
                </c:pt>
                <c:pt idx="1358">
                  <c:v>1</c:v>
                </c:pt>
                <c:pt idx="1359">
                  <c:v>1</c:v>
                </c:pt>
                <c:pt idx="1360">
                  <c:v>1</c:v>
                </c:pt>
                <c:pt idx="1361">
                  <c:v>1</c:v>
                </c:pt>
                <c:pt idx="1362">
                  <c:v>1</c:v>
                </c:pt>
                <c:pt idx="1363">
                  <c:v>1</c:v>
                </c:pt>
                <c:pt idx="1364">
                  <c:v>1</c:v>
                </c:pt>
                <c:pt idx="1365">
                  <c:v>1</c:v>
                </c:pt>
                <c:pt idx="1366">
                  <c:v>1</c:v>
                </c:pt>
                <c:pt idx="1367">
                  <c:v>1</c:v>
                </c:pt>
                <c:pt idx="1368">
                  <c:v>1</c:v>
                </c:pt>
                <c:pt idx="1369">
                  <c:v>1</c:v>
                </c:pt>
                <c:pt idx="1370">
                  <c:v>1</c:v>
                </c:pt>
                <c:pt idx="1371">
                  <c:v>1</c:v>
                </c:pt>
                <c:pt idx="1372">
                  <c:v>1</c:v>
                </c:pt>
                <c:pt idx="1373">
                  <c:v>1</c:v>
                </c:pt>
                <c:pt idx="1374">
                  <c:v>1</c:v>
                </c:pt>
                <c:pt idx="1375">
                  <c:v>1</c:v>
                </c:pt>
                <c:pt idx="1376">
                  <c:v>1</c:v>
                </c:pt>
                <c:pt idx="1377">
                  <c:v>1</c:v>
                </c:pt>
                <c:pt idx="1378">
                  <c:v>1</c:v>
                </c:pt>
                <c:pt idx="1379">
                  <c:v>1</c:v>
                </c:pt>
                <c:pt idx="1380">
                  <c:v>1</c:v>
                </c:pt>
                <c:pt idx="1381">
                  <c:v>1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1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1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1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1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1</c:v>
                </c:pt>
                <c:pt idx="1415">
                  <c:v>1</c:v>
                </c:pt>
                <c:pt idx="1416">
                  <c:v>1</c:v>
                </c:pt>
                <c:pt idx="1417">
                  <c:v>1</c:v>
                </c:pt>
                <c:pt idx="1418">
                  <c:v>1</c:v>
                </c:pt>
                <c:pt idx="1419">
                  <c:v>1</c:v>
                </c:pt>
                <c:pt idx="1420">
                  <c:v>1</c:v>
                </c:pt>
                <c:pt idx="1421">
                  <c:v>1</c:v>
                </c:pt>
                <c:pt idx="1422">
                  <c:v>1</c:v>
                </c:pt>
                <c:pt idx="1423">
                  <c:v>1</c:v>
                </c:pt>
                <c:pt idx="1424">
                  <c:v>1</c:v>
                </c:pt>
                <c:pt idx="1425">
                  <c:v>1</c:v>
                </c:pt>
                <c:pt idx="1426">
                  <c:v>1</c:v>
                </c:pt>
                <c:pt idx="1427">
                  <c:v>1</c:v>
                </c:pt>
                <c:pt idx="1428">
                  <c:v>1</c:v>
                </c:pt>
                <c:pt idx="1429">
                  <c:v>1</c:v>
                </c:pt>
                <c:pt idx="1430">
                  <c:v>1</c:v>
                </c:pt>
                <c:pt idx="1431">
                  <c:v>1</c:v>
                </c:pt>
                <c:pt idx="1432">
                  <c:v>1</c:v>
                </c:pt>
                <c:pt idx="1433">
                  <c:v>1</c:v>
                </c:pt>
                <c:pt idx="1434">
                  <c:v>1</c:v>
                </c:pt>
                <c:pt idx="1435">
                  <c:v>1</c:v>
                </c:pt>
                <c:pt idx="1436">
                  <c:v>1</c:v>
                </c:pt>
                <c:pt idx="1437">
                  <c:v>1</c:v>
                </c:pt>
                <c:pt idx="1438">
                  <c:v>1</c:v>
                </c:pt>
                <c:pt idx="1439">
                  <c:v>1</c:v>
                </c:pt>
                <c:pt idx="1440">
                  <c:v>1</c:v>
                </c:pt>
                <c:pt idx="1441">
                  <c:v>1</c:v>
                </c:pt>
                <c:pt idx="1442">
                  <c:v>1</c:v>
                </c:pt>
                <c:pt idx="1443">
                  <c:v>1</c:v>
                </c:pt>
                <c:pt idx="1444">
                  <c:v>0.25</c:v>
                </c:pt>
                <c:pt idx="1445">
                  <c:v>1</c:v>
                </c:pt>
                <c:pt idx="1446">
                  <c:v>0.75</c:v>
                </c:pt>
                <c:pt idx="1447">
                  <c:v>1</c:v>
                </c:pt>
                <c:pt idx="1448">
                  <c:v>0.25</c:v>
                </c:pt>
                <c:pt idx="1449">
                  <c:v>1</c:v>
                </c:pt>
                <c:pt idx="1450">
                  <c:v>1</c:v>
                </c:pt>
                <c:pt idx="1451">
                  <c:v>1</c:v>
                </c:pt>
                <c:pt idx="1452">
                  <c:v>1</c:v>
                </c:pt>
                <c:pt idx="1453">
                  <c:v>0.5</c:v>
                </c:pt>
                <c:pt idx="1454">
                  <c:v>1</c:v>
                </c:pt>
                <c:pt idx="1455">
                  <c:v>1</c:v>
                </c:pt>
                <c:pt idx="1456">
                  <c:v>1</c:v>
                </c:pt>
                <c:pt idx="1457">
                  <c:v>1</c:v>
                </c:pt>
                <c:pt idx="1458">
                  <c:v>1</c:v>
                </c:pt>
                <c:pt idx="1459">
                  <c:v>1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0.75</c:v>
                </c:pt>
                <c:pt idx="1464">
                  <c:v>1</c:v>
                </c:pt>
                <c:pt idx="1465">
                  <c:v>1</c:v>
                </c:pt>
                <c:pt idx="1466">
                  <c:v>1</c:v>
                </c:pt>
                <c:pt idx="1467">
                  <c:v>1</c:v>
                </c:pt>
                <c:pt idx="1468">
                  <c:v>0.75</c:v>
                </c:pt>
                <c:pt idx="1469">
                  <c:v>1</c:v>
                </c:pt>
                <c:pt idx="1470">
                  <c:v>1</c:v>
                </c:pt>
                <c:pt idx="1471">
                  <c:v>1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1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1</c:v>
                </c:pt>
                <c:pt idx="1496">
                  <c:v>0.75</c:v>
                </c:pt>
                <c:pt idx="1497">
                  <c:v>1</c:v>
                </c:pt>
                <c:pt idx="1498">
                  <c:v>1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0.75</c:v>
                </c:pt>
                <c:pt idx="1505">
                  <c:v>1</c:v>
                </c:pt>
                <c:pt idx="1506">
                  <c:v>1</c:v>
                </c:pt>
                <c:pt idx="1507">
                  <c:v>0.5</c:v>
                </c:pt>
                <c:pt idx="1508">
                  <c:v>1</c:v>
                </c:pt>
                <c:pt idx="1509">
                  <c:v>1</c:v>
                </c:pt>
                <c:pt idx="1510">
                  <c:v>1</c:v>
                </c:pt>
                <c:pt idx="1511">
                  <c:v>1</c:v>
                </c:pt>
                <c:pt idx="1512">
                  <c:v>1</c:v>
                </c:pt>
                <c:pt idx="1513">
                  <c:v>1</c:v>
                </c:pt>
                <c:pt idx="1514">
                  <c:v>1</c:v>
                </c:pt>
                <c:pt idx="1515">
                  <c:v>1</c:v>
                </c:pt>
                <c:pt idx="1516">
                  <c:v>0.25</c:v>
                </c:pt>
                <c:pt idx="1517">
                  <c:v>1</c:v>
                </c:pt>
                <c:pt idx="1518">
                  <c:v>1</c:v>
                </c:pt>
                <c:pt idx="1519">
                  <c:v>1</c:v>
                </c:pt>
                <c:pt idx="1520">
                  <c:v>1</c:v>
                </c:pt>
                <c:pt idx="1521">
                  <c:v>0.75</c:v>
                </c:pt>
                <c:pt idx="1522">
                  <c:v>1</c:v>
                </c:pt>
                <c:pt idx="1523">
                  <c:v>1</c:v>
                </c:pt>
                <c:pt idx="1524">
                  <c:v>1</c:v>
                </c:pt>
                <c:pt idx="1525">
                  <c:v>1</c:v>
                </c:pt>
                <c:pt idx="1526">
                  <c:v>1</c:v>
                </c:pt>
                <c:pt idx="1527">
                  <c:v>1</c:v>
                </c:pt>
                <c:pt idx="1528">
                  <c:v>1</c:v>
                </c:pt>
                <c:pt idx="1529">
                  <c:v>1</c:v>
                </c:pt>
                <c:pt idx="1530">
                  <c:v>1</c:v>
                </c:pt>
                <c:pt idx="1531">
                  <c:v>1</c:v>
                </c:pt>
                <c:pt idx="1532">
                  <c:v>1</c:v>
                </c:pt>
                <c:pt idx="1533">
                  <c:v>1</c:v>
                </c:pt>
                <c:pt idx="1534">
                  <c:v>1</c:v>
                </c:pt>
                <c:pt idx="1535">
                  <c:v>1</c:v>
                </c:pt>
                <c:pt idx="1536">
                  <c:v>1</c:v>
                </c:pt>
                <c:pt idx="1537">
                  <c:v>1</c:v>
                </c:pt>
                <c:pt idx="1538">
                  <c:v>1</c:v>
                </c:pt>
                <c:pt idx="1539">
                  <c:v>1</c:v>
                </c:pt>
                <c:pt idx="1540">
                  <c:v>1</c:v>
                </c:pt>
                <c:pt idx="1541">
                  <c:v>1</c:v>
                </c:pt>
                <c:pt idx="1542">
                  <c:v>1</c:v>
                </c:pt>
                <c:pt idx="1543">
                  <c:v>1</c:v>
                </c:pt>
                <c:pt idx="1544">
                  <c:v>0.75</c:v>
                </c:pt>
                <c:pt idx="1545">
                  <c:v>1</c:v>
                </c:pt>
                <c:pt idx="1546">
                  <c:v>1</c:v>
                </c:pt>
                <c:pt idx="1547">
                  <c:v>1</c:v>
                </c:pt>
                <c:pt idx="1548">
                  <c:v>1</c:v>
                </c:pt>
                <c:pt idx="1549">
                  <c:v>0.75</c:v>
                </c:pt>
                <c:pt idx="1550">
                  <c:v>1</c:v>
                </c:pt>
                <c:pt idx="1551">
                  <c:v>1</c:v>
                </c:pt>
                <c:pt idx="1552">
                  <c:v>1</c:v>
                </c:pt>
                <c:pt idx="1553">
                  <c:v>1</c:v>
                </c:pt>
                <c:pt idx="1554">
                  <c:v>1</c:v>
                </c:pt>
                <c:pt idx="1555">
                  <c:v>0.75</c:v>
                </c:pt>
                <c:pt idx="1556">
                  <c:v>1</c:v>
                </c:pt>
                <c:pt idx="1557">
                  <c:v>1</c:v>
                </c:pt>
                <c:pt idx="1558">
                  <c:v>0.75</c:v>
                </c:pt>
                <c:pt idx="1559">
                  <c:v>1</c:v>
                </c:pt>
                <c:pt idx="1560">
                  <c:v>1</c:v>
                </c:pt>
                <c:pt idx="1561">
                  <c:v>1</c:v>
                </c:pt>
                <c:pt idx="1562">
                  <c:v>0.75</c:v>
                </c:pt>
                <c:pt idx="1563">
                  <c:v>1</c:v>
                </c:pt>
                <c:pt idx="1564">
                  <c:v>1</c:v>
                </c:pt>
                <c:pt idx="1565">
                  <c:v>1</c:v>
                </c:pt>
                <c:pt idx="1566">
                  <c:v>1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0.5</c:v>
                </c:pt>
                <c:pt idx="1577">
                  <c:v>1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0.75</c:v>
                </c:pt>
                <c:pt idx="1583">
                  <c:v>0.25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0.75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0.75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1</c:v>
                </c:pt>
                <c:pt idx="1599">
                  <c:v>0.75</c:v>
                </c:pt>
                <c:pt idx="1600">
                  <c:v>1</c:v>
                </c:pt>
                <c:pt idx="1601">
                  <c:v>1</c:v>
                </c:pt>
                <c:pt idx="1602">
                  <c:v>1</c:v>
                </c:pt>
                <c:pt idx="1603">
                  <c:v>1</c:v>
                </c:pt>
                <c:pt idx="1604">
                  <c:v>1</c:v>
                </c:pt>
                <c:pt idx="1605">
                  <c:v>0.75</c:v>
                </c:pt>
                <c:pt idx="1606">
                  <c:v>1</c:v>
                </c:pt>
                <c:pt idx="1607">
                  <c:v>1</c:v>
                </c:pt>
                <c:pt idx="1608">
                  <c:v>0.75</c:v>
                </c:pt>
                <c:pt idx="1609">
                  <c:v>1</c:v>
                </c:pt>
                <c:pt idx="1610">
                  <c:v>0.5</c:v>
                </c:pt>
                <c:pt idx="1611">
                  <c:v>1</c:v>
                </c:pt>
                <c:pt idx="1612">
                  <c:v>1</c:v>
                </c:pt>
                <c:pt idx="1613">
                  <c:v>0.75</c:v>
                </c:pt>
                <c:pt idx="1614">
                  <c:v>1</c:v>
                </c:pt>
                <c:pt idx="1615">
                  <c:v>1</c:v>
                </c:pt>
                <c:pt idx="1616">
                  <c:v>1</c:v>
                </c:pt>
                <c:pt idx="1617">
                  <c:v>1</c:v>
                </c:pt>
                <c:pt idx="1618">
                  <c:v>1</c:v>
                </c:pt>
                <c:pt idx="1619">
                  <c:v>1</c:v>
                </c:pt>
                <c:pt idx="1620">
                  <c:v>1</c:v>
                </c:pt>
                <c:pt idx="1621">
                  <c:v>1</c:v>
                </c:pt>
                <c:pt idx="1622">
                  <c:v>1</c:v>
                </c:pt>
                <c:pt idx="1623">
                  <c:v>0.5</c:v>
                </c:pt>
                <c:pt idx="1624">
                  <c:v>0.75</c:v>
                </c:pt>
                <c:pt idx="1625">
                  <c:v>1</c:v>
                </c:pt>
                <c:pt idx="1626">
                  <c:v>1</c:v>
                </c:pt>
                <c:pt idx="1627">
                  <c:v>1</c:v>
                </c:pt>
                <c:pt idx="1628">
                  <c:v>1</c:v>
                </c:pt>
                <c:pt idx="1629">
                  <c:v>1</c:v>
                </c:pt>
                <c:pt idx="1630">
                  <c:v>1</c:v>
                </c:pt>
                <c:pt idx="1631">
                  <c:v>1</c:v>
                </c:pt>
                <c:pt idx="1632">
                  <c:v>1</c:v>
                </c:pt>
                <c:pt idx="1633">
                  <c:v>1</c:v>
                </c:pt>
                <c:pt idx="1634">
                  <c:v>1</c:v>
                </c:pt>
                <c:pt idx="1635">
                  <c:v>1</c:v>
                </c:pt>
                <c:pt idx="1636">
                  <c:v>1</c:v>
                </c:pt>
                <c:pt idx="1637">
                  <c:v>1</c:v>
                </c:pt>
                <c:pt idx="1638">
                  <c:v>1</c:v>
                </c:pt>
                <c:pt idx="1639">
                  <c:v>1</c:v>
                </c:pt>
                <c:pt idx="1640">
                  <c:v>1</c:v>
                </c:pt>
                <c:pt idx="1641">
                  <c:v>1</c:v>
                </c:pt>
                <c:pt idx="1642">
                  <c:v>1</c:v>
                </c:pt>
                <c:pt idx="1643">
                  <c:v>1</c:v>
                </c:pt>
                <c:pt idx="1644">
                  <c:v>1</c:v>
                </c:pt>
                <c:pt idx="1645">
                  <c:v>1</c:v>
                </c:pt>
                <c:pt idx="1646">
                  <c:v>1</c:v>
                </c:pt>
                <c:pt idx="1647">
                  <c:v>1</c:v>
                </c:pt>
                <c:pt idx="1648">
                  <c:v>1</c:v>
                </c:pt>
                <c:pt idx="1649">
                  <c:v>1</c:v>
                </c:pt>
                <c:pt idx="1650">
                  <c:v>1</c:v>
                </c:pt>
                <c:pt idx="1651">
                  <c:v>1</c:v>
                </c:pt>
                <c:pt idx="1652">
                  <c:v>1</c:v>
                </c:pt>
                <c:pt idx="1653">
                  <c:v>1</c:v>
                </c:pt>
                <c:pt idx="1654">
                  <c:v>1</c:v>
                </c:pt>
                <c:pt idx="1655">
                  <c:v>1</c:v>
                </c:pt>
                <c:pt idx="1656">
                  <c:v>0.75</c:v>
                </c:pt>
                <c:pt idx="1657">
                  <c:v>1</c:v>
                </c:pt>
                <c:pt idx="1658">
                  <c:v>1</c:v>
                </c:pt>
                <c:pt idx="1659">
                  <c:v>0.75</c:v>
                </c:pt>
                <c:pt idx="1660">
                  <c:v>1</c:v>
                </c:pt>
                <c:pt idx="1661">
                  <c:v>1</c:v>
                </c:pt>
                <c:pt idx="1662">
                  <c:v>1</c:v>
                </c:pt>
                <c:pt idx="1663">
                  <c:v>1</c:v>
                </c:pt>
                <c:pt idx="1664">
                  <c:v>1</c:v>
                </c:pt>
                <c:pt idx="1665">
                  <c:v>1</c:v>
                </c:pt>
                <c:pt idx="1666">
                  <c:v>1</c:v>
                </c:pt>
                <c:pt idx="1667">
                  <c:v>1</c:v>
                </c:pt>
                <c:pt idx="1668">
                  <c:v>1</c:v>
                </c:pt>
                <c:pt idx="1669">
                  <c:v>1</c:v>
                </c:pt>
                <c:pt idx="1670">
                  <c:v>1</c:v>
                </c:pt>
                <c:pt idx="1671">
                  <c:v>1</c:v>
                </c:pt>
                <c:pt idx="1672">
                  <c:v>1</c:v>
                </c:pt>
                <c:pt idx="1673">
                  <c:v>1</c:v>
                </c:pt>
                <c:pt idx="1674">
                  <c:v>1</c:v>
                </c:pt>
                <c:pt idx="1675">
                  <c:v>1</c:v>
                </c:pt>
                <c:pt idx="1676">
                  <c:v>1</c:v>
                </c:pt>
                <c:pt idx="1677">
                  <c:v>1</c:v>
                </c:pt>
                <c:pt idx="1678">
                  <c:v>1</c:v>
                </c:pt>
                <c:pt idx="1679">
                  <c:v>1</c:v>
                </c:pt>
                <c:pt idx="1680">
                  <c:v>1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</c:v>
                </c:pt>
                <c:pt idx="1685">
                  <c:v>1</c:v>
                </c:pt>
                <c:pt idx="1686">
                  <c:v>1</c:v>
                </c:pt>
                <c:pt idx="1687">
                  <c:v>1</c:v>
                </c:pt>
                <c:pt idx="1688">
                  <c:v>1</c:v>
                </c:pt>
                <c:pt idx="1689">
                  <c:v>1</c:v>
                </c:pt>
                <c:pt idx="1690">
                  <c:v>0.75</c:v>
                </c:pt>
                <c:pt idx="1691">
                  <c:v>1</c:v>
                </c:pt>
                <c:pt idx="1692">
                  <c:v>0.75</c:v>
                </c:pt>
                <c:pt idx="1693">
                  <c:v>1</c:v>
                </c:pt>
                <c:pt idx="1694">
                  <c:v>1</c:v>
                </c:pt>
                <c:pt idx="1695">
                  <c:v>1</c:v>
                </c:pt>
                <c:pt idx="1696">
                  <c:v>1</c:v>
                </c:pt>
                <c:pt idx="1697">
                  <c:v>1</c:v>
                </c:pt>
                <c:pt idx="1698">
                  <c:v>1</c:v>
                </c:pt>
                <c:pt idx="1699">
                  <c:v>1</c:v>
                </c:pt>
                <c:pt idx="1700">
                  <c:v>1</c:v>
                </c:pt>
                <c:pt idx="1701">
                  <c:v>1</c:v>
                </c:pt>
                <c:pt idx="1702">
                  <c:v>1</c:v>
                </c:pt>
                <c:pt idx="1703">
                  <c:v>0.25</c:v>
                </c:pt>
                <c:pt idx="1704">
                  <c:v>1</c:v>
                </c:pt>
                <c:pt idx="1705">
                  <c:v>1</c:v>
                </c:pt>
                <c:pt idx="1706">
                  <c:v>1</c:v>
                </c:pt>
                <c:pt idx="1707">
                  <c:v>1</c:v>
                </c:pt>
                <c:pt idx="1708">
                  <c:v>1</c:v>
                </c:pt>
                <c:pt idx="1709">
                  <c:v>1</c:v>
                </c:pt>
                <c:pt idx="1710">
                  <c:v>1</c:v>
                </c:pt>
                <c:pt idx="1711">
                  <c:v>1</c:v>
                </c:pt>
                <c:pt idx="1712">
                  <c:v>1</c:v>
                </c:pt>
                <c:pt idx="1713">
                  <c:v>1</c:v>
                </c:pt>
                <c:pt idx="1714">
                  <c:v>1</c:v>
                </c:pt>
                <c:pt idx="1715">
                  <c:v>1</c:v>
                </c:pt>
                <c:pt idx="1716">
                  <c:v>1</c:v>
                </c:pt>
                <c:pt idx="1717">
                  <c:v>1</c:v>
                </c:pt>
                <c:pt idx="1718">
                  <c:v>1</c:v>
                </c:pt>
                <c:pt idx="1719">
                  <c:v>1</c:v>
                </c:pt>
                <c:pt idx="1720">
                  <c:v>1</c:v>
                </c:pt>
                <c:pt idx="1721">
                  <c:v>0.75</c:v>
                </c:pt>
                <c:pt idx="1722">
                  <c:v>1</c:v>
                </c:pt>
                <c:pt idx="1723">
                  <c:v>1</c:v>
                </c:pt>
                <c:pt idx="1724">
                  <c:v>1</c:v>
                </c:pt>
                <c:pt idx="1725">
                  <c:v>1</c:v>
                </c:pt>
                <c:pt idx="1726">
                  <c:v>1</c:v>
                </c:pt>
                <c:pt idx="1727">
                  <c:v>1</c:v>
                </c:pt>
                <c:pt idx="1728">
                  <c:v>1</c:v>
                </c:pt>
                <c:pt idx="1729">
                  <c:v>0.5</c:v>
                </c:pt>
                <c:pt idx="1730">
                  <c:v>1</c:v>
                </c:pt>
                <c:pt idx="1731">
                  <c:v>1</c:v>
                </c:pt>
                <c:pt idx="1732">
                  <c:v>0.75</c:v>
                </c:pt>
                <c:pt idx="1733">
                  <c:v>1</c:v>
                </c:pt>
                <c:pt idx="1734">
                  <c:v>1</c:v>
                </c:pt>
                <c:pt idx="1735">
                  <c:v>1</c:v>
                </c:pt>
                <c:pt idx="1736">
                  <c:v>1</c:v>
                </c:pt>
                <c:pt idx="1737">
                  <c:v>1</c:v>
                </c:pt>
                <c:pt idx="1738">
                  <c:v>1</c:v>
                </c:pt>
                <c:pt idx="1739">
                  <c:v>1</c:v>
                </c:pt>
                <c:pt idx="1740">
                  <c:v>1</c:v>
                </c:pt>
                <c:pt idx="1741">
                  <c:v>1</c:v>
                </c:pt>
                <c:pt idx="1742">
                  <c:v>1</c:v>
                </c:pt>
                <c:pt idx="1743">
                  <c:v>1</c:v>
                </c:pt>
                <c:pt idx="1744">
                  <c:v>1</c:v>
                </c:pt>
                <c:pt idx="1745">
                  <c:v>1</c:v>
                </c:pt>
                <c:pt idx="1746">
                  <c:v>1</c:v>
                </c:pt>
                <c:pt idx="1747">
                  <c:v>1</c:v>
                </c:pt>
                <c:pt idx="1748">
                  <c:v>1</c:v>
                </c:pt>
                <c:pt idx="1749">
                  <c:v>1</c:v>
                </c:pt>
                <c:pt idx="1750">
                  <c:v>1</c:v>
                </c:pt>
                <c:pt idx="1751">
                  <c:v>1</c:v>
                </c:pt>
                <c:pt idx="1752">
                  <c:v>0.75</c:v>
                </c:pt>
                <c:pt idx="1753">
                  <c:v>1</c:v>
                </c:pt>
                <c:pt idx="1754">
                  <c:v>1</c:v>
                </c:pt>
                <c:pt idx="1755">
                  <c:v>1</c:v>
                </c:pt>
                <c:pt idx="1756">
                  <c:v>0.75</c:v>
                </c:pt>
                <c:pt idx="1757">
                  <c:v>1</c:v>
                </c:pt>
                <c:pt idx="1758">
                  <c:v>1</c:v>
                </c:pt>
                <c:pt idx="1759">
                  <c:v>1</c:v>
                </c:pt>
                <c:pt idx="1760">
                  <c:v>1</c:v>
                </c:pt>
                <c:pt idx="1761">
                  <c:v>1</c:v>
                </c:pt>
                <c:pt idx="1762">
                  <c:v>1</c:v>
                </c:pt>
                <c:pt idx="1763">
                  <c:v>1</c:v>
                </c:pt>
                <c:pt idx="1764">
                  <c:v>1</c:v>
                </c:pt>
                <c:pt idx="1765">
                  <c:v>1</c:v>
                </c:pt>
                <c:pt idx="1766">
                  <c:v>1</c:v>
                </c:pt>
                <c:pt idx="1767">
                  <c:v>1</c:v>
                </c:pt>
                <c:pt idx="1768">
                  <c:v>1</c:v>
                </c:pt>
                <c:pt idx="1769">
                  <c:v>1</c:v>
                </c:pt>
                <c:pt idx="1770">
                  <c:v>1</c:v>
                </c:pt>
                <c:pt idx="1771">
                  <c:v>1</c:v>
                </c:pt>
                <c:pt idx="1772">
                  <c:v>1</c:v>
                </c:pt>
                <c:pt idx="1773">
                  <c:v>1</c:v>
                </c:pt>
                <c:pt idx="1774">
                  <c:v>1</c:v>
                </c:pt>
                <c:pt idx="1775">
                  <c:v>1</c:v>
                </c:pt>
                <c:pt idx="1776">
                  <c:v>0.75</c:v>
                </c:pt>
                <c:pt idx="1777">
                  <c:v>1</c:v>
                </c:pt>
                <c:pt idx="1778">
                  <c:v>1</c:v>
                </c:pt>
                <c:pt idx="1779">
                  <c:v>1</c:v>
                </c:pt>
                <c:pt idx="1780">
                  <c:v>0.75</c:v>
                </c:pt>
                <c:pt idx="1781">
                  <c:v>1</c:v>
                </c:pt>
                <c:pt idx="1782">
                  <c:v>1</c:v>
                </c:pt>
                <c:pt idx="1783">
                  <c:v>1</c:v>
                </c:pt>
                <c:pt idx="1784">
                  <c:v>1</c:v>
                </c:pt>
                <c:pt idx="1785">
                  <c:v>1</c:v>
                </c:pt>
                <c:pt idx="1786">
                  <c:v>1</c:v>
                </c:pt>
                <c:pt idx="1787">
                  <c:v>1</c:v>
                </c:pt>
                <c:pt idx="1788">
                  <c:v>1</c:v>
                </c:pt>
                <c:pt idx="1789">
                  <c:v>1</c:v>
                </c:pt>
                <c:pt idx="1790">
                  <c:v>1</c:v>
                </c:pt>
                <c:pt idx="1791">
                  <c:v>1</c:v>
                </c:pt>
                <c:pt idx="1792">
                  <c:v>1</c:v>
                </c:pt>
                <c:pt idx="1793">
                  <c:v>1</c:v>
                </c:pt>
                <c:pt idx="1794">
                  <c:v>1</c:v>
                </c:pt>
                <c:pt idx="1795">
                  <c:v>1</c:v>
                </c:pt>
                <c:pt idx="1796">
                  <c:v>1</c:v>
                </c:pt>
                <c:pt idx="1797">
                  <c:v>1</c:v>
                </c:pt>
                <c:pt idx="1798">
                  <c:v>1</c:v>
                </c:pt>
                <c:pt idx="1799">
                  <c:v>1</c:v>
                </c:pt>
                <c:pt idx="1800">
                  <c:v>1</c:v>
                </c:pt>
                <c:pt idx="1801">
                  <c:v>1</c:v>
                </c:pt>
                <c:pt idx="1802">
                  <c:v>1</c:v>
                </c:pt>
                <c:pt idx="1803">
                  <c:v>1</c:v>
                </c:pt>
                <c:pt idx="1804">
                  <c:v>1</c:v>
                </c:pt>
                <c:pt idx="1805">
                  <c:v>1</c:v>
                </c:pt>
                <c:pt idx="1806">
                  <c:v>1</c:v>
                </c:pt>
                <c:pt idx="1807">
                  <c:v>1</c:v>
                </c:pt>
                <c:pt idx="1808">
                  <c:v>1</c:v>
                </c:pt>
                <c:pt idx="1809">
                  <c:v>1</c:v>
                </c:pt>
                <c:pt idx="1810">
                  <c:v>0.5</c:v>
                </c:pt>
                <c:pt idx="1811">
                  <c:v>1</c:v>
                </c:pt>
                <c:pt idx="1812">
                  <c:v>1</c:v>
                </c:pt>
                <c:pt idx="1813">
                  <c:v>1</c:v>
                </c:pt>
                <c:pt idx="1814">
                  <c:v>1</c:v>
                </c:pt>
                <c:pt idx="1815">
                  <c:v>1</c:v>
                </c:pt>
                <c:pt idx="1816">
                  <c:v>1</c:v>
                </c:pt>
                <c:pt idx="1817">
                  <c:v>1</c:v>
                </c:pt>
                <c:pt idx="1818">
                  <c:v>1</c:v>
                </c:pt>
                <c:pt idx="1819">
                  <c:v>0.75</c:v>
                </c:pt>
                <c:pt idx="1820">
                  <c:v>0.25</c:v>
                </c:pt>
                <c:pt idx="1821">
                  <c:v>0.75</c:v>
                </c:pt>
                <c:pt idx="1822">
                  <c:v>1</c:v>
                </c:pt>
                <c:pt idx="1823">
                  <c:v>1</c:v>
                </c:pt>
                <c:pt idx="1824">
                  <c:v>1</c:v>
                </c:pt>
                <c:pt idx="1825">
                  <c:v>1</c:v>
                </c:pt>
                <c:pt idx="1826">
                  <c:v>1</c:v>
                </c:pt>
                <c:pt idx="1827">
                  <c:v>1</c:v>
                </c:pt>
                <c:pt idx="1828">
                  <c:v>1</c:v>
                </c:pt>
                <c:pt idx="1829">
                  <c:v>1</c:v>
                </c:pt>
                <c:pt idx="1830">
                  <c:v>1</c:v>
                </c:pt>
                <c:pt idx="1831">
                  <c:v>1</c:v>
                </c:pt>
                <c:pt idx="1832">
                  <c:v>1</c:v>
                </c:pt>
                <c:pt idx="1833">
                  <c:v>1</c:v>
                </c:pt>
                <c:pt idx="1834">
                  <c:v>1</c:v>
                </c:pt>
                <c:pt idx="1835">
                  <c:v>1</c:v>
                </c:pt>
                <c:pt idx="1836">
                  <c:v>1</c:v>
                </c:pt>
                <c:pt idx="1837">
                  <c:v>1</c:v>
                </c:pt>
                <c:pt idx="1838">
                  <c:v>1</c:v>
                </c:pt>
                <c:pt idx="1839">
                  <c:v>1</c:v>
                </c:pt>
                <c:pt idx="1840">
                  <c:v>1</c:v>
                </c:pt>
                <c:pt idx="1841">
                  <c:v>1</c:v>
                </c:pt>
                <c:pt idx="1842">
                  <c:v>1</c:v>
                </c:pt>
                <c:pt idx="1843">
                  <c:v>1</c:v>
                </c:pt>
                <c:pt idx="1844">
                  <c:v>1</c:v>
                </c:pt>
                <c:pt idx="1845">
                  <c:v>1</c:v>
                </c:pt>
                <c:pt idx="1846">
                  <c:v>1</c:v>
                </c:pt>
                <c:pt idx="1847">
                  <c:v>1</c:v>
                </c:pt>
                <c:pt idx="1848">
                  <c:v>1</c:v>
                </c:pt>
                <c:pt idx="1849">
                  <c:v>1</c:v>
                </c:pt>
                <c:pt idx="1850">
                  <c:v>1</c:v>
                </c:pt>
                <c:pt idx="1851">
                  <c:v>1</c:v>
                </c:pt>
                <c:pt idx="1852">
                  <c:v>0.75</c:v>
                </c:pt>
                <c:pt idx="1853">
                  <c:v>1</c:v>
                </c:pt>
                <c:pt idx="1854">
                  <c:v>1</c:v>
                </c:pt>
                <c:pt idx="1855">
                  <c:v>0.75</c:v>
                </c:pt>
                <c:pt idx="1856">
                  <c:v>1</c:v>
                </c:pt>
                <c:pt idx="1857">
                  <c:v>1</c:v>
                </c:pt>
                <c:pt idx="1858">
                  <c:v>1</c:v>
                </c:pt>
                <c:pt idx="1859">
                  <c:v>1</c:v>
                </c:pt>
                <c:pt idx="1860">
                  <c:v>1</c:v>
                </c:pt>
                <c:pt idx="1861">
                  <c:v>1</c:v>
                </c:pt>
                <c:pt idx="1862">
                  <c:v>1</c:v>
                </c:pt>
                <c:pt idx="1863">
                  <c:v>1</c:v>
                </c:pt>
                <c:pt idx="1864">
                  <c:v>1</c:v>
                </c:pt>
                <c:pt idx="1865">
                  <c:v>1</c:v>
                </c:pt>
                <c:pt idx="1866">
                  <c:v>1</c:v>
                </c:pt>
                <c:pt idx="1867">
                  <c:v>1</c:v>
                </c:pt>
                <c:pt idx="1868">
                  <c:v>1</c:v>
                </c:pt>
                <c:pt idx="1869">
                  <c:v>1</c:v>
                </c:pt>
                <c:pt idx="1870">
                  <c:v>1</c:v>
                </c:pt>
                <c:pt idx="1871">
                  <c:v>1</c:v>
                </c:pt>
                <c:pt idx="1872">
                  <c:v>1</c:v>
                </c:pt>
                <c:pt idx="1873">
                  <c:v>0.75</c:v>
                </c:pt>
                <c:pt idx="1874">
                  <c:v>1</c:v>
                </c:pt>
                <c:pt idx="1875">
                  <c:v>1</c:v>
                </c:pt>
                <c:pt idx="1876">
                  <c:v>1</c:v>
                </c:pt>
                <c:pt idx="1877">
                  <c:v>1</c:v>
                </c:pt>
                <c:pt idx="1878">
                  <c:v>1</c:v>
                </c:pt>
                <c:pt idx="1879">
                  <c:v>1</c:v>
                </c:pt>
                <c:pt idx="1880">
                  <c:v>1</c:v>
                </c:pt>
                <c:pt idx="1881">
                  <c:v>1</c:v>
                </c:pt>
                <c:pt idx="1882">
                  <c:v>1</c:v>
                </c:pt>
                <c:pt idx="1883">
                  <c:v>1</c:v>
                </c:pt>
                <c:pt idx="1884">
                  <c:v>1</c:v>
                </c:pt>
                <c:pt idx="1885">
                  <c:v>1</c:v>
                </c:pt>
                <c:pt idx="1886">
                  <c:v>1</c:v>
                </c:pt>
                <c:pt idx="1887">
                  <c:v>1</c:v>
                </c:pt>
                <c:pt idx="1888">
                  <c:v>1</c:v>
                </c:pt>
                <c:pt idx="1889">
                  <c:v>1</c:v>
                </c:pt>
                <c:pt idx="1890">
                  <c:v>0.5</c:v>
                </c:pt>
                <c:pt idx="1891">
                  <c:v>1</c:v>
                </c:pt>
                <c:pt idx="1892">
                  <c:v>1</c:v>
                </c:pt>
                <c:pt idx="1893">
                  <c:v>0.5</c:v>
                </c:pt>
                <c:pt idx="1894">
                  <c:v>1</c:v>
                </c:pt>
                <c:pt idx="1895">
                  <c:v>1</c:v>
                </c:pt>
                <c:pt idx="1896">
                  <c:v>1</c:v>
                </c:pt>
                <c:pt idx="1897">
                  <c:v>1</c:v>
                </c:pt>
                <c:pt idx="1898">
                  <c:v>1</c:v>
                </c:pt>
                <c:pt idx="1899">
                  <c:v>0.5</c:v>
                </c:pt>
                <c:pt idx="1900">
                  <c:v>1</c:v>
                </c:pt>
                <c:pt idx="1901">
                  <c:v>1</c:v>
                </c:pt>
                <c:pt idx="1902">
                  <c:v>0.75</c:v>
                </c:pt>
                <c:pt idx="1903">
                  <c:v>1</c:v>
                </c:pt>
                <c:pt idx="1904">
                  <c:v>1</c:v>
                </c:pt>
                <c:pt idx="1905">
                  <c:v>1</c:v>
                </c:pt>
                <c:pt idx="1906">
                  <c:v>1</c:v>
                </c:pt>
                <c:pt idx="1907">
                  <c:v>1</c:v>
                </c:pt>
                <c:pt idx="1908">
                  <c:v>1</c:v>
                </c:pt>
                <c:pt idx="1909">
                  <c:v>1</c:v>
                </c:pt>
                <c:pt idx="1910">
                  <c:v>1</c:v>
                </c:pt>
                <c:pt idx="1911">
                  <c:v>1</c:v>
                </c:pt>
                <c:pt idx="1912">
                  <c:v>1</c:v>
                </c:pt>
                <c:pt idx="1913">
                  <c:v>1</c:v>
                </c:pt>
                <c:pt idx="1914">
                  <c:v>1</c:v>
                </c:pt>
                <c:pt idx="1915">
                  <c:v>1</c:v>
                </c:pt>
                <c:pt idx="1916">
                  <c:v>1</c:v>
                </c:pt>
                <c:pt idx="1917">
                  <c:v>1</c:v>
                </c:pt>
                <c:pt idx="1918">
                  <c:v>1</c:v>
                </c:pt>
                <c:pt idx="1919">
                  <c:v>1</c:v>
                </c:pt>
                <c:pt idx="1920">
                  <c:v>1</c:v>
                </c:pt>
                <c:pt idx="1921">
                  <c:v>1</c:v>
                </c:pt>
                <c:pt idx="1922">
                  <c:v>1</c:v>
                </c:pt>
                <c:pt idx="1923">
                  <c:v>1</c:v>
                </c:pt>
                <c:pt idx="1924">
                  <c:v>1</c:v>
                </c:pt>
                <c:pt idx="1925">
                  <c:v>1</c:v>
                </c:pt>
                <c:pt idx="1926">
                  <c:v>1</c:v>
                </c:pt>
                <c:pt idx="1927">
                  <c:v>1</c:v>
                </c:pt>
                <c:pt idx="1928">
                  <c:v>1</c:v>
                </c:pt>
                <c:pt idx="1929">
                  <c:v>1</c:v>
                </c:pt>
                <c:pt idx="1930">
                  <c:v>1</c:v>
                </c:pt>
                <c:pt idx="1931">
                  <c:v>1</c:v>
                </c:pt>
                <c:pt idx="1932">
                  <c:v>1</c:v>
                </c:pt>
                <c:pt idx="1933">
                  <c:v>1</c:v>
                </c:pt>
                <c:pt idx="1934">
                  <c:v>1</c:v>
                </c:pt>
                <c:pt idx="1935">
                  <c:v>1</c:v>
                </c:pt>
                <c:pt idx="1936">
                  <c:v>1</c:v>
                </c:pt>
                <c:pt idx="1937">
                  <c:v>1</c:v>
                </c:pt>
                <c:pt idx="1938">
                  <c:v>1</c:v>
                </c:pt>
                <c:pt idx="1939">
                  <c:v>0.75</c:v>
                </c:pt>
                <c:pt idx="1940">
                  <c:v>1</c:v>
                </c:pt>
                <c:pt idx="1941">
                  <c:v>1</c:v>
                </c:pt>
                <c:pt idx="1942">
                  <c:v>1</c:v>
                </c:pt>
                <c:pt idx="1943">
                  <c:v>1</c:v>
                </c:pt>
                <c:pt idx="1944">
                  <c:v>1</c:v>
                </c:pt>
                <c:pt idx="1945">
                  <c:v>1</c:v>
                </c:pt>
                <c:pt idx="1946">
                  <c:v>1</c:v>
                </c:pt>
                <c:pt idx="1947">
                  <c:v>1</c:v>
                </c:pt>
                <c:pt idx="1948">
                  <c:v>1</c:v>
                </c:pt>
                <c:pt idx="1949">
                  <c:v>1</c:v>
                </c:pt>
                <c:pt idx="1950">
                  <c:v>1</c:v>
                </c:pt>
                <c:pt idx="1951">
                  <c:v>1</c:v>
                </c:pt>
                <c:pt idx="1952">
                  <c:v>1</c:v>
                </c:pt>
                <c:pt idx="1953">
                  <c:v>1</c:v>
                </c:pt>
                <c:pt idx="1954">
                  <c:v>1</c:v>
                </c:pt>
                <c:pt idx="1955">
                  <c:v>1</c:v>
                </c:pt>
                <c:pt idx="1956">
                  <c:v>1</c:v>
                </c:pt>
                <c:pt idx="1957">
                  <c:v>1</c:v>
                </c:pt>
                <c:pt idx="1958">
                  <c:v>1</c:v>
                </c:pt>
                <c:pt idx="1959">
                  <c:v>0.75</c:v>
                </c:pt>
                <c:pt idx="1960">
                  <c:v>1</c:v>
                </c:pt>
                <c:pt idx="1961">
                  <c:v>1</c:v>
                </c:pt>
                <c:pt idx="1962">
                  <c:v>1</c:v>
                </c:pt>
                <c:pt idx="1963">
                  <c:v>0.5</c:v>
                </c:pt>
                <c:pt idx="1964">
                  <c:v>1</c:v>
                </c:pt>
                <c:pt idx="1965">
                  <c:v>1</c:v>
                </c:pt>
                <c:pt idx="1966">
                  <c:v>1</c:v>
                </c:pt>
                <c:pt idx="1967">
                  <c:v>1</c:v>
                </c:pt>
                <c:pt idx="1968">
                  <c:v>0.75</c:v>
                </c:pt>
                <c:pt idx="1969">
                  <c:v>1</c:v>
                </c:pt>
                <c:pt idx="1970">
                  <c:v>1</c:v>
                </c:pt>
                <c:pt idx="1971">
                  <c:v>1</c:v>
                </c:pt>
                <c:pt idx="1972">
                  <c:v>1</c:v>
                </c:pt>
                <c:pt idx="1973">
                  <c:v>0.75</c:v>
                </c:pt>
                <c:pt idx="1974">
                  <c:v>1</c:v>
                </c:pt>
                <c:pt idx="1975">
                  <c:v>1</c:v>
                </c:pt>
                <c:pt idx="1976">
                  <c:v>1</c:v>
                </c:pt>
                <c:pt idx="1977">
                  <c:v>1</c:v>
                </c:pt>
                <c:pt idx="1978">
                  <c:v>1</c:v>
                </c:pt>
                <c:pt idx="1979">
                  <c:v>0.75</c:v>
                </c:pt>
                <c:pt idx="1980">
                  <c:v>0.75</c:v>
                </c:pt>
                <c:pt idx="1981">
                  <c:v>1</c:v>
                </c:pt>
                <c:pt idx="1982">
                  <c:v>1</c:v>
                </c:pt>
                <c:pt idx="1983">
                  <c:v>1</c:v>
                </c:pt>
                <c:pt idx="1984">
                  <c:v>1</c:v>
                </c:pt>
                <c:pt idx="1985">
                  <c:v>1</c:v>
                </c:pt>
                <c:pt idx="1986">
                  <c:v>1</c:v>
                </c:pt>
                <c:pt idx="1987">
                  <c:v>0.75</c:v>
                </c:pt>
                <c:pt idx="1988">
                  <c:v>1</c:v>
                </c:pt>
                <c:pt idx="1989">
                  <c:v>1</c:v>
                </c:pt>
                <c:pt idx="1990">
                  <c:v>1</c:v>
                </c:pt>
                <c:pt idx="1991">
                  <c:v>1</c:v>
                </c:pt>
                <c:pt idx="1992">
                  <c:v>1</c:v>
                </c:pt>
                <c:pt idx="1993">
                  <c:v>1</c:v>
                </c:pt>
                <c:pt idx="1994">
                  <c:v>1</c:v>
                </c:pt>
                <c:pt idx="1995">
                  <c:v>1</c:v>
                </c:pt>
                <c:pt idx="1996">
                  <c:v>1</c:v>
                </c:pt>
                <c:pt idx="1997">
                  <c:v>1</c:v>
                </c:pt>
                <c:pt idx="1998">
                  <c:v>1</c:v>
                </c:pt>
                <c:pt idx="1999">
                  <c:v>1</c:v>
                </c:pt>
                <c:pt idx="2000">
                  <c:v>1</c:v>
                </c:pt>
                <c:pt idx="2001">
                  <c:v>1</c:v>
                </c:pt>
                <c:pt idx="2002">
                  <c:v>1</c:v>
                </c:pt>
                <c:pt idx="2003">
                  <c:v>1</c:v>
                </c:pt>
                <c:pt idx="2004">
                  <c:v>1</c:v>
                </c:pt>
                <c:pt idx="2005">
                  <c:v>1</c:v>
                </c:pt>
                <c:pt idx="2006">
                  <c:v>1</c:v>
                </c:pt>
                <c:pt idx="2007">
                  <c:v>1</c:v>
                </c:pt>
                <c:pt idx="2008">
                  <c:v>1</c:v>
                </c:pt>
                <c:pt idx="2009">
                  <c:v>1</c:v>
                </c:pt>
                <c:pt idx="2010">
                  <c:v>1</c:v>
                </c:pt>
                <c:pt idx="2011">
                  <c:v>0.66666666699999999</c:v>
                </c:pt>
                <c:pt idx="2012">
                  <c:v>1</c:v>
                </c:pt>
                <c:pt idx="2013">
                  <c:v>1</c:v>
                </c:pt>
                <c:pt idx="2014">
                  <c:v>1</c:v>
                </c:pt>
                <c:pt idx="2015">
                  <c:v>1</c:v>
                </c:pt>
                <c:pt idx="2016">
                  <c:v>1</c:v>
                </c:pt>
                <c:pt idx="2017">
                  <c:v>1</c:v>
                </c:pt>
                <c:pt idx="2018">
                  <c:v>1</c:v>
                </c:pt>
                <c:pt idx="2019">
                  <c:v>1</c:v>
                </c:pt>
                <c:pt idx="2020">
                  <c:v>1</c:v>
                </c:pt>
                <c:pt idx="2021">
                  <c:v>1</c:v>
                </c:pt>
                <c:pt idx="2022">
                  <c:v>1</c:v>
                </c:pt>
                <c:pt idx="2023">
                  <c:v>1</c:v>
                </c:pt>
                <c:pt idx="2024">
                  <c:v>1</c:v>
                </c:pt>
                <c:pt idx="2025">
                  <c:v>1</c:v>
                </c:pt>
                <c:pt idx="2026">
                  <c:v>1</c:v>
                </c:pt>
                <c:pt idx="2027">
                  <c:v>1</c:v>
                </c:pt>
                <c:pt idx="2028">
                  <c:v>1</c:v>
                </c:pt>
                <c:pt idx="2029">
                  <c:v>1</c:v>
                </c:pt>
                <c:pt idx="2030">
                  <c:v>1</c:v>
                </c:pt>
                <c:pt idx="2031">
                  <c:v>1</c:v>
                </c:pt>
                <c:pt idx="2032">
                  <c:v>1</c:v>
                </c:pt>
                <c:pt idx="2033">
                  <c:v>1</c:v>
                </c:pt>
                <c:pt idx="2034">
                  <c:v>1</c:v>
                </c:pt>
                <c:pt idx="2035">
                  <c:v>1</c:v>
                </c:pt>
                <c:pt idx="2036">
                  <c:v>1</c:v>
                </c:pt>
                <c:pt idx="2037">
                  <c:v>0.66666666699999999</c:v>
                </c:pt>
                <c:pt idx="2038">
                  <c:v>1</c:v>
                </c:pt>
                <c:pt idx="2039">
                  <c:v>1</c:v>
                </c:pt>
                <c:pt idx="2040">
                  <c:v>1</c:v>
                </c:pt>
                <c:pt idx="2041">
                  <c:v>1</c:v>
                </c:pt>
                <c:pt idx="2042">
                  <c:v>1</c:v>
                </c:pt>
                <c:pt idx="2043">
                  <c:v>1</c:v>
                </c:pt>
                <c:pt idx="2044">
                  <c:v>1</c:v>
                </c:pt>
                <c:pt idx="2045">
                  <c:v>1</c:v>
                </c:pt>
                <c:pt idx="2046">
                  <c:v>1</c:v>
                </c:pt>
                <c:pt idx="2047">
                  <c:v>1</c:v>
                </c:pt>
                <c:pt idx="2048">
                  <c:v>1</c:v>
                </c:pt>
                <c:pt idx="2049">
                  <c:v>1</c:v>
                </c:pt>
                <c:pt idx="2050">
                  <c:v>1</c:v>
                </c:pt>
                <c:pt idx="2051">
                  <c:v>1</c:v>
                </c:pt>
                <c:pt idx="2052">
                  <c:v>0.66666666699999999</c:v>
                </c:pt>
                <c:pt idx="2053">
                  <c:v>1</c:v>
                </c:pt>
                <c:pt idx="2054">
                  <c:v>1</c:v>
                </c:pt>
                <c:pt idx="2055">
                  <c:v>1</c:v>
                </c:pt>
                <c:pt idx="2056">
                  <c:v>1</c:v>
                </c:pt>
                <c:pt idx="2057">
                  <c:v>1</c:v>
                </c:pt>
                <c:pt idx="2058">
                  <c:v>1</c:v>
                </c:pt>
                <c:pt idx="2059">
                  <c:v>1</c:v>
                </c:pt>
                <c:pt idx="2060">
                  <c:v>1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1</c:v>
                </c:pt>
                <c:pt idx="2065">
                  <c:v>1</c:v>
                </c:pt>
                <c:pt idx="2066">
                  <c:v>1</c:v>
                </c:pt>
                <c:pt idx="2067">
                  <c:v>1</c:v>
                </c:pt>
                <c:pt idx="2068">
                  <c:v>1</c:v>
                </c:pt>
                <c:pt idx="2069">
                  <c:v>1</c:v>
                </c:pt>
                <c:pt idx="2070">
                  <c:v>1</c:v>
                </c:pt>
                <c:pt idx="2071">
                  <c:v>1</c:v>
                </c:pt>
                <c:pt idx="2072">
                  <c:v>1</c:v>
                </c:pt>
                <c:pt idx="2073">
                  <c:v>1</c:v>
                </c:pt>
                <c:pt idx="2074">
                  <c:v>1</c:v>
                </c:pt>
                <c:pt idx="2075">
                  <c:v>1</c:v>
                </c:pt>
                <c:pt idx="2076">
                  <c:v>1</c:v>
                </c:pt>
                <c:pt idx="2077">
                  <c:v>1</c:v>
                </c:pt>
                <c:pt idx="2078">
                  <c:v>1</c:v>
                </c:pt>
                <c:pt idx="2079">
                  <c:v>1</c:v>
                </c:pt>
                <c:pt idx="2080">
                  <c:v>1</c:v>
                </c:pt>
                <c:pt idx="2081">
                  <c:v>1</c:v>
                </c:pt>
                <c:pt idx="2082">
                  <c:v>1</c:v>
                </c:pt>
                <c:pt idx="2083">
                  <c:v>1</c:v>
                </c:pt>
                <c:pt idx="2084">
                  <c:v>1</c:v>
                </c:pt>
                <c:pt idx="2085">
                  <c:v>1</c:v>
                </c:pt>
                <c:pt idx="2086">
                  <c:v>1</c:v>
                </c:pt>
                <c:pt idx="2087">
                  <c:v>1</c:v>
                </c:pt>
                <c:pt idx="2088">
                  <c:v>1</c:v>
                </c:pt>
                <c:pt idx="2089">
                  <c:v>1</c:v>
                </c:pt>
                <c:pt idx="2090">
                  <c:v>1</c:v>
                </c:pt>
                <c:pt idx="2091">
                  <c:v>1</c:v>
                </c:pt>
                <c:pt idx="2092">
                  <c:v>1</c:v>
                </c:pt>
                <c:pt idx="2093">
                  <c:v>1</c:v>
                </c:pt>
                <c:pt idx="2094">
                  <c:v>1</c:v>
                </c:pt>
                <c:pt idx="2095">
                  <c:v>1</c:v>
                </c:pt>
                <c:pt idx="2096">
                  <c:v>1</c:v>
                </c:pt>
                <c:pt idx="2097">
                  <c:v>1</c:v>
                </c:pt>
                <c:pt idx="2098">
                  <c:v>1</c:v>
                </c:pt>
                <c:pt idx="2099">
                  <c:v>1</c:v>
                </c:pt>
                <c:pt idx="2100">
                  <c:v>1</c:v>
                </c:pt>
                <c:pt idx="2101">
                  <c:v>1</c:v>
                </c:pt>
                <c:pt idx="2102">
                  <c:v>1</c:v>
                </c:pt>
                <c:pt idx="2103">
                  <c:v>1</c:v>
                </c:pt>
                <c:pt idx="2104">
                  <c:v>1</c:v>
                </c:pt>
                <c:pt idx="2105">
                  <c:v>1</c:v>
                </c:pt>
                <c:pt idx="2106">
                  <c:v>1</c:v>
                </c:pt>
                <c:pt idx="2107">
                  <c:v>1</c:v>
                </c:pt>
                <c:pt idx="2108">
                  <c:v>1</c:v>
                </c:pt>
                <c:pt idx="2109">
                  <c:v>1</c:v>
                </c:pt>
                <c:pt idx="2110">
                  <c:v>1</c:v>
                </c:pt>
                <c:pt idx="2111">
                  <c:v>1</c:v>
                </c:pt>
                <c:pt idx="2112">
                  <c:v>1</c:v>
                </c:pt>
                <c:pt idx="2113">
                  <c:v>1</c:v>
                </c:pt>
                <c:pt idx="2114">
                  <c:v>1</c:v>
                </c:pt>
                <c:pt idx="2115">
                  <c:v>1</c:v>
                </c:pt>
                <c:pt idx="2116">
                  <c:v>1</c:v>
                </c:pt>
                <c:pt idx="2117">
                  <c:v>1</c:v>
                </c:pt>
                <c:pt idx="2118">
                  <c:v>1</c:v>
                </c:pt>
                <c:pt idx="2119">
                  <c:v>0.33333333300000001</c:v>
                </c:pt>
                <c:pt idx="2120">
                  <c:v>1</c:v>
                </c:pt>
                <c:pt idx="2121">
                  <c:v>1</c:v>
                </c:pt>
                <c:pt idx="2122">
                  <c:v>1</c:v>
                </c:pt>
                <c:pt idx="2123">
                  <c:v>1</c:v>
                </c:pt>
                <c:pt idx="2124">
                  <c:v>1</c:v>
                </c:pt>
                <c:pt idx="2125">
                  <c:v>1</c:v>
                </c:pt>
                <c:pt idx="2126">
                  <c:v>1</c:v>
                </c:pt>
                <c:pt idx="2127">
                  <c:v>1</c:v>
                </c:pt>
                <c:pt idx="2128">
                  <c:v>1</c:v>
                </c:pt>
                <c:pt idx="2129">
                  <c:v>1</c:v>
                </c:pt>
                <c:pt idx="2130">
                  <c:v>0.66666666699999999</c:v>
                </c:pt>
                <c:pt idx="2131">
                  <c:v>1</c:v>
                </c:pt>
                <c:pt idx="2132">
                  <c:v>1</c:v>
                </c:pt>
                <c:pt idx="2133">
                  <c:v>1</c:v>
                </c:pt>
                <c:pt idx="2134">
                  <c:v>1</c:v>
                </c:pt>
                <c:pt idx="2135">
                  <c:v>1</c:v>
                </c:pt>
                <c:pt idx="2136">
                  <c:v>1</c:v>
                </c:pt>
                <c:pt idx="2137">
                  <c:v>1</c:v>
                </c:pt>
                <c:pt idx="2138">
                  <c:v>1</c:v>
                </c:pt>
                <c:pt idx="2139">
                  <c:v>1</c:v>
                </c:pt>
                <c:pt idx="2140">
                  <c:v>1</c:v>
                </c:pt>
                <c:pt idx="2141">
                  <c:v>1</c:v>
                </c:pt>
                <c:pt idx="2142">
                  <c:v>1</c:v>
                </c:pt>
                <c:pt idx="2143">
                  <c:v>1</c:v>
                </c:pt>
                <c:pt idx="2144">
                  <c:v>1</c:v>
                </c:pt>
                <c:pt idx="2145">
                  <c:v>1</c:v>
                </c:pt>
                <c:pt idx="2146">
                  <c:v>1</c:v>
                </c:pt>
                <c:pt idx="2147">
                  <c:v>1</c:v>
                </c:pt>
                <c:pt idx="2148">
                  <c:v>1</c:v>
                </c:pt>
                <c:pt idx="2149">
                  <c:v>1</c:v>
                </c:pt>
                <c:pt idx="2150">
                  <c:v>0.33333333300000001</c:v>
                </c:pt>
                <c:pt idx="2151">
                  <c:v>1</c:v>
                </c:pt>
                <c:pt idx="2152">
                  <c:v>1</c:v>
                </c:pt>
                <c:pt idx="2153">
                  <c:v>1</c:v>
                </c:pt>
                <c:pt idx="2154">
                  <c:v>1</c:v>
                </c:pt>
                <c:pt idx="2155">
                  <c:v>1</c:v>
                </c:pt>
                <c:pt idx="2156">
                  <c:v>1</c:v>
                </c:pt>
                <c:pt idx="2157">
                  <c:v>1</c:v>
                </c:pt>
                <c:pt idx="2158">
                  <c:v>1</c:v>
                </c:pt>
                <c:pt idx="2159">
                  <c:v>1</c:v>
                </c:pt>
                <c:pt idx="2160">
                  <c:v>1</c:v>
                </c:pt>
                <c:pt idx="2161">
                  <c:v>1</c:v>
                </c:pt>
                <c:pt idx="2162">
                  <c:v>1</c:v>
                </c:pt>
                <c:pt idx="2163">
                  <c:v>1</c:v>
                </c:pt>
                <c:pt idx="2164">
                  <c:v>1</c:v>
                </c:pt>
                <c:pt idx="2165">
                  <c:v>0.66666666699999999</c:v>
                </c:pt>
                <c:pt idx="2166">
                  <c:v>1</c:v>
                </c:pt>
                <c:pt idx="2167">
                  <c:v>1</c:v>
                </c:pt>
                <c:pt idx="2168">
                  <c:v>1</c:v>
                </c:pt>
                <c:pt idx="2169">
                  <c:v>1</c:v>
                </c:pt>
                <c:pt idx="2170">
                  <c:v>1</c:v>
                </c:pt>
                <c:pt idx="2171">
                  <c:v>1</c:v>
                </c:pt>
                <c:pt idx="2172">
                  <c:v>0.66666666699999999</c:v>
                </c:pt>
                <c:pt idx="2173">
                  <c:v>1</c:v>
                </c:pt>
                <c:pt idx="2174">
                  <c:v>1</c:v>
                </c:pt>
                <c:pt idx="2175">
                  <c:v>1</c:v>
                </c:pt>
                <c:pt idx="2176">
                  <c:v>1</c:v>
                </c:pt>
                <c:pt idx="2177">
                  <c:v>1</c:v>
                </c:pt>
                <c:pt idx="2178">
                  <c:v>1</c:v>
                </c:pt>
                <c:pt idx="2179">
                  <c:v>1</c:v>
                </c:pt>
                <c:pt idx="2180">
                  <c:v>1</c:v>
                </c:pt>
                <c:pt idx="2181">
                  <c:v>1</c:v>
                </c:pt>
                <c:pt idx="2182">
                  <c:v>1</c:v>
                </c:pt>
                <c:pt idx="2183">
                  <c:v>1</c:v>
                </c:pt>
                <c:pt idx="2184">
                  <c:v>1</c:v>
                </c:pt>
                <c:pt idx="2185">
                  <c:v>1</c:v>
                </c:pt>
                <c:pt idx="2186">
                  <c:v>1</c:v>
                </c:pt>
                <c:pt idx="2187">
                  <c:v>0.66666666699999999</c:v>
                </c:pt>
                <c:pt idx="2188">
                  <c:v>1</c:v>
                </c:pt>
                <c:pt idx="2189">
                  <c:v>1</c:v>
                </c:pt>
                <c:pt idx="2190">
                  <c:v>1</c:v>
                </c:pt>
                <c:pt idx="2191">
                  <c:v>1</c:v>
                </c:pt>
                <c:pt idx="2192">
                  <c:v>1</c:v>
                </c:pt>
                <c:pt idx="2193">
                  <c:v>1</c:v>
                </c:pt>
                <c:pt idx="2194">
                  <c:v>0.66666666699999999</c:v>
                </c:pt>
                <c:pt idx="2195">
                  <c:v>1</c:v>
                </c:pt>
                <c:pt idx="2196">
                  <c:v>1</c:v>
                </c:pt>
                <c:pt idx="2197">
                  <c:v>1</c:v>
                </c:pt>
                <c:pt idx="2198">
                  <c:v>1</c:v>
                </c:pt>
                <c:pt idx="2199">
                  <c:v>1</c:v>
                </c:pt>
                <c:pt idx="2200">
                  <c:v>1</c:v>
                </c:pt>
                <c:pt idx="2201">
                  <c:v>1</c:v>
                </c:pt>
                <c:pt idx="2202">
                  <c:v>1</c:v>
                </c:pt>
                <c:pt idx="2203">
                  <c:v>1</c:v>
                </c:pt>
                <c:pt idx="2204">
                  <c:v>1</c:v>
                </c:pt>
                <c:pt idx="2205">
                  <c:v>1</c:v>
                </c:pt>
                <c:pt idx="2206">
                  <c:v>1</c:v>
                </c:pt>
                <c:pt idx="2207">
                  <c:v>1</c:v>
                </c:pt>
                <c:pt idx="2208">
                  <c:v>1</c:v>
                </c:pt>
                <c:pt idx="2209">
                  <c:v>1</c:v>
                </c:pt>
                <c:pt idx="2210">
                  <c:v>1</c:v>
                </c:pt>
                <c:pt idx="2211">
                  <c:v>1</c:v>
                </c:pt>
                <c:pt idx="2212">
                  <c:v>1</c:v>
                </c:pt>
                <c:pt idx="2213">
                  <c:v>1</c:v>
                </c:pt>
                <c:pt idx="2214">
                  <c:v>1</c:v>
                </c:pt>
                <c:pt idx="2215">
                  <c:v>1</c:v>
                </c:pt>
                <c:pt idx="2216">
                  <c:v>1</c:v>
                </c:pt>
                <c:pt idx="2217">
                  <c:v>1</c:v>
                </c:pt>
                <c:pt idx="2218">
                  <c:v>1</c:v>
                </c:pt>
                <c:pt idx="2219">
                  <c:v>1</c:v>
                </c:pt>
                <c:pt idx="2220">
                  <c:v>1</c:v>
                </c:pt>
                <c:pt idx="2221">
                  <c:v>1</c:v>
                </c:pt>
                <c:pt idx="2222">
                  <c:v>1</c:v>
                </c:pt>
                <c:pt idx="2223">
                  <c:v>1</c:v>
                </c:pt>
                <c:pt idx="2224">
                  <c:v>1</c:v>
                </c:pt>
                <c:pt idx="2225">
                  <c:v>1</c:v>
                </c:pt>
                <c:pt idx="2226">
                  <c:v>1</c:v>
                </c:pt>
                <c:pt idx="2227">
                  <c:v>1</c:v>
                </c:pt>
                <c:pt idx="2228">
                  <c:v>1</c:v>
                </c:pt>
                <c:pt idx="2229">
                  <c:v>0.66666666699999999</c:v>
                </c:pt>
                <c:pt idx="2230">
                  <c:v>1</c:v>
                </c:pt>
                <c:pt idx="2231">
                  <c:v>1</c:v>
                </c:pt>
                <c:pt idx="2232">
                  <c:v>1</c:v>
                </c:pt>
                <c:pt idx="2233">
                  <c:v>1</c:v>
                </c:pt>
                <c:pt idx="2234">
                  <c:v>1</c:v>
                </c:pt>
                <c:pt idx="2235">
                  <c:v>1</c:v>
                </c:pt>
                <c:pt idx="2236">
                  <c:v>1</c:v>
                </c:pt>
                <c:pt idx="2237">
                  <c:v>1</c:v>
                </c:pt>
                <c:pt idx="2238">
                  <c:v>1</c:v>
                </c:pt>
                <c:pt idx="2239">
                  <c:v>1</c:v>
                </c:pt>
                <c:pt idx="2240">
                  <c:v>1</c:v>
                </c:pt>
                <c:pt idx="2241">
                  <c:v>0.66666666699999999</c:v>
                </c:pt>
                <c:pt idx="2242">
                  <c:v>1</c:v>
                </c:pt>
                <c:pt idx="2243">
                  <c:v>1</c:v>
                </c:pt>
                <c:pt idx="2244">
                  <c:v>1</c:v>
                </c:pt>
                <c:pt idx="2245">
                  <c:v>1</c:v>
                </c:pt>
                <c:pt idx="2246">
                  <c:v>1</c:v>
                </c:pt>
                <c:pt idx="2247">
                  <c:v>1</c:v>
                </c:pt>
                <c:pt idx="2248">
                  <c:v>1</c:v>
                </c:pt>
                <c:pt idx="2249">
                  <c:v>1</c:v>
                </c:pt>
                <c:pt idx="2250">
                  <c:v>1</c:v>
                </c:pt>
                <c:pt idx="2251">
                  <c:v>1</c:v>
                </c:pt>
                <c:pt idx="2252">
                  <c:v>1</c:v>
                </c:pt>
                <c:pt idx="2253">
                  <c:v>1</c:v>
                </c:pt>
                <c:pt idx="2254">
                  <c:v>1</c:v>
                </c:pt>
                <c:pt idx="2255">
                  <c:v>0.33333333300000001</c:v>
                </c:pt>
                <c:pt idx="2256">
                  <c:v>1</c:v>
                </c:pt>
                <c:pt idx="2257">
                  <c:v>0.66666666699999999</c:v>
                </c:pt>
                <c:pt idx="2258">
                  <c:v>1</c:v>
                </c:pt>
                <c:pt idx="2259">
                  <c:v>1</c:v>
                </c:pt>
                <c:pt idx="2260">
                  <c:v>1</c:v>
                </c:pt>
                <c:pt idx="2261">
                  <c:v>1</c:v>
                </c:pt>
                <c:pt idx="2262">
                  <c:v>1</c:v>
                </c:pt>
                <c:pt idx="2263">
                  <c:v>1</c:v>
                </c:pt>
                <c:pt idx="2264">
                  <c:v>1</c:v>
                </c:pt>
                <c:pt idx="2265">
                  <c:v>1</c:v>
                </c:pt>
                <c:pt idx="2266">
                  <c:v>0.33333333300000001</c:v>
                </c:pt>
                <c:pt idx="2267">
                  <c:v>1</c:v>
                </c:pt>
                <c:pt idx="2268">
                  <c:v>1</c:v>
                </c:pt>
                <c:pt idx="2269">
                  <c:v>1</c:v>
                </c:pt>
                <c:pt idx="2270">
                  <c:v>1</c:v>
                </c:pt>
                <c:pt idx="2271">
                  <c:v>1</c:v>
                </c:pt>
                <c:pt idx="2272">
                  <c:v>1</c:v>
                </c:pt>
                <c:pt idx="2273">
                  <c:v>1</c:v>
                </c:pt>
                <c:pt idx="2274">
                  <c:v>1</c:v>
                </c:pt>
                <c:pt idx="2275">
                  <c:v>1</c:v>
                </c:pt>
                <c:pt idx="2276">
                  <c:v>1</c:v>
                </c:pt>
                <c:pt idx="2277">
                  <c:v>1</c:v>
                </c:pt>
                <c:pt idx="2278">
                  <c:v>1</c:v>
                </c:pt>
                <c:pt idx="2279">
                  <c:v>1</c:v>
                </c:pt>
                <c:pt idx="2280">
                  <c:v>1</c:v>
                </c:pt>
                <c:pt idx="2281">
                  <c:v>1</c:v>
                </c:pt>
                <c:pt idx="2282">
                  <c:v>1</c:v>
                </c:pt>
                <c:pt idx="2283">
                  <c:v>1</c:v>
                </c:pt>
                <c:pt idx="2284">
                  <c:v>1</c:v>
                </c:pt>
                <c:pt idx="2285">
                  <c:v>1</c:v>
                </c:pt>
                <c:pt idx="2286">
                  <c:v>1</c:v>
                </c:pt>
                <c:pt idx="2287">
                  <c:v>1</c:v>
                </c:pt>
                <c:pt idx="2288">
                  <c:v>1</c:v>
                </c:pt>
                <c:pt idx="2289">
                  <c:v>1</c:v>
                </c:pt>
                <c:pt idx="2290">
                  <c:v>1</c:v>
                </c:pt>
                <c:pt idx="2291">
                  <c:v>1</c:v>
                </c:pt>
                <c:pt idx="2292">
                  <c:v>1</c:v>
                </c:pt>
                <c:pt idx="2293">
                  <c:v>1</c:v>
                </c:pt>
                <c:pt idx="2294">
                  <c:v>1</c:v>
                </c:pt>
                <c:pt idx="2295">
                  <c:v>0.66666666699999999</c:v>
                </c:pt>
                <c:pt idx="2296">
                  <c:v>1</c:v>
                </c:pt>
                <c:pt idx="2297">
                  <c:v>1</c:v>
                </c:pt>
                <c:pt idx="2298">
                  <c:v>1</c:v>
                </c:pt>
                <c:pt idx="2299">
                  <c:v>1</c:v>
                </c:pt>
                <c:pt idx="2300">
                  <c:v>1</c:v>
                </c:pt>
                <c:pt idx="2301">
                  <c:v>1</c:v>
                </c:pt>
                <c:pt idx="2302">
                  <c:v>1</c:v>
                </c:pt>
                <c:pt idx="2303">
                  <c:v>1</c:v>
                </c:pt>
                <c:pt idx="2304">
                  <c:v>1</c:v>
                </c:pt>
                <c:pt idx="2305">
                  <c:v>1</c:v>
                </c:pt>
                <c:pt idx="2306">
                  <c:v>1</c:v>
                </c:pt>
                <c:pt idx="2307">
                  <c:v>1</c:v>
                </c:pt>
                <c:pt idx="2308">
                  <c:v>1</c:v>
                </c:pt>
                <c:pt idx="2309">
                  <c:v>1</c:v>
                </c:pt>
                <c:pt idx="2310">
                  <c:v>1</c:v>
                </c:pt>
                <c:pt idx="2311">
                  <c:v>1</c:v>
                </c:pt>
                <c:pt idx="2312">
                  <c:v>1</c:v>
                </c:pt>
                <c:pt idx="2313">
                  <c:v>1</c:v>
                </c:pt>
                <c:pt idx="2314">
                  <c:v>1</c:v>
                </c:pt>
                <c:pt idx="2315">
                  <c:v>1</c:v>
                </c:pt>
                <c:pt idx="2316">
                  <c:v>1</c:v>
                </c:pt>
                <c:pt idx="2317">
                  <c:v>1</c:v>
                </c:pt>
                <c:pt idx="2318">
                  <c:v>1</c:v>
                </c:pt>
                <c:pt idx="2319">
                  <c:v>1</c:v>
                </c:pt>
                <c:pt idx="2320">
                  <c:v>1</c:v>
                </c:pt>
                <c:pt idx="2321">
                  <c:v>1</c:v>
                </c:pt>
                <c:pt idx="2322">
                  <c:v>1</c:v>
                </c:pt>
                <c:pt idx="2323">
                  <c:v>1</c:v>
                </c:pt>
                <c:pt idx="2324">
                  <c:v>1</c:v>
                </c:pt>
                <c:pt idx="2325">
                  <c:v>1</c:v>
                </c:pt>
                <c:pt idx="2326">
                  <c:v>1</c:v>
                </c:pt>
                <c:pt idx="2327">
                  <c:v>0.66666666699999999</c:v>
                </c:pt>
                <c:pt idx="2328">
                  <c:v>1</c:v>
                </c:pt>
                <c:pt idx="2329">
                  <c:v>1</c:v>
                </c:pt>
                <c:pt idx="2330">
                  <c:v>1</c:v>
                </c:pt>
                <c:pt idx="2331">
                  <c:v>1</c:v>
                </c:pt>
                <c:pt idx="2332">
                  <c:v>0.33333333300000001</c:v>
                </c:pt>
                <c:pt idx="2333">
                  <c:v>1</c:v>
                </c:pt>
                <c:pt idx="2334">
                  <c:v>1</c:v>
                </c:pt>
                <c:pt idx="2335">
                  <c:v>1</c:v>
                </c:pt>
                <c:pt idx="2336">
                  <c:v>1</c:v>
                </c:pt>
                <c:pt idx="2337">
                  <c:v>1</c:v>
                </c:pt>
                <c:pt idx="2338">
                  <c:v>1</c:v>
                </c:pt>
                <c:pt idx="2339">
                  <c:v>0.33333333300000001</c:v>
                </c:pt>
                <c:pt idx="2340">
                  <c:v>1</c:v>
                </c:pt>
                <c:pt idx="2341">
                  <c:v>1</c:v>
                </c:pt>
                <c:pt idx="2342">
                  <c:v>1</c:v>
                </c:pt>
                <c:pt idx="2343">
                  <c:v>1</c:v>
                </c:pt>
                <c:pt idx="2344">
                  <c:v>1</c:v>
                </c:pt>
                <c:pt idx="2345">
                  <c:v>1</c:v>
                </c:pt>
                <c:pt idx="2346">
                  <c:v>1</c:v>
                </c:pt>
                <c:pt idx="2347">
                  <c:v>1</c:v>
                </c:pt>
                <c:pt idx="2348">
                  <c:v>1</c:v>
                </c:pt>
                <c:pt idx="2349">
                  <c:v>1</c:v>
                </c:pt>
                <c:pt idx="2350">
                  <c:v>1</c:v>
                </c:pt>
                <c:pt idx="2351">
                  <c:v>1</c:v>
                </c:pt>
                <c:pt idx="2352">
                  <c:v>0.66666666699999999</c:v>
                </c:pt>
                <c:pt idx="2353">
                  <c:v>1</c:v>
                </c:pt>
                <c:pt idx="2354">
                  <c:v>1</c:v>
                </c:pt>
                <c:pt idx="2355">
                  <c:v>1</c:v>
                </c:pt>
                <c:pt idx="2356">
                  <c:v>1</c:v>
                </c:pt>
                <c:pt idx="2357">
                  <c:v>1</c:v>
                </c:pt>
                <c:pt idx="2358">
                  <c:v>1</c:v>
                </c:pt>
                <c:pt idx="2359">
                  <c:v>1</c:v>
                </c:pt>
                <c:pt idx="2360">
                  <c:v>1</c:v>
                </c:pt>
                <c:pt idx="2361">
                  <c:v>1</c:v>
                </c:pt>
                <c:pt idx="2362">
                  <c:v>1</c:v>
                </c:pt>
                <c:pt idx="2363">
                  <c:v>1</c:v>
                </c:pt>
                <c:pt idx="2364">
                  <c:v>1</c:v>
                </c:pt>
                <c:pt idx="2365">
                  <c:v>1</c:v>
                </c:pt>
                <c:pt idx="2366">
                  <c:v>1</c:v>
                </c:pt>
                <c:pt idx="2367">
                  <c:v>1</c:v>
                </c:pt>
                <c:pt idx="2368">
                  <c:v>1</c:v>
                </c:pt>
                <c:pt idx="2369">
                  <c:v>1</c:v>
                </c:pt>
                <c:pt idx="2370">
                  <c:v>1</c:v>
                </c:pt>
                <c:pt idx="2371">
                  <c:v>1</c:v>
                </c:pt>
                <c:pt idx="2372">
                  <c:v>1</c:v>
                </c:pt>
                <c:pt idx="2373">
                  <c:v>1</c:v>
                </c:pt>
                <c:pt idx="2374">
                  <c:v>1</c:v>
                </c:pt>
                <c:pt idx="2375">
                  <c:v>1</c:v>
                </c:pt>
                <c:pt idx="2376">
                  <c:v>0.66666666699999999</c:v>
                </c:pt>
                <c:pt idx="2377">
                  <c:v>1</c:v>
                </c:pt>
                <c:pt idx="2378">
                  <c:v>1</c:v>
                </c:pt>
                <c:pt idx="2379">
                  <c:v>1</c:v>
                </c:pt>
                <c:pt idx="2380">
                  <c:v>1</c:v>
                </c:pt>
                <c:pt idx="2381">
                  <c:v>1</c:v>
                </c:pt>
                <c:pt idx="2382">
                  <c:v>1</c:v>
                </c:pt>
                <c:pt idx="2383">
                  <c:v>1</c:v>
                </c:pt>
                <c:pt idx="2384">
                  <c:v>1</c:v>
                </c:pt>
                <c:pt idx="2385">
                  <c:v>1</c:v>
                </c:pt>
                <c:pt idx="2386">
                  <c:v>1</c:v>
                </c:pt>
                <c:pt idx="2387">
                  <c:v>1</c:v>
                </c:pt>
                <c:pt idx="2388">
                  <c:v>1</c:v>
                </c:pt>
                <c:pt idx="2389">
                  <c:v>1</c:v>
                </c:pt>
                <c:pt idx="2390">
                  <c:v>1</c:v>
                </c:pt>
                <c:pt idx="2391">
                  <c:v>1</c:v>
                </c:pt>
                <c:pt idx="2392">
                  <c:v>1</c:v>
                </c:pt>
                <c:pt idx="2393">
                  <c:v>1</c:v>
                </c:pt>
                <c:pt idx="2394">
                  <c:v>0.66666666699999999</c:v>
                </c:pt>
                <c:pt idx="2395">
                  <c:v>1</c:v>
                </c:pt>
                <c:pt idx="2396">
                  <c:v>1</c:v>
                </c:pt>
                <c:pt idx="2397">
                  <c:v>0.33333333300000001</c:v>
                </c:pt>
                <c:pt idx="2398">
                  <c:v>0.66666666699999999</c:v>
                </c:pt>
                <c:pt idx="2399">
                  <c:v>1</c:v>
                </c:pt>
                <c:pt idx="2400">
                  <c:v>1</c:v>
                </c:pt>
                <c:pt idx="2401">
                  <c:v>1</c:v>
                </c:pt>
                <c:pt idx="2402">
                  <c:v>1</c:v>
                </c:pt>
                <c:pt idx="2403">
                  <c:v>1</c:v>
                </c:pt>
                <c:pt idx="2404">
                  <c:v>1</c:v>
                </c:pt>
                <c:pt idx="2405">
                  <c:v>0.66666666699999999</c:v>
                </c:pt>
                <c:pt idx="2406">
                  <c:v>1</c:v>
                </c:pt>
                <c:pt idx="2407">
                  <c:v>1</c:v>
                </c:pt>
                <c:pt idx="2408">
                  <c:v>1</c:v>
                </c:pt>
                <c:pt idx="2409">
                  <c:v>1</c:v>
                </c:pt>
                <c:pt idx="2410">
                  <c:v>1</c:v>
                </c:pt>
                <c:pt idx="2411">
                  <c:v>1</c:v>
                </c:pt>
                <c:pt idx="2412">
                  <c:v>1</c:v>
                </c:pt>
                <c:pt idx="2413">
                  <c:v>1</c:v>
                </c:pt>
                <c:pt idx="2414">
                  <c:v>1</c:v>
                </c:pt>
                <c:pt idx="2415">
                  <c:v>1</c:v>
                </c:pt>
                <c:pt idx="2416">
                  <c:v>1</c:v>
                </c:pt>
                <c:pt idx="2417">
                  <c:v>0.66666666699999999</c:v>
                </c:pt>
                <c:pt idx="2418">
                  <c:v>1</c:v>
                </c:pt>
                <c:pt idx="2419">
                  <c:v>1</c:v>
                </c:pt>
                <c:pt idx="2420">
                  <c:v>1</c:v>
                </c:pt>
                <c:pt idx="2421">
                  <c:v>1</c:v>
                </c:pt>
                <c:pt idx="2422">
                  <c:v>1</c:v>
                </c:pt>
                <c:pt idx="2423">
                  <c:v>0.33333333300000001</c:v>
                </c:pt>
                <c:pt idx="2424">
                  <c:v>1</c:v>
                </c:pt>
                <c:pt idx="2425">
                  <c:v>0.66666666699999999</c:v>
                </c:pt>
                <c:pt idx="2426">
                  <c:v>1</c:v>
                </c:pt>
                <c:pt idx="2427">
                  <c:v>1</c:v>
                </c:pt>
                <c:pt idx="2428">
                  <c:v>1</c:v>
                </c:pt>
                <c:pt idx="2429">
                  <c:v>1</c:v>
                </c:pt>
                <c:pt idx="2430">
                  <c:v>1</c:v>
                </c:pt>
                <c:pt idx="2431">
                  <c:v>1</c:v>
                </c:pt>
                <c:pt idx="2432">
                  <c:v>1</c:v>
                </c:pt>
                <c:pt idx="2433">
                  <c:v>1</c:v>
                </c:pt>
                <c:pt idx="2434">
                  <c:v>1</c:v>
                </c:pt>
                <c:pt idx="2435">
                  <c:v>1</c:v>
                </c:pt>
                <c:pt idx="2436">
                  <c:v>1</c:v>
                </c:pt>
                <c:pt idx="2437">
                  <c:v>1</c:v>
                </c:pt>
                <c:pt idx="2438">
                  <c:v>1</c:v>
                </c:pt>
                <c:pt idx="2439">
                  <c:v>1</c:v>
                </c:pt>
                <c:pt idx="2440">
                  <c:v>1</c:v>
                </c:pt>
                <c:pt idx="2441">
                  <c:v>1</c:v>
                </c:pt>
                <c:pt idx="2442">
                  <c:v>1</c:v>
                </c:pt>
                <c:pt idx="2443">
                  <c:v>1</c:v>
                </c:pt>
                <c:pt idx="2444">
                  <c:v>1</c:v>
                </c:pt>
                <c:pt idx="2445">
                  <c:v>1</c:v>
                </c:pt>
                <c:pt idx="2446">
                  <c:v>1</c:v>
                </c:pt>
                <c:pt idx="2447">
                  <c:v>1</c:v>
                </c:pt>
                <c:pt idx="2448">
                  <c:v>1</c:v>
                </c:pt>
                <c:pt idx="2449">
                  <c:v>1</c:v>
                </c:pt>
                <c:pt idx="2450">
                  <c:v>1</c:v>
                </c:pt>
                <c:pt idx="2451">
                  <c:v>1</c:v>
                </c:pt>
                <c:pt idx="2452">
                  <c:v>1</c:v>
                </c:pt>
                <c:pt idx="2453">
                  <c:v>1</c:v>
                </c:pt>
                <c:pt idx="2454">
                  <c:v>1</c:v>
                </c:pt>
                <c:pt idx="2455">
                  <c:v>1</c:v>
                </c:pt>
                <c:pt idx="2456">
                  <c:v>1</c:v>
                </c:pt>
                <c:pt idx="2457">
                  <c:v>1</c:v>
                </c:pt>
                <c:pt idx="2458">
                  <c:v>1</c:v>
                </c:pt>
                <c:pt idx="2459">
                  <c:v>0.66666666699999999</c:v>
                </c:pt>
                <c:pt idx="2460">
                  <c:v>1</c:v>
                </c:pt>
                <c:pt idx="2461">
                  <c:v>1</c:v>
                </c:pt>
                <c:pt idx="2462">
                  <c:v>1</c:v>
                </c:pt>
                <c:pt idx="2463">
                  <c:v>1</c:v>
                </c:pt>
                <c:pt idx="2464">
                  <c:v>1</c:v>
                </c:pt>
                <c:pt idx="2465">
                  <c:v>1</c:v>
                </c:pt>
                <c:pt idx="2466">
                  <c:v>1</c:v>
                </c:pt>
                <c:pt idx="2467">
                  <c:v>1</c:v>
                </c:pt>
                <c:pt idx="2468">
                  <c:v>1</c:v>
                </c:pt>
                <c:pt idx="2469">
                  <c:v>1</c:v>
                </c:pt>
                <c:pt idx="2470">
                  <c:v>1</c:v>
                </c:pt>
                <c:pt idx="2471">
                  <c:v>1</c:v>
                </c:pt>
                <c:pt idx="2472">
                  <c:v>1</c:v>
                </c:pt>
                <c:pt idx="2473">
                  <c:v>1</c:v>
                </c:pt>
                <c:pt idx="2474">
                  <c:v>1</c:v>
                </c:pt>
                <c:pt idx="2475">
                  <c:v>1</c:v>
                </c:pt>
                <c:pt idx="2476">
                  <c:v>0.66666666699999999</c:v>
                </c:pt>
                <c:pt idx="2477">
                  <c:v>1</c:v>
                </c:pt>
                <c:pt idx="2478">
                  <c:v>1</c:v>
                </c:pt>
                <c:pt idx="2479">
                  <c:v>1</c:v>
                </c:pt>
                <c:pt idx="2480">
                  <c:v>1</c:v>
                </c:pt>
                <c:pt idx="2481">
                  <c:v>0.66666666699999999</c:v>
                </c:pt>
                <c:pt idx="2482">
                  <c:v>1</c:v>
                </c:pt>
                <c:pt idx="2483">
                  <c:v>1</c:v>
                </c:pt>
                <c:pt idx="2484">
                  <c:v>1</c:v>
                </c:pt>
                <c:pt idx="2485">
                  <c:v>1</c:v>
                </c:pt>
                <c:pt idx="2486">
                  <c:v>1</c:v>
                </c:pt>
                <c:pt idx="2487">
                  <c:v>1</c:v>
                </c:pt>
                <c:pt idx="2488">
                  <c:v>1</c:v>
                </c:pt>
                <c:pt idx="2489">
                  <c:v>1</c:v>
                </c:pt>
                <c:pt idx="2490">
                  <c:v>1</c:v>
                </c:pt>
                <c:pt idx="2491">
                  <c:v>1</c:v>
                </c:pt>
                <c:pt idx="2492">
                  <c:v>1</c:v>
                </c:pt>
                <c:pt idx="2493">
                  <c:v>1</c:v>
                </c:pt>
                <c:pt idx="2494">
                  <c:v>0.66666666699999999</c:v>
                </c:pt>
                <c:pt idx="2495">
                  <c:v>1</c:v>
                </c:pt>
                <c:pt idx="2496">
                  <c:v>1</c:v>
                </c:pt>
                <c:pt idx="2497">
                  <c:v>1</c:v>
                </c:pt>
                <c:pt idx="2498">
                  <c:v>1</c:v>
                </c:pt>
                <c:pt idx="2499">
                  <c:v>1</c:v>
                </c:pt>
                <c:pt idx="2500">
                  <c:v>1</c:v>
                </c:pt>
                <c:pt idx="2501">
                  <c:v>1</c:v>
                </c:pt>
                <c:pt idx="2502">
                  <c:v>1</c:v>
                </c:pt>
                <c:pt idx="2503">
                  <c:v>0.33333333300000001</c:v>
                </c:pt>
                <c:pt idx="2504">
                  <c:v>1</c:v>
                </c:pt>
                <c:pt idx="2505">
                  <c:v>1</c:v>
                </c:pt>
                <c:pt idx="2506">
                  <c:v>1</c:v>
                </c:pt>
                <c:pt idx="2507">
                  <c:v>1</c:v>
                </c:pt>
                <c:pt idx="2508">
                  <c:v>1</c:v>
                </c:pt>
                <c:pt idx="2509">
                  <c:v>1</c:v>
                </c:pt>
                <c:pt idx="2510">
                  <c:v>0.33333333300000001</c:v>
                </c:pt>
                <c:pt idx="2511">
                  <c:v>1</c:v>
                </c:pt>
                <c:pt idx="2512">
                  <c:v>1</c:v>
                </c:pt>
                <c:pt idx="2513">
                  <c:v>1</c:v>
                </c:pt>
                <c:pt idx="2514">
                  <c:v>1</c:v>
                </c:pt>
                <c:pt idx="2515">
                  <c:v>1</c:v>
                </c:pt>
                <c:pt idx="2516">
                  <c:v>1</c:v>
                </c:pt>
                <c:pt idx="2517">
                  <c:v>1</c:v>
                </c:pt>
                <c:pt idx="2518">
                  <c:v>1</c:v>
                </c:pt>
                <c:pt idx="2519">
                  <c:v>1</c:v>
                </c:pt>
                <c:pt idx="2520">
                  <c:v>1</c:v>
                </c:pt>
                <c:pt idx="2521">
                  <c:v>1</c:v>
                </c:pt>
                <c:pt idx="2522">
                  <c:v>1</c:v>
                </c:pt>
                <c:pt idx="2523">
                  <c:v>1</c:v>
                </c:pt>
                <c:pt idx="2524">
                  <c:v>1</c:v>
                </c:pt>
                <c:pt idx="2525">
                  <c:v>1</c:v>
                </c:pt>
                <c:pt idx="2526">
                  <c:v>1</c:v>
                </c:pt>
                <c:pt idx="2527">
                  <c:v>0.66666666699999999</c:v>
                </c:pt>
                <c:pt idx="2528">
                  <c:v>1</c:v>
                </c:pt>
                <c:pt idx="2529">
                  <c:v>1</c:v>
                </c:pt>
                <c:pt idx="2530">
                  <c:v>1</c:v>
                </c:pt>
                <c:pt idx="2531">
                  <c:v>1</c:v>
                </c:pt>
                <c:pt idx="2532">
                  <c:v>1</c:v>
                </c:pt>
                <c:pt idx="2533">
                  <c:v>1</c:v>
                </c:pt>
                <c:pt idx="2534">
                  <c:v>1</c:v>
                </c:pt>
                <c:pt idx="2535">
                  <c:v>1</c:v>
                </c:pt>
                <c:pt idx="2536">
                  <c:v>1</c:v>
                </c:pt>
                <c:pt idx="2537">
                  <c:v>1</c:v>
                </c:pt>
                <c:pt idx="2538">
                  <c:v>1</c:v>
                </c:pt>
                <c:pt idx="2539">
                  <c:v>1</c:v>
                </c:pt>
                <c:pt idx="2540">
                  <c:v>1</c:v>
                </c:pt>
                <c:pt idx="2541">
                  <c:v>1</c:v>
                </c:pt>
                <c:pt idx="2542">
                  <c:v>1</c:v>
                </c:pt>
                <c:pt idx="2543">
                  <c:v>1</c:v>
                </c:pt>
                <c:pt idx="2544">
                  <c:v>1</c:v>
                </c:pt>
                <c:pt idx="2545">
                  <c:v>1</c:v>
                </c:pt>
                <c:pt idx="2546">
                  <c:v>1</c:v>
                </c:pt>
                <c:pt idx="2547">
                  <c:v>1</c:v>
                </c:pt>
                <c:pt idx="2548">
                  <c:v>1</c:v>
                </c:pt>
                <c:pt idx="2549">
                  <c:v>1</c:v>
                </c:pt>
                <c:pt idx="2550">
                  <c:v>1</c:v>
                </c:pt>
                <c:pt idx="2551">
                  <c:v>1</c:v>
                </c:pt>
                <c:pt idx="2552">
                  <c:v>0.66666666699999999</c:v>
                </c:pt>
                <c:pt idx="2553">
                  <c:v>0.66666666699999999</c:v>
                </c:pt>
                <c:pt idx="2554">
                  <c:v>1</c:v>
                </c:pt>
                <c:pt idx="2555">
                  <c:v>1</c:v>
                </c:pt>
                <c:pt idx="2556">
                  <c:v>1</c:v>
                </c:pt>
                <c:pt idx="2557">
                  <c:v>1</c:v>
                </c:pt>
                <c:pt idx="2558">
                  <c:v>1</c:v>
                </c:pt>
                <c:pt idx="2559">
                  <c:v>1</c:v>
                </c:pt>
                <c:pt idx="2560">
                  <c:v>1</c:v>
                </c:pt>
                <c:pt idx="2561">
                  <c:v>1</c:v>
                </c:pt>
                <c:pt idx="2562">
                  <c:v>1</c:v>
                </c:pt>
                <c:pt idx="2563">
                  <c:v>1</c:v>
                </c:pt>
                <c:pt idx="2564">
                  <c:v>1</c:v>
                </c:pt>
                <c:pt idx="2565">
                  <c:v>1</c:v>
                </c:pt>
                <c:pt idx="2566">
                  <c:v>1</c:v>
                </c:pt>
                <c:pt idx="2567">
                  <c:v>1</c:v>
                </c:pt>
                <c:pt idx="2568">
                  <c:v>1</c:v>
                </c:pt>
                <c:pt idx="2569">
                  <c:v>1</c:v>
                </c:pt>
                <c:pt idx="2570">
                  <c:v>0.66666666699999999</c:v>
                </c:pt>
                <c:pt idx="2571">
                  <c:v>1</c:v>
                </c:pt>
                <c:pt idx="2572">
                  <c:v>1</c:v>
                </c:pt>
                <c:pt idx="2573">
                  <c:v>1</c:v>
                </c:pt>
                <c:pt idx="2574">
                  <c:v>1</c:v>
                </c:pt>
                <c:pt idx="2575">
                  <c:v>1</c:v>
                </c:pt>
                <c:pt idx="2576">
                  <c:v>1</c:v>
                </c:pt>
                <c:pt idx="2577">
                  <c:v>1</c:v>
                </c:pt>
                <c:pt idx="2578">
                  <c:v>1</c:v>
                </c:pt>
                <c:pt idx="2579">
                  <c:v>1</c:v>
                </c:pt>
                <c:pt idx="2580">
                  <c:v>1</c:v>
                </c:pt>
                <c:pt idx="2581">
                  <c:v>1</c:v>
                </c:pt>
                <c:pt idx="2582">
                  <c:v>1</c:v>
                </c:pt>
                <c:pt idx="2583">
                  <c:v>1</c:v>
                </c:pt>
                <c:pt idx="2584">
                  <c:v>1</c:v>
                </c:pt>
                <c:pt idx="2585">
                  <c:v>1</c:v>
                </c:pt>
                <c:pt idx="2586">
                  <c:v>1</c:v>
                </c:pt>
                <c:pt idx="2587">
                  <c:v>1</c:v>
                </c:pt>
                <c:pt idx="2588">
                  <c:v>1</c:v>
                </c:pt>
                <c:pt idx="2589">
                  <c:v>1</c:v>
                </c:pt>
                <c:pt idx="2590">
                  <c:v>1</c:v>
                </c:pt>
                <c:pt idx="2591">
                  <c:v>1</c:v>
                </c:pt>
                <c:pt idx="2592">
                  <c:v>1</c:v>
                </c:pt>
                <c:pt idx="2593">
                  <c:v>1</c:v>
                </c:pt>
                <c:pt idx="2594">
                  <c:v>1</c:v>
                </c:pt>
                <c:pt idx="2595">
                  <c:v>1</c:v>
                </c:pt>
                <c:pt idx="2596">
                  <c:v>1</c:v>
                </c:pt>
                <c:pt idx="2597">
                  <c:v>1</c:v>
                </c:pt>
                <c:pt idx="2598">
                  <c:v>1</c:v>
                </c:pt>
                <c:pt idx="2599">
                  <c:v>1</c:v>
                </c:pt>
                <c:pt idx="2600">
                  <c:v>1</c:v>
                </c:pt>
                <c:pt idx="2601">
                  <c:v>1</c:v>
                </c:pt>
                <c:pt idx="2602">
                  <c:v>1</c:v>
                </c:pt>
                <c:pt idx="2603">
                  <c:v>1</c:v>
                </c:pt>
                <c:pt idx="2604">
                  <c:v>1</c:v>
                </c:pt>
                <c:pt idx="2605">
                  <c:v>1</c:v>
                </c:pt>
                <c:pt idx="2606">
                  <c:v>1</c:v>
                </c:pt>
                <c:pt idx="2607">
                  <c:v>1</c:v>
                </c:pt>
                <c:pt idx="2608">
                  <c:v>1</c:v>
                </c:pt>
                <c:pt idx="2609">
                  <c:v>1</c:v>
                </c:pt>
                <c:pt idx="2610">
                  <c:v>1</c:v>
                </c:pt>
                <c:pt idx="2611">
                  <c:v>0.66666666699999999</c:v>
                </c:pt>
                <c:pt idx="2612">
                  <c:v>1</c:v>
                </c:pt>
                <c:pt idx="2613">
                  <c:v>1</c:v>
                </c:pt>
                <c:pt idx="2614">
                  <c:v>1</c:v>
                </c:pt>
                <c:pt idx="2615">
                  <c:v>1</c:v>
                </c:pt>
                <c:pt idx="2616">
                  <c:v>1</c:v>
                </c:pt>
                <c:pt idx="2617">
                  <c:v>1</c:v>
                </c:pt>
                <c:pt idx="2618">
                  <c:v>1</c:v>
                </c:pt>
                <c:pt idx="2619">
                  <c:v>1</c:v>
                </c:pt>
                <c:pt idx="2620">
                  <c:v>1</c:v>
                </c:pt>
                <c:pt idx="2621">
                  <c:v>1</c:v>
                </c:pt>
                <c:pt idx="2622">
                  <c:v>1</c:v>
                </c:pt>
                <c:pt idx="2623">
                  <c:v>1</c:v>
                </c:pt>
                <c:pt idx="2624">
                  <c:v>1</c:v>
                </c:pt>
                <c:pt idx="2625">
                  <c:v>1</c:v>
                </c:pt>
                <c:pt idx="2626">
                  <c:v>1</c:v>
                </c:pt>
                <c:pt idx="2627">
                  <c:v>1</c:v>
                </c:pt>
                <c:pt idx="2628">
                  <c:v>1</c:v>
                </c:pt>
                <c:pt idx="2629">
                  <c:v>1</c:v>
                </c:pt>
                <c:pt idx="2630">
                  <c:v>1</c:v>
                </c:pt>
                <c:pt idx="2631">
                  <c:v>1</c:v>
                </c:pt>
                <c:pt idx="2632">
                  <c:v>1</c:v>
                </c:pt>
                <c:pt idx="2633">
                  <c:v>0.33333333300000001</c:v>
                </c:pt>
                <c:pt idx="2634">
                  <c:v>1</c:v>
                </c:pt>
                <c:pt idx="2635">
                  <c:v>1</c:v>
                </c:pt>
                <c:pt idx="2636">
                  <c:v>1</c:v>
                </c:pt>
                <c:pt idx="2637">
                  <c:v>1</c:v>
                </c:pt>
                <c:pt idx="2638">
                  <c:v>1</c:v>
                </c:pt>
                <c:pt idx="2639">
                  <c:v>1</c:v>
                </c:pt>
                <c:pt idx="2640">
                  <c:v>1</c:v>
                </c:pt>
                <c:pt idx="2641">
                  <c:v>1</c:v>
                </c:pt>
                <c:pt idx="2642">
                  <c:v>1</c:v>
                </c:pt>
                <c:pt idx="2643">
                  <c:v>1</c:v>
                </c:pt>
                <c:pt idx="2644">
                  <c:v>0.66666666699999999</c:v>
                </c:pt>
                <c:pt idx="2645">
                  <c:v>1</c:v>
                </c:pt>
                <c:pt idx="2646">
                  <c:v>1</c:v>
                </c:pt>
                <c:pt idx="2647">
                  <c:v>0.33333333300000001</c:v>
                </c:pt>
                <c:pt idx="2648">
                  <c:v>1</c:v>
                </c:pt>
                <c:pt idx="2649">
                  <c:v>1</c:v>
                </c:pt>
                <c:pt idx="2650">
                  <c:v>1</c:v>
                </c:pt>
                <c:pt idx="2651">
                  <c:v>1</c:v>
                </c:pt>
                <c:pt idx="2652">
                  <c:v>1</c:v>
                </c:pt>
                <c:pt idx="2653">
                  <c:v>1</c:v>
                </c:pt>
                <c:pt idx="2654">
                  <c:v>1</c:v>
                </c:pt>
                <c:pt idx="2655">
                  <c:v>1</c:v>
                </c:pt>
                <c:pt idx="2656">
                  <c:v>1</c:v>
                </c:pt>
                <c:pt idx="2657">
                  <c:v>0.66666666699999999</c:v>
                </c:pt>
                <c:pt idx="2658">
                  <c:v>1</c:v>
                </c:pt>
                <c:pt idx="2659">
                  <c:v>1</c:v>
                </c:pt>
                <c:pt idx="2660">
                  <c:v>1</c:v>
                </c:pt>
                <c:pt idx="2661">
                  <c:v>1</c:v>
                </c:pt>
                <c:pt idx="2662">
                  <c:v>1</c:v>
                </c:pt>
                <c:pt idx="2663">
                  <c:v>1</c:v>
                </c:pt>
                <c:pt idx="2664">
                  <c:v>1</c:v>
                </c:pt>
                <c:pt idx="2665">
                  <c:v>1</c:v>
                </c:pt>
                <c:pt idx="2666">
                  <c:v>1</c:v>
                </c:pt>
                <c:pt idx="2667">
                  <c:v>1</c:v>
                </c:pt>
                <c:pt idx="2668">
                  <c:v>1</c:v>
                </c:pt>
                <c:pt idx="2669">
                  <c:v>1</c:v>
                </c:pt>
                <c:pt idx="2670">
                  <c:v>1</c:v>
                </c:pt>
                <c:pt idx="2671">
                  <c:v>1</c:v>
                </c:pt>
                <c:pt idx="2672">
                  <c:v>1</c:v>
                </c:pt>
                <c:pt idx="2673">
                  <c:v>1</c:v>
                </c:pt>
                <c:pt idx="2674">
                  <c:v>1</c:v>
                </c:pt>
                <c:pt idx="2675">
                  <c:v>1</c:v>
                </c:pt>
                <c:pt idx="2676">
                  <c:v>1</c:v>
                </c:pt>
                <c:pt idx="2677">
                  <c:v>1</c:v>
                </c:pt>
                <c:pt idx="2678">
                  <c:v>1</c:v>
                </c:pt>
                <c:pt idx="2679">
                  <c:v>1</c:v>
                </c:pt>
                <c:pt idx="2680">
                  <c:v>1</c:v>
                </c:pt>
                <c:pt idx="2681">
                  <c:v>1</c:v>
                </c:pt>
                <c:pt idx="2682">
                  <c:v>1</c:v>
                </c:pt>
                <c:pt idx="2683">
                  <c:v>1</c:v>
                </c:pt>
                <c:pt idx="2684">
                  <c:v>1</c:v>
                </c:pt>
                <c:pt idx="2685">
                  <c:v>1</c:v>
                </c:pt>
                <c:pt idx="2686">
                  <c:v>1</c:v>
                </c:pt>
                <c:pt idx="2687">
                  <c:v>1</c:v>
                </c:pt>
                <c:pt idx="2688">
                  <c:v>1</c:v>
                </c:pt>
                <c:pt idx="2689">
                  <c:v>1</c:v>
                </c:pt>
                <c:pt idx="2690">
                  <c:v>1</c:v>
                </c:pt>
                <c:pt idx="2691">
                  <c:v>1</c:v>
                </c:pt>
                <c:pt idx="2692">
                  <c:v>1</c:v>
                </c:pt>
                <c:pt idx="2693">
                  <c:v>1</c:v>
                </c:pt>
                <c:pt idx="2694">
                  <c:v>1</c:v>
                </c:pt>
                <c:pt idx="2695">
                  <c:v>1</c:v>
                </c:pt>
                <c:pt idx="2696">
                  <c:v>1</c:v>
                </c:pt>
                <c:pt idx="2697">
                  <c:v>1</c:v>
                </c:pt>
                <c:pt idx="2698">
                  <c:v>1</c:v>
                </c:pt>
                <c:pt idx="2699">
                  <c:v>1</c:v>
                </c:pt>
                <c:pt idx="2700">
                  <c:v>1</c:v>
                </c:pt>
                <c:pt idx="2701">
                  <c:v>0.33333333300000001</c:v>
                </c:pt>
                <c:pt idx="2702">
                  <c:v>1</c:v>
                </c:pt>
                <c:pt idx="2703">
                  <c:v>1</c:v>
                </c:pt>
                <c:pt idx="2704">
                  <c:v>1</c:v>
                </c:pt>
                <c:pt idx="2705">
                  <c:v>1</c:v>
                </c:pt>
                <c:pt idx="2706">
                  <c:v>1</c:v>
                </c:pt>
                <c:pt idx="2707">
                  <c:v>1</c:v>
                </c:pt>
                <c:pt idx="2708">
                  <c:v>1</c:v>
                </c:pt>
                <c:pt idx="2709">
                  <c:v>1</c:v>
                </c:pt>
                <c:pt idx="2710">
                  <c:v>1</c:v>
                </c:pt>
                <c:pt idx="2711">
                  <c:v>1</c:v>
                </c:pt>
                <c:pt idx="2712">
                  <c:v>1</c:v>
                </c:pt>
                <c:pt idx="2713">
                  <c:v>1</c:v>
                </c:pt>
                <c:pt idx="2714">
                  <c:v>1</c:v>
                </c:pt>
                <c:pt idx="2715">
                  <c:v>0.66666666699999999</c:v>
                </c:pt>
                <c:pt idx="2716">
                  <c:v>0.66666666699999999</c:v>
                </c:pt>
                <c:pt idx="2717">
                  <c:v>1</c:v>
                </c:pt>
                <c:pt idx="2718">
                  <c:v>1</c:v>
                </c:pt>
                <c:pt idx="2719">
                  <c:v>1</c:v>
                </c:pt>
                <c:pt idx="2720">
                  <c:v>0.66666666699999999</c:v>
                </c:pt>
                <c:pt idx="2721">
                  <c:v>1</c:v>
                </c:pt>
                <c:pt idx="2722">
                  <c:v>1</c:v>
                </c:pt>
                <c:pt idx="2723">
                  <c:v>1</c:v>
                </c:pt>
                <c:pt idx="2724">
                  <c:v>1</c:v>
                </c:pt>
                <c:pt idx="2725">
                  <c:v>1</c:v>
                </c:pt>
                <c:pt idx="2726">
                  <c:v>1</c:v>
                </c:pt>
                <c:pt idx="2727">
                  <c:v>1</c:v>
                </c:pt>
                <c:pt idx="2728">
                  <c:v>1</c:v>
                </c:pt>
                <c:pt idx="2729">
                  <c:v>1</c:v>
                </c:pt>
                <c:pt idx="2730">
                  <c:v>1</c:v>
                </c:pt>
                <c:pt idx="2731">
                  <c:v>1</c:v>
                </c:pt>
                <c:pt idx="2732">
                  <c:v>1</c:v>
                </c:pt>
                <c:pt idx="2733">
                  <c:v>1</c:v>
                </c:pt>
                <c:pt idx="2734">
                  <c:v>1</c:v>
                </c:pt>
                <c:pt idx="2735">
                  <c:v>1</c:v>
                </c:pt>
                <c:pt idx="2736">
                  <c:v>0.66666666699999999</c:v>
                </c:pt>
                <c:pt idx="2737">
                  <c:v>1</c:v>
                </c:pt>
                <c:pt idx="2738">
                  <c:v>1</c:v>
                </c:pt>
                <c:pt idx="2739">
                  <c:v>1</c:v>
                </c:pt>
                <c:pt idx="2740">
                  <c:v>1</c:v>
                </c:pt>
                <c:pt idx="2741">
                  <c:v>1</c:v>
                </c:pt>
                <c:pt idx="2742">
                  <c:v>1</c:v>
                </c:pt>
                <c:pt idx="2743">
                  <c:v>1</c:v>
                </c:pt>
                <c:pt idx="2744">
                  <c:v>1</c:v>
                </c:pt>
                <c:pt idx="2745">
                  <c:v>1</c:v>
                </c:pt>
                <c:pt idx="2746">
                  <c:v>1</c:v>
                </c:pt>
                <c:pt idx="2747">
                  <c:v>1</c:v>
                </c:pt>
                <c:pt idx="2748">
                  <c:v>1</c:v>
                </c:pt>
                <c:pt idx="2749">
                  <c:v>1</c:v>
                </c:pt>
                <c:pt idx="2750">
                  <c:v>1</c:v>
                </c:pt>
                <c:pt idx="2751">
                  <c:v>1</c:v>
                </c:pt>
                <c:pt idx="2752">
                  <c:v>1</c:v>
                </c:pt>
                <c:pt idx="2753">
                  <c:v>0.66666666699999999</c:v>
                </c:pt>
                <c:pt idx="2754">
                  <c:v>0.33333333300000001</c:v>
                </c:pt>
                <c:pt idx="2755">
                  <c:v>1</c:v>
                </c:pt>
                <c:pt idx="2756">
                  <c:v>1</c:v>
                </c:pt>
                <c:pt idx="2757">
                  <c:v>1</c:v>
                </c:pt>
                <c:pt idx="2758">
                  <c:v>1</c:v>
                </c:pt>
                <c:pt idx="2759">
                  <c:v>1</c:v>
                </c:pt>
                <c:pt idx="2760">
                  <c:v>1</c:v>
                </c:pt>
                <c:pt idx="2761">
                  <c:v>1</c:v>
                </c:pt>
                <c:pt idx="2762">
                  <c:v>1</c:v>
                </c:pt>
                <c:pt idx="2763">
                  <c:v>1</c:v>
                </c:pt>
                <c:pt idx="2764">
                  <c:v>1</c:v>
                </c:pt>
                <c:pt idx="2765">
                  <c:v>1</c:v>
                </c:pt>
                <c:pt idx="2766">
                  <c:v>1</c:v>
                </c:pt>
                <c:pt idx="2767">
                  <c:v>1</c:v>
                </c:pt>
                <c:pt idx="2768">
                  <c:v>1</c:v>
                </c:pt>
                <c:pt idx="2769">
                  <c:v>1</c:v>
                </c:pt>
                <c:pt idx="2770">
                  <c:v>0.66666666699999999</c:v>
                </c:pt>
                <c:pt idx="2771">
                  <c:v>1</c:v>
                </c:pt>
                <c:pt idx="2772">
                  <c:v>1</c:v>
                </c:pt>
                <c:pt idx="2773">
                  <c:v>1</c:v>
                </c:pt>
                <c:pt idx="2774">
                  <c:v>1</c:v>
                </c:pt>
                <c:pt idx="2775">
                  <c:v>1</c:v>
                </c:pt>
                <c:pt idx="2776">
                  <c:v>1</c:v>
                </c:pt>
                <c:pt idx="2777">
                  <c:v>1</c:v>
                </c:pt>
                <c:pt idx="2778">
                  <c:v>1</c:v>
                </c:pt>
                <c:pt idx="2779">
                  <c:v>0.66666666699999999</c:v>
                </c:pt>
                <c:pt idx="2780">
                  <c:v>1</c:v>
                </c:pt>
                <c:pt idx="2781">
                  <c:v>1</c:v>
                </c:pt>
                <c:pt idx="2782">
                  <c:v>1</c:v>
                </c:pt>
                <c:pt idx="2783">
                  <c:v>1</c:v>
                </c:pt>
                <c:pt idx="2784">
                  <c:v>1</c:v>
                </c:pt>
                <c:pt idx="2785">
                  <c:v>0.33333333300000001</c:v>
                </c:pt>
                <c:pt idx="2786">
                  <c:v>1</c:v>
                </c:pt>
                <c:pt idx="2787">
                  <c:v>1</c:v>
                </c:pt>
                <c:pt idx="2788">
                  <c:v>1</c:v>
                </c:pt>
                <c:pt idx="2789">
                  <c:v>1</c:v>
                </c:pt>
                <c:pt idx="2790">
                  <c:v>0.33333333300000001</c:v>
                </c:pt>
                <c:pt idx="2791">
                  <c:v>1</c:v>
                </c:pt>
                <c:pt idx="2792">
                  <c:v>1</c:v>
                </c:pt>
                <c:pt idx="2793">
                  <c:v>1</c:v>
                </c:pt>
                <c:pt idx="2794">
                  <c:v>1</c:v>
                </c:pt>
                <c:pt idx="2795">
                  <c:v>1</c:v>
                </c:pt>
                <c:pt idx="2796">
                  <c:v>1</c:v>
                </c:pt>
                <c:pt idx="2797">
                  <c:v>1</c:v>
                </c:pt>
                <c:pt idx="2798">
                  <c:v>1</c:v>
                </c:pt>
                <c:pt idx="2799">
                  <c:v>1</c:v>
                </c:pt>
                <c:pt idx="2800">
                  <c:v>1</c:v>
                </c:pt>
                <c:pt idx="2801">
                  <c:v>1</c:v>
                </c:pt>
                <c:pt idx="2802">
                  <c:v>0.33333333300000001</c:v>
                </c:pt>
                <c:pt idx="2803">
                  <c:v>1</c:v>
                </c:pt>
                <c:pt idx="2804">
                  <c:v>1</c:v>
                </c:pt>
                <c:pt idx="2805">
                  <c:v>0.66666666699999999</c:v>
                </c:pt>
                <c:pt idx="2806">
                  <c:v>1</c:v>
                </c:pt>
                <c:pt idx="2807">
                  <c:v>0.66666666699999999</c:v>
                </c:pt>
                <c:pt idx="2808">
                  <c:v>1</c:v>
                </c:pt>
                <c:pt idx="2809">
                  <c:v>1</c:v>
                </c:pt>
                <c:pt idx="2810">
                  <c:v>1</c:v>
                </c:pt>
                <c:pt idx="2811">
                  <c:v>1</c:v>
                </c:pt>
                <c:pt idx="2812">
                  <c:v>1</c:v>
                </c:pt>
                <c:pt idx="2813">
                  <c:v>0.33333333300000001</c:v>
                </c:pt>
                <c:pt idx="2814">
                  <c:v>1</c:v>
                </c:pt>
                <c:pt idx="2815">
                  <c:v>1</c:v>
                </c:pt>
                <c:pt idx="2816">
                  <c:v>1</c:v>
                </c:pt>
                <c:pt idx="2817">
                  <c:v>1</c:v>
                </c:pt>
                <c:pt idx="2818">
                  <c:v>1</c:v>
                </c:pt>
                <c:pt idx="2819">
                  <c:v>0.66666666699999999</c:v>
                </c:pt>
                <c:pt idx="2820">
                  <c:v>1</c:v>
                </c:pt>
                <c:pt idx="2821">
                  <c:v>1</c:v>
                </c:pt>
                <c:pt idx="2822">
                  <c:v>1</c:v>
                </c:pt>
                <c:pt idx="2823">
                  <c:v>1</c:v>
                </c:pt>
                <c:pt idx="2824">
                  <c:v>1</c:v>
                </c:pt>
                <c:pt idx="2825">
                  <c:v>1</c:v>
                </c:pt>
                <c:pt idx="2826">
                  <c:v>1</c:v>
                </c:pt>
                <c:pt idx="2827">
                  <c:v>1</c:v>
                </c:pt>
                <c:pt idx="2828">
                  <c:v>1</c:v>
                </c:pt>
                <c:pt idx="2829">
                  <c:v>1</c:v>
                </c:pt>
                <c:pt idx="2830">
                  <c:v>1</c:v>
                </c:pt>
                <c:pt idx="2831">
                  <c:v>0.66666666699999999</c:v>
                </c:pt>
                <c:pt idx="2832">
                  <c:v>1</c:v>
                </c:pt>
                <c:pt idx="2833">
                  <c:v>1</c:v>
                </c:pt>
                <c:pt idx="2834">
                  <c:v>0.66666666699999999</c:v>
                </c:pt>
                <c:pt idx="2835">
                  <c:v>1</c:v>
                </c:pt>
                <c:pt idx="2836">
                  <c:v>1</c:v>
                </c:pt>
                <c:pt idx="2837">
                  <c:v>1</c:v>
                </c:pt>
                <c:pt idx="2838">
                  <c:v>1</c:v>
                </c:pt>
                <c:pt idx="2839">
                  <c:v>1</c:v>
                </c:pt>
                <c:pt idx="2840">
                  <c:v>1</c:v>
                </c:pt>
                <c:pt idx="2841">
                  <c:v>1</c:v>
                </c:pt>
                <c:pt idx="2842">
                  <c:v>1</c:v>
                </c:pt>
                <c:pt idx="2843">
                  <c:v>1</c:v>
                </c:pt>
                <c:pt idx="2844">
                  <c:v>1</c:v>
                </c:pt>
                <c:pt idx="2845">
                  <c:v>1</c:v>
                </c:pt>
                <c:pt idx="2846">
                  <c:v>1</c:v>
                </c:pt>
                <c:pt idx="2847">
                  <c:v>1</c:v>
                </c:pt>
                <c:pt idx="2848">
                  <c:v>1</c:v>
                </c:pt>
                <c:pt idx="2849">
                  <c:v>1</c:v>
                </c:pt>
                <c:pt idx="2850">
                  <c:v>1</c:v>
                </c:pt>
                <c:pt idx="2851">
                  <c:v>1</c:v>
                </c:pt>
                <c:pt idx="2852">
                  <c:v>1</c:v>
                </c:pt>
                <c:pt idx="2853">
                  <c:v>1</c:v>
                </c:pt>
                <c:pt idx="2854">
                  <c:v>1</c:v>
                </c:pt>
                <c:pt idx="2855">
                  <c:v>1</c:v>
                </c:pt>
                <c:pt idx="2856">
                  <c:v>1</c:v>
                </c:pt>
                <c:pt idx="2857">
                  <c:v>1</c:v>
                </c:pt>
                <c:pt idx="2858">
                  <c:v>1</c:v>
                </c:pt>
                <c:pt idx="2859">
                  <c:v>1</c:v>
                </c:pt>
                <c:pt idx="2860">
                  <c:v>1</c:v>
                </c:pt>
                <c:pt idx="2861">
                  <c:v>1</c:v>
                </c:pt>
                <c:pt idx="2862">
                  <c:v>1</c:v>
                </c:pt>
                <c:pt idx="2863">
                  <c:v>1</c:v>
                </c:pt>
                <c:pt idx="2864">
                  <c:v>1</c:v>
                </c:pt>
                <c:pt idx="2865">
                  <c:v>1</c:v>
                </c:pt>
                <c:pt idx="2866">
                  <c:v>1</c:v>
                </c:pt>
                <c:pt idx="2867">
                  <c:v>1</c:v>
                </c:pt>
                <c:pt idx="2868">
                  <c:v>1</c:v>
                </c:pt>
                <c:pt idx="2869">
                  <c:v>1</c:v>
                </c:pt>
                <c:pt idx="2870">
                  <c:v>0.66666666699999999</c:v>
                </c:pt>
                <c:pt idx="2871">
                  <c:v>1</c:v>
                </c:pt>
                <c:pt idx="2872">
                  <c:v>1</c:v>
                </c:pt>
                <c:pt idx="2873">
                  <c:v>1</c:v>
                </c:pt>
                <c:pt idx="2874">
                  <c:v>1</c:v>
                </c:pt>
                <c:pt idx="2875">
                  <c:v>1</c:v>
                </c:pt>
                <c:pt idx="2876">
                  <c:v>1</c:v>
                </c:pt>
                <c:pt idx="2877">
                  <c:v>1</c:v>
                </c:pt>
                <c:pt idx="2878">
                  <c:v>1</c:v>
                </c:pt>
                <c:pt idx="2879">
                  <c:v>1</c:v>
                </c:pt>
                <c:pt idx="2880">
                  <c:v>1</c:v>
                </c:pt>
                <c:pt idx="2881">
                  <c:v>1</c:v>
                </c:pt>
                <c:pt idx="2882">
                  <c:v>1</c:v>
                </c:pt>
                <c:pt idx="2883">
                  <c:v>1</c:v>
                </c:pt>
                <c:pt idx="2884">
                  <c:v>1</c:v>
                </c:pt>
                <c:pt idx="2885">
                  <c:v>1</c:v>
                </c:pt>
                <c:pt idx="2886">
                  <c:v>1</c:v>
                </c:pt>
                <c:pt idx="2887">
                  <c:v>1</c:v>
                </c:pt>
                <c:pt idx="2888">
                  <c:v>1</c:v>
                </c:pt>
                <c:pt idx="2889">
                  <c:v>1</c:v>
                </c:pt>
                <c:pt idx="2890">
                  <c:v>1</c:v>
                </c:pt>
                <c:pt idx="2891">
                  <c:v>1</c:v>
                </c:pt>
                <c:pt idx="2892">
                  <c:v>0.66666666699999999</c:v>
                </c:pt>
                <c:pt idx="2893">
                  <c:v>1</c:v>
                </c:pt>
                <c:pt idx="2894">
                  <c:v>1</c:v>
                </c:pt>
                <c:pt idx="2895">
                  <c:v>1</c:v>
                </c:pt>
                <c:pt idx="2896">
                  <c:v>1</c:v>
                </c:pt>
                <c:pt idx="2897">
                  <c:v>1</c:v>
                </c:pt>
                <c:pt idx="2898">
                  <c:v>1</c:v>
                </c:pt>
                <c:pt idx="2899">
                  <c:v>1</c:v>
                </c:pt>
                <c:pt idx="2900">
                  <c:v>1</c:v>
                </c:pt>
                <c:pt idx="2901">
                  <c:v>1</c:v>
                </c:pt>
                <c:pt idx="2902">
                  <c:v>1</c:v>
                </c:pt>
                <c:pt idx="2903">
                  <c:v>1</c:v>
                </c:pt>
                <c:pt idx="2904">
                  <c:v>1</c:v>
                </c:pt>
                <c:pt idx="2905">
                  <c:v>1</c:v>
                </c:pt>
                <c:pt idx="2906">
                  <c:v>1</c:v>
                </c:pt>
                <c:pt idx="2907">
                  <c:v>1</c:v>
                </c:pt>
                <c:pt idx="2908">
                  <c:v>1</c:v>
                </c:pt>
                <c:pt idx="2909">
                  <c:v>1</c:v>
                </c:pt>
                <c:pt idx="2910">
                  <c:v>1</c:v>
                </c:pt>
                <c:pt idx="2911">
                  <c:v>1</c:v>
                </c:pt>
                <c:pt idx="2912">
                  <c:v>1</c:v>
                </c:pt>
                <c:pt idx="2913">
                  <c:v>1</c:v>
                </c:pt>
                <c:pt idx="2914">
                  <c:v>1</c:v>
                </c:pt>
                <c:pt idx="2915">
                  <c:v>0.66666666699999999</c:v>
                </c:pt>
                <c:pt idx="2916">
                  <c:v>1</c:v>
                </c:pt>
                <c:pt idx="2917">
                  <c:v>1</c:v>
                </c:pt>
                <c:pt idx="2918">
                  <c:v>1</c:v>
                </c:pt>
                <c:pt idx="2919">
                  <c:v>1</c:v>
                </c:pt>
                <c:pt idx="2920">
                  <c:v>0.66666666699999999</c:v>
                </c:pt>
                <c:pt idx="2921">
                  <c:v>1</c:v>
                </c:pt>
                <c:pt idx="2922">
                  <c:v>1</c:v>
                </c:pt>
                <c:pt idx="2923">
                  <c:v>1</c:v>
                </c:pt>
                <c:pt idx="2924">
                  <c:v>0.66666666699999999</c:v>
                </c:pt>
                <c:pt idx="2925">
                  <c:v>1</c:v>
                </c:pt>
                <c:pt idx="2926">
                  <c:v>1</c:v>
                </c:pt>
                <c:pt idx="2927">
                  <c:v>0.66666666699999999</c:v>
                </c:pt>
                <c:pt idx="2928">
                  <c:v>1</c:v>
                </c:pt>
                <c:pt idx="2929">
                  <c:v>1</c:v>
                </c:pt>
                <c:pt idx="2930">
                  <c:v>1</c:v>
                </c:pt>
                <c:pt idx="2931">
                  <c:v>1</c:v>
                </c:pt>
                <c:pt idx="2932">
                  <c:v>1</c:v>
                </c:pt>
                <c:pt idx="2933">
                  <c:v>1</c:v>
                </c:pt>
                <c:pt idx="2934">
                  <c:v>1</c:v>
                </c:pt>
                <c:pt idx="2935">
                  <c:v>1</c:v>
                </c:pt>
                <c:pt idx="2936">
                  <c:v>1</c:v>
                </c:pt>
                <c:pt idx="2937">
                  <c:v>1</c:v>
                </c:pt>
                <c:pt idx="2938">
                  <c:v>1</c:v>
                </c:pt>
                <c:pt idx="2939">
                  <c:v>0.33333333300000001</c:v>
                </c:pt>
                <c:pt idx="2940">
                  <c:v>1</c:v>
                </c:pt>
                <c:pt idx="2941">
                  <c:v>1</c:v>
                </c:pt>
                <c:pt idx="2942">
                  <c:v>1</c:v>
                </c:pt>
                <c:pt idx="2943">
                  <c:v>1</c:v>
                </c:pt>
                <c:pt idx="2944">
                  <c:v>1</c:v>
                </c:pt>
                <c:pt idx="2945">
                  <c:v>1</c:v>
                </c:pt>
                <c:pt idx="2946">
                  <c:v>1</c:v>
                </c:pt>
                <c:pt idx="2947">
                  <c:v>1</c:v>
                </c:pt>
                <c:pt idx="2948">
                  <c:v>1</c:v>
                </c:pt>
                <c:pt idx="2949">
                  <c:v>1</c:v>
                </c:pt>
                <c:pt idx="2950">
                  <c:v>1</c:v>
                </c:pt>
                <c:pt idx="2951">
                  <c:v>1</c:v>
                </c:pt>
                <c:pt idx="2952">
                  <c:v>1</c:v>
                </c:pt>
                <c:pt idx="2953">
                  <c:v>1</c:v>
                </c:pt>
                <c:pt idx="2954">
                  <c:v>0.66666666699999999</c:v>
                </c:pt>
                <c:pt idx="2955">
                  <c:v>1</c:v>
                </c:pt>
                <c:pt idx="2956">
                  <c:v>1</c:v>
                </c:pt>
                <c:pt idx="2957">
                  <c:v>1</c:v>
                </c:pt>
                <c:pt idx="2958">
                  <c:v>1</c:v>
                </c:pt>
                <c:pt idx="2959">
                  <c:v>1</c:v>
                </c:pt>
                <c:pt idx="2960">
                  <c:v>1</c:v>
                </c:pt>
                <c:pt idx="2961">
                  <c:v>1</c:v>
                </c:pt>
                <c:pt idx="2962">
                  <c:v>1</c:v>
                </c:pt>
                <c:pt idx="2963">
                  <c:v>1</c:v>
                </c:pt>
                <c:pt idx="2964">
                  <c:v>0.66666666699999999</c:v>
                </c:pt>
                <c:pt idx="2965">
                  <c:v>1</c:v>
                </c:pt>
                <c:pt idx="2966">
                  <c:v>1</c:v>
                </c:pt>
                <c:pt idx="2967">
                  <c:v>1</c:v>
                </c:pt>
                <c:pt idx="2968">
                  <c:v>1</c:v>
                </c:pt>
                <c:pt idx="2969">
                  <c:v>1</c:v>
                </c:pt>
                <c:pt idx="2970">
                  <c:v>1</c:v>
                </c:pt>
                <c:pt idx="2971">
                  <c:v>1</c:v>
                </c:pt>
                <c:pt idx="2972">
                  <c:v>1</c:v>
                </c:pt>
                <c:pt idx="2973">
                  <c:v>1</c:v>
                </c:pt>
                <c:pt idx="2974">
                  <c:v>0.66666666699999999</c:v>
                </c:pt>
                <c:pt idx="2975">
                  <c:v>1</c:v>
                </c:pt>
                <c:pt idx="2976">
                  <c:v>1</c:v>
                </c:pt>
                <c:pt idx="2977">
                  <c:v>1</c:v>
                </c:pt>
                <c:pt idx="2978">
                  <c:v>1</c:v>
                </c:pt>
                <c:pt idx="2979">
                  <c:v>1</c:v>
                </c:pt>
                <c:pt idx="2980">
                  <c:v>1</c:v>
                </c:pt>
                <c:pt idx="2981">
                  <c:v>0.66666666699999999</c:v>
                </c:pt>
                <c:pt idx="2982">
                  <c:v>1</c:v>
                </c:pt>
                <c:pt idx="2983">
                  <c:v>1</c:v>
                </c:pt>
                <c:pt idx="2984">
                  <c:v>1</c:v>
                </c:pt>
                <c:pt idx="2985">
                  <c:v>1</c:v>
                </c:pt>
                <c:pt idx="2986">
                  <c:v>1</c:v>
                </c:pt>
                <c:pt idx="2987">
                  <c:v>1</c:v>
                </c:pt>
                <c:pt idx="2988">
                  <c:v>1</c:v>
                </c:pt>
                <c:pt idx="2989">
                  <c:v>1</c:v>
                </c:pt>
                <c:pt idx="2990">
                  <c:v>1</c:v>
                </c:pt>
                <c:pt idx="2991">
                  <c:v>1</c:v>
                </c:pt>
                <c:pt idx="2992">
                  <c:v>1</c:v>
                </c:pt>
                <c:pt idx="2993">
                  <c:v>1</c:v>
                </c:pt>
                <c:pt idx="2994">
                  <c:v>1</c:v>
                </c:pt>
                <c:pt idx="2995">
                  <c:v>1</c:v>
                </c:pt>
                <c:pt idx="2996">
                  <c:v>1</c:v>
                </c:pt>
                <c:pt idx="2997">
                  <c:v>1</c:v>
                </c:pt>
                <c:pt idx="2998">
                  <c:v>1</c:v>
                </c:pt>
                <c:pt idx="2999">
                  <c:v>1</c:v>
                </c:pt>
                <c:pt idx="3000">
                  <c:v>1</c:v>
                </c:pt>
                <c:pt idx="3001">
                  <c:v>1</c:v>
                </c:pt>
                <c:pt idx="3002">
                  <c:v>1</c:v>
                </c:pt>
                <c:pt idx="3003">
                  <c:v>1</c:v>
                </c:pt>
                <c:pt idx="3004">
                  <c:v>1</c:v>
                </c:pt>
                <c:pt idx="3005">
                  <c:v>1</c:v>
                </c:pt>
                <c:pt idx="3006">
                  <c:v>1</c:v>
                </c:pt>
                <c:pt idx="3007">
                  <c:v>1</c:v>
                </c:pt>
                <c:pt idx="3008">
                  <c:v>1</c:v>
                </c:pt>
                <c:pt idx="3009">
                  <c:v>0.33333333300000001</c:v>
                </c:pt>
                <c:pt idx="3010">
                  <c:v>1</c:v>
                </c:pt>
                <c:pt idx="3011">
                  <c:v>1</c:v>
                </c:pt>
                <c:pt idx="3012">
                  <c:v>1</c:v>
                </c:pt>
                <c:pt idx="3013">
                  <c:v>0.33333333300000001</c:v>
                </c:pt>
                <c:pt idx="3014">
                  <c:v>1</c:v>
                </c:pt>
                <c:pt idx="3015">
                  <c:v>1</c:v>
                </c:pt>
                <c:pt idx="3016">
                  <c:v>1</c:v>
                </c:pt>
                <c:pt idx="3017">
                  <c:v>1</c:v>
                </c:pt>
                <c:pt idx="3018">
                  <c:v>1</c:v>
                </c:pt>
                <c:pt idx="3019">
                  <c:v>1</c:v>
                </c:pt>
                <c:pt idx="3020">
                  <c:v>1</c:v>
                </c:pt>
                <c:pt idx="3021">
                  <c:v>1</c:v>
                </c:pt>
                <c:pt idx="3022">
                  <c:v>1</c:v>
                </c:pt>
                <c:pt idx="3023">
                  <c:v>1</c:v>
                </c:pt>
                <c:pt idx="3024">
                  <c:v>1</c:v>
                </c:pt>
                <c:pt idx="3025">
                  <c:v>1</c:v>
                </c:pt>
                <c:pt idx="3026">
                  <c:v>1</c:v>
                </c:pt>
                <c:pt idx="3027">
                  <c:v>1</c:v>
                </c:pt>
                <c:pt idx="3028">
                  <c:v>1</c:v>
                </c:pt>
                <c:pt idx="3029">
                  <c:v>1</c:v>
                </c:pt>
                <c:pt idx="3030">
                  <c:v>1</c:v>
                </c:pt>
                <c:pt idx="3031">
                  <c:v>1</c:v>
                </c:pt>
                <c:pt idx="3032">
                  <c:v>1</c:v>
                </c:pt>
                <c:pt idx="3033">
                  <c:v>1</c:v>
                </c:pt>
                <c:pt idx="3034">
                  <c:v>1</c:v>
                </c:pt>
                <c:pt idx="3035">
                  <c:v>1</c:v>
                </c:pt>
                <c:pt idx="3036">
                  <c:v>1</c:v>
                </c:pt>
                <c:pt idx="3037">
                  <c:v>1</c:v>
                </c:pt>
                <c:pt idx="3038">
                  <c:v>1</c:v>
                </c:pt>
                <c:pt idx="3039">
                  <c:v>1</c:v>
                </c:pt>
                <c:pt idx="3040">
                  <c:v>1</c:v>
                </c:pt>
                <c:pt idx="3041">
                  <c:v>1</c:v>
                </c:pt>
                <c:pt idx="3042">
                  <c:v>1</c:v>
                </c:pt>
                <c:pt idx="3043">
                  <c:v>1</c:v>
                </c:pt>
                <c:pt idx="3044">
                  <c:v>1</c:v>
                </c:pt>
                <c:pt idx="3045">
                  <c:v>0.66666666699999999</c:v>
                </c:pt>
                <c:pt idx="3046">
                  <c:v>1</c:v>
                </c:pt>
                <c:pt idx="3047">
                  <c:v>1</c:v>
                </c:pt>
                <c:pt idx="3048">
                  <c:v>1</c:v>
                </c:pt>
                <c:pt idx="3049">
                  <c:v>1</c:v>
                </c:pt>
                <c:pt idx="3050">
                  <c:v>1</c:v>
                </c:pt>
                <c:pt idx="3051">
                  <c:v>1</c:v>
                </c:pt>
                <c:pt idx="3052">
                  <c:v>0.66666666699999999</c:v>
                </c:pt>
                <c:pt idx="3053">
                  <c:v>1</c:v>
                </c:pt>
                <c:pt idx="3054">
                  <c:v>1</c:v>
                </c:pt>
                <c:pt idx="3055">
                  <c:v>1</c:v>
                </c:pt>
                <c:pt idx="3056">
                  <c:v>1</c:v>
                </c:pt>
                <c:pt idx="3057">
                  <c:v>1</c:v>
                </c:pt>
                <c:pt idx="3058">
                  <c:v>1</c:v>
                </c:pt>
                <c:pt idx="3059">
                  <c:v>1</c:v>
                </c:pt>
                <c:pt idx="3060">
                  <c:v>1</c:v>
                </c:pt>
                <c:pt idx="3061">
                  <c:v>0.66666666699999999</c:v>
                </c:pt>
                <c:pt idx="3062">
                  <c:v>1</c:v>
                </c:pt>
                <c:pt idx="3063">
                  <c:v>1</c:v>
                </c:pt>
                <c:pt idx="3064">
                  <c:v>1</c:v>
                </c:pt>
                <c:pt idx="3065">
                  <c:v>1</c:v>
                </c:pt>
                <c:pt idx="3066">
                  <c:v>1</c:v>
                </c:pt>
                <c:pt idx="3067">
                  <c:v>1</c:v>
                </c:pt>
                <c:pt idx="3068">
                  <c:v>1</c:v>
                </c:pt>
                <c:pt idx="3069">
                  <c:v>1</c:v>
                </c:pt>
                <c:pt idx="3070">
                  <c:v>1</c:v>
                </c:pt>
                <c:pt idx="3071">
                  <c:v>1</c:v>
                </c:pt>
                <c:pt idx="3072">
                  <c:v>0.66666666699999999</c:v>
                </c:pt>
                <c:pt idx="3073">
                  <c:v>1</c:v>
                </c:pt>
                <c:pt idx="3074">
                  <c:v>1</c:v>
                </c:pt>
                <c:pt idx="3075">
                  <c:v>1</c:v>
                </c:pt>
                <c:pt idx="3076">
                  <c:v>1</c:v>
                </c:pt>
                <c:pt idx="3077">
                  <c:v>1</c:v>
                </c:pt>
                <c:pt idx="3078">
                  <c:v>1</c:v>
                </c:pt>
                <c:pt idx="3079">
                  <c:v>1</c:v>
                </c:pt>
                <c:pt idx="3080">
                  <c:v>1</c:v>
                </c:pt>
                <c:pt idx="3081">
                  <c:v>0.66666666699999999</c:v>
                </c:pt>
                <c:pt idx="3082">
                  <c:v>1</c:v>
                </c:pt>
                <c:pt idx="3083">
                  <c:v>1</c:v>
                </c:pt>
                <c:pt idx="3084">
                  <c:v>1</c:v>
                </c:pt>
                <c:pt idx="3085">
                  <c:v>1</c:v>
                </c:pt>
                <c:pt idx="3086">
                  <c:v>1</c:v>
                </c:pt>
                <c:pt idx="3087">
                  <c:v>1</c:v>
                </c:pt>
                <c:pt idx="3088">
                  <c:v>1</c:v>
                </c:pt>
                <c:pt idx="3089">
                  <c:v>1</c:v>
                </c:pt>
                <c:pt idx="3090">
                  <c:v>1</c:v>
                </c:pt>
                <c:pt idx="3091">
                  <c:v>1</c:v>
                </c:pt>
                <c:pt idx="3092">
                  <c:v>1</c:v>
                </c:pt>
                <c:pt idx="3093">
                  <c:v>1</c:v>
                </c:pt>
                <c:pt idx="3094">
                  <c:v>1</c:v>
                </c:pt>
                <c:pt idx="3095">
                  <c:v>1</c:v>
                </c:pt>
                <c:pt idx="3096">
                  <c:v>1</c:v>
                </c:pt>
                <c:pt idx="3097">
                  <c:v>1</c:v>
                </c:pt>
                <c:pt idx="3098">
                  <c:v>1</c:v>
                </c:pt>
                <c:pt idx="3099">
                  <c:v>1</c:v>
                </c:pt>
                <c:pt idx="3100">
                  <c:v>1</c:v>
                </c:pt>
                <c:pt idx="3101">
                  <c:v>1</c:v>
                </c:pt>
                <c:pt idx="3102">
                  <c:v>1</c:v>
                </c:pt>
                <c:pt idx="3103">
                  <c:v>0.66666666699999999</c:v>
                </c:pt>
                <c:pt idx="3104">
                  <c:v>1</c:v>
                </c:pt>
                <c:pt idx="3105">
                  <c:v>1</c:v>
                </c:pt>
                <c:pt idx="3106">
                  <c:v>1</c:v>
                </c:pt>
                <c:pt idx="3107">
                  <c:v>1</c:v>
                </c:pt>
                <c:pt idx="3108">
                  <c:v>1</c:v>
                </c:pt>
                <c:pt idx="3109">
                  <c:v>1</c:v>
                </c:pt>
                <c:pt idx="3110">
                  <c:v>1</c:v>
                </c:pt>
                <c:pt idx="3111">
                  <c:v>1</c:v>
                </c:pt>
                <c:pt idx="3112">
                  <c:v>1</c:v>
                </c:pt>
                <c:pt idx="3113">
                  <c:v>0.33333333300000001</c:v>
                </c:pt>
                <c:pt idx="3114">
                  <c:v>1</c:v>
                </c:pt>
                <c:pt idx="3115">
                  <c:v>1</c:v>
                </c:pt>
                <c:pt idx="3116">
                  <c:v>1</c:v>
                </c:pt>
                <c:pt idx="3117">
                  <c:v>1</c:v>
                </c:pt>
                <c:pt idx="3118">
                  <c:v>1</c:v>
                </c:pt>
                <c:pt idx="3119">
                  <c:v>1</c:v>
                </c:pt>
                <c:pt idx="3120">
                  <c:v>1</c:v>
                </c:pt>
                <c:pt idx="3121">
                  <c:v>1</c:v>
                </c:pt>
                <c:pt idx="3122">
                  <c:v>0.33333333300000001</c:v>
                </c:pt>
                <c:pt idx="3123">
                  <c:v>1</c:v>
                </c:pt>
                <c:pt idx="3124">
                  <c:v>1</c:v>
                </c:pt>
                <c:pt idx="3125">
                  <c:v>1</c:v>
                </c:pt>
                <c:pt idx="3126">
                  <c:v>1</c:v>
                </c:pt>
                <c:pt idx="3127">
                  <c:v>1</c:v>
                </c:pt>
                <c:pt idx="3128">
                  <c:v>1</c:v>
                </c:pt>
                <c:pt idx="3129">
                  <c:v>1</c:v>
                </c:pt>
                <c:pt idx="3130">
                  <c:v>1</c:v>
                </c:pt>
                <c:pt idx="3131">
                  <c:v>1</c:v>
                </c:pt>
                <c:pt idx="3132">
                  <c:v>1</c:v>
                </c:pt>
                <c:pt idx="3133">
                  <c:v>1</c:v>
                </c:pt>
                <c:pt idx="3134">
                  <c:v>1</c:v>
                </c:pt>
                <c:pt idx="3135">
                  <c:v>1</c:v>
                </c:pt>
                <c:pt idx="3136">
                  <c:v>1</c:v>
                </c:pt>
                <c:pt idx="3137">
                  <c:v>0.66666666699999999</c:v>
                </c:pt>
                <c:pt idx="3138">
                  <c:v>0.66666666699999999</c:v>
                </c:pt>
                <c:pt idx="3139">
                  <c:v>1</c:v>
                </c:pt>
                <c:pt idx="3140">
                  <c:v>1</c:v>
                </c:pt>
                <c:pt idx="3141">
                  <c:v>1</c:v>
                </c:pt>
                <c:pt idx="3142">
                  <c:v>1</c:v>
                </c:pt>
                <c:pt idx="3143">
                  <c:v>1</c:v>
                </c:pt>
                <c:pt idx="3144">
                  <c:v>1</c:v>
                </c:pt>
                <c:pt idx="3145">
                  <c:v>1</c:v>
                </c:pt>
                <c:pt idx="3146">
                  <c:v>1</c:v>
                </c:pt>
                <c:pt idx="3147">
                  <c:v>1</c:v>
                </c:pt>
                <c:pt idx="3148">
                  <c:v>1</c:v>
                </c:pt>
                <c:pt idx="3149">
                  <c:v>1</c:v>
                </c:pt>
                <c:pt idx="3150">
                  <c:v>1</c:v>
                </c:pt>
                <c:pt idx="3151">
                  <c:v>1</c:v>
                </c:pt>
                <c:pt idx="3152">
                  <c:v>1</c:v>
                </c:pt>
                <c:pt idx="3153">
                  <c:v>0.66666666699999999</c:v>
                </c:pt>
                <c:pt idx="3154">
                  <c:v>1</c:v>
                </c:pt>
                <c:pt idx="3155">
                  <c:v>1</c:v>
                </c:pt>
                <c:pt idx="3156">
                  <c:v>1</c:v>
                </c:pt>
                <c:pt idx="3157">
                  <c:v>1</c:v>
                </c:pt>
                <c:pt idx="3158">
                  <c:v>1</c:v>
                </c:pt>
                <c:pt idx="3159">
                  <c:v>0.66666666699999999</c:v>
                </c:pt>
                <c:pt idx="3160">
                  <c:v>1</c:v>
                </c:pt>
                <c:pt idx="3161">
                  <c:v>1</c:v>
                </c:pt>
                <c:pt idx="3162">
                  <c:v>1</c:v>
                </c:pt>
                <c:pt idx="3163">
                  <c:v>1</c:v>
                </c:pt>
                <c:pt idx="3164">
                  <c:v>1</c:v>
                </c:pt>
                <c:pt idx="3165">
                  <c:v>1</c:v>
                </c:pt>
                <c:pt idx="3166">
                  <c:v>1</c:v>
                </c:pt>
                <c:pt idx="3167">
                  <c:v>1</c:v>
                </c:pt>
                <c:pt idx="3168">
                  <c:v>1</c:v>
                </c:pt>
                <c:pt idx="3169">
                  <c:v>1</c:v>
                </c:pt>
                <c:pt idx="3170">
                  <c:v>1</c:v>
                </c:pt>
                <c:pt idx="3171">
                  <c:v>1</c:v>
                </c:pt>
                <c:pt idx="3172">
                  <c:v>1</c:v>
                </c:pt>
                <c:pt idx="3173">
                  <c:v>0.66666666699999999</c:v>
                </c:pt>
                <c:pt idx="3174">
                  <c:v>1</c:v>
                </c:pt>
                <c:pt idx="3175">
                  <c:v>1</c:v>
                </c:pt>
                <c:pt idx="3176">
                  <c:v>1</c:v>
                </c:pt>
                <c:pt idx="3177">
                  <c:v>1</c:v>
                </c:pt>
                <c:pt idx="3178">
                  <c:v>1</c:v>
                </c:pt>
                <c:pt idx="3179">
                  <c:v>1</c:v>
                </c:pt>
                <c:pt idx="3180">
                  <c:v>1</c:v>
                </c:pt>
                <c:pt idx="3181">
                  <c:v>1</c:v>
                </c:pt>
                <c:pt idx="3182">
                  <c:v>1</c:v>
                </c:pt>
                <c:pt idx="3183">
                  <c:v>1</c:v>
                </c:pt>
                <c:pt idx="3184">
                  <c:v>1</c:v>
                </c:pt>
                <c:pt idx="3185">
                  <c:v>1</c:v>
                </c:pt>
                <c:pt idx="3186">
                  <c:v>1</c:v>
                </c:pt>
                <c:pt idx="3187">
                  <c:v>1</c:v>
                </c:pt>
                <c:pt idx="3188">
                  <c:v>1</c:v>
                </c:pt>
                <c:pt idx="3189">
                  <c:v>1</c:v>
                </c:pt>
                <c:pt idx="3190">
                  <c:v>1</c:v>
                </c:pt>
                <c:pt idx="3191">
                  <c:v>1</c:v>
                </c:pt>
                <c:pt idx="3192">
                  <c:v>1</c:v>
                </c:pt>
                <c:pt idx="3193">
                  <c:v>1</c:v>
                </c:pt>
                <c:pt idx="3194">
                  <c:v>1</c:v>
                </c:pt>
                <c:pt idx="3195">
                  <c:v>1</c:v>
                </c:pt>
                <c:pt idx="3196">
                  <c:v>1</c:v>
                </c:pt>
                <c:pt idx="3197">
                  <c:v>1</c:v>
                </c:pt>
                <c:pt idx="3198">
                  <c:v>1</c:v>
                </c:pt>
                <c:pt idx="3199">
                  <c:v>1</c:v>
                </c:pt>
                <c:pt idx="3200">
                  <c:v>1</c:v>
                </c:pt>
                <c:pt idx="3201">
                  <c:v>1</c:v>
                </c:pt>
                <c:pt idx="3202">
                  <c:v>1</c:v>
                </c:pt>
                <c:pt idx="3203">
                  <c:v>1</c:v>
                </c:pt>
                <c:pt idx="3204">
                  <c:v>1</c:v>
                </c:pt>
                <c:pt idx="3205">
                  <c:v>1</c:v>
                </c:pt>
                <c:pt idx="3206">
                  <c:v>1</c:v>
                </c:pt>
                <c:pt idx="3207">
                  <c:v>0.66666666699999999</c:v>
                </c:pt>
                <c:pt idx="3208">
                  <c:v>1</c:v>
                </c:pt>
                <c:pt idx="3209">
                  <c:v>1</c:v>
                </c:pt>
                <c:pt idx="3210">
                  <c:v>1</c:v>
                </c:pt>
                <c:pt idx="3211">
                  <c:v>1</c:v>
                </c:pt>
                <c:pt idx="3212">
                  <c:v>1</c:v>
                </c:pt>
                <c:pt idx="3213">
                  <c:v>1</c:v>
                </c:pt>
                <c:pt idx="3214">
                  <c:v>1</c:v>
                </c:pt>
                <c:pt idx="3215">
                  <c:v>1</c:v>
                </c:pt>
                <c:pt idx="3216">
                  <c:v>1</c:v>
                </c:pt>
                <c:pt idx="3217">
                  <c:v>1</c:v>
                </c:pt>
                <c:pt idx="3218">
                  <c:v>1</c:v>
                </c:pt>
                <c:pt idx="3219">
                  <c:v>1</c:v>
                </c:pt>
                <c:pt idx="3220">
                  <c:v>0.66666666699999999</c:v>
                </c:pt>
                <c:pt idx="3221">
                  <c:v>1</c:v>
                </c:pt>
                <c:pt idx="3222">
                  <c:v>1</c:v>
                </c:pt>
                <c:pt idx="3223">
                  <c:v>1</c:v>
                </c:pt>
                <c:pt idx="3224">
                  <c:v>1</c:v>
                </c:pt>
                <c:pt idx="3225">
                  <c:v>1</c:v>
                </c:pt>
                <c:pt idx="3226">
                  <c:v>1</c:v>
                </c:pt>
                <c:pt idx="3227">
                  <c:v>1</c:v>
                </c:pt>
                <c:pt idx="3228">
                  <c:v>1</c:v>
                </c:pt>
                <c:pt idx="3229">
                  <c:v>1</c:v>
                </c:pt>
                <c:pt idx="3230">
                  <c:v>1</c:v>
                </c:pt>
                <c:pt idx="3231">
                  <c:v>1</c:v>
                </c:pt>
                <c:pt idx="3232">
                  <c:v>1</c:v>
                </c:pt>
                <c:pt idx="3233">
                  <c:v>1</c:v>
                </c:pt>
                <c:pt idx="3234">
                  <c:v>1</c:v>
                </c:pt>
                <c:pt idx="3235">
                  <c:v>1</c:v>
                </c:pt>
                <c:pt idx="3236">
                  <c:v>1</c:v>
                </c:pt>
                <c:pt idx="3237">
                  <c:v>1</c:v>
                </c:pt>
                <c:pt idx="3238">
                  <c:v>0.66666666699999999</c:v>
                </c:pt>
                <c:pt idx="3239">
                  <c:v>1</c:v>
                </c:pt>
                <c:pt idx="3240">
                  <c:v>1</c:v>
                </c:pt>
                <c:pt idx="3241">
                  <c:v>1</c:v>
                </c:pt>
                <c:pt idx="3242">
                  <c:v>1</c:v>
                </c:pt>
                <c:pt idx="3243">
                  <c:v>1</c:v>
                </c:pt>
                <c:pt idx="3244">
                  <c:v>1</c:v>
                </c:pt>
                <c:pt idx="3245">
                  <c:v>1</c:v>
                </c:pt>
                <c:pt idx="3246">
                  <c:v>1</c:v>
                </c:pt>
                <c:pt idx="3247">
                  <c:v>1</c:v>
                </c:pt>
                <c:pt idx="3248">
                  <c:v>1</c:v>
                </c:pt>
                <c:pt idx="3249">
                  <c:v>1</c:v>
                </c:pt>
                <c:pt idx="3250">
                  <c:v>1</c:v>
                </c:pt>
                <c:pt idx="3251">
                  <c:v>1</c:v>
                </c:pt>
                <c:pt idx="3252">
                  <c:v>1</c:v>
                </c:pt>
                <c:pt idx="3253">
                  <c:v>1</c:v>
                </c:pt>
                <c:pt idx="3254">
                  <c:v>1</c:v>
                </c:pt>
                <c:pt idx="3255">
                  <c:v>1</c:v>
                </c:pt>
                <c:pt idx="3256">
                  <c:v>1</c:v>
                </c:pt>
                <c:pt idx="3257">
                  <c:v>1</c:v>
                </c:pt>
                <c:pt idx="3258">
                  <c:v>1</c:v>
                </c:pt>
                <c:pt idx="3259">
                  <c:v>1</c:v>
                </c:pt>
                <c:pt idx="3260">
                  <c:v>1</c:v>
                </c:pt>
                <c:pt idx="3261">
                  <c:v>1</c:v>
                </c:pt>
                <c:pt idx="3262">
                  <c:v>1</c:v>
                </c:pt>
                <c:pt idx="3263">
                  <c:v>1</c:v>
                </c:pt>
                <c:pt idx="3264">
                  <c:v>1</c:v>
                </c:pt>
                <c:pt idx="3265">
                  <c:v>0.66666666699999999</c:v>
                </c:pt>
                <c:pt idx="3266">
                  <c:v>1</c:v>
                </c:pt>
                <c:pt idx="3267">
                  <c:v>1</c:v>
                </c:pt>
                <c:pt idx="3268">
                  <c:v>1</c:v>
                </c:pt>
                <c:pt idx="3269">
                  <c:v>1</c:v>
                </c:pt>
                <c:pt idx="3270">
                  <c:v>1</c:v>
                </c:pt>
                <c:pt idx="3271">
                  <c:v>1</c:v>
                </c:pt>
                <c:pt idx="3272">
                  <c:v>1</c:v>
                </c:pt>
                <c:pt idx="3273">
                  <c:v>1</c:v>
                </c:pt>
                <c:pt idx="3274">
                  <c:v>1</c:v>
                </c:pt>
                <c:pt idx="3275">
                  <c:v>1</c:v>
                </c:pt>
                <c:pt idx="3276">
                  <c:v>1</c:v>
                </c:pt>
                <c:pt idx="3277">
                  <c:v>1</c:v>
                </c:pt>
                <c:pt idx="3278">
                  <c:v>1</c:v>
                </c:pt>
                <c:pt idx="3279">
                  <c:v>1</c:v>
                </c:pt>
                <c:pt idx="3280">
                  <c:v>1</c:v>
                </c:pt>
                <c:pt idx="3281">
                  <c:v>1</c:v>
                </c:pt>
                <c:pt idx="3282">
                  <c:v>1</c:v>
                </c:pt>
                <c:pt idx="3283">
                  <c:v>1</c:v>
                </c:pt>
                <c:pt idx="3284">
                  <c:v>1</c:v>
                </c:pt>
                <c:pt idx="3285">
                  <c:v>1</c:v>
                </c:pt>
                <c:pt idx="3286">
                  <c:v>1</c:v>
                </c:pt>
                <c:pt idx="3287">
                  <c:v>1</c:v>
                </c:pt>
                <c:pt idx="3288">
                  <c:v>1</c:v>
                </c:pt>
                <c:pt idx="3289">
                  <c:v>1</c:v>
                </c:pt>
                <c:pt idx="3290">
                  <c:v>1</c:v>
                </c:pt>
                <c:pt idx="3291">
                  <c:v>1</c:v>
                </c:pt>
                <c:pt idx="3292">
                  <c:v>1</c:v>
                </c:pt>
                <c:pt idx="3293">
                  <c:v>1</c:v>
                </c:pt>
                <c:pt idx="3294">
                  <c:v>1</c:v>
                </c:pt>
                <c:pt idx="3295">
                  <c:v>1</c:v>
                </c:pt>
                <c:pt idx="3296">
                  <c:v>1</c:v>
                </c:pt>
                <c:pt idx="3297">
                  <c:v>1</c:v>
                </c:pt>
                <c:pt idx="3298">
                  <c:v>1</c:v>
                </c:pt>
                <c:pt idx="3299">
                  <c:v>1</c:v>
                </c:pt>
                <c:pt idx="3300">
                  <c:v>1</c:v>
                </c:pt>
                <c:pt idx="3301">
                  <c:v>1</c:v>
                </c:pt>
                <c:pt idx="3302">
                  <c:v>1</c:v>
                </c:pt>
                <c:pt idx="3303">
                  <c:v>1</c:v>
                </c:pt>
                <c:pt idx="3304">
                  <c:v>1</c:v>
                </c:pt>
                <c:pt idx="3305">
                  <c:v>1</c:v>
                </c:pt>
                <c:pt idx="3306">
                  <c:v>1</c:v>
                </c:pt>
                <c:pt idx="3307">
                  <c:v>1</c:v>
                </c:pt>
                <c:pt idx="3308">
                  <c:v>1</c:v>
                </c:pt>
                <c:pt idx="3309">
                  <c:v>1</c:v>
                </c:pt>
                <c:pt idx="3310">
                  <c:v>1</c:v>
                </c:pt>
                <c:pt idx="3311">
                  <c:v>1</c:v>
                </c:pt>
                <c:pt idx="3312">
                  <c:v>1</c:v>
                </c:pt>
                <c:pt idx="3313">
                  <c:v>1</c:v>
                </c:pt>
                <c:pt idx="3314">
                  <c:v>1</c:v>
                </c:pt>
                <c:pt idx="3315">
                  <c:v>1</c:v>
                </c:pt>
                <c:pt idx="3316">
                  <c:v>1</c:v>
                </c:pt>
                <c:pt idx="3317">
                  <c:v>1</c:v>
                </c:pt>
                <c:pt idx="3318">
                  <c:v>1</c:v>
                </c:pt>
                <c:pt idx="3319">
                  <c:v>0.66666666699999999</c:v>
                </c:pt>
                <c:pt idx="3320">
                  <c:v>1</c:v>
                </c:pt>
                <c:pt idx="3321">
                  <c:v>1</c:v>
                </c:pt>
                <c:pt idx="3322">
                  <c:v>1</c:v>
                </c:pt>
                <c:pt idx="3323">
                  <c:v>1</c:v>
                </c:pt>
                <c:pt idx="3324">
                  <c:v>1</c:v>
                </c:pt>
                <c:pt idx="3325">
                  <c:v>1</c:v>
                </c:pt>
                <c:pt idx="3326">
                  <c:v>1</c:v>
                </c:pt>
                <c:pt idx="3327">
                  <c:v>1</c:v>
                </c:pt>
                <c:pt idx="3328">
                  <c:v>1</c:v>
                </c:pt>
                <c:pt idx="3329">
                  <c:v>1</c:v>
                </c:pt>
                <c:pt idx="3330">
                  <c:v>1</c:v>
                </c:pt>
                <c:pt idx="3331">
                  <c:v>1</c:v>
                </c:pt>
                <c:pt idx="3332">
                  <c:v>0.66666666699999999</c:v>
                </c:pt>
                <c:pt idx="3333">
                  <c:v>1</c:v>
                </c:pt>
                <c:pt idx="3334">
                  <c:v>1</c:v>
                </c:pt>
                <c:pt idx="3335">
                  <c:v>1</c:v>
                </c:pt>
                <c:pt idx="3336">
                  <c:v>1</c:v>
                </c:pt>
                <c:pt idx="3337">
                  <c:v>1</c:v>
                </c:pt>
                <c:pt idx="3338">
                  <c:v>1</c:v>
                </c:pt>
                <c:pt idx="3339">
                  <c:v>1</c:v>
                </c:pt>
                <c:pt idx="3340">
                  <c:v>1</c:v>
                </c:pt>
                <c:pt idx="3341">
                  <c:v>1</c:v>
                </c:pt>
                <c:pt idx="3342">
                  <c:v>1</c:v>
                </c:pt>
                <c:pt idx="3343">
                  <c:v>1</c:v>
                </c:pt>
                <c:pt idx="3344">
                  <c:v>1</c:v>
                </c:pt>
                <c:pt idx="3345">
                  <c:v>1</c:v>
                </c:pt>
                <c:pt idx="3346">
                  <c:v>1</c:v>
                </c:pt>
                <c:pt idx="3347">
                  <c:v>1</c:v>
                </c:pt>
                <c:pt idx="3348">
                  <c:v>1</c:v>
                </c:pt>
                <c:pt idx="3349">
                  <c:v>1</c:v>
                </c:pt>
                <c:pt idx="3350">
                  <c:v>1</c:v>
                </c:pt>
                <c:pt idx="3351">
                  <c:v>1</c:v>
                </c:pt>
                <c:pt idx="3352">
                  <c:v>1</c:v>
                </c:pt>
                <c:pt idx="3353">
                  <c:v>1</c:v>
                </c:pt>
                <c:pt idx="3354">
                  <c:v>1</c:v>
                </c:pt>
                <c:pt idx="3355">
                  <c:v>1</c:v>
                </c:pt>
                <c:pt idx="3356">
                  <c:v>0.66666666699999999</c:v>
                </c:pt>
                <c:pt idx="3357">
                  <c:v>1</c:v>
                </c:pt>
                <c:pt idx="3358">
                  <c:v>1</c:v>
                </c:pt>
                <c:pt idx="3359">
                  <c:v>1</c:v>
                </c:pt>
                <c:pt idx="3360">
                  <c:v>1</c:v>
                </c:pt>
                <c:pt idx="3361">
                  <c:v>1</c:v>
                </c:pt>
                <c:pt idx="3362">
                  <c:v>1</c:v>
                </c:pt>
                <c:pt idx="3363">
                  <c:v>1</c:v>
                </c:pt>
                <c:pt idx="3364">
                  <c:v>1</c:v>
                </c:pt>
                <c:pt idx="3365">
                  <c:v>1</c:v>
                </c:pt>
                <c:pt idx="3366">
                  <c:v>1</c:v>
                </c:pt>
                <c:pt idx="3367">
                  <c:v>1</c:v>
                </c:pt>
                <c:pt idx="3368">
                  <c:v>1</c:v>
                </c:pt>
                <c:pt idx="3369">
                  <c:v>1</c:v>
                </c:pt>
                <c:pt idx="3370">
                  <c:v>1</c:v>
                </c:pt>
                <c:pt idx="3371">
                  <c:v>1</c:v>
                </c:pt>
                <c:pt idx="3372">
                  <c:v>1</c:v>
                </c:pt>
                <c:pt idx="3373">
                  <c:v>1</c:v>
                </c:pt>
                <c:pt idx="3374">
                  <c:v>1</c:v>
                </c:pt>
                <c:pt idx="3375">
                  <c:v>1</c:v>
                </c:pt>
                <c:pt idx="3376">
                  <c:v>1</c:v>
                </c:pt>
                <c:pt idx="3377">
                  <c:v>1</c:v>
                </c:pt>
                <c:pt idx="3378">
                  <c:v>1</c:v>
                </c:pt>
                <c:pt idx="3379">
                  <c:v>1</c:v>
                </c:pt>
                <c:pt idx="3380">
                  <c:v>1</c:v>
                </c:pt>
                <c:pt idx="3381">
                  <c:v>1</c:v>
                </c:pt>
                <c:pt idx="3382">
                  <c:v>1</c:v>
                </c:pt>
                <c:pt idx="3383">
                  <c:v>1</c:v>
                </c:pt>
                <c:pt idx="3384">
                  <c:v>1</c:v>
                </c:pt>
                <c:pt idx="3385">
                  <c:v>1</c:v>
                </c:pt>
                <c:pt idx="3386">
                  <c:v>1</c:v>
                </c:pt>
                <c:pt idx="3387">
                  <c:v>1</c:v>
                </c:pt>
                <c:pt idx="3388">
                  <c:v>1</c:v>
                </c:pt>
                <c:pt idx="3389">
                  <c:v>1</c:v>
                </c:pt>
                <c:pt idx="3390">
                  <c:v>1</c:v>
                </c:pt>
                <c:pt idx="3391">
                  <c:v>1</c:v>
                </c:pt>
                <c:pt idx="3392">
                  <c:v>1</c:v>
                </c:pt>
                <c:pt idx="3393">
                  <c:v>1</c:v>
                </c:pt>
                <c:pt idx="3394">
                  <c:v>1</c:v>
                </c:pt>
                <c:pt idx="3395">
                  <c:v>1</c:v>
                </c:pt>
                <c:pt idx="3396">
                  <c:v>1</c:v>
                </c:pt>
                <c:pt idx="3397">
                  <c:v>1</c:v>
                </c:pt>
                <c:pt idx="3398">
                  <c:v>1</c:v>
                </c:pt>
                <c:pt idx="3399">
                  <c:v>1</c:v>
                </c:pt>
                <c:pt idx="3400">
                  <c:v>1</c:v>
                </c:pt>
                <c:pt idx="3401">
                  <c:v>1</c:v>
                </c:pt>
                <c:pt idx="3402">
                  <c:v>1</c:v>
                </c:pt>
                <c:pt idx="3403">
                  <c:v>1</c:v>
                </c:pt>
                <c:pt idx="3404">
                  <c:v>0.66666666699999999</c:v>
                </c:pt>
                <c:pt idx="3405">
                  <c:v>1</c:v>
                </c:pt>
                <c:pt idx="3406">
                  <c:v>1</c:v>
                </c:pt>
                <c:pt idx="3407">
                  <c:v>1</c:v>
                </c:pt>
                <c:pt idx="3408">
                  <c:v>1</c:v>
                </c:pt>
                <c:pt idx="3409">
                  <c:v>1</c:v>
                </c:pt>
                <c:pt idx="3410">
                  <c:v>1</c:v>
                </c:pt>
                <c:pt idx="3411">
                  <c:v>1</c:v>
                </c:pt>
                <c:pt idx="3412">
                  <c:v>1</c:v>
                </c:pt>
                <c:pt idx="3413">
                  <c:v>1</c:v>
                </c:pt>
                <c:pt idx="3414">
                  <c:v>1</c:v>
                </c:pt>
                <c:pt idx="3415">
                  <c:v>1</c:v>
                </c:pt>
                <c:pt idx="3416">
                  <c:v>1</c:v>
                </c:pt>
                <c:pt idx="3417">
                  <c:v>1</c:v>
                </c:pt>
                <c:pt idx="3418">
                  <c:v>1</c:v>
                </c:pt>
                <c:pt idx="3419">
                  <c:v>1</c:v>
                </c:pt>
                <c:pt idx="3420">
                  <c:v>1</c:v>
                </c:pt>
                <c:pt idx="3421">
                  <c:v>0.33333333300000001</c:v>
                </c:pt>
                <c:pt idx="3422">
                  <c:v>1</c:v>
                </c:pt>
                <c:pt idx="3423">
                  <c:v>1</c:v>
                </c:pt>
                <c:pt idx="3424">
                  <c:v>1</c:v>
                </c:pt>
                <c:pt idx="3425">
                  <c:v>1</c:v>
                </c:pt>
                <c:pt idx="3426">
                  <c:v>1</c:v>
                </c:pt>
                <c:pt idx="3427">
                  <c:v>1</c:v>
                </c:pt>
                <c:pt idx="3428">
                  <c:v>1</c:v>
                </c:pt>
                <c:pt idx="3429">
                  <c:v>1</c:v>
                </c:pt>
                <c:pt idx="3430">
                  <c:v>1</c:v>
                </c:pt>
                <c:pt idx="3431">
                  <c:v>1</c:v>
                </c:pt>
                <c:pt idx="3432">
                  <c:v>1</c:v>
                </c:pt>
                <c:pt idx="3433">
                  <c:v>1</c:v>
                </c:pt>
                <c:pt idx="3434">
                  <c:v>1</c:v>
                </c:pt>
                <c:pt idx="3435">
                  <c:v>1</c:v>
                </c:pt>
                <c:pt idx="3436">
                  <c:v>1</c:v>
                </c:pt>
                <c:pt idx="3437">
                  <c:v>1</c:v>
                </c:pt>
                <c:pt idx="3438">
                  <c:v>1</c:v>
                </c:pt>
                <c:pt idx="3439">
                  <c:v>0.66666666699999999</c:v>
                </c:pt>
                <c:pt idx="3440">
                  <c:v>1</c:v>
                </c:pt>
                <c:pt idx="3441">
                  <c:v>1</c:v>
                </c:pt>
                <c:pt idx="3442">
                  <c:v>1</c:v>
                </c:pt>
                <c:pt idx="3443">
                  <c:v>1</c:v>
                </c:pt>
                <c:pt idx="3444">
                  <c:v>1</c:v>
                </c:pt>
                <c:pt idx="3445">
                  <c:v>1</c:v>
                </c:pt>
                <c:pt idx="3446">
                  <c:v>1</c:v>
                </c:pt>
                <c:pt idx="3447">
                  <c:v>1</c:v>
                </c:pt>
                <c:pt idx="3448">
                  <c:v>1</c:v>
                </c:pt>
                <c:pt idx="3449">
                  <c:v>1</c:v>
                </c:pt>
                <c:pt idx="3450">
                  <c:v>1</c:v>
                </c:pt>
                <c:pt idx="3451">
                  <c:v>1</c:v>
                </c:pt>
                <c:pt idx="3452">
                  <c:v>1</c:v>
                </c:pt>
                <c:pt idx="3453">
                  <c:v>1</c:v>
                </c:pt>
                <c:pt idx="3454">
                  <c:v>1</c:v>
                </c:pt>
                <c:pt idx="3455">
                  <c:v>1</c:v>
                </c:pt>
                <c:pt idx="3456">
                  <c:v>1</c:v>
                </c:pt>
                <c:pt idx="3457">
                  <c:v>1</c:v>
                </c:pt>
                <c:pt idx="3458">
                  <c:v>1</c:v>
                </c:pt>
                <c:pt idx="3459">
                  <c:v>1</c:v>
                </c:pt>
                <c:pt idx="3460">
                  <c:v>1</c:v>
                </c:pt>
                <c:pt idx="3461">
                  <c:v>1</c:v>
                </c:pt>
                <c:pt idx="3462">
                  <c:v>1</c:v>
                </c:pt>
                <c:pt idx="3463">
                  <c:v>1</c:v>
                </c:pt>
                <c:pt idx="3464">
                  <c:v>1</c:v>
                </c:pt>
                <c:pt idx="3465">
                  <c:v>1</c:v>
                </c:pt>
                <c:pt idx="3466">
                  <c:v>1</c:v>
                </c:pt>
                <c:pt idx="3467">
                  <c:v>1</c:v>
                </c:pt>
                <c:pt idx="3468">
                  <c:v>1</c:v>
                </c:pt>
                <c:pt idx="3469">
                  <c:v>1</c:v>
                </c:pt>
                <c:pt idx="3470">
                  <c:v>1</c:v>
                </c:pt>
                <c:pt idx="3471">
                  <c:v>0.66666666699999999</c:v>
                </c:pt>
                <c:pt idx="3472">
                  <c:v>1</c:v>
                </c:pt>
                <c:pt idx="3473">
                  <c:v>1</c:v>
                </c:pt>
                <c:pt idx="3474">
                  <c:v>1</c:v>
                </c:pt>
                <c:pt idx="3475">
                  <c:v>1</c:v>
                </c:pt>
                <c:pt idx="3476">
                  <c:v>1</c:v>
                </c:pt>
                <c:pt idx="3477">
                  <c:v>1</c:v>
                </c:pt>
                <c:pt idx="3478">
                  <c:v>1</c:v>
                </c:pt>
                <c:pt idx="3479">
                  <c:v>1</c:v>
                </c:pt>
                <c:pt idx="3480">
                  <c:v>1</c:v>
                </c:pt>
                <c:pt idx="3481">
                  <c:v>1</c:v>
                </c:pt>
                <c:pt idx="3482">
                  <c:v>1</c:v>
                </c:pt>
                <c:pt idx="3483">
                  <c:v>1</c:v>
                </c:pt>
                <c:pt idx="3484">
                  <c:v>1</c:v>
                </c:pt>
                <c:pt idx="3485">
                  <c:v>0.66666666699999999</c:v>
                </c:pt>
                <c:pt idx="3486">
                  <c:v>1</c:v>
                </c:pt>
                <c:pt idx="3487">
                  <c:v>0.66666666699999999</c:v>
                </c:pt>
                <c:pt idx="3488">
                  <c:v>1</c:v>
                </c:pt>
                <c:pt idx="3489">
                  <c:v>1</c:v>
                </c:pt>
                <c:pt idx="3490">
                  <c:v>1</c:v>
                </c:pt>
                <c:pt idx="3491">
                  <c:v>1</c:v>
                </c:pt>
                <c:pt idx="3492">
                  <c:v>1</c:v>
                </c:pt>
                <c:pt idx="3493">
                  <c:v>1</c:v>
                </c:pt>
                <c:pt idx="3494">
                  <c:v>1</c:v>
                </c:pt>
                <c:pt idx="3495">
                  <c:v>1</c:v>
                </c:pt>
                <c:pt idx="3496">
                  <c:v>1</c:v>
                </c:pt>
                <c:pt idx="3497">
                  <c:v>1</c:v>
                </c:pt>
                <c:pt idx="3498">
                  <c:v>1</c:v>
                </c:pt>
                <c:pt idx="3499">
                  <c:v>1</c:v>
                </c:pt>
                <c:pt idx="3500">
                  <c:v>1</c:v>
                </c:pt>
                <c:pt idx="3501">
                  <c:v>1</c:v>
                </c:pt>
                <c:pt idx="3502">
                  <c:v>1</c:v>
                </c:pt>
                <c:pt idx="3503">
                  <c:v>1</c:v>
                </c:pt>
                <c:pt idx="3504">
                  <c:v>1</c:v>
                </c:pt>
                <c:pt idx="3505">
                  <c:v>1</c:v>
                </c:pt>
                <c:pt idx="3506">
                  <c:v>1</c:v>
                </c:pt>
                <c:pt idx="3507">
                  <c:v>1</c:v>
                </c:pt>
                <c:pt idx="3508">
                  <c:v>1</c:v>
                </c:pt>
                <c:pt idx="3509">
                  <c:v>1</c:v>
                </c:pt>
                <c:pt idx="3510">
                  <c:v>1</c:v>
                </c:pt>
                <c:pt idx="3511">
                  <c:v>1</c:v>
                </c:pt>
                <c:pt idx="3512">
                  <c:v>1</c:v>
                </c:pt>
                <c:pt idx="3513">
                  <c:v>1</c:v>
                </c:pt>
                <c:pt idx="3514">
                  <c:v>1</c:v>
                </c:pt>
                <c:pt idx="3515">
                  <c:v>1</c:v>
                </c:pt>
                <c:pt idx="3516">
                  <c:v>1</c:v>
                </c:pt>
                <c:pt idx="3517">
                  <c:v>1</c:v>
                </c:pt>
                <c:pt idx="3518">
                  <c:v>1</c:v>
                </c:pt>
                <c:pt idx="3519">
                  <c:v>1</c:v>
                </c:pt>
                <c:pt idx="3520">
                  <c:v>1</c:v>
                </c:pt>
                <c:pt idx="3521">
                  <c:v>0.33333333300000001</c:v>
                </c:pt>
                <c:pt idx="3522">
                  <c:v>1</c:v>
                </c:pt>
                <c:pt idx="3523">
                  <c:v>1</c:v>
                </c:pt>
                <c:pt idx="3524">
                  <c:v>1</c:v>
                </c:pt>
                <c:pt idx="3525">
                  <c:v>1</c:v>
                </c:pt>
                <c:pt idx="3526">
                  <c:v>1</c:v>
                </c:pt>
                <c:pt idx="3527">
                  <c:v>1</c:v>
                </c:pt>
                <c:pt idx="3528">
                  <c:v>1</c:v>
                </c:pt>
                <c:pt idx="3529">
                  <c:v>1</c:v>
                </c:pt>
                <c:pt idx="3530">
                  <c:v>1</c:v>
                </c:pt>
                <c:pt idx="3531">
                  <c:v>1</c:v>
                </c:pt>
                <c:pt idx="3532">
                  <c:v>1</c:v>
                </c:pt>
                <c:pt idx="3533">
                  <c:v>1</c:v>
                </c:pt>
                <c:pt idx="3534">
                  <c:v>1</c:v>
                </c:pt>
                <c:pt idx="3535">
                  <c:v>1</c:v>
                </c:pt>
                <c:pt idx="3536">
                  <c:v>1</c:v>
                </c:pt>
                <c:pt idx="3537">
                  <c:v>1</c:v>
                </c:pt>
                <c:pt idx="3538">
                  <c:v>1</c:v>
                </c:pt>
                <c:pt idx="3539">
                  <c:v>1</c:v>
                </c:pt>
                <c:pt idx="3540">
                  <c:v>1</c:v>
                </c:pt>
                <c:pt idx="3541">
                  <c:v>1</c:v>
                </c:pt>
                <c:pt idx="3542">
                  <c:v>1</c:v>
                </c:pt>
                <c:pt idx="3543">
                  <c:v>1</c:v>
                </c:pt>
                <c:pt idx="3544">
                  <c:v>1</c:v>
                </c:pt>
                <c:pt idx="3545">
                  <c:v>1</c:v>
                </c:pt>
                <c:pt idx="3546">
                  <c:v>1</c:v>
                </c:pt>
                <c:pt idx="3547">
                  <c:v>1</c:v>
                </c:pt>
                <c:pt idx="3548">
                  <c:v>1</c:v>
                </c:pt>
                <c:pt idx="3549">
                  <c:v>1</c:v>
                </c:pt>
                <c:pt idx="3550">
                  <c:v>1</c:v>
                </c:pt>
                <c:pt idx="3551">
                  <c:v>1</c:v>
                </c:pt>
                <c:pt idx="3552">
                  <c:v>1</c:v>
                </c:pt>
                <c:pt idx="3553">
                  <c:v>1</c:v>
                </c:pt>
                <c:pt idx="3554">
                  <c:v>1</c:v>
                </c:pt>
                <c:pt idx="3555">
                  <c:v>1</c:v>
                </c:pt>
                <c:pt idx="3556">
                  <c:v>1</c:v>
                </c:pt>
                <c:pt idx="3557">
                  <c:v>1</c:v>
                </c:pt>
                <c:pt idx="3558">
                  <c:v>1</c:v>
                </c:pt>
                <c:pt idx="3559">
                  <c:v>1</c:v>
                </c:pt>
                <c:pt idx="3560">
                  <c:v>1</c:v>
                </c:pt>
                <c:pt idx="3561">
                  <c:v>1</c:v>
                </c:pt>
                <c:pt idx="3562">
                  <c:v>1</c:v>
                </c:pt>
                <c:pt idx="3563">
                  <c:v>1</c:v>
                </c:pt>
                <c:pt idx="3564">
                  <c:v>0.66666666699999999</c:v>
                </c:pt>
                <c:pt idx="3565">
                  <c:v>1</c:v>
                </c:pt>
                <c:pt idx="3566">
                  <c:v>1</c:v>
                </c:pt>
                <c:pt idx="3567">
                  <c:v>1</c:v>
                </c:pt>
                <c:pt idx="3568">
                  <c:v>1</c:v>
                </c:pt>
                <c:pt idx="3569">
                  <c:v>1</c:v>
                </c:pt>
                <c:pt idx="3570">
                  <c:v>1</c:v>
                </c:pt>
                <c:pt idx="3571">
                  <c:v>1</c:v>
                </c:pt>
                <c:pt idx="3572">
                  <c:v>1</c:v>
                </c:pt>
                <c:pt idx="3573">
                  <c:v>1</c:v>
                </c:pt>
                <c:pt idx="3574">
                  <c:v>1</c:v>
                </c:pt>
                <c:pt idx="3575">
                  <c:v>1</c:v>
                </c:pt>
                <c:pt idx="3576">
                  <c:v>1</c:v>
                </c:pt>
                <c:pt idx="3577">
                  <c:v>1</c:v>
                </c:pt>
                <c:pt idx="3578">
                  <c:v>1</c:v>
                </c:pt>
                <c:pt idx="3579">
                  <c:v>1</c:v>
                </c:pt>
                <c:pt idx="3580">
                  <c:v>1</c:v>
                </c:pt>
                <c:pt idx="3581">
                  <c:v>1</c:v>
                </c:pt>
                <c:pt idx="3582">
                  <c:v>1</c:v>
                </c:pt>
                <c:pt idx="3583">
                  <c:v>1</c:v>
                </c:pt>
                <c:pt idx="3584">
                  <c:v>1</c:v>
                </c:pt>
                <c:pt idx="3585">
                  <c:v>1</c:v>
                </c:pt>
                <c:pt idx="3586">
                  <c:v>1</c:v>
                </c:pt>
                <c:pt idx="3587">
                  <c:v>1</c:v>
                </c:pt>
                <c:pt idx="3588">
                  <c:v>1</c:v>
                </c:pt>
                <c:pt idx="3589">
                  <c:v>1</c:v>
                </c:pt>
                <c:pt idx="3590">
                  <c:v>1</c:v>
                </c:pt>
                <c:pt idx="3591">
                  <c:v>1</c:v>
                </c:pt>
                <c:pt idx="3592">
                  <c:v>1</c:v>
                </c:pt>
                <c:pt idx="3593">
                  <c:v>1</c:v>
                </c:pt>
                <c:pt idx="3594">
                  <c:v>1</c:v>
                </c:pt>
                <c:pt idx="3595">
                  <c:v>1</c:v>
                </c:pt>
                <c:pt idx="3596">
                  <c:v>1</c:v>
                </c:pt>
                <c:pt idx="3597">
                  <c:v>1</c:v>
                </c:pt>
                <c:pt idx="3598">
                  <c:v>1</c:v>
                </c:pt>
                <c:pt idx="3599">
                  <c:v>1</c:v>
                </c:pt>
                <c:pt idx="3600">
                  <c:v>1</c:v>
                </c:pt>
                <c:pt idx="3601">
                  <c:v>1</c:v>
                </c:pt>
                <c:pt idx="3602">
                  <c:v>1</c:v>
                </c:pt>
                <c:pt idx="3603">
                  <c:v>1</c:v>
                </c:pt>
                <c:pt idx="3604">
                  <c:v>1</c:v>
                </c:pt>
                <c:pt idx="3605">
                  <c:v>1</c:v>
                </c:pt>
                <c:pt idx="3606">
                  <c:v>1</c:v>
                </c:pt>
                <c:pt idx="3607">
                  <c:v>1</c:v>
                </c:pt>
                <c:pt idx="3608">
                  <c:v>1</c:v>
                </c:pt>
                <c:pt idx="3609">
                  <c:v>1</c:v>
                </c:pt>
                <c:pt idx="3610">
                  <c:v>1</c:v>
                </c:pt>
                <c:pt idx="3611">
                  <c:v>0.66666666699999999</c:v>
                </c:pt>
                <c:pt idx="3612">
                  <c:v>1</c:v>
                </c:pt>
                <c:pt idx="3613">
                  <c:v>1</c:v>
                </c:pt>
                <c:pt idx="3614">
                  <c:v>1</c:v>
                </c:pt>
                <c:pt idx="3615">
                  <c:v>1</c:v>
                </c:pt>
                <c:pt idx="3616">
                  <c:v>1</c:v>
                </c:pt>
                <c:pt idx="3617">
                  <c:v>1</c:v>
                </c:pt>
                <c:pt idx="3618">
                  <c:v>1</c:v>
                </c:pt>
                <c:pt idx="3619">
                  <c:v>1</c:v>
                </c:pt>
                <c:pt idx="3620">
                  <c:v>1</c:v>
                </c:pt>
                <c:pt idx="3621">
                  <c:v>1</c:v>
                </c:pt>
                <c:pt idx="3622">
                  <c:v>1</c:v>
                </c:pt>
                <c:pt idx="3623">
                  <c:v>1</c:v>
                </c:pt>
                <c:pt idx="3624">
                  <c:v>1</c:v>
                </c:pt>
                <c:pt idx="3625">
                  <c:v>1</c:v>
                </c:pt>
                <c:pt idx="3626">
                  <c:v>1</c:v>
                </c:pt>
                <c:pt idx="3627">
                  <c:v>1</c:v>
                </c:pt>
                <c:pt idx="3628">
                  <c:v>1</c:v>
                </c:pt>
                <c:pt idx="3629">
                  <c:v>1</c:v>
                </c:pt>
                <c:pt idx="3630">
                  <c:v>1</c:v>
                </c:pt>
                <c:pt idx="3631">
                  <c:v>1</c:v>
                </c:pt>
                <c:pt idx="3632">
                  <c:v>1</c:v>
                </c:pt>
                <c:pt idx="3633">
                  <c:v>1</c:v>
                </c:pt>
                <c:pt idx="3634">
                  <c:v>1</c:v>
                </c:pt>
                <c:pt idx="3635">
                  <c:v>1</c:v>
                </c:pt>
                <c:pt idx="3636">
                  <c:v>1</c:v>
                </c:pt>
                <c:pt idx="3637">
                  <c:v>1</c:v>
                </c:pt>
                <c:pt idx="3638">
                  <c:v>1</c:v>
                </c:pt>
                <c:pt idx="3639">
                  <c:v>1</c:v>
                </c:pt>
                <c:pt idx="3640">
                  <c:v>1</c:v>
                </c:pt>
                <c:pt idx="3641">
                  <c:v>1</c:v>
                </c:pt>
                <c:pt idx="3642">
                  <c:v>1</c:v>
                </c:pt>
                <c:pt idx="3643">
                  <c:v>1</c:v>
                </c:pt>
                <c:pt idx="3644">
                  <c:v>1</c:v>
                </c:pt>
                <c:pt idx="3645">
                  <c:v>1</c:v>
                </c:pt>
                <c:pt idx="3646">
                  <c:v>1</c:v>
                </c:pt>
                <c:pt idx="3647">
                  <c:v>1</c:v>
                </c:pt>
                <c:pt idx="3648">
                  <c:v>1</c:v>
                </c:pt>
                <c:pt idx="3649">
                  <c:v>1</c:v>
                </c:pt>
                <c:pt idx="3650">
                  <c:v>1</c:v>
                </c:pt>
                <c:pt idx="3651">
                  <c:v>1</c:v>
                </c:pt>
                <c:pt idx="3652">
                  <c:v>1</c:v>
                </c:pt>
                <c:pt idx="3653">
                  <c:v>1</c:v>
                </c:pt>
                <c:pt idx="3654">
                  <c:v>1</c:v>
                </c:pt>
                <c:pt idx="3655">
                  <c:v>1</c:v>
                </c:pt>
                <c:pt idx="3656">
                  <c:v>0.33333333300000001</c:v>
                </c:pt>
                <c:pt idx="3657">
                  <c:v>1</c:v>
                </c:pt>
                <c:pt idx="3658">
                  <c:v>1</c:v>
                </c:pt>
                <c:pt idx="3659">
                  <c:v>0.66666666699999999</c:v>
                </c:pt>
                <c:pt idx="3660">
                  <c:v>1</c:v>
                </c:pt>
                <c:pt idx="3661">
                  <c:v>1</c:v>
                </c:pt>
                <c:pt idx="3662">
                  <c:v>1</c:v>
                </c:pt>
                <c:pt idx="3663">
                  <c:v>1</c:v>
                </c:pt>
                <c:pt idx="3664">
                  <c:v>1</c:v>
                </c:pt>
                <c:pt idx="3665">
                  <c:v>1</c:v>
                </c:pt>
                <c:pt idx="3666">
                  <c:v>1</c:v>
                </c:pt>
                <c:pt idx="3667">
                  <c:v>1</c:v>
                </c:pt>
                <c:pt idx="3668">
                  <c:v>1</c:v>
                </c:pt>
                <c:pt idx="3669">
                  <c:v>1</c:v>
                </c:pt>
                <c:pt idx="3670">
                  <c:v>1</c:v>
                </c:pt>
                <c:pt idx="3671">
                  <c:v>1</c:v>
                </c:pt>
                <c:pt idx="3672">
                  <c:v>1</c:v>
                </c:pt>
                <c:pt idx="3673">
                  <c:v>1</c:v>
                </c:pt>
                <c:pt idx="3674">
                  <c:v>1</c:v>
                </c:pt>
                <c:pt idx="3675">
                  <c:v>1</c:v>
                </c:pt>
                <c:pt idx="3676">
                  <c:v>1</c:v>
                </c:pt>
                <c:pt idx="3677">
                  <c:v>1</c:v>
                </c:pt>
                <c:pt idx="3678">
                  <c:v>1</c:v>
                </c:pt>
                <c:pt idx="3679">
                  <c:v>1</c:v>
                </c:pt>
                <c:pt idx="3680">
                  <c:v>1</c:v>
                </c:pt>
                <c:pt idx="3681">
                  <c:v>1</c:v>
                </c:pt>
                <c:pt idx="3682">
                  <c:v>1</c:v>
                </c:pt>
                <c:pt idx="3683">
                  <c:v>1</c:v>
                </c:pt>
                <c:pt idx="3684">
                  <c:v>1</c:v>
                </c:pt>
                <c:pt idx="3685">
                  <c:v>1</c:v>
                </c:pt>
                <c:pt idx="3686">
                  <c:v>1</c:v>
                </c:pt>
                <c:pt idx="3687">
                  <c:v>1</c:v>
                </c:pt>
                <c:pt idx="3688">
                  <c:v>0.66666666699999999</c:v>
                </c:pt>
                <c:pt idx="3689">
                  <c:v>1</c:v>
                </c:pt>
                <c:pt idx="3690">
                  <c:v>1</c:v>
                </c:pt>
                <c:pt idx="3691">
                  <c:v>1</c:v>
                </c:pt>
                <c:pt idx="3692">
                  <c:v>1</c:v>
                </c:pt>
                <c:pt idx="3693">
                  <c:v>1</c:v>
                </c:pt>
                <c:pt idx="3694">
                  <c:v>1</c:v>
                </c:pt>
                <c:pt idx="3695">
                  <c:v>1</c:v>
                </c:pt>
                <c:pt idx="3696">
                  <c:v>1</c:v>
                </c:pt>
                <c:pt idx="3697">
                  <c:v>0.66666666699999999</c:v>
                </c:pt>
                <c:pt idx="3698">
                  <c:v>1</c:v>
                </c:pt>
                <c:pt idx="3699">
                  <c:v>0.33333333300000001</c:v>
                </c:pt>
                <c:pt idx="3700">
                  <c:v>1</c:v>
                </c:pt>
                <c:pt idx="3701">
                  <c:v>0.66666666699999999</c:v>
                </c:pt>
                <c:pt idx="3702">
                  <c:v>1</c:v>
                </c:pt>
                <c:pt idx="3703">
                  <c:v>1</c:v>
                </c:pt>
                <c:pt idx="3704">
                  <c:v>1</c:v>
                </c:pt>
                <c:pt idx="3705">
                  <c:v>1</c:v>
                </c:pt>
                <c:pt idx="3706">
                  <c:v>1</c:v>
                </c:pt>
                <c:pt idx="3707">
                  <c:v>1</c:v>
                </c:pt>
                <c:pt idx="3708">
                  <c:v>1</c:v>
                </c:pt>
                <c:pt idx="3709">
                  <c:v>1</c:v>
                </c:pt>
                <c:pt idx="3710">
                  <c:v>1</c:v>
                </c:pt>
                <c:pt idx="3711">
                  <c:v>1</c:v>
                </c:pt>
                <c:pt idx="3712">
                  <c:v>1</c:v>
                </c:pt>
                <c:pt idx="3713">
                  <c:v>1</c:v>
                </c:pt>
                <c:pt idx="3714">
                  <c:v>1</c:v>
                </c:pt>
                <c:pt idx="3715">
                  <c:v>0.33333333300000001</c:v>
                </c:pt>
                <c:pt idx="3716">
                  <c:v>1</c:v>
                </c:pt>
                <c:pt idx="3717">
                  <c:v>1</c:v>
                </c:pt>
                <c:pt idx="3718">
                  <c:v>1</c:v>
                </c:pt>
                <c:pt idx="3719">
                  <c:v>1</c:v>
                </c:pt>
                <c:pt idx="3720">
                  <c:v>1</c:v>
                </c:pt>
                <c:pt idx="3721">
                  <c:v>1</c:v>
                </c:pt>
                <c:pt idx="3722">
                  <c:v>1</c:v>
                </c:pt>
                <c:pt idx="3723">
                  <c:v>1</c:v>
                </c:pt>
                <c:pt idx="3724">
                  <c:v>1</c:v>
                </c:pt>
                <c:pt idx="3725">
                  <c:v>1</c:v>
                </c:pt>
                <c:pt idx="3726">
                  <c:v>1</c:v>
                </c:pt>
                <c:pt idx="3727">
                  <c:v>1</c:v>
                </c:pt>
                <c:pt idx="3728">
                  <c:v>1</c:v>
                </c:pt>
                <c:pt idx="3729">
                  <c:v>1</c:v>
                </c:pt>
                <c:pt idx="3730">
                  <c:v>1</c:v>
                </c:pt>
                <c:pt idx="3731">
                  <c:v>1</c:v>
                </c:pt>
                <c:pt idx="3732">
                  <c:v>1</c:v>
                </c:pt>
                <c:pt idx="3733">
                  <c:v>1</c:v>
                </c:pt>
                <c:pt idx="3734">
                  <c:v>0.66666666699999999</c:v>
                </c:pt>
                <c:pt idx="3735">
                  <c:v>1</c:v>
                </c:pt>
                <c:pt idx="3736">
                  <c:v>1</c:v>
                </c:pt>
                <c:pt idx="3737">
                  <c:v>1</c:v>
                </c:pt>
                <c:pt idx="3738">
                  <c:v>1</c:v>
                </c:pt>
                <c:pt idx="3739">
                  <c:v>1</c:v>
                </c:pt>
                <c:pt idx="3740">
                  <c:v>1</c:v>
                </c:pt>
                <c:pt idx="3741">
                  <c:v>1</c:v>
                </c:pt>
                <c:pt idx="3742">
                  <c:v>1</c:v>
                </c:pt>
                <c:pt idx="3743">
                  <c:v>1</c:v>
                </c:pt>
                <c:pt idx="3744">
                  <c:v>1</c:v>
                </c:pt>
                <c:pt idx="3745">
                  <c:v>0.33333333300000001</c:v>
                </c:pt>
                <c:pt idx="3746">
                  <c:v>1</c:v>
                </c:pt>
                <c:pt idx="3747">
                  <c:v>1</c:v>
                </c:pt>
                <c:pt idx="3748">
                  <c:v>1</c:v>
                </c:pt>
                <c:pt idx="3749">
                  <c:v>1</c:v>
                </c:pt>
                <c:pt idx="3750">
                  <c:v>1</c:v>
                </c:pt>
                <c:pt idx="3751">
                  <c:v>1</c:v>
                </c:pt>
                <c:pt idx="3752">
                  <c:v>1</c:v>
                </c:pt>
                <c:pt idx="3753">
                  <c:v>1</c:v>
                </c:pt>
                <c:pt idx="3754">
                  <c:v>1</c:v>
                </c:pt>
                <c:pt idx="3755">
                  <c:v>1</c:v>
                </c:pt>
                <c:pt idx="3756">
                  <c:v>1</c:v>
                </c:pt>
                <c:pt idx="3757">
                  <c:v>1</c:v>
                </c:pt>
                <c:pt idx="3758">
                  <c:v>1</c:v>
                </c:pt>
                <c:pt idx="3759">
                  <c:v>1</c:v>
                </c:pt>
                <c:pt idx="3760">
                  <c:v>1</c:v>
                </c:pt>
                <c:pt idx="3761">
                  <c:v>1</c:v>
                </c:pt>
                <c:pt idx="3762">
                  <c:v>1</c:v>
                </c:pt>
                <c:pt idx="3763">
                  <c:v>1</c:v>
                </c:pt>
                <c:pt idx="3764">
                  <c:v>1</c:v>
                </c:pt>
                <c:pt idx="3765">
                  <c:v>1</c:v>
                </c:pt>
                <c:pt idx="3766">
                  <c:v>1</c:v>
                </c:pt>
                <c:pt idx="3767">
                  <c:v>1</c:v>
                </c:pt>
                <c:pt idx="3768">
                  <c:v>1</c:v>
                </c:pt>
                <c:pt idx="3769">
                  <c:v>1</c:v>
                </c:pt>
                <c:pt idx="3770">
                  <c:v>1</c:v>
                </c:pt>
                <c:pt idx="3771">
                  <c:v>1</c:v>
                </c:pt>
                <c:pt idx="3772">
                  <c:v>1</c:v>
                </c:pt>
                <c:pt idx="3773">
                  <c:v>1</c:v>
                </c:pt>
                <c:pt idx="3774">
                  <c:v>1</c:v>
                </c:pt>
                <c:pt idx="3775">
                  <c:v>1</c:v>
                </c:pt>
                <c:pt idx="3776">
                  <c:v>1</c:v>
                </c:pt>
                <c:pt idx="3777">
                  <c:v>1</c:v>
                </c:pt>
                <c:pt idx="3778">
                  <c:v>1</c:v>
                </c:pt>
                <c:pt idx="3779">
                  <c:v>0.66666666699999999</c:v>
                </c:pt>
                <c:pt idx="3780">
                  <c:v>1</c:v>
                </c:pt>
                <c:pt idx="3781">
                  <c:v>1</c:v>
                </c:pt>
                <c:pt idx="3782">
                  <c:v>1</c:v>
                </c:pt>
                <c:pt idx="3783">
                  <c:v>1</c:v>
                </c:pt>
                <c:pt idx="3784">
                  <c:v>1</c:v>
                </c:pt>
                <c:pt idx="3785">
                  <c:v>1</c:v>
                </c:pt>
                <c:pt idx="3786">
                  <c:v>1</c:v>
                </c:pt>
                <c:pt idx="3787">
                  <c:v>1</c:v>
                </c:pt>
                <c:pt idx="3788">
                  <c:v>1</c:v>
                </c:pt>
                <c:pt idx="3789">
                  <c:v>1</c:v>
                </c:pt>
                <c:pt idx="3790">
                  <c:v>1</c:v>
                </c:pt>
                <c:pt idx="3791">
                  <c:v>1</c:v>
                </c:pt>
                <c:pt idx="3792">
                  <c:v>1</c:v>
                </c:pt>
                <c:pt idx="3793">
                  <c:v>1</c:v>
                </c:pt>
                <c:pt idx="3794">
                  <c:v>1</c:v>
                </c:pt>
                <c:pt idx="3795">
                  <c:v>1</c:v>
                </c:pt>
                <c:pt idx="3796">
                  <c:v>1</c:v>
                </c:pt>
                <c:pt idx="3797">
                  <c:v>1</c:v>
                </c:pt>
                <c:pt idx="3798">
                  <c:v>1</c:v>
                </c:pt>
                <c:pt idx="3799">
                  <c:v>1</c:v>
                </c:pt>
                <c:pt idx="3800">
                  <c:v>1</c:v>
                </c:pt>
                <c:pt idx="3801">
                  <c:v>1</c:v>
                </c:pt>
                <c:pt idx="3802">
                  <c:v>1</c:v>
                </c:pt>
                <c:pt idx="3803">
                  <c:v>1</c:v>
                </c:pt>
                <c:pt idx="3804">
                  <c:v>1</c:v>
                </c:pt>
                <c:pt idx="3805">
                  <c:v>1</c:v>
                </c:pt>
                <c:pt idx="3806">
                  <c:v>1</c:v>
                </c:pt>
                <c:pt idx="3807">
                  <c:v>1</c:v>
                </c:pt>
                <c:pt idx="3808">
                  <c:v>1</c:v>
                </c:pt>
                <c:pt idx="3809">
                  <c:v>1</c:v>
                </c:pt>
                <c:pt idx="3810">
                  <c:v>1</c:v>
                </c:pt>
                <c:pt idx="3811">
                  <c:v>1</c:v>
                </c:pt>
                <c:pt idx="3812">
                  <c:v>1</c:v>
                </c:pt>
                <c:pt idx="3813">
                  <c:v>1</c:v>
                </c:pt>
                <c:pt idx="3814">
                  <c:v>0.33333333300000001</c:v>
                </c:pt>
                <c:pt idx="3815">
                  <c:v>1</c:v>
                </c:pt>
                <c:pt idx="3816">
                  <c:v>1</c:v>
                </c:pt>
                <c:pt idx="3817">
                  <c:v>1</c:v>
                </c:pt>
                <c:pt idx="3818">
                  <c:v>1</c:v>
                </c:pt>
                <c:pt idx="3819">
                  <c:v>1</c:v>
                </c:pt>
                <c:pt idx="3820">
                  <c:v>1</c:v>
                </c:pt>
                <c:pt idx="3821">
                  <c:v>1</c:v>
                </c:pt>
                <c:pt idx="3822">
                  <c:v>1</c:v>
                </c:pt>
                <c:pt idx="3823">
                  <c:v>1</c:v>
                </c:pt>
                <c:pt idx="3824">
                  <c:v>1</c:v>
                </c:pt>
                <c:pt idx="3825">
                  <c:v>1</c:v>
                </c:pt>
                <c:pt idx="3826">
                  <c:v>1</c:v>
                </c:pt>
                <c:pt idx="3827">
                  <c:v>1</c:v>
                </c:pt>
                <c:pt idx="3828">
                  <c:v>1</c:v>
                </c:pt>
                <c:pt idx="3829">
                  <c:v>1</c:v>
                </c:pt>
                <c:pt idx="3830">
                  <c:v>1</c:v>
                </c:pt>
                <c:pt idx="3831">
                  <c:v>1</c:v>
                </c:pt>
                <c:pt idx="3832">
                  <c:v>1</c:v>
                </c:pt>
                <c:pt idx="3833">
                  <c:v>1</c:v>
                </c:pt>
                <c:pt idx="3834">
                  <c:v>1</c:v>
                </c:pt>
                <c:pt idx="3835">
                  <c:v>1</c:v>
                </c:pt>
                <c:pt idx="3836">
                  <c:v>1</c:v>
                </c:pt>
                <c:pt idx="3837">
                  <c:v>1</c:v>
                </c:pt>
                <c:pt idx="3838">
                  <c:v>1</c:v>
                </c:pt>
                <c:pt idx="3839">
                  <c:v>1</c:v>
                </c:pt>
                <c:pt idx="3840">
                  <c:v>1</c:v>
                </c:pt>
                <c:pt idx="3841">
                  <c:v>0.66666666699999999</c:v>
                </c:pt>
                <c:pt idx="3842">
                  <c:v>1</c:v>
                </c:pt>
                <c:pt idx="3843">
                  <c:v>1</c:v>
                </c:pt>
                <c:pt idx="3844">
                  <c:v>1</c:v>
                </c:pt>
                <c:pt idx="3845">
                  <c:v>1</c:v>
                </c:pt>
                <c:pt idx="3846">
                  <c:v>1</c:v>
                </c:pt>
                <c:pt idx="3847">
                  <c:v>1</c:v>
                </c:pt>
                <c:pt idx="3848">
                  <c:v>1</c:v>
                </c:pt>
                <c:pt idx="3849">
                  <c:v>1</c:v>
                </c:pt>
                <c:pt idx="3850">
                  <c:v>1</c:v>
                </c:pt>
                <c:pt idx="3851">
                  <c:v>1</c:v>
                </c:pt>
                <c:pt idx="3852">
                  <c:v>1</c:v>
                </c:pt>
                <c:pt idx="3853">
                  <c:v>1</c:v>
                </c:pt>
                <c:pt idx="3854">
                  <c:v>1</c:v>
                </c:pt>
                <c:pt idx="3855">
                  <c:v>1</c:v>
                </c:pt>
                <c:pt idx="3856">
                  <c:v>1</c:v>
                </c:pt>
                <c:pt idx="3857">
                  <c:v>1</c:v>
                </c:pt>
                <c:pt idx="3858">
                  <c:v>1</c:v>
                </c:pt>
                <c:pt idx="3859">
                  <c:v>1</c:v>
                </c:pt>
                <c:pt idx="3860">
                  <c:v>1</c:v>
                </c:pt>
                <c:pt idx="3861">
                  <c:v>1</c:v>
                </c:pt>
                <c:pt idx="3862">
                  <c:v>1</c:v>
                </c:pt>
                <c:pt idx="3863">
                  <c:v>1</c:v>
                </c:pt>
                <c:pt idx="3864">
                  <c:v>1</c:v>
                </c:pt>
                <c:pt idx="3865">
                  <c:v>1</c:v>
                </c:pt>
                <c:pt idx="3866">
                  <c:v>1</c:v>
                </c:pt>
                <c:pt idx="3867">
                  <c:v>1</c:v>
                </c:pt>
                <c:pt idx="3868">
                  <c:v>1</c:v>
                </c:pt>
                <c:pt idx="3869">
                  <c:v>1</c:v>
                </c:pt>
                <c:pt idx="3870">
                  <c:v>1</c:v>
                </c:pt>
                <c:pt idx="3871">
                  <c:v>1</c:v>
                </c:pt>
                <c:pt idx="3872">
                  <c:v>1</c:v>
                </c:pt>
                <c:pt idx="3873">
                  <c:v>1</c:v>
                </c:pt>
                <c:pt idx="3874">
                  <c:v>1</c:v>
                </c:pt>
                <c:pt idx="3875">
                  <c:v>1</c:v>
                </c:pt>
                <c:pt idx="3876">
                  <c:v>1</c:v>
                </c:pt>
                <c:pt idx="3877">
                  <c:v>1</c:v>
                </c:pt>
                <c:pt idx="3878">
                  <c:v>1</c:v>
                </c:pt>
                <c:pt idx="3879">
                  <c:v>1</c:v>
                </c:pt>
                <c:pt idx="3880">
                  <c:v>0.66666666699999999</c:v>
                </c:pt>
                <c:pt idx="3881">
                  <c:v>1</c:v>
                </c:pt>
                <c:pt idx="3882">
                  <c:v>1</c:v>
                </c:pt>
                <c:pt idx="3883">
                  <c:v>0.66666666699999999</c:v>
                </c:pt>
                <c:pt idx="3884">
                  <c:v>1</c:v>
                </c:pt>
                <c:pt idx="3885">
                  <c:v>1</c:v>
                </c:pt>
                <c:pt idx="3886">
                  <c:v>1</c:v>
                </c:pt>
                <c:pt idx="3887">
                  <c:v>1</c:v>
                </c:pt>
                <c:pt idx="3888">
                  <c:v>1</c:v>
                </c:pt>
                <c:pt idx="3889">
                  <c:v>1</c:v>
                </c:pt>
                <c:pt idx="3890">
                  <c:v>1</c:v>
                </c:pt>
                <c:pt idx="3891">
                  <c:v>0.66666666699999999</c:v>
                </c:pt>
                <c:pt idx="3892">
                  <c:v>1</c:v>
                </c:pt>
                <c:pt idx="3893">
                  <c:v>1</c:v>
                </c:pt>
                <c:pt idx="3894">
                  <c:v>1</c:v>
                </c:pt>
                <c:pt idx="3895">
                  <c:v>1</c:v>
                </c:pt>
                <c:pt idx="3896">
                  <c:v>1</c:v>
                </c:pt>
                <c:pt idx="3897">
                  <c:v>1</c:v>
                </c:pt>
                <c:pt idx="3898">
                  <c:v>1</c:v>
                </c:pt>
                <c:pt idx="3899">
                  <c:v>1</c:v>
                </c:pt>
                <c:pt idx="3900">
                  <c:v>1</c:v>
                </c:pt>
                <c:pt idx="3901">
                  <c:v>1</c:v>
                </c:pt>
                <c:pt idx="3902">
                  <c:v>1</c:v>
                </c:pt>
                <c:pt idx="3903">
                  <c:v>1</c:v>
                </c:pt>
                <c:pt idx="3904">
                  <c:v>1</c:v>
                </c:pt>
                <c:pt idx="3905">
                  <c:v>1</c:v>
                </c:pt>
                <c:pt idx="3906">
                  <c:v>1</c:v>
                </c:pt>
                <c:pt idx="3907">
                  <c:v>1</c:v>
                </c:pt>
                <c:pt idx="3908">
                  <c:v>1</c:v>
                </c:pt>
                <c:pt idx="3909">
                  <c:v>1</c:v>
                </c:pt>
                <c:pt idx="3910">
                  <c:v>1</c:v>
                </c:pt>
                <c:pt idx="3911">
                  <c:v>1</c:v>
                </c:pt>
                <c:pt idx="3912">
                  <c:v>1</c:v>
                </c:pt>
                <c:pt idx="3913">
                  <c:v>1</c:v>
                </c:pt>
                <c:pt idx="3914">
                  <c:v>1</c:v>
                </c:pt>
                <c:pt idx="3915">
                  <c:v>1</c:v>
                </c:pt>
                <c:pt idx="3916">
                  <c:v>1</c:v>
                </c:pt>
                <c:pt idx="3917">
                  <c:v>1</c:v>
                </c:pt>
                <c:pt idx="3918">
                  <c:v>0.33333333300000001</c:v>
                </c:pt>
                <c:pt idx="3919">
                  <c:v>1</c:v>
                </c:pt>
                <c:pt idx="3920">
                  <c:v>1</c:v>
                </c:pt>
                <c:pt idx="3921">
                  <c:v>1</c:v>
                </c:pt>
                <c:pt idx="3922">
                  <c:v>1</c:v>
                </c:pt>
                <c:pt idx="3923">
                  <c:v>1</c:v>
                </c:pt>
                <c:pt idx="3924">
                  <c:v>1</c:v>
                </c:pt>
                <c:pt idx="3925">
                  <c:v>1</c:v>
                </c:pt>
                <c:pt idx="3926">
                  <c:v>1</c:v>
                </c:pt>
                <c:pt idx="3927">
                  <c:v>1</c:v>
                </c:pt>
                <c:pt idx="3928">
                  <c:v>1</c:v>
                </c:pt>
                <c:pt idx="3929">
                  <c:v>1</c:v>
                </c:pt>
                <c:pt idx="3930">
                  <c:v>1</c:v>
                </c:pt>
                <c:pt idx="3931">
                  <c:v>1</c:v>
                </c:pt>
                <c:pt idx="3932">
                  <c:v>1</c:v>
                </c:pt>
                <c:pt idx="3933">
                  <c:v>1</c:v>
                </c:pt>
                <c:pt idx="3934">
                  <c:v>1</c:v>
                </c:pt>
                <c:pt idx="3935">
                  <c:v>1</c:v>
                </c:pt>
                <c:pt idx="3936">
                  <c:v>1</c:v>
                </c:pt>
                <c:pt idx="3937">
                  <c:v>1</c:v>
                </c:pt>
                <c:pt idx="3938">
                  <c:v>1</c:v>
                </c:pt>
                <c:pt idx="3939">
                  <c:v>1</c:v>
                </c:pt>
                <c:pt idx="3940">
                  <c:v>1</c:v>
                </c:pt>
                <c:pt idx="3941">
                  <c:v>0.33333333300000001</c:v>
                </c:pt>
                <c:pt idx="3942">
                  <c:v>0.66666666699999999</c:v>
                </c:pt>
                <c:pt idx="3943">
                  <c:v>1</c:v>
                </c:pt>
                <c:pt idx="3944">
                  <c:v>1</c:v>
                </c:pt>
                <c:pt idx="3945">
                  <c:v>1</c:v>
                </c:pt>
                <c:pt idx="3946">
                  <c:v>1</c:v>
                </c:pt>
                <c:pt idx="3947">
                  <c:v>1</c:v>
                </c:pt>
                <c:pt idx="3948">
                  <c:v>1</c:v>
                </c:pt>
                <c:pt idx="3949">
                  <c:v>1</c:v>
                </c:pt>
                <c:pt idx="3950">
                  <c:v>1</c:v>
                </c:pt>
                <c:pt idx="3951">
                  <c:v>1</c:v>
                </c:pt>
                <c:pt idx="3952">
                  <c:v>1</c:v>
                </c:pt>
                <c:pt idx="3953">
                  <c:v>1</c:v>
                </c:pt>
                <c:pt idx="3954">
                  <c:v>1</c:v>
                </c:pt>
                <c:pt idx="3955">
                  <c:v>1</c:v>
                </c:pt>
                <c:pt idx="3956">
                  <c:v>1</c:v>
                </c:pt>
                <c:pt idx="3957">
                  <c:v>1</c:v>
                </c:pt>
                <c:pt idx="3958">
                  <c:v>1</c:v>
                </c:pt>
                <c:pt idx="3959">
                  <c:v>1</c:v>
                </c:pt>
                <c:pt idx="3960">
                  <c:v>1</c:v>
                </c:pt>
                <c:pt idx="3961">
                  <c:v>1</c:v>
                </c:pt>
                <c:pt idx="3962">
                  <c:v>1</c:v>
                </c:pt>
                <c:pt idx="3963">
                  <c:v>1</c:v>
                </c:pt>
                <c:pt idx="3964">
                  <c:v>1</c:v>
                </c:pt>
                <c:pt idx="3965">
                  <c:v>1</c:v>
                </c:pt>
                <c:pt idx="3966">
                  <c:v>1</c:v>
                </c:pt>
                <c:pt idx="3967">
                  <c:v>1</c:v>
                </c:pt>
                <c:pt idx="3968">
                  <c:v>1</c:v>
                </c:pt>
                <c:pt idx="3969">
                  <c:v>1</c:v>
                </c:pt>
                <c:pt idx="3970">
                  <c:v>1</c:v>
                </c:pt>
                <c:pt idx="3971">
                  <c:v>1</c:v>
                </c:pt>
                <c:pt idx="3972">
                  <c:v>1</c:v>
                </c:pt>
                <c:pt idx="3973">
                  <c:v>1</c:v>
                </c:pt>
                <c:pt idx="3974">
                  <c:v>1</c:v>
                </c:pt>
                <c:pt idx="3975">
                  <c:v>1</c:v>
                </c:pt>
                <c:pt idx="3976">
                  <c:v>1</c:v>
                </c:pt>
                <c:pt idx="3977">
                  <c:v>1</c:v>
                </c:pt>
                <c:pt idx="3978">
                  <c:v>1</c:v>
                </c:pt>
                <c:pt idx="3979">
                  <c:v>1</c:v>
                </c:pt>
                <c:pt idx="3980">
                  <c:v>1</c:v>
                </c:pt>
                <c:pt idx="3981">
                  <c:v>0.66666666699999999</c:v>
                </c:pt>
                <c:pt idx="3982">
                  <c:v>1</c:v>
                </c:pt>
                <c:pt idx="3983">
                  <c:v>1</c:v>
                </c:pt>
                <c:pt idx="3984">
                  <c:v>1</c:v>
                </c:pt>
                <c:pt idx="3985">
                  <c:v>1</c:v>
                </c:pt>
                <c:pt idx="3986">
                  <c:v>1</c:v>
                </c:pt>
                <c:pt idx="3987">
                  <c:v>1</c:v>
                </c:pt>
                <c:pt idx="3988">
                  <c:v>1</c:v>
                </c:pt>
                <c:pt idx="3989">
                  <c:v>1</c:v>
                </c:pt>
                <c:pt idx="3990">
                  <c:v>1</c:v>
                </c:pt>
                <c:pt idx="3991">
                  <c:v>1</c:v>
                </c:pt>
                <c:pt idx="3992">
                  <c:v>1</c:v>
                </c:pt>
                <c:pt idx="3993">
                  <c:v>1</c:v>
                </c:pt>
                <c:pt idx="3994">
                  <c:v>1</c:v>
                </c:pt>
                <c:pt idx="3995">
                  <c:v>1</c:v>
                </c:pt>
                <c:pt idx="3996">
                  <c:v>1</c:v>
                </c:pt>
                <c:pt idx="3997">
                  <c:v>1</c:v>
                </c:pt>
                <c:pt idx="3998">
                  <c:v>1</c:v>
                </c:pt>
                <c:pt idx="3999">
                  <c:v>1</c:v>
                </c:pt>
                <c:pt idx="4000">
                  <c:v>1</c:v>
                </c:pt>
                <c:pt idx="4001">
                  <c:v>1</c:v>
                </c:pt>
                <c:pt idx="4002">
                  <c:v>1</c:v>
                </c:pt>
                <c:pt idx="4003">
                  <c:v>1</c:v>
                </c:pt>
                <c:pt idx="4004">
                  <c:v>1</c:v>
                </c:pt>
                <c:pt idx="4005">
                  <c:v>1</c:v>
                </c:pt>
                <c:pt idx="4006">
                  <c:v>1</c:v>
                </c:pt>
                <c:pt idx="4007">
                  <c:v>1</c:v>
                </c:pt>
                <c:pt idx="4008">
                  <c:v>1</c:v>
                </c:pt>
                <c:pt idx="4009">
                  <c:v>1</c:v>
                </c:pt>
                <c:pt idx="4010">
                  <c:v>0.66666666699999999</c:v>
                </c:pt>
                <c:pt idx="4011">
                  <c:v>1</c:v>
                </c:pt>
                <c:pt idx="4012">
                  <c:v>1</c:v>
                </c:pt>
                <c:pt idx="4013">
                  <c:v>1</c:v>
                </c:pt>
                <c:pt idx="4014">
                  <c:v>1</c:v>
                </c:pt>
                <c:pt idx="4015">
                  <c:v>1</c:v>
                </c:pt>
                <c:pt idx="4016">
                  <c:v>1</c:v>
                </c:pt>
                <c:pt idx="4017">
                  <c:v>1</c:v>
                </c:pt>
                <c:pt idx="4018">
                  <c:v>1</c:v>
                </c:pt>
                <c:pt idx="4019">
                  <c:v>1</c:v>
                </c:pt>
                <c:pt idx="4020">
                  <c:v>1</c:v>
                </c:pt>
                <c:pt idx="4021">
                  <c:v>1</c:v>
                </c:pt>
                <c:pt idx="4022">
                  <c:v>0.66666666699999999</c:v>
                </c:pt>
                <c:pt idx="4023">
                  <c:v>1</c:v>
                </c:pt>
                <c:pt idx="4024">
                  <c:v>1</c:v>
                </c:pt>
                <c:pt idx="4025">
                  <c:v>1</c:v>
                </c:pt>
                <c:pt idx="4026">
                  <c:v>1</c:v>
                </c:pt>
                <c:pt idx="4027">
                  <c:v>1</c:v>
                </c:pt>
                <c:pt idx="4028">
                  <c:v>1</c:v>
                </c:pt>
                <c:pt idx="4029">
                  <c:v>1</c:v>
                </c:pt>
                <c:pt idx="4030">
                  <c:v>1</c:v>
                </c:pt>
                <c:pt idx="4031">
                  <c:v>0.33333333300000001</c:v>
                </c:pt>
                <c:pt idx="4032">
                  <c:v>1</c:v>
                </c:pt>
                <c:pt idx="4033">
                  <c:v>1</c:v>
                </c:pt>
                <c:pt idx="4034">
                  <c:v>1</c:v>
                </c:pt>
                <c:pt idx="4035">
                  <c:v>1</c:v>
                </c:pt>
                <c:pt idx="4036">
                  <c:v>1</c:v>
                </c:pt>
                <c:pt idx="4037">
                  <c:v>1</c:v>
                </c:pt>
                <c:pt idx="4038">
                  <c:v>1</c:v>
                </c:pt>
                <c:pt idx="4039">
                  <c:v>1</c:v>
                </c:pt>
                <c:pt idx="4040">
                  <c:v>1</c:v>
                </c:pt>
                <c:pt idx="4041">
                  <c:v>1</c:v>
                </c:pt>
                <c:pt idx="4042">
                  <c:v>1</c:v>
                </c:pt>
                <c:pt idx="4043">
                  <c:v>1</c:v>
                </c:pt>
                <c:pt idx="4044">
                  <c:v>1</c:v>
                </c:pt>
                <c:pt idx="4045">
                  <c:v>1</c:v>
                </c:pt>
                <c:pt idx="4046">
                  <c:v>1</c:v>
                </c:pt>
                <c:pt idx="4047">
                  <c:v>1</c:v>
                </c:pt>
                <c:pt idx="4048">
                  <c:v>1</c:v>
                </c:pt>
                <c:pt idx="4049">
                  <c:v>1</c:v>
                </c:pt>
                <c:pt idx="4050">
                  <c:v>1</c:v>
                </c:pt>
                <c:pt idx="4051">
                  <c:v>1</c:v>
                </c:pt>
                <c:pt idx="4052">
                  <c:v>1</c:v>
                </c:pt>
                <c:pt idx="4053">
                  <c:v>1</c:v>
                </c:pt>
                <c:pt idx="4054">
                  <c:v>1</c:v>
                </c:pt>
                <c:pt idx="4055">
                  <c:v>1</c:v>
                </c:pt>
                <c:pt idx="4056">
                  <c:v>1</c:v>
                </c:pt>
                <c:pt idx="4057">
                  <c:v>1</c:v>
                </c:pt>
                <c:pt idx="4058">
                  <c:v>1</c:v>
                </c:pt>
                <c:pt idx="4059">
                  <c:v>1</c:v>
                </c:pt>
                <c:pt idx="4060">
                  <c:v>1</c:v>
                </c:pt>
                <c:pt idx="4061">
                  <c:v>1</c:v>
                </c:pt>
                <c:pt idx="4062">
                  <c:v>1</c:v>
                </c:pt>
                <c:pt idx="4063">
                  <c:v>0.66666666699999999</c:v>
                </c:pt>
                <c:pt idx="4064">
                  <c:v>1</c:v>
                </c:pt>
                <c:pt idx="4065">
                  <c:v>1</c:v>
                </c:pt>
                <c:pt idx="4066">
                  <c:v>1</c:v>
                </c:pt>
                <c:pt idx="4067">
                  <c:v>1</c:v>
                </c:pt>
                <c:pt idx="4068">
                  <c:v>1</c:v>
                </c:pt>
                <c:pt idx="4069">
                  <c:v>1</c:v>
                </c:pt>
                <c:pt idx="4070">
                  <c:v>0.66666666699999999</c:v>
                </c:pt>
                <c:pt idx="4071">
                  <c:v>1</c:v>
                </c:pt>
                <c:pt idx="4072">
                  <c:v>1</c:v>
                </c:pt>
                <c:pt idx="4073">
                  <c:v>1</c:v>
                </c:pt>
                <c:pt idx="4074">
                  <c:v>1</c:v>
                </c:pt>
                <c:pt idx="4075">
                  <c:v>1</c:v>
                </c:pt>
                <c:pt idx="4076">
                  <c:v>1</c:v>
                </c:pt>
                <c:pt idx="4077">
                  <c:v>1</c:v>
                </c:pt>
                <c:pt idx="4078">
                  <c:v>1</c:v>
                </c:pt>
                <c:pt idx="4079">
                  <c:v>1</c:v>
                </c:pt>
                <c:pt idx="4080">
                  <c:v>1</c:v>
                </c:pt>
                <c:pt idx="4081">
                  <c:v>1</c:v>
                </c:pt>
                <c:pt idx="4082">
                  <c:v>1</c:v>
                </c:pt>
                <c:pt idx="4083">
                  <c:v>1</c:v>
                </c:pt>
                <c:pt idx="4084">
                  <c:v>1</c:v>
                </c:pt>
                <c:pt idx="4085">
                  <c:v>1</c:v>
                </c:pt>
                <c:pt idx="4086">
                  <c:v>1</c:v>
                </c:pt>
                <c:pt idx="4087">
                  <c:v>1</c:v>
                </c:pt>
                <c:pt idx="4088">
                  <c:v>1</c:v>
                </c:pt>
                <c:pt idx="4089">
                  <c:v>1</c:v>
                </c:pt>
                <c:pt idx="4090">
                  <c:v>1</c:v>
                </c:pt>
                <c:pt idx="4091">
                  <c:v>1</c:v>
                </c:pt>
                <c:pt idx="4092">
                  <c:v>1</c:v>
                </c:pt>
                <c:pt idx="4093">
                  <c:v>1</c:v>
                </c:pt>
                <c:pt idx="4094">
                  <c:v>1</c:v>
                </c:pt>
                <c:pt idx="4095">
                  <c:v>1</c:v>
                </c:pt>
                <c:pt idx="4096">
                  <c:v>1</c:v>
                </c:pt>
                <c:pt idx="4097">
                  <c:v>1</c:v>
                </c:pt>
                <c:pt idx="4098">
                  <c:v>1</c:v>
                </c:pt>
                <c:pt idx="4099">
                  <c:v>0.66666666699999999</c:v>
                </c:pt>
                <c:pt idx="4100">
                  <c:v>1</c:v>
                </c:pt>
                <c:pt idx="4101">
                  <c:v>1</c:v>
                </c:pt>
                <c:pt idx="4102">
                  <c:v>1</c:v>
                </c:pt>
                <c:pt idx="4103">
                  <c:v>1</c:v>
                </c:pt>
                <c:pt idx="4104">
                  <c:v>1</c:v>
                </c:pt>
                <c:pt idx="4105">
                  <c:v>1</c:v>
                </c:pt>
                <c:pt idx="4106">
                  <c:v>1</c:v>
                </c:pt>
                <c:pt idx="4107">
                  <c:v>1</c:v>
                </c:pt>
                <c:pt idx="4108">
                  <c:v>1</c:v>
                </c:pt>
                <c:pt idx="4109">
                  <c:v>1</c:v>
                </c:pt>
                <c:pt idx="4110">
                  <c:v>1</c:v>
                </c:pt>
                <c:pt idx="4111">
                  <c:v>1</c:v>
                </c:pt>
                <c:pt idx="4112">
                  <c:v>1</c:v>
                </c:pt>
                <c:pt idx="4113">
                  <c:v>1</c:v>
                </c:pt>
                <c:pt idx="4114">
                  <c:v>1</c:v>
                </c:pt>
                <c:pt idx="4115">
                  <c:v>1</c:v>
                </c:pt>
                <c:pt idx="4116">
                  <c:v>1</c:v>
                </c:pt>
                <c:pt idx="4117">
                  <c:v>1</c:v>
                </c:pt>
                <c:pt idx="4118">
                  <c:v>1</c:v>
                </c:pt>
                <c:pt idx="4119">
                  <c:v>1</c:v>
                </c:pt>
                <c:pt idx="4120">
                  <c:v>1</c:v>
                </c:pt>
                <c:pt idx="4121">
                  <c:v>1</c:v>
                </c:pt>
                <c:pt idx="4122">
                  <c:v>1</c:v>
                </c:pt>
                <c:pt idx="4123">
                  <c:v>1</c:v>
                </c:pt>
                <c:pt idx="4124">
                  <c:v>1</c:v>
                </c:pt>
                <c:pt idx="4125">
                  <c:v>1</c:v>
                </c:pt>
                <c:pt idx="4126">
                  <c:v>1</c:v>
                </c:pt>
                <c:pt idx="4127">
                  <c:v>1</c:v>
                </c:pt>
                <c:pt idx="4128">
                  <c:v>1</c:v>
                </c:pt>
                <c:pt idx="4129">
                  <c:v>0.66666666699999999</c:v>
                </c:pt>
                <c:pt idx="4130">
                  <c:v>1</c:v>
                </c:pt>
                <c:pt idx="4131">
                  <c:v>1</c:v>
                </c:pt>
                <c:pt idx="4132">
                  <c:v>1</c:v>
                </c:pt>
                <c:pt idx="4133">
                  <c:v>1</c:v>
                </c:pt>
                <c:pt idx="4134">
                  <c:v>1</c:v>
                </c:pt>
                <c:pt idx="4135">
                  <c:v>1</c:v>
                </c:pt>
                <c:pt idx="4136">
                  <c:v>1</c:v>
                </c:pt>
                <c:pt idx="4137">
                  <c:v>1</c:v>
                </c:pt>
                <c:pt idx="4138">
                  <c:v>1</c:v>
                </c:pt>
                <c:pt idx="4139">
                  <c:v>1</c:v>
                </c:pt>
                <c:pt idx="4140">
                  <c:v>1</c:v>
                </c:pt>
                <c:pt idx="4141">
                  <c:v>1</c:v>
                </c:pt>
                <c:pt idx="4142">
                  <c:v>1</c:v>
                </c:pt>
                <c:pt idx="4143">
                  <c:v>1</c:v>
                </c:pt>
                <c:pt idx="4144">
                  <c:v>1</c:v>
                </c:pt>
                <c:pt idx="4145">
                  <c:v>1</c:v>
                </c:pt>
                <c:pt idx="4146">
                  <c:v>1</c:v>
                </c:pt>
                <c:pt idx="4147">
                  <c:v>1</c:v>
                </c:pt>
                <c:pt idx="4148">
                  <c:v>1</c:v>
                </c:pt>
                <c:pt idx="4149">
                  <c:v>1</c:v>
                </c:pt>
                <c:pt idx="4150">
                  <c:v>1</c:v>
                </c:pt>
                <c:pt idx="4151">
                  <c:v>1</c:v>
                </c:pt>
                <c:pt idx="4152">
                  <c:v>1</c:v>
                </c:pt>
                <c:pt idx="4153">
                  <c:v>1</c:v>
                </c:pt>
                <c:pt idx="4154">
                  <c:v>1</c:v>
                </c:pt>
                <c:pt idx="4155">
                  <c:v>1</c:v>
                </c:pt>
                <c:pt idx="4156">
                  <c:v>1</c:v>
                </c:pt>
                <c:pt idx="4157">
                  <c:v>1</c:v>
                </c:pt>
                <c:pt idx="4158">
                  <c:v>1</c:v>
                </c:pt>
                <c:pt idx="4159">
                  <c:v>1</c:v>
                </c:pt>
                <c:pt idx="4160">
                  <c:v>1</c:v>
                </c:pt>
                <c:pt idx="4161">
                  <c:v>1</c:v>
                </c:pt>
                <c:pt idx="4162">
                  <c:v>1</c:v>
                </c:pt>
                <c:pt idx="4163">
                  <c:v>1</c:v>
                </c:pt>
                <c:pt idx="4164">
                  <c:v>1</c:v>
                </c:pt>
                <c:pt idx="4165">
                  <c:v>1</c:v>
                </c:pt>
                <c:pt idx="4166">
                  <c:v>1</c:v>
                </c:pt>
                <c:pt idx="4167">
                  <c:v>1</c:v>
                </c:pt>
                <c:pt idx="4168">
                  <c:v>1</c:v>
                </c:pt>
                <c:pt idx="4169">
                  <c:v>1</c:v>
                </c:pt>
                <c:pt idx="4170">
                  <c:v>1</c:v>
                </c:pt>
                <c:pt idx="4171">
                  <c:v>1</c:v>
                </c:pt>
                <c:pt idx="4172">
                  <c:v>1</c:v>
                </c:pt>
                <c:pt idx="4173">
                  <c:v>1</c:v>
                </c:pt>
                <c:pt idx="4174">
                  <c:v>1</c:v>
                </c:pt>
                <c:pt idx="4175">
                  <c:v>1</c:v>
                </c:pt>
                <c:pt idx="4176">
                  <c:v>1</c:v>
                </c:pt>
                <c:pt idx="4177">
                  <c:v>1</c:v>
                </c:pt>
                <c:pt idx="4178">
                  <c:v>1</c:v>
                </c:pt>
                <c:pt idx="4179">
                  <c:v>1</c:v>
                </c:pt>
                <c:pt idx="4180">
                  <c:v>1</c:v>
                </c:pt>
                <c:pt idx="4181">
                  <c:v>1</c:v>
                </c:pt>
                <c:pt idx="4182">
                  <c:v>1</c:v>
                </c:pt>
                <c:pt idx="4183">
                  <c:v>1</c:v>
                </c:pt>
                <c:pt idx="4184">
                  <c:v>1</c:v>
                </c:pt>
                <c:pt idx="4185">
                  <c:v>1</c:v>
                </c:pt>
                <c:pt idx="4186">
                  <c:v>1</c:v>
                </c:pt>
                <c:pt idx="4187">
                  <c:v>1</c:v>
                </c:pt>
                <c:pt idx="4188">
                  <c:v>0.66666666699999999</c:v>
                </c:pt>
                <c:pt idx="4189">
                  <c:v>1</c:v>
                </c:pt>
                <c:pt idx="4190">
                  <c:v>1</c:v>
                </c:pt>
                <c:pt idx="4191">
                  <c:v>1</c:v>
                </c:pt>
                <c:pt idx="4192">
                  <c:v>1</c:v>
                </c:pt>
                <c:pt idx="4193">
                  <c:v>1</c:v>
                </c:pt>
                <c:pt idx="4194">
                  <c:v>1</c:v>
                </c:pt>
                <c:pt idx="4195">
                  <c:v>1</c:v>
                </c:pt>
                <c:pt idx="4196">
                  <c:v>1</c:v>
                </c:pt>
                <c:pt idx="4197">
                  <c:v>1</c:v>
                </c:pt>
                <c:pt idx="4198">
                  <c:v>1</c:v>
                </c:pt>
                <c:pt idx="4199">
                  <c:v>1</c:v>
                </c:pt>
                <c:pt idx="4200">
                  <c:v>1</c:v>
                </c:pt>
                <c:pt idx="4201">
                  <c:v>1</c:v>
                </c:pt>
                <c:pt idx="4202">
                  <c:v>1</c:v>
                </c:pt>
                <c:pt idx="4203">
                  <c:v>1</c:v>
                </c:pt>
                <c:pt idx="4204">
                  <c:v>1</c:v>
                </c:pt>
                <c:pt idx="4205">
                  <c:v>1</c:v>
                </c:pt>
                <c:pt idx="4206">
                  <c:v>1</c:v>
                </c:pt>
                <c:pt idx="4207">
                  <c:v>1</c:v>
                </c:pt>
                <c:pt idx="4208">
                  <c:v>1</c:v>
                </c:pt>
                <c:pt idx="4209">
                  <c:v>1</c:v>
                </c:pt>
                <c:pt idx="4210">
                  <c:v>1</c:v>
                </c:pt>
                <c:pt idx="4211">
                  <c:v>1</c:v>
                </c:pt>
                <c:pt idx="4212">
                  <c:v>1</c:v>
                </c:pt>
                <c:pt idx="4213">
                  <c:v>1</c:v>
                </c:pt>
                <c:pt idx="4214">
                  <c:v>1</c:v>
                </c:pt>
                <c:pt idx="4215">
                  <c:v>1</c:v>
                </c:pt>
                <c:pt idx="4216">
                  <c:v>1</c:v>
                </c:pt>
                <c:pt idx="4217">
                  <c:v>1</c:v>
                </c:pt>
                <c:pt idx="4218">
                  <c:v>1</c:v>
                </c:pt>
                <c:pt idx="4219">
                  <c:v>1</c:v>
                </c:pt>
                <c:pt idx="4220">
                  <c:v>1</c:v>
                </c:pt>
                <c:pt idx="4221">
                  <c:v>1</c:v>
                </c:pt>
                <c:pt idx="4222">
                  <c:v>1</c:v>
                </c:pt>
                <c:pt idx="4223">
                  <c:v>0.66666666699999999</c:v>
                </c:pt>
                <c:pt idx="4224">
                  <c:v>1</c:v>
                </c:pt>
                <c:pt idx="4225">
                  <c:v>1</c:v>
                </c:pt>
                <c:pt idx="4226">
                  <c:v>1</c:v>
                </c:pt>
                <c:pt idx="4227">
                  <c:v>1</c:v>
                </c:pt>
                <c:pt idx="4228">
                  <c:v>1</c:v>
                </c:pt>
                <c:pt idx="4229">
                  <c:v>1</c:v>
                </c:pt>
                <c:pt idx="4230">
                  <c:v>1</c:v>
                </c:pt>
                <c:pt idx="4231">
                  <c:v>1</c:v>
                </c:pt>
                <c:pt idx="4232">
                  <c:v>1</c:v>
                </c:pt>
                <c:pt idx="4233">
                  <c:v>1</c:v>
                </c:pt>
                <c:pt idx="4234">
                  <c:v>1</c:v>
                </c:pt>
                <c:pt idx="4235">
                  <c:v>1</c:v>
                </c:pt>
                <c:pt idx="4236">
                  <c:v>1</c:v>
                </c:pt>
                <c:pt idx="4237">
                  <c:v>1</c:v>
                </c:pt>
                <c:pt idx="4238">
                  <c:v>1</c:v>
                </c:pt>
                <c:pt idx="4239">
                  <c:v>1</c:v>
                </c:pt>
                <c:pt idx="4240">
                  <c:v>1</c:v>
                </c:pt>
                <c:pt idx="4241">
                  <c:v>1</c:v>
                </c:pt>
                <c:pt idx="4242">
                  <c:v>1</c:v>
                </c:pt>
                <c:pt idx="4243">
                  <c:v>1</c:v>
                </c:pt>
                <c:pt idx="4244">
                  <c:v>1</c:v>
                </c:pt>
                <c:pt idx="4245">
                  <c:v>1</c:v>
                </c:pt>
                <c:pt idx="4246">
                  <c:v>1</c:v>
                </c:pt>
                <c:pt idx="4247">
                  <c:v>1</c:v>
                </c:pt>
                <c:pt idx="4248">
                  <c:v>1</c:v>
                </c:pt>
                <c:pt idx="4249">
                  <c:v>1</c:v>
                </c:pt>
                <c:pt idx="4250">
                  <c:v>1</c:v>
                </c:pt>
                <c:pt idx="4251">
                  <c:v>0.66666666699999999</c:v>
                </c:pt>
                <c:pt idx="4252">
                  <c:v>1</c:v>
                </c:pt>
                <c:pt idx="4253">
                  <c:v>1</c:v>
                </c:pt>
                <c:pt idx="4254">
                  <c:v>1</c:v>
                </c:pt>
                <c:pt idx="4255">
                  <c:v>1</c:v>
                </c:pt>
                <c:pt idx="4256">
                  <c:v>1</c:v>
                </c:pt>
                <c:pt idx="4257">
                  <c:v>1</c:v>
                </c:pt>
                <c:pt idx="4258">
                  <c:v>1</c:v>
                </c:pt>
                <c:pt idx="4259">
                  <c:v>1</c:v>
                </c:pt>
                <c:pt idx="4260">
                  <c:v>1</c:v>
                </c:pt>
                <c:pt idx="4261">
                  <c:v>1</c:v>
                </c:pt>
                <c:pt idx="4262">
                  <c:v>1</c:v>
                </c:pt>
                <c:pt idx="4263">
                  <c:v>1</c:v>
                </c:pt>
                <c:pt idx="4264">
                  <c:v>1</c:v>
                </c:pt>
                <c:pt idx="4265">
                  <c:v>1</c:v>
                </c:pt>
                <c:pt idx="4266">
                  <c:v>0.66666666699999999</c:v>
                </c:pt>
                <c:pt idx="4267">
                  <c:v>0.66666666699999999</c:v>
                </c:pt>
                <c:pt idx="4268">
                  <c:v>1</c:v>
                </c:pt>
                <c:pt idx="4269">
                  <c:v>1</c:v>
                </c:pt>
                <c:pt idx="4270">
                  <c:v>1</c:v>
                </c:pt>
                <c:pt idx="4271">
                  <c:v>1</c:v>
                </c:pt>
                <c:pt idx="4272">
                  <c:v>1</c:v>
                </c:pt>
                <c:pt idx="4273">
                  <c:v>0.33333333300000001</c:v>
                </c:pt>
                <c:pt idx="4274">
                  <c:v>1</c:v>
                </c:pt>
                <c:pt idx="4275">
                  <c:v>1</c:v>
                </c:pt>
                <c:pt idx="4276">
                  <c:v>1</c:v>
                </c:pt>
                <c:pt idx="4277">
                  <c:v>1</c:v>
                </c:pt>
                <c:pt idx="4278">
                  <c:v>1</c:v>
                </c:pt>
                <c:pt idx="4279">
                  <c:v>1</c:v>
                </c:pt>
                <c:pt idx="4280">
                  <c:v>1</c:v>
                </c:pt>
                <c:pt idx="4281">
                  <c:v>1</c:v>
                </c:pt>
                <c:pt idx="4282">
                  <c:v>1</c:v>
                </c:pt>
                <c:pt idx="4283">
                  <c:v>1</c:v>
                </c:pt>
                <c:pt idx="4284">
                  <c:v>1</c:v>
                </c:pt>
                <c:pt idx="4285">
                  <c:v>1</c:v>
                </c:pt>
                <c:pt idx="4286">
                  <c:v>1</c:v>
                </c:pt>
                <c:pt idx="4287">
                  <c:v>1</c:v>
                </c:pt>
                <c:pt idx="4288">
                  <c:v>1</c:v>
                </c:pt>
                <c:pt idx="4289">
                  <c:v>1</c:v>
                </c:pt>
                <c:pt idx="4290">
                  <c:v>1</c:v>
                </c:pt>
                <c:pt idx="4291">
                  <c:v>1</c:v>
                </c:pt>
                <c:pt idx="4292">
                  <c:v>1</c:v>
                </c:pt>
                <c:pt idx="4293">
                  <c:v>1</c:v>
                </c:pt>
                <c:pt idx="4294">
                  <c:v>1</c:v>
                </c:pt>
                <c:pt idx="4295">
                  <c:v>1</c:v>
                </c:pt>
                <c:pt idx="4296">
                  <c:v>1</c:v>
                </c:pt>
                <c:pt idx="4297">
                  <c:v>1</c:v>
                </c:pt>
                <c:pt idx="4298">
                  <c:v>1</c:v>
                </c:pt>
                <c:pt idx="4299">
                  <c:v>1</c:v>
                </c:pt>
                <c:pt idx="4300">
                  <c:v>1</c:v>
                </c:pt>
                <c:pt idx="4301">
                  <c:v>1</c:v>
                </c:pt>
                <c:pt idx="4302">
                  <c:v>0.66666666699999999</c:v>
                </c:pt>
                <c:pt idx="4303">
                  <c:v>1</c:v>
                </c:pt>
                <c:pt idx="4304">
                  <c:v>1</c:v>
                </c:pt>
                <c:pt idx="4305">
                  <c:v>1</c:v>
                </c:pt>
                <c:pt idx="4306">
                  <c:v>1</c:v>
                </c:pt>
                <c:pt idx="4307">
                  <c:v>1</c:v>
                </c:pt>
                <c:pt idx="4308">
                  <c:v>1</c:v>
                </c:pt>
                <c:pt idx="4309">
                  <c:v>1</c:v>
                </c:pt>
                <c:pt idx="4310">
                  <c:v>1</c:v>
                </c:pt>
                <c:pt idx="4311">
                  <c:v>1</c:v>
                </c:pt>
                <c:pt idx="4312">
                  <c:v>1</c:v>
                </c:pt>
                <c:pt idx="4313">
                  <c:v>1</c:v>
                </c:pt>
                <c:pt idx="4314">
                  <c:v>1</c:v>
                </c:pt>
                <c:pt idx="4315">
                  <c:v>1</c:v>
                </c:pt>
                <c:pt idx="4316">
                  <c:v>1</c:v>
                </c:pt>
                <c:pt idx="4317">
                  <c:v>1</c:v>
                </c:pt>
                <c:pt idx="4318">
                  <c:v>1</c:v>
                </c:pt>
                <c:pt idx="4319">
                  <c:v>1</c:v>
                </c:pt>
                <c:pt idx="4320">
                  <c:v>1</c:v>
                </c:pt>
                <c:pt idx="4321">
                  <c:v>1</c:v>
                </c:pt>
                <c:pt idx="4322">
                  <c:v>1</c:v>
                </c:pt>
                <c:pt idx="4323">
                  <c:v>1</c:v>
                </c:pt>
                <c:pt idx="4324">
                  <c:v>1</c:v>
                </c:pt>
                <c:pt idx="4325">
                  <c:v>0.66666666699999999</c:v>
                </c:pt>
                <c:pt idx="4326">
                  <c:v>1</c:v>
                </c:pt>
                <c:pt idx="4327">
                  <c:v>1</c:v>
                </c:pt>
                <c:pt idx="4328">
                  <c:v>1</c:v>
                </c:pt>
                <c:pt idx="4329">
                  <c:v>1</c:v>
                </c:pt>
                <c:pt idx="4330">
                  <c:v>1</c:v>
                </c:pt>
                <c:pt idx="4331">
                  <c:v>1</c:v>
                </c:pt>
                <c:pt idx="4332">
                  <c:v>1</c:v>
                </c:pt>
                <c:pt idx="4333">
                  <c:v>1</c:v>
                </c:pt>
                <c:pt idx="4334">
                  <c:v>1</c:v>
                </c:pt>
                <c:pt idx="4335">
                  <c:v>1</c:v>
                </c:pt>
                <c:pt idx="4336">
                  <c:v>1</c:v>
                </c:pt>
                <c:pt idx="4337">
                  <c:v>1</c:v>
                </c:pt>
                <c:pt idx="4338">
                  <c:v>1</c:v>
                </c:pt>
                <c:pt idx="4339">
                  <c:v>1</c:v>
                </c:pt>
                <c:pt idx="4340">
                  <c:v>1</c:v>
                </c:pt>
                <c:pt idx="4341">
                  <c:v>1</c:v>
                </c:pt>
                <c:pt idx="4342">
                  <c:v>1</c:v>
                </c:pt>
                <c:pt idx="4343">
                  <c:v>1</c:v>
                </c:pt>
                <c:pt idx="4344">
                  <c:v>1</c:v>
                </c:pt>
                <c:pt idx="4345">
                  <c:v>1</c:v>
                </c:pt>
                <c:pt idx="4346">
                  <c:v>1</c:v>
                </c:pt>
                <c:pt idx="4347">
                  <c:v>1</c:v>
                </c:pt>
                <c:pt idx="4348">
                  <c:v>1</c:v>
                </c:pt>
                <c:pt idx="4349">
                  <c:v>1</c:v>
                </c:pt>
                <c:pt idx="4350">
                  <c:v>1</c:v>
                </c:pt>
                <c:pt idx="4351">
                  <c:v>1</c:v>
                </c:pt>
                <c:pt idx="4352">
                  <c:v>1</c:v>
                </c:pt>
                <c:pt idx="4353">
                  <c:v>1</c:v>
                </c:pt>
                <c:pt idx="4354">
                  <c:v>1</c:v>
                </c:pt>
                <c:pt idx="4355">
                  <c:v>1</c:v>
                </c:pt>
                <c:pt idx="4356">
                  <c:v>1</c:v>
                </c:pt>
                <c:pt idx="4357">
                  <c:v>1</c:v>
                </c:pt>
                <c:pt idx="4358">
                  <c:v>1</c:v>
                </c:pt>
                <c:pt idx="4359">
                  <c:v>1</c:v>
                </c:pt>
                <c:pt idx="4360">
                  <c:v>1</c:v>
                </c:pt>
                <c:pt idx="4361">
                  <c:v>1</c:v>
                </c:pt>
                <c:pt idx="4362">
                  <c:v>1</c:v>
                </c:pt>
                <c:pt idx="4363">
                  <c:v>1</c:v>
                </c:pt>
                <c:pt idx="4364">
                  <c:v>1</c:v>
                </c:pt>
                <c:pt idx="4365">
                  <c:v>1</c:v>
                </c:pt>
                <c:pt idx="4366">
                  <c:v>0.66666666699999999</c:v>
                </c:pt>
                <c:pt idx="4367">
                  <c:v>1</c:v>
                </c:pt>
                <c:pt idx="4368">
                  <c:v>1</c:v>
                </c:pt>
                <c:pt idx="4369">
                  <c:v>1</c:v>
                </c:pt>
                <c:pt idx="4370">
                  <c:v>1</c:v>
                </c:pt>
                <c:pt idx="4371">
                  <c:v>1</c:v>
                </c:pt>
                <c:pt idx="4372">
                  <c:v>1</c:v>
                </c:pt>
                <c:pt idx="4373">
                  <c:v>1</c:v>
                </c:pt>
                <c:pt idx="4374">
                  <c:v>1</c:v>
                </c:pt>
                <c:pt idx="4375">
                  <c:v>1</c:v>
                </c:pt>
                <c:pt idx="4376">
                  <c:v>1</c:v>
                </c:pt>
                <c:pt idx="4377">
                  <c:v>1</c:v>
                </c:pt>
                <c:pt idx="4378">
                  <c:v>1</c:v>
                </c:pt>
                <c:pt idx="4379">
                  <c:v>1</c:v>
                </c:pt>
                <c:pt idx="4380">
                  <c:v>1</c:v>
                </c:pt>
                <c:pt idx="4381">
                  <c:v>1</c:v>
                </c:pt>
                <c:pt idx="4382">
                  <c:v>1</c:v>
                </c:pt>
                <c:pt idx="4383">
                  <c:v>1</c:v>
                </c:pt>
                <c:pt idx="4384">
                  <c:v>1</c:v>
                </c:pt>
                <c:pt idx="4385">
                  <c:v>0.66666666699999999</c:v>
                </c:pt>
                <c:pt idx="4386">
                  <c:v>1</c:v>
                </c:pt>
                <c:pt idx="4387">
                  <c:v>1</c:v>
                </c:pt>
                <c:pt idx="4388">
                  <c:v>0.66666666699999999</c:v>
                </c:pt>
                <c:pt idx="4389">
                  <c:v>1</c:v>
                </c:pt>
                <c:pt idx="4390">
                  <c:v>1</c:v>
                </c:pt>
                <c:pt idx="4391">
                  <c:v>1</c:v>
                </c:pt>
                <c:pt idx="4392">
                  <c:v>1</c:v>
                </c:pt>
                <c:pt idx="4393">
                  <c:v>1</c:v>
                </c:pt>
                <c:pt idx="4394">
                  <c:v>1</c:v>
                </c:pt>
                <c:pt idx="4395">
                  <c:v>1</c:v>
                </c:pt>
                <c:pt idx="4396">
                  <c:v>0.66666666699999999</c:v>
                </c:pt>
                <c:pt idx="4397">
                  <c:v>1</c:v>
                </c:pt>
                <c:pt idx="4398">
                  <c:v>1</c:v>
                </c:pt>
                <c:pt idx="4399">
                  <c:v>1</c:v>
                </c:pt>
                <c:pt idx="4400">
                  <c:v>1</c:v>
                </c:pt>
                <c:pt idx="4401">
                  <c:v>1</c:v>
                </c:pt>
                <c:pt idx="4402">
                  <c:v>1</c:v>
                </c:pt>
                <c:pt idx="4403">
                  <c:v>1</c:v>
                </c:pt>
                <c:pt idx="4404">
                  <c:v>1</c:v>
                </c:pt>
                <c:pt idx="4405">
                  <c:v>1</c:v>
                </c:pt>
                <c:pt idx="4406">
                  <c:v>1</c:v>
                </c:pt>
                <c:pt idx="4407">
                  <c:v>1</c:v>
                </c:pt>
                <c:pt idx="4408">
                  <c:v>1</c:v>
                </c:pt>
                <c:pt idx="4409">
                  <c:v>1</c:v>
                </c:pt>
                <c:pt idx="4410">
                  <c:v>0.66666666699999999</c:v>
                </c:pt>
                <c:pt idx="4411">
                  <c:v>1</c:v>
                </c:pt>
                <c:pt idx="4412">
                  <c:v>1</c:v>
                </c:pt>
                <c:pt idx="4413">
                  <c:v>1</c:v>
                </c:pt>
                <c:pt idx="4414">
                  <c:v>1</c:v>
                </c:pt>
                <c:pt idx="4415">
                  <c:v>1</c:v>
                </c:pt>
                <c:pt idx="4416">
                  <c:v>1</c:v>
                </c:pt>
                <c:pt idx="4417">
                  <c:v>1</c:v>
                </c:pt>
                <c:pt idx="4418">
                  <c:v>1</c:v>
                </c:pt>
                <c:pt idx="4419">
                  <c:v>1</c:v>
                </c:pt>
                <c:pt idx="4420">
                  <c:v>1</c:v>
                </c:pt>
                <c:pt idx="4421">
                  <c:v>1</c:v>
                </c:pt>
                <c:pt idx="4422">
                  <c:v>1</c:v>
                </c:pt>
                <c:pt idx="4423">
                  <c:v>1</c:v>
                </c:pt>
                <c:pt idx="4424">
                  <c:v>1</c:v>
                </c:pt>
                <c:pt idx="4425">
                  <c:v>1</c:v>
                </c:pt>
                <c:pt idx="4426">
                  <c:v>1</c:v>
                </c:pt>
                <c:pt idx="4427">
                  <c:v>1</c:v>
                </c:pt>
                <c:pt idx="4428">
                  <c:v>1</c:v>
                </c:pt>
                <c:pt idx="4429">
                  <c:v>1</c:v>
                </c:pt>
                <c:pt idx="4430">
                  <c:v>1</c:v>
                </c:pt>
                <c:pt idx="4431">
                  <c:v>1</c:v>
                </c:pt>
                <c:pt idx="4432">
                  <c:v>1</c:v>
                </c:pt>
                <c:pt idx="4433">
                  <c:v>0.66666666699999999</c:v>
                </c:pt>
                <c:pt idx="4434">
                  <c:v>1</c:v>
                </c:pt>
                <c:pt idx="4435">
                  <c:v>1</c:v>
                </c:pt>
                <c:pt idx="4436">
                  <c:v>0.66666666699999999</c:v>
                </c:pt>
                <c:pt idx="4437">
                  <c:v>1</c:v>
                </c:pt>
                <c:pt idx="4438">
                  <c:v>1</c:v>
                </c:pt>
                <c:pt idx="4439">
                  <c:v>1</c:v>
                </c:pt>
                <c:pt idx="4440">
                  <c:v>1</c:v>
                </c:pt>
                <c:pt idx="4441">
                  <c:v>1</c:v>
                </c:pt>
                <c:pt idx="4442">
                  <c:v>1</c:v>
                </c:pt>
                <c:pt idx="4443">
                  <c:v>1</c:v>
                </c:pt>
                <c:pt idx="4444">
                  <c:v>1</c:v>
                </c:pt>
                <c:pt idx="4445">
                  <c:v>1</c:v>
                </c:pt>
                <c:pt idx="4446">
                  <c:v>1</c:v>
                </c:pt>
                <c:pt idx="4447">
                  <c:v>1</c:v>
                </c:pt>
                <c:pt idx="4448">
                  <c:v>1</c:v>
                </c:pt>
                <c:pt idx="4449">
                  <c:v>1</c:v>
                </c:pt>
                <c:pt idx="4450">
                  <c:v>1</c:v>
                </c:pt>
                <c:pt idx="4451">
                  <c:v>1</c:v>
                </c:pt>
                <c:pt idx="4452">
                  <c:v>1</c:v>
                </c:pt>
                <c:pt idx="4453">
                  <c:v>1</c:v>
                </c:pt>
                <c:pt idx="4454">
                  <c:v>0.33333333300000001</c:v>
                </c:pt>
                <c:pt idx="4455">
                  <c:v>1</c:v>
                </c:pt>
                <c:pt idx="4456">
                  <c:v>1</c:v>
                </c:pt>
                <c:pt idx="4457">
                  <c:v>1</c:v>
                </c:pt>
                <c:pt idx="4458">
                  <c:v>1</c:v>
                </c:pt>
                <c:pt idx="4459">
                  <c:v>1</c:v>
                </c:pt>
                <c:pt idx="4460">
                  <c:v>1</c:v>
                </c:pt>
                <c:pt idx="4461">
                  <c:v>1</c:v>
                </c:pt>
                <c:pt idx="4462">
                  <c:v>1</c:v>
                </c:pt>
                <c:pt idx="4463">
                  <c:v>0.66666666699999999</c:v>
                </c:pt>
                <c:pt idx="4464">
                  <c:v>1</c:v>
                </c:pt>
                <c:pt idx="4465">
                  <c:v>1</c:v>
                </c:pt>
                <c:pt idx="4466">
                  <c:v>1</c:v>
                </c:pt>
                <c:pt idx="4467">
                  <c:v>1</c:v>
                </c:pt>
                <c:pt idx="4468">
                  <c:v>1</c:v>
                </c:pt>
                <c:pt idx="4469">
                  <c:v>1</c:v>
                </c:pt>
                <c:pt idx="4470">
                  <c:v>1</c:v>
                </c:pt>
                <c:pt idx="4471">
                  <c:v>1</c:v>
                </c:pt>
                <c:pt idx="4472">
                  <c:v>1</c:v>
                </c:pt>
                <c:pt idx="4473">
                  <c:v>1</c:v>
                </c:pt>
                <c:pt idx="4474">
                  <c:v>1</c:v>
                </c:pt>
                <c:pt idx="4475">
                  <c:v>1</c:v>
                </c:pt>
                <c:pt idx="4476">
                  <c:v>1</c:v>
                </c:pt>
                <c:pt idx="4477">
                  <c:v>1</c:v>
                </c:pt>
                <c:pt idx="4478">
                  <c:v>1</c:v>
                </c:pt>
                <c:pt idx="4479">
                  <c:v>1</c:v>
                </c:pt>
                <c:pt idx="4480">
                  <c:v>1</c:v>
                </c:pt>
                <c:pt idx="4481">
                  <c:v>1</c:v>
                </c:pt>
                <c:pt idx="4482">
                  <c:v>1</c:v>
                </c:pt>
                <c:pt idx="4483">
                  <c:v>1</c:v>
                </c:pt>
                <c:pt idx="4484">
                  <c:v>1</c:v>
                </c:pt>
                <c:pt idx="4485">
                  <c:v>1</c:v>
                </c:pt>
                <c:pt idx="4486">
                  <c:v>1</c:v>
                </c:pt>
                <c:pt idx="4487">
                  <c:v>1</c:v>
                </c:pt>
                <c:pt idx="4488">
                  <c:v>1</c:v>
                </c:pt>
                <c:pt idx="4489">
                  <c:v>1</c:v>
                </c:pt>
                <c:pt idx="4490">
                  <c:v>1</c:v>
                </c:pt>
                <c:pt idx="4491">
                  <c:v>1</c:v>
                </c:pt>
                <c:pt idx="4492">
                  <c:v>1</c:v>
                </c:pt>
                <c:pt idx="4493">
                  <c:v>1</c:v>
                </c:pt>
                <c:pt idx="4494">
                  <c:v>1</c:v>
                </c:pt>
                <c:pt idx="4495">
                  <c:v>1</c:v>
                </c:pt>
                <c:pt idx="4496">
                  <c:v>1</c:v>
                </c:pt>
                <c:pt idx="4497">
                  <c:v>1</c:v>
                </c:pt>
                <c:pt idx="4498">
                  <c:v>1</c:v>
                </c:pt>
                <c:pt idx="4499">
                  <c:v>1</c:v>
                </c:pt>
                <c:pt idx="4500">
                  <c:v>1</c:v>
                </c:pt>
                <c:pt idx="4501">
                  <c:v>1</c:v>
                </c:pt>
                <c:pt idx="4502">
                  <c:v>1</c:v>
                </c:pt>
                <c:pt idx="4503">
                  <c:v>1</c:v>
                </c:pt>
                <c:pt idx="4504">
                  <c:v>1</c:v>
                </c:pt>
                <c:pt idx="4505">
                  <c:v>1</c:v>
                </c:pt>
                <c:pt idx="4506">
                  <c:v>1</c:v>
                </c:pt>
                <c:pt idx="4507">
                  <c:v>1</c:v>
                </c:pt>
                <c:pt idx="4508">
                  <c:v>1</c:v>
                </c:pt>
                <c:pt idx="4509">
                  <c:v>1</c:v>
                </c:pt>
                <c:pt idx="4510">
                  <c:v>1</c:v>
                </c:pt>
                <c:pt idx="4511">
                  <c:v>1</c:v>
                </c:pt>
                <c:pt idx="4512">
                  <c:v>1</c:v>
                </c:pt>
                <c:pt idx="4513">
                  <c:v>1</c:v>
                </c:pt>
                <c:pt idx="4514">
                  <c:v>1</c:v>
                </c:pt>
                <c:pt idx="4515">
                  <c:v>1</c:v>
                </c:pt>
                <c:pt idx="4516">
                  <c:v>1</c:v>
                </c:pt>
                <c:pt idx="4517">
                  <c:v>1</c:v>
                </c:pt>
                <c:pt idx="4518">
                  <c:v>1</c:v>
                </c:pt>
                <c:pt idx="4519">
                  <c:v>1</c:v>
                </c:pt>
                <c:pt idx="4520">
                  <c:v>1</c:v>
                </c:pt>
                <c:pt idx="4521">
                  <c:v>1</c:v>
                </c:pt>
                <c:pt idx="4522">
                  <c:v>1</c:v>
                </c:pt>
                <c:pt idx="4523">
                  <c:v>1</c:v>
                </c:pt>
                <c:pt idx="4524">
                  <c:v>1</c:v>
                </c:pt>
                <c:pt idx="4525">
                  <c:v>1</c:v>
                </c:pt>
                <c:pt idx="4526">
                  <c:v>1</c:v>
                </c:pt>
                <c:pt idx="4527">
                  <c:v>1</c:v>
                </c:pt>
                <c:pt idx="4528">
                  <c:v>1</c:v>
                </c:pt>
                <c:pt idx="4529">
                  <c:v>1</c:v>
                </c:pt>
                <c:pt idx="4530">
                  <c:v>1</c:v>
                </c:pt>
                <c:pt idx="4531">
                  <c:v>1</c:v>
                </c:pt>
                <c:pt idx="4532">
                  <c:v>1</c:v>
                </c:pt>
                <c:pt idx="4533">
                  <c:v>1</c:v>
                </c:pt>
                <c:pt idx="4534">
                  <c:v>1</c:v>
                </c:pt>
                <c:pt idx="4535">
                  <c:v>1</c:v>
                </c:pt>
                <c:pt idx="4536">
                  <c:v>1</c:v>
                </c:pt>
                <c:pt idx="4537">
                  <c:v>1</c:v>
                </c:pt>
                <c:pt idx="4538">
                  <c:v>1</c:v>
                </c:pt>
                <c:pt idx="4539">
                  <c:v>1</c:v>
                </c:pt>
                <c:pt idx="4540">
                  <c:v>1</c:v>
                </c:pt>
                <c:pt idx="4541">
                  <c:v>1</c:v>
                </c:pt>
                <c:pt idx="4542">
                  <c:v>1</c:v>
                </c:pt>
                <c:pt idx="4543">
                  <c:v>1</c:v>
                </c:pt>
                <c:pt idx="4544">
                  <c:v>1</c:v>
                </c:pt>
                <c:pt idx="4545">
                  <c:v>1</c:v>
                </c:pt>
                <c:pt idx="4546">
                  <c:v>1</c:v>
                </c:pt>
                <c:pt idx="4547">
                  <c:v>1</c:v>
                </c:pt>
                <c:pt idx="4548">
                  <c:v>1</c:v>
                </c:pt>
                <c:pt idx="4549">
                  <c:v>1</c:v>
                </c:pt>
                <c:pt idx="4550">
                  <c:v>1</c:v>
                </c:pt>
                <c:pt idx="4551">
                  <c:v>1</c:v>
                </c:pt>
                <c:pt idx="4552">
                  <c:v>1</c:v>
                </c:pt>
                <c:pt idx="4553">
                  <c:v>1</c:v>
                </c:pt>
                <c:pt idx="4554">
                  <c:v>1</c:v>
                </c:pt>
                <c:pt idx="4555">
                  <c:v>1</c:v>
                </c:pt>
                <c:pt idx="4556">
                  <c:v>1</c:v>
                </c:pt>
                <c:pt idx="4557">
                  <c:v>1</c:v>
                </c:pt>
                <c:pt idx="4558">
                  <c:v>0.66666666699999999</c:v>
                </c:pt>
                <c:pt idx="4559">
                  <c:v>1</c:v>
                </c:pt>
                <c:pt idx="4560">
                  <c:v>1</c:v>
                </c:pt>
                <c:pt idx="4561">
                  <c:v>1</c:v>
                </c:pt>
                <c:pt idx="4562">
                  <c:v>1</c:v>
                </c:pt>
                <c:pt idx="4563">
                  <c:v>1</c:v>
                </c:pt>
                <c:pt idx="4564">
                  <c:v>1</c:v>
                </c:pt>
                <c:pt idx="4565">
                  <c:v>0.66666666699999999</c:v>
                </c:pt>
                <c:pt idx="4566">
                  <c:v>1</c:v>
                </c:pt>
                <c:pt idx="4567">
                  <c:v>1</c:v>
                </c:pt>
                <c:pt idx="4568">
                  <c:v>1</c:v>
                </c:pt>
                <c:pt idx="4569">
                  <c:v>1</c:v>
                </c:pt>
                <c:pt idx="4570">
                  <c:v>1</c:v>
                </c:pt>
                <c:pt idx="4571">
                  <c:v>1</c:v>
                </c:pt>
                <c:pt idx="4572">
                  <c:v>1</c:v>
                </c:pt>
                <c:pt idx="4573">
                  <c:v>1</c:v>
                </c:pt>
                <c:pt idx="4574">
                  <c:v>1</c:v>
                </c:pt>
                <c:pt idx="4575">
                  <c:v>1</c:v>
                </c:pt>
                <c:pt idx="4576">
                  <c:v>1</c:v>
                </c:pt>
                <c:pt idx="4577">
                  <c:v>1</c:v>
                </c:pt>
                <c:pt idx="4578">
                  <c:v>1</c:v>
                </c:pt>
                <c:pt idx="4579">
                  <c:v>1</c:v>
                </c:pt>
                <c:pt idx="4580">
                  <c:v>1</c:v>
                </c:pt>
                <c:pt idx="4581">
                  <c:v>1</c:v>
                </c:pt>
                <c:pt idx="4582">
                  <c:v>1</c:v>
                </c:pt>
                <c:pt idx="4583">
                  <c:v>1</c:v>
                </c:pt>
                <c:pt idx="4584">
                  <c:v>1</c:v>
                </c:pt>
                <c:pt idx="4585">
                  <c:v>1</c:v>
                </c:pt>
                <c:pt idx="4586">
                  <c:v>1</c:v>
                </c:pt>
                <c:pt idx="4587">
                  <c:v>1</c:v>
                </c:pt>
                <c:pt idx="4588">
                  <c:v>1</c:v>
                </c:pt>
                <c:pt idx="4589">
                  <c:v>1</c:v>
                </c:pt>
                <c:pt idx="4590">
                  <c:v>1</c:v>
                </c:pt>
                <c:pt idx="4591">
                  <c:v>1</c:v>
                </c:pt>
                <c:pt idx="4592">
                  <c:v>1</c:v>
                </c:pt>
                <c:pt idx="4593">
                  <c:v>1</c:v>
                </c:pt>
                <c:pt idx="4594">
                  <c:v>1</c:v>
                </c:pt>
                <c:pt idx="4595">
                  <c:v>1</c:v>
                </c:pt>
                <c:pt idx="4596">
                  <c:v>1</c:v>
                </c:pt>
                <c:pt idx="4597">
                  <c:v>1</c:v>
                </c:pt>
                <c:pt idx="4598">
                  <c:v>1</c:v>
                </c:pt>
                <c:pt idx="4599">
                  <c:v>1</c:v>
                </c:pt>
                <c:pt idx="4600">
                  <c:v>1</c:v>
                </c:pt>
                <c:pt idx="4601">
                  <c:v>1</c:v>
                </c:pt>
                <c:pt idx="4602">
                  <c:v>1</c:v>
                </c:pt>
                <c:pt idx="4603">
                  <c:v>1</c:v>
                </c:pt>
                <c:pt idx="4604">
                  <c:v>1</c:v>
                </c:pt>
                <c:pt idx="4605">
                  <c:v>1</c:v>
                </c:pt>
                <c:pt idx="4606">
                  <c:v>1</c:v>
                </c:pt>
                <c:pt idx="4607">
                  <c:v>1</c:v>
                </c:pt>
                <c:pt idx="4608">
                  <c:v>1</c:v>
                </c:pt>
                <c:pt idx="4609">
                  <c:v>1</c:v>
                </c:pt>
                <c:pt idx="4610">
                  <c:v>1</c:v>
                </c:pt>
                <c:pt idx="4611">
                  <c:v>1</c:v>
                </c:pt>
                <c:pt idx="4612">
                  <c:v>1</c:v>
                </c:pt>
                <c:pt idx="4613">
                  <c:v>1</c:v>
                </c:pt>
                <c:pt idx="4614">
                  <c:v>1</c:v>
                </c:pt>
                <c:pt idx="4615">
                  <c:v>1</c:v>
                </c:pt>
                <c:pt idx="4616">
                  <c:v>1</c:v>
                </c:pt>
                <c:pt idx="4617">
                  <c:v>1</c:v>
                </c:pt>
                <c:pt idx="4618">
                  <c:v>1</c:v>
                </c:pt>
                <c:pt idx="4619">
                  <c:v>1</c:v>
                </c:pt>
                <c:pt idx="4620">
                  <c:v>1</c:v>
                </c:pt>
                <c:pt idx="4621">
                  <c:v>1</c:v>
                </c:pt>
                <c:pt idx="4622">
                  <c:v>1</c:v>
                </c:pt>
                <c:pt idx="4623">
                  <c:v>1</c:v>
                </c:pt>
                <c:pt idx="4624">
                  <c:v>1</c:v>
                </c:pt>
                <c:pt idx="4625">
                  <c:v>1</c:v>
                </c:pt>
                <c:pt idx="4626">
                  <c:v>0.33333333300000001</c:v>
                </c:pt>
                <c:pt idx="4627">
                  <c:v>1</c:v>
                </c:pt>
                <c:pt idx="4628">
                  <c:v>1</c:v>
                </c:pt>
                <c:pt idx="4629">
                  <c:v>1</c:v>
                </c:pt>
                <c:pt idx="4630">
                  <c:v>1</c:v>
                </c:pt>
                <c:pt idx="4631">
                  <c:v>1</c:v>
                </c:pt>
                <c:pt idx="4632">
                  <c:v>1</c:v>
                </c:pt>
                <c:pt idx="4633">
                  <c:v>1</c:v>
                </c:pt>
                <c:pt idx="4634">
                  <c:v>1</c:v>
                </c:pt>
                <c:pt idx="4635">
                  <c:v>1</c:v>
                </c:pt>
                <c:pt idx="4636">
                  <c:v>1</c:v>
                </c:pt>
                <c:pt idx="4637">
                  <c:v>1</c:v>
                </c:pt>
                <c:pt idx="4638">
                  <c:v>1</c:v>
                </c:pt>
                <c:pt idx="4639">
                  <c:v>1</c:v>
                </c:pt>
                <c:pt idx="4640">
                  <c:v>1</c:v>
                </c:pt>
                <c:pt idx="4641">
                  <c:v>1</c:v>
                </c:pt>
                <c:pt idx="4642">
                  <c:v>1</c:v>
                </c:pt>
                <c:pt idx="4643">
                  <c:v>1</c:v>
                </c:pt>
                <c:pt idx="4644">
                  <c:v>1</c:v>
                </c:pt>
                <c:pt idx="4645">
                  <c:v>1</c:v>
                </c:pt>
                <c:pt idx="4646">
                  <c:v>1</c:v>
                </c:pt>
                <c:pt idx="4647">
                  <c:v>1</c:v>
                </c:pt>
                <c:pt idx="4648">
                  <c:v>1</c:v>
                </c:pt>
                <c:pt idx="4649">
                  <c:v>1</c:v>
                </c:pt>
                <c:pt idx="4650">
                  <c:v>1</c:v>
                </c:pt>
                <c:pt idx="4651">
                  <c:v>1</c:v>
                </c:pt>
                <c:pt idx="4652">
                  <c:v>0.66666666699999999</c:v>
                </c:pt>
                <c:pt idx="4653">
                  <c:v>1</c:v>
                </c:pt>
                <c:pt idx="4654">
                  <c:v>1</c:v>
                </c:pt>
                <c:pt idx="4655">
                  <c:v>1</c:v>
                </c:pt>
                <c:pt idx="4656">
                  <c:v>1</c:v>
                </c:pt>
                <c:pt idx="4657">
                  <c:v>1</c:v>
                </c:pt>
                <c:pt idx="4658">
                  <c:v>1</c:v>
                </c:pt>
                <c:pt idx="4659">
                  <c:v>1</c:v>
                </c:pt>
                <c:pt idx="4660">
                  <c:v>1</c:v>
                </c:pt>
                <c:pt idx="4661">
                  <c:v>1</c:v>
                </c:pt>
                <c:pt idx="4662">
                  <c:v>1</c:v>
                </c:pt>
                <c:pt idx="4663">
                  <c:v>1</c:v>
                </c:pt>
                <c:pt idx="4664">
                  <c:v>1</c:v>
                </c:pt>
                <c:pt idx="4665">
                  <c:v>1</c:v>
                </c:pt>
                <c:pt idx="4666">
                  <c:v>1</c:v>
                </c:pt>
                <c:pt idx="4667">
                  <c:v>1</c:v>
                </c:pt>
                <c:pt idx="4668">
                  <c:v>1</c:v>
                </c:pt>
                <c:pt idx="4669">
                  <c:v>1</c:v>
                </c:pt>
                <c:pt idx="4670">
                  <c:v>1</c:v>
                </c:pt>
                <c:pt idx="4671">
                  <c:v>1</c:v>
                </c:pt>
                <c:pt idx="4672">
                  <c:v>1</c:v>
                </c:pt>
                <c:pt idx="4673">
                  <c:v>1</c:v>
                </c:pt>
                <c:pt idx="4674">
                  <c:v>1</c:v>
                </c:pt>
                <c:pt idx="4675">
                  <c:v>1</c:v>
                </c:pt>
                <c:pt idx="4676">
                  <c:v>1</c:v>
                </c:pt>
                <c:pt idx="4677">
                  <c:v>1</c:v>
                </c:pt>
                <c:pt idx="4678">
                  <c:v>1</c:v>
                </c:pt>
                <c:pt idx="4679">
                  <c:v>1</c:v>
                </c:pt>
                <c:pt idx="4680">
                  <c:v>1</c:v>
                </c:pt>
                <c:pt idx="4681">
                  <c:v>1</c:v>
                </c:pt>
                <c:pt idx="4682">
                  <c:v>1</c:v>
                </c:pt>
                <c:pt idx="4683">
                  <c:v>1</c:v>
                </c:pt>
                <c:pt idx="4684">
                  <c:v>1</c:v>
                </c:pt>
                <c:pt idx="4685">
                  <c:v>1</c:v>
                </c:pt>
                <c:pt idx="4686">
                  <c:v>1</c:v>
                </c:pt>
                <c:pt idx="4687">
                  <c:v>1</c:v>
                </c:pt>
                <c:pt idx="4688">
                  <c:v>0.66666666699999999</c:v>
                </c:pt>
                <c:pt idx="4689">
                  <c:v>1</c:v>
                </c:pt>
                <c:pt idx="4690">
                  <c:v>1</c:v>
                </c:pt>
                <c:pt idx="4691">
                  <c:v>1</c:v>
                </c:pt>
                <c:pt idx="4692">
                  <c:v>1</c:v>
                </c:pt>
                <c:pt idx="4693">
                  <c:v>1</c:v>
                </c:pt>
                <c:pt idx="4694">
                  <c:v>1</c:v>
                </c:pt>
                <c:pt idx="4695">
                  <c:v>1</c:v>
                </c:pt>
                <c:pt idx="4696">
                  <c:v>0.66666666699999999</c:v>
                </c:pt>
                <c:pt idx="4697">
                  <c:v>1</c:v>
                </c:pt>
                <c:pt idx="4698">
                  <c:v>1</c:v>
                </c:pt>
                <c:pt idx="4699">
                  <c:v>1</c:v>
                </c:pt>
                <c:pt idx="4700">
                  <c:v>1</c:v>
                </c:pt>
                <c:pt idx="4701">
                  <c:v>1</c:v>
                </c:pt>
                <c:pt idx="4702">
                  <c:v>1</c:v>
                </c:pt>
                <c:pt idx="4703">
                  <c:v>1</c:v>
                </c:pt>
                <c:pt idx="4704">
                  <c:v>1</c:v>
                </c:pt>
                <c:pt idx="4705">
                  <c:v>0.66666666699999999</c:v>
                </c:pt>
                <c:pt idx="4706">
                  <c:v>1</c:v>
                </c:pt>
                <c:pt idx="4707">
                  <c:v>1</c:v>
                </c:pt>
                <c:pt idx="4708">
                  <c:v>1</c:v>
                </c:pt>
                <c:pt idx="4709">
                  <c:v>1</c:v>
                </c:pt>
                <c:pt idx="4710">
                  <c:v>1</c:v>
                </c:pt>
                <c:pt idx="4711">
                  <c:v>0.33333333300000001</c:v>
                </c:pt>
                <c:pt idx="4712">
                  <c:v>1</c:v>
                </c:pt>
                <c:pt idx="4713">
                  <c:v>1</c:v>
                </c:pt>
                <c:pt idx="4714">
                  <c:v>1</c:v>
                </c:pt>
                <c:pt idx="4715">
                  <c:v>1</c:v>
                </c:pt>
                <c:pt idx="4716">
                  <c:v>1</c:v>
                </c:pt>
                <c:pt idx="4717">
                  <c:v>1</c:v>
                </c:pt>
                <c:pt idx="4718">
                  <c:v>1</c:v>
                </c:pt>
                <c:pt idx="4719">
                  <c:v>1</c:v>
                </c:pt>
                <c:pt idx="4720">
                  <c:v>1</c:v>
                </c:pt>
                <c:pt idx="4721">
                  <c:v>1</c:v>
                </c:pt>
                <c:pt idx="4722">
                  <c:v>1</c:v>
                </c:pt>
                <c:pt idx="4723">
                  <c:v>1</c:v>
                </c:pt>
                <c:pt idx="4724">
                  <c:v>1</c:v>
                </c:pt>
                <c:pt idx="4725">
                  <c:v>1</c:v>
                </c:pt>
                <c:pt idx="4726">
                  <c:v>1</c:v>
                </c:pt>
                <c:pt idx="4727">
                  <c:v>1</c:v>
                </c:pt>
                <c:pt idx="4728">
                  <c:v>1</c:v>
                </c:pt>
                <c:pt idx="4729">
                  <c:v>1</c:v>
                </c:pt>
                <c:pt idx="4730">
                  <c:v>1</c:v>
                </c:pt>
                <c:pt idx="4731">
                  <c:v>1</c:v>
                </c:pt>
                <c:pt idx="4732">
                  <c:v>1</c:v>
                </c:pt>
                <c:pt idx="4733">
                  <c:v>1</c:v>
                </c:pt>
                <c:pt idx="4734">
                  <c:v>0.66666666699999999</c:v>
                </c:pt>
                <c:pt idx="4735">
                  <c:v>1</c:v>
                </c:pt>
                <c:pt idx="4736">
                  <c:v>1</c:v>
                </c:pt>
                <c:pt idx="4737">
                  <c:v>1</c:v>
                </c:pt>
                <c:pt idx="4738">
                  <c:v>1</c:v>
                </c:pt>
                <c:pt idx="4739">
                  <c:v>1</c:v>
                </c:pt>
                <c:pt idx="4740">
                  <c:v>1</c:v>
                </c:pt>
                <c:pt idx="4741">
                  <c:v>1</c:v>
                </c:pt>
                <c:pt idx="4742">
                  <c:v>1</c:v>
                </c:pt>
                <c:pt idx="4743">
                  <c:v>1</c:v>
                </c:pt>
                <c:pt idx="4744">
                  <c:v>1</c:v>
                </c:pt>
                <c:pt idx="4745">
                  <c:v>1</c:v>
                </c:pt>
                <c:pt idx="4746">
                  <c:v>1</c:v>
                </c:pt>
                <c:pt idx="4747">
                  <c:v>1</c:v>
                </c:pt>
                <c:pt idx="4748">
                  <c:v>1</c:v>
                </c:pt>
                <c:pt idx="4749">
                  <c:v>1</c:v>
                </c:pt>
                <c:pt idx="4750">
                  <c:v>1</c:v>
                </c:pt>
                <c:pt idx="4751">
                  <c:v>1</c:v>
                </c:pt>
                <c:pt idx="4752">
                  <c:v>0.66666666699999999</c:v>
                </c:pt>
                <c:pt idx="4753">
                  <c:v>1</c:v>
                </c:pt>
                <c:pt idx="4754">
                  <c:v>1</c:v>
                </c:pt>
                <c:pt idx="4755">
                  <c:v>1</c:v>
                </c:pt>
                <c:pt idx="4756">
                  <c:v>1</c:v>
                </c:pt>
                <c:pt idx="4757">
                  <c:v>1</c:v>
                </c:pt>
                <c:pt idx="4758">
                  <c:v>1</c:v>
                </c:pt>
                <c:pt idx="4759">
                  <c:v>1</c:v>
                </c:pt>
                <c:pt idx="4760">
                  <c:v>1</c:v>
                </c:pt>
                <c:pt idx="4761">
                  <c:v>0.66666666699999999</c:v>
                </c:pt>
                <c:pt idx="4762">
                  <c:v>1</c:v>
                </c:pt>
                <c:pt idx="4763">
                  <c:v>1</c:v>
                </c:pt>
                <c:pt idx="4764">
                  <c:v>1</c:v>
                </c:pt>
                <c:pt idx="4765">
                  <c:v>1</c:v>
                </c:pt>
                <c:pt idx="4766">
                  <c:v>1</c:v>
                </c:pt>
                <c:pt idx="4767">
                  <c:v>1</c:v>
                </c:pt>
                <c:pt idx="4768">
                  <c:v>1</c:v>
                </c:pt>
                <c:pt idx="4769">
                  <c:v>1</c:v>
                </c:pt>
                <c:pt idx="4770">
                  <c:v>0.66666666699999999</c:v>
                </c:pt>
                <c:pt idx="4771">
                  <c:v>1</c:v>
                </c:pt>
                <c:pt idx="4772">
                  <c:v>1</c:v>
                </c:pt>
                <c:pt idx="4773">
                  <c:v>1</c:v>
                </c:pt>
                <c:pt idx="4774">
                  <c:v>1</c:v>
                </c:pt>
                <c:pt idx="4775">
                  <c:v>1</c:v>
                </c:pt>
                <c:pt idx="4776">
                  <c:v>1</c:v>
                </c:pt>
                <c:pt idx="4777">
                  <c:v>1</c:v>
                </c:pt>
                <c:pt idx="4778">
                  <c:v>1</c:v>
                </c:pt>
                <c:pt idx="4779">
                  <c:v>1</c:v>
                </c:pt>
                <c:pt idx="4780">
                  <c:v>1</c:v>
                </c:pt>
                <c:pt idx="4781">
                  <c:v>1</c:v>
                </c:pt>
                <c:pt idx="4782">
                  <c:v>1</c:v>
                </c:pt>
                <c:pt idx="4783">
                  <c:v>1</c:v>
                </c:pt>
                <c:pt idx="4784">
                  <c:v>1</c:v>
                </c:pt>
                <c:pt idx="4785">
                  <c:v>1</c:v>
                </c:pt>
                <c:pt idx="4786">
                  <c:v>1</c:v>
                </c:pt>
                <c:pt idx="4787">
                  <c:v>1</c:v>
                </c:pt>
                <c:pt idx="4788">
                  <c:v>1</c:v>
                </c:pt>
                <c:pt idx="4789">
                  <c:v>1</c:v>
                </c:pt>
                <c:pt idx="4790">
                  <c:v>1</c:v>
                </c:pt>
                <c:pt idx="4791">
                  <c:v>1</c:v>
                </c:pt>
                <c:pt idx="4792">
                  <c:v>1</c:v>
                </c:pt>
                <c:pt idx="4793">
                  <c:v>1</c:v>
                </c:pt>
                <c:pt idx="4794">
                  <c:v>1</c:v>
                </c:pt>
                <c:pt idx="4795">
                  <c:v>1</c:v>
                </c:pt>
                <c:pt idx="4796">
                  <c:v>1</c:v>
                </c:pt>
                <c:pt idx="4797">
                  <c:v>1</c:v>
                </c:pt>
                <c:pt idx="4798">
                  <c:v>1</c:v>
                </c:pt>
                <c:pt idx="4799">
                  <c:v>1</c:v>
                </c:pt>
                <c:pt idx="4800">
                  <c:v>1</c:v>
                </c:pt>
                <c:pt idx="4801">
                  <c:v>1</c:v>
                </c:pt>
                <c:pt idx="4802">
                  <c:v>1</c:v>
                </c:pt>
                <c:pt idx="4803">
                  <c:v>1</c:v>
                </c:pt>
                <c:pt idx="4804">
                  <c:v>1</c:v>
                </c:pt>
                <c:pt idx="4805">
                  <c:v>1</c:v>
                </c:pt>
                <c:pt idx="4806">
                  <c:v>0.66666666699999999</c:v>
                </c:pt>
                <c:pt idx="4807">
                  <c:v>1</c:v>
                </c:pt>
                <c:pt idx="4808">
                  <c:v>1</c:v>
                </c:pt>
                <c:pt idx="4809">
                  <c:v>1</c:v>
                </c:pt>
                <c:pt idx="4810">
                  <c:v>1</c:v>
                </c:pt>
                <c:pt idx="4811">
                  <c:v>1</c:v>
                </c:pt>
                <c:pt idx="4812">
                  <c:v>1</c:v>
                </c:pt>
                <c:pt idx="4813">
                  <c:v>1</c:v>
                </c:pt>
                <c:pt idx="4814">
                  <c:v>1</c:v>
                </c:pt>
                <c:pt idx="4815">
                  <c:v>1</c:v>
                </c:pt>
                <c:pt idx="4816">
                  <c:v>1</c:v>
                </c:pt>
                <c:pt idx="4817">
                  <c:v>1</c:v>
                </c:pt>
                <c:pt idx="4818">
                  <c:v>1</c:v>
                </c:pt>
                <c:pt idx="4819">
                  <c:v>1</c:v>
                </c:pt>
                <c:pt idx="4820">
                  <c:v>1</c:v>
                </c:pt>
                <c:pt idx="4821">
                  <c:v>1</c:v>
                </c:pt>
                <c:pt idx="4822">
                  <c:v>1</c:v>
                </c:pt>
                <c:pt idx="4823">
                  <c:v>1</c:v>
                </c:pt>
                <c:pt idx="4824">
                  <c:v>1</c:v>
                </c:pt>
                <c:pt idx="4825">
                  <c:v>1</c:v>
                </c:pt>
                <c:pt idx="4826">
                  <c:v>1</c:v>
                </c:pt>
                <c:pt idx="4827">
                  <c:v>1</c:v>
                </c:pt>
                <c:pt idx="4828">
                  <c:v>1</c:v>
                </c:pt>
                <c:pt idx="4829">
                  <c:v>1</c:v>
                </c:pt>
                <c:pt idx="4830">
                  <c:v>1</c:v>
                </c:pt>
                <c:pt idx="4831">
                  <c:v>1</c:v>
                </c:pt>
                <c:pt idx="4832">
                  <c:v>1</c:v>
                </c:pt>
                <c:pt idx="4833">
                  <c:v>1</c:v>
                </c:pt>
                <c:pt idx="4834">
                  <c:v>1</c:v>
                </c:pt>
                <c:pt idx="4835">
                  <c:v>0.66666666699999999</c:v>
                </c:pt>
                <c:pt idx="4836">
                  <c:v>1</c:v>
                </c:pt>
                <c:pt idx="4837">
                  <c:v>1</c:v>
                </c:pt>
                <c:pt idx="4838">
                  <c:v>0.66666666699999999</c:v>
                </c:pt>
                <c:pt idx="4839">
                  <c:v>1</c:v>
                </c:pt>
                <c:pt idx="4840">
                  <c:v>1</c:v>
                </c:pt>
                <c:pt idx="4841">
                  <c:v>1</c:v>
                </c:pt>
                <c:pt idx="4842">
                  <c:v>1</c:v>
                </c:pt>
                <c:pt idx="4843">
                  <c:v>1</c:v>
                </c:pt>
                <c:pt idx="4844">
                  <c:v>1</c:v>
                </c:pt>
                <c:pt idx="4845">
                  <c:v>1</c:v>
                </c:pt>
                <c:pt idx="4846">
                  <c:v>1</c:v>
                </c:pt>
                <c:pt idx="4847">
                  <c:v>0.33333333300000001</c:v>
                </c:pt>
                <c:pt idx="4848">
                  <c:v>1</c:v>
                </c:pt>
                <c:pt idx="4849">
                  <c:v>1</c:v>
                </c:pt>
                <c:pt idx="4850">
                  <c:v>1</c:v>
                </c:pt>
                <c:pt idx="4851">
                  <c:v>1</c:v>
                </c:pt>
                <c:pt idx="4852">
                  <c:v>1</c:v>
                </c:pt>
                <c:pt idx="4853">
                  <c:v>1</c:v>
                </c:pt>
                <c:pt idx="4854">
                  <c:v>0.66666666699999999</c:v>
                </c:pt>
                <c:pt idx="4855">
                  <c:v>1</c:v>
                </c:pt>
                <c:pt idx="4856">
                  <c:v>1</c:v>
                </c:pt>
                <c:pt idx="4857">
                  <c:v>1</c:v>
                </c:pt>
                <c:pt idx="4858">
                  <c:v>1</c:v>
                </c:pt>
                <c:pt idx="4859">
                  <c:v>1</c:v>
                </c:pt>
                <c:pt idx="4860">
                  <c:v>1</c:v>
                </c:pt>
                <c:pt idx="4861">
                  <c:v>1</c:v>
                </c:pt>
                <c:pt idx="4862">
                  <c:v>1</c:v>
                </c:pt>
                <c:pt idx="4863">
                  <c:v>1</c:v>
                </c:pt>
                <c:pt idx="4864">
                  <c:v>1</c:v>
                </c:pt>
                <c:pt idx="4865">
                  <c:v>1</c:v>
                </c:pt>
                <c:pt idx="4866">
                  <c:v>1</c:v>
                </c:pt>
                <c:pt idx="4867">
                  <c:v>0.66666666699999999</c:v>
                </c:pt>
                <c:pt idx="4868">
                  <c:v>1</c:v>
                </c:pt>
                <c:pt idx="4869">
                  <c:v>1</c:v>
                </c:pt>
                <c:pt idx="4870">
                  <c:v>1</c:v>
                </c:pt>
                <c:pt idx="4871">
                  <c:v>1</c:v>
                </c:pt>
                <c:pt idx="4872">
                  <c:v>1</c:v>
                </c:pt>
                <c:pt idx="4873">
                  <c:v>1</c:v>
                </c:pt>
                <c:pt idx="4874">
                  <c:v>0.66666666699999999</c:v>
                </c:pt>
                <c:pt idx="4875">
                  <c:v>1</c:v>
                </c:pt>
                <c:pt idx="4876">
                  <c:v>1</c:v>
                </c:pt>
                <c:pt idx="4877">
                  <c:v>1</c:v>
                </c:pt>
                <c:pt idx="4878">
                  <c:v>1</c:v>
                </c:pt>
                <c:pt idx="4879">
                  <c:v>1</c:v>
                </c:pt>
                <c:pt idx="4880">
                  <c:v>1</c:v>
                </c:pt>
                <c:pt idx="4881">
                  <c:v>1</c:v>
                </c:pt>
                <c:pt idx="4882">
                  <c:v>1</c:v>
                </c:pt>
                <c:pt idx="4883">
                  <c:v>1</c:v>
                </c:pt>
                <c:pt idx="4884">
                  <c:v>1</c:v>
                </c:pt>
                <c:pt idx="4885">
                  <c:v>1</c:v>
                </c:pt>
                <c:pt idx="4886">
                  <c:v>1</c:v>
                </c:pt>
                <c:pt idx="4887">
                  <c:v>1</c:v>
                </c:pt>
                <c:pt idx="4888">
                  <c:v>1</c:v>
                </c:pt>
                <c:pt idx="4889">
                  <c:v>1</c:v>
                </c:pt>
                <c:pt idx="4890">
                  <c:v>0.66666666699999999</c:v>
                </c:pt>
                <c:pt idx="4891">
                  <c:v>1</c:v>
                </c:pt>
                <c:pt idx="4892">
                  <c:v>1</c:v>
                </c:pt>
                <c:pt idx="4893">
                  <c:v>1</c:v>
                </c:pt>
                <c:pt idx="4894">
                  <c:v>1</c:v>
                </c:pt>
                <c:pt idx="4895">
                  <c:v>1</c:v>
                </c:pt>
                <c:pt idx="4896">
                  <c:v>0.66666666699999999</c:v>
                </c:pt>
                <c:pt idx="4897">
                  <c:v>1</c:v>
                </c:pt>
                <c:pt idx="4898">
                  <c:v>1</c:v>
                </c:pt>
                <c:pt idx="4899">
                  <c:v>1</c:v>
                </c:pt>
                <c:pt idx="4900">
                  <c:v>1</c:v>
                </c:pt>
                <c:pt idx="4901">
                  <c:v>1</c:v>
                </c:pt>
                <c:pt idx="4902">
                  <c:v>1</c:v>
                </c:pt>
                <c:pt idx="4903">
                  <c:v>1</c:v>
                </c:pt>
                <c:pt idx="4904">
                  <c:v>1</c:v>
                </c:pt>
                <c:pt idx="4905">
                  <c:v>1</c:v>
                </c:pt>
                <c:pt idx="4906">
                  <c:v>1</c:v>
                </c:pt>
                <c:pt idx="4907">
                  <c:v>1</c:v>
                </c:pt>
                <c:pt idx="4908">
                  <c:v>1</c:v>
                </c:pt>
                <c:pt idx="4909">
                  <c:v>1</c:v>
                </c:pt>
                <c:pt idx="4910">
                  <c:v>1</c:v>
                </c:pt>
                <c:pt idx="4911">
                  <c:v>1</c:v>
                </c:pt>
                <c:pt idx="4912">
                  <c:v>1</c:v>
                </c:pt>
                <c:pt idx="4913">
                  <c:v>1</c:v>
                </c:pt>
                <c:pt idx="4914">
                  <c:v>1</c:v>
                </c:pt>
                <c:pt idx="4915">
                  <c:v>1</c:v>
                </c:pt>
                <c:pt idx="4916">
                  <c:v>1</c:v>
                </c:pt>
                <c:pt idx="4917">
                  <c:v>1</c:v>
                </c:pt>
                <c:pt idx="4918">
                  <c:v>1</c:v>
                </c:pt>
                <c:pt idx="4919">
                  <c:v>1</c:v>
                </c:pt>
                <c:pt idx="4920">
                  <c:v>1</c:v>
                </c:pt>
                <c:pt idx="4921">
                  <c:v>1</c:v>
                </c:pt>
                <c:pt idx="4922">
                  <c:v>1</c:v>
                </c:pt>
                <c:pt idx="4923">
                  <c:v>1</c:v>
                </c:pt>
                <c:pt idx="4924">
                  <c:v>1</c:v>
                </c:pt>
                <c:pt idx="4925">
                  <c:v>1</c:v>
                </c:pt>
                <c:pt idx="4926">
                  <c:v>1</c:v>
                </c:pt>
                <c:pt idx="4927">
                  <c:v>1</c:v>
                </c:pt>
                <c:pt idx="4928">
                  <c:v>1</c:v>
                </c:pt>
                <c:pt idx="4929">
                  <c:v>1</c:v>
                </c:pt>
                <c:pt idx="4930">
                  <c:v>1</c:v>
                </c:pt>
                <c:pt idx="4931">
                  <c:v>1</c:v>
                </c:pt>
                <c:pt idx="4932">
                  <c:v>1</c:v>
                </c:pt>
                <c:pt idx="4933">
                  <c:v>1</c:v>
                </c:pt>
                <c:pt idx="4934">
                  <c:v>1</c:v>
                </c:pt>
                <c:pt idx="4935">
                  <c:v>1</c:v>
                </c:pt>
                <c:pt idx="4936">
                  <c:v>1</c:v>
                </c:pt>
                <c:pt idx="4937">
                  <c:v>1</c:v>
                </c:pt>
                <c:pt idx="4938">
                  <c:v>0.66666666699999999</c:v>
                </c:pt>
                <c:pt idx="4939">
                  <c:v>1</c:v>
                </c:pt>
                <c:pt idx="4940">
                  <c:v>1</c:v>
                </c:pt>
                <c:pt idx="4941">
                  <c:v>1</c:v>
                </c:pt>
                <c:pt idx="4942">
                  <c:v>1</c:v>
                </c:pt>
                <c:pt idx="4943">
                  <c:v>1</c:v>
                </c:pt>
                <c:pt idx="4944">
                  <c:v>1</c:v>
                </c:pt>
                <c:pt idx="4945">
                  <c:v>1</c:v>
                </c:pt>
                <c:pt idx="4946">
                  <c:v>1</c:v>
                </c:pt>
                <c:pt idx="4947">
                  <c:v>1</c:v>
                </c:pt>
                <c:pt idx="4948">
                  <c:v>1</c:v>
                </c:pt>
                <c:pt idx="4949">
                  <c:v>1</c:v>
                </c:pt>
                <c:pt idx="4950">
                  <c:v>1</c:v>
                </c:pt>
                <c:pt idx="4951">
                  <c:v>1</c:v>
                </c:pt>
                <c:pt idx="4952">
                  <c:v>1</c:v>
                </c:pt>
                <c:pt idx="4953">
                  <c:v>1</c:v>
                </c:pt>
                <c:pt idx="4954">
                  <c:v>1</c:v>
                </c:pt>
                <c:pt idx="4955">
                  <c:v>1</c:v>
                </c:pt>
                <c:pt idx="4956">
                  <c:v>1</c:v>
                </c:pt>
                <c:pt idx="4957">
                  <c:v>1</c:v>
                </c:pt>
                <c:pt idx="4958">
                  <c:v>1</c:v>
                </c:pt>
                <c:pt idx="4959">
                  <c:v>1</c:v>
                </c:pt>
                <c:pt idx="4960">
                  <c:v>1</c:v>
                </c:pt>
                <c:pt idx="4961">
                  <c:v>1</c:v>
                </c:pt>
                <c:pt idx="4962">
                  <c:v>1</c:v>
                </c:pt>
                <c:pt idx="4963">
                  <c:v>1</c:v>
                </c:pt>
                <c:pt idx="4964">
                  <c:v>1</c:v>
                </c:pt>
                <c:pt idx="4965">
                  <c:v>1</c:v>
                </c:pt>
                <c:pt idx="4966">
                  <c:v>1</c:v>
                </c:pt>
                <c:pt idx="4967">
                  <c:v>1</c:v>
                </c:pt>
                <c:pt idx="4968">
                  <c:v>1</c:v>
                </c:pt>
                <c:pt idx="4969">
                  <c:v>1</c:v>
                </c:pt>
                <c:pt idx="4970">
                  <c:v>1</c:v>
                </c:pt>
                <c:pt idx="4971">
                  <c:v>1</c:v>
                </c:pt>
                <c:pt idx="4972">
                  <c:v>1</c:v>
                </c:pt>
                <c:pt idx="4973">
                  <c:v>1</c:v>
                </c:pt>
                <c:pt idx="4974">
                  <c:v>1</c:v>
                </c:pt>
                <c:pt idx="4975">
                  <c:v>1</c:v>
                </c:pt>
                <c:pt idx="4976">
                  <c:v>1</c:v>
                </c:pt>
                <c:pt idx="4977">
                  <c:v>1</c:v>
                </c:pt>
                <c:pt idx="4978">
                  <c:v>1</c:v>
                </c:pt>
                <c:pt idx="4979">
                  <c:v>1</c:v>
                </c:pt>
                <c:pt idx="4980">
                  <c:v>1</c:v>
                </c:pt>
                <c:pt idx="4981">
                  <c:v>1</c:v>
                </c:pt>
                <c:pt idx="4982">
                  <c:v>1</c:v>
                </c:pt>
                <c:pt idx="4983">
                  <c:v>1</c:v>
                </c:pt>
                <c:pt idx="4984">
                  <c:v>1</c:v>
                </c:pt>
                <c:pt idx="4985">
                  <c:v>1</c:v>
                </c:pt>
                <c:pt idx="4986">
                  <c:v>1</c:v>
                </c:pt>
                <c:pt idx="4987">
                  <c:v>1</c:v>
                </c:pt>
                <c:pt idx="4988">
                  <c:v>1</c:v>
                </c:pt>
                <c:pt idx="4989">
                  <c:v>1</c:v>
                </c:pt>
                <c:pt idx="4990">
                  <c:v>1</c:v>
                </c:pt>
                <c:pt idx="4991">
                  <c:v>1</c:v>
                </c:pt>
                <c:pt idx="4992">
                  <c:v>1</c:v>
                </c:pt>
                <c:pt idx="4993">
                  <c:v>1</c:v>
                </c:pt>
                <c:pt idx="4994">
                  <c:v>1</c:v>
                </c:pt>
                <c:pt idx="4995">
                  <c:v>1</c:v>
                </c:pt>
                <c:pt idx="4996">
                  <c:v>1</c:v>
                </c:pt>
                <c:pt idx="4997">
                  <c:v>1</c:v>
                </c:pt>
                <c:pt idx="4998">
                  <c:v>1</c:v>
                </c:pt>
                <c:pt idx="4999">
                  <c:v>1</c:v>
                </c:pt>
                <c:pt idx="5000">
                  <c:v>1</c:v>
                </c:pt>
                <c:pt idx="5001">
                  <c:v>0.66666666699999999</c:v>
                </c:pt>
                <c:pt idx="5002">
                  <c:v>1</c:v>
                </c:pt>
                <c:pt idx="5003">
                  <c:v>1</c:v>
                </c:pt>
                <c:pt idx="5004">
                  <c:v>1</c:v>
                </c:pt>
                <c:pt idx="5005">
                  <c:v>1</c:v>
                </c:pt>
                <c:pt idx="5006">
                  <c:v>1</c:v>
                </c:pt>
                <c:pt idx="5007">
                  <c:v>1</c:v>
                </c:pt>
                <c:pt idx="5008">
                  <c:v>1</c:v>
                </c:pt>
                <c:pt idx="5009">
                  <c:v>1</c:v>
                </c:pt>
                <c:pt idx="5010">
                  <c:v>0.66666666699999999</c:v>
                </c:pt>
                <c:pt idx="5011">
                  <c:v>1</c:v>
                </c:pt>
                <c:pt idx="5012">
                  <c:v>1</c:v>
                </c:pt>
                <c:pt idx="5013">
                  <c:v>1</c:v>
                </c:pt>
                <c:pt idx="5014">
                  <c:v>1</c:v>
                </c:pt>
                <c:pt idx="5015">
                  <c:v>1</c:v>
                </c:pt>
                <c:pt idx="5016">
                  <c:v>1</c:v>
                </c:pt>
                <c:pt idx="5017">
                  <c:v>1</c:v>
                </c:pt>
                <c:pt idx="5018">
                  <c:v>1</c:v>
                </c:pt>
                <c:pt idx="5019">
                  <c:v>1</c:v>
                </c:pt>
                <c:pt idx="5020">
                  <c:v>1</c:v>
                </c:pt>
                <c:pt idx="5021">
                  <c:v>1</c:v>
                </c:pt>
                <c:pt idx="5022">
                  <c:v>1</c:v>
                </c:pt>
                <c:pt idx="5023">
                  <c:v>1</c:v>
                </c:pt>
                <c:pt idx="5024">
                  <c:v>1</c:v>
                </c:pt>
                <c:pt idx="5025">
                  <c:v>1</c:v>
                </c:pt>
                <c:pt idx="5026">
                  <c:v>1</c:v>
                </c:pt>
                <c:pt idx="5027">
                  <c:v>1</c:v>
                </c:pt>
                <c:pt idx="5028">
                  <c:v>1</c:v>
                </c:pt>
                <c:pt idx="5029">
                  <c:v>1</c:v>
                </c:pt>
                <c:pt idx="5030">
                  <c:v>1</c:v>
                </c:pt>
                <c:pt idx="5031">
                  <c:v>1</c:v>
                </c:pt>
                <c:pt idx="5032">
                  <c:v>1</c:v>
                </c:pt>
                <c:pt idx="5033">
                  <c:v>1</c:v>
                </c:pt>
                <c:pt idx="5034">
                  <c:v>0.66666666699999999</c:v>
                </c:pt>
                <c:pt idx="5035">
                  <c:v>1</c:v>
                </c:pt>
                <c:pt idx="5036">
                  <c:v>1</c:v>
                </c:pt>
                <c:pt idx="5037">
                  <c:v>1</c:v>
                </c:pt>
                <c:pt idx="5038">
                  <c:v>1</c:v>
                </c:pt>
                <c:pt idx="5039">
                  <c:v>1</c:v>
                </c:pt>
                <c:pt idx="5040">
                  <c:v>1</c:v>
                </c:pt>
                <c:pt idx="5041">
                  <c:v>0.66666666699999999</c:v>
                </c:pt>
                <c:pt idx="5042">
                  <c:v>1</c:v>
                </c:pt>
                <c:pt idx="5043">
                  <c:v>1</c:v>
                </c:pt>
                <c:pt idx="5044">
                  <c:v>1</c:v>
                </c:pt>
                <c:pt idx="5045">
                  <c:v>1</c:v>
                </c:pt>
                <c:pt idx="5046">
                  <c:v>1</c:v>
                </c:pt>
                <c:pt idx="5047">
                  <c:v>1</c:v>
                </c:pt>
                <c:pt idx="5048">
                  <c:v>1</c:v>
                </c:pt>
                <c:pt idx="5049">
                  <c:v>1</c:v>
                </c:pt>
                <c:pt idx="5050">
                  <c:v>1</c:v>
                </c:pt>
                <c:pt idx="5051">
                  <c:v>1</c:v>
                </c:pt>
                <c:pt idx="5052">
                  <c:v>1</c:v>
                </c:pt>
                <c:pt idx="5053">
                  <c:v>1</c:v>
                </c:pt>
                <c:pt idx="5054">
                  <c:v>1</c:v>
                </c:pt>
                <c:pt idx="5055">
                  <c:v>1</c:v>
                </c:pt>
                <c:pt idx="5056">
                  <c:v>0.33333333300000001</c:v>
                </c:pt>
                <c:pt idx="5057">
                  <c:v>1</c:v>
                </c:pt>
                <c:pt idx="5058">
                  <c:v>1</c:v>
                </c:pt>
                <c:pt idx="5059">
                  <c:v>1</c:v>
                </c:pt>
                <c:pt idx="5060">
                  <c:v>1</c:v>
                </c:pt>
                <c:pt idx="5061">
                  <c:v>1</c:v>
                </c:pt>
                <c:pt idx="5062">
                  <c:v>1</c:v>
                </c:pt>
                <c:pt idx="5063">
                  <c:v>1</c:v>
                </c:pt>
                <c:pt idx="5064">
                  <c:v>1</c:v>
                </c:pt>
                <c:pt idx="5065">
                  <c:v>1</c:v>
                </c:pt>
                <c:pt idx="5066">
                  <c:v>1</c:v>
                </c:pt>
                <c:pt idx="5067">
                  <c:v>1</c:v>
                </c:pt>
                <c:pt idx="5068">
                  <c:v>1</c:v>
                </c:pt>
                <c:pt idx="5069">
                  <c:v>1</c:v>
                </c:pt>
                <c:pt idx="5070">
                  <c:v>1</c:v>
                </c:pt>
                <c:pt idx="5071">
                  <c:v>1</c:v>
                </c:pt>
                <c:pt idx="5072">
                  <c:v>1</c:v>
                </c:pt>
                <c:pt idx="5073">
                  <c:v>1</c:v>
                </c:pt>
                <c:pt idx="5074">
                  <c:v>1</c:v>
                </c:pt>
                <c:pt idx="5075">
                  <c:v>0.66666666699999999</c:v>
                </c:pt>
                <c:pt idx="5076">
                  <c:v>1</c:v>
                </c:pt>
                <c:pt idx="5077">
                  <c:v>0.33333333300000001</c:v>
                </c:pt>
                <c:pt idx="5078">
                  <c:v>1</c:v>
                </c:pt>
                <c:pt idx="5079">
                  <c:v>1</c:v>
                </c:pt>
                <c:pt idx="5080">
                  <c:v>1</c:v>
                </c:pt>
                <c:pt idx="5081">
                  <c:v>1</c:v>
                </c:pt>
                <c:pt idx="5082">
                  <c:v>1</c:v>
                </c:pt>
                <c:pt idx="5083">
                  <c:v>1</c:v>
                </c:pt>
                <c:pt idx="5084">
                  <c:v>1</c:v>
                </c:pt>
                <c:pt idx="5085">
                  <c:v>1</c:v>
                </c:pt>
                <c:pt idx="5086">
                  <c:v>0.66666666699999999</c:v>
                </c:pt>
                <c:pt idx="5087">
                  <c:v>1</c:v>
                </c:pt>
                <c:pt idx="5088">
                  <c:v>1</c:v>
                </c:pt>
                <c:pt idx="5089">
                  <c:v>0.66666666699999999</c:v>
                </c:pt>
                <c:pt idx="5090">
                  <c:v>1</c:v>
                </c:pt>
                <c:pt idx="5091">
                  <c:v>1</c:v>
                </c:pt>
                <c:pt idx="5092">
                  <c:v>1</c:v>
                </c:pt>
                <c:pt idx="5093">
                  <c:v>1</c:v>
                </c:pt>
                <c:pt idx="5094">
                  <c:v>1</c:v>
                </c:pt>
                <c:pt idx="5095">
                  <c:v>1</c:v>
                </c:pt>
                <c:pt idx="5096">
                  <c:v>1</c:v>
                </c:pt>
                <c:pt idx="5097">
                  <c:v>1</c:v>
                </c:pt>
                <c:pt idx="5098">
                  <c:v>1</c:v>
                </c:pt>
                <c:pt idx="5099">
                  <c:v>1</c:v>
                </c:pt>
                <c:pt idx="5100">
                  <c:v>1</c:v>
                </c:pt>
                <c:pt idx="5101">
                  <c:v>1</c:v>
                </c:pt>
                <c:pt idx="5102">
                  <c:v>1</c:v>
                </c:pt>
                <c:pt idx="5103">
                  <c:v>1</c:v>
                </c:pt>
                <c:pt idx="5104">
                  <c:v>1</c:v>
                </c:pt>
                <c:pt idx="5105">
                  <c:v>1</c:v>
                </c:pt>
                <c:pt idx="5106">
                  <c:v>1</c:v>
                </c:pt>
                <c:pt idx="5107">
                  <c:v>1</c:v>
                </c:pt>
                <c:pt idx="5108">
                  <c:v>1</c:v>
                </c:pt>
                <c:pt idx="5109">
                  <c:v>1</c:v>
                </c:pt>
                <c:pt idx="5110">
                  <c:v>0.66666666699999999</c:v>
                </c:pt>
                <c:pt idx="5111">
                  <c:v>0.66666666699999999</c:v>
                </c:pt>
                <c:pt idx="5112">
                  <c:v>1</c:v>
                </c:pt>
                <c:pt idx="5113">
                  <c:v>1</c:v>
                </c:pt>
                <c:pt idx="5114">
                  <c:v>1</c:v>
                </c:pt>
                <c:pt idx="5115">
                  <c:v>1</c:v>
                </c:pt>
                <c:pt idx="5116">
                  <c:v>1</c:v>
                </c:pt>
                <c:pt idx="5117">
                  <c:v>1</c:v>
                </c:pt>
                <c:pt idx="5118">
                  <c:v>1</c:v>
                </c:pt>
                <c:pt idx="5119">
                  <c:v>1</c:v>
                </c:pt>
                <c:pt idx="5120">
                  <c:v>1</c:v>
                </c:pt>
                <c:pt idx="5121">
                  <c:v>1</c:v>
                </c:pt>
                <c:pt idx="5122">
                  <c:v>1</c:v>
                </c:pt>
                <c:pt idx="5123">
                  <c:v>1</c:v>
                </c:pt>
                <c:pt idx="5124">
                  <c:v>1</c:v>
                </c:pt>
                <c:pt idx="5125">
                  <c:v>1</c:v>
                </c:pt>
                <c:pt idx="5126">
                  <c:v>1</c:v>
                </c:pt>
                <c:pt idx="5127">
                  <c:v>1</c:v>
                </c:pt>
                <c:pt idx="5128">
                  <c:v>1</c:v>
                </c:pt>
                <c:pt idx="5129">
                  <c:v>1</c:v>
                </c:pt>
                <c:pt idx="5130">
                  <c:v>1</c:v>
                </c:pt>
                <c:pt idx="5131">
                  <c:v>1</c:v>
                </c:pt>
                <c:pt idx="5132">
                  <c:v>1</c:v>
                </c:pt>
                <c:pt idx="5133">
                  <c:v>1</c:v>
                </c:pt>
                <c:pt idx="5134">
                  <c:v>1</c:v>
                </c:pt>
                <c:pt idx="5135">
                  <c:v>1</c:v>
                </c:pt>
                <c:pt idx="5136">
                  <c:v>1</c:v>
                </c:pt>
                <c:pt idx="5137">
                  <c:v>1</c:v>
                </c:pt>
                <c:pt idx="5138">
                  <c:v>1</c:v>
                </c:pt>
                <c:pt idx="5139">
                  <c:v>1</c:v>
                </c:pt>
                <c:pt idx="5140">
                  <c:v>1</c:v>
                </c:pt>
                <c:pt idx="5141">
                  <c:v>1</c:v>
                </c:pt>
                <c:pt idx="5142">
                  <c:v>1</c:v>
                </c:pt>
                <c:pt idx="5143">
                  <c:v>1</c:v>
                </c:pt>
                <c:pt idx="5144">
                  <c:v>1</c:v>
                </c:pt>
                <c:pt idx="5145">
                  <c:v>1</c:v>
                </c:pt>
                <c:pt idx="5146">
                  <c:v>1</c:v>
                </c:pt>
                <c:pt idx="5147">
                  <c:v>1</c:v>
                </c:pt>
                <c:pt idx="5148">
                  <c:v>1</c:v>
                </c:pt>
                <c:pt idx="5149">
                  <c:v>1</c:v>
                </c:pt>
                <c:pt idx="5150">
                  <c:v>1</c:v>
                </c:pt>
                <c:pt idx="5151">
                  <c:v>1</c:v>
                </c:pt>
                <c:pt idx="5152">
                  <c:v>1</c:v>
                </c:pt>
                <c:pt idx="5153">
                  <c:v>1</c:v>
                </c:pt>
                <c:pt idx="5154">
                  <c:v>1</c:v>
                </c:pt>
                <c:pt idx="5155">
                  <c:v>1</c:v>
                </c:pt>
                <c:pt idx="5156">
                  <c:v>1</c:v>
                </c:pt>
                <c:pt idx="5157">
                  <c:v>1</c:v>
                </c:pt>
                <c:pt idx="5158">
                  <c:v>1</c:v>
                </c:pt>
                <c:pt idx="5159">
                  <c:v>1</c:v>
                </c:pt>
                <c:pt idx="5160">
                  <c:v>0.66666666699999999</c:v>
                </c:pt>
                <c:pt idx="5161">
                  <c:v>1</c:v>
                </c:pt>
                <c:pt idx="5162">
                  <c:v>1</c:v>
                </c:pt>
                <c:pt idx="5163">
                  <c:v>1</c:v>
                </c:pt>
                <c:pt idx="5164">
                  <c:v>1</c:v>
                </c:pt>
                <c:pt idx="5165">
                  <c:v>1</c:v>
                </c:pt>
                <c:pt idx="5166">
                  <c:v>1</c:v>
                </c:pt>
                <c:pt idx="5167">
                  <c:v>1</c:v>
                </c:pt>
                <c:pt idx="5168">
                  <c:v>1</c:v>
                </c:pt>
                <c:pt idx="5169">
                  <c:v>1</c:v>
                </c:pt>
                <c:pt idx="5170">
                  <c:v>1</c:v>
                </c:pt>
                <c:pt idx="5171">
                  <c:v>1</c:v>
                </c:pt>
                <c:pt idx="5172">
                  <c:v>1</c:v>
                </c:pt>
                <c:pt idx="5173">
                  <c:v>1</c:v>
                </c:pt>
                <c:pt idx="5174">
                  <c:v>1</c:v>
                </c:pt>
                <c:pt idx="5175">
                  <c:v>1</c:v>
                </c:pt>
                <c:pt idx="5176">
                  <c:v>1</c:v>
                </c:pt>
                <c:pt idx="5177">
                  <c:v>1</c:v>
                </c:pt>
                <c:pt idx="5178">
                  <c:v>1</c:v>
                </c:pt>
                <c:pt idx="5179">
                  <c:v>1</c:v>
                </c:pt>
                <c:pt idx="5180">
                  <c:v>1</c:v>
                </c:pt>
                <c:pt idx="5181">
                  <c:v>1</c:v>
                </c:pt>
                <c:pt idx="5182">
                  <c:v>1</c:v>
                </c:pt>
                <c:pt idx="5183">
                  <c:v>1</c:v>
                </c:pt>
                <c:pt idx="5184">
                  <c:v>1</c:v>
                </c:pt>
                <c:pt idx="5185">
                  <c:v>0.66666666699999999</c:v>
                </c:pt>
                <c:pt idx="5186">
                  <c:v>1</c:v>
                </c:pt>
                <c:pt idx="5187">
                  <c:v>1</c:v>
                </c:pt>
                <c:pt idx="5188">
                  <c:v>1</c:v>
                </c:pt>
                <c:pt idx="5189">
                  <c:v>1</c:v>
                </c:pt>
                <c:pt idx="5190">
                  <c:v>1</c:v>
                </c:pt>
                <c:pt idx="5191">
                  <c:v>1</c:v>
                </c:pt>
                <c:pt idx="5192">
                  <c:v>1</c:v>
                </c:pt>
                <c:pt idx="5193">
                  <c:v>1</c:v>
                </c:pt>
                <c:pt idx="5194">
                  <c:v>1</c:v>
                </c:pt>
                <c:pt idx="5195">
                  <c:v>1</c:v>
                </c:pt>
                <c:pt idx="5196">
                  <c:v>0.66666666699999999</c:v>
                </c:pt>
                <c:pt idx="5197">
                  <c:v>1</c:v>
                </c:pt>
                <c:pt idx="5198">
                  <c:v>1</c:v>
                </c:pt>
                <c:pt idx="5199">
                  <c:v>1</c:v>
                </c:pt>
                <c:pt idx="5200">
                  <c:v>1</c:v>
                </c:pt>
                <c:pt idx="5201">
                  <c:v>0.66666666699999999</c:v>
                </c:pt>
                <c:pt idx="5202">
                  <c:v>1</c:v>
                </c:pt>
                <c:pt idx="5203">
                  <c:v>1</c:v>
                </c:pt>
                <c:pt idx="5204">
                  <c:v>1</c:v>
                </c:pt>
                <c:pt idx="5205">
                  <c:v>1</c:v>
                </c:pt>
                <c:pt idx="5206">
                  <c:v>1</c:v>
                </c:pt>
                <c:pt idx="5207">
                  <c:v>1</c:v>
                </c:pt>
                <c:pt idx="5208">
                  <c:v>1</c:v>
                </c:pt>
                <c:pt idx="5209">
                  <c:v>1</c:v>
                </c:pt>
                <c:pt idx="5210">
                  <c:v>1</c:v>
                </c:pt>
                <c:pt idx="5211">
                  <c:v>1</c:v>
                </c:pt>
                <c:pt idx="5212">
                  <c:v>1</c:v>
                </c:pt>
                <c:pt idx="5213">
                  <c:v>1</c:v>
                </c:pt>
                <c:pt idx="5214">
                  <c:v>1</c:v>
                </c:pt>
                <c:pt idx="5215">
                  <c:v>1</c:v>
                </c:pt>
                <c:pt idx="5216">
                  <c:v>1</c:v>
                </c:pt>
                <c:pt idx="5217">
                  <c:v>1</c:v>
                </c:pt>
                <c:pt idx="5218">
                  <c:v>1</c:v>
                </c:pt>
                <c:pt idx="5219">
                  <c:v>1</c:v>
                </c:pt>
                <c:pt idx="5220">
                  <c:v>1</c:v>
                </c:pt>
                <c:pt idx="5221">
                  <c:v>1</c:v>
                </c:pt>
                <c:pt idx="5222">
                  <c:v>0.66666666699999999</c:v>
                </c:pt>
                <c:pt idx="5223">
                  <c:v>1</c:v>
                </c:pt>
                <c:pt idx="5224">
                  <c:v>0.66666666699999999</c:v>
                </c:pt>
                <c:pt idx="5225">
                  <c:v>1</c:v>
                </c:pt>
                <c:pt idx="5226">
                  <c:v>1</c:v>
                </c:pt>
                <c:pt idx="5227">
                  <c:v>1</c:v>
                </c:pt>
                <c:pt idx="5228">
                  <c:v>1</c:v>
                </c:pt>
                <c:pt idx="5229">
                  <c:v>0.66666666699999999</c:v>
                </c:pt>
                <c:pt idx="5230">
                  <c:v>1</c:v>
                </c:pt>
                <c:pt idx="5231">
                  <c:v>1</c:v>
                </c:pt>
                <c:pt idx="5232">
                  <c:v>1</c:v>
                </c:pt>
                <c:pt idx="5233">
                  <c:v>1</c:v>
                </c:pt>
                <c:pt idx="5234">
                  <c:v>1</c:v>
                </c:pt>
                <c:pt idx="5235">
                  <c:v>1</c:v>
                </c:pt>
                <c:pt idx="5236">
                  <c:v>1</c:v>
                </c:pt>
                <c:pt idx="5237">
                  <c:v>1</c:v>
                </c:pt>
                <c:pt idx="5238">
                  <c:v>1</c:v>
                </c:pt>
                <c:pt idx="5239">
                  <c:v>1</c:v>
                </c:pt>
                <c:pt idx="5240">
                  <c:v>1</c:v>
                </c:pt>
                <c:pt idx="5241">
                  <c:v>1</c:v>
                </c:pt>
                <c:pt idx="5242">
                  <c:v>1</c:v>
                </c:pt>
                <c:pt idx="5243">
                  <c:v>1</c:v>
                </c:pt>
                <c:pt idx="5244">
                  <c:v>1</c:v>
                </c:pt>
                <c:pt idx="5245">
                  <c:v>1</c:v>
                </c:pt>
                <c:pt idx="5246">
                  <c:v>1</c:v>
                </c:pt>
                <c:pt idx="5247">
                  <c:v>1</c:v>
                </c:pt>
                <c:pt idx="5248">
                  <c:v>1</c:v>
                </c:pt>
                <c:pt idx="5249">
                  <c:v>1</c:v>
                </c:pt>
                <c:pt idx="5250">
                  <c:v>1</c:v>
                </c:pt>
                <c:pt idx="5251">
                  <c:v>1</c:v>
                </c:pt>
                <c:pt idx="5252">
                  <c:v>0.66666666699999999</c:v>
                </c:pt>
                <c:pt idx="5253">
                  <c:v>1</c:v>
                </c:pt>
                <c:pt idx="5254">
                  <c:v>1</c:v>
                </c:pt>
                <c:pt idx="5255">
                  <c:v>1</c:v>
                </c:pt>
                <c:pt idx="5256">
                  <c:v>1</c:v>
                </c:pt>
                <c:pt idx="5257">
                  <c:v>1</c:v>
                </c:pt>
                <c:pt idx="5258">
                  <c:v>1</c:v>
                </c:pt>
                <c:pt idx="5259">
                  <c:v>1</c:v>
                </c:pt>
                <c:pt idx="5260">
                  <c:v>1</c:v>
                </c:pt>
                <c:pt idx="5261">
                  <c:v>1</c:v>
                </c:pt>
                <c:pt idx="5262">
                  <c:v>1</c:v>
                </c:pt>
                <c:pt idx="5263">
                  <c:v>1</c:v>
                </c:pt>
                <c:pt idx="5264">
                  <c:v>1</c:v>
                </c:pt>
                <c:pt idx="5265">
                  <c:v>1</c:v>
                </c:pt>
                <c:pt idx="5266">
                  <c:v>1</c:v>
                </c:pt>
                <c:pt idx="5267">
                  <c:v>1</c:v>
                </c:pt>
                <c:pt idx="5268">
                  <c:v>1</c:v>
                </c:pt>
                <c:pt idx="5269">
                  <c:v>1</c:v>
                </c:pt>
                <c:pt idx="5270">
                  <c:v>1</c:v>
                </c:pt>
                <c:pt idx="5271">
                  <c:v>1</c:v>
                </c:pt>
                <c:pt idx="5272">
                  <c:v>1</c:v>
                </c:pt>
                <c:pt idx="5273">
                  <c:v>1</c:v>
                </c:pt>
                <c:pt idx="5274">
                  <c:v>0.66666666699999999</c:v>
                </c:pt>
                <c:pt idx="5275">
                  <c:v>1</c:v>
                </c:pt>
                <c:pt idx="5276">
                  <c:v>0.66666666699999999</c:v>
                </c:pt>
                <c:pt idx="5277">
                  <c:v>1</c:v>
                </c:pt>
                <c:pt idx="5278">
                  <c:v>1</c:v>
                </c:pt>
                <c:pt idx="5279">
                  <c:v>1</c:v>
                </c:pt>
                <c:pt idx="5280">
                  <c:v>0.66666666699999999</c:v>
                </c:pt>
                <c:pt idx="5281">
                  <c:v>1</c:v>
                </c:pt>
                <c:pt idx="5282">
                  <c:v>1</c:v>
                </c:pt>
                <c:pt idx="5283">
                  <c:v>1</c:v>
                </c:pt>
                <c:pt idx="5284">
                  <c:v>1</c:v>
                </c:pt>
                <c:pt idx="5285">
                  <c:v>1</c:v>
                </c:pt>
                <c:pt idx="5286">
                  <c:v>1</c:v>
                </c:pt>
                <c:pt idx="5287">
                  <c:v>1</c:v>
                </c:pt>
                <c:pt idx="5288">
                  <c:v>1</c:v>
                </c:pt>
                <c:pt idx="5289">
                  <c:v>1</c:v>
                </c:pt>
                <c:pt idx="5290">
                  <c:v>1</c:v>
                </c:pt>
                <c:pt idx="5291">
                  <c:v>1</c:v>
                </c:pt>
                <c:pt idx="5292">
                  <c:v>1</c:v>
                </c:pt>
                <c:pt idx="5293">
                  <c:v>1</c:v>
                </c:pt>
                <c:pt idx="5294">
                  <c:v>1</c:v>
                </c:pt>
                <c:pt idx="5295">
                  <c:v>1</c:v>
                </c:pt>
                <c:pt idx="5296">
                  <c:v>1</c:v>
                </c:pt>
                <c:pt idx="5297">
                  <c:v>1</c:v>
                </c:pt>
                <c:pt idx="5298">
                  <c:v>1</c:v>
                </c:pt>
                <c:pt idx="5299">
                  <c:v>1</c:v>
                </c:pt>
                <c:pt idx="5300">
                  <c:v>1</c:v>
                </c:pt>
                <c:pt idx="5301">
                  <c:v>1</c:v>
                </c:pt>
                <c:pt idx="5302">
                  <c:v>1</c:v>
                </c:pt>
                <c:pt idx="5303">
                  <c:v>1</c:v>
                </c:pt>
                <c:pt idx="5304">
                  <c:v>1</c:v>
                </c:pt>
                <c:pt idx="5305">
                  <c:v>1</c:v>
                </c:pt>
                <c:pt idx="5306">
                  <c:v>1</c:v>
                </c:pt>
                <c:pt idx="5307">
                  <c:v>1</c:v>
                </c:pt>
                <c:pt idx="5308">
                  <c:v>1</c:v>
                </c:pt>
                <c:pt idx="5309">
                  <c:v>1</c:v>
                </c:pt>
                <c:pt idx="5310">
                  <c:v>1</c:v>
                </c:pt>
                <c:pt idx="5311">
                  <c:v>1</c:v>
                </c:pt>
                <c:pt idx="5312">
                  <c:v>0.33333333300000001</c:v>
                </c:pt>
                <c:pt idx="5313">
                  <c:v>1</c:v>
                </c:pt>
                <c:pt idx="5314">
                  <c:v>1</c:v>
                </c:pt>
                <c:pt idx="5315">
                  <c:v>1</c:v>
                </c:pt>
                <c:pt idx="5316">
                  <c:v>1</c:v>
                </c:pt>
                <c:pt idx="5317">
                  <c:v>1</c:v>
                </c:pt>
                <c:pt idx="5318">
                  <c:v>1</c:v>
                </c:pt>
                <c:pt idx="5319">
                  <c:v>1</c:v>
                </c:pt>
                <c:pt idx="5320">
                  <c:v>1</c:v>
                </c:pt>
                <c:pt idx="5321">
                  <c:v>1</c:v>
                </c:pt>
                <c:pt idx="5322">
                  <c:v>1</c:v>
                </c:pt>
                <c:pt idx="5323">
                  <c:v>1</c:v>
                </c:pt>
                <c:pt idx="5324">
                  <c:v>1</c:v>
                </c:pt>
                <c:pt idx="5325">
                  <c:v>1</c:v>
                </c:pt>
                <c:pt idx="5326">
                  <c:v>1</c:v>
                </c:pt>
                <c:pt idx="5327">
                  <c:v>1</c:v>
                </c:pt>
                <c:pt idx="5328">
                  <c:v>1</c:v>
                </c:pt>
                <c:pt idx="5329">
                  <c:v>1</c:v>
                </c:pt>
                <c:pt idx="5330">
                  <c:v>1</c:v>
                </c:pt>
                <c:pt idx="5331">
                  <c:v>1</c:v>
                </c:pt>
                <c:pt idx="5332">
                  <c:v>1</c:v>
                </c:pt>
                <c:pt idx="5333">
                  <c:v>1</c:v>
                </c:pt>
                <c:pt idx="5334">
                  <c:v>1</c:v>
                </c:pt>
                <c:pt idx="5335">
                  <c:v>1</c:v>
                </c:pt>
                <c:pt idx="5336">
                  <c:v>1</c:v>
                </c:pt>
                <c:pt idx="5337">
                  <c:v>1</c:v>
                </c:pt>
                <c:pt idx="5338">
                  <c:v>1</c:v>
                </c:pt>
                <c:pt idx="5339">
                  <c:v>1</c:v>
                </c:pt>
                <c:pt idx="5340">
                  <c:v>1</c:v>
                </c:pt>
                <c:pt idx="5341">
                  <c:v>1</c:v>
                </c:pt>
                <c:pt idx="5342">
                  <c:v>1</c:v>
                </c:pt>
                <c:pt idx="5343">
                  <c:v>1</c:v>
                </c:pt>
                <c:pt idx="5344">
                  <c:v>1</c:v>
                </c:pt>
                <c:pt idx="5345">
                  <c:v>1</c:v>
                </c:pt>
                <c:pt idx="5346">
                  <c:v>1</c:v>
                </c:pt>
                <c:pt idx="5347">
                  <c:v>1</c:v>
                </c:pt>
                <c:pt idx="5348">
                  <c:v>1</c:v>
                </c:pt>
                <c:pt idx="5349">
                  <c:v>1</c:v>
                </c:pt>
                <c:pt idx="5350">
                  <c:v>1</c:v>
                </c:pt>
                <c:pt idx="5351">
                  <c:v>1</c:v>
                </c:pt>
                <c:pt idx="5352">
                  <c:v>1</c:v>
                </c:pt>
                <c:pt idx="5353">
                  <c:v>1</c:v>
                </c:pt>
                <c:pt idx="5354">
                  <c:v>1</c:v>
                </c:pt>
                <c:pt idx="5355">
                  <c:v>1</c:v>
                </c:pt>
                <c:pt idx="5356">
                  <c:v>1</c:v>
                </c:pt>
                <c:pt idx="5357">
                  <c:v>1</c:v>
                </c:pt>
                <c:pt idx="5358">
                  <c:v>1</c:v>
                </c:pt>
                <c:pt idx="5359">
                  <c:v>1</c:v>
                </c:pt>
                <c:pt idx="5360">
                  <c:v>1</c:v>
                </c:pt>
                <c:pt idx="5361">
                  <c:v>1</c:v>
                </c:pt>
                <c:pt idx="5362">
                  <c:v>1</c:v>
                </c:pt>
                <c:pt idx="5363">
                  <c:v>1</c:v>
                </c:pt>
                <c:pt idx="5364">
                  <c:v>1</c:v>
                </c:pt>
                <c:pt idx="5365">
                  <c:v>1</c:v>
                </c:pt>
                <c:pt idx="5366">
                  <c:v>1</c:v>
                </c:pt>
                <c:pt idx="5367">
                  <c:v>1</c:v>
                </c:pt>
                <c:pt idx="5368">
                  <c:v>1</c:v>
                </c:pt>
                <c:pt idx="5369">
                  <c:v>1</c:v>
                </c:pt>
                <c:pt idx="5370">
                  <c:v>1</c:v>
                </c:pt>
                <c:pt idx="5371">
                  <c:v>1</c:v>
                </c:pt>
                <c:pt idx="5372">
                  <c:v>1</c:v>
                </c:pt>
                <c:pt idx="5373">
                  <c:v>1</c:v>
                </c:pt>
                <c:pt idx="5374">
                  <c:v>1</c:v>
                </c:pt>
                <c:pt idx="5375">
                  <c:v>1</c:v>
                </c:pt>
                <c:pt idx="5376">
                  <c:v>1</c:v>
                </c:pt>
                <c:pt idx="5377">
                  <c:v>1</c:v>
                </c:pt>
                <c:pt idx="5378">
                  <c:v>1</c:v>
                </c:pt>
                <c:pt idx="5379">
                  <c:v>1</c:v>
                </c:pt>
                <c:pt idx="5380">
                  <c:v>1</c:v>
                </c:pt>
                <c:pt idx="5381">
                  <c:v>0.33333333300000001</c:v>
                </c:pt>
                <c:pt idx="5382">
                  <c:v>1</c:v>
                </c:pt>
                <c:pt idx="5383">
                  <c:v>1</c:v>
                </c:pt>
                <c:pt idx="5384">
                  <c:v>1</c:v>
                </c:pt>
                <c:pt idx="5385">
                  <c:v>1</c:v>
                </c:pt>
                <c:pt idx="5386">
                  <c:v>1</c:v>
                </c:pt>
                <c:pt idx="5387">
                  <c:v>1</c:v>
                </c:pt>
                <c:pt idx="5388">
                  <c:v>1</c:v>
                </c:pt>
                <c:pt idx="5389">
                  <c:v>1</c:v>
                </c:pt>
                <c:pt idx="5390">
                  <c:v>1</c:v>
                </c:pt>
                <c:pt idx="5391">
                  <c:v>1</c:v>
                </c:pt>
                <c:pt idx="5392">
                  <c:v>1</c:v>
                </c:pt>
                <c:pt idx="5393">
                  <c:v>1</c:v>
                </c:pt>
                <c:pt idx="5394">
                  <c:v>1</c:v>
                </c:pt>
                <c:pt idx="5395">
                  <c:v>1</c:v>
                </c:pt>
                <c:pt idx="5396">
                  <c:v>1</c:v>
                </c:pt>
                <c:pt idx="5397">
                  <c:v>1</c:v>
                </c:pt>
                <c:pt idx="5398">
                  <c:v>1</c:v>
                </c:pt>
                <c:pt idx="5399">
                  <c:v>1</c:v>
                </c:pt>
                <c:pt idx="5400">
                  <c:v>1</c:v>
                </c:pt>
                <c:pt idx="5401">
                  <c:v>1</c:v>
                </c:pt>
                <c:pt idx="5402">
                  <c:v>1</c:v>
                </c:pt>
                <c:pt idx="5403">
                  <c:v>1</c:v>
                </c:pt>
                <c:pt idx="5404">
                  <c:v>1</c:v>
                </c:pt>
                <c:pt idx="5405">
                  <c:v>1</c:v>
                </c:pt>
                <c:pt idx="5406">
                  <c:v>1</c:v>
                </c:pt>
                <c:pt idx="5407">
                  <c:v>1</c:v>
                </c:pt>
                <c:pt idx="5408">
                  <c:v>1</c:v>
                </c:pt>
                <c:pt idx="5409">
                  <c:v>1</c:v>
                </c:pt>
                <c:pt idx="5410">
                  <c:v>1</c:v>
                </c:pt>
                <c:pt idx="5411">
                  <c:v>1</c:v>
                </c:pt>
                <c:pt idx="5412">
                  <c:v>1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0.33333333300000001</c:v>
                </c:pt>
                <c:pt idx="5446">
                  <c:v>0.33333333300000001</c:v>
                </c:pt>
                <c:pt idx="5447">
                  <c:v>0.33333333300000001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0.33333333300000001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1</c:v>
                </c:pt>
                <c:pt idx="5479">
                  <c:v>1</c:v>
                </c:pt>
                <c:pt idx="5480">
                  <c:v>1</c:v>
                </c:pt>
                <c:pt idx="5481">
                  <c:v>1</c:v>
                </c:pt>
                <c:pt idx="5482">
                  <c:v>1</c:v>
                </c:pt>
                <c:pt idx="5483">
                  <c:v>1</c:v>
                </c:pt>
                <c:pt idx="5484">
                  <c:v>1</c:v>
                </c:pt>
                <c:pt idx="5485">
                  <c:v>1</c:v>
                </c:pt>
                <c:pt idx="5486">
                  <c:v>1</c:v>
                </c:pt>
                <c:pt idx="5487">
                  <c:v>1</c:v>
                </c:pt>
                <c:pt idx="5488">
                  <c:v>1</c:v>
                </c:pt>
                <c:pt idx="5489">
                  <c:v>1</c:v>
                </c:pt>
                <c:pt idx="5490">
                  <c:v>1</c:v>
                </c:pt>
                <c:pt idx="5491">
                  <c:v>1</c:v>
                </c:pt>
                <c:pt idx="5492">
                  <c:v>1</c:v>
                </c:pt>
                <c:pt idx="5493">
                  <c:v>0.66666666699999999</c:v>
                </c:pt>
                <c:pt idx="5494">
                  <c:v>1</c:v>
                </c:pt>
                <c:pt idx="5495">
                  <c:v>1</c:v>
                </c:pt>
                <c:pt idx="5496">
                  <c:v>1</c:v>
                </c:pt>
                <c:pt idx="5497">
                  <c:v>1</c:v>
                </c:pt>
                <c:pt idx="5498">
                  <c:v>1</c:v>
                </c:pt>
                <c:pt idx="5499">
                  <c:v>1</c:v>
                </c:pt>
                <c:pt idx="5500">
                  <c:v>1</c:v>
                </c:pt>
                <c:pt idx="5501">
                  <c:v>1</c:v>
                </c:pt>
                <c:pt idx="5502">
                  <c:v>1</c:v>
                </c:pt>
                <c:pt idx="5503">
                  <c:v>1</c:v>
                </c:pt>
                <c:pt idx="5504">
                  <c:v>1</c:v>
                </c:pt>
                <c:pt idx="5505">
                  <c:v>1</c:v>
                </c:pt>
                <c:pt idx="5506">
                  <c:v>1</c:v>
                </c:pt>
                <c:pt idx="5507">
                  <c:v>1</c:v>
                </c:pt>
                <c:pt idx="5508">
                  <c:v>1</c:v>
                </c:pt>
                <c:pt idx="5509">
                  <c:v>1</c:v>
                </c:pt>
                <c:pt idx="5510">
                  <c:v>0.66666666699999999</c:v>
                </c:pt>
                <c:pt idx="5511">
                  <c:v>1</c:v>
                </c:pt>
                <c:pt idx="5512">
                  <c:v>1</c:v>
                </c:pt>
                <c:pt idx="5513">
                  <c:v>1</c:v>
                </c:pt>
                <c:pt idx="5514">
                  <c:v>1</c:v>
                </c:pt>
                <c:pt idx="5515">
                  <c:v>1</c:v>
                </c:pt>
                <c:pt idx="5516">
                  <c:v>1</c:v>
                </c:pt>
                <c:pt idx="5517">
                  <c:v>1</c:v>
                </c:pt>
                <c:pt idx="5518">
                  <c:v>1</c:v>
                </c:pt>
                <c:pt idx="5519">
                  <c:v>1</c:v>
                </c:pt>
                <c:pt idx="5520">
                  <c:v>1</c:v>
                </c:pt>
                <c:pt idx="5521">
                  <c:v>1</c:v>
                </c:pt>
                <c:pt idx="5522">
                  <c:v>1</c:v>
                </c:pt>
                <c:pt idx="5523">
                  <c:v>1</c:v>
                </c:pt>
                <c:pt idx="5524">
                  <c:v>1</c:v>
                </c:pt>
                <c:pt idx="5525">
                  <c:v>1</c:v>
                </c:pt>
                <c:pt idx="5526">
                  <c:v>1</c:v>
                </c:pt>
                <c:pt idx="5527">
                  <c:v>1</c:v>
                </c:pt>
                <c:pt idx="5528">
                  <c:v>1</c:v>
                </c:pt>
                <c:pt idx="5529">
                  <c:v>1</c:v>
                </c:pt>
                <c:pt idx="5530">
                  <c:v>1</c:v>
                </c:pt>
                <c:pt idx="5531">
                  <c:v>1</c:v>
                </c:pt>
                <c:pt idx="5532">
                  <c:v>1</c:v>
                </c:pt>
                <c:pt idx="5533">
                  <c:v>1</c:v>
                </c:pt>
                <c:pt idx="5534">
                  <c:v>1</c:v>
                </c:pt>
                <c:pt idx="5535">
                  <c:v>1</c:v>
                </c:pt>
                <c:pt idx="5536">
                  <c:v>1</c:v>
                </c:pt>
                <c:pt idx="5537">
                  <c:v>1</c:v>
                </c:pt>
                <c:pt idx="5538">
                  <c:v>1</c:v>
                </c:pt>
                <c:pt idx="5539">
                  <c:v>1</c:v>
                </c:pt>
                <c:pt idx="5540">
                  <c:v>1</c:v>
                </c:pt>
                <c:pt idx="5541">
                  <c:v>1</c:v>
                </c:pt>
                <c:pt idx="5542">
                  <c:v>1</c:v>
                </c:pt>
                <c:pt idx="5543">
                  <c:v>1</c:v>
                </c:pt>
                <c:pt idx="5544">
                  <c:v>1</c:v>
                </c:pt>
                <c:pt idx="5545">
                  <c:v>1</c:v>
                </c:pt>
                <c:pt idx="5546">
                  <c:v>1</c:v>
                </c:pt>
                <c:pt idx="5547">
                  <c:v>1</c:v>
                </c:pt>
                <c:pt idx="5548">
                  <c:v>1</c:v>
                </c:pt>
                <c:pt idx="5549">
                  <c:v>1</c:v>
                </c:pt>
                <c:pt idx="5550">
                  <c:v>1</c:v>
                </c:pt>
                <c:pt idx="5551">
                  <c:v>1</c:v>
                </c:pt>
                <c:pt idx="5552">
                  <c:v>1</c:v>
                </c:pt>
                <c:pt idx="5553">
                  <c:v>1</c:v>
                </c:pt>
                <c:pt idx="5554">
                  <c:v>1</c:v>
                </c:pt>
                <c:pt idx="5555">
                  <c:v>1</c:v>
                </c:pt>
                <c:pt idx="5556">
                  <c:v>1</c:v>
                </c:pt>
                <c:pt idx="5557">
                  <c:v>1</c:v>
                </c:pt>
                <c:pt idx="5558">
                  <c:v>1</c:v>
                </c:pt>
                <c:pt idx="5559">
                  <c:v>1</c:v>
                </c:pt>
                <c:pt idx="5560">
                  <c:v>1</c:v>
                </c:pt>
                <c:pt idx="5561">
                  <c:v>1</c:v>
                </c:pt>
                <c:pt idx="5562">
                  <c:v>1</c:v>
                </c:pt>
                <c:pt idx="5563">
                  <c:v>1</c:v>
                </c:pt>
                <c:pt idx="5564">
                  <c:v>1</c:v>
                </c:pt>
                <c:pt idx="5565">
                  <c:v>1</c:v>
                </c:pt>
                <c:pt idx="5566">
                  <c:v>1</c:v>
                </c:pt>
                <c:pt idx="5567">
                  <c:v>1</c:v>
                </c:pt>
                <c:pt idx="5568">
                  <c:v>1</c:v>
                </c:pt>
                <c:pt idx="5569">
                  <c:v>1</c:v>
                </c:pt>
                <c:pt idx="5570">
                  <c:v>1</c:v>
                </c:pt>
                <c:pt idx="5571">
                  <c:v>1</c:v>
                </c:pt>
                <c:pt idx="5572">
                  <c:v>1</c:v>
                </c:pt>
                <c:pt idx="5573">
                  <c:v>1</c:v>
                </c:pt>
                <c:pt idx="5574">
                  <c:v>1</c:v>
                </c:pt>
                <c:pt idx="5575">
                  <c:v>1</c:v>
                </c:pt>
                <c:pt idx="5576">
                  <c:v>1</c:v>
                </c:pt>
                <c:pt idx="5577">
                  <c:v>1</c:v>
                </c:pt>
                <c:pt idx="5578">
                  <c:v>1</c:v>
                </c:pt>
                <c:pt idx="5579">
                  <c:v>1</c:v>
                </c:pt>
                <c:pt idx="5580">
                  <c:v>1</c:v>
                </c:pt>
                <c:pt idx="5581">
                  <c:v>1</c:v>
                </c:pt>
                <c:pt idx="5582">
                  <c:v>1</c:v>
                </c:pt>
                <c:pt idx="5583">
                  <c:v>1</c:v>
                </c:pt>
                <c:pt idx="5584">
                  <c:v>1</c:v>
                </c:pt>
                <c:pt idx="5585">
                  <c:v>0.33333333300000001</c:v>
                </c:pt>
                <c:pt idx="5586">
                  <c:v>1</c:v>
                </c:pt>
                <c:pt idx="5587">
                  <c:v>1</c:v>
                </c:pt>
                <c:pt idx="5588">
                  <c:v>0.33333333300000001</c:v>
                </c:pt>
                <c:pt idx="5589">
                  <c:v>1</c:v>
                </c:pt>
                <c:pt idx="5590">
                  <c:v>1</c:v>
                </c:pt>
                <c:pt idx="5591">
                  <c:v>1</c:v>
                </c:pt>
                <c:pt idx="5592">
                  <c:v>1</c:v>
                </c:pt>
                <c:pt idx="5593">
                  <c:v>1</c:v>
                </c:pt>
                <c:pt idx="5594">
                  <c:v>1</c:v>
                </c:pt>
                <c:pt idx="5595">
                  <c:v>1</c:v>
                </c:pt>
                <c:pt idx="5596">
                  <c:v>1</c:v>
                </c:pt>
                <c:pt idx="5597">
                  <c:v>1</c:v>
                </c:pt>
                <c:pt idx="5598">
                  <c:v>1</c:v>
                </c:pt>
                <c:pt idx="5599">
                  <c:v>1</c:v>
                </c:pt>
                <c:pt idx="5600">
                  <c:v>1</c:v>
                </c:pt>
                <c:pt idx="5601">
                  <c:v>1</c:v>
                </c:pt>
                <c:pt idx="5602">
                  <c:v>1</c:v>
                </c:pt>
                <c:pt idx="5603">
                  <c:v>1</c:v>
                </c:pt>
                <c:pt idx="5604">
                  <c:v>1</c:v>
                </c:pt>
                <c:pt idx="5605">
                  <c:v>1</c:v>
                </c:pt>
                <c:pt idx="5606">
                  <c:v>1</c:v>
                </c:pt>
                <c:pt idx="5607">
                  <c:v>1</c:v>
                </c:pt>
                <c:pt idx="5608">
                  <c:v>1</c:v>
                </c:pt>
                <c:pt idx="5609">
                  <c:v>1</c:v>
                </c:pt>
                <c:pt idx="5610">
                  <c:v>1</c:v>
                </c:pt>
                <c:pt idx="5611">
                  <c:v>0.66666666699999999</c:v>
                </c:pt>
                <c:pt idx="5612">
                  <c:v>1</c:v>
                </c:pt>
                <c:pt idx="5613">
                  <c:v>1</c:v>
                </c:pt>
                <c:pt idx="5614">
                  <c:v>1</c:v>
                </c:pt>
                <c:pt idx="5615">
                  <c:v>1</c:v>
                </c:pt>
                <c:pt idx="5616">
                  <c:v>0.66666666699999999</c:v>
                </c:pt>
                <c:pt idx="5617">
                  <c:v>1</c:v>
                </c:pt>
                <c:pt idx="5618">
                  <c:v>1</c:v>
                </c:pt>
                <c:pt idx="5619">
                  <c:v>1</c:v>
                </c:pt>
                <c:pt idx="5620">
                  <c:v>1</c:v>
                </c:pt>
                <c:pt idx="5621">
                  <c:v>1</c:v>
                </c:pt>
                <c:pt idx="5622">
                  <c:v>1</c:v>
                </c:pt>
                <c:pt idx="5623">
                  <c:v>0.66666666699999999</c:v>
                </c:pt>
                <c:pt idx="5624">
                  <c:v>1</c:v>
                </c:pt>
                <c:pt idx="5625">
                  <c:v>1</c:v>
                </c:pt>
                <c:pt idx="5626">
                  <c:v>1</c:v>
                </c:pt>
                <c:pt idx="5627">
                  <c:v>1</c:v>
                </c:pt>
                <c:pt idx="5628">
                  <c:v>1</c:v>
                </c:pt>
                <c:pt idx="5629">
                  <c:v>1</c:v>
                </c:pt>
                <c:pt idx="5630">
                  <c:v>1</c:v>
                </c:pt>
                <c:pt idx="5631">
                  <c:v>1</c:v>
                </c:pt>
                <c:pt idx="5632">
                  <c:v>1</c:v>
                </c:pt>
                <c:pt idx="5633">
                  <c:v>1</c:v>
                </c:pt>
                <c:pt idx="5634">
                  <c:v>1</c:v>
                </c:pt>
                <c:pt idx="5635">
                  <c:v>1</c:v>
                </c:pt>
                <c:pt idx="5636">
                  <c:v>1</c:v>
                </c:pt>
                <c:pt idx="5637">
                  <c:v>1</c:v>
                </c:pt>
                <c:pt idx="5638">
                  <c:v>1</c:v>
                </c:pt>
                <c:pt idx="5639">
                  <c:v>1</c:v>
                </c:pt>
                <c:pt idx="5640">
                  <c:v>1</c:v>
                </c:pt>
                <c:pt idx="5641">
                  <c:v>1</c:v>
                </c:pt>
                <c:pt idx="5642">
                  <c:v>1</c:v>
                </c:pt>
                <c:pt idx="5643">
                  <c:v>1</c:v>
                </c:pt>
                <c:pt idx="5644">
                  <c:v>1</c:v>
                </c:pt>
                <c:pt idx="5645">
                  <c:v>1</c:v>
                </c:pt>
                <c:pt idx="5646">
                  <c:v>1</c:v>
                </c:pt>
                <c:pt idx="5647">
                  <c:v>1</c:v>
                </c:pt>
                <c:pt idx="5648">
                  <c:v>1</c:v>
                </c:pt>
                <c:pt idx="5649">
                  <c:v>1</c:v>
                </c:pt>
                <c:pt idx="5650">
                  <c:v>1</c:v>
                </c:pt>
                <c:pt idx="5651">
                  <c:v>1</c:v>
                </c:pt>
                <c:pt idx="5652">
                  <c:v>1</c:v>
                </c:pt>
                <c:pt idx="5653">
                  <c:v>1</c:v>
                </c:pt>
                <c:pt idx="5654">
                  <c:v>1</c:v>
                </c:pt>
                <c:pt idx="5655">
                  <c:v>1</c:v>
                </c:pt>
                <c:pt idx="5656">
                  <c:v>1</c:v>
                </c:pt>
                <c:pt idx="5657">
                  <c:v>1</c:v>
                </c:pt>
                <c:pt idx="5658">
                  <c:v>1</c:v>
                </c:pt>
                <c:pt idx="5659">
                  <c:v>1</c:v>
                </c:pt>
                <c:pt idx="5660">
                  <c:v>1</c:v>
                </c:pt>
                <c:pt idx="5661">
                  <c:v>1</c:v>
                </c:pt>
                <c:pt idx="5662">
                  <c:v>1</c:v>
                </c:pt>
                <c:pt idx="5663">
                  <c:v>1</c:v>
                </c:pt>
                <c:pt idx="5664">
                  <c:v>1</c:v>
                </c:pt>
                <c:pt idx="5665">
                  <c:v>1</c:v>
                </c:pt>
                <c:pt idx="5666">
                  <c:v>1</c:v>
                </c:pt>
                <c:pt idx="5667">
                  <c:v>1</c:v>
                </c:pt>
                <c:pt idx="5668">
                  <c:v>1</c:v>
                </c:pt>
                <c:pt idx="5669">
                  <c:v>1</c:v>
                </c:pt>
                <c:pt idx="5670">
                  <c:v>1</c:v>
                </c:pt>
                <c:pt idx="5671">
                  <c:v>1</c:v>
                </c:pt>
                <c:pt idx="5672">
                  <c:v>1</c:v>
                </c:pt>
                <c:pt idx="5673">
                  <c:v>1</c:v>
                </c:pt>
                <c:pt idx="5674">
                  <c:v>1</c:v>
                </c:pt>
                <c:pt idx="5675">
                  <c:v>1</c:v>
                </c:pt>
                <c:pt idx="5676">
                  <c:v>1</c:v>
                </c:pt>
                <c:pt idx="5677">
                  <c:v>1</c:v>
                </c:pt>
                <c:pt idx="5678">
                  <c:v>1</c:v>
                </c:pt>
                <c:pt idx="5679">
                  <c:v>1</c:v>
                </c:pt>
                <c:pt idx="5680">
                  <c:v>1</c:v>
                </c:pt>
                <c:pt idx="5681">
                  <c:v>1</c:v>
                </c:pt>
                <c:pt idx="5682">
                  <c:v>0.66666666699999999</c:v>
                </c:pt>
                <c:pt idx="5683">
                  <c:v>1</c:v>
                </c:pt>
                <c:pt idx="5684">
                  <c:v>1</c:v>
                </c:pt>
                <c:pt idx="5685">
                  <c:v>1</c:v>
                </c:pt>
                <c:pt idx="5686">
                  <c:v>1</c:v>
                </c:pt>
                <c:pt idx="5687">
                  <c:v>1</c:v>
                </c:pt>
                <c:pt idx="5688">
                  <c:v>1</c:v>
                </c:pt>
                <c:pt idx="5689">
                  <c:v>1</c:v>
                </c:pt>
                <c:pt idx="5690">
                  <c:v>1</c:v>
                </c:pt>
                <c:pt idx="5691">
                  <c:v>1</c:v>
                </c:pt>
                <c:pt idx="5692">
                  <c:v>1</c:v>
                </c:pt>
                <c:pt idx="5693">
                  <c:v>1</c:v>
                </c:pt>
                <c:pt idx="5694">
                  <c:v>1</c:v>
                </c:pt>
                <c:pt idx="5695">
                  <c:v>1</c:v>
                </c:pt>
                <c:pt idx="5696">
                  <c:v>1</c:v>
                </c:pt>
                <c:pt idx="5697">
                  <c:v>1</c:v>
                </c:pt>
                <c:pt idx="5698">
                  <c:v>1</c:v>
                </c:pt>
                <c:pt idx="5699">
                  <c:v>1</c:v>
                </c:pt>
                <c:pt idx="5700">
                  <c:v>1</c:v>
                </c:pt>
                <c:pt idx="5701">
                  <c:v>1</c:v>
                </c:pt>
                <c:pt idx="5702">
                  <c:v>1</c:v>
                </c:pt>
                <c:pt idx="5703">
                  <c:v>1</c:v>
                </c:pt>
                <c:pt idx="5704">
                  <c:v>1</c:v>
                </c:pt>
                <c:pt idx="5705">
                  <c:v>1</c:v>
                </c:pt>
                <c:pt idx="5706">
                  <c:v>1</c:v>
                </c:pt>
                <c:pt idx="5707">
                  <c:v>1</c:v>
                </c:pt>
                <c:pt idx="5708">
                  <c:v>1</c:v>
                </c:pt>
                <c:pt idx="5709">
                  <c:v>1</c:v>
                </c:pt>
                <c:pt idx="5710">
                  <c:v>1</c:v>
                </c:pt>
                <c:pt idx="5711">
                  <c:v>1</c:v>
                </c:pt>
                <c:pt idx="5712">
                  <c:v>1</c:v>
                </c:pt>
                <c:pt idx="5713">
                  <c:v>1</c:v>
                </c:pt>
                <c:pt idx="5714">
                  <c:v>1</c:v>
                </c:pt>
                <c:pt idx="5715">
                  <c:v>1</c:v>
                </c:pt>
                <c:pt idx="5716">
                  <c:v>1</c:v>
                </c:pt>
                <c:pt idx="5717">
                  <c:v>1</c:v>
                </c:pt>
                <c:pt idx="5718">
                  <c:v>1</c:v>
                </c:pt>
                <c:pt idx="5719">
                  <c:v>1</c:v>
                </c:pt>
                <c:pt idx="5720">
                  <c:v>1</c:v>
                </c:pt>
                <c:pt idx="5721">
                  <c:v>1</c:v>
                </c:pt>
                <c:pt idx="5722">
                  <c:v>1</c:v>
                </c:pt>
                <c:pt idx="5723">
                  <c:v>1</c:v>
                </c:pt>
                <c:pt idx="5724">
                  <c:v>1</c:v>
                </c:pt>
                <c:pt idx="5725">
                  <c:v>1</c:v>
                </c:pt>
                <c:pt idx="5726">
                  <c:v>1</c:v>
                </c:pt>
                <c:pt idx="5727">
                  <c:v>1</c:v>
                </c:pt>
                <c:pt idx="5728">
                  <c:v>1</c:v>
                </c:pt>
                <c:pt idx="5729">
                  <c:v>1</c:v>
                </c:pt>
                <c:pt idx="5730">
                  <c:v>0.33333333300000001</c:v>
                </c:pt>
                <c:pt idx="5731">
                  <c:v>1</c:v>
                </c:pt>
                <c:pt idx="5732">
                  <c:v>1</c:v>
                </c:pt>
                <c:pt idx="5733">
                  <c:v>1</c:v>
                </c:pt>
                <c:pt idx="5734">
                  <c:v>1</c:v>
                </c:pt>
                <c:pt idx="5735">
                  <c:v>1</c:v>
                </c:pt>
                <c:pt idx="5736">
                  <c:v>1</c:v>
                </c:pt>
                <c:pt idx="5737">
                  <c:v>1</c:v>
                </c:pt>
                <c:pt idx="5738">
                  <c:v>1</c:v>
                </c:pt>
                <c:pt idx="5739">
                  <c:v>1</c:v>
                </c:pt>
                <c:pt idx="5740">
                  <c:v>1</c:v>
                </c:pt>
                <c:pt idx="5741">
                  <c:v>1</c:v>
                </c:pt>
                <c:pt idx="5742">
                  <c:v>1</c:v>
                </c:pt>
                <c:pt idx="5743">
                  <c:v>1</c:v>
                </c:pt>
                <c:pt idx="5744">
                  <c:v>1</c:v>
                </c:pt>
                <c:pt idx="5745">
                  <c:v>1</c:v>
                </c:pt>
                <c:pt idx="5746">
                  <c:v>1</c:v>
                </c:pt>
                <c:pt idx="5747">
                  <c:v>1</c:v>
                </c:pt>
                <c:pt idx="5748">
                  <c:v>1</c:v>
                </c:pt>
                <c:pt idx="5749">
                  <c:v>1</c:v>
                </c:pt>
                <c:pt idx="5750">
                  <c:v>1</c:v>
                </c:pt>
                <c:pt idx="5751">
                  <c:v>1</c:v>
                </c:pt>
                <c:pt idx="5752">
                  <c:v>1</c:v>
                </c:pt>
                <c:pt idx="5753">
                  <c:v>1</c:v>
                </c:pt>
                <c:pt idx="5754">
                  <c:v>1</c:v>
                </c:pt>
                <c:pt idx="5755">
                  <c:v>1</c:v>
                </c:pt>
                <c:pt idx="5756">
                  <c:v>1</c:v>
                </c:pt>
                <c:pt idx="5757">
                  <c:v>1</c:v>
                </c:pt>
                <c:pt idx="5758">
                  <c:v>1</c:v>
                </c:pt>
                <c:pt idx="5759">
                  <c:v>1</c:v>
                </c:pt>
                <c:pt idx="5760">
                  <c:v>1</c:v>
                </c:pt>
                <c:pt idx="5761">
                  <c:v>1</c:v>
                </c:pt>
                <c:pt idx="5762">
                  <c:v>1</c:v>
                </c:pt>
                <c:pt idx="5763">
                  <c:v>1</c:v>
                </c:pt>
                <c:pt idx="5764">
                  <c:v>1</c:v>
                </c:pt>
                <c:pt idx="5765">
                  <c:v>1</c:v>
                </c:pt>
                <c:pt idx="5766">
                  <c:v>1</c:v>
                </c:pt>
                <c:pt idx="5767">
                  <c:v>1</c:v>
                </c:pt>
                <c:pt idx="5768">
                  <c:v>0.33333333300000001</c:v>
                </c:pt>
                <c:pt idx="5769">
                  <c:v>1</c:v>
                </c:pt>
                <c:pt idx="5770">
                  <c:v>1</c:v>
                </c:pt>
                <c:pt idx="5771">
                  <c:v>1</c:v>
                </c:pt>
                <c:pt idx="5772">
                  <c:v>1</c:v>
                </c:pt>
                <c:pt idx="5773">
                  <c:v>1</c:v>
                </c:pt>
                <c:pt idx="5774">
                  <c:v>1</c:v>
                </c:pt>
                <c:pt idx="5775">
                  <c:v>1</c:v>
                </c:pt>
                <c:pt idx="5776">
                  <c:v>1</c:v>
                </c:pt>
                <c:pt idx="5777">
                  <c:v>1</c:v>
                </c:pt>
                <c:pt idx="5778">
                  <c:v>1</c:v>
                </c:pt>
                <c:pt idx="5779">
                  <c:v>1</c:v>
                </c:pt>
                <c:pt idx="5780">
                  <c:v>1</c:v>
                </c:pt>
                <c:pt idx="5781">
                  <c:v>1</c:v>
                </c:pt>
                <c:pt idx="5782">
                  <c:v>1</c:v>
                </c:pt>
                <c:pt idx="5783">
                  <c:v>1</c:v>
                </c:pt>
                <c:pt idx="5784">
                  <c:v>1</c:v>
                </c:pt>
                <c:pt idx="5785">
                  <c:v>1</c:v>
                </c:pt>
                <c:pt idx="5786">
                  <c:v>1</c:v>
                </c:pt>
                <c:pt idx="5787">
                  <c:v>0.66666666699999999</c:v>
                </c:pt>
                <c:pt idx="5788">
                  <c:v>1</c:v>
                </c:pt>
                <c:pt idx="5789">
                  <c:v>1</c:v>
                </c:pt>
                <c:pt idx="5790">
                  <c:v>1</c:v>
                </c:pt>
                <c:pt idx="5791">
                  <c:v>1</c:v>
                </c:pt>
                <c:pt idx="5792">
                  <c:v>1</c:v>
                </c:pt>
                <c:pt idx="5793">
                  <c:v>1</c:v>
                </c:pt>
                <c:pt idx="5794">
                  <c:v>1</c:v>
                </c:pt>
                <c:pt idx="5795">
                  <c:v>1</c:v>
                </c:pt>
                <c:pt idx="5796">
                  <c:v>1</c:v>
                </c:pt>
                <c:pt idx="5797">
                  <c:v>1</c:v>
                </c:pt>
                <c:pt idx="5798">
                  <c:v>1</c:v>
                </c:pt>
                <c:pt idx="5799">
                  <c:v>1</c:v>
                </c:pt>
                <c:pt idx="5800">
                  <c:v>1</c:v>
                </c:pt>
                <c:pt idx="5801">
                  <c:v>1</c:v>
                </c:pt>
                <c:pt idx="5802">
                  <c:v>1</c:v>
                </c:pt>
                <c:pt idx="5803">
                  <c:v>1</c:v>
                </c:pt>
                <c:pt idx="5804">
                  <c:v>1</c:v>
                </c:pt>
                <c:pt idx="5805">
                  <c:v>1</c:v>
                </c:pt>
                <c:pt idx="5806">
                  <c:v>1</c:v>
                </c:pt>
                <c:pt idx="5807">
                  <c:v>1</c:v>
                </c:pt>
                <c:pt idx="5808">
                  <c:v>1</c:v>
                </c:pt>
                <c:pt idx="5809">
                  <c:v>1</c:v>
                </c:pt>
                <c:pt idx="5810">
                  <c:v>1</c:v>
                </c:pt>
                <c:pt idx="5811">
                  <c:v>1</c:v>
                </c:pt>
                <c:pt idx="5812">
                  <c:v>1</c:v>
                </c:pt>
                <c:pt idx="5813">
                  <c:v>1</c:v>
                </c:pt>
                <c:pt idx="5814">
                  <c:v>1</c:v>
                </c:pt>
                <c:pt idx="5815">
                  <c:v>1</c:v>
                </c:pt>
                <c:pt idx="5816">
                  <c:v>1</c:v>
                </c:pt>
                <c:pt idx="5817">
                  <c:v>1</c:v>
                </c:pt>
                <c:pt idx="5818">
                  <c:v>1</c:v>
                </c:pt>
                <c:pt idx="5819">
                  <c:v>1</c:v>
                </c:pt>
                <c:pt idx="5820">
                  <c:v>1</c:v>
                </c:pt>
                <c:pt idx="5821">
                  <c:v>1</c:v>
                </c:pt>
                <c:pt idx="5822">
                  <c:v>1</c:v>
                </c:pt>
                <c:pt idx="5823">
                  <c:v>1</c:v>
                </c:pt>
                <c:pt idx="5824">
                  <c:v>1</c:v>
                </c:pt>
                <c:pt idx="5825">
                  <c:v>1</c:v>
                </c:pt>
                <c:pt idx="5826">
                  <c:v>1</c:v>
                </c:pt>
                <c:pt idx="5827">
                  <c:v>1</c:v>
                </c:pt>
                <c:pt idx="5828">
                  <c:v>1</c:v>
                </c:pt>
                <c:pt idx="5829">
                  <c:v>1</c:v>
                </c:pt>
                <c:pt idx="5830">
                  <c:v>1</c:v>
                </c:pt>
                <c:pt idx="5831">
                  <c:v>1</c:v>
                </c:pt>
                <c:pt idx="5832">
                  <c:v>1</c:v>
                </c:pt>
                <c:pt idx="5833">
                  <c:v>1</c:v>
                </c:pt>
                <c:pt idx="5834">
                  <c:v>1</c:v>
                </c:pt>
                <c:pt idx="5835">
                  <c:v>0.66666666699999999</c:v>
                </c:pt>
                <c:pt idx="5836">
                  <c:v>1</c:v>
                </c:pt>
                <c:pt idx="5837">
                  <c:v>1</c:v>
                </c:pt>
                <c:pt idx="5838">
                  <c:v>1</c:v>
                </c:pt>
                <c:pt idx="5839">
                  <c:v>1</c:v>
                </c:pt>
                <c:pt idx="5840">
                  <c:v>1</c:v>
                </c:pt>
                <c:pt idx="5841">
                  <c:v>1</c:v>
                </c:pt>
                <c:pt idx="5842">
                  <c:v>1</c:v>
                </c:pt>
                <c:pt idx="5843">
                  <c:v>1</c:v>
                </c:pt>
                <c:pt idx="5844">
                  <c:v>1</c:v>
                </c:pt>
                <c:pt idx="5845">
                  <c:v>1</c:v>
                </c:pt>
                <c:pt idx="5846">
                  <c:v>1</c:v>
                </c:pt>
                <c:pt idx="5847">
                  <c:v>1</c:v>
                </c:pt>
                <c:pt idx="5848">
                  <c:v>1</c:v>
                </c:pt>
                <c:pt idx="5849">
                  <c:v>0.66666666699999999</c:v>
                </c:pt>
                <c:pt idx="5850">
                  <c:v>1</c:v>
                </c:pt>
                <c:pt idx="5851">
                  <c:v>1</c:v>
                </c:pt>
                <c:pt idx="5852">
                  <c:v>1</c:v>
                </c:pt>
                <c:pt idx="5853">
                  <c:v>1</c:v>
                </c:pt>
                <c:pt idx="5854">
                  <c:v>1</c:v>
                </c:pt>
                <c:pt idx="5855">
                  <c:v>1</c:v>
                </c:pt>
                <c:pt idx="5856">
                  <c:v>1</c:v>
                </c:pt>
                <c:pt idx="5857">
                  <c:v>1</c:v>
                </c:pt>
                <c:pt idx="5858">
                  <c:v>1</c:v>
                </c:pt>
                <c:pt idx="5859">
                  <c:v>1</c:v>
                </c:pt>
                <c:pt idx="5860">
                  <c:v>0.66666666699999999</c:v>
                </c:pt>
                <c:pt idx="5861">
                  <c:v>1</c:v>
                </c:pt>
                <c:pt idx="5862">
                  <c:v>0.66666666699999999</c:v>
                </c:pt>
                <c:pt idx="5863">
                  <c:v>1</c:v>
                </c:pt>
                <c:pt idx="5864">
                  <c:v>1</c:v>
                </c:pt>
                <c:pt idx="5865">
                  <c:v>1</c:v>
                </c:pt>
                <c:pt idx="5866">
                  <c:v>1</c:v>
                </c:pt>
                <c:pt idx="5867">
                  <c:v>1</c:v>
                </c:pt>
                <c:pt idx="5868">
                  <c:v>1</c:v>
                </c:pt>
                <c:pt idx="5869">
                  <c:v>1</c:v>
                </c:pt>
                <c:pt idx="5870">
                  <c:v>1</c:v>
                </c:pt>
                <c:pt idx="5871">
                  <c:v>1</c:v>
                </c:pt>
                <c:pt idx="5872">
                  <c:v>1</c:v>
                </c:pt>
                <c:pt idx="5873">
                  <c:v>1</c:v>
                </c:pt>
                <c:pt idx="5874">
                  <c:v>1</c:v>
                </c:pt>
                <c:pt idx="5875">
                  <c:v>1</c:v>
                </c:pt>
                <c:pt idx="5876">
                  <c:v>1</c:v>
                </c:pt>
                <c:pt idx="5877">
                  <c:v>1</c:v>
                </c:pt>
                <c:pt idx="5878">
                  <c:v>1</c:v>
                </c:pt>
                <c:pt idx="5879">
                  <c:v>1</c:v>
                </c:pt>
                <c:pt idx="5880">
                  <c:v>1</c:v>
                </c:pt>
                <c:pt idx="5881">
                  <c:v>1</c:v>
                </c:pt>
                <c:pt idx="5882">
                  <c:v>1</c:v>
                </c:pt>
                <c:pt idx="5883">
                  <c:v>1</c:v>
                </c:pt>
                <c:pt idx="5884">
                  <c:v>1</c:v>
                </c:pt>
                <c:pt idx="5885">
                  <c:v>1</c:v>
                </c:pt>
                <c:pt idx="5886">
                  <c:v>1</c:v>
                </c:pt>
                <c:pt idx="5887">
                  <c:v>1</c:v>
                </c:pt>
                <c:pt idx="5888">
                  <c:v>1</c:v>
                </c:pt>
                <c:pt idx="5889">
                  <c:v>1</c:v>
                </c:pt>
                <c:pt idx="5890">
                  <c:v>1</c:v>
                </c:pt>
                <c:pt idx="5891">
                  <c:v>1</c:v>
                </c:pt>
                <c:pt idx="5892">
                  <c:v>1</c:v>
                </c:pt>
                <c:pt idx="5893">
                  <c:v>1</c:v>
                </c:pt>
                <c:pt idx="5894">
                  <c:v>1</c:v>
                </c:pt>
                <c:pt idx="5895">
                  <c:v>1</c:v>
                </c:pt>
                <c:pt idx="5896">
                  <c:v>1</c:v>
                </c:pt>
                <c:pt idx="5897">
                  <c:v>1</c:v>
                </c:pt>
                <c:pt idx="5898">
                  <c:v>1</c:v>
                </c:pt>
                <c:pt idx="5899">
                  <c:v>1</c:v>
                </c:pt>
                <c:pt idx="5900">
                  <c:v>1</c:v>
                </c:pt>
                <c:pt idx="5901">
                  <c:v>1</c:v>
                </c:pt>
                <c:pt idx="5902">
                  <c:v>1</c:v>
                </c:pt>
                <c:pt idx="5903">
                  <c:v>1</c:v>
                </c:pt>
                <c:pt idx="5904">
                  <c:v>1</c:v>
                </c:pt>
                <c:pt idx="5905">
                  <c:v>1</c:v>
                </c:pt>
                <c:pt idx="5906">
                  <c:v>1</c:v>
                </c:pt>
                <c:pt idx="5907">
                  <c:v>0.33333333300000001</c:v>
                </c:pt>
                <c:pt idx="5908">
                  <c:v>1</c:v>
                </c:pt>
                <c:pt idx="5909">
                  <c:v>1</c:v>
                </c:pt>
                <c:pt idx="5910">
                  <c:v>1</c:v>
                </c:pt>
                <c:pt idx="5911">
                  <c:v>1</c:v>
                </c:pt>
                <c:pt idx="5912">
                  <c:v>1</c:v>
                </c:pt>
                <c:pt idx="5913">
                  <c:v>0.66666666699999999</c:v>
                </c:pt>
                <c:pt idx="5914">
                  <c:v>1</c:v>
                </c:pt>
                <c:pt idx="5915">
                  <c:v>1</c:v>
                </c:pt>
                <c:pt idx="5916">
                  <c:v>1</c:v>
                </c:pt>
                <c:pt idx="5917">
                  <c:v>1</c:v>
                </c:pt>
                <c:pt idx="5918">
                  <c:v>1</c:v>
                </c:pt>
                <c:pt idx="5919">
                  <c:v>1</c:v>
                </c:pt>
                <c:pt idx="5920">
                  <c:v>1</c:v>
                </c:pt>
                <c:pt idx="5921">
                  <c:v>1</c:v>
                </c:pt>
                <c:pt idx="5922">
                  <c:v>1</c:v>
                </c:pt>
                <c:pt idx="5923">
                  <c:v>1</c:v>
                </c:pt>
                <c:pt idx="5924">
                  <c:v>1</c:v>
                </c:pt>
                <c:pt idx="5925">
                  <c:v>1</c:v>
                </c:pt>
                <c:pt idx="5926">
                  <c:v>1</c:v>
                </c:pt>
                <c:pt idx="5927">
                  <c:v>1</c:v>
                </c:pt>
                <c:pt idx="5928">
                  <c:v>1</c:v>
                </c:pt>
                <c:pt idx="5929">
                  <c:v>1</c:v>
                </c:pt>
                <c:pt idx="5930">
                  <c:v>1</c:v>
                </c:pt>
                <c:pt idx="5931">
                  <c:v>1</c:v>
                </c:pt>
                <c:pt idx="5932">
                  <c:v>1</c:v>
                </c:pt>
                <c:pt idx="5933">
                  <c:v>1</c:v>
                </c:pt>
                <c:pt idx="5934">
                  <c:v>1</c:v>
                </c:pt>
                <c:pt idx="5935">
                  <c:v>1</c:v>
                </c:pt>
                <c:pt idx="5936">
                  <c:v>1</c:v>
                </c:pt>
                <c:pt idx="5937">
                  <c:v>1</c:v>
                </c:pt>
                <c:pt idx="5938">
                  <c:v>1</c:v>
                </c:pt>
                <c:pt idx="5939">
                  <c:v>1</c:v>
                </c:pt>
                <c:pt idx="5940">
                  <c:v>1</c:v>
                </c:pt>
                <c:pt idx="5941">
                  <c:v>1</c:v>
                </c:pt>
                <c:pt idx="5942">
                  <c:v>1</c:v>
                </c:pt>
                <c:pt idx="5943">
                  <c:v>1</c:v>
                </c:pt>
                <c:pt idx="5944">
                  <c:v>1</c:v>
                </c:pt>
                <c:pt idx="5945">
                  <c:v>1</c:v>
                </c:pt>
                <c:pt idx="5946">
                  <c:v>1</c:v>
                </c:pt>
                <c:pt idx="5947">
                  <c:v>1</c:v>
                </c:pt>
                <c:pt idx="5948">
                  <c:v>1</c:v>
                </c:pt>
                <c:pt idx="5949">
                  <c:v>1</c:v>
                </c:pt>
                <c:pt idx="5950">
                  <c:v>1</c:v>
                </c:pt>
                <c:pt idx="5951">
                  <c:v>1</c:v>
                </c:pt>
                <c:pt idx="5952">
                  <c:v>1</c:v>
                </c:pt>
                <c:pt idx="5953">
                  <c:v>1</c:v>
                </c:pt>
                <c:pt idx="5954">
                  <c:v>1</c:v>
                </c:pt>
                <c:pt idx="5955">
                  <c:v>1</c:v>
                </c:pt>
                <c:pt idx="5956">
                  <c:v>1</c:v>
                </c:pt>
                <c:pt idx="5957">
                  <c:v>1</c:v>
                </c:pt>
                <c:pt idx="5958">
                  <c:v>1</c:v>
                </c:pt>
                <c:pt idx="5959">
                  <c:v>1</c:v>
                </c:pt>
                <c:pt idx="5960">
                  <c:v>1</c:v>
                </c:pt>
                <c:pt idx="5961">
                  <c:v>1</c:v>
                </c:pt>
                <c:pt idx="5962">
                  <c:v>1</c:v>
                </c:pt>
                <c:pt idx="5963">
                  <c:v>1</c:v>
                </c:pt>
                <c:pt idx="5964">
                  <c:v>1</c:v>
                </c:pt>
                <c:pt idx="5965">
                  <c:v>1</c:v>
                </c:pt>
                <c:pt idx="5966">
                  <c:v>1</c:v>
                </c:pt>
                <c:pt idx="5967">
                  <c:v>1</c:v>
                </c:pt>
                <c:pt idx="5968">
                  <c:v>1</c:v>
                </c:pt>
                <c:pt idx="5969">
                  <c:v>1</c:v>
                </c:pt>
                <c:pt idx="5970">
                  <c:v>1</c:v>
                </c:pt>
                <c:pt idx="5971">
                  <c:v>0.66666666699999999</c:v>
                </c:pt>
                <c:pt idx="5972">
                  <c:v>1</c:v>
                </c:pt>
                <c:pt idx="5973">
                  <c:v>1</c:v>
                </c:pt>
                <c:pt idx="5974">
                  <c:v>1</c:v>
                </c:pt>
                <c:pt idx="5975">
                  <c:v>1</c:v>
                </c:pt>
                <c:pt idx="5976">
                  <c:v>1</c:v>
                </c:pt>
                <c:pt idx="5977">
                  <c:v>1</c:v>
                </c:pt>
                <c:pt idx="5978">
                  <c:v>1</c:v>
                </c:pt>
                <c:pt idx="5979">
                  <c:v>1</c:v>
                </c:pt>
                <c:pt idx="5980">
                  <c:v>1</c:v>
                </c:pt>
                <c:pt idx="5981">
                  <c:v>1</c:v>
                </c:pt>
                <c:pt idx="5982">
                  <c:v>1</c:v>
                </c:pt>
                <c:pt idx="5983">
                  <c:v>1</c:v>
                </c:pt>
                <c:pt idx="5984">
                  <c:v>1</c:v>
                </c:pt>
                <c:pt idx="5985">
                  <c:v>1</c:v>
                </c:pt>
                <c:pt idx="5986">
                  <c:v>1</c:v>
                </c:pt>
                <c:pt idx="5987">
                  <c:v>1</c:v>
                </c:pt>
                <c:pt idx="5988">
                  <c:v>1</c:v>
                </c:pt>
                <c:pt idx="5989">
                  <c:v>1</c:v>
                </c:pt>
                <c:pt idx="5990">
                  <c:v>1</c:v>
                </c:pt>
                <c:pt idx="5991">
                  <c:v>1</c:v>
                </c:pt>
                <c:pt idx="5992">
                  <c:v>1</c:v>
                </c:pt>
                <c:pt idx="5993">
                  <c:v>1</c:v>
                </c:pt>
                <c:pt idx="5994">
                  <c:v>1</c:v>
                </c:pt>
                <c:pt idx="5995">
                  <c:v>1</c:v>
                </c:pt>
                <c:pt idx="5996">
                  <c:v>1</c:v>
                </c:pt>
                <c:pt idx="5997">
                  <c:v>1</c:v>
                </c:pt>
                <c:pt idx="5998">
                  <c:v>1</c:v>
                </c:pt>
                <c:pt idx="5999">
                  <c:v>1</c:v>
                </c:pt>
                <c:pt idx="6000">
                  <c:v>1</c:v>
                </c:pt>
                <c:pt idx="6001">
                  <c:v>1</c:v>
                </c:pt>
                <c:pt idx="6002">
                  <c:v>0.66666666699999999</c:v>
                </c:pt>
                <c:pt idx="6003">
                  <c:v>1</c:v>
                </c:pt>
                <c:pt idx="6004">
                  <c:v>1</c:v>
                </c:pt>
                <c:pt idx="6005">
                  <c:v>1</c:v>
                </c:pt>
                <c:pt idx="6006">
                  <c:v>1</c:v>
                </c:pt>
                <c:pt idx="6007">
                  <c:v>1</c:v>
                </c:pt>
                <c:pt idx="6008">
                  <c:v>1</c:v>
                </c:pt>
                <c:pt idx="6009">
                  <c:v>1</c:v>
                </c:pt>
                <c:pt idx="6010">
                  <c:v>1</c:v>
                </c:pt>
                <c:pt idx="6011">
                  <c:v>1</c:v>
                </c:pt>
                <c:pt idx="6012">
                  <c:v>1</c:v>
                </c:pt>
                <c:pt idx="6013">
                  <c:v>1</c:v>
                </c:pt>
                <c:pt idx="6014">
                  <c:v>1</c:v>
                </c:pt>
                <c:pt idx="6015">
                  <c:v>0.33333333300000001</c:v>
                </c:pt>
                <c:pt idx="6016">
                  <c:v>1</c:v>
                </c:pt>
                <c:pt idx="6017">
                  <c:v>1</c:v>
                </c:pt>
                <c:pt idx="6018">
                  <c:v>1</c:v>
                </c:pt>
                <c:pt idx="6019">
                  <c:v>1</c:v>
                </c:pt>
                <c:pt idx="6020">
                  <c:v>1</c:v>
                </c:pt>
                <c:pt idx="6021">
                  <c:v>1</c:v>
                </c:pt>
                <c:pt idx="6022">
                  <c:v>1</c:v>
                </c:pt>
                <c:pt idx="6023">
                  <c:v>1</c:v>
                </c:pt>
                <c:pt idx="6024">
                  <c:v>1</c:v>
                </c:pt>
                <c:pt idx="6025">
                  <c:v>1</c:v>
                </c:pt>
                <c:pt idx="6026">
                  <c:v>1</c:v>
                </c:pt>
                <c:pt idx="6027">
                  <c:v>1</c:v>
                </c:pt>
                <c:pt idx="6028">
                  <c:v>1</c:v>
                </c:pt>
                <c:pt idx="6029">
                  <c:v>1</c:v>
                </c:pt>
                <c:pt idx="6030">
                  <c:v>1</c:v>
                </c:pt>
                <c:pt idx="6031">
                  <c:v>1</c:v>
                </c:pt>
                <c:pt idx="6032">
                  <c:v>1</c:v>
                </c:pt>
                <c:pt idx="6033">
                  <c:v>1</c:v>
                </c:pt>
                <c:pt idx="6034">
                  <c:v>1</c:v>
                </c:pt>
                <c:pt idx="6035">
                  <c:v>0.66666666699999999</c:v>
                </c:pt>
                <c:pt idx="6036">
                  <c:v>1</c:v>
                </c:pt>
                <c:pt idx="6037">
                  <c:v>1</c:v>
                </c:pt>
                <c:pt idx="6038">
                  <c:v>1</c:v>
                </c:pt>
                <c:pt idx="6039">
                  <c:v>1</c:v>
                </c:pt>
                <c:pt idx="6040">
                  <c:v>1</c:v>
                </c:pt>
                <c:pt idx="6041">
                  <c:v>1</c:v>
                </c:pt>
                <c:pt idx="6042">
                  <c:v>1</c:v>
                </c:pt>
                <c:pt idx="6043">
                  <c:v>1</c:v>
                </c:pt>
                <c:pt idx="6044">
                  <c:v>1</c:v>
                </c:pt>
                <c:pt idx="6045">
                  <c:v>1</c:v>
                </c:pt>
                <c:pt idx="6046">
                  <c:v>1</c:v>
                </c:pt>
                <c:pt idx="6047">
                  <c:v>1</c:v>
                </c:pt>
                <c:pt idx="6048">
                  <c:v>0.33333333300000001</c:v>
                </c:pt>
                <c:pt idx="6049">
                  <c:v>1</c:v>
                </c:pt>
                <c:pt idx="6050">
                  <c:v>1</c:v>
                </c:pt>
                <c:pt idx="6051">
                  <c:v>1</c:v>
                </c:pt>
                <c:pt idx="6052">
                  <c:v>1</c:v>
                </c:pt>
                <c:pt idx="6053">
                  <c:v>1</c:v>
                </c:pt>
                <c:pt idx="6054">
                  <c:v>1</c:v>
                </c:pt>
                <c:pt idx="6055">
                  <c:v>1</c:v>
                </c:pt>
                <c:pt idx="6056">
                  <c:v>1</c:v>
                </c:pt>
                <c:pt idx="6057">
                  <c:v>1</c:v>
                </c:pt>
                <c:pt idx="6058">
                  <c:v>1</c:v>
                </c:pt>
                <c:pt idx="6059">
                  <c:v>1</c:v>
                </c:pt>
                <c:pt idx="6060">
                  <c:v>1</c:v>
                </c:pt>
                <c:pt idx="6061">
                  <c:v>1</c:v>
                </c:pt>
                <c:pt idx="6062">
                  <c:v>1</c:v>
                </c:pt>
                <c:pt idx="6063">
                  <c:v>1</c:v>
                </c:pt>
                <c:pt idx="6064">
                  <c:v>1</c:v>
                </c:pt>
                <c:pt idx="6065">
                  <c:v>1</c:v>
                </c:pt>
                <c:pt idx="6066">
                  <c:v>1</c:v>
                </c:pt>
                <c:pt idx="6067">
                  <c:v>1</c:v>
                </c:pt>
                <c:pt idx="6068">
                  <c:v>1</c:v>
                </c:pt>
                <c:pt idx="6069">
                  <c:v>1</c:v>
                </c:pt>
                <c:pt idx="6070">
                  <c:v>1</c:v>
                </c:pt>
                <c:pt idx="6071">
                  <c:v>1</c:v>
                </c:pt>
                <c:pt idx="6072">
                  <c:v>1</c:v>
                </c:pt>
                <c:pt idx="6073">
                  <c:v>1</c:v>
                </c:pt>
                <c:pt idx="6074">
                  <c:v>1</c:v>
                </c:pt>
                <c:pt idx="6075">
                  <c:v>1</c:v>
                </c:pt>
                <c:pt idx="6076">
                  <c:v>1</c:v>
                </c:pt>
                <c:pt idx="6077">
                  <c:v>1</c:v>
                </c:pt>
                <c:pt idx="6078">
                  <c:v>1</c:v>
                </c:pt>
                <c:pt idx="6079">
                  <c:v>1</c:v>
                </c:pt>
                <c:pt idx="6080">
                  <c:v>1</c:v>
                </c:pt>
                <c:pt idx="6081">
                  <c:v>1</c:v>
                </c:pt>
                <c:pt idx="6082">
                  <c:v>1</c:v>
                </c:pt>
                <c:pt idx="6083">
                  <c:v>1</c:v>
                </c:pt>
                <c:pt idx="6084">
                  <c:v>1</c:v>
                </c:pt>
                <c:pt idx="6085">
                  <c:v>1</c:v>
                </c:pt>
                <c:pt idx="6086">
                  <c:v>1</c:v>
                </c:pt>
                <c:pt idx="6087">
                  <c:v>1</c:v>
                </c:pt>
                <c:pt idx="6088">
                  <c:v>1</c:v>
                </c:pt>
                <c:pt idx="6089">
                  <c:v>1</c:v>
                </c:pt>
                <c:pt idx="6090">
                  <c:v>1</c:v>
                </c:pt>
                <c:pt idx="6091">
                  <c:v>1</c:v>
                </c:pt>
                <c:pt idx="6092">
                  <c:v>0.66666666699999999</c:v>
                </c:pt>
                <c:pt idx="6093">
                  <c:v>1</c:v>
                </c:pt>
                <c:pt idx="6094">
                  <c:v>1</c:v>
                </c:pt>
                <c:pt idx="6095">
                  <c:v>1</c:v>
                </c:pt>
                <c:pt idx="6096">
                  <c:v>1</c:v>
                </c:pt>
                <c:pt idx="6097">
                  <c:v>1</c:v>
                </c:pt>
                <c:pt idx="6098">
                  <c:v>1</c:v>
                </c:pt>
                <c:pt idx="6099">
                  <c:v>0.66666666699999999</c:v>
                </c:pt>
                <c:pt idx="6100">
                  <c:v>1</c:v>
                </c:pt>
                <c:pt idx="6101">
                  <c:v>1</c:v>
                </c:pt>
                <c:pt idx="6102">
                  <c:v>1</c:v>
                </c:pt>
                <c:pt idx="6103">
                  <c:v>1</c:v>
                </c:pt>
                <c:pt idx="6104">
                  <c:v>1</c:v>
                </c:pt>
                <c:pt idx="6105">
                  <c:v>1</c:v>
                </c:pt>
                <c:pt idx="6106">
                  <c:v>1</c:v>
                </c:pt>
                <c:pt idx="6107">
                  <c:v>1</c:v>
                </c:pt>
                <c:pt idx="6108">
                  <c:v>1</c:v>
                </c:pt>
                <c:pt idx="6109">
                  <c:v>1</c:v>
                </c:pt>
                <c:pt idx="6110">
                  <c:v>1</c:v>
                </c:pt>
                <c:pt idx="6111">
                  <c:v>1</c:v>
                </c:pt>
                <c:pt idx="6112">
                  <c:v>1</c:v>
                </c:pt>
                <c:pt idx="6113">
                  <c:v>1</c:v>
                </c:pt>
                <c:pt idx="6114">
                  <c:v>1</c:v>
                </c:pt>
                <c:pt idx="6115">
                  <c:v>1</c:v>
                </c:pt>
                <c:pt idx="6116">
                  <c:v>1</c:v>
                </c:pt>
                <c:pt idx="6117">
                  <c:v>1</c:v>
                </c:pt>
                <c:pt idx="6118">
                  <c:v>1</c:v>
                </c:pt>
                <c:pt idx="6119">
                  <c:v>0.66666666699999999</c:v>
                </c:pt>
                <c:pt idx="6120">
                  <c:v>1</c:v>
                </c:pt>
                <c:pt idx="6121">
                  <c:v>1</c:v>
                </c:pt>
                <c:pt idx="6122">
                  <c:v>1</c:v>
                </c:pt>
                <c:pt idx="6123">
                  <c:v>1</c:v>
                </c:pt>
                <c:pt idx="6124">
                  <c:v>1</c:v>
                </c:pt>
                <c:pt idx="6125">
                  <c:v>1</c:v>
                </c:pt>
                <c:pt idx="6126">
                  <c:v>1</c:v>
                </c:pt>
                <c:pt idx="6127">
                  <c:v>1</c:v>
                </c:pt>
                <c:pt idx="6128">
                  <c:v>1</c:v>
                </c:pt>
                <c:pt idx="6129">
                  <c:v>0.66666666699999999</c:v>
                </c:pt>
                <c:pt idx="6130">
                  <c:v>0.66666666699999999</c:v>
                </c:pt>
                <c:pt idx="6131">
                  <c:v>1</c:v>
                </c:pt>
                <c:pt idx="6132">
                  <c:v>1</c:v>
                </c:pt>
                <c:pt idx="6133">
                  <c:v>1</c:v>
                </c:pt>
                <c:pt idx="6134">
                  <c:v>1</c:v>
                </c:pt>
                <c:pt idx="6135">
                  <c:v>1</c:v>
                </c:pt>
                <c:pt idx="6136">
                  <c:v>1</c:v>
                </c:pt>
                <c:pt idx="6137">
                  <c:v>1</c:v>
                </c:pt>
                <c:pt idx="6138">
                  <c:v>1</c:v>
                </c:pt>
                <c:pt idx="6139">
                  <c:v>1</c:v>
                </c:pt>
                <c:pt idx="6140">
                  <c:v>1</c:v>
                </c:pt>
                <c:pt idx="6141">
                  <c:v>1</c:v>
                </c:pt>
                <c:pt idx="6142">
                  <c:v>1</c:v>
                </c:pt>
                <c:pt idx="6143">
                  <c:v>1</c:v>
                </c:pt>
                <c:pt idx="6144">
                  <c:v>1</c:v>
                </c:pt>
                <c:pt idx="6145">
                  <c:v>1</c:v>
                </c:pt>
                <c:pt idx="6146">
                  <c:v>1</c:v>
                </c:pt>
                <c:pt idx="6147">
                  <c:v>1</c:v>
                </c:pt>
                <c:pt idx="6148">
                  <c:v>1</c:v>
                </c:pt>
                <c:pt idx="6149">
                  <c:v>1</c:v>
                </c:pt>
                <c:pt idx="6150">
                  <c:v>0.66666666699999999</c:v>
                </c:pt>
                <c:pt idx="6151">
                  <c:v>1</c:v>
                </c:pt>
                <c:pt idx="6152">
                  <c:v>1</c:v>
                </c:pt>
                <c:pt idx="6153">
                  <c:v>1</c:v>
                </c:pt>
                <c:pt idx="6154">
                  <c:v>1</c:v>
                </c:pt>
                <c:pt idx="6155">
                  <c:v>1</c:v>
                </c:pt>
                <c:pt idx="6156">
                  <c:v>1</c:v>
                </c:pt>
                <c:pt idx="6157">
                  <c:v>1</c:v>
                </c:pt>
                <c:pt idx="6158">
                  <c:v>1</c:v>
                </c:pt>
                <c:pt idx="6159">
                  <c:v>1</c:v>
                </c:pt>
                <c:pt idx="6160">
                  <c:v>1</c:v>
                </c:pt>
                <c:pt idx="6161">
                  <c:v>1</c:v>
                </c:pt>
                <c:pt idx="6162">
                  <c:v>1</c:v>
                </c:pt>
                <c:pt idx="6163">
                  <c:v>1</c:v>
                </c:pt>
                <c:pt idx="6164">
                  <c:v>1</c:v>
                </c:pt>
                <c:pt idx="6165">
                  <c:v>1</c:v>
                </c:pt>
                <c:pt idx="6166">
                  <c:v>1</c:v>
                </c:pt>
                <c:pt idx="6167">
                  <c:v>1</c:v>
                </c:pt>
                <c:pt idx="6168">
                  <c:v>1</c:v>
                </c:pt>
                <c:pt idx="6169">
                  <c:v>1</c:v>
                </c:pt>
                <c:pt idx="6170">
                  <c:v>1</c:v>
                </c:pt>
                <c:pt idx="6171">
                  <c:v>1</c:v>
                </c:pt>
                <c:pt idx="6172">
                  <c:v>1</c:v>
                </c:pt>
                <c:pt idx="6173">
                  <c:v>1</c:v>
                </c:pt>
                <c:pt idx="6174">
                  <c:v>1</c:v>
                </c:pt>
                <c:pt idx="6175">
                  <c:v>1</c:v>
                </c:pt>
                <c:pt idx="6176">
                  <c:v>1</c:v>
                </c:pt>
                <c:pt idx="6177">
                  <c:v>1</c:v>
                </c:pt>
                <c:pt idx="6178">
                  <c:v>1</c:v>
                </c:pt>
                <c:pt idx="6179">
                  <c:v>1</c:v>
                </c:pt>
                <c:pt idx="6180">
                  <c:v>1</c:v>
                </c:pt>
                <c:pt idx="6181">
                  <c:v>1</c:v>
                </c:pt>
                <c:pt idx="6182">
                  <c:v>1</c:v>
                </c:pt>
                <c:pt idx="6183">
                  <c:v>1</c:v>
                </c:pt>
                <c:pt idx="6184">
                  <c:v>1</c:v>
                </c:pt>
                <c:pt idx="6185">
                  <c:v>1</c:v>
                </c:pt>
                <c:pt idx="6186">
                  <c:v>1</c:v>
                </c:pt>
                <c:pt idx="6187">
                  <c:v>1</c:v>
                </c:pt>
                <c:pt idx="6188">
                  <c:v>1</c:v>
                </c:pt>
                <c:pt idx="6189">
                  <c:v>1</c:v>
                </c:pt>
                <c:pt idx="6190">
                  <c:v>1</c:v>
                </c:pt>
                <c:pt idx="6191">
                  <c:v>1</c:v>
                </c:pt>
                <c:pt idx="6192">
                  <c:v>1</c:v>
                </c:pt>
                <c:pt idx="6193">
                  <c:v>1</c:v>
                </c:pt>
                <c:pt idx="6194">
                  <c:v>1</c:v>
                </c:pt>
                <c:pt idx="6195">
                  <c:v>1</c:v>
                </c:pt>
                <c:pt idx="6196">
                  <c:v>1</c:v>
                </c:pt>
                <c:pt idx="6197">
                  <c:v>1</c:v>
                </c:pt>
                <c:pt idx="6198">
                  <c:v>1</c:v>
                </c:pt>
                <c:pt idx="6199">
                  <c:v>1</c:v>
                </c:pt>
                <c:pt idx="6200">
                  <c:v>1</c:v>
                </c:pt>
                <c:pt idx="6201">
                  <c:v>1</c:v>
                </c:pt>
                <c:pt idx="6202">
                  <c:v>1</c:v>
                </c:pt>
                <c:pt idx="6203">
                  <c:v>1</c:v>
                </c:pt>
                <c:pt idx="6204">
                  <c:v>1</c:v>
                </c:pt>
                <c:pt idx="6205">
                  <c:v>1</c:v>
                </c:pt>
                <c:pt idx="6206">
                  <c:v>1</c:v>
                </c:pt>
                <c:pt idx="6207">
                  <c:v>1</c:v>
                </c:pt>
                <c:pt idx="6208">
                  <c:v>1</c:v>
                </c:pt>
                <c:pt idx="6209">
                  <c:v>1</c:v>
                </c:pt>
                <c:pt idx="6210">
                  <c:v>1</c:v>
                </c:pt>
                <c:pt idx="6211">
                  <c:v>1</c:v>
                </c:pt>
                <c:pt idx="6212">
                  <c:v>1</c:v>
                </c:pt>
                <c:pt idx="6213">
                  <c:v>1</c:v>
                </c:pt>
                <c:pt idx="6214">
                  <c:v>1</c:v>
                </c:pt>
                <c:pt idx="6215">
                  <c:v>1</c:v>
                </c:pt>
                <c:pt idx="6216">
                  <c:v>1</c:v>
                </c:pt>
                <c:pt idx="6217">
                  <c:v>1</c:v>
                </c:pt>
                <c:pt idx="6218">
                  <c:v>1</c:v>
                </c:pt>
                <c:pt idx="6219">
                  <c:v>1</c:v>
                </c:pt>
                <c:pt idx="6220">
                  <c:v>1</c:v>
                </c:pt>
                <c:pt idx="6221">
                  <c:v>1</c:v>
                </c:pt>
                <c:pt idx="6222">
                  <c:v>1</c:v>
                </c:pt>
                <c:pt idx="6223">
                  <c:v>1</c:v>
                </c:pt>
                <c:pt idx="6224">
                  <c:v>1</c:v>
                </c:pt>
                <c:pt idx="6225">
                  <c:v>1</c:v>
                </c:pt>
                <c:pt idx="6226">
                  <c:v>1</c:v>
                </c:pt>
                <c:pt idx="6227">
                  <c:v>1</c:v>
                </c:pt>
                <c:pt idx="6228">
                  <c:v>1</c:v>
                </c:pt>
                <c:pt idx="6229">
                  <c:v>1</c:v>
                </c:pt>
                <c:pt idx="6230">
                  <c:v>1</c:v>
                </c:pt>
                <c:pt idx="6231">
                  <c:v>1</c:v>
                </c:pt>
                <c:pt idx="6232">
                  <c:v>1</c:v>
                </c:pt>
                <c:pt idx="6233">
                  <c:v>1</c:v>
                </c:pt>
                <c:pt idx="6234">
                  <c:v>1</c:v>
                </c:pt>
                <c:pt idx="6235">
                  <c:v>1</c:v>
                </c:pt>
                <c:pt idx="6236">
                  <c:v>1</c:v>
                </c:pt>
                <c:pt idx="6237">
                  <c:v>0.33333333300000001</c:v>
                </c:pt>
                <c:pt idx="6238">
                  <c:v>1</c:v>
                </c:pt>
                <c:pt idx="6239">
                  <c:v>1</c:v>
                </c:pt>
                <c:pt idx="6240">
                  <c:v>1</c:v>
                </c:pt>
                <c:pt idx="6241">
                  <c:v>1</c:v>
                </c:pt>
                <c:pt idx="6242">
                  <c:v>0.66666666699999999</c:v>
                </c:pt>
                <c:pt idx="6243">
                  <c:v>1</c:v>
                </c:pt>
                <c:pt idx="6244">
                  <c:v>1</c:v>
                </c:pt>
                <c:pt idx="6245">
                  <c:v>1</c:v>
                </c:pt>
                <c:pt idx="6246">
                  <c:v>1</c:v>
                </c:pt>
                <c:pt idx="6247">
                  <c:v>1</c:v>
                </c:pt>
                <c:pt idx="6248">
                  <c:v>1</c:v>
                </c:pt>
                <c:pt idx="6249">
                  <c:v>1</c:v>
                </c:pt>
                <c:pt idx="6250">
                  <c:v>1</c:v>
                </c:pt>
                <c:pt idx="6251">
                  <c:v>1</c:v>
                </c:pt>
                <c:pt idx="6252">
                  <c:v>1</c:v>
                </c:pt>
                <c:pt idx="6253">
                  <c:v>1</c:v>
                </c:pt>
                <c:pt idx="6254">
                  <c:v>1</c:v>
                </c:pt>
                <c:pt idx="6255">
                  <c:v>1</c:v>
                </c:pt>
                <c:pt idx="6256">
                  <c:v>1</c:v>
                </c:pt>
                <c:pt idx="6257">
                  <c:v>1</c:v>
                </c:pt>
                <c:pt idx="6258">
                  <c:v>1</c:v>
                </c:pt>
                <c:pt idx="6259">
                  <c:v>1</c:v>
                </c:pt>
                <c:pt idx="6260">
                  <c:v>1</c:v>
                </c:pt>
                <c:pt idx="6261">
                  <c:v>1</c:v>
                </c:pt>
                <c:pt idx="6262">
                  <c:v>1</c:v>
                </c:pt>
                <c:pt idx="6263">
                  <c:v>1</c:v>
                </c:pt>
                <c:pt idx="6264">
                  <c:v>0.66666666699999999</c:v>
                </c:pt>
                <c:pt idx="6265">
                  <c:v>1</c:v>
                </c:pt>
                <c:pt idx="6266">
                  <c:v>1</c:v>
                </c:pt>
                <c:pt idx="6267">
                  <c:v>1</c:v>
                </c:pt>
                <c:pt idx="6268">
                  <c:v>1</c:v>
                </c:pt>
                <c:pt idx="6269">
                  <c:v>0.66666666699999999</c:v>
                </c:pt>
                <c:pt idx="6270">
                  <c:v>1</c:v>
                </c:pt>
                <c:pt idx="6271">
                  <c:v>1</c:v>
                </c:pt>
                <c:pt idx="6272">
                  <c:v>0.66666666699999999</c:v>
                </c:pt>
                <c:pt idx="6273">
                  <c:v>1</c:v>
                </c:pt>
                <c:pt idx="6274">
                  <c:v>1</c:v>
                </c:pt>
                <c:pt idx="6275">
                  <c:v>1</c:v>
                </c:pt>
                <c:pt idx="6276">
                  <c:v>1</c:v>
                </c:pt>
                <c:pt idx="6277">
                  <c:v>1</c:v>
                </c:pt>
                <c:pt idx="6278">
                  <c:v>1</c:v>
                </c:pt>
                <c:pt idx="6279">
                  <c:v>1</c:v>
                </c:pt>
                <c:pt idx="6280">
                  <c:v>1</c:v>
                </c:pt>
                <c:pt idx="6281">
                  <c:v>0.66666666699999999</c:v>
                </c:pt>
                <c:pt idx="6282">
                  <c:v>1</c:v>
                </c:pt>
                <c:pt idx="6283">
                  <c:v>0.33333333300000001</c:v>
                </c:pt>
                <c:pt idx="6284">
                  <c:v>1</c:v>
                </c:pt>
                <c:pt idx="6285">
                  <c:v>1</c:v>
                </c:pt>
                <c:pt idx="6286">
                  <c:v>1</c:v>
                </c:pt>
                <c:pt idx="6287">
                  <c:v>1</c:v>
                </c:pt>
                <c:pt idx="6288">
                  <c:v>1</c:v>
                </c:pt>
                <c:pt idx="6289">
                  <c:v>1</c:v>
                </c:pt>
                <c:pt idx="6290">
                  <c:v>1</c:v>
                </c:pt>
                <c:pt idx="6291">
                  <c:v>0.33333333300000001</c:v>
                </c:pt>
                <c:pt idx="6292">
                  <c:v>1</c:v>
                </c:pt>
                <c:pt idx="6293">
                  <c:v>1</c:v>
                </c:pt>
                <c:pt idx="6294">
                  <c:v>0.66666666699999999</c:v>
                </c:pt>
                <c:pt idx="6295">
                  <c:v>0.66666666699999999</c:v>
                </c:pt>
                <c:pt idx="6296">
                  <c:v>1</c:v>
                </c:pt>
                <c:pt idx="6297">
                  <c:v>1</c:v>
                </c:pt>
                <c:pt idx="6298">
                  <c:v>1</c:v>
                </c:pt>
                <c:pt idx="6299">
                  <c:v>1</c:v>
                </c:pt>
                <c:pt idx="6300">
                  <c:v>1</c:v>
                </c:pt>
                <c:pt idx="6301">
                  <c:v>1</c:v>
                </c:pt>
                <c:pt idx="6302">
                  <c:v>1</c:v>
                </c:pt>
                <c:pt idx="6303">
                  <c:v>1</c:v>
                </c:pt>
                <c:pt idx="6304">
                  <c:v>1</c:v>
                </c:pt>
                <c:pt idx="6305">
                  <c:v>1</c:v>
                </c:pt>
                <c:pt idx="6306">
                  <c:v>1</c:v>
                </c:pt>
                <c:pt idx="6307">
                  <c:v>1</c:v>
                </c:pt>
                <c:pt idx="6308">
                  <c:v>0.66666666699999999</c:v>
                </c:pt>
                <c:pt idx="6309">
                  <c:v>1</c:v>
                </c:pt>
                <c:pt idx="6310">
                  <c:v>1</c:v>
                </c:pt>
                <c:pt idx="6311">
                  <c:v>1</c:v>
                </c:pt>
                <c:pt idx="6312">
                  <c:v>1</c:v>
                </c:pt>
                <c:pt idx="6313">
                  <c:v>1</c:v>
                </c:pt>
                <c:pt idx="6314">
                  <c:v>1</c:v>
                </c:pt>
                <c:pt idx="6315">
                  <c:v>1</c:v>
                </c:pt>
                <c:pt idx="6316">
                  <c:v>1</c:v>
                </c:pt>
                <c:pt idx="6317">
                  <c:v>1</c:v>
                </c:pt>
                <c:pt idx="6318">
                  <c:v>1</c:v>
                </c:pt>
                <c:pt idx="6319">
                  <c:v>1</c:v>
                </c:pt>
                <c:pt idx="6320">
                  <c:v>1</c:v>
                </c:pt>
                <c:pt idx="6321">
                  <c:v>1</c:v>
                </c:pt>
                <c:pt idx="6322">
                  <c:v>1</c:v>
                </c:pt>
                <c:pt idx="6323">
                  <c:v>1</c:v>
                </c:pt>
                <c:pt idx="6324">
                  <c:v>1</c:v>
                </c:pt>
                <c:pt idx="6325">
                  <c:v>1</c:v>
                </c:pt>
                <c:pt idx="6326">
                  <c:v>1</c:v>
                </c:pt>
                <c:pt idx="6327">
                  <c:v>1</c:v>
                </c:pt>
                <c:pt idx="6328">
                  <c:v>0.66666666699999999</c:v>
                </c:pt>
                <c:pt idx="6329">
                  <c:v>1</c:v>
                </c:pt>
                <c:pt idx="6330">
                  <c:v>0.66666666699999999</c:v>
                </c:pt>
                <c:pt idx="6331">
                  <c:v>1</c:v>
                </c:pt>
                <c:pt idx="6332">
                  <c:v>1</c:v>
                </c:pt>
                <c:pt idx="6333">
                  <c:v>1</c:v>
                </c:pt>
                <c:pt idx="6334">
                  <c:v>1</c:v>
                </c:pt>
                <c:pt idx="6335">
                  <c:v>1</c:v>
                </c:pt>
                <c:pt idx="6336">
                  <c:v>1</c:v>
                </c:pt>
                <c:pt idx="6337">
                  <c:v>1</c:v>
                </c:pt>
                <c:pt idx="6338">
                  <c:v>1</c:v>
                </c:pt>
                <c:pt idx="6339">
                  <c:v>1</c:v>
                </c:pt>
                <c:pt idx="6340">
                  <c:v>1</c:v>
                </c:pt>
                <c:pt idx="6341">
                  <c:v>1</c:v>
                </c:pt>
                <c:pt idx="6342">
                  <c:v>1</c:v>
                </c:pt>
                <c:pt idx="6343">
                  <c:v>1</c:v>
                </c:pt>
                <c:pt idx="6344">
                  <c:v>1</c:v>
                </c:pt>
                <c:pt idx="6345">
                  <c:v>1</c:v>
                </c:pt>
                <c:pt idx="6346">
                  <c:v>1</c:v>
                </c:pt>
                <c:pt idx="6347">
                  <c:v>1</c:v>
                </c:pt>
                <c:pt idx="6348">
                  <c:v>1</c:v>
                </c:pt>
                <c:pt idx="6349">
                  <c:v>1</c:v>
                </c:pt>
                <c:pt idx="6350">
                  <c:v>1</c:v>
                </c:pt>
                <c:pt idx="6351">
                  <c:v>1</c:v>
                </c:pt>
                <c:pt idx="6352">
                  <c:v>1</c:v>
                </c:pt>
                <c:pt idx="6353">
                  <c:v>1</c:v>
                </c:pt>
                <c:pt idx="6354">
                  <c:v>1</c:v>
                </c:pt>
                <c:pt idx="6355">
                  <c:v>1</c:v>
                </c:pt>
                <c:pt idx="6356">
                  <c:v>1</c:v>
                </c:pt>
                <c:pt idx="6357">
                  <c:v>1</c:v>
                </c:pt>
                <c:pt idx="6358">
                  <c:v>1</c:v>
                </c:pt>
                <c:pt idx="6359">
                  <c:v>1</c:v>
                </c:pt>
                <c:pt idx="6360">
                  <c:v>1</c:v>
                </c:pt>
                <c:pt idx="6361">
                  <c:v>1</c:v>
                </c:pt>
                <c:pt idx="6362">
                  <c:v>1</c:v>
                </c:pt>
                <c:pt idx="6363">
                  <c:v>1</c:v>
                </c:pt>
                <c:pt idx="6364">
                  <c:v>1</c:v>
                </c:pt>
                <c:pt idx="6365">
                  <c:v>1</c:v>
                </c:pt>
                <c:pt idx="6366">
                  <c:v>1</c:v>
                </c:pt>
                <c:pt idx="6367">
                  <c:v>1</c:v>
                </c:pt>
                <c:pt idx="6368">
                  <c:v>1</c:v>
                </c:pt>
                <c:pt idx="6369">
                  <c:v>1</c:v>
                </c:pt>
                <c:pt idx="6370">
                  <c:v>1</c:v>
                </c:pt>
                <c:pt idx="6371">
                  <c:v>1</c:v>
                </c:pt>
                <c:pt idx="6372">
                  <c:v>1</c:v>
                </c:pt>
                <c:pt idx="6373">
                  <c:v>1</c:v>
                </c:pt>
                <c:pt idx="6374">
                  <c:v>1</c:v>
                </c:pt>
                <c:pt idx="6375">
                  <c:v>1</c:v>
                </c:pt>
                <c:pt idx="6376">
                  <c:v>0.66666666699999999</c:v>
                </c:pt>
                <c:pt idx="6377">
                  <c:v>1</c:v>
                </c:pt>
                <c:pt idx="6378">
                  <c:v>1</c:v>
                </c:pt>
                <c:pt idx="6379">
                  <c:v>1</c:v>
                </c:pt>
                <c:pt idx="6380">
                  <c:v>1</c:v>
                </c:pt>
                <c:pt idx="6381">
                  <c:v>1</c:v>
                </c:pt>
                <c:pt idx="6382">
                  <c:v>1</c:v>
                </c:pt>
                <c:pt idx="6383">
                  <c:v>1</c:v>
                </c:pt>
                <c:pt idx="6384">
                  <c:v>1</c:v>
                </c:pt>
                <c:pt idx="6385">
                  <c:v>1</c:v>
                </c:pt>
                <c:pt idx="6386">
                  <c:v>1</c:v>
                </c:pt>
                <c:pt idx="6387">
                  <c:v>1</c:v>
                </c:pt>
                <c:pt idx="6388">
                  <c:v>1</c:v>
                </c:pt>
                <c:pt idx="6389">
                  <c:v>0.66666666699999999</c:v>
                </c:pt>
                <c:pt idx="6390">
                  <c:v>1</c:v>
                </c:pt>
                <c:pt idx="6391">
                  <c:v>1</c:v>
                </c:pt>
                <c:pt idx="6392">
                  <c:v>1</c:v>
                </c:pt>
                <c:pt idx="6393">
                  <c:v>1</c:v>
                </c:pt>
                <c:pt idx="6394">
                  <c:v>1</c:v>
                </c:pt>
                <c:pt idx="6395">
                  <c:v>1</c:v>
                </c:pt>
                <c:pt idx="6396">
                  <c:v>1</c:v>
                </c:pt>
                <c:pt idx="6397">
                  <c:v>1</c:v>
                </c:pt>
                <c:pt idx="6398">
                  <c:v>1</c:v>
                </c:pt>
                <c:pt idx="6399">
                  <c:v>1</c:v>
                </c:pt>
                <c:pt idx="6400">
                  <c:v>1</c:v>
                </c:pt>
                <c:pt idx="6401">
                  <c:v>1</c:v>
                </c:pt>
                <c:pt idx="6402">
                  <c:v>1</c:v>
                </c:pt>
                <c:pt idx="6403">
                  <c:v>1</c:v>
                </c:pt>
                <c:pt idx="6404">
                  <c:v>1</c:v>
                </c:pt>
                <c:pt idx="6405">
                  <c:v>1</c:v>
                </c:pt>
                <c:pt idx="6406">
                  <c:v>1</c:v>
                </c:pt>
                <c:pt idx="6407">
                  <c:v>1</c:v>
                </c:pt>
                <c:pt idx="6408">
                  <c:v>1</c:v>
                </c:pt>
                <c:pt idx="6409">
                  <c:v>1</c:v>
                </c:pt>
                <c:pt idx="6410">
                  <c:v>1</c:v>
                </c:pt>
                <c:pt idx="6411">
                  <c:v>0.33333333300000001</c:v>
                </c:pt>
                <c:pt idx="6412">
                  <c:v>1</c:v>
                </c:pt>
                <c:pt idx="6413">
                  <c:v>1</c:v>
                </c:pt>
                <c:pt idx="6414">
                  <c:v>1</c:v>
                </c:pt>
                <c:pt idx="6415">
                  <c:v>0.66666666699999999</c:v>
                </c:pt>
                <c:pt idx="6416">
                  <c:v>0.66666666699999999</c:v>
                </c:pt>
                <c:pt idx="6417">
                  <c:v>1</c:v>
                </c:pt>
                <c:pt idx="6418">
                  <c:v>1</c:v>
                </c:pt>
                <c:pt idx="6419">
                  <c:v>1</c:v>
                </c:pt>
                <c:pt idx="6420">
                  <c:v>1</c:v>
                </c:pt>
                <c:pt idx="6421">
                  <c:v>1</c:v>
                </c:pt>
                <c:pt idx="6422">
                  <c:v>1</c:v>
                </c:pt>
                <c:pt idx="6423">
                  <c:v>1</c:v>
                </c:pt>
                <c:pt idx="6424">
                  <c:v>1</c:v>
                </c:pt>
                <c:pt idx="6425">
                  <c:v>1</c:v>
                </c:pt>
                <c:pt idx="6426">
                  <c:v>1</c:v>
                </c:pt>
                <c:pt idx="6427">
                  <c:v>1</c:v>
                </c:pt>
                <c:pt idx="6428">
                  <c:v>1</c:v>
                </c:pt>
                <c:pt idx="6429">
                  <c:v>1</c:v>
                </c:pt>
                <c:pt idx="6430">
                  <c:v>1</c:v>
                </c:pt>
                <c:pt idx="6431">
                  <c:v>1</c:v>
                </c:pt>
                <c:pt idx="6432">
                  <c:v>1</c:v>
                </c:pt>
                <c:pt idx="6433">
                  <c:v>1</c:v>
                </c:pt>
                <c:pt idx="6434">
                  <c:v>1</c:v>
                </c:pt>
                <c:pt idx="6435">
                  <c:v>1</c:v>
                </c:pt>
                <c:pt idx="6436">
                  <c:v>1</c:v>
                </c:pt>
                <c:pt idx="6437">
                  <c:v>1</c:v>
                </c:pt>
                <c:pt idx="6438">
                  <c:v>1</c:v>
                </c:pt>
                <c:pt idx="6439">
                  <c:v>1</c:v>
                </c:pt>
                <c:pt idx="6440">
                  <c:v>1</c:v>
                </c:pt>
                <c:pt idx="6441">
                  <c:v>1</c:v>
                </c:pt>
                <c:pt idx="6442">
                  <c:v>1</c:v>
                </c:pt>
                <c:pt idx="6443">
                  <c:v>1</c:v>
                </c:pt>
                <c:pt idx="6444">
                  <c:v>1</c:v>
                </c:pt>
                <c:pt idx="6445">
                  <c:v>1</c:v>
                </c:pt>
                <c:pt idx="6446">
                  <c:v>1</c:v>
                </c:pt>
                <c:pt idx="6447">
                  <c:v>1</c:v>
                </c:pt>
                <c:pt idx="6448">
                  <c:v>1</c:v>
                </c:pt>
                <c:pt idx="6449">
                  <c:v>1</c:v>
                </c:pt>
                <c:pt idx="6450">
                  <c:v>1</c:v>
                </c:pt>
                <c:pt idx="6451">
                  <c:v>1</c:v>
                </c:pt>
                <c:pt idx="6452">
                  <c:v>1</c:v>
                </c:pt>
                <c:pt idx="6453">
                  <c:v>1</c:v>
                </c:pt>
                <c:pt idx="6454">
                  <c:v>1</c:v>
                </c:pt>
                <c:pt idx="6455">
                  <c:v>1</c:v>
                </c:pt>
                <c:pt idx="6456">
                  <c:v>1</c:v>
                </c:pt>
                <c:pt idx="6457">
                  <c:v>1</c:v>
                </c:pt>
                <c:pt idx="6458">
                  <c:v>1</c:v>
                </c:pt>
                <c:pt idx="6459">
                  <c:v>1</c:v>
                </c:pt>
                <c:pt idx="6460">
                  <c:v>0.66666666699999999</c:v>
                </c:pt>
                <c:pt idx="6461">
                  <c:v>1</c:v>
                </c:pt>
                <c:pt idx="6462">
                  <c:v>1</c:v>
                </c:pt>
                <c:pt idx="6463">
                  <c:v>1</c:v>
                </c:pt>
                <c:pt idx="6464">
                  <c:v>1</c:v>
                </c:pt>
                <c:pt idx="6465">
                  <c:v>1</c:v>
                </c:pt>
                <c:pt idx="6466">
                  <c:v>1</c:v>
                </c:pt>
                <c:pt idx="6467">
                  <c:v>1</c:v>
                </c:pt>
                <c:pt idx="6468">
                  <c:v>0.66666666699999999</c:v>
                </c:pt>
                <c:pt idx="6469">
                  <c:v>1</c:v>
                </c:pt>
                <c:pt idx="6470">
                  <c:v>1</c:v>
                </c:pt>
                <c:pt idx="6471">
                  <c:v>1</c:v>
                </c:pt>
                <c:pt idx="6472">
                  <c:v>1</c:v>
                </c:pt>
                <c:pt idx="6473">
                  <c:v>1</c:v>
                </c:pt>
                <c:pt idx="6474">
                  <c:v>1</c:v>
                </c:pt>
                <c:pt idx="6475">
                  <c:v>1</c:v>
                </c:pt>
                <c:pt idx="6476">
                  <c:v>1</c:v>
                </c:pt>
                <c:pt idx="6477">
                  <c:v>0.33333333300000001</c:v>
                </c:pt>
                <c:pt idx="6478">
                  <c:v>1</c:v>
                </c:pt>
                <c:pt idx="6479">
                  <c:v>1</c:v>
                </c:pt>
                <c:pt idx="6480">
                  <c:v>1</c:v>
                </c:pt>
                <c:pt idx="6481">
                  <c:v>1</c:v>
                </c:pt>
                <c:pt idx="6482">
                  <c:v>1</c:v>
                </c:pt>
                <c:pt idx="6483">
                  <c:v>1</c:v>
                </c:pt>
                <c:pt idx="6484">
                  <c:v>1</c:v>
                </c:pt>
                <c:pt idx="6485">
                  <c:v>1</c:v>
                </c:pt>
                <c:pt idx="6486">
                  <c:v>1</c:v>
                </c:pt>
                <c:pt idx="6487">
                  <c:v>1</c:v>
                </c:pt>
                <c:pt idx="6488">
                  <c:v>1</c:v>
                </c:pt>
                <c:pt idx="6489">
                  <c:v>1</c:v>
                </c:pt>
                <c:pt idx="6490">
                  <c:v>1</c:v>
                </c:pt>
                <c:pt idx="6491">
                  <c:v>1</c:v>
                </c:pt>
                <c:pt idx="6492">
                  <c:v>1</c:v>
                </c:pt>
                <c:pt idx="6493">
                  <c:v>1</c:v>
                </c:pt>
                <c:pt idx="6494">
                  <c:v>1</c:v>
                </c:pt>
                <c:pt idx="6495">
                  <c:v>1</c:v>
                </c:pt>
                <c:pt idx="6496">
                  <c:v>1</c:v>
                </c:pt>
                <c:pt idx="6497">
                  <c:v>1</c:v>
                </c:pt>
                <c:pt idx="6498">
                  <c:v>1</c:v>
                </c:pt>
                <c:pt idx="6499">
                  <c:v>1</c:v>
                </c:pt>
                <c:pt idx="6500">
                  <c:v>1</c:v>
                </c:pt>
                <c:pt idx="6501">
                  <c:v>1</c:v>
                </c:pt>
                <c:pt idx="6502">
                  <c:v>1</c:v>
                </c:pt>
                <c:pt idx="6503">
                  <c:v>1</c:v>
                </c:pt>
                <c:pt idx="6504">
                  <c:v>1</c:v>
                </c:pt>
                <c:pt idx="6505">
                  <c:v>1</c:v>
                </c:pt>
                <c:pt idx="6506">
                  <c:v>1</c:v>
                </c:pt>
                <c:pt idx="6507">
                  <c:v>1</c:v>
                </c:pt>
                <c:pt idx="6508">
                  <c:v>1</c:v>
                </c:pt>
                <c:pt idx="6509">
                  <c:v>1</c:v>
                </c:pt>
                <c:pt idx="6510">
                  <c:v>1</c:v>
                </c:pt>
                <c:pt idx="6511">
                  <c:v>0.66666666699999999</c:v>
                </c:pt>
                <c:pt idx="6512">
                  <c:v>1</c:v>
                </c:pt>
                <c:pt idx="6513">
                  <c:v>1</c:v>
                </c:pt>
                <c:pt idx="6514">
                  <c:v>1</c:v>
                </c:pt>
                <c:pt idx="6515">
                  <c:v>1</c:v>
                </c:pt>
                <c:pt idx="6516">
                  <c:v>1</c:v>
                </c:pt>
                <c:pt idx="6517">
                  <c:v>1</c:v>
                </c:pt>
                <c:pt idx="6518">
                  <c:v>0.66666666699999999</c:v>
                </c:pt>
                <c:pt idx="6519">
                  <c:v>1</c:v>
                </c:pt>
                <c:pt idx="6520">
                  <c:v>1</c:v>
                </c:pt>
                <c:pt idx="6521">
                  <c:v>1</c:v>
                </c:pt>
                <c:pt idx="6522">
                  <c:v>1</c:v>
                </c:pt>
                <c:pt idx="6523">
                  <c:v>1</c:v>
                </c:pt>
                <c:pt idx="6524">
                  <c:v>1</c:v>
                </c:pt>
                <c:pt idx="6525">
                  <c:v>1</c:v>
                </c:pt>
                <c:pt idx="6526">
                  <c:v>1</c:v>
                </c:pt>
                <c:pt idx="6527">
                  <c:v>1</c:v>
                </c:pt>
                <c:pt idx="6528">
                  <c:v>1</c:v>
                </c:pt>
                <c:pt idx="6529">
                  <c:v>1</c:v>
                </c:pt>
                <c:pt idx="6530">
                  <c:v>1</c:v>
                </c:pt>
                <c:pt idx="6531">
                  <c:v>1</c:v>
                </c:pt>
                <c:pt idx="6532">
                  <c:v>1</c:v>
                </c:pt>
                <c:pt idx="6533">
                  <c:v>1</c:v>
                </c:pt>
                <c:pt idx="6534">
                  <c:v>1</c:v>
                </c:pt>
                <c:pt idx="6535">
                  <c:v>1</c:v>
                </c:pt>
                <c:pt idx="6536">
                  <c:v>1</c:v>
                </c:pt>
                <c:pt idx="6537">
                  <c:v>1</c:v>
                </c:pt>
                <c:pt idx="6538">
                  <c:v>1</c:v>
                </c:pt>
                <c:pt idx="6539">
                  <c:v>1</c:v>
                </c:pt>
                <c:pt idx="6540">
                  <c:v>1</c:v>
                </c:pt>
                <c:pt idx="6541">
                  <c:v>1</c:v>
                </c:pt>
                <c:pt idx="6542">
                  <c:v>1</c:v>
                </c:pt>
                <c:pt idx="6543">
                  <c:v>1</c:v>
                </c:pt>
                <c:pt idx="6544">
                  <c:v>1</c:v>
                </c:pt>
                <c:pt idx="6545">
                  <c:v>1</c:v>
                </c:pt>
                <c:pt idx="6546">
                  <c:v>1</c:v>
                </c:pt>
                <c:pt idx="6547">
                  <c:v>1</c:v>
                </c:pt>
                <c:pt idx="6548">
                  <c:v>1</c:v>
                </c:pt>
                <c:pt idx="6549">
                  <c:v>1</c:v>
                </c:pt>
                <c:pt idx="6550">
                  <c:v>1</c:v>
                </c:pt>
                <c:pt idx="6551">
                  <c:v>1</c:v>
                </c:pt>
                <c:pt idx="6552">
                  <c:v>0.33333333300000001</c:v>
                </c:pt>
                <c:pt idx="6553">
                  <c:v>1</c:v>
                </c:pt>
                <c:pt idx="6554">
                  <c:v>1</c:v>
                </c:pt>
                <c:pt idx="6555">
                  <c:v>1</c:v>
                </c:pt>
                <c:pt idx="6556">
                  <c:v>1</c:v>
                </c:pt>
                <c:pt idx="6557">
                  <c:v>1</c:v>
                </c:pt>
                <c:pt idx="6558">
                  <c:v>1</c:v>
                </c:pt>
                <c:pt idx="6559">
                  <c:v>1</c:v>
                </c:pt>
                <c:pt idx="6560">
                  <c:v>1</c:v>
                </c:pt>
                <c:pt idx="6561">
                  <c:v>1</c:v>
                </c:pt>
                <c:pt idx="6562">
                  <c:v>1</c:v>
                </c:pt>
                <c:pt idx="6563">
                  <c:v>1</c:v>
                </c:pt>
                <c:pt idx="6564">
                  <c:v>1</c:v>
                </c:pt>
                <c:pt idx="6565">
                  <c:v>1</c:v>
                </c:pt>
                <c:pt idx="6566">
                  <c:v>1</c:v>
                </c:pt>
                <c:pt idx="6567">
                  <c:v>1</c:v>
                </c:pt>
                <c:pt idx="6568">
                  <c:v>1</c:v>
                </c:pt>
                <c:pt idx="6569">
                  <c:v>1</c:v>
                </c:pt>
                <c:pt idx="6570">
                  <c:v>1</c:v>
                </c:pt>
                <c:pt idx="6571">
                  <c:v>1</c:v>
                </c:pt>
                <c:pt idx="6572">
                  <c:v>1</c:v>
                </c:pt>
                <c:pt idx="6573">
                  <c:v>1</c:v>
                </c:pt>
                <c:pt idx="6574">
                  <c:v>1</c:v>
                </c:pt>
                <c:pt idx="6575">
                  <c:v>1</c:v>
                </c:pt>
                <c:pt idx="6576">
                  <c:v>1</c:v>
                </c:pt>
                <c:pt idx="6577">
                  <c:v>1</c:v>
                </c:pt>
                <c:pt idx="6578">
                  <c:v>1</c:v>
                </c:pt>
                <c:pt idx="6579">
                  <c:v>1</c:v>
                </c:pt>
                <c:pt idx="6580">
                  <c:v>1</c:v>
                </c:pt>
                <c:pt idx="6581">
                  <c:v>1</c:v>
                </c:pt>
                <c:pt idx="6582">
                  <c:v>1</c:v>
                </c:pt>
                <c:pt idx="6583">
                  <c:v>0.33333333300000001</c:v>
                </c:pt>
                <c:pt idx="6584">
                  <c:v>1</c:v>
                </c:pt>
                <c:pt idx="6585">
                  <c:v>1</c:v>
                </c:pt>
                <c:pt idx="6586">
                  <c:v>1</c:v>
                </c:pt>
                <c:pt idx="6587">
                  <c:v>1</c:v>
                </c:pt>
                <c:pt idx="6588">
                  <c:v>1</c:v>
                </c:pt>
                <c:pt idx="6589">
                  <c:v>1</c:v>
                </c:pt>
                <c:pt idx="6590">
                  <c:v>1</c:v>
                </c:pt>
                <c:pt idx="6591">
                  <c:v>1</c:v>
                </c:pt>
                <c:pt idx="6592">
                  <c:v>1</c:v>
                </c:pt>
                <c:pt idx="6593">
                  <c:v>1</c:v>
                </c:pt>
                <c:pt idx="6594">
                  <c:v>1</c:v>
                </c:pt>
                <c:pt idx="6595">
                  <c:v>1</c:v>
                </c:pt>
                <c:pt idx="6596">
                  <c:v>1</c:v>
                </c:pt>
                <c:pt idx="6597">
                  <c:v>1</c:v>
                </c:pt>
                <c:pt idx="6598">
                  <c:v>0.66666666699999999</c:v>
                </c:pt>
                <c:pt idx="6599">
                  <c:v>1</c:v>
                </c:pt>
                <c:pt idx="6600">
                  <c:v>1</c:v>
                </c:pt>
                <c:pt idx="6601">
                  <c:v>1</c:v>
                </c:pt>
                <c:pt idx="6602">
                  <c:v>1</c:v>
                </c:pt>
                <c:pt idx="6603">
                  <c:v>1</c:v>
                </c:pt>
                <c:pt idx="6604">
                  <c:v>1</c:v>
                </c:pt>
                <c:pt idx="6605">
                  <c:v>1</c:v>
                </c:pt>
                <c:pt idx="6606">
                  <c:v>1</c:v>
                </c:pt>
                <c:pt idx="6607">
                  <c:v>1</c:v>
                </c:pt>
                <c:pt idx="6608">
                  <c:v>1</c:v>
                </c:pt>
                <c:pt idx="6609">
                  <c:v>1</c:v>
                </c:pt>
                <c:pt idx="6610">
                  <c:v>1</c:v>
                </c:pt>
                <c:pt idx="6611">
                  <c:v>1</c:v>
                </c:pt>
                <c:pt idx="6612">
                  <c:v>1</c:v>
                </c:pt>
                <c:pt idx="6613">
                  <c:v>1</c:v>
                </c:pt>
                <c:pt idx="6614">
                  <c:v>1</c:v>
                </c:pt>
                <c:pt idx="6615">
                  <c:v>1</c:v>
                </c:pt>
                <c:pt idx="6616">
                  <c:v>1</c:v>
                </c:pt>
                <c:pt idx="6617">
                  <c:v>1</c:v>
                </c:pt>
                <c:pt idx="6618">
                  <c:v>1</c:v>
                </c:pt>
                <c:pt idx="6619">
                  <c:v>1</c:v>
                </c:pt>
                <c:pt idx="6620">
                  <c:v>1</c:v>
                </c:pt>
                <c:pt idx="6621">
                  <c:v>1</c:v>
                </c:pt>
                <c:pt idx="6622">
                  <c:v>1</c:v>
                </c:pt>
                <c:pt idx="6623">
                  <c:v>1</c:v>
                </c:pt>
                <c:pt idx="6624">
                  <c:v>1</c:v>
                </c:pt>
                <c:pt idx="6625">
                  <c:v>1</c:v>
                </c:pt>
                <c:pt idx="6626">
                  <c:v>1</c:v>
                </c:pt>
                <c:pt idx="6627">
                  <c:v>1</c:v>
                </c:pt>
                <c:pt idx="6628">
                  <c:v>1</c:v>
                </c:pt>
                <c:pt idx="6629">
                  <c:v>1</c:v>
                </c:pt>
                <c:pt idx="6630">
                  <c:v>1</c:v>
                </c:pt>
                <c:pt idx="6631">
                  <c:v>1</c:v>
                </c:pt>
                <c:pt idx="6632">
                  <c:v>1</c:v>
                </c:pt>
                <c:pt idx="6633">
                  <c:v>1</c:v>
                </c:pt>
                <c:pt idx="6634">
                  <c:v>1</c:v>
                </c:pt>
                <c:pt idx="6635">
                  <c:v>1</c:v>
                </c:pt>
                <c:pt idx="6636">
                  <c:v>1</c:v>
                </c:pt>
                <c:pt idx="6637">
                  <c:v>1</c:v>
                </c:pt>
                <c:pt idx="6638">
                  <c:v>1</c:v>
                </c:pt>
                <c:pt idx="6639">
                  <c:v>1</c:v>
                </c:pt>
                <c:pt idx="6640">
                  <c:v>1</c:v>
                </c:pt>
                <c:pt idx="6641">
                  <c:v>1</c:v>
                </c:pt>
                <c:pt idx="6642">
                  <c:v>1</c:v>
                </c:pt>
                <c:pt idx="6643">
                  <c:v>1</c:v>
                </c:pt>
                <c:pt idx="6644">
                  <c:v>1</c:v>
                </c:pt>
                <c:pt idx="6645">
                  <c:v>1</c:v>
                </c:pt>
                <c:pt idx="6646">
                  <c:v>1</c:v>
                </c:pt>
                <c:pt idx="6647">
                  <c:v>1</c:v>
                </c:pt>
                <c:pt idx="6648">
                  <c:v>1</c:v>
                </c:pt>
                <c:pt idx="6649">
                  <c:v>1</c:v>
                </c:pt>
                <c:pt idx="6650">
                  <c:v>1</c:v>
                </c:pt>
                <c:pt idx="6651">
                  <c:v>1</c:v>
                </c:pt>
                <c:pt idx="6652">
                  <c:v>1</c:v>
                </c:pt>
                <c:pt idx="6653">
                  <c:v>0.33333333300000001</c:v>
                </c:pt>
                <c:pt idx="6654">
                  <c:v>1</c:v>
                </c:pt>
                <c:pt idx="6655">
                  <c:v>1</c:v>
                </c:pt>
                <c:pt idx="6656">
                  <c:v>1</c:v>
                </c:pt>
                <c:pt idx="6657">
                  <c:v>1</c:v>
                </c:pt>
                <c:pt idx="6658">
                  <c:v>1</c:v>
                </c:pt>
                <c:pt idx="6659">
                  <c:v>1</c:v>
                </c:pt>
                <c:pt idx="6660">
                  <c:v>1</c:v>
                </c:pt>
                <c:pt idx="6661">
                  <c:v>0.66666666699999999</c:v>
                </c:pt>
                <c:pt idx="6662">
                  <c:v>1</c:v>
                </c:pt>
                <c:pt idx="6663">
                  <c:v>1</c:v>
                </c:pt>
                <c:pt idx="6664">
                  <c:v>1</c:v>
                </c:pt>
                <c:pt idx="6665">
                  <c:v>1</c:v>
                </c:pt>
                <c:pt idx="6666">
                  <c:v>1</c:v>
                </c:pt>
                <c:pt idx="6667">
                  <c:v>1</c:v>
                </c:pt>
                <c:pt idx="6668">
                  <c:v>1</c:v>
                </c:pt>
                <c:pt idx="6669">
                  <c:v>1</c:v>
                </c:pt>
                <c:pt idx="6670">
                  <c:v>1</c:v>
                </c:pt>
                <c:pt idx="6671">
                  <c:v>1</c:v>
                </c:pt>
                <c:pt idx="6672">
                  <c:v>1</c:v>
                </c:pt>
                <c:pt idx="6673">
                  <c:v>1</c:v>
                </c:pt>
                <c:pt idx="6674">
                  <c:v>1</c:v>
                </c:pt>
                <c:pt idx="6675">
                  <c:v>1</c:v>
                </c:pt>
                <c:pt idx="6676">
                  <c:v>1</c:v>
                </c:pt>
                <c:pt idx="6677">
                  <c:v>1</c:v>
                </c:pt>
                <c:pt idx="6678">
                  <c:v>1</c:v>
                </c:pt>
                <c:pt idx="6679">
                  <c:v>1</c:v>
                </c:pt>
                <c:pt idx="6680">
                  <c:v>1</c:v>
                </c:pt>
                <c:pt idx="6681">
                  <c:v>1</c:v>
                </c:pt>
                <c:pt idx="6682">
                  <c:v>1</c:v>
                </c:pt>
                <c:pt idx="6683">
                  <c:v>1</c:v>
                </c:pt>
                <c:pt idx="6684">
                  <c:v>1</c:v>
                </c:pt>
                <c:pt idx="6685">
                  <c:v>1</c:v>
                </c:pt>
                <c:pt idx="6686">
                  <c:v>1</c:v>
                </c:pt>
                <c:pt idx="6687">
                  <c:v>1</c:v>
                </c:pt>
                <c:pt idx="6688">
                  <c:v>1</c:v>
                </c:pt>
                <c:pt idx="6689">
                  <c:v>1</c:v>
                </c:pt>
                <c:pt idx="6690">
                  <c:v>1</c:v>
                </c:pt>
                <c:pt idx="6691">
                  <c:v>1</c:v>
                </c:pt>
                <c:pt idx="6692">
                  <c:v>1</c:v>
                </c:pt>
                <c:pt idx="6693">
                  <c:v>1</c:v>
                </c:pt>
                <c:pt idx="6694">
                  <c:v>1</c:v>
                </c:pt>
                <c:pt idx="6695">
                  <c:v>1</c:v>
                </c:pt>
                <c:pt idx="6696">
                  <c:v>1</c:v>
                </c:pt>
                <c:pt idx="6697">
                  <c:v>1</c:v>
                </c:pt>
                <c:pt idx="6698">
                  <c:v>1</c:v>
                </c:pt>
                <c:pt idx="6699">
                  <c:v>1</c:v>
                </c:pt>
                <c:pt idx="6700">
                  <c:v>1</c:v>
                </c:pt>
                <c:pt idx="6701">
                  <c:v>1</c:v>
                </c:pt>
                <c:pt idx="6702">
                  <c:v>1</c:v>
                </c:pt>
                <c:pt idx="6703">
                  <c:v>1</c:v>
                </c:pt>
                <c:pt idx="6704">
                  <c:v>1</c:v>
                </c:pt>
                <c:pt idx="6705">
                  <c:v>1</c:v>
                </c:pt>
                <c:pt idx="6706">
                  <c:v>1</c:v>
                </c:pt>
                <c:pt idx="6707">
                  <c:v>1</c:v>
                </c:pt>
                <c:pt idx="6708">
                  <c:v>1</c:v>
                </c:pt>
                <c:pt idx="6709">
                  <c:v>1</c:v>
                </c:pt>
                <c:pt idx="6710">
                  <c:v>1</c:v>
                </c:pt>
                <c:pt idx="6711">
                  <c:v>1</c:v>
                </c:pt>
                <c:pt idx="6712">
                  <c:v>1</c:v>
                </c:pt>
                <c:pt idx="6713">
                  <c:v>1</c:v>
                </c:pt>
                <c:pt idx="6714">
                  <c:v>0.66666666699999999</c:v>
                </c:pt>
                <c:pt idx="6715">
                  <c:v>1</c:v>
                </c:pt>
                <c:pt idx="6716">
                  <c:v>1</c:v>
                </c:pt>
                <c:pt idx="6717">
                  <c:v>1</c:v>
                </c:pt>
                <c:pt idx="6718">
                  <c:v>1</c:v>
                </c:pt>
                <c:pt idx="6719">
                  <c:v>1</c:v>
                </c:pt>
                <c:pt idx="6720">
                  <c:v>1</c:v>
                </c:pt>
                <c:pt idx="6721">
                  <c:v>1</c:v>
                </c:pt>
                <c:pt idx="6722">
                  <c:v>1</c:v>
                </c:pt>
                <c:pt idx="6723">
                  <c:v>1</c:v>
                </c:pt>
                <c:pt idx="6724">
                  <c:v>1</c:v>
                </c:pt>
                <c:pt idx="6725">
                  <c:v>1</c:v>
                </c:pt>
                <c:pt idx="6726">
                  <c:v>1</c:v>
                </c:pt>
                <c:pt idx="6727">
                  <c:v>1</c:v>
                </c:pt>
                <c:pt idx="6728">
                  <c:v>1</c:v>
                </c:pt>
                <c:pt idx="6729">
                  <c:v>1</c:v>
                </c:pt>
                <c:pt idx="6730">
                  <c:v>1</c:v>
                </c:pt>
                <c:pt idx="6731">
                  <c:v>1</c:v>
                </c:pt>
                <c:pt idx="6732">
                  <c:v>1</c:v>
                </c:pt>
                <c:pt idx="6733">
                  <c:v>1</c:v>
                </c:pt>
                <c:pt idx="6734">
                  <c:v>1</c:v>
                </c:pt>
                <c:pt idx="6735">
                  <c:v>1</c:v>
                </c:pt>
                <c:pt idx="6736">
                  <c:v>1</c:v>
                </c:pt>
                <c:pt idx="6737">
                  <c:v>1</c:v>
                </c:pt>
                <c:pt idx="6738">
                  <c:v>1</c:v>
                </c:pt>
                <c:pt idx="6739">
                  <c:v>1</c:v>
                </c:pt>
                <c:pt idx="6740">
                  <c:v>1</c:v>
                </c:pt>
                <c:pt idx="6741">
                  <c:v>1</c:v>
                </c:pt>
                <c:pt idx="6742">
                  <c:v>1</c:v>
                </c:pt>
                <c:pt idx="6743">
                  <c:v>1</c:v>
                </c:pt>
                <c:pt idx="6744">
                  <c:v>1</c:v>
                </c:pt>
                <c:pt idx="6745">
                  <c:v>1</c:v>
                </c:pt>
                <c:pt idx="6746">
                  <c:v>1</c:v>
                </c:pt>
                <c:pt idx="6747">
                  <c:v>1</c:v>
                </c:pt>
                <c:pt idx="6748">
                  <c:v>1</c:v>
                </c:pt>
                <c:pt idx="6749">
                  <c:v>1</c:v>
                </c:pt>
                <c:pt idx="6750">
                  <c:v>1</c:v>
                </c:pt>
                <c:pt idx="6751">
                  <c:v>1</c:v>
                </c:pt>
                <c:pt idx="6752">
                  <c:v>1</c:v>
                </c:pt>
                <c:pt idx="6753">
                  <c:v>1</c:v>
                </c:pt>
                <c:pt idx="6754">
                  <c:v>1</c:v>
                </c:pt>
                <c:pt idx="6755">
                  <c:v>1</c:v>
                </c:pt>
                <c:pt idx="6756">
                  <c:v>1</c:v>
                </c:pt>
                <c:pt idx="6757">
                  <c:v>1</c:v>
                </c:pt>
                <c:pt idx="6758">
                  <c:v>1</c:v>
                </c:pt>
                <c:pt idx="6759">
                  <c:v>1</c:v>
                </c:pt>
                <c:pt idx="6760">
                  <c:v>1</c:v>
                </c:pt>
                <c:pt idx="6761">
                  <c:v>1</c:v>
                </c:pt>
                <c:pt idx="6762">
                  <c:v>1</c:v>
                </c:pt>
                <c:pt idx="6763">
                  <c:v>1</c:v>
                </c:pt>
                <c:pt idx="6764">
                  <c:v>1</c:v>
                </c:pt>
                <c:pt idx="6765">
                  <c:v>1</c:v>
                </c:pt>
                <c:pt idx="6766">
                  <c:v>1</c:v>
                </c:pt>
                <c:pt idx="6767">
                  <c:v>1</c:v>
                </c:pt>
                <c:pt idx="6768">
                  <c:v>1</c:v>
                </c:pt>
                <c:pt idx="6769">
                  <c:v>0.66666666699999999</c:v>
                </c:pt>
                <c:pt idx="6770">
                  <c:v>1</c:v>
                </c:pt>
                <c:pt idx="6771">
                  <c:v>1</c:v>
                </c:pt>
                <c:pt idx="6772">
                  <c:v>0.66666666699999999</c:v>
                </c:pt>
                <c:pt idx="6773">
                  <c:v>0.66666666699999999</c:v>
                </c:pt>
                <c:pt idx="6774">
                  <c:v>1</c:v>
                </c:pt>
                <c:pt idx="6775">
                  <c:v>1</c:v>
                </c:pt>
                <c:pt idx="6776">
                  <c:v>1</c:v>
                </c:pt>
                <c:pt idx="6777">
                  <c:v>1</c:v>
                </c:pt>
                <c:pt idx="6778">
                  <c:v>1</c:v>
                </c:pt>
                <c:pt idx="6779">
                  <c:v>1</c:v>
                </c:pt>
                <c:pt idx="6780">
                  <c:v>1</c:v>
                </c:pt>
                <c:pt idx="6781">
                  <c:v>1</c:v>
                </c:pt>
                <c:pt idx="6782">
                  <c:v>1</c:v>
                </c:pt>
                <c:pt idx="6783">
                  <c:v>1</c:v>
                </c:pt>
                <c:pt idx="6784">
                  <c:v>1</c:v>
                </c:pt>
                <c:pt idx="6785">
                  <c:v>1</c:v>
                </c:pt>
                <c:pt idx="6786">
                  <c:v>1</c:v>
                </c:pt>
                <c:pt idx="6787">
                  <c:v>1</c:v>
                </c:pt>
                <c:pt idx="6788">
                  <c:v>1</c:v>
                </c:pt>
                <c:pt idx="6789">
                  <c:v>1</c:v>
                </c:pt>
                <c:pt idx="6790">
                  <c:v>1</c:v>
                </c:pt>
                <c:pt idx="6791">
                  <c:v>1</c:v>
                </c:pt>
                <c:pt idx="6792">
                  <c:v>1</c:v>
                </c:pt>
                <c:pt idx="6793">
                  <c:v>1</c:v>
                </c:pt>
                <c:pt idx="6794">
                  <c:v>1</c:v>
                </c:pt>
                <c:pt idx="6795">
                  <c:v>1</c:v>
                </c:pt>
                <c:pt idx="6796">
                  <c:v>1</c:v>
                </c:pt>
                <c:pt idx="6797">
                  <c:v>1</c:v>
                </c:pt>
                <c:pt idx="6798">
                  <c:v>1</c:v>
                </c:pt>
                <c:pt idx="6799">
                  <c:v>1</c:v>
                </c:pt>
                <c:pt idx="6800">
                  <c:v>1</c:v>
                </c:pt>
                <c:pt idx="6801">
                  <c:v>1</c:v>
                </c:pt>
                <c:pt idx="6802">
                  <c:v>1</c:v>
                </c:pt>
                <c:pt idx="6803">
                  <c:v>1</c:v>
                </c:pt>
                <c:pt idx="6804">
                  <c:v>1</c:v>
                </c:pt>
                <c:pt idx="6805">
                  <c:v>1</c:v>
                </c:pt>
                <c:pt idx="6806">
                  <c:v>1</c:v>
                </c:pt>
                <c:pt idx="6807">
                  <c:v>1</c:v>
                </c:pt>
                <c:pt idx="6808">
                  <c:v>1</c:v>
                </c:pt>
                <c:pt idx="6809">
                  <c:v>1</c:v>
                </c:pt>
                <c:pt idx="6810">
                  <c:v>1</c:v>
                </c:pt>
                <c:pt idx="6811">
                  <c:v>1</c:v>
                </c:pt>
                <c:pt idx="6812">
                  <c:v>1</c:v>
                </c:pt>
                <c:pt idx="6813">
                  <c:v>1</c:v>
                </c:pt>
                <c:pt idx="6814">
                  <c:v>1</c:v>
                </c:pt>
                <c:pt idx="6815">
                  <c:v>1</c:v>
                </c:pt>
                <c:pt idx="6816">
                  <c:v>1</c:v>
                </c:pt>
                <c:pt idx="6817">
                  <c:v>1</c:v>
                </c:pt>
                <c:pt idx="6818">
                  <c:v>1</c:v>
                </c:pt>
                <c:pt idx="6819">
                  <c:v>1</c:v>
                </c:pt>
                <c:pt idx="6820">
                  <c:v>1</c:v>
                </c:pt>
                <c:pt idx="6821">
                  <c:v>1</c:v>
                </c:pt>
                <c:pt idx="6822">
                  <c:v>1</c:v>
                </c:pt>
                <c:pt idx="6823">
                  <c:v>1</c:v>
                </c:pt>
                <c:pt idx="6824">
                  <c:v>1</c:v>
                </c:pt>
                <c:pt idx="6825">
                  <c:v>1</c:v>
                </c:pt>
                <c:pt idx="6826">
                  <c:v>1</c:v>
                </c:pt>
                <c:pt idx="6827">
                  <c:v>1</c:v>
                </c:pt>
                <c:pt idx="6828">
                  <c:v>1</c:v>
                </c:pt>
                <c:pt idx="6829">
                  <c:v>0.66666666699999999</c:v>
                </c:pt>
                <c:pt idx="6830">
                  <c:v>1</c:v>
                </c:pt>
                <c:pt idx="6831">
                  <c:v>1</c:v>
                </c:pt>
                <c:pt idx="6832">
                  <c:v>1</c:v>
                </c:pt>
                <c:pt idx="6833">
                  <c:v>1</c:v>
                </c:pt>
                <c:pt idx="6834">
                  <c:v>1</c:v>
                </c:pt>
                <c:pt idx="6835">
                  <c:v>1</c:v>
                </c:pt>
                <c:pt idx="6836">
                  <c:v>0.66666666699999999</c:v>
                </c:pt>
                <c:pt idx="6837">
                  <c:v>1</c:v>
                </c:pt>
                <c:pt idx="6838">
                  <c:v>1</c:v>
                </c:pt>
                <c:pt idx="6839">
                  <c:v>1</c:v>
                </c:pt>
                <c:pt idx="6840">
                  <c:v>1</c:v>
                </c:pt>
                <c:pt idx="6841">
                  <c:v>1</c:v>
                </c:pt>
                <c:pt idx="6842">
                  <c:v>1</c:v>
                </c:pt>
                <c:pt idx="6843">
                  <c:v>1</c:v>
                </c:pt>
                <c:pt idx="6844">
                  <c:v>1</c:v>
                </c:pt>
                <c:pt idx="6845">
                  <c:v>1</c:v>
                </c:pt>
                <c:pt idx="6846">
                  <c:v>1</c:v>
                </c:pt>
                <c:pt idx="6847">
                  <c:v>0.66666666699999999</c:v>
                </c:pt>
                <c:pt idx="6848">
                  <c:v>1</c:v>
                </c:pt>
                <c:pt idx="6849">
                  <c:v>1</c:v>
                </c:pt>
                <c:pt idx="6850">
                  <c:v>1</c:v>
                </c:pt>
                <c:pt idx="6851">
                  <c:v>1</c:v>
                </c:pt>
                <c:pt idx="6852">
                  <c:v>1</c:v>
                </c:pt>
                <c:pt idx="6853">
                  <c:v>1</c:v>
                </c:pt>
                <c:pt idx="6854">
                  <c:v>1</c:v>
                </c:pt>
                <c:pt idx="6855">
                  <c:v>1</c:v>
                </c:pt>
                <c:pt idx="6856">
                  <c:v>1</c:v>
                </c:pt>
                <c:pt idx="6857">
                  <c:v>1</c:v>
                </c:pt>
                <c:pt idx="6858">
                  <c:v>1</c:v>
                </c:pt>
                <c:pt idx="6859">
                  <c:v>1</c:v>
                </c:pt>
                <c:pt idx="6860">
                  <c:v>1</c:v>
                </c:pt>
                <c:pt idx="6861">
                  <c:v>1</c:v>
                </c:pt>
                <c:pt idx="6862">
                  <c:v>1</c:v>
                </c:pt>
                <c:pt idx="6863">
                  <c:v>1</c:v>
                </c:pt>
                <c:pt idx="6864">
                  <c:v>1</c:v>
                </c:pt>
                <c:pt idx="6865">
                  <c:v>1</c:v>
                </c:pt>
                <c:pt idx="6866">
                  <c:v>0.66666666699999999</c:v>
                </c:pt>
                <c:pt idx="6867">
                  <c:v>1</c:v>
                </c:pt>
                <c:pt idx="6868">
                  <c:v>1</c:v>
                </c:pt>
                <c:pt idx="6869">
                  <c:v>1</c:v>
                </c:pt>
                <c:pt idx="6870">
                  <c:v>1</c:v>
                </c:pt>
                <c:pt idx="6871">
                  <c:v>1</c:v>
                </c:pt>
                <c:pt idx="6872">
                  <c:v>1</c:v>
                </c:pt>
                <c:pt idx="6873">
                  <c:v>1</c:v>
                </c:pt>
                <c:pt idx="6874">
                  <c:v>1</c:v>
                </c:pt>
                <c:pt idx="6875">
                  <c:v>1</c:v>
                </c:pt>
                <c:pt idx="6876">
                  <c:v>1</c:v>
                </c:pt>
                <c:pt idx="6877">
                  <c:v>1</c:v>
                </c:pt>
                <c:pt idx="6878">
                  <c:v>1</c:v>
                </c:pt>
                <c:pt idx="6879">
                  <c:v>1</c:v>
                </c:pt>
                <c:pt idx="6880">
                  <c:v>1</c:v>
                </c:pt>
                <c:pt idx="6881">
                  <c:v>1</c:v>
                </c:pt>
                <c:pt idx="6882">
                  <c:v>1</c:v>
                </c:pt>
                <c:pt idx="6883">
                  <c:v>1</c:v>
                </c:pt>
                <c:pt idx="6884">
                  <c:v>1</c:v>
                </c:pt>
                <c:pt idx="6885">
                  <c:v>1</c:v>
                </c:pt>
                <c:pt idx="6886">
                  <c:v>1</c:v>
                </c:pt>
                <c:pt idx="6887">
                  <c:v>1</c:v>
                </c:pt>
                <c:pt idx="6888">
                  <c:v>1</c:v>
                </c:pt>
                <c:pt idx="6889">
                  <c:v>1</c:v>
                </c:pt>
                <c:pt idx="6890">
                  <c:v>1</c:v>
                </c:pt>
                <c:pt idx="6891">
                  <c:v>1</c:v>
                </c:pt>
                <c:pt idx="6892">
                  <c:v>1</c:v>
                </c:pt>
                <c:pt idx="6893">
                  <c:v>1</c:v>
                </c:pt>
                <c:pt idx="6894">
                  <c:v>1</c:v>
                </c:pt>
                <c:pt idx="6895">
                  <c:v>1</c:v>
                </c:pt>
                <c:pt idx="6896">
                  <c:v>1</c:v>
                </c:pt>
                <c:pt idx="6897">
                  <c:v>1</c:v>
                </c:pt>
                <c:pt idx="6898">
                  <c:v>1</c:v>
                </c:pt>
                <c:pt idx="6899">
                  <c:v>1</c:v>
                </c:pt>
                <c:pt idx="6900">
                  <c:v>1</c:v>
                </c:pt>
                <c:pt idx="6901">
                  <c:v>1</c:v>
                </c:pt>
                <c:pt idx="6902">
                  <c:v>1</c:v>
                </c:pt>
                <c:pt idx="6903">
                  <c:v>1</c:v>
                </c:pt>
                <c:pt idx="6904">
                  <c:v>1</c:v>
                </c:pt>
                <c:pt idx="6905">
                  <c:v>1</c:v>
                </c:pt>
                <c:pt idx="6906">
                  <c:v>1</c:v>
                </c:pt>
                <c:pt idx="6907">
                  <c:v>1</c:v>
                </c:pt>
                <c:pt idx="6908">
                  <c:v>1</c:v>
                </c:pt>
                <c:pt idx="6909">
                  <c:v>1</c:v>
                </c:pt>
                <c:pt idx="6910">
                  <c:v>1</c:v>
                </c:pt>
                <c:pt idx="6911">
                  <c:v>1</c:v>
                </c:pt>
                <c:pt idx="6912">
                  <c:v>1</c:v>
                </c:pt>
                <c:pt idx="6913">
                  <c:v>1</c:v>
                </c:pt>
                <c:pt idx="6914">
                  <c:v>1</c:v>
                </c:pt>
                <c:pt idx="6915">
                  <c:v>1</c:v>
                </c:pt>
                <c:pt idx="6916">
                  <c:v>1</c:v>
                </c:pt>
                <c:pt idx="6917">
                  <c:v>1</c:v>
                </c:pt>
                <c:pt idx="6918">
                  <c:v>1</c:v>
                </c:pt>
                <c:pt idx="6919">
                  <c:v>1</c:v>
                </c:pt>
                <c:pt idx="6920">
                  <c:v>1</c:v>
                </c:pt>
                <c:pt idx="6921">
                  <c:v>1</c:v>
                </c:pt>
                <c:pt idx="6922">
                  <c:v>1</c:v>
                </c:pt>
                <c:pt idx="6923">
                  <c:v>1</c:v>
                </c:pt>
                <c:pt idx="6924">
                  <c:v>1</c:v>
                </c:pt>
                <c:pt idx="6925">
                  <c:v>1</c:v>
                </c:pt>
                <c:pt idx="6926">
                  <c:v>1</c:v>
                </c:pt>
                <c:pt idx="6927">
                  <c:v>1</c:v>
                </c:pt>
                <c:pt idx="6928">
                  <c:v>1</c:v>
                </c:pt>
                <c:pt idx="6929">
                  <c:v>1</c:v>
                </c:pt>
                <c:pt idx="6930">
                  <c:v>1</c:v>
                </c:pt>
                <c:pt idx="6931">
                  <c:v>1</c:v>
                </c:pt>
                <c:pt idx="6932">
                  <c:v>1</c:v>
                </c:pt>
                <c:pt idx="6933">
                  <c:v>1</c:v>
                </c:pt>
                <c:pt idx="6934">
                  <c:v>0.66666666699999999</c:v>
                </c:pt>
                <c:pt idx="6935">
                  <c:v>1</c:v>
                </c:pt>
                <c:pt idx="6936">
                  <c:v>1</c:v>
                </c:pt>
                <c:pt idx="6937">
                  <c:v>1</c:v>
                </c:pt>
                <c:pt idx="6938">
                  <c:v>1</c:v>
                </c:pt>
                <c:pt idx="6939">
                  <c:v>0.66666666699999999</c:v>
                </c:pt>
                <c:pt idx="6940">
                  <c:v>1</c:v>
                </c:pt>
                <c:pt idx="6941">
                  <c:v>1</c:v>
                </c:pt>
                <c:pt idx="6942">
                  <c:v>1</c:v>
                </c:pt>
                <c:pt idx="6943">
                  <c:v>1</c:v>
                </c:pt>
                <c:pt idx="6944">
                  <c:v>1</c:v>
                </c:pt>
                <c:pt idx="6945">
                  <c:v>1</c:v>
                </c:pt>
                <c:pt idx="6946">
                  <c:v>1</c:v>
                </c:pt>
                <c:pt idx="6947">
                  <c:v>1</c:v>
                </c:pt>
                <c:pt idx="6948">
                  <c:v>1</c:v>
                </c:pt>
                <c:pt idx="6949">
                  <c:v>1</c:v>
                </c:pt>
                <c:pt idx="6950">
                  <c:v>1</c:v>
                </c:pt>
                <c:pt idx="6951">
                  <c:v>1</c:v>
                </c:pt>
                <c:pt idx="6952">
                  <c:v>1</c:v>
                </c:pt>
                <c:pt idx="6953">
                  <c:v>1</c:v>
                </c:pt>
                <c:pt idx="6954">
                  <c:v>1</c:v>
                </c:pt>
                <c:pt idx="6955">
                  <c:v>1</c:v>
                </c:pt>
                <c:pt idx="6956">
                  <c:v>1</c:v>
                </c:pt>
                <c:pt idx="6957">
                  <c:v>1</c:v>
                </c:pt>
                <c:pt idx="6958">
                  <c:v>1</c:v>
                </c:pt>
                <c:pt idx="6959">
                  <c:v>1</c:v>
                </c:pt>
                <c:pt idx="6960">
                  <c:v>1</c:v>
                </c:pt>
                <c:pt idx="6961">
                  <c:v>1</c:v>
                </c:pt>
                <c:pt idx="6962">
                  <c:v>0.66666666699999999</c:v>
                </c:pt>
                <c:pt idx="6963">
                  <c:v>1</c:v>
                </c:pt>
                <c:pt idx="6964">
                  <c:v>1</c:v>
                </c:pt>
                <c:pt idx="6965">
                  <c:v>1</c:v>
                </c:pt>
                <c:pt idx="6966">
                  <c:v>1</c:v>
                </c:pt>
                <c:pt idx="6967">
                  <c:v>1</c:v>
                </c:pt>
                <c:pt idx="6968">
                  <c:v>1</c:v>
                </c:pt>
                <c:pt idx="6969">
                  <c:v>1</c:v>
                </c:pt>
                <c:pt idx="6970">
                  <c:v>1</c:v>
                </c:pt>
                <c:pt idx="6971">
                  <c:v>0.5</c:v>
                </c:pt>
                <c:pt idx="6972">
                  <c:v>0.75</c:v>
                </c:pt>
                <c:pt idx="6973">
                  <c:v>0.5</c:v>
                </c:pt>
                <c:pt idx="6974">
                  <c:v>1</c:v>
                </c:pt>
                <c:pt idx="6975">
                  <c:v>1</c:v>
                </c:pt>
                <c:pt idx="6976">
                  <c:v>0.5</c:v>
                </c:pt>
                <c:pt idx="6977">
                  <c:v>1</c:v>
                </c:pt>
                <c:pt idx="6978">
                  <c:v>0.75</c:v>
                </c:pt>
                <c:pt idx="6979">
                  <c:v>1</c:v>
                </c:pt>
                <c:pt idx="6980">
                  <c:v>1</c:v>
                </c:pt>
                <c:pt idx="6981">
                  <c:v>1</c:v>
                </c:pt>
                <c:pt idx="6982">
                  <c:v>0.75</c:v>
                </c:pt>
                <c:pt idx="6983">
                  <c:v>1</c:v>
                </c:pt>
                <c:pt idx="6984">
                  <c:v>1</c:v>
                </c:pt>
                <c:pt idx="6985">
                  <c:v>0.75</c:v>
                </c:pt>
                <c:pt idx="6986">
                  <c:v>1</c:v>
                </c:pt>
                <c:pt idx="6987">
                  <c:v>1</c:v>
                </c:pt>
                <c:pt idx="6988">
                  <c:v>1</c:v>
                </c:pt>
                <c:pt idx="6989">
                  <c:v>0.75</c:v>
                </c:pt>
                <c:pt idx="6990">
                  <c:v>1</c:v>
                </c:pt>
                <c:pt idx="6991">
                  <c:v>1</c:v>
                </c:pt>
                <c:pt idx="6992">
                  <c:v>1</c:v>
                </c:pt>
                <c:pt idx="6993">
                  <c:v>1</c:v>
                </c:pt>
                <c:pt idx="6994">
                  <c:v>1</c:v>
                </c:pt>
                <c:pt idx="6995">
                  <c:v>1</c:v>
                </c:pt>
                <c:pt idx="6996">
                  <c:v>1</c:v>
                </c:pt>
                <c:pt idx="6997">
                  <c:v>1</c:v>
                </c:pt>
                <c:pt idx="6998">
                  <c:v>1</c:v>
                </c:pt>
                <c:pt idx="6999">
                  <c:v>1</c:v>
                </c:pt>
                <c:pt idx="7000">
                  <c:v>1</c:v>
                </c:pt>
                <c:pt idx="7001">
                  <c:v>1</c:v>
                </c:pt>
                <c:pt idx="7002">
                  <c:v>1</c:v>
                </c:pt>
                <c:pt idx="7003">
                  <c:v>1</c:v>
                </c:pt>
                <c:pt idx="7004">
                  <c:v>1</c:v>
                </c:pt>
                <c:pt idx="7005">
                  <c:v>1</c:v>
                </c:pt>
                <c:pt idx="7006">
                  <c:v>1</c:v>
                </c:pt>
                <c:pt idx="7007">
                  <c:v>1</c:v>
                </c:pt>
                <c:pt idx="7008">
                  <c:v>1</c:v>
                </c:pt>
                <c:pt idx="7009">
                  <c:v>1</c:v>
                </c:pt>
                <c:pt idx="7010">
                  <c:v>1</c:v>
                </c:pt>
                <c:pt idx="7011">
                  <c:v>1</c:v>
                </c:pt>
                <c:pt idx="7012">
                  <c:v>1</c:v>
                </c:pt>
                <c:pt idx="7013">
                  <c:v>1</c:v>
                </c:pt>
                <c:pt idx="7014">
                  <c:v>1</c:v>
                </c:pt>
                <c:pt idx="7015">
                  <c:v>1</c:v>
                </c:pt>
                <c:pt idx="7016">
                  <c:v>1</c:v>
                </c:pt>
                <c:pt idx="7017">
                  <c:v>1</c:v>
                </c:pt>
                <c:pt idx="7018">
                  <c:v>1</c:v>
                </c:pt>
                <c:pt idx="7019">
                  <c:v>1</c:v>
                </c:pt>
                <c:pt idx="7020">
                  <c:v>1</c:v>
                </c:pt>
                <c:pt idx="7021">
                  <c:v>1</c:v>
                </c:pt>
                <c:pt idx="7022">
                  <c:v>0.5</c:v>
                </c:pt>
                <c:pt idx="7023">
                  <c:v>1</c:v>
                </c:pt>
                <c:pt idx="7024">
                  <c:v>1</c:v>
                </c:pt>
                <c:pt idx="7025">
                  <c:v>1</c:v>
                </c:pt>
                <c:pt idx="7026">
                  <c:v>1</c:v>
                </c:pt>
                <c:pt idx="7027">
                  <c:v>1</c:v>
                </c:pt>
                <c:pt idx="7028">
                  <c:v>1</c:v>
                </c:pt>
                <c:pt idx="7029">
                  <c:v>1</c:v>
                </c:pt>
                <c:pt idx="7030">
                  <c:v>1</c:v>
                </c:pt>
                <c:pt idx="7031">
                  <c:v>1</c:v>
                </c:pt>
                <c:pt idx="7032">
                  <c:v>1</c:v>
                </c:pt>
                <c:pt idx="7033">
                  <c:v>1</c:v>
                </c:pt>
                <c:pt idx="7034">
                  <c:v>1</c:v>
                </c:pt>
                <c:pt idx="7035">
                  <c:v>1</c:v>
                </c:pt>
                <c:pt idx="7036">
                  <c:v>1</c:v>
                </c:pt>
                <c:pt idx="7037">
                  <c:v>0.5</c:v>
                </c:pt>
                <c:pt idx="7038">
                  <c:v>1</c:v>
                </c:pt>
                <c:pt idx="7039">
                  <c:v>1</c:v>
                </c:pt>
                <c:pt idx="7040">
                  <c:v>1</c:v>
                </c:pt>
                <c:pt idx="7041">
                  <c:v>1</c:v>
                </c:pt>
                <c:pt idx="7042">
                  <c:v>1</c:v>
                </c:pt>
                <c:pt idx="7043">
                  <c:v>0.75</c:v>
                </c:pt>
                <c:pt idx="7044">
                  <c:v>1</c:v>
                </c:pt>
                <c:pt idx="7045">
                  <c:v>1</c:v>
                </c:pt>
                <c:pt idx="7046">
                  <c:v>0.75</c:v>
                </c:pt>
                <c:pt idx="7047">
                  <c:v>1</c:v>
                </c:pt>
                <c:pt idx="7048">
                  <c:v>0.5</c:v>
                </c:pt>
                <c:pt idx="7049">
                  <c:v>1</c:v>
                </c:pt>
                <c:pt idx="7050">
                  <c:v>1</c:v>
                </c:pt>
                <c:pt idx="7051">
                  <c:v>0.5</c:v>
                </c:pt>
                <c:pt idx="7052">
                  <c:v>1</c:v>
                </c:pt>
                <c:pt idx="7053">
                  <c:v>1</c:v>
                </c:pt>
                <c:pt idx="7054">
                  <c:v>1</c:v>
                </c:pt>
                <c:pt idx="7055">
                  <c:v>1</c:v>
                </c:pt>
                <c:pt idx="7056">
                  <c:v>1</c:v>
                </c:pt>
                <c:pt idx="7057">
                  <c:v>0.75</c:v>
                </c:pt>
                <c:pt idx="7058">
                  <c:v>1</c:v>
                </c:pt>
                <c:pt idx="7059">
                  <c:v>1</c:v>
                </c:pt>
                <c:pt idx="7060">
                  <c:v>1</c:v>
                </c:pt>
                <c:pt idx="7061">
                  <c:v>1</c:v>
                </c:pt>
                <c:pt idx="7062">
                  <c:v>1</c:v>
                </c:pt>
                <c:pt idx="7063">
                  <c:v>1</c:v>
                </c:pt>
                <c:pt idx="7064">
                  <c:v>1</c:v>
                </c:pt>
                <c:pt idx="7065">
                  <c:v>1</c:v>
                </c:pt>
                <c:pt idx="7066">
                  <c:v>1</c:v>
                </c:pt>
                <c:pt idx="7067">
                  <c:v>1</c:v>
                </c:pt>
                <c:pt idx="7068">
                  <c:v>0.5</c:v>
                </c:pt>
                <c:pt idx="7069">
                  <c:v>1</c:v>
                </c:pt>
                <c:pt idx="7070">
                  <c:v>1</c:v>
                </c:pt>
                <c:pt idx="7071">
                  <c:v>1</c:v>
                </c:pt>
                <c:pt idx="7072">
                  <c:v>1</c:v>
                </c:pt>
                <c:pt idx="7073">
                  <c:v>1</c:v>
                </c:pt>
                <c:pt idx="7074">
                  <c:v>1</c:v>
                </c:pt>
                <c:pt idx="7075">
                  <c:v>1</c:v>
                </c:pt>
                <c:pt idx="7076">
                  <c:v>1</c:v>
                </c:pt>
                <c:pt idx="7077">
                  <c:v>1</c:v>
                </c:pt>
                <c:pt idx="7078">
                  <c:v>1</c:v>
                </c:pt>
                <c:pt idx="7079">
                  <c:v>1</c:v>
                </c:pt>
                <c:pt idx="7080">
                  <c:v>1</c:v>
                </c:pt>
                <c:pt idx="7081">
                  <c:v>1</c:v>
                </c:pt>
                <c:pt idx="7082">
                  <c:v>0.5</c:v>
                </c:pt>
                <c:pt idx="7083">
                  <c:v>0.5</c:v>
                </c:pt>
                <c:pt idx="7084">
                  <c:v>1</c:v>
                </c:pt>
                <c:pt idx="7085">
                  <c:v>1</c:v>
                </c:pt>
                <c:pt idx="7086">
                  <c:v>1</c:v>
                </c:pt>
                <c:pt idx="7087">
                  <c:v>1</c:v>
                </c:pt>
                <c:pt idx="7088">
                  <c:v>0.75</c:v>
                </c:pt>
                <c:pt idx="7089">
                  <c:v>1</c:v>
                </c:pt>
                <c:pt idx="7090">
                  <c:v>1</c:v>
                </c:pt>
                <c:pt idx="7091">
                  <c:v>0.5</c:v>
                </c:pt>
                <c:pt idx="7092">
                  <c:v>1</c:v>
                </c:pt>
                <c:pt idx="7093">
                  <c:v>1</c:v>
                </c:pt>
                <c:pt idx="7094">
                  <c:v>1</c:v>
                </c:pt>
                <c:pt idx="7095">
                  <c:v>1</c:v>
                </c:pt>
                <c:pt idx="7096">
                  <c:v>1</c:v>
                </c:pt>
                <c:pt idx="7097">
                  <c:v>1</c:v>
                </c:pt>
                <c:pt idx="7098">
                  <c:v>0.75</c:v>
                </c:pt>
                <c:pt idx="7099">
                  <c:v>1</c:v>
                </c:pt>
                <c:pt idx="7100">
                  <c:v>0.75</c:v>
                </c:pt>
                <c:pt idx="7101">
                  <c:v>1</c:v>
                </c:pt>
                <c:pt idx="7102">
                  <c:v>1</c:v>
                </c:pt>
                <c:pt idx="7103">
                  <c:v>1</c:v>
                </c:pt>
                <c:pt idx="7104">
                  <c:v>1</c:v>
                </c:pt>
                <c:pt idx="7105">
                  <c:v>1</c:v>
                </c:pt>
                <c:pt idx="7106">
                  <c:v>1</c:v>
                </c:pt>
                <c:pt idx="7107">
                  <c:v>1</c:v>
                </c:pt>
                <c:pt idx="7108">
                  <c:v>0.75</c:v>
                </c:pt>
                <c:pt idx="7109">
                  <c:v>1</c:v>
                </c:pt>
                <c:pt idx="7110">
                  <c:v>1</c:v>
                </c:pt>
                <c:pt idx="7111">
                  <c:v>1</c:v>
                </c:pt>
                <c:pt idx="7112">
                  <c:v>1</c:v>
                </c:pt>
                <c:pt idx="7113">
                  <c:v>1</c:v>
                </c:pt>
                <c:pt idx="7114">
                  <c:v>1</c:v>
                </c:pt>
                <c:pt idx="7115">
                  <c:v>1</c:v>
                </c:pt>
                <c:pt idx="7116">
                  <c:v>1</c:v>
                </c:pt>
                <c:pt idx="7117">
                  <c:v>1</c:v>
                </c:pt>
                <c:pt idx="7118">
                  <c:v>1</c:v>
                </c:pt>
                <c:pt idx="7119">
                  <c:v>1</c:v>
                </c:pt>
                <c:pt idx="7120">
                  <c:v>1</c:v>
                </c:pt>
                <c:pt idx="7121">
                  <c:v>1</c:v>
                </c:pt>
                <c:pt idx="7122">
                  <c:v>1</c:v>
                </c:pt>
                <c:pt idx="7123">
                  <c:v>1</c:v>
                </c:pt>
                <c:pt idx="7124">
                  <c:v>1</c:v>
                </c:pt>
                <c:pt idx="7125">
                  <c:v>1</c:v>
                </c:pt>
                <c:pt idx="7126">
                  <c:v>1</c:v>
                </c:pt>
                <c:pt idx="7127">
                  <c:v>1</c:v>
                </c:pt>
                <c:pt idx="7128">
                  <c:v>1</c:v>
                </c:pt>
                <c:pt idx="7129">
                  <c:v>1</c:v>
                </c:pt>
                <c:pt idx="7130">
                  <c:v>1</c:v>
                </c:pt>
                <c:pt idx="7131">
                  <c:v>1</c:v>
                </c:pt>
                <c:pt idx="7132">
                  <c:v>1</c:v>
                </c:pt>
                <c:pt idx="7133">
                  <c:v>1</c:v>
                </c:pt>
                <c:pt idx="7134">
                  <c:v>0.5</c:v>
                </c:pt>
                <c:pt idx="7135">
                  <c:v>1</c:v>
                </c:pt>
                <c:pt idx="7136">
                  <c:v>0.5</c:v>
                </c:pt>
                <c:pt idx="7137">
                  <c:v>1</c:v>
                </c:pt>
                <c:pt idx="7138">
                  <c:v>1</c:v>
                </c:pt>
                <c:pt idx="7139">
                  <c:v>1</c:v>
                </c:pt>
                <c:pt idx="7140">
                  <c:v>1</c:v>
                </c:pt>
                <c:pt idx="7141">
                  <c:v>1</c:v>
                </c:pt>
                <c:pt idx="7142">
                  <c:v>1</c:v>
                </c:pt>
                <c:pt idx="7143">
                  <c:v>1</c:v>
                </c:pt>
                <c:pt idx="7144">
                  <c:v>1</c:v>
                </c:pt>
                <c:pt idx="7145">
                  <c:v>1</c:v>
                </c:pt>
                <c:pt idx="7146">
                  <c:v>1</c:v>
                </c:pt>
                <c:pt idx="7147">
                  <c:v>1</c:v>
                </c:pt>
                <c:pt idx="7148">
                  <c:v>1</c:v>
                </c:pt>
                <c:pt idx="7149">
                  <c:v>1</c:v>
                </c:pt>
                <c:pt idx="7150">
                  <c:v>1</c:v>
                </c:pt>
                <c:pt idx="7151">
                  <c:v>1</c:v>
                </c:pt>
                <c:pt idx="7152">
                  <c:v>1</c:v>
                </c:pt>
                <c:pt idx="7153">
                  <c:v>1</c:v>
                </c:pt>
                <c:pt idx="7154">
                  <c:v>1</c:v>
                </c:pt>
                <c:pt idx="7155">
                  <c:v>1</c:v>
                </c:pt>
                <c:pt idx="7156">
                  <c:v>1</c:v>
                </c:pt>
                <c:pt idx="7157">
                  <c:v>1</c:v>
                </c:pt>
                <c:pt idx="7158">
                  <c:v>1</c:v>
                </c:pt>
                <c:pt idx="7159">
                  <c:v>1</c:v>
                </c:pt>
                <c:pt idx="7160">
                  <c:v>1</c:v>
                </c:pt>
                <c:pt idx="7161">
                  <c:v>1</c:v>
                </c:pt>
                <c:pt idx="7162">
                  <c:v>1</c:v>
                </c:pt>
                <c:pt idx="7163">
                  <c:v>1</c:v>
                </c:pt>
                <c:pt idx="7164">
                  <c:v>1</c:v>
                </c:pt>
                <c:pt idx="7165">
                  <c:v>0.5</c:v>
                </c:pt>
                <c:pt idx="7166">
                  <c:v>1</c:v>
                </c:pt>
                <c:pt idx="7167">
                  <c:v>1</c:v>
                </c:pt>
                <c:pt idx="7168">
                  <c:v>1</c:v>
                </c:pt>
                <c:pt idx="7169">
                  <c:v>1</c:v>
                </c:pt>
                <c:pt idx="7170">
                  <c:v>1</c:v>
                </c:pt>
                <c:pt idx="7171">
                  <c:v>1</c:v>
                </c:pt>
                <c:pt idx="7172">
                  <c:v>1</c:v>
                </c:pt>
                <c:pt idx="7173">
                  <c:v>1</c:v>
                </c:pt>
                <c:pt idx="7174">
                  <c:v>1</c:v>
                </c:pt>
                <c:pt idx="7175">
                  <c:v>1</c:v>
                </c:pt>
                <c:pt idx="7176">
                  <c:v>1</c:v>
                </c:pt>
                <c:pt idx="7177">
                  <c:v>1</c:v>
                </c:pt>
                <c:pt idx="7178">
                  <c:v>1</c:v>
                </c:pt>
                <c:pt idx="7179">
                  <c:v>1</c:v>
                </c:pt>
                <c:pt idx="7180">
                  <c:v>1</c:v>
                </c:pt>
                <c:pt idx="7181">
                  <c:v>1</c:v>
                </c:pt>
                <c:pt idx="7182">
                  <c:v>1</c:v>
                </c:pt>
                <c:pt idx="7183">
                  <c:v>1</c:v>
                </c:pt>
                <c:pt idx="7184">
                  <c:v>1</c:v>
                </c:pt>
                <c:pt idx="7185">
                  <c:v>1</c:v>
                </c:pt>
                <c:pt idx="7186">
                  <c:v>1</c:v>
                </c:pt>
                <c:pt idx="7187">
                  <c:v>1</c:v>
                </c:pt>
                <c:pt idx="7188">
                  <c:v>1</c:v>
                </c:pt>
                <c:pt idx="7189">
                  <c:v>1</c:v>
                </c:pt>
                <c:pt idx="7190">
                  <c:v>1</c:v>
                </c:pt>
                <c:pt idx="7191">
                  <c:v>1</c:v>
                </c:pt>
                <c:pt idx="7192">
                  <c:v>1</c:v>
                </c:pt>
                <c:pt idx="7193">
                  <c:v>0.75</c:v>
                </c:pt>
                <c:pt idx="7194">
                  <c:v>1</c:v>
                </c:pt>
                <c:pt idx="7195">
                  <c:v>1</c:v>
                </c:pt>
                <c:pt idx="7196">
                  <c:v>1</c:v>
                </c:pt>
                <c:pt idx="7197">
                  <c:v>1</c:v>
                </c:pt>
                <c:pt idx="7198">
                  <c:v>0.5</c:v>
                </c:pt>
                <c:pt idx="7199">
                  <c:v>1</c:v>
                </c:pt>
                <c:pt idx="7200">
                  <c:v>1</c:v>
                </c:pt>
                <c:pt idx="7201">
                  <c:v>1</c:v>
                </c:pt>
                <c:pt idx="7202">
                  <c:v>1</c:v>
                </c:pt>
                <c:pt idx="7203">
                  <c:v>1</c:v>
                </c:pt>
                <c:pt idx="7204">
                  <c:v>1</c:v>
                </c:pt>
                <c:pt idx="7205">
                  <c:v>1</c:v>
                </c:pt>
                <c:pt idx="7206">
                  <c:v>1</c:v>
                </c:pt>
                <c:pt idx="7207">
                  <c:v>1</c:v>
                </c:pt>
                <c:pt idx="7208">
                  <c:v>1</c:v>
                </c:pt>
                <c:pt idx="7209">
                  <c:v>1</c:v>
                </c:pt>
                <c:pt idx="7210">
                  <c:v>0.5</c:v>
                </c:pt>
                <c:pt idx="7211">
                  <c:v>1</c:v>
                </c:pt>
                <c:pt idx="7212">
                  <c:v>1</c:v>
                </c:pt>
                <c:pt idx="7213">
                  <c:v>1</c:v>
                </c:pt>
                <c:pt idx="7214">
                  <c:v>1</c:v>
                </c:pt>
                <c:pt idx="7215">
                  <c:v>1</c:v>
                </c:pt>
                <c:pt idx="7216">
                  <c:v>1</c:v>
                </c:pt>
                <c:pt idx="7217">
                  <c:v>1</c:v>
                </c:pt>
                <c:pt idx="7218">
                  <c:v>1</c:v>
                </c:pt>
                <c:pt idx="7219">
                  <c:v>1</c:v>
                </c:pt>
                <c:pt idx="7220">
                  <c:v>1</c:v>
                </c:pt>
                <c:pt idx="7221">
                  <c:v>0.25</c:v>
                </c:pt>
                <c:pt idx="7222">
                  <c:v>1</c:v>
                </c:pt>
                <c:pt idx="7223">
                  <c:v>1</c:v>
                </c:pt>
                <c:pt idx="7224">
                  <c:v>1</c:v>
                </c:pt>
                <c:pt idx="7225">
                  <c:v>1</c:v>
                </c:pt>
                <c:pt idx="7226">
                  <c:v>1</c:v>
                </c:pt>
                <c:pt idx="7227">
                  <c:v>1</c:v>
                </c:pt>
                <c:pt idx="7228">
                  <c:v>1</c:v>
                </c:pt>
                <c:pt idx="7229">
                  <c:v>1</c:v>
                </c:pt>
                <c:pt idx="7230">
                  <c:v>1</c:v>
                </c:pt>
                <c:pt idx="7231">
                  <c:v>0.25</c:v>
                </c:pt>
                <c:pt idx="7232">
                  <c:v>1</c:v>
                </c:pt>
                <c:pt idx="7233">
                  <c:v>1</c:v>
                </c:pt>
                <c:pt idx="7234">
                  <c:v>1</c:v>
                </c:pt>
                <c:pt idx="7235">
                  <c:v>1</c:v>
                </c:pt>
                <c:pt idx="7236">
                  <c:v>1</c:v>
                </c:pt>
                <c:pt idx="7237">
                  <c:v>1</c:v>
                </c:pt>
                <c:pt idx="7238">
                  <c:v>1</c:v>
                </c:pt>
                <c:pt idx="7239">
                  <c:v>1</c:v>
                </c:pt>
                <c:pt idx="7240">
                  <c:v>1</c:v>
                </c:pt>
                <c:pt idx="7241">
                  <c:v>1</c:v>
                </c:pt>
                <c:pt idx="7242">
                  <c:v>1</c:v>
                </c:pt>
                <c:pt idx="7243">
                  <c:v>1</c:v>
                </c:pt>
                <c:pt idx="7244">
                  <c:v>0.5</c:v>
                </c:pt>
                <c:pt idx="7245">
                  <c:v>0.75</c:v>
                </c:pt>
                <c:pt idx="7246">
                  <c:v>1</c:v>
                </c:pt>
                <c:pt idx="7247">
                  <c:v>1</c:v>
                </c:pt>
                <c:pt idx="7248">
                  <c:v>1</c:v>
                </c:pt>
                <c:pt idx="7249">
                  <c:v>1</c:v>
                </c:pt>
                <c:pt idx="7250">
                  <c:v>1</c:v>
                </c:pt>
                <c:pt idx="7251">
                  <c:v>1</c:v>
                </c:pt>
                <c:pt idx="7252">
                  <c:v>1</c:v>
                </c:pt>
                <c:pt idx="7253">
                  <c:v>1</c:v>
                </c:pt>
                <c:pt idx="7254">
                  <c:v>1</c:v>
                </c:pt>
                <c:pt idx="7255">
                  <c:v>1</c:v>
                </c:pt>
                <c:pt idx="7256">
                  <c:v>1</c:v>
                </c:pt>
                <c:pt idx="7257">
                  <c:v>0.75</c:v>
                </c:pt>
                <c:pt idx="7258">
                  <c:v>1</c:v>
                </c:pt>
                <c:pt idx="7259">
                  <c:v>1</c:v>
                </c:pt>
                <c:pt idx="7260">
                  <c:v>1</c:v>
                </c:pt>
                <c:pt idx="7261">
                  <c:v>1</c:v>
                </c:pt>
                <c:pt idx="7262">
                  <c:v>1</c:v>
                </c:pt>
                <c:pt idx="7263">
                  <c:v>1</c:v>
                </c:pt>
                <c:pt idx="7264">
                  <c:v>1</c:v>
                </c:pt>
                <c:pt idx="7265">
                  <c:v>0.75</c:v>
                </c:pt>
                <c:pt idx="7266">
                  <c:v>1</c:v>
                </c:pt>
                <c:pt idx="7267">
                  <c:v>1</c:v>
                </c:pt>
                <c:pt idx="7268">
                  <c:v>1</c:v>
                </c:pt>
                <c:pt idx="7269">
                  <c:v>1</c:v>
                </c:pt>
                <c:pt idx="7270">
                  <c:v>1</c:v>
                </c:pt>
                <c:pt idx="7271">
                  <c:v>1</c:v>
                </c:pt>
                <c:pt idx="7272">
                  <c:v>1</c:v>
                </c:pt>
                <c:pt idx="7273">
                  <c:v>1</c:v>
                </c:pt>
                <c:pt idx="7274">
                  <c:v>1</c:v>
                </c:pt>
                <c:pt idx="7275">
                  <c:v>1</c:v>
                </c:pt>
                <c:pt idx="7276">
                  <c:v>1</c:v>
                </c:pt>
                <c:pt idx="7277">
                  <c:v>1</c:v>
                </c:pt>
                <c:pt idx="7278">
                  <c:v>1</c:v>
                </c:pt>
                <c:pt idx="7279">
                  <c:v>1</c:v>
                </c:pt>
                <c:pt idx="7280">
                  <c:v>1</c:v>
                </c:pt>
                <c:pt idx="7281">
                  <c:v>1</c:v>
                </c:pt>
                <c:pt idx="7282">
                  <c:v>0.25</c:v>
                </c:pt>
                <c:pt idx="7283">
                  <c:v>1</c:v>
                </c:pt>
                <c:pt idx="7284">
                  <c:v>1</c:v>
                </c:pt>
                <c:pt idx="7285">
                  <c:v>1</c:v>
                </c:pt>
                <c:pt idx="7286">
                  <c:v>1</c:v>
                </c:pt>
                <c:pt idx="7287">
                  <c:v>1</c:v>
                </c:pt>
                <c:pt idx="7288">
                  <c:v>1</c:v>
                </c:pt>
                <c:pt idx="7289">
                  <c:v>1</c:v>
                </c:pt>
                <c:pt idx="7290">
                  <c:v>1</c:v>
                </c:pt>
                <c:pt idx="7291">
                  <c:v>1</c:v>
                </c:pt>
                <c:pt idx="7292">
                  <c:v>1</c:v>
                </c:pt>
                <c:pt idx="7293">
                  <c:v>1</c:v>
                </c:pt>
                <c:pt idx="7294">
                  <c:v>1</c:v>
                </c:pt>
                <c:pt idx="7295">
                  <c:v>1</c:v>
                </c:pt>
                <c:pt idx="7296">
                  <c:v>1</c:v>
                </c:pt>
                <c:pt idx="7297">
                  <c:v>1</c:v>
                </c:pt>
                <c:pt idx="7298">
                  <c:v>1</c:v>
                </c:pt>
                <c:pt idx="7299">
                  <c:v>1</c:v>
                </c:pt>
                <c:pt idx="7300">
                  <c:v>1</c:v>
                </c:pt>
                <c:pt idx="7301">
                  <c:v>1</c:v>
                </c:pt>
                <c:pt idx="7302">
                  <c:v>1</c:v>
                </c:pt>
                <c:pt idx="7303">
                  <c:v>1</c:v>
                </c:pt>
                <c:pt idx="7304">
                  <c:v>1</c:v>
                </c:pt>
                <c:pt idx="7305">
                  <c:v>1</c:v>
                </c:pt>
                <c:pt idx="7306">
                  <c:v>1</c:v>
                </c:pt>
                <c:pt idx="7307">
                  <c:v>1</c:v>
                </c:pt>
                <c:pt idx="7308">
                  <c:v>1</c:v>
                </c:pt>
                <c:pt idx="7309">
                  <c:v>1</c:v>
                </c:pt>
                <c:pt idx="7310">
                  <c:v>1</c:v>
                </c:pt>
                <c:pt idx="7311">
                  <c:v>1</c:v>
                </c:pt>
                <c:pt idx="7312">
                  <c:v>1</c:v>
                </c:pt>
                <c:pt idx="7313">
                  <c:v>1</c:v>
                </c:pt>
                <c:pt idx="7314">
                  <c:v>1</c:v>
                </c:pt>
                <c:pt idx="7315">
                  <c:v>1</c:v>
                </c:pt>
                <c:pt idx="7316">
                  <c:v>1</c:v>
                </c:pt>
                <c:pt idx="7317">
                  <c:v>1</c:v>
                </c:pt>
                <c:pt idx="7318">
                  <c:v>1</c:v>
                </c:pt>
                <c:pt idx="7319">
                  <c:v>1</c:v>
                </c:pt>
                <c:pt idx="7320">
                  <c:v>1</c:v>
                </c:pt>
                <c:pt idx="7321">
                  <c:v>0.75</c:v>
                </c:pt>
                <c:pt idx="7322">
                  <c:v>1</c:v>
                </c:pt>
                <c:pt idx="7323">
                  <c:v>1</c:v>
                </c:pt>
                <c:pt idx="7324">
                  <c:v>1</c:v>
                </c:pt>
                <c:pt idx="7325">
                  <c:v>1</c:v>
                </c:pt>
                <c:pt idx="7326">
                  <c:v>1</c:v>
                </c:pt>
                <c:pt idx="7327">
                  <c:v>1</c:v>
                </c:pt>
                <c:pt idx="7328">
                  <c:v>1</c:v>
                </c:pt>
                <c:pt idx="7329">
                  <c:v>1</c:v>
                </c:pt>
                <c:pt idx="7330">
                  <c:v>1</c:v>
                </c:pt>
                <c:pt idx="7331">
                  <c:v>1</c:v>
                </c:pt>
                <c:pt idx="7332">
                  <c:v>1</c:v>
                </c:pt>
                <c:pt idx="7333">
                  <c:v>1</c:v>
                </c:pt>
                <c:pt idx="7334">
                  <c:v>1</c:v>
                </c:pt>
                <c:pt idx="7335">
                  <c:v>1</c:v>
                </c:pt>
                <c:pt idx="7336">
                  <c:v>1</c:v>
                </c:pt>
                <c:pt idx="7337">
                  <c:v>1</c:v>
                </c:pt>
                <c:pt idx="7338">
                  <c:v>1</c:v>
                </c:pt>
                <c:pt idx="7339">
                  <c:v>1</c:v>
                </c:pt>
                <c:pt idx="7340">
                  <c:v>1</c:v>
                </c:pt>
                <c:pt idx="7341">
                  <c:v>1</c:v>
                </c:pt>
                <c:pt idx="7342">
                  <c:v>1</c:v>
                </c:pt>
                <c:pt idx="7343">
                  <c:v>1</c:v>
                </c:pt>
                <c:pt idx="7344">
                  <c:v>1</c:v>
                </c:pt>
                <c:pt idx="7345">
                  <c:v>0.5</c:v>
                </c:pt>
                <c:pt idx="7346">
                  <c:v>0.25</c:v>
                </c:pt>
                <c:pt idx="7347">
                  <c:v>1</c:v>
                </c:pt>
                <c:pt idx="7348">
                  <c:v>1</c:v>
                </c:pt>
                <c:pt idx="7349">
                  <c:v>1</c:v>
                </c:pt>
                <c:pt idx="7350">
                  <c:v>1</c:v>
                </c:pt>
                <c:pt idx="7351">
                  <c:v>1</c:v>
                </c:pt>
                <c:pt idx="7352">
                  <c:v>1</c:v>
                </c:pt>
                <c:pt idx="7353">
                  <c:v>1</c:v>
                </c:pt>
                <c:pt idx="7354">
                  <c:v>1</c:v>
                </c:pt>
                <c:pt idx="7355">
                  <c:v>1</c:v>
                </c:pt>
                <c:pt idx="7356">
                  <c:v>0.75</c:v>
                </c:pt>
                <c:pt idx="7357">
                  <c:v>1</c:v>
                </c:pt>
                <c:pt idx="7358">
                  <c:v>1</c:v>
                </c:pt>
                <c:pt idx="7359">
                  <c:v>1</c:v>
                </c:pt>
                <c:pt idx="7360">
                  <c:v>1</c:v>
                </c:pt>
                <c:pt idx="7361">
                  <c:v>1</c:v>
                </c:pt>
                <c:pt idx="7362">
                  <c:v>1</c:v>
                </c:pt>
                <c:pt idx="7363">
                  <c:v>1</c:v>
                </c:pt>
                <c:pt idx="7364">
                  <c:v>1</c:v>
                </c:pt>
                <c:pt idx="7365">
                  <c:v>1</c:v>
                </c:pt>
                <c:pt idx="7366">
                  <c:v>0.5</c:v>
                </c:pt>
                <c:pt idx="7367">
                  <c:v>1</c:v>
                </c:pt>
                <c:pt idx="7368">
                  <c:v>1</c:v>
                </c:pt>
                <c:pt idx="7369">
                  <c:v>1</c:v>
                </c:pt>
                <c:pt idx="7370">
                  <c:v>1</c:v>
                </c:pt>
                <c:pt idx="7371">
                  <c:v>1</c:v>
                </c:pt>
                <c:pt idx="7372">
                  <c:v>1</c:v>
                </c:pt>
                <c:pt idx="7373">
                  <c:v>1</c:v>
                </c:pt>
                <c:pt idx="7374">
                  <c:v>1</c:v>
                </c:pt>
                <c:pt idx="7375">
                  <c:v>1</c:v>
                </c:pt>
                <c:pt idx="7376">
                  <c:v>1</c:v>
                </c:pt>
                <c:pt idx="7377">
                  <c:v>1</c:v>
                </c:pt>
                <c:pt idx="7378">
                  <c:v>1</c:v>
                </c:pt>
                <c:pt idx="7379">
                  <c:v>1</c:v>
                </c:pt>
                <c:pt idx="7380">
                  <c:v>1</c:v>
                </c:pt>
                <c:pt idx="7381">
                  <c:v>1</c:v>
                </c:pt>
                <c:pt idx="7382">
                  <c:v>1</c:v>
                </c:pt>
                <c:pt idx="7383">
                  <c:v>1</c:v>
                </c:pt>
                <c:pt idx="7384">
                  <c:v>1</c:v>
                </c:pt>
                <c:pt idx="7385">
                  <c:v>1</c:v>
                </c:pt>
                <c:pt idx="7386">
                  <c:v>1</c:v>
                </c:pt>
                <c:pt idx="7387">
                  <c:v>1</c:v>
                </c:pt>
                <c:pt idx="7388">
                  <c:v>1</c:v>
                </c:pt>
                <c:pt idx="7389">
                  <c:v>1</c:v>
                </c:pt>
                <c:pt idx="7390">
                  <c:v>1</c:v>
                </c:pt>
                <c:pt idx="7391">
                  <c:v>1</c:v>
                </c:pt>
                <c:pt idx="7392">
                  <c:v>1</c:v>
                </c:pt>
                <c:pt idx="7393">
                  <c:v>1</c:v>
                </c:pt>
                <c:pt idx="7394">
                  <c:v>1</c:v>
                </c:pt>
                <c:pt idx="7395">
                  <c:v>1</c:v>
                </c:pt>
                <c:pt idx="7396">
                  <c:v>1</c:v>
                </c:pt>
                <c:pt idx="7397">
                  <c:v>1</c:v>
                </c:pt>
                <c:pt idx="7398">
                  <c:v>1</c:v>
                </c:pt>
                <c:pt idx="7399">
                  <c:v>1</c:v>
                </c:pt>
                <c:pt idx="7400">
                  <c:v>1</c:v>
                </c:pt>
                <c:pt idx="7401">
                  <c:v>1</c:v>
                </c:pt>
                <c:pt idx="7402">
                  <c:v>1</c:v>
                </c:pt>
                <c:pt idx="7403">
                  <c:v>1</c:v>
                </c:pt>
                <c:pt idx="7404">
                  <c:v>1</c:v>
                </c:pt>
                <c:pt idx="7405">
                  <c:v>1</c:v>
                </c:pt>
                <c:pt idx="7406">
                  <c:v>1</c:v>
                </c:pt>
                <c:pt idx="7407">
                  <c:v>1</c:v>
                </c:pt>
                <c:pt idx="7408">
                  <c:v>1</c:v>
                </c:pt>
                <c:pt idx="7409">
                  <c:v>1</c:v>
                </c:pt>
                <c:pt idx="7410">
                  <c:v>1</c:v>
                </c:pt>
                <c:pt idx="7411">
                  <c:v>1</c:v>
                </c:pt>
                <c:pt idx="7412">
                  <c:v>1</c:v>
                </c:pt>
                <c:pt idx="7413">
                  <c:v>1</c:v>
                </c:pt>
                <c:pt idx="7414">
                  <c:v>1</c:v>
                </c:pt>
                <c:pt idx="7415">
                  <c:v>1</c:v>
                </c:pt>
                <c:pt idx="7416">
                  <c:v>1</c:v>
                </c:pt>
                <c:pt idx="7417">
                  <c:v>0.75</c:v>
                </c:pt>
                <c:pt idx="7418">
                  <c:v>1</c:v>
                </c:pt>
                <c:pt idx="7419">
                  <c:v>1</c:v>
                </c:pt>
                <c:pt idx="7420">
                  <c:v>0.5</c:v>
                </c:pt>
                <c:pt idx="7421">
                  <c:v>1</c:v>
                </c:pt>
                <c:pt idx="7422">
                  <c:v>0.5</c:v>
                </c:pt>
                <c:pt idx="7423">
                  <c:v>1</c:v>
                </c:pt>
                <c:pt idx="7424">
                  <c:v>0.25</c:v>
                </c:pt>
                <c:pt idx="7425">
                  <c:v>1</c:v>
                </c:pt>
                <c:pt idx="7426">
                  <c:v>1</c:v>
                </c:pt>
                <c:pt idx="7427">
                  <c:v>1</c:v>
                </c:pt>
                <c:pt idx="7428">
                  <c:v>1</c:v>
                </c:pt>
                <c:pt idx="7429">
                  <c:v>1</c:v>
                </c:pt>
                <c:pt idx="7430">
                  <c:v>1</c:v>
                </c:pt>
                <c:pt idx="7431">
                  <c:v>1</c:v>
                </c:pt>
                <c:pt idx="7432">
                  <c:v>1</c:v>
                </c:pt>
                <c:pt idx="7433">
                  <c:v>1</c:v>
                </c:pt>
                <c:pt idx="7434">
                  <c:v>1</c:v>
                </c:pt>
                <c:pt idx="7435">
                  <c:v>1</c:v>
                </c:pt>
                <c:pt idx="7436">
                  <c:v>1</c:v>
                </c:pt>
                <c:pt idx="7437">
                  <c:v>1</c:v>
                </c:pt>
                <c:pt idx="7438">
                  <c:v>0.75</c:v>
                </c:pt>
                <c:pt idx="7439">
                  <c:v>1</c:v>
                </c:pt>
                <c:pt idx="7440">
                  <c:v>1</c:v>
                </c:pt>
                <c:pt idx="7441">
                  <c:v>1</c:v>
                </c:pt>
                <c:pt idx="7442">
                  <c:v>1</c:v>
                </c:pt>
                <c:pt idx="7443">
                  <c:v>1</c:v>
                </c:pt>
                <c:pt idx="7444">
                  <c:v>1</c:v>
                </c:pt>
                <c:pt idx="7445">
                  <c:v>1</c:v>
                </c:pt>
                <c:pt idx="7446">
                  <c:v>1</c:v>
                </c:pt>
                <c:pt idx="7447">
                  <c:v>0.75</c:v>
                </c:pt>
                <c:pt idx="7448">
                  <c:v>1</c:v>
                </c:pt>
                <c:pt idx="7449">
                  <c:v>1</c:v>
                </c:pt>
                <c:pt idx="7450">
                  <c:v>1</c:v>
                </c:pt>
                <c:pt idx="7451">
                  <c:v>1</c:v>
                </c:pt>
                <c:pt idx="7452">
                  <c:v>1</c:v>
                </c:pt>
                <c:pt idx="7453">
                  <c:v>1</c:v>
                </c:pt>
                <c:pt idx="7454">
                  <c:v>1</c:v>
                </c:pt>
                <c:pt idx="7455">
                  <c:v>1</c:v>
                </c:pt>
                <c:pt idx="7456">
                  <c:v>1</c:v>
                </c:pt>
                <c:pt idx="7457">
                  <c:v>1</c:v>
                </c:pt>
                <c:pt idx="7458">
                  <c:v>1</c:v>
                </c:pt>
                <c:pt idx="7459">
                  <c:v>0.75</c:v>
                </c:pt>
                <c:pt idx="7460">
                  <c:v>1</c:v>
                </c:pt>
                <c:pt idx="7461">
                  <c:v>1</c:v>
                </c:pt>
                <c:pt idx="7462">
                  <c:v>1</c:v>
                </c:pt>
                <c:pt idx="7463">
                  <c:v>1</c:v>
                </c:pt>
                <c:pt idx="7464">
                  <c:v>1</c:v>
                </c:pt>
                <c:pt idx="7465">
                  <c:v>1</c:v>
                </c:pt>
                <c:pt idx="7466">
                  <c:v>1</c:v>
                </c:pt>
                <c:pt idx="7467">
                  <c:v>1</c:v>
                </c:pt>
                <c:pt idx="7468">
                  <c:v>1</c:v>
                </c:pt>
                <c:pt idx="7469">
                  <c:v>1</c:v>
                </c:pt>
                <c:pt idx="7470">
                  <c:v>1</c:v>
                </c:pt>
                <c:pt idx="7471">
                  <c:v>1</c:v>
                </c:pt>
                <c:pt idx="7472">
                  <c:v>0.75</c:v>
                </c:pt>
                <c:pt idx="7473">
                  <c:v>1</c:v>
                </c:pt>
                <c:pt idx="7474">
                  <c:v>1</c:v>
                </c:pt>
                <c:pt idx="7475">
                  <c:v>1</c:v>
                </c:pt>
                <c:pt idx="7476">
                  <c:v>1</c:v>
                </c:pt>
                <c:pt idx="7477">
                  <c:v>1</c:v>
                </c:pt>
                <c:pt idx="7478">
                  <c:v>1</c:v>
                </c:pt>
                <c:pt idx="7479">
                  <c:v>1</c:v>
                </c:pt>
                <c:pt idx="7480">
                  <c:v>1</c:v>
                </c:pt>
                <c:pt idx="7481">
                  <c:v>1</c:v>
                </c:pt>
                <c:pt idx="7482">
                  <c:v>1</c:v>
                </c:pt>
                <c:pt idx="7483">
                  <c:v>1</c:v>
                </c:pt>
                <c:pt idx="7484">
                  <c:v>1</c:v>
                </c:pt>
                <c:pt idx="7485">
                  <c:v>1</c:v>
                </c:pt>
                <c:pt idx="7486">
                  <c:v>1</c:v>
                </c:pt>
                <c:pt idx="7487">
                  <c:v>1</c:v>
                </c:pt>
                <c:pt idx="7488">
                  <c:v>1</c:v>
                </c:pt>
                <c:pt idx="7489">
                  <c:v>1</c:v>
                </c:pt>
                <c:pt idx="7490">
                  <c:v>1</c:v>
                </c:pt>
                <c:pt idx="7491">
                  <c:v>1</c:v>
                </c:pt>
                <c:pt idx="7492">
                  <c:v>1</c:v>
                </c:pt>
                <c:pt idx="7493">
                  <c:v>1</c:v>
                </c:pt>
                <c:pt idx="7494">
                  <c:v>1</c:v>
                </c:pt>
                <c:pt idx="7495">
                  <c:v>1</c:v>
                </c:pt>
                <c:pt idx="7496">
                  <c:v>1</c:v>
                </c:pt>
                <c:pt idx="7497">
                  <c:v>1</c:v>
                </c:pt>
                <c:pt idx="7498">
                  <c:v>1</c:v>
                </c:pt>
                <c:pt idx="7499">
                  <c:v>1</c:v>
                </c:pt>
                <c:pt idx="7500">
                  <c:v>1</c:v>
                </c:pt>
                <c:pt idx="7501">
                  <c:v>1</c:v>
                </c:pt>
                <c:pt idx="7502">
                  <c:v>1</c:v>
                </c:pt>
                <c:pt idx="7503">
                  <c:v>1</c:v>
                </c:pt>
                <c:pt idx="7504">
                  <c:v>1</c:v>
                </c:pt>
                <c:pt idx="7505">
                  <c:v>1</c:v>
                </c:pt>
                <c:pt idx="7506">
                  <c:v>1</c:v>
                </c:pt>
                <c:pt idx="7507">
                  <c:v>1</c:v>
                </c:pt>
                <c:pt idx="7508">
                  <c:v>1</c:v>
                </c:pt>
                <c:pt idx="7509">
                  <c:v>1</c:v>
                </c:pt>
                <c:pt idx="7510">
                  <c:v>1</c:v>
                </c:pt>
                <c:pt idx="7511">
                  <c:v>1</c:v>
                </c:pt>
                <c:pt idx="7512">
                  <c:v>1</c:v>
                </c:pt>
                <c:pt idx="7513">
                  <c:v>1</c:v>
                </c:pt>
                <c:pt idx="7514">
                  <c:v>1</c:v>
                </c:pt>
                <c:pt idx="7515">
                  <c:v>1</c:v>
                </c:pt>
                <c:pt idx="7516">
                  <c:v>1</c:v>
                </c:pt>
                <c:pt idx="7517">
                  <c:v>1</c:v>
                </c:pt>
                <c:pt idx="7518">
                  <c:v>1</c:v>
                </c:pt>
                <c:pt idx="7519">
                  <c:v>1</c:v>
                </c:pt>
                <c:pt idx="7520">
                  <c:v>1</c:v>
                </c:pt>
                <c:pt idx="7521">
                  <c:v>1</c:v>
                </c:pt>
                <c:pt idx="7522">
                  <c:v>1</c:v>
                </c:pt>
                <c:pt idx="7523">
                  <c:v>1</c:v>
                </c:pt>
                <c:pt idx="7524">
                  <c:v>1</c:v>
                </c:pt>
                <c:pt idx="7525">
                  <c:v>1</c:v>
                </c:pt>
                <c:pt idx="7526">
                  <c:v>1</c:v>
                </c:pt>
                <c:pt idx="7527">
                  <c:v>1</c:v>
                </c:pt>
                <c:pt idx="7528">
                  <c:v>1</c:v>
                </c:pt>
                <c:pt idx="7529">
                  <c:v>1</c:v>
                </c:pt>
                <c:pt idx="7530">
                  <c:v>1</c:v>
                </c:pt>
                <c:pt idx="7531">
                  <c:v>1</c:v>
                </c:pt>
                <c:pt idx="7532">
                  <c:v>1</c:v>
                </c:pt>
                <c:pt idx="7533">
                  <c:v>1</c:v>
                </c:pt>
                <c:pt idx="7534">
                  <c:v>1</c:v>
                </c:pt>
                <c:pt idx="7535">
                  <c:v>1</c:v>
                </c:pt>
                <c:pt idx="7536">
                  <c:v>1</c:v>
                </c:pt>
                <c:pt idx="7537">
                  <c:v>1</c:v>
                </c:pt>
                <c:pt idx="7538">
                  <c:v>1</c:v>
                </c:pt>
                <c:pt idx="7539">
                  <c:v>1</c:v>
                </c:pt>
                <c:pt idx="7540">
                  <c:v>1</c:v>
                </c:pt>
                <c:pt idx="7541">
                  <c:v>1</c:v>
                </c:pt>
                <c:pt idx="7542">
                  <c:v>1</c:v>
                </c:pt>
                <c:pt idx="7543">
                  <c:v>1</c:v>
                </c:pt>
                <c:pt idx="7544">
                  <c:v>1</c:v>
                </c:pt>
                <c:pt idx="7545">
                  <c:v>1</c:v>
                </c:pt>
                <c:pt idx="7546">
                  <c:v>1</c:v>
                </c:pt>
                <c:pt idx="7547">
                  <c:v>1</c:v>
                </c:pt>
                <c:pt idx="7548">
                  <c:v>1</c:v>
                </c:pt>
                <c:pt idx="7549">
                  <c:v>1</c:v>
                </c:pt>
                <c:pt idx="7550">
                  <c:v>1</c:v>
                </c:pt>
                <c:pt idx="7551">
                  <c:v>1</c:v>
                </c:pt>
                <c:pt idx="7552">
                  <c:v>1</c:v>
                </c:pt>
                <c:pt idx="7553">
                  <c:v>1</c:v>
                </c:pt>
                <c:pt idx="7554">
                  <c:v>1</c:v>
                </c:pt>
                <c:pt idx="7555">
                  <c:v>1</c:v>
                </c:pt>
                <c:pt idx="7556">
                  <c:v>1</c:v>
                </c:pt>
                <c:pt idx="7557">
                  <c:v>1</c:v>
                </c:pt>
                <c:pt idx="7558">
                  <c:v>0.75</c:v>
                </c:pt>
                <c:pt idx="7559">
                  <c:v>1</c:v>
                </c:pt>
                <c:pt idx="7560">
                  <c:v>1</c:v>
                </c:pt>
                <c:pt idx="7561">
                  <c:v>1</c:v>
                </c:pt>
                <c:pt idx="7562">
                  <c:v>1</c:v>
                </c:pt>
                <c:pt idx="7563">
                  <c:v>1</c:v>
                </c:pt>
                <c:pt idx="7564">
                  <c:v>1</c:v>
                </c:pt>
                <c:pt idx="7565">
                  <c:v>1</c:v>
                </c:pt>
                <c:pt idx="7566">
                  <c:v>1</c:v>
                </c:pt>
                <c:pt idx="7567">
                  <c:v>1</c:v>
                </c:pt>
                <c:pt idx="7568">
                  <c:v>1</c:v>
                </c:pt>
                <c:pt idx="7569">
                  <c:v>1</c:v>
                </c:pt>
                <c:pt idx="7570">
                  <c:v>1</c:v>
                </c:pt>
                <c:pt idx="7571">
                  <c:v>1</c:v>
                </c:pt>
                <c:pt idx="7572">
                  <c:v>1</c:v>
                </c:pt>
                <c:pt idx="7573">
                  <c:v>1</c:v>
                </c:pt>
                <c:pt idx="7574">
                  <c:v>1</c:v>
                </c:pt>
                <c:pt idx="7575">
                  <c:v>1</c:v>
                </c:pt>
                <c:pt idx="7576">
                  <c:v>1</c:v>
                </c:pt>
                <c:pt idx="7577">
                  <c:v>0.25</c:v>
                </c:pt>
                <c:pt idx="7578">
                  <c:v>1</c:v>
                </c:pt>
                <c:pt idx="7579">
                  <c:v>1</c:v>
                </c:pt>
                <c:pt idx="7580">
                  <c:v>1</c:v>
                </c:pt>
                <c:pt idx="7581">
                  <c:v>1</c:v>
                </c:pt>
                <c:pt idx="7582">
                  <c:v>0.5</c:v>
                </c:pt>
                <c:pt idx="7583">
                  <c:v>1</c:v>
                </c:pt>
                <c:pt idx="7584">
                  <c:v>1</c:v>
                </c:pt>
                <c:pt idx="7585">
                  <c:v>1</c:v>
                </c:pt>
                <c:pt idx="7586">
                  <c:v>1</c:v>
                </c:pt>
                <c:pt idx="7587">
                  <c:v>1</c:v>
                </c:pt>
                <c:pt idx="7588">
                  <c:v>1</c:v>
                </c:pt>
                <c:pt idx="7589">
                  <c:v>1</c:v>
                </c:pt>
                <c:pt idx="7590">
                  <c:v>1</c:v>
                </c:pt>
                <c:pt idx="7591">
                  <c:v>1</c:v>
                </c:pt>
                <c:pt idx="7592">
                  <c:v>0.75</c:v>
                </c:pt>
                <c:pt idx="7593">
                  <c:v>1</c:v>
                </c:pt>
                <c:pt idx="7594">
                  <c:v>1</c:v>
                </c:pt>
                <c:pt idx="7595">
                  <c:v>1</c:v>
                </c:pt>
                <c:pt idx="7596">
                  <c:v>1</c:v>
                </c:pt>
                <c:pt idx="7597">
                  <c:v>1</c:v>
                </c:pt>
                <c:pt idx="7598">
                  <c:v>1</c:v>
                </c:pt>
                <c:pt idx="7599">
                  <c:v>1</c:v>
                </c:pt>
                <c:pt idx="7600">
                  <c:v>1</c:v>
                </c:pt>
                <c:pt idx="7601">
                  <c:v>1</c:v>
                </c:pt>
                <c:pt idx="7602">
                  <c:v>1</c:v>
                </c:pt>
                <c:pt idx="7603">
                  <c:v>1</c:v>
                </c:pt>
                <c:pt idx="7604">
                  <c:v>1</c:v>
                </c:pt>
                <c:pt idx="7605">
                  <c:v>1</c:v>
                </c:pt>
                <c:pt idx="7606">
                  <c:v>1</c:v>
                </c:pt>
                <c:pt idx="7607">
                  <c:v>1</c:v>
                </c:pt>
                <c:pt idx="7608">
                  <c:v>1</c:v>
                </c:pt>
                <c:pt idx="7609">
                  <c:v>1</c:v>
                </c:pt>
                <c:pt idx="7610">
                  <c:v>1</c:v>
                </c:pt>
                <c:pt idx="7611">
                  <c:v>1</c:v>
                </c:pt>
                <c:pt idx="7612">
                  <c:v>1</c:v>
                </c:pt>
                <c:pt idx="7613">
                  <c:v>1</c:v>
                </c:pt>
                <c:pt idx="7614">
                  <c:v>1</c:v>
                </c:pt>
                <c:pt idx="7615">
                  <c:v>1</c:v>
                </c:pt>
                <c:pt idx="7616">
                  <c:v>1</c:v>
                </c:pt>
                <c:pt idx="7617">
                  <c:v>1</c:v>
                </c:pt>
                <c:pt idx="7618">
                  <c:v>1</c:v>
                </c:pt>
                <c:pt idx="7619">
                  <c:v>1</c:v>
                </c:pt>
                <c:pt idx="7620">
                  <c:v>1</c:v>
                </c:pt>
                <c:pt idx="7621">
                  <c:v>1</c:v>
                </c:pt>
                <c:pt idx="7622">
                  <c:v>1</c:v>
                </c:pt>
                <c:pt idx="7623">
                  <c:v>1</c:v>
                </c:pt>
                <c:pt idx="7624">
                  <c:v>1</c:v>
                </c:pt>
                <c:pt idx="7625">
                  <c:v>1</c:v>
                </c:pt>
                <c:pt idx="7626">
                  <c:v>1</c:v>
                </c:pt>
                <c:pt idx="7627">
                  <c:v>1</c:v>
                </c:pt>
                <c:pt idx="7628">
                  <c:v>1</c:v>
                </c:pt>
                <c:pt idx="7629">
                  <c:v>1</c:v>
                </c:pt>
                <c:pt idx="7630">
                  <c:v>1</c:v>
                </c:pt>
                <c:pt idx="7631">
                  <c:v>1</c:v>
                </c:pt>
                <c:pt idx="7632">
                  <c:v>1</c:v>
                </c:pt>
                <c:pt idx="7633">
                  <c:v>1</c:v>
                </c:pt>
                <c:pt idx="7634">
                  <c:v>1</c:v>
                </c:pt>
                <c:pt idx="7635">
                  <c:v>1</c:v>
                </c:pt>
                <c:pt idx="7636">
                  <c:v>1</c:v>
                </c:pt>
                <c:pt idx="7637">
                  <c:v>1</c:v>
                </c:pt>
                <c:pt idx="7638">
                  <c:v>1</c:v>
                </c:pt>
                <c:pt idx="7639">
                  <c:v>1</c:v>
                </c:pt>
                <c:pt idx="7640">
                  <c:v>1</c:v>
                </c:pt>
                <c:pt idx="7641">
                  <c:v>1</c:v>
                </c:pt>
                <c:pt idx="7642">
                  <c:v>1</c:v>
                </c:pt>
                <c:pt idx="7643">
                  <c:v>1</c:v>
                </c:pt>
                <c:pt idx="7644">
                  <c:v>1</c:v>
                </c:pt>
                <c:pt idx="7645">
                  <c:v>1</c:v>
                </c:pt>
                <c:pt idx="7646">
                  <c:v>1</c:v>
                </c:pt>
                <c:pt idx="7647">
                  <c:v>1</c:v>
                </c:pt>
                <c:pt idx="7648">
                  <c:v>1</c:v>
                </c:pt>
                <c:pt idx="7649">
                  <c:v>1</c:v>
                </c:pt>
                <c:pt idx="7650">
                  <c:v>1</c:v>
                </c:pt>
                <c:pt idx="7651">
                  <c:v>1</c:v>
                </c:pt>
                <c:pt idx="7652">
                  <c:v>1</c:v>
                </c:pt>
                <c:pt idx="7653">
                  <c:v>1</c:v>
                </c:pt>
                <c:pt idx="7654">
                  <c:v>1</c:v>
                </c:pt>
                <c:pt idx="7655">
                  <c:v>1</c:v>
                </c:pt>
                <c:pt idx="7656">
                  <c:v>1</c:v>
                </c:pt>
                <c:pt idx="7657">
                  <c:v>1</c:v>
                </c:pt>
                <c:pt idx="7658">
                  <c:v>1</c:v>
                </c:pt>
                <c:pt idx="7659">
                  <c:v>1</c:v>
                </c:pt>
                <c:pt idx="7660">
                  <c:v>1</c:v>
                </c:pt>
                <c:pt idx="7661">
                  <c:v>1</c:v>
                </c:pt>
                <c:pt idx="7662">
                  <c:v>1</c:v>
                </c:pt>
                <c:pt idx="7663">
                  <c:v>1</c:v>
                </c:pt>
                <c:pt idx="7664">
                  <c:v>1</c:v>
                </c:pt>
                <c:pt idx="7665">
                  <c:v>1</c:v>
                </c:pt>
                <c:pt idx="7666">
                  <c:v>1</c:v>
                </c:pt>
                <c:pt idx="7667">
                  <c:v>1</c:v>
                </c:pt>
                <c:pt idx="7668">
                  <c:v>1</c:v>
                </c:pt>
                <c:pt idx="7669">
                  <c:v>1</c:v>
                </c:pt>
                <c:pt idx="7670">
                  <c:v>1</c:v>
                </c:pt>
                <c:pt idx="7671">
                  <c:v>1</c:v>
                </c:pt>
                <c:pt idx="7672">
                  <c:v>1</c:v>
                </c:pt>
                <c:pt idx="7673">
                  <c:v>1</c:v>
                </c:pt>
                <c:pt idx="7674">
                  <c:v>0.75</c:v>
                </c:pt>
                <c:pt idx="7675">
                  <c:v>1</c:v>
                </c:pt>
                <c:pt idx="7676">
                  <c:v>1</c:v>
                </c:pt>
                <c:pt idx="7677">
                  <c:v>0.75</c:v>
                </c:pt>
                <c:pt idx="7678">
                  <c:v>1</c:v>
                </c:pt>
                <c:pt idx="7679">
                  <c:v>1</c:v>
                </c:pt>
                <c:pt idx="7680">
                  <c:v>1</c:v>
                </c:pt>
                <c:pt idx="7681">
                  <c:v>1</c:v>
                </c:pt>
                <c:pt idx="7682">
                  <c:v>1</c:v>
                </c:pt>
                <c:pt idx="7683">
                  <c:v>1</c:v>
                </c:pt>
                <c:pt idx="7684">
                  <c:v>1</c:v>
                </c:pt>
                <c:pt idx="7685">
                  <c:v>1</c:v>
                </c:pt>
                <c:pt idx="7686">
                  <c:v>1</c:v>
                </c:pt>
                <c:pt idx="7687">
                  <c:v>1</c:v>
                </c:pt>
                <c:pt idx="7688">
                  <c:v>1</c:v>
                </c:pt>
                <c:pt idx="7689">
                  <c:v>1</c:v>
                </c:pt>
                <c:pt idx="7690">
                  <c:v>1</c:v>
                </c:pt>
                <c:pt idx="7691">
                  <c:v>1</c:v>
                </c:pt>
                <c:pt idx="7692">
                  <c:v>1</c:v>
                </c:pt>
                <c:pt idx="7693">
                  <c:v>1</c:v>
                </c:pt>
                <c:pt idx="7694">
                  <c:v>1</c:v>
                </c:pt>
                <c:pt idx="7695">
                  <c:v>1</c:v>
                </c:pt>
                <c:pt idx="7696">
                  <c:v>1</c:v>
                </c:pt>
                <c:pt idx="7697">
                  <c:v>1</c:v>
                </c:pt>
                <c:pt idx="7698">
                  <c:v>1</c:v>
                </c:pt>
                <c:pt idx="7699">
                  <c:v>1</c:v>
                </c:pt>
                <c:pt idx="7700">
                  <c:v>1</c:v>
                </c:pt>
                <c:pt idx="7701">
                  <c:v>1</c:v>
                </c:pt>
                <c:pt idx="7702">
                  <c:v>1</c:v>
                </c:pt>
                <c:pt idx="7703">
                  <c:v>1</c:v>
                </c:pt>
                <c:pt idx="7704">
                  <c:v>0.75</c:v>
                </c:pt>
                <c:pt idx="7705">
                  <c:v>1</c:v>
                </c:pt>
                <c:pt idx="7706">
                  <c:v>1</c:v>
                </c:pt>
                <c:pt idx="7707">
                  <c:v>1</c:v>
                </c:pt>
                <c:pt idx="7708">
                  <c:v>1</c:v>
                </c:pt>
                <c:pt idx="7709">
                  <c:v>1</c:v>
                </c:pt>
                <c:pt idx="7710">
                  <c:v>1</c:v>
                </c:pt>
                <c:pt idx="7711">
                  <c:v>1</c:v>
                </c:pt>
                <c:pt idx="7712">
                  <c:v>0.75</c:v>
                </c:pt>
                <c:pt idx="7713">
                  <c:v>1</c:v>
                </c:pt>
                <c:pt idx="7714">
                  <c:v>1</c:v>
                </c:pt>
                <c:pt idx="7715">
                  <c:v>1</c:v>
                </c:pt>
                <c:pt idx="7716">
                  <c:v>1</c:v>
                </c:pt>
                <c:pt idx="7717">
                  <c:v>1</c:v>
                </c:pt>
                <c:pt idx="7718">
                  <c:v>1</c:v>
                </c:pt>
                <c:pt idx="7719">
                  <c:v>1</c:v>
                </c:pt>
                <c:pt idx="7720">
                  <c:v>1</c:v>
                </c:pt>
                <c:pt idx="7721">
                  <c:v>1</c:v>
                </c:pt>
                <c:pt idx="7722">
                  <c:v>1</c:v>
                </c:pt>
                <c:pt idx="7723">
                  <c:v>1</c:v>
                </c:pt>
                <c:pt idx="7724">
                  <c:v>1</c:v>
                </c:pt>
                <c:pt idx="7725">
                  <c:v>1</c:v>
                </c:pt>
                <c:pt idx="7726">
                  <c:v>1</c:v>
                </c:pt>
                <c:pt idx="7727">
                  <c:v>1</c:v>
                </c:pt>
                <c:pt idx="7728">
                  <c:v>1</c:v>
                </c:pt>
                <c:pt idx="7729">
                  <c:v>1</c:v>
                </c:pt>
                <c:pt idx="7730">
                  <c:v>1</c:v>
                </c:pt>
                <c:pt idx="7731">
                  <c:v>1</c:v>
                </c:pt>
                <c:pt idx="7732">
                  <c:v>1</c:v>
                </c:pt>
                <c:pt idx="7733">
                  <c:v>1</c:v>
                </c:pt>
                <c:pt idx="7734">
                  <c:v>1</c:v>
                </c:pt>
                <c:pt idx="7735">
                  <c:v>1</c:v>
                </c:pt>
                <c:pt idx="7736">
                  <c:v>1</c:v>
                </c:pt>
                <c:pt idx="7737">
                  <c:v>1</c:v>
                </c:pt>
                <c:pt idx="7738">
                  <c:v>1</c:v>
                </c:pt>
                <c:pt idx="7739">
                  <c:v>0.75</c:v>
                </c:pt>
                <c:pt idx="7740">
                  <c:v>1</c:v>
                </c:pt>
                <c:pt idx="7741">
                  <c:v>1</c:v>
                </c:pt>
                <c:pt idx="7742">
                  <c:v>1</c:v>
                </c:pt>
                <c:pt idx="7743">
                  <c:v>1</c:v>
                </c:pt>
                <c:pt idx="7744">
                  <c:v>1</c:v>
                </c:pt>
                <c:pt idx="7745">
                  <c:v>1</c:v>
                </c:pt>
                <c:pt idx="7746">
                  <c:v>1</c:v>
                </c:pt>
                <c:pt idx="7747">
                  <c:v>1</c:v>
                </c:pt>
                <c:pt idx="7748">
                  <c:v>1</c:v>
                </c:pt>
                <c:pt idx="7749">
                  <c:v>1</c:v>
                </c:pt>
                <c:pt idx="7750">
                  <c:v>1</c:v>
                </c:pt>
                <c:pt idx="7751">
                  <c:v>1</c:v>
                </c:pt>
                <c:pt idx="7752">
                  <c:v>0.75</c:v>
                </c:pt>
                <c:pt idx="7753">
                  <c:v>1</c:v>
                </c:pt>
                <c:pt idx="7754">
                  <c:v>1</c:v>
                </c:pt>
                <c:pt idx="7755">
                  <c:v>1</c:v>
                </c:pt>
                <c:pt idx="7756">
                  <c:v>1</c:v>
                </c:pt>
                <c:pt idx="7757">
                  <c:v>1</c:v>
                </c:pt>
                <c:pt idx="7758">
                  <c:v>1</c:v>
                </c:pt>
                <c:pt idx="7759">
                  <c:v>1</c:v>
                </c:pt>
                <c:pt idx="7760">
                  <c:v>1</c:v>
                </c:pt>
                <c:pt idx="7761">
                  <c:v>1</c:v>
                </c:pt>
                <c:pt idx="7762">
                  <c:v>1</c:v>
                </c:pt>
                <c:pt idx="7763">
                  <c:v>1</c:v>
                </c:pt>
                <c:pt idx="7764">
                  <c:v>1</c:v>
                </c:pt>
                <c:pt idx="7765">
                  <c:v>1</c:v>
                </c:pt>
                <c:pt idx="7766">
                  <c:v>1</c:v>
                </c:pt>
                <c:pt idx="7767">
                  <c:v>1</c:v>
                </c:pt>
                <c:pt idx="7768">
                  <c:v>1</c:v>
                </c:pt>
                <c:pt idx="7769">
                  <c:v>1</c:v>
                </c:pt>
                <c:pt idx="7770">
                  <c:v>1</c:v>
                </c:pt>
                <c:pt idx="7771">
                  <c:v>1</c:v>
                </c:pt>
                <c:pt idx="7772">
                  <c:v>1</c:v>
                </c:pt>
                <c:pt idx="7773">
                  <c:v>1</c:v>
                </c:pt>
                <c:pt idx="7774">
                  <c:v>1</c:v>
                </c:pt>
                <c:pt idx="7775">
                  <c:v>1</c:v>
                </c:pt>
                <c:pt idx="7776">
                  <c:v>0.5</c:v>
                </c:pt>
                <c:pt idx="7777">
                  <c:v>1</c:v>
                </c:pt>
                <c:pt idx="7778">
                  <c:v>1</c:v>
                </c:pt>
                <c:pt idx="7779">
                  <c:v>1</c:v>
                </c:pt>
                <c:pt idx="7780">
                  <c:v>1</c:v>
                </c:pt>
                <c:pt idx="7781">
                  <c:v>1</c:v>
                </c:pt>
                <c:pt idx="7782">
                  <c:v>1</c:v>
                </c:pt>
                <c:pt idx="7783">
                  <c:v>0.75</c:v>
                </c:pt>
                <c:pt idx="7784">
                  <c:v>1</c:v>
                </c:pt>
                <c:pt idx="7785">
                  <c:v>0.5</c:v>
                </c:pt>
                <c:pt idx="7786">
                  <c:v>1</c:v>
                </c:pt>
                <c:pt idx="7787">
                  <c:v>1</c:v>
                </c:pt>
                <c:pt idx="7788">
                  <c:v>1</c:v>
                </c:pt>
                <c:pt idx="7789">
                  <c:v>1</c:v>
                </c:pt>
                <c:pt idx="7790">
                  <c:v>1</c:v>
                </c:pt>
                <c:pt idx="7791">
                  <c:v>1</c:v>
                </c:pt>
                <c:pt idx="7792">
                  <c:v>1</c:v>
                </c:pt>
                <c:pt idx="7793">
                  <c:v>0.75</c:v>
                </c:pt>
                <c:pt idx="7794">
                  <c:v>1</c:v>
                </c:pt>
                <c:pt idx="7795">
                  <c:v>1</c:v>
                </c:pt>
                <c:pt idx="7796">
                  <c:v>1</c:v>
                </c:pt>
                <c:pt idx="7797">
                  <c:v>1</c:v>
                </c:pt>
                <c:pt idx="7798">
                  <c:v>1</c:v>
                </c:pt>
                <c:pt idx="7799">
                  <c:v>1</c:v>
                </c:pt>
                <c:pt idx="7800">
                  <c:v>1</c:v>
                </c:pt>
                <c:pt idx="7801">
                  <c:v>1</c:v>
                </c:pt>
                <c:pt idx="7802">
                  <c:v>1</c:v>
                </c:pt>
                <c:pt idx="7803">
                  <c:v>1</c:v>
                </c:pt>
                <c:pt idx="7804">
                  <c:v>1</c:v>
                </c:pt>
                <c:pt idx="7805">
                  <c:v>1</c:v>
                </c:pt>
                <c:pt idx="7806">
                  <c:v>1</c:v>
                </c:pt>
                <c:pt idx="7807">
                  <c:v>1</c:v>
                </c:pt>
                <c:pt idx="7808">
                  <c:v>1</c:v>
                </c:pt>
                <c:pt idx="7809">
                  <c:v>1</c:v>
                </c:pt>
                <c:pt idx="7810">
                  <c:v>1</c:v>
                </c:pt>
                <c:pt idx="7811">
                  <c:v>1</c:v>
                </c:pt>
                <c:pt idx="7812">
                  <c:v>0.75</c:v>
                </c:pt>
                <c:pt idx="7813">
                  <c:v>1</c:v>
                </c:pt>
                <c:pt idx="7814">
                  <c:v>1</c:v>
                </c:pt>
                <c:pt idx="7815">
                  <c:v>1</c:v>
                </c:pt>
                <c:pt idx="7816">
                  <c:v>1</c:v>
                </c:pt>
                <c:pt idx="7817">
                  <c:v>1</c:v>
                </c:pt>
                <c:pt idx="7818">
                  <c:v>1</c:v>
                </c:pt>
                <c:pt idx="7819">
                  <c:v>1</c:v>
                </c:pt>
                <c:pt idx="7820">
                  <c:v>1</c:v>
                </c:pt>
                <c:pt idx="7821">
                  <c:v>1</c:v>
                </c:pt>
                <c:pt idx="7822">
                  <c:v>1</c:v>
                </c:pt>
                <c:pt idx="7823">
                  <c:v>1</c:v>
                </c:pt>
                <c:pt idx="7824">
                  <c:v>1</c:v>
                </c:pt>
                <c:pt idx="7825">
                  <c:v>1</c:v>
                </c:pt>
                <c:pt idx="7826">
                  <c:v>1</c:v>
                </c:pt>
                <c:pt idx="7827">
                  <c:v>1</c:v>
                </c:pt>
                <c:pt idx="7828">
                  <c:v>1</c:v>
                </c:pt>
                <c:pt idx="7829">
                  <c:v>1</c:v>
                </c:pt>
                <c:pt idx="7830">
                  <c:v>1</c:v>
                </c:pt>
                <c:pt idx="7831">
                  <c:v>1</c:v>
                </c:pt>
                <c:pt idx="7832">
                  <c:v>1</c:v>
                </c:pt>
                <c:pt idx="7833">
                  <c:v>1</c:v>
                </c:pt>
                <c:pt idx="7834">
                  <c:v>1</c:v>
                </c:pt>
                <c:pt idx="7835">
                  <c:v>0.75</c:v>
                </c:pt>
                <c:pt idx="7836">
                  <c:v>1</c:v>
                </c:pt>
                <c:pt idx="7837">
                  <c:v>1</c:v>
                </c:pt>
                <c:pt idx="7838">
                  <c:v>1</c:v>
                </c:pt>
                <c:pt idx="7839">
                  <c:v>0.75</c:v>
                </c:pt>
                <c:pt idx="7840">
                  <c:v>1</c:v>
                </c:pt>
                <c:pt idx="7841">
                  <c:v>1</c:v>
                </c:pt>
                <c:pt idx="7842">
                  <c:v>1</c:v>
                </c:pt>
                <c:pt idx="7843">
                  <c:v>1</c:v>
                </c:pt>
                <c:pt idx="7844">
                  <c:v>1</c:v>
                </c:pt>
                <c:pt idx="7845">
                  <c:v>1</c:v>
                </c:pt>
                <c:pt idx="7846">
                  <c:v>1</c:v>
                </c:pt>
                <c:pt idx="7847">
                  <c:v>1</c:v>
                </c:pt>
                <c:pt idx="7848">
                  <c:v>1</c:v>
                </c:pt>
                <c:pt idx="7849">
                  <c:v>1</c:v>
                </c:pt>
                <c:pt idx="7850">
                  <c:v>1</c:v>
                </c:pt>
                <c:pt idx="7851">
                  <c:v>1</c:v>
                </c:pt>
                <c:pt idx="7852">
                  <c:v>1</c:v>
                </c:pt>
                <c:pt idx="7853">
                  <c:v>1</c:v>
                </c:pt>
                <c:pt idx="7854">
                  <c:v>1</c:v>
                </c:pt>
                <c:pt idx="7855">
                  <c:v>1</c:v>
                </c:pt>
                <c:pt idx="7856">
                  <c:v>1</c:v>
                </c:pt>
                <c:pt idx="7857">
                  <c:v>1</c:v>
                </c:pt>
                <c:pt idx="7858">
                  <c:v>1</c:v>
                </c:pt>
                <c:pt idx="7859">
                  <c:v>1</c:v>
                </c:pt>
                <c:pt idx="7860">
                  <c:v>1</c:v>
                </c:pt>
                <c:pt idx="7861">
                  <c:v>1</c:v>
                </c:pt>
                <c:pt idx="7862">
                  <c:v>1</c:v>
                </c:pt>
                <c:pt idx="7863">
                  <c:v>1</c:v>
                </c:pt>
                <c:pt idx="7864">
                  <c:v>1</c:v>
                </c:pt>
                <c:pt idx="7865">
                  <c:v>1</c:v>
                </c:pt>
                <c:pt idx="7866">
                  <c:v>1</c:v>
                </c:pt>
                <c:pt idx="7867">
                  <c:v>0.5</c:v>
                </c:pt>
                <c:pt idx="7868">
                  <c:v>1</c:v>
                </c:pt>
                <c:pt idx="7869">
                  <c:v>1</c:v>
                </c:pt>
                <c:pt idx="7870">
                  <c:v>1</c:v>
                </c:pt>
                <c:pt idx="7871">
                  <c:v>1</c:v>
                </c:pt>
                <c:pt idx="7872">
                  <c:v>1</c:v>
                </c:pt>
                <c:pt idx="7873">
                  <c:v>1</c:v>
                </c:pt>
                <c:pt idx="7874">
                  <c:v>1</c:v>
                </c:pt>
                <c:pt idx="7875">
                  <c:v>1</c:v>
                </c:pt>
                <c:pt idx="7876">
                  <c:v>1</c:v>
                </c:pt>
                <c:pt idx="7877">
                  <c:v>1</c:v>
                </c:pt>
                <c:pt idx="7878">
                  <c:v>1</c:v>
                </c:pt>
                <c:pt idx="7879">
                  <c:v>1</c:v>
                </c:pt>
                <c:pt idx="7880">
                  <c:v>1</c:v>
                </c:pt>
                <c:pt idx="7881">
                  <c:v>1</c:v>
                </c:pt>
                <c:pt idx="7882">
                  <c:v>1</c:v>
                </c:pt>
                <c:pt idx="7883">
                  <c:v>1</c:v>
                </c:pt>
                <c:pt idx="7884">
                  <c:v>1</c:v>
                </c:pt>
                <c:pt idx="7885">
                  <c:v>1</c:v>
                </c:pt>
                <c:pt idx="7886">
                  <c:v>1</c:v>
                </c:pt>
                <c:pt idx="7887">
                  <c:v>1</c:v>
                </c:pt>
                <c:pt idx="7888">
                  <c:v>1</c:v>
                </c:pt>
                <c:pt idx="7889">
                  <c:v>1</c:v>
                </c:pt>
                <c:pt idx="7890">
                  <c:v>1</c:v>
                </c:pt>
                <c:pt idx="7891">
                  <c:v>1</c:v>
                </c:pt>
                <c:pt idx="7892">
                  <c:v>1</c:v>
                </c:pt>
                <c:pt idx="7893">
                  <c:v>0.75</c:v>
                </c:pt>
                <c:pt idx="7894">
                  <c:v>1</c:v>
                </c:pt>
                <c:pt idx="7895">
                  <c:v>1</c:v>
                </c:pt>
                <c:pt idx="7896">
                  <c:v>1</c:v>
                </c:pt>
                <c:pt idx="7897">
                  <c:v>1</c:v>
                </c:pt>
                <c:pt idx="7898">
                  <c:v>1</c:v>
                </c:pt>
                <c:pt idx="7899">
                  <c:v>1</c:v>
                </c:pt>
                <c:pt idx="7900">
                  <c:v>1</c:v>
                </c:pt>
                <c:pt idx="7901">
                  <c:v>1</c:v>
                </c:pt>
                <c:pt idx="7902">
                  <c:v>1</c:v>
                </c:pt>
                <c:pt idx="7903">
                  <c:v>0.75</c:v>
                </c:pt>
                <c:pt idx="7904">
                  <c:v>1</c:v>
                </c:pt>
                <c:pt idx="7905">
                  <c:v>1</c:v>
                </c:pt>
                <c:pt idx="7906">
                  <c:v>1</c:v>
                </c:pt>
                <c:pt idx="7907">
                  <c:v>1</c:v>
                </c:pt>
                <c:pt idx="7908">
                  <c:v>1</c:v>
                </c:pt>
                <c:pt idx="7909">
                  <c:v>1</c:v>
                </c:pt>
                <c:pt idx="7910">
                  <c:v>1</c:v>
                </c:pt>
                <c:pt idx="7911">
                  <c:v>1</c:v>
                </c:pt>
                <c:pt idx="7912">
                  <c:v>1</c:v>
                </c:pt>
                <c:pt idx="7913">
                  <c:v>1</c:v>
                </c:pt>
                <c:pt idx="7914">
                  <c:v>1</c:v>
                </c:pt>
                <c:pt idx="7915">
                  <c:v>1</c:v>
                </c:pt>
                <c:pt idx="7916">
                  <c:v>1</c:v>
                </c:pt>
                <c:pt idx="7917">
                  <c:v>1</c:v>
                </c:pt>
                <c:pt idx="7918">
                  <c:v>1</c:v>
                </c:pt>
                <c:pt idx="7919">
                  <c:v>0.25</c:v>
                </c:pt>
                <c:pt idx="7920">
                  <c:v>1</c:v>
                </c:pt>
                <c:pt idx="7921">
                  <c:v>1</c:v>
                </c:pt>
                <c:pt idx="7922">
                  <c:v>1</c:v>
                </c:pt>
                <c:pt idx="7923">
                  <c:v>1</c:v>
                </c:pt>
                <c:pt idx="7924">
                  <c:v>1</c:v>
                </c:pt>
                <c:pt idx="7925">
                  <c:v>1</c:v>
                </c:pt>
                <c:pt idx="7926">
                  <c:v>1</c:v>
                </c:pt>
                <c:pt idx="7927">
                  <c:v>1</c:v>
                </c:pt>
                <c:pt idx="7928">
                  <c:v>1</c:v>
                </c:pt>
                <c:pt idx="7929">
                  <c:v>1</c:v>
                </c:pt>
                <c:pt idx="7930">
                  <c:v>1</c:v>
                </c:pt>
                <c:pt idx="7931">
                  <c:v>1</c:v>
                </c:pt>
                <c:pt idx="7932">
                  <c:v>1</c:v>
                </c:pt>
                <c:pt idx="7933">
                  <c:v>1</c:v>
                </c:pt>
                <c:pt idx="7934">
                  <c:v>1</c:v>
                </c:pt>
                <c:pt idx="7935">
                  <c:v>1</c:v>
                </c:pt>
                <c:pt idx="7936">
                  <c:v>1</c:v>
                </c:pt>
                <c:pt idx="7937">
                  <c:v>1</c:v>
                </c:pt>
                <c:pt idx="7938">
                  <c:v>1</c:v>
                </c:pt>
                <c:pt idx="7939">
                  <c:v>1</c:v>
                </c:pt>
                <c:pt idx="7940">
                  <c:v>1</c:v>
                </c:pt>
                <c:pt idx="7941">
                  <c:v>1</c:v>
                </c:pt>
                <c:pt idx="7942">
                  <c:v>1</c:v>
                </c:pt>
                <c:pt idx="7943">
                  <c:v>1</c:v>
                </c:pt>
                <c:pt idx="7944">
                  <c:v>1</c:v>
                </c:pt>
                <c:pt idx="7945">
                  <c:v>1</c:v>
                </c:pt>
                <c:pt idx="7946">
                  <c:v>0.5</c:v>
                </c:pt>
                <c:pt idx="7947">
                  <c:v>1</c:v>
                </c:pt>
                <c:pt idx="7948">
                  <c:v>1</c:v>
                </c:pt>
                <c:pt idx="7949">
                  <c:v>1</c:v>
                </c:pt>
                <c:pt idx="7950">
                  <c:v>1</c:v>
                </c:pt>
                <c:pt idx="7951">
                  <c:v>1</c:v>
                </c:pt>
                <c:pt idx="7952">
                  <c:v>1</c:v>
                </c:pt>
                <c:pt idx="7953">
                  <c:v>1</c:v>
                </c:pt>
                <c:pt idx="7954">
                  <c:v>1</c:v>
                </c:pt>
                <c:pt idx="7955">
                  <c:v>1</c:v>
                </c:pt>
                <c:pt idx="7956">
                  <c:v>1</c:v>
                </c:pt>
                <c:pt idx="7957">
                  <c:v>1</c:v>
                </c:pt>
                <c:pt idx="7958">
                  <c:v>1</c:v>
                </c:pt>
                <c:pt idx="7959">
                  <c:v>1</c:v>
                </c:pt>
                <c:pt idx="7960">
                  <c:v>1</c:v>
                </c:pt>
                <c:pt idx="7961">
                  <c:v>1</c:v>
                </c:pt>
                <c:pt idx="7962">
                  <c:v>1</c:v>
                </c:pt>
                <c:pt idx="7963">
                  <c:v>1</c:v>
                </c:pt>
                <c:pt idx="7964">
                  <c:v>1</c:v>
                </c:pt>
                <c:pt idx="7965">
                  <c:v>1</c:v>
                </c:pt>
                <c:pt idx="7966">
                  <c:v>1</c:v>
                </c:pt>
                <c:pt idx="7967">
                  <c:v>1</c:v>
                </c:pt>
                <c:pt idx="7968">
                  <c:v>1</c:v>
                </c:pt>
                <c:pt idx="7969">
                  <c:v>0.5</c:v>
                </c:pt>
                <c:pt idx="7970">
                  <c:v>0.75</c:v>
                </c:pt>
                <c:pt idx="7971">
                  <c:v>1</c:v>
                </c:pt>
                <c:pt idx="7972">
                  <c:v>1</c:v>
                </c:pt>
                <c:pt idx="7973">
                  <c:v>1</c:v>
                </c:pt>
                <c:pt idx="7974">
                  <c:v>0.75</c:v>
                </c:pt>
                <c:pt idx="7975">
                  <c:v>1</c:v>
                </c:pt>
                <c:pt idx="7976">
                  <c:v>1</c:v>
                </c:pt>
                <c:pt idx="7977">
                  <c:v>1</c:v>
                </c:pt>
                <c:pt idx="7978">
                  <c:v>1</c:v>
                </c:pt>
                <c:pt idx="7979">
                  <c:v>1</c:v>
                </c:pt>
                <c:pt idx="7980">
                  <c:v>1</c:v>
                </c:pt>
                <c:pt idx="7981">
                  <c:v>1</c:v>
                </c:pt>
                <c:pt idx="7982">
                  <c:v>1</c:v>
                </c:pt>
                <c:pt idx="7983">
                  <c:v>1</c:v>
                </c:pt>
                <c:pt idx="7984">
                  <c:v>1</c:v>
                </c:pt>
                <c:pt idx="7985">
                  <c:v>1</c:v>
                </c:pt>
                <c:pt idx="7986">
                  <c:v>1</c:v>
                </c:pt>
                <c:pt idx="7987">
                  <c:v>1</c:v>
                </c:pt>
                <c:pt idx="7988">
                  <c:v>1</c:v>
                </c:pt>
                <c:pt idx="7989">
                  <c:v>1</c:v>
                </c:pt>
                <c:pt idx="7990">
                  <c:v>1</c:v>
                </c:pt>
                <c:pt idx="7991">
                  <c:v>1</c:v>
                </c:pt>
                <c:pt idx="7992">
                  <c:v>1</c:v>
                </c:pt>
                <c:pt idx="7993">
                  <c:v>1</c:v>
                </c:pt>
                <c:pt idx="7994">
                  <c:v>1</c:v>
                </c:pt>
                <c:pt idx="7995">
                  <c:v>1</c:v>
                </c:pt>
                <c:pt idx="7996">
                  <c:v>1</c:v>
                </c:pt>
                <c:pt idx="7997">
                  <c:v>1</c:v>
                </c:pt>
                <c:pt idx="7998">
                  <c:v>1</c:v>
                </c:pt>
                <c:pt idx="7999">
                  <c:v>1</c:v>
                </c:pt>
                <c:pt idx="8000">
                  <c:v>1</c:v>
                </c:pt>
                <c:pt idx="8001">
                  <c:v>1</c:v>
                </c:pt>
                <c:pt idx="8002">
                  <c:v>1</c:v>
                </c:pt>
                <c:pt idx="8003">
                  <c:v>1</c:v>
                </c:pt>
                <c:pt idx="8004">
                  <c:v>1</c:v>
                </c:pt>
                <c:pt idx="8005">
                  <c:v>1</c:v>
                </c:pt>
                <c:pt idx="8006">
                  <c:v>1</c:v>
                </c:pt>
                <c:pt idx="8007">
                  <c:v>1</c:v>
                </c:pt>
                <c:pt idx="8008">
                  <c:v>1</c:v>
                </c:pt>
                <c:pt idx="8009">
                  <c:v>1</c:v>
                </c:pt>
                <c:pt idx="8010">
                  <c:v>1</c:v>
                </c:pt>
                <c:pt idx="8011">
                  <c:v>1</c:v>
                </c:pt>
                <c:pt idx="8012">
                  <c:v>0.75</c:v>
                </c:pt>
                <c:pt idx="8013">
                  <c:v>1</c:v>
                </c:pt>
                <c:pt idx="8014">
                  <c:v>1</c:v>
                </c:pt>
                <c:pt idx="8015">
                  <c:v>1</c:v>
                </c:pt>
                <c:pt idx="8016">
                  <c:v>1</c:v>
                </c:pt>
                <c:pt idx="8017">
                  <c:v>1</c:v>
                </c:pt>
                <c:pt idx="8018">
                  <c:v>1</c:v>
                </c:pt>
                <c:pt idx="8019">
                  <c:v>1</c:v>
                </c:pt>
                <c:pt idx="8020">
                  <c:v>1</c:v>
                </c:pt>
                <c:pt idx="8021">
                  <c:v>1</c:v>
                </c:pt>
                <c:pt idx="8022">
                  <c:v>1</c:v>
                </c:pt>
                <c:pt idx="8023">
                  <c:v>1</c:v>
                </c:pt>
                <c:pt idx="8024">
                  <c:v>1</c:v>
                </c:pt>
                <c:pt idx="8025">
                  <c:v>1</c:v>
                </c:pt>
                <c:pt idx="8026">
                  <c:v>1</c:v>
                </c:pt>
                <c:pt idx="8027">
                  <c:v>1</c:v>
                </c:pt>
                <c:pt idx="8028">
                  <c:v>1</c:v>
                </c:pt>
                <c:pt idx="8029">
                  <c:v>1</c:v>
                </c:pt>
                <c:pt idx="8030">
                  <c:v>1</c:v>
                </c:pt>
                <c:pt idx="8031">
                  <c:v>1</c:v>
                </c:pt>
                <c:pt idx="8032">
                  <c:v>1</c:v>
                </c:pt>
                <c:pt idx="8033">
                  <c:v>1</c:v>
                </c:pt>
                <c:pt idx="8034">
                  <c:v>1</c:v>
                </c:pt>
                <c:pt idx="8035">
                  <c:v>1</c:v>
                </c:pt>
                <c:pt idx="8036">
                  <c:v>1</c:v>
                </c:pt>
                <c:pt idx="8037">
                  <c:v>1</c:v>
                </c:pt>
                <c:pt idx="8038">
                  <c:v>1</c:v>
                </c:pt>
                <c:pt idx="8039">
                  <c:v>1</c:v>
                </c:pt>
                <c:pt idx="8040">
                  <c:v>1</c:v>
                </c:pt>
                <c:pt idx="8041">
                  <c:v>1</c:v>
                </c:pt>
                <c:pt idx="8042">
                  <c:v>1</c:v>
                </c:pt>
                <c:pt idx="8043">
                  <c:v>1</c:v>
                </c:pt>
                <c:pt idx="8044">
                  <c:v>1</c:v>
                </c:pt>
                <c:pt idx="8045">
                  <c:v>1</c:v>
                </c:pt>
                <c:pt idx="8046">
                  <c:v>1</c:v>
                </c:pt>
                <c:pt idx="8047">
                  <c:v>1</c:v>
                </c:pt>
                <c:pt idx="8048">
                  <c:v>1</c:v>
                </c:pt>
                <c:pt idx="8049">
                  <c:v>1</c:v>
                </c:pt>
                <c:pt idx="8050">
                  <c:v>0.75</c:v>
                </c:pt>
                <c:pt idx="8051">
                  <c:v>1</c:v>
                </c:pt>
                <c:pt idx="8052">
                  <c:v>1</c:v>
                </c:pt>
                <c:pt idx="8053">
                  <c:v>1</c:v>
                </c:pt>
                <c:pt idx="8054">
                  <c:v>1</c:v>
                </c:pt>
                <c:pt idx="8055">
                  <c:v>1</c:v>
                </c:pt>
                <c:pt idx="8056">
                  <c:v>1</c:v>
                </c:pt>
                <c:pt idx="8057">
                  <c:v>1</c:v>
                </c:pt>
                <c:pt idx="8058">
                  <c:v>1</c:v>
                </c:pt>
                <c:pt idx="8059">
                  <c:v>1</c:v>
                </c:pt>
                <c:pt idx="8060">
                  <c:v>1</c:v>
                </c:pt>
                <c:pt idx="8061">
                  <c:v>1</c:v>
                </c:pt>
                <c:pt idx="8062">
                  <c:v>1</c:v>
                </c:pt>
                <c:pt idx="8063">
                  <c:v>1</c:v>
                </c:pt>
                <c:pt idx="8064">
                  <c:v>1</c:v>
                </c:pt>
                <c:pt idx="8065">
                  <c:v>1</c:v>
                </c:pt>
                <c:pt idx="8066">
                  <c:v>1</c:v>
                </c:pt>
                <c:pt idx="8067">
                  <c:v>1</c:v>
                </c:pt>
                <c:pt idx="8068">
                  <c:v>1</c:v>
                </c:pt>
                <c:pt idx="8069">
                  <c:v>1</c:v>
                </c:pt>
                <c:pt idx="8070">
                  <c:v>1</c:v>
                </c:pt>
                <c:pt idx="8071">
                  <c:v>1</c:v>
                </c:pt>
                <c:pt idx="8072">
                  <c:v>1</c:v>
                </c:pt>
                <c:pt idx="8073">
                  <c:v>1</c:v>
                </c:pt>
                <c:pt idx="8074">
                  <c:v>1</c:v>
                </c:pt>
                <c:pt idx="8075">
                  <c:v>1</c:v>
                </c:pt>
                <c:pt idx="8076">
                  <c:v>1</c:v>
                </c:pt>
                <c:pt idx="8077">
                  <c:v>1</c:v>
                </c:pt>
                <c:pt idx="8078">
                  <c:v>1</c:v>
                </c:pt>
                <c:pt idx="8079">
                  <c:v>1</c:v>
                </c:pt>
                <c:pt idx="8080">
                  <c:v>1</c:v>
                </c:pt>
                <c:pt idx="8081">
                  <c:v>1</c:v>
                </c:pt>
                <c:pt idx="8082">
                  <c:v>1</c:v>
                </c:pt>
                <c:pt idx="8083">
                  <c:v>1</c:v>
                </c:pt>
                <c:pt idx="8084">
                  <c:v>1</c:v>
                </c:pt>
                <c:pt idx="8085">
                  <c:v>1</c:v>
                </c:pt>
                <c:pt idx="8086">
                  <c:v>1</c:v>
                </c:pt>
                <c:pt idx="8087">
                  <c:v>1</c:v>
                </c:pt>
                <c:pt idx="8088">
                  <c:v>1</c:v>
                </c:pt>
                <c:pt idx="8089">
                  <c:v>1</c:v>
                </c:pt>
                <c:pt idx="8090">
                  <c:v>0.75</c:v>
                </c:pt>
                <c:pt idx="8091">
                  <c:v>1</c:v>
                </c:pt>
                <c:pt idx="8092">
                  <c:v>1</c:v>
                </c:pt>
                <c:pt idx="8093">
                  <c:v>1</c:v>
                </c:pt>
                <c:pt idx="8094">
                  <c:v>1</c:v>
                </c:pt>
                <c:pt idx="8095">
                  <c:v>1</c:v>
                </c:pt>
                <c:pt idx="8096">
                  <c:v>1</c:v>
                </c:pt>
                <c:pt idx="8097">
                  <c:v>1</c:v>
                </c:pt>
                <c:pt idx="8098">
                  <c:v>1</c:v>
                </c:pt>
                <c:pt idx="8099">
                  <c:v>1</c:v>
                </c:pt>
                <c:pt idx="8100">
                  <c:v>1</c:v>
                </c:pt>
                <c:pt idx="8101">
                  <c:v>1</c:v>
                </c:pt>
                <c:pt idx="8102">
                  <c:v>1</c:v>
                </c:pt>
                <c:pt idx="8103">
                  <c:v>1</c:v>
                </c:pt>
                <c:pt idx="8104">
                  <c:v>1</c:v>
                </c:pt>
                <c:pt idx="8105">
                  <c:v>1</c:v>
                </c:pt>
                <c:pt idx="8106">
                  <c:v>1</c:v>
                </c:pt>
                <c:pt idx="8107">
                  <c:v>1</c:v>
                </c:pt>
                <c:pt idx="8108">
                  <c:v>1</c:v>
                </c:pt>
                <c:pt idx="8109">
                  <c:v>1</c:v>
                </c:pt>
                <c:pt idx="8110">
                  <c:v>1</c:v>
                </c:pt>
                <c:pt idx="8111">
                  <c:v>1</c:v>
                </c:pt>
                <c:pt idx="8112">
                  <c:v>1</c:v>
                </c:pt>
                <c:pt idx="8113">
                  <c:v>1</c:v>
                </c:pt>
                <c:pt idx="8114">
                  <c:v>0.75</c:v>
                </c:pt>
                <c:pt idx="8115">
                  <c:v>1</c:v>
                </c:pt>
                <c:pt idx="8116">
                  <c:v>1</c:v>
                </c:pt>
                <c:pt idx="8117">
                  <c:v>0.75</c:v>
                </c:pt>
                <c:pt idx="8118">
                  <c:v>1</c:v>
                </c:pt>
                <c:pt idx="8119">
                  <c:v>1</c:v>
                </c:pt>
                <c:pt idx="8120">
                  <c:v>1</c:v>
                </c:pt>
                <c:pt idx="8121">
                  <c:v>1</c:v>
                </c:pt>
                <c:pt idx="8122">
                  <c:v>1</c:v>
                </c:pt>
                <c:pt idx="8123">
                  <c:v>1</c:v>
                </c:pt>
                <c:pt idx="8124">
                  <c:v>0.75</c:v>
                </c:pt>
                <c:pt idx="8125">
                  <c:v>1</c:v>
                </c:pt>
                <c:pt idx="8126">
                  <c:v>1</c:v>
                </c:pt>
                <c:pt idx="8127">
                  <c:v>1</c:v>
                </c:pt>
                <c:pt idx="8128">
                  <c:v>1</c:v>
                </c:pt>
                <c:pt idx="8129">
                  <c:v>1</c:v>
                </c:pt>
                <c:pt idx="8130">
                  <c:v>1</c:v>
                </c:pt>
                <c:pt idx="8131">
                  <c:v>1</c:v>
                </c:pt>
                <c:pt idx="8132">
                  <c:v>1</c:v>
                </c:pt>
                <c:pt idx="8133">
                  <c:v>1</c:v>
                </c:pt>
                <c:pt idx="8134">
                  <c:v>1</c:v>
                </c:pt>
                <c:pt idx="8135">
                  <c:v>1</c:v>
                </c:pt>
                <c:pt idx="8136">
                  <c:v>1</c:v>
                </c:pt>
                <c:pt idx="8137">
                  <c:v>1</c:v>
                </c:pt>
                <c:pt idx="8138">
                  <c:v>0.75</c:v>
                </c:pt>
                <c:pt idx="8139">
                  <c:v>1</c:v>
                </c:pt>
                <c:pt idx="8140">
                  <c:v>1</c:v>
                </c:pt>
                <c:pt idx="8141">
                  <c:v>1</c:v>
                </c:pt>
                <c:pt idx="8142">
                  <c:v>1</c:v>
                </c:pt>
                <c:pt idx="8143">
                  <c:v>1</c:v>
                </c:pt>
                <c:pt idx="8144">
                  <c:v>1</c:v>
                </c:pt>
                <c:pt idx="8145">
                  <c:v>1</c:v>
                </c:pt>
                <c:pt idx="8146">
                  <c:v>1</c:v>
                </c:pt>
                <c:pt idx="8147">
                  <c:v>1</c:v>
                </c:pt>
                <c:pt idx="8148">
                  <c:v>1</c:v>
                </c:pt>
                <c:pt idx="8149">
                  <c:v>1</c:v>
                </c:pt>
                <c:pt idx="8150">
                  <c:v>1</c:v>
                </c:pt>
                <c:pt idx="8151">
                  <c:v>1</c:v>
                </c:pt>
                <c:pt idx="8152">
                  <c:v>1</c:v>
                </c:pt>
                <c:pt idx="8153">
                  <c:v>1</c:v>
                </c:pt>
                <c:pt idx="8154">
                  <c:v>1</c:v>
                </c:pt>
                <c:pt idx="8155">
                  <c:v>1</c:v>
                </c:pt>
                <c:pt idx="8156">
                  <c:v>0.75</c:v>
                </c:pt>
                <c:pt idx="8157">
                  <c:v>1</c:v>
                </c:pt>
                <c:pt idx="8158">
                  <c:v>1</c:v>
                </c:pt>
                <c:pt idx="8159">
                  <c:v>1</c:v>
                </c:pt>
                <c:pt idx="8160">
                  <c:v>1</c:v>
                </c:pt>
                <c:pt idx="8161">
                  <c:v>1</c:v>
                </c:pt>
                <c:pt idx="8162">
                  <c:v>1</c:v>
                </c:pt>
                <c:pt idx="8163">
                  <c:v>1</c:v>
                </c:pt>
                <c:pt idx="8164">
                  <c:v>1</c:v>
                </c:pt>
                <c:pt idx="8165">
                  <c:v>1</c:v>
                </c:pt>
                <c:pt idx="8166">
                  <c:v>1</c:v>
                </c:pt>
                <c:pt idx="8167">
                  <c:v>0.75</c:v>
                </c:pt>
                <c:pt idx="8168">
                  <c:v>1</c:v>
                </c:pt>
                <c:pt idx="8169">
                  <c:v>1</c:v>
                </c:pt>
                <c:pt idx="8170">
                  <c:v>1</c:v>
                </c:pt>
                <c:pt idx="8171">
                  <c:v>0.75</c:v>
                </c:pt>
                <c:pt idx="8172">
                  <c:v>1</c:v>
                </c:pt>
                <c:pt idx="8173">
                  <c:v>1</c:v>
                </c:pt>
                <c:pt idx="8174">
                  <c:v>1</c:v>
                </c:pt>
                <c:pt idx="8175">
                  <c:v>1</c:v>
                </c:pt>
                <c:pt idx="8176">
                  <c:v>0.5</c:v>
                </c:pt>
                <c:pt idx="8177">
                  <c:v>1</c:v>
                </c:pt>
                <c:pt idx="8178">
                  <c:v>1</c:v>
                </c:pt>
                <c:pt idx="8179">
                  <c:v>1</c:v>
                </c:pt>
                <c:pt idx="8180">
                  <c:v>1</c:v>
                </c:pt>
                <c:pt idx="8181">
                  <c:v>1</c:v>
                </c:pt>
                <c:pt idx="8182">
                  <c:v>1</c:v>
                </c:pt>
                <c:pt idx="8183">
                  <c:v>1</c:v>
                </c:pt>
                <c:pt idx="8184">
                  <c:v>1</c:v>
                </c:pt>
                <c:pt idx="8185">
                  <c:v>1</c:v>
                </c:pt>
                <c:pt idx="8186">
                  <c:v>1</c:v>
                </c:pt>
                <c:pt idx="8187">
                  <c:v>1</c:v>
                </c:pt>
                <c:pt idx="8188">
                  <c:v>1</c:v>
                </c:pt>
                <c:pt idx="8189">
                  <c:v>1</c:v>
                </c:pt>
                <c:pt idx="8190">
                  <c:v>1</c:v>
                </c:pt>
                <c:pt idx="8191">
                  <c:v>1</c:v>
                </c:pt>
                <c:pt idx="8192">
                  <c:v>1</c:v>
                </c:pt>
                <c:pt idx="8193">
                  <c:v>1</c:v>
                </c:pt>
                <c:pt idx="8194">
                  <c:v>1</c:v>
                </c:pt>
                <c:pt idx="8195">
                  <c:v>1</c:v>
                </c:pt>
                <c:pt idx="8196">
                  <c:v>1</c:v>
                </c:pt>
                <c:pt idx="8197">
                  <c:v>1</c:v>
                </c:pt>
                <c:pt idx="8198">
                  <c:v>0.5</c:v>
                </c:pt>
                <c:pt idx="8199">
                  <c:v>1</c:v>
                </c:pt>
                <c:pt idx="8200">
                  <c:v>1</c:v>
                </c:pt>
                <c:pt idx="8201">
                  <c:v>1</c:v>
                </c:pt>
                <c:pt idx="8202">
                  <c:v>1</c:v>
                </c:pt>
                <c:pt idx="8203">
                  <c:v>1</c:v>
                </c:pt>
                <c:pt idx="8204">
                  <c:v>1</c:v>
                </c:pt>
                <c:pt idx="8205">
                  <c:v>1</c:v>
                </c:pt>
                <c:pt idx="8206">
                  <c:v>1</c:v>
                </c:pt>
                <c:pt idx="8207">
                  <c:v>1</c:v>
                </c:pt>
                <c:pt idx="8208">
                  <c:v>1</c:v>
                </c:pt>
                <c:pt idx="8209">
                  <c:v>1</c:v>
                </c:pt>
                <c:pt idx="8210">
                  <c:v>1</c:v>
                </c:pt>
                <c:pt idx="8211">
                  <c:v>1</c:v>
                </c:pt>
                <c:pt idx="8212">
                  <c:v>1</c:v>
                </c:pt>
                <c:pt idx="8213">
                  <c:v>1</c:v>
                </c:pt>
                <c:pt idx="8214">
                  <c:v>1</c:v>
                </c:pt>
                <c:pt idx="8215">
                  <c:v>1</c:v>
                </c:pt>
                <c:pt idx="8216">
                  <c:v>1</c:v>
                </c:pt>
                <c:pt idx="8217">
                  <c:v>1</c:v>
                </c:pt>
                <c:pt idx="8218">
                  <c:v>1</c:v>
                </c:pt>
                <c:pt idx="8219">
                  <c:v>1</c:v>
                </c:pt>
                <c:pt idx="8220">
                  <c:v>1</c:v>
                </c:pt>
                <c:pt idx="8221">
                  <c:v>1</c:v>
                </c:pt>
                <c:pt idx="8222">
                  <c:v>1</c:v>
                </c:pt>
                <c:pt idx="8223">
                  <c:v>1</c:v>
                </c:pt>
                <c:pt idx="8224">
                  <c:v>1</c:v>
                </c:pt>
                <c:pt idx="8225">
                  <c:v>1</c:v>
                </c:pt>
                <c:pt idx="8226">
                  <c:v>1</c:v>
                </c:pt>
                <c:pt idx="8227">
                  <c:v>1</c:v>
                </c:pt>
                <c:pt idx="8228">
                  <c:v>1</c:v>
                </c:pt>
                <c:pt idx="8229">
                  <c:v>1</c:v>
                </c:pt>
                <c:pt idx="8230">
                  <c:v>1</c:v>
                </c:pt>
                <c:pt idx="8231">
                  <c:v>1</c:v>
                </c:pt>
                <c:pt idx="8232">
                  <c:v>1</c:v>
                </c:pt>
                <c:pt idx="8233">
                  <c:v>1</c:v>
                </c:pt>
                <c:pt idx="8234">
                  <c:v>1</c:v>
                </c:pt>
                <c:pt idx="8235">
                  <c:v>1</c:v>
                </c:pt>
                <c:pt idx="8236">
                  <c:v>1</c:v>
                </c:pt>
                <c:pt idx="8237">
                  <c:v>1</c:v>
                </c:pt>
                <c:pt idx="8238">
                  <c:v>1</c:v>
                </c:pt>
                <c:pt idx="8239">
                  <c:v>1</c:v>
                </c:pt>
                <c:pt idx="8240">
                  <c:v>1</c:v>
                </c:pt>
                <c:pt idx="8241">
                  <c:v>1</c:v>
                </c:pt>
                <c:pt idx="8242">
                  <c:v>1</c:v>
                </c:pt>
                <c:pt idx="8243">
                  <c:v>1</c:v>
                </c:pt>
                <c:pt idx="8244">
                  <c:v>1</c:v>
                </c:pt>
                <c:pt idx="8245">
                  <c:v>1</c:v>
                </c:pt>
                <c:pt idx="8246">
                  <c:v>1</c:v>
                </c:pt>
                <c:pt idx="8247">
                  <c:v>1</c:v>
                </c:pt>
                <c:pt idx="8248">
                  <c:v>1</c:v>
                </c:pt>
                <c:pt idx="8249">
                  <c:v>1</c:v>
                </c:pt>
                <c:pt idx="8250">
                  <c:v>1</c:v>
                </c:pt>
                <c:pt idx="8251">
                  <c:v>1</c:v>
                </c:pt>
                <c:pt idx="8252">
                  <c:v>1</c:v>
                </c:pt>
                <c:pt idx="8253">
                  <c:v>1</c:v>
                </c:pt>
                <c:pt idx="8254">
                  <c:v>1</c:v>
                </c:pt>
                <c:pt idx="8255">
                  <c:v>1</c:v>
                </c:pt>
                <c:pt idx="8256">
                  <c:v>1</c:v>
                </c:pt>
                <c:pt idx="8257">
                  <c:v>1</c:v>
                </c:pt>
                <c:pt idx="8258">
                  <c:v>0.75</c:v>
                </c:pt>
                <c:pt idx="8259">
                  <c:v>1</c:v>
                </c:pt>
                <c:pt idx="8260">
                  <c:v>1</c:v>
                </c:pt>
                <c:pt idx="8261">
                  <c:v>1</c:v>
                </c:pt>
                <c:pt idx="8262">
                  <c:v>1</c:v>
                </c:pt>
                <c:pt idx="8263">
                  <c:v>1</c:v>
                </c:pt>
                <c:pt idx="8264">
                  <c:v>1</c:v>
                </c:pt>
                <c:pt idx="8265">
                  <c:v>1</c:v>
                </c:pt>
                <c:pt idx="8266">
                  <c:v>1</c:v>
                </c:pt>
                <c:pt idx="8267">
                  <c:v>1</c:v>
                </c:pt>
                <c:pt idx="8268">
                  <c:v>1</c:v>
                </c:pt>
                <c:pt idx="8269">
                  <c:v>1</c:v>
                </c:pt>
                <c:pt idx="8270">
                  <c:v>1</c:v>
                </c:pt>
                <c:pt idx="8271">
                  <c:v>1</c:v>
                </c:pt>
                <c:pt idx="8272">
                  <c:v>1</c:v>
                </c:pt>
                <c:pt idx="8273">
                  <c:v>1</c:v>
                </c:pt>
                <c:pt idx="8274">
                  <c:v>1</c:v>
                </c:pt>
                <c:pt idx="8275">
                  <c:v>1</c:v>
                </c:pt>
                <c:pt idx="8276">
                  <c:v>1</c:v>
                </c:pt>
                <c:pt idx="8277">
                  <c:v>1</c:v>
                </c:pt>
                <c:pt idx="8278">
                  <c:v>1</c:v>
                </c:pt>
                <c:pt idx="8279">
                  <c:v>1</c:v>
                </c:pt>
                <c:pt idx="8280">
                  <c:v>1</c:v>
                </c:pt>
                <c:pt idx="8281">
                  <c:v>1</c:v>
                </c:pt>
                <c:pt idx="8282">
                  <c:v>1</c:v>
                </c:pt>
                <c:pt idx="8283">
                  <c:v>1</c:v>
                </c:pt>
                <c:pt idx="8284">
                  <c:v>1</c:v>
                </c:pt>
                <c:pt idx="8285">
                  <c:v>1</c:v>
                </c:pt>
                <c:pt idx="8286">
                  <c:v>1</c:v>
                </c:pt>
                <c:pt idx="8287">
                  <c:v>1</c:v>
                </c:pt>
                <c:pt idx="8288">
                  <c:v>1</c:v>
                </c:pt>
                <c:pt idx="8289">
                  <c:v>1</c:v>
                </c:pt>
                <c:pt idx="8290">
                  <c:v>1</c:v>
                </c:pt>
                <c:pt idx="8291">
                  <c:v>1</c:v>
                </c:pt>
                <c:pt idx="8292">
                  <c:v>1</c:v>
                </c:pt>
                <c:pt idx="8293">
                  <c:v>1</c:v>
                </c:pt>
                <c:pt idx="8294">
                  <c:v>1</c:v>
                </c:pt>
                <c:pt idx="8295">
                  <c:v>0.75</c:v>
                </c:pt>
                <c:pt idx="8296">
                  <c:v>1</c:v>
                </c:pt>
                <c:pt idx="8297">
                  <c:v>1</c:v>
                </c:pt>
                <c:pt idx="8298">
                  <c:v>1</c:v>
                </c:pt>
                <c:pt idx="8299">
                  <c:v>1</c:v>
                </c:pt>
                <c:pt idx="8300">
                  <c:v>1</c:v>
                </c:pt>
                <c:pt idx="8301">
                  <c:v>1</c:v>
                </c:pt>
                <c:pt idx="8302">
                  <c:v>1</c:v>
                </c:pt>
                <c:pt idx="8303">
                  <c:v>1</c:v>
                </c:pt>
                <c:pt idx="8304">
                  <c:v>1</c:v>
                </c:pt>
                <c:pt idx="8305">
                  <c:v>1</c:v>
                </c:pt>
                <c:pt idx="8306">
                  <c:v>1</c:v>
                </c:pt>
                <c:pt idx="8307">
                  <c:v>1</c:v>
                </c:pt>
                <c:pt idx="8308">
                  <c:v>1</c:v>
                </c:pt>
                <c:pt idx="8309">
                  <c:v>1</c:v>
                </c:pt>
                <c:pt idx="8310">
                  <c:v>1</c:v>
                </c:pt>
                <c:pt idx="8311">
                  <c:v>1</c:v>
                </c:pt>
                <c:pt idx="8312">
                  <c:v>0.75</c:v>
                </c:pt>
                <c:pt idx="8313">
                  <c:v>1</c:v>
                </c:pt>
                <c:pt idx="8314">
                  <c:v>1</c:v>
                </c:pt>
                <c:pt idx="8315">
                  <c:v>1</c:v>
                </c:pt>
                <c:pt idx="8316">
                  <c:v>1</c:v>
                </c:pt>
                <c:pt idx="8317">
                  <c:v>1</c:v>
                </c:pt>
                <c:pt idx="8318">
                  <c:v>1</c:v>
                </c:pt>
                <c:pt idx="8319">
                  <c:v>1</c:v>
                </c:pt>
                <c:pt idx="8320">
                  <c:v>1</c:v>
                </c:pt>
                <c:pt idx="8321">
                  <c:v>1</c:v>
                </c:pt>
                <c:pt idx="8322">
                  <c:v>1</c:v>
                </c:pt>
                <c:pt idx="8323">
                  <c:v>1</c:v>
                </c:pt>
                <c:pt idx="8324">
                  <c:v>1</c:v>
                </c:pt>
                <c:pt idx="8325">
                  <c:v>1</c:v>
                </c:pt>
                <c:pt idx="8326">
                  <c:v>1</c:v>
                </c:pt>
                <c:pt idx="8327">
                  <c:v>1</c:v>
                </c:pt>
                <c:pt idx="8328">
                  <c:v>1</c:v>
                </c:pt>
                <c:pt idx="8329">
                  <c:v>1</c:v>
                </c:pt>
                <c:pt idx="8330">
                  <c:v>1</c:v>
                </c:pt>
                <c:pt idx="8331">
                  <c:v>1</c:v>
                </c:pt>
                <c:pt idx="8332">
                  <c:v>0.75</c:v>
                </c:pt>
                <c:pt idx="8333">
                  <c:v>0.75</c:v>
                </c:pt>
                <c:pt idx="8334">
                  <c:v>1</c:v>
                </c:pt>
                <c:pt idx="8335">
                  <c:v>1</c:v>
                </c:pt>
                <c:pt idx="8336">
                  <c:v>1</c:v>
                </c:pt>
                <c:pt idx="8337">
                  <c:v>1</c:v>
                </c:pt>
                <c:pt idx="8338">
                  <c:v>1</c:v>
                </c:pt>
                <c:pt idx="8339">
                  <c:v>1</c:v>
                </c:pt>
                <c:pt idx="8340">
                  <c:v>1</c:v>
                </c:pt>
                <c:pt idx="8341">
                  <c:v>0.5</c:v>
                </c:pt>
                <c:pt idx="8342">
                  <c:v>1</c:v>
                </c:pt>
                <c:pt idx="8343">
                  <c:v>1</c:v>
                </c:pt>
                <c:pt idx="8344">
                  <c:v>1</c:v>
                </c:pt>
                <c:pt idx="8345">
                  <c:v>1</c:v>
                </c:pt>
                <c:pt idx="8346">
                  <c:v>1</c:v>
                </c:pt>
                <c:pt idx="8347">
                  <c:v>1</c:v>
                </c:pt>
                <c:pt idx="8348">
                  <c:v>1</c:v>
                </c:pt>
                <c:pt idx="8349">
                  <c:v>1</c:v>
                </c:pt>
                <c:pt idx="8350">
                  <c:v>1</c:v>
                </c:pt>
                <c:pt idx="8351">
                  <c:v>1</c:v>
                </c:pt>
                <c:pt idx="8352">
                  <c:v>1</c:v>
                </c:pt>
                <c:pt idx="8353">
                  <c:v>1</c:v>
                </c:pt>
                <c:pt idx="8354">
                  <c:v>1</c:v>
                </c:pt>
                <c:pt idx="8355">
                  <c:v>1</c:v>
                </c:pt>
                <c:pt idx="8356">
                  <c:v>0.5</c:v>
                </c:pt>
                <c:pt idx="8357">
                  <c:v>1</c:v>
                </c:pt>
                <c:pt idx="8358">
                  <c:v>1</c:v>
                </c:pt>
                <c:pt idx="8359">
                  <c:v>1</c:v>
                </c:pt>
                <c:pt idx="8360">
                  <c:v>1</c:v>
                </c:pt>
                <c:pt idx="8361">
                  <c:v>1</c:v>
                </c:pt>
                <c:pt idx="8362">
                  <c:v>1</c:v>
                </c:pt>
                <c:pt idx="8363">
                  <c:v>1</c:v>
                </c:pt>
                <c:pt idx="8364">
                  <c:v>1</c:v>
                </c:pt>
                <c:pt idx="8365">
                  <c:v>1</c:v>
                </c:pt>
                <c:pt idx="8366">
                  <c:v>1</c:v>
                </c:pt>
                <c:pt idx="8367">
                  <c:v>1</c:v>
                </c:pt>
                <c:pt idx="8368">
                  <c:v>1</c:v>
                </c:pt>
                <c:pt idx="8369">
                  <c:v>1</c:v>
                </c:pt>
                <c:pt idx="8370">
                  <c:v>1</c:v>
                </c:pt>
                <c:pt idx="8371">
                  <c:v>1</c:v>
                </c:pt>
                <c:pt idx="8372">
                  <c:v>1</c:v>
                </c:pt>
                <c:pt idx="8373">
                  <c:v>1</c:v>
                </c:pt>
                <c:pt idx="8374">
                  <c:v>1</c:v>
                </c:pt>
                <c:pt idx="8375">
                  <c:v>0.75</c:v>
                </c:pt>
                <c:pt idx="8376">
                  <c:v>1</c:v>
                </c:pt>
                <c:pt idx="8377">
                  <c:v>1</c:v>
                </c:pt>
                <c:pt idx="8378">
                  <c:v>1</c:v>
                </c:pt>
                <c:pt idx="8379">
                  <c:v>1</c:v>
                </c:pt>
                <c:pt idx="8380">
                  <c:v>1</c:v>
                </c:pt>
                <c:pt idx="8381">
                  <c:v>1</c:v>
                </c:pt>
                <c:pt idx="8382">
                  <c:v>1</c:v>
                </c:pt>
                <c:pt idx="8383">
                  <c:v>1</c:v>
                </c:pt>
                <c:pt idx="8384">
                  <c:v>1</c:v>
                </c:pt>
                <c:pt idx="8385">
                  <c:v>1</c:v>
                </c:pt>
                <c:pt idx="8386">
                  <c:v>1</c:v>
                </c:pt>
                <c:pt idx="8387">
                  <c:v>1</c:v>
                </c:pt>
                <c:pt idx="8388">
                  <c:v>0.75</c:v>
                </c:pt>
                <c:pt idx="8389">
                  <c:v>1</c:v>
                </c:pt>
                <c:pt idx="8390">
                  <c:v>1</c:v>
                </c:pt>
                <c:pt idx="8391">
                  <c:v>1</c:v>
                </c:pt>
                <c:pt idx="8392">
                  <c:v>0.5</c:v>
                </c:pt>
                <c:pt idx="8393">
                  <c:v>1</c:v>
                </c:pt>
                <c:pt idx="8394">
                  <c:v>1</c:v>
                </c:pt>
                <c:pt idx="8395">
                  <c:v>1</c:v>
                </c:pt>
                <c:pt idx="8396">
                  <c:v>1</c:v>
                </c:pt>
                <c:pt idx="8397">
                  <c:v>1</c:v>
                </c:pt>
                <c:pt idx="8398">
                  <c:v>1</c:v>
                </c:pt>
                <c:pt idx="8399">
                  <c:v>1</c:v>
                </c:pt>
                <c:pt idx="8400">
                  <c:v>1</c:v>
                </c:pt>
                <c:pt idx="8401">
                  <c:v>1</c:v>
                </c:pt>
                <c:pt idx="8402">
                  <c:v>1</c:v>
                </c:pt>
                <c:pt idx="8403">
                  <c:v>1</c:v>
                </c:pt>
                <c:pt idx="8404">
                  <c:v>1</c:v>
                </c:pt>
                <c:pt idx="8405">
                  <c:v>1</c:v>
                </c:pt>
                <c:pt idx="8406">
                  <c:v>1</c:v>
                </c:pt>
                <c:pt idx="8407">
                  <c:v>1</c:v>
                </c:pt>
                <c:pt idx="8408">
                  <c:v>1</c:v>
                </c:pt>
                <c:pt idx="8409">
                  <c:v>0.75</c:v>
                </c:pt>
                <c:pt idx="8410">
                  <c:v>1</c:v>
                </c:pt>
                <c:pt idx="8411">
                  <c:v>1</c:v>
                </c:pt>
                <c:pt idx="8412">
                  <c:v>1</c:v>
                </c:pt>
                <c:pt idx="8413">
                  <c:v>1</c:v>
                </c:pt>
                <c:pt idx="8414">
                  <c:v>1</c:v>
                </c:pt>
                <c:pt idx="8415">
                  <c:v>1</c:v>
                </c:pt>
                <c:pt idx="8416">
                  <c:v>1</c:v>
                </c:pt>
                <c:pt idx="8417">
                  <c:v>1</c:v>
                </c:pt>
                <c:pt idx="8418">
                  <c:v>1</c:v>
                </c:pt>
                <c:pt idx="8419">
                  <c:v>1</c:v>
                </c:pt>
                <c:pt idx="8420">
                  <c:v>1</c:v>
                </c:pt>
                <c:pt idx="8421">
                  <c:v>1</c:v>
                </c:pt>
                <c:pt idx="8422">
                  <c:v>1</c:v>
                </c:pt>
                <c:pt idx="8423">
                  <c:v>1</c:v>
                </c:pt>
                <c:pt idx="8424">
                  <c:v>1</c:v>
                </c:pt>
                <c:pt idx="8425">
                  <c:v>1</c:v>
                </c:pt>
                <c:pt idx="8426">
                  <c:v>1</c:v>
                </c:pt>
                <c:pt idx="8427">
                  <c:v>1</c:v>
                </c:pt>
                <c:pt idx="8428">
                  <c:v>1</c:v>
                </c:pt>
                <c:pt idx="8429">
                  <c:v>1</c:v>
                </c:pt>
                <c:pt idx="8430">
                  <c:v>1</c:v>
                </c:pt>
                <c:pt idx="8431">
                  <c:v>0.75</c:v>
                </c:pt>
                <c:pt idx="8432">
                  <c:v>1</c:v>
                </c:pt>
                <c:pt idx="8433">
                  <c:v>1</c:v>
                </c:pt>
                <c:pt idx="8434">
                  <c:v>1</c:v>
                </c:pt>
                <c:pt idx="8435">
                  <c:v>1</c:v>
                </c:pt>
                <c:pt idx="8436">
                  <c:v>1</c:v>
                </c:pt>
                <c:pt idx="8437">
                  <c:v>1</c:v>
                </c:pt>
                <c:pt idx="8438">
                  <c:v>0.25</c:v>
                </c:pt>
                <c:pt idx="8439">
                  <c:v>1</c:v>
                </c:pt>
                <c:pt idx="8440">
                  <c:v>1</c:v>
                </c:pt>
                <c:pt idx="8441">
                  <c:v>1</c:v>
                </c:pt>
                <c:pt idx="8442">
                  <c:v>1</c:v>
                </c:pt>
                <c:pt idx="8443">
                  <c:v>1</c:v>
                </c:pt>
                <c:pt idx="8444">
                  <c:v>1</c:v>
                </c:pt>
                <c:pt idx="8445">
                  <c:v>1</c:v>
                </c:pt>
                <c:pt idx="8446">
                  <c:v>1</c:v>
                </c:pt>
                <c:pt idx="8447">
                  <c:v>1</c:v>
                </c:pt>
                <c:pt idx="8448">
                  <c:v>1</c:v>
                </c:pt>
                <c:pt idx="8449">
                  <c:v>1</c:v>
                </c:pt>
                <c:pt idx="8450">
                  <c:v>1</c:v>
                </c:pt>
                <c:pt idx="8451">
                  <c:v>1</c:v>
                </c:pt>
                <c:pt idx="8452">
                  <c:v>1</c:v>
                </c:pt>
                <c:pt idx="8453">
                  <c:v>1</c:v>
                </c:pt>
                <c:pt idx="8454">
                  <c:v>1</c:v>
                </c:pt>
                <c:pt idx="8455">
                  <c:v>1</c:v>
                </c:pt>
                <c:pt idx="8456">
                  <c:v>1</c:v>
                </c:pt>
                <c:pt idx="8457">
                  <c:v>1</c:v>
                </c:pt>
                <c:pt idx="8458">
                  <c:v>1</c:v>
                </c:pt>
                <c:pt idx="8459">
                  <c:v>1</c:v>
                </c:pt>
                <c:pt idx="8460">
                  <c:v>1</c:v>
                </c:pt>
                <c:pt idx="8461">
                  <c:v>1</c:v>
                </c:pt>
                <c:pt idx="8462">
                  <c:v>1</c:v>
                </c:pt>
                <c:pt idx="8463">
                  <c:v>1</c:v>
                </c:pt>
                <c:pt idx="8464">
                  <c:v>1</c:v>
                </c:pt>
                <c:pt idx="8465">
                  <c:v>1</c:v>
                </c:pt>
                <c:pt idx="8466">
                  <c:v>1</c:v>
                </c:pt>
                <c:pt idx="8467">
                  <c:v>1</c:v>
                </c:pt>
                <c:pt idx="8468">
                  <c:v>1</c:v>
                </c:pt>
                <c:pt idx="8469">
                  <c:v>1</c:v>
                </c:pt>
                <c:pt idx="8470">
                  <c:v>1</c:v>
                </c:pt>
                <c:pt idx="8471">
                  <c:v>1</c:v>
                </c:pt>
                <c:pt idx="8472">
                  <c:v>1</c:v>
                </c:pt>
                <c:pt idx="8473">
                  <c:v>1</c:v>
                </c:pt>
                <c:pt idx="8474">
                  <c:v>1</c:v>
                </c:pt>
                <c:pt idx="8475">
                  <c:v>1</c:v>
                </c:pt>
                <c:pt idx="8476">
                  <c:v>1</c:v>
                </c:pt>
                <c:pt idx="8477">
                  <c:v>1</c:v>
                </c:pt>
                <c:pt idx="8478">
                  <c:v>1</c:v>
                </c:pt>
                <c:pt idx="8479">
                  <c:v>0.75</c:v>
                </c:pt>
                <c:pt idx="8480">
                  <c:v>0.5</c:v>
                </c:pt>
                <c:pt idx="8481">
                  <c:v>1</c:v>
                </c:pt>
                <c:pt idx="8482">
                  <c:v>1</c:v>
                </c:pt>
                <c:pt idx="8483">
                  <c:v>1</c:v>
                </c:pt>
                <c:pt idx="8484">
                  <c:v>1</c:v>
                </c:pt>
                <c:pt idx="8485">
                  <c:v>1</c:v>
                </c:pt>
                <c:pt idx="8486">
                  <c:v>1</c:v>
                </c:pt>
                <c:pt idx="8487">
                  <c:v>1</c:v>
                </c:pt>
                <c:pt idx="8488">
                  <c:v>1</c:v>
                </c:pt>
                <c:pt idx="8489">
                  <c:v>1</c:v>
                </c:pt>
                <c:pt idx="8490">
                  <c:v>1</c:v>
                </c:pt>
                <c:pt idx="8491">
                  <c:v>1</c:v>
                </c:pt>
                <c:pt idx="8492">
                  <c:v>1</c:v>
                </c:pt>
                <c:pt idx="8493">
                  <c:v>1</c:v>
                </c:pt>
                <c:pt idx="8494">
                  <c:v>1</c:v>
                </c:pt>
                <c:pt idx="8495">
                  <c:v>1</c:v>
                </c:pt>
                <c:pt idx="8496">
                  <c:v>1</c:v>
                </c:pt>
                <c:pt idx="8497">
                  <c:v>1</c:v>
                </c:pt>
                <c:pt idx="8498">
                  <c:v>1</c:v>
                </c:pt>
                <c:pt idx="8499">
                  <c:v>1</c:v>
                </c:pt>
                <c:pt idx="8500">
                  <c:v>1</c:v>
                </c:pt>
                <c:pt idx="8501">
                  <c:v>1</c:v>
                </c:pt>
                <c:pt idx="8502">
                  <c:v>1</c:v>
                </c:pt>
                <c:pt idx="8503">
                  <c:v>1</c:v>
                </c:pt>
                <c:pt idx="8504">
                  <c:v>0.5</c:v>
                </c:pt>
                <c:pt idx="8505">
                  <c:v>1</c:v>
                </c:pt>
                <c:pt idx="8506">
                  <c:v>1</c:v>
                </c:pt>
                <c:pt idx="8507">
                  <c:v>1</c:v>
                </c:pt>
                <c:pt idx="8508">
                  <c:v>1</c:v>
                </c:pt>
                <c:pt idx="8509">
                  <c:v>1</c:v>
                </c:pt>
                <c:pt idx="8510">
                  <c:v>1</c:v>
                </c:pt>
                <c:pt idx="8511">
                  <c:v>1</c:v>
                </c:pt>
                <c:pt idx="8512">
                  <c:v>1</c:v>
                </c:pt>
                <c:pt idx="8513">
                  <c:v>1</c:v>
                </c:pt>
                <c:pt idx="8514">
                  <c:v>1</c:v>
                </c:pt>
                <c:pt idx="8515">
                  <c:v>1</c:v>
                </c:pt>
                <c:pt idx="8516">
                  <c:v>1</c:v>
                </c:pt>
                <c:pt idx="8517">
                  <c:v>1</c:v>
                </c:pt>
                <c:pt idx="8518">
                  <c:v>1</c:v>
                </c:pt>
                <c:pt idx="8519">
                  <c:v>1</c:v>
                </c:pt>
                <c:pt idx="8520">
                  <c:v>1</c:v>
                </c:pt>
                <c:pt idx="8521">
                  <c:v>1</c:v>
                </c:pt>
                <c:pt idx="8522">
                  <c:v>1</c:v>
                </c:pt>
                <c:pt idx="8523">
                  <c:v>1</c:v>
                </c:pt>
                <c:pt idx="8524">
                  <c:v>1</c:v>
                </c:pt>
                <c:pt idx="8525">
                  <c:v>1</c:v>
                </c:pt>
                <c:pt idx="8526">
                  <c:v>1</c:v>
                </c:pt>
                <c:pt idx="8527">
                  <c:v>1</c:v>
                </c:pt>
                <c:pt idx="8528">
                  <c:v>1</c:v>
                </c:pt>
                <c:pt idx="8529">
                  <c:v>1</c:v>
                </c:pt>
                <c:pt idx="8530">
                  <c:v>1</c:v>
                </c:pt>
                <c:pt idx="8531">
                  <c:v>1</c:v>
                </c:pt>
                <c:pt idx="8532">
                  <c:v>1</c:v>
                </c:pt>
                <c:pt idx="8533">
                  <c:v>1</c:v>
                </c:pt>
                <c:pt idx="8534">
                  <c:v>1</c:v>
                </c:pt>
                <c:pt idx="8535">
                  <c:v>1</c:v>
                </c:pt>
                <c:pt idx="8536">
                  <c:v>1</c:v>
                </c:pt>
                <c:pt idx="8537">
                  <c:v>1</c:v>
                </c:pt>
                <c:pt idx="8538">
                  <c:v>1</c:v>
                </c:pt>
                <c:pt idx="8539">
                  <c:v>1</c:v>
                </c:pt>
                <c:pt idx="8540">
                  <c:v>1</c:v>
                </c:pt>
                <c:pt idx="8541">
                  <c:v>0.25</c:v>
                </c:pt>
                <c:pt idx="8542">
                  <c:v>1</c:v>
                </c:pt>
                <c:pt idx="8543">
                  <c:v>1</c:v>
                </c:pt>
                <c:pt idx="8544">
                  <c:v>1</c:v>
                </c:pt>
                <c:pt idx="8545">
                  <c:v>1</c:v>
                </c:pt>
                <c:pt idx="8546">
                  <c:v>1</c:v>
                </c:pt>
                <c:pt idx="8547">
                  <c:v>1</c:v>
                </c:pt>
                <c:pt idx="8548">
                  <c:v>1</c:v>
                </c:pt>
                <c:pt idx="8549">
                  <c:v>1</c:v>
                </c:pt>
                <c:pt idx="8550">
                  <c:v>1</c:v>
                </c:pt>
                <c:pt idx="8551">
                  <c:v>1</c:v>
                </c:pt>
                <c:pt idx="8552">
                  <c:v>1</c:v>
                </c:pt>
                <c:pt idx="8553">
                  <c:v>1</c:v>
                </c:pt>
                <c:pt idx="8554">
                  <c:v>1</c:v>
                </c:pt>
                <c:pt idx="8555">
                  <c:v>1</c:v>
                </c:pt>
                <c:pt idx="8556">
                  <c:v>1</c:v>
                </c:pt>
                <c:pt idx="8557">
                  <c:v>1</c:v>
                </c:pt>
                <c:pt idx="8558">
                  <c:v>1</c:v>
                </c:pt>
                <c:pt idx="8559">
                  <c:v>0.75</c:v>
                </c:pt>
                <c:pt idx="8560">
                  <c:v>1</c:v>
                </c:pt>
                <c:pt idx="8561">
                  <c:v>1</c:v>
                </c:pt>
                <c:pt idx="8562">
                  <c:v>0.5</c:v>
                </c:pt>
                <c:pt idx="8563">
                  <c:v>1</c:v>
                </c:pt>
                <c:pt idx="8564">
                  <c:v>1</c:v>
                </c:pt>
                <c:pt idx="8565">
                  <c:v>1</c:v>
                </c:pt>
                <c:pt idx="8566">
                  <c:v>0.75</c:v>
                </c:pt>
                <c:pt idx="8567">
                  <c:v>1</c:v>
                </c:pt>
                <c:pt idx="8568">
                  <c:v>1</c:v>
                </c:pt>
                <c:pt idx="8569">
                  <c:v>1</c:v>
                </c:pt>
                <c:pt idx="8570">
                  <c:v>1</c:v>
                </c:pt>
                <c:pt idx="8571">
                  <c:v>1</c:v>
                </c:pt>
                <c:pt idx="8572">
                  <c:v>1</c:v>
                </c:pt>
                <c:pt idx="8573">
                  <c:v>1</c:v>
                </c:pt>
                <c:pt idx="8574">
                  <c:v>0.25</c:v>
                </c:pt>
                <c:pt idx="8575">
                  <c:v>1</c:v>
                </c:pt>
                <c:pt idx="8576">
                  <c:v>1</c:v>
                </c:pt>
                <c:pt idx="8577">
                  <c:v>1</c:v>
                </c:pt>
                <c:pt idx="8578">
                  <c:v>1</c:v>
                </c:pt>
                <c:pt idx="8579">
                  <c:v>1</c:v>
                </c:pt>
                <c:pt idx="8580">
                  <c:v>1</c:v>
                </c:pt>
                <c:pt idx="8581">
                  <c:v>1</c:v>
                </c:pt>
                <c:pt idx="8582">
                  <c:v>1</c:v>
                </c:pt>
                <c:pt idx="8583">
                  <c:v>1</c:v>
                </c:pt>
                <c:pt idx="8584">
                  <c:v>1</c:v>
                </c:pt>
                <c:pt idx="8585">
                  <c:v>0.5</c:v>
                </c:pt>
                <c:pt idx="8586">
                  <c:v>1</c:v>
                </c:pt>
                <c:pt idx="8587">
                  <c:v>1</c:v>
                </c:pt>
                <c:pt idx="8588">
                  <c:v>1</c:v>
                </c:pt>
                <c:pt idx="8589">
                  <c:v>0.75</c:v>
                </c:pt>
                <c:pt idx="8590">
                  <c:v>1</c:v>
                </c:pt>
                <c:pt idx="8591">
                  <c:v>0.75</c:v>
                </c:pt>
                <c:pt idx="8592">
                  <c:v>1</c:v>
                </c:pt>
                <c:pt idx="8593">
                  <c:v>1</c:v>
                </c:pt>
                <c:pt idx="8594">
                  <c:v>0.5</c:v>
                </c:pt>
                <c:pt idx="8595">
                  <c:v>1</c:v>
                </c:pt>
                <c:pt idx="8596">
                  <c:v>1</c:v>
                </c:pt>
                <c:pt idx="8597">
                  <c:v>1</c:v>
                </c:pt>
                <c:pt idx="8598">
                  <c:v>1</c:v>
                </c:pt>
                <c:pt idx="8599">
                  <c:v>1</c:v>
                </c:pt>
                <c:pt idx="8600">
                  <c:v>1</c:v>
                </c:pt>
                <c:pt idx="8601">
                  <c:v>1</c:v>
                </c:pt>
                <c:pt idx="8602">
                  <c:v>1</c:v>
                </c:pt>
                <c:pt idx="8603">
                  <c:v>1</c:v>
                </c:pt>
                <c:pt idx="8604">
                  <c:v>1</c:v>
                </c:pt>
                <c:pt idx="8605">
                  <c:v>1</c:v>
                </c:pt>
                <c:pt idx="8606">
                  <c:v>1</c:v>
                </c:pt>
                <c:pt idx="8607">
                  <c:v>1</c:v>
                </c:pt>
                <c:pt idx="8608">
                  <c:v>1</c:v>
                </c:pt>
                <c:pt idx="8609">
                  <c:v>1</c:v>
                </c:pt>
                <c:pt idx="8610">
                  <c:v>1</c:v>
                </c:pt>
                <c:pt idx="8611">
                  <c:v>1</c:v>
                </c:pt>
                <c:pt idx="8612">
                  <c:v>1</c:v>
                </c:pt>
                <c:pt idx="8613">
                  <c:v>1</c:v>
                </c:pt>
                <c:pt idx="8614">
                  <c:v>1</c:v>
                </c:pt>
                <c:pt idx="8615">
                  <c:v>1</c:v>
                </c:pt>
                <c:pt idx="8616">
                  <c:v>1</c:v>
                </c:pt>
                <c:pt idx="8617">
                  <c:v>0.75</c:v>
                </c:pt>
                <c:pt idx="8618">
                  <c:v>1</c:v>
                </c:pt>
                <c:pt idx="8619">
                  <c:v>1</c:v>
                </c:pt>
                <c:pt idx="8620">
                  <c:v>1</c:v>
                </c:pt>
                <c:pt idx="8621">
                  <c:v>1</c:v>
                </c:pt>
                <c:pt idx="8622">
                  <c:v>1</c:v>
                </c:pt>
                <c:pt idx="8623">
                  <c:v>1</c:v>
                </c:pt>
                <c:pt idx="8624">
                  <c:v>1</c:v>
                </c:pt>
                <c:pt idx="8625">
                  <c:v>0.5</c:v>
                </c:pt>
                <c:pt idx="8626">
                  <c:v>1</c:v>
                </c:pt>
                <c:pt idx="8627">
                  <c:v>1</c:v>
                </c:pt>
                <c:pt idx="8628">
                  <c:v>1</c:v>
                </c:pt>
                <c:pt idx="8629">
                  <c:v>1</c:v>
                </c:pt>
                <c:pt idx="8630">
                  <c:v>1</c:v>
                </c:pt>
                <c:pt idx="8631">
                  <c:v>1</c:v>
                </c:pt>
                <c:pt idx="8632">
                  <c:v>1</c:v>
                </c:pt>
                <c:pt idx="8633">
                  <c:v>1</c:v>
                </c:pt>
                <c:pt idx="8634">
                  <c:v>1</c:v>
                </c:pt>
                <c:pt idx="8635">
                  <c:v>1</c:v>
                </c:pt>
                <c:pt idx="8636">
                  <c:v>1</c:v>
                </c:pt>
                <c:pt idx="8637">
                  <c:v>1</c:v>
                </c:pt>
                <c:pt idx="8638">
                  <c:v>1</c:v>
                </c:pt>
                <c:pt idx="8639">
                  <c:v>1</c:v>
                </c:pt>
                <c:pt idx="8640">
                  <c:v>1</c:v>
                </c:pt>
                <c:pt idx="8641">
                  <c:v>1</c:v>
                </c:pt>
                <c:pt idx="8642">
                  <c:v>1</c:v>
                </c:pt>
                <c:pt idx="8643">
                  <c:v>1</c:v>
                </c:pt>
                <c:pt idx="8644">
                  <c:v>1</c:v>
                </c:pt>
                <c:pt idx="8645">
                  <c:v>1</c:v>
                </c:pt>
                <c:pt idx="8646">
                  <c:v>1</c:v>
                </c:pt>
                <c:pt idx="8647">
                  <c:v>1</c:v>
                </c:pt>
                <c:pt idx="8648">
                  <c:v>1</c:v>
                </c:pt>
                <c:pt idx="8649">
                  <c:v>1</c:v>
                </c:pt>
                <c:pt idx="8650">
                  <c:v>1</c:v>
                </c:pt>
                <c:pt idx="8651">
                  <c:v>1</c:v>
                </c:pt>
                <c:pt idx="8652">
                  <c:v>1</c:v>
                </c:pt>
                <c:pt idx="8653">
                  <c:v>1</c:v>
                </c:pt>
                <c:pt idx="8654">
                  <c:v>1</c:v>
                </c:pt>
                <c:pt idx="8655">
                  <c:v>1</c:v>
                </c:pt>
                <c:pt idx="8656">
                  <c:v>1</c:v>
                </c:pt>
                <c:pt idx="8657">
                  <c:v>1</c:v>
                </c:pt>
                <c:pt idx="8658">
                  <c:v>1</c:v>
                </c:pt>
                <c:pt idx="8659">
                  <c:v>1</c:v>
                </c:pt>
                <c:pt idx="8660">
                  <c:v>1</c:v>
                </c:pt>
                <c:pt idx="8661">
                  <c:v>1</c:v>
                </c:pt>
                <c:pt idx="8662">
                  <c:v>1</c:v>
                </c:pt>
                <c:pt idx="8663">
                  <c:v>1</c:v>
                </c:pt>
                <c:pt idx="8664">
                  <c:v>1</c:v>
                </c:pt>
                <c:pt idx="8665">
                  <c:v>0.75</c:v>
                </c:pt>
                <c:pt idx="8666">
                  <c:v>1</c:v>
                </c:pt>
                <c:pt idx="8667">
                  <c:v>1</c:v>
                </c:pt>
                <c:pt idx="8668">
                  <c:v>1</c:v>
                </c:pt>
                <c:pt idx="8669">
                  <c:v>1</c:v>
                </c:pt>
                <c:pt idx="8670">
                  <c:v>1</c:v>
                </c:pt>
                <c:pt idx="8671">
                  <c:v>1</c:v>
                </c:pt>
                <c:pt idx="8672">
                  <c:v>1</c:v>
                </c:pt>
                <c:pt idx="8673">
                  <c:v>1</c:v>
                </c:pt>
                <c:pt idx="8674">
                  <c:v>1</c:v>
                </c:pt>
                <c:pt idx="8675">
                  <c:v>1</c:v>
                </c:pt>
                <c:pt idx="8676">
                  <c:v>1</c:v>
                </c:pt>
                <c:pt idx="8677">
                  <c:v>1</c:v>
                </c:pt>
                <c:pt idx="8678">
                  <c:v>1</c:v>
                </c:pt>
                <c:pt idx="8679">
                  <c:v>1</c:v>
                </c:pt>
                <c:pt idx="8680">
                  <c:v>1</c:v>
                </c:pt>
                <c:pt idx="8681">
                  <c:v>1</c:v>
                </c:pt>
                <c:pt idx="8682">
                  <c:v>1</c:v>
                </c:pt>
                <c:pt idx="8683">
                  <c:v>1</c:v>
                </c:pt>
                <c:pt idx="8684">
                  <c:v>1</c:v>
                </c:pt>
                <c:pt idx="8685">
                  <c:v>1</c:v>
                </c:pt>
                <c:pt idx="8686">
                  <c:v>1</c:v>
                </c:pt>
                <c:pt idx="8687">
                  <c:v>1</c:v>
                </c:pt>
                <c:pt idx="8688">
                  <c:v>1</c:v>
                </c:pt>
                <c:pt idx="8689">
                  <c:v>1</c:v>
                </c:pt>
                <c:pt idx="8690">
                  <c:v>1</c:v>
                </c:pt>
                <c:pt idx="8691">
                  <c:v>1</c:v>
                </c:pt>
                <c:pt idx="8692">
                  <c:v>1</c:v>
                </c:pt>
                <c:pt idx="8693">
                  <c:v>1</c:v>
                </c:pt>
                <c:pt idx="8694">
                  <c:v>1</c:v>
                </c:pt>
                <c:pt idx="8695">
                  <c:v>1</c:v>
                </c:pt>
                <c:pt idx="8696">
                  <c:v>1</c:v>
                </c:pt>
                <c:pt idx="8697">
                  <c:v>1</c:v>
                </c:pt>
                <c:pt idx="8698">
                  <c:v>1</c:v>
                </c:pt>
                <c:pt idx="8699">
                  <c:v>1</c:v>
                </c:pt>
                <c:pt idx="8700">
                  <c:v>1</c:v>
                </c:pt>
                <c:pt idx="8701">
                  <c:v>1</c:v>
                </c:pt>
                <c:pt idx="8702">
                  <c:v>1</c:v>
                </c:pt>
                <c:pt idx="8703">
                  <c:v>1</c:v>
                </c:pt>
                <c:pt idx="8704">
                  <c:v>1</c:v>
                </c:pt>
                <c:pt idx="8705">
                  <c:v>1</c:v>
                </c:pt>
                <c:pt idx="8706">
                  <c:v>1</c:v>
                </c:pt>
                <c:pt idx="8707">
                  <c:v>1</c:v>
                </c:pt>
                <c:pt idx="8708">
                  <c:v>1</c:v>
                </c:pt>
                <c:pt idx="8709">
                  <c:v>1</c:v>
                </c:pt>
                <c:pt idx="8710">
                  <c:v>1</c:v>
                </c:pt>
                <c:pt idx="8711">
                  <c:v>1</c:v>
                </c:pt>
                <c:pt idx="8712">
                  <c:v>1</c:v>
                </c:pt>
                <c:pt idx="8713">
                  <c:v>0.75</c:v>
                </c:pt>
                <c:pt idx="8714">
                  <c:v>0.75</c:v>
                </c:pt>
                <c:pt idx="8715">
                  <c:v>1</c:v>
                </c:pt>
                <c:pt idx="8716">
                  <c:v>1</c:v>
                </c:pt>
                <c:pt idx="8717">
                  <c:v>1</c:v>
                </c:pt>
                <c:pt idx="8718">
                  <c:v>1</c:v>
                </c:pt>
                <c:pt idx="8719">
                  <c:v>1</c:v>
                </c:pt>
                <c:pt idx="8720">
                  <c:v>0.75</c:v>
                </c:pt>
                <c:pt idx="8721">
                  <c:v>1</c:v>
                </c:pt>
                <c:pt idx="8722">
                  <c:v>1</c:v>
                </c:pt>
                <c:pt idx="8723">
                  <c:v>1</c:v>
                </c:pt>
                <c:pt idx="8724">
                  <c:v>1</c:v>
                </c:pt>
                <c:pt idx="8725">
                  <c:v>1</c:v>
                </c:pt>
                <c:pt idx="8726">
                  <c:v>1</c:v>
                </c:pt>
                <c:pt idx="8727">
                  <c:v>1</c:v>
                </c:pt>
                <c:pt idx="8728">
                  <c:v>1</c:v>
                </c:pt>
                <c:pt idx="8729">
                  <c:v>1</c:v>
                </c:pt>
                <c:pt idx="8730">
                  <c:v>0.75</c:v>
                </c:pt>
                <c:pt idx="8731">
                  <c:v>1</c:v>
                </c:pt>
                <c:pt idx="8732">
                  <c:v>1</c:v>
                </c:pt>
                <c:pt idx="8733">
                  <c:v>1</c:v>
                </c:pt>
                <c:pt idx="8734">
                  <c:v>1</c:v>
                </c:pt>
                <c:pt idx="8735">
                  <c:v>1</c:v>
                </c:pt>
                <c:pt idx="8736">
                  <c:v>1</c:v>
                </c:pt>
                <c:pt idx="8737">
                  <c:v>1</c:v>
                </c:pt>
                <c:pt idx="8738">
                  <c:v>1</c:v>
                </c:pt>
                <c:pt idx="8739">
                  <c:v>1</c:v>
                </c:pt>
                <c:pt idx="8740">
                  <c:v>1</c:v>
                </c:pt>
                <c:pt idx="8741">
                  <c:v>1</c:v>
                </c:pt>
                <c:pt idx="8742">
                  <c:v>1</c:v>
                </c:pt>
                <c:pt idx="8743">
                  <c:v>1</c:v>
                </c:pt>
                <c:pt idx="8744">
                  <c:v>1</c:v>
                </c:pt>
                <c:pt idx="8745">
                  <c:v>1</c:v>
                </c:pt>
                <c:pt idx="8746">
                  <c:v>1</c:v>
                </c:pt>
                <c:pt idx="8747">
                  <c:v>1</c:v>
                </c:pt>
                <c:pt idx="8748">
                  <c:v>1</c:v>
                </c:pt>
                <c:pt idx="8749">
                  <c:v>1</c:v>
                </c:pt>
                <c:pt idx="8750">
                  <c:v>1</c:v>
                </c:pt>
                <c:pt idx="8751">
                  <c:v>1</c:v>
                </c:pt>
                <c:pt idx="8752">
                  <c:v>1</c:v>
                </c:pt>
                <c:pt idx="8753">
                  <c:v>1</c:v>
                </c:pt>
                <c:pt idx="8754">
                  <c:v>1</c:v>
                </c:pt>
                <c:pt idx="8755">
                  <c:v>1</c:v>
                </c:pt>
                <c:pt idx="8756">
                  <c:v>1</c:v>
                </c:pt>
                <c:pt idx="8757">
                  <c:v>1</c:v>
                </c:pt>
                <c:pt idx="8758">
                  <c:v>1</c:v>
                </c:pt>
                <c:pt idx="8759">
                  <c:v>1</c:v>
                </c:pt>
                <c:pt idx="8760">
                  <c:v>1</c:v>
                </c:pt>
                <c:pt idx="8761">
                  <c:v>1</c:v>
                </c:pt>
                <c:pt idx="8762">
                  <c:v>1</c:v>
                </c:pt>
                <c:pt idx="8763">
                  <c:v>1</c:v>
                </c:pt>
                <c:pt idx="8764">
                  <c:v>1</c:v>
                </c:pt>
                <c:pt idx="8765">
                  <c:v>1</c:v>
                </c:pt>
                <c:pt idx="8766">
                  <c:v>1</c:v>
                </c:pt>
                <c:pt idx="8767">
                  <c:v>1</c:v>
                </c:pt>
                <c:pt idx="8768">
                  <c:v>1</c:v>
                </c:pt>
                <c:pt idx="8769">
                  <c:v>1</c:v>
                </c:pt>
                <c:pt idx="8770">
                  <c:v>1</c:v>
                </c:pt>
                <c:pt idx="8771">
                  <c:v>1</c:v>
                </c:pt>
                <c:pt idx="8772">
                  <c:v>1</c:v>
                </c:pt>
                <c:pt idx="8773">
                  <c:v>1</c:v>
                </c:pt>
                <c:pt idx="8774">
                  <c:v>1</c:v>
                </c:pt>
                <c:pt idx="8775">
                  <c:v>1</c:v>
                </c:pt>
                <c:pt idx="8776">
                  <c:v>1</c:v>
                </c:pt>
                <c:pt idx="8777">
                  <c:v>1</c:v>
                </c:pt>
                <c:pt idx="8778">
                  <c:v>1</c:v>
                </c:pt>
                <c:pt idx="8779">
                  <c:v>1</c:v>
                </c:pt>
                <c:pt idx="8780">
                  <c:v>1</c:v>
                </c:pt>
                <c:pt idx="8781">
                  <c:v>1</c:v>
                </c:pt>
                <c:pt idx="8782">
                  <c:v>0.75</c:v>
                </c:pt>
                <c:pt idx="8783">
                  <c:v>1</c:v>
                </c:pt>
                <c:pt idx="8784">
                  <c:v>1</c:v>
                </c:pt>
                <c:pt idx="8785">
                  <c:v>1</c:v>
                </c:pt>
                <c:pt idx="8786">
                  <c:v>1</c:v>
                </c:pt>
                <c:pt idx="8787">
                  <c:v>0.5</c:v>
                </c:pt>
                <c:pt idx="8788">
                  <c:v>1</c:v>
                </c:pt>
                <c:pt idx="8789">
                  <c:v>1</c:v>
                </c:pt>
                <c:pt idx="8790">
                  <c:v>1</c:v>
                </c:pt>
                <c:pt idx="8791">
                  <c:v>1</c:v>
                </c:pt>
                <c:pt idx="8792">
                  <c:v>1</c:v>
                </c:pt>
                <c:pt idx="8793">
                  <c:v>1</c:v>
                </c:pt>
                <c:pt idx="8794">
                  <c:v>1</c:v>
                </c:pt>
                <c:pt idx="8795">
                  <c:v>1</c:v>
                </c:pt>
                <c:pt idx="8796">
                  <c:v>1</c:v>
                </c:pt>
                <c:pt idx="8797">
                  <c:v>1</c:v>
                </c:pt>
                <c:pt idx="8798">
                  <c:v>1</c:v>
                </c:pt>
                <c:pt idx="8799">
                  <c:v>1</c:v>
                </c:pt>
                <c:pt idx="8800">
                  <c:v>1</c:v>
                </c:pt>
                <c:pt idx="8801">
                  <c:v>1</c:v>
                </c:pt>
                <c:pt idx="8802">
                  <c:v>1</c:v>
                </c:pt>
                <c:pt idx="8803">
                  <c:v>1</c:v>
                </c:pt>
                <c:pt idx="8804">
                  <c:v>1</c:v>
                </c:pt>
                <c:pt idx="8805">
                  <c:v>1</c:v>
                </c:pt>
                <c:pt idx="8806">
                  <c:v>1</c:v>
                </c:pt>
                <c:pt idx="8807">
                  <c:v>0.5</c:v>
                </c:pt>
                <c:pt idx="8808">
                  <c:v>1</c:v>
                </c:pt>
                <c:pt idx="8809">
                  <c:v>1</c:v>
                </c:pt>
                <c:pt idx="8810">
                  <c:v>1</c:v>
                </c:pt>
                <c:pt idx="8811">
                  <c:v>1</c:v>
                </c:pt>
                <c:pt idx="8812">
                  <c:v>1</c:v>
                </c:pt>
                <c:pt idx="8813">
                  <c:v>1</c:v>
                </c:pt>
                <c:pt idx="8814">
                  <c:v>0.75</c:v>
                </c:pt>
                <c:pt idx="8815">
                  <c:v>0.5</c:v>
                </c:pt>
                <c:pt idx="8816">
                  <c:v>1</c:v>
                </c:pt>
                <c:pt idx="8817">
                  <c:v>1</c:v>
                </c:pt>
                <c:pt idx="8818">
                  <c:v>1</c:v>
                </c:pt>
                <c:pt idx="8819">
                  <c:v>1</c:v>
                </c:pt>
                <c:pt idx="8820">
                  <c:v>1</c:v>
                </c:pt>
                <c:pt idx="8821">
                  <c:v>1</c:v>
                </c:pt>
                <c:pt idx="8822">
                  <c:v>1</c:v>
                </c:pt>
                <c:pt idx="8823">
                  <c:v>1</c:v>
                </c:pt>
                <c:pt idx="8824">
                  <c:v>1</c:v>
                </c:pt>
                <c:pt idx="8825">
                  <c:v>1</c:v>
                </c:pt>
                <c:pt idx="8826">
                  <c:v>1</c:v>
                </c:pt>
                <c:pt idx="8827">
                  <c:v>1</c:v>
                </c:pt>
                <c:pt idx="8828">
                  <c:v>0.75</c:v>
                </c:pt>
                <c:pt idx="8829">
                  <c:v>1</c:v>
                </c:pt>
                <c:pt idx="8830">
                  <c:v>1</c:v>
                </c:pt>
                <c:pt idx="8831">
                  <c:v>1</c:v>
                </c:pt>
                <c:pt idx="8832">
                  <c:v>1</c:v>
                </c:pt>
                <c:pt idx="8833">
                  <c:v>0.5</c:v>
                </c:pt>
                <c:pt idx="8834">
                  <c:v>1</c:v>
                </c:pt>
                <c:pt idx="8835">
                  <c:v>1</c:v>
                </c:pt>
                <c:pt idx="8836">
                  <c:v>1</c:v>
                </c:pt>
                <c:pt idx="8837">
                  <c:v>1</c:v>
                </c:pt>
                <c:pt idx="8838">
                  <c:v>1</c:v>
                </c:pt>
                <c:pt idx="8839">
                  <c:v>1</c:v>
                </c:pt>
                <c:pt idx="8840">
                  <c:v>1</c:v>
                </c:pt>
                <c:pt idx="8841">
                  <c:v>1</c:v>
                </c:pt>
                <c:pt idx="8842">
                  <c:v>1</c:v>
                </c:pt>
                <c:pt idx="8843">
                  <c:v>1</c:v>
                </c:pt>
                <c:pt idx="8844">
                  <c:v>1</c:v>
                </c:pt>
                <c:pt idx="8845">
                  <c:v>1</c:v>
                </c:pt>
                <c:pt idx="8846">
                  <c:v>1</c:v>
                </c:pt>
                <c:pt idx="8847">
                  <c:v>1</c:v>
                </c:pt>
                <c:pt idx="8848">
                  <c:v>1</c:v>
                </c:pt>
                <c:pt idx="8849">
                  <c:v>0.75</c:v>
                </c:pt>
                <c:pt idx="8850">
                  <c:v>1</c:v>
                </c:pt>
                <c:pt idx="8851">
                  <c:v>1</c:v>
                </c:pt>
                <c:pt idx="8852">
                  <c:v>1</c:v>
                </c:pt>
                <c:pt idx="8853">
                  <c:v>1</c:v>
                </c:pt>
                <c:pt idx="8854">
                  <c:v>1</c:v>
                </c:pt>
                <c:pt idx="8855">
                  <c:v>1</c:v>
                </c:pt>
                <c:pt idx="8856">
                  <c:v>1</c:v>
                </c:pt>
                <c:pt idx="8857">
                  <c:v>1</c:v>
                </c:pt>
                <c:pt idx="8858">
                  <c:v>1</c:v>
                </c:pt>
                <c:pt idx="8859">
                  <c:v>1</c:v>
                </c:pt>
                <c:pt idx="8860">
                  <c:v>1</c:v>
                </c:pt>
                <c:pt idx="8861">
                  <c:v>1</c:v>
                </c:pt>
                <c:pt idx="8862">
                  <c:v>1</c:v>
                </c:pt>
                <c:pt idx="8863">
                  <c:v>1</c:v>
                </c:pt>
                <c:pt idx="8864">
                  <c:v>1</c:v>
                </c:pt>
                <c:pt idx="8865">
                  <c:v>1</c:v>
                </c:pt>
                <c:pt idx="8866">
                  <c:v>1</c:v>
                </c:pt>
                <c:pt idx="8867">
                  <c:v>1</c:v>
                </c:pt>
                <c:pt idx="8868">
                  <c:v>1</c:v>
                </c:pt>
                <c:pt idx="8869">
                  <c:v>1</c:v>
                </c:pt>
                <c:pt idx="8870">
                  <c:v>1</c:v>
                </c:pt>
                <c:pt idx="8871">
                  <c:v>1</c:v>
                </c:pt>
                <c:pt idx="8872">
                  <c:v>1</c:v>
                </c:pt>
                <c:pt idx="8873">
                  <c:v>1</c:v>
                </c:pt>
                <c:pt idx="8874">
                  <c:v>0.75</c:v>
                </c:pt>
                <c:pt idx="8875">
                  <c:v>1</c:v>
                </c:pt>
                <c:pt idx="8876">
                  <c:v>1</c:v>
                </c:pt>
                <c:pt idx="8877">
                  <c:v>1</c:v>
                </c:pt>
                <c:pt idx="8878">
                  <c:v>1</c:v>
                </c:pt>
                <c:pt idx="8879">
                  <c:v>1</c:v>
                </c:pt>
                <c:pt idx="8880">
                  <c:v>1</c:v>
                </c:pt>
                <c:pt idx="8881">
                  <c:v>1</c:v>
                </c:pt>
                <c:pt idx="8882">
                  <c:v>1</c:v>
                </c:pt>
                <c:pt idx="8883">
                  <c:v>1</c:v>
                </c:pt>
                <c:pt idx="8884">
                  <c:v>1</c:v>
                </c:pt>
                <c:pt idx="8885">
                  <c:v>1</c:v>
                </c:pt>
                <c:pt idx="8886">
                  <c:v>1</c:v>
                </c:pt>
                <c:pt idx="8887">
                  <c:v>1</c:v>
                </c:pt>
                <c:pt idx="8888">
                  <c:v>1</c:v>
                </c:pt>
                <c:pt idx="8889">
                  <c:v>1</c:v>
                </c:pt>
                <c:pt idx="8890">
                  <c:v>1</c:v>
                </c:pt>
                <c:pt idx="8891">
                  <c:v>1</c:v>
                </c:pt>
                <c:pt idx="8892">
                  <c:v>1</c:v>
                </c:pt>
                <c:pt idx="8893">
                  <c:v>1</c:v>
                </c:pt>
                <c:pt idx="8894">
                  <c:v>1</c:v>
                </c:pt>
                <c:pt idx="8895">
                  <c:v>1</c:v>
                </c:pt>
                <c:pt idx="8896">
                  <c:v>1</c:v>
                </c:pt>
                <c:pt idx="8897">
                  <c:v>1</c:v>
                </c:pt>
                <c:pt idx="8898">
                  <c:v>1</c:v>
                </c:pt>
                <c:pt idx="8899">
                  <c:v>1</c:v>
                </c:pt>
                <c:pt idx="8900">
                  <c:v>1</c:v>
                </c:pt>
                <c:pt idx="8901">
                  <c:v>1</c:v>
                </c:pt>
                <c:pt idx="8902">
                  <c:v>1</c:v>
                </c:pt>
                <c:pt idx="8903">
                  <c:v>1</c:v>
                </c:pt>
                <c:pt idx="8904">
                  <c:v>1</c:v>
                </c:pt>
                <c:pt idx="8905">
                  <c:v>1</c:v>
                </c:pt>
                <c:pt idx="8906">
                  <c:v>1</c:v>
                </c:pt>
                <c:pt idx="8907">
                  <c:v>1</c:v>
                </c:pt>
                <c:pt idx="8908">
                  <c:v>1</c:v>
                </c:pt>
                <c:pt idx="8909">
                  <c:v>1</c:v>
                </c:pt>
                <c:pt idx="8910">
                  <c:v>1</c:v>
                </c:pt>
                <c:pt idx="8911">
                  <c:v>1</c:v>
                </c:pt>
                <c:pt idx="8912">
                  <c:v>1</c:v>
                </c:pt>
                <c:pt idx="8913">
                  <c:v>1</c:v>
                </c:pt>
                <c:pt idx="8914">
                  <c:v>1</c:v>
                </c:pt>
                <c:pt idx="8915">
                  <c:v>1</c:v>
                </c:pt>
                <c:pt idx="8916">
                  <c:v>1</c:v>
                </c:pt>
                <c:pt idx="8917">
                  <c:v>1</c:v>
                </c:pt>
                <c:pt idx="8918">
                  <c:v>1</c:v>
                </c:pt>
                <c:pt idx="8919">
                  <c:v>1</c:v>
                </c:pt>
                <c:pt idx="8920">
                  <c:v>1</c:v>
                </c:pt>
                <c:pt idx="8921">
                  <c:v>1</c:v>
                </c:pt>
                <c:pt idx="8922">
                  <c:v>1</c:v>
                </c:pt>
                <c:pt idx="8923">
                  <c:v>0.75</c:v>
                </c:pt>
                <c:pt idx="8924">
                  <c:v>1</c:v>
                </c:pt>
                <c:pt idx="8925">
                  <c:v>1</c:v>
                </c:pt>
                <c:pt idx="8926">
                  <c:v>1</c:v>
                </c:pt>
                <c:pt idx="8927">
                  <c:v>1</c:v>
                </c:pt>
                <c:pt idx="8928">
                  <c:v>1</c:v>
                </c:pt>
                <c:pt idx="8929">
                  <c:v>1</c:v>
                </c:pt>
                <c:pt idx="8930">
                  <c:v>1</c:v>
                </c:pt>
                <c:pt idx="8931">
                  <c:v>1</c:v>
                </c:pt>
                <c:pt idx="8932">
                  <c:v>1</c:v>
                </c:pt>
                <c:pt idx="8933">
                  <c:v>1</c:v>
                </c:pt>
                <c:pt idx="8934">
                  <c:v>1</c:v>
                </c:pt>
                <c:pt idx="8935">
                  <c:v>1</c:v>
                </c:pt>
                <c:pt idx="8936">
                  <c:v>1</c:v>
                </c:pt>
                <c:pt idx="8937">
                  <c:v>1</c:v>
                </c:pt>
                <c:pt idx="8938">
                  <c:v>1</c:v>
                </c:pt>
                <c:pt idx="8939">
                  <c:v>1</c:v>
                </c:pt>
                <c:pt idx="8940">
                  <c:v>1</c:v>
                </c:pt>
                <c:pt idx="8941">
                  <c:v>1</c:v>
                </c:pt>
                <c:pt idx="8942">
                  <c:v>1</c:v>
                </c:pt>
                <c:pt idx="8943">
                  <c:v>1</c:v>
                </c:pt>
                <c:pt idx="8944">
                  <c:v>1</c:v>
                </c:pt>
                <c:pt idx="8945">
                  <c:v>1</c:v>
                </c:pt>
                <c:pt idx="8946">
                  <c:v>1</c:v>
                </c:pt>
                <c:pt idx="8947">
                  <c:v>1</c:v>
                </c:pt>
                <c:pt idx="8948">
                  <c:v>1</c:v>
                </c:pt>
                <c:pt idx="8949">
                  <c:v>1</c:v>
                </c:pt>
                <c:pt idx="8950">
                  <c:v>1</c:v>
                </c:pt>
                <c:pt idx="8951">
                  <c:v>1</c:v>
                </c:pt>
                <c:pt idx="8952">
                  <c:v>1</c:v>
                </c:pt>
                <c:pt idx="8953">
                  <c:v>1</c:v>
                </c:pt>
                <c:pt idx="8954">
                  <c:v>1</c:v>
                </c:pt>
                <c:pt idx="8955">
                  <c:v>1</c:v>
                </c:pt>
                <c:pt idx="8956">
                  <c:v>1</c:v>
                </c:pt>
                <c:pt idx="8957">
                  <c:v>1</c:v>
                </c:pt>
                <c:pt idx="8958">
                  <c:v>1</c:v>
                </c:pt>
                <c:pt idx="8959">
                  <c:v>1</c:v>
                </c:pt>
                <c:pt idx="8960">
                  <c:v>1</c:v>
                </c:pt>
                <c:pt idx="8961">
                  <c:v>1</c:v>
                </c:pt>
                <c:pt idx="8962">
                  <c:v>1</c:v>
                </c:pt>
                <c:pt idx="8963">
                  <c:v>1</c:v>
                </c:pt>
                <c:pt idx="8964">
                  <c:v>1</c:v>
                </c:pt>
                <c:pt idx="8965">
                  <c:v>1</c:v>
                </c:pt>
                <c:pt idx="8966">
                  <c:v>1</c:v>
                </c:pt>
                <c:pt idx="8967">
                  <c:v>1</c:v>
                </c:pt>
                <c:pt idx="8968">
                  <c:v>1</c:v>
                </c:pt>
                <c:pt idx="8969">
                  <c:v>1</c:v>
                </c:pt>
                <c:pt idx="8970">
                  <c:v>1</c:v>
                </c:pt>
                <c:pt idx="8971">
                  <c:v>1</c:v>
                </c:pt>
                <c:pt idx="8972">
                  <c:v>1</c:v>
                </c:pt>
                <c:pt idx="8973">
                  <c:v>1</c:v>
                </c:pt>
                <c:pt idx="8974">
                  <c:v>1</c:v>
                </c:pt>
                <c:pt idx="8975">
                  <c:v>1</c:v>
                </c:pt>
                <c:pt idx="8976">
                  <c:v>1</c:v>
                </c:pt>
                <c:pt idx="8977">
                  <c:v>1</c:v>
                </c:pt>
                <c:pt idx="8978">
                  <c:v>1</c:v>
                </c:pt>
                <c:pt idx="8979">
                  <c:v>1</c:v>
                </c:pt>
                <c:pt idx="8980">
                  <c:v>1</c:v>
                </c:pt>
                <c:pt idx="8981">
                  <c:v>1</c:v>
                </c:pt>
                <c:pt idx="8982">
                  <c:v>0.75</c:v>
                </c:pt>
                <c:pt idx="8983">
                  <c:v>1</c:v>
                </c:pt>
                <c:pt idx="8984">
                  <c:v>1</c:v>
                </c:pt>
                <c:pt idx="8985">
                  <c:v>1</c:v>
                </c:pt>
                <c:pt idx="8986">
                  <c:v>1</c:v>
                </c:pt>
                <c:pt idx="8987">
                  <c:v>0.5</c:v>
                </c:pt>
                <c:pt idx="8988">
                  <c:v>1</c:v>
                </c:pt>
                <c:pt idx="8989">
                  <c:v>1</c:v>
                </c:pt>
                <c:pt idx="8990">
                  <c:v>1</c:v>
                </c:pt>
                <c:pt idx="8991">
                  <c:v>1</c:v>
                </c:pt>
                <c:pt idx="8992">
                  <c:v>1</c:v>
                </c:pt>
                <c:pt idx="8993">
                  <c:v>1</c:v>
                </c:pt>
                <c:pt idx="8994">
                  <c:v>1</c:v>
                </c:pt>
                <c:pt idx="8995">
                  <c:v>1</c:v>
                </c:pt>
                <c:pt idx="8996">
                  <c:v>1</c:v>
                </c:pt>
                <c:pt idx="8997">
                  <c:v>1</c:v>
                </c:pt>
                <c:pt idx="8998">
                  <c:v>1</c:v>
                </c:pt>
                <c:pt idx="8999">
                  <c:v>0.75</c:v>
                </c:pt>
                <c:pt idx="9000">
                  <c:v>1</c:v>
                </c:pt>
                <c:pt idx="9001">
                  <c:v>1</c:v>
                </c:pt>
                <c:pt idx="9002">
                  <c:v>1</c:v>
                </c:pt>
                <c:pt idx="9003">
                  <c:v>1</c:v>
                </c:pt>
                <c:pt idx="9004">
                  <c:v>1</c:v>
                </c:pt>
                <c:pt idx="9005">
                  <c:v>1</c:v>
                </c:pt>
                <c:pt idx="9006">
                  <c:v>1</c:v>
                </c:pt>
                <c:pt idx="9007">
                  <c:v>1</c:v>
                </c:pt>
                <c:pt idx="9008">
                  <c:v>1</c:v>
                </c:pt>
                <c:pt idx="9009">
                  <c:v>1</c:v>
                </c:pt>
                <c:pt idx="9010">
                  <c:v>1</c:v>
                </c:pt>
                <c:pt idx="9011">
                  <c:v>1</c:v>
                </c:pt>
                <c:pt idx="9012">
                  <c:v>1</c:v>
                </c:pt>
                <c:pt idx="9013">
                  <c:v>1</c:v>
                </c:pt>
                <c:pt idx="9014">
                  <c:v>1</c:v>
                </c:pt>
                <c:pt idx="9015">
                  <c:v>1</c:v>
                </c:pt>
                <c:pt idx="9016">
                  <c:v>1</c:v>
                </c:pt>
                <c:pt idx="9017">
                  <c:v>1</c:v>
                </c:pt>
                <c:pt idx="9018">
                  <c:v>1</c:v>
                </c:pt>
                <c:pt idx="9019">
                  <c:v>1</c:v>
                </c:pt>
                <c:pt idx="9020">
                  <c:v>1</c:v>
                </c:pt>
                <c:pt idx="9021">
                  <c:v>1</c:v>
                </c:pt>
                <c:pt idx="9022">
                  <c:v>1</c:v>
                </c:pt>
                <c:pt idx="9023">
                  <c:v>1</c:v>
                </c:pt>
                <c:pt idx="9024">
                  <c:v>1</c:v>
                </c:pt>
                <c:pt idx="9025">
                  <c:v>1</c:v>
                </c:pt>
                <c:pt idx="9026">
                  <c:v>1</c:v>
                </c:pt>
                <c:pt idx="9027">
                  <c:v>1</c:v>
                </c:pt>
                <c:pt idx="9028">
                  <c:v>1</c:v>
                </c:pt>
                <c:pt idx="9029">
                  <c:v>0.5</c:v>
                </c:pt>
                <c:pt idx="9030">
                  <c:v>1</c:v>
                </c:pt>
                <c:pt idx="9031">
                  <c:v>1</c:v>
                </c:pt>
                <c:pt idx="9032">
                  <c:v>1</c:v>
                </c:pt>
                <c:pt idx="9033">
                  <c:v>1</c:v>
                </c:pt>
                <c:pt idx="9034">
                  <c:v>1</c:v>
                </c:pt>
                <c:pt idx="9035">
                  <c:v>1</c:v>
                </c:pt>
                <c:pt idx="9036">
                  <c:v>1</c:v>
                </c:pt>
                <c:pt idx="9037">
                  <c:v>1</c:v>
                </c:pt>
                <c:pt idx="9038">
                  <c:v>1</c:v>
                </c:pt>
                <c:pt idx="9039">
                  <c:v>1</c:v>
                </c:pt>
                <c:pt idx="9040">
                  <c:v>1</c:v>
                </c:pt>
                <c:pt idx="9041">
                  <c:v>1</c:v>
                </c:pt>
                <c:pt idx="9042">
                  <c:v>1</c:v>
                </c:pt>
                <c:pt idx="9043">
                  <c:v>1</c:v>
                </c:pt>
                <c:pt idx="9044">
                  <c:v>1</c:v>
                </c:pt>
                <c:pt idx="9045">
                  <c:v>1</c:v>
                </c:pt>
                <c:pt idx="9046">
                  <c:v>1</c:v>
                </c:pt>
                <c:pt idx="9047">
                  <c:v>1</c:v>
                </c:pt>
                <c:pt idx="9048">
                  <c:v>1</c:v>
                </c:pt>
                <c:pt idx="9049">
                  <c:v>1</c:v>
                </c:pt>
                <c:pt idx="9050">
                  <c:v>1</c:v>
                </c:pt>
                <c:pt idx="9051">
                  <c:v>1</c:v>
                </c:pt>
                <c:pt idx="9052">
                  <c:v>1</c:v>
                </c:pt>
                <c:pt idx="9053">
                  <c:v>1</c:v>
                </c:pt>
                <c:pt idx="9054">
                  <c:v>1</c:v>
                </c:pt>
                <c:pt idx="9055">
                  <c:v>1</c:v>
                </c:pt>
                <c:pt idx="9056">
                  <c:v>1</c:v>
                </c:pt>
                <c:pt idx="9057">
                  <c:v>1</c:v>
                </c:pt>
                <c:pt idx="9058">
                  <c:v>1</c:v>
                </c:pt>
                <c:pt idx="9059">
                  <c:v>1</c:v>
                </c:pt>
                <c:pt idx="9060">
                  <c:v>1</c:v>
                </c:pt>
                <c:pt idx="9061">
                  <c:v>1</c:v>
                </c:pt>
                <c:pt idx="9062">
                  <c:v>1</c:v>
                </c:pt>
                <c:pt idx="9063">
                  <c:v>1</c:v>
                </c:pt>
                <c:pt idx="9064">
                  <c:v>1</c:v>
                </c:pt>
                <c:pt idx="9065">
                  <c:v>1</c:v>
                </c:pt>
                <c:pt idx="9066">
                  <c:v>1</c:v>
                </c:pt>
                <c:pt idx="9067">
                  <c:v>0.75</c:v>
                </c:pt>
                <c:pt idx="9068">
                  <c:v>1</c:v>
                </c:pt>
                <c:pt idx="9069">
                  <c:v>1</c:v>
                </c:pt>
                <c:pt idx="9070">
                  <c:v>1</c:v>
                </c:pt>
                <c:pt idx="9071">
                  <c:v>1</c:v>
                </c:pt>
                <c:pt idx="9072">
                  <c:v>1</c:v>
                </c:pt>
                <c:pt idx="9073">
                  <c:v>1</c:v>
                </c:pt>
                <c:pt idx="9074">
                  <c:v>1</c:v>
                </c:pt>
                <c:pt idx="9075">
                  <c:v>1</c:v>
                </c:pt>
                <c:pt idx="9076">
                  <c:v>1</c:v>
                </c:pt>
                <c:pt idx="9077">
                  <c:v>1</c:v>
                </c:pt>
                <c:pt idx="9078">
                  <c:v>1</c:v>
                </c:pt>
                <c:pt idx="9079">
                  <c:v>1</c:v>
                </c:pt>
                <c:pt idx="9080">
                  <c:v>1</c:v>
                </c:pt>
                <c:pt idx="9081">
                  <c:v>1</c:v>
                </c:pt>
                <c:pt idx="9082">
                  <c:v>1</c:v>
                </c:pt>
                <c:pt idx="9083">
                  <c:v>1</c:v>
                </c:pt>
                <c:pt idx="9084">
                  <c:v>1</c:v>
                </c:pt>
                <c:pt idx="9085">
                  <c:v>1</c:v>
                </c:pt>
                <c:pt idx="9086">
                  <c:v>1</c:v>
                </c:pt>
                <c:pt idx="9087">
                  <c:v>1</c:v>
                </c:pt>
                <c:pt idx="9088">
                  <c:v>1</c:v>
                </c:pt>
                <c:pt idx="9089">
                  <c:v>1</c:v>
                </c:pt>
                <c:pt idx="9090">
                  <c:v>1</c:v>
                </c:pt>
                <c:pt idx="9091">
                  <c:v>1</c:v>
                </c:pt>
                <c:pt idx="9092">
                  <c:v>1</c:v>
                </c:pt>
                <c:pt idx="9093">
                  <c:v>1</c:v>
                </c:pt>
                <c:pt idx="9094">
                  <c:v>1</c:v>
                </c:pt>
                <c:pt idx="9095">
                  <c:v>1</c:v>
                </c:pt>
                <c:pt idx="9096">
                  <c:v>1</c:v>
                </c:pt>
                <c:pt idx="9097">
                  <c:v>1</c:v>
                </c:pt>
                <c:pt idx="9098">
                  <c:v>1</c:v>
                </c:pt>
                <c:pt idx="9099">
                  <c:v>1</c:v>
                </c:pt>
                <c:pt idx="9100">
                  <c:v>1</c:v>
                </c:pt>
                <c:pt idx="9101">
                  <c:v>1</c:v>
                </c:pt>
                <c:pt idx="9102">
                  <c:v>1</c:v>
                </c:pt>
                <c:pt idx="9103">
                  <c:v>1</c:v>
                </c:pt>
                <c:pt idx="9104">
                  <c:v>1</c:v>
                </c:pt>
                <c:pt idx="9105">
                  <c:v>1</c:v>
                </c:pt>
                <c:pt idx="9106">
                  <c:v>1</c:v>
                </c:pt>
                <c:pt idx="9107">
                  <c:v>1</c:v>
                </c:pt>
                <c:pt idx="9108">
                  <c:v>1</c:v>
                </c:pt>
                <c:pt idx="9109">
                  <c:v>1</c:v>
                </c:pt>
                <c:pt idx="9110">
                  <c:v>1</c:v>
                </c:pt>
                <c:pt idx="9111">
                  <c:v>1</c:v>
                </c:pt>
                <c:pt idx="9112">
                  <c:v>1</c:v>
                </c:pt>
                <c:pt idx="9113">
                  <c:v>1</c:v>
                </c:pt>
                <c:pt idx="9114">
                  <c:v>1</c:v>
                </c:pt>
                <c:pt idx="9115">
                  <c:v>1</c:v>
                </c:pt>
                <c:pt idx="9116">
                  <c:v>1</c:v>
                </c:pt>
                <c:pt idx="9117">
                  <c:v>1</c:v>
                </c:pt>
                <c:pt idx="9118">
                  <c:v>1</c:v>
                </c:pt>
                <c:pt idx="9119">
                  <c:v>1</c:v>
                </c:pt>
                <c:pt idx="9120">
                  <c:v>1</c:v>
                </c:pt>
                <c:pt idx="9121">
                  <c:v>1</c:v>
                </c:pt>
                <c:pt idx="9122">
                  <c:v>1</c:v>
                </c:pt>
                <c:pt idx="9123">
                  <c:v>1</c:v>
                </c:pt>
                <c:pt idx="9124">
                  <c:v>1</c:v>
                </c:pt>
                <c:pt idx="9125">
                  <c:v>1</c:v>
                </c:pt>
                <c:pt idx="9126">
                  <c:v>1</c:v>
                </c:pt>
                <c:pt idx="9127">
                  <c:v>1</c:v>
                </c:pt>
                <c:pt idx="9128">
                  <c:v>1</c:v>
                </c:pt>
                <c:pt idx="9129">
                  <c:v>1</c:v>
                </c:pt>
                <c:pt idx="9130">
                  <c:v>1</c:v>
                </c:pt>
                <c:pt idx="9131">
                  <c:v>1</c:v>
                </c:pt>
                <c:pt idx="9132">
                  <c:v>1</c:v>
                </c:pt>
                <c:pt idx="9133">
                  <c:v>1</c:v>
                </c:pt>
                <c:pt idx="9134">
                  <c:v>1</c:v>
                </c:pt>
                <c:pt idx="9135">
                  <c:v>1</c:v>
                </c:pt>
                <c:pt idx="9136">
                  <c:v>1</c:v>
                </c:pt>
                <c:pt idx="9137">
                  <c:v>1</c:v>
                </c:pt>
                <c:pt idx="9138">
                  <c:v>1</c:v>
                </c:pt>
                <c:pt idx="9139">
                  <c:v>1</c:v>
                </c:pt>
                <c:pt idx="9140">
                  <c:v>1</c:v>
                </c:pt>
                <c:pt idx="9141">
                  <c:v>1</c:v>
                </c:pt>
                <c:pt idx="9142">
                  <c:v>1</c:v>
                </c:pt>
                <c:pt idx="9143">
                  <c:v>1</c:v>
                </c:pt>
                <c:pt idx="9144">
                  <c:v>1</c:v>
                </c:pt>
                <c:pt idx="9145">
                  <c:v>1</c:v>
                </c:pt>
                <c:pt idx="9146">
                  <c:v>1</c:v>
                </c:pt>
                <c:pt idx="9147">
                  <c:v>1</c:v>
                </c:pt>
                <c:pt idx="9148">
                  <c:v>1</c:v>
                </c:pt>
                <c:pt idx="9149">
                  <c:v>1</c:v>
                </c:pt>
                <c:pt idx="9150">
                  <c:v>1</c:v>
                </c:pt>
                <c:pt idx="9151">
                  <c:v>1</c:v>
                </c:pt>
                <c:pt idx="9152">
                  <c:v>1</c:v>
                </c:pt>
                <c:pt idx="9153">
                  <c:v>1</c:v>
                </c:pt>
                <c:pt idx="9154">
                  <c:v>1</c:v>
                </c:pt>
                <c:pt idx="9155">
                  <c:v>0.25</c:v>
                </c:pt>
                <c:pt idx="9156">
                  <c:v>1</c:v>
                </c:pt>
                <c:pt idx="9157">
                  <c:v>1</c:v>
                </c:pt>
                <c:pt idx="9158">
                  <c:v>1</c:v>
                </c:pt>
                <c:pt idx="9159">
                  <c:v>1</c:v>
                </c:pt>
                <c:pt idx="9160">
                  <c:v>1</c:v>
                </c:pt>
                <c:pt idx="9161">
                  <c:v>1</c:v>
                </c:pt>
                <c:pt idx="9162">
                  <c:v>1</c:v>
                </c:pt>
                <c:pt idx="9163">
                  <c:v>1</c:v>
                </c:pt>
                <c:pt idx="9164">
                  <c:v>1</c:v>
                </c:pt>
                <c:pt idx="9165">
                  <c:v>1</c:v>
                </c:pt>
                <c:pt idx="9166">
                  <c:v>1</c:v>
                </c:pt>
                <c:pt idx="9167">
                  <c:v>1</c:v>
                </c:pt>
                <c:pt idx="9168">
                  <c:v>1</c:v>
                </c:pt>
                <c:pt idx="9169">
                  <c:v>1</c:v>
                </c:pt>
                <c:pt idx="9170">
                  <c:v>1</c:v>
                </c:pt>
                <c:pt idx="9171">
                  <c:v>1</c:v>
                </c:pt>
                <c:pt idx="9172">
                  <c:v>1</c:v>
                </c:pt>
                <c:pt idx="9173">
                  <c:v>1</c:v>
                </c:pt>
                <c:pt idx="9174">
                  <c:v>1</c:v>
                </c:pt>
                <c:pt idx="9175">
                  <c:v>1</c:v>
                </c:pt>
                <c:pt idx="9176">
                  <c:v>1</c:v>
                </c:pt>
                <c:pt idx="9177">
                  <c:v>1</c:v>
                </c:pt>
                <c:pt idx="9178">
                  <c:v>1</c:v>
                </c:pt>
                <c:pt idx="9179">
                  <c:v>1</c:v>
                </c:pt>
                <c:pt idx="9180">
                  <c:v>1</c:v>
                </c:pt>
                <c:pt idx="9181">
                  <c:v>1</c:v>
                </c:pt>
                <c:pt idx="9182">
                  <c:v>1</c:v>
                </c:pt>
                <c:pt idx="9183">
                  <c:v>1</c:v>
                </c:pt>
                <c:pt idx="9184">
                  <c:v>1</c:v>
                </c:pt>
                <c:pt idx="9185">
                  <c:v>1</c:v>
                </c:pt>
                <c:pt idx="9186">
                  <c:v>1</c:v>
                </c:pt>
                <c:pt idx="9187">
                  <c:v>1</c:v>
                </c:pt>
                <c:pt idx="9188">
                  <c:v>1</c:v>
                </c:pt>
                <c:pt idx="9189">
                  <c:v>1</c:v>
                </c:pt>
                <c:pt idx="9190">
                  <c:v>1</c:v>
                </c:pt>
                <c:pt idx="9191">
                  <c:v>1</c:v>
                </c:pt>
                <c:pt idx="9192">
                  <c:v>1</c:v>
                </c:pt>
                <c:pt idx="9193">
                  <c:v>1</c:v>
                </c:pt>
                <c:pt idx="9194">
                  <c:v>1</c:v>
                </c:pt>
                <c:pt idx="9195">
                  <c:v>1</c:v>
                </c:pt>
                <c:pt idx="9196">
                  <c:v>1</c:v>
                </c:pt>
                <c:pt idx="9197">
                  <c:v>1</c:v>
                </c:pt>
                <c:pt idx="9198">
                  <c:v>1</c:v>
                </c:pt>
                <c:pt idx="9199">
                  <c:v>1</c:v>
                </c:pt>
                <c:pt idx="9200">
                  <c:v>1</c:v>
                </c:pt>
                <c:pt idx="9201">
                  <c:v>1</c:v>
                </c:pt>
                <c:pt idx="9202">
                  <c:v>1</c:v>
                </c:pt>
                <c:pt idx="9203">
                  <c:v>1</c:v>
                </c:pt>
                <c:pt idx="9204">
                  <c:v>1</c:v>
                </c:pt>
                <c:pt idx="9205">
                  <c:v>1</c:v>
                </c:pt>
                <c:pt idx="9206">
                  <c:v>1</c:v>
                </c:pt>
                <c:pt idx="9207">
                  <c:v>1</c:v>
                </c:pt>
                <c:pt idx="9208">
                  <c:v>1</c:v>
                </c:pt>
                <c:pt idx="9209">
                  <c:v>1</c:v>
                </c:pt>
                <c:pt idx="9210">
                  <c:v>1</c:v>
                </c:pt>
                <c:pt idx="9211">
                  <c:v>1</c:v>
                </c:pt>
                <c:pt idx="9212">
                  <c:v>1</c:v>
                </c:pt>
                <c:pt idx="9213">
                  <c:v>1</c:v>
                </c:pt>
                <c:pt idx="9214">
                  <c:v>1</c:v>
                </c:pt>
                <c:pt idx="9215">
                  <c:v>1</c:v>
                </c:pt>
                <c:pt idx="9216">
                  <c:v>1</c:v>
                </c:pt>
                <c:pt idx="9217">
                  <c:v>1</c:v>
                </c:pt>
                <c:pt idx="9218">
                  <c:v>1</c:v>
                </c:pt>
                <c:pt idx="9219">
                  <c:v>0.5</c:v>
                </c:pt>
                <c:pt idx="9220">
                  <c:v>1</c:v>
                </c:pt>
                <c:pt idx="9221">
                  <c:v>1</c:v>
                </c:pt>
                <c:pt idx="9222">
                  <c:v>1</c:v>
                </c:pt>
                <c:pt idx="9223">
                  <c:v>0.75</c:v>
                </c:pt>
                <c:pt idx="9224">
                  <c:v>1</c:v>
                </c:pt>
                <c:pt idx="9225">
                  <c:v>1</c:v>
                </c:pt>
                <c:pt idx="9226">
                  <c:v>1</c:v>
                </c:pt>
                <c:pt idx="9227">
                  <c:v>1</c:v>
                </c:pt>
                <c:pt idx="9228">
                  <c:v>1</c:v>
                </c:pt>
                <c:pt idx="9229">
                  <c:v>1</c:v>
                </c:pt>
                <c:pt idx="9230">
                  <c:v>1</c:v>
                </c:pt>
                <c:pt idx="9231">
                  <c:v>1</c:v>
                </c:pt>
                <c:pt idx="9232">
                  <c:v>1</c:v>
                </c:pt>
                <c:pt idx="9233">
                  <c:v>1</c:v>
                </c:pt>
                <c:pt idx="9234">
                  <c:v>1</c:v>
                </c:pt>
                <c:pt idx="9235">
                  <c:v>1</c:v>
                </c:pt>
                <c:pt idx="9236">
                  <c:v>1</c:v>
                </c:pt>
                <c:pt idx="9237">
                  <c:v>1</c:v>
                </c:pt>
                <c:pt idx="9238">
                  <c:v>1</c:v>
                </c:pt>
                <c:pt idx="9239">
                  <c:v>1</c:v>
                </c:pt>
                <c:pt idx="9240">
                  <c:v>1</c:v>
                </c:pt>
                <c:pt idx="9241">
                  <c:v>1</c:v>
                </c:pt>
                <c:pt idx="9242">
                  <c:v>1</c:v>
                </c:pt>
                <c:pt idx="9243">
                  <c:v>1</c:v>
                </c:pt>
                <c:pt idx="9244">
                  <c:v>1</c:v>
                </c:pt>
                <c:pt idx="9245">
                  <c:v>1</c:v>
                </c:pt>
                <c:pt idx="9246">
                  <c:v>1</c:v>
                </c:pt>
                <c:pt idx="9247">
                  <c:v>1</c:v>
                </c:pt>
                <c:pt idx="9248">
                  <c:v>1</c:v>
                </c:pt>
                <c:pt idx="9249">
                  <c:v>1</c:v>
                </c:pt>
                <c:pt idx="9250">
                  <c:v>1</c:v>
                </c:pt>
                <c:pt idx="9251">
                  <c:v>1</c:v>
                </c:pt>
                <c:pt idx="9252">
                  <c:v>1</c:v>
                </c:pt>
                <c:pt idx="9253">
                  <c:v>1</c:v>
                </c:pt>
                <c:pt idx="9254">
                  <c:v>1</c:v>
                </c:pt>
                <c:pt idx="9255">
                  <c:v>1</c:v>
                </c:pt>
                <c:pt idx="9256">
                  <c:v>1</c:v>
                </c:pt>
                <c:pt idx="9257">
                  <c:v>1</c:v>
                </c:pt>
                <c:pt idx="9258">
                  <c:v>1</c:v>
                </c:pt>
                <c:pt idx="9259">
                  <c:v>1</c:v>
                </c:pt>
                <c:pt idx="9260">
                  <c:v>1</c:v>
                </c:pt>
                <c:pt idx="9261">
                  <c:v>1</c:v>
                </c:pt>
                <c:pt idx="9262">
                  <c:v>1</c:v>
                </c:pt>
                <c:pt idx="9263">
                  <c:v>1</c:v>
                </c:pt>
                <c:pt idx="9264">
                  <c:v>1</c:v>
                </c:pt>
                <c:pt idx="9265">
                  <c:v>1</c:v>
                </c:pt>
                <c:pt idx="9266">
                  <c:v>1</c:v>
                </c:pt>
                <c:pt idx="9267">
                  <c:v>1</c:v>
                </c:pt>
                <c:pt idx="9268">
                  <c:v>1</c:v>
                </c:pt>
                <c:pt idx="9269">
                  <c:v>1</c:v>
                </c:pt>
                <c:pt idx="9270">
                  <c:v>1</c:v>
                </c:pt>
                <c:pt idx="9271">
                  <c:v>1</c:v>
                </c:pt>
                <c:pt idx="9272">
                  <c:v>1</c:v>
                </c:pt>
                <c:pt idx="9273">
                  <c:v>1</c:v>
                </c:pt>
                <c:pt idx="9274">
                  <c:v>1</c:v>
                </c:pt>
                <c:pt idx="9275">
                  <c:v>1</c:v>
                </c:pt>
                <c:pt idx="9276">
                  <c:v>1</c:v>
                </c:pt>
                <c:pt idx="9277">
                  <c:v>1</c:v>
                </c:pt>
                <c:pt idx="9278">
                  <c:v>1</c:v>
                </c:pt>
                <c:pt idx="9279">
                  <c:v>1</c:v>
                </c:pt>
                <c:pt idx="9280">
                  <c:v>1</c:v>
                </c:pt>
                <c:pt idx="9281">
                  <c:v>1</c:v>
                </c:pt>
                <c:pt idx="9282">
                  <c:v>1</c:v>
                </c:pt>
                <c:pt idx="9283">
                  <c:v>1</c:v>
                </c:pt>
                <c:pt idx="9284">
                  <c:v>1</c:v>
                </c:pt>
                <c:pt idx="9285">
                  <c:v>1</c:v>
                </c:pt>
                <c:pt idx="9286">
                  <c:v>1</c:v>
                </c:pt>
                <c:pt idx="9287">
                  <c:v>1</c:v>
                </c:pt>
                <c:pt idx="9288">
                  <c:v>1</c:v>
                </c:pt>
                <c:pt idx="9289">
                  <c:v>1</c:v>
                </c:pt>
                <c:pt idx="9290">
                  <c:v>1</c:v>
                </c:pt>
                <c:pt idx="9291">
                  <c:v>1</c:v>
                </c:pt>
                <c:pt idx="9292">
                  <c:v>1</c:v>
                </c:pt>
                <c:pt idx="9293">
                  <c:v>1</c:v>
                </c:pt>
                <c:pt idx="9294">
                  <c:v>1</c:v>
                </c:pt>
                <c:pt idx="9295">
                  <c:v>1</c:v>
                </c:pt>
                <c:pt idx="9296">
                  <c:v>1</c:v>
                </c:pt>
                <c:pt idx="9297">
                  <c:v>1</c:v>
                </c:pt>
                <c:pt idx="9298">
                  <c:v>1</c:v>
                </c:pt>
                <c:pt idx="9299">
                  <c:v>1</c:v>
                </c:pt>
                <c:pt idx="9300">
                  <c:v>1</c:v>
                </c:pt>
                <c:pt idx="9301">
                  <c:v>1</c:v>
                </c:pt>
                <c:pt idx="9302">
                  <c:v>1</c:v>
                </c:pt>
                <c:pt idx="9303">
                  <c:v>1</c:v>
                </c:pt>
                <c:pt idx="9304">
                  <c:v>1</c:v>
                </c:pt>
                <c:pt idx="9305">
                  <c:v>1</c:v>
                </c:pt>
                <c:pt idx="9306">
                  <c:v>1</c:v>
                </c:pt>
                <c:pt idx="9307">
                  <c:v>1</c:v>
                </c:pt>
                <c:pt idx="9308">
                  <c:v>1</c:v>
                </c:pt>
                <c:pt idx="9309">
                  <c:v>1</c:v>
                </c:pt>
                <c:pt idx="9310">
                  <c:v>1</c:v>
                </c:pt>
                <c:pt idx="9311">
                  <c:v>1</c:v>
                </c:pt>
                <c:pt idx="9312">
                  <c:v>1</c:v>
                </c:pt>
                <c:pt idx="9313">
                  <c:v>1</c:v>
                </c:pt>
                <c:pt idx="9314">
                  <c:v>1</c:v>
                </c:pt>
                <c:pt idx="9315">
                  <c:v>1</c:v>
                </c:pt>
                <c:pt idx="9316">
                  <c:v>1</c:v>
                </c:pt>
                <c:pt idx="9317">
                  <c:v>1</c:v>
                </c:pt>
                <c:pt idx="9318">
                  <c:v>1</c:v>
                </c:pt>
                <c:pt idx="9319">
                  <c:v>1</c:v>
                </c:pt>
                <c:pt idx="9320">
                  <c:v>1</c:v>
                </c:pt>
                <c:pt idx="9321">
                  <c:v>1</c:v>
                </c:pt>
                <c:pt idx="9322">
                  <c:v>1</c:v>
                </c:pt>
                <c:pt idx="9323">
                  <c:v>1</c:v>
                </c:pt>
                <c:pt idx="9324">
                  <c:v>1</c:v>
                </c:pt>
                <c:pt idx="9325">
                  <c:v>1</c:v>
                </c:pt>
                <c:pt idx="9326">
                  <c:v>1</c:v>
                </c:pt>
                <c:pt idx="9327">
                  <c:v>1</c:v>
                </c:pt>
                <c:pt idx="9328">
                  <c:v>1</c:v>
                </c:pt>
                <c:pt idx="9329">
                  <c:v>1</c:v>
                </c:pt>
                <c:pt idx="9330">
                  <c:v>1</c:v>
                </c:pt>
                <c:pt idx="9331">
                  <c:v>1</c:v>
                </c:pt>
                <c:pt idx="9332">
                  <c:v>1</c:v>
                </c:pt>
                <c:pt idx="9333">
                  <c:v>1</c:v>
                </c:pt>
                <c:pt idx="9334">
                  <c:v>1</c:v>
                </c:pt>
                <c:pt idx="9335">
                  <c:v>1</c:v>
                </c:pt>
                <c:pt idx="9336">
                  <c:v>1</c:v>
                </c:pt>
                <c:pt idx="9337">
                  <c:v>1</c:v>
                </c:pt>
                <c:pt idx="9338">
                  <c:v>1</c:v>
                </c:pt>
                <c:pt idx="9339">
                  <c:v>1</c:v>
                </c:pt>
                <c:pt idx="9340">
                  <c:v>1</c:v>
                </c:pt>
                <c:pt idx="9341">
                  <c:v>1</c:v>
                </c:pt>
                <c:pt idx="9342">
                  <c:v>1</c:v>
                </c:pt>
                <c:pt idx="9343">
                  <c:v>1</c:v>
                </c:pt>
                <c:pt idx="9344">
                  <c:v>1</c:v>
                </c:pt>
                <c:pt idx="9345">
                  <c:v>1</c:v>
                </c:pt>
                <c:pt idx="9346">
                  <c:v>1</c:v>
                </c:pt>
                <c:pt idx="9347">
                  <c:v>1</c:v>
                </c:pt>
                <c:pt idx="9348">
                  <c:v>1</c:v>
                </c:pt>
                <c:pt idx="9349">
                  <c:v>0.75</c:v>
                </c:pt>
                <c:pt idx="9350">
                  <c:v>1</c:v>
                </c:pt>
                <c:pt idx="9351">
                  <c:v>1</c:v>
                </c:pt>
                <c:pt idx="9352">
                  <c:v>1</c:v>
                </c:pt>
                <c:pt idx="9353">
                  <c:v>1</c:v>
                </c:pt>
                <c:pt idx="9354">
                  <c:v>1</c:v>
                </c:pt>
                <c:pt idx="9355">
                  <c:v>1</c:v>
                </c:pt>
                <c:pt idx="9356">
                  <c:v>1</c:v>
                </c:pt>
                <c:pt idx="9357">
                  <c:v>1</c:v>
                </c:pt>
                <c:pt idx="9358">
                  <c:v>1</c:v>
                </c:pt>
                <c:pt idx="9359">
                  <c:v>1</c:v>
                </c:pt>
                <c:pt idx="9360">
                  <c:v>1</c:v>
                </c:pt>
                <c:pt idx="9361">
                  <c:v>1</c:v>
                </c:pt>
                <c:pt idx="9362">
                  <c:v>1</c:v>
                </c:pt>
                <c:pt idx="9363">
                  <c:v>1</c:v>
                </c:pt>
                <c:pt idx="9364">
                  <c:v>1</c:v>
                </c:pt>
                <c:pt idx="9365">
                  <c:v>1</c:v>
                </c:pt>
                <c:pt idx="9366">
                  <c:v>1</c:v>
                </c:pt>
                <c:pt idx="9367">
                  <c:v>1</c:v>
                </c:pt>
                <c:pt idx="9368">
                  <c:v>1</c:v>
                </c:pt>
                <c:pt idx="9369">
                  <c:v>1</c:v>
                </c:pt>
                <c:pt idx="9370">
                  <c:v>1</c:v>
                </c:pt>
                <c:pt idx="9371">
                  <c:v>1</c:v>
                </c:pt>
                <c:pt idx="9372">
                  <c:v>1</c:v>
                </c:pt>
                <c:pt idx="9373">
                  <c:v>1</c:v>
                </c:pt>
                <c:pt idx="9374">
                  <c:v>1</c:v>
                </c:pt>
                <c:pt idx="9375">
                  <c:v>1</c:v>
                </c:pt>
                <c:pt idx="9376">
                  <c:v>1</c:v>
                </c:pt>
                <c:pt idx="9377">
                  <c:v>1</c:v>
                </c:pt>
                <c:pt idx="9378">
                  <c:v>1</c:v>
                </c:pt>
                <c:pt idx="9379">
                  <c:v>1</c:v>
                </c:pt>
                <c:pt idx="9380">
                  <c:v>1</c:v>
                </c:pt>
                <c:pt idx="9381">
                  <c:v>1</c:v>
                </c:pt>
                <c:pt idx="9382">
                  <c:v>1</c:v>
                </c:pt>
                <c:pt idx="9383">
                  <c:v>1</c:v>
                </c:pt>
                <c:pt idx="9384">
                  <c:v>1</c:v>
                </c:pt>
                <c:pt idx="9385">
                  <c:v>1</c:v>
                </c:pt>
                <c:pt idx="9386">
                  <c:v>1</c:v>
                </c:pt>
                <c:pt idx="9387">
                  <c:v>1</c:v>
                </c:pt>
                <c:pt idx="9388">
                  <c:v>1</c:v>
                </c:pt>
                <c:pt idx="9389">
                  <c:v>1</c:v>
                </c:pt>
                <c:pt idx="9390">
                  <c:v>1</c:v>
                </c:pt>
                <c:pt idx="9391">
                  <c:v>1</c:v>
                </c:pt>
                <c:pt idx="9392">
                  <c:v>1</c:v>
                </c:pt>
                <c:pt idx="9393">
                  <c:v>1</c:v>
                </c:pt>
                <c:pt idx="9394">
                  <c:v>1</c:v>
                </c:pt>
                <c:pt idx="9395">
                  <c:v>1</c:v>
                </c:pt>
                <c:pt idx="9396">
                  <c:v>1</c:v>
                </c:pt>
                <c:pt idx="9397">
                  <c:v>1</c:v>
                </c:pt>
                <c:pt idx="9398">
                  <c:v>1</c:v>
                </c:pt>
                <c:pt idx="9399">
                  <c:v>1</c:v>
                </c:pt>
                <c:pt idx="9400">
                  <c:v>1</c:v>
                </c:pt>
                <c:pt idx="9401">
                  <c:v>1</c:v>
                </c:pt>
                <c:pt idx="9402">
                  <c:v>1</c:v>
                </c:pt>
                <c:pt idx="9403">
                  <c:v>1</c:v>
                </c:pt>
                <c:pt idx="9404">
                  <c:v>1</c:v>
                </c:pt>
                <c:pt idx="9405">
                  <c:v>1</c:v>
                </c:pt>
                <c:pt idx="9406">
                  <c:v>1</c:v>
                </c:pt>
                <c:pt idx="9407">
                  <c:v>1</c:v>
                </c:pt>
                <c:pt idx="9408">
                  <c:v>1</c:v>
                </c:pt>
                <c:pt idx="9409">
                  <c:v>1</c:v>
                </c:pt>
                <c:pt idx="9410">
                  <c:v>1</c:v>
                </c:pt>
                <c:pt idx="9411">
                  <c:v>1</c:v>
                </c:pt>
                <c:pt idx="9412">
                  <c:v>1</c:v>
                </c:pt>
                <c:pt idx="9413">
                  <c:v>1</c:v>
                </c:pt>
                <c:pt idx="9414">
                  <c:v>1</c:v>
                </c:pt>
                <c:pt idx="9415">
                  <c:v>1</c:v>
                </c:pt>
                <c:pt idx="9416">
                  <c:v>0.5</c:v>
                </c:pt>
                <c:pt idx="9417">
                  <c:v>1</c:v>
                </c:pt>
                <c:pt idx="9418">
                  <c:v>1</c:v>
                </c:pt>
                <c:pt idx="9419">
                  <c:v>1</c:v>
                </c:pt>
                <c:pt idx="9420">
                  <c:v>1</c:v>
                </c:pt>
                <c:pt idx="9421">
                  <c:v>1</c:v>
                </c:pt>
                <c:pt idx="9422">
                  <c:v>1</c:v>
                </c:pt>
                <c:pt idx="9423">
                  <c:v>1</c:v>
                </c:pt>
                <c:pt idx="9424">
                  <c:v>1</c:v>
                </c:pt>
                <c:pt idx="9425">
                  <c:v>1</c:v>
                </c:pt>
                <c:pt idx="9426">
                  <c:v>1</c:v>
                </c:pt>
                <c:pt idx="9427">
                  <c:v>1</c:v>
                </c:pt>
                <c:pt idx="9428">
                  <c:v>1</c:v>
                </c:pt>
                <c:pt idx="9429">
                  <c:v>1</c:v>
                </c:pt>
                <c:pt idx="9430">
                  <c:v>1</c:v>
                </c:pt>
                <c:pt idx="9431">
                  <c:v>1</c:v>
                </c:pt>
                <c:pt idx="9432">
                  <c:v>1</c:v>
                </c:pt>
                <c:pt idx="9433">
                  <c:v>1</c:v>
                </c:pt>
                <c:pt idx="9434">
                  <c:v>1</c:v>
                </c:pt>
                <c:pt idx="9435">
                  <c:v>1</c:v>
                </c:pt>
                <c:pt idx="9436">
                  <c:v>1</c:v>
                </c:pt>
                <c:pt idx="9437">
                  <c:v>1</c:v>
                </c:pt>
                <c:pt idx="9438">
                  <c:v>1</c:v>
                </c:pt>
                <c:pt idx="9439">
                  <c:v>1</c:v>
                </c:pt>
                <c:pt idx="9440">
                  <c:v>1</c:v>
                </c:pt>
                <c:pt idx="9441">
                  <c:v>1</c:v>
                </c:pt>
                <c:pt idx="9442">
                  <c:v>1</c:v>
                </c:pt>
                <c:pt idx="9443">
                  <c:v>1</c:v>
                </c:pt>
                <c:pt idx="9444">
                  <c:v>1</c:v>
                </c:pt>
                <c:pt idx="9445">
                  <c:v>1</c:v>
                </c:pt>
                <c:pt idx="9446">
                  <c:v>1</c:v>
                </c:pt>
                <c:pt idx="9447">
                  <c:v>1</c:v>
                </c:pt>
                <c:pt idx="9448">
                  <c:v>1</c:v>
                </c:pt>
                <c:pt idx="9449">
                  <c:v>1</c:v>
                </c:pt>
                <c:pt idx="9450">
                  <c:v>1</c:v>
                </c:pt>
                <c:pt idx="9451">
                  <c:v>1</c:v>
                </c:pt>
                <c:pt idx="9452">
                  <c:v>1</c:v>
                </c:pt>
                <c:pt idx="9453">
                  <c:v>1</c:v>
                </c:pt>
                <c:pt idx="9454">
                  <c:v>1</c:v>
                </c:pt>
                <c:pt idx="9455">
                  <c:v>1</c:v>
                </c:pt>
                <c:pt idx="9456">
                  <c:v>1</c:v>
                </c:pt>
                <c:pt idx="9457">
                  <c:v>1</c:v>
                </c:pt>
                <c:pt idx="9458">
                  <c:v>0.5</c:v>
                </c:pt>
                <c:pt idx="9459">
                  <c:v>1</c:v>
                </c:pt>
                <c:pt idx="9460">
                  <c:v>1</c:v>
                </c:pt>
                <c:pt idx="9461">
                  <c:v>1</c:v>
                </c:pt>
                <c:pt idx="9462">
                  <c:v>1</c:v>
                </c:pt>
                <c:pt idx="9463">
                  <c:v>1</c:v>
                </c:pt>
                <c:pt idx="9464">
                  <c:v>1</c:v>
                </c:pt>
                <c:pt idx="9465">
                  <c:v>1</c:v>
                </c:pt>
                <c:pt idx="9466">
                  <c:v>1</c:v>
                </c:pt>
                <c:pt idx="9467">
                  <c:v>1</c:v>
                </c:pt>
                <c:pt idx="9468">
                  <c:v>1</c:v>
                </c:pt>
                <c:pt idx="9469">
                  <c:v>1</c:v>
                </c:pt>
                <c:pt idx="9470">
                  <c:v>1</c:v>
                </c:pt>
                <c:pt idx="9471">
                  <c:v>0.75</c:v>
                </c:pt>
                <c:pt idx="9472">
                  <c:v>1</c:v>
                </c:pt>
                <c:pt idx="9473">
                  <c:v>1</c:v>
                </c:pt>
                <c:pt idx="9474">
                  <c:v>1</c:v>
                </c:pt>
                <c:pt idx="9475">
                  <c:v>1</c:v>
                </c:pt>
                <c:pt idx="9476">
                  <c:v>1</c:v>
                </c:pt>
                <c:pt idx="9477">
                  <c:v>1</c:v>
                </c:pt>
                <c:pt idx="9478">
                  <c:v>1</c:v>
                </c:pt>
                <c:pt idx="9479">
                  <c:v>1</c:v>
                </c:pt>
                <c:pt idx="9480">
                  <c:v>1</c:v>
                </c:pt>
                <c:pt idx="9481">
                  <c:v>1</c:v>
                </c:pt>
                <c:pt idx="9482">
                  <c:v>1</c:v>
                </c:pt>
                <c:pt idx="9483">
                  <c:v>1</c:v>
                </c:pt>
                <c:pt idx="9484">
                  <c:v>1</c:v>
                </c:pt>
                <c:pt idx="9485">
                  <c:v>1</c:v>
                </c:pt>
                <c:pt idx="9486">
                  <c:v>1</c:v>
                </c:pt>
                <c:pt idx="9487">
                  <c:v>1</c:v>
                </c:pt>
                <c:pt idx="9488">
                  <c:v>1</c:v>
                </c:pt>
                <c:pt idx="9489">
                  <c:v>1</c:v>
                </c:pt>
                <c:pt idx="9490">
                  <c:v>1</c:v>
                </c:pt>
                <c:pt idx="9491">
                  <c:v>1</c:v>
                </c:pt>
                <c:pt idx="9492">
                  <c:v>1</c:v>
                </c:pt>
                <c:pt idx="9493">
                  <c:v>1</c:v>
                </c:pt>
                <c:pt idx="9494">
                  <c:v>1</c:v>
                </c:pt>
                <c:pt idx="9495">
                  <c:v>1</c:v>
                </c:pt>
                <c:pt idx="9496">
                  <c:v>1</c:v>
                </c:pt>
                <c:pt idx="9497">
                  <c:v>1</c:v>
                </c:pt>
                <c:pt idx="9498">
                  <c:v>1</c:v>
                </c:pt>
                <c:pt idx="9499">
                  <c:v>1</c:v>
                </c:pt>
                <c:pt idx="9500">
                  <c:v>1</c:v>
                </c:pt>
                <c:pt idx="9501">
                  <c:v>1</c:v>
                </c:pt>
                <c:pt idx="9502">
                  <c:v>1</c:v>
                </c:pt>
                <c:pt idx="9503">
                  <c:v>1</c:v>
                </c:pt>
                <c:pt idx="9504">
                  <c:v>1</c:v>
                </c:pt>
                <c:pt idx="9505">
                  <c:v>1</c:v>
                </c:pt>
                <c:pt idx="9506">
                  <c:v>1</c:v>
                </c:pt>
                <c:pt idx="9507">
                  <c:v>1</c:v>
                </c:pt>
                <c:pt idx="9508">
                  <c:v>1</c:v>
                </c:pt>
                <c:pt idx="9509">
                  <c:v>1</c:v>
                </c:pt>
                <c:pt idx="9510">
                  <c:v>1</c:v>
                </c:pt>
                <c:pt idx="9511">
                  <c:v>1</c:v>
                </c:pt>
                <c:pt idx="9512">
                  <c:v>1</c:v>
                </c:pt>
                <c:pt idx="9513">
                  <c:v>1</c:v>
                </c:pt>
                <c:pt idx="9514">
                  <c:v>1</c:v>
                </c:pt>
                <c:pt idx="9515">
                  <c:v>1</c:v>
                </c:pt>
                <c:pt idx="9516">
                  <c:v>1</c:v>
                </c:pt>
                <c:pt idx="9517">
                  <c:v>1</c:v>
                </c:pt>
                <c:pt idx="9518">
                  <c:v>1</c:v>
                </c:pt>
                <c:pt idx="9519">
                  <c:v>1</c:v>
                </c:pt>
                <c:pt idx="9520">
                  <c:v>1</c:v>
                </c:pt>
                <c:pt idx="9521">
                  <c:v>1</c:v>
                </c:pt>
                <c:pt idx="9522">
                  <c:v>1</c:v>
                </c:pt>
                <c:pt idx="9523">
                  <c:v>1</c:v>
                </c:pt>
                <c:pt idx="9524">
                  <c:v>1</c:v>
                </c:pt>
                <c:pt idx="9525">
                  <c:v>1</c:v>
                </c:pt>
                <c:pt idx="9526">
                  <c:v>1</c:v>
                </c:pt>
                <c:pt idx="9527">
                  <c:v>1</c:v>
                </c:pt>
                <c:pt idx="9528">
                  <c:v>1</c:v>
                </c:pt>
                <c:pt idx="9529">
                  <c:v>1</c:v>
                </c:pt>
                <c:pt idx="9530">
                  <c:v>1</c:v>
                </c:pt>
                <c:pt idx="9531">
                  <c:v>1</c:v>
                </c:pt>
                <c:pt idx="9532">
                  <c:v>1</c:v>
                </c:pt>
                <c:pt idx="9533">
                  <c:v>1</c:v>
                </c:pt>
                <c:pt idx="9534">
                  <c:v>1</c:v>
                </c:pt>
                <c:pt idx="9535">
                  <c:v>1</c:v>
                </c:pt>
                <c:pt idx="9536">
                  <c:v>1</c:v>
                </c:pt>
                <c:pt idx="9537">
                  <c:v>1</c:v>
                </c:pt>
                <c:pt idx="9538">
                  <c:v>1</c:v>
                </c:pt>
                <c:pt idx="9539">
                  <c:v>1</c:v>
                </c:pt>
                <c:pt idx="9540">
                  <c:v>1</c:v>
                </c:pt>
                <c:pt idx="9541">
                  <c:v>1</c:v>
                </c:pt>
                <c:pt idx="9542">
                  <c:v>1</c:v>
                </c:pt>
                <c:pt idx="9543">
                  <c:v>1</c:v>
                </c:pt>
                <c:pt idx="9544">
                  <c:v>1</c:v>
                </c:pt>
                <c:pt idx="9545">
                  <c:v>1</c:v>
                </c:pt>
                <c:pt idx="9546">
                  <c:v>1</c:v>
                </c:pt>
                <c:pt idx="9547">
                  <c:v>1</c:v>
                </c:pt>
                <c:pt idx="9548">
                  <c:v>1</c:v>
                </c:pt>
                <c:pt idx="9549">
                  <c:v>1</c:v>
                </c:pt>
                <c:pt idx="9550">
                  <c:v>1</c:v>
                </c:pt>
                <c:pt idx="9551">
                  <c:v>1</c:v>
                </c:pt>
                <c:pt idx="9552">
                  <c:v>1</c:v>
                </c:pt>
                <c:pt idx="9553">
                  <c:v>1</c:v>
                </c:pt>
                <c:pt idx="9554">
                  <c:v>1</c:v>
                </c:pt>
                <c:pt idx="9555">
                  <c:v>1</c:v>
                </c:pt>
                <c:pt idx="9556">
                  <c:v>1</c:v>
                </c:pt>
                <c:pt idx="9557">
                  <c:v>1</c:v>
                </c:pt>
                <c:pt idx="9558">
                  <c:v>1</c:v>
                </c:pt>
                <c:pt idx="9559">
                  <c:v>1</c:v>
                </c:pt>
                <c:pt idx="9560">
                  <c:v>1</c:v>
                </c:pt>
                <c:pt idx="9561">
                  <c:v>1</c:v>
                </c:pt>
                <c:pt idx="9562">
                  <c:v>1</c:v>
                </c:pt>
                <c:pt idx="9563">
                  <c:v>1</c:v>
                </c:pt>
                <c:pt idx="9564">
                  <c:v>1</c:v>
                </c:pt>
                <c:pt idx="9565">
                  <c:v>1</c:v>
                </c:pt>
                <c:pt idx="9566">
                  <c:v>1</c:v>
                </c:pt>
                <c:pt idx="9567">
                  <c:v>1</c:v>
                </c:pt>
                <c:pt idx="9568">
                  <c:v>1</c:v>
                </c:pt>
                <c:pt idx="9569">
                  <c:v>1</c:v>
                </c:pt>
                <c:pt idx="9570">
                  <c:v>1</c:v>
                </c:pt>
                <c:pt idx="9571">
                  <c:v>1</c:v>
                </c:pt>
                <c:pt idx="9572">
                  <c:v>1</c:v>
                </c:pt>
                <c:pt idx="9573">
                  <c:v>1</c:v>
                </c:pt>
                <c:pt idx="9574">
                  <c:v>1</c:v>
                </c:pt>
                <c:pt idx="9575">
                  <c:v>1</c:v>
                </c:pt>
                <c:pt idx="9576">
                  <c:v>1</c:v>
                </c:pt>
                <c:pt idx="9577">
                  <c:v>1</c:v>
                </c:pt>
                <c:pt idx="9578">
                  <c:v>1</c:v>
                </c:pt>
                <c:pt idx="9579">
                  <c:v>1</c:v>
                </c:pt>
                <c:pt idx="9580">
                  <c:v>1</c:v>
                </c:pt>
                <c:pt idx="9581">
                  <c:v>1</c:v>
                </c:pt>
                <c:pt idx="9582">
                  <c:v>1</c:v>
                </c:pt>
                <c:pt idx="9583">
                  <c:v>1</c:v>
                </c:pt>
                <c:pt idx="9584">
                  <c:v>1</c:v>
                </c:pt>
                <c:pt idx="9585">
                  <c:v>1</c:v>
                </c:pt>
                <c:pt idx="9586">
                  <c:v>1</c:v>
                </c:pt>
                <c:pt idx="9587">
                  <c:v>1</c:v>
                </c:pt>
                <c:pt idx="9588">
                  <c:v>1</c:v>
                </c:pt>
                <c:pt idx="9589">
                  <c:v>1</c:v>
                </c:pt>
                <c:pt idx="9590">
                  <c:v>1</c:v>
                </c:pt>
                <c:pt idx="9591">
                  <c:v>1</c:v>
                </c:pt>
                <c:pt idx="9592">
                  <c:v>1</c:v>
                </c:pt>
                <c:pt idx="9593">
                  <c:v>1</c:v>
                </c:pt>
                <c:pt idx="9594">
                  <c:v>1</c:v>
                </c:pt>
                <c:pt idx="9595">
                  <c:v>1</c:v>
                </c:pt>
                <c:pt idx="9596">
                  <c:v>1</c:v>
                </c:pt>
                <c:pt idx="9597">
                  <c:v>1</c:v>
                </c:pt>
                <c:pt idx="9598">
                  <c:v>1</c:v>
                </c:pt>
                <c:pt idx="9599">
                  <c:v>1</c:v>
                </c:pt>
                <c:pt idx="9600">
                  <c:v>1</c:v>
                </c:pt>
                <c:pt idx="9601">
                  <c:v>1</c:v>
                </c:pt>
                <c:pt idx="9602">
                  <c:v>1</c:v>
                </c:pt>
                <c:pt idx="9603">
                  <c:v>1</c:v>
                </c:pt>
                <c:pt idx="9604">
                  <c:v>1</c:v>
                </c:pt>
                <c:pt idx="9605">
                  <c:v>1</c:v>
                </c:pt>
                <c:pt idx="9606">
                  <c:v>1</c:v>
                </c:pt>
                <c:pt idx="9607">
                  <c:v>1</c:v>
                </c:pt>
                <c:pt idx="9608">
                  <c:v>1</c:v>
                </c:pt>
                <c:pt idx="9609">
                  <c:v>1</c:v>
                </c:pt>
                <c:pt idx="9610">
                  <c:v>1</c:v>
                </c:pt>
                <c:pt idx="9611">
                  <c:v>1</c:v>
                </c:pt>
                <c:pt idx="9612">
                  <c:v>1</c:v>
                </c:pt>
                <c:pt idx="9613">
                  <c:v>1</c:v>
                </c:pt>
                <c:pt idx="9614">
                  <c:v>1</c:v>
                </c:pt>
                <c:pt idx="9615">
                  <c:v>1</c:v>
                </c:pt>
                <c:pt idx="9616">
                  <c:v>1</c:v>
                </c:pt>
                <c:pt idx="9617">
                  <c:v>1</c:v>
                </c:pt>
                <c:pt idx="9618">
                  <c:v>1</c:v>
                </c:pt>
                <c:pt idx="9619">
                  <c:v>1</c:v>
                </c:pt>
                <c:pt idx="9620">
                  <c:v>1</c:v>
                </c:pt>
                <c:pt idx="9621">
                  <c:v>1</c:v>
                </c:pt>
                <c:pt idx="9622">
                  <c:v>1</c:v>
                </c:pt>
                <c:pt idx="9623">
                  <c:v>1</c:v>
                </c:pt>
                <c:pt idx="9624">
                  <c:v>1</c:v>
                </c:pt>
                <c:pt idx="9625">
                  <c:v>1</c:v>
                </c:pt>
                <c:pt idx="9626">
                  <c:v>1</c:v>
                </c:pt>
                <c:pt idx="9627">
                  <c:v>1</c:v>
                </c:pt>
                <c:pt idx="9628">
                  <c:v>1</c:v>
                </c:pt>
                <c:pt idx="9629">
                  <c:v>1</c:v>
                </c:pt>
                <c:pt idx="9630">
                  <c:v>1</c:v>
                </c:pt>
                <c:pt idx="9631">
                  <c:v>1</c:v>
                </c:pt>
                <c:pt idx="9632">
                  <c:v>1</c:v>
                </c:pt>
                <c:pt idx="9633">
                  <c:v>1</c:v>
                </c:pt>
                <c:pt idx="9634">
                  <c:v>1</c:v>
                </c:pt>
                <c:pt idx="9635">
                  <c:v>1</c:v>
                </c:pt>
                <c:pt idx="9636">
                  <c:v>1</c:v>
                </c:pt>
                <c:pt idx="9637">
                  <c:v>1</c:v>
                </c:pt>
                <c:pt idx="9638">
                  <c:v>1</c:v>
                </c:pt>
                <c:pt idx="9639">
                  <c:v>1</c:v>
                </c:pt>
                <c:pt idx="9640">
                  <c:v>1</c:v>
                </c:pt>
                <c:pt idx="9641">
                  <c:v>1</c:v>
                </c:pt>
                <c:pt idx="9642">
                  <c:v>1</c:v>
                </c:pt>
                <c:pt idx="9643">
                  <c:v>1</c:v>
                </c:pt>
                <c:pt idx="9644">
                  <c:v>1</c:v>
                </c:pt>
                <c:pt idx="9645">
                  <c:v>1</c:v>
                </c:pt>
                <c:pt idx="9646">
                  <c:v>1</c:v>
                </c:pt>
                <c:pt idx="9647">
                  <c:v>1</c:v>
                </c:pt>
                <c:pt idx="9648">
                  <c:v>1</c:v>
                </c:pt>
                <c:pt idx="9649">
                  <c:v>1</c:v>
                </c:pt>
                <c:pt idx="9650">
                  <c:v>1</c:v>
                </c:pt>
                <c:pt idx="9651">
                  <c:v>1</c:v>
                </c:pt>
                <c:pt idx="9652">
                  <c:v>1</c:v>
                </c:pt>
                <c:pt idx="9653">
                  <c:v>1</c:v>
                </c:pt>
                <c:pt idx="9654">
                  <c:v>1</c:v>
                </c:pt>
                <c:pt idx="9655">
                  <c:v>1</c:v>
                </c:pt>
                <c:pt idx="9656">
                  <c:v>1</c:v>
                </c:pt>
                <c:pt idx="9657">
                  <c:v>1</c:v>
                </c:pt>
                <c:pt idx="9658">
                  <c:v>1</c:v>
                </c:pt>
                <c:pt idx="9659">
                  <c:v>1</c:v>
                </c:pt>
                <c:pt idx="9660">
                  <c:v>1</c:v>
                </c:pt>
                <c:pt idx="9661">
                  <c:v>1</c:v>
                </c:pt>
                <c:pt idx="9662">
                  <c:v>1</c:v>
                </c:pt>
                <c:pt idx="9663">
                  <c:v>1</c:v>
                </c:pt>
                <c:pt idx="9664">
                  <c:v>1</c:v>
                </c:pt>
                <c:pt idx="9665">
                  <c:v>1</c:v>
                </c:pt>
                <c:pt idx="9666">
                  <c:v>1</c:v>
                </c:pt>
                <c:pt idx="9667">
                  <c:v>1</c:v>
                </c:pt>
                <c:pt idx="9668">
                  <c:v>1</c:v>
                </c:pt>
                <c:pt idx="9669">
                  <c:v>1</c:v>
                </c:pt>
                <c:pt idx="9670">
                  <c:v>1</c:v>
                </c:pt>
                <c:pt idx="9671">
                  <c:v>1</c:v>
                </c:pt>
                <c:pt idx="9672">
                  <c:v>1</c:v>
                </c:pt>
                <c:pt idx="9673">
                  <c:v>1</c:v>
                </c:pt>
                <c:pt idx="9674">
                  <c:v>1</c:v>
                </c:pt>
                <c:pt idx="9675">
                  <c:v>1</c:v>
                </c:pt>
                <c:pt idx="9676">
                  <c:v>1</c:v>
                </c:pt>
                <c:pt idx="9677">
                  <c:v>1</c:v>
                </c:pt>
                <c:pt idx="9678">
                  <c:v>1</c:v>
                </c:pt>
                <c:pt idx="9679">
                  <c:v>1</c:v>
                </c:pt>
                <c:pt idx="9680">
                  <c:v>1</c:v>
                </c:pt>
                <c:pt idx="9681">
                  <c:v>1</c:v>
                </c:pt>
                <c:pt idx="9682">
                  <c:v>1</c:v>
                </c:pt>
                <c:pt idx="9683">
                  <c:v>1</c:v>
                </c:pt>
                <c:pt idx="9684">
                  <c:v>1</c:v>
                </c:pt>
                <c:pt idx="9685">
                  <c:v>1</c:v>
                </c:pt>
                <c:pt idx="9686">
                  <c:v>1</c:v>
                </c:pt>
                <c:pt idx="9687">
                  <c:v>1</c:v>
                </c:pt>
                <c:pt idx="9688">
                  <c:v>1</c:v>
                </c:pt>
                <c:pt idx="9689">
                  <c:v>1</c:v>
                </c:pt>
                <c:pt idx="9690">
                  <c:v>1</c:v>
                </c:pt>
                <c:pt idx="9691">
                  <c:v>1</c:v>
                </c:pt>
                <c:pt idx="9692">
                  <c:v>1</c:v>
                </c:pt>
                <c:pt idx="9693">
                  <c:v>1</c:v>
                </c:pt>
                <c:pt idx="9694">
                  <c:v>1</c:v>
                </c:pt>
                <c:pt idx="9695">
                  <c:v>1</c:v>
                </c:pt>
                <c:pt idx="9696">
                  <c:v>1</c:v>
                </c:pt>
                <c:pt idx="9697">
                  <c:v>1</c:v>
                </c:pt>
                <c:pt idx="9698">
                  <c:v>1</c:v>
                </c:pt>
                <c:pt idx="9699">
                  <c:v>1</c:v>
                </c:pt>
                <c:pt idx="9700">
                  <c:v>1</c:v>
                </c:pt>
                <c:pt idx="9701">
                  <c:v>1</c:v>
                </c:pt>
                <c:pt idx="9702">
                  <c:v>1</c:v>
                </c:pt>
                <c:pt idx="9703">
                  <c:v>1</c:v>
                </c:pt>
                <c:pt idx="9704">
                  <c:v>1</c:v>
                </c:pt>
                <c:pt idx="9705">
                  <c:v>1</c:v>
                </c:pt>
                <c:pt idx="9706">
                  <c:v>1</c:v>
                </c:pt>
                <c:pt idx="9707">
                  <c:v>1</c:v>
                </c:pt>
                <c:pt idx="9708">
                  <c:v>1</c:v>
                </c:pt>
                <c:pt idx="9709">
                  <c:v>1</c:v>
                </c:pt>
                <c:pt idx="9710">
                  <c:v>1</c:v>
                </c:pt>
                <c:pt idx="9711">
                  <c:v>1</c:v>
                </c:pt>
                <c:pt idx="9712">
                  <c:v>1</c:v>
                </c:pt>
                <c:pt idx="9713">
                  <c:v>1</c:v>
                </c:pt>
                <c:pt idx="9714">
                  <c:v>1</c:v>
                </c:pt>
                <c:pt idx="9715">
                  <c:v>1</c:v>
                </c:pt>
                <c:pt idx="9716">
                  <c:v>1</c:v>
                </c:pt>
                <c:pt idx="9717">
                  <c:v>1</c:v>
                </c:pt>
                <c:pt idx="9718">
                  <c:v>1</c:v>
                </c:pt>
                <c:pt idx="9719">
                  <c:v>1</c:v>
                </c:pt>
                <c:pt idx="9720">
                  <c:v>1</c:v>
                </c:pt>
                <c:pt idx="9721">
                  <c:v>1</c:v>
                </c:pt>
                <c:pt idx="9722">
                  <c:v>1</c:v>
                </c:pt>
                <c:pt idx="9723">
                  <c:v>1</c:v>
                </c:pt>
                <c:pt idx="9724">
                  <c:v>1</c:v>
                </c:pt>
                <c:pt idx="9725">
                  <c:v>1</c:v>
                </c:pt>
                <c:pt idx="9726">
                  <c:v>1</c:v>
                </c:pt>
                <c:pt idx="9727">
                  <c:v>1</c:v>
                </c:pt>
                <c:pt idx="9728">
                  <c:v>1</c:v>
                </c:pt>
                <c:pt idx="9729">
                  <c:v>1</c:v>
                </c:pt>
                <c:pt idx="9730">
                  <c:v>1</c:v>
                </c:pt>
                <c:pt idx="9731">
                  <c:v>1</c:v>
                </c:pt>
                <c:pt idx="9732">
                  <c:v>1</c:v>
                </c:pt>
                <c:pt idx="9733">
                  <c:v>1</c:v>
                </c:pt>
                <c:pt idx="9734">
                  <c:v>1</c:v>
                </c:pt>
                <c:pt idx="9735">
                  <c:v>1</c:v>
                </c:pt>
                <c:pt idx="9736">
                  <c:v>1</c:v>
                </c:pt>
                <c:pt idx="9737">
                  <c:v>1</c:v>
                </c:pt>
                <c:pt idx="9738">
                  <c:v>1</c:v>
                </c:pt>
                <c:pt idx="9739">
                  <c:v>1</c:v>
                </c:pt>
                <c:pt idx="9740">
                  <c:v>1</c:v>
                </c:pt>
                <c:pt idx="9741">
                  <c:v>1</c:v>
                </c:pt>
                <c:pt idx="9742">
                  <c:v>1</c:v>
                </c:pt>
                <c:pt idx="9743">
                  <c:v>1</c:v>
                </c:pt>
                <c:pt idx="9744">
                  <c:v>1</c:v>
                </c:pt>
                <c:pt idx="9745">
                  <c:v>1</c:v>
                </c:pt>
                <c:pt idx="9746">
                  <c:v>1</c:v>
                </c:pt>
                <c:pt idx="9747">
                  <c:v>1</c:v>
                </c:pt>
                <c:pt idx="9748">
                  <c:v>1</c:v>
                </c:pt>
                <c:pt idx="9749">
                  <c:v>1</c:v>
                </c:pt>
                <c:pt idx="9750">
                  <c:v>1</c:v>
                </c:pt>
                <c:pt idx="9751">
                  <c:v>1</c:v>
                </c:pt>
                <c:pt idx="9752">
                  <c:v>1</c:v>
                </c:pt>
                <c:pt idx="9753">
                  <c:v>1</c:v>
                </c:pt>
                <c:pt idx="9754">
                  <c:v>1</c:v>
                </c:pt>
                <c:pt idx="9755">
                  <c:v>1</c:v>
                </c:pt>
                <c:pt idx="9756">
                  <c:v>1</c:v>
                </c:pt>
                <c:pt idx="9757">
                  <c:v>1</c:v>
                </c:pt>
                <c:pt idx="9758">
                  <c:v>1</c:v>
                </c:pt>
                <c:pt idx="9759">
                  <c:v>1</c:v>
                </c:pt>
                <c:pt idx="9760">
                  <c:v>1</c:v>
                </c:pt>
                <c:pt idx="9761">
                  <c:v>1</c:v>
                </c:pt>
                <c:pt idx="9762">
                  <c:v>1</c:v>
                </c:pt>
                <c:pt idx="9763">
                  <c:v>1</c:v>
                </c:pt>
                <c:pt idx="9764">
                  <c:v>1</c:v>
                </c:pt>
                <c:pt idx="9765">
                  <c:v>1</c:v>
                </c:pt>
                <c:pt idx="9766">
                  <c:v>1</c:v>
                </c:pt>
                <c:pt idx="9767">
                  <c:v>1</c:v>
                </c:pt>
                <c:pt idx="9768">
                  <c:v>1</c:v>
                </c:pt>
                <c:pt idx="9769">
                  <c:v>1</c:v>
                </c:pt>
                <c:pt idx="9770">
                  <c:v>1</c:v>
                </c:pt>
                <c:pt idx="9771">
                  <c:v>1</c:v>
                </c:pt>
                <c:pt idx="9772">
                  <c:v>1</c:v>
                </c:pt>
                <c:pt idx="9773">
                  <c:v>1</c:v>
                </c:pt>
                <c:pt idx="9774">
                  <c:v>1</c:v>
                </c:pt>
                <c:pt idx="9775">
                  <c:v>1</c:v>
                </c:pt>
                <c:pt idx="9776">
                  <c:v>1</c:v>
                </c:pt>
                <c:pt idx="9777">
                  <c:v>1</c:v>
                </c:pt>
                <c:pt idx="9778">
                  <c:v>1</c:v>
                </c:pt>
                <c:pt idx="9779">
                  <c:v>1</c:v>
                </c:pt>
                <c:pt idx="9780">
                  <c:v>1</c:v>
                </c:pt>
                <c:pt idx="9781">
                  <c:v>1</c:v>
                </c:pt>
                <c:pt idx="9782">
                  <c:v>1</c:v>
                </c:pt>
                <c:pt idx="9783">
                  <c:v>1</c:v>
                </c:pt>
                <c:pt idx="9784">
                  <c:v>1</c:v>
                </c:pt>
                <c:pt idx="9785">
                  <c:v>1</c:v>
                </c:pt>
                <c:pt idx="9786">
                  <c:v>1</c:v>
                </c:pt>
                <c:pt idx="9787">
                  <c:v>1</c:v>
                </c:pt>
                <c:pt idx="9788">
                  <c:v>1</c:v>
                </c:pt>
                <c:pt idx="9789">
                  <c:v>1</c:v>
                </c:pt>
                <c:pt idx="9790">
                  <c:v>1</c:v>
                </c:pt>
                <c:pt idx="9791">
                  <c:v>1</c:v>
                </c:pt>
                <c:pt idx="9792">
                  <c:v>1</c:v>
                </c:pt>
                <c:pt idx="9793">
                  <c:v>1</c:v>
                </c:pt>
                <c:pt idx="9794">
                  <c:v>1</c:v>
                </c:pt>
                <c:pt idx="9795">
                  <c:v>1</c:v>
                </c:pt>
                <c:pt idx="9796">
                  <c:v>1</c:v>
                </c:pt>
                <c:pt idx="9797">
                  <c:v>1</c:v>
                </c:pt>
                <c:pt idx="9798">
                  <c:v>1</c:v>
                </c:pt>
                <c:pt idx="9799">
                  <c:v>1</c:v>
                </c:pt>
                <c:pt idx="9800">
                  <c:v>1</c:v>
                </c:pt>
                <c:pt idx="9801">
                  <c:v>1</c:v>
                </c:pt>
                <c:pt idx="9802">
                  <c:v>1</c:v>
                </c:pt>
                <c:pt idx="9803">
                  <c:v>1</c:v>
                </c:pt>
                <c:pt idx="9804">
                  <c:v>1</c:v>
                </c:pt>
                <c:pt idx="9805">
                  <c:v>1</c:v>
                </c:pt>
                <c:pt idx="9806">
                  <c:v>1</c:v>
                </c:pt>
                <c:pt idx="9807">
                  <c:v>1</c:v>
                </c:pt>
                <c:pt idx="9808">
                  <c:v>1</c:v>
                </c:pt>
                <c:pt idx="9809">
                  <c:v>1</c:v>
                </c:pt>
                <c:pt idx="9810">
                  <c:v>1</c:v>
                </c:pt>
                <c:pt idx="9811">
                  <c:v>1</c:v>
                </c:pt>
                <c:pt idx="9812">
                  <c:v>1</c:v>
                </c:pt>
                <c:pt idx="9813">
                  <c:v>1</c:v>
                </c:pt>
                <c:pt idx="9814">
                  <c:v>0.75</c:v>
                </c:pt>
                <c:pt idx="9815">
                  <c:v>1</c:v>
                </c:pt>
                <c:pt idx="9816">
                  <c:v>1</c:v>
                </c:pt>
                <c:pt idx="9817">
                  <c:v>1</c:v>
                </c:pt>
                <c:pt idx="9818">
                  <c:v>1</c:v>
                </c:pt>
                <c:pt idx="9819">
                  <c:v>1</c:v>
                </c:pt>
                <c:pt idx="9820">
                  <c:v>1</c:v>
                </c:pt>
                <c:pt idx="9821">
                  <c:v>1</c:v>
                </c:pt>
                <c:pt idx="9822">
                  <c:v>1</c:v>
                </c:pt>
                <c:pt idx="9823">
                  <c:v>1</c:v>
                </c:pt>
                <c:pt idx="9824">
                  <c:v>1</c:v>
                </c:pt>
                <c:pt idx="9825">
                  <c:v>1</c:v>
                </c:pt>
                <c:pt idx="9826">
                  <c:v>1</c:v>
                </c:pt>
                <c:pt idx="9827">
                  <c:v>1</c:v>
                </c:pt>
                <c:pt idx="9828">
                  <c:v>1</c:v>
                </c:pt>
                <c:pt idx="9829">
                  <c:v>1</c:v>
                </c:pt>
                <c:pt idx="9830">
                  <c:v>1</c:v>
                </c:pt>
                <c:pt idx="9831">
                  <c:v>1</c:v>
                </c:pt>
                <c:pt idx="9832">
                  <c:v>1</c:v>
                </c:pt>
                <c:pt idx="9833">
                  <c:v>1</c:v>
                </c:pt>
                <c:pt idx="9834">
                  <c:v>1</c:v>
                </c:pt>
                <c:pt idx="9835">
                  <c:v>1</c:v>
                </c:pt>
                <c:pt idx="9836">
                  <c:v>1</c:v>
                </c:pt>
                <c:pt idx="9837">
                  <c:v>1</c:v>
                </c:pt>
                <c:pt idx="9838">
                  <c:v>1</c:v>
                </c:pt>
                <c:pt idx="9839">
                  <c:v>1</c:v>
                </c:pt>
                <c:pt idx="9840">
                  <c:v>1</c:v>
                </c:pt>
                <c:pt idx="9841">
                  <c:v>1</c:v>
                </c:pt>
                <c:pt idx="9842">
                  <c:v>1</c:v>
                </c:pt>
                <c:pt idx="9843">
                  <c:v>1</c:v>
                </c:pt>
                <c:pt idx="9844">
                  <c:v>1</c:v>
                </c:pt>
                <c:pt idx="9845">
                  <c:v>1</c:v>
                </c:pt>
                <c:pt idx="9846">
                  <c:v>1</c:v>
                </c:pt>
                <c:pt idx="9847">
                  <c:v>1</c:v>
                </c:pt>
                <c:pt idx="9848">
                  <c:v>1</c:v>
                </c:pt>
                <c:pt idx="9849">
                  <c:v>1</c:v>
                </c:pt>
                <c:pt idx="9850">
                  <c:v>1</c:v>
                </c:pt>
                <c:pt idx="9851">
                  <c:v>1</c:v>
                </c:pt>
                <c:pt idx="9852">
                  <c:v>1</c:v>
                </c:pt>
                <c:pt idx="9853">
                  <c:v>1</c:v>
                </c:pt>
                <c:pt idx="9854">
                  <c:v>1</c:v>
                </c:pt>
                <c:pt idx="9855">
                  <c:v>1</c:v>
                </c:pt>
                <c:pt idx="9856">
                  <c:v>1</c:v>
                </c:pt>
                <c:pt idx="9857">
                  <c:v>1</c:v>
                </c:pt>
                <c:pt idx="9858">
                  <c:v>1</c:v>
                </c:pt>
                <c:pt idx="9859">
                  <c:v>1</c:v>
                </c:pt>
                <c:pt idx="9860">
                  <c:v>1</c:v>
                </c:pt>
                <c:pt idx="9861">
                  <c:v>0.75</c:v>
                </c:pt>
                <c:pt idx="9862">
                  <c:v>1</c:v>
                </c:pt>
                <c:pt idx="9863">
                  <c:v>1</c:v>
                </c:pt>
                <c:pt idx="9864">
                  <c:v>1</c:v>
                </c:pt>
                <c:pt idx="9865">
                  <c:v>1</c:v>
                </c:pt>
                <c:pt idx="9866">
                  <c:v>1</c:v>
                </c:pt>
                <c:pt idx="9867">
                  <c:v>1</c:v>
                </c:pt>
                <c:pt idx="9868">
                  <c:v>1</c:v>
                </c:pt>
                <c:pt idx="9869">
                  <c:v>1</c:v>
                </c:pt>
                <c:pt idx="9870">
                  <c:v>1</c:v>
                </c:pt>
                <c:pt idx="9871">
                  <c:v>1</c:v>
                </c:pt>
                <c:pt idx="9872">
                  <c:v>1</c:v>
                </c:pt>
                <c:pt idx="9873">
                  <c:v>1</c:v>
                </c:pt>
                <c:pt idx="9874">
                  <c:v>1</c:v>
                </c:pt>
                <c:pt idx="9875">
                  <c:v>1</c:v>
                </c:pt>
                <c:pt idx="9876">
                  <c:v>1</c:v>
                </c:pt>
                <c:pt idx="9877">
                  <c:v>1</c:v>
                </c:pt>
                <c:pt idx="9878">
                  <c:v>1</c:v>
                </c:pt>
                <c:pt idx="9879">
                  <c:v>1</c:v>
                </c:pt>
                <c:pt idx="9880">
                  <c:v>1</c:v>
                </c:pt>
                <c:pt idx="9881">
                  <c:v>1</c:v>
                </c:pt>
                <c:pt idx="9882">
                  <c:v>1</c:v>
                </c:pt>
                <c:pt idx="9883">
                  <c:v>1</c:v>
                </c:pt>
                <c:pt idx="9884">
                  <c:v>1</c:v>
                </c:pt>
                <c:pt idx="9885">
                  <c:v>1</c:v>
                </c:pt>
                <c:pt idx="9886">
                  <c:v>1</c:v>
                </c:pt>
                <c:pt idx="9887">
                  <c:v>1</c:v>
                </c:pt>
                <c:pt idx="9888">
                  <c:v>1</c:v>
                </c:pt>
                <c:pt idx="9889">
                  <c:v>1</c:v>
                </c:pt>
                <c:pt idx="9890">
                  <c:v>1</c:v>
                </c:pt>
                <c:pt idx="9891">
                  <c:v>1</c:v>
                </c:pt>
                <c:pt idx="9892">
                  <c:v>1</c:v>
                </c:pt>
                <c:pt idx="9893">
                  <c:v>1</c:v>
                </c:pt>
                <c:pt idx="9894">
                  <c:v>1</c:v>
                </c:pt>
                <c:pt idx="9895">
                  <c:v>1</c:v>
                </c:pt>
                <c:pt idx="9896">
                  <c:v>1</c:v>
                </c:pt>
                <c:pt idx="9897">
                  <c:v>1</c:v>
                </c:pt>
                <c:pt idx="9898">
                  <c:v>1</c:v>
                </c:pt>
                <c:pt idx="9899">
                  <c:v>1</c:v>
                </c:pt>
                <c:pt idx="9900">
                  <c:v>1</c:v>
                </c:pt>
                <c:pt idx="9901">
                  <c:v>1</c:v>
                </c:pt>
                <c:pt idx="9902">
                  <c:v>1</c:v>
                </c:pt>
                <c:pt idx="9903">
                  <c:v>1</c:v>
                </c:pt>
                <c:pt idx="9904">
                  <c:v>1</c:v>
                </c:pt>
                <c:pt idx="9905">
                  <c:v>1</c:v>
                </c:pt>
                <c:pt idx="9906">
                  <c:v>1</c:v>
                </c:pt>
                <c:pt idx="9907">
                  <c:v>1</c:v>
                </c:pt>
                <c:pt idx="9908">
                  <c:v>1</c:v>
                </c:pt>
                <c:pt idx="9909">
                  <c:v>1</c:v>
                </c:pt>
                <c:pt idx="9910">
                  <c:v>1</c:v>
                </c:pt>
                <c:pt idx="9911">
                  <c:v>1</c:v>
                </c:pt>
                <c:pt idx="9912">
                  <c:v>1</c:v>
                </c:pt>
                <c:pt idx="9913">
                  <c:v>1</c:v>
                </c:pt>
                <c:pt idx="9914">
                  <c:v>1</c:v>
                </c:pt>
                <c:pt idx="9915">
                  <c:v>1</c:v>
                </c:pt>
                <c:pt idx="9916">
                  <c:v>1</c:v>
                </c:pt>
                <c:pt idx="9917">
                  <c:v>1</c:v>
                </c:pt>
                <c:pt idx="9918">
                  <c:v>1</c:v>
                </c:pt>
                <c:pt idx="9919">
                  <c:v>1</c:v>
                </c:pt>
                <c:pt idx="9920">
                  <c:v>1</c:v>
                </c:pt>
                <c:pt idx="9921">
                  <c:v>1</c:v>
                </c:pt>
                <c:pt idx="9922">
                  <c:v>1</c:v>
                </c:pt>
                <c:pt idx="9923">
                  <c:v>1</c:v>
                </c:pt>
                <c:pt idx="9924">
                  <c:v>1</c:v>
                </c:pt>
                <c:pt idx="9925">
                  <c:v>1</c:v>
                </c:pt>
                <c:pt idx="9926">
                  <c:v>1</c:v>
                </c:pt>
                <c:pt idx="9927">
                  <c:v>1</c:v>
                </c:pt>
                <c:pt idx="9928">
                  <c:v>0.75</c:v>
                </c:pt>
                <c:pt idx="9929">
                  <c:v>1</c:v>
                </c:pt>
                <c:pt idx="9930">
                  <c:v>1</c:v>
                </c:pt>
                <c:pt idx="9931">
                  <c:v>1</c:v>
                </c:pt>
                <c:pt idx="9932">
                  <c:v>1</c:v>
                </c:pt>
                <c:pt idx="9933">
                  <c:v>1</c:v>
                </c:pt>
                <c:pt idx="9934">
                  <c:v>1</c:v>
                </c:pt>
                <c:pt idx="9935">
                  <c:v>1</c:v>
                </c:pt>
                <c:pt idx="9936">
                  <c:v>1</c:v>
                </c:pt>
                <c:pt idx="9937">
                  <c:v>1</c:v>
                </c:pt>
                <c:pt idx="9938">
                  <c:v>1</c:v>
                </c:pt>
                <c:pt idx="9939">
                  <c:v>1</c:v>
                </c:pt>
                <c:pt idx="9940">
                  <c:v>1</c:v>
                </c:pt>
                <c:pt idx="9941">
                  <c:v>1</c:v>
                </c:pt>
                <c:pt idx="9942">
                  <c:v>1</c:v>
                </c:pt>
                <c:pt idx="9943">
                  <c:v>1</c:v>
                </c:pt>
                <c:pt idx="9944">
                  <c:v>1</c:v>
                </c:pt>
                <c:pt idx="9945">
                  <c:v>1</c:v>
                </c:pt>
                <c:pt idx="9946">
                  <c:v>0.25</c:v>
                </c:pt>
                <c:pt idx="9947">
                  <c:v>1</c:v>
                </c:pt>
                <c:pt idx="9948">
                  <c:v>1</c:v>
                </c:pt>
                <c:pt idx="9949">
                  <c:v>1</c:v>
                </c:pt>
                <c:pt idx="9950">
                  <c:v>1</c:v>
                </c:pt>
                <c:pt idx="9951">
                  <c:v>1</c:v>
                </c:pt>
                <c:pt idx="9952">
                  <c:v>1</c:v>
                </c:pt>
                <c:pt idx="9953">
                  <c:v>1</c:v>
                </c:pt>
                <c:pt idx="9954">
                  <c:v>1</c:v>
                </c:pt>
                <c:pt idx="9955">
                  <c:v>1</c:v>
                </c:pt>
                <c:pt idx="9956">
                  <c:v>1</c:v>
                </c:pt>
                <c:pt idx="9957">
                  <c:v>1</c:v>
                </c:pt>
                <c:pt idx="9958">
                  <c:v>1</c:v>
                </c:pt>
                <c:pt idx="9959">
                  <c:v>1</c:v>
                </c:pt>
                <c:pt idx="9960">
                  <c:v>1</c:v>
                </c:pt>
                <c:pt idx="9961">
                  <c:v>1</c:v>
                </c:pt>
                <c:pt idx="9962">
                  <c:v>1</c:v>
                </c:pt>
                <c:pt idx="9963">
                  <c:v>1</c:v>
                </c:pt>
                <c:pt idx="9964">
                  <c:v>1</c:v>
                </c:pt>
                <c:pt idx="9965">
                  <c:v>1</c:v>
                </c:pt>
                <c:pt idx="9966">
                  <c:v>1</c:v>
                </c:pt>
                <c:pt idx="9967">
                  <c:v>1</c:v>
                </c:pt>
                <c:pt idx="9968">
                  <c:v>1</c:v>
                </c:pt>
                <c:pt idx="9969">
                  <c:v>1</c:v>
                </c:pt>
                <c:pt idx="9970">
                  <c:v>1</c:v>
                </c:pt>
                <c:pt idx="9971">
                  <c:v>1</c:v>
                </c:pt>
                <c:pt idx="9972">
                  <c:v>1</c:v>
                </c:pt>
                <c:pt idx="9973">
                  <c:v>1</c:v>
                </c:pt>
                <c:pt idx="9974">
                  <c:v>1</c:v>
                </c:pt>
                <c:pt idx="9975">
                  <c:v>1</c:v>
                </c:pt>
                <c:pt idx="9976">
                  <c:v>1</c:v>
                </c:pt>
                <c:pt idx="9977">
                  <c:v>1</c:v>
                </c:pt>
                <c:pt idx="9978">
                  <c:v>1</c:v>
                </c:pt>
                <c:pt idx="9979">
                  <c:v>1</c:v>
                </c:pt>
                <c:pt idx="9980">
                  <c:v>1</c:v>
                </c:pt>
                <c:pt idx="9981">
                  <c:v>1</c:v>
                </c:pt>
                <c:pt idx="9982">
                  <c:v>1</c:v>
                </c:pt>
                <c:pt idx="9983">
                  <c:v>1</c:v>
                </c:pt>
                <c:pt idx="9984">
                  <c:v>1</c:v>
                </c:pt>
                <c:pt idx="9985">
                  <c:v>1</c:v>
                </c:pt>
                <c:pt idx="9986">
                  <c:v>1</c:v>
                </c:pt>
                <c:pt idx="9987">
                  <c:v>1</c:v>
                </c:pt>
                <c:pt idx="9988">
                  <c:v>1</c:v>
                </c:pt>
                <c:pt idx="9989">
                  <c:v>1</c:v>
                </c:pt>
                <c:pt idx="9990">
                  <c:v>1</c:v>
                </c:pt>
                <c:pt idx="9991">
                  <c:v>1</c:v>
                </c:pt>
                <c:pt idx="9992">
                  <c:v>1</c:v>
                </c:pt>
                <c:pt idx="9993">
                  <c:v>1</c:v>
                </c:pt>
                <c:pt idx="9994">
                  <c:v>1</c:v>
                </c:pt>
                <c:pt idx="9995">
                  <c:v>1</c:v>
                </c:pt>
                <c:pt idx="9996">
                  <c:v>1</c:v>
                </c:pt>
                <c:pt idx="9997">
                  <c:v>1</c:v>
                </c:pt>
                <c:pt idx="9998">
                  <c:v>1</c:v>
                </c:pt>
                <c:pt idx="9999">
                  <c:v>1</c:v>
                </c:pt>
                <c:pt idx="10000">
                  <c:v>1</c:v>
                </c:pt>
                <c:pt idx="10001">
                  <c:v>1</c:v>
                </c:pt>
                <c:pt idx="10002">
                  <c:v>1</c:v>
                </c:pt>
                <c:pt idx="10003">
                  <c:v>1</c:v>
                </c:pt>
                <c:pt idx="10004">
                  <c:v>1</c:v>
                </c:pt>
                <c:pt idx="10005">
                  <c:v>1</c:v>
                </c:pt>
                <c:pt idx="10006">
                  <c:v>1</c:v>
                </c:pt>
                <c:pt idx="10007">
                  <c:v>1</c:v>
                </c:pt>
                <c:pt idx="10008">
                  <c:v>1</c:v>
                </c:pt>
                <c:pt idx="10009">
                  <c:v>1</c:v>
                </c:pt>
                <c:pt idx="10010">
                  <c:v>1</c:v>
                </c:pt>
                <c:pt idx="10011">
                  <c:v>1</c:v>
                </c:pt>
                <c:pt idx="10012">
                  <c:v>1</c:v>
                </c:pt>
                <c:pt idx="10013">
                  <c:v>1</c:v>
                </c:pt>
                <c:pt idx="10014">
                  <c:v>1</c:v>
                </c:pt>
                <c:pt idx="10015">
                  <c:v>1</c:v>
                </c:pt>
                <c:pt idx="10016">
                  <c:v>1</c:v>
                </c:pt>
                <c:pt idx="10017">
                  <c:v>1</c:v>
                </c:pt>
                <c:pt idx="10018">
                  <c:v>1</c:v>
                </c:pt>
                <c:pt idx="10019">
                  <c:v>1</c:v>
                </c:pt>
                <c:pt idx="10020">
                  <c:v>1</c:v>
                </c:pt>
                <c:pt idx="10021">
                  <c:v>1</c:v>
                </c:pt>
                <c:pt idx="10022">
                  <c:v>1</c:v>
                </c:pt>
                <c:pt idx="10023">
                  <c:v>1</c:v>
                </c:pt>
                <c:pt idx="10024">
                  <c:v>1</c:v>
                </c:pt>
                <c:pt idx="10025">
                  <c:v>1</c:v>
                </c:pt>
                <c:pt idx="10026">
                  <c:v>1</c:v>
                </c:pt>
                <c:pt idx="10027">
                  <c:v>1</c:v>
                </c:pt>
                <c:pt idx="10028">
                  <c:v>1</c:v>
                </c:pt>
                <c:pt idx="10029">
                  <c:v>1</c:v>
                </c:pt>
                <c:pt idx="10030">
                  <c:v>1</c:v>
                </c:pt>
                <c:pt idx="10031">
                  <c:v>1</c:v>
                </c:pt>
                <c:pt idx="10032">
                  <c:v>1</c:v>
                </c:pt>
                <c:pt idx="10033">
                  <c:v>1</c:v>
                </c:pt>
                <c:pt idx="10034">
                  <c:v>1</c:v>
                </c:pt>
                <c:pt idx="10035">
                  <c:v>1</c:v>
                </c:pt>
                <c:pt idx="10036">
                  <c:v>1</c:v>
                </c:pt>
                <c:pt idx="10037">
                  <c:v>1</c:v>
                </c:pt>
                <c:pt idx="10038">
                  <c:v>1</c:v>
                </c:pt>
                <c:pt idx="10039">
                  <c:v>1</c:v>
                </c:pt>
                <c:pt idx="10040">
                  <c:v>1</c:v>
                </c:pt>
                <c:pt idx="10041">
                  <c:v>1</c:v>
                </c:pt>
                <c:pt idx="10042">
                  <c:v>0.66666666699999999</c:v>
                </c:pt>
                <c:pt idx="10043">
                  <c:v>1</c:v>
                </c:pt>
                <c:pt idx="10044">
                  <c:v>1</c:v>
                </c:pt>
                <c:pt idx="10045">
                  <c:v>1</c:v>
                </c:pt>
                <c:pt idx="10046">
                  <c:v>1</c:v>
                </c:pt>
                <c:pt idx="10047">
                  <c:v>1</c:v>
                </c:pt>
                <c:pt idx="10048">
                  <c:v>1</c:v>
                </c:pt>
                <c:pt idx="10049">
                  <c:v>1</c:v>
                </c:pt>
                <c:pt idx="10050">
                  <c:v>1</c:v>
                </c:pt>
                <c:pt idx="10051">
                  <c:v>1</c:v>
                </c:pt>
                <c:pt idx="10052">
                  <c:v>1</c:v>
                </c:pt>
                <c:pt idx="10053">
                  <c:v>1</c:v>
                </c:pt>
                <c:pt idx="10054">
                  <c:v>1</c:v>
                </c:pt>
                <c:pt idx="10055">
                  <c:v>1</c:v>
                </c:pt>
                <c:pt idx="10056">
                  <c:v>1</c:v>
                </c:pt>
                <c:pt idx="10057">
                  <c:v>1</c:v>
                </c:pt>
                <c:pt idx="10058">
                  <c:v>1</c:v>
                </c:pt>
                <c:pt idx="10059">
                  <c:v>1</c:v>
                </c:pt>
                <c:pt idx="10060">
                  <c:v>1</c:v>
                </c:pt>
                <c:pt idx="10061">
                  <c:v>1</c:v>
                </c:pt>
                <c:pt idx="10062">
                  <c:v>1</c:v>
                </c:pt>
                <c:pt idx="10063">
                  <c:v>1</c:v>
                </c:pt>
                <c:pt idx="10064">
                  <c:v>1</c:v>
                </c:pt>
                <c:pt idx="10065">
                  <c:v>1</c:v>
                </c:pt>
                <c:pt idx="10066">
                  <c:v>0.66666666699999999</c:v>
                </c:pt>
                <c:pt idx="10067">
                  <c:v>1</c:v>
                </c:pt>
                <c:pt idx="10068">
                  <c:v>1</c:v>
                </c:pt>
                <c:pt idx="10069">
                  <c:v>1</c:v>
                </c:pt>
                <c:pt idx="10070">
                  <c:v>1</c:v>
                </c:pt>
                <c:pt idx="10071">
                  <c:v>1</c:v>
                </c:pt>
                <c:pt idx="10072">
                  <c:v>1</c:v>
                </c:pt>
                <c:pt idx="10073">
                  <c:v>1</c:v>
                </c:pt>
                <c:pt idx="10074">
                  <c:v>1</c:v>
                </c:pt>
                <c:pt idx="10075">
                  <c:v>1</c:v>
                </c:pt>
                <c:pt idx="10076">
                  <c:v>1</c:v>
                </c:pt>
                <c:pt idx="10077">
                  <c:v>1</c:v>
                </c:pt>
                <c:pt idx="10078">
                  <c:v>1</c:v>
                </c:pt>
                <c:pt idx="10079">
                  <c:v>1</c:v>
                </c:pt>
                <c:pt idx="10080">
                  <c:v>1</c:v>
                </c:pt>
                <c:pt idx="10081">
                  <c:v>1</c:v>
                </c:pt>
                <c:pt idx="10082">
                  <c:v>1</c:v>
                </c:pt>
                <c:pt idx="10083">
                  <c:v>1</c:v>
                </c:pt>
                <c:pt idx="10084">
                  <c:v>1</c:v>
                </c:pt>
                <c:pt idx="10085">
                  <c:v>1</c:v>
                </c:pt>
                <c:pt idx="10086">
                  <c:v>1</c:v>
                </c:pt>
                <c:pt idx="10087">
                  <c:v>1</c:v>
                </c:pt>
                <c:pt idx="10088">
                  <c:v>1</c:v>
                </c:pt>
                <c:pt idx="10089">
                  <c:v>1</c:v>
                </c:pt>
                <c:pt idx="10090">
                  <c:v>1</c:v>
                </c:pt>
                <c:pt idx="10091">
                  <c:v>1</c:v>
                </c:pt>
                <c:pt idx="10092">
                  <c:v>1</c:v>
                </c:pt>
                <c:pt idx="10093">
                  <c:v>1</c:v>
                </c:pt>
                <c:pt idx="10094">
                  <c:v>1</c:v>
                </c:pt>
                <c:pt idx="10095">
                  <c:v>1</c:v>
                </c:pt>
                <c:pt idx="10096">
                  <c:v>1</c:v>
                </c:pt>
                <c:pt idx="10097">
                  <c:v>1</c:v>
                </c:pt>
                <c:pt idx="10098">
                  <c:v>1</c:v>
                </c:pt>
                <c:pt idx="10099">
                  <c:v>1</c:v>
                </c:pt>
                <c:pt idx="10100">
                  <c:v>1</c:v>
                </c:pt>
                <c:pt idx="10101">
                  <c:v>1</c:v>
                </c:pt>
                <c:pt idx="10102">
                  <c:v>1</c:v>
                </c:pt>
                <c:pt idx="10103">
                  <c:v>1</c:v>
                </c:pt>
                <c:pt idx="10104">
                  <c:v>1</c:v>
                </c:pt>
                <c:pt idx="10105">
                  <c:v>1</c:v>
                </c:pt>
                <c:pt idx="10106">
                  <c:v>1</c:v>
                </c:pt>
                <c:pt idx="10107">
                  <c:v>1</c:v>
                </c:pt>
                <c:pt idx="10108">
                  <c:v>1</c:v>
                </c:pt>
                <c:pt idx="10109">
                  <c:v>1</c:v>
                </c:pt>
                <c:pt idx="10110">
                  <c:v>1</c:v>
                </c:pt>
                <c:pt idx="10111">
                  <c:v>1</c:v>
                </c:pt>
                <c:pt idx="10112">
                  <c:v>1</c:v>
                </c:pt>
                <c:pt idx="10113">
                  <c:v>1</c:v>
                </c:pt>
                <c:pt idx="10114">
                  <c:v>1</c:v>
                </c:pt>
                <c:pt idx="10115">
                  <c:v>1</c:v>
                </c:pt>
                <c:pt idx="10116">
                  <c:v>1</c:v>
                </c:pt>
                <c:pt idx="10117">
                  <c:v>1</c:v>
                </c:pt>
                <c:pt idx="10118">
                  <c:v>1</c:v>
                </c:pt>
                <c:pt idx="10119">
                  <c:v>1</c:v>
                </c:pt>
                <c:pt idx="10120">
                  <c:v>1</c:v>
                </c:pt>
                <c:pt idx="10121">
                  <c:v>1</c:v>
                </c:pt>
                <c:pt idx="10122">
                  <c:v>1</c:v>
                </c:pt>
                <c:pt idx="10123">
                  <c:v>1</c:v>
                </c:pt>
                <c:pt idx="10124">
                  <c:v>1</c:v>
                </c:pt>
                <c:pt idx="10125">
                  <c:v>1</c:v>
                </c:pt>
                <c:pt idx="10126">
                  <c:v>1</c:v>
                </c:pt>
                <c:pt idx="10127">
                  <c:v>1</c:v>
                </c:pt>
                <c:pt idx="10128">
                  <c:v>1</c:v>
                </c:pt>
                <c:pt idx="10129">
                  <c:v>1</c:v>
                </c:pt>
                <c:pt idx="10130">
                  <c:v>1</c:v>
                </c:pt>
                <c:pt idx="10131">
                  <c:v>1</c:v>
                </c:pt>
                <c:pt idx="10132">
                  <c:v>1</c:v>
                </c:pt>
                <c:pt idx="10133">
                  <c:v>1</c:v>
                </c:pt>
                <c:pt idx="10134">
                  <c:v>1</c:v>
                </c:pt>
                <c:pt idx="10135">
                  <c:v>1</c:v>
                </c:pt>
                <c:pt idx="10136">
                  <c:v>1</c:v>
                </c:pt>
                <c:pt idx="10137">
                  <c:v>1</c:v>
                </c:pt>
                <c:pt idx="10138">
                  <c:v>1</c:v>
                </c:pt>
                <c:pt idx="10139">
                  <c:v>1</c:v>
                </c:pt>
                <c:pt idx="10140">
                  <c:v>1</c:v>
                </c:pt>
                <c:pt idx="10141">
                  <c:v>1</c:v>
                </c:pt>
                <c:pt idx="10142">
                  <c:v>1</c:v>
                </c:pt>
                <c:pt idx="10143">
                  <c:v>1</c:v>
                </c:pt>
                <c:pt idx="10144">
                  <c:v>1</c:v>
                </c:pt>
                <c:pt idx="10145">
                  <c:v>1</c:v>
                </c:pt>
                <c:pt idx="10146">
                  <c:v>1</c:v>
                </c:pt>
                <c:pt idx="10147">
                  <c:v>1</c:v>
                </c:pt>
                <c:pt idx="10148">
                  <c:v>1</c:v>
                </c:pt>
                <c:pt idx="10149">
                  <c:v>1</c:v>
                </c:pt>
                <c:pt idx="10150">
                  <c:v>1</c:v>
                </c:pt>
                <c:pt idx="10151">
                  <c:v>1</c:v>
                </c:pt>
                <c:pt idx="10152">
                  <c:v>1</c:v>
                </c:pt>
                <c:pt idx="10153">
                  <c:v>1</c:v>
                </c:pt>
                <c:pt idx="10154">
                  <c:v>1</c:v>
                </c:pt>
                <c:pt idx="10155">
                  <c:v>1</c:v>
                </c:pt>
                <c:pt idx="10156">
                  <c:v>1</c:v>
                </c:pt>
                <c:pt idx="10157">
                  <c:v>1</c:v>
                </c:pt>
                <c:pt idx="10158">
                  <c:v>1</c:v>
                </c:pt>
                <c:pt idx="10159">
                  <c:v>1</c:v>
                </c:pt>
                <c:pt idx="10160">
                  <c:v>1</c:v>
                </c:pt>
                <c:pt idx="10161">
                  <c:v>1</c:v>
                </c:pt>
                <c:pt idx="10162">
                  <c:v>1</c:v>
                </c:pt>
                <c:pt idx="10163">
                  <c:v>1</c:v>
                </c:pt>
                <c:pt idx="10164">
                  <c:v>1</c:v>
                </c:pt>
                <c:pt idx="10165">
                  <c:v>1</c:v>
                </c:pt>
                <c:pt idx="10166">
                  <c:v>1</c:v>
                </c:pt>
                <c:pt idx="10167">
                  <c:v>1</c:v>
                </c:pt>
                <c:pt idx="10168">
                  <c:v>1</c:v>
                </c:pt>
                <c:pt idx="10169">
                  <c:v>1</c:v>
                </c:pt>
                <c:pt idx="10170">
                  <c:v>1</c:v>
                </c:pt>
                <c:pt idx="10171">
                  <c:v>1</c:v>
                </c:pt>
                <c:pt idx="10172">
                  <c:v>1</c:v>
                </c:pt>
                <c:pt idx="10173">
                  <c:v>1</c:v>
                </c:pt>
                <c:pt idx="10174">
                  <c:v>1</c:v>
                </c:pt>
                <c:pt idx="10175">
                  <c:v>0.66666666699999999</c:v>
                </c:pt>
                <c:pt idx="10176">
                  <c:v>1</c:v>
                </c:pt>
                <c:pt idx="10177">
                  <c:v>1</c:v>
                </c:pt>
                <c:pt idx="10178">
                  <c:v>1</c:v>
                </c:pt>
                <c:pt idx="10179">
                  <c:v>1</c:v>
                </c:pt>
                <c:pt idx="10180">
                  <c:v>1</c:v>
                </c:pt>
                <c:pt idx="10181">
                  <c:v>0.66666666699999999</c:v>
                </c:pt>
                <c:pt idx="10182">
                  <c:v>1</c:v>
                </c:pt>
                <c:pt idx="10183">
                  <c:v>1</c:v>
                </c:pt>
                <c:pt idx="10184">
                  <c:v>1</c:v>
                </c:pt>
                <c:pt idx="10185">
                  <c:v>1</c:v>
                </c:pt>
                <c:pt idx="10186">
                  <c:v>1</c:v>
                </c:pt>
                <c:pt idx="10187">
                  <c:v>1</c:v>
                </c:pt>
                <c:pt idx="10188">
                  <c:v>1</c:v>
                </c:pt>
                <c:pt idx="10189">
                  <c:v>1</c:v>
                </c:pt>
                <c:pt idx="10190">
                  <c:v>1</c:v>
                </c:pt>
                <c:pt idx="10191">
                  <c:v>1</c:v>
                </c:pt>
                <c:pt idx="10192">
                  <c:v>1</c:v>
                </c:pt>
                <c:pt idx="10193">
                  <c:v>1</c:v>
                </c:pt>
                <c:pt idx="10194">
                  <c:v>1</c:v>
                </c:pt>
                <c:pt idx="10195">
                  <c:v>1</c:v>
                </c:pt>
                <c:pt idx="10196">
                  <c:v>1</c:v>
                </c:pt>
                <c:pt idx="10197">
                  <c:v>1</c:v>
                </c:pt>
                <c:pt idx="10198">
                  <c:v>1</c:v>
                </c:pt>
                <c:pt idx="10199">
                  <c:v>1</c:v>
                </c:pt>
                <c:pt idx="10200">
                  <c:v>1</c:v>
                </c:pt>
                <c:pt idx="10201">
                  <c:v>1</c:v>
                </c:pt>
                <c:pt idx="10202">
                  <c:v>1</c:v>
                </c:pt>
                <c:pt idx="10203">
                  <c:v>1</c:v>
                </c:pt>
                <c:pt idx="10204">
                  <c:v>1</c:v>
                </c:pt>
                <c:pt idx="10205">
                  <c:v>1</c:v>
                </c:pt>
                <c:pt idx="10206">
                  <c:v>1</c:v>
                </c:pt>
                <c:pt idx="10207">
                  <c:v>1</c:v>
                </c:pt>
                <c:pt idx="10208">
                  <c:v>1</c:v>
                </c:pt>
                <c:pt idx="10209">
                  <c:v>1</c:v>
                </c:pt>
                <c:pt idx="10210">
                  <c:v>1</c:v>
                </c:pt>
                <c:pt idx="10211">
                  <c:v>1</c:v>
                </c:pt>
                <c:pt idx="10212">
                  <c:v>1</c:v>
                </c:pt>
                <c:pt idx="10213">
                  <c:v>1</c:v>
                </c:pt>
                <c:pt idx="10214">
                  <c:v>1</c:v>
                </c:pt>
                <c:pt idx="10215">
                  <c:v>1</c:v>
                </c:pt>
                <c:pt idx="10216">
                  <c:v>1</c:v>
                </c:pt>
                <c:pt idx="10217">
                  <c:v>1</c:v>
                </c:pt>
                <c:pt idx="10218">
                  <c:v>1</c:v>
                </c:pt>
                <c:pt idx="10219">
                  <c:v>1</c:v>
                </c:pt>
                <c:pt idx="10220">
                  <c:v>1</c:v>
                </c:pt>
                <c:pt idx="10221">
                  <c:v>1</c:v>
                </c:pt>
                <c:pt idx="10222">
                  <c:v>1</c:v>
                </c:pt>
                <c:pt idx="10223">
                  <c:v>1</c:v>
                </c:pt>
                <c:pt idx="10224">
                  <c:v>1</c:v>
                </c:pt>
                <c:pt idx="10225">
                  <c:v>1</c:v>
                </c:pt>
                <c:pt idx="10226">
                  <c:v>1</c:v>
                </c:pt>
                <c:pt idx="10227">
                  <c:v>1</c:v>
                </c:pt>
                <c:pt idx="10228">
                  <c:v>1</c:v>
                </c:pt>
                <c:pt idx="10229">
                  <c:v>1</c:v>
                </c:pt>
                <c:pt idx="10230">
                  <c:v>0.66666666699999999</c:v>
                </c:pt>
                <c:pt idx="10231">
                  <c:v>1</c:v>
                </c:pt>
                <c:pt idx="10232">
                  <c:v>1</c:v>
                </c:pt>
                <c:pt idx="10233">
                  <c:v>1</c:v>
                </c:pt>
                <c:pt idx="10234">
                  <c:v>1</c:v>
                </c:pt>
                <c:pt idx="10235">
                  <c:v>1</c:v>
                </c:pt>
                <c:pt idx="10236">
                  <c:v>1</c:v>
                </c:pt>
                <c:pt idx="10237">
                  <c:v>1</c:v>
                </c:pt>
                <c:pt idx="10238">
                  <c:v>1</c:v>
                </c:pt>
                <c:pt idx="10239">
                  <c:v>1</c:v>
                </c:pt>
                <c:pt idx="10240">
                  <c:v>1</c:v>
                </c:pt>
                <c:pt idx="10241">
                  <c:v>1</c:v>
                </c:pt>
                <c:pt idx="10242">
                  <c:v>1</c:v>
                </c:pt>
                <c:pt idx="10243">
                  <c:v>1</c:v>
                </c:pt>
                <c:pt idx="10244">
                  <c:v>1</c:v>
                </c:pt>
                <c:pt idx="10245">
                  <c:v>1</c:v>
                </c:pt>
                <c:pt idx="10246">
                  <c:v>0.66666666699999999</c:v>
                </c:pt>
                <c:pt idx="10247">
                  <c:v>1</c:v>
                </c:pt>
                <c:pt idx="10248">
                  <c:v>1</c:v>
                </c:pt>
                <c:pt idx="10249">
                  <c:v>1</c:v>
                </c:pt>
                <c:pt idx="10250">
                  <c:v>1</c:v>
                </c:pt>
                <c:pt idx="10251">
                  <c:v>1</c:v>
                </c:pt>
                <c:pt idx="10252">
                  <c:v>1</c:v>
                </c:pt>
                <c:pt idx="10253">
                  <c:v>1</c:v>
                </c:pt>
                <c:pt idx="10254">
                  <c:v>1</c:v>
                </c:pt>
                <c:pt idx="10255">
                  <c:v>1</c:v>
                </c:pt>
                <c:pt idx="10256">
                  <c:v>1</c:v>
                </c:pt>
                <c:pt idx="10257">
                  <c:v>1</c:v>
                </c:pt>
                <c:pt idx="10258">
                  <c:v>1</c:v>
                </c:pt>
                <c:pt idx="10259">
                  <c:v>1</c:v>
                </c:pt>
                <c:pt idx="10260">
                  <c:v>1</c:v>
                </c:pt>
                <c:pt idx="10261">
                  <c:v>1</c:v>
                </c:pt>
                <c:pt idx="10262">
                  <c:v>1</c:v>
                </c:pt>
                <c:pt idx="10263">
                  <c:v>1</c:v>
                </c:pt>
                <c:pt idx="10264">
                  <c:v>1</c:v>
                </c:pt>
                <c:pt idx="10265">
                  <c:v>1</c:v>
                </c:pt>
                <c:pt idx="10266">
                  <c:v>1</c:v>
                </c:pt>
                <c:pt idx="10267">
                  <c:v>1</c:v>
                </c:pt>
                <c:pt idx="10268">
                  <c:v>1</c:v>
                </c:pt>
                <c:pt idx="10269">
                  <c:v>1</c:v>
                </c:pt>
                <c:pt idx="10270">
                  <c:v>1</c:v>
                </c:pt>
                <c:pt idx="10271">
                  <c:v>1</c:v>
                </c:pt>
                <c:pt idx="10272">
                  <c:v>1</c:v>
                </c:pt>
                <c:pt idx="10273">
                  <c:v>1</c:v>
                </c:pt>
                <c:pt idx="10274">
                  <c:v>1</c:v>
                </c:pt>
                <c:pt idx="10275">
                  <c:v>1</c:v>
                </c:pt>
                <c:pt idx="10276">
                  <c:v>1</c:v>
                </c:pt>
                <c:pt idx="10277">
                  <c:v>1</c:v>
                </c:pt>
                <c:pt idx="10278">
                  <c:v>1</c:v>
                </c:pt>
                <c:pt idx="10279">
                  <c:v>1</c:v>
                </c:pt>
                <c:pt idx="10280">
                  <c:v>1</c:v>
                </c:pt>
                <c:pt idx="10281">
                  <c:v>1</c:v>
                </c:pt>
                <c:pt idx="10282">
                  <c:v>1</c:v>
                </c:pt>
                <c:pt idx="10283">
                  <c:v>1</c:v>
                </c:pt>
                <c:pt idx="10284">
                  <c:v>1</c:v>
                </c:pt>
                <c:pt idx="10285">
                  <c:v>1</c:v>
                </c:pt>
                <c:pt idx="10286">
                  <c:v>1</c:v>
                </c:pt>
                <c:pt idx="10287">
                  <c:v>1</c:v>
                </c:pt>
                <c:pt idx="10288">
                  <c:v>1</c:v>
                </c:pt>
                <c:pt idx="10289">
                  <c:v>1</c:v>
                </c:pt>
                <c:pt idx="10290">
                  <c:v>1</c:v>
                </c:pt>
                <c:pt idx="10291">
                  <c:v>1</c:v>
                </c:pt>
                <c:pt idx="10292">
                  <c:v>1</c:v>
                </c:pt>
                <c:pt idx="10293">
                  <c:v>1</c:v>
                </c:pt>
                <c:pt idx="10294">
                  <c:v>1</c:v>
                </c:pt>
                <c:pt idx="10295">
                  <c:v>1</c:v>
                </c:pt>
                <c:pt idx="10296">
                  <c:v>1</c:v>
                </c:pt>
                <c:pt idx="10297">
                  <c:v>1</c:v>
                </c:pt>
                <c:pt idx="10298">
                  <c:v>1</c:v>
                </c:pt>
                <c:pt idx="10299">
                  <c:v>1</c:v>
                </c:pt>
                <c:pt idx="10300">
                  <c:v>1</c:v>
                </c:pt>
                <c:pt idx="10301">
                  <c:v>1</c:v>
                </c:pt>
                <c:pt idx="10302">
                  <c:v>1</c:v>
                </c:pt>
                <c:pt idx="10303">
                  <c:v>1</c:v>
                </c:pt>
                <c:pt idx="10304">
                  <c:v>1</c:v>
                </c:pt>
                <c:pt idx="10305">
                  <c:v>1</c:v>
                </c:pt>
                <c:pt idx="10306">
                  <c:v>1</c:v>
                </c:pt>
                <c:pt idx="10307">
                  <c:v>1</c:v>
                </c:pt>
                <c:pt idx="10308">
                  <c:v>1</c:v>
                </c:pt>
                <c:pt idx="10309">
                  <c:v>1</c:v>
                </c:pt>
                <c:pt idx="10310">
                  <c:v>1</c:v>
                </c:pt>
                <c:pt idx="10311">
                  <c:v>1</c:v>
                </c:pt>
                <c:pt idx="10312">
                  <c:v>1</c:v>
                </c:pt>
                <c:pt idx="10313">
                  <c:v>1</c:v>
                </c:pt>
                <c:pt idx="10314">
                  <c:v>1</c:v>
                </c:pt>
                <c:pt idx="10315">
                  <c:v>1</c:v>
                </c:pt>
                <c:pt idx="10316">
                  <c:v>1</c:v>
                </c:pt>
                <c:pt idx="10317">
                  <c:v>1</c:v>
                </c:pt>
                <c:pt idx="10318">
                  <c:v>1</c:v>
                </c:pt>
                <c:pt idx="10319">
                  <c:v>1</c:v>
                </c:pt>
                <c:pt idx="10320">
                  <c:v>1</c:v>
                </c:pt>
                <c:pt idx="10321">
                  <c:v>1</c:v>
                </c:pt>
                <c:pt idx="10322">
                  <c:v>1</c:v>
                </c:pt>
                <c:pt idx="10323">
                  <c:v>1</c:v>
                </c:pt>
                <c:pt idx="10324">
                  <c:v>1</c:v>
                </c:pt>
                <c:pt idx="10325">
                  <c:v>1</c:v>
                </c:pt>
                <c:pt idx="10326">
                  <c:v>1</c:v>
                </c:pt>
                <c:pt idx="10327">
                  <c:v>1</c:v>
                </c:pt>
                <c:pt idx="10328">
                  <c:v>1</c:v>
                </c:pt>
                <c:pt idx="10329">
                  <c:v>1</c:v>
                </c:pt>
                <c:pt idx="10330">
                  <c:v>1</c:v>
                </c:pt>
                <c:pt idx="10331">
                  <c:v>1</c:v>
                </c:pt>
                <c:pt idx="10332">
                  <c:v>1</c:v>
                </c:pt>
                <c:pt idx="10333">
                  <c:v>1</c:v>
                </c:pt>
                <c:pt idx="10334">
                  <c:v>1</c:v>
                </c:pt>
                <c:pt idx="10335">
                  <c:v>1</c:v>
                </c:pt>
                <c:pt idx="10336">
                  <c:v>1</c:v>
                </c:pt>
                <c:pt idx="10337">
                  <c:v>1</c:v>
                </c:pt>
                <c:pt idx="10338">
                  <c:v>1</c:v>
                </c:pt>
                <c:pt idx="10339">
                  <c:v>1</c:v>
                </c:pt>
                <c:pt idx="10340">
                  <c:v>1</c:v>
                </c:pt>
                <c:pt idx="10341">
                  <c:v>1</c:v>
                </c:pt>
                <c:pt idx="10342">
                  <c:v>1</c:v>
                </c:pt>
                <c:pt idx="10343">
                  <c:v>1</c:v>
                </c:pt>
                <c:pt idx="10344">
                  <c:v>1</c:v>
                </c:pt>
                <c:pt idx="10345">
                  <c:v>1</c:v>
                </c:pt>
                <c:pt idx="10346">
                  <c:v>1</c:v>
                </c:pt>
                <c:pt idx="10347">
                  <c:v>1</c:v>
                </c:pt>
                <c:pt idx="10348">
                  <c:v>1</c:v>
                </c:pt>
                <c:pt idx="10349">
                  <c:v>1</c:v>
                </c:pt>
                <c:pt idx="10350">
                  <c:v>1</c:v>
                </c:pt>
                <c:pt idx="10351">
                  <c:v>1</c:v>
                </c:pt>
                <c:pt idx="10352">
                  <c:v>1</c:v>
                </c:pt>
                <c:pt idx="10353">
                  <c:v>1</c:v>
                </c:pt>
                <c:pt idx="10354">
                  <c:v>1</c:v>
                </c:pt>
                <c:pt idx="10355">
                  <c:v>1</c:v>
                </c:pt>
                <c:pt idx="10356">
                  <c:v>1</c:v>
                </c:pt>
                <c:pt idx="10357">
                  <c:v>1</c:v>
                </c:pt>
                <c:pt idx="10358">
                  <c:v>1</c:v>
                </c:pt>
                <c:pt idx="10359">
                  <c:v>1</c:v>
                </c:pt>
                <c:pt idx="10360">
                  <c:v>1</c:v>
                </c:pt>
                <c:pt idx="10361">
                  <c:v>1</c:v>
                </c:pt>
                <c:pt idx="10362">
                  <c:v>1</c:v>
                </c:pt>
                <c:pt idx="10363">
                  <c:v>1</c:v>
                </c:pt>
                <c:pt idx="10364">
                  <c:v>1</c:v>
                </c:pt>
                <c:pt idx="10365">
                  <c:v>1</c:v>
                </c:pt>
                <c:pt idx="10366">
                  <c:v>1</c:v>
                </c:pt>
                <c:pt idx="10367">
                  <c:v>1</c:v>
                </c:pt>
                <c:pt idx="10368">
                  <c:v>1</c:v>
                </c:pt>
                <c:pt idx="10369">
                  <c:v>1</c:v>
                </c:pt>
                <c:pt idx="10370">
                  <c:v>1</c:v>
                </c:pt>
                <c:pt idx="10371">
                  <c:v>1</c:v>
                </c:pt>
                <c:pt idx="10372">
                  <c:v>1</c:v>
                </c:pt>
                <c:pt idx="10373">
                  <c:v>1</c:v>
                </c:pt>
                <c:pt idx="10374">
                  <c:v>1</c:v>
                </c:pt>
                <c:pt idx="10375">
                  <c:v>1</c:v>
                </c:pt>
                <c:pt idx="10376">
                  <c:v>1</c:v>
                </c:pt>
                <c:pt idx="10377">
                  <c:v>1</c:v>
                </c:pt>
                <c:pt idx="10378">
                  <c:v>1</c:v>
                </c:pt>
                <c:pt idx="10379">
                  <c:v>1</c:v>
                </c:pt>
                <c:pt idx="10380">
                  <c:v>1</c:v>
                </c:pt>
                <c:pt idx="10381">
                  <c:v>1</c:v>
                </c:pt>
                <c:pt idx="10382">
                  <c:v>1</c:v>
                </c:pt>
                <c:pt idx="10383">
                  <c:v>1</c:v>
                </c:pt>
                <c:pt idx="10384">
                  <c:v>1</c:v>
                </c:pt>
                <c:pt idx="10385">
                  <c:v>1</c:v>
                </c:pt>
                <c:pt idx="10386">
                  <c:v>1</c:v>
                </c:pt>
                <c:pt idx="10387">
                  <c:v>1</c:v>
                </c:pt>
                <c:pt idx="10388">
                  <c:v>1</c:v>
                </c:pt>
                <c:pt idx="10389">
                  <c:v>1</c:v>
                </c:pt>
                <c:pt idx="10390">
                  <c:v>1</c:v>
                </c:pt>
                <c:pt idx="10391">
                  <c:v>1</c:v>
                </c:pt>
                <c:pt idx="10392">
                  <c:v>1</c:v>
                </c:pt>
                <c:pt idx="10393">
                  <c:v>1</c:v>
                </c:pt>
                <c:pt idx="10394">
                  <c:v>1</c:v>
                </c:pt>
                <c:pt idx="10395">
                  <c:v>1</c:v>
                </c:pt>
                <c:pt idx="10396">
                  <c:v>1</c:v>
                </c:pt>
                <c:pt idx="10397">
                  <c:v>1</c:v>
                </c:pt>
                <c:pt idx="10398">
                  <c:v>1</c:v>
                </c:pt>
                <c:pt idx="10399">
                  <c:v>1</c:v>
                </c:pt>
                <c:pt idx="10400">
                  <c:v>1</c:v>
                </c:pt>
                <c:pt idx="10401">
                  <c:v>1</c:v>
                </c:pt>
                <c:pt idx="10402">
                  <c:v>1</c:v>
                </c:pt>
                <c:pt idx="10403">
                  <c:v>1</c:v>
                </c:pt>
                <c:pt idx="10404">
                  <c:v>1</c:v>
                </c:pt>
                <c:pt idx="10405">
                  <c:v>1</c:v>
                </c:pt>
                <c:pt idx="10406">
                  <c:v>1</c:v>
                </c:pt>
                <c:pt idx="10407">
                  <c:v>1</c:v>
                </c:pt>
                <c:pt idx="10408">
                  <c:v>1</c:v>
                </c:pt>
                <c:pt idx="10409">
                  <c:v>1</c:v>
                </c:pt>
                <c:pt idx="10410">
                  <c:v>1</c:v>
                </c:pt>
                <c:pt idx="10411">
                  <c:v>1</c:v>
                </c:pt>
                <c:pt idx="10412">
                  <c:v>0.66666666699999999</c:v>
                </c:pt>
                <c:pt idx="10413">
                  <c:v>1</c:v>
                </c:pt>
                <c:pt idx="10414">
                  <c:v>1</c:v>
                </c:pt>
                <c:pt idx="10415">
                  <c:v>1</c:v>
                </c:pt>
                <c:pt idx="10416">
                  <c:v>1</c:v>
                </c:pt>
                <c:pt idx="10417">
                  <c:v>1</c:v>
                </c:pt>
                <c:pt idx="10418">
                  <c:v>1</c:v>
                </c:pt>
                <c:pt idx="10419">
                  <c:v>1</c:v>
                </c:pt>
                <c:pt idx="10420">
                  <c:v>1</c:v>
                </c:pt>
                <c:pt idx="10421">
                  <c:v>1</c:v>
                </c:pt>
                <c:pt idx="10422">
                  <c:v>1</c:v>
                </c:pt>
                <c:pt idx="10423">
                  <c:v>1</c:v>
                </c:pt>
                <c:pt idx="10424">
                  <c:v>1</c:v>
                </c:pt>
                <c:pt idx="10425">
                  <c:v>1</c:v>
                </c:pt>
                <c:pt idx="10426">
                  <c:v>1</c:v>
                </c:pt>
                <c:pt idx="10427">
                  <c:v>1</c:v>
                </c:pt>
                <c:pt idx="10428">
                  <c:v>1</c:v>
                </c:pt>
                <c:pt idx="10429">
                  <c:v>1</c:v>
                </c:pt>
                <c:pt idx="10430">
                  <c:v>1</c:v>
                </c:pt>
                <c:pt idx="10431">
                  <c:v>0.66666666699999999</c:v>
                </c:pt>
                <c:pt idx="10432">
                  <c:v>1</c:v>
                </c:pt>
                <c:pt idx="10433">
                  <c:v>1</c:v>
                </c:pt>
                <c:pt idx="10434">
                  <c:v>1</c:v>
                </c:pt>
                <c:pt idx="10435">
                  <c:v>1</c:v>
                </c:pt>
                <c:pt idx="10436">
                  <c:v>1</c:v>
                </c:pt>
                <c:pt idx="10437">
                  <c:v>1</c:v>
                </c:pt>
                <c:pt idx="10438">
                  <c:v>1</c:v>
                </c:pt>
                <c:pt idx="10439">
                  <c:v>1</c:v>
                </c:pt>
                <c:pt idx="10440">
                  <c:v>1</c:v>
                </c:pt>
                <c:pt idx="10441">
                  <c:v>1</c:v>
                </c:pt>
                <c:pt idx="10442">
                  <c:v>1</c:v>
                </c:pt>
                <c:pt idx="10443">
                  <c:v>1</c:v>
                </c:pt>
                <c:pt idx="10444">
                  <c:v>0.33333333300000001</c:v>
                </c:pt>
                <c:pt idx="10445">
                  <c:v>1</c:v>
                </c:pt>
                <c:pt idx="10446">
                  <c:v>1</c:v>
                </c:pt>
                <c:pt idx="10447">
                  <c:v>1</c:v>
                </c:pt>
                <c:pt idx="10448">
                  <c:v>1</c:v>
                </c:pt>
                <c:pt idx="10449">
                  <c:v>1</c:v>
                </c:pt>
                <c:pt idx="10450">
                  <c:v>1</c:v>
                </c:pt>
                <c:pt idx="10451">
                  <c:v>1</c:v>
                </c:pt>
                <c:pt idx="10452">
                  <c:v>1</c:v>
                </c:pt>
                <c:pt idx="10453">
                  <c:v>1</c:v>
                </c:pt>
                <c:pt idx="10454">
                  <c:v>1</c:v>
                </c:pt>
                <c:pt idx="10455">
                  <c:v>1</c:v>
                </c:pt>
                <c:pt idx="10456">
                  <c:v>1</c:v>
                </c:pt>
                <c:pt idx="10457">
                  <c:v>1</c:v>
                </c:pt>
                <c:pt idx="10458">
                  <c:v>1</c:v>
                </c:pt>
                <c:pt idx="10459">
                  <c:v>1</c:v>
                </c:pt>
                <c:pt idx="10460">
                  <c:v>1</c:v>
                </c:pt>
                <c:pt idx="10461">
                  <c:v>1</c:v>
                </c:pt>
                <c:pt idx="10462">
                  <c:v>1</c:v>
                </c:pt>
                <c:pt idx="10463">
                  <c:v>1</c:v>
                </c:pt>
                <c:pt idx="10464">
                  <c:v>1</c:v>
                </c:pt>
                <c:pt idx="10465">
                  <c:v>1</c:v>
                </c:pt>
                <c:pt idx="10466">
                  <c:v>1</c:v>
                </c:pt>
                <c:pt idx="10467">
                  <c:v>1</c:v>
                </c:pt>
                <c:pt idx="10468">
                  <c:v>1</c:v>
                </c:pt>
                <c:pt idx="10469">
                  <c:v>1</c:v>
                </c:pt>
                <c:pt idx="10470">
                  <c:v>1</c:v>
                </c:pt>
                <c:pt idx="10471">
                  <c:v>1</c:v>
                </c:pt>
                <c:pt idx="10472">
                  <c:v>1</c:v>
                </c:pt>
                <c:pt idx="10473">
                  <c:v>0.66666666699999999</c:v>
                </c:pt>
                <c:pt idx="10474">
                  <c:v>1</c:v>
                </c:pt>
                <c:pt idx="10475">
                  <c:v>1</c:v>
                </c:pt>
                <c:pt idx="10476">
                  <c:v>1</c:v>
                </c:pt>
                <c:pt idx="10477">
                  <c:v>1</c:v>
                </c:pt>
                <c:pt idx="10478">
                  <c:v>1</c:v>
                </c:pt>
                <c:pt idx="10479">
                  <c:v>1</c:v>
                </c:pt>
                <c:pt idx="10480">
                  <c:v>1</c:v>
                </c:pt>
                <c:pt idx="10481">
                  <c:v>1</c:v>
                </c:pt>
                <c:pt idx="10482">
                  <c:v>1</c:v>
                </c:pt>
                <c:pt idx="10483">
                  <c:v>1</c:v>
                </c:pt>
                <c:pt idx="10484">
                  <c:v>1</c:v>
                </c:pt>
                <c:pt idx="10485">
                  <c:v>1</c:v>
                </c:pt>
                <c:pt idx="10486">
                  <c:v>1</c:v>
                </c:pt>
                <c:pt idx="10487">
                  <c:v>1</c:v>
                </c:pt>
                <c:pt idx="10488">
                  <c:v>1</c:v>
                </c:pt>
                <c:pt idx="10489">
                  <c:v>1</c:v>
                </c:pt>
                <c:pt idx="10490">
                  <c:v>1</c:v>
                </c:pt>
                <c:pt idx="10491">
                  <c:v>1</c:v>
                </c:pt>
                <c:pt idx="10492">
                  <c:v>1</c:v>
                </c:pt>
                <c:pt idx="10493">
                  <c:v>1</c:v>
                </c:pt>
                <c:pt idx="10494">
                  <c:v>1</c:v>
                </c:pt>
                <c:pt idx="10495">
                  <c:v>0.66666666699999999</c:v>
                </c:pt>
                <c:pt idx="10496">
                  <c:v>1</c:v>
                </c:pt>
                <c:pt idx="10497">
                  <c:v>1</c:v>
                </c:pt>
                <c:pt idx="10498">
                  <c:v>1</c:v>
                </c:pt>
                <c:pt idx="10499">
                  <c:v>1</c:v>
                </c:pt>
                <c:pt idx="10500">
                  <c:v>1</c:v>
                </c:pt>
                <c:pt idx="10501">
                  <c:v>1</c:v>
                </c:pt>
                <c:pt idx="10502">
                  <c:v>1</c:v>
                </c:pt>
                <c:pt idx="10503">
                  <c:v>1</c:v>
                </c:pt>
                <c:pt idx="10504">
                  <c:v>1</c:v>
                </c:pt>
                <c:pt idx="10505">
                  <c:v>1</c:v>
                </c:pt>
                <c:pt idx="10506">
                  <c:v>1</c:v>
                </c:pt>
                <c:pt idx="10507">
                  <c:v>1</c:v>
                </c:pt>
                <c:pt idx="10508">
                  <c:v>1</c:v>
                </c:pt>
                <c:pt idx="10509">
                  <c:v>1</c:v>
                </c:pt>
                <c:pt idx="10510">
                  <c:v>1</c:v>
                </c:pt>
                <c:pt idx="10511">
                  <c:v>1</c:v>
                </c:pt>
                <c:pt idx="10512">
                  <c:v>1</c:v>
                </c:pt>
                <c:pt idx="10513">
                  <c:v>1</c:v>
                </c:pt>
                <c:pt idx="10514">
                  <c:v>1</c:v>
                </c:pt>
                <c:pt idx="10515">
                  <c:v>1</c:v>
                </c:pt>
                <c:pt idx="10516">
                  <c:v>1</c:v>
                </c:pt>
                <c:pt idx="10517">
                  <c:v>1</c:v>
                </c:pt>
                <c:pt idx="10518">
                  <c:v>1</c:v>
                </c:pt>
                <c:pt idx="10519">
                  <c:v>1</c:v>
                </c:pt>
                <c:pt idx="10520">
                  <c:v>1</c:v>
                </c:pt>
                <c:pt idx="10521">
                  <c:v>1</c:v>
                </c:pt>
                <c:pt idx="10522">
                  <c:v>1</c:v>
                </c:pt>
                <c:pt idx="10523">
                  <c:v>1</c:v>
                </c:pt>
                <c:pt idx="10524">
                  <c:v>1</c:v>
                </c:pt>
                <c:pt idx="10525">
                  <c:v>1</c:v>
                </c:pt>
                <c:pt idx="10526">
                  <c:v>1</c:v>
                </c:pt>
                <c:pt idx="10527">
                  <c:v>1</c:v>
                </c:pt>
                <c:pt idx="10528">
                  <c:v>1</c:v>
                </c:pt>
                <c:pt idx="10529">
                  <c:v>1</c:v>
                </c:pt>
                <c:pt idx="10530">
                  <c:v>1</c:v>
                </c:pt>
                <c:pt idx="10531">
                  <c:v>1</c:v>
                </c:pt>
                <c:pt idx="10532">
                  <c:v>1</c:v>
                </c:pt>
                <c:pt idx="10533">
                  <c:v>1</c:v>
                </c:pt>
                <c:pt idx="10534">
                  <c:v>1</c:v>
                </c:pt>
                <c:pt idx="10535">
                  <c:v>1</c:v>
                </c:pt>
                <c:pt idx="10536">
                  <c:v>1</c:v>
                </c:pt>
                <c:pt idx="10537">
                  <c:v>1</c:v>
                </c:pt>
                <c:pt idx="10538">
                  <c:v>1</c:v>
                </c:pt>
                <c:pt idx="10539">
                  <c:v>1</c:v>
                </c:pt>
                <c:pt idx="10540">
                  <c:v>1</c:v>
                </c:pt>
                <c:pt idx="10541">
                  <c:v>1</c:v>
                </c:pt>
                <c:pt idx="10542">
                  <c:v>1</c:v>
                </c:pt>
                <c:pt idx="10543">
                  <c:v>1</c:v>
                </c:pt>
                <c:pt idx="10544">
                  <c:v>1</c:v>
                </c:pt>
                <c:pt idx="10545">
                  <c:v>1</c:v>
                </c:pt>
                <c:pt idx="10546">
                  <c:v>1</c:v>
                </c:pt>
                <c:pt idx="10547">
                  <c:v>1</c:v>
                </c:pt>
                <c:pt idx="10548">
                  <c:v>1</c:v>
                </c:pt>
                <c:pt idx="10549">
                  <c:v>1</c:v>
                </c:pt>
                <c:pt idx="10550">
                  <c:v>1</c:v>
                </c:pt>
                <c:pt idx="10551">
                  <c:v>1</c:v>
                </c:pt>
                <c:pt idx="10552">
                  <c:v>1</c:v>
                </c:pt>
                <c:pt idx="10553">
                  <c:v>1</c:v>
                </c:pt>
                <c:pt idx="10554">
                  <c:v>1</c:v>
                </c:pt>
                <c:pt idx="10555">
                  <c:v>1</c:v>
                </c:pt>
                <c:pt idx="10556">
                  <c:v>1</c:v>
                </c:pt>
                <c:pt idx="10557">
                  <c:v>1</c:v>
                </c:pt>
                <c:pt idx="10558">
                  <c:v>1</c:v>
                </c:pt>
                <c:pt idx="10559">
                  <c:v>1</c:v>
                </c:pt>
                <c:pt idx="10560">
                  <c:v>1</c:v>
                </c:pt>
                <c:pt idx="10561">
                  <c:v>1</c:v>
                </c:pt>
                <c:pt idx="10562">
                  <c:v>1</c:v>
                </c:pt>
                <c:pt idx="10563">
                  <c:v>1</c:v>
                </c:pt>
                <c:pt idx="10564">
                  <c:v>1</c:v>
                </c:pt>
                <c:pt idx="10565">
                  <c:v>1</c:v>
                </c:pt>
                <c:pt idx="10566">
                  <c:v>1</c:v>
                </c:pt>
                <c:pt idx="10567">
                  <c:v>1</c:v>
                </c:pt>
                <c:pt idx="10568">
                  <c:v>1</c:v>
                </c:pt>
                <c:pt idx="10569">
                  <c:v>1</c:v>
                </c:pt>
                <c:pt idx="10570">
                  <c:v>1</c:v>
                </c:pt>
                <c:pt idx="10571">
                  <c:v>1</c:v>
                </c:pt>
                <c:pt idx="10572">
                  <c:v>1</c:v>
                </c:pt>
                <c:pt idx="10573">
                  <c:v>1</c:v>
                </c:pt>
                <c:pt idx="10574">
                  <c:v>1</c:v>
                </c:pt>
                <c:pt idx="10575">
                  <c:v>1</c:v>
                </c:pt>
                <c:pt idx="10576">
                  <c:v>1</c:v>
                </c:pt>
                <c:pt idx="10577">
                  <c:v>1</c:v>
                </c:pt>
                <c:pt idx="10578">
                  <c:v>1</c:v>
                </c:pt>
                <c:pt idx="10579">
                  <c:v>1</c:v>
                </c:pt>
                <c:pt idx="10580">
                  <c:v>1</c:v>
                </c:pt>
                <c:pt idx="10581">
                  <c:v>1</c:v>
                </c:pt>
                <c:pt idx="10582">
                  <c:v>1</c:v>
                </c:pt>
                <c:pt idx="10583">
                  <c:v>1</c:v>
                </c:pt>
                <c:pt idx="10584">
                  <c:v>1</c:v>
                </c:pt>
                <c:pt idx="10585">
                  <c:v>1</c:v>
                </c:pt>
                <c:pt idx="10586">
                  <c:v>1</c:v>
                </c:pt>
                <c:pt idx="10587">
                  <c:v>1</c:v>
                </c:pt>
                <c:pt idx="10588">
                  <c:v>1</c:v>
                </c:pt>
                <c:pt idx="10589">
                  <c:v>1</c:v>
                </c:pt>
                <c:pt idx="10590">
                  <c:v>1</c:v>
                </c:pt>
                <c:pt idx="10591">
                  <c:v>1</c:v>
                </c:pt>
                <c:pt idx="10592">
                  <c:v>1</c:v>
                </c:pt>
                <c:pt idx="10593">
                  <c:v>1</c:v>
                </c:pt>
                <c:pt idx="10594">
                  <c:v>1</c:v>
                </c:pt>
                <c:pt idx="10595">
                  <c:v>1</c:v>
                </c:pt>
                <c:pt idx="10596">
                  <c:v>1</c:v>
                </c:pt>
                <c:pt idx="10597">
                  <c:v>1</c:v>
                </c:pt>
                <c:pt idx="10598">
                  <c:v>1</c:v>
                </c:pt>
                <c:pt idx="10599">
                  <c:v>1</c:v>
                </c:pt>
                <c:pt idx="10600">
                  <c:v>1</c:v>
                </c:pt>
                <c:pt idx="10601">
                  <c:v>1</c:v>
                </c:pt>
                <c:pt idx="10602">
                  <c:v>1</c:v>
                </c:pt>
                <c:pt idx="10603">
                  <c:v>0.66666666699999999</c:v>
                </c:pt>
                <c:pt idx="10604">
                  <c:v>0.33333333300000001</c:v>
                </c:pt>
                <c:pt idx="10605">
                  <c:v>1</c:v>
                </c:pt>
                <c:pt idx="10606">
                  <c:v>1</c:v>
                </c:pt>
                <c:pt idx="10607">
                  <c:v>1</c:v>
                </c:pt>
                <c:pt idx="10608">
                  <c:v>1</c:v>
                </c:pt>
                <c:pt idx="10609">
                  <c:v>1</c:v>
                </c:pt>
                <c:pt idx="10610">
                  <c:v>1</c:v>
                </c:pt>
                <c:pt idx="10611">
                  <c:v>1</c:v>
                </c:pt>
                <c:pt idx="10612">
                  <c:v>1</c:v>
                </c:pt>
                <c:pt idx="10613">
                  <c:v>1</c:v>
                </c:pt>
                <c:pt idx="10614">
                  <c:v>1</c:v>
                </c:pt>
                <c:pt idx="10615">
                  <c:v>1</c:v>
                </c:pt>
                <c:pt idx="10616">
                  <c:v>1</c:v>
                </c:pt>
                <c:pt idx="10617">
                  <c:v>1</c:v>
                </c:pt>
                <c:pt idx="10618">
                  <c:v>0.33333333300000001</c:v>
                </c:pt>
                <c:pt idx="10619">
                  <c:v>1</c:v>
                </c:pt>
                <c:pt idx="10620">
                  <c:v>1</c:v>
                </c:pt>
                <c:pt idx="10621">
                  <c:v>1</c:v>
                </c:pt>
                <c:pt idx="10622">
                  <c:v>1</c:v>
                </c:pt>
                <c:pt idx="10623">
                  <c:v>1</c:v>
                </c:pt>
                <c:pt idx="10624">
                  <c:v>1</c:v>
                </c:pt>
                <c:pt idx="10625">
                  <c:v>1</c:v>
                </c:pt>
                <c:pt idx="10626">
                  <c:v>1</c:v>
                </c:pt>
                <c:pt idx="10627">
                  <c:v>1</c:v>
                </c:pt>
                <c:pt idx="10628">
                  <c:v>1</c:v>
                </c:pt>
                <c:pt idx="10629">
                  <c:v>1</c:v>
                </c:pt>
                <c:pt idx="10630">
                  <c:v>1</c:v>
                </c:pt>
                <c:pt idx="10631">
                  <c:v>1</c:v>
                </c:pt>
                <c:pt idx="10632">
                  <c:v>1</c:v>
                </c:pt>
                <c:pt idx="10633">
                  <c:v>1</c:v>
                </c:pt>
                <c:pt idx="10634">
                  <c:v>1</c:v>
                </c:pt>
                <c:pt idx="10635">
                  <c:v>1</c:v>
                </c:pt>
                <c:pt idx="10636">
                  <c:v>1</c:v>
                </c:pt>
                <c:pt idx="10637">
                  <c:v>0.33333333300000001</c:v>
                </c:pt>
                <c:pt idx="10638">
                  <c:v>1</c:v>
                </c:pt>
                <c:pt idx="10639">
                  <c:v>1</c:v>
                </c:pt>
                <c:pt idx="10640">
                  <c:v>1</c:v>
                </c:pt>
                <c:pt idx="10641">
                  <c:v>1</c:v>
                </c:pt>
                <c:pt idx="10642">
                  <c:v>1</c:v>
                </c:pt>
                <c:pt idx="10643">
                  <c:v>1</c:v>
                </c:pt>
                <c:pt idx="10644">
                  <c:v>1</c:v>
                </c:pt>
                <c:pt idx="10645">
                  <c:v>1</c:v>
                </c:pt>
                <c:pt idx="10646">
                  <c:v>1</c:v>
                </c:pt>
                <c:pt idx="10647">
                  <c:v>1</c:v>
                </c:pt>
                <c:pt idx="10648">
                  <c:v>1</c:v>
                </c:pt>
                <c:pt idx="10649">
                  <c:v>1</c:v>
                </c:pt>
                <c:pt idx="10650">
                  <c:v>1</c:v>
                </c:pt>
                <c:pt idx="10651">
                  <c:v>1</c:v>
                </c:pt>
                <c:pt idx="10652">
                  <c:v>1</c:v>
                </c:pt>
                <c:pt idx="10653">
                  <c:v>1</c:v>
                </c:pt>
                <c:pt idx="10654">
                  <c:v>1</c:v>
                </c:pt>
                <c:pt idx="10655">
                  <c:v>1</c:v>
                </c:pt>
                <c:pt idx="10656">
                  <c:v>1</c:v>
                </c:pt>
                <c:pt idx="10657">
                  <c:v>1</c:v>
                </c:pt>
                <c:pt idx="10658">
                  <c:v>1</c:v>
                </c:pt>
                <c:pt idx="10659">
                  <c:v>1</c:v>
                </c:pt>
                <c:pt idx="10660">
                  <c:v>1</c:v>
                </c:pt>
                <c:pt idx="10661">
                  <c:v>1</c:v>
                </c:pt>
                <c:pt idx="10662">
                  <c:v>1</c:v>
                </c:pt>
                <c:pt idx="10663">
                  <c:v>1</c:v>
                </c:pt>
                <c:pt idx="10664">
                  <c:v>1</c:v>
                </c:pt>
                <c:pt idx="10665">
                  <c:v>1</c:v>
                </c:pt>
                <c:pt idx="10666">
                  <c:v>1</c:v>
                </c:pt>
                <c:pt idx="10667">
                  <c:v>1</c:v>
                </c:pt>
                <c:pt idx="10668">
                  <c:v>1</c:v>
                </c:pt>
                <c:pt idx="10669">
                  <c:v>1</c:v>
                </c:pt>
                <c:pt idx="10670">
                  <c:v>1</c:v>
                </c:pt>
                <c:pt idx="10671">
                  <c:v>1</c:v>
                </c:pt>
                <c:pt idx="10672">
                  <c:v>1</c:v>
                </c:pt>
                <c:pt idx="10673">
                  <c:v>1</c:v>
                </c:pt>
                <c:pt idx="10674">
                  <c:v>1</c:v>
                </c:pt>
                <c:pt idx="10675">
                  <c:v>1</c:v>
                </c:pt>
                <c:pt idx="10676">
                  <c:v>1</c:v>
                </c:pt>
                <c:pt idx="10677">
                  <c:v>1</c:v>
                </c:pt>
                <c:pt idx="10678">
                  <c:v>1</c:v>
                </c:pt>
                <c:pt idx="10679">
                  <c:v>1</c:v>
                </c:pt>
                <c:pt idx="10680">
                  <c:v>1</c:v>
                </c:pt>
                <c:pt idx="10681">
                  <c:v>1</c:v>
                </c:pt>
                <c:pt idx="10682">
                  <c:v>1</c:v>
                </c:pt>
                <c:pt idx="10683">
                  <c:v>1</c:v>
                </c:pt>
                <c:pt idx="10684">
                  <c:v>1</c:v>
                </c:pt>
                <c:pt idx="10685">
                  <c:v>1</c:v>
                </c:pt>
                <c:pt idx="10686">
                  <c:v>1</c:v>
                </c:pt>
                <c:pt idx="10687">
                  <c:v>1</c:v>
                </c:pt>
                <c:pt idx="10688">
                  <c:v>1</c:v>
                </c:pt>
                <c:pt idx="10689">
                  <c:v>1</c:v>
                </c:pt>
                <c:pt idx="10690">
                  <c:v>1</c:v>
                </c:pt>
                <c:pt idx="10691">
                  <c:v>1</c:v>
                </c:pt>
                <c:pt idx="10692">
                  <c:v>1</c:v>
                </c:pt>
                <c:pt idx="10693">
                  <c:v>1</c:v>
                </c:pt>
                <c:pt idx="10694">
                  <c:v>1</c:v>
                </c:pt>
                <c:pt idx="10695">
                  <c:v>1</c:v>
                </c:pt>
                <c:pt idx="10696">
                  <c:v>1</c:v>
                </c:pt>
                <c:pt idx="10697">
                  <c:v>1</c:v>
                </c:pt>
                <c:pt idx="10698">
                  <c:v>1</c:v>
                </c:pt>
                <c:pt idx="10699">
                  <c:v>1</c:v>
                </c:pt>
                <c:pt idx="10700">
                  <c:v>1</c:v>
                </c:pt>
                <c:pt idx="10701">
                  <c:v>1</c:v>
                </c:pt>
                <c:pt idx="10702">
                  <c:v>1</c:v>
                </c:pt>
                <c:pt idx="10703">
                  <c:v>1</c:v>
                </c:pt>
                <c:pt idx="10704">
                  <c:v>1</c:v>
                </c:pt>
                <c:pt idx="10705">
                  <c:v>1</c:v>
                </c:pt>
                <c:pt idx="10706">
                  <c:v>1</c:v>
                </c:pt>
                <c:pt idx="10707">
                  <c:v>1</c:v>
                </c:pt>
                <c:pt idx="10708">
                  <c:v>1</c:v>
                </c:pt>
                <c:pt idx="10709">
                  <c:v>1</c:v>
                </c:pt>
                <c:pt idx="10710">
                  <c:v>1</c:v>
                </c:pt>
                <c:pt idx="10711">
                  <c:v>1</c:v>
                </c:pt>
                <c:pt idx="10712">
                  <c:v>1</c:v>
                </c:pt>
                <c:pt idx="10713">
                  <c:v>1</c:v>
                </c:pt>
                <c:pt idx="10714">
                  <c:v>1</c:v>
                </c:pt>
                <c:pt idx="10715">
                  <c:v>1</c:v>
                </c:pt>
                <c:pt idx="10716">
                  <c:v>1</c:v>
                </c:pt>
                <c:pt idx="10717">
                  <c:v>1</c:v>
                </c:pt>
                <c:pt idx="10718">
                  <c:v>1</c:v>
                </c:pt>
                <c:pt idx="10719">
                  <c:v>1</c:v>
                </c:pt>
                <c:pt idx="10720">
                  <c:v>1</c:v>
                </c:pt>
                <c:pt idx="10721">
                  <c:v>1</c:v>
                </c:pt>
                <c:pt idx="10722">
                  <c:v>1</c:v>
                </c:pt>
                <c:pt idx="10723">
                  <c:v>1</c:v>
                </c:pt>
                <c:pt idx="10724">
                  <c:v>1</c:v>
                </c:pt>
                <c:pt idx="10725">
                  <c:v>1</c:v>
                </c:pt>
                <c:pt idx="10726">
                  <c:v>1</c:v>
                </c:pt>
                <c:pt idx="10727">
                  <c:v>1</c:v>
                </c:pt>
                <c:pt idx="10728">
                  <c:v>1</c:v>
                </c:pt>
                <c:pt idx="10729">
                  <c:v>1</c:v>
                </c:pt>
                <c:pt idx="10730">
                  <c:v>1</c:v>
                </c:pt>
                <c:pt idx="10731">
                  <c:v>1</c:v>
                </c:pt>
                <c:pt idx="10732">
                  <c:v>1</c:v>
                </c:pt>
                <c:pt idx="10733">
                  <c:v>1</c:v>
                </c:pt>
                <c:pt idx="10734">
                  <c:v>1</c:v>
                </c:pt>
                <c:pt idx="10735">
                  <c:v>1</c:v>
                </c:pt>
                <c:pt idx="10736">
                  <c:v>1</c:v>
                </c:pt>
                <c:pt idx="10737">
                  <c:v>1</c:v>
                </c:pt>
                <c:pt idx="10738">
                  <c:v>1</c:v>
                </c:pt>
                <c:pt idx="10739">
                  <c:v>1</c:v>
                </c:pt>
                <c:pt idx="10740">
                  <c:v>1</c:v>
                </c:pt>
                <c:pt idx="10741">
                  <c:v>1</c:v>
                </c:pt>
                <c:pt idx="10742">
                  <c:v>1</c:v>
                </c:pt>
                <c:pt idx="10743">
                  <c:v>1</c:v>
                </c:pt>
                <c:pt idx="10744">
                  <c:v>1</c:v>
                </c:pt>
                <c:pt idx="10745">
                  <c:v>1</c:v>
                </c:pt>
                <c:pt idx="10746">
                  <c:v>1</c:v>
                </c:pt>
                <c:pt idx="10747">
                  <c:v>1</c:v>
                </c:pt>
                <c:pt idx="10748">
                  <c:v>1</c:v>
                </c:pt>
                <c:pt idx="10749">
                  <c:v>1</c:v>
                </c:pt>
                <c:pt idx="10750">
                  <c:v>1</c:v>
                </c:pt>
                <c:pt idx="10751">
                  <c:v>1</c:v>
                </c:pt>
                <c:pt idx="10752">
                  <c:v>1</c:v>
                </c:pt>
                <c:pt idx="10753">
                  <c:v>1</c:v>
                </c:pt>
                <c:pt idx="10754">
                  <c:v>1</c:v>
                </c:pt>
                <c:pt idx="10755">
                  <c:v>1</c:v>
                </c:pt>
                <c:pt idx="10756">
                  <c:v>1</c:v>
                </c:pt>
                <c:pt idx="10757">
                  <c:v>1</c:v>
                </c:pt>
                <c:pt idx="10758">
                  <c:v>1</c:v>
                </c:pt>
                <c:pt idx="10759">
                  <c:v>1</c:v>
                </c:pt>
                <c:pt idx="10760">
                  <c:v>1</c:v>
                </c:pt>
                <c:pt idx="10761">
                  <c:v>1</c:v>
                </c:pt>
                <c:pt idx="10762">
                  <c:v>1</c:v>
                </c:pt>
                <c:pt idx="10763">
                  <c:v>1</c:v>
                </c:pt>
                <c:pt idx="10764">
                  <c:v>1</c:v>
                </c:pt>
                <c:pt idx="10765">
                  <c:v>1</c:v>
                </c:pt>
                <c:pt idx="10766">
                  <c:v>1</c:v>
                </c:pt>
                <c:pt idx="10767">
                  <c:v>1</c:v>
                </c:pt>
                <c:pt idx="10768">
                  <c:v>1</c:v>
                </c:pt>
                <c:pt idx="10769">
                  <c:v>1</c:v>
                </c:pt>
                <c:pt idx="10770">
                  <c:v>1</c:v>
                </c:pt>
                <c:pt idx="10771">
                  <c:v>1</c:v>
                </c:pt>
                <c:pt idx="10772">
                  <c:v>1</c:v>
                </c:pt>
                <c:pt idx="10773">
                  <c:v>1</c:v>
                </c:pt>
                <c:pt idx="10774">
                  <c:v>1</c:v>
                </c:pt>
                <c:pt idx="10775">
                  <c:v>1</c:v>
                </c:pt>
                <c:pt idx="10776">
                  <c:v>1</c:v>
                </c:pt>
                <c:pt idx="10777">
                  <c:v>1</c:v>
                </c:pt>
                <c:pt idx="10778">
                  <c:v>1</c:v>
                </c:pt>
                <c:pt idx="10779">
                  <c:v>1</c:v>
                </c:pt>
                <c:pt idx="10780">
                  <c:v>1</c:v>
                </c:pt>
                <c:pt idx="10781">
                  <c:v>1</c:v>
                </c:pt>
                <c:pt idx="10782">
                  <c:v>1</c:v>
                </c:pt>
                <c:pt idx="10783">
                  <c:v>1</c:v>
                </c:pt>
                <c:pt idx="10784">
                  <c:v>1</c:v>
                </c:pt>
                <c:pt idx="10785">
                  <c:v>1</c:v>
                </c:pt>
                <c:pt idx="10786">
                  <c:v>1</c:v>
                </c:pt>
                <c:pt idx="10787">
                  <c:v>1</c:v>
                </c:pt>
                <c:pt idx="10788">
                  <c:v>1</c:v>
                </c:pt>
                <c:pt idx="10789">
                  <c:v>1</c:v>
                </c:pt>
                <c:pt idx="10790">
                  <c:v>1</c:v>
                </c:pt>
                <c:pt idx="10791">
                  <c:v>1</c:v>
                </c:pt>
                <c:pt idx="10792">
                  <c:v>1</c:v>
                </c:pt>
                <c:pt idx="10793">
                  <c:v>1</c:v>
                </c:pt>
                <c:pt idx="10794">
                  <c:v>1</c:v>
                </c:pt>
                <c:pt idx="10795">
                  <c:v>1</c:v>
                </c:pt>
                <c:pt idx="10796">
                  <c:v>1</c:v>
                </c:pt>
                <c:pt idx="10797">
                  <c:v>1</c:v>
                </c:pt>
                <c:pt idx="10798">
                  <c:v>1</c:v>
                </c:pt>
                <c:pt idx="10799">
                  <c:v>1</c:v>
                </c:pt>
                <c:pt idx="10800">
                  <c:v>1</c:v>
                </c:pt>
                <c:pt idx="10801">
                  <c:v>1</c:v>
                </c:pt>
                <c:pt idx="10802">
                  <c:v>1</c:v>
                </c:pt>
                <c:pt idx="10803">
                  <c:v>1</c:v>
                </c:pt>
                <c:pt idx="10804">
                  <c:v>1</c:v>
                </c:pt>
                <c:pt idx="10805">
                  <c:v>1</c:v>
                </c:pt>
                <c:pt idx="10806">
                  <c:v>1</c:v>
                </c:pt>
                <c:pt idx="10807">
                  <c:v>1</c:v>
                </c:pt>
                <c:pt idx="10808">
                  <c:v>1</c:v>
                </c:pt>
                <c:pt idx="10809">
                  <c:v>1</c:v>
                </c:pt>
                <c:pt idx="10810">
                  <c:v>1</c:v>
                </c:pt>
                <c:pt idx="10811">
                  <c:v>1</c:v>
                </c:pt>
                <c:pt idx="10812">
                  <c:v>1</c:v>
                </c:pt>
                <c:pt idx="10813">
                  <c:v>1</c:v>
                </c:pt>
                <c:pt idx="10814">
                  <c:v>1</c:v>
                </c:pt>
                <c:pt idx="10815">
                  <c:v>1</c:v>
                </c:pt>
                <c:pt idx="10816">
                  <c:v>1</c:v>
                </c:pt>
                <c:pt idx="10817">
                  <c:v>1</c:v>
                </c:pt>
                <c:pt idx="10818">
                  <c:v>1</c:v>
                </c:pt>
                <c:pt idx="10819">
                  <c:v>1</c:v>
                </c:pt>
                <c:pt idx="10820">
                  <c:v>1</c:v>
                </c:pt>
                <c:pt idx="10821">
                  <c:v>1</c:v>
                </c:pt>
                <c:pt idx="10822">
                  <c:v>1</c:v>
                </c:pt>
                <c:pt idx="10823">
                  <c:v>1</c:v>
                </c:pt>
                <c:pt idx="10824">
                  <c:v>1</c:v>
                </c:pt>
                <c:pt idx="10825">
                  <c:v>1</c:v>
                </c:pt>
                <c:pt idx="10826">
                  <c:v>1</c:v>
                </c:pt>
                <c:pt idx="10827">
                  <c:v>1</c:v>
                </c:pt>
                <c:pt idx="10828">
                  <c:v>1</c:v>
                </c:pt>
                <c:pt idx="10829">
                  <c:v>1</c:v>
                </c:pt>
                <c:pt idx="10830">
                  <c:v>1</c:v>
                </c:pt>
                <c:pt idx="10831">
                  <c:v>1</c:v>
                </c:pt>
                <c:pt idx="10832">
                  <c:v>1</c:v>
                </c:pt>
                <c:pt idx="10833">
                  <c:v>1</c:v>
                </c:pt>
                <c:pt idx="10834">
                  <c:v>1</c:v>
                </c:pt>
                <c:pt idx="10835">
                  <c:v>1</c:v>
                </c:pt>
                <c:pt idx="10836">
                  <c:v>1</c:v>
                </c:pt>
                <c:pt idx="10837">
                  <c:v>1</c:v>
                </c:pt>
                <c:pt idx="10838">
                  <c:v>1</c:v>
                </c:pt>
                <c:pt idx="10839">
                  <c:v>1</c:v>
                </c:pt>
                <c:pt idx="10840">
                  <c:v>1</c:v>
                </c:pt>
                <c:pt idx="10841">
                  <c:v>1</c:v>
                </c:pt>
                <c:pt idx="10842">
                  <c:v>1</c:v>
                </c:pt>
                <c:pt idx="10843">
                  <c:v>1</c:v>
                </c:pt>
                <c:pt idx="10844">
                  <c:v>1</c:v>
                </c:pt>
                <c:pt idx="10845">
                  <c:v>1</c:v>
                </c:pt>
                <c:pt idx="10846">
                  <c:v>1</c:v>
                </c:pt>
                <c:pt idx="10847">
                  <c:v>1</c:v>
                </c:pt>
                <c:pt idx="10848">
                  <c:v>1</c:v>
                </c:pt>
                <c:pt idx="10849">
                  <c:v>1</c:v>
                </c:pt>
                <c:pt idx="10850">
                  <c:v>1</c:v>
                </c:pt>
                <c:pt idx="10851">
                  <c:v>1</c:v>
                </c:pt>
                <c:pt idx="10852">
                  <c:v>1</c:v>
                </c:pt>
                <c:pt idx="10853">
                  <c:v>1</c:v>
                </c:pt>
                <c:pt idx="10854">
                  <c:v>1</c:v>
                </c:pt>
                <c:pt idx="10855">
                  <c:v>1</c:v>
                </c:pt>
                <c:pt idx="10856">
                  <c:v>1</c:v>
                </c:pt>
                <c:pt idx="10857">
                  <c:v>1</c:v>
                </c:pt>
                <c:pt idx="10858">
                  <c:v>1</c:v>
                </c:pt>
                <c:pt idx="10859">
                  <c:v>1</c:v>
                </c:pt>
                <c:pt idx="10860">
                  <c:v>1</c:v>
                </c:pt>
                <c:pt idx="10861">
                  <c:v>1</c:v>
                </c:pt>
                <c:pt idx="10862">
                  <c:v>1</c:v>
                </c:pt>
                <c:pt idx="10863">
                  <c:v>1</c:v>
                </c:pt>
                <c:pt idx="10864">
                  <c:v>1</c:v>
                </c:pt>
                <c:pt idx="10865">
                  <c:v>1</c:v>
                </c:pt>
                <c:pt idx="10866">
                  <c:v>1</c:v>
                </c:pt>
                <c:pt idx="10867">
                  <c:v>1</c:v>
                </c:pt>
                <c:pt idx="10868">
                  <c:v>1</c:v>
                </c:pt>
                <c:pt idx="10869">
                  <c:v>1</c:v>
                </c:pt>
                <c:pt idx="10870">
                  <c:v>1</c:v>
                </c:pt>
                <c:pt idx="10871">
                  <c:v>1</c:v>
                </c:pt>
                <c:pt idx="10872">
                  <c:v>1</c:v>
                </c:pt>
                <c:pt idx="10873">
                  <c:v>1</c:v>
                </c:pt>
                <c:pt idx="10874">
                  <c:v>1</c:v>
                </c:pt>
                <c:pt idx="10875">
                  <c:v>1</c:v>
                </c:pt>
                <c:pt idx="10876">
                  <c:v>1</c:v>
                </c:pt>
                <c:pt idx="10877">
                  <c:v>1</c:v>
                </c:pt>
                <c:pt idx="10878">
                  <c:v>1</c:v>
                </c:pt>
                <c:pt idx="10879">
                  <c:v>1</c:v>
                </c:pt>
                <c:pt idx="10880">
                  <c:v>1</c:v>
                </c:pt>
                <c:pt idx="10881">
                  <c:v>1</c:v>
                </c:pt>
                <c:pt idx="10882">
                  <c:v>1</c:v>
                </c:pt>
                <c:pt idx="10883">
                  <c:v>1</c:v>
                </c:pt>
                <c:pt idx="10884">
                  <c:v>1</c:v>
                </c:pt>
                <c:pt idx="10885">
                  <c:v>1</c:v>
                </c:pt>
                <c:pt idx="10886">
                  <c:v>0.66666666699999999</c:v>
                </c:pt>
                <c:pt idx="10887">
                  <c:v>1</c:v>
                </c:pt>
                <c:pt idx="10888">
                  <c:v>1</c:v>
                </c:pt>
                <c:pt idx="10889">
                  <c:v>1</c:v>
                </c:pt>
                <c:pt idx="10890">
                  <c:v>1</c:v>
                </c:pt>
                <c:pt idx="10891">
                  <c:v>1</c:v>
                </c:pt>
                <c:pt idx="10892">
                  <c:v>1</c:v>
                </c:pt>
                <c:pt idx="10893">
                  <c:v>1</c:v>
                </c:pt>
                <c:pt idx="10894">
                  <c:v>1</c:v>
                </c:pt>
                <c:pt idx="10895">
                  <c:v>1</c:v>
                </c:pt>
                <c:pt idx="10896">
                  <c:v>1</c:v>
                </c:pt>
                <c:pt idx="10897">
                  <c:v>1</c:v>
                </c:pt>
                <c:pt idx="10898">
                  <c:v>1</c:v>
                </c:pt>
                <c:pt idx="10899">
                  <c:v>1</c:v>
                </c:pt>
                <c:pt idx="10900">
                  <c:v>1</c:v>
                </c:pt>
                <c:pt idx="10901">
                  <c:v>1</c:v>
                </c:pt>
                <c:pt idx="10902">
                  <c:v>1</c:v>
                </c:pt>
                <c:pt idx="10903">
                  <c:v>1</c:v>
                </c:pt>
                <c:pt idx="10904">
                  <c:v>1</c:v>
                </c:pt>
                <c:pt idx="10905">
                  <c:v>1</c:v>
                </c:pt>
                <c:pt idx="10906">
                  <c:v>1</c:v>
                </c:pt>
                <c:pt idx="10907">
                  <c:v>0.66666666699999999</c:v>
                </c:pt>
                <c:pt idx="10908">
                  <c:v>1</c:v>
                </c:pt>
                <c:pt idx="10909">
                  <c:v>1</c:v>
                </c:pt>
                <c:pt idx="10910">
                  <c:v>1</c:v>
                </c:pt>
                <c:pt idx="10911">
                  <c:v>0.66666666699999999</c:v>
                </c:pt>
                <c:pt idx="10912">
                  <c:v>1</c:v>
                </c:pt>
                <c:pt idx="10913">
                  <c:v>1</c:v>
                </c:pt>
                <c:pt idx="10914">
                  <c:v>1</c:v>
                </c:pt>
                <c:pt idx="10915">
                  <c:v>1</c:v>
                </c:pt>
                <c:pt idx="10916">
                  <c:v>1</c:v>
                </c:pt>
                <c:pt idx="10917">
                  <c:v>1</c:v>
                </c:pt>
                <c:pt idx="10918">
                  <c:v>1</c:v>
                </c:pt>
                <c:pt idx="10919">
                  <c:v>1</c:v>
                </c:pt>
                <c:pt idx="10920">
                  <c:v>1</c:v>
                </c:pt>
                <c:pt idx="10921">
                  <c:v>1</c:v>
                </c:pt>
                <c:pt idx="10922">
                  <c:v>1</c:v>
                </c:pt>
                <c:pt idx="10923">
                  <c:v>1</c:v>
                </c:pt>
                <c:pt idx="10924">
                  <c:v>1</c:v>
                </c:pt>
                <c:pt idx="10925">
                  <c:v>1</c:v>
                </c:pt>
                <c:pt idx="10926">
                  <c:v>1</c:v>
                </c:pt>
                <c:pt idx="10927">
                  <c:v>1</c:v>
                </c:pt>
                <c:pt idx="10928">
                  <c:v>1</c:v>
                </c:pt>
                <c:pt idx="10929">
                  <c:v>1</c:v>
                </c:pt>
                <c:pt idx="10930">
                  <c:v>1</c:v>
                </c:pt>
                <c:pt idx="10931">
                  <c:v>1</c:v>
                </c:pt>
                <c:pt idx="10932">
                  <c:v>1</c:v>
                </c:pt>
                <c:pt idx="10933">
                  <c:v>1</c:v>
                </c:pt>
                <c:pt idx="10934">
                  <c:v>1</c:v>
                </c:pt>
                <c:pt idx="10935">
                  <c:v>1</c:v>
                </c:pt>
                <c:pt idx="10936">
                  <c:v>1</c:v>
                </c:pt>
                <c:pt idx="10937">
                  <c:v>1</c:v>
                </c:pt>
                <c:pt idx="10938">
                  <c:v>0.66666666699999999</c:v>
                </c:pt>
                <c:pt idx="10939">
                  <c:v>1</c:v>
                </c:pt>
                <c:pt idx="10940">
                  <c:v>1</c:v>
                </c:pt>
                <c:pt idx="10941">
                  <c:v>1</c:v>
                </c:pt>
                <c:pt idx="10942">
                  <c:v>1</c:v>
                </c:pt>
                <c:pt idx="10943">
                  <c:v>1</c:v>
                </c:pt>
                <c:pt idx="10944">
                  <c:v>1</c:v>
                </c:pt>
                <c:pt idx="10945">
                  <c:v>1</c:v>
                </c:pt>
                <c:pt idx="10946">
                  <c:v>0.66666666699999999</c:v>
                </c:pt>
                <c:pt idx="10947">
                  <c:v>1</c:v>
                </c:pt>
                <c:pt idx="10948">
                  <c:v>1</c:v>
                </c:pt>
                <c:pt idx="10949">
                  <c:v>1</c:v>
                </c:pt>
                <c:pt idx="10950">
                  <c:v>1</c:v>
                </c:pt>
                <c:pt idx="10951">
                  <c:v>1</c:v>
                </c:pt>
                <c:pt idx="10952">
                  <c:v>1</c:v>
                </c:pt>
                <c:pt idx="10953">
                  <c:v>1</c:v>
                </c:pt>
                <c:pt idx="10954">
                  <c:v>1</c:v>
                </c:pt>
                <c:pt idx="10955">
                  <c:v>1</c:v>
                </c:pt>
                <c:pt idx="10956">
                  <c:v>1</c:v>
                </c:pt>
                <c:pt idx="10957">
                  <c:v>1</c:v>
                </c:pt>
                <c:pt idx="10958">
                  <c:v>1</c:v>
                </c:pt>
                <c:pt idx="10959">
                  <c:v>1</c:v>
                </c:pt>
                <c:pt idx="10960">
                  <c:v>1</c:v>
                </c:pt>
                <c:pt idx="10961">
                  <c:v>1</c:v>
                </c:pt>
                <c:pt idx="10962">
                  <c:v>0.33333333300000001</c:v>
                </c:pt>
                <c:pt idx="10963">
                  <c:v>1</c:v>
                </c:pt>
                <c:pt idx="10964">
                  <c:v>1</c:v>
                </c:pt>
                <c:pt idx="10965">
                  <c:v>1</c:v>
                </c:pt>
                <c:pt idx="10966">
                  <c:v>1</c:v>
                </c:pt>
                <c:pt idx="10967">
                  <c:v>1</c:v>
                </c:pt>
                <c:pt idx="10968">
                  <c:v>1</c:v>
                </c:pt>
                <c:pt idx="10969">
                  <c:v>1</c:v>
                </c:pt>
                <c:pt idx="10970">
                  <c:v>1</c:v>
                </c:pt>
                <c:pt idx="10971">
                  <c:v>1</c:v>
                </c:pt>
                <c:pt idx="10972">
                  <c:v>1</c:v>
                </c:pt>
                <c:pt idx="10973">
                  <c:v>1</c:v>
                </c:pt>
                <c:pt idx="10974">
                  <c:v>1</c:v>
                </c:pt>
                <c:pt idx="10975">
                  <c:v>1</c:v>
                </c:pt>
                <c:pt idx="10976">
                  <c:v>1</c:v>
                </c:pt>
                <c:pt idx="10977">
                  <c:v>1</c:v>
                </c:pt>
                <c:pt idx="10978">
                  <c:v>1</c:v>
                </c:pt>
                <c:pt idx="10979">
                  <c:v>1</c:v>
                </c:pt>
                <c:pt idx="10980">
                  <c:v>1</c:v>
                </c:pt>
                <c:pt idx="10981">
                  <c:v>1</c:v>
                </c:pt>
                <c:pt idx="10982">
                  <c:v>1</c:v>
                </c:pt>
                <c:pt idx="10983">
                  <c:v>1</c:v>
                </c:pt>
                <c:pt idx="10984">
                  <c:v>1</c:v>
                </c:pt>
                <c:pt idx="10985">
                  <c:v>1</c:v>
                </c:pt>
                <c:pt idx="10986">
                  <c:v>1</c:v>
                </c:pt>
                <c:pt idx="10987">
                  <c:v>0.33333333300000001</c:v>
                </c:pt>
                <c:pt idx="10988">
                  <c:v>1</c:v>
                </c:pt>
                <c:pt idx="10989">
                  <c:v>1</c:v>
                </c:pt>
                <c:pt idx="10990">
                  <c:v>1</c:v>
                </c:pt>
                <c:pt idx="10991">
                  <c:v>1</c:v>
                </c:pt>
                <c:pt idx="10992">
                  <c:v>1</c:v>
                </c:pt>
                <c:pt idx="10993">
                  <c:v>1</c:v>
                </c:pt>
                <c:pt idx="10994">
                  <c:v>1</c:v>
                </c:pt>
                <c:pt idx="10995">
                  <c:v>1</c:v>
                </c:pt>
                <c:pt idx="10996">
                  <c:v>1</c:v>
                </c:pt>
                <c:pt idx="10997">
                  <c:v>0.66666666699999999</c:v>
                </c:pt>
                <c:pt idx="10998">
                  <c:v>1</c:v>
                </c:pt>
                <c:pt idx="10999">
                  <c:v>1</c:v>
                </c:pt>
                <c:pt idx="11000">
                  <c:v>1</c:v>
                </c:pt>
                <c:pt idx="11001">
                  <c:v>1</c:v>
                </c:pt>
                <c:pt idx="11002">
                  <c:v>1</c:v>
                </c:pt>
                <c:pt idx="11003">
                  <c:v>1</c:v>
                </c:pt>
                <c:pt idx="11004">
                  <c:v>1</c:v>
                </c:pt>
                <c:pt idx="11005">
                  <c:v>1</c:v>
                </c:pt>
                <c:pt idx="11006">
                  <c:v>1</c:v>
                </c:pt>
                <c:pt idx="11007">
                  <c:v>1</c:v>
                </c:pt>
                <c:pt idx="11008">
                  <c:v>1</c:v>
                </c:pt>
                <c:pt idx="11009">
                  <c:v>1</c:v>
                </c:pt>
                <c:pt idx="11010">
                  <c:v>1</c:v>
                </c:pt>
                <c:pt idx="11011">
                  <c:v>1</c:v>
                </c:pt>
                <c:pt idx="11012">
                  <c:v>1</c:v>
                </c:pt>
                <c:pt idx="11013">
                  <c:v>1</c:v>
                </c:pt>
                <c:pt idx="11014">
                  <c:v>1</c:v>
                </c:pt>
                <c:pt idx="11015">
                  <c:v>1</c:v>
                </c:pt>
                <c:pt idx="11016">
                  <c:v>1</c:v>
                </c:pt>
                <c:pt idx="11017">
                  <c:v>1</c:v>
                </c:pt>
                <c:pt idx="11018">
                  <c:v>1</c:v>
                </c:pt>
                <c:pt idx="11019">
                  <c:v>1</c:v>
                </c:pt>
                <c:pt idx="11020">
                  <c:v>1</c:v>
                </c:pt>
                <c:pt idx="11021">
                  <c:v>1</c:v>
                </c:pt>
                <c:pt idx="11022">
                  <c:v>1</c:v>
                </c:pt>
                <c:pt idx="11023">
                  <c:v>1</c:v>
                </c:pt>
                <c:pt idx="11024">
                  <c:v>1</c:v>
                </c:pt>
                <c:pt idx="11025">
                  <c:v>1</c:v>
                </c:pt>
                <c:pt idx="11026">
                  <c:v>1</c:v>
                </c:pt>
                <c:pt idx="11027">
                  <c:v>1</c:v>
                </c:pt>
                <c:pt idx="11028">
                  <c:v>1</c:v>
                </c:pt>
                <c:pt idx="11029">
                  <c:v>1</c:v>
                </c:pt>
                <c:pt idx="11030">
                  <c:v>1</c:v>
                </c:pt>
                <c:pt idx="11031">
                  <c:v>1</c:v>
                </c:pt>
                <c:pt idx="11032">
                  <c:v>1</c:v>
                </c:pt>
                <c:pt idx="11033">
                  <c:v>1</c:v>
                </c:pt>
                <c:pt idx="11034">
                  <c:v>1</c:v>
                </c:pt>
                <c:pt idx="11035">
                  <c:v>1</c:v>
                </c:pt>
                <c:pt idx="11036">
                  <c:v>1</c:v>
                </c:pt>
                <c:pt idx="11037">
                  <c:v>1</c:v>
                </c:pt>
                <c:pt idx="11038">
                  <c:v>1</c:v>
                </c:pt>
                <c:pt idx="11039">
                  <c:v>1</c:v>
                </c:pt>
                <c:pt idx="11040">
                  <c:v>1</c:v>
                </c:pt>
                <c:pt idx="11041">
                  <c:v>1</c:v>
                </c:pt>
                <c:pt idx="11042">
                  <c:v>1</c:v>
                </c:pt>
                <c:pt idx="11043">
                  <c:v>1</c:v>
                </c:pt>
                <c:pt idx="11044">
                  <c:v>1</c:v>
                </c:pt>
                <c:pt idx="11045">
                  <c:v>0.66666666699999999</c:v>
                </c:pt>
                <c:pt idx="11046">
                  <c:v>1</c:v>
                </c:pt>
                <c:pt idx="11047">
                  <c:v>1</c:v>
                </c:pt>
                <c:pt idx="11048">
                  <c:v>1</c:v>
                </c:pt>
                <c:pt idx="11049">
                  <c:v>1</c:v>
                </c:pt>
                <c:pt idx="11050">
                  <c:v>1</c:v>
                </c:pt>
                <c:pt idx="11051">
                  <c:v>1</c:v>
                </c:pt>
                <c:pt idx="11052">
                  <c:v>1</c:v>
                </c:pt>
                <c:pt idx="11053">
                  <c:v>1</c:v>
                </c:pt>
                <c:pt idx="11054">
                  <c:v>1</c:v>
                </c:pt>
                <c:pt idx="11055">
                  <c:v>1</c:v>
                </c:pt>
                <c:pt idx="11056">
                  <c:v>1</c:v>
                </c:pt>
                <c:pt idx="11057">
                  <c:v>0.66666666699999999</c:v>
                </c:pt>
                <c:pt idx="11058">
                  <c:v>1</c:v>
                </c:pt>
                <c:pt idx="11059">
                  <c:v>1</c:v>
                </c:pt>
                <c:pt idx="11060">
                  <c:v>1</c:v>
                </c:pt>
                <c:pt idx="11061">
                  <c:v>1</c:v>
                </c:pt>
                <c:pt idx="11062">
                  <c:v>1</c:v>
                </c:pt>
                <c:pt idx="11063">
                  <c:v>1</c:v>
                </c:pt>
                <c:pt idx="11064">
                  <c:v>1</c:v>
                </c:pt>
                <c:pt idx="11065">
                  <c:v>1</c:v>
                </c:pt>
                <c:pt idx="11066">
                  <c:v>1</c:v>
                </c:pt>
                <c:pt idx="11067">
                  <c:v>1</c:v>
                </c:pt>
                <c:pt idx="11068">
                  <c:v>1</c:v>
                </c:pt>
                <c:pt idx="11069">
                  <c:v>1</c:v>
                </c:pt>
                <c:pt idx="11070">
                  <c:v>1</c:v>
                </c:pt>
                <c:pt idx="11071">
                  <c:v>1</c:v>
                </c:pt>
                <c:pt idx="11072">
                  <c:v>1</c:v>
                </c:pt>
                <c:pt idx="11073">
                  <c:v>1</c:v>
                </c:pt>
                <c:pt idx="11074">
                  <c:v>1</c:v>
                </c:pt>
                <c:pt idx="11075">
                  <c:v>1</c:v>
                </c:pt>
                <c:pt idx="11076">
                  <c:v>1</c:v>
                </c:pt>
                <c:pt idx="11077">
                  <c:v>1</c:v>
                </c:pt>
                <c:pt idx="11078">
                  <c:v>1</c:v>
                </c:pt>
                <c:pt idx="11079">
                  <c:v>1</c:v>
                </c:pt>
                <c:pt idx="11080">
                  <c:v>1</c:v>
                </c:pt>
                <c:pt idx="11081">
                  <c:v>1</c:v>
                </c:pt>
                <c:pt idx="11082">
                  <c:v>1</c:v>
                </c:pt>
                <c:pt idx="11083">
                  <c:v>1</c:v>
                </c:pt>
                <c:pt idx="11084">
                  <c:v>1</c:v>
                </c:pt>
                <c:pt idx="11085">
                  <c:v>1</c:v>
                </c:pt>
                <c:pt idx="11086">
                  <c:v>1</c:v>
                </c:pt>
                <c:pt idx="11087">
                  <c:v>1</c:v>
                </c:pt>
                <c:pt idx="11088">
                  <c:v>1</c:v>
                </c:pt>
                <c:pt idx="11089">
                  <c:v>1</c:v>
                </c:pt>
                <c:pt idx="11090">
                  <c:v>1</c:v>
                </c:pt>
                <c:pt idx="11091">
                  <c:v>1</c:v>
                </c:pt>
                <c:pt idx="11092">
                  <c:v>1</c:v>
                </c:pt>
                <c:pt idx="11093">
                  <c:v>1</c:v>
                </c:pt>
                <c:pt idx="11094">
                  <c:v>1</c:v>
                </c:pt>
                <c:pt idx="11095">
                  <c:v>1</c:v>
                </c:pt>
                <c:pt idx="11096">
                  <c:v>1</c:v>
                </c:pt>
                <c:pt idx="11097">
                  <c:v>1</c:v>
                </c:pt>
                <c:pt idx="11098">
                  <c:v>1</c:v>
                </c:pt>
                <c:pt idx="11099">
                  <c:v>1</c:v>
                </c:pt>
                <c:pt idx="11100">
                  <c:v>1</c:v>
                </c:pt>
                <c:pt idx="11101">
                  <c:v>1</c:v>
                </c:pt>
                <c:pt idx="11102">
                  <c:v>1</c:v>
                </c:pt>
                <c:pt idx="11103">
                  <c:v>1</c:v>
                </c:pt>
                <c:pt idx="11104">
                  <c:v>1</c:v>
                </c:pt>
                <c:pt idx="11105">
                  <c:v>1</c:v>
                </c:pt>
                <c:pt idx="11106">
                  <c:v>1</c:v>
                </c:pt>
                <c:pt idx="11107">
                  <c:v>1</c:v>
                </c:pt>
                <c:pt idx="11108">
                  <c:v>1</c:v>
                </c:pt>
                <c:pt idx="11109">
                  <c:v>1</c:v>
                </c:pt>
                <c:pt idx="11110">
                  <c:v>1</c:v>
                </c:pt>
                <c:pt idx="11111">
                  <c:v>1</c:v>
                </c:pt>
                <c:pt idx="11112">
                  <c:v>1</c:v>
                </c:pt>
                <c:pt idx="11113">
                  <c:v>1</c:v>
                </c:pt>
                <c:pt idx="11114">
                  <c:v>1</c:v>
                </c:pt>
                <c:pt idx="11115">
                  <c:v>1</c:v>
                </c:pt>
                <c:pt idx="11116">
                  <c:v>1</c:v>
                </c:pt>
                <c:pt idx="11117">
                  <c:v>1</c:v>
                </c:pt>
                <c:pt idx="11118">
                  <c:v>1</c:v>
                </c:pt>
                <c:pt idx="11119">
                  <c:v>1</c:v>
                </c:pt>
                <c:pt idx="11120">
                  <c:v>1</c:v>
                </c:pt>
                <c:pt idx="11121">
                  <c:v>1</c:v>
                </c:pt>
                <c:pt idx="11122">
                  <c:v>1</c:v>
                </c:pt>
                <c:pt idx="11123">
                  <c:v>1</c:v>
                </c:pt>
                <c:pt idx="11124">
                  <c:v>1</c:v>
                </c:pt>
                <c:pt idx="11125">
                  <c:v>1</c:v>
                </c:pt>
                <c:pt idx="11126">
                  <c:v>1</c:v>
                </c:pt>
                <c:pt idx="11127">
                  <c:v>1</c:v>
                </c:pt>
                <c:pt idx="11128">
                  <c:v>1</c:v>
                </c:pt>
                <c:pt idx="11129">
                  <c:v>1</c:v>
                </c:pt>
                <c:pt idx="11130">
                  <c:v>1</c:v>
                </c:pt>
                <c:pt idx="11131">
                  <c:v>1</c:v>
                </c:pt>
                <c:pt idx="11132">
                  <c:v>1</c:v>
                </c:pt>
                <c:pt idx="11133">
                  <c:v>1</c:v>
                </c:pt>
                <c:pt idx="11134">
                  <c:v>0.66666666699999999</c:v>
                </c:pt>
                <c:pt idx="11135">
                  <c:v>1</c:v>
                </c:pt>
                <c:pt idx="11136">
                  <c:v>1</c:v>
                </c:pt>
                <c:pt idx="11137">
                  <c:v>1</c:v>
                </c:pt>
                <c:pt idx="11138">
                  <c:v>1</c:v>
                </c:pt>
                <c:pt idx="11139">
                  <c:v>1</c:v>
                </c:pt>
                <c:pt idx="11140">
                  <c:v>1</c:v>
                </c:pt>
                <c:pt idx="11141">
                  <c:v>1</c:v>
                </c:pt>
                <c:pt idx="11142">
                  <c:v>1</c:v>
                </c:pt>
                <c:pt idx="11143">
                  <c:v>1</c:v>
                </c:pt>
                <c:pt idx="11144">
                  <c:v>1</c:v>
                </c:pt>
                <c:pt idx="11145">
                  <c:v>1</c:v>
                </c:pt>
                <c:pt idx="11146">
                  <c:v>1</c:v>
                </c:pt>
                <c:pt idx="11147">
                  <c:v>1</c:v>
                </c:pt>
                <c:pt idx="11148">
                  <c:v>1</c:v>
                </c:pt>
                <c:pt idx="11149">
                  <c:v>1</c:v>
                </c:pt>
                <c:pt idx="11150">
                  <c:v>1</c:v>
                </c:pt>
                <c:pt idx="11151">
                  <c:v>1</c:v>
                </c:pt>
                <c:pt idx="11152">
                  <c:v>1</c:v>
                </c:pt>
                <c:pt idx="11153">
                  <c:v>1</c:v>
                </c:pt>
                <c:pt idx="11154">
                  <c:v>0.66666666699999999</c:v>
                </c:pt>
                <c:pt idx="11155">
                  <c:v>1</c:v>
                </c:pt>
                <c:pt idx="11156">
                  <c:v>1</c:v>
                </c:pt>
                <c:pt idx="11157">
                  <c:v>1</c:v>
                </c:pt>
                <c:pt idx="11158">
                  <c:v>1</c:v>
                </c:pt>
                <c:pt idx="11159">
                  <c:v>1</c:v>
                </c:pt>
                <c:pt idx="11160">
                  <c:v>1</c:v>
                </c:pt>
                <c:pt idx="11161">
                  <c:v>1</c:v>
                </c:pt>
                <c:pt idx="11162">
                  <c:v>1</c:v>
                </c:pt>
                <c:pt idx="11163">
                  <c:v>1</c:v>
                </c:pt>
                <c:pt idx="11164">
                  <c:v>1</c:v>
                </c:pt>
                <c:pt idx="11165">
                  <c:v>1</c:v>
                </c:pt>
                <c:pt idx="11166">
                  <c:v>1</c:v>
                </c:pt>
                <c:pt idx="11167">
                  <c:v>1</c:v>
                </c:pt>
                <c:pt idx="11168">
                  <c:v>1</c:v>
                </c:pt>
                <c:pt idx="11169">
                  <c:v>1</c:v>
                </c:pt>
                <c:pt idx="11170">
                  <c:v>1</c:v>
                </c:pt>
                <c:pt idx="11171">
                  <c:v>1</c:v>
                </c:pt>
                <c:pt idx="11172">
                  <c:v>1</c:v>
                </c:pt>
                <c:pt idx="11173">
                  <c:v>1</c:v>
                </c:pt>
                <c:pt idx="11174">
                  <c:v>1</c:v>
                </c:pt>
                <c:pt idx="11175">
                  <c:v>1</c:v>
                </c:pt>
                <c:pt idx="11176">
                  <c:v>1</c:v>
                </c:pt>
                <c:pt idx="11177">
                  <c:v>1</c:v>
                </c:pt>
                <c:pt idx="11178">
                  <c:v>1</c:v>
                </c:pt>
                <c:pt idx="11179">
                  <c:v>1</c:v>
                </c:pt>
                <c:pt idx="11180">
                  <c:v>1</c:v>
                </c:pt>
                <c:pt idx="11181">
                  <c:v>1</c:v>
                </c:pt>
                <c:pt idx="11182">
                  <c:v>1</c:v>
                </c:pt>
                <c:pt idx="11183">
                  <c:v>1</c:v>
                </c:pt>
                <c:pt idx="11184">
                  <c:v>1</c:v>
                </c:pt>
                <c:pt idx="11185">
                  <c:v>1</c:v>
                </c:pt>
                <c:pt idx="11186">
                  <c:v>1</c:v>
                </c:pt>
                <c:pt idx="11187">
                  <c:v>1</c:v>
                </c:pt>
                <c:pt idx="11188">
                  <c:v>1</c:v>
                </c:pt>
                <c:pt idx="11189">
                  <c:v>1</c:v>
                </c:pt>
                <c:pt idx="11190">
                  <c:v>1</c:v>
                </c:pt>
                <c:pt idx="11191">
                  <c:v>1</c:v>
                </c:pt>
                <c:pt idx="11192">
                  <c:v>1</c:v>
                </c:pt>
                <c:pt idx="11193">
                  <c:v>1</c:v>
                </c:pt>
                <c:pt idx="11194">
                  <c:v>1</c:v>
                </c:pt>
                <c:pt idx="11195">
                  <c:v>1</c:v>
                </c:pt>
                <c:pt idx="11196">
                  <c:v>1</c:v>
                </c:pt>
                <c:pt idx="11197">
                  <c:v>1</c:v>
                </c:pt>
                <c:pt idx="11198">
                  <c:v>1</c:v>
                </c:pt>
                <c:pt idx="11199">
                  <c:v>1</c:v>
                </c:pt>
                <c:pt idx="11200">
                  <c:v>1</c:v>
                </c:pt>
                <c:pt idx="11201">
                  <c:v>1</c:v>
                </c:pt>
                <c:pt idx="11202">
                  <c:v>1</c:v>
                </c:pt>
                <c:pt idx="11203">
                  <c:v>1</c:v>
                </c:pt>
                <c:pt idx="11204">
                  <c:v>1</c:v>
                </c:pt>
                <c:pt idx="11205">
                  <c:v>1</c:v>
                </c:pt>
                <c:pt idx="11206">
                  <c:v>1</c:v>
                </c:pt>
                <c:pt idx="11207">
                  <c:v>1</c:v>
                </c:pt>
                <c:pt idx="11208">
                  <c:v>0.66666666699999999</c:v>
                </c:pt>
                <c:pt idx="11209">
                  <c:v>1</c:v>
                </c:pt>
                <c:pt idx="11210">
                  <c:v>1</c:v>
                </c:pt>
                <c:pt idx="11211">
                  <c:v>1</c:v>
                </c:pt>
                <c:pt idx="11212">
                  <c:v>1</c:v>
                </c:pt>
                <c:pt idx="11213">
                  <c:v>1</c:v>
                </c:pt>
                <c:pt idx="11214">
                  <c:v>1</c:v>
                </c:pt>
                <c:pt idx="11215">
                  <c:v>1</c:v>
                </c:pt>
                <c:pt idx="11216">
                  <c:v>1</c:v>
                </c:pt>
                <c:pt idx="11217">
                  <c:v>1</c:v>
                </c:pt>
                <c:pt idx="11218">
                  <c:v>1</c:v>
                </c:pt>
                <c:pt idx="11219">
                  <c:v>1</c:v>
                </c:pt>
                <c:pt idx="11220">
                  <c:v>1</c:v>
                </c:pt>
                <c:pt idx="11221">
                  <c:v>1</c:v>
                </c:pt>
                <c:pt idx="11222">
                  <c:v>1</c:v>
                </c:pt>
                <c:pt idx="11223">
                  <c:v>1</c:v>
                </c:pt>
                <c:pt idx="11224">
                  <c:v>1</c:v>
                </c:pt>
                <c:pt idx="11225">
                  <c:v>1</c:v>
                </c:pt>
                <c:pt idx="11226">
                  <c:v>1</c:v>
                </c:pt>
                <c:pt idx="11227">
                  <c:v>1</c:v>
                </c:pt>
                <c:pt idx="11228">
                  <c:v>1</c:v>
                </c:pt>
                <c:pt idx="11229">
                  <c:v>1</c:v>
                </c:pt>
                <c:pt idx="11230">
                  <c:v>1</c:v>
                </c:pt>
                <c:pt idx="11231">
                  <c:v>1</c:v>
                </c:pt>
                <c:pt idx="11232">
                  <c:v>1</c:v>
                </c:pt>
                <c:pt idx="11233">
                  <c:v>1</c:v>
                </c:pt>
                <c:pt idx="11234">
                  <c:v>1</c:v>
                </c:pt>
                <c:pt idx="11235">
                  <c:v>1</c:v>
                </c:pt>
                <c:pt idx="11236">
                  <c:v>1</c:v>
                </c:pt>
                <c:pt idx="11237">
                  <c:v>1</c:v>
                </c:pt>
                <c:pt idx="11238">
                  <c:v>1</c:v>
                </c:pt>
                <c:pt idx="11239">
                  <c:v>1</c:v>
                </c:pt>
                <c:pt idx="11240">
                  <c:v>1</c:v>
                </c:pt>
                <c:pt idx="11241">
                  <c:v>1</c:v>
                </c:pt>
                <c:pt idx="11242">
                  <c:v>1</c:v>
                </c:pt>
                <c:pt idx="11243">
                  <c:v>1</c:v>
                </c:pt>
                <c:pt idx="11244">
                  <c:v>1</c:v>
                </c:pt>
                <c:pt idx="11245">
                  <c:v>1</c:v>
                </c:pt>
                <c:pt idx="11246">
                  <c:v>1</c:v>
                </c:pt>
                <c:pt idx="11247">
                  <c:v>1</c:v>
                </c:pt>
                <c:pt idx="11248">
                  <c:v>1</c:v>
                </c:pt>
                <c:pt idx="11249">
                  <c:v>1</c:v>
                </c:pt>
                <c:pt idx="11250">
                  <c:v>1</c:v>
                </c:pt>
                <c:pt idx="11251">
                  <c:v>1</c:v>
                </c:pt>
                <c:pt idx="11252">
                  <c:v>1</c:v>
                </c:pt>
                <c:pt idx="11253">
                  <c:v>1</c:v>
                </c:pt>
                <c:pt idx="11254">
                  <c:v>1</c:v>
                </c:pt>
                <c:pt idx="11255">
                  <c:v>1</c:v>
                </c:pt>
                <c:pt idx="11256">
                  <c:v>1</c:v>
                </c:pt>
                <c:pt idx="11257">
                  <c:v>1</c:v>
                </c:pt>
                <c:pt idx="11258">
                  <c:v>1</c:v>
                </c:pt>
                <c:pt idx="11259">
                  <c:v>1</c:v>
                </c:pt>
                <c:pt idx="11260">
                  <c:v>1</c:v>
                </c:pt>
                <c:pt idx="11261">
                  <c:v>1</c:v>
                </c:pt>
                <c:pt idx="11262">
                  <c:v>1</c:v>
                </c:pt>
                <c:pt idx="11263">
                  <c:v>1</c:v>
                </c:pt>
                <c:pt idx="11264">
                  <c:v>1</c:v>
                </c:pt>
                <c:pt idx="11265">
                  <c:v>1</c:v>
                </c:pt>
                <c:pt idx="11266">
                  <c:v>1</c:v>
                </c:pt>
                <c:pt idx="11267">
                  <c:v>0.33333333300000001</c:v>
                </c:pt>
                <c:pt idx="11268">
                  <c:v>1</c:v>
                </c:pt>
                <c:pt idx="11269">
                  <c:v>1</c:v>
                </c:pt>
                <c:pt idx="11270">
                  <c:v>1</c:v>
                </c:pt>
                <c:pt idx="11271">
                  <c:v>1</c:v>
                </c:pt>
                <c:pt idx="11272">
                  <c:v>1</c:v>
                </c:pt>
                <c:pt idx="11273">
                  <c:v>1</c:v>
                </c:pt>
                <c:pt idx="11274">
                  <c:v>1</c:v>
                </c:pt>
                <c:pt idx="11275">
                  <c:v>1</c:v>
                </c:pt>
                <c:pt idx="11276">
                  <c:v>1</c:v>
                </c:pt>
                <c:pt idx="11277">
                  <c:v>1</c:v>
                </c:pt>
                <c:pt idx="11278">
                  <c:v>1</c:v>
                </c:pt>
                <c:pt idx="11279">
                  <c:v>1</c:v>
                </c:pt>
                <c:pt idx="11280">
                  <c:v>1</c:v>
                </c:pt>
                <c:pt idx="11281">
                  <c:v>1</c:v>
                </c:pt>
                <c:pt idx="11282">
                  <c:v>1</c:v>
                </c:pt>
                <c:pt idx="11283">
                  <c:v>1</c:v>
                </c:pt>
                <c:pt idx="11284">
                  <c:v>1</c:v>
                </c:pt>
                <c:pt idx="11285">
                  <c:v>1</c:v>
                </c:pt>
                <c:pt idx="11286">
                  <c:v>1</c:v>
                </c:pt>
                <c:pt idx="11287">
                  <c:v>1</c:v>
                </c:pt>
                <c:pt idx="11288">
                  <c:v>1</c:v>
                </c:pt>
                <c:pt idx="11289">
                  <c:v>1</c:v>
                </c:pt>
                <c:pt idx="11290">
                  <c:v>1</c:v>
                </c:pt>
                <c:pt idx="11291">
                  <c:v>1</c:v>
                </c:pt>
                <c:pt idx="11292">
                  <c:v>1</c:v>
                </c:pt>
                <c:pt idx="11293">
                  <c:v>1</c:v>
                </c:pt>
                <c:pt idx="11294">
                  <c:v>1</c:v>
                </c:pt>
                <c:pt idx="11295">
                  <c:v>1</c:v>
                </c:pt>
                <c:pt idx="11296">
                  <c:v>1</c:v>
                </c:pt>
                <c:pt idx="11297">
                  <c:v>1</c:v>
                </c:pt>
                <c:pt idx="11298">
                  <c:v>1</c:v>
                </c:pt>
                <c:pt idx="11299">
                  <c:v>1</c:v>
                </c:pt>
                <c:pt idx="11300">
                  <c:v>1</c:v>
                </c:pt>
                <c:pt idx="11301">
                  <c:v>1</c:v>
                </c:pt>
                <c:pt idx="11302">
                  <c:v>1</c:v>
                </c:pt>
                <c:pt idx="11303">
                  <c:v>1</c:v>
                </c:pt>
                <c:pt idx="11304">
                  <c:v>1</c:v>
                </c:pt>
                <c:pt idx="11305">
                  <c:v>1</c:v>
                </c:pt>
                <c:pt idx="11306">
                  <c:v>1</c:v>
                </c:pt>
                <c:pt idx="11307">
                  <c:v>1</c:v>
                </c:pt>
                <c:pt idx="11308">
                  <c:v>1</c:v>
                </c:pt>
                <c:pt idx="11309">
                  <c:v>1</c:v>
                </c:pt>
                <c:pt idx="11310">
                  <c:v>0.66666666699999999</c:v>
                </c:pt>
                <c:pt idx="11311">
                  <c:v>1</c:v>
                </c:pt>
                <c:pt idx="11312">
                  <c:v>1</c:v>
                </c:pt>
                <c:pt idx="11313">
                  <c:v>1</c:v>
                </c:pt>
                <c:pt idx="11314">
                  <c:v>1</c:v>
                </c:pt>
                <c:pt idx="11315">
                  <c:v>1</c:v>
                </c:pt>
                <c:pt idx="11316">
                  <c:v>1</c:v>
                </c:pt>
                <c:pt idx="11317">
                  <c:v>1</c:v>
                </c:pt>
                <c:pt idx="11318">
                  <c:v>1</c:v>
                </c:pt>
                <c:pt idx="11319">
                  <c:v>1</c:v>
                </c:pt>
                <c:pt idx="11320">
                  <c:v>1</c:v>
                </c:pt>
                <c:pt idx="11321">
                  <c:v>1</c:v>
                </c:pt>
                <c:pt idx="11322">
                  <c:v>0.66666666699999999</c:v>
                </c:pt>
                <c:pt idx="11323">
                  <c:v>1</c:v>
                </c:pt>
                <c:pt idx="11324">
                  <c:v>1</c:v>
                </c:pt>
                <c:pt idx="11325">
                  <c:v>1</c:v>
                </c:pt>
                <c:pt idx="11326">
                  <c:v>1</c:v>
                </c:pt>
                <c:pt idx="11327">
                  <c:v>1</c:v>
                </c:pt>
                <c:pt idx="11328">
                  <c:v>1</c:v>
                </c:pt>
                <c:pt idx="11329">
                  <c:v>1</c:v>
                </c:pt>
                <c:pt idx="11330">
                  <c:v>1</c:v>
                </c:pt>
                <c:pt idx="11331">
                  <c:v>1</c:v>
                </c:pt>
                <c:pt idx="11332">
                  <c:v>1</c:v>
                </c:pt>
                <c:pt idx="11333">
                  <c:v>1</c:v>
                </c:pt>
                <c:pt idx="11334">
                  <c:v>1</c:v>
                </c:pt>
                <c:pt idx="11335">
                  <c:v>1</c:v>
                </c:pt>
                <c:pt idx="11336">
                  <c:v>1</c:v>
                </c:pt>
                <c:pt idx="11337">
                  <c:v>1</c:v>
                </c:pt>
                <c:pt idx="11338">
                  <c:v>1</c:v>
                </c:pt>
                <c:pt idx="11339">
                  <c:v>1</c:v>
                </c:pt>
                <c:pt idx="11340">
                  <c:v>1</c:v>
                </c:pt>
                <c:pt idx="11341">
                  <c:v>1</c:v>
                </c:pt>
                <c:pt idx="11342">
                  <c:v>1</c:v>
                </c:pt>
                <c:pt idx="11343">
                  <c:v>1</c:v>
                </c:pt>
                <c:pt idx="11344">
                  <c:v>1</c:v>
                </c:pt>
                <c:pt idx="11345">
                  <c:v>1</c:v>
                </c:pt>
                <c:pt idx="11346">
                  <c:v>1</c:v>
                </c:pt>
                <c:pt idx="11347">
                  <c:v>0.33333333300000001</c:v>
                </c:pt>
                <c:pt idx="11348">
                  <c:v>1</c:v>
                </c:pt>
                <c:pt idx="11349">
                  <c:v>1</c:v>
                </c:pt>
                <c:pt idx="11350">
                  <c:v>1</c:v>
                </c:pt>
                <c:pt idx="11351">
                  <c:v>1</c:v>
                </c:pt>
                <c:pt idx="11352">
                  <c:v>1</c:v>
                </c:pt>
                <c:pt idx="11353">
                  <c:v>1</c:v>
                </c:pt>
                <c:pt idx="11354">
                  <c:v>1</c:v>
                </c:pt>
                <c:pt idx="11355">
                  <c:v>1</c:v>
                </c:pt>
                <c:pt idx="11356">
                  <c:v>1</c:v>
                </c:pt>
                <c:pt idx="11357">
                  <c:v>1</c:v>
                </c:pt>
                <c:pt idx="11358">
                  <c:v>1</c:v>
                </c:pt>
                <c:pt idx="11359">
                  <c:v>1</c:v>
                </c:pt>
                <c:pt idx="11360">
                  <c:v>1</c:v>
                </c:pt>
                <c:pt idx="11361">
                  <c:v>1</c:v>
                </c:pt>
                <c:pt idx="11362">
                  <c:v>1</c:v>
                </c:pt>
                <c:pt idx="11363">
                  <c:v>1</c:v>
                </c:pt>
                <c:pt idx="11364">
                  <c:v>1</c:v>
                </c:pt>
                <c:pt idx="11365">
                  <c:v>1</c:v>
                </c:pt>
                <c:pt idx="11366">
                  <c:v>1</c:v>
                </c:pt>
                <c:pt idx="11367">
                  <c:v>1</c:v>
                </c:pt>
                <c:pt idx="11368">
                  <c:v>1</c:v>
                </c:pt>
                <c:pt idx="11369">
                  <c:v>1</c:v>
                </c:pt>
                <c:pt idx="11370">
                  <c:v>1</c:v>
                </c:pt>
                <c:pt idx="11371">
                  <c:v>1</c:v>
                </c:pt>
                <c:pt idx="11372">
                  <c:v>1</c:v>
                </c:pt>
                <c:pt idx="11373">
                  <c:v>1</c:v>
                </c:pt>
                <c:pt idx="11374">
                  <c:v>1</c:v>
                </c:pt>
                <c:pt idx="11375">
                  <c:v>1</c:v>
                </c:pt>
                <c:pt idx="11376">
                  <c:v>1</c:v>
                </c:pt>
                <c:pt idx="11377">
                  <c:v>1</c:v>
                </c:pt>
                <c:pt idx="11378">
                  <c:v>1</c:v>
                </c:pt>
                <c:pt idx="11379">
                  <c:v>1</c:v>
                </c:pt>
                <c:pt idx="11380">
                  <c:v>1</c:v>
                </c:pt>
                <c:pt idx="11381">
                  <c:v>1</c:v>
                </c:pt>
                <c:pt idx="11382">
                  <c:v>1</c:v>
                </c:pt>
                <c:pt idx="11383">
                  <c:v>1</c:v>
                </c:pt>
                <c:pt idx="11384">
                  <c:v>1</c:v>
                </c:pt>
                <c:pt idx="11385">
                  <c:v>1</c:v>
                </c:pt>
                <c:pt idx="11386">
                  <c:v>1</c:v>
                </c:pt>
                <c:pt idx="11387">
                  <c:v>1</c:v>
                </c:pt>
                <c:pt idx="11388">
                  <c:v>1</c:v>
                </c:pt>
                <c:pt idx="11389">
                  <c:v>1</c:v>
                </c:pt>
                <c:pt idx="11390">
                  <c:v>1</c:v>
                </c:pt>
                <c:pt idx="11391">
                  <c:v>1</c:v>
                </c:pt>
                <c:pt idx="11392">
                  <c:v>1</c:v>
                </c:pt>
                <c:pt idx="11393">
                  <c:v>1</c:v>
                </c:pt>
                <c:pt idx="11394">
                  <c:v>1</c:v>
                </c:pt>
                <c:pt idx="11395">
                  <c:v>1</c:v>
                </c:pt>
                <c:pt idx="11396">
                  <c:v>1</c:v>
                </c:pt>
                <c:pt idx="11397">
                  <c:v>1</c:v>
                </c:pt>
                <c:pt idx="11398">
                  <c:v>1</c:v>
                </c:pt>
                <c:pt idx="11399">
                  <c:v>1</c:v>
                </c:pt>
                <c:pt idx="11400">
                  <c:v>1</c:v>
                </c:pt>
                <c:pt idx="11401">
                  <c:v>1</c:v>
                </c:pt>
                <c:pt idx="11402">
                  <c:v>1</c:v>
                </c:pt>
                <c:pt idx="11403">
                  <c:v>1</c:v>
                </c:pt>
                <c:pt idx="11404">
                  <c:v>1</c:v>
                </c:pt>
                <c:pt idx="11405">
                  <c:v>1</c:v>
                </c:pt>
                <c:pt idx="11406">
                  <c:v>1</c:v>
                </c:pt>
                <c:pt idx="11407">
                  <c:v>1</c:v>
                </c:pt>
                <c:pt idx="11408">
                  <c:v>1</c:v>
                </c:pt>
                <c:pt idx="11409">
                  <c:v>1</c:v>
                </c:pt>
                <c:pt idx="11410">
                  <c:v>1</c:v>
                </c:pt>
                <c:pt idx="11411">
                  <c:v>1</c:v>
                </c:pt>
                <c:pt idx="11412">
                  <c:v>1</c:v>
                </c:pt>
                <c:pt idx="11413">
                  <c:v>1</c:v>
                </c:pt>
                <c:pt idx="11414">
                  <c:v>1</c:v>
                </c:pt>
                <c:pt idx="11415">
                  <c:v>1</c:v>
                </c:pt>
                <c:pt idx="11416">
                  <c:v>1</c:v>
                </c:pt>
                <c:pt idx="11417">
                  <c:v>1</c:v>
                </c:pt>
                <c:pt idx="11418">
                  <c:v>1</c:v>
                </c:pt>
                <c:pt idx="11419">
                  <c:v>1</c:v>
                </c:pt>
                <c:pt idx="11420">
                  <c:v>1</c:v>
                </c:pt>
                <c:pt idx="11421">
                  <c:v>1</c:v>
                </c:pt>
                <c:pt idx="11422">
                  <c:v>1</c:v>
                </c:pt>
                <c:pt idx="11423">
                  <c:v>1</c:v>
                </c:pt>
                <c:pt idx="11424">
                  <c:v>1</c:v>
                </c:pt>
                <c:pt idx="11425">
                  <c:v>1</c:v>
                </c:pt>
                <c:pt idx="11426">
                  <c:v>1</c:v>
                </c:pt>
                <c:pt idx="11427">
                  <c:v>1</c:v>
                </c:pt>
                <c:pt idx="11428">
                  <c:v>1</c:v>
                </c:pt>
                <c:pt idx="11429">
                  <c:v>1</c:v>
                </c:pt>
                <c:pt idx="11430">
                  <c:v>1</c:v>
                </c:pt>
                <c:pt idx="11431">
                  <c:v>1</c:v>
                </c:pt>
                <c:pt idx="11432">
                  <c:v>1</c:v>
                </c:pt>
                <c:pt idx="11433">
                  <c:v>1</c:v>
                </c:pt>
                <c:pt idx="11434">
                  <c:v>1</c:v>
                </c:pt>
                <c:pt idx="11435">
                  <c:v>1</c:v>
                </c:pt>
                <c:pt idx="11436">
                  <c:v>1</c:v>
                </c:pt>
                <c:pt idx="11437">
                  <c:v>1</c:v>
                </c:pt>
                <c:pt idx="11438">
                  <c:v>1</c:v>
                </c:pt>
                <c:pt idx="11439">
                  <c:v>1</c:v>
                </c:pt>
                <c:pt idx="11440">
                  <c:v>1</c:v>
                </c:pt>
                <c:pt idx="11441">
                  <c:v>1</c:v>
                </c:pt>
                <c:pt idx="11442">
                  <c:v>1</c:v>
                </c:pt>
                <c:pt idx="11443">
                  <c:v>1</c:v>
                </c:pt>
                <c:pt idx="11444">
                  <c:v>1</c:v>
                </c:pt>
                <c:pt idx="11445">
                  <c:v>1</c:v>
                </c:pt>
                <c:pt idx="11446">
                  <c:v>1</c:v>
                </c:pt>
                <c:pt idx="11447">
                  <c:v>1</c:v>
                </c:pt>
                <c:pt idx="11448">
                  <c:v>1</c:v>
                </c:pt>
                <c:pt idx="11449">
                  <c:v>1</c:v>
                </c:pt>
                <c:pt idx="11450">
                  <c:v>1</c:v>
                </c:pt>
                <c:pt idx="11451">
                  <c:v>1</c:v>
                </c:pt>
                <c:pt idx="11452">
                  <c:v>1</c:v>
                </c:pt>
                <c:pt idx="11453">
                  <c:v>1</c:v>
                </c:pt>
                <c:pt idx="11454">
                  <c:v>1</c:v>
                </c:pt>
                <c:pt idx="11455">
                  <c:v>1</c:v>
                </c:pt>
                <c:pt idx="11456">
                  <c:v>1</c:v>
                </c:pt>
                <c:pt idx="11457">
                  <c:v>1</c:v>
                </c:pt>
                <c:pt idx="11458">
                  <c:v>1</c:v>
                </c:pt>
                <c:pt idx="11459">
                  <c:v>1</c:v>
                </c:pt>
                <c:pt idx="11460">
                  <c:v>1</c:v>
                </c:pt>
                <c:pt idx="11461">
                  <c:v>1</c:v>
                </c:pt>
                <c:pt idx="11462">
                  <c:v>1</c:v>
                </c:pt>
                <c:pt idx="11463">
                  <c:v>1</c:v>
                </c:pt>
                <c:pt idx="11464">
                  <c:v>1</c:v>
                </c:pt>
                <c:pt idx="11465">
                  <c:v>1</c:v>
                </c:pt>
                <c:pt idx="11466">
                  <c:v>1</c:v>
                </c:pt>
                <c:pt idx="11467">
                  <c:v>1</c:v>
                </c:pt>
                <c:pt idx="11468">
                  <c:v>1</c:v>
                </c:pt>
                <c:pt idx="11469">
                  <c:v>1</c:v>
                </c:pt>
                <c:pt idx="11470">
                  <c:v>1</c:v>
                </c:pt>
                <c:pt idx="11471">
                  <c:v>1</c:v>
                </c:pt>
                <c:pt idx="11472">
                  <c:v>1</c:v>
                </c:pt>
                <c:pt idx="11473">
                  <c:v>1</c:v>
                </c:pt>
                <c:pt idx="11474">
                  <c:v>1</c:v>
                </c:pt>
                <c:pt idx="11475">
                  <c:v>1</c:v>
                </c:pt>
                <c:pt idx="11476">
                  <c:v>1</c:v>
                </c:pt>
                <c:pt idx="11477">
                  <c:v>1</c:v>
                </c:pt>
                <c:pt idx="11478">
                  <c:v>1</c:v>
                </c:pt>
                <c:pt idx="11479">
                  <c:v>1</c:v>
                </c:pt>
                <c:pt idx="11480">
                  <c:v>1</c:v>
                </c:pt>
                <c:pt idx="11481">
                  <c:v>1</c:v>
                </c:pt>
                <c:pt idx="11482">
                  <c:v>1</c:v>
                </c:pt>
                <c:pt idx="11483">
                  <c:v>1</c:v>
                </c:pt>
                <c:pt idx="11484">
                  <c:v>1</c:v>
                </c:pt>
                <c:pt idx="11485">
                  <c:v>1</c:v>
                </c:pt>
                <c:pt idx="11486">
                  <c:v>1</c:v>
                </c:pt>
                <c:pt idx="11487">
                  <c:v>1</c:v>
                </c:pt>
                <c:pt idx="11488">
                  <c:v>1</c:v>
                </c:pt>
                <c:pt idx="11489">
                  <c:v>1</c:v>
                </c:pt>
                <c:pt idx="11490">
                  <c:v>1</c:v>
                </c:pt>
                <c:pt idx="11491">
                  <c:v>1</c:v>
                </c:pt>
                <c:pt idx="11492">
                  <c:v>1</c:v>
                </c:pt>
                <c:pt idx="11493">
                  <c:v>1</c:v>
                </c:pt>
                <c:pt idx="11494">
                  <c:v>1</c:v>
                </c:pt>
                <c:pt idx="11495">
                  <c:v>1</c:v>
                </c:pt>
                <c:pt idx="11496">
                  <c:v>1</c:v>
                </c:pt>
                <c:pt idx="11497">
                  <c:v>1</c:v>
                </c:pt>
                <c:pt idx="11498">
                  <c:v>1</c:v>
                </c:pt>
                <c:pt idx="11499">
                  <c:v>1</c:v>
                </c:pt>
                <c:pt idx="11500">
                  <c:v>1</c:v>
                </c:pt>
                <c:pt idx="11501">
                  <c:v>1</c:v>
                </c:pt>
                <c:pt idx="11502">
                  <c:v>1</c:v>
                </c:pt>
                <c:pt idx="11503">
                  <c:v>1</c:v>
                </c:pt>
                <c:pt idx="11504">
                  <c:v>1</c:v>
                </c:pt>
                <c:pt idx="11505">
                  <c:v>1</c:v>
                </c:pt>
                <c:pt idx="11506">
                  <c:v>1</c:v>
                </c:pt>
                <c:pt idx="11507">
                  <c:v>1</c:v>
                </c:pt>
                <c:pt idx="11508">
                  <c:v>1</c:v>
                </c:pt>
                <c:pt idx="11509">
                  <c:v>1</c:v>
                </c:pt>
                <c:pt idx="11510">
                  <c:v>1</c:v>
                </c:pt>
                <c:pt idx="11511">
                  <c:v>1</c:v>
                </c:pt>
                <c:pt idx="11512">
                  <c:v>1</c:v>
                </c:pt>
                <c:pt idx="11513">
                  <c:v>0.33333333300000001</c:v>
                </c:pt>
                <c:pt idx="11514">
                  <c:v>1</c:v>
                </c:pt>
                <c:pt idx="11515">
                  <c:v>1</c:v>
                </c:pt>
                <c:pt idx="11516">
                  <c:v>1</c:v>
                </c:pt>
                <c:pt idx="11517">
                  <c:v>1</c:v>
                </c:pt>
                <c:pt idx="11518">
                  <c:v>1</c:v>
                </c:pt>
                <c:pt idx="11519">
                  <c:v>1</c:v>
                </c:pt>
                <c:pt idx="11520">
                  <c:v>1</c:v>
                </c:pt>
                <c:pt idx="11521">
                  <c:v>1</c:v>
                </c:pt>
                <c:pt idx="11522">
                  <c:v>1</c:v>
                </c:pt>
                <c:pt idx="11523">
                  <c:v>1</c:v>
                </c:pt>
                <c:pt idx="11524">
                  <c:v>1</c:v>
                </c:pt>
                <c:pt idx="11525">
                  <c:v>0.66666666699999999</c:v>
                </c:pt>
                <c:pt idx="11526">
                  <c:v>1</c:v>
                </c:pt>
                <c:pt idx="11527">
                  <c:v>1</c:v>
                </c:pt>
                <c:pt idx="11528">
                  <c:v>1</c:v>
                </c:pt>
                <c:pt idx="11529">
                  <c:v>1</c:v>
                </c:pt>
                <c:pt idx="11530">
                  <c:v>1</c:v>
                </c:pt>
                <c:pt idx="11531">
                  <c:v>1</c:v>
                </c:pt>
                <c:pt idx="11532">
                  <c:v>1</c:v>
                </c:pt>
                <c:pt idx="11533">
                  <c:v>1</c:v>
                </c:pt>
                <c:pt idx="11534">
                  <c:v>1</c:v>
                </c:pt>
                <c:pt idx="11535">
                  <c:v>1</c:v>
                </c:pt>
                <c:pt idx="11536">
                  <c:v>1</c:v>
                </c:pt>
                <c:pt idx="11537">
                  <c:v>1</c:v>
                </c:pt>
                <c:pt idx="11538">
                  <c:v>1</c:v>
                </c:pt>
                <c:pt idx="11539">
                  <c:v>1</c:v>
                </c:pt>
                <c:pt idx="11540">
                  <c:v>1</c:v>
                </c:pt>
                <c:pt idx="11541">
                  <c:v>1</c:v>
                </c:pt>
                <c:pt idx="11542">
                  <c:v>1</c:v>
                </c:pt>
                <c:pt idx="11543">
                  <c:v>1</c:v>
                </c:pt>
                <c:pt idx="11544">
                  <c:v>1</c:v>
                </c:pt>
                <c:pt idx="11545">
                  <c:v>1</c:v>
                </c:pt>
                <c:pt idx="11546">
                  <c:v>0.66666666699999999</c:v>
                </c:pt>
                <c:pt idx="11547">
                  <c:v>1</c:v>
                </c:pt>
                <c:pt idx="11548">
                  <c:v>1</c:v>
                </c:pt>
                <c:pt idx="11549">
                  <c:v>1</c:v>
                </c:pt>
                <c:pt idx="11550">
                  <c:v>1</c:v>
                </c:pt>
                <c:pt idx="11551">
                  <c:v>1</c:v>
                </c:pt>
                <c:pt idx="11552">
                  <c:v>1</c:v>
                </c:pt>
                <c:pt idx="11553">
                  <c:v>1</c:v>
                </c:pt>
                <c:pt idx="11554">
                  <c:v>1</c:v>
                </c:pt>
                <c:pt idx="11555">
                  <c:v>1</c:v>
                </c:pt>
                <c:pt idx="11556">
                  <c:v>1</c:v>
                </c:pt>
                <c:pt idx="11557">
                  <c:v>1</c:v>
                </c:pt>
                <c:pt idx="11558">
                  <c:v>1</c:v>
                </c:pt>
                <c:pt idx="11559">
                  <c:v>1</c:v>
                </c:pt>
                <c:pt idx="11560">
                  <c:v>1</c:v>
                </c:pt>
                <c:pt idx="11561">
                  <c:v>1</c:v>
                </c:pt>
                <c:pt idx="11562">
                  <c:v>1</c:v>
                </c:pt>
                <c:pt idx="11563">
                  <c:v>1</c:v>
                </c:pt>
                <c:pt idx="11564">
                  <c:v>1</c:v>
                </c:pt>
                <c:pt idx="11565">
                  <c:v>1</c:v>
                </c:pt>
                <c:pt idx="11566">
                  <c:v>1</c:v>
                </c:pt>
                <c:pt idx="11567">
                  <c:v>1</c:v>
                </c:pt>
                <c:pt idx="11568">
                  <c:v>1</c:v>
                </c:pt>
                <c:pt idx="11569">
                  <c:v>1</c:v>
                </c:pt>
                <c:pt idx="11570">
                  <c:v>1</c:v>
                </c:pt>
                <c:pt idx="11571">
                  <c:v>1</c:v>
                </c:pt>
                <c:pt idx="11572">
                  <c:v>1</c:v>
                </c:pt>
                <c:pt idx="11573">
                  <c:v>1</c:v>
                </c:pt>
                <c:pt idx="11574">
                  <c:v>1</c:v>
                </c:pt>
                <c:pt idx="11575">
                  <c:v>1</c:v>
                </c:pt>
                <c:pt idx="11576">
                  <c:v>1</c:v>
                </c:pt>
                <c:pt idx="11577">
                  <c:v>1</c:v>
                </c:pt>
                <c:pt idx="11578">
                  <c:v>1</c:v>
                </c:pt>
                <c:pt idx="11579">
                  <c:v>1</c:v>
                </c:pt>
                <c:pt idx="11580">
                  <c:v>1</c:v>
                </c:pt>
                <c:pt idx="11581">
                  <c:v>1</c:v>
                </c:pt>
                <c:pt idx="11582">
                  <c:v>1</c:v>
                </c:pt>
                <c:pt idx="11583">
                  <c:v>1</c:v>
                </c:pt>
                <c:pt idx="11584">
                  <c:v>1</c:v>
                </c:pt>
                <c:pt idx="11585">
                  <c:v>1</c:v>
                </c:pt>
                <c:pt idx="11586">
                  <c:v>1</c:v>
                </c:pt>
                <c:pt idx="11587">
                  <c:v>1</c:v>
                </c:pt>
                <c:pt idx="11588">
                  <c:v>1</c:v>
                </c:pt>
                <c:pt idx="11589">
                  <c:v>1</c:v>
                </c:pt>
                <c:pt idx="11590">
                  <c:v>1</c:v>
                </c:pt>
                <c:pt idx="11591">
                  <c:v>1</c:v>
                </c:pt>
                <c:pt idx="11592">
                  <c:v>1</c:v>
                </c:pt>
                <c:pt idx="11593">
                  <c:v>1</c:v>
                </c:pt>
                <c:pt idx="11594">
                  <c:v>1</c:v>
                </c:pt>
                <c:pt idx="11595">
                  <c:v>1</c:v>
                </c:pt>
                <c:pt idx="11596">
                  <c:v>1</c:v>
                </c:pt>
                <c:pt idx="11597">
                  <c:v>1</c:v>
                </c:pt>
                <c:pt idx="11598">
                  <c:v>1</c:v>
                </c:pt>
                <c:pt idx="11599">
                  <c:v>1</c:v>
                </c:pt>
                <c:pt idx="11600">
                  <c:v>1</c:v>
                </c:pt>
                <c:pt idx="11601">
                  <c:v>1</c:v>
                </c:pt>
                <c:pt idx="11602">
                  <c:v>1</c:v>
                </c:pt>
                <c:pt idx="11603">
                  <c:v>1</c:v>
                </c:pt>
                <c:pt idx="11604">
                  <c:v>1</c:v>
                </c:pt>
                <c:pt idx="11605">
                  <c:v>1</c:v>
                </c:pt>
                <c:pt idx="11606">
                  <c:v>1</c:v>
                </c:pt>
                <c:pt idx="11607">
                  <c:v>1</c:v>
                </c:pt>
                <c:pt idx="11608">
                  <c:v>1</c:v>
                </c:pt>
                <c:pt idx="11609">
                  <c:v>1</c:v>
                </c:pt>
                <c:pt idx="11610">
                  <c:v>1</c:v>
                </c:pt>
                <c:pt idx="11611">
                  <c:v>1</c:v>
                </c:pt>
                <c:pt idx="11612">
                  <c:v>1</c:v>
                </c:pt>
                <c:pt idx="11613">
                  <c:v>1</c:v>
                </c:pt>
                <c:pt idx="11614">
                  <c:v>1</c:v>
                </c:pt>
                <c:pt idx="11615">
                  <c:v>1</c:v>
                </c:pt>
                <c:pt idx="11616">
                  <c:v>1</c:v>
                </c:pt>
                <c:pt idx="11617">
                  <c:v>1</c:v>
                </c:pt>
                <c:pt idx="11618">
                  <c:v>1</c:v>
                </c:pt>
                <c:pt idx="11619">
                  <c:v>1</c:v>
                </c:pt>
                <c:pt idx="11620">
                  <c:v>1</c:v>
                </c:pt>
                <c:pt idx="11621">
                  <c:v>1</c:v>
                </c:pt>
                <c:pt idx="11622">
                  <c:v>1</c:v>
                </c:pt>
                <c:pt idx="11623">
                  <c:v>1</c:v>
                </c:pt>
                <c:pt idx="11624">
                  <c:v>1</c:v>
                </c:pt>
                <c:pt idx="11625">
                  <c:v>1</c:v>
                </c:pt>
                <c:pt idx="11626">
                  <c:v>1</c:v>
                </c:pt>
                <c:pt idx="11627">
                  <c:v>1</c:v>
                </c:pt>
                <c:pt idx="11628">
                  <c:v>1</c:v>
                </c:pt>
                <c:pt idx="11629">
                  <c:v>1</c:v>
                </c:pt>
                <c:pt idx="11630">
                  <c:v>1</c:v>
                </c:pt>
                <c:pt idx="11631">
                  <c:v>1</c:v>
                </c:pt>
                <c:pt idx="11632">
                  <c:v>1</c:v>
                </c:pt>
                <c:pt idx="11633">
                  <c:v>1</c:v>
                </c:pt>
                <c:pt idx="11634">
                  <c:v>1</c:v>
                </c:pt>
                <c:pt idx="11635">
                  <c:v>1</c:v>
                </c:pt>
                <c:pt idx="11636">
                  <c:v>1</c:v>
                </c:pt>
                <c:pt idx="11637">
                  <c:v>1</c:v>
                </c:pt>
                <c:pt idx="11638">
                  <c:v>1</c:v>
                </c:pt>
                <c:pt idx="11639">
                  <c:v>1</c:v>
                </c:pt>
                <c:pt idx="11640">
                  <c:v>1</c:v>
                </c:pt>
                <c:pt idx="11641">
                  <c:v>1</c:v>
                </c:pt>
                <c:pt idx="11642">
                  <c:v>1</c:v>
                </c:pt>
                <c:pt idx="11643">
                  <c:v>0.33333333300000001</c:v>
                </c:pt>
                <c:pt idx="11644">
                  <c:v>1</c:v>
                </c:pt>
                <c:pt idx="11645">
                  <c:v>1</c:v>
                </c:pt>
                <c:pt idx="11646">
                  <c:v>1</c:v>
                </c:pt>
                <c:pt idx="11647">
                  <c:v>1</c:v>
                </c:pt>
                <c:pt idx="11648">
                  <c:v>1</c:v>
                </c:pt>
                <c:pt idx="11649">
                  <c:v>1</c:v>
                </c:pt>
                <c:pt idx="11650">
                  <c:v>1</c:v>
                </c:pt>
                <c:pt idx="11651">
                  <c:v>1</c:v>
                </c:pt>
                <c:pt idx="11652">
                  <c:v>1</c:v>
                </c:pt>
                <c:pt idx="11653">
                  <c:v>1</c:v>
                </c:pt>
                <c:pt idx="11654">
                  <c:v>1</c:v>
                </c:pt>
                <c:pt idx="11655">
                  <c:v>1</c:v>
                </c:pt>
                <c:pt idx="11656">
                  <c:v>1</c:v>
                </c:pt>
                <c:pt idx="11657">
                  <c:v>1</c:v>
                </c:pt>
                <c:pt idx="11658">
                  <c:v>1</c:v>
                </c:pt>
                <c:pt idx="11659">
                  <c:v>1</c:v>
                </c:pt>
                <c:pt idx="11660">
                  <c:v>1</c:v>
                </c:pt>
                <c:pt idx="11661">
                  <c:v>1</c:v>
                </c:pt>
                <c:pt idx="11662">
                  <c:v>0.66666666699999999</c:v>
                </c:pt>
                <c:pt idx="11663">
                  <c:v>1</c:v>
                </c:pt>
                <c:pt idx="11664">
                  <c:v>1</c:v>
                </c:pt>
                <c:pt idx="11665">
                  <c:v>1</c:v>
                </c:pt>
                <c:pt idx="11666">
                  <c:v>1</c:v>
                </c:pt>
                <c:pt idx="11667">
                  <c:v>1</c:v>
                </c:pt>
                <c:pt idx="11668">
                  <c:v>1</c:v>
                </c:pt>
                <c:pt idx="11669">
                  <c:v>1</c:v>
                </c:pt>
                <c:pt idx="11670">
                  <c:v>1</c:v>
                </c:pt>
                <c:pt idx="11671">
                  <c:v>1</c:v>
                </c:pt>
                <c:pt idx="11672">
                  <c:v>1</c:v>
                </c:pt>
                <c:pt idx="11673">
                  <c:v>1</c:v>
                </c:pt>
                <c:pt idx="11674">
                  <c:v>1</c:v>
                </c:pt>
                <c:pt idx="11675">
                  <c:v>1</c:v>
                </c:pt>
                <c:pt idx="11676">
                  <c:v>1</c:v>
                </c:pt>
                <c:pt idx="11677">
                  <c:v>1</c:v>
                </c:pt>
                <c:pt idx="11678">
                  <c:v>1</c:v>
                </c:pt>
                <c:pt idx="11679">
                  <c:v>1</c:v>
                </c:pt>
                <c:pt idx="11680">
                  <c:v>1</c:v>
                </c:pt>
                <c:pt idx="11681">
                  <c:v>1</c:v>
                </c:pt>
                <c:pt idx="11682">
                  <c:v>1</c:v>
                </c:pt>
                <c:pt idx="11683">
                  <c:v>1</c:v>
                </c:pt>
                <c:pt idx="11684">
                  <c:v>1</c:v>
                </c:pt>
                <c:pt idx="11685">
                  <c:v>1</c:v>
                </c:pt>
                <c:pt idx="11686">
                  <c:v>1</c:v>
                </c:pt>
                <c:pt idx="11687">
                  <c:v>1</c:v>
                </c:pt>
                <c:pt idx="11688">
                  <c:v>1</c:v>
                </c:pt>
                <c:pt idx="11689">
                  <c:v>1</c:v>
                </c:pt>
                <c:pt idx="11690">
                  <c:v>1</c:v>
                </c:pt>
                <c:pt idx="11691">
                  <c:v>1</c:v>
                </c:pt>
                <c:pt idx="11692">
                  <c:v>1</c:v>
                </c:pt>
                <c:pt idx="11693">
                  <c:v>1</c:v>
                </c:pt>
                <c:pt idx="11694">
                  <c:v>1</c:v>
                </c:pt>
                <c:pt idx="11695">
                  <c:v>1</c:v>
                </c:pt>
                <c:pt idx="11696">
                  <c:v>1</c:v>
                </c:pt>
                <c:pt idx="11697">
                  <c:v>1</c:v>
                </c:pt>
                <c:pt idx="11698">
                  <c:v>1</c:v>
                </c:pt>
                <c:pt idx="11699">
                  <c:v>1</c:v>
                </c:pt>
                <c:pt idx="11700">
                  <c:v>1</c:v>
                </c:pt>
                <c:pt idx="11701">
                  <c:v>1</c:v>
                </c:pt>
                <c:pt idx="11702">
                  <c:v>1</c:v>
                </c:pt>
                <c:pt idx="11703">
                  <c:v>1</c:v>
                </c:pt>
                <c:pt idx="11704">
                  <c:v>1</c:v>
                </c:pt>
                <c:pt idx="11705">
                  <c:v>1</c:v>
                </c:pt>
                <c:pt idx="11706">
                  <c:v>1</c:v>
                </c:pt>
                <c:pt idx="11707">
                  <c:v>1</c:v>
                </c:pt>
                <c:pt idx="11708">
                  <c:v>1</c:v>
                </c:pt>
                <c:pt idx="11709">
                  <c:v>1</c:v>
                </c:pt>
                <c:pt idx="11710">
                  <c:v>1</c:v>
                </c:pt>
                <c:pt idx="11711">
                  <c:v>1</c:v>
                </c:pt>
                <c:pt idx="11712">
                  <c:v>1</c:v>
                </c:pt>
                <c:pt idx="11713">
                  <c:v>1</c:v>
                </c:pt>
                <c:pt idx="11714">
                  <c:v>1</c:v>
                </c:pt>
                <c:pt idx="11715">
                  <c:v>1</c:v>
                </c:pt>
                <c:pt idx="11716">
                  <c:v>1</c:v>
                </c:pt>
                <c:pt idx="11717">
                  <c:v>1</c:v>
                </c:pt>
                <c:pt idx="11718">
                  <c:v>1</c:v>
                </c:pt>
                <c:pt idx="11719">
                  <c:v>1</c:v>
                </c:pt>
                <c:pt idx="11720">
                  <c:v>1</c:v>
                </c:pt>
                <c:pt idx="11721">
                  <c:v>1</c:v>
                </c:pt>
                <c:pt idx="11722">
                  <c:v>1</c:v>
                </c:pt>
                <c:pt idx="11723">
                  <c:v>1</c:v>
                </c:pt>
                <c:pt idx="11724">
                  <c:v>1</c:v>
                </c:pt>
                <c:pt idx="11725">
                  <c:v>1</c:v>
                </c:pt>
                <c:pt idx="11726">
                  <c:v>1</c:v>
                </c:pt>
                <c:pt idx="11727">
                  <c:v>1</c:v>
                </c:pt>
                <c:pt idx="11728">
                  <c:v>1</c:v>
                </c:pt>
                <c:pt idx="11729">
                  <c:v>1</c:v>
                </c:pt>
                <c:pt idx="11730">
                  <c:v>1</c:v>
                </c:pt>
                <c:pt idx="11731">
                  <c:v>1</c:v>
                </c:pt>
                <c:pt idx="11732">
                  <c:v>1</c:v>
                </c:pt>
                <c:pt idx="11733">
                  <c:v>1</c:v>
                </c:pt>
                <c:pt idx="11734">
                  <c:v>1</c:v>
                </c:pt>
                <c:pt idx="11735">
                  <c:v>1</c:v>
                </c:pt>
                <c:pt idx="11736">
                  <c:v>1</c:v>
                </c:pt>
                <c:pt idx="11737">
                  <c:v>1</c:v>
                </c:pt>
                <c:pt idx="11738">
                  <c:v>1</c:v>
                </c:pt>
                <c:pt idx="11739">
                  <c:v>1</c:v>
                </c:pt>
                <c:pt idx="11740">
                  <c:v>1</c:v>
                </c:pt>
                <c:pt idx="11741">
                  <c:v>1</c:v>
                </c:pt>
                <c:pt idx="11742">
                  <c:v>1</c:v>
                </c:pt>
                <c:pt idx="11743">
                  <c:v>1</c:v>
                </c:pt>
                <c:pt idx="11744">
                  <c:v>1</c:v>
                </c:pt>
                <c:pt idx="11745">
                  <c:v>1</c:v>
                </c:pt>
                <c:pt idx="11746">
                  <c:v>1</c:v>
                </c:pt>
                <c:pt idx="11747">
                  <c:v>1</c:v>
                </c:pt>
                <c:pt idx="11748">
                  <c:v>1</c:v>
                </c:pt>
                <c:pt idx="11749">
                  <c:v>1</c:v>
                </c:pt>
                <c:pt idx="11750">
                  <c:v>1</c:v>
                </c:pt>
                <c:pt idx="11751">
                  <c:v>1</c:v>
                </c:pt>
                <c:pt idx="11752">
                  <c:v>1</c:v>
                </c:pt>
                <c:pt idx="11753">
                  <c:v>1</c:v>
                </c:pt>
                <c:pt idx="11754">
                  <c:v>1</c:v>
                </c:pt>
                <c:pt idx="11755">
                  <c:v>1</c:v>
                </c:pt>
                <c:pt idx="11756">
                  <c:v>1</c:v>
                </c:pt>
                <c:pt idx="11757">
                  <c:v>1</c:v>
                </c:pt>
                <c:pt idx="11758">
                  <c:v>1</c:v>
                </c:pt>
                <c:pt idx="11759">
                  <c:v>1</c:v>
                </c:pt>
                <c:pt idx="11760">
                  <c:v>1</c:v>
                </c:pt>
                <c:pt idx="11761">
                  <c:v>1</c:v>
                </c:pt>
                <c:pt idx="11762">
                  <c:v>1</c:v>
                </c:pt>
                <c:pt idx="11763">
                  <c:v>1</c:v>
                </c:pt>
                <c:pt idx="11764">
                  <c:v>1</c:v>
                </c:pt>
                <c:pt idx="11765">
                  <c:v>1</c:v>
                </c:pt>
                <c:pt idx="11766">
                  <c:v>1</c:v>
                </c:pt>
                <c:pt idx="11767">
                  <c:v>1</c:v>
                </c:pt>
                <c:pt idx="11768">
                  <c:v>1</c:v>
                </c:pt>
                <c:pt idx="11769">
                  <c:v>1</c:v>
                </c:pt>
                <c:pt idx="11770">
                  <c:v>1</c:v>
                </c:pt>
                <c:pt idx="11771">
                  <c:v>1</c:v>
                </c:pt>
                <c:pt idx="11772">
                  <c:v>1</c:v>
                </c:pt>
                <c:pt idx="11773">
                  <c:v>1</c:v>
                </c:pt>
                <c:pt idx="11774">
                  <c:v>1</c:v>
                </c:pt>
                <c:pt idx="11775">
                  <c:v>1</c:v>
                </c:pt>
                <c:pt idx="11776">
                  <c:v>1</c:v>
                </c:pt>
                <c:pt idx="11777">
                  <c:v>1</c:v>
                </c:pt>
                <c:pt idx="11778">
                  <c:v>1</c:v>
                </c:pt>
                <c:pt idx="11779">
                  <c:v>1</c:v>
                </c:pt>
                <c:pt idx="11780">
                  <c:v>1</c:v>
                </c:pt>
                <c:pt idx="11781">
                  <c:v>1</c:v>
                </c:pt>
                <c:pt idx="11782">
                  <c:v>1</c:v>
                </c:pt>
                <c:pt idx="11783">
                  <c:v>1</c:v>
                </c:pt>
                <c:pt idx="11784">
                  <c:v>1</c:v>
                </c:pt>
                <c:pt idx="11785">
                  <c:v>1</c:v>
                </c:pt>
                <c:pt idx="11786">
                  <c:v>1</c:v>
                </c:pt>
                <c:pt idx="11787">
                  <c:v>1</c:v>
                </c:pt>
                <c:pt idx="11788">
                  <c:v>1</c:v>
                </c:pt>
                <c:pt idx="11789">
                  <c:v>1</c:v>
                </c:pt>
                <c:pt idx="11790">
                  <c:v>1</c:v>
                </c:pt>
                <c:pt idx="11791">
                  <c:v>1</c:v>
                </c:pt>
                <c:pt idx="11792">
                  <c:v>1</c:v>
                </c:pt>
                <c:pt idx="11793">
                  <c:v>1</c:v>
                </c:pt>
                <c:pt idx="11794">
                  <c:v>1</c:v>
                </c:pt>
                <c:pt idx="11795">
                  <c:v>1</c:v>
                </c:pt>
                <c:pt idx="11796">
                  <c:v>1</c:v>
                </c:pt>
                <c:pt idx="11797">
                  <c:v>1</c:v>
                </c:pt>
                <c:pt idx="11798">
                  <c:v>1</c:v>
                </c:pt>
                <c:pt idx="11799">
                  <c:v>1</c:v>
                </c:pt>
                <c:pt idx="11800">
                  <c:v>1</c:v>
                </c:pt>
                <c:pt idx="11801">
                  <c:v>1</c:v>
                </c:pt>
                <c:pt idx="11802">
                  <c:v>1</c:v>
                </c:pt>
                <c:pt idx="11803">
                  <c:v>1</c:v>
                </c:pt>
                <c:pt idx="11804">
                  <c:v>1</c:v>
                </c:pt>
                <c:pt idx="11805">
                  <c:v>1</c:v>
                </c:pt>
                <c:pt idx="11806">
                  <c:v>1</c:v>
                </c:pt>
                <c:pt idx="11807">
                  <c:v>1</c:v>
                </c:pt>
                <c:pt idx="11808">
                  <c:v>1</c:v>
                </c:pt>
                <c:pt idx="11809">
                  <c:v>1</c:v>
                </c:pt>
                <c:pt idx="11810">
                  <c:v>1</c:v>
                </c:pt>
                <c:pt idx="11811">
                  <c:v>1</c:v>
                </c:pt>
                <c:pt idx="11812">
                  <c:v>1</c:v>
                </c:pt>
                <c:pt idx="11813">
                  <c:v>1</c:v>
                </c:pt>
                <c:pt idx="11814">
                  <c:v>1</c:v>
                </c:pt>
                <c:pt idx="11815">
                  <c:v>1</c:v>
                </c:pt>
                <c:pt idx="11816">
                  <c:v>1</c:v>
                </c:pt>
                <c:pt idx="11817">
                  <c:v>1</c:v>
                </c:pt>
                <c:pt idx="11818">
                  <c:v>1</c:v>
                </c:pt>
                <c:pt idx="11819">
                  <c:v>1</c:v>
                </c:pt>
                <c:pt idx="11820">
                  <c:v>1</c:v>
                </c:pt>
                <c:pt idx="11821">
                  <c:v>1</c:v>
                </c:pt>
                <c:pt idx="11822">
                  <c:v>1</c:v>
                </c:pt>
                <c:pt idx="11823">
                  <c:v>1</c:v>
                </c:pt>
                <c:pt idx="11824">
                  <c:v>1</c:v>
                </c:pt>
                <c:pt idx="11825">
                  <c:v>1</c:v>
                </c:pt>
                <c:pt idx="11826">
                  <c:v>1</c:v>
                </c:pt>
                <c:pt idx="11827">
                  <c:v>1</c:v>
                </c:pt>
                <c:pt idx="11828">
                  <c:v>1</c:v>
                </c:pt>
                <c:pt idx="11829">
                  <c:v>1</c:v>
                </c:pt>
                <c:pt idx="11830">
                  <c:v>1</c:v>
                </c:pt>
                <c:pt idx="11831">
                  <c:v>1</c:v>
                </c:pt>
                <c:pt idx="11832">
                  <c:v>1</c:v>
                </c:pt>
                <c:pt idx="11833">
                  <c:v>1</c:v>
                </c:pt>
                <c:pt idx="11834">
                  <c:v>1</c:v>
                </c:pt>
                <c:pt idx="11835">
                  <c:v>1</c:v>
                </c:pt>
                <c:pt idx="11836">
                  <c:v>1</c:v>
                </c:pt>
                <c:pt idx="11837">
                  <c:v>1</c:v>
                </c:pt>
                <c:pt idx="11838">
                  <c:v>1</c:v>
                </c:pt>
                <c:pt idx="11839">
                  <c:v>1</c:v>
                </c:pt>
                <c:pt idx="11840">
                  <c:v>1</c:v>
                </c:pt>
                <c:pt idx="11841">
                  <c:v>1</c:v>
                </c:pt>
                <c:pt idx="11842">
                  <c:v>1</c:v>
                </c:pt>
                <c:pt idx="11843">
                  <c:v>1</c:v>
                </c:pt>
                <c:pt idx="11844">
                  <c:v>1</c:v>
                </c:pt>
                <c:pt idx="11845">
                  <c:v>1</c:v>
                </c:pt>
                <c:pt idx="11846">
                  <c:v>1</c:v>
                </c:pt>
                <c:pt idx="11847">
                  <c:v>1</c:v>
                </c:pt>
                <c:pt idx="11848">
                  <c:v>1</c:v>
                </c:pt>
                <c:pt idx="11849">
                  <c:v>1</c:v>
                </c:pt>
                <c:pt idx="11850">
                  <c:v>1</c:v>
                </c:pt>
                <c:pt idx="11851">
                  <c:v>1</c:v>
                </c:pt>
                <c:pt idx="11852">
                  <c:v>1</c:v>
                </c:pt>
                <c:pt idx="11853">
                  <c:v>1</c:v>
                </c:pt>
                <c:pt idx="11854">
                  <c:v>1</c:v>
                </c:pt>
                <c:pt idx="11855">
                  <c:v>1</c:v>
                </c:pt>
                <c:pt idx="11856">
                  <c:v>1</c:v>
                </c:pt>
                <c:pt idx="11857">
                  <c:v>1</c:v>
                </c:pt>
                <c:pt idx="11858">
                  <c:v>1</c:v>
                </c:pt>
                <c:pt idx="11859">
                  <c:v>1</c:v>
                </c:pt>
                <c:pt idx="11860">
                  <c:v>1</c:v>
                </c:pt>
                <c:pt idx="11861">
                  <c:v>1</c:v>
                </c:pt>
                <c:pt idx="11862">
                  <c:v>1</c:v>
                </c:pt>
                <c:pt idx="11863">
                  <c:v>1</c:v>
                </c:pt>
                <c:pt idx="11864">
                  <c:v>0.66666666699999999</c:v>
                </c:pt>
                <c:pt idx="11865">
                  <c:v>1</c:v>
                </c:pt>
                <c:pt idx="11866">
                  <c:v>1</c:v>
                </c:pt>
                <c:pt idx="11867">
                  <c:v>1</c:v>
                </c:pt>
                <c:pt idx="11868">
                  <c:v>1</c:v>
                </c:pt>
                <c:pt idx="11869">
                  <c:v>1</c:v>
                </c:pt>
                <c:pt idx="11870">
                  <c:v>1</c:v>
                </c:pt>
                <c:pt idx="11871">
                  <c:v>1</c:v>
                </c:pt>
                <c:pt idx="11872">
                  <c:v>1</c:v>
                </c:pt>
                <c:pt idx="11873">
                  <c:v>1</c:v>
                </c:pt>
                <c:pt idx="11874">
                  <c:v>1</c:v>
                </c:pt>
                <c:pt idx="11875">
                  <c:v>1</c:v>
                </c:pt>
                <c:pt idx="11876">
                  <c:v>1</c:v>
                </c:pt>
                <c:pt idx="11877">
                  <c:v>1</c:v>
                </c:pt>
                <c:pt idx="11878">
                  <c:v>1</c:v>
                </c:pt>
                <c:pt idx="11879">
                  <c:v>1</c:v>
                </c:pt>
                <c:pt idx="11880">
                  <c:v>1</c:v>
                </c:pt>
                <c:pt idx="11881">
                  <c:v>1</c:v>
                </c:pt>
                <c:pt idx="11882">
                  <c:v>1</c:v>
                </c:pt>
                <c:pt idx="11883">
                  <c:v>1</c:v>
                </c:pt>
                <c:pt idx="11884">
                  <c:v>1</c:v>
                </c:pt>
                <c:pt idx="11885">
                  <c:v>1</c:v>
                </c:pt>
                <c:pt idx="11886">
                  <c:v>1</c:v>
                </c:pt>
                <c:pt idx="11887">
                  <c:v>1</c:v>
                </c:pt>
                <c:pt idx="11888">
                  <c:v>1</c:v>
                </c:pt>
                <c:pt idx="11889">
                  <c:v>1</c:v>
                </c:pt>
                <c:pt idx="11890">
                  <c:v>1</c:v>
                </c:pt>
                <c:pt idx="11891">
                  <c:v>1</c:v>
                </c:pt>
                <c:pt idx="11892">
                  <c:v>0.33333333300000001</c:v>
                </c:pt>
                <c:pt idx="11893">
                  <c:v>1</c:v>
                </c:pt>
                <c:pt idx="11894">
                  <c:v>1</c:v>
                </c:pt>
                <c:pt idx="11895">
                  <c:v>1</c:v>
                </c:pt>
                <c:pt idx="11896">
                  <c:v>1</c:v>
                </c:pt>
                <c:pt idx="11897">
                  <c:v>1</c:v>
                </c:pt>
                <c:pt idx="11898">
                  <c:v>1</c:v>
                </c:pt>
                <c:pt idx="11899">
                  <c:v>1</c:v>
                </c:pt>
                <c:pt idx="11900">
                  <c:v>1</c:v>
                </c:pt>
                <c:pt idx="11901">
                  <c:v>1</c:v>
                </c:pt>
                <c:pt idx="11902">
                  <c:v>1</c:v>
                </c:pt>
                <c:pt idx="11903">
                  <c:v>1</c:v>
                </c:pt>
                <c:pt idx="11904">
                  <c:v>1</c:v>
                </c:pt>
                <c:pt idx="11905">
                  <c:v>1</c:v>
                </c:pt>
                <c:pt idx="11906">
                  <c:v>1</c:v>
                </c:pt>
                <c:pt idx="11907">
                  <c:v>1</c:v>
                </c:pt>
                <c:pt idx="11908">
                  <c:v>1</c:v>
                </c:pt>
                <c:pt idx="11909">
                  <c:v>1</c:v>
                </c:pt>
                <c:pt idx="11910">
                  <c:v>1</c:v>
                </c:pt>
                <c:pt idx="11911">
                  <c:v>1</c:v>
                </c:pt>
                <c:pt idx="11912">
                  <c:v>0.66666666699999999</c:v>
                </c:pt>
                <c:pt idx="11913">
                  <c:v>1</c:v>
                </c:pt>
                <c:pt idx="11914">
                  <c:v>1</c:v>
                </c:pt>
                <c:pt idx="11915">
                  <c:v>1</c:v>
                </c:pt>
                <c:pt idx="11916">
                  <c:v>1</c:v>
                </c:pt>
                <c:pt idx="11917">
                  <c:v>1</c:v>
                </c:pt>
                <c:pt idx="11918">
                  <c:v>1</c:v>
                </c:pt>
                <c:pt idx="11919">
                  <c:v>1</c:v>
                </c:pt>
                <c:pt idx="11920">
                  <c:v>1</c:v>
                </c:pt>
                <c:pt idx="11921">
                  <c:v>1</c:v>
                </c:pt>
                <c:pt idx="11922">
                  <c:v>1</c:v>
                </c:pt>
                <c:pt idx="11923">
                  <c:v>1</c:v>
                </c:pt>
                <c:pt idx="11924">
                  <c:v>1</c:v>
                </c:pt>
                <c:pt idx="11925">
                  <c:v>1</c:v>
                </c:pt>
                <c:pt idx="11926">
                  <c:v>1</c:v>
                </c:pt>
                <c:pt idx="11927">
                  <c:v>1</c:v>
                </c:pt>
                <c:pt idx="11928">
                  <c:v>1</c:v>
                </c:pt>
                <c:pt idx="11929">
                  <c:v>1</c:v>
                </c:pt>
                <c:pt idx="11930">
                  <c:v>1</c:v>
                </c:pt>
                <c:pt idx="11931">
                  <c:v>1</c:v>
                </c:pt>
                <c:pt idx="11932">
                  <c:v>1</c:v>
                </c:pt>
                <c:pt idx="11933">
                  <c:v>1</c:v>
                </c:pt>
                <c:pt idx="11934">
                  <c:v>1</c:v>
                </c:pt>
                <c:pt idx="11935">
                  <c:v>1</c:v>
                </c:pt>
                <c:pt idx="11936">
                  <c:v>1</c:v>
                </c:pt>
                <c:pt idx="11937">
                  <c:v>1</c:v>
                </c:pt>
                <c:pt idx="11938">
                  <c:v>1</c:v>
                </c:pt>
                <c:pt idx="11939">
                  <c:v>1</c:v>
                </c:pt>
                <c:pt idx="11940">
                  <c:v>1</c:v>
                </c:pt>
                <c:pt idx="11941">
                  <c:v>1</c:v>
                </c:pt>
                <c:pt idx="11942">
                  <c:v>1</c:v>
                </c:pt>
                <c:pt idx="11943">
                  <c:v>1</c:v>
                </c:pt>
                <c:pt idx="11944">
                  <c:v>1</c:v>
                </c:pt>
                <c:pt idx="11945">
                  <c:v>1</c:v>
                </c:pt>
                <c:pt idx="11946">
                  <c:v>1</c:v>
                </c:pt>
                <c:pt idx="11947">
                  <c:v>1</c:v>
                </c:pt>
                <c:pt idx="11948">
                  <c:v>1</c:v>
                </c:pt>
                <c:pt idx="11949">
                  <c:v>1</c:v>
                </c:pt>
                <c:pt idx="11950">
                  <c:v>1</c:v>
                </c:pt>
                <c:pt idx="11951">
                  <c:v>1</c:v>
                </c:pt>
                <c:pt idx="11952">
                  <c:v>1</c:v>
                </c:pt>
                <c:pt idx="11953">
                  <c:v>1</c:v>
                </c:pt>
                <c:pt idx="11954">
                  <c:v>1</c:v>
                </c:pt>
                <c:pt idx="11955">
                  <c:v>1</c:v>
                </c:pt>
                <c:pt idx="11956">
                  <c:v>1</c:v>
                </c:pt>
                <c:pt idx="11957">
                  <c:v>1</c:v>
                </c:pt>
                <c:pt idx="11958">
                  <c:v>1</c:v>
                </c:pt>
                <c:pt idx="11959">
                  <c:v>1</c:v>
                </c:pt>
                <c:pt idx="11960">
                  <c:v>1</c:v>
                </c:pt>
                <c:pt idx="11961">
                  <c:v>1</c:v>
                </c:pt>
                <c:pt idx="11962">
                  <c:v>1</c:v>
                </c:pt>
                <c:pt idx="11963">
                  <c:v>1</c:v>
                </c:pt>
                <c:pt idx="11964">
                  <c:v>1</c:v>
                </c:pt>
                <c:pt idx="11965">
                  <c:v>1</c:v>
                </c:pt>
                <c:pt idx="11966">
                  <c:v>1</c:v>
                </c:pt>
                <c:pt idx="11967">
                  <c:v>1</c:v>
                </c:pt>
                <c:pt idx="11968">
                  <c:v>1</c:v>
                </c:pt>
                <c:pt idx="11969">
                  <c:v>1</c:v>
                </c:pt>
                <c:pt idx="11970">
                  <c:v>1</c:v>
                </c:pt>
                <c:pt idx="11971">
                  <c:v>1</c:v>
                </c:pt>
                <c:pt idx="11972">
                  <c:v>1</c:v>
                </c:pt>
                <c:pt idx="11973">
                  <c:v>1</c:v>
                </c:pt>
                <c:pt idx="11974">
                  <c:v>0.66666666699999999</c:v>
                </c:pt>
                <c:pt idx="11975">
                  <c:v>1</c:v>
                </c:pt>
                <c:pt idx="11976">
                  <c:v>1</c:v>
                </c:pt>
                <c:pt idx="11977">
                  <c:v>1</c:v>
                </c:pt>
                <c:pt idx="11978">
                  <c:v>1</c:v>
                </c:pt>
                <c:pt idx="11979">
                  <c:v>1</c:v>
                </c:pt>
                <c:pt idx="11980">
                  <c:v>1</c:v>
                </c:pt>
                <c:pt idx="11981">
                  <c:v>1</c:v>
                </c:pt>
                <c:pt idx="11982">
                  <c:v>1</c:v>
                </c:pt>
                <c:pt idx="11983">
                  <c:v>1</c:v>
                </c:pt>
                <c:pt idx="11984">
                  <c:v>1</c:v>
                </c:pt>
                <c:pt idx="11985">
                  <c:v>1</c:v>
                </c:pt>
                <c:pt idx="11986">
                  <c:v>0.33333333300000001</c:v>
                </c:pt>
                <c:pt idx="11987">
                  <c:v>1</c:v>
                </c:pt>
                <c:pt idx="11988">
                  <c:v>1</c:v>
                </c:pt>
                <c:pt idx="11989">
                  <c:v>1</c:v>
                </c:pt>
                <c:pt idx="11990">
                  <c:v>1</c:v>
                </c:pt>
                <c:pt idx="11991">
                  <c:v>1</c:v>
                </c:pt>
                <c:pt idx="11992">
                  <c:v>1</c:v>
                </c:pt>
                <c:pt idx="11993">
                  <c:v>1</c:v>
                </c:pt>
                <c:pt idx="11994">
                  <c:v>1</c:v>
                </c:pt>
                <c:pt idx="11995">
                  <c:v>1</c:v>
                </c:pt>
                <c:pt idx="11996">
                  <c:v>1</c:v>
                </c:pt>
                <c:pt idx="11997">
                  <c:v>1</c:v>
                </c:pt>
                <c:pt idx="11998">
                  <c:v>1</c:v>
                </c:pt>
                <c:pt idx="11999">
                  <c:v>1</c:v>
                </c:pt>
                <c:pt idx="12000">
                  <c:v>1</c:v>
                </c:pt>
                <c:pt idx="12001">
                  <c:v>1</c:v>
                </c:pt>
                <c:pt idx="12002">
                  <c:v>1</c:v>
                </c:pt>
                <c:pt idx="12003">
                  <c:v>1</c:v>
                </c:pt>
                <c:pt idx="12004">
                  <c:v>1</c:v>
                </c:pt>
                <c:pt idx="12005">
                  <c:v>1</c:v>
                </c:pt>
                <c:pt idx="12006">
                  <c:v>1</c:v>
                </c:pt>
                <c:pt idx="12007">
                  <c:v>1</c:v>
                </c:pt>
                <c:pt idx="12008">
                  <c:v>1</c:v>
                </c:pt>
                <c:pt idx="12009">
                  <c:v>1</c:v>
                </c:pt>
                <c:pt idx="12010">
                  <c:v>1</c:v>
                </c:pt>
                <c:pt idx="12011">
                  <c:v>1</c:v>
                </c:pt>
                <c:pt idx="12012">
                  <c:v>1</c:v>
                </c:pt>
                <c:pt idx="12013">
                  <c:v>0.66666666699999999</c:v>
                </c:pt>
                <c:pt idx="12014">
                  <c:v>1</c:v>
                </c:pt>
                <c:pt idx="12015">
                  <c:v>1</c:v>
                </c:pt>
                <c:pt idx="12016">
                  <c:v>1</c:v>
                </c:pt>
                <c:pt idx="12017">
                  <c:v>1</c:v>
                </c:pt>
                <c:pt idx="12018">
                  <c:v>1</c:v>
                </c:pt>
                <c:pt idx="12019">
                  <c:v>1</c:v>
                </c:pt>
                <c:pt idx="12020">
                  <c:v>1</c:v>
                </c:pt>
                <c:pt idx="12021">
                  <c:v>1</c:v>
                </c:pt>
                <c:pt idx="12022">
                  <c:v>1</c:v>
                </c:pt>
                <c:pt idx="12023">
                  <c:v>1</c:v>
                </c:pt>
                <c:pt idx="12024">
                  <c:v>1</c:v>
                </c:pt>
                <c:pt idx="12025">
                  <c:v>1</c:v>
                </c:pt>
                <c:pt idx="12026">
                  <c:v>1</c:v>
                </c:pt>
                <c:pt idx="12027">
                  <c:v>1</c:v>
                </c:pt>
                <c:pt idx="12028">
                  <c:v>1</c:v>
                </c:pt>
                <c:pt idx="12029">
                  <c:v>1</c:v>
                </c:pt>
                <c:pt idx="12030">
                  <c:v>1</c:v>
                </c:pt>
                <c:pt idx="12031">
                  <c:v>1</c:v>
                </c:pt>
                <c:pt idx="12032">
                  <c:v>0.33333333300000001</c:v>
                </c:pt>
                <c:pt idx="12033">
                  <c:v>1</c:v>
                </c:pt>
                <c:pt idx="12034">
                  <c:v>1</c:v>
                </c:pt>
                <c:pt idx="12035">
                  <c:v>1</c:v>
                </c:pt>
                <c:pt idx="12036">
                  <c:v>1</c:v>
                </c:pt>
                <c:pt idx="12037">
                  <c:v>1</c:v>
                </c:pt>
                <c:pt idx="12038">
                  <c:v>1</c:v>
                </c:pt>
                <c:pt idx="12039">
                  <c:v>1</c:v>
                </c:pt>
                <c:pt idx="12040">
                  <c:v>1</c:v>
                </c:pt>
                <c:pt idx="12041">
                  <c:v>1</c:v>
                </c:pt>
                <c:pt idx="12042">
                  <c:v>1</c:v>
                </c:pt>
                <c:pt idx="12043">
                  <c:v>1</c:v>
                </c:pt>
                <c:pt idx="12044">
                  <c:v>1</c:v>
                </c:pt>
                <c:pt idx="12045">
                  <c:v>1</c:v>
                </c:pt>
                <c:pt idx="12046">
                  <c:v>1</c:v>
                </c:pt>
                <c:pt idx="12047">
                  <c:v>1</c:v>
                </c:pt>
                <c:pt idx="12048">
                  <c:v>1</c:v>
                </c:pt>
                <c:pt idx="12049">
                  <c:v>1</c:v>
                </c:pt>
                <c:pt idx="12050">
                  <c:v>1</c:v>
                </c:pt>
                <c:pt idx="12051">
                  <c:v>1</c:v>
                </c:pt>
                <c:pt idx="12052">
                  <c:v>1</c:v>
                </c:pt>
                <c:pt idx="12053">
                  <c:v>1</c:v>
                </c:pt>
                <c:pt idx="12054">
                  <c:v>1</c:v>
                </c:pt>
                <c:pt idx="12055">
                  <c:v>1</c:v>
                </c:pt>
                <c:pt idx="12056">
                  <c:v>1</c:v>
                </c:pt>
                <c:pt idx="12057">
                  <c:v>1</c:v>
                </c:pt>
                <c:pt idx="12058">
                  <c:v>1</c:v>
                </c:pt>
                <c:pt idx="12059">
                  <c:v>1</c:v>
                </c:pt>
                <c:pt idx="12060">
                  <c:v>1</c:v>
                </c:pt>
                <c:pt idx="12061">
                  <c:v>1</c:v>
                </c:pt>
                <c:pt idx="12062">
                  <c:v>1</c:v>
                </c:pt>
                <c:pt idx="12063">
                  <c:v>1</c:v>
                </c:pt>
                <c:pt idx="12064">
                  <c:v>1</c:v>
                </c:pt>
                <c:pt idx="12065">
                  <c:v>1</c:v>
                </c:pt>
                <c:pt idx="12066">
                  <c:v>1</c:v>
                </c:pt>
                <c:pt idx="12067">
                  <c:v>1</c:v>
                </c:pt>
                <c:pt idx="12068">
                  <c:v>1</c:v>
                </c:pt>
                <c:pt idx="12069">
                  <c:v>1</c:v>
                </c:pt>
                <c:pt idx="12070">
                  <c:v>1</c:v>
                </c:pt>
                <c:pt idx="12071">
                  <c:v>1</c:v>
                </c:pt>
                <c:pt idx="12072">
                  <c:v>1</c:v>
                </c:pt>
                <c:pt idx="12073">
                  <c:v>1</c:v>
                </c:pt>
                <c:pt idx="12074">
                  <c:v>1</c:v>
                </c:pt>
                <c:pt idx="12075">
                  <c:v>1</c:v>
                </c:pt>
                <c:pt idx="12076">
                  <c:v>1</c:v>
                </c:pt>
                <c:pt idx="12077">
                  <c:v>1</c:v>
                </c:pt>
                <c:pt idx="12078">
                  <c:v>1</c:v>
                </c:pt>
                <c:pt idx="12079">
                  <c:v>1</c:v>
                </c:pt>
                <c:pt idx="12080">
                  <c:v>0.66666666699999999</c:v>
                </c:pt>
                <c:pt idx="12081">
                  <c:v>1</c:v>
                </c:pt>
                <c:pt idx="12082">
                  <c:v>1</c:v>
                </c:pt>
                <c:pt idx="12083">
                  <c:v>1</c:v>
                </c:pt>
                <c:pt idx="12084">
                  <c:v>0.33333333300000001</c:v>
                </c:pt>
                <c:pt idx="12085">
                  <c:v>1</c:v>
                </c:pt>
                <c:pt idx="12086">
                  <c:v>1</c:v>
                </c:pt>
                <c:pt idx="12087">
                  <c:v>1</c:v>
                </c:pt>
                <c:pt idx="12088">
                  <c:v>1</c:v>
                </c:pt>
                <c:pt idx="12089">
                  <c:v>1</c:v>
                </c:pt>
                <c:pt idx="12090">
                  <c:v>1</c:v>
                </c:pt>
                <c:pt idx="12091">
                  <c:v>1</c:v>
                </c:pt>
                <c:pt idx="12092">
                  <c:v>1</c:v>
                </c:pt>
                <c:pt idx="12093">
                  <c:v>1</c:v>
                </c:pt>
                <c:pt idx="12094">
                  <c:v>1</c:v>
                </c:pt>
                <c:pt idx="12095">
                  <c:v>1</c:v>
                </c:pt>
                <c:pt idx="12096">
                  <c:v>1</c:v>
                </c:pt>
                <c:pt idx="12097">
                  <c:v>1</c:v>
                </c:pt>
                <c:pt idx="12098">
                  <c:v>1</c:v>
                </c:pt>
                <c:pt idx="12099">
                  <c:v>1</c:v>
                </c:pt>
                <c:pt idx="12100">
                  <c:v>1</c:v>
                </c:pt>
                <c:pt idx="12101">
                  <c:v>1</c:v>
                </c:pt>
                <c:pt idx="12102">
                  <c:v>1</c:v>
                </c:pt>
                <c:pt idx="12103">
                  <c:v>1</c:v>
                </c:pt>
                <c:pt idx="12104">
                  <c:v>1</c:v>
                </c:pt>
                <c:pt idx="12105">
                  <c:v>1</c:v>
                </c:pt>
                <c:pt idx="12106">
                  <c:v>1</c:v>
                </c:pt>
                <c:pt idx="12107">
                  <c:v>1</c:v>
                </c:pt>
                <c:pt idx="12108">
                  <c:v>1</c:v>
                </c:pt>
                <c:pt idx="12109">
                  <c:v>1</c:v>
                </c:pt>
                <c:pt idx="12110">
                  <c:v>1</c:v>
                </c:pt>
                <c:pt idx="12111">
                  <c:v>1</c:v>
                </c:pt>
                <c:pt idx="12112">
                  <c:v>1</c:v>
                </c:pt>
                <c:pt idx="12113">
                  <c:v>1</c:v>
                </c:pt>
                <c:pt idx="12114">
                  <c:v>1</c:v>
                </c:pt>
                <c:pt idx="12115">
                  <c:v>1</c:v>
                </c:pt>
                <c:pt idx="12116">
                  <c:v>1</c:v>
                </c:pt>
                <c:pt idx="12117">
                  <c:v>1</c:v>
                </c:pt>
                <c:pt idx="12118">
                  <c:v>1</c:v>
                </c:pt>
                <c:pt idx="12119">
                  <c:v>1</c:v>
                </c:pt>
                <c:pt idx="12120">
                  <c:v>1</c:v>
                </c:pt>
                <c:pt idx="12121">
                  <c:v>1</c:v>
                </c:pt>
                <c:pt idx="12122">
                  <c:v>1</c:v>
                </c:pt>
                <c:pt idx="12123">
                  <c:v>1</c:v>
                </c:pt>
                <c:pt idx="12124">
                  <c:v>1</c:v>
                </c:pt>
                <c:pt idx="12125">
                  <c:v>1</c:v>
                </c:pt>
                <c:pt idx="12126">
                  <c:v>1</c:v>
                </c:pt>
                <c:pt idx="12127">
                  <c:v>1</c:v>
                </c:pt>
                <c:pt idx="12128">
                  <c:v>1</c:v>
                </c:pt>
                <c:pt idx="12129">
                  <c:v>1</c:v>
                </c:pt>
                <c:pt idx="12130">
                  <c:v>1</c:v>
                </c:pt>
                <c:pt idx="12131">
                  <c:v>0.66666666699999999</c:v>
                </c:pt>
                <c:pt idx="12132">
                  <c:v>1</c:v>
                </c:pt>
                <c:pt idx="12133">
                  <c:v>0.66666666699999999</c:v>
                </c:pt>
                <c:pt idx="12134">
                  <c:v>1</c:v>
                </c:pt>
                <c:pt idx="12135">
                  <c:v>1</c:v>
                </c:pt>
                <c:pt idx="12136">
                  <c:v>1</c:v>
                </c:pt>
                <c:pt idx="12137">
                  <c:v>1</c:v>
                </c:pt>
                <c:pt idx="12138">
                  <c:v>1</c:v>
                </c:pt>
                <c:pt idx="12139">
                  <c:v>1</c:v>
                </c:pt>
                <c:pt idx="12140">
                  <c:v>1</c:v>
                </c:pt>
                <c:pt idx="12141">
                  <c:v>1</c:v>
                </c:pt>
                <c:pt idx="12142">
                  <c:v>1</c:v>
                </c:pt>
                <c:pt idx="12143">
                  <c:v>1</c:v>
                </c:pt>
                <c:pt idx="12144">
                  <c:v>1</c:v>
                </c:pt>
                <c:pt idx="12145">
                  <c:v>1</c:v>
                </c:pt>
                <c:pt idx="12146">
                  <c:v>1</c:v>
                </c:pt>
                <c:pt idx="12147">
                  <c:v>1</c:v>
                </c:pt>
                <c:pt idx="12148">
                  <c:v>1</c:v>
                </c:pt>
                <c:pt idx="12149">
                  <c:v>1</c:v>
                </c:pt>
                <c:pt idx="12150">
                  <c:v>1</c:v>
                </c:pt>
                <c:pt idx="12151">
                  <c:v>1</c:v>
                </c:pt>
                <c:pt idx="12152">
                  <c:v>1</c:v>
                </c:pt>
                <c:pt idx="12153">
                  <c:v>1</c:v>
                </c:pt>
                <c:pt idx="12154">
                  <c:v>1</c:v>
                </c:pt>
                <c:pt idx="12155">
                  <c:v>1</c:v>
                </c:pt>
                <c:pt idx="12156">
                  <c:v>1</c:v>
                </c:pt>
                <c:pt idx="12157">
                  <c:v>1</c:v>
                </c:pt>
                <c:pt idx="12158">
                  <c:v>1</c:v>
                </c:pt>
                <c:pt idx="12159">
                  <c:v>1</c:v>
                </c:pt>
                <c:pt idx="12160">
                  <c:v>1</c:v>
                </c:pt>
                <c:pt idx="12161">
                  <c:v>1</c:v>
                </c:pt>
                <c:pt idx="12162">
                  <c:v>1</c:v>
                </c:pt>
                <c:pt idx="12163">
                  <c:v>1</c:v>
                </c:pt>
                <c:pt idx="12164">
                  <c:v>1</c:v>
                </c:pt>
                <c:pt idx="12165">
                  <c:v>1</c:v>
                </c:pt>
                <c:pt idx="12166">
                  <c:v>1</c:v>
                </c:pt>
                <c:pt idx="12167">
                  <c:v>1</c:v>
                </c:pt>
                <c:pt idx="12168">
                  <c:v>1</c:v>
                </c:pt>
                <c:pt idx="12169">
                  <c:v>1</c:v>
                </c:pt>
                <c:pt idx="12170">
                  <c:v>1</c:v>
                </c:pt>
                <c:pt idx="12171">
                  <c:v>1</c:v>
                </c:pt>
                <c:pt idx="12172">
                  <c:v>1</c:v>
                </c:pt>
                <c:pt idx="12173">
                  <c:v>1</c:v>
                </c:pt>
                <c:pt idx="12174">
                  <c:v>1</c:v>
                </c:pt>
                <c:pt idx="12175">
                  <c:v>1</c:v>
                </c:pt>
                <c:pt idx="12176">
                  <c:v>1</c:v>
                </c:pt>
                <c:pt idx="12177">
                  <c:v>1</c:v>
                </c:pt>
                <c:pt idx="12178">
                  <c:v>1</c:v>
                </c:pt>
                <c:pt idx="12179">
                  <c:v>1</c:v>
                </c:pt>
                <c:pt idx="12180">
                  <c:v>1</c:v>
                </c:pt>
                <c:pt idx="12181">
                  <c:v>1</c:v>
                </c:pt>
                <c:pt idx="12182">
                  <c:v>1</c:v>
                </c:pt>
                <c:pt idx="12183">
                  <c:v>1</c:v>
                </c:pt>
                <c:pt idx="12184">
                  <c:v>1</c:v>
                </c:pt>
                <c:pt idx="12185">
                  <c:v>1</c:v>
                </c:pt>
                <c:pt idx="12186">
                  <c:v>1</c:v>
                </c:pt>
                <c:pt idx="12187">
                  <c:v>1</c:v>
                </c:pt>
                <c:pt idx="12188">
                  <c:v>1</c:v>
                </c:pt>
                <c:pt idx="12189">
                  <c:v>1</c:v>
                </c:pt>
                <c:pt idx="12190">
                  <c:v>1</c:v>
                </c:pt>
                <c:pt idx="12191">
                  <c:v>1</c:v>
                </c:pt>
                <c:pt idx="12192">
                  <c:v>1</c:v>
                </c:pt>
                <c:pt idx="12193">
                  <c:v>1</c:v>
                </c:pt>
                <c:pt idx="12194">
                  <c:v>1</c:v>
                </c:pt>
                <c:pt idx="12195">
                  <c:v>1</c:v>
                </c:pt>
                <c:pt idx="12196">
                  <c:v>1</c:v>
                </c:pt>
                <c:pt idx="12197">
                  <c:v>1</c:v>
                </c:pt>
                <c:pt idx="12198">
                  <c:v>1</c:v>
                </c:pt>
                <c:pt idx="12199">
                  <c:v>1</c:v>
                </c:pt>
                <c:pt idx="12200">
                  <c:v>1</c:v>
                </c:pt>
                <c:pt idx="12201">
                  <c:v>1</c:v>
                </c:pt>
                <c:pt idx="12202">
                  <c:v>1</c:v>
                </c:pt>
                <c:pt idx="12203">
                  <c:v>1</c:v>
                </c:pt>
                <c:pt idx="12204">
                  <c:v>1</c:v>
                </c:pt>
                <c:pt idx="12205">
                  <c:v>1</c:v>
                </c:pt>
                <c:pt idx="12206">
                  <c:v>1</c:v>
                </c:pt>
                <c:pt idx="12207">
                  <c:v>1</c:v>
                </c:pt>
                <c:pt idx="12208">
                  <c:v>1</c:v>
                </c:pt>
                <c:pt idx="12209">
                  <c:v>1</c:v>
                </c:pt>
                <c:pt idx="12210">
                  <c:v>1</c:v>
                </c:pt>
                <c:pt idx="12211">
                  <c:v>1</c:v>
                </c:pt>
                <c:pt idx="12212">
                  <c:v>1</c:v>
                </c:pt>
                <c:pt idx="12213">
                  <c:v>0.33333333300000001</c:v>
                </c:pt>
                <c:pt idx="12214">
                  <c:v>1</c:v>
                </c:pt>
                <c:pt idx="12215">
                  <c:v>1</c:v>
                </c:pt>
                <c:pt idx="12216">
                  <c:v>1</c:v>
                </c:pt>
                <c:pt idx="12217">
                  <c:v>1</c:v>
                </c:pt>
                <c:pt idx="12218">
                  <c:v>1</c:v>
                </c:pt>
                <c:pt idx="12219">
                  <c:v>1</c:v>
                </c:pt>
                <c:pt idx="12220">
                  <c:v>1</c:v>
                </c:pt>
                <c:pt idx="12221">
                  <c:v>1</c:v>
                </c:pt>
                <c:pt idx="12222">
                  <c:v>1</c:v>
                </c:pt>
                <c:pt idx="12223">
                  <c:v>1</c:v>
                </c:pt>
                <c:pt idx="12224">
                  <c:v>1</c:v>
                </c:pt>
                <c:pt idx="12225">
                  <c:v>1</c:v>
                </c:pt>
                <c:pt idx="12226">
                  <c:v>1</c:v>
                </c:pt>
                <c:pt idx="12227">
                  <c:v>1</c:v>
                </c:pt>
                <c:pt idx="12228">
                  <c:v>1</c:v>
                </c:pt>
                <c:pt idx="12229">
                  <c:v>1</c:v>
                </c:pt>
                <c:pt idx="12230">
                  <c:v>1</c:v>
                </c:pt>
                <c:pt idx="12231">
                  <c:v>1</c:v>
                </c:pt>
                <c:pt idx="12232">
                  <c:v>1</c:v>
                </c:pt>
                <c:pt idx="12233">
                  <c:v>1</c:v>
                </c:pt>
                <c:pt idx="12234">
                  <c:v>1</c:v>
                </c:pt>
                <c:pt idx="12235">
                  <c:v>1</c:v>
                </c:pt>
                <c:pt idx="12236">
                  <c:v>1</c:v>
                </c:pt>
                <c:pt idx="12237">
                  <c:v>1</c:v>
                </c:pt>
                <c:pt idx="12238">
                  <c:v>1</c:v>
                </c:pt>
                <c:pt idx="12239">
                  <c:v>1</c:v>
                </c:pt>
                <c:pt idx="12240">
                  <c:v>1</c:v>
                </c:pt>
                <c:pt idx="12241">
                  <c:v>1</c:v>
                </c:pt>
                <c:pt idx="12242">
                  <c:v>1</c:v>
                </c:pt>
                <c:pt idx="12243">
                  <c:v>1</c:v>
                </c:pt>
                <c:pt idx="12244">
                  <c:v>1</c:v>
                </c:pt>
                <c:pt idx="12245">
                  <c:v>1</c:v>
                </c:pt>
                <c:pt idx="12246">
                  <c:v>1</c:v>
                </c:pt>
                <c:pt idx="12247">
                  <c:v>1</c:v>
                </c:pt>
                <c:pt idx="12248">
                  <c:v>1</c:v>
                </c:pt>
                <c:pt idx="12249">
                  <c:v>1</c:v>
                </c:pt>
                <c:pt idx="12250">
                  <c:v>1</c:v>
                </c:pt>
                <c:pt idx="12251">
                  <c:v>1</c:v>
                </c:pt>
                <c:pt idx="12252">
                  <c:v>1</c:v>
                </c:pt>
                <c:pt idx="12253">
                  <c:v>1</c:v>
                </c:pt>
                <c:pt idx="12254">
                  <c:v>1</c:v>
                </c:pt>
                <c:pt idx="12255">
                  <c:v>1</c:v>
                </c:pt>
                <c:pt idx="12256">
                  <c:v>1</c:v>
                </c:pt>
                <c:pt idx="12257">
                  <c:v>1</c:v>
                </c:pt>
                <c:pt idx="12258">
                  <c:v>1</c:v>
                </c:pt>
                <c:pt idx="12259">
                  <c:v>1</c:v>
                </c:pt>
                <c:pt idx="12260">
                  <c:v>1</c:v>
                </c:pt>
                <c:pt idx="12261">
                  <c:v>1</c:v>
                </c:pt>
                <c:pt idx="12262">
                  <c:v>1</c:v>
                </c:pt>
                <c:pt idx="12263">
                  <c:v>1</c:v>
                </c:pt>
                <c:pt idx="12264">
                  <c:v>1</c:v>
                </c:pt>
                <c:pt idx="12265">
                  <c:v>1</c:v>
                </c:pt>
                <c:pt idx="12266">
                  <c:v>1</c:v>
                </c:pt>
                <c:pt idx="12267">
                  <c:v>1</c:v>
                </c:pt>
                <c:pt idx="12268">
                  <c:v>1</c:v>
                </c:pt>
                <c:pt idx="12269">
                  <c:v>1</c:v>
                </c:pt>
                <c:pt idx="12270">
                  <c:v>1</c:v>
                </c:pt>
                <c:pt idx="12271">
                  <c:v>1</c:v>
                </c:pt>
                <c:pt idx="12272">
                  <c:v>1</c:v>
                </c:pt>
                <c:pt idx="12273">
                  <c:v>1</c:v>
                </c:pt>
                <c:pt idx="12274">
                  <c:v>1</c:v>
                </c:pt>
                <c:pt idx="12275">
                  <c:v>1</c:v>
                </c:pt>
                <c:pt idx="12276">
                  <c:v>1</c:v>
                </c:pt>
                <c:pt idx="12277">
                  <c:v>1</c:v>
                </c:pt>
                <c:pt idx="12278">
                  <c:v>1</c:v>
                </c:pt>
                <c:pt idx="12279">
                  <c:v>1</c:v>
                </c:pt>
                <c:pt idx="12280">
                  <c:v>1</c:v>
                </c:pt>
                <c:pt idx="12281">
                  <c:v>1</c:v>
                </c:pt>
                <c:pt idx="12282">
                  <c:v>1</c:v>
                </c:pt>
                <c:pt idx="12283">
                  <c:v>1</c:v>
                </c:pt>
                <c:pt idx="12284">
                  <c:v>1</c:v>
                </c:pt>
                <c:pt idx="12285">
                  <c:v>1</c:v>
                </c:pt>
                <c:pt idx="12286">
                  <c:v>1</c:v>
                </c:pt>
                <c:pt idx="12287">
                  <c:v>1</c:v>
                </c:pt>
                <c:pt idx="12288">
                  <c:v>1</c:v>
                </c:pt>
                <c:pt idx="12289">
                  <c:v>1</c:v>
                </c:pt>
                <c:pt idx="12290">
                  <c:v>1</c:v>
                </c:pt>
                <c:pt idx="12291">
                  <c:v>1</c:v>
                </c:pt>
                <c:pt idx="12292">
                  <c:v>1</c:v>
                </c:pt>
                <c:pt idx="12293">
                  <c:v>0.33333333300000001</c:v>
                </c:pt>
                <c:pt idx="12294">
                  <c:v>1</c:v>
                </c:pt>
                <c:pt idx="12295">
                  <c:v>1</c:v>
                </c:pt>
                <c:pt idx="12296">
                  <c:v>0.33333333300000001</c:v>
                </c:pt>
                <c:pt idx="12297">
                  <c:v>1</c:v>
                </c:pt>
                <c:pt idx="12298">
                  <c:v>1</c:v>
                </c:pt>
                <c:pt idx="12299">
                  <c:v>1</c:v>
                </c:pt>
                <c:pt idx="12300">
                  <c:v>1</c:v>
                </c:pt>
                <c:pt idx="12301">
                  <c:v>1</c:v>
                </c:pt>
                <c:pt idx="12302">
                  <c:v>1</c:v>
                </c:pt>
                <c:pt idx="12303">
                  <c:v>1</c:v>
                </c:pt>
                <c:pt idx="12304">
                  <c:v>1</c:v>
                </c:pt>
                <c:pt idx="12305">
                  <c:v>1</c:v>
                </c:pt>
                <c:pt idx="12306">
                  <c:v>1</c:v>
                </c:pt>
                <c:pt idx="12307">
                  <c:v>1</c:v>
                </c:pt>
                <c:pt idx="12308">
                  <c:v>1</c:v>
                </c:pt>
                <c:pt idx="12309">
                  <c:v>1</c:v>
                </c:pt>
                <c:pt idx="12310">
                  <c:v>1</c:v>
                </c:pt>
                <c:pt idx="12311">
                  <c:v>1</c:v>
                </c:pt>
                <c:pt idx="12312">
                  <c:v>1</c:v>
                </c:pt>
                <c:pt idx="12313">
                  <c:v>1</c:v>
                </c:pt>
                <c:pt idx="12314">
                  <c:v>1</c:v>
                </c:pt>
                <c:pt idx="12315">
                  <c:v>1</c:v>
                </c:pt>
                <c:pt idx="12316">
                  <c:v>1</c:v>
                </c:pt>
                <c:pt idx="12317">
                  <c:v>1</c:v>
                </c:pt>
                <c:pt idx="12318">
                  <c:v>1</c:v>
                </c:pt>
                <c:pt idx="12319">
                  <c:v>1</c:v>
                </c:pt>
                <c:pt idx="12320">
                  <c:v>1</c:v>
                </c:pt>
                <c:pt idx="12321">
                  <c:v>1</c:v>
                </c:pt>
                <c:pt idx="12322">
                  <c:v>1</c:v>
                </c:pt>
                <c:pt idx="12323">
                  <c:v>1</c:v>
                </c:pt>
                <c:pt idx="12324">
                  <c:v>1</c:v>
                </c:pt>
                <c:pt idx="12325">
                  <c:v>1</c:v>
                </c:pt>
                <c:pt idx="12326">
                  <c:v>1</c:v>
                </c:pt>
                <c:pt idx="12327">
                  <c:v>1</c:v>
                </c:pt>
                <c:pt idx="12328">
                  <c:v>1</c:v>
                </c:pt>
                <c:pt idx="12329">
                  <c:v>1</c:v>
                </c:pt>
                <c:pt idx="12330">
                  <c:v>1</c:v>
                </c:pt>
                <c:pt idx="12331">
                  <c:v>1</c:v>
                </c:pt>
                <c:pt idx="12332">
                  <c:v>1</c:v>
                </c:pt>
                <c:pt idx="12333">
                  <c:v>1</c:v>
                </c:pt>
                <c:pt idx="12334">
                  <c:v>1</c:v>
                </c:pt>
                <c:pt idx="12335">
                  <c:v>1</c:v>
                </c:pt>
                <c:pt idx="12336">
                  <c:v>1</c:v>
                </c:pt>
                <c:pt idx="12337">
                  <c:v>1</c:v>
                </c:pt>
                <c:pt idx="12338">
                  <c:v>1</c:v>
                </c:pt>
                <c:pt idx="12339">
                  <c:v>1</c:v>
                </c:pt>
                <c:pt idx="12340">
                  <c:v>1</c:v>
                </c:pt>
                <c:pt idx="12341">
                  <c:v>1</c:v>
                </c:pt>
                <c:pt idx="12342">
                  <c:v>1</c:v>
                </c:pt>
                <c:pt idx="12343">
                  <c:v>1</c:v>
                </c:pt>
                <c:pt idx="12344">
                  <c:v>1</c:v>
                </c:pt>
                <c:pt idx="12345">
                  <c:v>1</c:v>
                </c:pt>
                <c:pt idx="12346">
                  <c:v>1</c:v>
                </c:pt>
                <c:pt idx="12347">
                  <c:v>1</c:v>
                </c:pt>
                <c:pt idx="12348">
                  <c:v>1</c:v>
                </c:pt>
                <c:pt idx="12349">
                  <c:v>1</c:v>
                </c:pt>
                <c:pt idx="12350">
                  <c:v>1</c:v>
                </c:pt>
                <c:pt idx="12351">
                  <c:v>1</c:v>
                </c:pt>
                <c:pt idx="12352">
                  <c:v>1</c:v>
                </c:pt>
                <c:pt idx="12353">
                  <c:v>1</c:v>
                </c:pt>
                <c:pt idx="12354">
                  <c:v>1</c:v>
                </c:pt>
                <c:pt idx="12355">
                  <c:v>1</c:v>
                </c:pt>
                <c:pt idx="12356">
                  <c:v>1</c:v>
                </c:pt>
                <c:pt idx="12357">
                  <c:v>1</c:v>
                </c:pt>
                <c:pt idx="12358">
                  <c:v>1</c:v>
                </c:pt>
                <c:pt idx="12359">
                  <c:v>1</c:v>
                </c:pt>
                <c:pt idx="12360">
                  <c:v>1</c:v>
                </c:pt>
                <c:pt idx="12361">
                  <c:v>1</c:v>
                </c:pt>
                <c:pt idx="12362">
                  <c:v>1</c:v>
                </c:pt>
                <c:pt idx="12363">
                  <c:v>1</c:v>
                </c:pt>
                <c:pt idx="12364">
                  <c:v>1</c:v>
                </c:pt>
                <c:pt idx="12365">
                  <c:v>0.66666666699999999</c:v>
                </c:pt>
                <c:pt idx="12366">
                  <c:v>1</c:v>
                </c:pt>
                <c:pt idx="12367">
                  <c:v>1</c:v>
                </c:pt>
                <c:pt idx="12368">
                  <c:v>1</c:v>
                </c:pt>
                <c:pt idx="12369">
                  <c:v>1</c:v>
                </c:pt>
                <c:pt idx="12370">
                  <c:v>1</c:v>
                </c:pt>
                <c:pt idx="12371">
                  <c:v>1</c:v>
                </c:pt>
                <c:pt idx="12372">
                  <c:v>1</c:v>
                </c:pt>
                <c:pt idx="12373">
                  <c:v>1</c:v>
                </c:pt>
                <c:pt idx="12374">
                  <c:v>1</c:v>
                </c:pt>
                <c:pt idx="12375">
                  <c:v>1</c:v>
                </c:pt>
                <c:pt idx="12376">
                  <c:v>1</c:v>
                </c:pt>
                <c:pt idx="12377">
                  <c:v>1</c:v>
                </c:pt>
                <c:pt idx="12378">
                  <c:v>1</c:v>
                </c:pt>
                <c:pt idx="12379">
                  <c:v>1</c:v>
                </c:pt>
                <c:pt idx="12380">
                  <c:v>1</c:v>
                </c:pt>
                <c:pt idx="12381">
                  <c:v>1</c:v>
                </c:pt>
                <c:pt idx="12382">
                  <c:v>1</c:v>
                </c:pt>
                <c:pt idx="12383">
                  <c:v>1</c:v>
                </c:pt>
                <c:pt idx="12384">
                  <c:v>1</c:v>
                </c:pt>
                <c:pt idx="12385">
                  <c:v>1</c:v>
                </c:pt>
                <c:pt idx="12386">
                  <c:v>1</c:v>
                </c:pt>
                <c:pt idx="12387">
                  <c:v>1</c:v>
                </c:pt>
                <c:pt idx="12388">
                  <c:v>1</c:v>
                </c:pt>
                <c:pt idx="12389">
                  <c:v>1</c:v>
                </c:pt>
                <c:pt idx="12390">
                  <c:v>1</c:v>
                </c:pt>
                <c:pt idx="12391">
                  <c:v>1</c:v>
                </c:pt>
                <c:pt idx="12392">
                  <c:v>1</c:v>
                </c:pt>
                <c:pt idx="12393">
                  <c:v>1</c:v>
                </c:pt>
                <c:pt idx="12394">
                  <c:v>1</c:v>
                </c:pt>
                <c:pt idx="12395">
                  <c:v>1</c:v>
                </c:pt>
                <c:pt idx="12396">
                  <c:v>1</c:v>
                </c:pt>
                <c:pt idx="12397">
                  <c:v>1</c:v>
                </c:pt>
                <c:pt idx="12398">
                  <c:v>1</c:v>
                </c:pt>
                <c:pt idx="12399">
                  <c:v>1</c:v>
                </c:pt>
                <c:pt idx="12400">
                  <c:v>1</c:v>
                </c:pt>
                <c:pt idx="12401">
                  <c:v>1</c:v>
                </c:pt>
                <c:pt idx="12402">
                  <c:v>1</c:v>
                </c:pt>
                <c:pt idx="12403">
                  <c:v>1</c:v>
                </c:pt>
                <c:pt idx="12404">
                  <c:v>1</c:v>
                </c:pt>
                <c:pt idx="12405">
                  <c:v>1</c:v>
                </c:pt>
                <c:pt idx="12406">
                  <c:v>1</c:v>
                </c:pt>
                <c:pt idx="12407">
                  <c:v>1</c:v>
                </c:pt>
                <c:pt idx="12408">
                  <c:v>1</c:v>
                </c:pt>
                <c:pt idx="12409">
                  <c:v>1</c:v>
                </c:pt>
                <c:pt idx="12410">
                  <c:v>1</c:v>
                </c:pt>
                <c:pt idx="12411">
                  <c:v>1</c:v>
                </c:pt>
                <c:pt idx="12412">
                  <c:v>1</c:v>
                </c:pt>
                <c:pt idx="12413">
                  <c:v>1</c:v>
                </c:pt>
                <c:pt idx="12414">
                  <c:v>1</c:v>
                </c:pt>
                <c:pt idx="12415">
                  <c:v>1</c:v>
                </c:pt>
                <c:pt idx="12416">
                  <c:v>1</c:v>
                </c:pt>
                <c:pt idx="12417">
                  <c:v>1</c:v>
                </c:pt>
                <c:pt idx="12418">
                  <c:v>1</c:v>
                </c:pt>
                <c:pt idx="12419">
                  <c:v>1</c:v>
                </c:pt>
                <c:pt idx="12420">
                  <c:v>1</c:v>
                </c:pt>
                <c:pt idx="12421">
                  <c:v>1</c:v>
                </c:pt>
                <c:pt idx="12422">
                  <c:v>1</c:v>
                </c:pt>
                <c:pt idx="12423">
                  <c:v>1</c:v>
                </c:pt>
                <c:pt idx="12424">
                  <c:v>1</c:v>
                </c:pt>
                <c:pt idx="12425">
                  <c:v>1</c:v>
                </c:pt>
                <c:pt idx="12426">
                  <c:v>1</c:v>
                </c:pt>
                <c:pt idx="12427">
                  <c:v>1</c:v>
                </c:pt>
                <c:pt idx="12428">
                  <c:v>1</c:v>
                </c:pt>
                <c:pt idx="12429">
                  <c:v>1</c:v>
                </c:pt>
                <c:pt idx="12430">
                  <c:v>1</c:v>
                </c:pt>
                <c:pt idx="12431">
                  <c:v>1</c:v>
                </c:pt>
                <c:pt idx="12432">
                  <c:v>1</c:v>
                </c:pt>
                <c:pt idx="12433">
                  <c:v>1</c:v>
                </c:pt>
                <c:pt idx="12434">
                  <c:v>1</c:v>
                </c:pt>
                <c:pt idx="12435">
                  <c:v>1</c:v>
                </c:pt>
                <c:pt idx="12436">
                  <c:v>1</c:v>
                </c:pt>
                <c:pt idx="12437">
                  <c:v>1</c:v>
                </c:pt>
                <c:pt idx="12438">
                  <c:v>1</c:v>
                </c:pt>
                <c:pt idx="12439">
                  <c:v>1</c:v>
                </c:pt>
                <c:pt idx="12440">
                  <c:v>1</c:v>
                </c:pt>
                <c:pt idx="12441">
                  <c:v>1</c:v>
                </c:pt>
                <c:pt idx="12442">
                  <c:v>1</c:v>
                </c:pt>
                <c:pt idx="12443">
                  <c:v>1</c:v>
                </c:pt>
                <c:pt idx="12444">
                  <c:v>1</c:v>
                </c:pt>
                <c:pt idx="12445">
                  <c:v>1</c:v>
                </c:pt>
                <c:pt idx="12446">
                  <c:v>1</c:v>
                </c:pt>
                <c:pt idx="12447">
                  <c:v>1</c:v>
                </c:pt>
                <c:pt idx="12448">
                  <c:v>1</c:v>
                </c:pt>
                <c:pt idx="12449">
                  <c:v>1</c:v>
                </c:pt>
                <c:pt idx="12450">
                  <c:v>1</c:v>
                </c:pt>
                <c:pt idx="12451">
                  <c:v>1</c:v>
                </c:pt>
                <c:pt idx="12452">
                  <c:v>1</c:v>
                </c:pt>
                <c:pt idx="12453">
                  <c:v>1</c:v>
                </c:pt>
                <c:pt idx="12454">
                  <c:v>1</c:v>
                </c:pt>
                <c:pt idx="12455">
                  <c:v>1</c:v>
                </c:pt>
                <c:pt idx="12456">
                  <c:v>1</c:v>
                </c:pt>
                <c:pt idx="12457">
                  <c:v>1</c:v>
                </c:pt>
                <c:pt idx="12458">
                  <c:v>1</c:v>
                </c:pt>
                <c:pt idx="12459">
                  <c:v>1</c:v>
                </c:pt>
                <c:pt idx="12460">
                  <c:v>1</c:v>
                </c:pt>
                <c:pt idx="12461">
                  <c:v>1</c:v>
                </c:pt>
                <c:pt idx="12462">
                  <c:v>1</c:v>
                </c:pt>
                <c:pt idx="12463">
                  <c:v>1</c:v>
                </c:pt>
                <c:pt idx="12464">
                  <c:v>1</c:v>
                </c:pt>
                <c:pt idx="12465">
                  <c:v>1</c:v>
                </c:pt>
                <c:pt idx="12466">
                  <c:v>1</c:v>
                </c:pt>
                <c:pt idx="12467">
                  <c:v>1</c:v>
                </c:pt>
                <c:pt idx="12468">
                  <c:v>1</c:v>
                </c:pt>
                <c:pt idx="12469">
                  <c:v>1</c:v>
                </c:pt>
                <c:pt idx="12470">
                  <c:v>1</c:v>
                </c:pt>
                <c:pt idx="12471">
                  <c:v>1</c:v>
                </c:pt>
                <c:pt idx="12472">
                  <c:v>1</c:v>
                </c:pt>
                <c:pt idx="12473">
                  <c:v>1</c:v>
                </c:pt>
                <c:pt idx="12474">
                  <c:v>1</c:v>
                </c:pt>
                <c:pt idx="12475">
                  <c:v>1</c:v>
                </c:pt>
                <c:pt idx="12476">
                  <c:v>1</c:v>
                </c:pt>
                <c:pt idx="12477">
                  <c:v>1</c:v>
                </c:pt>
                <c:pt idx="12478">
                  <c:v>1</c:v>
                </c:pt>
                <c:pt idx="12479">
                  <c:v>1</c:v>
                </c:pt>
                <c:pt idx="12480">
                  <c:v>1</c:v>
                </c:pt>
                <c:pt idx="12481">
                  <c:v>1</c:v>
                </c:pt>
                <c:pt idx="12482">
                  <c:v>1</c:v>
                </c:pt>
                <c:pt idx="12483">
                  <c:v>1</c:v>
                </c:pt>
                <c:pt idx="12484">
                  <c:v>1</c:v>
                </c:pt>
                <c:pt idx="12485">
                  <c:v>1</c:v>
                </c:pt>
                <c:pt idx="12486">
                  <c:v>1</c:v>
                </c:pt>
                <c:pt idx="12487">
                  <c:v>1</c:v>
                </c:pt>
                <c:pt idx="12488">
                  <c:v>1</c:v>
                </c:pt>
                <c:pt idx="12489">
                  <c:v>0.66666666699999999</c:v>
                </c:pt>
                <c:pt idx="12490">
                  <c:v>1</c:v>
                </c:pt>
                <c:pt idx="12491">
                  <c:v>1</c:v>
                </c:pt>
                <c:pt idx="12492">
                  <c:v>1</c:v>
                </c:pt>
                <c:pt idx="12493">
                  <c:v>1</c:v>
                </c:pt>
                <c:pt idx="12494">
                  <c:v>1</c:v>
                </c:pt>
                <c:pt idx="12495">
                  <c:v>1</c:v>
                </c:pt>
                <c:pt idx="12496">
                  <c:v>1</c:v>
                </c:pt>
                <c:pt idx="12497">
                  <c:v>1</c:v>
                </c:pt>
                <c:pt idx="12498">
                  <c:v>1</c:v>
                </c:pt>
                <c:pt idx="12499">
                  <c:v>1</c:v>
                </c:pt>
                <c:pt idx="12500">
                  <c:v>1</c:v>
                </c:pt>
                <c:pt idx="12501">
                  <c:v>1</c:v>
                </c:pt>
                <c:pt idx="12502">
                  <c:v>1</c:v>
                </c:pt>
                <c:pt idx="12503">
                  <c:v>1</c:v>
                </c:pt>
                <c:pt idx="12504">
                  <c:v>1</c:v>
                </c:pt>
                <c:pt idx="12505">
                  <c:v>1</c:v>
                </c:pt>
                <c:pt idx="12506">
                  <c:v>1</c:v>
                </c:pt>
                <c:pt idx="12507">
                  <c:v>1</c:v>
                </c:pt>
                <c:pt idx="12508">
                  <c:v>1</c:v>
                </c:pt>
                <c:pt idx="12509">
                  <c:v>1</c:v>
                </c:pt>
                <c:pt idx="12510">
                  <c:v>1</c:v>
                </c:pt>
                <c:pt idx="12511">
                  <c:v>1</c:v>
                </c:pt>
                <c:pt idx="12512">
                  <c:v>1</c:v>
                </c:pt>
                <c:pt idx="12513">
                  <c:v>1</c:v>
                </c:pt>
                <c:pt idx="12514">
                  <c:v>1</c:v>
                </c:pt>
                <c:pt idx="12515">
                  <c:v>1</c:v>
                </c:pt>
                <c:pt idx="12516">
                  <c:v>1</c:v>
                </c:pt>
                <c:pt idx="12517">
                  <c:v>1</c:v>
                </c:pt>
                <c:pt idx="12518">
                  <c:v>1</c:v>
                </c:pt>
                <c:pt idx="12519">
                  <c:v>1</c:v>
                </c:pt>
                <c:pt idx="12520">
                  <c:v>1</c:v>
                </c:pt>
                <c:pt idx="12521">
                  <c:v>1</c:v>
                </c:pt>
                <c:pt idx="12522">
                  <c:v>1</c:v>
                </c:pt>
                <c:pt idx="12523">
                  <c:v>1</c:v>
                </c:pt>
                <c:pt idx="12524">
                  <c:v>1</c:v>
                </c:pt>
                <c:pt idx="12525">
                  <c:v>1</c:v>
                </c:pt>
                <c:pt idx="12526">
                  <c:v>1</c:v>
                </c:pt>
                <c:pt idx="12527">
                  <c:v>1</c:v>
                </c:pt>
                <c:pt idx="12528">
                  <c:v>1</c:v>
                </c:pt>
                <c:pt idx="12529">
                  <c:v>1</c:v>
                </c:pt>
                <c:pt idx="12530">
                  <c:v>1</c:v>
                </c:pt>
                <c:pt idx="12531">
                  <c:v>1</c:v>
                </c:pt>
                <c:pt idx="12532">
                  <c:v>1</c:v>
                </c:pt>
                <c:pt idx="12533">
                  <c:v>1</c:v>
                </c:pt>
                <c:pt idx="12534">
                  <c:v>1</c:v>
                </c:pt>
                <c:pt idx="12535">
                  <c:v>1</c:v>
                </c:pt>
                <c:pt idx="12536">
                  <c:v>1</c:v>
                </c:pt>
                <c:pt idx="12537">
                  <c:v>1</c:v>
                </c:pt>
                <c:pt idx="12538">
                  <c:v>1</c:v>
                </c:pt>
                <c:pt idx="12539">
                  <c:v>1</c:v>
                </c:pt>
                <c:pt idx="12540">
                  <c:v>1</c:v>
                </c:pt>
                <c:pt idx="12541">
                  <c:v>1</c:v>
                </c:pt>
                <c:pt idx="12542">
                  <c:v>1</c:v>
                </c:pt>
                <c:pt idx="12543">
                  <c:v>1</c:v>
                </c:pt>
                <c:pt idx="12544">
                  <c:v>1</c:v>
                </c:pt>
                <c:pt idx="12545">
                  <c:v>1</c:v>
                </c:pt>
                <c:pt idx="12546">
                  <c:v>1</c:v>
                </c:pt>
                <c:pt idx="12547">
                  <c:v>1</c:v>
                </c:pt>
                <c:pt idx="12548">
                  <c:v>1</c:v>
                </c:pt>
                <c:pt idx="12549">
                  <c:v>1</c:v>
                </c:pt>
                <c:pt idx="12550">
                  <c:v>1</c:v>
                </c:pt>
                <c:pt idx="12551">
                  <c:v>1</c:v>
                </c:pt>
                <c:pt idx="12552">
                  <c:v>1</c:v>
                </c:pt>
                <c:pt idx="12553">
                  <c:v>1</c:v>
                </c:pt>
                <c:pt idx="12554">
                  <c:v>1</c:v>
                </c:pt>
                <c:pt idx="12555">
                  <c:v>1</c:v>
                </c:pt>
                <c:pt idx="12556">
                  <c:v>1</c:v>
                </c:pt>
                <c:pt idx="12557">
                  <c:v>1</c:v>
                </c:pt>
                <c:pt idx="12558">
                  <c:v>1</c:v>
                </c:pt>
                <c:pt idx="12559">
                  <c:v>1</c:v>
                </c:pt>
                <c:pt idx="12560">
                  <c:v>1</c:v>
                </c:pt>
                <c:pt idx="12561">
                  <c:v>1</c:v>
                </c:pt>
                <c:pt idx="12562">
                  <c:v>1</c:v>
                </c:pt>
                <c:pt idx="12563">
                  <c:v>1</c:v>
                </c:pt>
                <c:pt idx="12564">
                  <c:v>1</c:v>
                </c:pt>
                <c:pt idx="12565">
                  <c:v>1</c:v>
                </c:pt>
                <c:pt idx="12566">
                  <c:v>1</c:v>
                </c:pt>
                <c:pt idx="12567">
                  <c:v>1</c:v>
                </c:pt>
                <c:pt idx="12568">
                  <c:v>1</c:v>
                </c:pt>
                <c:pt idx="12569">
                  <c:v>1</c:v>
                </c:pt>
                <c:pt idx="12570">
                  <c:v>1</c:v>
                </c:pt>
                <c:pt idx="12571">
                  <c:v>1</c:v>
                </c:pt>
                <c:pt idx="12572">
                  <c:v>1</c:v>
                </c:pt>
                <c:pt idx="12573">
                  <c:v>1</c:v>
                </c:pt>
                <c:pt idx="12574">
                  <c:v>1</c:v>
                </c:pt>
                <c:pt idx="12575">
                  <c:v>1</c:v>
                </c:pt>
                <c:pt idx="12576">
                  <c:v>1</c:v>
                </c:pt>
                <c:pt idx="12577">
                  <c:v>1</c:v>
                </c:pt>
                <c:pt idx="12578">
                  <c:v>1</c:v>
                </c:pt>
                <c:pt idx="12579">
                  <c:v>1</c:v>
                </c:pt>
                <c:pt idx="12580">
                  <c:v>1</c:v>
                </c:pt>
                <c:pt idx="12581">
                  <c:v>1</c:v>
                </c:pt>
                <c:pt idx="12582">
                  <c:v>1</c:v>
                </c:pt>
                <c:pt idx="12583">
                  <c:v>1</c:v>
                </c:pt>
                <c:pt idx="12584">
                  <c:v>1</c:v>
                </c:pt>
                <c:pt idx="12585">
                  <c:v>1</c:v>
                </c:pt>
                <c:pt idx="12586">
                  <c:v>1</c:v>
                </c:pt>
                <c:pt idx="12587">
                  <c:v>1</c:v>
                </c:pt>
                <c:pt idx="12588">
                  <c:v>0.33333333300000001</c:v>
                </c:pt>
                <c:pt idx="12589">
                  <c:v>1</c:v>
                </c:pt>
                <c:pt idx="12590">
                  <c:v>1</c:v>
                </c:pt>
                <c:pt idx="12591">
                  <c:v>1</c:v>
                </c:pt>
                <c:pt idx="12592">
                  <c:v>1</c:v>
                </c:pt>
                <c:pt idx="12593">
                  <c:v>1</c:v>
                </c:pt>
                <c:pt idx="12594">
                  <c:v>1</c:v>
                </c:pt>
                <c:pt idx="12595">
                  <c:v>1</c:v>
                </c:pt>
                <c:pt idx="12596">
                  <c:v>1</c:v>
                </c:pt>
                <c:pt idx="12597">
                  <c:v>1</c:v>
                </c:pt>
                <c:pt idx="12598">
                  <c:v>1</c:v>
                </c:pt>
                <c:pt idx="12599">
                  <c:v>1</c:v>
                </c:pt>
                <c:pt idx="12600">
                  <c:v>1</c:v>
                </c:pt>
                <c:pt idx="12601">
                  <c:v>1</c:v>
                </c:pt>
                <c:pt idx="12602">
                  <c:v>1</c:v>
                </c:pt>
                <c:pt idx="12603">
                  <c:v>1</c:v>
                </c:pt>
                <c:pt idx="12604">
                  <c:v>1</c:v>
                </c:pt>
                <c:pt idx="12605">
                  <c:v>1</c:v>
                </c:pt>
                <c:pt idx="12606">
                  <c:v>1</c:v>
                </c:pt>
                <c:pt idx="12607">
                  <c:v>1</c:v>
                </c:pt>
                <c:pt idx="12608">
                  <c:v>1</c:v>
                </c:pt>
                <c:pt idx="12609">
                  <c:v>1</c:v>
                </c:pt>
                <c:pt idx="12610">
                  <c:v>1</c:v>
                </c:pt>
                <c:pt idx="12611">
                  <c:v>1</c:v>
                </c:pt>
                <c:pt idx="12612">
                  <c:v>1</c:v>
                </c:pt>
                <c:pt idx="12613">
                  <c:v>1</c:v>
                </c:pt>
                <c:pt idx="12614">
                  <c:v>1</c:v>
                </c:pt>
                <c:pt idx="12615">
                  <c:v>1</c:v>
                </c:pt>
                <c:pt idx="12616">
                  <c:v>1</c:v>
                </c:pt>
                <c:pt idx="12617">
                  <c:v>1</c:v>
                </c:pt>
                <c:pt idx="12618">
                  <c:v>1</c:v>
                </c:pt>
                <c:pt idx="12619">
                  <c:v>1</c:v>
                </c:pt>
                <c:pt idx="12620">
                  <c:v>1</c:v>
                </c:pt>
                <c:pt idx="12621">
                  <c:v>1</c:v>
                </c:pt>
                <c:pt idx="12622">
                  <c:v>1</c:v>
                </c:pt>
                <c:pt idx="12623">
                  <c:v>1</c:v>
                </c:pt>
                <c:pt idx="12624">
                  <c:v>1</c:v>
                </c:pt>
                <c:pt idx="12625">
                  <c:v>1</c:v>
                </c:pt>
                <c:pt idx="12626">
                  <c:v>1</c:v>
                </c:pt>
                <c:pt idx="12627">
                  <c:v>1</c:v>
                </c:pt>
                <c:pt idx="12628">
                  <c:v>1</c:v>
                </c:pt>
                <c:pt idx="12629">
                  <c:v>1</c:v>
                </c:pt>
                <c:pt idx="12630">
                  <c:v>1</c:v>
                </c:pt>
                <c:pt idx="12631">
                  <c:v>1</c:v>
                </c:pt>
                <c:pt idx="12632">
                  <c:v>1</c:v>
                </c:pt>
                <c:pt idx="12633">
                  <c:v>1</c:v>
                </c:pt>
                <c:pt idx="12634">
                  <c:v>1</c:v>
                </c:pt>
                <c:pt idx="12635">
                  <c:v>1</c:v>
                </c:pt>
                <c:pt idx="12636">
                  <c:v>1</c:v>
                </c:pt>
                <c:pt idx="12637">
                  <c:v>1</c:v>
                </c:pt>
                <c:pt idx="12638">
                  <c:v>1</c:v>
                </c:pt>
                <c:pt idx="12639">
                  <c:v>1</c:v>
                </c:pt>
                <c:pt idx="12640">
                  <c:v>1</c:v>
                </c:pt>
                <c:pt idx="12641">
                  <c:v>1</c:v>
                </c:pt>
                <c:pt idx="12642">
                  <c:v>1</c:v>
                </c:pt>
                <c:pt idx="12643">
                  <c:v>1</c:v>
                </c:pt>
                <c:pt idx="12644">
                  <c:v>1</c:v>
                </c:pt>
                <c:pt idx="12645">
                  <c:v>1</c:v>
                </c:pt>
                <c:pt idx="12646">
                  <c:v>1</c:v>
                </c:pt>
                <c:pt idx="12647">
                  <c:v>1</c:v>
                </c:pt>
                <c:pt idx="12648">
                  <c:v>1</c:v>
                </c:pt>
                <c:pt idx="12649">
                  <c:v>1</c:v>
                </c:pt>
                <c:pt idx="12650">
                  <c:v>1</c:v>
                </c:pt>
                <c:pt idx="12651">
                  <c:v>1</c:v>
                </c:pt>
                <c:pt idx="12652">
                  <c:v>1</c:v>
                </c:pt>
                <c:pt idx="12653">
                  <c:v>1</c:v>
                </c:pt>
                <c:pt idx="12654">
                  <c:v>1</c:v>
                </c:pt>
                <c:pt idx="12655">
                  <c:v>1</c:v>
                </c:pt>
                <c:pt idx="12656">
                  <c:v>1</c:v>
                </c:pt>
                <c:pt idx="12657">
                  <c:v>1</c:v>
                </c:pt>
                <c:pt idx="12658">
                  <c:v>1</c:v>
                </c:pt>
                <c:pt idx="12659">
                  <c:v>1</c:v>
                </c:pt>
                <c:pt idx="12660">
                  <c:v>1</c:v>
                </c:pt>
                <c:pt idx="12661">
                  <c:v>1</c:v>
                </c:pt>
                <c:pt idx="12662">
                  <c:v>1</c:v>
                </c:pt>
                <c:pt idx="12663">
                  <c:v>1</c:v>
                </c:pt>
                <c:pt idx="12664">
                  <c:v>1</c:v>
                </c:pt>
                <c:pt idx="12665">
                  <c:v>1</c:v>
                </c:pt>
                <c:pt idx="12666">
                  <c:v>1</c:v>
                </c:pt>
                <c:pt idx="12667">
                  <c:v>1</c:v>
                </c:pt>
                <c:pt idx="12668">
                  <c:v>1</c:v>
                </c:pt>
                <c:pt idx="12669">
                  <c:v>1</c:v>
                </c:pt>
                <c:pt idx="12670">
                  <c:v>1</c:v>
                </c:pt>
                <c:pt idx="12671">
                  <c:v>1</c:v>
                </c:pt>
                <c:pt idx="12672">
                  <c:v>1</c:v>
                </c:pt>
                <c:pt idx="12673">
                  <c:v>1</c:v>
                </c:pt>
                <c:pt idx="12674">
                  <c:v>1</c:v>
                </c:pt>
                <c:pt idx="12675">
                  <c:v>1</c:v>
                </c:pt>
                <c:pt idx="12676">
                  <c:v>1</c:v>
                </c:pt>
                <c:pt idx="12677">
                  <c:v>1</c:v>
                </c:pt>
                <c:pt idx="12678">
                  <c:v>1</c:v>
                </c:pt>
                <c:pt idx="12679">
                  <c:v>1</c:v>
                </c:pt>
                <c:pt idx="12680">
                  <c:v>1</c:v>
                </c:pt>
                <c:pt idx="12681">
                  <c:v>1</c:v>
                </c:pt>
                <c:pt idx="12682">
                  <c:v>1</c:v>
                </c:pt>
                <c:pt idx="12683">
                  <c:v>1</c:v>
                </c:pt>
                <c:pt idx="12684">
                  <c:v>1</c:v>
                </c:pt>
                <c:pt idx="12685">
                  <c:v>1</c:v>
                </c:pt>
                <c:pt idx="12686">
                  <c:v>1</c:v>
                </c:pt>
                <c:pt idx="12687">
                  <c:v>1</c:v>
                </c:pt>
                <c:pt idx="12688">
                  <c:v>1</c:v>
                </c:pt>
                <c:pt idx="12689">
                  <c:v>1</c:v>
                </c:pt>
                <c:pt idx="12690">
                  <c:v>1</c:v>
                </c:pt>
                <c:pt idx="12691">
                  <c:v>1</c:v>
                </c:pt>
                <c:pt idx="12692">
                  <c:v>1</c:v>
                </c:pt>
                <c:pt idx="12693">
                  <c:v>1</c:v>
                </c:pt>
                <c:pt idx="12694">
                  <c:v>1</c:v>
                </c:pt>
                <c:pt idx="12695">
                  <c:v>1</c:v>
                </c:pt>
                <c:pt idx="12696">
                  <c:v>1</c:v>
                </c:pt>
                <c:pt idx="12697">
                  <c:v>1</c:v>
                </c:pt>
                <c:pt idx="12698">
                  <c:v>1</c:v>
                </c:pt>
                <c:pt idx="12699">
                  <c:v>1</c:v>
                </c:pt>
                <c:pt idx="12700">
                  <c:v>1</c:v>
                </c:pt>
                <c:pt idx="12701">
                  <c:v>1</c:v>
                </c:pt>
                <c:pt idx="12702">
                  <c:v>1</c:v>
                </c:pt>
                <c:pt idx="12703">
                  <c:v>1</c:v>
                </c:pt>
                <c:pt idx="12704">
                  <c:v>1</c:v>
                </c:pt>
                <c:pt idx="12705">
                  <c:v>1</c:v>
                </c:pt>
                <c:pt idx="12706">
                  <c:v>1</c:v>
                </c:pt>
                <c:pt idx="12707">
                  <c:v>1</c:v>
                </c:pt>
                <c:pt idx="12708">
                  <c:v>1</c:v>
                </c:pt>
                <c:pt idx="12709">
                  <c:v>1</c:v>
                </c:pt>
                <c:pt idx="12710">
                  <c:v>1</c:v>
                </c:pt>
                <c:pt idx="12711">
                  <c:v>1</c:v>
                </c:pt>
                <c:pt idx="12712">
                  <c:v>1</c:v>
                </c:pt>
                <c:pt idx="12713">
                  <c:v>1</c:v>
                </c:pt>
                <c:pt idx="12714">
                  <c:v>1</c:v>
                </c:pt>
                <c:pt idx="12715">
                  <c:v>1</c:v>
                </c:pt>
                <c:pt idx="12716">
                  <c:v>1</c:v>
                </c:pt>
                <c:pt idx="12717">
                  <c:v>1</c:v>
                </c:pt>
                <c:pt idx="12718">
                  <c:v>1</c:v>
                </c:pt>
                <c:pt idx="12719">
                  <c:v>1</c:v>
                </c:pt>
                <c:pt idx="12720">
                  <c:v>0.66666666699999999</c:v>
                </c:pt>
                <c:pt idx="12721">
                  <c:v>1</c:v>
                </c:pt>
                <c:pt idx="12722">
                  <c:v>1</c:v>
                </c:pt>
                <c:pt idx="12723">
                  <c:v>1</c:v>
                </c:pt>
                <c:pt idx="12724">
                  <c:v>1</c:v>
                </c:pt>
                <c:pt idx="12725">
                  <c:v>1</c:v>
                </c:pt>
                <c:pt idx="12726">
                  <c:v>1</c:v>
                </c:pt>
                <c:pt idx="12727">
                  <c:v>1</c:v>
                </c:pt>
                <c:pt idx="12728">
                  <c:v>1</c:v>
                </c:pt>
                <c:pt idx="12729">
                  <c:v>1</c:v>
                </c:pt>
                <c:pt idx="12730">
                  <c:v>1</c:v>
                </c:pt>
                <c:pt idx="12731">
                  <c:v>1</c:v>
                </c:pt>
                <c:pt idx="12732">
                  <c:v>1</c:v>
                </c:pt>
                <c:pt idx="12733">
                  <c:v>0.66666666699999999</c:v>
                </c:pt>
                <c:pt idx="12734">
                  <c:v>1</c:v>
                </c:pt>
                <c:pt idx="12735">
                  <c:v>1</c:v>
                </c:pt>
                <c:pt idx="12736">
                  <c:v>1</c:v>
                </c:pt>
                <c:pt idx="12737">
                  <c:v>1</c:v>
                </c:pt>
                <c:pt idx="12738">
                  <c:v>1</c:v>
                </c:pt>
                <c:pt idx="12739">
                  <c:v>1</c:v>
                </c:pt>
                <c:pt idx="12740">
                  <c:v>1</c:v>
                </c:pt>
                <c:pt idx="12741">
                  <c:v>1</c:v>
                </c:pt>
                <c:pt idx="12742">
                  <c:v>1</c:v>
                </c:pt>
                <c:pt idx="12743">
                  <c:v>1</c:v>
                </c:pt>
                <c:pt idx="12744">
                  <c:v>0.66666666699999999</c:v>
                </c:pt>
                <c:pt idx="12745">
                  <c:v>1</c:v>
                </c:pt>
                <c:pt idx="12746">
                  <c:v>1</c:v>
                </c:pt>
                <c:pt idx="12747">
                  <c:v>1</c:v>
                </c:pt>
                <c:pt idx="12748">
                  <c:v>0.66666666699999999</c:v>
                </c:pt>
                <c:pt idx="12749">
                  <c:v>1</c:v>
                </c:pt>
                <c:pt idx="12750">
                  <c:v>1</c:v>
                </c:pt>
                <c:pt idx="12751">
                  <c:v>1</c:v>
                </c:pt>
                <c:pt idx="12752">
                  <c:v>1</c:v>
                </c:pt>
                <c:pt idx="12753">
                  <c:v>1</c:v>
                </c:pt>
                <c:pt idx="12754">
                  <c:v>1</c:v>
                </c:pt>
                <c:pt idx="12755">
                  <c:v>1</c:v>
                </c:pt>
                <c:pt idx="12756">
                  <c:v>1</c:v>
                </c:pt>
                <c:pt idx="12757">
                  <c:v>1</c:v>
                </c:pt>
                <c:pt idx="12758">
                  <c:v>1</c:v>
                </c:pt>
                <c:pt idx="12759">
                  <c:v>1</c:v>
                </c:pt>
                <c:pt idx="12760">
                  <c:v>1</c:v>
                </c:pt>
                <c:pt idx="12761">
                  <c:v>1</c:v>
                </c:pt>
                <c:pt idx="12762">
                  <c:v>1</c:v>
                </c:pt>
                <c:pt idx="12763">
                  <c:v>1</c:v>
                </c:pt>
                <c:pt idx="12764">
                  <c:v>1</c:v>
                </c:pt>
                <c:pt idx="12765">
                  <c:v>1</c:v>
                </c:pt>
                <c:pt idx="12766">
                  <c:v>1</c:v>
                </c:pt>
                <c:pt idx="12767">
                  <c:v>1</c:v>
                </c:pt>
                <c:pt idx="12768">
                  <c:v>1</c:v>
                </c:pt>
                <c:pt idx="12769">
                  <c:v>1</c:v>
                </c:pt>
                <c:pt idx="12770">
                  <c:v>1</c:v>
                </c:pt>
                <c:pt idx="12771">
                  <c:v>1</c:v>
                </c:pt>
                <c:pt idx="12772">
                  <c:v>1</c:v>
                </c:pt>
                <c:pt idx="12773">
                  <c:v>1</c:v>
                </c:pt>
                <c:pt idx="12774">
                  <c:v>1</c:v>
                </c:pt>
                <c:pt idx="12775">
                  <c:v>1</c:v>
                </c:pt>
                <c:pt idx="12776">
                  <c:v>1</c:v>
                </c:pt>
                <c:pt idx="12777">
                  <c:v>1</c:v>
                </c:pt>
                <c:pt idx="12778">
                  <c:v>1</c:v>
                </c:pt>
                <c:pt idx="12779">
                  <c:v>1</c:v>
                </c:pt>
                <c:pt idx="12780">
                  <c:v>1</c:v>
                </c:pt>
                <c:pt idx="12781">
                  <c:v>1</c:v>
                </c:pt>
                <c:pt idx="12782">
                  <c:v>1</c:v>
                </c:pt>
                <c:pt idx="12783">
                  <c:v>1</c:v>
                </c:pt>
                <c:pt idx="12784">
                  <c:v>1</c:v>
                </c:pt>
                <c:pt idx="12785">
                  <c:v>1</c:v>
                </c:pt>
                <c:pt idx="12786">
                  <c:v>1</c:v>
                </c:pt>
                <c:pt idx="12787">
                  <c:v>1</c:v>
                </c:pt>
                <c:pt idx="12788">
                  <c:v>1</c:v>
                </c:pt>
                <c:pt idx="12789">
                  <c:v>1</c:v>
                </c:pt>
                <c:pt idx="12790">
                  <c:v>1</c:v>
                </c:pt>
                <c:pt idx="12791">
                  <c:v>1</c:v>
                </c:pt>
                <c:pt idx="12792">
                  <c:v>1</c:v>
                </c:pt>
                <c:pt idx="12793">
                  <c:v>1</c:v>
                </c:pt>
                <c:pt idx="12794">
                  <c:v>1</c:v>
                </c:pt>
                <c:pt idx="12795">
                  <c:v>1</c:v>
                </c:pt>
                <c:pt idx="12796">
                  <c:v>1</c:v>
                </c:pt>
                <c:pt idx="12797">
                  <c:v>0.66666666699999999</c:v>
                </c:pt>
                <c:pt idx="12798">
                  <c:v>1</c:v>
                </c:pt>
                <c:pt idx="12799">
                  <c:v>1</c:v>
                </c:pt>
                <c:pt idx="12800">
                  <c:v>1</c:v>
                </c:pt>
                <c:pt idx="12801">
                  <c:v>1</c:v>
                </c:pt>
                <c:pt idx="12802">
                  <c:v>1</c:v>
                </c:pt>
                <c:pt idx="12803">
                  <c:v>1</c:v>
                </c:pt>
                <c:pt idx="12804">
                  <c:v>1</c:v>
                </c:pt>
                <c:pt idx="12805">
                  <c:v>1</c:v>
                </c:pt>
                <c:pt idx="12806">
                  <c:v>1</c:v>
                </c:pt>
                <c:pt idx="12807">
                  <c:v>1</c:v>
                </c:pt>
                <c:pt idx="12808">
                  <c:v>1</c:v>
                </c:pt>
                <c:pt idx="12809">
                  <c:v>1</c:v>
                </c:pt>
                <c:pt idx="12810">
                  <c:v>1</c:v>
                </c:pt>
                <c:pt idx="12811">
                  <c:v>1</c:v>
                </c:pt>
                <c:pt idx="12812">
                  <c:v>1</c:v>
                </c:pt>
                <c:pt idx="12813">
                  <c:v>1</c:v>
                </c:pt>
                <c:pt idx="12814">
                  <c:v>1</c:v>
                </c:pt>
                <c:pt idx="12815">
                  <c:v>1</c:v>
                </c:pt>
                <c:pt idx="12816">
                  <c:v>1</c:v>
                </c:pt>
                <c:pt idx="12817">
                  <c:v>1</c:v>
                </c:pt>
                <c:pt idx="12818">
                  <c:v>1</c:v>
                </c:pt>
                <c:pt idx="12819">
                  <c:v>1</c:v>
                </c:pt>
                <c:pt idx="12820">
                  <c:v>1</c:v>
                </c:pt>
                <c:pt idx="12821">
                  <c:v>1</c:v>
                </c:pt>
                <c:pt idx="12822">
                  <c:v>1</c:v>
                </c:pt>
                <c:pt idx="12823">
                  <c:v>1</c:v>
                </c:pt>
                <c:pt idx="12824">
                  <c:v>1</c:v>
                </c:pt>
                <c:pt idx="12825">
                  <c:v>1</c:v>
                </c:pt>
                <c:pt idx="12826">
                  <c:v>1</c:v>
                </c:pt>
                <c:pt idx="12827">
                  <c:v>1</c:v>
                </c:pt>
                <c:pt idx="12828">
                  <c:v>1</c:v>
                </c:pt>
                <c:pt idx="12829">
                  <c:v>1</c:v>
                </c:pt>
                <c:pt idx="12830">
                  <c:v>1</c:v>
                </c:pt>
                <c:pt idx="12831">
                  <c:v>1</c:v>
                </c:pt>
                <c:pt idx="12832">
                  <c:v>1</c:v>
                </c:pt>
                <c:pt idx="12833">
                  <c:v>1</c:v>
                </c:pt>
                <c:pt idx="12834">
                  <c:v>1</c:v>
                </c:pt>
                <c:pt idx="12835">
                  <c:v>1</c:v>
                </c:pt>
                <c:pt idx="12836">
                  <c:v>1</c:v>
                </c:pt>
                <c:pt idx="12837">
                  <c:v>1</c:v>
                </c:pt>
                <c:pt idx="12838">
                  <c:v>1</c:v>
                </c:pt>
                <c:pt idx="12839">
                  <c:v>1</c:v>
                </c:pt>
                <c:pt idx="12840">
                  <c:v>1</c:v>
                </c:pt>
                <c:pt idx="12841">
                  <c:v>1</c:v>
                </c:pt>
                <c:pt idx="12842">
                  <c:v>1</c:v>
                </c:pt>
                <c:pt idx="12843">
                  <c:v>1</c:v>
                </c:pt>
                <c:pt idx="12844">
                  <c:v>1</c:v>
                </c:pt>
                <c:pt idx="12845">
                  <c:v>1</c:v>
                </c:pt>
                <c:pt idx="12846">
                  <c:v>1</c:v>
                </c:pt>
                <c:pt idx="12847">
                  <c:v>1</c:v>
                </c:pt>
                <c:pt idx="12848">
                  <c:v>1</c:v>
                </c:pt>
                <c:pt idx="12849">
                  <c:v>1</c:v>
                </c:pt>
                <c:pt idx="12850">
                  <c:v>1</c:v>
                </c:pt>
                <c:pt idx="12851">
                  <c:v>1</c:v>
                </c:pt>
                <c:pt idx="12852">
                  <c:v>1</c:v>
                </c:pt>
                <c:pt idx="12853">
                  <c:v>1</c:v>
                </c:pt>
                <c:pt idx="12854">
                  <c:v>1</c:v>
                </c:pt>
                <c:pt idx="12855">
                  <c:v>1</c:v>
                </c:pt>
                <c:pt idx="12856">
                  <c:v>1</c:v>
                </c:pt>
                <c:pt idx="12857">
                  <c:v>1</c:v>
                </c:pt>
                <c:pt idx="12858">
                  <c:v>1</c:v>
                </c:pt>
                <c:pt idx="12859">
                  <c:v>1</c:v>
                </c:pt>
                <c:pt idx="12860">
                  <c:v>0.66666666699999999</c:v>
                </c:pt>
                <c:pt idx="12861">
                  <c:v>1</c:v>
                </c:pt>
                <c:pt idx="12862">
                  <c:v>1</c:v>
                </c:pt>
                <c:pt idx="12863">
                  <c:v>1</c:v>
                </c:pt>
                <c:pt idx="12864">
                  <c:v>1</c:v>
                </c:pt>
                <c:pt idx="12865">
                  <c:v>1</c:v>
                </c:pt>
                <c:pt idx="12866">
                  <c:v>1</c:v>
                </c:pt>
                <c:pt idx="12867">
                  <c:v>1</c:v>
                </c:pt>
                <c:pt idx="12868">
                  <c:v>1</c:v>
                </c:pt>
                <c:pt idx="12869">
                  <c:v>1</c:v>
                </c:pt>
                <c:pt idx="12870">
                  <c:v>1</c:v>
                </c:pt>
                <c:pt idx="12871">
                  <c:v>1</c:v>
                </c:pt>
                <c:pt idx="12872">
                  <c:v>1</c:v>
                </c:pt>
                <c:pt idx="12873">
                  <c:v>1</c:v>
                </c:pt>
                <c:pt idx="12874">
                  <c:v>1</c:v>
                </c:pt>
                <c:pt idx="12875">
                  <c:v>1</c:v>
                </c:pt>
                <c:pt idx="12876">
                  <c:v>1</c:v>
                </c:pt>
                <c:pt idx="12877">
                  <c:v>1</c:v>
                </c:pt>
                <c:pt idx="12878">
                  <c:v>1</c:v>
                </c:pt>
                <c:pt idx="12879">
                  <c:v>1</c:v>
                </c:pt>
                <c:pt idx="12880">
                  <c:v>1</c:v>
                </c:pt>
                <c:pt idx="12881">
                  <c:v>1</c:v>
                </c:pt>
                <c:pt idx="12882">
                  <c:v>1</c:v>
                </c:pt>
                <c:pt idx="12883">
                  <c:v>1</c:v>
                </c:pt>
                <c:pt idx="12884">
                  <c:v>1</c:v>
                </c:pt>
                <c:pt idx="12885">
                  <c:v>1</c:v>
                </c:pt>
                <c:pt idx="12886">
                  <c:v>1</c:v>
                </c:pt>
                <c:pt idx="12887">
                  <c:v>1</c:v>
                </c:pt>
                <c:pt idx="12888">
                  <c:v>1</c:v>
                </c:pt>
                <c:pt idx="12889">
                  <c:v>1</c:v>
                </c:pt>
                <c:pt idx="12890">
                  <c:v>1</c:v>
                </c:pt>
                <c:pt idx="12891">
                  <c:v>1</c:v>
                </c:pt>
                <c:pt idx="12892">
                  <c:v>1</c:v>
                </c:pt>
                <c:pt idx="12893">
                  <c:v>1</c:v>
                </c:pt>
                <c:pt idx="12894">
                  <c:v>1</c:v>
                </c:pt>
                <c:pt idx="12895">
                  <c:v>1</c:v>
                </c:pt>
                <c:pt idx="12896">
                  <c:v>1</c:v>
                </c:pt>
                <c:pt idx="12897">
                  <c:v>1</c:v>
                </c:pt>
                <c:pt idx="12898">
                  <c:v>1</c:v>
                </c:pt>
                <c:pt idx="12899">
                  <c:v>1</c:v>
                </c:pt>
                <c:pt idx="12900">
                  <c:v>1</c:v>
                </c:pt>
                <c:pt idx="12901">
                  <c:v>1</c:v>
                </c:pt>
                <c:pt idx="12902">
                  <c:v>1</c:v>
                </c:pt>
                <c:pt idx="12903">
                  <c:v>1</c:v>
                </c:pt>
                <c:pt idx="12904">
                  <c:v>1</c:v>
                </c:pt>
                <c:pt idx="12905">
                  <c:v>1</c:v>
                </c:pt>
                <c:pt idx="12906">
                  <c:v>1</c:v>
                </c:pt>
                <c:pt idx="12907">
                  <c:v>1</c:v>
                </c:pt>
                <c:pt idx="12908">
                  <c:v>1</c:v>
                </c:pt>
                <c:pt idx="12909">
                  <c:v>1</c:v>
                </c:pt>
                <c:pt idx="12910">
                  <c:v>1</c:v>
                </c:pt>
                <c:pt idx="12911">
                  <c:v>1</c:v>
                </c:pt>
                <c:pt idx="12912">
                  <c:v>1</c:v>
                </c:pt>
                <c:pt idx="12913">
                  <c:v>0.33333333300000001</c:v>
                </c:pt>
                <c:pt idx="12914">
                  <c:v>1</c:v>
                </c:pt>
                <c:pt idx="12915">
                  <c:v>1</c:v>
                </c:pt>
                <c:pt idx="12916">
                  <c:v>1</c:v>
                </c:pt>
                <c:pt idx="12917">
                  <c:v>1</c:v>
                </c:pt>
                <c:pt idx="12918">
                  <c:v>1</c:v>
                </c:pt>
                <c:pt idx="12919">
                  <c:v>1</c:v>
                </c:pt>
                <c:pt idx="12920">
                  <c:v>1</c:v>
                </c:pt>
                <c:pt idx="12921">
                  <c:v>1</c:v>
                </c:pt>
                <c:pt idx="12922">
                  <c:v>1</c:v>
                </c:pt>
                <c:pt idx="12923">
                  <c:v>1</c:v>
                </c:pt>
                <c:pt idx="12924">
                  <c:v>1</c:v>
                </c:pt>
                <c:pt idx="12925">
                  <c:v>1</c:v>
                </c:pt>
                <c:pt idx="12926">
                  <c:v>1</c:v>
                </c:pt>
                <c:pt idx="12927">
                  <c:v>1</c:v>
                </c:pt>
                <c:pt idx="12928">
                  <c:v>1</c:v>
                </c:pt>
                <c:pt idx="12929">
                  <c:v>1</c:v>
                </c:pt>
                <c:pt idx="12930">
                  <c:v>1</c:v>
                </c:pt>
                <c:pt idx="12931">
                  <c:v>1</c:v>
                </c:pt>
                <c:pt idx="12932">
                  <c:v>1</c:v>
                </c:pt>
                <c:pt idx="12933">
                  <c:v>1</c:v>
                </c:pt>
                <c:pt idx="12934">
                  <c:v>1</c:v>
                </c:pt>
                <c:pt idx="12935">
                  <c:v>1</c:v>
                </c:pt>
                <c:pt idx="12936">
                  <c:v>1</c:v>
                </c:pt>
                <c:pt idx="12937">
                  <c:v>1</c:v>
                </c:pt>
                <c:pt idx="12938">
                  <c:v>1</c:v>
                </c:pt>
                <c:pt idx="12939">
                  <c:v>1</c:v>
                </c:pt>
                <c:pt idx="12940">
                  <c:v>1</c:v>
                </c:pt>
                <c:pt idx="12941">
                  <c:v>1</c:v>
                </c:pt>
                <c:pt idx="12942">
                  <c:v>1</c:v>
                </c:pt>
                <c:pt idx="12943">
                  <c:v>1</c:v>
                </c:pt>
                <c:pt idx="12944">
                  <c:v>1</c:v>
                </c:pt>
                <c:pt idx="12945">
                  <c:v>1</c:v>
                </c:pt>
                <c:pt idx="12946">
                  <c:v>1</c:v>
                </c:pt>
                <c:pt idx="12947">
                  <c:v>1</c:v>
                </c:pt>
                <c:pt idx="12948">
                  <c:v>1</c:v>
                </c:pt>
                <c:pt idx="12949">
                  <c:v>1</c:v>
                </c:pt>
                <c:pt idx="12950">
                  <c:v>1</c:v>
                </c:pt>
                <c:pt idx="12951">
                  <c:v>1</c:v>
                </c:pt>
                <c:pt idx="12952">
                  <c:v>1</c:v>
                </c:pt>
                <c:pt idx="12953">
                  <c:v>1</c:v>
                </c:pt>
                <c:pt idx="12954">
                  <c:v>1</c:v>
                </c:pt>
                <c:pt idx="12955">
                  <c:v>1</c:v>
                </c:pt>
                <c:pt idx="12956">
                  <c:v>1</c:v>
                </c:pt>
                <c:pt idx="12957">
                  <c:v>1</c:v>
                </c:pt>
                <c:pt idx="12958">
                  <c:v>1</c:v>
                </c:pt>
                <c:pt idx="12959">
                  <c:v>1</c:v>
                </c:pt>
                <c:pt idx="12960">
                  <c:v>1</c:v>
                </c:pt>
                <c:pt idx="12961">
                  <c:v>1</c:v>
                </c:pt>
                <c:pt idx="12962">
                  <c:v>1</c:v>
                </c:pt>
                <c:pt idx="12963">
                  <c:v>1</c:v>
                </c:pt>
                <c:pt idx="12964">
                  <c:v>1</c:v>
                </c:pt>
                <c:pt idx="12965">
                  <c:v>1</c:v>
                </c:pt>
                <c:pt idx="12966">
                  <c:v>1</c:v>
                </c:pt>
                <c:pt idx="12967">
                  <c:v>1</c:v>
                </c:pt>
                <c:pt idx="12968">
                  <c:v>1</c:v>
                </c:pt>
                <c:pt idx="12969">
                  <c:v>1</c:v>
                </c:pt>
                <c:pt idx="12970">
                  <c:v>1</c:v>
                </c:pt>
                <c:pt idx="12971">
                  <c:v>1</c:v>
                </c:pt>
                <c:pt idx="12972">
                  <c:v>1</c:v>
                </c:pt>
                <c:pt idx="12973">
                  <c:v>1</c:v>
                </c:pt>
                <c:pt idx="12974">
                  <c:v>1</c:v>
                </c:pt>
                <c:pt idx="12975">
                  <c:v>0.33333333300000001</c:v>
                </c:pt>
                <c:pt idx="12976">
                  <c:v>1</c:v>
                </c:pt>
                <c:pt idx="12977">
                  <c:v>1</c:v>
                </c:pt>
                <c:pt idx="12978">
                  <c:v>1</c:v>
                </c:pt>
                <c:pt idx="12979">
                  <c:v>1</c:v>
                </c:pt>
                <c:pt idx="12980">
                  <c:v>1</c:v>
                </c:pt>
                <c:pt idx="12981">
                  <c:v>1</c:v>
                </c:pt>
                <c:pt idx="12982">
                  <c:v>1</c:v>
                </c:pt>
                <c:pt idx="12983">
                  <c:v>1</c:v>
                </c:pt>
                <c:pt idx="12984">
                  <c:v>1</c:v>
                </c:pt>
                <c:pt idx="12985">
                  <c:v>1</c:v>
                </c:pt>
                <c:pt idx="12986">
                  <c:v>0.33333333300000001</c:v>
                </c:pt>
                <c:pt idx="12987">
                  <c:v>1</c:v>
                </c:pt>
                <c:pt idx="12988">
                  <c:v>1</c:v>
                </c:pt>
                <c:pt idx="12989">
                  <c:v>1</c:v>
                </c:pt>
                <c:pt idx="12990">
                  <c:v>1</c:v>
                </c:pt>
                <c:pt idx="12991">
                  <c:v>1</c:v>
                </c:pt>
                <c:pt idx="12992">
                  <c:v>1</c:v>
                </c:pt>
                <c:pt idx="12993">
                  <c:v>1</c:v>
                </c:pt>
                <c:pt idx="12994">
                  <c:v>1</c:v>
                </c:pt>
                <c:pt idx="12995">
                  <c:v>1</c:v>
                </c:pt>
                <c:pt idx="12996">
                  <c:v>1</c:v>
                </c:pt>
                <c:pt idx="12997">
                  <c:v>1</c:v>
                </c:pt>
                <c:pt idx="12998">
                  <c:v>1</c:v>
                </c:pt>
                <c:pt idx="12999">
                  <c:v>1</c:v>
                </c:pt>
                <c:pt idx="13000">
                  <c:v>1</c:v>
                </c:pt>
                <c:pt idx="13001">
                  <c:v>1</c:v>
                </c:pt>
                <c:pt idx="13002">
                  <c:v>1</c:v>
                </c:pt>
                <c:pt idx="13003">
                  <c:v>1</c:v>
                </c:pt>
                <c:pt idx="13004">
                  <c:v>1</c:v>
                </c:pt>
                <c:pt idx="13005">
                  <c:v>1</c:v>
                </c:pt>
                <c:pt idx="13006">
                  <c:v>1</c:v>
                </c:pt>
                <c:pt idx="13007">
                  <c:v>1</c:v>
                </c:pt>
                <c:pt idx="13008">
                  <c:v>1</c:v>
                </c:pt>
                <c:pt idx="13009">
                  <c:v>1</c:v>
                </c:pt>
                <c:pt idx="13010">
                  <c:v>1</c:v>
                </c:pt>
                <c:pt idx="13011">
                  <c:v>1</c:v>
                </c:pt>
                <c:pt idx="13012">
                  <c:v>1</c:v>
                </c:pt>
                <c:pt idx="13013">
                  <c:v>1</c:v>
                </c:pt>
                <c:pt idx="13014">
                  <c:v>1</c:v>
                </c:pt>
                <c:pt idx="13015">
                  <c:v>1</c:v>
                </c:pt>
                <c:pt idx="13016">
                  <c:v>1</c:v>
                </c:pt>
                <c:pt idx="13017">
                  <c:v>1</c:v>
                </c:pt>
                <c:pt idx="13018">
                  <c:v>1</c:v>
                </c:pt>
                <c:pt idx="13019">
                  <c:v>1</c:v>
                </c:pt>
                <c:pt idx="13020">
                  <c:v>1</c:v>
                </c:pt>
                <c:pt idx="13021">
                  <c:v>1</c:v>
                </c:pt>
                <c:pt idx="13022">
                  <c:v>1</c:v>
                </c:pt>
                <c:pt idx="13023">
                  <c:v>1</c:v>
                </c:pt>
                <c:pt idx="13024">
                  <c:v>1</c:v>
                </c:pt>
                <c:pt idx="13025">
                  <c:v>1</c:v>
                </c:pt>
                <c:pt idx="13026">
                  <c:v>1</c:v>
                </c:pt>
                <c:pt idx="13027">
                  <c:v>1</c:v>
                </c:pt>
                <c:pt idx="13028">
                  <c:v>1</c:v>
                </c:pt>
                <c:pt idx="13029">
                  <c:v>1</c:v>
                </c:pt>
                <c:pt idx="13030">
                  <c:v>1</c:v>
                </c:pt>
                <c:pt idx="13031">
                  <c:v>1</c:v>
                </c:pt>
                <c:pt idx="13032">
                  <c:v>1</c:v>
                </c:pt>
                <c:pt idx="13033">
                  <c:v>1</c:v>
                </c:pt>
                <c:pt idx="13034">
                  <c:v>1</c:v>
                </c:pt>
                <c:pt idx="13035">
                  <c:v>1</c:v>
                </c:pt>
                <c:pt idx="13036">
                  <c:v>1</c:v>
                </c:pt>
                <c:pt idx="13037">
                  <c:v>1</c:v>
                </c:pt>
                <c:pt idx="13038">
                  <c:v>1</c:v>
                </c:pt>
                <c:pt idx="13039">
                  <c:v>1</c:v>
                </c:pt>
                <c:pt idx="13040">
                  <c:v>0.66666666699999999</c:v>
                </c:pt>
                <c:pt idx="13041">
                  <c:v>1</c:v>
                </c:pt>
                <c:pt idx="13042">
                  <c:v>1</c:v>
                </c:pt>
                <c:pt idx="13043">
                  <c:v>1</c:v>
                </c:pt>
                <c:pt idx="13044">
                  <c:v>1</c:v>
                </c:pt>
                <c:pt idx="13045">
                  <c:v>1</c:v>
                </c:pt>
                <c:pt idx="13046">
                  <c:v>1</c:v>
                </c:pt>
                <c:pt idx="13047">
                  <c:v>1</c:v>
                </c:pt>
                <c:pt idx="13048">
                  <c:v>1</c:v>
                </c:pt>
                <c:pt idx="13049">
                  <c:v>1</c:v>
                </c:pt>
                <c:pt idx="13050">
                  <c:v>1</c:v>
                </c:pt>
                <c:pt idx="13051">
                  <c:v>1</c:v>
                </c:pt>
                <c:pt idx="13052">
                  <c:v>1</c:v>
                </c:pt>
                <c:pt idx="13053">
                  <c:v>1</c:v>
                </c:pt>
                <c:pt idx="13054">
                  <c:v>1</c:v>
                </c:pt>
                <c:pt idx="13055">
                  <c:v>1</c:v>
                </c:pt>
                <c:pt idx="13056">
                  <c:v>1</c:v>
                </c:pt>
                <c:pt idx="13057">
                  <c:v>1</c:v>
                </c:pt>
                <c:pt idx="13058">
                  <c:v>1</c:v>
                </c:pt>
                <c:pt idx="13059">
                  <c:v>1</c:v>
                </c:pt>
                <c:pt idx="13060">
                  <c:v>1</c:v>
                </c:pt>
                <c:pt idx="13061">
                  <c:v>1</c:v>
                </c:pt>
                <c:pt idx="13062">
                  <c:v>1</c:v>
                </c:pt>
                <c:pt idx="13063">
                  <c:v>1</c:v>
                </c:pt>
                <c:pt idx="13064">
                  <c:v>1</c:v>
                </c:pt>
                <c:pt idx="13065">
                  <c:v>1</c:v>
                </c:pt>
                <c:pt idx="13066">
                  <c:v>1</c:v>
                </c:pt>
                <c:pt idx="13067">
                  <c:v>1</c:v>
                </c:pt>
                <c:pt idx="13068">
                  <c:v>1</c:v>
                </c:pt>
                <c:pt idx="13069">
                  <c:v>1</c:v>
                </c:pt>
                <c:pt idx="13070">
                  <c:v>1</c:v>
                </c:pt>
                <c:pt idx="13071">
                  <c:v>1</c:v>
                </c:pt>
                <c:pt idx="13072">
                  <c:v>1</c:v>
                </c:pt>
                <c:pt idx="13073">
                  <c:v>1</c:v>
                </c:pt>
                <c:pt idx="13074">
                  <c:v>0.66666666699999999</c:v>
                </c:pt>
                <c:pt idx="13075">
                  <c:v>1</c:v>
                </c:pt>
                <c:pt idx="13076">
                  <c:v>1</c:v>
                </c:pt>
                <c:pt idx="13077">
                  <c:v>1</c:v>
                </c:pt>
                <c:pt idx="13078">
                  <c:v>1</c:v>
                </c:pt>
                <c:pt idx="13079">
                  <c:v>1</c:v>
                </c:pt>
                <c:pt idx="13080">
                  <c:v>1</c:v>
                </c:pt>
                <c:pt idx="13081">
                  <c:v>1</c:v>
                </c:pt>
                <c:pt idx="13082">
                  <c:v>1</c:v>
                </c:pt>
                <c:pt idx="13083">
                  <c:v>1</c:v>
                </c:pt>
                <c:pt idx="13084">
                  <c:v>1</c:v>
                </c:pt>
                <c:pt idx="13085">
                  <c:v>1</c:v>
                </c:pt>
                <c:pt idx="13086">
                  <c:v>1</c:v>
                </c:pt>
                <c:pt idx="13087">
                  <c:v>1</c:v>
                </c:pt>
                <c:pt idx="13088">
                  <c:v>1</c:v>
                </c:pt>
                <c:pt idx="13089">
                  <c:v>1</c:v>
                </c:pt>
                <c:pt idx="13090">
                  <c:v>1</c:v>
                </c:pt>
                <c:pt idx="13091">
                  <c:v>1</c:v>
                </c:pt>
                <c:pt idx="13092">
                  <c:v>1</c:v>
                </c:pt>
                <c:pt idx="13093">
                  <c:v>0.33333333300000001</c:v>
                </c:pt>
                <c:pt idx="13094">
                  <c:v>1</c:v>
                </c:pt>
                <c:pt idx="13095">
                  <c:v>1</c:v>
                </c:pt>
                <c:pt idx="13096">
                  <c:v>1</c:v>
                </c:pt>
                <c:pt idx="13097">
                  <c:v>1</c:v>
                </c:pt>
                <c:pt idx="13098">
                  <c:v>1</c:v>
                </c:pt>
                <c:pt idx="13099">
                  <c:v>1</c:v>
                </c:pt>
                <c:pt idx="13100">
                  <c:v>1</c:v>
                </c:pt>
                <c:pt idx="13101">
                  <c:v>1</c:v>
                </c:pt>
                <c:pt idx="13102">
                  <c:v>1</c:v>
                </c:pt>
                <c:pt idx="13103">
                  <c:v>1</c:v>
                </c:pt>
                <c:pt idx="13104">
                  <c:v>1</c:v>
                </c:pt>
                <c:pt idx="13105">
                  <c:v>1</c:v>
                </c:pt>
                <c:pt idx="13106">
                  <c:v>1</c:v>
                </c:pt>
                <c:pt idx="13107">
                  <c:v>1</c:v>
                </c:pt>
                <c:pt idx="13108">
                  <c:v>1</c:v>
                </c:pt>
                <c:pt idx="13109">
                  <c:v>1</c:v>
                </c:pt>
                <c:pt idx="13110">
                  <c:v>0.66666666699999999</c:v>
                </c:pt>
                <c:pt idx="13111">
                  <c:v>1</c:v>
                </c:pt>
                <c:pt idx="13112">
                  <c:v>1</c:v>
                </c:pt>
                <c:pt idx="13113">
                  <c:v>1</c:v>
                </c:pt>
                <c:pt idx="13114">
                  <c:v>1</c:v>
                </c:pt>
                <c:pt idx="13115">
                  <c:v>1</c:v>
                </c:pt>
                <c:pt idx="13116">
                  <c:v>1</c:v>
                </c:pt>
                <c:pt idx="13117">
                  <c:v>1</c:v>
                </c:pt>
                <c:pt idx="13118">
                  <c:v>1</c:v>
                </c:pt>
                <c:pt idx="13119">
                  <c:v>1</c:v>
                </c:pt>
                <c:pt idx="13120">
                  <c:v>1</c:v>
                </c:pt>
                <c:pt idx="13121">
                  <c:v>1</c:v>
                </c:pt>
                <c:pt idx="13122">
                  <c:v>1</c:v>
                </c:pt>
                <c:pt idx="13123">
                  <c:v>1</c:v>
                </c:pt>
                <c:pt idx="13124">
                  <c:v>1</c:v>
                </c:pt>
                <c:pt idx="13125">
                  <c:v>1</c:v>
                </c:pt>
                <c:pt idx="13126">
                  <c:v>1</c:v>
                </c:pt>
                <c:pt idx="13127">
                  <c:v>0.33333333300000001</c:v>
                </c:pt>
                <c:pt idx="13128">
                  <c:v>1</c:v>
                </c:pt>
                <c:pt idx="13129">
                  <c:v>1</c:v>
                </c:pt>
                <c:pt idx="13130">
                  <c:v>1</c:v>
                </c:pt>
                <c:pt idx="13131">
                  <c:v>1</c:v>
                </c:pt>
                <c:pt idx="13132">
                  <c:v>1</c:v>
                </c:pt>
                <c:pt idx="13133">
                  <c:v>1</c:v>
                </c:pt>
                <c:pt idx="13134">
                  <c:v>1</c:v>
                </c:pt>
                <c:pt idx="13135">
                  <c:v>1</c:v>
                </c:pt>
                <c:pt idx="13136">
                  <c:v>1</c:v>
                </c:pt>
                <c:pt idx="13137">
                  <c:v>1</c:v>
                </c:pt>
                <c:pt idx="13138">
                  <c:v>1</c:v>
                </c:pt>
                <c:pt idx="13139">
                  <c:v>1</c:v>
                </c:pt>
                <c:pt idx="13140">
                  <c:v>1</c:v>
                </c:pt>
                <c:pt idx="13141">
                  <c:v>1</c:v>
                </c:pt>
                <c:pt idx="13142">
                  <c:v>1</c:v>
                </c:pt>
                <c:pt idx="13143">
                  <c:v>1</c:v>
                </c:pt>
                <c:pt idx="13144">
                  <c:v>1</c:v>
                </c:pt>
                <c:pt idx="13145">
                  <c:v>1</c:v>
                </c:pt>
                <c:pt idx="13146">
                  <c:v>1</c:v>
                </c:pt>
                <c:pt idx="13147">
                  <c:v>1</c:v>
                </c:pt>
                <c:pt idx="13148">
                  <c:v>1</c:v>
                </c:pt>
                <c:pt idx="13149">
                  <c:v>1</c:v>
                </c:pt>
                <c:pt idx="13150">
                  <c:v>1</c:v>
                </c:pt>
                <c:pt idx="13151">
                  <c:v>0.66666666699999999</c:v>
                </c:pt>
                <c:pt idx="13152">
                  <c:v>1</c:v>
                </c:pt>
                <c:pt idx="13153">
                  <c:v>1</c:v>
                </c:pt>
                <c:pt idx="13154">
                  <c:v>1</c:v>
                </c:pt>
                <c:pt idx="13155">
                  <c:v>1</c:v>
                </c:pt>
                <c:pt idx="13156">
                  <c:v>1</c:v>
                </c:pt>
                <c:pt idx="13157">
                  <c:v>1</c:v>
                </c:pt>
                <c:pt idx="13158">
                  <c:v>1</c:v>
                </c:pt>
                <c:pt idx="13159">
                  <c:v>1</c:v>
                </c:pt>
                <c:pt idx="13160">
                  <c:v>1</c:v>
                </c:pt>
                <c:pt idx="13161">
                  <c:v>1</c:v>
                </c:pt>
                <c:pt idx="13162">
                  <c:v>1</c:v>
                </c:pt>
                <c:pt idx="13163">
                  <c:v>1</c:v>
                </c:pt>
                <c:pt idx="13164">
                  <c:v>1</c:v>
                </c:pt>
                <c:pt idx="13165">
                  <c:v>1</c:v>
                </c:pt>
                <c:pt idx="13166">
                  <c:v>1</c:v>
                </c:pt>
                <c:pt idx="13167">
                  <c:v>0.33333333300000001</c:v>
                </c:pt>
                <c:pt idx="13168">
                  <c:v>1</c:v>
                </c:pt>
                <c:pt idx="13169">
                  <c:v>1</c:v>
                </c:pt>
                <c:pt idx="13170">
                  <c:v>1</c:v>
                </c:pt>
                <c:pt idx="13171">
                  <c:v>1</c:v>
                </c:pt>
                <c:pt idx="13172">
                  <c:v>1</c:v>
                </c:pt>
                <c:pt idx="13173">
                  <c:v>1</c:v>
                </c:pt>
                <c:pt idx="13174">
                  <c:v>1</c:v>
                </c:pt>
                <c:pt idx="13175">
                  <c:v>1</c:v>
                </c:pt>
                <c:pt idx="13176">
                  <c:v>1</c:v>
                </c:pt>
                <c:pt idx="13177">
                  <c:v>1</c:v>
                </c:pt>
                <c:pt idx="13178">
                  <c:v>1</c:v>
                </c:pt>
                <c:pt idx="13179">
                  <c:v>1</c:v>
                </c:pt>
                <c:pt idx="13180">
                  <c:v>1</c:v>
                </c:pt>
                <c:pt idx="13181">
                  <c:v>1</c:v>
                </c:pt>
                <c:pt idx="13182">
                  <c:v>1</c:v>
                </c:pt>
                <c:pt idx="13183">
                  <c:v>1</c:v>
                </c:pt>
                <c:pt idx="13184">
                  <c:v>1</c:v>
                </c:pt>
                <c:pt idx="13185">
                  <c:v>1</c:v>
                </c:pt>
                <c:pt idx="13186">
                  <c:v>1</c:v>
                </c:pt>
                <c:pt idx="13187">
                  <c:v>1</c:v>
                </c:pt>
                <c:pt idx="13188">
                  <c:v>1</c:v>
                </c:pt>
                <c:pt idx="13189">
                  <c:v>1</c:v>
                </c:pt>
                <c:pt idx="13190">
                  <c:v>1</c:v>
                </c:pt>
                <c:pt idx="13191">
                  <c:v>1</c:v>
                </c:pt>
                <c:pt idx="13192">
                  <c:v>1</c:v>
                </c:pt>
                <c:pt idx="13193">
                  <c:v>1</c:v>
                </c:pt>
                <c:pt idx="13194">
                  <c:v>1</c:v>
                </c:pt>
                <c:pt idx="13195">
                  <c:v>1</c:v>
                </c:pt>
                <c:pt idx="13196">
                  <c:v>1</c:v>
                </c:pt>
                <c:pt idx="13197">
                  <c:v>1</c:v>
                </c:pt>
                <c:pt idx="13198">
                  <c:v>1</c:v>
                </c:pt>
                <c:pt idx="13199">
                  <c:v>1</c:v>
                </c:pt>
                <c:pt idx="13200">
                  <c:v>1</c:v>
                </c:pt>
                <c:pt idx="13201">
                  <c:v>1</c:v>
                </c:pt>
                <c:pt idx="13202">
                  <c:v>1</c:v>
                </c:pt>
                <c:pt idx="13203">
                  <c:v>1</c:v>
                </c:pt>
                <c:pt idx="13204">
                  <c:v>1</c:v>
                </c:pt>
                <c:pt idx="13205">
                  <c:v>1</c:v>
                </c:pt>
                <c:pt idx="13206">
                  <c:v>1</c:v>
                </c:pt>
                <c:pt idx="13207">
                  <c:v>1</c:v>
                </c:pt>
                <c:pt idx="13208">
                  <c:v>1</c:v>
                </c:pt>
                <c:pt idx="13209">
                  <c:v>1</c:v>
                </c:pt>
                <c:pt idx="13210">
                  <c:v>1</c:v>
                </c:pt>
                <c:pt idx="13211">
                  <c:v>1</c:v>
                </c:pt>
                <c:pt idx="13212">
                  <c:v>1</c:v>
                </c:pt>
                <c:pt idx="13213">
                  <c:v>1</c:v>
                </c:pt>
                <c:pt idx="13214">
                  <c:v>1</c:v>
                </c:pt>
                <c:pt idx="13215">
                  <c:v>1</c:v>
                </c:pt>
                <c:pt idx="13216">
                  <c:v>1</c:v>
                </c:pt>
                <c:pt idx="13217">
                  <c:v>1</c:v>
                </c:pt>
                <c:pt idx="13218">
                  <c:v>1</c:v>
                </c:pt>
                <c:pt idx="13219">
                  <c:v>1</c:v>
                </c:pt>
                <c:pt idx="13220">
                  <c:v>1</c:v>
                </c:pt>
                <c:pt idx="13221">
                  <c:v>1</c:v>
                </c:pt>
                <c:pt idx="13222">
                  <c:v>1</c:v>
                </c:pt>
                <c:pt idx="13223">
                  <c:v>1</c:v>
                </c:pt>
                <c:pt idx="13224">
                  <c:v>1</c:v>
                </c:pt>
                <c:pt idx="13225">
                  <c:v>1</c:v>
                </c:pt>
                <c:pt idx="13226">
                  <c:v>1</c:v>
                </c:pt>
                <c:pt idx="13227">
                  <c:v>1</c:v>
                </c:pt>
                <c:pt idx="13228">
                  <c:v>1</c:v>
                </c:pt>
                <c:pt idx="13229">
                  <c:v>1</c:v>
                </c:pt>
                <c:pt idx="13230">
                  <c:v>1</c:v>
                </c:pt>
                <c:pt idx="13231">
                  <c:v>1</c:v>
                </c:pt>
                <c:pt idx="13232">
                  <c:v>1</c:v>
                </c:pt>
                <c:pt idx="13233">
                  <c:v>1</c:v>
                </c:pt>
                <c:pt idx="13234">
                  <c:v>1</c:v>
                </c:pt>
                <c:pt idx="13235">
                  <c:v>1</c:v>
                </c:pt>
                <c:pt idx="13236">
                  <c:v>1</c:v>
                </c:pt>
                <c:pt idx="13237">
                  <c:v>1</c:v>
                </c:pt>
                <c:pt idx="13238">
                  <c:v>1</c:v>
                </c:pt>
                <c:pt idx="13239">
                  <c:v>1</c:v>
                </c:pt>
                <c:pt idx="13240">
                  <c:v>1</c:v>
                </c:pt>
                <c:pt idx="13241">
                  <c:v>1</c:v>
                </c:pt>
                <c:pt idx="13242">
                  <c:v>1</c:v>
                </c:pt>
                <c:pt idx="13243">
                  <c:v>1</c:v>
                </c:pt>
                <c:pt idx="13244">
                  <c:v>1</c:v>
                </c:pt>
                <c:pt idx="13245">
                  <c:v>1</c:v>
                </c:pt>
                <c:pt idx="13246">
                  <c:v>1</c:v>
                </c:pt>
                <c:pt idx="13247">
                  <c:v>1</c:v>
                </c:pt>
                <c:pt idx="13248">
                  <c:v>1</c:v>
                </c:pt>
                <c:pt idx="13249">
                  <c:v>1</c:v>
                </c:pt>
                <c:pt idx="13250">
                  <c:v>1</c:v>
                </c:pt>
                <c:pt idx="13251">
                  <c:v>1</c:v>
                </c:pt>
                <c:pt idx="13252">
                  <c:v>1</c:v>
                </c:pt>
                <c:pt idx="13253">
                  <c:v>1</c:v>
                </c:pt>
                <c:pt idx="13254">
                  <c:v>1</c:v>
                </c:pt>
                <c:pt idx="13255">
                  <c:v>1</c:v>
                </c:pt>
                <c:pt idx="13256">
                  <c:v>1</c:v>
                </c:pt>
                <c:pt idx="13257">
                  <c:v>1</c:v>
                </c:pt>
                <c:pt idx="13258">
                  <c:v>1</c:v>
                </c:pt>
                <c:pt idx="13259">
                  <c:v>1</c:v>
                </c:pt>
                <c:pt idx="13260">
                  <c:v>1</c:v>
                </c:pt>
                <c:pt idx="13261">
                  <c:v>1</c:v>
                </c:pt>
                <c:pt idx="13262">
                  <c:v>1</c:v>
                </c:pt>
                <c:pt idx="13263">
                  <c:v>1</c:v>
                </c:pt>
                <c:pt idx="13264">
                  <c:v>1</c:v>
                </c:pt>
                <c:pt idx="13265">
                  <c:v>1</c:v>
                </c:pt>
                <c:pt idx="13266">
                  <c:v>1</c:v>
                </c:pt>
                <c:pt idx="13267">
                  <c:v>1</c:v>
                </c:pt>
                <c:pt idx="13268">
                  <c:v>1</c:v>
                </c:pt>
                <c:pt idx="13269">
                  <c:v>1</c:v>
                </c:pt>
                <c:pt idx="13270">
                  <c:v>1</c:v>
                </c:pt>
                <c:pt idx="13271">
                  <c:v>1</c:v>
                </c:pt>
                <c:pt idx="13272">
                  <c:v>1</c:v>
                </c:pt>
                <c:pt idx="13273">
                  <c:v>1</c:v>
                </c:pt>
                <c:pt idx="13274">
                  <c:v>1</c:v>
                </c:pt>
                <c:pt idx="13275">
                  <c:v>1</c:v>
                </c:pt>
                <c:pt idx="13276">
                  <c:v>1</c:v>
                </c:pt>
                <c:pt idx="13277">
                  <c:v>0.66666666699999999</c:v>
                </c:pt>
                <c:pt idx="13278">
                  <c:v>1</c:v>
                </c:pt>
                <c:pt idx="13279">
                  <c:v>0.66666666699999999</c:v>
                </c:pt>
                <c:pt idx="13280">
                  <c:v>1</c:v>
                </c:pt>
                <c:pt idx="13281">
                  <c:v>1</c:v>
                </c:pt>
                <c:pt idx="13282">
                  <c:v>1</c:v>
                </c:pt>
                <c:pt idx="13283">
                  <c:v>1</c:v>
                </c:pt>
                <c:pt idx="13284">
                  <c:v>1</c:v>
                </c:pt>
                <c:pt idx="13285">
                  <c:v>1</c:v>
                </c:pt>
                <c:pt idx="13286">
                  <c:v>1</c:v>
                </c:pt>
                <c:pt idx="13287">
                  <c:v>1</c:v>
                </c:pt>
                <c:pt idx="13288">
                  <c:v>1</c:v>
                </c:pt>
                <c:pt idx="13289">
                  <c:v>1</c:v>
                </c:pt>
                <c:pt idx="13290">
                  <c:v>1</c:v>
                </c:pt>
                <c:pt idx="13291">
                  <c:v>1</c:v>
                </c:pt>
                <c:pt idx="13292">
                  <c:v>1</c:v>
                </c:pt>
                <c:pt idx="13293">
                  <c:v>1</c:v>
                </c:pt>
                <c:pt idx="13294">
                  <c:v>1</c:v>
                </c:pt>
                <c:pt idx="13295">
                  <c:v>1</c:v>
                </c:pt>
                <c:pt idx="13296">
                  <c:v>1</c:v>
                </c:pt>
                <c:pt idx="13297">
                  <c:v>1</c:v>
                </c:pt>
                <c:pt idx="13298">
                  <c:v>1</c:v>
                </c:pt>
                <c:pt idx="13299">
                  <c:v>1</c:v>
                </c:pt>
                <c:pt idx="13300">
                  <c:v>1</c:v>
                </c:pt>
                <c:pt idx="13301">
                  <c:v>1</c:v>
                </c:pt>
                <c:pt idx="13302">
                  <c:v>1</c:v>
                </c:pt>
                <c:pt idx="13303">
                  <c:v>1</c:v>
                </c:pt>
                <c:pt idx="13304">
                  <c:v>1</c:v>
                </c:pt>
                <c:pt idx="13305">
                  <c:v>1</c:v>
                </c:pt>
                <c:pt idx="13306">
                  <c:v>1</c:v>
                </c:pt>
                <c:pt idx="13307">
                  <c:v>1</c:v>
                </c:pt>
                <c:pt idx="13308">
                  <c:v>1</c:v>
                </c:pt>
                <c:pt idx="13309">
                  <c:v>1</c:v>
                </c:pt>
                <c:pt idx="13310">
                  <c:v>1</c:v>
                </c:pt>
                <c:pt idx="13311">
                  <c:v>1</c:v>
                </c:pt>
                <c:pt idx="13312">
                  <c:v>1</c:v>
                </c:pt>
                <c:pt idx="13313">
                  <c:v>1</c:v>
                </c:pt>
                <c:pt idx="13314">
                  <c:v>1</c:v>
                </c:pt>
                <c:pt idx="13315">
                  <c:v>1</c:v>
                </c:pt>
                <c:pt idx="13316">
                  <c:v>0.66666666699999999</c:v>
                </c:pt>
                <c:pt idx="13317">
                  <c:v>1</c:v>
                </c:pt>
                <c:pt idx="13318">
                  <c:v>1</c:v>
                </c:pt>
                <c:pt idx="13319">
                  <c:v>1</c:v>
                </c:pt>
                <c:pt idx="13320">
                  <c:v>1</c:v>
                </c:pt>
                <c:pt idx="13321">
                  <c:v>1</c:v>
                </c:pt>
                <c:pt idx="13322">
                  <c:v>1</c:v>
                </c:pt>
                <c:pt idx="13323">
                  <c:v>1</c:v>
                </c:pt>
                <c:pt idx="13324">
                  <c:v>1</c:v>
                </c:pt>
                <c:pt idx="13325">
                  <c:v>1</c:v>
                </c:pt>
                <c:pt idx="13326">
                  <c:v>1</c:v>
                </c:pt>
                <c:pt idx="13327">
                  <c:v>1</c:v>
                </c:pt>
                <c:pt idx="13328">
                  <c:v>1</c:v>
                </c:pt>
                <c:pt idx="13329">
                  <c:v>1</c:v>
                </c:pt>
                <c:pt idx="13330">
                  <c:v>0.66666666699999999</c:v>
                </c:pt>
                <c:pt idx="13331">
                  <c:v>1</c:v>
                </c:pt>
                <c:pt idx="13332">
                  <c:v>1</c:v>
                </c:pt>
                <c:pt idx="13333">
                  <c:v>1</c:v>
                </c:pt>
                <c:pt idx="13334">
                  <c:v>1</c:v>
                </c:pt>
                <c:pt idx="13335">
                  <c:v>1</c:v>
                </c:pt>
                <c:pt idx="13336">
                  <c:v>1</c:v>
                </c:pt>
                <c:pt idx="13337">
                  <c:v>1</c:v>
                </c:pt>
                <c:pt idx="13338">
                  <c:v>1</c:v>
                </c:pt>
                <c:pt idx="13339">
                  <c:v>1</c:v>
                </c:pt>
                <c:pt idx="13340">
                  <c:v>1</c:v>
                </c:pt>
                <c:pt idx="13341">
                  <c:v>1</c:v>
                </c:pt>
                <c:pt idx="13342">
                  <c:v>1</c:v>
                </c:pt>
                <c:pt idx="13343">
                  <c:v>1</c:v>
                </c:pt>
                <c:pt idx="13344">
                  <c:v>1</c:v>
                </c:pt>
                <c:pt idx="13345">
                  <c:v>1</c:v>
                </c:pt>
                <c:pt idx="13346">
                  <c:v>1</c:v>
                </c:pt>
                <c:pt idx="13347">
                  <c:v>1</c:v>
                </c:pt>
                <c:pt idx="13348">
                  <c:v>1</c:v>
                </c:pt>
                <c:pt idx="13349">
                  <c:v>1</c:v>
                </c:pt>
                <c:pt idx="13350">
                  <c:v>1</c:v>
                </c:pt>
                <c:pt idx="13351">
                  <c:v>1</c:v>
                </c:pt>
                <c:pt idx="13352">
                  <c:v>1</c:v>
                </c:pt>
                <c:pt idx="13353">
                  <c:v>1</c:v>
                </c:pt>
                <c:pt idx="13354">
                  <c:v>1</c:v>
                </c:pt>
                <c:pt idx="13355">
                  <c:v>1</c:v>
                </c:pt>
                <c:pt idx="13356">
                  <c:v>1</c:v>
                </c:pt>
                <c:pt idx="13357">
                  <c:v>1</c:v>
                </c:pt>
                <c:pt idx="13358">
                  <c:v>1</c:v>
                </c:pt>
                <c:pt idx="13359">
                  <c:v>1</c:v>
                </c:pt>
                <c:pt idx="13360">
                  <c:v>1</c:v>
                </c:pt>
                <c:pt idx="13361">
                  <c:v>1</c:v>
                </c:pt>
                <c:pt idx="13362">
                  <c:v>1</c:v>
                </c:pt>
                <c:pt idx="13363">
                  <c:v>1</c:v>
                </c:pt>
                <c:pt idx="13364">
                  <c:v>1</c:v>
                </c:pt>
                <c:pt idx="13365">
                  <c:v>1</c:v>
                </c:pt>
                <c:pt idx="13366">
                  <c:v>1</c:v>
                </c:pt>
                <c:pt idx="13367">
                  <c:v>1</c:v>
                </c:pt>
                <c:pt idx="13368">
                  <c:v>1</c:v>
                </c:pt>
                <c:pt idx="13369">
                  <c:v>1</c:v>
                </c:pt>
                <c:pt idx="13370">
                  <c:v>1</c:v>
                </c:pt>
                <c:pt idx="13371">
                  <c:v>1</c:v>
                </c:pt>
                <c:pt idx="13372">
                  <c:v>1</c:v>
                </c:pt>
                <c:pt idx="13373">
                  <c:v>1</c:v>
                </c:pt>
                <c:pt idx="13374">
                  <c:v>1</c:v>
                </c:pt>
                <c:pt idx="13375">
                  <c:v>1</c:v>
                </c:pt>
                <c:pt idx="13376">
                  <c:v>1</c:v>
                </c:pt>
                <c:pt idx="13377">
                  <c:v>1</c:v>
                </c:pt>
                <c:pt idx="13378">
                  <c:v>1</c:v>
                </c:pt>
                <c:pt idx="13379">
                  <c:v>1</c:v>
                </c:pt>
                <c:pt idx="13380">
                  <c:v>1</c:v>
                </c:pt>
                <c:pt idx="13381">
                  <c:v>1</c:v>
                </c:pt>
                <c:pt idx="13382">
                  <c:v>1</c:v>
                </c:pt>
                <c:pt idx="13383">
                  <c:v>1</c:v>
                </c:pt>
                <c:pt idx="13384">
                  <c:v>1</c:v>
                </c:pt>
                <c:pt idx="13385">
                  <c:v>1</c:v>
                </c:pt>
                <c:pt idx="13386">
                  <c:v>1</c:v>
                </c:pt>
                <c:pt idx="13387">
                  <c:v>1</c:v>
                </c:pt>
                <c:pt idx="13388">
                  <c:v>1</c:v>
                </c:pt>
                <c:pt idx="13389">
                  <c:v>1</c:v>
                </c:pt>
                <c:pt idx="13390">
                  <c:v>1</c:v>
                </c:pt>
                <c:pt idx="13391">
                  <c:v>1</c:v>
                </c:pt>
                <c:pt idx="13392">
                  <c:v>1</c:v>
                </c:pt>
                <c:pt idx="13393">
                  <c:v>1</c:v>
                </c:pt>
                <c:pt idx="13394">
                  <c:v>1</c:v>
                </c:pt>
                <c:pt idx="13395">
                  <c:v>1</c:v>
                </c:pt>
                <c:pt idx="13396">
                  <c:v>1</c:v>
                </c:pt>
                <c:pt idx="13397">
                  <c:v>1</c:v>
                </c:pt>
                <c:pt idx="13398">
                  <c:v>1</c:v>
                </c:pt>
                <c:pt idx="13399">
                  <c:v>1</c:v>
                </c:pt>
                <c:pt idx="13400">
                  <c:v>1</c:v>
                </c:pt>
                <c:pt idx="13401">
                  <c:v>1</c:v>
                </c:pt>
                <c:pt idx="13402">
                  <c:v>1</c:v>
                </c:pt>
                <c:pt idx="13403">
                  <c:v>1</c:v>
                </c:pt>
                <c:pt idx="13404">
                  <c:v>1</c:v>
                </c:pt>
                <c:pt idx="13405">
                  <c:v>1</c:v>
                </c:pt>
                <c:pt idx="13406">
                  <c:v>1</c:v>
                </c:pt>
                <c:pt idx="13407">
                  <c:v>1</c:v>
                </c:pt>
                <c:pt idx="13408">
                  <c:v>1</c:v>
                </c:pt>
                <c:pt idx="13409">
                  <c:v>1</c:v>
                </c:pt>
                <c:pt idx="13410">
                  <c:v>1</c:v>
                </c:pt>
                <c:pt idx="13411">
                  <c:v>1</c:v>
                </c:pt>
                <c:pt idx="13412">
                  <c:v>1</c:v>
                </c:pt>
                <c:pt idx="13413">
                  <c:v>1</c:v>
                </c:pt>
                <c:pt idx="13414">
                  <c:v>1</c:v>
                </c:pt>
                <c:pt idx="13415">
                  <c:v>1</c:v>
                </c:pt>
                <c:pt idx="13416">
                  <c:v>1</c:v>
                </c:pt>
                <c:pt idx="13417">
                  <c:v>1</c:v>
                </c:pt>
                <c:pt idx="13418">
                  <c:v>1</c:v>
                </c:pt>
                <c:pt idx="13419">
                  <c:v>1</c:v>
                </c:pt>
                <c:pt idx="13420">
                  <c:v>1</c:v>
                </c:pt>
                <c:pt idx="13421">
                  <c:v>1</c:v>
                </c:pt>
                <c:pt idx="13422">
                  <c:v>1</c:v>
                </c:pt>
                <c:pt idx="13423">
                  <c:v>1</c:v>
                </c:pt>
                <c:pt idx="13424">
                  <c:v>1</c:v>
                </c:pt>
                <c:pt idx="13425">
                  <c:v>1</c:v>
                </c:pt>
                <c:pt idx="13426">
                  <c:v>1</c:v>
                </c:pt>
                <c:pt idx="13427">
                  <c:v>1</c:v>
                </c:pt>
                <c:pt idx="13428">
                  <c:v>1</c:v>
                </c:pt>
                <c:pt idx="13429">
                  <c:v>1</c:v>
                </c:pt>
                <c:pt idx="13430">
                  <c:v>1</c:v>
                </c:pt>
                <c:pt idx="13431">
                  <c:v>1</c:v>
                </c:pt>
                <c:pt idx="13432">
                  <c:v>1</c:v>
                </c:pt>
                <c:pt idx="13433">
                  <c:v>1</c:v>
                </c:pt>
                <c:pt idx="13434">
                  <c:v>1</c:v>
                </c:pt>
                <c:pt idx="13435">
                  <c:v>1</c:v>
                </c:pt>
                <c:pt idx="13436">
                  <c:v>1</c:v>
                </c:pt>
                <c:pt idx="13437">
                  <c:v>1</c:v>
                </c:pt>
                <c:pt idx="13438">
                  <c:v>1</c:v>
                </c:pt>
                <c:pt idx="13439">
                  <c:v>1</c:v>
                </c:pt>
                <c:pt idx="13440">
                  <c:v>1</c:v>
                </c:pt>
                <c:pt idx="13441">
                  <c:v>1</c:v>
                </c:pt>
                <c:pt idx="13442">
                  <c:v>1</c:v>
                </c:pt>
                <c:pt idx="13443">
                  <c:v>1</c:v>
                </c:pt>
                <c:pt idx="13444">
                  <c:v>1</c:v>
                </c:pt>
                <c:pt idx="13445">
                  <c:v>1</c:v>
                </c:pt>
                <c:pt idx="13446">
                  <c:v>1</c:v>
                </c:pt>
                <c:pt idx="13447">
                  <c:v>1</c:v>
                </c:pt>
                <c:pt idx="13448">
                  <c:v>1</c:v>
                </c:pt>
                <c:pt idx="13449">
                  <c:v>1</c:v>
                </c:pt>
                <c:pt idx="13450">
                  <c:v>1</c:v>
                </c:pt>
                <c:pt idx="13451">
                  <c:v>1</c:v>
                </c:pt>
                <c:pt idx="13452">
                  <c:v>1</c:v>
                </c:pt>
                <c:pt idx="13453">
                  <c:v>1</c:v>
                </c:pt>
                <c:pt idx="13454">
                  <c:v>1</c:v>
                </c:pt>
                <c:pt idx="13455">
                  <c:v>1</c:v>
                </c:pt>
                <c:pt idx="13456">
                  <c:v>1</c:v>
                </c:pt>
                <c:pt idx="13457">
                  <c:v>1</c:v>
                </c:pt>
                <c:pt idx="13458">
                  <c:v>1</c:v>
                </c:pt>
                <c:pt idx="13459">
                  <c:v>1</c:v>
                </c:pt>
                <c:pt idx="13460">
                  <c:v>1</c:v>
                </c:pt>
                <c:pt idx="13461">
                  <c:v>1</c:v>
                </c:pt>
                <c:pt idx="13462">
                  <c:v>1</c:v>
                </c:pt>
                <c:pt idx="13463">
                  <c:v>1</c:v>
                </c:pt>
                <c:pt idx="13464">
                  <c:v>1</c:v>
                </c:pt>
                <c:pt idx="13465">
                  <c:v>1</c:v>
                </c:pt>
                <c:pt idx="13466">
                  <c:v>1</c:v>
                </c:pt>
                <c:pt idx="13467">
                  <c:v>1</c:v>
                </c:pt>
                <c:pt idx="13468">
                  <c:v>1</c:v>
                </c:pt>
                <c:pt idx="13469">
                  <c:v>1</c:v>
                </c:pt>
                <c:pt idx="13470">
                  <c:v>1</c:v>
                </c:pt>
                <c:pt idx="13471">
                  <c:v>1</c:v>
                </c:pt>
                <c:pt idx="13472">
                  <c:v>1</c:v>
                </c:pt>
                <c:pt idx="13473">
                  <c:v>1</c:v>
                </c:pt>
                <c:pt idx="13474">
                  <c:v>1</c:v>
                </c:pt>
                <c:pt idx="13475">
                  <c:v>1</c:v>
                </c:pt>
                <c:pt idx="13476">
                  <c:v>1</c:v>
                </c:pt>
                <c:pt idx="13477">
                  <c:v>1</c:v>
                </c:pt>
                <c:pt idx="13478">
                  <c:v>1</c:v>
                </c:pt>
                <c:pt idx="13479">
                  <c:v>1</c:v>
                </c:pt>
                <c:pt idx="13480">
                  <c:v>1</c:v>
                </c:pt>
                <c:pt idx="13481">
                  <c:v>1</c:v>
                </c:pt>
                <c:pt idx="13482">
                  <c:v>1</c:v>
                </c:pt>
                <c:pt idx="13483">
                  <c:v>1</c:v>
                </c:pt>
                <c:pt idx="13484">
                  <c:v>1</c:v>
                </c:pt>
                <c:pt idx="13485">
                  <c:v>1</c:v>
                </c:pt>
                <c:pt idx="13486">
                  <c:v>1</c:v>
                </c:pt>
                <c:pt idx="13487">
                  <c:v>0.66666666699999999</c:v>
                </c:pt>
                <c:pt idx="13488">
                  <c:v>1</c:v>
                </c:pt>
                <c:pt idx="13489">
                  <c:v>1</c:v>
                </c:pt>
                <c:pt idx="13490">
                  <c:v>1</c:v>
                </c:pt>
                <c:pt idx="13491">
                  <c:v>1</c:v>
                </c:pt>
                <c:pt idx="13492">
                  <c:v>1</c:v>
                </c:pt>
                <c:pt idx="13493">
                  <c:v>1</c:v>
                </c:pt>
                <c:pt idx="13494">
                  <c:v>1</c:v>
                </c:pt>
                <c:pt idx="13495">
                  <c:v>1</c:v>
                </c:pt>
                <c:pt idx="13496">
                  <c:v>1</c:v>
                </c:pt>
                <c:pt idx="13497">
                  <c:v>1</c:v>
                </c:pt>
                <c:pt idx="13498">
                  <c:v>1</c:v>
                </c:pt>
                <c:pt idx="13499">
                  <c:v>1</c:v>
                </c:pt>
                <c:pt idx="13500">
                  <c:v>1</c:v>
                </c:pt>
                <c:pt idx="13501">
                  <c:v>1</c:v>
                </c:pt>
                <c:pt idx="13502">
                  <c:v>1</c:v>
                </c:pt>
                <c:pt idx="13503">
                  <c:v>1</c:v>
                </c:pt>
                <c:pt idx="13504">
                  <c:v>1</c:v>
                </c:pt>
                <c:pt idx="13505">
                  <c:v>1</c:v>
                </c:pt>
                <c:pt idx="13506">
                  <c:v>1</c:v>
                </c:pt>
                <c:pt idx="13507">
                  <c:v>1</c:v>
                </c:pt>
                <c:pt idx="13508">
                  <c:v>1</c:v>
                </c:pt>
                <c:pt idx="13509">
                  <c:v>1</c:v>
                </c:pt>
                <c:pt idx="13510">
                  <c:v>1</c:v>
                </c:pt>
                <c:pt idx="13511">
                  <c:v>1</c:v>
                </c:pt>
                <c:pt idx="13512">
                  <c:v>1</c:v>
                </c:pt>
                <c:pt idx="13513">
                  <c:v>1</c:v>
                </c:pt>
                <c:pt idx="13514">
                  <c:v>1</c:v>
                </c:pt>
                <c:pt idx="13515">
                  <c:v>1</c:v>
                </c:pt>
                <c:pt idx="13516">
                  <c:v>1</c:v>
                </c:pt>
                <c:pt idx="13517">
                  <c:v>1</c:v>
                </c:pt>
                <c:pt idx="13518">
                  <c:v>1</c:v>
                </c:pt>
                <c:pt idx="13519">
                  <c:v>1</c:v>
                </c:pt>
                <c:pt idx="13520">
                  <c:v>1</c:v>
                </c:pt>
                <c:pt idx="13521">
                  <c:v>1</c:v>
                </c:pt>
                <c:pt idx="13522">
                  <c:v>1</c:v>
                </c:pt>
                <c:pt idx="13523">
                  <c:v>1</c:v>
                </c:pt>
                <c:pt idx="13524">
                  <c:v>1</c:v>
                </c:pt>
                <c:pt idx="13525">
                  <c:v>1</c:v>
                </c:pt>
                <c:pt idx="13526">
                  <c:v>1</c:v>
                </c:pt>
                <c:pt idx="13527">
                  <c:v>1</c:v>
                </c:pt>
                <c:pt idx="13528">
                  <c:v>1</c:v>
                </c:pt>
                <c:pt idx="13529">
                  <c:v>1</c:v>
                </c:pt>
                <c:pt idx="13530">
                  <c:v>1</c:v>
                </c:pt>
                <c:pt idx="13531">
                  <c:v>1</c:v>
                </c:pt>
                <c:pt idx="13532">
                  <c:v>1</c:v>
                </c:pt>
                <c:pt idx="13533">
                  <c:v>1</c:v>
                </c:pt>
                <c:pt idx="13534">
                  <c:v>1</c:v>
                </c:pt>
                <c:pt idx="13535">
                  <c:v>1</c:v>
                </c:pt>
                <c:pt idx="13536">
                  <c:v>1</c:v>
                </c:pt>
                <c:pt idx="13537">
                  <c:v>1</c:v>
                </c:pt>
                <c:pt idx="13538">
                  <c:v>1</c:v>
                </c:pt>
                <c:pt idx="13539">
                  <c:v>1</c:v>
                </c:pt>
                <c:pt idx="13540">
                  <c:v>1</c:v>
                </c:pt>
                <c:pt idx="13541">
                  <c:v>1</c:v>
                </c:pt>
                <c:pt idx="13542">
                  <c:v>1</c:v>
                </c:pt>
                <c:pt idx="13543">
                  <c:v>1</c:v>
                </c:pt>
                <c:pt idx="13544">
                  <c:v>1</c:v>
                </c:pt>
                <c:pt idx="13545">
                  <c:v>1</c:v>
                </c:pt>
                <c:pt idx="13546">
                  <c:v>1</c:v>
                </c:pt>
                <c:pt idx="13547">
                  <c:v>1</c:v>
                </c:pt>
                <c:pt idx="13548">
                  <c:v>1</c:v>
                </c:pt>
                <c:pt idx="13549">
                  <c:v>1</c:v>
                </c:pt>
                <c:pt idx="13550">
                  <c:v>1</c:v>
                </c:pt>
                <c:pt idx="13551">
                  <c:v>1</c:v>
                </c:pt>
                <c:pt idx="13552">
                  <c:v>1</c:v>
                </c:pt>
                <c:pt idx="13553">
                  <c:v>1</c:v>
                </c:pt>
                <c:pt idx="13554">
                  <c:v>1</c:v>
                </c:pt>
                <c:pt idx="13555">
                  <c:v>1</c:v>
                </c:pt>
                <c:pt idx="13556">
                  <c:v>1</c:v>
                </c:pt>
                <c:pt idx="13557">
                  <c:v>1</c:v>
                </c:pt>
                <c:pt idx="13558">
                  <c:v>1</c:v>
                </c:pt>
                <c:pt idx="13559">
                  <c:v>1</c:v>
                </c:pt>
                <c:pt idx="13560">
                  <c:v>1</c:v>
                </c:pt>
                <c:pt idx="13561">
                  <c:v>1</c:v>
                </c:pt>
                <c:pt idx="13562">
                  <c:v>1</c:v>
                </c:pt>
                <c:pt idx="13563">
                  <c:v>1</c:v>
                </c:pt>
                <c:pt idx="13564">
                  <c:v>1</c:v>
                </c:pt>
                <c:pt idx="13565">
                  <c:v>1</c:v>
                </c:pt>
                <c:pt idx="13566">
                  <c:v>1</c:v>
                </c:pt>
                <c:pt idx="13567">
                  <c:v>1</c:v>
                </c:pt>
                <c:pt idx="13568">
                  <c:v>1</c:v>
                </c:pt>
                <c:pt idx="13569">
                  <c:v>1</c:v>
                </c:pt>
                <c:pt idx="13570">
                  <c:v>1</c:v>
                </c:pt>
                <c:pt idx="13571">
                  <c:v>1</c:v>
                </c:pt>
                <c:pt idx="13572">
                  <c:v>1</c:v>
                </c:pt>
                <c:pt idx="13573">
                  <c:v>1</c:v>
                </c:pt>
                <c:pt idx="13574">
                  <c:v>1</c:v>
                </c:pt>
                <c:pt idx="13575">
                  <c:v>1</c:v>
                </c:pt>
                <c:pt idx="13576">
                  <c:v>1</c:v>
                </c:pt>
                <c:pt idx="13577">
                  <c:v>1</c:v>
                </c:pt>
                <c:pt idx="13578">
                  <c:v>1</c:v>
                </c:pt>
                <c:pt idx="13579">
                  <c:v>1</c:v>
                </c:pt>
                <c:pt idx="13580">
                  <c:v>1</c:v>
                </c:pt>
                <c:pt idx="13581">
                  <c:v>1</c:v>
                </c:pt>
                <c:pt idx="13582">
                  <c:v>1</c:v>
                </c:pt>
                <c:pt idx="13583">
                  <c:v>1</c:v>
                </c:pt>
                <c:pt idx="13584">
                  <c:v>1</c:v>
                </c:pt>
                <c:pt idx="13585">
                  <c:v>1</c:v>
                </c:pt>
                <c:pt idx="13586">
                  <c:v>1</c:v>
                </c:pt>
                <c:pt idx="13587">
                  <c:v>1</c:v>
                </c:pt>
                <c:pt idx="13588">
                  <c:v>1</c:v>
                </c:pt>
                <c:pt idx="13589">
                  <c:v>1</c:v>
                </c:pt>
                <c:pt idx="13590">
                  <c:v>1</c:v>
                </c:pt>
                <c:pt idx="13591">
                  <c:v>1</c:v>
                </c:pt>
                <c:pt idx="13592">
                  <c:v>1</c:v>
                </c:pt>
                <c:pt idx="13593">
                  <c:v>1</c:v>
                </c:pt>
                <c:pt idx="13594">
                  <c:v>1</c:v>
                </c:pt>
                <c:pt idx="13595">
                  <c:v>1</c:v>
                </c:pt>
                <c:pt idx="13596">
                  <c:v>1</c:v>
                </c:pt>
                <c:pt idx="13597">
                  <c:v>1</c:v>
                </c:pt>
                <c:pt idx="13598">
                  <c:v>1</c:v>
                </c:pt>
                <c:pt idx="13599">
                  <c:v>1</c:v>
                </c:pt>
                <c:pt idx="13600">
                  <c:v>1</c:v>
                </c:pt>
                <c:pt idx="13601">
                  <c:v>1</c:v>
                </c:pt>
                <c:pt idx="13602">
                  <c:v>1</c:v>
                </c:pt>
                <c:pt idx="13603">
                  <c:v>1</c:v>
                </c:pt>
                <c:pt idx="13604">
                  <c:v>1</c:v>
                </c:pt>
                <c:pt idx="13605">
                  <c:v>1</c:v>
                </c:pt>
                <c:pt idx="13606">
                  <c:v>1</c:v>
                </c:pt>
                <c:pt idx="13607">
                  <c:v>1</c:v>
                </c:pt>
                <c:pt idx="13608">
                  <c:v>1</c:v>
                </c:pt>
                <c:pt idx="13609">
                  <c:v>1</c:v>
                </c:pt>
                <c:pt idx="13610">
                  <c:v>1</c:v>
                </c:pt>
                <c:pt idx="13611">
                  <c:v>1</c:v>
                </c:pt>
                <c:pt idx="13612">
                  <c:v>1</c:v>
                </c:pt>
                <c:pt idx="13613">
                  <c:v>1</c:v>
                </c:pt>
                <c:pt idx="13614">
                  <c:v>1</c:v>
                </c:pt>
                <c:pt idx="13615">
                  <c:v>1</c:v>
                </c:pt>
                <c:pt idx="13616">
                  <c:v>1</c:v>
                </c:pt>
                <c:pt idx="13617">
                  <c:v>1</c:v>
                </c:pt>
                <c:pt idx="13618">
                  <c:v>1</c:v>
                </c:pt>
                <c:pt idx="13619">
                  <c:v>0.33333333300000001</c:v>
                </c:pt>
                <c:pt idx="13620">
                  <c:v>1</c:v>
                </c:pt>
                <c:pt idx="13621">
                  <c:v>1</c:v>
                </c:pt>
                <c:pt idx="13622">
                  <c:v>1</c:v>
                </c:pt>
                <c:pt idx="13623">
                  <c:v>1</c:v>
                </c:pt>
                <c:pt idx="13624">
                  <c:v>1</c:v>
                </c:pt>
                <c:pt idx="13625">
                  <c:v>1</c:v>
                </c:pt>
                <c:pt idx="13626">
                  <c:v>1</c:v>
                </c:pt>
                <c:pt idx="13627">
                  <c:v>1</c:v>
                </c:pt>
                <c:pt idx="13628">
                  <c:v>1</c:v>
                </c:pt>
                <c:pt idx="13629">
                  <c:v>1</c:v>
                </c:pt>
                <c:pt idx="13630">
                  <c:v>1</c:v>
                </c:pt>
                <c:pt idx="13631">
                  <c:v>1</c:v>
                </c:pt>
                <c:pt idx="13632">
                  <c:v>1</c:v>
                </c:pt>
                <c:pt idx="13633">
                  <c:v>1</c:v>
                </c:pt>
                <c:pt idx="13634">
                  <c:v>1</c:v>
                </c:pt>
                <c:pt idx="13635">
                  <c:v>1</c:v>
                </c:pt>
                <c:pt idx="13636">
                  <c:v>1</c:v>
                </c:pt>
                <c:pt idx="13637">
                  <c:v>1</c:v>
                </c:pt>
                <c:pt idx="13638">
                  <c:v>1</c:v>
                </c:pt>
                <c:pt idx="13639">
                  <c:v>1</c:v>
                </c:pt>
                <c:pt idx="13640">
                  <c:v>1</c:v>
                </c:pt>
                <c:pt idx="13641">
                  <c:v>1</c:v>
                </c:pt>
                <c:pt idx="13642">
                  <c:v>1</c:v>
                </c:pt>
                <c:pt idx="13643">
                  <c:v>1</c:v>
                </c:pt>
                <c:pt idx="13644">
                  <c:v>1</c:v>
                </c:pt>
                <c:pt idx="13645">
                  <c:v>1</c:v>
                </c:pt>
                <c:pt idx="13646">
                  <c:v>1</c:v>
                </c:pt>
                <c:pt idx="13647">
                  <c:v>1</c:v>
                </c:pt>
                <c:pt idx="13648">
                  <c:v>1</c:v>
                </c:pt>
                <c:pt idx="13649">
                  <c:v>1</c:v>
                </c:pt>
                <c:pt idx="13650">
                  <c:v>1</c:v>
                </c:pt>
                <c:pt idx="13651">
                  <c:v>1</c:v>
                </c:pt>
                <c:pt idx="13652">
                  <c:v>1</c:v>
                </c:pt>
                <c:pt idx="13653">
                  <c:v>1</c:v>
                </c:pt>
                <c:pt idx="13654">
                  <c:v>1</c:v>
                </c:pt>
                <c:pt idx="13655">
                  <c:v>1</c:v>
                </c:pt>
                <c:pt idx="13656">
                  <c:v>1</c:v>
                </c:pt>
                <c:pt idx="13657">
                  <c:v>1</c:v>
                </c:pt>
                <c:pt idx="13658">
                  <c:v>1</c:v>
                </c:pt>
                <c:pt idx="13659">
                  <c:v>1</c:v>
                </c:pt>
                <c:pt idx="13660">
                  <c:v>1</c:v>
                </c:pt>
                <c:pt idx="13661">
                  <c:v>1</c:v>
                </c:pt>
                <c:pt idx="13662">
                  <c:v>1</c:v>
                </c:pt>
                <c:pt idx="13663">
                  <c:v>1</c:v>
                </c:pt>
                <c:pt idx="13664">
                  <c:v>1</c:v>
                </c:pt>
                <c:pt idx="13665">
                  <c:v>1</c:v>
                </c:pt>
                <c:pt idx="13666">
                  <c:v>1</c:v>
                </c:pt>
                <c:pt idx="13667">
                  <c:v>1</c:v>
                </c:pt>
                <c:pt idx="13668">
                  <c:v>1</c:v>
                </c:pt>
                <c:pt idx="13669">
                  <c:v>1</c:v>
                </c:pt>
                <c:pt idx="13670">
                  <c:v>1</c:v>
                </c:pt>
                <c:pt idx="13671">
                  <c:v>1</c:v>
                </c:pt>
                <c:pt idx="13672">
                  <c:v>1</c:v>
                </c:pt>
                <c:pt idx="13673">
                  <c:v>1</c:v>
                </c:pt>
                <c:pt idx="13674">
                  <c:v>1</c:v>
                </c:pt>
                <c:pt idx="13675">
                  <c:v>1</c:v>
                </c:pt>
                <c:pt idx="13676">
                  <c:v>1</c:v>
                </c:pt>
                <c:pt idx="13677">
                  <c:v>1</c:v>
                </c:pt>
                <c:pt idx="13678">
                  <c:v>1</c:v>
                </c:pt>
                <c:pt idx="13679">
                  <c:v>1</c:v>
                </c:pt>
                <c:pt idx="13680">
                  <c:v>1</c:v>
                </c:pt>
                <c:pt idx="13681">
                  <c:v>1</c:v>
                </c:pt>
                <c:pt idx="13682">
                  <c:v>1</c:v>
                </c:pt>
                <c:pt idx="13683">
                  <c:v>1</c:v>
                </c:pt>
                <c:pt idx="13684">
                  <c:v>1</c:v>
                </c:pt>
                <c:pt idx="13685">
                  <c:v>1</c:v>
                </c:pt>
                <c:pt idx="13686">
                  <c:v>1</c:v>
                </c:pt>
                <c:pt idx="13687">
                  <c:v>1</c:v>
                </c:pt>
                <c:pt idx="13688">
                  <c:v>1</c:v>
                </c:pt>
                <c:pt idx="13689">
                  <c:v>1</c:v>
                </c:pt>
                <c:pt idx="13690">
                  <c:v>1</c:v>
                </c:pt>
                <c:pt idx="13691">
                  <c:v>1</c:v>
                </c:pt>
                <c:pt idx="13692">
                  <c:v>1</c:v>
                </c:pt>
                <c:pt idx="13693">
                  <c:v>1</c:v>
                </c:pt>
                <c:pt idx="13694">
                  <c:v>1</c:v>
                </c:pt>
                <c:pt idx="13695">
                  <c:v>1</c:v>
                </c:pt>
                <c:pt idx="13696">
                  <c:v>1</c:v>
                </c:pt>
                <c:pt idx="13697">
                  <c:v>1</c:v>
                </c:pt>
                <c:pt idx="13698">
                  <c:v>1</c:v>
                </c:pt>
                <c:pt idx="13699">
                  <c:v>1</c:v>
                </c:pt>
                <c:pt idx="13700">
                  <c:v>1</c:v>
                </c:pt>
                <c:pt idx="13701">
                  <c:v>1</c:v>
                </c:pt>
                <c:pt idx="13702">
                  <c:v>1</c:v>
                </c:pt>
                <c:pt idx="13703">
                  <c:v>1</c:v>
                </c:pt>
                <c:pt idx="13704">
                  <c:v>1</c:v>
                </c:pt>
                <c:pt idx="13705">
                  <c:v>1</c:v>
                </c:pt>
                <c:pt idx="13706">
                  <c:v>1</c:v>
                </c:pt>
                <c:pt idx="13707">
                  <c:v>1</c:v>
                </c:pt>
                <c:pt idx="13708">
                  <c:v>1</c:v>
                </c:pt>
                <c:pt idx="13709">
                  <c:v>1</c:v>
                </c:pt>
                <c:pt idx="13710">
                  <c:v>1</c:v>
                </c:pt>
                <c:pt idx="13711">
                  <c:v>1</c:v>
                </c:pt>
                <c:pt idx="13712">
                  <c:v>1</c:v>
                </c:pt>
                <c:pt idx="13713">
                  <c:v>1</c:v>
                </c:pt>
                <c:pt idx="13714">
                  <c:v>1</c:v>
                </c:pt>
                <c:pt idx="13715">
                  <c:v>1</c:v>
                </c:pt>
                <c:pt idx="13716">
                  <c:v>1</c:v>
                </c:pt>
                <c:pt idx="13717">
                  <c:v>1</c:v>
                </c:pt>
                <c:pt idx="13718">
                  <c:v>1</c:v>
                </c:pt>
                <c:pt idx="13719">
                  <c:v>1</c:v>
                </c:pt>
                <c:pt idx="13720">
                  <c:v>1</c:v>
                </c:pt>
                <c:pt idx="13721">
                  <c:v>1</c:v>
                </c:pt>
                <c:pt idx="13722">
                  <c:v>1</c:v>
                </c:pt>
                <c:pt idx="13723">
                  <c:v>1</c:v>
                </c:pt>
                <c:pt idx="13724">
                  <c:v>1</c:v>
                </c:pt>
                <c:pt idx="13725">
                  <c:v>1</c:v>
                </c:pt>
                <c:pt idx="13726">
                  <c:v>1</c:v>
                </c:pt>
                <c:pt idx="13727">
                  <c:v>1</c:v>
                </c:pt>
                <c:pt idx="13728">
                  <c:v>1</c:v>
                </c:pt>
                <c:pt idx="13729">
                  <c:v>1</c:v>
                </c:pt>
                <c:pt idx="13730">
                  <c:v>1</c:v>
                </c:pt>
                <c:pt idx="13731">
                  <c:v>1</c:v>
                </c:pt>
                <c:pt idx="13732">
                  <c:v>1</c:v>
                </c:pt>
                <c:pt idx="13733">
                  <c:v>1</c:v>
                </c:pt>
                <c:pt idx="13734">
                  <c:v>1</c:v>
                </c:pt>
                <c:pt idx="13735">
                  <c:v>1</c:v>
                </c:pt>
                <c:pt idx="13736">
                  <c:v>1</c:v>
                </c:pt>
                <c:pt idx="13737">
                  <c:v>1</c:v>
                </c:pt>
                <c:pt idx="13738">
                  <c:v>1</c:v>
                </c:pt>
                <c:pt idx="13739">
                  <c:v>1</c:v>
                </c:pt>
                <c:pt idx="13740">
                  <c:v>1</c:v>
                </c:pt>
                <c:pt idx="13741">
                  <c:v>1</c:v>
                </c:pt>
                <c:pt idx="13742">
                  <c:v>1</c:v>
                </c:pt>
                <c:pt idx="13743">
                  <c:v>1</c:v>
                </c:pt>
                <c:pt idx="13744">
                  <c:v>1</c:v>
                </c:pt>
                <c:pt idx="13745">
                  <c:v>1</c:v>
                </c:pt>
                <c:pt idx="13746">
                  <c:v>1</c:v>
                </c:pt>
                <c:pt idx="13747">
                  <c:v>1</c:v>
                </c:pt>
                <c:pt idx="13748">
                  <c:v>1</c:v>
                </c:pt>
                <c:pt idx="13749">
                  <c:v>1</c:v>
                </c:pt>
                <c:pt idx="13750">
                  <c:v>1</c:v>
                </c:pt>
                <c:pt idx="13751">
                  <c:v>1</c:v>
                </c:pt>
                <c:pt idx="13752">
                  <c:v>1</c:v>
                </c:pt>
                <c:pt idx="13753">
                  <c:v>1</c:v>
                </c:pt>
                <c:pt idx="13754">
                  <c:v>1</c:v>
                </c:pt>
                <c:pt idx="13755">
                  <c:v>1</c:v>
                </c:pt>
                <c:pt idx="13756">
                  <c:v>1</c:v>
                </c:pt>
                <c:pt idx="13757">
                  <c:v>1</c:v>
                </c:pt>
                <c:pt idx="13758">
                  <c:v>1</c:v>
                </c:pt>
                <c:pt idx="13759">
                  <c:v>1</c:v>
                </c:pt>
                <c:pt idx="13760">
                  <c:v>1</c:v>
                </c:pt>
                <c:pt idx="13761">
                  <c:v>1</c:v>
                </c:pt>
                <c:pt idx="13762">
                  <c:v>1</c:v>
                </c:pt>
                <c:pt idx="13763">
                  <c:v>1</c:v>
                </c:pt>
                <c:pt idx="13764">
                  <c:v>1</c:v>
                </c:pt>
                <c:pt idx="13765">
                  <c:v>1</c:v>
                </c:pt>
                <c:pt idx="13766">
                  <c:v>1</c:v>
                </c:pt>
                <c:pt idx="13767">
                  <c:v>1</c:v>
                </c:pt>
                <c:pt idx="13768">
                  <c:v>1</c:v>
                </c:pt>
                <c:pt idx="13769">
                  <c:v>1</c:v>
                </c:pt>
                <c:pt idx="13770">
                  <c:v>1</c:v>
                </c:pt>
                <c:pt idx="13771">
                  <c:v>1</c:v>
                </c:pt>
                <c:pt idx="13772">
                  <c:v>1</c:v>
                </c:pt>
                <c:pt idx="13773">
                  <c:v>1</c:v>
                </c:pt>
                <c:pt idx="13774">
                  <c:v>1</c:v>
                </c:pt>
                <c:pt idx="13775">
                  <c:v>1</c:v>
                </c:pt>
                <c:pt idx="13776">
                  <c:v>1</c:v>
                </c:pt>
                <c:pt idx="13777">
                  <c:v>1</c:v>
                </c:pt>
                <c:pt idx="13778">
                  <c:v>1</c:v>
                </c:pt>
                <c:pt idx="13779">
                  <c:v>1</c:v>
                </c:pt>
                <c:pt idx="13780">
                  <c:v>1</c:v>
                </c:pt>
                <c:pt idx="13781">
                  <c:v>1</c:v>
                </c:pt>
                <c:pt idx="13782">
                  <c:v>1</c:v>
                </c:pt>
                <c:pt idx="13783">
                  <c:v>1</c:v>
                </c:pt>
                <c:pt idx="13784">
                  <c:v>1</c:v>
                </c:pt>
                <c:pt idx="13785">
                  <c:v>1</c:v>
                </c:pt>
                <c:pt idx="13786">
                  <c:v>1</c:v>
                </c:pt>
                <c:pt idx="13787">
                  <c:v>1</c:v>
                </c:pt>
                <c:pt idx="13788">
                  <c:v>1</c:v>
                </c:pt>
                <c:pt idx="13789">
                  <c:v>1</c:v>
                </c:pt>
                <c:pt idx="13790">
                  <c:v>1</c:v>
                </c:pt>
                <c:pt idx="13791">
                  <c:v>1</c:v>
                </c:pt>
                <c:pt idx="13792">
                  <c:v>1</c:v>
                </c:pt>
                <c:pt idx="13793">
                  <c:v>1</c:v>
                </c:pt>
                <c:pt idx="13794">
                  <c:v>1</c:v>
                </c:pt>
                <c:pt idx="13795">
                  <c:v>1</c:v>
                </c:pt>
                <c:pt idx="13796">
                  <c:v>0.66666666699999999</c:v>
                </c:pt>
                <c:pt idx="13797">
                  <c:v>1</c:v>
                </c:pt>
                <c:pt idx="13798">
                  <c:v>1</c:v>
                </c:pt>
                <c:pt idx="13799">
                  <c:v>1</c:v>
                </c:pt>
                <c:pt idx="13800">
                  <c:v>1</c:v>
                </c:pt>
                <c:pt idx="13801">
                  <c:v>1</c:v>
                </c:pt>
                <c:pt idx="13802">
                  <c:v>1</c:v>
                </c:pt>
                <c:pt idx="13803">
                  <c:v>1</c:v>
                </c:pt>
                <c:pt idx="13804">
                  <c:v>1</c:v>
                </c:pt>
                <c:pt idx="13805">
                  <c:v>1</c:v>
                </c:pt>
                <c:pt idx="13806">
                  <c:v>1</c:v>
                </c:pt>
                <c:pt idx="13807">
                  <c:v>1</c:v>
                </c:pt>
                <c:pt idx="13808">
                  <c:v>1</c:v>
                </c:pt>
                <c:pt idx="13809">
                  <c:v>1</c:v>
                </c:pt>
                <c:pt idx="13810">
                  <c:v>1</c:v>
                </c:pt>
                <c:pt idx="13811">
                  <c:v>1</c:v>
                </c:pt>
                <c:pt idx="13812">
                  <c:v>1</c:v>
                </c:pt>
                <c:pt idx="13813">
                  <c:v>1</c:v>
                </c:pt>
                <c:pt idx="13814">
                  <c:v>1</c:v>
                </c:pt>
                <c:pt idx="13815">
                  <c:v>1</c:v>
                </c:pt>
                <c:pt idx="13816">
                  <c:v>1</c:v>
                </c:pt>
                <c:pt idx="13817">
                  <c:v>1</c:v>
                </c:pt>
                <c:pt idx="13818">
                  <c:v>1</c:v>
                </c:pt>
                <c:pt idx="13819">
                  <c:v>1</c:v>
                </c:pt>
                <c:pt idx="13820">
                  <c:v>1</c:v>
                </c:pt>
                <c:pt idx="13821">
                  <c:v>1</c:v>
                </c:pt>
                <c:pt idx="13822">
                  <c:v>1</c:v>
                </c:pt>
                <c:pt idx="13823">
                  <c:v>1</c:v>
                </c:pt>
                <c:pt idx="13824">
                  <c:v>1</c:v>
                </c:pt>
                <c:pt idx="13825">
                  <c:v>1</c:v>
                </c:pt>
                <c:pt idx="13826">
                  <c:v>1</c:v>
                </c:pt>
                <c:pt idx="13827">
                  <c:v>1</c:v>
                </c:pt>
                <c:pt idx="13828">
                  <c:v>1</c:v>
                </c:pt>
                <c:pt idx="13829">
                  <c:v>1</c:v>
                </c:pt>
                <c:pt idx="13830">
                  <c:v>1</c:v>
                </c:pt>
                <c:pt idx="13831">
                  <c:v>1</c:v>
                </c:pt>
                <c:pt idx="13832">
                  <c:v>1</c:v>
                </c:pt>
                <c:pt idx="13833">
                  <c:v>1</c:v>
                </c:pt>
                <c:pt idx="13834">
                  <c:v>1</c:v>
                </c:pt>
                <c:pt idx="13835">
                  <c:v>1</c:v>
                </c:pt>
                <c:pt idx="13836">
                  <c:v>1</c:v>
                </c:pt>
                <c:pt idx="13837">
                  <c:v>1</c:v>
                </c:pt>
                <c:pt idx="13838">
                  <c:v>1</c:v>
                </c:pt>
                <c:pt idx="13839">
                  <c:v>1</c:v>
                </c:pt>
                <c:pt idx="13840">
                  <c:v>1</c:v>
                </c:pt>
                <c:pt idx="13841">
                  <c:v>1</c:v>
                </c:pt>
                <c:pt idx="13842">
                  <c:v>1</c:v>
                </c:pt>
                <c:pt idx="13843">
                  <c:v>1</c:v>
                </c:pt>
                <c:pt idx="13844">
                  <c:v>1</c:v>
                </c:pt>
                <c:pt idx="13845">
                  <c:v>1</c:v>
                </c:pt>
                <c:pt idx="13846">
                  <c:v>1</c:v>
                </c:pt>
                <c:pt idx="13847">
                  <c:v>1</c:v>
                </c:pt>
                <c:pt idx="13848">
                  <c:v>1</c:v>
                </c:pt>
                <c:pt idx="13849">
                  <c:v>1</c:v>
                </c:pt>
                <c:pt idx="13850">
                  <c:v>1</c:v>
                </c:pt>
                <c:pt idx="13851">
                  <c:v>1</c:v>
                </c:pt>
                <c:pt idx="13852">
                  <c:v>1</c:v>
                </c:pt>
                <c:pt idx="13853">
                  <c:v>1</c:v>
                </c:pt>
                <c:pt idx="13854">
                  <c:v>1</c:v>
                </c:pt>
                <c:pt idx="13855">
                  <c:v>1</c:v>
                </c:pt>
                <c:pt idx="13856">
                  <c:v>1</c:v>
                </c:pt>
                <c:pt idx="13857">
                  <c:v>1</c:v>
                </c:pt>
                <c:pt idx="13858">
                  <c:v>1</c:v>
                </c:pt>
                <c:pt idx="13859">
                  <c:v>1</c:v>
                </c:pt>
                <c:pt idx="13860">
                  <c:v>1</c:v>
                </c:pt>
                <c:pt idx="13861">
                  <c:v>1</c:v>
                </c:pt>
                <c:pt idx="13862">
                  <c:v>1</c:v>
                </c:pt>
                <c:pt idx="13863">
                  <c:v>1</c:v>
                </c:pt>
                <c:pt idx="13864">
                  <c:v>1</c:v>
                </c:pt>
                <c:pt idx="13865">
                  <c:v>1</c:v>
                </c:pt>
                <c:pt idx="13866">
                  <c:v>1</c:v>
                </c:pt>
                <c:pt idx="13867">
                  <c:v>1</c:v>
                </c:pt>
                <c:pt idx="13868">
                  <c:v>1</c:v>
                </c:pt>
                <c:pt idx="13869">
                  <c:v>1</c:v>
                </c:pt>
                <c:pt idx="13870">
                  <c:v>1</c:v>
                </c:pt>
                <c:pt idx="13871">
                  <c:v>1</c:v>
                </c:pt>
                <c:pt idx="13872">
                  <c:v>1</c:v>
                </c:pt>
                <c:pt idx="13873">
                  <c:v>1</c:v>
                </c:pt>
                <c:pt idx="13874">
                  <c:v>1</c:v>
                </c:pt>
                <c:pt idx="13875">
                  <c:v>1</c:v>
                </c:pt>
                <c:pt idx="13876">
                  <c:v>1</c:v>
                </c:pt>
                <c:pt idx="13877">
                  <c:v>1</c:v>
                </c:pt>
                <c:pt idx="13878">
                  <c:v>1</c:v>
                </c:pt>
                <c:pt idx="13879">
                  <c:v>1</c:v>
                </c:pt>
                <c:pt idx="13880">
                  <c:v>1</c:v>
                </c:pt>
                <c:pt idx="13881">
                  <c:v>1</c:v>
                </c:pt>
                <c:pt idx="13882">
                  <c:v>1</c:v>
                </c:pt>
                <c:pt idx="13883">
                  <c:v>1</c:v>
                </c:pt>
                <c:pt idx="13884">
                  <c:v>1</c:v>
                </c:pt>
                <c:pt idx="13885">
                  <c:v>1</c:v>
                </c:pt>
                <c:pt idx="13886">
                  <c:v>1</c:v>
                </c:pt>
                <c:pt idx="13887">
                  <c:v>1</c:v>
                </c:pt>
                <c:pt idx="13888">
                  <c:v>1</c:v>
                </c:pt>
                <c:pt idx="13889">
                  <c:v>1</c:v>
                </c:pt>
                <c:pt idx="13890">
                  <c:v>1</c:v>
                </c:pt>
                <c:pt idx="13891">
                  <c:v>1</c:v>
                </c:pt>
                <c:pt idx="13892">
                  <c:v>1</c:v>
                </c:pt>
                <c:pt idx="13893">
                  <c:v>1</c:v>
                </c:pt>
                <c:pt idx="13894">
                  <c:v>1</c:v>
                </c:pt>
                <c:pt idx="13895">
                  <c:v>1</c:v>
                </c:pt>
                <c:pt idx="13896">
                  <c:v>1</c:v>
                </c:pt>
                <c:pt idx="13897">
                  <c:v>1</c:v>
                </c:pt>
                <c:pt idx="13898">
                  <c:v>1</c:v>
                </c:pt>
                <c:pt idx="13899">
                  <c:v>1</c:v>
                </c:pt>
                <c:pt idx="13900">
                  <c:v>1</c:v>
                </c:pt>
                <c:pt idx="13901">
                  <c:v>1</c:v>
                </c:pt>
                <c:pt idx="13902">
                  <c:v>1</c:v>
                </c:pt>
                <c:pt idx="13903">
                  <c:v>1</c:v>
                </c:pt>
                <c:pt idx="13904">
                  <c:v>1</c:v>
                </c:pt>
                <c:pt idx="13905">
                  <c:v>1</c:v>
                </c:pt>
                <c:pt idx="13906">
                  <c:v>1</c:v>
                </c:pt>
                <c:pt idx="13907">
                  <c:v>1</c:v>
                </c:pt>
                <c:pt idx="13908">
                  <c:v>1</c:v>
                </c:pt>
                <c:pt idx="13909">
                  <c:v>1</c:v>
                </c:pt>
                <c:pt idx="13910">
                  <c:v>1</c:v>
                </c:pt>
                <c:pt idx="13911">
                  <c:v>1</c:v>
                </c:pt>
                <c:pt idx="13912">
                  <c:v>1</c:v>
                </c:pt>
                <c:pt idx="13913">
                  <c:v>1</c:v>
                </c:pt>
                <c:pt idx="13914">
                  <c:v>1</c:v>
                </c:pt>
                <c:pt idx="13915">
                  <c:v>1</c:v>
                </c:pt>
                <c:pt idx="13916">
                  <c:v>1</c:v>
                </c:pt>
                <c:pt idx="13917">
                  <c:v>1</c:v>
                </c:pt>
                <c:pt idx="13918">
                  <c:v>1</c:v>
                </c:pt>
                <c:pt idx="13919">
                  <c:v>1</c:v>
                </c:pt>
                <c:pt idx="13920">
                  <c:v>1</c:v>
                </c:pt>
                <c:pt idx="13921">
                  <c:v>1</c:v>
                </c:pt>
                <c:pt idx="13922">
                  <c:v>1</c:v>
                </c:pt>
                <c:pt idx="13923">
                  <c:v>1</c:v>
                </c:pt>
                <c:pt idx="13924">
                  <c:v>0.66666666699999999</c:v>
                </c:pt>
                <c:pt idx="13925">
                  <c:v>1</c:v>
                </c:pt>
                <c:pt idx="13926">
                  <c:v>1</c:v>
                </c:pt>
                <c:pt idx="13927">
                  <c:v>1</c:v>
                </c:pt>
                <c:pt idx="13928">
                  <c:v>1</c:v>
                </c:pt>
                <c:pt idx="13929">
                  <c:v>1</c:v>
                </c:pt>
                <c:pt idx="13930">
                  <c:v>1</c:v>
                </c:pt>
                <c:pt idx="13931">
                  <c:v>1</c:v>
                </c:pt>
                <c:pt idx="13932">
                  <c:v>1</c:v>
                </c:pt>
                <c:pt idx="13933">
                  <c:v>1</c:v>
                </c:pt>
                <c:pt idx="13934">
                  <c:v>1</c:v>
                </c:pt>
                <c:pt idx="13935">
                  <c:v>1</c:v>
                </c:pt>
                <c:pt idx="13936">
                  <c:v>1</c:v>
                </c:pt>
                <c:pt idx="13937">
                  <c:v>1</c:v>
                </c:pt>
                <c:pt idx="13938">
                  <c:v>1</c:v>
                </c:pt>
                <c:pt idx="13939">
                  <c:v>1</c:v>
                </c:pt>
                <c:pt idx="13940">
                  <c:v>1</c:v>
                </c:pt>
                <c:pt idx="13941">
                  <c:v>1</c:v>
                </c:pt>
                <c:pt idx="13942">
                  <c:v>1</c:v>
                </c:pt>
                <c:pt idx="13943">
                  <c:v>1</c:v>
                </c:pt>
                <c:pt idx="13944">
                  <c:v>1</c:v>
                </c:pt>
                <c:pt idx="13945">
                  <c:v>1</c:v>
                </c:pt>
                <c:pt idx="13946">
                  <c:v>1</c:v>
                </c:pt>
                <c:pt idx="13947">
                  <c:v>1</c:v>
                </c:pt>
                <c:pt idx="13948">
                  <c:v>1</c:v>
                </c:pt>
                <c:pt idx="13949">
                  <c:v>1</c:v>
                </c:pt>
                <c:pt idx="13950">
                  <c:v>1</c:v>
                </c:pt>
                <c:pt idx="13951">
                  <c:v>1</c:v>
                </c:pt>
                <c:pt idx="13952">
                  <c:v>1</c:v>
                </c:pt>
                <c:pt idx="13953">
                  <c:v>1</c:v>
                </c:pt>
                <c:pt idx="13954">
                  <c:v>1</c:v>
                </c:pt>
                <c:pt idx="13955">
                  <c:v>1</c:v>
                </c:pt>
                <c:pt idx="13956">
                  <c:v>1</c:v>
                </c:pt>
                <c:pt idx="13957">
                  <c:v>1</c:v>
                </c:pt>
                <c:pt idx="13958">
                  <c:v>1</c:v>
                </c:pt>
                <c:pt idx="13959">
                  <c:v>1</c:v>
                </c:pt>
                <c:pt idx="13960">
                  <c:v>1</c:v>
                </c:pt>
                <c:pt idx="13961">
                  <c:v>1</c:v>
                </c:pt>
                <c:pt idx="13962">
                  <c:v>1</c:v>
                </c:pt>
                <c:pt idx="13963">
                  <c:v>1</c:v>
                </c:pt>
                <c:pt idx="13964">
                  <c:v>1</c:v>
                </c:pt>
                <c:pt idx="13965">
                  <c:v>1</c:v>
                </c:pt>
                <c:pt idx="13966">
                  <c:v>1</c:v>
                </c:pt>
                <c:pt idx="13967">
                  <c:v>1</c:v>
                </c:pt>
                <c:pt idx="13968">
                  <c:v>1</c:v>
                </c:pt>
                <c:pt idx="13969">
                  <c:v>1</c:v>
                </c:pt>
                <c:pt idx="13970">
                  <c:v>1</c:v>
                </c:pt>
                <c:pt idx="13971">
                  <c:v>1</c:v>
                </c:pt>
                <c:pt idx="13972">
                  <c:v>1</c:v>
                </c:pt>
                <c:pt idx="13973">
                  <c:v>1</c:v>
                </c:pt>
                <c:pt idx="13974">
                  <c:v>1</c:v>
                </c:pt>
                <c:pt idx="13975">
                  <c:v>1</c:v>
                </c:pt>
                <c:pt idx="13976">
                  <c:v>1</c:v>
                </c:pt>
                <c:pt idx="13977">
                  <c:v>1</c:v>
                </c:pt>
                <c:pt idx="13978">
                  <c:v>1</c:v>
                </c:pt>
                <c:pt idx="13979">
                  <c:v>1</c:v>
                </c:pt>
                <c:pt idx="13980">
                  <c:v>1</c:v>
                </c:pt>
                <c:pt idx="13981">
                  <c:v>1</c:v>
                </c:pt>
                <c:pt idx="13982">
                  <c:v>1</c:v>
                </c:pt>
                <c:pt idx="13983">
                  <c:v>1</c:v>
                </c:pt>
                <c:pt idx="13984">
                  <c:v>1</c:v>
                </c:pt>
                <c:pt idx="13985">
                  <c:v>1</c:v>
                </c:pt>
                <c:pt idx="13986">
                  <c:v>1</c:v>
                </c:pt>
                <c:pt idx="13987">
                  <c:v>1</c:v>
                </c:pt>
                <c:pt idx="13988">
                  <c:v>1</c:v>
                </c:pt>
                <c:pt idx="13989">
                  <c:v>1</c:v>
                </c:pt>
                <c:pt idx="13990">
                  <c:v>1</c:v>
                </c:pt>
                <c:pt idx="13991">
                  <c:v>1</c:v>
                </c:pt>
                <c:pt idx="13992">
                  <c:v>1</c:v>
                </c:pt>
                <c:pt idx="13993">
                  <c:v>1</c:v>
                </c:pt>
                <c:pt idx="13994">
                  <c:v>1</c:v>
                </c:pt>
                <c:pt idx="13995">
                  <c:v>1</c:v>
                </c:pt>
                <c:pt idx="13996">
                  <c:v>1</c:v>
                </c:pt>
                <c:pt idx="13997">
                  <c:v>1</c:v>
                </c:pt>
                <c:pt idx="13998">
                  <c:v>1</c:v>
                </c:pt>
                <c:pt idx="13999">
                  <c:v>1</c:v>
                </c:pt>
                <c:pt idx="14000">
                  <c:v>1</c:v>
                </c:pt>
                <c:pt idx="14001">
                  <c:v>1</c:v>
                </c:pt>
                <c:pt idx="14002">
                  <c:v>1</c:v>
                </c:pt>
                <c:pt idx="14003">
                  <c:v>1</c:v>
                </c:pt>
                <c:pt idx="14004">
                  <c:v>1</c:v>
                </c:pt>
                <c:pt idx="14005">
                  <c:v>1</c:v>
                </c:pt>
                <c:pt idx="14006">
                  <c:v>1</c:v>
                </c:pt>
                <c:pt idx="14007">
                  <c:v>1</c:v>
                </c:pt>
                <c:pt idx="14008">
                  <c:v>1</c:v>
                </c:pt>
                <c:pt idx="14009">
                  <c:v>1</c:v>
                </c:pt>
                <c:pt idx="14010">
                  <c:v>1</c:v>
                </c:pt>
                <c:pt idx="14011">
                  <c:v>1</c:v>
                </c:pt>
                <c:pt idx="14012">
                  <c:v>1</c:v>
                </c:pt>
                <c:pt idx="14013">
                  <c:v>1</c:v>
                </c:pt>
                <c:pt idx="14014">
                  <c:v>1</c:v>
                </c:pt>
                <c:pt idx="14015">
                  <c:v>1</c:v>
                </c:pt>
                <c:pt idx="14016">
                  <c:v>1</c:v>
                </c:pt>
                <c:pt idx="14017">
                  <c:v>1</c:v>
                </c:pt>
                <c:pt idx="14018">
                  <c:v>1</c:v>
                </c:pt>
                <c:pt idx="14019">
                  <c:v>1</c:v>
                </c:pt>
                <c:pt idx="14020">
                  <c:v>1</c:v>
                </c:pt>
                <c:pt idx="14021">
                  <c:v>1</c:v>
                </c:pt>
                <c:pt idx="14022">
                  <c:v>1</c:v>
                </c:pt>
                <c:pt idx="14023">
                  <c:v>1</c:v>
                </c:pt>
                <c:pt idx="14024">
                  <c:v>1</c:v>
                </c:pt>
                <c:pt idx="14025">
                  <c:v>1</c:v>
                </c:pt>
                <c:pt idx="14026">
                  <c:v>0.5</c:v>
                </c:pt>
                <c:pt idx="14027">
                  <c:v>1</c:v>
                </c:pt>
                <c:pt idx="14028">
                  <c:v>1</c:v>
                </c:pt>
                <c:pt idx="14029">
                  <c:v>1</c:v>
                </c:pt>
                <c:pt idx="14030">
                  <c:v>1</c:v>
                </c:pt>
                <c:pt idx="14031">
                  <c:v>1</c:v>
                </c:pt>
                <c:pt idx="14032">
                  <c:v>1</c:v>
                </c:pt>
                <c:pt idx="14033">
                  <c:v>1</c:v>
                </c:pt>
                <c:pt idx="14034">
                  <c:v>1</c:v>
                </c:pt>
                <c:pt idx="14035">
                  <c:v>1</c:v>
                </c:pt>
                <c:pt idx="14036">
                  <c:v>1</c:v>
                </c:pt>
                <c:pt idx="14037">
                  <c:v>1</c:v>
                </c:pt>
                <c:pt idx="14038">
                  <c:v>1</c:v>
                </c:pt>
                <c:pt idx="14039">
                  <c:v>1</c:v>
                </c:pt>
                <c:pt idx="14040">
                  <c:v>1</c:v>
                </c:pt>
                <c:pt idx="14041">
                  <c:v>1</c:v>
                </c:pt>
                <c:pt idx="14042">
                  <c:v>1</c:v>
                </c:pt>
                <c:pt idx="14043">
                  <c:v>1</c:v>
                </c:pt>
                <c:pt idx="14044">
                  <c:v>1</c:v>
                </c:pt>
                <c:pt idx="14045">
                  <c:v>1</c:v>
                </c:pt>
                <c:pt idx="14046">
                  <c:v>1</c:v>
                </c:pt>
                <c:pt idx="14047">
                  <c:v>1</c:v>
                </c:pt>
                <c:pt idx="14048">
                  <c:v>1</c:v>
                </c:pt>
                <c:pt idx="14049">
                  <c:v>1</c:v>
                </c:pt>
                <c:pt idx="14050">
                  <c:v>1</c:v>
                </c:pt>
                <c:pt idx="14051">
                  <c:v>1</c:v>
                </c:pt>
                <c:pt idx="14052">
                  <c:v>1</c:v>
                </c:pt>
                <c:pt idx="14053">
                  <c:v>1</c:v>
                </c:pt>
                <c:pt idx="14054">
                  <c:v>1</c:v>
                </c:pt>
                <c:pt idx="14055">
                  <c:v>1</c:v>
                </c:pt>
                <c:pt idx="14056">
                  <c:v>1</c:v>
                </c:pt>
                <c:pt idx="14057">
                  <c:v>1</c:v>
                </c:pt>
                <c:pt idx="14058">
                  <c:v>1</c:v>
                </c:pt>
                <c:pt idx="14059">
                  <c:v>1</c:v>
                </c:pt>
                <c:pt idx="14060">
                  <c:v>1</c:v>
                </c:pt>
                <c:pt idx="14061">
                  <c:v>1</c:v>
                </c:pt>
                <c:pt idx="14062">
                  <c:v>1</c:v>
                </c:pt>
                <c:pt idx="14063">
                  <c:v>1</c:v>
                </c:pt>
                <c:pt idx="14064">
                  <c:v>1</c:v>
                </c:pt>
                <c:pt idx="14065">
                  <c:v>1</c:v>
                </c:pt>
                <c:pt idx="14066">
                  <c:v>1</c:v>
                </c:pt>
                <c:pt idx="14067">
                  <c:v>1</c:v>
                </c:pt>
                <c:pt idx="14068">
                  <c:v>1</c:v>
                </c:pt>
                <c:pt idx="14069">
                  <c:v>1</c:v>
                </c:pt>
                <c:pt idx="14070">
                  <c:v>1</c:v>
                </c:pt>
                <c:pt idx="14071">
                  <c:v>1</c:v>
                </c:pt>
                <c:pt idx="14072">
                  <c:v>1</c:v>
                </c:pt>
                <c:pt idx="14073">
                  <c:v>1</c:v>
                </c:pt>
                <c:pt idx="14074">
                  <c:v>1</c:v>
                </c:pt>
                <c:pt idx="14075">
                  <c:v>1</c:v>
                </c:pt>
                <c:pt idx="14076">
                  <c:v>1</c:v>
                </c:pt>
                <c:pt idx="14077">
                  <c:v>1</c:v>
                </c:pt>
                <c:pt idx="14078">
                  <c:v>1</c:v>
                </c:pt>
                <c:pt idx="14079">
                  <c:v>1</c:v>
                </c:pt>
                <c:pt idx="14080">
                  <c:v>1</c:v>
                </c:pt>
                <c:pt idx="14081">
                  <c:v>1</c:v>
                </c:pt>
                <c:pt idx="14082">
                  <c:v>1</c:v>
                </c:pt>
                <c:pt idx="14083">
                  <c:v>1</c:v>
                </c:pt>
                <c:pt idx="14084">
                  <c:v>1</c:v>
                </c:pt>
                <c:pt idx="14085">
                  <c:v>1</c:v>
                </c:pt>
                <c:pt idx="14086">
                  <c:v>1</c:v>
                </c:pt>
                <c:pt idx="14087">
                  <c:v>1</c:v>
                </c:pt>
                <c:pt idx="14088">
                  <c:v>1</c:v>
                </c:pt>
                <c:pt idx="14089">
                  <c:v>1</c:v>
                </c:pt>
                <c:pt idx="14090">
                  <c:v>1</c:v>
                </c:pt>
                <c:pt idx="14091">
                  <c:v>1</c:v>
                </c:pt>
                <c:pt idx="14092">
                  <c:v>1</c:v>
                </c:pt>
                <c:pt idx="14093">
                  <c:v>1</c:v>
                </c:pt>
                <c:pt idx="14094">
                  <c:v>1</c:v>
                </c:pt>
                <c:pt idx="14095">
                  <c:v>1</c:v>
                </c:pt>
                <c:pt idx="14096">
                  <c:v>1</c:v>
                </c:pt>
                <c:pt idx="14097">
                  <c:v>1</c:v>
                </c:pt>
                <c:pt idx="14098">
                  <c:v>1</c:v>
                </c:pt>
                <c:pt idx="14099">
                  <c:v>1</c:v>
                </c:pt>
                <c:pt idx="14100">
                  <c:v>1</c:v>
                </c:pt>
                <c:pt idx="14101">
                  <c:v>1</c:v>
                </c:pt>
                <c:pt idx="14102">
                  <c:v>1</c:v>
                </c:pt>
                <c:pt idx="14103">
                  <c:v>1</c:v>
                </c:pt>
                <c:pt idx="14104">
                  <c:v>1</c:v>
                </c:pt>
                <c:pt idx="14105">
                  <c:v>1</c:v>
                </c:pt>
                <c:pt idx="14106">
                  <c:v>1</c:v>
                </c:pt>
                <c:pt idx="14107">
                  <c:v>1</c:v>
                </c:pt>
                <c:pt idx="14108">
                  <c:v>1</c:v>
                </c:pt>
                <c:pt idx="14109">
                  <c:v>1</c:v>
                </c:pt>
                <c:pt idx="14110">
                  <c:v>1</c:v>
                </c:pt>
                <c:pt idx="14111">
                  <c:v>1</c:v>
                </c:pt>
                <c:pt idx="14112">
                  <c:v>1</c:v>
                </c:pt>
                <c:pt idx="14113">
                  <c:v>1</c:v>
                </c:pt>
                <c:pt idx="14114">
                  <c:v>0.75</c:v>
                </c:pt>
                <c:pt idx="14115">
                  <c:v>1</c:v>
                </c:pt>
                <c:pt idx="14116">
                  <c:v>1</c:v>
                </c:pt>
                <c:pt idx="14117">
                  <c:v>1</c:v>
                </c:pt>
                <c:pt idx="14118">
                  <c:v>1</c:v>
                </c:pt>
                <c:pt idx="14119">
                  <c:v>1</c:v>
                </c:pt>
                <c:pt idx="14120">
                  <c:v>1</c:v>
                </c:pt>
                <c:pt idx="14121">
                  <c:v>1</c:v>
                </c:pt>
                <c:pt idx="14122">
                  <c:v>1</c:v>
                </c:pt>
                <c:pt idx="14123">
                  <c:v>1</c:v>
                </c:pt>
                <c:pt idx="14124">
                  <c:v>1</c:v>
                </c:pt>
                <c:pt idx="14125">
                  <c:v>1</c:v>
                </c:pt>
                <c:pt idx="14126">
                  <c:v>1</c:v>
                </c:pt>
                <c:pt idx="14127">
                  <c:v>1</c:v>
                </c:pt>
                <c:pt idx="14128">
                  <c:v>1</c:v>
                </c:pt>
                <c:pt idx="14129">
                  <c:v>1</c:v>
                </c:pt>
                <c:pt idx="14130">
                  <c:v>1</c:v>
                </c:pt>
                <c:pt idx="14131">
                  <c:v>1</c:v>
                </c:pt>
                <c:pt idx="14132">
                  <c:v>1</c:v>
                </c:pt>
                <c:pt idx="14133">
                  <c:v>1</c:v>
                </c:pt>
                <c:pt idx="14134">
                  <c:v>1</c:v>
                </c:pt>
                <c:pt idx="14135">
                  <c:v>1</c:v>
                </c:pt>
                <c:pt idx="14136">
                  <c:v>1</c:v>
                </c:pt>
                <c:pt idx="14137">
                  <c:v>1</c:v>
                </c:pt>
                <c:pt idx="14138">
                  <c:v>1</c:v>
                </c:pt>
                <c:pt idx="14139">
                  <c:v>1</c:v>
                </c:pt>
                <c:pt idx="14140">
                  <c:v>1</c:v>
                </c:pt>
                <c:pt idx="14141">
                  <c:v>1</c:v>
                </c:pt>
                <c:pt idx="14142">
                  <c:v>1</c:v>
                </c:pt>
                <c:pt idx="14143">
                  <c:v>1</c:v>
                </c:pt>
                <c:pt idx="14144">
                  <c:v>1</c:v>
                </c:pt>
                <c:pt idx="14145">
                  <c:v>1</c:v>
                </c:pt>
                <c:pt idx="14146">
                  <c:v>1</c:v>
                </c:pt>
                <c:pt idx="14147">
                  <c:v>1</c:v>
                </c:pt>
                <c:pt idx="14148">
                  <c:v>1</c:v>
                </c:pt>
                <c:pt idx="14149">
                  <c:v>1</c:v>
                </c:pt>
                <c:pt idx="14150">
                  <c:v>1</c:v>
                </c:pt>
                <c:pt idx="14151">
                  <c:v>1</c:v>
                </c:pt>
                <c:pt idx="14152">
                  <c:v>1</c:v>
                </c:pt>
                <c:pt idx="14153">
                  <c:v>1</c:v>
                </c:pt>
                <c:pt idx="14154">
                  <c:v>1</c:v>
                </c:pt>
                <c:pt idx="14155">
                  <c:v>1</c:v>
                </c:pt>
                <c:pt idx="14156">
                  <c:v>1</c:v>
                </c:pt>
                <c:pt idx="14157">
                  <c:v>0.5</c:v>
                </c:pt>
                <c:pt idx="14158">
                  <c:v>1</c:v>
                </c:pt>
                <c:pt idx="14159">
                  <c:v>1</c:v>
                </c:pt>
                <c:pt idx="14160">
                  <c:v>1</c:v>
                </c:pt>
                <c:pt idx="14161">
                  <c:v>0.75</c:v>
                </c:pt>
                <c:pt idx="14162">
                  <c:v>1</c:v>
                </c:pt>
                <c:pt idx="14163">
                  <c:v>1</c:v>
                </c:pt>
                <c:pt idx="14164">
                  <c:v>1</c:v>
                </c:pt>
                <c:pt idx="14165">
                  <c:v>1</c:v>
                </c:pt>
                <c:pt idx="14166">
                  <c:v>1</c:v>
                </c:pt>
                <c:pt idx="14167">
                  <c:v>1</c:v>
                </c:pt>
                <c:pt idx="14168">
                  <c:v>1</c:v>
                </c:pt>
                <c:pt idx="14169">
                  <c:v>1</c:v>
                </c:pt>
                <c:pt idx="14170">
                  <c:v>1</c:v>
                </c:pt>
                <c:pt idx="14171">
                  <c:v>1</c:v>
                </c:pt>
                <c:pt idx="14172">
                  <c:v>1</c:v>
                </c:pt>
                <c:pt idx="14173">
                  <c:v>1</c:v>
                </c:pt>
                <c:pt idx="14174">
                  <c:v>1</c:v>
                </c:pt>
                <c:pt idx="14175">
                  <c:v>1</c:v>
                </c:pt>
                <c:pt idx="14176">
                  <c:v>1</c:v>
                </c:pt>
                <c:pt idx="14177">
                  <c:v>1</c:v>
                </c:pt>
                <c:pt idx="14178">
                  <c:v>1</c:v>
                </c:pt>
                <c:pt idx="14179">
                  <c:v>1</c:v>
                </c:pt>
                <c:pt idx="14180">
                  <c:v>1</c:v>
                </c:pt>
                <c:pt idx="14181">
                  <c:v>1</c:v>
                </c:pt>
                <c:pt idx="14182">
                  <c:v>1</c:v>
                </c:pt>
                <c:pt idx="14183">
                  <c:v>1</c:v>
                </c:pt>
                <c:pt idx="14184">
                  <c:v>1</c:v>
                </c:pt>
                <c:pt idx="14185">
                  <c:v>1</c:v>
                </c:pt>
                <c:pt idx="14186">
                  <c:v>1</c:v>
                </c:pt>
                <c:pt idx="14187">
                  <c:v>1</c:v>
                </c:pt>
                <c:pt idx="14188">
                  <c:v>1</c:v>
                </c:pt>
                <c:pt idx="14189">
                  <c:v>1</c:v>
                </c:pt>
                <c:pt idx="14190">
                  <c:v>1</c:v>
                </c:pt>
                <c:pt idx="14191">
                  <c:v>1</c:v>
                </c:pt>
                <c:pt idx="14192">
                  <c:v>1</c:v>
                </c:pt>
                <c:pt idx="14193">
                  <c:v>1</c:v>
                </c:pt>
                <c:pt idx="14194">
                  <c:v>1</c:v>
                </c:pt>
                <c:pt idx="14195">
                  <c:v>1</c:v>
                </c:pt>
                <c:pt idx="14196">
                  <c:v>1</c:v>
                </c:pt>
                <c:pt idx="14197">
                  <c:v>1</c:v>
                </c:pt>
                <c:pt idx="14198">
                  <c:v>1</c:v>
                </c:pt>
                <c:pt idx="14199">
                  <c:v>1</c:v>
                </c:pt>
                <c:pt idx="14200">
                  <c:v>1</c:v>
                </c:pt>
                <c:pt idx="14201">
                  <c:v>1</c:v>
                </c:pt>
                <c:pt idx="14202">
                  <c:v>1</c:v>
                </c:pt>
                <c:pt idx="14203">
                  <c:v>1</c:v>
                </c:pt>
                <c:pt idx="14204">
                  <c:v>1</c:v>
                </c:pt>
                <c:pt idx="14205">
                  <c:v>1</c:v>
                </c:pt>
                <c:pt idx="14206">
                  <c:v>1</c:v>
                </c:pt>
                <c:pt idx="14207">
                  <c:v>1</c:v>
                </c:pt>
                <c:pt idx="14208">
                  <c:v>1</c:v>
                </c:pt>
                <c:pt idx="14209">
                  <c:v>1</c:v>
                </c:pt>
                <c:pt idx="14210">
                  <c:v>1</c:v>
                </c:pt>
                <c:pt idx="14211">
                  <c:v>1</c:v>
                </c:pt>
                <c:pt idx="14212">
                  <c:v>1</c:v>
                </c:pt>
                <c:pt idx="14213">
                  <c:v>1</c:v>
                </c:pt>
                <c:pt idx="14214">
                  <c:v>1</c:v>
                </c:pt>
                <c:pt idx="14215">
                  <c:v>1</c:v>
                </c:pt>
                <c:pt idx="14216">
                  <c:v>1</c:v>
                </c:pt>
                <c:pt idx="14217">
                  <c:v>1</c:v>
                </c:pt>
                <c:pt idx="14218">
                  <c:v>1</c:v>
                </c:pt>
                <c:pt idx="14219">
                  <c:v>1</c:v>
                </c:pt>
                <c:pt idx="14220">
                  <c:v>1</c:v>
                </c:pt>
                <c:pt idx="14221">
                  <c:v>1</c:v>
                </c:pt>
                <c:pt idx="14222">
                  <c:v>1</c:v>
                </c:pt>
                <c:pt idx="14223">
                  <c:v>1</c:v>
                </c:pt>
                <c:pt idx="14224">
                  <c:v>1</c:v>
                </c:pt>
                <c:pt idx="14225">
                  <c:v>1</c:v>
                </c:pt>
                <c:pt idx="14226">
                  <c:v>1</c:v>
                </c:pt>
                <c:pt idx="14227">
                  <c:v>1</c:v>
                </c:pt>
                <c:pt idx="14228">
                  <c:v>1</c:v>
                </c:pt>
                <c:pt idx="14229">
                  <c:v>1</c:v>
                </c:pt>
                <c:pt idx="14230">
                  <c:v>1</c:v>
                </c:pt>
                <c:pt idx="14231">
                  <c:v>1</c:v>
                </c:pt>
                <c:pt idx="14232">
                  <c:v>1</c:v>
                </c:pt>
                <c:pt idx="14233">
                  <c:v>1</c:v>
                </c:pt>
                <c:pt idx="14234">
                  <c:v>1</c:v>
                </c:pt>
                <c:pt idx="14235">
                  <c:v>1</c:v>
                </c:pt>
                <c:pt idx="14236">
                  <c:v>1</c:v>
                </c:pt>
                <c:pt idx="14237">
                  <c:v>1</c:v>
                </c:pt>
                <c:pt idx="14238">
                  <c:v>1</c:v>
                </c:pt>
                <c:pt idx="14239">
                  <c:v>1</c:v>
                </c:pt>
                <c:pt idx="14240">
                  <c:v>1</c:v>
                </c:pt>
                <c:pt idx="14241">
                  <c:v>1</c:v>
                </c:pt>
                <c:pt idx="14242">
                  <c:v>1</c:v>
                </c:pt>
                <c:pt idx="14243">
                  <c:v>1</c:v>
                </c:pt>
                <c:pt idx="14244">
                  <c:v>1</c:v>
                </c:pt>
                <c:pt idx="14245">
                  <c:v>1</c:v>
                </c:pt>
                <c:pt idx="14246">
                  <c:v>1</c:v>
                </c:pt>
                <c:pt idx="14247">
                  <c:v>1</c:v>
                </c:pt>
                <c:pt idx="14248">
                  <c:v>1</c:v>
                </c:pt>
                <c:pt idx="14249">
                  <c:v>1</c:v>
                </c:pt>
                <c:pt idx="14250">
                  <c:v>1</c:v>
                </c:pt>
                <c:pt idx="14251">
                  <c:v>1</c:v>
                </c:pt>
                <c:pt idx="14252">
                  <c:v>1</c:v>
                </c:pt>
                <c:pt idx="14253">
                  <c:v>1</c:v>
                </c:pt>
                <c:pt idx="14254">
                  <c:v>1</c:v>
                </c:pt>
                <c:pt idx="14255">
                  <c:v>1</c:v>
                </c:pt>
                <c:pt idx="14256">
                  <c:v>1</c:v>
                </c:pt>
                <c:pt idx="14257">
                  <c:v>1</c:v>
                </c:pt>
                <c:pt idx="14258">
                  <c:v>1</c:v>
                </c:pt>
                <c:pt idx="14259">
                  <c:v>1</c:v>
                </c:pt>
                <c:pt idx="14260">
                  <c:v>1</c:v>
                </c:pt>
                <c:pt idx="14261">
                  <c:v>1</c:v>
                </c:pt>
                <c:pt idx="14262">
                  <c:v>1</c:v>
                </c:pt>
                <c:pt idx="14263">
                  <c:v>1</c:v>
                </c:pt>
                <c:pt idx="14264">
                  <c:v>1</c:v>
                </c:pt>
                <c:pt idx="14265">
                  <c:v>1</c:v>
                </c:pt>
                <c:pt idx="14266">
                  <c:v>1</c:v>
                </c:pt>
                <c:pt idx="14267">
                  <c:v>1</c:v>
                </c:pt>
                <c:pt idx="14268">
                  <c:v>1</c:v>
                </c:pt>
                <c:pt idx="14269">
                  <c:v>1</c:v>
                </c:pt>
                <c:pt idx="14270">
                  <c:v>1</c:v>
                </c:pt>
                <c:pt idx="14271">
                  <c:v>1</c:v>
                </c:pt>
                <c:pt idx="14272">
                  <c:v>1</c:v>
                </c:pt>
                <c:pt idx="14273">
                  <c:v>1</c:v>
                </c:pt>
                <c:pt idx="14274">
                  <c:v>1</c:v>
                </c:pt>
                <c:pt idx="14275">
                  <c:v>1</c:v>
                </c:pt>
                <c:pt idx="14276">
                  <c:v>1</c:v>
                </c:pt>
                <c:pt idx="14277">
                  <c:v>1</c:v>
                </c:pt>
                <c:pt idx="14278">
                  <c:v>1</c:v>
                </c:pt>
                <c:pt idx="14279">
                  <c:v>1</c:v>
                </c:pt>
                <c:pt idx="14280">
                  <c:v>1</c:v>
                </c:pt>
                <c:pt idx="14281">
                  <c:v>1</c:v>
                </c:pt>
                <c:pt idx="14282">
                  <c:v>1</c:v>
                </c:pt>
                <c:pt idx="14283">
                  <c:v>1</c:v>
                </c:pt>
                <c:pt idx="14284">
                  <c:v>1</c:v>
                </c:pt>
                <c:pt idx="14285">
                  <c:v>0.5</c:v>
                </c:pt>
                <c:pt idx="14286">
                  <c:v>1</c:v>
                </c:pt>
                <c:pt idx="14287">
                  <c:v>1</c:v>
                </c:pt>
                <c:pt idx="14288">
                  <c:v>1</c:v>
                </c:pt>
                <c:pt idx="14289">
                  <c:v>1</c:v>
                </c:pt>
                <c:pt idx="14290">
                  <c:v>1</c:v>
                </c:pt>
                <c:pt idx="14291">
                  <c:v>1</c:v>
                </c:pt>
                <c:pt idx="14292">
                  <c:v>1</c:v>
                </c:pt>
                <c:pt idx="14293">
                  <c:v>1</c:v>
                </c:pt>
                <c:pt idx="14294">
                  <c:v>1</c:v>
                </c:pt>
                <c:pt idx="14295">
                  <c:v>1</c:v>
                </c:pt>
                <c:pt idx="14296">
                  <c:v>1</c:v>
                </c:pt>
                <c:pt idx="14297">
                  <c:v>1</c:v>
                </c:pt>
                <c:pt idx="14298">
                  <c:v>1</c:v>
                </c:pt>
                <c:pt idx="14299">
                  <c:v>1</c:v>
                </c:pt>
                <c:pt idx="14300">
                  <c:v>1</c:v>
                </c:pt>
                <c:pt idx="14301">
                  <c:v>1</c:v>
                </c:pt>
                <c:pt idx="14302">
                  <c:v>1</c:v>
                </c:pt>
                <c:pt idx="14303">
                  <c:v>1</c:v>
                </c:pt>
                <c:pt idx="14304">
                  <c:v>1</c:v>
                </c:pt>
                <c:pt idx="14305">
                  <c:v>1</c:v>
                </c:pt>
                <c:pt idx="14306">
                  <c:v>1</c:v>
                </c:pt>
                <c:pt idx="14307">
                  <c:v>1</c:v>
                </c:pt>
                <c:pt idx="14308">
                  <c:v>1</c:v>
                </c:pt>
                <c:pt idx="14309">
                  <c:v>1</c:v>
                </c:pt>
                <c:pt idx="14310">
                  <c:v>1</c:v>
                </c:pt>
                <c:pt idx="14311">
                  <c:v>1</c:v>
                </c:pt>
                <c:pt idx="14312">
                  <c:v>1</c:v>
                </c:pt>
                <c:pt idx="14313">
                  <c:v>1</c:v>
                </c:pt>
                <c:pt idx="14314">
                  <c:v>1</c:v>
                </c:pt>
                <c:pt idx="14315">
                  <c:v>1</c:v>
                </c:pt>
                <c:pt idx="14316">
                  <c:v>1</c:v>
                </c:pt>
                <c:pt idx="14317">
                  <c:v>1</c:v>
                </c:pt>
                <c:pt idx="14318">
                  <c:v>1</c:v>
                </c:pt>
                <c:pt idx="14319">
                  <c:v>1</c:v>
                </c:pt>
                <c:pt idx="14320">
                  <c:v>1</c:v>
                </c:pt>
                <c:pt idx="14321">
                  <c:v>1</c:v>
                </c:pt>
                <c:pt idx="14322">
                  <c:v>1</c:v>
                </c:pt>
                <c:pt idx="14323">
                  <c:v>1</c:v>
                </c:pt>
                <c:pt idx="14324">
                  <c:v>1</c:v>
                </c:pt>
                <c:pt idx="14325">
                  <c:v>1</c:v>
                </c:pt>
                <c:pt idx="14326">
                  <c:v>1</c:v>
                </c:pt>
                <c:pt idx="14327">
                  <c:v>1</c:v>
                </c:pt>
                <c:pt idx="14328">
                  <c:v>1</c:v>
                </c:pt>
                <c:pt idx="14329">
                  <c:v>1</c:v>
                </c:pt>
                <c:pt idx="14330">
                  <c:v>1</c:v>
                </c:pt>
                <c:pt idx="14331">
                  <c:v>1</c:v>
                </c:pt>
                <c:pt idx="14332">
                  <c:v>1</c:v>
                </c:pt>
                <c:pt idx="14333">
                  <c:v>1</c:v>
                </c:pt>
                <c:pt idx="14334">
                  <c:v>1</c:v>
                </c:pt>
                <c:pt idx="14335">
                  <c:v>1</c:v>
                </c:pt>
                <c:pt idx="14336">
                  <c:v>1</c:v>
                </c:pt>
                <c:pt idx="14337">
                  <c:v>1</c:v>
                </c:pt>
                <c:pt idx="14338">
                  <c:v>1</c:v>
                </c:pt>
                <c:pt idx="14339">
                  <c:v>1</c:v>
                </c:pt>
                <c:pt idx="14340">
                  <c:v>1</c:v>
                </c:pt>
                <c:pt idx="14341">
                  <c:v>1</c:v>
                </c:pt>
                <c:pt idx="14342">
                  <c:v>1</c:v>
                </c:pt>
                <c:pt idx="14343">
                  <c:v>1</c:v>
                </c:pt>
                <c:pt idx="14344">
                  <c:v>1</c:v>
                </c:pt>
                <c:pt idx="14345">
                  <c:v>1</c:v>
                </c:pt>
                <c:pt idx="14346">
                  <c:v>1</c:v>
                </c:pt>
                <c:pt idx="14347">
                  <c:v>1</c:v>
                </c:pt>
                <c:pt idx="14348">
                  <c:v>1</c:v>
                </c:pt>
                <c:pt idx="14349">
                  <c:v>1</c:v>
                </c:pt>
                <c:pt idx="14350">
                  <c:v>0.25</c:v>
                </c:pt>
                <c:pt idx="14351">
                  <c:v>1</c:v>
                </c:pt>
                <c:pt idx="14352">
                  <c:v>1</c:v>
                </c:pt>
                <c:pt idx="14353">
                  <c:v>1</c:v>
                </c:pt>
                <c:pt idx="14354">
                  <c:v>1</c:v>
                </c:pt>
                <c:pt idx="14355">
                  <c:v>1</c:v>
                </c:pt>
                <c:pt idx="14356">
                  <c:v>1</c:v>
                </c:pt>
                <c:pt idx="14357">
                  <c:v>1</c:v>
                </c:pt>
                <c:pt idx="14358">
                  <c:v>1</c:v>
                </c:pt>
                <c:pt idx="14359">
                  <c:v>1</c:v>
                </c:pt>
                <c:pt idx="14360">
                  <c:v>1</c:v>
                </c:pt>
                <c:pt idx="14361">
                  <c:v>1</c:v>
                </c:pt>
                <c:pt idx="14362">
                  <c:v>1</c:v>
                </c:pt>
                <c:pt idx="14363">
                  <c:v>1</c:v>
                </c:pt>
                <c:pt idx="14364">
                  <c:v>1</c:v>
                </c:pt>
                <c:pt idx="14365">
                  <c:v>1</c:v>
                </c:pt>
                <c:pt idx="14366">
                  <c:v>1</c:v>
                </c:pt>
                <c:pt idx="14367">
                  <c:v>1</c:v>
                </c:pt>
                <c:pt idx="14368">
                  <c:v>1</c:v>
                </c:pt>
                <c:pt idx="14369">
                  <c:v>1</c:v>
                </c:pt>
                <c:pt idx="14370">
                  <c:v>1</c:v>
                </c:pt>
                <c:pt idx="14371">
                  <c:v>1</c:v>
                </c:pt>
                <c:pt idx="14372">
                  <c:v>1</c:v>
                </c:pt>
                <c:pt idx="14373">
                  <c:v>1</c:v>
                </c:pt>
                <c:pt idx="14374">
                  <c:v>1</c:v>
                </c:pt>
                <c:pt idx="14375">
                  <c:v>1</c:v>
                </c:pt>
                <c:pt idx="14376">
                  <c:v>1</c:v>
                </c:pt>
                <c:pt idx="14377">
                  <c:v>1</c:v>
                </c:pt>
                <c:pt idx="14378">
                  <c:v>1</c:v>
                </c:pt>
                <c:pt idx="14379">
                  <c:v>1</c:v>
                </c:pt>
                <c:pt idx="14380">
                  <c:v>1</c:v>
                </c:pt>
                <c:pt idx="14381">
                  <c:v>1</c:v>
                </c:pt>
                <c:pt idx="14382">
                  <c:v>1</c:v>
                </c:pt>
                <c:pt idx="14383">
                  <c:v>1</c:v>
                </c:pt>
                <c:pt idx="14384">
                  <c:v>1</c:v>
                </c:pt>
                <c:pt idx="14385">
                  <c:v>1</c:v>
                </c:pt>
                <c:pt idx="14386">
                  <c:v>1</c:v>
                </c:pt>
                <c:pt idx="14387">
                  <c:v>1</c:v>
                </c:pt>
                <c:pt idx="14388">
                  <c:v>1</c:v>
                </c:pt>
                <c:pt idx="14389">
                  <c:v>1</c:v>
                </c:pt>
                <c:pt idx="14390">
                  <c:v>1</c:v>
                </c:pt>
                <c:pt idx="14391">
                  <c:v>1</c:v>
                </c:pt>
                <c:pt idx="14392">
                  <c:v>1</c:v>
                </c:pt>
                <c:pt idx="14393">
                  <c:v>1</c:v>
                </c:pt>
                <c:pt idx="14394">
                  <c:v>0.75</c:v>
                </c:pt>
                <c:pt idx="14395">
                  <c:v>1</c:v>
                </c:pt>
                <c:pt idx="14396">
                  <c:v>1</c:v>
                </c:pt>
                <c:pt idx="14397">
                  <c:v>1</c:v>
                </c:pt>
                <c:pt idx="14398">
                  <c:v>1</c:v>
                </c:pt>
                <c:pt idx="14399">
                  <c:v>1</c:v>
                </c:pt>
                <c:pt idx="14400">
                  <c:v>1</c:v>
                </c:pt>
                <c:pt idx="14401">
                  <c:v>1</c:v>
                </c:pt>
                <c:pt idx="14402">
                  <c:v>1</c:v>
                </c:pt>
                <c:pt idx="14403">
                  <c:v>1</c:v>
                </c:pt>
                <c:pt idx="14404">
                  <c:v>1</c:v>
                </c:pt>
                <c:pt idx="14405">
                  <c:v>1</c:v>
                </c:pt>
                <c:pt idx="14406">
                  <c:v>1</c:v>
                </c:pt>
                <c:pt idx="14407">
                  <c:v>1</c:v>
                </c:pt>
                <c:pt idx="14408">
                  <c:v>1</c:v>
                </c:pt>
                <c:pt idx="14409">
                  <c:v>1</c:v>
                </c:pt>
                <c:pt idx="14410">
                  <c:v>1</c:v>
                </c:pt>
                <c:pt idx="14411">
                  <c:v>1</c:v>
                </c:pt>
                <c:pt idx="14412">
                  <c:v>1</c:v>
                </c:pt>
                <c:pt idx="14413">
                  <c:v>1</c:v>
                </c:pt>
                <c:pt idx="14414">
                  <c:v>1</c:v>
                </c:pt>
                <c:pt idx="14415">
                  <c:v>1</c:v>
                </c:pt>
                <c:pt idx="14416">
                  <c:v>1</c:v>
                </c:pt>
                <c:pt idx="14417">
                  <c:v>1</c:v>
                </c:pt>
                <c:pt idx="14418">
                  <c:v>1</c:v>
                </c:pt>
                <c:pt idx="14419">
                  <c:v>1</c:v>
                </c:pt>
                <c:pt idx="14420">
                  <c:v>1</c:v>
                </c:pt>
                <c:pt idx="14421">
                  <c:v>1</c:v>
                </c:pt>
                <c:pt idx="14422">
                  <c:v>1</c:v>
                </c:pt>
                <c:pt idx="14423">
                  <c:v>1</c:v>
                </c:pt>
                <c:pt idx="14424">
                  <c:v>1</c:v>
                </c:pt>
                <c:pt idx="14425">
                  <c:v>1</c:v>
                </c:pt>
                <c:pt idx="14426">
                  <c:v>1</c:v>
                </c:pt>
                <c:pt idx="14427">
                  <c:v>1</c:v>
                </c:pt>
                <c:pt idx="14428">
                  <c:v>1</c:v>
                </c:pt>
                <c:pt idx="14429">
                  <c:v>1</c:v>
                </c:pt>
                <c:pt idx="14430">
                  <c:v>1</c:v>
                </c:pt>
                <c:pt idx="14431">
                  <c:v>1</c:v>
                </c:pt>
                <c:pt idx="14432">
                  <c:v>1</c:v>
                </c:pt>
                <c:pt idx="14433">
                  <c:v>1</c:v>
                </c:pt>
                <c:pt idx="14434">
                  <c:v>1</c:v>
                </c:pt>
                <c:pt idx="14435">
                  <c:v>1</c:v>
                </c:pt>
                <c:pt idx="14436">
                  <c:v>1</c:v>
                </c:pt>
                <c:pt idx="14437">
                  <c:v>1</c:v>
                </c:pt>
                <c:pt idx="14438">
                  <c:v>1</c:v>
                </c:pt>
                <c:pt idx="14439">
                  <c:v>1</c:v>
                </c:pt>
                <c:pt idx="14440">
                  <c:v>1</c:v>
                </c:pt>
                <c:pt idx="14441">
                  <c:v>1</c:v>
                </c:pt>
                <c:pt idx="14442">
                  <c:v>1</c:v>
                </c:pt>
                <c:pt idx="14443">
                  <c:v>1</c:v>
                </c:pt>
                <c:pt idx="14444">
                  <c:v>1</c:v>
                </c:pt>
                <c:pt idx="14445">
                  <c:v>1</c:v>
                </c:pt>
                <c:pt idx="14446">
                  <c:v>1</c:v>
                </c:pt>
                <c:pt idx="14447">
                  <c:v>1</c:v>
                </c:pt>
                <c:pt idx="14448">
                  <c:v>1</c:v>
                </c:pt>
                <c:pt idx="14449">
                  <c:v>1</c:v>
                </c:pt>
                <c:pt idx="14450">
                  <c:v>1</c:v>
                </c:pt>
                <c:pt idx="14451">
                  <c:v>1</c:v>
                </c:pt>
                <c:pt idx="14452">
                  <c:v>1</c:v>
                </c:pt>
                <c:pt idx="14453">
                  <c:v>1</c:v>
                </c:pt>
                <c:pt idx="14454">
                  <c:v>1</c:v>
                </c:pt>
                <c:pt idx="14455">
                  <c:v>1</c:v>
                </c:pt>
                <c:pt idx="14456">
                  <c:v>1</c:v>
                </c:pt>
                <c:pt idx="14457">
                  <c:v>1</c:v>
                </c:pt>
                <c:pt idx="14458">
                  <c:v>1</c:v>
                </c:pt>
                <c:pt idx="14459">
                  <c:v>1</c:v>
                </c:pt>
                <c:pt idx="14460">
                  <c:v>1</c:v>
                </c:pt>
                <c:pt idx="14461">
                  <c:v>1</c:v>
                </c:pt>
                <c:pt idx="14462">
                  <c:v>1</c:v>
                </c:pt>
                <c:pt idx="14463">
                  <c:v>1</c:v>
                </c:pt>
                <c:pt idx="14464">
                  <c:v>1</c:v>
                </c:pt>
                <c:pt idx="14465">
                  <c:v>1</c:v>
                </c:pt>
                <c:pt idx="14466">
                  <c:v>1</c:v>
                </c:pt>
                <c:pt idx="14467">
                  <c:v>1</c:v>
                </c:pt>
                <c:pt idx="14468">
                  <c:v>1</c:v>
                </c:pt>
                <c:pt idx="14469">
                  <c:v>1</c:v>
                </c:pt>
                <c:pt idx="14470">
                  <c:v>1</c:v>
                </c:pt>
                <c:pt idx="14471">
                  <c:v>1</c:v>
                </c:pt>
                <c:pt idx="14472">
                  <c:v>1</c:v>
                </c:pt>
                <c:pt idx="14473">
                  <c:v>1</c:v>
                </c:pt>
                <c:pt idx="14474">
                  <c:v>1</c:v>
                </c:pt>
                <c:pt idx="14475">
                  <c:v>1</c:v>
                </c:pt>
                <c:pt idx="14476">
                  <c:v>1</c:v>
                </c:pt>
                <c:pt idx="14477">
                  <c:v>1</c:v>
                </c:pt>
                <c:pt idx="14478">
                  <c:v>1</c:v>
                </c:pt>
                <c:pt idx="14479">
                  <c:v>1</c:v>
                </c:pt>
                <c:pt idx="14480">
                  <c:v>1</c:v>
                </c:pt>
                <c:pt idx="14481">
                  <c:v>1</c:v>
                </c:pt>
                <c:pt idx="14482">
                  <c:v>1</c:v>
                </c:pt>
                <c:pt idx="14483">
                  <c:v>1</c:v>
                </c:pt>
                <c:pt idx="14484">
                  <c:v>1</c:v>
                </c:pt>
                <c:pt idx="14485">
                  <c:v>1</c:v>
                </c:pt>
                <c:pt idx="14486">
                  <c:v>1</c:v>
                </c:pt>
                <c:pt idx="14487">
                  <c:v>1</c:v>
                </c:pt>
                <c:pt idx="14488">
                  <c:v>1</c:v>
                </c:pt>
                <c:pt idx="14489">
                  <c:v>1</c:v>
                </c:pt>
                <c:pt idx="14490">
                  <c:v>1</c:v>
                </c:pt>
                <c:pt idx="14491">
                  <c:v>1</c:v>
                </c:pt>
                <c:pt idx="14492">
                  <c:v>1</c:v>
                </c:pt>
                <c:pt idx="14493">
                  <c:v>1</c:v>
                </c:pt>
                <c:pt idx="14494">
                  <c:v>1</c:v>
                </c:pt>
                <c:pt idx="14495">
                  <c:v>1</c:v>
                </c:pt>
                <c:pt idx="14496">
                  <c:v>1</c:v>
                </c:pt>
                <c:pt idx="14497">
                  <c:v>1</c:v>
                </c:pt>
                <c:pt idx="14498">
                  <c:v>1</c:v>
                </c:pt>
                <c:pt idx="14499">
                  <c:v>1</c:v>
                </c:pt>
                <c:pt idx="14500">
                  <c:v>1</c:v>
                </c:pt>
                <c:pt idx="14501">
                  <c:v>1</c:v>
                </c:pt>
                <c:pt idx="14502">
                  <c:v>1</c:v>
                </c:pt>
                <c:pt idx="14503">
                  <c:v>1</c:v>
                </c:pt>
                <c:pt idx="14504">
                  <c:v>1</c:v>
                </c:pt>
                <c:pt idx="14505">
                  <c:v>1</c:v>
                </c:pt>
                <c:pt idx="14506">
                  <c:v>1</c:v>
                </c:pt>
                <c:pt idx="14507">
                  <c:v>0.5</c:v>
                </c:pt>
                <c:pt idx="14508">
                  <c:v>1</c:v>
                </c:pt>
                <c:pt idx="14509">
                  <c:v>1</c:v>
                </c:pt>
                <c:pt idx="14510">
                  <c:v>1</c:v>
                </c:pt>
                <c:pt idx="14511">
                  <c:v>1</c:v>
                </c:pt>
                <c:pt idx="14512">
                  <c:v>1</c:v>
                </c:pt>
                <c:pt idx="14513">
                  <c:v>1</c:v>
                </c:pt>
                <c:pt idx="14514">
                  <c:v>1</c:v>
                </c:pt>
                <c:pt idx="14515">
                  <c:v>1</c:v>
                </c:pt>
                <c:pt idx="14516">
                  <c:v>1</c:v>
                </c:pt>
                <c:pt idx="14517">
                  <c:v>1</c:v>
                </c:pt>
                <c:pt idx="14518">
                  <c:v>1</c:v>
                </c:pt>
                <c:pt idx="14519">
                  <c:v>1</c:v>
                </c:pt>
                <c:pt idx="14520">
                  <c:v>1</c:v>
                </c:pt>
                <c:pt idx="14521">
                  <c:v>1</c:v>
                </c:pt>
                <c:pt idx="14522">
                  <c:v>1</c:v>
                </c:pt>
                <c:pt idx="14523">
                  <c:v>1</c:v>
                </c:pt>
                <c:pt idx="14524">
                  <c:v>1</c:v>
                </c:pt>
                <c:pt idx="14525">
                  <c:v>1</c:v>
                </c:pt>
                <c:pt idx="14526">
                  <c:v>1</c:v>
                </c:pt>
                <c:pt idx="14527">
                  <c:v>1</c:v>
                </c:pt>
                <c:pt idx="14528">
                  <c:v>1</c:v>
                </c:pt>
                <c:pt idx="14529">
                  <c:v>1</c:v>
                </c:pt>
                <c:pt idx="14530">
                  <c:v>1</c:v>
                </c:pt>
                <c:pt idx="14531">
                  <c:v>1</c:v>
                </c:pt>
                <c:pt idx="14532">
                  <c:v>1</c:v>
                </c:pt>
                <c:pt idx="14533">
                  <c:v>1</c:v>
                </c:pt>
                <c:pt idx="14534">
                  <c:v>1</c:v>
                </c:pt>
                <c:pt idx="14535">
                  <c:v>1</c:v>
                </c:pt>
                <c:pt idx="14536">
                  <c:v>1</c:v>
                </c:pt>
                <c:pt idx="14537">
                  <c:v>1</c:v>
                </c:pt>
                <c:pt idx="14538">
                  <c:v>1</c:v>
                </c:pt>
                <c:pt idx="14539">
                  <c:v>1</c:v>
                </c:pt>
                <c:pt idx="14540">
                  <c:v>1</c:v>
                </c:pt>
                <c:pt idx="14541">
                  <c:v>1</c:v>
                </c:pt>
                <c:pt idx="14542">
                  <c:v>1</c:v>
                </c:pt>
                <c:pt idx="14543">
                  <c:v>1</c:v>
                </c:pt>
                <c:pt idx="14544">
                  <c:v>1</c:v>
                </c:pt>
                <c:pt idx="14545">
                  <c:v>1</c:v>
                </c:pt>
                <c:pt idx="14546">
                  <c:v>1</c:v>
                </c:pt>
                <c:pt idx="14547">
                  <c:v>1</c:v>
                </c:pt>
                <c:pt idx="14548">
                  <c:v>1</c:v>
                </c:pt>
                <c:pt idx="14549">
                  <c:v>1</c:v>
                </c:pt>
                <c:pt idx="14550">
                  <c:v>1</c:v>
                </c:pt>
                <c:pt idx="14551">
                  <c:v>1</c:v>
                </c:pt>
                <c:pt idx="14552">
                  <c:v>1</c:v>
                </c:pt>
                <c:pt idx="14553">
                  <c:v>1</c:v>
                </c:pt>
                <c:pt idx="14554">
                  <c:v>1</c:v>
                </c:pt>
                <c:pt idx="14555">
                  <c:v>1</c:v>
                </c:pt>
                <c:pt idx="14556">
                  <c:v>1</c:v>
                </c:pt>
                <c:pt idx="14557">
                  <c:v>1</c:v>
                </c:pt>
                <c:pt idx="14558">
                  <c:v>1</c:v>
                </c:pt>
                <c:pt idx="14559">
                  <c:v>1</c:v>
                </c:pt>
                <c:pt idx="14560">
                  <c:v>1</c:v>
                </c:pt>
                <c:pt idx="14561">
                  <c:v>1</c:v>
                </c:pt>
                <c:pt idx="14562">
                  <c:v>1</c:v>
                </c:pt>
                <c:pt idx="14563">
                  <c:v>1</c:v>
                </c:pt>
                <c:pt idx="14564">
                  <c:v>1</c:v>
                </c:pt>
                <c:pt idx="14565">
                  <c:v>1</c:v>
                </c:pt>
                <c:pt idx="14566">
                  <c:v>1</c:v>
                </c:pt>
                <c:pt idx="14567">
                  <c:v>1</c:v>
                </c:pt>
                <c:pt idx="14568">
                  <c:v>1</c:v>
                </c:pt>
                <c:pt idx="14569">
                  <c:v>1</c:v>
                </c:pt>
                <c:pt idx="14570">
                  <c:v>1</c:v>
                </c:pt>
                <c:pt idx="14571">
                  <c:v>1</c:v>
                </c:pt>
                <c:pt idx="14572">
                  <c:v>1</c:v>
                </c:pt>
                <c:pt idx="14573">
                  <c:v>1</c:v>
                </c:pt>
                <c:pt idx="14574">
                  <c:v>1</c:v>
                </c:pt>
                <c:pt idx="14575">
                  <c:v>1</c:v>
                </c:pt>
                <c:pt idx="14576">
                  <c:v>1</c:v>
                </c:pt>
                <c:pt idx="14577">
                  <c:v>1</c:v>
                </c:pt>
                <c:pt idx="14578">
                  <c:v>1</c:v>
                </c:pt>
                <c:pt idx="14579">
                  <c:v>1</c:v>
                </c:pt>
                <c:pt idx="14580">
                  <c:v>1</c:v>
                </c:pt>
                <c:pt idx="14581">
                  <c:v>1</c:v>
                </c:pt>
                <c:pt idx="14582">
                  <c:v>1</c:v>
                </c:pt>
                <c:pt idx="14583">
                  <c:v>1</c:v>
                </c:pt>
                <c:pt idx="14584">
                  <c:v>1</c:v>
                </c:pt>
                <c:pt idx="14585">
                  <c:v>1</c:v>
                </c:pt>
                <c:pt idx="14586">
                  <c:v>0.5</c:v>
                </c:pt>
                <c:pt idx="14587">
                  <c:v>1</c:v>
                </c:pt>
                <c:pt idx="14588">
                  <c:v>1</c:v>
                </c:pt>
                <c:pt idx="14589">
                  <c:v>1</c:v>
                </c:pt>
                <c:pt idx="14590">
                  <c:v>1</c:v>
                </c:pt>
                <c:pt idx="14591">
                  <c:v>1</c:v>
                </c:pt>
                <c:pt idx="14592">
                  <c:v>1</c:v>
                </c:pt>
                <c:pt idx="14593">
                  <c:v>1</c:v>
                </c:pt>
                <c:pt idx="14594">
                  <c:v>1</c:v>
                </c:pt>
                <c:pt idx="14595">
                  <c:v>1</c:v>
                </c:pt>
                <c:pt idx="14596">
                  <c:v>1</c:v>
                </c:pt>
                <c:pt idx="14597">
                  <c:v>1</c:v>
                </c:pt>
                <c:pt idx="14598">
                  <c:v>1</c:v>
                </c:pt>
                <c:pt idx="14599">
                  <c:v>1</c:v>
                </c:pt>
                <c:pt idx="14600">
                  <c:v>0.5</c:v>
                </c:pt>
                <c:pt idx="14601">
                  <c:v>1</c:v>
                </c:pt>
                <c:pt idx="14602">
                  <c:v>1</c:v>
                </c:pt>
                <c:pt idx="14603">
                  <c:v>1</c:v>
                </c:pt>
                <c:pt idx="14604">
                  <c:v>1</c:v>
                </c:pt>
                <c:pt idx="14605">
                  <c:v>1</c:v>
                </c:pt>
                <c:pt idx="14606">
                  <c:v>1</c:v>
                </c:pt>
                <c:pt idx="14607">
                  <c:v>1</c:v>
                </c:pt>
                <c:pt idx="14608">
                  <c:v>1</c:v>
                </c:pt>
                <c:pt idx="14609">
                  <c:v>1</c:v>
                </c:pt>
                <c:pt idx="14610">
                  <c:v>1</c:v>
                </c:pt>
                <c:pt idx="14611">
                  <c:v>1</c:v>
                </c:pt>
                <c:pt idx="14612">
                  <c:v>1</c:v>
                </c:pt>
                <c:pt idx="14613">
                  <c:v>1</c:v>
                </c:pt>
                <c:pt idx="14614">
                  <c:v>1</c:v>
                </c:pt>
                <c:pt idx="14615">
                  <c:v>1</c:v>
                </c:pt>
                <c:pt idx="14616">
                  <c:v>1</c:v>
                </c:pt>
                <c:pt idx="14617">
                  <c:v>1</c:v>
                </c:pt>
                <c:pt idx="14618">
                  <c:v>1</c:v>
                </c:pt>
                <c:pt idx="14619">
                  <c:v>1</c:v>
                </c:pt>
                <c:pt idx="14620">
                  <c:v>1</c:v>
                </c:pt>
                <c:pt idx="14621">
                  <c:v>1</c:v>
                </c:pt>
                <c:pt idx="14622">
                  <c:v>1</c:v>
                </c:pt>
                <c:pt idx="14623">
                  <c:v>1</c:v>
                </c:pt>
                <c:pt idx="14624">
                  <c:v>1</c:v>
                </c:pt>
                <c:pt idx="14625">
                  <c:v>1</c:v>
                </c:pt>
                <c:pt idx="14626">
                  <c:v>1</c:v>
                </c:pt>
                <c:pt idx="14627">
                  <c:v>1</c:v>
                </c:pt>
                <c:pt idx="14628">
                  <c:v>1</c:v>
                </c:pt>
                <c:pt idx="14629">
                  <c:v>1</c:v>
                </c:pt>
                <c:pt idx="14630">
                  <c:v>1</c:v>
                </c:pt>
                <c:pt idx="14631">
                  <c:v>1</c:v>
                </c:pt>
                <c:pt idx="14632">
                  <c:v>1</c:v>
                </c:pt>
                <c:pt idx="14633">
                  <c:v>1</c:v>
                </c:pt>
                <c:pt idx="14634">
                  <c:v>1</c:v>
                </c:pt>
                <c:pt idx="14635">
                  <c:v>0.5</c:v>
                </c:pt>
                <c:pt idx="14636">
                  <c:v>1</c:v>
                </c:pt>
                <c:pt idx="14637">
                  <c:v>1</c:v>
                </c:pt>
                <c:pt idx="14638">
                  <c:v>1</c:v>
                </c:pt>
                <c:pt idx="14639">
                  <c:v>1</c:v>
                </c:pt>
                <c:pt idx="14640">
                  <c:v>1</c:v>
                </c:pt>
                <c:pt idx="14641">
                  <c:v>1</c:v>
                </c:pt>
                <c:pt idx="14642">
                  <c:v>1</c:v>
                </c:pt>
                <c:pt idx="14643">
                  <c:v>1</c:v>
                </c:pt>
                <c:pt idx="14644">
                  <c:v>1</c:v>
                </c:pt>
                <c:pt idx="14645">
                  <c:v>1</c:v>
                </c:pt>
                <c:pt idx="14646">
                  <c:v>1</c:v>
                </c:pt>
                <c:pt idx="14647">
                  <c:v>1</c:v>
                </c:pt>
                <c:pt idx="14648">
                  <c:v>1</c:v>
                </c:pt>
                <c:pt idx="14649">
                  <c:v>1</c:v>
                </c:pt>
                <c:pt idx="14650">
                  <c:v>1</c:v>
                </c:pt>
                <c:pt idx="14651">
                  <c:v>1</c:v>
                </c:pt>
                <c:pt idx="14652">
                  <c:v>1</c:v>
                </c:pt>
                <c:pt idx="14653">
                  <c:v>1</c:v>
                </c:pt>
                <c:pt idx="14654">
                  <c:v>1</c:v>
                </c:pt>
                <c:pt idx="14655">
                  <c:v>1</c:v>
                </c:pt>
                <c:pt idx="14656">
                  <c:v>1</c:v>
                </c:pt>
                <c:pt idx="14657">
                  <c:v>1</c:v>
                </c:pt>
                <c:pt idx="14658">
                  <c:v>1</c:v>
                </c:pt>
                <c:pt idx="14659">
                  <c:v>1</c:v>
                </c:pt>
                <c:pt idx="14660">
                  <c:v>1</c:v>
                </c:pt>
                <c:pt idx="14661">
                  <c:v>1</c:v>
                </c:pt>
                <c:pt idx="14662">
                  <c:v>1</c:v>
                </c:pt>
                <c:pt idx="14663">
                  <c:v>1</c:v>
                </c:pt>
                <c:pt idx="14664">
                  <c:v>1</c:v>
                </c:pt>
                <c:pt idx="14665">
                  <c:v>1</c:v>
                </c:pt>
                <c:pt idx="14666">
                  <c:v>1</c:v>
                </c:pt>
                <c:pt idx="14667">
                  <c:v>1</c:v>
                </c:pt>
                <c:pt idx="14668">
                  <c:v>1</c:v>
                </c:pt>
                <c:pt idx="14669">
                  <c:v>1</c:v>
                </c:pt>
                <c:pt idx="14670">
                  <c:v>1</c:v>
                </c:pt>
                <c:pt idx="14671">
                  <c:v>1</c:v>
                </c:pt>
                <c:pt idx="14672">
                  <c:v>1</c:v>
                </c:pt>
                <c:pt idx="14673">
                  <c:v>1</c:v>
                </c:pt>
                <c:pt idx="14674">
                  <c:v>1</c:v>
                </c:pt>
                <c:pt idx="14675">
                  <c:v>1</c:v>
                </c:pt>
                <c:pt idx="14676">
                  <c:v>1</c:v>
                </c:pt>
                <c:pt idx="14677">
                  <c:v>1</c:v>
                </c:pt>
                <c:pt idx="14678">
                  <c:v>1</c:v>
                </c:pt>
                <c:pt idx="14679">
                  <c:v>1</c:v>
                </c:pt>
                <c:pt idx="14680">
                  <c:v>1</c:v>
                </c:pt>
                <c:pt idx="14681">
                  <c:v>1</c:v>
                </c:pt>
                <c:pt idx="14682">
                  <c:v>1</c:v>
                </c:pt>
                <c:pt idx="14683">
                  <c:v>1</c:v>
                </c:pt>
                <c:pt idx="14684">
                  <c:v>0.75</c:v>
                </c:pt>
                <c:pt idx="14685">
                  <c:v>1</c:v>
                </c:pt>
                <c:pt idx="14686">
                  <c:v>1</c:v>
                </c:pt>
                <c:pt idx="14687">
                  <c:v>1</c:v>
                </c:pt>
                <c:pt idx="14688">
                  <c:v>1</c:v>
                </c:pt>
                <c:pt idx="14689">
                  <c:v>1</c:v>
                </c:pt>
                <c:pt idx="14690">
                  <c:v>1</c:v>
                </c:pt>
                <c:pt idx="14691">
                  <c:v>1</c:v>
                </c:pt>
                <c:pt idx="14692">
                  <c:v>1</c:v>
                </c:pt>
                <c:pt idx="14693">
                  <c:v>1</c:v>
                </c:pt>
                <c:pt idx="14694">
                  <c:v>1</c:v>
                </c:pt>
                <c:pt idx="14695">
                  <c:v>1</c:v>
                </c:pt>
                <c:pt idx="14696">
                  <c:v>1</c:v>
                </c:pt>
                <c:pt idx="14697">
                  <c:v>1</c:v>
                </c:pt>
                <c:pt idx="14698">
                  <c:v>1</c:v>
                </c:pt>
                <c:pt idx="14699">
                  <c:v>1</c:v>
                </c:pt>
                <c:pt idx="14700">
                  <c:v>1</c:v>
                </c:pt>
                <c:pt idx="14701">
                  <c:v>1</c:v>
                </c:pt>
                <c:pt idx="14702">
                  <c:v>0.5</c:v>
                </c:pt>
                <c:pt idx="14703">
                  <c:v>1</c:v>
                </c:pt>
                <c:pt idx="14704">
                  <c:v>1</c:v>
                </c:pt>
                <c:pt idx="14705">
                  <c:v>1</c:v>
                </c:pt>
                <c:pt idx="14706">
                  <c:v>1</c:v>
                </c:pt>
                <c:pt idx="14707">
                  <c:v>1</c:v>
                </c:pt>
                <c:pt idx="14708">
                  <c:v>1</c:v>
                </c:pt>
                <c:pt idx="14709">
                  <c:v>1</c:v>
                </c:pt>
                <c:pt idx="14710">
                  <c:v>1</c:v>
                </c:pt>
                <c:pt idx="14711">
                  <c:v>1</c:v>
                </c:pt>
                <c:pt idx="14712">
                  <c:v>1</c:v>
                </c:pt>
                <c:pt idx="14713">
                  <c:v>1</c:v>
                </c:pt>
                <c:pt idx="14714">
                  <c:v>1</c:v>
                </c:pt>
                <c:pt idx="14715">
                  <c:v>1</c:v>
                </c:pt>
                <c:pt idx="14716">
                  <c:v>1</c:v>
                </c:pt>
                <c:pt idx="14717">
                  <c:v>1</c:v>
                </c:pt>
                <c:pt idx="14718">
                  <c:v>1</c:v>
                </c:pt>
                <c:pt idx="14719">
                  <c:v>1</c:v>
                </c:pt>
                <c:pt idx="14720">
                  <c:v>1</c:v>
                </c:pt>
                <c:pt idx="14721">
                  <c:v>1</c:v>
                </c:pt>
                <c:pt idx="14722">
                  <c:v>1</c:v>
                </c:pt>
                <c:pt idx="14723">
                  <c:v>1</c:v>
                </c:pt>
                <c:pt idx="14724">
                  <c:v>1</c:v>
                </c:pt>
                <c:pt idx="14725">
                  <c:v>1</c:v>
                </c:pt>
                <c:pt idx="14726">
                  <c:v>1</c:v>
                </c:pt>
                <c:pt idx="14727">
                  <c:v>1</c:v>
                </c:pt>
                <c:pt idx="14728">
                  <c:v>1</c:v>
                </c:pt>
                <c:pt idx="14729">
                  <c:v>1</c:v>
                </c:pt>
                <c:pt idx="14730">
                  <c:v>1</c:v>
                </c:pt>
                <c:pt idx="14731">
                  <c:v>1</c:v>
                </c:pt>
                <c:pt idx="14732">
                  <c:v>1</c:v>
                </c:pt>
                <c:pt idx="14733">
                  <c:v>1</c:v>
                </c:pt>
                <c:pt idx="14734">
                  <c:v>1</c:v>
                </c:pt>
                <c:pt idx="14735">
                  <c:v>1</c:v>
                </c:pt>
                <c:pt idx="14736">
                  <c:v>1</c:v>
                </c:pt>
                <c:pt idx="14737">
                  <c:v>1</c:v>
                </c:pt>
                <c:pt idx="14738">
                  <c:v>1</c:v>
                </c:pt>
                <c:pt idx="14739">
                  <c:v>1</c:v>
                </c:pt>
                <c:pt idx="14740">
                  <c:v>1</c:v>
                </c:pt>
                <c:pt idx="14741">
                  <c:v>1</c:v>
                </c:pt>
                <c:pt idx="14742">
                  <c:v>1</c:v>
                </c:pt>
                <c:pt idx="14743">
                  <c:v>0.75</c:v>
                </c:pt>
                <c:pt idx="14744">
                  <c:v>1</c:v>
                </c:pt>
                <c:pt idx="14745">
                  <c:v>1</c:v>
                </c:pt>
                <c:pt idx="14746">
                  <c:v>1</c:v>
                </c:pt>
                <c:pt idx="14747">
                  <c:v>1</c:v>
                </c:pt>
                <c:pt idx="14748">
                  <c:v>1</c:v>
                </c:pt>
                <c:pt idx="14749">
                  <c:v>1</c:v>
                </c:pt>
                <c:pt idx="14750">
                  <c:v>1</c:v>
                </c:pt>
                <c:pt idx="14751">
                  <c:v>1</c:v>
                </c:pt>
                <c:pt idx="14752">
                  <c:v>1</c:v>
                </c:pt>
                <c:pt idx="14753">
                  <c:v>1</c:v>
                </c:pt>
                <c:pt idx="14754">
                  <c:v>1</c:v>
                </c:pt>
                <c:pt idx="14755">
                  <c:v>1</c:v>
                </c:pt>
                <c:pt idx="14756">
                  <c:v>1</c:v>
                </c:pt>
                <c:pt idx="14757">
                  <c:v>1</c:v>
                </c:pt>
                <c:pt idx="14758">
                  <c:v>1</c:v>
                </c:pt>
                <c:pt idx="14759">
                  <c:v>1</c:v>
                </c:pt>
                <c:pt idx="14760">
                  <c:v>1</c:v>
                </c:pt>
                <c:pt idx="14761">
                  <c:v>1</c:v>
                </c:pt>
                <c:pt idx="14762">
                  <c:v>1</c:v>
                </c:pt>
                <c:pt idx="14763">
                  <c:v>1</c:v>
                </c:pt>
                <c:pt idx="14764">
                  <c:v>1</c:v>
                </c:pt>
                <c:pt idx="14765">
                  <c:v>1</c:v>
                </c:pt>
                <c:pt idx="14766">
                  <c:v>1</c:v>
                </c:pt>
                <c:pt idx="14767">
                  <c:v>1</c:v>
                </c:pt>
                <c:pt idx="14768">
                  <c:v>1</c:v>
                </c:pt>
                <c:pt idx="14769">
                  <c:v>1</c:v>
                </c:pt>
                <c:pt idx="14770">
                  <c:v>1</c:v>
                </c:pt>
                <c:pt idx="14771">
                  <c:v>1</c:v>
                </c:pt>
                <c:pt idx="14772">
                  <c:v>1</c:v>
                </c:pt>
                <c:pt idx="14773">
                  <c:v>1</c:v>
                </c:pt>
                <c:pt idx="14774">
                  <c:v>1</c:v>
                </c:pt>
                <c:pt idx="14775">
                  <c:v>1</c:v>
                </c:pt>
                <c:pt idx="14776">
                  <c:v>1</c:v>
                </c:pt>
                <c:pt idx="14777">
                  <c:v>1</c:v>
                </c:pt>
                <c:pt idx="14778">
                  <c:v>1</c:v>
                </c:pt>
                <c:pt idx="14779">
                  <c:v>1</c:v>
                </c:pt>
                <c:pt idx="14780">
                  <c:v>1</c:v>
                </c:pt>
                <c:pt idx="14781">
                  <c:v>1</c:v>
                </c:pt>
                <c:pt idx="14782">
                  <c:v>1</c:v>
                </c:pt>
                <c:pt idx="14783">
                  <c:v>1</c:v>
                </c:pt>
                <c:pt idx="14784">
                  <c:v>1</c:v>
                </c:pt>
                <c:pt idx="14785">
                  <c:v>1</c:v>
                </c:pt>
                <c:pt idx="14786">
                  <c:v>1</c:v>
                </c:pt>
                <c:pt idx="14787">
                  <c:v>1</c:v>
                </c:pt>
                <c:pt idx="14788">
                  <c:v>1</c:v>
                </c:pt>
                <c:pt idx="14789">
                  <c:v>1</c:v>
                </c:pt>
                <c:pt idx="14790">
                  <c:v>1</c:v>
                </c:pt>
                <c:pt idx="14791">
                  <c:v>1</c:v>
                </c:pt>
                <c:pt idx="14792">
                  <c:v>0.75</c:v>
                </c:pt>
                <c:pt idx="14793">
                  <c:v>1</c:v>
                </c:pt>
                <c:pt idx="14794">
                  <c:v>1</c:v>
                </c:pt>
                <c:pt idx="14795">
                  <c:v>1</c:v>
                </c:pt>
                <c:pt idx="14796">
                  <c:v>1</c:v>
                </c:pt>
                <c:pt idx="14797">
                  <c:v>1</c:v>
                </c:pt>
                <c:pt idx="14798">
                  <c:v>1</c:v>
                </c:pt>
                <c:pt idx="14799">
                  <c:v>1</c:v>
                </c:pt>
                <c:pt idx="14800">
                  <c:v>1</c:v>
                </c:pt>
                <c:pt idx="14801">
                  <c:v>0.75</c:v>
                </c:pt>
                <c:pt idx="14802">
                  <c:v>1</c:v>
                </c:pt>
                <c:pt idx="14803">
                  <c:v>1</c:v>
                </c:pt>
                <c:pt idx="14804">
                  <c:v>1</c:v>
                </c:pt>
                <c:pt idx="14805">
                  <c:v>1</c:v>
                </c:pt>
                <c:pt idx="14806">
                  <c:v>1</c:v>
                </c:pt>
                <c:pt idx="14807">
                  <c:v>1</c:v>
                </c:pt>
                <c:pt idx="14808">
                  <c:v>1</c:v>
                </c:pt>
                <c:pt idx="14809">
                  <c:v>1</c:v>
                </c:pt>
                <c:pt idx="14810">
                  <c:v>1</c:v>
                </c:pt>
                <c:pt idx="14811">
                  <c:v>1</c:v>
                </c:pt>
                <c:pt idx="14812">
                  <c:v>1</c:v>
                </c:pt>
                <c:pt idx="14813">
                  <c:v>1</c:v>
                </c:pt>
                <c:pt idx="14814">
                  <c:v>1</c:v>
                </c:pt>
                <c:pt idx="14815">
                  <c:v>1</c:v>
                </c:pt>
                <c:pt idx="14816">
                  <c:v>1</c:v>
                </c:pt>
                <c:pt idx="14817">
                  <c:v>1</c:v>
                </c:pt>
                <c:pt idx="14818">
                  <c:v>1</c:v>
                </c:pt>
                <c:pt idx="14819">
                  <c:v>1</c:v>
                </c:pt>
                <c:pt idx="14820">
                  <c:v>1</c:v>
                </c:pt>
                <c:pt idx="14821">
                  <c:v>1</c:v>
                </c:pt>
                <c:pt idx="14822">
                  <c:v>1</c:v>
                </c:pt>
                <c:pt idx="14823">
                  <c:v>1</c:v>
                </c:pt>
                <c:pt idx="14824">
                  <c:v>1</c:v>
                </c:pt>
                <c:pt idx="14825">
                  <c:v>1</c:v>
                </c:pt>
                <c:pt idx="14826">
                  <c:v>1</c:v>
                </c:pt>
                <c:pt idx="14827">
                  <c:v>1</c:v>
                </c:pt>
                <c:pt idx="14828">
                  <c:v>1</c:v>
                </c:pt>
                <c:pt idx="14829">
                  <c:v>1</c:v>
                </c:pt>
                <c:pt idx="14830">
                  <c:v>1</c:v>
                </c:pt>
                <c:pt idx="14831">
                  <c:v>1</c:v>
                </c:pt>
                <c:pt idx="14832">
                  <c:v>1</c:v>
                </c:pt>
                <c:pt idx="14833">
                  <c:v>1</c:v>
                </c:pt>
                <c:pt idx="14834">
                  <c:v>1</c:v>
                </c:pt>
                <c:pt idx="14835">
                  <c:v>1</c:v>
                </c:pt>
                <c:pt idx="14836">
                  <c:v>1</c:v>
                </c:pt>
                <c:pt idx="14837">
                  <c:v>1</c:v>
                </c:pt>
                <c:pt idx="14838">
                  <c:v>1</c:v>
                </c:pt>
                <c:pt idx="14839">
                  <c:v>1</c:v>
                </c:pt>
                <c:pt idx="14840">
                  <c:v>1</c:v>
                </c:pt>
                <c:pt idx="14841">
                  <c:v>1</c:v>
                </c:pt>
                <c:pt idx="14842">
                  <c:v>1</c:v>
                </c:pt>
                <c:pt idx="14843">
                  <c:v>1</c:v>
                </c:pt>
                <c:pt idx="14844">
                  <c:v>1</c:v>
                </c:pt>
                <c:pt idx="14845">
                  <c:v>1</c:v>
                </c:pt>
                <c:pt idx="14846">
                  <c:v>1</c:v>
                </c:pt>
                <c:pt idx="14847">
                  <c:v>1</c:v>
                </c:pt>
                <c:pt idx="14848">
                  <c:v>1</c:v>
                </c:pt>
                <c:pt idx="14849">
                  <c:v>1</c:v>
                </c:pt>
                <c:pt idx="14850">
                  <c:v>1</c:v>
                </c:pt>
                <c:pt idx="14851">
                  <c:v>1</c:v>
                </c:pt>
                <c:pt idx="14852">
                  <c:v>1</c:v>
                </c:pt>
                <c:pt idx="14853">
                  <c:v>1</c:v>
                </c:pt>
                <c:pt idx="14854">
                  <c:v>1</c:v>
                </c:pt>
                <c:pt idx="14855">
                  <c:v>1</c:v>
                </c:pt>
                <c:pt idx="14856">
                  <c:v>1</c:v>
                </c:pt>
                <c:pt idx="14857">
                  <c:v>1</c:v>
                </c:pt>
                <c:pt idx="14858">
                  <c:v>1</c:v>
                </c:pt>
                <c:pt idx="14859">
                  <c:v>1</c:v>
                </c:pt>
                <c:pt idx="14860">
                  <c:v>1</c:v>
                </c:pt>
                <c:pt idx="14861">
                  <c:v>1</c:v>
                </c:pt>
                <c:pt idx="14862">
                  <c:v>1</c:v>
                </c:pt>
                <c:pt idx="14863">
                  <c:v>1</c:v>
                </c:pt>
                <c:pt idx="14864">
                  <c:v>1</c:v>
                </c:pt>
                <c:pt idx="14865">
                  <c:v>1</c:v>
                </c:pt>
                <c:pt idx="14866">
                  <c:v>1</c:v>
                </c:pt>
                <c:pt idx="14867">
                  <c:v>1</c:v>
                </c:pt>
                <c:pt idx="14868">
                  <c:v>1</c:v>
                </c:pt>
                <c:pt idx="14869">
                  <c:v>1</c:v>
                </c:pt>
                <c:pt idx="14870">
                  <c:v>1</c:v>
                </c:pt>
                <c:pt idx="14871">
                  <c:v>1</c:v>
                </c:pt>
                <c:pt idx="14872">
                  <c:v>1</c:v>
                </c:pt>
                <c:pt idx="14873">
                  <c:v>1</c:v>
                </c:pt>
                <c:pt idx="14874">
                  <c:v>1</c:v>
                </c:pt>
                <c:pt idx="14875">
                  <c:v>1</c:v>
                </c:pt>
                <c:pt idx="14876">
                  <c:v>1</c:v>
                </c:pt>
                <c:pt idx="14877">
                  <c:v>1</c:v>
                </c:pt>
                <c:pt idx="14878">
                  <c:v>1</c:v>
                </c:pt>
                <c:pt idx="14879">
                  <c:v>1</c:v>
                </c:pt>
                <c:pt idx="14880">
                  <c:v>1</c:v>
                </c:pt>
                <c:pt idx="14881">
                  <c:v>1</c:v>
                </c:pt>
                <c:pt idx="14882">
                  <c:v>1</c:v>
                </c:pt>
                <c:pt idx="14883">
                  <c:v>1</c:v>
                </c:pt>
                <c:pt idx="14884">
                  <c:v>1</c:v>
                </c:pt>
                <c:pt idx="14885">
                  <c:v>1</c:v>
                </c:pt>
                <c:pt idx="14886">
                  <c:v>1</c:v>
                </c:pt>
                <c:pt idx="14887">
                  <c:v>1</c:v>
                </c:pt>
                <c:pt idx="14888">
                  <c:v>1</c:v>
                </c:pt>
                <c:pt idx="14889">
                  <c:v>1</c:v>
                </c:pt>
                <c:pt idx="14890">
                  <c:v>1</c:v>
                </c:pt>
                <c:pt idx="14891">
                  <c:v>1</c:v>
                </c:pt>
                <c:pt idx="14892">
                  <c:v>1</c:v>
                </c:pt>
                <c:pt idx="14893">
                  <c:v>1</c:v>
                </c:pt>
                <c:pt idx="14894">
                  <c:v>1</c:v>
                </c:pt>
                <c:pt idx="14895">
                  <c:v>1</c:v>
                </c:pt>
                <c:pt idx="14896">
                  <c:v>1</c:v>
                </c:pt>
                <c:pt idx="14897">
                  <c:v>1</c:v>
                </c:pt>
                <c:pt idx="14898">
                  <c:v>1</c:v>
                </c:pt>
                <c:pt idx="14899">
                  <c:v>1</c:v>
                </c:pt>
                <c:pt idx="14900">
                  <c:v>1</c:v>
                </c:pt>
                <c:pt idx="14901">
                  <c:v>1</c:v>
                </c:pt>
                <c:pt idx="14902">
                  <c:v>1</c:v>
                </c:pt>
                <c:pt idx="14903">
                  <c:v>1</c:v>
                </c:pt>
                <c:pt idx="14904">
                  <c:v>1</c:v>
                </c:pt>
                <c:pt idx="14905">
                  <c:v>1</c:v>
                </c:pt>
                <c:pt idx="14906">
                  <c:v>1</c:v>
                </c:pt>
                <c:pt idx="14907">
                  <c:v>1</c:v>
                </c:pt>
                <c:pt idx="14908">
                  <c:v>1</c:v>
                </c:pt>
                <c:pt idx="14909">
                  <c:v>1</c:v>
                </c:pt>
                <c:pt idx="14910">
                  <c:v>1</c:v>
                </c:pt>
                <c:pt idx="14911">
                  <c:v>1</c:v>
                </c:pt>
                <c:pt idx="14912">
                  <c:v>1</c:v>
                </c:pt>
                <c:pt idx="14913">
                  <c:v>1</c:v>
                </c:pt>
                <c:pt idx="14914">
                  <c:v>1</c:v>
                </c:pt>
                <c:pt idx="14915">
                  <c:v>1</c:v>
                </c:pt>
                <c:pt idx="14916">
                  <c:v>1</c:v>
                </c:pt>
                <c:pt idx="14917">
                  <c:v>1</c:v>
                </c:pt>
                <c:pt idx="14918">
                  <c:v>1</c:v>
                </c:pt>
                <c:pt idx="14919">
                  <c:v>1</c:v>
                </c:pt>
                <c:pt idx="14920">
                  <c:v>1</c:v>
                </c:pt>
                <c:pt idx="14921">
                  <c:v>1</c:v>
                </c:pt>
                <c:pt idx="14922">
                  <c:v>1</c:v>
                </c:pt>
                <c:pt idx="14923">
                  <c:v>1</c:v>
                </c:pt>
                <c:pt idx="14924">
                  <c:v>1</c:v>
                </c:pt>
                <c:pt idx="14925">
                  <c:v>1</c:v>
                </c:pt>
                <c:pt idx="14926">
                  <c:v>1</c:v>
                </c:pt>
                <c:pt idx="14927">
                  <c:v>1</c:v>
                </c:pt>
                <c:pt idx="14928">
                  <c:v>1</c:v>
                </c:pt>
                <c:pt idx="14929">
                  <c:v>1</c:v>
                </c:pt>
                <c:pt idx="14930">
                  <c:v>1</c:v>
                </c:pt>
                <c:pt idx="14931">
                  <c:v>1</c:v>
                </c:pt>
                <c:pt idx="14932">
                  <c:v>1</c:v>
                </c:pt>
                <c:pt idx="14933">
                  <c:v>1</c:v>
                </c:pt>
                <c:pt idx="14934">
                  <c:v>1</c:v>
                </c:pt>
                <c:pt idx="14935">
                  <c:v>1</c:v>
                </c:pt>
                <c:pt idx="14936">
                  <c:v>1</c:v>
                </c:pt>
                <c:pt idx="14937">
                  <c:v>1</c:v>
                </c:pt>
                <c:pt idx="14938">
                  <c:v>1</c:v>
                </c:pt>
                <c:pt idx="14939">
                  <c:v>1</c:v>
                </c:pt>
                <c:pt idx="14940">
                  <c:v>1</c:v>
                </c:pt>
                <c:pt idx="14941">
                  <c:v>1</c:v>
                </c:pt>
                <c:pt idx="14942">
                  <c:v>1</c:v>
                </c:pt>
                <c:pt idx="14943">
                  <c:v>1</c:v>
                </c:pt>
                <c:pt idx="14944">
                  <c:v>1</c:v>
                </c:pt>
                <c:pt idx="14945">
                  <c:v>1</c:v>
                </c:pt>
                <c:pt idx="14946">
                  <c:v>1</c:v>
                </c:pt>
                <c:pt idx="14947">
                  <c:v>1</c:v>
                </c:pt>
                <c:pt idx="14948">
                  <c:v>1</c:v>
                </c:pt>
                <c:pt idx="14949">
                  <c:v>1</c:v>
                </c:pt>
                <c:pt idx="14950">
                  <c:v>1</c:v>
                </c:pt>
                <c:pt idx="14951">
                  <c:v>1</c:v>
                </c:pt>
                <c:pt idx="14952">
                  <c:v>1</c:v>
                </c:pt>
                <c:pt idx="14953">
                  <c:v>1</c:v>
                </c:pt>
                <c:pt idx="14954">
                  <c:v>1</c:v>
                </c:pt>
                <c:pt idx="14955">
                  <c:v>1</c:v>
                </c:pt>
                <c:pt idx="14956">
                  <c:v>1</c:v>
                </c:pt>
                <c:pt idx="14957">
                  <c:v>1</c:v>
                </c:pt>
                <c:pt idx="14958">
                  <c:v>1</c:v>
                </c:pt>
                <c:pt idx="14959">
                  <c:v>1</c:v>
                </c:pt>
                <c:pt idx="14960">
                  <c:v>1</c:v>
                </c:pt>
                <c:pt idx="14961">
                  <c:v>1</c:v>
                </c:pt>
                <c:pt idx="14962">
                  <c:v>1</c:v>
                </c:pt>
                <c:pt idx="14963">
                  <c:v>1</c:v>
                </c:pt>
                <c:pt idx="14964">
                  <c:v>1</c:v>
                </c:pt>
                <c:pt idx="14965">
                  <c:v>1</c:v>
                </c:pt>
                <c:pt idx="14966">
                  <c:v>1</c:v>
                </c:pt>
                <c:pt idx="14967">
                  <c:v>1</c:v>
                </c:pt>
                <c:pt idx="14968">
                  <c:v>1</c:v>
                </c:pt>
                <c:pt idx="14969">
                  <c:v>1</c:v>
                </c:pt>
                <c:pt idx="14970">
                  <c:v>1</c:v>
                </c:pt>
                <c:pt idx="14971">
                  <c:v>1</c:v>
                </c:pt>
                <c:pt idx="14972">
                  <c:v>1</c:v>
                </c:pt>
                <c:pt idx="14973">
                  <c:v>1</c:v>
                </c:pt>
                <c:pt idx="14974">
                  <c:v>1</c:v>
                </c:pt>
                <c:pt idx="14975">
                  <c:v>1</c:v>
                </c:pt>
                <c:pt idx="14976">
                  <c:v>1</c:v>
                </c:pt>
                <c:pt idx="14977">
                  <c:v>1</c:v>
                </c:pt>
                <c:pt idx="14978">
                  <c:v>0.75</c:v>
                </c:pt>
                <c:pt idx="14979">
                  <c:v>1</c:v>
                </c:pt>
                <c:pt idx="14980">
                  <c:v>1</c:v>
                </c:pt>
                <c:pt idx="14981">
                  <c:v>1</c:v>
                </c:pt>
                <c:pt idx="14982">
                  <c:v>1</c:v>
                </c:pt>
                <c:pt idx="14983">
                  <c:v>1</c:v>
                </c:pt>
                <c:pt idx="14984">
                  <c:v>1</c:v>
                </c:pt>
                <c:pt idx="14985">
                  <c:v>1</c:v>
                </c:pt>
                <c:pt idx="14986">
                  <c:v>1</c:v>
                </c:pt>
                <c:pt idx="14987">
                  <c:v>1</c:v>
                </c:pt>
                <c:pt idx="14988">
                  <c:v>1</c:v>
                </c:pt>
                <c:pt idx="14989">
                  <c:v>1</c:v>
                </c:pt>
                <c:pt idx="14990">
                  <c:v>1</c:v>
                </c:pt>
                <c:pt idx="14991">
                  <c:v>1</c:v>
                </c:pt>
                <c:pt idx="14992">
                  <c:v>1</c:v>
                </c:pt>
                <c:pt idx="14993">
                  <c:v>1</c:v>
                </c:pt>
                <c:pt idx="14994">
                  <c:v>1</c:v>
                </c:pt>
                <c:pt idx="14995">
                  <c:v>1</c:v>
                </c:pt>
                <c:pt idx="14996">
                  <c:v>1</c:v>
                </c:pt>
                <c:pt idx="14997">
                  <c:v>1</c:v>
                </c:pt>
                <c:pt idx="14998">
                  <c:v>1</c:v>
                </c:pt>
                <c:pt idx="14999">
                  <c:v>0.75</c:v>
                </c:pt>
                <c:pt idx="15000">
                  <c:v>1</c:v>
                </c:pt>
                <c:pt idx="15001">
                  <c:v>1</c:v>
                </c:pt>
                <c:pt idx="15002">
                  <c:v>1</c:v>
                </c:pt>
                <c:pt idx="15003">
                  <c:v>1</c:v>
                </c:pt>
                <c:pt idx="15004">
                  <c:v>1</c:v>
                </c:pt>
                <c:pt idx="15005">
                  <c:v>1</c:v>
                </c:pt>
                <c:pt idx="15006">
                  <c:v>1</c:v>
                </c:pt>
                <c:pt idx="15007">
                  <c:v>1</c:v>
                </c:pt>
                <c:pt idx="15008">
                  <c:v>1</c:v>
                </c:pt>
                <c:pt idx="15009">
                  <c:v>1</c:v>
                </c:pt>
                <c:pt idx="15010">
                  <c:v>1</c:v>
                </c:pt>
                <c:pt idx="15011">
                  <c:v>1</c:v>
                </c:pt>
                <c:pt idx="15012">
                  <c:v>1</c:v>
                </c:pt>
                <c:pt idx="15013">
                  <c:v>1</c:v>
                </c:pt>
                <c:pt idx="15014">
                  <c:v>1</c:v>
                </c:pt>
                <c:pt idx="15015">
                  <c:v>1</c:v>
                </c:pt>
                <c:pt idx="15016">
                  <c:v>1</c:v>
                </c:pt>
                <c:pt idx="15017">
                  <c:v>1</c:v>
                </c:pt>
                <c:pt idx="15018">
                  <c:v>1</c:v>
                </c:pt>
                <c:pt idx="15019">
                  <c:v>1</c:v>
                </c:pt>
                <c:pt idx="15020">
                  <c:v>1</c:v>
                </c:pt>
                <c:pt idx="15021">
                  <c:v>1</c:v>
                </c:pt>
                <c:pt idx="15022">
                  <c:v>1</c:v>
                </c:pt>
                <c:pt idx="15023">
                  <c:v>1</c:v>
                </c:pt>
                <c:pt idx="15024">
                  <c:v>1</c:v>
                </c:pt>
                <c:pt idx="15025">
                  <c:v>1</c:v>
                </c:pt>
                <c:pt idx="15026">
                  <c:v>1</c:v>
                </c:pt>
                <c:pt idx="15027">
                  <c:v>1</c:v>
                </c:pt>
                <c:pt idx="15028">
                  <c:v>1</c:v>
                </c:pt>
                <c:pt idx="15029">
                  <c:v>1</c:v>
                </c:pt>
                <c:pt idx="15030">
                  <c:v>1</c:v>
                </c:pt>
                <c:pt idx="15031">
                  <c:v>1</c:v>
                </c:pt>
                <c:pt idx="15032">
                  <c:v>1</c:v>
                </c:pt>
                <c:pt idx="15033">
                  <c:v>1</c:v>
                </c:pt>
                <c:pt idx="15034">
                  <c:v>1</c:v>
                </c:pt>
                <c:pt idx="15035">
                  <c:v>1</c:v>
                </c:pt>
                <c:pt idx="15036">
                  <c:v>1</c:v>
                </c:pt>
                <c:pt idx="15037">
                  <c:v>1</c:v>
                </c:pt>
                <c:pt idx="15038">
                  <c:v>1</c:v>
                </c:pt>
                <c:pt idx="15039">
                  <c:v>1</c:v>
                </c:pt>
                <c:pt idx="15040">
                  <c:v>1</c:v>
                </c:pt>
                <c:pt idx="15041">
                  <c:v>1</c:v>
                </c:pt>
                <c:pt idx="15042">
                  <c:v>1</c:v>
                </c:pt>
                <c:pt idx="15043">
                  <c:v>1</c:v>
                </c:pt>
                <c:pt idx="15044">
                  <c:v>1</c:v>
                </c:pt>
                <c:pt idx="15045">
                  <c:v>1</c:v>
                </c:pt>
                <c:pt idx="15046">
                  <c:v>1</c:v>
                </c:pt>
                <c:pt idx="15047">
                  <c:v>1</c:v>
                </c:pt>
                <c:pt idx="15048">
                  <c:v>1</c:v>
                </c:pt>
                <c:pt idx="15049">
                  <c:v>1</c:v>
                </c:pt>
                <c:pt idx="15050">
                  <c:v>1</c:v>
                </c:pt>
                <c:pt idx="15051">
                  <c:v>1</c:v>
                </c:pt>
                <c:pt idx="15052">
                  <c:v>1</c:v>
                </c:pt>
                <c:pt idx="15053">
                  <c:v>1</c:v>
                </c:pt>
                <c:pt idx="15054">
                  <c:v>1</c:v>
                </c:pt>
                <c:pt idx="15055">
                  <c:v>1</c:v>
                </c:pt>
                <c:pt idx="15056">
                  <c:v>0.75</c:v>
                </c:pt>
                <c:pt idx="15057">
                  <c:v>1</c:v>
                </c:pt>
                <c:pt idx="15058">
                  <c:v>1</c:v>
                </c:pt>
                <c:pt idx="15059">
                  <c:v>1</c:v>
                </c:pt>
                <c:pt idx="15060">
                  <c:v>1</c:v>
                </c:pt>
                <c:pt idx="15061">
                  <c:v>1</c:v>
                </c:pt>
                <c:pt idx="15062">
                  <c:v>1</c:v>
                </c:pt>
                <c:pt idx="15063">
                  <c:v>1</c:v>
                </c:pt>
                <c:pt idx="15064">
                  <c:v>1</c:v>
                </c:pt>
                <c:pt idx="15065">
                  <c:v>1</c:v>
                </c:pt>
                <c:pt idx="15066">
                  <c:v>1</c:v>
                </c:pt>
                <c:pt idx="15067">
                  <c:v>0.5</c:v>
                </c:pt>
                <c:pt idx="15068">
                  <c:v>1</c:v>
                </c:pt>
                <c:pt idx="15069">
                  <c:v>1</c:v>
                </c:pt>
                <c:pt idx="15070">
                  <c:v>1</c:v>
                </c:pt>
                <c:pt idx="15071">
                  <c:v>1</c:v>
                </c:pt>
                <c:pt idx="15072">
                  <c:v>1</c:v>
                </c:pt>
                <c:pt idx="15073">
                  <c:v>1</c:v>
                </c:pt>
                <c:pt idx="15074">
                  <c:v>1</c:v>
                </c:pt>
                <c:pt idx="15075">
                  <c:v>1</c:v>
                </c:pt>
                <c:pt idx="15076">
                  <c:v>1</c:v>
                </c:pt>
                <c:pt idx="15077">
                  <c:v>1</c:v>
                </c:pt>
                <c:pt idx="15078">
                  <c:v>1</c:v>
                </c:pt>
                <c:pt idx="15079">
                  <c:v>1</c:v>
                </c:pt>
                <c:pt idx="15080">
                  <c:v>1</c:v>
                </c:pt>
                <c:pt idx="15081">
                  <c:v>1</c:v>
                </c:pt>
                <c:pt idx="15082">
                  <c:v>1</c:v>
                </c:pt>
                <c:pt idx="15083">
                  <c:v>1</c:v>
                </c:pt>
                <c:pt idx="15084">
                  <c:v>1</c:v>
                </c:pt>
                <c:pt idx="15085">
                  <c:v>1</c:v>
                </c:pt>
                <c:pt idx="15086">
                  <c:v>1</c:v>
                </c:pt>
                <c:pt idx="15087">
                  <c:v>1</c:v>
                </c:pt>
                <c:pt idx="15088">
                  <c:v>1</c:v>
                </c:pt>
                <c:pt idx="15089">
                  <c:v>1</c:v>
                </c:pt>
                <c:pt idx="15090">
                  <c:v>1</c:v>
                </c:pt>
                <c:pt idx="15091">
                  <c:v>0.25</c:v>
                </c:pt>
                <c:pt idx="15092">
                  <c:v>1</c:v>
                </c:pt>
                <c:pt idx="15093">
                  <c:v>1</c:v>
                </c:pt>
                <c:pt idx="15094">
                  <c:v>1</c:v>
                </c:pt>
                <c:pt idx="15095">
                  <c:v>1</c:v>
                </c:pt>
                <c:pt idx="15096">
                  <c:v>1</c:v>
                </c:pt>
                <c:pt idx="15097">
                  <c:v>1</c:v>
                </c:pt>
                <c:pt idx="15098">
                  <c:v>1</c:v>
                </c:pt>
                <c:pt idx="15099">
                  <c:v>1</c:v>
                </c:pt>
                <c:pt idx="15100">
                  <c:v>1</c:v>
                </c:pt>
                <c:pt idx="15101">
                  <c:v>1</c:v>
                </c:pt>
                <c:pt idx="15102">
                  <c:v>1</c:v>
                </c:pt>
                <c:pt idx="15103">
                  <c:v>1</c:v>
                </c:pt>
                <c:pt idx="15104">
                  <c:v>0.75</c:v>
                </c:pt>
                <c:pt idx="15105">
                  <c:v>1</c:v>
                </c:pt>
                <c:pt idx="15106">
                  <c:v>1</c:v>
                </c:pt>
                <c:pt idx="15107">
                  <c:v>1</c:v>
                </c:pt>
                <c:pt idx="15108">
                  <c:v>1</c:v>
                </c:pt>
                <c:pt idx="15109">
                  <c:v>1</c:v>
                </c:pt>
                <c:pt idx="15110">
                  <c:v>1</c:v>
                </c:pt>
                <c:pt idx="15111">
                  <c:v>1</c:v>
                </c:pt>
                <c:pt idx="15112">
                  <c:v>1</c:v>
                </c:pt>
                <c:pt idx="15113">
                  <c:v>1</c:v>
                </c:pt>
                <c:pt idx="15114">
                  <c:v>1</c:v>
                </c:pt>
                <c:pt idx="15115">
                  <c:v>1</c:v>
                </c:pt>
                <c:pt idx="15116">
                  <c:v>1</c:v>
                </c:pt>
                <c:pt idx="15117">
                  <c:v>1</c:v>
                </c:pt>
                <c:pt idx="15118">
                  <c:v>1</c:v>
                </c:pt>
                <c:pt idx="15119">
                  <c:v>1</c:v>
                </c:pt>
                <c:pt idx="15120">
                  <c:v>1</c:v>
                </c:pt>
                <c:pt idx="15121">
                  <c:v>1</c:v>
                </c:pt>
                <c:pt idx="15122">
                  <c:v>1</c:v>
                </c:pt>
                <c:pt idx="15123">
                  <c:v>1</c:v>
                </c:pt>
                <c:pt idx="15124">
                  <c:v>1</c:v>
                </c:pt>
                <c:pt idx="15125">
                  <c:v>1</c:v>
                </c:pt>
                <c:pt idx="15126">
                  <c:v>1</c:v>
                </c:pt>
                <c:pt idx="15127">
                  <c:v>1</c:v>
                </c:pt>
                <c:pt idx="15128">
                  <c:v>1</c:v>
                </c:pt>
                <c:pt idx="15129">
                  <c:v>1</c:v>
                </c:pt>
                <c:pt idx="15130">
                  <c:v>1</c:v>
                </c:pt>
                <c:pt idx="15131">
                  <c:v>1</c:v>
                </c:pt>
                <c:pt idx="15132">
                  <c:v>1</c:v>
                </c:pt>
                <c:pt idx="15133">
                  <c:v>1</c:v>
                </c:pt>
                <c:pt idx="15134">
                  <c:v>1</c:v>
                </c:pt>
                <c:pt idx="15135">
                  <c:v>1</c:v>
                </c:pt>
                <c:pt idx="15136">
                  <c:v>1</c:v>
                </c:pt>
                <c:pt idx="15137">
                  <c:v>1</c:v>
                </c:pt>
                <c:pt idx="15138">
                  <c:v>1</c:v>
                </c:pt>
                <c:pt idx="15139">
                  <c:v>1</c:v>
                </c:pt>
                <c:pt idx="15140">
                  <c:v>1</c:v>
                </c:pt>
                <c:pt idx="15141">
                  <c:v>1</c:v>
                </c:pt>
                <c:pt idx="15142">
                  <c:v>1</c:v>
                </c:pt>
                <c:pt idx="15143">
                  <c:v>1</c:v>
                </c:pt>
                <c:pt idx="15144">
                  <c:v>1</c:v>
                </c:pt>
                <c:pt idx="15145">
                  <c:v>1</c:v>
                </c:pt>
                <c:pt idx="15146">
                  <c:v>1</c:v>
                </c:pt>
                <c:pt idx="15147">
                  <c:v>1</c:v>
                </c:pt>
                <c:pt idx="15148">
                  <c:v>1</c:v>
                </c:pt>
                <c:pt idx="15149">
                  <c:v>1</c:v>
                </c:pt>
                <c:pt idx="15150">
                  <c:v>1</c:v>
                </c:pt>
                <c:pt idx="15151">
                  <c:v>1</c:v>
                </c:pt>
                <c:pt idx="15152">
                  <c:v>1</c:v>
                </c:pt>
                <c:pt idx="15153">
                  <c:v>1</c:v>
                </c:pt>
                <c:pt idx="15154">
                  <c:v>1</c:v>
                </c:pt>
                <c:pt idx="15155">
                  <c:v>1</c:v>
                </c:pt>
                <c:pt idx="15156">
                  <c:v>1</c:v>
                </c:pt>
                <c:pt idx="15157">
                  <c:v>1</c:v>
                </c:pt>
                <c:pt idx="15158">
                  <c:v>1</c:v>
                </c:pt>
                <c:pt idx="15159">
                  <c:v>1</c:v>
                </c:pt>
                <c:pt idx="15160">
                  <c:v>1</c:v>
                </c:pt>
                <c:pt idx="15161">
                  <c:v>1</c:v>
                </c:pt>
                <c:pt idx="15162">
                  <c:v>0.75</c:v>
                </c:pt>
                <c:pt idx="15163">
                  <c:v>1</c:v>
                </c:pt>
                <c:pt idx="15164">
                  <c:v>1</c:v>
                </c:pt>
                <c:pt idx="15165">
                  <c:v>1</c:v>
                </c:pt>
                <c:pt idx="15166">
                  <c:v>1</c:v>
                </c:pt>
                <c:pt idx="15167">
                  <c:v>1</c:v>
                </c:pt>
                <c:pt idx="15168">
                  <c:v>1</c:v>
                </c:pt>
                <c:pt idx="15169">
                  <c:v>1</c:v>
                </c:pt>
                <c:pt idx="15170">
                  <c:v>1</c:v>
                </c:pt>
                <c:pt idx="15171">
                  <c:v>1</c:v>
                </c:pt>
                <c:pt idx="15172">
                  <c:v>1</c:v>
                </c:pt>
                <c:pt idx="15173">
                  <c:v>1</c:v>
                </c:pt>
                <c:pt idx="15174">
                  <c:v>1</c:v>
                </c:pt>
                <c:pt idx="15175">
                  <c:v>1</c:v>
                </c:pt>
                <c:pt idx="15176">
                  <c:v>1</c:v>
                </c:pt>
                <c:pt idx="15177">
                  <c:v>1</c:v>
                </c:pt>
                <c:pt idx="15178">
                  <c:v>1</c:v>
                </c:pt>
                <c:pt idx="15179">
                  <c:v>1</c:v>
                </c:pt>
                <c:pt idx="15180">
                  <c:v>1</c:v>
                </c:pt>
                <c:pt idx="15181">
                  <c:v>1</c:v>
                </c:pt>
                <c:pt idx="15182">
                  <c:v>1</c:v>
                </c:pt>
                <c:pt idx="15183">
                  <c:v>1</c:v>
                </c:pt>
                <c:pt idx="15184">
                  <c:v>1</c:v>
                </c:pt>
                <c:pt idx="15185">
                  <c:v>1</c:v>
                </c:pt>
                <c:pt idx="15186">
                  <c:v>1</c:v>
                </c:pt>
                <c:pt idx="15187">
                  <c:v>1</c:v>
                </c:pt>
                <c:pt idx="15188">
                  <c:v>1</c:v>
                </c:pt>
                <c:pt idx="15189">
                  <c:v>1</c:v>
                </c:pt>
                <c:pt idx="15190">
                  <c:v>1</c:v>
                </c:pt>
                <c:pt idx="15191">
                  <c:v>1</c:v>
                </c:pt>
                <c:pt idx="15192">
                  <c:v>1</c:v>
                </c:pt>
                <c:pt idx="15193">
                  <c:v>1</c:v>
                </c:pt>
                <c:pt idx="15194">
                  <c:v>1</c:v>
                </c:pt>
                <c:pt idx="15195">
                  <c:v>1</c:v>
                </c:pt>
                <c:pt idx="15196">
                  <c:v>1</c:v>
                </c:pt>
                <c:pt idx="15197">
                  <c:v>1</c:v>
                </c:pt>
                <c:pt idx="15198">
                  <c:v>1</c:v>
                </c:pt>
                <c:pt idx="15199">
                  <c:v>1</c:v>
                </c:pt>
                <c:pt idx="15200">
                  <c:v>1</c:v>
                </c:pt>
                <c:pt idx="15201">
                  <c:v>1</c:v>
                </c:pt>
                <c:pt idx="15202">
                  <c:v>1</c:v>
                </c:pt>
                <c:pt idx="15203">
                  <c:v>1</c:v>
                </c:pt>
                <c:pt idx="15204">
                  <c:v>1</c:v>
                </c:pt>
                <c:pt idx="15205">
                  <c:v>1</c:v>
                </c:pt>
                <c:pt idx="15206">
                  <c:v>1</c:v>
                </c:pt>
                <c:pt idx="15207">
                  <c:v>1</c:v>
                </c:pt>
                <c:pt idx="15208">
                  <c:v>1</c:v>
                </c:pt>
                <c:pt idx="15209">
                  <c:v>1</c:v>
                </c:pt>
                <c:pt idx="15210">
                  <c:v>1</c:v>
                </c:pt>
                <c:pt idx="15211">
                  <c:v>1</c:v>
                </c:pt>
                <c:pt idx="15212">
                  <c:v>1</c:v>
                </c:pt>
                <c:pt idx="15213">
                  <c:v>0.5</c:v>
                </c:pt>
                <c:pt idx="15214">
                  <c:v>1</c:v>
                </c:pt>
                <c:pt idx="15215">
                  <c:v>1</c:v>
                </c:pt>
                <c:pt idx="15216">
                  <c:v>1</c:v>
                </c:pt>
                <c:pt idx="15217">
                  <c:v>1</c:v>
                </c:pt>
                <c:pt idx="15218">
                  <c:v>1</c:v>
                </c:pt>
                <c:pt idx="15219">
                  <c:v>1</c:v>
                </c:pt>
                <c:pt idx="15220">
                  <c:v>1</c:v>
                </c:pt>
                <c:pt idx="15221">
                  <c:v>1</c:v>
                </c:pt>
                <c:pt idx="15222">
                  <c:v>1</c:v>
                </c:pt>
                <c:pt idx="15223">
                  <c:v>1</c:v>
                </c:pt>
                <c:pt idx="15224">
                  <c:v>1</c:v>
                </c:pt>
                <c:pt idx="15225">
                  <c:v>1</c:v>
                </c:pt>
                <c:pt idx="15226">
                  <c:v>1</c:v>
                </c:pt>
                <c:pt idx="15227">
                  <c:v>1</c:v>
                </c:pt>
                <c:pt idx="15228">
                  <c:v>1</c:v>
                </c:pt>
                <c:pt idx="15229">
                  <c:v>1</c:v>
                </c:pt>
                <c:pt idx="15230">
                  <c:v>1</c:v>
                </c:pt>
                <c:pt idx="15231">
                  <c:v>1</c:v>
                </c:pt>
                <c:pt idx="15232">
                  <c:v>1</c:v>
                </c:pt>
                <c:pt idx="15233">
                  <c:v>1</c:v>
                </c:pt>
                <c:pt idx="15234">
                  <c:v>1</c:v>
                </c:pt>
                <c:pt idx="15235">
                  <c:v>1</c:v>
                </c:pt>
                <c:pt idx="15236">
                  <c:v>1</c:v>
                </c:pt>
                <c:pt idx="15237">
                  <c:v>1</c:v>
                </c:pt>
                <c:pt idx="15238">
                  <c:v>1</c:v>
                </c:pt>
                <c:pt idx="15239">
                  <c:v>1</c:v>
                </c:pt>
                <c:pt idx="15240">
                  <c:v>1</c:v>
                </c:pt>
                <c:pt idx="15241">
                  <c:v>1</c:v>
                </c:pt>
                <c:pt idx="15242">
                  <c:v>1</c:v>
                </c:pt>
                <c:pt idx="15243">
                  <c:v>1</c:v>
                </c:pt>
                <c:pt idx="15244">
                  <c:v>1</c:v>
                </c:pt>
                <c:pt idx="15245">
                  <c:v>1</c:v>
                </c:pt>
                <c:pt idx="15246">
                  <c:v>1</c:v>
                </c:pt>
                <c:pt idx="15247">
                  <c:v>1</c:v>
                </c:pt>
                <c:pt idx="15248">
                  <c:v>1</c:v>
                </c:pt>
                <c:pt idx="15249">
                  <c:v>1</c:v>
                </c:pt>
                <c:pt idx="15250">
                  <c:v>1</c:v>
                </c:pt>
                <c:pt idx="15251">
                  <c:v>1</c:v>
                </c:pt>
                <c:pt idx="15252">
                  <c:v>1</c:v>
                </c:pt>
                <c:pt idx="15253">
                  <c:v>1</c:v>
                </c:pt>
                <c:pt idx="15254">
                  <c:v>1</c:v>
                </c:pt>
                <c:pt idx="15255">
                  <c:v>1</c:v>
                </c:pt>
                <c:pt idx="15256">
                  <c:v>1</c:v>
                </c:pt>
                <c:pt idx="15257">
                  <c:v>1</c:v>
                </c:pt>
                <c:pt idx="15258">
                  <c:v>1</c:v>
                </c:pt>
                <c:pt idx="15259">
                  <c:v>1</c:v>
                </c:pt>
                <c:pt idx="15260">
                  <c:v>1</c:v>
                </c:pt>
                <c:pt idx="15261">
                  <c:v>1</c:v>
                </c:pt>
                <c:pt idx="15262">
                  <c:v>1</c:v>
                </c:pt>
                <c:pt idx="15263">
                  <c:v>1</c:v>
                </c:pt>
                <c:pt idx="15264">
                  <c:v>1</c:v>
                </c:pt>
                <c:pt idx="15265">
                  <c:v>1</c:v>
                </c:pt>
                <c:pt idx="15266">
                  <c:v>1</c:v>
                </c:pt>
                <c:pt idx="15267">
                  <c:v>1</c:v>
                </c:pt>
                <c:pt idx="15268">
                  <c:v>1</c:v>
                </c:pt>
                <c:pt idx="15269">
                  <c:v>1</c:v>
                </c:pt>
                <c:pt idx="15270">
                  <c:v>1</c:v>
                </c:pt>
                <c:pt idx="15271">
                  <c:v>1</c:v>
                </c:pt>
                <c:pt idx="15272">
                  <c:v>1</c:v>
                </c:pt>
                <c:pt idx="15273">
                  <c:v>1</c:v>
                </c:pt>
                <c:pt idx="15274">
                  <c:v>1</c:v>
                </c:pt>
                <c:pt idx="15275">
                  <c:v>1</c:v>
                </c:pt>
                <c:pt idx="15276">
                  <c:v>1</c:v>
                </c:pt>
                <c:pt idx="15277">
                  <c:v>1</c:v>
                </c:pt>
                <c:pt idx="15278">
                  <c:v>1</c:v>
                </c:pt>
                <c:pt idx="15279">
                  <c:v>1</c:v>
                </c:pt>
                <c:pt idx="15280">
                  <c:v>1</c:v>
                </c:pt>
                <c:pt idx="15281">
                  <c:v>1</c:v>
                </c:pt>
                <c:pt idx="15282">
                  <c:v>1</c:v>
                </c:pt>
                <c:pt idx="15283">
                  <c:v>1</c:v>
                </c:pt>
                <c:pt idx="15284">
                  <c:v>1</c:v>
                </c:pt>
                <c:pt idx="15285">
                  <c:v>1</c:v>
                </c:pt>
                <c:pt idx="15286">
                  <c:v>1</c:v>
                </c:pt>
                <c:pt idx="15287">
                  <c:v>1</c:v>
                </c:pt>
                <c:pt idx="15288">
                  <c:v>1</c:v>
                </c:pt>
                <c:pt idx="15289">
                  <c:v>1</c:v>
                </c:pt>
                <c:pt idx="15290">
                  <c:v>1</c:v>
                </c:pt>
                <c:pt idx="15291">
                  <c:v>1</c:v>
                </c:pt>
                <c:pt idx="15292">
                  <c:v>1</c:v>
                </c:pt>
                <c:pt idx="15293">
                  <c:v>1</c:v>
                </c:pt>
                <c:pt idx="15294">
                  <c:v>1</c:v>
                </c:pt>
                <c:pt idx="15295">
                  <c:v>1</c:v>
                </c:pt>
                <c:pt idx="15296">
                  <c:v>1</c:v>
                </c:pt>
                <c:pt idx="15297">
                  <c:v>1</c:v>
                </c:pt>
                <c:pt idx="15298">
                  <c:v>1</c:v>
                </c:pt>
                <c:pt idx="15299">
                  <c:v>1</c:v>
                </c:pt>
                <c:pt idx="15300">
                  <c:v>1</c:v>
                </c:pt>
                <c:pt idx="15301">
                  <c:v>1</c:v>
                </c:pt>
                <c:pt idx="15302">
                  <c:v>1</c:v>
                </c:pt>
                <c:pt idx="15303">
                  <c:v>1</c:v>
                </c:pt>
                <c:pt idx="15304">
                  <c:v>1</c:v>
                </c:pt>
                <c:pt idx="15305">
                  <c:v>1</c:v>
                </c:pt>
                <c:pt idx="15306">
                  <c:v>1</c:v>
                </c:pt>
                <c:pt idx="15307">
                  <c:v>1</c:v>
                </c:pt>
                <c:pt idx="15308">
                  <c:v>1</c:v>
                </c:pt>
                <c:pt idx="15309">
                  <c:v>1</c:v>
                </c:pt>
                <c:pt idx="15310">
                  <c:v>1</c:v>
                </c:pt>
                <c:pt idx="15311">
                  <c:v>1</c:v>
                </c:pt>
                <c:pt idx="15312">
                  <c:v>1</c:v>
                </c:pt>
                <c:pt idx="15313">
                  <c:v>1</c:v>
                </c:pt>
                <c:pt idx="15314">
                  <c:v>1</c:v>
                </c:pt>
                <c:pt idx="15315">
                  <c:v>1</c:v>
                </c:pt>
                <c:pt idx="15316">
                  <c:v>1</c:v>
                </c:pt>
                <c:pt idx="15317">
                  <c:v>1</c:v>
                </c:pt>
                <c:pt idx="15318">
                  <c:v>1</c:v>
                </c:pt>
                <c:pt idx="15319">
                  <c:v>1</c:v>
                </c:pt>
                <c:pt idx="15320">
                  <c:v>1</c:v>
                </c:pt>
                <c:pt idx="15321">
                  <c:v>1</c:v>
                </c:pt>
                <c:pt idx="15322">
                  <c:v>1</c:v>
                </c:pt>
                <c:pt idx="15323">
                  <c:v>1</c:v>
                </c:pt>
                <c:pt idx="15324">
                  <c:v>1</c:v>
                </c:pt>
                <c:pt idx="15325">
                  <c:v>1</c:v>
                </c:pt>
                <c:pt idx="15326">
                  <c:v>1</c:v>
                </c:pt>
                <c:pt idx="15327">
                  <c:v>1</c:v>
                </c:pt>
                <c:pt idx="15328">
                  <c:v>1</c:v>
                </c:pt>
                <c:pt idx="15329">
                  <c:v>1</c:v>
                </c:pt>
                <c:pt idx="15330">
                  <c:v>1</c:v>
                </c:pt>
                <c:pt idx="15331">
                  <c:v>1</c:v>
                </c:pt>
                <c:pt idx="15332">
                  <c:v>1</c:v>
                </c:pt>
                <c:pt idx="15333">
                  <c:v>1</c:v>
                </c:pt>
                <c:pt idx="15334">
                  <c:v>1</c:v>
                </c:pt>
                <c:pt idx="15335">
                  <c:v>1</c:v>
                </c:pt>
                <c:pt idx="15336">
                  <c:v>1</c:v>
                </c:pt>
                <c:pt idx="15337">
                  <c:v>1</c:v>
                </c:pt>
                <c:pt idx="15338">
                  <c:v>1</c:v>
                </c:pt>
                <c:pt idx="15339">
                  <c:v>1</c:v>
                </c:pt>
                <c:pt idx="15340">
                  <c:v>1</c:v>
                </c:pt>
                <c:pt idx="15341">
                  <c:v>1</c:v>
                </c:pt>
                <c:pt idx="15342">
                  <c:v>1</c:v>
                </c:pt>
                <c:pt idx="15343">
                  <c:v>1</c:v>
                </c:pt>
                <c:pt idx="15344">
                  <c:v>1</c:v>
                </c:pt>
                <c:pt idx="15345">
                  <c:v>1</c:v>
                </c:pt>
                <c:pt idx="15346">
                  <c:v>1</c:v>
                </c:pt>
                <c:pt idx="15347">
                  <c:v>1</c:v>
                </c:pt>
                <c:pt idx="15348">
                  <c:v>1</c:v>
                </c:pt>
                <c:pt idx="15349">
                  <c:v>1</c:v>
                </c:pt>
                <c:pt idx="15350">
                  <c:v>1</c:v>
                </c:pt>
                <c:pt idx="15351">
                  <c:v>1</c:v>
                </c:pt>
                <c:pt idx="15352">
                  <c:v>1</c:v>
                </c:pt>
                <c:pt idx="15353">
                  <c:v>1</c:v>
                </c:pt>
                <c:pt idx="15354">
                  <c:v>1</c:v>
                </c:pt>
                <c:pt idx="15355">
                  <c:v>1</c:v>
                </c:pt>
                <c:pt idx="15356">
                  <c:v>1</c:v>
                </c:pt>
                <c:pt idx="15357">
                  <c:v>1</c:v>
                </c:pt>
                <c:pt idx="15358">
                  <c:v>1</c:v>
                </c:pt>
                <c:pt idx="15359">
                  <c:v>1</c:v>
                </c:pt>
                <c:pt idx="15360">
                  <c:v>1</c:v>
                </c:pt>
                <c:pt idx="15361">
                  <c:v>1</c:v>
                </c:pt>
                <c:pt idx="15362">
                  <c:v>1</c:v>
                </c:pt>
                <c:pt idx="15363">
                  <c:v>1</c:v>
                </c:pt>
                <c:pt idx="15364">
                  <c:v>1</c:v>
                </c:pt>
                <c:pt idx="15365">
                  <c:v>1</c:v>
                </c:pt>
                <c:pt idx="15366">
                  <c:v>1</c:v>
                </c:pt>
                <c:pt idx="15367">
                  <c:v>1</c:v>
                </c:pt>
                <c:pt idx="15368">
                  <c:v>1</c:v>
                </c:pt>
                <c:pt idx="15369">
                  <c:v>1</c:v>
                </c:pt>
                <c:pt idx="15370">
                  <c:v>1</c:v>
                </c:pt>
                <c:pt idx="15371">
                  <c:v>1</c:v>
                </c:pt>
                <c:pt idx="15372">
                  <c:v>1</c:v>
                </c:pt>
                <c:pt idx="15373">
                  <c:v>1</c:v>
                </c:pt>
                <c:pt idx="15374">
                  <c:v>1</c:v>
                </c:pt>
                <c:pt idx="15375">
                  <c:v>1</c:v>
                </c:pt>
                <c:pt idx="15376">
                  <c:v>1</c:v>
                </c:pt>
                <c:pt idx="15377">
                  <c:v>1</c:v>
                </c:pt>
                <c:pt idx="15378">
                  <c:v>1</c:v>
                </c:pt>
                <c:pt idx="15379">
                  <c:v>1</c:v>
                </c:pt>
                <c:pt idx="15380">
                  <c:v>1</c:v>
                </c:pt>
                <c:pt idx="15381">
                  <c:v>1</c:v>
                </c:pt>
                <c:pt idx="15382">
                  <c:v>1</c:v>
                </c:pt>
                <c:pt idx="15383">
                  <c:v>1</c:v>
                </c:pt>
                <c:pt idx="15384">
                  <c:v>1</c:v>
                </c:pt>
                <c:pt idx="15385">
                  <c:v>1</c:v>
                </c:pt>
                <c:pt idx="15386">
                  <c:v>1</c:v>
                </c:pt>
                <c:pt idx="15387">
                  <c:v>1</c:v>
                </c:pt>
                <c:pt idx="15388">
                  <c:v>1</c:v>
                </c:pt>
                <c:pt idx="15389">
                  <c:v>1</c:v>
                </c:pt>
                <c:pt idx="15390">
                  <c:v>1</c:v>
                </c:pt>
                <c:pt idx="15391">
                  <c:v>1</c:v>
                </c:pt>
                <c:pt idx="15392">
                  <c:v>1</c:v>
                </c:pt>
                <c:pt idx="15393">
                  <c:v>1</c:v>
                </c:pt>
                <c:pt idx="15394">
                  <c:v>0.25</c:v>
                </c:pt>
                <c:pt idx="15395">
                  <c:v>1</c:v>
                </c:pt>
                <c:pt idx="15396">
                  <c:v>1</c:v>
                </c:pt>
                <c:pt idx="15397">
                  <c:v>1</c:v>
                </c:pt>
                <c:pt idx="15398">
                  <c:v>1</c:v>
                </c:pt>
                <c:pt idx="15399">
                  <c:v>1</c:v>
                </c:pt>
                <c:pt idx="15400">
                  <c:v>1</c:v>
                </c:pt>
                <c:pt idx="15401">
                  <c:v>1</c:v>
                </c:pt>
                <c:pt idx="15402">
                  <c:v>1</c:v>
                </c:pt>
                <c:pt idx="15403">
                  <c:v>1</c:v>
                </c:pt>
                <c:pt idx="15404">
                  <c:v>1</c:v>
                </c:pt>
                <c:pt idx="15405">
                  <c:v>1</c:v>
                </c:pt>
                <c:pt idx="15406">
                  <c:v>1</c:v>
                </c:pt>
                <c:pt idx="15407">
                  <c:v>1</c:v>
                </c:pt>
                <c:pt idx="15408">
                  <c:v>1</c:v>
                </c:pt>
                <c:pt idx="15409">
                  <c:v>1</c:v>
                </c:pt>
                <c:pt idx="15410">
                  <c:v>1</c:v>
                </c:pt>
                <c:pt idx="15411">
                  <c:v>1</c:v>
                </c:pt>
                <c:pt idx="15412">
                  <c:v>1</c:v>
                </c:pt>
                <c:pt idx="15413">
                  <c:v>1</c:v>
                </c:pt>
                <c:pt idx="15414">
                  <c:v>1</c:v>
                </c:pt>
                <c:pt idx="15415">
                  <c:v>1</c:v>
                </c:pt>
                <c:pt idx="15416">
                  <c:v>1</c:v>
                </c:pt>
                <c:pt idx="15417">
                  <c:v>1</c:v>
                </c:pt>
                <c:pt idx="15418">
                  <c:v>1</c:v>
                </c:pt>
                <c:pt idx="15419">
                  <c:v>1</c:v>
                </c:pt>
                <c:pt idx="15420">
                  <c:v>1</c:v>
                </c:pt>
                <c:pt idx="15421">
                  <c:v>1</c:v>
                </c:pt>
                <c:pt idx="15422">
                  <c:v>1</c:v>
                </c:pt>
                <c:pt idx="15423">
                  <c:v>1</c:v>
                </c:pt>
                <c:pt idx="15424">
                  <c:v>1</c:v>
                </c:pt>
                <c:pt idx="15425">
                  <c:v>1</c:v>
                </c:pt>
                <c:pt idx="15426">
                  <c:v>1</c:v>
                </c:pt>
                <c:pt idx="15427">
                  <c:v>1</c:v>
                </c:pt>
                <c:pt idx="15428">
                  <c:v>1</c:v>
                </c:pt>
                <c:pt idx="15429">
                  <c:v>1</c:v>
                </c:pt>
                <c:pt idx="15430">
                  <c:v>1</c:v>
                </c:pt>
                <c:pt idx="15431">
                  <c:v>0.5</c:v>
                </c:pt>
                <c:pt idx="15432">
                  <c:v>1</c:v>
                </c:pt>
                <c:pt idx="15433">
                  <c:v>1</c:v>
                </c:pt>
                <c:pt idx="15434">
                  <c:v>1</c:v>
                </c:pt>
                <c:pt idx="15435">
                  <c:v>1</c:v>
                </c:pt>
                <c:pt idx="15436">
                  <c:v>1</c:v>
                </c:pt>
                <c:pt idx="15437">
                  <c:v>1</c:v>
                </c:pt>
                <c:pt idx="15438">
                  <c:v>1</c:v>
                </c:pt>
                <c:pt idx="15439">
                  <c:v>1</c:v>
                </c:pt>
                <c:pt idx="15440">
                  <c:v>1</c:v>
                </c:pt>
                <c:pt idx="15441">
                  <c:v>1</c:v>
                </c:pt>
                <c:pt idx="15442">
                  <c:v>1</c:v>
                </c:pt>
                <c:pt idx="15443">
                  <c:v>1</c:v>
                </c:pt>
                <c:pt idx="15444">
                  <c:v>1</c:v>
                </c:pt>
                <c:pt idx="15445">
                  <c:v>1</c:v>
                </c:pt>
                <c:pt idx="15446">
                  <c:v>1</c:v>
                </c:pt>
                <c:pt idx="15447">
                  <c:v>1</c:v>
                </c:pt>
                <c:pt idx="15448">
                  <c:v>1</c:v>
                </c:pt>
                <c:pt idx="15449">
                  <c:v>1</c:v>
                </c:pt>
                <c:pt idx="15450">
                  <c:v>1</c:v>
                </c:pt>
                <c:pt idx="15451">
                  <c:v>1</c:v>
                </c:pt>
                <c:pt idx="15452">
                  <c:v>1</c:v>
                </c:pt>
                <c:pt idx="15453">
                  <c:v>1</c:v>
                </c:pt>
                <c:pt idx="15454">
                  <c:v>1</c:v>
                </c:pt>
                <c:pt idx="15455">
                  <c:v>1</c:v>
                </c:pt>
                <c:pt idx="15456">
                  <c:v>1</c:v>
                </c:pt>
                <c:pt idx="15457">
                  <c:v>1</c:v>
                </c:pt>
                <c:pt idx="15458">
                  <c:v>1</c:v>
                </c:pt>
                <c:pt idx="15459">
                  <c:v>1</c:v>
                </c:pt>
                <c:pt idx="15460">
                  <c:v>1</c:v>
                </c:pt>
                <c:pt idx="15461">
                  <c:v>1</c:v>
                </c:pt>
                <c:pt idx="15462">
                  <c:v>1</c:v>
                </c:pt>
                <c:pt idx="15463">
                  <c:v>1</c:v>
                </c:pt>
                <c:pt idx="15464">
                  <c:v>1</c:v>
                </c:pt>
                <c:pt idx="15465">
                  <c:v>1</c:v>
                </c:pt>
                <c:pt idx="15466">
                  <c:v>1</c:v>
                </c:pt>
                <c:pt idx="15467">
                  <c:v>1</c:v>
                </c:pt>
                <c:pt idx="15468">
                  <c:v>1</c:v>
                </c:pt>
                <c:pt idx="15469">
                  <c:v>1</c:v>
                </c:pt>
                <c:pt idx="15470">
                  <c:v>1</c:v>
                </c:pt>
                <c:pt idx="15471">
                  <c:v>1</c:v>
                </c:pt>
                <c:pt idx="15472">
                  <c:v>0.5</c:v>
                </c:pt>
                <c:pt idx="15473">
                  <c:v>1</c:v>
                </c:pt>
                <c:pt idx="15474">
                  <c:v>1</c:v>
                </c:pt>
                <c:pt idx="15475">
                  <c:v>1</c:v>
                </c:pt>
                <c:pt idx="15476">
                  <c:v>1</c:v>
                </c:pt>
                <c:pt idx="15477">
                  <c:v>1</c:v>
                </c:pt>
                <c:pt idx="15478">
                  <c:v>1</c:v>
                </c:pt>
                <c:pt idx="15479">
                  <c:v>1</c:v>
                </c:pt>
                <c:pt idx="15480">
                  <c:v>1</c:v>
                </c:pt>
                <c:pt idx="15481">
                  <c:v>1</c:v>
                </c:pt>
                <c:pt idx="15482">
                  <c:v>1</c:v>
                </c:pt>
                <c:pt idx="15483">
                  <c:v>1</c:v>
                </c:pt>
                <c:pt idx="15484">
                  <c:v>1</c:v>
                </c:pt>
                <c:pt idx="15485">
                  <c:v>1</c:v>
                </c:pt>
                <c:pt idx="15486">
                  <c:v>1</c:v>
                </c:pt>
                <c:pt idx="15487">
                  <c:v>1</c:v>
                </c:pt>
                <c:pt idx="15488">
                  <c:v>1</c:v>
                </c:pt>
                <c:pt idx="15489">
                  <c:v>1</c:v>
                </c:pt>
                <c:pt idx="15490">
                  <c:v>1</c:v>
                </c:pt>
                <c:pt idx="15491">
                  <c:v>1</c:v>
                </c:pt>
                <c:pt idx="15492">
                  <c:v>0.75</c:v>
                </c:pt>
                <c:pt idx="15493">
                  <c:v>1</c:v>
                </c:pt>
                <c:pt idx="15494">
                  <c:v>1</c:v>
                </c:pt>
                <c:pt idx="15495">
                  <c:v>1</c:v>
                </c:pt>
                <c:pt idx="15496">
                  <c:v>1</c:v>
                </c:pt>
                <c:pt idx="15497">
                  <c:v>1</c:v>
                </c:pt>
                <c:pt idx="15498">
                  <c:v>1</c:v>
                </c:pt>
                <c:pt idx="15499">
                  <c:v>1</c:v>
                </c:pt>
                <c:pt idx="15500">
                  <c:v>1</c:v>
                </c:pt>
                <c:pt idx="15501">
                  <c:v>1</c:v>
                </c:pt>
                <c:pt idx="15502">
                  <c:v>1</c:v>
                </c:pt>
                <c:pt idx="15503">
                  <c:v>1</c:v>
                </c:pt>
                <c:pt idx="15504">
                  <c:v>1</c:v>
                </c:pt>
                <c:pt idx="15505">
                  <c:v>1</c:v>
                </c:pt>
                <c:pt idx="15506">
                  <c:v>1</c:v>
                </c:pt>
                <c:pt idx="15507">
                  <c:v>1</c:v>
                </c:pt>
                <c:pt idx="15508">
                  <c:v>1</c:v>
                </c:pt>
                <c:pt idx="15509">
                  <c:v>1</c:v>
                </c:pt>
                <c:pt idx="15510">
                  <c:v>1</c:v>
                </c:pt>
                <c:pt idx="15511">
                  <c:v>1</c:v>
                </c:pt>
                <c:pt idx="15512">
                  <c:v>1</c:v>
                </c:pt>
                <c:pt idx="15513">
                  <c:v>1</c:v>
                </c:pt>
                <c:pt idx="15514">
                  <c:v>1</c:v>
                </c:pt>
                <c:pt idx="15515">
                  <c:v>1</c:v>
                </c:pt>
                <c:pt idx="15516">
                  <c:v>1</c:v>
                </c:pt>
                <c:pt idx="15517">
                  <c:v>1</c:v>
                </c:pt>
                <c:pt idx="15518">
                  <c:v>1</c:v>
                </c:pt>
                <c:pt idx="15519">
                  <c:v>1</c:v>
                </c:pt>
                <c:pt idx="15520">
                  <c:v>1</c:v>
                </c:pt>
                <c:pt idx="15521">
                  <c:v>1</c:v>
                </c:pt>
                <c:pt idx="15522">
                  <c:v>1</c:v>
                </c:pt>
                <c:pt idx="15523">
                  <c:v>1</c:v>
                </c:pt>
                <c:pt idx="15524">
                  <c:v>0.25</c:v>
                </c:pt>
                <c:pt idx="15525">
                  <c:v>1</c:v>
                </c:pt>
                <c:pt idx="15526">
                  <c:v>1</c:v>
                </c:pt>
                <c:pt idx="15527">
                  <c:v>1</c:v>
                </c:pt>
                <c:pt idx="15528">
                  <c:v>1</c:v>
                </c:pt>
                <c:pt idx="15529">
                  <c:v>1</c:v>
                </c:pt>
                <c:pt idx="15530">
                  <c:v>1</c:v>
                </c:pt>
                <c:pt idx="15531">
                  <c:v>1</c:v>
                </c:pt>
                <c:pt idx="15532">
                  <c:v>1</c:v>
                </c:pt>
                <c:pt idx="15533">
                  <c:v>1</c:v>
                </c:pt>
                <c:pt idx="15534">
                  <c:v>1</c:v>
                </c:pt>
                <c:pt idx="15535">
                  <c:v>1</c:v>
                </c:pt>
                <c:pt idx="15536">
                  <c:v>1</c:v>
                </c:pt>
                <c:pt idx="15537">
                  <c:v>1</c:v>
                </c:pt>
                <c:pt idx="15538">
                  <c:v>1</c:v>
                </c:pt>
                <c:pt idx="15539">
                  <c:v>1</c:v>
                </c:pt>
                <c:pt idx="15540">
                  <c:v>1</c:v>
                </c:pt>
                <c:pt idx="15541">
                  <c:v>1</c:v>
                </c:pt>
                <c:pt idx="15542">
                  <c:v>1</c:v>
                </c:pt>
                <c:pt idx="15543">
                  <c:v>1</c:v>
                </c:pt>
                <c:pt idx="15544">
                  <c:v>1</c:v>
                </c:pt>
                <c:pt idx="15545">
                  <c:v>1</c:v>
                </c:pt>
                <c:pt idx="15546">
                  <c:v>1</c:v>
                </c:pt>
                <c:pt idx="15547">
                  <c:v>1</c:v>
                </c:pt>
                <c:pt idx="15548">
                  <c:v>1</c:v>
                </c:pt>
                <c:pt idx="15549">
                  <c:v>1</c:v>
                </c:pt>
                <c:pt idx="15550">
                  <c:v>0.5</c:v>
                </c:pt>
                <c:pt idx="15551">
                  <c:v>1</c:v>
                </c:pt>
                <c:pt idx="15552">
                  <c:v>1</c:v>
                </c:pt>
                <c:pt idx="15553">
                  <c:v>1</c:v>
                </c:pt>
                <c:pt idx="15554">
                  <c:v>1</c:v>
                </c:pt>
                <c:pt idx="15555">
                  <c:v>1</c:v>
                </c:pt>
                <c:pt idx="15556">
                  <c:v>1</c:v>
                </c:pt>
                <c:pt idx="15557">
                  <c:v>1</c:v>
                </c:pt>
                <c:pt idx="15558">
                  <c:v>1</c:v>
                </c:pt>
                <c:pt idx="15559">
                  <c:v>1</c:v>
                </c:pt>
                <c:pt idx="15560">
                  <c:v>1</c:v>
                </c:pt>
                <c:pt idx="15561">
                  <c:v>1</c:v>
                </c:pt>
                <c:pt idx="15562">
                  <c:v>1</c:v>
                </c:pt>
                <c:pt idx="15563">
                  <c:v>1</c:v>
                </c:pt>
                <c:pt idx="15564">
                  <c:v>1</c:v>
                </c:pt>
                <c:pt idx="15565">
                  <c:v>1</c:v>
                </c:pt>
                <c:pt idx="15566">
                  <c:v>1</c:v>
                </c:pt>
                <c:pt idx="15567">
                  <c:v>1</c:v>
                </c:pt>
                <c:pt idx="15568">
                  <c:v>1</c:v>
                </c:pt>
                <c:pt idx="15569">
                  <c:v>1</c:v>
                </c:pt>
                <c:pt idx="15570">
                  <c:v>1</c:v>
                </c:pt>
                <c:pt idx="15571">
                  <c:v>1</c:v>
                </c:pt>
                <c:pt idx="15572">
                  <c:v>1</c:v>
                </c:pt>
                <c:pt idx="15573">
                  <c:v>1</c:v>
                </c:pt>
                <c:pt idx="15574">
                  <c:v>1</c:v>
                </c:pt>
                <c:pt idx="15575">
                  <c:v>1</c:v>
                </c:pt>
                <c:pt idx="15576">
                  <c:v>1</c:v>
                </c:pt>
                <c:pt idx="15577">
                  <c:v>1</c:v>
                </c:pt>
                <c:pt idx="15578">
                  <c:v>1</c:v>
                </c:pt>
                <c:pt idx="15579">
                  <c:v>1</c:v>
                </c:pt>
                <c:pt idx="15580">
                  <c:v>1</c:v>
                </c:pt>
                <c:pt idx="15581">
                  <c:v>1</c:v>
                </c:pt>
                <c:pt idx="15582">
                  <c:v>1</c:v>
                </c:pt>
                <c:pt idx="15583">
                  <c:v>1</c:v>
                </c:pt>
                <c:pt idx="15584">
                  <c:v>1</c:v>
                </c:pt>
                <c:pt idx="15585">
                  <c:v>1</c:v>
                </c:pt>
                <c:pt idx="15586">
                  <c:v>1</c:v>
                </c:pt>
                <c:pt idx="15587">
                  <c:v>1</c:v>
                </c:pt>
                <c:pt idx="15588">
                  <c:v>1</c:v>
                </c:pt>
                <c:pt idx="15589">
                  <c:v>1</c:v>
                </c:pt>
                <c:pt idx="15590">
                  <c:v>1</c:v>
                </c:pt>
                <c:pt idx="15591">
                  <c:v>1</c:v>
                </c:pt>
                <c:pt idx="15592">
                  <c:v>1</c:v>
                </c:pt>
                <c:pt idx="15593">
                  <c:v>1</c:v>
                </c:pt>
                <c:pt idx="15594">
                  <c:v>0.25</c:v>
                </c:pt>
                <c:pt idx="15595">
                  <c:v>1</c:v>
                </c:pt>
                <c:pt idx="15596">
                  <c:v>1</c:v>
                </c:pt>
                <c:pt idx="15597">
                  <c:v>1</c:v>
                </c:pt>
                <c:pt idx="15598">
                  <c:v>1</c:v>
                </c:pt>
                <c:pt idx="15599">
                  <c:v>1</c:v>
                </c:pt>
                <c:pt idx="15600">
                  <c:v>1</c:v>
                </c:pt>
                <c:pt idx="15601">
                  <c:v>1</c:v>
                </c:pt>
                <c:pt idx="15602">
                  <c:v>1</c:v>
                </c:pt>
                <c:pt idx="15603">
                  <c:v>1</c:v>
                </c:pt>
                <c:pt idx="15604">
                  <c:v>1</c:v>
                </c:pt>
                <c:pt idx="15605">
                  <c:v>1</c:v>
                </c:pt>
                <c:pt idx="15606">
                  <c:v>1</c:v>
                </c:pt>
                <c:pt idx="15607">
                  <c:v>1</c:v>
                </c:pt>
                <c:pt idx="15608">
                  <c:v>1</c:v>
                </c:pt>
                <c:pt idx="15609">
                  <c:v>0.75</c:v>
                </c:pt>
                <c:pt idx="15610">
                  <c:v>1</c:v>
                </c:pt>
                <c:pt idx="15611">
                  <c:v>1</c:v>
                </c:pt>
                <c:pt idx="15612">
                  <c:v>1</c:v>
                </c:pt>
                <c:pt idx="15613">
                  <c:v>1</c:v>
                </c:pt>
                <c:pt idx="15614">
                  <c:v>1</c:v>
                </c:pt>
                <c:pt idx="15615">
                  <c:v>1</c:v>
                </c:pt>
                <c:pt idx="15616">
                  <c:v>1</c:v>
                </c:pt>
                <c:pt idx="15617">
                  <c:v>1</c:v>
                </c:pt>
                <c:pt idx="15618">
                  <c:v>1</c:v>
                </c:pt>
                <c:pt idx="15619">
                  <c:v>1</c:v>
                </c:pt>
                <c:pt idx="15620">
                  <c:v>1</c:v>
                </c:pt>
                <c:pt idx="15621">
                  <c:v>1</c:v>
                </c:pt>
                <c:pt idx="15622">
                  <c:v>1</c:v>
                </c:pt>
                <c:pt idx="15623">
                  <c:v>1</c:v>
                </c:pt>
                <c:pt idx="15624">
                  <c:v>1</c:v>
                </c:pt>
                <c:pt idx="15625">
                  <c:v>1</c:v>
                </c:pt>
                <c:pt idx="15626">
                  <c:v>1</c:v>
                </c:pt>
                <c:pt idx="15627">
                  <c:v>1</c:v>
                </c:pt>
                <c:pt idx="15628">
                  <c:v>1</c:v>
                </c:pt>
                <c:pt idx="15629">
                  <c:v>1</c:v>
                </c:pt>
                <c:pt idx="15630">
                  <c:v>1</c:v>
                </c:pt>
                <c:pt idx="15631">
                  <c:v>1</c:v>
                </c:pt>
                <c:pt idx="15632">
                  <c:v>1</c:v>
                </c:pt>
                <c:pt idx="15633">
                  <c:v>1</c:v>
                </c:pt>
                <c:pt idx="15634">
                  <c:v>1</c:v>
                </c:pt>
                <c:pt idx="15635">
                  <c:v>1</c:v>
                </c:pt>
                <c:pt idx="15636">
                  <c:v>1</c:v>
                </c:pt>
                <c:pt idx="15637">
                  <c:v>1</c:v>
                </c:pt>
                <c:pt idx="15638">
                  <c:v>1</c:v>
                </c:pt>
                <c:pt idx="15639">
                  <c:v>1</c:v>
                </c:pt>
                <c:pt idx="15640">
                  <c:v>1</c:v>
                </c:pt>
                <c:pt idx="15641">
                  <c:v>1</c:v>
                </c:pt>
                <c:pt idx="15642">
                  <c:v>1</c:v>
                </c:pt>
                <c:pt idx="15643">
                  <c:v>1</c:v>
                </c:pt>
                <c:pt idx="15644">
                  <c:v>1</c:v>
                </c:pt>
                <c:pt idx="15645">
                  <c:v>1</c:v>
                </c:pt>
                <c:pt idx="15646">
                  <c:v>1</c:v>
                </c:pt>
                <c:pt idx="15647">
                  <c:v>1</c:v>
                </c:pt>
                <c:pt idx="15648">
                  <c:v>1</c:v>
                </c:pt>
                <c:pt idx="15649">
                  <c:v>1</c:v>
                </c:pt>
                <c:pt idx="15650">
                  <c:v>1</c:v>
                </c:pt>
                <c:pt idx="15651">
                  <c:v>1</c:v>
                </c:pt>
                <c:pt idx="15652">
                  <c:v>1</c:v>
                </c:pt>
                <c:pt idx="15653">
                  <c:v>1</c:v>
                </c:pt>
                <c:pt idx="15654">
                  <c:v>1</c:v>
                </c:pt>
                <c:pt idx="15655">
                  <c:v>1</c:v>
                </c:pt>
                <c:pt idx="15656">
                  <c:v>1</c:v>
                </c:pt>
                <c:pt idx="15657">
                  <c:v>1</c:v>
                </c:pt>
                <c:pt idx="15658">
                  <c:v>1</c:v>
                </c:pt>
                <c:pt idx="15659">
                  <c:v>1</c:v>
                </c:pt>
                <c:pt idx="15660">
                  <c:v>1</c:v>
                </c:pt>
                <c:pt idx="15661">
                  <c:v>1</c:v>
                </c:pt>
                <c:pt idx="15662">
                  <c:v>1</c:v>
                </c:pt>
                <c:pt idx="15663">
                  <c:v>1</c:v>
                </c:pt>
                <c:pt idx="15664">
                  <c:v>1</c:v>
                </c:pt>
                <c:pt idx="15665">
                  <c:v>1</c:v>
                </c:pt>
                <c:pt idx="15666">
                  <c:v>1</c:v>
                </c:pt>
                <c:pt idx="15667">
                  <c:v>1</c:v>
                </c:pt>
                <c:pt idx="15668">
                  <c:v>1</c:v>
                </c:pt>
                <c:pt idx="15669">
                  <c:v>1</c:v>
                </c:pt>
                <c:pt idx="15670">
                  <c:v>1</c:v>
                </c:pt>
                <c:pt idx="15671">
                  <c:v>1</c:v>
                </c:pt>
                <c:pt idx="15672">
                  <c:v>1</c:v>
                </c:pt>
                <c:pt idx="15673">
                  <c:v>1</c:v>
                </c:pt>
                <c:pt idx="15674">
                  <c:v>1</c:v>
                </c:pt>
                <c:pt idx="15675">
                  <c:v>1</c:v>
                </c:pt>
                <c:pt idx="15676">
                  <c:v>1</c:v>
                </c:pt>
                <c:pt idx="15677">
                  <c:v>1</c:v>
                </c:pt>
                <c:pt idx="15678">
                  <c:v>1</c:v>
                </c:pt>
                <c:pt idx="15679">
                  <c:v>1</c:v>
                </c:pt>
                <c:pt idx="15680">
                  <c:v>1</c:v>
                </c:pt>
                <c:pt idx="15681">
                  <c:v>1</c:v>
                </c:pt>
                <c:pt idx="15682">
                  <c:v>1</c:v>
                </c:pt>
                <c:pt idx="15683">
                  <c:v>1</c:v>
                </c:pt>
                <c:pt idx="15684">
                  <c:v>1</c:v>
                </c:pt>
                <c:pt idx="15685">
                  <c:v>1</c:v>
                </c:pt>
                <c:pt idx="15686">
                  <c:v>1</c:v>
                </c:pt>
                <c:pt idx="15687">
                  <c:v>1</c:v>
                </c:pt>
                <c:pt idx="15688">
                  <c:v>1</c:v>
                </c:pt>
                <c:pt idx="15689">
                  <c:v>1</c:v>
                </c:pt>
                <c:pt idx="15690">
                  <c:v>1</c:v>
                </c:pt>
                <c:pt idx="15691">
                  <c:v>1</c:v>
                </c:pt>
                <c:pt idx="15692">
                  <c:v>1</c:v>
                </c:pt>
                <c:pt idx="15693">
                  <c:v>1</c:v>
                </c:pt>
                <c:pt idx="15694">
                  <c:v>1</c:v>
                </c:pt>
                <c:pt idx="15695">
                  <c:v>1</c:v>
                </c:pt>
                <c:pt idx="15696">
                  <c:v>1</c:v>
                </c:pt>
                <c:pt idx="15697">
                  <c:v>1</c:v>
                </c:pt>
                <c:pt idx="15698">
                  <c:v>1</c:v>
                </c:pt>
                <c:pt idx="15699">
                  <c:v>1</c:v>
                </c:pt>
                <c:pt idx="15700">
                  <c:v>1</c:v>
                </c:pt>
                <c:pt idx="15701">
                  <c:v>1</c:v>
                </c:pt>
                <c:pt idx="15702">
                  <c:v>1</c:v>
                </c:pt>
                <c:pt idx="15703">
                  <c:v>1</c:v>
                </c:pt>
                <c:pt idx="15704">
                  <c:v>1</c:v>
                </c:pt>
                <c:pt idx="15705">
                  <c:v>1</c:v>
                </c:pt>
                <c:pt idx="15706">
                  <c:v>1</c:v>
                </c:pt>
                <c:pt idx="15707">
                  <c:v>1</c:v>
                </c:pt>
                <c:pt idx="15708">
                  <c:v>1</c:v>
                </c:pt>
                <c:pt idx="15709">
                  <c:v>1</c:v>
                </c:pt>
                <c:pt idx="15710">
                  <c:v>1</c:v>
                </c:pt>
                <c:pt idx="15711">
                  <c:v>1</c:v>
                </c:pt>
                <c:pt idx="15712">
                  <c:v>1</c:v>
                </c:pt>
                <c:pt idx="15713">
                  <c:v>1</c:v>
                </c:pt>
                <c:pt idx="15714">
                  <c:v>1</c:v>
                </c:pt>
                <c:pt idx="15715">
                  <c:v>1</c:v>
                </c:pt>
                <c:pt idx="15716">
                  <c:v>1</c:v>
                </c:pt>
                <c:pt idx="15717">
                  <c:v>1</c:v>
                </c:pt>
                <c:pt idx="15718">
                  <c:v>1</c:v>
                </c:pt>
                <c:pt idx="15719">
                  <c:v>1</c:v>
                </c:pt>
                <c:pt idx="15720">
                  <c:v>1</c:v>
                </c:pt>
                <c:pt idx="15721">
                  <c:v>1</c:v>
                </c:pt>
                <c:pt idx="15722">
                  <c:v>1</c:v>
                </c:pt>
                <c:pt idx="15723">
                  <c:v>1</c:v>
                </c:pt>
                <c:pt idx="15724">
                  <c:v>1</c:v>
                </c:pt>
                <c:pt idx="15725">
                  <c:v>1</c:v>
                </c:pt>
                <c:pt idx="15726">
                  <c:v>1</c:v>
                </c:pt>
                <c:pt idx="15727">
                  <c:v>1</c:v>
                </c:pt>
                <c:pt idx="15728">
                  <c:v>1</c:v>
                </c:pt>
                <c:pt idx="15729">
                  <c:v>1</c:v>
                </c:pt>
                <c:pt idx="15730">
                  <c:v>1</c:v>
                </c:pt>
                <c:pt idx="15731">
                  <c:v>1</c:v>
                </c:pt>
                <c:pt idx="15732">
                  <c:v>1</c:v>
                </c:pt>
                <c:pt idx="15733">
                  <c:v>1</c:v>
                </c:pt>
                <c:pt idx="15734">
                  <c:v>1</c:v>
                </c:pt>
                <c:pt idx="15735">
                  <c:v>1</c:v>
                </c:pt>
                <c:pt idx="15736">
                  <c:v>1</c:v>
                </c:pt>
                <c:pt idx="15737">
                  <c:v>1</c:v>
                </c:pt>
                <c:pt idx="15738">
                  <c:v>1</c:v>
                </c:pt>
                <c:pt idx="15739">
                  <c:v>1</c:v>
                </c:pt>
                <c:pt idx="15740">
                  <c:v>1</c:v>
                </c:pt>
                <c:pt idx="15741">
                  <c:v>1</c:v>
                </c:pt>
                <c:pt idx="15742">
                  <c:v>1</c:v>
                </c:pt>
                <c:pt idx="15743">
                  <c:v>1</c:v>
                </c:pt>
                <c:pt idx="15744">
                  <c:v>1</c:v>
                </c:pt>
                <c:pt idx="15745">
                  <c:v>1</c:v>
                </c:pt>
                <c:pt idx="15746">
                  <c:v>1</c:v>
                </c:pt>
                <c:pt idx="15747">
                  <c:v>1</c:v>
                </c:pt>
                <c:pt idx="15748">
                  <c:v>1</c:v>
                </c:pt>
                <c:pt idx="15749">
                  <c:v>1</c:v>
                </c:pt>
                <c:pt idx="15750">
                  <c:v>1</c:v>
                </c:pt>
                <c:pt idx="15751">
                  <c:v>1</c:v>
                </c:pt>
                <c:pt idx="15752">
                  <c:v>1</c:v>
                </c:pt>
                <c:pt idx="15753">
                  <c:v>1</c:v>
                </c:pt>
                <c:pt idx="15754">
                  <c:v>1</c:v>
                </c:pt>
                <c:pt idx="15755">
                  <c:v>1</c:v>
                </c:pt>
                <c:pt idx="15756">
                  <c:v>1</c:v>
                </c:pt>
                <c:pt idx="15757">
                  <c:v>1</c:v>
                </c:pt>
                <c:pt idx="15758">
                  <c:v>1</c:v>
                </c:pt>
                <c:pt idx="15759">
                  <c:v>1</c:v>
                </c:pt>
                <c:pt idx="15760">
                  <c:v>1</c:v>
                </c:pt>
                <c:pt idx="15761">
                  <c:v>1</c:v>
                </c:pt>
                <c:pt idx="15762">
                  <c:v>1</c:v>
                </c:pt>
                <c:pt idx="15763">
                  <c:v>1</c:v>
                </c:pt>
                <c:pt idx="15764">
                  <c:v>1</c:v>
                </c:pt>
                <c:pt idx="15765">
                  <c:v>1</c:v>
                </c:pt>
                <c:pt idx="15766">
                  <c:v>1</c:v>
                </c:pt>
                <c:pt idx="15767">
                  <c:v>1</c:v>
                </c:pt>
                <c:pt idx="15768">
                  <c:v>1</c:v>
                </c:pt>
                <c:pt idx="15769">
                  <c:v>1</c:v>
                </c:pt>
                <c:pt idx="15770">
                  <c:v>1</c:v>
                </c:pt>
                <c:pt idx="15771">
                  <c:v>1</c:v>
                </c:pt>
                <c:pt idx="15772">
                  <c:v>1</c:v>
                </c:pt>
                <c:pt idx="15773">
                  <c:v>1</c:v>
                </c:pt>
                <c:pt idx="15774">
                  <c:v>1</c:v>
                </c:pt>
                <c:pt idx="15775">
                  <c:v>1</c:v>
                </c:pt>
                <c:pt idx="15776">
                  <c:v>1</c:v>
                </c:pt>
                <c:pt idx="15777">
                  <c:v>1</c:v>
                </c:pt>
                <c:pt idx="15778">
                  <c:v>1</c:v>
                </c:pt>
                <c:pt idx="15779">
                  <c:v>1</c:v>
                </c:pt>
                <c:pt idx="15780">
                  <c:v>1</c:v>
                </c:pt>
                <c:pt idx="15781">
                  <c:v>1</c:v>
                </c:pt>
                <c:pt idx="15782">
                  <c:v>1</c:v>
                </c:pt>
                <c:pt idx="15783">
                  <c:v>1</c:v>
                </c:pt>
                <c:pt idx="15784">
                  <c:v>1</c:v>
                </c:pt>
                <c:pt idx="15785">
                  <c:v>1</c:v>
                </c:pt>
                <c:pt idx="15786">
                  <c:v>1</c:v>
                </c:pt>
                <c:pt idx="15787">
                  <c:v>1</c:v>
                </c:pt>
                <c:pt idx="15788">
                  <c:v>1</c:v>
                </c:pt>
                <c:pt idx="15789">
                  <c:v>1</c:v>
                </c:pt>
                <c:pt idx="15790">
                  <c:v>1</c:v>
                </c:pt>
                <c:pt idx="15791">
                  <c:v>1</c:v>
                </c:pt>
                <c:pt idx="15792">
                  <c:v>1</c:v>
                </c:pt>
                <c:pt idx="15793">
                  <c:v>1</c:v>
                </c:pt>
                <c:pt idx="15794">
                  <c:v>1</c:v>
                </c:pt>
                <c:pt idx="15795">
                  <c:v>1</c:v>
                </c:pt>
                <c:pt idx="15796">
                  <c:v>1</c:v>
                </c:pt>
                <c:pt idx="15797">
                  <c:v>1</c:v>
                </c:pt>
                <c:pt idx="15798">
                  <c:v>1</c:v>
                </c:pt>
                <c:pt idx="15799">
                  <c:v>1</c:v>
                </c:pt>
                <c:pt idx="15800">
                  <c:v>1</c:v>
                </c:pt>
                <c:pt idx="15801">
                  <c:v>1</c:v>
                </c:pt>
                <c:pt idx="15802">
                  <c:v>1</c:v>
                </c:pt>
                <c:pt idx="15803">
                  <c:v>1</c:v>
                </c:pt>
                <c:pt idx="15804">
                  <c:v>1</c:v>
                </c:pt>
                <c:pt idx="15805">
                  <c:v>1</c:v>
                </c:pt>
                <c:pt idx="15806">
                  <c:v>1</c:v>
                </c:pt>
                <c:pt idx="15807">
                  <c:v>1</c:v>
                </c:pt>
                <c:pt idx="15808">
                  <c:v>1</c:v>
                </c:pt>
                <c:pt idx="15809">
                  <c:v>1</c:v>
                </c:pt>
                <c:pt idx="15810">
                  <c:v>1</c:v>
                </c:pt>
                <c:pt idx="15811">
                  <c:v>1</c:v>
                </c:pt>
                <c:pt idx="15812">
                  <c:v>1</c:v>
                </c:pt>
                <c:pt idx="15813">
                  <c:v>1</c:v>
                </c:pt>
                <c:pt idx="15814">
                  <c:v>1</c:v>
                </c:pt>
                <c:pt idx="15815">
                  <c:v>1</c:v>
                </c:pt>
                <c:pt idx="15816">
                  <c:v>1</c:v>
                </c:pt>
                <c:pt idx="15817">
                  <c:v>1</c:v>
                </c:pt>
                <c:pt idx="15818">
                  <c:v>1</c:v>
                </c:pt>
                <c:pt idx="15819">
                  <c:v>1</c:v>
                </c:pt>
                <c:pt idx="15820">
                  <c:v>1</c:v>
                </c:pt>
                <c:pt idx="15821">
                  <c:v>1</c:v>
                </c:pt>
                <c:pt idx="15822">
                  <c:v>1</c:v>
                </c:pt>
                <c:pt idx="15823">
                  <c:v>1</c:v>
                </c:pt>
                <c:pt idx="15824">
                  <c:v>1</c:v>
                </c:pt>
                <c:pt idx="15825">
                  <c:v>1</c:v>
                </c:pt>
                <c:pt idx="15826">
                  <c:v>1</c:v>
                </c:pt>
                <c:pt idx="15827">
                  <c:v>1</c:v>
                </c:pt>
                <c:pt idx="15828">
                  <c:v>1</c:v>
                </c:pt>
                <c:pt idx="15829">
                  <c:v>1</c:v>
                </c:pt>
                <c:pt idx="15830">
                  <c:v>1</c:v>
                </c:pt>
                <c:pt idx="15831">
                  <c:v>1</c:v>
                </c:pt>
                <c:pt idx="15832">
                  <c:v>1</c:v>
                </c:pt>
                <c:pt idx="15833">
                  <c:v>1</c:v>
                </c:pt>
                <c:pt idx="15834">
                  <c:v>1</c:v>
                </c:pt>
                <c:pt idx="15835">
                  <c:v>1</c:v>
                </c:pt>
                <c:pt idx="15836">
                  <c:v>1</c:v>
                </c:pt>
                <c:pt idx="15837">
                  <c:v>1</c:v>
                </c:pt>
                <c:pt idx="15838">
                  <c:v>1</c:v>
                </c:pt>
                <c:pt idx="15839">
                  <c:v>1</c:v>
                </c:pt>
                <c:pt idx="15840">
                  <c:v>1</c:v>
                </c:pt>
                <c:pt idx="15841">
                  <c:v>1</c:v>
                </c:pt>
                <c:pt idx="15842">
                  <c:v>1</c:v>
                </c:pt>
                <c:pt idx="15843">
                  <c:v>1</c:v>
                </c:pt>
                <c:pt idx="15844">
                  <c:v>1</c:v>
                </c:pt>
                <c:pt idx="15845">
                  <c:v>1</c:v>
                </c:pt>
                <c:pt idx="15846">
                  <c:v>1</c:v>
                </c:pt>
                <c:pt idx="15847">
                  <c:v>1</c:v>
                </c:pt>
                <c:pt idx="15848">
                  <c:v>1</c:v>
                </c:pt>
                <c:pt idx="15849">
                  <c:v>1</c:v>
                </c:pt>
                <c:pt idx="15850">
                  <c:v>1</c:v>
                </c:pt>
                <c:pt idx="15851">
                  <c:v>1</c:v>
                </c:pt>
                <c:pt idx="15852">
                  <c:v>1</c:v>
                </c:pt>
                <c:pt idx="15853">
                  <c:v>1</c:v>
                </c:pt>
                <c:pt idx="15854">
                  <c:v>1</c:v>
                </c:pt>
                <c:pt idx="15855">
                  <c:v>1</c:v>
                </c:pt>
                <c:pt idx="15856">
                  <c:v>1</c:v>
                </c:pt>
                <c:pt idx="15857">
                  <c:v>1</c:v>
                </c:pt>
                <c:pt idx="15858">
                  <c:v>1</c:v>
                </c:pt>
                <c:pt idx="15859">
                  <c:v>1</c:v>
                </c:pt>
                <c:pt idx="15860">
                  <c:v>1</c:v>
                </c:pt>
                <c:pt idx="15861">
                  <c:v>1</c:v>
                </c:pt>
                <c:pt idx="15862">
                  <c:v>1</c:v>
                </c:pt>
                <c:pt idx="15863">
                  <c:v>1</c:v>
                </c:pt>
                <c:pt idx="15864">
                  <c:v>1</c:v>
                </c:pt>
                <c:pt idx="15865">
                  <c:v>1</c:v>
                </c:pt>
                <c:pt idx="15866">
                  <c:v>1</c:v>
                </c:pt>
                <c:pt idx="15867">
                  <c:v>1</c:v>
                </c:pt>
                <c:pt idx="15868">
                  <c:v>1</c:v>
                </c:pt>
                <c:pt idx="15869">
                  <c:v>1</c:v>
                </c:pt>
                <c:pt idx="15870">
                  <c:v>1</c:v>
                </c:pt>
                <c:pt idx="15871">
                  <c:v>1</c:v>
                </c:pt>
                <c:pt idx="15872">
                  <c:v>1</c:v>
                </c:pt>
                <c:pt idx="15873">
                  <c:v>1</c:v>
                </c:pt>
                <c:pt idx="15874">
                  <c:v>1</c:v>
                </c:pt>
                <c:pt idx="15875">
                  <c:v>1</c:v>
                </c:pt>
                <c:pt idx="15876">
                  <c:v>1</c:v>
                </c:pt>
                <c:pt idx="15877">
                  <c:v>1</c:v>
                </c:pt>
                <c:pt idx="15878">
                  <c:v>1</c:v>
                </c:pt>
                <c:pt idx="15879">
                  <c:v>1</c:v>
                </c:pt>
                <c:pt idx="15880">
                  <c:v>1</c:v>
                </c:pt>
                <c:pt idx="15881">
                  <c:v>1</c:v>
                </c:pt>
                <c:pt idx="15882">
                  <c:v>1</c:v>
                </c:pt>
                <c:pt idx="15883">
                  <c:v>1</c:v>
                </c:pt>
                <c:pt idx="15884">
                  <c:v>1</c:v>
                </c:pt>
                <c:pt idx="15885">
                  <c:v>1</c:v>
                </c:pt>
                <c:pt idx="15886">
                  <c:v>1</c:v>
                </c:pt>
                <c:pt idx="15887">
                  <c:v>1</c:v>
                </c:pt>
                <c:pt idx="15888">
                  <c:v>1</c:v>
                </c:pt>
                <c:pt idx="15889">
                  <c:v>1</c:v>
                </c:pt>
                <c:pt idx="15890">
                  <c:v>1</c:v>
                </c:pt>
                <c:pt idx="15891">
                  <c:v>1</c:v>
                </c:pt>
                <c:pt idx="15892">
                  <c:v>1</c:v>
                </c:pt>
                <c:pt idx="15893">
                  <c:v>1</c:v>
                </c:pt>
                <c:pt idx="15894">
                  <c:v>1</c:v>
                </c:pt>
                <c:pt idx="15895">
                  <c:v>1</c:v>
                </c:pt>
                <c:pt idx="15896">
                  <c:v>1</c:v>
                </c:pt>
                <c:pt idx="15897">
                  <c:v>1</c:v>
                </c:pt>
                <c:pt idx="15898">
                  <c:v>1</c:v>
                </c:pt>
                <c:pt idx="15899">
                  <c:v>1</c:v>
                </c:pt>
                <c:pt idx="15900">
                  <c:v>1</c:v>
                </c:pt>
                <c:pt idx="15901">
                  <c:v>1</c:v>
                </c:pt>
                <c:pt idx="15902">
                  <c:v>1</c:v>
                </c:pt>
                <c:pt idx="15903">
                  <c:v>1</c:v>
                </c:pt>
                <c:pt idx="15904">
                  <c:v>1</c:v>
                </c:pt>
                <c:pt idx="15905">
                  <c:v>1</c:v>
                </c:pt>
                <c:pt idx="15906">
                  <c:v>1</c:v>
                </c:pt>
                <c:pt idx="15907">
                  <c:v>1</c:v>
                </c:pt>
                <c:pt idx="15908">
                  <c:v>1</c:v>
                </c:pt>
                <c:pt idx="15909">
                  <c:v>1</c:v>
                </c:pt>
                <c:pt idx="15910">
                  <c:v>1</c:v>
                </c:pt>
                <c:pt idx="15911">
                  <c:v>1</c:v>
                </c:pt>
                <c:pt idx="15912">
                  <c:v>1</c:v>
                </c:pt>
                <c:pt idx="15913">
                  <c:v>1</c:v>
                </c:pt>
                <c:pt idx="15914">
                  <c:v>1</c:v>
                </c:pt>
                <c:pt idx="15915">
                  <c:v>1</c:v>
                </c:pt>
                <c:pt idx="15916">
                  <c:v>1</c:v>
                </c:pt>
                <c:pt idx="15917">
                  <c:v>1</c:v>
                </c:pt>
                <c:pt idx="15918">
                  <c:v>1</c:v>
                </c:pt>
                <c:pt idx="15919">
                  <c:v>1</c:v>
                </c:pt>
                <c:pt idx="15920">
                  <c:v>1</c:v>
                </c:pt>
                <c:pt idx="15921">
                  <c:v>1</c:v>
                </c:pt>
                <c:pt idx="15922">
                  <c:v>1</c:v>
                </c:pt>
                <c:pt idx="15923">
                  <c:v>1</c:v>
                </c:pt>
                <c:pt idx="15924">
                  <c:v>1</c:v>
                </c:pt>
                <c:pt idx="15925">
                  <c:v>1</c:v>
                </c:pt>
                <c:pt idx="15926">
                  <c:v>1</c:v>
                </c:pt>
                <c:pt idx="15927">
                  <c:v>1</c:v>
                </c:pt>
                <c:pt idx="15928">
                  <c:v>1</c:v>
                </c:pt>
                <c:pt idx="15929">
                  <c:v>1</c:v>
                </c:pt>
                <c:pt idx="15930">
                  <c:v>1</c:v>
                </c:pt>
                <c:pt idx="15931">
                  <c:v>1</c:v>
                </c:pt>
                <c:pt idx="15932">
                  <c:v>1</c:v>
                </c:pt>
                <c:pt idx="15933">
                  <c:v>1</c:v>
                </c:pt>
                <c:pt idx="15934">
                  <c:v>1</c:v>
                </c:pt>
                <c:pt idx="15935">
                  <c:v>1</c:v>
                </c:pt>
                <c:pt idx="15936">
                  <c:v>1</c:v>
                </c:pt>
                <c:pt idx="15937">
                  <c:v>1</c:v>
                </c:pt>
                <c:pt idx="15938">
                  <c:v>1</c:v>
                </c:pt>
                <c:pt idx="15939">
                  <c:v>1</c:v>
                </c:pt>
                <c:pt idx="15940">
                  <c:v>1</c:v>
                </c:pt>
                <c:pt idx="15941">
                  <c:v>1</c:v>
                </c:pt>
                <c:pt idx="15942">
                  <c:v>1</c:v>
                </c:pt>
                <c:pt idx="15943">
                  <c:v>1</c:v>
                </c:pt>
                <c:pt idx="15944">
                  <c:v>1</c:v>
                </c:pt>
                <c:pt idx="15945">
                  <c:v>1</c:v>
                </c:pt>
                <c:pt idx="15946">
                  <c:v>1</c:v>
                </c:pt>
                <c:pt idx="15947">
                  <c:v>1</c:v>
                </c:pt>
                <c:pt idx="15948">
                  <c:v>1</c:v>
                </c:pt>
                <c:pt idx="15949">
                  <c:v>1</c:v>
                </c:pt>
                <c:pt idx="15950">
                  <c:v>1</c:v>
                </c:pt>
                <c:pt idx="15951">
                  <c:v>1</c:v>
                </c:pt>
                <c:pt idx="15952">
                  <c:v>1</c:v>
                </c:pt>
                <c:pt idx="15953">
                  <c:v>1</c:v>
                </c:pt>
                <c:pt idx="15954">
                  <c:v>1</c:v>
                </c:pt>
                <c:pt idx="15955">
                  <c:v>1</c:v>
                </c:pt>
                <c:pt idx="15956">
                  <c:v>1</c:v>
                </c:pt>
                <c:pt idx="15957">
                  <c:v>1</c:v>
                </c:pt>
                <c:pt idx="15958">
                  <c:v>1</c:v>
                </c:pt>
                <c:pt idx="15959">
                  <c:v>1</c:v>
                </c:pt>
                <c:pt idx="15960">
                  <c:v>1</c:v>
                </c:pt>
                <c:pt idx="15961">
                  <c:v>1</c:v>
                </c:pt>
                <c:pt idx="15962">
                  <c:v>1</c:v>
                </c:pt>
                <c:pt idx="15963">
                  <c:v>1</c:v>
                </c:pt>
                <c:pt idx="15964">
                  <c:v>1</c:v>
                </c:pt>
                <c:pt idx="15965">
                  <c:v>1</c:v>
                </c:pt>
                <c:pt idx="15966">
                  <c:v>1</c:v>
                </c:pt>
                <c:pt idx="15967">
                  <c:v>1</c:v>
                </c:pt>
                <c:pt idx="15968">
                  <c:v>1</c:v>
                </c:pt>
                <c:pt idx="15969">
                  <c:v>1</c:v>
                </c:pt>
                <c:pt idx="15970">
                  <c:v>1</c:v>
                </c:pt>
                <c:pt idx="15971">
                  <c:v>1</c:v>
                </c:pt>
                <c:pt idx="15972">
                  <c:v>1</c:v>
                </c:pt>
                <c:pt idx="15973">
                  <c:v>1</c:v>
                </c:pt>
                <c:pt idx="15974">
                  <c:v>1</c:v>
                </c:pt>
                <c:pt idx="15975">
                  <c:v>1</c:v>
                </c:pt>
                <c:pt idx="15976">
                  <c:v>1</c:v>
                </c:pt>
                <c:pt idx="15977">
                  <c:v>1</c:v>
                </c:pt>
                <c:pt idx="15978">
                  <c:v>1</c:v>
                </c:pt>
                <c:pt idx="15979">
                  <c:v>1</c:v>
                </c:pt>
                <c:pt idx="15980">
                  <c:v>1</c:v>
                </c:pt>
                <c:pt idx="15981">
                  <c:v>1</c:v>
                </c:pt>
                <c:pt idx="15982">
                  <c:v>1</c:v>
                </c:pt>
                <c:pt idx="15983">
                  <c:v>1</c:v>
                </c:pt>
                <c:pt idx="15984">
                  <c:v>1</c:v>
                </c:pt>
                <c:pt idx="15985">
                  <c:v>1</c:v>
                </c:pt>
                <c:pt idx="15986">
                  <c:v>1</c:v>
                </c:pt>
                <c:pt idx="15987">
                  <c:v>1</c:v>
                </c:pt>
                <c:pt idx="15988">
                  <c:v>1</c:v>
                </c:pt>
                <c:pt idx="15989">
                  <c:v>1</c:v>
                </c:pt>
                <c:pt idx="15990">
                  <c:v>1</c:v>
                </c:pt>
                <c:pt idx="15991">
                  <c:v>1</c:v>
                </c:pt>
                <c:pt idx="15992">
                  <c:v>1</c:v>
                </c:pt>
                <c:pt idx="15993">
                  <c:v>1</c:v>
                </c:pt>
                <c:pt idx="15994">
                  <c:v>1</c:v>
                </c:pt>
                <c:pt idx="15995">
                  <c:v>1</c:v>
                </c:pt>
                <c:pt idx="15996">
                  <c:v>1</c:v>
                </c:pt>
                <c:pt idx="15997">
                  <c:v>1</c:v>
                </c:pt>
                <c:pt idx="15998">
                  <c:v>1</c:v>
                </c:pt>
                <c:pt idx="15999">
                  <c:v>1</c:v>
                </c:pt>
                <c:pt idx="16000">
                  <c:v>1</c:v>
                </c:pt>
                <c:pt idx="16001">
                  <c:v>1</c:v>
                </c:pt>
                <c:pt idx="16002">
                  <c:v>1</c:v>
                </c:pt>
                <c:pt idx="16003">
                  <c:v>1</c:v>
                </c:pt>
                <c:pt idx="16004">
                  <c:v>1</c:v>
                </c:pt>
                <c:pt idx="16005">
                  <c:v>1</c:v>
                </c:pt>
                <c:pt idx="16006">
                  <c:v>1</c:v>
                </c:pt>
                <c:pt idx="16007">
                  <c:v>1</c:v>
                </c:pt>
                <c:pt idx="16008">
                  <c:v>1</c:v>
                </c:pt>
                <c:pt idx="16009">
                  <c:v>1</c:v>
                </c:pt>
                <c:pt idx="16010">
                  <c:v>1</c:v>
                </c:pt>
                <c:pt idx="16011">
                  <c:v>1</c:v>
                </c:pt>
                <c:pt idx="16012">
                  <c:v>1</c:v>
                </c:pt>
                <c:pt idx="16013">
                  <c:v>1</c:v>
                </c:pt>
                <c:pt idx="16014">
                  <c:v>1</c:v>
                </c:pt>
                <c:pt idx="16015">
                  <c:v>1</c:v>
                </c:pt>
                <c:pt idx="16016">
                  <c:v>1</c:v>
                </c:pt>
                <c:pt idx="16017">
                  <c:v>1</c:v>
                </c:pt>
                <c:pt idx="16018">
                  <c:v>1</c:v>
                </c:pt>
                <c:pt idx="16019">
                  <c:v>1</c:v>
                </c:pt>
                <c:pt idx="16020">
                  <c:v>1</c:v>
                </c:pt>
                <c:pt idx="16021">
                  <c:v>1</c:v>
                </c:pt>
                <c:pt idx="16022">
                  <c:v>1</c:v>
                </c:pt>
                <c:pt idx="16023">
                  <c:v>1</c:v>
                </c:pt>
                <c:pt idx="16024">
                  <c:v>1</c:v>
                </c:pt>
                <c:pt idx="16025">
                  <c:v>1</c:v>
                </c:pt>
                <c:pt idx="16026">
                  <c:v>1</c:v>
                </c:pt>
                <c:pt idx="16027">
                  <c:v>1</c:v>
                </c:pt>
                <c:pt idx="16028">
                  <c:v>1</c:v>
                </c:pt>
                <c:pt idx="16029">
                  <c:v>1</c:v>
                </c:pt>
                <c:pt idx="16030">
                  <c:v>1</c:v>
                </c:pt>
                <c:pt idx="16031">
                  <c:v>1</c:v>
                </c:pt>
                <c:pt idx="16032">
                  <c:v>1</c:v>
                </c:pt>
                <c:pt idx="16033">
                  <c:v>1</c:v>
                </c:pt>
                <c:pt idx="16034">
                  <c:v>1</c:v>
                </c:pt>
                <c:pt idx="16035">
                  <c:v>1</c:v>
                </c:pt>
                <c:pt idx="16036">
                  <c:v>1</c:v>
                </c:pt>
                <c:pt idx="16037">
                  <c:v>1</c:v>
                </c:pt>
                <c:pt idx="16038">
                  <c:v>1</c:v>
                </c:pt>
                <c:pt idx="16039">
                  <c:v>1</c:v>
                </c:pt>
                <c:pt idx="16040">
                  <c:v>1</c:v>
                </c:pt>
                <c:pt idx="16041">
                  <c:v>0.6</c:v>
                </c:pt>
                <c:pt idx="16042">
                  <c:v>1</c:v>
                </c:pt>
                <c:pt idx="16043">
                  <c:v>1</c:v>
                </c:pt>
                <c:pt idx="16044">
                  <c:v>1</c:v>
                </c:pt>
                <c:pt idx="16045">
                  <c:v>1</c:v>
                </c:pt>
                <c:pt idx="16046">
                  <c:v>1</c:v>
                </c:pt>
                <c:pt idx="16047">
                  <c:v>1</c:v>
                </c:pt>
                <c:pt idx="16048">
                  <c:v>1</c:v>
                </c:pt>
                <c:pt idx="16049">
                  <c:v>1</c:v>
                </c:pt>
                <c:pt idx="16050">
                  <c:v>1</c:v>
                </c:pt>
                <c:pt idx="16051">
                  <c:v>1</c:v>
                </c:pt>
                <c:pt idx="16052">
                  <c:v>1</c:v>
                </c:pt>
                <c:pt idx="16053">
                  <c:v>1</c:v>
                </c:pt>
                <c:pt idx="16054">
                  <c:v>1</c:v>
                </c:pt>
                <c:pt idx="16055">
                  <c:v>1</c:v>
                </c:pt>
                <c:pt idx="16056">
                  <c:v>1</c:v>
                </c:pt>
                <c:pt idx="16057">
                  <c:v>1</c:v>
                </c:pt>
                <c:pt idx="16058">
                  <c:v>1</c:v>
                </c:pt>
                <c:pt idx="16059">
                  <c:v>1</c:v>
                </c:pt>
                <c:pt idx="16060">
                  <c:v>1</c:v>
                </c:pt>
                <c:pt idx="16061">
                  <c:v>1</c:v>
                </c:pt>
                <c:pt idx="16062">
                  <c:v>1</c:v>
                </c:pt>
                <c:pt idx="16063">
                  <c:v>1</c:v>
                </c:pt>
                <c:pt idx="16064">
                  <c:v>1</c:v>
                </c:pt>
                <c:pt idx="16065">
                  <c:v>1</c:v>
                </c:pt>
                <c:pt idx="16066">
                  <c:v>1</c:v>
                </c:pt>
                <c:pt idx="16067">
                  <c:v>1</c:v>
                </c:pt>
                <c:pt idx="16068">
                  <c:v>1</c:v>
                </c:pt>
                <c:pt idx="16069">
                  <c:v>1</c:v>
                </c:pt>
                <c:pt idx="16070">
                  <c:v>1</c:v>
                </c:pt>
                <c:pt idx="16071">
                  <c:v>0.8</c:v>
                </c:pt>
                <c:pt idx="16072">
                  <c:v>1</c:v>
                </c:pt>
                <c:pt idx="16073">
                  <c:v>1</c:v>
                </c:pt>
                <c:pt idx="16074">
                  <c:v>1</c:v>
                </c:pt>
                <c:pt idx="16075">
                  <c:v>1</c:v>
                </c:pt>
                <c:pt idx="16076">
                  <c:v>1</c:v>
                </c:pt>
                <c:pt idx="16077">
                  <c:v>1</c:v>
                </c:pt>
                <c:pt idx="16078">
                  <c:v>1</c:v>
                </c:pt>
                <c:pt idx="16079">
                  <c:v>1</c:v>
                </c:pt>
                <c:pt idx="16080">
                  <c:v>1</c:v>
                </c:pt>
                <c:pt idx="16081">
                  <c:v>1</c:v>
                </c:pt>
                <c:pt idx="16082">
                  <c:v>1</c:v>
                </c:pt>
                <c:pt idx="16083">
                  <c:v>1</c:v>
                </c:pt>
                <c:pt idx="16084">
                  <c:v>1</c:v>
                </c:pt>
                <c:pt idx="16085">
                  <c:v>1</c:v>
                </c:pt>
                <c:pt idx="16086">
                  <c:v>0.8</c:v>
                </c:pt>
                <c:pt idx="16087">
                  <c:v>1</c:v>
                </c:pt>
                <c:pt idx="16088">
                  <c:v>1</c:v>
                </c:pt>
                <c:pt idx="16089">
                  <c:v>0.2</c:v>
                </c:pt>
                <c:pt idx="16090">
                  <c:v>1</c:v>
                </c:pt>
                <c:pt idx="16091">
                  <c:v>1</c:v>
                </c:pt>
                <c:pt idx="16092">
                  <c:v>1</c:v>
                </c:pt>
                <c:pt idx="16093">
                  <c:v>1</c:v>
                </c:pt>
                <c:pt idx="16094">
                  <c:v>1</c:v>
                </c:pt>
                <c:pt idx="16095">
                  <c:v>1</c:v>
                </c:pt>
                <c:pt idx="16096">
                  <c:v>1</c:v>
                </c:pt>
                <c:pt idx="16097">
                  <c:v>1</c:v>
                </c:pt>
                <c:pt idx="16098">
                  <c:v>1</c:v>
                </c:pt>
                <c:pt idx="16099">
                  <c:v>1</c:v>
                </c:pt>
                <c:pt idx="16100">
                  <c:v>1</c:v>
                </c:pt>
                <c:pt idx="16101">
                  <c:v>1</c:v>
                </c:pt>
                <c:pt idx="16102">
                  <c:v>1</c:v>
                </c:pt>
                <c:pt idx="16103">
                  <c:v>1</c:v>
                </c:pt>
                <c:pt idx="16104">
                  <c:v>1</c:v>
                </c:pt>
                <c:pt idx="16105">
                  <c:v>1</c:v>
                </c:pt>
                <c:pt idx="16106">
                  <c:v>1</c:v>
                </c:pt>
                <c:pt idx="16107">
                  <c:v>1</c:v>
                </c:pt>
                <c:pt idx="16108">
                  <c:v>1</c:v>
                </c:pt>
                <c:pt idx="16109">
                  <c:v>1</c:v>
                </c:pt>
                <c:pt idx="16110">
                  <c:v>1</c:v>
                </c:pt>
                <c:pt idx="16111">
                  <c:v>1</c:v>
                </c:pt>
                <c:pt idx="16112">
                  <c:v>1</c:v>
                </c:pt>
                <c:pt idx="16113">
                  <c:v>1</c:v>
                </c:pt>
                <c:pt idx="16114">
                  <c:v>1</c:v>
                </c:pt>
                <c:pt idx="16115">
                  <c:v>1</c:v>
                </c:pt>
                <c:pt idx="16116">
                  <c:v>1</c:v>
                </c:pt>
                <c:pt idx="16117">
                  <c:v>1</c:v>
                </c:pt>
                <c:pt idx="16118">
                  <c:v>1</c:v>
                </c:pt>
                <c:pt idx="16119">
                  <c:v>1</c:v>
                </c:pt>
                <c:pt idx="16120">
                  <c:v>1</c:v>
                </c:pt>
                <c:pt idx="16121">
                  <c:v>1</c:v>
                </c:pt>
                <c:pt idx="16122">
                  <c:v>1</c:v>
                </c:pt>
                <c:pt idx="16123">
                  <c:v>1</c:v>
                </c:pt>
                <c:pt idx="16124">
                  <c:v>1</c:v>
                </c:pt>
                <c:pt idx="16125">
                  <c:v>1</c:v>
                </c:pt>
                <c:pt idx="16126">
                  <c:v>1</c:v>
                </c:pt>
                <c:pt idx="16127">
                  <c:v>1</c:v>
                </c:pt>
                <c:pt idx="16128">
                  <c:v>1</c:v>
                </c:pt>
                <c:pt idx="16129">
                  <c:v>1</c:v>
                </c:pt>
                <c:pt idx="16130">
                  <c:v>1</c:v>
                </c:pt>
                <c:pt idx="16131">
                  <c:v>1</c:v>
                </c:pt>
                <c:pt idx="16132">
                  <c:v>1</c:v>
                </c:pt>
                <c:pt idx="16133">
                  <c:v>1</c:v>
                </c:pt>
                <c:pt idx="16134">
                  <c:v>1</c:v>
                </c:pt>
                <c:pt idx="16135">
                  <c:v>1</c:v>
                </c:pt>
                <c:pt idx="16136">
                  <c:v>1</c:v>
                </c:pt>
                <c:pt idx="16137">
                  <c:v>1</c:v>
                </c:pt>
                <c:pt idx="16138">
                  <c:v>1</c:v>
                </c:pt>
                <c:pt idx="16139">
                  <c:v>1</c:v>
                </c:pt>
                <c:pt idx="16140">
                  <c:v>1</c:v>
                </c:pt>
                <c:pt idx="16141">
                  <c:v>1</c:v>
                </c:pt>
                <c:pt idx="16142">
                  <c:v>1</c:v>
                </c:pt>
                <c:pt idx="16143">
                  <c:v>1</c:v>
                </c:pt>
                <c:pt idx="16144">
                  <c:v>1</c:v>
                </c:pt>
                <c:pt idx="16145">
                  <c:v>1</c:v>
                </c:pt>
                <c:pt idx="16146">
                  <c:v>1</c:v>
                </c:pt>
                <c:pt idx="16147">
                  <c:v>1</c:v>
                </c:pt>
                <c:pt idx="16148">
                  <c:v>1</c:v>
                </c:pt>
                <c:pt idx="16149">
                  <c:v>1</c:v>
                </c:pt>
                <c:pt idx="16150">
                  <c:v>1</c:v>
                </c:pt>
                <c:pt idx="16151">
                  <c:v>1</c:v>
                </c:pt>
                <c:pt idx="16152">
                  <c:v>1</c:v>
                </c:pt>
                <c:pt idx="16153">
                  <c:v>1</c:v>
                </c:pt>
                <c:pt idx="16154">
                  <c:v>1</c:v>
                </c:pt>
                <c:pt idx="16155">
                  <c:v>1</c:v>
                </c:pt>
                <c:pt idx="16156">
                  <c:v>1</c:v>
                </c:pt>
                <c:pt idx="16157">
                  <c:v>1</c:v>
                </c:pt>
                <c:pt idx="16158">
                  <c:v>1</c:v>
                </c:pt>
                <c:pt idx="16159">
                  <c:v>1</c:v>
                </c:pt>
                <c:pt idx="16160">
                  <c:v>1</c:v>
                </c:pt>
                <c:pt idx="16161">
                  <c:v>1</c:v>
                </c:pt>
                <c:pt idx="16162">
                  <c:v>1</c:v>
                </c:pt>
                <c:pt idx="16163">
                  <c:v>1</c:v>
                </c:pt>
                <c:pt idx="16164">
                  <c:v>1</c:v>
                </c:pt>
                <c:pt idx="16165">
                  <c:v>1</c:v>
                </c:pt>
                <c:pt idx="16166">
                  <c:v>1</c:v>
                </c:pt>
                <c:pt idx="16167">
                  <c:v>1</c:v>
                </c:pt>
                <c:pt idx="16168">
                  <c:v>1</c:v>
                </c:pt>
                <c:pt idx="16169">
                  <c:v>1</c:v>
                </c:pt>
                <c:pt idx="16170">
                  <c:v>1</c:v>
                </c:pt>
                <c:pt idx="16171">
                  <c:v>0.6</c:v>
                </c:pt>
                <c:pt idx="16172">
                  <c:v>1</c:v>
                </c:pt>
                <c:pt idx="16173">
                  <c:v>1</c:v>
                </c:pt>
                <c:pt idx="16174">
                  <c:v>1</c:v>
                </c:pt>
                <c:pt idx="16175">
                  <c:v>1</c:v>
                </c:pt>
                <c:pt idx="16176">
                  <c:v>1</c:v>
                </c:pt>
                <c:pt idx="16177">
                  <c:v>1</c:v>
                </c:pt>
                <c:pt idx="16178">
                  <c:v>1</c:v>
                </c:pt>
                <c:pt idx="16179">
                  <c:v>1</c:v>
                </c:pt>
                <c:pt idx="16180">
                  <c:v>1</c:v>
                </c:pt>
                <c:pt idx="16181">
                  <c:v>1</c:v>
                </c:pt>
                <c:pt idx="16182">
                  <c:v>1</c:v>
                </c:pt>
                <c:pt idx="16183">
                  <c:v>1</c:v>
                </c:pt>
                <c:pt idx="16184">
                  <c:v>1</c:v>
                </c:pt>
                <c:pt idx="16185">
                  <c:v>1</c:v>
                </c:pt>
                <c:pt idx="16186">
                  <c:v>1</c:v>
                </c:pt>
                <c:pt idx="16187">
                  <c:v>1</c:v>
                </c:pt>
                <c:pt idx="16188">
                  <c:v>1</c:v>
                </c:pt>
                <c:pt idx="16189">
                  <c:v>1</c:v>
                </c:pt>
                <c:pt idx="16190">
                  <c:v>1</c:v>
                </c:pt>
                <c:pt idx="16191">
                  <c:v>1</c:v>
                </c:pt>
                <c:pt idx="16192">
                  <c:v>1</c:v>
                </c:pt>
                <c:pt idx="16193">
                  <c:v>1</c:v>
                </c:pt>
                <c:pt idx="16194">
                  <c:v>1</c:v>
                </c:pt>
                <c:pt idx="16195">
                  <c:v>1</c:v>
                </c:pt>
                <c:pt idx="16196">
                  <c:v>1</c:v>
                </c:pt>
                <c:pt idx="16197">
                  <c:v>1</c:v>
                </c:pt>
                <c:pt idx="16198">
                  <c:v>1</c:v>
                </c:pt>
                <c:pt idx="16199">
                  <c:v>0.4</c:v>
                </c:pt>
                <c:pt idx="16200">
                  <c:v>1</c:v>
                </c:pt>
                <c:pt idx="16201">
                  <c:v>1</c:v>
                </c:pt>
                <c:pt idx="16202">
                  <c:v>1</c:v>
                </c:pt>
                <c:pt idx="16203">
                  <c:v>1</c:v>
                </c:pt>
                <c:pt idx="16204">
                  <c:v>1</c:v>
                </c:pt>
                <c:pt idx="16205">
                  <c:v>1</c:v>
                </c:pt>
                <c:pt idx="16206">
                  <c:v>1</c:v>
                </c:pt>
                <c:pt idx="16207">
                  <c:v>1</c:v>
                </c:pt>
                <c:pt idx="16208">
                  <c:v>1</c:v>
                </c:pt>
                <c:pt idx="16209">
                  <c:v>1</c:v>
                </c:pt>
                <c:pt idx="16210">
                  <c:v>1</c:v>
                </c:pt>
                <c:pt idx="16211">
                  <c:v>1</c:v>
                </c:pt>
                <c:pt idx="16212">
                  <c:v>1</c:v>
                </c:pt>
                <c:pt idx="16213">
                  <c:v>1</c:v>
                </c:pt>
                <c:pt idx="16214">
                  <c:v>1</c:v>
                </c:pt>
                <c:pt idx="16215">
                  <c:v>1</c:v>
                </c:pt>
                <c:pt idx="16216">
                  <c:v>1</c:v>
                </c:pt>
                <c:pt idx="16217">
                  <c:v>1</c:v>
                </c:pt>
                <c:pt idx="16218">
                  <c:v>1</c:v>
                </c:pt>
                <c:pt idx="16219">
                  <c:v>1</c:v>
                </c:pt>
                <c:pt idx="16220">
                  <c:v>1</c:v>
                </c:pt>
                <c:pt idx="16221">
                  <c:v>1</c:v>
                </c:pt>
                <c:pt idx="16222">
                  <c:v>1</c:v>
                </c:pt>
                <c:pt idx="16223">
                  <c:v>1</c:v>
                </c:pt>
                <c:pt idx="16224">
                  <c:v>1</c:v>
                </c:pt>
                <c:pt idx="16225">
                  <c:v>1</c:v>
                </c:pt>
                <c:pt idx="16226">
                  <c:v>1</c:v>
                </c:pt>
                <c:pt idx="16227">
                  <c:v>1</c:v>
                </c:pt>
                <c:pt idx="16228">
                  <c:v>1</c:v>
                </c:pt>
                <c:pt idx="16229">
                  <c:v>1</c:v>
                </c:pt>
                <c:pt idx="16230">
                  <c:v>1</c:v>
                </c:pt>
                <c:pt idx="16231">
                  <c:v>1</c:v>
                </c:pt>
                <c:pt idx="16232">
                  <c:v>1</c:v>
                </c:pt>
                <c:pt idx="16233">
                  <c:v>1</c:v>
                </c:pt>
                <c:pt idx="16234">
                  <c:v>1</c:v>
                </c:pt>
                <c:pt idx="16235">
                  <c:v>1</c:v>
                </c:pt>
                <c:pt idx="16236">
                  <c:v>1</c:v>
                </c:pt>
                <c:pt idx="16237">
                  <c:v>1</c:v>
                </c:pt>
                <c:pt idx="16238">
                  <c:v>1</c:v>
                </c:pt>
                <c:pt idx="16239">
                  <c:v>1</c:v>
                </c:pt>
                <c:pt idx="16240">
                  <c:v>1</c:v>
                </c:pt>
                <c:pt idx="16241">
                  <c:v>0.6</c:v>
                </c:pt>
                <c:pt idx="16242">
                  <c:v>1</c:v>
                </c:pt>
                <c:pt idx="16243">
                  <c:v>1</c:v>
                </c:pt>
                <c:pt idx="16244">
                  <c:v>1</c:v>
                </c:pt>
                <c:pt idx="16245">
                  <c:v>1</c:v>
                </c:pt>
                <c:pt idx="16246">
                  <c:v>1</c:v>
                </c:pt>
                <c:pt idx="16247">
                  <c:v>1</c:v>
                </c:pt>
                <c:pt idx="16248">
                  <c:v>1</c:v>
                </c:pt>
                <c:pt idx="16249">
                  <c:v>1</c:v>
                </c:pt>
                <c:pt idx="16250">
                  <c:v>1</c:v>
                </c:pt>
                <c:pt idx="16251">
                  <c:v>1</c:v>
                </c:pt>
                <c:pt idx="16252">
                  <c:v>1</c:v>
                </c:pt>
                <c:pt idx="16253">
                  <c:v>1</c:v>
                </c:pt>
                <c:pt idx="16254">
                  <c:v>1</c:v>
                </c:pt>
                <c:pt idx="16255">
                  <c:v>1</c:v>
                </c:pt>
                <c:pt idx="16256">
                  <c:v>1</c:v>
                </c:pt>
                <c:pt idx="16257">
                  <c:v>1</c:v>
                </c:pt>
                <c:pt idx="16258">
                  <c:v>1</c:v>
                </c:pt>
                <c:pt idx="16259">
                  <c:v>1</c:v>
                </c:pt>
                <c:pt idx="16260">
                  <c:v>1</c:v>
                </c:pt>
                <c:pt idx="16261">
                  <c:v>1</c:v>
                </c:pt>
                <c:pt idx="16262">
                  <c:v>1</c:v>
                </c:pt>
                <c:pt idx="16263">
                  <c:v>1</c:v>
                </c:pt>
                <c:pt idx="16264">
                  <c:v>1</c:v>
                </c:pt>
                <c:pt idx="16265">
                  <c:v>1</c:v>
                </c:pt>
                <c:pt idx="16266">
                  <c:v>1</c:v>
                </c:pt>
                <c:pt idx="16267">
                  <c:v>1</c:v>
                </c:pt>
                <c:pt idx="16268">
                  <c:v>1</c:v>
                </c:pt>
                <c:pt idx="16269">
                  <c:v>1</c:v>
                </c:pt>
                <c:pt idx="16270">
                  <c:v>1</c:v>
                </c:pt>
                <c:pt idx="16271">
                  <c:v>1</c:v>
                </c:pt>
                <c:pt idx="16272">
                  <c:v>1</c:v>
                </c:pt>
                <c:pt idx="16273">
                  <c:v>1</c:v>
                </c:pt>
                <c:pt idx="16274">
                  <c:v>1</c:v>
                </c:pt>
                <c:pt idx="16275">
                  <c:v>1</c:v>
                </c:pt>
                <c:pt idx="16276">
                  <c:v>1</c:v>
                </c:pt>
                <c:pt idx="16277">
                  <c:v>1</c:v>
                </c:pt>
                <c:pt idx="16278">
                  <c:v>1</c:v>
                </c:pt>
                <c:pt idx="16279">
                  <c:v>1</c:v>
                </c:pt>
                <c:pt idx="16280">
                  <c:v>1</c:v>
                </c:pt>
                <c:pt idx="16281">
                  <c:v>1</c:v>
                </c:pt>
                <c:pt idx="16282">
                  <c:v>1</c:v>
                </c:pt>
                <c:pt idx="16283">
                  <c:v>1</c:v>
                </c:pt>
                <c:pt idx="16284">
                  <c:v>1</c:v>
                </c:pt>
                <c:pt idx="16285">
                  <c:v>1</c:v>
                </c:pt>
                <c:pt idx="16286">
                  <c:v>1</c:v>
                </c:pt>
                <c:pt idx="16287">
                  <c:v>1</c:v>
                </c:pt>
                <c:pt idx="16288">
                  <c:v>1</c:v>
                </c:pt>
                <c:pt idx="16289">
                  <c:v>1</c:v>
                </c:pt>
                <c:pt idx="16290">
                  <c:v>1</c:v>
                </c:pt>
                <c:pt idx="16291">
                  <c:v>1</c:v>
                </c:pt>
                <c:pt idx="16292">
                  <c:v>1</c:v>
                </c:pt>
                <c:pt idx="16293">
                  <c:v>1</c:v>
                </c:pt>
                <c:pt idx="16294">
                  <c:v>1</c:v>
                </c:pt>
                <c:pt idx="16295">
                  <c:v>0.8</c:v>
                </c:pt>
                <c:pt idx="16296">
                  <c:v>1</c:v>
                </c:pt>
                <c:pt idx="16297">
                  <c:v>1</c:v>
                </c:pt>
                <c:pt idx="16298">
                  <c:v>1</c:v>
                </c:pt>
                <c:pt idx="16299">
                  <c:v>1</c:v>
                </c:pt>
                <c:pt idx="16300">
                  <c:v>1</c:v>
                </c:pt>
                <c:pt idx="16301">
                  <c:v>1</c:v>
                </c:pt>
                <c:pt idx="16302">
                  <c:v>1</c:v>
                </c:pt>
                <c:pt idx="16303">
                  <c:v>0.8</c:v>
                </c:pt>
                <c:pt idx="16304">
                  <c:v>1</c:v>
                </c:pt>
                <c:pt idx="16305">
                  <c:v>1</c:v>
                </c:pt>
                <c:pt idx="16306">
                  <c:v>1</c:v>
                </c:pt>
                <c:pt idx="16307">
                  <c:v>1</c:v>
                </c:pt>
                <c:pt idx="16308">
                  <c:v>1</c:v>
                </c:pt>
                <c:pt idx="16309">
                  <c:v>1</c:v>
                </c:pt>
                <c:pt idx="16310">
                  <c:v>0.6</c:v>
                </c:pt>
                <c:pt idx="16311">
                  <c:v>1</c:v>
                </c:pt>
                <c:pt idx="16312">
                  <c:v>1</c:v>
                </c:pt>
                <c:pt idx="16313">
                  <c:v>1</c:v>
                </c:pt>
                <c:pt idx="16314">
                  <c:v>1</c:v>
                </c:pt>
                <c:pt idx="16315">
                  <c:v>1</c:v>
                </c:pt>
                <c:pt idx="16316">
                  <c:v>1</c:v>
                </c:pt>
                <c:pt idx="16317">
                  <c:v>1</c:v>
                </c:pt>
                <c:pt idx="16318">
                  <c:v>1</c:v>
                </c:pt>
                <c:pt idx="16319">
                  <c:v>1</c:v>
                </c:pt>
                <c:pt idx="16320">
                  <c:v>1</c:v>
                </c:pt>
                <c:pt idx="16321">
                  <c:v>0.8</c:v>
                </c:pt>
                <c:pt idx="16322">
                  <c:v>1</c:v>
                </c:pt>
                <c:pt idx="16323">
                  <c:v>1</c:v>
                </c:pt>
                <c:pt idx="16324">
                  <c:v>1</c:v>
                </c:pt>
                <c:pt idx="16325">
                  <c:v>1</c:v>
                </c:pt>
                <c:pt idx="16326">
                  <c:v>1</c:v>
                </c:pt>
                <c:pt idx="16327">
                  <c:v>1</c:v>
                </c:pt>
                <c:pt idx="16328">
                  <c:v>1</c:v>
                </c:pt>
                <c:pt idx="16329">
                  <c:v>1</c:v>
                </c:pt>
                <c:pt idx="16330">
                  <c:v>1</c:v>
                </c:pt>
                <c:pt idx="16331">
                  <c:v>1</c:v>
                </c:pt>
                <c:pt idx="16332">
                  <c:v>1</c:v>
                </c:pt>
                <c:pt idx="16333">
                  <c:v>1</c:v>
                </c:pt>
                <c:pt idx="16334">
                  <c:v>1</c:v>
                </c:pt>
                <c:pt idx="16335">
                  <c:v>1</c:v>
                </c:pt>
                <c:pt idx="16336">
                  <c:v>1</c:v>
                </c:pt>
                <c:pt idx="16337">
                  <c:v>1</c:v>
                </c:pt>
                <c:pt idx="16338">
                  <c:v>1</c:v>
                </c:pt>
                <c:pt idx="16339">
                  <c:v>1</c:v>
                </c:pt>
                <c:pt idx="16340">
                  <c:v>1</c:v>
                </c:pt>
                <c:pt idx="16341">
                  <c:v>1</c:v>
                </c:pt>
                <c:pt idx="16342">
                  <c:v>1</c:v>
                </c:pt>
                <c:pt idx="16343">
                  <c:v>1</c:v>
                </c:pt>
                <c:pt idx="16344">
                  <c:v>1</c:v>
                </c:pt>
                <c:pt idx="16345">
                  <c:v>1</c:v>
                </c:pt>
                <c:pt idx="16346">
                  <c:v>1</c:v>
                </c:pt>
                <c:pt idx="16347">
                  <c:v>1</c:v>
                </c:pt>
                <c:pt idx="16348">
                  <c:v>1</c:v>
                </c:pt>
                <c:pt idx="16349">
                  <c:v>1</c:v>
                </c:pt>
                <c:pt idx="16350">
                  <c:v>1</c:v>
                </c:pt>
                <c:pt idx="16351">
                  <c:v>1</c:v>
                </c:pt>
                <c:pt idx="16352">
                  <c:v>1</c:v>
                </c:pt>
                <c:pt idx="16353">
                  <c:v>1</c:v>
                </c:pt>
                <c:pt idx="16354">
                  <c:v>1</c:v>
                </c:pt>
                <c:pt idx="16355">
                  <c:v>1</c:v>
                </c:pt>
                <c:pt idx="16356">
                  <c:v>1</c:v>
                </c:pt>
                <c:pt idx="16357">
                  <c:v>1</c:v>
                </c:pt>
                <c:pt idx="16358">
                  <c:v>1</c:v>
                </c:pt>
                <c:pt idx="16359">
                  <c:v>1</c:v>
                </c:pt>
                <c:pt idx="16360">
                  <c:v>1</c:v>
                </c:pt>
                <c:pt idx="16361">
                  <c:v>1</c:v>
                </c:pt>
                <c:pt idx="16362">
                  <c:v>1</c:v>
                </c:pt>
                <c:pt idx="16363">
                  <c:v>1</c:v>
                </c:pt>
                <c:pt idx="16364">
                  <c:v>1</c:v>
                </c:pt>
                <c:pt idx="16365">
                  <c:v>1</c:v>
                </c:pt>
                <c:pt idx="16366">
                  <c:v>1</c:v>
                </c:pt>
                <c:pt idx="16367">
                  <c:v>1</c:v>
                </c:pt>
                <c:pt idx="16368">
                  <c:v>1</c:v>
                </c:pt>
                <c:pt idx="16369">
                  <c:v>1</c:v>
                </c:pt>
                <c:pt idx="16370">
                  <c:v>1</c:v>
                </c:pt>
                <c:pt idx="16371">
                  <c:v>1</c:v>
                </c:pt>
                <c:pt idx="16372">
                  <c:v>1</c:v>
                </c:pt>
                <c:pt idx="16373">
                  <c:v>1</c:v>
                </c:pt>
                <c:pt idx="16374">
                  <c:v>1</c:v>
                </c:pt>
                <c:pt idx="16375">
                  <c:v>1</c:v>
                </c:pt>
                <c:pt idx="16376">
                  <c:v>1</c:v>
                </c:pt>
                <c:pt idx="16377">
                  <c:v>1</c:v>
                </c:pt>
                <c:pt idx="16378">
                  <c:v>1</c:v>
                </c:pt>
                <c:pt idx="16379">
                  <c:v>1</c:v>
                </c:pt>
                <c:pt idx="16380">
                  <c:v>1</c:v>
                </c:pt>
                <c:pt idx="16381">
                  <c:v>0.4</c:v>
                </c:pt>
                <c:pt idx="16382">
                  <c:v>1</c:v>
                </c:pt>
                <c:pt idx="16383">
                  <c:v>1</c:v>
                </c:pt>
                <c:pt idx="16384">
                  <c:v>1</c:v>
                </c:pt>
                <c:pt idx="16385">
                  <c:v>1</c:v>
                </c:pt>
                <c:pt idx="16386">
                  <c:v>1</c:v>
                </c:pt>
                <c:pt idx="16387">
                  <c:v>1</c:v>
                </c:pt>
                <c:pt idx="16388">
                  <c:v>1</c:v>
                </c:pt>
                <c:pt idx="16389">
                  <c:v>1</c:v>
                </c:pt>
                <c:pt idx="16390">
                  <c:v>1</c:v>
                </c:pt>
                <c:pt idx="16391">
                  <c:v>1</c:v>
                </c:pt>
                <c:pt idx="16392">
                  <c:v>1</c:v>
                </c:pt>
                <c:pt idx="16393">
                  <c:v>1</c:v>
                </c:pt>
                <c:pt idx="16394">
                  <c:v>1</c:v>
                </c:pt>
                <c:pt idx="16395">
                  <c:v>1</c:v>
                </c:pt>
                <c:pt idx="16396">
                  <c:v>1</c:v>
                </c:pt>
                <c:pt idx="16397">
                  <c:v>1</c:v>
                </c:pt>
                <c:pt idx="16398">
                  <c:v>1</c:v>
                </c:pt>
                <c:pt idx="16399">
                  <c:v>1</c:v>
                </c:pt>
                <c:pt idx="16400">
                  <c:v>1</c:v>
                </c:pt>
                <c:pt idx="16401">
                  <c:v>1</c:v>
                </c:pt>
                <c:pt idx="16402">
                  <c:v>1</c:v>
                </c:pt>
                <c:pt idx="16403">
                  <c:v>1</c:v>
                </c:pt>
                <c:pt idx="16404">
                  <c:v>1</c:v>
                </c:pt>
                <c:pt idx="16405">
                  <c:v>1</c:v>
                </c:pt>
                <c:pt idx="16406">
                  <c:v>1</c:v>
                </c:pt>
                <c:pt idx="16407">
                  <c:v>1</c:v>
                </c:pt>
                <c:pt idx="16408">
                  <c:v>1</c:v>
                </c:pt>
                <c:pt idx="16409">
                  <c:v>1</c:v>
                </c:pt>
                <c:pt idx="16410">
                  <c:v>1</c:v>
                </c:pt>
                <c:pt idx="16411">
                  <c:v>1</c:v>
                </c:pt>
                <c:pt idx="16412">
                  <c:v>1</c:v>
                </c:pt>
                <c:pt idx="16413">
                  <c:v>1</c:v>
                </c:pt>
                <c:pt idx="16414">
                  <c:v>1</c:v>
                </c:pt>
                <c:pt idx="16415">
                  <c:v>1</c:v>
                </c:pt>
                <c:pt idx="16416">
                  <c:v>1</c:v>
                </c:pt>
                <c:pt idx="16417">
                  <c:v>1</c:v>
                </c:pt>
                <c:pt idx="16418">
                  <c:v>1</c:v>
                </c:pt>
                <c:pt idx="16419">
                  <c:v>1</c:v>
                </c:pt>
                <c:pt idx="16420">
                  <c:v>1</c:v>
                </c:pt>
                <c:pt idx="16421">
                  <c:v>1</c:v>
                </c:pt>
                <c:pt idx="16422">
                  <c:v>1</c:v>
                </c:pt>
                <c:pt idx="16423">
                  <c:v>1</c:v>
                </c:pt>
                <c:pt idx="16424">
                  <c:v>1</c:v>
                </c:pt>
                <c:pt idx="16425">
                  <c:v>1</c:v>
                </c:pt>
                <c:pt idx="16426">
                  <c:v>1</c:v>
                </c:pt>
                <c:pt idx="16427">
                  <c:v>1</c:v>
                </c:pt>
                <c:pt idx="16428">
                  <c:v>1</c:v>
                </c:pt>
                <c:pt idx="16429">
                  <c:v>1</c:v>
                </c:pt>
                <c:pt idx="16430">
                  <c:v>1</c:v>
                </c:pt>
                <c:pt idx="16431">
                  <c:v>1</c:v>
                </c:pt>
                <c:pt idx="16432">
                  <c:v>1</c:v>
                </c:pt>
                <c:pt idx="16433">
                  <c:v>1</c:v>
                </c:pt>
                <c:pt idx="16434">
                  <c:v>1</c:v>
                </c:pt>
                <c:pt idx="16435">
                  <c:v>1</c:v>
                </c:pt>
                <c:pt idx="16436">
                  <c:v>1</c:v>
                </c:pt>
                <c:pt idx="16437">
                  <c:v>1</c:v>
                </c:pt>
                <c:pt idx="16438">
                  <c:v>1</c:v>
                </c:pt>
                <c:pt idx="16439">
                  <c:v>1</c:v>
                </c:pt>
                <c:pt idx="16440">
                  <c:v>1</c:v>
                </c:pt>
                <c:pt idx="16441">
                  <c:v>1</c:v>
                </c:pt>
                <c:pt idx="16442">
                  <c:v>1</c:v>
                </c:pt>
                <c:pt idx="16443">
                  <c:v>1</c:v>
                </c:pt>
                <c:pt idx="16444">
                  <c:v>1</c:v>
                </c:pt>
                <c:pt idx="16445">
                  <c:v>1</c:v>
                </c:pt>
                <c:pt idx="16446">
                  <c:v>1</c:v>
                </c:pt>
                <c:pt idx="16447">
                  <c:v>1</c:v>
                </c:pt>
                <c:pt idx="16448">
                  <c:v>1</c:v>
                </c:pt>
                <c:pt idx="16449">
                  <c:v>1</c:v>
                </c:pt>
                <c:pt idx="16450">
                  <c:v>1</c:v>
                </c:pt>
                <c:pt idx="16451">
                  <c:v>1</c:v>
                </c:pt>
                <c:pt idx="16452">
                  <c:v>1</c:v>
                </c:pt>
                <c:pt idx="16453">
                  <c:v>1</c:v>
                </c:pt>
                <c:pt idx="16454">
                  <c:v>1</c:v>
                </c:pt>
                <c:pt idx="16455">
                  <c:v>1</c:v>
                </c:pt>
                <c:pt idx="16456">
                  <c:v>1</c:v>
                </c:pt>
                <c:pt idx="16457">
                  <c:v>1</c:v>
                </c:pt>
                <c:pt idx="16458">
                  <c:v>1</c:v>
                </c:pt>
                <c:pt idx="16459">
                  <c:v>1</c:v>
                </c:pt>
                <c:pt idx="16460">
                  <c:v>1</c:v>
                </c:pt>
                <c:pt idx="16461">
                  <c:v>1</c:v>
                </c:pt>
                <c:pt idx="16462">
                  <c:v>1</c:v>
                </c:pt>
                <c:pt idx="16463">
                  <c:v>1</c:v>
                </c:pt>
                <c:pt idx="16464">
                  <c:v>1</c:v>
                </c:pt>
                <c:pt idx="16465">
                  <c:v>1</c:v>
                </c:pt>
                <c:pt idx="16466">
                  <c:v>1</c:v>
                </c:pt>
                <c:pt idx="16467">
                  <c:v>1</c:v>
                </c:pt>
                <c:pt idx="16468">
                  <c:v>1</c:v>
                </c:pt>
                <c:pt idx="16469">
                  <c:v>1</c:v>
                </c:pt>
                <c:pt idx="16470">
                  <c:v>1</c:v>
                </c:pt>
                <c:pt idx="16471">
                  <c:v>1</c:v>
                </c:pt>
                <c:pt idx="16472">
                  <c:v>1</c:v>
                </c:pt>
                <c:pt idx="16473">
                  <c:v>1</c:v>
                </c:pt>
                <c:pt idx="16474">
                  <c:v>1</c:v>
                </c:pt>
                <c:pt idx="16475">
                  <c:v>1</c:v>
                </c:pt>
                <c:pt idx="16476">
                  <c:v>1</c:v>
                </c:pt>
                <c:pt idx="16477">
                  <c:v>1</c:v>
                </c:pt>
                <c:pt idx="16478">
                  <c:v>1</c:v>
                </c:pt>
                <c:pt idx="16479">
                  <c:v>1</c:v>
                </c:pt>
                <c:pt idx="16480">
                  <c:v>1</c:v>
                </c:pt>
                <c:pt idx="16481">
                  <c:v>1</c:v>
                </c:pt>
                <c:pt idx="16482">
                  <c:v>1</c:v>
                </c:pt>
                <c:pt idx="16483">
                  <c:v>1</c:v>
                </c:pt>
                <c:pt idx="16484">
                  <c:v>1</c:v>
                </c:pt>
                <c:pt idx="16485">
                  <c:v>1</c:v>
                </c:pt>
                <c:pt idx="16486">
                  <c:v>1</c:v>
                </c:pt>
                <c:pt idx="16487">
                  <c:v>1</c:v>
                </c:pt>
                <c:pt idx="16488">
                  <c:v>1</c:v>
                </c:pt>
                <c:pt idx="16489">
                  <c:v>1</c:v>
                </c:pt>
                <c:pt idx="16490">
                  <c:v>1</c:v>
                </c:pt>
                <c:pt idx="16491">
                  <c:v>1</c:v>
                </c:pt>
                <c:pt idx="16492">
                  <c:v>1</c:v>
                </c:pt>
                <c:pt idx="16493">
                  <c:v>1</c:v>
                </c:pt>
                <c:pt idx="16494">
                  <c:v>1</c:v>
                </c:pt>
                <c:pt idx="16495">
                  <c:v>1</c:v>
                </c:pt>
                <c:pt idx="16496">
                  <c:v>1</c:v>
                </c:pt>
                <c:pt idx="16497">
                  <c:v>1</c:v>
                </c:pt>
                <c:pt idx="16498">
                  <c:v>1</c:v>
                </c:pt>
                <c:pt idx="16499">
                  <c:v>1</c:v>
                </c:pt>
                <c:pt idx="16500">
                  <c:v>1</c:v>
                </c:pt>
                <c:pt idx="16501">
                  <c:v>1</c:v>
                </c:pt>
                <c:pt idx="16502">
                  <c:v>1</c:v>
                </c:pt>
                <c:pt idx="16503">
                  <c:v>1</c:v>
                </c:pt>
                <c:pt idx="16504">
                  <c:v>1</c:v>
                </c:pt>
                <c:pt idx="16505">
                  <c:v>1</c:v>
                </c:pt>
                <c:pt idx="16506">
                  <c:v>1</c:v>
                </c:pt>
                <c:pt idx="16507">
                  <c:v>1</c:v>
                </c:pt>
                <c:pt idx="16508">
                  <c:v>1</c:v>
                </c:pt>
                <c:pt idx="16509">
                  <c:v>1</c:v>
                </c:pt>
                <c:pt idx="16510">
                  <c:v>1</c:v>
                </c:pt>
                <c:pt idx="16511">
                  <c:v>1</c:v>
                </c:pt>
                <c:pt idx="16512">
                  <c:v>1</c:v>
                </c:pt>
                <c:pt idx="16513">
                  <c:v>1</c:v>
                </c:pt>
                <c:pt idx="16514">
                  <c:v>1</c:v>
                </c:pt>
                <c:pt idx="16515">
                  <c:v>1</c:v>
                </c:pt>
                <c:pt idx="16516">
                  <c:v>1</c:v>
                </c:pt>
                <c:pt idx="16517">
                  <c:v>1</c:v>
                </c:pt>
                <c:pt idx="16518">
                  <c:v>1</c:v>
                </c:pt>
                <c:pt idx="16519">
                  <c:v>1</c:v>
                </c:pt>
                <c:pt idx="16520">
                  <c:v>1</c:v>
                </c:pt>
                <c:pt idx="16521">
                  <c:v>1</c:v>
                </c:pt>
                <c:pt idx="16522">
                  <c:v>1</c:v>
                </c:pt>
                <c:pt idx="16523">
                  <c:v>0.8</c:v>
                </c:pt>
                <c:pt idx="16524">
                  <c:v>1</c:v>
                </c:pt>
                <c:pt idx="16525">
                  <c:v>1</c:v>
                </c:pt>
                <c:pt idx="16526">
                  <c:v>1</c:v>
                </c:pt>
                <c:pt idx="16527">
                  <c:v>1</c:v>
                </c:pt>
                <c:pt idx="16528">
                  <c:v>1</c:v>
                </c:pt>
                <c:pt idx="16529">
                  <c:v>1</c:v>
                </c:pt>
                <c:pt idx="16530">
                  <c:v>1</c:v>
                </c:pt>
                <c:pt idx="16531">
                  <c:v>1</c:v>
                </c:pt>
                <c:pt idx="16532">
                  <c:v>1</c:v>
                </c:pt>
                <c:pt idx="16533">
                  <c:v>1</c:v>
                </c:pt>
                <c:pt idx="16534">
                  <c:v>1</c:v>
                </c:pt>
                <c:pt idx="16535">
                  <c:v>1</c:v>
                </c:pt>
                <c:pt idx="16536">
                  <c:v>1</c:v>
                </c:pt>
                <c:pt idx="16537">
                  <c:v>1</c:v>
                </c:pt>
                <c:pt idx="16538">
                  <c:v>1</c:v>
                </c:pt>
                <c:pt idx="16539">
                  <c:v>1</c:v>
                </c:pt>
                <c:pt idx="16540">
                  <c:v>1</c:v>
                </c:pt>
                <c:pt idx="16541">
                  <c:v>1</c:v>
                </c:pt>
                <c:pt idx="16542">
                  <c:v>1</c:v>
                </c:pt>
                <c:pt idx="16543">
                  <c:v>1</c:v>
                </c:pt>
                <c:pt idx="16544">
                  <c:v>1</c:v>
                </c:pt>
                <c:pt idx="16545">
                  <c:v>1</c:v>
                </c:pt>
                <c:pt idx="16546">
                  <c:v>1</c:v>
                </c:pt>
                <c:pt idx="16547">
                  <c:v>1</c:v>
                </c:pt>
                <c:pt idx="16548">
                  <c:v>1</c:v>
                </c:pt>
                <c:pt idx="16549">
                  <c:v>1</c:v>
                </c:pt>
                <c:pt idx="16550">
                  <c:v>1</c:v>
                </c:pt>
                <c:pt idx="16551">
                  <c:v>1</c:v>
                </c:pt>
                <c:pt idx="16552">
                  <c:v>1</c:v>
                </c:pt>
                <c:pt idx="16553">
                  <c:v>1</c:v>
                </c:pt>
                <c:pt idx="16554">
                  <c:v>1</c:v>
                </c:pt>
                <c:pt idx="16555">
                  <c:v>1</c:v>
                </c:pt>
                <c:pt idx="16556">
                  <c:v>1</c:v>
                </c:pt>
                <c:pt idx="16557">
                  <c:v>1</c:v>
                </c:pt>
                <c:pt idx="16558">
                  <c:v>1</c:v>
                </c:pt>
                <c:pt idx="16559">
                  <c:v>1</c:v>
                </c:pt>
                <c:pt idx="16560">
                  <c:v>1</c:v>
                </c:pt>
                <c:pt idx="16561">
                  <c:v>0.4</c:v>
                </c:pt>
                <c:pt idx="16562">
                  <c:v>1</c:v>
                </c:pt>
                <c:pt idx="16563">
                  <c:v>1</c:v>
                </c:pt>
                <c:pt idx="16564">
                  <c:v>1</c:v>
                </c:pt>
                <c:pt idx="16565">
                  <c:v>1</c:v>
                </c:pt>
                <c:pt idx="16566">
                  <c:v>1</c:v>
                </c:pt>
                <c:pt idx="16567">
                  <c:v>1</c:v>
                </c:pt>
                <c:pt idx="16568">
                  <c:v>1</c:v>
                </c:pt>
                <c:pt idx="16569">
                  <c:v>1</c:v>
                </c:pt>
                <c:pt idx="16570">
                  <c:v>1</c:v>
                </c:pt>
                <c:pt idx="16571">
                  <c:v>1</c:v>
                </c:pt>
                <c:pt idx="16572">
                  <c:v>1</c:v>
                </c:pt>
                <c:pt idx="16573">
                  <c:v>1</c:v>
                </c:pt>
                <c:pt idx="16574">
                  <c:v>1</c:v>
                </c:pt>
                <c:pt idx="16575">
                  <c:v>1</c:v>
                </c:pt>
                <c:pt idx="16576">
                  <c:v>1</c:v>
                </c:pt>
                <c:pt idx="16577">
                  <c:v>1</c:v>
                </c:pt>
                <c:pt idx="16578">
                  <c:v>1</c:v>
                </c:pt>
                <c:pt idx="16579">
                  <c:v>1</c:v>
                </c:pt>
                <c:pt idx="16580">
                  <c:v>1</c:v>
                </c:pt>
                <c:pt idx="16581">
                  <c:v>1</c:v>
                </c:pt>
                <c:pt idx="16582">
                  <c:v>1</c:v>
                </c:pt>
                <c:pt idx="16583">
                  <c:v>1</c:v>
                </c:pt>
                <c:pt idx="16584">
                  <c:v>1</c:v>
                </c:pt>
                <c:pt idx="16585">
                  <c:v>1</c:v>
                </c:pt>
                <c:pt idx="16586">
                  <c:v>1</c:v>
                </c:pt>
                <c:pt idx="16587">
                  <c:v>1</c:v>
                </c:pt>
                <c:pt idx="16588">
                  <c:v>1</c:v>
                </c:pt>
                <c:pt idx="16589">
                  <c:v>1</c:v>
                </c:pt>
                <c:pt idx="16590">
                  <c:v>0.2</c:v>
                </c:pt>
                <c:pt idx="16591">
                  <c:v>1</c:v>
                </c:pt>
                <c:pt idx="16592">
                  <c:v>1</c:v>
                </c:pt>
                <c:pt idx="16593">
                  <c:v>1</c:v>
                </c:pt>
                <c:pt idx="16594">
                  <c:v>1</c:v>
                </c:pt>
                <c:pt idx="16595">
                  <c:v>1</c:v>
                </c:pt>
                <c:pt idx="16596">
                  <c:v>1</c:v>
                </c:pt>
                <c:pt idx="16597">
                  <c:v>1</c:v>
                </c:pt>
                <c:pt idx="16598">
                  <c:v>1</c:v>
                </c:pt>
                <c:pt idx="16599">
                  <c:v>1</c:v>
                </c:pt>
                <c:pt idx="16600">
                  <c:v>1</c:v>
                </c:pt>
                <c:pt idx="16601">
                  <c:v>1</c:v>
                </c:pt>
                <c:pt idx="16602">
                  <c:v>1</c:v>
                </c:pt>
                <c:pt idx="16603">
                  <c:v>1</c:v>
                </c:pt>
                <c:pt idx="16604">
                  <c:v>1</c:v>
                </c:pt>
                <c:pt idx="16605">
                  <c:v>1</c:v>
                </c:pt>
                <c:pt idx="16606">
                  <c:v>1</c:v>
                </c:pt>
                <c:pt idx="16607">
                  <c:v>1</c:v>
                </c:pt>
                <c:pt idx="16608">
                  <c:v>1</c:v>
                </c:pt>
                <c:pt idx="16609">
                  <c:v>1</c:v>
                </c:pt>
                <c:pt idx="16610">
                  <c:v>1</c:v>
                </c:pt>
                <c:pt idx="16611">
                  <c:v>1</c:v>
                </c:pt>
                <c:pt idx="16612">
                  <c:v>1</c:v>
                </c:pt>
                <c:pt idx="16613">
                  <c:v>1</c:v>
                </c:pt>
                <c:pt idx="16614">
                  <c:v>1</c:v>
                </c:pt>
                <c:pt idx="16615">
                  <c:v>1</c:v>
                </c:pt>
                <c:pt idx="16616">
                  <c:v>1</c:v>
                </c:pt>
                <c:pt idx="16617">
                  <c:v>1</c:v>
                </c:pt>
                <c:pt idx="16618">
                  <c:v>0.4</c:v>
                </c:pt>
                <c:pt idx="16619">
                  <c:v>1</c:v>
                </c:pt>
                <c:pt idx="16620">
                  <c:v>1</c:v>
                </c:pt>
                <c:pt idx="16621">
                  <c:v>1</c:v>
                </c:pt>
                <c:pt idx="16622">
                  <c:v>1</c:v>
                </c:pt>
                <c:pt idx="16623">
                  <c:v>1</c:v>
                </c:pt>
                <c:pt idx="16624">
                  <c:v>1</c:v>
                </c:pt>
                <c:pt idx="16625">
                  <c:v>1</c:v>
                </c:pt>
                <c:pt idx="16626">
                  <c:v>1</c:v>
                </c:pt>
                <c:pt idx="16627">
                  <c:v>1</c:v>
                </c:pt>
                <c:pt idx="16628">
                  <c:v>1</c:v>
                </c:pt>
                <c:pt idx="16629">
                  <c:v>1</c:v>
                </c:pt>
                <c:pt idx="16630">
                  <c:v>1</c:v>
                </c:pt>
                <c:pt idx="16631">
                  <c:v>1</c:v>
                </c:pt>
                <c:pt idx="16632">
                  <c:v>1</c:v>
                </c:pt>
                <c:pt idx="16633">
                  <c:v>1</c:v>
                </c:pt>
                <c:pt idx="16634">
                  <c:v>1</c:v>
                </c:pt>
                <c:pt idx="16635">
                  <c:v>1</c:v>
                </c:pt>
                <c:pt idx="16636">
                  <c:v>1</c:v>
                </c:pt>
                <c:pt idx="16637">
                  <c:v>1</c:v>
                </c:pt>
                <c:pt idx="16638">
                  <c:v>1</c:v>
                </c:pt>
                <c:pt idx="16639">
                  <c:v>1</c:v>
                </c:pt>
                <c:pt idx="16640">
                  <c:v>1</c:v>
                </c:pt>
                <c:pt idx="16641">
                  <c:v>1</c:v>
                </c:pt>
                <c:pt idx="16642">
                  <c:v>1</c:v>
                </c:pt>
                <c:pt idx="16643">
                  <c:v>1</c:v>
                </c:pt>
                <c:pt idx="16644">
                  <c:v>0.8</c:v>
                </c:pt>
                <c:pt idx="16645">
                  <c:v>1</c:v>
                </c:pt>
                <c:pt idx="16646">
                  <c:v>1</c:v>
                </c:pt>
                <c:pt idx="16647">
                  <c:v>1</c:v>
                </c:pt>
                <c:pt idx="16648">
                  <c:v>1</c:v>
                </c:pt>
                <c:pt idx="16649">
                  <c:v>1</c:v>
                </c:pt>
                <c:pt idx="16650">
                  <c:v>1</c:v>
                </c:pt>
                <c:pt idx="16651">
                  <c:v>1</c:v>
                </c:pt>
                <c:pt idx="16652">
                  <c:v>1</c:v>
                </c:pt>
                <c:pt idx="16653">
                  <c:v>1</c:v>
                </c:pt>
                <c:pt idx="16654">
                  <c:v>1</c:v>
                </c:pt>
                <c:pt idx="16655">
                  <c:v>1</c:v>
                </c:pt>
                <c:pt idx="16656">
                  <c:v>1</c:v>
                </c:pt>
                <c:pt idx="16657">
                  <c:v>1</c:v>
                </c:pt>
                <c:pt idx="16658">
                  <c:v>1</c:v>
                </c:pt>
                <c:pt idx="16659">
                  <c:v>1</c:v>
                </c:pt>
                <c:pt idx="16660">
                  <c:v>1</c:v>
                </c:pt>
                <c:pt idx="16661">
                  <c:v>1</c:v>
                </c:pt>
                <c:pt idx="16662">
                  <c:v>1</c:v>
                </c:pt>
                <c:pt idx="16663">
                  <c:v>1</c:v>
                </c:pt>
                <c:pt idx="16664">
                  <c:v>1</c:v>
                </c:pt>
                <c:pt idx="16665">
                  <c:v>1</c:v>
                </c:pt>
                <c:pt idx="16666">
                  <c:v>1</c:v>
                </c:pt>
                <c:pt idx="16667">
                  <c:v>1</c:v>
                </c:pt>
                <c:pt idx="16668">
                  <c:v>1</c:v>
                </c:pt>
                <c:pt idx="16669">
                  <c:v>1</c:v>
                </c:pt>
                <c:pt idx="16670">
                  <c:v>1</c:v>
                </c:pt>
                <c:pt idx="16671">
                  <c:v>1</c:v>
                </c:pt>
                <c:pt idx="16672">
                  <c:v>1</c:v>
                </c:pt>
                <c:pt idx="16673">
                  <c:v>1</c:v>
                </c:pt>
                <c:pt idx="16674">
                  <c:v>1</c:v>
                </c:pt>
                <c:pt idx="16675">
                  <c:v>1</c:v>
                </c:pt>
                <c:pt idx="16676">
                  <c:v>1</c:v>
                </c:pt>
                <c:pt idx="16677">
                  <c:v>1</c:v>
                </c:pt>
                <c:pt idx="16678">
                  <c:v>1</c:v>
                </c:pt>
                <c:pt idx="16679">
                  <c:v>1</c:v>
                </c:pt>
                <c:pt idx="16680">
                  <c:v>1</c:v>
                </c:pt>
                <c:pt idx="16681">
                  <c:v>1</c:v>
                </c:pt>
                <c:pt idx="16682">
                  <c:v>1</c:v>
                </c:pt>
                <c:pt idx="16683">
                  <c:v>0.8</c:v>
                </c:pt>
                <c:pt idx="16684">
                  <c:v>1</c:v>
                </c:pt>
                <c:pt idx="16685">
                  <c:v>1</c:v>
                </c:pt>
                <c:pt idx="16686">
                  <c:v>1</c:v>
                </c:pt>
                <c:pt idx="16687">
                  <c:v>1</c:v>
                </c:pt>
                <c:pt idx="16688">
                  <c:v>1</c:v>
                </c:pt>
                <c:pt idx="16689">
                  <c:v>1</c:v>
                </c:pt>
                <c:pt idx="16690">
                  <c:v>1</c:v>
                </c:pt>
                <c:pt idx="16691">
                  <c:v>1</c:v>
                </c:pt>
                <c:pt idx="16692">
                  <c:v>1</c:v>
                </c:pt>
                <c:pt idx="16693">
                  <c:v>1</c:v>
                </c:pt>
                <c:pt idx="16694">
                  <c:v>1</c:v>
                </c:pt>
                <c:pt idx="16695">
                  <c:v>1</c:v>
                </c:pt>
                <c:pt idx="16696">
                  <c:v>1</c:v>
                </c:pt>
                <c:pt idx="16697">
                  <c:v>1</c:v>
                </c:pt>
                <c:pt idx="16698">
                  <c:v>1</c:v>
                </c:pt>
                <c:pt idx="16699">
                  <c:v>1</c:v>
                </c:pt>
                <c:pt idx="16700">
                  <c:v>1</c:v>
                </c:pt>
                <c:pt idx="16701">
                  <c:v>1</c:v>
                </c:pt>
                <c:pt idx="16702">
                  <c:v>1</c:v>
                </c:pt>
                <c:pt idx="16703">
                  <c:v>1</c:v>
                </c:pt>
                <c:pt idx="16704">
                  <c:v>1</c:v>
                </c:pt>
                <c:pt idx="16705">
                  <c:v>1</c:v>
                </c:pt>
                <c:pt idx="16706">
                  <c:v>1</c:v>
                </c:pt>
                <c:pt idx="16707">
                  <c:v>1</c:v>
                </c:pt>
                <c:pt idx="16708">
                  <c:v>1</c:v>
                </c:pt>
                <c:pt idx="16709">
                  <c:v>1</c:v>
                </c:pt>
                <c:pt idx="16710">
                  <c:v>1</c:v>
                </c:pt>
                <c:pt idx="16711">
                  <c:v>1</c:v>
                </c:pt>
                <c:pt idx="16712">
                  <c:v>1</c:v>
                </c:pt>
                <c:pt idx="16713">
                  <c:v>1</c:v>
                </c:pt>
                <c:pt idx="16714">
                  <c:v>1</c:v>
                </c:pt>
                <c:pt idx="16715">
                  <c:v>1</c:v>
                </c:pt>
                <c:pt idx="16716">
                  <c:v>0.6</c:v>
                </c:pt>
                <c:pt idx="16717">
                  <c:v>1</c:v>
                </c:pt>
                <c:pt idx="16718">
                  <c:v>1</c:v>
                </c:pt>
                <c:pt idx="16719">
                  <c:v>1</c:v>
                </c:pt>
                <c:pt idx="16720">
                  <c:v>1</c:v>
                </c:pt>
                <c:pt idx="16721">
                  <c:v>1</c:v>
                </c:pt>
                <c:pt idx="16722">
                  <c:v>1</c:v>
                </c:pt>
                <c:pt idx="16723">
                  <c:v>1</c:v>
                </c:pt>
                <c:pt idx="16724">
                  <c:v>1</c:v>
                </c:pt>
                <c:pt idx="16725">
                  <c:v>1</c:v>
                </c:pt>
                <c:pt idx="16726">
                  <c:v>1</c:v>
                </c:pt>
                <c:pt idx="16727">
                  <c:v>1</c:v>
                </c:pt>
                <c:pt idx="16728">
                  <c:v>1</c:v>
                </c:pt>
                <c:pt idx="16729">
                  <c:v>1</c:v>
                </c:pt>
                <c:pt idx="16730">
                  <c:v>1</c:v>
                </c:pt>
                <c:pt idx="16731">
                  <c:v>1</c:v>
                </c:pt>
                <c:pt idx="16732">
                  <c:v>1</c:v>
                </c:pt>
                <c:pt idx="16733">
                  <c:v>1</c:v>
                </c:pt>
                <c:pt idx="16734">
                  <c:v>1</c:v>
                </c:pt>
                <c:pt idx="16735">
                  <c:v>1</c:v>
                </c:pt>
                <c:pt idx="16736">
                  <c:v>1</c:v>
                </c:pt>
                <c:pt idx="16737">
                  <c:v>1</c:v>
                </c:pt>
                <c:pt idx="16738">
                  <c:v>1</c:v>
                </c:pt>
                <c:pt idx="16739">
                  <c:v>1</c:v>
                </c:pt>
                <c:pt idx="16740">
                  <c:v>1</c:v>
                </c:pt>
                <c:pt idx="16741">
                  <c:v>1</c:v>
                </c:pt>
                <c:pt idx="16742">
                  <c:v>1</c:v>
                </c:pt>
                <c:pt idx="16743">
                  <c:v>1</c:v>
                </c:pt>
                <c:pt idx="16744">
                  <c:v>1</c:v>
                </c:pt>
                <c:pt idx="16745">
                  <c:v>1</c:v>
                </c:pt>
                <c:pt idx="16746">
                  <c:v>1</c:v>
                </c:pt>
                <c:pt idx="16747">
                  <c:v>1</c:v>
                </c:pt>
                <c:pt idx="16748">
                  <c:v>1</c:v>
                </c:pt>
                <c:pt idx="16749">
                  <c:v>1</c:v>
                </c:pt>
                <c:pt idx="16750">
                  <c:v>1</c:v>
                </c:pt>
                <c:pt idx="16751">
                  <c:v>1</c:v>
                </c:pt>
                <c:pt idx="16752">
                  <c:v>1</c:v>
                </c:pt>
                <c:pt idx="16753">
                  <c:v>1</c:v>
                </c:pt>
                <c:pt idx="16754">
                  <c:v>1</c:v>
                </c:pt>
                <c:pt idx="16755">
                  <c:v>1</c:v>
                </c:pt>
                <c:pt idx="16756">
                  <c:v>1</c:v>
                </c:pt>
                <c:pt idx="16757">
                  <c:v>1</c:v>
                </c:pt>
                <c:pt idx="16758">
                  <c:v>1</c:v>
                </c:pt>
                <c:pt idx="16759">
                  <c:v>1</c:v>
                </c:pt>
                <c:pt idx="16760">
                  <c:v>1</c:v>
                </c:pt>
                <c:pt idx="16761">
                  <c:v>1</c:v>
                </c:pt>
                <c:pt idx="16762">
                  <c:v>1</c:v>
                </c:pt>
                <c:pt idx="16763">
                  <c:v>1</c:v>
                </c:pt>
                <c:pt idx="16764">
                  <c:v>1</c:v>
                </c:pt>
                <c:pt idx="16765">
                  <c:v>1</c:v>
                </c:pt>
                <c:pt idx="16766">
                  <c:v>1</c:v>
                </c:pt>
                <c:pt idx="16767">
                  <c:v>0.6</c:v>
                </c:pt>
                <c:pt idx="16768">
                  <c:v>1</c:v>
                </c:pt>
                <c:pt idx="16769">
                  <c:v>1</c:v>
                </c:pt>
                <c:pt idx="16770">
                  <c:v>1</c:v>
                </c:pt>
                <c:pt idx="16771">
                  <c:v>1</c:v>
                </c:pt>
                <c:pt idx="16772">
                  <c:v>1</c:v>
                </c:pt>
                <c:pt idx="16773">
                  <c:v>1</c:v>
                </c:pt>
                <c:pt idx="16774">
                  <c:v>1</c:v>
                </c:pt>
                <c:pt idx="16775">
                  <c:v>1</c:v>
                </c:pt>
                <c:pt idx="16776">
                  <c:v>1</c:v>
                </c:pt>
                <c:pt idx="16777">
                  <c:v>1</c:v>
                </c:pt>
                <c:pt idx="16778">
                  <c:v>1</c:v>
                </c:pt>
                <c:pt idx="16779">
                  <c:v>1</c:v>
                </c:pt>
                <c:pt idx="16780">
                  <c:v>1</c:v>
                </c:pt>
                <c:pt idx="16781">
                  <c:v>1</c:v>
                </c:pt>
                <c:pt idx="16782">
                  <c:v>1</c:v>
                </c:pt>
                <c:pt idx="16783">
                  <c:v>1</c:v>
                </c:pt>
                <c:pt idx="16784">
                  <c:v>1</c:v>
                </c:pt>
                <c:pt idx="16785">
                  <c:v>1</c:v>
                </c:pt>
                <c:pt idx="16786">
                  <c:v>1</c:v>
                </c:pt>
                <c:pt idx="16787">
                  <c:v>1</c:v>
                </c:pt>
                <c:pt idx="16788">
                  <c:v>1</c:v>
                </c:pt>
                <c:pt idx="16789">
                  <c:v>1</c:v>
                </c:pt>
                <c:pt idx="16790">
                  <c:v>1</c:v>
                </c:pt>
                <c:pt idx="16791">
                  <c:v>1</c:v>
                </c:pt>
                <c:pt idx="16792">
                  <c:v>1</c:v>
                </c:pt>
                <c:pt idx="16793">
                  <c:v>1</c:v>
                </c:pt>
                <c:pt idx="16794">
                  <c:v>1</c:v>
                </c:pt>
                <c:pt idx="16795">
                  <c:v>1</c:v>
                </c:pt>
                <c:pt idx="16796">
                  <c:v>0.6</c:v>
                </c:pt>
                <c:pt idx="16797">
                  <c:v>1</c:v>
                </c:pt>
                <c:pt idx="16798">
                  <c:v>1</c:v>
                </c:pt>
                <c:pt idx="16799">
                  <c:v>1</c:v>
                </c:pt>
                <c:pt idx="16800">
                  <c:v>1</c:v>
                </c:pt>
                <c:pt idx="16801">
                  <c:v>1</c:v>
                </c:pt>
                <c:pt idx="16802">
                  <c:v>1</c:v>
                </c:pt>
                <c:pt idx="16803">
                  <c:v>1</c:v>
                </c:pt>
                <c:pt idx="16804">
                  <c:v>1</c:v>
                </c:pt>
                <c:pt idx="16805">
                  <c:v>1</c:v>
                </c:pt>
                <c:pt idx="16806">
                  <c:v>1</c:v>
                </c:pt>
                <c:pt idx="16807">
                  <c:v>1</c:v>
                </c:pt>
                <c:pt idx="16808">
                  <c:v>1</c:v>
                </c:pt>
                <c:pt idx="16809">
                  <c:v>1</c:v>
                </c:pt>
                <c:pt idx="16810">
                  <c:v>1</c:v>
                </c:pt>
                <c:pt idx="16811">
                  <c:v>1</c:v>
                </c:pt>
                <c:pt idx="16812">
                  <c:v>1</c:v>
                </c:pt>
                <c:pt idx="16813">
                  <c:v>1</c:v>
                </c:pt>
                <c:pt idx="16814">
                  <c:v>1</c:v>
                </c:pt>
                <c:pt idx="16815">
                  <c:v>1</c:v>
                </c:pt>
                <c:pt idx="16816">
                  <c:v>1</c:v>
                </c:pt>
                <c:pt idx="16817">
                  <c:v>1</c:v>
                </c:pt>
                <c:pt idx="16818">
                  <c:v>1</c:v>
                </c:pt>
                <c:pt idx="16819">
                  <c:v>1</c:v>
                </c:pt>
                <c:pt idx="16820">
                  <c:v>1</c:v>
                </c:pt>
                <c:pt idx="16821">
                  <c:v>0.4</c:v>
                </c:pt>
                <c:pt idx="16822">
                  <c:v>1</c:v>
                </c:pt>
                <c:pt idx="16823">
                  <c:v>1</c:v>
                </c:pt>
                <c:pt idx="16824">
                  <c:v>1</c:v>
                </c:pt>
                <c:pt idx="16825">
                  <c:v>1</c:v>
                </c:pt>
                <c:pt idx="16826">
                  <c:v>1</c:v>
                </c:pt>
                <c:pt idx="16827">
                  <c:v>1</c:v>
                </c:pt>
                <c:pt idx="16828">
                  <c:v>1</c:v>
                </c:pt>
                <c:pt idx="16829">
                  <c:v>1</c:v>
                </c:pt>
                <c:pt idx="16830">
                  <c:v>1</c:v>
                </c:pt>
                <c:pt idx="16831">
                  <c:v>1</c:v>
                </c:pt>
                <c:pt idx="16832">
                  <c:v>1</c:v>
                </c:pt>
                <c:pt idx="16833">
                  <c:v>1</c:v>
                </c:pt>
                <c:pt idx="16834">
                  <c:v>1</c:v>
                </c:pt>
                <c:pt idx="16835">
                  <c:v>1</c:v>
                </c:pt>
                <c:pt idx="16836">
                  <c:v>1</c:v>
                </c:pt>
                <c:pt idx="16837">
                  <c:v>1</c:v>
                </c:pt>
                <c:pt idx="16838">
                  <c:v>1</c:v>
                </c:pt>
                <c:pt idx="16839">
                  <c:v>1</c:v>
                </c:pt>
                <c:pt idx="16840">
                  <c:v>1</c:v>
                </c:pt>
                <c:pt idx="16841">
                  <c:v>1</c:v>
                </c:pt>
                <c:pt idx="16842">
                  <c:v>0.4</c:v>
                </c:pt>
                <c:pt idx="16843">
                  <c:v>1</c:v>
                </c:pt>
                <c:pt idx="16844">
                  <c:v>1</c:v>
                </c:pt>
                <c:pt idx="16845">
                  <c:v>1</c:v>
                </c:pt>
                <c:pt idx="16846">
                  <c:v>1</c:v>
                </c:pt>
                <c:pt idx="16847">
                  <c:v>1</c:v>
                </c:pt>
                <c:pt idx="16848">
                  <c:v>1</c:v>
                </c:pt>
                <c:pt idx="16849">
                  <c:v>1</c:v>
                </c:pt>
                <c:pt idx="16850">
                  <c:v>1</c:v>
                </c:pt>
                <c:pt idx="16851">
                  <c:v>1</c:v>
                </c:pt>
                <c:pt idx="16852">
                  <c:v>1</c:v>
                </c:pt>
                <c:pt idx="16853">
                  <c:v>1</c:v>
                </c:pt>
                <c:pt idx="16854">
                  <c:v>1</c:v>
                </c:pt>
                <c:pt idx="16855">
                  <c:v>1</c:v>
                </c:pt>
                <c:pt idx="16856">
                  <c:v>1</c:v>
                </c:pt>
                <c:pt idx="16857">
                  <c:v>1</c:v>
                </c:pt>
                <c:pt idx="16858">
                  <c:v>1</c:v>
                </c:pt>
                <c:pt idx="16859">
                  <c:v>1</c:v>
                </c:pt>
                <c:pt idx="16860">
                  <c:v>1</c:v>
                </c:pt>
                <c:pt idx="16861">
                  <c:v>1</c:v>
                </c:pt>
                <c:pt idx="16862">
                  <c:v>1</c:v>
                </c:pt>
                <c:pt idx="16863">
                  <c:v>1</c:v>
                </c:pt>
                <c:pt idx="16864">
                  <c:v>1</c:v>
                </c:pt>
                <c:pt idx="16865">
                  <c:v>1</c:v>
                </c:pt>
                <c:pt idx="16866">
                  <c:v>1</c:v>
                </c:pt>
                <c:pt idx="16867">
                  <c:v>1</c:v>
                </c:pt>
                <c:pt idx="16868">
                  <c:v>1</c:v>
                </c:pt>
                <c:pt idx="16869">
                  <c:v>1</c:v>
                </c:pt>
                <c:pt idx="16870">
                  <c:v>1</c:v>
                </c:pt>
                <c:pt idx="16871">
                  <c:v>1</c:v>
                </c:pt>
                <c:pt idx="16872">
                  <c:v>1</c:v>
                </c:pt>
                <c:pt idx="16873">
                  <c:v>1</c:v>
                </c:pt>
                <c:pt idx="16874">
                  <c:v>1</c:v>
                </c:pt>
                <c:pt idx="16875">
                  <c:v>1</c:v>
                </c:pt>
                <c:pt idx="16876">
                  <c:v>1</c:v>
                </c:pt>
                <c:pt idx="16877">
                  <c:v>1</c:v>
                </c:pt>
                <c:pt idx="16878">
                  <c:v>1</c:v>
                </c:pt>
                <c:pt idx="16879">
                  <c:v>1</c:v>
                </c:pt>
                <c:pt idx="16880">
                  <c:v>1</c:v>
                </c:pt>
                <c:pt idx="16881">
                  <c:v>1</c:v>
                </c:pt>
                <c:pt idx="16882">
                  <c:v>1</c:v>
                </c:pt>
                <c:pt idx="16883">
                  <c:v>1</c:v>
                </c:pt>
                <c:pt idx="16884">
                  <c:v>1</c:v>
                </c:pt>
                <c:pt idx="16885">
                  <c:v>1</c:v>
                </c:pt>
                <c:pt idx="16886">
                  <c:v>1</c:v>
                </c:pt>
                <c:pt idx="16887">
                  <c:v>1</c:v>
                </c:pt>
                <c:pt idx="16888">
                  <c:v>1</c:v>
                </c:pt>
                <c:pt idx="16889">
                  <c:v>1</c:v>
                </c:pt>
                <c:pt idx="16890">
                  <c:v>1</c:v>
                </c:pt>
                <c:pt idx="16891">
                  <c:v>1</c:v>
                </c:pt>
                <c:pt idx="16892">
                  <c:v>1</c:v>
                </c:pt>
                <c:pt idx="16893">
                  <c:v>1</c:v>
                </c:pt>
                <c:pt idx="16894">
                  <c:v>1</c:v>
                </c:pt>
                <c:pt idx="16895">
                  <c:v>1</c:v>
                </c:pt>
                <c:pt idx="16896">
                  <c:v>1</c:v>
                </c:pt>
                <c:pt idx="16897">
                  <c:v>1</c:v>
                </c:pt>
                <c:pt idx="16898">
                  <c:v>1</c:v>
                </c:pt>
                <c:pt idx="16899">
                  <c:v>1</c:v>
                </c:pt>
                <c:pt idx="16900">
                  <c:v>1</c:v>
                </c:pt>
                <c:pt idx="16901">
                  <c:v>1</c:v>
                </c:pt>
                <c:pt idx="16902">
                  <c:v>1</c:v>
                </c:pt>
                <c:pt idx="16903">
                  <c:v>1</c:v>
                </c:pt>
                <c:pt idx="16904">
                  <c:v>1</c:v>
                </c:pt>
                <c:pt idx="16905">
                  <c:v>1</c:v>
                </c:pt>
                <c:pt idx="16906">
                  <c:v>1</c:v>
                </c:pt>
                <c:pt idx="16907">
                  <c:v>1</c:v>
                </c:pt>
                <c:pt idx="16908">
                  <c:v>1</c:v>
                </c:pt>
                <c:pt idx="16909">
                  <c:v>1</c:v>
                </c:pt>
                <c:pt idx="16910">
                  <c:v>1</c:v>
                </c:pt>
                <c:pt idx="16911">
                  <c:v>1</c:v>
                </c:pt>
                <c:pt idx="16912">
                  <c:v>1</c:v>
                </c:pt>
                <c:pt idx="16913">
                  <c:v>1</c:v>
                </c:pt>
                <c:pt idx="16914">
                  <c:v>1</c:v>
                </c:pt>
                <c:pt idx="16915">
                  <c:v>1</c:v>
                </c:pt>
                <c:pt idx="16916">
                  <c:v>1</c:v>
                </c:pt>
                <c:pt idx="16917">
                  <c:v>1</c:v>
                </c:pt>
                <c:pt idx="16918">
                  <c:v>1</c:v>
                </c:pt>
                <c:pt idx="16919">
                  <c:v>1</c:v>
                </c:pt>
                <c:pt idx="16920">
                  <c:v>1</c:v>
                </c:pt>
                <c:pt idx="16921">
                  <c:v>1</c:v>
                </c:pt>
                <c:pt idx="16922">
                  <c:v>1</c:v>
                </c:pt>
                <c:pt idx="16923">
                  <c:v>1</c:v>
                </c:pt>
                <c:pt idx="16924">
                  <c:v>1</c:v>
                </c:pt>
                <c:pt idx="16925">
                  <c:v>1</c:v>
                </c:pt>
                <c:pt idx="16926">
                  <c:v>1</c:v>
                </c:pt>
                <c:pt idx="16927">
                  <c:v>1</c:v>
                </c:pt>
                <c:pt idx="16928">
                  <c:v>1</c:v>
                </c:pt>
                <c:pt idx="16929">
                  <c:v>1</c:v>
                </c:pt>
                <c:pt idx="16930">
                  <c:v>1</c:v>
                </c:pt>
                <c:pt idx="16931">
                  <c:v>1</c:v>
                </c:pt>
                <c:pt idx="16932">
                  <c:v>1</c:v>
                </c:pt>
                <c:pt idx="16933">
                  <c:v>1</c:v>
                </c:pt>
                <c:pt idx="16934">
                  <c:v>1</c:v>
                </c:pt>
                <c:pt idx="16935">
                  <c:v>1</c:v>
                </c:pt>
                <c:pt idx="16936">
                  <c:v>1</c:v>
                </c:pt>
                <c:pt idx="16937">
                  <c:v>1</c:v>
                </c:pt>
                <c:pt idx="16938">
                  <c:v>1</c:v>
                </c:pt>
                <c:pt idx="16939">
                  <c:v>1</c:v>
                </c:pt>
                <c:pt idx="16940">
                  <c:v>1</c:v>
                </c:pt>
                <c:pt idx="16941">
                  <c:v>1</c:v>
                </c:pt>
                <c:pt idx="16942">
                  <c:v>1</c:v>
                </c:pt>
                <c:pt idx="16943">
                  <c:v>1</c:v>
                </c:pt>
                <c:pt idx="16944">
                  <c:v>1</c:v>
                </c:pt>
                <c:pt idx="16945">
                  <c:v>1</c:v>
                </c:pt>
                <c:pt idx="16946">
                  <c:v>1</c:v>
                </c:pt>
                <c:pt idx="16947">
                  <c:v>1</c:v>
                </c:pt>
                <c:pt idx="16948">
                  <c:v>1</c:v>
                </c:pt>
                <c:pt idx="16949">
                  <c:v>1</c:v>
                </c:pt>
                <c:pt idx="16950">
                  <c:v>1</c:v>
                </c:pt>
                <c:pt idx="16951">
                  <c:v>0.8</c:v>
                </c:pt>
                <c:pt idx="16952">
                  <c:v>1</c:v>
                </c:pt>
                <c:pt idx="16953">
                  <c:v>1</c:v>
                </c:pt>
                <c:pt idx="16954">
                  <c:v>0.75</c:v>
                </c:pt>
                <c:pt idx="16955">
                  <c:v>1</c:v>
                </c:pt>
                <c:pt idx="16956">
                  <c:v>1</c:v>
                </c:pt>
                <c:pt idx="16957">
                  <c:v>1</c:v>
                </c:pt>
                <c:pt idx="16958">
                  <c:v>1</c:v>
                </c:pt>
                <c:pt idx="16959">
                  <c:v>1</c:v>
                </c:pt>
                <c:pt idx="16960">
                  <c:v>1</c:v>
                </c:pt>
                <c:pt idx="16961">
                  <c:v>1</c:v>
                </c:pt>
                <c:pt idx="16962">
                  <c:v>1</c:v>
                </c:pt>
                <c:pt idx="16963">
                  <c:v>1</c:v>
                </c:pt>
                <c:pt idx="16964">
                  <c:v>1</c:v>
                </c:pt>
                <c:pt idx="16965">
                  <c:v>1</c:v>
                </c:pt>
                <c:pt idx="16966">
                  <c:v>1</c:v>
                </c:pt>
                <c:pt idx="16967">
                  <c:v>1</c:v>
                </c:pt>
                <c:pt idx="16968">
                  <c:v>1</c:v>
                </c:pt>
                <c:pt idx="16969">
                  <c:v>1</c:v>
                </c:pt>
                <c:pt idx="16970">
                  <c:v>1</c:v>
                </c:pt>
                <c:pt idx="16971">
                  <c:v>1</c:v>
                </c:pt>
                <c:pt idx="16972">
                  <c:v>1</c:v>
                </c:pt>
                <c:pt idx="16973">
                  <c:v>1</c:v>
                </c:pt>
                <c:pt idx="16974">
                  <c:v>1</c:v>
                </c:pt>
                <c:pt idx="16975">
                  <c:v>1</c:v>
                </c:pt>
                <c:pt idx="16976">
                  <c:v>1</c:v>
                </c:pt>
                <c:pt idx="16977">
                  <c:v>1</c:v>
                </c:pt>
                <c:pt idx="16978">
                  <c:v>1</c:v>
                </c:pt>
                <c:pt idx="16979">
                  <c:v>1</c:v>
                </c:pt>
                <c:pt idx="16980">
                  <c:v>1</c:v>
                </c:pt>
                <c:pt idx="16981">
                  <c:v>1</c:v>
                </c:pt>
                <c:pt idx="16982">
                  <c:v>1</c:v>
                </c:pt>
                <c:pt idx="16983">
                  <c:v>1</c:v>
                </c:pt>
                <c:pt idx="16984">
                  <c:v>1</c:v>
                </c:pt>
                <c:pt idx="16985">
                  <c:v>1</c:v>
                </c:pt>
                <c:pt idx="16986">
                  <c:v>1</c:v>
                </c:pt>
                <c:pt idx="16987">
                  <c:v>1</c:v>
                </c:pt>
                <c:pt idx="16988">
                  <c:v>1</c:v>
                </c:pt>
                <c:pt idx="16989">
                  <c:v>1</c:v>
                </c:pt>
                <c:pt idx="16990">
                  <c:v>1</c:v>
                </c:pt>
                <c:pt idx="16991">
                  <c:v>1</c:v>
                </c:pt>
                <c:pt idx="16992">
                  <c:v>1</c:v>
                </c:pt>
                <c:pt idx="16993">
                  <c:v>1</c:v>
                </c:pt>
                <c:pt idx="16994">
                  <c:v>1</c:v>
                </c:pt>
                <c:pt idx="16995">
                  <c:v>1</c:v>
                </c:pt>
                <c:pt idx="16996">
                  <c:v>1</c:v>
                </c:pt>
                <c:pt idx="16997">
                  <c:v>1</c:v>
                </c:pt>
                <c:pt idx="16998">
                  <c:v>1</c:v>
                </c:pt>
                <c:pt idx="16999">
                  <c:v>1</c:v>
                </c:pt>
                <c:pt idx="17000">
                  <c:v>1</c:v>
                </c:pt>
                <c:pt idx="17001">
                  <c:v>1</c:v>
                </c:pt>
                <c:pt idx="17002">
                  <c:v>1</c:v>
                </c:pt>
                <c:pt idx="17003">
                  <c:v>1</c:v>
                </c:pt>
                <c:pt idx="17004">
                  <c:v>1</c:v>
                </c:pt>
                <c:pt idx="17005">
                  <c:v>1</c:v>
                </c:pt>
                <c:pt idx="17006">
                  <c:v>1</c:v>
                </c:pt>
                <c:pt idx="17007">
                  <c:v>1</c:v>
                </c:pt>
                <c:pt idx="17008">
                  <c:v>1</c:v>
                </c:pt>
                <c:pt idx="17009">
                  <c:v>1</c:v>
                </c:pt>
                <c:pt idx="17010">
                  <c:v>1</c:v>
                </c:pt>
                <c:pt idx="17011">
                  <c:v>1</c:v>
                </c:pt>
                <c:pt idx="17012">
                  <c:v>1</c:v>
                </c:pt>
                <c:pt idx="17013">
                  <c:v>1</c:v>
                </c:pt>
                <c:pt idx="17014">
                  <c:v>1</c:v>
                </c:pt>
                <c:pt idx="17015">
                  <c:v>1</c:v>
                </c:pt>
                <c:pt idx="17016">
                  <c:v>1</c:v>
                </c:pt>
                <c:pt idx="17017">
                  <c:v>1</c:v>
                </c:pt>
                <c:pt idx="17018">
                  <c:v>1</c:v>
                </c:pt>
                <c:pt idx="17019">
                  <c:v>1</c:v>
                </c:pt>
                <c:pt idx="17020">
                  <c:v>1</c:v>
                </c:pt>
                <c:pt idx="17021">
                  <c:v>1</c:v>
                </c:pt>
                <c:pt idx="17022">
                  <c:v>1</c:v>
                </c:pt>
                <c:pt idx="17023">
                  <c:v>1</c:v>
                </c:pt>
                <c:pt idx="17024">
                  <c:v>1</c:v>
                </c:pt>
                <c:pt idx="17025">
                  <c:v>1</c:v>
                </c:pt>
                <c:pt idx="17026">
                  <c:v>1</c:v>
                </c:pt>
                <c:pt idx="17027">
                  <c:v>1</c:v>
                </c:pt>
                <c:pt idx="17028">
                  <c:v>1</c:v>
                </c:pt>
                <c:pt idx="17029">
                  <c:v>1</c:v>
                </c:pt>
                <c:pt idx="17030">
                  <c:v>1</c:v>
                </c:pt>
                <c:pt idx="17031">
                  <c:v>1</c:v>
                </c:pt>
                <c:pt idx="17032">
                  <c:v>1</c:v>
                </c:pt>
                <c:pt idx="17033">
                  <c:v>1</c:v>
                </c:pt>
                <c:pt idx="17034">
                  <c:v>1</c:v>
                </c:pt>
                <c:pt idx="17035">
                  <c:v>1</c:v>
                </c:pt>
                <c:pt idx="17036">
                  <c:v>1</c:v>
                </c:pt>
                <c:pt idx="17037">
                  <c:v>1</c:v>
                </c:pt>
                <c:pt idx="17038">
                  <c:v>1</c:v>
                </c:pt>
                <c:pt idx="17039">
                  <c:v>1</c:v>
                </c:pt>
                <c:pt idx="17040">
                  <c:v>1</c:v>
                </c:pt>
                <c:pt idx="17041">
                  <c:v>1</c:v>
                </c:pt>
                <c:pt idx="17042">
                  <c:v>1</c:v>
                </c:pt>
                <c:pt idx="17043">
                  <c:v>1</c:v>
                </c:pt>
                <c:pt idx="17044">
                  <c:v>1</c:v>
                </c:pt>
                <c:pt idx="17045">
                  <c:v>1</c:v>
                </c:pt>
                <c:pt idx="17046">
                  <c:v>1</c:v>
                </c:pt>
                <c:pt idx="17047">
                  <c:v>1</c:v>
                </c:pt>
                <c:pt idx="17048">
                  <c:v>1</c:v>
                </c:pt>
                <c:pt idx="17049">
                  <c:v>1</c:v>
                </c:pt>
                <c:pt idx="17050">
                  <c:v>1</c:v>
                </c:pt>
                <c:pt idx="17051">
                  <c:v>1</c:v>
                </c:pt>
                <c:pt idx="17052">
                  <c:v>1</c:v>
                </c:pt>
                <c:pt idx="17053">
                  <c:v>1</c:v>
                </c:pt>
                <c:pt idx="17054">
                  <c:v>1</c:v>
                </c:pt>
                <c:pt idx="17055">
                  <c:v>1</c:v>
                </c:pt>
                <c:pt idx="17056">
                  <c:v>1</c:v>
                </c:pt>
                <c:pt idx="17057">
                  <c:v>1</c:v>
                </c:pt>
                <c:pt idx="17058">
                  <c:v>1</c:v>
                </c:pt>
                <c:pt idx="17059">
                  <c:v>1</c:v>
                </c:pt>
                <c:pt idx="17060">
                  <c:v>1</c:v>
                </c:pt>
                <c:pt idx="17061">
                  <c:v>1</c:v>
                </c:pt>
                <c:pt idx="17062">
                  <c:v>1</c:v>
                </c:pt>
                <c:pt idx="17063">
                  <c:v>1</c:v>
                </c:pt>
                <c:pt idx="17064">
                  <c:v>1</c:v>
                </c:pt>
                <c:pt idx="17065">
                  <c:v>1</c:v>
                </c:pt>
                <c:pt idx="17066">
                  <c:v>1</c:v>
                </c:pt>
                <c:pt idx="17067">
                  <c:v>1</c:v>
                </c:pt>
                <c:pt idx="17068">
                  <c:v>1</c:v>
                </c:pt>
                <c:pt idx="17069">
                  <c:v>1</c:v>
                </c:pt>
                <c:pt idx="17070">
                  <c:v>1</c:v>
                </c:pt>
                <c:pt idx="17071">
                  <c:v>1</c:v>
                </c:pt>
                <c:pt idx="17072">
                  <c:v>1</c:v>
                </c:pt>
                <c:pt idx="17073">
                  <c:v>1</c:v>
                </c:pt>
                <c:pt idx="17074">
                  <c:v>1</c:v>
                </c:pt>
                <c:pt idx="17075">
                  <c:v>1</c:v>
                </c:pt>
                <c:pt idx="17076">
                  <c:v>1</c:v>
                </c:pt>
                <c:pt idx="17077">
                  <c:v>1</c:v>
                </c:pt>
                <c:pt idx="17078">
                  <c:v>1</c:v>
                </c:pt>
                <c:pt idx="17079">
                  <c:v>1</c:v>
                </c:pt>
                <c:pt idx="17080">
                  <c:v>1</c:v>
                </c:pt>
                <c:pt idx="17081">
                  <c:v>0.5</c:v>
                </c:pt>
                <c:pt idx="17082">
                  <c:v>1</c:v>
                </c:pt>
                <c:pt idx="17083">
                  <c:v>1</c:v>
                </c:pt>
                <c:pt idx="17084">
                  <c:v>1</c:v>
                </c:pt>
                <c:pt idx="17085">
                  <c:v>1</c:v>
                </c:pt>
                <c:pt idx="17086">
                  <c:v>1</c:v>
                </c:pt>
                <c:pt idx="17087">
                  <c:v>1</c:v>
                </c:pt>
                <c:pt idx="17088">
                  <c:v>1</c:v>
                </c:pt>
                <c:pt idx="17089">
                  <c:v>1</c:v>
                </c:pt>
                <c:pt idx="17090">
                  <c:v>1</c:v>
                </c:pt>
                <c:pt idx="17091">
                  <c:v>1</c:v>
                </c:pt>
                <c:pt idx="17092">
                  <c:v>1</c:v>
                </c:pt>
                <c:pt idx="17093">
                  <c:v>1</c:v>
                </c:pt>
                <c:pt idx="17094">
                  <c:v>1</c:v>
                </c:pt>
                <c:pt idx="17095">
                  <c:v>1</c:v>
                </c:pt>
                <c:pt idx="17096">
                  <c:v>1</c:v>
                </c:pt>
                <c:pt idx="17097">
                  <c:v>1</c:v>
                </c:pt>
                <c:pt idx="17098">
                  <c:v>1</c:v>
                </c:pt>
                <c:pt idx="17099">
                  <c:v>1</c:v>
                </c:pt>
                <c:pt idx="17100">
                  <c:v>1</c:v>
                </c:pt>
                <c:pt idx="17101">
                  <c:v>1</c:v>
                </c:pt>
                <c:pt idx="17102">
                  <c:v>1</c:v>
                </c:pt>
                <c:pt idx="17103">
                  <c:v>1</c:v>
                </c:pt>
                <c:pt idx="17104">
                  <c:v>1</c:v>
                </c:pt>
                <c:pt idx="17105">
                  <c:v>1</c:v>
                </c:pt>
                <c:pt idx="17106">
                  <c:v>1</c:v>
                </c:pt>
                <c:pt idx="17107">
                  <c:v>1</c:v>
                </c:pt>
                <c:pt idx="17108">
                  <c:v>1</c:v>
                </c:pt>
                <c:pt idx="17109">
                  <c:v>1</c:v>
                </c:pt>
                <c:pt idx="17110">
                  <c:v>1</c:v>
                </c:pt>
                <c:pt idx="17111">
                  <c:v>1</c:v>
                </c:pt>
                <c:pt idx="17112">
                  <c:v>1</c:v>
                </c:pt>
                <c:pt idx="17113">
                  <c:v>1</c:v>
                </c:pt>
                <c:pt idx="17114">
                  <c:v>1</c:v>
                </c:pt>
                <c:pt idx="17115">
                  <c:v>1</c:v>
                </c:pt>
                <c:pt idx="17116">
                  <c:v>1</c:v>
                </c:pt>
                <c:pt idx="17117">
                  <c:v>1</c:v>
                </c:pt>
                <c:pt idx="17118">
                  <c:v>1</c:v>
                </c:pt>
                <c:pt idx="17119">
                  <c:v>1</c:v>
                </c:pt>
                <c:pt idx="17120">
                  <c:v>1</c:v>
                </c:pt>
                <c:pt idx="17121">
                  <c:v>1</c:v>
                </c:pt>
                <c:pt idx="17122">
                  <c:v>1</c:v>
                </c:pt>
                <c:pt idx="17123">
                  <c:v>1</c:v>
                </c:pt>
                <c:pt idx="17124">
                  <c:v>1</c:v>
                </c:pt>
                <c:pt idx="17125">
                  <c:v>1</c:v>
                </c:pt>
                <c:pt idx="17126">
                  <c:v>1</c:v>
                </c:pt>
                <c:pt idx="17127">
                  <c:v>1</c:v>
                </c:pt>
                <c:pt idx="17128">
                  <c:v>1</c:v>
                </c:pt>
                <c:pt idx="17129">
                  <c:v>1</c:v>
                </c:pt>
                <c:pt idx="17130">
                  <c:v>1</c:v>
                </c:pt>
                <c:pt idx="17131">
                  <c:v>0.75</c:v>
                </c:pt>
                <c:pt idx="17132">
                  <c:v>1</c:v>
                </c:pt>
                <c:pt idx="17133">
                  <c:v>1</c:v>
                </c:pt>
                <c:pt idx="17134">
                  <c:v>1</c:v>
                </c:pt>
                <c:pt idx="17135">
                  <c:v>1</c:v>
                </c:pt>
                <c:pt idx="17136">
                  <c:v>1</c:v>
                </c:pt>
                <c:pt idx="17137">
                  <c:v>1</c:v>
                </c:pt>
                <c:pt idx="17138">
                  <c:v>1</c:v>
                </c:pt>
                <c:pt idx="17139">
                  <c:v>1</c:v>
                </c:pt>
                <c:pt idx="17140">
                  <c:v>1</c:v>
                </c:pt>
                <c:pt idx="17141">
                  <c:v>1</c:v>
                </c:pt>
                <c:pt idx="17142">
                  <c:v>1</c:v>
                </c:pt>
                <c:pt idx="17143">
                  <c:v>1</c:v>
                </c:pt>
                <c:pt idx="17144">
                  <c:v>1</c:v>
                </c:pt>
                <c:pt idx="17145">
                  <c:v>1</c:v>
                </c:pt>
                <c:pt idx="17146">
                  <c:v>1</c:v>
                </c:pt>
                <c:pt idx="17147">
                  <c:v>1</c:v>
                </c:pt>
                <c:pt idx="17148">
                  <c:v>1</c:v>
                </c:pt>
                <c:pt idx="17149">
                  <c:v>1</c:v>
                </c:pt>
                <c:pt idx="17150">
                  <c:v>1</c:v>
                </c:pt>
                <c:pt idx="17151">
                  <c:v>1</c:v>
                </c:pt>
                <c:pt idx="17152">
                  <c:v>1</c:v>
                </c:pt>
                <c:pt idx="17153">
                  <c:v>1</c:v>
                </c:pt>
                <c:pt idx="17154">
                  <c:v>0.5</c:v>
                </c:pt>
                <c:pt idx="17155">
                  <c:v>1</c:v>
                </c:pt>
                <c:pt idx="17156">
                  <c:v>1</c:v>
                </c:pt>
                <c:pt idx="17157">
                  <c:v>1</c:v>
                </c:pt>
                <c:pt idx="17158">
                  <c:v>0.75</c:v>
                </c:pt>
                <c:pt idx="17159">
                  <c:v>1</c:v>
                </c:pt>
                <c:pt idx="17160">
                  <c:v>1</c:v>
                </c:pt>
                <c:pt idx="17161">
                  <c:v>1</c:v>
                </c:pt>
                <c:pt idx="17162">
                  <c:v>1</c:v>
                </c:pt>
                <c:pt idx="17163">
                  <c:v>1</c:v>
                </c:pt>
                <c:pt idx="17164">
                  <c:v>1</c:v>
                </c:pt>
                <c:pt idx="17165">
                  <c:v>1</c:v>
                </c:pt>
                <c:pt idx="17166">
                  <c:v>1</c:v>
                </c:pt>
                <c:pt idx="17167">
                  <c:v>1</c:v>
                </c:pt>
                <c:pt idx="17168">
                  <c:v>1</c:v>
                </c:pt>
                <c:pt idx="17169">
                  <c:v>1</c:v>
                </c:pt>
                <c:pt idx="17170">
                  <c:v>1</c:v>
                </c:pt>
                <c:pt idx="17171">
                  <c:v>1</c:v>
                </c:pt>
                <c:pt idx="17172">
                  <c:v>1</c:v>
                </c:pt>
                <c:pt idx="17173">
                  <c:v>1</c:v>
                </c:pt>
                <c:pt idx="17174">
                  <c:v>1</c:v>
                </c:pt>
                <c:pt idx="17175">
                  <c:v>1</c:v>
                </c:pt>
                <c:pt idx="17176">
                  <c:v>1</c:v>
                </c:pt>
                <c:pt idx="17177">
                  <c:v>1</c:v>
                </c:pt>
                <c:pt idx="17178">
                  <c:v>1</c:v>
                </c:pt>
                <c:pt idx="17179">
                  <c:v>1</c:v>
                </c:pt>
                <c:pt idx="17180">
                  <c:v>1</c:v>
                </c:pt>
                <c:pt idx="17181">
                  <c:v>1</c:v>
                </c:pt>
                <c:pt idx="17182">
                  <c:v>1</c:v>
                </c:pt>
                <c:pt idx="17183">
                  <c:v>1</c:v>
                </c:pt>
                <c:pt idx="17184">
                  <c:v>1</c:v>
                </c:pt>
                <c:pt idx="17185">
                  <c:v>1</c:v>
                </c:pt>
                <c:pt idx="17186">
                  <c:v>1</c:v>
                </c:pt>
                <c:pt idx="17187">
                  <c:v>1</c:v>
                </c:pt>
                <c:pt idx="17188">
                  <c:v>0.75</c:v>
                </c:pt>
                <c:pt idx="17189">
                  <c:v>1</c:v>
                </c:pt>
                <c:pt idx="17190">
                  <c:v>1</c:v>
                </c:pt>
                <c:pt idx="17191">
                  <c:v>1</c:v>
                </c:pt>
                <c:pt idx="17192">
                  <c:v>1</c:v>
                </c:pt>
                <c:pt idx="17193">
                  <c:v>1</c:v>
                </c:pt>
                <c:pt idx="17194">
                  <c:v>1</c:v>
                </c:pt>
                <c:pt idx="17195">
                  <c:v>1</c:v>
                </c:pt>
                <c:pt idx="17196">
                  <c:v>1</c:v>
                </c:pt>
                <c:pt idx="17197">
                  <c:v>1</c:v>
                </c:pt>
                <c:pt idx="17198">
                  <c:v>1</c:v>
                </c:pt>
                <c:pt idx="17199">
                  <c:v>1</c:v>
                </c:pt>
                <c:pt idx="17200">
                  <c:v>0.5</c:v>
                </c:pt>
                <c:pt idx="17201">
                  <c:v>1</c:v>
                </c:pt>
                <c:pt idx="17202">
                  <c:v>1</c:v>
                </c:pt>
                <c:pt idx="17203">
                  <c:v>1</c:v>
                </c:pt>
                <c:pt idx="17204">
                  <c:v>1</c:v>
                </c:pt>
                <c:pt idx="17205">
                  <c:v>1</c:v>
                </c:pt>
                <c:pt idx="17206">
                  <c:v>1</c:v>
                </c:pt>
                <c:pt idx="17207">
                  <c:v>1</c:v>
                </c:pt>
                <c:pt idx="17208">
                  <c:v>1</c:v>
                </c:pt>
                <c:pt idx="17209">
                  <c:v>1</c:v>
                </c:pt>
                <c:pt idx="17210">
                  <c:v>1</c:v>
                </c:pt>
                <c:pt idx="17211">
                  <c:v>1</c:v>
                </c:pt>
                <c:pt idx="17212">
                  <c:v>1</c:v>
                </c:pt>
                <c:pt idx="17213">
                  <c:v>1</c:v>
                </c:pt>
                <c:pt idx="17214">
                  <c:v>1</c:v>
                </c:pt>
                <c:pt idx="17215">
                  <c:v>1</c:v>
                </c:pt>
                <c:pt idx="17216">
                  <c:v>1</c:v>
                </c:pt>
                <c:pt idx="17217">
                  <c:v>1</c:v>
                </c:pt>
                <c:pt idx="17218">
                  <c:v>1</c:v>
                </c:pt>
                <c:pt idx="17219">
                  <c:v>1</c:v>
                </c:pt>
                <c:pt idx="17220">
                  <c:v>1</c:v>
                </c:pt>
                <c:pt idx="17221">
                  <c:v>1</c:v>
                </c:pt>
                <c:pt idx="17222">
                  <c:v>1</c:v>
                </c:pt>
                <c:pt idx="17223">
                  <c:v>1</c:v>
                </c:pt>
                <c:pt idx="17224">
                  <c:v>1</c:v>
                </c:pt>
                <c:pt idx="17225">
                  <c:v>1</c:v>
                </c:pt>
                <c:pt idx="17226">
                  <c:v>1</c:v>
                </c:pt>
                <c:pt idx="17227">
                  <c:v>0.75</c:v>
                </c:pt>
                <c:pt idx="17228">
                  <c:v>0.5</c:v>
                </c:pt>
                <c:pt idx="17229">
                  <c:v>1</c:v>
                </c:pt>
                <c:pt idx="17230">
                  <c:v>1</c:v>
                </c:pt>
                <c:pt idx="17231">
                  <c:v>1</c:v>
                </c:pt>
                <c:pt idx="17232">
                  <c:v>1</c:v>
                </c:pt>
                <c:pt idx="17233">
                  <c:v>0.75</c:v>
                </c:pt>
                <c:pt idx="17234">
                  <c:v>1</c:v>
                </c:pt>
                <c:pt idx="17235">
                  <c:v>1</c:v>
                </c:pt>
                <c:pt idx="17236">
                  <c:v>1</c:v>
                </c:pt>
                <c:pt idx="17237">
                  <c:v>1</c:v>
                </c:pt>
                <c:pt idx="17238">
                  <c:v>1</c:v>
                </c:pt>
                <c:pt idx="17239">
                  <c:v>1</c:v>
                </c:pt>
                <c:pt idx="17240">
                  <c:v>1</c:v>
                </c:pt>
                <c:pt idx="17241">
                  <c:v>1</c:v>
                </c:pt>
                <c:pt idx="17242">
                  <c:v>1</c:v>
                </c:pt>
                <c:pt idx="17243">
                  <c:v>1</c:v>
                </c:pt>
                <c:pt idx="17244">
                  <c:v>1</c:v>
                </c:pt>
                <c:pt idx="17245">
                  <c:v>1</c:v>
                </c:pt>
                <c:pt idx="17246">
                  <c:v>1</c:v>
                </c:pt>
                <c:pt idx="17247">
                  <c:v>1</c:v>
                </c:pt>
                <c:pt idx="17248">
                  <c:v>0.75</c:v>
                </c:pt>
                <c:pt idx="17249">
                  <c:v>1</c:v>
                </c:pt>
                <c:pt idx="17250">
                  <c:v>1</c:v>
                </c:pt>
                <c:pt idx="17251">
                  <c:v>1</c:v>
                </c:pt>
                <c:pt idx="17252">
                  <c:v>1</c:v>
                </c:pt>
                <c:pt idx="17253">
                  <c:v>1</c:v>
                </c:pt>
                <c:pt idx="17254">
                  <c:v>1</c:v>
                </c:pt>
                <c:pt idx="17255">
                  <c:v>1</c:v>
                </c:pt>
                <c:pt idx="17256">
                  <c:v>1</c:v>
                </c:pt>
                <c:pt idx="17257">
                  <c:v>1</c:v>
                </c:pt>
                <c:pt idx="17258">
                  <c:v>1</c:v>
                </c:pt>
                <c:pt idx="17259">
                  <c:v>1</c:v>
                </c:pt>
                <c:pt idx="17260">
                  <c:v>1</c:v>
                </c:pt>
                <c:pt idx="17261">
                  <c:v>1</c:v>
                </c:pt>
                <c:pt idx="17262">
                  <c:v>1</c:v>
                </c:pt>
                <c:pt idx="17263">
                  <c:v>1</c:v>
                </c:pt>
                <c:pt idx="17264">
                  <c:v>1</c:v>
                </c:pt>
                <c:pt idx="17265">
                  <c:v>1</c:v>
                </c:pt>
                <c:pt idx="17266">
                  <c:v>1</c:v>
                </c:pt>
                <c:pt idx="17267">
                  <c:v>1</c:v>
                </c:pt>
                <c:pt idx="17268">
                  <c:v>1</c:v>
                </c:pt>
                <c:pt idx="17269">
                  <c:v>1</c:v>
                </c:pt>
                <c:pt idx="17270">
                  <c:v>1</c:v>
                </c:pt>
                <c:pt idx="17271">
                  <c:v>1</c:v>
                </c:pt>
                <c:pt idx="17272">
                  <c:v>1</c:v>
                </c:pt>
                <c:pt idx="17273">
                  <c:v>1</c:v>
                </c:pt>
                <c:pt idx="17274">
                  <c:v>1</c:v>
                </c:pt>
                <c:pt idx="17275">
                  <c:v>1</c:v>
                </c:pt>
                <c:pt idx="17276">
                  <c:v>1</c:v>
                </c:pt>
                <c:pt idx="17277">
                  <c:v>1</c:v>
                </c:pt>
                <c:pt idx="17278">
                  <c:v>1</c:v>
                </c:pt>
                <c:pt idx="17279">
                  <c:v>1</c:v>
                </c:pt>
                <c:pt idx="17280">
                  <c:v>1</c:v>
                </c:pt>
                <c:pt idx="17281">
                  <c:v>1</c:v>
                </c:pt>
                <c:pt idx="17282">
                  <c:v>1</c:v>
                </c:pt>
                <c:pt idx="17283">
                  <c:v>1</c:v>
                </c:pt>
                <c:pt idx="17284">
                  <c:v>1</c:v>
                </c:pt>
                <c:pt idx="17285">
                  <c:v>1</c:v>
                </c:pt>
                <c:pt idx="17286">
                  <c:v>1</c:v>
                </c:pt>
                <c:pt idx="17287">
                  <c:v>1</c:v>
                </c:pt>
                <c:pt idx="17288">
                  <c:v>1</c:v>
                </c:pt>
                <c:pt idx="17289">
                  <c:v>1</c:v>
                </c:pt>
                <c:pt idx="17290">
                  <c:v>1</c:v>
                </c:pt>
                <c:pt idx="17291">
                  <c:v>1</c:v>
                </c:pt>
                <c:pt idx="17292">
                  <c:v>1</c:v>
                </c:pt>
                <c:pt idx="17293">
                  <c:v>1</c:v>
                </c:pt>
                <c:pt idx="17294">
                  <c:v>1</c:v>
                </c:pt>
                <c:pt idx="17295">
                  <c:v>1</c:v>
                </c:pt>
                <c:pt idx="17296">
                  <c:v>1</c:v>
                </c:pt>
                <c:pt idx="17297">
                  <c:v>1</c:v>
                </c:pt>
                <c:pt idx="17298">
                  <c:v>1</c:v>
                </c:pt>
                <c:pt idx="17299">
                  <c:v>1</c:v>
                </c:pt>
                <c:pt idx="17300">
                  <c:v>1</c:v>
                </c:pt>
                <c:pt idx="17301">
                  <c:v>1</c:v>
                </c:pt>
                <c:pt idx="17302">
                  <c:v>1</c:v>
                </c:pt>
                <c:pt idx="17303">
                  <c:v>1</c:v>
                </c:pt>
                <c:pt idx="17304">
                  <c:v>1</c:v>
                </c:pt>
                <c:pt idx="17305">
                  <c:v>0.75</c:v>
                </c:pt>
                <c:pt idx="17306">
                  <c:v>1</c:v>
                </c:pt>
                <c:pt idx="17307">
                  <c:v>1</c:v>
                </c:pt>
                <c:pt idx="17308">
                  <c:v>1</c:v>
                </c:pt>
                <c:pt idx="17309">
                  <c:v>1</c:v>
                </c:pt>
                <c:pt idx="17310">
                  <c:v>1</c:v>
                </c:pt>
                <c:pt idx="17311">
                  <c:v>1</c:v>
                </c:pt>
                <c:pt idx="17312">
                  <c:v>1</c:v>
                </c:pt>
                <c:pt idx="17313">
                  <c:v>1</c:v>
                </c:pt>
                <c:pt idx="17314">
                  <c:v>1</c:v>
                </c:pt>
                <c:pt idx="17315">
                  <c:v>1</c:v>
                </c:pt>
                <c:pt idx="17316">
                  <c:v>1</c:v>
                </c:pt>
                <c:pt idx="17317">
                  <c:v>1</c:v>
                </c:pt>
                <c:pt idx="17318">
                  <c:v>1</c:v>
                </c:pt>
                <c:pt idx="17319">
                  <c:v>1</c:v>
                </c:pt>
                <c:pt idx="17320">
                  <c:v>1</c:v>
                </c:pt>
                <c:pt idx="17321">
                  <c:v>1</c:v>
                </c:pt>
                <c:pt idx="17322">
                  <c:v>1</c:v>
                </c:pt>
                <c:pt idx="17323">
                  <c:v>1</c:v>
                </c:pt>
                <c:pt idx="17324">
                  <c:v>1</c:v>
                </c:pt>
                <c:pt idx="17325">
                  <c:v>1</c:v>
                </c:pt>
                <c:pt idx="17326">
                  <c:v>1</c:v>
                </c:pt>
                <c:pt idx="17327">
                  <c:v>1</c:v>
                </c:pt>
                <c:pt idx="17328">
                  <c:v>1</c:v>
                </c:pt>
                <c:pt idx="17329">
                  <c:v>1</c:v>
                </c:pt>
                <c:pt idx="17330">
                  <c:v>1</c:v>
                </c:pt>
                <c:pt idx="17331">
                  <c:v>1</c:v>
                </c:pt>
                <c:pt idx="17332">
                  <c:v>0.75</c:v>
                </c:pt>
                <c:pt idx="17333">
                  <c:v>1</c:v>
                </c:pt>
                <c:pt idx="17334">
                  <c:v>1</c:v>
                </c:pt>
                <c:pt idx="17335">
                  <c:v>1</c:v>
                </c:pt>
                <c:pt idx="17336">
                  <c:v>1</c:v>
                </c:pt>
                <c:pt idx="17337">
                  <c:v>1</c:v>
                </c:pt>
                <c:pt idx="17338">
                  <c:v>1</c:v>
                </c:pt>
                <c:pt idx="17339">
                  <c:v>1</c:v>
                </c:pt>
                <c:pt idx="17340">
                  <c:v>1</c:v>
                </c:pt>
                <c:pt idx="17341">
                  <c:v>1</c:v>
                </c:pt>
                <c:pt idx="17342">
                  <c:v>1</c:v>
                </c:pt>
                <c:pt idx="17343">
                  <c:v>1</c:v>
                </c:pt>
                <c:pt idx="17344">
                  <c:v>1</c:v>
                </c:pt>
                <c:pt idx="17345">
                  <c:v>1</c:v>
                </c:pt>
                <c:pt idx="17346">
                  <c:v>1</c:v>
                </c:pt>
                <c:pt idx="17347">
                  <c:v>1</c:v>
                </c:pt>
                <c:pt idx="17348">
                  <c:v>1</c:v>
                </c:pt>
                <c:pt idx="17349">
                  <c:v>0.5</c:v>
                </c:pt>
                <c:pt idx="17350">
                  <c:v>1</c:v>
                </c:pt>
                <c:pt idx="17351">
                  <c:v>1</c:v>
                </c:pt>
                <c:pt idx="17352">
                  <c:v>1</c:v>
                </c:pt>
                <c:pt idx="17353">
                  <c:v>1</c:v>
                </c:pt>
                <c:pt idx="17354">
                  <c:v>1</c:v>
                </c:pt>
                <c:pt idx="17355">
                  <c:v>1</c:v>
                </c:pt>
                <c:pt idx="17356">
                  <c:v>1</c:v>
                </c:pt>
                <c:pt idx="17357">
                  <c:v>1</c:v>
                </c:pt>
                <c:pt idx="17358">
                  <c:v>1</c:v>
                </c:pt>
                <c:pt idx="17359">
                  <c:v>1</c:v>
                </c:pt>
                <c:pt idx="17360">
                  <c:v>1</c:v>
                </c:pt>
                <c:pt idx="17361">
                  <c:v>1</c:v>
                </c:pt>
                <c:pt idx="17362">
                  <c:v>1</c:v>
                </c:pt>
                <c:pt idx="17363">
                  <c:v>1</c:v>
                </c:pt>
                <c:pt idx="17364">
                  <c:v>1</c:v>
                </c:pt>
                <c:pt idx="17365">
                  <c:v>1</c:v>
                </c:pt>
                <c:pt idx="17366">
                  <c:v>1</c:v>
                </c:pt>
                <c:pt idx="17367">
                  <c:v>1</c:v>
                </c:pt>
                <c:pt idx="17368">
                  <c:v>1</c:v>
                </c:pt>
                <c:pt idx="17369">
                  <c:v>1</c:v>
                </c:pt>
                <c:pt idx="17370">
                  <c:v>1</c:v>
                </c:pt>
                <c:pt idx="17371">
                  <c:v>1</c:v>
                </c:pt>
                <c:pt idx="17372">
                  <c:v>1</c:v>
                </c:pt>
                <c:pt idx="17373">
                  <c:v>1</c:v>
                </c:pt>
                <c:pt idx="17374">
                  <c:v>1</c:v>
                </c:pt>
                <c:pt idx="17375">
                  <c:v>1</c:v>
                </c:pt>
                <c:pt idx="17376">
                  <c:v>1</c:v>
                </c:pt>
                <c:pt idx="17377">
                  <c:v>1</c:v>
                </c:pt>
                <c:pt idx="17378">
                  <c:v>1</c:v>
                </c:pt>
                <c:pt idx="17379">
                  <c:v>1</c:v>
                </c:pt>
                <c:pt idx="17380">
                  <c:v>1</c:v>
                </c:pt>
                <c:pt idx="17381">
                  <c:v>1</c:v>
                </c:pt>
                <c:pt idx="17382">
                  <c:v>1</c:v>
                </c:pt>
                <c:pt idx="17383">
                  <c:v>1</c:v>
                </c:pt>
                <c:pt idx="17384">
                  <c:v>1</c:v>
                </c:pt>
                <c:pt idx="17385">
                  <c:v>1</c:v>
                </c:pt>
                <c:pt idx="17386">
                  <c:v>1</c:v>
                </c:pt>
                <c:pt idx="17387">
                  <c:v>1</c:v>
                </c:pt>
                <c:pt idx="17388">
                  <c:v>1</c:v>
                </c:pt>
                <c:pt idx="17389">
                  <c:v>1</c:v>
                </c:pt>
                <c:pt idx="17390">
                  <c:v>1</c:v>
                </c:pt>
                <c:pt idx="17391">
                  <c:v>1</c:v>
                </c:pt>
                <c:pt idx="17392">
                  <c:v>1</c:v>
                </c:pt>
                <c:pt idx="17393">
                  <c:v>1</c:v>
                </c:pt>
                <c:pt idx="17394">
                  <c:v>1</c:v>
                </c:pt>
                <c:pt idx="17395">
                  <c:v>1</c:v>
                </c:pt>
                <c:pt idx="17396">
                  <c:v>1</c:v>
                </c:pt>
                <c:pt idx="17397">
                  <c:v>1</c:v>
                </c:pt>
                <c:pt idx="17398">
                  <c:v>0.5</c:v>
                </c:pt>
                <c:pt idx="17399">
                  <c:v>1</c:v>
                </c:pt>
                <c:pt idx="17400">
                  <c:v>1</c:v>
                </c:pt>
                <c:pt idx="17401">
                  <c:v>1</c:v>
                </c:pt>
                <c:pt idx="17402">
                  <c:v>1</c:v>
                </c:pt>
                <c:pt idx="17403">
                  <c:v>1</c:v>
                </c:pt>
                <c:pt idx="17404">
                  <c:v>1</c:v>
                </c:pt>
                <c:pt idx="17405">
                  <c:v>1</c:v>
                </c:pt>
                <c:pt idx="17406">
                  <c:v>1</c:v>
                </c:pt>
                <c:pt idx="17407">
                  <c:v>1</c:v>
                </c:pt>
                <c:pt idx="17408">
                  <c:v>1</c:v>
                </c:pt>
                <c:pt idx="17409">
                  <c:v>1</c:v>
                </c:pt>
                <c:pt idx="17410">
                  <c:v>0.75</c:v>
                </c:pt>
                <c:pt idx="17411">
                  <c:v>1</c:v>
                </c:pt>
                <c:pt idx="17412">
                  <c:v>1</c:v>
                </c:pt>
                <c:pt idx="17413">
                  <c:v>1</c:v>
                </c:pt>
                <c:pt idx="17414">
                  <c:v>1</c:v>
                </c:pt>
                <c:pt idx="17415">
                  <c:v>1</c:v>
                </c:pt>
                <c:pt idx="17416">
                  <c:v>1</c:v>
                </c:pt>
                <c:pt idx="17417">
                  <c:v>1</c:v>
                </c:pt>
                <c:pt idx="17418">
                  <c:v>1</c:v>
                </c:pt>
                <c:pt idx="17419">
                  <c:v>1</c:v>
                </c:pt>
                <c:pt idx="17420">
                  <c:v>1</c:v>
                </c:pt>
                <c:pt idx="17421">
                  <c:v>1</c:v>
                </c:pt>
                <c:pt idx="17422">
                  <c:v>1</c:v>
                </c:pt>
                <c:pt idx="17423">
                  <c:v>1</c:v>
                </c:pt>
                <c:pt idx="17424">
                  <c:v>1</c:v>
                </c:pt>
                <c:pt idx="17425">
                  <c:v>1</c:v>
                </c:pt>
                <c:pt idx="17426">
                  <c:v>1</c:v>
                </c:pt>
                <c:pt idx="17427">
                  <c:v>1</c:v>
                </c:pt>
                <c:pt idx="17428">
                  <c:v>1</c:v>
                </c:pt>
                <c:pt idx="17429">
                  <c:v>1</c:v>
                </c:pt>
                <c:pt idx="17430">
                  <c:v>1</c:v>
                </c:pt>
                <c:pt idx="17431">
                  <c:v>1</c:v>
                </c:pt>
                <c:pt idx="17432">
                  <c:v>1</c:v>
                </c:pt>
                <c:pt idx="17433">
                  <c:v>1</c:v>
                </c:pt>
                <c:pt idx="17434">
                  <c:v>1</c:v>
                </c:pt>
                <c:pt idx="17435">
                  <c:v>1</c:v>
                </c:pt>
                <c:pt idx="17436">
                  <c:v>1</c:v>
                </c:pt>
                <c:pt idx="17437">
                  <c:v>1</c:v>
                </c:pt>
                <c:pt idx="17438">
                  <c:v>0.5</c:v>
                </c:pt>
                <c:pt idx="17439">
                  <c:v>1</c:v>
                </c:pt>
                <c:pt idx="17440">
                  <c:v>1</c:v>
                </c:pt>
                <c:pt idx="17441">
                  <c:v>1</c:v>
                </c:pt>
                <c:pt idx="17442">
                  <c:v>1</c:v>
                </c:pt>
                <c:pt idx="17443">
                  <c:v>1</c:v>
                </c:pt>
                <c:pt idx="17444">
                  <c:v>1</c:v>
                </c:pt>
                <c:pt idx="17445">
                  <c:v>1</c:v>
                </c:pt>
                <c:pt idx="17446">
                  <c:v>1</c:v>
                </c:pt>
                <c:pt idx="17447">
                  <c:v>1</c:v>
                </c:pt>
                <c:pt idx="17448">
                  <c:v>0.75</c:v>
                </c:pt>
                <c:pt idx="17449">
                  <c:v>1</c:v>
                </c:pt>
                <c:pt idx="17450">
                  <c:v>1</c:v>
                </c:pt>
                <c:pt idx="17451">
                  <c:v>1</c:v>
                </c:pt>
                <c:pt idx="17452">
                  <c:v>1</c:v>
                </c:pt>
                <c:pt idx="17453">
                  <c:v>1</c:v>
                </c:pt>
                <c:pt idx="17454">
                  <c:v>1</c:v>
                </c:pt>
                <c:pt idx="17455">
                  <c:v>1</c:v>
                </c:pt>
                <c:pt idx="17456">
                  <c:v>1</c:v>
                </c:pt>
                <c:pt idx="17457">
                  <c:v>1</c:v>
                </c:pt>
                <c:pt idx="17458">
                  <c:v>1</c:v>
                </c:pt>
                <c:pt idx="17459">
                  <c:v>1</c:v>
                </c:pt>
                <c:pt idx="17460">
                  <c:v>1</c:v>
                </c:pt>
                <c:pt idx="17461">
                  <c:v>1</c:v>
                </c:pt>
                <c:pt idx="17462">
                  <c:v>1</c:v>
                </c:pt>
                <c:pt idx="17463">
                  <c:v>1</c:v>
                </c:pt>
                <c:pt idx="17464">
                  <c:v>1</c:v>
                </c:pt>
                <c:pt idx="17465">
                  <c:v>1</c:v>
                </c:pt>
                <c:pt idx="17466">
                  <c:v>1</c:v>
                </c:pt>
                <c:pt idx="17467">
                  <c:v>1</c:v>
                </c:pt>
                <c:pt idx="17468">
                  <c:v>1</c:v>
                </c:pt>
                <c:pt idx="17469">
                  <c:v>1</c:v>
                </c:pt>
                <c:pt idx="17470">
                  <c:v>1</c:v>
                </c:pt>
                <c:pt idx="17471">
                  <c:v>1</c:v>
                </c:pt>
                <c:pt idx="17472">
                  <c:v>1</c:v>
                </c:pt>
                <c:pt idx="17473">
                  <c:v>1</c:v>
                </c:pt>
                <c:pt idx="17474">
                  <c:v>1</c:v>
                </c:pt>
                <c:pt idx="17475">
                  <c:v>1</c:v>
                </c:pt>
                <c:pt idx="17476">
                  <c:v>1</c:v>
                </c:pt>
                <c:pt idx="17477">
                  <c:v>1</c:v>
                </c:pt>
                <c:pt idx="17478">
                  <c:v>1</c:v>
                </c:pt>
                <c:pt idx="17479">
                  <c:v>1</c:v>
                </c:pt>
                <c:pt idx="17480">
                  <c:v>1</c:v>
                </c:pt>
                <c:pt idx="17481">
                  <c:v>1</c:v>
                </c:pt>
                <c:pt idx="17482">
                  <c:v>1</c:v>
                </c:pt>
                <c:pt idx="17483">
                  <c:v>1</c:v>
                </c:pt>
                <c:pt idx="17484">
                  <c:v>1</c:v>
                </c:pt>
                <c:pt idx="17485">
                  <c:v>1</c:v>
                </c:pt>
                <c:pt idx="17486">
                  <c:v>1</c:v>
                </c:pt>
                <c:pt idx="17487">
                  <c:v>1</c:v>
                </c:pt>
                <c:pt idx="17488">
                  <c:v>1</c:v>
                </c:pt>
                <c:pt idx="17489">
                  <c:v>1</c:v>
                </c:pt>
                <c:pt idx="17490">
                  <c:v>1</c:v>
                </c:pt>
                <c:pt idx="17491">
                  <c:v>1</c:v>
                </c:pt>
                <c:pt idx="17492">
                  <c:v>1</c:v>
                </c:pt>
                <c:pt idx="17493">
                  <c:v>1</c:v>
                </c:pt>
                <c:pt idx="17494">
                  <c:v>1</c:v>
                </c:pt>
                <c:pt idx="17495">
                  <c:v>1</c:v>
                </c:pt>
                <c:pt idx="17496">
                  <c:v>1</c:v>
                </c:pt>
                <c:pt idx="17497">
                  <c:v>1</c:v>
                </c:pt>
                <c:pt idx="17498">
                  <c:v>1</c:v>
                </c:pt>
                <c:pt idx="17499">
                  <c:v>1</c:v>
                </c:pt>
                <c:pt idx="17500">
                  <c:v>1</c:v>
                </c:pt>
                <c:pt idx="17501">
                  <c:v>0.5</c:v>
                </c:pt>
                <c:pt idx="17502">
                  <c:v>1</c:v>
                </c:pt>
                <c:pt idx="17503">
                  <c:v>1</c:v>
                </c:pt>
                <c:pt idx="17504">
                  <c:v>1</c:v>
                </c:pt>
                <c:pt idx="17505">
                  <c:v>1</c:v>
                </c:pt>
                <c:pt idx="17506">
                  <c:v>1</c:v>
                </c:pt>
                <c:pt idx="17507">
                  <c:v>1</c:v>
                </c:pt>
                <c:pt idx="17508">
                  <c:v>1</c:v>
                </c:pt>
                <c:pt idx="17509">
                  <c:v>1</c:v>
                </c:pt>
                <c:pt idx="17510">
                  <c:v>1</c:v>
                </c:pt>
                <c:pt idx="17511">
                  <c:v>1</c:v>
                </c:pt>
                <c:pt idx="17512">
                  <c:v>1</c:v>
                </c:pt>
                <c:pt idx="17513">
                  <c:v>1</c:v>
                </c:pt>
                <c:pt idx="17514">
                  <c:v>1</c:v>
                </c:pt>
                <c:pt idx="17515">
                  <c:v>1</c:v>
                </c:pt>
                <c:pt idx="17516">
                  <c:v>1</c:v>
                </c:pt>
                <c:pt idx="17517">
                  <c:v>1</c:v>
                </c:pt>
                <c:pt idx="17518">
                  <c:v>1</c:v>
                </c:pt>
                <c:pt idx="17519">
                  <c:v>1</c:v>
                </c:pt>
                <c:pt idx="17520">
                  <c:v>1</c:v>
                </c:pt>
                <c:pt idx="17521">
                  <c:v>1</c:v>
                </c:pt>
                <c:pt idx="17522">
                  <c:v>1</c:v>
                </c:pt>
                <c:pt idx="17523">
                  <c:v>1</c:v>
                </c:pt>
                <c:pt idx="17524">
                  <c:v>1</c:v>
                </c:pt>
                <c:pt idx="17525">
                  <c:v>1</c:v>
                </c:pt>
                <c:pt idx="17526">
                  <c:v>1</c:v>
                </c:pt>
                <c:pt idx="17527">
                  <c:v>1</c:v>
                </c:pt>
                <c:pt idx="17528">
                  <c:v>1</c:v>
                </c:pt>
                <c:pt idx="17529">
                  <c:v>0.75</c:v>
                </c:pt>
                <c:pt idx="17530">
                  <c:v>1</c:v>
                </c:pt>
                <c:pt idx="17531">
                  <c:v>1</c:v>
                </c:pt>
                <c:pt idx="17532">
                  <c:v>1</c:v>
                </c:pt>
                <c:pt idx="17533">
                  <c:v>1</c:v>
                </c:pt>
                <c:pt idx="17534">
                  <c:v>1</c:v>
                </c:pt>
                <c:pt idx="17535">
                  <c:v>1</c:v>
                </c:pt>
                <c:pt idx="17536">
                  <c:v>1</c:v>
                </c:pt>
                <c:pt idx="17537">
                  <c:v>1</c:v>
                </c:pt>
                <c:pt idx="17538">
                  <c:v>1</c:v>
                </c:pt>
                <c:pt idx="17539">
                  <c:v>1</c:v>
                </c:pt>
                <c:pt idx="17540">
                  <c:v>1</c:v>
                </c:pt>
                <c:pt idx="17541">
                  <c:v>1</c:v>
                </c:pt>
                <c:pt idx="17542">
                  <c:v>1</c:v>
                </c:pt>
                <c:pt idx="17543">
                  <c:v>1</c:v>
                </c:pt>
                <c:pt idx="17544">
                  <c:v>1</c:v>
                </c:pt>
                <c:pt idx="17545">
                  <c:v>1</c:v>
                </c:pt>
                <c:pt idx="17546">
                  <c:v>1</c:v>
                </c:pt>
                <c:pt idx="17547">
                  <c:v>1</c:v>
                </c:pt>
                <c:pt idx="17548">
                  <c:v>1</c:v>
                </c:pt>
                <c:pt idx="17549">
                  <c:v>1</c:v>
                </c:pt>
                <c:pt idx="17550">
                  <c:v>1</c:v>
                </c:pt>
                <c:pt idx="17551">
                  <c:v>1</c:v>
                </c:pt>
                <c:pt idx="17552">
                  <c:v>1</c:v>
                </c:pt>
                <c:pt idx="17553">
                  <c:v>0.75</c:v>
                </c:pt>
                <c:pt idx="17554">
                  <c:v>1</c:v>
                </c:pt>
                <c:pt idx="17555">
                  <c:v>1</c:v>
                </c:pt>
                <c:pt idx="17556">
                  <c:v>1</c:v>
                </c:pt>
                <c:pt idx="17557">
                  <c:v>1</c:v>
                </c:pt>
                <c:pt idx="17558">
                  <c:v>1</c:v>
                </c:pt>
                <c:pt idx="17559">
                  <c:v>1</c:v>
                </c:pt>
                <c:pt idx="17560">
                  <c:v>1</c:v>
                </c:pt>
                <c:pt idx="17561">
                  <c:v>1</c:v>
                </c:pt>
                <c:pt idx="17562">
                  <c:v>1</c:v>
                </c:pt>
                <c:pt idx="17563">
                  <c:v>1</c:v>
                </c:pt>
                <c:pt idx="17564">
                  <c:v>1</c:v>
                </c:pt>
                <c:pt idx="17565">
                  <c:v>1</c:v>
                </c:pt>
                <c:pt idx="17566">
                  <c:v>1</c:v>
                </c:pt>
                <c:pt idx="17567">
                  <c:v>1</c:v>
                </c:pt>
                <c:pt idx="17568">
                  <c:v>1</c:v>
                </c:pt>
                <c:pt idx="17569">
                  <c:v>1</c:v>
                </c:pt>
                <c:pt idx="17570">
                  <c:v>1</c:v>
                </c:pt>
                <c:pt idx="17571">
                  <c:v>1</c:v>
                </c:pt>
                <c:pt idx="17572">
                  <c:v>1</c:v>
                </c:pt>
                <c:pt idx="17573">
                  <c:v>1</c:v>
                </c:pt>
                <c:pt idx="17574">
                  <c:v>1</c:v>
                </c:pt>
                <c:pt idx="17575">
                  <c:v>1</c:v>
                </c:pt>
                <c:pt idx="17576">
                  <c:v>1</c:v>
                </c:pt>
                <c:pt idx="17577">
                  <c:v>1</c:v>
                </c:pt>
                <c:pt idx="17578">
                  <c:v>1</c:v>
                </c:pt>
                <c:pt idx="17579">
                  <c:v>1</c:v>
                </c:pt>
                <c:pt idx="17580">
                  <c:v>1</c:v>
                </c:pt>
                <c:pt idx="17581">
                  <c:v>1</c:v>
                </c:pt>
                <c:pt idx="17582">
                  <c:v>1</c:v>
                </c:pt>
                <c:pt idx="17583">
                  <c:v>0.25</c:v>
                </c:pt>
                <c:pt idx="17584">
                  <c:v>1</c:v>
                </c:pt>
                <c:pt idx="17585">
                  <c:v>1</c:v>
                </c:pt>
                <c:pt idx="17586">
                  <c:v>1</c:v>
                </c:pt>
                <c:pt idx="17587">
                  <c:v>1</c:v>
                </c:pt>
                <c:pt idx="17588">
                  <c:v>1</c:v>
                </c:pt>
                <c:pt idx="17589">
                  <c:v>1</c:v>
                </c:pt>
                <c:pt idx="17590">
                  <c:v>1</c:v>
                </c:pt>
                <c:pt idx="17591">
                  <c:v>0.75</c:v>
                </c:pt>
                <c:pt idx="17592">
                  <c:v>1</c:v>
                </c:pt>
                <c:pt idx="17593">
                  <c:v>1</c:v>
                </c:pt>
                <c:pt idx="17594">
                  <c:v>1</c:v>
                </c:pt>
                <c:pt idx="17595">
                  <c:v>1</c:v>
                </c:pt>
                <c:pt idx="17596">
                  <c:v>1</c:v>
                </c:pt>
                <c:pt idx="17597">
                  <c:v>1</c:v>
                </c:pt>
                <c:pt idx="17598">
                  <c:v>1</c:v>
                </c:pt>
                <c:pt idx="17599">
                  <c:v>1</c:v>
                </c:pt>
                <c:pt idx="17600">
                  <c:v>1</c:v>
                </c:pt>
                <c:pt idx="17601">
                  <c:v>1</c:v>
                </c:pt>
                <c:pt idx="17602">
                  <c:v>1</c:v>
                </c:pt>
                <c:pt idx="17603">
                  <c:v>1</c:v>
                </c:pt>
                <c:pt idx="17604">
                  <c:v>1</c:v>
                </c:pt>
                <c:pt idx="17605">
                  <c:v>1</c:v>
                </c:pt>
                <c:pt idx="17606">
                  <c:v>1</c:v>
                </c:pt>
                <c:pt idx="17607">
                  <c:v>1</c:v>
                </c:pt>
                <c:pt idx="17608">
                  <c:v>1</c:v>
                </c:pt>
                <c:pt idx="17609">
                  <c:v>1</c:v>
                </c:pt>
                <c:pt idx="17610">
                  <c:v>1</c:v>
                </c:pt>
                <c:pt idx="17611">
                  <c:v>1</c:v>
                </c:pt>
                <c:pt idx="17612">
                  <c:v>1</c:v>
                </c:pt>
                <c:pt idx="17613">
                  <c:v>1</c:v>
                </c:pt>
                <c:pt idx="17614">
                  <c:v>1</c:v>
                </c:pt>
                <c:pt idx="17615">
                  <c:v>1</c:v>
                </c:pt>
                <c:pt idx="17616">
                  <c:v>1</c:v>
                </c:pt>
                <c:pt idx="17617">
                  <c:v>1</c:v>
                </c:pt>
                <c:pt idx="17618">
                  <c:v>1</c:v>
                </c:pt>
                <c:pt idx="17619">
                  <c:v>1</c:v>
                </c:pt>
                <c:pt idx="17620">
                  <c:v>1</c:v>
                </c:pt>
                <c:pt idx="17621">
                  <c:v>1</c:v>
                </c:pt>
                <c:pt idx="17622">
                  <c:v>1</c:v>
                </c:pt>
                <c:pt idx="17623">
                  <c:v>1</c:v>
                </c:pt>
                <c:pt idx="17624">
                  <c:v>1</c:v>
                </c:pt>
                <c:pt idx="17625">
                  <c:v>1</c:v>
                </c:pt>
                <c:pt idx="17626">
                  <c:v>1</c:v>
                </c:pt>
                <c:pt idx="17627">
                  <c:v>1</c:v>
                </c:pt>
                <c:pt idx="17628">
                  <c:v>1</c:v>
                </c:pt>
                <c:pt idx="17629">
                  <c:v>1</c:v>
                </c:pt>
                <c:pt idx="17630">
                  <c:v>1</c:v>
                </c:pt>
                <c:pt idx="17631">
                  <c:v>1</c:v>
                </c:pt>
                <c:pt idx="17632">
                  <c:v>1</c:v>
                </c:pt>
                <c:pt idx="17633">
                  <c:v>1</c:v>
                </c:pt>
                <c:pt idx="17634">
                  <c:v>1</c:v>
                </c:pt>
                <c:pt idx="17635">
                  <c:v>1</c:v>
                </c:pt>
                <c:pt idx="17636">
                  <c:v>1</c:v>
                </c:pt>
                <c:pt idx="17637">
                  <c:v>1</c:v>
                </c:pt>
                <c:pt idx="17638">
                  <c:v>1</c:v>
                </c:pt>
                <c:pt idx="17639">
                  <c:v>1</c:v>
                </c:pt>
                <c:pt idx="17640">
                  <c:v>1</c:v>
                </c:pt>
                <c:pt idx="17641">
                  <c:v>1</c:v>
                </c:pt>
                <c:pt idx="17642">
                  <c:v>1</c:v>
                </c:pt>
                <c:pt idx="17643">
                  <c:v>1</c:v>
                </c:pt>
                <c:pt idx="17644">
                  <c:v>1</c:v>
                </c:pt>
                <c:pt idx="17645">
                  <c:v>1</c:v>
                </c:pt>
                <c:pt idx="17646">
                  <c:v>1</c:v>
                </c:pt>
                <c:pt idx="17647">
                  <c:v>1</c:v>
                </c:pt>
                <c:pt idx="17648">
                  <c:v>1</c:v>
                </c:pt>
                <c:pt idx="17649">
                  <c:v>1</c:v>
                </c:pt>
                <c:pt idx="17650">
                  <c:v>1</c:v>
                </c:pt>
                <c:pt idx="17651">
                  <c:v>1</c:v>
                </c:pt>
                <c:pt idx="17652">
                  <c:v>1</c:v>
                </c:pt>
                <c:pt idx="17653">
                  <c:v>1</c:v>
                </c:pt>
                <c:pt idx="17654">
                  <c:v>1</c:v>
                </c:pt>
                <c:pt idx="17655">
                  <c:v>1</c:v>
                </c:pt>
                <c:pt idx="17656">
                  <c:v>1</c:v>
                </c:pt>
                <c:pt idx="17657">
                  <c:v>1</c:v>
                </c:pt>
                <c:pt idx="17658">
                  <c:v>1</c:v>
                </c:pt>
                <c:pt idx="17659">
                  <c:v>1</c:v>
                </c:pt>
                <c:pt idx="17660">
                  <c:v>1</c:v>
                </c:pt>
                <c:pt idx="17661">
                  <c:v>1</c:v>
                </c:pt>
                <c:pt idx="17662">
                  <c:v>1</c:v>
                </c:pt>
                <c:pt idx="17663">
                  <c:v>1</c:v>
                </c:pt>
                <c:pt idx="17664">
                  <c:v>1</c:v>
                </c:pt>
                <c:pt idx="17665">
                  <c:v>1</c:v>
                </c:pt>
                <c:pt idx="17666">
                  <c:v>1</c:v>
                </c:pt>
                <c:pt idx="17667">
                  <c:v>1</c:v>
                </c:pt>
                <c:pt idx="17668">
                  <c:v>1</c:v>
                </c:pt>
                <c:pt idx="17669">
                  <c:v>1</c:v>
                </c:pt>
                <c:pt idx="17670">
                  <c:v>1</c:v>
                </c:pt>
                <c:pt idx="17671">
                  <c:v>1</c:v>
                </c:pt>
                <c:pt idx="17672">
                  <c:v>1</c:v>
                </c:pt>
                <c:pt idx="17673">
                  <c:v>1</c:v>
                </c:pt>
                <c:pt idx="17674">
                  <c:v>1</c:v>
                </c:pt>
                <c:pt idx="17675">
                  <c:v>1</c:v>
                </c:pt>
                <c:pt idx="17676">
                  <c:v>1</c:v>
                </c:pt>
                <c:pt idx="17677">
                  <c:v>1</c:v>
                </c:pt>
                <c:pt idx="17678">
                  <c:v>1</c:v>
                </c:pt>
                <c:pt idx="17679">
                  <c:v>1</c:v>
                </c:pt>
                <c:pt idx="17680">
                  <c:v>1</c:v>
                </c:pt>
                <c:pt idx="17681">
                  <c:v>1</c:v>
                </c:pt>
                <c:pt idx="17682">
                  <c:v>1</c:v>
                </c:pt>
                <c:pt idx="17683">
                  <c:v>1</c:v>
                </c:pt>
                <c:pt idx="17684">
                  <c:v>1</c:v>
                </c:pt>
                <c:pt idx="17685">
                  <c:v>1</c:v>
                </c:pt>
                <c:pt idx="17686">
                  <c:v>1</c:v>
                </c:pt>
                <c:pt idx="17687">
                  <c:v>1</c:v>
                </c:pt>
                <c:pt idx="17688">
                  <c:v>1</c:v>
                </c:pt>
                <c:pt idx="17689">
                  <c:v>1</c:v>
                </c:pt>
                <c:pt idx="17690">
                  <c:v>1</c:v>
                </c:pt>
                <c:pt idx="17691">
                  <c:v>1</c:v>
                </c:pt>
                <c:pt idx="17692">
                  <c:v>1</c:v>
                </c:pt>
                <c:pt idx="17693">
                  <c:v>1</c:v>
                </c:pt>
                <c:pt idx="17694">
                  <c:v>1</c:v>
                </c:pt>
                <c:pt idx="17695">
                  <c:v>1</c:v>
                </c:pt>
                <c:pt idx="17696">
                  <c:v>1</c:v>
                </c:pt>
                <c:pt idx="17697">
                  <c:v>1</c:v>
                </c:pt>
                <c:pt idx="17698">
                  <c:v>1</c:v>
                </c:pt>
                <c:pt idx="17699">
                  <c:v>1</c:v>
                </c:pt>
                <c:pt idx="17700">
                  <c:v>1</c:v>
                </c:pt>
                <c:pt idx="17701">
                  <c:v>1</c:v>
                </c:pt>
                <c:pt idx="17702">
                  <c:v>1</c:v>
                </c:pt>
                <c:pt idx="17703">
                  <c:v>1</c:v>
                </c:pt>
                <c:pt idx="17704">
                  <c:v>1</c:v>
                </c:pt>
                <c:pt idx="17705">
                  <c:v>1</c:v>
                </c:pt>
                <c:pt idx="17706">
                  <c:v>1</c:v>
                </c:pt>
                <c:pt idx="17707">
                  <c:v>1</c:v>
                </c:pt>
                <c:pt idx="17708">
                  <c:v>1</c:v>
                </c:pt>
                <c:pt idx="17709">
                  <c:v>1</c:v>
                </c:pt>
                <c:pt idx="17710">
                  <c:v>1</c:v>
                </c:pt>
                <c:pt idx="17711">
                  <c:v>1</c:v>
                </c:pt>
                <c:pt idx="17712">
                  <c:v>1</c:v>
                </c:pt>
                <c:pt idx="17713">
                  <c:v>1</c:v>
                </c:pt>
                <c:pt idx="17714">
                  <c:v>1</c:v>
                </c:pt>
                <c:pt idx="17715">
                  <c:v>1</c:v>
                </c:pt>
                <c:pt idx="17716">
                  <c:v>1</c:v>
                </c:pt>
                <c:pt idx="17717">
                  <c:v>1</c:v>
                </c:pt>
                <c:pt idx="17718">
                  <c:v>1</c:v>
                </c:pt>
                <c:pt idx="17719">
                  <c:v>1</c:v>
                </c:pt>
                <c:pt idx="17720">
                  <c:v>1</c:v>
                </c:pt>
                <c:pt idx="17721">
                  <c:v>1</c:v>
                </c:pt>
                <c:pt idx="17722">
                  <c:v>1</c:v>
                </c:pt>
                <c:pt idx="17723">
                  <c:v>1</c:v>
                </c:pt>
                <c:pt idx="17724">
                  <c:v>1</c:v>
                </c:pt>
                <c:pt idx="17725">
                  <c:v>1</c:v>
                </c:pt>
                <c:pt idx="17726">
                  <c:v>1</c:v>
                </c:pt>
                <c:pt idx="17727">
                  <c:v>1</c:v>
                </c:pt>
                <c:pt idx="17728">
                  <c:v>1</c:v>
                </c:pt>
                <c:pt idx="17729">
                  <c:v>0.25</c:v>
                </c:pt>
                <c:pt idx="17730">
                  <c:v>0.25</c:v>
                </c:pt>
                <c:pt idx="17731">
                  <c:v>1</c:v>
                </c:pt>
                <c:pt idx="17732">
                  <c:v>1</c:v>
                </c:pt>
                <c:pt idx="17733">
                  <c:v>1</c:v>
                </c:pt>
                <c:pt idx="17734">
                  <c:v>1</c:v>
                </c:pt>
                <c:pt idx="17735">
                  <c:v>1</c:v>
                </c:pt>
                <c:pt idx="17736">
                  <c:v>1</c:v>
                </c:pt>
                <c:pt idx="17737">
                  <c:v>1</c:v>
                </c:pt>
                <c:pt idx="17738">
                  <c:v>1</c:v>
                </c:pt>
                <c:pt idx="17739">
                  <c:v>1</c:v>
                </c:pt>
                <c:pt idx="17740">
                  <c:v>1</c:v>
                </c:pt>
                <c:pt idx="17741">
                  <c:v>1</c:v>
                </c:pt>
                <c:pt idx="17742">
                  <c:v>1</c:v>
                </c:pt>
                <c:pt idx="17743">
                  <c:v>1</c:v>
                </c:pt>
                <c:pt idx="17744">
                  <c:v>1</c:v>
                </c:pt>
                <c:pt idx="17745">
                  <c:v>1</c:v>
                </c:pt>
                <c:pt idx="17746">
                  <c:v>1</c:v>
                </c:pt>
                <c:pt idx="17747">
                  <c:v>1</c:v>
                </c:pt>
                <c:pt idx="17748">
                  <c:v>1</c:v>
                </c:pt>
                <c:pt idx="17749">
                  <c:v>1</c:v>
                </c:pt>
                <c:pt idx="17750">
                  <c:v>1</c:v>
                </c:pt>
                <c:pt idx="17751">
                  <c:v>1</c:v>
                </c:pt>
                <c:pt idx="17752">
                  <c:v>1</c:v>
                </c:pt>
                <c:pt idx="17753">
                  <c:v>1</c:v>
                </c:pt>
                <c:pt idx="17754">
                  <c:v>1</c:v>
                </c:pt>
                <c:pt idx="17755">
                  <c:v>1</c:v>
                </c:pt>
                <c:pt idx="17756">
                  <c:v>1</c:v>
                </c:pt>
                <c:pt idx="17757">
                  <c:v>1</c:v>
                </c:pt>
                <c:pt idx="17758">
                  <c:v>1</c:v>
                </c:pt>
                <c:pt idx="17759">
                  <c:v>1</c:v>
                </c:pt>
                <c:pt idx="17760">
                  <c:v>1</c:v>
                </c:pt>
                <c:pt idx="17761">
                  <c:v>1</c:v>
                </c:pt>
                <c:pt idx="17762">
                  <c:v>1</c:v>
                </c:pt>
                <c:pt idx="17763">
                  <c:v>1</c:v>
                </c:pt>
                <c:pt idx="17764">
                  <c:v>1</c:v>
                </c:pt>
                <c:pt idx="17765">
                  <c:v>1</c:v>
                </c:pt>
                <c:pt idx="17766">
                  <c:v>1</c:v>
                </c:pt>
                <c:pt idx="17767">
                  <c:v>1</c:v>
                </c:pt>
                <c:pt idx="17768">
                  <c:v>1</c:v>
                </c:pt>
                <c:pt idx="17769">
                  <c:v>1</c:v>
                </c:pt>
                <c:pt idx="17770">
                  <c:v>1</c:v>
                </c:pt>
                <c:pt idx="17771">
                  <c:v>1</c:v>
                </c:pt>
                <c:pt idx="17772">
                  <c:v>1</c:v>
                </c:pt>
                <c:pt idx="17773">
                  <c:v>1</c:v>
                </c:pt>
                <c:pt idx="17774">
                  <c:v>0.75</c:v>
                </c:pt>
                <c:pt idx="17775">
                  <c:v>1</c:v>
                </c:pt>
                <c:pt idx="17776">
                  <c:v>1</c:v>
                </c:pt>
                <c:pt idx="17777">
                  <c:v>1</c:v>
                </c:pt>
                <c:pt idx="17778">
                  <c:v>1</c:v>
                </c:pt>
                <c:pt idx="17779">
                  <c:v>1</c:v>
                </c:pt>
                <c:pt idx="17780">
                  <c:v>1</c:v>
                </c:pt>
                <c:pt idx="17781">
                  <c:v>1</c:v>
                </c:pt>
                <c:pt idx="17782">
                  <c:v>1</c:v>
                </c:pt>
                <c:pt idx="17783">
                  <c:v>1</c:v>
                </c:pt>
                <c:pt idx="17784">
                  <c:v>1</c:v>
                </c:pt>
                <c:pt idx="17785">
                  <c:v>1</c:v>
                </c:pt>
                <c:pt idx="17786">
                  <c:v>1</c:v>
                </c:pt>
                <c:pt idx="17787">
                  <c:v>1</c:v>
                </c:pt>
                <c:pt idx="17788">
                  <c:v>1</c:v>
                </c:pt>
                <c:pt idx="17789">
                  <c:v>1</c:v>
                </c:pt>
                <c:pt idx="17790">
                  <c:v>1</c:v>
                </c:pt>
                <c:pt idx="17791">
                  <c:v>1</c:v>
                </c:pt>
                <c:pt idx="17792">
                  <c:v>1</c:v>
                </c:pt>
                <c:pt idx="17793">
                  <c:v>1</c:v>
                </c:pt>
                <c:pt idx="17794">
                  <c:v>1</c:v>
                </c:pt>
                <c:pt idx="17795">
                  <c:v>1</c:v>
                </c:pt>
                <c:pt idx="17796">
                  <c:v>1</c:v>
                </c:pt>
                <c:pt idx="17797">
                  <c:v>1</c:v>
                </c:pt>
                <c:pt idx="17798">
                  <c:v>1</c:v>
                </c:pt>
                <c:pt idx="17799">
                  <c:v>1</c:v>
                </c:pt>
                <c:pt idx="17800">
                  <c:v>1</c:v>
                </c:pt>
                <c:pt idx="17801">
                  <c:v>1</c:v>
                </c:pt>
                <c:pt idx="17802">
                  <c:v>1</c:v>
                </c:pt>
                <c:pt idx="17803">
                  <c:v>1</c:v>
                </c:pt>
                <c:pt idx="17804">
                  <c:v>1</c:v>
                </c:pt>
                <c:pt idx="17805">
                  <c:v>1</c:v>
                </c:pt>
                <c:pt idx="17806">
                  <c:v>1</c:v>
                </c:pt>
                <c:pt idx="17807">
                  <c:v>1</c:v>
                </c:pt>
                <c:pt idx="17808">
                  <c:v>1</c:v>
                </c:pt>
                <c:pt idx="17809">
                  <c:v>0.75</c:v>
                </c:pt>
                <c:pt idx="17810">
                  <c:v>1</c:v>
                </c:pt>
                <c:pt idx="17811">
                  <c:v>1</c:v>
                </c:pt>
                <c:pt idx="17812">
                  <c:v>1</c:v>
                </c:pt>
                <c:pt idx="17813">
                  <c:v>1</c:v>
                </c:pt>
                <c:pt idx="17814">
                  <c:v>1</c:v>
                </c:pt>
                <c:pt idx="17815">
                  <c:v>1</c:v>
                </c:pt>
                <c:pt idx="17816">
                  <c:v>1</c:v>
                </c:pt>
                <c:pt idx="17817">
                  <c:v>1</c:v>
                </c:pt>
                <c:pt idx="17818">
                  <c:v>1</c:v>
                </c:pt>
                <c:pt idx="17819">
                  <c:v>1</c:v>
                </c:pt>
                <c:pt idx="17820">
                  <c:v>1</c:v>
                </c:pt>
                <c:pt idx="17821">
                  <c:v>1</c:v>
                </c:pt>
                <c:pt idx="17822">
                  <c:v>1</c:v>
                </c:pt>
                <c:pt idx="17823">
                  <c:v>1</c:v>
                </c:pt>
                <c:pt idx="17824">
                  <c:v>0.75</c:v>
                </c:pt>
                <c:pt idx="17825">
                  <c:v>1</c:v>
                </c:pt>
                <c:pt idx="17826">
                  <c:v>1</c:v>
                </c:pt>
                <c:pt idx="17827">
                  <c:v>1</c:v>
                </c:pt>
                <c:pt idx="17828">
                  <c:v>1</c:v>
                </c:pt>
                <c:pt idx="17829">
                  <c:v>1</c:v>
                </c:pt>
                <c:pt idx="17830">
                  <c:v>1</c:v>
                </c:pt>
                <c:pt idx="17831">
                  <c:v>1</c:v>
                </c:pt>
                <c:pt idx="17832">
                  <c:v>1</c:v>
                </c:pt>
                <c:pt idx="17833">
                  <c:v>1</c:v>
                </c:pt>
                <c:pt idx="17834">
                  <c:v>1</c:v>
                </c:pt>
                <c:pt idx="17835">
                  <c:v>1</c:v>
                </c:pt>
                <c:pt idx="17836">
                  <c:v>1</c:v>
                </c:pt>
                <c:pt idx="17837">
                  <c:v>1</c:v>
                </c:pt>
                <c:pt idx="17838">
                  <c:v>1</c:v>
                </c:pt>
                <c:pt idx="17839">
                  <c:v>1</c:v>
                </c:pt>
                <c:pt idx="17840">
                  <c:v>1</c:v>
                </c:pt>
                <c:pt idx="17841">
                  <c:v>1</c:v>
                </c:pt>
                <c:pt idx="17842">
                  <c:v>1</c:v>
                </c:pt>
                <c:pt idx="17843">
                  <c:v>1</c:v>
                </c:pt>
                <c:pt idx="17844">
                  <c:v>1</c:v>
                </c:pt>
                <c:pt idx="17845">
                  <c:v>1</c:v>
                </c:pt>
                <c:pt idx="17846">
                  <c:v>1</c:v>
                </c:pt>
                <c:pt idx="17847">
                  <c:v>1</c:v>
                </c:pt>
                <c:pt idx="17848">
                  <c:v>1</c:v>
                </c:pt>
                <c:pt idx="17849">
                  <c:v>1</c:v>
                </c:pt>
                <c:pt idx="17850">
                  <c:v>1</c:v>
                </c:pt>
                <c:pt idx="17851">
                  <c:v>1</c:v>
                </c:pt>
                <c:pt idx="17852">
                  <c:v>1</c:v>
                </c:pt>
                <c:pt idx="17853">
                  <c:v>1</c:v>
                </c:pt>
                <c:pt idx="17854">
                  <c:v>1</c:v>
                </c:pt>
                <c:pt idx="17855">
                  <c:v>1</c:v>
                </c:pt>
                <c:pt idx="17856">
                  <c:v>1</c:v>
                </c:pt>
                <c:pt idx="17857">
                  <c:v>1</c:v>
                </c:pt>
                <c:pt idx="17858">
                  <c:v>1</c:v>
                </c:pt>
                <c:pt idx="17859">
                  <c:v>1</c:v>
                </c:pt>
                <c:pt idx="17860">
                  <c:v>1</c:v>
                </c:pt>
                <c:pt idx="17861">
                  <c:v>1</c:v>
                </c:pt>
                <c:pt idx="17862">
                  <c:v>1</c:v>
                </c:pt>
                <c:pt idx="17863">
                  <c:v>1</c:v>
                </c:pt>
                <c:pt idx="17864">
                  <c:v>1</c:v>
                </c:pt>
                <c:pt idx="17865">
                  <c:v>1</c:v>
                </c:pt>
                <c:pt idx="17866">
                  <c:v>1</c:v>
                </c:pt>
                <c:pt idx="17867">
                  <c:v>1</c:v>
                </c:pt>
                <c:pt idx="17868">
                  <c:v>1</c:v>
                </c:pt>
                <c:pt idx="17869">
                  <c:v>1</c:v>
                </c:pt>
                <c:pt idx="17870">
                  <c:v>1</c:v>
                </c:pt>
                <c:pt idx="17871">
                  <c:v>1</c:v>
                </c:pt>
                <c:pt idx="17872">
                  <c:v>1</c:v>
                </c:pt>
                <c:pt idx="17873">
                  <c:v>1</c:v>
                </c:pt>
                <c:pt idx="17874">
                  <c:v>1</c:v>
                </c:pt>
                <c:pt idx="17875">
                  <c:v>1</c:v>
                </c:pt>
                <c:pt idx="17876">
                  <c:v>1</c:v>
                </c:pt>
                <c:pt idx="17877">
                  <c:v>1</c:v>
                </c:pt>
                <c:pt idx="17878">
                  <c:v>1</c:v>
                </c:pt>
                <c:pt idx="17879">
                  <c:v>1</c:v>
                </c:pt>
                <c:pt idx="17880">
                  <c:v>1</c:v>
                </c:pt>
                <c:pt idx="17881">
                  <c:v>1</c:v>
                </c:pt>
                <c:pt idx="17882">
                  <c:v>1</c:v>
                </c:pt>
                <c:pt idx="17883">
                  <c:v>1</c:v>
                </c:pt>
                <c:pt idx="17884">
                  <c:v>1</c:v>
                </c:pt>
                <c:pt idx="17885">
                  <c:v>1</c:v>
                </c:pt>
                <c:pt idx="17886">
                  <c:v>1</c:v>
                </c:pt>
                <c:pt idx="17887">
                  <c:v>1</c:v>
                </c:pt>
                <c:pt idx="17888">
                  <c:v>1</c:v>
                </c:pt>
                <c:pt idx="17889">
                  <c:v>1</c:v>
                </c:pt>
                <c:pt idx="17890">
                  <c:v>1</c:v>
                </c:pt>
                <c:pt idx="17891">
                  <c:v>1</c:v>
                </c:pt>
                <c:pt idx="17892">
                  <c:v>1</c:v>
                </c:pt>
                <c:pt idx="17893">
                  <c:v>1</c:v>
                </c:pt>
                <c:pt idx="17894">
                  <c:v>1</c:v>
                </c:pt>
                <c:pt idx="17895">
                  <c:v>1</c:v>
                </c:pt>
                <c:pt idx="17896">
                  <c:v>1</c:v>
                </c:pt>
                <c:pt idx="17897">
                  <c:v>1</c:v>
                </c:pt>
                <c:pt idx="17898">
                  <c:v>1</c:v>
                </c:pt>
                <c:pt idx="17899">
                  <c:v>1</c:v>
                </c:pt>
                <c:pt idx="17900">
                  <c:v>1</c:v>
                </c:pt>
                <c:pt idx="17901">
                  <c:v>1</c:v>
                </c:pt>
                <c:pt idx="17902">
                  <c:v>1</c:v>
                </c:pt>
                <c:pt idx="17903">
                  <c:v>1</c:v>
                </c:pt>
                <c:pt idx="17904">
                  <c:v>1</c:v>
                </c:pt>
                <c:pt idx="17905">
                  <c:v>1</c:v>
                </c:pt>
                <c:pt idx="17906">
                  <c:v>1</c:v>
                </c:pt>
                <c:pt idx="17907">
                  <c:v>1</c:v>
                </c:pt>
                <c:pt idx="17908">
                  <c:v>1</c:v>
                </c:pt>
                <c:pt idx="17909">
                  <c:v>1</c:v>
                </c:pt>
                <c:pt idx="17910">
                  <c:v>1</c:v>
                </c:pt>
                <c:pt idx="17911">
                  <c:v>1</c:v>
                </c:pt>
                <c:pt idx="17912">
                  <c:v>1</c:v>
                </c:pt>
                <c:pt idx="17913">
                  <c:v>1</c:v>
                </c:pt>
                <c:pt idx="17914">
                  <c:v>1</c:v>
                </c:pt>
                <c:pt idx="17915">
                  <c:v>1</c:v>
                </c:pt>
                <c:pt idx="17916">
                  <c:v>1</c:v>
                </c:pt>
                <c:pt idx="17917">
                  <c:v>1</c:v>
                </c:pt>
                <c:pt idx="17918">
                  <c:v>1</c:v>
                </c:pt>
                <c:pt idx="17919">
                  <c:v>1</c:v>
                </c:pt>
                <c:pt idx="17920">
                  <c:v>1</c:v>
                </c:pt>
                <c:pt idx="17921">
                  <c:v>1</c:v>
                </c:pt>
                <c:pt idx="17922">
                  <c:v>1</c:v>
                </c:pt>
                <c:pt idx="17923">
                  <c:v>1</c:v>
                </c:pt>
                <c:pt idx="17924">
                  <c:v>1</c:v>
                </c:pt>
                <c:pt idx="17925">
                  <c:v>1</c:v>
                </c:pt>
                <c:pt idx="17926">
                  <c:v>1</c:v>
                </c:pt>
                <c:pt idx="17927">
                  <c:v>1</c:v>
                </c:pt>
                <c:pt idx="17928">
                  <c:v>1</c:v>
                </c:pt>
                <c:pt idx="17929">
                  <c:v>1</c:v>
                </c:pt>
                <c:pt idx="17930">
                  <c:v>1</c:v>
                </c:pt>
                <c:pt idx="17931">
                  <c:v>1</c:v>
                </c:pt>
                <c:pt idx="17932">
                  <c:v>1</c:v>
                </c:pt>
                <c:pt idx="17933">
                  <c:v>1</c:v>
                </c:pt>
                <c:pt idx="17934">
                  <c:v>1</c:v>
                </c:pt>
                <c:pt idx="17935">
                  <c:v>1</c:v>
                </c:pt>
                <c:pt idx="17936">
                  <c:v>1</c:v>
                </c:pt>
                <c:pt idx="17937">
                  <c:v>1</c:v>
                </c:pt>
                <c:pt idx="17938">
                  <c:v>1</c:v>
                </c:pt>
                <c:pt idx="17939">
                  <c:v>1</c:v>
                </c:pt>
                <c:pt idx="17940">
                  <c:v>1</c:v>
                </c:pt>
                <c:pt idx="17941">
                  <c:v>1</c:v>
                </c:pt>
                <c:pt idx="17942">
                  <c:v>1</c:v>
                </c:pt>
                <c:pt idx="17943">
                  <c:v>1</c:v>
                </c:pt>
                <c:pt idx="17944">
                  <c:v>1</c:v>
                </c:pt>
                <c:pt idx="17945">
                  <c:v>1</c:v>
                </c:pt>
                <c:pt idx="17946">
                  <c:v>1</c:v>
                </c:pt>
                <c:pt idx="17947">
                  <c:v>1</c:v>
                </c:pt>
                <c:pt idx="17948">
                  <c:v>1</c:v>
                </c:pt>
                <c:pt idx="17949">
                  <c:v>1</c:v>
                </c:pt>
                <c:pt idx="17950">
                  <c:v>1</c:v>
                </c:pt>
                <c:pt idx="17951">
                  <c:v>1</c:v>
                </c:pt>
                <c:pt idx="17952">
                  <c:v>1</c:v>
                </c:pt>
                <c:pt idx="17953">
                  <c:v>1</c:v>
                </c:pt>
                <c:pt idx="17954">
                  <c:v>1</c:v>
                </c:pt>
                <c:pt idx="17955">
                  <c:v>1</c:v>
                </c:pt>
                <c:pt idx="17956">
                  <c:v>1</c:v>
                </c:pt>
                <c:pt idx="17957">
                  <c:v>1</c:v>
                </c:pt>
                <c:pt idx="17958">
                  <c:v>1</c:v>
                </c:pt>
                <c:pt idx="17959">
                  <c:v>1</c:v>
                </c:pt>
                <c:pt idx="17960">
                  <c:v>1</c:v>
                </c:pt>
                <c:pt idx="17961">
                  <c:v>1</c:v>
                </c:pt>
                <c:pt idx="17962">
                  <c:v>1</c:v>
                </c:pt>
                <c:pt idx="17963">
                  <c:v>1</c:v>
                </c:pt>
                <c:pt idx="17964">
                  <c:v>1</c:v>
                </c:pt>
                <c:pt idx="17965">
                  <c:v>1</c:v>
                </c:pt>
                <c:pt idx="17966">
                  <c:v>1</c:v>
                </c:pt>
                <c:pt idx="17967">
                  <c:v>1</c:v>
                </c:pt>
                <c:pt idx="17968">
                  <c:v>1</c:v>
                </c:pt>
                <c:pt idx="17969">
                  <c:v>1</c:v>
                </c:pt>
                <c:pt idx="17970">
                  <c:v>1</c:v>
                </c:pt>
                <c:pt idx="17971">
                  <c:v>1</c:v>
                </c:pt>
                <c:pt idx="17972">
                  <c:v>1</c:v>
                </c:pt>
                <c:pt idx="17973">
                  <c:v>1</c:v>
                </c:pt>
                <c:pt idx="17974">
                  <c:v>1</c:v>
                </c:pt>
                <c:pt idx="17975">
                  <c:v>1</c:v>
                </c:pt>
                <c:pt idx="17976">
                  <c:v>1</c:v>
                </c:pt>
                <c:pt idx="17977">
                  <c:v>1</c:v>
                </c:pt>
                <c:pt idx="17978">
                  <c:v>1</c:v>
                </c:pt>
                <c:pt idx="17979">
                  <c:v>1</c:v>
                </c:pt>
                <c:pt idx="17980">
                  <c:v>1</c:v>
                </c:pt>
                <c:pt idx="17981">
                  <c:v>1</c:v>
                </c:pt>
                <c:pt idx="17982">
                  <c:v>1</c:v>
                </c:pt>
                <c:pt idx="17983">
                  <c:v>1</c:v>
                </c:pt>
                <c:pt idx="17984">
                  <c:v>1</c:v>
                </c:pt>
                <c:pt idx="17985">
                  <c:v>1</c:v>
                </c:pt>
                <c:pt idx="17986">
                  <c:v>1</c:v>
                </c:pt>
                <c:pt idx="17987">
                  <c:v>1</c:v>
                </c:pt>
                <c:pt idx="17988">
                  <c:v>1</c:v>
                </c:pt>
                <c:pt idx="17989">
                  <c:v>1</c:v>
                </c:pt>
                <c:pt idx="17990">
                  <c:v>1</c:v>
                </c:pt>
                <c:pt idx="17991">
                  <c:v>1</c:v>
                </c:pt>
                <c:pt idx="17992">
                  <c:v>1</c:v>
                </c:pt>
                <c:pt idx="17993">
                  <c:v>1</c:v>
                </c:pt>
                <c:pt idx="17994">
                  <c:v>1</c:v>
                </c:pt>
                <c:pt idx="17995">
                  <c:v>1</c:v>
                </c:pt>
                <c:pt idx="17996">
                  <c:v>1</c:v>
                </c:pt>
                <c:pt idx="17997">
                  <c:v>1</c:v>
                </c:pt>
                <c:pt idx="17998">
                  <c:v>1</c:v>
                </c:pt>
                <c:pt idx="17999">
                  <c:v>1</c:v>
                </c:pt>
                <c:pt idx="18000">
                  <c:v>1</c:v>
                </c:pt>
                <c:pt idx="18001">
                  <c:v>1</c:v>
                </c:pt>
                <c:pt idx="18002">
                  <c:v>1</c:v>
                </c:pt>
                <c:pt idx="18003">
                  <c:v>1</c:v>
                </c:pt>
                <c:pt idx="18004">
                  <c:v>1</c:v>
                </c:pt>
                <c:pt idx="18005">
                  <c:v>1</c:v>
                </c:pt>
                <c:pt idx="18006">
                  <c:v>1</c:v>
                </c:pt>
                <c:pt idx="18007">
                  <c:v>1</c:v>
                </c:pt>
                <c:pt idx="18008">
                  <c:v>1</c:v>
                </c:pt>
                <c:pt idx="18009">
                  <c:v>1</c:v>
                </c:pt>
                <c:pt idx="18010">
                  <c:v>1</c:v>
                </c:pt>
                <c:pt idx="18011">
                  <c:v>1</c:v>
                </c:pt>
                <c:pt idx="18012">
                  <c:v>1</c:v>
                </c:pt>
                <c:pt idx="18013">
                  <c:v>1</c:v>
                </c:pt>
                <c:pt idx="18014">
                  <c:v>1</c:v>
                </c:pt>
                <c:pt idx="18015">
                  <c:v>1</c:v>
                </c:pt>
                <c:pt idx="18016">
                  <c:v>1</c:v>
                </c:pt>
                <c:pt idx="18017">
                  <c:v>0.75</c:v>
                </c:pt>
                <c:pt idx="18018">
                  <c:v>1</c:v>
                </c:pt>
                <c:pt idx="18019">
                  <c:v>1</c:v>
                </c:pt>
                <c:pt idx="18020">
                  <c:v>1</c:v>
                </c:pt>
                <c:pt idx="18021">
                  <c:v>1</c:v>
                </c:pt>
                <c:pt idx="18022">
                  <c:v>1</c:v>
                </c:pt>
                <c:pt idx="18023">
                  <c:v>1</c:v>
                </c:pt>
                <c:pt idx="18024">
                  <c:v>1</c:v>
                </c:pt>
                <c:pt idx="18025">
                  <c:v>1</c:v>
                </c:pt>
                <c:pt idx="18026">
                  <c:v>1</c:v>
                </c:pt>
                <c:pt idx="18027">
                  <c:v>1</c:v>
                </c:pt>
                <c:pt idx="18028">
                  <c:v>1</c:v>
                </c:pt>
                <c:pt idx="18029">
                  <c:v>1</c:v>
                </c:pt>
                <c:pt idx="18030">
                  <c:v>1</c:v>
                </c:pt>
                <c:pt idx="18031">
                  <c:v>1</c:v>
                </c:pt>
                <c:pt idx="18032">
                  <c:v>1</c:v>
                </c:pt>
                <c:pt idx="18033">
                  <c:v>1</c:v>
                </c:pt>
                <c:pt idx="18034">
                  <c:v>1</c:v>
                </c:pt>
                <c:pt idx="18035">
                  <c:v>1</c:v>
                </c:pt>
                <c:pt idx="18036">
                  <c:v>1</c:v>
                </c:pt>
                <c:pt idx="18037">
                  <c:v>1</c:v>
                </c:pt>
                <c:pt idx="18038">
                  <c:v>1</c:v>
                </c:pt>
                <c:pt idx="18039">
                  <c:v>1</c:v>
                </c:pt>
                <c:pt idx="18040">
                  <c:v>1</c:v>
                </c:pt>
                <c:pt idx="18041">
                  <c:v>1</c:v>
                </c:pt>
                <c:pt idx="18042">
                  <c:v>1</c:v>
                </c:pt>
                <c:pt idx="18043">
                  <c:v>1</c:v>
                </c:pt>
                <c:pt idx="18044">
                  <c:v>1</c:v>
                </c:pt>
                <c:pt idx="18045">
                  <c:v>1</c:v>
                </c:pt>
                <c:pt idx="18046">
                  <c:v>1</c:v>
                </c:pt>
                <c:pt idx="18047">
                  <c:v>1</c:v>
                </c:pt>
                <c:pt idx="18048">
                  <c:v>1</c:v>
                </c:pt>
                <c:pt idx="18049">
                  <c:v>1</c:v>
                </c:pt>
                <c:pt idx="18050">
                  <c:v>1</c:v>
                </c:pt>
                <c:pt idx="18051">
                  <c:v>1</c:v>
                </c:pt>
                <c:pt idx="18052">
                  <c:v>1</c:v>
                </c:pt>
                <c:pt idx="18053">
                  <c:v>1</c:v>
                </c:pt>
                <c:pt idx="18054">
                  <c:v>1</c:v>
                </c:pt>
                <c:pt idx="18055">
                  <c:v>1</c:v>
                </c:pt>
                <c:pt idx="18056">
                  <c:v>1</c:v>
                </c:pt>
                <c:pt idx="18057">
                  <c:v>1</c:v>
                </c:pt>
                <c:pt idx="18058">
                  <c:v>1</c:v>
                </c:pt>
                <c:pt idx="18059">
                  <c:v>1</c:v>
                </c:pt>
                <c:pt idx="18060">
                  <c:v>1</c:v>
                </c:pt>
                <c:pt idx="18061">
                  <c:v>1</c:v>
                </c:pt>
                <c:pt idx="18062">
                  <c:v>1</c:v>
                </c:pt>
                <c:pt idx="18063">
                  <c:v>1</c:v>
                </c:pt>
                <c:pt idx="18064">
                  <c:v>1</c:v>
                </c:pt>
                <c:pt idx="18065">
                  <c:v>1</c:v>
                </c:pt>
                <c:pt idx="18066">
                  <c:v>1</c:v>
                </c:pt>
                <c:pt idx="18067">
                  <c:v>1</c:v>
                </c:pt>
                <c:pt idx="18068">
                  <c:v>1</c:v>
                </c:pt>
                <c:pt idx="18069">
                  <c:v>1</c:v>
                </c:pt>
                <c:pt idx="18070">
                  <c:v>1</c:v>
                </c:pt>
                <c:pt idx="18071">
                  <c:v>1</c:v>
                </c:pt>
                <c:pt idx="18072">
                  <c:v>1</c:v>
                </c:pt>
                <c:pt idx="18073">
                  <c:v>1</c:v>
                </c:pt>
                <c:pt idx="18074">
                  <c:v>1</c:v>
                </c:pt>
                <c:pt idx="18075">
                  <c:v>1</c:v>
                </c:pt>
                <c:pt idx="18076">
                  <c:v>1</c:v>
                </c:pt>
                <c:pt idx="18077">
                  <c:v>1</c:v>
                </c:pt>
                <c:pt idx="18078">
                  <c:v>1</c:v>
                </c:pt>
                <c:pt idx="18079">
                  <c:v>1</c:v>
                </c:pt>
                <c:pt idx="18080">
                  <c:v>1</c:v>
                </c:pt>
                <c:pt idx="18081">
                  <c:v>1</c:v>
                </c:pt>
                <c:pt idx="18082">
                  <c:v>1</c:v>
                </c:pt>
                <c:pt idx="18083">
                  <c:v>1</c:v>
                </c:pt>
                <c:pt idx="18084">
                  <c:v>1</c:v>
                </c:pt>
                <c:pt idx="18085">
                  <c:v>1</c:v>
                </c:pt>
                <c:pt idx="18086">
                  <c:v>1</c:v>
                </c:pt>
                <c:pt idx="18087">
                  <c:v>1</c:v>
                </c:pt>
                <c:pt idx="18088">
                  <c:v>0.75</c:v>
                </c:pt>
                <c:pt idx="18089">
                  <c:v>0.75</c:v>
                </c:pt>
                <c:pt idx="18090">
                  <c:v>1</c:v>
                </c:pt>
                <c:pt idx="18091">
                  <c:v>1</c:v>
                </c:pt>
                <c:pt idx="18092">
                  <c:v>1</c:v>
                </c:pt>
                <c:pt idx="18093">
                  <c:v>1</c:v>
                </c:pt>
                <c:pt idx="18094">
                  <c:v>1</c:v>
                </c:pt>
                <c:pt idx="18095">
                  <c:v>1</c:v>
                </c:pt>
                <c:pt idx="18096">
                  <c:v>1</c:v>
                </c:pt>
                <c:pt idx="18097">
                  <c:v>1</c:v>
                </c:pt>
                <c:pt idx="18098">
                  <c:v>1</c:v>
                </c:pt>
                <c:pt idx="18099">
                  <c:v>1</c:v>
                </c:pt>
                <c:pt idx="18100">
                  <c:v>1</c:v>
                </c:pt>
                <c:pt idx="18101">
                  <c:v>1</c:v>
                </c:pt>
                <c:pt idx="18102">
                  <c:v>1</c:v>
                </c:pt>
                <c:pt idx="18103">
                  <c:v>1</c:v>
                </c:pt>
                <c:pt idx="18104">
                  <c:v>1</c:v>
                </c:pt>
                <c:pt idx="18105">
                  <c:v>1</c:v>
                </c:pt>
                <c:pt idx="18106">
                  <c:v>1</c:v>
                </c:pt>
                <c:pt idx="18107">
                  <c:v>1</c:v>
                </c:pt>
                <c:pt idx="18108">
                  <c:v>1</c:v>
                </c:pt>
                <c:pt idx="18109">
                  <c:v>1</c:v>
                </c:pt>
                <c:pt idx="18110">
                  <c:v>1</c:v>
                </c:pt>
                <c:pt idx="18111">
                  <c:v>1</c:v>
                </c:pt>
                <c:pt idx="18112">
                  <c:v>1</c:v>
                </c:pt>
                <c:pt idx="18113">
                  <c:v>1</c:v>
                </c:pt>
                <c:pt idx="18114">
                  <c:v>0.5</c:v>
                </c:pt>
                <c:pt idx="18115">
                  <c:v>1</c:v>
                </c:pt>
                <c:pt idx="18116">
                  <c:v>1</c:v>
                </c:pt>
                <c:pt idx="18117">
                  <c:v>1</c:v>
                </c:pt>
                <c:pt idx="18118">
                  <c:v>1</c:v>
                </c:pt>
                <c:pt idx="18119">
                  <c:v>1</c:v>
                </c:pt>
                <c:pt idx="18120">
                  <c:v>1</c:v>
                </c:pt>
                <c:pt idx="18121">
                  <c:v>1</c:v>
                </c:pt>
                <c:pt idx="18122">
                  <c:v>1</c:v>
                </c:pt>
                <c:pt idx="18123">
                  <c:v>1</c:v>
                </c:pt>
                <c:pt idx="18124">
                  <c:v>0.75</c:v>
                </c:pt>
                <c:pt idx="18125">
                  <c:v>1</c:v>
                </c:pt>
                <c:pt idx="18126">
                  <c:v>1</c:v>
                </c:pt>
                <c:pt idx="18127">
                  <c:v>1</c:v>
                </c:pt>
                <c:pt idx="18128">
                  <c:v>1</c:v>
                </c:pt>
                <c:pt idx="18129">
                  <c:v>1</c:v>
                </c:pt>
                <c:pt idx="18130">
                  <c:v>1</c:v>
                </c:pt>
                <c:pt idx="18131">
                  <c:v>1</c:v>
                </c:pt>
                <c:pt idx="18132">
                  <c:v>1</c:v>
                </c:pt>
                <c:pt idx="18133">
                  <c:v>1</c:v>
                </c:pt>
                <c:pt idx="18134">
                  <c:v>1</c:v>
                </c:pt>
                <c:pt idx="18135">
                  <c:v>1</c:v>
                </c:pt>
                <c:pt idx="18136">
                  <c:v>1</c:v>
                </c:pt>
                <c:pt idx="18137">
                  <c:v>1</c:v>
                </c:pt>
                <c:pt idx="18138">
                  <c:v>1</c:v>
                </c:pt>
                <c:pt idx="18139">
                  <c:v>1</c:v>
                </c:pt>
                <c:pt idx="18140">
                  <c:v>1</c:v>
                </c:pt>
                <c:pt idx="18141">
                  <c:v>1</c:v>
                </c:pt>
                <c:pt idx="18142">
                  <c:v>1</c:v>
                </c:pt>
                <c:pt idx="18143">
                  <c:v>1</c:v>
                </c:pt>
                <c:pt idx="18144">
                  <c:v>1</c:v>
                </c:pt>
                <c:pt idx="18145">
                  <c:v>1</c:v>
                </c:pt>
                <c:pt idx="18146">
                  <c:v>1</c:v>
                </c:pt>
                <c:pt idx="18147">
                  <c:v>1</c:v>
                </c:pt>
                <c:pt idx="18148">
                  <c:v>1</c:v>
                </c:pt>
                <c:pt idx="18149">
                  <c:v>1</c:v>
                </c:pt>
                <c:pt idx="18150">
                  <c:v>1</c:v>
                </c:pt>
                <c:pt idx="18151">
                  <c:v>1</c:v>
                </c:pt>
                <c:pt idx="18152">
                  <c:v>1</c:v>
                </c:pt>
                <c:pt idx="18153">
                  <c:v>1</c:v>
                </c:pt>
                <c:pt idx="18154">
                  <c:v>1</c:v>
                </c:pt>
                <c:pt idx="18155">
                  <c:v>1</c:v>
                </c:pt>
                <c:pt idx="18156">
                  <c:v>1</c:v>
                </c:pt>
                <c:pt idx="18157">
                  <c:v>1</c:v>
                </c:pt>
                <c:pt idx="18158">
                  <c:v>1</c:v>
                </c:pt>
                <c:pt idx="18159">
                  <c:v>1</c:v>
                </c:pt>
                <c:pt idx="18160">
                  <c:v>1</c:v>
                </c:pt>
                <c:pt idx="18161">
                  <c:v>1</c:v>
                </c:pt>
                <c:pt idx="18162">
                  <c:v>1</c:v>
                </c:pt>
                <c:pt idx="18163">
                  <c:v>1</c:v>
                </c:pt>
                <c:pt idx="18164">
                  <c:v>1</c:v>
                </c:pt>
                <c:pt idx="18165">
                  <c:v>1</c:v>
                </c:pt>
                <c:pt idx="18166">
                  <c:v>1</c:v>
                </c:pt>
                <c:pt idx="18167">
                  <c:v>1</c:v>
                </c:pt>
                <c:pt idx="18168">
                  <c:v>1</c:v>
                </c:pt>
                <c:pt idx="18169">
                  <c:v>1</c:v>
                </c:pt>
                <c:pt idx="18170">
                  <c:v>1</c:v>
                </c:pt>
                <c:pt idx="18171">
                  <c:v>1</c:v>
                </c:pt>
                <c:pt idx="18172">
                  <c:v>1</c:v>
                </c:pt>
                <c:pt idx="18173">
                  <c:v>1</c:v>
                </c:pt>
                <c:pt idx="18174">
                  <c:v>1</c:v>
                </c:pt>
                <c:pt idx="18175">
                  <c:v>1</c:v>
                </c:pt>
                <c:pt idx="18176">
                  <c:v>1</c:v>
                </c:pt>
                <c:pt idx="18177">
                  <c:v>1</c:v>
                </c:pt>
                <c:pt idx="18178">
                  <c:v>1</c:v>
                </c:pt>
                <c:pt idx="18179">
                  <c:v>1</c:v>
                </c:pt>
                <c:pt idx="18180">
                  <c:v>1</c:v>
                </c:pt>
                <c:pt idx="18181">
                  <c:v>1</c:v>
                </c:pt>
                <c:pt idx="18182">
                  <c:v>1</c:v>
                </c:pt>
                <c:pt idx="18183">
                  <c:v>1</c:v>
                </c:pt>
                <c:pt idx="18184">
                  <c:v>1</c:v>
                </c:pt>
                <c:pt idx="18185">
                  <c:v>1</c:v>
                </c:pt>
                <c:pt idx="18186">
                  <c:v>1</c:v>
                </c:pt>
                <c:pt idx="18187">
                  <c:v>1</c:v>
                </c:pt>
                <c:pt idx="18188">
                  <c:v>1</c:v>
                </c:pt>
                <c:pt idx="18189">
                  <c:v>1</c:v>
                </c:pt>
                <c:pt idx="18190">
                  <c:v>1</c:v>
                </c:pt>
                <c:pt idx="18191">
                  <c:v>1</c:v>
                </c:pt>
                <c:pt idx="18192">
                  <c:v>1</c:v>
                </c:pt>
                <c:pt idx="18193">
                  <c:v>1</c:v>
                </c:pt>
                <c:pt idx="18194">
                  <c:v>1</c:v>
                </c:pt>
                <c:pt idx="18195">
                  <c:v>1</c:v>
                </c:pt>
                <c:pt idx="18196">
                  <c:v>1</c:v>
                </c:pt>
                <c:pt idx="18197">
                  <c:v>1</c:v>
                </c:pt>
                <c:pt idx="18198">
                  <c:v>1</c:v>
                </c:pt>
                <c:pt idx="18199">
                  <c:v>1</c:v>
                </c:pt>
                <c:pt idx="18200">
                  <c:v>1</c:v>
                </c:pt>
                <c:pt idx="18201">
                  <c:v>1</c:v>
                </c:pt>
                <c:pt idx="18202">
                  <c:v>1</c:v>
                </c:pt>
                <c:pt idx="18203">
                  <c:v>1</c:v>
                </c:pt>
                <c:pt idx="18204">
                  <c:v>1</c:v>
                </c:pt>
                <c:pt idx="18205">
                  <c:v>1</c:v>
                </c:pt>
                <c:pt idx="18206">
                  <c:v>1</c:v>
                </c:pt>
                <c:pt idx="18207">
                  <c:v>1</c:v>
                </c:pt>
                <c:pt idx="18208">
                  <c:v>1</c:v>
                </c:pt>
                <c:pt idx="18209">
                  <c:v>1</c:v>
                </c:pt>
                <c:pt idx="18210">
                  <c:v>1</c:v>
                </c:pt>
                <c:pt idx="18211">
                  <c:v>1</c:v>
                </c:pt>
                <c:pt idx="18212">
                  <c:v>1</c:v>
                </c:pt>
                <c:pt idx="18213">
                  <c:v>1</c:v>
                </c:pt>
                <c:pt idx="18214">
                  <c:v>1</c:v>
                </c:pt>
                <c:pt idx="18215">
                  <c:v>1</c:v>
                </c:pt>
                <c:pt idx="18216">
                  <c:v>1</c:v>
                </c:pt>
                <c:pt idx="18217">
                  <c:v>1</c:v>
                </c:pt>
                <c:pt idx="18218">
                  <c:v>1</c:v>
                </c:pt>
                <c:pt idx="18219">
                  <c:v>1</c:v>
                </c:pt>
                <c:pt idx="18220">
                  <c:v>1</c:v>
                </c:pt>
                <c:pt idx="18221">
                  <c:v>1</c:v>
                </c:pt>
                <c:pt idx="18222">
                  <c:v>1</c:v>
                </c:pt>
                <c:pt idx="18223">
                  <c:v>1</c:v>
                </c:pt>
                <c:pt idx="18224">
                  <c:v>1</c:v>
                </c:pt>
                <c:pt idx="18225">
                  <c:v>1</c:v>
                </c:pt>
                <c:pt idx="18226">
                  <c:v>1</c:v>
                </c:pt>
                <c:pt idx="18227">
                  <c:v>1</c:v>
                </c:pt>
                <c:pt idx="18228">
                  <c:v>1</c:v>
                </c:pt>
                <c:pt idx="18229">
                  <c:v>1</c:v>
                </c:pt>
                <c:pt idx="18230">
                  <c:v>1</c:v>
                </c:pt>
                <c:pt idx="18231">
                  <c:v>1</c:v>
                </c:pt>
                <c:pt idx="18232">
                  <c:v>1</c:v>
                </c:pt>
                <c:pt idx="18233">
                  <c:v>1</c:v>
                </c:pt>
                <c:pt idx="18234">
                  <c:v>1</c:v>
                </c:pt>
                <c:pt idx="18235">
                  <c:v>1</c:v>
                </c:pt>
                <c:pt idx="18236">
                  <c:v>1</c:v>
                </c:pt>
                <c:pt idx="18237">
                  <c:v>1</c:v>
                </c:pt>
                <c:pt idx="18238">
                  <c:v>1</c:v>
                </c:pt>
                <c:pt idx="18239">
                  <c:v>1</c:v>
                </c:pt>
                <c:pt idx="18240">
                  <c:v>1</c:v>
                </c:pt>
                <c:pt idx="18241">
                  <c:v>1</c:v>
                </c:pt>
                <c:pt idx="18242">
                  <c:v>1</c:v>
                </c:pt>
                <c:pt idx="18243">
                  <c:v>1</c:v>
                </c:pt>
                <c:pt idx="18244">
                  <c:v>1</c:v>
                </c:pt>
                <c:pt idx="18245">
                  <c:v>1</c:v>
                </c:pt>
                <c:pt idx="18246">
                  <c:v>1</c:v>
                </c:pt>
                <c:pt idx="18247">
                  <c:v>1</c:v>
                </c:pt>
                <c:pt idx="18248">
                  <c:v>1</c:v>
                </c:pt>
                <c:pt idx="18249">
                  <c:v>1</c:v>
                </c:pt>
                <c:pt idx="18250">
                  <c:v>1</c:v>
                </c:pt>
                <c:pt idx="18251">
                  <c:v>1</c:v>
                </c:pt>
                <c:pt idx="18252">
                  <c:v>1</c:v>
                </c:pt>
                <c:pt idx="18253">
                  <c:v>1</c:v>
                </c:pt>
                <c:pt idx="18254">
                  <c:v>1</c:v>
                </c:pt>
                <c:pt idx="18255">
                  <c:v>1</c:v>
                </c:pt>
                <c:pt idx="18256">
                  <c:v>1</c:v>
                </c:pt>
                <c:pt idx="18257">
                  <c:v>1</c:v>
                </c:pt>
                <c:pt idx="18258">
                  <c:v>1</c:v>
                </c:pt>
                <c:pt idx="18259">
                  <c:v>0.5</c:v>
                </c:pt>
                <c:pt idx="18260">
                  <c:v>1</c:v>
                </c:pt>
                <c:pt idx="18261">
                  <c:v>1</c:v>
                </c:pt>
                <c:pt idx="18262">
                  <c:v>1</c:v>
                </c:pt>
                <c:pt idx="18263">
                  <c:v>1</c:v>
                </c:pt>
                <c:pt idx="18264">
                  <c:v>1</c:v>
                </c:pt>
                <c:pt idx="18265">
                  <c:v>1</c:v>
                </c:pt>
                <c:pt idx="18266">
                  <c:v>1</c:v>
                </c:pt>
                <c:pt idx="18267">
                  <c:v>1</c:v>
                </c:pt>
                <c:pt idx="18268">
                  <c:v>1</c:v>
                </c:pt>
                <c:pt idx="18269">
                  <c:v>1</c:v>
                </c:pt>
                <c:pt idx="18270">
                  <c:v>1</c:v>
                </c:pt>
                <c:pt idx="18271">
                  <c:v>1</c:v>
                </c:pt>
                <c:pt idx="18272">
                  <c:v>1</c:v>
                </c:pt>
                <c:pt idx="18273">
                  <c:v>1</c:v>
                </c:pt>
                <c:pt idx="18274">
                  <c:v>1</c:v>
                </c:pt>
                <c:pt idx="18275">
                  <c:v>1</c:v>
                </c:pt>
                <c:pt idx="18276">
                  <c:v>1</c:v>
                </c:pt>
                <c:pt idx="18277">
                  <c:v>1</c:v>
                </c:pt>
                <c:pt idx="18278">
                  <c:v>1</c:v>
                </c:pt>
                <c:pt idx="18279">
                  <c:v>1</c:v>
                </c:pt>
                <c:pt idx="18280">
                  <c:v>1</c:v>
                </c:pt>
                <c:pt idx="18281">
                  <c:v>1</c:v>
                </c:pt>
                <c:pt idx="18282">
                  <c:v>1</c:v>
                </c:pt>
                <c:pt idx="18283">
                  <c:v>1</c:v>
                </c:pt>
                <c:pt idx="18284">
                  <c:v>1</c:v>
                </c:pt>
                <c:pt idx="18285">
                  <c:v>1</c:v>
                </c:pt>
                <c:pt idx="18286">
                  <c:v>1</c:v>
                </c:pt>
                <c:pt idx="18287">
                  <c:v>1</c:v>
                </c:pt>
                <c:pt idx="18288">
                  <c:v>1</c:v>
                </c:pt>
                <c:pt idx="18289">
                  <c:v>1</c:v>
                </c:pt>
                <c:pt idx="18290">
                  <c:v>1</c:v>
                </c:pt>
                <c:pt idx="18291">
                  <c:v>1</c:v>
                </c:pt>
                <c:pt idx="18292">
                  <c:v>1</c:v>
                </c:pt>
                <c:pt idx="18293">
                  <c:v>1</c:v>
                </c:pt>
                <c:pt idx="18294">
                  <c:v>1</c:v>
                </c:pt>
                <c:pt idx="18295">
                  <c:v>1</c:v>
                </c:pt>
                <c:pt idx="18296">
                  <c:v>1</c:v>
                </c:pt>
                <c:pt idx="18297">
                  <c:v>1</c:v>
                </c:pt>
                <c:pt idx="18298">
                  <c:v>1</c:v>
                </c:pt>
                <c:pt idx="18299">
                  <c:v>1</c:v>
                </c:pt>
                <c:pt idx="18300">
                  <c:v>1</c:v>
                </c:pt>
                <c:pt idx="18301">
                  <c:v>1</c:v>
                </c:pt>
                <c:pt idx="18302">
                  <c:v>1</c:v>
                </c:pt>
                <c:pt idx="18303">
                  <c:v>1</c:v>
                </c:pt>
                <c:pt idx="18304">
                  <c:v>1</c:v>
                </c:pt>
                <c:pt idx="18305">
                  <c:v>1</c:v>
                </c:pt>
                <c:pt idx="18306">
                  <c:v>1</c:v>
                </c:pt>
                <c:pt idx="18307">
                  <c:v>1</c:v>
                </c:pt>
                <c:pt idx="18308">
                  <c:v>1</c:v>
                </c:pt>
                <c:pt idx="18309">
                  <c:v>1</c:v>
                </c:pt>
                <c:pt idx="18310">
                  <c:v>1</c:v>
                </c:pt>
                <c:pt idx="18311">
                  <c:v>1</c:v>
                </c:pt>
                <c:pt idx="18312">
                  <c:v>1</c:v>
                </c:pt>
                <c:pt idx="18313">
                  <c:v>1</c:v>
                </c:pt>
                <c:pt idx="18314">
                  <c:v>1</c:v>
                </c:pt>
                <c:pt idx="18315">
                  <c:v>1</c:v>
                </c:pt>
                <c:pt idx="18316">
                  <c:v>1</c:v>
                </c:pt>
                <c:pt idx="18317">
                  <c:v>1</c:v>
                </c:pt>
                <c:pt idx="18318">
                  <c:v>1</c:v>
                </c:pt>
                <c:pt idx="18319">
                  <c:v>1</c:v>
                </c:pt>
                <c:pt idx="18320">
                  <c:v>0.25</c:v>
                </c:pt>
                <c:pt idx="18321">
                  <c:v>1</c:v>
                </c:pt>
                <c:pt idx="18322">
                  <c:v>1</c:v>
                </c:pt>
                <c:pt idx="18323">
                  <c:v>1</c:v>
                </c:pt>
                <c:pt idx="18324">
                  <c:v>1</c:v>
                </c:pt>
                <c:pt idx="18325">
                  <c:v>1</c:v>
                </c:pt>
                <c:pt idx="18326">
                  <c:v>1</c:v>
                </c:pt>
                <c:pt idx="18327">
                  <c:v>1</c:v>
                </c:pt>
                <c:pt idx="18328">
                  <c:v>1</c:v>
                </c:pt>
                <c:pt idx="18329">
                  <c:v>1</c:v>
                </c:pt>
                <c:pt idx="18330">
                  <c:v>1</c:v>
                </c:pt>
                <c:pt idx="18331">
                  <c:v>1</c:v>
                </c:pt>
                <c:pt idx="18332">
                  <c:v>1</c:v>
                </c:pt>
                <c:pt idx="18333">
                  <c:v>1</c:v>
                </c:pt>
                <c:pt idx="18334">
                  <c:v>1</c:v>
                </c:pt>
                <c:pt idx="18335">
                  <c:v>1</c:v>
                </c:pt>
                <c:pt idx="18336">
                  <c:v>1</c:v>
                </c:pt>
                <c:pt idx="18337">
                  <c:v>1</c:v>
                </c:pt>
                <c:pt idx="18338">
                  <c:v>1</c:v>
                </c:pt>
                <c:pt idx="18339">
                  <c:v>1</c:v>
                </c:pt>
                <c:pt idx="18340">
                  <c:v>1</c:v>
                </c:pt>
                <c:pt idx="18341">
                  <c:v>1</c:v>
                </c:pt>
                <c:pt idx="18342">
                  <c:v>1</c:v>
                </c:pt>
                <c:pt idx="18343">
                  <c:v>1</c:v>
                </c:pt>
                <c:pt idx="18344">
                  <c:v>1</c:v>
                </c:pt>
                <c:pt idx="18345">
                  <c:v>1</c:v>
                </c:pt>
                <c:pt idx="18346">
                  <c:v>1</c:v>
                </c:pt>
                <c:pt idx="18347">
                  <c:v>1</c:v>
                </c:pt>
                <c:pt idx="18348">
                  <c:v>1</c:v>
                </c:pt>
                <c:pt idx="18349">
                  <c:v>1</c:v>
                </c:pt>
                <c:pt idx="18350">
                  <c:v>1</c:v>
                </c:pt>
                <c:pt idx="18351">
                  <c:v>1</c:v>
                </c:pt>
                <c:pt idx="18352">
                  <c:v>1</c:v>
                </c:pt>
                <c:pt idx="18353">
                  <c:v>1</c:v>
                </c:pt>
                <c:pt idx="18354">
                  <c:v>1</c:v>
                </c:pt>
                <c:pt idx="18355">
                  <c:v>1</c:v>
                </c:pt>
                <c:pt idx="18356">
                  <c:v>1</c:v>
                </c:pt>
                <c:pt idx="18357">
                  <c:v>1</c:v>
                </c:pt>
                <c:pt idx="18358">
                  <c:v>1</c:v>
                </c:pt>
                <c:pt idx="18359">
                  <c:v>1</c:v>
                </c:pt>
                <c:pt idx="18360">
                  <c:v>1</c:v>
                </c:pt>
                <c:pt idx="18361">
                  <c:v>1</c:v>
                </c:pt>
                <c:pt idx="18362">
                  <c:v>1</c:v>
                </c:pt>
                <c:pt idx="18363">
                  <c:v>1</c:v>
                </c:pt>
                <c:pt idx="18364">
                  <c:v>1</c:v>
                </c:pt>
                <c:pt idx="18365">
                  <c:v>1</c:v>
                </c:pt>
                <c:pt idx="18366">
                  <c:v>1</c:v>
                </c:pt>
                <c:pt idx="18367">
                  <c:v>1</c:v>
                </c:pt>
                <c:pt idx="18368">
                  <c:v>1</c:v>
                </c:pt>
                <c:pt idx="18369">
                  <c:v>1</c:v>
                </c:pt>
                <c:pt idx="18370">
                  <c:v>1</c:v>
                </c:pt>
                <c:pt idx="18371">
                  <c:v>1</c:v>
                </c:pt>
                <c:pt idx="18372">
                  <c:v>1</c:v>
                </c:pt>
                <c:pt idx="18373">
                  <c:v>1</c:v>
                </c:pt>
                <c:pt idx="18374">
                  <c:v>1</c:v>
                </c:pt>
                <c:pt idx="18375">
                  <c:v>1</c:v>
                </c:pt>
                <c:pt idx="18376">
                  <c:v>1</c:v>
                </c:pt>
                <c:pt idx="18377">
                  <c:v>1</c:v>
                </c:pt>
                <c:pt idx="18378">
                  <c:v>1</c:v>
                </c:pt>
                <c:pt idx="18379">
                  <c:v>1</c:v>
                </c:pt>
                <c:pt idx="18380">
                  <c:v>1</c:v>
                </c:pt>
                <c:pt idx="18381">
                  <c:v>1</c:v>
                </c:pt>
                <c:pt idx="18382">
                  <c:v>1</c:v>
                </c:pt>
                <c:pt idx="18383">
                  <c:v>1</c:v>
                </c:pt>
                <c:pt idx="18384">
                  <c:v>1</c:v>
                </c:pt>
                <c:pt idx="18385">
                  <c:v>1</c:v>
                </c:pt>
                <c:pt idx="18386">
                  <c:v>1</c:v>
                </c:pt>
                <c:pt idx="18387">
                  <c:v>1</c:v>
                </c:pt>
                <c:pt idx="18388">
                  <c:v>1</c:v>
                </c:pt>
                <c:pt idx="18389">
                  <c:v>1</c:v>
                </c:pt>
                <c:pt idx="18390">
                  <c:v>1</c:v>
                </c:pt>
                <c:pt idx="18391">
                  <c:v>1</c:v>
                </c:pt>
                <c:pt idx="18392">
                  <c:v>1</c:v>
                </c:pt>
                <c:pt idx="18393">
                  <c:v>0.25</c:v>
                </c:pt>
                <c:pt idx="18394">
                  <c:v>1</c:v>
                </c:pt>
                <c:pt idx="18395">
                  <c:v>1</c:v>
                </c:pt>
                <c:pt idx="18396">
                  <c:v>1</c:v>
                </c:pt>
                <c:pt idx="18397">
                  <c:v>1</c:v>
                </c:pt>
                <c:pt idx="18398">
                  <c:v>1</c:v>
                </c:pt>
                <c:pt idx="18399">
                  <c:v>1</c:v>
                </c:pt>
                <c:pt idx="18400">
                  <c:v>1</c:v>
                </c:pt>
                <c:pt idx="18401">
                  <c:v>1</c:v>
                </c:pt>
                <c:pt idx="18402">
                  <c:v>1</c:v>
                </c:pt>
                <c:pt idx="18403">
                  <c:v>1</c:v>
                </c:pt>
                <c:pt idx="18404">
                  <c:v>1</c:v>
                </c:pt>
                <c:pt idx="18405">
                  <c:v>1</c:v>
                </c:pt>
                <c:pt idx="18406">
                  <c:v>1</c:v>
                </c:pt>
                <c:pt idx="18407">
                  <c:v>1</c:v>
                </c:pt>
                <c:pt idx="18408">
                  <c:v>1</c:v>
                </c:pt>
                <c:pt idx="18409">
                  <c:v>1</c:v>
                </c:pt>
                <c:pt idx="18410">
                  <c:v>1</c:v>
                </c:pt>
                <c:pt idx="18411">
                  <c:v>1</c:v>
                </c:pt>
                <c:pt idx="18412">
                  <c:v>1</c:v>
                </c:pt>
                <c:pt idx="18413">
                  <c:v>1</c:v>
                </c:pt>
                <c:pt idx="18414">
                  <c:v>1</c:v>
                </c:pt>
                <c:pt idx="18415">
                  <c:v>1</c:v>
                </c:pt>
                <c:pt idx="18416">
                  <c:v>1</c:v>
                </c:pt>
                <c:pt idx="18417">
                  <c:v>1</c:v>
                </c:pt>
                <c:pt idx="18418">
                  <c:v>1</c:v>
                </c:pt>
                <c:pt idx="18419">
                  <c:v>1</c:v>
                </c:pt>
                <c:pt idx="18420">
                  <c:v>1</c:v>
                </c:pt>
                <c:pt idx="18421">
                  <c:v>1</c:v>
                </c:pt>
                <c:pt idx="18422">
                  <c:v>1</c:v>
                </c:pt>
                <c:pt idx="18423">
                  <c:v>1</c:v>
                </c:pt>
                <c:pt idx="18424">
                  <c:v>1</c:v>
                </c:pt>
                <c:pt idx="18425">
                  <c:v>0.25</c:v>
                </c:pt>
                <c:pt idx="18426">
                  <c:v>1</c:v>
                </c:pt>
                <c:pt idx="18427">
                  <c:v>1</c:v>
                </c:pt>
                <c:pt idx="18428">
                  <c:v>0.75</c:v>
                </c:pt>
                <c:pt idx="18429">
                  <c:v>1</c:v>
                </c:pt>
                <c:pt idx="18430">
                  <c:v>1</c:v>
                </c:pt>
                <c:pt idx="18431">
                  <c:v>1</c:v>
                </c:pt>
                <c:pt idx="18432">
                  <c:v>1</c:v>
                </c:pt>
                <c:pt idx="18433">
                  <c:v>1</c:v>
                </c:pt>
                <c:pt idx="18434">
                  <c:v>1</c:v>
                </c:pt>
                <c:pt idx="18435">
                  <c:v>1</c:v>
                </c:pt>
                <c:pt idx="18436">
                  <c:v>0.5</c:v>
                </c:pt>
                <c:pt idx="18437">
                  <c:v>1</c:v>
                </c:pt>
                <c:pt idx="18438">
                  <c:v>1</c:v>
                </c:pt>
                <c:pt idx="18439">
                  <c:v>1</c:v>
                </c:pt>
                <c:pt idx="18440">
                  <c:v>1</c:v>
                </c:pt>
                <c:pt idx="18441">
                  <c:v>1</c:v>
                </c:pt>
                <c:pt idx="18442">
                  <c:v>1</c:v>
                </c:pt>
                <c:pt idx="18443">
                  <c:v>1</c:v>
                </c:pt>
                <c:pt idx="18444">
                  <c:v>1</c:v>
                </c:pt>
                <c:pt idx="18445">
                  <c:v>1</c:v>
                </c:pt>
                <c:pt idx="18446">
                  <c:v>1</c:v>
                </c:pt>
                <c:pt idx="18447">
                  <c:v>1</c:v>
                </c:pt>
                <c:pt idx="18448">
                  <c:v>1</c:v>
                </c:pt>
                <c:pt idx="18449">
                  <c:v>1</c:v>
                </c:pt>
                <c:pt idx="18450">
                  <c:v>1</c:v>
                </c:pt>
                <c:pt idx="18451">
                  <c:v>1</c:v>
                </c:pt>
                <c:pt idx="18452">
                  <c:v>1</c:v>
                </c:pt>
                <c:pt idx="18453">
                  <c:v>1</c:v>
                </c:pt>
                <c:pt idx="18454">
                  <c:v>1</c:v>
                </c:pt>
                <c:pt idx="18455">
                  <c:v>1</c:v>
                </c:pt>
                <c:pt idx="18456">
                  <c:v>1</c:v>
                </c:pt>
                <c:pt idx="18457">
                  <c:v>1</c:v>
                </c:pt>
                <c:pt idx="18458">
                  <c:v>1</c:v>
                </c:pt>
                <c:pt idx="18459">
                  <c:v>1</c:v>
                </c:pt>
                <c:pt idx="18460">
                  <c:v>1</c:v>
                </c:pt>
                <c:pt idx="18461">
                  <c:v>1</c:v>
                </c:pt>
                <c:pt idx="18462">
                  <c:v>1</c:v>
                </c:pt>
                <c:pt idx="18463">
                  <c:v>1</c:v>
                </c:pt>
                <c:pt idx="18464">
                  <c:v>1</c:v>
                </c:pt>
                <c:pt idx="18465">
                  <c:v>1</c:v>
                </c:pt>
                <c:pt idx="18466">
                  <c:v>1</c:v>
                </c:pt>
                <c:pt idx="18467">
                  <c:v>1</c:v>
                </c:pt>
                <c:pt idx="18468">
                  <c:v>1</c:v>
                </c:pt>
                <c:pt idx="18469">
                  <c:v>1</c:v>
                </c:pt>
                <c:pt idx="18470">
                  <c:v>1</c:v>
                </c:pt>
                <c:pt idx="18471">
                  <c:v>1</c:v>
                </c:pt>
                <c:pt idx="18472">
                  <c:v>1</c:v>
                </c:pt>
                <c:pt idx="18473">
                  <c:v>1</c:v>
                </c:pt>
                <c:pt idx="18474">
                  <c:v>1</c:v>
                </c:pt>
                <c:pt idx="18475">
                  <c:v>1</c:v>
                </c:pt>
                <c:pt idx="18476">
                  <c:v>1</c:v>
                </c:pt>
                <c:pt idx="18477">
                  <c:v>1</c:v>
                </c:pt>
                <c:pt idx="18478">
                  <c:v>1</c:v>
                </c:pt>
                <c:pt idx="18479">
                  <c:v>1</c:v>
                </c:pt>
                <c:pt idx="18480">
                  <c:v>1</c:v>
                </c:pt>
                <c:pt idx="18481">
                  <c:v>1</c:v>
                </c:pt>
                <c:pt idx="18482">
                  <c:v>1</c:v>
                </c:pt>
                <c:pt idx="18483">
                  <c:v>1</c:v>
                </c:pt>
                <c:pt idx="18484">
                  <c:v>1</c:v>
                </c:pt>
                <c:pt idx="18485">
                  <c:v>1</c:v>
                </c:pt>
                <c:pt idx="18486">
                  <c:v>1</c:v>
                </c:pt>
                <c:pt idx="18487">
                  <c:v>1</c:v>
                </c:pt>
                <c:pt idx="18488">
                  <c:v>1</c:v>
                </c:pt>
                <c:pt idx="18489">
                  <c:v>1</c:v>
                </c:pt>
                <c:pt idx="18490">
                  <c:v>1</c:v>
                </c:pt>
                <c:pt idx="18491">
                  <c:v>1</c:v>
                </c:pt>
                <c:pt idx="18492">
                  <c:v>1</c:v>
                </c:pt>
                <c:pt idx="18493">
                  <c:v>1</c:v>
                </c:pt>
                <c:pt idx="18494">
                  <c:v>1</c:v>
                </c:pt>
                <c:pt idx="18495">
                  <c:v>1</c:v>
                </c:pt>
                <c:pt idx="18496">
                  <c:v>1</c:v>
                </c:pt>
                <c:pt idx="18497">
                  <c:v>1</c:v>
                </c:pt>
                <c:pt idx="18498">
                  <c:v>1</c:v>
                </c:pt>
                <c:pt idx="18499">
                  <c:v>1</c:v>
                </c:pt>
                <c:pt idx="18500">
                  <c:v>1</c:v>
                </c:pt>
                <c:pt idx="18501">
                  <c:v>1</c:v>
                </c:pt>
                <c:pt idx="18502">
                  <c:v>1</c:v>
                </c:pt>
                <c:pt idx="18503">
                  <c:v>1</c:v>
                </c:pt>
                <c:pt idx="18504">
                  <c:v>1</c:v>
                </c:pt>
                <c:pt idx="18505">
                  <c:v>1</c:v>
                </c:pt>
                <c:pt idx="18506">
                  <c:v>1</c:v>
                </c:pt>
                <c:pt idx="18507">
                  <c:v>1</c:v>
                </c:pt>
                <c:pt idx="18508">
                  <c:v>1</c:v>
                </c:pt>
                <c:pt idx="18509">
                  <c:v>1</c:v>
                </c:pt>
                <c:pt idx="18510">
                  <c:v>1</c:v>
                </c:pt>
                <c:pt idx="18511">
                  <c:v>1</c:v>
                </c:pt>
                <c:pt idx="18512">
                  <c:v>1</c:v>
                </c:pt>
                <c:pt idx="18513">
                  <c:v>1</c:v>
                </c:pt>
                <c:pt idx="18514">
                  <c:v>1</c:v>
                </c:pt>
                <c:pt idx="18515">
                  <c:v>1</c:v>
                </c:pt>
                <c:pt idx="18516">
                  <c:v>1</c:v>
                </c:pt>
                <c:pt idx="18517">
                  <c:v>1</c:v>
                </c:pt>
                <c:pt idx="18518">
                  <c:v>1</c:v>
                </c:pt>
                <c:pt idx="18519">
                  <c:v>1</c:v>
                </c:pt>
                <c:pt idx="18520">
                  <c:v>1</c:v>
                </c:pt>
                <c:pt idx="18521">
                  <c:v>1</c:v>
                </c:pt>
                <c:pt idx="18522">
                  <c:v>0.75</c:v>
                </c:pt>
                <c:pt idx="18523">
                  <c:v>1</c:v>
                </c:pt>
                <c:pt idx="18524">
                  <c:v>1</c:v>
                </c:pt>
                <c:pt idx="18525">
                  <c:v>1</c:v>
                </c:pt>
                <c:pt idx="18526">
                  <c:v>1</c:v>
                </c:pt>
                <c:pt idx="18527">
                  <c:v>1</c:v>
                </c:pt>
                <c:pt idx="18528">
                  <c:v>1</c:v>
                </c:pt>
                <c:pt idx="18529">
                  <c:v>1</c:v>
                </c:pt>
                <c:pt idx="18530">
                  <c:v>1</c:v>
                </c:pt>
                <c:pt idx="18531">
                  <c:v>1</c:v>
                </c:pt>
                <c:pt idx="18532">
                  <c:v>1</c:v>
                </c:pt>
                <c:pt idx="18533">
                  <c:v>1</c:v>
                </c:pt>
                <c:pt idx="18534">
                  <c:v>1</c:v>
                </c:pt>
                <c:pt idx="18535">
                  <c:v>1</c:v>
                </c:pt>
                <c:pt idx="18536">
                  <c:v>1</c:v>
                </c:pt>
                <c:pt idx="18537">
                  <c:v>1</c:v>
                </c:pt>
                <c:pt idx="18538">
                  <c:v>1</c:v>
                </c:pt>
                <c:pt idx="18539">
                  <c:v>1</c:v>
                </c:pt>
                <c:pt idx="18540">
                  <c:v>1</c:v>
                </c:pt>
                <c:pt idx="18541">
                  <c:v>1</c:v>
                </c:pt>
                <c:pt idx="18542">
                  <c:v>1</c:v>
                </c:pt>
                <c:pt idx="18543">
                  <c:v>1</c:v>
                </c:pt>
                <c:pt idx="18544">
                  <c:v>1</c:v>
                </c:pt>
                <c:pt idx="18545">
                  <c:v>1</c:v>
                </c:pt>
                <c:pt idx="18546">
                  <c:v>1</c:v>
                </c:pt>
                <c:pt idx="18547">
                  <c:v>1</c:v>
                </c:pt>
                <c:pt idx="18548">
                  <c:v>1</c:v>
                </c:pt>
                <c:pt idx="18549">
                  <c:v>1</c:v>
                </c:pt>
                <c:pt idx="18550">
                  <c:v>1</c:v>
                </c:pt>
                <c:pt idx="18551">
                  <c:v>1</c:v>
                </c:pt>
                <c:pt idx="18552">
                  <c:v>1</c:v>
                </c:pt>
                <c:pt idx="18553">
                  <c:v>1</c:v>
                </c:pt>
                <c:pt idx="18554">
                  <c:v>1</c:v>
                </c:pt>
                <c:pt idx="18555">
                  <c:v>1</c:v>
                </c:pt>
                <c:pt idx="18556">
                  <c:v>1</c:v>
                </c:pt>
                <c:pt idx="18557">
                  <c:v>1</c:v>
                </c:pt>
                <c:pt idx="18558">
                  <c:v>1</c:v>
                </c:pt>
                <c:pt idx="18559">
                  <c:v>1</c:v>
                </c:pt>
                <c:pt idx="18560">
                  <c:v>1</c:v>
                </c:pt>
                <c:pt idx="18561">
                  <c:v>1</c:v>
                </c:pt>
                <c:pt idx="18562">
                  <c:v>1</c:v>
                </c:pt>
                <c:pt idx="18563">
                  <c:v>1</c:v>
                </c:pt>
                <c:pt idx="18564">
                  <c:v>1</c:v>
                </c:pt>
                <c:pt idx="18565">
                  <c:v>1</c:v>
                </c:pt>
                <c:pt idx="18566">
                  <c:v>1</c:v>
                </c:pt>
                <c:pt idx="18567">
                  <c:v>1</c:v>
                </c:pt>
                <c:pt idx="18568">
                  <c:v>1</c:v>
                </c:pt>
                <c:pt idx="18569">
                  <c:v>1</c:v>
                </c:pt>
                <c:pt idx="18570">
                  <c:v>1</c:v>
                </c:pt>
                <c:pt idx="18571">
                  <c:v>1</c:v>
                </c:pt>
                <c:pt idx="18572">
                  <c:v>1</c:v>
                </c:pt>
                <c:pt idx="18573">
                  <c:v>1</c:v>
                </c:pt>
                <c:pt idx="18574">
                  <c:v>1</c:v>
                </c:pt>
                <c:pt idx="18575">
                  <c:v>1</c:v>
                </c:pt>
                <c:pt idx="18576">
                  <c:v>1</c:v>
                </c:pt>
                <c:pt idx="18577">
                  <c:v>1</c:v>
                </c:pt>
                <c:pt idx="18578">
                  <c:v>1</c:v>
                </c:pt>
                <c:pt idx="18579">
                  <c:v>1</c:v>
                </c:pt>
                <c:pt idx="18580">
                  <c:v>1</c:v>
                </c:pt>
                <c:pt idx="18581">
                  <c:v>1</c:v>
                </c:pt>
                <c:pt idx="18582">
                  <c:v>1</c:v>
                </c:pt>
                <c:pt idx="18583">
                  <c:v>0.25</c:v>
                </c:pt>
                <c:pt idx="18584">
                  <c:v>1</c:v>
                </c:pt>
                <c:pt idx="18585">
                  <c:v>1</c:v>
                </c:pt>
                <c:pt idx="18586">
                  <c:v>1</c:v>
                </c:pt>
                <c:pt idx="18587">
                  <c:v>1</c:v>
                </c:pt>
                <c:pt idx="18588">
                  <c:v>1</c:v>
                </c:pt>
                <c:pt idx="18589">
                  <c:v>1</c:v>
                </c:pt>
                <c:pt idx="18590">
                  <c:v>1</c:v>
                </c:pt>
                <c:pt idx="18591">
                  <c:v>1</c:v>
                </c:pt>
                <c:pt idx="18592">
                  <c:v>1</c:v>
                </c:pt>
                <c:pt idx="18593">
                  <c:v>0.75</c:v>
                </c:pt>
                <c:pt idx="18594">
                  <c:v>1</c:v>
                </c:pt>
                <c:pt idx="18595">
                  <c:v>1</c:v>
                </c:pt>
                <c:pt idx="18596">
                  <c:v>1</c:v>
                </c:pt>
                <c:pt idx="18597">
                  <c:v>1</c:v>
                </c:pt>
                <c:pt idx="18598">
                  <c:v>1</c:v>
                </c:pt>
                <c:pt idx="18599">
                  <c:v>1</c:v>
                </c:pt>
                <c:pt idx="18600">
                  <c:v>1</c:v>
                </c:pt>
                <c:pt idx="18601">
                  <c:v>1</c:v>
                </c:pt>
                <c:pt idx="18602">
                  <c:v>1</c:v>
                </c:pt>
                <c:pt idx="18603">
                  <c:v>1</c:v>
                </c:pt>
                <c:pt idx="18604">
                  <c:v>1</c:v>
                </c:pt>
                <c:pt idx="18605">
                  <c:v>1</c:v>
                </c:pt>
                <c:pt idx="18606">
                  <c:v>1</c:v>
                </c:pt>
                <c:pt idx="18607">
                  <c:v>1</c:v>
                </c:pt>
                <c:pt idx="18608">
                  <c:v>1</c:v>
                </c:pt>
                <c:pt idx="18609">
                  <c:v>1</c:v>
                </c:pt>
                <c:pt idx="18610">
                  <c:v>1</c:v>
                </c:pt>
                <c:pt idx="18611">
                  <c:v>1</c:v>
                </c:pt>
                <c:pt idx="18612">
                  <c:v>1</c:v>
                </c:pt>
                <c:pt idx="18613">
                  <c:v>1</c:v>
                </c:pt>
                <c:pt idx="18614">
                  <c:v>1</c:v>
                </c:pt>
                <c:pt idx="18615">
                  <c:v>1</c:v>
                </c:pt>
                <c:pt idx="18616">
                  <c:v>1</c:v>
                </c:pt>
                <c:pt idx="18617">
                  <c:v>1</c:v>
                </c:pt>
                <c:pt idx="18618">
                  <c:v>1</c:v>
                </c:pt>
                <c:pt idx="18619">
                  <c:v>1</c:v>
                </c:pt>
                <c:pt idx="18620">
                  <c:v>1</c:v>
                </c:pt>
                <c:pt idx="18621">
                  <c:v>1</c:v>
                </c:pt>
                <c:pt idx="18622">
                  <c:v>1</c:v>
                </c:pt>
                <c:pt idx="18623">
                  <c:v>1</c:v>
                </c:pt>
                <c:pt idx="18624">
                  <c:v>1</c:v>
                </c:pt>
                <c:pt idx="18625">
                  <c:v>1</c:v>
                </c:pt>
                <c:pt idx="18626">
                  <c:v>1</c:v>
                </c:pt>
                <c:pt idx="18627">
                  <c:v>1</c:v>
                </c:pt>
                <c:pt idx="18628">
                  <c:v>1</c:v>
                </c:pt>
                <c:pt idx="18629">
                  <c:v>1</c:v>
                </c:pt>
                <c:pt idx="18630">
                  <c:v>1</c:v>
                </c:pt>
                <c:pt idx="18631">
                  <c:v>1</c:v>
                </c:pt>
                <c:pt idx="18632">
                  <c:v>1</c:v>
                </c:pt>
                <c:pt idx="18633">
                  <c:v>1</c:v>
                </c:pt>
                <c:pt idx="18634">
                  <c:v>1</c:v>
                </c:pt>
                <c:pt idx="18635">
                  <c:v>1</c:v>
                </c:pt>
                <c:pt idx="18636">
                  <c:v>1</c:v>
                </c:pt>
                <c:pt idx="18637">
                  <c:v>1</c:v>
                </c:pt>
                <c:pt idx="18638">
                  <c:v>1</c:v>
                </c:pt>
                <c:pt idx="18639">
                  <c:v>1</c:v>
                </c:pt>
                <c:pt idx="18640">
                  <c:v>1</c:v>
                </c:pt>
                <c:pt idx="18641">
                  <c:v>1</c:v>
                </c:pt>
                <c:pt idx="18642">
                  <c:v>1</c:v>
                </c:pt>
                <c:pt idx="18643">
                  <c:v>1</c:v>
                </c:pt>
                <c:pt idx="18644">
                  <c:v>1</c:v>
                </c:pt>
                <c:pt idx="18645">
                  <c:v>1</c:v>
                </c:pt>
                <c:pt idx="18646">
                  <c:v>1</c:v>
                </c:pt>
                <c:pt idx="18647">
                  <c:v>1</c:v>
                </c:pt>
                <c:pt idx="18648">
                  <c:v>1</c:v>
                </c:pt>
                <c:pt idx="18649">
                  <c:v>1</c:v>
                </c:pt>
                <c:pt idx="18650">
                  <c:v>1</c:v>
                </c:pt>
                <c:pt idx="18651">
                  <c:v>1</c:v>
                </c:pt>
                <c:pt idx="18652">
                  <c:v>1</c:v>
                </c:pt>
                <c:pt idx="18653">
                  <c:v>1</c:v>
                </c:pt>
                <c:pt idx="18654">
                  <c:v>1</c:v>
                </c:pt>
                <c:pt idx="18655">
                  <c:v>1</c:v>
                </c:pt>
                <c:pt idx="18656">
                  <c:v>1</c:v>
                </c:pt>
                <c:pt idx="18657">
                  <c:v>1</c:v>
                </c:pt>
                <c:pt idx="18658">
                  <c:v>1</c:v>
                </c:pt>
                <c:pt idx="18659">
                  <c:v>1</c:v>
                </c:pt>
                <c:pt idx="18660">
                  <c:v>1</c:v>
                </c:pt>
                <c:pt idx="18661">
                  <c:v>1</c:v>
                </c:pt>
                <c:pt idx="18662">
                  <c:v>1</c:v>
                </c:pt>
                <c:pt idx="18663">
                  <c:v>1</c:v>
                </c:pt>
                <c:pt idx="18664">
                  <c:v>1</c:v>
                </c:pt>
                <c:pt idx="18665">
                  <c:v>1</c:v>
                </c:pt>
                <c:pt idx="18666">
                  <c:v>1</c:v>
                </c:pt>
                <c:pt idx="18667">
                  <c:v>1</c:v>
                </c:pt>
                <c:pt idx="18668">
                  <c:v>1</c:v>
                </c:pt>
                <c:pt idx="18669">
                  <c:v>1</c:v>
                </c:pt>
                <c:pt idx="18670">
                  <c:v>1</c:v>
                </c:pt>
                <c:pt idx="18671">
                  <c:v>1</c:v>
                </c:pt>
                <c:pt idx="18672">
                  <c:v>0.75</c:v>
                </c:pt>
                <c:pt idx="18673">
                  <c:v>1</c:v>
                </c:pt>
                <c:pt idx="18674">
                  <c:v>1</c:v>
                </c:pt>
                <c:pt idx="18675">
                  <c:v>1</c:v>
                </c:pt>
                <c:pt idx="18676">
                  <c:v>1</c:v>
                </c:pt>
                <c:pt idx="18677">
                  <c:v>1</c:v>
                </c:pt>
                <c:pt idx="18678">
                  <c:v>1</c:v>
                </c:pt>
                <c:pt idx="18679">
                  <c:v>1</c:v>
                </c:pt>
                <c:pt idx="18680">
                  <c:v>1</c:v>
                </c:pt>
                <c:pt idx="18681">
                  <c:v>1</c:v>
                </c:pt>
                <c:pt idx="18682">
                  <c:v>1</c:v>
                </c:pt>
                <c:pt idx="18683">
                  <c:v>1</c:v>
                </c:pt>
                <c:pt idx="18684">
                  <c:v>1</c:v>
                </c:pt>
                <c:pt idx="18685">
                  <c:v>1</c:v>
                </c:pt>
                <c:pt idx="18686">
                  <c:v>1</c:v>
                </c:pt>
                <c:pt idx="18687">
                  <c:v>1</c:v>
                </c:pt>
                <c:pt idx="18688">
                  <c:v>1</c:v>
                </c:pt>
                <c:pt idx="18689">
                  <c:v>1</c:v>
                </c:pt>
                <c:pt idx="18690">
                  <c:v>1</c:v>
                </c:pt>
                <c:pt idx="18691">
                  <c:v>1</c:v>
                </c:pt>
                <c:pt idx="18692">
                  <c:v>1</c:v>
                </c:pt>
                <c:pt idx="18693">
                  <c:v>1</c:v>
                </c:pt>
                <c:pt idx="18694">
                  <c:v>1</c:v>
                </c:pt>
                <c:pt idx="18695">
                  <c:v>1</c:v>
                </c:pt>
                <c:pt idx="18696">
                  <c:v>1</c:v>
                </c:pt>
                <c:pt idx="18697">
                  <c:v>1</c:v>
                </c:pt>
                <c:pt idx="18698">
                  <c:v>1</c:v>
                </c:pt>
                <c:pt idx="18699">
                  <c:v>1</c:v>
                </c:pt>
                <c:pt idx="18700">
                  <c:v>1</c:v>
                </c:pt>
                <c:pt idx="18701">
                  <c:v>1</c:v>
                </c:pt>
                <c:pt idx="18702">
                  <c:v>1</c:v>
                </c:pt>
                <c:pt idx="18703">
                  <c:v>1</c:v>
                </c:pt>
                <c:pt idx="18704">
                  <c:v>1</c:v>
                </c:pt>
                <c:pt idx="18705">
                  <c:v>1</c:v>
                </c:pt>
                <c:pt idx="18706">
                  <c:v>1</c:v>
                </c:pt>
                <c:pt idx="18707">
                  <c:v>1</c:v>
                </c:pt>
                <c:pt idx="18708">
                  <c:v>1</c:v>
                </c:pt>
                <c:pt idx="18709">
                  <c:v>1</c:v>
                </c:pt>
                <c:pt idx="18710">
                  <c:v>1</c:v>
                </c:pt>
                <c:pt idx="18711">
                  <c:v>1</c:v>
                </c:pt>
                <c:pt idx="18712">
                  <c:v>1</c:v>
                </c:pt>
                <c:pt idx="18713">
                  <c:v>1</c:v>
                </c:pt>
                <c:pt idx="18714">
                  <c:v>1</c:v>
                </c:pt>
                <c:pt idx="18715">
                  <c:v>1</c:v>
                </c:pt>
                <c:pt idx="18716">
                  <c:v>1</c:v>
                </c:pt>
                <c:pt idx="18717">
                  <c:v>1</c:v>
                </c:pt>
                <c:pt idx="18718">
                  <c:v>1</c:v>
                </c:pt>
                <c:pt idx="18719">
                  <c:v>1</c:v>
                </c:pt>
                <c:pt idx="18720">
                  <c:v>1</c:v>
                </c:pt>
                <c:pt idx="18721">
                  <c:v>1</c:v>
                </c:pt>
                <c:pt idx="18722">
                  <c:v>1</c:v>
                </c:pt>
                <c:pt idx="18723">
                  <c:v>1</c:v>
                </c:pt>
                <c:pt idx="18724">
                  <c:v>1</c:v>
                </c:pt>
                <c:pt idx="18725">
                  <c:v>1</c:v>
                </c:pt>
                <c:pt idx="18726">
                  <c:v>1</c:v>
                </c:pt>
                <c:pt idx="18727">
                  <c:v>1</c:v>
                </c:pt>
                <c:pt idx="18728">
                  <c:v>1</c:v>
                </c:pt>
                <c:pt idx="18729">
                  <c:v>1</c:v>
                </c:pt>
                <c:pt idx="18730">
                  <c:v>1</c:v>
                </c:pt>
                <c:pt idx="18731">
                  <c:v>1</c:v>
                </c:pt>
                <c:pt idx="18732">
                  <c:v>1</c:v>
                </c:pt>
                <c:pt idx="18733">
                  <c:v>1</c:v>
                </c:pt>
                <c:pt idx="18734">
                  <c:v>1</c:v>
                </c:pt>
                <c:pt idx="18735">
                  <c:v>1</c:v>
                </c:pt>
                <c:pt idx="18736">
                  <c:v>1</c:v>
                </c:pt>
                <c:pt idx="18737">
                  <c:v>1</c:v>
                </c:pt>
                <c:pt idx="18738">
                  <c:v>1</c:v>
                </c:pt>
                <c:pt idx="18739">
                  <c:v>1</c:v>
                </c:pt>
                <c:pt idx="18740">
                  <c:v>1</c:v>
                </c:pt>
                <c:pt idx="18741">
                  <c:v>1</c:v>
                </c:pt>
                <c:pt idx="18742">
                  <c:v>1</c:v>
                </c:pt>
                <c:pt idx="18743">
                  <c:v>1</c:v>
                </c:pt>
                <c:pt idx="18744">
                  <c:v>1</c:v>
                </c:pt>
                <c:pt idx="18745">
                  <c:v>1</c:v>
                </c:pt>
                <c:pt idx="18746">
                  <c:v>1</c:v>
                </c:pt>
                <c:pt idx="18747">
                  <c:v>1</c:v>
                </c:pt>
                <c:pt idx="18748">
                  <c:v>1</c:v>
                </c:pt>
                <c:pt idx="18749">
                  <c:v>1</c:v>
                </c:pt>
                <c:pt idx="18750">
                  <c:v>1</c:v>
                </c:pt>
                <c:pt idx="18751">
                  <c:v>1</c:v>
                </c:pt>
                <c:pt idx="18752">
                  <c:v>1</c:v>
                </c:pt>
                <c:pt idx="18753">
                  <c:v>1</c:v>
                </c:pt>
                <c:pt idx="18754">
                  <c:v>1</c:v>
                </c:pt>
                <c:pt idx="18755">
                  <c:v>1</c:v>
                </c:pt>
                <c:pt idx="18756">
                  <c:v>1</c:v>
                </c:pt>
                <c:pt idx="18757">
                  <c:v>1</c:v>
                </c:pt>
                <c:pt idx="18758">
                  <c:v>1</c:v>
                </c:pt>
                <c:pt idx="18759">
                  <c:v>1</c:v>
                </c:pt>
                <c:pt idx="18760">
                  <c:v>1</c:v>
                </c:pt>
                <c:pt idx="18761">
                  <c:v>1</c:v>
                </c:pt>
                <c:pt idx="18762">
                  <c:v>1</c:v>
                </c:pt>
                <c:pt idx="18763">
                  <c:v>1</c:v>
                </c:pt>
                <c:pt idx="18764">
                  <c:v>1</c:v>
                </c:pt>
                <c:pt idx="18765">
                  <c:v>1</c:v>
                </c:pt>
                <c:pt idx="18766">
                  <c:v>1</c:v>
                </c:pt>
                <c:pt idx="18767">
                  <c:v>1</c:v>
                </c:pt>
                <c:pt idx="18768">
                  <c:v>1</c:v>
                </c:pt>
                <c:pt idx="18769">
                  <c:v>1</c:v>
                </c:pt>
                <c:pt idx="18770">
                  <c:v>1</c:v>
                </c:pt>
                <c:pt idx="18771">
                  <c:v>1</c:v>
                </c:pt>
                <c:pt idx="18772">
                  <c:v>1</c:v>
                </c:pt>
                <c:pt idx="18773">
                  <c:v>1</c:v>
                </c:pt>
                <c:pt idx="18774">
                  <c:v>1</c:v>
                </c:pt>
                <c:pt idx="18775">
                  <c:v>1</c:v>
                </c:pt>
                <c:pt idx="18776">
                  <c:v>1</c:v>
                </c:pt>
                <c:pt idx="18777">
                  <c:v>1</c:v>
                </c:pt>
                <c:pt idx="18778">
                  <c:v>1</c:v>
                </c:pt>
                <c:pt idx="18779">
                  <c:v>1</c:v>
                </c:pt>
                <c:pt idx="18780">
                  <c:v>1</c:v>
                </c:pt>
                <c:pt idx="18781">
                  <c:v>1</c:v>
                </c:pt>
                <c:pt idx="18782">
                  <c:v>1</c:v>
                </c:pt>
                <c:pt idx="18783">
                  <c:v>1</c:v>
                </c:pt>
                <c:pt idx="18784">
                  <c:v>1</c:v>
                </c:pt>
                <c:pt idx="18785">
                  <c:v>1</c:v>
                </c:pt>
                <c:pt idx="18786">
                  <c:v>1</c:v>
                </c:pt>
                <c:pt idx="18787">
                  <c:v>1</c:v>
                </c:pt>
                <c:pt idx="18788">
                  <c:v>1</c:v>
                </c:pt>
                <c:pt idx="18789">
                  <c:v>1</c:v>
                </c:pt>
                <c:pt idx="18790">
                  <c:v>1</c:v>
                </c:pt>
                <c:pt idx="18791">
                  <c:v>1</c:v>
                </c:pt>
                <c:pt idx="18792">
                  <c:v>1</c:v>
                </c:pt>
                <c:pt idx="18793">
                  <c:v>1</c:v>
                </c:pt>
                <c:pt idx="18794">
                  <c:v>1</c:v>
                </c:pt>
                <c:pt idx="18795">
                  <c:v>1</c:v>
                </c:pt>
                <c:pt idx="18796">
                  <c:v>1</c:v>
                </c:pt>
                <c:pt idx="18797">
                  <c:v>1</c:v>
                </c:pt>
                <c:pt idx="18798">
                  <c:v>1</c:v>
                </c:pt>
                <c:pt idx="18799">
                  <c:v>1</c:v>
                </c:pt>
                <c:pt idx="18800">
                  <c:v>1</c:v>
                </c:pt>
                <c:pt idx="18801">
                  <c:v>1</c:v>
                </c:pt>
                <c:pt idx="18802">
                  <c:v>1</c:v>
                </c:pt>
                <c:pt idx="18803">
                  <c:v>1</c:v>
                </c:pt>
                <c:pt idx="18804">
                  <c:v>1</c:v>
                </c:pt>
                <c:pt idx="18805">
                  <c:v>1</c:v>
                </c:pt>
                <c:pt idx="18806">
                  <c:v>1</c:v>
                </c:pt>
                <c:pt idx="18807">
                  <c:v>0.5</c:v>
                </c:pt>
                <c:pt idx="18808">
                  <c:v>1</c:v>
                </c:pt>
                <c:pt idx="18809">
                  <c:v>1</c:v>
                </c:pt>
                <c:pt idx="18810">
                  <c:v>1</c:v>
                </c:pt>
                <c:pt idx="18811">
                  <c:v>1</c:v>
                </c:pt>
                <c:pt idx="18812">
                  <c:v>1</c:v>
                </c:pt>
                <c:pt idx="18813">
                  <c:v>1</c:v>
                </c:pt>
                <c:pt idx="18814">
                  <c:v>0.5</c:v>
                </c:pt>
                <c:pt idx="18815">
                  <c:v>1</c:v>
                </c:pt>
                <c:pt idx="18816">
                  <c:v>1</c:v>
                </c:pt>
                <c:pt idx="18817">
                  <c:v>1</c:v>
                </c:pt>
                <c:pt idx="18818">
                  <c:v>1</c:v>
                </c:pt>
                <c:pt idx="18819">
                  <c:v>1</c:v>
                </c:pt>
                <c:pt idx="18820">
                  <c:v>1</c:v>
                </c:pt>
                <c:pt idx="18821">
                  <c:v>0.75</c:v>
                </c:pt>
                <c:pt idx="18822">
                  <c:v>1</c:v>
                </c:pt>
                <c:pt idx="18823">
                  <c:v>1</c:v>
                </c:pt>
                <c:pt idx="18824">
                  <c:v>1</c:v>
                </c:pt>
                <c:pt idx="18825">
                  <c:v>1</c:v>
                </c:pt>
                <c:pt idx="18826">
                  <c:v>1</c:v>
                </c:pt>
                <c:pt idx="18827">
                  <c:v>1</c:v>
                </c:pt>
                <c:pt idx="18828">
                  <c:v>1</c:v>
                </c:pt>
                <c:pt idx="18829">
                  <c:v>1</c:v>
                </c:pt>
                <c:pt idx="18830">
                  <c:v>1</c:v>
                </c:pt>
                <c:pt idx="18831">
                  <c:v>1</c:v>
                </c:pt>
                <c:pt idx="18832">
                  <c:v>1</c:v>
                </c:pt>
                <c:pt idx="18833">
                  <c:v>0.5</c:v>
                </c:pt>
                <c:pt idx="18834">
                  <c:v>1</c:v>
                </c:pt>
                <c:pt idx="18835">
                  <c:v>1</c:v>
                </c:pt>
                <c:pt idx="18836">
                  <c:v>1</c:v>
                </c:pt>
                <c:pt idx="18837">
                  <c:v>1</c:v>
                </c:pt>
                <c:pt idx="18838">
                  <c:v>1</c:v>
                </c:pt>
                <c:pt idx="18839">
                  <c:v>1</c:v>
                </c:pt>
                <c:pt idx="18840">
                  <c:v>1</c:v>
                </c:pt>
                <c:pt idx="18841">
                  <c:v>1</c:v>
                </c:pt>
                <c:pt idx="18842">
                  <c:v>1</c:v>
                </c:pt>
                <c:pt idx="18843">
                  <c:v>1</c:v>
                </c:pt>
                <c:pt idx="18844">
                  <c:v>1</c:v>
                </c:pt>
                <c:pt idx="18845">
                  <c:v>1</c:v>
                </c:pt>
                <c:pt idx="18846">
                  <c:v>1</c:v>
                </c:pt>
                <c:pt idx="18847">
                  <c:v>1</c:v>
                </c:pt>
                <c:pt idx="18848">
                  <c:v>1</c:v>
                </c:pt>
                <c:pt idx="18849">
                  <c:v>1</c:v>
                </c:pt>
                <c:pt idx="18850">
                  <c:v>1</c:v>
                </c:pt>
                <c:pt idx="18851">
                  <c:v>1</c:v>
                </c:pt>
                <c:pt idx="18852">
                  <c:v>1</c:v>
                </c:pt>
                <c:pt idx="18853">
                  <c:v>1</c:v>
                </c:pt>
                <c:pt idx="18854">
                  <c:v>1</c:v>
                </c:pt>
                <c:pt idx="18855">
                  <c:v>1</c:v>
                </c:pt>
                <c:pt idx="18856">
                  <c:v>1</c:v>
                </c:pt>
                <c:pt idx="18857">
                  <c:v>1</c:v>
                </c:pt>
                <c:pt idx="18858">
                  <c:v>1</c:v>
                </c:pt>
                <c:pt idx="18859">
                  <c:v>1</c:v>
                </c:pt>
                <c:pt idx="18860">
                  <c:v>1</c:v>
                </c:pt>
                <c:pt idx="18861">
                  <c:v>1</c:v>
                </c:pt>
                <c:pt idx="18862">
                  <c:v>1</c:v>
                </c:pt>
                <c:pt idx="18863">
                  <c:v>1</c:v>
                </c:pt>
                <c:pt idx="18864">
                  <c:v>1</c:v>
                </c:pt>
                <c:pt idx="18865">
                  <c:v>1</c:v>
                </c:pt>
                <c:pt idx="18866">
                  <c:v>1</c:v>
                </c:pt>
                <c:pt idx="18867">
                  <c:v>0.75</c:v>
                </c:pt>
                <c:pt idx="18868">
                  <c:v>1</c:v>
                </c:pt>
                <c:pt idx="18869">
                  <c:v>1</c:v>
                </c:pt>
                <c:pt idx="18870">
                  <c:v>1</c:v>
                </c:pt>
                <c:pt idx="18871">
                  <c:v>1</c:v>
                </c:pt>
                <c:pt idx="18872">
                  <c:v>1</c:v>
                </c:pt>
                <c:pt idx="18873">
                  <c:v>1</c:v>
                </c:pt>
                <c:pt idx="18874">
                  <c:v>1</c:v>
                </c:pt>
                <c:pt idx="18875">
                  <c:v>1</c:v>
                </c:pt>
                <c:pt idx="18876">
                  <c:v>1</c:v>
                </c:pt>
                <c:pt idx="18877">
                  <c:v>1</c:v>
                </c:pt>
                <c:pt idx="18878">
                  <c:v>1</c:v>
                </c:pt>
                <c:pt idx="18879">
                  <c:v>1</c:v>
                </c:pt>
                <c:pt idx="18880">
                  <c:v>1</c:v>
                </c:pt>
                <c:pt idx="18881">
                  <c:v>1</c:v>
                </c:pt>
                <c:pt idx="18882">
                  <c:v>1</c:v>
                </c:pt>
                <c:pt idx="18883">
                  <c:v>1</c:v>
                </c:pt>
                <c:pt idx="18884">
                  <c:v>1</c:v>
                </c:pt>
                <c:pt idx="18885">
                  <c:v>1</c:v>
                </c:pt>
                <c:pt idx="18886">
                  <c:v>1</c:v>
                </c:pt>
                <c:pt idx="18887">
                  <c:v>1</c:v>
                </c:pt>
                <c:pt idx="18888">
                  <c:v>1</c:v>
                </c:pt>
                <c:pt idx="18889">
                  <c:v>1</c:v>
                </c:pt>
                <c:pt idx="18890">
                  <c:v>1</c:v>
                </c:pt>
                <c:pt idx="18891">
                  <c:v>1</c:v>
                </c:pt>
                <c:pt idx="18892">
                  <c:v>1</c:v>
                </c:pt>
                <c:pt idx="18893">
                  <c:v>1</c:v>
                </c:pt>
                <c:pt idx="18894">
                  <c:v>1</c:v>
                </c:pt>
                <c:pt idx="18895">
                  <c:v>1</c:v>
                </c:pt>
                <c:pt idx="18896">
                  <c:v>1</c:v>
                </c:pt>
                <c:pt idx="18897">
                  <c:v>1</c:v>
                </c:pt>
                <c:pt idx="18898">
                  <c:v>1</c:v>
                </c:pt>
                <c:pt idx="18899">
                  <c:v>1</c:v>
                </c:pt>
                <c:pt idx="18900">
                  <c:v>1</c:v>
                </c:pt>
                <c:pt idx="18901">
                  <c:v>0.25</c:v>
                </c:pt>
                <c:pt idx="18902">
                  <c:v>1</c:v>
                </c:pt>
                <c:pt idx="18903">
                  <c:v>1</c:v>
                </c:pt>
                <c:pt idx="18904">
                  <c:v>1</c:v>
                </c:pt>
                <c:pt idx="18905">
                  <c:v>1</c:v>
                </c:pt>
                <c:pt idx="18906">
                  <c:v>1</c:v>
                </c:pt>
                <c:pt idx="18907">
                  <c:v>1</c:v>
                </c:pt>
                <c:pt idx="18908">
                  <c:v>1</c:v>
                </c:pt>
                <c:pt idx="18909">
                  <c:v>1</c:v>
                </c:pt>
                <c:pt idx="18910">
                  <c:v>1</c:v>
                </c:pt>
                <c:pt idx="18911">
                  <c:v>1</c:v>
                </c:pt>
                <c:pt idx="18912">
                  <c:v>1</c:v>
                </c:pt>
                <c:pt idx="18913">
                  <c:v>1</c:v>
                </c:pt>
                <c:pt idx="18914">
                  <c:v>1</c:v>
                </c:pt>
                <c:pt idx="18915">
                  <c:v>1</c:v>
                </c:pt>
                <c:pt idx="18916">
                  <c:v>1</c:v>
                </c:pt>
                <c:pt idx="18917">
                  <c:v>1</c:v>
                </c:pt>
                <c:pt idx="18918">
                  <c:v>1</c:v>
                </c:pt>
                <c:pt idx="18919">
                  <c:v>1</c:v>
                </c:pt>
                <c:pt idx="18920">
                  <c:v>1</c:v>
                </c:pt>
                <c:pt idx="18921">
                  <c:v>1</c:v>
                </c:pt>
                <c:pt idx="18922">
                  <c:v>1</c:v>
                </c:pt>
                <c:pt idx="18923">
                  <c:v>1</c:v>
                </c:pt>
                <c:pt idx="18924">
                  <c:v>1</c:v>
                </c:pt>
                <c:pt idx="18925">
                  <c:v>1</c:v>
                </c:pt>
                <c:pt idx="18926">
                  <c:v>1</c:v>
                </c:pt>
                <c:pt idx="18927">
                  <c:v>1</c:v>
                </c:pt>
                <c:pt idx="18928">
                  <c:v>1</c:v>
                </c:pt>
                <c:pt idx="18929">
                  <c:v>1</c:v>
                </c:pt>
                <c:pt idx="18930">
                  <c:v>1</c:v>
                </c:pt>
                <c:pt idx="18931">
                  <c:v>1</c:v>
                </c:pt>
                <c:pt idx="18932">
                  <c:v>1</c:v>
                </c:pt>
                <c:pt idx="18933">
                  <c:v>1</c:v>
                </c:pt>
                <c:pt idx="18934">
                  <c:v>1</c:v>
                </c:pt>
                <c:pt idx="18935">
                  <c:v>1</c:v>
                </c:pt>
                <c:pt idx="18936">
                  <c:v>1</c:v>
                </c:pt>
                <c:pt idx="18937">
                  <c:v>1</c:v>
                </c:pt>
                <c:pt idx="18938">
                  <c:v>1</c:v>
                </c:pt>
                <c:pt idx="18939">
                  <c:v>1</c:v>
                </c:pt>
                <c:pt idx="18940">
                  <c:v>1</c:v>
                </c:pt>
                <c:pt idx="18941">
                  <c:v>1</c:v>
                </c:pt>
                <c:pt idx="18942">
                  <c:v>1</c:v>
                </c:pt>
                <c:pt idx="18943">
                  <c:v>1</c:v>
                </c:pt>
                <c:pt idx="18944">
                  <c:v>1</c:v>
                </c:pt>
                <c:pt idx="18945">
                  <c:v>1</c:v>
                </c:pt>
                <c:pt idx="18946">
                  <c:v>1</c:v>
                </c:pt>
                <c:pt idx="18947">
                  <c:v>1</c:v>
                </c:pt>
                <c:pt idx="18948">
                  <c:v>1</c:v>
                </c:pt>
                <c:pt idx="18949">
                  <c:v>1</c:v>
                </c:pt>
                <c:pt idx="18950">
                  <c:v>1</c:v>
                </c:pt>
                <c:pt idx="18951">
                  <c:v>1</c:v>
                </c:pt>
                <c:pt idx="18952">
                  <c:v>1</c:v>
                </c:pt>
                <c:pt idx="18953">
                  <c:v>1</c:v>
                </c:pt>
                <c:pt idx="18954">
                  <c:v>1</c:v>
                </c:pt>
                <c:pt idx="18955">
                  <c:v>1</c:v>
                </c:pt>
                <c:pt idx="18956">
                  <c:v>1</c:v>
                </c:pt>
                <c:pt idx="18957">
                  <c:v>1</c:v>
                </c:pt>
                <c:pt idx="18958">
                  <c:v>1</c:v>
                </c:pt>
                <c:pt idx="18959">
                  <c:v>1</c:v>
                </c:pt>
                <c:pt idx="18960">
                  <c:v>1</c:v>
                </c:pt>
                <c:pt idx="18961">
                  <c:v>1</c:v>
                </c:pt>
                <c:pt idx="18962">
                  <c:v>1</c:v>
                </c:pt>
                <c:pt idx="18963">
                  <c:v>1</c:v>
                </c:pt>
                <c:pt idx="18964">
                  <c:v>1</c:v>
                </c:pt>
                <c:pt idx="18965">
                  <c:v>1</c:v>
                </c:pt>
                <c:pt idx="18966">
                  <c:v>1</c:v>
                </c:pt>
                <c:pt idx="18967">
                  <c:v>1</c:v>
                </c:pt>
                <c:pt idx="18968">
                  <c:v>1</c:v>
                </c:pt>
                <c:pt idx="18969">
                  <c:v>1</c:v>
                </c:pt>
                <c:pt idx="18970">
                  <c:v>1</c:v>
                </c:pt>
                <c:pt idx="18971">
                  <c:v>1</c:v>
                </c:pt>
                <c:pt idx="18972">
                  <c:v>1</c:v>
                </c:pt>
                <c:pt idx="18973">
                  <c:v>1</c:v>
                </c:pt>
                <c:pt idx="18974">
                  <c:v>1</c:v>
                </c:pt>
                <c:pt idx="18975">
                  <c:v>1</c:v>
                </c:pt>
                <c:pt idx="18976">
                  <c:v>1</c:v>
                </c:pt>
                <c:pt idx="18977">
                  <c:v>1</c:v>
                </c:pt>
                <c:pt idx="18978">
                  <c:v>1</c:v>
                </c:pt>
                <c:pt idx="18979">
                  <c:v>1</c:v>
                </c:pt>
                <c:pt idx="18980">
                  <c:v>1</c:v>
                </c:pt>
                <c:pt idx="18981">
                  <c:v>1</c:v>
                </c:pt>
                <c:pt idx="18982">
                  <c:v>1</c:v>
                </c:pt>
                <c:pt idx="18983">
                  <c:v>1</c:v>
                </c:pt>
                <c:pt idx="18984">
                  <c:v>1</c:v>
                </c:pt>
                <c:pt idx="18985">
                  <c:v>1</c:v>
                </c:pt>
                <c:pt idx="18986">
                  <c:v>1</c:v>
                </c:pt>
                <c:pt idx="18987">
                  <c:v>1</c:v>
                </c:pt>
                <c:pt idx="18988">
                  <c:v>1</c:v>
                </c:pt>
                <c:pt idx="18989">
                  <c:v>1</c:v>
                </c:pt>
                <c:pt idx="18990">
                  <c:v>1</c:v>
                </c:pt>
                <c:pt idx="18991">
                  <c:v>1</c:v>
                </c:pt>
                <c:pt idx="18992">
                  <c:v>1</c:v>
                </c:pt>
                <c:pt idx="18993">
                  <c:v>1</c:v>
                </c:pt>
                <c:pt idx="18994">
                  <c:v>1</c:v>
                </c:pt>
                <c:pt idx="18995">
                  <c:v>1</c:v>
                </c:pt>
                <c:pt idx="18996">
                  <c:v>1</c:v>
                </c:pt>
                <c:pt idx="18997">
                  <c:v>1</c:v>
                </c:pt>
                <c:pt idx="18998">
                  <c:v>1</c:v>
                </c:pt>
                <c:pt idx="18999">
                  <c:v>1</c:v>
                </c:pt>
                <c:pt idx="19000">
                  <c:v>0.75</c:v>
                </c:pt>
                <c:pt idx="19001">
                  <c:v>1</c:v>
                </c:pt>
                <c:pt idx="19002">
                  <c:v>1</c:v>
                </c:pt>
                <c:pt idx="19003">
                  <c:v>1</c:v>
                </c:pt>
                <c:pt idx="19004">
                  <c:v>1</c:v>
                </c:pt>
                <c:pt idx="19005">
                  <c:v>1</c:v>
                </c:pt>
                <c:pt idx="19006">
                  <c:v>1</c:v>
                </c:pt>
                <c:pt idx="19007">
                  <c:v>1</c:v>
                </c:pt>
                <c:pt idx="19008">
                  <c:v>1</c:v>
                </c:pt>
                <c:pt idx="19009">
                  <c:v>1</c:v>
                </c:pt>
                <c:pt idx="19010">
                  <c:v>1</c:v>
                </c:pt>
                <c:pt idx="19011">
                  <c:v>1</c:v>
                </c:pt>
                <c:pt idx="19012">
                  <c:v>1</c:v>
                </c:pt>
                <c:pt idx="19013">
                  <c:v>1</c:v>
                </c:pt>
                <c:pt idx="19014">
                  <c:v>1</c:v>
                </c:pt>
                <c:pt idx="19015">
                  <c:v>1</c:v>
                </c:pt>
                <c:pt idx="19016">
                  <c:v>1</c:v>
                </c:pt>
                <c:pt idx="19017">
                  <c:v>1</c:v>
                </c:pt>
                <c:pt idx="19018">
                  <c:v>1</c:v>
                </c:pt>
                <c:pt idx="19019">
                  <c:v>1</c:v>
                </c:pt>
                <c:pt idx="19020">
                  <c:v>1</c:v>
                </c:pt>
                <c:pt idx="19021">
                  <c:v>1</c:v>
                </c:pt>
                <c:pt idx="19022">
                  <c:v>1</c:v>
                </c:pt>
                <c:pt idx="19023">
                  <c:v>1</c:v>
                </c:pt>
                <c:pt idx="19024">
                  <c:v>1</c:v>
                </c:pt>
                <c:pt idx="19025">
                  <c:v>1</c:v>
                </c:pt>
                <c:pt idx="19026">
                  <c:v>1</c:v>
                </c:pt>
                <c:pt idx="19027">
                  <c:v>1</c:v>
                </c:pt>
                <c:pt idx="19028">
                  <c:v>1</c:v>
                </c:pt>
                <c:pt idx="19029">
                  <c:v>1</c:v>
                </c:pt>
                <c:pt idx="19030">
                  <c:v>1</c:v>
                </c:pt>
                <c:pt idx="19031">
                  <c:v>1</c:v>
                </c:pt>
                <c:pt idx="19032">
                  <c:v>1</c:v>
                </c:pt>
                <c:pt idx="19033">
                  <c:v>1</c:v>
                </c:pt>
                <c:pt idx="19034">
                  <c:v>1</c:v>
                </c:pt>
                <c:pt idx="19035">
                  <c:v>1</c:v>
                </c:pt>
                <c:pt idx="19036">
                  <c:v>1</c:v>
                </c:pt>
                <c:pt idx="19037">
                  <c:v>1</c:v>
                </c:pt>
                <c:pt idx="19038">
                  <c:v>1</c:v>
                </c:pt>
                <c:pt idx="19039">
                  <c:v>1</c:v>
                </c:pt>
                <c:pt idx="19040">
                  <c:v>1</c:v>
                </c:pt>
                <c:pt idx="19041">
                  <c:v>1</c:v>
                </c:pt>
                <c:pt idx="19042">
                  <c:v>1</c:v>
                </c:pt>
                <c:pt idx="19043">
                  <c:v>1</c:v>
                </c:pt>
                <c:pt idx="19044">
                  <c:v>1</c:v>
                </c:pt>
                <c:pt idx="19045">
                  <c:v>1</c:v>
                </c:pt>
                <c:pt idx="19046">
                  <c:v>1</c:v>
                </c:pt>
                <c:pt idx="19047">
                  <c:v>1</c:v>
                </c:pt>
                <c:pt idx="19048">
                  <c:v>1</c:v>
                </c:pt>
                <c:pt idx="19049">
                  <c:v>1</c:v>
                </c:pt>
                <c:pt idx="19050">
                  <c:v>1</c:v>
                </c:pt>
                <c:pt idx="19051">
                  <c:v>1</c:v>
                </c:pt>
                <c:pt idx="19052">
                  <c:v>0.75</c:v>
                </c:pt>
                <c:pt idx="19053">
                  <c:v>1</c:v>
                </c:pt>
                <c:pt idx="19054">
                  <c:v>1</c:v>
                </c:pt>
                <c:pt idx="19055">
                  <c:v>1</c:v>
                </c:pt>
                <c:pt idx="19056">
                  <c:v>1</c:v>
                </c:pt>
                <c:pt idx="19057">
                  <c:v>1</c:v>
                </c:pt>
                <c:pt idx="19058">
                  <c:v>1</c:v>
                </c:pt>
                <c:pt idx="19059">
                  <c:v>1</c:v>
                </c:pt>
                <c:pt idx="19060">
                  <c:v>1</c:v>
                </c:pt>
                <c:pt idx="19061">
                  <c:v>1</c:v>
                </c:pt>
                <c:pt idx="19062">
                  <c:v>1</c:v>
                </c:pt>
                <c:pt idx="19063">
                  <c:v>1</c:v>
                </c:pt>
                <c:pt idx="19064">
                  <c:v>1</c:v>
                </c:pt>
                <c:pt idx="19065">
                  <c:v>0.75</c:v>
                </c:pt>
                <c:pt idx="19066">
                  <c:v>1</c:v>
                </c:pt>
                <c:pt idx="19067">
                  <c:v>1</c:v>
                </c:pt>
                <c:pt idx="19068">
                  <c:v>1</c:v>
                </c:pt>
                <c:pt idx="19069">
                  <c:v>1</c:v>
                </c:pt>
                <c:pt idx="19070">
                  <c:v>1</c:v>
                </c:pt>
                <c:pt idx="19071">
                  <c:v>1</c:v>
                </c:pt>
                <c:pt idx="19072">
                  <c:v>1</c:v>
                </c:pt>
                <c:pt idx="19073">
                  <c:v>1</c:v>
                </c:pt>
                <c:pt idx="19074">
                  <c:v>1</c:v>
                </c:pt>
                <c:pt idx="19075">
                  <c:v>1</c:v>
                </c:pt>
                <c:pt idx="19076">
                  <c:v>1</c:v>
                </c:pt>
                <c:pt idx="19077">
                  <c:v>1</c:v>
                </c:pt>
                <c:pt idx="19078">
                  <c:v>1</c:v>
                </c:pt>
                <c:pt idx="19079">
                  <c:v>1</c:v>
                </c:pt>
                <c:pt idx="19080">
                  <c:v>1</c:v>
                </c:pt>
                <c:pt idx="19081">
                  <c:v>1</c:v>
                </c:pt>
                <c:pt idx="19082">
                  <c:v>1</c:v>
                </c:pt>
                <c:pt idx="19083">
                  <c:v>1</c:v>
                </c:pt>
                <c:pt idx="19084">
                  <c:v>1</c:v>
                </c:pt>
                <c:pt idx="19085">
                  <c:v>1</c:v>
                </c:pt>
                <c:pt idx="19086">
                  <c:v>1</c:v>
                </c:pt>
                <c:pt idx="19087">
                  <c:v>1</c:v>
                </c:pt>
                <c:pt idx="19088">
                  <c:v>1</c:v>
                </c:pt>
                <c:pt idx="19089">
                  <c:v>1</c:v>
                </c:pt>
                <c:pt idx="19090">
                  <c:v>1</c:v>
                </c:pt>
                <c:pt idx="19091">
                  <c:v>1</c:v>
                </c:pt>
                <c:pt idx="19092">
                  <c:v>1</c:v>
                </c:pt>
                <c:pt idx="19093">
                  <c:v>1</c:v>
                </c:pt>
                <c:pt idx="19094">
                  <c:v>1</c:v>
                </c:pt>
                <c:pt idx="19095">
                  <c:v>0.5</c:v>
                </c:pt>
                <c:pt idx="19096">
                  <c:v>1</c:v>
                </c:pt>
                <c:pt idx="19097">
                  <c:v>1</c:v>
                </c:pt>
                <c:pt idx="19098">
                  <c:v>1</c:v>
                </c:pt>
                <c:pt idx="19099">
                  <c:v>1</c:v>
                </c:pt>
                <c:pt idx="19100">
                  <c:v>1</c:v>
                </c:pt>
                <c:pt idx="19101">
                  <c:v>1</c:v>
                </c:pt>
                <c:pt idx="19102">
                  <c:v>0.75</c:v>
                </c:pt>
                <c:pt idx="19103">
                  <c:v>1</c:v>
                </c:pt>
                <c:pt idx="19104">
                  <c:v>1</c:v>
                </c:pt>
                <c:pt idx="19105">
                  <c:v>1</c:v>
                </c:pt>
                <c:pt idx="19106">
                  <c:v>1</c:v>
                </c:pt>
                <c:pt idx="19107">
                  <c:v>1</c:v>
                </c:pt>
                <c:pt idx="19108">
                  <c:v>1</c:v>
                </c:pt>
                <c:pt idx="19109">
                  <c:v>1</c:v>
                </c:pt>
                <c:pt idx="19110">
                  <c:v>1</c:v>
                </c:pt>
                <c:pt idx="19111">
                  <c:v>1</c:v>
                </c:pt>
                <c:pt idx="19112">
                  <c:v>1</c:v>
                </c:pt>
                <c:pt idx="19113">
                  <c:v>1</c:v>
                </c:pt>
                <c:pt idx="19114">
                  <c:v>1</c:v>
                </c:pt>
                <c:pt idx="19115">
                  <c:v>1</c:v>
                </c:pt>
                <c:pt idx="19116">
                  <c:v>1</c:v>
                </c:pt>
                <c:pt idx="19117">
                  <c:v>1</c:v>
                </c:pt>
                <c:pt idx="19118">
                  <c:v>1</c:v>
                </c:pt>
                <c:pt idx="19119">
                  <c:v>1</c:v>
                </c:pt>
                <c:pt idx="19120">
                  <c:v>1</c:v>
                </c:pt>
                <c:pt idx="19121">
                  <c:v>1</c:v>
                </c:pt>
                <c:pt idx="19122">
                  <c:v>1</c:v>
                </c:pt>
                <c:pt idx="19123">
                  <c:v>1</c:v>
                </c:pt>
                <c:pt idx="19124">
                  <c:v>1</c:v>
                </c:pt>
                <c:pt idx="19125">
                  <c:v>1</c:v>
                </c:pt>
                <c:pt idx="19126">
                  <c:v>1</c:v>
                </c:pt>
                <c:pt idx="19127">
                  <c:v>1</c:v>
                </c:pt>
                <c:pt idx="19128">
                  <c:v>1</c:v>
                </c:pt>
                <c:pt idx="19129">
                  <c:v>1</c:v>
                </c:pt>
                <c:pt idx="19130">
                  <c:v>1</c:v>
                </c:pt>
                <c:pt idx="19131">
                  <c:v>1</c:v>
                </c:pt>
                <c:pt idx="19132">
                  <c:v>1</c:v>
                </c:pt>
                <c:pt idx="19133">
                  <c:v>1</c:v>
                </c:pt>
                <c:pt idx="19134">
                  <c:v>1</c:v>
                </c:pt>
                <c:pt idx="19135">
                  <c:v>1</c:v>
                </c:pt>
                <c:pt idx="19136">
                  <c:v>1</c:v>
                </c:pt>
                <c:pt idx="19137">
                  <c:v>1</c:v>
                </c:pt>
                <c:pt idx="19138">
                  <c:v>1</c:v>
                </c:pt>
                <c:pt idx="19139">
                  <c:v>1</c:v>
                </c:pt>
                <c:pt idx="19140">
                  <c:v>1</c:v>
                </c:pt>
                <c:pt idx="19141">
                  <c:v>1</c:v>
                </c:pt>
                <c:pt idx="19142">
                  <c:v>1</c:v>
                </c:pt>
                <c:pt idx="19143">
                  <c:v>1</c:v>
                </c:pt>
                <c:pt idx="19144">
                  <c:v>1</c:v>
                </c:pt>
                <c:pt idx="19145">
                  <c:v>1</c:v>
                </c:pt>
                <c:pt idx="19146">
                  <c:v>1</c:v>
                </c:pt>
                <c:pt idx="19147">
                  <c:v>1</c:v>
                </c:pt>
                <c:pt idx="19148">
                  <c:v>1</c:v>
                </c:pt>
                <c:pt idx="19149">
                  <c:v>1</c:v>
                </c:pt>
                <c:pt idx="19150">
                  <c:v>1</c:v>
                </c:pt>
                <c:pt idx="19151">
                  <c:v>1</c:v>
                </c:pt>
                <c:pt idx="19152">
                  <c:v>1</c:v>
                </c:pt>
                <c:pt idx="19153">
                  <c:v>1</c:v>
                </c:pt>
                <c:pt idx="19154">
                  <c:v>1</c:v>
                </c:pt>
                <c:pt idx="19155">
                  <c:v>1</c:v>
                </c:pt>
                <c:pt idx="19156">
                  <c:v>1</c:v>
                </c:pt>
                <c:pt idx="19157">
                  <c:v>1</c:v>
                </c:pt>
                <c:pt idx="19158">
                  <c:v>1</c:v>
                </c:pt>
                <c:pt idx="19159">
                  <c:v>1</c:v>
                </c:pt>
                <c:pt idx="19160">
                  <c:v>1</c:v>
                </c:pt>
                <c:pt idx="19161">
                  <c:v>1</c:v>
                </c:pt>
                <c:pt idx="19162">
                  <c:v>1</c:v>
                </c:pt>
                <c:pt idx="19163">
                  <c:v>1</c:v>
                </c:pt>
                <c:pt idx="19164">
                  <c:v>1</c:v>
                </c:pt>
                <c:pt idx="19165">
                  <c:v>1</c:v>
                </c:pt>
                <c:pt idx="19166">
                  <c:v>1</c:v>
                </c:pt>
                <c:pt idx="19167">
                  <c:v>1</c:v>
                </c:pt>
                <c:pt idx="19168">
                  <c:v>1</c:v>
                </c:pt>
                <c:pt idx="19169">
                  <c:v>1</c:v>
                </c:pt>
                <c:pt idx="19170">
                  <c:v>1</c:v>
                </c:pt>
                <c:pt idx="19171">
                  <c:v>0.75</c:v>
                </c:pt>
                <c:pt idx="19172">
                  <c:v>1</c:v>
                </c:pt>
                <c:pt idx="19173">
                  <c:v>1</c:v>
                </c:pt>
                <c:pt idx="19174">
                  <c:v>1</c:v>
                </c:pt>
                <c:pt idx="19175">
                  <c:v>1</c:v>
                </c:pt>
                <c:pt idx="19176">
                  <c:v>1</c:v>
                </c:pt>
                <c:pt idx="19177">
                  <c:v>1</c:v>
                </c:pt>
                <c:pt idx="19178">
                  <c:v>1</c:v>
                </c:pt>
                <c:pt idx="19179">
                  <c:v>1</c:v>
                </c:pt>
                <c:pt idx="19180">
                  <c:v>1</c:v>
                </c:pt>
                <c:pt idx="19181">
                  <c:v>1</c:v>
                </c:pt>
                <c:pt idx="19182">
                  <c:v>1</c:v>
                </c:pt>
                <c:pt idx="19183">
                  <c:v>1</c:v>
                </c:pt>
                <c:pt idx="19184">
                  <c:v>1</c:v>
                </c:pt>
                <c:pt idx="19185">
                  <c:v>1</c:v>
                </c:pt>
                <c:pt idx="19186">
                  <c:v>1</c:v>
                </c:pt>
                <c:pt idx="19187">
                  <c:v>1</c:v>
                </c:pt>
                <c:pt idx="19188">
                  <c:v>1</c:v>
                </c:pt>
                <c:pt idx="19189">
                  <c:v>1</c:v>
                </c:pt>
                <c:pt idx="19190">
                  <c:v>1</c:v>
                </c:pt>
                <c:pt idx="19191">
                  <c:v>1</c:v>
                </c:pt>
                <c:pt idx="19192">
                  <c:v>1</c:v>
                </c:pt>
                <c:pt idx="19193">
                  <c:v>1</c:v>
                </c:pt>
                <c:pt idx="19194">
                  <c:v>1</c:v>
                </c:pt>
                <c:pt idx="19195">
                  <c:v>1</c:v>
                </c:pt>
                <c:pt idx="19196">
                  <c:v>1</c:v>
                </c:pt>
                <c:pt idx="19197">
                  <c:v>1</c:v>
                </c:pt>
                <c:pt idx="19198">
                  <c:v>1</c:v>
                </c:pt>
                <c:pt idx="19199">
                  <c:v>1</c:v>
                </c:pt>
                <c:pt idx="19200">
                  <c:v>1</c:v>
                </c:pt>
                <c:pt idx="19201">
                  <c:v>1</c:v>
                </c:pt>
                <c:pt idx="19202">
                  <c:v>1</c:v>
                </c:pt>
                <c:pt idx="19203">
                  <c:v>1</c:v>
                </c:pt>
                <c:pt idx="19204">
                  <c:v>1</c:v>
                </c:pt>
                <c:pt idx="19205">
                  <c:v>1</c:v>
                </c:pt>
                <c:pt idx="19206">
                  <c:v>1</c:v>
                </c:pt>
                <c:pt idx="19207">
                  <c:v>1</c:v>
                </c:pt>
                <c:pt idx="19208">
                  <c:v>1</c:v>
                </c:pt>
                <c:pt idx="19209">
                  <c:v>1</c:v>
                </c:pt>
                <c:pt idx="19210">
                  <c:v>1</c:v>
                </c:pt>
                <c:pt idx="19211">
                  <c:v>1</c:v>
                </c:pt>
                <c:pt idx="19212">
                  <c:v>1</c:v>
                </c:pt>
                <c:pt idx="19213">
                  <c:v>1</c:v>
                </c:pt>
                <c:pt idx="19214">
                  <c:v>1</c:v>
                </c:pt>
                <c:pt idx="19215">
                  <c:v>1</c:v>
                </c:pt>
                <c:pt idx="19216">
                  <c:v>1</c:v>
                </c:pt>
                <c:pt idx="19217">
                  <c:v>1</c:v>
                </c:pt>
                <c:pt idx="19218">
                  <c:v>1</c:v>
                </c:pt>
                <c:pt idx="19219">
                  <c:v>1</c:v>
                </c:pt>
                <c:pt idx="19220">
                  <c:v>1</c:v>
                </c:pt>
                <c:pt idx="19221">
                  <c:v>1</c:v>
                </c:pt>
                <c:pt idx="19222">
                  <c:v>1</c:v>
                </c:pt>
                <c:pt idx="19223">
                  <c:v>1</c:v>
                </c:pt>
                <c:pt idx="19224">
                  <c:v>1</c:v>
                </c:pt>
                <c:pt idx="19225">
                  <c:v>1</c:v>
                </c:pt>
                <c:pt idx="19226">
                  <c:v>1</c:v>
                </c:pt>
                <c:pt idx="19227">
                  <c:v>1</c:v>
                </c:pt>
                <c:pt idx="19228">
                  <c:v>1</c:v>
                </c:pt>
                <c:pt idx="19229">
                  <c:v>1</c:v>
                </c:pt>
                <c:pt idx="19230">
                  <c:v>1</c:v>
                </c:pt>
                <c:pt idx="19231">
                  <c:v>1</c:v>
                </c:pt>
                <c:pt idx="19232">
                  <c:v>1</c:v>
                </c:pt>
                <c:pt idx="19233">
                  <c:v>1</c:v>
                </c:pt>
                <c:pt idx="19234">
                  <c:v>1</c:v>
                </c:pt>
                <c:pt idx="19235">
                  <c:v>1</c:v>
                </c:pt>
                <c:pt idx="19236">
                  <c:v>1</c:v>
                </c:pt>
                <c:pt idx="19237">
                  <c:v>1</c:v>
                </c:pt>
                <c:pt idx="19238">
                  <c:v>1</c:v>
                </c:pt>
                <c:pt idx="19239">
                  <c:v>1</c:v>
                </c:pt>
                <c:pt idx="19240">
                  <c:v>1</c:v>
                </c:pt>
                <c:pt idx="19241">
                  <c:v>1</c:v>
                </c:pt>
                <c:pt idx="19242">
                  <c:v>1</c:v>
                </c:pt>
                <c:pt idx="19243">
                  <c:v>1</c:v>
                </c:pt>
                <c:pt idx="19244">
                  <c:v>1</c:v>
                </c:pt>
                <c:pt idx="19245">
                  <c:v>1</c:v>
                </c:pt>
                <c:pt idx="19246">
                  <c:v>1</c:v>
                </c:pt>
                <c:pt idx="19247">
                  <c:v>1</c:v>
                </c:pt>
                <c:pt idx="19248">
                  <c:v>1</c:v>
                </c:pt>
                <c:pt idx="19249">
                  <c:v>1</c:v>
                </c:pt>
                <c:pt idx="19250">
                  <c:v>1</c:v>
                </c:pt>
                <c:pt idx="19251">
                  <c:v>1</c:v>
                </c:pt>
                <c:pt idx="19252">
                  <c:v>1</c:v>
                </c:pt>
                <c:pt idx="19253">
                  <c:v>1</c:v>
                </c:pt>
                <c:pt idx="19254">
                  <c:v>1</c:v>
                </c:pt>
                <c:pt idx="19255">
                  <c:v>1</c:v>
                </c:pt>
                <c:pt idx="19256">
                  <c:v>1</c:v>
                </c:pt>
                <c:pt idx="19257">
                  <c:v>1</c:v>
                </c:pt>
                <c:pt idx="19258">
                  <c:v>1</c:v>
                </c:pt>
                <c:pt idx="19259">
                  <c:v>1</c:v>
                </c:pt>
                <c:pt idx="19260">
                  <c:v>1</c:v>
                </c:pt>
                <c:pt idx="19261">
                  <c:v>1</c:v>
                </c:pt>
                <c:pt idx="19262">
                  <c:v>1</c:v>
                </c:pt>
                <c:pt idx="19263">
                  <c:v>1</c:v>
                </c:pt>
                <c:pt idx="19264">
                  <c:v>1</c:v>
                </c:pt>
                <c:pt idx="19265">
                  <c:v>1</c:v>
                </c:pt>
                <c:pt idx="19266">
                  <c:v>1</c:v>
                </c:pt>
                <c:pt idx="19267">
                  <c:v>1</c:v>
                </c:pt>
                <c:pt idx="19268">
                  <c:v>1</c:v>
                </c:pt>
                <c:pt idx="19269">
                  <c:v>1</c:v>
                </c:pt>
                <c:pt idx="19270">
                  <c:v>1</c:v>
                </c:pt>
                <c:pt idx="19271">
                  <c:v>1</c:v>
                </c:pt>
                <c:pt idx="19272">
                  <c:v>1</c:v>
                </c:pt>
                <c:pt idx="19273">
                  <c:v>1</c:v>
                </c:pt>
                <c:pt idx="19274">
                  <c:v>1</c:v>
                </c:pt>
                <c:pt idx="19275">
                  <c:v>0.25</c:v>
                </c:pt>
                <c:pt idx="19276">
                  <c:v>0.75</c:v>
                </c:pt>
                <c:pt idx="19277">
                  <c:v>1</c:v>
                </c:pt>
                <c:pt idx="19278">
                  <c:v>1</c:v>
                </c:pt>
                <c:pt idx="19279">
                  <c:v>1</c:v>
                </c:pt>
                <c:pt idx="19280">
                  <c:v>1</c:v>
                </c:pt>
                <c:pt idx="19281">
                  <c:v>1</c:v>
                </c:pt>
                <c:pt idx="19282">
                  <c:v>1</c:v>
                </c:pt>
                <c:pt idx="19283">
                  <c:v>1</c:v>
                </c:pt>
                <c:pt idx="19284">
                  <c:v>1</c:v>
                </c:pt>
                <c:pt idx="19285">
                  <c:v>1</c:v>
                </c:pt>
                <c:pt idx="19286">
                  <c:v>1</c:v>
                </c:pt>
                <c:pt idx="19287">
                  <c:v>1</c:v>
                </c:pt>
                <c:pt idx="19288">
                  <c:v>1</c:v>
                </c:pt>
                <c:pt idx="19289">
                  <c:v>1</c:v>
                </c:pt>
                <c:pt idx="19290">
                  <c:v>1</c:v>
                </c:pt>
                <c:pt idx="19291">
                  <c:v>1</c:v>
                </c:pt>
                <c:pt idx="19292">
                  <c:v>1</c:v>
                </c:pt>
                <c:pt idx="19293">
                  <c:v>1</c:v>
                </c:pt>
                <c:pt idx="19294">
                  <c:v>1</c:v>
                </c:pt>
                <c:pt idx="19295">
                  <c:v>1</c:v>
                </c:pt>
                <c:pt idx="19296">
                  <c:v>1</c:v>
                </c:pt>
                <c:pt idx="19297">
                  <c:v>1</c:v>
                </c:pt>
                <c:pt idx="19298">
                  <c:v>1</c:v>
                </c:pt>
                <c:pt idx="19299">
                  <c:v>1</c:v>
                </c:pt>
                <c:pt idx="19300">
                  <c:v>1</c:v>
                </c:pt>
                <c:pt idx="19301">
                  <c:v>1</c:v>
                </c:pt>
                <c:pt idx="19302">
                  <c:v>1</c:v>
                </c:pt>
                <c:pt idx="19303">
                  <c:v>1</c:v>
                </c:pt>
                <c:pt idx="19304">
                  <c:v>1</c:v>
                </c:pt>
                <c:pt idx="19305">
                  <c:v>1</c:v>
                </c:pt>
                <c:pt idx="19306">
                  <c:v>1</c:v>
                </c:pt>
                <c:pt idx="19307">
                  <c:v>1</c:v>
                </c:pt>
                <c:pt idx="19308">
                  <c:v>1</c:v>
                </c:pt>
                <c:pt idx="19309">
                  <c:v>1</c:v>
                </c:pt>
                <c:pt idx="19310">
                  <c:v>1</c:v>
                </c:pt>
                <c:pt idx="19311">
                  <c:v>1</c:v>
                </c:pt>
                <c:pt idx="19312">
                  <c:v>1</c:v>
                </c:pt>
                <c:pt idx="19313">
                  <c:v>1</c:v>
                </c:pt>
                <c:pt idx="19314">
                  <c:v>1</c:v>
                </c:pt>
                <c:pt idx="19315">
                  <c:v>1</c:v>
                </c:pt>
                <c:pt idx="19316">
                  <c:v>1</c:v>
                </c:pt>
                <c:pt idx="19317">
                  <c:v>1</c:v>
                </c:pt>
                <c:pt idx="19318">
                  <c:v>1</c:v>
                </c:pt>
                <c:pt idx="19319">
                  <c:v>1</c:v>
                </c:pt>
                <c:pt idx="19320">
                  <c:v>1</c:v>
                </c:pt>
                <c:pt idx="19321">
                  <c:v>1</c:v>
                </c:pt>
                <c:pt idx="19322">
                  <c:v>1</c:v>
                </c:pt>
                <c:pt idx="19323">
                  <c:v>1</c:v>
                </c:pt>
                <c:pt idx="19324">
                  <c:v>1</c:v>
                </c:pt>
                <c:pt idx="19325">
                  <c:v>1</c:v>
                </c:pt>
                <c:pt idx="19326">
                  <c:v>1</c:v>
                </c:pt>
                <c:pt idx="19327">
                  <c:v>1</c:v>
                </c:pt>
                <c:pt idx="19328">
                  <c:v>1</c:v>
                </c:pt>
                <c:pt idx="19329">
                  <c:v>1</c:v>
                </c:pt>
                <c:pt idx="19330">
                  <c:v>1</c:v>
                </c:pt>
                <c:pt idx="19331">
                  <c:v>1</c:v>
                </c:pt>
                <c:pt idx="19332">
                  <c:v>1</c:v>
                </c:pt>
                <c:pt idx="19333">
                  <c:v>1</c:v>
                </c:pt>
                <c:pt idx="19334">
                  <c:v>1</c:v>
                </c:pt>
                <c:pt idx="19335">
                  <c:v>1</c:v>
                </c:pt>
                <c:pt idx="19336">
                  <c:v>1</c:v>
                </c:pt>
                <c:pt idx="19337">
                  <c:v>1</c:v>
                </c:pt>
                <c:pt idx="19338">
                  <c:v>1</c:v>
                </c:pt>
                <c:pt idx="19339">
                  <c:v>1</c:v>
                </c:pt>
                <c:pt idx="19340">
                  <c:v>1</c:v>
                </c:pt>
                <c:pt idx="19341">
                  <c:v>1</c:v>
                </c:pt>
                <c:pt idx="19342">
                  <c:v>1</c:v>
                </c:pt>
                <c:pt idx="19343">
                  <c:v>1</c:v>
                </c:pt>
                <c:pt idx="19344">
                  <c:v>1</c:v>
                </c:pt>
                <c:pt idx="19345">
                  <c:v>1</c:v>
                </c:pt>
                <c:pt idx="19346">
                  <c:v>1</c:v>
                </c:pt>
                <c:pt idx="19347">
                  <c:v>1</c:v>
                </c:pt>
                <c:pt idx="19348">
                  <c:v>1</c:v>
                </c:pt>
                <c:pt idx="19349">
                  <c:v>0.25</c:v>
                </c:pt>
                <c:pt idx="19350">
                  <c:v>1</c:v>
                </c:pt>
                <c:pt idx="19351">
                  <c:v>1</c:v>
                </c:pt>
                <c:pt idx="19352">
                  <c:v>1</c:v>
                </c:pt>
                <c:pt idx="19353">
                  <c:v>1</c:v>
                </c:pt>
                <c:pt idx="19354">
                  <c:v>1</c:v>
                </c:pt>
                <c:pt idx="19355">
                  <c:v>1</c:v>
                </c:pt>
                <c:pt idx="19356">
                  <c:v>1</c:v>
                </c:pt>
                <c:pt idx="19357">
                  <c:v>1</c:v>
                </c:pt>
                <c:pt idx="19358">
                  <c:v>1</c:v>
                </c:pt>
                <c:pt idx="19359">
                  <c:v>1</c:v>
                </c:pt>
                <c:pt idx="19360">
                  <c:v>1</c:v>
                </c:pt>
                <c:pt idx="19361">
                  <c:v>1</c:v>
                </c:pt>
                <c:pt idx="19362">
                  <c:v>1</c:v>
                </c:pt>
                <c:pt idx="19363">
                  <c:v>1</c:v>
                </c:pt>
                <c:pt idx="19364">
                  <c:v>1</c:v>
                </c:pt>
                <c:pt idx="19365">
                  <c:v>1</c:v>
                </c:pt>
                <c:pt idx="19366">
                  <c:v>1</c:v>
                </c:pt>
                <c:pt idx="19367">
                  <c:v>1</c:v>
                </c:pt>
                <c:pt idx="19368">
                  <c:v>1</c:v>
                </c:pt>
                <c:pt idx="19369">
                  <c:v>1</c:v>
                </c:pt>
                <c:pt idx="19370">
                  <c:v>1</c:v>
                </c:pt>
                <c:pt idx="19371">
                  <c:v>1</c:v>
                </c:pt>
                <c:pt idx="19372">
                  <c:v>1</c:v>
                </c:pt>
                <c:pt idx="19373">
                  <c:v>1</c:v>
                </c:pt>
                <c:pt idx="19374">
                  <c:v>1</c:v>
                </c:pt>
                <c:pt idx="19375">
                  <c:v>1</c:v>
                </c:pt>
                <c:pt idx="19376">
                  <c:v>1</c:v>
                </c:pt>
                <c:pt idx="19377">
                  <c:v>1</c:v>
                </c:pt>
                <c:pt idx="19378">
                  <c:v>1</c:v>
                </c:pt>
                <c:pt idx="19379">
                  <c:v>1</c:v>
                </c:pt>
                <c:pt idx="19380">
                  <c:v>1</c:v>
                </c:pt>
                <c:pt idx="19381">
                  <c:v>1</c:v>
                </c:pt>
                <c:pt idx="19382">
                  <c:v>1</c:v>
                </c:pt>
                <c:pt idx="19383">
                  <c:v>1</c:v>
                </c:pt>
                <c:pt idx="19384">
                  <c:v>1</c:v>
                </c:pt>
                <c:pt idx="19385">
                  <c:v>1</c:v>
                </c:pt>
                <c:pt idx="19386">
                  <c:v>1</c:v>
                </c:pt>
                <c:pt idx="19387">
                  <c:v>1</c:v>
                </c:pt>
                <c:pt idx="19388">
                  <c:v>1</c:v>
                </c:pt>
                <c:pt idx="19389">
                  <c:v>1</c:v>
                </c:pt>
                <c:pt idx="19390">
                  <c:v>1</c:v>
                </c:pt>
                <c:pt idx="19391">
                  <c:v>1</c:v>
                </c:pt>
                <c:pt idx="19392">
                  <c:v>1</c:v>
                </c:pt>
                <c:pt idx="19393">
                  <c:v>1</c:v>
                </c:pt>
                <c:pt idx="19394">
                  <c:v>1</c:v>
                </c:pt>
                <c:pt idx="19395">
                  <c:v>1</c:v>
                </c:pt>
                <c:pt idx="19396">
                  <c:v>1</c:v>
                </c:pt>
                <c:pt idx="19397">
                  <c:v>1</c:v>
                </c:pt>
                <c:pt idx="19398">
                  <c:v>1</c:v>
                </c:pt>
                <c:pt idx="19399">
                  <c:v>1</c:v>
                </c:pt>
                <c:pt idx="19400">
                  <c:v>1</c:v>
                </c:pt>
                <c:pt idx="19401">
                  <c:v>1</c:v>
                </c:pt>
                <c:pt idx="19402">
                  <c:v>1</c:v>
                </c:pt>
                <c:pt idx="19403">
                  <c:v>1</c:v>
                </c:pt>
                <c:pt idx="19404">
                  <c:v>1</c:v>
                </c:pt>
                <c:pt idx="19405">
                  <c:v>1</c:v>
                </c:pt>
                <c:pt idx="19406">
                  <c:v>0.75</c:v>
                </c:pt>
                <c:pt idx="19407">
                  <c:v>1</c:v>
                </c:pt>
                <c:pt idx="19408">
                  <c:v>1</c:v>
                </c:pt>
                <c:pt idx="19409">
                  <c:v>1</c:v>
                </c:pt>
                <c:pt idx="19410">
                  <c:v>1</c:v>
                </c:pt>
                <c:pt idx="19411">
                  <c:v>1</c:v>
                </c:pt>
                <c:pt idx="19412">
                  <c:v>1</c:v>
                </c:pt>
                <c:pt idx="19413">
                  <c:v>1</c:v>
                </c:pt>
                <c:pt idx="19414">
                  <c:v>1</c:v>
                </c:pt>
                <c:pt idx="19415">
                  <c:v>1</c:v>
                </c:pt>
                <c:pt idx="19416">
                  <c:v>1</c:v>
                </c:pt>
                <c:pt idx="19417">
                  <c:v>1</c:v>
                </c:pt>
                <c:pt idx="19418">
                  <c:v>1</c:v>
                </c:pt>
                <c:pt idx="19419">
                  <c:v>1</c:v>
                </c:pt>
                <c:pt idx="19420">
                  <c:v>1</c:v>
                </c:pt>
                <c:pt idx="19421">
                  <c:v>1</c:v>
                </c:pt>
                <c:pt idx="19422">
                  <c:v>1</c:v>
                </c:pt>
                <c:pt idx="19423">
                  <c:v>1</c:v>
                </c:pt>
                <c:pt idx="19424">
                  <c:v>1</c:v>
                </c:pt>
                <c:pt idx="19425">
                  <c:v>1</c:v>
                </c:pt>
                <c:pt idx="19426">
                  <c:v>1</c:v>
                </c:pt>
                <c:pt idx="19427">
                  <c:v>1</c:v>
                </c:pt>
                <c:pt idx="19428">
                  <c:v>1</c:v>
                </c:pt>
                <c:pt idx="19429">
                  <c:v>1</c:v>
                </c:pt>
                <c:pt idx="19430">
                  <c:v>1</c:v>
                </c:pt>
                <c:pt idx="19431">
                  <c:v>1</c:v>
                </c:pt>
                <c:pt idx="19432">
                  <c:v>1</c:v>
                </c:pt>
                <c:pt idx="19433">
                  <c:v>1</c:v>
                </c:pt>
                <c:pt idx="19434">
                  <c:v>1</c:v>
                </c:pt>
                <c:pt idx="19435">
                  <c:v>1</c:v>
                </c:pt>
                <c:pt idx="19436">
                  <c:v>1</c:v>
                </c:pt>
                <c:pt idx="19437">
                  <c:v>1</c:v>
                </c:pt>
                <c:pt idx="19438">
                  <c:v>1</c:v>
                </c:pt>
                <c:pt idx="19439">
                  <c:v>1</c:v>
                </c:pt>
                <c:pt idx="19440">
                  <c:v>1</c:v>
                </c:pt>
                <c:pt idx="19441">
                  <c:v>1</c:v>
                </c:pt>
                <c:pt idx="19442">
                  <c:v>1</c:v>
                </c:pt>
                <c:pt idx="19443">
                  <c:v>1</c:v>
                </c:pt>
                <c:pt idx="19444">
                  <c:v>1</c:v>
                </c:pt>
                <c:pt idx="19445">
                  <c:v>1</c:v>
                </c:pt>
                <c:pt idx="19446">
                  <c:v>1</c:v>
                </c:pt>
                <c:pt idx="19447">
                  <c:v>1</c:v>
                </c:pt>
                <c:pt idx="19448">
                  <c:v>1</c:v>
                </c:pt>
                <c:pt idx="19449">
                  <c:v>1</c:v>
                </c:pt>
                <c:pt idx="19450">
                  <c:v>1</c:v>
                </c:pt>
                <c:pt idx="19451">
                  <c:v>1</c:v>
                </c:pt>
                <c:pt idx="19452">
                  <c:v>1</c:v>
                </c:pt>
                <c:pt idx="19453">
                  <c:v>1</c:v>
                </c:pt>
                <c:pt idx="19454">
                  <c:v>0.5</c:v>
                </c:pt>
                <c:pt idx="19455">
                  <c:v>1</c:v>
                </c:pt>
                <c:pt idx="19456">
                  <c:v>1</c:v>
                </c:pt>
                <c:pt idx="19457">
                  <c:v>1</c:v>
                </c:pt>
                <c:pt idx="19458">
                  <c:v>1</c:v>
                </c:pt>
                <c:pt idx="19459">
                  <c:v>1</c:v>
                </c:pt>
                <c:pt idx="19460">
                  <c:v>1</c:v>
                </c:pt>
                <c:pt idx="19461">
                  <c:v>1</c:v>
                </c:pt>
                <c:pt idx="19462">
                  <c:v>1</c:v>
                </c:pt>
                <c:pt idx="19463">
                  <c:v>1</c:v>
                </c:pt>
                <c:pt idx="19464">
                  <c:v>1</c:v>
                </c:pt>
                <c:pt idx="19465">
                  <c:v>1</c:v>
                </c:pt>
                <c:pt idx="19466">
                  <c:v>1</c:v>
                </c:pt>
                <c:pt idx="19467">
                  <c:v>1</c:v>
                </c:pt>
                <c:pt idx="19468">
                  <c:v>1</c:v>
                </c:pt>
                <c:pt idx="19469">
                  <c:v>1</c:v>
                </c:pt>
                <c:pt idx="19470">
                  <c:v>1</c:v>
                </c:pt>
                <c:pt idx="19471">
                  <c:v>1</c:v>
                </c:pt>
                <c:pt idx="19472">
                  <c:v>1</c:v>
                </c:pt>
                <c:pt idx="19473">
                  <c:v>1</c:v>
                </c:pt>
                <c:pt idx="19474">
                  <c:v>1</c:v>
                </c:pt>
                <c:pt idx="19475">
                  <c:v>1</c:v>
                </c:pt>
                <c:pt idx="19476">
                  <c:v>1</c:v>
                </c:pt>
                <c:pt idx="19477">
                  <c:v>1</c:v>
                </c:pt>
                <c:pt idx="19478">
                  <c:v>1</c:v>
                </c:pt>
                <c:pt idx="19479">
                  <c:v>1</c:v>
                </c:pt>
                <c:pt idx="19480">
                  <c:v>1</c:v>
                </c:pt>
                <c:pt idx="19481">
                  <c:v>1</c:v>
                </c:pt>
                <c:pt idx="19482">
                  <c:v>1</c:v>
                </c:pt>
                <c:pt idx="19483">
                  <c:v>1</c:v>
                </c:pt>
                <c:pt idx="19484">
                  <c:v>1</c:v>
                </c:pt>
                <c:pt idx="19485">
                  <c:v>1</c:v>
                </c:pt>
                <c:pt idx="19486">
                  <c:v>1</c:v>
                </c:pt>
                <c:pt idx="19487">
                  <c:v>1</c:v>
                </c:pt>
                <c:pt idx="19488">
                  <c:v>1</c:v>
                </c:pt>
                <c:pt idx="19489">
                  <c:v>1</c:v>
                </c:pt>
                <c:pt idx="19490">
                  <c:v>1</c:v>
                </c:pt>
                <c:pt idx="19491">
                  <c:v>1</c:v>
                </c:pt>
                <c:pt idx="19492">
                  <c:v>0.75</c:v>
                </c:pt>
                <c:pt idx="19493">
                  <c:v>1</c:v>
                </c:pt>
                <c:pt idx="19494">
                  <c:v>1</c:v>
                </c:pt>
                <c:pt idx="19495">
                  <c:v>0.75</c:v>
                </c:pt>
                <c:pt idx="19496">
                  <c:v>1</c:v>
                </c:pt>
                <c:pt idx="19497">
                  <c:v>1</c:v>
                </c:pt>
                <c:pt idx="19498">
                  <c:v>1</c:v>
                </c:pt>
                <c:pt idx="19499">
                  <c:v>1</c:v>
                </c:pt>
                <c:pt idx="19500">
                  <c:v>1</c:v>
                </c:pt>
                <c:pt idx="19501">
                  <c:v>1</c:v>
                </c:pt>
                <c:pt idx="19502">
                  <c:v>1</c:v>
                </c:pt>
                <c:pt idx="19503">
                  <c:v>1</c:v>
                </c:pt>
                <c:pt idx="19504">
                  <c:v>1</c:v>
                </c:pt>
                <c:pt idx="19505">
                  <c:v>1</c:v>
                </c:pt>
                <c:pt idx="19506">
                  <c:v>1</c:v>
                </c:pt>
                <c:pt idx="19507">
                  <c:v>1</c:v>
                </c:pt>
                <c:pt idx="19508">
                  <c:v>1</c:v>
                </c:pt>
                <c:pt idx="19509">
                  <c:v>1</c:v>
                </c:pt>
                <c:pt idx="19510">
                  <c:v>1</c:v>
                </c:pt>
                <c:pt idx="19511">
                  <c:v>1</c:v>
                </c:pt>
                <c:pt idx="19512">
                  <c:v>1</c:v>
                </c:pt>
                <c:pt idx="19513">
                  <c:v>1</c:v>
                </c:pt>
                <c:pt idx="19514">
                  <c:v>1</c:v>
                </c:pt>
                <c:pt idx="19515">
                  <c:v>1</c:v>
                </c:pt>
                <c:pt idx="19516">
                  <c:v>1</c:v>
                </c:pt>
                <c:pt idx="19517">
                  <c:v>1</c:v>
                </c:pt>
                <c:pt idx="19518">
                  <c:v>1</c:v>
                </c:pt>
                <c:pt idx="19519">
                  <c:v>1</c:v>
                </c:pt>
                <c:pt idx="19520">
                  <c:v>1</c:v>
                </c:pt>
                <c:pt idx="19521">
                  <c:v>1</c:v>
                </c:pt>
                <c:pt idx="19522">
                  <c:v>1</c:v>
                </c:pt>
                <c:pt idx="19523">
                  <c:v>1</c:v>
                </c:pt>
                <c:pt idx="19524">
                  <c:v>1</c:v>
                </c:pt>
                <c:pt idx="19525">
                  <c:v>1</c:v>
                </c:pt>
                <c:pt idx="19526">
                  <c:v>1</c:v>
                </c:pt>
                <c:pt idx="19527">
                  <c:v>1</c:v>
                </c:pt>
                <c:pt idx="19528">
                  <c:v>1</c:v>
                </c:pt>
                <c:pt idx="19529">
                  <c:v>1</c:v>
                </c:pt>
                <c:pt idx="19530">
                  <c:v>1</c:v>
                </c:pt>
                <c:pt idx="19531">
                  <c:v>1</c:v>
                </c:pt>
                <c:pt idx="19532">
                  <c:v>1</c:v>
                </c:pt>
                <c:pt idx="19533">
                  <c:v>1</c:v>
                </c:pt>
                <c:pt idx="19534">
                  <c:v>1</c:v>
                </c:pt>
                <c:pt idx="19535">
                  <c:v>1</c:v>
                </c:pt>
                <c:pt idx="19536">
                  <c:v>1</c:v>
                </c:pt>
                <c:pt idx="19537">
                  <c:v>1</c:v>
                </c:pt>
                <c:pt idx="19538">
                  <c:v>1</c:v>
                </c:pt>
                <c:pt idx="19539">
                  <c:v>1</c:v>
                </c:pt>
                <c:pt idx="19540">
                  <c:v>1</c:v>
                </c:pt>
                <c:pt idx="19541">
                  <c:v>1</c:v>
                </c:pt>
                <c:pt idx="19542">
                  <c:v>1</c:v>
                </c:pt>
                <c:pt idx="19543">
                  <c:v>1</c:v>
                </c:pt>
                <c:pt idx="19544">
                  <c:v>1</c:v>
                </c:pt>
                <c:pt idx="19545">
                  <c:v>1</c:v>
                </c:pt>
                <c:pt idx="19546">
                  <c:v>1</c:v>
                </c:pt>
                <c:pt idx="19547">
                  <c:v>1</c:v>
                </c:pt>
                <c:pt idx="19548">
                  <c:v>1</c:v>
                </c:pt>
                <c:pt idx="19549">
                  <c:v>1</c:v>
                </c:pt>
                <c:pt idx="19550">
                  <c:v>1</c:v>
                </c:pt>
                <c:pt idx="19551">
                  <c:v>1</c:v>
                </c:pt>
                <c:pt idx="19552">
                  <c:v>1</c:v>
                </c:pt>
                <c:pt idx="19553">
                  <c:v>1</c:v>
                </c:pt>
                <c:pt idx="19554">
                  <c:v>1</c:v>
                </c:pt>
                <c:pt idx="19555">
                  <c:v>1</c:v>
                </c:pt>
                <c:pt idx="19556">
                  <c:v>1</c:v>
                </c:pt>
                <c:pt idx="19557">
                  <c:v>1</c:v>
                </c:pt>
                <c:pt idx="19558">
                  <c:v>1</c:v>
                </c:pt>
                <c:pt idx="19559">
                  <c:v>1</c:v>
                </c:pt>
                <c:pt idx="19560">
                  <c:v>1</c:v>
                </c:pt>
                <c:pt idx="19561">
                  <c:v>1</c:v>
                </c:pt>
                <c:pt idx="19562">
                  <c:v>1</c:v>
                </c:pt>
                <c:pt idx="19563">
                  <c:v>1</c:v>
                </c:pt>
                <c:pt idx="19564">
                  <c:v>1</c:v>
                </c:pt>
                <c:pt idx="19565">
                  <c:v>1</c:v>
                </c:pt>
                <c:pt idx="19566">
                  <c:v>1</c:v>
                </c:pt>
                <c:pt idx="19567">
                  <c:v>1</c:v>
                </c:pt>
                <c:pt idx="19568">
                  <c:v>1</c:v>
                </c:pt>
                <c:pt idx="19569">
                  <c:v>1</c:v>
                </c:pt>
                <c:pt idx="19570">
                  <c:v>1</c:v>
                </c:pt>
                <c:pt idx="19571">
                  <c:v>1</c:v>
                </c:pt>
                <c:pt idx="19572">
                  <c:v>1</c:v>
                </c:pt>
                <c:pt idx="19573">
                  <c:v>1</c:v>
                </c:pt>
                <c:pt idx="19574">
                  <c:v>1</c:v>
                </c:pt>
                <c:pt idx="19575">
                  <c:v>1</c:v>
                </c:pt>
                <c:pt idx="19576">
                  <c:v>1</c:v>
                </c:pt>
                <c:pt idx="19577">
                  <c:v>1</c:v>
                </c:pt>
                <c:pt idx="19578">
                  <c:v>1</c:v>
                </c:pt>
                <c:pt idx="19579">
                  <c:v>1</c:v>
                </c:pt>
                <c:pt idx="19580">
                  <c:v>1</c:v>
                </c:pt>
                <c:pt idx="19581">
                  <c:v>1</c:v>
                </c:pt>
                <c:pt idx="19582">
                  <c:v>1</c:v>
                </c:pt>
                <c:pt idx="19583">
                  <c:v>1</c:v>
                </c:pt>
                <c:pt idx="19584">
                  <c:v>1</c:v>
                </c:pt>
                <c:pt idx="19585">
                  <c:v>1</c:v>
                </c:pt>
                <c:pt idx="19586">
                  <c:v>1</c:v>
                </c:pt>
                <c:pt idx="19587">
                  <c:v>1</c:v>
                </c:pt>
                <c:pt idx="19588">
                  <c:v>1</c:v>
                </c:pt>
                <c:pt idx="19589">
                  <c:v>1</c:v>
                </c:pt>
                <c:pt idx="19590">
                  <c:v>1</c:v>
                </c:pt>
                <c:pt idx="19591">
                  <c:v>1</c:v>
                </c:pt>
                <c:pt idx="19592">
                  <c:v>1</c:v>
                </c:pt>
                <c:pt idx="19593">
                  <c:v>1</c:v>
                </c:pt>
                <c:pt idx="19594">
                  <c:v>1</c:v>
                </c:pt>
                <c:pt idx="19595">
                  <c:v>1</c:v>
                </c:pt>
                <c:pt idx="19596">
                  <c:v>1</c:v>
                </c:pt>
                <c:pt idx="19597">
                  <c:v>1</c:v>
                </c:pt>
                <c:pt idx="19598">
                  <c:v>1</c:v>
                </c:pt>
                <c:pt idx="19599">
                  <c:v>1</c:v>
                </c:pt>
                <c:pt idx="19600">
                  <c:v>1</c:v>
                </c:pt>
                <c:pt idx="19601">
                  <c:v>1</c:v>
                </c:pt>
                <c:pt idx="19602">
                  <c:v>1</c:v>
                </c:pt>
                <c:pt idx="19603">
                  <c:v>1</c:v>
                </c:pt>
                <c:pt idx="19604">
                  <c:v>0.25</c:v>
                </c:pt>
                <c:pt idx="19605">
                  <c:v>1</c:v>
                </c:pt>
                <c:pt idx="19606">
                  <c:v>1</c:v>
                </c:pt>
                <c:pt idx="19607">
                  <c:v>1</c:v>
                </c:pt>
                <c:pt idx="19608">
                  <c:v>1</c:v>
                </c:pt>
                <c:pt idx="19609">
                  <c:v>1</c:v>
                </c:pt>
                <c:pt idx="19610">
                  <c:v>1</c:v>
                </c:pt>
                <c:pt idx="19611">
                  <c:v>1</c:v>
                </c:pt>
                <c:pt idx="19612">
                  <c:v>1</c:v>
                </c:pt>
                <c:pt idx="19613">
                  <c:v>1</c:v>
                </c:pt>
                <c:pt idx="19614">
                  <c:v>1</c:v>
                </c:pt>
                <c:pt idx="19615">
                  <c:v>0.5</c:v>
                </c:pt>
                <c:pt idx="19616">
                  <c:v>1</c:v>
                </c:pt>
                <c:pt idx="19617">
                  <c:v>1</c:v>
                </c:pt>
                <c:pt idx="19618">
                  <c:v>1</c:v>
                </c:pt>
                <c:pt idx="19619">
                  <c:v>1</c:v>
                </c:pt>
                <c:pt idx="19620">
                  <c:v>1</c:v>
                </c:pt>
                <c:pt idx="19621">
                  <c:v>1</c:v>
                </c:pt>
                <c:pt idx="19622">
                  <c:v>1</c:v>
                </c:pt>
                <c:pt idx="19623">
                  <c:v>1</c:v>
                </c:pt>
                <c:pt idx="19624">
                  <c:v>1</c:v>
                </c:pt>
                <c:pt idx="19625">
                  <c:v>1</c:v>
                </c:pt>
                <c:pt idx="19626">
                  <c:v>1</c:v>
                </c:pt>
                <c:pt idx="19627">
                  <c:v>1</c:v>
                </c:pt>
                <c:pt idx="19628">
                  <c:v>1</c:v>
                </c:pt>
                <c:pt idx="19629">
                  <c:v>1</c:v>
                </c:pt>
                <c:pt idx="19630">
                  <c:v>1</c:v>
                </c:pt>
                <c:pt idx="19631">
                  <c:v>0.75</c:v>
                </c:pt>
                <c:pt idx="19632">
                  <c:v>1</c:v>
                </c:pt>
                <c:pt idx="19633">
                  <c:v>1</c:v>
                </c:pt>
                <c:pt idx="19634">
                  <c:v>1</c:v>
                </c:pt>
                <c:pt idx="19635">
                  <c:v>1</c:v>
                </c:pt>
                <c:pt idx="19636">
                  <c:v>1</c:v>
                </c:pt>
                <c:pt idx="19637">
                  <c:v>1</c:v>
                </c:pt>
                <c:pt idx="19638">
                  <c:v>1</c:v>
                </c:pt>
                <c:pt idx="19639">
                  <c:v>1</c:v>
                </c:pt>
                <c:pt idx="19640">
                  <c:v>1</c:v>
                </c:pt>
                <c:pt idx="19641">
                  <c:v>1</c:v>
                </c:pt>
                <c:pt idx="19642">
                  <c:v>1</c:v>
                </c:pt>
                <c:pt idx="19643">
                  <c:v>1</c:v>
                </c:pt>
                <c:pt idx="19644">
                  <c:v>1</c:v>
                </c:pt>
                <c:pt idx="19645">
                  <c:v>1</c:v>
                </c:pt>
                <c:pt idx="19646">
                  <c:v>1</c:v>
                </c:pt>
                <c:pt idx="19647">
                  <c:v>1</c:v>
                </c:pt>
                <c:pt idx="19648">
                  <c:v>1</c:v>
                </c:pt>
                <c:pt idx="19649">
                  <c:v>1</c:v>
                </c:pt>
                <c:pt idx="19650">
                  <c:v>1</c:v>
                </c:pt>
                <c:pt idx="19651">
                  <c:v>1</c:v>
                </c:pt>
                <c:pt idx="19652">
                  <c:v>1</c:v>
                </c:pt>
                <c:pt idx="19653">
                  <c:v>1</c:v>
                </c:pt>
                <c:pt idx="19654">
                  <c:v>1</c:v>
                </c:pt>
                <c:pt idx="19655">
                  <c:v>1</c:v>
                </c:pt>
                <c:pt idx="19656">
                  <c:v>1</c:v>
                </c:pt>
                <c:pt idx="19657">
                  <c:v>1</c:v>
                </c:pt>
                <c:pt idx="19658">
                  <c:v>1</c:v>
                </c:pt>
                <c:pt idx="19659">
                  <c:v>1</c:v>
                </c:pt>
                <c:pt idx="19660">
                  <c:v>1</c:v>
                </c:pt>
                <c:pt idx="19661">
                  <c:v>1</c:v>
                </c:pt>
                <c:pt idx="19662">
                  <c:v>1</c:v>
                </c:pt>
                <c:pt idx="19663">
                  <c:v>1</c:v>
                </c:pt>
                <c:pt idx="19664">
                  <c:v>1</c:v>
                </c:pt>
                <c:pt idx="19665">
                  <c:v>1</c:v>
                </c:pt>
                <c:pt idx="19666">
                  <c:v>1</c:v>
                </c:pt>
                <c:pt idx="19667">
                  <c:v>1</c:v>
                </c:pt>
                <c:pt idx="19668">
                  <c:v>1</c:v>
                </c:pt>
                <c:pt idx="19669">
                  <c:v>1</c:v>
                </c:pt>
                <c:pt idx="19670">
                  <c:v>1</c:v>
                </c:pt>
                <c:pt idx="19671">
                  <c:v>1</c:v>
                </c:pt>
                <c:pt idx="19672">
                  <c:v>1</c:v>
                </c:pt>
                <c:pt idx="19673">
                  <c:v>1</c:v>
                </c:pt>
                <c:pt idx="19674">
                  <c:v>1</c:v>
                </c:pt>
                <c:pt idx="19675">
                  <c:v>1</c:v>
                </c:pt>
                <c:pt idx="19676">
                  <c:v>1</c:v>
                </c:pt>
                <c:pt idx="19677">
                  <c:v>1</c:v>
                </c:pt>
                <c:pt idx="19678">
                  <c:v>1</c:v>
                </c:pt>
                <c:pt idx="19679">
                  <c:v>1</c:v>
                </c:pt>
                <c:pt idx="19680">
                  <c:v>1</c:v>
                </c:pt>
                <c:pt idx="19681">
                  <c:v>1</c:v>
                </c:pt>
                <c:pt idx="19682">
                  <c:v>1</c:v>
                </c:pt>
                <c:pt idx="19683">
                  <c:v>1</c:v>
                </c:pt>
                <c:pt idx="19684">
                  <c:v>1</c:v>
                </c:pt>
                <c:pt idx="19685">
                  <c:v>1</c:v>
                </c:pt>
                <c:pt idx="19686">
                  <c:v>1</c:v>
                </c:pt>
                <c:pt idx="19687">
                  <c:v>1</c:v>
                </c:pt>
                <c:pt idx="19688">
                  <c:v>1</c:v>
                </c:pt>
                <c:pt idx="19689">
                  <c:v>1</c:v>
                </c:pt>
                <c:pt idx="19690">
                  <c:v>1</c:v>
                </c:pt>
                <c:pt idx="19691">
                  <c:v>1</c:v>
                </c:pt>
                <c:pt idx="19692">
                  <c:v>1</c:v>
                </c:pt>
                <c:pt idx="19693">
                  <c:v>1</c:v>
                </c:pt>
                <c:pt idx="19694">
                  <c:v>0.75</c:v>
                </c:pt>
                <c:pt idx="19695">
                  <c:v>1</c:v>
                </c:pt>
                <c:pt idx="19696">
                  <c:v>1</c:v>
                </c:pt>
                <c:pt idx="19697">
                  <c:v>1</c:v>
                </c:pt>
                <c:pt idx="19698">
                  <c:v>1</c:v>
                </c:pt>
                <c:pt idx="19699">
                  <c:v>1</c:v>
                </c:pt>
                <c:pt idx="19700">
                  <c:v>1</c:v>
                </c:pt>
                <c:pt idx="19701">
                  <c:v>1</c:v>
                </c:pt>
                <c:pt idx="19702">
                  <c:v>1</c:v>
                </c:pt>
                <c:pt idx="19703">
                  <c:v>1</c:v>
                </c:pt>
                <c:pt idx="19704">
                  <c:v>1</c:v>
                </c:pt>
                <c:pt idx="19705">
                  <c:v>1</c:v>
                </c:pt>
                <c:pt idx="19706">
                  <c:v>1</c:v>
                </c:pt>
                <c:pt idx="19707">
                  <c:v>1</c:v>
                </c:pt>
                <c:pt idx="19708">
                  <c:v>1</c:v>
                </c:pt>
                <c:pt idx="19709">
                  <c:v>1</c:v>
                </c:pt>
                <c:pt idx="19710">
                  <c:v>1</c:v>
                </c:pt>
                <c:pt idx="19711">
                  <c:v>1</c:v>
                </c:pt>
                <c:pt idx="19712">
                  <c:v>1</c:v>
                </c:pt>
                <c:pt idx="19713">
                  <c:v>1</c:v>
                </c:pt>
                <c:pt idx="19714">
                  <c:v>1</c:v>
                </c:pt>
                <c:pt idx="19715">
                  <c:v>1</c:v>
                </c:pt>
                <c:pt idx="19716">
                  <c:v>1</c:v>
                </c:pt>
                <c:pt idx="19717">
                  <c:v>1</c:v>
                </c:pt>
                <c:pt idx="19718">
                  <c:v>1</c:v>
                </c:pt>
                <c:pt idx="19719">
                  <c:v>1</c:v>
                </c:pt>
                <c:pt idx="19720">
                  <c:v>1</c:v>
                </c:pt>
                <c:pt idx="19721">
                  <c:v>1</c:v>
                </c:pt>
                <c:pt idx="19722">
                  <c:v>1</c:v>
                </c:pt>
                <c:pt idx="19723">
                  <c:v>1</c:v>
                </c:pt>
                <c:pt idx="19724">
                  <c:v>1</c:v>
                </c:pt>
                <c:pt idx="19725">
                  <c:v>1</c:v>
                </c:pt>
                <c:pt idx="19726">
                  <c:v>1</c:v>
                </c:pt>
                <c:pt idx="19727">
                  <c:v>1</c:v>
                </c:pt>
                <c:pt idx="19728">
                  <c:v>1</c:v>
                </c:pt>
                <c:pt idx="19729">
                  <c:v>1</c:v>
                </c:pt>
                <c:pt idx="19730">
                  <c:v>1</c:v>
                </c:pt>
                <c:pt idx="19731">
                  <c:v>0.25</c:v>
                </c:pt>
                <c:pt idx="19732">
                  <c:v>1</c:v>
                </c:pt>
                <c:pt idx="19733">
                  <c:v>1</c:v>
                </c:pt>
                <c:pt idx="19734">
                  <c:v>1</c:v>
                </c:pt>
                <c:pt idx="19735">
                  <c:v>1</c:v>
                </c:pt>
                <c:pt idx="19736">
                  <c:v>1</c:v>
                </c:pt>
                <c:pt idx="19737">
                  <c:v>1</c:v>
                </c:pt>
                <c:pt idx="19738">
                  <c:v>1</c:v>
                </c:pt>
                <c:pt idx="19739">
                  <c:v>1</c:v>
                </c:pt>
                <c:pt idx="19740">
                  <c:v>1</c:v>
                </c:pt>
                <c:pt idx="19741">
                  <c:v>1</c:v>
                </c:pt>
                <c:pt idx="19742">
                  <c:v>1</c:v>
                </c:pt>
                <c:pt idx="19743">
                  <c:v>1</c:v>
                </c:pt>
                <c:pt idx="19744">
                  <c:v>1</c:v>
                </c:pt>
                <c:pt idx="19745">
                  <c:v>1</c:v>
                </c:pt>
                <c:pt idx="19746">
                  <c:v>1</c:v>
                </c:pt>
                <c:pt idx="19747">
                  <c:v>1</c:v>
                </c:pt>
                <c:pt idx="19748">
                  <c:v>1</c:v>
                </c:pt>
                <c:pt idx="19749">
                  <c:v>1</c:v>
                </c:pt>
                <c:pt idx="19750">
                  <c:v>1</c:v>
                </c:pt>
                <c:pt idx="19751">
                  <c:v>1</c:v>
                </c:pt>
                <c:pt idx="19752">
                  <c:v>1</c:v>
                </c:pt>
                <c:pt idx="19753">
                  <c:v>0.75</c:v>
                </c:pt>
                <c:pt idx="19754">
                  <c:v>1</c:v>
                </c:pt>
                <c:pt idx="19755">
                  <c:v>1</c:v>
                </c:pt>
                <c:pt idx="19756">
                  <c:v>1</c:v>
                </c:pt>
                <c:pt idx="19757">
                  <c:v>1</c:v>
                </c:pt>
                <c:pt idx="19758">
                  <c:v>1</c:v>
                </c:pt>
                <c:pt idx="19759">
                  <c:v>1</c:v>
                </c:pt>
                <c:pt idx="19760">
                  <c:v>1</c:v>
                </c:pt>
                <c:pt idx="19761">
                  <c:v>1</c:v>
                </c:pt>
                <c:pt idx="19762">
                  <c:v>1</c:v>
                </c:pt>
                <c:pt idx="19763">
                  <c:v>1</c:v>
                </c:pt>
                <c:pt idx="19764">
                  <c:v>1</c:v>
                </c:pt>
                <c:pt idx="19765">
                  <c:v>1</c:v>
                </c:pt>
                <c:pt idx="19766">
                  <c:v>1</c:v>
                </c:pt>
                <c:pt idx="19767">
                  <c:v>1</c:v>
                </c:pt>
                <c:pt idx="19768">
                  <c:v>1</c:v>
                </c:pt>
                <c:pt idx="19769">
                  <c:v>1</c:v>
                </c:pt>
                <c:pt idx="19770">
                  <c:v>1</c:v>
                </c:pt>
                <c:pt idx="19771">
                  <c:v>1</c:v>
                </c:pt>
                <c:pt idx="19772">
                  <c:v>1</c:v>
                </c:pt>
                <c:pt idx="19773">
                  <c:v>1</c:v>
                </c:pt>
                <c:pt idx="19774">
                  <c:v>1</c:v>
                </c:pt>
                <c:pt idx="19775">
                  <c:v>1</c:v>
                </c:pt>
                <c:pt idx="19776">
                  <c:v>1</c:v>
                </c:pt>
                <c:pt idx="19777">
                  <c:v>1</c:v>
                </c:pt>
                <c:pt idx="19778">
                  <c:v>1</c:v>
                </c:pt>
                <c:pt idx="19779">
                  <c:v>1</c:v>
                </c:pt>
                <c:pt idx="19780">
                  <c:v>1</c:v>
                </c:pt>
                <c:pt idx="19781">
                  <c:v>1</c:v>
                </c:pt>
                <c:pt idx="19782">
                  <c:v>1</c:v>
                </c:pt>
                <c:pt idx="19783">
                  <c:v>1</c:v>
                </c:pt>
                <c:pt idx="19784">
                  <c:v>1</c:v>
                </c:pt>
                <c:pt idx="19785">
                  <c:v>1</c:v>
                </c:pt>
                <c:pt idx="19786">
                  <c:v>1</c:v>
                </c:pt>
                <c:pt idx="19787">
                  <c:v>1</c:v>
                </c:pt>
                <c:pt idx="19788">
                  <c:v>1</c:v>
                </c:pt>
                <c:pt idx="19789">
                  <c:v>1</c:v>
                </c:pt>
                <c:pt idx="19790">
                  <c:v>1</c:v>
                </c:pt>
                <c:pt idx="19791">
                  <c:v>1</c:v>
                </c:pt>
                <c:pt idx="19792">
                  <c:v>1</c:v>
                </c:pt>
                <c:pt idx="19793">
                  <c:v>0.5</c:v>
                </c:pt>
                <c:pt idx="19794">
                  <c:v>1</c:v>
                </c:pt>
                <c:pt idx="19795">
                  <c:v>1</c:v>
                </c:pt>
                <c:pt idx="19796">
                  <c:v>1</c:v>
                </c:pt>
                <c:pt idx="19797">
                  <c:v>1</c:v>
                </c:pt>
                <c:pt idx="19798">
                  <c:v>1</c:v>
                </c:pt>
                <c:pt idx="19799">
                  <c:v>1</c:v>
                </c:pt>
                <c:pt idx="19800">
                  <c:v>1</c:v>
                </c:pt>
                <c:pt idx="19801">
                  <c:v>1</c:v>
                </c:pt>
                <c:pt idx="19802">
                  <c:v>1</c:v>
                </c:pt>
                <c:pt idx="19803">
                  <c:v>1</c:v>
                </c:pt>
                <c:pt idx="19804">
                  <c:v>1</c:v>
                </c:pt>
                <c:pt idx="19805">
                  <c:v>1</c:v>
                </c:pt>
                <c:pt idx="19806">
                  <c:v>1</c:v>
                </c:pt>
                <c:pt idx="19807">
                  <c:v>1</c:v>
                </c:pt>
                <c:pt idx="19808">
                  <c:v>1</c:v>
                </c:pt>
                <c:pt idx="19809">
                  <c:v>1</c:v>
                </c:pt>
                <c:pt idx="19810">
                  <c:v>1</c:v>
                </c:pt>
                <c:pt idx="19811">
                  <c:v>1</c:v>
                </c:pt>
                <c:pt idx="19812">
                  <c:v>1</c:v>
                </c:pt>
                <c:pt idx="19813">
                  <c:v>1</c:v>
                </c:pt>
                <c:pt idx="19814">
                  <c:v>1</c:v>
                </c:pt>
                <c:pt idx="19815">
                  <c:v>1</c:v>
                </c:pt>
                <c:pt idx="19816">
                  <c:v>1</c:v>
                </c:pt>
                <c:pt idx="19817">
                  <c:v>1</c:v>
                </c:pt>
                <c:pt idx="19818">
                  <c:v>1</c:v>
                </c:pt>
                <c:pt idx="19819">
                  <c:v>1</c:v>
                </c:pt>
                <c:pt idx="19820">
                  <c:v>1</c:v>
                </c:pt>
                <c:pt idx="19821">
                  <c:v>1</c:v>
                </c:pt>
                <c:pt idx="19822">
                  <c:v>1</c:v>
                </c:pt>
                <c:pt idx="19823">
                  <c:v>1</c:v>
                </c:pt>
                <c:pt idx="19824">
                  <c:v>1</c:v>
                </c:pt>
                <c:pt idx="19825">
                  <c:v>1</c:v>
                </c:pt>
                <c:pt idx="19826">
                  <c:v>1</c:v>
                </c:pt>
                <c:pt idx="19827">
                  <c:v>1</c:v>
                </c:pt>
                <c:pt idx="19828">
                  <c:v>1</c:v>
                </c:pt>
                <c:pt idx="19829">
                  <c:v>1</c:v>
                </c:pt>
                <c:pt idx="19830">
                  <c:v>1</c:v>
                </c:pt>
                <c:pt idx="19831">
                  <c:v>1</c:v>
                </c:pt>
                <c:pt idx="19832">
                  <c:v>1</c:v>
                </c:pt>
                <c:pt idx="19833">
                  <c:v>1</c:v>
                </c:pt>
                <c:pt idx="19834">
                  <c:v>1</c:v>
                </c:pt>
                <c:pt idx="19835">
                  <c:v>1</c:v>
                </c:pt>
                <c:pt idx="19836">
                  <c:v>1</c:v>
                </c:pt>
                <c:pt idx="19837">
                  <c:v>1</c:v>
                </c:pt>
                <c:pt idx="19838">
                  <c:v>1</c:v>
                </c:pt>
                <c:pt idx="19839">
                  <c:v>1</c:v>
                </c:pt>
                <c:pt idx="19840">
                  <c:v>1</c:v>
                </c:pt>
                <c:pt idx="19841">
                  <c:v>1</c:v>
                </c:pt>
                <c:pt idx="19842">
                  <c:v>1</c:v>
                </c:pt>
                <c:pt idx="19843">
                  <c:v>1</c:v>
                </c:pt>
                <c:pt idx="19844">
                  <c:v>1</c:v>
                </c:pt>
                <c:pt idx="19845">
                  <c:v>1</c:v>
                </c:pt>
                <c:pt idx="19846">
                  <c:v>1</c:v>
                </c:pt>
                <c:pt idx="19847">
                  <c:v>1</c:v>
                </c:pt>
                <c:pt idx="19848">
                  <c:v>1</c:v>
                </c:pt>
                <c:pt idx="19849">
                  <c:v>1</c:v>
                </c:pt>
                <c:pt idx="19850">
                  <c:v>1</c:v>
                </c:pt>
                <c:pt idx="19851">
                  <c:v>1</c:v>
                </c:pt>
                <c:pt idx="19852">
                  <c:v>1</c:v>
                </c:pt>
                <c:pt idx="19853">
                  <c:v>1</c:v>
                </c:pt>
                <c:pt idx="19854">
                  <c:v>1</c:v>
                </c:pt>
                <c:pt idx="19855">
                  <c:v>1</c:v>
                </c:pt>
                <c:pt idx="19856">
                  <c:v>1</c:v>
                </c:pt>
                <c:pt idx="19857">
                  <c:v>1</c:v>
                </c:pt>
                <c:pt idx="19858">
                  <c:v>1</c:v>
                </c:pt>
                <c:pt idx="19859">
                  <c:v>1</c:v>
                </c:pt>
                <c:pt idx="19860">
                  <c:v>1</c:v>
                </c:pt>
                <c:pt idx="19861">
                  <c:v>1</c:v>
                </c:pt>
                <c:pt idx="19862">
                  <c:v>1</c:v>
                </c:pt>
                <c:pt idx="19863">
                  <c:v>1</c:v>
                </c:pt>
                <c:pt idx="19864">
                  <c:v>1</c:v>
                </c:pt>
                <c:pt idx="19865">
                  <c:v>1</c:v>
                </c:pt>
                <c:pt idx="19866">
                  <c:v>1</c:v>
                </c:pt>
                <c:pt idx="19867">
                  <c:v>1</c:v>
                </c:pt>
                <c:pt idx="19868">
                  <c:v>1</c:v>
                </c:pt>
                <c:pt idx="19869">
                  <c:v>1</c:v>
                </c:pt>
                <c:pt idx="19870">
                  <c:v>1</c:v>
                </c:pt>
                <c:pt idx="19871">
                  <c:v>1</c:v>
                </c:pt>
                <c:pt idx="19872">
                  <c:v>1</c:v>
                </c:pt>
                <c:pt idx="19873">
                  <c:v>1</c:v>
                </c:pt>
                <c:pt idx="19874">
                  <c:v>1</c:v>
                </c:pt>
                <c:pt idx="19875">
                  <c:v>1</c:v>
                </c:pt>
                <c:pt idx="19876">
                  <c:v>1</c:v>
                </c:pt>
                <c:pt idx="19877">
                  <c:v>1</c:v>
                </c:pt>
                <c:pt idx="19878">
                  <c:v>1</c:v>
                </c:pt>
                <c:pt idx="19879">
                  <c:v>1</c:v>
                </c:pt>
                <c:pt idx="19880">
                  <c:v>1</c:v>
                </c:pt>
                <c:pt idx="19881">
                  <c:v>1</c:v>
                </c:pt>
                <c:pt idx="19882">
                  <c:v>1</c:v>
                </c:pt>
                <c:pt idx="19883">
                  <c:v>1</c:v>
                </c:pt>
                <c:pt idx="19884">
                  <c:v>1</c:v>
                </c:pt>
                <c:pt idx="19885">
                  <c:v>1</c:v>
                </c:pt>
                <c:pt idx="19886">
                  <c:v>1</c:v>
                </c:pt>
                <c:pt idx="19887">
                  <c:v>1</c:v>
                </c:pt>
                <c:pt idx="19888">
                  <c:v>1</c:v>
                </c:pt>
                <c:pt idx="19889">
                  <c:v>1</c:v>
                </c:pt>
                <c:pt idx="19890">
                  <c:v>1</c:v>
                </c:pt>
                <c:pt idx="19891">
                  <c:v>1</c:v>
                </c:pt>
                <c:pt idx="19892">
                  <c:v>1</c:v>
                </c:pt>
                <c:pt idx="19893">
                  <c:v>1</c:v>
                </c:pt>
                <c:pt idx="19894">
                  <c:v>1</c:v>
                </c:pt>
                <c:pt idx="19895">
                  <c:v>1</c:v>
                </c:pt>
                <c:pt idx="19896">
                  <c:v>1</c:v>
                </c:pt>
                <c:pt idx="19897">
                  <c:v>1</c:v>
                </c:pt>
                <c:pt idx="19898">
                  <c:v>1</c:v>
                </c:pt>
                <c:pt idx="19899">
                  <c:v>0.25</c:v>
                </c:pt>
                <c:pt idx="19900">
                  <c:v>1</c:v>
                </c:pt>
                <c:pt idx="19901">
                  <c:v>1</c:v>
                </c:pt>
                <c:pt idx="19902">
                  <c:v>1</c:v>
                </c:pt>
                <c:pt idx="19903">
                  <c:v>1</c:v>
                </c:pt>
                <c:pt idx="19904">
                  <c:v>1</c:v>
                </c:pt>
                <c:pt idx="19905">
                  <c:v>1</c:v>
                </c:pt>
                <c:pt idx="19906">
                  <c:v>1</c:v>
                </c:pt>
                <c:pt idx="19907">
                  <c:v>1</c:v>
                </c:pt>
                <c:pt idx="19908">
                  <c:v>1</c:v>
                </c:pt>
                <c:pt idx="19909">
                  <c:v>1</c:v>
                </c:pt>
                <c:pt idx="19910">
                  <c:v>1</c:v>
                </c:pt>
                <c:pt idx="19911">
                  <c:v>1</c:v>
                </c:pt>
                <c:pt idx="19912">
                  <c:v>1</c:v>
                </c:pt>
                <c:pt idx="19913">
                  <c:v>1</c:v>
                </c:pt>
                <c:pt idx="19914">
                  <c:v>1</c:v>
                </c:pt>
                <c:pt idx="19915">
                  <c:v>1</c:v>
                </c:pt>
                <c:pt idx="19916">
                  <c:v>1</c:v>
                </c:pt>
                <c:pt idx="19917">
                  <c:v>1</c:v>
                </c:pt>
                <c:pt idx="19918">
                  <c:v>1</c:v>
                </c:pt>
                <c:pt idx="19919">
                  <c:v>1</c:v>
                </c:pt>
                <c:pt idx="19920">
                  <c:v>1</c:v>
                </c:pt>
                <c:pt idx="19921">
                  <c:v>1</c:v>
                </c:pt>
                <c:pt idx="19922">
                  <c:v>1</c:v>
                </c:pt>
                <c:pt idx="19923">
                  <c:v>1</c:v>
                </c:pt>
                <c:pt idx="19924">
                  <c:v>1</c:v>
                </c:pt>
                <c:pt idx="19925">
                  <c:v>1</c:v>
                </c:pt>
                <c:pt idx="19926">
                  <c:v>1</c:v>
                </c:pt>
                <c:pt idx="19927">
                  <c:v>1</c:v>
                </c:pt>
                <c:pt idx="19928">
                  <c:v>1</c:v>
                </c:pt>
                <c:pt idx="19929">
                  <c:v>1</c:v>
                </c:pt>
                <c:pt idx="19930">
                  <c:v>1</c:v>
                </c:pt>
                <c:pt idx="19931">
                  <c:v>1</c:v>
                </c:pt>
                <c:pt idx="19932">
                  <c:v>1</c:v>
                </c:pt>
                <c:pt idx="19933">
                  <c:v>1</c:v>
                </c:pt>
                <c:pt idx="19934">
                  <c:v>1</c:v>
                </c:pt>
                <c:pt idx="19935">
                  <c:v>1</c:v>
                </c:pt>
                <c:pt idx="19936">
                  <c:v>1</c:v>
                </c:pt>
                <c:pt idx="19937">
                  <c:v>1</c:v>
                </c:pt>
                <c:pt idx="19938">
                  <c:v>1</c:v>
                </c:pt>
                <c:pt idx="19939">
                  <c:v>1</c:v>
                </c:pt>
                <c:pt idx="19940">
                  <c:v>1</c:v>
                </c:pt>
                <c:pt idx="19941">
                  <c:v>1</c:v>
                </c:pt>
                <c:pt idx="19942">
                  <c:v>1</c:v>
                </c:pt>
                <c:pt idx="19943">
                  <c:v>1</c:v>
                </c:pt>
                <c:pt idx="19944">
                  <c:v>1</c:v>
                </c:pt>
                <c:pt idx="19945">
                  <c:v>1</c:v>
                </c:pt>
                <c:pt idx="19946">
                  <c:v>1</c:v>
                </c:pt>
                <c:pt idx="19947">
                  <c:v>1</c:v>
                </c:pt>
                <c:pt idx="19948">
                  <c:v>1</c:v>
                </c:pt>
                <c:pt idx="19949">
                  <c:v>1</c:v>
                </c:pt>
                <c:pt idx="19950">
                  <c:v>1</c:v>
                </c:pt>
                <c:pt idx="19951">
                  <c:v>1</c:v>
                </c:pt>
                <c:pt idx="19952">
                  <c:v>1</c:v>
                </c:pt>
                <c:pt idx="19953">
                  <c:v>1</c:v>
                </c:pt>
                <c:pt idx="19954">
                  <c:v>1</c:v>
                </c:pt>
                <c:pt idx="19955">
                  <c:v>1</c:v>
                </c:pt>
                <c:pt idx="19956">
                  <c:v>1</c:v>
                </c:pt>
                <c:pt idx="19957">
                  <c:v>1</c:v>
                </c:pt>
                <c:pt idx="19958">
                  <c:v>1</c:v>
                </c:pt>
                <c:pt idx="19959">
                  <c:v>0.75</c:v>
                </c:pt>
                <c:pt idx="19960">
                  <c:v>1</c:v>
                </c:pt>
                <c:pt idx="19961">
                  <c:v>1</c:v>
                </c:pt>
                <c:pt idx="19962">
                  <c:v>1</c:v>
                </c:pt>
                <c:pt idx="19963">
                  <c:v>1</c:v>
                </c:pt>
                <c:pt idx="19964">
                  <c:v>1</c:v>
                </c:pt>
                <c:pt idx="19965">
                  <c:v>1</c:v>
                </c:pt>
                <c:pt idx="19966">
                  <c:v>0.75</c:v>
                </c:pt>
                <c:pt idx="19967">
                  <c:v>1</c:v>
                </c:pt>
                <c:pt idx="19968">
                  <c:v>1</c:v>
                </c:pt>
                <c:pt idx="19969">
                  <c:v>1</c:v>
                </c:pt>
                <c:pt idx="19970">
                  <c:v>1</c:v>
                </c:pt>
                <c:pt idx="19971">
                  <c:v>1</c:v>
                </c:pt>
                <c:pt idx="19972">
                  <c:v>1</c:v>
                </c:pt>
                <c:pt idx="19973">
                  <c:v>1</c:v>
                </c:pt>
                <c:pt idx="19974">
                  <c:v>1</c:v>
                </c:pt>
                <c:pt idx="19975">
                  <c:v>1</c:v>
                </c:pt>
                <c:pt idx="19976">
                  <c:v>1</c:v>
                </c:pt>
                <c:pt idx="19977">
                  <c:v>1</c:v>
                </c:pt>
                <c:pt idx="19978">
                  <c:v>1</c:v>
                </c:pt>
                <c:pt idx="19979">
                  <c:v>1</c:v>
                </c:pt>
                <c:pt idx="19980">
                  <c:v>1</c:v>
                </c:pt>
                <c:pt idx="19981">
                  <c:v>1</c:v>
                </c:pt>
                <c:pt idx="19982">
                  <c:v>1</c:v>
                </c:pt>
                <c:pt idx="19983">
                  <c:v>1</c:v>
                </c:pt>
                <c:pt idx="19984">
                  <c:v>1</c:v>
                </c:pt>
                <c:pt idx="19985">
                  <c:v>1</c:v>
                </c:pt>
                <c:pt idx="19986">
                  <c:v>1</c:v>
                </c:pt>
                <c:pt idx="19987">
                  <c:v>1</c:v>
                </c:pt>
                <c:pt idx="19988">
                  <c:v>1</c:v>
                </c:pt>
                <c:pt idx="19989">
                  <c:v>1</c:v>
                </c:pt>
                <c:pt idx="19990">
                  <c:v>1</c:v>
                </c:pt>
                <c:pt idx="19991">
                  <c:v>1</c:v>
                </c:pt>
                <c:pt idx="19992">
                  <c:v>1</c:v>
                </c:pt>
                <c:pt idx="19993">
                  <c:v>1</c:v>
                </c:pt>
                <c:pt idx="19994">
                  <c:v>1</c:v>
                </c:pt>
                <c:pt idx="19995">
                  <c:v>1</c:v>
                </c:pt>
                <c:pt idx="19996">
                  <c:v>1</c:v>
                </c:pt>
                <c:pt idx="19997">
                  <c:v>1</c:v>
                </c:pt>
                <c:pt idx="19998">
                  <c:v>1</c:v>
                </c:pt>
                <c:pt idx="19999">
                  <c:v>1</c:v>
                </c:pt>
                <c:pt idx="20000">
                  <c:v>1</c:v>
                </c:pt>
                <c:pt idx="20001">
                  <c:v>1</c:v>
                </c:pt>
                <c:pt idx="20002">
                  <c:v>1</c:v>
                </c:pt>
                <c:pt idx="20003">
                  <c:v>1</c:v>
                </c:pt>
                <c:pt idx="20004">
                  <c:v>1</c:v>
                </c:pt>
                <c:pt idx="20005">
                  <c:v>1</c:v>
                </c:pt>
                <c:pt idx="20006">
                  <c:v>1</c:v>
                </c:pt>
                <c:pt idx="20007">
                  <c:v>1</c:v>
                </c:pt>
                <c:pt idx="20008">
                  <c:v>1</c:v>
                </c:pt>
                <c:pt idx="20009">
                  <c:v>1</c:v>
                </c:pt>
                <c:pt idx="20010">
                  <c:v>1</c:v>
                </c:pt>
                <c:pt idx="20011">
                  <c:v>1</c:v>
                </c:pt>
                <c:pt idx="20012">
                  <c:v>1</c:v>
                </c:pt>
                <c:pt idx="20013">
                  <c:v>1</c:v>
                </c:pt>
                <c:pt idx="20014">
                  <c:v>1</c:v>
                </c:pt>
                <c:pt idx="20015">
                  <c:v>1</c:v>
                </c:pt>
                <c:pt idx="20016">
                  <c:v>1</c:v>
                </c:pt>
                <c:pt idx="20017">
                  <c:v>1</c:v>
                </c:pt>
                <c:pt idx="20018">
                  <c:v>1</c:v>
                </c:pt>
                <c:pt idx="20019">
                  <c:v>1</c:v>
                </c:pt>
                <c:pt idx="20020">
                  <c:v>1</c:v>
                </c:pt>
                <c:pt idx="20021">
                  <c:v>1</c:v>
                </c:pt>
                <c:pt idx="20022">
                  <c:v>1</c:v>
                </c:pt>
                <c:pt idx="20023">
                  <c:v>1</c:v>
                </c:pt>
                <c:pt idx="20024">
                  <c:v>1</c:v>
                </c:pt>
                <c:pt idx="20025">
                  <c:v>1</c:v>
                </c:pt>
                <c:pt idx="20026">
                  <c:v>1</c:v>
                </c:pt>
                <c:pt idx="20027">
                  <c:v>1</c:v>
                </c:pt>
                <c:pt idx="20028">
                  <c:v>1</c:v>
                </c:pt>
                <c:pt idx="20029">
                  <c:v>1</c:v>
                </c:pt>
                <c:pt idx="20030">
                  <c:v>1</c:v>
                </c:pt>
                <c:pt idx="20031">
                  <c:v>1</c:v>
                </c:pt>
                <c:pt idx="20032">
                  <c:v>1</c:v>
                </c:pt>
                <c:pt idx="20033">
                  <c:v>1</c:v>
                </c:pt>
                <c:pt idx="20034">
                  <c:v>1</c:v>
                </c:pt>
                <c:pt idx="20035">
                  <c:v>1</c:v>
                </c:pt>
                <c:pt idx="20036">
                  <c:v>1</c:v>
                </c:pt>
                <c:pt idx="20037">
                  <c:v>1</c:v>
                </c:pt>
                <c:pt idx="20038">
                  <c:v>1</c:v>
                </c:pt>
                <c:pt idx="20039">
                  <c:v>1</c:v>
                </c:pt>
                <c:pt idx="20040">
                  <c:v>1</c:v>
                </c:pt>
                <c:pt idx="20041">
                  <c:v>1</c:v>
                </c:pt>
                <c:pt idx="20042">
                  <c:v>0.75</c:v>
                </c:pt>
                <c:pt idx="20043">
                  <c:v>1</c:v>
                </c:pt>
                <c:pt idx="20044">
                  <c:v>1</c:v>
                </c:pt>
                <c:pt idx="20045">
                  <c:v>1</c:v>
                </c:pt>
                <c:pt idx="20046">
                  <c:v>1</c:v>
                </c:pt>
                <c:pt idx="20047">
                  <c:v>1</c:v>
                </c:pt>
                <c:pt idx="20048">
                  <c:v>1</c:v>
                </c:pt>
                <c:pt idx="20049">
                  <c:v>1</c:v>
                </c:pt>
                <c:pt idx="20050">
                  <c:v>1</c:v>
                </c:pt>
                <c:pt idx="20051">
                  <c:v>1</c:v>
                </c:pt>
                <c:pt idx="20052">
                  <c:v>1</c:v>
                </c:pt>
                <c:pt idx="20053">
                  <c:v>1</c:v>
                </c:pt>
                <c:pt idx="20054">
                  <c:v>1</c:v>
                </c:pt>
                <c:pt idx="20055">
                  <c:v>1</c:v>
                </c:pt>
                <c:pt idx="20056">
                  <c:v>1</c:v>
                </c:pt>
                <c:pt idx="20057">
                  <c:v>1</c:v>
                </c:pt>
                <c:pt idx="20058">
                  <c:v>1</c:v>
                </c:pt>
                <c:pt idx="20059">
                  <c:v>1</c:v>
                </c:pt>
                <c:pt idx="20060">
                  <c:v>1</c:v>
                </c:pt>
                <c:pt idx="20061">
                  <c:v>1</c:v>
                </c:pt>
                <c:pt idx="20062">
                  <c:v>1</c:v>
                </c:pt>
                <c:pt idx="20063">
                  <c:v>1</c:v>
                </c:pt>
                <c:pt idx="20064">
                  <c:v>1</c:v>
                </c:pt>
                <c:pt idx="20065">
                  <c:v>1</c:v>
                </c:pt>
                <c:pt idx="20066">
                  <c:v>1</c:v>
                </c:pt>
                <c:pt idx="20067">
                  <c:v>1</c:v>
                </c:pt>
                <c:pt idx="20068">
                  <c:v>1</c:v>
                </c:pt>
                <c:pt idx="20069">
                  <c:v>1</c:v>
                </c:pt>
                <c:pt idx="20070">
                  <c:v>1</c:v>
                </c:pt>
                <c:pt idx="20071">
                  <c:v>1</c:v>
                </c:pt>
                <c:pt idx="20072">
                  <c:v>1</c:v>
                </c:pt>
                <c:pt idx="20073">
                  <c:v>1</c:v>
                </c:pt>
                <c:pt idx="20074">
                  <c:v>1</c:v>
                </c:pt>
                <c:pt idx="20075">
                  <c:v>1</c:v>
                </c:pt>
                <c:pt idx="20076">
                  <c:v>1</c:v>
                </c:pt>
                <c:pt idx="20077">
                  <c:v>1</c:v>
                </c:pt>
                <c:pt idx="20078">
                  <c:v>1</c:v>
                </c:pt>
                <c:pt idx="20079">
                  <c:v>1</c:v>
                </c:pt>
                <c:pt idx="20080">
                  <c:v>1</c:v>
                </c:pt>
                <c:pt idx="20081">
                  <c:v>1</c:v>
                </c:pt>
                <c:pt idx="20082">
                  <c:v>1</c:v>
                </c:pt>
                <c:pt idx="20083">
                  <c:v>1</c:v>
                </c:pt>
                <c:pt idx="20084">
                  <c:v>1</c:v>
                </c:pt>
                <c:pt idx="20085">
                  <c:v>1</c:v>
                </c:pt>
                <c:pt idx="20086">
                  <c:v>1</c:v>
                </c:pt>
                <c:pt idx="20087">
                  <c:v>1</c:v>
                </c:pt>
                <c:pt idx="20088">
                  <c:v>1</c:v>
                </c:pt>
                <c:pt idx="20089">
                  <c:v>1</c:v>
                </c:pt>
                <c:pt idx="20090">
                  <c:v>1</c:v>
                </c:pt>
                <c:pt idx="20091">
                  <c:v>1</c:v>
                </c:pt>
                <c:pt idx="20092">
                  <c:v>1</c:v>
                </c:pt>
                <c:pt idx="20093">
                  <c:v>1</c:v>
                </c:pt>
                <c:pt idx="20094">
                  <c:v>1</c:v>
                </c:pt>
                <c:pt idx="20095">
                  <c:v>1</c:v>
                </c:pt>
                <c:pt idx="20096">
                  <c:v>1</c:v>
                </c:pt>
                <c:pt idx="20097">
                  <c:v>1</c:v>
                </c:pt>
                <c:pt idx="20098">
                  <c:v>1</c:v>
                </c:pt>
                <c:pt idx="20099">
                  <c:v>1</c:v>
                </c:pt>
                <c:pt idx="20100">
                  <c:v>1</c:v>
                </c:pt>
                <c:pt idx="20101">
                  <c:v>1</c:v>
                </c:pt>
                <c:pt idx="20102">
                  <c:v>1</c:v>
                </c:pt>
                <c:pt idx="20103">
                  <c:v>1</c:v>
                </c:pt>
                <c:pt idx="20104">
                  <c:v>1</c:v>
                </c:pt>
                <c:pt idx="20105">
                  <c:v>1</c:v>
                </c:pt>
                <c:pt idx="20106">
                  <c:v>1</c:v>
                </c:pt>
                <c:pt idx="20107">
                  <c:v>1</c:v>
                </c:pt>
                <c:pt idx="20108">
                  <c:v>1</c:v>
                </c:pt>
                <c:pt idx="20109">
                  <c:v>1</c:v>
                </c:pt>
                <c:pt idx="20110">
                  <c:v>1</c:v>
                </c:pt>
                <c:pt idx="20111">
                  <c:v>1</c:v>
                </c:pt>
                <c:pt idx="20112">
                  <c:v>1</c:v>
                </c:pt>
                <c:pt idx="20113">
                  <c:v>1</c:v>
                </c:pt>
                <c:pt idx="20114">
                  <c:v>1</c:v>
                </c:pt>
                <c:pt idx="20115">
                  <c:v>1</c:v>
                </c:pt>
                <c:pt idx="20116">
                  <c:v>1</c:v>
                </c:pt>
                <c:pt idx="20117">
                  <c:v>1</c:v>
                </c:pt>
                <c:pt idx="20118">
                  <c:v>1</c:v>
                </c:pt>
                <c:pt idx="20119">
                  <c:v>1</c:v>
                </c:pt>
                <c:pt idx="20120">
                  <c:v>1</c:v>
                </c:pt>
                <c:pt idx="20121">
                  <c:v>1</c:v>
                </c:pt>
                <c:pt idx="20122">
                  <c:v>1</c:v>
                </c:pt>
                <c:pt idx="20123">
                  <c:v>1</c:v>
                </c:pt>
                <c:pt idx="20124">
                  <c:v>1</c:v>
                </c:pt>
                <c:pt idx="20125">
                  <c:v>1</c:v>
                </c:pt>
                <c:pt idx="20126">
                  <c:v>1</c:v>
                </c:pt>
                <c:pt idx="20127">
                  <c:v>1</c:v>
                </c:pt>
                <c:pt idx="20128">
                  <c:v>1</c:v>
                </c:pt>
                <c:pt idx="20129">
                  <c:v>1</c:v>
                </c:pt>
                <c:pt idx="20130">
                  <c:v>1</c:v>
                </c:pt>
                <c:pt idx="20131">
                  <c:v>1</c:v>
                </c:pt>
                <c:pt idx="20132">
                  <c:v>1</c:v>
                </c:pt>
                <c:pt idx="20133">
                  <c:v>1</c:v>
                </c:pt>
                <c:pt idx="20134">
                  <c:v>1</c:v>
                </c:pt>
                <c:pt idx="20135">
                  <c:v>1</c:v>
                </c:pt>
                <c:pt idx="20136">
                  <c:v>1</c:v>
                </c:pt>
                <c:pt idx="20137">
                  <c:v>1</c:v>
                </c:pt>
                <c:pt idx="20138">
                  <c:v>1</c:v>
                </c:pt>
                <c:pt idx="20139">
                  <c:v>1</c:v>
                </c:pt>
                <c:pt idx="20140">
                  <c:v>1</c:v>
                </c:pt>
                <c:pt idx="20141">
                  <c:v>1</c:v>
                </c:pt>
                <c:pt idx="20142">
                  <c:v>1</c:v>
                </c:pt>
                <c:pt idx="20143">
                  <c:v>1</c:v>
                </c:pt>
                <c:pt idx="20144">
                  <c:v>1</c:v>
                </c:pt>
                <c:pt idx="20145">
                  <c:v>1</c:v>
                </c:pt>
                <c:pt idx="20146">
                  <c:v>1</c:v>
                </c:pt>
                <c:pt idx="20147">
                  <c:v>1</c:v>
                </c:pt>
                <c:pt idx="20148">
                  <c:v>1</c:v>
                </c:pt>
                <c:pt idx="20149">
                  <c:v>1</c:v>
                </c:pt>
                <c:pt idx="20150">
                  <c:v>1</c:v>
                </c:pt>
                <c:pt idx="20151">
                  <c:v>1</c:v>
                </c:pt>
                <c:pt idx="20152">
                  <c:v>1</c:v>
                </c:pt>
                <c:pt idx="20153">
                  <c:v>1</c:v>
                </c:pt>
                <c:pt idx="20154">
                  <c:v>1</c:v>
                </c:pt>
                <c:pt idx="20155">
                  <c:v>1</c:v>
                </c:pt>
                <c:pt idx="20156">
                  <c:v>1</c:v>
                </c:pt>
                <c:pt idx="20157">
                  <c:v>1</c:v>
                </c:pt>
                <c:pt idx="20158">
                  <c:v>1</c:v>
                </c:pt>
                <c:pt idx="20159">
                  <c:v>1</c:v>
                </c:pt>
                <c:pt idx="20160">
                  <c:v>1</c:v>
                </c:pt>
                <c:pt idx="20161">
                  <c:v>1</c:v>
                </c:pt>
                <c:pt idx="20162">
                  <c:v>1</c:v>
                </c:pt>
                <c:pt idx="20163">
                  <c:v>1</c:v>
                </c:pt>
                <c:pt idx="20164">
                  <c:v>1</c:v>
                </c:pt>
                <c:pt idx="20165">
                  <c:v>0.5</c:v>
                </c:pt>
                <c:pt idx="20166">
                  <c:v>1</c:v>
                </c:pt>
                <c:pt idx="20167">
                  <c:v>1</c:v>
                </c:pt>
                <c:pt idx="20168">
                  <c:v>1</c:v>
                </c:pt>
                <c:pt idx="20169">
                  <c:v>1</c:v>
                </c:pt>
                <c:pt idx="20170">
                  <c:v>1</c:v>
                </c:pt>
                <c:pt idx="20171">
                  <c:v>1</c:v>
                </c:pt>
                <c:pt idx="20172">
                  <c:v>1</c:v>
                </c:pt>
                <c:pt idx="20173">
                  <c:v>1</c:v>
                </c:pt>
                <c:pt idx="20174">
                  <c:v>1</c:v>
                </c:pt>
                <c:pt idx="20175">
                  <c:v>1</c:v>
                </c:pt>
                <c:pt idx="20176">
                  <c:v>1</c:v>
                </c:pt>
                <c:pt idx="20177">
                  <c:v>1</c:v>
                </c:pt>
                <c:pt idx="20178">
                  <c:v>1</c:v>
                </c:pt>
                <c:pt idx="20179">
                  <c:v>1</c:v>
                </c:pt>
                <c:pt idx="20180">
                  <c:v>1</c:v>
                </c:pt>
                <c:pt idx="20181">
                  <c:v>1</c:v>
                </c:pt>
                <c:pt idx="20182">
                  <c:v>1</c:v>
                </c:pt>
                <c:pt idx="20183">
                  <c:v>1</c:v>
                </c:pt>
                <c:pt idx="20184">
                  <c:v>1</c:v>
                </c:pt>
                <c:pt idx="20185">
                  <c:v>1</c:v>
                </c:pt>
                <c:pt idx="20186">
                  <c:v>1</c:v>
                </c:pt>
                <c:pt idx="20187">
                  <c:v>1</c:v>
                </c:pt>
                <c:pt idx="20188">
                  <c:v>1</c:v>
                </c:pt>
                <c:pt idx="20189">
                  <c:v>1</c:v>
                </c:pt>
                <c:pt idx="20190">
                  <c:v>0.5</c:v>
                </c:pt>
                <c:pt idx="20191">
                  <c:v>1</c:v>
                </c:pt>
                <c:pt idx="20192">
                  <c:v>1</c:v>
                </c:pt>
                <c:pt idx="20193">
                  <c:v>1</c:v>
                </c:pt>
                <c:pt idx="20194">
                  <c:v>1</c:v>
                </c:pt>
                <c:pt idx="20195">
                  <c:v>1</c:v>
                </c:pt>
                <c:pt idx="20196">
                  <c:v>1</c:v>
                </c:pt>
                <c:pt idx="20197">
                  <c:v>1</c:v>
                </c:pt>
                <c:pt idx="20198">
                  <c:v>1</c:v>
                </c:pt>
                <c:pt idx="20199">
                  <c:v>1</c:v>
                </c:pt>
                <c:pt idx="20200">
                  <c:v>1</c:v>
                </c:pt>
                <c:pt idx="20201">
                  <c:v>1</c:v>
                </c:pt>
                <c:pt idx="20202">
                  <c:v>1</c:v>
                </c:pt>
                <c:pt idx="20203">
                  <c:v>1</c:v>
                </c:pt>
                <c:pt idx="20204">
                  <c:v>1</c:v>
                </c:pt>
                <c:pt idx="20205">
                  <c:v>1</c:v>
                </c:pt>
                <c:pt idx="20206">
                  <c:v>1</c:v>
                </c:pt>
                <c:pt idx="20207">
                  <c:v>1</c:v>
                </c:pt>
                <c:pt idx="20208">
                  <c:v>1</c:v>
                </c:pt>
                <c:pt idx="20209">
                  <c:v>1</c:v>
                </c:pt>
                <c:pt idx="20210">
                  <c:v>1</c:v>
                </c:pt>
                <c:pt idx="20211">
                  <c:v>1</c:v>
                </c:pt>
                <c:pt idx="20212">
                  <c:v>1</c:v>
                </c:pt>
                <c:pt idx="20213">
                  <c:v>1</c:v>
                </c:pt>
                <c:pt idx="20214">
                  <c:v>1</c:v>
                </c:pt>
                <c:pt idx="20215">
                  <c:v>1</c:v>
                </c:pt>
                <c:pt idx="20216">
                  <c:v>1</c:v>
                </c:pt>
                <c:pt idx="20217">
                  <c:v>1</c:v>
                </c:pt>
                <c:pt idx="20218">
                  <c:v>1</c:v>
                </c:pt>
                <c:pt idx="20219">
                  <c:v>1</c:v>
                </c:pt>
                <c:pt idx="20220">
                  <c:v>1</c:v>
                </c:pt>
                <c:pt idx="20221">
                  <c:v>1</c:v>
                </c:pt>
                <c:pt idx="20222">
                  <c:v>1</c:v>
                </c:pt>
                <c:pt idx="20223">
                  <c:v>1</c:v>
                </c:pt>
                <c:pt idx="20224">
                  <c:v>1</c:v>
                </c:pt>
                <c:pt idx="20225">
                  <c:v>1</c:v>
                </c:pt>
                <c:pt idx="20226">
                  <c:v>1</c:v>
                </c:pt>
                <c:pt idx="20227">
                  <c:v>1</c:v>
                </c:pt>
                <c:pt idx="20228">
                  <c:v>1</c:v>
                </c:pt>
                <c:pt idx="20229">
                  <c:v>1</c:v>
                </c:pt>
                <c:pt idx="20230">
                  <c:v>1</c:v>
                </c:pt>
                <c:pt idx="20231">
                  <c:v>1</c:v>
                </c:pt>
                <c:pt idx="20232">
                  <c:v>1</c:v>
                </c:pt>
                <c:pt idx="20233">
                  <c:v>1</c:v>
                </c:pt>
                <c:pt idx="20234">
                  <c:v>1</c:v>
                </c:pt>
                <c:pt idx="20235">
                  <c:v>1</c:v>
                </c:pt>
                <c:pt idx="20236">
                  <c:v>1</c:v>
                </c:pt>
                <c:pt idx="20237">
                  <c:v>1</c:v>
                </c:pt>
                <c:pt idx="20238">
                  <c:v>1</c:v>
                </c:pt>
                <c:pt idx="20239">
                  <c:v>1</c:v>
                </c:pt>
                <c:pt idx="20240">
                  <c:v>1</c:v>
                </c:pt>
                <c:pt idx="20241">
                  <c:v>1</c:v>
                </c:pt>
                <c:pt idx="20242">
                  <c:v>1</c:v>
                </c:pt>
                <c:pt idx="20243">
                  <c:v>1</c:v>
                </c:pt>
                <c:pt idx="20244">
                  <c:v>1</c:v>
                </c:pt>
                <c:pt idx="20245">
                  <c:v>1</c:v>
                </c:pt>
                <c:pt idx="20246">
                  <c:v>1</c:v>
                </c:pt>
                <c:pt idx="20247">
                  <c:v>1</c:v>
                </c:pt>
                <c:pt idx="20248">
                  <c:v>1</c:v>
                </c:pt>
                <c:pt idx="20249">
                  <c:v>1</c:v>
                </c:pt>
                <c:pt idx="20250">
                  <c:v>1</c:v>
                </c:pt>
                <c:pt idx="20251">
                  <c:v>1</c:v>
                </c:pt>
                <c:pt idx="20252">
                  <c:v>1</c:v>
                </c:pt>
                <c:pt idx="20253">
                  <c:v>1</c:v>
                </c:pt>
                <c:pt idx="20254">
                  <c:v>1</c:v>
                </c:pt>
                <c:pt idx="20255">
                  <c:v>1</c:v>
                </c:pt>
                <c:pt idx="20256">
                  <c:v>1</c:v>
                </c:pt>
                <c:pt idx="20257">
                  <c:v>1</c:v>
                </c:pt>
                <c:pt idx="20258">
                  <c:v>1</c:v>
                </c:pt>
                <c:pt idx="20259">
                  <c:v>1</c:v>
                </c:pt>
                <c:pt idx="20260">
                  <c:v>1</c:v>
                </c:pt>
                <c:pt idx="20261">
                  <c:v>1</c:v>
                </c:pt>
                <c:pt idx="20262">
                  <c:v>1</c:v>
                </c:pt>
                <c:pt idx="20263">
                  <c:v>1</c:v>
                </c:pt>
                <c:pt idx="20264">
                  <c:v>1</c:v>
                </c:pt>
                <c:pt idx="20265">
                  <c:v>1</c:v>
                </c:pt>
                <c:pt idx="20266">
                  <c:v>1</c:v>
                </c:pt>
                <c:pt idx="20267">
                  <c:v>1</c:v>
                </c:pt>
                <c:pt idx="20268">
                  <c:v>1</c:v>
                </c:pt>
                <c:pt idx="20269">
                  <c:v>0.75</c:v>
                </c:pt>
                <c:pt idx="20270">
                  <c:v>1</c:v>
                </c:pt>
                <c:pt idx="20271">
                  <c:v>1</c:v>
                </c:pt>
                <c:pt idx="20272">
                  <c:v>1</c:v>
                </c:pt>
                <c:pt idx="20273">
                  <c:v>1</c:v>
                </c:pt>
                <c:pt idx="20274">
                  <c:v>1</c:v>
                </c:pt>
                <c:pt idx="20275">
                  <c:v>1</c:v>
                </c:pt>
                <c:pt idx="20276">
                  <c:v>1</c:v>
                </c:pt>
                <c:pt idx="20277">
                  <c:v>1</c:v>
                </c:pt>
                <c:pt idx="20278">
                  <c:v>1</c:v>
                </c:pt>
                <c:pt idx="20279">
                  <c:v>1</c:v>
                </c:pt>
                <c:pt idx="20280">
                  <c:v>1</c:v>
                </c:pt>
                <c:pt idx="20281">
                  <c:v>1</c:v>
                </c:pt>
                <c:pt idx="20282">
                  <c:v>1</c:v>
                </c:pt>
                <c:pt idx="20283">
                  <c:v>1</c:v>
                </c:pt>
                <c:pt idx="20284">
                  <c:v>1</c:v>
                </c:pt>
                <c:pt idx="20285">
                  <c:v>1</c:v>
                </c:pt>
                <c:pt idx="20286">
                  <c:v>1</c:v>
                </c:pt>
                <c:pt idx="20287">
                  <c:v>1</c:v>
                </c:pt>
                <c:pt idx="20288">
                  <c:v>1</c:v>
                </c:pt>
                <c:pt idx="20289">
                  <c:v>1</c:v>
                </c:pt>
                <c:pt idx="20290">
                  <c:v>1</c:v>
                </c:pt>
                <c:pt idx="20291">
                  <c:v>1</c:v>
                </c:pt>
                <c:pt idx="20292">
                  <c:v>1</c:v>
                </c:pt>
                <c:pt idx="20293">
                  <c:v>1</c:v>
                </c:pt>
                <c:pt idx="20294">
                  <c:v>1</c:v>
                </c:pt>
                <c:pt idx="20295">
                  <c:v>1</c:v>
                </c:pt>
                <c:pt idx="20296">
                  <c:v>1</c:v>
                </c:pt>
                <c:pt idx="20297">
                  <c:v>1</c:v>
                </c:pt>
                <c:pt idx="20298">
                  <c:v>1</c:v>
                </c:pt>
                <c:pt idx="20299">
                  <c:v>1</c:v>
                </c:pt>
                <c:pt idx="20300">
                  <c:v>1</c:v>
                </c:pt>
                <c:pt idx="20301">
                  <c:v>1</c:v>
                </c:pt>
                <c:pt idx="20302">
                  <c:v>1</c:v>
                </c:pt>
                <c:pt idx="20303">
                  <c:v>1</c:v>
                </c:pt>
                <c:pt idx="20304">
                  <c:v>1</c:v>
                </c:pt>
                <c:pt idx="20305">
                  <c:v>1</c:v>
                </c:pt>
                <c:pt idx="20306">
                  <c:v>1</c:v>
                </c:pt>
                <c:pt idx="20307">
                  <c:v>1</c:v>
                </c:pt>
                <c:pt idx="20308">
                  <c:v>0.25</c:v>
                </c:pt>
                <c:pt idx="20309">
                  <c:v>1</c:v>
                </c:pt>
                <c:pt idx="20310">
                  <c:v>1</c:v>
                </c:pt>
                <c:pt idx="20311">
                  <c:v>1</c:v>
                </c:pt>
                <c:pt idx="20312">
                  <c:v>1</c:v>
                </c:pt>
                <c:pt idx="20313">
                  <c:v>1</c:v>
                </c:pt>
                <c:pt idx="20314">
                  <c:v>1</c:v>
                </c:pt>
                <c:pt idx="20315">
                  <c:v>1</c:v>
                </c:pt>
                <c:pt idx="20316">
                  <c:v>1</c:v>
                </c:pt>
                <c:pt idx="20317">
                  <c:v>1</c:v>
                </c:pt>
                <c:pt idx="20318">
                  <c:v>0.75</c:v>
                </c:pt>
                <c:pt idx="20319">
                  <c:v>1</c:v>
                </c:pt>
                <c:pt idx="20320">
                  <c:v>1</c:v>
                </c:pt>
                <c:pt idx="20321">
                  <c:v>1</c:v>
                </c:pt>
                <c:pt idx="20322">
                  <c:v>1</c:v>
                </c:pt>
                <c:pt idx="20323">
                  <c:v>1</c:v>
                </c:pt>
                <c:pt idx="20324">
                  <c:v>1</c:v>
                </c:pt>
                <c:pt idx="20325">
                  <c:v>1</c:v>
                </c:pt>
                <c:pt idx="20326">
                  <c:v>1</c:v>
                </c:pt>
                <c:pt idx="20327">
                  <c:v>1</c:v>
                </c:pt>
                <c:pt idx="20328">
                  <c:v>1</c:v>
                </c:pt>
                <c:pt idx="20329">
                  <c:v>1</c:v>
                </c:pt>
                <c:pt idx="20330">
                  <c:v>1</c:v>
                </c:pt>
                <c:pt idx="20331">
                  <c:v>1</c:v>
                </c:pt>
                <c:pt idx="20332">
                  <c:v>1</c:v>
                </c:pt>
                <c:pt idx="20333">
                  <c:v>1</c:v>
                </c:pt>
                <c:pt idx="20334">
                  <c:v>1</c:v>
                </c:pt>
                <c:pt idx="20335">
                  <c:v>1</c:v>
                </c:pt>
                <c:pt idx="20336">
                  <c:v>1</c:v>
                </c:pt>
                <c:pt idx="20337">
                  <c:v>1</c:v>
                </c:pt>
                <c:pt idx="20338">
                  <c:v>1</c:v>
                </c:pt>
                <c:pt idx="20339">
                  <c:v>1</c:v>
                </c:pt>
                <c:pt idx="20340">
                  <c:v>1</c:v>
                </c:pt>
                <c:pt idx="20341">
                  <c:v>1</c:v>
                </c:pt>
                <c:pt idx="20342">
                  <c:v>1</c:v>
                </c:pt>
                <c:pt idx="20343">
                  <c:v>1</c:v>
                </c:pt>
                <c:pt idx="20344">
                  <c:v>1</c:v>
                </c:pt>
                <c:pt idx="20345">
                  <c:v>1</c:v>
                </c:pt>
                <c:pt idx="20346">
                  <c:v>1</c:v>
                </c:pt>
                <c:pt idx="20347">
                  <c:v>1</c:v>
                </c:pt>
                <c:pt idx="20348">
                  <c:v>1</c:v>
                </c:pt>
                <c:pt idx="20349">
                  <c:v>1</c:v>
                </c:pt>
                <c:pt idx="20350">
                  <c:v>1</c:v>
                </c:pt>
                <c:pt idx="20351">
                  <c:v>1</c:v>
                </c:pt>
                <c:pt idx="20352">
                  <c:v>1</c:v>
                </c:pt>
                <c:pt idx="20353">
                  <c:v>1</c:v>
                </c:pt>
                <c:pt idx="20354">
                  <c:v>1</c:v>
                </c:pt>
                <c:pt idx="20355">
                  <c:v>1</c:v>
                </c:pt>
                <c:pt idx="20356">
                  <c:v>1</c:v>
                </c:pt>
                <c:pt idx="20357">
                  <c:v>1</c:v>
                </c:pt>
                <c:pt idx="20358">
                  <c:v>1</c:v>
                </c:pt>
                <c:pt idx="20359">
                  <c:v>1</c:v>
                </c:pt>
                <c:pt idx="20360">
                  <c:v>1</c:v>
                </c:pt>
                <c:pt idx="20361">
                  <c:v>1</c:v>
                </c:pt>
                <c:pt idx="20362">
                  <c:v>0.75</c:v>
                </c:pt>
                <c:pt idx="20363">
                  <c:v>1</c:v>
                </c:pt>
                <c:pt idx="20364">
                  <c:v>1</c:v>
                </c:pt>
                <c:pt idx="20365">
                  <c:v>1</c:v>
                </c:pt>
                <c:pt idx="20366">
                  <c:v>1</c:v>
                </c:pt>
                <c:pt idx="20367">
                  <c:v>1</c:v>
                </c:pt>
                <c:pt idx="20368">
                  <c:v>0.5</c:v>
                </c:pt>
                <c:pt idx="20369">
                  <c:v>1</c:v>
                </c:pt>
                <c:pt idx="20370">
                  <c:v>1</c:v>
                </c:pt>
                <c:pt idx="20371">
                  <c:v>1</c:v>
                </c:pt>
                <c:pt idx="20372">
                  <c:v>0.75</c:v>
                </c:pt>
                <c:pt idx="20373">
                  <c:v>1</c:v>
                </c:pt>
                <c:pt idx="20374">
                  <c:v>1</c:v>
                </c:pt>
                <c:pt idx="20375">
                  <c:v>1</c:v>
                </c:pt>
                <c:pt idx="20376">
                  <c:v>1</c:v>
                </c:pt>
                <c:pt idx="20377">
                  <c:v>1</c:v>
                </c:pt>
                <c:pt idx="20378">
                  <c:v>1</c:v>
                </c:pt>
                <c:pt idx="20379">
                  <c:v>1</c:v>
                </c:pt>
                <c:pt idx="20380">
                  <c:v>1</c:v>
                </c:pt>
                <c:pt idx="20381">
                  <c:v>1</c:v>
                </c:pt>
                <c:pt idx="20382">
                  <c:v>1</c:v>
                </c:pt>
                <c:pt idx="20383">
                  <c:v>1</c:v>
                </c:pt>
                <c:pt idx="20384">
                  <c:v>1</c:v>
                </c:pt>
                <c:pt idx="20385">
                  <c:v>1</c:v>
                </c:pt>
                <c:pt idx="20386">
                  <c:v>1</c:v>
                </c:pt>
                <c:pt idx="20387">
                  <c:v>1</c:v>
                </c:pt>
                <c:pt idx="20388">
                  <c:v>1</c:v>
                </c:pt>
                <c:pt idx="20389">
                  <c:v>1</c:v>
                </c:pt>
                <c:pt idx="20390">
                  <c:v>1</c:v>
                </c:pt>
                <c:pt idx="20391">
                  <c:v>1</c:v>
                </c:pt>
                <c:pt idx="20392">
                  <c:v>1</c:v>
                </c:pt>
                <c:pt idx="20393">
                  <c:v>1</c:v>
                </c:pt>
                <c:pt idx="20394">
                  <c:v>1</c:v>
                </c:pt>
                <c:pt idx="20395">
                  <c:v>1</c:v>
                </c:pt>
                <c:pt idx="20396">
                  <c:v>1</c:v>
                </c:pt>
                <c:pt idx="20397">
                  <c:v>1</c:v>
                </c:pt>
                <c:pt idx="20398">
                  <c:v>1</c:v>
                </c:pt>
                <c:pt idx="20399">
                  <c:v>0.25</c:v>
                </c:pt>
                <c:pt idx="20400">
                  <c:v>1</c:v>
                </c:pt>
                <c:pt idx="20401">
                  <c:v>1</c:v>
                </c:pt>
                <c:pt idx="20402">
                  <c:v>1</c:v>
                </c:pt>
                <c:pt idx="20403">
                  <c:v>1</c:v>
                </c:pt>
                <c:pt idx="20404">
                  <c:v>0.75</c:v>
                </c:pt>
                <c:pt idx="20405">
                  <c:v>1</c:v>
                </c:pt>
                <c:pt idx="20406">
                  <c:v>1</c:v>
                </c:pt>
                <c:pt idx="20407">
                  <c:v>1</c:v>
                </c:pt>
                <c:pt idx="20408">
                  <c:v>1</c:v>
                </c:pt>
                <c:pt idx="20409">
                  <c:v>1</c:v>
                </c:pt>
                <c:pt idx="20410">
                  <c:v>1</c:v>
                </c:pt>
                <c:pt idx="20411">
                  <c:v>1</c:v>
                </c:pt>
                <c:pt idx="20412">
                  <c:v>1</c:v>
                </c:pt>
                <c:pt idx="20413">
                  <c:v>1</c:v>
                </c:pt>
                <c:pt idx="20414">
                  <c:v>1</c:v>
                </c:pt>
                <c:pt idx="20415">
                  <c:v>1</c:v>
                </c:pt>
                <c:pt idx="20416">
                  <c:v>1</c:v>
                </c:pt>
                <c:pt idx="20417">
                  <c:v>1</c:v>
                </c:pt>
                <c:pt idx="20418">
                  <c:v>1</c:v>
                </c:pt>
                <c:pt idx="20419">
                  <c:v>1</c:v>
                </c:pt>
                <c:pt idx="20420">
                  <c:v>1</c:v>
                </c:pt>
                <c:pt idx="20421">
                  <c:v>1</c:v>
                </c:pt>
                <c:pt idx="20422">
                  <c:v>1</c:v>
                </c:pt>
                <c:pt idx="20423">
                  <c:v>1</c:v>
                </c:pt>
                <c:pt idx="20424">
                  <c:v>1</c:v>
                </c:pt>
                <c:pt idx="20425">
                  <c:v>1</c:v>
                </c:pt>
                <c:pt idx="20426">
                  <c:v>1</c:v>
                </c:pt>
                <c:pt idx="20427">
                  <c:v>1</c:v>
                </c:pt>
                <c:pt idx="20428">
                  <c:v>1</c:v>
                </c:pt>
                <c:pt idx="20429">
                  <c:v>1</c:v>
                </c:pt>
                <c:pt idx="20430">
                  <c:v>1</c:v>
                </c:pt>
                <c:pt idx="20431">
                  <c:v>1</c:v>
                </c:pt>
                <c:pt idx="20432">
                  <c:v>1</c:v>
                </c:pt>
                <c:pt idx="20433">
                  <c:v>1</c:v>
                </c:pt>
                <c:pt idx="20434">
                  <c:v>1</c:v>
                </c:pt>
                <c:pt idx="20435">
                  <c:v>1</c:v>
                </c:pt>
                <c:pt idx="20436">
                  <c:v>1</c:v>
                </c:pt>
                <c:pt idx="20437">
                  <c:v>1</c:v>
                </c:pt>
                <c:pt idx="20438">
                  <c:v>1</c:v>
                </c:pt>
                <c:pt idx="20439">
                  <c:v>1</c:v>
                </c:pt>
                <c:pt idx="20440">
                  <c:v>1</c:v>
                </c:pt>
                <c:pt idx="20441">
                  <c:v>1</c:v>
                </c:pt>
                <c:pt idx="20442">
                  <c:v>1</c:v>
                </c:pt>
                <c:pt idx="20443">
                  <c:v>1</c:v>
                </c:pt>
                <c:pt idx="20444">
                  <c:v>1</c:v>
                </c:pt>
                <c:pt idx="20445">
                  <c:v>1</c:v>
                </c:pt>
                <c:pt idx="20446">
                  <c:v>1</c:v>
                </c:pt>
                <c:pt idx="20447">
                  <c:v>1</c:v>
                </c:pt>
                <c:pt idx="20448">
                  <c:v>1</c:v>
                </c:pt>
                <c:pt idx="20449">
                  <c:v>1</c:v>
                </c:pt>
                <c:pt idx="20450">
                  <c:v>1</c:v>
                </c:pt>
                <c:pt idx="20451">
                  <c:v>1</c:v>
                </c:pt>
                <c:pt idx="20452">
                  <c:v>1</c:v>
                </c:pt>
                <c:pt idx="20453">
                  <c:v>1</c:v>
                </c:pt>
                <c:pt idx="20454">
                  <c:v>1</c:v>
                </c:pt>
                <c:pt idx="20455">
                  <c:v>1</c:v>
                </c:pt>
                <c:pt idx="20456">
                  <c:v>1</c:v>
                </c:pt>
                <c:pt idx="20457">
                  <c:v>1</c:v>
                </c:pt>
                <c:pt idx="20458">
                  <c:v>1</c:v>
                </c:pt>
                <c:pt idx="20459">
                  <c:v>1</c:v>
                </c:pt>
                <c:pt idx="20460">
                  <c:v>1</c:v>
                </c:pt>
                <c:pt idx="20461">
                  <c:v>1</c:v>
                </c:pt>
                <c:pt idx="20462">
                  <c:v>1</c:v>
                </c:pt>
                <c:pt idx="20463">
                  <c:v>1</c:v>
                </c:pt>
                <c:pt idx="20464">
                  <c:v>1</c:v>
                </c:pt>
                <c:pt idx="20465">
                  <c:v>1</c:v>
                </c:pt>
                <c:pt idx="20466">
                  <c:v>1</c:v>
                </c:pt>
                <c:pt idx="20467">
                  <c:v>1</c:v>
                </c:pt>
                <c:pt idx="20468">
                  <c:v>1</c:v>
                </c:pt>
                <c:pt idx="20469">
                  <c:v>1</c:v>
                </c:pt>
                <c:pt idx="20470">
                  <c:v>1</c:v>
                </c:pt>
                <c:pt idx="20471">
                  <c:v>1</c:v>
                </c:pt>
                <c:pt idx="20472">
                  <c:v>1</c:v>
                </c:pt>
                <c:pt idx="20473">
                  <c:v>1</c:v>
                </c:pt>
                <c:pt idx="20474">
                  <c:v>1</c:v>
                </c:pt>
                <c:pt idx="20475">
                  <c:v>1</c:v>
                </c:pt>
                <c:pt idx="20476">
                  <c:v>1</c:v>
                </c:pt>
                <c:pt idx="20477">
                  <c:v>1</c:v>
                </c:pt>
                <c:pt idx="20478">
                  <c:v>1</c:v>
                </c:pt>
                <c:pt idx="20479">
                  <c:v>1</c:v>
                </c:pt>
                <c:pt idx="20480">
                  <c:v>1</c:v>
                </c:pt>
                <c:pt idx="20481">
                  <c:v>1</c:v>
                </c:pt>
                <c:pt idx="20482">
                  <c:v>1</c:v>
                </c:pt>
                <c:pt idx="20483">
                  <c:v>1</c:v>
                </c:pt>
                <c:pt idx="20484">
                  <c:v>1</c:v>
                </c:pt>
                <c:pt idx="20485">
                  <c:v>1</c:v>
                </c:pt>
                <c:pt idx="20486">
                  <c:v>1</c:v>
                </c:pt>
                <c:pt idx="20487">
                  <c:v>1</c:v>
                </c:pt>
                <c:pt idx="20488">
                  <c:v>1</c:v>
                </c:pt>
                <c:pt idx="20489">
                  <c:v>1</c:v>
                </c:pt>
                <c:pt idx="20490">
                  <c:v>1</c:v>
                </c:pt>
                <c:pt idx="20491">
                  <c:v>1</c:v>
                </c:pt>
                <c:pt idx="20492">
                  <c:v>1</c:v>
                </c:pt>
                <c:pt idx="20493">
                  <c:v>1</c:v>
                </c:pt>
                <c:pt idx="20494">
                  <c:v>1</c:v>
                </c:pt>
                <c:pt idx="20495">
                  <c:v>1</c:v>
                </c:pt>
                <c:pt idx="20496">
                  <c:v>1</c:v>
                </c:pt>
                <c:pt idx="20497">
                  <c:v>1</c:v>
                </c:pt>
                <c:pt idx="20498">
                  <c:v>1</c:v>
                </c:pt>
                <c:pt idx="20499">
                  <c:v>1</c:v>
                </c:pt>
                <c:pt idx="20500">
                  <c:v>0.75</c:v>
                </c:pt>
                <c:pt idx="20501">
                  <c:v>1</c:v>
                </c:pt>
                <c:pt idx="20502">
                  <c:v>1</c:v>
                </c:pt>
                <c:pt idx="20503">
                  <c:v>1</c:v>
                </c:pt>
                <c:pt idx="20504">
                  <c:v>1</c:v>
                </c:pt>
                <c:pt idx="20505">
                  <c:v>1</c:v>
                </c:pt>
                <c:pt idx="20506">
                  <c:v>1</c:v>
                </c:pt>
                <c:pt idx="20507">
                  <c:v>1</c:v>
                </c:pt>
                <c:pt idx="20508">
                  <c:v>1</c:v>
                </c:pt>
                <c:pt idx="20509">
                  <c:v>1</c:v>
                </c:pt>
                <c:pt idx="20510">
                  <c:v>1</c:v>
                </c:pt>
                <c:pt idx="20511">
                  <c:v>1</c:v>
                </c:pt>
                <c:pt idx="20512">
                  <c:v>1</c:v>
                </c:pt>
                <c:pt idx="20513">
                  <c:v>1</c:v>
                </c:pt>
                <c:pt idx="20514">
                  <c:v>1</c:v>
                </c:pt>
                <c:pt idx="20515">
                  <c:v>1</c:v>
                </c:pt>
                <c:pt idx="20516">
                  <c:v>1</c:v>
                </c:pt>
                <c:pt idx="20517">
                  <c:v>1</c:v>
                </c:pt>
                <c:pt idx="20518">
                  <c:v>1</c:v>
                </c:pt>
                <c:pt idx="20519">
                  <c:v>1</c:v>
                </c:pt>
                <c:pt idx="20520">
                  <c:v>1</c:v>
                </c:pt>
                <c:pt idx="20521">
                  <c:v>1</c:v>
                </c:pt>
                <c:pt idx="20522">
                  <c:v>1</c:v>
                </c:pt>
                <c:pt idx="20523">
                  <c:v>1</c:v>
                </c:pt>
                <c:pt idx="20524">
                  <c:v>1</c:v>
                </c:pt>
                <c:pt idx="20525">
                  <c:v>1</c:v>
                </c:pt>
                <c:pt idx="20526">
                  <c:v>1</c:v>
                </c:pt>
                <c:pt idx="20527">
                  <c:v>1</c:v>
                </c:pt>
                <c:pt idx="20528">
                  <c:v>1</c:v>
                </c:pt>
                <c:pt idx="20529">
                  <c:v>1</c:v>
                </c:pt>
                <c:pt idx="20530">
                  <c:v>1</c:v>
                </c:pt>
                <c:pt idx="20531">
                  <c:v>1</c:v>
                </c:pt>
                <c:pt idx="20532">
                  <c:v>1</c:v>
                </c:pt>
                <c:pt idx="20533">
                  <c:v>1</c:v>
                </c:pt>
                <c:pt idx="20534">
                  <c:v>1</c:v>
                </c:pt>
                <c:pt idx="20535">
                  <c:v>1</c:v>
                </c:pt>
                <c:pt idx="20536">
                  <c:v>1</c:v>
                </c:pt>
                <c:pt idx="20537">
                  <c:v>1</c:v>
                </c:pt>
                <c:pt idx="20538">
                  <c:v>1</c:v>
                </c:pt>
                <c:pt idx="20539">
                  <c:v>1</c:v>
                </c:pt>
                <c:pt idx="20540">
                  <c:v>1</c:v>
                </c:pt>
                <c:pt idx="20541">
                  <c:v>1</c:v>
                </c:pt>
                <c:pt idx="20542">
                  <c:v>1</c:v>
                </c:pt>
                <c:pt idx="20543">
                  <c:v>1</c:v>
                </c:pt>
                <c:pt idx="20544">
                  <c:v>1</c:v>
                </c:pt>
                <c:pt idx="20545">
                  <c:v>1</c:v>
                </c:pt>
                <c:pt idx="20546">
                  <c:v>1</c:v>
                </c:pt>
                <c:pt idx="20547">
                  <c:v>1</c:v>
                </c:pt>
                <c:pt idx="20548">
                  <c:v>1</c:v>
                </c:pt>
                <c:pt idx="20549">
                  <c:v>1</c:v>
                </c:pt>
                <c:pt idx="20550">
                  <c:v>1</c:v>
                </c:pt>
                <c:pt idx="20551">
                  <c:v>1</c:v>
                </c:pt>
                <c:pt idx="20552">
                  <c:v>1</c:v>
                </c:pt>
                <c:pt idx="20553">
                  <c:v>1</c:v>
                </c:pt>
                <c:pt idx="20554">
                  <c:v>1</c:v>
                </c:pt>
                <c:pt idx="20555">
                  <c:v>1</c:v>
                </c:pt>
                <c:pt idx="20556">
                  <c:v>1</c:v>
                </c:pt>
                <c:pt idx="20557">
                  <c:v>1</c:v>
                </c:pt>
                <c:pt idx="20558">
                  <c:v>1</c:v>
                </c:pt>
                <c:pt idx="20559">
                  <c:v>1</c:v>
                </c:pt>
                <c:pt idx="20560">
                  <c:v>1</c:v>
                </c:pt>
                <c:pt idx="20561">
                  <c:v>1</c:v>
                </c:pt>
                <c:pt idx="20562">
                  <c:v>1</c:v>
                </c:pt>
                <c:pt idx="20563">
                  <c:v>1</c:v>
                </c:pt>
                <c:pt idx="20564">
                  <c:v>1</c:v>
                </c:pt>
                <c:pt idx="20565">
                  <c:v>1</c:v>
                </c:pt>
                <c:pt idx="20566">
                  <c:v>1</c:v>
                </c:pt>
                <c:pt idx="20567">
                  <c:v>0.5</c:v>
                </c:pt>
                <c:pt idx="20568">
                  <c:v>1</c:v>
                </c:pt>
                <c:pt idx="20569">
                  <c:v>1</c:v>
                </c:pt>
                <c:pt idx="20570">
                  <c:v>1</c:v>
                </c:pt>
                <c:pt idx="20571">
                  <c:v>1</c:v>
                </c:pt>
                <c:pt idx="20572">
                  <c:v>1</c:v>
                </c:pt>
                <c:pt idx="20573">
                  <c:v>1</c:v>
                </c:pt>
                <c:pt idx="20574">
                  <c:v>1</c:v>
                </c:pt>
                <c:pt idx="20575">
                  <c:v>1</c:v>
                </c:pt>
                <c:pt idx="20576">
                  <c:v>1</c:v>
                </c:pt>
                <c:pt idx="20577">
                  <c:v>1</c:v>
                </c:pt>
                <c:pt idx="20578">
                  <c:v>1</c:v>
                </c:pt>
                <c:pt idx="20579">
                  <c:v>1</c:v>
                </c:pt>
                <c:pt idx="20580">
                  <c:v>1</c:v>
                </c:pt>
                <c:pt idx="20581">
                  <c:v>1</c:v>
                </c:pt>
                <c:pt idx="20582">
                  <c:v>1</c:v>
                </c:pt>
                <c:pt idx="20583">
                  <c:v>1</c:v>
                </c:pt>
                <c:pt idx="20584">
                  <c:v>1</c:v>
                </c:pt>
                <c:pt idx="20585">
                  <c:v>1</c:v>
                </c:pt>
                <c:pt idx="20586">
                  <c:v>1</c:v>
                </c:pt>
                <c:pt idx="20587">
                  <c:v>1</c:v>
                </c:pt>
                <c:pt idx="20588">
                  <c:v>1</c:v>
                </c:pt>
                <c:pt idx="20589">
                  <c:v>1</c:v>
                </c:pt>
                <c:pt idx="20590">
                  <c:v>1</c:v>
                </c:pt>
                <c:pt idx="20591">
                  <c:v>1</c:v>
                </c:pt>
                <c:pt idx="20592">
                  <c:v>1</c:v>
                </c:pt>
                <c:pt idx="20593">
                  <c:v>1</c:v>
                </c:pt>
                <c:pt idx="20594">
                  <c:v>1</c:v>
                </c:pt>
                <c:pt idx="20595">
                  <c:v>1</c:v>
                </c:pt>
                <c:pt idx="20596">
                  <c:v>1</c:v>
                </c:pt>
                <c:pt idx="20597">
                  <c:v>1</c:v>
                </c:pt>
                <c:pt idx="20598">
                  <c:v>1</c:v>
                </c:pt>
                <c:pt idx="20599">
                  <c:v>1</c:v>
                </c:pt>
                <c:pt idx="20600">
                  <c:v>1</c:v>
                </c:pt>
                <c:pt idx="20601">
                  <c:v>1</c:v>
                </c:pt>
                <c:pt idx="20602">
                  <c:v>1</c:v>
                </c:pt>
                <c:pt idx="20603">
                  <c:v>1</c:v>
                </c:pt>
                <c:pt idx="20604">
                  <c:v>1</c:v>
                </c:pt>
                <c:pt idx="20605">
                  <c:v>1</c:v>
                </c:pt>
                <c:pt idx="20606">
                  <c:v>1</c:v>
                </c:pt>
                <c:pt idx="20607">
                  <c:v>1</c:v>
                </c:pt>
                <c:pt idx="20608">
                  <c:v>1</c:v>
                </c:pt>
                <c:pt idx="20609">
                  <c:v>1</c:v>
                </c:pt>
                <c:pt idx="20610">
                  <c:v>1</c:v>
                </c:pt>
                <c:pt idx="20611">
                  <c:v>1</c:v>
                </c:pt>
                <c:pt idx="20612">
                  <c:v>1</c:v>
                </c:pt>
                <c:pt idx="20613">
                  <c:v>1</c:v>
                </c:pt>
                <c:pt idx="20614">
                  <c:v>1</c:v>
                </c:pt>
                <c:pt idx="20615">
                  <c:v>1</c:v>
                </c:pt>
                <c:pt idx="20616">
                  <c:v>1</c:v>
                </c:pt>
                <c:pt idx="20617">
                  <c:v>0.75</c:v>
                </c:pt>
                <c:pt idx="20618">
                  <c:v>1</c:v>
                </c:pt>
                <c:pt idx="20619">
                  <c:v>1</c:v>
                </c:pt>
                <c:pt idx="20620">
                  <c:v>1</c:v>
                </c:pt>
                <c:pt idx="20621">
                  <c:v>1</c:v>
                </c:pt>
                <c:pt idx="20622">
                  <c:v>1</c:v>
                </c:pt>
                <c:pt idx="20623">
                  <c:v>1</c:v>
                </c:pt>
                <c:pt idx="20624">
                  <c:v>1</c:v>
                </c:pt>
                <c:pt idx="20625">
                  <c:v>1</c:v>
                </c:pt>
                <c:pt idx="20626">
                  <c:v>1</c:v>
                </c:pt>
                <c:pt idx="20627">
                  <c:v>1</c:v>
                </c:pt>
                <c:pt idx="20628">
                  <c:v>1</c:v>
                </c:pt>
                <c:pt idx="20629">
                  <c:v>1</c:v>
                </c:pt>
                <c:pt idx="20630">
                  <c:v>1</c:v>
                </c:pt>
                <c:pt idx="20631">
                  <c:v>1</c:v>
                </c:pt>
                <c:pt idx="20632">
                  <c:v>1</c:v>
                </c:pt>
                <c:pt idx="20633">
                  <c:v>1</c:v>
                </c:pt>
                <c:pt idx="20634">
                  <c:v>0.75</c:v>
                </c:pt>
                <c:pt idx="20635">
                  <c:v>1</c:v>
                </c:pt>
                <c:pt idx="20636">
                  <c:v>1</c:v>
                </c:pt>
                <c:pt idx="20637">
                  <c:v>1</c:v>
                </c:pt>
                <c:pt idx="20638">
                  <c:v>1</c:v>
                </c:pt>
                <c:pt idx="20639">
                  <c:v>1</c:v>
                </c:pt>
                <c:pt idx="20640">
                  <c:v>1</c:v>
                </c:pt>
                <c:pt idx="20641">
                  <c:v>1</c:v>
                </c:pt>
                <c:pt idx="20642">
                  <c:v>1</c:v>
                </c:pt>
                <c:pt idx="20643">
                  <c:v>0.75</c:v>
                </c:pt>
                <c:pt idx="20644">
                  <c:v>1</c:v>
                </c:pt>
                <c:pt idx="20645">
                  <c:v>1</c:v>
                </c:pt>
                <c:pt idx="20646">
                  <c:v>1</c:v>
                </c:pt>
                <c:pt idx="20647">
                  <c:v>1</c:v>
                </c:pt>
                <c:pt idx="20648">
                  <c:v>1</c:v>
                </c:pt>
                <c:pt idx="20649">
                  <c:v>1</c:v>
                </c:pt>
                <c:pt idx="20650">
                  <c:v>1</c:v>
                </c:pt>
                <c:pt idx="20651">
                  <c:v>1</c:v>
                </c:pt>
                <c:pt idx="20652">
                  <c:v>1</c:v>
                </c:pt>
                <c:pt idx="20653">
                  <c:v>1</c:v>
                </c:pt>
                <c:pt idx="20654">
                  <c:v>1</c:v>
                </c:pt>
                <c:pt idx="20655">
                  <c:v>1</c:v>
                </c:pt>
                <c:pt idx="20656">
                  <c:v>1</c:v>
                </c:pt>
                <c:pt idx="20657">
                  <c:v>1</c:v>
                </c:pt>
                <c:pt idx="20658">
                  <c:v>1</c:v>
                </c:pt>
                <c:pt idx="20659">
                  <c:v>1</c:v>
                </c:pt>
                <c:pt idx="20660">
                  <c:v>1</c:v>
                </c:pt>
                <c:pt idx="20661">
                  <c:v>1</c:v>
                </c:pt>
                <c:pt idx="20662">
                  <c:v>1</c:v>
                </c:pt>
                <c:pt idx="20663">
                  <c:v>1</c:v>
                </c:pt>
                <c:pt idx="20664">
                  <c:v>1</c:v>
                </c:pt>
                <c:pt idx="20665">
                  <c:v>1</c:v>
                </c:pt>
                <c:pt idx="20666">
                  <c:v>1</c:v>
                </c:pt>
                <c:pt idx="20667">
                  <c:v>1</c:v>
                </c:pt>
                <c:pt idx="20668">
                  <c:v>1</c:v>
                </c:pt>
                <c:pt idx="20669">
                  <c:v>1</c:v>
                </c:pt>
                <c:pt idx="20670">
                  <c:v>1</c:v>
                </c:pt>
                <c:pt idx="20671">
                  <c:v>1</c:v>
                </c:pt>
                <c:pt idx="20672">
                  <c:v>1</c:v>
                </c:pt>
                <c:pt idx="20673">
                  <c:v>1</c:v>
                </c:pt>
                <c:pt idx="20674">
                  <c:v>1</c:v>
                </c:pt>
                <c:pt idx="20675">
                  <c:v>1</c:v>
                </c:pt>
                <c:pt idx="20676">
                  <c:v>1</c:v>
                </c:pt>
                <c:pt idx="20677">
                  <c:v>1</c:v>
                </c:pt>
                <c:pt idx="20678">
                  <c:v>1</c:v>
                </c:pt>
                <c:pt idx="20679">
                  <c:v>1</c:v>
                </c:pt>
                <c:pt idx="20680">
                  <c:v>1</c:v>
                </c:pt>
                <c:pt idx="20681">
                  <c:v>1</c:v>
                </c:pt>
                <c:pt idx="20682">
                  <c:v>1</c:v>
                </c:pt>
                <c:pt idx="20683">
                  <c:v>1</c:v>
                </c:pt>
                <c:pt idx="20684">
                  <c:v>1</c:v>
                </c:pt>
                <c:pt idx="20685">
                  <c:v>1</c:v>
                </c:pt>
                <c:pt idx="20686">
                  <c:v>1</c:v>
                </c:pt>
                <c:pt idx="20687">
                  <c:v>1</c:v>
                </c:pt>
                <c:pt idx="20688">
                  <c:v>1</c:v>
                </c:pt>
                <c:pt idx="20689">
                  <c:v>1</c:v>
                </c:pt>
                <c:pt idx="20690">
                  <c:v>1</c:v>
                </c:pt>
                <c:pt idx="20691">
                  <c:v>1</c:v>
                </c:pt>
                <c:pt idx="20692">
                  <c:v>1</c:v>
                </c:pt>
                <c:pt idx="20693">
                  <c:v>1</c:v>
                </c:pt>
                <c:pt idx="20694">
                  <c:v>1</c:v>
                </c:pt>
                <c:pt idx="20695">
                  <c:v>1</c:v>
                </c:pt>
                <c:pt idx="20696">
                  <c:v>1</c:v>
                </c:pt>
                <c:pt idx="20697">
                  <c:v>1</c:v>
                </c:pt>
                <c:pt idx="20698">
                  <c:v>1</c:v>
                </c:pt>
                <c:pt idx="20699">
                  <c:v>1</c:v>
                </c:pt>
                <c:pt idx="20700">
                  <c:v>1</c:v>
                </c:pt>
                <c:pt idx="20701">
                  <c:v>1</c:v>
                </c:pt>
                <c:pt idx="20702">
                  <c:v>1</c:v>
                </c:pt>
                <c:pt idx="20703">
                  <c:v>1</c:v>
                </c:pt>
                <c:pt idx="20704">
                  <c:v>1</c:v>
                </c:pt>
                <c:pt idx="20705">
                  <c:v>1</c:v>
                </c:pt>
                <c:pt idx="20706">
                  <c:v>1</c:v>
                </c:pt>
                <c:pt idx="20707">
                  <c:v>1</c:v>
                </c:pt>
                <c:pt idx="20708">
                  <c:v>1</c:v>
                </c:pt>
                <c:pt idx="20709">
                  <c:v>1</c:v>
                </c:pt>
                <c:pt idx="20710">
                  <c:v>1</c:v>
                </c:pt>
                <c:pt idx="20711">
                  <c:v>1</c:v>
                </c:pt>
                <c:pt idx="20712">
                  <c:v>1</c:v>
                </c:pt>
                <c:pt idx="20713">
                  <c:v>1</c:v>
                </c:pt>
                <c:pt idx="20714">
                  <c:v>1</c:v>
                </c:pt>
                <c:pt idx="20715">
                  <c:v>1</c:v>
                </c:pt>
                <c:pt idx="20716">
                  <c:v>1</c:v>
                </c:pt>
                <c:pt idx="20717">
                  <c:v>1</c:v>
                </c:pt>
                <c:pt idx="20718">
                  <c:v>1</c:v>
                </c:pt>
                <c:pt idx="20719">
                  <c:v>1</c:v>
                </c:pt>
                <c:pt idx="20720">
                  <c:v>1</c:v>
                </c:pt>
                <c:pt idx="20721">
                  <c:v>1</c:v>
                </c:pt>
                <c:pt idx="20722">
                  <c:v>1</c:v>
                </c:pt>
                <c:pt idx="20723">
                  <c:v>1</c:v>
                </c:pt>
                <c:pt idx="20724">
                  <c:v>1</c:v>
                </c:pt>
                <c:pt idx="20725">
                  <c:v>1</c:v>
                </c:pt>
                <c:pt idx="20726">
                  <c:v>1</c:v>
                </c:pt>
                <c:pt idx="20727">
                  <c:v>1</c:v>
                </c:pt>
                <c:pt idx="20728">
                  <c:v>1</c:v>
                </c:pt>
                <c:pt idx="20729">
                  <c:v>1</c:v>
                </c:pt>
                <c:pt idx="20730">
                  <c:v>1</c:v>
                </c:pt>
                <c:pt idx="20731">
                  <c:v>1</c:v>
                </c:pt>
                <c:pt idx="20732">
                  <c:v>1</c:v>
                </c:pt>
                <c:pt idx="20733">
                  <c:v>1</c:v>
                </c:pt>
                <c:pt idx="20734">
                  <c:v>1</c:v>
                </c:pt>
                <c:pt idx="20735">
                  <c:v>1</c:v>
                </c:pt>
                <c:pt idx="20736">
                  <c:v>0.75</c:v>
                </c:pt>
                <c:pt idx="20737">
                  <c:v>1</c:v>
                </c:pt>
                <c:pt idx="20738">
                  <c:v>1</c:v>
                </c:pt>
                <c:pt idx="20739">
                  <c:v>1</c:v>
                </c:pt>
                <c:pt idx="20740">
                  <c:v>1</c:v>
                </c:pt>
                <c:pt idx="20741">
                  <c:v>1</c:v>
                </c:pt>
                <c:pt idx="20742">
                  <c:v>1</c:v>
                </c:pt>
                <c:pt idx="20743">
                  <c:v>1</c:v>
                </c:pt>
                <c:pt idx="20744">
                  <c:v>0.75</c:v>
                </c:pt>
                <c:pt idx="20745">
                  <c:v>1</c:v>
                </c:pt>
                <c:pt idx="20746">
                  <c:v>1</c:v>
                </c:pt>
                <c:pt idx="20747">
                  <c:v>1</c:v>
                </c:pt>
                <c:pt idx="20748">
                  <c:v>1</c:v>
                </c:pt>
                <c:pt idx="20749">
                  <c:v>1</c:v>
                </c:pt>
                <c:pt idx="20750">
                  <c:v>1</c:v>
                </c:pt>
                <c:pt idx="20751">
                  <c:v>1</c:v>
                </c:pt>
                <c:pt idx="20752">
                  <c:v>1</c:v>
                </c:pt>
                <c:pt idx="20753">
                  <c:v>1</c:v>
                </c:pt>
                <c:pt idx="20754">
                  <c:v>1</c:v>
                </c:pt>
                <c:pt idx="20755">
                  <c:v>1</c:v>
                </c:pt>
                <c:pt idx="20756">
                  <c:v>1</c:v>
                </c:pt>
                <c:pt idx="20757">
                  <c:v>1</c:v>
                </c:pt>
                <c:pt idx="20758">
                  <c:v>1</c:v>
                </c:pt>
                <c:pt idx="20759">
                  <c:v>1</c:v>
                </c:pt>
                <c:pt idx="20760">
                  <c:v>1</c:v>
                </c:pt>
                <c:pt idx="20761">
                  <c:v>1</c:v>
                </c:pt>
                <c:pt idx="20762">
                  <c:v>1</c:v>
                </c:pt>
                <c:pt idx="20763">
                  <c:v>1</c:v>
                </c:pt>
                <c:pt idx="20764">
                  <c:v>0.5</c:v>
                </c:pt>
                <c:pt idx="20765">
                  <c:v>1</c:v>
                </c:pt>
                <c:pt idx="20766">
                  <c:v>1</c:v>
                </c:pt>
                <c:pt idx="20767">
                  <c:v>1</c:v>
                </c:pt>
                <c:pt idx="20768">
                  <c:v>1</c:v>
                </c:pt>
                <c:pt idx="20769">
                  <c:v>1</c:v>
                </c:pt>
                <c:pt idx="20770">
                  <c:v>1</c:v>
                </c:pt>
                <c:pt idx="20771">
                  <c:v>1</c:v>
                </c:pt>
                <c:pt idx="20772">
                  <c:v>1</c:v>
                </c:pt>
                <c:pt idx="20773">
                  <c:v>1</c:v>
                </c:pt>
                <c:pt idx="20774">
                  <c:v>1</c:v>
                </c:pt>
                <c:pt idx="20775">
                  <c:v>1</c:v>
                </c:pt>
                <c:pt idx="20776">
                  <c:v>1</c:v>
                </c:pt>
                <c:pt idx="20777">
                  <c:v>1</c:v>
                </c:pt>
                <c:pt idx="20778">
                  <c:v>1</c:v>
                </c:pt>
                <c:pt idx="20779">
                  <c:v>1</c:v>
                </c:pt>
                <c:pt idx="20780">
                  <c:v>1</c:v>
                </c:pt>
                <c:pt idx="20781">
                  <c:v>1</c:v>
                </c:pt>
                <c:pt idx="20782">
                  <c:v>1</c:v>
                </c:pt>
                <c:pt idx="20783">
                  <c:v>1</c:v>
                </c:pt>
                <c:pt idx="20784">
                  <c:v>1</c:v>
                </c:pt>
                <c:pt idx="20785">
                  <c:v>1</c:v>
                </c:pt>
                <c:pt idx="20786">
                  <c:v>1</c:v>
                </c:pt>
                <c:pt idx="20787">
                  <c:v>1</c:v>
                </c:pt>
                <c:pt idx="20788">
                  <c:v>1</c:v>
                </c:pt>
                <c:pt idx="20789">
                  <c:v>1</c:v>
                </c:pt>
                <c:pt idx="20790">
                  <c:v>1</c:v>
                </c:pt>
                <c:pt idx="20791">
                  <c:v>1</c:v>
                </c:pt>
                <c:pt idx="20792">
                  <c:v>1</c:v>
                </c:pt>
                <c:pt idx="20793">
                  <c:v>1</c:v>
                </c:pt>
                <c:pt idx="20794">
                  <c:v>1</c:v>
                </c:pt>
                <c:pt idx="20795">
                  <c:v>1</c:v>
                </c:pt>
                <c:pt idx="20796">
                  <c:v>1</c:v>
                </c:pt>
                <c:pt idx="20797">
                  <c:v>1</c:v>
                </c:pt>
                <c:pt idx="20798">
                  <c:v>1</c:v>
                </c:pt>
                <c:pt idx="20799">
                  <c:v>1</c:v>
                </c:pt>
                <c:pt idx="20800">
                  <c:v>1</c:v>
                </c:pt>
                <c:pt idx="20801">
                  <c:v>1</c:v>
                </c:pt>
                <c:pt idx="20802">
                  <c:v>1</c:v>
                </c:pt>
                <c:pt idx="20803">
                  <c:v>1</c:v>
                </c:pt>
                <c:pt idx="20804">
                  <c:v>1</c:v>
                </c:pt>
                <c:pt idx="20805">
                  <c:v>1</c:v>
                </c:pt>
                <c:pt idx="20806">
                  <c:v>1</c:v>
                </c:pt>
                <c:pt idx="20807">
                  <c:v>1</c:v>
                </c:pt>
                <c:pt idx="20808">
                  <c:v>1</c:v>
                </c:pt>
                <c:pt idx="20809">
                  <c:v>1</c:v>
                </c:pt>
                <c:pt idx="20810">
                  <c:v>1</c:v>
                </c:pt>
                <c:pt idx="20811">
                  <c:v>1</c:v>
                </c:pt>
                <c:pt idx="20812">
                  <c:v>1</c:v>
                </c:pt>
                <c:pt idx="20813">
                  <c:v>1</c:v>
                </c:pt>
                <c:pt idx="20814">
                  <c:v>1</c:v>
                </c:pt>
                <c:pt idx="20815">
                  <c:v>1</c:v>
                </c:pt>
                <c:pt idx="20816">
                  <c:v>1</c:v>
                </c:pt>
                <c:pt idx="20817">
                  <c:v>1</c:v>
                </c:pt>
                <c:pt idx="20818">
                  <c:v>1</c:v>
                </c:pt>
                <c:pt idx="20819">
                  <c:v>1</c:v>
                </c:pt>
                <c:pt idx="20820">
                  <c:v>1</c:v>
                </c:pt>
                <c:pt idx="20821">
                  <c:v>1</c:v>
                </c:pt>
                <c:pt idx="20822">
                  <c:v>1</c:v>
                </c:pt>
                <c:pt idx="20823">
                  <c:v>1</c:v>
                </c:pt>
                <c:pt idx="20824">
                  <c:v>1</c:v>
                </c:pt>
                <c:pt idx="20825">
                  <c:v>1</c:v>
                </c:pt>
                <c:pt idx="20826">
                  <c:v>1</c:v>
                </c:pt>
                <c:pt idx="20827">
                  <c:v>1</c:v>
                </c:pt>
                <c:pt idx="20828">
                  <c:v>1</c:v>
                </c:pt>
                <c:pt idx="20829">
                  <c:v>1</c:v>
                </c:pt>
                <c:pt idx="20830">
                  <c:v>1</c:v>
                </c:pt>
                <c:pt idx="20831">
                  <c:v>1</c:v>
                </c:pt>
                <c:pt idx="20832">
                  <c:v>1</c:v>
                </c:pt>
                <c:pt idx="20833">
                  <c:v>1</c:v>
                </c:pt>
                <c:pt idx="20834">
                  <c:v>1</c:v>
                </c:pt>
                <c:pt idx="20835">
                  <c:v>1</c:v>
                </c:pt>
                <c:pt idx="20836">
                  <c:v>1</c:v>
                </c:pt>
                <c:pt idx="20837">
                  <c:v>1</c:v>
                </c:pt>
                <c:pt idx="20838">
                  <c:v>1</c:v>
                </c:pt>
                <c:pt idx="20839">
                  <c:v>1</c:v>
                </c:pt>
                <c:pt idx="20840">
                  <c:v>1</c:v>
                </c:pt>
                <c:pt idx="20841">
                  <c:v>1</c:v>
                </c:pt>
                <c:pt idx="20842">
                  <c:v>1</c:v>
                </c:pt>
                <c:pt idx="20843">
                  <c:v>1</c:v>
                </c:pt>
                <c:pt idx="20844">
                  <c:v>1</c:v>
                </c:pt>
                <c:pt idx="20845">
                  <c:v>1</c:v>
                </c:pt>
                <c:pt idx="20846">
                  <c:v>1</c:v>
                </c:pt>
                <c:pt idx="20847">
                  <c:v>1</c:v>
                </c:pt>
                <c:pt idx="20848">
                  <c:v>1</c:v>
                </c:pt>
                <c:pt idx="20849">
                  <c:v>1</c:v>
                </c:pt>
                <c:pt idx="20850">
                  <c:v>1</c:v>
                </c:pt>
                <c:pt idx="20851">
                  <c:v>1</c:v>
                </c:pt>
                <c:pt idx="20852">
                  <c:v>0.75</c:v>
                </c:pt>
                <c:pt idx="20853">
                  <c:v>1</c:v>
                </c:pt>
                <c:pt idx="20854">
                  <c:v>1</c:v>
                </c:pt>
                <c:pt idx="20855">
                  <c:v>1</c:v>
                </c:pt>
                <c:pt idx="20856">
                  <c:v>1</c:v>
                </c:pt>
                <c:pt idx="20857">
                  <c:v>1</c:v>
                </c:pt>
                <c:pt idx="20858">
                  <c:v>1</c:v>
                </c:pt>
                <c:pt idx="20859">
                  <c:v>1</c:v>
                </c:pt>
                <c:pt idx="20860">
                  <c:v>1</c:v>
                </c:pt>
                <c:pt idx="20861">
                  <c:v>1</c:v>
                </c:pt>
                <c:pt idx="20862">
                  <c:v>1</c:v>
                </c:pt>
                <c:pt idx="20863">
                  <c:v>1</c:v>
                </c:pt>
                <c:pt idx="20864">
                  <c:v>1</c:v>
                </c:pt>
                <c:pt idx="20865">
                  <c:v>1</c:v>
                </c:pt>
                <c:pt idx="20866">
                  <c:v>1</c:v>
                </c:pt>
                <c:pt idx="20867">
                  <c:v>1</c:v>
                </c:pt>
                <c:pt idx="20868">
                  <c:v>1</c:v>
                </c:pt>
                <c:pt idx="20869">
                  <c:v>1</c:v>
                </c:pt>
                <c:pt idx="20870">
                  <c:v>1</c:v>
                </c:pt>
                <c:pt idx="20871">
                  <c:v>1</c:v>
                </c:pt>
                <c:pt idx="20872">
                  <c:v>1</c:v>
                </c:pt>
                <c:pt idx="20873">
                  <c:v>1</c:v>
                </c:pt>
                <c:pt idx="20874">
                  <c:v>1</c:v>
                </c:pt>
                <c:pt idx="20875">
                  <c:v>1</c:v>
                </c:pt>
                <c:pt idx="20876">
                  <c:v>1</c:v>
                </c:pt>
                <c:pt idx="20877">
                  <c:v>1</c:v>
                </c:pt>
                <c:pt idx="20878">
                  <c:v>1</c:v>
                </c:pt>
                <c:pt idx="20879">
                  <c:v>1</c:v>
                </c:pt>
                <c:pt idx="20880">
                  <c:v>1</c:v>
                </c:pt>
                <c:pt idx="20881">
                  <c:v>1</c:v>
                </c:pt>
                <c:pt idx="20882">
                  <c:v>1</c:v>
                </c:pt>
                <c:pt idx="20883">
                  <c:v>1</c:v>
                </c:pt>
                <c:pt idx="20884">
                  <c:v>1</c:v>
                </c:pt>
                <c:pt idx="20885">
                  <c:v>1</c:v>
                </c:pt>
                <c:pt idx="20886">
                  <c:v>1</c:v>
                </c:pt>
                <c:pt idx="20887">
                  <c:v>1</c:v>
                </c:pt>
                <c:pt idx="20888">
                  <c:v>1</c:v>
                </c:pt>
                <c:pt idx="20889">
                  <c:v>1</c:v>
                </c:pt>
                <c:pt idx="20890">
                  <c:v>1</c:v>
                </c:pt>
                <c:pt idx="20891">
                  <c:v>1</c:v>
                </c:pt>
                <c:pt idx="20892">
                  <c:v>1</c:v>
                </c:pt>
                <c:pt idx="20893">
                  <c:v>1</c:v>
                </c:pt>
                <c:pt idx="20894">
                  <c:v>1</c:v>
                </c:pt>
                <c:pt idx="20895">
                  <c:v>1</c:v>
                </c:pt>
                <c:pt idx="20896">
                  <c:v>1</c:v>
                </c:pt>
                <c:pt idx="20897">
                  <c:v>1</c:v>
                </c:pt>
                <c:pt idx="20898">
                  <c:v>1</c:v>
                </c:pt>
                <c:pt idx="20899">
                  <c:v>1</c:v>
                </c:pt>
                <c:pt idx="20900">
                  <c:v>1</c:v>
                </c:pt>
                <c:pt idx="20901">
                  <c:v>1</c:v>
                </c:pt>
                <c:pt idx="20902">
                  <c:v>0.5</c:v>
                </c:pt>
                <c:pt idx="20903">
                  <c:v>1</c:v>
                </c:pt>
                <c:pt idx="20904">
                  <c:v>1</c:v>
                </c:pt>
                <c:pt idx="20905">
                  <c:v>1</c:v>
                </c:pt>
                <c:pt idx="20906">
                  <c:v>1</c:v>
                </c:pt>
                <c:pt idx="20907">
                  <c:v>1</c:v>
                </c:pt>
                <c:pt idx="20908">
                  <c:v>1</c:v>
                </c:pt>
                <c:pt idx="20909">
                  <c:v>1</c:v>
                </c:pt>
                <c:pt idx="20910">
                  <c:v>1</c:v>
                </c:pt>
                <c:pt idx="20911">
                  <c:v>1</c:v>
                </c:pt>
                <c:pt idx="20912">
                  <c:v>1</c:v>
                </c:pt>
                <c:pt idx="20913">
                  <c:v>1</c:v>
                </c:pt>
                <c:pt idx="20914">
                  <c:v>1</c:v>
                </c:pt>
                <c:pt idx="20915">
                  <c:v>1</c:v>
                </c:pt>
                <c:pt idx="20916">
                  <c:v>1</c:v>
                </c:pt>
                <c:pt idx="20917">
                  <c:v>1</c:v>
                </c:pt>
                <c:pt idx="20918">
                  <c:v>1</c:v>
                </c:pt>
                <c:pt idx="20919">
                  <c:v>1</c:v>
                </c:pt>
                <c:pt idx="20920">
                  <c:v>1</c:v>
                </c:pt>
                <c:pt idx="20921">
                  <c:v>1</c:v>
                </c:pt>
                <c:pt idx="20922">
                  <c:v>1</c:v>
                </c:pt>
                <c:pt idx="20923">
                  <c:v>1</c:v>
                </c:pt>
                <c:pt idx="20924">
                  <c:v>1</c:v>
                </c:pt>
                <c:pt idx="20925">
                  <c:v>1</c:v>
                </c:pt>
                <c:pt idx="20926">
                  <c:v>1</c:v>
                </c:pt>
                <c:pt idx="20927">
                  <c:v>1</c:v>
                </c:pt>
                <c:pt idx="20928">
                  <c:v>1</c:v>
                </c:pt>
                <c:pt idx="20929">
                  <c:v>1</c:v>
                </c:pt>
                <c:pt idx="20930">
                  <c:v>1</c:v>
                </c:pt>
                <c:pt idx="20931">
                  <c:v>1</c:v>
                </c:pt>
                <c:pt idx="20932">
                  <c:v>1</c:v>
                </c:pt>
                <c:pt idx="20933">
                  <c:v>1</c:v>
                </c:pt>
                <c:pt idx="20934">
                  <c:v>1</c:v>
                </c:pt>
                <c:pt idx="20935">
                  <c:v>1</c:v>
                </c:pt>
                <c:pt idx="20936">
                  <c:v>1</c:v>
                </c:pt>
                <c:pt idx="20937">
                  <c:v>1</c:v>
                </c:pt>
                <c:pt idx="20938">
                  <c:v>1</c:v>
                </c:pt>
                <c:pt idx="20939">
                  <c:v>1</c:v>
                </c:pt>
                <c:pt idx="20940">
                  <c:v>1</c:v>
                </c:pt>
                <c:pt idx="20941">
                  <c:v>1</c:v>
                </c:pt>
                <c:pt idx="20942">
                  <c:v>1</c:v>
                </c:pt>
                <c:pt idx="20943">
                  <c:v>1</c:v>
                </c:pt>
                <c:pt idx="20944">
                  <c:v>1</c:v>
                </c:pt>
                <c:pt idx="20945">
                  <c:v>1</c:v>
                </c:pt>
                <c:pt idx="20946">
                  <c:v>1</c:v>
                </c:pt>
                <c:pt idx="20947">
                  <c:v>1</c:v>
                </c:pt>
                <c:pt idx="20948">
                  <c:v>1</c:v>
                </c:pt>
                <c:pt idx="20949">
                  <c:v>1</c:v>
                </c:pt>
                <c:pt idx="20950">
                  <c:v>1</c:v>
                </c:pt>
                <c:pt idx="20951">
                  <c:v>1</c:v>
                </c:pt>
                <c:pt idx="20952">
                  <c:v>1</c:v>
                </c:pt>
                <c:pt idx="20953">
                  <c:v>1</c:v>
                </c:pt>
                <c:pt idx="20954">
                  <c:v>1</c:v>
                </c:pt>
                <c:pt idx="20955">
                  <c:v>1</c:v>
                </c:pt>
                <c:pt idx="20956">
                  <c:v>1</c:v>
                </c:pt>
                <c:pt idx="20957">
                  <c:v>1</c:v>
                </c:pt>
                <c:pt idx="20958">
                  <c:v>1</c:v>
                </c:pt>
                <c:pt idx="20959">
                  <c:v>1</c:v>
                </c:pt>
                <c:pt idx="20960">
                  <c:v>1</c:v>
                </c:pt>
                <c:pt idx="20961">
                  <c:v>1</c:v>
                </c:pt>
                <c:pt idx="20962">
                  <c:v>1</c:v>
                </c:pt>
                <c:pt idx="20963">
                  <c:v>1</c:v>
                </c:pt>
                <c:pt idx="20964">
                  <c:v>1</c:v>
                </c:pt>
                <c:pt idx="20965">
                  <c:v>1</c:v>
                </c:pt>
                <c:pt idx="20966">
                  <c:v>1</c:v>
                </c:pt>
                <c:pt idx="20967">
                  <c:v>1</c:v>
                </c:pt>
                <c:pt idx="20968">
                  <c:v>1</c:v>
                </c:pt>
                <c:pt idx="20969">
                  <c:v>1</c:v>
                </c:pt>
                <c:pt idx="20970">
                  <c:v>1</c:v>
                </c:pt>
                <c:pt idx="20971">
                  <c:v>1</c:v>
                </c:pt>
                <c:pt idx="20972">
                  <c:v>1</c:v>
                </c:pt>
                <c:pt idx="20973">
                  <c:v>1</c:v>
                </c:pt>
                <c:pt idx="20974">
                  <c:v>1</c:v>
                </c:pt>
                <c:pt idx="20975">
                  <c:v>1</c:v>
                </c:pt>
                <c:pt idx="20976">
                  <c:v>1</c:v>
                </c:pt>
                <c:pt idx="20977">
                  <c:v>1</c:v>
                </c:pt>
                <c:pt idx="20978">
                  <c:v>1</c:v>
                </c:pt>
                <c:pt idx="20979">
                  <c:v>1</c:v>
                </c:pt>
                <c:pt idx="20980">
                  <c:v>1</c:v>
                </c:pt>
                <c:pt idx="20981">
                  <c:v>1</c:v>
                </c:pt>
                <c:pt idx="20982">
                  <c:v>1</c:v>
                </c:pt>
                <c:pt idx="20983">
                  <c:v>1</c:v>
                </c:pt>
                <c:pt idx="20984">
                  <c:v>1</c:v>
                </c:pt>
                <c:pt idx="20985">
                  <c:v>1</c:v>
                </c:pt>
                <c:pt idx="20986">
                  <c:v>1</c:v>
                </c:pt>
                <c:pt idx="20987">
                  <c:v>1</c:v>
                </c:pt>
                <c:pt idx="20988">
                  <c:v>1</c:v>
                </c:pt>
                <c:pt idx="20989">
                  <c:v>1</c:v>
                </c:pt>
                <c:pt idx="20990">
                  <c:v>1</c:v>
                </c:pt>
                <c:pt idx="20991">
                  <c:v>1</c:v>
                </c:pt>
                <c:pt idx="20992">
                  <c:v>1</c:v>
                </c:pt>
                <c:pt idx="20993">
                  <c:v>1</c:v>
                </c:pt>
                <c:pt idx="20994">
                  <c:v>1</c:v>
                </c:pt>
                <c:pt idx="20995">
                  <c:v>1</c:v>
                </c:pt>
                <c:pt idx="20996">
                  <c:v>1</c:v>
                </c:pt>
                <c:pt idx="20997">
                  <c:v>1</c:v>
                </c:pt>
                <c:pt idx="20998">
                  <c:v>1</c:v>
                </c:pt>
                <c:pt idx="20999">
                  <c:v>1</c:v>
                </c:pt>
                <c:pt idx="21000">
                  <c:v>0.75</c:v>
                </c:pt>
                <c:pt idx="21001">
                  <c:v>1</c:v>
                </c:pt>
                <c:pt idx="21002">
                  <c:v>1</c:v>
                </c:pt>
                <c:pt idx="21003">
                  <c:v>1</c:v>
                </c:pt>
                <c:pt idx="21004">
                  <c:v>1</c:v>
                </c:pt>
                <c:pt idx="21005">
                  <c:v>1</c:v>
                </c:pt>
                <c:pt idx="21006">
                  <c:v>1</c:v>
                </c:pt>
                <c:pt idx="21007">
                  <c:v>1</c:v>
                </c:pt>
                <c:pt idx="21008">
                  <c:v>1</c:v>
                </c:pt>
                <c:pt idx="21009">
                  <c:v>1</c:v>
                </c:pt>
                <c:pt idx="21010">
                  <c:v>1</c:v>
                </c:pt>
                <c:pt idx="21011">
                  <c:v>1</c:v>
                </c:pt>
                <c:pt idx="21012">
                  <c:v>1</c:v>
                </c:pt>
                <c:pt idx="21013">
                  <c:v>1</c:v>
                </c:pt>
                <c:pt idx="21014">
                  <c:v>1</c:v>
                </c:pt>
                <c:pt idx="21015">
                  <c:v>1</c:v>
                </c:pt>
                <c:pt idx="21016">
                  <c:v>1</c:v>
                </c:pt>
                <c:pt idx="21017">
                  <c:v>1</c:v>
                </c:pt>
                <c:pt idx="21018">
                  <c:v>1</c:v>
                </c:pt>
                <c:pt idx="21019">
                  <c:v>1</c:v>
                </c:pt>
                <c:pt idx="21020">
                  <c:v>1</c:v>
                </c:pt>
                <c:pt idx="21021">
                  <c:v>1</c:v>
                </c:pt>
                <c:pt idx="21022">
                  <c:v>1</c:v>
                </c:pt>
                <c:pt idx="21023">
                  <c:v>1</c:v>
                </c:pt>
                <c:pt idx="21024">
                  <c:v>1</c:v>
                </c:pt>
                <c:pt idx="21025">
                  <c:v>1</c:v>
                </c:pt>
                <c:pt idx="21026">
                  <c:v>1</c:v>
                </c:pt>
                <c:pt idx="21027">
                  <c:v>1</c:v>
                </c:pt>
                <c:pt idx="21028">
                  <c:v>1</c:v>
                </c:pt>
                <c:pt idx="21029">
                  <c:v>1</c:v>
                </c:pt>
                <c:pt idx="21030">
                  <c:v>1</c:v>
                </c:pt>
                <c:pt idx="21031">
                  <c:v>1</c:v>
                </c:pt>
                <c:pt idx="21032">
                  <c:v>1</c:v>
                </c:pt>
                <c:pt idx="21033">
                  <c:v>1</c:v>
                </c:pt>
                <c:pt idx="21034">
                  <c:v>1</c:v>
                </c:pt>
                <c:pt idx="21035">
                  <c:v>1</c:v>
                </c:pt>
                <c:pt idx="21036">
                  <c:v>1</c:v>
                </c:pt>
                <c:pt idx="21037">
                  <c:v>1</c:v>
                </c:pt>
                <c:pt idx="21038">
                  <c:v>1</c:v>
                </c:pt>
                <c:pt idx="21039">
                  <c:v>1</c:v>
                </c:pt>
                <c:pt idx="21040">
                  <c:v>1</c:v>
                </c:pt>
                <c:pt idx="21041">
                  <c:v>1</c:v>
                </c:pt>
                <c:pt idx="21042">
                  <c:v>1</c:v>
                </c:pt>
                <c:pt idx="21043">
                  <c:v>1</c:v>
                </c:pt>
                <c:pt idx="21044">
                  <c:v>1</c:v>
                </c:pt>
                <c:pt idx="21045">
                  <c:v>1</c:v>
                </c:pt>
                <c:pt idx="21046">
                  <c:v>1</c:v>
                </c:pt>
                <c:pt idx="21047">
                  <c:v>1</c:v>
                </c:pt>
                <c:pt idx="21048">
                  <c:v>1</c:v>
                </c:pt>
                <c:pt idx="21049">
                  <c:v>1</c:v>
                </c:pt>
                <c:pt idx="21050">
                  <c:v>1</c:v>
                </c:pt>
                <c:pt idx="21051">
                  <c:v>1</c:v>
                </c:pt>
                <c:pt idx="21052">
                  <c:v>1</c:v>
                </c:pt>
                <c:pt idx="21053">
                  <c:v>1</c:v>
                </c:pt>
                <c:pt idx="21054">
                  <c:v>1</c:v>
                </c:pt>
                <c:pt idx="21055">
                  <c:v>1</c:v>
                </c:pt>
                <c:pt idx="21056">
                  <c:v>1</c:v>
                </c:pt>
                <c:pt idx="21057">
                  <c:v>1</c:v>
                </c:pt>
                <c:pt idx="21058">
                  <c:v>1</c:v>
                </c:pt>
                <c:pt idx="21059">
                  <c:v>1</c:v>
                </c:pt>
                <c:pt idx="21060">
                  <c:v>1</c:v>
                </c:pt>
                <c:pt idx="21061">
                  <c:v>1</c:v>
                </c:pt>
                <c:pt idx="21062">
                  <c:v>1</c:v>
                </c:pt>
                <c:pt idx="21063">
                  <c:v>1</c:v>
                </c:pt>
                <c:pt idx="21064">
                  <c:v>1</c:v>
                </c:pt>
                <c:pt idx="21065">
                  <c:v>1</c:v>
                </c:pt>
                <c:pt idx="21066">
                  <c:v>1</c:v>
                </c:pt>
                <c:pt idx="21067">
                  <c:v>1</c:v>
                </c:pt>
                <c:pt idx="21068">
                  <c:v>1</c:v>
                </c:pt>
                <c:pt idx="21069">
                  <c:v>1</c:v>
                </c:pt>
                <c:pt idx="21070">
                  <c:v>1</c:v>
                </c:pt>
                <c:pt idx="21071">
                  <c:v>1</c:v>
                </c:pt>
                <c:pt idx="21072">
                  <c:v>1</c:v>
                </c:pt>
                <c:pt idx="21073">
                  <c:v>1</c:v>
                </c:pt>
                <c:pt idx="21074">
                  <c:v>1</c:v>
                </c:pt>
                <c:pt idx="21075">
                  <c:v>1</c:v>
                </c:pt>
                <c:pt idx="21076">
                  <c:v>1</c:v>
                </c:pt>
                <c:pt idx="21077">
                  <c:v>1</c:v>
                </c:pt>
                <c:pt idx="21078">
                  <c:v>1</c:v>
                </c:pt>
                <c:pt idx="21079">
                  <c:v>1</c:v>
                </c:pt>
                <c:pt idx="21080">
                  <c:v>1</c:v>
                </c:pt>
                <c:pt idx="21081">
                  <c:v>1</c:v>
                </c:pt>
                <c:pt idx="21082">
                  <c:v>1</c:v>
                </c:pt>
                <c:pt idx="21083">
                  <c:v>1</c:v>
                </c:pt>
                <c:pt idx="21084">
                  <c:v>1</c:v>
                </c:pt>
                <c:pt idx="21085">
                  <c:v>1</c:v>
                </c:pt>
                <c:pt idx="21086">
                  <c:v>1</c:v>
                </c:pt>
                <c:pt idx="21087">
                  <c:v>1</c:v>
                </c:pt>
                <c:pt idx="21088">
                  <c:v>0.75</c:v>
                </c:pt>
                <c:pt idx="21089">
                  <c:v>1</c:v>
                </c:pt>
                <c:pt idx="21090">
                  <c:v>1</c:v>
                </c:pt>
                <c:pt idx="21091">
                  <c:v>1</c:v>
                </c:pt>
                <c:pt idx="21092">
                  <c:v>1</c:v>
                </c:pt>
                <c:pt idx="21093">
                  <c:v>1</c:v>
                </c:pt>
                <c:pt idx="21094">
                  <c:v>1</c:v>
                </c:pt>
                <c:pt idx="21095">
                  <c:v>1</c:v>
                </c:pt>
                <c:pt idx="21096">
                  <c:v>1</c:v>
                </c:pt>
                <c:pt idx="21097">
                  <c:v>1</c:v>
                </c:pt>
                <c:pt idx="21098">
                  <c:v>1</c:v>
                </c:pt>
                <c:pt idx="21099">
                  <c:v>1</c:v>
                </c:pt>
                <c:pt idx="21100">
                  <c:v>1</c:v>
                </c:pt>
                <c:pt idx="21101">
                  <c:v>1</c:v>
                </c:pt>
                <c:pt idx="21102">
                  <c:v>0.75</c:v>
                </c:pt>
                <c:pt idx="21103">
                  <c:v>1</c:v>
                </c:pt>
                <c:pt idx="21104">
                  <c:v>1</c:v>
                </c:pt>
                <c:pt idx="21105">
                  <c:v>1</c:v>
                </c:pt>
                <c:pt idx="21106">
                  <c:v>0.5</c:v>
                </c:pt>
                <c:pt idx="21107">
                  <c:v>1</c:v>
                </c:pt>
                <c:pt idx="21108">
                  <c:v>1</c:v>
                </c:pt>
                <c:pt idx="21109">
                  <c:v>1</c:v>
                </c:pt>
                <c:pt idx="21110">
                  <c:v>1</c:v>
                </c:pt>
                <c:pt idx="21111">
                  <c:v>1</c:v>
                </c:pt>
                <c:pt idx="21112">
                  <c:v>1</c:v>
                </c:pt>
                <c:pt idx="21113">
                  <c:v>1</c:v>
                </c:pt>
                <c:pt idx="21114">
                  <c:v>1</c:v>
                </c:pt>
                <c:pt idx="21115">
                  <c:v>1</c:v>
                </c:pt>
                <c:pt idx="21116">
                  <c:v>1</c:v>
                </c:pt>
                <c:pt idx="21117">
                  <c:v>1</c:v>
                </c:pt>
                <c:pt idx="21118">
                  <c:v>1</c:v>
                </c:pt>
                <c:pt idx="21119">
                  <c:v>1</c:v>
                </c:pt>
                <c:pt idx="21120">
                  <c:v>1</c:v>
                </c:pt>
                <c:pt idx="21121">
                  <c:v>1</c:v>
                </c:pt>
                <c:pt idx="21122">
                  <c:v>1</c:v>
                </c:pt>
                <c:pt idx="21123">
                  <c:v>1</c:v>
                </c:pt>
                <c:pt idx="21124">
                  <c:v>1</c:v>
                </c:pt>
                <c:pt idx="21125">
                  <c:v>1</c:v>
                </c:pt>
                <c:pt idx="21126">
                  <c:v>1</c:v>
                </c:pt>
                <c:pt idx="21127">
                  <c:v>1</c:v>
                </c:pt>
                <c:pt idx="21128">
                  <c:v>1</c:v>
                </c:pt>
                <c:pt idx="21129">
                  <c:v>1</c:v>
                </c:pt>
                <c:pt idx="21130">
                  <c:v>1</c:v>
                </c:pt>
                <c:pt idx="21131">
                  <c:v>1</c:v>
                </c:pt>
                <c:pt idx="21132">
                  <c:v>1</c:v>
                </c:pt>
                <c:pt idx="21133">
                  <c:v>1</c:v>
                </c:pt>
                <c:pt idx="21134">
                  <c:v>1</c:v>
                </c:pt>
                <c:pt idx="21135">
                  <c:v>1</c:v>
                </c:pt>
                <c:pt idx="21136">
                  <c:v>1</c:v>
                </c:pt>
                <c:pt idx="21137">
                  <c:v>1</c:v>
                </c:pt>
                <c:pt idx="21138">
                  <c:v>1</c:v>
                </c:pt>
                <c:pt idx="21139">
                  <c:v>1</c:v>
                </c:pt>
                <c:pt idx="21140">
                  <c:v>1</c:v>
                </c:pt>
                <c:pt idx="21141">
                  <c:v>1</c:v>
                </c:pt>
                <c:pt idx="21142">
                  <c:v>1</c:v>
                </c:pt>
                <c:pt idx="21143">
                  <c:v>1</c:v>
                </c:pt>
                <c:pt idx="21144">
                  <c:v>1</c:v>
                </c:pt>
                <c:pt idx="21145">
                  <c:v>1</c:v>
                </c:pt>
                <c:pt idx="21146">
                  <c:v>1</c:v>
                </c:pt>
                <c:pt idx="21147">
                  <c:v>1</c:v>
                </c:pt>
                <c:pt idx="21148">
                  <c:v>1</c:v>
                </c:pt>
                <c:pt idx="21149">
                  <c:v>1</c:v>
                </c:pt>
                <c:pt idx="21150">
                  <c:v>1</c:v>
                </c:pt>
                <c:pt idx="21151">
                  <c:v>1</c:v>
                </c:pt>
                <c:pt idx="21152">
                  <c:v>1</c:v>
                </c:pt>
                <c:pt idx="21153">
                  <c:v>1</c:v>
                </c:pt>
                <c:pt idx="21154">
                  <c:v>1</c:v>
                </c:pt>
                <c:pt idx="21155">
                  <c:v>1</c:v>
                </c:pt>
                <c:pt idx="21156">
                  <c:v>1</c:v>
                </c:pt>
                <c:pt idx="21157">
                  <c:v>1</c:v>
                </c:pt>
                <c:pt idx="21158">
                  <c:v>1</c:v>
                </c:pt>
                <c:pt idx="21159">
                  <c:v>1</c:v>
                </c:pt>
                <c:pt idx="21160">
                  <c:v>1</c:v>
                </c:pt>
                <c:pt idx="21161">
                  <c:v>1</c:v>
                </c:pt>
                <c:pt idx="21162">
                  <c:v>1</c:v>
                </c:pt>
                <c:pt idx="21163">
                  <c:v>1</c:v>
                </c:pt>
                <c:pt idx="21164">
                  <c:v>1</c:v>
                </c:pt>
                <c:pt idx="21165">
                  <c:v>1</c:v>
                </c:pt>
                <c:pt idx="21166">
                  <c:v>1</c:v>
                </c:pt>
                <c:pt idx="21167">
                  <c:v>1</c:v>
                </c:pt>
                <c:pt idx="21168">
                  <c:v>1</c:v>
                </c:pt>
                <c:pt idx="21169">
                  <c:v>1</c:v>
                </c:pt>
                <c:pt idx="21170">
                  <c:v>1</c:v>
                </c:pt>
                <c:pt idx="21171">
                  <c:v>1</c:v>
                </c:pt>
                <c:pt idx="21172">
                  <c:v>1</c:v>
                </c:pt>
                <c:pt idx="21173">
                  <c:v>1</c:v>
                </c:pt>
                <c:pt idx="21174">
                  <c:v>1</c:v>
                </c:pt>
                <c:pt idx="21175">
                  <c:v>1</c:v>
                </c:pt>
                <c:pt idx="21176">
                  <c:v>1</c:v>
                </c:pt>
                <c:pt idx="21177">
                  <c:v>1</c:v>
                </c:pt>
                <c:pt idx="21178">
                  <c:v>1</c:v>
                </c:pt>
                <c:pt idx="21179">
                  <c:v>1</c:v>
                </c:pt>
                <c:pt idx="21180">
                  <c:v>1</c:v>
                </c:pt>
                <c:pt idx="21181">
                  <c:v>1</c:v>
                </c:pt>
                <c:pt idx="21182">
                  <c:v>1</c:v>
                </c:pt>
                <c:pt idx="21183">
                  <c:v>1</c:v>
                </c:pt>
                <c:pt idx="21184">
                  <c:v>1</c:v>
                </c:pt>
                <c:pt idx="21185">
                  <c:v>1</c:v>
                </c:pt>
                <c:pt idx="21186">
                  <c:v>1</c:v>
                </c:pt>
                <c:pt idx="21187">
                  <c:v>1</c:v>
                </c:pt>
                <c:pt idx="21188">
                  <c:v>1</c:v>
                </c:pt>
                <c:pt idx="21189">
                  <c:v>1</c:v>
                </c:pt>
                <c:pt idx="21190">
                  <c:v>1</c:v>
                </c:pt>
                <c:pt idx="21191">
                  <c:v>1</c:v>
                </c:pt>
                <c:pt idx="21192">
                  <c:v>1</c:v>
                </c:pt>
                <c:pt idx="21193">
                  <c:v>1</c:v>
                </c:pt>
                <c:pt idx="21194">
                  <c:v>1</c:v>
                </c:pt>
                <c:pt idx="21195">
                  <c:v>1</c:v>
                </c:pt>
                <c:pt idx="21196">
                  <c:v>1</c:v>
                </c:pt>
                <c:pt idx="21197">
                  <c:v>1</c:v>
                </c:pt>
                <c:pt idx="21198">
                  <c:v>1</c:v>
                </c:pt>
                <c:pt idx="21199">
                  <c:v>1</c:v>
                </c:pt>
                <c:pt idx="21200">
                  <c:v>1</c:v>
                </c:pt>
                <c:pt idx="21201">
                  <c:v>1</c:v>
                </c:pt>
                <c:pt idx="21202">
                  <c:v>1</c:v>
                </c:pt>
                <c:pt idx="21203">
                  <c:v>1</c:v>
                </c:pt>
                <c:pt idx="21204">
                  <c:v>1</c:v>
                </c:pt>
                <c:pt idx="21205">
                  <c:v>1</c:v>
                </c:pt>
                <c:pt idx="21206">
                  <c:v>1</c:v>
                </c:pt>
                <c:pt idx="21207">
                  <c:v>1</c:v>
                </c:pt>
                <c:pt idx="21208">
                  <c:v>1</c:v>
                </c:pt>
                <c:pt idx="21209">
                  <c:v>1</c:v>
                </c:pt>
                <c:pt idx="21210">
                  <c:v>1</c:v>
                </c:pt>
                <c:pt idx="21211">
                  <c:v>1</c:v>
                </c:pt>
                <c:pt idx="21212">
                  <c:v>0.75</c:v>
                </c:pt>
                <c:pt idx="21213">
                  <c:v>1</c:v>
                </c:pt>
                <c:pt idx="21214">
                  <c:v>1</c:v>
                </c:pt>
                <c:pt idx="21215">
                  <c:v>1</c:v>
                </c:pt>
                <c:pt idx="21216">
                  <c:v>1</c:v>
                </c:pt>
                <c:pt idx="21217">
                  <c:v>1</c:v>
                </c:pt>
                <c:pt idx="21218">
                  <c:v>1</c:v>
                </c:pt>
                <c:pt idx="21219">
                  <c:v>1</c:v>
                </c:pt>
                <c:pt idx="21220">
                  <c:v>1</c:v>
                </c:pt>
                <c:pt idx="21221">
                  <c:v>1</c:v>
                </c:pt>
                <c:pt idx="21222">
                  <c:v>1</c:v>
                </c:pt>
                <c:pt idx="21223">
                  <c:v>1</c:v>
                </c:pt>
                <c:pt idx="21224">
                  <c:v>1</c:v>
                </c:pt>
                <c:pt idx="21225">
                  <c:v>1</c:v>
                </c:pt>
                <c:pt idx="21226">
                  <c:v>1</c:v>
                </c:pt>
                <c:pt idx="21227">
                  <c:v>1</c:v>
                </c:pt>
                <c:pt idx="21228">
                  <c:v>1</c:v>
                </c:pt>
                <c:pt idx="21229">
                  <c:v>1</c:v>
                </c:pt>
                <c:pt idx="21230">
                  <c:v>1</c:v>
                </c:pt>
                <c:pt idx="21231">
                  <c:v>1</c:v>
                </c:pt>
                <c:pt idx="21232">
                  <c:v>1</c:v>
                </c:pt>
                <c:pt idx="21233">
                  <c:v>1</c:v>
                </c:pt>
                <c:pt idx="21234">
                  <c:v>1</c:v>
                </c:pt>
                <c:pt idx="21235">
                  <c:v>1</c:v>
                </c:pt>
                <c:pt idx="21236">
                  <c:v>1</c:v>
                </c:pt>
                <c:pt idx="21237">
                  <c:v>1</c:v>
                </c:pt>
                <c:pt idx="21238">
                  <c:v>1</c:v>
                </c:pt>
                <c:pt idx="21239">
                  <c:v>1</c:v>
                </c:pt>
                <c:pt idx="21240">
                  <c:v>1</c:v>
                </c:pt>
                <c:pt idx="21241">
                  <c:v>1</c:v>
                </c:pt>
                <c:pt idx="21242">
                  <c:v>1</c:v>
                </c:pt>
                <c:pt idx="21243">
                  <c:v>1</c:v>
                </c:pt>
                <c:pt idx="21244">
                  <c:v>1</c:v>
                </c:pt>
                <c:pt idx="21245">
                  <c:v>1</c:v>
                </c:pt>
                <c:pt idx="21246">
                  <c:v>1</c:v>
                </c:pt>
                <c:pt idx="21247">
                  <c:v>1</c:v>
                </c:pt>
                <c:pt idx="21248">
                  <c:v>1</c:v>
                </c:pt>
                <c:pt idx="21249">
                  <c:v>1</c:v>
                </c:pt>
                <c:pt idx="21250">
                  <c:v>1</c:v>
                </c:pt>
                <c:pt idx="21251">
                  <c:v>1</c:v>
                </c:pt>
                <c:pt idx="21252">
                  <c:v>1</c:v>
                </c:pt>
                <c:pt idx="21253">
                  <c:v>1</c:v>
                </c:pt>
                <c:pt idx="21254">
                  <c:v>1</c:v>
                </c:pt>
                <c:pt idx="21255">
                  <c:v>1</c:v>
                </c:pt>
                <c:pt idx="21256">
                  <c:v>1</c:v>
                </c:pt>
                <c:pt idx="21257">
                  <c:v>1</c:v>
                </c:pt>
                <c:pt idx="21258">
                  <c:v>1</c:v>
                </c:pt>
                <c:pt idx="21259">
                  <c:v>1</c:v>
                </c:pt>
                <c:pt idx="21260">
                  <c:v>1</c:v>
                </c:pt>
                <c:pt idx="21261">
                  <c:v>1</c:v>
                </c:pt>
                <c:pt idx="21262">
                  <c:v>1</c:v>
                </c:pt>
                <c:pt idx="21263">
                  <c:v>1</c:v>
                </c:pt>
                <c:pt idx="21264">
                  <c:v>1</c:v>
                </c:pt>
                <c:pt idx="21265">
                  <c:v>1</c:v>
                </c:pt>
                <c:pt idx="21266">
                  <c:v>1</c:v>
                </c:pt>
                <c:pt idx="21267">
                  <c:v>1</c:v>
                </c:pt>
                <c:pt idx="21268">
                  <c:v>1</c:v>
                </c:pt>
                <c:pt idx="21269">
                  <c:v>1</c:v>
                </c:pt>
                <c:pt idx="21270">
                  <c:v>1</c:v>
                </c:pt>
                <c:pt idx="21271">
                  <c:v>1</c:v>
                </c:pt>
                <c:pt idx="21272">
                  <c:v>1</c:v>
                </c:pt>
                <c:pt idx="21273">
                  <c:v>1</c:v>
                </c:pt>
                <c:pt idx="21274">
                  <c:v>1</c:v>
                </c:pt>
                <c:pt idx="21275">
                  <c:v>1</c:v>
                </c:pt>
                <c:pt idx="21276">
                  <c:v>1</c:v>
                </c:pt>
                <c:pt idx="21277">
                  <c:v>1</c:v>
                </c:pt>
                <c:pt idx="21278">
                  <c:v>1</c:v>
                </c:pt>
                <c:pt idx="21279">
                  <c:v>1</c:v>
                </c:pt>
                <c:pt idx="21280">
                  <c:v>1</c:v>
                </c:pt>
                <c:pt idx="21281">
                  <c:v>1</c:v>
                </c:pt>
                <c:pt idx="21282">
                  <c:v>1</c:v>
                </c:pt>
                <c:pt idx="21283">
                  <c:v>1</c:v>
                </c:pt>
                <c:pt idx="21284">
                  <c:v>1</c:v>
                </c:pt>
                <c:pt idx="21285">
                  <c:v>1</c:v>
                </c:pt>
                <c:pt idx="21286">
                  <c:v>1</c:v>
                </c:pt>
                <c:pt idx="21287">
                  <c:v>1</c:v>
                </c:pt>
                <c:pt idx="21288">
                  <c:v>1</c:v>
                </c:pt>
                <c:pt idx="21289">
                  <c:v>1</c:v>
                </c:pt>
                <c:pt idx="21290">
                  <c:v>1</c:v>
                </c:pt>
                <c:pt idx="21291">
                  <c:v>1</c:v>
                </c:pt>
                <c:pt idx="21292">
                  <c:v>1</c:v>
                </c:pt>
                <c:pt idx="21293">
                  <c:v>1</c:v>
                </c:pt>
                <c:pt idx="21294">
                  <c:v>1</c:v>
                </c:pt>
                <c:pt idx="21295">
                  <c:v>1</c:v>
                </c:pt>
                <c:pt idx="21296">
                  <c:v>1</c:v>
                </c:pt>
                <c:pt idx="21297">
                  <c:v>1</c:v>
                </c:pt>
                <c:pt idx="21298">
                  <c:v>1</c:v>
                </c:pt>
                <c:pt idx="21299">
                  <c:v>1</c:v>
                </c:pt>
                <c:pt idx="21300">
                  <c:v>1</c:v>
                </c:pt>
                <c:pt idx="21301">
                  <c:v>1</c:v>
                </c:pt>
                <c:pt idx="21302">
                  <c:v>1</c:v>
                </c:pt>
                <c:pt idx="21303">
                  <c:v>1</c:v>
                </c:pt>
                <c:pt idx="21304">
                  <c:v>1</c:v>
                </c:pt>
                <c:pt idx="21305">
                  <c:v>1</c:v>
                </c:pt>
                <c:pt idx="21306">
                  <c:v>1</c:v>
                </c:pt>
                <c:pt idx="21307">
                  <c:v>1</c:v>
                </c:pt>
                <c:pt idx="21308">
                  <c:v>1</c:v>
                </c:pt>
                <c:pt idx="21309">
                  <c:v>1</c:v>
                </c:pt>
                <c:pt idx="21310">
                  <c:v>1</c:v>
                </c:pt>
                <c:pt idx="21311">
                  <c:v>1</c:v>
                </c:pt>
                <c:pt idx="21312">
                  <c:v>1</c:v>
                </c:pt>
                <c:pt idx="21313">
                  <c:v>1</c:v>
                </c:pt>
                <c:pt idx="21314">
                  <c:v>1</c:v>
                </c:pt>
                <c:pt idx="21315">
                  <c:v>1</c:v>
                </c:pt>
                <c:pt idx="21316">
                  <c:v>1</c:v>
                </c:pt>
                <c:pt idx="21317">
                  <c:v>0.5</c:v>
                </c:pt>
                <c:pt idx="21318">
                  <c:v>1</c:v>
                </c:pt>
                <c:pt idx="21319">
                  <c:v>1</c:v>
                </c:pt>
                <c:pt idx="21320">
                  <c:v>1</c:v>
                </c:pt>
                <c:pt idx="21321">
                  <c:v>1</c:v>
                </c:pt>
                <c:pt idx="21322">
                  <c:v>1</c:v>
                </c:pt>
                <c:pt idx="21323">
                  <c:v>1</c:v>
                </c:pt>
                <c:pt idx="21324">
                  <c:v>1</c:v>
                </c:pt>
                <c:pt idx="21325">
                  <c:v>1</c:v>
                </c:pt>
                <c:pt idx="21326">
                  <c:v>1</c:v>
                </c:pt>
                <c:pt idx="21327">
                  <c:v>1</c:v>
                </c:pt>
                <c:pt idx="21328">
                  <c:v>1</c:v>
                </c:pt>
                <c:pt idx="21329">
                  <c:v>1</c:v>
                </c:pt>
                <c:pt idx="21330">
                  <c:v>1</c:v>
                </c:pt>
                <c:pt idx="21331">
                  <c:v>1</c:v>
                </c:pt>
                <c:pt idx="21332">
                  <c:v>1</c:v>
                </c:pt>
                <c:pt idx="21333">
                  <c:v>1</c:v>
                </c:pt>
                <c:pt idx="21334">
                  <c:v>1</c:v>
                </c:pt>
                <c:pt idx="21335">
                  <c:v>1</c:v>
                </c:pt>
                <c:pt idx="21336">
                  <c:v>1</c:v>
                </c:pt>
                <c:pt idx="21337">
                  <c:v>1</c:v>
                </c:pt>
                <c:pt idx="21338">
                  <c:v>1</c:v>
                </c:pt>
                <c:pt idx="21339">
                  <c:v>1</c:v>
                </c:pt>
                <c:pt idx="21340">
                  <c:v>1</c:v>
                </c:pt>
                <c:pt idx="21341">
                  <c:v>1</c:v>
                </c:pt>
                <c:pt idx="21342">
                  <c:v>1</c:v>
                </c:pt>
                <c:pt idx="21343">
                  <c:v>1</c:v>
                </c:pt>
                <c:pt idx="21344">
                  <c:v>1</c:v>
                </c:pt>
                <c:pt idx="21345">
                  <c:v>1</c:v>
                </c:pt>
                <c:pt idx="21346">
                  <c:v>1</c:v>
                </c:pt>
                <c:pt idx="21347">
                  <c:v>1</c:v>
                </c:pt>
                <c:pt idx="21348">
                  <c:v>1</c:v>
                </c:pt>
                <c:pt idx="21349">
                  <c:v>1</c:v>
                </c:pt>
                <c:pt idx="21350">
                  <c:v>1</c:v>
                </c:pt>
                <c:pt idx="21351">
                  <c:v>0.75</c:v>
                </c:pt>
                <c:pt idx="21352">
                  <c:v>1</c:v>
                </c:pt>
                <c:pt idx="21353">
                  <c:v>1</c:v>
                </c:pt>
                <c:pt idx="21354">
                  <c:v>1</c:v>
                </c:pt>
                <c:pt idx="21355">
                  <c:v>1</c:v>
                </c:pt>
                <c:pt idx="21356">
                  <c:v>1</c:v>
                </c:pt>
                <c:pt idx="21357">
                  <c:v>1</c:v>
                </c:pt>
                <c:pt idx="21358">
                  <c:v>1</c:v>
                </c:pt>
                <c:pt idx="21359">
                  <c:v>1</c:v>
                </c:pt>
                <c:pt idx="21360">
                  <c:v>1</c:v>
                </c:pt>
                <c:pt idx="21361">
                  <c:v>1</c:v>
                </c:pt>
                <c:pt idx="21362">
                  <c:v>1</c:v>
                </c:pt>
                <c:pt idx="21363">
                  <c:v>1</c:v>
                </c:pt>
                <c:pt idx="21364">
                  <c:v>1</c:v>
                </c:pt>
                <c:pt idx="21365">
                  <c:v>1</c:v>
                </c:pt>
                <c:pt idx="21366">
                  <c:v>1</c:v>
                </c:pt>
                <c:pt idx="21367">
                  <c:v>1</c:v>
                </c:pt>
                <c:pt idx="21368">
                  <c:v>1</c:v>
                </c:pt>
                <c:pt idx="21369">
                  <c:v>1</c:v>
                </c:pt>
                <c:pt idx="21370">
                  <c:v>1</c:v>
                </c:pt>
                <c:pt idx="21371">
                  <c:v>1</c:v>
                </c:pt>
                <c:pt idx="21372">
                  <c:v>1</c:v>
                </c:pt>
                <c:pt idx="21373">
                  <c:v>1</c:v>
                </c:pt>
                <c:pt idx="21374">
                  <c:v>1</c:v>
                </c:pt>
                <c:pt idx="21375">
                  <c:v>1</c:v>
                </c:pt>
                <c:pt idx="21376">
                  <c:v>1</c:v>
                </c:pt>
                <c:pt idx="21377">
                  <c:v>1</c:v>
                </c:pt>
                <c:pt idx="21378">
                  <c:v>1</c:v>
                </c:pt>
                <c:pt idx="21379">
                  <c:v>1</c:v>
                </c:pt>
                <c:pt idx="21380">
                  <c:v>1</c:v>
                </c:pt>
                <c:pt idx="21381">
                  <c:v>1</c:v>
                </c:pt>
                <c:pt idx="21382">
                  <c:v>1</c:v>
                </c:pt>
                <c:pt idx="21383">
                  <c:v>1</c:v>
                </c:pt>
                <c:pt idx="21384">
                  <c:v>1</c:v>
                </c:pt>
                <c:pt idx="21385">
                  <c:v>1</c:v>
                </c:pt>
                <c:pt idx="21386">
                  <c:v>1</c:v>
                </c:pt>
                <c:pt idx="21387">
                  <c:v>1</c:v>
                </c:pt>
                <c:pt idx="21388">
                  <c:v>1</c:v>
                </c:pt>
                <c:pt idx="21389">
                  <c:v>1</c:v>
                </c:pt>
                <c:pt idx="21390">
                  <c:v>1</c:v>
                </c:pt>
                <c:pt idx="21391">
                  <c:v>1</c:v>
                </c:pt>
                <c:pt idx="21392">
                  <c:v>1</c:v>
                </c:pt>
                <c:pt idx="21393">
                  <c:v>1</c:v>
                </c:pt>
                <c:pt idx="21394">
                  <c:v>1</c:v>
                </c:pt>
                <c:pt idx="21395">
                  <c:v>1</c:v>
                </c:pt>
                <c:pt idx="21396">
                  <c:v>1</c:v>
                </c:pt>
                <c:pt idx="21397">
                  <c:v>1</c:v>
                </c:pt>
                <c:pt idx="21398">
                  <c:v>1</c:v>
                </c:pt>
                <c:pt idx="21399">
                  <c:v>1</c:v>
                </c:pt>
                <c:pt idx="21400">
                  <c:v>1</c:v>
                </c:pt>
                <c:pt idx="21401">
                  <c:v>1</c:v>
                </c:pt>
                <c:pt idx="21402">
                  <c:v>1</c:v>
                </c:pt>
                <c:pt idx="21403">
                  <c:v>1</c:v>
                </c:pt>
                <c:pt idx="21404">
                  <c:v>1</c:v>
                </c:pt>
                <c:pt idx="21405">
                  <c:v>1</c:v>
                </c:pt>
                <c:pt idx="21406">
                  <c:v>1</c:v>
                </c:pt>
                <c:pt idx="21407">
                  <c:v>1</c:v>
                </c:pt>
                <c:pt idx="21408">
                  <c:v>1</c:v>
                </c:pt>
                <c:pt idx="21409">
                  <c:v>1</c:v>
                </c:pt>
                <c:pt idx="21410">
                  <c:v>1</c:v>
                </c:pt>
                <c:pt idx="21411">
                  <c:v>1</c:v>
                </c:pt>
                <c:pt idx="21412">
                  <c:v>1</c:v>
                </c:pt>
                <c:pt idx="21413">
                  <c:v>1</c:v>
                </c:pt>
                <c:pt idx="21414">
                  <c:v>1</c:v>
                </c:pt>
                <c:pt idx="21415">
                  <c:v>1</c:v>
                </c:pt>
                <c:pt idx="21416">
                  <c:v>1</c:v>
                </c:pt>
                <c:pt idx="21417">
                  <c:v>1</c:v>
                </c:pt>
                <c:pt idx="21418">
                  <c:v>1</c:v>
                </c:pt>
                <c:pt idx="21419">
                  <c:v>1</c:v>
                </c:pt>
                <c:pt idx="21420">
                  <c:v>1</c:v>
                </c:pt>
                <c:pt idx="21421">
                  <c:v>1</c:v>
                </c:pt>
                <c:pt idx="21422">
                  <c:v>1</c:v>
                </c:pt>
                <c:pt idx="21423">
                  <c:v>1</c:v>
                </c:pt>
                <c:pt idx="21424">
                  <c:v>1</c:v>
                </c:pt>
                <c:pt idx="21425">
                  <c:v>1</c:v>
                </c:pt>
                <c:pt idx="21426">
                  <c:v>1</c:v>
                </c:pt>
                <c:pt idx="21427">
                  <c:v>1</c:v>
                </c:pt>
                <c:pt idx="21428">
                  <c:v>1</c:v>
                </c:pt>
                <c:pt idx="21429">
                  <c:v>1</c:v>
                </c:pt>
                <c:pt idx="21430">
                  <c:v>1</c:v>
                </c:pt>
                <c:pt idx="21431">
                  <c:v>1</c:v>
                </c:pt>
                <c:pt idx="21432">
                  <c:v>1</c:v>
                </c:pt>
                <c:pt idx="21433">
                  <c:v>1</c:v>
                </c:pt>
                <c:pt idx="21434">
                  <c:v>0.75</c:v>
                </c:pt>
                <c:pt idx="21435">
                  <c:v>1</c:v>
                </c:pt>
                <c:pt idx="21436">
                  <c:v>1</c:v>
                </c:pt>
                <c:pt idx="21437">
                  <c:v>1</c:v>
                </c:pt>
                <c:pt idx="21438">
                  <c:v>1</c:v>
                </c:pt>
                <c:pt idx="21439">
                  <c:v>1</c:v>
                </c:pt>
                <c:pt idx="21440">
                  <c:v>1</c:v>
                </c:pt>
                <c:pt idx="21441">
                  <c:v>1</c:v>
                </c:pt>
                <c:pt idx="21442">
                  <c:v>1</c:v>
                </c:pt>
                <c:pt idx="21443">
                  <c:v>1</c:v>
                </c:pt>
                <c:pt idx="21444">
                  <c:v>1</c:v>
                </c:pt>
                <c:pt idx="21445">
                  <c:v>1</c:v>
                </c:pt>
                <c:pt idx="21446">
                  <c:v>1</c:v>
                </c:pt>
                <c:pt idx="21447">
                  <c:v>1</c:v>
                </c:pt>
                <c:pt idx="21448">
                  <c:v>1</c:v>
                </c:pt>
                <c:pt idx="21449">
                  <c:v>1</c:v>
                </c:pt>
                <c:pt idx="21450">
                  <c:v>1</c:v>
                </c:pt>
                <c:pt idx="21451">
                  <c:v>1</c:v>
                </c:pt>
                <c:pt idx="21452">
                  <c:v>1</c:v>
                </c:pt>
                <c:pt idx="21453">
                  <c:v>1</c:v>
                </c:pt>
                <c:pt idx="21454">
                  <c:v>1</c:v>
                </c:pt>
                <c:pt idx="21455">
                  <c:v>1</c:v>
                </c:pt>
                <c:pt idx="21456">
                  <c:v>1</c:v>
                </c:pt>
                <c:pt idx="21457">
                  <c:v>1</c:v>
                </c:pt>
                <c:pt idx="21458">
                  <c:v>0.75</c:v>
                </c:pt>
                <c:pt idx="21459">
                  <c:v>1</c:v>
                </c:pt>
                <c:pt idx="21460">
                  <c:v>1</c:v>
                </c:pt>
                <c:pt idx="21461">
                  <c:v>1</c:v>
                </c:pt>
                <c:pt idx="21462">
                  <c:v>1</c:v>
                </c:pt>
                <c:pt idx="21463">
                  <c:v>1</c:v>
                </c:pt>
                <c:pt idx="21464">
                  <c:v>1</c:v>
                </c:pt>
                <c:pt idx="21465">
                  <c:v>1</c:v>
                </c:pt>
                <c:pt idx="21466">
                  <c:v>1</c:v>
                </c:pt>
                <c:pt idx="21467">
                  <c:v>1</c:v>
                </c:pt>
                <c:pt idx="21468">
                  <c:v>1</c:v>
                </c:pt>
                <c:pt idx="21469">
                  <c:v>1</c:v>
                </c:pt>
                <c:pt idx="21470">
                  <c:v>0.75</c:v>
                </c:pt>
                <c:pt idx="21471">
                  <c:v>1</c:v>
                </c:pt>
                <c:pt idx="21472">
                  <c:v>1</c:v>
                </c:pt>
                <c:pt idx="21473">
                  <c:v>1</c:v>
                </c:pt>
                <c:pt idx="21474">
                  <c:v>1</c:v>
                </c:pt>
                <c:pt idx="21475">
                  <c:v>1</c:v>
                </c:pt>
                <c:pt idx="21476">
                  <c:v>1</c:v>
                </c:pt>
                <c:pt idx="21477">
                  <c:v>1</c:v>
                </c:pt>
                <c:pt idx="21478">
                  <c:v>1</c:v>
                </c:pt>
                <c:pt idx="21479">
                  <c:v>1</c:v>
                </c:pt>
                <c:pt idx="21480">
                  <c:v>1</c:v>
                </c:pt>
                <c:pt idx="21481">
                  <c:v>1</c:v>
                </c:pt>
                <c:pt idx="21482">
                  <c:v>1</c:v>
                </c:pt>
                <c:pt idx="21483">
                  <c:v>1</c:v>
                </c:pt>
                <c:pt idx="21484">
                  <c:v>1</c:v>
                </c:pt>
                <c:pt idx="21485">
                  <c:v>1</c:v>
                </c:pt>
                <c:pt idx="21486">
                  <c:v>1</c:v>
                </c:pt>
                <c:pt idx="21487">
                  <c:v>1</c:v>
                </c:pt>
                <c:pt idx="21488">
                  <c:v>0.75</c:v>
                </c:pt>
                <c:pt idx="21489">
                  <c:v>1</c:v>
                </c:pt>
                <c:pt idx="21490">
                  <c:v>0.75</c:v>
                </c:pt>
                <c:pt idx="21491">
                  <c:v>1</c:v>
                </c:pt>
                <c:pt idx="21492">
                  <c:v>1</c:v>
                </c:pt>
                <c:pt idx="21493">
                  <c:v>1</c:v>
                </c:pt>
                <c:pt idx="21494">
                  <c:v>1</c:v>
                </c:pt>
                <c:pt idx="21495">
                  <c:v>1</c:v>
                </c:pt>
                <c:pt idx="21496">
                  <c:v>1</c:v>
                </c:pt>
                <c:pt idx="21497">
                  <c:v>1</c:v>
                </c:pt>
                <c:pt idx="21498">
                  <c:v>1</c:v>
                </c:pt>
                <c:pt idx="21499">
                  <c:v>1</c:v>
                </c:pt>
                <c:pt idx="21500">
                  <c:v>1</c:v>
                </c:pt>
                <c:pt idx="21501">
                  <c:v>1</c:v>
                </c:pt>
                <c:pt idx="21502">
                  <c:v>1</c:v>
                </c:pt>
                <c:pt idx="21503">
                  <c:v>1</c:v>
                </c:pt>
                <c:pt idx="21504">
                  <c:v>1</c:v>
                </c:pt>
                <c:pt idx="21505">
                  <c:v>1</c:v>
                </c:pt>
                <c:pt idx="21506">
                  <c:v>1</c:v>
                </c:pt>
                <c:pt idx="21507">
                  <c:v>1</c:v>
                </c:pt>
                <c:pt idx="21508">
                  <c:v>1</c:v>
                </c:pt>
                <c:pt idx="21509">
                  <c:v>1</c:v>
                </c:pt>
                <c:pt idx="21510">
                  <c:v>1</c:v>
                </c:pt>
                <c:pt idx="21511">
                  <c:v>1</c:v>
                </c:pt>
                <c:pt idx="21512">
                  <c:v>1</c:v>
                </c:pt>
                <c:pt idx="21513">
                  <c:v>1</c:v>
                </c:pt>
                <c:pt idx="21514">
                  <c:v>1</c:v>
                </c:pt>
                <c:pt idx="21515">
                  <c:v>1</c:v>
                </c:pt>
                <c:pt idx="21516">
                  <c:v>1</c:v>
                </c:pt>
                <c:pt idx="21517">
                  <c:v>1</c:v>
                </c:pt>
                <c:pt idx="21518">
                  <c:v>1</c:v>
                </c:pt>
                <c:pt idx="21519">
                  <c:v>1</c:v>
                </c:pt>
                <c:pt idx="21520">
                  <c:v>1</c:v>
                </c:pt>
                <c:pt idx="21521">
                  <c:v>1</c:v>
                </c:pt>
                <c:pt idx="21522">
                  <c:v>1</c:v>
                </c:pt>
                <c:pt idx="21523">
                  <c:v>1</c:v>
                </c:pt>
                <c:pt idx="21524">
                  <c:v>1</c:v>
                </c:pt>
                <c:pt idx="21525">
                  <c:v>1</c:v>
                </c:pt>
                <c:pt idx="21526">
                  <c:v>1</c:v>
                </c:pt>
                <c:pt idx="21527">
                  <c:v>1</c:v>
                </c:pt>
                <c:pt idx="21528">
                  <c:v>1</c:v>
                </c:pt>
                <c:pt idx="21529">
                  <c:v>1</c:v>
                </c:pt>
                <c:pt idx="21530">
                  <c:v>0.5</c:v>
                </c:pt>
                <c:pt idx="21531">
                  <c:v>1</c:v>
                </c:pt>
                <c:pt idx="21532">
                  <c:v>1</c:v>
                </c:pt>
                <c:pt idx="21533">
                  <c:v>1</c:v>
                </c:pt>
                <c:pt idx="21534">
                  <c:v>1</c:v>
                </c:pt>
                <c:pt idx="21535">
                  <c:v>1</c:v>
                </c:pt>
                <c:pt idx="21536">
                  <c:v>1</c:v>
                </c:pt>
                <c:pt idx="21537">
                  <c:v>1</c:v>
                </c:pt>
                <c:pt idx="21538">
                  <c:v>1</c:v>
                </c:pt>
                <c:pt idx="21539">
                  <c:v>1</c:v>
                </c:pt>
                <c:pt idx="21540">
                  <c:v>1</c:v>
                </c:pt>
                <c:pt idx="21541">
                  <c:v>1</c:v>
                </c:pt>
                <c:pt idx="21542">
                  <c:v>1</c:v>
                </c:pt>
                <c:pt idx="21543">
                  <c:v>1</c:v>
                </c:pt>
                <c:pt idx="21544">
                  <c:v>0.75</c:v>
                </c:pt>
                <c:pt idx="21545">
                  <c:v>1</c:v>
                </c:pt>
                <c:pt idx="21546">
                  <c:v>1</c:v>
                </c:pt>
                <c:pt idx="21547">
                  <c:v>0.5</c:v>
                </c:pt>
                <c:pt idx="21548">
                  <c:v>1</c:v>
                </c:pt>
                <c:pt idx="21549">
                  <c:v>1</c:v>
                </c:pt>
                <c:pt idx="21550">
                  <c:v>1</c:v>
                </c:pt>
                <c:pt idx="21551">
                  <c:v>1</c:v>
                </c:pt>
                <c:pt idx="21552">
                  <c:v>1</c:v>
                </c:pt>
                <c:pt idx="21553">
                  <c:v>1</c:v>
                </c:pt>
                <c:pt idx="21554">
                  <c:v>1</c:v>
                </c:pt>
                <c:pt idx="21555">
                  <c:v>1</c:v>
                </c:pt>
                <c:pt idx="21556">
                  <c:v>1</c:v>
                </c:pt>
                <c:pt idx="21557">
                  <c:v>1</c:v>
                </c:pt>
                <c:pt idx="21558">
                  <c:v>1</c:v>
                </c:pt>
                <c:pt idx="21559">
                  <c:v>1</c:v>
                </c:pt>
                <c:pt idx="21560">
                  <c:v>1</c:v>
                </c:pt>
                <c:pt idx="21561">
                  <c:v>1</c:v>
                </c:pt>
                <c:pt idx="21562">
                  <c:v>1</c:v>
                </c:pt>
                <c:pt idx="21563">
                  <c:v>1</c:v>
                </c:pt>
                <c:pt idx="21564">
                  <c:v>1</c:v>
                </c:pt>
                <c:pt idx="21565">
                  <c:v>1</c:v>
                </c:pt>
                <c:pt idx="21566">
                  <c:v>1</c:v>
                </c:pt>
                <c:pt idx="21567">
                  <c:v>1</c:v>
                </c:pt>
                <c:pt idx="21568">
                  <c:v>1</c:v>
                </c:pt>
                <c:pt idx="21569">
                  <c:v>1</c:v>
                </c:pt>
                <c:pt idx="21570">
                  <c:v>1</c:v>
                </c:pt>
                <c:pt idx="21571">
                  <c:v>1</c:v>
                </c:pt>
                <c:pt idx="21572">
                  <c:v>1</c:v>
                </c:pt>
                <c:pt idx="21573">
                  <c:v>1</c:v>
                </c:pt>
                <c:pt idx="21574">
                  <c:v>1</c:v>
                </c:pt>
                <c:pt idx="21575">
                  <c:v>1</c:v>
                </c:pt>
                <c:pt idx="21576">
                  <c:v>1</c:v>
                </c:pt>
                <c:pt idx="21577">
                  <c:v>1</c:v>
                </c:pt>
                <c:pt idx="21578">
                  <c:v>1</c:v>
                </c:pt>
                <c:pt idx="21579">
                  <c:v>1</c:v>
                </c:pt>
                <c:pt idx="21580">
                  <c:v>1</c:v>
                </c:pt>
                <c:pt idx="21581">
                  <c:v>1</c:v>
                </c:pt>
                <c:pt idx="21582">
                  <c:v>1</c:v>
                </c:pt>
                <c:pt idx="21583">
                  <c:v>1</c:v>
                </c:pt>
                <c:pt idx="21584">
                  <c:v>1</c:v>
                </c:pt>
                <c:pt idx="21585">
                  <c:v>1</c:v>
                </c:pt>
                <c:pt idx="21586">
                  <c:v>1</c:v>
                </c:pt>
                <c:pt idx="21587">
                  <c:v>1</c:v>
                </c:pt>
                <c:pt idx="21588">
                  <c:v>1</c:v>
                </c:pt>
                <c:pt idx="21589">
                  <c:v>1</c:v>
                </c:pt>
                <c:pt idx="21590">
                  <c:v>1</c:v>
                </c:pt>
                <c:pt idx="21591">
                  <c:v>1</c:v>
                </c:pt>
                <c:pt idx="21592">
                  <c:v>1</c:v>
                </c:pt>
                <c:pt idx="21593">
                  <c:v>1</c:v>
                </c:pt>
                <c:pt idx="21594">
                  <c:v>1</c:v>
                </c:pt>
                <c:pt idx="21595">
                  <c:v>1</c:v>
                </c:pt>
                <c:pt idx="21596">
                  <c:v>1</c:v>
                </c:pt>
                <c:pt idx="21597">
                  <c:v>1</c:v>
                </c:pt>
                <c:pt idx="21598">
                  <c:v>1</c:v>
                </c:pt>
                <c:pt idx="21599">
                  <c:v>1</c:v>
                </c:pt>
                <c:pt idx="21600">
                  <c:v>1</c:v>
                </c:pt>
                <c:pt idx="21601">
                  <c:v>1</c:v>
                </c:pt>
                <c:pt idx="21602">
                  <c:v>1</c:v>
                </c:pt>
                <c:pt idx="21603">
                  <c:v>1</c:v>
                </c:pt>
                <c:pt idx="21604">
                  <c:v>1</c:v>
                </c:pt>
                <c:pt idx="21605">
                  <c:v>1</c:v>
                </c:pt>
                <c:pt idx="21606">
                  <c:v>1</c:v>
                </c:pt>
                <c:pt idx="21607">
                  <c:v>1</c:v>
                </c:pt>
                <c:pt idx="21608">
                  <c:v>1</c:v>
                </c:pt>
                <c:pt idx="21609">
                  <c:v>1</c:v>
                </c:pt>
                <c:pt idx="21610">
                  <c:v>1</c:v>
                </c:pt>
                <c:pt idx="21611">
                  <c:v>1</c:v>
                </c:pt>
                <c:pt idx="21612">
                  <c:v>1</c:v>
                </c:pt>
                <c:pt idx="21613">
                  <c:v>1</c:v>
                </c:pt>
                <c:pt idx="21614">
                  <c:v>1</c:v>
                </c:pt>
                <c:pt idx="21615">
                  <c:v>1</c:v>
                </c:pt>
                <c:pt idx="21616">
                  <c:v>1</c:v>
                </c:pt>
                <c:pt idx="21617">
                  <c:v>1</c:v>
                </c:pt>
                <c:pt idx="21618">
                  <c:v>1</c:v>
                </c:pt>
                <c:pt idx="21619">
                  <c:v>1</c:v>
                </c:pt>
                <c:pt idx="21620">
                  <c:v>1</c:v>
                </c:pt>
                <c:pt idx="21621">
                  <c:v>1</c:v>
                </c:pt>
                <c:pt idx="21622">
                  <c:v>1</c:v>
                </c:pt>
                <c:pt idx="21623">
                  <c:v>1</c:v>
                </c:pt>
                <c:pt idx="21624">
                  <c:v>1</c:v>
                </c:pt>
                <c:pt idx="21625">
                  <c:v>1</c:v>
                </c:pt>
                <c:pt idx="21626">
                  <c:v>1</c:v>
                </c:pt>
                <c:pt idx="21627">
                  <c:v>1</c:v>
                </c:pt>
                <c:pt idx="21628">
                  <c:v>1</c:v>
                </c:pt>
                <c:pt idx="21629">
                  <c:v>1</c:v>
                </c:pt>
                <c:pt idx="21630">
                  <c:v>1</c:v>
                </c:pt>
                <c:pt idx="21631">
                  <c:v>1</c:v>
                </c:pt>
                <c:pt idx="21632">
                  <c:v>1</c:v>
                </c:pt>
                <c:pt idx="21633">
                  <c:v>1</c:v>
                </c:pt>
                <c:pt idx="21634">
                  <c:v>1</c:v>
                </c:pt>
                <c:pt idx="21635">
                  <c:v>1</c:v>
                </c:pt>
                <c:pt idx="21636">
                  <c:v>1</c:v>
                </c:pt>
                <c:pt idx="21637">
                  <c:v>1</c:v>
                </c:pt>
                <c:pt idx="21638">
                  <c:v>1</c:v>
                </c:pt>
                <c:pt idx="21639">
                  <c:v>1</c:v>
                </c:pt>
                <c:pt idx="21640">
                  <c:v>1</c:v>
                </c:pt>
                <c:pt idx="21641">
                  <c:v>1</c:v>
                </c:pt>
                <c:pt idx="21642">
                  <c:v>1</c:v>
                </c:pt>
                <c:pt idx="21643">
                  <c:v>1</c:v>
                </c:pt>
                <c:pt idx="21644">
                  <c:v>1</c:v>
                </c:pt>
                <c:pt idx="21645">
                  <c:v>1</c:v>
                </c:pt>
                <c:pt idx="21646">
                  <c:v>1</c:v>
                </c:pt>
                <c:pt idx="21647">
                  <c:v>1</c:v>
                </c:pt>
                <c:pt idx="21648">
                  <c:v>1</c:v>
                </c:pt>
                <c:pt idx="21649">
                  <c:v>1</c:v>
                </c:pt>
                <c:pt idx="21650">
                  <c:v>1</c:v>
                </c:pt>
                <c:pt idx="21651">
                  <c:v>1</c:v>
                </c:pt>
                <c:pt idx="21652">
                  <c:v>1</c:v>
                </c:pt>
                <c:pt idx="21653">
                  <c:v>1</c:v>
                </c:pt>
                <c:pt idx="21654">
                  <c:v>1</c:v>
                </c:pt>
                <c:pt idx="21655">
                  <c:v>1</c:v>
                </c:pt>
                <c:pt idx="21656">
                  <c:v>0.75</c:v>
                </c:pt>
                <c:pt idx="21657">
                  <c:v>1</c:v>
                </c:pt>
                <c:pt idx="21658">
                  <c:v>1</c:v>
                </c:pt>
                <c:pt idx="21659">
                  <c:v>1</c:v>
                </c:pt>
                <c:pt idx="21660">
                  <c:v>1</c:v>
                </c:pt>
                <c:pt idx="21661">
                  <c:v>1</c:v>
                </c:pt>
                <c:pt idx="21662">
                  <c:v>1</c:v>
                </c:pt>
                <c:pt idx="21663">
                  <c:v>1</c:v>
                </c:pt>
                <c:pt idx="21664">
                  <c:v>1</c:v>
                </c:pt>
                <c:pt idx="21665">
                  <c:v>1</c:v>
                </c:pt>
                <c:pt idx="21666">
                  <c:v>1</c:v>
                </c:pt>
                <c:pt idx="21667">
                  <c:v>1</c:v>
                </c:pt>
                <c:pt idx="21668">
                  <c:v>1</c:v>
                </c:pt>
                <c:pt idx="21669">
                  <c:v>1</c:v>
                </c:pt>
                <c:pt idx="21670">
                  <c:v>1</c:v>
                </c:pt>
                <c:pt idx="21671">
                  <c:v>1</c:v>
                </c:pt>
                <c:pt idx="21672">
                  <c:v>1</c:v>
                </c:pt>
                <c:pt idx="21673">
                  <c:v>1</c:v>
                </c:pt>
                <c:pt idx="21674">
                  <c:v>1</c:v>
                </c:pt>
                <c:pt idx="21675">
                  <c:v>1</c:v>
                </c:pt>
                <c:pt idx="21676">
                  <c:v>1</c:v>
                </c:pt>
                <c:pt idx="21677">
                  <c:v>1</c:v>
                </c:pt>
                <c:pt idx="21678">
                  <c:v>1</c:v>
                </c:pt>
                <c:pt idx="21679">
                  <c:v>1</c:v>
                </c:pt>
                <c:pt idx="21680">
                  <c:v>1</c:v>
                </c:pt>
                <c:pt idx="21681">
                  <c:v>1</c:v>
                </c:pt>
                <c:pt idx="21682">
                  <c:v>1</c:v>
                </c:pt>
                <c:pt idx="21683">
                  <c:v>1</c:v>
                </c:pt>
                <c:pt idx="21684">
                  <c:v>1</c:v>
                </c:pt>
                <c:pt idx="21685">
                  <c:v>1</c:v>
                </c:pt>
                <c:pt idx="21686">
                  <c:v>1</c:v>
                </c:pt>
                <c:pt idx="21687">
                  <c:v>1</c:v>
                </c:pt>
                <c:pt idx="21688">
                  <c:v>1</c:v>
                </c:pt>
                <c:pt idx="21689">
                  <c:v>1</c:v>
                </c:pt>
                <c:pt idx="21690">
                  <c:v>1</c:v>
                </c:pt>
                <c:pt idx="21691">
                  <c:v>1</c:v>
                </c:pt>
                <c:pt idx="21692">
                  <c:v>1</c:v>
                </c:pt>
                <c:pt idx="21693">
                  <c:v>1</c:v>
                </c:pt>
                <c:pt idx="21694">
                  <c:v>1</c:v>
                </c:pt>
                <c:pt idx="21695">
                  <c:v>1</c:v>
                </c:pt>
                <c:pt idx="21696">
                  <c:v>1</c:v>
                </c:pt>
                <c:pt idx="21697">
                  <c:v>1</c:v>
                </c:pt>
                <c:pt idx="21698">
                  <c:v>1</c:v>
                </c:pt>
                <c:pt idx="21699">
                  <c:v>1</c:v>
                </c:pt>
                <c:pt idx="21700">
                  <c:v>1</c:v>
                </c:pt>
                <c:pt idx="21701">
                  <c:v>1</c:v>
                </c:pt>
                <c:pt idx="21702">
                  <c:v>1</c:v>
                </c:pt>
                <c:pt idx="21703">
                  <c:v>1</c:v>
                </c:pt>
                <c:pt idx="21704">
                  <c:v>1</c:v>
                </c:pt>
                <c:pt idx="21705">
                  <c:v>1</c:v>
                </c:pt>
                <c:pt idx="21706">
                  <c:v>1</c:v>
                </c:pt>
                <c:pt idx="21707">
                  <c:v>1</c:v>
                </c:pt>
                <c:pt idx="21708">
                  <c:v>1</c:v>
                </c:pt>
                <c:pt idx="21709">
                  <c:v>1</c:v>
                </c:pt>
                <c:pt idx="21710">
                  <c:v>1</c:v>
                </c:pt>
                <c:pt idx="21711">
                  <c:v>1</c:v>
                </c:pt>
                <c:pt idx="21712">
                  <c:v>1</c:v>
                </c:pt>
                <c:pt idx="21713">
                  <c:v>1</c:v>
                </c:pt>
                <c:pt idx="21714">
                  <c:v>1</c:v>
                </c:pt>
                <c:pt idx="21715">
                  <c:v>1</c:v>
                </c:pt>
                <c:pt idx="21716">
                  <c:v>1</c:v>
                </c:pt>
                <c:pt idx="21717">
                  <c:v>1</c:v>
                </c:pt>
                <c:pt idx="21718">
                  <c:v>1</c:v>
                </c:pt>
                <c:pt idx="21719">
                  <c:v>1</c:v>
                </c:pt>
                <c:pt idx="21720">
                  <c:v>1</c:v>
                </c:pt>
                <c:pt idx="21721">
                  <c:v>1</c:v>
                </c:pt>
                <c:pt idx="21722">
                  <c:v>1</c:v>
                </c:pt>
                <c:pt idx="21723">
                  <c:v>1</c:v>
                </c:pt>
                <c:pt idx="21724">
                  <c:v>1</c:v>
                </c:pt>
                <c:pt idx="21725">
                  <c:v>1</c:v>
                </c:pt>
                <c:pt idx="21726">
                  <c:v>1</c:v>
                </c:pt>
                <c:pt idx="21727">
                  <c:v>1</c:v>
                </c:pt>
                <c:pt idx="21728">
                  <c:v>1</c:v>
                </c:pt>
                <c:pt idx="21729">
                  <c:v>1</c:v>
                </c:pt>
                <c:pt idx="21730">
                  <c:v>1</c:v>
                </c:pt>
                <c:pt idx="21731">
                  <c:v>1</c:v>
                </c:pt>
                <c:pt idx="21732">
                  <c:v>1</c:v>
                </c:pt>
                <c:pt idx="21733">
                  <c:v>1</c:v>
                </c:pt>
                <c:pt idx="21734">
                  <c:v>1</c:v>
                </c:pt>
                <c:pt idx="21735">
                  <c:v>1</c:v>
                </c:pt>
                <c:pt idx="21736">
                  <c:v>1</c:v>
                </c:pt>
                <c:pt idx="21737">
                  <c:v>1</c:v>
                </c:pt>
                <c:pt idx="21738">
                  <c:v>1</c:v>
                </c:pt>
                <c:pt idx="21739">
                  <c:v>1</c:v>
                </c:pt>
                <c:pt idx="21740">
                  <c:v>1</c:v>
                </c:pt>
                <c:pt idx="21741">
                  <c:v>1</c:v>
                </c:pt>
                <c:pt idx="21742">
                  <c:v>1</c:v>
                </c:pt>
                <c:pt idx="21743">
                  <c:v>1</c:v>
                </c:pt>
                <c:pt idx="21744">
                  <c:v>1</c:v>
                </c:pt>
                <c:pt idx="21745">
                  <c:v>1</c:v>
                </c:pt>
                <c:pt idx="21746">
                  <c:v>1</c:v>
                </c:pt>
                <c:pt idx="21747">
                  <c:v>1</c:v>
                </c:pt>
                <c:pt idx="21748">
                  <c:v>1</c:v>
                </c:pt>
                <c:pt idx="21749">
                  <c:v>1</c:v>
                </c:pt>
                <c:pt idx="21750">
                  <c:v>1</c:v>
                </c:pt>
                <c:pt idx="21751">
                  <c:v>1</c:v>
                </c:pt>
                <c:pt idx="21752">
                  <c:v>1</c:v>
                </c:pt>
                <c:pt idx="21753">
                  <c:v>1</c:v>
                </c:pt>
                <c:pt idx="21754">
                  <c:v>1</c:v>
                </c:pt>
                <c:pt idx="21755">
                  <c:v>1</c:v>
                </c:pt>
                <c:pt idx="21756">
                  <c:v>1</c:v>
                </c:pt>
                <c:pt idx="21757">
                  <c:v>1</c:v>
                </c:pt>
                <c:pt idx="21758">
                  <c:v>1</c:v>
                </c:pt>
                <c:pt idx="21759">
                  <c:v>1</c:v>
                </c:pt>
                <c:pt idx="21760">
                  <c:v>1</c:v>
                </c:pt>
                <c:pt idx="21761">
                  <c:v>1</c:v>
                </c:pt>
                <c:pt idx="21762">
                  <c:v>1</c:v>
                </c:pt>
                <c:pt idx="21763">
                  <c:v>1</c:v>
                </c:pt>
                <c:pt idx="21764">
                  <c:v>1</c:v>
                </c:pt>
                <c:pt idx="21765">
                  <c:v>1</c:v>
                </c:pt>
                <c:pt idx="21766">
                  <c:v>1</c:v>
                </c:pt>
                <c:pt idx="21767">
                  <c:v>1</c:v>
                </c:pt>
                <c:pt idx="21768">
                  <c:v>1</c:v>
                </c:pt>
                <c:pt idx="21769">
                  <c:v>1</c:v>
                </c:pt>
                <c:pt idx="21770">
                  <c:v>1</c:v>
                </c:pt>
                <c:pt idx="21771">
                  <c:v>1</c:v>
                </c:pt>
                <c:pt idx="21772">
                  <c:v>1</c:v>
                </c:pt>
                <c:pt idx="21773">
                  <c:v>1</c:v>
                </c:pt>
                <c:pt idx="21774">
                  <c:v>1</c:v>
                </c:pt>
                <c:pt idx="21775">
                  <c:v>1</c:v>
                </c:pt>
                <c:pt idx="21776">
                  <c:v>1</c:v>
                </c:pt>
                <c:pt idx="21777">
                  <c:v>1</c:v>
                </c:pt>
                <c:pt idx="21778">
                  <c:v>1</c:v>
                </c:pt>
                <c:pt idx="21779">
                  <c:v>1</c:v>
                </c:pt>
                <c:pt idx="21780">
                  <c:v>1</c:v>
                </c:pt>
                <c:pt idx="21781">
                  <c:v>1</c:v>
                </c:pt>
                <c:pt idx="21782">
                  <c:v>1</c:v>
                </c:pt>
                <c:pt idx="21783">
                  <c:v>1</c:v>
                </c:pt>
                <c:pt idx="21784">
                  <c:v>1</c:v>
                </c:pt>
                <c:pt idx="21785">
                  <c:v>1</c:v>
                </c:pt>
                <c:pt idx="21786">
                  <c:v>1</c:v>
                </c:pt>
                <c:pt idx="21787">
                  <c:v>1</c:v>
                </c:pt>
                <c:pt idx="21788">
                  <c:v>1</c:v>
                </c:pt>
                <c:pt idx="21789">
                  <c:v>1</c:v>
                </c:pt>
                <c:pt idx="21790">
                  <c:v>1</c:v>
                </c:pt>
                <c:pt idx="21791">
                  <c:v>1</c:v>
                </c:pt>
                <c:pt idx="21792">
                  <c:v>1</c:v>
                </c:pt>
                <c:pt idx="21793">
                  <c:v>1</c:v>
                </c:pt>
                <c:pt idx="21794">
                  <c:v>1</c:v>
                </c:pt>
                <c:pt idx="21795">
                  <c:v>1</c:v>
                </c:pt>
                <c:pt idx="21796">
                  <c:v>1</c:v>
                </c:pt>
                <c:pt idx="21797">
                  <c:v>1</c:v>
                </c:pt>
                <c:pt idx="21798">
                  <c:v>1</c:v>
                </c:pt>
                <c:pt idx="21799">
                  <c:v>1</c:v>
                </c:pt>
                <c:pt idx="21800">
                  <c:v>1</c:v>
                </c:pt>
                <c:pt idx="21801">
                  <c:v>1</c:v>
                </c:pt>
                <c:pt idx="21802">
                  <c:v>1</c:v>
                </c:pt>
                <c:pt idx="21803">
                  <c:v>1</c:v>
                </c:pt>
                <c:pt idx="21804">
                  <c:v>1</c:v>
                </c:pt>
                <c:pt idx="21805">
                  <c:v>1</c:v>
                </c:pt>
                <c:pt idx="21806">
                  <c:v>1</c:v>
                </c:pt>
                <c:pt idx="21807">
                  <c:v>1</c:v>
                </c:pt>
                <c:pt idx="21808">
                  <c:v>1</c:v>
                </c:pt>
                <c:pt idx="21809">
                  <c:v>1</c:v>
                </c:pt>
                <c:pt idx="21810">
                  <c:v>1</c:v>
                </c:pt>
                <c:pt idx="21811">
                  <c:v>1</c:v>
                </c:pt>
                <c:pt idx="21812">
                  <c:v>1</c:v>
                </c:pt>
                <c:pt idx="21813">
                  <c:v>1</c:v>
                </c:pt>
                <c:pt idx="21814">
                  <c:v>1</c:v>
                </c:pt>
                <c:pt idx="21815">
                  <c:v>1</c:v>
                </c:pt>
                <c:pt idx="21816">
                  <c:v>1</c:v>
                </c:pt>
                <c:pt idx="21817">
                  <c:v>1</c:v>
                </c:pt>
                <c:pt idx="21818">
                  <c:v>1</c:v>
                </c:pt>
                <c:pt idx="21819">
                  <c:v>1</c:v>
                </c:pt>
                <c:pt idx="21820">
                  <c:v>1</c:v>
                </c:pt>
                <c:pt idx="21821">
                  <c:v>1</c:v>
                </c:pt>
                <c:pt idx="21822">
                  <c:v>1</c:v>
                </c:pt>
                <c:pt idx="21823">
                  <c:v>1</c:v>
                </c:pt>
                <c:pt idx="21824">
                  <c:v>1</c:v>
                </c:pt>
                <c:pt idx="21825">
                  <c:v>1</c:v>
                </c:pt>
                <c:pt idx="21826">
                  <c:v>1</c:v>
                </c:pt>
                <c:pt idx="21827">
                  <c:v>1</c:v>
                </c:pt>
                <c:pt idx="21828">
                  <c:v>1</c:v>
                </c:pt>
                <c:pt idx="21829">
                  <c:v>1</c:v>
                </c:pt>
                <c:pt idx="21830">
                  <c:v>1</c:v>
                </c:pt>
                <c:pt idx="21831">
                  <c:v>0.5</c:v>
                </c:pt>
                <c:pt idx="21832">
                  <c:v>1</c:v>
                </c:pt>
                <c:pt idx="21833">
                  <c:v>1</c:v>
                </c:pt>
                <c:pt idx="21834">
                  <c:v>1</c:v>
                </c:pt>
                <c:pt idx="21835">
                  <c:v>1</c:v>
                </c:pt>
                <c:pt idx="21836">
                  <c:v>1</c:v>
                </c:pt>
                <c:pt idx="21837">
                  <c:v>1</c:v>
                </c:pt>
                <c:pt idx="21838">
                  <c:v>1</c:v>
                </c:pt>
                <c:pt idx="21839">
                  <c:v>1</c:v>
                </c:pt>
                <c:pt idx="21840">
                  <c:v>1</c:v>
                </c:pt>
                <c:pt idx="21841">
                  <c:v>1</c:v>
                </c:pt>
                <c:pt idx="21842">
                  <c:v>1</c:v>
                </c:pt>
                <c:pt idx="21843">
                  <c:v>1</c:v>
                </c:pt>
                <c:pt idx="21844">
                  <c:v>1</c:v>
                </c:pt>
                <c:pt idx="21845">
                  <c:v>1</c:v>
                </c:pt>
                <c:pt idx="21846">
                  <c:v>1</c:v>
                </c:pt>
                <c:pt idx="21847">
                  <c:v>1</c:v>
                </c:pt>
                <c:pt idx="21848">
                  <c:v>1</c:v>
                </c:pt>
                <c:pt idx="21849">
                  <c:v>1</c:v>
                </c:pt>
                <c:pt idx="21850">
                  <c:v>1</c:v>
                </c:pt>
                <c:pt idx="21851">
                  <c:v>1</c:v>
                </c:pt>
                <c:pt idx="21852">
                  <c:v>1</c:v>
                </c:pt>
                <c:pt idx="21853">
                  <c:v>1</c:v>
                </c:pt>
                <c:pt idx="21854">
                  <c:v>1</c:v>
                </c:pt>
                <c:pt idx="21855">
                  <c:v>1</c:v>
                </c:pt>
                <c:pt idx="21856">
                  <c:v>1</c:v>
                </c:pt>
                <c:pt idx="21857">
                  <c:v>1</c:v>
                </c:pt>
                <c:pt idx="21858">
                  <c:v>1</c:v>
                </c:pt>
                <c:pt idx="21859">
                  <c:v>1</c:v>
                </c:pt>
                <c:pt idx="21860">
                  <c:v>1</c:v>
                </c:pt>
                <c:pt idx="21861">
                  <c:v>1</c:v>
                </c:pt>
                <c:pt idx="21862">
                  <c:v>1</c:v>
                </c:pt>
                <c:pt idx="21863">
                  <c:v>1</c:v>
                </c:pt>
                <c:pt idx="21864">
                  <c:v>1</c:v>
                </c:pt>
                <c:pt idx="21865">
                  <c:v>1</c:v>
                </c:pt>
                <c:pt idx="21866">
                  <c:v>1</c:v>
                </c:pt>
                <c:pt idx="21867">
                  <c:v>1</c:v>
                </c:pt>
                <c:pt idx="21868">
                  <c:v>1</c:v>
                </c:pt>
                <c:pt idx="21869">
                  <c:v>1</c:v>
                </c:pt>
                <c:pt idx="21870">
                  <c:v>1</c:v>
                </c:pt>
                <c:pt idx="21871">
                  <c:v>1</c:v>
                </c:pt>
                <c:pt idx="21872">
                  <c:v>1</c:v>
                </c:pt>
                <c:pt idx="21873">
                  <c:v>1</c:v>
                </c:pt>
                <c:pt idx="21874">
                  <c:v>1</c:v>
                </c:pt>
                <c:pt idx="21875">
                  <c:v>1</c:v>
                </c:pt>
                <c:pt idx="21876">
                  <c:v>1</c:v>
                </c:pt>
                <c:pt idx="21877">
                  <c:v>0.75</c:v>
                </c:pt>
                <c:pt idx="21878">
                  <c:v>1</c:v>
                </c:pt>
                <c:pt idx="21879">
                  <c:v>1</c:v>
                </c:pt>
                <c:pt idx="21880">
                  <c:v>1</c:v>
                </c:pt>
                <c:pt idx="21881">
                  <c:v>1</c:v>
                </c:pt>
                <c:pt idx="21882">
                  <c:v>1</c:v>
                </c:pt>
                <c:pt idx="21883">
                  <c:v>1</c:v>
                </c:pt>
                <c:pt idx="21884">
                  <c:v>1</c:v>
                </c:pt>
                <c:pt idx="21885">
                  <c:v>1</c:v>
                </c:pt>
                <c:pt idx="21886">
                  <c:v>1</c:v>
                </c:pt>
                <c:pt idx="21887">
                  <c:v>1</c:v>
                </c:pt>
                <c:pt idx="21888">
                  <c:v>1</c:v>
                </c:pt>
                <c:pt idx="21889">
                  <c:v>1</c:v>
                </c:pt>
                <c:pt idx="21890">
                  <c:v>1</c:v>
                </c:pt>
                <c:pt idx="21891">
                  <c:v>1</c:v>
                </c:pt>
                <c:pt idx="21892">
                  <c:v>1</c:v>
                </c:pt>
                <c:pt idx="21893">
                  <c:v>1</c:v>
                </c:pt>
                <c:pt idx="21894">
                  <c:v>1</c:v>
                </c:pt>
                <c:pt idx="21895">
                  <c:v>1</c:v>
                </c:pt>
                <c:pt idx="21896">
                  <c:v>1</c:v>
                </c:pt>
                <c:pt idx="21897">
                  <c:v>1</c:v>
                </c:pt>
                <c:pt idx="21898">
                  <c:v>1</c:v>
                </c:pt>
                <c:pt idx="21899">
                  <c:v>1</c:v>
                </c:pt>
                <c:pt idx="21900">
                  <c:v>1</c:v>
                </c:pt>
                <c:pt idx="21901">
                  <c:v>1</c:v>
                </c:pt>
                <c:pt idx="21902">
                  <c:v>1</c:v>
                </c:pt>
                <c:pt idx="21903">
                  <c:v>1</c:v>
                </c:pt>
                <c:pt idx="21904">
                  <c:v>1</c:v>
                </c:pt>
                <c:pt idx="21905">
                  <c:v>1</c:v>
                </c:pt>
                <c:pt idx="21906">
                  <c:v>1</c:v>
                </c:pt>
                <c:pt idx="21907">
                  <c:v>1</c:v>
                </c:pt>
                <c:pt idx="21908">
                  <c:v>1</c:v>
                </c:pt>
                <c:pt idx="21909">
                  <c:v>1</c:v>
                </c:pt>
                <c:pt idx="21910">
                  <c:v>1</c:v>
                </c:pt>
                <c:pt idx="21911">
                  <c:v>1</c:v>
                </c:pt>
                <c:pt idx="21912">
                  <c:v>1</c:v>
                </c:pt>
                <c:pt idx="21913">
                  <c:v>1</c:v>
                </c:pt>
                <c:pt idx="21914">
                  <c:v>1</c:v>
                </c:pt>
                <c:pt idx="21915">
                  <c:v>1</c:v>
                </c:pt>
                <c:pt idx="21916">
                  <c:v>1</c:v>
                </c:pt>
                <c:pt idx="21917">
                  <c:v>1</c:v>
                </c:pt>
                <c:pt idx="21918">
                  <c:v>1</c:v>
                </c:pt>
                <c:pt idx="21919">
                  <c:v>1</c:v>
                </c:pt>
                <c:pt idx="21920">
                  <c:v>1</c:v>
                </c:pt>
                <c:pt idx="21921">
                  <c:v>1</c:v>
                </c:pt>
                <c:pt idx="21922">
                  <c:v>1</c:v>
                </c:pt>
                <c:pt idx="21923">
                  <c:v>1</c:v>
                </c:pt>
                <c:pt idx="21924">
                  <c:v>1</c:v>
                </c:pt>
                <c:pt idx="21925">
                  <c:v>1</c:v>
                </c:pt>
                <c:pt idx="21926">
                  <c:v>1</c:v>
                </c:pt>
                <c:pt idx="21927">
                  <c:v>1</c:v>
                </c:pt>
                <c:pt idx="21928">
                  <c:v>1</c:v>
                </c:pt>
                <c:pt idx="21929">
                  <c:v>1</c:v>
                </c:pt>
                <c:pt idx="21930">
                  <c:v>1</c:v>
                </c:pt>
                <c:pt idx="21931">
                  <c:v>1</c:v>
                </c:pt>
                <c:pt idx="21932">
                  <c:v>1</c:v>
                </c:pt>
                <c:pt idx="21933">
                  <c:v>1</c:v>
                </c:pt>
                <c:pt idx="21934">
                  <c:v>1</c:v>
                </c:pt>
                <c:pt idx="21935">
                  <c:v>1</c:v>
                </c:pt>
                <c:pt idx="21936">
                  <c:v>1</c:v>
                </c:pt>
                <c:pt idx="21937">
                  <c:v>1</c:v>
                </c:pt>
                <c:pt idx="21938">
                  <c:v>1</c:v>
                </c:pt>
                <c:pt idx="21939">
                  <c:v>1</c:v>
                </c:pt>
                <c:pt idx="21940">
                  <c:v>1</c:v>
                </c:pt>
                <c:pt idx="21941">
                  <c:v>1</c:v>
                </c:pt>
                <c:pt idx="21942">
                  <c:v>1</c:v>
                </c:pt>
                <c:pt idx="21943">
                  <c:v>1</c:v>
                </c:pt>
                <c:pt idx="21944">
                  <c:v>0.5</c:v>
                </c:pt>
                <c:pt idx="21945">
                  <c:v>1</c:v>
                </c:pt>
                <c:pt idx="21946">
                  <c:v>1</c:v>
                </c:pt>
                <c:pt idx="21947">
                  <c:v>1</c:v>
                </c:pt>
                <c:pt idx="21948">
                  <c:v>1</c:v>
                </c:pt>
                <c:pt idx="21949">
                  <c:v>1</c:v>
                </c:pt>
                <c:pt idx="21950">
                  <c:v>0.25</c:v>
                </c:pt>
                <c:pt idx="21951">
                  <c:v>1</c:v>
                </c:pt>
                <c:pt idx="21952">
                  <c:v>1</c:v>
                </c:pt>
                <c:pt idx="21953">
                  <c:v>1</c:v>
                </c:pt>
                <c:pt idx="21954">
                  <c:v>1</c:v>
                </c:pt>
                <c:pt idx="21955">
                  <c:v>1</c:v>
                </c:pt>
                <c:pt idx="21956">
                  <c:v>1</c:v>
                </c:pt>
                <c:pt idx="21957">
                  <c:v>1</c:v>
                </c:pt>
                <c:pt idx="21958">
                  <c:v>1</c:v>
                </c:pt>
                <c:pt idx="21959">
                  <c:v>1</c:v>
                </c:pt>
                <c:pt idx="21960">
                  <c:v>1</c:v>
                </c:pt>
                <c:pt idx="21961">
                  <c:v>1</c:v>
                </c:pt>
                <c:pt idx="21962">
                  <c:v>1</c:v>
                </c:pt>
                <c:pt idx="21963">
                  <c:v>1</c:v>
                </c:pt>
                <c:pt idx="21964">
                  <c:v>1</c:v>
                </c:pt>
                <c:pt idx="21965">
                  <c:v>1</c:v>
                </c:pt>
                <c:pt idx="21966">
                  <c:v>1</c:v>
                </c:pt>
                <c:pt idx="21967">
                  <c:v>1</c:v>
                </c:pt>
                <c:pt idx="21968">
                  <c:v>1</c:v>
                </c:pt>
                <c:pt idx="21969">
                  <c:v>1</c:v>
                </c:pt>
                <c:pt idx="21970">
                  <c:v>1</c:v>
                </c:pt>
                <c:pt idx="21971">
                  <c:v>1</c:v>
                </c:pt>
                <c:pt idx="21972">
                  <c:v>1</c:v>
                </c:pt>
                <c:pt idx="21973">
                  <c:v>1</c:v>
                </c:pt>
                <c:pt idx="21974">
                  <c:v>1</c:v>
                </c:pt>
                <c:pt idx="21975">
                  <c:v>1</c:v>
                </c:pt>
                <c:pt idx="21976">
                  <c:v>1</c:v>
                </c:pt>
                <c:pt idx="21977">
                  <c:v>1</c:v>
                </c:pt>
                <c:pt idx="21978">
                  <c:v>1</c:v>
                </c:pt>
                <c:pt idx="21979">
                  <c:v>1</c:v>
                </c:pt>
                <c:pt idx="21980">
                  <c:v>1</c:v>
                </c:pt>
                <c:pt idx="21981">
                  <c:v>1</c:v>
                </c:pt>
                <c:pt idx="21982">
                  <c:v>1</c:v>
                </c:pt>
                <c:pt idx="21983">
                  <c:v>1</c:v>
                </c:pt>
                <c:pt idx="21984">
                  <c:v>1</c:v>
                </c:pt>
                <c:pt idx="21985">
                  <c:v>1</c:v>
                </c:pt>
                <c:pt idx="21986">
                  <c:v>1</c:v>
                </c:pt>
                <c:pt idx="21987">
                  <c:v>1</c:v>
                </c:pt>
                <c:pt idx="21988">
                  <c:v>1</c:v>
                </c:pt>
                <c:pt idx="21989">
                  <c:v>1</c:v>
                </c:pt>
                <c:pt idx="21990">
                  <c:v>1</c:v>
                </c:pt>
                <c:pt idx="21991">
                  <c:v>1</c:v>
                </c:pt>
                <c:pt idx="21992">
                  <c:v>1</c:v>
                </c:pt>
                <c:pt idx="21993">
                  <c:v>1</c:v>
                </c:pt>
                <c:pt idx="21994">
                  <c:v>1</c:v>
                </c:pt>
                <c:pt idx="21995">
                  <c:v>1</c:v>
                </c:pt>
                <c:pt idx="21996">
                  <c:v>1</c:v>
                </c:pt>
                <c:pt idx="21997">
                  <c:v>1</c:v>
                </c:pt>
                <c:pt idx="21998">
                  <c:v>1</c:v>
                </c:pt>
                <c:pt idx="21999">
                  <c:v>0.75</c:v>
                </c:pt>
                <c:pt idx="22000">
                  <c:v>1</c:v>
                </c:pt>
                <c:pt idx="22001">
                  <c:v>1</c:v>
                </c:pt>
                <c:pt idx="22002">
                  <c:v>1</c:v>
                </c:pt>
                <c:pt idx="22003">
                  <c:v>1</c:v>
                </c:pt>
                <c:pt idx="22004">
                  <c:v>1</c:v>
                </c:pt>
                <c:pt idx="22005">
                  <c:v>1</c:v>
                </c:pt>
                <c:pt idx="22006">
                  <c:v>1</c:v>
                </c:pt>
                <c:pt idx="22007">
                  <c:v>1</c:v>
                </c:pt>
                <c:pt idx="22008">
                  <c:v>1</c:v>
                </c:pt>
                <c:pt idx="22009">
                  <c:v>1</c:v>
                </c:pt>
                <c:pt idx="22010">
                  <c:v>1</c:v>
                </c:pt>
                <c:pt idx="22011">
                  <c:v>1</c:v>
                </c:pt>
                <c:pt idx="22012">
                  <c:v>1</c:v>
                </c:pt>
                <c:pt idx="22013">
                  <c:v>1</c:v>
                </c:pt>
                <c:pt idx="22014">
                  <c:v>1</c:v>
                </c:pt>
                <c:pt idx="22015">
                  <c:v>1</c:v>
                </c:pt>
                <c:pt idx="22016">
                  <c:v>1</c:v>
                </c:pt>
                <c:pt idx="22017">
                  <c:v>1</c:v>
                </c:pt>
                <c:pt idx="22018">
                  <c:v>1</c:v>
                </c:pt>
                <c:pt idx="22019">
                  <c:v>1</c:v>
                </c:pt>
                <c:pt idx="22020">
                  <c:v>1</c:v>
                </c:pt>
                <c:pt idx="22021">
                  <c:v>1</c:v>
                </c:pt>
                <c:pt idx="22022">
                  <c:v>1</c:v>
                </c:pt>
                <c:pt idx="22023">
                  <c:v>1</c:v>
                </c:pt>
                <c:pt idx="22024">
                  <c:v>1</c:v>
                </c:pt>
                <c:pt idx="22025">
                  <c:v>0.5</c:v>
                </c:pt>
                <c:pt idx="22026">
                  <c:v>1</c:v>
                </c:pt>
                <c:pt idx="22027">
                  <c:v>1</c:v>
                </c:pt>
                <c:pt idx="22028">
                  <c:v>1</c:v>
                </c:pt>
                <c:pt idx="22029">
                  <c:v>1</c:v>
                </c:pt>
                <c:pt idx="22030">
                  <c:v>1</c:v>
                </c:pt>
                <c:pt idx="22031">
                  <c:v>1</c:v>
                </c:pt>
                <c:pt idx="22032">
                  <c:v>1</c:v>
                </c:pt>
                <c:pt idx="22033">
                  <c:v>1</c:v>
                </c:pt>
                <c:pt idx="22034">
                  <c:v>1</c:v>
                </c:pt>
                <c:pt idx="22035">
                  <c:v>1</c:v>
                </c:pt>
                <c:pt idx="22036">
                  <c:v>1</c:v>
                </c:pt>
                <c:pt idx="22037">
                  <c:v>1</c:v>
                </c:pt>
                <c:pt idx="22038">
                  <c:v>1</c:v>
                </c:pt>
                <c:pt idx="22039">
                  <c:v>1</c:v>
                </c:pt>
                <c:pt idx="22040">
                  <c:v>1</c:v>
                </c:pt>
                <c:pt idx="22041">
                  <c:v>1</c:v>
                </c:pt>
                <c:pt idx="22042">
                  <c:v>1</c:v>
                </c:pt>
                <c:pt idx="22043">
                  <c:v>1</c:v>
                </c:pt>
                <c:pt idx="22044">
                  <c:v>1</c:v>
                </c:pt>
                <c:pt idx="22045">
                  <c:v>1</c:v>
                </c:pt>
                <c:pt idx="22046">
                  <c:v>1</c:v>
                </c:pt>
                <c:pt idx="22047">
                  <c:v>1</c:v>
                </c:pt>
                <c:pt idx="22048">
                  <c:v>1</c:v>
                </c:pt>
                <c:pt idx="22049">
                  <c:v>1</c:v>
                </c:pt>
                <c:pt idx="22050">
                  <c:v>1</c:v>
                </c:pt>
                <c:pt idx="22051">
                  <c:v>1</c:v>
                </c:pt>
                <c:pt idx="22052">
                  <c:v>1</c:v>
                </c:pt>
                <c:pt idx="22053">
                  <c:v>1</c:v>
                </c:pt>
                <c:pt idx="22054">
                  <c:v>1</c:v>
                </c:pt>
                <c:pt idx="22055">
                  <c:v>1</c:v>
                </c:pt>
                <c:pt idx="22056">
                  <c:v>1</c:v>
                </c:pt>
                <c:pt idx="22057">
                  <c:v>1</c:v>
                </c:pt>
                <c:pt idx="22058">
                  <c:v>1</c:v>
                </c:pt>
                <c:pt idx="22059">
                  <c:v>1</c:v>
                </c:pt>
                <c:pt idx="22060">
                  <c:v>1</c:v>
                </c:pt>
                <c:pt idx="22061">
                  <c:v>1</c:v>
                </c:pt>
                <c:pt idx="22062">
                  <c:v>1</c:v>
                </c:pt>
                <c:pt idx="22063">
                  <c:v>1</c:v>
                </c:pt>
                <c:pt idx="22064">
                  <c:v>1</c:v>
                </c:pt>
                <c:pt idx="22065">
                  <c:v>1</c:v>
                </c:pt>
                <c:pt idx="22066">
                  <c:v>1</c:v>
                </c:pt>
                <c:pt idx="22067">
                  <c:v>1</c:v>
                </c:pt>
                <c:pt idx="22068">
                  <c:v>1</c:v>
                </c:pt>
                <c:pt idx="22069">
                  <c:v>1</c:v>
                </c:pt>
                <c:pt idx="22070">
                  <c:v>1</c:v>
                </c:pt>
                <c:pt idx="22071">
                  <c:v>1</c:v>
                </c:pt>
                <c:pt idx="22072">
                  <c:v>1</c:v>
                </c:pt>
                <c:pt idx="22073">
                  <c:v>1</c:v>
                </c:pt>
                <c:pt idx="22074">
                  <c:v>1</c:v>
                </c:pt>
                <c:pt idx="22075">
                  <c:v>1</c:v>
                </c:pt>
                <c:pt idx="22076">
                  <c:v>1</c:v>
                </c:pt>
                <c:pt idx="22077">
                  <c:v>1</c:v>
                </c:pt>
                <c:pt idx="22078">
                  <c:v>1</c:v>
                </c:pt>
                <c:pt idx="22079">
                  <c:v>1</c:v>
                </c:pt>
                <c:pt idx="22080">
                  <c:v>1</c:v>
                </c:pt>
                <c:pt idx="22081">
                  <c:v>1</c:v>
                </c:pt>
                <c:pt idx="22082">
                  <c:v>1</c:v>
                </c:pt>
                <c:pt idx="22083">
                  <c:v>1</c:v>
                </c:pt>
                <c:pt idx="22084">
                  <c:v>1</c:v>
                </c:pt>
                <c:pt idx="22085">
                  <c:v>1</c:v>
                </c:pt>
                <c:pt idx="22086">
                  <c:v>1</c:v>
                </c:pt>
                <c:pt idx="22087">
                  <c:v>1</c:v>
                </c:pt>
                <c:pt idx="22088">
                  <c:v>1</c:v>
                </c:pt>
                <c:pt idx="22089">
                  <c:v>1</c:v>
                </c:pt>
                <c:pt idx="22090">
                  <c:v>1</c:v>
                </c:pt>
                <c:pt idx="22091">
                  <c:v>1</c:v>
                </c:pt>
                <c:pt idx="22092">
                  <c:v>1</c:v>
                </c:pt>
                <c:pt idx="22093">
                  <c:v>1</c:v>
                </c:pt>
                <c:pt idx="22094">
                  <c:v>1</c:v>
                </c:pt>
                <c:pt idx="22095">
                  <c:v>1</c:v>
                </c:pt>
                <c:pt idx="22096">
                  <c:v>1</c:v>
                </c:pt>
                <c:pt idx="22097">
                  <c:v>1</c:v>
                </c:pt>
                <c:pt idx="22098">
                  <c:v>1</c:v>
                </c:pt>
                <c:pt idx="22099">
                  <c:v>1</c:v>
                </c:pt>
                <c:pt idx="22100">
                  <c:v>1</c:v>
                </c:pt>
                <c:pt idx="22101">
                  <c:v>1</c:v>
                </c:pt>
                <c:pt idx="22102">
                  <c:v>1</c:v>
                </c:pt>
                <c:pt idx="22103">
                  <c:v>1</c:v>
                </c:pt>
                <c:pt idx="22104">
                  <c:v>1</c:v>
                </c:pt>
                <c:pt idx="22105">
                  <c:v>1</c:v>
                </c:pt>
                <c:pt idx="22106">
                  <c:v>0.5</c:v>
                </c:pt>
                <c:pt idx="22107">
                  <c:v>1</c:v>
                </c:pt>
                <c:pt idx="22108">
                  <c:v>1</c:v>
                </c:pt>
                <c:pt idx="22109">
                  <c:v>1</c:v>
                </c:pt>
                <c:pt idx="22110">
                  <c:v>1</c:v>
                </c:pt>
                <c:pt idx="22111">
                  <c:v>1</c:v>
                </c:pt>
                <c:pt idx="22112">
                  <c:v>1</c:v>
                </c:pt>
                <c:pt idx="22113">
                  <c:v>1</c:v>
                </c:pt>
                <c:pt idx="22114">
                  <c:v>1</c:v>
                </c:pt>
                <c:pt idx="22115">
                  <c:v>1</c:v>
                </c:pt>
                <c:pt idx="22116">
                  <c:v>1</c:v>
                </c:pt>
                <c:pt idx="22117">
                  <c:v>1</c:v>
                </c:pt>
                <c:pt idx="22118">
                  <c:v>1</c:v>
                </c:pt>
                <c:pt idx="22119">
                  <c:v>1</c:v>
                </c:pt>
                <c:pt idx="22120">
                  <c:v>1</c:v>
                </c:pt>
                <c:pt idx="22121">
                  <c:v>1</c:v>
                </c:pt>
                <c:pt idx="22122">
                  <c:v>1</c:v>
                </c:pt>
                <c:pt idx="22123">
                  <c:v>1</c:v>
                </c:pt>
                <c:pt idx="22124">
                  <c:v>1</c:v>
                </c:pt>
                <c:pt idx="22125">
                  <c:v>1</c:v>
                </c:pt>
                <c:pt idx="22126">
                  <c:v>1</c:v>
                </c:pt>
                <c:pt idx="22127">
                  <c:v>1</c:v>
                </c:pt>
                <c:pt idx="22128">
                  <c:v>1</c:v>
                </c:pt>
                <c:pt idx="22129">
                  <c:v>1</c:v>
                </c:pt>
                <c:pt idx="22130">
                  <c:v>1</c:v>
                </c:pt>
                <c:pt idx="22131">
                  <c:v>1</c:v>
                </c:pt>
                <c:pt idx="22132">
                  <c:v>1</c:v>
                </c:pt>
                <c:pt idx="22133">
                  <c:v>1</c:v>
                </c:pt>
                <c:pt idx="22134">
                  <c:v>1</c:v>
                </c:pt>
                <c:pt idx="22135">
                  <c:v>1</c:v>
                </c:pt>
                <c:pt idx="22136">
                  <c:v>1</c:v>
                </c:pt>
                <c:pt idx="22137">
                  <c:v>1</c:v>
                </c:pt>
                <c:pt idx="22138">
                  <c:v>1</c:v>
                </c:pt>
                <c:pt idx="22139">
                  <c:v>1</c:v>
                </c:pt>
                <c:pt idx="22140">
                  <c:v>1</c:v>
                </c:pt>
                <c:pt idx="22141">
                  <c:v>1</c:v>
                </c:pt>
                <c:pt idx="22142">
                  <c:v>1</c:v>
                </c:pt>
                <c:pt idx="22143">
                  <c:v>1</c:v>
                </c:pt>
                <c:pt idx="22144">
                  <c:v>1</c:v>
                </c:pt>
                <c:pt idx="22145">
                  <c:v>1</c:v>
                </c:pt>
                <c:pt idx="22146">
                  <c:v>1</c:v>
                </c:pt>
                <c:pt idx="22147">
                  <c:v>1</c:v>
                </c:pt>
                <c:pt idx="22148">
                  <c:v>1</c:v>
                </c:pt>
                <c:pt idx="22149">
                  <c:v>1</c:v>
                </c:pt>
                <c:pt idx="22150">
                  <c:v>1</c:v>
                </c:pt>
                <c:pt idx="22151">
                  <c:v>1</c:v>
                </c:pt>
                <c:pt idx="22152">
                  <c:v>1</c:v>
                </c:pt>
                <c:pt idx="22153">
                  <c:v>1</c:v>
                </c:pt>
                <c:pt idx="22154">
                  <c:v>1</c:v>
                </c:pt>
                <c:pt idx="22155">
                  <c:v>1</c:v>
                </c:pt>
                <c:pt idx="22156">
                  <c:v>1</c:v>
                </c:pt>
                <c:pt idx="22157">
                  <c:v>1</c:v>
                </c:pt>
                <c:pt idx="22158">
                  <c:v>1</c:v>
                </c:pt>
                <c:pt idx="22159">
                  <c:v>1</c:v>
                </c:pt>
                <c:pt idx="22160">
                  <c:v>1</c:v>
                </c:pt>
                <c:pt idx="22161">
                  <c:v>1</c:v>
                </c:pt>
                <c:pt idx="22162">
                  <c:v>1</c:v>
                </c:pt>
                <c:pt idx="22163">
                  <c:v>1</c:v>
                </c:pt>
                <c:pt idx="22164">
                  <c:v>1</c:v>
                </c:pt>
                <c:pt idx="22165">
                  <c:v>1</c:v>
                </c:pt>
                <c:pt idx="22166">
                  <c:v>1</c:v>
                </c:pt>
                <c:pt idx="22167">
                  <c:v>1</c:v>
                </c:pt>
                <c:pt idx="22168">
                  <c:v>1</c:v>
                </c:pt>
                <c:pt idx="22169">
                  <c:v>1</c:v>
                </c:pt>
                <c:pt idx="22170">
                  <c:v>1</c:v>
                </c:pt>
                <c:pt idx="22171">
                  <c:v>1</c:v>
                </c:pt>
                <c:pt idx="22172">
                  <c:v>1</c:v>
                </c:pt>
                <c:pt idx="22173">
                  <c:v>1</c:v>
                </c:pt>
                <c:pt idx="22174">
                  <c:v>1</c:v>
                </c:pt>
                <c:pt idx="22175">
                  <c:v>1</c:v>
                </c:pt>
                <c:pt idx="22176">
                  <c:v>1</c:v>
                </c:pt>
                <c:pt idx="22177">
                  <c:v>1</c:v>
                </c:pt>
                <c:pt idx="22178">
                  <c:v>1</c:v>
                </c:pt>
                <c:pt idx="22179">
                  <c:v>1</c:v>
                </c:pt>
                <c:pt idx="22180">
                  <c:v>1</c:v>
                </c:pt>
                <c:pt idx="22181">
                  <c:v>1</c:v>
                </c:pt>
                <c:pt idx="22182">
                  <c:v>1</c:v>
                </c:pt>
                <c:pt idx="22183">
                  <c:v>1</c:v>
                </c:pt>
                <c:pt idx="22184">
                  <c:v>1</c:v>
                </c:pt>
                <c:pt idx="22185">
                  <c:v>1</c:v>
                </c:pt>
                <c:pt idx="22186">
                  <c:v>1</c:v>
                </c:pt>
                <c:pt idx="22187">
                  <c:v>1</c:v>
                </c:pt>
                <c:pt idx="22188">
                  <c:v>1</c:v>
                </c:pt>
                <c:pt idx="22189">
                  <c:v>1</c:v>
                </c:pt>
                <c:pt idx="22190">
                  <c:v>1</c:v>
                </c:pt>
                <c:pt idx="22191">
                  <c:v>1</c:v>
                </c:pt>
                <c:pt idx="22192">
                  <c:v>1</c:v>
                </c:pt>
                <c:pt idx="22193">
                  <c:v>1</c:v>
                </c:pt>
                <c:pt idx="22194">
                  <c:v>1</c:v>
                </c:pt>
                <c:pt idx="22195">
                  <c:v>1</c:v>
                </c:pt>
                <c:pt idx="22196">
                  <c:v>1</c:v>
                </c:pt>
                <c:pt idx="22197">
                  <c:v>1</c:v>
                </c:pt>
                <c:pt idx="22198">
                  <c:v>1</c:v>
                </c:pt>
                <c:pt idx="22199">
                  <c:v>1</c:v>
                </c:pt>
                <c:pt idx="22200">
                  <c:v>1</c:v>
                </c:pt>
                <c:pt idx="22201">
                  <c:v>1</c:v>
                </c:pt>
                <c:pt idx="22202">
                  <c:v>1</c:v>
                </c:pt>
                <c:pt idx="22203">
                  <c:v>1</c:v>
                </c:pt>
                <c:pt idx="22204">
                  <c:v>1</c:v>
                </c:pt>
                <c:pt idx="22205">
                  <c:v>1</c:v>
                </c:pt>
                <c:pt idx="22206">
                  <c:v>1</c:v>
                </c:pt>
                <c:pt idx="22207">
                  <c:v>1</c:v>
                </c:pt>
                <c:pt idx="22208">
                  <c:v>1</c:v>
                </c:pt>
                <c:pt idx="22209">
                  <c:v>1</c:v>
                </c:pt>
                <c:pt idx="22210">
                  <c:v>1</c:v>
                </c:pt>
                <c:pt idx="22211">
                  <c:v>1</c:v>
                </c:pt>
                <c:pt idx="22212">
                  <c:v>1</c:v>
                </c:pt>
                <c:pt idx="22213">
                  <c:v>1</c:v>
                </c:pt>
                <c:pt idx="22214">
                  <c:v>1</c:v>
                </c:pt>
                <c:pt idx="22215">
                  <c:v>1</c:v>
                </c:pt>
                <c:pt idx="22216">
                  <c:v>1</c:v>
                </c:pt>
                <c:pt idx="22217">
                  <c:v>1</c:v>
                </c:pt>
                <c:pt idx="22218">
                  <c:v>1</c:v>
                </c:pt>
                <c:pt idx="22219">
                  <c:v>1</c:v>
                </c:pt>
                <c:pt idx="22220">
                  <c:v>1</c:v>
                </c:pt>
                <c:pt idx="22221">
                  <c:v>1</c:v>
                </c:pt>
                <c:pt idx="22222">
                  <c:v>1</c:v>
                </c:pt>
                <c:pt idx="22223">
                  <c:v>1</c:v>
                </c:pt>
                <c:pt idx="22224">
                  <c:v>1</c:v>
                </c:pt>
                <c:pt idx="22225">
                  <c:v>1</c:v>
                </c:pt>
                <c:pt idx="22226">
                  <c:v>1</c:v>
                </c:pt>
                <c:pt idx="22227">
                  <c:v>1</c:v>
                </c:pt>
                <c:pt idx="22228">
                  <c:v>1</c:v>
                </c:pt>
                <c:pt idx="22229">
                  <c:v>1</c:v>
                </c:pt>
                <c:pt idx="22230">
                  <c:v>1</c:v>
                </c:pt>
                <c:pt idx="22231">
                  <c:v>1</c:v>
                </c:pt>
                <c:pt idx="22232">
                  <c:v>1</c:v>
                </c:pt>
                <c:pt idx="22233">
                  <c:v>1</c:v>
                </c:pt>
                <c:pt idx="22234">
                  <c:v>1</c:v>
                </c:pt>
                <c:pt idx="22235">
                  <c:v>1</c:v>
                </c:pt>
                <c:pt idx="22236">
                  <c:v>1</c:v>
                </c:pt>
                <c:pt idx="22237">
                  <c:v>1</c:v>
                </c:pt>
                <c:pt idx="22238">
                  <c:v>1</c:v>
                </c:pt>
                <c:pt idx="22239">
                  <c:v>1</c:v>
                </c:pt>
                <c:pt idx="22240">
                  <c:v>1</c:v>
                </c:pt>
                <c:pt idx="22241">
                  <c:v>1</c:v>
                </c:pt>
                <c:pt idx="22242">
                  <c:v>1</c:v>
                </c:pt>
                <c:pt idx="22243">
                  <c:v>1</c:v>
                </c:pt>
                <c:pt idx="22244">
                  <c:v>1</c:v>
                </c:pt>
                <c:pt idx="22245">
                  <c:v>1</c:v>
                </c:pt>
                <c:pt idx="22246">
                  <c:v>1</c:v>
                </c:pt>
                <c:pt idx="22247">
                  <c:v>1</c:v>
                </c:pt>
                <c:pt idx="22248">
                  <c:v>1</c:v>
                </c:pt>
                <c:pt idx="22249">
                  <c:v>1</c:v>
                </c:pt>
                <c:pt idx="22250">
                  <c:v>1</c:v>
                </c:pt>
                <c:pt idx="22251">
                  <c:v>1</c:v>
                </c:pt>
                <c:pt idx="22252">
                  <c:v>1</c:v>
                </c:pt>
                <c:pt idx="22253">
                  <c:v>1</c:v>
                </c:pt>
                <c:pt idx="22254">
                  <c:v>1</c:v>
                </c:pt>
                <c:pt idx="22255">
                  <c:v>1</c:v>
                </c:pt>
                <c:pt idx="22256">
                  <c:v>1</c:v>
                </c:pt>
                <c:pt idx="22257">
                  <c:v>1</c:v>
                </c:pt>
                <c:pt idx="22258">
                  <c:v>1</c:v>
                </c:pt>
                <c:pt idx="22259">
                  <c:v>1</c:v>
                </c:pt>
                <c:pt idx="22260">
                  <c:v>1</c:v>
                </c:pt>
                <c:pt idx="22261">
                  <c:v>1</c:v>
                </c:pt>
                <c:pt idx="22262">
                  <c:v>1</c:v>
                </c:pt>
                <c:pt idx="22263">
                  <c:v>1</c:v>
                </c:pt>
                <c:pt idx="22264">
                  <c:v>1</c:v>
                </c:pt>
                <c:pt idx="22265">
                  <c:v>1</c:v>
                </c:pt>
                <c:pt idx="22266">
                  <c:v>1</c:v>
                </c:pt>
                <c:pt idx="22267">
                  <c:v>1</c:v>
                </c:pt>
                <c:pt idx="22268">
                  <c:v>1</c:v>
                </c:pt>
                <c:pt idx="22269">
                  <c:v>1</c:v>
                </c:pt>
                <c:pt idx="22270">
                  <c:v>1</c:v>
                </c:pt>
                <c:pt idx="22271">
                  <c:v>1</c:v>
                </c:pt>
                <c:pt idx="22272">
                  <c:v>1</c:v>
                </c:pt>
                <c:pt idx="22273">
                  <c:v>1</c:v>
                </c:pt>
                <c:pt idx="22274">
                  <c:v>1</c:v>
                </c:pt>
                <c:pt idx="22275">
                  <c:v>1</c:v>
                </c:pt>
                <c:pt idx="22276">
                  <c:v>1</c:v>
                </c:pt>
                <c:pt idx="22277">
                  <c:v>1</c:v>
                </c:pt>
                <c:pt idx="22278">
                  <c:v>1</c:v>
                </c:pt>
                <c:pt idx="22279">
                  <c:v>1</c:v>
                </c:pt>
                <c:pt idx="22280">
                  <c:v>1</c:v>
                </c:pt>
                <c:pt idx="22281">
                  <c:v>1</c:v>
                </c:pt>
                <c:pt idx="22282">
                  <c:v>1</c:v>
                </c:pt>
                <c:pt idx="22283">
                  <c:v>1</c:v>
                </c:pt>
                <c:pt idx="22284">
                  <c:v>1</c:v>
                </c:pt>
                <c:pt idx="22285">
                  <c:v>1</c:v>
                </c:pt>
                <c:pt idx="22286">
                  <c:v>1</c:v>
                </c:pt>
                <c:pt idx="22287">
                  <c:v>1</c:v>
                </c:pt>
                <c:pt idx="22288">
                  <c:v>1</c:v>
                </c:pt>
                <c:pt idx="22289">
                  <c:v>1</c:v>
                </c:pt>
                <c:pt idx="22290">
                  <c:v>1</c:v>
                </c:pt>
                <c:pt idx="22291">
                  <c:v>1</c:v>
                </c:pt>
                <c:pt idx="22292">
                  <c:v>1</c:v>
                </c:pt>
                <c:pt idx="22293">
                  <c:v>1</c:v>
                </c:pt>
                <c:pt idx="22294">
                  <c:v>1</c:v>
                </c:pt>
                <c:pt idx="22295">
                  <c:v>1</c:v>
                </c:pt>
                <c:pt idx="22296">
                  <c:v>1</c:v>
                </c:pt>
                <c:pt idx="22297">
                  <c:v>1</c:v>
                </c:pt>
                <c:pt idx="22298">
                  <c:v>1</c:v>
                </c:pt>
                <c:pt idx="22299">
                  <c:v>1</c:v>
                </c:pt>
                <c:pt idx="22300">
                  <c:v>0.5</c:v>
                </c:pt>
                <c:pt idx="22301">
                  <c:v>1</c:v>
                </c:pt>
                <c:pt idx="22302">
                  <c:v>1</c:v>
                </c:pt>
                <c:pt idx="22303">
                  <c:v>1</c:v>
                </c:pt>
                <c:pt idx="22304">
                  <c:v>1</c:v>
                </c:pt>
                <c:pt idx="22305">
                  <c:v>1</c:v>
                </c:pt>
                <c:pt idx="22306">
                  <c:v>1</c:v>
                </c:pt>
                <c:pt idx="22307">
                  <c:v>1</c:v>
                </c:pt>
                <c:pt idx="22308">
                  <c:v>1</c:v>
                </c:pt>
                <c:pt idx="22309">
                  <c:v>1</c:v>
                </c:pt>
                <c:pt idx="22310">
                  <c:v>1</c:v>
                </c:pt>
                <c:pt idx="22311">
                  <c:v>1</c:v>
                </c:pt>
                <c:pt idx="22312">
                  <c:v>1</c:v>
                </c:pt>
                <c:pt idx="22313">
                  <c:v>1</c:v>
                </c:pt>
                <c:pt idx="22314">
                  <c:v>1</c:v>
                </c:pt>
                <c:pt idx="22315">
                  <c:v>1</c:v>
                </c:pt>
                <c:pt idx="22316">
                  <c:v>1</c:v>
                </c:pt>
                <c:pt idx="22317">
                  <c:v>1</c:v>
                </c:pt>
                <c:pt idx="22318">
                  <c:v>1</c:v>
                </c:pt>
                <c:pt idx="22319">
                  <c:v>1</c:v>
                </c:pt>
                <c:pt idx="22320">
                  <c:v>1</c:v>
                </c:pt>
                <c:pt idx="22321">
                  <c:v>1</c:v>
                </c:pt>
                <c:pt idx="22322">
                  <c:v>1</c:v>
                </c:pt>
                <c:pt idx="22323">
                  <c:v>1</c:v>
                </c:pt>
                <c:pt idx="22324">
                  <c:v>1</c:v>
                </c:pt>
                <c:pt idx="22325">
                  <c:v>1</c:v>
                </c:pt>
                <c:pt idx="22326">
                  <c:v>1</c:v>
                </c:pt>
                <c:pt idx="22327">
                  <c:v>1</c:v>
                </c:pt>
                <c:pt idx="22328">
                  <c:v>1</c:v>
                </c:pt>
                <c:pt idx="22329">
                  <c:v>1</c:v>
                </c:pt>
                <c:pt idx="22330">
                  <c:v>1</c:v>
                </c:pt>
                <c:pt idx="22331">
                  <c:v>1</c:v>
                </c:pt>
                <c:pt idx="22332">
                  <c:v>1</c:v>
                </c:pt>
                <c:pt idx="22333">
                  <c:v>1</c:v>
                </c:pt>
                <c:pt idx="22334">
                  <c:v>1</c:v>
                </c:pt>
                <c:pt idx="22335">
                  <c:v>1</c:v>
                </c:pt>
                <c:pt idx="22336">
                  <c:v>1</c:v>
                </c:pt>
                <c:pt idx="22337">
                  <c:v>1</c:v>
                </c:pt>
                <c:pt idx="22338">
                  <c:v>1</c:v>
                </c:pt>
                <c:pt idx="22339">
                  <c:v>1</c:v>
                </c:pt>
                <c:pt idx="22340">
                  <c:v>1</c:v>
                </c:pt>
                <c:pt idx="22341">
                  <c:v>1</c:v>
                </c:pt>
                <c:pt idx="22342">
                  <c:v>1</c:v>
                </c:pt>
                <c:pt idx="22343">
                  <c:v>1</c:v>
                </c:pt>
                <c:pt idx="22344">
                  <c:v>1</c:v>
                </c:pt>
                <c:pt idx="22345">
                  <c:v>1</c:v>
                </c:pt>
                <c:pt idx="22346">
                  <c:v>1</c:v>
                </c:pt>
                <c:pt idx="22347">
                  <c:v>1</c:v>
                </c:pt>
                <c:pt idx="22348">
                  <c:v>1</c:v>
                </c:pt>
                <c:pt idx="22349">
                  <c:v>1</c:v>
                </c:pt>
                <c:pt idx="22350">
                  <c:v>1</c:v>
                </c:pt>
                <c:pt idx="22351">
                  <c:v>1</c:v>
                </c:pt>
                <c:pt idx="22352">
                  <c:v>1</c:v>
                </c:pt>
                <c:pt idx="22353">
                  <c:v>1</c:v>
                </c:pt>
                <c:pt idx="22354">
                  <c:v>1</c:v>
                </c:pt>
                <c:pt idx="22355">
                  <c:v>1</c:v>
                </c:pt>
                <c:pt idx="22356">
                  <c:v>1</c:v>
                </c:pt>
                <c:pt idx="22357">
                  <c:v>1</c:v>
                </c:pt>
                <c:pt idx="22358">
                  <c:v>1</c:v>
                </c:pt>
                <c:pt idx="22359">
                  <c:v>1</c:v>
                </c:pt>
                <c:pt idx="22360">
                  <c:v>0.75</c:v>
                </c:pt>
                <c:pt idx="22361">
                  <c:v>1</c:v>
                </c:pt>
                <c:pt idx="22362">
                  <c:v>1</c:v>
                </c:pt>
                <c:pt idx="22363">
                  <c:v>1</c:v>
                </c:pt>
                <c:pt idx="22364">
                  <c:v>1</c:v>
                </c:pt>
                <c:pt idx="22365">
                  <c:v>1</c:v>
                </c:pt>
                <c:pt idx="22366">
                  <c:v>1</c:v>
                </c:pt>
                <c:pt idx="22367">
                  <c:v>1</c:v>
                </c:pt>
                <c:pt idx="22368">
                  <c:v>1</c:v>
                </c:pt>
                <c:pt idx="22369">
                  <c:v>1</c:v>
                </c:pt>
                <c:pt idx="22370">
                  <c:v>1</c:v>
                </c:pt>
                <c:pt idx="22371">
                  <c:v>1</c:v>
                </c:pt>
                <c:pt idx="22372">
                  <c:v>1</c:v>
                </c:pt>
                <c:pt idx="22373">
                  <c:v>1</c:v>
                </c:pt>
                <c:pt idx="22374">
                  <c:v>1</c:v>
                </c:pt>
                <c:pt idx="22375">
                  <c:v>1</c:v>
                </c:pt>
                <c:pt idx="22376">
                  <c:v>1</c:v>
                </c:pt>
                <c:pt idx="22377">
                  <c:v>1</c:v>
                </c:pt>
                <c:pt idx="22378">
                  <c:v>1</c:v>
                </c:pt>
                <c:pt idx="22379">
                  <c:v>1</c:v>
                </c:pt>
                <c:pt idx="22380">
                  <c:v>1</c:v>
                </c:pt>
                <c:pt idx="22381">
                  <c:v>1</c:v>
                </c:pt>
                <c:pt idx="22382">
                  <c:v>1</c:v>
                </c:pt>
                <c:pt idx="22383">
                  <c:v>1</c:v>
                </c:pt>
                <c:pt idx="22384">
                  <c:v>1</c:v>
                </c:pt>
                <c:pt idx="22385">
                  <c:v>1</c:v>
                </c:pt>
                <c:pt idx="22386">
                  <c:v>1</c:v>
                </c:pt>
                <c:pt idx="22387">
                  <c:v>1</c:v>
                </c:pt>
                <c:pt idx="22388">
                  <c:v>1</c:v>
                </c:pt>
                <c:pt idx="22389">
                  <c:v>1</c:v>
                </c:pt>
                <c:pt idx="22390">
                  <c:v>1</c:v>
                </c:pt>
                <c:pt idx="22391">
                  <c:v>1</c:v>
                </c:pt>
                <c:pt idx="22392">
                  <c:v>1</c:v>
                </c:pt>
                <c:pt idx="22393">
                  <c:v>1</c:v>
                </c:pt>
                <c:pt idx="22394">
                  <c:v>1</c:v>
                </c:pt>
                <c:pt idx="22395">
                  <c:v>1</c:v>
                </c:pt>
                <c:pt idx="22396">
                  <c:v>1</c:v>
                </c:pt>
                <c:pt idx="22397">
                  <c:v>1</c:v>
                </c:pt>
                <c:pt idx="22398">
                  <c:v>1</c:v>
                </c:pt>
                <c:pt idx="22399">
                  <c:v>1</c:v>
                </c:pt>
                <c:pt idx="22400">
                  <c:v>1</c:v>
                </c:pt>
                <c:pt idx="22401">
                  <c:v>1</c:v>
                </c:pt>
                <c:pt idx="22402">
                  <c:v>1</c:v>
                </c:pt>
                <c:pt idx="22403">
                  <c:v>1</c:v>
                </c:pt>
                <c:pt idx="22404">
                  <c:v>1</c:v>
                </c:pt>
                <c:pt idx="22405">
                  <c:v>1</c:v>
                </c:pt>
                <c:pt idx="22406">
                  <c:v>1</c:v>
                </c:pt>
                <c:pt idx="22407">
                  <c:v>1</c:v>
                </c:pt>
                <c:pt idx="22408">
                  <c:v>1</c:v>
                </c:pt>
                <c:pt idx="22409">
                  <c:v>1</c:v>
                </c:pt>
                <c:pt idx="22410">
                  <c:v>1</c:v>
                </c:pt>
                <c:pt idx="22411">
                  <c:v>1</c:v>
                </c:pt>
                <c:pt idx="22412">
                  <c:v>1</c:v>
                </c:pt>
                <c:pt idx="22413">
                  <c:v>1</c:v>
                </c:pt>
                <c:pt idx="22414">
                  <c:v>1</c:v>
                </c:pt>
                <c:pt idx="22415">
                  <c:v>1</c:v>
                </c:pt>
                <c:pt idx="22416">
                  <c:v>1</c:v>
                </c:pt>
                <c:pt idx="22417">
                  <c:v>1</c:v>
                </c:pt>
                <c:pt idx="22418">
                  <c:v>1</c:v>
                </c:pt>
                <c:pt idx="22419">
                  <c:v>1</c:v>
                </c:pt>
                <c:pt idx="22420">
                  <c:v>1</c:v>
                </c:pt>
                <c:pt idx="22421">
                  <c:v>1</c:v>
                </c:pt>
                <c:pt idx="22422">
                  <c:v>1</c:v>
                </c:pt>
                <c:pt idx="22423">
                  <c:v>1</c:v>
                </c:pt>
                <c:pt idx="22424">
                  <c:v>1</c:v>
                </c:pt>
                <c:pt idx="22425">
                  <c:v>1</c:v>
                </c:pt>
                <c:pt idx="22426">
                  <c:v>1</c:v>
                </c:pt>
                <c:pt idx="22427">
                  <c:v>1</c:v>
                </c:pt>
                <c:pt idx="22428">
                  <c:v>1</c:v>
                </c:pt>
                <c:pt idx="22429">
                  <c:v>1</c:v>
                </c:pt>
                <c:pt idx="22430">
                  <c:v>1</c:v>
                </c:pt>
                <c:pt idx="22431">
                  <c:v>0.75</c:v>
                </c:pt>
                <c:pt idx="22432">
                  <c:v>1</c:v>
                </c:pt>
                <c:pt idx="22433">
                  <c:v>1</c:v>
                </c:pt>
                <c:pt idx="22434">
                  <c:v>1</c:v>
                </c:pt>
                <c:pt idx="22435">
                  <c:v>1</c:v>
                </c:pt>
                <c:pt idx="22436">
                  <c:v>1</c:v>
                </c:pt>
                <c:pt idx="22437">
                  <c:v>1</c:v>
                </c:pt>
                <c:pt idx="22438">
                  <c:v>1</c:v>
                </c:pt>
                <c:pt idx="22439">
                  <c:v>1</c:v>
                </c:pt>
                <c:pt idx="22440">
                  <c:v>1</c:v>
                </c:pt>
                <c:pt idx="22441">
                  <c:v>1</c:v>
                </c:pt>
                <c:pt idx="22442">
                  <c:v>1</c:v>
                </c:pt>
                <c:pt idx="22443">
                  <c:v>1</c:v>
                </c:pt>
                <c:pt idx="22444">
                  <c:v>1</c:v>
                </c:pt>
                <c:pt idx="22445">
                  <c:v>1</c:v>
                </c:pt>
                <c:pt idx="22446">
                  <c:v>0.75</c:v>
                </c:pt>
                <c:pt idx="22447">
                  <c:v>1</c:v>
                </c:pt>
                <c:pt idx="22448">
                  <c:v>1</c:v>
                </c:pt>
                <c:pt idx="22449">
                  <c:v>1</c:v>
                </c:pt>
                <c:pt idx="22450">
                  <c:v>1</c:v>
                </c:pt>
                <c:pt idx="22451">
                  <c:v>1</c:v>
                </c:pt>
                <c:pt idx="22452">
                  <c:v>1</c:v>
                </c:pt>
                <c:pt idx="22453">
                  <c:v>1</c:v>
                </c:pt>
                <c:pt idx="22454">
                  <c:v>1</c:v>
                </c:pt>
                <c:pt idx="22455">
                  <c:v>1</c:v>
                </c:pt>
                <c:pt idx="22456">
                  <c:v>0.5</c:v>
                </c:pt>
                <c:pt idx="22457">
                  <c:v>1</c:v>
                </c:pt>
                <c:pt idx="22458">
                  <c:v>1</c:v>
                </c:pt>
                <c:pt idx="22459">
                  <c:v>1</c:v>
                </c:pt>
                <c:pt idx="22460">
                  <c:v>1</c:v>
                </c:pt>
                <c:pt idx="22461">
                  <c:v>1</c:v>
                </c:pt>
                <c:pt idx="22462">
                  <c:v>1</c:v>
                </c:pt>
                <c:pt idx="22463">
                  <c:v>1</c:v>
                </c:pt>
                <c:pt idx="22464">
                  <c:v>1</c:v>
                </c:pt>
                <c:pt idx="22465">
                  <c:v>1</c:v>
                </c:pt>
                <c:pt idx="22466">
                  <c:v>1</c:v>
                </c:pt>
                <c:pt idx="22467">
                  <c:v>1</c:v>
                </c:pt>
                <c:pt idx="22468">
                  <c:v>1</c:v>
                </c:pt>
                <c:pt idx="22469">
                  <c:v>1</c:v>
                </c:pt>
                <c:pt idx="22470">
                  <c:v>1</c:v>
                </c:pt>
                <c:pt idx="22471">
                  <c:v>1</c:v>
                </c:pt>
                <c:pt idx="22472">
                  <c:v>1</c:v>
                </c:pt>
                <c:pt idx="22473">
                  <c:v>1</c:v>
                </c:pt>
                <c:pt idx="22474">
                  <c:v>1</c:v>
                </c:pt>
                <c:pt idx="22475">
                  <c:v>1</c:v>
                </c:pt>
                <c:pt idx="22476">
                  <c:v>1</c:v>
                </c:pt>
                <c:pt idx="22477">
                  <c:v>1</c:v>
                </c:pt>
                <c:pt idx="22478">
                  <c:v>1</c:v>
                </c:pt>
                <c:pt idx="22479">
                  <c:v>1</c:v>
                </c:pt>
                <c:pt idx="22480">
                  <c:v>1</c:v>
                </c:pt>
                <c:pt idx="22481">
                  <c:v>1</c:v>
                </c:pt>
                <c:pt idx="22482">
                  <c:v>1</c:v>
                </c:pt>
                <c:pt idx="22483">
                  <c:v>1</c:v>
                </c:pt>
                <c:pt idx="22484">
                  <c:v>1</c:v>
                </c:pt>
                <c:pt idx="22485">
                  <c:v>1</c:v>
                </c:pt>
                <c:pt idx="22486">
                  <c:v>1</c:v>
                </c:pt>
                <c:pt idx="22487">
                  <c:v>1</c:v>
                </c:pt>
                <c:pt idx="22488">
                  <c:v>1</c:v>
                </c:pt>
                <c:pt idx="22489">
                  <c:v>1</c:v>
                </c:pt>
                <c:pt idx="22490">
                  <c:v>1</c:v>
                </c:pt>
                <c:pt idx="22491">
                  <c:v>1</c:v>
                </c:pt>
                <c:pt idx="22492">
                  <c:v>1</c:v>
                </c:pt>
                <c:pt idx="22493">
                  <c:v>1</c:v>
                </c:pt>
                <c:pt idx="22494">
                  <c:v>1</c:v>
                </c:pt>
                <c:pt idx="22495">
                  <c:v>1</c:v>
                </c:pt>
                <c:pt idx="22496">
                  <c:v>1</c:v>
                </c:pt>
                <c:pt idx="22497">
                  <c:v>1</c:v>
                </c:pt>
                <c:pt idx="22498">
                  <c:v>1</c:v>
                </c:pt>
                <c:pt idx="22499">
                  <c:v>1</c:v>
                </c:pt>
                <c:pt idx="22500">
                  <c:v>1</c:v>
                </c:pt>
                <c:pt idx="22501">
                  <c:v>1</c:v>
                </c:pt>
                <c:pt idx="22502">
                  <c:v>1</c:v>
                </c:pt>
                <c:pt idx="22503">
                  <c:v>1</c:v>
                </c:pt>
                <c:pt idx="22504">
                  <c:v>1</c:v>
                </c:pt>
                <c:pt idx="22505">
                  <c:v>1</c:v>
                </c:pt>
                <c:pt idx="22506">
                  <c:v>0.75</c:v>
                </c:pt>
                <c:pt idx="22507">
                  <c:v>1</c:v>
                </c:pt>
                <c:pt idx="22508">
                  <c:v>1</c:v>
                </c:pt>
                <c:pt idx="22509">
                  <c:v>1</c:v>
                </c:pt>
                <c:pt idx="22510">
                  <c:v>1</c:v>
                </c:pt>
                <c:pt idx="22511">
                  <c:v>1</c:v>
                </c:pt>
                <c:pt idx="22512">
                  <c:v>1</c:v>
                </c:pt>
                <c:pt idx="22513">
                  <c:v>1</c:v>
                </c:pt>
                <c:pt idx="22514">
                  <c:v>1</c:v>
                </c:pt>
                <c:pt idx="22515">
                  <c:v>1</c:v>
                </c:pt>
                <c:pt idx="22516">
                  <c:v>1</c:v>
                </c:pt>
                <c:pt idx="22517">
                  <c:v>1</c:v>
                </c:pt>
                <c:pt idx="22518">
                  <c:v>1</c:v>
                </c:pt>
                <c:pt idx="22519">
                  <c:v>1</c:v>
                </c:pt>
                <c:pt idx="22520">
                  <c:v>1</c:v>
                </c:pt>
                <c:pt idx="22521">
                  <c:v>1</c:v>
                </c:pt>
                <c:pt idx="22522">
                  <c:v>1</c:v>
                </c:pt>
                <c:pt idx="22523">
                  <c:v>0.5</c:v>
                </c:pt>
                <c:pt idx="22524">
                  <c:v>1</c:v>
                </c:pt>
                <c:pt idx="22525">
                  <c:v>1</c:v>
                </c:pt>
                <c:pt idx="22526">
                  <c:v>1</c:v>
                </c:pt>
                <c:pt idx="22527">
                  <c:v>1</c:v>
                </c:pt>
                <c:pt idx="22528">
                  <c:v>1</c:v>
                </c:pt>
                <c:pt idx="22529">
                  <c:v>0.75</c:v>
                </c:pt>
                <c:pt idx="22530">
                  <c:v>1</c:v>
                </c:pt>
                <c:pt idx="22531">
                  <c:v>1</c:v>
                </c:pt>
                <c:pt idx="22532">
                  <c:v>1</c:v>
                </c:pt>
                <c:pt idx="22533">
                  <c:v>1</c:v>
                </c:pt>
                <c:pt idx="22534">
                  <c:v>1</c:v>
                </c:pt>
                <c:pt idx="22535">
                  <c:v>1</c:v>
                </c:pt>
                <c:pt idx="22536">
                  <c:v>1</c:v>
                </c:pt>
                <c:pt idx="22537">
                  <c:v>1</c:v>
                </c:pt>
                <c:pt idx="22538">
                  <c:v>1</c:v>
                </c:pt>
                <c:pt idx="22539">
                  <c:v>1</c:v>
                </c:pt>
                <c:pt idx="22540">
                  <c:v>1</c:v>
                </c:pt>
                <c:pt idx="22541">
                  <c:v>1</c:v>
                </c:pt>
                <c:pt idx="22542">
                  <c:v>1</c:v>
                </c:pt>
                <c:pt idx="22543">
                  <c:v>1</c:v>
                </c:pt>
                <c:pt idx="22544">
                  <c:v>1</c:v>
                </c:pt>
                <c:pt idx="22545">
                  <c:v>1</c:v>
                </c:pt>
                <c:pt idx="22546">
                  <c:v>1</c:v>
                </c:pt>
                <c:pt idx="22547">
                  <c:v>1</c:v>
                </c:pt>
                <c:pt idx="22548">
                  <c:v>1</c:v>
                </c:pt>
                <c:pt idx="22549">
                  <c:v>1</c:v>
                </c:pt>
                <c:pt idx="22550">
                  <c:v>1</c:v>
                </c:pt>
                <c:pt idx="22551">
                  <c:v>1</c:v>
                </c:pt>
                <c:pt idx="22552">
                  <c:v>1</c:v>
                </c:pt>
                <c:pt idx="22553">
                  <c:v>1</c:v>
                </c:pt>
                <c:pt idx="22554">
                  <c:v>1</c:v>
                </c:pt>
                <c:pt idx="22555">
                  <c:v>1</c:v>
                </c:pt>
                <c:pt idx="22556">
                  <c:v>1</c:v>
                </c:pt>
                <c:pt idx="22557">
                  <c:v>1</c:v>
                </c:pt>
                <c:pt idx="22558">
                  <c:v>1</c:v>
                </c:pt>
                <c:pt idx="22559">
                  <c:v>0.5</c:v>
                </c:pt>
                <c:pt idx="22560">
                  <c:v>1</c:v>
                </c:pt>
                <c:pt idx="22561">
                  <c:v>1</c:v>
                </c:pt>
                <c:pt idx="22562">
                  <c:v>1</c:v>
                </c:pt>
                <c:pt idx="22563">
                  <c:v>1</c:v>
                </c:pt>
                <c:pt idx="22564">
                  <c:v>1</c:v>
                </c:pt>
                <c:pt idx="22565">
                  <c:v>1</c:v>
                </c:pt>
                <c:pt idx="22566">
                  <c:v>1</c:v>
                </c:pt>
                <c:pt idx="22567">
                  <c:v>1</c:v>
                </c:pt>
                <c:pt idx="22568">
                  <c:v>1</c:v>
                </c:pt>
                <c:pt idx="22569">
                  <c:v>1</c:v>
                </c:pt>
                <c:pt idx="22570">
                  <c:v>1</c:v>
                </c:pt>
                <c:pt idx="22571">
                  <c:v>1</c:v>
                </c:pt>
                <c:pt idx="22572">
                  <c:v>1</c:v>
                </c:pt>
                <c:pt idx="22573">
                  <c:v>0.75</c:v>
                </c:pt>
                <c:pt idx="22574">
                  <c:v>1</c:v>
                </c:pt>
                <c:pt idx="22575">
                  <c:v>1</c:v>
                </c:pt>
                <c:pt idx="22576">
                  <c:v>1</c:v>
                </c:pt>
                <c:pt idx="22577">
                  <c:v>1</c:v>
                </c:pt>
                <c:pt idx="22578">
                  <c:v>1</c:v>
                </c:pt>
                <c:pt idx="22579">
                  <c:v>1</c:v>
                </c:pt>
                <c:pt idx="22580">
                  <c:v>1</c:v>
                </c:pt>
                <c:pt idx="22581">
                  <c:v>1</c:v>
                </c:pt>
                <c:pt idx="22582">
                  <c:v>1</c:v>
                </c:pt>
                <c:pt idx="22583">
                  <c:v>1</c:v>
                </c:pt>
                <c:pt idx="22584">
                  <c:v>1</c:v>
                </c:pt>
                <c:pt idx="22585">
                  <c:v>1</c:v>
                </c:pt>
                <c:pt idx="22586">
                  <c:v>1</c:v>
                </c:pt>
                <c:pt idx="22587">
                  <c:v>1</c:v>
                </c:pt>
                <c:pt idx="22588">
                  <c:v>1</c:v>
                </c:pt>
                <c:pt idx="22589">
                  <c:v>1</c:v>
                </c:pt>
                <c:pt idx="22590">
                  <c:v>1</c:v>
                </c:pt>
                <c:pt idx="22591">
                  <c:v>1</c:v>
                </c:pt>
                <c:pt idx="22592">
                  <c:v>1</c:v>
                </c:pt>
                <c:pt idx="22593">
                  <c:v>1</c:v>
                </c:pt>
                <c:pt idx="22594">
                  <c:v>1</c:v>
                </c:pt>
                <c:pt idx="22595">
                  <c:v>1</c:v>
                </c:pt>
                <c:pt idx="22596">
                  <c:v>1</c:v>
                </c:pt>
                <c:pt idx="22597">
                  <c:v>1</c:v>
                </c:pt>
                <c:pt idx="22598">
                  <c:v>1</c:v>
                </c:pt>
                <c:pt idx="22599">
                  <c:v>1</c:v>
                </c:pt>
                <c:pt idx="22600">
                  <c:v>1</c:v>
                </c:pt>
                <c:pt idx="22601">
                  <c:v>1</c:v>
                </c:pt>
                <c:pt idx="22602">
                  <c:v>1</c:v>
                </c:pt>
                <c:pt idx="22603">
                  <c:v>1</c:v>
                </c:pt>
                <c:pt idx="22604">
                  <c:v>1</c:v>
                </c:pt>
                <c:pt idx="22605">
                  <c:v>1</c:v>
                </c:pt>
                <c:pt idx="22606">
                  <c:v>1</c:v>
                </c:pt>
                <c:pt idx="22607">
                  <c:v>1</c:v>
                </c:pt>
                <c:pt idx="22608">
                  <c:v>1</c:v>
                </c:pt>
                <c:pt idx="22609">
                  <c:v>1</c:v>
                </c:pt>
                <c:pt idx="22610">
                  <c:v>1</c:v>
                </c:pt>
                <c:pt idx="22611">
                  <c:v>1</c:v>
                </c:pt>
                <c:pt idx="22612">
                  <c:v>1</c:v>
                </c:pt>
                <c:pt idx="22613">
                  <c:v>1</c:v>
                </c:pt>
                <c:pt idx="22614">
                  <c:v>1</c:v>
                </c:pt>
                <c:pt idx="22615">
                  <c:v>1</c:v>
                </c:pt>
                <c:pt idx="22616">
                  <c:v>1</c:v>
                </c:pt>
                <c:pt idx="22617">
                  <c:v>1</c:v>
                </c:pt>
                <c:pt idx="22618">
                  <c:v>1</c:v>
                </c:pt>
                <c:pt idx="22619">
                  <c:v>1</c:v>
                </c:pt>
                <c:pt idx="22620">
                  <c:v>1</c:v>
                </c:pt>
                <c:pt idx="22621">
                  <c:v>1</c:v>
                </c:pt>
                <c:pt idx="22622">
                  <c:v>1</c:v>
                </c:pt>
                <c:pt idx="22623">
                  <c:v>1</c:v>
                </c:pt>
                <c:pt idx="22624">
                  <c:v>1</c:v>
                </c:pt>
                <c:pt idx="22625">
                  <c:v>1</c:v>
                </c:pt>
                <c:pt idx="22626">
                  <c:v>1</c:v>
                </c:pt>
                <c:pt idx="22627">
                  <c:v>1</c:v>
                </c:pt>
                <c:pt idx="22628">
                  <c:v>1</c:v>
                </c:pt>
                <c:pt idx="22629">
                  <c:v>1</c:v>
                </c:pt>
                <c:pt idx="22630">
                  <c:v>1</c:v>
                </c:pt>
                <c:pt idx="22631">
                  <c:v>1</c:v>
                </c:pt>
                <c:pt idx="22632">
                  <c:v>1</c:v>
                </c:pt>
                <c:pt idx="22633">
                  <c:v>1</c:v>
                </c:pt>
                <c:pt idx="22634">
                  <c:v>1</c:v>
                </c:pt>
                <c:pt idx="22635">
                  <c:v>1</c:v>
                </c:pt>
                <c:pt idx="22636">
                  <c:v>1</c:v>
                </c:pt>
                <c:pt idx="22637">
                  <c:v>1</c:v>
                </c:pt>
                <c:pt idx="22638">
                  <c:v>1</c:v>
                </c:pt>
                <c:pt idx="22639">
                  <c:v>1</c:v>
                </c:pt>
                <c:pt idx="22640">
                  <c:v>1</c:v>
                </c:pt>
                <c:pt idx="22641">
                  <c:v>1</c:v>
                </c:pt>
                <c:pt idx="22642">
                  <c:v>1</c:v>
                </c:pt>
                <c:pt idx="22643">
                  <c:v>1</c:v>
                </c:pt>
                <c:pt idx="22644">
                  <c:v>1</c:v>
                </c:pt>
                <c:pt idx="22645">
                  <c:v>1</c:v>
                </c:pt>
                <c:pt idx="22646">
                  <c:v>1</c:v>
                </c:pt>
                <c:pt idx="22647">
                  <c:v>1</c:v>
                </c:pt>
                <c:pt idx="22648">
                  <c:v>1</c:v>
                </c:pt>
                <c:pt idx="22649">
                  <c:v>1</c:v>
                </c:pt>
                <c:pt idx="22650">
                  <c:v>1</c:v>
                </c:pt>
                <c:pt idx="22651">
                  <c:v>1</c:v>
                </c:pt>
                <c:pt idx="22652">
                  <c:v>1</c:v>
                </c:pt>
                <c:pt idx="22653">
                  <c:v>1</c:v>
                </c:pt>
                <c:pt idx="22654">
                  <c:v>1</c:v>
                </c:pt>
                <c:pt idx="22655">
                  <c:v>1</c:v>
                </c:pt>
                <c:pt idx="22656">
                  <c:v>1</c:v>
                </c:pt>
                <c:pt idx="22657">
                  <c:v>1</c:v>
                </c:pt>
                <c:pt idx="22658">
                  <c:v>1</c:v>
                </c:pt>
                <c:pt idx="22659">
                  <c:v>1</c:v>
                </c:pt>
                <c:pt idx="22660">
                  <c:v>1</c:v>
                </c:pt>
                <c:pt idx="22661">
                  <c:v>1</c:v>
                </c:pt>
                <c:pt idx="22662">
                  <c:v>1</c:v>
                </c:pt>
                <c:pt idx="22663">
                  <c:v>1</c:v>
                </c:pt>
                <c:pt idx="22664">
                  <c:v>1</c:v>
                </c:pt>
                <c:pt idx="22665">
                  <c:v>1</c:v>
                </c:pt>
                <c:pt idx="22666">
                  <c:v>1</c:v>
                </c:pt>
                <c:pt idx="22667">
                  <c:v>1</c:v>
                </c:pt>
                <c:pt idx="22668">
                  <c:v>1</c:v>
                </c:pt>
                <c:pt idx="22669">
                  <c:v>1</c:v>
                </c:pt>
                <c:pt idx="22670">
                  <c:v>1</c:v>
                </c:pt>
                <c:pt idx="22671">
                  <c:v>1</c:v>
                </c:pt>
                <c:pt idx="22672">
                  <c:v>1</c:v>
                </c:pt>
                <c:pt idx="22673">
                  <c:v>1</c:v>
                </c:pt>
                <c:pt idx="22674">
                  <c:v>1</c:v>
                </c:pt>
                <c:pt idx="22675">
                  <c:v>1</c:v>
                </c:pt>
                <c:pt idx="22676">
                  <c:v>1</c:v>
                </c:pt>
                <c:pt idx="22677">
                  <c:v>1</c:v>
                </c:pt>
                <c:pt idx="22678">
                  <c:v>1</c:v>
                </c:pt>
                <c:pt idx="22679">
                  <c:v>0.75</c:v>
                </c:pt>
                <c:pt idx="22680">
                  <c:v>1</c:v>
                </c:pt>
                <c:pt idx="22681">
                  <c:v>1</c:v>
                </c:pt>
                <c:pt idx="22682">
                  <c:v>1</c:v>
                </c:pt>
                <c:pt idx="22683">
                  <c:v>1</c:v>
                </c:pt>
                <c:pt idx="22684">
                  <c:v>1</c:v>
                </c:pt>
                <c:pt idx="22685">
                  <c:v>1</c:v>
                </c:pt>
                <c:pt idx="22686">
                  <c:v>1</c:v>
                </c:pt>
                <c:pt idx="22687">
                  <c:v>1</c:v>
                </c:pt>
                <c:pt idx="22688">
                  <c:v>1</c:v>
                </c:pt>
                <c:pt idx="22689">
                  <c:v>1</c:v>
                </c:pt>
                <c:pt idx="22690">
                  <c:v>1</c:v>
                </c:pt>
                <c:pt idx="22691">
                  <c:v>1</c:v>
                </c:pt>
                <c:pt idx="22692">
                  <c:v>1</c:v>
                </c:pt>
                <c:pt idx="22693">
                  <c:v>1</c:v>
                </c:pt>
                <c:pt idx="22694">
                  <c:v>1</c:v>
                </c:pt>
                <c:pt idx="22695">
                  <c:v>1</c:v>
                </c:pt>
                <c:pt idx="22696">
                  <c:v>1</c:v>
                </c:pt>
                <c:pt idx="22697">
                  <c:v>1</c:v>
                </c:pt>
                <c:pt idx="22698">
                  <c:v>1</c:v>
                </c:pt>
                <c:pt idx="22699">
                  <c:v>1</c:v>
                </c:pt>
                <c:pt idx="22700">
                  <c:v>1</c:v>
                </c:pt>
                <c:pt idx="22701">
                  <c:v>1</c:v>
                </c:pt>
                <c:pt idx="22702">
                  <c:v>1</c:v>
                </c:pt>
                <c:pt idx="22703">
                  <c:v>1</c:v>
                </c:pt>
                <c:pt idx="22704">
                  <c:v>1</c:v>
                </c:pt>
                <c:pt idx="22705">
                  <c:v>1</c:v>
                </c:pt>
                <c:pt idx="22706">
                  <c:v>1</c:v>
                </c:pt>
                <c:pt idx="22707">
                  <c:v>1</c:v>
                </c:pt>
                <c:pt idx="22708">
                  <c:v>1</c:v>
                </c:pt>
                <c:pt idx="22709">
                  <c:v>1</c:v>
                </c:pt>
                <c:pt idx="22710">
                  <c:v>1</c:v>
                </c:pt>
                <c:pt idx="22711">
                  <c:v>1</c:v>
                </c:pt>
                <c:pt idx="22712">
                  <c:v>1</c:v>
                </c:pt>
                <c:pt idx="22713">
                  <c:v>1</c:v>
                </c:pt>
                <c:pt idx="22714">
                  <c:v>1</c:v>
                </c:pt>
                <c:pt idx="22715">
                  <c:v>1</c:v>
                </c:pt>
                <c:pt idx="22716">
                  <c:v>1</c:v>
                </c:pt>
                <c:pt idx="22717">
                  <c:v>1</c:v>
                </c:pt>
                <c:pt idx="22718">
                  <c:v>1</c:v>
                </c:pt>
                <c:pt idx="22719">
                  <c:v>1</c:v>
                </c:pt>
                <c:pt idx="22720">
                  <c:v>0.75</c:v>
                </c:pt>
                <c:pt idx="22721">
                  <c:v>1</c:v>
                </c:pt>
                <c:pt idx="22722">
                  <c:v>1</c:v>
                </c:pt>
                <c:pt idx="22723">
                  <c:v>1</c:v>
                </c:pt>
                <c:pt idx="22724">
                  <c:v>1</c:v>
                </c:pt>
                <c:pt idx="22725">
                  <c:v>1</c:v>
                </c:pt>
                <c:pt idx="22726">
                  <c:v>1</c:v>
                </c:pt>
                <c:pt idx="22727">
                  <c:v>1</c:v>
                </c:pt>
                <c:pt idx="22728">
                  <c:v>1</c:v>
                </c:pt>
                <c:pt idx="22729">
                  <c:v>1</c:v>
                </c:pt>
                <c:pt idx="22730">
                  <c:v>1</c:v>
                </c:pt>
                <c:pt idx="22731">
                  <c:v>1</c:v>
                </c:pt>
                <c:pt idx="22732">
                  <c:v>1</c:v>
                </c:pt>
                <c:pt idx="22733">
                  <c:v>1</c:v>
                </c:pt>
                <c:pt idx="22734">
                  <c:v>1</c:v>
                </c:pt>
                <c:pt idx="22735">
                  <c:v>1</c:v>
                </c:pt>
                <c:pt idx="22736">
                  <c:v>1</c:v>
                </c:pt>
                <c:pt idx="22737">
                  <c:v>1</c:v>
                </c:pt>
                <c:pt idx="22738">
                  <c:v>1</c:v>
                </c:pt>
                <c:pt idx="22739">
                  <c:v>1</c:v>
                </c:pt>
                <c:pt idx="22740">
                  <c:v>1</c:v>
                </c:pt>
                <c:pt idx="22741">
                  <c:v>1</c:v>
                </c:pt>
                <c:pt idx="22742">
                  <c:v>1</c:v>
                </c:pt>
                <c:pt idx="22743">
                  <c:v>1</c:v>
                </c:pt>
                <c:pt idx="22744">
                  <c:v>1</c:v>
                </c:pt>
                <c:pt idx="22745">
                  <c:v>1</c:v>
                </c:pt>
                <c:pt idx="22746">
                  <c:v>1</c:v>
                </c:pt>
                <c:pt idx="22747">
                  <c:v>1</c:v>
                </c:pt>
                <c:pt idx="22748">
                  <c:v>1</c:v>
                </c:pt>
                <c:pt idx="22749">
                  <c:v>1</c:v>
                </c:pt>
                <c:pt idx="22750">
                  <c:v>1</c:v>
                </c:pt>
                <c:pt idx="22751">
                  <c:v>1</c:v>
                </c:pt>
                <c:pt idx="22752">
                  <c:v>1</c:v>
                </c:pt>
                <c:pt idx="22753">
                  <c:v>1</c:v>
                </c:pt>
                <c:pt idx="22754">
                  <c:v>1</c:v>
                </c:pt>
                <c:pt idx="22755">
                  <c:v>1</c:v>
                </c:pt>
                <c:pt idx="22756">
                  <c:v>1</c:v>
                </c:pt>
                <c:pt idx="22757">
                  <c:v>1</c:v>
                </c:pt>
                <c:pt idx="22758">
                  <c:v>1</c:v>
                </c:pt>
                <c:pt idx="22759">
                  <c:v>1</c:v>
                </c:pt>
                <c:pt idx="22760">
                  <c:v>1</c:v>
                </c:pt>
                <c:pt idx="22761">
                  <c:v>1</c:v>
                </c:pt>
                <c:pt idx="22762">
                  <c:v>1</c:v>
                </c:pt>
                <c:pt idx="22763">
                  <c:v>1</c:v>
                </c:pt>
                <c:pt idx="22764">
                  <c:v>1</c:v>
                </c:pt>
                <c:pt idx="22765">
                  <c:v>1</c:v>
                </c:pt>
                <c:pt idx="22766">
                  <c:v>1</c:v>
                </c:pt>
                <c:pt idx="22767">
                  <c:v>1</c:v>
                </c:pt>
                <c:pt idx="22768">
                  <c:v>1</c:v>
                </c:pt>
                <c:pt idx="22769">
                  <c:v>1</c:v>
                </c:pt>
                <c:pt idx="22770">
                  <c:v>1</c:v>
                </c:pt>
                <c:pt idx="22771">
                  <c:v>1</c:v>
                </c:pt>
                <c:pt idx="22772">
                  <c:v>1</c:v>
                </c:pt>
                <c:pt idx="22773">
                  <c:v>1</c:v>
                </c:pt>
                <c:pt idx="22774">
                  <c:v>1</c:v>
                </c:pt>
                <c:pt idx="22775">
                  <c:v>1</c:v>
                </c:pt>
                <c:pt idx="22776">
                  <c:v>0.5</c:v>
                </c:pt>
                <c:pt idx="22777">
                  <c:v>1</c:v>
                </c:pt>
                <c:pt idx="22778">
                  <c:v>1</c:v>
                </c:pt>
                <c:pt idx="22779">
                  <c:v>1</c:v>
                </c:pt>
                <c:pt idx="22780">
                  <c:v>1</c:v>
                </c:pt>
                <c:pt idx="22781">
                  <c:v>1</c:v>
                </c:pt>
                <c:pt idx="22782">
                  <c:v>1</c:v>
                </c:pt>
                <c:pt idx="22783">
                  <c:v>1</c:v>
                </c:pt>
                <c:pt idx="22784">
                  <c:v>1</c:v>
                </c:pt>
                <c:pt idx="22785">
                  <c:v>1</c:v>
                </c:pt>
                <c:pt idx="22786">
                  <c:v>1</c:v>
                </c:pt>
                <c:pt idx="22787">
                  <c:v>1</c:v>
                </c:pt>
                <c:pt idx="22788">
                  <c:v>1</c:v>
                </c:pt>
                <c:pt idx="22789">
                  <c:v>1</c:v>
                </c:pt>
                <c:pt idx="22790">
                  <c:v>1</c:v>
                </c:pt>
                <c:pt idx="22791">
                  <c:v>1</c:v>
                </c:pt>
                <c:pt idx="22792">
                  <c:v>1</c:v>
                </c:pt>
                <c:pt idx="22793">
                  <c:v>1</c:v>
                </c:pt>
                <c:pt idx="22794">
                  <c:v>1</c:v>
                </c:pt>
                <c:pt idx="22795">
                  <c:v>1</c:v>
                </c:pt>
                <c:pt idx="22796">
                  <c:v>1</c:v>
                </c:pt>
                <c:pt idx="22797">
                  <c:v>1</c:v>
                </c:pt>
                <c:pt idx="22798">
                  <c:v>1</c:v>
                </c:pt>
                <c:pt idx="22799">
                  <c:v>1</c:v>
                </c:pt>
                <c:pt idx="22800">
                  <c:v>1</c:v>
                </c:pt>
                <c:pt idx="22801">
                  <c:v>1</c:v>
                </c:pt>
                <c:pt idx="22802">
                  <c:v>1</c:v>
                </c:pt>
                <c:pt idx="22803">
                  <c:v>1</c:v>
                </c:pt>
                <c:pt idx="22804">
                  <c:v>1</c:v>
                </c:pt>
                <c:pt idx="22805">
                  <c:v>1</c:v>
                </c:pt>
                <c:pt idx="22806">
                  <c:v>1</c:v>
                </c:pt>
                <c:pt idx="22807">
                  <c:v>1</c:v>
                </c:pt>
                <c:pt idx="22808">
                  <c:v>1</c:v>
                </c:pt>
                <c:pt idx="22809">
                  <c:v>1</c:v>
                </c:pt>
                <c:pt idx="22810">
                  <c:v>1</c:v>
                </c:pt>
                <c:pt idx="22811">
                  <c:v>1</c:v>
                </c:pt>
                <c:pt idx="22812">
                  <c:v>1</c:v>
                </c:pt>
                <c:pt idx="22813">
                  <c:v>1</c:v>
                </c:pt>
                <c:pt idx="22814">
                  <c:v>1</c:v>
                </c:pt>
                <c:pt idx="22815">
                  <c:v>1</c:v>
                </c:pt>
                <c:pt idx="22816">
                  <c:v>1</c:v>
                </c:pt>
                <c:pt idx="22817">
                  <c:v>1</c:v>
                </c:pt>
                <c:pt idx="22818">
                  <c:v>1</c:v>
                </c:pt>
                <c:pt idx="22819">
                  <c:v>1</c:v>
                </c:pt>
                <c:pt idx="22820">
                  <c:v>1</c:v>
                </c:pt>
                <c:pt idx="22821">
                  <c:v>1</c:v>
                </c:pt>
                <c:pt idx="22822">
                  <c:v>1</c:v>
                </c:pt>
                <c:pt idx="22823">
                  <c:v>1</c:v>
                </c:pt>
                <c:pt idx="22824">
                  <c:v>1</c:v>
                </c:pt>
                <c:pt idx="22825">
                  <c:v>1</c:v>
                </c:pt>
                <c:pt idx="22826">
                  <c:v>1</c:v>
                </c:pt>
                <c:pt idx="22827">
                  <c:v>1</c:v>
                </c:pt>
                <c:pt idx="22828">
                  <c:v>1</c:v>
                </c:pt>
                <c:pt idx="22829">
                  <c:v>1</c:v>
                </c:pt>
                <c:pt idx="22830">
                  <c:v>1</c:v>
                </c:pt>
                <c:pt idx="22831">
                  <c:v>1</c:v>
                </c:pt>
                <c:pt idx="22832">
                  <c:v>1</c:v>
                </c:pt>
                <c:pt idx="22833">
                  <c:v>1</c:v>
                </c:pt>
                <c:pt idx="22834">
                  <c:v>1</c:v>
                </c:pt>
                <c:pt idx="22835">
                  <c:v>1</c:v>
                </c:pt>
                <c:pt idx="22836">
                  <c:v>1</c:v>
                </c:pt>
                <c:pt idx="22837">
                  <c:v>1</c:v>
                </c:pt>
                <c:pt idx="22838">
                  <c:v>1</c:v>
                </c:pt>
                <c:pt idx="22839">
                  <c:v>1</c:v>
                </c:pt>
                <c:pt idx="22840">
                  <c:v>1</c:v>
                </c:pt>
                <c:pt idx="22841">
                  <c:v>1</c:v>
                </c:pt>
                <c:pt idx="22842">
                  <c:v>1</c:v>
                </c:pt>
                <c:pt idx="22843">
                  <c:v>1</c:v>
                </c:pt>
                <c:pt idx="22844">
                  <c:v>1</c:v>
                </c:pt>
                <c:pt idx="22845">
                  <c:v>1</c:v>
                </c:pt>
                <c:pt idx="22846">
                  <c:v>1</c:v>
                </c:pt>
                <c:pt idx="22847">
                  <c:v>1</c:v>
                </c:pt>
                <c:pt idx="22848">
                  <c:v>1</c:v>
                </c:pt>
                <c:pt idx="22849">
                  <c:v>1</c:v>
                </c:pt>
                <c:pt idx="22850">
                  <c:v>1</c:v>
                </c:pt>
                <c:pt idx="22851">
                  <c:v>1</c:v>
                </c:pt>
                <c:pt idx="22852">
                  <c:v>1</c:v>
                </c:pt>
                <c:pt idx="22853">
                  <c:v>1</c:v>
                </c:pt>
                <c:pt idx="22854">
                  <c:v>1</c:v>
                </c:pt>
                <c:pt idx="22855">
                  <c:v>1</c:v>
                </c:pt>
                <c:pt idx="22856">
                  <c:v>1</c:v>
                </c:pt>
                <c:pt idx="22857">
                  <c:v>1</c:v>
                </c:pt>
                <c:pt idx="22858">
                  <c:v>1</c:v>
                </c:pt>
                <c:pt idx="22859">
                  <c:v>1</c:v>
                </c:pt>
                <c:pt idx="22860">
                  <c:v>1</c:v>
                </c:pt>
                <c:pt idx="22861">
                  <c:v>1</c:v>
                </c:pt>
                <c:pt idx="22862">
                  <c:v>1</c:v>
                </c:pt>
                <c:pt idx="22863">
                  <c:v>1</c:v>
                </c:pt>
                <c:pt idx="22864">
                  <c:v>1</c:v>
                </c:pt>
                <c:pt idx="22865">
                  <c:v>1</c:v>
                </c:pt>
                <c:pt idx="22866">
                  <c:v>1</c:v>
                </c:pt>
                <c:pt idx="22867">
                  <c:v>1</c:v>
                </c:pt>
                <c:pt idx="22868">
                  <c:v>1</c:v>
                </c:pt>
                <c:pt idx="22869">
                  <c:v>1</c:v>
                </c:pt>
                <c:pt idx="22870">
                  <c:v>1</c:v>
                </c:pt>
                <c:pt idx="22871">
                  <c:v>1</c:v>
                </c:pt>
                <c:pt idx="22872">
                  <c:v>1</c:v>
                </c:pt>
                <c:pt idx="22873">
                  <c:v>1</c:v>
                </c:pt>
                <c:pt idx="22874">
                  <c:v>1</c:v>
                </c:pt>
                <c:pt idx="22875">
                  <c:v>1</c:v>
                </c:pt>
                <c:pt idx="22876">
                  <c:v>1</c:v>
                </c:pt>
                <c:pt idx="22877">
                  <c:v>1</c:v>
                </c:pt>
                <c:pt idx="22878">
                  <c:v>1</c:v>
                </c:pt>
                <c:pt idx="22879">
                  <c:v>1</c:v>
                </c:pt>
                <c:pt idx="22880">
                  <c:v>1</c:v>
                </c:pt>
                <c:pt idx="22881">
                  <c:v>1</c:v>
                </c:pt>
                <c:pt idx="22882">
                  <c:v>1</c:v>
                </c:pt>
                <c:pt idx="22883">
                  <c:v>1</c:v>
                </c:pt>
                <c:pt idx="22884">
                  <c:v>1</c:v>
                </c:pt>
                <c:pt idx="22885">
                  <c:v>1</c:v>
                </c:pt>
                <c:pt idx="22886">
                  <c:v>1</c:v>
                </c:pt>
                <c:pt idx="22887">
                  <c:v>1</c:v>
                </c:pt>
                <c:pt idx="22888">
                  <c:v>1</c:v>
                </c:pt>
                <c:pt idx="22889">
                  <c:v>1</c:v>
                </c:pt>
                <c:pt idx="22890">
                  <c:v>1</c:v>
                </c:pt>
                <c:pt idx="22891">
                  <c:v>1</c:v>
                </c:pt>
                <c:pt idx="22892">
                  <c:v>1</c:v>
                </c:pt>
                <c:pt idx="22893">
                  <c:v>1</c:v>
                </c:pt>
                <c:pt idx="22894">
                  <c:v>1</c:v>
                </c:pt>
                <c:pt idx="22895">
                  <c:v>1</c:v>
                </c:pt>
                <c:pt idx="22896">
                  <c:v>1</c:v>
                </c:pt>
                <c:pt idx="22897">
                  <c:v>1</c:v>
                </c:pt>
                <c:pt idx="22898">
                  <c:v>1</c:v>
                </c:pt>
                <c:pt idx="22899">
                  <c:v>1</c:v>
                </c:pt>
                <c:pt idx="22900">
                  <c:v>1</c:v>
                </c:pt>
                <c:pt idx="22901">
                  <c:v>1</c:v>
                </c:pt>
                <c:pt idx="22902">
                  <c:v>1</c:v>
                </c:pt>
                <c:pt idx="22903">
                  <c:v>1</c:v>
                </c:pt>
                <c:pt idx="22904">
                  <c:v>1</c:v>
                </c:pt>
                <c:pt idx="22905">
                  <c:v>1</c:v>
                </c:pt>
                <c:pt idx="22906">
                  <c:v>1</c:v>
                </c:pt>
                <c:pt idx="22907">
                  <c:v>1</c:v>
                </c:pt>
                <c:pt idx="22908">
                  <c:v>1</c:v>
                </c:pt>
                <c:pt idx="22909">
                  <c:v>1</c:v>
                </c:pt>
                <c:pt idx="22910">
                  <c:v>1</c:v>
                </c:pt>
                <c:pt idx="22911">
                  <c:v>1</c:v>
                </c:pt>
                <c:pt idx="22912">
                  <c:v>1</c:v>
                </c:pt>
                <c:pt idx="22913">
                  <c:v>1</c:v>
                </c:pt>
                <c:pt idx="22914">
                  <c:v>1</c:v>
                </c:pt>
                <c:pt idx="22915">
                  <c:v>1</c:v>
                </c:pt>
                <c:pt idx="22916">
                  <c:v>1</c:v>
                </c:pt>
                <c:pt idx="22917">
                  <c:v>1</c:v>
                </c:pt>
                <c:pt idx="22918">
                  <c:v>1</c:v>
                </c:pt>
                <c:pt idx="22919">
                  <c:v>1</c:v>
                </c:pt>
                <c:pt idx="22920">
                  <c:v>1</c:v>
                </c:pt>
                <c:pt idx="22921">
                  <c:v>1</c:v>
                </c:pt>
                <c:pt idx="22922">
                  <c:v>1</c:v>
                </c:pt>
                <c:pt idx="22923">
                  <c:v>1</c:v>
                </c:pt>
                <c:pt idx="22924">
                  <c:v>0.75</c:v>
                </c:pt>
                <c:pt idx="22925">
                  <c:v>1</c:v>
                </c:pt>
                <c:pt idx="22926">
                  <c:v>1</c:v>
                </c:pt>
                <c:pt idx="22927">
                  <c:v>1</c:v>
                </c:pt>
                <c:pt idx="22928">
                  <c:v>1</c:v>
                </c:pt>
                <c:pt idx="22929">
                  <c:v>1</c:v>
                </c:pt>
                <c:pt idx="22930">
                  <c:v>1</c:v>
                </c:pt>
                <c:pt idx="22931">
                  <c:v>1</c:v>
                </c:pt>
                <c:pt idx="22932">
                  <c:v>1</c:v>
                </c:pt>
                <c:pt idx="22933">
                  <c:v>1</c:v>
                </c:pt>
                <c:pt idx="22934">
                  <c:v>1</c:v>
                </c:pt>
                <c:pt idx="22935">
                  <c:v>1</c:v>
                </c:pt>
                <c:pt idx="22936">
                  <c:v>1</c:v>
                </c:pt>
                <c:pt idx="22937">
                  <c:v>1</c:v>
                </c:pt>
                <c:pt idx="22938">
                  <c:v>0.75</c:v>
                </c:pt>
                <c:pt idx="22939">
                  <c:v>1</c:v>
                </c:pt>
                <c:pt idx="22940">
                  <c:v>1</c:v>
                </c:pt>
                <c:pt idx="22941">
                  <c:v>1</c:v>
                </c:pt>
                <c:pt idx="22942">
                  <c:v>1</c:v>
                </c:pt>
                <c:pt idx="22943">
                  <c:v>1</c:v>
                </c:pt>
                <c:pt idx="22944">
                  <c:v>1</c:v>
                </c:pt>
                <c:pt idx="22945">
                  <c:v>1</c:v>
                </c:pt>
                <c:pt idx="22946">
                  <c:v>1</c:v>
                </c:pt>
                <c:pt idx="22947">
                  <c:v>1</c:v>
                </c:pt>
                <c:pt idx="22948">
                  <c:v>1</c:v>
                </c:pt>
                <c:pt idx="22949">
                  <c:v>1</c:v>
                </c:pt>
                <c:pt idx="22950">
                  <c:v>1</c:v>
                </c:pt>
                <c:pt idx="22951">
                  <c:v>1</c:v>
                </c:pt>
                <c:pt idx="22952">
                  <c:v>1</c:v>
                </c:pt>
                <c:pt idx="22953">
                  <c:v>1</c:v>
                </c:pt>
                <c:pt idx="22954">
                  <c:v>1</c:v>
                </c:pt>
                <c:pt idx="22955">
                  <c:v>1</c:v>
                </c:pt>
                <c:pt idx="22956">
                  <c:v>1</c:v>
                </c:pt>
                <c:pt idx="22957">
                  <c:v>1</c:v>
                </c:pt>
                <c:pt idx="22958">
                  <c:v>1</c:v>
                </c:pt>
                <c:pt idx="22959">
                  <c:v>1</c:v>
                </c:pt>
                <c:pt idx="22960">
                  <c:v>1</c:v>
                </c:pt>
                <c:pt idx="22961">
                  <c:v>1</c:v>
                </c:pt>
                <c:pt idx="22962">
                  <c:v>1</c:v>
                </c:pt>
                <c:pt idx="22963">
                  <c:v>1</c:v>
                </c:pt>
                <c:pt idx="22964">
                  <c:v>1</c:v>
                </c:pt>
                <c:pt idx="22965">
                  <c:v>1</c:v>
                </c:pt>
                <c:pt idx="22966">
                  <c:v>1</c:v>
                </c:pt>
                <c:pt idx="22967">
                  <c:v>1</c:v>
                </c:pt>
                <c:pt idx="22968">
                  <c:v>1</c:v>
                </c:pt>
                <c:pt idx="22969">
                  <c:v>1</c:v>
                </c:pt>
                <c:pt idx="22970">
                  <c:v>1</c:v>
                </c:pt>
                <c:pt idx="22971">
                  <c:v>1</c:v>
                </c:pt>
                <c:pt idx="22972">
                  <c:v>1</c:v>
                </c:pt>
                <c:pt idx="22973">
                  <c:v>1</c:v>
                </c:pt>
                <c:pt idx="22974">
                  <c:v>1</c:v>
                </c:pt>
                <c:pt idx="22975">
                  <c:v>1</c:v>
                </c:pt>
                <c:pt idx="22976">
                  <c:v>1</c:v>
                </c:pt>
                <c:pt idx="22977">
                  <c:v>1</c:v>
                </c:pt>
                <c:pt idx="22978">
                  <c:v>1</c:v>
                </c:pt>
                <c:pt idx="22979">
                  <c:v>1</c:v>
                </c:pt>
                <c:pt idx="22980">
                  <c:v>1</c:v>
                </c:pt>
                <c:pt idx="22981">
                  <c:v>1</c:v>
                </c:pt>
                <c:pt idx="22982">
                  <c:v>1</c:v>
                </c:pt>
                <c:pt idx="22983">
                  <c:v>1</c:v>
                </c:pt>
                <c:pt idx="22984">
                  <c:v>1</c:v>
                </c:pt>
                <c:pt idx="22985">
                  <c:v>1</c:v>
                </c:pt>
                <c:pt idx="22986">
                  <c:v>1</c:v>
                </c:pt>
                <c:pt idx="22987">
                  <c:v>1</c:v>
                </c:pt>
                <c:pt idx="22988">
                  <c:v>1</c:v>
                </c:pt>
                <c:pt idx="22989">
                  <c:v>1</c:v>
                </c:pt>
                <c:pt idx="22990">
                  <c:v>1</c:v>
                </c:pt>
                <c:pt idx="22991">
                  <c:v>1</c:v>
                </c:pt>
                <c:pt idx="22992">
                  <c:v>1</c:v>
                </c:pt>
                <c:pt idx="22993">
                  <c:v>1</c:v>
                </c:pt>
                <c:pt idx="22994">
                  <c:v>1</c:v>
                </c:pt>
                <c:pt idx="22995">
                  <c:v>1</c:v>
                </c:pt>
                <c:pt idx="22996">
                  <c:v>1</c:v>
                </c:pt>
                <c:pt idx="22997">
                  <c:v>1</c:v>
                </c:pt>
                <c:pt idx="22998">
                  <c:v>1</c:v>
                </c:pt>
                <c:pt idx="22999">
                  <c:v>1</c:v>
                </c:pt>
                <c:pt idx="23000">
                  <c:v>1</c:v>
                </c:pt>
                <c:pt idx="23001">
                  <c:v>1</c:v>
                </c:pt>
                <c:pt idx="23002">
                  <c:v>1</c:v>
                </c:pt>
                <c:pt idx="23003">
                  <c:v>1</c:v>
                </c:pt>
                <c:pt idx="23004">
                  <c:v>1</c:v>
                </c:pt>
                <c:pt idx="23005">
                  <c:v>1</c:v>
                </c:pt>
                <c:pt idx="23006">
                  <c:v>1</c:v>
                </c:pt>
                <c:pt idx="23007">
                  <c:v>1</c:v>
                </c:pt>
                <c:pt idx="23008">
                  <c:v>1</c:v>
                </c:pt>
                <c:pt idx="23009">
                  <c:v>1</c:v>
                </c:pt>
                <c:pt idx="23010">
                  <c:v>1</c:v>
                </c:pt>
                <c:pt idx="23011">
                  <c:v>1</c:v>
                </c:pt>
                <c:pt idx="23012">
                  <c:v>1</c:v>
                </c:pt>
                <c:pt idx="23013">
                  <c:v>1</c:v>
                </c:pt>
                <c:pt idx="23014">
                  <c:v>1</c:v>
                </c:pt>
                <c:pt idx="23015">
                  <c:v>1</c:v>
                </c:pt>
                <c:pt idx="23016">
                  <c:v>1</c:v>
                </c:pt>
                <c:pt idx="23017">
                  <c:v>1</c:v>
                </c:pt>
                <c:pt idx="23018">
                  <c:v>1</c:v>
                </c:pt>
                <c:pt idx="23019">
                  <c:v>1</c:v>
                </c:pt>
                <c:pt idx="23020">
                  <c:v>1</c:v>
                </c:pt>
                <c:pt idx="23021">
                  <c:v>1</c:v>
                </c:pt>
                <c:pt idx="23022">
                  <c:v>1</c:v>
                </c:pt>
                <c:pt idx="23023">
                  <c:v>1</c:v>
                </c:pt>
                <c:pt idx="23024">
                  <c:v>1</c:v>
                </c:pt>
                <c:pt idx="23025">
                  <c:v>1</c:v>
                </c:pt>
                <c:pt idx="23026">
                  <c:v>1</c:v>
                </c:pt>
                <c:pt idx="23027">
                  <c:v>1</c:v>
                </c:pt>
                <c:pt idx="23028">
                  <c:v>1</c:v>
                </c:pt>
                <c:pt idx="23029">
                  <c:v>1</c:v>
                </c:pt>
                <c:pt idx="23030">
                  <c:v>1</c:v>
                </c:pt>
                <c:pt idx="23031">
                  <c:v>1</c:v>
                </c:pt>
                <c:pt idx="23032">
                  <c:v>1</c:v>
                </c:pt>
                <c:pt idx="23033">
                  <c:v>1</c:v>
                </c:pt>
                <c:pt idx="23034">
                  <c:v>1</c:v>
                </c:pt>
                <c:pt idx="23035">
                  <c:v>1</c:v>
                </c:pt>
                <c:pt idx="23036">
                  <c:v>1</c:v>
                </c:pt>
                <c:pt idx="23037">
                  <c:v>1</c:v>
                </c:pt>
                <c:pt idx="23038">
                  <c:v>1</c:v>
                </c:pt>
                <c:pt idx="23039">
                  <c:v>0.8</c:v>
                </c:pt>
                <c:pt idx="23040">
                  <c:v>1</c:v>
                </c:pt>
                <c:pt idx="23041">
                  <c:v>1</c:v>
                </c:pt>
                <c:pt idx="23042">
                  <c:v>1</c:v>
                </c:pt>
                <c:pt idx="23043">
                  <c:v>1</c:v>
                </c:pt>
                <c:pt idx="23044">
                  <c:v>1</c:v>
                </c:pt>
                <c:pt idx="23045">
                  <c:v>1</c:v>
                </c:pt>
                <c:pt idx="23046">
                  <c:v>1</c:v>
                </c:pt>
                <c:pt idx="23047">
                  <c:v>1</c:v>
                </c:pt>
                <c:pt idx="23048">
                  <c:v>1</c:v>
                </c:pt>
                <c:pt idx="23049">
                  <c:v>1</c:v>
                </c:pt>
                <c:pt idx="23050">
                  <c:v>1</c:v>
                </c:pt>
                <c:pt idx="23051">
                  <c:v>1</c:v>
                </c:pt>
                <c:pt idx="23052">
                  <c:v>1</c:v>
                </c:pt>
                <c:pt idx="23053">
                  <c:v>1</c:v>
                </c:pt>
                <c:pt idx="23054">
                  <c:v>1</c:v>
                </c:pt>
                <c:pt idx="23055">
                  <c:v>1</c:v>
                </c:pt>
                <c:pt idx="23056">
                  <c:v>1</c:v>
                </c:pt>
                <c:pt idx="23057">
                  <c:v>1</c:v>
                </c:pt>
                <c:pt idx="23058">
                  <c:v>1</c:v>
                </c:pt>
                <c:pt idx="23059">
                  <c:v>1</c:v>
                </c:pt>
                <c:pt idx="23060">
                  <c:v>1</c:v>
                </c:pt>
                <c:pt idx="23061">
                  <c:v>1</c:v>
                </c:pt>
                <c:pt idx="23062">
                  <c:v>1</c:v>
                </c:pt>
                <c:pt idx="23063">
                  <c:v>1</c:v>
                </c:pt>
                <c:pt idx="23064">
                  <c:v>1</c:v>
                </c:pt>
                <c:pt idx="23065">
                  <c:v>1</c:v>
                </c:pt>
                <c:pt idx="23066">
                  <c:v>1</c:v>
                </c:pt>
                <c:pt idx="23067">
                  <c:v>1</c:v>
                </c:pt>
                <c:pt idx="23068">
                  <c:v>1</c:v>
                </c:pt>
                <c:pt idx="23069">
                  <c:v>1</c:v>
                </c:pt>
                <c:pt idx="23070">
                  <c:v>1</c:v>
                </c:pt>
                <c:pt idx="23071">
                  <c:v>1</c:v>
                </c:pt>
                <c:pt idx="23072">
                  <c:v>1</c:v>
                </c:pt>
                <c:pt idx="23073">
                  <c:v>1</c:v>
                </c:pt>
                <c:pt idx="23074">
                  <c:v>1</c:v>
                </c:pt>
                <c:pt idx="23075">
                  <c:v>1</c:v>
                </c:pt>
                <c:pt idx="23076">
                  <c:v>1</c:v>
                </c:pt>
                <c:pt idx="23077">
                  <c:v>1</c:v>
                </c:pt>
                <c:pt idx="23078">
                  <c:v>1</c:v>
                </c:pt>
                <c:pt idx="23079">
                  <c:v>1</c:v>
                </c:pt>
                <c:pt idx="23080">
                  <c:v>1</c:v>
                </c:pt>
                <c:pt idx="23081">
                  <c:v>1</c:v>
                </c:pt>
                <c:pt idx="23082">
                  <c:v>1</c:v>
                </c:pt>
                <c:pt idx="23083">
                  <c:v>1</c:v>
                </c:pt>
                <c:pt idx="23084">
                  <c:v>1</c:v>
                </c:pt>
                <c:pt idx="23085">
                  <c:v>1</c:v>
                </c:pt>
                <c:pt idx="23086">
                  <c:v>1</c:v>
                </c:pt>
                <c:pt idx="23087">
                  <c:v>1</c:v>
                </c:pt>
                <c:pt idx="23088">
                  <c:v>1</c:v>
                </c:pt>
                <c:pt idx="23089">
                  <c:v>1</c:v>
                </c:pt>
                <c:pt idx="23090">
                  <c:v>1</c:v>
                </c:pt>
                <c:pt idx="23091">
                  <c:v>1</c:v>
                </c:pt>
                <c:pt idx="23092">
                  <c:v>1</c:v>
                </c:pt>
                <c:pt idx="23093">
                  <c:v>1</c:v>
                </c:pt>
                <c:pt idx="23094">
                  <c:v>1</c:v>
                </c:pt>
                <c:pt idx="23095">
                  <c:v>1</c:v>
                </c:pt>
                <c:pt idx="23096">
                  <c:v>1</c:v>
                </c:pt>
                <c:pt idx="23097">
                  <c:v>1</c:v>
                </c:pt>
                <c:pt idx="23098">
                  <c:v>1</c:v>
                </c:pt>
                <c:pt idx="23099">
                  <c:v>1</c:v>
                </c:pt>
                <c:pt idx="23100">
                  <c:v>1</c:v>
                </c:pt>
                <c:pt idx="23101">
                  <c:v>1</c:v>
                </c:pt>
                <c:pt idx="23102">
                  <c:v>1</c:v>
                </c:pt>
                <c:pt idx="23103">
                  <c:v>1</c:v>
                </c:pt>
                <c:pt idx="23104">
                  <c:v>1</c:v>
                </c:pt>
                <c:pt idx="23105">
                  <c:v>1</c:v>
                </c:pt>
                <c:pt idx="23106">
                  <c:v>1</c:v>
                </c:pt>
                <c:pt idx="23107">
                  <c:v>1</c:v>
                </c:pt>
                <c:pt idx="23108">
                  <c:v>1</c:v>
                </c:pt>
                <c:pt idx="23109">
                  <c:v>1</c:v>
                </c:pt>
                <c:pt idx="23110">
                  <c:v>1</c:v>
                </c:pt>
                <c:pt idx="23111">
                  <c:v>1</c:v>
                </c:pt>
                <c:pt idx="23112">
                  <c:v>1</c:v>
                </c:pt>
                <c:pt idx="23113">
                  <c:v>1</c:v>
                </c:pt>
                <c:pt idx="23114">
                  <c:v>1</c:v>
                </c:pt>
                <c:pt idx="23115">
                  <c:v>1</c:v>
                </c:pt>
                <c:pt idx="23116">
                  <c:v>0.6</c:v>
                </c:pt>
                <c:pt idx="23117">
                  <c:v>0.8</c:v>
                </c:pt>
                <c:pt idx="23118">
                  <c:v>1</c:v>
                </c:pt>
                <c:pt idx="23119">
                  <c:v>1</c:v>
                </c:pt>
                <c:pt idx="23120">
                  <c:v>1</c:v>
                </c:pt>
                <c:pt idx="23121">
                  <c:v>1</c:v>
                </c:pt>
                <c:pt idx="23122">
                  <c:v>1</c:v>
                </c:pt>
                <c:pt idx="23123">
                  <c:v>1</c:v>
                </c:pt>
                <c:pt idx="23124">
                  <c:v>1</c:v>
                </c:pt>
                <c:pt idx="23125">
                  <c:v>1</c:v>
                </c:pt>
                <c:pt idx="23126">
                  <c:v>1</c:v>
                </c:pt>
                <c:pt idx="23127">
                  <c:v>1</c:v>
                </c:pt>
                <c:pt idx="23128">
                  <c:v>1</c:v>
                </c:pt>
                <c:pt idx="23129">
                  <c:v>1</c:v>
                </c:pt>
                <c:pt idx="23130">
                  <c:v>1</c:v>
                </c:pt>
                <c:pt idx="23131">
                  <c:v>1</c:v>
                </c:pt>
                <c:pt idx="23132">
                  <c:v>1</c:v>
                </c:pt>
                <c:pt idx="23133">
                  <c:v>1</c:v>
                </c:pt>
                <c:pt idx="23134">
                  <c:v>1</c:v>
                </c:pt>
                <c:pt idx="23135">
                  <c:v>1</c:v>
                </c:pt>
                <c:pt idx="23136">
                  <c:v>1</c:v>
                </c:pt>
                <c:pt idx="23137">
                  <c:v>1</c:v>
                </c:pt>
                <c:pt idx="23138">
                  <c:v>1</c:v>
                </c:pt>
                <c:pt idx="23139">
                  <c:v>1</c:v>
                </c:pt>
                <c:pt idx="23140">
                  <c:v>1</c:v>
                </c:pt>
                <c:pt idx="23141">
                  <c:v>1</c:v>
                </c:pt>
                <c:pt idx="23142">
                  <c:v>1</c:v>
                </c:pt>
                <c:pt idx="23143">
                  <c:v>1</c:v>
                </c:pt>
                <c:pt idx="23144">
                  <c:v>1</c:v>
                </c:pt>
                <c:pt idx="23145">
                  <c:v>1</c:v>
                </c:pt>
                <c:pt idx="23146">
                  <c:v>1</c:v>
                </c:pt>
                <c:pt idx="23147">
                  <c:v>1</c:v>
                </c:pt>
                <c:pt idx="23148">
                  <c:v>1</c:v>
                </c:pt>
                <c:pt idx="23149">
                  <c:v>1</c:v>
                </c:pt>
                <c:pt idx="23150">
                  <c:v>1</c:v>
                </c:pt>
                <c:pt idx="23151">
                  <c:v>1</c:v>
                </c:pt>
                <c:pt idx="23152">
                  <c:v>1</c:v>
                </c:pt>
                <c:pt idx="23153">
                  <c:v>1</c:v>
                </c:pt>
                <c:pt idx="23154">
                  <c:v>1</c:v>
                </c:pt>
                <c:pt idx="23155">
                  <c:v>1</c:v>
                </c:pt>
                <c:pt idx="23156">
                  <c:v>1</c:v>
                </c:pt>
                <c:pt idx="23157">
                  <c:v>1</c:v>
                </c:pt>
                <c:pt idx="23158">
                  <c:v>1</c:v>
                </c:pt>
                <c:pt idx="23159">
                  <c:v>1</c:v>
                </c:pt>
                <c:pt idx="23160">
                  <c:v>1</c:v>
                </c:pt>
                <c:pt idx="23161">
                  <c:v>1</c:v>
                </c:pt>
                <c:pt idx="23162">
                  <c:v>1</c:v>
                </c:pt>
                <c:pt idx="23163">
                  <c:v>1</c:v>
                </c:pt>
                <c:pt idx="23164">
                  <c:v>1</c:v>
                </c:pt>
                <c:pt idx="23165">
                  <c:v>1</c:v>
                </c:pt>
                <c:pt idx="23166">
                  <c:v>1</c:v>
                </c:pt>
                <c:pt idx="23167">
                  <c:v>1</c:v>
                </c:pt>
                <c:pt idx="23168">
                  <c:v>1</c:v>
                </c:pt>
                <c:pt idx="23169">
                  <c:v>1</c:v>
                </c:pt>
                <c:pt idx="23170">
                  <c:v>1</c:v>
                </c:pt>
                <c:pt idx="23171">
                  <c:v>1</c:v>
                </c:pt>
                <c:pt idx="23172">
                  <c:v>1</c:v>
                </c:pt>
                <c:pt idx="23173">
                  <c:v>1</c:v>
                </c:pt>
                <c:pt idx="23174">
                  <c:v>1</c:v>
                </c:pt>
                <c:pt idx="23175">
                  <c:v>1</c:v>
                </c:pt>
                <c:pt idx="23176">
                  <c:v>1</c:v>
                </c:pt>
                <c:pt idx="23177">
                  <c:v>1</c:v>
                </c:pt>
                <c:pt idx="23178">
                  <c:v>1</c:v>
                </c:pt>
                <c:pt idx="23179">
                  <c:v>1</c:v>
                </c:pt>
                <c:pt idx="23180">
                  <c:v>1</c:v>
                </c:pt>
                <c:pt idx="23181">
                  <c:v>1</c:v>
                </c:pt>
                <c:pt idx="23182">
                  <c:v>1</c:v>
                </c:pt>
                <c:pt idx="23183">
                  <c:v>1</c:v>
                </c:pt>
                <c:pt idx="23184">
                  <c:v>1</c:v>
                </c:pt>
                <c:pt idx="23185">
                  <c:v>1</c:v>
                </c:pt>
                <c:pt idx="23186">
                  <c:v>1</c:v>
                </c:pt>
                <c:pt idx="23187">
                  <c:v>1</c:v>
                </c:pt>
                <c:pt idx="23188">
                  <c:v>1</c:v>
                </c:pt>
                <c:pt idx="23189">
                  <c:v>1</c:v>
                </c:pt>
                <c:pt idx="23190">
                  <c:v>1</c:v>
                </c:pt>
                <c:pt idx="23191">
                  <c:v>1</c:v>
                </c:pt>
                <c:pt idx="23192">
                  <c:v>1</c:v>
                </c:pt>
                <c:pt idx="23193">
                  <c:v>1</c:v>
                </c:pt>
                <c:pt idx="23194">
                  <c:v>1</c:v>
                </c:pt>
                <c:pt idx="23195">
                  <c:v>1</c:v>
                </c:pt>
                <c:pt idx="23196">
                  <c:v>1</c:v>
                </c:pt>
                <c:pt idx="23197">
                  <c:v>1</c:v>
                </c:pt>
                <c:pt idx="23198">
                  <c:v>1</c:v>
                </c:pt>
                <c:pt idx="23199">
                  <c:v>1</c:v>
                </c:pt>
                <c:pt idx="23200">
                  <c:v>1</c:v>
                </c:pt>
                <c:pt idx="23201">
                  <c:v>1</c:v>
                </c:pt>
                <c:pt idx="23202">
                  <c:v>1</c:v>
                </c:pt>
                <c:pt idx="23203">
                  <c:v>1</c:v>
                </c:pt>
                <c:pt idx="23204">
                  <c:v>1</c:v>
                </c:pt>
                <c:pt idx="23205">
                  <c:v>0.8</c:v>
                </c:pt>
                <c:pt idx="23206">
                  <c:v>1</c:v>
                </c:pt>
                <c:pt idx="23207">
                  <c:v>1</c:v>
                </c:pt>
                <c:pt idx="23208">
                  <c:v>1</c:v>
                </c:pt>
                <c:pt idx="23209">
                  <c:v>1</c:v>
                </c:pt>
                <c:pt idx="23210">
                  <c:v>1</c:v>
                </c:pt>
                <c:pt idx="23211">
                  <c:v>1</c:v>
                </c:pt>
                <c:pt idx="23212">
                  <c:v>1</c:v>
                </c:pt>
                <c:pt idx="23213">
                  <c:v>1</c:v>
                </c:pt>
                <c:pt idx="23214">
                  <c:v>1</c:v>
                </c:pt>
                <c:pt idx="23215">
                  <c:v>1</c:v>
                </c:pt>
                <c:pt idx="23216">
                  <c:v>1</c:v>
                </c:pt>
                <c:pt idx="23217">
                  <c:v>1</c:v>
                </c:pt>
                <c:pt idx="23218">
                  <c:v>1</c:v>
                </c:pt>
                <c:pt idx="23219">
                  <c:v>1</c:v>
                </c:pt>
                <c:pt idx="23220">
                  <c:v>1</c:v>
                </c:pt>
                <c:pt idx="23221">
                  <c:v>1</c:v>
                </c:pt>
                <c:pt idx="23222">
                  <c:v>1</c:v>
                </c:pt>
                <c:pt idx="23223">
                  <c:v>1</c:v>
                </c:pt>
                <c:pt idx="23224">
                  <c:v>1</c:v>
                </c:pt>
                <c:pt idx="23225">
                  <c:v>1</c:v>
                </c:pt>
                <c:pt idx="23226">
                  <c:v>1</c:v>
                </c:pt>
                <c:pt idx="23227">
                  <c:v>1</c:v>
                </c:pt>
                <c:pt idx="23228">
                  <c:v>1</c:v>
                </c:pt>
                <c:pt idx="23229">
                  <c:v>1</c:v>
                </c:pt>
                <c:pt idx="23230">
                  <c:v>1</c:v>
                </c:pt>
                <c:pt idx="23231">
                  <c:v>1</c:v>
                </c:pt>
                <c:pt idx="23232">
                  <c:v>1</c:v>
                </c:pt>
                <c:pt idx="23233">
                  <c:v>1</c:v>
                </c:pt>
                <c:pt idx="23234">
                  <c:v>1</c:v>
                </c:pt>
                <c:pt idx="23235">
                  <c:v>1</c:v>
                </c:pt>
                <c:pt idx="23236">
                  <c:v>1</c:v>
                </c:pt>
                <c:pt idx="23237">
                  <c:v>1</c:v>
                </c:pt>
                <c:pt idx="23238">
                  <c:v>1</c:v>
                </c:pt>
                <c:pt idx="23239">
                  <c:v>1</c:v>
                </c:pt>
                <c:pt idx="23240">
                  <c:v>1</c:v>
                </c:pt>
                <c:pt idx="23241">
                  <c:v>1</c:v>
                </c:pt>
                <c:pt idx="23242">
                  <c:v>1</c:v>
                </c:pt>
                <c:pt idx="23243">
                  <c:v>1</c:v>
                </c:pt>
                <c:pt idx="23244">
                  <c:v>1</c:v>
                </c:pt>
                <c:pt idx="23245">
                  <c:v>1</c:v>
                </c:pt>
                <c:pt idx="23246">
                  <c:v>1</c:v>
                </c:pt>
                <c:pt idx="23247">
                  <c:v>1</c:v>
                </c:pt>
                <c:pt idx="23248">
                  <c:v>1</c:v>
                </c:pt>
                <c:pt idx="23249">
                  <c:v>1</c:v>
                </c:pt>
                <c:pt idx="23250">
                  <c:v>1</c:v>
                </c:pt>
                <c:pt idx="23251">
                  <c:v>1</c:v>
                </c:pt>
                <c:pt idx="23252">
                  <c:v>0.8</c:v>
                </c:pt>
                <c:pt idx="23253">
                  <c:v>1</c:v>
                </c:pt>
                <c:pt idx="23254">
                  <c:v>1</c:v>
                </c:pt>
                <c:pt idx="23255">
                  <c:v>1</c:v>
                </c:pt>
                <c:pt idx="23256">
                  <c:v>1</c:v>
                </c:pt>
                <c:pt idx="23257">
                  <c:v>1</c:v>
                </c:pt>
                <c:pt idx="23258">
                  <c:v>1</c:v>
                </c:pt>
                <c:pt idx="23259">
                  <c:v>1</c:v>
                </c:pt>
                <c:pt idx="23260">
                  <c:v>1</c:v>
                </c:pt>
                <c:pt idx="23261">
                  <c:v>1</c:v>
                </c:pt>
                <c:pt idx="23262">
                  <c:v>1</c:v>
                </c:pt>
                <c:pt idx="23263">
                  <c:v>1</c:v>
                </c:pt>
                <c:pt idx="23264">
                  <c:v>1</c:v>
                </c:pt>
                <c:pt idx="23265">
                  <c:v>1</c:v>
                </c:pt>
                <c:pt idx="23266">
                  <c:v>1</c:v>
                </c:pt>
                <c:pt idx="23267">
                  <c:v>1</c:v>
                </c:pt>
                <c:pt idx="23268">
                  <c:v>1</c:v>
                </c:pt>
                <c:pt idx="23269">
                  <c:v>1</c:v>
                </c:pt>
                <c:pt idx="23270">
                  <c:v>1</c:v>
                </c:pt>
                <c:pt idx="23271">
                  <c:v>1</c:v>
                </c:pt>
                <c:pt idx="23272">
                  <c:v>1</c:v>
                </c:pt>
                <c:pt idx="23273">
                  <c:v>1</c:v>
                </c:pt>
                <c:pt idx="23274">
                  <c:v>1</c:v>
                </c:pt>
                <c:pt idx="23275">
                  <c:v>1</c:v>
                </c:pt>
                <c:pt idx="23276">
                  <c:v>1</c:v>
                </c:pt>
                <c:pt idx="23277">
                  <c:v>1</c:v>
                </c:pt>
                <c:pt idx="23278">
                  <c:v>1</c:v>
                </c:pt>
                <c:pt idx="23279">
                  <c:v>1</c:v>
                </c:pt>
                <c:pt idx="23280">
                  <c:v>0.6</c:v>
                </c:pt>
                <c:pt idx="23281">
                  <c:v>1</c:v>
                </c:pt>
                <c:pt idx="23282">
                  <c:v>1</c:v>
                </c:pt>
                <c:pt idx="23283">
                  <c:v>1</c:v>
                </c:pt>
                <c:pt idx="23284">
                  <c:v>1</c:v>
                </c:pt>
                <c:pt idx="23285">
                  <c:v>1</c:v>
                </c:pt>
                <c:pt idx="23286">
                  <c:v>1</c:v>
                </c:pt>
                <c:pt idx="23287">
                  <c:v>1</c:v>
                </c:pt>
                <c:pt idx="23288">
                  <c:v>1</c:v>
                </c:pt>
                <c:pt idx="23289">
                  <c:v>1</c:v>
                </c:pt>
                <c:pt idx="23290">
                  <c:v>1</c:v>
                </c:pt>
                <c:pt idx="23291">
                  <c:v>1</c:v>
                </c:pt>
                <c:pt idx="23292">
                  <c:v>1</c:v>
                </c:pt>
                <c:pt idx="23293">
                  <c:v>1</c:v>
                </c:pt>
                <c:pt idx="23294">
                  <c:v>1</c:v>
                </c:pt>
                <c:pt idx="23295">
                  <c:v>1</c:v>
                </c:pt>
                <c:pt idx="23296">
                  <c:v>1</c:v>
                </c:pt>
                <c:pt idx="23297">
                  <c:v>1</c:v>
                </c:pt>
                <c:pt idx="23298">
                  <c:v>1</c:v>
                </c:pt>
                <c:pt idx="23299">
                  <c:v>1</c:v>
                </c:pt>
                <c:pt idx="23300">
                  <c:v>1</c:v>
                </c:pt>
                <c:pt idx="23301">
                  <c:v>1</c:v>
                </c:pt>
                <c:pt idx="23302">
                  <c:v>1</c:v>
                </c:pt>
                <c:pt idx="23303">
                  <c:v>1</c:v>
                </c:pt>
                <c:pt idx="23304">
                  <c:v>1</c:v>
                </c:pt>
                <c:pt idx="23305">
                  <c:v>1</c:v>
                </c:pt>
                <c:pt idx="23306">
                  <c:v>1</c:v>
                </c:pt>
                <c:pt idx="23307">
                  <c:v>1</c:v>
                </c:pt>
                <c:pt idx="23308">
                  <c:v>1</c:v>
                </c:pt>
                <c:pt idx="23309">
                  <c:v>1</c:v>
                </c:pt>
                <c:pt idx="23310">
                  <c:v>1</c:v>
                </c:pt>
                <c:pt idx="23311">
                  <c:v>1</c:v>
                </c:pt>
                <c:pt idx="23312">
                  <c:v>1</c:v>
                </c:pt>
                <c:pt idx="23313">
                  <c:v>1</c:v>
                </c:pt>
                <c:pt idx="23314">
                  <c:v>1</c:v>
                </c:pt>
                <c:pt idx="23315">
                  <c:v>1</c:v>
                </c:pt>
                <c:pt idx="23316">
                  <c:v>1</c:v>
                </c:pt>
                <c:pt idx="23317">
                  <c:v>1</c:v>
                </c:pt>
                <c:pt idx="23318">
                  <c:v>1</c:v>
                </c:pt>
                <c:pt idx="23319">
                  <c:v>1</c:v>
                </c:pt>
                <c:pt idx="23320">
                  <c:v>1</c:v>
                </c:pt>
                <c:pt idx="23321">
                  <c:v>1</c:v>
                </c:pt>
                <c:pt idx="23322">
                  <c:v>1</c:v>
                </c:pt>
                <c:pt idx="23323">
                  <c:v>1</c:v>
                </c:pt>
                <c:pt idx="23324">
                  <c:v>1</c:v>
                </c:pt>
                <c:pt idx="23325">
                  <c:v>1</c:v>
                </c:pt>
                <c:pt idx="23326">
                  <c:v>1</c:v>
                </c:pt>
                <c:pt idx="23327">
                  <c:v>1</c:v>
                </c:pt>
                <c:pt idx="23328">
                  <c:v>1</c:v>
                </c:pt>
                <c:pt idx="23329">
                  <c:v>1</c:v>
                </c:pt>
                <c:pt idx="23330">
                  <c:v>1</c:v>
                </c:pt>
                <c:pt idx="23331">
                  <c:v>1</c:v>
                </c:pt>
                <c:pt idx="23332">
                  <c:v>1</c:v>
                </c:pt>
                <c:pt idx="23333">
                  <c:v>1</c:v>
                </c:pt>
                <c:pt idx="23334">
                  <c:v>1</c:v>
                </c:pt>
                <c:pt idx="23335">
                  <c:v>1</c:v>
                </c:pt>
                <c:pt idx="23336">
                  <c:v>1</c:v>
                </c:pt>
                <c:pt idx="23337">
                  <c:v>1</c:v>
                </c:pt>
                <c:pt idx="23338">
                  <c:v>1</c:v>
                </c:pt>
                <c:pt idx="23339">
                  <c:v>0.6</c:v>
                </c:pt>
                <c:pt idx="23340">
                  <c:v>1</c:v>
                </c:pt>
                <c:pt idx="23341">
                  <c:v>1</c:v>
                </c:pt>
                <c:pt idx="23342">
                  <c:v>1</c:v>
                </c:pt>
                <c:pt idx="23343">
                  <c:v>1</c:v>
                </c:pt>
                <c:pt idx="23344">
                  <c:v>1</c:v>
                </c:pt>
                <c:pt idx="23345">
                  <c:v>1</c:v>
                </c:pt>
                <c:pt idx="23346">
                  <c:v>1</c:v>
                </c:pt>
                <c:pt idx="23347">
                  <c:v>1</c:v>
                </c:pt>
                <c:pt idx="23348">
                  <c:v>1</c:v>
                </c:pt>
                <c:pt idx="23349">
                  <c:v>1</c:v>
                </c:pt>
                <c:pt idx="23350">
                  <c:v>1</c:v>
                </c:pt>
                <c:pt idx="23351">
                  <c:v>1</c:v>
                </c:pt>
                <c:pt idx="23352">
                  <c:v>1</c:v>
                </c:pt>
                <c:pt idx="23353">
                  <c:v>1</c:v>
                </c:pt>
                <c:pt idx="23354">
                  <c:v>1</c:v>
                </c:pt>
                <c:pt idx="23355">
                  <c:v>1</c:v>
                </c:pt>
                <c:pt idx="23356">
                  <c:v>1</c:v>
                </c:pt>
                <c:pt idx="23357">
                  <c:v>1</c:v>
                </c:pt>
                <c:pt idx="23358">
                  <c:v>1</c:v>
                </c:pt>
                <c:pt idx="23359">
                  <c:v>1</c:v>
                </c:pt>
                <c:pt idx="23360">
                  <c:v>1</c:v>
                </c:pt>
                <c:pt idx="23361">
                  <c:v>1</c:v>
                </c:pt>
                <c:pt idx="23362">
                  <c:v>1</c:v>
                </c:pt>
                <c:pt idx="23363">
                  <c:v>1</c:v>
                </c:pt>
                <c:pt idx="23364">
                  <c:v>1</c:v>
                </c:pt>
                <c:pt idx="23365">
                  <c:v>1</c:v>
                </c:pt>
                <c:pt idx="23366">
                  <c:v>1</c:v>
                </c:pt>
                <c:pt idx="23367">
                  <c:v>1</c:v>
                </c:pt>
                <c:pt idx="23368">
                  <c:v>1</c:v>
                </c:pt>
                <c:pt idx="23369">
                  <c:v>1</c:v>
                </c:pt>
                <c:pt idx="23370">
                  <c:v>1</c:v>
                </c:pt>
                <c:pt idx="23371">
                  <c:v>1</c:v>
                </c:pt>
                <c:pt idx="23372">
                  <c:v>1</c:v>
                </c:pt>
                <c:pt idx="23373">
                  <c:v>1</c:v>
                </c:pt>
                <c:pt idx="23374">
                  <c:v>1</c:v>
                </c:pt>
                <c:pt idx="23375">
                  <c:v>1</c:v>
                </c:pt>
                <c:pt idx="23376">
                  <c:v>1</c:v>
                </c:pt>
                <c:pt idx="23377">
                  <c:v>1</c:v>
                </c:pt>
                <c:pt idx="23378">
                  <c:v>1</c:v>
                </c:pt>
                <c:pt idx="23379">
                  <c:v>1</c:v>
                </c:pt>
                <c:pt idx="23380">
                  <c:v>1</c:v>
                </c:pt>
                <c:pt idx="23381">
                  <c:v>1</c:v>
                </c:pt>
                <c:pt idx="23382">
                  <c:v>1</c:v>
                </c:pt>
                <c:pt idx="23383">
                  <c:v>1</c:v>
                </c:pt>
                <c:pt idx="23384">
                  <c:v>1</c:v>
                </c:pt>
                <c:pt idx="23385">
                  <c:v>1</c:v>
                </c:pt>
                <c:pt idx="23386">
                  <c:v>1</c:v>
                </c:pt>
                <c:pt idx="23387">
                  <c:v>1</c:v>
                </c:pt>
                <c:pt idx="23388">
                  <c:v>1</c:v>
                </c:pt>
                <c:pt idx="23389">
                  <c:v>1</c:v>
                </c:pt>
                <c:pt idx="23390">
                  <c:v>1</c:v>
                </c:pt>
                <c:pt idx="23391">
                  <c:v>1</c:v>
                </c:pt>
                <c:pt idx="23392">
                  <c:v>1</c:v>
                </c:pt>
                <c:pt idx="23393">
                  <c:v>1</c:v>
                </c:pt>
                <c:pt idx="23394">
                  <c:v>1</c:v>
                </c:pt>
                <c:pt idx="23395">
                  <c:v>1</c:v>
                </c:pt>
                <c:pt idx="23396">
                  <c:v>1</c:v>
                </c:pt>
                <c:pt idx="23397">
                  <c:v>1</c:v>
                </c:pt>
                <c:pt idx="23398">
                  <c:v>1</c:v>
                </c:pt>
                <c:pt idx="23399">
                  <c:v>1</c:v>
                </c:pt>
                <c:pt idx="23400">
                  <c:v>1</c:v>
                </c:pt>
                <c:pt idx="23401">
                  <c:v>1</c:v>
                </c:pt>
                <c:pt idx="23402">
                  <c:v>1</c:v>
                </c:pt>
                <c:pt idx="23403">
                  <c:v>1</c:v>
                </c:pt>
                <c:pt idx="23404">
                  <c:v>1</c:v>
                </c:pt>
                <c:pt idx="23405">
                  <c:v>1</c:v>
                </c:pt>
                <c:pt idx="23406">
                  <c:v>1</c:v>
                </c:pt>
                <c:pt idx="23407">
                  <c:v>1</c:v>
                </c:pt>
                <c:pt idx="23408">
                  <c:v>1</c:v>
                </c:pt>
                <c:pt idx="23409">
                  <c:v>1</c:v>
                </c:pt>
                <c:pt idx="23410">
                  <c:v>1</c:v>
                </c:pt>
                <c:pt idx="23411">
                  <c:v>1</c:v>
                </c:pt>
                <c:pt idx="23412">
                  <c:v>1</c:v>
                </c:pt>
                <c:pt idx="23413">
                  <c:v>1</c:v>
                </c:pt>
                <c:pt idx="23414">
                  <c:v>1</c:v>
                </c:pt>
                <c:pt idx="23415">
                  <c:v>1</c:v>
                </c:pt>
                <c:pt idx="23416">
                  <c:v>1</c:v>
                </c:pt>
                <c:pt idx="23417">
                  <c:v>1</c:v>
                </c:pt>
                <c:pt idx="23418">
                  <c:v>1</c:v>
                </c:pt>
                <c:pt idx="23419">
                  <c:v>1</c:v>
                </c:pt>
                <c:pt idx="23420">
                  <c:v>1</c:v>
                </c:pt>
                <c:pt idx="23421">
                  <c:v>1</c:v>
                </c:pt>
                <c:pt idx="23422">
                  <c:v>1</c:v>
                </c:pt>
                <c:pt idx="23423">
                  <c:v>1</c:v>
                </c:pt>
                <c:pt idx="23424">
                  <c:v>1</c:v>
                </c:pt>
                <c:pt idx="23425">
                  <c:v>1</c:v>
                </c:pt>
                <c:pt idx="23426">
                  <c:v>1</c:v>
                </c:pt>
                <c:pt idx="23427">
                  <c:v>1</c:v>
                </c:pt>
                <c:pt idx="23428">
                  <c:v>1</c:v>
                </c:pt>
                <c:pt idx="23429">
                  <c:v>1</c:v>
                </c:pt>
                <c:pt idx="23430">
                  <c:v>1</c:v>
                </c:pt>
                <c:pt idx="23431">
                  <c:v>1</c:v>
                </c:pt>
                <c:pt idx="23432">
                  <c:v>1</c:v>
                </c:pt>
                <c:pt idx="23433">
                  <c:v>1</c:v>
                </c:pt>
                <c:pt idx="23434">
                  <c:v>1</c:v>
                </c:pt>
                <c:pt idx="23435">
                  <c:v>1</c:v>
                </c:pt>
                <c:pt idx="23436">
                  <c:v>1</c:v>
                </c:pt>
                <c:pt idx="23437">
                  <c:v>1</c:v>
                </c:pt>
                <c:pt idx="23438">
                  <c:v>1</c:v>
                </c:pt>
                <c:pt idx="23439">
                  <c:v>1</c:v>
                </c:pt>
                <c:pt idx="23440">
                  <c:v>1</c:v>
                </c:pt>
                <c:pt idx="23441">
                  <c:v>1</c:v>
                </c:pt>
                <c:pt idx="23442">
                  <c:v>1</c:v>
                </c:pt>
                <c:pt idx="23443">
                  <c:v>1</c:v>
                </c:pt>
                <c:pt idx="23444">
                  <c:v>1</c:v>
                </c:pt>
                <c:pt idx="23445">
                  <c:v>1</c:v>
                </c:pt>
                <c:pt idx="23446">
                  <c:v>1</c:v>
                </c:pt>
                <c:pt idx="23447">
                  <c:v>1</c:v>
                </c:pt>
                <c:pt idx="23448">
                  <c:v>1</c:v>
                </c:pt>
                <c:pt idx="23449">
                  <c:v>1</c:v>
                </c:pt>
                <c:pt idx="23450">
                  <c:v>1</c:v>
                </c:pt>
                <c:pt idx="23451">
                  <c:v>1</c:v>
                </c:pt>
                <c:pt idx="23452">
                  <c:v>1</c:v>
                </c:pt>
                <c:pt idx="23453">
                  <c:v>1</c:v>
                </c:pt>
                <c:pt idx="23454">
                  <c:v>1</c:v>
                </c:pt>
                <c:pt idx="23455">
                  <c:v>1</c:v>
                </c:pt>
                <c:pt idx="23456">
                  <c:v>1</c:v>
                </c:pt>
                <c:pt idx="23457">
                  <c:v>0.4</c:v>
                </c:pt>
                <c:pt idx="23458">
                  <c:v>1</c:v>
                </c:pt>
                <c:pt idx="23459">
                  <c:v>1</c:v>
                </c:pt>
                <c:pt idx="23460">
                  <c:v>1</c:v>
                </c:pt>
                <c:pt idx="23461">
                  <c:v>1</c:v>
                </c:pt>
                <c:pt idx="23462">
                  <c:v>0.8</c:v>
                </c:pt>
                <c:pt idx="23463">
                  <c:v>1</c:v>
                </c:pt>
                <c:pt idx="23464">
                  <c:v>1</c:v>
                </c:pt>
                <c:pt idx="23465">
                  <c:v>1</c:v>
                </c:pt>
                <c:pt idx="23466">
                  <c:v>1</c:v>
                </c:pt>
                <c:pt idx="23467">
                  <c:v>1</c:v>
                </c:pt>
                <c:pt idx="23468">
                  <c:v>1</c:v>
                </c:pt>
                <c:pt idx="23469">
                  <c:v>1</c:v>
                </c:pt>
                <c:pt idx="23470">
                  <c:v>0.2</c:v>
                </c:pt>
                <c:pt idx="23471">
                  <c:v>1</c:v>
                </c:pt>
                <c:pt idx="23472">
                  <c:v>1</c:v>
                </c:pt>
                <c:pt idx="23473">
                  <c:v>1</c:v>
                </c:pt>
                <c:pt idx="23474">
                  <c:v>1</c:v>
                </c:pt>
                <c:pt idx="23475">
                  <c:v>1</c:v>
                </c:pt>
                <c:pt idx="23476">
                  <c:v>1</c:v>
                </c:pt>
                <c:pt idx="23477">
                  <c:v>1</c:v>
                </c:pt>
                <c:pt idx="23478">
                  <c:v>1</c:v>
                </c:pt>
                <c:pt idx="23479">
                  <c:v>1</c:v>
                </c:pt>
                <c:pt idx="23480">
                  <c:v>1</c:v>
                </c:pt>
                <c:pt idx="23481">
                  <c:v>1</c:v>
                </c:pt>
                <c:pt idx="23482">
                  <c:v>1</c:v>
                </c:pt>
                <c:pt idx="23483">
                  <c:v>1</c:v>
                </c:pt>
                <c:pt idx="23484">
                  <c:v>1</c:v>
                </c:pt>
                <c:pt idx="23485">
                  <c:v>1</c:v>
                </c:pt>
                <c:pt idx="23486">
                  <c:v>1</c:v>
                </c:pt>
                <c:pt idx="23487">
                  <c:v>1</c:v>
                </c:pt>
                <c:pt idx="23488">
                  <c:v>1</c:v>
                </c:pt>
                <c:pt idx="23489">
                  <c:v>1</c:v>
                </c:pt>
                <c:pt idx="23490">
                  <c:v>1</c:v>
                </c:pt>
                <c:pt idx="23491">
                  <c:v>1</c:v>
                </c:pt>
                <c:pt idx="23492">
                  <c:v>1</c:v>
                </c:pt>
                <c:pt idx="23493">
                  <c:v>1</c:v>
                </c:pt>
                <c:pt idx="23494">
                  <c:v>1</c:v>
                </c:pt>
                <c:pt idx="23495">
                  <c:v>1</c:v>
                </c:pt>
                <c:pt idx="23496">
                  <c:v>1</c:v>
                </c:pt>
                <c:pt idx="23497">
                  <c:v>1</c:v>
                </c:pt>
                <c:pt idx="23498">
                  <c:v>1</c:v>
                </c:pt>
                <c:pt idx="23499">
                  <c:v>1</c:v>
                </c:pt>
                <c:pt idx="23500">
                  <c:v>1</c:v>
                </c:pt>
                <c:pt idx="23501">
                  <c:v>1</c:v>
                </c:pt>
                <c:pt idx="23502">
                  <c:v>1</c:v>
                </c:pt>
                <c:pt idx="23503">
                  <c:v>1</c:v>
                </c:pt>
                <c:pt idx="23504">
                  <c:v>1</c:v>
                </c:pt>
                <c:pt idx="23505">
                  <c:v>1</c:v>
                </c:pt>
                <c:pt idx="23506">
                  <c:v>1</c:v>
                </c:pt>
                <c:pt idx="23507">
                  <c:v>1</c:v>
                </c:pt>
                <c:pt idx="23508">
                  <c:v>1</c:v>
                </c:pt>
                <c:pt idx="23509">
                  <c:v>1</c:v>
                </c:pt>
                <c:pt idx="23510">
                  <c:v>1</c:v>
                </c:pt>
                <c:pt idx="23511">
                  <c:v>1</c:v>
                </c:pt>
                <c:pt idx="23512">
                  <c:v>1</c:v>
                </c:pt>
                <c:pt idx="23513">
                  <c:v>1</c:v>
                </c:pt>
                <c:pt idx="23514">
                  <c:v>1</c:v>
                </c:pt>
                <c:pt idx="23515">
                  <c:v>1</c:v>
                </c:pt>
                <c:pt idx="23516">
                  <c:v>1</c:v>
                </c:pt>
                <c:pt idx="23517">
                  <c:v>1</c:v>
                </c:pt>
                <c:pt idx="23518">
                  <c:v>1</c:v>
                </c:pt>
                <c:pt idx="23519">
                  <c:v>1</c:v>
                </c:pt>
                <c:pt idx="23520">
                  <c:v>1</c:v>
                </c:pt>
                <c:pt idx="23521">
                  <c:v>1</c:v>
                </c:pt>
                <c:pt idx="23522">
                  <c:v>1</c:v>
                </c:pt>
                <c:pt idx="23523">
                  <c:v>1</c:v>
                </c:pt>
                <c:pt idx="23524">
                  <c:v>1</c:v>
                </c:pt>
                <c:pt idx="23525">
                  <c:v>1</c:v>
                </c:pt>
                <c:pt idx="23526">
                  <c:v>1</c:v>
                </c:pt>
                <c:pt idx="23527">
                  <c:v>1</c:v>
                </c:pt>
                <c:pt idx="23528">
                  <c:v>1</c:v>
                </c:pt>
                <c:pt idx="23529">
                  <c:v>1</c:v>
                </c:pt>
                <c:pt idx="23530">
                  <c:v>1</c:v>
                </c:pt>
                <c:pt idx="23531">
                  <c:v>0.6</c:v>
                </c:pt>
                <c:pt idx="23532">
                  <c:v>1</c:v>
                </c:pt>
                <c:pt idx="23533">
                  <c:v>1</c:v>
                </c:pt>
                <c:pt idx="23534">
                  <c:v>1</c:v>
                </c:pt>
                <c:pt idx="23535">
                  <c:v>0.8</c:v>
                </c:pt>
                <c:pt idx="23536">
                  <c:v>1</c:v>
                </c:pt>
                <c:pt idx="23537">
                  <c:v>1</c:v>
                </c:pt>
                <c:pt idx="23538">
                  <c:v>1</c:v>
                </c:pt>
                <c:pt idx="23539">
                  <c:v>1</c:v>
                </c:pt>
                <c:pt idx="23540">
                  <c:v>1</c:v>
                </c:pt>
                <c:pt idx="23541">
                  <c:v>1</c:v>
                </c:pt>
                <c:pt idx="23542">
                  <c:v>1</c:v>
                </c:pt>
                <c:pt idx="23543">
                  <c:v>1</c:v>
                </c:pt>
                <c:pt idx="23544">
                  <c:v>1</c:v>
                </c:pt>
                <c:pt idx="23545">
                  <c:v>1</c:v>
                </c:pt>
                <c:pt idx="23546">
                  <c:v>1</c:v>
                </c:pt>
                <c:pt idx="23547">
                  <c:v>1</c:v>
                </c:pt>
                <c:pt idx="23548">
                  <c:v>1</c:v>
                </c:pt>
                <c:pt idx="23549">
                  <c:v>1</c:v>
                </c:pt>
                <c:pt idx="23550">
                  <c:v>1</c:v>
                </c:pt>
                <c:pt idx="23551">
                  <c:v>0.8</c:v>
                </c:pt>
                <c:pt idx="23552">
                  <c:v>1</c:v>
                </c:pt>
                <c:pt idx="23553">
                  <c:v>1</c:v>
                </c:pt>
                <c:pt idx="23554">
                  <c:v>1</c:v>
                </c:pt>
                <c:pt idx="23555">
                  <c:v>1</c:v>
                </c:pt>
                <c:pt idx="23556">
                  <c:v>0.2</c:v>
                </c:pt>
                <c:pt idx="23557">
                  <c:v>1</c:v>
                </c:pt>
                <c:pt idx="23558">
                  <c:v>1</c:v>
                </c:pt>
                <c:pt idx="23559">
                  <c:v>1</c:v>
                </c:pt>
                <c:pt idx="23560">
                  <c:v>1</c:v>
                </c:pt>
                <c:pt idx="23561">
                  <c:v>1</c:v>
                </c:pt>
                <c:pt idx="23562">
                  <c:v>1</c:v>
                </c:pt>
                <c:pt idx="23563">
                  <c:v>1</c:v>
                </c:pt>
                <c:pt idx="23564">
                  <c:v>1</c:v>
                </c:pt>
                <c:pt idx="23565">
                  <c:v>1</c:v>
                </c:pt>
                <c:pt idx="23566">
                  <c:v>1</c:v>
                </c:pt>
                <c:pt idx="23567">
                  <c:v>1</c:v>
                </c:pt>
                <c:pt idx="23568">
                  <c:v>1</c:v>
                </c:pt>
                <c:pt idx="23569">
                  <c:v>1</c:v>
                </c:pt>
                <c:pt idx="23570">
                  <c:v>1</c:v>
                </c:pt>
                <c:pt idx="23571">
                  <c:v>1</c:v>
                </c:pt>
                <c:pt idx="23572">
                  <c:v>1</c:v>
                </c:pt>
                <c:pt idx="23573">
                  <c:v>1</c:v>
                </c:pt>
                <c:pt idx="23574">
                  <c:v>1</c:v>
                </c:pt>
                <c:pt idx="23575">
                  <c:v>1</c:v>
                </c:pt>
                <c:pt idx="23576">
                  <c:v>1</c:v>
                </c:pt>
                <c:pt idx="23577">
                  <c:v>1</c:v>
                </c:pt>
                <c:pt idx="23578">
                  <c:v>1</c:v>
                </c:pt>
                <c:pt idx="23579">
                  <c:v>1</c:v>
                </c:pt>
                <c:pt idx="23580">
                  <c:v>1</c:v>
                </c:pt>
                <c:pt idx="23581">
                  <c:v>1</c:v>
                </c:pt>
                <c:pt idx="23582">
                  <c:v>1</c:v>
                </c:pt>
                <c:pt idx="23583">
                  <c:v>1</c:v>
                </c:pt>
                <c:pt idx="23584">
                  <c:v>1</c:v>
                </c:pt>
                <c:pt idx="23585">
                  <c:v>1</c:v>
                </c:pt>
                <c:pt idx="23586">
                  <c:v>1</c:v>
                </c:pt>
                <c:pt idx="23587">
                  <c:v>1</c:v>
                </c:pt>
                <c:pt idx="23588">
                  <c:v>1</c:v>
                </c:pt>
                <c:pt idx="23589">
                  <c:v>1</c:v>
                </c:pt>
                <c:pt idx="23590">
                  <c:v>1</c:v>
                </c:pt>
                <c:pt idx="23591">
                  <c:v>1</c:v>
                </c:pt>
                <c:pt idx="23592">
                  <c:v>1</c:v>
                </c:pt>
                <c:pt idx="23593">
                  <c:v>1</c:v>
                </c:pt>
                <c:pt idx="23594">
                  <c:v>1</c:v>
                </c:pt>
                <c:pt idx="23595">
                  <c:v>1</c:v>
                </c:pt>
                <c:pt idx="23596">
                  <c:v>1</c:v>
                </c:pt>
                <c:pt idx="23597">
                  <c:v>1</c:v>
                </c:pt>
                <c:pt idx="23598">
                  <c:v>1</c:v>
                </c:pt>
                <c:pt idx="23599">
                  <c:v>1</c:v>
                </c:pt>
                <c:pt idx="23600">
                  <c:v>1</c:v>
                </c:pt>
                <c:pt idx="23601">
                  <c:v>1</c:v>
                </c:pt>
                <c:pt idx="23602">
                  <c:v>1</c:v>
                </c:pt>
                <c:pt idx="23603">
                  <c:v>1</c:v>
                </c:pt>
                <c:pt idx="23604">
                  <c:v>1</c:v>
                </c:pt>
                <c:pt idx="23605">
                  <c:v>1</c:v>
                </c:pt>
                <c:pt idx="23606">
                  <c:v>1</c:v>
                </c:pt>
                <c:pt idx="23607">
                  <c:v>1</c:v>
                </c:pt>
                <c:pt idx="23608">
                  <c:v>1</c:v>
                </c:pt>
                <c:pt idx="23609">
                  <c:v>1</c:v>
                </c:pt>
                <c:pt idx="23610">
                  <c:v>1</c:v>
                </c:pt>
                <c:pt idx="23611">
                  <c:v>1</c:v>
                </c:pt>
                <c:pt idx="23612">
                  <c:v>1</c:v>
                </c:pt>
                <c:pt idx="23613">
                  <c:v>1</c:v>
                </c:pt>
                <c:pt idx="23614">
                  <c:v>1</c:v>
                </c:pt>
                <c:pt idx="23615">
                  <c:v>1</c:v>
                </c:pt>
                <c:pt idx="23616">
                  <c:v>1</c:v>
                </c:pt>
                <c:pt idx="23617">
                  <c:v>1</c:v>
                </c:pt>
                <c:pt idx="23618">
                  <c:v>1</c:v>
                </c:pt>
                <c:pt idx="23619">
                  <c:v>1</c:v>
                </c:pt>
                <c:pt idx="23620">
                  <c:v>1</c:v>
                </c:pt>
                <c:pt idx="23621">
                  <c:v>1</c:v>
                </c:pt>
                <c:pt idx="23622">
                  <c:v>1</c:v>
                </c:pt>
                <c:pt idx="23623">
                  <c:v>1</c:v>
                </c:pt>
                <c:pt idx="23624">
                  <c:v>1</c:v>
                </c:pt>
                <c:pt idx="23625">
                  <c:v>1</c:v>
                </c:pt>
                <c:pt idx="23626">
                  <c:v>1</c:v>
                </c:pt>
                <c:pt idx="23627">
                  <c:v>1</c:v>
                </c:pt>
                <c:pt idx="23628">
                  <c:v>1</c:v>
                </c:pt>
                <c:pt idx="23629">
                  <c:v>1</c:v>
                </c:pt>
                <c:pt idx="23630">
                  <c:v>1</c:v>
                </c:pt>
                <c:pt idx="23631">
                  <c:v>1</c:v>
                </c:pt>
                <c:pt idx="23632">
                  <c:v>1</c:v>
                </c:pt>
                <c:pt idx="23633">
                  <c:v>1</c:v>
                </c:pt>
                <c:pt idx="23634">
                  <c:v>1</c:v>
                </c:pt>
                <c:pt idx="23635">
                  <c:v>1</c:v>
                </c:pt>
                <c:pt idx="23636">
                  <c:v>1</c:v>
                </c:pt>
                <c:pt idx="23637">
                  <c:v>1</c:v>
                </c:pt>
                <c:pt idx="23638">
                  <c:v>1</c:v>
                </c:pt>
                <c:pt idx="23639">
                  <c:v>1</c:v>
                </c:pt>
                <c:pt idx="23640">
                  <c:v>1</c:v>
                </c:pt>
                <c:pt idx="23641">
                  <c:v>1</c:v>
                </c:pt>
                <c:pt idx="23642">
                  <c:v>1</c:v>
                </c:pt>
                <c:pt idx="23643">
                  <c:v>1</c:v>
                </c:pt>
                <c:pt idx="23644">
                  <c:v>1</c:v>
                </c:pt>
                <c:pt idx="23645">
                  <c:v>1</c:v>
                </c:pt>
                <c:pt idx="23646">
                  <c:v>1</c:v>
                </c:pt>
                <c:pt idx="23647">
                  <c:v>1</c:v>
                </c:pt>
                <c:pt idx="23648">
                  <c:v>1</c:v>
                </c:pt>
                <c:pt idx="23649">
                  <c:v>1</c:v>
                </c:pt>
                <c:pt idx="23650">
                  <c:v>1</c:v>
                </c:pt>
                <c:pt idx="23651">
                  <c:v>1</c:v>
                </c:pt>
                <c:pt idx="23652">
                  <c:v>1</c:v>
                </c:pt>
                <c:pt idx="23653">
                  <c:v>1</c:v>
                </c:pt>
                <c:pt idx="23654">
                  <c:v>1</c:v>
                </c:pt>
                <c:pt idx="23655">
                  <c:v>1</c:v>
                </c:pt>
                <c:pt idx="23656">
                  <c:v>1</c:v>
                </c:pt>
                <c:pt idx="23657">
                  <c:v>1</c:v>
                </c:pt>
                <c:pt idx="23658">
                  <c:v>1</c:v>
                </c:pt>
                <c:pt idx="23659">
                  <c:v>1</c:v>
                </c:pt>
                <c:pt idx="23660">
                  <c:v>1</c:v>
                </c:pt>
                <c:pt idx="23661">
                  <c:v>1</c:v>
                </c:pt>
                <c:pt idx="23662">
                  <c:v>1</c:v>
                </c:pt>
                <c:pt idx="23663">
                  <c:v>1</c:v>
                </c:pt>
                <c:pt idx="23664">
                  <c:v>1</c:v>
                </c:pt>
                <c:pt idx="23665">
                  <c:v>1</c:v>
                </c:pt>
                <c:pt idx="23666">
                  <c:v>1</c:v>
                </c:pt>
                <c:pt idx="23667">
                  <c:v>1</c:v>
                </c:pt>
                <c:pt idx="23668">
                  <c:v>1</c:v>
                </c:pt>
                <c:pt idx="23669">
                  <c:v>1</c:v>
                </c:pt>
                <c:pt idx="23670">
                  <c:v>1</c:v>
                </c:pt>
                <c:pt idx="23671">
                  <c:v>1</c:v>
                </c:pt>
                <c:pt idx="23672">
                  <c:v>1</c:v>
                </c:pt>
                <c:pt idx="23673">
                  <c:v>1</c:v>
                </c:pt>
                <c:pt idx="23674">
                  <c:v>1</c:v>
                </c:pt>
                <c:pt idx="23675">
                  <c:v>1</c:v>
                </c:pt>
                <c:pt idx="23676">
                  <c:v>1</c:v>
                </c:pt>
                <c:pt idx="23677">
                  <c:v>1</c:v>
                </c:pt>
                <c:pt idx="23678">
                  <c:v>1</c:v>
                </c:pt>
                <c:pt idx="23679">
                  <c:v>1</c:v>
                </c:pt>
                <c:pt idx="23680">
                  <c:v>1</c:v>
                </c:pt>
                <c:pt idx="23681">
                  <c:v>1</c:v>
                </c:pt>
                <c:pt idx="23682">
                  <c:v>1</c:v>
                </c:pt>
                <c:pt idx="23683">
                  <c:v>1</c:v>
                </c:pt>
                <c:pt idx="23684">
                  <c:v>1</c:v>
                </c:pt>
                <c:pt idx="23685">
                  <c:v>1</c:v>
                </c:pt>
                <c:pt idx="23686">
                  <c:v>1</c:v>
                </c:pt>
                <c:pt idx="23687">
                  <c:v>1</c:v>
                </c:pt>
                <c:pt idx="23688">
                  <c:v>1</c:v>
                </c:pt>
                <c:pt idx="23689">
                  <c:v>1</c:v>
                </c:pt>
                <c:pt idx="23690">
                  <c:v>1</c:v>
                </c:pt>
                <c:pt idx="23691">
                  <c:v>1</c:v>
                </c:pt>
                <c:pt idx="23692">
                  <c:v>1</c:v>
                </c:pt>
                <c:pt idx="23693">
                  <c:v>1</c:v>
                </c:pt>
                <c:pt idx="23694">
                  <c:v>1</c:v>
                </c:pt>
                <c:pt idx="23695">
                  <c:v>1</c:v>
                </c:pt>
                <c:pt idx="23696">
                  <c:v>1</c:v>
                </c:pt>
                <c:pt idx="23697">
                  <c:v>1</c:v>
                </c:pt>
                <c:pt idx="23698">
                  <c:v>1</c:v>
                </c:pt>
                <c:pt idx="23699">
                  <c:v>1</c:v>
                </c:pt>
                <c:pt idx="23700">
                  <c:v>1</c:v>
                </c:pt>
                <c:pt idx="23701">
                  <c:v>1</c:v>
                </c:pt>
                <c:pt idx="23702">
                  <c:v>1</c:v>
                </c:pt>
                <c:pt idx="23703">
                  <c:v>1</c:v>
                </c:pt>
                <c:pt idx="23704">
                  <c:v>1</c:v>
                </c:pt>
                <c:pt idx="23705">
                  <c:v>1</c:v>
                </c:pt>
                <c:pt idx="23706">
                  <c:v>1</c:v>
                </c:pt>
                <c:pt idx="23707">
                  <c:v>1</c:v>
                </c:pt>
                <c:pt idx="23708">
                  <c:v>1</c:v>
                </c:pt>
                <c:pt idx="23709">
                  <c:v>1</c:v>
                </c:pt>
                <c:pt idx="23710">
                  <c:v>1</c:v>
                </c:pt>
                <c:pt idx="23711">
                  <c:v>1</c:v>
                </c:pt>
                <c:pt idx="23712">
                  <c:v>1</c:v>
                </c:pt>
                <c:pt idx="23713">
                  <c:v>1</c:v>
                </c:pt>
                <c:pt idx="23714">
                  <c:v>1</c:v>
                </c:pt>
                <c:pt idx="23715">
                  <c:v>1</c:v>
                </c:pt>
                <c:pt idx="23716">
                  <c:v>1</c:v>
                </c:pt>
                <c:pt idx="23717">
                  <c:v>1</c:v>
                </c:pt>
                <c:pt idx="23718">
                  <c:v>1</c:v>
                </c:pt>
                <c:pt idx="23719">
                  <c:v>1</c:v>
                </c:pt>
                <c:pt idx="23720">
                  <c:v>1</c:v>
                </c:pt>
                <c:pt idx="23721">
                  <c:v>1</c:v>
                </c:pt>
                <c:pt idx="23722">
                  <c:v>1</c:v>
                </c:pt>
                <c:pt idx="23723">
                  <c:v>1</c:v>
                </c:pt>
                <c:pt idx="23724">
                  <c:v>1</c:v>
                </c:pt>
                <c:pt idx="23725">
                  <c:v>1</c:v>
                </c:pt>
                <c:pt idx="23726">
                  <c:v>1</c:v>
                </c:pt>
                <c:pt idx="23727">
                  <c:v>0.8</c:v>
                </c:pt>
                <c:pt idx="23728">
                  <c:v>1</c:v>
                </c:pt>
                <c:pt idx="23729">
                  <c:v>1</c:v>
                </c:pt>
                <c:pt idx="23730">
                  <c:v>1</c:v>
                </c:pt>
                <c:pt idx="23731">
                  <c:v>1</c:v>
                </c:pt>
                <c:pt idx="23732">
                  <c:v>1</c:v>
                </c:pt>
                <c:pt idx="23733">
                  <c:v>1</c:v>
                </c:pt>
                <c:pt idx="23734">
                  <c:v>1</c:v>
                </c:pt>
                <c:pt idx="23735">
                  <c:v>1</c:v>
                </c:pt>
                <c:pt idx="23736">
                  <c:v>1</c:v>
                </c:pt>
                <c:pt idx="23737">
                  <c:v>1</c:v>
                </c:pt>
                <c:pt idx="23738">
                  <c:v>0.4</c:v>
                </c:pt>
                <c:pt idx="23739">
                  <c:v>1</c:v>
                </c:pt>
                <c:pt idx="23740">
                  <c:v>1</c:v>
                </c:pt>
                <c:pt idx="23741">
                  <c:v>1</c:v>
                </c:pt>
                <c:pt idx="23742">
                  <c:v>1</c:v>
                </c:pt>
                <c:pt idx="23743">
                  <c:v>1</c:v>
                </c:pt>
                <c:pt idx="23744">
                  <c:v>1</c:v>
                </c:pt>
                <c:pt idx="23745">
                  <c:v>1</c:v>
                </c:pt>
                <c:pt idx="23746">
                  <c:v>1</c:v>
                </c:pt>
                <c:pt idx="23747">
                  <c:v>1</c:v>
                </c:pt>
                <c:pt idx="23748">
                  <c:v>1</c:v>
                </c:pt>
                <c:pt idx="23749">
                  <c:v>1</c:v>
                </c:pt>
                <c:pt idx="23750">
                  <c:v>1</c:v>
                </c:pt>
                <c:pt idx="23751">
                  <c:v>1</c:v>
                </c:pt>
                <c:pt idx="23752">
                  <c:v>1</c:v>
                </c:pt>
                <c:pt idx="23753">
                  <c:v>1</c:v>
                </c:pt>
                <c:pt idx="23754">
                  <c:v>1</c:v>
                </c:pt>
                <c:pt idx="23755">
                  <c:v>1</c:v>
                </c:pt>
                <c:pt idx="23756">
                  <c:v>1</c:v>
                </c:pt>
                <c:pt idx="23757">
                  <c:v>1</c:v>
                </c:pt>
                <c:pt idx="23758">
                  <c:v>1</c:v>
                </c:pt>
                <c:pt idx="23759">
                  <c:v>1</c:v>
                </c:pt>
                <c:pt idx="23760">
                  <c:v>1</c:v>
                </c:pt>
                <c:pt idx="23761">
                  <c:v>1</c:v>
                </c:pt>
                <c:pt idx="23762">
                  <c:v>1</c:v>
                </c:pt>
                <c:pt idx="23763">
                  <c:v>1</c:v>
                </c:pt>
                <c:pt idx="23764">
                  <c:v>1</c:v>
                </c:pt>
                <c:pt idx="23765">
                  <c:v>1</c:v>
                </c:pt>
                <c:pt idx="23766">
                  <c:v>1</c:v>
                </c:pt>
                <c:pt idx="23767">
                  <c:v>1</c:v>
                </c:pt>
                <c:pt idx="23768">
                  <c:v>1</c:v>
                </c:pt>
                <c:pt idx="23769">
                  <c:v>1</c:v>
                </c:pt>
                <c:pt idx="23770">
                  <c:v>1</c:v>
                </c:pt>
                <c:pt idx="23771">
                  <c:v>1</c:v>
                </c:pt>
                <c:pt idx="23772">
                  <c:v>1</c:v>
                </c:pt>
                <c:pt idx="23773">
                  <c:v>1</c:v>
                </c:pt>
                <c:pt idx="23774">
                  <c:v>1</c:v>
                </c:pt>
                <c:pt idx="23775">
                  <c:v>1</c:v>
                </c:pt>
                <c:pt idx="23776">
                  <c:v>0.8</c:v>
                </c:pt>
                <c:pt idx="23777">
                  <c:v>1</c:v>
                </c:pt>
                <c:pt idx="23778">
                  <c:v>1</c:v>
                </c:pt>
                <c:pt idx="23779">
                  <c:v>1</c:v>
                </c:pt>
                <c:pt idx="23780">
                  <c:v>1</c:v>
                </c:pt>
                <c:pt idx="23781">
                  <c:v>1</c:v>
                </c:pt>
                <c:pt idx="23782">
                  <c:v>1</c:v>
                </c:pt>
                <c:pt idx="23783">
                  <c:v>1</c:v>
                </c:pt>
                <c:pt idx="23784">
                  <c:v>1</c:v>
                </c:pt>
                <c:pt idx="23785">
                  <c:v>1</c:v>
                </c:pt>
                <c:pt idx="23786">
                  <c:v>1</c:v>
                </c:pt>
                <c:pt idx="23787">
                  <c:v>1</c:v>
                </c:pt>
                <c:pt idx="23788">
                  <c:v>1</c:v>
                </c:pt>
                <c:pt idx="23789">
                  <c:v>1</c:v>
                </c:pt>
                <c:pt idx="23790">
                  <c:v>1</c:v>
                </c:pt>
                <c:pt idx="23791">
                  <c:v>1</c:v>
                </c:pt>
                <c:pt idx="23792">
                  <c:v>1</c:v>
                </c:pt>
                <c:pt idx="23793">
                  <c:v>1</c:v>
                </c:pt>
                <c:pt idx="23794">
                  <c:v>1</c:v>
                </c:pt>
                <c:pt idx="23795">
                  <c:v>1</c:v>
                </c:pt>
                <c:pt idx="23796">
                  <c:v>1</c:v>
                </c:pt>
                <c:pt idx="23797">
                  <c:v>1</c:v>
                </c:pt>
                <c:pt idx="23798">
                  <c:v>1</c:v>
                </c:pt>
                <c:pt idx="23799">
                  <c:v>1</c:v>
                </c:pt>
                <c:pt idx="23800">
                  <c:v>1</c:v>
                </c:pt>
                <c:pt idx="23801">
                  <c:v>1</c:v>
                </c:pt>
                <c:pt idx="23802">
                  <c:v>1</c:v>
                </c:pt>
                <c:pt idx="23803">
                  <c:v>1</c:v>
                </c:pt>
                <c:pt idx="23804">
                  <c:v>1</c:v>
                </c:pt>
                <c:pt idx="23805">
                  <c:v>1</c:v>
                </c:pt>
                <c:pt idx="23806">
                  <c:v>1</c:v>
                </c:pt>
                <c:pt idx="23807">
                  <c:v>1</c:v>
                </c:pt>
                <c:pt idx="23808">
                  <c:v>1</c:v>
                </c:pt>
                <c:pt idx="23809">
                  <c:v>1</c:v>
                </c:pt>
                <c:pt idx="23810">
                  <c:v>1</c:v>
                </c:pt>
                <c:pt idx="23811">
                  <c:v>1</c:v>
                </c:pt>
                <c:pt idx="23812">
                  <c:v>1</c:v>
                </c:pt>
                <c:pt idx="23813">
                  <c:v>1</c:v>
                </c:pt>
                <c:pt idx="23814">
                  <c:v>1</c:v>
                </c:pt>
                <c:pt idx="23815">
                  <c:v>1</c:v>
                </c:pt>
                <c:pt idx="23816">
                  <c:v>1</c:v>
                </c:pt>
                <c:pt idx="23817">
                  <c:v>1</c:v>
                </c:pt>
                <c:pt idx="23818">
                  <c:v>1</c:v>
                </c:pt>
                <c:pt idx="23819">
                  <c:v>1</c:v>
                </c:pt>
                <c:pt idx="23820">
                  <c:v>1</c:v>
                </c:pt>
                <c:pt idx="23821">
                  <c:v>1</c:v>
                </c:pt>
                <c:pt idx="23822">
                  <c:v>1</c:v>
                </c:pt>
                <c:pt idx="23823">
                  <c:v>1</c:v>
                </c:pt>
                <c:pt idx="23824">
                  <c:v>1</c:v>
                </c:pt>
                <c:pt idx="23825">
                  <c:v>1</c:v>
                </c:pt>
                <c:pt idx="23826">
                  <c:v>1</c:v>
                </c:pt>
                <c:pt idx="23827">
                  <c:v>1</c:v>
                </c:pt>
                <c:pt idx="23828">
                  <c:v>1</c:v>
                </c:pt>
                <c:pt idx="23829">
                  <c:v>1</c:v>
                </c:pt>
                <c:pt idx="23830">
                  <c:v>1</c:v>
                </c:pt>
                <c:pt idx="23831">
                  <c:v>1</c:v>
                </c:pt>
                <c:pt idx="23832">
                  <c:v>1</c:v>
                </c:pt>
                <c:pt idx="23833">
                  <c:v>1</c:v>
                </c:pt>
                <c:pt idx="23834">
                  <c:v>1</c:v>
                </c:pt>
                <c:pt idx="23835">
                  <c:v>1</c:v>
                </c:pt>
                <c:pt idx="23836">
                  <c:v>1</c:v>
                </c:pt>
                <c:pt idx="23837">
                  <c:v>1</c:v>
                </c:pt>
                <c:pt idx="23838">
                  <c:v>1</c:v>
                </c:pt>
                <c:pt idx="23839">
                  <c:v>1</c:v>
                </c:pt>
                <c:pt idx="23840">
                  <c:v>1</c:v>
                </c:pt>
                <c:pt idx="23841">
                  <c:v>1</c:v>
                </c:pt>
                <c:pt idx="23842">
                  <c:v>1</c:v>
                </c:pt>
                <c:pt idx="23843">
                  <c:v>1</c:v>
                </c:pt>
                <c:pt idx="23844">
                  <c:v>1</c:v>
                </c:pt>
                <c:pt idx="23845">
                  <c:v>1</c:v>
                </c:pt>
                <c:pt idx="23846">
                  <c:v>1</c:v>
                </c:pt>
                <c:pt idx="23847">
                  <c:v>1</c:v>
                </c:pt>
                <c:pt idx="23848">
                  <c:v>1</c:v>
                </c:pt>
                <c:pt idx="23849">
                  <c:v>1</c:v>
                </c:pt>
                <c:pt idx="23850">
                  <c:v>1</c:v>
                </c:pt>
                <c:pt idx="23851">
                  <c:v>1</c:v>
                </c:pt>
                <c:pt idx="23852">
                  <c:v>1</c:v>
                </c:pt>
                <c:pt idx="23853">
                  <c:v>1</c:v>
                </c:pt>
                <c:pt idx="23854">
                  <c:v>1</c:v>
                </c:pt>
                <c:pt idx="23855">
                  <c:v>1</c:v>
                </c:pt>
                <c:pt idx="23856">
                  <c:v>1</c:v>
                </c:pt>
                <c:pt idx="23857">
                  <c:v>1</c:v>
                </c:pt>
                <c:pt idx="23858">
                  <c:v>1</c:v>
                </c:pt>
                <c:pt idx="23859">
                  <c:v>1</c:v>
                </c:pt>
                <c:pt idx="23860">
                  <c:v>1</c:v>
                </c:pt>
                <c:pt idx="23861">
                  <c:v>1</c:v>
                </c:pt>
                <c:pt idx="23862">
                  <c:v>1</c:v>
                </c:pt>
                <c:pt idx="23863">
                  <c:v>1</c:v>
                </c:pt>
                <c:pt idx="23864">
                  <c:v>1</c:v>
                </c:pt>
                <c:pt idx="23865">
                  <c:v>1</c:v>
                </c:pt>
                <c:pt idx="23866">
                  <c:v>1</c:v>
                </c:pt>
                <c:pt idx="23867">
                  <c:v>1</c:v>
                </c:pt>
                <c:pt idx="23868">
                  <c:v>1</c:v>
                </c:pt>
                <c:pt idx="23869">
                  <c:v>1</c:v>
                </c:pt>
                <c:pt idx="23870">
                  <c:v>1</c:v>
                </c:pt>
                <c:pt idx="23871">
                  <c:v>1</c:v>
                </c:pt>
                <c:pt idx="23872">
                  <c:v>1</c:v>
                </c:pt>
                <c:pt idx="23873">
                  <c:v>1</c:v>
                </c:pt>
                <c:pt idx="23874">
                  <c:v>1</c:v>
                </c:pt>
                <c:pt idx="23875">
                  <c:v>1</c:v>
                </c:pt>
                <c:pt idx="23876">
                  <c:v>1</c:v>
                </c:pt>
                <c:pt idx="23877">
                  <c:v>1</c:v>
                </c:pt>
                <c:pt idx="23878">
                  <c:v>1</c:v>
                </c:pt>
                <c:pt idx="23879">
                  <c:v>1</c:v>
                </c:pt>
                <c:pt idx="23880">
                  <c:v>1</c:v>
                </c:pt>
                <c:pt idx="23881">
                  <c:v>1</c:v>
                </c:pt>
                <c:pt idx="23882">
                  <c:v>1</c:v>
                </c:pt>
                <c:pt idx="23883">
                  <c:v>1</c:v>
                </c:pt>
                <c:pt idx="23884">
                  <c:v>1</c:v>
                </c:pt>
                <c:pt idx="23885">
                  <c:v>1</c:v>
                </c:pt>
                <c:pt idx="23886">
                  <c:v>1</c:v>
                </c:pt>
                <c:pt idx="23887">
                  <c:v>1</c:v>
                </c:pt>
                <c:pt idx="23888">
                  <c:v>1</c:v>
                </c:pt>
                <c:pt idx="23889">
                  <c:v>1</c:v>
                </c:pt>
                <c:pt idx="23890">
                  <c:v>1</c:v>
                </c:pt>
                <c:pt idx="23891">
                  <c:v>1</c:v>
                </c:pt>
                <c:pt idx="23892">
                  <c:v>1</c:v>
                </c:pt>
                <c:pt idx="23893">
                  <c:v>0.8</c:v>
                </c:pt>
                <c:pt idx="23894">
                  <c:v>1</c:v>
                </c:pt>
                <c:pt idx="23895">
                  <c:v>1</c:v>
                </c:pt>
                <c:pt idx="23896">
                  <c:v>1</c:v>
                </c:pt>
                <c:pt idx="23897">
                  <c:v>1</c:v>
                </c:pt>
                <c:pt idx="23898">
                  <c:v>1</c:v>
                </c:pt>
                <c:pt idx="23899">
                  <c:v>1</c:v>
                </c:pt>
                <c:pt idx="23900">
                  <c:v>0.6</c:v>
                </c:pt>
                <c:pt idx="23901">
                  <c:v>1</c:v>
                </c:pt>
                <c:pt idx="23902">
                  <c:v>1</c:v>
                </c:pt>
                <c:pt idx="23903">
                  <c:v>1</c:v>
                </c:pt>
                <c:pt idx="23904">
                  <c:v>1</c:v>
                </c:pt>
                <c:pt idx="23905">
                  <c:v>1</c:v>
                </c:pt>
                <c:pt idx="23906">
                  <c:v>1</c:v>
                </c:pt>
                <c:pt idx="23907">
                  <c:v>1</c:v>
                </c:pt>
                <c:pt idx="23908">
                  <c:v>1</c:v>
                </c:pt>
                <c:pt idx="23909">
                  <c:v>1</c:v>
                </c:pt>
                <c:pt idx="23910">
                  <c:v>1</c:v>
                </c:pt>
                <c:pt idx="23911">
                  <c:v>1</c:v>
                </c:pt>
                <c:pt idx="23912">
                  <c:v>1</c:v>
                </c:pt>
                <c:pt idx="23913">
                  <c:v>1</c:v>
                </c:pt>
                <c:pt idx="23914">
                  <c:v>1</c:v>
                </c:pt>
                <c:pt idx="23915">
                  <c:v>1</c:v>
                </c:pt>
                <c:pt idx="23916">
                  <c:v>1</c:v>
                </c:pt>
                <c:pt idx="23917">
                  <c:v>1</c:v>
                </c:pt>
                <c:pt idx="23918">
                  <c:v>1</c:v>
                </c:pt>
                <c:pt idx="23919">
                  <c:v>1</c:v>
                </c:pt>
                <c:pt idx="23920">
                  <c:v>1</c:v>
                </c:pt>
                <c:pt idx="23921">
                  <c:v>1</c:v>
                </c:pt>
                <c:pt idx="23922">
                  <c:v>1</c:v>
                </c:pt>
                <c:pt idx="23923">
                  <c:v>1</c:v>
                </c:pt>
                <c:pt idx="23924">
                  <c:v>1</c:v>
                </c:pt>
                <c:pt idx="23925">
                  <c:v>1</c:v>
                </c:pt>
                <c:pt idx="23926">
                  <c:v>1</c:v>
                </c:pt>
                <c:pt idx="23927">
                  <c:v>1</c:v>
                </c:pt>
                <c:pt idx="23928">
                  <c:v>1</c:v>
                </c:pt>
                <c:pt idx="23929">
                  <c:v>1</c:v>
                </c:pt>
                <c:pt idx="23930">
                  <c:v>1</c:v>
                </c:pt>
                <c:pt idx="23931">
                  <c:v>1</c:v>
                </c:pt>
                <c:pt idx="23932">
                  <c:v>1</c:v>
                </c:pt>
                <c:pt idx="23933">
                  <c:v>1</c:v>
                </c:pt>
                <c:pt idx="23934">
                  <c:v>1</c:v>
                </c:pt>
                <c:pt idx="23935">
                  <c:v>1</c:v>
                </c:pt>
                <c:pt idx="23936">
                  <c:v>0.8</c:v>
                </c:pt>
                <c:pt idx="23937">
                  <c:v>1</c:v>
                </c:pt>
                <c:pt idx="23938">
                  <c:v>1</c:v>
                </c:pt>
                <c:pt idx="23939">
                  <c:v>1</c:v>
                </c:pt>
                <c:pt idx="23940">
                  <c:v>1</c:v>
                </c:pt>
                <c:pt idx="23941">
                  <c:v>1</c:v>
                </c:pt>
                <c:pt idx="23942">
                  <c:v>1</c:v>
                </c:pt>
                <c:pt idx="23943">
                  <c:v>1</c:v>
                </c:pt>
                <c:pt idx="23944">
                  <c:v>1</c:v>
                </c:pt>
                <c:pt idx="23945">
                  <c:v>1</c:v>
                </c:pt>
                <c:pt idx="23946">
                  <c:v>1</c:v>
                </c:pt>
                <c:pt idx="23947">
                  <c:v>1</c:v>
                </c:pt>
                <c:pt idx="23948">
                  <c:v>1</c:v>
                </c:pt>
                <c:pt idx="23949">
                  <c:v>1</c:v>
                </c:pt>
                <c:pt idx="23950">
                  <c:v>1</c:v>
                </c:pt>
                <c:pt idx="23951">
                  <c:v>1</c:v>
                </c:pt>
                <c:pt idx="23952">
                  <c:v>1</c:v>
                </c:pt>
                <c:pt idx="23953">
                  <c:v>1</c:v>
                </c:pt>
                <c:pt idx="23954">
                  <c:v>1</c:v>
                </c:pt>
                <c:pt idx="23955">
                  <c:v>1</c:v>
                </c:pt>
                <c:pt idx="23956">
                  <c:v>1</c:v>
                </c:pt>
                <c:pt idx="23957">
                  <c:v>1</c:v>
                </c:pt>
                <c:pt idx="23958">
                  <c:v>1</c:v>
                </c:pt>
                <c:pt idx="23959">
                  <c:v>1</c:v>
                </c:pt>
                <c:pt idx="23960">
                  <c:v>1</c:v>
                </c:pt>
                <c:pt idx="23961">
                  <c:v>1</c:v>
                </c:pt>
                <c:pt idx="23962">
                  <c:v>1</c:v>
                </c:pt>
                <c:pt idx="23963">
                  <c:v>1</c:v>
                </c:pt>
                <c:pt idx="23964">
                  <c:v>1</c:v>
                </c:pt>
                <c:pt idx="23965">
                  <c:v>1</c:v>
                </c:pt>
                <c:pt idx="23966">
                  <c:v>1</c:v>
                </c:pt>
                <c:pt idx="23967">
                  <c:v>1</c:v>
                </c:pt>
                <c:pt idx="23968">
                  <c:v>1</c:v>
                </c:pt>
                <c:pt idx="23969">
                  <c:v>1</c:v>
                </c:pt>
                <c:pt idx="23970">
                  <c:v>1</c:v>
                </c:pt>
                <c:pt idx="23971">
                  <c:v>1</c:v>
                </c:pt>
                <c:pt idx="23972">
                  <c:v>1</c:v>
                </c:pt>
                <c:pt idx="23973">
                  <c:v>1</c:v>
                </c:pt>
                <c:pt idx="23974">
                  <c:v>1</c:v>
                </c:pt>
                <c:pt idx="23975">
                  <c:v>1</c:v>
                </c:pt>
                <c:pt idx="23976">
                  <c:v>1</c:v>
                </c:pt>
                <c:pt idx="23977">
                  <c:v>1</c:v>
                </c:pt>
                <c:pt idx="23978">
                  <c:v>1</c:v>
                </c:pt>
                <c:pt idx="23979">
                  <c:v>1</c:v>
                </c:pt>
                <c:pt idx="23980">
                  <c:v>0.2</c:v>
                </c:pt>
                <c:pt idx="23981">
                  <c:v>1</c:v>
                </c:pt>
                <c:pt idx="23982">
                  <c:v>1</c:v>
                </c:pt>
                <c:pt idx="23983">
                  <c:v>0.6</c:v>
                </c:pt>
                <c:pt idx="23984">
                  <c:v>1</c:v>
                </c:pt>
                <c:pt idx="23985">
                  <c:v>1</c:v>
                </c:pt>
                <c:pt idx="23986">
                  <c:v>1</c:v>
                </c:pt>
                <c:pt idx="23987">
                  <c:v>1</c:v>
                </c:pt>
                <c:pt idx="23988">
                  <c:v>1</c:v>
                </c:pt>
                <c:pt idx="23989">
                  <c:v>1</c:v>
                </c:pt>
                <c:pt idx="23990">
                  <c:v>1</c:v>
                </c:pt>
                <c:pt idx="23991">
                  <c:v>1</c:v>
                </c:pt>
                <c:pt idx="23992">
                  <c:v>1</c:v>
                </c:pt>
                <c:pt idx="23993">
                  <c:v>1</c:v>
                </c:pt>
                <c:pt idx="23994">
                  <c:v>1</c:v>
                </c:pt>
                <c:pt idx="23995">
                  <c:v>1</c:v>
                </c:pt>
                <c:pt idx="23996">
                  <c:v>1</c:v>
                </c:pt>
                <c:pt idx="23997">
                  <c:v>1</c:v>
                </c:pt>
                <c:pt idx="23998">
                  <c:v>1</c:v>
                </c:pt>
                <c:pt idx="23999">
                  <c:v>1</c:v>
                </c:pt>
                <c:pt idx="24000">
                  <c:v>1</c:v>
                </c:pt>
                <c:pt idx="24001">
                  <c:v>1</c:v>
                </c:pt>
                <c:pt idx="24002">
                  <c:v>1</c:v>
                </c:pt>
                <c:pt idx="24003">
                  <c:v>1</c:v>
                </c:pt>
                <c:pt idx="24004">
                  <c:v>1</c:v>
                </c:pt>
                <c:pt idx="24005">
                  <c:v>1</c:v>
                </c:pt>
                <c:pt idx="24006">
                  <c:v>1</c:v>
                </c:pt>
                <c:pt idx="24007">
                  <c:v>1</c:v>
                </c:pt>
                <c:pt idx="24008">
                  <c:v>1</c:v>
                </c:pt>
                <c:pt idx="24009">
                  <c:v>1</c:v>
                </c:pt>
                <c:pt idx="24010">
                  <c:v>1</c:v>
                </c:pt>
                <c:pt idx="24011">
                  <c:v>1</c:v>
                </c:pt>
                <c:pt idx="24012">
                  <c:v>1</c:v>
                </c:pt>
                <c:pt idx="24013">
                  <c:v>1</c:v>
                </c:pt>
                <c:pt idx="24014">
                  <c:v>1</c:v>
                </c:pt>
                <c:pt idx="24015">
                  <c:v>1</c:v>
                </c:pt>
                <c:pt idx="24016">
                  <c:v>1</c:v>
                </c:pt>
                <c:pt idx="24017">
                  <c:v>1</c:v>
                </c:pt>
                <c:pt idx="24018">
                  <c:v>1</c:v>
                </c:pt>
                <c:pt idx="24019">
                  <c:v>1</c:v>
                </c:pt>
                <c:pt idx="24020">
                  <c:v>1</c:v>
                </c:pt>
                <c:pt idx="24021">
                  <c:v>0.8</c:v>
                </c:pt>
                <c:pt idx="24022">
                  <c:v>1</c:v>
                </c:pt>
                <c:pt idx="24023">
                  <c:v>1</c:v>
                </c:pt>
                <c:pt idx="24024">
                  <c:v>0.6</c:v>
                </c:pt>
                <c:pt idx="24025">
                  <c:v>1</c:v>
                </c:pt>
                <c:pt idx="24026">
                  <c:v>1</c:v>
                </c:pt>
                <c:pt idx="24027">
                  <c:v>1</c:v>
                </c:pt>
                <c:pt idx="24028">
                  <c:v>1</c:v>
                </c:pt>
                <c:pt idx="24029">
                  <c:v>1</c:v>
                </c:pt>
                <c:pt idx="24030">
                  <c:v>1</c:v>
                </c:pt>
                <c:pt idx="24031">
                  <c:v>1</c:v>
                </c:pt>
                <c:pt idx="24032">
                  <c:v>1</c:v>
                </c:pt>
                <c:pt idx="24033">
                  <c:v>1</c:v>
                </c:pt>
                <c:pt idx="24034">
                  <c:v>1</c:v>
                </c:pt>
                <c:pt idx="24035">
                  <c:v>1</c:v>
                </c:pt>
                <c:pt idx="24036">
                  <c:v>1</c:v>
                </c:pt>
                <c:pt idx="24037">
                  <c:v>1</c:v>
                </c:pt>
                <c:pt idx="24038">
                  <c:v>1</c:v>
                </c:pt>
                <c:pt idx="24039">
                  <c:v>1</c:v>
                </c:pt>
                <c:pt idx="24040">
                  <c:v>1</c:v>
                </c:pt>
                <c:pt idx="24041">
                  <c:v>1</c:v>
                </c:pt>
                <c:pt idx="24042">
                  <c:v>1</c:v>
                </c:pt>
                <c:pt idx="24043">
                  <c:v>1</c:v>
                </c:pt>
                <c:pt idx="24044">
                  <c:v>1</c:v>
                </c:pt>
                <c:pt idx="24045">
                  <c:v>1</c:v>
                </c:pt>
                <c:pt idx="24046">
                  <c:v>1</c:v>
                </c:pt>
                <c:pt idx="24047">
                  <c:v>1</c:v>
                </c:pt>
                <c:pt idx="24048">
                  <c:v>1</c:v>
                </c:pt>
                <c:pt idx="24049">
                  <c:v>1</c:v>
                </c:pt>
                <c:pt idx="24050">
                  <c:v>1</c:v>
                </c:pt>
                <c:pt idx="24051">
                  <c:v>1</c:v>
                </c:pt>
                <c:pt idx="24052">
                  <c:v>1</c:v>
                </c:pt>
                <c:pt idx="24053">
                  <c:v>1</c:v>
                </c:pt>
                <c:pt idx="24054">
                  <c:v>1</c:v>
                </c:pt>
                <c:pt idx="24055">
                  <c:v>1</c:v>
                </c:pt>
                <c:pt idx="24056">
                  <c:v>1</c:v>
                </c:pt>
                <c:pt idx="24057">
                  <c:v>1</c:v>
                </c:pt>
                <c:pt idx="24058">
                  <c:v>1</c:v>
                </c:pt>
                <c:pt idx="24059">
                  <c:v>1</c:v>
                </c:pt>
                <c:pt idx="24060">
                  <c:v>1</c:v>
                </c:pt>
                <c:pt idx="24061">
                  <c:v>1</c:v>
                </c:pt>
                <c:pt idx="24062">
                  <c:v>1</c:v>
                </c:pt>
                <c:pt idx="24063">
                  <c:v>1</c:v>
                </c:pt>
                <c:pt idx="24064">
                  <c:v>1</c:v>
                </c:pt>
                <c:pt idx="24065">
                  <c:v>1</c:v>
                </c:pt>
                <c:pt idx="24066">
                  <c:v>1</c:v>
                </c:pt>
                <c:pt idx="24067">
                  <c:v>1</c:v>
                </c:pt>
                <c:pt idx="24068">
                  <c:v>1</c:v>
                </c:pt>
                <c:pt idx="24069">
                  <c:v>1</c:v>
                </c:pt>
                <c:pt idx="24070">
                  <c:v>1</c:v>
                </c:pt>
                <c:pt idx="24071">
                  <c:v>1</c:v>
                </c:pt>
                <c:pt idx="24072">
                  <c:v>1</c:v>
                </c:pt>
                <c:pt idx="24073">
                  <c:v>1</c:v>
                </c:pt>
                <c:pt idx="24074">
                  <c:v>1</c:v>
                </c:pt>
                <c:pt idx="24075">
                  <c:v>1</c:v>
                </c:pt>
                <c:pt idx="24076">
                  <c:v>1</c:v>
                </c:pt>
                <c:pt idx="24077">
                  <c:v>1</c:v>
                </c:pt>
                <c:pt idx="24078">
                  <c:v>1</c:v>
                </c:pt>
                <c:pt idx="24079">
                  <c:v>1</c:v>
                </c:pt>
                <c:pt idx="24080">
                  <c:v>1</c:v>
                </c:pt>
                <c:pt idx="24081">
                  <c:v>1</c:v>
                </c:pt>
                <c:pt idx="24082">
                  <c:v>1</c:v>
                </c:pt>
                <c:pt idx="24083">
                  <c:v>1</c:v>
                </c:pt>
                <c:pt idx="24084">
                  <c:v>1</c:v>
                </c:pt>
                <c:pt idx="24085">
                  <c:v>1</c:v>
                </c:pt>
                <c:pt idx="24086">
                  <c:v>1</c:v>
                </c:pt>
                <c:pt idx="24087">
                  <c:v>1</c:v>
                </c:pt>
                <c:pt idx="24088">
                  <c:v>1</c:v>
                </c:pt>
                <c:pt idx="24089">
                  <c:v>1</c:v>
                </c:pt>
                <c:pt idx="24090">
                  <c:v>1</c:v>
                </c:pt>
                <c:pt idx="24091">
                  <c:v>1</c:v>
                </c:pt>
                <c:pt idx="24092">
                  <c:v>1</c:v>
                </c:pt>
                <c:pt idx="24093">
                  <c:v>1</c:v>
                </c:pt>
                <c:pt idx="24094">
                  <c:v>1</c:v>
                </c:pt>
                <c:pt idx="24095">
                  <c:v>1</c:v>
                </c:pt>
                <c:pt idx="24096">
                  <c:v>1</c:v>
                </c:pt>
                <c:pt idx="24097">
                  <c:v>1</c:v>
                </c:pt>
                <c:pt idx="24098">
                  <c:v>1</c:v>
                </c:pt>
                <c:pt idx="24099">
                  <c:v>1</c:v>
                </c:pt>
                <c:pt idx="24100">
                  <c:v>1</c:v>
                </c:pt>
                <c:pt idx="24101">
                  <c:v>1</c:v>
                </c:pt>
                <c:pt idx="24102">
                  <c:v>1</c:v>
                </c:pt>
                <c:pt idx="24103">
                  <c:v>1</c:v>
                </c:pt>
                <c:pt idx="24104">
                  <c:v>1</c:v>
                </c:pt>
                <c:pt idx="24105">
                  <c:v>1</c:v>
                </c:pt>
                <c:pt idx="24106">
                  <c:v>0.8</c:v>
                </c:pt>
                <c:pt idx="24107">
                  <c:v>1</c:v>
                </c:pt>
                <c:pt idx="24108">
                  <c:v>1</c:v>
                </c:pt>
                <c:pt idx="24109">
                  <c:v>1</c:v>
                </c:pt>
                <c:pt idx="24110">
                  <c:v>1</c:v>
                </c:pt>
                <c:pt idx="24111">
                  <c:v>1</c:v>
                </c:pt>
                <c:pt idx="24112">
                  <c:v>1</c:v>
                </c:pt>
                <c:pt idx="24113">
                  <c:v>1</c:v>
                </c:pt>
                <c:pt idx="24114">
                  <c:v>1</c:v>
                </c:pt>
                <c:pt idx="24115">
                  <c:v>1</c:v>
                </c:pt>
                <c:pt idx="24116">
                  <c:v>1</c:v>
                </c:pt>
                <c:pt idx="24117">
                  <c:v>1</c:v>
                </c:pt>
                <c:pt idx="24118">
                  <c:v>1</c:v>
                </c:pt>
                <c:pt idx="24119">
                  <c:v>1</c:v>
                </c:pt>
                <c:pt idx="24120">
                  <c:v>1</c:v>
                </c:pt>
                <c:pt idx="24121">
                  <c:v>1</c:v>
                </c:pt>
                <c:pt idx="24122">
                  <c:v>1</c:v>
                </c:pt>
                <c:pt idx="24123">
                  <c:v>1</c:v>
                </c:pt>
                <c:pt idx="24124">
                  <c:v>1</c:v>
                </c:pt>
                <c:pt idx="24125">
                  <c:v>1</c:v>
                </c:pt>
                <c:pt idx="24126">
                  <c:v>1</c:v>
                </c:pt>
                <c:pt idx="24127">
                  <c:v>1</c:v>
                </c:pt>
                <c:pt idx="24128">
                  <c:v>1</c:v>
                </c:pt>
                <c:pt idx="24129">
                  <c:v>1</c:v>
                </c:pt>
                <c:pt idx="24130">
                  <c:v>1</c:v>
                </c:pt>
                <c:pt idx="24131">
                  <c:v>0.6</c:v>
                </c:pt>
                <c:pt idx="24132">
                  <c:v>1</c:v>
                </c:pt>
                <c:pt idx="24133">
                  <c:v>1</c:v>
                </c:pt>
                <c:pt idx="24134">
                  <c:v>1</c:v>
                </c:pt>
                <c:pt idx="24135">
                  <c:v>1</c:v>
                </c:pt>
                <c:pt idx="24136">
                  <c:v>1</c:v>
                </c:pt>
                <c:pt idx="24137">
                  <c:v>1</c:v>
                </c:pt>
                <c:pt idx="24138">
                  <c:v>1</c:v>
                </c:pt>
                <c:pt idx="24139">
                  <c:v>1</c:v>
                </c:pt>
                <c:pt idx="24140">
                  <c:v>1</c:v>
                </c:pt>
                <c:pt idx="24141">
                  <c:v>1</c:v>
                </c:pt>
                <c:pt idx="24142">
                  <c:v>1</c:v>
                </c:pt>
                <c:pt idx="24143">
                  <c:v>1</c:v>
                </c:pt>
                <c:pt idx="24144">
                  <c:v>1</c:v>
                </c:pt>
                <c:pt idx="24145">
                  <c:v>1</c:v>
                </c:pt>
                <c:pt idx="24146">
                  <c:v>1</c:v>
                </c:pt>
                <c:pt idx="24147">
                  <c:v>1</c:v>
                </c:pt>
                <c:pt idx="24148">
                  <c:v>1</c:v>
                </c:pt>
                <c:pt idx="24149">
                  <c:v>1</c:v>
                </c:pt>
                <c:pt idx="24150">
                  <c:v>1</c:v>
                </c:pt>
                <c:pt idx="24151">
                  <c:v>1</c:v>
                </c:pt>
                <c:pt idx="24152">
                  <c:v>1</c:v>
                </c:pt>
                <c:pt idx="24153">
                  <c:v>1</c:v>
                </c:pt>
                <c:pt idx="24154">
                  <c:v>1</c:v>
                </c:pt>
                <c:pt idx="24155">
                  <c:v>1</c:v>
                </c:pt>
                <c:pt idx="24156">
                  <c:v>1</c:v>
                </c:pt>
                <c:pt idx="24157">
                  <c:v>1</c:v>
                </c:pt>
                <c:pt idx="24158">
                  <c:v>1</c:v>
                </c:pt>
                <c:pt idx="24159">
                  <c:v>1</c:v>
                </c:pt>
                <c:pt idx="24160">
                  <c:v>1</c:v>
                </c:pt>
                <c:pt idx="24161">
                  <c:v>1</c:v>
                </c:pt>
                <c:pt idx="24162">
                  <c:v>1</c:v>
                </c:pt>
                <c:pt idx="24163">
                  <c:v>1</c:v>
                </c:pt>
                <c:pt idx="24164">
                  <c:v>1</c:v>
                </c:pt>
                <c:pt idx="24165">
                  <c:v>0.6</c:v>
                </c:pt>
                <c:pt idx="24166">
                  <c:v>1</c:v>
                </c:pt>
                <c:pt idx="24167">
                  <c:v>1</c:v>
                </c:pt>
                <c:pt idx="24168">
                  <c:v>1</c:v>
                </c:pt>
                <c:pt idx="24169">
                  <c:v>1</c:v>
                </c:pt>
                <c:pt idx="24170">
                  <c:v>1</c:v>
                </c:pt>
                <c:pt idx="24171">
                  <c:v>1</c:v>
                </c:pt>
                <c:pt idx="24172">
                  <c:v>1</c:v>
                </c:pt>
                <c:pt idx="24173">
                  <c:v>1</c:v>
                </c:pt>
                <c:pt idx="24174">
                  <c:v>1</c:v>
                </c:pt>
                <c:pt idx="24175">
                  <c:v>1</c:v>
                </c:pt>
                <c:pt idx="24176">
                  <c:v>1</c:v>
                </c:pt>
                <c:pt idx="24177">
                  <c:v>1</c:v>
                </c:pt>
                <c:pt idx="24178">
                  <c:v>1</c:v>
                </c:pt>
                <c:pt idx="24179">
                  <c:v>1</c:v>
                </c:pt>
                <c:pt idx="24180">
                  <c:v>1</c:v>
                </c:pt>
                <c:pt idx="24181">
                  <c:v>1</c:v>
                </c:pt>
                <c:pt idx="24182">
                  <c:v>1</c:v>
                </c:pt>
                <c:pt idx="24183">
                  <c:v>1</c:v>
                </c:pt>
                <c:pt idx="24184">
                  <c:v>1</c:v>
                </c:pt>
                <c:pt idx="24185">
                  <c:v>1</c:v>
                </c:pt>
                <c:pt idx="24186">
                  <c:v>1</c:v>
                </c:pt>
                <c:pt idx="24187">
                  <c:v>1</c:v>
                </c:pt>
                <c:pt idx="24188">
                  <c:v>1</c:v>
                </c:pt>
                <c:pt idx="24189">
                  <c:v>1</c:v>
                </c:pt>
                <c:pt idx="24190">
                  <c:v>1</c:v>
                </c:pt>
                <c:pt idx="24191">
                  <c:v>1</c:v>
                </c:pt>
                <c:pt idx="24192">
                  <c:v>1</c:v>
                </c:pt>
                <c:pt idx="24193">
                  <c:v>1</c:v>
                </c:pt>
                <c:pt idx="24194">
                  <c:v>1</c:v>
                </c:pt>
                <c:pt idx="24195">
                  <c:v>1</c:v>
                </c:pt>
                <c:pt idx="24196">
                  <c:v>1</c:v>
                </c:pt>
                <c:pt idx="24197">
                  <c:v>1</c:v>
                </c:pt>
                <c:pt idx="24198">
                  <c:v>1</c:v>
                </c:pt>
                <c:pt idx="24199">
                  <c:v>1</c:v>
                </c:pt>
                <c:pt idx="24200">
                  <c:v>1</c:v>
                </c:pt>
                <c:pt idx="24201">
                  <c:v>1</c:v>
                </c:pt>
                <c:pt idx="24202">
                  <c:v>1</c:v>
                </c:pt>
                <c:pt idx="24203">
                  <c:v>1</c:v>
                </c:pt>
                <c:pt idx="24204">
                  <c:v>1</c:v>
                </c:pt>
                <c:pt idx="24205">
                  <c:v>1</c:v>
                </c:pt>
                <c:pt idx="24206">
                  <c:v>1</c:v>
                </c:pt>
                <c:pt idx="24207">
                  <c:v>1</c:v>
                </c:pt>
                <c:pt idx="24208">
                  <c:v>1</c:v>
                </c:pt>
                <c:pt idx="24209">
                  <c:v>1</c:v>
                </c:pt>
                <c:pt idx="24210">
                  <c:v>1</c:v>
                </c:pt>
                <c:pt idx="24211">
                  <c:v>1</c:v>
                </c:pt>
                <c:pt idx="24212">
                  <c:v>1</c:v>
                </c:pt>
                <c:pt idx="24213">
                  <c:v>1</c:v>
                </c:pt>
                <c:pt idx="24214">
                  <c:v>1</c:v>
                </c:pt>
                <c:pt idx="24215">
                  <c:v>0.6</c:v>
                </c:pt>
                <c:pt idx="24216">
                  <c:v>1</c:v>
                </c:pt>
                <c:pt idx="24217">
                  <c:v>1</c:v>
                </c:pt>
                <c:pt idx="24218">
                  <c:v>1</c:v>
                </c:pt>
                <c:pt idx="24219">
                  <c:v>1</c:v>
                </c:pt>
                <c:pt idx="24220">
                  <c:v>0.8</c:v>
                </c:pt>
                <c:pt idx="24221">
                  <c:v>1</c:v>
                </c:pt>
                <c:pt idx="24222">
                  <c:v>1</c:v>
                </c:pt>
                <c:pt idx="24223">
                  <c:v>1</c:v>
                </c:pt>
                <c:pt idx="24224">
                  <c:v>1</c:v>
                </c:pt>
                <c:pt idx="24225">
                  <c:v>1</c:v>
                </c:pt>
                <c:pt idx="24226">
                  <c:v>1</c:v>
                </c:pt>
                <c:pt idx="24227">
                  <c:v>1</c:v>
                </c:pt>
                <c:pt idx="24228">
                  <c:v>1</c:v>
                </c:pt>
                <c:pt idx="24229">
                  <c:v>1</c:v>
                </c:pt>
                <c:pt idx="24230">
                  <c:v>1</c:v>
                </c:pt>
                <c:pt idx="24231">
                  <c:v>1</c:v>
                </c:pt>
                <c:pt idx="24232">
                  <c:v>1</c:v>
                </c:pt>
                <c:pt idx="24233">
                  <c:v>1</c:v>
                </c:pt>
                <c:pt idx="24234">
                  <c:v>1</c:v>
                </c:pt>
                <c:pt idx="24235">
                  <c:v>1</c:v>
                </c:pt>
                <c:pt idx="24236">
                  <c:v>1</c:v>
                </c:pt>
                <c:pt idx="24237">
                  <c:v>1</c:v>
                </c:pt>
                <c:pt idx="24238">
                  <c:v>1</c:v>
                </c:pt>
                <c:pt idx="24239">
                  <c:v>1</c:v>
                </c:pt>
                <c:pt idx="24240">
                  <c:v>1</c:v>
                </c:pt>
                <c:pt idx="24241">
                  <c:v>1</c:v>
                </c:pt>
                <c:pt idx="24242">
                  <c:v>1</c:v>
                </c:pt>
                <c:pt idx="24243">
                  <c:v>1</c:v>
                </c:pt>
                <c:pt idx="24244">
                  <c:v>1</c:v>
                </c:pt>
                <c:pt idx="24245">
                  <c:v>1</c:v>
                </c:pt>
                <c:pt idx="24246">
                  <c:v>1</c:v>
                </c:pt>
                <c:pt idx="24247">
                  <c:v>1</c:v>
                </c:pt>
                <c:pt idx="24248">
                  <c:v>0.8</c:v>
                </c:pt>
                <c:pt idx="24249">
                  <c:v>1</c:v>
                </c:pt>
                <c:pt idx="24250">
                  <c:v>1</c:v>
                </c:pt>
                <c:pt idx="24251">
                  <c:v>1</c:v>
                </c:pt>
                <c:pt idx="24252">
                  <c:v>1</c:v>
                </c:pt>
                <c:pt idx="24253">
                  <c:v>1</c:v>
                </c:pt>
                <c:pt idx="24254">
                  <c:v>1</c:v>
                </c:pt>
                <c:pt idx="24255">
                  <c:v>1</c:v>
                </c:pt>
                <c:pt idx="24256">
                  <c:v>1</c:v>
                </c:pt>
                <c:pt idx="24257">
                  <c:v>1</c:v>
                </c:pt>
                <c:pt idx="24258">
                  <c:v>1</c:v>
                </c:pt>
                <c:pt idx="24259">
                  <c:v>1</c:v>
                </c:pt>
                <c:pt idx="24260">
                  <c:v>1</c:v>
                </c:pt>
                <c:pt idx="24261">
                  <c:v>1</c:v>
                </c:pt>
                <c:pt idx="24262">
                  <c:v>1</c:v>
                </c:pt>
                <c:pt idx="24263">
                  <c:v>1</c:v>
                </c:pt>
                <c:pt idx="24264">
                  <c:v>1</c:v>
                </c:pt>
                <c:pt idx="24265">
                  <c:v>1</c:v>
                </c:pt>
                <c:pt idx="24266">
                  <c:v>1</c:v>
                </c:pt>
                <c:pt idx="24267">
                  <c:v>1</c:v>
                </c:pt>
                <c:pt idx="24268">
                  <c:v>1</c:v>
                </c:pt>
                <c:pt idx="24269">
                  <c:v>1</c:v>
                </c:pt>
                <c:pt idx="24270">
                  <c:v>1</c:v>
                </c:pt>
                <c:pt idx="24271">
                  <c:v>1</c:v>
                </c:pt>
                <c:pt idx="24272">
                  <c:v>1</c:v>
                </c:pt>
                <c:pt idx="24273">
                  <c:v>1</c:v>
                </c:pt>
                <c:pt idx="24274">
                  <c:v>1</c:v>
                </c:pt>
                <c:pt idx="24275">
                  <c:v>1</c:v>
                </c:pt>
                <c:pt idx="24276">
                  <c:v>1</c:v>
                </c:pt>
                <c:pt idx="24277">
                  <c:v>1</c:v>
                </c:pt>
                <c:pt idx="24278">
                  <c:v>1</c:v>
                </c:pt>
                <c:pt idx="24279">
                  <c:v>1</c:v>
                </c:pt>
                <c:pt idx="24280">
                  <c:v>1</c:v>
                </c:pt>
                <c:pt idx="24281">
                  <c:v>1</c:v>
                </c:pt>
                <c:pt idx="24282">
                  <c:v>1</c:v>
                </c:pt>
                <c:pt idx="24283">
                  <c:v>1</c:v>
                </c:pt>
                <c:pt idx="24284">
                  <c:v>1</c:v>
                </c:pt>
                <c:pt idx="24285">
                  <c:v>1</c:v>
                </c:pt>
                <c:pt idx="24286">
                  <c:v>1</c:v>
                </c:pt>
                <c:pt idx="24287">
                  <c:v>1</c:v>
                </c:pt>
                <c:pt idx="24288">
                  <c:v>0.8</c:v>
                </c:pt>
                <c:pt idx="24289">
                  <c:v>1</c:v>
                </c:pt>
                <c:pt idx="24290">
                  <c:v>1</c:v>
                </c:pt>
                <c:pt idx="24291">
                  <c:v>1</c:v>
                </c:pt>
                <c:pt idx="24292">
                  <c:v>1</c:v>
                </c:pt>
                <c:pt idx="24293">
                  <c:v>1</c:v>
                </c:pt>
                <c:pt idx="24294">
                  <c:v>1</c:v>
                </c:pt>
                <c:pt idx="24295">
                  <c:v>1</c:v>
                </c:pt>
                <c:pt idx="24296">
                  <c:v>1</c:v>
                </c:pt>
                <c:pt idx="24297">
                  <c:v>1</c:v>
                </c:pt>
                <c:pt idx="24298">
                  <c:v>1</c:v>
                </c:pt>
                <c:pt idx="24299">
                  <c:v>1</c:v>
                </c:pt>
                <c:pt idx="24300">
                  <c:v>1</c:v>
                </c:pt>
                <c:pt idx="24301">
                  <c:v>1</c:v>
                </c:pt>
                <c:pt idx="24302">
                  <c:v>1</c:v>
                </c:pt>
                <c:pt idx="24303">
                  <c:v>1</c:v>
                </c:pt>
                <c:pt idx="24304">
                  <c:v>1</c:v>
                </c:pt>
                <c:pt idx="24305">
                  <c:v>1</c:v>
                </c:pt>
                <c:pt idx="24306">
                  <c:v>1</c:v>
                </c:pt>
                <c:pt idx="24307">
                  <c:v>1</c:v>
                </c:pt>
                <c:pt idx="24308">
                  <c:v>1</c:v>
                </c:pt>
                <c:pt idx="24309">
                  <c:v>1</c:v>
                </c:pt>
                <c:pt idx="24310">
                  <c:v>1</c:v>
                </c:pt>
                <c:pt idx="24311">
                  <c:v>1</c:v>
                </c:pt>
                <c:pt idx="24312">
                  <c:v>1</c:v>
                </c:pt>
                <c:pt idx="24313">
                  <c:v>1</c:v>
                </c:pt>
                <c:pt idx="24314">
                  <c:v>1</c:v>
                </c:pt>
                <c:pt idx="24315">
                  <c:v>1</c:v>
                </c:pt>
                <c:pt idx="24316">
                  <c:v>1</c:v>
                </c:pt>
                <c:pt idx="24317">
                  <c:v>1</c:v>
                </c:pt>
                <c:pt idx="24318">
                  <c:v>1</c:v>
                </c:pt>
                <c:pt idx="24319">
                  <c:v>1</c:v>
                </c:pt>
                <c:pt idx="24320">
                  <c:v>1</c:v>
                </c:pt>
                <c:pt idx="24321">
                  <c:v>1</c:v>
                </c:pt>
                <c:pt idx="24322">
                  <c:v>1</c:v>
                </c:pt>
                <c:pt idx="24323">
                  <c:v>1</c:v>
                </c:pt>
                <c:pt idx="24324">
                  <c:v>1</c:v>
                </c:pt>
                <c:pt idx="24325">
                  <c:v>1</c:v>
                </c:pt>
                <c:pt idx="24326">
                  <c:v>1</c:v>
                </c:pt>
                <c:pt idx="24327">
                  <c:v>1</c:v>
                </c:pt>
                <c:pt idx="24328">
                  <c:v>1</c:v>
                </c:pt>
                <c:pt idx="24329">
                  <c:v>1</c:v>
                </c:pt>
                <c:pt idx="24330">
                  <c:v>1</c:v>
                </c:pt>
                <c:pt idx="24331">
                  <c:v>1</c:v>
                </c:pt>
                <c:pt idx="24332">
                  <c:v>1</c:v>
                </c:pt>
                <c:pt idx="24333">
                  <c:v>1</c:v>
                </c:pt>
                <c:pt idx="24334">
                  <c:v>1</c:v>
                </c:pt>
                <c:pt idx="24335">
                  <c:v>1</c:v>
                </c:pt>
                <c:pt idx="24336">
                  <c:v>1</c:v>
                </c:pt>
                <c:pt idx="24337">
                  <c:v>1</c:v>
                </c:pt>
                <c:pt idx="24338">
                  <c:v>1</c:v>
                </c:pt>
                <c:pt idx="24339">
                  <c:v>1</c:v>
                </c:pt>
                <c:pt idx="24340">
                  <c:v>1</c:v>
                </c:pt>
                <c:pt idx="24341">
                  <c:v>1</c:v>
                </c:pt>
                <c:pt idx="24342">
                  <c:v>1</c:v>
                </c:pt>
                <c:pt idx="24343">
                  <c:v>1</c:v>
                </c:pt>
                <c:pt idx="24344">
                  <c:v>1</c:v>
                </c:pt>
                <c:pt idx="24345">
                  <c:v>1</c:v>
                </c:pt>
                <c:pt idx="24346">
                  <c:v>1</c:v>
                </c:pt>
                <c:pt idx="24347">
                  <c:v>1</c:v>
                </c:pt>
                <c:pt idx="24348">
                  <c:v>1</c:v>
                </c:pt>
                <c:pt idx="24349">
                  <c:v>1</c:v>
                </c:pt>
                <c:pt idx="24350">
                  <c:v>1</c:v>
                </c:pt>
                <c:pt idx="24351">
                  <c:v>1</c:v>
                </c:pt>
                <c:pt idx="24352">
                  <c:v>1</c:v>
                </c:pt>
                <c:pt idx="24353">
                  <c:v>1</c:v>
                </c:pt>
                <c:pt idx="24354">
                  <c:v>1</c:v>
                </c:pt>
                <c:pt idx="24355">
                  <c:v>1</c:v>
                </c:pt>
                <c:pt idx="24356">
                  <c:v>1</c:v>
                </c:pt>
                <c:pt idx="24357">
                  <c:v>1</c:v>
                </c:pt>
                <c:pt idx="24358">
                  <c:v>1</c:v>
                </c:pt>
                <c:pt idx="24359">
                  <c:v>1</c:v>
                </c:pt>
                <c:pt idx="24360">
                  <c:v>1</c:v>
                </c:pt>
                <c:pt idx="24361">
                  <c:v>1</c:v>
                </c:pt>
                <c:pt idx="24362">
                  <c:v>1</c:v>
                </c:pt>
                <c:pt idx="24363">
                  <c:v>1</c:v>
                </c:pt>
                <c:pt idx="24364">
                  <c:v>1</c:v>
                </c:pt>
                <c:pt idx="24365">
                  <c:v>1</c:v>
                </c:pt>
                <c:pt idx="24366">
                  <c:v>1</c:v>
                </c:pt>
                <c:pt idx="24367">
                  <c:v>1</c:v>
                </c:pt>
                <c:pt idx="24368">
                  <c:v>1</c:v>
                </c:pt>
                <c:pt idx="24369">
                  <c:v>1</c:v>
                </c:pt>
                <c:pt idx="24370">
                  <c:v>1</c:v>
                </c:pt>
                <c:pt idx="24371">
                  <c:v>1</c:v>
                </c:pt>
                <c:pt idx="24372">
                  <c:v>1</c:v>
                </c:pt>
                <c:pt idx="24373">
                  <c:v>1</c:v>
                </c:pt>
                <c:pt idx="24374">
                  <c:v>1</c:v>
                </c:pt>
                <c:pt idx="24375">
                  <c:v>1</c:v>
                </c:pt>
                <c:pt idx="24376">
                  <c:v>1</c:v>
                </c:pt>
                <c:pt idx="24377">
                  <c:v>1</c:v>
                </c:pt>
                <c:pt idx="24378">
                  <c:v>1</c:v>
                </c:pt>
                <c:pt idx="24379">
                  <c:v>1</c:v>
                </c:pt>
                <c:pt idx="24380">
                  <c:v>1</c:v>
                </c:pt>
                <c:pt idx="24381">
                  <c:v>1</c:v>
                </c:pt>
                <c:pt idx="24382">
                  <c:v>1</c:v>
                </c:pt>
                <c:pt idx="24383">
                  <c:v>1</c:v>
                </c:pt>
                <c:pt idx="24384">
                  <c:v>1</c:v>
                </c:pt>
                <c:pt idx="24385">
                  <c:v>1</c:v>
                </c:pt>
                <c:pt idx="24386">
                  <c:v>1</c:v>
                </c:pt>
                <c:pt idx="24387">
                  <c:v>1</c:v>
                </c:pt>
                <c:pt idx="24388">
                  <c:v>1</c:v>
                </c:pt>
                <c:pt idx="24389">
                  <c:v>1</c:v>
                </c:pt>
                <c:pt idx="24390">
                  <c:v>1</c:v>
                </c:pt>
                <c:pt idx="24391">
                  <c:v>1</c:v>
                </c:pt>
                <c:pt idx="24392">
                  <c:v>1</c:v>
                </c:pt>
                <c:pt idx="24393">
                  <c:v>1</c:v>
                </c:pt>
                <c:pt idx="24394">
                  <c:v>1</c:v>
                </c:pt>
                <c:pt idx="24395">
                  <c:v>1</c:v>
                </c:pt>
                <c:pt idx="24396">
                  <c:v>1</c:v>
                </c:pt>
                <c:pt idx="24397">
                  <c:v>1</c:v>
                </c:pt>
                <c:pt idx="24398">
                  <c:v>1</c:v>
                </c:pt>
                <c:pt idx="24399">
                  <c:v>1</c:v>
                </c:pt>
                <c:pt idx="24400">
                  <c:v>1</c:v>
                </c:pt>
                <c:pt idx="24401">
                  <c:v>1</c:v>
                </c:pt>
                <c:pt idx="24402">
                  <c:v>1</c:v>
                </c:pt>
                <c:pt idx="24403">
                  <c:v>1</c:v>
                </c:pt>
                <c:pt idx="24404">
                  <c:v>1</c:v>
                </c:pt>
                <c:pt idx="24405">
                  <c:v>1</c:v>
                </c:pt>
                <c:pt idx="24406">
                  <c:v>1</c:v>
                </c:pt>
                <c:pt idx="24407">
                  <c:v>1</c:v>
                </c:pt>
                <c:pt idx="24408">
                  <c:v>1</c:v>
                </c:pt>
                <c:pt idx="24409">
                  <c:v>1</c:v>
                </c:pt>
                <c:pt idx="24410">
                  <c:v>1</c:v>
                </c:pt>
                <c:pt idx="24411">
                  <c:v>1</c:v>
                </c:pt>
                <c:pt idx="24412">
                  <c:v>1</c:v>
                </c:pt>
                <c:pt idx="24413">
                  <c:v>1</c:v>
                </c:pt>
                <c:pt idx="24414">
                  <c:v>1</c:v>
                </c:pt>
                <c:pt idx="24415">
                  <c:v>1</c:v>
                </c:pt>
                <c:pt idx="24416">
                  <c:v>1</c:v>
                </c:pt>
                <c:pt idx="24417">
                  <c:v>1</c:v>
                </c:pt>
                <c:pt idx="24418">
                  <c:v>1</c:v>
                </c:pt>
                <c:pt idx="24419">
                  <c:v>1</c:v>
                </c:pt>
                <c:pt idx="24420">
                  <c:v>1</c:v>
                </c:pt>
                <c:pt idx="24421">
                  <c:v>1</c:v>
                </c:pt>
                <c:pt idx="24422">
                  <c:v>1</c:v>
                </c:pt>
                <c:pt idx="24423">
                  <c:v>1</c:v>
                </c:pt>
                <c:pt idx="24424">
                  <c:v>1</c:v>
                </c:pt>
                <c:pt idx="24425">
                  <c:v>1</c:v>
                </c:pt>
                <c:pt idx="24426">
                  <c:v>1</c:v>
                </c:pt>
                <c:pt idx="24427">
                  <c:v>1</c:v>
                </c:pt>
                <c:pt idx="24428">
                  <c:v>1</c:v>
                </c:pt>
                <c:pt idx="24429">
                  <c:v>1</c:v>
                </c:pt>
                <c:pt idx="24430">
                  <c:v>1</c:v>
                </c:pt>
                <c:pt idx="24431">
                  <c:v>1</c:v>
                </c:pt>
                <c:pt idx="24432">
                  <c:v>1</c:v>
                </c:pt>
                <c:pt idx="24433">
                  <c:v>1</c:v>
                </c:pt>
                <c:pt idx="24434">
                  <c:v>1</c:v>
                </c:pt>
                <c:pt idx="24435">
                  <c:v>1</c:v>
                </c:pt>
                <c:pt idx="24436">
                  <c:v>1</c:v>
                </c:pt>
                <c:pt idx="24437">
                  <c:v>1</c:v>
                </c:pt>
                <c:pt idx="24438">
                  <c:v>1</c:v>
                </c:pt>
                <c:pt idx="24439">
                  <c:v>1</c:v>
                </c:pt>
                <c:pt idx="24440">
                  <c:v>1</c:v>
                </c:pt>
                <c:pt idx="24441">
                  <c:v>1</c:v>
                </c:pt>
                <c:pt idx="24442">
                  <c:v>1</c:v>
                </c:pt>
                <c:pt idx="24443">
                  <c:v>1</c:v>
                </c:pt>
                <c:pt idx="24444">
                  <c:v>1</c:v>
                </c:pt>
                <c:pt idx="24445">
                  <c:v>1</c:v>
                </c:pt>
                <c:pt idx="24446">
                  <c:v>1</c:v>
                </c:pt>
                <c:pt idx="24447">
                  <c:v>1</c:v>
                </c:pt>
                <c:pt idx="24448">
                  <c:v>1</c:v>
                </c:pt>
                <c:pt idx="24449">
                  <c:v>1</c:v>
                </c:pt>
                <c:pt idx="24450">
                  <c:v>1</c:v>
                </c:pt>
                <c:pt idx="24451">
                  <c:v>1</c:v>
                </c:pt>
                <c:pt idx="24452">
                  <c:v>1</c:v>
                </c:pt>
                <c:pt idx="24453">
                  <c:v>0.4</c:v>
                </c:pt>
                <c:pt idx="24454">
                  <c:v>0.8</c:v>
                </c:pt>
                <c:pt idx="24455">
                  <c:v>1</c:v>
                </c:pt>
                <c:pt idx="24456">
                  <c:v>1</c:v>
                </c:pt>
                <c:pt idx="24457">
                  <c:v>1</c:v>
                </c:pt>
                <c:pt idx="24458">
                  <c:v>1</c:v>
                </c:pt>
                <c:pt idx="24459">
                  <c:v>1</c:v>
                </c:pt>
                <c:pt idx="24460">
                  <c:v>1</c:v>
                </c:pt>
                <c:pt idx="24461">
                  <c:v>1</c:v>
                </c:pt>
                <c:pt idx="24462">
                  <c:v>1</c:v>
                </c:pt>
                <c:pt idx="24463">
                  <c:v>1</c:v>
                </c:pt>
                <c:pt idx="24464">
                  <c:v>0.4</c:v>
                </c:pt>
                <c:pt idx="24465">
                  <c:v>1</c:v>
                </c:pt>
                <c:pt idx="24466">
                  <c:v>1</c:v>
                </c:pt>
                <c:pt idx="24467">
                  <c:v>1</c:v>
                </c:pt>
                <c:pt idx="24468">
                  <c:v>1</c:v>
                </c:pt>
                <c:pt idx="24469">
                  <c:v>1</c:v>
                </c:pt>
                <c:pt idx="24470">
                  <c:v>1</c:v>
                </c:pt>
                <c:pt idx="24471">
                  <c:v>1</c:v>
                </c:pt>
                <c:pt idx="24472">
                  <c:v>1</c:v>
                </c:pt>
                <c:pt idx="24473">
                  <c:v>1</c:v>
                </c:pt>
                <c:pt idx="24474">
                  <c:v>1</c:v>
                </c:pt>
                <c:pt idx="24475">
                  <c:v>1</c:v>
                </c:pt>
                <c:pt idx="24476">
                  <c:v>1</c:v>
                </c:pt>
                <c:pt idx="24477">
                  <c:v>1</c:v>
                </c:pt>
                <c:pt idx="24478">
                  <c:v>1</c:v>
                </c:pt>
                <c:pt idx="24479">
                  <c:v>1</c:v>
                </c:pt>
                <c:pt idx="24480">
                  <c:v>1</c:v>
                </c:pt>
                <c:pt idx="24481">
                  <c:v>1</c:v>
                </c:pt>
                <c:pt idx="24482">
                  <c:v>1</c:v>
                </c:pt>
                <c:pt idx="24483">
                  <c:v>1</c:v>
                </c:pt>
                <c:pt idx="24484">
                  <c:v>1</c:v>
                </c:pt>
                <c:pt idx="24485">
                  <c:v>1</c:v>
                </c:pt>
                <c:pt idx="24486">
                  <c:v>1</c:v>
                </c:pt>
                <c:pt idx="24487">
                  <c:v>1</c:v>
                </c:pt>
                <c:pt idx="24488">
                  <c:v>1</c:v>
                </c:pt>
                <c:pt idx="24489">
                  <c:v>1</c:v>
                </c:pt>
                <c:pt idx="24490">
                  <c:v>1</c:v>
                </c:pt>
                <c:pt idx="24491">
                  <c:v>1</c:v>
                </c:pt>
                <c:pt idx="24492">
                  <c:v>1</c:v>
                </c:pt>
                <c:pt idx="24493">
                  <c:v>1</c:v>
                </c:pt>
                <c:pt idx="24494">
                  <c:v>1</c:v>
                </c:pt>
                <c:pt idx="24495">
                  <c:v>1</c:v>
                </c:pt>
                <c:pt idx="24496">
                  <c:v>1</c:v>
                </c:pt>
                <c:pt idx="24497">
                  <c:v>1</c:v>
                </c:pt>
                <c:pt idx="24498">
                  <c:v>1</c:v>
                </c:pt>
                <c:pt idx="24499">
                  <c:v>1</c:v>
                </c:pt>
                <c:pt idx="24500">
                  <c:v>1</c:v>
                </c:pt>
                <c:pt idx="24501">
                  <c:v>1</c:v>
                </c:pt>
                <c:pt idx="24502">
                  <c:v>1</c:v>
                </c:pt>
                <c:pt idx="24503">
                  <c:v>1</c:v>
                </c:pt>
                <c:pt idx="24504">
                  <c:v>1</c:v>
                </c:pt>
                <c:pt idx="24505">
                  <c:v>1</c:v>
                </c:pt>
                <c:pt idx="24506">
                  <c:v>1</c:v>
                </c:pt>
                <c:pt idx="24507">
                  <c:v>1</c:v>
                </c:pt>
                <c:pt idx="24508">
                  <c:v>0.2</c:v>
                </c:pt>
                <c:pt idx="24509">
                  <c:v>1</c:v>
                </c:pt>
                <c:pt idx="24510">
                  <c:v>0.6</c:v>
                </c:pt>
                <c:pt idx="24511">
                  <c:v>1</c:v>
                </c:pt>
                <c:pt idx="24512">
                  <c:v>1</c:v>
                </c:pt>
                <c:pt idx="24513">
                  <c:v>1</c:v>
                </c:pt>
                <c:pt idx="24514">
                  <c:v>1</c:v>
                </c:pt>
                <c:pt idx="24515">
                  <c:v>0.4</c:v>
                </c:pt>
                <c:pt idx="24516">
                  <c:v>1</c:v>
                </c:pt>
                <c:pt idx="24517">
                  <c:v>1</c:v>
                </c:pt>
                <c:pt idx="24518">
                  <c:v>1</c:v>
                </c:pt>
                <c:pt idx="24519">
                  <c:v>1</c:v>
                </c:pt>
                <c:pt idx="24520">
                  <c:v>1</c:v>
                </c:pt>
                <c:pt idx="24521">
                  <c:v>1</c:v>
                </c:pt>
                <c:pt idx="24522">
                  <c:v>1</c:v>
                </c:pt>
                <c:pt idx="24523">
                  <c:v>1</c:v>
                </c:pt>
                <c:pt idx="24524">
                  <c:v>1</c:v>
                </c:pt>
                <c:pt idx="24525">
                  <c:v>1</c:v>
                </c:pt>
                <c:pt idx="24526">
                  <c:v>1</c:v>
                </c:pt>
                <c:pt idx="24527">
                  <c:v>1</c:v>
                </c:pt>
                <c:pt idx="24528">
                  <c:v>1</c:v>
                </c:pt>
                <c:pt idx="24529">
                  <c:v>1</c:v>
                </c:pt>
                <c:pt idx="24530">
                  <c:v>0.2</c:v>
                </c:pt>
                <c:pt idx="24531">
                  <c:v>1</c:v>
                </c:pt>
                <c:pt idx="24532">
                  <c:v>1</c:v>
                </c:pt>
                <c:pt idx="24533">
                  <c:v>1</c:v>
                </c:pt>
                <c:pt idx="24534">
                  <c:v>1</c:v>
                </c:pt>
                <c:pt idx="24535">
                  <c:v>1</c:v>
                </c:pt>
                <c:pt idx="24536">
                  <c:v>1</c:v>
                </c:pt>
                <c:pt idx="24537">
                  <c:v>1</c:v>
                </c:pt>
                <c:pt idx="24538">
                  <c:v>1</c:v>
                </c:pt>
                <c:pt idx="24539">
                  <c:v>1</c:v>
                </c:pt>
                <c:pt idx="24540">
                  <c:v>1</c:v>
                </c:pt>
                <c:pt idx="24541">
                  <c:v>1</c:v>
                </c:pt>
                <c:pt idx="24542">
                  <c:v>1</c:v>
                </c:pt>
                <c:pt idx="24543">
                  <c:v>1</c:v>
                </c:pt>
                <c:pt idx="24544">
                  <c:v>1</c:v>
                </c:pt>
                <c:pt idx="24545">
                  <c:v>1</c:v>
                </c:pt>
                <c:pt idx="24546">
                  <c:v>1</c:v>
                </c:pt>
                <c:pt idx="24547">
                  <c:v>1</c:v>
                </c:pt>
                <c:pt idx="24548">
                  <c:v>1</c:v>
                </c:pt>
                <c:pt idx="24549">
                  <c:v>1</c:v>
                </c:pt>
                <c:pt idx="24550">
                  <c:v>1</c:v>
                </c:pt>
                <c:pt idx="24551">
                  <c:v>1</c:v>
                </c:pt>
                <c:pt idx="24552">
                  <c:v>1</c:v>
                </c:pt>
                <c:pt idx="24553">
                  <c:v>1</c:v>
                </c:pt>
                <c:pt idx="24554">
                  <c:v>1</c:v>
                </c:pt>
                <c:pt idx="24555">
                  <c:v>1</c:v>
                </c:pt>
                <c:pt idx="24556">
                  <c:v>1</c:v>
                </c:pt>
                <c:pt idx="24557">
                  <c:v>1</c:v>
                </c:pt>
                <c:pt idx="24558">
                  <c:v>1</c:v>
                </c:pt>
                <c:pt idx="24559">
                  <c:v>1</c:v>
                </c:pt>
                <c:pt idx="24560">
                  <c:v>1</c:v>
                </c:pt>
                <c:pt idx="24561">
                  <c:v>1</c:v>
                </c:pt>
                <c:pt idx="24562">
                  <c:v>1</c:v>
                </c:pt>
                <c:pt idx="24563">
                  <c:v>1</c:v>
                </c:pt>
                <c:pt idx="24564">
                  <c:v>1</c:v>
                </c:pt>
                <c:pt idx="24565">
                  <c:v>1</c:v>
                </c:pt>
                <c:pt idx="24566">
                  <c:v>1</c:v>
                </c:pt>
                <c:pt idx="24567">
                  <c:v>1</c:v>
                </c:pt>
                <c:pt idx="24568">
                  <c:v>1</c:v>
                </c:pt>
                <c:pt idx="24569">
                  <c:v>1</c:v>
                </c:pt>
                <c:pt idx="24570">
                  <c:v>1</c:v>
                </c:pt>
                <c:pt idx="24571">
                  <c:v>1</c:v>
                </c:pt>
                <c:pt idx="24572">
                  <c:v>1</c:v>
                </c:pt>
                <c:pt idx="24573">
                  <c:v>1</c:v>
                </c:pt>
                <c:pt idx="24574">
                  <c:v>1</c:v>
                </c:pt>
                <c:pt idx="24575">
                  <c:v>1</c:v>
                </c:pt>
                <c:pt idx="24576">
                  <c:v>1</c:v>
                </c:pt>
                <c:pt idx="24577">
                  <c:v>0.8</c:v>
                </c:pt>
                <c:pt idx="24578">
                  <c:v>1</c:v>
                </c:pt>
                <c:pt idx="24579">
                  <c:v>1</c:v>
                </c:pt>
                <c:pt idx="24580">
                  <c:v>1</c:v>
                </c:pt>
                <c:pt idx="24581">
                  <c:v>1</c:v>
                </c:pt>
                <c:pt idx="24582">
                  <c:v>1</c:v>
                </c:pt>
                <c:pt idx="24583">
                  <c:v>1</c:v>
                </c:pt>
                <c:pt idx="24584">
                  <c:v>1</c:v>
                </c:pt>
                <c:pt idx="24585">
                  <c:v>1</c:v>
                </c:pt>
                <c:pt idx="24586">
                  <c:v>1</c:v>
                </c:pt>
                <c:pt idx="24587">
                  <c:v>1</c:v>
                </c:pt>
                <c:pt idx="24588">
                  <c:v>1</c:v>
                </c:pt>
                <c:pt idx="24589">
                  <c:v>1</c:v>
                </c:pt>
                <c:pt idx="24590">
                  <c:v>1</c:v>
                </c:pt>
                <c:pt idx="24591">
                  <c:v>1</c:v>
                </c:pt>
                <c:pt idx="24592">
                  <c:v>1</c:v>
                </c:pt>
                <c:pt idx="24593">
                  <c:v>1</c:v>
                </c:pt>
                <c:pt idx="24594">
                  <c:v>1</c:v>
                </c:pt>
                <c:pt idx="24595">
                  <c:v>1</c:v>
                </c:pt>
                <c:pt idx="24596">
                  <c:v>1</c:v>
                </c:pt>
                <c:pt idx="24597">
                  <c:v>1</c:v>
                </c:pt>
                <c:pt idx="24598">
                  <c:v>1</c:v>
                </c:pt>
                <c:pt idx="24599">
                  <c:v>1</c:v>
                </c:pt>
                <c:pt idx="24600">
                  <c:v>1</c:v>
                </c:pt>
                <c:pt idx="24601">
                  <c:v>1</c:v>
                </c:pt>
                <c:pt idx="24602">
                  <c:v>1</c:v>
                </c:pt>
                <c:pt idx="24603">
                  <c:v>1</c:v>
                </c:pt>
                <c:pt idx="24604">
                  <c:v>1</c:v>
                </c:pt>
                <c:pt idx="24605">
                  <c:v>1</c:v>
                </c:pt>
                <c:pt idx="24606">
                  <c:v>1</c:v>
                </c:pt>
                <c:pt idx="24607">
                  <c:v>1</c:v>
                </c:pt>
                <c:pt idx="24608">
                  <c:v>1</c:v>
                </c:pt>
                <c:pt idx="24609">
                  <c:v>1</c:v>
                </c:pt>
                <c:pt idx="24610">
                  <c:v>1</c:v>
                </c:pt>
                <c:pt idx="24611">
                  <c:v>1</c:v>
                </c:pt>
                <c:pt idx="24612">
                  <c:v>1</c:v>
                </c:pt>
                <c:pt idx="24613">
                  <c:v>1</c:v>
                </c:pt>
                <c:pt idx="24614">
                  <c:v>1</c:v>
                </c:pt>
                <c:pt idx="24615">
                  <c:v>1</c:v>
                </c:pt>
                <c:pt idx="24616">
                  <c:v>1</c:v>
                </c:pt>
                <c:pt idx="24617">
                  <c:v>1</c:v>
                </c:pt>
                <c:pt idx="24618">
                  <c:v>1</c:v>
                </c:pt>
                <c:pt idx="24619">
                  <c:v>1</c:v>
                </c:pt>
                <c:pt idx="24620">
                  <c:v>1</c:v>
                </c:pt>
                <c:pt idx="24621">
                  <c:v>1</c:v>
                </c:pt>
                <c:pt idx="24622">
                  <c:v>1</c:v>
                </c:pt>
                <c:pt idx="24623">
                  <c:v>1</c:v>
                </c:pt>
                <c:pt idx="24624">
                  <c:v>1</c:v>
                </c:pt>
                <c:pt idx="24625">
                  <c:v>1</c:v>
                </c:pt>
                <c:pt idx="24626">
                  <c:v>1</c:v>
                </c:pt>
                <c:pt idx="24627">
                  <c:v>1</c:v>
                </c:pt>
                <c:pt idx="24628">
                  <c:v>1</c:v>
                </c:pt>
                <c:pt idx="24629">
                  <c:v>1</c:v>
                </c:pt>
                <c:pt idx="24630">
                  <c:v>1</c:v>
                </c:pt>
                <c:pt idx="24631">
                  <c:v>1</c:v>
                </c:pt>
                <c:pt idx="24632">
                  <c:v>1</c:v>
                </c:pt>
                <c:pt idx="24633">
                  <c:v>1</c:v>
                </c:pt>
                <c:pt idx="24634">
                  <c:v>1</c:v>
                </c:pt>
                <c:pt idx="24635">
                  <c:v>1</c:v>
                </c:pt>
                <c:pt idx="24636">
                  <c:v>1</c:v>
                </c:pt>
                <c:pt idx="24637">
                  <c:v>1</c:v>
                </c:pt>
                <c:pt idx="24638">
                  <c:v>1</c:v>
                </c:pt>
                <c:pt idx="24639">
                  <c:v>1</c:v>
                </c:pt>
                <c:pt idx="24640">
                  <c:v>1</c:v>
                </c:pt>
                <c:pt idx="24641">
                  <c:v>1</c:v>
                </c:pt>
                <c:pt idx="24642">
                  <c:v>1</c:v>
                </c:pt>
                <c:pt idx="24643">
                  <c:v>1</c:v>
                </c:pt>
                <c:pt idx="24644">
                  <c:v>1</c:v>
                </c:pt>
                <c:pt idx="24645">
                  <c:v>1</c:v>
                </c:pt>
                <c:pt idx="24646">
                  <c:v>1</c:v>
                </c:pt>
                <c:pt idx="24647">
                  <c:v>1</c:v>
                </c:pt>
                <c:pt idx="24648">
                  <c:v>1</c:v>
                </c:pt>
                <c:pt idx="24649">
                  <c:v>1</c:v>
                </c:pt>
                <c:pt idx="24650">
                  <c:v>1</c:v>
                </c:pt>
                <c:pt idx="24651">
                  <c:v>1</c:v>
                </c:pt>
                <c:pt idx="24652">
                  <c:v>1</c:v>
                </c:pt>
                <c:pt idx="24653">
                  <c:v>1</c:v>
                </c:pt>
                <c:pt idx="24654">
                  <c:v>1</c:v>
                </c:pt>
                <c:pt idx="24655">
                  <c:v>1</c:v>
                </c:pt>
                <c:pt idx="24656">
                  <c:v>1</c:v>
                </c:pt>
                <c:pt idx="24657">
                  <c:v>1</c:v>
                </c:pt>
                <c:pt idx="24658">
                  <c:v>1</c:v>
                </c:pt>
                <c:pt idx="24659">
                  <c:v>1</c:v>
                </c:pt>
                <c:pt idx="24660">
                  <c:v>1</c:v>
                </c:pt>
                <c:pt idx="24661">
                  <c:v>1</c:v>
                </c:pt>
                <c:pt idx="24662">
                  <c:v>1</c:v>
                </c:pt>
                <c:pt idx="24663">
                  <c:v>1</c:v>
                </c:pt>
                <c:pt idx="24664">
                  <c:v>1</c:v>
                </c:pt>
                <c:pt idx="24665">
                  <c:v>1</c:v>
                </c:pt>
                <c:pt idx="24666">
                  <c:v>1</c:v>
                </c:pt>
                <c:pt idx="24667">
                  <c:v>1</c:v>
                </c:pt>
                <c:pt idx="24668">
                  <c:v>1</c:v>
                </c:pt>
                <c:pt idx="24669">
                  <c:v>1</c:v>
                </c:pt>
                <c:pt idx="24670">
                  <c:v>1</c:v>
                </c:pt>
                <c:pt idx="24671">
                  <c:v>1</c:v>
                </c:pt>
                <c:pt idx="24672">
                  <c:v>1</c:v>
                </c:pt>
                <c:pt idx="24673">
                  <c:v>1</c:v>
                </c:pt>
                <c:pt idx="24674">
                  <c:v>1</c:v>
                </c:pt>
                <c:pt idx="24675">
                  <c:v>1</c:v>
                </c:pt>
                <c:pt idx="24676">
                  <c:v>1</c:v>
                </c:pt>
                <c:pt idx="24677">
                  <c:v>1</c:v>
                </c:pt>
                <c:pt idx="24678">
                  <c:v>1</c:v>
                </c:pt>
                <c:pt idx="24679">
                  <c:v>1</c:v>
                </c:pt>
                <c:pt idx="24680">
                  <c:v>1</c:v>
                </c:pt>
                <c:pt idx="24681">
                  <c:v>1</c:v>
                </c:pt>
                <c:pt idx="24682">
                  <c:v>1</c:v>
                </c:pt>
                <c:pt idx="24683">
                  <c:v>1</c:v>
                </c:pt>
                <c:pt idx="24684">
                  <c:v>1</c:v>
                </c:pt>
                <c:pt idx="24685">
                  <c:v>1</c:v>
                </c:pt>
                <c:pt idx="24686">
                  <c:v>1</c:v>
                </c:pt>
                <c:pt idx="24687">
                  <c:v>1</c:v>
                </c:pt>
                <c:pt idx="24688">
                  <c:v>1</c:v>
                </c:pt>
                <c:pt idx="24689">
                  <c:v>1</c:v>
                </c:pt>
                <c:pt idx="24690">
                  <c:v>1</c:v>
                </c:pt>
                <c:pt idx="24691">
                  <c:v>1</c:v>
                </c:pt>
                <c:pt idx="24692">
                  <c:v>1</c:v>
                </c:pt>
                <c:pt idx="24693">
                  <c:v>1</c:v>
                </c:pt>
                <c:pt idx="24694">
                  <c:v>1</c:v>
                </c:pt>
                <c:pt idx="24695">
                  <c:v>1</c:v>
                </c:pt>
                <c:pt idx="24696">
                  <c:v>1</c:v>
                </c:pt>
                <c:pt idx="24697">
                  <c:v>1</c:v>
                </c:pt>
                <c:pt idx="24698">
                  <c:v>1</c:v>
                </c:pt>
                <c:pt idx="24699">
                  <c:v>1</c:v>
                </c:pt>
                <c:pt idx="24700">
                  <c:v>1</c:v>
                </c:pt>
                <c:pt idx="24701">
                  <c:v>1</c:v>
                </c:pt>
                <c:pt idx="24702">
                  <c:v>1</c:v>
                </c:pt>
                <c:pt idx="24703">
                  <c:v>1</c:v>
                </c:pt>
                <c:pt idx="24704">
                  <c:v>1</c:v>
                </c:pt>
                <c:pt idx="24705">
                  <c:v>1</c:v>
                </c:pt>
                <c:pt idx="24706">
                  <c:v>1</c:v>
                </c:pt>
                <c:pt idx="24707">
                  <c:v>1</c:v>
                </c:pt>
                <c:pt idx="24708">
                  <c:v>1</c:v>
                </c:pt>
                <c:pt idx="24709">
                  <c:v>1</c:v>
                </c:pt>
                <c:pt idx="24710">
                  <c:v>1</c:v>
                </c:pt>
                <c:pt idx="24711">
                  <c:v>1</c:v>
                </c:pt>
                <c:pt idx="24712">
                  <c:v>1</c:v>
                </c:pt>
                <c:pt idx="24713">
                  <c:v>1</c:v>
                </c:pt>
                <c:pt idx="24714">
                  <c:v>1</c:v>
                </c:pt>
                <c:pt idx="24715">
                  <c:v>1</c:v>
                </c:pt>
                <c:pt idx="24716">
                  <c:v>1</c:v>
                </c:pt>
                <c:pt idx="24717">
                  <c:v>1</c:v>
                </c:pt>
                <c:pt idx="24718">
                  <c:v>1</c:v>
                </c:pt>
                <c:pt idx="24719">
                  <c:v>1</c:v>
                </c:pt>
                <c:pt idx="24720">
                  <c:v>1</c:v>
                </c:pt>
                <c:pt idx="24721">
                  <c:v>1</c:v>
                </c:pt>
                <c:pt idx="24722">
                  <c:v>1</c:v>
                </c:pt>
                <c:pt idx="24723">
                  <c:v>1</c:v>
                </c:pt>
                <c:pt idx="24724">
                  <c:v>1</c:v>
                </c:pt>
                <c:pt idx="24725">
                  <c:v>1</c:v>
                </c:pt>
                <c:pt idx="24726">
                  <c:v>1</c:v>
                </c:pt>
                <c:pt idx="24727">
                  <c:v>1</c:v>
                </c:pt>
                <c:pt idx="24728">
                  <c:v>1</c:v>
                </c:pt>
                <c:pt idx="24729">
                  <c:v>1</c:v>
                </c:pt>
                <c:pt idx="24730">
                  <c:v>1</c:v>
                </c:pt>
                <c:pt idx="24731">
                  <c:v>1</c:v>
                </c:pt>
                <c:pt idx="24732">
                  <c:v>1</c:v>
                </c:pt>
                <c:pt idx="24733">
                  <c:v>1</c:v>
                </c:pt>
                <c:pt idx="24734">
                  <c:v>1</c:v>
                </c:pt>
                <c:pt idx="24735">
                  <c:v>1</c:v>
                </c:pt>
                <c:pt idx="24736">
                  <c:v>1</c:v>
                </c:pt>
                <c:pt idx="24737">
                  <c:v>1</c:v>
                </c:pt>
                <c:pt idx="24738">
                  <c:v>1</c:v>
                </c:pt>
                <c:pt idx="24739">
                  <c:v>1</c:v>
                </c:pt>
                <c:pt idx="24740">
                  <c:v>1</c:v>
                </c:pt>
                <c:pt idx="24741">
                  <c:v>1</c:v>
                </c:pt>
                <c:pt idx="24742">
                  <c:v>1</c:v>
                </c:pt>
                <c:pt idx="24743">
                  <c:v>1</c:v>
                </c:pt>
                <c:pt idx="24744">
                  <c:v>1</c:v>
                </c:pt>
                <c:pt idx="24745">
                  <c:v>1</c:v>
                </c:pt>
                <c:pt idx="24746">
                  <c:v>1</c:v>
                </c:pt>
                <c:pt idx="24747">
                  <c:v>1</c:v>
                </c:pt>
                <c:pt idx="24748">
                  <c:v>1</c:v>
                </c:pt>
                <c:pt idx="24749">
                  <c:v>1</c:v>
                </c:pt>
                <c:pt idx="24750">
                  <c:v>1</c:v>
                </c:pt>
                <c:pt idx="24751">
                  <c:v>1</c:v>
                </c:pt>
                <c:pt idx="24752">
                  <c:v>1</c:v>
                </c:pt>
                <c:pt idx="24753">
                  <c:v>1</c:v>
                </c:pt>
                <c:pt idx="24754">
                  <c:v>1</c:v>
                </c:pt>
                <c:pt idx="24755">
                  <c:v>1</c:v>
                </c:pt>
                <c:pt idx="24756">
                  <c:v>1</c:v>
                </c:pt>
                <c:pt idx="24757">
                  <c:v>1</c:v>
                </c:pt>
                <c:pt idx="24758">
                  <c:v>1</c:v>
                </c:pt>
                <c:pt idx="24759">
                  <c:v>1</c:v>
                </c:pt>
                <c:pt idx="24760">
                  <c:v>1</c:v>
                </c:pt>
                <c:pt idx="24761">
                  <c:v>1</c:v>
                </c:pt>
                <c:pt idx="24762">
                  <c:v>1</c:v>
                </c:pt>
                <c:pt idx="24763">
                  <c:v>1</c:v>
                </c:pt>
                <c:pt idx="24764">
                  <c:v>1</c:v>
                </c:pt>
                <c:pt idx="24765">
                  <c:v>1</c:v>
                </c:pt>
                <c:pt idx="24766">
                  <c:v>1</c:v>
                </c:pt>
                <c:pt idx="24767">
                  <c:v>1</c:v>
                </c:pt>
                <c:pt idx="24768">
                  <c:v>1</c:v>
                </c:pt>
                <c:pt idx="24769">
                  <c:v>1</c:v>
                </c:pt>
                <c:pt idx="24770">
                  <c:v>1</c:v>
                </c:pt>
                <c:pt idx="24771">
                  <c:v>1</c:v>
                </c:pt>
                <c:pt idx="24772">
                  <c:v>0.8</c:v>
                </c:pt>
                <c:pt idx="24773">
                  <c:v>1</c:v>
                </c:pt>
                <c:pt idx="24774">
                  <c:v>1</c:v>
                </c:pt>
                <c:pt idx="24775">
                  <c:v>1</c:v>
                </c:pt>
                <c:pt idx="24776">
                  <c:v>1</c:v>
                </c:pt>
                <c:pt idx="24777">
                  <c:v>1</c:v>
                </c:pt>
                <c:pt idx="24778">
                  <c:v>1</c:v>
                </c:pt>
                <c:pt idx="24779">
                  <c:v>1</c:v>
                </c:pt>
                <c:pt idx="24780">
                  <c:v>1</c:v>
                </c:pt>
                <c:pt idx="24781">
                  <c:v>1</c:v>
                </c:pt>
                <c:pt idx="24782">
                  <c:v>1</c:v>
                </c:pt>
                <c:pt idx="24783">
                  <c:v>1</c:v>
                </c:pt>
                <c:pt idx="24784">
                  <c:v>0.6</c:v>
                </c:pt>
                <c:pt idx="24785">
                  <c:v>1</c:v>
                </c:pt>
                <c:pt idx="24786">
                  <c:v>1</c:v>
                </c:pt>
                <c:pt idx="24787">
                  <c:v>1</c:v>
                </c:pt>
                <c:pt idx="24788">
                  <c:v>1</c:v>
                </c:pt>
                <c:pt idx="24789">
                  <c:v>1</c:v>
                </c:pt>
                <c:pt idx="24790">
                  <c:v>1</c:v>
                </c:pt>
                <c:pt idx="24791">
                  <c:v>1</c:v>
                </c:pt>
                <c:pt idx="24792">
                  <c:v>1</c:v>
                </c:pt>
                <c:pt idx="24793">
                  <c:v>1</c:v>
                </c:pt>
                <c:pt idx="24794">
                  <c:v>1</c:v>
                </c:pt>
                <c:pt idx="24795">
                  <c:v>1</c:v>
                </c:pt>
                <c:pt idx="24796">
                  <c:v>1</c:v>
                </c:pt>
                <c:pt idx="24797">
                  <c:v>1</c:v>
                </c:pt>
                <c:pt idx="24798">
                  <c:v>1</c:v>
                </c:pt>
                <c:pt idx="24799">
                  <c:v>1</c:v>
                </c:pt>
                <c:pt idx="24800">
                  <c:v>1</c:v>
                </c:pt>
                <c:pt idx="24801">
                  <c:v>1</c:v>
                </c:pt>
                <c:pt idx="24802">
                  <c:v>1</c:v>
                </c:pt>
                <c:pt idx="24803">
                  <c:v>1</c:v>
                </c:pt>
                <c:pt idx="24804">
                  <c:v>1</c:v>
                </c:pt>
                <c:pt idx="24805">
                  <c:v>1</c:v>
                </c:pt>
                <c:pt idx="24806">
                  <c:v>1</c:v>
                </c:pt>
                <c:pt idx="24807">
                  <c:v>1</c:v>
                </c:pt>
                <c:pt idx="24808">
                  <c:v>1</c:v>
                </c:pt>
                <c:pt idx="24809">
                  <c:v>1</c:v>
                </c:pt>
                <c:pt idx="24810">
                  <c:v>1</c:v>
                </c:pt>
                <c:pt idx="24811">
                  <c:v>1</c:v>
                </c:pt>
                <c:pt idx="24812">
                  <c:v>1</c:v>
                </c:pt>
                <c:pt idx="24813">
                  <c:v>1</c:v>
                </c:pt>
                <c:pt idx="24814">
                  <c:v>1</c:v>
                </c:pt>
                <c:pt idx="24815">
                  <c:v>1</c:v>
                </c:pt>
                <c:pt idx="24816">
                  <c:v>1</c:v>
                </c:pt>
                <c:pt idx="24817">
                  <c:v>1</c:v>
                </c:pt>
                <c:pt idx="24818">
                  <c:v>1</c:v>
                </c:pt>
                <c:pt idx="24819">
                  <c:v>1</c:v>
                </c:pt>
                <c:pt idx="24820">
                  <c:v>1</c:v>
                </c:pt>
                <c:pt idx="24821">
                  <c:v>1</c:v>
                </c:pt>
                <c:pt idx="24822">
                  <c:v>1</c:v>
                </c:pt>
                <c:pt idx="24823">
                  <c:v>1</c:v>
                </c:pt>
                <c:pt idx="24824">
                  <c:v>1</c:v>
                </c:pt>
                <c:pt idx="24825">
                  <c:v>1</c:v>
                </c:pt>
                <c:pt idx="24826">
                  <c:v>1</c:v>
                </c:pt>
                <c:pt idx="24827">
                  <c:v>0.8</c:v>
                </c:pt>
                <c:pt idx="24828">
                  <c:v>1</c:v>
                </c:pt>
                <c:pt idx="24829">
                  <c:v>1</c:v>
                </c:pt>
                <c:pt idx="24830">
                  <c:v>1</c:v>
                </c:pt>
                <c:pt idx="24831">
                  <c:v>1</c:v>
                </c:pt>
                <c:pt idx="24832">
                  <c:v>1</c:v>
                </c:pt>
                <c:pt idx="24833">
                  <c:v>1</c:v>
                </c:pt>
                <c:pt idx="24834">
                  <c:v>1</c:v>
                </c:pt>
                <c:pt idx="24835">
                  <c:v>1</c:v>
                </c:pt>
                <c:pt idx="24836">
                  <c:v>1</c:v>
                </c:pt>
                <c:pt idx="24837">
                  <c:v>1</c:v>
                </c:pt>
                <c:pt idx="24838">
                  <c:v>1</c:v>
                </c:pt>
                <c:pt idx="24839">
                  <c:v>1</c:v>
                </c:pt>
                <c:pt idx="24840">
                  <c:v>1</c:v>
                </c:pt>
                <c:pt idx="24841">
                  <c:v>1</c:v>
                </c:pt>
                <c:pt idx="24842">
                  <c:v>1</c:v>
                </c:pt>
                <c:pt idx="24843">
                  <c:v>1</c:v>
                </c:pt>
                <c:pt idx="24844">
                  <c:v>1</c:v>
                </c:pt>
                <c:pt idx="24845">
                  <c:v>1</c:v>
                </c:pt>
                <c:pt idx="24846">
                  <c:v>1</c:v>
                </c:pt>
                <c:pt idx="24847">
                  <c:v>1</c:v>
                </c:pt>
                <c:pt idx="24848">
                  <c:v>1</c:v>
                </c:pt>
                <c:pt idx="24849">
                  <c:v>1</c:v>
                </c:pt>
                <c:pt idx="24850">
                  <c:v>1</c:v>
                </c:pt>
                <c:pt idx="24851">
                  <c:v>1</c:v>
                </c:pt>
                <c:pt idx="24852">
                  <c:v>1</c:v>
                </c:pt>
                <c:pt idx="24853">
                  <c:v>1</c:v>
                </c:pt>
                <c:pt idx="24854">
                  <c:v>1</c:v>
                </c:pt>
                <c:pt idx="24855">
                  <c:v>1</c:v>
                </c:pt>
                <c:pt idx="24856">
                  <c:v>1</c:v>
                </c:pt>
                <c:pt idx="24857">
                  <c:v>1</c:v>
                </c:pt>
                <c:pt idx="24858">
                  <c:v>1</c:v>
                </c:pt>
                <c:pt idx="24859">
                  <c:v>1</c:v>
                </c:pt>
                <c:pt idx="24860">
                  <c:v>1</c:v>
                </c:pt>
                <c:pt idx="24861">
                  <c:v>1</c:v>
                </c:pt>
                <c:pt idx="24862">
                  <c:v>1</c:v>
                </c:pt>
                <c:pt idx="24863">
                  <c:v>1</c:v>
                </c:pt>
                <c:pt idx="24864">
                  <c:v>1</c:v>
                </c:pt>
                <c:pt idx="24865">
                  <c:v>1</c:v>
                </c:pt>
                <c:pt idx="24866">
                  <c:v>1</c:v>
                </c:pt>
                <c:pt idx="24867">
                  <c:v>1</c:v>
                </c:pt>
                <c:pt idx="24868">
                  <c:v>1</c:v>
                </c:pt>
                <c:pt idx="24869">
                  <c:v>1</c:v>
                </c:pt>
                <c:pt idx="24870">
                  <c:v>1</c:v>
                </c:pt>
                <c:pt idx="24871">
                  <c:v>1</c:v>
                </c:pt>
                <c:pt idx="24872">
                  <c:v>1</c:v>
                </c:pt>
                <c:pt idx="24873">
                  <c:v>1</c:v>
                </c:pt>
                <c:pt idx="24874">
                  <c:v>1</c:v>
                </c:pt>
                <c:pt idx="24875">
                  <c:v>1</c:v>
                </c:pt>
                <c:pt idx="24876">
                  <c:v>1</c:v>
                </c:pt>
                <c:pt idx="24877">
                  <c:v>1</c:v>
                </c:pt>
                <c:pt idx="24878">
                  <c:v>1</c:v>
                </c:pt>
                <c:pt idx="24879">
                  <c:v>0.4</c:v>
                </c:pt>
                <c:pt idx="24880">
                  <c:v>1</c:v>
                </c:pt>
                <c:pt idx="24881">
                  <c:v>1</c:v>
                </c:pt>
                <c:pt idx="24882">
                  <c:v>1</c:v>
                </c:pt>
                <c:pt idx="24883">
                  <c:v>1</c:v>
                </c:pt>
                <c:pt idx="24884">
                  <c:v>1</c:v>
                </c:pt>
                <c:pt idx="24885">
                  <c:v>1</c:v>
                </c:pt>
                <c:pt idx="24886">
                  <c:v>1</c:v>
                </c:pt>
                <c:pt idx="24887">
                  <c:v>1</c:v>
                </c:pt>
                <c:pt idx="24888">
                  <c:v>1</c:v>
                </c:pt>
                <c:pt idx="24889">
                  <c:v>1</c:v>
                </c:pt>
                <c:pt idx="24890">
                  <c:v>1</c:v>
                </c:pt>
                <c:pt idx="24891">
                  <c:v>1</c:v>
                </c:pt>
                <c:pt idx="24892">
                  <c:v>1</c:v>
                </c:pt>
                <c:pt idx="24893">
                  <c:v>1</c:v>
                </c:pt>
                <c:pt idx="24894">
                  <c:v>1</c:v>
                </c:pt>
                <c:pt idx="24895">
                  <c:v>1</c:v>
                </c:pt>
                <c:pt idx="24896">
                  <c:v>1</c:v>
                </c:pt>
                <c:pt idx="24897">
                  <c:v>1</c:v>
                </c:pt>
                <c:pt idx="24898">
                  <c:v>1</c:v>
                </c:pt>
                <c:pt idx="24899">
                  <c:v>1</c:v>
                </c:pt>
                <c:pt idx="24900">
                  <c:v>1</c:v>
                </c:pt>
                <c:pt idx="24901">
                  <c:v>1</c:v>
                </c:pt>
                <c:pt idx="24902">
                  <c:v>1</c:v>
                </c:pt>
                <c:pt idx="24903">
                  <c:v>1</c:v>
                </c:pt>
                <c:pt idx="24904">
                  <c:v>1</c:v>
                </c:pt>
                <c:pt idx="24905">
                  <c:v>1</c:v>
                </c:pt>
                <c:pt idx="24906">
                  <c:v>1</c:v>
                </c:pt>
                <c:pt idx="24907">
                  <c:v>1</c:v>
                </c:pt>
                <c:pt idx="24908">
                  <c:v>1</c:v>
                </c:pt>
                <c:pt idx="24909">
                  <c:v>1</c:v>
                </c:pt>
                <c:pt idx="24910">
                  <c:v>1</c:v>
                </c:pt>
                <c:pt idx="24911">
                  <c:v>1</c:v>
                </c:pt>
                <c:pt idx="24912">
                  <c:v>1</c:v>
                </c:pt>
                <c:pt idx="24913">
                  <c:v>1</c:v>
                </c:pt>
                <c:pt idx="24914">
                  <c:v>1</c:v>
                </c:pt>
                <c:pt idx="24915">
                  <c:v>0.8</c:v>
                </c:pt>
                <c:pt idx="24916">
                  <c:v>1</c:v>
                </c:pt>
                <c:pt idx="24917">
                  <c:v>1</c:v>
                </c:pt>
                <c:pt idx="24918">
                  <c:v>1</c:v>
                </c:pt>
                <c:pt idx="24919">
                  <c:v>1</c:v>
                </c:pt>
                <c:pt idx="24920">
                  <c:v>1</c:v>
                </c:pt>
                <c:pt idx="24921">
                  <c:v>1</c:v>
                </c:pt>
                <c:pt idx="24922">
                  <c:v>1</c:v>
                </c:pt>
                <c:pt idx="24923">
                  <c:v>1</c:v>
                </c:pt>
                <c:pt idx="24924">
                  <c:v>1</c:v>
                </c:pt>
                <c:pt idx="24925">
                  <c:v>1</c:v>
                </c:pt>
                <c:pt idx="24926">
                  <c:v>1</c:v>
                </c:pt>
                <c:pt idx="24927">
                  <c:v>1</c:v>
                </c:pt>
                <c:pt idx="24928">
                  <c:v>1</c:v>
                </c:pt>
                <c:pt idx="24929">
                  <c:v>1</c:v>
                </c:pt>
                <c:pt idx="24930">
                  <c:v>1</c:v>
                </c:pt>
                <c:pt idx="24931">
                  <c:v>1</c:v>
                </c:pt>
                <c:pt idx="24932">
                  <c:v>1</c:v>
                </c:pt>
                <c:pt idx="24933">
                  <c:v>1</c:v>
                </c:pt>
                <c:pt idx="24934">
                  <c:v>1</c:v>
                </c:pt>
                <c:pt idx="24935">
                  <c:v>1</c:v>
                </c:pt>
                <c:pt idx="24936">
                  <c:v>1</c:v>
                </c:pt>
                <c:pt idx="24937">
                  <c:v>1</c:v>
                </c:pt>
                <c:pt idx="24938">
                  <c:v>1</c:v>
                </c:pt>
                <c:pt idx="24939">
                  <c:v>1</c:v>
                </c:pt>
                <c:pt idx="24940">
                  <c:v>1</c:v>
                </c:pt>
                <c:pt idx="24941">
                  <c:v>1</c:v>
                </c:pt>
                <c:pt idx="24942">
                  <c:v>1</c:v>
                </c:pt>
                <c:pt idx="24943">
                  <c:v>1</c:v>
                </c:pt>
                <c:pt idx="24944">
                  <c:v>1</c:v>
                </c:pt>
                <c:pt idx="24945">
                  <c:v>1</c:v>
                </c:pt>
                <c:pt idx="24946">
                  <c:v>1</c:v>
                </c:pt>
                <c:pt idx="24947">
                  <c:v>1</c:v>
                </c:pt>
                <c:pt idx="24948">
                  <c:v>1</c:v>
                </c:pt>
                <c:pt idx="24949">
                  <c:v>1</c:v>
                </c:pt>
                <c:pt idx="24950">
                  <c:v>1</c:v>
                </c:pt>
                <c:pt idx="24951">
                  <c:v>1</c:v>
                </c:pt>
                <c:pt idx="24952">
                  <c:v>1</c:v>
                </c:pt>
                <c:pt idx="24953">
                  <c:v>1</c:v>
                </c:pt>
                <c:pt idx="24954">
                  <c:v>1</c:v>
                </c:pt>
                <c:pt idx="24955">
                  <c:v>1</c:v>
                </c:pt>
                <c:pt idx="24956">
                  <c:v>1</c:v>
                </c:pt>
                <c:pt idx="24957">
                  <c:v>1</c:v>
                </c:pt>
                <c:pt idx="24958">
                  <c:v>1</c:v>
                </c:pt>
                <c:pt idx="24959">
                  <c:v>1</c:v>
                </c:pt>
                <c:pt idx="24960">
                  <c:v>1</c:v>
                </c:pt>
                <c:pt idx="24961">
                  <c:v>1</c:v>
                </c:pt>
                <c:pt idx="24962">
                  <c:v>1</c:v>
                </c:pt>
                <c:pt idx="24963">
                  <c:v>1</c:v>
                </c:pt>
                <c:pt idx="24964">
                  <c:v>1</c:v>
                </c:pt>
                <c:pt idx="24965">
                  <c:v>1</c:v>
                </c:pt>
                <c:pt idx="24966">
                  <c:v>1</c:v>
                </c:pt>
                <c:pt idx="24967">
                  <c:v>1</c:v>
                </c:pt>
                <c:pt idx="24968">
                  <c:v>1</c:v>
                </c:pt>
                <c:pt idx="24969">
                  <c:v>1</c:v>
                </c:pt>
                <c:pt idx="24970">
                  <c:v>1</c:v>
                </c:pt>
                <c:pt idx="24971">
                  <c:v>1</c:v>
                </c:pt>
                <c:pt idx="24972">
                  <c:v>1</c:v>
                </c:pt>
                <c:pt idx="24973">
                  <c:v>1</c:v>
                </c:pt>
                <c:pt idx="24974">
                  <c:v>1</c:v>
                </c:pt>
                <c:pt idx="24975">
                  <c:v>1</c:v>
                </c:pt>
                <c:pt idx="24976">
                  <c:v>1</c:v>
                </c:pt>
                <c:pt idx="24977">
                  <c:v>1</c:v>
                </c:pt>
                <c:pt idx="24978">
                  <c:v>1</c:v>
                </c:pt>
                <c:pt idx="24979">
                  <c:v>1</c:v>
                </c:pt>
                <c:pt idx="24980">
                  <c:v>1</c:v>
                </c:pt>
                <c:pt idx="24981">
                  <c:v>1</c:v>
                </c:pt>
                <c:pt idx="24982">
                  <c:v>1</c:v>
                </c:pt>
                <c:pt idx="24983">
                  <c:v>1</c:v>
                </c:pt>
                <c:pt idx="24984">
                  <c:v>1</c:v>
                </c:pt>
                <c:pt idx="24985">
                  <c:v>1</c:v>
                </c:pt>
                <c:pt idx="24986">
                  <c:v>1</c:v>
                </c:pt>
                <c:pt idx="24987">
                  <c:v>1</c:v>
                </c:pt>
                <c:pt idx="24988">
                  <c:v>1</c:v>
                </c:pt>
                <c:pt idx="24989">
                  <c:v>1</c:v>
                </c:pt>
                <c:pt idx="24990">
                  <c:v>1</c:v>
                </c:pt>
                <c:pt idx="24991">
                  <c:v>1</c:v>
                </c:pt>
                <c:pt idx="24992">
                  <c:v>1</c:v>
                </c:pt>
                <c:pt idx="24993">
                  <c:v>1</c:v>
                </c:pt>
                <c:pt idx="24994">
                  <c:v>1</c:v>
                </c:pt>
                <c:pt idx="24995">
                  <c:v>1</c:v>
                </c:pt>
                <c:pt idx="24996">
                  <c:v>1</c:v>
                </c:pt>
                <c:pt idx="24997">
                  <c:v>1</c:v>
                </c:pt>
                <c:pt idx="24998">
                  <c:v>1</c:v>
                </c:pt>
                <c:pt idx="24999">
                  <c:v>1</c:v>
                </c:pt>
                <c:pt idx="25000">
                  <c:v>1</c:v>
                </c:pt>
                <c:pt idx="25001">
                  <c:v>1</c:v>
                </c:pt>
                <c:pt idx="25002">
                  <c:v>1</c:v>
                </c:pt>
                <c:pt idx="25003">
                  <c:v>1</c:v>
                </c:pt>
                <c:pt idx="25004">
                  <c:v>1</c:v>
                </c:pt>
                <c:pt idx="25005">
                  <c:v>1</c:v>
                </c:pt>
                <c:pt idx="25006">
                  <c:v>1</c:v>
                </c:pt>
                <c:pt idx="25007">
                  <c:v>1</c:v>
                </c:pt>
                <c:pt idx="25008">
                  <c:v>1</c:v>
                </c:pt>
                <c:pt idx="25009">
                  <c:v>1</c:v>
                </c:pt>
                <c:pt idx="25010">
                  <c:v>1</c:v>
                </c:pt>
                <c:pt idx="25011">
                  <c:v>1</c:v>
                </c:pt>
                <c:pt idx="25012">
                  <c:v>1</c:v>
                </c:pt>
                <c:pt idx="25013">
                  <c:v>1</c:v>
                </c:pt>
                <c:pt idx="25014">
                  <c:v>1</c:v>
                </c:pt>
                <c:pt idx="25015">
                  <c:v>1</c:v>
                </c:pt>
                <c:pt idx="25016">
                  <c:v>1</c:v>
                </c:pt>
                <c:pt idx="25017">
                  <c:v>0.6</c:v>
                </c:pt>
                <c:pt idx="25018">
                  <c:v>1</c:v>
                </c:pt>
                <c:pt idx="25019">
                  <c:v>1</c:v>
                </c:pt>
                <c:pt idx="25020">
                  <c:v>1</c:v>
                </c:pt>
                <c:pt idx="25021">
                  <c:v>1</c:v>
                </c:pt>
                <c:pt idx="25022">
                  <c:v>1</c:v>
                </c:pt>
                <c:pt idx="25023">
                  <c:v>1</c:v>
                </c:pt>
                <c:pt idx="25024">
                  <c:v>1</c:v>
                </c:pt>
                <c:pt idx="25025">
                  <c:v>1</c:v>
                </c:pt>
                <c:pt idx="25026">
                  <c:v>1</c:v>
                </c:pt>
                <c:pt idx="25027">
                  <c:v>1</c:v>
                </c:pt>
                <c:pt idx="25028">
                  <c:v>1</c:v>
                </c:pt>
                <c:pt idx="25029">
                  <c:v>1</c:v>
                </c:pt>
                <c:pt idx="25030">
                  <c:v>1</c:v>
                </c:pt>
                <c:pt idx="25031">
                  <c:v>1</c:v>
                </c:pt>
                <c:pt idx="25032">
                  <c:v>1</c:v>
                </c:pt>
                <c:pt idx="25033">
                  <c:v>1</c:v>
                </c:pt>
                <c:pt idx="25034">
                  <c:v>1</c:v>
                </c:pt>
                <c:pt idx="25035">
                  <c:v>1</c:v>
                </c:pt>
                <c:pt idx="25036">
                  <c:v>1</c:v>
                </c:pt>
                <c:pt idx="25037">
                  <c:v>1</c:v>
                </c:pt>
                <c:pt idx="25038">
                  <c:v>1</c:v>
                </c:pt>
                <c:pt idx="25039">
                  <c:v>1</c:v>
                </c:pt>
                <c:pt idx="25040">
                  <c:v>1</c:v>
                </c:pt>
                <c:pt idx="25041">
                  <c:v>1</c:v>
                </c:pt>
                <c:pt idx="25042">
                  <c:v>1</c:v>
                </c:pt>
                <c:pt idx="25043">
                  <c:v>1</c:v>
                </c:pt>
                <c:pt idx="25044">
                  <c:v>1</c:v>
                </c:pt>
                <c:pt idx="25045">
                  <c:v>1</c:v>
                </c:pt>
                <c:pt idx="25046">
                  <c:v>1</c:v>
                </c:pt>
                <c:pt idx="25047">
                  <c:v>1</c:v>
                </c:pt>
                <c:pt idx="25048">
                  <c:v>1</c:v>
                </c:pt>
                <c:pt idx="25049">
                  <c:v>1</c:v>
                </c:pt>
                <c:pt idx="25050">
                  <c:v>1</c:v>
                </c:pt>
                <c:pt idx="25051">
                  <c:v>1</c:v>
                </c:pt>
                <c:pt idx="25052">
                  <c:v>1</c:v>
                </c:pt>
                <c:pt idx="25053">
                  <c:v>1</c:v>
                </c:pt>
                <c:pt idx="25054">
                  <c:v>1</c:v>
                </c:pt>
                <c:pt idx="25055">
                  <c:v>1</c:v>
                </c:pt>
                <c:pt idx="25056">
                  <c:v>1</c:v>
                </c:pt>
                <c:pt idx="25057">
                  <c:v>1</c:v>
                </c:pt>
                <c:pt idx="25058">
                  <c:v>1</c:v>
                </c:pt>
                <c:pt idx="25059">
                  <c:v>1</c:v>
                </c:pt>
                <c:pt idx="25060">
                  <c:v>1</c:v>
                </c:pt>
                <c:pt idx="25061">
                  <c:v>1</c:v>
                </c:pt>
                <c:pt idx="25062">
                  <c:v>1</c:v>
                </c:pt>
                <c:pt idx="25063">
                  <c:v>1</c:v>
                </c:pt>
                <c:pt idx="25064">
                  <c:v>1</c:v>
                </c:pt>
                <c:pt idx="25065">
                  <c:v>1</c:v>
                </c:pt>
                <c:pt idx="25066">
                  <c:v>1</c:v>
                </c:pt>
                <c:pt idx="25067">
                  <c:v>1</c:v>
                </c:pt>
                <c:pt idx="25068">
                  <c:v>1</c:v>
                </c:pt>
                <c:pt idx="25069">
                  <c:v>1</c:v>
                </c:pt>
                <c:pt idx="25070">
                  <c:v>1</c:v>
                </c:pt>
                <c:pt idx="25071">
                  <c:v>1</c:v>
                </c:pt>
                <c:pt idx="25072">
                  <c:v>1</c:v>
                </c:pt>
                <c:pt idx="25073">
                  <c:v>1</c:v>
                </c:pt>
                <c:pt idx="25074">
                  <c:v>1</c:v>
                </c:pt>
                <c:pt idx="25075">
                  <c:v>1</c:v>
                </c:pt>
                <c:pt idx="25076">
                  <c:v>0.6</c:v>
                </c:pt>
                <c:pt idx="25077">
                  <c:v>1</c:v>
                </c:pt>
                <c:pt idx="25078">
                  <c:v>1</c:v>
                </c:pt>
                <c:pt idx="25079">
                  <c:v>1</c:v>
                </c:pt>
                <c:pt idx="25080">
                  <c:v>1</c:v>
                </c:pt>
                <c:pt idx="25081">
                  <c:v>1</c:v>
                </c:pt>
                <c:pt idx="25082">
                  <c:v>1</c:v>
                </c:pt>
                <c:pt idx="25083">
                  <c:v>1</c:v>
                </c:pt>
                <c:pt idx="25084">
                  <c:v>1</c:v>
                </c:pt>
                <c:pt idx="25085">
                  <c:v>1</c:v>
                </c:pt>
                <c:pt idx="25086">
                  <c:v>1</c:v>
                </c:pt>
                <c:pt idx="25087">
                  <c:v>1</c:v>
                </c:pt>
                <c:pt idx="25088">
                  <c:v>1</c:v>
                </c:pt>
                <c:pt idx="25089">
                  <c:v>1</c:v>
                </c:pt>
                <c:pt idx="25090">
                  <c:v>1</c:v>
                </c:pt>
                <c:pt idx="25091">
                  <c:v>1</c:v>
                </c:pt>
                <c:pt idx="25092">
                  <c:v>1</c:v>
                </c:pt>
                <c:pt idx="25093">
                  <c:v>1</c:v>
                </c:pt>
                <c:pt idx="25094">
                  <c:v>1</c:v>
                </c:pt>
                <c:pt idx="25095">
                  <c:v>1</c:v>
                </c:pt>
                <c:pt idx="25096">
                  <c:v>1</c:v>
                </c:pt>
                <c:pt idx="25097">
                  <c:v>1</c:v>
                </c:pt>
                <c:pt idx="25098">
                  <c:v>1</c:v>
                </c:pt>
                <c:pt idx="25099">
                  <c:v>1</c:v>
                </c:pt>
                <c:pt idx="25100">
                  <c:v>1</c:v>
                </c:pt>
                <c:pt idx="25101">
                  <c:v>1</c:v>
                </c:pt>
                <c:pt idx="25102">
                  <c:v>1</c:v>
                </c:pt>
                <c:pt idx="25103">
                  <c:v>1</c:v>
                </c:pt>
                <c:pt idx="25104">
                  <c:v>1</c:v>
                </c:pt>
                <c:pt idx="25105">
                  <c:v>1</c:v>
                </c:pt>
                <c:pt idx="25106">
                  <c:v>1</c:v>
                </c:pt>
                <c:pt idx="25107">
                  <c:v>1</c:v>
                </c:pt>
                <c:pt idx="25108">
                  <c:v>1</c:v>
                </c:pt>
                <c:pt idx="25109">
                  <c:v>1</c:v>
                </c:pt>
                <c:pt idx="25110">
                  <c:v>1</c:v>
                </c:pt>
                <c:pt idx="25111">
                  <c:v>1</c:v>
                </c:pt>
                <c:pt idx="25112">
                  <c:v>1</c:v>
                </c:pt>
                <c:pt idx="25113">
                  <c:v>1</c:v>
                </c:pt>
                <c:pt idx="25114">
                  <c:v>1</c:v>
                </c:pt>
                <c:pt idx="25115">
                  <c:v>1</c:v>
                </c:pt>
                <c:pt idx="25116">
                  <c:v>1</c:v>
                </c:pt>
                <c:pt idx="25117">
                  <c:v>1</c:v>
                </c:pt>
                <c:pt idx="25118">
                  <c:v>1</c:v>
                </c:pt>
                <c:pt idx="25119">
                  <c:v>1</c:v>
                </c:pt>
                <c:pt idx="25120">
                  <c:v>1</c:v>
                </c:pt>
                <c:pt idx="25121">
                  <c:v>1</c:v>
                </c:pt>
                <c:pt idx="25122">
                  <c:v>1</c:v>
                </c:pt>
                <c:pt idx="25123">
                  <c:v>1</c:v>
                </c:pt>
                <c:pt idx="25124">
                  <c:v>1</c:v>
                </c:pt>
                <c:pt idx="25125">
                  <c:v>1</c:v>
                </c:pt>
                <c:pt idx="25126">
                  <c:v>1</c:v>
                </c:pt>
                <c:pt idx="25127">
                  <c:v>1</c:v>
                </c:pt>
                <c:pt idx="25128">
                  <c:v>1</c:v>
                </c:pt>
                <c:pt idx="25129">
                  <c:v>1</c:v>
                </c:pt>
                <c:pt idx="25130">
                  <c:v>1</c:v>
                </c:pt>
                <c:pt idx="25131">
                  <c:v>1</c:v>
                </c:pt>
                <c:pt idx="25132">
                  <c:v>1</c:v>
                </c:pt>
                <c:pt idx="25133">
                  <c:v>1</c:v>
                </c:pt>
                <c:pt idx="25134">
                  <c:v>1</c:v>
                </c:pt>
                <c:pt idx="25135">
                  <c:v>1</c:v>
                </c:pt>
                <c:pt idx="25136">
                  <c:v>1</c:v>
                </c:pt>
                <c:pt idx="25137">
                  <c:v>1</c:v>
                </c:pt>
                <c:pt idx="25138">
                  <c:v>1</c:v>
                </c:pt>
                <c:pt idx="25139">
                  <c:v>1</c:v>
                </c:pt>
                <c:pt idx="25140">
                  <c:v>1</c:v>
                </c:pt>
                <c:pt idx="25141">
                  <c:v>1</c:v>
                </c:pt>
                <c:pt idx="25142">
                  <c:v>1</c:v>
                </c:pt>
                <c:pt idx="25143">
                  <c:v>1</c:v>
                </c:pt>
                <c:pt idx="25144">
                  <c:v>1</c:v>
                </c:pt>
                <c:pt idx="25145">
                  <c:v>1</c:v>
                </c:pt>
                <c:pt idx="25146">
                  <c:v>1</c:v>
                </c:pt>
                <c:pt idx="25147">
                  <c:v>1</c:v>
                </c:pt>
                <c:pt idx="25148">
                  <c:v>1</c:v>
                </c:pt>
                <c:pt idx="25149">
                  <c:v>1</c:v>
                </c:pt>
                <c:pt idx="25150">
                  <c:v>1</c:v>
                </c:pt>
                <c:pt idx="25151">
                  <c:v>1</c:v>
                </c:pt>
                <c:pt idx="25152">
                  <c:v>1</c:v>
                </c:pt>
                <c:pt idx="25153">
                  <c:v>1</c:v>
                </c:pt>
                <c:pt idx="25154">
                  <c:v>1</c:v>
                </c:pt>
                <c:pt idx="25155">
                  <c:v>1</c:v>
                </c:pt>
                <c:pt idx="25156">
                  <c:v>1</c:v>
                </c:pt>
                <c:pt idx="25157">
                  <c:v>1</c:v>
                </c:pt>
                <c:pt idx="25158">
                  <c:v>1</c:v>
                </c:pt>
                <c:pt idx="25159">
                  <c:v>1</c:v>
                </c:pt>
                <c:pt idx="25160">
                  <c:v>1</c:v>
                </c:pt>
                <c:pt idx="25161">
                  <c:v>1</c:v>
                </c:pt>
                <c:pt idx="25162">
                  <c:v>1</c:v>
                </c:pt>
                <c:pt idx="25163">
                  <c:v>1</c:v>
                </c:pt>
                <c:pt idx="25164">
                  <c:v>1</c:v>
                </c:pt>
                <c:pt idx="25165">
                  <c:v>1</c:v>
                </c:pt>
                <c:pt idx="25166">
                  <c:v>1</c:v>
                </c:pt>
                <c:pt idx="25167">
                  <c:v>1</c:v>
                </c:pt>
                <c:pt idx="25168">
                  <c:v>1</c:v>
                </c:pt>
                <c:pt idx="25169">
                  <c:v>1</c:v>
                </c:pt>
                <c:pt idx="25170">
                  <c:v>1</c:v>
                </c:pt>
                <c:pt idx="25171">
                  <c:v>1</c:v>
                </c:pt>
                <c:pt idx="25172">
                  <c:v>1</c:v>
                </c:pt>
                <c:pt idx="25173">
                  <c:v>1</c:v>
                </c:pt>
                <c:pt idx="25174">
                  <c:v>1</c:v>
                </c:pt>
                <c:pt idx="25175">
                  <c:v>1</c:v>
                </c:pt>
                <c:pt idx="25176">
                  <c:v>1</c:v>
                </c:pt>
                <c:pt idx="25177">
                  <c:v>1</c:v>
                </c:pt>
                <c:pt idx="25178">
                  <c:v>1</c:v>
                </c:pt>
                <c:pt idx="25179">
                  <c:v>1</c:v>
                </c:pt>
                <c:pt idx="25180">
                  <c:v>1</c:v>
                </c:pt>
                <c:pt idx="25181">
                  <c:v>1</c:v>
                </c:pt>
                <c:pt idx="25182">
                  <c:v>1</c:v>
                </c:pt>
                <c:pt idx="25183">
                  <c:v>1</c:v>
                </c:pt>
                <c:pt idx="25184">
                  <c:v>1</c:v>
                </c:pt>
                <c:pt idx="25185">
                  <c:v>1</c:v>
                </c:pt>
                <c:pt idx="25186">
                  <c:v>1</c:v>
                </c:pt>
                <c:pt idx="25187">
                  <c:v>1</c:v>
                </c:pt>
                <c:pt idx="25188">
                  <c:v>1</c:v>
                </c:pt>
                <c:pt idx="25189">
                  <c:v>1</c:v>
                </c:pt>
                <c:pt idx="25190">
                  <c:v>1</c:v>
                </c:pt>
                <c:pt idx="25191">
                  <c:v>1</c:v>
                </c:pt>
                <c:pt idx="25192">
                  <c:v>1</c:v>
                </c:pt>
                <c:pt idx="25193">
                  <c:v>1</c:v>
                </c:pt>
                <c:pt idx="25194">
                  <c:v>1</c:v>
                </c:pt>
                <c:pt idx="25195">
                  <c:v>1</c:v>
                </c:pt>
                <c:pt idx="25196">
                  <c:v>1</c:v>
                </c:pt>
                <c:pt idx="25197">
                  <c:v>1</c:v>
                </c:pt>
                <c:pt idx="25198">
                  <c:v>1</c:v>
                </c:pt>
                <c:pt idx="25199">
                  <c:v>1</c:v>
                </c:pt>
                <c:pt idx="25200">
                  <c:v>1</c:v>
                </c:pt>
                <c:pt idx="25201">
                  <c:v>1</c:v>
                </c:pt>
                <c:pt idx="25202">
                  <c:v>1</c:v>
                </c:pt>
                <c:pt idx="25203">
                  <c:v>1</c:v>
                </c:pt>
                <c:pt idx="25204">
                  <c:v>1</c:v>
                </c:pt>
                <c:pt idx="25205">
                  <c:v>1</c:v>
                </c:pt>
                <c:pt idx="25206">
                  <c:v>1</c:v>
                </c:pt>
                <c:pt idx="25207">
                  <c:v>1</c:v>
                </c:pt>
                <c:pt idx="25208">
                  <c:v>1</c:v>
                </c:pt>
                <c:pt idx="25209">
                  <c:v>1</c:v>
                </c:pt>
                <c:pt idx="25210">
                  <c:v>1</c:v>
                </c:pt>
                <c:pt idx="25211">
                  <c:v>1</c:v>
                </c:pt>
                <c:pt idx="25212">
                  <c:v>1</c:v>
                </c:pt>
                <c:pt idx="25213">
                  <c:v>1</c:v>
                </c:pt>
                <c:pt idx="25214">
                  <c:v>1</c:v>
                </c:pt>
                <c:pt idx="25215">
                  <c:v>1</c:v>
                </c:pt>
                <c:pt idx="25216">
                  <c:v>1</c:v>
                </c:pt>
                <c:pt idx="25217">
                  <c:v>1</c:v>
                </c:pt>
                <c:pt idx="25218">
                  <c:v>1</c:v>
                </c:pt>
                <c:pt idx="25219">
                  <c:v>1</c:v>
                </c:pt>
                <c:pt idx="25220">
                  <c:v>1</c:v>
                </c:pt>
                <c:pt idx="25221">
                  <c:v>1</c:v>
                </c:pt>
                <c:pt idx="25222">
                  <c:v>1</c:v>
                </c:pt>
                <c:pt idx="25223">
                  <c:v>1</c:v>
                </c:pt>
                <c:pt idx="25224">
                  <c:v>1</c:v>
                </c:pt>
                <c:pt idx="25225">
                  <c:v>0.8</c:v>
                </c:pt>
                <c:pt idx="25226">
                  <c:v>1</c:v>
                </c:pt>
                <c:pt idx="25227">
                  <c:v>1</c:v>
                </c:pt>
                <c:pt idx="25228">
                  <c:v>1</c:v>
                </c:pt>
                <c:pt idx="25229">
                  <c:v>1</c:v>
                </c:pt>
                <c:pt idx="25230">
                  <c:v>1</c:v>
                </c:pt>
                <c:pt idx="25231">
                  <c:v>1</c:v>
                </c:pt>
                <c:pt idx="25232">
                  <c:v>1</c:v>
                </c:pt>
                <c:pt idx="25233">
                  <c:v>1</c:v>
                </c:pt>
                <c:pt idx="25234">
                  <c:v>1</c:v>
                </c:pt>
                <c:pt idx="25235">
                  <c:v>1</c:v>
                </c:pt>
                <c:pt idx="25236">
                  <c:v>1</c:v>
                </c:pt>
                <c:pt idx="25237">
                  <c:v>1</c:v>
                </c:pt>
                <c:pt idx="25238">
                  <c:v>1</c:v>
                </c:pt>
                <c:pt idx="25239">
                  <c:v>1</c:v>
                </c:pt>
                <c:pt idx="25240">
                  <c:v>1</c:v>
                </c:pt>
                <c:pt idx="25241">
                  <c:v>1</c:v>
                </c:pt>
                <c:pt idx="25242">
                  <c:v>1</c:v>
                </c:pt>
                <c:pt idx="25243">
                  <c:v>1</c:v>
                </c:pt>
                <c:pt idx="25244">
                  <c:v>1</c:v>
                </c:pt>
                <c:pt idx="25245">
                  <c:v>1</c:v>
                </c:pt>
                <c:pt idx="25246">
                  <c:v>1</c:v>
                </c:pt>
                <c:pt idx="25247">
                  <c:v>1</c:v>
                </c:pt>
                <c:pt idx="25248">
                  <c:v>1</c:v>
                </c:pt>
                <c:pt idx="25249">
                  <c:v>1</c:v>
                </c:pt>
                <c:pt idx="25250">
                  <c:v>1</c:v>
                </c:pt>
                <c:pt idx="25251">
                  <c:v>1</c:v>
                </c:pt>
                <c:pt idx="25252">
                  <c:v>1</c:v>
                </c:pt>
                <c:pt idx="25253">
                  <c:v>1</c:v>
                </c:pt>
                <c:pt idx="25254">
                  <c:v>1</c:v>
                </c:pt>
                <c:pt idx="25255">
                  <c:v>1</c:v>
                </c:pt>
                <c:pt idx="25256">
                  <c:v>1</c:v>
                </c:pt>
                <c:pt idx="25257">
                  <c:v>1</c:v>
                </c:pt>
                <c:pt idx="25258">
                  <c:v>1</c:v>
                </c:pt>
                <c:pt idx="25259">
                  <c:v>1</c:v>
                </c:pt>
                <c:pt idx="25260">
                  <c:v>1</c:v>
                </c:pt>
                <c:pt idx="25261">
                  <c:v>1</c:v>
                </c:pt>
                <c:pt idx="25262">
                  <c:v>1</c:v>
                </c:pt>
                <c:pt idx="25263">
                  <c:v>1</c:v>
                </c:pt>
                <c:pt idx="25264">
                  <c:v>1</c:v>
                </c:pt>
                <c:pt idx="25265">
                  <c:v>1</c:v>
                </c:pt>
                <c:pt idx="25266">
                  <c:v>1</c:v>
                </c:pt>
                <c:pt idx="25267">
                  <c:v>0.4</c:v>
                </c:pt>
                <c:pt idx="25268">
                  <c:v>1</c:v>
                </c:pt>
                <c:pt idx="25269">
                  <c:v>1</c:v>
                </c:pt>
                <c:pt idx="25270">
                  <c:v>1</c:v>
                </c:pt>
                <c:pt idx="25271">
                  <c:v>1</c:v>
                </c:pt>
                <c:pt idx="25272">
                  <c:v>1</c:v>
                </c:pt>
                <c:pt idx="25273">
                  <c:v>1</c:v>
                </c:pt>
                <c:pt idx="25274">
                  <c:v>1</c:v>
                </c:pt>
                <c:pt idx="25275">
                  <c:v>1</c:v>
                </c:pt>
                <c:pt idx="25276">
                  <c:v>1</c:v>
                </c:pt>
                <c:pt idx="25277">
                  <c:v>1</c:v>
                </c:pt>
                <c:pt idx="25278">
                  <c:v>1</c:v>
                </c:pt>
                <c:pt idx="25279">
                  <c:v>1</c:v>
                </c:pt>
                <c:pt idx="25280">
                  <c:v>1</c:v>
                </c:pt>
                <c:pt idx="25281">
                  <c:v>1</c:v>
                </c:pt>
                <c:pt idx="25282">
                  <c:v>1</c:v>
                </c:pt>
                <c:pt idx="25283">
                  <c:v>1</c:v>
                </c:pt>
                <c:pt idx="25284">
                  <c:v>1</c:v>
                </c:pt>
                <c:pt idx="25285">
                  <c:v>1</c:v>
                </c:pt>
                <c:pt idx="25286">
                  <c:v>1</c:v>
                </c:pt>
                <c:pt idx="25287">
                  <c:v>1</c:v>
                </c:pt>
                <c:pt idx="25288">
                  <c:v>1</c:v>
                </c:pt>
                <c:pt idx="25289">
                  <c:v>1</c:v>
                </c:pt>
                <c:pt idx="25290">
                  <c:v>1</c:v>
                </c:pt>
                <c:pt idx="25291">
                  <c:v>1</c:v>
                </c:pt>
                <c:pt idx="25292">
                  <c:v>1</c:v>
                </c:pt>
                <c:pt idx="25293">
                  <c:v>0.6</c:v>
                </c:pt>
                <c:pt idx="25294">
                  <c:v>1</c:v>
                </c:pt>
                <c:pt idx="25295">
                  <c:v>1</c:v>
                </c:pt>
                <c:pt idx="25296">
                  <c:v>1</c:v>
                </c:pt>
                <c:pt idx="25297">
                  <c:v>1</c:v>
                </c:pt>
                <c:pt idx="25298">
                  <c:v>1</c:v>
                </c:pt>
                <c:pt idx="25299">
                  <c:v>1</c:v>
                </c:pt>
                <c:pt idx="25300">
                  <c:v>1</c:v>
                </c:pt>
                <c:pt idx="25301">
                  <c:v>1</c:v>
                </c:pt>
                <c:pt idx="25302">
                  <c:v>1</c:v>
                </c:pt>
                <c:pt idx="25303">
                  <c:v>1</c:v>
                </c:pt>
                <c:pt idx="25304">
                  <c:v>1</c:v>
                </c:pt>
                <c:pt idx="25305">
                  <c:v>1</c:v>
                </c:pt>
                <c:pt idx="25306">
                  <c:v>1</c:v>
                </c:pt>
                <c:pt idx="25307">
                  <c:v>1</c:v>
                </c:pt>
                <c:pt idx="25308">
                  <c:v>1</c:v>
                </c:pt>
                <c:pt idx="25309">
                  <c:v>1</c:v>
                </c:pt>
                <c:pt idx="25310">
                  <c:v>1</c:v>
                </c:pt>
                <c:pt idx="25311">
                  <c:v>1</c:v>
                </c:pt>
                <c:pt idx="25312">
                  <c:v>1</c:v>
                </c:pt>
                <c:pt idx="25313">
                  <c:v>1</c:v>
                </c:pt>
                <c:pt idx="25314">
                  <c:v>1</c:v>
                </c:pt>
                <c:pt idx="25315">
                  <c:v>1</c:v>
                </c:pt>
                <c:pt idx="25316">
                  <c:v>1</c:v>
                </c:pt>
                <c:pt idx="25317">
                  <c:v>1</c:v>
                </c:pt>
                <c:pt idx="25318">
                  <c:v>1</c:v>
                </c:pt>
                <c:pt idx="25319">
                  <c:v>1</c:v>
                </c:pt>
                <c:pt idx="25320">
                  <c:v>1</c:v>
                </c:pt>
                <c:pt idx="25321">
                  <c:v>1</c:v>
                </c:pt>
                <c:pt idx="25322">
                  <c:v>1</c:v>
                </c:pt>
                <c:pt idx="25323">
                  <c:v>1</c:v>
                </c:pt>
                <c:pt idx="25324">
                  <c:v>0.2</c:v>
                </c:pt>
                <c:pt idx="25325">
                  <c:v>1</c:v>
                </c:pt>
                <c:pt idx="25326">
                  <c:v>1</c:v>
                </c:pt>
                <c:pt idx="25327">
                  <c:v>1</c:v>
                </c:pt>
                <c:pt idx="25328">
                  <c:v>1</c:v>
                </c:pt>
                <c:pt idx="25329">
                  <c:v>1</c:v>
                </c:pt>
                <c:pt idx="25330">
                  <c:v>1</c:v>
                </c:pt>
                <c:pt idx="25331">
                  <c:v>1</c:v>
                </c:pt>
                <c:pt idx="25332">
                  <c:v>1</c:v>
                </c:pt>
                <c:pt idx="25333">
                  <c:v>1</c:v>
                </c:pt>
                <c:pt idx="25334">
                  <c:v>1</c:v>
                </c:pt>
                <c:pt idx="25335">
                  <c:v>1</c:v>
                </c:pt>
                <c:pt idx="25336">
                  <c:v>0.4</c:v>
                </c:pt>
                <c:pt idx="25337">
                  <c:v>1</c:v>
                </c:pt>
                <c:pt idx="25338">
                  <c:v>1</c:v>
                </c:pt>
                <c:pt idx="25339">
                  <c:v>1</c:v>
                </c:pt>
                <c:pt idx="25340">
                  <c:v>1</c:v>
                </c:pt>
                <c:pt idx="25341">
                  <c:v>1</c:v>
                </c:pt>
                <c:pt idx="25342">
                  <c:v>1</c:v>
                </c:pt>
                <c:pt idx="25343">
                  <c:v>0.4</c:v>
                </c:pt>
                <c:pt idx="25344">
                  <c:v>1</c:v>
                </c:pt>
                <c:pt idx="25345">
                  <c:v>1</c:v>
                </c:pt>
                <c:pt idx="25346">
                  <c:v>1</c:v>
                </c:pt>
                <c:pt idx="25347">
                  <c:v>1</c:v>
                </c:pt>
                <c:pt idx="25348">
                  <c:v>1</c:v>
                </c:pt>
                <c:pt idx="25349">
                  <c:v>1</c:v>
                </c:pt>
                <c:pt idx="25350">
                  <c:v>1</c:v>
                </c:pt>
                <c:pt idx="25351">
                  <c:v>1</c:v>
                </c:pt>
                <c:pt idx="25352">
                  <c:v>1</c:v>
                </c:pt>
                <c:pt idx="25353">
                  <c:v>1</c:v>
                </c:pt>
                <c:pt idx="25354">
                  <c:v>1</c:v>
                </c:pt>
                <c:pt idx="25355">
                  <c:v>1</c:v>
                </c:pt>
                <c:pt idx="25356">
                  <c:v>1</c:v>
                </c:pt>
                <c:pt idx="25357">
                  <c:v>1</c:v>
                </c:pt>
                <c:pt idx="25358">
                  <c:v>1</c:v>
                </c:pt>
                <c:pt idx="25359">
                  <c:v>1</c:v>
                </c:pt>
                <c:pt idx="25360">
                  <c:v>1</c:v>
                </c:pt>
                <c:pt idx="25361">
                  <c:v>1</c:v>
                </c:pt>
                <c:pt idx="25362">
                  <c:v>1</c:v>
                </c:pt>
                <c:pt idx="25363">
                  <c:v>1</c:v>
                </c:pt>
                <c:pt idx="25364">
                  <c:v>1</c:v>
                </c:pt>
                <c:pt idx="25365">
                  <c:v>1</c:v>
                </c:pt>
                <c:pt idx="25366">
                  <c:v>1</c:v>
                </c:pt>
                <c:pt idx="25367">
                  <c:v>1</c:v>
                </c:pt>
                <c:pt idx="25368">
                  <c:v>1</c:v>
                </c:pt>
                <c:pt idx="25369">
                  <c:v>1</c:v>
                </c:pt>
                <c:pt idx="25370">
                  <c:v>1</c:v>
                </c:pt>
                <c:pt idx="25371">
                  <c:v>1</c:v>
                </c:pt>
                <c:pt idx="25372">
                  <c:v>1</c:v>
                </c:pt>
                <c:pt idx="25373">
                  <c:v>1</c:v>
                </c:pt>
                <c:pt idx="25374">
                  <c:v>1</c:v>
                </c:pt>
                <c:pt idx="25375">
                  <c:v>1</c:v>
                </c:pt>
                <c:pt idx="25376">
                  <c:v>1</c:v>
                </c:pt>
                <c:pt idx="25377">
                  <c:v>1</c:v>
                </c:pt>
                <c:pt idx="25378">
                  <c:v>1</c:v>
                </c:pt>
                <c:pt idx="25379">
                  <c:v>1</c:v>
                </c:pt>
                <c:pt idx="25380">
                  <c:v>1</c:v>
                </c:pt>
                <c:pt idx="25381">
                  <c:v>1</c:v>
                </c:pt>
                <c:pt idx="25382">
                  <c:v>1</c:v>
                </c:pt>
                <c:pt idx="25383">
                  <c:v>1</c:v>
                </c:pt>
                <c:pt idx="25384">
                  <c:v>1</c:v>
                </c:pt>
                <c:pt idx="25385">
                  <c:v>1</c:v>
                </c:pt>
                <c:pt idx="25386">
                  <c:v>1</c:v>
                </c:pt>
                <c:pt idx="25387">
                  <c:v>1</c:v>
                </c:pt>
                <c:pt idx="25388">
                  <c:v>1</c:v>
                </c:pt>
                <c:pt idx="25389">
                  <c:v>1</c:v>
                </c:pt>
                <c:pt idx="25390">
                  <c:v>1</c:v>
                </c:pt>
                <c:pt idx="25391">
                  <c:v>1</c:v>
                </c:pt>
                <c:pt idx="25392">
                  <c:v>1</c:v>
                </c:pt>
                <c:pt idx="25393">
                  <c:v>1</c:v>
                </c:pt>
                <c:pt idx="25394">
                  <c:v>1</c:v>
                </c:pt>
                <c:pt idx="25395">
                  <c:v>1</c:v>
                </c:pt>
                <c:pt idx="25396">
                  <c:v>1</c:v>
                </c:pt>
                <c:pt idx="25397">
                  <c:v>1</c:v>
                </c:pt>
                <c:pt idx="25398">
                  <c:v>1</c:v>
                </c:pt>
                <c:pt idx="25399">
                  <c:v>1</c:v>
                </c:pt>
                <c:pt idx="25400">
                  <c:v>1</c:v>
                </c:pt>
                <c:pt idx="25401">
                  <c:v>1</c:v>
                </c:pt>
                <c:pt idx="25402">
                  <c:v>1</c:v>
                </c:pt>
                <c:pt idx="25403">
                  <c:v>1</c:v>
                </c:pt>
                <c:pt idx="25404">
                  <c:v>1</c:v>
                </c:pt>
                <c:pt idx="25405">
                  <c:v>1</c:v>
                </c:pt>
                <c:pt idx="25406">
                  <c:v>1</c:v>
                </c:pt>
                <c:pt idx="25407">
                  <c:v>1</c:v>
                </c:pt>
                <c:pt idx="25408">
                  <c:v>1</c:v>
                </c:pt>
                <c:pt idx="25409">
                  <c:v>1</c:v>
                </c:pt>
                <c:pt idx="25410">
                  <c:v>1</c:v>
                </c:pt>
                <c:pt idx="25411">
                  <c:v>1</c:v>
                </c:pt>
                <c:pt idx="25412">
                  <c:v>1</c:v>
                </c:pt>
                <c:pt idx="25413">
                  <c:v>1</c:v>
                </c:pt>
                <c:pt idx="25414">
                  <c:v>1</c:v>
                </c:pt>
                <c:pt idx="25415">
                  <c:v>1</c:v>
                </c:pt>
                <c:pt idx="25416">
                  <c:v>1</c:v>
                </c:pt>
                <c:pt idx="25417">
                  <c:v>0.8</c:v>
                </c:pt>
                <c:pt idx="25418">
                  <c:v>1</c:v>
                </c:pt>
                <c:pt idx="25419">
                  <c:v>1</c:v>
                </c:pt>
                <c:pt idx="25420">
                  <c:v>0.6</c:v>
                </c:pt>
                <c:pt idx="25421">
                  <c:v>1</c:v>
                </c:pt>
                <c:pt idx="25422">
                  <c:v>1</c:v>
                </c:pt>
                <c:pt idx="25423">
                  <c:v>1</c:v>
                </c:pt>
                <c:pt idx="25424">
                  <c:v>1</c:v>
                </c:pt>
                <c:pt idx="25425">
                  <c:v>1</c:v>
                </c:pt>
                <c:pt idx="25426">
                  <c:v>1</c:v>
                </c:pt>
                <c:pt idx="25427">
                  <c:v>1</c:v>
                </c:pt>
                <c:pt idx="25428">
                  <c:v>1</c:v>
                </c:pt>
                <c:pt idx="25429">
                  <c:v>1</c:v>
                </c:pt>
                <c:pt idx="25430">
                  <c:v>1</c:v>
                </c:pt>
                <c:pt idx="25431">
                  <c:v>1</c:v>
                </c:pt>
                <c:pt idx="25432">
                  <c:v>1</c:v>
                </c:pt>
                <c:pt idx="25433">
                  <c:v>1</c:v>
                </c:pt>
                <c:pt idx="25434">
                  <c:v>1</c:v>
                </c:pt>
                <c:pt idx="25435">
                  <c:v>1</c:v>
                </c:pt>
                <c:pt idx="25436">
                  <c:v>1</c:v>
                </c:pt>
                <c:pt idx="25437">
                  <c:v>0.8</c:v>
                </c:pt>
                <c:pt idx="25438">
                  <c:v>1</c:v>
                </c:pt>
                <c:pt idx="25439">
                  <c:v>1</c:v>
                </c:pt>
                <c:pt idx="25440">
                  <c:v>1</c:v>
                </c:pt>
                <c:pt idx="25441">
                  <c:v>1</c:v>
                </c:pt>
                <c:pt idx="25442">
                  <c:v>1</c:v>
                </c:pt>
                <c:pt idx="25443">
                  <c:v>1</c:v>
                </c:pt>
                <c:pt idx="25444">
                  <c:v>1</c:v>
                </c:pt>
                <c:pt idx="25445">
                  <c:v>1</c:v>
                </c:pt>
                <c:pt idx="25446">
                  <c:v>1</c:v>
                </c:pt>
                <c:pt idx="25447">
                  <c:v>1</c:v>
                </c:pt>
                <c:pt idx="25448">
                  <c:v>1</c:v>
                </c:pt>
                <c:pt idx="25449">
                  <c:v>1</c:v>
                </c:pt>
                <c:pt idx="25450">
                  <c:v>1</c:v>
                </c:pt>
                <c:pt idx="25451">
                  <c:v>1</c:v>
                </c:pt>
                <c:pt idx="25452">
                  <c:v>1</c:v>
                </c:pt>
                <c:pt idx="25453">
                  <c:v>1</c:v>
                </c:pt>
                <c:pt idx="25454">
                  <c:v>1</c:v>
                </c:pt>
                <c:pt idx="25455">
                  <c:v>1</c:v>
                </c:pt>
                <c:pt idx="25456">
                  <c:v>1</c:v>
                </c:pt>
                <c:pt idx="25457">
                  <c:v>1</c:v>
                </c:pt>
                <c:pt idx="25458">
                  <c:v>1</c:v>
                </c:pt>
                <c:pt idx="25459">
                  <c:v>1</c:v>
                </c:pt>
                <c:pt idx="25460">
                  <c:v>1</c:v>
                </c:pt>
                <c:pt idx="25461">
                  <c:v>1</c:v>
                </c:pt>
                <c:pt idx="25462">
                  <c:v>1</c:v>
                </c:pt>
                <c:pt idx="25463">
                  <c:v>1</c:v>
                </c:pt>
                <c:pt idx="25464">
                  <c:v>1</c:v>
                </c:pt>
                <c:pt idx="25465">
                  <c:v>1</c:v>
                </c:pt>
                <c:pt idx="25466">
                  <c:v>1</c:v>
                </c:pt>
                <c:pt idx="25467">
                  <c:v>1</c:v>
                </c:pt>
                <c:pt idx="25468">
                  <c:v>1</c:v>
                </c:pt>
                <c:pt idx="25469">
                  <c:v>1</c:v>
                </c:pt>
                <c:pt idx="25470">
                  <c:v>1</c:v>
                </c:pt>
                <c:pt idx="25471">
                  <c:v>1</c:v>
                </c:pt>
                <c:pt idx="25472">
                  <c:v>1</c:v>
                </c:pt>
                <c:pt idx="25473">
                  <c:v>1</c:v>
                </c:pt>
                <c:pt idx="25474">
                  <c:v>1</c:v>
                </c:pt>
                <c:pt idx="25475">
                  <c:v>1</c:v>
                </c:pt>
                <c:pt idx="25476">
                  <c:v>1</c:v>
                </c:pt>
                <c:pt idx="25477">
                  <c:v>1</c:v>
                </c:pt>
                <c:pt idx="25478">
                  <c:v>1</c:v>
                </c:pt>
                <c:pt idx="25479">
                  <c:v>0.8</c:v>
                </c:pt>
                <c:pt idx="25480">
                  <c:v>1</c:v>
                </c:pt>
                <c:pt idx="25481">
                  <c:v>1</c:v>
                </c:pt>
                <c:pt idx="25482">
                  <c:v>1</c:v>
                </c:pt>
                <c:pt idx="25483">
                  <c:v>1</c:v>
                </c:pt>
                <c:pt idx="25484">
                  <c:v>1</c:v>
                </c:pt>
                <c:pt idx="25485">
                  <c:v>1</c:v>
                </c:pt>
                <c:pt idx="25486">
                  <c:v>1</c:v>
                </c:pt>
                <c:pt idx="25487">
                  <c:v>1</c:v>
                </c:pt>
                <c:pt idx="25488">
                  <c:v>1</c:v>
                </c:pt>
                <c:pt idx="25489">
                  <c:v>1</c:v>
                </c:pt>
                <c:pt idx="25490">
                  <c:v>1</c:v>
                </c:pt>
                <c:pt idx="25491">
                  <c:v>1</c:v>
                </c:pt>
                <c:pt idx="25492">
                  <c:v>1</c:v>
                </c:pt>
                <c:pt idx="25493">
                  <c:v>1</c:v>
                </c:pt>
                <c:pt idx="25494">
                  <c:v>1</c:v>
                </c:pt>
                <c:pt idx="25495">
                  <c:v>1</c:v>
                </c:pt>
                <c:pt idx="25496">
                  <c:v>1</c:v>
                </c:pt>
                <c:pt idx="25497">
                  <c:v>1</c:v>
                </c:pt>
                <c:pt idx="25498">
                  <c:v>1</c:v>
                </c:pt>
                <c:pt idx="25499">
                  <c:v>1</c:v>
                </c:pt>
                <c:pt idx="25500">
                  <c:v>1</c:v>
                </c:pt>
                <c:pt idx="25501">
                  <c:v>1</c:v>
                </c:pt>
                <c:pt idx="25502">
                  <c:v>1</c:v>
                </c:pt>
                <c:pt idx="25503">
                  <c:v>1</c:v>
                </c:pt>
                <c:pt idx="25504">
                  <c:v>1</c:v>
                </c:pt>
                <c:pt idx="25505">
                  <c:v>1</c:v>
                </c:pt>
                <c:pt idx="25506">
                  <c:v>1</c:v>
                </c:pt>
                <c:pt idx="25507">
                  <c:v>1</c:v>
                </c:pt>
                <c:pt idx="25508">
                  <c:v>1</c:v>
                </c:pt>
                <c:pt idx="25509">
                  <c:v>1</c:v>
                </c:pt>
                <c:pt idx="25510">
                  <c:v>1</c:v>
                </c:pt>
                <c:pt idx="25511">
                  <c:v>1</c:v>
                </c:pt>
                <c:pt idx="25512">
                  <c:v>1</c:v>
                </c:pt>
                <c:pt idx="25513">
                  <c:v>1</c:v>
                </c:pt>
                <c:pt idx="25514">
                  <c:v>0.8</c:v>
                </c:pt>
                <c:pt idx="25515">
                  <c:v>1</c:v>
                </c:pt>
                <c:pt idx="25516">
                  <c:v>1</c:v>
                </c:pt>
                <c:pt idx="25517">
                  <c:v>1</c:v>
                </c:pt>
                <c:pt idx="25518">
                  <c:v>1</c:v>
                </c:pt>
                <c:pt idx="25519">
                  <c:v>1</c:v>
                </c:pt>
                <c:pt idx="25520">
                  <c:v>1</c:v>
                </c:pt>
                <c:pt idx="25521">
                  <c:v>1</c:v>
                </c:pt>
                <c:pt idx="25522">
                  <c:v>1</c:v>
                </c:pt>
                <c:pt idx="25523">
                  <c:v>1</c:v>
                </c:pt>
                <c:pt idx="25524">
                  <c:v>1</c:v>
                </c:pt>
                <c:pt idx="25525">
                  <c:v>1</c:v>
                </c:pt>
                <c:pt idx="25526">
                  <c:v>1</c:v>
                </c:pt>
                <c:pt idx="25527">
                  <c:v>1</c:v>
                </c:pt>
                <c:pt idx="25528">
                  <c:v>1</c:v>
                </c:pt>
                <c:pt idx="25529">
                  <c:v>1</c:v>
                </c:pt>
                <c:pt idx="25530">
                  <c:v>1</c:v>
                </c:pt>
                <c:pt idx="25531">
                  <c:v>1</c:v>
                </c:pt>
                <c:pt idx="25532">
                  <c:v>1</c:v>
                </c:pt>
                <c:pt idx="25533">
                  <c:v>1</c:v>
                </c:pt>
                <c:pt idx="25534">
                  <c:v>1</c:v>
                </c:pt>
                <c:pt idx="25535">
                  <c:v>1</c:v>
                </c:pt>
                <c:pt idx="25536">
                  <c:v>1</c:v>
                </c:pt>
                <c:pt idx="25537">
                  <c:v>1</c:v>
                </c:pt>
                <c:pt idx="25538">
                  <c:v>1</c:v>
                </c:pt>
                <c:pt idx="25539">
                  <c:v>1</c:v>
                </c:pt>
                <c:pt idx="25540">
                  <c:v>1</c:v>
                </c:pt>
                <c:pt idx="25541">
                  <c:v>1</c:v>
                </c:pt>
                <c:pt idx="25542">
                  <c:v>1</c:v>
                </c:pt>
                <c:pt idx="25543">
                  <c:v>1</c:v>
                </c:pt>
                <c:pt idx="25544">
                  <c:v>1</c:v>
                </c:pt>
                <c:pt idx="25545">
                  <c:v>1</c:v>
                </c:pt>
                <c:pt idx="25546">
                  <c:v>1</c:v>
                </c:pt>
                <c:pt idx="25547">
                  <c:v>1</c:v>
                </c:pt>
                <c:pt idx="25548">
                  <c:v>1</c:v>
                </c:pt>
                <c:pt idx="25549">
                  <c:v>1</c:v>
                </c:pt>
                <c:pt idx="25550">
                  <c:v>1</c:v>
                </c:pt>
                <c:pt idx="25551">
                  <c:v>1</c:v>
                </c:pt>
                <c:pt idx="25552">
                  <c:v>1</c:v>
                </c:pt>
                <c:pt idx="25553">
                  <c:v>1</c:v>
                </c:pt>
                <c:pt idx="25554">
                  <c:v>1</c:v>
                </c:pt>
                <c:pt idx="25555">
                  <c:v>1</c:v>
                </c:pt>
                <c:pt idx="25556">
                  <c:v>1</c:v>
                </c:pt>
                <c:pt idx="25557">
                  <c:v>1</c:v>
                </c:pt>
                <c:pt idx="25558">
                  <c:v>1</c:v>
                </c:pt>
                <c:pt idx="25559">
                  <c:v>1</c:v>
                </c:pt>
                <c:pt idx="25560">
                  <c:v>1</c:v>
                </c:pt>
                <c:pt idx="25561">
                  <c:v>1</c:v>
                </c:pt>
                <c:pt idx="25562">
                  <c:v>1</c:v>
                </c:pt>
                <c:pt idx="25563">
                  <c:v>1</c:v>
                </c:pt>
                <c:pt idx="25564">
                  <c:v>1</c:v>
                </c:pt>
                <c:pt idx="25565">
                  <c:v>1</c:v>
                </c:pt>
                <c:pt idx="25566">
                  <c:v>1</c:v>
                </c:pt>
                <c:pt idx="25567">
                  <c:v>1</c:v>
                </c:pt>
                <c:pt idx="25568">
                  <c:v>1</c:v>
                </c:pt>
                <c:pt idx="25569">
                  <c:v>1</c:v>
                </c:pt>
                <c:pt idx="25570">
                  <c:v>1</c:v>
                </c:pt>
                <c:pt idx="25571">
                  <c:v>0.8</c:v>
                </c:pt>
                <c:pt idx="25572">
                  <c:v>1</c:v>
                </c:pt>
                <c:pt idx="25573">
                  <c:v>1</c:v>
                </c:pt>
                <c:pt idx="25574">
                  <c:v>1</c:v>
                </c:pt>
                <c:pt idx="25575">
                  <c:v>1</c:v>
                </c:pt>
                <c:pt idx="25576">
                  <c:v>1</c:v>
                </c:pt>
                <c:pt idx="25577">
                  <c:v>1</c:v>
                </c:pt>
                <c:pt idx="25578">
                  <c:v>1</c:v>
                </c:pt>
                <c:pt idx="25579">
                  <c:v>1</c:v>
                </c:pt>
                <c:pt idx="25580">
                  <c:v>1</c:v>
                </c:pt>
                <c:pt idx="25581">
                  <c:v>1</c:v>
                </c:pt>
                <c:pt idx="25582">
                  <c:v>1</c:v>
                </c:pt>
                <c:pt idx="25583">
                  <c:v>1</c:v>
                </c:pt>
                <c:pt idx="25584">
                  <c:v>1</c:v>
                </c:pt>
                <c:pt idx="25585">
                  <c:v>1</c:v>
                </c:pt>
                <c:pt idx="25586">
                  <c:v>1</c:v>
                </c:pt>
                <c:pt idx="25587">
                  <c:v>1</c:v>
                </c:pt>
                <c:pt idx="25588">
                  <c:v>1</c:v>
                </c:pt>
                <c:pt idx="25589">
                  <c:v>1</c:v>
                </c:pt>
                <c:pt idx="25590">
                  <c:v>1</c:v>
                </c:pt>
                <c:pt idx="25591">
                  <c:v>0.2</c:v>
                </c:pt>
                <c:pt idx="25592">
                  <c:v>1</c:v>
                </c:pt>
                <c:pt idx="25593">
                  <c:v>1</c:v>
                </c:pt>
                <c:pt idx="25594">
                  <c:v>1</c:v>
                </c:pt>
                <c:pt idx="25595">
                  <c:v>1</c:v>
                </c:pt>
                <c:pt idx="25596">
                  <c:v>1</c:v>
                </c:pt>
                <c:pt idx="25597">
                  <c:v>1</c:v>
                </c:pt>
                <c:pt idx="25598">
                  <c:v>1</c:v>
                </c:pt>
                <c:pt idx="25599">
                  <c:v>1</c:v>
                </c:pt>
                <c:pt idx="25600">
                  <c:v>1</c:v>
                </c:pt>
                <c:pt idx="25601">
                  <c:v>1</c:v>
                </c:pt>
                <c:pt idx="25602">
                  <c:v>1</c:v>
                </c:pt>
                <c:pt idx="25603">
                  <c:v>1</c:v>
                </c:pt>
                <c:pt idx="25604">
                  <c:v>1</c:v>
                </c:pt>
                <c:pt idx="25605">
                  <c:v>1</c:v>
                </c:pt>
                <c:pt idx="25606">
                  <c:v>1</c:v>
                </c:pt>
                <c:pt idx="25607">
                  <c:v>1</c:v>
                </c:pt>
                <c:pt idx="25608">
                  <c:v>1</c:v>
                </c:pt>
                <c:pt idx="25609">
                  <c:v>1</c:v>
                </c:pt>
                <c:pt idx="25610">
                  <c:v>1</c:v>
                </c:pt>
                <c:pt idx="25611">
                  <c:v>1</c:v>
                </c:pt>
                <c:pt idx="25612">
                  <c:v>1</c:v>
                </c:pt>
                <c:pt idx="25613">
                  <c:v>1</c:v>
                </c:pt>
                <c:pt idx="25614">
                  <c:v>1</c:v>
                </c:pt>
                <c:pt idx="25615">
                  <c:v>1</c:v>
                </c:pt>
                <c:pt idx="25616">
                  <c:v>1</c:v>
                </c:pt>
                <c:pt idx="25617">
                  <c:v>1</c:v>
                </c:pt>
                <c:pt idx="25618">
                  <c:v>1</c:v>
                </c:pt>
                <c:pt idx="25619">
                  <c:v>1</c:v>
                </c:pt>
                <c:pt idx="25620">
                  <c:v>1</c:v>
                </c:pt>
                <c:pt idx="25621">
                  <c:v>1</c:v>
                </c:pt>
                <c:pt idx="25622">
                  <c:v>1</c:v>
                </c:pt>
                <c:pt idx="25623">
                  <c:v>1</c:v>
                </c:pt>
                <c:pt idx="25624">
                  <c:v>1</c:v>
                </c:pt>
                <c:pt idx="25625">
                  <c:v>1</c:v>
                </c:pt>
                <c:pt idx="25626">
                  <c:v>1</c:v>
                </c:pt>
                <c:pt idx="25627">
                  <c:v>1</c:v>
                </c:pt>
                <c:pt idx="25628">
                  <c:v>1</c:v>
                </c:pt>
                <c:pt idx="25629">
                  <c:v>1</c:v>
                </c:pt>
                <c:pt idx="25630">
                  <c:v>1</c:v>
                </c:pt>
                <c:pt idx="25631">
                  <c:v>1</c:v>
                </c:pt>
                <c:pt idx="25632">
                  <c:v>1</c:v>
                </c:pt>
                <c:pt idx="25633">
                  <c:v>1</c:v>
                </c:pt>
                <c:pt idx="25634">
                  <c:v>1</c:v>
                </c:pt>
                <c:pt idx="25635">
                  <c:v>1</c:v>
                </c:pt>
                <c:pt idx="25636">
                  <c:v>1</c:v>
                </c:pt>
                <c:pt idx="25637">
                  <c:v>1</c:v>
                </c:pt>
                <c:pt idx="25638">
                  <c:v>1</c:v>
                </c:pt>
                <c:pt idx="25639">
                  <c:v>1</c:v>
                </c:pt>
                <c:pt idx="25640">
                  <c:v>1</c:v>
                </c:pt>
                <c:pt idx="25641">
                  <c:v>1</c:v>
                </c:pt>
                <c:pt idx="25642">
                  <c:v>1</c:v>
                </c:pt>
                <c:pt idx="25643">
                  <c:v>1</c:v>
                </c:pt>
                <c:pt idx="25644">
                  <c:v>1</c:v>
                </c:pt>
                <c:pt idx="25645">
                  <c:v>1</c:v>
                </c:pt>
                <c:pt idx="25646">
                  <c:v>1</c:v>
                </c:pt>
                <c:pt idx="25647">
                  <c:v>1</c:v>
                </c:pt>
                <c:pt idx="25648">
                  <c:v>1</c:v>
                </c:pt>
                <c:pt idx="25649">
                  <c:v>1</c:v>
                </c:pt>
                <c:pt idx="25650">
                  <c:v>1</c:v>
                </c:pt>
                <c:pt idx="25651">
                  <c:v>1</c:v>
                </c:pt>
                <c:pt idx="25652">
                  <c:v>1</c:v>
                </c:pt>
                <c:pt idx="25653">
                  <c:v>1</c:v>
                </c:pt>
                <c:pt idx="25654">
                  <c:v>1</c:v>
                </c:pt>
                <c:pt idx="25655">
                  <c:v>1</c:v>
                </c:pt>
                <c:pt idx="25656">
                  <c:v>1</c:v>
                </c:pt>
                <c:pt idx="25657">
                  <c:v>1</c:v>
                </c:pt>
                <c:pt idx="25658">
                  <c:v>1</c:v>
                </c:pt>
                <c:pt idx="25659">
                  <c:v>1</c:v>
                </c:pt>
                <c:pt idx="25660">
                  <c:v>1</c:v>
                </c:pt>
                <c:pt idx="25661">
                  <c:v>1</c:v>
                </c:pt>
                <c:pt idx="25662">
                  <c:v>1</c:v>
                </c:pt>
                <c:pt idx="25663">
                  <c:v>1</c:v>
                </c:pt>
                <c:pt idx="25664">
                  <c:v>1</c:v>
                </c:pt>
                <c:pt idx="25665">
                  <c:v>1</c:v>
                </c:pt>
                <c:pt idx="25666">
                  <c:v>1</c:v>
                </c:pt>
                <c:pt idx="25667">
                  <c:v>1</c:v>
                </c:pt>
                <c:pt idx="25668">
                  <c:v>1</c:v>
                </c:pt>
                <c:pt idx="25669">
                  <c:v>1</c:v>
                </c:pt>
                <c:pt idx="25670">
                  <c:v>1</c:v>
                </c:pt>
                <c:pt idx="25671">
                  <c:v>1</c:v>
                </c:pt>
                <c:pt idx="25672">
                  <c:v>1</c:v>
                </c:pt>
                <c:pt idx="25673">
                  <c:v>1</c:v>
                </c:pt>
                <c:pt idx="25674">
                  <c:v>1</c:v>
                </c:pt>
                <c:pt idx="25675">
                  <c:v>1</c:v>
                </c:pt>
                <c:pt idx="25676">
                  <c:v>1</c:v>
                </c:pt>
                <c:pt idx="25677">
                  <c:v>1</c:v>
                </c:pt>
                <c:pt idx="25678">
                  <c:v>1</c:v>
                </c:pt>
                <c:pt idx="25679">
                  <c:v>1</c:v>
                </c:pt>
                <c:pt idx="25680">
                  <c:v>1</c:v>
                </c:pt>
                <c:pt idx="25681">
                  <c:v>1</c:v>
                </c:pt>
                <c:pt idx="25682">
                  <c:v>1</c:v>
                </c:pt>
                <c:pt idx="25683">
                  <c:v>1</c:v>
                </c:pt>
                <c:pt idx="25684">
                  <c:v>1</c:v>
                </c:pt>
                <c:pt idx="25685">
                  <c:v>0.4</c:v>
                </c:pt>
                <c:pt idx="25686">
                  <c:v>1</c:v>
                </c:pt>
                <c:pt idx="25687">
                  <c:v>1</c:v>
                </c:pt>
                <c:pt idx="25688">
                  <c:v>1</c:v>
                </c:pt>
                <c:pt idx="25689">
                  <c:v>1</c:v>
                </c:pt>
                <c:pt idx="25690">
                  <c:v>1</c:v>
                </c:pt>
                <c:pt idx="25691">
                  <c:v>1</c:v>
                </c:pt>
                <c:pt idx="25692">
                  <c:v>1</c:v>
                </c:pt>
                <c:pt idx="25693">
                  <c:v>1</c:v>
                </c:pt>
                <c:pt idx="25694">
                  <c:v>1</c:v>
                </c:pt>
                <c:pt idx="25695">
                  <c:v>1</c:v>
                </c:pt>
                <c:pt idx="25696">
                  <c:v>1</c:v>
                </c:pt>
                <c:pt idx="25697">
                  <c:v>1</c:v>
                </c:pt>
                <c:pt idx="25698">
                  <c:v>1</c:v>
                </c:pt>
                <c:pt idx="25699">
                  <c:v>1</c:v>
                </c:pt>
                <c:pt idx="25700">
                  <c:v>1</c:v>
                </c:pt>
                <c:pt idx="25701">
                  <c:v>1</c:v>
                </c:pt>
                <c:pt idx="25702">
                  <c:v>1</c:v>
                </c:pt>
                <c:pt idx="25703">
                  <c:v>1</c:v>
                </c:pt>
                <c:pt idx="25704">
                  <c:v>1</c:v>
                </c:pt>
                <c:pt idx="25705">
                  <c:v>1</c:v>
                </c:pt>
                <c:pt idx="25706">
                  <c:v>1</c:v>
                </c:pt>
                <c:pt idx="25707">
                  <c:v>1</c:v>
                </c:pt>
                <c:pt idx="25708">
                  <c:v>1</c:v>
                </c:pt>
                <c:pt idx="25709">
                  <c:v>1</c:v>
                </c:pt>
                <c:pt idx="25710">
                  <c:v>1</c:v>
                </c:pt>
                <c:pt idx="25711">
                  <c:v>1</c:v>
                </c:pt>
                <c:pt idx="25712">
                  <c:v>1</c:v>
                </c:pt>
                <c:pt idx="25713">
                  <c:v>1</c:v>
                </c:pt>
                <c:pt idx="25714">
                  <c:v>1</c:v>
                </c:pt>
                <c:pt idx="25715">
                  <c:v>1</c:v>
                </c:pt>
                <c:pt idx="25716">
                  <c:v>1</c:v>
                </c:pt>
                <c:pt idx="25717">
                  <c:v>1</c:v>
                </c:pt>
                <c:pt idx="25718">
                  <c:v>1</c:v>
                </c:pt>
                <c:pt idx="25719">
                  <c:v>1</c:v>
                </c:pt>
                <c:pt idx="25720">
                  <c:v>1</c:v>
                </c:pt>
                <c:pt idx="25721">
                  <c:v>1</c:v>
                </c:pt>
                <c:pt idx="25722">
                  <c:v>1</c:v>
                </c:pt>
                <c:pt idx="25723">
                  <c:v>1</c:v>
                </c:pt>
                <c:pt idx="25724">
                  <c:v>1</c:v>
                </c:pt>
                <c:pt idx="25725">
                  <c:v>0.8</c:v>
                </c:pt>
                <c:pt idx="25726">
                  <c:v>1</c:v>
                </c:pt>
                <c:pt idx="25727">
                  <c:v>1</c:v>
                </c:pt>
                <c:pt idx="25728">
                  <c:v>1</c:v>
                </c:pt>
                <c:pt idx="25729">
                  <c:v>1</c:v>
                </c:pt>
                <c:pt idx="25730">
                  <c:v>1</c:v>
                </c:pt>
                <c:pt idx="25731">
                  <c:v>1</c:v>
                </c:pt>
                <c:pt idx="25732">
                  <c:v>1</c:v>
                </c:pt>
                <c:pt idx="25733">
                  <c:v>0.8</c:v>
                </c:pt>
                <c:pt idx="25734">
                  <c:v>1</c:v>
                </c:pt>
                <c:pt idx="25735">
                  <c:v>1</c:v>
                </c:pt>
                <c:pt idx="25736">
                  <c:v>1</c:v>
                </c:pt>
                <c:pt idx="25737">
                  <c:v>1</c:v>
                </c:pt>
                <c:pt idx="25738">
                  <c:v>1</c:v>
                </c:pt>
                <c:pt idx="25739">
                  <c:v>1</c:v>
                </c:pt>
                <c:pt idx="25740">
                  <c:v>1</c:v>
                </c:pt>
                <c:pt idx="25741">
                  <c:v>1</c:v>
                </c:pt>
                <c:pt idx="25742">
                  <c:v>1</c:v>
                </c:pt>
                <c:pt idx="25743">
                  <c:v>1</c:v>
                </c:pt>
                <c:pt idx="25744">
                  <c:v>1</c:v>
                </c:pt>
                <c:pt idx="25745">
                  <c:v>1</c:v>
                </c:pt>
                <c:pt idx="25746">
                  <c:v>1</c:v>
                </c:pt>
                <c:pt idx="25747">
                  <c:v>1</c:v>
                </c:pt>
                <c:pt idx="25748">
                  <c:v>1</c:v>
                </c:pt>
                <c:pt idx="25749">
                  <c:v>1</c:v>
                </c:pt>
                <c:pt idx="25750">
                  <c:v>1</c:v>
                </c:pt>
                <c:pt idx="25751">
                  <c:v>1</c:v>
                </c:pt>
                <c:pt idx="25752">
                  <c:v>1</c:v>
                </c:pt>
                <c:pt idx="25753">
                  <c:v>1</c:v>
                </c:pt>
                <c:pt idx="25754">
                  <c:v>1</c:v>
                </c:pt>
                <c:pt idx="25755">
                  <c:v>1</c:v>
                </c:pt>
                <c:pt idx="25756">
                  <c:v>1</c:v>
                </c:pt>
                <c:pt idx="25757">
                  <c:v>1</c:v>
                </c:pt>
                <c:pt idx="25758">
                  <c:v>0.6</c:v>
                </c:pt>
                <c:pt idx="25759">
                  <c:v>1</c:v>
                </c:pt>
                <c:pt idx="25760">
                  <c:v>1</c:v>
                </c:pt>
                <c:pt idx="25761">
                  <c:v>1</c:v>
                </c:pt>
                <c:pt idx="25762">
                  <c:v>1</c:v>
                </c:pt>
                <c:pt idx="25763">
                  <c:v>1</c:v>
                </c:pt>
                <c:pt idx="25764">
                  <c:v>1</c:v>
                </c:pt>
                <c:pt idx="25765">
                  <c:v>1</c:v>
                </c:pt>
                <c:pt idx="25766">
                  <c:v>1</c:v>
                </c:pt>
                <c:pt idx="25767">
                  <c:v>1</c:v>
                </c:pt>
                <c:pt idx="25768">
                  <c:v>1</c:v>
                </c:pt>
                <c:pt idx="25769">
                  <c:v>1</c:v>
                </c:pt>
                <c:pt idx="25770">
                  <c:v>1</c:v>
                </c:pt>
                <c:pt idx="25771">
                  <c:v>1</c:v>
                </c:pt>
                <c:pt idx="25772">
                  <c:v>1</c:v>
                </c:pt>
                <c:pt idx="25773">
                  <c:v>1</c:v>
                </c:pt>
                <c:pt idx="25774">
                  <c:v>1</c:v>
                </c:pt>
                <c:pt idx="25775">
                  <c:v>1</c:v>
                </c:pt>
                <c:pt idx="25776">
                  <c:v>1</c:v>
                </c:pt>
                <c:pt idx="25777">
                  <c:v>1</c:v>
                </c:pt>
                <c:pt idx="25778">
                  <c:v>1</c:v>
                </c:pt>
                <c:pt idx="25779">
                  <c:v>1</c:v>
                </c:pt>
                <c:pt idx="25780">
                  <c:v>1</c:v>
                </c:pt>
                <c:pt idx="25781">
                  <c:v>1</c:v>
                </c:pt>
                <c:pt idx="25782">
                  <c:v>1</c:v>
                </c:pt>
                <c:pt idx="25783">
                  <c:v>1</c:v>
                </c:pt>
                <c:pt idx="25784">
                  <c:v>1</c:v>
                </c:pt>
                <c:pt idx="25785">
                  <c:v>1</c:v>
                </c:pt>
                <c:pt idx="25786">
                  <c:v>1</c:v>
                </c:pt>
                <c:pt idx="25787">
                  <c:v>1</c:v>
                </c:pt>
                <c:pt idx="25788">
                  <c:v>1</c:v>
                </c:pt>
                <c:pt idx="25789">
                  <c:v>1</c:v>
                </c:pt>
                <c:pt idx="25790">
                  <c:v>1</c:v>
                </c:pt>
                <c:pt idx="25791">
                  <c:v>1</c:v>
                </c:pt>
                <c:pt idx="25792">
                  <c:v>1</c:v>
                </c:pt>
                <c:pt idx="25793">
                  <c:v>1</c:v>
                </c:pt>
                <c:pt idx="25794">
                  <c:v>1</c:v>
                </c:pt>
                <c:pt idx="25795">
                  <c:v>1</c:v>
                </c:pt>
                <c:pt idx="25796">
                  <c:v>1</c:v>
                </c:pt>
                <c:pt idx="25797">
                  <c:v>1</c:v>
                </c:pt>
                <c:pt idx="25798">
                  <c:v>1</c:v>
                </c:pt>
                <c:pt idx="25799">
                  <c:v>1</c:v>
                </c:pt>
                <c:pt idx="25800">
                  <c:v>1</c:v>
                </c:pt>
                <c:pt idx="25801">
                  <c:v>1</c:v>
                </c:pt>
                <c:pt idx="25802">
                  <c:v>1</c:v>
                </c:pt>
                <c:pt idx="25803">
                  <c:v>1</c:v>
                </c:pt>
                <c:pt idx="25804">
                  <c:v>1</c:v>
                </c:pt>
                <c:pt idx="25805">
                  <c:v>1</c:v>
                </c:pt>
                <c:pt idx="25806">
                  <c:v>1</c:v>
                </c:pt>
                <c:pt idx="25807">
                  <c:v>1</c:v>
                </c:pt>
                <c:pt idx="25808">
                  <c:v>1</c:v>
                </c:pt>
                <c:pt idx="25809">
                  <c:v>1</c:v>
                </c:pt>
                <c:pt idx="25810">
                  <c:v>1</c:v>
                </c:pt>
                <c:pt idx="25811">
                  <c:v>1</c:v>
                </c:pt>
                <c:pt idx="25812">
                  <c:v>1</c:v>
                </c:pt>
                <c:pt idx="25813">
                  <c:v>1</c:v>
                </c:pt>
                <c:pt idx="25814">
                  <c:v>1</c:v>
                </c:pt>
                <c:pt idx="25815">
                  <c:v>1</c:v>
                </c:pt>
                <c:pt idx="25816">
                  <c:v>1</c:v>
                </c:pt>
                <c:pt idx="25817">
                  <c:v>1</c:v>
                </c:pt>
                <c:pt idx="25818">
                  <c:v>1</c:v>
                </c:pt>
                <c:pt idx="25819">
                  <c:v>1</c:v>
                </c:pt>
                <c:pt idx="25820">
                  <c:v>1</c:v>
                </c:pt>
                <c:pt idx="25821">
                  <c:v>1</c:v>
                </c:pt>
                <c:pt idx="25822">
                  <c:v>1</c:v>
                </c:pt>
                <c:pt idx="25823">
                  <c:v>1</c:v>
                </c:pt>
                <c:pt idx="25824">
                  <c:v>1</c:v>
                </c:pt>
                <c:pt idx="25825">
                  <c:v>1</c:v>
                </c:pt>
                <c:pt idx="25826">
                  <c:v>1</c:v>
                </c:pt>
                <c:pt idx="25827">
                  <c:v>1</c:v>
                </c:pt>
                <c:pt idx="25828">
                  <c:v>1</c:v>
                </c:pt>
                <c:pt idx="25829">
                  <c:v>1</c:v>
                </c:pt>
                <c:pt idx="25830">
                  <c:v>1</c:v>
                </c:pt>
                <c:pt idx="25831">
                  <c:v>1</c:v>
                </c:pt>
                <c:pt idx="25832">
                  <c:v>1</c:v>
                </c:pt>
                <c:pt idx="25833">
                  <c:v>1</c:v>
                </c:pt>
                <c:pt idx="25834">
                  <c:v>1</c:v>
                </c:pt>
                <c:pt idx="25835">
                  <c:v>0.4</c:v>
                </c:pt>
                <c:pt idx="25836">
                  <c:v>1</c:v>
                </c:pt>
                <c:pt idx="25837">
                  <c:v>1</c:v>
                </c:pt>
                <c:pt idx="25838">
                  <c:v>1</c:v>
                </c:pt>
                <c:pt idx="25839">
                  <c:v>1</c:v>
                </c:pt>
                <c:pt idx="25840">
                  <c:v>1</c:v>
                </c:pt>
                <c:pt idx="25841">
                  <c:v>1</c:v>
                </c:pt>
                <c:pt idx="25842">
                  <c:v>1</c:v>
                </c:pt>
                <c:pt idx="25843">
                  <c:v>1</c:v>
                </c:pt>
                <c:pt idx="25844">
                  <c:v>1</c:v>
                </c:pt>
                <c:pt idx="25845">
                  <c:v>1</c:v>
                </c:pt>
                <c:pt idx="25846">
                  <c:v>1</c:v>
                </c:pt>
                <c:pt idx="25847">
                  <c:v>1</c:v>
                </c:pt>
                <c:pt idx="25848">
                  <c:v>1</c:v>
                </c:pt>
                <c:pt idx="25849">
                  <c:v>1</c:v>
                </c:pt>
                <c:pt idx="25850">
                  <c:v>1</c:v>
                </c:pt>
                <c:pt idx="25851">
                  <c:v>1</c:v>
                </c:pt>
                <c:pt idx="25852">
                  <c:v>1</c:v>
                </c:pt>
                <c:pt idx="25853">
                  <c:v>1</c:v>
                </c:pt>
                <c:pt idx="25854">
                  <c:v>1</c:v>
                </c:pt>
                <c:pt idx="25855">
                  <c:v>1</c:v>
                </c:pt>
                <c:pt idx="25856">
                  <c:v>1</c:v>
                </c:pt>
                <c:pt idx="25857">
                  <c:v>1</c:v>
                </c:pt>
                <c:pt idx="25858">
                  <c:v>1</c:v>
                </c:pt>
                <c:pt idx="25859">
                  <c:v>1</c:v>
                </c:pt>
                <c:pt idx="25860">
                  <c:v>1</c:v>
                </c:pt>
                <c:pt idx="25861">
                  <c:v>1</c:v>
                </c:pt>
                <c:pt idx="25862">
                  <c:v>1</c:v>
                </c:pt>
                <c:pt idx="25863">
                  <c:v>1</c:v>
                </c:pt>
                <c:pt idx="25864">
                  <c:v>1</c:v>
                </c:pt>
                <c:pt idx="25865">
                  <c:v>1</c:v>
                </c:pt>
                <c:pt idx="25866">
                  <c:v>1</c:v>
                </c:pt>
                <c:pt idx="25867">
                  <c:v>1</c:v>
                </c:pt>
                <c:pt idx="25868">
                  <c:v>1</c:v>
                </c:pt>
                <c:pt idx="25869">
                  <c:v>1</c:v>
                </c:pt>
                <c:pt idx="25870">
                  <c:v>1</c:v>
                </c:pt>
                <c:pt idx="25871">
                  <c:v>1</c:v>
                </c:pt>
                <c:pt idx="25872">
                  <c:v>1</c:v>
                </c:pt>
                <c:pt idx="25873">
                  <c:v>1</c:v>
                </c:pt>
                <c:pt idx="25874">
                  <c:v>0.8</c:v>
                </c:pt>
                <c:pt idx="25875">
                  <c:v>0.8</c:v>
                </c:pt>
                <c:pt idx="25876">
                  <c:v>1</c:v>
                </c:pt>
                <c:pt idx="25877">
                  <c:v>1</c:v>
                </c:pt>
                <c:pt idx="25878">
                  <c:v>1</c:v>
                </c:pt>
                <c:pt idx="25879">
                  <c:v>1</c:v>
                </c:pt>
                <c:pt idx="25880">
                  <c:v>1</c:v>
                </c:pt>
                <c:pt idx="25881">
                  <c:v>1</c:v>
                </c:pt>
                <c:pt idx="25882">
                  <c:v>1</c:v>
                </c:pt>
                <c:pt idx="25883">
                  <c:v>1</c:v>
                </c:pt>
                <c:pt idx="25884">
                  <c:v>1</c:v>
                </c:pt>
                <c:pt idx="25885">
                  <c:v>1</c:v>
                </c:pt>
                <c:pt idx="25886">
                  <c:v>1</c:v>
                </c:pt>
                <c:pt idx="25887">
                  <c:v>1</c:v>
                </c:pt>
                <c:pt idx="25888">
                  <c:v>1</c:v>
                </c:pt>
                <c:pt idx="25889">
                  <c:v>1</c:v>
                </c:pt>
                <c:pt idx="25890">
                  <c:v>1</c:v>
                </c:pt>
                <c:pt idx="25891">
                  <c:v>1</c:v>
                </c:pt>
                <c:pt idx="25892">
                  <c:v>1</c:v>
                </c:pt>
                <c:pt idx="25893">
                  <c:v>1</c:v>
                </c:pt>
                <c:pt idx="25894">
                  <c:v>1</c:v>
                </c:pt>
                <c:pt idx="25895">
                  <c:v>1</c:v>
                </c:pt>
                <c:pt idx="25896">
                  <c:v>1</c:v>
                </c:pt>
                <c:pt idx="25897">
                  <c:v>1</c:v>
                </c:pt>
                <c:pt idx="25898">
                  <c:v>1</c:v>
                </c:pt>
                <c:pt idx="25899">
                  <c:v>1</c:v>
                </c:pt>
                <c:pt idx="25900">
                  <c:v>1</c:v>
                </c:pt>
                <c:pt idx="25901">
                  <c:v>1</c:v>
                </c:pt>
                <c:pt idx="25902">
                  <c:v>1</c:v>
                </c:pt>
                <c:pt idx="25903">
                  <c:v>1</c:v>
                </c:pt>
                <c:pt idx="25904">
                  <c:v>1</c:v>
                </c:pt>
                <c:pt idx="25905">
                  <c:v>1</c:v>
                </c:pt>
                <c:pt idx="25906">
                  <c:v>1</c:v>
                </c:pt>
                <c:pt idx="25907">
                  <c:v>1</c:v>
                </c:pt>
                <c:pt idx="25908">
                  <c:v>1</c:v>
                </c:pt>
                <c:pt idx="25909">
                  <c:v>1</c:v>
                </c:pt>
                <c:pt idx="25910">
                  <c:v>1</c:v>
                </c:pt>
                <c:pt idx="25911">
                  <c:v>1</c:v>
                </c:pt>
                <c:pt idx="25912">
                  <c:v>1</c:v>
                </c:pt>
                <c:pt idx="25913">
                  <c:v>1</c:v>
                </c:pt>
                <c:pt idx="25914">
                  <c:v>1</c:v>
                </c:pt>
                <c:pt idx="25915">
                  <c:v>1</c:v>
                </c:pt>
                <c:pt idx="25916">
                  <c:v>1</c:v>
                </c:pt>
                <c:pt idx="25917">
                  <c:v>1</c:v>
                </c:pt>
                <c:pt idx="25918">
                  <c:v>1</c:v>
                </c:pt>
                <c:pt idx="25919">
                  <c:v>1</c:v>
                </c:pt>
                <c:pt idx="25920">
                  <c:v>1</c:v>
                </c:pt>
                <c:pt idx="25921">
                  <c:v>1</c:v>
                </c:pt>
                <c:pt idx="25922">
                  <c:v>1</c:v>
                </c:pt>
                <c:pt idx="25923">
                  <c:v>1</c:v>
                </c:pt>
                <c:pt idx="25924">
                  <c:v>1</c:v>
                </c:pt>
                <c:pt idx="25925">
                  <c:v>1</c:v>
                </c:pt>
                <c:pt idx="25926">
                  <c:v>1</c:v>
                </c:pt>
                <c:pt idx="25927">
                  <c:v>1</c:v>
                </c:pt>
                <c:pt idx="25928">
                  <c:v>1</c:v>
                </c:pt>
                <c:pt idx="25929">
                  <c:v>1</c:v>
                </c:pt>
                <c:pt idx="25930">
                  <c:v>1</c:v>
                </c:pt>
                <c:pt idx="25931">
                  <c:v>1</c:v>
                </c:pt>
                <c:pt idx="25932">
                  <c:v>1</c:v>
                </c:pt>
                <c:pt idx="25933">
                  <c:v>1</c:v>
                </c:pt>
                <c:pt idx="25934">
                  <c:v>1</c:v>
                </c:pt>
                <c:pt idx="25935">
                  <c:v>1</c:v>
                </c:pt>
                <c:pt idx="25936">
                  <c:v>1</c:v>
                </c:pt>
                <c:pt idx="25937">
                  <c:v>1</c:v>
                </c:pt>
                <c:pt idx="25938">
                  <c:v>1</c:v>
                </c:pt>
                <c:pt idx="25939">
                  <c:v>1</c:v>
                </c:pt>
                <c:pt idx="25940">
                  <c:v>1</c:v>
                </c:pt>
                <c:pt idx="25941">
                  <c:v>1</c:v>
                </c:pt>
                <c:pt idx="25942">
                  <c:v>1</c:v>
                </c:pt>
                <c:pt idx="25943">
                  <c:v>1</c:v>
                </c:pt>
                <c:pt idx="25944">
                  <c:v>1</c:v>
                </c:pt>
                <c:pt idx="25945">
                  <c:v>1</c:v>
                </c:pt>
                <c:pt idx="25946">
                  <c:v>1</c:v>
                </c:pt>
                <c:pt idx="25947">
                  <c:v>1</c:v>
                </c:pt>
                <c:pt idx="25948">
                  <c:v>1</c:v>
                </c:pt>
                <c:pt idx="25949">
                  <c:v>1</c:v>
                </c:pt>
                <c:pt idx="25950">
                  <c:v>1</c:v>
                </c:pt>
                <c:pt idx="25951">
                  <c:v>1</c:v>
                </c:pt>
                <c:pt idx="25952">
                  <c:v>1</c:v>
                </c:pt>
                <c:pt idx="25953">
                  <c:v>1</c:v>
                </c:pt>
                <c:pt idx="25954">
                  <c:v>1</c:v>
                </c:pt>
                <c:pt idx="25955">
                  <c:v>1</c:v>
                </c:pt>
                <c:pt idx="25956">
                  <c:v>1</c:v>
                </c:pt>
                <c:pt idx="25957">
                  <c:v>1</c:v>
                </c:pt>
                <c:pt idx="25958">
                  <c:v>1</c:v>
                </c:pt>
                <c:pt idx="25959">
                  <c:v>1</c:v>
                </c:pt>
                <c:pt idx="25960">
                  <c:v>1</c:v>
                </c:pt>
                <c:pt idx="25961">
                  <c:v>1</c:v>
                </c:pt>
                <c:pt idx="25962">
                  <c:v>1</c:v>
                </c:pt>
                <c:pt idx="25963">
                  <c:v>1</c:v>
                </c:pt>
                <c:pt idx="25964">
                  <c:v>1</c:v>
                </c:pt>
                <c:pt idx="25965">
                  <c:v>1</c:v>
                </c:pt>
                <c:pt idx="25966">
                  <c:v>1</c:v>
                </c:pt>
                <c:pt idx="25967">
                  <c:v>1</c:v>
                </c:pt>
                <c:pt idx="25968">
                  <c:v>0.6</c:v>
                </c:pt>
                <c:pt idx="25969">
                  <c:v>1</c:v>
                </c:pt>
                <c:pt idx="25970">
                  <c:v>1</c:v>
                </c:pt>
                <c:pt idx="25971">
                  <c:v>1</c:v>
                </c:pt>
                <c:pt idx="25972">
                  <c:v>1</c:v>
                </c:pt>
                <c:pt idx="25973">
                  <c:v>1</c:v>
                </c:pt>
                <c:pt idx="25974">
                  <c:v>1</c:v>
                </c:pt>
                <c:pt idx="25975">
                  <c:v>1</c:v>
                </c:pt>
                <c:pt idx="25976">
                  <c:v>1</c:v>
                </c:pt>
                <c:pt idx="25977">
                  <c:v>1</c:v>
                </c:pt>
                <c:pt idx="25978">
                  <c:v>1</c:v>
                </c:pt>
                <c:pt idx="25979">
                  <c:v>1</c:v>
                </c:pt>
                <c:pt idx="25980">
                  <c:v>1</c:v>
                </c:pt>
                <c:pt idx="25981">
                  <c:v>1</c:v>
                </c:pt>
                <c:pt idx="25982">
                  <c:v>1</c:v>
                </c:pt>
                <c:pt idx="25983">
                  <c:v>1</c:v>
                </c:pt>
                <c:pt idx="25984">
                  <c:v>1</c:v>
                </c:pt>
                <c:pt idx="25985">
                  <c:v>1</c:v>
                </c:pt>
                <c:pt idx="25986">
                  <c:v>1</c:v>
                </c:pt>
                <c:pt idx="25987">
                  <c:v>1</c:v>
                </c:pt>
                <c:pt idx="25988">
                  <c:v>1</c:v>
                </c:pt>
                <c:pt idx="25989">
                  <c:v>1</c:v>
                </c:pt>
                <c:pt idx="25990">
                  <c:v>1</c:v>
                </c:pt>
                <c:pt idx="25991">
                  <c:v>1</c:v>
                </c:pt>
                <c:pt idx="25992">
                  <c:v>1</c:v>
                </c:pt>
                <c:pt idx="25993">
                  <c:v>1</c:v>
                </c:pt>
                <c:pt idx="25994">
                  <c:v>1</c:v>
                </c:pt>
                <c:pt idx="25995">
                  <c:v>1</c:v>
                </c:pt>
                <c:pt idx="25996">
                  <c:v>1</c:v>
                </c:pt>
                <c:pt idx="25997">
                  <c:v>1</c:v>
                </c:pt>
                <c:pt idx="25998">
                  <c:v>1</c:v>
                </c:pt>
                <c:pt idx="25999">
                  <c:v>1</c:v>
                </c:pt>
                <c:pt idx="26000">
                  <c:v>1</c:v>
                </c:pt>
                <c:pt idx="26001">
                  <c:v>1</c:v>
                </c:pt>
                <c:pt idx="26002">
                  <c:v>1</c:v>
                </c:pt>
                <c:pt idx="26003">
                  <c:v>1</c:v>
                </c:pt>
                <c:pt idx="26004">
                  <c:v>1</c:v>
                </c:pt>
                <c:pt idx="26005">
                  <c:v>1</c:v>
                </c:pt>
                <c:pt idx="26006">
                  <c:v>1</c:v>
                </c:pt>
                <c:pt idx="26007">
                  <c:v>1</c:v>
                </c:pt>
                <c:pt idx="26008">
                  <c:v>1</c:v>
                </c:pt>
                <c:pt idx="26009">
                  <c:v>1</c:v>
                </c:pt>
                <c:pt idx="26010">
                  <c:v>1</c:v>
                </c:pt>
                <c:pt idx="26011">
                  <c:v>1</c:v>
                </c:pt>
                <c:pt idx="26012">
                  <c:v>1</c:v>
                </c:pt>
                <c:pt idx="26013">
                  <c:v>1</c:v>
                </c:pt>
                <c:pt idx="26014">
                  <c:v>1</c:v>
                </c:pt>
                <c:pt idx="26015">
                  <c:v>1</c:v>
                </c:pt>
                <c:pt idx="26016">
                  <c:v>1</c:v>
                </c:pt>
                <c:pt idx="26017">
                  <c:v>1</c:v>
                </c:pt>
                <c:pt idx="26018">
                  <c:v>1</c:v>
                </c:pt>
                <c:pt idx="26019">
                  <c:v>1</c:v>
                </c:pt>
                <c:pt idx="26020">
                  <c:v>1</c:v>
                </c:pt>
                <c:pt idx="26021">
                  <c:v>1</c:v>
                </c:pt>
                <c:pt idx="26022">
                  <c:v>1</c:v>
                </c:pt>
                <c:pt idx="26023">
                  <c:v>1</c:v>
                </c:pt>
                <c:pt idx="26024">
                  <c:v>1</c:v>
                </c:pt>
                <c:pt idx="26025">
                  <c:v>1</c:v>
                </c:pt>
                <c:pt idx="26026">
                  <c:v>1</c:v>
                </c:pt>
                <c:pt idx="26027">
                  <c:v>1</c:v>
                </c:pt>
                <c:pt idx="26028">
                  <c:v>1</c:v>
                </c:pt>
                <c:pt idx="26029">
                  <c:v>1</c:v>
                </c:pt>
                <c:pt idx="26030">
                  <c:v>1</c:v>
                </c:pt>
                <c:pt idx="26031">
                  <c:v>1</c:v>
                </c:pt>
                <c:pt idx="26032">
                  <c:v>1</c:v>
                </c:pt>
                <c:pt idx="26033">
                  <c:v>1</c:v>
                </c:pt>
                <c:pt idx="26034">
                  <c:v>1</c:v>
                </c:pt>
                <c:pt idx="26035">
                  <c:v>1</c:v>
                </c:pt>
                <c:pt idx="26036">
                  <c:v>1</c:v>
                </c:pt>
                <c:pt idx="26037">
                  <c:v>1</c:v>
                </c:pt>
                <c:pt idx="26038">
                  <c:v>1</c:v>
                </c:pt>
                <c:pt idx="26039">
                  <c:v>1</c:v>
                </c:pt>
                <c:pt idx="26040">
                  <c:v>1</c:v>
                </c:pt>
                <c:pt idx="26041">
                  <c:v>1</c:v>
                </c:pt>
                <c:pt idx="26042">
                  <c:v>1</c:v>
                </c:pt>
                <c:pt idx="26043">
                  <c:v>1</c:v>
                </c:pt>
                <c:pt idx="26044">
                  <c:v>1</c:v>
                </c:pt>
                <c:pt idx="26045">
                  <c:v>1</c:v>
                </c:pt>
                <c:pt idx="26046">
                  <c:v>1</c:v>
                </c:pt>
                <c:pt idx="26047">
                  <c:v>1</c:v>
                </c:pt>
                <c:pt idx="26048">
                  <c:v>1</c:v>
                </c:pt>
                <c:pt idx="26049">
                  <c:v>1</c:v>
                </c:pt>
                <c:pt idx="26050">
                  <c:v>1</c:v>
                </c:pt>
                <c:pt idx="26051">
                  <c:v>1</c:v>
                </c:pt>
                <c:pt idx="26052">
                  <c:v>1</c:v>
                </c:pt>
                <c:pt idx="26053">
                  <c:v>1</c:v>
                </c:pt>
                <c:pt idx="26054">
                  <c:v>1</c:v>
                </c:pt>
                <c:pt idx="26055">
                  <c:v>1</c:v>
                </c:pt>
                <c:pt idx="26056">
                  <c:v>1</c:v>
                </c:pt>
                <c:pt idx="26057">
                  <c:v>1</c:v>
                </c:pt>
                <c:pt idx="26058">
                  <c:v>1</c:v>
                </c:pt>
                <c:pt idx="26059">
                  <c:v>1</c:v>
                </c:pt>
                <c:pt idx="26060">
                  <c:v>1</c:v>
                </c:pt>
                <c:pt idx="26061">
                  <c:v>1</c:v>
                </c:pt>
                <c:pt idx="26062">
                  <c:v>1</c:v>
                </c:pt>
                <c:pt idx="26063">
                  <c:v>0.6</c:v>
                </c:pt>
                <c:pt idx="26064">
                  <c:v>1</c:v>
                </c:pt>
                <c:pt idx="26065">
                  <c:v>1</c:v>
                </c:pt>
                <c:pt idx="26066">
                  <c:v>1</c:v>
                </c:pt>
                <c:pt idx="26067">
                  <c:v>1</c:v>
                </c:pt>
                <c:pt idx="26068">
                  <c:v>1</c:v>
                </c:pt>
                <c:pt idx="26069">
                  <c:v>1</c:v>
                </c:pt>
                <c:pt idx="26070">
                  <c:v>1</c:v>
                </c:pt>
                <c:pt idx="26071">
                  <c:v>1</c:v>
                </c:pt>
                <c:pt idx="26072">
                  <c:v>1</c:v>
                </c:pt>
                <c:pt idx="26073">
                  <c:v>1</c:v>
                </c:pt>
                <c:pt idx="26074">
                  <c:v>1</c:v>
                </c:pt>
                <c:pt idx="26075">
                  <c:v>1</c:v>
                </c:pt>
                <c:pt idx="26076">
                  <c:v>1</c:v>
                </c:pt>
                <c:pt idx="26077">
                  <c:v>1</c:v>
                </c:pt>
                <c:pt idx="26078">
                  <c:v>1</c:v>
                </c:pt>
                <c:pt idx="26079">
                  <c:v>1</c:v>
                </c:pt>
                <c:pt idx="26080">
                  <c:v>1</c:v>
                </c:pt>
                <c:pt idx="26081">
                  <c:v>1</c:v>
                </c:pt>
                <c:pt idx="26082">
                  <c:v>1</c:v>
                </c:pt>
                <c:pt idx="26083">
                  <c:v>1</c:v>
                </c:pt>
                <c:pt idx="26084">
                  <c:v>1</c:v>
                </c:pt>
                <c:pt idx="26085">
                  <c:v>1</c:v>
                </c:pt>
                <c:pt idx="26086">
                  <c:v>1</c:v>
                </c:pt>
                <c:pt idx="26087">
                  <c:v>1</c:v>
                </c:pt>
                <c:pt idx="26088">
                  <c:v>1</c:v>
                </c:pt>
                <c:pt idx="26089">
                  <c:v>1</c:v>
                </c:pt>
                <c:pt idx="26090">
                  <c:v>1</c:v>
                </c:pt>
                <c:pt idx="26091">
                  <c:v>1</c:v>
                </c:pt>
                <c:pt idx="26092">
                  <c:v>1</c:v>
                </c:pt>
                <c:pt idx="26093">
                  <c:v>1</c:v>
                </c:pt>
                <c:pt idx="26094">
                  <c:v>1</c:v>
                </c:pt>
                <c:pt idx="26095">
                  <c:v>1</c:v>
                </c:pt>
                <c:pt idx="26096">
                  <c:v>1</c:v>
                </c:pt>
                <c:pt idx="26097">
                  <c:v>1</c:v>
                </c:pt>
                <c:pt idx="26098">
                  <c:v>1</c:v>
                </c:pt>
                <c:pt idx="26099">
                  <c:v>1</c:v>
                </c:pt>
                <c:pt idx="26100">
                  <c:v>1</c:v>
                </c:pt>
                <c:pt idx="26101">
                  <c:v>1</c:v>
                </c:pt>
                <c:pt idx="26102">
                  <c:v>1</c:v>
                </c:pt>
                <c:pt idx="26103">
                  <c:v>1</c:v>
                </c:pt>
                <c:pt idx="26104">
                  <c:v>1</c:v>
                </c:pt>
                <c:pt idx="26105">
                  <c:v>1</c:v>
                </c:pt>
                <c:pt idx="26106">
                  <c:v>1</c:v>
                </c:pt>
                <c:pt idx="26107">
                  <c:v>1</c:v>
                </c:pt>
                <c:pt idx="26108">
                  <c:v>1</c:v>
                </c:pt>
                <c:pt idx="26109">
                  <c:v>1</c:v>
                </c:pt>
                <c:pt idx="26110">
                  <c:v>1</c:v>
                </c:pt>
                <c:pt idx="26111">
                  <c:v>1</c:v>
                </c:pt>
                <c:pt idx="26112">
                  <c:v>1</c:v>
                </c:pt>
                <c:pt idx="26113">
                  <c:v>1</c:v>
                </c:pt>
                <c:pt idx="26114">
                  <c:v>1</c:v>
                </c:pt>
                <c:pt idx="26115">
                  <c:v>1</c:v>
                </c:pt>
                <c:pt idx="26116">
                  <c:v>1</c:v>
                </c:pt>
                <c:pt idx="26117">
                  <c:v>1</c:v>
                </c:pt>
                <c:pt idx="26118">
                  <c:v>1</c:v>
                </c:pt>
                <c:pt idx="26119">
                  <c:v>1</c:v>
                </c:pt>
                <c:pt idx="26120">
                  <c:v>1</c:v>
                </c:pt>
                <c:pt idx="26121">
                  <c:v>1</c:v>
                </c:pt>
                <c:pt idx="26122">
                  <c:v>1</c:v>
                </c:pt>
                <c:pt idx="26123">
                  <c:v>1</c:v>
                </c:pt>
                <c:pt idx="26124">
                  <c:v>1</c:v>
                </c:pt>
                <c:pt idx="26125">
                  <c:v>1</c:v>
                </c:pt>
                <c:pt idx="26126">
                  <c:v>1</c:v>
                </c:pt>
                <c:pt idx="26127">
                  <c:v>0.8</c:v>
                </c:pt>
                <c:pt idx="26128">
                  <c:v>1</c:v>
                </c:pt>
                <c:pt idx="26129">
                  <c:v>1</c:v>
                </c:pt>
                <c:pt idx="26130">
                  <c:v>1</c:v>
                </c:pt>
                <c:pt idx="26131">
                  <c:v>1</c:v>
                </c:pt>
                <c:pt idx="26132">
                  <c:v>1</c:v>
                </c:pt>
                <c:pt idx="26133">
                  <c:v>1</c:v>
                </c:pt>
                <c:pt idx="26134">
                  <c:v>1</c:v>
                </c:pt>
                <c:pt idx="26135">
                  <c:v>1</c:v>
                </c:pt>
                <c:pt idx="26136">
                  <c:v>1</c:v>
                </c:pt>
                <c:pt idx="26137">
                  <c:v>1</c:v>
                </c:pt>
                <c:pt idx="26138">
                  <c:v>1</c:v>
                </c:pt>
                <c:pt idx="26139">
                  <c:v>1</c:v>
                </c:pt>
                <c:pt idx="26140">
                  <c:v>1</c:v>
                </c:pt>
                <c:pt idx="26141">
                  <c:v>1</c:v>
                </c:pt>
                <c:pt idx="26142">
                  <c:v>1</c:v>
                </c:pt>
                <c:pt idx="26143">
                  <c:v>1</c:v>
                </c:pt>
                <c:pt idx="26144">
                  <c:v>1</c:v>
                </c:pt>
                <c:pt idx="26145">
                  <c:v>1</c:v>
                </c:pt>
                <c:pt idx="26146">
                  <c:v>1</c:v>
                </c:pt>
                <c:pt idx="26147">
                  <c:v>1</c:v>
                </c:pt>
                <c:pt idx="26148">
                  <c:v>0.8</c:v>
                </c:pt>
                <c:pt idx="26149">
                  <c:v>1</c:v>
                </c:pt>
                <c:pt idx="26150">
                  <c:v>1</c:v>
                </c:pt>
                <c:pt idx="26151">
                  <c:v>1</c:v>
                </c:pt>
                <c:pt idx="26152">
                  <c:v>1</c:v>
                </c:pt>
                <c:pt idx="26153">
                  <c:v>1</c:v>
                </c:pt>
                <c:pt idx="26154">
                  <c:v>1</c:v>
                </c:pt>
                <c:pt idx="26155">
                  <c:v>1</c:v>
                </c:pt>
                <c:pt idx="26156">
                  <c:v>1</c:v>
                </c:pt>
                <c:pt idx="26157">
                  <c:v>1</c:v>
                </c:pt>
                <c:pt idx="26158">
                  <c:v>1</c:v>
                </c:pt>
                <c:pt idx="26159">
                  <c:v>1</c:v>
                </c:pt>
                <c:pt idx="26160">
                  <c:v>1</c:v>
                </c:pt>
                <c:pt idx="26161">
                  <c:v>1</c:v>
                </c:pt>
                <c:pt idx="26162">
                  <c:v>1</c:v>
                </c:pt>
                <c:pt idx="26163">
                  <c:v>1</c:v>
                </c:pt>
                <c:pt idx="26164">
                  <c:v>1</c:v>
                </c:pt>
                <c:pt idx="26165">
                  <c:v>1</c:v>
                </c:pt>
                <c:pt idx="26166">
                  <c:v>1</c:v>
                </c:pt>
                <c:pt idx="26167">
                  <c:v>1</c:v>
                </c:pt>
                <c:pt idx="26168">
                  <c:v>1</c:v>
                </c:pt>
                <c:pt idx="26169">
                  <c:v>1</c:v>
                </c:pt>
                <c:pt idx="26170">
                  <c:v>1</c:v>
                </c:pt>
                <c:pt idx="26171">
                  <c:v>1</c:v>
                </c:pt>
                <c:pt idx="26172">
                  <c:v>0.8</c:v>
                </c:pt>
                <c:pt idx="26173">
                  <c:v>1</c:v>
                </c:pt>
                <c:pt idx="26174">
                  <c:v>1</c:v>
                </c:pt>
                <c:pt idx="26175">
                  <c:v>1</c:v>
                </c:pt>
                <c:pt idx="26176">
                  <c:v>1</c:v>
                </c:pt>
                <c:pt idx="26177">
                  <c:v>1</c:v>
                </c:pt>
                <c:pt idx="26178">
                  <c:v>1</c:v>
                </c:pt>
                <c:pt idx="26179">
                  <c:v>1</c:v>
                </c:pt>
                <c:pt idx="26180">
                  <c:v>1</c:v>
                </c:pt>
                <c:pt idx="26181">
                  <c:v>1</c:v>
                </c:pt>
                <c:pt idx="26182">
                  <c:v>1</c:v>
                </c:pt>
                <c:pt idx="26183">
                  <c:v>1</c:v>
                </c:pt>
                <c:pt idx="26184">
                  <c:v>1</c:v>
                </c:pt>
                <c:pt idx="26185">
                  <c:v>1</c:v>
                </c:pt>
                <c:pt idx="26186">
                  <c:v>1</c:v>
                </c:pt>
                <c:pt idx="26187">
                  <c:v>1</c:v>
                </c:pt>
                <c:pt idx="26188">
                  <c:v>1</c:v>
                </c:pt>
                <c:pt idx="26189">
                  <c:v>1</c:v>
                </c:pt>
                <c:pt idx="26190">
                  <c:v>1</c:v>
                </c:pt>
                <c:pt idx="26191">
                  <c:v>1</c:v>
                </c:pt>
                <c:pt idx="26192">
                  <c:v>1</c:v>
                </c:pt>
                <c:pt idx="26193">
                  <c:v>1</c:v>
                </c:pt>
                <c:pt idx="26194">
                  <c:v>1</c:v>
                </c:pt>
                <c:pt idx="26195">
                  <c:v>1</c:v>
                </c:pt>
                <c:pt idx="26196">
                  <c:v>1</c:v>
                </c:pt>
                <c:pt idx="26197">
                  <c:v>1</c:v>
                </c:pt>
                <c:pt idx="26198">
                  <c:v>1</c:v>
                </c:pt>
                <c:pt idx="26199">
                  <c:v>1</c:v>
                </c:pt>
                <c:pt idx="26200">
                  <c:v>1</c:v>
                </c:pt>
                <c:pt idx="26201">
                  <c:v>1</c:v>
                </c:pt>
                <c:pt idx="26202">
                  <c:v>1</c:v>
                </c:pt>
                <c:pt idx="26203">
                  <c:v>1</c:v>
                </c:pt>
                <c:pt idx="26204">
                  <c:v>1</c:v>
                </c:pt>
                <c:pt idx="26205">
                  <c:v>1</c:v>
                </c:pt>
                <c:pt idx="26206">
                  <c:v>1</c:v>
                </c:pt>
                <c:pt idx="26207">
                  <c:v>1</c:v>
                </c:pt>
                <c:pt idx="26208">
                  <c:v>1</c:v>
                </c:pt>
                <c:pt idx="26209">
                  <c:v>1</c:v>
                </c:pt>
                <c:pt idx="26210">
                  <c:v>1</c:v>
                </c:pt>
                <c:pt idx="26211">
                  <c:v>1</c:v>
                </c:pt>
                <c:pt idx="26212">
                  <c:v>1</c:v>
                </c:pt>
                <c:pt idx="26213">
                  <c:v>1</c:v>
                </c:pt>
                <c:pt idx="26214">
                  <c:v>1</c:v>
                </c:pt>
                <c:pt idx="26215">
                  <c:v>1</c:v>
                </c:pt>
                <c:pt idx="26216">
                  <c:v>1</c:v>
                </c:pt>
                <c:pt idx="26217">
                  <c:v>1</c:v>
                </c:pt>
                <c:pt idx="26218">
                  <c:v>1</c:v>
                </c:pt>
                <c:pt idx="26219">
                  <c:v>1</c:v>
                </c:pt>
                <c:pt idx="26220">
                  <c:v>1</c:v>
                </c:pt>
                <c:pt idx="26221">
                  <c:v>1</c:v>
                </c:pt>
                <c:pt idx="26222">
                  <c:v>1</c:v>
                </c:pt>
                <c:pt idx="26223">
                  <c:v>1</c:v>
                </c:pt>
                <c:pt idx="26224">
                  <c:v>1</c:v>
                </c:pt>
                <c:pt idx="26225">
                  <c:v>0.6</c:v>
                </c:pt>
                <c:pt idx="26226">
                  <c:v>1</c:v>
                </c:pt>
                <c:pt idx="26227">
                  <c:v>1</c:v>
                </c:pt>
                <c:pt idx="26228">
                  <c:v>1</c:v>
                </c:pt>
                <c:pt idx="26229">
                  <c:v>1</c:v>
                </c:pt>
                <c:pt idx="26230">
                  <c:v>1</c:v>
                </c:pt>
                <c:pt idx="26231">
                  <c:v>1</c:v>
                </c:pt>
                <c:pt idx="26232">
                  <c:v>1</c:v>
                </c:pt>
                <c:pt idx="26233">
                  <c:v>1</c:v>
                </c:pt>
                <c:pt idx="26234">
                  <c:v>1</c:v>
                </c:pt>
                <c:pt idx="26235">
                  <c:v>1</c:v>
                </c:pt>
                <c:pt idx="26236">
                  <c:v>1</c:v>
                </c:pt>
                <c:pt idx="26237">
                  <c:v>1</c:v>
                </c:pt>
                <c:pt idx="26238">
                  <c:v>1</c:v>
                </c:pt>
                <c:pt idx="26239">
                  <c:v>1</c:v>
                </c:pt>
                <c:pt idx="26240">
                  <c:v>1</c:v>
                </c:pt>
                <c:pt idx="26241">
                  <c:v>1</c:v>
                </c:pt>
                <c:pt idx="26242">
                  <c:v>1</c:v>
                </c:pt>
                <c:pt idx="26243">
                  <c:v>1</c:v>
                </c:pt>
                <c:pt idx="26244">
                  <c:v>1</c:v>
                </c:pt>
                <c:pt idx="26245">
                  <c:v>1</c:v>
                </c:pt>
                <c:pt idx="26246">
                  <c:v>1</c:v>
                </c:pt>
                <c:pt idx="26247">
                  <c:v>1</c:v>
                </c:pt>
                <c:pt idx="26248">
                  <c:v>1</c:v>
                </c:pt>
                <c:pt idx="26249">
                  <c:v>1</c:v>
                </c:pt>
                <c:pt idx="26250">
                  <c:v>1</c:v>
                </c:pt>
                <c:pt idx="26251">
                  <c:v>1</c:v>
                </c:pt>
                <c:pt idx="26252">
                  <c:v>1</c:v>
                </c:pt>
                <c:pt idx="26253">
                  <c:v>1</c:v>
                </c:pt>
                <c:pt idx="26254">
                  <c:v>1</c:v>
                </c:pt>
                <c:pt idx="26255">
                  <c:v>1</c:v>
                </c:pt>
                <c:pt idx="26256">
                  <c:v>1</c:v>
                </c:pt>
                <c:pt idx="26257">
                  <c:v>1</c:v>
                </c:pt>
                <c:pt idx="26258">
                  <c:v>1</c:v>
                </c:pt>
                <c:pt idx="26259">
                  <c:v>1</c:v>
                </c:pt>
                <c:pt idx="26260">
                  <c:v>1</c:v>
                </c:pt>
                <c:pt idx="26261">
                  <c:v>1</c:v>
                </c:pt>
                <c:pt idx="26262">
                  <c:v>1</c:v>
                </c:pt>
                <c:pt idx="26263">
                  <c:v>1</c:v>
                </c:pt>
                <c:pt idx="26264">
                  <c:v>1</c:v>
                </c:pt>
                <c:pt idx="26265">
                  <c:v>1</c:v>
                </c:pt>
                <c:pt idx="26266">
                  <c:v>1</c:v>
                </c:pt>
                <c:pt idx="26267">
                  <c:v>1</c:v>
                </c:pt>
                <c:pt idx="26268">
                  <c:v>1</c:v>
                </c:pt>
                <c:pt idx="26269">
                  <c:v>1</c:v>
                </c:pt>
                <c:pt idx="26270">
                  <c:v>1</c:v>
                </c:pt>
                <c:pt idx="26271">
                  <c:v>1</c:v>
                </c:pt>
                <c:pt idx="26272">
                  <c:v>1</c:v>
                </c:pt>
                <c:pt idx="26273">
                  <c:v>1</c:v>
                </c:pt>
                <c:pt idx="26274">
                  <c:v>1</c:v>
                </c:pt>
                <c:pt idx="26275">
                  <c:v>1</c:v>
                </c:pt>
                <c:pt idx="26276">
                  <c:v>1</c:v>
                </c:pt>
                <c:pt idx="26277">
                  <c:v>1</c:v>
                </c:pt>
                <c:pt idx="26278">
                  <c:v>1</c:v>
                </c:pt>
                <c:pt idx="26279">
                  <c:v>1</c:v>
                </c:pt>
                <c:pt idx="26280">
                  <c:v>1</c:v>
                </c:pt>
                <c:pt idx="26281">
                  <c:v>1</c:v>
                </c:pt>
                <c:pt idx="26282">
                  <c:v>1</c:v>
                </c:pt>
                <c:pt idx="26283">
                  <c:v>1</c:v>
                </c:pt>
                <c:pt idx="26284">
                  <c:v>1</c:v>
                </c:pt>
                <c:pt idx="26285">
                  <c:v>0.6</c:v>
                </c:pt>
                <c:pt idx="26286">
                  <c:v>1</c:v>
                </c:pt>
                <c:pt idx="26287">
                  <c:v>0.8</c:v>
                </c:pt>
                <c:pt idx="26288">
                  <c:v>1</c:v>
                </c:pt>
                <c:pt idx="26289">
                  <c:v>1</c:v>
                </c:pt>
                <c:pt idx="26290">
                  <c:v>1</c:v>
                </c:pt>
                <c:pt idx="26291">
                  <c:v>1</c:v>
                </c:pt>
                <c:pt idx="26292">
                  <c:v>1</c:v>
                </c:pt>
                <c:pt idx="26293">
                  <c:v>1</c:v>
                </c:pt>
                <c:pt idx="26294">
                  <c:v>1</c:v>
                </c:pt>
                <c:pt idx="26295">
                  <c:v>1</c:v>
                </c:pt>
                <c:pt idx="26296">
                  <c:v>1</c:v>
                </c:pt>
                <c:pt idx="26297">
                  <c:v>1</c:v>
                </c:pt>
                <c:pt idx="26298">
                  <c:v>1</c:v>
                </c:pt>
                <c:pt idx="26299">
                  <c:v>1</c:v>
                </c:pt>
                <c:pt idx="26300">
                  <c:v>1</c:v>
                </c:pt>
                <c:pt idx="26301">
                  <c:v>1</c:v>
                </c:pt>
                <c:pt idx="26302">
                  <c:v>1</c:v>
                </c:pt>
                <c:pt idx="26303">
                  <c:v>1</c:v>
                </c:pt>
                <c:pt idx="26304">
                  <c:v>1</c:v>
                </c:pt>
                <c:pt idx="26305">
                  <c:v>1</c:v>
                </c:pt>
                <c:pt idx="26306">
                  <c:v>1</c:v>
                </c:pt>
                <c:pt idx="26307">
                  <c:v>1</c:v>
                </c:pt>
                <c:pt idx="26308">
                  <c:v>1</c:v>
                </c:pt>
                <c:pt idx="26309">
                  <c:v>1</c:v>
                </c:pt>
                <c:pt idx="26310">
                  <c:v>1</c:v>
                </c:pt>
                <c:pt idx="26311">
                  <c:v>1</c:v>
                </c:pt>
                <c:pt idx="26312">
                  <c:v>1</c:v>
                </c:pt>
                <c:pt idx="26313">
                  <c:v>1</c:v>
                </c:pt>
                <c:pt idx="26314">
                  <c:v>1</c:v>
                </c:pt>
                <c:pt idx="26315">
                  <c:v>1</c:v>
                </c:pt>
                <c:pt idx="26316">
                  <c:v>1</c:v>
                </c:pt>
                <c:pt idx="26317">
                  <c:v>1</c:v>
                </c:pt>
                <c:pt idx="26318">
                  <c:v>1</c:v>
                </c:pt>
                <c:pt idx="26319">
                  <c:v>1</c:v>
                </c:pt>
                <c:pt idx="26320">
                  <c:v>1</c:v>
                </c:pt>
                <c:pt idx="26321">
                  <c:v>1</c:v>
                </c:pt>
                <c:pt idx="26322">
                  <c:v>1</c:v>
                </c:pt>
                <c:pt idx="26323">
                  <c:v>1</c:v>
                </c:pt>
                <c:pt idx="26324">
                  <c:v>1</c:v>
                </c:pt>
                <c:pt idx="26325">
                  <c:v>1</c:v>
                </c:pt>
                <c:pt idx="26326">
                  <c:v>1</c:v>
                </c:pt>
                <c:pt idx="26327">
                  <c:v>1</c:v>
                </c:pt>
                <c:pt idx="26328">
                  <c:v>1</c:v>
                </c:pt>
                <c:pt idx="26329">
                  <c:v>1</c:v>
                </c:pt>
                <c:pt idx="26330">
                  <c:v>1</c:v>
                </c:pt>
                <c:pt idx="26331">
                  <c:v>1</c:v>
                </c:pt>
                <c:pt idx="26332">
                  <c:v>1</c:v>
                </c:pt>
                <c:pt idx="26333">
                  <c:v>1</c:v>
                </c:pt>
                <c:pt idx="26334">
                  <c:v>1</c:v>
                </c:pt>
                <c:pt idx="26335">
                  <c:v>1</c:v>
                </c:pt>
                <c:pt idx="26336">
                  <c:v>1</c:v>
                </c:pt>
                <c:pt idx="26337">
                  <c:v>1</c:v>
                </c:pt>
                <c:pt idx="26338">
                  <c:v>1</c:v>
                </c:pt>
                <c:pt idx="26339">
                  <c:v>1</c:v>
                </c:pt>
                <c:pt idx="26340">
                  <c:v>1</c:v>
                </c:pt>
                <c:pt idx="26341">
                  <c:v>1</c:v>
                </c:pt>
                <c:pt idx="26342">
                  <c:v>1</c:v>
                </c:pt>
                <c:pt idx="26343">
                  <c:v>1</c:v>
                </c:pt>
                <c:pt idx="26344">
                  <c:v>1</c:v>
                </c:pt>
                <c:pt idx="26345">
                  <c:v>1</c:v>
                </c:pt>
                <c:pt idx="26346">
                  <c:v>1</c:v>
                </c:pt>
                <c:pt idx="26347">
                  <c:v>1</c:v>
                </c:pt>
                <c:pt idx="26348">
                  <c:v>1</c:v>
                </c:pt>
                <c:pt idx="26349">
                  <c:v>1</c:v>
                </c:pt>
                <c:pt idx="26350">
                  <c:v>1</c:v>
                </c:pt>
                <c:pt idx="26351">
                  <c:v>1</c:v>
                </c:pt>
                <c:pt idx="26352">
                  <c:v>1</c:v>
                </c:pt>
                <c:pt idx="26353">
                  <c:v>1</c:v>
                </c:pt>
                <c:pt idx="26354">
                  <c:v>1</c:v>
                </c:pt>
                <c:pt idx="26355">
                  <c:v>1</c:v>
                </c:pt>
                <c:pt idx="26356">
                  <c:v>1</c:v>
                </c:pt>
                <c:pt idx="26357">
                  <c:v>1</c:v>
                </c:pt>
                <c:pt idx="26358">
                  <c:v>0.6</c:v>
                </c:pt>
                <c:pt idx="26359">
                  <c:v>1</c:v>
                </c:pt>
                <c:pt idx="26360">
                  <c:v>1</c:v>
                </c:pt>
                <c:pt idx="26361">
                  <c:v>1</c:v>
                </c:pt>
                <c:pt idx="26362">
                  <c:v>1</c:v>
                </c:pt>
                <c:pt idx="26363">
                  <c:v>1</c:v>
                </c:pt>
                <c:pt idx="26364">
                  <c:v>1</c:v>
                </c:pt>
                <c:pt idx="26365">
                  <c:v>1</c:v>
                </c:pt>
                <c:pt idx="26366">
                  <c:v>1</c:v>
                </c:pt>
                <c:pt idx="26367">
                  <c:v>1</c:v>
                </c:pt>
                <c:pt idx="26368">
                  <c:v>1</c:v>
                </c:pt>
                <c:pt idx="26369">
                  <c:v>1</c:v>
                </c:pt>
                <c:pt idx="26370">
                  <c:v>1</c:v>
                </c:pt>
                <c:pt idx="26371">
                  <c:v>1</c:v>
                </c:pt>
                <c:pt idx="26372">
                  <c:v>1</c:v>
                </c:pt>
                <c:pt idx="26373">
                  <c:v>1</c:v>
                </c:pt>
                <c:pt idx="26374">
                  <c:v>1</c:v>
                </c:pt>
                <c:pt idx="26375">
                  <c:v>1</c:v>
                </c:pt>
                <c:pt idx="26376">
                  <c:v>1</c:v>
                </c:pt>
                <c:pt idx="26377">
                  <c:v>1</c:v>
                </c:pt>
                <c:pt idx="26378">
                  <c:v>1</c:v>
                </c:pt>
                <c:pt idx="26379">
                  <c:v>1</c:v>
                </c:pt>
                <c:pt idx="26380">
                  <c:v>1</c:v>
                </c:pt>
                <c:pt idx="26381">
                  <c:v>1</c:v>
                </c:pt>
                <c:pt idx="26382">
                  <c:v>1</c:v>
                </c:pt>
                <c:pt idx="26383">
                  <c:v>1</c:v>
                </c:pt>
                <c:pt idx="26384">
                  <c:v>1</c:v>
                </c:pt>
                <c:pt idx="26385">
                  <c:v>1</c:v>
                </c:pt>
                <c:pt idx="26386">
                  <c:v>1</c:v>
                </c:pt>
                <c:pt idx="26387">
                  <c:v>1</c:v>
                </c:pt>
                <c:pt idx="26388">
                  <c:v>1</c:v>
                </c:pt>
                <c:pt idx="26389">
                  <c:v>1</c:v>
                </c:pt>
                <c:pt idx="26390">
                  <c:v>1</c:v>
                </c:pt>
                <c:pt idx="26391">
                  <c:v>1</c:v>
                </c:pt>
                <c:pt idx="26392">
                  <c:v>1</c:v>
                </c:pt>
                <c:pt idx="26393">
                  <c:v>1</c:v>
                </c:pt>
                <c:pt idx="26394">
                  <c:v>1</c:v>
                </c:pt>
                <c:pt idx="26395">
                  <c:v>1</c:v>
                </c:pt>
                <c:pt idx="26396">
                  <c:v>1</c:v>
                </c:pt>
                <c:pt idx="26397">
                  <c:v>1</c:v>
                </c:pt>
                <c:pt idx="26398">
                  <c:v>1</c:v>
                </c:pt>
                <c:pt idx="26399">
                  <c:v>1</c:v>
                </c:pt>
                <c:pt idx="26400">
                  <c:v>1</c:v>
                </c:pt>
                <c:pt idx="26401">
                  <c:v>1</c:v>
                </c:pt>
                <c:pt idx="26402">
                  <c:v>1</c:v>
                </c:pt>
                <c:pt idx="26403">
                  <c:v>1</c:v>
                </c:pt>
                <c:pt idx="26404">
                  <c:v>1</c:v>
                </c:pt>
                <c:pt idx="26405">
                  <c:v>1</c:v>
                </c:pt>
                <c:pt idx="26406">
                  <c:v>1</c:v>
                </c:pt>
                <c:pt idx="26407">
                  <c:v>1</c:v>
                </c:pt>
                <c:pt idx="26408">
                  <c:v>1</c:v>
                </c:pt>
                <c:pt idx="26409">
                  <c:v>1</c:v>
                </c:pt>
                <c:pt idx="26410">
                  <c:v>1</c:v>
                </c:pt>
                <c:pt idx="26411">
                  <c:v>1</c:v>
                </c:pt>
                <c:pt idx="26412">
                  <c:v>1</c:v>
                </c:pt>
                <c:pt idx="26413">
                  <c:v>1</c:v>
                </c:pt>
                <c:pt idx="26414">
                  <c:v>1</c:v>
                </c:pt>
                <c:pt idx="26415">
                  <c:v>1</c:v>
                </c:pt>
                <c:pt idx="26416">
                  <c:v>1</c:v>
                </c:pt>
                <c:pt idx="26417">
                  <c:v>1</c:v>
                </c:pt>
                <c:pt idx="26418">
                  <c:v>1</c:v>
                </c:pt>
                <c:pt idx="26419">
                  <c:v>1</c:v>
                </c:pt>
                <c:pt idx="26420">
                  <c:v>1</c:v>
                </c:pt>
                <c:pt idx="26421">
                  <c:v>1</c:v>
                </c:pt>
                <c:pt idx="26422">
                  <c:v>1</c:v>
                </c:pt>
                <c:pt idx="26423">
                  <c:v>1</c:v>
                </c:pt>
                <c:pt idx="26424">
                  <c:v>1</c:v>
                </c:pt>
                <c:pt idx="26425">
                  <c:v>1</c:v>
                </c:pt>
                <c:pt idx="26426">
                  <c:v>1</c:v>
                </c:pt>
                <c:pt idx="26427">
                  <c:v>1</c:v>
                </c:pt>
                <c:pt idx="26428">
                  <c:v>1</c:v>
                </c:pt>
                <c:pt idx="26429">
                  <c:v>1</c:v>
                </c:pt>
                <c:pt idx="26430">
                  <c:v>1</c:v>
                </c:pt>
                <c:pt idx="26431">
                  <c:v>1</c:v>
                </c:pt>
                <c:pt idx="26432">
                  <c:v>1</c:v>
                </c:pt>
                <c:pt idx="26433">
                  <c:v>1</c:v>
                </c:pt>
                <c:pt idx="26434">
                  <c:v>1</c:v>
                </c:pt>
                <c:pt idx="26435">
                  <c:v>1</c:v>
                </c:pt>
                <c:pt idx="26436">
                  <c:v>1</c:v>
                </c:pt>
                <c:pt idx="26437">
                  <c:v>1</c:v>
                </c:pt>
                <c:pt idx="26438">
                  <c:v>1</c:v>
                </c:pt>
                <c:pt idx="26439">
                  <c:v>1</c:v>
                </c:pt>
                <c:pt idx="26440">
                  <c:v>1</c:v>
                </c:pt>
                <c:pt idx="26441">
                  <c:v>1</c:v>
                </c:pt>
                <c:pt idx="26442">
                  <c:v>1</c:v>
                </c:pt>
                <c:pt idx="26443">
                  <c:v>1</c:v>
                </c:pt>
                <c:pt idx="26444">
                  <c:v>1</c:v>
                </c:pt>
                <c:pt idx="26445">
                  <c:v>1</c:v>
                </c:pt>
                <c:pt idx="26446">
                  <c:v>1</c:v>
                </c:pt>
                <c:pt idx="26447">
                  <c:v>1</c:v>
                </c:pt>
                <c:pt idx="26448">
                  <c:v>1</c:v>
                </c:pt>
                <c:pt idx="26449">
                  <c:v>1</c:v>
                </c:pt>
                <c:pt idx="26450">
                  <c:v>1</c:v>
                </c:pt>
                <c:pt idx="26451">
                  <c:v>1</c:v>
                </c:pt>
                <c:pt idx="26452">
                  <c:v>1</c:v>
                </c:pt>
                <c:pt idx="26453">
                  <c:v>1</c:v>
                </c:pt>
                <c:pt idx="26454">
                  <c:v>1</c:v>
                </c:pt>
                <c:pt idx="26455">
                  <c:v>1</c:v>
                </c:pt>
                <c:pt idx="26456">
                  <c:v>1</c:v>
                </c:pt>
                <c:pt idx="26457">
                  <c:v>1</c:v>
                </c:pt>
                <c:pt idx="26458">
                  <c:v>1</c:v>
                </c:pt>
                <c:pt idx="26459">
                  <c:v>1</c:v>
                </c:pt>
                <c:pt idx="26460">
                  <c:v>1</c:v>
                </c:pt>
                <c:pt idx="26461">
                  <c:v>1</c:v>
                </c:pt>
                <c:pt idx="26462">
                  <c:v>1</c:v>
                </c:pt>
                <c:pt idx="26463">
                  <c:v>1</c:v>
                </c:pt>
                <c:pt idx="26464">
                  <c:v>1</c:v>
                </c:pt>
                <c:pt idx="26465">
                  <c:v>1</c:v>
                </c:pt>
                <c:pt idx="26466">
                  <c:v>1</c:v>
                </c:pt>
                <c:pt idx="26467">
                  <c:v>1</c:v>
                </c:pt>
                <c:pt idx="26468">
                  <c:v>1</c:v>
                </c:pt>
                <c:pt idx="26469">
                  <c:v>1</c:v>
                </c:pt>
                <c:pt idx="26470">
                  <c:v>1</c:v>
                </c:pt>
                <c:pt idx="26471">
                  <c:v>1</c:v>
                </c:pt>
                <c:pt idx="26472">
                  <c:v>1</c:v>
                </c:pt>
                <c:pt idx="26473">
                  <c:v>1</c:v>
                </c:pt>
                <c:pt idx="26474">
                  <c:v>1</c:v>
                </c:pt>
                <c:pt idx="26475">
                  <c:v>1</c:v>
                </c:pt>
                <c:pt idx="26476">
                  <c:v>1</c:v>
                </c:pt>
                <c:pt idx="26477">
                  <c:v>1</c:v>
                </c:pt>
                <c:pt idx="26478">
                  <c:v>1</c:v>
                </c:pt>
                <c:pt idx="26479">
                  <c:v>1</c:v>
                </c:pt>
                <c:pt idx="26480">
                  <c:v>1</c:v>
                </c:pt>
                <c:pt idx="26481">
                  <c:v>1</c:v>
                </c:pt>
                <c:pt idx="26482">
                  <c:v>1</c:v>
                </c:pt>
                <c:pt idx="26483">
                  <c:v>0.4</c:v>
                </c:pt>
                <c:pt idx="26484">
                  <c:v>1</c:v>
                </c:pt>
                <c:pt idx="26485">
                  <c:v>1</c:v>
                </c:pt>
                <c:pt idx="26486">
                  <c:v>1</c:v>
                </c:pt>
                <c:pt idx="26487">
                  <c:v>1</c:v>
                </c:pt>
                <c:pt idx="26488">
                  <c:v>1</c:v>
                </c:pt>
                <c:pt idx="26489">
                  <c:v>1</c:v>
                </c:pt>
                <c:pt idx="26490">
                  <c:v>1</c:v>
                </c:pt>
                <c:pt idx="26491">
                  <c:v>1</c:v>
                </c:pt>
                <c:pt idx="26492">
                  <c:v>1</c:v>
                </c:pt>
                <c:pt idx="26493">
                  <c:v>1</c:v>
                </c:pt>
                <c:pt idx="26494">
                  <c:v>1</c:v>
                </c:pt>
                <c:pt idx="26495">
                  <c:v>1</c:v>
                </c:pt>
                <c:pt idx="26496">
                  <c:v>1</c:v>
                </c:pt>
                <c:pt idx="26497">
                  <c:v>1</c:v>
                </c:pt>
                <c:pt idx="26498">
                  <c:v>1</c:v>
                </c:pt>
                <c:pt idx="26499">
                  <c:v>1</c:v>
                </c:pt>
                <c:pt idx="26500">
                  <c:v>1</c:v>
                </c:pt>
                <c:pt idx="26501">
                  <c:v>1</c:v>
                </c:pt>
                <c:pt idx="26502">
                  <c:v>1</c:v>
                </c:pt>
                <c:pt idx="26503">
                  <c:v>1</c:v>
                </c:pt>
                <c:pt idx="26504">
                  <c:v>1</c:v>
                </c:pt>
                <c:pt idx="26505">
                  <c:v>1</c:v>
                </c:pt>
                <c:pt idx="26506">
                  <c:v>1</c:v>
                </c:pt>
                <c:pt idx="26507">
                  <c:v>1</c:v>
                </c:pt>
                <c:pt idx="26508">
                  <c:v>1</c:v>
                </c:pt>
                <c:pt idx="26509">
                  <c:v>1</c:v>
                </c:pt>
                <c:pt idx="26510">
                  <c:v>1</c:v>
                </c:pt>
                <c:pt idx="26511">
                  <c:v>1</c:v>
                </c:pt>
                <c:pt idx="26512">
                  <c:v>1</c:v>
                </c:pt>
                <c:pt idx="26513">
                  <c:v>1</c:v>
                </c:pt>
                <c:pt idx="26514">
                  <c:v>1</c:v>
                </c:pt>
                <c:pt idx="26515">
                  <c:v>1</c:v>
                </c:pt>
                <c:pt idx="26516">
                  <c:v>1</c:v>
                </c:pt>
                <c:pt idx="26517">
                  <c:v>1</c:v>
                </c:pt>
                <c:pt idx="26518">
                  <c:v>1</c:v>
                </c:pt>
                <c:pt idx="26519">
                  <c:v>1</c:v>
                </c:pt>
                <c:pt idx="26520">
                  <c:v>1</c:v>
                </c:pt>
                <c:pt idx="26521">
                  <c:v>1</c:v>
                </c:pt>
                <c:pt idx="26522">
                  <c:v>1</c:v>
                </c:pt>
                <c:pt idx="26523">
                  <c:v>1</c:v>
                </c:pt>
                <c:pt idx="26524">
                  <c:v>1</c:v>
                </c:pt>
                <c:pt idx="26525">
                  <c:v>1</c:v>
                </c:pt>
                <c:pt idx="26526">
                  <c:v>1</c:v>
                </c:pt>
                <c:pt idx="26527">
                  <c:v>1</c:v>
                </c:pt>
                <c:pt idx="26528">
                  <c:v>1</c:v>
                </c:pt>
                <c:pt idx="26529">
                  <c:v>1</c:v>
                </c:pt>
                <c:pt idx="26530">
                  <c:v>1</c:v>
                </c:pt>
                <c:pt idx="26531">
                  <c:v>1</c:v>
                </c:pt>
                <c:pt idx="26532">
                  <c:v>1</c:v>
                </c:pt>
                <c:pt idx="26533">
                  <c:v>1</c:v>
                </c:pt>
                <c:pt idx="26534">
                  <c:v>1</c:v>
                </c:pt>
                <c:pt idx="26535">
                  <c:v>1</c:v>
                </c:pt>
                <c:pt idx="26536">
                  <c:v>1</c:v>
                </c:pt>
                <c:pt idx="26537">
                  <c:v>1</c:v>
                </c:pt>
                <c:pt idx="26538">
                  <c:v>1</c:v>
                </c:pt>
                <c:pt idx="26539">
                  <c:v>1</c:v>
                </c:pt>
                <c:pt idx="26540">
                  <c:v>1</c:v>
                </c:pt>
                <c:pt idx="26541">
                  <c:v>1</c:v>
                </c:pt>
                <c:pt idx="26542">
                  <c:v>1</c:v>
                </c:pt>
                <c:pt idx="26543">
                  <c:v>1</c:v>
                </c:pt>
                <c:pt idx="26544">
                  <c:v>1</c:v>
                </c:pt>
                <c:pt idx="26545">
                  <c:v>1</c:v>
                </c:pt>
                <c:pt idx="26546">
                  <c:v>1</c:v>
                </c:pt>
                <c:pt idx="26547">
                  <c:v>1</c:v>
                </c:pt>
                <c:pt idx="26548">
                  <c:v>1</c:v>
                </c:pt>
                <c:pt idx="26549">
                  <c:v>1</c:v>
                </c:pt>
                <c:pt idx="26550">
                  <c:v>1</c:v>
                </c:pt>
                <c:pt idx="26551">
                  <c:v>1</c:v>
                </c:pt>
                <c:pt idx="26552">
                  <c:v>1</c:v>
                </c:pt>
                <c:pt idx="26553">
                  <c:v>1</c:v>
                </c:pt>
                <c:pt idx="26554">
                  <c:v>1</c:v>
                </c:pt>
                <c:pt idx="26555">
                  <c:v>1</c:v>
                </c:pt>
                <c:pt idx="26556">
                  <c:v>1</c:v>
                </c:pt>
                <c:pt idx="26557">
                  <c:v>1</c:v>
                </c:pt>
                <c:pt idx="26558">
                  <c:v>1</c:v>
                </c:pt>
                <c:pt idx="26559">
                  <c:v>1</c:v>
                </c:pt>
                <c:pt idx="26560">
                  <c:v>1</c:v>
                </c:pt>
                <c:pt idx="26561">
                  <c:v>1</c:v>
                </c:pt>
                <c:pt idx="26562">
                  <c:v>1</c:v>
                </c:pt>
                <c:pt idx="26563">
                  <c:v>1</c:v>
                </c:pt>
                <c:pt idx="26564">
                  <c:v>1</c:v>
                </c:pt>
                <c:pt idx="26565">
                  <c:v>1</c:v>
                </c:pt>
                <c:pt idx="26566">
                  <c:v>1</c:v>
                </c:pt>
                <c:pt idx="26567">
                  <c:v>1</c:v>
                </c:pt>
                <c:pt idx="26568">
                  <c:v>1</c:v>
                </c:pt>
                <c:pt idx="26569">
                  <c:v>1</c:v>
                </c:pt>
                <c:pt idx="26570">
                  <c:v>1</c:v>
                </c:pt>
                <c:pt idx="26571">
                  <c:v>1</c:v>
                </c:pt>
                <c:pt idx="26572">
                  <c:v>1</c:v>
                </c:pt>
                <c:pt idx="26573">
                  <c:v>1</c:v>
                </c:pt>
                <c:pt idx="26574">
                  <c:v>1</c:v>
                </c:pt>
                <c:pt idx="26575">
                  <c:v>1</c:v>
                </c:pt>
                <c:pt idx="26576">
                  <c:v>1</c:v>
                </c:pt>
                <c:pt idx="26577">
                  <c:v>1</c:v>
                </c:pt>
                <c:pt idx="26578">
                  <c:v>1</c:v>
                </c:pt>
                <c:pt idx="26579">
                  <c:v>1</c:v>
                </c:pt>
                <c:pt idx="26580">
                  <c:v>1</c:v>
                </c:pt>
                <c:pt idx="26581">
                  <c:v>1</c:v>
                </c:pt>
                <c:pt idx="26582">
                  <c:v>1</c:v>
                </c:pt>
                <c:pt idx="26583">
                  <c:v>1</c:v>
                </c:pt>
                <c:pt idx="26584">
                  <c:v>0.6</c:v>
                </c:pt>
                <c:pt idx="26585">
                  <c:v>1</c:v>
                </c:pt>
                <c:pt idx="26586">
                  <c:v>1</c:v>
                </c:pt>
                <c:pt idx="26587">
                  <c:v>1</c:v>
                </c:pt>
                <c:pt idx="26588">
                  <c:v>1</c:v>
                </c:pt>
                <c:pt idx="26589">
                  <c:v>1</c:v>
                </c:pt>
                <c:pt idx="26590">
                  <c:v>1</c:v>
                </c:pt>
                <c:pt idx="26591">
                  <c:v>1</c:v>
                </c:pt>
                <c:pt idx="26592">
                  <c:v>1</c:v>
                </c:pt>
                <c:pt idx="26593">
                  <c:v>1</c:v>
                </c:pt>
                <c:pt idx="26594">
                  <c:v>1</c:v>
                </c:pt>
                <c:pt idx="26595">
                  <c:v>1</c:v>
                </c:pt>
                <c:pt idx="26596">
                  <c:v>1</c:v>
                </c:pt>
                <c:pt idx="26597">
                  <c:v>1</c:v>
                </c:pt>
                <c:pt idx="26598">
                  <c:v>1</c:v>
                </c:pt>
                <c:pt idx="26599">
                  <c:v>1</c:v>
                </c:pt>
                <c:pt idx="26600">
                  <c:v>1</c:v>
                </c:pt>
                <c:pt idx="26601">
                  <c:v>0.8</c:v>
                </c:pt>
                <c:pt idx="26602">
                  <c:v>1</c:v>
                </c:pt>
                <c:pt idx="26603">
                  <c:v>1</c:v>
                </c:pt>
                <c:pt idx="26604">
                  <c:v>1</c:v>
                </c:pt>
                <c:pt idx="26605">
                  <c:v>1</c:v>
                </c:pt>
                <c:pt idx="26606">
                  <c:v>1</c:v>
                </c:pt>
                <c:pt idx="26607">
                  <c:v>1</c:v>
                </c:pt>
                <c:pt idx="26608">
                  <c:v>1</c:v>
                </c:pt>
                <c:pt idx="26609">
                  <c:v>1</c:v>
                </c:pt>
                <c:pt idx="26610">
                  <c:v>1</c:v>
                </c:pt>
                <c:pt idx="26611">
                  <c:v>1</c:v>
                </c:pt>
                <c:pt idx="26612">
                  <c:v>1</c:v>
                </c:pt>
                <c:pt idx="26613">
                  <c:v>1</c:v>
                </c:pt>
                <c:pt idx="26614">
                  <c:v>1</c:v>
                </c:pt>
                <c:pt idx="26615">
                  <c:v>1</c:v>
                </c:pt>
                <c:pt idx="26616">
                  <c:v>1</c:v>
                </c:pt>
                <c:pt idx="26617">
                  <c:v>1</c:v>
                </c:pt>
                <c:pt idx="26618">
                  <c:v>1</c:v>
                </c:pt>
                <c:pt idx="26619">
                  <c:v>1</c:v>
                </c:pt>
                <c:pt idx="26620">
                  <c:v>1</c:v>
                </c:pt>
                <c:pt idx="26621">
                  <c:v>1</c:v>
                </c:pt>
                <c:pt idx="26622">
                  <c:v>1</c:v>
                </c:pt>
                <c:pt idx="26623">
                  <c:v>1</c:v>
                </c:pt>
                <c:pt idx="26624">
                  <c:v>1</c:v>
                </c:pt>
                <c:pt idx="26625">
                  <c:v>1</c:v>
                </c:pt>
                <c:pt idx="26626">
                  <c:v>1</c:v>
                </c:pt>
                <c:pt idx="26627">
                  <c:v>1</c:v>
                </c:pt>
                <c:pt idx="26628">
                  <c:v>1</c:v>
                </c:pt>
                <c:pt idx="26629">
                  <c:v>1</c:v>
                </c:pt>
                <c:pt idx="26630">
                  <c:v>1</c:v>
                </c:pt>
                <c:pt idx="26631">
                  <c:v>1</c:v>
                </c:pt>
                <c:pt idx="26632">
                  <c:v>1</c:v>
                </c:pt>
                <c:pt idx="26633">
                  <c:v>0.8</c:v>
                </c:pt>
                <c:pt idx="26634">
                  <c:v>1</c:v>
                </c:pt>
                <c:pt idx="26635">
                  <c:v>1</c:v>
                </c:pt>
                <c:pt idx="26636">
                  <c:v>1</c:v>
                </c:pt>
                <c:pt idx="26637">
                  <c:v>1</c:v>
                </c:pt>
                <c:pt idx="26638">
                  <c:v>1</c:v>
                </c:pt>
                <c:pt idx="26639">
                  <c:v>1</c:v>
                </c:pt>
                <c:pt idx="26640">
                  <c:v>1</c:v>
                </c:pt>
                <c:pt idx="26641">
                  <c:v>1</c:v>
                </c:pt>
                <c:pt idx="26642">
                  <c:v>1</c:v>
                </c:pt>
                <c:pt idx="26643">
                  <c:v>1</c:v>
                </c:pt>
                <c:pt idx="26644">
                  <c:v>1</c:v>
                </c:pt>
                <c:pt idx="26645">
                  <c:v>1</c:v>
                </c:pt>
                <c:pt idx="26646">
                  <c:v>1</c:v>
                </c:pt>
                <c:pt idx="26647">
                  <c:v>1</c:v>
                </c:pt>
                <c:pt idx="26648">
                  <c:v>1</c:v>
                </c:pt>
                <c:pt idx="26649">
                  <c:v>1</c:v>
                </c:pt>
                <c:pt idx="26650">
                  <c:v>1</c:v>
                </c:pt>
                <c:pt idx="26651">
                  <c:v>1</c:v>
                </c:pt>
                <c:pt idx="26652">
                  <c:v>1</c:v>
                </c:pt>
                <c:pt idx="26653">
                  <c:v>1</c:v>
                </c:pt>
                <c:pt idx="26654">
                  <c:v>1</c:v>
                </c:pt>
                <c:pt idx="26655">
                  <c:v>1</c:v>
                </c:pt>
                <c:pt idx="26656">
                  <c:v>1</c:v>
                </c:pt>
                <c:pt idx="26657">
                  <c:v>1</c:v>
                </c:pt>
                <c:pt idx="26658">
                  <c:v>1</c:v>
                </c:pt>
                <c:pt idx="26659">
                  <c:v>1</c:v>
                </c:pt>
                <c:pt idx="26660">
                  <c:v>1</c:v>
                </c:pt>
                <c:pt idx="26661">
                  <c:v>1</c:v>
                </c:pt>
                <c:pt idx="26662">
                  <c:v>1</c:v>
                </c:pt>
                <c:pt idx="26663">
                  <c:v>1</c:v>
                </c:pt>
                <c:pt idx="26664">
                  <c:v>1</c:v>
                </c:pt>
                <c:pt idx="26665">
                  <c:v>1</c:v>
                </c:pt>
                <c:pt idx="26666">
                  <c:v>1</c:v>
                </c:pt>
                <c:pt idx="26667">
                  <c:v>1</c:v>
                </c:pt>
                <c:pt idx="26668">
                  <c:v>1</c:v>
                </c:pt>
                <c:pt idx="26669">
                  <c:v>1</c:v>
                </c:pt>
                <c:pt idx="26670">
                  <c:v>1</c:v>
                </c:pt>
                <c:pt idx="26671">
                  <c:v>1</c:v>
                </c:pt>
                <c:pt idx="26672">
                  <c:v>1</c:v>
                </c:pt>
                <c:pt idx="26673">
                  <c:v>1</c:v>
                </c:pt>
                <c:pt idx="26674">
                  <c:v>1</c:v>
                </c:pt>
                <c:pt idx="26675">
                  <c:v>1</c:v>
                </c:pt>
                <c:pt idx="26676">
                  <c:v>1</c:v>
                </c:pt>
                <c:pt idx="26677">
                  <c:v>1</c:v>
                </c:pt>
                <c:pt idx="26678">
                  <c:v>1</c:v>
                </c:pt>
                <c:pt idx="26679">
                  <c:v>1</c:v>
                </c:pt>
                <c:pt idx="26680">
                  <c:v>1</c:v>
                </c:pt>
                <c:pt idx="26681">
                  <c:v>1</c:v>
                </c:pt>
                <c:pt idx="26682">
                  <c:v>1</c:v>
                </c:pt>
                <c:pt idx="26683">
                  <c:v>1</c:v>
                </c:pt>
                <c:pt idx="26684">
                  <c:v>1</c:v>
                </c:pt>
                <c:pt idx="26685">
                  <c:v>1</c:v>
                </c:pt>
                <c:pt idx="26686">
                  <c:v>1</c:v>
                </c:pt>
                <c:pt idx="26687">
                  <c:v>1</c:v>
                </c:pt>
                <c:pt idx="26688">
                  <c:v>1</c:v>
                </c:pt>
                <c:pt idx="26689">
                  <c:v>1</c:v>
                </c:pt>
                <c:pt idx="26690">
                  <c:v>1</c:v>
                </c:pt>
                <c:pt idx="26691">
                  <c:v>1</c:v>
                </c:pt>
                <c:pt idx="26692">
                  <c:v>1</c:v>
                </c:pt>
                <c:pt idx="26693">
                  <c:v>1</c:v>
                </c:pt>
                <c:pt idx="26694">
                  <c:v>1</c:v>
                </c:pt>
                <c:pt idx="26695">
                  <c:v>1</c:v>
                </c:pt>
                <c:pt idx="26696">
                  <c:v>1</c:v>
                </c:pt>
                <c:pt idx="26697">
                  <c:v>1</c:v>
                </c:pt>
                <c:pt idx="26698">
                  <c:v>1</c:v>
                </c:pt>
                <c:pt idx="26699">
                  <c:v>1</c:v>
                </c:pt>
                <c:pt idx="26700">
                  <c:v>1</c:v>
                </c:pt>
                <c:pt idx="26701">
                  <c:v>1</c:v>
                </c:pt>
                <c:pt idx="26702">
                  <c:v>1</c:v>
                </c:pt>
                <c:pt idx="26703">
                  <c:v>1</c:v>
                </c:pt>
                <c:pt idx="26704">
                  <c:v>1</c:v>
                </c:pt>
                <c:pt idx="26705">
                  <c:v>1</c:v>
                </c:pt>
                <c:pt idx="26706">
                  <c:v>1</c:v>
                </c:pt>
                <c:pt idx="26707">
                  <c:v>1</c:v>
                </c:pt>
                <c:pt idx="26708">
                  <c:v>1</c:v>
                </c:pt>
                <c:pt idx="26709">
                  <c:v>1</c:v>
                </c:pt>
                <c:pt idx="26710">
                  <c:v>1</c:v>
                </c:pt>
                <c:pt idx="26711">
                  <c:v>1</c:v>
                </c:pt>
                <c:pt idx="26712">
                  <c:v>1</c:v>
                </c:pt>
                <c:pt idx="26713">
                  <c:v>1</c:v>
                </c:pt>
                <c:pt idx="26714">
                  <c:v>1</c:v>
                </c:pt>
                <c:pt idx="26715">
                  <c:v>1</c:v>
                </c:pt>
                <c:pt idx="26716">
                  <c:v>1</c:v>
                </c:pt>
                <c:pt idx="26717">
                  <c:v>1</c:v>
                </c:pt>
                <c:pt idx="26718">
                  <c:v>1</c:v>
                </c:pt>
                <c:pt idx="26719">
                  <c:v>1</c:v>
                </c:pt>
                <c:pt idx="26720">
                  <c:v>1</c:v>
                </c:pt>
                <c:pt idx="26721">
                  <c:v>1</c:v>
                </c:pt>
                <c:pt idx="26722">
                  <c:v>1</c:v>
                </c:pt>
                <c:pt idx="26723">
                  <c:v>1</c:v>
                </c:pt>
                <c:pt idx="26724">
                  <c:v>1</c:v>
                </c:pt>
                <c:pt idx="26725">
                  <c:v>1</c:v>
                </c:pt>
                <c:pt idx="26726">
                  <c:v>1</c:v>
                </c:pt>
                <c:pt idx="26727">
                  <c:v>1</c:v>
                </c:pt>
                <c:pt idx="26728">
                  <c:v>1</c:v>
                </c:pt>
                <c:pt idx="26729">
                  <c:v>1</c:v>
                </c:pt>
                <c:pt idx="26730">
                  <c:v>1</c:v>
                </c:pt>
                <c:pt idx="26731">
                  <c:v>1</c:v>
                </c:pt>
                <c:pt idx="26732">
                  <c:v>1</c:v>
                </c:pt>
                <c:pt idx="26733">
                  <c:v>1</c:v>
                </c:pt>
                <c:pt idx="26734">
                  <c:v>1</c:v>
                </c:pt>
                <c:pt idx="26735">
                  <c:v>1</c:v>
                </c:pt>
                <c:pt idx="26736">
                  <c:v>1</c:v>
                </c:pt>
                <c:pt idx="26737">
                  <c:v>1</c:v>
                </c:pt>
                <c:pt idx="26738">
                  <c:v>1</c:v>
                </c:pt>
                <c:pt idx="26739">
                  <c:v>1</c:v>
                </c:pt>
                <c:pt idx="26740">
                  <c:v>1</c:v>
                </c:pt>
                <c:pt idx="26741">
                  <c:v>1</c:v>
                </c:pt>
                <c:pt idx="26742">
                  <c:v>1</c:v>
                </c:pt>
                <c:pt idx="26743">
                  <c:v>1</c:v>
                </c:pt>
                <c:pt idx="26744">
                  <c:v>1</c:v>
                </c:pt>
                <c:pt idx="26745">
                  <c:v>1</c:v>
                </c:pt>
                <c:pt idx="26746">
                  <c:v>1</c:v>
                </c:pt>
                <c:pt idx="26747">
                  <c:v>1</c:v>
                </c:pt>
                <c:pt idx="26748">
                  <c:v>1</c:v>
                </c:pt>
                <c:pt idx="26749">
                  <c:v>1</c:v>
                </c:pt>
                <c:pt idx="26750">
                  <c:v>1</c:v>
                </c:pt>
                <c:pt idx="26751">
                  <c:v>1</c:v>
                </c:pt>
                <c:pt idx="26752">
                  <c:v>1</c:v>
                </c:pt>
                <c:pt idx="26753">
                  <c:v>1</c:v>
                </c:pt>
                <c:pt idx="26754">
                  <c:v>1</c:v>
                </c:pt>
                <c:pt idx="26755">
                  <c:v>1</c:v>
                </c:pt>
                <c:pt idx="26756">
                  <c:v>1</c:v>
                </c:pt>
                <c:pt idx="26757">
                  <c:v>1</c:v>
                </c:pt>
                <c:pt idx="26758">
                  <c:v>1</c:v>
                </c:pt>
                <c:pt idx="26759">
                  <c:v>1</c:v>
                </c:pt>
                <c:pt idx="26760">
                  <c:v>1</c:v>
                </c:pt>
                <c:pt idx="26761">
                  <c:v>1</c:v>
                </c:pt>
                <c:pt idx="26762">
                  <c:v>1</c:v>
                </c:pt>
                <c:pt idx="26763">
                  <c:v>1</c:v>
                </c:pt>
                <c:pt idx="26764">
                  <c:v>1</c:v>
                </c:pt>
                <c:pt idx="26765">
                  <c:v>1</c:v>
                </c:pt>
                <c:pt idx="26766">
                  <c:v>1</c:v>
                </c:pt>
                <c:pt idx="26767">
                  <c:v>1</c:v>
                </c:pt>
                <c:pt idx="26768">
                  <c:v>1</c:v>
                </c:pt>
                <c:pt idx="26769">
                  <c:v>1</c:v>
                </c:pt>
                <c:pt idx="26770">
                  <c:v>1</c:v>
                </c:pt>
                <c:pt idx="26771">
                  <c:v>0.8</c:v>
                </c:pt>
                <c:pt idx="26772">
                  <c:v>1</c:v>
                </c:pt>
                <c:pt idx="26773">
                  <c:v>1</c:v>
                </c:pt>
                <c:pt idx="26774">
                  <c:v>1</c:v>
                </c:pt>
                <c:pt idx="26775">
                  <c:v>1</c:v>
                </c:pt>
                <c:pt idx="26776">
                  <c:v>1</c:v>
                </c:pt>
                <c:pt idx="26777">
                  <c:v>1</c:v>
                </c:pt>
                <c:pt idx="26778">
                  <c:v>1</c:v>
                </c:pt>
                <c:pt idx="26779">
                  <c:v>1</c:v>
                </c:pt>
                <c:pt idx="26780">
                  <c:v>1</c:v>
                </c:pt>
                <c:pt idx="26781">
                  <c:v>1</c:v>
                </c:pt>
                <c:pt idx="26782">
                  <c:v>1</c:v>
                </c:pt>
                <c:pt idx="26783">
                  <c:v>1</c:v>
                </c:pt>
                <c:pt idx="26784">
                  <c:v>1</c:v>
                </c:pt>
                <c:pt idx="26785">
                  <c:v>1</c:v>
                </c:pt>
                <c:pt idx="26786">
                  <c:v>1</c:v>
                </c:pt>
                <c:pt idx="26787">
                  <c:v>1</c:v>
                </c:pt>
                <c:pt idx="26788">
                  <c:v>1</c:v>
                </c:pt>
                <c:pt idx="26789">
                  <c:v>1</c:v>
                </c:pt>
                <c:pt idx="26790">
                  <c:v>1</c:v>
                </c:pt>
                <c:pt idx="26791">
                  <c:v>1</c:v>
                </c:pt>
                <c:pt idx="26792">
                  <c:v>1</c:v>
                </c:pt>
                <c:pt idx="26793">
                  <c:v>1</c:v>
                </c:pt>
                <c:pt idx="26794">
                  <c:v>1</c:v>
                </c:pt>
                <c:pt idx="26795">
                  <c:v>1</c:v>
                </c:pt>
                <c:pt idx="26796">
                  <c:v>1</c:v>
                </c:pt>
                <c:pt idx="26797">
                  <c:v>1</c:v>
                </c:pt>
                <c:pt idx="26798">
                  <c:v>1</c:v>
                </c:pt>
                <c:pt idx="26799">
                  <c:v>1</c:v>
                </c:pt>
                <c:pt idx="26800">
                  <c:v>1</c:v>
                </c:pt>
                <c:pt idx="26801">
                  <c:v>1</c:v>
                </c:pt>
                <c:pt idx="26802">
                  <c:v>1</c:v>
                </c:pt>
                <c:pt idx="26803">
                  <c:v>1</c:v>
                </c:pt>
                <c:pt idx="26804">
                  <c:v>1</c:v>
                </c:pt>
                <c:pt idx="26805">
                  <c:v>1</c:v>
                </c:pt>
                <c:pt idx="26806">
                  <c:v>1</c:v>
                </c:pt>
                <c:pt idx="26807">
                  <c:v>1</c:v>
                </c:pt>
                <c:pt idx="26808">
                  <c:v>1</c:v>
                </c:pt>
                <c:pt idx="26809">
                  <c:v>1</c:v>
                </c:pt>
                <c:pt idx="26810">
                  <c:v>1</c:v>
                </c:pt>
                <c:pt idx="26811">
                  <c:v>1</c:v>
                </c:pt>
                <c:pt idx="26812">
                  <c:v>1</c:v>
                </c:pt>
                <c:pt idx="26813">
                  <c:v>1</c:v>
                </c:pt>
                <c:pt idx="26814">
                  <c:v>1</c:v>
                </c:pt>
                <c:pt idx="26815">
                  <c:v>1</c:v>
                </c:pt>
                <c:pt idx="26816">
                  <c:v>1</c:v>
                </c:pt>
                <c:pt idx="26817">
                  <c:v>1</c:v>
                </c:pt>
                <c:pt idx="26818">
                  <c:v>1</c:v>
                </c:pt>
                <c:pt idx="26819">
                  <c:v>1</c:v>
                </c:pt>
                <c:pt idx="26820">
                  <c:v>1</c:v>
                </c:pt>
                <c:pt idx="26821">
                  <c:v>1</c:v>
                </c:pt>
                <c:pt idx="26822">
                  <c:v>1</c:v>
                </c:pt>
                <c:pt idx="26823">
                  <c:v>1</c:v>
                </c:pt>
                <c:pt idx="26824">
                  <c:v>1</c:v>
                </c:pt>
                <c:pt idx="26825">
                  <c:v>1</c:v>
                </c:pt>
                <c:pt idx="26826">
                  <c:v>1</c:v>
                </c:pt>
                <c:pt idx="26827">
                  <c:v>1</c:v>
                </c:pt>
                <c:pt idx="26828">
                  <c:v>1</c:v>
                </c:pt>
                <c:pt idx="26829">
                  <c:v>1</c:v>
                </c:pt>
                <c:pt idx="26830">
                  <c:v>1</c:v>
                </c:pt>
                <c:pt idx="26831">
                  <c:v>1</c:v>
                </c:pt>
                <c:pt idx="26832">
                  <c:v>1</c:v>
                </c:pt>
                <c:pt idx="26833">
                  <c:v>1</c:v>
                </c:pt>
                <c:pt idx="26834">
                  <c:v>1</c:v>
                </c:pt>
                <c:pt idx="26835">
                  <c:v>1</c:v>
                </c:pt>
                <c:pt idx="26836">
                  <c:v>1</c:v>
                </c:pt>
                <c:pt idx="26837">
                  <c:v>1</c:v>
                </c:pt>
                <c:pt idx="26838">
                  <c:v>1</c:v>
                </c:pt>
                <c:pt idx="26839">
                  <c:v>1</c:v>
                </c:pt>
                <c:pt idx="26840">
                  <c:v>1</c:v>
                </c:pt>
                <c:pt idx="26841">
                  <c:v>1</c:v>
                </c:pt>
                <c:pt idx="26842">
                  <c:v>1</c:v>
                </c:pt>
                <c:pt idx="26843">
                  <c:v>1</c:v>
                </c:pt>
                <c:pt idx="26844">
                  <c:v>1</c:v>
                </c:pt>
                <c:pt idx="26845">
                  <c:v>1</c:v>
                </c:pt>
                <c:pt idx="26846">
                  <c:v>1</c:v>
                </c:pt>
                <c:pt idx="26847">
                  <c:v>1</c:v>
                </c:pt>
                <c:pt idx="26848">
                  <c:v>1</c:v>
                </c:pt>
                <c:pt idx="26849">
                  <c:v>1</c:v>
                </c:pt>
                <c:pt idx="26850">
                  <c:v>1</c:v>
                </c:pt>
                <c:pt idx="26851">
                  <c:v>1</c:v>
                </c:pt>
                <c:pt idx="26852">
                  <c:v>0.8</c:v>
                </c:pt>
                <c:pt idx="26853">
                  <c:v>1</c:v>
                </c:pt>
                <c:pt idx="26854">
                  <c:v>1</c:v>
                </c:pt>
                <c:pt idx="26855">
                  <c:v>1</c:v>
                </c:pt>
                <c:pt idx="26856">
                  <c:v>1</c:v>
                </c:pt>
                <c:pt idx="26857">
                  <c:v>1</c:v>
                </c:pt>
                <c:pt idx="26858">
                  <c:v>1</c:v>
                </c:pt>
                <c:pt idx="26859">
                  <c:v>1</c:v>
                </c:pt>
                <c:pt idx="26860">
                  <c:v>1</c:v>
                </c:pt>
                <c:pt idx="26861">
                  <c:v>1</c:v>
                </c:pt>
                <c:pt idx="26862">
                  <c:v>1</c:v>
                </c:pt>
                <c:pt idx="26863">
                  <c:v>1</c:v>
                </c:pt>
                <c:pt idx="26864">
                  <c:v>1</c:v>
                </c:pt>
                <c:pt idx="26865">
                  <c:v>1</c:v>
                </c:pt>
                <c:pt idx="26866">
                  <c:v>1</c:v>
                </c:pt>
                <c:pt idx="26867">
                  <c:v>1</c:v>
                </c:pt>
                <c:pt idx="26868">
                  <c:v>1</c:v>
                </c:pt>
                <c:pt idx="26869">
                  <c:v>1</c:v>
                </c:pt>
                <c:pt idx="26870">
                  <c:v>0.8</c:v>
                </c:pt>
                <c:pt idx="26871">
                  <c:v>1</c:v>
                </c:pt>
                <c:pt idx="26872">
                  <c:v>1</c:v>
                </c:pt>
                <c:pt idx="26873">
                  <c:v>1</c:v>
                </c:pt>
                <c:pt idx="26874">
                  <c:v>1</c:v>
                </c:pt>
                <c:pt idx="26875">
                  <c:v>1</c:v>
                </c:pt>
                <c:pt idx="26876">
                  <c:v>1</c:v>
                </c:pt>
                <c:pt idx="26877">
                  <c:v>1</c:v>
                </c:pt>
                <c:pt idx="26878">
                  <c:v>1</c:v>
                </c:pt>
                <c:pt idx="26879">
                  <c:v>1</c:v>
                </c:pt>
                <c:pt idx="26880">
                  <c:v>1</c:v>
                </c:pt>
                <c:pt idx="26881">
                  <c:v>1</c:v>
                </c:pt>
                <c:pt idx="26882">
                  <c:v>1</c:v>
                </c:pt>
                <c:pt idx="26883">
                  <c:v>1</c:v>
                </c:pt>
                <c:pt idx="26884">
                  <c:v>1</c:v>
                </c:pt>
                <c:pt idx="26885">
                  <c:v>1</c:v>
                </c:pt>
                <c:pt idx="26886">
                  <c:v>1</c:v>
                </c:pt>
                <c:pt idx="26887">
                  <c:v>1</c:v>
                </c:pt>
                <c:pt idx="26888">
                  <c:v>1</c:v>
                </c:pt>
                <c:pt idx="26889">
                  <c:v>1</c:v>
                </c:pt>
                <c:pt idx="26890">
                  <c:v>1</c:v>
                </c:pt>
                <c:pt idx="26891">
                  <c:v>1</c:v>
                </c:pt>
                <c:pt idx="26892">
                  <c:v>1</c:v>
                </c:pt>
                <c:pt idx="26893">
                  <c:v>1</c:v>
                </c:pt>
                <c:pt idx="26894">
                  <c:v>1</c:v>
                </c:pt>
                <c:pt idx="26895">
                  <c:v>1</c:v>
                </c:pt>
                <c:pt idx="26896">
                  <c:v>1</c:v>
                </c:pt>
                <c:pt idx="26897">
                  <c:v>1</c:v>
                </c:pt>
                <c:pt idx="26898">
                  <c:v>1</c:v>
                </c:pt>
                <c:pt idx="26899">
                  <c:v>1</c:v>
                </c:pt>
                <c:pt idx="26900">
                  <c:v>1</c:v>
                </c:pt>
                <c:pt idx="26901">
                  <c:v>1</c:v>
                </c:pt>
                <c:pt idx="26902">
                  <c:v>1</c:v>
                </c:pt>
                <c:pt idx="26903">
                  <c:v>1</c:v>
                </c:pt>
                <c:pt idx="26904">
                  <c:v>1</c:v>
                </c:pt>
                <c:pt idx="26905">
                  <c:v>1</c:v>
                </c:pt>
                <c:pt idx="26906">
                  <c:v>1</c:v>
                </c:pt>
                <c:pt idx="26907">
                  <c:v>1</c:v>
                </c:pt>
                <c:pt idx="26908">
                  <c:v>1</c:v>
                </c:pt>
                <c:pt idx="26909">
                  <c:v>1</c:v>
                </c:pt>
                <c:pt idx="26910">
                  <c:v>1</c:v>
                </c:pt>
                <c:pt idx="26911">
                  <c:v>0.2</c:v>
                </c:pt>
                <c:pt idx="26912">
                  <c:v>1</c:v>
                </c:pt>
                <c:pt idx="26913">
                  <c:v>1</c:v>
                </c:pt>
                <c:pt idx="26914">
                  <c:v>1</c:v>
                </c:pt>
                <c:pt idx="26915">
                  <c:v>1</c:v>
                </c:pt>
                <c:pt idx="26916">
                  <c:v>1</c:v>
                </c:pt>
                <c:pt idx="26917">
                  <c:v>1</c:v>
                </c:pt>
                <c:pt idx="26918">
                  <c:v>1</c:v>
                </c:pt>
                <c:pt idx="26919">
                  <c:v>0.6</c:v>
                </c:pt>
                <c:pt idx="26920">
                  <c:v>1</c:v>
                </c:pt>
                <c:pt idx="26921">
                  <c:v>1</c:v>
                </c:pt>
                <c:pt idx="26922">
                  <c:v>1</c:v>
                </c:pt>
                <c:pt idx="26923">
                  <c:v>1</c:v>
                </c:pt>
                <c:pt idx="26924">
                  <c:v>1</c:v>
                </c:pt>
                <c:pt idx="26925">
                  <c:v>1</c:v>
                </c:pt>
                <c:pt idx="26926">
                  <c:v>1</c:v>
                </c:pt>
                <c:pt idx="26927">
                  <c:v>1</c:v>
                </c:pt>
                <c:pt idx="26928">
                  <c:v>1</c:v>
                </c:pt>
                <c:pt idx="26929">
                  <c:v>1</c:v>
                </c:pt>
                <c:pt idx="26930">
                  <c:v>1</c:v>
                </c:pt>
                <c:pt idx="26931">
                  <c:v>1</c:v>
                </c:pt>
                <c:pt idx="26932">
                  <c:v>1</c:v>
                </c:pt>
                <c:pt idx="26933">
                  <c:v>1</c:v>
                </c:pt>
                <c:pt idx="26934">
                  <c:v>1</c:v>
                </c:pt>
                <c:pt idx="26935">
                  <c:v>1</c:v>
                </c:pt>
                <c:pt idx="26936">
                  <c:v>1</c:v>
                </c:pt>
                <c:pt idx="26937">
                  <c:v>1</c:v>
                </c:pt>
                <c:pt idx="26938">
                  <c:v>1</c:v>
                </c:pt>
                <c:pt idx="26939">
                  <c:v>1</c:v>
                </c:pt>
                <c:pt idx="26940">
                  <c:v>1</c:v>
                </c:pt>
                <c:pt idx="26941">
                  <c:v>1</c:v>
                </c:pt>
                <c:pt idx="26942">
                  <c:v>0.6</c:v>
                </c:pt>
                <c:pt idx="26943">
                  <c:v>1</c:v>
                </c:pt>
                <c:pt idx="26944">
                  <c:v>1</c:v>
                </c:pt>
                <c:pt idx="26945">
                  <c:v>1</c:v>
                </c:pt>
                <c:pt idx="26946">
                  <c:v>0.83333333300000001</c:v>
                </c:pt>
                <c:pt idx="26947">
                  <c:v>0.83333333300000001</c:v>
                </c:pt>
                <c:pt idx="26948">
                  <c:v>0.83333333300000001</c:v>
                </c:pt>
                <c:pt idx="26949">
                  <c:v>1</c:v>
                </c:pt>
                <c:pt idx="26950">
                  <c:v>1</c:v>
                </c:pt>
                <c:pt idx="26951">
                  <c:v>1</c:v>
                </c:pt>
                <c:pt idx="26952">
                  <c:v>0.83333333300000001</c:v>
                </c:pt>
                <c:pt idx="26953">
                  <c:v>1</c:v>
                </c:pt>
                <c:pt idx="26954">
                  <c:v>1</c:v>
                </c:pt>
                <c:pt idx="26955">
                  <c:v>0.83333333300000001</c:v>
                </c:pt>
                <c:pt idx="26956">
                  <c:v>1</c:v>
                </c:pt>
                <c:pt idx="26957">
                  <c:v>0.83333333300000001</c:v>
                </c:pt>
                <c:pt idx="26958">
                  <c:v>1</c:v>
                </c:pt>
                <c:pt idx="26959">
                  <c:v>1</c:v>
                </c:pt>
                <c:pt idx="26960">
                  <c:v>1</c:v>
                </c:pt>
                <c:pt idx="26961">
                  <c:v>1</c:v>
                </c:pt>
                <c:pt idx="26962">
                  <c:v>1</c:v>
                </c:pt>
                <c:pt idx="26963">
                  <c:v>1</c:v>
                </c:pt>
                <c:pt idx="26964">
                  <c:v>1</c:v>
                </c:pt>
                <c:pt idx="26965">
                  <c:v>1</c:v>
                </c:pt>
                <c:pt idx="26966">
                  <c:v>1</c:v>
                </c:pt>
                <c:pt idx="26967">
                  <c:v>1</c:v>
                </c:pt>
                <c:pt idx="26968">
                  <c:v>1</c:v>
                </c:pt>
                <c:pt idx="26969">
                  <c:v>1</c:v>
                </c:pt>
                <c:pt idx="26970">
                  <c:v>1</c:v>
                </c:pt>
                <c:pt idx="26971">
                  <c:v>1</c:v>
                </c:pt>
                <c:pt idx="26972">
                  <c:v>1</c:v>
                </c:pt>
                <c:pt idx="26973">
                  <c:v>1</c:v>
                </c:pt>
                <c:pt idx="26974">
                  <c:v>1</c:v>
                </c:pt>
                <c:pt idx="26975">
                  <c:v>1</c:v>
                </c:pt>
                <c:pt idx="26976">
                  <c:v>1</c:v>
                </c:pt>
                <c:pt idx="26977">
                  <c:v>1</c:v>
                </c:pt>
                <c:pt idx="26978">
                  <c:v>0.83333333300000001</c:v>
                </c:pt>
                <c:pt idx="26979">
                  <c:v>1</c:v>
                </c:pt>
                <c:pt idx="26980">
                  <c:v>0.83333333300000001</c:v>
                </c:pt>
                <c:pt idx="26981">
                  <c:v>1</c:v>
                </c:pt>
                <c:pt idx="26982">
                  <c:v>0.83333333300000001</c:v>
                </c:pt>
                <c:pt idx="26983">
                  <c:v>1</c:v>
                </c:pt>
                <c:pt idx="26984">
                  <c:v>1</c:v>
                </c:pt>
                <c:pt idx="26985">
                  <c:v>1</c:v>
                </c:pt>
                <c:pt idx="26986">
                  <c:v>1</c:v>
                </c:pt>
                <c:pt idx="26987">
                  <c:v>1</c:v>
                </c:pt>
                <c:pt idx="26988">
                  <c:v>1</c:v>
                </c:pt>
                <c:pt idx="26989">
                  <c:v>1</c:v>
                </c:pt>
                <c:pt idx="26990">
                  <c:v>1</c:v>
                </c:pt>
                <c:pt idx="26991">
                  <c:v>1</c:v>
                </c:pt>
                <c:pt idx="26992">
                  <c:v>0.83333333300000001</c:v>
                </c:pt>
                <c:pt idx="26993">
                  <c:v>1</c:v>
                </c:pt>
                <c:pt idx="26994">
                  <c:v>1</c:v>
                </c:pt>
                <c:pt idx="26995">
                  <c:v>1</c:v>
                </c:pt>
                <c:pt idx="26996">
                  <c:v>1</c:v>
                </c:pt>
                <c:pt idx="26997">
                  <c:v>1</c:v>
                </c:pt>
                <c:pt idx="26998">
                  <c:v>1</c:v>
                </c:pt>
                <c:pt idx="26999">
                  <c:v>1</c:v>
                </c:pt>
                <c:pt idx="27000">
                  <c:v>1</c:v>
                </c:pt>
                <c:pt idx="27001">
                  <c:v>1</c:v>
                </c:pt>
                <c:pt idx="27002">
                  <c:v>1</c:v>
                </c:pt>
                <c:pt idx="27003">
                  <c:v>1</c:v>
                </c:pt>
                <c:pt idx="27004">
                  <c:v>1</c:v>
                </c:pt>
                <c:pt idx="27005">
                  <c:v>1</c:v>
                </c:pt>
                <c:pt idx="27006">
                  <c:v>1</c:v>
                </c:pt>
                <c:pt idx="27007">
                  <c:v>1</c:v>
                </c:pt>
                <c:pt idx="27008">
                  <c:v>1</c:v>
                </c:pt>
                <c:pt idx="27009">
                  <c:v>1</c:v>
                </c:pt>
                <c:pt idx="27010">
                  <c:v>1</c:v>
                </c:pt>
                <c:pt idx="27011">
                  <c:v>1</c:v>
                </c:pt>
                <c:pt idx="27012">
                  <c:v>1</c:v>
                </c:pt>
                <c:pt idx="27013">
                  <c:v>1</c:v>
                </c:pt>
                <c:pt idx="27014">
                  <c:v>1</c:v>
                </c:pt>
                <c:pt idx="27015">
                  <c:v>0.83333333300000001</c:v>
                </c:pt>
                <c:pt idx="27016">
                  <c:v>1</c:v>
                </c:pt>
                <c:pt idx="27017">
                  <c:v>1</c:v>
                </c:pt>
                <c:pt idx="27018">
                  <c:v>1</c:v>
                </c:pt>
                <c:pt idx="27019">
                  <c:v>1</c:v>
                </c:pt>
                <c:pt idx="27020">
                  <c:v>1</c:v>
                </c:pt>
                <c:pt idx="27021">
                  <c:v>1</c:v>
                </c:pt>
                <c:pt idx="27022">
                  <c:v>1</c:v>
                </c:pt>
                <c:pt idx="27023">
                  <c:v>1</c:v>
                </c:pt>
                <c:pt idx="27024">
                  <c:v>1</c:v>
                </c:pt>
                <c:pt idx="27025">
                  <c:v>0.83333333300000001</c:v>
                </c:pt>
                <c:pt idx="27026">
                  <c:v>1</c:v>
                </c:pt>
                <c:pt idx="27027">
                  <c:v>1</c:v>
                </c:pt>
                <c:pt idx="27028">
                  <c:v>1</c:v>
                </c:pt>
                <c:pt idx="27029">
                  <c:v>1</c:v>
                </c:pt>
                <c:pt idx="27030">
                  <c:v>0.83333333300000001</c:v>
                </c:pt>
                <c:pt idx="27031">
                  <c:v>1</c:v>
                </c:pt>
                <c:pt idx="27032">
                  <c:v>1</c:v>
                </c:pt>
                <c:pt idx="27033">
                  <c:v>1</c:v>
                </c:pt>
                <c:pt idx="27034">
                  <c:v>1</c:v>
                </c:pt>
                <c:pt idx="27035">
                  <c:v>1</c:v>
                </c:pt>
                <c:pt idx="27036">
                  <c:v>1</c:v>
                </c:pt>
                <c:pt idx="27037">
                  <c:v>0.83333333300000001</c:v>
                </c:pt>
                <c:pt idx="27038">
                  <c:v>1</c:v>
                </c:pt>
                <c:pt idx="27039">
                  <c:v>1</c:v>
                </c:pt>
                <c:pt idx="27040">
                  <c:v>1</c:v>
                </c:pt>
                <c:pt idx="27041">
                  <c:v>1</c:v>
                </c:pt>
                <c:pt idx="27042">
                  <c:v>1</c:v>
                </c:pt>
                <c:pt idx="27043">
                  <c:v>1</c:v>
                </c:pt>
                <c:pt idx="27044">
                  <c:v>0.83333333300000001</c:v>
                </c:pt>
                <c:pt idx="27045">
                  <c:v>0.83333333300000001</c:v>
                </c:pt>
                <c:pt idx="27046">
                  <c:v>1</c:v>
                </c:pt>
                <c:pt idx="27047">
                  <c:v>1</c:v>
                </c:pt>
                <c:pt idx="27048">
                  <c:v>1</c:v>
                </c:pt>
                <c:pt idx="27049">
                  <c:v>1</c:v>
                </c:pt>
                <c:pt idx="27050">
                  <c:v>1</c:v>
                </c:pt>
                <c:pt idx="27051">
                  <c:v>1</c:v>
                </c:pt>
                <c:pt idx="27052">
                  <c:v>1</c:v>
                </c:pt>
                <c:pt idx="27053">
                  <c:v>1</c:v>
                </c:pt>
                <c:pt idx="27054">
                  <c:v>0.83333333300000001</c:v>
                </c:pt>
                <c:pt idx="27055">
                  <c:v>1</c:v>
                </c:pt>
                <c:pt idx="27056">
                  <c:v>1</c:v>
                </c:pt>
                <c:pt idx="27057">
                  <c:v>1</c:v>
                </c:pt>
                <c:pt idx="27058">
                  <c:v>1</c:v>
                </c:pt>
                <c:pt idx="27059">
                  <c:v>1</c:v>
                </c:pt>
                <c:pt idx="27060">
                  <c:v>1</c:v>
                </c:pt>
                <c:pt idx="27061">
                  <c:v>1</c:v>
                </c:pt>
                <c:pt idx="27062">
                  <c:v>1</c:v>
                </c:pt>
                <c:pt idx="27063">
                  <c:v>0.83333333300000001</c:v>
                </c:pt>
                <c:pt idx="27064">
                  <c:v>1</c:v>
                </c:pt>
                <c:pt idx="27065">
                  <c:v>0.83333333300000001</c:v>
                </c:pt>
                <c:pt idx="27066">
                  <c:v>1</c:v>
                </c:pt>
                <c:pt idx="27067">
                  <c:v>1</c:v>
                </c:pt>
                <c:pt idx="27068">
                  <c:v>0.66666666699999999</c:v>
                </c:pt>
                <c:pt idx="27069">
                  <c:v>1</c:v>
                </c:pt>
                <c:pt idx="27070">
                  <c:v>1</c:v>
                </c:pt>
                <c:pt idx="27071">
                  <c:v>1</c:v>
                </c:pt>
                <c:pt idx="27072">
                  <c:v>0.83333333300000001</c:v>
                </c:pt>
                <c:pt idx="27073">
                  <c:v>1</c:v>
                </c:pt>
                <c:pt idx="27074">
                  <c:v>1</c:v>
                </c:pt>
                <c:pt idx="27075">
                  <c:v>1</c:v>
                </c:pt>
                <c:pt idx="27076">
                  <c:v>1</c:v>
                </c:pt>
                <c:pt idx="27077">
                  <c:v>1</c:v>
                </c:pt>
                <c:pt idx="27078">
                  <c:v>1</c:v>
                </c:pt>
                <c:pt idx="27079">
                  <c:v>1</c:v>
                </c:pt>
                <c:pt idx="27080">
                  <c:v>1</c:v>
                </c:pt>
                <c:pt idx="27081">
                  <c:v>1</c:v>
                </c:pt>
                <c:pt idx="27082">
                  <c:v>0.83333333300000001</c:v>
                </c:pt>
                <c:pt idx="27083">
                  <c:v>1</c:v>
                </c:pt>
                <c:pt idx="27084">
                  <c:v>1</c:v>
                </c:pt>
                <c:pt idx="27085">
                  <c:v>0.83333333300000001</c:v>
                </c:pt>
                <c:pt idx="27086">
                  <c:v>1</c:v>
                </c:pt>
                <c:pt idx="27087">
                  <c:v>0.16666666699999999</c:v>
                </c:pt>
                <c:pt idx="27088">
                  <c:v>1</c:v>
                </c:pt>
                <c:pt idx="27089">
                  <c:v>1</c:v>
                </c:pt>
                <c:pt idx="27090">
                  <c:v>1</c:v>
                </c:pt>
                <c:pt idx="27091">
                  <c:v>1</c:v>
                </c:pt>
                <c:pt idx="27092">
                  <c:v>1</c:v>
                </c:pt>
                <c:pt idx="27093">
                  <c:v>1</c:v>
                </c:pt>
                <c:pt idx="27094">
                  <c:v>1</c:v>
                </c:pt>
                <c:pt idx="27095">
                  <c:v>0.83333333300000001</c:v>
                </c:pt>
                <c:pt idx="27096">
                  <c:v>1</c:v>
                </c:pt>
                <c:pt idx="27097">
                  <c:v>1</c:v>
                </c:pt>
                <c:pt idx="27098">
                  <c:v>1</c:v>
                </c:pt>
                <c:pt idx="27099">
                  <c:v>1</c:v>
                </c:pt>
                <c:pt idx="27100">
                  <c:v>0.83333333300000001</c:v>
                </c:pt>
                <c:pt idx="27101">
                  <c:v>1</c:v>
                </c:pt>
                <c:pt idx="27102">
                  <c:v>1</c:v>
                </c:pt>
                <c:pt idx="27103">
                  <c:v>1</c:v>
                </c:pt>
                <c:pt idx="27104">
                  <c:v>1</c:v>
                </c:pt>
                <c:pt idx="27105">
                  <c:v>1</c:v>
                </c:pt>
                <c:pt idx="27106">
                  <c:v>0.83333333300000001</c:v>
                </c:pt>
                <c:pt idx="27107">
                  <c:v>1</c:v>
                </c:pt>
                <c:pt idx="27108">
                  <c:v>1</c:v>
                </c:pt>
                <c:pt idx="27109">
                  <c:v>1</c:v>
                </c:pt>
                <c:pt idx="27110">
                  <c:v>1</c:v>
                </c:pt>
                <c:pt idx="27111">
                  <c:v>1</c:v>
                </c:pt>
                <c:pt idx="27112">
                  <c:v>1</c:v>
                </c:pt>
                <c:pt idx="27113">
                  <c:v>1</c:v>
                </c:pt>
                <c:pt idx="27114">
                  <c:v>1</c:v>
                </c:pt>
                <c:pt idx="27115">
                  <c:v>0.83333333300000001</c:v>
                </c:pt>
                <c:pt idx="27116">
                  <c:v>1</c:v>
                </c:pt>
                <c:pt idx="27117">
                  <c:v>1</c:v>
                </c:pt>
                <c:pt idx="27118">
                  <c:v>1</c:v>
                </c:pt>
                <c:pt idx="27119">
                  <c:v>1</c:v>
                </c:pt>
                <c:pt idx="27120">
                  <c:v>1</c:v>
                </c:pt>
                <c:pt idx="27121">
                  <c:v>1</c:v>
                </c:pt>
                <c:pt idx="27122">
                  <c:v>1</c:v>
                </c:pt>
                <c:pt idx="27123">
                  <c:v>1</c:v>
                </c:pt>
                <c:pt idx="27124">
                  <c:v>1</c:v>
                </c:pt>
                <c:pt idx="27125">
                  <c:v>1</c:v>
                </c:pt>
                <c:pt idx="27126">
                  <c:v>1</c:v>
                </c:pt>
                <c:pt idx="27127">
                  <c:v>1</c:v>
                </c:pt>
                <c:pt idx="27128">
                  <c:v>1</c:v>
                </c:pt>
                <c:pt idx="27129">
                  <c:v>1</c:v>
                </c:pt>
                <c:pt idx="27130">
                  <c:v>1</c:v>
                </c:pt>
                <c:pt idx="27131">
                  <c:v>1</c:v>
                </c:pt>
                <c:pt idx="27132">
                  <c:v>1</c:v>
                </c:pt>
                <c:pt idx="27133">
                  <c:v>1</c:v>
                </c:pt>
                <c:pt idx="27134">
                  <c:v>1</c:v>
                </c:pt>
                <c:pt idx="27135">
                  <c:v>1</c:v>
                </c:pt>
                <c:pt idx="27136">
                  <c:v>1</c:v>
                </c:pt>
                <c:pt idx="27137">
                  <c:v>1</c:v>
                </c:pt>
                <c:pt idx="27138">
                  <c:v>1</c:v>
                </c:pt>
                <c:pt idx="27139">
                  <c:v>1</c:v>
                </c:pt>
                <c:pt idx="27140">
                  <c:v>1</c:v>
                </c:pt>
                <c:pt idx="27141">
                  <c:v>1</c:v>
                </c:pt>
                <c:pt idx="27142">
                  <c:v>1</c:v>
                </c:pt>
                <c:pt idx="27143">
                  <c:v>1</c:v>
                </c:pt>
                <c:pt idx="27144">
                  <c:v>1</c:v>
                </c:pt>
                <c:pt idx="27145">
                  <c:v>1</c:v>
                </c:pt>
                <c:pt idx="27146">
                  <c:v>1</c:v>
                </c:pt>
                <c:pt idx="27147">
                  <c:v>1</c:v>
                </c:pt>
                <c:pt idx="27148">
                  <c:v>1</c:v>
                </c:pt>
                <c:pt idx="27149">
                  <c:v>1</c:v>
                </c:pt>
                <c:pt idx="27150">
                  <c:v>1</c:v>
                </c:pt>
                <c:pt idx="27151">
                  <c:v>1</c:v>
                </c:pt>
                <c:pt idx="27152">
                  <c:v>0.83333333300000001</c:v>
                </c:pt>
                <c:pt idx="27153">
                  <c:v>1</c:v>
                </c:pt>
                <c:pt idx="27154">
                  <c:v>1</c:v>
                </c:pt>
                <c:pt idx="27155">
                  <c:v>1</c:v>
                </c:pt>
                <c:pt idx="27156">
                  <c:v>0.66666666699999999</c:v>
                </c:pt>
                <c:pt idx="27157">
                  <c:v>1</c:v>
                </c:pt>
                <c:pt idx="27158">
                  <c:v>1</c:v>
                </c:pt>
                <c:pt idx="27159">
                  <c:v>1</c:v>
                </c:pt>
                <c:pt idx="27160">
                  <c:v>1</c:v>
                </c:pt>
                <c:pt idx="27161">
                  <c:v>1</c:v>
                </c:pt>
                <c:pt idx="27162">
                  <c:v>1</c:v>
                </c:pt>
                <c:pt idx="27163">
                  <c:v>1</c:v>
                </c:pt>
                <c:pt idx="27164">
                  <c:v>1</c:v>
                </c:pt>
                <c:pt idx="27165">
                  <c:v>1</c:v>
                </c:pt>
                <c:pt idx="27166">
                  <c:v>1</c:v>
                </c:pt>
                <c:pt idx="27167">
                  <c:v>1</c:v>
                </c:pt>
                <c:pt idx="27168">
                  <c:v>1</c:v>
                </c:pt>
                <c:pt idx="27169">
                  <c:v>1</c:v>
                </c:pt>
                <c:pt idx="27170">
                  <c:v>1</c:v>
                </c:pt>
                <c:pt idx="27171">
                  <c:v>1</c:v>
                </c:pt>
                <c:pt idx="27172">
                  <c:v>1</c:v>
                </c:pt>
                <c:pt idx="27173">
                  <c:v>1</c:v>
                </c:pt>
                <c:pt idx="27174">
                  <c:v>1</c:v>
                </c:pt>
                <c:pt idx="27175">
                  <c:v>1</c:v>
                </c:pt>
                <c:pt idx="27176">
                  <c:v>1</c:v>
                </c:pt>
                <c:pt idx="27177">
                  <c:v>0.83333333300000001</c:v>
                </c:pt>
                <c:pt idx="27178">
                  <c:v>1</c:v>
                </c:pt>
                <c:pt idx="27179">
                  <c:v>1</c:v>
                </c:pt>
                <c:pt idx="27180">
                  <c:v>1</c:v>
                </c:pt>
                <c:pt idx="27181">
                  <c:v>0.83333333300000001</c:v>
                </c:pt>
                <c:pt idx="27182">
                  <c:v>1</c:v>
                </c:pt>
                <c:pt idx="27183">
                  <c:v>1</c:v>
                </c:pt>
                <c:pt idx="27184">
                  <c:v>0.83333333300000001</c:v>
                </c:pt>
                <c:pt idx="27185">
                  <c:v>1</c:v>
                </c:pt>
                <c:pt idx="27186">
                  <c:v>1</c:v>
                </c:pt>
                <c:pt idx="27187">
                  <c:v>1</c:v>
                </c:pt>
                <c:pt idx="27188">
                  <c:v>1</c:v>
                </c:pt>
                <c:pt idx="27189">
                  <c:v>1</c:v>
                </c:pt>
                <c:pt idx="27190">
                  <c:v>1</c:v>
                </c:pt>
                <c:pt idx="27191">
                  <c:v>1</c:v>
                </c:pt>
                <c:pt idx="27192">
                  <c:v>1</c:v>
                </c:pt>
                <c:pt idx="27193">
                  <c:v>1</c:v>
                </c:pt>
                <c:pt idx="27194">
                  <c:v>1</c:v>
                </c:pt>
                <c:pt idx="27195">
                  <c:v>1</c:v>
                </c:pt>
                <c:pt idx="27196">
                  <c:v>1</c:v>
                </c:pt>
                <c:pt idx="27197">
                  <c:v>1</c:v>
                </c:pt>
                <c:pt idx="27198">
                  <c:v>1</c:v>
                </c:pt>
                <c:pt idx="27199">
                  <c:v>1</c:v>
                </c:pt>
                <c:pt idx="27200">
                  <c:v>1</c:v>
                </c:pt>
                <c:pt idx="27201">
                  <c:v>1</c:v>
                </c:pt>
                <c:pt idx="27202">
                  <c:v>1</c:v>
                </c:pt>
                <c:pt idx="27203">
                  <c:v>1</c:v>
                </c:pt>
                <c:pt idx="27204">
                  <c:v>1</c:v>
                </c:pt>
                <c:pt idx="27205">
                  <c:v>1</c:v>
                </c:pt>
                <c:pt idx="27206">
                  <c:v>0.66666666699999999</c:v>
                </c:pt>
                <c:pt idx="27207">
                  <c:v>1</c:v>
                </c:pt>
                <c:pt idx="27208">
                  <c:v>0.83333333300000001</c:v>
                </c:pt>
                <c:pt idx="27209">
                  <c:v>1</c:v>
                </c:pt>
                <c:pt idx="27210">
                  <c:v>1</c:v>
                </c:pt>
                <c:pt idx="27211">
                  <c:v>1</c:v>
                </c:pt>
                <c:pt idx="27212">
                  <c:v>1</c:v>
                </c:pt>
                <c:pt idx="27213">
                  <c:v>1</c:v>
                </c:pt>
                <c:pt idx="27214">
                  <c:v>1</c:v>
                </c:pt>
                <c:pt idx="27215">
                  <c:v>0.83333333300000001</c:v>
                </c:pt>
                <c:pt idx="27216">
                  <c:v>1</c:v>
                </c:pt>
                <c:pt idx="27217">
                  <c:v>1</c:v>
                </c:pt>
                <c:pt idx="27218">
                  <c:v>1</c:v>
                </c:pt>
                <c:pt idx="27219">
                  <c:v>1</c:v>
                </c:pt>
                <c:pt idx="27220">
                  <c:v>0.83333333300000001</c:v>
                </c:pt>
                <c:pt idx="27221">
                  <c:v>0.83333333300000001</c:v>
                </c:pt>
                <c:pt idx="27222">
                  <c:v>1</c:v>
                </c:pt>
                <c:pt idx="27223">
                  <c:v>1</c:v>
                </c:pt>
                <c:pt idx="27224">
                  <c:v>1</c:v>
                </c:pt>
                <c:pt idx="27225">
                  <c:v>1</c:v>
                </c:pt>
                <c:pt idx="27226">
                  <c:v>1</c:v>
                </c:pt>
                <c:pt idx="27227">
                  <c:v>1</c:v>
                </c:pt>
                <c:pt idx="27228">
                  <c:v>1</c:v>
                </c:pt>
                <c:pt idx="27229">
                  <c:v>1</c:v>
                </c:pt>
                <c:pt idx="27230">
                  <c:v>0.83333333300000001</c:v>
                </c:pt>
                <c:pt idx="27231">
                  <c:v>1</c:v>
                </c:pt>
                <c:pt idx="27232">
                  <c:v>1</c:v>
                </c:pt>
                <c:pt idx="27233">
                  <c:v>1</c:v>
                </c:pt>
                <c:pt idx="27234">
                  <c:v>1</c:v>
                </c:pt>
                <c:pt idx="27235">
                  <c:v>0.83333333300000001</c:v>
                </c:pt>
                <c:pt idx="27236">
                  <c:v>1</c:v>
                </c:pt>
                <c:pt idx="27237">
                  <c:v>1</c:v>
                </c:pt>
                <c:pt idx="27238">
                  <c:v>1</c:v>
                </c:pt>
                <c:pt idx="27239">
                  <c:v>1</c:v>
                </c:pt>
                <c:pt idx="27240">
                  <c:v>1</c:v>
                </c:pt>
                <c:pt idx="27241">
                  <c:v>1</c:v>
                </c:pt>
                <c:pt idx="27242">
                  <c:v>1</c:v>
                </c:pt>
                <c:pt idx="27243">
                  <c:v>1</c:v>
                </c:pt>
                <c:pt idx="27244">
                  <c:v>1</c:v>
                </c:pt>
                <c:pt idx="27245">
                  <c:v>1</c:v>
                </c:pt>
                <c:pt idx="27246">
                  <c:v>1</c:v>
                </c:pt>
                <c:pt idx="27247">
                  <c:v>1</c:v>
                </c:pt>
                <c:pt idx="27248">
                  <c:v>1</c:v>
                </c:pt>
                <c:pt idx="27249">
                  <c:v>1</c:v>
                </c:pt>
                <c:pt idx="27250">
                  <c:v>1</c:v>
                </c:pt>
                <c:pt idx="27251">
                  <c:v>1</c:v>
                </c:pt>
                <c:pt idx="27252">
                  <c:v>1</c:v>
                </c:pt>
                <c:pt idx="27253">
                  <c:v>1</c:v>
                </c:pt>
                <c:pt idx="27254">
                  <c:v>1</c:v>
                </c:pt>
                <c:pt idx="27255">
                  <c:v>1</c:v>
                </c:pt>
                <c:pt idx="27256">
                  <c:v>1</c:v>
                </c:pt>
                <c:pt idx="27257">
                  <c:v>1</c:v>
                </c:pt>
                <c:pt idx="27258">
                  <c:v>1</c:v>
                </c:pt>
                <c:pt idx="27259">
                  <c:v>1</c:v>
                </c:pt>
                <c:pt idx="27260">
                  <c:v>1</c:v>
                </c:pt>
                <c:pt idx="27261">
                  <c:v>1</c:v>
                </c:pt>
                <c:pt idx="27262">
                  <c:v>1</c:v>
                </c:pt>
                <c:pt idx="27263">
                  <c:v>1</c:v>
                </c:pt>
                <c:pt idx="27264">
                  <c:v>1</c:v>
                </c:pt>
                <c:pt idx="27265">
                  <c:v>1</c:v>
                </c:pt>
                <c:pt idx="27266">
                  <c:v>1</c:v>
                </c:pt>
                <c:pt idx="27267">
                  <c:v>1</c:v>
                </c:pt>
                <c:pt idx="27268">
                  <c:v>1</c:v>
                </c:pt>
                <c:pt idx="27269">
                  <c:v>1</c:v>
                </c:pt>
                <c:pt idx="27270">
                  <c:v>1</c:v>
                </c:pt>
                <c:pt idx="27271">
                  <c:v>1</c:v>
                </c:pt>
                <c:pt idx="27272">
                  <c:v>1</c:v>
                </c:pt>
                <c:pt idx="27273">
                  <c:v>1</c:v>
                </c:pt>
                <c:pt idx="27274">
                  <c:v>1</c:v>
                </c:pt>
                <c:pt idx="27275">
                  <c:v>1</c:v>
                </c:pt>
                <c:pt idx="27276">
                  <c:v>0.5</c:v>
                </c:pt>
                <c:pt idx="27277">
                  <c:v>1</c:v>
                </c:pt>
                <c:pt idx="27278">
                  <c:v>1</c:v>
                </c:pt>
                <c:pt idx="27279">
                  <c:v>1</c:v>
                </c:pt>
                <c:pt idx="27280">
                  <c:v>1</c:v>
                </c:pt>
                <c:pt idx="27281">
                  <c:v>1</c:v>
                </c:pt>
                <c:pt idx="27282">
                  <c:v>1</c:v>
                </c:pt>
                <c:pt idx="27283">
                  <c:v>1</c:v>
                </c:pt>
                <c:pt idx="27284">
                  <c:v>1</c:v>
                </c:pt>
                <c:pt idx="27285">
                  <c:v>1</c:v>
                </c:pt>
                <c:pt idx="27286">
                  <c:v>1</c:v>
                </c:pt>
                <c:pt idx="27287">
                  <c:v>1</c:v>
                </c:pt>
                <c:pt idx="27288">
                  <c:v>1</c:v>
                </c:pt>
                <c:pt idx="27289">
                  <c:v>1</c:v>
                </c:pt>
                <c:pt idx="27290">
                  <c:v>1</c:v>
                </c:pt>
                <c:pt idx="27291">
                  <c:v>0.83333333300000001</c:v>
                </c:pt>
                <c:pt idx="27292">
                  <c:v>1</c:v>
                </c:pt>
                <c:pt idx="27293">
                  <c:v>1</c:v>
                </c:pt>
                <c:pt idx="27294">
                  <c:v>1</c:v>
                </c:pt>
                <c:pt idx="27295">
                  <c:v>1</c:v>
                </c:pt>
                <c:pt idx="27296">
                  <c:v>1</c:v>
                </c:pt>
                <c:pt idx="27297">
                  <c:v>0.83333333300000001</c:v>
                </c:pt>
                <c:pt idx="27298">
                  <c:v>1</c:v>
                </c:pt>
                <c:pt idx="27299">
                  <c:v>1</c:v>
                </c:pt>
                <c:pt idx="27300">
                  <c:v>1</c:v>
                </c:pt>
                <c:pt idx="27301">
                  <c:v>1</c:v>
                </c:pt>
                <c:pt idx="27302">
                  <c:v>1</c:v>
                </c:pt>
                <c:pt idx="27303">
                  <c:v>1</c:v>
                </c:pt>
                <c:pt idx="27304">
                  <c:v>1</c:v>
                </c:pt>
                <c:pt idx="27305">
                  <c:v>1</c:v>
                </c:pt>
                <c:pt idx="27306">
                  <c:v>1</c:v>
                </c:pt>
                <c:pt idx="27307">
                  <c:v>1</c:v>
                </c:pt>
                <c:pt idx="27308">
                  <c:v>1</c:v>
                </c:pt>
                <c:pt idx="27309">
                  <c:v>1</c:v>
                </c:pt>
                <c:pt idx="27310">
                  <c:v>1</c:v>
                </c:pt>
                <c:pt idx="27311">
                  <c:v>1</c:v>
                </c:pt>
                <c:pt idx="27312">
                  <c:v>1</c:v>
                </c:pt>
                <c:pt idx="27313">
                  <c:v>0.83333333300000001</c:v>
                </c:pt>
                <c:pt idx="27314">
                  <c:v>1</c:v>
                </c:pt>
                <c:pt idx="27315">
                  <c:v>1</c:v>
                </c:pt>
                <c:pt idx="27316">
                  <c:v>1</c:v>
                </c:pt>
                <c:pt idx="27317">
                  <c:v>1</c:v>
                </c:pt>
                <c:pt idx="27318">
                  <c:v>1</c:v>
                </c:pt>
                <c:pt idx="27319">
                  <c:v>1</c:v>
                </c:pt>
                <c:pt idx="27320">
                  <c:v>1</c:v>
                </c:pt>
                <c:pt idx="27321">
                  <c:v>1</c:v>
                </c:pt>
                <c:pt idx="27322">
                  <c:v>1</c:v>
                </c:pt>
                <c:pt idx="27323">
                  <c:v>1</c:v>
                </c:pt>
                <c:pt idx="27324">
                  <c:v>1</c:v>
                </c:pt>
                <c:pt idx="27325">
                  <c:v>1</c:v>
                </c:pt>
                <c:pt idx="27326">
                  <c:v>1</c:v>
                </c:pt>
                <c:pt idx="27327">
                  <c:v>0.83333333300000001</c:v>
                </c:pt>
                <c:pt idx="27328">
                  <c:v>1</c:v>
                </c:pt>
                <c:pt idx="27329">
                  <c:v>1</c:v>
                </c:pt>
                <c:pt idx="27330">
                  <c:v>1</c:v>
                </c:pt>
                <c:pt idx="27331">
                  <c:v>1</c:v>
                </c:pt>
                <c:pt idx="27332">
                  <c:v>1</c:v>
                </c:pt>
                <c:pt idx="27333">
                  <c:v>1</c:v>
                </c:pt>
                <c:pt idx="27334">
                  <c:v>1</c:v>
                </c:pt>
                <c:pt idx="27335">
                  <c:v>1</c:v>
                </c:pt>
                <c:pt idx="27336">
                  <c:v>1</c:v>
                </c:pt>
                <c:pt idx="27337">
                  <c:v>1</c:v>
                </c:pt>
                <c:pt idx="27338">
                  <c:v>1</c:v>
                </c:pt>
                <c:pt idx="27339">
                  <c:v>1</c:v>
                </c:pt>
                <c:pt idx="27340">
                  <c:v>1</c:v>
                </c:pt>
                <c:pt idx="27341">
                  <c:v>1</c:v>
                </c:pt>
                <c:pt idx="27342">
                  <c:v>1</c:v>
                </c:pt>
                <c:pt idx="27343">
                  <c:v>1</c:v>
                </c:pt>
                <c:pt idx="27344">
                  <c:v>1</c:v>
                </c:pt>
                <c:pt idx="27345">
                  <c:v>0.83333333300000001</c:v>
                </c:pt>
                <c:pt idx="27346">
                  <c:v>1</c:v>
                </c:pt>
                <c:pt idx="27347">
                  <c:v>1</c:v>
                </c:pt>
                <c:pt idx="27348">
                  <c:v>1</c:v>
                </c:pt>
                <c:pt idx="27349">
                  <c:v>1</c:v>
                </c:pt>
                <c:pt idx="27350">
                  <c:v>1</c:v>
                </c:pt>
                <c:pt idx="27351">
                  <c:v>1</c:v>
                </c:pt>
                <c:pt idx="27352">
                  <c:v>1</c:v>
                </c:pt>
                <c:pt idx="27353">
                  <c:v>1</c:v>
                </c:pt>
                <c:pt idx="27354">
                  <c:v>1</c:v>
                </c:pt>
                <c:pt idx="27355">
                  <c:v>1</c:v>
                </c:pt>
                <c:pt idx="27356">
                  <c:v>1</c:v>
                </c:pt>
                <c:pt idx="27357">
                  <c:v>1</c:v>
                </c:pt>
                <c:pt idx="27358">
                  <c:v>1</c:v>
                </c:pt>
                <c:pt idx="27359">
                  <c:v>1</c:v>
                </c:pt>
                <c:pt idx="27360">
                  <c:v>1</c:v>
                </c:pt>
                <c:pt idx="27361">
                  <c:v>1</c:v>
                </c:pt>
                <c:pt idx="27362">
                  <c:v>1</c:v>
                </c:pt>
                <c:pt idx="27363">
                  <c:v>1</c:v>
                </c:pt>
                <c:pt idx="27364">
                  <c:v>1</c:v>
                </c:pt>
                <c:pt idx="27365">
                  <c:v>1</c:v>
                </c:pt>
                <c:pt idx="27366">
                  <c:v>1</c:v>
                </c:pt>
                <c:pt idx="27367">
                  <c:v>1</c:v>
                </c:pt>
                <c:pt idx="27368">
                  <c:v>1</c:v>
                </c:pt>
                <c:pt idx="27369">
                  <c:v>1</c:v>
                </c:pt>
                <c:pt idx="27370">
                  <c:v>1</c:v>
                </c:pt>
                <c:pt idx="27371">
                  <c:v>1</c:v>
                </c:pt>
                <c:pt idx="27372">
                  <c:v>1</c:v>
                </c:pt>
                <c:pt idx="27373">
                  <c:v>1</c:v>
                </c:pt>
                <c:pt idx="27374">
                  <c:v>1</c:v>
                </c:pt>
                <c:pt idx="27375">
                  <c:v>1</c:v>
                </c:pt>
                <c:pt idx="27376">
                  <c:v>1</c:v>
                </c:pt>
                <c:pt idx="27377">
                  <c:v>1</c:v>
                </c:pt>
                <c:pt idx="27378">
                  <c:v>1</c:v>
                </c:pt>
                <c:pt idx="27379">
                  <c:v>1</c:v>
                </c:pt>
                <c:pt idx="27380">
                  <c:v>1</c:v>
                </c:pt>
                <c:pt idx="27381">
                  <c:v>1</c:v>
                </c:pt>
                <c:pt idx="27382">
                  <c:v>1</c:v>
                </c:pt>
                <c:pt idx="27383">
                  <c:v>1</c:v>
                </c:pt>
                <c:pt idx="27384">
                  <c:v>1</c:v>
                </c:pt>
                <c:pt idx="27385">
                  <c:v>0.83333333300000001</c:v>
                </c:pt>
                <c:pt idx="27386">
                  <c:v>1</c:v>
                </c:pt>
                <c:pt idx="27387">
                  <c:v>1</c:v>
                </c:pt>
                <c:pt idx="27388">
                  <c:v>1</c:v>
                </c:pt>
                <c:pt idx="27389">
                  <c:v>1</c:v>
                </c:pt>
                <c:pt idx="27390">
                  <c:v>1</c:v>
                </c:pt>
                <c:pt idx="27391">
                  <c:v>1</c:v>
                </c:pt>
                <c:pt idx="27392">
                  <c:v>1</c:v>
                </c:pt>
                <c:pt idx="27393">
                  <c:v>1</c:v>
                </c:pt>
                <c:pt idx="27394">
                  <c:v>1</c:v>
                </c:pt>
                <c:pt idx="27395">
                  <c:v>1</c:v>
                </c:pt>
                <c:pt idx="27396">
                  <c:v>1</c:v>
                </c:pt>
                <c:pt idx="27397">
                  <c:v>1</c:v>
                </c:pt>
                <c:pt idx="27398">
                  <c:v>1</c:v>
                </c:pt>
                <c:pt idx="27399">
                  <c:v>1</c:v>
                </c:pt>
                <c:pt idx="27400">
                  <c:v>1</c:v>
                </c:pt>
                <c:pt idx="27401">
                  <c:v>1</c:v>
                </c:pt>
                <c:pt idx="27402">
                  <c:v>1</c:v>
                </c:pt>
                <c:pt idx="27403">
                  <c:v>0.66666666699999999</c:v>
                </c:pt>
                <c:pt idx="27404">
                  <c:v>1</c:v>
                </c:pt>
                <c:pt idx="27405">
                  <c:v>1</c:v>
                </c:pt>
                <c:pt idx="27406">
                  <c:v>1</c:v>
                </c:pt>
                <c:pt idx="27407">
                  <c:v>1</c:v>
                </c:pt>
                <c:pt idx="27408">
                  <c:v>1</c:v>
                </c:pt>
                <c:pt idx="27409">
                  <c:v>1</c:v>
                </c:pt>
                <c:pt idx="27410">
                  <c:v>1</c:v>
                </c:pt>
                <c:pt idx="27411">
                  <c:v>0.83333333300000001</c:v>
                </c:pt>
                <c:pt idx="27412">
                  <c:v>1</c:v>
                </c:pt>
                <c:pt idx="27413">
                  <c:v>1</c:v>
                </c:pt>
                <c:pt idx="27414">
                  <c:v>1</c:v>
                </c:pt>
                <c:pt idx="27415">
                  <c:v>1</c:v>
                </c:pt>
                <c:pt idx="27416">
                  <c:v>1</c:v>
                </c:pt>
                <c:pt idx="27417">
                  <c:v>1</c:v>
                </c:pt>
                <c:pt idx="27418">
                  <c:v>1</c:v>
                </c:pt>
                <c:pt idx="27419">
                  <c:v>1</c:v>
                </c:pt>
                <c:pt idx="27420">
                  <c:v>1</c:v>
                </c:pt>
                <c:pt idx="27421">
                  <c:v>1</c:v>
                </c:pt>
                <c:pt idx="27422">
                  <c:v>1</c:v>
                </c:pt>
                <c:pt idx="27423">
                  <c:v>1</c:v>
                </c:pt>
                <c:pt idx="27424">
                  <c:v>1</c:v>
                </c:pt>
                <c:pt idx="27425">
                  <c:v>1</c:v>
                </c:pt>
                <c:pt idx="27426">
                  <c:v>1</c:v>
                </c:pt>
                <c:pt idx="27427">
                  <c:v>1</c:v>
                </c:pt>
                <c:pt idx="27428">
                  <c:v>1</c:v>
                </c:pt>
                <c:pt idx="27429">
                  <c:v>1</c:v>
                </c:pt>
                <c:pt idx="27430">
                  <c:v>1</c:v>
                </c:pt>
                <c:pt idx="27431">
                  <c:v>1</c:v>
                </c:pt>
                <c:pt idx="27432">
                  <c:v>1</c:v>
                </c:pt>
                <c:pt idx="27433">
                  <c:v>1</c:v>
                </c:pt>
                <c:pt idx="27434">
                  <c:v>1</c:v>
                </c:pt>
                <c:pt idx="27435">
                  <c:v>1</c:v>
                </c:pt>
                <c:pt idx="27436">
                  <c:v>0.83333333300000001</c:v>
                </c:pt>
                <c:pt idx="27437">
                  <c:v>1</c:v>
                </c:pt>
                <c:pt idx="27438">
                  <c:v>1</c:v>
                </c:pt>
                <c:pt idx="27439">
                  <c:v>1</c:v>
                </c:pt>
                <c:pt idx="27440">
                  <c:v>1</c:v>
                </c:pt>
                <c:pt idx="27441">
                  <c:v>1</c:v>
                </c:pt>
                <c:pt idx="27442">
                  <c:v>1</c:v>
                </c:pt>
                <c:pt idx="27443">
                  <c:v>0.83333333300000001</c:v>
                </c:pt>
                <c:pt idx="27444">
                  <c:v>1</c:v>
                </c:pt>
                <c:pt idx="27445">
                  <c:v>0.83333333300000001</c:v>
                </c:pt>
                <c:pt idx="27446">
                  <c:v>1</c:v>
                </c:pt>
                <c:pt idx="27447">
                  <c:v>1</c:v>
                </c:pt>
                <c:pt idx="27448">
                  <c:v>1</c:v>
                </c:pt>
                <c:pt idx="27449">
                  <c:v>1</c:v>
                </c:pt>
                <c:pt idx="27450">
                  <c:v>1</c:v>
                </c:pt>
                <c:pt idx="27451">
                  <c:v>1</c:v>
                </c:pt>
                <c:pt idx="27452">
                  <c:v>1</c:v>
                </c:pt>
                <c:pt idx="27453">
                  <c:v>1</c:v>
                </c:pt>
                <c:pt idx="27454">
                  <c:v>1</c:v>
                </c:pt>
                <c:pt idx="27455">
                  <c:v>0.83333333300000001</c:v>
                </c:pt>
                <c:pt idx="27456">
                  <c:v>1</c:v>
                </c:pt>
                <c:pt idx="27457">
                  <c:v>1</c:v>
                </c:pt>
                <c:pt idx="27458">
                  <c:v>1</c:v>
                </c:pt>
                <c:pt idx="27459">
                  <c:v>1</c:v>
                </c:pt>
                <c:pt idx="27460">
                  <c:v>1</c:v>
                </c:pt>
                <c:pt idx="27461">
                  <c:v>1</c:v>
                </c:pt>
                <c:pt idx="27462">
                  <c:v>1</c:v>
                </c:pt>
                <c:pt idx="27463">
                  <c:v>0.83333333300000001</c:v>
                </c:pt>
                <c:pt idx="27464">
                  <c:v>1</c:v>
                </c:pt>
                <c:pt idx="27465">
                  <c:v>1</c:v>
                </c:pt>
                <c:pt idx="27466">
                  <c:v>1</c:v>
                </c:pt>
                <c:pt idx="27467">
                  <c:v>1</c:v>
                </c:pt>
                <c:pt idx="27468">
                  <c:v>1</c:v>
                </c:pt>
                <c:pt idx="27469">
                  <c:v>1</c:v>
                </c:pt>
                <c:pt idx="27470">
                  <c:v>1</c:v>
                </c:pt>
                <c:pt idx="27471">
                  <c:v>1</c:v>
                </c:pt>
                <c:pt idx="27472">
                  <c:v>1</c:v>
                </c:pt>
                <c:pt idx="27473">
                  <c:v>1</c:v>
                </c:pt>
                <c:pt idx="27474">
                  <c:v>1</c:v>
                </c:pt>
                <c:pt idx="27475">
                  <c:v>1</c:v>
                </c:pt>
                <c:pt idx="27476">
                  <c:v>1</c:v>
                </c:pt>
                <c:pt idx="27477">
                  <c:v>1</c:v>
                </c:pt>
                <c:pt idx="27478">
                  <c:v>1</c:v>
                </c:pt>
                <c:pt idx="27479">
                  <c:v>1</c:v>
                </c:pt>
                <c:pt idx="27480">
                  <c:v>1</c:v>
                </c:pt>
                <c:pt idx="27481">
                  <c:v>1</c:v>
                </c:pt>
                <c:pt idx="27482">
                  <c:v>1</c:v>
                </c:pt>
                <c:pt idx="27483">
                  <c:v>1</c:v>
                </c:pt>
                <c:pt idx="27484">
                  <c:v>1</c:v>
                </c:pt>
                <c:pt idx="27485">
                  <c:v>1</c:v>
                </c:pt>
                <c:pt idx="27486">
                  <c:v>1</c:v>
                </c:pt>
                <c:pt idx="27487">
                  <c:v>1</c:v>
                </c:pt>
                <c:pt idx="27488">
                  <c:v>1</c:v>
                </c:pt>
                <c:pt idx="27489">
                  <c:v>1</c:v>
                </c:pt>
                <c:pt idx="27490">
                  <c:v>1</c:v>
                </c:pt>
                <c:pt idx="27491">
                  <c:v>1</c:v>
                </c:pt>
                <c:pt idx="27492">
                  <c:v>1</c:v>
                </c:pt>
                <c:pt idx="27493">
                  <c:v>1</c:v>
                </c:pt>
                <c:pt idx="27494">
                  <c:v>1</c:v>
                </c:pt>
                <c:pt idx="27495">
                  <c:v>1</c:v>
                </c:pt>
                <c:pt idx="27496">
                  <c:v>1</c:v>
                </c:pt>
                <c:pt idx="27497">
                  <c:v>1</c:v>
                </c:pt>
                <c:pt idx="27498">
                  <c:v>1</c:v>
                </c:pt>
                <c:pt idx="27499">
                  <c:v>1</c:v>
                </c:pt>
                <c:pt idx="27500">
                  <c:v>1</c:v>
                </c:pt>
                <c:pt idx="27501">
                  <c:v>1</c:v>
                </c:pt>
                <c:pt idx="27502">
                  <c:v>1</c:v>
                </c:pt>
                <c:pt idx="27503">
                  <c:v>1</c:v>
                </c:pt>
                <c:pt idx="27504">
                  <c:v>1</c:v>
                </c:pt>
                <c:pt idx="27505">
                  <c:v>1</c:v>
                </c:pt>
                <c:pt idx="27506">
                  <c:v>1</c:v>
                </c:pt>
                <c:pt idx="27507">
                  <c:v>1</c:v>
                </c:pt>
                <c:pt idx="27508">
                  <c:v>0.83333333300000001</c:v>
                </c:pt>
                <c:pt idx="27509">
                  <c:v>1</c:v>
                </c:pt>
                <c:pt idx="27510">
                  <c:v>1</c:v>
                </c:pt>
                <c:pt idx="27511">
                  <c:v>1</c:v>
                </c:pt>
                <c:pt idx="27512">
                  <c:v>1</c:v>
                </c:pt>
                <c:pt idx="27513">
                  <c:v>1</c:v>
                </c:pt>
                <c:pt idx="27514">
                  <c:v>1</c:v>
                </c:pt>
                <c:pt idx="27515">
                  <c:v>1</c:v>
                </c:pt>
                <c:pt idx="27516">
                  <c:v>1</c:v>
                </c:pt>
                <c:pt idx="27517">
                  <c:v>1</c:v>
                </c:pt>
                <c:pt idx="27518">
                  <c:v>1</c:v>
                </c:pt>
                <c:pt idx="27519">
                  <c:v>1</c:v>
                </c:pt>
                <c:pt idx="27520">
                  <c:v>1</c:v>
                </c:pt>
                <c:pt idx="27521">
                  <c:v>0.83333333300000001</c:v>
                </c:pt>
                <c:pt idx="27522">
                  <c:v>0.66666666699999999</c:v>
                </c:pt>
                <c:pt idx="27523">
                  <c:v>1</c:v>
                </c:pt>
                <c:pt idx="27524">
                  <c:v>1</c:v>
                </c:pt>
                <c:pt idx="27525">
                  <c:v>1</c:v>
                </c:pt>
                <c:pt idx="27526">
                  <c:v>1</c:v>
                </c:pt>
                <c:pt idx="27527">
                  <c:v>1</c:v>
                </c:pt>
                <c:pt idx="27528">
                  <c:v>1</c:v>
                </c:pt>
                <c:pt idx="27529">
                  <c:v>1</c:v>
                </c:pt>
                <c:pt idx="27530">
                  <c:v>1</c:v>
                </c:pt>
                <c:pt idx="27531">
                  <c:v>1</c:v>
                </c:pt>
                <c:pt idx="27532">
                  <c:v>1</c:v>
                </c:pt>
                <c:pt idx="27533">
                  <c:v>1</c:v>
                </c:pt>
                <c:pt idx="27534">
                  <c:v>1</c:v>
                </c:pt>
                <c:pt idx="27535">
                  <c:v>1</c:v>
                </c:pt>
                <c:pt idx="27536">
                  <c:v>1</c:v>
                </c:pt>
                <c:pt idx="27537">
                  <c:v>1</c:v>
                </c:pt>
                <c:pt idx="27538">
                  <c:v>1</c:v>
                </c:pt>
                <c:pt idx="27539">
                  <c:v>1</c:v>
                </c:pt>
                <c:pt idx="27540">
                  <c:v>1</c:v>
                </c:pt>
                <c:pt idx="27541">
                  <c:v>1</c:v>
                </c:pt>
                <c:pt idx="27542">
                  <c:v>1</c:v>
                </c:pt>
                <c:pt idx="27543">
                  <c:v>1</c:v>
                </c:pt>
                <c:pt idx="27544">
                  <c:v>1</c:v>
                </c:pt>
                <c:pt idx="27545">
                  <c:v>1</c:v>
                </c:pt>
                <c:pt idx="27546">
                  <c:v>1</c:v>
                </c:pt>
                <c:pt idx="27547">
                  <c:v>1</c:v>
                </c:pt>
                <c:pt idx="27548">
                  <c:v>1</c:v>
                </c:pt>
                <c:pt idx="27549">
                  <c:v>1</c:v>
                </c:pt>
                <c:pt idx="27550">
                  <c:v>1</c:v>
                </c:pt>
                <c:pt idx="27551">
                  <c:v>1</c:v>
                </c:pt>
                <c:pt idx="27552">
                  <c:v>1</c:v>
                </c:pt>
                <c:pt idx="27553">
                  <c:v>1</c:v>
                </c:pt>
                <c:pt idx="27554">
                  <c:v>1</c:v>
                </c:pt>
                <c:pt idx="27555">
                  <c:v>0.83333333300000001</c:v>
                </c:pt>
                <c:pt idx="27556">
                  <c:v>1</c:v>
                </c:pt>
                <c:pt idx="27557">
                  <c:v>1</c:v>
                </c:pt>
                <c:pt idx="27558">
                  <c:v>1</c:v>
                </c:pt>
                <c:pt idx="27559">
                  <c:v>1</c:v>
                </c:pt>
                <c:pt idx="27560">
                  <c:v>1</c:v>
                </c:pt>
                <c:pt idx="27561">
                  <c:v>1</c:v>
                </c:pt>
                <c:pt idx="27562">
                  <c:v>1</c:v>
                </c:pt>
                <c:pt idx="27563">
                  <c:v>1</c:v>
                </c:pt>
                <c:pt idx="27564">
                  <c:v>1</c:v>
                </c:pt>
                <c:pt idx="27565">
                  <c:v>1</c:v>
                </c:pt>
                <c:pt idx="27566">
                  <c:v>1</c:v>
                </c:pt>
                <c:pt idx="27567">
                  <c:v>1</c:v>
                </c:pt>
                <c:pt idx="27568">
                  <c:v>1</c:v>
                </c:pt>
                <c:pt idx="27569">
                  <c:v>1</c:v>
                </c:pt>
                <c:pt idx="27570">
                  <c:v>1</c:v>
                </c:pt>
                <c:pt idx="27571">
                  <c:v>1</c:v>
                </c:pt>
                <c:pt idx="27572">
                  <c:v>0.83333333300000001</c:v>
                </c:pt>
                <c:pt idx="27573">
                  <c:v>1</c:v>
                </c:pt>
                <c:pt idx="27574">
                  <c:v>1</c:v>
                </c:pt>
                <c:pt idx="27575">
                  <c:v>1</c:v>
                </c:pt>
                <c:pt idx="27576">
                  <c:v>1</c:v>
                </c:pt>
                <c:pt idx="27577">
                  <c:v>1</c:v>
                </c:pt>
                <c:pt idx="27578">
                  <c:v>0.83333333300000001</c:v>
                </c:pt>
                <c:pt idx="27579">
                  <c:v>1</c:v>
                </c:pt>
                <c:pt idx="27580">
                  <c:v>1</c:v>
                </c:pt>
                <c:pt idx="27581">
                  <c:v>1</c:v>
                </c:pt>
                <c:pt idx="27582">
                  <c:v>1</c:v>
                </c:pt>
                <c:pt idx="27583">
                  <c:v>1</c:v>
                </c:pt>
                <c:pt idx="27584">
                  <c:v>1</c:v>
                </c:pt>
                <c:pt idx="27585">
                  <c:v>1</c:v>
                </c:pt>
                <c:pt idx="27586">
                  <c:v>1</c:v>
                </c:pt>
                <c:pt idx="27587">
                  <c:v>0.83333333300000001</c:v>
                </c:pt>
                <c:pt idx="27588">
                  <c:v>1</c:v>
                </c:pt>
                <c:pt idx="27589">
                  <c:v>1</c:v>
                </c:pt>
                <c:pt idx="27590">
                  <c:v>1</c:v>
                </c:pt>
                <c:pt idx="27591">
                  <c:v>1</c:v>
                </c:pt>
                <c:pt idx="27592">
                  <c:v>1</c:v>
                </c:pt>
                <c:pt idx="27593">
                  <c:v>1</c:v>
                </c:pt>
                <c:pt idx="27594">
                  <c:v>1</c:v>
                </c:pt>
                <c:pt idx="27595">
                  <c:v>1</c:v>
                </c:pt>
                <c:pt idx="27596">
                  <c:v>1</c:v>
                </c:pt>
                <c:pt idx="27597">
                  <c:v>1</c:v>
                </c:pt>
                <c:pt idx="27598">
                  <c:v>1</c:v>
                </c:pt>
                <c:pt idx="27599">
                  <c:v>1</c:v>
                </c:pt>
                <c:pt idx="27600">
                  <c:v>1</c:v>
                </c:pt>
                <c:pt idx="27601">
                  <c:v>1</c:v>
                </c:pt>
                <c:pt idx="27602">
                  <c:v>1</c:v>
                </c:pt>
                <c:pt idx="27603">
                  <c:v>1</c:v>
                </c:pt>
                <c:pt idx="27604">
                  <c:v>1</c:v>
                </c:pt>
                <c:pt idx="27605">
                  <c:v>1</c:v>
                </c:pt>
                <c:pt idx="27606">
                  <c:v>1</c:v>
                </c:pt>
                <c:pt idx="27607">
                  <c:v>1</c:v>
                </c:pt>
                <c:pt idx="27608">
                  <c:v>1</c:v>
                </c:pt>
                <c:pt idx="27609">
                  <c:v>1</c:v>
                </c:pt>
                <c:pt idx="27610">
                  <c:v>1</c:v>
                </c:pt>
                <c:pt idx="27611">
                  <c:v>1</c:v>
                </c:pt>
                <c:pt idx="27612">
                  <c:v>1</c:v>
                </c:pt>
                <c:pt idx="27613">
                  <c:v>1</c:v>
                </c:pt>
                <c:pt idx="27614">
                  <c:v>1</c:v>
                </c:pt>
                <c:pt idx="27615">
                  <c:v>1</c:v>
                </c:pt>
                <c:pt idx="27616">
                  <c:v>1</c:v>
                </c:pt>
                <c:pt idx="27617">
                  <c:v>1</c:v>
                </c:pt>
                <c:pt idx="27618">
                  <c:v>1</c:v>
                </c:pt>
                <c:pt idx="27619">
                  <c:v>1</c:v>
                </c:pt>
                <c:pt idx="27620">
                  <c:v>1</c:v>
                </c:pt>
                <c:pt idx="27621">
                  <c:v>1</c:v>
                </c:pt>
                <c:pt idx="27622">
                  <c:v>1</c:v>
                </c:pt>
                <c:pt idx="27623">
                  <c:v>0.83333333300000001</c:v>
                </c:pt>
                <c:pt idx="27624">
                  <c:v>1</c:v>
                </c:pt>
                <c:pt idx="27625">
                  <c:v>1</c:v>
                </c:pt>
                <c:pt idx="27626">
                  <c:v>0.83333333300000001</c:v>
                </c:pt>
                <c:pt idx="27627">
                  <c:v>1</c:v>
                </c:pt>
                <c:pt idx="27628">
                  <c:v>1</c:v>
                </c:pt>
                <c:pt idx="27629">
                  <c:v>0.83333333300000001</c:v>
                </c:pt>
                <c:pt idx="27630">
                  <c:v>0.83333333300000001</c:v>
                </c:pt>
                <c:pt idx="27631">
                  <c:v>1</c:v>
                </c:pt>
                <c:pt idx="27632">
                  <c:v>1</c:v>
                </c:pt>
                <c:pt idx="27633">
                  <c:v>1</c:v>
                </c:pt>
                <c:pt idx="27634">
                  <c:v>1</c:v>
                </c:pt>
                <c:pt idx="27635">
                  <c:v>1</c:v>
                </c:pt>
                <c:pt idx="27636">
                  <c:v>1</c:v>
                </c:pt>
                <c:pt idx="27637">
                  <c:v>1</c:v>
                </c:pt>
                <c:pt idx="27638">
                  <c:v>1</c:v>
                </c:pt>
                <c:pt idx="27639">
                  <c:v>1</c:v>
                </c:pt>
                <c:pt idx="27640">
                  <c:v>1</c:v>
                </c:pt>
                <c:pt idx="27641">
                  <c:v>1</c:v>
                </c:pt>
                <c:pt idx="27642">
                  <c:v>1</c:v>
                </c:pt>
                <c:pt idx="27643">
                  <c:v>1</c:v>
                </c:pt>
                <c:pt idx="27644">
                  <c:v>1</c:v>
                </c:pt>
                <c:pt idx="27645">
                  <c:v>1</c:v>
                </c:pt>
                <c:pt idx="27646">
                  <c:v>1</c:v>
                </c:pt>
                <c:pt idx="27647">
                  <c:v>1</c:v>
                </c:pt>
                <c:pt idx="27648">
                  <c:v>1</c:v>
                </c:pt>
                <c:pt idx="27649">
                  <c:v>1</c:v>
                </c:pt>
                <c:pt idx="27650">
                  <c:v>1</c:v>
                </c:pt>
                <c:pt idx="27651">
                  <c:v>1</c:v>
                </c:pt>
                <c:pt idx="27652">
                  <c:v>1</c:v>
                </c:pt>
                <c:pt idx="27653">
                  <c:v>1</c:v>
                </c:pt>
                <c:pt idx="27654">
                  <c:v>1</c:v>
                </c:pt>
                <c:pt idx="27655">
                  <c:v>1</c:v>
                </c:pt>
                <c:pt idx="27656">
                  <c:v>1</c:v>
                </c:pt>
                <c:pt idx="27657">
                  <c:v>1</c:v>
                </c:pt>
                <c:pt idx="27658">
                  <c:v>1</c:v>
                </c:pt>
                <c:pt idx="27659">
                  <c:v>1</c:v>
                </c:pt>
                <c:pt idx="27660">
                  <c:v>1</c:v>
                </c:pt>
                <c:pt idx="27661">
                  <c:v>1</c:v>
                </c:pt>
                <c:pt idx="27662">
                  <c:v>1</c:v>
                </c:pt>
                <c:pt idx="27663">
                  <c:v>1</c:v>
                </c:pt>
                <c:pt idx="27664">
                  <c:v>1</c:v>
                </c:pt>
                <c:pt idx="27665">
                  <c:v>1</c:v>
                </c:pt>
                <c:pt idx="27666">
                  <c:v>1</c:v>
                </c:pt>
                <c:pt idx="27667">
                  <c:v>1</c:v>
                </c:pt>
                <c:pt idx="27668">
                  <c:v>0.33333333300000001</c:v>
                </c:pt>
                <c:pt idx="27669">
                  <c:v>1</c:v>
                </c:pt>
                <c:pt idx="27670">
                  <c:v>1</c:v>
                </c:pt>
                <c:pt idx="27671">
                  <c:v>1</c:v>
                </c:pt>
                <c:pt idx="27672">
                  <c:v>1</c:v>
                </c:pt>
                <c:pt idx="27673">
                  <c:v>1</c:v>
                </c:pt>
                <c:pt idx="27674">
                  <c:v>1</c:v>
                </c:pt>
                <c:pt idx="27675">
                  <c:v>1</c:v>
                </c:pt>
                <c:pt idx="27676">
                  <c:v>1</c:v>
                </c:pt>
                <c:pt idx="27677">
                  <c:v>1</c:v>
                </c:pt>
                <c:pt idx="27678">
                  <c:v>1</c:v>
                </c:pt>
                <c:pt idx="27679">
                  <c:v>1</c:v>
                </c:pt>
                <c:pt idx="27680">
                  <c:v>1</c:v>
                </c:pt>
                <c:pt idx="27681">
                  <c:v>1</c:v>
                </c:pt>
                <c:pt idx="27682">
                  <c:v>1</c:v>
                </c:pt>
                <c:pt idx="27683">
                  <c:v>1</c:v>
                </c:pt>
                <c:pt idx="27684">
                  <c:v>1</c:v>
                </c:pt>
                <c:pt idx="27685">
                  <c:v>1</c:v>
                </c:pt>
                <c:pt idx="27686">
                  <c:v>1</c:v>
                </c:pt>
                <c:pt idx="27687">
                  <c:v>1</c:v>
                </c:pt>
                <c:pt idx="27688">
                  <c:v>1</c:v>
                </c:pt>
                <c:pt idx="27689">
                  <c:v>1</c:v>
                </c:pt>
                <c:pt idx="27690">
                  <c:v>1</c:v>
                </c:pt>
                <c:pt idx="27691">
                  <c:v>1</c:v>
                </c:pt>
                <c:pt idx="27692">
                  <c:v>1</c:v>
                </c:pt>
                <c:pt idx="27693">
                  <c:v>1</c:v>
                </c:pt>
                <c:pt idx="27694">
                  <c:v>1</c:v>
                </c:pt>
                <c:pt idx="27695">
                  <c:v>1</c:v>
                </c:pt>
                <c:pt idx="27696">
                  <c:v>1</c:v>
                </c:pt>
                <c:pt idx="27697">
                  <c:v>0.33333333300000001</c:v>
                </c:pt>
                <c:pt idx="27698">
                  <c:v>1</c:v>
                </c:pt>
                <c:pt idx="27699">
                  <c:v>1</c:v>
                </c:pt>
                <c:pt idx="27700">
                  <c:v>1</c:v>
                </c:pt>
                <c:pt idx="27701">
                  <c:v>1</c:v>
                </c:pt>
                <c:pt idx="27702">
                  <c:v>1</c:v>
                </c:pt>
                <c:pt idx="27703">
                  <c:v>1</c:v>
                </c:pt>
                <c:pt idx="27704">
                  <c:v>1</c:v>
                </c:pt>
                <c:pt idx="27705">
                  <c:v>1</c:v>
                </c:pt>
                <c:pt idx="27706">
                  <c:v>1</c:v>
                </c:pt>
                <c:pt idx="27707">
                  <c:v>1</c:v>
                </c:pt>
                <c:pt idx="27708">
                  <c:v>1</c:v>
                </c:pt>
                <c:pt idx="27709">
                  <c:v>1</c:v>
                </c:pt>
                <c:pt idx="27710">
                  <c:v>1</c:v>
                </c:pt>
                <c:pt idx="27711">
                  <c:v>1</c:v>
                </c:pt>
                <c:pt idx="27712">
                  <c:v>1</c:v>
                </c:pt>
                <c:pt idx="27713">
                  <c:v>1</c:v>
                </c:pt>
                <c:pt idx="27714">
                  <c:v>1</c:v>
                </c:pt>
                <c:pt idx="27715">
                  <c:v>1</c:v>
                </c:pt>
                <c:pt idx="27716">
                  <c:v>1</c:v>
                </c:pt>
                <c:pt idx="27717">
                  <c:v>1</c:v>
                </c:pt>
                <c:pt idx="27718">
                  <c:v>1</c:v>
                </c:pt>
                <c:pt idx="27719">
                  <c:v>1</c:v>
                </c:pt>
                <c:pt idx="27720">
                  <c:v>1</c:v>
                </c:pt>
                <c:pt idx="27721">
                  <c:v>1</c:v>
                </c:pt>
                <c:pt idx="27722">
                  <c:v>1</c:v>
                </c:pt>
                <c:pt idx="27723">
                  <c:v>1</c:v>
                </c:pt>
                <c:pt idx="27724">
                  <c:v>0.83333333300000001</c:v>
                </c:pt>
                <c:pt idx="27725">
                  <c:v>1</c:v>
                </c:pt>
                <c:pt idx="27726">
                  <c:v>1</c:v>
                </c:pt>
                <c:pt idx="27727">
                  <c:v>1</c:v>
                </c:pt>
                <c:pt idx="27728">
                  <c:v>1</c:v>
                </c:pt>
                <c:pt idx="27729">
                  <c:v>1</c:v>
                </c:pt>
                <c:pt idx="27730">
                  <c:v>1</c:v>
                </c:pt>
                <c:pt idx="27731">
                  <c:v>1</c:v>
                </c:pt>
                <c:pt idx="27732">
                  <c:v>1</c:v>
                </c:pt>
                <c:pt idx="27733">
                  <c:v>1</c:v>
                </c:pt>
                <c:pt idx="27734">
                  <c:v>0.83333333300000001</c:v>
                </c:pt>
                <c:pt idx="27735">
                  <c:v>1</c:v>
                </c:pt>
                <c:pt idx="27736">
                  <c:v>0.83333333300000001</c:v>
                </c:pt>
                <c:pt idx="27737">
                  <c:v>1</c:v>
                </c:pt>
                <c:pt idx="27738">
                  <c:v>1</c:v>
                </c:pt>
                <c:pt idx="27739">
                  <c:v>0.83333333300000001</c:v>
                </c:pt>
                <c:pt idx="27740">
                  <c:v>1</c:v>
                </c:pt>
                <c:pt idx="27741">
                  <c:v>1</c:v>
                </c:pt>
                <c:pt idx="27742">
                  <c:v>1</c:v>
                </c:pt>
                <c:pt idx="27743">
                  <c:v>1</c:v>
                </c:pt>
                <c:pt idx="27744">
                  <c:v>1</c:v>
                </c:pt>
                <c:pt idx="27745">
                  <c:v>1</c:v>
                </c:pt>
                <c:pt idx="27746">
                  <c:v>1</c:v>
                </c:pt>
                <c:pt idx="27747">
                  <c:v>1</c:v>
                </c:pt>
                <c:pt idx="27748">
                  <c:v>1</c:v>
                </c:pt>
                <c:pt idx="27749">
                  <c:v>1</c:v>
                </c:pt>
                <c:pt idx="27750">
                  <c:v>0.83333333300000001</c:v>
                </c:pt>
                <c:pt idx="27751">
                  <c:v>1</c:v>
                </c:pt>
                <c:pt idx="27752">
                  <c:v>1</c:v>
                </c:pt>
                <c:pt idx="27753">
                  <c:v>1</c:v>
                </c:pt>
                <c:pt idx="27754">
                  <c:v>1</c:v>
                </c:pt>
                <c:pt idx="27755">
                  <c:v>1</c:v>
                </c:pt>
                <c:pt idx="27756">
                  <c:v>0.83333333300000001</c:v>
                </c:pt>
                <c:pt idx="27757">
                  <c:v>1</c:v>
                </c:pt>
                <c:pt idx="27758">
                  <c:v>1</c:v>
                </c:pt>
                <c:pt idx="27759">
                  <c:v>1</c:v>
                </c:pt>
                <c:pt idx="27760">
                  <c:v>1</c:v>
                </c:pt>
                <c:pt idx="27761">
                  <c:v>1</c:v>
                </c:pt>
                <c:pt idx="27762">
                  <c:v>1</c:v>
                </c:pt>
                <c:pt idx="27763">
                  <c:v>1</c:v>
                </c:pt>
                <c:pt idx="27764">
                  <c:v>1</c:v>
                </c:pt>
                <c:pt idx="27765">
                  <c:v>0.83333333300000001</c:v>
                </c:pt>
                <c:pt idx="27766">
                  <c:v>1</c:v>
                </c:pt>
                <c:pt idx="27767">
                  <c:v>1</c:v>
                </c:pt>
                <c:pt idx="27768">
                  <c:v>1</c:v>
                </c:pt>
                <c:pt idx="27769">
                  <c:v>1</c:v>
                </c:pt>
                <c:pt idx="27770">
                  <c:v>1</c:v>
                </c:pt>
                <c:pt idx="27771">
                  <c:v>1</c:v>
                </c:pt>
                <c:pt idx="27772">
                  <c:v>1</c:v>
                </c:pt>
                <c:pt idx="27773">
                  <c:v>1</c:v>
                </c:pt>
                <c:pt idx="27774">
                  <c:v>1</c:v>
                </c:pt>
                <c:pt idx="27775">
                  <c:v>1</c:v>
                </c:pt>
                <c:pt idx="27776">
                  <c:v>1</c:v>
                </c:pt>
                <c:pt idx="27777">
                  <c:v>1</c:v>
                </c:pt>
                <c:pt idx="27778">
                  <c:v>0.83333333300000001</c:v>
                </c:pt>
                <c:pt idx="27779">
                  <c:v>1</c:v>
                </c:pt>
                <c:pt idx="27780">
                  <c:v>1</c:v>
                </c:pt>
                <c:pt idx="27781">
                  <c:v>1</c:v>
                </c:pt>
                <c:pt idx="27782">
                  <c:v>1</c:v>
                </c:pt>
                <c:pt idx="27783">
                  <c:v>1</c:v>
                </c:pt>
                <c:pt idx="27784">
                  <c:v>1</c:v>
                </c:pt>
                <c:pt idx="27785">
                  <c:v>1</c:v>
                </c:pt>
                <c:pt idx="27786">
                  <c:v>1</c:v>
                </c:pt>
                <c:pt idx="27787">
                  <c:v>1</c:v>
                </c:pt>
                <c:pt idx="27788">
                  <c:v>1</c:v>
                </c:pt>
                <c:pt idx="27789">
                  <c:v>1</c:v>
                </c:pt>
                <c:pt idx="27790">
                  <c:v>1</c:v>
                </c:pt>
                <c:pt idx="27791">
                  <c:v>1</c:v>
                </c:pt>
                <c:pt idx="27792">
                  <c:v>1</c:v>
                </c:pt>
                <c:pt idx="27793">
                  <c:v>1</c:v>
                </c:pt>
                <c:pt idx="27794">
                  <c:v>1</c:v>
                </c:pt>
                <c:pt idx="27795">
                  <c:v>1</c:v>
                </c:pt>
                <c:pt idx="27796">
                  <c:v>1</c:v>
                </c:pt>
                <c:pt idx="27797">
                  <c:v>1</c:v>
                </c:pt>
                <c:pt idx="27798">
                  <c:v>1</c:v>
                </c:pt>
                <c:pt idx="27799">
                  <c:v>1</c:v>
                </c:pt>
                <c:pt idx="27800">
                  <c:v>1</c:v>
                </c:pt>
                <c:pt idx="27801">
                  <c:v>1</c:v>
                </c:pt>
                <c:pt idx="27802">
                  <c:v>0.83333333300000001</c:v>
                </c:pt>
                <c:pt idx="27803">
                  <c:v>1</c:v>
                </c:pt>
                <c:pt idx="27804">
                  <c:v>1</c:v>
                </c:pt>
                <c:pt idx="27805">
                  <c:v>1</c:v>
                </c:pt>
                <c:pt idx="27806">
                  <c:v>1</c:v>
                </c:pt>
                <c:pt idx="27807">
                  <c:v>1</c:v>
                </c:pt>
                <c:pt idx="27808">
                  <c:v>1</c:v>
                </c:pt>
                <c:pt idx="27809">
                  <c:v>1</c:v>
                </c:pt>
                <c:pt idx="27810">
                  <c:v>1</c:v>
                </c:pt>
                <c:pt idx="27811">
                  <c:v>1</c:v>
                </c:pt>
                <c:pt idx="27812">
                  <c:v>1</c:v>
                </c:pt>
                <c:pt idx="27813">
                  <c:v>1</c:v>
                </c:pt>
                <c:pt idx="27814">
                  <c:v>1</c:v>
                </c:pt>
                <c:pt idx="27815">
                  <c:v>1</c:v>
                </c:pt>
                <c:pt idx="27816">
                  <c:v>1</c:v>
                </c:pt>
                <c:pt idx="27817">
                  <c:v>1</c:v>
                </c:pt>
                <c:pt idx="27818">
                  <c:v>0.83333333300000001</c:v>
                </c:pt>
                <c:pt idx="27819">
                  <c:v>1</c:v>
                </c:pt>
                <c:pt idx="27820">
                  <c:v>1</c:v>
                </c:pt>
                <c:pt idx="27821">
                  <c:v>1</c:v>
                </c:pt>
                <c:pt idx="27822">
                  <c:v>1</c:v>
                </c:pt>
                <c:pt idx="27823">
                  <c:v>1</c:v>
                </c:pt>
                <c:pt idx="27824">
                  <c:v>1</c:v>
                </c:pt>
                <c:pt idx="27825">
                  <c:v>1</c:v>
                </c:pt>
                <c:pt idx="27826">
                  <c:v>1</c:v>
                </c:pt>
                <c:pt idx="27827">
                  <c:v>1</c:v>
                </c:pt>
                <c:pt idx="27828">
                  <c:v>1</c:v>
                </c:pt>
                <c:pt idx="27829">
                  <c:v>1</c:v>
                </c:pt>
                <c:pt idx="27830">
                  <c:v>1</c:v>
                </c:pt>
                <c:pt idx="27831">
                  <c:v>1</c:v>
                </c:pt>
                <c:pt idx="27832">
                  <c:v>1</c:v>
                </c:pt>
                <c:pt idx="27833">
                  <c:v>1</c:v>
                </c:pt>
                <c:pt idx="27834">
                  <c:v>1</c:v>
                </c:pt>
                <c:pt idx="27835">
                  <c:v>1</c:v>
                </c:pt>
                <c:pt idx="27836">
                  <c:v>1</c:v>
                </c:pt>
                <c:pt idx="27837">
                  <c:v>1</c:v>
                </c:pt>
                <c:pt idx="27838">
                  <c:v>1</c:v>
                </c:pt>
                <c:pt idx="27839">
                  <c:v>1</c:v>
                </c:pt>
                <c:pt idx="27840">
                  <c:v>1</c:v>
                </c:pt>
                <c:pt idx="27841">
                  <c:v>1</c:v>
                </c:pt>
                <c:pt idx="27842">
                  <c:v>1</c:v>
                </c:pt>
                <c:pt idx="27843">
                  <c:v>1</c:v>
                </c:pt>
                <c:pt idx="27844">
                  <c:v>1</c:v>
                </c:pt>
                <c:pt idx="27845">
                  <c:v>1</c:v>
                </c:pt>
                <c:pt idx="27846">
                  <c:v>1</c:v>
                </c:pt>
                <c:pt idx="27847">
                  <c:v>1</c:v>
                </c:pt>
                <c:pt idx="27848">
                  <c:v>1</c:v>
                </c:pt>
                <c:pt idx="27849">
                  <c:v>1</c:v>
                </c:pt>
                <c:pt idx="27850">
                  <c:v>1</c:v>
                </c:pt>
                <c:pt idx="27851">
                  <c:v>1</c:v>
                </c:pt>
                <c:pt idx="27852">
                  <c:v>1</c:v>
                </c:pt>
                <c:pt idx="27853">
                  <c:v>1</c:v>
                </c:pt>
                <c:pt idx="27854">
                  <c:v>1</c:v>
                </c:pt>
                <c:pt idx="27855">
                  <c:v>1</c:v>
                </c:pt>
                <c:pt idx="27856">
                  <c:v>1</c:v>
                </c:pt>
                <c:pt idx="27857">
                  <c:v>1</c:v>
                </c:pt>
                <c:pt idx="27858">
                  <c:v>1</c:v>
                </c:pt>
                <c:pt idx="27859">
                  <c:v>1</c:v>
                </c:pt>
                <c:pt idx="27860">
                  <c:v>1</c:v>
                </c:pt>
                <c:pt idx="27861">
                  <c:v>1</c:v>
                </c:pt>
                <c:pt idx="27862">
                  <c:v>1</c:v>
                </c:pt>
                <c:pt idx="27863">
                  <c:v>1</c:v>
                </c:pt>
                <c:pt idx="27864">
                  <c:v>1</c:v>
                </c:pt>
                <c:pt idx="27865">
                  <c:v>1</c:v>
                </c:pt>
                <c:pt idx="27866">
                  <c:v>1</c:v>
                </c:pt>
                <c:pt idx="27867">
                  <c:v>1</c:v>
                </c:pt>
                <c:pt idx="27868">
                  <c:v>1</c:v>
                </c:pt>
                <c:pt idx="27869">
                  <c:v>1</c:v>
                </c:pt>
                <c:pt idx="27870">
                  <c:v>1</c:v>
                </c:pt>
                <c:pt idx="27871">
                  <c:v>1</c:v>
                </c:pt>
                <c:pt idx="27872">
                  <c:v>1</c:v>
                </c:pt>
                <c:pt idx="27873">
                  <c:v>1</c:v>
                </c:pt>
                <c:pt idx="27874">
                  <c:v>1</c:v>
                </c:pt>
                <c:pt idx="27875">
                  <c:v>1</c:v>
                </c:pt>
                <c:pt idx="27876">
                  <c:v>1</c:v>
                </c:pt>
                <c:pt idx="27877">
                  <c:v>1</c:v>
                </c:pt>
                <c:pt idx="27878">
                  <c:v>1</c:v>
                </c:pt>
                <c:pt idx="27879">
                  <c:v>1</c:v>
                </c:pt>
                <c:pt idx="27880">
                  <c:v>1</c:v>
                </c:pt>
                <c:pt idx="27881">
                  <c:v>1</c:v>
                </c:pt>
                <c:pt idx="27882">
                  <c:v>1</c:v>
                </c:pt>
                <c:pt idx="27883">
                  <c:v>1</c:v>
                </c:pt>
                <c:pt idx="27884">
                  <c:v>1</c:v>
                </c:pt>
                <c:pt idx="27885">
                  <c:v>1</c:v>
                </c:pt>
                <c:pt idx="27886">
                  <c:v>1</c:v>
                </c:pt>
                <c:pt idx="27887">
                  <c:v>1</c:v>
                </c:pt>
                <c:pt idx="27888">
                  <c:v>1</c:v>
                </c:pt>
                <c:pt idx="27889">
                  <c:v>1</c:v>
                </c:pt>
                <c:pt idx="27890">
                  <c:v>1</c:v>
                </c:pt>
                <c:pt idx="27891">
                  <c:v>1</c:v>
                </c:pt>
                <c:pt idx="27892">
                  <c:v>1</c:v>
                </c:pt>
                <c:pt idx="27893">
                  <c:v>1</c:v>
                </c:pt>
                <c:pt idx="27894">
                  <c:v>1</c:v>
                </c:pt>
                <c:pt idx="27895">
                  <c:v>1</c:v>
                </c:pt>
                <c:pt idx="27896">
                  <c:v>1</c:v>
                </c:pt>
                <c:pt idx="27897">
                  <c:v>1</c:v>
                </c:pt>
                <c:pt idx="27898">
                  <c:v>1</c:v>
                </c:pt>
                <c:pt idx="27899">
                  <c:v>1</c:v>
                </c:pt>
                <c:pt idx="27900">
                  <c:v>1</c:v>
                </c:pt>
                <c:pt idx="27901">
                  <c:v>1</c:v>
                </c:pt>
                <c:pt idx="27902">
                  <c:v>1</c:v>
                </c:pt>
                <c:pt idx="27903">
                  <c:v>1</c:v>
                </c:pt>
                <c:pt idx="27904">
                  <c:v>1</c:v>
                </c:pt>
                <c:pt idx="27905">
                  <c:v>1</c:v>
                </c:pt>
                <c:pt idx="27906">
                  <c:v>1</c:v>
                </c:pt>
                <c:pt idx="27907">
                  <c:v>1</c:v>
                </c:pt>
                <c:pt idx="27908">
                  <c:v>1</c:v>
                </c:pt>
                <c:pt idx="27909">
                  <c:v>1</c:v>
                </c:pt>
                <c:pt idx="27910">
                  <c:v>0.5</c:v>
                </c:pt>
                <c:pt idx="27911">
                  <c:v>1</c:v>
                </c:pt>
                <c:pt idx="27912">
                  <c:v>1</c:v>
                </c:pt>
                <c:pt idx="27913">
                  <c:v>1</c:v>
                </c:pt>
                <c:pt idx="27914">
                  <c:v>1</c:v>
                </c:pt>
                <c:pt idx="27915">
                  <c:v>1</c:v>
                </c:pt>
                <c:pt idx="27916">
                  <c:v>1</c:v>
                </c:pt>
                <c:pt idx="27917">
                  <c:v>1</c:v>
                </c:pt>
                <c:pt idx="27918">
                  <c:v>1</c:v>
                </c:pt>
                <c:pt idx="27919">
                  <c:v>1</c:v>
                </c:pt>
                <c:pt idx="27920">
                  <c:v>1</c:v>
                </c:pt>
                <c:pt idx="27921">
                  <c:v>1</c:v>
                </c:pt>
                <c:pt idx="27922">
                  <c:v>0.83333333300000001</c:v>
                </c:pt>
                <c:pt idx="27923">
                  <c:v>1</c:v>
                </c:pt>
                <c:pt idx="27924">
                  <c:v>1</c:v>
                </c:pt>
                <c:pt idx="27925">
                  <c:v>1</c:v>
                </c:pt>
                <c:pt idx="27926">
                  <c:v>1</c:v>
                </c:pt>
                <c:pt idx="27927">
                  <c:v>1</c:v>
                </c:pt>
                <c:pt idx="27928">
                  <c:v>1</c:v>
                </c:pt>
                <c:pt idx="27929">
                  <c:v>1</c:v>
                </c:pt>
                <c:pt idx="27930">
                  <c:v>1</c:v>
                </c:pt>
                <c:pt idx="27931">
                  <c:v>0.83333333300000001</c:v>
                </c:pt>
                <c:pt idx="27932">
                  <c:v>1</c:v>
                </c:pt>
                <c:pt idx="27933">
                  <c:v>1</c:v>
                </c:pt>
                <c:pt idx="27934">
                  <c:v>1</c:v>
                </c:pt>
                <c:pt idx="27935">
                  <c:v>1</c:v>
                </c:pt>
                <c:pt idx="27936">
                  <c:v>1</c:v>
                </c:pt>
                <c:pt idx="27937">
                  <c:v>1</c:v>
                </c:pt>
                <c:pt idx="27938">
                  <c:v>1</c:v>
                </c:pt>
                <c:pt idx="27939">
                  <c:v>0.83333333300000001</c:v>
                </c:pt>
                <c:pt idx="27940">
                  <c:v>1</c:v>
                </c:pt>
                <c:pt idx="27941">
                  <c:v>1</c:v>
                </c:pt>
                <c:pt idx="27942">
                  <c:v>1</c:v>
                </c:pt>
                <c:pt idx="27943">
                  <c:v>0.66666666699999999</c:v>
                </c:pt>
                <c:pt idx="27944">
                  <c:v>1</c:v>
                </c:pt>
                <c:pt idx="27945">
                  <c:v>0.83333333300000001</c:v>
                </c:pt>
                <c:pt idx="27946">
                  <c:v>1</c:v>
                </c:pt>
                <c:pt idx="27947">
                  <c:v>1</c:v>
                </c:pt>
                <c:pt idx="27948">
                  <c:v>0.83333333300000001</c:v>
                </c:pt>
                <c:pt idx="27949">
                  <c:v>1</c:v>
                </c:pt>
                <c:pt idx="27950">
                  <c:v>1</c:v>
                </c:pt>
                <c:pt idx="27951">
                  <c:v>0.83333333300000001</c:v>
                </c:pt>
                <c:pt idx="27952">
                  <c:v>1</c:v>
                </c:pt>
                <c:pt idx="27953">
                  <c:v>1</c:v>
                </c:pt>
                <c:pt idx="27954">
                  <c:v>1</c:v>
                </c:pt>
                <c:pt idx="27955">
                  <c:v>1</c:v>
                </c:pt>
                <c:pt idx="27956">
                  <c:v>1</c:v>
                </c:pt>
                <c:pt idx="27957">
                  <c:v>1</c:v>
                </c:pt>
                <c:pt idx="27958">
                  <c:v>0.83333333300000001</c:v>
                </c:pt>
                <c:pt idx="27959">
                  <c:v>1</c:v>
                </c:pt>
                <c:pt idx="27960">
                  <c:v>1</c:v>
                </c:pt>
                <c:pt idx="27961">
                  <c:v>1</c:v>
                </c:pt>
                <c:pt idx="27962">
                  <c:v>1</c:v>
                </c:pt>
                <c:pt idx="27963">
                  <c:v>1</c:v>
                </c:pt>
                <c:pt idx="27964">
                  <c:v>1</c:v>
                </c:pt>
                <c:pt idx="27965">
                  <c:v>1</c:v>
                </c:pt>
                <c:pt idx="27966">
                  <c:v>0.83333333300000001</c:v>
                </c:pt>
                <c:pt idx="27967">
                  <c:v>1</c:v>
                </c:pt>
                <c:pt idx="27968">
                  <c:v>1</c:v>
                </c:pt>
                <c:pt idx="27969">
                  <c:v>1</c:v>
                </c:pt>
                <c:pt idx="27970">
                  <c:v>1</c:v>
                </c:pt>
                <c:pt idx="27971">
                  <c:v>1</c:v>
                </c:pt>
                <c:pt idx="27972">
                  <c:v>1</c:v>
                </c:pt>
                <c:pt idx="27973">
                  <c:v>1</c:v>
                </c:pt>
                <c:pt idx="27974">
                  <c:v>1</c:v>
                </c:pt>
                <c:pt idx="27975">
                  <c:v>1</c:v>
                </c:pt>
                <c:pt idx="27976">
                  <c:v>1</c:v>
                </c:pt>
                <c:pt idx="27977">
                  <c:v>1</c:v>
                </c:pt>
                <c:pt idx="27978">
                  <c:v>1</c:v>
                </c:pt>
                <c:pt idx="27979">
                  <c:v>1</c:v>
                </c:pt>
                <c:pt idx="27980">
                  <c:v>1</c:v>
                </c:pt>
                <c:pt idx="27981">
                  <c:v>1</c:v>
                </c:pt>
                <c:pt idx="27982">
                  <c:v>1</c:v>
                </c:pt>
                <c:pt idx="27983">
                  <c:v>1</c:v>
                </c:pt>
                <c:pt idx="27984">
                  <c:v>0.83333333300000001</c:v>
                </c:pt>
                <c:pt idx="27985">
                  <c:v>1</c:v>
                </c:pt>
                <c:pt idx="27986">
                  <c:v>0.83333333300000001</c:v>
                </c:pt>
                <c:pt idx="27987">
                  <c:v>1</c:v>
                </c:pt>
                <c:pt idx="27988">
                  <c:v>0.83333333300000001</c:v>
                </c:pt>
                <c:pt idx="27989">
                  <c:v>0.83333333300000001</c:v>
                </c:pt>
                <c:pt idx="27990">
                  <c:v>1</c:v>
                </c:pt>
                <c:pt idx="27991">
                  <c:v>1</c:v>
                </c:pt>
                <c:pt idx="27992">
                  <c:v>1</c:v>
                </c:pt>
                <c:pt idx="27993">
                  <c:v>1</c:v>
                </c:pt>
                <c:pt idx="27994">
                  <c:v>1</c:v>
                </c:pt>
                <c:pt idx="27995">
                  <c:v>1</c:v>
                </c:pt>
                <c:pt idx="27996">
                  <c:v>0.83333333300000001</c:v>
                </c:pt>
                <c:pt idx="27997">
                  <c:v>0.83333333300000001</c:v>
                </c:pt>
                <c:pt idx="27998">
                  <c:v>0.83333333300000001</c:v>
                </c:pt>
                <c:pt idx="27999">
                  <c:v>1</c:v>
                </c:pt>
                <c:pt idx="28000">
                  <c:v>1</c:v>
                </c:pt>
                <c:pt idx="28001">
                  <c:v>1</c:v>
                </c:pt>
                <c:pt idx="28002">
                  <c:v>1</c:v>
                </c:pt>
                <c:pt idx="28003">
                  <c:v>1</c:v>
                </c:pt>
                <c:pt idx="28004">
                  <c:v>1</c:v>
                </c:pt>
                <c:pt idx="28005">
                  <c:v>1</c:v>
                </c:pt>
                <c:pt idx="28006">
                  <c:v>0.83333333300000001</c:v>
                </c:pt>
                <c:pt idx="28007">
                  <c:v>1</c:v>
                </c:pt>
                <c:pt idx="28008">
                  <c:v>1</c:v>
                </c:pt>
                <c:pt idx="28009">
                  <c:v>1</c:v>
                </c:pt>
                <c:pt idx="28010">
                  <c:v>1</c:v>
                </c:pt>
                <c:pt idx="28011">
                  <c:v>1</c:v>
                </c:pt>
                <c:pt idx="28012">
                  <c:v>1</c:v>
                </c:pt>
                <c:pt idx="28013">
                  <c:v>1</c:v>
                </c:pt>
                <c:pt idx="28014">
                  <c:v>1</c:v>
                </c:pt>
                <c:pt idx="28015">
                  <c:v>1</c:v>
                </c:pt>
                <c:pt idx="28016">
                  <c:v>0.83333333300000001</c:v>
                </c:pt>
                <c:pt idx="28017">
                  <c:v>1</c:v>
                </c:pt>
                <c:pt idx="28018">
                  <c:v>1</c:v>
                </c:pt>
                <c:pt idx="28019">
                  <c:v>1</c:v>
                </c:pt>
                <c:pt idx="28020">
                  <c:v>1</c:v>
                </c:pt>
                <c:pt idx="28021">
                  <c:v>1</c:v>
                </c:pt>
                <c:pt idx="28022">
                  <c:v>1</c:v>
                </c:pt>
                <c:pt idx="28023">
                  <c:v>1</c:v>
                </c:pt>
                <c:pt idx="28024">
                  <c:v>1</c:v>
                </c:pt>
                <c:pt idx="28025">
                  <c:v>1</c:v>
                </c:pt>
                <c:pt idx="28026">
                  <c:v>0.83333333300000001</c:v>
                </c:pt>
                <c:pt idx="28027">
                  <c:v>1</c:v>
                </c:pt>
                <c:pt idx="28028">
                  <c:v>0.83333333300000001</c:v>
                </c:pt>
                <c:pt idx="28029">
                  <c:v>1</c:v>
                </c:pt>
                <c:pt idx="28030">
                  <c:v>1</c:v>
                </c:pt>
                <c:pt idx="28031">
                  <c:v>1</c:v>
                </c:pt>
                <c:pt idx="28032">
                  <c:v>1</c:v>
                </c:pt>
                <c:pt idx="28033">
                  <c:v>1</c:v>
                </c:pt>
                <c:pt idx="28034">
                  <c:v>1</c:v>
                </c:pt>
                <c:pt idx="28035">
                  <c:v>1</c:v>
                </c:pt>
                <c:pt idx="28036">
                  <c:v>0.83333333300000001</c:v>
                </c:pt>
                <c:pt idx="28037">
                  <c:v>1</c:v>
                </c:pt>
                <c:pt idx="28038">
                  <c:v>1</c:v>
                </c:pt>
                <c:pt idx="28039">
                  <c:v>0.83333333300000001</c:v>
                </c:pt>
                <c:pt idx="28040">
                  <c:v>1</c:v>
                </c:pt>
                <c:pt idx="28041">
                  <c:v>1</c:v>
                </c:pt>
                <c:pt idx="28042">
                  <c:v>1</c:v>
                </c:pt>
                <c:pt idx="28043">
                  <c:v>1</c:v>
                </c:pt>
                <c:pt idx="28044">
                  <c:v>1</c:v>
                </c:pt>
                <c:pt idx="28045">
                  <c:v>1</c:v>
                </c:pt>
                <c:pt idx="28046">
                  <c:v>1</c:v>
                </c:pt>
                <c:pt idx="28047">
                  <c:v>1</c:v>
                </c:pt>
                <c:pt idx="28048">
                  <c:v>1</c:v>
                </c:pt>
                <c:pt idx="28049">
                  <c:v>1</c:v>
                </c:pt>
                <c:pt idx="28050">
                  <c:v>1</c:v>
                </c:pt>
                <c:pt idx="28051">
                  <c:v>1</c:v>
                </c:pt>
                <c:pt idx="28052">
                  <c:v>1</c:v>
                </c:pt>
                <c:pt idx="28053">
                  <c:v>1</c:v>
                </c:pt>
                <c:pt idx="28054">
                  <c:v>1</c:v>
                </c:pt>
                <c:pt idx="28055">
                  <c:v>1</c:v>
                </c:pt>
                <c:pt idx="28056">
                  <c:v>1</c:v>
                </c:pt>
                <c:pt idx="28057">
                  <c:v>1</c:v>
                </c:pt>
                <c:pt idx="28058">
                  <c:v>1</c:v>
                </c:pt>
                <c:pt idx="28059">
                  <c:v>1</c:v>
                </c:pt>
                <c:pt idx="28060">
                  <c:v>1</c:v>
                </c:pt>
                <c:pt idx="28061">
                  <c:v>1</c:v>
                </c:pt>
                <c:pt idx="28062">
                  <c:v>1</c:v>
                </c:pt>
                <c:pt idx="28063">
                  <c:v>1</c:v>
                </c:pt>
                <c:pt idx="28064">
                  <c:v>1</c:v>
                </c:pt>
                <c:pt idx="28065">
                  <c:v>1</c:v>
                </c:pt>
                <c:pt idx="28066">
                  <c:v>1</c:v>
                </c:pt>
                <c:pt idx="28067">
                  <c:v>1</c:v>
                </c:pt>
                <c:pt idx="28068">
                  <c:v>0.83333333300000001</c:v>
                </c:pt>
                <c:pt idx="28069">
                  <c:v>0.83333333300000001</c:v>
                </c:pt>
                <c:pt idx="28070">
                  <c:v>1</c:v>
                </c:pt>
                <c:pt idx="28071">
                  <c:v>1</c:v>
                </c:pt>
                <c:pt idx="28072">
                  <c:v>1</c:v>
                </c:pt>
                <c:pt idx="28073">
                  <c:v>1</c:v>
                </c:pt>
                <c:pt idx="28074">
                  <c:v>1</c:v>
                </c:pt>
                <c:pt idx="28075">
                  <c:v>1</c:v>
                </c:pt>
                <c:pt idx="28076">
                  <c:v>1</c:v>
                </c:pt>
                <c:pt idx="28077">
                  <c:v>1</c:v>
                </c:pt>
                <c:pt idx="28078">
                  <c:v>1</c:v>
                </c:pt>
                <c:pt idx="28079">
                  <c:v>1</c:v>
                </c:pt>
                <c:pt idx="28080">
                  <c:v>1</c:v>
                </c:pt>
                <c:pt idx="28081">
                  <c:v>1</c:v>
                </c:pt>
                <c:pt idx="28082">
                  <c:v>1</c:v>
                </c:pt>
                <c:pt idx="28083">
                  <c:v>1</c:v>
                </c:pt>
                <c:pt idx="28084">
                  <c:v>1</c:v>
                </c:pt>
                <c:pt idx="28085">
                  <c:v>1</c:v>
                </c:pt>
                <c:pt idx="28086">
                  <c:v>0.83333333300000001</c:v>
                </c:pt>
                <c:pt idx="28087">
                  <c:v>1</c:v>
                </c:pt>
                <c:pt idx="28088">
                  <c:v>1</c:v>
                </c:pt>
                <c:pt idx="28089">
                  <c:v>1</c:v>
                </c:pt>
                <c:pt idx="28090">
                  <c:v>1</c:v>
                </c:pt>
                <c:pt idx="28091">
                  <c:v>1</c:v>
                </c:pt>
                <c:pt idx="28092">
                  <c:v>1</c:v>
                </c:pt>
                <c:pt idx="28093">
                  <c:v>1</c:v>
                </c:pt>
                <c:pt idx="28094">
                  <c:v>1</c:v>
                </c:pt>
                <c:pt idx="28095">
                  <c:v>1</c:v>
                </c:pt>
                <c:pt idx="28096">
                  <c:v>1</c:v>
                </c:pt>
                <c:pt idx="28097">
                  <c:v>0.83333333300000001</c:v>
                </c:pt>
                <c:pt idx="28098">
                  <c:v>1</c:v>
                </c:pt>
                <c:pt idx="28099">
                  <c:v>1</c:v>
                </c:pt>
                <c:pt idx="28100">
                  <c:v>1</c:v>
                </c:pt>
                <c:pt idx="28101">
                  <c:v>1</c:v>
                </c:pt>
                <c:pt idx="28102">
                  <c:v>1</c:v>
                </c:pt>
                <c:pt idx="28103">
                  <c:v>1</c:v>
                </c:pt>
                <c:pt idx="28104">
                  <c:v>1</c:v>
                </c:pt>
                <c:pt idx="28105">
                  <c:v>1</c:v>
                </c:pt>
                <c:pt idx="28106">
                  <c:v>1</c:v>
                </c:pt>
                <c:pt idx="28107">
                  <c:v>1</c:v>
                </c:pt>
                <c:pt idx="28108">
                  <c:v>1</c:v>
                </c:pt>
                <c:pt idx="28109">
                  <c:v>1</c:v>
                </c:pt>
                <c:pt idx="28110">
                  <c:v>1</c:v>
                </c:pt>
                <c:pt idx="28111">
                  <c:v>1</c:v>
                </c:pt>
                <c:pt idx="28112">
                  <c:v>1</c:v>
                </c:pt>
                <c:pt idx="28113">
                  <c:v>1</c:v>
                </c:pt>
                <c:pt idx="28114">
                  <c:v>1</c:v>
                </c:pt>
                <c:pt idx="28115">
                  <c:v>1</c:v>
                </c:pt>
                <c:pt idx="28116">
                  <c:v>1</c:v>
                </c:pt>
                <c:pt idx="28117">
                  <c:v>0.83333333300000001</c:v>
                </c:pt>
                <c:pt idx="28118">
                  <c:v>1</c:v>
                </c:pt>
                <c:pt idx="28119">
                  <c:v>1</c:v>
                </c:pt>
                <c:pt idx="28120">
                  <c:v>1</c:v>
                </c:pt>
                <c:pt idx="28121">
                  <c:v>1</c:v>
                </c:pt>
                <c:pt idx="28122">
                  <c:v>1</c:v>
                </c:pt>
                <c:pt idx="28123">
                  <c:v>1</c:v>
                </c:pt>
                <c:pt idx="28124">
                  <c:v>1</c:v>
                </c:pt>
                <c:pt idx="28125">
                  <c:v>1</c:v>
                </c:pt>
                <c:pt idx="28126">
                  <c:v>1</c:v>
                </c:pt>
                <c:pt idx="28127">
                  <c:v>1</c:v>
                </c:pt>
                <c:pt idx="28128">
                  <c:v>1</c:v>
                </c:pt>
                <c:pt idx="28129">
                  <c:v>1</c:v>
                </c:pt>
                <c:pt idx="28130">
                  <c:v>1</c:v>
                </c:pt>
                <c:pt idx="28131">
                  <c:v>1</c:v>
                </c:pt>
                <c:pt idx="28132">
                  <c:v>1</c:v>
                </c:pt>
                <c:pt idx="28133">
                  <c:v>1</c:v>
                </c:pt>
                <c:pt idx="28134">
                  <c:v>1</c:v>
                </c:pt>
                <c:pt idx="28135">
                  <c:v>1</c:v>
                </c:pt>
                <c:pt idx="28136">
                  <c:v>0.83333333300000001</c:v>
                </c:pt>
                <c:pt idx="28137">
                  <c:v>0.83333333300000001</c:v>
                </c:pt>
                <c:pt idx="28138">
                  <c:v>1</c:v>
                </c:pt>
                <c:pt idx="28139">
                  <c:v>1</c:v>
                </c:pt>
                <c:pt idx="28140">
                  <c:v>1</c:v>
                </c:pt>
                <c:pt idx="28141">
                  <c:v>1</c:v>
                </c:pt>
                <c:pt idx="28142">
                  <c:v>0.16666666699999999</c:v>
                </c:pt>
                <c:pt idx="28143">
                  <c:v>1</c:v>
                </c:pt>
                <c:pt idx="28144">
                  <c:v>1</c:v>
                </c:pt>
                <c:pt idx="28145">
                  <c:v>1</c:v>
                </c:pt>
                <c:pt idx="28146">
                  <c:v>1</c:v>
                </c:pt>
                <c:pt idx="28147">
                  <c:v>1</c:v>
                </c:pt>
                <c:pt idx="28148">
                  <c:v>1</c:v>
                </c:pt>
                <c:pt idx="28149">
                  <c:v>1</c:v>
                </c:pt>
                <c:pt idx="28150">
                  <c:v>1</c:v>
                </c:pt>
                <c:pt idx="28151">
                  <c:v>1</c:v>
                </c:pt>
                <c:pt idx="28152">
                  <c:v>0.83333333300000001</c:v>
                </c:pt>
                <c:pt idx="28153">
                  <c:v>1</c:v>
                </c:pt>
                <c:pt idx="28154">
                  <c:v>1</c:v>
                </c:pt>
                <c:pt idx="28155">
                  <c:v>1</c:v>
                </c:pt>
                <c:pt idx="28156">
                  <c:v>1</c:v>
                </c:pt>
                <c:pt idx="28157">
                  <c:v>1</c:v>
                </c:pt>
                <c:pt idx="28158">
                  <c:v>1</c:v>
                </c:pt>
                <c:pt idx="28159">
                  <c:v>1</c:v>
                </c:pt>
                <c:pt idx="28160">
                  <c:v>1</c:v>
                </c:pt>
                <c:pt idx="28161">
                  <c:v>1</c:v>
                </c:pt>
                <c:pt idx="28162">
                  <c:v>1</c:v>
                </c:pt>
                <c:pt idx="28163">
                  <c:v>1</c:v>
                </c:pt>
                <c:pt idx="28164">
                  <c:v>1</c:v>
                </c:pt>
                <c:pt idx="28165">
                  <c:v>1</c:v>
                </c:pt>
                <c:pt idx="28166">
                  <c:v>1</c:v>
                </c:pt>
                <c:pt idx="28167">
                  <c:v>1</c:v>
                </c:pt>
                <c:pt idx="28168">
                  <c:v>1</c:v>
                </c:pt>
                <c:pt idx="28169">
                  <c:v>1</c:v>
                </c:pt>
                <c:pt idx="28170">
                  <c:v>1</c:v>
                </c:pt>
                <c:pt idx="28171">
                  <c:v>1</c:v>
                </c:pt>
                <c:pt idx="28172">
                  <c:v>1</c:v>
                </c:pt>
                <c:pt idx="28173">
                  <c:v>1</c:v>
                </c:pt>
                <c:pt idx="28174">
                  <c:v>1</c:v>
                </c:pt>
                <c:pt idx="28175">
                  <c:v>1</c:v>
                </c:pt>
                <c:pt idx="28176">
                  <c:v>1</c:v>
                </c:pt>
                <c:pt idx="28177">
                  <c:v>1</c:v>
                </c:pt>
                <c:pt idx="28178">
                  <c:v>0.83333333300000001</c:v>
                </c:pt>
                <c:pt idx="28179">
                  <c:v>1</c:v>
                </c:pt>
                <c:pt idx="28180">
                  <c:v>1</c:v>
                </c:pt>
                <c:pt idx="28181">
                  <c:v>0.83333333300000001</c:v>
                </c:pt>
                <c:pt idx="28182">
                  <c:v>1</c:v>
                </c:pt>
                <c:pt idx="28183">
                  <c:v>1</c:v>
                </c:pt>
                <c:pt idx="28184">
                  <c:v>1</c:v>
                </c:pt>
                <c:pt idx="28185">
                  <c:v>1</c:v>
                </c:pt>
                <c:pt idx="28186">
                  <c:v>1</c:v>
                </c:pt>
                <c:pt idx="28187">
                  <c:v>1</c:v>
                </c:pt>
                <c:pt idx="28188">
                  <c:v>1</c:v>
                </c:pt>
                <c:pt idx="28189">
                  <c:v>1</c:v>
                </c:pt>
                <c:pt idx="28190">
                  <c:v>1</c:v>
                </c:pt>
                <c:pt idx="28191">
                  <c:v>1</c:v>
                </c:pt>
                <c:pt idx="28192">
                  <c:v>1</c:v>
                </c:pt>
                <c:pt idx="28193">
                  <c:v>1</c:v>
                </c:pt>
                <c:pt idx="28194">
                  <c:v>1</c:v>
                </c:pt>
                <c:pt idx="28195">
                  <c:v>1</c:v>
                </c:pt>
                <c:pt idx="28196">
                  <c:v>1</c:v>
                </c:pt>
                <c:pt idx="28197">
                  <c:v>1</c:v>
                </c:pt>
                <c:pt idx="28198">
                  <c:v>1</c:v>
                </c:pt>
                <c:pt idx="28199">
                  <c:v>1</c:v>
                </c:pt>
                <c:pt idx="28200">
                  <c:v>1</c:v>
                </c:pt>
                <c:pt idx="28201">
                  <c:v>1</c:v>
                </c:pt>
                <c:pt idx="28202">
                  <c:v>1</c:v>
                </c:pt>
                <c:pt idx="28203">
                  <c:v>1</c:v>
                </c:pt>
                <c:pt idx="28204">
                  <c:v>1</c:v>
                </c:pt>
                <c:pt idx="28205">
                  <c:v>1</c:v>
                </c:pt>
                <c:pt idx="28206">
                  <c:v>1</c:v>
                </c:pt>
                <c:pt idx="28207">
                  <c:v>1</c:v>
                </c:pt>
                <c:pt idx="28208">
                  <c:v>1</c:v>
                </c:pt>
                <c:pt idx="28209">
                  <c:v>0.5</c:v>
                </c:pt>
                <c:pt idx="28210">
                  <c:v>1</c:v>
                </c:pt>
                <c:pt idx="28211">
                  <c:v>1</c:v>
                </c:pt>
                <c:pt idx="28212">
                  <c:v>1</c:v>
                </c:pt>
                <c:pt idx="28213">
                  <c:v>1</c:v>
                </c:pt>
                <c:pt idx="28214">
                  <c:v>1</c:v>
                </c:pt>
                <c:pt idx="28215">
                  <c:v>1</c:v>
                </c:pt>
                <c:pt idx="28216">
                  <c:v>0.83333333300000001</c:v>
                </c:pt>
                <c:pt idx="28217">
                  <c:v>1</c:v>
                </c:pt>
                <c:pt idx="28218">
                  <c:v>1</c:v>
                </c:pt>
                <c:pt idx="28219">
                  <c:v>1</c:v>
                </c:pt>
                <c:pt idx="28220">
                  <c:v>1</c:v>
                </c:pt>
                <c:pt idx="28221">
                  <c:v>1</c:v>
                </c:pt>
                <c:pt idx="28222">
                  <c:v>1</c:v>
                </c:pt>
                <c:pt idx="28223">
                  <c:v>1</c:v>
                </c:pt>
                <c:pt idx="28224">
                  <c:v>1</c:v>
                </c:pt>
                <c:pt idx="28225">
                  <c:v>1</c:v>
                </c:pt>
                <c:pt idx="28226">
                  <c:v>1</c:v>
                </c:pt>
                <c:pt idx="28227">
                  <c:v>1</c:v>
                </c:pt>
                <c:pt idx="28228">
                  <c:v>1</c:v>
                </c:pt>
                <c:pt idx="28229">
                  <c:v>1</c:v>
                </c:pt>
                <c:pt idx="28230">
                  <c:v>1</c:v>
                </c:pt>
                <c:pt idx="28231">
                  <c:v>1</c:v>
                </c:pt>
                <c:pt idx="28232">
                  <c:v>1</c:v>
                </c:pt>
                <c:pt idx="28233">
                  <c:v>1</c:v>
                </c:pt>
                <c:pt idx="28234">
                  <c:v>1</c:v>
                </c:pt>
                <c:pt idx="28235">
                  <c:v>1</c:v>
                </c:pt>
                <c:pt idx="28236">
                  <c:v>1</c:v>
                </c:pt>
                <c:pt idx="28237">
                  <c:v>1</c:v>
                </c:pt>
                <c:pt idx="28238">
                  <c:v>1</c:v>
                </c:pt>
                <c:pt idx="28239">
                  <c:v>1</c:v>
                </c:pt>
                <c:pt idx="28240">
                  <c:v>1</c:v>
                </c:pt>
                <c:pt idx="28241">
                  <c:v>1</c:v>
                </c:pt>
                <c:pt idx="28242">
                  <c:v>1</c:v>
                </c:pt>
                <c:pt idx="28243">
                  <c:v>1</c:v>
                </c:pt>
                <c:pt idx="28244">
                  <c:v>1</c:v>
                </c:pt>
                <c:pt idx="28245">
                  <c:v>1</c:v>
                </c:pt>
                <c:pt idx="28246">
                  <c:v>1</c:v>
                </c:pt>
                <c:pt idx="28247">
                  <c:v>1</c:v>
                </c:pt>
                <c:pt idx="28248">
                  <c:v>1</c:v>
                </c:pt>
                <c:pt idx="28249">
                  <c:v>0.83333333300000001</c:v>
                </c:pt>
                <c:pt idx="28250">
                  <c:v>1</c:v>
                </c:pt>
                <c:pt idx="28251">
                  <c:v>1</c:v>
                </c:pt>
                <c:pt idx="28252">
                  <c:v>1</c:v>
                </c:pt>
                <c:pt idx="28253">
                  <c:v>1</c:v>
                </c:pt>
                <c:pt idx="28254">
                  <c:v>1</c:v>
                </c:pt>
                <c:pt idx="28255">
                  <c:v>0.83333333300000001</c:v>
                </c:pt>
                <c:pt idx="28256">
                  <c:v>1</c:v>
                </c:pt>
                <c:pt idx="28257">
                  <c:v>1</c:v>
                </c:pt>
                <c:pt idx="28258">
                  <c:v>1</c:v>
                </c:pt>
                <c:pt idx="28259">
                  <c:v>1</c:v>
                </c:pt>
                <c:pt idx="28260">
                  <c:v>0.83333333300000001</c:v>
                </c:pt>
                <c:pt idx="28261">
                  <c:v>1</c:v>
                </c:pt>
                <c:pt idx="28262">
                  <c:v>1</c:v>
                </c:pt>
                <c:pt idx="28263">
                  <c:v>1</c:v>
                </c:pt>
                <c:pt idx="28264">
                  <c:v>1</c:v>
                </c:pt>
                <c:pt idx="28265">
                  <c:v>1</c:v>
                </c:pt>
                <c:pt idx="28266">
                  <c:v>1</c:v>
                </c:pt>
                <c:pt idx="28267">
                  <c:v>1</c:v>
                </c:pt>
                <c:pt idx="28268">
                  <c:v>1</c:v>
                </c:pt>
                <c:pt idx="28269">
                  <c:v>1</c:v>
                </c:pt>
                <c:pt idx="28270">
                  <c:v>1</c:v>
                </c:pt>
                <c:pt idx="28271">
                  <c:v>1</c:v>
                </c:pt>
                <c:pt idx="28272">
                  <c:v>1</c:v>
                </c:pt>
                <c:pt idx="28273">
                  <c:v>0.83333333300000001</c:v>
                </c:pt>
                <c:pt idx="28274">
                  <c:v>1</c:v>
                </c:pt>
                <c:pt idx="28275">
                  <c:v>1</c:v>
                </c:pt>
                <c:pt idx="28276">
                  <c:v>1</c:v>
                </c:pt>
                <c:pt idx="28277">
                  <c:v>1</c:v>
                </c:pt>
                <c:pt idx="28278">
                  <c:v>1</c:v>
                </c:pt>
                <c:pt idx="28279">
                  <c:v>1</c:v>
                </c:pt>
                <c:pt idx="28280">
                  <c:v>1</c:v>
                </c:pt>
                <c:pt idx="28281">
                  <c:v>1</c:v>
                </c:pt>
                <c:pt idx="28282">
                  <c:v>1</c:v>
                </c:pt>
                <c:pt idx="28283">
                  <c:v>1</c:v>
                </c:pt>
                <c:pt idx="28284">
                  <c:v>1</c:v>
                </c:pt>
                <c:pt idx="28285">
                  <c:v>0.83333333300000001</c:v>
                </c:pt>
                <c:pt idx="28286">
                  <c:v>1</c:v>
                </c:pt>
                <c:pt idx="28287">
                  <c:v>1</c:v>
                </c:pt>
                <c:pt idx="28288">
                  <c:v>1</c:v>
                </c:pt>
                <c:pt idx="28289">
                  <c:v>1</c:v>
                </c:pt>
                <c:pt idx="28290">
                  <c:v>1</c:v>
                </c:pt>
                <c:pt idx="28291">
                  <c:v>1</c:v>
                </c:pt>
                <c:pt idx="28292">
                  <c:v>1</c:v>
                </c:pt>
                <c:pt idx="28293">
                  <c:v>1</c:v>
                </c:pt>
                <c:pt idx="28294">
                  <c:v>1</c:v>
                </c:pt>
                <c:pt idx="28295">
                  <c:v>1</c:v>
                </c:pt>
                <c:pt idx="28296">
                  <c:v>1</c:v>
                </c:pt>
                <c:pt idx="28297">
                  <c:v>0.83333333300000001</c:v>
                </c:pt>
                <c:pt idx="28298">
                  <c:v>1</c:v>
                </c:pt>
                <c:pt idx="28299">
                  <c:v>1</c:v>
                </c:pt>
                <c:pt idx="28300">
                  <c:v>1</c:v>
                </c:pt>
                <c:pt idx="28301">
                  <c:v>1</c:v>
                </c:pt>
                <c:pt idx="28302">
                  <c:v>1</c:v>
                </c:pt>
                <c:pt idx="28303">
                  <c:v>1</c:v>
                </c:pt>
                <c:pt idx="28304">
                  <c:v>1</c:v>
                </c:pt>
                <c:pt idx="28305">
                  <c:v>1</c:v>
                </c:pt>
                <c:pt idx="28306">
                  <c:v>1</c:v>
                </c:pt>
                <c:pt idx="28307">
                  <c:v>0.83333333300000001</c:v>
                </c:pt>
                <c:pt idx="28308">
                  <c:v>1</c:v>
                </c:pt>
                <c:pt idx="28309">
                  <c:v>1</c:v>
                </c:pt>
                <c:pt idx="28310">
                  <c:v>1</c:v>
                </c:pt>
                <c:pt idx="28311">
                  <c:v>1</c:v>
                </c:pt>
                <c:pt idx="28312">
                  <c:v>1</c:v>
                </c:pt>
                <c:pt idx="28313">
                  <c:v>1</c:v>
                </c:pt>
                <c:pt idx="28314">
                  <c:v>1</c:v>
                </c:pt>
                <c:pt idx="28315">
                  <c:v>1</c:v>
                </c:pt>
                <c:pt idx="28316">
                  <c:v>1</c:v>
                </c:pt>
                <c:pt idx="28317">
                  <c:v>1</c:v>
                </c:pt>
                <c:pt idx="28318">
                  <c:v>1</c:v>
                </c:pt>
                <c:pt idx="28319">
                  <c:v>1</c:v>
                </c:pt>
                <c:pt idx="28320">
                  <c:v>1</c:v>
                </c:pt>
                <c:pt idx="28321">
                  <c:v>1</c:v>
                </c:pt>
                <c:pt idx="28322">
                  <c:v>1</c:v>
                </c:pt>
                <c:pt idx="28323">
                  <c:v>1</c:v>
                </c:pt>
                <c:pt idx="28324">
                  <c:v>1</c:v>
                </c:pt>
                <c:pt idx="28325">
                  <c:v>1</c:v>
                </c:pt>
                <c:pt idx="28326">
                  <c:v>1</c:v>
                </c:pt>
                <c:pt idx="28327">
                  <c:v>1</c:v>
                </c:pt>
                <c:pt idx="28328">
                  <c:v>1</c:v>
                </c:pt>
                <c:pt idx="28329">
                  <c:v>1</c:v>
                </c:pt>
                <c:pt idx="28330">
                  <c:v>1</c:v>
                </c:pt>
                <c:pt idx="28331">
                  <c:v>1</c:v>
                </c:pt>
                <c:pt idx="28332">
                  <c:v>1</c:v>
                </c:pt>
                <c:pt idx="28333">
                  <c:v>1</c:v>
                </c:pt>
                <c:pt idx="28334">
                  <c:v>1</c:v>
                </c:pt>
                <c:pt idx="28335">
                  <c:v>1</c:v>
                </c:pt>
                <c:pt idx="28336">
                  <c:v>1</c:v>
                </c:pt>
                <c:pt idx="28337">
                  <c:v>1</c:v>
                </c:pt>
                <c:pt idx="28338">
                  <c:v>1</c:v>
                </c:pt>
                <c:pt idx="28339">
                  <c:v>1</c:v>
                </c:pt>
                <c:pt idx="28340">
                  <c:v>1</c:v>
                </c:pt>
                <c:pt idx="28341">
                  <c:v>1</c:v>
                </c:pt>
                <c:pt idx="28342">
                  <c:v>1</c:v>
                </c:pt>
                <c:pt idx="28343">
                  <c:v>1</c:v>
                </c:pt>
                <c:pt idx="28344">
                  <c:v>1</c:v>
                </c:pt>
                <c:pt idx="28345">
                  <c:v>1</c:v>
                </c:pt>
                <c:pt idx="28346">
                  <c:v>1</c:v>
                </c:pt>
                <c:pt idx="28347">
                  <c:v>1</c:v>
                </c:pt>
                <c:pt idx="28348">
                  <c:v>1</c:v>
                </c:pt>
                <c:pt idx="28349">
                  <c:v>1</c:v>
                </c:pt>
                <c:pt idx="28350">
                  <c:v>1</c:v>
                </c:pt>
                <c:pt idx="28351">
                  <c:v>1</c:v>
                </c:pt>
                <c:pt idx="28352">
                  <c:v>1</c:v>
                </c:pt>
                <c:pt idx="28353">
                  <c:v>1</c:v>
                </c:pt>
                <c:pt idx="28354">
                  <c:v>1</c:v>
                </c:pt>
                <c:pt idx="28355">
                  <c:v>1</c:v>
                </c:pt>
                <c:pt idx="28356">
                  <c:v>1</c:v>
                </c:pt>
                <c:pt idx="28357">
                  <c:v>1</c:v>
                </c:pt>
                <c:pt idx="28358">
                  <c:v>1</c:v>
                </c:pt>
                <c:pt idx="28359">
                  <c:v>1</c:v>
                </c:pt>
                <c:pt idx="28360">
                  <c:v>1</c:v>
                </c:pt>
                <c:pt idx="28361">
                  <c:v>1</c:v>
                </c:pt>
                <c:pt idx="28362">
                  <c:v>1</c:v>
                </c:pt>
                <c:pt idx="28363">
                  <c:v>1</c:v>
                </c:pt>
                <c:pt idx="28364">
                  <c:v>1</c:v>
                </c:pt>
                <c:pt idx="28365">
                  <c:v>1</c:v>
                </c:pt>
                <c:pt idx="28366">
                  <c:v>1</c:v>
                </c:pt>
                <c:pt idx="28367">
                  <c:v>1</c:v>
                </c:pt>
                <c:pt idx="28368">
                  <c:v>1</c:v>
                </c:pt>
                <c:pt idx="28369">
                  <c:v>1</c:v>
                </c:pt>
                <c:pt idx="28370">
                  <c:v>1</c:v>
                </c:pt>
                <c:pt idx="28371">
                  <c:v>1</c:v>
                </c:pt>
                <c:pt idx="28372">
                  <c:v>1</c:v>
                </c:pt>
                <c:pt idx="28373">
                  <c:v>1</c:v>
                </c:pt>
                <c:pt idx="28374">
                  <c:v>1</c:v>
                </c:pt>
                <c:pt idx="28375">
                  <c:v>1</c:v>
                </c:pt>
                <c:pt idx="28376">
                  <c:v>1</c:v>
                </c:pt>
                <c:pt idx="28377">
                  <c:v>1</c:v>
                </c:pt>
                <c:pt idx="28378">
                  <c:v>1</c:v>
                </c:pt>
                <c:pt idx="28379">
                  <c:v>1</c:v>
                </c:pt>
                <c:pt idx="28380">
                  <c:v>1</c:v>
                </c:pt>
                <c:pt idx="28381">
                  <c:v>1</c:v>
                </c:pt>
                <c:pt idx="28382">
                  <c:v>1</c:v>
                </c:pt>
                <c:pt idx="28383">
                  <c:v>1</c:v>
                </c:pt>
                <c:pt idx="28384">
                  <c:v>1</c:v>
                </c:pt>
                <c:pt idx="28385">
                  <c:v>1</c:v>
                </c:pt>
                <c:pt idx="28386">
                  <c:v>1</c:v>
                </c:pt>
                <c:pt idx="28387">
                  <c:v>1</c:v>
                </c:pt>
                <c:pt idx="28388">
                  <c:v>1</c:v>
                </c:pt>
                <c:pt idx="28389">
                  <c:v>1</c:v>
                </c:pt>
                <c:pt idx="28390">
                  <c:v>1</c:v>
                </c:pt>
                <c:pt idx="28391">
                  <c:v>1</c:v>
                </c:pt>
                <c:pt idx="28392">
                  <c:v>1</c:v>
                </c:pt>
                <c:pt idx="28393">
                  <c:v>1</c:v>
                </c:pt>
                <c:pt idx="28394">
                  <c:v>1</c:v>
                </c:pt>
                <c:pt idx="28395">
                  <c:v>1</c:v>
                </c:pt>
                <c:pt idx="28396">
                  <c:v>1</c:v>
                </c:pt>
                <c:pt idx="28397">
                  <c:v>1</c:v>
                </c:pt>
                <c:pt idx="28398">
                  <c:v>1</c:v>
                </c:pt>
                <c:pt idx="28399">
                  <c:v>1</c:v>
                </c:pt>
                <c:pt idx="28400">
                  <c:v>1</c:v>
                </c:pt>
                <c:pt idx="28401">
                  <c:v>1</c:v>
                </c:pt>
                <c:pt idx="28402">
                  <c:v>1</c:v>
                </c:pt>
                <c:pt idx="28403">
                  <c:v>1</c:v>
                </c:pt>
                <c:pt idx="28404">
                  <c:v>1</c:v>
                </c:pt>
                <c:pt idx="28405">
                  <c:v>1</c:v>
                </c:pt>
                <c:pt idx="28406">
                  <c:v>1</c:v>
                </c:pt>
                <c:pt idx="28407">
                  <c:v>1</c:v>
                </c:pt>
                <c:pt idx="28408">
                  <c:v>1</c:v>
                </c:pt>
                <c:pt idx="28409">
                  <c:v>1</c:v>
                </c:pt>
                <c:pt idx="28410">
                  <c:v>0.83333333300000001</c:v>
                </c:pt>
                <c:pt idx="28411">
                  <c:v>1</c:v>
                </c:pt>
                <c:pt idx="28412">
                  <c:v>1</c:v>
                </c:pt>
                <c:pt idx="28413">
                  <c:v>1</c:v>
                </c:pt>
                <c:pt idx="28414">
                  <c:v>1</c:v>
                </c:pt>
                <c:pt idx="28415">
                  <c:v>1</c:v>
                </c:pt>
                <c:pt idx="28416">
                  <c:v>1</c:v>
                </c:pt>
                <c:pt idx="28417">
                  <c:v>1</c:v>
                </c:pt>
                <c:pt idx="28418">
                  <c:v>1</c:v>
                </c:pt>
                <c:pt idx="28419">
                  <c:v>1</c:v>
                </c:pt>
                <c:pt idx="28420">
                  <c:v>1</c:v>
                </c:pt>
                <c:pt idx="28421">
                  <c:v>1</c:v>
                </c:pt>
                <c:pt idx="28422">
                  <c:v>1</c:v>
                </c:pt>
                <c:pt idx="28423">
                  <c:v>1</c:v>
                </c:pt>
                <c:pt idx="28424">
                  <c:v>1</c:v>
                </c:pt>
                <c:pt idx="28425">
                  <c:v>1</c:v>
                </c:pt>
                <c:pt idx="28426">
                  <c:v>1</c:v>
                </c:pt>
                <c:pt idx="28427">
                  <c:v>1</c:v>
                </c:pt>
                <c:pt idx="28428">
                  <c:v>1</c:v>
                </c:pt>
                <c:pt idx="28429">
                  <c:v>1</c:v>
                </c:pt>
                <c:pt idx="28430">
                  <c:v>1</c:v>
                </c:pt>
                <c:pt idx="28431">
                  <c:v>1</c:v>
                </c:pt>
                <c:pt idx="28432">
                  <c:v>1</c:v>
                </c:pt>
                <c:pt idx="28433">
                  <c:v>1</c:v>
                </c:pt>
                <c:pt idx="28434">
                  <c:v>1</c:v>
                </c:pt>
                <c:pt idx="28435">
                  <c:v>1</c:v>
                </c:pt>
                <c:pt idx="28436">
                  <c:v>1</c:v>
                </c:pt>
                <c:pt idx="28437">
                  <c:v>1</c:v>
                </c:pt>
                <c:pt idx="28438">
                  <c:v>1</c:v>
                </c:pt>
                <c:pt idx="28439">
                  <c:v>1</c:v>
                </c:pt>
                <c:pt idx="28440">
                  <c:v>1</c:v>
                </c:pt>
                <c:pt idx="28441">
                  <c:v>1</c:v>
                </c:pt>
                <c:pt idx="28442">
                  <c:v>1</c:v>
                </c:pt>
                <c:pt idx="28443">
                  <c:v>1</c:v>
                </c:pt>
                <c:pt idx="28444">
                  <c:v>1</c:v>
                </c:pt>
                <c:pt idx="28445">
                  <c:v>1</c:v>
                </c:pt>
                <c:pt idx="28446">
                  <c:v>1</c:v>
                </c:pt>
                <c:pt idx="28447">
                  <c:v>1</c:v>
                </c:pt>
                <c:pt idx="28448">
                  <c:v>1</c:v>
                </c:pt>
                <c:pt idx="28449">
                  <c:v>1</c:v>
                </c:pt>
                <c:pt idx="28450">
                  <c:v>1</c:v>
                </c:pt>
                <c:pt idx="28451">
                  <c:v>1</c:v>
                </c:pt>
                <c:pt idx="28452">
                  <c:v>1</c:v>
                </c:pt>
                <c:pt idx="28453">
                  <c:v>1</c:v>
                </c:pt>
                <c:pt idx="28454">
                  <c:v>1</c:v>
                </c:pt>
                <c:pt idx="28455">
                  <c:v>1</c:v>
                </c:pt>
                <c:pt idx="28456">
                  <c:v>1</c:v>
                </c:pt>
                <c:pt idx="28457">
                  <c:v>1</c:v>
                </c:pt>
                <c:pt idx="28458">
                  <c:v>1</c:v>
                </c:pt>
                <c:pt idx="28459">
                  <c:v>1</c:v>
                </c:pt>
                <c:pt idx="28460">
                  <c:v>1</c:v>
                </c:pt>
                <c:pt idx="28461">
                  <c:v>1</c:v>
                </c:pt>
                <c:pt idx="28462">
                  <c:v>1</c:v>
                </c:pt>
                <c:pt idx="28463">
                  <c:v>1</c:v>
                </c:pt>
                <c:pt idx="28464">
                  <c:v>1</c:v>
                </c:pt>
                <c:pt idx="28465">
                  <c:v>1</c:v>
                </c:pt>
                <c:pt idx="28466">
                  <c:v>1</c:v>
                </c:pt>
                <c:pt idx="28467">
                  <c:v>0.83333333300000001</c:v>
                </c:pt>
                <c:pt idx="28468">
                  <c:v>1</c:v>
                </c:pt>
                <c:pt idx="28469">
                  <c:v>0.83333333300000001</c:v>
                </c:pt>
                <c:pt idx="28470">
                  <c:v>1</c:v>
                </c:pt>
                <c:pt idx="28471">
                  <c:v>1</c:v>
                </c:pt>
                <c:pt idx="28472">
                  <c:v>1</c:v>
                </c:pt>
                <c:pt idx="28473">
                  <c:v>1</c:v>
                </c:pt>
                <c:pt idx="28474">
                  <c:v>1</c:v>
                </c:pt>
                <c:pt idx="28475">
                  <c:v>1</c:v>
                </c:pt>
                <c:pt idx="28476">
                  <c:v>1</c:v>
                </c:pt>
                <c:pt idx="28477">
                  <c:v>0.83333333300000001</c:v>
                </c:pt>
                <c:pt idx="28478">
                  <c:v>1</c:v>
                </c:pt>
                <c:pt idx="28479">
                  <c:v>0.83333333300000001</c:v>
                </c:pt>
                <c:pt idx="28480">
                  <c:v>1</c:v>
                </c:pt>
                <c:pt idx="28481">
                  <c:v>1</c:v>
                </c:pt>
                <c:pt idx="28482">
                  <c:v>1</c:v>
                </c:pt>
                <c:pt idx="28483">
                  <c:v>1</c:v>
                </c:pt>
                <c:pt idx="28484">
                  <c:v>1</c:v>
                </c:pt>
                <c:pt idx="28485">
                  <c:v>1</c:v>
                </c:pt>
                <c:pt idx="28486">
                  <c:v>1</c:v>
                </c:pt>
                <c:pt idx="28487">
                  <c:v>1</c:v>
                </c:pt>
                <c:pt idx="28488">
                  <c:v>1</c:v>
                </c:pt>
                <c:pt idx="28489">
                  <c:v>1</c:v>
                </c:pt>
                <c:pt idx="28490">
                  <c:v>1</c:v>
                </c:pt>
                <c:pt idx="28491">
                  <c:v>1</c:v>
                </c:pt>
                <c:pt idx="28492">
                  <c:v>1</c:v>
                </c:pt>
                <c:pt idx="28493">
                  <c:v>1</c:v>
                </c:pt>
                <c:pt idx="28494">
                  <c:v>1</c:v>
                </c:pt>
                <c:pt idx="28495">
                  <c:v>1</c:v>
                </c:pt>
                <c:pt idx="28496">
                  <c:v>1</c:v>
                </c:pt>
                <c:pt idx="28497">
                  <c:v>1</c:v>
                </c:pt>
                <c:pt idx="28498">
                  <c:v>1</c:v>
                </c:pt>
                <c:pt idx="28499">
                  <c:v>1</c:v>
                </c:pt>
                <c:pt idx="28500">
                  <c:v>1</c:v>
                </c:pt>
                <c:pt idx="28501">
                  <c:v>1</c:v>
                </c:pt>
                <c:pt idx="28502">
                  <c:v>1</c:v>
                </c:pt>
                <c:pt idx="28503">
                  <c:v>0.66666666699999999</c:v>
                </c:pt>
                <c:pt idx="28504">
                  <c:v>1</c:v>
                </c:pt>
                <c:pt idx="28505">
                  <c:v>1</c:v>
                </c:pt>
                <c:pt idx="28506">
                  <c:v>0.83333333300000001</c:v>
                </c:pt>
                <c:pt idx="28507">
                  <c:v>1</c:v>
                </c:pt>
                <c:pt idx="28508">
                  <c:v>1</c:v>
                </c:pt>
                <c:pt idx="28509">
                  <c:v>1</c:v>
                </c:pt>
                <c:pt idx="28510">
                  <c:v>1</c:v>
                </c:pt>
                <c:pt idx="28511">
                  <c:v>1</c:v>
                </c:pt>
                <c:pt idx="28512">
                  <c:v>1</c:v>
                </c:pt>
                <c:pt idx="28513">
                  <c:v>1</c:v>
                </c:pt>
                <c:pt idx="28514">
                  <c:v>1</c:v>
                </c:pt>
                <c:pt idx="28515">
                  <c:v>1</c:v>
                </c:pt>
                <c:pt idx="28516">
                  <c:v>1</c:v>
                </c:pt>
                <c:pt idx="28517">
                  <c:v>1</c:v>
                </c:pt>
                <c:pt idx="28518">
                  <c:v>1</c:v>
                </c:pt>
                <c:pt idx="28519">
                  <c:v>1</c:v>
                </c:pt>
                <c:pt idx="28520">
                  <c:v>1</c:v>
                </c:pt>
                <c:pt idx="28521">
                  <c:v>1</c:v>
                </c:pt>
                <c:pt idx="28522">
                  <c:v>0.83333333300000001</c:v>
                </c:pt>
                <c:pt idx="28523">
                  <c:v>1</c:v>
                </c:pt>
                <c:pt idx="28524">
                  <c:v>0.83333333300000001</c:v>
                </c:pt>
                <c:pt idx="28525">
                  <c:v>1</c:v>
                </c:pt>
                <c:pt idx="28526">
                  <c:v>1</c:v>
                </c:pt>
                <c:pt idx="28527">
                  <c:v>1</c:v>
                </c:pt>
                <c:pt idx="28528">
                  <c:v>1</c:v>
                </c:pt>
                <c:pt idx="28529">
                  <c:v>1</c:v>
                </c:pt>
                <c:pt idx="28530">
                  <c:v>1</c:v>
                </c:pt>
                <c:pt idx="28531">
                  <c:v>1</c:v>
                </c:pt>
                <c:pt idx="28532">
                  <c:v>1</c:v>
                </c:pt>
                <c:pt idx="28533">
                  <c:v>1</c:v>
                </c:pt>
                <c:pt idx="28534">
                  <c:v>1</c:v>
                </c:pt>
                <c:pt idx="28535">
                  <c:v>1</c:v>
                </c:pt>
                <c:pt idx="28536">
                  <c:v>1</c:v>
                </c:pt>
                <c:pt idx="28537">
                  <c:v>1</c:v>
                </c:pt>
                <c:pt idx="28538">
                  <c:v>1</c:v>
                </c:pt>
                <c:pt idx="28539">
                  <c:v>1</c:v>
                </c:pt>
                <c:pt idx="28540">
                  <c:v>1</c:v>
                </c:pt>
                <c:pt idx="28541">
                  <c:v>1</c:v>
                </c:pt>
                <c:pt idx="28542">
                  <c:v>1</c:v>
                </c:pt>
                <c:pt idx="28543">
                  <c:v>1</c:v>
                </c:pt>
                <c:pt idx="28544">
                  <c:v>1</c:v>
                </c:pt>
                <c:pt idx="28545">
                  <c:v>1</c:v>
                </c:pt>
                <c:pt idx="28546">
                  <c:v>1</c:v>
                </c:pt>
                <c:pt idx="28547">
                  <c:v>1</c:v>
                </c:pt>
                <c:pt idx="28548">
                  <c:v>1</c:v>
                </c:pt>
                <c:pt idx="28549">
                  <c:v>0.83333333300000001</c:v>
                </c:pt>
                <c:pt idx="28550">
                  <c:v>1</c:v>
                </c:pt>
                <c:pt idx="28551">
                  <c:v>1</c:v>
                </c:pt>
                <c:pt idx="28552">
                  <c:v>1</c:v>
                </c:pt>
                <c:pt idx="28553">
                  <c:v>0.83333333300000001</c:v>
                </c:pt>
                <c:pt idx="28554">
                  <c:v>1</c:v>
                </c:pt>
                <c:pt idx="28555">
                  <c:v>1</c:v>
                </c:pt>
                <c:pt idx="28556">
                  <c:v>1</c:v>
                </c:pt>
                <c:pt idx="28557">
                  <c:v>0.83333333300000001</c:v>
                </c:pt>
                <c:pt idx="28558">
                  <c:v>1</c:v>
                </c:pt>
                <c:pt idx="28559">
                  <c:v>1</c:v>
                </c:pt>
                <c:pt idx="28560">
                  <c:v>0.83333333300000001</c:v>
                </c:pt>
                <c:pt idx="28561">
                  <c:v>1</c:v>
                </c:pt>
                <c:pt idx="28562">
                  <c:v>1</c:v>
                </c:pt>
                <c:pt idx="28563">
                  <c:v>1</c:v>
                </c:pt>
                <c:pt idx="28564">
                  <c:v>1</c:v>
                </c:pt>
                <c:pt idx="28565">
                  <c:v>1</c:v>
                </c:pt>
                <c:pt idx="28566">
                  <c:v>0.83333333300000001</c:v>
                </c:pt>
                <c:pt idx="28567">
                  <c:v>1</c:v>
                </c:pt>
                <c:pt idx="28568">
                  <c:v>1</c:v>
                </c:pt>
                <c:pt idx="28569">
                  <c:v>1</c:v>
                </c:pt>
                <c:pt idx="28570">
                  <c:v>1</c:v>
                </c:pt>
                <c:pt idx="28571">
                  <c:v>1</c:v>
                </c:pt>
                <c:pt idx="28572">
                  <c:v>1</c:v>
                </c:pt>
                <c:pt idx="28573">
                  <c:v>1</c:v>
                </c:pt>
                <c:pt idx="28574">
                  <c:v>1</c:v>
                </c:pt>
                <c:pt idx="28575">
                  <c:v>1</c:v>
                </c:pt>
                <c:pt idx="28576">
                  <c:v>1</c:v>
                </c:pt>
                <c:pt idx="28577">
                  <c:v>1</c:v>
                </c:pt>
                <c:pt idx="28578">
                  <c:v>1</c:v>
                </c:pt>
                <c:pt idx="28579">
                  <c:v>1</c:v>
                </c:pt>
                <c:pt idx="28580">
                  <c:v>1</c:v>
                </c:pt>
                <c:pt idx="28581">
                  <c:v>0.83333333300000001</c:v>
                </c:pt>
                <c:pt idx="28582">
                  <c:v>1</c:v>
                </c:pt>
                <c:pt idx="28583">
                  <c:v>1</c:v>
                </c:pt>
                <c:pt idx="28584">
                  <c:v>1</c:v>
                </c:pt>
                <c:pt idx="28585">
                  <c:v>1</c:v>
                </c:pt>
                <c:pt idx="28586">
                  <c:v>1</c:v>
                </c:pt>
                <c:pt idx="28587">
                  <c:v>1</c:v>
                </c:pt>
                <c:pt idx="28588">
                  <c:v>1</c:v>
                </c:pt>
                <c:pt idx="28589">
                  <c:v>1</c:v>
                </c:pt>
                <c:pt idx="28590">
                  <c:v>1</c:v>
                </c:pt>
                <c:pt idx="28591">
                  <c:v>1</c:v>
                </c:pt>
                <c:pt idx="28592">
                  <c:v>1</c:v>
                </c:pt>
                <c:pt idx="28593">
                  <c:v>1</c:v>
                </c:pt>
                <c:pt idx="28594">
                  <c:v>1</c:v>
                </c:pt>
                <c:pt idx="28595">
                  <c:v>1</c:v>
                </c:pt>
                <c:pt idx="28596">
                  <c:v>1</c:v>
                </c:pt>
                <c:pt idx="28597">
                  <c:v>1</c:v>
                </c:pt>
                <c:pt idx="28598">
                  <c:v>1</c:v>
                </c:pt>
                <c:pt idx="28599">
                  <c:v>1</c:v>
                </c:pt>
                <c:pt idx="28600">
                  <c:v>1</c:v>
                </c:pt>
                <c:pt idx="28601">
                  <c:v>1</c:v>
                </c:pt>
                <c:pt idx="28602">
                  <c:v>1</c:v>
                </c:pt>
                <c:pt idx="28603">
                  <c:v>1</c:v>
                </c:pt>
                <c:pt idx="28604">
                  <c:v>1</c:v>
                </c:pt>
                <c:pt idx="28605">
                  <c:v>1</c:v>
                </c:pt>
                <c:pt idx="28606">
                  <c:v>1</c:v>
                </c:pt>
                <c:pt idx="28607">
                  <c:v>1</c:v>
                </c:pt>
                <c:pt idx="28608">
                  <c:v>1</c:v>
                </c:pt>
                <c:pt idx="28609">
                  <c:v>1</c:v>
                </c:pt>
                <c:pt idx="28610">
                  <c:v>1</c:v>
                </c:pt>
                <c:pt idx="28611">
                  <c:v>1</c:v>
                </c:pt>
                <c:pt idx="28612">
                  <c:v>1</c:v>
                </c:pt>
                <c:pt idx="28613">
                  <c:v>1</c:v>
                </c:pt>
                <c:pt idx="28614">
                  <c:v>1</c:v>
                </c:pt>
                <c:pt idx="28615">
                  <c:v>1</c:v>
                </c:pt>
                <c:pt idx="28616">
                  <c:v>1</c:v>
                </c:pt>
                <c:pt idx="28617">
                  <c:v>1</c:v>
                </c:pt>
                <c:pt idx="28618">
                  <c:v>0.83333333300000001</c:v>
                </c:pt>
                <c:pt idx="28619">
                  <c:v>1</c:v>
                </c:pt>
                <c:pt idx="28620">
                  <c:v>1</c:v>
                </c:pt>
                <c:pt idx="28621">
                  <c:v>1</c:v>
                </c:pt>
                <c:pt idx="28622">
                  <c:v>1</c:v>
                </c:pt>
                <c:pt idx="28623">
                  <c:v>1</c:v>
                </c:pt>
                <c:pt idx="28624">
                  <c:v>1</c:v>
                </c:pt>
                <c:pt idx="28625">
                  <c:v>1</c:v>
                </c:pt>
                <c:pt idx="28626">
                  <c:v>1</c:v>
                </c:pt>
                <c:pt idx="28627">
                  <c:v>1</c:v>
                </c:pt>
                <c:pt idx="28628">
                  <c:v>1</c:v>
                </c:pt>
                <c:pt idx="28629">
                  <c:v>0.83333333300000001</c:v>
                </c:pt>
                <c:pt idx="28630">
                  <c:v>1</c:v>
                </c:pt>
                <c:pt idx="28631">
                  <c:v>1</c:v>
                </c:pt>
                <c:pt idx="28632">
                  <c:v>1</c:v>
                </c:pt>
                <c:pt idx="28633">
                  <c:v>1</c:v>
                </c:pt>
                <c:pt idx="28634">
                  <c:v>1</c:v>
                </c:pt>
                <c:pt idx="28635">
                  <c:v>1</c:v>
                </c:pt>
                <c:pt idx="28636">
                  <c:v>1</c:v>
                </c:pt>
                <c:pt idx="28637">
                  <c:v>1</c:v>
                </c:pt>
                <c:pt idx="28638">
                  <c:v>1</c:v>
                </c:pt>
                <c:pt idx="28639">
                  <c:v>1</c:v>
                </c:pt>
                <c:pt idx="28640">
                  <c:v>1</c:v>
                </c:pt>
                <c:pt idx="28641">
                  <c:v>1</c:v>
                </c:pt>
                <c:pt idx="28642">
                  <c:v>1</c:v>
                </c:pt>
                <c:pt idx="28643">
                  <c:v>1</c:v>
                </c:pt>
                <c:pt idx="28644">
                  <c:v>1</c:v>
                </c:pt>
                <c:pt idx="28645">
                  <c:v>1</c:v>
                </c:pt>
                <c:pt idx="28646">
                  <c:v>0.83333333300000001</c:v>
                </c:pt>
                <c:pt idx="28647">
                  <c:v>1</c:v>
                </c:pt>
                <c:pt idx="28648">
                  <c:v>1</c:v>
                </c:pt>
                <c:pt idx="28649">
                  <c:v>1</c:v>
                </c:pt>
                <c:pt idx="28650">
                  <c:v>1</c:v>
                </c:pt>
                <c:pt idx="28651">
                  <c:v>1</c:v>
                </c:pt>
                <c:pt idx="28652">
                  <c:v>0.83333333300000001</c:v>
                </c:pt>
                <c:pt idx="28653">
                  <c:v>1</c:v>
                </c:pt>
                <c:pt idx="28654">
                  <c:v>1</c:v>
                </c:pt>
                <c:pt idx="28655">
                  <c:v>0.83333333300000001</c:v>
                </c:pt>
                <c:pt idx="28656">
                  <c:v>1</c:v>
                </c:pt>
                <c:pt idx="28657">
                  <c:v>1</c:v>
                </c:pt>
                <c:pt idx="28658">
                  <c:v>1</c:v>
                </c:pt>
                <c:pt idx="28659">
                  <c:v>1</c:v>
                </c:pt>
                <c:pt idx="28660">
                  <c:v>1</c:v>
                </c:pt>
                <c:pt idx="28661">
                  <c:v>1</c:v>
                </c:pt>
                <c:pt idx="28662">
                  <c:v>1</c:v>
                </c:pt>
                <c:pt idx="28663">
                  <c:v>1</c:v>
                </c:pt>
                <c:pt idx="28664">
                  <c:v>1</c:v>
                </c:pt>
                <c:pt idx="28665">
                  <c:v>1</c:v>
                </c:pt>
                <c:pt idx="28666">
                  <c:v>1</c:v>
                </c:pt>
                <c:pt idx="28667">
                  <c:v>1</c:v>
                </c:pt>
                <c:pt idx="28668">
                  <c:v>1</c:v>
                </c:pt>
                <c:pt idx="28669">
                  <c:v>1</c:v>
                </c:pt>
                <c:pt idx="28670">
                  <c:v>1</c:v>
                </c:pt>
                <c:pt idx="28671">
                  <c:v>1</c:v>
                </c:pt>
                <c:pt idx="28672">
                  <c:v>1</c:v>
                </c:pt>
                <c:pt idx="28673">
                  <c:v>1</c:v>
                </c:pt>
                <c:pt idx="28674">
                  <c:v>1</c:v>
                </c:pt>
                <c:pt idx="28675">
                  <c:v>1</c:v>
                </c:pt>
                <c:pt idx="28676">
                  <c:v>1</c:v>
                </c:pt>
                <c:pt idx="28677">
                  <c:v>1</c:v>
                </c:pt>
                <c:pt idx="28678">
                  <c:v>1</c:v>
                </c:pt>
                <c:pt idx="28679">
                  <c:v>1</c:v>
                </c:pt>
                <c:pt idx="28680">
                  <c:v>1</c:v>
                </c:pt>
                <c:pt idx="28681">
                  <c:v>1</c:v>
                </c:pt>
                <c:pt idx="28682">
                  <c:v>1</c:v>
                </c:pt>
                <c:pt idx="28683">
                  <c:v>1</c:v>
                </c:pt>
                <c:pt idx="28684">
                  <c:v>1</c:v>
                </c:pt>
                <c:pt idx="28685">
                  <c:v>1</c:v>
                </c:pt>
                <c:pt idx="28686">
                  <c:v>0.83333333300000001</c:v>
                </c:pt>
                <c:pt idx="28687">
                  <c:v>1</c:v>
                </c:pt>
                <c:pt idx="28688">
                  <c:v>1</c:v>
                </c:pt>
                <c:pt idx="28689">
                  <c:v>1</c:v>
                </c:pt>
                <c:pt idx="28690">
                  <c:v>1</c:v>
                </c:pt>
                <c:pt idx="28691">
                  <c:v>1</c:v>
                </c:pt>
                <c:pt idx="28692">
                  <c:v>1</c:v>
                </c:pt>
                <c:pt idx="28693">
                  <c:v>1</c:v>
                </c:pt>
                <c:pt idx="28694">
                  <c:v>1</c:v>
                </c:pt>
                <c:pt idx="28695">
                  <c:v>1</c:v>
                </c:pt>
                <c:pt idx="28696">
                  <c:v>1</c:v>
                </c:pt>
                <c:pt idx="28697">
                  <c:v>1</c:v>
                </c:pt>
                <c:pt idx="28698">
                  <c:v>1</c:v>
                </c:pt>
                <c:pt idx="28699">
                  <c:v>1</c:v>
                </c:pt>
                <c:pt idx="28700">
                  <c:v>1</c:v>
                </c:pt>
                <c:pt idx="28701">
                  <c:v>1</c:v>
                </c:pt>
                <c:pt idx="28702">
                  <c:v>1</c:v>
                </c:pt>
                <c:pt idx="28703">
                  <c:v>1</c:v>
                </c:pt>
                <c:pt idx="28704">
                  <c:v>1</c:v>
                </c:pt>
                <c:pt idx="28705">
                  <c:v>1</c:v>
                </c:pt>
                <c:pt idx="28706">
                  <c:v>1</c:v>
                </c:pt>
                <c:pt idx="28707">
                  <c:v>1</c:v>
                </c:pt>
                <c:pt idx="28708">
                  <c:v>1</c:v>
                </c:pt>
                <c:pt idx="28709">
                  <c:v>1</c:v>
                </c:pt>
                <c:pt idx="28710">
                  <c:v>1</c:v>
                </c:pt>
                <c:pt idx="28711">
                  <c:v>1</c:v>
                </c:pt>
                <c:pt idx="28712">
                  <c:v>1</c:v>
                </c:pt>
                <c:pt idx="28713">
                  <c:v>1</c:v>
                </c:pt>
                <c:pt idx="28714">
                  <c:v>1</c:v>
                </c:pt>
                <c:pt idx="28715">
                  <c:v>1</c:v>
                </c:pt>
                <c:pt idx="28716">
                  <c:v>1</c:v>
                </c:pt>
                <c:pt idx="28717">
                  <c:v>1</c:v>
                </c:pt>
                <c:pt idx="28718">
                  <c:v>1</c:v>
                </c:pt>
                <c:pt idx="28719">
                  <c:v>1</c:v>
                </c:pt>
                <c:pt idx="28720">
                  <c:v>1</c:v>
                </c:pt>
                <c:pt idx="28721">
                  <c:v>1</c:v>
                </c:pt>
                <c:pt idx="28722">
                  <c:v>1</c:v>
                </c:pt>
                <c:pt idx="28723">
                  <c:v>1</c:v>
                </c:pt>
                <c:pt idx="28724">
                  <c:v>1</c:v>
                </c:pt>
                <c:pt idx="28725">
                  <c:v>0.83333333300000001</c:v>
                </c:pt>
                <c:pt idx="28726">
                  <c:v>1</c:v>
                </c:pt>
                <c:pt idx="28727">
                  <c:v>1</c:v>
                </c:pt>
                <c:pt idx="28728">
                  <c:v>1</c:v>
                </c:pt>
                <c:pt idx="28729">
                  <c:v>1</c:v>
                </c:pt>
                <c:pt idx="28730">
                  <c:v>1</c:v>
                </c:pt>
                <c:pt idx="28731">
                  <c:v>1</c:v>
                </c:pt>
                <c:pt idx="28732">
                  <c:v>1</c:v>
                </c:pt>
                <c:pt idx="28733">
                  <c:v>1</c:v>
                </c:pt>
                <c:pt idx="28734">
                  <c:v>1</c:v>
                </c:pt>
                <c:pt idx="28735">
                  <c:v>1</c:v>
                </c:pt>
                <c:pt idx="28736">
                  <c:v>1</c:v>
                </c:pt>
                <c:pt idx="28737">
                  <c:v>1</c:v>
                </c:pt>
                <c:pt idx="28738">
                  <c:v>1</c:v>
                </c:pt>
                <c:pt idx="28739">
                  <c:v>1</c:v>
                </c:pt>
                <c:pt idx="28740">
                  <c:v>1</c:v>
                </c:pt>
                <c:pt idx="28741">
                  <c:v>1</c:v>
                </c:pt>
                <c:pt idx="28742">
                  <c:v>1</c:v>
                </c:pt>
                <c:pt idx="28743">
                  <c:v>1</c:v>
                </c:pt>
                <c:pt idx="28744">
                  <c:v>1</c:v>
                </c:pt>
                <c:pt idx="28745">
                  <c:v>1</c:v>
                </c:pt>
                <c:pt idx="28746">
                  <c:v>1</c:v>
                </c:pt>
                <c:pt idx="28747">
                  <c:v>1</c:v>
                </c:pt>
                <c:pt idx="28748">
                  <c:v>1</c:v>
                </c:pt>
                <c:pt idx="28749">
                  <c:v>1</c:v>
                </c:pt>
                <c:pt idx="28750">
                  <c:v>1</c:v>
                </c:pt>
                <c:pt idx="28751">
                  <c:v>1</c:v>
                </c:pt>
                <c:pt idx="28752">
                  <c:v>1</c:v>
                </c:pt>
                <c:pt idx="28753">
                  <c:v>1</c:v>
                </c:pt>
                <c:pt idx="28754">
                  <c:v>1</c:v>
                </c:pt>
                <c:pt idx="28755">
                  <c:v>1</c:v>
                </c:pt>
                <c:pt idx="28756">
                  <c:v>1</c:v>
                </c:pt>
                <c:pt idx="28757">
                  <c:v>1</c:v>
                </c:pt>
                <c:pt idx="28758">
                  <c:v>0.83333333300000001</c:v>
                </c:pt>
                <c:pt idx="28759">
                  <c:v>1</c:v>
                </c:pt>
                <c:pt idx="28760">
                  <c:v>1</c:v>
                </c:pt>
                <c:pt idx="28761">
                  <c:v>1</c:v>
                </c:pt>
                <c:pt idx="28762">
                  <c:v>1</c:v>
                </c:pt>
                <c:pt idx="28763">
                  <c:v>1</c:v>
                </c:pt>
                <c:pt idx="28764">
                  <c:v>1</c:v>
                </c:pt>
                <c:pt idx="28765">
                  <c:v>1</c:v>
                </c:pt>
                <c:pt idx="28766">
                  <c:v>1</c:v>
                </c:pt>
                <c:pt idx="28767">
                  <c:v>1</c:v>
                </c:pt>
                <c:pt idx="28768">
                  <c:v>1</c:v>
                </c:pt>
                <c:pt idx="28769">
                  <c:v>1</c:v>
                </c:pt>
                <c:pt idx="28770">
                  <c:v>1</c:v>
                </c:pt>
                <c:pt idx="28771">
                  <c:v>1</c:v>
                </c:pt>
                <c:pt idx="28772">
                  <c:v>1</c:v>
                </c:pt>
                <c:pt idx="28773">
                  <c:v>1</c:v>
                </c:pt>
                <c:pt idx="28774">
                  <c:v>1</c:v>
                </c:pt>
                <c:pt idx="28775">
                  <c:v>1</c:v>
                </c:pt>
                <c:pt idx="28776">
                  <c:v>1</c:v>
                </c:pt>
                <c:pt idx="28777">
                  <c:v>1</c:v>
                </c:pt>
                <c:pt idx="28778">
                  <c:v>1</c:v>
                </c:pt>
                <c:pt idx="28779">
                  <c:v>1</c:v>
                </c:pt>
                <c:pt idx="28780">
                  <c:v>1</c:v>
                </c:pt>
                <c:pt idx="28781">
                  <c:v>1</c:v>
                </c:pt>
                <c:pt idx="28782">
                  <c:v>1</c:v>
                </c:pt>
                <c:pt idx="28783">
                  <c:v>1</c:v>
                </c:pt>
                <c:pt idx="28784">
                  <c:v>1</c:v>
                </c:pt>
                <c:pt idx="28785">
                  <c:v>0.83333333300000001</c:v>
                </c:pt>
                <c:pt idx="28786">
                  <c:v>1</c:v>
                </c:pt>
                <c:pt idx="28787">
                  <c:v>1</c:v>
                </c:pt>
                <c:pt idx="28788">
                  <c:v>1</c:v>
                </c:pt>
                <c:pt idx="28789">
                  <c:v>1</c:v>
                </c:pt>
                <c:pt idx="28790">
                  <c:v>1</c:v>
                </c:pt>
                <c:pt idx="28791">
                  <c:v>1</c:v>
                </c:pt>
                <c:pt idx="28792">
                  <c:v>1</c:v>
                </c:pt>
                <c:pt idx="28793">
                  <c:v>1</c:v>
                </c:pt>
                <c:pt idx="28794">
                  <c:v>1</c:v>
                </c:pt>
                <c:pt idx="28795">
                  <c:v>1</c:v>
                </c:pt>
                <c:pt idx="28796">
                  <c:v>1</c:v>
                </c:pt>
                <c:pt idx="28797">
                  <c:v>1</c:v>
                </c:pt>
                <c:pt idx="28798">
                  <c:v>1</c:v>
                </c:pt>
                <c:pt idx="28799">
                  <c:v>1</c:v>
                </c:pt>
                <c:pt idx="28800">
                  <c:v>1</c:v>
                </c:pt>
                <c:pt idx="28801">
                  <c:v>1</c:v>
                </c:pt>
                <c:pt idx="28802">
                  <c:v>1</c:v>
                </c:pt>
                <c:pt idx="28803">
                  <c:v>1</c:v>
                </c:pt>
                <c:pt idx="28804">
                  <c:v>1</c:v>
                </c:pt>
                <c:pt idx="28805">
                  <c:v>1</c:v>
                </c:pt>
                <c:pt idx="28806">
                  <c:v>1</c:v>
                </c:pt>
                <c:pt idx="28807">
                  <c:v>1</c:v>
                </c:pt>
                <c:pt idx="28808">
                  <c:v>1</c:v>
                </c:pt>
                <c:pt idx="28809">
                  <c:v>1</c:v>
                </c:pt>
                <c:pt idx="28810">
                  <c:v>1</c:v>
                </c:pt>
                <c:pt idx="28811">
                  <c:v>1</c:v>
                </c:pt>
                <c:pt idx="28812">
                  <c:v>1</c:v>
                </c:pt>
                <c:pt idx="28813">
                  <c:v>1</c:v>
                </c:pt>
                <c:pt idx="28814">
                  <c:v>1</c:v>
                </c:pt>
                <c:pt idx="28815">
                  <c:v>1</c:v>
                </c:pt>
                <c:pt idx="28816">
                  <c:v>1</c:v>
                </c:pt>
                <c:pt idx="28817">
                  <c:v>1</c:v>
                </c:pt>
                <c:pt idx="28818">
                  <c:v>1</c:v>
                </c:pt>
                <c:pt idx="28819">
                  <c:v>0.83333333300000001</c:v>
                </c:pt>
                <c:pt idx="28820">
                  <c:v>1</c:v>
                </c:pt>
                <c:pt idx="28821">
                  <c:v>1</c:v>
                </c:pt>
                <c:pt idx="28822">
                  <c:v>1</c:v>
                </c:pt>
                <c:pt idx="28823">
                  <c:v>1</c:v>
                </c:pt>
                <c:pt idx="28824">
                  <c:v>1</c:v>
                </c:pt>
                <c:pt idx="28825">
                  <c:v>1</c:v>
                </c:pt>
                <c:pt idx="28826">
                  <c:v>1</c:v>
                </c:pt>
                <c:pt idx="28827">
                  <c:v>1</c:v>
                </c:pt>
                <c:pt idx="28828">
                  <c:v>1</c:v>
                </c:pt>
                <c:pt idx="28829">
                  <c:v>1</c:v>
                </c:pt>
                <c:pt idx="28830">
                  <c:v>0.83333333300000001</c:v>
                </c:pt>
                <c:pt idx="28831">
                  <c:v>1</c:v>
                </c:pt>
                <c:pt idx="28832">
                  <c:v>1</c:v>
                </c:pt>
                <c:pt idx="28833">
                  <c:v>1</c:v>
                </c:pt>
                <c:pt idx="28834">
                  <c:v>1</c:v>
                </c:pt>
                <c:pt idx="28835">
                  <c:v>1</c:v>
                </c:pt>
                <c:pt idx="28836">
                  <c:v>1</c:v>
                </c:pt>
                <c:pt idx="28837">
                  <c:v>1</c:v>
                </c:pt>
                <c:pt idx="28838">
                  <c:v>1</c:v>
                </c:pt>
                <c:pt idx="28839">
                  <c:v>1</c:v>
                </c:pt>
                <c:pt idx="28840">
                  <c:v>1</c:v>
                </c:pt>
                <c:pt idx="28841">
                  <c:v>1</c:v>
                </c:pt>
                <c:pt idx="28842">
                  <c:v>1</c:v>
                </c:pt>
                <c:pt idx="28843">
                  <c:v>1</c:v>
                </c:pt>
                <c:pt idx="28844">
                  <c:v>0.83333333300000001</c:v>
                </c:pt>
                <c:pt idx="28845">
                  <c:v>1</c:v>
                </c:pt>
                <c:pt idx="28846">
                  <c:v>1</c:v>
                </c:pt>
                <c:pt idx="28847">
                  <c:v>1</c:v>
                </c:pt>
                <c:pt idx="28848">
                  <c:v>1</c:v>
                </c:pt>
                <c:pt idx="28849">
                  <c:v>1</c:v>
                </c:pt>
                <c:pt idx="28850">
                  <c:v>1</c:v>
                </c:pt>
                <c:pt idx="28851">
                  <c:v>1</c:v>
                </c:pt>
                <c:pt idx="28852">
                  <c:v>1</c:v>
                </c:pt>
                <c:pt idx="28853">
                  <c:v>1</c:v>
                </c:pt>
                <c:pt idx="28854">
                  <c:v>1</c:v>
                </c:pt>
                <c:pt idx="28855">
                  <c:v>1</c:v>
                </c:pt>
                <c:pt idx="28856">
                  <c:v>1</c:v>
                </c:pt>
                <c:pt idx="28857">
                  <c:v>1</c:v>
                </c:pt>
                <c:pt idx="28858">
                  <c:v>1</c:v>
                </c:pt>
                <c:pt idx="28859">
                  <c:v>1</c:v>
                </c:pt>
                <c:pt idx="28860">
                  <c:v>1</c:v>
                </c:pt>
                <c:pt idx="28861">
                  <c:v>1</c:v>
                </c:pt>
                <c:pt idx="28862">
                  <c:v>1</c:v>
                </c:pt>
                <c:pt idx="28863">
                  <c:v>1</c:v>
                </c:pt>
                <c:pt idx="28864">
                  <c:v>1</c:v>
                </c:pt>
                <c:pt idx="28865">
                  <c:v>1</c:v>
                </c:pt>
                <c:pt idx="28866">
                  <c:v>1</c:v>
                </c:pt>
                <c:pt idx="28867">
                  <c:v>1</c:v>
                </c:pt>
                <c:pt idx="28868">
                  <c:v>1</c:v>
                </c:pt>
                <c:pt idx="28869">
                  <c:v>1</c:v>
                </c:pt>
                <c:pt idx="28870">
                  <c:v>1</c:v>
                </c:pt>
                <c:pt idx="28871">
                  <c:v>1</c:v>
                </c:pt>
                <c:pt idx="28872">
                  <c:v>1</c:v>
                </c:pt>
                <c:pt idx="28873">
                  <c:v>1</c:v>
                </c:pt>
                <c:pt idx="28874">
                  <c:v>1</c:v>
                </c:pt>
                <c:pt idx="28875">
                  <c:v>1</c:v>
                </c:pt>
                <c:pt idx="28876">
                  <c:v>1</c:v>
                </c:pt>
                <c:pt idx="28877">
                  <c:v>1</c:v>
                </c:pt>
                <c:pt idx="28878">
                  <c:v>0.83333333300000001</c:v>
                </c:pt>
                <c:pt idx="28879">
                  <c:v>1</c:v>
                </c:pt>
                <c:pt idx="28880">
                  <c:v>1</c:v>
                </c:pt>
                <c:pt idx="28881">
                  <c:v>1</c:v>
                </c:pt>
                <c:pt idx="28882">
                  <c:v>1</c:v>
                </c:pt>
                <c:pt idx="28883">
                  <c:v>1</c:v>
                </c:pt>
                <c:pt idx="28884">
                  <c:v>1</c:v>
                </c:pt>
                <c:pt idx="28885">
                  <c:v>1</c:v>
                </c:pt>
                <c:pt idx="28886">
                  <c:v>0.66666666699999999</c:v>
                </c:pt>
                <c:pt idx="28887">
                  <c:v>1</c:v>
                </c:pt>
                <c:pt idx="28888">
                  <c:v>1</c:v>
                </c:pt>
                <c:pt idx="28889">
                  <c:v>1</c:v>
                </c:pt>
                <c:pt idx="28890">
                  <c:v>1</c:v>
                </c:pt>
                <c:pt idx="28891">
                  <c:v>1</c:v>
                </c:pt>
                <c:pt idx="28892">
                  <c:v>1</c:v>
                </c:pt>
                <c:pt idx="28893">
                  <c:v>1</c:v>
                </c:pt>
                <c:pt idx="28894">
                  <c:v>1</c:v>
                </c:pt>
                <c:pt idx="28895">
                  <c:v>1</c:v>
                </c:pt>
                <c:pt idx="28896">
                  <c:v>1</c:v>
                </c:pt>
                <c:pt idx="28897">
                  <c:v>1</c:v>
                </c:pt>
                <c:pt idx="28898">
                  <c:v>1</c:v>
                </c:pt>
                <c:pt idx="28899">
                  <c:v>1</c:v>
                </c:pt>
                <c:pt idx="28900">
                  <c:v>1</c:v>
                </c:pt>
                <c:pt idx="28901">
                  <c:v>1</c:v>
                </c:pt>
                <c:pt idx="28902">
                  <c:v>1</c:v>
                </c:pt>
                <c:pt idx="28903">
                  <c:v>1</c:v>
                </c:pt>
                <c:pt idx="28904">
                  <c:v>1</c:v>
                </c:pt>
                <c:pt idx="28905">
                  <c:v>1</c:v>
                </c:pt>
                <c:pt idx="28906">
                  <c:v>1</c:v>
                </c:pt>
                <c:pt idx="28907">
                  <c:v>1</c:v>
                </c:pt>
                <c:pt idx="28908">
                  <c:v>1</c:v>
                </c:pt>
                <c:pt idx="28909">
                  <c:v>1</c:v>
                </c:pt>
                <c:pt idx="28910">
                  <c:v>1</c:v>
                </c:pt>
                <c:pt idx="28911">
                  <c:v>1</c:v>
                </c:pt>
                <c:pt idx="28912">
                  <c:v>1</c:v>
                </c:pt>
                <c:pt idx="28913">
                  <c:v>1</c:v>
                </c:pt>
                <c:pt idx="28914">
                  <c:v>1</c:v>
                </c:pt>
                <c:pt idx="28915">
                  <c:v>1</c:v>
                </c:pt>
                <c:pt idx="28916">
                  <c:v>1</c:v>
                </c:pt>
                <c:pt idx="28917">
                  <c:v>0.83333333300000001</c:v>
                </c:pt>
                <c:pt idx="28918">
                  <c:v>1</c:v>
                </c:pt>
                <c:pt idx="28919">
                  <c:v>0.83333333300000001</c:v>
                </c:pt>
                <c:pt idx="28920">
                  <c:v>1</c:v>
                </c:pt>
                <c:pt idx="28921">
                  <c:v>1</c:v>
                </c:pt>
                <c:pt idx="28922">
                  <c:v>1</c:v>
                </c:pt>
                <c:pt idx="28923">
                  <c:v>1</c:v>
                </c:pt>
                <c:pt idx="28924">
                  <c:v>1</c:v>
                </c:pt>
                <c:pt idx="28925">
                  <c:v>1</c:v>
                </c:pt>
                <c:pt idx="28926">
                  <c:v>1</c:v>
                </c:pt>
                <c:pt idx="28927">
                  <c:v>1</c:v>
                </c:pt>
                <c:pt idx="28928">
                  <c:v>1</c:v>
                </c:pt>
                <c:pt idx="28929">
                  <c:v>1</c:v>
                </c:pt>
                <c:pt idx="28930">
                  <c:v>1</c:v>
                </c:pt>
                <c:pt idx="28931">
                  <c:v>1</c:v>
                </c:pt>
                <c:pt idx="28932">
                  <c:v>1</c:v>
                </c:pt>
                <c:pt idx="28933">
                  <c:v>1</c:v>
                </c:pt>
                <c:pt idx="28934">
                  <c:v>1</c:v>
                </c:pt>
                <c:pt idx="28935">
                  <c:v>1</c:v>
                </c:pt>
                <c:pt idx="28936">
                  <c:v>1</c:v>
                </c:pt>
                <c:pt idx="28937">
                  <c:v>1</c:v>
                </c:pt>
                <c:pt idx="28938">
                  <c:v>1</c:v>
                </c:pt>
                <c:pt idx="28939">
                  <c:v>1</c:v>
                </c:pt>
                <c:pt idx="28940">
                  <c:v>1</c:v>
                </c:pt>
                <c:pt idx="28941">
                  <c:v>1</c:v>
                </c:pt>
                <c:pt idx="28942">
                  <c:v>1</c:v>
                </c:pt>
                <c:pt idx="28943">
                  <c:v>1</c:v>
                </c:pt>
                <c:pt idx="28944">
                  <c:v>1</c:v>
                </c:pt>
                <c:pt idx="28945">
                  <c:v>0.8</c:v>
                </c:pt>
                <c:pt idx="28946">
                  <c:v>1</c:v>
                </c:pt>
                <c:pt idx="28947">
                  <c:v>1</c:v>
                </c:pt>
                <c:pt idx="28948">
                  <c:v>1</c:v>
                </c:pt>
                <c:pt idx="28949">
                  <c:v>1</c:v>
                </c:pt>
                <c:pt idx="28950">
                  <c:v>1</c:v>
                </c:pt>
                <c:pt idx="28951">
                  <c:v>1</c:v>
                </c:pt>
                <c:pt idx="28952">
                  <c:v>1</c:v>
                </c:pt>
                <c:pt idx="28953">
                  <c:v>1</c:v>
                </c:pt>
                <c:pt idx="28954">
                  <c:v>1</c:v>
                </c:pt>
                <c:pt idx="28955">
                  <c:v>1</c:v>
                </c:pt>
                <c:pt idx="28956">
                  <c:v>1</c:v>
                </c:pt>
                <c:pt idx="28957">
                  <c:v>0.8</c:v>
                </c:pt>
                <c:pt idx="28958">
                  <c:v>1</c:v>
                </c:pt>
                <c:pt idx="28959">
                  <c:v>1</c:v>
                </c:pt>
                <c:pt idx="28960">
                  <c:v>1</c:v>
                </c:pt>
                <c:pt idx="28961">
                  <c:v>1</c:v>
                </c:pt>
                <c:pt idx="28962">
                  <c:v>1</c:v>
                </c:pt>
                <c:pt idx="28963">
                  <c:v>1</c:v>
                </c:pt>
                <c:pt idx="28964">
                  <c:v>1</c:v>
                </c:pt>
                <c:pt idx="28965">
                  <c:v>1</c:v>
                </c:pt>
                <c:pt idx="28966">
                  <c:v>1</c:v>
                </c:pt>
                <c:pt idx="28967">
                  <c:v>1</c:v>
                </c:pt>
                <c:pt idx="28968">
                  <c:v>1</c:v>
                </c:pt>
                <c:pt idx="28969">
                  <c:v>1</c:v>
                </c:pt>
                <c:pt idx="28970">
                  <c:v>1</c:v>
                </c:pt>
                <c:pt idx="28971">
                  <c:v>1</c:v>
                </c:pt>
                <c:pt idx="28972">
                  <c:v>1</c:v>
                </c:pt>
                <c:pt idx="28973">
                  <c:v>1</c:v>
                </c:pt>
                <c:pt idx="28974">
                  <c:v>1</c:v>
                </c:pt>
                <c:pt idx="28975">
                  <c:v>1</c:v>
                </c:pt>
                <c:pt idx="28976">
                  <c:v>1</c:v>
                </c:pt>
                <c:pt idx="28977">
                  <c:v>1</c:v>
                </c:pt>
                <c:pt idx="28978">
                  <c:v>1</c:v>
                </c:pt>
                <c:pt idx="28979">
                  <c:v>1</c:v>
                </c:pt>
                <c:pt idx="28980">
                  <c:v>1</c:v>
                </c:pt>
                <c:pt idx="28981">
                  <c:v>0.8</c:v>
                </c:pt>
                <c:pt idx="28982">
                  <c:v>1</c:v>
                </c:pt>
                <c:pt idx="28983">
                  <c:v>1</c:v>
                </c:pt>
                <c:pt idx="28984">
                  <c:v>1</c:v>
                </c:pt>
                <c:pt idx="28985">
                  <c:v>1</c:v>
                </c:pt>
                <c:pt idx="28986">
                  <c:v>1</c:v>
                </c:pt>
                <c:pt idx="28987">
                  <c:v>1</c:v>
                </c:pt>
                <c:pt idx="28988">
                  <c:v>1</c:v>
                </c:pt>
                <c:pt idx="28989">
                  <c:v>1</c:v>
                </c:pt>
                <c:pt idx="28990">
                  <c:v>1</c:v>
                </c:pt>
                <c:pt idx="28991">
                  <c:v>1</c:v>
                </c:pt>
                <c:pt idx="28992">
                  <c:v>1</c:v>
                </c:pt>
                <c:pt idx="28993">
                  <c:v>1</c:v>
                </c:pt>
                <c:pt idx="28994">
                  <c:v>1</c:v>
                </c:pt>
                <c:pt idx="28995">
                  <c:v>1</c:v>
                </c:pt>
                <c:pt idx="28996">
                  <c:v>1</c:v>
                </c:pt>
                <c:pt idx="28997">
                  <c:v>1</c:v>
                </c:pt>
                <c:pt idx="28998">
                  <c:v>1</c:v>
                </c:pt>
                <c:pt idx="28999">
                  <c:v>1</c:v>
                </c:pt>
                <c:pt idx="29000">
                  <c:v>1</c:v>
                </c:pt>
                <c:pt idx="29001">
                  <c:v>1</c:v>
                </c:pt>
                <c:pt idx="29002">
                  <c:v>1</c:v>
                </c:pt>
                <c:pt idx="29003">
                  <c:v>1</c:v>
                </c:pt>
                <c:pt idx="29004">
                  <c:v>1</c:v>
                </c:pt>
                <c:pt idx="29005">
                  <c:v>1</c:v>
                </c:pt>
                <c:pt idx="29006">
                  <c:v>1</c:v>
                </c:pt>
                <c:pt idx="29007">
                  <c:v>1</c:v>
                </c:pt>
                <c:pt idx="29008">
                  <c:v>0.8</c:v>
                </c:pt>
                <c:pt idx="29009">
                  <c:v>1</c:v>
                </c:pt>
                <c:pt idx="29010">
                  <c:v>1</c:v>
                </c:pt>
                <c:pt idx="29011">
                  <c:v>1</c:v>
                </c:pt>
                <c:pt idx="29012">
                  <c:v>1</c:v>
                </c:pt>
                <c:pt idx="29013">
                  <c:v>1</c:v>
                </c:pt>
                <c:pt idx="29014">
                  <c:v>1</c:v>
                </c:pt>
                <c:pt idx="29015">
                  <c:v>1</c:v>
                </c:pt>
                <c:pt idx="29016">
                  <c:v>1</c:v>
                </c:pt>
                <c:pt idx="29017">
                  <c:v>1</c:v>
                </c:pt>
                <c:pt idx="29018">
                  <c:v>1</c:v>
                </c:pt>
                <c:pt idx="29019">
                  <c:v>1</c:v>
                </c:pt>
                <c:pt idx="29020">
                  <c:v>1</c:v>
                </c:pt>
                <c:pt idx="29021">
                  <c:v>1</c:v>
                </c:pt>
                <c:pt idx="29022">
                  <c:v>1</c:v>
                </c:pt>
                <c:pt idx="29023">
                  <c:v>1</c:v>
                </c:pt>
                <c:pt idx="29024">
                  <c:v>1</c:v>
                </c:pt>
                <c:pt idx="29025">
                  <c:v>1</c:v>
                </c:pt>
                <c:pt idx="29026">
                  <c:v>1</c:v>
                </c:pt>
                <c:pt idx="29027">
                  <c:v>1</c:v>
                </c:pt>
                <c:pt idx="29028">
                  <c:v>1</c:v>
                </c:pt>
                <c:pt idx="29029">
                  <c:v>1</c:v>
                </c:pt>
                <c:pt idx="29030">
                  <c:v>1</c:v>
                </c:pt>
                <c:pt idx="29031">
                  <c:v>1</c:v>
                </c:pt>
                <c:pt idx="29032">
                  <c:v>1</c:v>
                </c:pt>
                <c:pt idx="29033">
                  <c:v>1</c:v>
                </c:pt>
                <c:pt idx="29034">
                  <c:v>1</c:v>
                </c:pt>
                <c:pt idx="29035">
                  <c:v>1</c:v>
                </c:pt>
                <c:pt idx="29036">
                  <c:v>1</c:v>
                </c:pt>
                <c:pt idx="29037">
                  <c:v>1</c:v>
                </c:pt>
                <c:pt idx="29038">
                  <c:v>1</c:v>
                </c:pt>
                <c:pt idx="29039">
                  <c:v>1</c:v>
                </c:pt>
                <c:pt idx="29040">
                  <c:v>1</c:v>
                </c:pt>
                <c:pt idx="29041">
                  <c:v>1</c:v>
                </c:pt>
                <c:pt idx="29042">
                  <c:v>1</c:v>
                </c:pt>
                <c:pt idx="29043">
                  <c:v>1</c:v>
                </c:pt>
                <c:pt idx="29044">
                  <c:v>1</c:v>
                </c:pt>
                <c:pt idx="29045">
                  <c:v>1</c:v>
                </c:pt>
                <c:pt idx="29046">
                  <c:v>1</c:v>
                </c:pt>
                <c:pt idx="29047">
                  <c:v>1</c:v>
                </c:pt>
                <c:pt idx="29048">
                  <c:v>1</c:v>
                </c:pt>
                <c:pt idx="29049">
                  <c:v>1</c:v>
                </c:pt>
                <c:pt idx="29050">
                  <c:v>1</c:v>
                </c:pt>
                <c:pt idx="29051">
                  <c:v>1</c:v>
                </c:pt>
                <c:pt idx="29052">
                  <c:v>1</c:v>
                </c:pt>
                <c:pt idx="29053">
                  <c:v>1</c:v>
                </c:pt>
                <c:pt idx="29054">
                  <c:v>1</c:v>
                </c:pt>
                <c:pt idx="29055">
                  <c:v>1</c:v>
                </c:pt>
                <c:pt idx="29056">
                  <c:v>0.8</c:v>
                </c:pt>
                <c:pt idx="29057">
                  <c:v>1</c:v>
                </c:pt>
                <c:pt idx="29058">
                  <c:v>1</c:v>
                </c:pt>
                <c:pt idx="29059">
                  <c:v>1</c:v>
                </c:pt>
                <c:pt idx="29060">
                  <c:v>1</c:v>
                </c:pt>
                <c:pt idx="29061">
                  <c:v>1</c:v>
                </c:pt>
                <c:pt idx="29062">
                  <c:v>1</c:v>
                </c:pt>
                <c:pt idx="29063">
                  <c:v>1</c:v>
                </c:pt>
                <c:pt idx="29064">
                  <c:v>1</c:v>
                </c:pt>
                <c:pt idx="29065">
                  <c:v>1</c:v>
                </c:pt>
                <c:pt idx="29066">
                  <c:v>1</c:v>
                </c:pt>
                <c:pt idx="29067">
                  <c:v>1</c:v>
                </c:pt>
                <c:pt idx="29068">
                  <c:v>1</c:v>
                </c:pt>
                <c:pt idx="29069">
                  <c:v>1</c:v>
                </c:pt>
                <c:pt idx="29070">
                  <c:v>1</c:v>
                </c:pt>
                <c:pt idx="29071">
                  <c:v>1</c:v>
                </c:pt>
                <c:pt idx="29072">
                  <c:v>1</c:v>
                </c:pt>
                <c:pt idx="29073">
                  <c:v>1</c:v>
                </c:pt>
                <c:pt idx="29074">
                  <c:v>1</c:v>
                </c:pt>
                <c:pt idx="29075">
                  <c:v>1</c:v>
                </c:pt>
                <c:pt idx="29076">
                  <c:v>1</c:v>
                </c:pt>
                <c:pt idx="29077">
                  <c:v>1</c:v>
                </c:pt>
                <c:pt idx="29078">
                  <c:v>1</c:v>
                </c:pt>
                <c:pt idx="29079">
                  <c:v>1</c:v>
                </c:pt>
                <c:pt idx="29080">
                  <c:v>1</c:v>
                </c:pt>
                <c:pt idx="29081">
                  <c:v>1</c:v>
                </c:pt>
                <c:pt idx="29082">
                  <c:v>1</c:v>
                </c:pt>
                <c:pt idx="29083">
                  <c:v>1</c:v>
                </c:pt>
                <c:pt idx="29084">
                  <c:v>1</c:v>
                </c:pt>
                <c:pt idx="29085">
                  <c:v>1</c:v>
                </c:pt>
                <c:pt idx="29086">
                  <c:v>1</c:v>
                </c:pt>
                <c:pt idx="29087">
                  <c:v>1</c:v>
                </c:pt>
                <c:pt idx="29088">
                  <c:v>1</c:v>
                </c:pt>
                <c:pt idx="29089">
                  <c:v>1</c:v>
                </c:pt>
                <c:pt idx="29090">
                  <c:v>1</c:v>
                </c:pt>
                <c:pt idx="29091">
                  <c:v>1</c:v>
                </c:pt>
                <c:pt idx="29092">
                  <c:v>1</c:v>
                </c:pt>
                <c:pt idx="29093">
                  <c:v>1</c:v>
                </c:pt>
                <c:pt idx="29094">
                  <c:v>1</c:v>
                </c:pt>
                <c:pt idx="29095">
                  <c:v>1</c:v>
                </c:pt>
                <c:pt idx="29096">
                  <c:v>1</c:v>
                </c:pt>
                <c:pt idx="29097">
                  <c:v>1</c:v>
                </c:pt>
                <c:pt idx="29098">
                  <c:v>1</c:v>
                </c:pt>
                <c:pt idx="29099">
                  <c:v>1</c:v>
                </c:pt>
                <c:pt idx="29100">
                  <c:v>1</c:v>
                </c:pt>
                <c:pt idx="29101">
                  <c:v>1</c:v>
                </c:pt>
                <c:pt idx="29102">
                  <c:v>1</c:v>
                </c:pt>
                <c:pt idx="29103">
                  <c:v>1</c:v>
                </c:pt>
                <c:pt idx="29104">
                  <c:v>1</c:v>
                </c:pt>
                <c:pt idx="29105">
                  <c:v>1</c:v>
                </c:pt>
                <c:pt idx="29106">
                  <c:v>1</c:v>
                </c:pt>
                <c:pt idx="29107">
                  <c:v>1</c:v>
                </c:pt>
                <c:pt idx="29108">
                  <c:v>1</c:v>
                </c:pt>
                <c:pt idx="29109">
                  <c:v>1</c:v>
                </c:pt>
                <c:pt idx="29110">
                  <c:v>1</c:v>
                </c:pt>
                <c:pt idx="29111">
                  <c:v>1</c:v>
                </c:pt>
                <c:pt idx="29112">
                  <c:v>1</c:v>
                </c:pt>
                <c:pt idx="29113">
                  <c:v>1</c:v>
                </c:pt>
                <c:pt idx="29114">
                  <c:v>1</c:v>
                </c:pt>
                <c:pt idx="29115">
                  <c:v>1</c:v>
                </c:pt>
                <c:pt idx="29116">
                  <c:v>1</c:v>
                </c:pt>
                <c:pt idx="29117">
                  <c:v>1</c:v>
                </c:pt>
                <c:pt idx="29118">
                  <c:v>1</c:v>
                </c:pt>
                <c:pt idx="29119">
                  <c:v>1</c:v>
                </c:pt>
                <c:pt idx="29120">
                  <c:v>1</c:v>
                </c:pt>
                <c:pt idx="29121">
                  <c:v>1</c:v>
                </c:pt>
                <c:pt idx="29122">
                  <c:v>1</c:v>
                </c:pt>
                <c:pt idx="29123">
                  <c:v>1</c:v>
                </c:pt>
                <c:pt idx="29124">
                  <c:v>1</c:v>
                </c:pt>
                <c:pt idx="29125">
                  <c:v>1</c:v>
                </c:pt>
                <c:pt idx="29126">
                  <c:v>1</c:v>
                </c:pt>
                <c:pt idx="29127">
                  <c:v>1</c:v>
                </c:pt>
                <c:pt idx="29128">
                  <c:v>1</c:v>
                </c:pt>
                <c:pt idx="29129">
                  <c:v>1</c:v>
                </c:pt>
                <c:pt idx="29130">
                  <c:v>1</c:v>
                </c:pt>
                <c:pt idx="29131">
                  <c:v>1</c:v>
                </c:pt>
                <c:pt idx="29132">
                  <c:v>1</c:v>
                </c:pt>
                <c:pt idx="29133">
                  <c:v>1</c:v>
                </c:pt>
                <c:pt idx="29134">
                  <c:v>1</c:v>
                </c:pt>
                <c:pt idx="29135">
                  <c:v>1</c:v>
                </c:pt>
                <c:pt idx="29136">
                  <c:v>1</c:v>
                </c:pt>
                <c:pt idx="29137">
                  <c:v>1</c:v>
                </c:pt>
                <c:pt idx="29138">
                  <c:v>1</c:v>
                </c:pt>
                <c:pt idx="29139">
                  <c:v>1</c:v>
                </c:pt>
                <c:pt idx="29140">
                  <c:v>1</c:v>
                </c:pt>
                <c:pt idx="29141">
                  <c:v>1</c:v>
                </c:pt>
                <c:pt idx="29142">
                  <c:v>1</c:v>
                </c:pt>
                <c:pt idx="29143">
                  <c:v>1</c:v>
                </c:pt>
                <c:pt idx="29144">
                  <c:v>0.4</c:v>
                </c:pt>
                <c:pt idx="29145">
                  <c:v>1</c:v>
                </c:pt>
                <c:pt idx="29146">
                  <c:v>1</c:v>
                </c:pt>
                <c:pt idx="29147">
                  <c:v>1</c:v>
                </c:pt>
                <c:pt idx="29148">
                  <c:v>1</c:v>
                </c:pt>
                <c:pt idx="29149">
                  <c:v>1</c:v>
                </c:pt>
                <c:pt idx="29150">
                  <c:v>1</c:v>
                </c:pt>
                <c:pt idx="29151">
                  <c:v>1</c:v>
                </c:pt>
                <c:pt idx="29152">
                  <c:v>1</c:v>
                </c:pt>
                <c:pt idx="29153">
                  <c:v>1</c:v>
                </c:pt>
                <c:pt idx="29154">
                  <c:v>1</c:v>
                </c:pt>
                <c:pt idx="29155">
                  <c:v>1</c:v>
                </c:pt>
                <c:pt idx="29156">
                  <c:v>1</c:v>
                </c:pt>
                <c:pt idx="29157">
                  <c:v>1</c:v>
                </c:pt>
                <c:pt idx="29158">
                  <c:v>1</c:v>
                </c:pt>
                <c:pt idx="29159">
                  <c:v>1</c:v>
                </c:pt>
                <c:pt idx="29160">
                  <c:v>1</c:v>
                </c:pt>
                <c:pt idx="29161">
                  <c:v>1</c:v>
                </c:pt>
                <c:pt idx="29162">
                  <c:v>1</c:v>
                </c:pt>
                <c:pt idx="29163">
                  <c:v>1</c:v>
                </c:pt>
                <c:pt idx="29164">
                  <c:v>1</c:v>
                </c:pt>
                <c:pt idx="29165">
                  <c:v>1</c:v>
                </c:pt>
                <c:pt idx="29166">
                  <c:v>1</c:v>
                </c:pt>
                <c:pt idx="29167">
                  <c:v>1</c:v>
                </c:pt>
                <c:pt idx="29168">
                  <c:v>1</c:v>
                </c:pt>
                <c:pt idx="29169">
                  <c:v>1</c:v>
                </c:pt>
                <c:pt idx="29170">
                  <c:v>1</c:v>
                </c:pt>
                <c:pt idx="29171">
                  <c:v>1</c:v>
                </c:pt>
                <c:pt idx="29172">
                  <c:v>1</c:v>
                </c:pt>
                <c:pt idx="29173">
                  <c:v>1</c:v>
                </c:pt>
                <c:pt idx="29174">
                  <c:v>1</c:v>
                </c:pt>
                <c:pt idx="29175">
                  <c:v>1</c:v>
                </c:pt>
                <c:pt idx="29176">
                  <c:v>1</c:v>
                </c:pt>
                <c:pt idx="29177">
                  <c:v>1</c:v>
                </c:pt>
                <c:pt idx="29178">
                  <c:v>1</c:v>
                </c:pt>
                <c:pt idx="29179">
                  <c:v>1</c:v>
                </c:pt>
                <c:pt idx="29180">
                  <c:v>1</c:v>
                </c:pt>
                <c:pt idx="29181">
                  <c:v>1</c:v>
                </c:pt>
                <c:pt idx="29182">
                  <c:v>1</c:v>
                </c:pt>
                <c:pt idx="29183">
                  <c:v>1</c:v>
                </c:pt>
                <c:pt idx="29184">
                  <c:v>1</c:v>
                </c:pt>
                <c:pt idx="29185">
                  <c:v>1</c:v>
                </c:pt>
                <c:pt idx="29186">
                  <c:v>1</c:v>
                </c:pt>
                <c:pt idx="29187">
                  <c:v>1</c:v>
                </c:pt>
                <c:pt idx="29188">
                  <c:v>1</c:v>
                </c:pt>
                <c:pt idx="29189">
                  <c:v>1</c:v>
                </c:pt>
                <c:pt idx="29190">
                  <c:v>1</c:v>
                </c:pt>
                <c:pt idx="29191">
                  <c:v>1</c:v>
                </c:pt>
                <c:pt idx="29192">
                  <c:v>1</c:v>
                </c:pt>
                <c:pt idx="29193">
                  <c:v>1</c:v>
                </c:pt>
                <c:pt idx="29194">
                  <c:v>1</c:v>
                </c:pt>
                <c:pt idx="29195">
                  <c:v>1</c:v>
                </c:pt>
                <c:pt idx="29196">
                  <c:v>1</c:v>
                </c:pt>
                <c:pt idx="29197">
                  <c:v>1</c:v>
                </c:pt>
                <c:pt idx="29198">
                  <c:v>1</c:v>
                </c:pt>
                <c:pt idx="29199">
                  <c:v>1</c:v>
                </c:pt>
                <c:pt idx="29200">
                  <c:v>1</c:v>
                </c:pt>
                <c:pt idx="29201">
                  <c:v>1</c:v>
                </c:pt>
                <c:pt idx="29202">
                  <c:v>1</c:v>
                </c:pt>
                <c:pt idx="29203">
                  <c:v>1</c:v>
                </c:pt>
                <c:pt idx="29204">
                  <c:v>1</c:v>
                </c:pt>
                <c:pt idx="29205">
                  <c:v>1</c:v>
                </c:pt>
                <c:pt idx="29206">
                  <c:v>1</c:v>
                </c:pt>
                <c:pt idx="29207">
                  <c:v>1</c:v>
                </c:pt>
                <c:pt idx="29208">
                  <c:v>1</c:v>
                </c:pt>
                <c:pt idx="29209">
                  <c:v>1</c:v>
                </c:pt>
                <c:pt idx="29210">
                  <c:v>1</c:v>
                </c:pt>
                <c:pt idx="29211">
                  <c:v>1</c:v>
                </c:pt>
                <c:pt idx="29212">
                  <c:v>1</c:v>
                </c:pt>
                <c:pt idx="29213">
                  <c:v>1</c:v>
                </c:pt>
                <c:pt idx="29214">
                  <c:v>1</c:v>
                </c:pt>
                <c:pt idx="29215">
                  <c:v>1</c:v>
                </c:pt>
                <c:pt idx="29216">
                  <c:v>1</c:v>
                </c:pt>
                <c:pt idx="29217">
                  <c:v>1</c:v>
                </c:pt>
                <c:pt idx="29218">
                  <c:v>1</c:v>
                </c:pt>
                <c:pt idx="29219">
                  <c:v>1</c:v>
                </c:pt>
                <c:pt idx="29220">
                  <c:v>1</c:v>
                </c:pt>
                <c:pt idx="29221">
                  <c:v>1</c:v>
                </c:pt>
                <c:pt idx="29222">
                  <c:v>1</c:v>
                </c:pt>
                <c:pt idx="29223">
                  <c:v>1</c:v>
                </c:pt>
                <c:pt idx="29224">
                  <c:v>1</c:v>
                </c:pt>
                <c:pt idx="29225">
                  <c:v>1</c:v>
                </c:pt>
                <c:pt idx="29226">
                  <c:v>1</c:v>
                </c:pt>
                <c:pt idx="29227">
                  <c:v>1</c:v>
                </c:pt>
                <c:pt idx="29228">
                  <c:v>1</c:v>
                </c:pt>
                <c:pt idx="29229">
                  <c:v>1</c:v>
                </c:pt>
                <c:pt idx="29230">
                  <c:v>1</c:v>
                </c:pt>
                <c:pt idx="29231">
                  <c:v>1</c:v>
                </c:pt>
                <c:pt idx="29232">
                  <c:v>1</c:v>
                </c:pt>
                <c:pt idx="29233">
                  <c:v>1</c:v>
                </c:pt>
                <c:pt idx="29234">
                  <c:v>1</c:v>
                </c:pt>
                <c:pt idx="29235">
                  <c:v>1</c:v>
                </c:pt>
                <c:pt idx="29236">
                  <c:v>1</c:v>
                </c:pt>
                <c:pt idx="29237">
                  <c:v>1</c:v>
                </c:pt>
                <c:pt idx="29238">
                  <c:v>0.8</c:v>
                </c:pt>
                <c:pt idx="29239">
                  <c:v>1</c:v>
                </c:pt>
                <c:pt idx="29240">
                  <c:v>1</c:v>
                </c:pt>
                <c:pt idx="29241">
                  <c:v>1</c:v>
                </c:pt>
                <c:pt idx="29242">
                  <c:v>1</c:v>
                </c:pt>
                <c:pt idx="29243">
                  <c:v>1</c:v>
                </c:pt>
                <c:pt idx="29244">
                  <c:v>1</c:v>
                </c:pt>
                <c:pt idx="29245">
                  <c:v>1</c:v>
                </c:pt>
                <c:pt idx="29246">
                  <c:v>1</c:v>
                </c:pt>
                <c:pt idx="29247">
                  <c:v>1</c:v>
                </c:pt>
                <c:pt idx="29248">
                  <c:v>1</c:v>
                </c:pt>
                <c:pt idx="29249">
                  <c:v>1</c:v>
                </c:pt>
                <c:pt idx="29250">
                  <c:v>1</c:v>
                </c:pt>
                <c:pt idx="29251">
                  <c:v>1</c:v>
                </c:pt>
                <c:pt idx="29252">
                  <c:v>1</c:v>
                </c:pt>
                <c:pt idx="29253">
                  <c:v>1</c:v>
                </c:pt>
                <c:pt idx="29254">
                  <c:v>1</c:v>
                </c:pt>
                <c:pt idx="29255">
                  <c:v>1</c:v>
                </c:pt>
                <c:pt idx="29256">
                  <c:v>1</c:v>
                </c:pt>
                <c:pt idx="29257">
                  <c:v>1</c:v>
                </c:pt>
                <c:pt idx="29258">
                  <c:v>1</c:v>
                </c:pt>
                <c:pt idx="29259">
                  <c:v>1</c:v>
                </c:pt>
                <c:pt idx="29260">
                  <c:v>1</c:v>
                </c:pt>
                <c:pt idx="29261">
                  <c:v>0.8</c:v>
                </c:pt>
                <c:pt idx="29262">
                  <c:v>1</c:v>
                </c:pt>
                <c:pt idx="29263">
                  <c:v>1</c:v>
                </c:pt>
                <c:pt idx="29264">
                  <c:v>1</c:v>
                </c:pt>
                <c:pt idx="29265">
                  <c:v>1</c:v>
                </c:pt>
                <c:pt idx="29266">
                  <c:v>1</c:v>
                </c:pt>
                <c:pt idx="29267">
                  <c:v>1</c:v>
                </c:pt>
                <c:pt idx="29268">
                  <c:v>1</c:v>
                </c:pt>
                <c:pt idx="29269">
                  <c:v>1</c:v>
                </c:pt>
                <c:pt idx="29270">
                  <c:v>1</c:v>
                </c:pt>
                <c:pt idx="29271">
                  <c:v>1</c:v>
                </c:pt>
                <c:pt idx="29272">
                  <c:v>1</c:v>
                </c:pt>
                <c:pt idx="29273">
                  <c:v>1</c:v>
                </c:pt>
                <c:pt idx="29274">
                  <c:v>1</c:v>
                </c:pt>
                <c:pt idx="29275">
                  <c:v>1</c:v>
                </c:pt>
                <c:pt idx="29276">
                  <c:v>1</c:v>
                </c:pt>
                <c:pt idx="29277">
                  <c:v>1</c:v>
                </c:pt>
                <c:pt idx="29278">
                  <c:v>1</c:v>
                </c:pt>
                <c:pt idx="29279">
                  <c:v>1</c:v>
                </c:pt>
                <c:pt idx="29280">
                  <c:v>1</c:v>
                </c:pt>
                <c:pt idx="29281">
                  <c:v>1</c:v>
                </c:pt>
                <c:pt idx="29282">
                  <c:v>1</c:v>
                </c:pt>
                <c:pt idx="29283">
                  <c:v>1</c:v>
                </c:pt>
                <c:pt idx="29284">
                  <c:v>1</c:v>
                </c:pt>
                <c:pt idx="29285">
                  <c:v>1</c:v>
                </c:pt>
                <c:pt idx="29286">
                  <c:v>1</c:v>
                </c:pt>
                <c:pt idx="29287">
                  <c:v>1</c:v>
                </c:pt>
                <c:pt idx="29288">
                  <c:v>1</c:v>
                </c:pt>
                <c:pt idx="29289">
                  <c:v>1</c:v>
                </c:pt>
                <c:pt idx="29290">
                  <c:v>1</c:v>
                </c:pt>
                <c:pt idx="29291">
                  <c:v>1</c:v>
                </c:pt>
                <c:pt idx="29292">
                  <c:v>1</c:v>
                </c:pt>
                <c:pt idx="29293">
                  <c:v>1</c:v>
                </c:pt>
                <c:pt idx="29294">
                  <c:v>0.4</c:v>
                </c:pt>
                <c:pt idx="29295">
                  <c:v>1</c:v>
                </c:pt>
                <c:pt idx="29296">
                  <c:v>1</c:v>
                </c:pt>
                <c:pt idx="29297">
                  <c:v>1</c:v>
                </c:pt>
                <c:pt idx="29298">
                  <c:v>1</c:v>
                </c:pt>
                <c:pt idx="29299">
                  <c:v>1</c:v>
                </c:pt>
                <c:pt idx="29300">
                  <c:v>1</c:v>
                </c:pt>
                <c:pt idx="29301">
                  <c:v>1</c:v>
                </c:pt>
                <c:pt idx="29302">
                  <c:v>1</c:v>
                </c:pt>
                <c:pt idx="29303">
                  <c:v>1</c:v>
                </c:pt>
                <c:pt idx="29304">
                  <c:v>1</c:v>
                </c:pt>
                <c:pt idx="29305">
                  <c:v>1</c:v>
                </c:pt>
                <c:pt idx="29306">
                  <c:v>1</c:v>
                </c:pt>
                <c:pt idx="29307">
                  <c:v>1</c:v>
                </c:pt>
                <c:pt idx="29308">
                  <c:v>1</c:v>
                </c:pt>
                <c:pt idx="29309">
                  <c:v>1</c:v>
                </c:pt>
                <c:pt idx="29310">
                  <c:v>1</c:v>
                </c:pt>
                <c:pt idx="29311">
                  <c:v>1</c:v>
                </c:pt>
                <c:pt idx="29312">
                  <c:v>1</c:v>
                </c:pt>
                <c:pt idx="29313">
                  <c:v>1</c:v>
                </c:pt>
                <c:pt idx="29314">
                  <c:v>1</c:v>
                </c:pt>
                <c:pt idx="29315">
                  <c:v>1</c:v>
                </c:pt>
                <c:pt idx="29316">
                  <c:v>1</c:v>
                </c:pt>
                <c:pt idx="29317">
                  <c:v>1</c:v>
                </c:pt>
                <c:pt idx="29318">
                  <c:v>1</c:v>
                </c:pt>
                <c:pt idx="29319">
                  <c:v>1</c:v>
                </c:pt>
                <c:pt idx="29320">
                  <c:v>1</c:v>
                </c:pt>
                <c:pt idx="29321">
                  <c:v>1</c:v>
                </c:pt>
                <c:pt idx="29322">
                  <c:v>1</c:v>
                </c:pt>
                <c:pt idx="29323">
                  <c:v>1</c:v>
                </c:pt>
                <c:pt idx="29324">
                  <c:v>1</c:v>
                </c:pt>
                <c:pt idx="29325">
                  <c:v>1</c:v>
                </c:pt>
                <c:pt idx="29326">
                  <c:v>1</c:v>
                </c:pt>
                <c:pt idx="29327">
                  <c:v>1</c:v>
                </c:pt>
                <c:pt idx="29328">
                  <c:v>1</c:v>
                </c:pt>
                <c:pt idx="29329">
                  <c:v>1</c:v>
                </c:pt>
                <c:pt idx="29330">
                  <c:v>1</c:v>
                </c:pt>
                <c:pt idx="29331">
                  <c:v>1</c:v>
                </c:pt>
                <c:pt idx="29332">
                  <c:v>1</c:v>
                </c:pt>
                <c:pt idx="29333">
                  <c:v>1</c:v>
                </c:pt>
                <c:pt idx="29334">
                  <c:v>1</c:v>
                </c:pt>
                <c:pt idx="29335">
                  <c:v>1</c:v>
                </c:pt>
                <c:pt idx="29336">
                  <c:v>1</c:v>
                </c:pt>
                <c:pt idx="29337">
                  <c:v>1</c:v>
                </c:pt>
                <c:pt idx="29338">
                  <c:v>1</c:v>
                </c:pt>
                <c:pt idx="29339">
                  <c:v>1</c:v>
                </c:pt>
                <c:pt idx="29340">
                  <c:v>1</c:v>
                </c:pt>
                <c:pt idx="29341">
                  <c:v>1</c:v>
                </c:pt>
                <c:pt idx="29342">
                  <c:v>1</c:v>
                </c:pt>
                <c:pt idx="29343">
                  <c:v>1</c:v>
                </c:pt>
                <c:pt idx="29344">
                  <c:v>1</c:v>
                </c:pt>
                <c:pt idx="29345">
                  <c:v>1</c:v>
                </c:pt>
                <c:pt idx="29346">
                  <c:v>1</c:v>
                </c:pt>
                <c:pt idx="29347">
                  <c:v>1</c:v>
                </c:pt>
                <c:pt idx="29348">
                  <c:v>1</c:v>
                </c:pt>
                <c:pt idx="29349">
                  <c:v>1</c:v>
                </c:pt>
                <c:pt idx="29350">
                  <c:v>1</c:v>
                </c:pt>
                <c:pt idx="29351">
                  <c:v>1</c:v>
                </c:pt>
                <c:pt idx="29352">
                  <c:v>1</c:v>
                </c:pt>
                <c:pt idx="29353">
                  <c:v>1</c:v>
                </c:pt>
                <c:pt idx="29354">
                  <c:v>1</c:v>
                </c:pt>
                <c:pt idx="29355">
                  <c:v>1</c:v>
                </c:pt>
                <c:pt idx="29356">
                  <c:v>1</c:v>
                </c:pt>
                <c:pt idx="29357">
                  <c:v>1</c:v>
                </c:pt>
                <c:pt idx="29358">
                  <c:v>1</c:v>
                </c:pt>
                <c:pt idx="29359">
                  <c:v>1</c:v>
                </c:pt>
                <c:pt idx="29360">
                  <c:v>1</c:v>
                </c:pt>
                <c:pt idx="29361">
                  <c:v>1</c:v>
                </c:pt>
                <c:pt idx="29362">
                  <c:v>1</c:v>
                </c:pt>
                <c:pt idx="29363">
                  <c:v>1</c:v>
                </c:pt>
                <c:pt idx="29364">
                  <c:v>1</c:v>
                </c:pt>
                <c:pt idx="29365">
                  <c:v>1</c:v>
                </c:pt>
                <c:pt idx="29366">
                  <c:v>1</c:v>
                </c:pt>
                <c:pt idx="29367">
                  <c:v>1</c:v>
                </c:pt>
                <c:pt idx="29368">
                  <c:v>1</c:v>
                </c:pt>
                <c:pt idx="29369">
                  <c:v>1</c:v>
                </c:pt>
                <c:pt idx="29370">
                  <c:v>1</c:v>
                </c:pt>
                <c:pt idx="29371">
                  <c:v>1</c:v>
                </c:pt>
                <c:pt idx="29372">
                  <c:v>1</c:v>
                </c:pt>
                <c:pt idx="29373">
                  <c:v>1</c:v>
                </c:pt>
                <c:pt idx="29374">
                  <c:v>1</c:v>
                </c:pt>
                <c:pt idx="29375">
                  <c:v>1</c:v>
                </c:pt>
                <c:pt idx="29376">
                  <c:v>1</c:v>
                </c:pt>
                <c:pt idx="29377">
                  <c:v>1</c:v>
                </c:pt>
                <c:pt idx="29378">
                  <c:v>1</c:v>
                </c:pt>
                <c:pt idx="29379">
                  <c:v>1</c:v>
                </c:pt>
                <c:pt idx="29380">
                  <c:v>1</c:v>
                </c:pt>
                <c:pt idx="29381">
                  <c:v>1</c:v>
                </c:pt>
                <c:pt idx="29382">
                  <c:v>1</c:v>
                </c:pt>
                <c:pt idx="29383">
                  <c:v>1</c:v>
                </c:pt>
                <c:pt idx="29384">
                  <c:v>1</c:v>
                </c:pt>
                <c:pt idx="29385">
                  <c:v>1</c:v>
                </c:pt>
                <c:pt idx="29386">
                  <c:v>1</c:v>
                </c:pt>
                <c:pt idx="29387">
                  <c:v>1</c:v>
                </c:pt>
                <c:pt idx="29388">
                  <c:v>1</c:v>
                </c:pt>
                <c:pt idx="29389">
                  <c:v>1</c:v>
                </c:pt>
                <c:pt idx="29390">
                  <c:v>1</c:v>
                </c:pt>
                <c:pt idx="29391">
                  <c:v>1</c:v>
                </c:pt>
                <c:pt idx="29392">
                  <c:v>1</c:v>
                </c:pt>
                <c:pt idx="29393">
                  <c:v>1</c:v>
                </c:pt>
                <c:pt idx="29394">
                  <c:v>1</c:v>
                </c:pt>
                <c:pt idx="29395">
                  <c:v>1</c:v>
                </c:pt>
                <c:pt idx="29396">
                  <c:v>1</c:v>
                </c:pt>
                <c:pt idx="29397">
                  <c:v>1</c:v>
                </c:pt>
                <c:pt idx="29398">
                  <c:v>1</c:v>
                </c:pt>
                <c:pt idx="29399">
                  <c:v>1</c:v>
                </c:pt>
                <c:pt idx="29400">
                  <c:v>1</c:v>
                </c:pt>
                <c:pt idx="29401">
                  <c:v>1</c:v>
                </c:pt>
                <c:pt idx="29402">
                  <c:v>1</c:v>
                </c:pt>
                <c:pt idx="29403">
                  <c:v>1</c:v>
                </c:pt>
                <c:pt idx="29404">
                  <c:v>0.8</c:v>
                </c:pt>
                <c:pt idx="29405">
                  <c:v>1</c:v>
                </c:pt>
                <c:pt idx="29406">
                  <c:v>1</c:v>
                </c:pt>
                <c:pt idx="29407">
                  <c:v>1</c:v>
                </c:pt>
                <c:pt idx="29408">
                  <c:v>1</c:v>
                </c:pt>
                <c:pt idx="29409">
                  <c:v>1</c:v>
                </c:pt>
                <c:pt idx="29410">
                  <c:v>1</c:v>
                </c:pt>
                <c:pt idx="29411">
                  <c:v>1</c:v>
                </c:pt>
                <c:pt idx="29412">
                  <c:v>1</c:v>
                </c:pt>
                <c:pt idx="29413">
                  <c:v>1</c:v>
                </c:pt>
                <c:pt idx="29414">
                  <c:v>1</c:v>
                </c:pt>
                <c:pt idx="29415">
                  <c:v>1</c:v>
                </c:pt>
                <c:pt idx="29416">
                  <c:v>1</c:v>
                </c:pt>
                <c:pt idx="29417">
                  <c:v>1</c:v>
                </c:pt>
                <c:pt idx="29418">
                  <c:v>1</c:v>
                </c:pt>
                <c:pt idx="29419">
                  <c:v>1</c:v>
                </c:pt>
                <c:pt idx="29420">
                  <c:v>1</c:v>
                </c:pt>
                <c:pt idx="29421">
                  <c:v>1</c:v>
                </c:pt>
                <c:pt idx="29422">
                  <c:v>1</c:v>
                </c:pt>
                <c:pt idx="29423">
                  <c:v>1</c:v>
                </c:pt>
                <c:pt idx="29424">
                  <c:v>1</c:v>
                </c:pt>
                <c:pt idx="29425">
                  <c:v>1</c:v>
                </c:pt>
                <c:pt idx="29426">
                  <c:v>1</c:v>
                </c:pt>
                <c:pt idx="29427">
                  <c:v>1</c:v>
                </c:pt>
                <c:pt idx="29428">
                  <c:v>1</c:v>
                </c:pt>
                <c:pt idx="29429">
                  <c:v>1</c:v>
                </c:pt>
                <c:pt idx="29430">
                  <c:v>1</c:v>
                </c:pt>
                <c:pt idx="29431">
                  <c:v>1</c:v>
                </c:pt>
                <c:pt idx="29432">
                  <c:v>1</c:v>
                </c:pt>
                <c:pt idx="29433">
                  <c:v>1</c:v>
                </c:pt>
                <c:pt idx="29434">
                  <c:v>1</c:v>
                </c:pt>
                <c:pt idx="29435">
                  <c:v>1</c:v>
                </c:pt>
                <c:pt idx="29436">
                  <c:v>1</c:v>
                </c:pt>
                <c:pt idx="29437">
                  <c:v>1</c:v>
                </c:pt>
                <c:pt idx="29438">
                  <c:v>1</c:v>
                </c:pt>
                <c:pt idx="29439">
                  <c:v>1</c:v>
                </c:pt>
                <c:pt idx="29440">
                  <c:v>1</c:v>
                </c:pt>
                <c:pt idx="29441">
                  <c:v>1</c:v>
                </c:pt>
                <c:pt idx="29442">
                  <c:v>1</c:v>
                </c:pt>
                <c:pt idx="29443">
                  <c:v>1</c:v>
                </c:pt>
                <c:pt idx="29444">
                  <c:v>1</c:v>
                </c:pt>
                <c:pt idx="29445">
                  <c:v>1</c:v>
                </c:pt>
                <c:pt idx="29446">
                  <c:v>1</c:v>
                </c:pt>
                <c:pt idx="29447">
                  <c:v>1</c:v>
                </c:pt>
                <c:pt idx="29448">
                  <c:v>1</c:v>
                </c:pt>
                <c:pt idx="29449">
                  <c:v>1</c:v>
                </c:pt>
                <c:pt idx="29450">
                  <c:v>1</c:v>
                </c:pt>
                <c:pt idx="29451">
                  <c:v>1</c:v>
                </c:pt>
                <c:pt idx="29452">
                  <c:v>1</c:v>
                </c:pt>
                <c:pt idx="29453">
                  <c:v>1</c:v>
                </c:pt>
                <c:pt idx="29454">
                  <c:v>1</c:v>
                </c:pt>
                <c:pt idx="29455">
                  <c:v>1</c:v>
                </c:pt>
                <c:pt idx="29456">
                  <c:v>1</c:v>
                </c:pt>
                <c:pt idx="29457">
                  <c:v>1</c:v>
                </c:pt>
                <c:pt idx="29458">
                  <c:v>1</c:v>
                </c:pt>
                <c:pt idx="29459">
                  <c:v>1</c:v>
                </c:pt>
                <c:pt idx="29460">
                  <c:v>1</c:v>
                </c:pt>
                <c:pt idx="29461">
                  <c:v>1</c:v>
                </c:pt>
                <c:pt idx="29462">
                  <c:v>1</c:v>
                </c:pt>
                <c:pt idx="29463">
                  <c:v>1</c:v>
                </c:pt>
                <c:pt idx="29464">
                  <c:v>1</c:v>
                </c:pt>
                <c:pt idx="29465">
                  <c:v>1</c:v>
                </c:pt>
                <c:pt idx="29466">
                  <c:v>1</c:v>
                </c:pt>
                <c:pt idx="29467">
                  <c:v>1</c:v>
                </c:pt>
                <c:pt idx="29468">
                  <c:v>1</c:v>
                </c:pt>
                <c:pt idx="29469">
                  <c:v>1</c:v>
                </c:pt>
                <c:pt idx="29470">
                  <c:v>1</c:v>
                </c:pt>
                <c:pt idx="29471">
                  <c:v>1</c:v>
                </c:pt>
                <c:pt idx="29472">
                  <c:v>1</c:v>
                </c:pt>
                <c:pt idx="29473">
                  <c:v>1</c:v>
                </c:pt>
                <c:pt idx="29474">
                  <c:v>1</c:v>
                </c:pt>
                <c:pt idx="29475">
                  <c:v>1</c:v>
                </c:pt>
                <c:pt idx="29476">
                  <c:v>1</c:v>
                </c:pt>
                <c:pt idx="29477">
                  <c:v>1</c:v>
                </c:pt>
                <c:pt idx="29478">
                  <c:v>1</c:v>
                </c:pt>
                <c:pt idx="29479">
                  <c:v>1</c:v>
                </c:pt>
                <c:pt idx="29480">
                  <c:v>1</c:v>
                </c:pt>
                <c:pt idx="29481">
                  <c:v>1</c:v>
                </c:pt>
                <c:pt idx="29482">
                  <c:v>1</c:v>
                </c:pt>
                <c:pt idx="29483">
                  <c:v>1</c:v>
                </c:pt>
                <c:pt idx="29484">
                  <c:v>1</c:v>
                </c:pt>
                <c:pt idx="29485">
                  <c:v>1</c:v>
                </c:pt>
                <c:pt idx="29486">
                  <c:v>1</c:v>
                </c:pt>
                <c:pt idx="29487">
                  <c:v>1</c:v>
                </c:pt>
                <c:pt idx="29488">
                  <c:v>1</c:v>
                </c:pt>
                <c:pt idx="29489">
                  <c:v>1</c:v>
                </c:pt>
                <c:pt idx="29490">
                  <c:v>1</c:v>
                </c:pt>
                <c:pt idx="29491">
                  <c:v>1</c:v>
                </c:pt>
                <c:pt idx="29492">
                  <c:v>1</c:v>
                </c:pt>
                <c:pt idx="29493">
                  <c:v>1</c:v>
                </c:pt>
                <c:pt idx="29494">
                  <c:v>1</c:v>
                </c:pt>
                <c:pt idx="29495">
                  <c:v>1</c:v>
                </c:pt>
                <c:pt idx="29496">
                  <c:v>1</c:v>
                </c:pt>
                <c:pt idx="29497">
                  <c:v>1</c:v>
                </c:pt>
                <c:pt idx="29498">
                  <c:v>1</c:v>
                </c:pt>
                <c:pt idx="29499">
                  <c:v>1</c:v>
                </c:pt>
                <c:pt idx="29500">
                  <c:v>1</c:v>
                </c:pt>
                <c:pt idx="29501">
                  <c:v>1</c:v>
                </c:pt>
                <c:pt idx="29502">
                  <c:v>1</c:v>
                </c:pt>
                <c:pt idx="29503">
                  <c:v>1</c:v>
                </c:pt>
                <c:pt idx="29504">
                  <c:v>1</c:v>
                </c:pt>
                <c:pt idx="29505">
                  <c:v>1</c:v>
                </c:pt>
                <c:pt idx="29506">
                  <c:v>1</c:v>
                </c:pt>
                <c:pt idx="29507">
                  <c:v>1</c:v>
                </c:pt>
                <c:pt idx="29508">
                  <c:v>1</c:v>
                </c:pt>
                <c:pt idx="29509">
                  <c:v>1</c:v>
                </c:pt>
                <c:pt idx="29510">
                  <c:v>1</c:v>
                </c:pt>
                <c:pt idx="29511">
                  <c:v>1</c:v>
                </c:pt>
                <c:pt idx="29512">
                  <c:v>1</c:v>
                </c:pt>
                <c:pt idx="29513">
                  <c:v>1</c:v>
                </c:pt>
                <c:pt idx="29514">
                  <c:v>1</c:v>
                </c:pt>
                <c:pt idx="29515">
                  <c:v>1</c:v>
                </c:pt>
                <c:pt idx="29516">
                  <c:v>1</c:v>
                </c:pt>
                <c:pt idx="29517">
                  <c:v>1</c:v>
                </c:pt>
                <c:pt idx="29518">
                  <c:v>1</c:v>
                </c:pt>
                <c:pt idx="29519">
                  <c:v>1</c:v>
                </c:pt>
                <c:pt idx="29520">
                  <c:v>1</c:v>
                </c:pt>
                <c:pt idx="29521">
                  <c:v>1</c:v>
                </c:pt>
                <c:pt idx="29522">
                  <c:v>1</c:v>
                </c:pt>
                <c:pt idx="29523">
                  <c:v>1</c:v>
                </c:pt>
                <c:pt idx="29524">
                  <c:v>1</c:v>
                </c:pt>
                <c:pt idx="29525">
                  <c:v>1</c:v>
                </c:pt>
                <c:pt idx="29526">
                  <c:v>1</c:v>
                </c:pt>
                <c:pt idx="29527">
                  <c:v>1</c:v>
                </c:pt>
                <c:pt idx="29528">
                  <c:v>1</c:v>
                </c:pt>
                <c:pt idx="29529">
                  <c:v>1</c:v>
                </c:pt>
                <c:pt idx="29530">
                  <c:v>1</c:v>
                </c:pt>
                <c:pt idx="29531">
                  <c:v>1</c:v>
                </c:pt>
                <c:pt idx="29532">
                  <c:v>1</c:v>
                </c:pt>
                <c:pt idx="29533">
                  <c:v>1</c:v>
                </c:pt>
                <c:pt idx="29534">
                  <c:v>1</c:v>
                </c:pt>
                <c:pt idx="29535">
                  <c:v>1</c:v>
                </c:pt>
                <c:pt idx="29536">
                  <c:v>1</c:v>
                </c:pt>
                <c:pt idx="29537">
                  <c:v>1</c:v>
                </c:pt>
                <c:pt idx="29538">
                  <c:v>1</c:v>
                </c:pt>
                <c:pt idx="29539">
                  <c:v>1</c:v>
                </c:pt>
                <c:pt idx="29540">
                  <c:v>1</c:v>
                </c:pt>
                <c:pt idx="29541">
                  <c:v>1</c:v>
                </c:pt>
                <c:pt idx="29542">
                  <c:v>1</c:v>
                </c:pt>
                <c:pt idx="29543">
                  <c:v>1</c:v>
                </c:pt>
                <c:pt idx="29544">
                  <c:v>1</c:v>
                </c:pt>
                <c:pt idx="29545">
                  <c:v>1</c:v>
                </c:pt>
                <c:pt idx="29546">
                  <c:v>1</c:v>
                </c:pt>
                <c:pt idx="29547">
                  <c:v>1</c:v>
                </c:pt>
                <c:pt idx="29548">
                  <c:v>1</c:v>
                </c:pt>
                <c:pt idx="29549">
                  <c:v>1</c:v>
                </c:pt>
                <c:pt idx="29550">
                  <c:v>1</c:v>
                </c:pt>
                <c:pt idx="29551">
                  <c:v>1</c:v>
                </c:pt>
                <c:pt idx="29552">
                  <c:v>1</c:v>
                </c:pt>
                <c:pt idx="29553">
                  <c:v>1</c:v>
                </c:pt>
                <c:pt idx="29554">
                  <c:v>1</c:v>
                </c:pt>
                <c:pt idx="29555">
                  <c:v>1</c:v>
                </c:pt>
                <c:pt idx="29556">
                  <c:v>1</c:v>
                </c:pt>
                <c:pt idx="29557">
                  <c:v>1</c:v>
                </c:pt>
                <c:pt idx="29558">
                  <c:v>1</c:v>
                </c:pt>
                <c:pt idx="29559">
                  <c:v>1</c:v>
                </c:pt>
                <c:pt idx="29560">
                  <c:v>1</c:v>
                </c:pt>
                <c:pt idx="29561">
                  <c:v>1</c:v>
                </c:pt>
                <c:pt idx="29562">
                  <c:v>1</c:v>
                </c:pt>
                <c:pt idx="29563">
                  <c:v>1</c:v>
                </c:pt>
                <c:pt idx="29564">
                  <c:v>1</c:v>
                </c:pt>
                <c:pt idx="29565">
                  <c:v>1</c:v>
                </c:pt>
                <c:pt idx="29566">
                  <c:v>1</c:v>
                </c:pt>
                <c:pt idx="29567">
                  <c:v>1</c:v>
                </c:pt>
                <c:pt idx="29568">
                  <c:v>1</c:v>
                </c:pt>
                <c:pt idx="29569">
                  <c:v>1</c:v>
                </c:pt>
                <c:pt idx="29570">
                  <c:v>1</c:v>
                </c:pt>
                <c:pt idx="29571">
                  <c:v>1</c:v>
                </c:pt>
                <c:pt idx="29572">
                  <c:v>1</c:v>
                </c:pt>
                <c:pt idx="29573">
                  <c:v>1</c:v>
                </c:pt>
                <c:pt idx="29574">
                  <c:v>1</c:v>
                </c:pt>
                <c:pt idx="29575">
                  <c:v>1</c:v>
                </c:pt>
                <c:pt idx="29576">
                  <c:v>1</c:v>
                </c:pt>
                <c:pt idx="29577">
                  <c:v>1</c:v>
                </c:pt>
                <c:pt idx="29578">
                  <c:v>1</c:v>
                </c:pt>
                <c:pt idx="29579">
                  <c:v>1</c:v>
                </c:pt>
                <c:pt idx="29580">
                  <c:v>1</c:v>
                </c:pt>
                <c:pt idx="29581">
                  <c:v>1</c:v>
                </c:pt>
                <c:pt idx="29582">
                  <c:v>1</c:v>
                </c:pt>
                <c:pt idx="29583">
                  <c:v>1</c:v>
                </c:pt>
                <c:pt idx="29584">
                  <c:v>1</c:v>
                </c:pt>
                <c:pt idx="29585">
                  <c:v>1</c:v>
                </c:pt>
                <c:pt idx="29586">
                  <c:v>1</c:v>
                </c:pt>
                <c:pt idx="29587">
                  <c:v>1</c:v>
                </c:pt>
                <c:pt idx="29588">
                  <c:v>1</c:v>
                </c:pt>
                <c:pt idx="29589">
                  <c:v>1</c:v>
                </c:pt>
                <c:pt idx="29590">
                  <c:v>1</c:v>
                </c:pt>
                <c:pt idx="29591">
                  <c:v>1</c:v>
                </c:pt>
                <c:pt idx="29592">
                  <c:v>1</c:v>
                </c:pt>
                <c:pt idx="29593">
                  <c:v>1</c:v>
                </c:pt>
                <c:pt idx="29594">
                  <c:v>1</c:v>
                </c:pt>
                <c:pt idx="29595">
                  <c:v>1</c:v>
                </c:pt>
                <c:pt idx="29596">
                  <c:v>1</c:v>
                </c:pt>
                <c:pt idx="29597">
                  <c:v>1</c:v>
                </c:pt>
                <c:pt idx="29598">
                  <c:v>1</c:v>
                </c:pt>
                <c:pt idx="29599">
                  <c:v>1</c:v>
                </c:pt>
                <c:pt idx="29600">
                  <c:v>1</c:v>
                </c:pt>
                <c:pt idx="29601">
                  <c:v>1</c:v>
                </c:pt>
                <c:pt idx="29602">
                  <c:v>1</c:v>
                </c:pt>
                <c:pt idx="29603">
                  <c:v>1</c:v>
                </c:pt>
                <c:pt idx="29604">
                  <c:v>1</c:v>
                </c:pt>
                <c:pt idx="29605">
                  <c:v>1</c:v>
                </c:pt>
                <c:pt idx="29606">
                  <c:v>1</c:v>
                </c:pt>
                <c:pt idx="29607">
                  <c:v>1</c:v>
                </c:pt>
                <c:pt idx="29608">
                  <c:v>1</c:v>
                </c:pt>
                <c:pt idx="29609">
                  <c:v>1</c:v>
                </c:pt>
                <c:pt idx="29610">
                  <c:v>1</c:v>
                </c:pt>
                <c:pt idx="29611">
                  <c:v>1</c:v>
                </c:pt>
                <c:pt idx="29612">
                  <c:v>1</c:v>
                </c:pt>
                <c:pt idx="29613">
                  <c:v>1</c:v>
                </c:pt>
                <c:pt idx="29614">
                  <c:v>1</c:v>
                </c:pt>
                <c:pt idx="29615">
                  <c:v>1</c:v>
                </c:pt>
                <c:pt idx="29616">
                  <c:v>1</c:v>
                </c:pt>
                <c:pt idx="29617">
                  <c:v>1</c:v>
                </c:pt>
                <c:pt idx="29618">
                  <c:v>1</c:v>
                </c:pt>
                <c:pt idx="29619">
                  <c:v>1</c:v>
                </c:pt>
                <c:pt idx="29620">
                  <c:v>1</c:v>
                </c:pt>
                <c:pt idx="29621">
                  <c:v>1</c:v>
                </c:pt>
                <c:pt idx="29622">
                  <c:v>1</c:v>
                </c:pt>
                <c:pt idx="29623">
                  <c:v>1</c:v>
                </c:pt>
                <c:pt idx="29624">
                  <c:v>1</c:v>
                </c:pt>
                <c:pt idx="29625">
                  <c:v>1</c:v>
                </c:pt>
                <c:pt idx="29626">
                  <c:v>1</c:v>
                </c:pt>
                <c:pt idx="29627">
                  <c:v>1</c:v>
                </c:pt>
                <c:pt idx="29628">
                  <c:v>1</c:v>
                </c:pt>
                <c:pt idx="29629">
                  <c:v>1</c:v>
                </c:pt>
                <c:pt idx="29630">
                  <c:v>1</c:v>
                </c:pt>
                <c:pt idx="29631">
                  <c:v>1</c:v>
                </c:pt>
                <c:pt idx="29632">
                  <c:v>1</c:v>
                </c:pt>
                <c:pt idx="29633">
                  <c:v>1</c:v>
                </c:pt>
                <c:pt idx="29634">
                  <c:v>1</c:v>
                </c:pt>
                <c:pt idx="29635">
                  <c:v>1</c:v>
                </c:pt>
                <c:pt idx="29636">
                  <c:v>1</c:v>
                </c:pt>
                <c:pt idx="29637">
                  <c:v>1</c:v>
                </c:pt>
                <c:pt idx="29638">
                  <c:v>1</c:v>
                </c:pt>
                <c:pt idx="29639">
                  <c:v>1</c:v>
                </c:pt>
                <c:pt idx="29640">
                  <c:v>1</c:v>
                </c:pt>
                <c:pt idx="29641">
                  <c:v>1</c:v>
                </c:pt>
                <c:pt idx="29642">
                  <c:v>1</c:v>
                </c:pt>
                <c:pt idx="29643">
                  <c:v>1</c:v>
                </c:pt>
                <c:pt idx="29644">
                  <c:v>1</c:v>
                </c:pt>
                <c:pt idx="29645">
                  <c:v>1</c:v>
                </c:pt>
                <c:pt idx="29646">
                  <c:v>1</c:v>
                </c:pt>
                <c:pt idx="29647">
                  <c:v>1</c:v>
                </c:pt>
                <c:pt idx="29648">
                  <c:v>1</c:v>
                </c:pt>
                <c:pt idx="29649">
                  <c:v>1</c:v>
                </c:pt>
                <c:pt idx="29650">
                  <c:v>1</c:v>
                </c:pt>
                <c:pt idx="29651">
                  <c:v>1</c:v>
                </c:pt>
                <c:pt idx="29652">
                  <c:v>1</c:v>
                </c:pt>
                <c:pt idx="29653">
                  <c:v>1</c:v>
                </c:pt>
                <c:pt idx="29654">
                  <c:v>1</c:v>
                </c:pt>
                <c:pt idx="29655">
                  <c:v>1</c:v>
                </c:pt>
                <c:pt idx="29656">
                  <c:v>1</c:v>
                </c:pt>
                <c:pt idx="29657">
                  <c:v>0.6</c:v>
                </c:pt>
                <c:pt idx="29658">
                  <c:v>1</c:v>
                </c:pt>
                <c:pt idx="29659">
                  <c:v>1</c:v>
                </c:pt>
                <c:pt idx="29660">
                  <c:v>1</c:v>
                </c:pt>
                <c:pt idx="29661">
                  <c:v>1</c:v>
                </c:pt>
                <c:pt idx="29662">
                  <c:v>1</c:v>
                </c:pt>
                <c:pt idx="29663">
                  <c:v>1</c:v>
                </c:pt>
                <c:pt idx="29664">
                  <c:v>1</c:v>
                </c:pt>
                <c:pt idx="29665">
                  <c:v>1</c:v>
                </c:pt>
                <c:pt idx="29666">
                  <c:v>1</c:v>
                </c:pt>
                <c:pt idx="29667">
                  <c:v>1</c:v>
                </c:pt>
                <c:pt idx="29668">
                  <c:v>1</c:v>
                </c:pt>
                <c:pt idx="29669">
                  <c:v>1</c:v>
                </c:pt>
                <c:pt idx="29670">
                  <c:v>1</c:v>
                </c:pt>
                <c:pt idx="29671">
                  <c:v>1</c:v>
                </c:pt>
                <c:pt idx="29672">
                  <c:v>1</c:v>
                </c:pt>
                <c:pt idx="29673">
                  <c:v>1</c:v>
                </c:pt>
                <c:pt idx="29674">
                  <c:v>1</c:v>
                </c:pt>
                <c:pt idx="29675">
                  <c:v>1</c:v>
                </c:pt>
                <c:pt idx="29676">
                  <c:v>1</c:v>
                </c:pt>
                <c:pt idx="29677">
                  <c:v>1</c:v>
                </c:pt>
                <c:pt idx="29678">
                  <c:v>1</c:v>
                </c:pt>
                <c:pt idx="29679">
                  <c:v>1</c:v>
                </c:pt>
                <c:pt idx="29680">
                  <c:v>1</c:v>
                </c:pt>
                <c:pt idx="29681">
                  <c:v>1</c:v>
                </c:pt>
                <c:pt idx="29682">
                  <c:v>1</c:v>
                </c:pt>
                <c:pt idx="29683">
                  <c:v>1</c:v>
                </c:pt>
                <c:pt idx="29684">
                  <c:v>1</c:v>
                </c:pt>
                <c:pt idx="29685">
                  <c:v>1</c:v>
                </c:pt>
                <c:pt idx="29686">
                  <c:v>1</c:v>
                </c:pt>
                <c:pt idx="29687">
                  <c:v>1</c:v>
                </c:pt>
                <c:pt idx="29688">
                  <c:v>1</c:v>
                </c:pt>
                <c:pt idx="29689">
                  <c:v>1</c:v>
                </c:pt>
                <c:pt idx="29690">
                  <c:v>1</c:v>
                </c:pt>
                <c:pt idx="29691">
                  <c:v>1</c:v>
                </c:pt>
                <c:pt idx="29692">
                  <c:v>1</c:v>
                </c:pt>
                <c:pt idx="29693">
                  <c:v>1</c:v>
                </c:pt>
                <c:pt idx="29694">
                  <c:v>1</c:v>
                </c:pt>
                <c:pt idx="29695">
                  <c:v>1</c:v>
                </c:pt>
                <c:pt idx="29696">
                  <c:v>1</c:v>
                </c:pt>
                <c:pt idx="29697">
                  <c:v>1</c:v>
                </c:pt>
                <c:pt idx="29698">
                  <c:v>1</c:v>
                </c:pt>
                <c:pt idx="29699">
                  <c:v>1</c:v>
                </c:pt>
                <c:pt idx="29700">
                  <c:v>1</c:v>
                </c:pt>
                <c:pt idx="29701">
                  <c:v>1</c:v>
                </c:pt>
                <c:pt idx="29702">
                  <c:v>1</c:v>
                </c:pt>
                <c:pt idx="29703">
                  <c:v>1</c:v>
                </c:pt>
                <c:pt idx="29704">
                  <c:v>1</c:v>
                </c:pt>
                <c:pt idx="29705">
                  <c:v>1</c:v>
                </c:pt>
                <c:pt idx="29706">
                  <c:v>1</c:v>
                </c:pt>
                <c:pt idx="29707">
                  <c:v>1</c:v>
                </c:pt>
                <c:pt idx="29708">
                  <c:v>1</c:v>
                </c:pt>
                <c:pt idx="29709">
                  <c:v>1</c:v>
                </c:pt>
                <c:pt idx="29710">
                  <c:v>1</c:v>
                </c:pt>
                <c:pt idx="29711">
                  <c:v>1</c:v>
                </c:pt>
                <c:pt idx="29712">
                  <c:v>1</c:v>
                </c:pt>
                <c:pt idx="29713">
                  <c:v>1</c:v>
                </c:pt>
                <c:pt idx="29714">
                  <c:v>1</c:v>
                </c:pt>
                <c:pt idx="29715">
                  <c:v>1</c:v>
                </c:pt>
                <c:pt idx="29716">
                  <c:v>1</c:v>
                </c:pt>
                <c:pt idx="29717">
                  <c:v>1</c:v>
                </c:pt>
                <c:pt idx="29718">
                  <c:v>1</c:v>
                </c:pt>
                <c:pt idx="29719">
                  <c:v>1</c:v>
                </c:pt>
                <c:pt idx="29720">
                  <c:v>1</c:v>
                </c:pt>
                <c:pt idx="29721">
                  <c:v>1</c:v>
                </c:pt>
                <c:pt idx="29722">
                  <c:v>1</c:v>
                </c:pt>
                <c:pt idx="29723">
                  <c:v>1</c:v>
                </c:pt>
                <c:pt idx="29724">
                  <c:v>1</c:v>
                </c:pt>
                <c:pt idx="29725">
                  <c:v>1</c:v>
                </c:pt>
                <c:pt idx="29726">
                  <c:v>1</c:v>
                </c:pt>
                <c:pt idx="29727">
                  <c:v>1</c:v>
                </c:pt>
                <c:pt idx="29728">
                  <c:v>1</c:v>
                </c:pt>
                <c:pt idx="29729">
                  <c:v>1</c:v>
                </c:pt>
                <c:pt idx="29730">
                  <c:v>1</c:v>
                </c:pt>
                <c:pt idx="29731">
                  <c:v>1</c:v>
                </c:pt>
                <c:pt idx="29732">
                  <c:v>1</c:v>
                </c:pt>
                <c:pt idx="29733">
                  <c:v>1</c:v>
                </c:pt>
                <c:pt idx="29734">
                  <c:v>1</c:v>
                </c:pt>
                <c:pt idx="29735">
                  <c:v>1</c:v>
                </c:pt>
                <c:pt idx="29736">
                  <c:v>1</c:v>
                </c:pt>
                <c:pt idx="29737">
                  <c:v>1</c:v>
                </c:pt>
                <c:pt idx="29738">
                  <c:v>1</c:v>
                </c:pt>
                <c:pt idx="29739">
                  <c:v>1</c:v>
                </c:pt>
                <c:pt idx="29740">
                  <c:v>1</c:v>
                </c:pt>
                <c:pt idx="29741">
                  <c:v>1</c:v>
                </c:pt>
                <c:pt idx="29742">
                  <c:v>1</c:v>
                </c:pt>
                <c:pt idx="29743">
                  <c:v>1</c:v>
                </c:pt>
                <c:pt idx="29744">
                  <c:v>1</c:v>
                </c:pt>
                <c:pt idx="29745">
                  <c:v>1</c:v>
                </c:pt>
                <c:pt idx="29746">
                  <c:v>1</c:v>
                </c:pt>
                <c:pt idx="29747">
                  <c:v>1</c:v>
                </c:pt>
                <c:pt idx="29748">
                  <c:v>1</c:v>
                </c:pt>
                <c:pt idx="29749">
                  <c:v>1</c:v>
                </c:pt>
                <c:pt idx="29750">
                  <c:v>1</c:v>
                </c:pt>
                <c:pt idx="29751">
                  <c:v>1</c:v>
                </c:pt>
                <c:pt idx="29752">
                  <c:v>1</c:v>
                </c:pt>
                <c:pt idx="29753">
                  <c:v>0.4</c:v>
                </c:pt>
                <c:pt idx="29754">
                  <c:v>1</c:v>
                </c:pt>
                <c:pt idx="29755">
                  <c:v>1</c:v>
                </c:pt>
                <c:pt idx="29756">
                  <c:v>1</c:v>
                </c:pt>
                <c:pt idx="29757">
                  <c:v>1</c:v>
                </c:pt>
                <c:pt idx="29758">
                  <c:v>1</c:v>
                </c:pt>
                <c:pt idx="29759">
                  <c:v>1</c:v>
                </c:pt>
                <c:pt idx="29760">
                  <c:v>1</c:v>
                </c:pt>
                <c:pt idx="29761">
                  <c:v>1</c:v>
                </c:pt>
                <c:pt idx="29762">
                  <c:v>1</c:v>
                </c:pt>
                <c:pt idx="29763">
                  <c:v>1</c:v>
                </c:pt>
                <c:pt idx="29764">
                  <c:v>1</c:v>
                </c:pt>
                <c:pt idx="29765">
                  <c:v>1</c:v>
                </c:pt>
                <c:pt idx="29766">
                  <c:v>1</c:v>
                </c:pt>
                <c:pt idx="29767">
                  <c:v>1</c:v>
                </c:pt>
                <c:pt idx="29768">
                  <c:v>1</c:v>
                </c:pt>
                <c:pt idx="29769">
                  <c:v>1</c:v>
                </c:pt>
                <c:pt idx="29770">
                  <c:v>1</c:v>
                </c:pt>
                <c:pt idx="29771">
                  <c:v>1</c:v>
                </c:pt>
                <c:pt idx="29772">
                  <c:v>1</c:v>
                </c:pt>
                <c:pt idx="29773">
                  <c:v>1</c:v>
                </c:pt>
                <c:pt idx="29774">
                  <c:v>1</c:v>
                </c:pt>
                <c:pt idx="29775">
                  <c:v>1</c:v>
                </c:pt>
                <c:pt idx="29776">
                  <c:v>1</c:v>
                </c:pt>
                <c:pt idx="29777">
                  <c:v>1</c:v>
                </c:pt>
                <c:pt idx="29778">
                  <c:v>1</c:v>
                </c:pt>
                <c:pt idx="29779">
                  <c:v>1</c:v>
                </c:pt>
                <c:pt idx="29780">
                  <c:v>1</c:v>
                </c:pt>
                <c:pt idx="29781">
                  <c:v>1</c:v>
                </c:pt>
                <c:pt idx="29782">
                  <c:v>1</c:v>
                </c:pt>
                <c:pt idx="29783">
                  <c:v>1</c:v>
                </c:pt>
                <c:pt idx="29784">
                  <c:v>1</c:v>
                </c:pt>
                <c:pt idx="29785">
                  <c:v>0.8</c:v>
                </c:pt>
                <c:pt idx="29786">
                  <c:v>1</c:v>
                </c:pt>
                <c:pt idx="29787">
                  <c:v>1</c:v>
                </c:pt>
                <c:pt idx="29788">
                  <c:v>1</c:v>
                </c:pt>
                <c:pt idx="29789">
                  <c:v>1</c:v>
                </c:pt>
                <c:pt idx="29790">
                  <c:v>1</c:v>
                </c:pt>
                <c:pt idx="29791">
                  <c:v>1</c:v>
                </c:pt>
                <c:pt idx="29792">
                  <c:v>1</c:v>
                </c:pt>
                <c:pt idx="29793">
                  <c:v>1</c:v>
                </c:pt>
                <c:pt idx="29794">
                  <c:v>1</c:v>
                </c:pt>
                <c:pt idx="29795">
                  <c:v>1</c:v>
                </c:pt>
                <c:pt idx="29796">
                  <c:v>1</c:v>
                </c:pt>
                <c:pt idx="29797">
                  <c:v>1</c:v>
                </c:pt>
                <c:pt idx="29798">
                  <c:v>1</c:v>
                </c:pt>
                <c:pt idx="29799">
                  <c:v>1</c:v>
                </c:pt>
                <c:pt idx="29800">
                  <c:v>1</c:v>
                </c:pt>
                <c:pt idx="29801">
                  <c:v>1</c:v>
                </c:pt>
                <c:pt idx="29802">
                  <c:v>1</c:v>
                </c:pt>
                <c:pt idx="29803">
                  <c:v>1</c:v>
                </c:pt>
                <c:pt idx="29804">
                  <c:v>1</c:v>
                </c:pt>
                <c:pt idx="29805">
                  <c:v>0.8</c:v>
                </c:pt>
                <c:pt idx="29806">
                  <c:v>1</c:v>
                </c:pt>
                <c:pt idx="29807">
                  <c:v>1</c:v>
                </c:pt>
                <c:pt idx="29808">
                  <c:v>1</c:v>
                </c:pt>
                <c:pt idx="29809">
                  <c:v>1</c:v>
                </c:pt>
                <c:pt idx="29810">
                  <c:v>1</c:v>
                </c:pt>
                <c:pt idx="29811">
                  <c:v>1</c:v>
                </c:pt>
                <c:pt idx="29812">
                  <c:v>1</c:v>
                </c:pt>
                <c:pt idx="29813">
                  <c:v>1</c:v>
                </c:pt>
                <c:pt idx="29814">
                  <c:v>1</c:v>
                </c:pt>
                <c:pt idx="29815">
                  <c:v>1</c:v>
                </c:pt>
                <c:pt idx="29816">
                  <c:v>1</c:v>
                </c:pt>
                <c:pt idx="29817">
                  <c:v>1</c:v>
                </c:pt>
                <c:pt idx="29818">
                  <c:v>1</c:v>
                </c:pt>
                <c:pt idx="29819">
                  <c:v>1</c:v>
                </c:pt>
                <c:pt idx="29820">
                  <c:v>1</c:v>
                </c:pt>
                <c:pt idx="29821">
                  <c:v>1</c:v>
                </c:pt>
                <c:pt idx="29822">
                  <c:v>1</c:v>
                </c:pt>
                <c:pt idx="29823">
                  <c:v>1</c:v>
                </c:pt>
                <c:pt idx="29824">
                  <c:v>1</c:v>
                </c:pt>
                <c:pt idx="29825">
                  <c:v>1</c:v>
                </c:pt>
                <c:pt idx="29826">
                  <c:v>1</c:v>
                </c:pt>
                <c:pt idx="29827">
                  <c:v>1</c:v>
                </c:pt>
                <c:pt idx="29828">
                  <c:v>1</c:v>
                </c:pt>
                <c:pt idx="29829">
                  <c:v>1</c:v>
                </c:pt>
                <c:pt idx="29830">
                  <c:v>1</c:v>
                </c:pt>
                <c:pt idx="29831">
                  <c:v>1</c:v>
                </c:pt>
                <c:pt idx="29832">
                  <c:v>1</c:v>
                </c:pt>
                <c:pt idx="29833">
                  <c:v>1</c:v>
                </c:pt>
                <c:pt idx="29834">
                  <c:v>1</c:v>
                </c:pt>
                <c:pt idx="29835">
                  <c:v>1</c:v>
                </c:pt>
                <c:pt idx="29836">
                  <c:v>1</c:v>
                </c:pt>
                <c:pt idx="29837">
                  <c:v>1</c:v>
                </c:pt>
                <c:pt idx="29838">
                  <c:v>1</c:v>
                </c:pt>
                <c:pt idx="29839">
                  <c:v>1</c:v>
                </c:pt>
                <c:pt idx="29840">
                  <c:v>1</c:v>
                </c:pt>
                <c:pt idx="29841">
                  <c:v>1</c:v>
                </c:pt>
                <c:pt idx="29842">
                  <c:v>1</c:v>
                </c:pt>
                <c:pt idx="29843">
                  <c:v>1</c:v>
                </c:pt>
                <c:pt idx="29844">
                  <c:v>1</c:v>
                </c:pt>
                <c:pt idx="29845">
                  <c:v>1</c:v>
                </c:pt>
                <c:pt idx="29846">
                  <c:v>1</c:v>
                </c:pt>
                <c:pt idx="29847">
                  <c:v>1</c:v>
                </c:pt>
                <c:pt idx="29848">
                  <c:v>1</c:v>
                </c:pt>
                <c:pt idx="29849">
                  <c:v>1</c:v>
                </c:pt>
                <c:pt idx="29850">
                  <c:v>1</c:v>
                </c:pt>
                <c:pt idx="29851">
                  <c:v>1</c:v>
                </c:pt>
                <c:pt idx="29852">
                  <c:v>1</c:v>
                </c:pt>
                <c:pt idx="29853">
                  <c:v>1</c:v>
                </c:pt>
                <c:pt idx="29854">
                  <c:v>1</c:v>
                </c:pt>
                <c:pt idx="29855">
                  <c:v>1</c:v>
                </c:pt>
                <c:pt idx="29856">
                  <c:v>1</c:v>
                </c:pt>
                <c:pt idx="29857">
                  <c:v>1</c:v>
                </c:pt>
                <c:pt idx="29858">
                  <c:v>1</c:v>
                </c:pt>
                <c:pt idx="29859">
                  <c:v>1</c:v>
                </c:pt>
                <c:pt idx="29860">
                  <c:v>1</c:v>
                </c:pt>
                <c:pt idx="29861">
                  <c:v>1</c:v>
                </c:pt>
                <c:pt idx="29862">
                  <c:v>1</c:v>
                </c:pt>
                <c:pt idx="29863">
                  <c:v>1</c:v>
                </c:pt>
                <c:pt idx="29864">
                  <c:v>1</c:v>
                </c:pt>
                <c:pt idx="29865">
                  <c:v>1</c:v>
                </c:pt>
                <c:pt idx="29866">
                  <c:v>1</c:v>
                </c:pt>
                <c:pt idx="29867">
                  <c:v>1</c:v>
                </c:pt>
                <c:pt idx="29868">
                  <c:v>1</c:v>
                </c:pt>
                <c:pt idx="29869">
                  <c:v>1</c:v>
                </c:pt>
                <c:pt idx="29870">
                  <c:v>1</c:v>
                </c:pt>
                <c:pt idx="29871">
                  <c:v>1</c:v>
                </c:pt>
                <c:pt idx="29872">
                  <c:v>1</c:v>
                </c:pt>
                <c:pt idx="29873">
                  <c:v>1</c:v>
                </c:pt>
                <c:pt idx="29874">
                  <c:v>1</c:v>
                </c:pt>
                <c:pt idx="29875">
                  <c:v>1</c:v>
                </c:pt>
                <c:pt idx="29876">
                  <c:v>1</c:v>
                </c:pt>
                <c:pt idx="29877">
                  <c:v>1</c:v>
                </c:pt>
                <c:pt idx="29878">
                  <c:v>1</c:v>
                </c:pt>
                <c:pt idx="29879">
                  <c:v>1</c:v>
                </c:pt>
                <c:pt idx="29880">
                  <c:v>1</c:v>
                </c:pt>
                <c:pt idx="29881">
                  <c:v>1</c:v>
                </c:pt>
                <c:pt idx="29882">
                  <c:v>1</c:v>
                </c:pt>
                <c:pt idx="29883">
                  <c:v>1</c:v>
                </c:pt>
                <c:pt idx="29884">
                  <c:v>1</c:v>
                </c:pt>
                <c:pt idx="29885">
                  <c:v>1</c:v>
                </c:pt>
                <c:pt idx="29886">
                  <c:v>1</c:v>
                </c:pt>
                <c:pt idx="29887">
                  <c:v>1</c:v>
                </c:pt>
                <c:pt idx="29888">
                  <c:v>1</c:v>
                </c:pt>
                <c:pt idx="29889">
                  <c:v>1</c:v>
                </c:pt>
                <c:pt idx="29890">
                  <c:v>1</c:v>
                </c:pt>
                <c:pt idx="29891">
                  <c:v>1</c:v>
                </c:pt>
                <c:pt idx="29892">
                  <c:v>1</c:v>
                </c:pt>
                <c:pt idx="29893">
                  <c:v>1</c:v>
                </c:pt>
                <c:pt idx="29894">
                  <c:v>1</c:v>
                </c:pt>
                <c:pt idx="29895">
                  <c:v>1</c:v>
                </c:pt>
                <c:pt idx="29896">
                  <c:v>1</c:v>
                </c:pt>
                <c:pt idx="29897">
                  <c:v>1</c:v>
                </c:pt>
                <c:pt idx="29898">
                  <c:v>1</c:v>
                </c:pt>
                <c:pt idx="29899">
                  <c:v>1</c:v>
                </c:pt>
                <c:pt idx="29900">
                  <c:v>1</c:v>
                </c:pt>
                <c:pt idx="29901">
                  <c:v>1</c:v>
                </c:pt>
                <c:pt idx="29902">
                  <c:v>1</c:v>
                </c:pt>
                <c:pt idx="29903">
                  <c:v>1</c:v>
                </c:pt>
                <c:pt idx="29904">
                  <c:v>1</c:v>
                </c:pt>
                <c:pt idx="29905">
                  <c:v>1</c:v>
                </c:pt>
                <c:pt idx="29906">
                  <c:v>1</c:v>
                </c:pt>
                <c:pt idx="29907">
                  <c:v>1</c:v>
                </c:pt>
                <c:pt idx="29908">
                  <c:v>1</c:v>
                </c:pt>
                <c:pt idx="29909">
                  <c:v>1</c:v>
                </c:pt>
                <c:pt idx="29910">
                  <c:v>1</c:v>
                </c:pt>
                <c:pt idx="29911">
                  <c:v>1</c:v>
                </c:pt>
                <c:pt idx="29912">
                  <c:v>1</c:v>
                </c:pt>
                <c:pt idx="29913">
                  <c:v>1</c:v>
                </c:pt>
                <c:pt idx="29914">
                  <c:v>1</c:v>
                </c:pt>
                <c:pt idx="29915">
                  <c:v>1</c:v>
                </c:pt>
                <c:pt idx="29916">
                  <c:v>1</c:v>
                </c:pt>
                <c:pt idx="29917">
                  <c:v>1</c:v>
                </c:pt>
                <c:pt idx="29918">
                  <c:v>1</c:v>
                </c:pt>
                <c:pt idx="29919">
                  <c:v>1</c:v>
                </c:pt>
                <c:pt idx="29920">
                  <c:v>1</c:v>
                </c:pt>
                <c:pt idx="29921">
                  <c:v>1</c:v>
                </c:pt>
                <c:pt idx="29922">
                  <c:v>1</c:v>
                </c:pt>
                <c:pt idx="29923">
                  <c:v>1</c:v>
                </c:pt>
                <c:pt idx="29924">
                  <c:v>1</c:v>
                </c:pt>
                <c:pt idx="29925">
                  <c:v>1</c:v>
                </c:pt>
                <c:pt idx="29926">
                  <c:v>1</c:v>
                </c:pt>
                <c:pt idx="29927">
                  <c:v>1</c:v>
                </c:pt>
                <c:pt idx="29928">
                  <c:v>1</c:v>
                </c:pt>
                <c:pt idx="29929">
                  <c:v>1</c:v>
                </c:pt>
                <c:pt idx="29930">
                  <c:v>1</c:v>
                </c:pt>
                <c:pt idx="29931">
                  <c:v>1</c:v>
                </c:pt>
                <c:pt idx="29932">
                  <c:v>1</c:v>
                </c:pt>
                <c:pt idx="29933">
                  <c:v>1</c:v>
                </c:pt>
                <c:pt idx="29934">
                  <c:v>1</c:v>
                </c:pt>
                <c:pt idx="29935">
                  <c:v>1</c:v>
                </c:pt>
                <c:pt idx="29936">
                  <c:v>1</c:v>
                </c:pt>
                <c:pt idx="29937">
                  <c:v>1</c:v>
                </c:pt>
                <c:pt idx="29938">
                  <c:v>1</c:v>
                </c:pt>
                <c:pt idx="29939">
                  <c:v>1</c:v>
                </c:pt>
                <c:pt idx="29940">
                  <c:v>1</c:v>
                </c:pt>
                <c:pt idx="29941">
                  <c:v>1</c:v>
                </c:pt>
                <c:pt idx="29942">
                  <c:v>1</c:v>
                </c:pt>
                <c:pt idx="29943">
                  <c:v>1</c:v>
                </c:pt>
                <c:pt idx="29944">
                  <c:v>0.83333333300000001</c:v>
                </c:pt>
                <c:pt idx="29945">
                  <c:v>1</c:v>
                </c:pt>
                <c:pt idx="29946">
                  <c:v>1</c:v>
                </c:pt>
                <c:pt idx="29947">
                  <c:v>1</c:v>
                </c:pt>
                <c:pt idx="29948">
                  <c:v>1</c:v>
                </c:pt>
                <c:pt idx="29949">
                  <c:v>1</c:v>
                </c:pt>
                <c:pt idx="29950">
                  <c:v>1</c:v>
                </c:pt>
                <c:pt idx="29951">
                  <c:v>1</c:v>
                </c:pt>
                <c:pt idx="29952">
                  <c:v>1</c:v>
                </c:pt>
                <c:pt idx="29953">
                  <c:v>1</c:v>
                </c:pt>
                <c:pt idx="29954">
                  <c:v>1</c:v>
                </c:pt>
                <c:pt idx="29955">
                  <c:v>1</c:v>
                </c:pt>
                <c:pt idx="29956">
                  <c:v>1</c:v>
                </c:pt>
                <c:pt idx="29957">
                  <c:v>1</c:v>
                </c:pt>
                <c:pt idx="29958">
                  <c:v>0.5</c:v>
                </c:pt>
                <c:pt idx="29959">
                  <c:v>1</c:v>
                </c:pt>
                <c:pt idx="29960">
                  <c:v>1</c:v>
                </c:pt>
                <c:pt idx="29961">
                  <c:v>1</c:v>
                </c:pt>
                <c:pt idx="29962">
                  <c:v>1</c:v>
                </c:pt>
                <c:pt idx="29963">
                  <c:v>1</c:v>
                </c:pt>
                <c:pt idx="29964">
                  <c:v>1</c:v>
                </c:pt>
                <c:pt idx="29965">
                  <c:v>1</c:v>
                </c:pt>
                <c:pt idx="29966">
                  <c:v>1</c:v>
                </c:pt>
                <c:pt idx="29967">
                  <c:v>1</c:v>
                </c:pt>
                <c:pt idx="29968">
                  <c:v>1</c:v>
                </c:pt>
                <c:pt idx="29969">
                  <c:v>1</c:v>
                </c:pt>
                <c:pt idx="29970">
                  <c:v>1</c:v>
                </c:pt>
                <c:pt idx="29971">
                  <c:v>1</c:v>
                </c:pt>
                <c:pt idx="29972">
                  <c:v>1</c:v>
                </c:pt>
                <c:pt idx="29973">
                  <c:v>1</c:v>
                </c:pt>
                <c:pt idx="29974">
                  <c:v>1</c:v>
                </c:pt>
                <c:pt idx="29975">
                  <c:v>0.5</c:v>
                </c:pt>
                <c:pt idx="29976">
                  <c:v>1</c:v>
                </c:pt>
                <c:pt idx="29977">
                  <c:v>1</c:v>
                </c:pt>
                <c:pt idx="29978">
                  <c:v>1</c:v>
                </c:pt>
                <c:pt idx="29979">
                  <c:v>1</c:v>
                </c:pt>
                <c:pt idx="29980">
                  <c:v>1</c:v>
                </c:pt>
                <c:pt idx="29981">
                  <c:v>1</c:v>
                </c:pt>
                <c:pt idx="29982">
                  <c:v>1</c:v>
                </c:pt>
                <c:pt idx="29983">
                  <c:v>1</c:v>
                </c:pt>
                <c:pt idx="29984">
                  <c:v>1</c:v>
                </c:pt>
                <c:pt idx="29985">
                  <c:v>1</c:v>
                </c:pt>
                <c:pt idx="29986">
                  <c:v>1</c:v>
                </c:pt>
                <c:pt idx="29987">
                  <c:v>1</c:v>
                </c:pt>
                <c:pt idx="29988">
                  <c:v>1</c:v>
                </c:pt>
                <c:pt idx="29989">
                  <c:v>1</c:v>
                </c:pt>
                <c:pt idx="29990">
                  <c:v>1</c:v>
                </c:pt>
                <c:pt idx="29991">
                  <c:v>1</c:v>
                </c:pt>
                <c:pt idx="29992">
                  <c:v>1</c:v>
                </c:pt>
                <c:pt idx="29993">
                  <c:v>1</c:v>
                </c:pt>
                <c:pt idx="29994">
                  <c:v>1</c:v>
                </c:pt>
                <c:pt idx="29995">
                  <c:v>1</c:v>
                </c:pt>
                <c:pt idx="29996">
                  <c:v>1</c:v>
                </c:pt>
                <c:pt idx="29997">
                  <c:v>1</c:v>
                </c:pt>
                <c:pt idx="29998">
                  <c:v>1</c:v>
                </c:pt>
                <c:pt idx="29999">
                  <c:v>1</c:v>
                </c:pt>
                <c:pt idx="30000">
                  <c:v>1</c:v>
                </c:pt>
                <c:pt idx="30001">
                  <c:v>1</c:v>
                </c:pt>
                <c:pt idx="30002">
                  <c:v>1</c:v>
                </c:pt>
                <c:pt idx="30003">
                  <c:v>1</c:v>
                </c:pt>
                <c:pt idx="30004">
                  <c:v>1</c:v>
                </c:pt>
                <c:pt idx="30005">
                  <c:v>1</c:v>
                </c:pt>
                <c:pt idx="30006">
                  <c:v>1</c:v>
                </c:pt>
                <c:pt idx="30007">
                  <c:v>1</c:v>
                </c:pt>
                <c:pt idx="30008">
                  <c:v>1</c:v>
                </c:pt>
                <c:pt idx="30009">
                  <c:v>1</c:v>
                </c:pt>
                <c:pt idx="30010">
                  <c:v>1</c:v>
                </c:pt>
                <c:pt idx="30011">
                  <c:v>1</c:v>
                </c:pt>
                <c:pt idx="30012">
                  <c:v>1</c:v>
                </c:pt>
                <c:pt idx="30013">
                  <c:v>1</c:v>
                </c:pt>
                <c:pt idx="30014">
                  <c:v>1</c:v>
                </c:pt>
                <c:pt idx="30015">
                  <c:v>1</c:v>
                </c:pt>
                <c:pt idx="30016">
                  <c:v>1</c:v>
                </c:pt>
                <c:pt idx="30017">
                  <c:v>1</c:v>
                </c:pt>
                <c:pt idx="30018">
                  <c:v>1</c:v>
                </c:pt>
                <c:pt idx="30019">
                  <c:v>1</c:v>
                </c:pt>
                <c:pt idx="30020">
                  <c:v>1</c:v>
                </c:pt>
                <c:pt idx="30021">
                  <c:v>1</c:v>
                </c:pt>
                <c:pt idx="30022">
                  <c:v>1</c:v>
                </c:pt>
                <c:pt idx="30023">
                  <c:v>1</c:v>
                </c:pt>
                <c:pt idx="30024">
                  <c:v>1</c:v>
                </c:pt>
                <c:pt idx="30025">
                  <c:v>1</c:v>
                </c:pt>
                <c:pt idx="30026">
                  <c:v>1</c:v>
                </c:pt>
                <c:pt idx="30027">
                  <c:v>1</c:v>
                </c:pt>
                <c:pt idx="30028">
                  <c:v>1</c:v>
                </c:pt>
                <c:pt idx="30029">
                  <c:v>1</c:v>
                </c:pt>
                <c:pt idx="30030">
                  <c:v>1</c:v>
                </c:pt>
                <c:pt idx="30031">
                  <c:v>1</c:v>
                </c:pt>
                <c:pt idx="30032">
                  <c:v>1</c:v>
                </c:pt>
                <c:pt idx="30033">
                  <c:v>1</c:v>
                </c:pt>
                <c:pt idx="30034">
                  <c:v>1</c:v>
                </c:pt>
                <c:pt idx="30035">
                  <c:v>1</c:v>
                </c:pt>
                <c:pt idx="30036">
                  <c:v>1</c:v>
                </c:pt>
                <c:pt idx="30037">
                  <c:v>1</c:v>
                </c:pt>
                <c:pt idx="30038">
                  <c:v>1</c:v>
                </c:pt>
                <c:pt idx="30039">
                  <c:v>1</c:v>
                </c:pt>
                <c:pt idx="30040">
                  <c:v>1</c:v>
                </c:pt>
                <c:pt idx="30041">
                  <c:v>1</c:v>
                </c:pt>
                <c:pt idx="30042">
                  <c:v>1</c:v>
                </c:pt>
                <c:pt idx="30043">
                  <c:v>1</c:v>
                </c:pt>
                <c:pt idx="30044">
                  <c:v>1</c:v>
                </c:pt>
                <c:pt idx="30045">
                  <c:v>1</c:v>
                </c:pt>
                <c:pt idx="30046">
                  <c:v>1</c:v>
                </c:pt>
                <c:pt idx="30047">
                  <c:v>1</c:v>
                </c:pt>
                <c:pt idx="30048">
                  <c:v>1</c:v>
                </c:pt>
                <c:pt idx="30049">
                  <c:v>1</c:v>
                </c:pt>
                <c:pt idx="30050">
                  <c:v>1</c:v>
                </c:pt>
                <c:pt idx="30051">
                  <c:v>1</c:v>
                </c:pt>
                <c:pt idx="30052">
                  <c:v>1</c:v>
                </c:pt>
                <c:pt idx="30053">
                  <c:v>1</c:v>
                </c:pt>
                <c:pt idx="30054">
                  <c:v>1</c:v>
                </c:pt>
                <c:pt idx="30055">
                  <c:v>1</c:v>
                </c:pt>
                <c:pt idx="30056">
                  <c:v>1</c:v>
                </c:pt>
                <c:pt idx="30057">
                  <c:v>1</c:v>
                </c:pt>
                <c:pt idx="30058">
                  <c:v>1</c:v>
                </c:pt>
                <c:pt idx="30059">
                  <c:v>1</c:v>
                </c:pt>
                <c:pt idx="30060">
                  <c:v>1</c:v>
                </c:pt>
                <c:pt idx="30061">
                  <c:v>1</c:v>
                </c:pt>
                <c:pt idx="30062">
                  <c:v>1</c:v>
                </c:pt>
                <c:pt idx="30063">
                  <c:v>1</c:v>
                </c:pt>
                <c:pt idx="30064">
                  <c:v>1</c:v>
                </c:pt>
                <c:pt idx="30065">
                  <c:v>1</c:v>
                </c:pt>
                <c:pt idx="30066">
                  <c:v>1</c:v>
                </c:pt>
                <c:pt idx="30067">
                  <c:v>1</c:v>
                </c:pt>
                <c:pt idx="30068">
                  <c:v>1</c:v>
                </c:pt>
                <c:pt idx="30069">
                  <c:v>1</c:v>
                </c:pt>
                <c:pt idx="30070">
                  <c:v>1</c:v>
                </c:pt>
                <c:pt idx="30071">
                  <c:v>1</c:v>
                </c:pt>
                <c:pt idx="30072">
                  <c:v>1</c:v>
                </c:pt>
                <c:pt idx="30073">
                  <c:v>1</c:v>
                </c:pt>
                <c:pt idx="30074">
                  <c:v>1</c:v>
                </c:pt>
                <c:pt idx="30075">
                  <c:v>1</c:v>
                </c:pt>
                <c:pt idx="30076">
                  <c:v>1</c:v>
                </c:pt>
                <c:pt idx="30077">
                  <c:v>1</c:v>
                </c:pt>
                <c:pt idx="30078">
                  <c:v>1</c:v>
                </c:pt>
                <c:pt idx="30079">
                  <c:v>1</c:v>
                </c:pt>
                <c:pt idx="30080">
                  <c:v>1</c:v>
                </c:pt>
                <c:pt idx="30081">
                  <c:v>1</c:v>
                </c:pt>
                <c:pt idx="30082">
                  <c:v>1</c:v>
                </c:pt>
                <c:pt idx="30083">
                  <c:v>1</c:v>
                </c:pt>
                <c:pt idx="30084">
                  <c:v>1</c:v>
                </c:pt>
                <c:pt idx="30085">
                  <c:v>1</c:v>
                </c:pt>
                <c:pt idx="30086">
                  <c:v>1</c:v>
                </c:pt>
                <c:pt idx="30087">
                  <c:v>1</c:v>
                </c:pt>
                <c:pt idx="30088">
                  <c:v>1</c:v>
                </c:pt>
                <c:pt idx="30089">
                  <c:v>1</c:v>
                </c:pt>
                <c:pt idx="30090">
                  <c:v>1</c:v>
                </c:pt>
                <c:pt idx="30091">
                  <c:v>1</c:v>
                </c:pt>
                <c:pt idx="30092">
                  <c:v>1</c:v>
                </c:pt>
                <c:pt idx="30093">
                  <c:v>1</c:v>
                </c:pt>
                <c:pt idx="30094">
                  <c:v>1</c:v>
                </c:pt>
                <c:pt idx="30095">
                  <c:v>1</c:v>
                </c:pt>
                <c:pt idx="30096">
                  <c:v>1</c:v>
                </c:pt>
                <c:pt idx="30097">
                  <c:v>1</c:v>
                </c:pt>
                <c:pt idx="30098">
                  <c:v>1</c:v>
                </c:pt>
                <c:pt idx="30099">
                  <c:v>1</c:v>
                </c:pt>
                <c:pt idx="30100">
                  <c:v>1</c:v>
                </c:pt>
                <c:pt idx="30101">
                  <c:v>1</c:v>
                </c:pt>
                <c:pt idx="30102">
                  <c:v>1</c:v>
                </c:pt>
                <c:pt idx="30103">
                  <c:v>1</c:v>
                </c:pt>
                <c:pt idx="30104">
                  <c:v>1</c:v>
                </c:pt>
                <c:pt idx="30105">
                  <c:v>1</c:v>
                </c:pt>
                <c:pt idx="30106">
                  <c:v>1</c:v>
                </c:pt>
                <c:pt idx="30107">
                  <c:v>1</c:v>
                </c:pt>
                <c:pt idx="30108">
                  <c:v>0.66666666699999999</c:v>
                </c:pt>
                <c:pt idx="30109">
                  <c:v>1</c:v>
                </c:pt>
                <c:pt idx="30110">
                  <c:v>1</c:v>
                </c:pt>
                <c:pt idx="30111">
                  <c:v>1</c:v>
                </c:pt>
                <c:pt idx="30112">
                  <c:v>1</c:v>
                </c:pt>
                <c:pt idx="30113">
                  <c:v>1</c:v>
                </c:pt>
                <c:pt idx="30114">
                  <c:v>1</c:v>
                </c:pt>
                <c:pt idx="30115">
                  <c:v>1</c:v>
                </c:pt>
                <c:pt idx="30116">
                  <c:v>1</c:v>
                </c:pt>
                <c:pt idx="30117">
                  <c:v>1</c:v>
                </c:pt>
                <c:pt idx="30118">
                  <c:v>1</c:v>
                </c:pt>
                <c:pt idx="30119">
                  <c:v>1</c:v>
                </c:pt>
                <c:pt idx="30120">
                  <c:v>1</c:v>
                </c:pt>
                <c:pt idx="30121">
                  <c:v>1</c:v>
                </c:pt>
                <c:pt idx="30122">
                  <c:v>1</c:v>
                </c:pt>
                <c:pt idx="30123">
                  <c:v>1</c:v>
                </c:pt>
                <c:pt idx="30124">
                  <c:v>1</c:v>
                </c:pt>
                <c:pt idx="30125">
                  <c:v>1</c:v>
                </c:pt>
                <c:pt idx="30126">
                  <c:v>1</c:v>
                </c:pt>
                <c:pt idx="30127">
                  <c:v>1</c:v>
                </c:pt>
                <c:pt idx="30128">
                  <c:v>1</c:v>
                </c:pt>
                <c:pt idx="30129">
                  <c:v>1</c:v>
                </c:pt>
                <c:pt idx="30130">
                  <c:v>1</c:v>
                </c:pt>
                <c:pt idx="30131">
                  <c:v>1</c:v>
                </c:pt>
                <c:pt idx="30132">
                  <c:v>1</c:v>
                </c:pt>
                <c:pt idx="30133">
                  <c:v>1</c:v>
                </c:pt>
                <c:pt idx="30134">
                  <c:v>1</c:v>
                </c:pt>
                <c:pt idx="30135">
                  <c:v>1</c:v>
                </c:pt>
                <c:pt idx="30136">
                  <c:v>1</c:v>
                </c:pt>
                <c:pt idx="30137">
                  <c:v>1</c:v>
                </c:pt>
                <c:pt idx="30138">
                  <c:v>1</c:v>
                </c:pt>
                <c:pt idx="30139">
                  <c:v>1</c:v>
                </c:pt>
                <c:pt idx="30140">
                  <c:v>1</c:v>
                </c:pt>
                <c:pt idx="30141">
                  <c:v>1</c:v>
                </c:pt>
                <c:pt idx="30142">
                  <c:v>1</c:v>
                </c:pt>
                <c:pt idx="30143">
                  <c:v>1</c:v>
                </c:pt>
                <c:pt idx="30144">
                  <c:v>1</c:v>
                </c:pt>
                <c:pt idx="30145">
                  <c:v>1</c:v>
                </c:pt>
                <c:pt idx="30146">
                  <c:v>1</c:v>
                </c:pt>
                <c:pt idx="30147">
                  <c:v>1</c:v>
                </c:pt>
                <c:pt idx="30148">
                  <c:v>1</c:v>
                </c:pt>
                <c:pt idx="30149">
                  <c:v>1</c:v>
                </c:pt>
                <c:pt idx="30150">
                  <c:v>1</c:v>
                </c:pt>
                <c:pt idx="30151">
                  <c:v>1</c:v>
                </c:pt>
                <c:pt idx="30152">
                  <c:v>1</c:v>
                </c:pt>
                <c:pt idx="30153">
                  <c:v>1</c:v>
                </c:pt>
                <c:pt idx="30154">
                  <c:v>1</c:v>
                </c:pt>
                <c:pt idx="30155">
                  <c:v>1</c:v>
                </c:pt>
                <c:pt idx="30156">
                  <c:v>1</c:v>
                </c:pt>
                <c:pt idx="30157">
                  <c:v>1</c:v>
                </c:pt>
                <c:pt idx="30158">
                  <c:v>1</c:v>
                </c:pt>
                <c:pt idx="30159">
                  <c:v>1</c:v>
                </c:pt>
                <c:pt idx="30160">
                  <c:v>1</c:v>
                </c:pt>
                <c:pt idx="30161">
                  <c:v>1</c:v>
                </c:pt>
                <c:pt idx="30162">
                  <c:v>1</c:v>
                </c:pt>
                <c:pt idx="30163">
                  <c:v>1</c:v>
                </c:pt>
                <c:pt idx="30164">
                  <c:v>1</c:v>
                </c:pt>
                <c:pt idx="30165">
                  <c:v>1</c:v>
                </c:pt>
                <c:pt idx="30166">
                  <c:v>1</c:v>
                </c:pt>
                <c:pt idx="30167">
                  <c:v>1</c:v>
                </c:pt>
                <c:pt idx="30168">
                  <c:v>1</c:v>
                </c:pt>
                <c:pt idx="30169">
                  <c:v>1</c:v>
                </c:pt>
                <c:pt idx="30170">
                  <c:v>1</c:v>
                </c:pt>
                <c:pt idx="30171">
                  <c:v>1</c:v>
                </c:pt>
                <c:pt idx="30172">
                  <c:v>1</c:v>
                </c:pt>
                <c:pt idx="30173">
                  <c:v>1</c:v>
                </c:pt>
                <c:pt idx="30174">
                  <c:v>1</c:v>
                </c:pt>
                <c:pt idx="30175">
                  <c:v>1</c:v>
                </c:pt>
                <c:pt idx="30176">
                  <c:v>1</c:v>
                </c:pt>
                <c:pt idx="30177">
                  <c:v>1</c:v>
                </c:pt>
                <c:pt idx="30178">
                  <c:v>1</c:v>
                </c:pt>
                <c:pt idx="30179">
                  <c:v>1</c:v>
                </c:pt>
                <c:pt idx="30180">
                  <c:v>1</c:v>
                </c:pt>
                <c:pt idx="30181">
                  <c:v>1</c:v>
                </c:pt>
                <c:pt idx="30182">
                  <c:v>1</c:v>
                </c:pt>
                <c:pt idx="30183">
                  <c:v>1</c:v>
                </c:pt>
                <c:pt idx="30184">
                  <c:v>1</c:v>
                </c:pt>
                <c:pt idx="30185">
                  <c:v>1</c:v>
                </c:pt>
                <c:pt idx="30186">
                  <c:v>1</c:v>
                </c:pt>
                <c:pt idx="30187">
                  <c:v>1</c:v>
                </c:pt>
                <c:pt idx="30188">
                  <c:v>1</c:v>
                </c:pt>
                <c:pt idx="30189">
                  <c:v>1</c:v>
                </c:pt>
                <c:pt idx="30190">
                  <c:v>1</c:v>
                </c:pt>
                <c:pt idx="30191">
                  <c:v>1</c:v>
                </c:pt>
                <c:pt idx="30192">
                  <c:v>1</c:v>
                </c:pt>
                <c:pt idx="30193">
                  <c:v>1</c:v>
                </c:pt>
                <c:pt idx="30194">
                  <c:v>1</c:v>
                </c:pt>
                <c:pt idx="30195">
                  <c:v>1</c:v>
                </c:pt>
                <c:pt idx="30196">
                  <c:v>1</c:v>
                </c:pt>
                <c:pt idx="30197">
                  <c:v>1</c:v>
                </c:pt>
                <c:pt idx="30198">
                  <c:v>1</c:v>
                </c:pt>
                <c:pt idx="30199">
                  <c:v>1</c:v>
                </c:pt>
                <c:pt idx="30200">
                  <c:v>1</c:v>
                </c:pt>
                <c:pt idx="30201">
                  <c:v>1</c:v>
                </c:pt>
                <c:pt idx="30202">
                  <c:v>1</c:v>
                </c:pt>
                <c:pt idx="30203">
                  <c:v>1</c:v>
                </c:pt>
                <c:pt idx="30204">
                  <c:v>1</c:v>
                </c:pt>
                <c:pt idx="30205">
                  <c:v>1</c:v>
                </c:pt>
                <c:pt idx="30206">
                  <c:v>1</c:v>
                </c:pt>
                <c:pt idx="30207">
                  <c:v>1</c:v>
                </c:pt>
                <c:pt idx="30208">
                  <c:v>1</c:v>
                </c:pt>
                <c:pt idx="30209">
                  <c:v>1</c:v>
                </c:pt>
                <c:pt idx="30210">
                  <c:v>1</c:v>
                </c:pt>
                <c:pt idx="30211">
                  <c:v>1</c:v>
                </c:pt>
                <c:pt idx="30212">
                  <c:v>1</c:v>
                </c:pt>
                <c:pt idx="30213">
                  <c:v>1</c:v>
                </c:pt>
                <c:pt idx="30214">
                  <c:v>1</c:v>
                </c:pt>
                <c:pt idx="30215">
                  <c:v>0.5</c:v>
                </c:pt>
                <c:pt idx="30216">
                  <c:v>1</c:v>
                </c:pt>
                <c:pt idx="30217">
                  <c:v>1</c:v>
                </c:pt>
                <c:pt idx="30218">
                  <c:v>1</c:v>
                </c:pt>
                <c:pt idx="30219">
                  <c:v>1</c:v>
                </c:pt>
                <c:pt idx="30220">
                  <c:v>1</c:v>
                </c:pt>
                <c:pt idx="30221">
                  <c:v>1</c:v>
                </c:pt>
                <c:pt idx="30222">
                  <c:v>1</c:v>
                </c:pt>
                <c:pt idx="30223">
                  <c:v>1</c:v>
                </c:pt>
                <c:pt idx="30224">
                  <c:v>1</c:v>
                </c:pt>
                <c:pt idx="30225">
                  <c:v>1</c:v>
                </c:pt>
                <c:pt idx="30226">
                  <c:v>1</c:v>
                </c:pt>
                <c:pt idx="30227">
                  <c:v>1</c:v>
                </c:pt>
                <c:pt idx="30228">
                  <c:v>1</c:v>
                </c:pt>
                <c:pt idx="30229">
                  <c:v>1</c:v>
                </c:pt>
                <c:pt idx="30230">
                  <c:v>1</c:v>
                </c:pt>
                <c:pt idx="30231">
                  <c:v>1</c:v>
                </c:pt>
                <c:pt idx="30232">
                  <c:v>1</c:v>
                </c:pt>
                <c:pt idx="30233">
                  <c:v>1</c:v>
                </c:pt>
                <c:pt idx="30234">
                  <c:v>1</c:v>
                </c:pt>
                <c:pt idx="30235">
                  <c:v>1</c:v>
                </c:pt>
                <c:pt idx="30236">
                  <c:v>1</c:v>
                </c:pt>
                <c:pt idx="30237">
                  <c:v>1</c:v>
                </c:pt>
                <c:pt idx="30238">
                  <c:v>1</c:v>
                </c:pt>
                <c:pt idx="30239">
                  <c:v>1</c:v>
                </c:pt>
                <c:pt idx="30240">
                  <c:v>1</c:v>
                </c:pt>
                <c:pt idx="30241">
                  <c:v>1</c:v>
                </c:pt>
                <c:pt idx="30242">
                  <c:v>1</c:v>
                </c:pt>
                <c:pt idx="30243">
                  <c:v>1</c:v>
                </c:pt>
                <c:pt idx="30244">
                  <c:v>1</c:v>
                </c:pt>
                <c:pt idx="30245">
                  <c:v>1</c:v>
                </c:pt>
                <c:pt idx="30246">
                  <c:v>1</c:v>
                </c:pt>
                <c:pt idx="30247">
                  <c:v>1</c:v>
                </c:pt>
                <c:pt idx="30248">
                  <c:v>1</c:v>
                </c:pt>
                <c:pt idx="30249">
                  <c:v>1</c:v>
                </c:pt>
                <c:pt idx="30250">
                  <c:v>1</c:v>
                </c:pt>
                <c:pt idx="30251">
                  <c:v>1</c:v>
                </c:pt>
                <c:pt idx="30252">
                  <c:v>1</c:v>
                </c:pt>
                <c:pt idx="30253">
                  <c:v>1</c:v>
                </c:pt>
                <c:pt idx="30254">
                  <c:v>1</c:v>
                </c:pt>
                <c:pt idx="30255">
                  <c:v>1</c:v>
                </c:pt>
                <c:pt idx="30256">
                  <c:v>1</c:v>
                </c:pt>
                <c:pt idx="30257">
                  <c:v>1</c:v>
                </c:pt>
                <c:pt idx="30258">
                  <c:v>1</c:v>
                </c:pt>
                <c:pt idx="30259">
                  <c:v>1</c:v>
                </c:pt>
                <c:pt idx="30260">
                  <c:v>1</c:v>
                </c:pt>
                <c:pt idx="30261">
                  <c:v>1</c:v>
                </c:pt>
                <c:pt idx="30262">
                  <c:v>1</c:v>
                </c:pt>
                <c:pt idx="30263">
                  <c:v>1</c:v>
                </c:pt>
                <c:pt idx="30264">
                  <c:v>1</c:v>
                </c:pt>
                <c:pt idx="30265">
                  <c:v>1</c:v>
                </c:pt>
                <c:pt idx="30266">
                  <c:v>1</c:v>
                </c:pt>
                <c:pt idx="30267">
                  <c:v>1</c:v>
                </c:pt>
                <c:pt idx="30268">
                  <c:v>1</c:v>
                </c:pt>
                <c:pt idx="30269">
                  <c:v>1</c:v>
                </c:pt>
                <c:pt idx="30270">
                  <c:v>1</c:v>
                </c:pt>
                <c:pt idx="30271">
                  <c:v>1</c:v>
                </c:pt>
                <c:pt idx="30272">
                  <c:v>1</c:v>
                </c:pt>
                <c:pt idx="30273">
                  <c:v>1</c:v>
                </c:pt>
                <c:pt idx="30274">
                  <c:v>1</c:v>
                </c:pt>
                <c:pt idx="30275">
                  <c:v>1</c:v>
                </c:pt>
                <c:pt idx="30276">
                  <c:v>1</c:v>
                </c:pt>
                <c:pt idx="30277">
                  <c:v>1</c:v>
                </c:pt>
                <c:pt idx="30278">
                  <c:v>1</c:v>
                </c:pt>
                <c:pt idx="30279">
                  <c:v>0.83333333300000001</c:v>
                </c:pt>
                <c:pt idx="30280">
                  <c:v>1</c:v>
                </c:pt>
                <c:pt idx="30281">
                  <c:v>1</c:v>
                </c:pt>
                <c:pt idx="30282">
                  <c:v>1</c:v>
                </c:pt>
                <c:pt idx="30283">
                  <c:v>1</c:v>
                </c:pt>
                <c:pt idx="30284">
                  <c:v>1</c:v>
                </c:pt>
                <c:pt idx="30285">
                  <c:v>1</c:v>
                </c:pt>
                <c:pt idx="30286">
                  <c:v>1</c:v>
                </c:pt>
                <c:pt idx="30287">
                  <c:v>1</c:v>
                </c:pt>
                <c:pt idx="30288">
                  <c:v>1</c:v>
                </c:pt>
                <c:pt idx="30289">
                  <c:v>1</c:v>
                </c:pt>
                <c:pt idx="30290">
                  <c:v>1</c:v>
                </c:pt>
                <c:pt idx="30291">
                  <c:v>1</c:v>
                </c:pt>
                <c:pt idx="30292">
                  <c:v>1</c:v>
                </c:pt>
                <c:pt idx="30293">
                  <c:v>1</c:v>
                </c:pt>
                <c:pt idx="30294">
                  <c:v>1</c:v>
                </c:pt>
                <c:pt idx="30295">
                  <c:v>1</c:v>
                </c:pt>
                <c:pt idx="30296">
                  <c:v>1</c:v>
                </c:pt>
                <c:pt idx="30297">
                  <c:v>1</c:v>
                </c:pt>
                <c:pt idx="30298">
                  <c:v>1</c:v>
                </c:pt>
                <c:pt idx="30299">
                  <c:v>1</c:v>
                </c:pt>
                <c:pt idx="30300">
                  <c:v>1</c:v>
                </c:pt>
                <c:pt idx="30301">
                  <c:v>1</c:v>
                </c:pt>
                <c:pt idx="30302">
                  <c:v>1</c:v>
                </c:pt>
                <c:pt idx="30303">
                  <c:v>1</c:v>
                </c:pt>
                <c:pt idx="30304">
                  <c:v>1</c:v>
                </c:pt>
                <c:pt idx="30305">
                  <c:v>1</c:v>
                </c:pt>
                <c:pt idx="30306">
                  <c:v>1</c:v>
                </c:pt>
                <c:pt idx="30307">
                  <c:v>1</c:v>
                </c:pt>
                <c:pt idx="30308">
                  <c:v>1</c:v>
                </c:pt>
                <c:pt idx="30309">
                  <c:v>1</c:v>
                </c:pt>
                <c:pt idx="30310">
                  <c:v>1</c:v>
                </c:pt>
                <c:pt idx="30311">
                  <c:v>1</c:v>
                </c:pt>
                <c:pt idx="30312">
                  <c:v>1</c:v>
                </c:pt>
                <c:pt idx="30313">
                  <c:v>1</c:v>
                </c:pt>
                <c:pt idx="30314">
                  <c:v>1</c:v>
                </c:pt>
                <c:pt idx="30315">
                  <c:v>1</c:v>
                </c:pt>
                <c:pt idx="30316">
                  <c:v>1</c:v>
                </c:pt>
                <c:pt idx="30317">
                  <c:v>1</c:v>
                </c:pt>
                <c:pt idx="30318">
                  <c:v>1</c:v>
                </c:pt>
                <c:pt idx="30319">
                  <c:v>1</c:v>
                </c:pt>
                <c:pt idx="30320">
                  <c:v>1</c:v>
                </c:pt>
                <c:pt idx="30321">
                  <c:v>1</c:v>
                </c:pt>
                <c:pt idx="30322">
                  <c:v>1</c:v>
                </c:pt>
                <c:pt idx="30323">
                  <c:v>1</c:v>
                </c:pt>
                <c:pt idx="30324">
                  <c:v>1</c:v>
                </c:pt>
                <c:pt idx="30325">
                  <c:v>1</c:v>
                </c:pt>
                <c:pt idx="30326">
                  <c:v>1</c:v>
                </c:pt>
                <c:pt idx="30327">
                  <c:v>1</c:v>
                </c:pt>
                <c:pt idx="30328">
                  <c:v>1</c:v>
                </c:pt>
                <c:pt idx="30329">
                  <c:v>1</c:v>
                </c:pt>
                <c:pt idx="30330">
                  <c:v>1</c:v>
                </c:pt>
                <c:pt idx="30331">
                  <c:v>1</c:v>
                </c:pt>
                <c:pt idx="30332">
                  <c:v>1</c:v>
                </c:pt>
                <c:pt idx="30333">
                  <c:v>1</c:v>
                </c:pt>
                <c:pt idx="30334">
                  <c:v>1</c:v>
                </c:pt>
                <c:pt idx="30335">
                  <c:v>1</c:v>
                </c:pt>
                <c:pt idx="30336">
                  <c:v>1</c:v>
                </c:pt>
                <c:pt idx="30337">
                  <c:v>1</c:v>
                </c:pt>
                <c:pt idx="30338">
                  <c:v>1</c:v>
                </c:pt>
                <c:pt idx="30339">
                  <c:v>1</c:v>
                </c:pt>
                <c:pt idx="30340">
                  <c:v>1</c:v>
                </c:pt>
                <c:pt idx="30341">
                  <c:v>1</c:v>
                </c:pt>
                <c:pt idx="30342">
                  <c:v>1</c:v>
                </c:pt>
                <c:pt idx="30343">
                  <c:v>1</c:v>
                </c:pt>
                <c:pt idx="30344">
                  <c:v>1</c:v>
                </c:pt>
                <c:pt idx="30345">
                  <c:v>1</c:v>
                </c:pt>
                <c:pt idx="30346">
                  <c:v>1</c:v>
                </c:pt>
                <c:pt idx="30347">
                  <c:v>1</c:v>
                </c:pt>
                <c:pt idx="30348">
                  <c:v>1</c:v>
                </c:pt>
                <c:pt idx="30349">
                  <c:v>1</c:v>
                </c:pt>
                <c:pt idx="30350">
                  <c:v>1</c:v>
                </c:pt>
                <c:pt idx="30351">
                  <c:v>1</c:v>
                </c:pt>
                <c:pt idx="30352">
                  <c:v>1</c:v>
                </c:pt>
                <c:pt idx="30353">
                  <c:v>1</c:v>
                </c:pt>
                <c:pt idx="30354">
                  <c:v>1</c:v>
                </c:pt>
                <c:pt idx="30355">
                  <c:v>1</c:v>
                </c:pt>
                <c:pt idx="30356">
                  <c:v>1</c:v>
                </c:pt>
                <c:pt idx="30357">
                  <c:v>1</c:v>
                </c:pt>
                <c:pt idx="30358">
                  <c:v>1</c:v>
                </c:pt>
                <c:pt idx="30359">
                  <c:v>1</c:v>
                </c:pt>
                <c:pt idx="30360">
                  <c:v>1</c:v>
                </c:pt>
                <c:pt idx="30361">
                  <c:v>1</c:v>
                </c:pt>
                <c:pt idx="30362">
                  <c:v>1</c:v>
                </c:pt>
                <c:pt idx="30363">
                  <c:v>1</c:v>
                </c:pt>
                <c:pt idx="30364">
                  <c:v>1</c:v>
                </c:pt>
                <c:pt idx="30365">
                  <c:v>1</c:v>
                </c:pt>
                <c:pt idx="30366">
                  <c:v>1</c:v>
                </c:pt>
                <c:pt idx="30367">
                  <c:v>1</c:v>
                </c:pt>
                <c:pt idx="30368">
                  <c:v>1</c:v>
                </c:pt>
                <c:pt idx="30369">
                  <c:v>1</c:v>
                </c:pt>
                <c:pt idx="30370">
                  <c:v>1</c:v>
                </c:pt>
                <c:pt idx="30371">
                  <c:v>1</c:v>
                </c:pt>
                <c:pt idx="30372">
                  <c:v>1</c:v>
                </c:pt>
                <c:pt idx="30373">
                  <c:v>0.83333333300000001</c:v>
                </c:pt>
                <c:pt idx="30374">
                  <c:v>1</c:v>
                </c:pt>
                <c:pt idx="30375">
                  <c:v>1</c:v>
                </c:pt>
                <c:pt idx="30376">
                  <c:v>1</c:v>
                </c:pt>
                <c:pt idx="30377">
                  <c:v>1</c:v>
                </c:pt>
                <c:pt idx="30378">
                  <c:v>1</c:v>
                </c:pt>
                <c:pt idx="30379">
                  <c:v>1</c:v>
                </c:pt>
                <c:pt idx="30380">
                  <c:v>0.16666666699999999</c:v>
                </c:pt>
                <c:pt idx="30381">
                  <c:v>1</c:v>
                </c:pt>
                <c:pt idx="30382">
                  <c:v>1</c:v>
                </c:pt>
                <c:pt idx="30383">
                  <c:v>1</c:v>
                </c:pt>
                <c:pt idx="30384">
                  <c:v>1</c:v>
                </c:pt>
                <c:pt idx="30385">
                  <c:v>1</c:v>
                </c:pt>
                <c:pt idx="30386">
                  <c:v>1</c:v>
                </c:pt>
                <c:pt idx="30387">
                  <c:v>1</c:v>
                </c:pt>
                <c:pt idx="30388">
                  <c:v>1</c:v>
                </c:pt>
                <c:pt idx="30389">
                  <c:v>1</c:v>
                </c:pt>
                <c:pt idx="30390">
                  <c:v>1</c:v>
                </c:pt>
                <c:pt idx="30391">
                  <c:v>1</c:v>
                </c:pt>
                <c:pt idx="30392">
                  <c:v>1</c:v>
                </c:pt>
                <c:pt idx="30393">
                  <c:v>1</c:v>
                </c:pt>
                <c:pt idx="30394">
                  <c:v>1</c:v>
                </c:pt>
                <c:pt idx="30395">
                  <c:v>1</c:v>
                </c:pt>
                <c:pt idx="30396">
                  <c:v>1</c:v>
                </c:pt>
                <c:pt idx="30397">
                  <c:v>1</c:v>
                </c:pt>
                <c:pt idx="30398">
                  <c:v>1</c:v>
                </c:pt>
                <c:pt idx="30399">
                  <c:v>1</c:v>
                </c:pt>
                <c:pt idx="30400">
                  <c:v>1</c:v>
                </c:pt>
                <c:pt idx="30401">
                  <c:v>1</c:v>
                </c:pt>
                <c:pt idx="30402">
                  <c:v>1</c:v>
                </c:pt>
                <c:pt idx="30403">
                  <c:v>1</c:v>
                </c:pt>
                <c:pt idx="30404">
                  <c:v>1</c:v>
                </c:pt>
                <c:pt idx="30405">
                  <c:v>1</c:v>
                </c:pt>
                <c:pt idx="30406">
                  <c:v>0.5</c:v>
                </c:pt>
                <c:pt idx="30407">
                  <c:v>1</c:v>
                </c:pt>
                <c:pt idx="30408">
                  <c:v>1</c:v>
                </c:pt>
                <c:pt idx="30409">
                  <c:v>1</c:v>
                </c:pt>
                <c:pt idx="30410">
                  <c:v>1</c:v>
                </c:pt>
                <c:pt idx="30411">
                  <c:v>1</c:v>
                </c:pt>
                <c:pt idx="30412">
                  <c:v>1</c:v>
                </c:pt>
                <c:pt idx="30413">
                  <c:v>1</c:v>
                </c:pt>
                <c:pt idx="30414">
                  <c:v>1</c:v>
                </c:pt>
                <c:pt idx="30415">
                  <c:v>1</c:v>
                </c:pt>
                <c:pt idx="30416">
                  <c:v>1</c:v>
                </c:pt>
                <c:pt idx="30417">
                  <c:v>1</c:v>
                </c:pt>
                <c:pt idx="30418">
                  <c:v>1</c:v>
                </c:pt>
                <c:pt idx="30419">
                  <c:v>1</c:v>
                </c:pt>
                <c:pt idx="30420">
                  <c:v>1</c:v>
                </c:pt>
                <c:pt idx="30421">
                  <c:v>1</c:v>
                </c:pt>
                <c:pt idx="30422">
                  <c:v>1</c:v>
                </c:pt>
                <c:pt idx="30423">
                  <c:v>1</c:v>
                </c:pt>
                <c:pt idx="30424">
                  <c:v>1</c:v>
                </c:pt>
                <c:pt idx="30425">
                  <c:v>1</c:v>
                </c:pt>
                <c:pt idx="30426">
                  <c:v>1</c:v>
                </c:pt>
                <c:pt idx="30427">
                  <c:v>1</c:v>
                </c:pt>
                <c:pt idx="30428">
                  <c:v>1</c:v>
                </c:pt>
                <c:pt idx="30429">
                  <c:v>1</c:v>
                </c:pt>
                <c:pt idx="30430">
                  <c:v>1</c:v>
                </c:pt>
                <c:pt idx="30431">
                  <c:v>1</c:v>
                </c:pt>
                <c:pt idx="30432">
                  <c:v>1</c:v>
                </c:pt>
                <c:pt idx="30433">
                  <c:v>1</c:v>
                </c:pt>
                <c:pt idx="30434">
                  <c:v>1</c:v>
                </c:pt>
                <c:pt idx="30435">
                  <c:v>1</c:v>
                </c:pt>
                <c:pt idx="30436">
                  <c:v>1</c:v>
                </c:pt>
                <c:pt idx="30437">
                  <c:v>1</c:v>
                </c:pt>
                <c:pt idx="30438">
                  <c:v>1</c:v>
                </c:pt>
                <c:pt idx="30439">
                  <c:v>1</c:v>
                </c:pt>
                <c:pt idx="30440">
                  <c:v>1</c:v>
                </c:pt>
                <c:pt idx="30441">
                  <c:v>1</c:v>
                </c:pt>
                <c:pt idx="30442">
                  <c:v>1</c:v>
                </c:pt>
                <c:pt idx="30443">
                  <c:v>1</c:v>
                </c:pt>
                <c:pt idx="30444">
                  <c:v>1</c:v>
                </c:pt>
                <c:pt idx="30445">
                  <c:v>1</c:v>
                </c:pt>
                <c:pt idx="30446">
                  <c:v>1</c:v>
                </c:pt>
                <c:pt idx="30447">
                  <c:v>1</c:v>
                </c:pt>
                <c:pt idx="30448">
                  <c:v>1</c:v>
                </c:pt>
                <c:pt idx="30449">
                  <c:v>1</c:v>
                </c:pt>
                <c:pt idx="30450">
                  <c:v>1</c:v>
                </c:pt>
                <c:pt idx="30451">
                  <c:v>1</c:v>
                </c:pt>
                <c:pt idx="30452">
                  <c:v>1</c:v>
                </c:pt>
                <c:pt idx="30453">
                  <c:v>1</c:v>
                </c:pt>
                <c:pt idx="30454">
                  <c:v>1</c:v>
                </c:pt>
                <c:pt idx="30455">
                  <c:v>1</c:v>
                </c:pt>
                <c:pt idx="30456">
                  <c:v>1</c:v>
                </c:pt>
                <c:pt idx="30457">
                  <c:v>1</c:v>
                </c:pt>
                <c:pt idx="30458">
                  <c:v>1</c:v>
                </c:pt>
                <c:pt idx="30459">
                  <c:v>1</c:v>
                </c:pt>
                <c:pt idx="30460">
                  <c:v>1</c:v>
                </c:pt>
                <c:pt idx="30461">
                  <c:v>1</c:v>
                </c:pt>
                <c:pt idx="30462">
                  <c:v>1</c:v>
                </c:pt>
                <c:pt idx="30463">
                  <c:v>1</c:v>
                </c:pt>
                <c:pt idx="30464">
                  <c:v>1</c:v>
                </c:pt>
                <c:pt idx="30465">
                  <c:v>1</c:v>
                </c:pt>
                <c:pt idx="30466">
                  <c:v>1</c:v>
                </c:pt>
                <c:pt idx="30467">
                  <c:v>1</c:v>
                </c:pt>
                <c:pt idx="30468">
                  <c:v>1</c:v>
                </c:pt>
                <c:pt idx="30469">
                  <c:v>1</c:v>
                </c:pt>
                <c:pt idx="30470">
                  <c:v>1</c:v>
                </c:pt>
                <c:pt idx="30471">
                  <c:v>1</c:v>
                </c:pt>
                <c:pt idx="30472">
                  <c:v>1</c:v>
                </c:pt>
                <c:pt idx="30473">
                  <c:v>1</c:v>
                </c:pt>
                <c:pt idx="30474">
                  <c:v>1</c:v>
                </c:pt>
                <c:pt idx="30475">
                  <c:v>1</c:v>
                </c:pt>
                <c:pt idx="30476">
                  <c:v>1</c:v>
                </c:pt>
                <c:pt idx="30477">
                  <c:v>1</c:v>
                </c:pt>
                <c:pt idx="30478">
                  <c:v>1</c:v>
                </c:pt>
                <c:pt idx="30479">
                  <c:v>1</c:v>
                </c:pt>
                <c:pt idx="30480">
                  <c:v>1</c:v>
                </c:pt>
                <c:pt idx="30481">
                  <c:v>1</c:v>
                </c:pt>
                <c:pt idx="30482">
                  <c:v>1</c:v>
                </c:pt>
                <c:pt idx="30483">
                  <c:v>1</c:v>
                </c:pt>
                <c:pt idx="30484">
                  <c:v>1</c:v>
                </c:pt>
                <c:pt idx="30485">
                  <c:v>1</c:v>
                </c:pt>
                <c:pt idx="30486">
                  <c:v>1</c:v>
                </c:pt>
                <c:pt idx="30487">
                  <c:v>1</c:v>
                </c:pt>
                <c:pt idx="30488">
                  <c:v>1</c:v>
                </c:pt>
                <c:pt idx="30489">
                  <c:v>1</c:v>
                </c:pt>
                <c:pt idx="30490">
                  <c:v>1</c:v>
                </c:pt>
                <c:pt idx="30491">
                  <c:v>1</c:v>
                </c:pt>
                <c:pt idx="30492">
                  <c:v>0.83333333300000001</c:v>
                </c:pt>
                <c:pt idx="30493">
                  <c:v>1</c:v>
                </c:pt>
                <c:pt idx="30494">
                  <c:v>1</c:v>
                </c:pt>
                <c:pt idx="30495">
                  <c:v>1</c:v>
                </c:pt>
                <c:pt idx="30496">
                  <c:v>1</c:v>
                </c:pt>
                <c:pt idx="30497">
                  <c:v>1</c:v>
                </c:pt>
                <c:pt idx="30498">
                  <c:v>1</c:v>
                </c:pt>
                <c:pt idx="30499">
                  <c:v>1</c:v>
                </c:pt>
                <c:pt idx="30500">
                  <c:v>1</c:v>
                </c:pt>
                <c:pt idx="30501">
                  <c:v>1</c:v>
                </c:pt>
                <c:pt idx="30502">
                  <c:v>1</c:v>
                </c:pt>
                <c:pt idx="30503">
                  <c:v>1</c:v>
                </c:pt>
                <c:pt idx="30504">
                  <c:v>1</c:v>
                </c:pt>
                <c:pt idx="30505">
                  <c:v>1</c:v>
                </c:pt>
                <c:pt idx="30506">
                  <c:v>1</c:v>
                </c:pt>
                <c:pt idx="30507">
                  <c:v>1</c:v>
                </c:pt>
                <c:pt idx="30508">
                  <c:v>1</c:v>
                </c:pt>
                <c:pt idx="30509">
                  <c:v>1</c:v>
                </c:pt>
                <c:pt idx="30510">
                  <c:v>1</c:v>
                </c:pt>
                <c:pt idx="30511">
                  <c:v>1</c:v>
                </c:pt>
                <c:pt idx="30512">
                  <c:v>1</c:v>
                </c:pt>
                <c:pt idx="30513">
                  <c:v>1</c:v>
                </c:pt>
                <c:pt idx="30514">
                  <c:v>1</c:v>
                </c:pt>
                <c:pt idx="30515">
                  <c:v>1</c:v>
                </c:pt>
                <c:pt idx="30516">
                  <c:v>1</c:v>
                </c:pt>
                <c:pt idx="30517">
                  <c:v>1</c:v>
                </c:pt>
                <c:pt idx="30518">
                  <c:v>1</c:v>
                </c:pt>
                <c:pt idx="30519">
                  <c:v>1</c:v>
                </c:pt>
                <c:pt idx="30520">
                  <c:v>1</c:v>
                </c:pt>
                <c:pt idx="30521">
                  <c:v>1</c:v>
                </c:pt>
                <c:pt idx="30522">
                  <c:v>1</c:v>
                </c:pt>
                <c:pt idx="30523">
                  <c:v>1</c:v>
                </c:pt>
                <c:pt idx="30524">
                  <c:v>1</c:v>
                </c:pt>
                <c:pt idx="30525">
                  <c:v>1</c:v>
                </c:pt>
                <c:pt idx="30526">
                  <c:v>1</c:v>
                </c:pt>
                <c:pt idx="30527">
                  <c:v>1</c:v>
                </c:pt>
                <c:pt idx="30528">
                  <c:v>1</c:v>
                </c:pt>
                <c:pt idx="30529">
                  <c:v>1</c:v>
                </c:pt>
                <c:pt idx="30530">
                  <c:v>1</c:v>
                </c:pt>
                <c:pt idx="30531">
                  <c:v>1</c:v>
                </c:pt>
                <c:pt idx="30532">
                  <c:v>1</c:v>
                </c:pt>
                <c:pt idx="30533">
                  <c:v>1</c:v>
                </c:pt>
                <c:pt idx="30534">
                  <c:v>1</c:v>
                </c:pt>
                <c:pt idx="30535">
                  <c:v>1</c:v>
                </c:pt>
                <c:pt idx="30536">
                  <c:v>1</c:v>
                </c:pt>
                <c:pt idx="30537">
                  <c:v>1</c:v>
                </c:pt>
                <c:pt idx="30538">
                  <c:v>1</c:v>
                </c:pt>
                <c:pt idx="30539">
                  <c:v>1</c:v>
                </c:pt>
                <c:pt idx="30540">
                  <c:v>1</c:v>
                </c:pt>
                <c:pt idx="30541">
                  <c:v>1</c:v>
                </c:pt>
                <c:pt idx="30542">
                  <c:v>1</c:v>
                </c:pt>
                <c:pt idx="30543">
                  <c:v>1</c:v>
                </c:pt>
                <c:pt idx="30544">
                  <c:v>1</c:v>
                </c:pt>
                <c:pt idx="30545">
                  <c:v>1</c:v>
                </c:pt>
                <c:pt idx="30546">
                  <c:v>1</c:v>
                </c:pt>
                <c:pt idx="30547">
                  <c:v>1</c:v>
                </c:pt>
                <c:pt idx="30548">
                  <c:v>1</c:v>
                </c:pt>
                <c:pt idx="30549">
                  <c:v>1</c:v>
                </c:pt>
                <c:pt idx="30550">
                  <c:v>1</c:v>
                </c:pt>
                <c:pt idx="30551">
                  <c:v>1</c:v>
                </c:pt>
                <c:pt idx="30552">
                  <c:v>1</c:v>
                </c:pt>
                <c:pt idx="30553">
                  <c:v>1</c:v>
                </c:pt>
                <c:pt idx="30554">
                  <c:v>1</c:v>
                </c:pt>
                <c:pt idx="30555">
                  <c:v>1</c:v>
                </c:pt>
                <c:pt idx="30556">
                  <c:v>1</c:v>
                </c:pt>
                <c:pt idx="30557">
                  <c:v>1</c:v>
                </c:pt>
                <c:pt idx="30558">
                  <c:v>1</c:v>
                </c:pt>
                <c:pt idx="30559">
                  <c:v>1</c:v>
                </c:pt>
                <c:pt idx="30560">
                  <c:v>1</c:v>
                </c:pt>
                <c:pt idx="30561">
                  <c:v>1</c:v>
                </c:pt>
                <c:pt idx="30562">
                  <c:v>1</c:v>
                </c:pt>
                <c:pt idx="30563">
                  <c:v>1</c:v>
                </c:pt>
                <c:pt idx="30564">
                  <c:v>1</c:v>
                </c:pt>
                <c:pt idx="30565">
                  <c:v>1</c:v>
                </c:pt>
                <c:pt idx="30566">
                  <c:v>1</c:v>
                </c:pt>
                <c:pt idx="30567">
                  <c:v>1</c:v>
                </c:pt>
                <c:pt idx="30568">
                  <c:v>1</c:v>
                </c:pt>
                <c:pt idx="30569">
                  <c:v>1</c:v>
                </c:pt>
                <c:pt idx="30570">
                  <c:v>1</c:v>
                </c:pt>
                <c:pt idx="30571">
                  <c:v>1</c:v>
                </c:pt>
                <c:pt idx="30572">
                  <c:v>1</c:v>
                </c:pt>
                <c:pt idx="30573">
                  <c:v>1</c:v>
                </c:pt>
                <c:pt idx="30574">
                  <c:v>1</c:v>
                </c:pt>
                <c:pt idx="30575">
                  <c:v>1</c:v>
                </c:pt>
                <c:pt idx="30576">
                  <c:v>1</c:v>
                </c:pt>
                <c:pt idx="30577">
                  <c:v>1</c:v>
                </c:pt>
                <c:pt idx="30578">
                  <c:v>1</c:v>
                </c:pt>
                <c:pt idx="30579">
                  <c:v>1</c:v>
                </c:pt>
                <c:pt idx="30580">
                  <c:v>1</c:v>
                </c:pt>
                <c:pt idx="30581">
                  <c:v>1</c:v>
                </c:pt>
                <c:pt idx="30582">
                  <c:v>1</c:v>
                </c:pt>
                <c:pt idx="30583">
                  <c:v>1</c:v>
                </c:pt>
                <c:pt idx="30584">
                  <c:v>1</c:v>
                </c:pt>
                <c:pt idx="30585">
                  <c:v>1</c:v>
                </c:pt>
                <c:pt idx="30586">
                  <c:v>1</c:v>
                </c:pt>
                <c:pt idx="30587">
                  <c:v>1</c:v>
                </c:pt>
                <c:pt idx="30588">
                  <c:v>1</c:v>
                </c:pt>
                <c:pt idx="30589">
                  <c:v>1</c:v>
                </c:pt>
                <c:pt idx="30590">
                  <c:v>1</c:v>
                </c:pt>
                <c:pt idx="30591">
                  <c:v>1</c:v>
                </c:pt>
                <c:pt idx="30592">
                  <c:v>1</c:v>
                </c:pt>
                <c:pt idx="30593">
                  <c:v>1</c:v>
                </c:pt>
                <c:pt idx="30594">
                  <c:v>0.83333333300000001</c:v>
                </c:pt>
                <c:pt idx="30595">
                  <c:v>1</c:v>
                </c:pt>
                <c:pt idx="30596">
                  <c:v>1</c:v>
                </c:pt>
                <c:pt idx="30597">
                  <c:v>1</c:v>
                </c:pt>
                <c:pt idx="30598">
                  <c:v>1</c:v>
                </c:pt>
                <c:pt idx="30599">
                  <c:v>1</c:v>
                </c:pt>
                <c:pt idx="30600">
                  <c:v>1</c:v>
                </c:pt>
                <c:pt idx="30601">
                  <c:v>1</c:v>
                </c:pt>
                <c:pt idx="30602">
                  <c:v>1</c:v>
                </c:pt>
                <c:pt idx="30603">
                  <c:v>1</c:v>
                </c:pt>
                <c:pt idx="30604">
                  <c:v>1</c:v>
                </c:pt>
                <c:pt idx="30605">
                  <c:v>1</c:v>
                </c:pt>
                <c:pt idx="30606">
                  <c:v>1</c:v>
                </c:pt>
                <c:pt idx="30607">
                  <c:v>1</c:v>
                </c:pt>
                <c:pt idx="30608">
                  <c:v>1</c:v>
                </c:pt>
                <c:pt idx="30609">
                  <c:v>1</c:v>
                </c:pt>
                <c:pt idx="30610">
                  <c:v>1</c:v>
                </c:pt>
                <c:pt idx="30611">
                  <c:v>1</c:v>
                </c:pt>
                <c:pt idx="30612">
                  <c:v>1</c:v>
                </c:pt>
                <c:pt idx="30613">
                  <c:v>1</c:v>
                </c:pt>
                <c:pt idx="30614">
                  <c:v>1</c:v>
                </c:pt>
                <c:pt idx="30615">
                  <c:v>1</c:v>
                </c:pt>
                <c:pt idx="30616">
                  <c:v>1</c:v>
                </c:pt>
                <c:pt idx="30617">
                  <c:v>1</c:v>
                </c:pt>
                <c:pt idx="30618">
                  <c:v>1</c:v>
                </c:pt>
                <c:pt idx="30619">
                  <c:v>1</c:v>
                </c:pt>
                <c:pt idx="30620">
                  <c:v>1</c:v>
                </c:pt>
                <c:pt idx="30621">
                  <c:v>1</c:v>
                </c:pt>
                <c:pt idx="30622">
                  <c:v>1</c:v>
                </c:pt>
                <c:pt idx="30623">
                  <c:v>1</c:v>
                </c:pt>
                <c:pt idx="30624">
                  <c:v>1</c:v>
                </c:pt>
                <c:pt idx="30625">
                  <c:v>1</c:v>
                </c:pt>
                <c:pt idx="30626">
                  <c:v>1</c:v>
                </c:pt>
                <c:pt idx="30627">
                  <c:v>1</c:v>
                </c:pt>
                <c:pt idx="30628">
                  <c:v>1</c:v>
                </c:pt>
                <c:pt idx="30629">
                  <c:v>1</c:v>
                </c:pt>
                <c:pt idx="30630">
                  <c:v>1</c:v>
                </c:pt>
                <c:pt idx="30631">
                  <c:v>1</c:v>
                </c:pt>
                <c:pt idx="30632">
                  <c:v>1</c:v>
                </c:pt>
                <c:pt idx="30633">
                  <c:v>1</c:v>
                </c:pt>
                <c:pt idx="30634">
                  <c:v>1</c:v>
                </c:pt>
                <c:pt idx="30635">
                  <c:v>1</c:v>
                </c:pt>
                <c:pt idx="30636">
                  <c:v>1</c:v>
                </c:pt>
                <c:pt idx="30637">
                  <c:v>1</c:v>
                </c:pt>
                <c:pt idx="30638">
                  <c:v>1</c:v>
                </c:pt>
                <c:pt idx="30639">
                  <c:v>1</c:v>
                </c:pt>
                <c:pt idx="30640">
                  <c:v>1</c:v>
                </c:pt>
                <c:pt idx="30641">
                  <c:v>1</c:v>
                </c:pt>
                <c:pt idx="30642">
                  <c:v>1</c:v>
                </c:pt>
                <c:pt idx="30643">
                  <c:v>0.83333333300000001</c:v>
                </c:pt>
                <c:pt idx="30644">
                  <c:v>1</c:v>
                </c:pt>
                <c:pt idx="30645">
                  <c:v>1</c:v>
                </c:pt>
                <c:pt idx="30646">
                  <c:v>1</c:v>
                </c:pt>
                <c:pt idx="30647">
                  <c:v>1</c:v>
                </c:pt>
                <c:pt idx="30648">
                  <c:v>1</c:v>
                </c:pt>
                <c:pt idx="30649">
                  <c:v>1</c:v>
                </c:pt>
                <c:pt idx="30650">
                  <c:v>1</c:v>
                </c:pt>
                <c:pt idx="30651">
                  <c:v>1</c:v>
                </c:pt>
                <c:pt idx="30652">
                  <c:v>1</c:v>
                </c:pt>
                <c:pt idx="30653">
                  <c:v>1</c:v>
                </c:pt>
                <c:pt idx="30654">
                  <c:v>1</c:v>
                </c:pt>
                <c:pt idx="30655">
                  <c:v>1</c:v>
                </c:pt>
                <c:pt idx="30656">
                  <c:v>1</c:v>
                </c:pt>
                <c:pt idx="30657">
                  <c:v>1</c:v>
                </c:pt>
                <c:pt idx="30658">
                  <c:v>1</c:v>
                </c:pt>
                <c:pt idx="30659">
                  <c:v>1</c:v>
                </c:pt>
                <c:pt idx="30660">
                  <c:v>1</c:v>
                </c:pt>
                <c:pt idx="30661">
                  <c:v>1</c:v>
                </c:pt>
                <c:pt idx="30662">
                  <c:v>1</c:v>
                </c:pt>
                <c:pt idx="30663">
                  <c:v>0.16666666699999999</c:v>
                </c:pt>
                <c:pt idx="30664">
                  <c:v>1</c:v>
                </c:pt>
                <c:pt idx="30665">
                  <c:v>1</c:v>
                </c:pt>
                <c:pt idx="30666">
                  <c:v>1</c:v>
                </c:pt>
                <c:pt idx="30667">
                  <c:v>1</c:v>
                </c:pt>
                <c:pt idx="30668">
                  <c:v>1</c:v>
                </c:pt>
                <c:pt idx="30669">
                  <c:v>1</c:v>
                </c:pt>
                <c:pt idx="30670">
                  <c:v>1</c:v>
                </c:pt>
                <c:pt idx="30671">
                  <c:v>0.83333333300000001</c:v>
                </c:pt>
                <c:pt idx="30672">
                  <c:v>1</c:v>
                </c:pt>
                <c:pt idx="30673">
                  <c:v>1</c:v>
                </c:pt>
                <c:pt idx="30674">
                  <c:v>1</c:v>
                </c:pt>
                <c:pt idx="30675">
                  <c:v>1</c:v>
                </c:pt>
                <c:pt idx="30676">
                  <c:v>1</c:v>
                </c:pt>
                <c:pt idx="30677">
                  <c:v>1</c:v>
                </c:pt>
                <c:pt idx="30678">
                  <c:v>1</c:v>
                </c:pt>
                <c:pt idx="30679">
                  <c:v>1</c:v>
                </c:pt>
                <c:pt idx="30680">
                  <c:v>1</c:v>
                </c:pt>
                <c:pt idx="30681">
                  <c:v>1</c:v>
                </c:pt>
                <c:pt idx="30682">
                  <c:v>1</c:v>
                </c:pt>
                <c:pt idx="30683">
                  <c:v>1</c:v>
                </c:pt>
                <c:pt idx="30684">
                  <c:v>1</c:v>
                </c:pt>
                <c:pt idx="30685">
                  <c:v>1</c:v>
                </c:pt>
                <c:pt idx="30686">
                  <c:v>1</c:v>
                </c:pt>
                <c:pt idx="30687">
                  <c:v>1</c:v>
                </c:pt>
                <c:pt idx="30688">
                  <c:v>1</c:v>
                </c:pt>
                <c:pt idx="30689">
                  <c:v>1</c:v>
                </c:pt>
                <c:pt idx="30690">
                  <c:v>1</c:v>
                </c:pt>
                <c:pt idx="30691">
                  <c:v>1</c:v>
                </c:pt>
                <c:pt idx="30692">
                  <c:v>1</c:v>
                </c:pt>
                <c:pt idx="30693">
                  <c:v>1</c:v>
                </c:pt>
                <c:pt idx="30694">
                  <c:v>1</c:v>
                </c:pt>
                <c:pt idx="30695">
                  <c:v>1</c:v>
                </c:pt>
                <c:pt idx="30696">
                  <c:v>1</c:v>
                </c:pt>
                <c:pt idx="30697">
                  <c:v>1</c:v>
                </c:pt>
                <c:pt idx="30698">
                  <c:v>1</c:v>
                </c:pt>
                <c:pt idx="30699">
                  <c:v>1</c:v>
                </c:pt>
                <c:pt idx="30700">
                  <c:v>1</c:v>
                </c:pt>
                <c:pt idx="30701">
                  <c:v>1</c:v>
                </c:pt>
                <c:pt idx="30702">
                  <c:v>1</c:v>
                </c:pt>
                <c:pt idx="30703">
                  <c:v>1</c:v>
                </c:pt>
                <c:pt idx="30704">
                  <c:v>1</c:v>
                </c:pt>
                <c:pt idx="30705">
                  <c:v>1</c:v>
                </c:pt>
                <c:pt idx="30706">
                  <c:v>1</c:v>
                </c:pt>
                <c:pt idx="30707">
                  <c:v>1</c:v>
                </c:pt>
                <c:pt idx="30708">
                  <c:v>1</c:v>
                </c:pt>
                <c:pt idx="30709">
                  <c:v>1</c:v>
                </c:pt>
                <c:pt idx="30710">
                  <c:v>1</c:v>
                </c:pt>
                <c:pt idx="30711">
                  <c:v>1</c:v>
                </c:pt>
                <c:pt idx="30712">
                  <c:v>1</c:v>
                </c:pt>
                <c:pt idx="30713">
                  <c:v>1</c:v>
                </c:pt>
                <c:pt idx="30714">
                  <c:v>1</c:v>
                </c:pt>
                <c:pt idx="30715">
                  <c:v>1</c:v>
                </c:pt>
                <c:pt idx="30716">
                  <c:v>1</c:v>
                </c:pt>
                <c:pt idx="30717">
                  <c:v>1</c:v>
                </c:pt>
                <c:pt idx="30718">
                  <c:v>1</c:v>
                </c:pt>
                <c:pt idx="30719">
                  <c:v>1</c:v>
                </c:pt>
                <c:pt idx="30720">
                  <c:v>1</c:v>
                </c:pt>
                <c:pt idx="30721">
                  <c:v>1</c:v>
                </c:pt>
                <c:pt idx="30722">
                  <c:v>1</c:v>
                </c:pt>
                <c:pt idx="30723">
                  <c:v>1</c:v>
                </c:pt>
                <c:pt idx="30724">
                  <c:v>1</c:v>
                </c:pt>
                <c:pt idx="30725">
                  <c:v>1</c:v>
                </c:pt>
                <c:pt idx="30726">
                  <c:v>1</c:v>
                </c:pt>
                <c:pt idx="30727">
                  <c:v>1</c:v>
                </c:pt>
                <c:pt idx="30728">
                  <c:v>1</c:v>
                </c:pt>
                <c:pt idx="30729">
                  <c:v>1</c:v>
                </c:pt>
                <c:pt idx="30730">
                  <c:v>1</c:v>
                </c:pt>
                <c:pt idx="30731">
                  <c:v>1</c:v>
                </c:pt>
                <c:pt idx="30732">
                  <c:v>1</c:v>
                </c:pt>
                <c:pt idx="30733">
                  <c:v>1</c:v>
                </c:pt>
                <c:pt idx="30734">
                  <c:v>1</c:v>
                </c:pt>
                <c:pt idx="30735">
                  <c:v>1</c:v>
                </c:pt>
                <c:pt idx="30736">
                  <c:v>0.5</c:v>
                </c:pt>
                <c:pt idx="30737">
                  <c:v>1</c:v>
                </c:pt>
                <c:pt idx="30738">
                  <c:v>1</c:v>
                </c:pt>
                <c:pt idx="30739">
                  <c:v>1</c:v>
                </c:pt>
                <c:pt idx="30740">
                  <c:v>1</c:v>
                </c:pt>
                <c:pt idx="30741">
                  <c:v>1</c:v>
                </c:pt>
                <c:pt idx="30742">
                  <c:v>1</c:v>
                </c:pt>
                <c:pt idx="30743">
                  <c:v>1</c:v>
                </c:pt>
                <c:pt idx="30744">
                  <c:v>1</c:v>
                </c:pt>
                <c:pt idx="30745">
                  <c:v>1</c:v>
                </c:pt>
                <c:pt idx="30746">
                  <c:v>1</c:v>
                </c:pt>
                <c:pt idx="30747">
                  <c:v>0.83333333300000001</c:v>
                </c:pt>
                <c:pt idx="30748">
                  <c:v>1</c:v>
                </c:pt>
                <c:pt idx="30749">
                  <c:v>1</c:v>
                </c:pt>
                <c:pt idx="30750">
                  <c:v>1</c:v>
                </c:pt>
                <c:pt idx="30751">
                  <c:v>1</c:v>
                </c:pt>
                <c:pt idx="30752">
                  <c:v>1</c:v>
                </c:pt>
                <c:pt idx="30753">
                  <c:v>1</c:v>
                </c:pt>
                <c:pt idx="30754">
                  <c:v>1</c:v>
                </c:pt>
                <c:pt idx="30755">
                  <c:v>1</c:v>
                </c:pt>
                <c:pt idx="30756">
                  <c:v>1</c:v>
                </c:pt>
                <c:pt idx="30757">
                  <c:v>1</c:v>
                </c:pt>
                <c:pt idx="30758">
                  <c:v>1</c:v>
                </c:pt>
                <c:pt idx="30759">
                  <c:v>1</c:v>
                </c:pt>
                <c:pt idx="30760">
                  <c:v>1</c:v>
                </c:pt>
                <c:pt idx="30761">
                  <c:v>1</c:v>
                </c:pt>
                <c:pt idx="30762">
                  <c:v>0.83333333300000001</c:v>
                </c:pt>
                <c:pt idx="30763">
                  <c:v>1</c:v>
                </c:pt>
                <c:pt idx="30764">
                  <c:v>1</c:v>
                </c:pt>
                <c:pt idx="30765">
                  <c:v>1</c:v>
                </c:pt>
                <c:pt idx="30766">
                  <c:v>1</c:v>
                </c:pt>
                <c:pt idx="30767">
                  <c:v>1</c:v>
                </c:pt>
                <c:pt idx="30768">
                  <c:v>1</c:v>
                </c:pt>
                <c:pt idx="30769">
                  <c:v>1</c:v>
                </c:pt>
                <c:pt idx="30770">
                  <c:v>1</c:v>
                </c:pt>
                <c:pt idx="30771">
                  <c:v>1</c:v>
                </c:pt>
                <c:pt idx="30772">
                  <c:v>1</c:v>
                </c:pt>
                <c:pt idx="30773">
                  <c:v>1</c:v>
                </c:pt>
                <c:pt idx="30774">
                  <c:v>1</c:v>
                </c:pt>
                <c:pt idx="30775">
                  <c:v>1</c:v>
                </c:pt>
                <c:pt idx="30776">
                  <c:v>1</c:v>
                </c:pt>
                <c:pt idx="30777">
                  <c:v>1</c:v>
                </c:pt>
                <c:pt idx="30778">
                  <c:v>1</c:v>
                </c:pt>
                <c:pt idx="30779">
                  <c:v>1</c:v>
                </c:pt>
                <c:pt idx="30780">
                  <c:v>1</c:v>
                </c:pt>
                <c:pt idx="30781">
                  <c:v>1</c:v>
                </c:pt>
                <c:pt idx="30782">
                  <c:v>1</c:v>
                </c:pt>
                <c:pt idx="30783">
                  <c:v>1</c:v>
                </c:pt>
                <c:pt idx="30784">
                  <c:v>1</c:v>
                </c:pt>
                <c:pt idx="30785">
                  <c:v>1</c:v>
                </c:pt>
                <c:pt idx="30786">
                  <c:v>1</c:v>
                </c:pt>
                <c:pt idx="30787">
                  <c:v>1</c:v>
                </c:pt>
                <c:pt idx="30788">
                  <c:v>1</c:v>
                </c:pt>
                <c:pt idx="30789">
                  <c:v>1</c:v>
                </c:pt>
                <c:pt idx="30790">
                  <c:v>1</c:v>
                </c:pt>
                <c:pt idx="30791">
                  <c:v>1</c:v>
                </c:pt>
                <c:pt idx="30792">
                  <c:v>1</c:v>
                </c:pt>
                <c:pt idx="30793">
                  <c:v>1</c:v>
                </c:pt>
                <c:pt idx="30794">
                  <c:v>1</c:v>
                </c:pt>
                <c:pt idx="30795">
                  <c:v>1</c:v>
                </c:pt>
                <c:pt idx="30796">
                  <c:v>1</c:v>
                </c:pt>
                <c:pt idx="30797">
                  <c:v>1</c:v>
                </c:pt>
                <c:pt idx="30798">
                  <c:v>1</c:v>
                </c:pt>
                <c:pt idx="30799">
                  <c:v>1</c:v>
                </c:pt>
                <c:pt idx="30800">
                  <c:v>1</c:v>
                </c:pt>
                <c:pt idx="30801">
                  <c:v>1</c:v>
                </c:pt>
                <c:pt idx="30802">
                  <c:v>1</c:v>
                </c:pt>
                <c:pt idx="30803">
                  <c:v>1</c:v>
                </c:pt>
                <c:pt idx="30804">
                  <c:v>1</c:v>
                </c:pt>
                <c:pt idx="30805">
                  <c:v>1</c:v>
                </c:pt>
                <c:pt idx="30806">
                  <c:v>1</c:v>
                </c:pt>
                <c:pt idx="30807">
                  <c:v>1</c:v>
                </c:pt>
                <c:pt idx="30808">
                  <c:v>1</c:v>
                </c:pt>
                <c:pt idx="30809">
                  <c:v>1</c:v>
                </c:pt>
                <c:pt idx="30810">
                  <c:v>1</c:v>
                </c:pt>
                <c:pt idx="30811">
                  <c:v>1</c:v>
                </c:pt>
                <c:pt idx="30812">
                  <c:v>1</c:v>
                </c:pt>
                <c:pt idx="30813">
                  <c:v>1</c:v>
                </c:pt>
                <c:pt idx="30814">
                  <c:v>1</c:v>
                </c:pt>
                <c:pt idx="30815">
                  <c:v>1</c:v>
                </c:pt>
                <c:pt idx="30816">
                  <c:v>1</c:v>
                </c:pt>
                <c:pt idx="30817">
                  <c:v>1</c:v>
                </c:pt>
                <c:pt idx="30818">
                  <c:v>1</c:v>
                </c:pt>
                <c:pt idx="30819">
                  <c:v>1</c:v>
                </c:pt>
                <c:pt idx="30820">
                  <c:v>1</c:v>
                </c:pt>
                <c:pt idx="30821">
                  <c:v>1</c:v>
                </c:pt>
                <c:pt idx="30822">
                  <c:v>1</c:v>
                </c:pt>
                <c:pt idx="30823">
                  <c:v>1</c:v>
                </c:pt>
                <c:pt idx="30824">
                  <c:v>1</c:v>
                </c:pt>
                <c:pt idx="30825">
                  <c:v>1</c:v>
                </c:pt>
                <c:pt idx="30826">
                  <c:v>1</c:v>
                </c:pt>
                <c:pt idx="30827">
                  <c:v>1</c:v>
                </c:pt>
                <c:pt idx="30828">
                  <c:v>1</c:v>
                </c:pt>
                <c:pt idx="30829">
                  <c:v>1</c:v>
                </c:pt>
                <c:pt idx="30830">
                  <c:v>1</c:v>
                </c:pt>
                <c:pt idx="30831">
                  <c:v>1</c:v>
                </c:pt>
                <c:pt idx="30832">
                  <c:v>1</c:v>
                </c:pt>
                <c:pt idx="30833">
                  <c:v>1</c:v>
                </c:pt>
                <c:pt idx="30834">
                  <c:v>1</c:v>
                </c:pt>
                <c:pt idx="30835">
                  <c:v>1</c:v>
                </c:pt>
                <c:pt idx="30836">
                  <c:v>1</c:v>
                </c:pt>
                <c:pt idx="30837">
                  <c:v>1</c:v>
                </c:pt>
                <c:pt idx="30838">
                  <c:v>1</c:v>
                </c:pt>
                <c:pt idx="30839">
                  <c:v>1</c:v>
                </c:pt>
                <c:pt idx="30840">
                  <c:v>1</c:v>
                </c:pt>
                <c:pt idx="30841">
                  <c:v>1</c:v>
                </c:pt>
                <c:pt idx="30842">
                  <c:v>1</c:v>
                </c:pt>
                <c:pt idx="30843">
                  <c:v>1</c:v>
                </c:pt>
                <c:pt idx="30844">
                  <c:v>1</c:v>
                </c:pt>
                <c:pt idx="30845">
                  <c:v>1</c:v>
                </c:pt>
                <c:pt idx="30846">
                  <c:v>1</c:v>
                </c:pt>
                <c:pt idx="30847">
                  <c:v>1</c:v>
                </c:pt>
                <c:pt idx="30848">
                  <c:v>1</c:v>
                </c:pt>
                <c:pt idx="30849">
                  <c:v>1</c:v>
                </c:pt>
                <c:pt idx="30850">
                  <c:v>1</c:v>
                </c:pt>
                <c:pt idx="30851">
                  <c:v>1</c:v>
                </c:pt>
                <c:pt idx="30852">
                  <c:v>1</c:v>
                </c:pt>
                <c:pt idx="30853">
                  <c:v>1</c:v>
                </c:pt>
                <c:pt idx="30854">
                  <c:v>1</c:v>
                </c:pt>
                <c:pt idx="30855">
                  <c:v>1</c:v>
                </c:pt>
                <c:pt idx="30856">
                  <c:v>1</c:v>
                </c:pt>
                <c:pt idx="30857">
                  <c:v>1</c:v>
                </c:pt>
                <c:pt idx="30858">
                  <c:v>1</c:v>
                </c:pt>
                <c:pt idx="30859">
                  <c:v>1</c:v>
                </c:pt>
                <c:pt idx="30860">
                  <c:v>1</c:v>
                </c:pt>
                <c:pt idx="30861">
                  <c:v>1</c:v>
                </c:pt>
                <c:pt idx="30862">
                  <c:v>1</c:v>
                </c:pt>
                <c:pt idx="30863">
                  <c:v>1</c:v>
                </c:pt>
                <c:pt idx="30864">
                  <c:v>1</c:v>
                </c:pt>
                <c:pt idx="30865">
                  <c:v>1</c:v>
                </c:pt>
                <c:pt idx="30866">
                  <c:v>1</c:v>
                </c:pt>
                <c:pt idx="30867">
                  <c:v>1</c:v>
                </c:pt>
                <c:pt idx="30868">
                  <c:v>1</c:v>
                </c:pt>
                <c:pt idx="30869">
                  <c:v>1</c:v>
                </c:pt>
                <c:pt idx="30870">
                  <c:v>1</c:v>
                </c:pt>
                <c:pt idx="30871">
                  <c:v>1</c:v>
                </c:pt>
                <c:pt idx="30872">
                  <c:v>1</c:v>
                </c:pt>
                <c:pt idx="30873">
                  <c:v>1</c:v>
                </c:pt>
                <c:pt idx="30874">
                  <c:v>1</c:v>
                </c:pt>
                <c:pt idx="30875">
                  <c:v>1</c:v>
                </c:pt>
                <c:pt idx="30876">
                  <c:v>1</c:v>
                </c:pt>
                <c:pt idx="30877">
                  <c:v>1</c:v>
                </c:pt>
                <c:pt idx="30878">
                  <c:v>1</c:v>
                </c:pt>
                <c:pt idx="30879">
                  <c:v>1</c:v>
                </c:pt>
                <c:pt idx="30880">
                  <c:v>1</c:v>
                </c:pt>
                <c:pt idx="30881">
                  <c:v>1</c:v>
                </c:pt>
                <c:pt idx="30882">
                  <c:v>1</c:v>
                </c:pt>
                <c:pt idx="30883">
                  <c:v>1</c:v>
                </c:pt>
                <c:pt idx="30884">
                  <c:v>1</c:v>
                </c:pt>
                <c:pt idx="30885">
                  <c:v>1</c:v>
                </c:pt>
                <c:pt idx="30886">
                  <c:v>1</c:v>
                </c:pt>
                <c:pt idx="30887">
                  <c:v>1</c:v>
                </c:pt>
                <c:pt idx="30888">
                  <c:v>1</c:v>
                </c:pt>
                <c:pt idx="30889">
                  <c:v>1</c:v>
                </c:pt>
                <c:pt idx="30890">
                  <c:v>1</c:v>
                </c:pt>
                <c:pt idx="30891">
                  <c:v>1</c:v>
                </c:pt>
                <c:pt idx="30892">
                  <c:v>1</c:v>
                </c:pt>
                <c:pt idx="30893">
                  <c:v>1</c:v>
                </c:pt>
                <c:pt idx="30894">
                  <c:v>1</c:v>
                </c:pt>
                <c:pt idx="30895">
                  <c:v>1</c:v>
                </c:pt>
                <c:pt idx="30896">
                  <c:v>1</c:v>
                </c:pt>
                <c:pt idx="30897">
                  <c:v>1</c:v>
                </c:pt>
                <c:pt idx="30898">
                  <c:v>1</c:v>
                </c:pt>
                <c:pt idx="30899">
                  <c:v>1</c:v>
                </c:pt>
                <c:pt idx="30900">
                  <c:v>1</c:v>
                </c:pt>
                <c:pt idx="30901">
                  <c:v>1</c:v>
                </c:pt>
                <c:pt idx="30902">
                  <c:v>1</c:v>
                </c:pt>
                <c:pt idx="30903">
                  <c:v>1</c:v>
                </c:pt>
                <c:pt idx="30904">
                  <c:v>1</c:v>
                </c:pt>
                <c:pt idx="30905">
                  <c:v>1</c:v>
                </c:pt>
                <c:pt idx="30906">
                  <c:v>1</c:v>
                </c:pt>
                <c:pt idx="30907">
                  <c:v>1</c:v>
                </c:pt>
                <c:pt idx="30908">
                  <c:v>1</c:v>
                </c:pt>
                <c:pt idx="30909">
                  <c:v>1</c:v>
                </c:pt>
                <c:pt idx="30910">
                  <c:v>1</c:v>
                </c:pt>
                <c:pt idx="30911">
                  <c:v>1</c:v>
                </c:pt>
                <c:pt idx="30912">
                  <c:v>1</c:v>
                </c:pt>
                <c:pt idx="30913">
                  <c:v>1</c:v>
                </c:pt>
                <c:pt idx="30914">
                  <c:v>1</c:v>
                </c:pt>
                <c:pt idx="30915">
                  <c:v>1</c:v>
                </c:pt>
                <c:pt idx="30916">
                  <c:v>1</c:v>
                </c:pt>
                <c:pt idx="30917">
                  <c:v>1</c:v>
                </c:pt>
                <c:pt idx="30918">
                  <c:v>1</c:v>
                </c:pt>
                <c:pt idx="30919">
                  <c:v>1</c:v>
                </c:pt>
                <c:pt idx="30920">
                  <c:v>1</c:v>
                </c:pt>
                <c:pt idx="30921">
                  <c:v>1</c:v>
                </c:pt>
                <c:pt idx="30922">
                  <c:v>1</c:v>
                </c:pt>
                <c:pt idx="30923">
                  <c:v>1</c:v>
                </c:pt>
                <c:pt idx="30924">
                  <c:v>1</c:v>
                </c:pt>
                <c:pt idx="30925">
                  <c:v>1</c:v>
                </c:pt>
                <c:pt idx="30926">
                  <c:v>1</c:v>
                </c:pt>
                <c:pt idx="30927">
                  <c:v>1</c:v>
                </c:pt>
                <c:pt idx="30928">
                  <c:v>1</c:v>
                </c:pt>
                <c:pt idx="30929">
                  <c:v>1</c:v>
                </c:pt>
                <c:pt idx="30930">
                  <c:v>1</c:v>
                </c:pt>
                <c:pt idx="30931">
                  <c:v>1</c:v>
                </c:pt>
                <c:pt idx="30932">
                  <c:v>1</c:v>
                </c:pt>
                <c:pt idx="30933">
                  <c:v>1</c:v>
                </c:pt>
                <c:pt idx="30934">
                  <c:v>1</c:v>
                </c:pt>
                <c:pt idx="30935">
                  <c:v>1</c:v>
                </c:pt>
                <c:pt idx="30936">
                  <c:v>1</c:v>
                </c:pt>
                <c:pt idx="30937">
                  <c:v>1</c:v>
                </c:pt>
                <c:pt idx="30938">
                  <c:v>1</c:v>
                </c:pt>
                <c:pt idx="30939">
                  <c:v>1</c:v>
                </c:pt>
                <c:pt idx="30940">
                  <c:v>1</c:v>
                </c:pt>
                <c:pt idx="30941">
                  <c:v>1</c:v>
                </c:pt>
                <c:pt idx="30942">
                  <c:v>1</c:v>
                </c:pt>
                <c:pt idx="30943">
                  <c:v>1</c:v>
                </c:pt>
                <c:pt idx="30944">
                  <c:v>1</c:v>
                </c:pt>
                <c:pt idx="30945">
                  <c:v>1</c:v>
                </c:pt>
                <c:pt idx="30946">
                  <c:v>1</c:v>
                </c:pt>
                <c:pt idx="30947">
                  <c:v>1</c:v>
                </c:pt>
                <c:pt idx="30948">
                  <c:v>1</c:v>
                </c:pt>
                <c:pt idx="30949">
                  <c:v>1</c:v>
                </c:pt>
                <c:pt idx="30950">
                  <c:v>1</c:v>
                </c:pt>
                <c:pt idx="30951">
                  <c:v>1</c:v>
                </c:pt>
                <c:pt idx="30952">
                  <c:v>1</c:v>
                </c:pt>
                <c:pt idx="30953">
                  <c:v>0.85714285700000004</c:v>
                </c:pt>
                <c:pt idx="30954">
                  <c:v>1</c:v>
                </c:pt>
                <c:pt idx="30955">
                  <c:v>1</c:v>
                </c:pt>
                <c:pt idx="30956">
                  <c:v>1</c:v>
                </c:pt>
                <c:pt idx="30957">
                  <c:v>1</c:v>
                </c:pt>
                <c:pt idx="30958">
                  <c:v>1</c:v>
                </c:pt>
                <c:pt idx="30959">
                  <c:v>1</c:v>
                </c:pt>
                <c:pt idx="30960">
                  <c:v>1</c:v>
                </c:pt>
                <c:pt idx="30961">
                  <c:v>1</c:v>
                </c:pt>
                <c:pt idx="30962">
                  <c:v>1</c:v>
                </c:pt>
                <c:pt idx="30963">
                  <c:v>1</c:v>
                </c:pt>
                <c:pt idx="30964">
                  <c:v>1</c:v>
                </c:pt>
                <c:pt idx="30965">
                  <c:v>1</c:v>
                </c:pt>
                <c:pt idx="30966">
                  <c:v>1</c:v>
                </c:pt>
                <c:pt idx="30967">
                  <c:v>1</c:v>
                </c:pt>
                <c:pt idx="30968">
                  <c:v>1</c:v>
                </c:pt>
                <c:pt idx="30969">
                  <c:v>1</c:v>
                </c:pt>
                <c:pt idx="30970">
                  <c:v>1</c:v>
                </c:pt>
                <c:pt idx="30971">
                  <c:v>1</c:v>
                </c:pt>
                <c:pt idx="30972">
                  <c:v>1</c:v>
                </c:pt>
                <c:pt idx="30973">
                  <c:v>1</c:v>
                </c:pt>
                <c:pt idx="30974">
                  <c:v>1</c:v>
                </c:pt>
                <c:pt idx="30975">
                  <c:v>1</c:v>
                </c:pt>
                <c:pt idx="30976">
                  <c:v>1</c:v>
                </c:pt>
                <c:pt idx="30977">
                  <c:v>1</c:v>
                </c:pt>
                <c:pt idx="30978">
                  <c:v>1</c:v>
                </c:pt>
                <c:pt idx="30979">
                  <c:v>1</c:v>
                </c:pt>
                <c:pt idx="30980">
                  <c:v>1</c:v>
                </c:pt>
                <c:pt idx="30981">
                  <c:v>1</c:v>
                </c:pt>
                <c:pt idx="30982">
                  <c:v>1</c:v>
                </c:pt>
                <c:pt idx="30983">
                  <c:v>1</c:v>
                </c:pt>
                <c:pt idx="30984">
                  <c:v>1</c:v>
                </c:pt>
                <c:pt idx="30985">
                  <c:v>1</c:v>
                </c:pt>
                <c:pt idx="30986">
                  <c:v>1</c:v>
                </c:pt>
                <c:pt idx="30987">
                  <c:v>1</c:v>
                </c:pt>
                <c:pt idx="30988">
                  <c:v>1</c:v>
                </c:pt>
                <c:pt idx="30989">
                  <c:v>1</c:v>
                </c:pt>
                <c:pt idx="30990">
                  <c:v>1</c:v>
                </c:pt>
                <c:pt idx="30991">
                  <c:v>1</c:v>
                </c:pt>
                <c:pt idx="30992">
                  <c:v>1</c:v>
                </c:pt>
                <c:pt idx="30993">
                  <c:v>1</c:v>
                </c:pt>
                <c:pt idx="30994">
                  <c:v>1</c:v>
                </c:pt>
                <c:pt idx="30995">
                  <c:v>1</c:v>
                </c:pt>
                <c:pt idx="30996">
                  <c:v>1</c:v>
                </c:pt>
                <c:pt idx="30997">
                  <c:v>1</c:v>
                </c:pt>
                <c:pt idx="30998">
                  <c:v>1</c:v>
                </c:pt>
                <c:pt idx="30999">
                  <c:v>1</c:v>
                </c:pt>
                <c:pt idx="31000">
                  <c:v>1</c:v>
                </c:pt>
                <c:pt idx="31001">
                  <c:v>1</c:v>
                </c:pt>
                <c:pt idx="31002">
                  <c:v>1</c:v>
                </c:pt>
                <c:pt idx="31003">
                  <c:v>1</c:v>
                </c:pt>
                <c:pt idx="31004">
                  <c:v>1</c:v>
                </c:pt>
                <c:pt idx="31005">
                  <c:v>1</c:v>
                </c:pt>
                <c:pt idx="31006">
                  <c:v>1</c:v>
                </c:pt>
                <c:pt idx="31007">
                  <c:v>1</c:v>
                </c:pt>
                <c:pt idx="31008">
                  <c:v>1</c:v>
                </c:pt>
                <c:pt idx="31009">
                  <c:v>1</c:v>
                </c:pt>
                <c:pt idx="31010">
                  <c:v>1</c:v>
                </c:pt>
                <c:pt idx="31011">
                  <c:v>1</c:v>
                </c:pt>
                <c:pt idx="31012">
                  <c:v>1</c:v>
                </c:pt>
                <c:pt idx="31013">
                  <c:v>1</c:v>
                </c:pt>
                <c:pt idx="31014">
                  <c:v>1</c:v>
                </c:pt>
                <c:pt idx="31015">
                  <c:v>1</c:v>
                </c:pt>
                <c:pt idx="31016">
                  <c:v>1</c:v>
                </c:pt>
                <c:pt idx="31017">
                  <c:v>1</c:v>
                </c:pt>
                <c:pt idx="31018">
                  <c:v>1</c:v>
                </c:pt>
                <c:pt idx="31019">
                  <c:v>1</c:v>
                </c:pt>
                <c:pt idx="31020">
                  <c:v>1</c:v>
                </c:pt>
                <c:pt idx="31021">
                  <c:v>1</c:v>
                </c:pt>
                <c:pt idx="31022">
                  <c:v>1</c:v>
                </c:pt>
                <c:pt idx="31023">
                  <c:v>1</c:v>
                </c:pt>
                <c:pt idx="31024">
                  <c:v>1</c:v>
                </c:pt>
                <c:pt idx="31025">
                  <c:v>1</c:v>
                </c:pt>
                <c:pt idx="31026">
                  <c:v>1</c:v>
                </c:pt>
                <c:pt idx="31027">
                  <c:v>1</c:v>
                </c:pt>
                <c:pt idx="31028">
                  <c:v>1</c:v>
                </c:pt>
                <c:pt idx="31029">
                  <c:v>1</c:v>
                </c:pt>
                <c:pt idx="31030">
                  <c:v>1</c:v>
                </c:pt>
                <c:pt idx="31031">
                  <c:v>1</c:v>
                </c:pt>
                <c:pt idx="31032">
                  <c:v>1</c:v>
                </c:pt>
                <c:pt idx="31033">
                  <c:v>1</c:v>
                </c:pt>
                <c:pt idx="31034">
                  <c:v>1</c:v>
                </c:pt>
                <c:pt idx="31035">
                  <c:v>1</c:v>
                </c:pt>
                <c:pt idx="31036">
                  <c:v>1</c:v>
                </c:pt>
                <c:pt idx="31037">
                  <c:v>1</c:v>
                </c:pt>
                <c:pt idx="31038">
                  <c:v>1</c:v>
                </c:pt>
                <c:pt idx="31039">
                  <c:v>1</c:v>
                </c:pt>
                <c:pt idx="31040">
                  <c:v>1</c:v>
                </c:pt>
                <c:pt idx="31041">
                  <c:v>1</c:v>
                </c:pt>
                <c:pt idx="31042">
                  <c:v>0.428571429</c:v>
                </c:pt>
                <c:pt idx="31043">
                  <c:v>1</c:v>
                </c:pt>
                <c:pt idx="31044">
                  <c:v>1</c:v>
                </c:pt>
                <c:pt idx="31045">
                  <c:v>1</c:v>
                </c:pt>
                <c:pt idx="31046">
                  <c:v>1</c:v>
                </c:pt>
                <c:pt idx="31047">
                  <c:v>1</c:v>
                </c:pt>
                <c:pt idx="31048">
                  <c:v>1</c:v>
                </c:pt>
                <c:pt idx="31049">
                  <c:v>1</c:v>
                </c:pt>
                <c:pt idx="31050">
                  <c:v>1</c:v>
                </c:pt>
                <c:pt idx="31051">
                  <c:v>1</c:v>
                </c:pt>
                <c:pt idx="31052">
                  <c:v>1</c:v>
                </c:pt>
                <c:pt idx="31053">
                  <c:v>1</c:v>
                </c:pt>
                <c:pt idx="31054">
                  <c:v>1</c:v>
                </c:pt>
                <c:pt idx="31055">
                  <c:v>1</c:v>
                </c:pt>
                <c:pt idx="31056">
                  <c:v>1</c:v>
                </c:pt>
                <c:pt idx="31057">
                  <c:v>1</c:v>
                </c:pt>
                <c:pt idx="31058">
                  <c:v>1</c:v>
                </c:pt>
                <c:pt idx="31059">
                  <c:v>1</c:v>
                </c:pt>
                <c:pt idx="31060">
                  <c:v>1</c:v>
                </c:pt>
                <c:pt idx="31061">
                  <c:v>1</c:v>
                </c:pt>
                <c:pt idx="31062">
                  <c:v>1</c:v>
                </c:pt>
                <c:pt idx="31063">
                  <c:v>1</c:v>
                </c:pt>
                <c:pt idx="31064">
                  <c:v>1</c:v>
                </c:pt>
                <c:pt idx="31065">
                  <c:v>1</c:v>
                </c:pt>
                <c:pt idx="31066">
                  <c:v>1</c:v>
                </c:pt>
                <c:pt idx="31067">
                  <c:v>1</c:v>
                </c:pt>
                <c:pt idx="31068">
                  <c:v>1</c:v>
                </c:pt>
                <c:pt idx="31069">
                  <c:v>1</c:v>
                </c:pt>
                <c:pt idx="31070">
                  <c:v>1</c:v>
                </c:pt>
                <c:pt idx="31071">
                  <c:v>1</c:v>
                </c:pt>
                <c:pt idx="31072">
                  <c:v>1</c:v>
                </c:pt>
                <c:pt idx="31073">
                  <c:v>1</c:v>
                </c:pt>
                <c:pt idx="31074">
                  <c:v>1</c:v>
                </c:pt>
                <c:pt idx="31075">
                  <c:v>1</c:v>
                </c:pt>
                <c:pt idx="31076">
                  <c:v>1</c:v>
                </c:pt>
                <c:pt idx="31077">
                  <c:v>1</c:v>
                </c:pt>
                <c:pt idx="31078">
                  <c:v>1</c:v>
                </c:pt>
                <c:pt idx="31079">
                  <c:v>1</c:v>
                </c:pt>
                <c:pt idx="31080">
                  <c:v>1</c:v>
                </c:pt>
                <c:pt idx="31081">
                  <c:v>1</c:v>
                </c:pt>
                <c:pt idx="31082">
                  <c:v>1</c:v>
                </c:pt>
                <c:pt idx="31083">
                  <c:v>1</c:v>
                </c:pt>
                <c:pt idx="31084">
                  <c:v>1</c:v>
                </c:pt>
                <c:pt idx="31085">
                  <c:v>1</c:v>
                </c:pt>
                <c:pt idx="31086">
                  <c:v>1</c:v>
                </c:pt>
                <c:pt idx="31087">
                  <c:v>1</c:v>
                </c:pt>
                <c:pt idx="31088">
                  <c:v>1</c:v>
                </c:pt>
                <c:pt idx="31089">
                  <c:v>1</c:v>
                </c:pt>
                <c:pt idx="31090">
                  <c:v>1</c:v>
                </c:pt>
                <c:pt idx="31091">
                  <c:v>1</c:v>
                </c:pt>
                <c:pt idx="31092">
                  <c:v>1</c:v>
                </c:pt>
                <c:pt idx="31093">
                  <c:v>1</c:v>
                </c:pt>
                <c:pt idx="31094">
                  <c:v>1</c:v>
                </c:pt>
                <c:pt idx="31095">
                  <c:v>1</c:v>
                </c:pt>
                <c:pt idx="31096">
                  <c:v>1</c:v>
                </c:pt>
                <c:pt idx="31097">
                  <c:v>1</c:v>
                </c:pt>
                <c:pt idx="31098">
                  <c:v>1</c:v>
                </c:pt>
                <c:pt idx="31099">
                  <c:v>1</c:v>
                </c:pt>
                <c:pt idx="31100">
                  <c:v>1</c:v>
                </c:pt>
                <c:pt idx="31101">
                  <c:v>1</c:v>
                </c:pt>
                <c:pt idx="31102">
                  <c:v>1</c:v>
                </c:pt>
                <c:pt idx="31103">
                  <c:v>1</c:v>
                </c:pt>
                <c:pt idx="31104">
                  <c:v>1</c:v>
                </c:pt>
                <c:pt idx="31105">
                  <c:v>1</c:v>
                </c:pt>
                <c:pt idx="31106">
                  <c:v>1</c:v>
                </c:pt>
                <c:pt idx="31107">
                  <c:v>1</c:v>
                </c:pt>
                <c:pt idx="31108">
                  <c:v>1</c:v>
                </c:pt>
                <c:pt idx="31109">
                  <c:v>1</c:v>
                </c:pt>
                <c:pt idx="31110">
                  <c:v>1</c:v>
                </c:pt>
                <c:pt idx="31111">
                  <c:v>1</c:v>
                </c:pt>
                <c:pt idx="31112">
                  <c:v>1</c:v>
                </c:pt>
                <c:pt idx="31113">
                  <c:v>1</c:v>
                </c:pt>
                <c:pt idx="31114">
                  <c:v>1</c:v>
                </c:pt>
                <c:pt idx="31115">
                  <c:v>1</c:v>
                </c:pt>
                <c:pt idx="31116">
                  <c:v>1</c:v>
                </c:pt>
                <c:pt idx="31117">
                  <c:v>1</c:v>
                </c:pt>
                <c:pt idx="31118">
                  <c:v>1</c:v>
                </c:pt>
                <c:pt idx="31119">
                  <c:v>1</c:v>
                </c:pt>
                <c:pt idx="31120">
                  <c:v>1</c:v>
                </c:pt>
                <c:pt idx="31121">
                  <c:v>1</c:v>
                </c:pt>
                <c:pt idx="31122">
                  <c:v>1</c:v>
                </c:pt>
                <c:pt idx="31123">
                  <c:v>1</c:v>
                </c:pt>
                <c:pt idx="31124">
                  <c:v>1</c:v>
                </c:pt>
                <c:pt idx="31125">
                  <c:v>1</c:v>
                </c:pt>
                <c:pt idx="31126">
                  <c:v>1</c:v>
                </c:pt>
                <c:pt idx="31127">
                  <c:v>1</c:v>
                </c:pt>
                <c:pt idx="31128">
                  <c:v>1</c:v>
                </c:pt>
                <c:pt idx="31129">
                  <c:v>1</c:v>
                </c:pt>
                <c:pt idx="31130">
                  <c:v>1</c:v>
                </c:pt>
                <c:pt idx="31131">
                  <c:v>1</c:v>
                </c:pt>
                <c:pt idx="31132">
                  <c:v>1</c:v>
                </c:pt>
                <c:pt idx="31133">
                  <c:v>1</c:v>
                </c:pt>
                <c:pt idx="31134">
                  <c:v>1</c:v>
                </c:pt>
                <c:pt idx="31135">
                  <c:v>1</c:v>
                </c:pt>
                <c:pt idx="31136">
                  <c:v>1</c:v>
                </c:pt>
                <c:pt idx="31137">
                  <c:v>1</c:v>
                </c:pt>
                <c:pt idx="31138">
                  <c:v>1</c:v>
                </c:pt>
                <c:pt idx="31139">
                  <c:v>1</c:v>
                </c:pt>
                <c:pt idx="31140">
                  <c:v>1</c:v>
                </c:pt>
                <c:pt idx="31141">
                  <c:v>1</c:v>
                </c:pt>
                <c:pt idx="31142">
                  <c:v>1</c:v>
                </c:pt>
                <c:pt idx="31143">
                  <c:v>0.85714285700000004</c:v>
                </c:pt>
                <c:pt idx="31144">
                  <c:v>1</c:v>
                </c:pt>
                <c:pt idx="31145">
                  <c:v>1</c:v>
                </c:pt>
                <c:pt idx="31146">
                  <c:v>1</c:v>
                </c:pt>
                <c:pt idx="31147">
                  <c:v>1</c:v>
                </c:pt>
                <c:pt idx="31148">
                  <c:v>1</c:v>
                </c:pt>
                <c:pt idx="31149">
                  <c:v>1</c:v>
                </c:pt>
                <c:pt idx="31150">
                  <c:v>1</c:v>
                </c:pt>
                <c:pt idx="31151">
                  <c:v>1</c:v>
                </c:pt>
                <c:pt idx="31152">
                  <c:v>1</c:v>
                </c:pt>
                <c:pt idx="31153">
                  <c:v>1</c:v>
                </c:pt>
                <c:pt idx="31154">
                  <c:v>1</c:v>
                </c:pt>
                <c:pt idx="31155">
                  <c:v>1</c:v>
                </c:pt>
                <c:pt idx="31156">
                  <c:v>1</c:v>
                </c:pt>
                <c:pt idx="31157">
                  <c:v>1</c:v>
                </c:pt>
                <c:pt idx="31158">
                  <c:v>1</c:v>
                </c:pt>
                <c:pt idx="31159">
                  <c:v>1</c:v>
                </c:pt>
                <c:pt idx="31160">
                  <c:v>1</c:v>
                </c:pt>
                <c:pt idx="31161">
                  <c:v>1</c:v>
                </c:pt>
                <c:pt idx="31162">
                  <c:v>1</c:v>
                </c:pt>
                <c:pt idx="31163">
                  <c:v>1</c:v>
                </c:pt>
                <c:pt idx="31164">
                  <c:v>1</c:v>
                </c:pt>
                <c:pt idx="31165">
                  <c:v>1</c:v>
                </c:pt>
                <c:pt idx="31166">
                  <c:v>1</c:v>
                </c:pt>
                <c:pt idx="31167">
                  <c:v>1</c:v>
                </c:pt>
                <c:pt idx="31168">
                  <c:v>1</c:v>
                </c:pt>
                <c:pt idx="31169">
                  <c:v>1</c:v>
                </c:pt>
                <c:pt idx="31170">
                  <c:v>1</c:v>
                </c:pt>
                <c:pt idx="31171">
                  <c:v>1</c:v>
                </c:pt>
                <c:pt idx="31172">
                  <c:v>1</c:v>
                </c:pt>
                <c:pt idx="31173">
                  <c:v>1</c:v>
                </c:pt>
                <c:pt idx="31174">
                  <c:v>0.28571428599999998</c:v>
                </c:pt>
                <c:pt idx="31175">
                  <c:v>1</c:v>
                </c:pt>
                <c:pt idx="31176">
                  <c:v>1</c:v>
                </c:pt>
                <c:pt idx="31177">
                  <c:v>1</c:v>
                </c:pt>
                <c:pt idx="31178">
                  <c:v>1</c:v>
                </c:pt>
                <c:pt idx="31179">
                  <c:v>1</c:v>
                </c:pt>
                <c:pt idx="31180">
                  <c:v>1</c:v>
                </c:pt>
                <c:pt idx="31181">
                  <c:v>1</c:v>
                </c:pt>
                <c:pt idx="31182">
                  <c:v>1</c:v>
                </c:pt>
                <c:pt idx="31183">
                  <c:v>1</c:v>
                </c:pt>
                <c:pt idx="31184">
                  <c:v>1</c:v>
                </c:pt>
                <c:pt idx="31185">
                  <c:v>1</c:v>
                </c:pt>
                <c:pt idx="31186">
                  <c:v>1</c:v>
                </c:pt>
                <c:pt idx="31187">
                  <c:v>1</c:v>
                </c:pt>
                <c:pt idx="31188">
                  <c:v>1</c:v>
                </c:pt>
                <c:pt idx="31189">
                  <c:v>1</c:v>
                </c:pt>
                <c:pt idx="31190">
                  <c:v>1</c:v>
                </c:pt>
                <c:pt idx="31191">
                  <c:v>1</c:v>
                </c:pt>
                <c:pt idx="31192">
                  <c:v>1</c:v>
                </c:pt>
                <c:pt idx="31193">
                  <c:v>1</c:v>
                </c:pt>
                <c:pt idx="31194">
                  <c:v>1</c:v>
                </c:pt>
                <c:pt idx="31195">
                  <c:v>1</c:v>
                </c:pt>
                <c:pt idx="31196">
                  <c:v>1</c:v>
                </c:pt>
                <c:pt idx="31197">
                  <c:v>1</c:v>
                </c:pt>
                <c:pt idx="31198">
                  <c:v>1</c:v>
                </c:pt>
                <c:pt idx="31199">
                  <c:v>1</c:v>
                </c:pt>
                <c:pt idx="31200">
                  <c:v>1</c:v>
                </c:pt>
                <c:pt idx="31201">
                  <c:v>0.14285714299999999</c:v>
                </c:pt>
                <c:pt idx="31202">
                  <c:v>1</c:v>
                </c:pt>
                <c:pt idx="31203">
                  <c:v>1</c:v>
                </c:pt>
                <c:pt idx="31204">
                  <c:v>1</c:v>
                </c:pt>
                <c:pt idx="31205">
                  <c:v>1</c:v>
                </c:pt>
                <c:pt idx="31206">
                  <c:v>1</c:v>
                </c:pt>
                <c:pt idx="31207">
                  <c:v>1</c:v>
                </c:pt>
                <c:pt idx="31208">
                  <c:v>1</c:v>
                </c:pt>
                <c:pt idx="31209">
                  <c:v>1</c:v>
                </c:pt>
                <c:pt idx="31210">
                  <c:v>1</c:v>
                </c:pt>
                <c:pt idx="31211">
                  <c:v>1</c:v>
                </c:pt>
                <c:pt idx="31212">
                  <c:v>1</c:v>
                </c:pt>
                <c:pt idx="31213">
                  <c:v>1</c:v>
                </c:pt>
                <c:pt idx="31214">
                  <c:v>1</c:v>
                </c:pt>
                <c:pt idx="31215">
                  <c:v>1</c:v>
                </c:pt>
                <c:pt idx="31216">
                  <c:v>1</c:v>
                </c:pt>
                <c:pt idx="31217">
                  <c:v>1</c:v>
                </c:pt>
                <c:pt idx="31218">
                  <c:v>1</c:v>
                </c:pt>
                <c:pt idx="31219">
                  <c:v>1</c:v>
                </c:pt>
                <c:pt idx="31220">
                  <c:v>1</c:v>
                </c:pt>
                <c:pt idx="31221">
                  <c:v>1</c:v>
                </c:pt>
                <c:pt idx="31222">
                  <c:v>1</c:v>
                </c:pt>
                <c:pt idx="31223">
                  <c:v>1</c:v>
                </c:pt>
                <c:pt idx="31224">
                  <c:v>1</c:v>
                </c:pt>
                <c:pt idx="31225">
                  <c:v>1</c:v>
                </c:pt>
                <c:pt idx="31226">
                  <c:v>1</c:v>
                </c:pt>
                <c:pt idx="31227">
                  <c:v>1</c:v>
                </c:pt>
                <c:pt idx="31228">
                  <c:v>1</c:v>
                </c:pt>
                <c:pt idx="31229">
                  <c:v>1</c:v>
                </c:pt>
                <c:pt idx="31230">
                  <c:v>1</c:v>
                </c:pt>
                <c:pt idx="31231">
                  <c:v>0.85714285700000004</c:v>
                </c:pt>
                <c:pt idx="31232">
                  <c:v>1</c:v>
                </c:pt>
                <c:pt idx="31233">
                  <c:v>1</c:v>
                </c:pt>
                <c:pt idx="31234">
                  <c:v>1</c:v>
                </c:pt>
                <c:pt idx="31235">
                  <c:v>1</c:v>
                </c:pt>
                <c:pt idx="31236">
                  <c:v>1</c:v>
                </c:pt>
                <c:pt idx="31237">
                  <c:v>1</c:v>
                </c:pt>
                <c:pt idx="31238">
                  <c:v>1</c:v>
                </c:pt>
                <c:pt idx="31239">
                  <c:v>1</c:v>
                </c:pt>
                <c:pt idx="31240">
                  <c:v>1</c:v>
                </c:pt>
                <c:pt idx="31241">
                  <c:v>1</c:v>
                </c:pt>
                <c:pt idx="31242">
                  <c:v>1</c:v>
                </c:pt>
                <c:pt idx="31243">
                  <c:v>1</c:v>
                </c:pt>
                <c:pt idx="31244">
                  <c:v>1</c:v>
                </c:pt>
                <c:pt idx="31245">
                  <c:v>1</c:v>
                </c:pt>
                <c:pt idx="31246">
                  <c:v>1</c:v>
                </c:pt>
                <c:pt idx="31247">
                  <c:v>1</c:v>
                </c:pt>
                <c:pt idx="31248">
                  <c:v>1</c:v>
                </c:pt>
                <c:pt idx="31249">
                  <c:v>1</c:v>
                </c:pt>
                <c:pt idx="31250">
                  <c:v>1</c:v>
                </c:pt>
                <c:pt idx="31251">
                  <c:v>1</c:v>
                </c:pt>
                <c:pt idx="31252">
                  <c:v>1</c:v>
                </c:pt>
                <c:pt idx="31253">
                  <c:v>1</c:v>
                </c:pt>
                <c:pt idx="31254">
                  <c:v>1</c:v>
                </c:pt>
                <c:pt idx="31255">
                  <c:v>1</c:v>
                </c:pt>
                <c:pt idx="31256">
                  <c:v>1</c:v>
                </c:pt>
                <c:pt idx="31257">
                  <c:v>1</c:v>
                </c:pt>
                <c:pt idx="31258">
                  <c:v>1</c:v>
                </c:pt>
                <c:pt idx="31259">
                  <c:v>1</c:v>
                </c:pt>
                <c:pt idx="31260">
                  <c:v>1</c:v>
                </c:pt>
                <c:pt idx="31261">
                  <c:v>1</c:v>
                </c:pt>
                <c:pt idx="31262">
                  <c:v>1</c:v>
                </c:pt>
                <c:pt idx="31263">
                  <c:v>1</c:v>
                </c:pt>
                <c:pt idx="31264">
                  <c:v>1</c:v>
                </c:pt>
                <c:pt idx="31265">
                  <c:v>1</c:v>
                </c:pt>
                <c:pt idx="31266">
                  <c:v>1</c:v>
                </c:pt>
                <c:pt idx="31267">
                  <c:v>1</c:v>
                </c:pt>
                <c:pt idx="31268">
                  <c:v>1</c:v>
                </c:pt>
                <c:pt idx="31269">
                  <c:v>1</c:v>
                </c:pt>
                <c:pt idx="31270">
                  <c:v>1</c:v>
                </c:pt>
                <c:pt idx="31271">
                  <c:v>1</c:v>
                </c:pt>
                <c:pt idx="31272">
                  <c:v>1</c:v>
                </c:pt>
                <c:pt idx="31273">
                  <c:v>1</c:v>
                </c:pt>
                <c:pt idx="31274">
                  <c:v>1</c:v>
                </c:pt>
                <c:pt idx="31275">
                  <c:v>1</c:v>
                </c:pt>
                <c:pt idx="31276">
                  <c:v>1</c:v>
                </c:pt>
                <c:pt idx="31277">
                  <c:v>1</c:v>
                </c:pt>
                <c:pt idx="31278">
                  <c:v>1</c:v>
                </c:pt>
                <c:pt idx="31279">
                  <c:v>1</c:v>
                </c:pt>
                <c:pt idx="31280">
                  <c:v>1</c:v>
                </c:pt>
                <c:pt idx="31281">
                  <c:v>1</c:v>
                </c:pt>
                <c:pt idx="31282">
                  <c:v>1</c:v>
                </c:pt>
                <c:pt idx="31283">
                  <c:v>1</c:v>
                </c:pt>
                <c:pt idx="31284">
                  <c:v>1</c:v>
                </c:pt>
                <c:pt idx="31285">
                  <c:v>1</c:v>
                </c:pt>
                <c:pt idx="31286">
                  <c:v>1</c:v>
                </c:pt>
                <c:pt idx="31287">
                  <c:v>1</c:v>
                </c:pt>
                <c:pt idx="31288">
                  <c:v>1</c:v>
                </c:pt>
                <c:pt idx="31289">
                  <c:v>1</c:v>
                </c:pt>
                <c:pt idx="31290">
                  <c:v>1</c:v>
                </c:pt>
                <c:pt idx="31291">
                  <c:v>1</c:v>
                </c:pt>
                <c:pt idx="31292">
                  <c:v>1</c:v>
                </c:pt>
                <c:pt idx="31293">
                  <c:v>1</c:v>
                </c:pt>
                <c:pt idx="31294">
                  <c:v>1</c:v>
                </c:pt>
                <c:pt idx="31295">
                  <c:v>1</c:v>
                </c:pt>
                <c:pt idx="31296">
                  <c:v>1</c:v>
                </c:pt>
                <c:pt idx="31297">
                  <c:v>1</c:v>
                </c:pt>
                <c:pt idx="31298">
                  <c:v>1</c:v>
                </c:pt>
                <c:pt idx="31299">
                  <c:v>1</c:v>
                </c:pt>
                <c:pt idx="31300">
                  <c:v>1</c:v>
                </c:pt>
                <c:pt idx="31301">
                  <c:v>1</c:v>
                </c:pt>
                <c:pt idx="31302">
                  <c:v>1</c:v>
                </c:pt>
                <c:pt idx="31303">
                  <c:v>1</c:v>
                </c:pt>
                <c:pt idx="31304">
                  <c:v>1</c:v>
                </c:pt>
                <c:pt idx="31305">
                  <c:v>1</c:v>
                </c:pt>
                <c:pt idx="31306">
                  <c:v>1</c:v>
                </c:pt>
                <c:pt idx="31307">
                  <c:v>1</c:v>
                </c:pt>
                <c:pt idx="31308">
                  <c:v>1</c:v>
                </c:pt>
                <c:pt idx="31309">
                  <c:v>1</c:v>
                </c:pt>
                <c:pt idx="31310">
                  <c:v>1</c:v>
                </c:pt>
                <c:pt idx="31311">
                  <c:v>1</c:v>
                </c:pt>
                <c:pt idx="31312">
                  <c:v>1</c:v>
                </c:pt>
                <c:pt idx="31313">
                  <c:v>1</c:v>
                </c:pt>
                <c:pt idx="31314">
                  <c:v>1</c:v>
                </c:pt>
                <c:pt idx="31315">
                  <c:v>1</c:v>
                </c:pt>
                <c:pt idx="31316">
                  <c:v>1</c:v>
                </c:pt>
                <c:pt idx="31317">
                  <c:v>1</c:v>
                </c:pt>
                <c:pt idx="31318">
                  <c:v>1</c:v>
                </c:pt>
                <c:pt idx="31319">
                  <c:v>1</c:v>
                </c:pt>
                <c:pt idx="31320">
                  <c:v>1</c:v>
                </c:pt>
                <c:pt idx="31321">
                  <c:v>1</c:v>
                </c:pt>
                <c:pt idx="31322">
                  <c:v>1</c:v>
                </c:pt>
                <c:pt idx="31323">
                  <c:v>1</c:v>
                </c:pt>
                <c:pt idx="31324">
                  <c:v>1</c:v>
                </c:pt>
                <c:pt idx="31325">
                  <c:v>1</c:v>
                </c:pt>
                <c:pt idx="31326">
                  <c:v>1</c:v>
                </c:pt>
                <c:pt idx="31327">
                  <c:v>1</c:v>
                </c:pt>
                <c:pt idx="31328">
                  <c:v>1</c:v>
                </c:pt>
                <c:pt idx="31329">
                  <c:v>1</c:v>
                </c:pt>
                <c:pt idx="31330">
                  <c:v>1</c:v>
                </c:pt>
                <c:pt idx="31331">
                  <c:v>1</c:v>
                </c:pt>
                <c:pt idx="31332">
                  <c:v>1</c:v>
                </c:pt>
                <c:pt idx="31333">
                  <c:v>1</c:v>
                </c:pt>
                <c:pt idx="31334">
                  <c:v>1</c:v>
                </c:pt>
                <c:pt idx="31335">
                  <c:v>1</c:v>
                </c:pt>
                <c:pt idx="31336">
                  <c:v>1</c:v>
                </c:pt>
                <c:pt idx="31337">
                  <c:v>1</c:v>
                </c:pt>
                <c:pt idx="31338">
                  <c:v>1</c:v>
                </c:pt>
                <c:pt idx="31339">
                  <c:v>1</c:v>
                </c:pt>
                <c:pt idx="31340">
                  <c:v>1</c:v>
                </c:pt>
                <c:pt idx="31341">
                  <c:v>1</c:v>
                </c:pt>
                <c:pt idx="31342">
                  <c:v>1</c:v>
                </c:pt>
                <c:pt idx="31343">
                  <c:v>1</c:v>
                </c:pt>
                <c:pt idx="31344">
                  <c:v>1</c:v>
                </c:pt>
                <c:pt idx="31345">
                  <c:v>1</c:v>
                </c:pt>
                <c:pt idx="31346">
                  <c:v>1</c:v>
                </c:pt>
                <c:pt idx="31347">
                  <c:v>1</c:v>
                </c:pt>
                <c:pt idx="31348">
                  <c:v>1</c:v>
                </c:pt>
                <c:pt idx="31349">
                  <c:v>1</c:v>
                </c:pt>
                <c:pt idx="31350">
                  <c:v>1</c:v>
                </c:pt>
                <c:pt idx="31351">
                  <c:v>1</c:v>
                </c:pt>
                <c:pt idx="31352">
                  <c:v>1</c:v>
                </c:pt>
                <c:pt idx="31353">
                  <c:v>1</c:v>
                </c:pt>
                <c:pt idx="31354">
                  <c:v>1</c:v>
                </c:pt>
                <c:pt idx="31355">
                  <c:v>1</c:v>
                </c:pt>
                <c:pt idx="31356">
                  <c:v>1</c:v>
                </c:pt>
                <c:pt idx="31357">
                  <c:v>1</c:v>
                </c:pt>
                <c:pt idx="31358">
                  <c:v>1</c:v>
                </c:pt>
                <c:pt idx="31359">
                  <c:v>1</c:v>
                </c:pt>
                <c:pt idx="31360">
                  <c:v>1</c:v>
                </c:pt>
                <c:pt idx="31361">
                  <c:v>1</c:v>
                </c:pt>
                <c:pt idx="31362">
                  <c:v>1</c:v>
                </c:pt>
                <c:pt idx="31363">
                  <c:v>1</c:v>
                </c:pt>
                <c:pt idx="31364">
                  <c:v>1</c:v>
                </c:pt>
                <c:pt idx="31365">
                  <c:v>1</c:v>
                </c:pt>
                <c:pt idx="31366">
                  <c:v>1</c:v>
                </c:pt>
                <c:pt idx="31367">
                  <c:v>1</c:v>
                </c:pt>
                <c:pt idx="31368">
                  <c:v>1</c:v>
                </c:pt>
                <c:pt idx="31369">
                  <c:v>1</c:v>
                </c:pt>
                <c:pt idx="31370">
                  <c:v>0.85714285700000004</c:v>
                </c:pt>
                <c:pt idx="31371">
                  <c:v>1</c:v>
                </c:pt>
                <c:pt idx="31372">
                  <c:v>1</c:v>
                </c:pt>
                <c:pt idx="31373">
                  <c:v>1</c:v>
                </c:pt>
                <c:pt idx="31374">
                  <c:v>1</c:v>
                </c:pt>
                <c:pt idx="31375">
                  <c:v>1</c:v>
                </c:pt>
                <c:pt idx="31376">
                  <c:v>1</c:v>
                </c:pt>
                <c:pt idx="31377">
                  <c:v>1</c:v>
                </c:pt>
                <c:pt idx="31378">
                  <c:v>1</c:v>
                </c:pt>
                <c:pt idx="31379">
                  <c:v>1</c:v>
                </c:pt>
                <c:pt idx="31380">
                  <c:v>1</c:v>
                </c:pt>
                <c:pt idx="31381">
                  <c:v>1</c:v>
                </c:pt>
                <c:pt idx="31382">
                  <c:v>1</c:v>
                </c:pt>
                <c:pt idx="31383">
                  <c:v>1</c:v>
                </c:pt>
                <c:pt idx="31384">
                  <c:v>1</c:v>
                </c:pt>
                <c:pt idx="31385">
                  <c:v>1</c:v>
                </c:pt>
                <c:pt idx="31386">
                  <c:v>1</c:v>
                </c:pt>
                <c:pt idx="31387">
                  <c:v>1</c:v>
                </c:pt>
                <c:pt idx="31388">
                  <c:v>1</c:v>
                </c:pt>
                <c:pt idx="31389">
                  <c:v>1</c:v>
                </c:pt>
                <c:pt idx="31390">
                  <c:v>1</c:v>
                </c:pt>
                <c:pt idx="31391">
                  <c:v>1</c:v>
                </c:pt>
                <c:pt idx="31392">
                  <c:v>1</c:v>
                </c:pt>
                <c:pt idx="31393">
                  <c:v>1</c:v>
                </c:pt>
                <c:pt idx="31394">
                  <c:v>0.85714285700000004</c:v>
                </c:pt>
                <c:pt idx="31395">
                  <c:v>1</c:v>
                </c:pt>
                <c:pt idx="31396">
                  <c:v>1</c:v>
                </c:pt>
                <c:pt idx="31397">
                  <c:v>1</c:v>
                </c:pt>
                <c:pt idx="31398">
                  <c:v>1</c:v>
                </c:pt>
                <c:pt idx="31399">
                  <c:v>1</c:v>
                </c:pt>
                <c:pt idx="31400">
                  <c:v>1</c:v>
                </c:pt>
                <c:pt idx="31401">
                  <c:v>1</c:v>
                </c:pt>
                <c:pt idx="31402">
                  <c:v>1</c:v>
                </c:pt>
                <c:pt idx="31403">
                  <c:v>1</c:v>
                </c:pt>
                <c:pt idx="31404">
                  <c:v>1</c:v>
                </c:pt>
                <c:pt idx="31405">
                  <c:v>1</c:v>
                </c:pt>
                <c:pt idx="31406">
                  <c:v>1</c:v>
                </c:pt>
                <c:pt idx="31407">
                  <c:v>1</c:v>
                </c:pt>
                <c:pt idx="31408">
                  <c:v>1</c:v>
                </c:pt>
                <c:pt idx="31409">
                  <c:v>1</c:v>
                </c:pt>
                <c:pt idx="31410">
                  <c:v>1</c:v>
                </c:pt>
                <c:pt idx="31411">
                  <c:v>1</c:v>
                </c:pt>
                <c:pt idx="31412">
                  <c:v>1</c:v>
                </c:pt>
                <c:pt idx="31413">
                  <c:v>1</c:v>
                </c:pt>
                <c:pt idx="31414">
                  <c:v>1</c:v>
                </c:pt>
                <c:pt idx="31415">
                  <c:v>1</c:v>
                </c:pt>
                <c:pt idx="31416">
                  <c:v>1</c:v>
                </c:pt>
                <c:pt idx="31417">
                  <c:v>1</c:v>
                </c:pt>
                <c:pt idx="31418">
                  <c:v>1</c:v>
                </c:pt>
                <c:pt idx="31419">
                  <c:v>1</c:v>
                </c:pt>
                <c:pt idx="31420">
                  <c:v>1</c:v>
                </c:pt>
                <c:pt idx="31421">
                  <c:v>1</c:v>
                </c:pt>
                <c:pt idx="31422">
                  <c:v>1</c:v>
                </c:pt>
                <c:pt idx="31423">
                  <c:v>1</c:v>
                </c:pt>
                <c:pt idx="31424">
                  <c:v>1</c:v>
                </c:pt>
                <c:pt idx="31425">
                  <c:v>0.85714285700000004</c:v>
                </c:pt>
                <c:pt idx="31426">
                  <c:v>1</c:v>
                </c:pt>
                <c:pt idx="31427">
                  <c:v>1</c:v>
                </c:pt>
                <c:pt idx="31428">
                  <c:v>1</c:v>
                </c:pt>
                <c:pt idx="31429">
                  <c:v>1</c:v>
                </c:pt>
                <c:pt idx="31430">
                  <c:v>1</c:v>
                </c:pt>
                <c:pt idx="31431">
                  <c:v>1</c:v>
                </c:pt>
                <c:pt idx="31432">
                  <c:v>1</c:v>
                </c:pt>
                <c:pt idx="31433">
                  <c:v>1</c:v>
                </c:pt>
                <c:pt idx="31434">
                  <c:v>1</c:v>
                </c:pt>
                <c:pt idx="31435">
                  <c:v>1</c:v>
                </c:pt>
                <c:pt idx="31436">
                  <c:v>1</c:v>
                </c:pt>
                <c:pt idx="31437">
                  <c:v>1</c:v>
                </c:pt>
                <c:pt idx="31438">
                  <c:v>1</c:v>
                </c:pt>
                <c:pt idx="31439">
                  <c:v>1</c:v>
                </c:pt>
                <c:pt idx="31440">
                  <c:v>1</c:v>
                </c:pt>
                <c:pt idx="31441">
                  <c:v>1</c:v>
                </c:pt>
                <c:pt idx="31442">
                  <c:v>1</c:v>
                </c:pt>
                <c:pt idx="31443">
                  <c:v>1</c:v>
                </c:pt>
                <c:pt idx="31444">
                  <c:v>1</c:v>
                </c:pt>
                <c:pt idx="31445">
                  <c:v>1</c:v>
                </c:pt>
                <c:pt idx="31446">
                  <c:v>1</c:v>
                </c:pt>
                <c:pt idx="31447">
                  <c:v>1</c:v>
                </c:pt>
                <c:pt idx="31448">
                  <c:v>1</c:v>
                </c:pt>
                <c:pt idx="31449">
                  <c:v>1</c:v>
                </c:pt>
                <c:pt idx="31450">
                  <c:v>1</c:v>
                </c:pt>
                <c:pt idx="31451">
                  <c:v>1</c:v>
                </c:pt>
                <c:pt idx="31452">
                  <c:v>1</c:v>
                </c:pt>
                <c:pt idx="31453">
                  <c:v>1</c:v>
                </c:pt>
                <c:pt idx="31454">
                  <c:v>1</c:v>
                </c:pt>
                <c:pt idx="31455">
                  <c:v>1</c:v>
                </c:pt>
                <c:pt idx="31456">
                  <c:v>1</c:v>
                </c:pt>
                <c:pt idx="31457">
                  <c:v>1</c:v>
                </c:pt>
                <c:pt idx="31458">
                  <c:v>1</c:v>
                </c:pt>
                <c:pt idx="31459">
                  <c:v>1</c:v>
                </c:pt>
                <c:pt idx="31460">
                  <c:v>1</c:v>
                </c:pt>
                <c:pt idx="31461">
                  <c:v>1</c:v>
                </c:pt>
                <c:pt idx="31462">
                  <c:v>1</c:v>
                </c:pt>
                <c:pt idx="31463">
                  <c:v>1</c:v>
                </c:pt>
                <c:pt idx="31464">
                  <c:v>1</c:v>
                </c:pt>
                <c:pt idx="31465">
                  <c:v>1</c:v>
                </c:pt>
                <c:pt idx="31466">
                  <c:v>1</c:v>
                </c:pt>
                <c:pt idx="31467">
                  <c:v>1</c:v>
                </c:pt>
                <c:pt idx="31468">
                  <c:v>1</c:v>
                </c:pt>
                <c:pt idx="31469">
                  <c:v>1</c:v>
                </c:pt>
                <c:pt idx="31470">
                  <c:v>1</c:v>
                </c:pt>
                <c:pt idx="31471">
                  <c:v>1</c:v>
                </c:pt>
                <c:pt idx="31472">
                  <c:v>1</c:v>
                </c:pt>
                <c:pt idx="31473">
                  <c:v>1</c:v>
                </c:pt>
                <c:pt idx="31474">
                  <c:v>1</c:v>
                </c:pt>
                <c:pt idx="31475">
                  <c:v>1</c:v>
                </c:pt>
                <c:pt idx="31476">
                  <c:v>1</c:v>
                </c:pt>
                <c:pt idx="31477">
                  <c:v>1</c:v>
                </c:pt>
                <c:pt idx="31478">
                  <c:v>1</c:v>
                </c:pt>
                <c:pt idx="31479">
                  <c:v>1</c:v>
                </c:pt>
                <c:pt idx="31480">
                  <c:v>1</c:v>
                </c:pt>
                <c:pt idx="31481">
                  <c:v>1</c:v>
                </c:pt>
                <c:pt idx="31482">
                  <c:v>1</c:v>
                </c:pt>
                <c:pt idx="31483">
                  <c:v>1</c:v>
                </c:pt>
                <c:pt idx="31484">
                  <c:v>1</c:v>
                </c:pt>
                <c:pt idx="31485">
                  <c:v>1</c:v>
                </c:pt>
                <c:pt idx="31486">
                  <c:v>1</c:v>
                </c:pt>
                <c:pt idx="31487">
                  <c:v>1</c:v>
                </c:pt>
                <c:pt idx="31488">
                  <c:v>1</c:v>
                </c:pt>
                <c:pt idx="31489">
                  <c:v>1</c:v>
                </c:pt>
                <c:pt idx="31490">
                  <c:v>1</c:v>
                </c:pt>
                <c:pt idx="31491">
                  <c:v>1</c:v>
                </c:pt>
                <c:pt idx="31492">
                  <c:v>1</c:v>
                </c:pt>
                <c:pt idx="31493">
                  <c:v>1</c:v>
                </c:pt>
                <c:pt idx="31494">
                  <c:v>1</c:v>
                </c:pt>
                <c:pt idx="31495">
                  <c:v>1</c:v>
                </c:pt>
                <c:pt idx="31496">
                  <c:v>1</c:v>
                </c:pt>
                <c:pt idx="31497">
                  <c:v>1</c:v>
                </c:pt>
                <c:pt idx="31498">
                  <c:v>1</c:v>
                </c:pt>
                <c:pt idx="31499">
                  <c:v>1</c:v>
                </c:pt>
                <c:pt idx="31500">
                  <c:v>1</c:v>
                </c:pt>
                <c:pt idx="31501">
                  <c:v>1</c:v>
                </c:pt>
                <c:pt idx="31502">
                  <c:v>1</c:v>
                </c:pt>
                <c:pt idx="31503">
                  <c:v>1</c:v>
                </c:pt>
                <c:pt idx="31504">
                  <c:v>1</c:v>
                </c:pt>
                <c:pt idx="31505">
                  <c:v>1</c:v>
                </c:pt>
                <c:pt idx="31506">
                  <c:v>1</c:v>
                </c:pt>
                <c:pt idx="31507">
                  <c:v>1</c:v>
                </c:pt>
                <c:pt idx="31508">
                  <c:v>1</c:v>
                </c:pt>
                <c:pt idx="31509">
                  <c:v>1</c:v>
                </c:pt>
                <c:pt idx="31510">
                  <c:v>1</c:v>
                </c:pt>
                <c:pt idx="31511">
                  <c:v>1</c:v>
                </c:pt>
                <c:pt idx="31512">
                  <c:v>1</c:v>
                </c:pt>
                <c:pt idx="31513">
                  <c:v>1</c:v>
                </c:pt>
                <c:pt idx="31514">
                  <c:v>1</c:v>
                </c:pt>
                <c:pt idx="31515">
                  <c:v>1</c:v>
                </c:pt>
                <c:pt idx="31516">
                  <c:v>1</c:v>
                </c:pt>
                <c:pt idx="31517">
                  <c:v>1</c:v>
                </c:pt>
                <c:pt idx="31518">
                  <c:v>1</c:v>
                </c:pt>
                <c:pt idx="31519">
                  <c:v>1</c:v>
                </c:pt>
                <c:pt idx="31520">
                  <c:v>1</c:v>
                </c:pt>
                <c:pt idx="31521">
                  <c:v>0.85714285700000004</c:v>
                </c:pt>
                <c:pt idx="31522">
                  <c:v>1</c:v>
                </c:pt>
                <c:pt idx="31523">
                  <c:v>1</c:v>
                </c:pt>
                <c:pt idx="31524">
                  <c:v>1</c:v>
                </c:pt>
                <c:pt idx="31525">
                  <c:v>1</c:v>
                </c:pt>
                <c:pt idx="31526">
                  <c:v>1</c:v>
                </c:pt>
                <c:pt idx="31527">
                  <c:v>1</c:v>
                </c:pt>
                <c:pt idx="31528">
                  <c:v>1</c:v>
                </c:pt>
                <c:pt idx="31529">
                  <c:v>1</c:v>
                </c:pt>
                <c:pt idx="31530">
                  <c:v>1</c:v>
                </c:pt>
                <c:pt idx="31531">
                  <c:v>1</c:v>
                </c:pt>
                <c:pt idx="31532">
                  <c:v>1</c:v>
                </c:pt>
                <c:pt idx="31533">
                  <c:v>1</c:v>
                </c:pt>
                <c:pt idx="31534">
                  <c:v>1</c:v>
                </c:pt>
                <c:pt idx="31535">
                  <c:v>1</c:v>
                </c:pt>
                <c:pt idx="31536">
                  <c:v>1</c:v>
                </c:pt>
                <c:pt idx="31537">
                  <c:v>1</c:v>
                </c:pt>
                <c:pt idx="31538">
                  <c:v>1</c:v>
                </c:pt>
                <c:pt idx="31539">
                  <c:v>1</c:v>
                </c:pt>
                <c:pt idx="31540">
                  <c:v>1</c:v>
                </c:pt>
                <c:pt idx="31541">
                  <c:v>1</c:v>
                </c:pt>
                <c:pt idx="31542">
                  <c:v>1</c:v>
                </c:pt>
                <c:pt idx="31543">
                  <c:v>1</c:v>
                </c:pt>
                <c:pt idx="31544">
                  <c:v>1</c:v>
                </c:pt>
                <c:pt idx="31545">
                  <c:v>1</c:v>
                </c:pt>
                <c:pt idx="31546">
                  <c:v>1</c:v>
                </c:pt>
                <c:pt idx="31547">
                  <c:v>1</c:v>
                </c:pt>
                <c:pt idx="31548">
                  <c:v>1</c:v>
                </c:pt>
                <c:pt idx="31549">
                  <c:v>1</c:v>
                </c:pt>
                <c:pt idx="31550">
                  <c:v>1</c:v>
                </c:pt>
                <c:pt idx="31551">
                  <c:v>1</c:v>
                </c:pt>
                <c:pt idx="31552">
                  <c:v>0.428571429</c:v>
                </c:pt>
                <c:pt idx="31553">
                  <c:v>1</c:v>
                </c:pt>
                <c:pt idx="31554">
                  <c:v>1</c:v>
                </c:pt>
                <c:pt idx="31555">
                  <c:v>1</c:v>
                </c:pt>
                <c:pt idx="31556">
                  <c:v>1</c:v>
                </c:pt>
                <c:pt idx="31557">
                  <c:v>1</c:v>
                </c:pt>
                <c:pt idx="31558">
                  <c:v>1</c:v>
                </c:pt>
                <c:pt idx="31559">
                  <c:v>1</c:v>
                </c:pt>
                <c:pt idx="31560">
                  <c:v>1</c:v>
                </c:pt>
                <c:pt idx="31561">
                  <c:v>1</c:v>
                </c:pt>
                <c:pt idx="31562">
                  <c:v>1</c:v>
                </c:pt>
                <c:pt idx="31563">
                  <c:v>1</c:v>
                </c:pt>
                <c:pt idx="31564">
                  <c:v>1</c:v>
                </c:pt>
                <c:pt idx="31565">
                  <c:v>1</c:v>
                </c:pt>
                <c:pt idx="31566">
                  <c:v>1</c:v>
                </c:pt>
                <c:pt idx="31567">
                  <c:v>1</c:v>
                </c:pt>
                <c:pt idx="31568">
                  <c:v>1</c:v>
                </c:pt>
                <c:pt idx="31569">
                  <c:v>1</c:v>
                </c:pt>
                <c:pt idx="31570">
                  <c:v>1</c:v>
                </c:pt>
                <c:pt idx="31571">
                  <c:v>1</c:v>
                </c:pt>
                <c:pt idx="31572">
                  <c:v>1</c:v>
                </c:pt>
                <c:pt idx="31573">
                  <c:v>1</c:v>
                </c:pt>
                <c:pt idx="31574">
                  <c:v>1</c:v>
                </c:pt>
                <c:pt idx="31575">
                  <c:v>1</c:v>
                </c:pt>
                <c:pt idx="31576">
                  <c:v>1</c:v>
                </c:pt>
                <c:pt idx="31577">
                  <c:v>1</c:v>
                </c:pt>
                <c:pt idx="31578">
                  <c:v>1</c:v>
                </c:pt>
                <c:pt idx="31579">
                  <c:v>1</c:v>
                </c:pt>
                <c:pt idx="31580">
                  <c:v>1</c:v>
                </c:pt>
                <c:pt idx="31581">
                  <c:v>1</c:v>
                </c:pt>
                <c:pt idx="31582">
                  <c:v>1</c:v>
                </c:pt>
                <c:pt idx="31583">
                  <c:v>1</c:v>
                </c:pt>
                <c:pt idx="31584">
                  <c:v>1</c:v>
                </c:pt>
                <c:pt idx="31585">
                  <c:v>1</c:v>
                </c:pt>
                <c:pt idx="31586">
                  <c:v>1</c:v>
                </c:pt>
                <c:pt idx="31587">
                  <c:v>1</c:v>
                </c:pt>
                <c:pt idx="31588">
                  <c:v>1</c:v>
                </c:pt>
                <c:pt idx="31589">
                  <c:v>1</c:v>
                </c:pt>
                <c:pt idx="31590">
                  <c:v>1</c:v>
                </c:pt>
                <c:pt idx="31591">
                  <c:v>1</c:v>
                </c:pt>
                <c:pt idx="31592">
                  <c:v>1</c:v>
                </c:pt>
                <c:pt idx="31593">
                  <c:v>1</c:v>
                </c:pt>
                <c:pt idx="31594">
                  <c:v>1</c:v>
                </c:pt>
                <c:pt idx="31595">
                  <c:v>1</c:v>
                </c:pt>
                <c:pt idx="31596">
                  <c:v>1</c:v>
                </c:pt>
                <c:pt idx="31597">
                  <c:v>1</c:v>
                </c:pt>
                <c:pt idx="31598">
                  <c:v>1</c:v>
                </c:pt>
                <c:pt idx="31599">
                  <c:v>1</c:v>
                </c:pt>
                <c:pt idx="31600">
                  <c:v>1</c:v>
                </c:pt>
                <c:pt idx="31601">
                  <c:v>1</c:v>
                </c:pt>
                <c:pt idx="31602">
                  <c:v>1</c:v>
                </c:pt>
                <c:pt idx="31603">
                  <c:v>1</c:v>
                </c:pt>
                <c:pt idx="31604">
                  <c:v>0.85714285700000004</c:v>
                </c:pt>
                <c:pt idx="31605">
                  <c:v>1</c:v>
                </c:pt>
                <c:pt idx="31606">
                  <c:v>1</c:v>
                </c:pt>
                <c:pt idx="31607">
                  <c:v>1</c:v>
                </c:pt>
                <c:pt idx="31608">
                  <c:v>1</c:v>
                </c:pt>
                <c:pt idx="31609">
                  <c:v>1</c:v>
                </c:pt>
                <c:pt idx="31610">
                  <c:v>1</c:v>
                </c:pt>
                <c:pt idx="31611">
                  <c:v>1</c:v>
                </c:pt>
                <c:pt idx="31612">
                  <c:v>1</c:v>
                </c:pt>
                <c:pt idx="31613">
                  <c:v>1</c:v>
                </c:pt>
                <c:pt idx="31614">
                  <c:v>1</c:v>
                </c:pt>
                <c:pt idx="31615">
                  <c:v>1</c:v>
                </c:pt>
                <c:pt idx="31616">
                  <c:v>1</c:v>
                </c:pt>
                <c:pt idx="31617">
                  <c:v>1</c:v>
                </c:pt>
                <c:pt idx="31618">
                  <c:v>1</c:v>
                </c:pt>
                <c:pt idx="31619">
                  <c:v>1</c:v>
                </c:pt>
                <c:pt idx="31620">
                  <c:v>1</c:v>
                </c:pt>
                <c:pt idx="31621">
                  <c:v>1</c:v>
                </c:pt>
                <c:pt idx="31622">
                  <c:v>1</c:v>
                </c:pt>
                <c:pt idx="31623">
                  <c:v>1</c:v>
                </c:pt>
                <c:pt idx="31624">
                  <c:v>1</c:v>
                </c:pt>
                <c:pt idx="31625">
                  <c:v>1</c:v>
                </c:pt>
                <c:pt idx="31626">
                  <c:v>1</c:v>
                </c:pt>
                <c:pt idx="31627">
                  <c:v>1</c:v>
                </c:pt>
                <c:pt idx="31628">
                  <c:v>1</c:v>
                </c:pt>
                <c:pt idx="31629">
                  <c:v>1</c:v>
                </c:pt>
                <c:pt idx="31630">
                  <c:v>1</c:v>
                </c:pt>
                <c:pt idx="31631">
                  <c:v>1</c:v>
                </c:pt>
                <c:pt idx="31632">
                  <c:v>1</c:v>
                </c:pt>
                <c:pt idx="31633">
                  <c:v>1</c:v>
                </c:pt>
                <c:pt idx="31634">
                  <c:v>1</c:v>
                </c:pt>
                <c:pt idx="31635">
                  <c:v>1</c:v>
                </c:pt>
                <c:pt idx="31636">
                  <c:v>1</c:v>
                </c:pt>
                <c:pt idx="31637">
                  <c:v>1</c:v>
                </c:pt>
                <c:pt idx="31638">
                  <c:v>1</c:v>
                </c:pt>
                <c:pt idx="31639">
                  <c:v>1</c:v>
                </c:pt>
                <c:pt idx="31640">
                  <c:v>1</c:v>
                </c:pt>
                <c:pt idx="31641">
                  <c:v>1</c:v>
                </c:pt>
                <c:pt idx="31642">
                  <c:v>1</c:v>
                </c:pt>
                <c:pt idx="31643">
                  <c:v>1</c:v>
                </c:pt>
                <c:pt idx="31644">
                  <c:v>1</c:v>
                </c:pt>
                <c:pt idx="31645">
                  <c:v>1</c:v>
                </c:pt>
                <c:pt idx="31646">
                  <c:v>1</c:v>
                </c:pt>
                <c:pt idx="31647">
                  <c:v>1</c:v>
                </c:pt>
                <c:pt idx="31648">
                  <c:v>1</c:v>
                </c:pt>
                <c:pt idx="31649">
                  <c:v>1</c:v>
                </c:pt>
                <c:pt idx="31650">
                  <c:v>1</c:v>
                </c:pt>
                <c:pt idx="31651">
                  <c:v>1</c:v>
                </c:pt>
                <c:pt idx="31652">
                  <c:v>1</c:v>
                </c:pt>
                <c:pt idx="31653">
                  <c:v>1</c:v>
                </c:pt>
                <c:pt idx="31654">
                  <c:v>1</c:v>
                </c:pt>
                <c:pt idx="31655">
                  <c:v>1</c:v>
                </c:pt>
                <c:pt idx="31656">
                  <c:v>1</c:v>
                </c:pt>
                <c:pt idx="31657">
                  <c:v>1</c:v>
                </c:pt>
                <c:pt idx="31658">
                  <c:v>1</c:v>
                </c:pt>
                <c:pt idx="31659">
                  <c:v>1</c:v>
                </c:pt>
                <c:pt idx="31660">
                  <c:v>1</c:v>
                </c:pt>
                <c:pt idx="31661">
                  <c:v>1</c:v>
                </c:pt>
                <c:pt idx="31662">
                  <c:v>1</c:v>
                </c:pt>
                <c:pt idx="31663">
                  <c:v>1</c:v>
                </c:pt>
                <c:pt idx="31664">
                  <c:v>1</c:v>
                </c:pt>
                <c:pt idx="31665">
                  <c:v>1</c:v>
                </c:pt>
                <c:pt idx="31666">
                  <c:v>1</c:v>
                </c:pt>
                <c:pt idx="31667">
                  <c:v>1</c:v>
                </c:pt>
                <c:pt idx="31668">
                  <c:v>1</c:v>
                </c:pt>
                <c:pt idx="31669">
                  <c:v>1</c:v>
                </c:pt>
                <c:pt idx="31670">
                  <c:v>1</c:v>
                </c:pt>
                <c:pt idx="31671">
                  <c:v>1</c:v>
                </c:pt>
                <c:pt idx="31672">
                  <c:v>1</c:v>
                </c:pt>
                <c:pt idx="31673">
                  <c:v>1</c:v>
                </c:pt>
                <c:pt idx="31674">
                  <c:v>1</c:v>
                </c:pt>
                <c:pt idx="31675">
                  <c:v>1</c:v>
                </c:pt>
                <c:pt idx="31676">
                  <c:v>1</c:v>
                </c:pt>
                <c:pt idx="31677">
                  <c:v>1</c:v>
                </c:pt>
                <c:pt idx="31678">
                  <c:v>1</c:v>
                </c:pt>
                <c:pt idx="31679">
                  <c:v>1</c:v>
                </c:pt>
                <c:pt idx="31680">
                  <c:v>1</c:v>
                </c:pt>
                <c:pt idx="31681">
                  <c:v>1</c:v>
                </c:pt>
                <c:pt idx="31682">
                  <c:v>1</c:v>
                </c:pt>
                <c:pt idx="31683">
                  <c:v>1</c:v>
                </c:pt>
                <c:pt idx="31684">
                  <c:v>1</c:v>
                </c:pt>
                <c:pt idx="31685">
                  <c:v>1</c:v>
                </c:pt>
                <c:pt idx="31686">
                  <c:v>1</c:v>
                </c:pt>
                <c:pt idx="31687">
                  <c:v>1</c:v>
                </c:pt>
                <c:pt idx="31688">
                  <c:v>1</c:v>
                </c:pt>
                <c:pt idx="31689">
                  <c:v>1</c:v>
                </c:pt>
                <c:pt idx="31690">
                  <c:v>1</c:v>
                </c:pt>
                <c:pt idx="31691">
                  <c:v>1</c:v>
                </c:pt>
                <c:pt idx="31692">
                  <c:v>1</c:v>
                </c:pt>
                <c:pt idx="31693">
                  <c:v>1</c:v>
                </c:pt>
                <c:pt idx="31694">
                  <c:v>1</c:v>
                </c:pt>
                <c:pt idx="31695">
                  <c:v>1</c:v>
                </c:pt>
                <c:pt idx="31696">
                  <c:v>1</c:v>
                </c:pt>
                <c:pt idx="31697">
                  <c:v>1</c:v>
                </c:pt>
                <c:pt idx="31698">
                  <c:v>1</c:v>
                </c:pt>
                <c:pt idx="31699">
                  <c:v>1</c:v>
                </c:pt>
                <c:pt idx="31700">
                  <c:v>1</c:v>
                </c:pt>
                <c:pt idx="31701">
                  <c:v>1</c:v>
                </c:pt>
                <c:pt idx="31702">
                  <c:v>1</c:v>
                </c:pt>
                <c:pt idx="31703">
                  <c:v>1</c:v>
                </c:pt>
                <c:pt idx="31704">
                  <c:v>1</c:v>
                </c:pt>
                <c:pt idx="31705">
                  <c:v>1</c:v>
                </c:pt>
                <c:pt idx="31706">
                  <c:v>1</c:v>
                </c:pt>
                <c:pt idx="31707">
                  <c:v>1</c:v>
                </c:pt>
                <c:pt idx="31708">
                  <c:v>1</c:v>
                </c:pt>
                <c:pt idx="31709">
                  <c:v>1</c:v>
                </c:pt>
                <c:pt idx="31710">
                  <c:v>1</c:v>
                </c:pt>
                <c:pt idx="31711">
                  <c:v>1</c:v>
                </c:pt>
                <c:pt idx="31712">
                  <c:v>1</c:v>
                </c:pt>
                <c:pt idx="31713">
                  <c:v>1</c:v>
                </c:pt>
                <c:pt idx="31714">
                  <c:v>1</c:v>
                </c:pt>
                <c:pt idx="31715">
                  <c:v>1</c:v>
                </c:pt>
                <c:pt idx="31716">
                  <c:v>1</c:v>
                </c:pt>
                <c:pt idx="31717">
                  <c:v>1</c:v>
                </c:pt>
                <c:pt idx="31718">
                  <c:v>1</c:v>
                </c:pt>
                <c:pt idx="31719">
                  <c:v>1</c:v>
                </c:pt>
                <c:pt idx="31720">
                  <c:v>1</c:v>
                </c:pt>
                <c:pt idx="31721">
                  <c:v>1</c:v>
                </c:pt>
                <c:pt idx="31722">
                  <c:v>1</c:v>
                </c:pt>
                <c:pt idx="31723">
                  <c:v>1</c:v>
                </c:pt>
                <c:pt idx="31724">
                  <c:v>1</c:v>
                </c:pt>
                <c:pt idx="31725">
                  <c:v>1</c:v>
                </c:pt>
                <c:pt idx="31726">
                  <c:v>1</c:v>
                </c:pt>
                <c:pt idx="31727">
                  <c:v>1</c:v>
                </c:pt>
                <c:pt idx="31728">
                  <c:v>1</c:v>
                </c:pt>
                <c:pt idx="31729">
                  <c:v>1</c:v>
                </c:pt>
                <c:pt idx="31730">
                  <c:v>1</c:v>
                </c:pt>
                <c:pt idx="31731">
                  <c:v>1</c:v>
                </c:pt>
                <c:pt idx="31732">
                  <c:v>1</c:v>
                </c:pt>
                <c:pt idx="31733">
                  <c:v>1</c:v>
                </c:pt>
                <c:pt idx="31734">
                  <c:v>1</c:v>
                </c:pt>
                <c:pt idx="31735">
                  <c:v>1</c:v>
                </c:pt>
                <c:pt idx="31736">
                  <c:v>1</c:v>
                </c:pt>
                <c:pt idx="31737">
                  <c:v>1</c:v>
                </c:pt>
                <c:pt idx="31738">
                  <c:v>1</c:v>
                </c:pt>
                <c:pt idx="31739">
                  <c:v>1</c:v>
                </c:pt>
                <c:pt idx="31740">
                  <c:v>1</c:v>
                </c:pt>
                <c:pt idx="31741">
                  <c:v>1</c:v>
                </c:pt>
                <c:pt idx="31742">
                  <c:v>1</c:v>
                </c:pt>
                <c:pt idx="31743">
                  <c:v>1</c:v>
                </c:pt>
                <c:pt idx="31744">
                  <c:v>1</c:v>
                </c:pt>
                <c:pt idx="31745">
                  <c:v>1</c:v>
                </c:pt>
                <c:pt idx="31746">
                  <c:v>1</c:v>
                </c:pt>
                <c:pt idx="31747">
                  <c:v>1</c:v>
                </c:pt>
                <c:pt idx="31748">
                  <c:v>1</c:v>
                </c:pt>
                <c:pt idx="31749">
                  <c:v>1</c:v>
                </c:pt>
                <c:pt idx="31750">
                  <c:v>1</c:v>
                </c:pt>
                <c:pt idx="31751">
                  <c:v>1</c:v>
                </c:pt>
                <c:pt idx="31752">
                  <c:v>1</c:v>
                </c:pt>
                <c:pt idx="31753">
                  <c:v>1</c:v>
                </c:pt>
                <c:pt idx="31754">
                  <c:v>1</c:v>
                </c:pt>
                <c:pt idx="31755">
                  <c:v>1</c:v>
                </c:pt>
                <c:pt idx="31756">
                  <c:v>1</c:v>
                </c:pt>
                <c:pt idx="31757">
                  <c:v>1</c:v>
                </c:pt>
                <c:pt idx="31758">
                  <c:v>1</c:v>
                </c:pt>
                <c:pt idx="31759">
                  <c:v>1</c:v>
                </c:pt>
                <c:pt idx="31760">
                  <c:v>1</c:v>
                </c:pt>
                <c:pt idx="31761">
                  <c:v>1</c:v>
                </c:pt>
                <c:pt idx="31762">
                  <c:v>1</c:v>
                </c:pt>
                <c:pt idx="31763">
                  <c:v>1</c:v>
                </c:pt>
                <c:pt idx="31764">
                  <c:v>1</c:v>
                </c:pt>
                <c:pt idx="31765">
                  <c:v>1</c:v>
                </c:pt>
                <c:pt idx="31766">
                  <c:v>1</c:v>
                </c:pt>
                <c:pt idx="31767">
                  <c:v>1</c:v>
                </c:pt>
                <c:pt idx="31768">
                  <c:v>1</c:v>
                </c:pt>
                <c:pt idx="31769">
                  <c:v>1</c:v>
                </c:pt>
                <c:pt idx="31770">
                  <c:v>1</c:v>
                </c:pt>
                <c:pt idx="31771">
                  <c:v>1</c:v>
                </c:pt>
                <c:pt idx="31772">
                  <c:v>1</c:v>
                </c:pt>
                <c:pt idx="31773">
                  <c:v>1</c:v>
                </c:pt>
                <c:pt idx="31774">
                  <c:v>1</c:v>
                </c:pt>
                <c:pt idx="31775">
                  <c:v>1</c:v>
                </c:pt>
                <c:pt idx="31776">
                  <c:v>1</c:v>
                </c:pt>
                <c:pt idx="31777">
                  <c:v>1</c:v>
                </c:pt>
                <c:pt idx="31778">
                  <c:v>1</c:v>
                </c:pt>
                <c:pt idx="31779">
                  <c:v>1</c:v>
                </c:pt>
                <c:pt idx="31780">
                  <c:v>1</c:v>
                </c:pt>
                <c:pt idx="31781">
                  <c:v>1</c:v>
                </c:pt>
                <c:pt idx="31782">
                  <c:v>1</c:v>
                </c:pt>
                <c:pt idx="31783">
                  <c:v>1</c:v>
                </c:pt>
                <c:pt idx="31784">
                  <c:v>1</c:v>
                </c:pt>
                <c:pt idx="31785">
                  <c:v>1</c:v>
                </c:pt>
                <c:pt idx="31786">
                  <c:v>1</c:v>
                </c:pt>
                <c:pt idx="31787">
                  <c:v>1</c:v>
                </c:pt>
                <c:pt idx="31788">
                  <c:v>1</c:v>
                </c:pt>
                <c:pt idx="31789">
                  <c:v>1</c:v>
                </c:pt>
                <c:pt idx="31790">
                  <c:v>1</c:v>
                </c:pt>
                <c:pt idx="31791">
                  <c:v>1</c:v>
                </c:pt>
                <c:pt idx="31792">
                  <c:v>1</c:v>
                </c:pt>
                <c:pt idx="31793">
                  <c:v>1</c:v>
                </c:pt>
                <c:pt idx="31794">
                  <c:v>1</c:v>
                </c:pt>
                <c:pt idx="31795">
                  <c:v>1</c:v>
                </c:pt>
                <c:pt idx="31796">
                  <c:v>1</c:v>
                </c:pt>
                <c:pt idx="31797">
                  <c:v>1</c:v>
                </c:pt>
                <c:pt idx="31798">
                  <c:v>1</c:v>
                </c:pt>
                <c:pt idx="31799">
                  <c:v>1</c:v>
                </c:pt>
                <c:pt idx="31800">
                  <c:v>1</c:v>
                </c:pt>
                <c:pt idx="31801">
                  <c:v>1</c:v>
                </c:pt>
                <c:pt idx="31802">
                  <c:v>1</c:v>
                </c:pt>
                <c:pt idx="31803">
                  <c:v>1</c:v>
                </c:pt>
                <c:pt idx="31804">
                  <c:v>1</c:v>
                </c:pt>
                <c:pt idx="31805">
                  <c:v>1</c:v>
                </c:pt>
                <c:pt idx="31806">
                  <c:v>1</c:v>
                </c:pt>
                <c:pt idx="31807">
                  <c:v>1</c:v>
                </c:pt>
                <c:pt idx="31808">
                  <c:v>1</c:v>
                </c:pt>
                <c:pt idx="31809">
                  <c:v>1</c:v>
                </c:pt>
                <c:pt idx="31810">
                  <c:v>1</c:v>
                </c:pt>
                <c:pt idx="31811">
                  <c:v>1</c:v>
                </c:pt>
                <c:pt idx="31812">
                  <c:v>1</c:v>
                </c:pt>
                <c:pt idx="31813">
                  <c:v>1</c:v>
                </c:pt>
                <c:pt idx="31814">
                  <c:v>1</c:v>
                </c:pt>
                <c:pt idx="31815">
                  <c:v>1</c:v>
                </c:pt>
                <c:pt idx="31816">
                  <c:v>1</c:v>
                </c:pt>
                <c:pt idx="31817">
                  <c:v>1</c:v>
                </c:pt>
                <c:pt idx="31818">
                  <c:v>0.85714285700000004</c:v>
                </c:pt>
                <c:pt idx="31819">
                  <c:v>1</c:v>
                </c:pt>
                <c:pt idx="31820">
                  <c:v>1</c:v>
                </c:pt>
                <c:pt idx="31821">
                  <c:v>1</c:v>
                </c:pt>
                <c:pt idx="31822">
                  <c:v>1</c:v>
                </c:pt>
                <c:pt idx="31823">
                  <c:v>1</c:v>
                </c:pt>
                <c:pt idx="31824">
                  <c:v>1</c:v>
                </c:pt>
                <c:pt idx="31825">
                  <c:v>1</c:v>
                </c:pt>
                <c:pt idx="31826">
                  <c:v>1</c:v>
                </c:pt>
                <c:pt idx="31827">
                  <c:v>1</c:v>
                </c:pt>
                <c:pt idx="31828">
                  <c:v>1</c:v>
                </c:pt>
                <c:pt idx="31829">
                  <c:v>1</c:v>
                </c:pt>
                <c:pt idx="31830">
                  <c:v>1</c:v>
                </c:pt>
                <c:pt idx="31831">
                  <c:v>1</c:v>
                </c:pt>
                <c:pt idx="31832">
                  <c:v>1</c:v>
                </c:pt>
                <c:pt idx="31833">
                  <c:v>1</c:v>
                </c:pt>
                <c:pt idx="31834">
                  <c:v>1</c:v>
                </c:pt>
                <c:pt idx="31835">
                  <c:v>1</c:v>
                </c:pt>
                <c:pt idx="31836">
                  <c:v>1</c:v>
                </c:pt>
                <c:pt idx="31837">
                  <c:v>1</c:v>
                </c:pt>
                <c:pt idx="31838">
                  <c:v>1</c:v>
                </c:pt>
                <c:pt idx="31839">
                  <c:v>1</c:v>
                </c:pt>
                <c:pt idx="31840">
                  <c:v>1</c:v>
                </c:pt>
                <c:pt idx="31841">
                  <c:v>1</c:v>
                </c:pt>
                <c:pt idx="31842">
                  <c:v>1</c:v>
                </c:pt>
                <c:pt idx="31843">
                  <c:v>1</c:v>
                </c:pt>
                <c:pt idx="31844">
                  <c:v>1</c:v>
                </c:pt>
                <c:pt idx="31845">
                  <c:v>1</c:v>
                </c:pt>
                <c:pt idx="31846">
                  <c:v>1</c:v>
                </c:pt>
                <c:pt idx="31847">
                  <c:v>1</c:v>
                </c:pt>
                <c:pt idx="31848">
                  <c:v>1</c:v>
                </c:pt>
                <c:pt idx="31849">
                  <c:v>1</c:v>
                </c:pt>
                <c:pt idx="31850">
                  <c:v>1</c:v>
                </c:pt>
                <c:pt idx="31851">
                  <c:v>1</c:v>
                </c:pt>
                <c:pt idx="31852">
                  <c:v>1</c:v>
                </c:pt>
                <c:pt idx="31853">
                  <c:v>1</c:v>
                </c:pt>
                <c:pt idx="31854">
                  <c:v>1</c:v>
                </c:pt>
                <c:pt idx="31855">
                  <c:v>1</c:v>
                </c:pt>
                <c:pt idx="31856">
                  <c:v>1</c:v>
                </c:pt>
                <c:pt idx="31857">
                  <c:v>1</c:v>
                </c:pt>
                <c:pt idx="31858">
                  <c:v>1</c:v>
                </c:pt>
                <c:pt idx="31859">
                  <c:v>1</c:v>
                </c:pt>
                <c:pt idx="31860">
                  <c:v>1</c:v>
                </c:pt>
                <c:pt idx="31861">
                  <c:v>1</c:v>
                </c:pt>
                <c:pt idx="31862">
                  <c:v>1</c:v>
                </c:pt>
                <c:pt idx="31863">
                  <c:v>1</c:v>
                </c:pt>
                <c:pt idx="31864">
                  <c:v>1</c:v>
                </c:pt>
                <c:pt idx="31865">
                  <c:v>1</c:v>
                </c:pt>
                <c:pt idx="31866">
                  <c:v>1</c:v>
                </c:pt>
                <c:pt idx="31867">
                  <c:v>1</c:v>
                </c:pt>
                <c:pt idx="31868">
                  <c:v>1</c:v>
                </c:pt>
                <c:pt idx="31869">
                  <c:v>1</c:v>
                </c:pt>
                <c:pt idx="31870">
                  <c:v>1</c:v>
                </c:pt>
                <c:pt idx="31871">
                  <c:v>1</c:v>
                </c:pt>
                <c:pt idx="31872">
                  <c:v>1</c:v>
                </c:pt>
                <c:pt idx="31873">
                  <c:v>1</c:v>
                </c:pt>
                <c:pt idx="31874">
                  <c:v>1</c:v>
                </c:pt>
                <c:pt idx="31875">
                  <c:v>1</c:v>
                </c:pt>
                <c:pt idx="31876">
                  <c:v>1</c:v>
                </c:pt>
                <c:pt idx="31877">
                  <c:v>1</c:v>
                </c:pt>
                <c:pt idx="31878">
                  <c:v>1</c:v>
                </c:pt>
                <c:pt idx="31879">
                  <c:v>1</c:v>
                </c:pt>
                <c:pt idx="31880">
                  <c:v>1</c:v>
                </c:pt>
                <c:pt idx="31881">
                  <c:v>1</c:v>
                </c:pt>
                <c:pt idx="31882">
                  <c:v>1</c:v>
                </c:pt>
                <c:pt idx="31883">
                  <c:v>1</c:v>
                </c:pt>
                <c:pt idx="31884">
                  <c:v>1</c:v>
                </c:pt>
                <c:pt idx="31885">
                  <c:v>1</c:v>
                </c:pt>
                <c:pt idx="31886">
                  <c:v>1</c:v>
                </c:pt>
                <c:pt idx="31887">
                  <c:v>1</c:v>
                </c:pt>
                <c:pt idx="31888">
                  <c:v>1</c:v>
                </c:pt>
                <c:pt idx="31889">
                  <c:v>1</c:v>
                </c:pt>
                <c:pt idx="31890">
                  <c:v>1</c:v>
                </c:pt>
                <c:pt idx="31891">
                  <c:v>1</c:v>
                </c:pt>
                <c:pt idx="31892">
                  <c:v>1</c:v>
                </c:pt>
                <c:pt idx="31893">
                  <c:v>1</c:v>
                </c:pt>
                <c:pt idx="31894">
                  <c:v>1</c:v>
                </c:pt>
                <c:pt idx="31895">
                  <c:v>1</c:v>
                </c:pt>
                <c:pt idx="31896">
                  <c:v>1</c:v>
                </c:pt>
                <c:pt idx="31897">
                  <c:v>1</c:v>
                </c:pt>
                <c:pt idx="31898">
                  <c:v>1</c:v>
                </c:pt>
                <c:pt idx="31899">
                  <c:v>1</c:v>
                </c:pt>
                <c:pt idx="31900">
                  <c:v>1</c:v>
                </c:pt>
                <c:pt idx="31901">
                  <c:v>1</c:v>
                </c:pt>
                <c:pt idx="31902">
                  <c:v>1</c:v>
                </c:pt>
                <c:pt idx="31903">
                  <c:v>1</c:v>
                </c:pt>
                <c:pt idx="31904">
                  <c:v>1</c:v>
                </c:pt>
                <c:pt idx="31905">
                  <c:v>1</c:v>
                </c:pt>
                <c:pt idx="31906">
                  <c:v>1</c:v>
                </c:pt>
                <c:pt idx="31907">
                  <c:v>1</c:v>
                </c:pt>
                <c:pt idx="31908">
                  <c:v>1</c:v>
                </c:pt>
                <c:pt idx="31909">
                  <c:v>1</c:v>
                </c:pt>
                <c:pt idx="31910">
                  <c:v>1</c:v>
                </c:pt>
                <c:pt idx="31911">
                  <c:v>1</c:v>
                </c:pt>
                <c:pt idx="31912">
                  <c:v>1</c:v>
                </c:pt>
                <c:pt idx="31913">
                  <c:v>1</c:v>
                </c:pt>
                <c:pt idx="31914">
                  <c:v>1</c:v>
                </c:pt>
                <c:pt idx="31915">
                  <c:v>1</c:v>
                </c:pt>
                <c:pt idx="31916">
                  <c:v>1</c:v>
                </c:pt>
                <c:pt idx="31917">
                  <c:v>1</c:v>
                </c:pt>
                <c:pt idx="31918">
                  <c:v>1</c:v>
                </c:pt>
                <c:pt idx="31919">
                  <c:v>1</c:v>
                </c:pt>
                <c:pt idx="31920">
                  <c:v>1</c:v>
                </c:pt>
                <c:pt idx="31921">
                  <c:v>1</c:v>
                </c:pt>
                <c:pt idx="31922">
                  <c:v>1</c:v>
                </c:pt>
                <c:pt idx="31923">
                  <c:v>1</c:v>
                </c:pt>
                <c:pt idx="31924">
                  <c:v>1</c:v>
                </c:pt>
                <c:pt idx="31925">
                  <c:v>1</c:v>
                </c:pt>
                <c:pt idx="31926">
                  <c:v>1</c:v>
                </c:pt>
                <c:pt idx="31927">
                  <c:v>1</c:v>
                </c:pt>
                <c:pt idx="31928">
                  <c:v>1</c:v>
                </c:pt>
                <c:pt idx="31929">
                  <c:v>1</c:v>
                </c:pt>
                <c:pt idx="31930">
                  <c:v>0.28571428599999998</c:v>
                </c:pt>
                <c:pt idx="31931">
                  <c:v>1</c:v>
                </c:pt>
                <c:pt idx="31932">
                  <c:v>1</c:v>
                </c:pt>
                <c:pt idx="31933">
                  <c:v>1</c:v>
                </c:pt>
                <c:pt idx="31934">
                  <c:v>1</c:v>
                </c:pt>
                <c:pt idx="31935">
                  <c:v>1</c:v>
                </c:pt>
                <c:pt idx="31936">
                  <c:v>1</c:v>
                </c:pt>
                <c:pt idx="31937">
                  <c:v>1</c:v>
                </c:pt>
                <c:pt idx="31938">
                  <c:v>1</c:v>
                </c:pt>
                <c:pt idx="31939">
                  <c:v>1</c:v>
                </c:pt>
                <c:pt idx="31940">
                  <c:v>1</c:v>
                </c:pt>
                <c:pt idx="31941">
                  <c:v>1</c:v>
                </c:pt>
                <c:pt idx="31942">
                  <c:v>1</c:v>
                </c:pt>
                <c:pt idx="31943">
                  <c:v>1</c:v>
                </c:pt>
                <c:pt idx="31944">
                  <c:v>1</c:v>
                </c:pt>
                <c:pt idx="31945">
                  <c:v>1</c:v>
                </c:pt>
                <c:pt idx="31946">
                  <c:v>1</c:v>
                </c:pt>
                <c:pt idx="31947">
                  <c:v>1</c:v>
                </c:pt>
                <c:pt idx="31948">
                  <c:v>1</c:v>
                </c:pt>
                <c:pt idx="31949">
                  <c:v>1</c:v>
                </c:pt>
                <c:pt idx="31950">
                  <c:v>1</c:v>
                </c:pt>
                <c:pt idx="31951">
                  <c:v>1</c:v>
                </c:pt>
                <c:pt idx="31952">
                  <c:v>1</c:v>
                </c:pt>
                <c:pt idx="31953">
                  <c:v>1</c:v>
                </c:pt>
                <c:pt idx="31954">
                  <c:v>1</c:v>
                </c:pt>
                <c:pt idx="31955">
                  <c:v>1</c:v>
                </c:pt>
                <c:pt idx="31956">
                  <c:v>1</c:v>
                </c:pt>
                <c:pt idx="31957">
                  <c:v>0.16666666699999999</c:v>
                </c:pt>
                <c:pt idx="31958">
                  <c:v>1</c:v>
                </c:pt>
                <c:pt idx="31959">
                  <c:v>1</c:v>
                </c:pt>
                <c:pt idx="31960">
                  <c:v>1</c:v>
                </c:pt>
                <c:pt idx="31961">
                  <c:v>1</c:v>
                </c:pt>
                <c:pt idx="31962">
                  <c:v>1</c:v>
                </c:pt>
                <c:pt idx="31963">
                  <c:v>1</c:v>
                </c:pt>
                <c:pt idx="31964">
                  <c:v>1</c:v>
                </c:pt>
                <c:pt idx="31965">
                  <c:v>1</c:v>
                </c:pt>
                <c:pt idx="31966">
                  <c:v>1</c:v>
                </c:pt>
                <c:pt idx="31967">
                  <c:v>1</c:v>
                </c:pt>
                <c:pt idx="31968">
                  <c:v>1</c:v>
                </c:pt>
                <c:pt idx="31969">
                  <c:v>1</c:v>
                </c:pt>
                <c:pt idx="31970">
                  <c:v>1</c:v>
                </c:pt>
                <c:pt idx="31971">
                  <c:v>1</c:v>
                </c:pt>
                <c:pt idx="31972">
                  <c:v>1</c:v>
                </c:pt>
                <c:pt idx="31973">
                  <c:v>1</c:v>
                </c:pt>
                <c:pt idx="31974">
                  <c:v>1</c:v>
                </c:pt>
                <c:pt idx="31975">
                  <c:v>1</c:v>
                </c:pt>
                <c:pt idx="31976">
                  <c:v>1</c:v>
                </c:pt>
                <c:pt idx="31977">
                  <c:v>1</c:v>
                </c:pt>
                <c:pt idx="31978">
                  <c:v>1</c:v>
                </c:pt>
                <c:pt idx="31979">
                  <c:v>1</c:v>
                </c:pt>
                <c:pt idx="31980">
                  <c:v>1</c:v>
                </c:pt>
                <c:pt idx="31981">
                  <c:v>1</c:v>
                </c:pt>
                <c:pt idx="31982">
                  <c:v>1</c:v>
                </c:pt>
                <c:pt idx="31983">
                  <c:v>1</c:v>
                </c:pt>
                <c:pt idx="31984">
                  <c:v>1</c:v>
                </c:pt>
                <c:pt idx="31985">
                  <c:v>1</c:v>
                </c:pt>
                <c:pt idx="31986">
                  <c:v>1</c:v>
                </c:pt>
                <c:pt idx="31987">
                  <c:v>1</c:v>
                </c:pt>
                <c:pt idx="31988">
                  <c:v>1</c:v>
                </c:pt>
                <c:pt idx="31989">
                  <c:v>1</c:v>
                </c:pt>
                <c:pt idx="31990">
                  <c:v>1</c:v>
                </c:pt>
                <c:pt idx="31991">
                  <c:v>1</c:v>
                </c:pt>
                <c:pt idx="31992">
                  <c:v>1</c:v>
                </c:pt>
                <c:pt idx="31993">
                  <c:v>1</c:v>
                </c:pt>
                <c:pt idx="31994">
                  <c:v>1</c:v>
                </c:pt>
                <c:pt idx="31995">
                  <c:v>1</c:v>
                </c:pt>
                <c:pt idx="31996">
                  <c:v>1</c:v>
                </c:pt>
                <c:pt idx="31997">
                  <c:v>1</c:v>
                </c:pt>
                <c:pt idx="31998">
                  <c:v>1</c:v>
                </c:pt>
                <c:pt idx="31999">
                  <c:v>1</c:v>
                </c:pt>
                <c:pt idx="32000">
                  <c:v>1</c:v>
                </c:pt>
                <c:pt idx="32001">
                  <c:v>1</c:v>
                </c:pt>
                <c:pt idx="32002">
                  <c:v>1</c:v>
                </c:pt>
                <c:pt idx="32003">
                  <c:v>1</c:v>
                </c:pt>
                <c:pt idx="32004">
                  <c:v>1</c:v>
                </c:pt>
                <c:pt idx="32005">
                  <c:v>1</c:v>
                </c:pt>
                <c:pt idx="32006">
                  <c:v>1</c:v>
                </c:pt>
                <c:pt idx="32007">
                  <c:v>1</c:v>
                </c:pt>
                <c:pt idx="32008">
                  <c:v>1</c:v>
                </c:pt>
                <c:pt idx="32009">
                  <c:v>1</c:v>
                </c:pt>
                <c:pt idx="32010">
                  <c:v>1</c:v>
                </c:pt>
                <c:pt idx="32011">
                  <c:v>1</c:v>
                </c:pt>
                <c:pt idx="32012">
                  <c:v>1</c:v>
                </c:pt>
                <c:pt idx="32013">
                  <c:v>1</c:v>
                </c:pt>
                <c:pt idx="32014">
                  <c:v>1</c:v>
                </c:pt>
                <c:pt idx="32015">
                  <c:v>1</c:v>
                </c:pt>
                <c:pt idx="32016">
                  <c:v>1</c:v>
                </c:pt>
                <c:pt idx="32017">
                  <c:v>1</c:v>
                </c:pt>
                <c:pt idx="32018">
                  <c:v>1</c:v>
                </c:pt>
                <c:pt idx="32019">
                  <c:v>1</c:v>
                </c:pt>
                <c:pt idx="32020">
                  <c:v>1</c:v>
                </c:pt>
                <c:pt idx="32021">
                  <c:v>1</c:v>
                </c:pt>
                <c:pt idx="32022">
                  <c:v>1</c:v>
                </c:pt>
                <c:pt idx="32023">
                  <c:v>1</c:v>
                </c:pt>
                <c:pt idx="32024">
                  <c:v>1</c:v>
                </c:pt>
                <c:pt idx="32025">
                  <c:v>1</c:v>
                </c:pt>
                <c:pt idx="32026">
                  <c:v>1</c:v>
                </c:pt>
                <c:pt idx="32027">
                  <c:v>1</c:v>
                </c:pt>
                <c:pt idx="32028">
                  <c:v>1</c:v>
                </c:pt>
                <c:pt idx="32029">
                  <c:v>1</c:v>
                </c:pt>
                <c:pt idx="32030">
                  <c:v>1</c:v>
                </c:pt>
                <c:pt idx="32031">
                  <c:v>1</c:v>
                </c:pt>
                <c:pt idx="32032">
                  <c:v>1</c:v>
                </c:pt>
                <c:pt idx="32033">
                  <c:v>1</c:v>
                </c:pt>
                <c:pt idx="32034">
                  <c:v>1</c:v>
                </c:pt>
                <c:pt idx="32035">
                  <c:v>1</c:v>
                </c:pt>
                <c:pt idx="32036">
                  <c:v>1</c:v>
                </c:pt>
                <c:pt idx="32037">
                  <c:v>1</c:v>
                </c:pt>
                <c:pt idx="32038">
                  <c:v>1</c:v>
                </c:pt>
                <c:pt idx="32039">
                  <c:v>1</c:v>
                </c:pt>
                <c:pt idx="32040">
                  <c:v>1</c:v>
                </c:pt>
                <c:pt idx="32041">
                  <c:v>1</c:v>
                </c:pt>
                <c:pt idx="32042">
                  <c:v>1</c:v>
                </c:pt>
                <c:pt idx="32043">
                  <c:v>1</c:v>
                </c:pt>
                <c:pt idx="32044">
                  <c:v>1</c:v>
                </c:pt>
                <c:pt idx="32045">
                  <c:v>1</c:v>
                </c:pt>
                <c:pt idx="32046">
                  <c:v>1</c:v>
                </c:pt>
                <c:pt idx="32047">
                  <c:v>1</c:v>
                </c:pt>
                <c:pt idx="32048">
                  <c:v>0.5</c:v>
                </c:pt>
                <c:pt idx="32049">
                  <c:v>1</c:v>
                </c:pt>
                <c:pt idx="32050">
                  <c:v>1</c:v>
                </c:pt>
                <c:pt idx="32051">
                  <c:v>1</c:v>
                </c:pt>
                <c:pt idx="32052">
                  <c:v>1</c:v>
                </c:pt>
                <c:pt idx="32053">
                  <c:v>1</c:v>
                </c:pt>
                <c:pt idx="32054">
                  <c:v>1</c:v>
                </c:pt>
                <c:pt idx="32055">
                  <c:v>1</c:v>
                </c:pt>
                <c:pt idx="32056">
                  <c:v>1</c:v>
                </c:pt>
                <c:pt idx="32057">
                  <c:v>1</c:v>
                </c:pt>
                <c:pt idx="32058">
                  <c:v>1</c:v>
                </c:pt>
                <c:pt idx="32059">
                  <c:v>1</c:v>
                </c:pt>
                <c:pt idx="32060">
                  <c:v>1</c:v>
                </c:pt>
                <c:pt idx="32061">
                  <c:v>1</c:v>
                </c:pt>
                <c:pt idx="32062">
                  <c:v>1</c:v>
                </c:pt>
                <c:pt idx="32063">
                  <c:v>1</c:v>
                </c:pt>
                <c:pt idx="32064">
                  <c:v>1</c:v>
                </c:pt>
                <c:pt idx="32065">
                  <c:v>1</c:v>
                </c:pt>
                <c:pt idx="32066">
                  <c:v>1</c:v>
                </c:pt>
                <c:pt idx="32067">
                  <c:v>1</c:v>
                </c:pt>
                <c:pt idx="32068">
                  <c:v>1</c:v>
                </c:pt>
                <c:pt idx="32069">
                  <c:v>1</c:v>
                </c:pt>
                <c:pt idx="32070">
                  <c:v>1</c:v>
                </c:pt>
                <c:pt idx="32071">
                  <c:v>1</c:v>
                </c:pt>
                <c:pt idx="32072">
                  <c:v>1</c:v>
                </c:pt>
                <c:pt idx="32073">
                  <c:v>1</c:v>
                </c:pt>
                <c:pt idx="32074">
                  <c:v>1</c:v>
                </c:pt>
                <c:pt idx="32075">
                  <c:v>1</c:v>
                </c:pt>
                <c:pt idx="32076">
                  <c:v>1</c:v>
                </c:pt>
                <c:pt idx="32077">
                  <c:v>0.66666666699999999</c:v>
                </c:pt>
                <c:pt idx="32078">
                  <c:v>1</c:v>
                </c:pt>
                <c:pt idx="32079">
                  <c:v>1</c:v>
                </c:pt>
                <c:pt idx="32080">
                  <c:v>1</c:v>
                </c:pt>
                <c:pt idx="32081">
                  <c:v>1</c:v>
                </c:pt>
                <c:pt idx="32082">
                  <c:v>1</c:v>
                </c:pt>
                <c:pt idx="32083">
                  <c:v>1</c:v>
                </c:pt>
                <c:pt idx="32084">
                  <c:v>1</c:v>
                </c:pt>
                <c:pt idx="32085">
                  <c:v>1</c:v>
                </c:pt>
                <c:pt idx="32086">
                  <c:v>1</c:v>
                </c:pt>
                <c:pt idx="32087">
                  <c:v>1</c:v>
                </c:pt>
                <c:pt idx="32088">
                  <c:v>1</c:v>
                </c:pt>
                <c:pt idx="32089">
                  <c:v>1</c:v>
                </c:pt>
                <c:pt idx="32090">
                  <c:v>1</c:v>
                </c:pt>
                <c:pt idx="32091">
                  <c:v>1</c:v>
                </c:pt>
                <c:pt idx="32092">
                  <c:v>1</c:v>
                </c:pt>
                <c:pt idx="32093">
                  <c:v>1</c:v>
                </c:pt>
                <c:pt idx="32094">
                  <c:v>1</c:v>
                </c:pt>
                <c:pt idx="32095">
                  <c:v>1</c:v>
                </c:pt>
                <c:pt idx="32096">
                  <c:v>1</c:v>
                </c:pt>
                <c:pt idx="32097">
                  <c:v>1</c:v>
                </c:pt>
                <c:pt idx="32098">
                  <c:v>1</c:v>
                </c:pt>
                <c:pt idx="32099">
                  <c:v>1</c:v>
                </c:pt>
                <c:pt idx="32100">
                  <c:v>1</c:v>
                </c:pt>
                <c:pt idx="32101">
                  <c:v>1</c:v>
                </c:pt>
                <c:pt idx="32102">
                  <c:v>1</c:v>
                </c:pt>
                <c:pt idx="32103">
                  <c:v>1</c:v>
                </c:pt>
                <c:pt idx="32104">
                  <c:v>1</c:v>
                </c:pt>
                <c:pt idx="32105">
                  <c:v>1</c:v>
                </c:pt>
                <c:pt idx="32106">
                  <c:v>1</c:v>
                </c:pt>
                <c:pt idx="32107">
                  <c:v>1</c:v>
                </c:pt>
                <c:pt idx="32108">
                  <c:v>1</c:v>
                </c:pt>
                <c:pt idx="32109">
                  <c:v>1</c:v>
                </c:pt>
                <c:pt idx="32110">
                  <c:v>1</c:v>
                </c:pt>
                <c:pt idx="32111">
                  <c:v>1</c:v>
                </c:pt>
                <c:pt idx="32112">
                  <c:v>1</c:v>
                </c:pt>
                <c:pt idx="32113">
                  <c:v>1</c:v>
                </c:pt>
                <c:pt idx="32114">
                  <c:v>1</c:v>
                </c:pt>
                <c:pt idx="32115">
                  <c:v>1</c:v>
                </c:pt>
                <c:pt idx="32116">
                  <c:v>1</c:v>
                </c:pt>
                <c:pt idx="32117">
                  <c:v>1</c:v>
                </c:pt>
                <c:pt idx="32118">
                  <c:v>1</c:v>
                </c:pt>
                <c:pt idx="32119">
                  <c:v>1</c:v>
                </c:pt>
                <c:pt idx="32120">
                  <c:v>1</c:v>
                </c:pt>
                <c:pt idx="32121">
                  <c:v>1</c:v>
                </c:pt>
                <c:pt idx="32122">
                  <c:v>1</c:v>
                </c:pt>
                <c:pt idx="32123">
                  <c:v>1</c:v>
                </c:pt>
                <c:pt idx="32124">
                  <c:v>1</c:v>
                </c:pt>
                <c:pt idx="32125">
                  <c:v>1</c:v>
                </c:pt>
                <c:pt idx="32126">
                  <c:v>1</c:v>
                </c:pt>
                <c:pt idx="32127">
                  <c:v>1</c:v>
                </c:pt>
                <c:pt idx="32128">
                  <c:v>1</c:v>
                </c:pt>
                <c:pt idx="32129">
                  <c:v>1</c:v>
                </c:pt>
                <c:pt idx="32130">
                  <c:v>1</c:v>
                </c:pt>
                <c:pt idx="32131">
                  <c:v>1</c:v>
                </c:pt>
                <c:pt idx="32132">
                  <c:v>1</c:v>
                </c:pt>
                <c:pt idx="32133">
                  <c:v>1</c:v>
                </c:pt>
                <c:pt idx="32134">
                  <c:v>1</c:v>
                </c:pt>
                <c:pt idx="32135">
                  <c:v>1</c:v>
                </c:pt>
                <c:pt idx="32136">
                  <c:v>1</c:v>
                </c:pt>
                <c:pt idx="32137">
                  <c:v>1</c:v>
                </c:pt>
                <c:pt idx="32138">
                  <c:v>1</c:v>
                </c:pt>
                <c:pt idx="32139">
                  <c:v>1</c:v>
                </c:pt>
                <c:pt idx="32140">
                  <c:v>1</c:v>
                </c:pt>
                <c:pt idx="32141">
                  <c:v>1</c:v>
                </c:pt>
                <c:pt idx="32142">
                  <c:v>1</c:v>
                </c:pt>
                <c:pt idx="32143">
                  <c:v>0.33333333300000001</c:v>
                </c:pt>
                <c:pt idx="32144">
                  <c:v>1</c:v>
                </c:pt>
                <c:pt idx="32145">
                  <c:v>1</c:v>
                </c:pt>
                <c:pt idx="32146">
                  <c:v>1</c:v>
                </c:pt>
                <c:pt idx="32147">
                  <c:v>1</c:v>
                </c:pt>
                <c:pt idx="32148">
                  <c:v>1</c:v>
                </c:pt>
                <c:pt idx="32149">
                  <c:v>1</c:v>
                </c:pt>
                <c:pt idx="32150">
                  <c:v>1</c:v>
                </c:pt>
                <c:pt idx="32151">
                  <c:v>1</c:v>
                </c:pt>
                <c:pt idx="32152">
                  <c:v>1</c:v>
                </c:pt>
                <c:pt idx="32153">
                  <c:v>1</c:v>
                </c:pt>
                <c:pt idx="32154">
                  <c:v>1</c:v>
                </c:pt>
                <c:pt idx="32155">
                  <c:v>1</c:v>
                </c:pt>
                <c:pt idx="32156">
                  <c:v>1</c:v>
                </c:pt>
                <c:pt idx="32157">
                  <c:v>1</c:v>
                </c:pt>
                <c:pt idx="32158">
                  <c:v>1</c:v>
                </c:pt>
                <c:pt idx="32159">
                  <c:v>1</c:v>
                </c:pt>
                <c:pt idx="32160">
                  <c:v>1</c:v>
                </c:pt>
                <c:pt idx="32161">
                  <c:v>1</c:v>
                </c:pt>
                <c:pt idx="32162">
                  <c:v>1</c:v>
                </c:pt>
                <c:pt idx="32163">
                  <c:v>1</c:v>
                </c:pt>
                <c:pt idx="32164">
                  <c:v>1</c:v>
                </c:pt>
                <c:pt idx="32165">
                  <c:v>1</c:v>
                </c:pt>
                <c:pt idx="32166">
                  <c:v>1</c:v>
                </c:pt>
                <c:pt idx="32167">
                  <c:v>1</c:v>
                </c:pt>
                <c:pt idx="32168">
                  <c:v>1</c:v>
                </c:pt>
                <c:pt idx="32169">
                  <c:v>1</c:v>
                </c:pt>
                <c:pt idx="32170">
                  <c:v>1</c:v>
                </c:pt>
                <c:pt idx="32171">
                  <c:v>1</c:v>
                </c:pt>
                <c:pt idx="32172">
                  <c:v>1</c:v>
                </c:pt>
                <c:pt idx="32173">
                  <c:v>1</c:v>
                </c:pt>
                <c:pt idx="32174">
                  <c:v>1</c:v>
                </c:pt>
                <c:pt idx="32175">
                  <c:v>1</c:v>
                </c:pt>
                <c:pt idx="32176">
                  <c:v>1</c:v>
                </c:pt>
                <c:pt idx="32177">
                  <c:v>1</c:v>
                </c:pt>
                <c:pt idx="32178">
                  <c:v>1</c:v>
                </c:pt>
                <c:pt idx="32179">
                  <c:v>1</c:v>
                </c:pt>
                <c:pt idx="32180">
                  <c:v>1</c:v>
                </c:pt>
                <c:pt idx="32181">
                  <c:v>1</c:v>
                </c:pt>
                <c:pt idx="32182">
                  <c:v>1</c:v>
                </c:pt>
                <c:pt idx="32183">
                  <c:v>0.33333333300000001</c:v>
                </c:pt>
                <c:pt idx="32184">
                  <c:v>1</c:v>
                </c:pt>
                <c:pt idx="32185">
                  <c:v>1</c:v>
                </c:pt>
                <c:pt idx="32186">
                  <c:v>1</c:v>
                </c:pt>
                <c:pt idx="32187">
                  <c:v>1</c:v>
                </c:pt>
                <c:pt idx="32188">
                  <c:v>1</c:v>
                </c:pt>
                <c:pt idx="32189">
                  <c:v>1</c:v>
                </c:pt>
                <c:pt idx="32190">
                  <c:v>1</c:v>
                </c:pt>
                <c:pt idx="32191">
                  <c:v>1</c:v>
                </c:pt>
                <c:pt idx="32192">
                  <c:v>1</c:v>
                </c:pt>
                <c:pt idx="32193">
                  <c:v>1</c:v>
                </c:pt>
                <c:pt idx="32194">
                  <c:v>1</c:v>
                </c:pt>
                <c:pt idx="32195">
                  <c:v>1</c:v>
                </c:pt>
                <c:pt idx="32196">
                  <c:v>1</c:v>
                </c:pt>
                <c:pt idx="32197">
                  <c:v>1</c:v>
                </c:pt>
                <c:pt idx="32198">
                  <c:v>1</c:v>
                </c:pt>
                <c:pt idx="32199">
                  <c:v>1</c:v>
                </c:pt>
                <c:pt idx="32200">
                  <c:v>1</c:v>
                </c:pt>
                <c:pt idx="32201">
                  <c:v>1</c:v>
                </c:pt>
                <c:pt idx="32202">
                  <c:v>1</c:v>
                </c:pt>
                <c:pt idx="32203">
                  <c:v>1</c:v>
                </c:pt>
                <c:pt idx="32204">
                  <c:v>1</c:v>
                </c:pt>
                <c:pt idx="32205">
                  <c:v>1</c:v>
                </c:pt>
                <c:pt idx="32206">
                  <c:v>1</c:v>
                </c:pt>
                <c:pt idx="32207">
                  <c:v>1</c:v>
                </c:pt>
                <c:pt idx="32208">
                  <c:v>1</c:v>
                </c:pt>
                <c:pt idx="32209">
                  <c:v>1</c:v>
                </c:pt>
                <c:pt idx="32210">
                  <c:v>1</c:v>
                </c:pt>
                <c:pt idx="32211">
                  <c:v>1</c:v>
                </c:pt>
                <c:pt idx="32212">
                  <c:v>1</c:v>
                </c:pt>
                <c:pt idx="32213">
                  <c:v>1</c:v>
                </c:pt>
                <c:pt idx="32214">
                  <c:v>1</c:v>
                </c:pt>
                <c:pt idx="32215">
                  <c:v>1</c:v>
                </c:pt>
                <c:pt idx="32216">
                  <c:v>1</c:v>
                </c:pt>
                <c:pt idx="32217">
                  <c:v>1</c:v>
                </c:pt>
                <c:pt idx="32218">
                  <c:v>1</c:v>
                </c:pt>
                <c:pt idx="32219">
                  <c:v>1</c:v>
                </c:pt>
                <c:pt idx="32220">
                  <c:v>1</c:v>
                </c:pt>
                <c:pt idx="32221">
                  <c:v>1</c:v>
                </c:pt>
                <c:pt idx="32222">
                  <c:v>1</c:v>
                </c:pt>
                <c:pt idx="32223">
                  <c:v>1</c:v>
                </c:pt>
                <c:pt idx="32224">
                  <c:v>1</c:v>
                </c:pt>
                <c:pt idx="32225">
                  <c:v>1</c:v>
                </c:pt>
                <c:pt idx="32226">
                  <c:v>1</c:v>
                </c:pt>
                <c:pt idx="32227">
                  <c:v>1</c:v>
                </c:pt>
                <c:pt idx="32228">
                  <c:v>1</c:v>
                </c:pt>
                <c:pt idx="32229">
                  <c:v>1</c:v>
                </c:pt>
                <c:pt idx="32230">
                  <c:v>1</c:v>
                </c:pt>
                <c:pt idx="32231">
                  <c:v>1</c:v>
                </c:pt>
                <c:pt idx="32232">
                  <c:v>1</c:v>
                </c:pt>
                <c:pt idx="32233">
                  <c:v>1</c:v>
                </c:pt>
                <c:pt idx="32234">
                  <c:v>1</c:v>
                </c:pt>
                <c:pt idx="32235">
                  <c:v>1</c:v>
                </c:pt>
                <c:pt idx="32236">
                  <c:v>1</c:v>
                </c:pt>
                <c:pt idx="32237">
                  <c:v>1</c:v>
                </c:pt>
                <c:pt idx="32238">
                  <c:v>1</c:v>
                </c:pt>
                <c:pt idx="32239">
                  <c:v>1</c:v>
                </c:pt>
                <c:pt idx="32240">
                  <c:v>1</c:v>
                </c:pt>
                <c:pt idx="32241">
                  <c:v>1</c:v>
                </c:pt>
                <c:pt idx="32242">
                  <c:v>1</c:v>
                </c:pt>
                <c:pt idx="32243">
                  <c:v>1</c:v>
                </c:pt>
                <c:pt idx="32244">
                  <c:v>1</c:v>
                </c:pt>
                <c:pt idx="32245">
                  <c:v>1</c:v>
                </c:pt>
                <c:pt idx="32246">
                  <c:v>1</c:v>
                </c:pt>
                <c:pt idx="32247">
                  <c:v>1</c:v>
                </c:pt>
                <c:pt idx="32248">
                  <c:v>1</c:v>
                </c:pt>
                <c:pt idx="32249">
                  <c:v>1</c:v>
                </c:pt>
                <c:pt idx="32250">
                  <c:v>1</c:v>
                </c:pt>
                <c:pt idx="32251">
                  <c:v>1</c:v>
                </c:pt>
                <c:pt idx="32252">
                  <c:v>1</c:v>
                </c:pt>
                <c:pt idx="32253">
                  <c:v>1</c:v>
                </c:pt>
                <c:pt idx="32254">
                  <c:v>1</c:v>
                </c:pt>
                <c:pt idx="32255">
                  <c:v>1</c:v>
                </c:pt>
                <c:pt idx="32256">
                  <c:v>1</c:v>
                </c:pt>
                <c:pt idx="32257">
                  <c:v>1</c:v>
                </c:pt>
                <c:pt idx="32258">
                  <c:v>1</c:v>
                </c:pt>
                <c:pt idx="32259">
                  <c:v>1</c:v>
                </c:pt>
                <c:pt idx="32260">
                  <c:v>1</c:v>
                </c:pt>
                <c:pt idx="32261">
                  <c:v>1</c:v>
                </c:pt>
                <c:pt idx="32262">
                  <c:v>1</c:v>
                </c:pt>
                <c:pt idx="32263">
                  <c:v>1</c:v>
                </c:pt>
                <c:pt idx="32264">
                  <c:v>1</c:v>
                </c:pt>
                <c:pt idx="32265">
                  <c:v>1</c:v>
                </c:pt>
                <c:pt idx="32266">
                  <c:v>1</c:v>
                </c:pt>
                <c:pt idx="32267">
                  <c:v>1</c:v>
                </c:pt>
                <c:pt idx="32268">
                  <c:v>1</c:v>
                </c:pt>
                <c:pt idx="32269">
                  <c:v>1</c:v>
                </c:pt>
                <c:pt idx="32270">
                  <c:v>1</c:v>
                </c:pt>
                <c:pt idx="32271">
                  <c:v>1</c:v>
                </c:pt>
                <c:pt idx="32272">
                  <c:v>1</c:v>
                </c:pt>
                <c:pt idx="32273">
                  <c:v>1</c:v>
                </c:pt>
                <c:pt idx="32274">
                  <c:v>1</c:v>
                </c:pt>
                <c:pt idx="32275">
                  <c:v>1</c:v>
                </c:pt>
                <c:pt idx="32276">
                  <c:v>1</c:v>
                </c:pt>
                <c:pt idx="32277">
                  <c:v>1</c:v>
                </c:pt>
                <c:pt idx="32278">
                  <c:v>1</c:v>
                </c:pt>
                <c:pt idx="32279">
                  <c:v>1</c:v>
                </c:pt>
                <c:pt idx="32280">
                  <c:v>1</c:v>
                </c:pt>
                <c:pt idx="32281">
                  <c:v>1</c:v>
                </c:pt>
                <c:pt idx="32282">
                  <c:v>1</c:v>
                </c:pt>
                <c:pt idx="32283">
                  <c:v>1</c:v>
                </c:pt>
                <c:pt idx="32284">
                  <c:v>1</c:v>
                </c:pt>
                <c:pt idx="32285">
                  <c:v>1</c:v>
                </c:pt>
                <c:pt idx="32286">
                  <c:v>1</c:v>
                </c:pt>
                <c:pt idx="32287">
                  <c:v>1</c:v>
                </c:pt>
                <c:pt idx="32288">
                  <c:v>1</c:v>
                </c:pt>
                <c:pt idx="32289">
                  <c:v>1</c:v>
                </c:pt>
                <c:pt idx="32290">
                  <c:v>1</c:v>
                </c:pt>
                <c:pt idx="32291">
                  <c:v>1</c:v>
                </c:pt>
                <c:pt idx="32292">
                  <c:v>1</c:v>
                </c:pt>
                <c:pt idx="32293">
                  <c:v>1</c:v>
                </c:pt>
                <c:pt idx="32294">
                  <c:v>1</c:v>
                </c:pt>
                <c:pt idx="32295">
                  <c:v>1</c:v>
                </c:pt>
                <c:pt idx="32296">
                  <c:v>1</c:v>
                </c:pt>
                <c:pt idx="32297">
                  <c:v>1</c:v>
                </c:pt>
                <c:pt idx="32298">
                  <c:v>1</c:v>
                </c:pt>
                <c:pt idx="32299">
                  <c:v>1</c:v>
                </c:pt>
                <c:pt idx="32300">
                  <c:v>1</c:v>
                </c:pt>
                <c:pt idx="32301">
                  <c:v>1</c:v>
                </c:pt>
                <c:pt idx="32302">
                  <c:v>0.33333333300000001</c:v>
                </c:pt>
                <c:pt idx="32303">
                  <c:v>1</c:v>
                </c:pt>
                <c:pt idx="32304">
                  <c:v>1</c:v>
                </c:pt>
                <c:pt idx="32305">
                  <c:v>1</c:v>
                </c:pt>
                <c:pt idx="32306">
                  <c:v>1</c:v>
                </c:pt>
                <c:pt idx="32307">
                  <c:v>1</c:v>
                </c:pt>
                <c:pt idx="32308">
                  <c:v>1</c:v>
                </c:pt>
                <c:pt idx="32309">
                  <c:v>1</c:v>
                </c:pt>
                <c:pt idx="32310">
                  <c:v>1</c:v>
                </c:pt>
                <c:pt idx="32311">
                  <c:v>1</c:v>
                </c:pt>
                <c:pt idx="32312">
                  <c:v>1</c:v>
                </c:pt>
                <c:pt idx="32313">
                  <c:v>1</c:v>
                </c:pt>
                <c:pt idx="32314">
                  <c:v>1</c:v>
                </c:pt>
                <c:pt idx="32315">
                  <c:v>1</c:v>
                </c:pt>
                <c:pt idx="32316">
                  <c:v>1</c:v>
                </c:pt>
                <c:pt idx="32317">
                  <c:v>1</c:v>
                </c:pt>
                <c:pt idx="32318">
                  <c:v>1</c:v>
                </c:pt>
                <c:pt idx="32319">
                  <c:v>1</c:v>
                </c:pt>
                <c:pt idx="32320">
                  <c:v>1</c:v>
                </c:pt>
                <c:pt idx="32321">
                  <c:v>1</c:v>
                </c:pt>
                <c:pt idx="32322">
                  <c:v>1</c:v>
                </c:pt>
                <c:pt idx="32323">
                  <c:v>1</c:v>
                </c:pt>
                <c:pt idx="32324">
                  <c:v>1</c:v>
                </c:pt>
                <c:pt idx="32325">
                  <c:v>1</c:v>
                </c:pt>
                <c:pt idx="32326">
                  <c:v>1</c:v>
                </c:pt>
                <c:pt idx="32327">
                  <c:v>1</c:v>
                </c:pt>
                <c:pt idx="32328">
                  <c:v>1</c:v>
                </c:pt>
                <c:pt idx="32329">
                  <c:v>1</c:v>
                </c:pt>
                <c:pt idx="32330">
                  <c:v>1</c:v>
                </c:pt>
                <c:pt idx="32331">
                  <c:v>1</c:v>
                </c:pt>
                <c:pt idx="32332">
                  <c:v>1</c:v>
                </c:pt>
                <c:pt idx="32333">
                  <c:v>1</c:v>
                </c:pt>
                <c:pt idx="32334">
                  <c:v>1</c:v>
                </c:pt>
                <c:pt idx="32335">
                  <c:v>1</c:v>
                </c:pt>
                <c:pt idx="32336">
                  <c:v>1</c:v>
                </c:pt>
                <c:pt idx="32337">
                  <c:v>1</c:v>
                </c:pt>
                <c:pt idx="32338">
                  <c:v>1</c:v>
                </c:pt>
                <c:pt idx="32339">
                  <c:v>1</c:v>
                </c:pt>
                <c:pt idx="32340">
                  <c:v>1</c:v>
                </c:pt>
                <c:pt idx="32341">
                  <c:v>1</c:v>
                </c:pt>
                <c:pt idx="32342">
                  <c:v>1</c:v>
                </c:pt>
                <c:pt idx="32343">
                  <c:v>1</c:v>
                </c:pt>
                <c:pt idx="32344">
                  <c:v>1</c:v>
                </c:pt>
                <c:pt idx="32345">
                  <c:v>1</c:v>
                </c:pt>
                <c:pt idx="32346">
                  <c:v>1</c:v>
                </c:pt>
                <c:pt idx="32347">
                  <c:v>1</c:v>
                </c:pt>
                <c:pt idx="32348">
                  <c:v>1</c:v>
                </c:pt>
                <c:pt idx="32349">
                  <c:v>1</c:v>
                </c:pt>
                <c:pt idx="32350">
                  <c:v>1</c:v>
                </c:pt>
                <c:pt idx="32351">
                  <c:v>1</c:v>
                </c:pt>
                <c:pt idx="32352">
                  <c:v>1</c:v>
                </c:pt>
                <c:pt idx="32353">
                  <c:v>1</c:v>
                </c:pt>
                <c:pt idx="32354">
                  <c:v>1</c:v>
                </c:pt>
                <c:pt idx="32355">
                  <c:v>1</c:v>
                </c:pt>
                <c:pt idx="32356">
                  <c:v>1</c:v>
                </c:pt>
                <c:pt idx="32357">
                  <c:v>1</c:v>
                </c:pt>
                <c:pt idx="32358">
                  <c:v>1</c:v>
                </c:pt>
                <c:pt idx="32359">
                  <c:v>1</c:v>
                </c:pt>
                <c:pt idx="32360">
                  <c:v>1</c:v>
                </c:pt>
                <c:pt idx="32361">
                  <c:v>1</c:v>
                </c:pt>
                <c:pt idx="32362">
                  <c:v>1</c:v>
                </c:pt>
                <c:pt idx="32363">
                  <c:v>1</c:v>
                </c:pt>
                <c:pt idx="32364">
                  <c:v>1</c:v>
                </c:pt>
                <c:pt idx="32365">
                  <c:v>1</c:v>
                </c:pt>
                <c:pt idx="32366">
                  <c:v>1</c:v>
                </c:pt>
                <c:pt idx="32367">
                  <c:v>1</c:v>
                </c:pt>
                <c:pt idx="32368">
                  <c:v>1</c:v>
                </c:pt>
                <c:pt idx="32369">
                  <c:v>1</c:v>
                </c:pt>
                <c:pt idx="32370">
                  <c:v>1</c:v>
                </c:pt>
                <c:pt idx="32371">
                  <c:v>1</c:v>
                </c:pt>
                <c:pt idx="32372">
                  <c:v>1</c:v>
                </c:pt>
                <c:pt idx="32373">
                  <c:v>1</c:v>
                </c:pt>
                <c:pt idx="32374">
                  <c:v>1</c:v>
                </c:pt>
                <c:pt idx="32375">
                  <c:v>1</c:v>
                </c:pt>
                <c:pt idx="32376">
                  <c:v>1</c:v>
                </c:pt>
                <c:pt idx="32377">
                  <c:v>1</c:v>
                </c:pt>
                <c:pt idx="32378">
                  <c:v>1</c:v>
                </c:pt>
                <c:pt idx="32379">
                  <c:v>1</c:v>
                </c:pt>
                <c:pt idx="32380">
                  <c:v>1</c:v>
                </c:pt>
                <c:pt idx="32381">
                  <c:v>1</c:v>
                </c:pt>
                <c:pt idx="32382">
                  <c:v>1</c:v>
                </c:pt>
                <c:pt idx="32383">
                  <c:v>1</c:v>
                </c:pt>
                <c:pt idx="32384">
                  <c:v>1</c:v>
                </c:pt>
                <c:pt idx="32385">
                  <c:v>1</c:v>
                </c:pt>
                <c:pt idx="32386">
                  <c:v>1</c:v>
                </c:pt>
                <c:pt idx="32387">
                  <c:v>1</c:v>
                </c:pt>
                <c:pt idx="32388">
                  <c:v>1</c:v>
                </c:pt>
                <c:pt idx="32389">
                  <c:v>1</c:v>
                </c:pt>
                <c:pt idx="32390">
                  <c:v>1</c:v>
                </c:pt>
                <c:pt idx="32391">
                  <c:v>1</c:v>
                </c:pt>
                <c:pt idx="32392">
                  <c:v>1</c:v>
                </c:pt>
                <c:pt idx="32393">
                  <c:v>1</c:v>
                </c:pt>
                <c:pt idx="32394">
                  <c:v>1</c:v>
                </c:pt>
                <c:pt idx="32395">
                  <c:v>1</c:v>
                </c:pt>
                <c:pt idx="32396">
                  <c:v>1</c:v>
                </c:pt>
                <c:pt idx="32397">
                  <c:v>1</c:v>
                </c:pt>
                <c:pt idx="32398">
                  <c:v>1</c:v>
                </c:pt>
                <c:pt idx="32399">
                  <c:v>1</c:v>
                </c:pt>
                <c:pt idx="32400">
                  <c:v>1</c:v>
                </c:pt>
                <c:pt idx="32401">
                  <c:v>1</c:v>
                </c:pt>
                <c:pt idx="32402">
                  <c:v>1</c:v>
                </c:pt>
                <c:pt idx="32403">
                  <c:v>1</c:v>
                </c:pt>
                <c:pt idx="32404">
                  <c:v>1</c:v>
                </c:pt>
                <c:pt idx="32405">
                  <c:v>1</c:v>
                </c:pt>
                <c:pt idx="32406">
                  <c:v>1</c:v>
                </c:pt>
                <c:pt idx="32407">
                  <c:v>1</c:v>
                </c:pt>
                <c:pt idx="32408">
                  <c:v>1</c:v>
                </c:pt>
                <c:pt idx="32409">
                  <c:v>1</c:v>
                </c:pt>
                <c:pt idx="32410">
                  <c:v>1</c:v>
                </c:pt>
                <c:pt idx="32411">
                  <c:v>1</c:v>
                </c:pt>
                <c:pt idx="32412">
                  <c:v>1</c:v>
                </c:pt>
                <c:pt idx="32413">
                  <c:v>1</c:v>
                </c:pt>
                <c:pt idx="32414">
                  <c:v>1</c:v>
                </c:pt>
                <c:pt idx="32415">
                  <c:v>1</c:v>
                </c:pt>
                <c:pt idx="32416">
                  <c:v>1</c:v>
                </c:pt>
                <c:pt idx="32417">
                  <c:v>1</c:v>
                </c:pt>
                <c:pt idx="32418">
                  <c:v>1</c:v>
                </c:pt>
                <c:pt idx="32419">
                  <c:v>1</c:v>
                </c:pt>
                <c:pt idx="32420">
                  <c:v>1</c:v>
                </c:pt>
                <c:pt idx="32421">
                  <c:v>1</c:v>
                </c:pt>
                <c:pt idx="32422">
                  <c:v>1</c:v>
                </c:pt>
                <c:pt idx="32423">
                  <c:v>1</c:v>
                </c:pt>
                <c:pt idx="32424">
                  <c:v>1</c:v>
                </c:pt>
                <c:pt idx="32425">
                  <c:v>1</c:v>
                </c:pt>
                <c:pt idx="32426">
                  <c:v>1</c:v>
                </c:pt>
                <c:pt idx="32427">
                  <c:v>1</c:v>
                </c:pt>
                <c:pt idx="32428">
                  <c:v>0.5</c:v>
                </c:pt>
                <c:pt idx="32429">
                  <c:v>1</c:v>
                </c:pt>
                <c:pt idx="32430">
                  <c:v>1</c:v>
                </c:pt>
                <c:pt idx="32431">
                  <c:v>1</c:v>
                </c:pt>
                <c:pt idx="32432">
                  <c:v>1</c:v>
                </c:pt>
                <c:pt idx="32433">
                  <c:v>1</c:v>
                </c:pt>
                <c:pt idx="32434">
                  <c:v>1</c:v>
                </c:pt>
                <c:pt idx="32435">
                  <c:v>1</c:v>
                </c:pt>
                <c:pt idx="32436">
                  <c:v>1</c:v>
                </c:pt>
                <c:pt idx="32437">
                  <c:v>1</c:v>
                </c:pt>
                <c:pt idx="32438">
                  <c:v>1</c:v>
                </c:pt>
                <c:pt idx="32439">
                  <c:v>1</c:v>
                </c:pt>
                <c:pt idx="32440">
                  <c:v>1</c:v>
                </c:pt>
                <c:pt idx="32441">
                  <c:v>1</c:v>
                </c:pt>
                <c:pt idx="32442">
                  <c:v>1</c:v>
                </c:pt>
                <c:pt idx="32443">
                  <c:v>1</c:v>
                </c:pt>
                <c:pt idx="32444">
                  <c:v>1</c:v>
                </c:pt>
                <c:pt idx="32445">
                  <c:v>1</c:v>
                </c:pt>
                <c:pt idx="32446">
                  <c:v>1</c:v>
                </c:pt>
                <c:pt idx="32447">
                  <c:v>1</c:v>
                </c:pt>
                <c:pt idx="32448">
                  <c:v>1</c:v>
                </c:pt>
                <c:pt idx="32449">
                  <c:v>1</c:v>
                </c:pt>
                <c:pt idx="32450">
                  <c:v>1</c:v>
                </c:pt>
                <c:pt idx="32451">
                  <c:v>1</c:v>
                </c:pt>
                <c:pt idx="32452">
                  <c:v>1</c:v>
                </c:pt>
                <c:pt idx="32453">
                  <c:v>1</c:v>
                </c:pt>
                <c:pt idx="32454">
                  <c:v>1</c:v>
                </c:pt>
                <c:pt idx="32455">
                  <c:v>1</c:v>
                </c:pt>
                <c:pt idx="32456">
                  <c:v>1</c:v>
                </c:pt>
                <c:pt idx="32457">
                  <c:v>1</c:v>
                </c:pt>
                <c:pt idx="32458">
                  <c:v>1</c:v>
                </c:pt>
                <c:pt idx="32459">
                  <c:v>1</c:v>
                </c:pt>
                <c:pt idx="32460">
                  <c:v>1</c:v>
                </c:pt>
                <c:pt idx="32461">
                  <c:v>1</c:v>
                </c:pt>
                <c:pt idx="32462">
                  <c:v>1</c:v>
                </c:pt>
                <c:pt idx="32463">
                  <c:v>1</c:v>
                </c:pt>
                <c:pt idx="32464">
                  <c:v>1</c:v>
                </c:pt>
                <c:pt idx="32465">
                  <c:v>1</c:v>
                </c:pt>
                <c:pt idx="32466">
                  <c:v>1</c:v>
                </c:pt>
                <c:pt idx="32467">
                  <c:v>1</c:v>
                </c:pt>
                <c:pt idx="32468">
                  <c:v>1</c:v>
                </c:pt>
                <c:pt idx="32469">
                  <c:v>1</c:v>
                </c:pt>
                <c:pt idx="32470">
                  <c:v>1</c:v>
                </c:pt>
                <c:pt idx="32471">
                  <c:v>1</c:v>
                </c:pt>
                <c:pt idx="32472">
                  <c:v>1</c:v>
                </c:pt>
                <c:pt idx="32473">
                  <c:v>1</c:v>
                </c:pt>
                <c:pt idx="32474">
                  <c:v>1</c:v>
                </c:pt>
                <c:pt idx="32475">
                  <c:v>1</c:v>
                </c:pt>
                <c:pt idx="32476">
                  <c:v>1</c:v>
                </c:pt>
                <c:pt idx="32477">
                  <c:v>1</c:v>
                </c:pt>
                <c:pt idx="32478">
                  <c:v>1</c:v>
                </c:pt>
                <c:pt idx="32479">
                  <c:v>1</c:v>
                </c:pt>
                <c:pt idx="32480">
                  <c:v>1</c:v>
                </c:pt>
                <c:pt idx="32481">
                  <c:v>1</c:v>
                </c:pt>
                <c:pt idx="32482">
                  <c:v>1</c:v>
                </c:pt>
                <c:pt idx="32483">
                  <c:v>1</c:v>
                </c:pt>
                <c:pt idx="32484">
                  <c:v>1</c:v>
                </c:pt>
                <c:pt idx="32485">
                  <c:v>1</c:v>
                </c:pt>
                <c:pt idx="32486">
                  <c:v>1</c:v>
                </c:pt>
                <c:pt idx="32487">
                  <c:v>1</c:v>
                </c:pt>
                <c:pt idx="32488">
                  <c:v>1</c:v>
                </c:pt>
                <c:pt idx="32489">
                  <c:v>1</c:v>
                </c:pt>
                <c:pt idx="32490">
                  <c:v>1</c:v>
                </c:pt>
                <c:pt idx="32491">
                  <c:v>1</c:v>
                </c:pt>
                <c:pt idx="32492">
                  <c:v>1</c:v>
                </c:pt>
                <c:pt idx="32493">
                  <c:v>1</c:v>
                </c:pt>
                <c:pt idx="32494">
                  <c:v>1</c:v>
                </c:pt>
                <c:pt idx="32495">
                  <c:v>1</c:v>
                </c:pt>
                <c:pt idx="32496">
                  <c:v>1</c:v>
                </c:pt>
                <c:pt idx="32497">
                  <c:v>1</c:v>
                </c:pt>
                <c:pt idx="32498">
                  <c:v>1</c:v>
                </c:pt>
                <c:pt idx="32499">
                  <c:v>1</c:v>
                </c:pt>
                <c:pt idx="32500">
                  <c:v>1</c:v>
                </c:pt>
                <c:pt idx="32501">
                  <c:v>1</c:v>
                </c:pt>
                <c:pt idx="32502">
                  <c:v>1</c:v>
                </c:pt>
                <c:pt idx="32503">
                  <c:v>1</c:v>
                </c:pt>
                <c:pt idx="32504">
                  <c:v>1</c:v>
                </c:pt>
                <c:pt idx="32505">
                  <c:v>1</c:v>
                </c:pt>
                <c:pt idx="32506">
                  <c:v>1</c:v>
                </c:pt>
                <c:pt idx="32507">
                  <c:v>1</c:v>
                </c:pt>
                <c:pt idx="32508">
                  <c:v>1</c:v>
                </c:pt>
                <c:pt idx="32509">
                  <c:v>1</c:v>
                </c:pt>
                <c:pt idx="32510">
                  <c:v>1</c:v>
                </c:pt>
                <c:pt idx="32511">
                  <c:v>1</c:v>
                </c:pt>
                <c:pt idx="32512">
                  <c:v>1</c:v>
                </c:pt>
                <c:pt idx="32513">
                  <c:v>1</c:v>
                </c:pt>
                <c:pt idx="32514">
                  <c:v>1</c:v>
                </c:pt>
                <c:pt idx="32515">
                  <c:v>1</c:v>
                </c:pt>
                <c:pt idx="32516">
                  <c:v>1</c:v>
                </c:pt>
                <c:pt idx="32517">
                  <c:v>1</c:v>
                </c:pt>
                <c:pt idx="32518">
                  <c:v>1</c:v>
                </c:pt>
                <c:pt idx="32519">
                  <c:v>1</c:v>
                </c:pt>
                <c:pt idx="32520">
                  <c:v>1</c:v>
                </c:pt>
                <c:pt idx="32521">
                  <c:v>1</c:v>
                </c:pt>
                <c:pt idx="32522">
                  <c:v>1</c:v>
                </c:pt>
                <c:pt idx="32523">
                  <c:v>1</c:v>
                </c:pt>
                <c:pt idx="32524">
                  <c:v>1</c:v>
                </c:pt>
                <c:pt idx="32525">
                  <c:v>1</c:v>
                </c:pt>
                <c:pt idx="32526">
                  <c:v>1</c:v>
                </c:pt>
                <c:pt idx="32527">
                  <c:v>1</c:v>
                </c:pt>
                <c:pt idx="32528">
                  <c:v>1</c:v>
                </c:pt>
                <c:pt idx="32529">
                  <c:v>1</c:v>
                </c:pt>
                <c:pt idx="32530">
                  <c:v>1</c:v>
                </c:pt>
                <c:pt idx="32531">
                  <c:v>1</c:v>
                </c:pt>
                <c:pt idx="32532">
                  <c:v>1</c:v>
                </c:pt>
                <c:pt idx="32533">
                  <c:v>1</c:v>
                </c:pt>
                <c:pt idx="32534">
                  <c:v>1</c:v>
                </c:pt>
                <c:pt idx="32535">
                  <c:v>1</c:v>
                </c:pt>
                <c:pt idx="32536">
                  <c:v>1</c:v>
                </c:pt>
                <c:pt idx="32537">
                  <c:v>1</c:v>
                </c:pt>
                <c:pt idx="32538">
                  <c:v>1</c:v>
                </c:pt>
                <c:pt idx="32539">
                  <c:v>1</c:v>
                </c:pt>
                <c:pt idx="32540">
                  <c:v>1</c:v>
                </c:pt>
                <c:pt idx="32541">
                  <c:v>1</c:v>
                </c:pt>
                <c:pt idx="32542">
                  <c:v>1</c:v>
                </c:pt>
                <c:pt idx="32543">
                  <c:v>1</c:v>
                </c:pt>
                <c:pt idx="32544">
                  <c:v>1</c:v>
                </c:pt>
                <c:pt idx="32545">
                  <c:v>0.66666666699999999</c:v>
                </c:pt>
                <c:pt idx="32546">
                  <c:v>1</c:v>
                </c:pt>
                <c:pt idx="32547">
                  <c:v>1</c:v>
                </c:pt>
                <c:pt idx="32548">
                  <c:v>1</c:v>
                </c:pt>
                <c:pt idx="32549">
                  <c:v>1</c:v>
                </c:pt>
                <c:pt idx="32550">
                  <c:v>1</c:v>
                </c:pt>
                <c:pt idx="32551">
                  <c:v>1</c:v>
                </c:pt>
                <c:pt idx="32552">
                  <c:v>1</c:v>
                </c:pt>
                <c:pt idx="32553">
                  <c:v>1</c:v>
                </c:pt>
                <c:pt idx="32554">
                  <c:v>1</c:v>
                </c:pt>
                <c:pt idx="32555">
                  <c:v>1</c:v>
                </c:pt>
                <c:pt idx="32556">
                  <c:v>1</c:v>
                </c:pt>
                <c:pt idx="32557">
                  <c:v>1</c:v>
                </c:pt>
                <c:pt idx="32558">
                  <c:v>1</c:v>
                </c:pt>
                <c:pt idx="32559">
                  <c:v>1</c:v>
                </c:pt>
                <c:pt idx="32560">
                  <c:v>1</c:v>
                </c:pt>
                <c:pt idx="32561">
                  <c:v>1</c:v>
                </c:pt>
                <c:pt idx="32562">
                  <c:v>1</c:v>
                </c:pt>
                <c:pt idx="32563">
                  <c:v>1</c:v>
                </c:pt>
                <c:pt idx="32564">
                  <c:v>1</c:v>
                </c:pt>
                <c:pt idx="32565">
                  <c:v>1</c:v>
                </c:pt>
                <c:pt idx="32566">
                  <c:v>1</c:v>
                </c:pt>
                <c:pt idx="32567">
                  <c:v>1</c:v>
                </c:pt>
                <c:pt idx="32568">
                  <c:v>1</c:v>
                </c:pt>
                <c:pt idx="32569">
                  <c:v>1</c:v>
                </c:pt>
                <c:pt idx="32570">
                  <c:v>1</c:v>
                </c:pt>
                <c:pt idx="32571">
                  <c:v>1</c:v>
                </c:pt>
                <c:pt idx="32572">
                  <c:v>1</c:v>
                </c:pt>
                <c:pt idx="32573">
                  <c:v>1</c:v>
                </c:pt>
                <c:pt idx="32574">
                  <c:v>1</c:v>
                </c:pt>
                <c:pt idx="32575">
                  <c:v>1</c:v>
                </c:pt>
                <c:pt idx="32576">
                  <c:v>1</c:v>
                </c:pt>
                <c:pt idx="32577">
                  <c:v>1</c:v>
                </c:pt>
                <c:pt idx="32578">
                  <c:v>1</c:v>
                </c:pt>
                <c:pt idx="32579">
                  <c:v>1</c:v>
                </c:pt>
                <c:pt idx="32580">
                  <c:v>1</c:v>
                </c:pt>
                <c:pt idx="32581">
                  <c:v>1</c:v>
                </c:pt>
                <c:pt idx="32582">
                  <c:v>1</c:v>
                </c:pt>
                <c:pt idx="32583">
                  <c:v>1</c:v>
                </c:pt>
                <c:pt idx="32584">
                  <c:v>1</c:v>
                </c:pt>
                <c:pt idx="32585">
                  <c:v>1</c:v>
                </c:pt>
                <c:pt idx="32586">
                  <c:v>1</c:v>
                </c:pt>
                <c:pt idx="32587">
                  <c:v>1</c:v>
                </c:pt>
                <c:pt idx="32588">
                  <c:v>1</c:v>
                </c:pt>
                <c:pt idx="32589">
                  <c:v>1</c:v>
                </c:pt>
                <c:pt idx="32590">
                  <c:v>1</c:v>
                </c:pt>
                <c:pt idx="32591">
                  <c:v>1</c:v>
                </c:pt>
                <c:pt idx="32592">
                  <c:v>1</c:v>
                </c:pt>
                <c:pt idx="32593">
                  <c:v>1</c:v>
                </c:pt>
                <c:pt idx="32594">
                  <c:v>1</c:v>
                </c:pt>
                <c:pt idx="32595">
                  <c:v>1</c:v>
                </c:pt>
                <c:pt idx="32596">
                  <c:v>1</c:v>
                </c:pt>
                <c:pt idx="32597">
                  <c:v>1</c:v>
                </c:pt>
                <c:pt idx="32598">
                  <c:v>1</c:v>
                </c:pt>
                <c:pt idx="32599">
                  <c:v>1</c:v>
                </c:pt>
                <c:pt idx="32600">
                  <c:v>1</c:v>
                </c:pt>
                <c:pt idx="32601">
                  <c:v>1</c:v>
                </c:pt>
                <c:pt idx="32602">
                  <c:v>1</c:v>
                </c:pt>
                <c:pt idx="32603">
                  <c:v>1</c:v>
                </c:pt>
                <c:pt idx="32604">
                  <c:v>1</c:v>
                </c:pt>
                <c:pt idx="32605">
                  <c:v>1</c:v>
                </c:pt>
                <c:pt idx="32606">
                  <c:v>1</c:v>
                </c:pt>
                <c:pt idx="32607">
                  <c:v>1</c:v>
                </c:pt>
                <c:pt idx="32608">
                  <c:v>1</c:v>
                </c:pt>
                <c:pt idx="32609">
                  <c:v>1</c:v>
                </c:pt>
                <c:pt idx="32610">
                  <c:v>1</c:v>
                </c:pt>
                <c:pt idx="32611">
                  <c:v>1</c:v>
                </c:pt>
                <c:pt idx="32612">
                  <c:v>1</c:v>
                </c:pt>
                <c:pt idx="32613">
                  <c:v>1</c:v>
                </c:pt>
                <c:pt idx="32614">
                  <c:v>1</c:v>
                </c:pt>
                <c:pt idx="32615">
                  <c:v>1</c:v>
                </c:pt>
                <c:pt idx="32616">
                  <c:v>1</c:v>
                </c:pt>
                <c:pt idx="32617">
                  <c:v>1</c:v>
                </c:pt>
                <c:pt idx="32618">
                  <c:v>1</c:v>
                </c:pt>
                <c:pt idx="32619">
                  <c:v>1</c:v>
                </c:pt>
                <c:pt idx="32620">
                  <c:v>1</c:v>
                </c:pt>
                <c:pt idx="32621">
                  <c:v>1</c:v>
                </c:pt>
                <c:pt idx="32622">
                  <c:v>1</c:v>
                </c:pt>
                <c:pt idx="32623">
                  <c:v>1</c:v>
                </c:pt>
                <c:pt idx="32624">
                  <c:v>1</c:v>
                </c:pt>
                <c:pt idx="32625">
                  <c:v>0.5</c:v>
                </c:pt>
                <c:pt idx="32626">
                  <c:v>1</c:v>
                </c:pt>
                <c:pt idx="32627">
                  <c:v>0.83333333300000001</c:v>
                </c:pt>
                <c:pt idx="32628">
                  <c:v>1</c:v>
                </c:pt>
                <c:pt idx="32629">
                  <c:v>1</c:v>
                </c:pt>
                <c:pt idx="32630">
                  <c:v>1</c:v>
                </c:pt>
                <c:pt idx="32631">
                  <c:v>1</c:v>
                </c:pt>
                <c:pt idx="32632">
                  <c:v>1</c:v>
                </c:pt>
                <c:pt idx="32633">
                  <c:v>1</c:v>
                </c:pt>
                <c:pt idx="32634">
                  <c:v>1</c:v>
                </c:pt>
                <c:pt idx="32635">
                  <c:v>1</c:v>
                </c:pt>
                <c:pt idx="32636">
                  <c:v>1</c:v>
                </c:pt>
                <c:pt idx="32637">
                  <c:v>1</c:v>
                </c:pt>
                <c:pt idx="32638">
                  <c:v>1</c:v>
                </c:pt>
                <c:pt idx="32639">
                  <c:v>1</c:v>
                </c:pt>
                <c:pt idx="32640">
                  <c:v>1</c:v>
                </c:pt>
                <c:pt idx="32641">
                  <c:v>1</c:v>
                </c:pt>
                <c:pt idx="32642">
                  <c:v>1</c:v>
                </c:pt>
                <c:pt idx="32643">
                  <c:v>1</c:v>
                </c:pt>
                <c:pt idx="32644">
                  <c:v>1</c:v>
                </c:pt>
                <c:pt idx="32645">
                  <c:v>1</c:v>
                </c:pt>
                <c:pt idx="32646">
                  <c:v>1</c:v>
                </c:pt>
                <c:pt idx="32647">
                  <c:v>1</c:v>
                </c:pt>
                <c:pt idx="32648">
                  <c:v>1</c:v>
                </c:pt>
                <c:pt idx="32649">
                  <c:v>1</c:v>
                </c:pt>
                <c:pt idx="32650">
                  <c:v>1</c:v>
                </c:pt>
                <c:pt idx="32651">
                  <c:v>1</c:v>
                </c:pt>
                <c:pt idx="32652">
                  <c:v>1</c:v>
                </c:pt>
                <c:pt idx="32653">
                  <c:v>1</c:v>
                </c:pt>
                <c:pt idx="32654">
                  <c:v>1</c:v>
                </c:pt>
                <c:pt idx="32655">
                  <c:v>1</c:v>
                </c:pt>
                <c:pt idx="32656">
                  <c:v>1</c:v>
                </c:pt>
                <c:pt idx="32657">
                  <c:v>1</c:v>
                </c:pt>
                <c:pt idx="32658">
                  <c:v>1</c:v>
                </c:pt>
                <c:pt idx="32659">
                  <c:v>1</c:v>
                </c:pt>
                <c:pt idx="32660">
                  <c:v>1</c:v>
                </c:pt>
                <c:pt idx="32661">
                  <c:v>1</c:v>
                </c:pt>
                <c:pt idx="32662">
                  <c:v>1</c:v>
                </c:pt>
                <c:pt idx="32663">
                  <c:v>1</c:v>
                </c:pt>
                <c:pt idx="32664">
                  <c:v>1</c:v>
                </c:pt>
                <c:pt idx="32665">
                  <c:v>1</c:v>
                </c:pt>
                <c:pt idx="32666">
                  <c:v>1</c:v>
                </c:pt>
                <c:pt idx="32667">
                  <c:v>1</c:v>
                </c:pt>
                <c:pt idx="32668">
                  <c:v>1</c:v>
                </c:pt>
                <c:pt idx="32669">
                  <c:v>1</c:v>
                </c:pt>
                <c:pt idx="32670">
                  <c:v>1</c:v>
                </c:pt>
                <c:pt idx="32671">
                  <c:v>1</c:v>
                </c:pt>
                <c:pt idx="32672">
                  <c:v>1</c:v>
                </c:pt>
                <c:pt idx="32673">
                  <c:v>1</c:v>
                </c:pt>
                <c:pt idx="32674">
                  <c:v>1</c:v>
                </c:pt>
                <c:pt idx="32675">
                  <c:v>1</c:v>
                </c:pt>
                <c:pt idx="32676">
                  <c:v>1</c:v>
                </c:pt>
                <c:pt idx="32677">
                  <c:v>1</c:v>
                </c:pt>
                <c:pt idx="32678">
                  <c:v>1</c:v>
                </c:pt>
                <c:pt idx="32679">
                  <c:v>1</c:v>
                </c:pt>
                <c:pt idx="32680">
                  <c:v>1</c:v>
                </c:pt>
                <c:pt idx="32681">
                  <c:v>1</c:v>
                </c:pt>
                <c:pt idx="32682">
                  <c:v>1</c:v>
                </c:pt>
                <c:pt idx="32683">
                  <c:v>1</c:v>
                </c:pt>
                <c:pt idx="32684">
                  <c:v>1</c:v>
                </c:pt>
                <c:pt idx="32685">
                  <c:v>1</c:v>
                </c:pt>
                <c:pt idx="32686">
                  <c:v>1</c:v>
                </c:pt>
                <c:pt idx="32687">
                  <c:v>1</c:v>
                </c:pt>
                <c:pt idx="32688">
                  <c:v>1</c:v>
                </c:pt>
                <c:pt idx="32689">
                  <c:v>1</c:v>
                </c:pt>
                <c:pt idx="32690">
                  <c:v>1</c:v>
                </c:pt>
                <c:pt idx="32691">
                  <c:v>1</c:v>
                </c:pt>
                <c:pt idx="32692">
                  <c:v>1</c:v>
                </c:pt>
                <c:pt idx="32693">
                  <c:v>1</c:v>
                </c:pt>
                <c:pt idx="32694">
                  <c:v>1</c:v>
                </c:pt>
                <c:pt idx="32695">
                  <c:v>0.83333333300000001</c:v>
                </c:pt>
                <c:pt idx="32696">
                  <c:v>1</c:v>
                </c:pt>
                <c:pt idx="32697">
                  <c:v>1</c:v>
                </c:pt>
                <c:pt idx="32698">
                  <c:v>1</c:v>
                </c:pt>
                <c:pt idx="32699">
                  <c:v>1</c:v>
                </c:pt>
                <c:pt idx="32700">
                  <c:v>1</c:v>
                </c:pt>
                <c:pt idx="32701">
                  <c:v>1</c:v>
                </c:pt>
                <c:pt idx="32702">
                  <c:v>1</c:v>
                </c:pt>
                <c:pt idx="32703">
                  <c:v>1</c:v>
                </c:pt>
                <c:pt idx="32704">
                  <c:v>1</c:v>
                </c:pt>
                <c:pt idx="32705">
                  <c:v>1</c:v>
                </c:pt>
                <c:pt idx="32706">
                  <c:v>1</c:v>
                </c:pt>
                <c:pt idx="32707">
                  <c:v>1</c:v>
                </c:pt>
                <c:pt idx="32708">
                  <c:v>1</c:v>
                </c:pt>
                <c:pt idx="32709">
                  <c:v>1</c:v>
                </c:pt>
                <c:pt idx="32710">
                  <c:v>1</c:v>
                </c:pt>
                <c:pt idx="32711">
                  <c:v>1</c:v>
                </c:pt>
                <c:pt idx="32712">
                  <c:v>1</c:v>
                </c:pt>
                <c:pt idx="32713">
                  <c:v>1</c:v>
                </c:pt>
                <c:pt idx="32714">
                  <c:v>1</c:v>
                </c:pt>
                <c:pt idx="32715">
                  <c:v>1</c:v>
                </c:pt>
                <c:pt idx="32716">
                  <c:v>1</c:v>
                </c:pt>
                <c:pt idx="32717">
                  <c:v>1</c:v>
                </c:pt>
                <c:pt idx="32718">
                  <c:v>1</c:v>
                </c:pt>
                <c:pt idx="32719">
                  <c:v>1</c:v>
                </c:pt>
                <c:pt idx="32720">
                  <c:v>1</c:v>
                </c:pt>
                <c:pt idx="32721">
                  <c:v>1</c:v>
                </c:pt>
                <c:pt idx="32722">
                  <c:v>1</c:v>
                </c:pt>
                <c:pt idx="32723">
                  <c:v>1</c:v>
                </c:pt>
                <c:pt idx="32724">
                  <c:v>1</c:v>
                </c:pt>
                <c:pt idx="32725">
                  <c:v>1</c:v>
                </c:pt>
                <c:pt idx="32726">
                  <c:v>1</c:v>
                </c:pt>
                <c:pt idx="32727">
                  <c:v>1</c:v>
                </c:pt>
                <c:pt idx="32728">
                  <c:v>1</c:v>
                </c:pt>
                <c:pt idx="32729">
                  <c:v>1</c:v>
                </c:pt>
                <c:pt idx="32730">
                  <c:v>1</c:v>
                </c:pt>
                <c:pt idx="32731">
                  <c:v>1</c:v>
                </c:pt>
                <c:pt idx="32732">
                  <c:v>1</c:v>
                </c:pt>
                <c:pt idx="32733">
                  <c:v>1</c:v>
                </c:pt>
                <c:pt idx="32734">
                  <c:v>1</c:v>
                </c:pt>
                <c:pt idx="32735">
                  <c:v>1</c:v>
                </c:pt>
                <c:pt idx="32736">
                  <c:v>1</c:v>
                </c:pt>
                <c:pt idx="32737">
                  <c:v>1</c:v>
                </c:pt>
                <c:pt idx="32738">
                  <c:v>1</c:v>
                </c:pt>
                <c:pt idx="32739">
                  <c:v>1</c:v>
                </c:pt>
                <c:pt idx="32740">
                  <c:v>1</c:v>
                </c:pt>
                <c:pt idx="32741">
                  <c:v>1</c:v>
                </c:pt>
                <c:pt idx="32742">
                  <c:v>1</c:v>
                </c:pt>
                <c:pt idx="32743">
                  <c:v>1</c:v>
                </c:pt>
                <c:pt idx="32744">
                  <c:v>1</c:v>
                </c:pt>
                <c:pt idx="32745">
                  <c:v>1</c:v>
                </c:pt>
                <c:pt idx="32746">
                  <c:v>1</c:v>
                </c:pt>
                <c:pt idx="32747">
                  <c:v>1</c:v>
                </c:pt>
                <c:pt idx="32748">
                  <c:v>1</c:v>
                </c:pt>
                <c:pt idx="32749">
                  <c:v>1</c:v>
                </c:pt>
                <c:pt idx="32750">
                  <c:v>1</c:v>
                </c:pt>
                <c:pt idx="32751">
                  <c:v>1</c:v>
                </c:pt>
                <c:pt idx="32752">
                  <c:v>1</c:v>
                </c:pt>
                <c:pt idx="32753">
                  <c:v>1</c:v>
                </c:pt>
                <c:pt idx="32754">
                  <c:v>1</c:v>
                </c:pt>
                <c:pt idx="32755">
                  <c:v>1</c:v>
                </c:pt>
                <c:pt idx="32756">
                  <c:v>1</c:v>
                </c:pt>
                <c:pt idx="32757">
                  <c:v>1</c:v>
                </c:pt>
                <c:pt idx="32758">
                  <c:v>1</c:v>
                </c:pt>
                <c:pt idx="32759">
                  <c:v>1</c:v>
                </c:pt>
                <c:pt idx="32760">
                  <c:v>1</c:v>
                </c:pt>
                <c:pt idx="32761">
                  <c:v>1</c:v>
                </c:pt>
                <c:pt idx="32762">
                  <c:v>1</c:v>
                </c:pt>
                <c:pt idx="32763">
                  <c:v>1</c:v>
                </c:pt>
                <c:pt idx="32764">
                  <c:v>1</c:v>
                </c:pt>
                <c:pt idx="32765">
                  <c:v>1</c:v>
                </c:pt>
                <c:pt idx="32766">
                  <c:v>1</c:v>
                </c:pt>
                <c:pt idx="32767">
                  <c:v>1</c:v>
                </c:pt>
                <c:pt idx="32768">
                  <c:v>1</c:v>
                </c:pt>
                <c:pt idx="32769">
                  <c:v>1</c:v>
                </c:pt>
                <c:pt idx="32770">
                  <c:v>1</c:v>
                </c:pt>
                <c:pt idx="32771">
                  <c:v>1</c:v>
                </c:pt>
                <c:pt idx="32772">
                  <c:v>1</c:v>
                </c:pt>
                <c:pt idx="32773">
                  <c:v>1</c:v>
                </c:pt>
                <c:pt idx="32774">
                  <c:v>1</c:v>
                </c:pt>
                <c:pt idx="32775">
                  <c:v>1</c:v>
                </c:pt>
                <c:pt idx="32776">
                  <c:v>0.16666666699999999</c:v>
                </c:pt>
                <c:pt idx="32777">
                  <c:v>1</c:v>
                </c:pt>
                <c:pt idx="32778">
                  <c:v>1</c:v>
                </c:pt>
                <c:pt idx="32779">
                  <c:v>1</c:v>
                </c:pt>
                <c:pt idx="32780">
                  <c:v>1</c:v>
                </c:pt>
                <c:pt idx="32781">
                  <c:v>1</c:v>
                </c:pt>
                <c:pt idx="32782">
                  <c:v>1</c:v>
                </c:pt>
                <c:pt idx="32783">
                  <c:v>1</c:v>
                </c:pt>
                <c:pt idx="32784">
                  <c:v>1</c:v>
                </c:pt>
                <c:pt idx="32785">
                  <c:v>1</c:v>
                </c:pt>
                <c:pt idx="32786">
                  <c:v>1</c:v>
                </c:pt>
                <c:pt idx="32787">
                  <c:v>1</c:v>
                </c:pt>
                <c:pt idx="32788">
                  <c:v>1</c:v>
                </c:pt>
                <c:pt idx="32789">
                  <c:v>1</c:v>
                </c:pt>
                <c:pt idx="32790">
                  <c:v>1</c:v>
                </c:pt>
                <c:pt idx="32791">
                  <c:v>1</c:v>
                </c:pt>
                <c:pt idx="32792">
                  <c:v>1</c:v>
                </c:pt>
                <c:pt idx="32793">
                  <c:v>1</c:v>
                </c:pt>
                <c:pt idx="32794">
                  <c:v>1</c:v>
                </c:pt>
                <c:pt idx="32795">
                  <c:v>1</c:v>
                </c:pt>
                <c:pt idx="32796">
                  <c:v>1</c:v>
                </c:pt>
                <c:pt idx="32797">
                  <c:v>1</c:v>
                </c:pt>
                <c:pt idx="32798">
                  <c:v>1</c:v>
                </c:pt>
                <c:pt idx="32799">
                  <c:v>1</c:v>
                </c:pt>
                <c:pt idx="32800">
                  <c:v>1</c:v>
                </c:pt>
                <c:pt idx="32801">
                  <c:v>1</c:v>
                </c:pt>
                <c:pt idx="32802">
                  <c:v>1</c:v>
                </c:pt>
                <c:pt idx="32803">
                  <c:v>1</c:v>
                </c:pt>
                <c:pt idx="32804">
                  <c:v>1</c:v>
                </c:pt>
                <c:pt idx="32805">
                  <c:v>1</c:v>
                </c:pt>
                <c:pt idx="32806">
                  <c:v>1</c:v>
                </c:pt>
                <c:pt idx="32807">
                  <c:v>1</c:v>
                </c:pt>
                <c:pt idx="32808">
                  <c:v>1</c:v>
                </c:pt>
                <c:pt idx="32809">
                  <c:v>1</c:v>
                </c:pt>
                <c:pt idx="32810">
                  <c:v>1</c:v>
                </c:pt>
                <c:pt idx="32811">
                  <c:v>1</c:v>
                </c:pt>
                <c:pt idx="32812">
                  <c:v>0.83333333300000001</c:v>
                </c:pt>
                <c:pt idx="32813">
                  <c:v>1</c:v>
                </c:pt>
                <c:pt idx="32814">
                  <c:v>1</c:v>
                </c:pt>
                <c:pt idx="32815">
                  <c:v>0.33333333300000001</c:v>
                </c:pt>
                <c:pt idx="32816">
                  <c:v>1</c:v>
                </c:pt>
                <c:pt idx="32817">
                  <c:v>1</c:v>
                </c:pt>
                <c:pt idx="32818">
                  <c:v>1</c:v>
                </c:pt>
                <c:pt idx="32819">
                  <c:v>1</c:v>
                </c:pt>
                <c:pt idx="32820">
                  <c:v>1</c:v>
                </c:pt>
                <c:pt idx="32821">
                  <c:v>1</c:v>
                </c:pt>
                <c:pt idx="32822">
                  <c:v>1</c:v>
                </c:pt>
                <c:pt idx="32823">
                  <c:v>1</c:v>
                </c:pt>
                <c:pt idx="32824">
                  <c:v>1</c:v>
                </c:pt>
                <c:pt idx="32825">
                  <c:v>1</c:v>
                </c:pt>
                <c:pt idx="32826">
                  <c:v>1</c:v>
                </c:pt>
                <c:pt idx="32827">
                  <c:v>1</c:v>
                </c:pt>
                <c:pt idx="32828">
                  <c:v>1</c:v>
                </c:pt>
                <c:pt idx="32829">
                  <c:v>1</c:v>
                </c:pt>
                <c:pt idx="32830">
                  <c:v>1</c:v>
                </c:pt>
                <c:pt idx="32831">
                  <c:v>1</c:v>
                </c:pt>
                <c:pt idx="32832">
                  <c:v>1</c:v>
                </c:pt>
                <c:pt idx="32833">
                  <c:v>1</c:v>
                </c:pt>
                <c:pt idx="32834">
                  <c:v>1</c:v>
                </c:pt>
                <c:pt idx="32835">
                  <c:v>1</c:v>
                </c:pt>
                <c:pt idx="32836">
                  <c:v>1</c:v>
                </c:pt>
                <c:pt idx="32837">
                  <c:v>1</c:v>
                </c:pt>
                <c:pt idx="32838">
                  <c:v>1</c:v>
                </c:pt>
                <c:pt idx="32839">
                  <c:v>1</c:v>
                </c:pt>
                <c:pt idx="32840">
                  <c:v>1</c:v>
                </c:pt>
                <c:pt idx="32841">
                  <c:v>1</c:v>
                </c:pt>
                <c:pt idx="32842">
                  <c:v>1</c:v>
                </c:pt>
                <c:pt idx="32843">
                  <c:v>1</c:v>
                </c:pt>
                <c:pt idx="32844">
                  <c:v>1</c:v>
                </c:pt>
                <c:pt idx="32845">
                  <c:v>1</c:v>
                </c:pt>
                <c:pt idx="32846">
                  <c:v>1</c:v>
                </c:pt>
                <c:pt idx="32847">
                  <c:v>1</c:v>
                </c:pt>
                <c:pt idx="32848">
                  <c:v>1</c:v>
                </c:pt>
                <c:pt idx="32849">
                  <c:v>1</c:v>
                </c:pt>
                <c:pt idx="32850">
                  <c:v>1</c:v>
                </c:pt>
                <c:pt idx="32851">
                  <c:v>1</c:v>
                </c:pt>
                <c:pt idx="32852">
                  <c:v>1</c:v>
                </c:pt>
                <c:pt idx="32853">
                  <c:v>1</c:v>
                </c:pt>
                <c:pt idx="32854">
                  <c:v>1</c:v>
                </c:pt>
                <c:pt idx="32855">
                  <c:v>1</c:v>
                </c:pt>
                <c:pt idx="32856">
                  <c:v>1</c:v>
                </c:pt>
                <c:pt idx="32857">
                  <c:v>1</c:v>
                </c:pt>
                <c:pt idx="32858">
                  <c:v>1</c:v>
                </c:pt>
                <c:pt idx="32859">
                  <c:v>1</c:v>
                </c:pt>
                <c:pt idx="32860">
                  <c:v>1</c:v>
                </c:pt>
                <c:pt idx="32861">
                  <c:v>1</c:v>
                </c:pt>
                <c:pt idx="32862">
                  <c:v>1</c:v>
                </c:pt>
                <c:pt idx="32863">
                  <c:v>1</c:v>
                </c:pt>
                <c:pt idx="32864">
                  <c:v>1</c:v>
                </c:pt>
                <c:pt idx="32865">
                  <c:v>1</c:v>
                </c:pt>
                <c:pt idx="32866">
                  <c:v>1</c:v>
                </c:pt>
                <c:pt idx="32867">
                  <c:v>1</c:v>
                </c:pt>
                <c:pt idx="32868">
                  <c:v>1</c:v>
                </c:pt>
                <c:pt idx="32869">
                  <c:v>1</c:v>
                </c:pt>
                <c:pt idx="32870">
                  <c:v>1</c:v>
                </c:pt>
                <c:pt idx="32871">
                  <c:v>1</c:v>
                </c:pt>
                <c:pt idx="32872">
                  <c:v>1</c:v>
                </c:pt>
                <c:pt idx="32873">
                  <c:v>1</c:v>
                </c:pt>
                <c:pt idx="32874">
                  <c:v>1</c:v>
                </c:pt>
                <c:pt idx="32875">
                  <c:v>1</c:v>
                </c:pt>
                <c:pt idx="32876">
                  <c:v>1</c:v>
                </c:pt>
                <c:pt idx="32877">
                  <c:v>1</c:v>
                </c:pt>
                <c:pt idx="32878">
                  <c:v>1</c:v>
                </c:pt>
                <c:pt idx="32879">
                  <c:v>1</c:v>
                </c:pt>
                <c:pt idx="32880">
                  <c:v>1</c:v>
                </c:pt>
                <c:pt idx="32881">
                  <c:v>1</c:v>
                </c:pt>
                <c:pt idx="32882">
                  <c:v>1</c:v>
                </c:pt>
                <c:pt idx="32883">
                  <c:v>1</c:v>
                </c:pt>
                <c:pt idx="32884">
                  <c:v>1</c:v>
                </c:pt>
                <c:pt idx="32885">
                  <c:v>1</c:v>
                </c:pt>
                <c:pt idx="32886">
                  <c:v>1</c:v>
                </c:pt>
                <c:pt idx="32887">
                  <c:v>1</c:v>
                </c:pt>
                <c:pt idx="32888">
                  <c:v>1</c:v>
                </c:pt>
                <c:pt idx="32889">
                  <c:v>1</c:v>
                </c:pt>
                <c:pt idx="32890">
                  <c:v>1</c:v>
                </c:pt>
                <c:pt idx="32891">
                  <c:v>1</c:v>
                </c:pt>
                <c:pt idx="32892">
                  <c:v>1</c:v>
                </c:pt>
                <c:pt idx="32893">
                  <c:v>1</c:v>
                </c:pt>
                <c:pt idx="32894">
                  <c:v>1</c:v>
                </c:pt>
                <c:pt idx="32895">
                  <c:v>1</c:v>
                </c:pt>
                <c:pt idx="32896">
                  <c:v>1</c:v>
                </c:pt>
                <c:pt idx="32897">
                  <c:v>1</c:v>
                </c:pt>
                <c:pt idx="32898">
                  <c:v>1</c:v>
                </c:pt>
                <c:pt idx="32899">
                  <c:v>1</c:v>
                </c:pt>
                <c:pt idx="32900">
                  <c:v>1</c:v>
                </c:pt>
                <c:pt idx="32901">
                  <c:v>1</c:v>
                </c:pt>
                <c:pt idx="32902">
                  <c:v>1</c:v>
                </c:pt>
                <c:pt idx="32903">
                  <c:v>1</c:v>
                </c:pt>
                <c:pt idx="32904">
                  <c:v>1</c:v>
                </c:pt>
                <c:pt idx="32905">
                  <c:v>1</c:v>
                </c:pt>
                <c:pt idx="32906">
                  <c:v>1</c:v>
                </c:pt>
                <c:pt idx="32907">
                  <c:v>1</c:v>
                </c:pt>
                <c:pt idx="32908">
                  <c:v>1</c:v>
                </c:pt>
                <c:pt idx="32909">
                  <c:v>1</c:v>
                </c:pt>
                <c:pt idx="32910">
                  <c:v>1</c:v>
                </c:pt>
                <c:pt idx="32911">
                  <c:v>1</c:v>
                </c:pt>
                <c:pt idx="32912">
                  <c:v>1</c:v>
                </c:pt>
                <c:pt idx="32913">
                  <c:v>1</c:v>
                </c:pt>
                <c:pt idx="32914">
                  <c:v>1</c:v>
                </c:pt>
                <c:pt idx="32915">
                  <c:v>1</c:v>
                </c:pt>
                <c:pt idx="32916">
                  <c:v>1</c:v>
                </c:pt>
                <c:pt idx="32917">
                  <c:v>1</c:v>
                </c:pt>
                <c:pt idx="32918">
                  <c:v>1</c:v>
                </c:pt>
                <c:pt idx="32919">
                  <c:v>1</c:v>
                </c:pt>
                <c:pt idx="32920">
                  <c:v>1</c:v>
                </c:pt>
                <c:pt idx="32921">
                  <c:v>1</c:v>
                </c:pt>
                <c:pt idx="32922">
                  <c:v>1</c:v>
                </c:pt>
                <c:pt idx="32923">
                  <c:v>1</c:v>
                </c:pt>
                <c:pt idx="32924">
                  <c:v>1</c:v>
                </c:pt>
                <c:pt idx="32925">
                  <c:v>1</c:v>
                </c:pt>
                <c:pt idx="32926">
                  <c:v>1</c:v>
                </c:pt>
                <c:pt idx="32927">
                  <c:v>1</c:v>
                </c:pt>
                <c:pt idx="32928">
                  <c:v>1</c:v>
                </c:pt>
                <c:pt idx="32929">
                  <c:v>1</c:v>
                </c:pt>
                <c:pt idx="32930">
                  <c:v>1</c:v>
                </c:pt>
                <c:pt idx="32931">
                  <c:v>1</c:v>
                </c:pt>
                <c:pt idx="32932">
                  <c:v>1</c:v>
                </c:pt>
                <c:pt idx="32933">
                  <c:v>1</c:v>
                </c:pt>
                <c:pt idx="32934">
                  <c:v>1</c:v>
                </c:pt>
                <c:pt idx="32935">
                  <c:v>1</c:v>
                </c:pt>
                <c:pt idx="32936">
                  <c:v>1</c:v>
                </c:pt>
                <c:pt idx="32937">
                  <c:v>1</c:v>
                </c:pt>
                <c:pt idx="32938">
                  <c:v>1</c:v>
                </c:pt>
                <c:pt idx="32939">
                  <c:v>1</c:v>
                </c:pt>
                <c:pt idx="32940">
                  <c:v>1</c:v>
                </c:pt>
                <c:pt idx="32941">
                  <c:v>1</c:v>
                </c:pt>
                <c:pt idx="32942">
                  <c:v>1</c:v>
                </c:pt>
                <c:pt idx="32943">
                  <c:v>1</c:v>
                </c:pt>
                <c:pt idx="32944">
                  <c:v>1</c:v>
                </c:pt>
                <c:pt idx="32945">
                  <c:v>1</c:v>
                </c:pt>
                <c:pt idx="32946">
                  <c:v>1</c:v>
                </c:pt>
                <c:pt idx="32947">
                  <c:v>1</c:v>
                </c:pt>
                <c:pt idx="32948">
                  <c:v>1</c:v>
                </c:pt>
                <c:pt idx="32949">
                  <c:v>1</c:v>
                </c:pt>
                <c:pt idx="32950">
                  <c:v>1</c:v>
                </c:pt>
                <c:pt idx="32951">
                  <c:v>1</c:v>
                </c:pt>
                <c:pt idx="32952">
                  <c:v>1</c:v>
                </c:pt>
                <c:pt idx="32953">
                  <c:v>1</c:v>
                </c:pt>
                <c:pt idx="32954">
                  <c:v>1</c:v>
                </c:pt>
                <c:pt idx="32955">
                  <c:v>1</c:v>
                </c:pt>
                <c:pt idx="32956">
                  <c:v>1</c:v>
                </c:pt>
                <c:pt idx="32957">
                  <c:v>1</c:v>
                </c:pt>
                <c:pt idx="32958">
                  <c:v>1</c:v>
                </c:pt>
                <c:pt idx="32959">
                  <c:v>1</c:v>
                </c:pt>
                <c:pt idx="32960">
                  <c:v>1</c:v>
                </c:pt>
                <c:pt idx="32961">
                  <c:v>1</c:v>
                </c:pt>
                <c:pt idx="32962">
                  <c:v>1</c:v>
                </c:pt>
                <c:pt idx="32963">
                  <c:v>1</c:v>
                </c:pt>
                <c:pt idx="32964">
                  <c:v>1</c:v>
                </c:pt>
                <c:pt idx="32965">
                  <c:v>0.4</c:v>
                </c:pt>
                <c:pt idx="32966">
                  <c:v>1</c:v>
                </c:pt>
                <c:pt idx="32967">
                  <c:v>1</c:v>
                </c:pt>
                <c:pt idx="32968">
                  <c:v>1</c:v>
                </c:pt>
                <c:pt idx="32969">
                  <c:v>1</c:v>
                </c:pt>
                <c:pt idx="32970">
                  <c:v>1</c:v>
                </c:pt>
                <c:pt idx="32971">
                  <c:v>1</c:v>
                </c:pt>
                <c:pt idx="32972">
                  <c:v>1</c:v>
                </c:pt>
                <c:pt idx="32973">
                  <c:v>1</c:v>
                </c:pt>
                <c:pt idx="32974">
                  <c:v>1</c:v>
                </c:pt>
                <c:pt idx="32975">
                  <c:v>1</c:v>
                </c:pt>
                <c:pt idx="32976">
                  <c:v>1</c:v>
                </c:pt>
                <c:pt idx="32977">
                  <c:v>1</c:v>
                </c:pt>
                <c:pt idx="32978">
                  <c:v>1</c:v>
                </c:pt>
                <c:pt idx="32979">
                  <c:v>1</c:v>
                </c:pt>
                <c:pt idx="32980">
                  <c:v>1</c:v>
                </c:pt>
                <c:pt idx="32981">
                  <c:v>1</c:v>
                </c:pt>
                <c:pt idx="32982">
                  <c:v>1</c:v>
                </c:pt>
                <c:pt idx="32983">
                  <c:v>1</c:v>
                </c:pt>
                <c:pt idx="32984">
                  <c:v>1</c:v>
                </c:pt>
                <c:pt idx="32985">
                  <c:v>1</c:v>
                </c:pt>
                <c:pt idx="32986">
                  <c:v>1</c:v>
                </c:pt>
                <c:pt idx="32987">
                  <c:v>1</c:v>
                </c:pt>
                <c:pt idx="32988">
                  <c:v>1</c:v>
                </c:pt>
                <c:pt idx="32989">
                  <c:v>1</c:v>
                </c:pt>
                <c:pt idx="32990">
                  <c:v>1</c:v>
                </c:pt>
                <c:pt idx="32991">
                  <c:v>1</c:v>
                </c:pt>
                <c:pt idx="32992">
                  <c:v>1</c:v>
                </c:pt>
                <c:pt idx="32993">
                  <c:v>1</c:v>
                </c:pt>
                <c:pt idx="32994">
                  <c:v>1</c:v>
                </c:pt>
                <c:pt idx="32995">
                  <c:v>1</c:v>
                </c:pt>
                <c:pt idx="32996">
                  <c:v>1</c:v>
                </c:pt>
                <c:pt idx="32997">
                  <c:v>1</c:v>
                </c:pt>
                <c:pt idx="32998">
                  <c:v>1</c:v>
                </c:pt>
                <c:pt idx="32999">
                  <c:v>1</c:v>
                </c:pt>
                <c:pt idx="33000">
                  <c:v>1</c:v>
                </c:pt>
                <c:pt idx="33001">
                  <c:v>1</c:v>
                </c:pt>
                <c:pt idx="33002">
                  <c:v>1</c:v>
                </c:pt>
                <c:pt idx="33003">
                  <c:v>1</c:v>
                </c:pt>
                <c:pt idx="33004">
                  <c:v>1</c:v>
                </c:pt>
                <c:pt idx="33005">
                  <c:v>1</c:v>
                </c:pt>
                <c:pt idx="33006">
                  <c:v>1</c:v>
                </c:pt>
                <c:pt idx="33007">
                  <c:v>1</c:v>
                </c:pt>
                <c:pt idx="33008">
                  <c:v>1</c:v>
                </c:pt>
                <c:pt idx="33009">
                  <c:v>1</c:v>
                </c:pt>
                <c:pt idx="33010">
                  <c:v>1</c:v>
                </c:pt>
                <c:pt idx="33011">
                  <c:v>1</c:v>
                </c:pt>
                <c:pt idx="33012">
                  <c:v>1</c:v>
                </c:pt>
                <c:pt idx="33013">
                  <c:v>1</c:v>
                </c:pt>
                <c:pt idx="33014">
                  <c:v>1</c:v>
                </c:pt>
                <c:pt idx="33015">
                  <c:v>1</c:v>
                </c:pt>
                <c:pt idx="33016">
                  <c:v>1</c:v>
                </c:pt>
                <c:pt idx="33017">
                  <c:v>1</c:v>
                </c:pt>
                <c:pt idx="33018">
                  <c:v>1</c:v>
                </c:pt>
                <c:pt idx="33019">
                  <c:v>1</c:v>
                </c:pt>
                <c:pt idx="33020">
                  <c:v>1</c:v>
                </c:pt>
                <c:pt idx="33021">
                  <c:v>1</c:v>
                </c:pt>
                <c:pt idx="33022">
                  <c:v>1</c:v>
                </c:pt>
                <c:pt idx="33023">
                  <c:v>1</c:v>
                </c:pt>
                <c:pt idx="33024">
                  <c:v>1</c:v>
                </c:pt>
                <c:pt idx="33025">
                  <c:v>1</c:v>
                </c:pt>
                <c:pt idx="33026">
                  <c:v>1</c:v>
                </c:pt>
                <c:pt idx="33027">
                  <c:v>1</c:v>
                </c:pt>
                <c:pt idx="33028">
                  <c:v>1</c:v>
                </c:pt>
                <c:pt idx="33029">
                  <c:v>1</c:v>
                </c:pt>
                <c:pt idx="33030">
                  <c:v>1</c:v>
                </c:pt>
                <c:pt idx="33031">
                  <c:v>1</c:v>
                </c:pt>
                <c:pt idx="33032">
                  <c:v>1</c:v>
                </c:pt>
                <c:pt idx="33033">
                  <c:v>1</c:v>
                </c:pt>
                <c:pt idx="33034">
                  <c:v>1</c:v>
                </c:pt>
                <c:pt idx="33035">
                  <c:v>1</c:v>
                </c:pt>
                <c:pt idx="33036">
                  <c:v>0.4</c:v>
                </c:pt>
                <c:pt idx="33037">
                  <c:v>1</c:v>
                </c:pt>
                <c:pt idx="33038">
                  <c:v>1</c:v>
                </c:pt>
                <c:pt idx="33039">
                  <c:v>1</c:v>
                </c:pt>
                <c:pt idx="33040">
                  <c:v>1</c:v>
                </c:pt>
                <c:pt idx="33041">
                  <c:v>1</c:v>
                </c:pt>
                <c:pt idx="33042">
                  <c:v>1</c:v>
                </c:pt>
                <c:pt idx="33043">
                  <c:v>1</c:v>
                </c:pt>
                <c:pt idx="33044">
                  <c:v>1</c:v>
                </c:pt>
                <c:pt idx="33045">
                  <c:v>1</c:v>
                </c:pt>
                <c:pt idx="33046">
                  <c:v>1</c:v>
                </c:pt>
                <c:pt idx="33047">
                  <c:v>1</c:v>
                </c:pt>
                <c:pt idx="33048">
                  <c:v>1</c:v>
                </c:pt>
                <c:pt idx="33049">
                  <c:v>1</c:v>
                </c:pt>
                <c:pt idx="33050">
                  <c:v>1</c:v>
                </c:pt>
                <c:pt idx="33051">
                  <c:v>1</c:v>
                </c:pt>
                <c:pt idx="33052">
                  <c:v>1</c:v>
                </c:pt>
                <c:pt idx="33053">
                  <c:v>0.8</c:v>
                </c:pt>
                <c:pt idx="33054">
                  <c:v>1</c:v>
                </c:pt>
                <c:pt idx="33055">
                  <c:v>1</c:v>
                </c:pt>
                <c:pt idx="33056">
                  <c:v>1</c:v>
                </c:pt>
                <c:pt idx="33057">
                  <c:v>1</c:v>
                </c:pt>
                <c:pt idx="33058">
                  <c:v>1</c:v>
                </c:pt>
                <c:pt idx="33059">
                  <c:v>1</c:v>
                </c:pt>
                <c:pt idx="33060">
                  <c:v>1</c:v>
                </c:pt>
                <c:pt idx="33061">
                  <c:v>1</c:v>
                </c:pt>
                <c:pt idx="33062">
                  <c:v>1</c:v>
                </c:pt>
                <c:pt idx="33063">
                  <c:v>1</c:v>
                </c:pt>
                <c:pt idx="33064">
                  <c:v>1</c:v>
                </c:pt>
                <c:pt idx="33065">
                  <c:v>1</c:v>
                </c:pt>
                <c:pt idx="33066">
                  <c:v>1</c:v>
                </c:pt>
                <c:pt idx="33067">
                  <c:v>1</c:v>
                </c:pt>
                <c:pt idx="33068">
                  <c:v>1</c:v>
                </c:pt>
                <c:pt idx="33069">
                  <c:v>1</c:v>
                </c:pt>
                <c:pt idx="33070">
                  <c:v>1</c:v>
                </c:pt>
                <c:pt idx="33071">
                  <c:v>1</c:v>
                </c:pt>
                <c:pt idx="33072">
                  <c:v>1</c:v>
                </c:pt>
                <c:pt idx="33073">
                  <c:v>1</c:v>
                </c:pt>
                <c:pt idx="33074">
                  <c:v>1</c:v>
                </c:pt>
                <c:pt idx="33075">
                  <c:v>1</c:v>
                </c:pt>
                <c:pt idx="33076">
                  <c:v>1</c:v>
                </c:pt>
                <c:pt idx="33077">
                  <c:v>1</c:v>
                </c:pt>
                <c:pt idx="33078">
                  <c:v>1</c:v>
                </c:pt>
                <c:pt idx="33079">
                  <c:v>1</c:v>
                </c:pt>
                <c:pt idx="33080">
                  <c:v>1</c:v>
                </c:pt>
                <c:pt idx="33081">
                  <c:v>1</c:v>
                </c:pt>
                <c:pt idx="33082">
                  <c:v>1</c:v>
                </c:pt>
                <c:pt idx="33083">
                  <c:v>1</c:v>
                </c:pt>
                <c:pt idx="33084">
                  <c:v>1</c:v>
                </c:pt>
                <c:pt idx="33085">
                  <c:v>1</c:v>
                </c:pt>
                <c:pt idx="33086">
                  <c:v>1</c:v>
                </c:pt>
                <c:pt idx="33087">
                  <c:v>1</c:v>
                </c:pt>
                <c:pt idx="33088">
                  <c:v>1</c:v>
                </c:pt>
                <c:pt idx="33089">
                  <c:v>1</c:v>
                </c:pt>
                <c:pt idx="33090">
                  <c:v>1</c:v>
                </c:pt>
                <c:pt idx="33091">
                  <c:v>1</c:v>
                </c:pt>
                <c:pt idx="33092">
                  <c:v>1</c:v>
                </c:pt>
                <c:pt idx="33093">
                  <c:v>1</c:v>
                </c:pt>
                <c:pt idx="33094">
                  <c:v>1</c:v>
                </c:pt>
                <c:pt idx="33095">
                  <c:v>1</c:v>
                </c:pt>
                <c:pt idx="33096">
                  <c:v>1</c:v>
                </c:pt>
                <c:pt idx="33097">
                  <c:v>1</c:v>
                </c:pt>
                <c:pt idx="33098">
                  <c:v>1</c:v>
                </c:pt>
                <c:pt idx="33099">
                  <c:v>1</c:v>
                </c:pt>
                <c:pt idx="33100">
                  <c:v>1</c:v>
                </c:pt>
                <c:pt idx="33101">
                  <c:v>1</c:v>
                </c:pt>
                <c:pt idx="33102">
                  <c:v>1</c:v>
                </c:pt>
                <c:pt idx="33103">
                  <c:v>1</c:v>
                </c:pt>
                <c:pt idx="33104">
                  <c:v>1</c:v>
                </c:pt>
                <c:pt idx="33105">
                  <c:v>1</c:v>
                </c:pt>
                <c:pt idx="33106">
                  <c:v>1</c:v>
                </c:pt>
                <c:pt idx="33107">
                  <c:v>1</c:v>
                </c:pt>
                <c:pt idx="33108">
                  <c:v>1</c:v>
                </c:pt>
                <c:pt idx="33109">
                  <c:v>1</c:v>
                </c:pt>
                <c:pt idx="33110">
                  <c:v>1</c:v>
                </c:pt>
                <c:pt idx="33111">
                  <c:v>1</c:v>
                </c:pt>
                <c:pt idx="33112">
                  <c:v>1</c:v>
                </c:pt>
                <c:pt idx="33113">
                  <c:v>1</c:v>
                </c:pt>
                <c:pt idx="33114">
                  <c:v>1</c:v>
                </c:pt>
                <c:pt idx="33115">
                  <c:v>1</c:v>
                </c:pt>
                <c:pt idx="33116">
                  <c:v>1</c:v>
                </c:pt>
                <c:pt idx="33117">
                  <c:v>1</c:v>
                </c:pt>
                <c:pt idx="33118">
                  <c:v>1</c:v>
                </c:pt>
                <c:pt idx="33119">
                  <c:v>1</c:v>
                </c:pt>
                <c:pt idx="33120">
                  <c:v>1</c:v>
                </c:pt>
                <c:pt idx="33121">
                  <c:v>1</c:v>
                </c:pt>
                <c:pt idx="33122">
                  <c:v>1</c:v>
                </c:pt>
                <c:pt idx="33123">
                  <c:v>1</c:v>
                </c:pt>
                <c:pt idx="33124">
                  <c:v>1</c:v>
                </c:pt>
                <c:pt idx="33125">
                  <c:v>1</c:v>
                </c:pt>
                <c:pt idx="33126">
                  <c:v>1</c:v>
                </c:pt>
                <c:pt idx="33127">
                  <c:v>1</c:v>
                </c:pt>
                <c:pt idx="33128">
                  <c:v>1</c:v>
                </c:pt>
                <c:pt idx="33129">
                  <c:v>1</c:v>
                </c:pt>
                <c:pt idx="33130">
                  <c:v>1</c:v>
                </c:pt>
                <c:pt idx="33131">
                  <c:v>1</c:v>
                </c:pt>
                <c:pt idx="33132">
                  <c:v>1</c:v>
                </c:pt>
                <c:pt idx="33133">
                  <c:v>1</c:v>
                </c:pt>
                <c:pt idx="33134">
                  <c:v>1</c:v>
                </c:pt>
                <c:pt idx="33135">
                  <c:v>1</c:v>
                </c:pt>
                <c:pt idx="33136">
                  <c:v>1</c:v>
                </c:pt>
                <c:pt idx="33137">
                  <c:v>1</c:v>
                </c:pt>
                <c:pt idx="33138">
                  <c:v>1</c:v>
                </c:pt>
                <c:pt idx="33139">
                  <c:v>1</c:v>
                </c:pt>
                <c:pt idx="33140">
                  <c:v>1</c:v>
                </c:pt>
                <c:pt idx="33141">
                  <c:v>1</c:v>
                </c:pt>
                <c:pt idx="33142">
                  <c:v>1</c:v>
                </c:pt>
                <c:pt idx="33143">
                  <c:v>1</c:v>
                </c:pt>
                <c:pt idx="33144">
                  <c:v>1</c:v>
                </c:pt>
                <c:pt idx="33145">
                  <c:v>1</c:v>
                </c:pt>
                <c:pt idx="33146">
                  <c:v>1</c:v>
                </c:pt>
                <c:pt idx="33147">
                  <c:v>1</c:v>
                </c:pt>
                <c:pt idx="33148">
                  <c:v>1</c:v>
                </c:pt>
                <c:pt idx="33149">
                  <c:v>1</c:v>
                </c:pt>
                <c:pt idx="33150">
                  <c:v>1</c:v>
                </c:pt>
                <c:pt idx="33151">
                  <c:v>1</c:v>
                </c:pt>
                <c:pt idx="33152">
                  <c:v>1</c:v>
                </c:pt>
                <c:pt idx="33153">
                  <c:v>1</c:v>
                </c:pt>
                <c:pt idx="33154">
                  <c:v>1</c:v>
                </c:pt>
                <c:pt idx="33155">
                  <c:v>1</c:v>
                </c:pt>
                <c:pt idx="33156">
                  <c:v>1</c:v>
                </c:pt>
                <c:pt idx="33157">
                  <c:v>1</c:v>
                </c:pt>
                <c:pt idx="33158">
                  <c:v>1</c:v>
                </c:pt>
                <c:pt idx="33159">
                  <c:v>1</c:v>
                </c:pt>
                <c:pt idx="33160">
                  <c:v>1</c:v>
                </c:pt>
                <c:pt idx="33161">
                  <c:v>1</c:v>
                </c:pt>
                <c:pt idx="33162">
                  <c:v>1</c:v>
                </c:pt>
                <c:pt idx="33163">
                  <c:v>1</c:v>
                </c:pt>
                <c:pt idx="33164">
                  <c:v>1</c:v>
                </c:pt>
                <c:pt idx="33165">
                  <c:v>1</c:v>
                </c:pt>
                <c:pt idx="33166">
                  <c:v>1</c:v>
                </c:pt>
                <c:pt idx="33167">
                  <c:v>1</c:v>
                </c:pt>
                <c:pt idx="33168">
                  <c:v>1</c:v>
                </c:pt>
                <c:pt idx="33169">
                  <c:v>1</c:v>
                </c:pt>
                <c:pt idx="33170">
                  <c:v>1</c:v>
                </c:pt>
                <c:pt idx="33171">
                  <c:v>1</c:v>
                </c:pt>
                <c:pt idx="33172">
                  <c:v>1</c:v>
                </c:pt>
                <c:pt idx="33173">
                  <c:v>1</c:v>
                </c:pt>
                <c:pt idx="33174">
                  <c:v>1</c:v>
                </c:pt>
                <c:pt idx="33175">
                  <c:v>1</c:v>
                </c:pt>
                <c:pt idx="33176">
                  <c:v>1</c:v>
                </c:pt>
                <c:pt idx="33177">
                  <c:v>1</c:v>
                </c:pt>
                <c:pt idx="33178">
                  <c:v>1</c:v>
                </c:pt>
                <c:pt idx="33179">
                  <c:v>1</c:v>
                </c:pt>
                <c:pt idx="33180">
                  <c:v>1</c:v>
                </c:pt>
                <c:pt idx="33181">
                  <c:v>1</c:v>
                </c:pt>
                <c:pt idx="33182">
                  <c:v>1</c:v>
                </c:pt>
                <c:pt idx="33183">
                  <c:v>1</c:v>
                </c:pt>
                <c:pt idx="33184">
                  <c:v>1</c:v>
                </c:pt>
                <c:pt idx="33185">
                  <c:v>1</c:v>
                </c:pt>
                <c:pt idx="33186">
                  <c:v>1</c:v>
                </c:pt>
                <c:pt idx="33187">
                  <c:v>1</c:v>
                </c:pt>
                <c:pt idx="33188">
                  <c:v>1</c:v>
                </c:pt>
                <c:pt idx="33189">
                  <c:v>1</c:v>
                </c:pt>
                <c:pt idx="33190">
                  <c:v>1</c:v>
                </c:pt>
                <c:pt idx="33191">
                  <c:v>1</c:v>
                </c:pt>
                <c:pt idx="33192">
                  <c:v>1</c:v>
                </c:pt>
                <c:pt idx="33193">
                  <c:v>1</c:v>
                </c:pt>
                <c:pt idx="33194">
                  <c:v>1</c:v>
                </c:pt>
                <c:pt idx="33195">
                  <c:v>1</c:v>
                </c:pt>
                <c:pt idx="33196">
                  <c:v>1</c:v>
                </c:pt>
                <c:pt idx="33197">
                  <c:v>1</c:v>
                </c:pt>
                <c:pt idx="33198">
                  <c:v>1</c:v>
                </c:pt>
                <c:pt idx="33199">
                  <c:v>1</c:v>
                </c:pt>
                <c:pt idx="33200">
                  <c:v>1</c:v>
                </c:pt>
                <c:pt idx="33201">
                  <c:v>1</c:v>
                </c:pt>
                <c:pt idx="33202">
                  <c:v>1</c:v>
                </c:pt>
                <c:pt idx="33203">
                  <c:v>1</c:v>
                </c:pt>
                <c:pt idx="33204">
                  <c:v>1</c:v>
                </c:pt>
                <c:pt idx="33205">
                  <c:v>1</c:v>
                </c:pt>
                <c:pt idx="33206">
                  <c:v>1</c:v>
                </c:pt>
                <c:pt idx="33207">
                  <c:v>1</c:v>
                </c:pt>
                <c:pt idx="33208">
                  <c:v>1</c:v>
                </c:pt>
                <c:pt idx="33209">
                  <c:v>1</c:v>
                </c:pt>
                <c:pt idx="33210">
                  <c:v>1</c:v>
                </c:pt>
                <c:pt idx="33211">
                  <c:v>1</c:v>
                </c:pt>
                <c:pt idx="33212">
                  <c:v>1</c:v>
                </c:pt>
                <c:pt idx="33213">
                  <c:v>1</c:v>
                </c:pt>
                <c:pt idx="33214">
                  <c:v>1</c:v>
                </c:pt>
                <c:pt idx="33215">
                  <c:v>1</c:v>
                </c:pt>
                <c:pt idx="33216">
                  <c:v>1</c:v>
                </c:pt>
                <c:pt idx="33217">
                  <c:v>1</c:v>
                </c:pt>
                <c:pt idx="33218">
                  <c:v>0.6</c:v>
                </c:pt>
                <c:pt idx="33219">
                  <c:v>1</c:v>
                </c:pt>
                <c:pt idx="33220">
                  <c:v>0.2</c:v>
                </c:pt>
                <c:pt idx="33221">
                  <c:v>1</c:v>
                </c:pt>
                <c:pt idx="33222">
                  <c:v>1</c:v>
                </c:pt>
                <c:pt idx="33223">
                  <c:v>1</c:v>
                </c:pt>
                <c:pt idx="33224">
                  <c:v>1</c:v>
                </c:pt>
                <c:pt idx="33225">
                  <c:v>1</c:v>
                </c:pt>
                <c:pt idx="33226">
                  <c:v>1</c:v>
                </c:pt>
                <c:pt idx="33227">
                  <c:v>1</c:v>
                </c:pt>
                <c:pt idx="33228">
                  <c:v>1</c:v>
                </c:pt>
                <c:pt idx="33229">
                  <c:v>1</c:v>
                </c:pt>
                <c:pt idx="33230">
                  <c:v>1</c:v>
                </c:pt>
                <c:pt idx="33231">
                  <c:v>1</c:v>
                </c:pt>
                <c:pt idx="33232">
                  <c:v>1</c:v>
                </c:pt>
                <c:pt idx="33233">
                  <c:v>1</c:v>
                </c:pt>
                <c:pt idx="33234">
                  <c:v>1</c:v>
                </c:pt>
                <c:pt idx="33235">
                  <c:v>1</c:v>
                </c:pt>
                <c:pt idx="33236">
                  <c:v>1</c:v>
                </c:pt>
                <c:pt idx="33237">
                  <c:v>1</c:v>
                </c:pt>
                <c:pt idx="33238">
                  <c:v>1</c:v>
                </c:pt>
                <c:pt idx="33239">
                  <c:v>1</c:v>
                </c:pt>
                <c:pt idx="33240">
                  <c:v>1</c:v>
                </c:pt>
                <c:pt idx="33241">
                  <c:v>1</c:v>
                </c:pt>
                <c:pt idx="33242">
                  <c:v>1</c:v>
                </c:pt>
                <c:pt idx="33243">
                  <c:v>1</c:v>
                </c:pt>
                <c:pt idx="33244">
                  <c:v>1</c:v>
                </c:pt>
                <c:pt idx="33245">
                  <c:v>1</c:v>
                </c:pt>
                <c:pt idx="33246">
                  <c:v>1</c:v>
                </c:pt>
                <c:pt idx="33247">
                  <c:v>1</c:v>
                </c:pt>
                <c:pt idx="33248">
                  <c:v>1</c:v>
                </c:pt>
                <c:pt idx="33249">
                  <c:v>1</c:v>
                </c:pt>
                <c:pt idx="33250">
                  <c:v>1</c:v>
                </c:pt>
                <c:pt idx="33251">
                  <c:v>1</c:v>
                </c:pt>
                <c:pt idx="33252">
                  <c:v>1</c:v>
                </c:pt>
                <c:pt idx="33253">
                  <c:v>1</c:v>
                </c:pt>
                <c:pt idx="33254">
                  <c:v>1</c:v>
                </c:pt>
                <c:pt idx="33255">
                  <c:v>1</c:v>
                </c:pt>
                <c:pt idx="33256">
                  <c:v>1</c:v>
                </c:pt>
                <c:pt idx="33257">
                  <c:v>1</c:v>
                </c:pt>
                <c:pt idx="33258">
                  <c:v>1</c:v>
                </c:pt>
                <c:pt idx="33259">
                  <c:v>1</c:v>
                </c:pt>
                <c:pt idx="33260">
                  <c:v>1</c:v>
                </c:pt>
                <c:pt idx="33261">
                  <c:v>0.4</c:v>
                </c:pt>
                <c:pt idx="33262">
                  <c:v>1</c:v>
                </c:pt>
                <c:pt idx="33263">
                  <c:v>1</c:v>
                </c:pt>
                <c:pt idx="33264">
                  <c:v>1</c:v>
                </c:pt>
                <c:pt idx="33265">
                  <c:v>1</c:v>
                </c:pt>
                <c:pt idx="33266">
                  <c:v>1</c:v>
                </c:pt>
                <c:pt idx="33267">
                  <c:v>1</c:v>
                </c:pt>
                <c:pt idx="33268">
                  <c:v>1</c:v>
                </c:pt>
                <c:pt idx="33269">
                  <c:v>1</c:v>
                </c:pt>
                <c:pt idx="33270">
                  <c:v>1</c:v>
                </c:pt>
                <c:pt idx="33271">
                  <c:v>1</c:v>
                </c:pt>
                <c:pt idx="33272">
                  <c:v>1</c:v>
                </c:pt>
                <c:pt idx="33273">
                  <c:v>1</c:v>
                </c:pt>
                <c:pt idx="33274">
                  <c:v>1</c:v>
                </c:pt>
                <c:pt idx="33275">
                  <c:v>1</c:v>
                </c:pt>
                <c:pt idx="33276">
                  <c:v>1</c:v>
                </c:pt>
                <c:pt idx="33277">
                  <c:v>1</c:v>
                </c:pt>
                <c:pt idx="33278">
                  <c:v>1</c:v>
                </c:pt>
                <c:pt idx="33279">
                  <c:v>1</c:v>
                </c:pt>
                <c:pt idx="33280">
                  <c:v>1</c:v>
                </c:pt>
                <c:pt idx="33281">
                  <c:v>1</c:v>
                </c:pt>
                <c:pt idx="33282">
                  <c:v>1</c:v>
                </c:pt>
                <c:pt idx="33283">
                  <c:v>1</c:v>
                </c:pt>
                <c:pt idx="33284">
                  <c:v>1</c:v>
                </c:pt>
                <c:pt idx="33285">
                  <c:v>1</c:v>
                </c:pt>
                <c:pt idx="33286">
                  <c:v>1</c:v>
                </c:pt>
                <c:pt idx="33287">
                  <c:v>1</c:v>
                </c:pt>
                <c:pt idx="33288">
                  <c:v>1</c:v>
                </c:pt>
                <c:pt idx="33289">
                  <c:v>1</c:v>
                </c:pt>
                <c:pt idx="33290">
                  <c:v>1</c:v>
                </c:pt>
                <c:pt idx="33291">
                  <c:v>1</c:v>
                </c:pt>
                <c:pt idx="33292">
                  <c:v>1</c:v>
                </c:pt>
                <c:pt idx="33293">
                  <c:v>1</c:v>
                </c:pt>
                <c:pt idx="33294">
                  <c:v>1</c:v>
                </c:pt>
                <c:pt idx="33295">
                  <c:v>1</c:v>
                </c:pt>
                <c:pt idx="33296">
                  <c:v>1</c:v>
                </c:pt>
                <c:pt idx="33297">
                  <c:v>1</c:v>
                </c:pt>
                <c:pt idx="33298">
                  <c:v>1</c:v>
                </c:pt>
                <c:pt idx="33299">
                  <c:v>1</c:v>
                </c:pt>
                <c:pt idx="33300">
                  <c:v>1</c:v>
                </c:pt>
                <c:pt idx="33301">
                  <c:v>1</c:v>
                </c:pt>
                <c:pt idx="33302">
                  <c:v>1</c:v>
                </c:pt>
                <c:pt idx="33303">
                  <c:v>1</c:v>
                </c:pt>
                <c:pt idx="33304">
                  <c:v>1</c:v>
                </c:pt>
                <c:pt idx="33305">
                  <c:v>1</c:v>
                </c:pt>
                <c:pt idx="33306">
                  <c:v>1</c:v>
                </c:pt>
                <c:pt idx="33307">
                  <c:v>1</c:v>
                </c:pt>
                <c:pt idx="33308">
                  <c:v>1</c:v>
                </c:pt>
                <c:pt idx="33309">
                  <c:v>1</c:v>
                </c:pt>
                <c:pt idx="33310">
                  <c:v>1</c:v>
                </c:pt>
                <c:pt idx="33311">
                  <c:v>1</c:v>
                </c:pt>
                <c:pt idx="33312">
                  <c:v>1</c:v>
                </c:pt>
                <c:pt idx="33313">
                  <c:v>1</c:v>
                </c:pt>
                <c:pt idx="33314">
                  <c:v>1</c:v>
                </c:pt>
                <c:pt idx="33315">
                  <c:v>1</c:v>
                </c:pt>
                <c:pt idx="33316">
                  <c:v>1</c:v>
                </c:pt>
                <c:pt idx="33317">
                  <c:v>1</c:v>
                </c:pt>
                <c:pt idx="33318">
                  <c:v>1</c:v>
                </c:pt>
                <c:pt idx="33319">
                  <c:v>1</c:v>
                </c:pt>
                <c:pt idx="33320">
                  <c:v>1</c:v>
                </c:pt>
                <c:pt idx="33321">
                  <c:v>1</c:v>
                </c:pt>
                <c:pt idx="33322">
                  <c:v>1</c:v>
                </c:pt>
                <c:pt idx="33323">
                  <c:v>1</c:v>
                </c:pt>
                <c:pt idx="33324">
                  <c:v>1</c:v>
                </c:pt>
                <c:pt idx="33325">
                  <c:v>1</c:v>
                </c:pt>
                <c:pt idx="33326">
                  <c:v>1</c:v>
                </c:pt>
                <c:pt idx="33327">
                  <c:v>1</c:v>
                </c:pt>
                <c:pt idx="33328">
                  <c:v>1</c:v>
                </c:pt>
                <c:pt idx="33329">
                  <c:v>1</c:v>
                </c:pt>
                <c:pt idx="33330">
                  <c:v>1</c:v>
                </c:pt>
                <c:pt idx="33331">
                  <c:v>1</c:v>
                </c:pt>
                <c:pt idx="33332">
                  <c:v>1</c:v>
                </c:pt>
                <c:pt idx="33333">
                  <c:v>1</c:v>
                </c:pt>
                <c:pt idx="33334">
                  <c:v>1</c:v>
                </c:pt>
                <c:pt idx="33335">
                  <c:v>1</c:v>
                </c:pt>
                <c:pt idx="33336">
                  <c:v>1</c:v>
                </c:pt>
                <c:pt idx="33337">
                  <c:v>1</c:v>
                </c:pt>
                <c:pt idx="33338">
                  <c:v>1</c:v>
                </c:pt>
                <c:pt idx="33339">
                  <c:v>1</c:v>
                </c:pt>
                <c:pt idx="33340">
                  <c:v>1</c:v>
                </c:pt>
                <c:pt idx="33341">
                  <c:v>1</c:v>
                </c:pt>
                <c:pt idx="33342">
                  <c:v>1</c:v>
                </c:pt>
                <c:pt idx="33343">
                  <c:v>1</c:v>
                </c:pt>
                <c:pt idx="33344">
                  <c:v>1</c:v>
                </c:pt>
                <c:pt idx="33345">
                  <c:v>1</c:v>
                </c:pt>
                <c:pt idx="33346">
                  <c:v>1</c:v>
                </c:pt>
                <c:pt idx="33347">
                  <c:v>1</c:v>
                </c:pt>
                <c:pt idx="33348">
                  <c:v>1</c:v>
                </c:pt>
                <c:pt idx="33349">
                  <c:v>1</c:v>
                </c:pt>
                <c:pt idx="33350">
                  <c:v>1</c:v>
                </c:pt>
                <c:pt idx="33351">
                  <c:v>1</c:v>
                </c:pt>
                <c:pt idx="33352">
                  <c:v>1</c:v>
                </c:pt>
                <c:pt idx="33353">
                  <c:v>1</c:v>
                </c:pt>
                <c:pt idx="33354">
                  <c:v>1</c:v>
                </c:pt>
                <c:pt idx="33355">
                  <c:v>1</c:v>
                </c:pt>
                <c:pt idx="33356">
                  <c:v>1</c:v>
                </c:pt>
                <c:pt idx="33357">
                  <c:v>1</c:v>
                </c:pt>
                <c:pt idx="33358">
                  <c:v>1</c:v>
                </c:pt>
                <c:pt idx="33359">
                  <c:v>1</c:v>
                </c:pt>
                <c:pt idx="33360">
                  <c:v>1</c:v>
                </c:pt>
                <c:pt idx="33361">
                  <c:v>1</c:v>
                </c:pt>
                <c:pt idx="33362">
                  <c:v>1</c:v>
                </c:pt>
                <c:pt idx="33363">
                  <c:v>1</c:v>
                </c:pt>
                <c:pt idx="33364">
                  <c:v>1</c:v>
                </c:pt>
                <c:pt idx="33365">
                  <c:v>1</c:v>
                </c:pt>
                <c:pt idx="33366">
                  <c:v>1</c:v>
                </c:pt>
                <c:pt idx="33367">
                  <c:v>1</c:v>
                </c:pt>
                <c:pt idx="33368">
                  <c:v>1</c:v>
                </c:pt>
                <c:pt idx="33369">
                  <c:v>1</c:v>
                </c:pt>
                <c:pt idx="33370">
                  <c:v>1</c:v>
                </c:pt>
                <c:pt idx="33371">
                  <c:v>1</c:v>
                </c:pt>
                <c:pt idx="33372">
                  <c:v>1</c:v>
                </c:pt>
                <c:pt idx="33373">
                  <c:v>1</c:v>
                </c:pt>
                <c:pt idx="33374">
                  <c:v>1</c:v>
                </c:pt>
                <c:pt idx="33375">
                  <c:v>1</c:v>
                </c:pt>
                <c:pt idx="33376">
                  <c:v>1</c:v>
                </c:pt>
                <c:pt idx="33377">
                  <c:v>1</c:v>
                </c:pt>
                <c:pt idx="33378">
                  <c:v>1</c:v>
                </c:pt>
                <c:pt idx="33379">
                  <c:v>1</c:v>
                </c:pt>
                <c:pt idx="33380">
                  <c:v>1</c:v>
                </c:pt>
                <c:pt idx="33381">
                  <c:v>1</c:v>
                </c:pt>
                <c:pt idx="33382">
                  <c:v>1</c:v>
                </c:pt>
                <c:pt idx="33383">
                  <c:v>1</c:v>
                </c:pt>
                <c:pt idx="33384">
                  <c:v>1</c:v>
                </c:pt>
                <c:pt idx="33385">
                  <c:v>1</c:v>
                </c:pt>
                <c:pt idx="33386">
                  <c:v>1</c:v>
                </c:pt>
                <c:pt idx="33387">
                  <c:v>1</c:v>
                </c:pt>
                <c:pt idx="33388">
                  <c:v>1</c:v>
                </c:pt>
                <c:pt idx="33389">
                  <c:v>1</c:v>
                </c:pt>
                <c:pt idx="33390">
                  <c:v>1</c:v>
                </c:pt>
                <c:pt idx="33391">
                  <c:v>1</c:v>
                </c:pt>
                <c:pt idx="33392">
                  <c:v>1</c:v>
                </c:pt>
                <c:pt idx="33393">
                  <c:v>1</c:v>
                </c:pt>
                <c:pt idx="33394">
                  <c:v>1</c:v>
                </c:pt>
                <c:pt idx="33395">
                  <c:v>1</c:v>
                </c:pt>
                <c:pt idx="33396">
                  <c:v>1</c:v>
                </c:pt>
                <c:pt idx="33397">
                  <c:v>1</c:v>
                </c:pt>
                <c:pt idx="33398">
                  <c:v>1</c:v>
                </c:pt>
                <c:pt idx="33399">
                  <c:v>1</c:v>
                </c:pt>
                <c:pt idx="33400">
                  <c:v>1</c:v>
                </c:pt>
                <c:pt idx="33401">
                  <c:v>1</c:v>
                </c:pt>
                <c:pt idx="33402">
                  <c:v>1</c:v>
                </c:pt>
                <c:pt idx="33403">
                  <c:v>1</c:v>
                </c:pt>
                <c:pt idx="33404">
                  <c:v>1</c:v>
                </c:pt>
                <c:pt idx="33405">
                  <c:v>1</c:v>
                </c:pt>
                <c:pt idx="33406">
                  <c:v>1</c:v>
                </c:pt>
                <c:pt idx="33407">
                  <c:v>1</c:v>
                </c:pt>
                <c:pt idx="33408">
                  <c:v>1</c:v>
                </c:pt>
                <c:pt idx="33409">
                  <c:v>1</c:v>
                </c:pt>
                <c:pt idx="33410">
                  <c:v>1</c:v>
                </c:pt>
                <c:pt idx="33411">
                  <c:v>1</c:v>
                </c:pt>
                <c:pt idx="33412">
                  <c:v>1</c:v>
                </c:pt>
                <c:pt idx="33413">
                  <c:v>1</c:v>
                </c:pt>
                <c:pt idx="33414">
                  <c:v>1</c:v>
                </c:pt>
                <c:pt idx="33415">
                  <c:v>1</c:v>
                </c:pt>
                <c:pt idx="33416">
                  <c:v>1</c:v>
                </c:pt>
                <c:pt idx="33417">
                  <c:v>1</c:v>
                </c:pt>
                <c:pt idx="33418">
                  <c:v>1</c:v>
                </c:pt>
                <c:pt idx="33419">
                  <c:v>1</c:v>
                </c:pt>
                <c:pt idx="33420">
                  <c:v>1</c:v>
                </c:pt>
                <c:pt idx="33421">
                  <c:v>1</c:v>
                </c:pt>
                <c:pt idx="33422">
                  <c:v>1</c:v>
                </c:pt>
                <c:pt idx="33423">
                  <c:v>1</c:v>
                </c:pt>
                <c:pt idx="33424">
                  <c:v>1</c:v>
                </c:pt>
                <c:pt idx="33425">
                  <c:v>1</c:v>
                </c:pt>
                <c:pt idx="33426">
                  <c:v>1</c:v>
                </c:pt>
                <c:pt idx="33427">
                  <c:v>1</c:v>
                </c:pt>
                <c:pt idx="33428">
                  <c:v>1</c:v>
                </c:pt>
                <c:pt idx="33429">
                  <c:v>1</c:v>
                </c:pt>
                <c:pt idx="33430">
                  <c:v>1</c:v>
                </c:pt>
                <c:pt idx="33431">
                  <c:v>1</c:v>
                </c:pt>
                <c:pt idx="33432">
                  <c:v>1</c:v>
                </c:pt>
                <c:pt idx="33433">
                  <c:v>1</c:v>
                </c:pt>
                <c:pt idx="33434">
                  <c:v>1</c:v>
                </c:pt>
                <c:pt idx="33435">
                  <c:v>1</c:v>
                </c:pt>
                <c:pt idx="33436">
                  <c:v>1</c:v>
                </c:pt>
                <c:pt idx="33437">
                  <c:v>1</c:v>
                </c:pt>
                <c:pt idx="33438">
                  <c:v>1</c:v>
                </c:pt>
                <c:pt idx="33439">
                  <c:v>1</c:v>
                </c:pt>
                <c:pt idx="33440">
                  <c:v>1</c:v>
                </c:pt>
                <c:pt idx="33441">
                  <c:v>1</c:v>
                </c:pt>
                <c:pt idx="33442">
                  <c:v>1</c:v>
                </c:pt>
                <c:pt idx="33443">
                  <c:v>1</c:v>
                </c:pt>
                <c:pt idx="33444">
                  <c:v>1</c:v>
                </c:pt>
                <c:pt idx="33445">
                  <c:v>1</c:v>
                </c:pt>
                <c:pt idx="33446">
                  <c:v>1</c:v>
                </c:pt>
                <c:pt idx="33447">
                  <c:v>1</c:v>
                </c:pt>
                <c:pt idx="33448">
                  <c:v>1</c:v>
                </c:pt>
                <c:pt idx="33449">
                  <c:v>1</c:v>
                </c:pt>
                <c:pt idx="33450">
                  <c:v>1</c:v>
                </c:pt>
                <c:pt idx="33451">
                  <c:v>1</c:v>
                </c:pt>
                <c:pt idx="33452">
                  <c:v>1</c:v>
                </c:pt>
                <c:pt idx="33453">
                  <c:v>1</c:v>
                </c:pt>
                <c:pt idx="33454">
                  <c:v>1</c:v>
                </c:pt>
                <c:pt idx="33455">
                  <c:v>1</c:v>
                </c:pt>
                <c:pt idx="33456">
                  <c:v>1</c:v>
                </c:pt>
                <c:pt idx="33457">
                  <c:v>1</c:v>
                </c:pt>
                <c:pt idx="33458">
                  <c:v>1</c:v>
                </c:pt>
                <c:pt idx="33459">
                  <c:v>1</c:v>
                </c:pt>
                <c:pt idx="33460">
                  <c:v>1</c:v>
                </c:pt>
                <c:pt idx="33461">
                  <c:v>1</c:v>
                </c:pt>
                <c:pt idx="33462">
                  <c:v>1</c:v>
                </c:pt>
                <c:pt idx="33463">
                  <c:v>1</c:v>
                </c:pt>
                <c:pt idx="33464">
                  <c:v>1</c:v>
                </c:pt>
                <c:pt idx="33465">
                  <c:v>1</c:v>
                </c:pt>
                <c:pt idx="33466">
                  <c:v>1</c:v>
                </c:pt>
                <c:pt idx="33467">
                  <c:v>1</c:v>
                </c:pt>
                <c:pt idx="33468">
                  <c:v>1</c:v>
                </c:pt>
                <c:pt idx="33469">
                  <c:v>1</c:v>
                </c:pt>
                <c:pt idx="33470">
                  <c:v>1</c:v>
                </c:pt>
                <c:pt idx="33471">
                  <c:v>1</c:v>
                </c:pt>
                <c:pt idx="33472">
                  <c:v>1</c:v>
                </c:pt>
                <c:pt idx="33473">
                  <c:v>1</c:v>
                </c:pt>
                <c:pt idx="33474">
                  <c:v>1</c:v>
                </c:pt>
                <c:pt idx="33475">
                  <c:v>1</c:v>
                </c:pt>
                <c:pt idx="33476">
                  <c:v>1</c:v>
                </c:pt>
                <c:pt idx="33477">
                  <c:v>1</c:v>
                </c:pt>
                <c:pt idx="33478">
                  <c:v>1</c:v>
                </c:pt>
                <c:pt idx="33479">
                  <c:v>1</c:v>
                </c:pt>
                <c:pt idx="33480">
                  <c:v>1</c:v>
                </c:pt>
                <c:pt idx="33481">
                  <c:v>1</c:v>
                </c:pt>
                <c:pt idx="33482">
                  <c:v>1</c:v>
                </c:pt>
                <c:pt idx="33483">
                  <c:v>1</c:v>
                </c:pt>
                <c:pt idx="33484">
                  <c:v>1</c:v>
                </c:pt>
                <c:pt idx="33485">
                  <c:v>1</c:v>
                </c:pt>
                <c:pt idx="33486">
                  <c:v>1</c:v>
                </c:pt>
                <c:pt idx="33487">
                  <c:v>1</c:v>
                </c:pt>
                <c:pt idx="33488">
                  <c:v>1</c:v>
                </c:pt>
                <c:pt idx="33489">
                  <c:v>1</c:v>
                </c:pt>
                <c:pt idx="33490">
                  <c:v>1</c:v>
                </c:pt>
                <c:pt idx="33491">
                  <c:v>1</c:v>
                </c:pt>
                <c:pt idx="33492">
                  <c:v>1</c:v>
                </c:pt>
                <c:pt idx="33493">
                  <c:v>1</c:v>
                </c:pt>
                <c:pt idx="33494">
                  <c:v>1</c:v>
                </c:pt>
                <c:pt idx="33495">
                  <c:v>1</c:v>
                </c:pt>
                <c:pt idx="33496">
                  <c:v>1</c:v>
                </c:pt>
                <c:pt idx="33497">
                  <c:v>1</c:v>
                </c:pt>
                <c:pt idx="33498">
                  <c:v>1</c:v>
                </c:pt>
                <c:pt idx="33499">
                  <c:v>1</c:v>
                </c:pt>
                <c:pt idx="33500">
                  <c:v>1</c:v>
                </c:pt>
                <c:pt idx="33501">
                  <c:v>1</c:v>
                </c:pt>
                <c:pt idx="33502">
                  <c:v>1</c:v>
                </c:pt>
                <c:pt idx="33503">
                  <c:v>1</c:v>
                </c:pt>
                <c:pt idx="33504">
                  <c:v>1</c:v>
                </c:pt>
                <c:pt idx="33505">
                  <c:v>1</c:v>
                </c:pt>
                <c:pt idx="33506">
                  <c:v>1</c:v>
                </c:pt>
                <c:pt idx="33507">
                  <c:v>1</c:v>
                </c:pt>
                <c:pt idx="33508">
                  <c:v>1</c:v>
                </c:pt>
                <c:pt idx="33509">
                  <c:v>1</c:v>
                </c:pt>
                <c:pt idx="33510">
                  <c:v>1</c:v>
                </c:pt>
                <c:pt idx="33511">
                  <c:v>1</c:v>
                </c:pt>
                <c:pt idx="33512">
                  <c:v>1</c:v>
                </c:pt>
                <c:pt idx="33513">
                  <c:v>1</c:v>
                </c:pt>
                <c:pt idx="33514">
                  <c:v>1</c:v>
                </c:pt>
                <c:pt idx="33515">
                  <c:v>1</c:v>
                </c:pt>
                <c:pt idx="33516">
                  <c:v>1</c:v>
                </c:pt>
                <c:pt idx="33517">
                  <c:v>1</c:v>
                </c:pt>
                <c:pt idx="33518">
                  <c:v>1</c:v>
                </c:pt>
                <c:pt idx="33519">
                  <c:v>1</c:v>
                </c:pt>
                <c:pt idx="33520">
                  <c:v>1</c:v>
                </c:pt>
                <c:pt idx="33521">
                  <c:v>1</c:v>
                </c:pt>
                <c:pt idx="33522">
                  <c:v>1</c:v>
                </c:pt>
                <c:pt idx="33523">
                  <c:v>1</c:v>
                </c:pt>
                <c:pt idx="33524">
                  <c:v>1</c:v>
                </c:pt>
                <c:pt idx="33525">
                  <c:v>1</c:v>
                </c:pt>
                <c:pt idx="33526">
                  <c:v>1</c:v>
                </c:pt>
                <c:pt idx="33527">
                  <c:v>1</c:v>
                </c:pt>
                <c:pt idx="33528">
                  <c:v>1</c:v>
                </c:pt>
                <c:pt idx="33529">
                  <c:v>1</c:v>
                </c:pt>
                <c:pt idx="33530">
                  <c:v>1</c:v>
                </c:pt>
                <c:pt idx="33531">
                  <c:v>1</c:v>
                </c:pt>
                <c:pt idx="33532">
                  <c:v>1</c:v>
                </c:pt>
                <c:pt idx="33533">
                  <c:v>1</c:v>
                </c:pt>
                <c:pt idx="33534">
                  <c:v>1</c:v>
                </c:pt>
                <c:pt idx="33535">
                  <c:v>1</c:v>
                </c:pt>
                <c:pt idx="33536">
                  <c:v>1</c:v>
                </c:pt>
                <c:pt idx="33537">
                  <c:v>1</c:v>
                </c:pt>
                <c:pt idx="33538">
                  <c:v>1</c:v>
                </c:pt>
                <c:pt idx="33539">
                  <c:v>1</c:v>
                </c:pt>
                <c:pt idx="33540">
                  <c:v>1</c:v>
                </c:pt>
                <c:pt idx="33541">
                  <c:v>1</c:v>
                </c:pt>
                <c:pt idx="33542">
                  <c:v>1</c:v>
                </c:pt>
                <c:pt idx="33543">
                  <c:v>1</c:v>
                </c:pt>
                <c:pt idx="33544">
                  <c:v>1</c:v>
                </c:pt>
                <c:pt idx="33545">
                  <c:v>1</c:v>
                </c:pt>
                <c:pt idx="33546">
                  <c:v>0.4</c:v>
                </c:pt>
                <c:pt idx="33547">
                  <c:v>1</c:v>
                </c:pt>
                <c:pt idx="33548">
                  <c:v>1</c:v>
                </c:pt>
                <c:pt idx="33549">
                  <c:v>1</c:v>
                </c:pt>
                <c:pt idx="33550">
                  <c:v>1</c:v>
                </c:pt>
                <c:pt idx="33551">
                  <c:v>1</c:v>
                </c:pt>
                <c:pt idx="33552">
                  <c:v>1</c:v>
                </c:pt>
                <c:pt idx="33553">
                  <c:v>1</c:v>
                </c:pt>
                <c:pt idx="33554">
                  <c:v>1</c:v>
                </c:pt>
                <c:pt idx="33555">
                  <c:v>1</c:v>
                </c:pt>
                <c:pt idx="33556">
                  <c:v>1</c:v>
                </c:pt>
                <c:pt idx="33557">
                  <c:v>1</c:v>
                </c:pt>
                <c:pt idx="33558">
                  <c:v>1</c:v>
                </c:pt>
                <c:pt idx="33559">
                  <c:v>1</c:v>
                </c:pt>
                <c:pt idx="33560">
                  <c:v>1</c:v>
                </c:pt>
                <c:pt idx="33561">
                  <c:v>1</c:v>
                </c:pt>
                <c:pt idx="33562">
                  <c:v>1</c:v>
                </c:pt>
                <c:pt idx="33563">
                  <c:v>1</c:v>
                </c:pt>
                <c:pt idx="33564">
                  <c:v>1</c:v>
                </c:pt>
                <c:pt idx="33565">
                  <c:v>1</c:v>
                </c:pt>
                <c:pt idx="33566">
                  <c:v>1</c:v>
                </c:pt>
                <c:pt idx="33567">
                  <c:v>1</c:v>
                </c:pt>
                <c:pt idx="33568">
                  <c:v>1</c:v>
                </c:pt>
                <c:pt idx="33569">
                  <c:v>1</c:v>
                </c:pt>
                <c:pt idx="33570">
                  <c:v>1</c:v>
                </c:pt>
                <c:pt idx="33571">
                  <c:v>1</c:v>
                </c:pt>
                <c:pt idx="33572">
                  <c:v>1</c:v>
                </c:pt>
                <c:pt idx="33573">
                  <c:v>1</c:v>
                </c:pt>
                <c:pt idx="33574">
                  <c:v>1</c:v>
                </c:pt>
                <c:pt idx="33575">
                  <c:v>1</c:v>
                </c:pt>
                <c:pt idx="33576">
                  <c:v>1</c:v>
                </c:pt>
                <c:pt idx="33577">
                  <c:v>1</c:v>
                </c:pt>
                <c:pt idx="33578">
                  <c:v>1</c:v>
                </c:pt>
                <c:pt idx="33579">
                  <c:v>1</c:v>
                </c:pt>
                <c:pt idx="33580">
                  <c:v>1</c:v>
                </c:pt>
                <c:pt idx="33581">
                  <c:v>1</c:v>
                </c:pt>
                <c:pt idx="33582">
                  <c:v>1</c:v>
                </c:pt>
                <c:pt idx="33583">
                  <c:v>1</c:v>
                </c:pt>
                <c:pt idx="33584">
                  <c:v>1</c:v>
                </c:pt>
                <c:pt idx="33585">
                  <c:v>1</c:v>
                </c:pt>
                <c:pt idx="33586">
                  <c:v>1</c:v>
                </c:pt>
                <c:pt idx="33587">
                  <c:v>1</c:v>
                </c:pt>
                <c:pt idx="33588">
                  <c:v>1</c:v>
                </c:pt>
                <c:pt idx="33589">
                  <c:v>1</c:v>
                </c:pt>
                <c:pt idx="33590">
                  <c:v>1</c:v>
                </c:pt>
                <c:pt idx="33591">
                  <c:v>1</c:v>
                </c:pt>
                <c:pt idx="33592">
                  <c:v>1</c:v>
                </c:pt>
                <c:pt idx="33593">
                  <c:v>1</c:v>
                </c:pt>
                <c:pt idx="33594">
                  <c:v>1</c:v>
                </c:pt>
                <c:pt idx="33595">
                  <c:v>1</c:v>
                </c:pt>
                <c:pt idx="33596">
                  <c:v>1</c:v>
                </c:pt>
                <c:pt idx="33597">
                  <c:v>1</c:v>
                </c:pt>
                <c:pt idx="33598">
                  <c:v>1</c:v>
                </c:pt>
                <c:pt idx="33599">
                  <c:v>1</c:v>
                </c:pt>
                <c:pt idx="33600">
                  <c:v>1</c:v>
                </c:pt>
                <c:pt idx="33601">
                  <c:v>1</c:v>
                </c:pt>
                <c:pt idx="33602">
                  <c:v>1</c:v>
                </c:pt>
                <c:pt idx="33603">
                  <c:v>1</c:v>
                </c:pt>
                <c:pt idx="33604">
                  <c:v>1</c:v>
                </c:pt>
                <c:pt idx="33605">
                  <c:v>1</c:v>
                </c:pt>
                <c:pt idx="33606">
                  <c:v>1</c:v>
                </c:pt>
                <c:pt idx="33607">
                  <c:v>1</c:v>
                </c:pt>
                <c:pt idx="33608">
                  <c:v>1</c:v>
                </c:pt>
                <c:pt idx="33609">
                  <c:v>1</c:v>
                </c:pt>
                <c:pt idx="33610">
                  <c:v>1</c:v>
                </c:pt>
                <c:pt idx="33611">
                  <c:v>1</c:v>
                </c:pt>
                <c:pt idx="33612">
                  <c:v>1</c:v>
                </c:pt>
                <c:pt idx="33613">
                  <c:v>0.2</c:v>
                </c:pt>
                <c:pt idx="33614">
                  <c:v>1</c:v>
                </c:pt>
                <c:pt idx="33615">
                  <c:v>1</c:v>
                </c:pt>
                <c:pt idx="33616">
                  <c:v>1</c:v>
                </c:pt>
                <c:pt idx="33617">
                  <c:v>0.4</c:v>
                </c:pt>
                <c:pt idx="33618">
                  <c:v>1</c:v>
                </c:pt>
                <c:pt idx="33619">
                  <c:v>1</c:v>
                </c:pt>
                <c:pt idx="33620">
                  <c:v>1</c:v>
                </c:pt>
                <c:pt idx="33621">
                  <c:v>1</c:v>
                </c:pt>
                <c:pt idx="33622">
                  <c:v>1</c:v>
                </c:pt>
                <c:pt idx="33623">
                  <c:v>1</c:v>
                </c:pt>
                <c:pt idx="33624">
                  <c:v>1</c:v>
                </c:pt>
                <c:pt idx="33625">
                  <c:v>1</c:v>
                </c:pt>
                <c:pt idx="33626">
                  <c:v>1</c:v>
                </c:pt>
                <c:pt idx="33627">
                  <c:v>1</c:v>
                </c:pt>
                <c:pt idx="33628">
                  <c:v>1</c:v>
                </c:pt>
                <c:pt idx="33629">
                  <c:v>1</c:v>
                </c:pt>
                <c:pt idx="33630">
                  <c:v>1</c:v>
                </c:pt>
                <c:pt idx="33631">
                  <c:v>1</c:v>
                </c:pt>
                <c:pt idx="33632">
                  <c:v>1</c:v>
                </c:pt>
                <c:pt idx="33633">
                  <c:v>1</c:v>
                </c:pt>
                <c:pt idx="33634">
                  <c:v>1</c:v>
                </c:pt>
                <c:pt idx="33635">
                  <c:v>1</c:v>
                </c:pt>
                <c:pt idx="33636">
                  <c:v>1</c:v>
                </c:pt>
                <c:pt idx="33637">
                  <c:v>1</c:v>
                </c:pt>
                <c:pt idx="33638">
                  <c:v>1</c:v>
                </c:pt>
                <c:pt idx="33639">
                  <c:v>1</c:v>
                </c:pt>
                <c:pt idx="33640">
                  <c:v>1</c:v>
                </c:pt>
                <c:pt idx="33641">
                  <c:v>1</c:v>
                </c:pt>
                <c:pt idx="33642">
                  <c:v>1</c:v>
                </c:pt>
                <c:pt idx="33643">
                  <c:v>1</c:v>
                </c:pt>
                <c:pt idx="33644">
                  <c:v>1</c:v>
                </c:pt>
                <c:pt idx="33645">
                  <c:v>1</c:v>
                </c:pt>
                <c:pt idx="33646">
                  <c:v>1</c:v>
                </c:pt>
                <c:pt idx="33647">
                  <c:v>1</c:v>
                </c:pt>
                <c:pt idx="33648">
                  <c:v>1</c:v>
                </c:pt>
                <c:pt idx="33649">
                  <c:v>1</c:v>
                </c:pt>
                <c:pt idx="33650">
                  <c:v>1</c:v>
                </c:pt>
                <c:pt idx="33651">
                  <c:v>1</c:v>
                </c:pt>
                <c:pt idx="33652">
                  <c:v>1</c:v>
                </c:pt>
                <c:pt idx="33653">
                  <c:v>1</c:v>
                </c:pt>
                <c:pt idx="33654">
                  <c:v>1</c:v>
                </c:pt>
                <c:pt idx="33655">
                  <c:v>1</c:v>
                </c:pt>
                <c:pt idx="33656">
                  <c:v>1</c:v>
                </c:pt>
                <c:pt idx="33657">
                  <c:v>1</c:v>
                </c:pt>
                <c:pt idx="33658">
                  <c:v>1</c:v>
                </c:pt>
                <c:pt idx="33659">
                  <c:v>1</c:v>
                </c:pt>
                <c:pt idx="33660">
                  <c:v>1</c:v>
                </c:pt>
                <c:pt idx="33661">
                  <c:v>1</c:v>
                </c:pt>
                <c:pt idx="33662">
                  <c:v>1</c:v>
                </c:pt>
                <c:pt idx="33663">
                  <c:v>1</c:v>
                </c:pt>
                <c:pt idx="33664">
                  <c:v>1</c:v>
                </c:pt>
                <c:pt idx="33665">
                  <c:v>1</c:v>
                </c:pt>
                <c:pt idx="33666">
                  <c:v>1</c:v>
                </c:pt>
                <c:pt idx="33667">
                  <c:v>1</c:v>
                </c:pt>
                <c:pt idx="33668">
                  <c:v>0.4</c:v>
                </c:pt>
                <c:pt idx="33669">
                  <c:v>1</c:v>
                </c:pt>
                <c:pt idx="33670">
                  <c:v>1</c:v>
                </c:pt>
                <c:pt idx="33671">
                  <c:v>1</c:v>
                </c:pt>
                <c:pt idx="33672">
                  <c:v>1</c:v>
                </c:pt>
                <c:pt idx="33673">
                  <c:v>1</c:v>
                </c:pt>
                <c:pt idx="33674">
                  <c:v>1</c:v>
                </c:pt>
                <c:pt idx="33675">
                  <c:v>1</c:v>
                </c:pt>
                <c:pt idx="33676">
                  <c:v>1</c:v>
                </c:pt>
                <c:pt idx="33677">
                  <c:v>1</c:v>
                </c:pt>
                <c:pt idx="33678">
                  <c:v>1</c:v>
                </c:pt>
                <c:pt idx="33679">
                  <c:v>1</c:v>
                </c:pt>
                <c:pt idx="33680">
                  <c:v>1</c:v>
                </c:pt>
                <c:pt idx="33681">
                  <c:v>1</c:v>
                </c:pt>
                <c:pt idx="33682">
                  <c:v>1</c:v>
                </c:pt>
                <c:pt idx="33683">
                  <c:v>1</c:v>
                </c:pt>
                <c:pt idx="33684">
                  <c:v>1</c:v>
                </c:pt>
                <c:pt idx="33685">
                  <c:v>1</c:v>
                </c:pt>
                <c:pt idx="33686">
                  <c:v>1</c:v>
                </c:pt>
                <c:pt idx="33687">
                  <c:v>1</c:v>
                </c:pt>
                <c:pt idx="33688">
                  <c:v>1</c:v>
                </c:pt>
                <c:pt idx="33689">
                  <c:v>1</c:v>
                </c:pt>
                <c:pt idx="33690">
                  <c:v>1</c:v>
                </c:pt>
                <c:pt idx="33691">
                  <c:v>1</c:v>
                </c:pt>
                <c:pt idx="33692">
                  <c:v>1</c:v>
                </c:pt>
                <c:pt idx="33693">
                  <c:v>1</c:v>
                </c:pt>
                <c:pt idx="33694">
                  <c:v>1</c:v>
                </c:pt>
                <c:pt idx="33695">
                  <c:v>1</c:v>
                </c:pt>
                <c:pt idx="33696">
                  <c:v>1</c:v>
                </c:pt>
                <c:pt idx="33697">
                  <c:v>1</c:v>
                </c:pt>
                <c:pt idx="33698">
                  <c:v>1</c:v>
                </c:pt>
                <c:pt idx="33699">
                  <c:v>1</c:v>
                </c:pt>
                <c:pt idx="33700">
                  <c:v>1</c:v>
                </c:pt>
                <c:pt idx="33701">
                  <c:v>1</c:v>
                </c:pt>
                <c:pt idx="33702">
                  <c:v>1</c:v>
                </c:pt>
                <c:pt idx="33703">
                  <c:v>1</c:v>
                </c:pt>
                <c:pt idx="33704">
                  <c:v>1</c:v>
                </c:pt>
                <c:pt idx="33705">
                  <c:v>1</c:v>
                </c:pt>
                <c:pt idx="33706">
                  <c:v>1</c:v>
                </c:pt>
                <c:pt idx="33707">
                  <c:v>0.6</c:v>
                </c:pt>
                <c:pt idx="33708">
                  <c:v>1</c:v>
                </c:pt>
                <c:pt idx="33709">
                  <c:v>1</c:v>
                </c:pt>
                <c:pt idx="33710">
                  <c:v>1</c:v>
                </c:pt>
                <c:pt idx="33711">
                  <c:v>1</c:v>
                </c:pt>
                <c:pt idx="33712">
                  <c:v>1</c:v>
                </c:pt>
                <c:pt idx="33713">
                  <c:v>1</c:v>
                </c:pt>
                <c:pt idx="33714">
                  <c:v>1</c:v>
                </c:pt>
                <c:pt idx="33715">
                  <c:v>1</c:v>
                </c:pt>
                <c:pt idx="33716">
                  <c:v>1</c:v>
                </c:pt>
                <c:pt idx="33717">
                  <c:v>1</c:v>
                </c:pt>
                <c:pt idx="33718">
                  <c:v>1</c:v>
                </c:pt>
                <c:pt idx="33719">
                  <c:v>1</c:v>
                </c:pt>
                <c:pt idx="33720">
                  <c:v>1</c:v>
                </c:pt>
                <c:pt idx="33721">
                  <c:v>1</c:v>
                </c:pt>
                <c:pt idx="33722">
                  <c:v>1</c:v>
                </c:pt>
                <c:pt idx="33723">
                  <c:v>1</c:v>
                </c:pt>
                <c:pt idx="33724">
                  <c:v>1</c:v>
                </c:pt>
                <c:pt idx="33725">
                  <c:v>1</c:v>
                </c:pt>
                <c:pt idx="33726">
                  <c:v>1</c:v>
                </c:pt>
                <c:pt idx="33727">
                  <c:v>1</c:v>
                </c:pt>
                <c:pt idx="33728">
                  <c:v>1</c:v>
                </c:pt>
                <c:pt idx="33729">
                  <c:v>1</c:v>
                </c:pt>
                <c:pt idx="33730">
                  <c:v>1</c:v>
                </c:pt>
                <c:pt idx="33731">
                  <c:v>1</c:v>
                </c:pt>
                <c:pt idx="33732">
                  <c:v>1</c:v>
                </c:pt>
                <c:pt idx="33733">
                  <c:v>1</c:v>
                </c:pt>
                <c:pt idx="33734">
                  <c:v>1</c:v>
                </c:pt>
                <c:pt idx="33735">
                  <c:v>1</c:v>
                </c:pt>
                <c:pt idx="33736">
                  <c:v>1</c:v>
                </c:pt>
                <c:pt idx="33737">
                  <c:v>1</c:v>
                </c:pt>
                <c:pt idx="33738">
                  <c:v>1</c:v>
                </c:pt>
                <c:pt idx="33739">
                  <c:v>1</c:v>
                </c:pt>
                <c:pt idx="33740">
                  <c:v>1</c:v>
                </c:pt>
                <c:pt idx="33741">
                  <c:v>1</c:v>
                </c:pt>
                <c:pt idx="33742">
                  <c:v>1</c:v>
                </c:pt>
                <c:pt idx="33743">
                  <c:v>1</c:v>
                </c:pt>
                <c:pt idx="33744">
                  <c:v>1</c:v>
                </c:pt>
                <c:pt idx="33745">
                  <c:v>1</c:v>
                </c:pt>
                <c:pt idx="33746">
                  <c:v>1</c:v>
                </c:pt>
                <c:pt idx="33747">
                  <c:v>1</c:v>
                </c:pt>
                <c:pt idx="33748">
                  <c:v>1</c:v>
                </c:pt>
                <c:pt idx="33749">
                  <c:v>1</c:v>
                </c:pt>
                <c:pt idx="33750">
                  <c:v>1</c:v>
                </c:pt>
                <c:pt idx="33751">
                  <c:v>1</c:v>
                </c:pt>
                <c:pt idx="33752">
                  <c:v>1</c:v>
                </c:pt>
                <c:pt idx="33753">
                  <c:v>1</c:v>
                </c:pt>
                <c:pt idx="33754">
                  <c:v>1</c:v>
                </c:pt>
                <c:pt idx="33755">
                  <c:v>1</c:v>
                </c:pt>
                <c:pt idx="33756">
                  <c:v>1</c:v>
                </c:pt>
                <c:pt idx="33757">
                  <c:v>1</c:v>
                </c:pt>
                <c:pt idx="33758">
                  <c:v>1</c:v>
                </c:pt>
                <c:pt idx="33759">
                  <c:v>0.8</c:v>
                </c:pt>
                <c:pt idx="33760">
                  <c:v>1</c:v>
                </c:pt>
                <c:pt idx="33761">
                  <c:v>1</c:v>
                </c:pt>
                <c:pt idx="33762">
                  <c:v>1</c:v>
                </c:pt>
                <c:pt idx="33763">
                  <c:v>1</c:v>
                </c:pt>
                <c:pt idx="33764">
                  <c:v>1</c:v>
                </c:pt>
                <c:pt idx="33765">
                  <c:v>1</c:v>
                </c:pt>
                <c:pt idx="33766">
                  <c:v>1</c:v>
                </c:pt>
                <c:pt idx="33767">
                  <c:v>1</c:v>
                </c:pt>
                <c:pt idx="33768">
                  <c:v>1</c:v>
                </c:pt>
                <c:pt idx="33769">
                  <c:v>1</c:v>
                </c:pt>
                <c:pt idx="33770">
                  <c:v>1</c:v>
                </c:pt>
                <c:pt idx="33771">
                  <c:v>1</c:v>
                </c:pt>
                <c:pt idx="33772">
                  <c:v>1</c:v>
                </c:pt>
                <c:pt idx="33773">
                  <c:v>1</c:v>
                </c:pt>
                <c:pt idx="33774">
                  <c:v>1</c:v>
                </c:pt>
                <c:pt idx="33775">
                  <c:v>1</c:v>
                </c:pt>
                <c:pt idx="33776">
                  <c:v>1</c:v>
                </c:pt>
                <c:pt idx="33777">
                  <c:v>1</c:v>
                </c:pt>
                <c:pt idx="33778">
                  <c:v>1</c:v>
                </c:pt>
                <c:pt idx="33779">
                  <c:v>1</c:v>
                </c:pt>
                <c:pt idx="33780">
                  <c:v>1</c:v>
                </c:pt>
                <c:pt idx="33781">
                  <c:v>1</c:v>
                </c:pt>
                <c:pt idx="33782">
                  <c:v>1</c:v>
                </c:pt>
                <c:pt idx="33783">
                  <c:v>1</c:v>
                </c:pt>
                <c:pt idx="33784">
                  <c:v>1</c:v>
                </c:pt>
                <c:pt idx="33785">
                  <c:v>1</c:v>
                </c:pt>
                <c:pt idx="33786">
                  <c:v>1</c:v>
                </c:pt>
                <c:pt idx="33787">
                  <c:v>1</c:v>
                </c:pt>
                <c:pt idx="33788">
                  <c:v>1</c:v>
                </c:pt>
                <c:pt idx="33789">
                  <c:v>1</c:v>
                </c:pt>
                <c:pt idx="33790">
                  <c:v>1</c:v>
                </c:pt>
                <c:pt idx="33791">
                  <c:v>1</c:v>
                </c:pt>
                <c:pt idx="33792">
                  <c:v>1</c:v>
                </c:pt>
                <c:pt idx="33793">
                  <c:v>1</c:v>
                </c:pt>
                <c:pt idx="33794">
                  <c:v>1</c:v>
                </c:pt>
                <c:pt idx="33795">
                  <c:v>1</c:v>
                </c:pt>
                <c:pt idx="33796">
                  <c:v>1</c:v>
                </c:pt>
                <c:pt idx="33797">
                  <c:v>1</c:v>
                </c:pt>
                <c:pt idx="33798">
                  <c:v>1</c:v>
                </c:pt>
                <c:pt idx="33799">
                  <c:v>1</c:v>
                </c:pt>
                <c:pt idx="33800">
                  <c:v>1</c:v>
                </c:pt>
                <c:pt idx="33801">
                  <c:v>1</c:v>
                </c:pt>
                <c:pt idx="33802">
                  <c:v>1</c:v>
                </c:pt>
                <c:pt idx="33803">
                  <c:v>1</c:v>
                </c:pt>
                <c:pt idx="33804">
                  <c:v>1</c:v>
                </c:pt>
                <c:pt idx="33805">
                  <c:v>1</c:v>
                </c:pt>
                <c:pt idx="33806">
                  <c:v>1</c:v>
                </c:pt>
                <c:pt idx="33807">
                  <c:v>1</c:v>
                </c:pt>
                <c:pt idx="33808">
                  <c:v>1</c:v>
                </c:pt>
                <c:pt idx="33809">
                  <c:v>1</c:v>
                </c:pt>
                <c:pt idx="33810">
                  <c:v>1</c:v>
                </c:pt>
                <c:pt idx="33811">
                  <c:v>1</c:v>
                </c:pt>
                <c:pt idx="33812">
                  <c:v>1</c:v>
                </c:pt>
                <c:pt idx="33813">
                  <c:v>1</c:v>
                </c:pt>
                <c:pt idx="33814">
                  <c:v>1</c:v>
                </c:pt>
                <c:pt idx="33815">
                  <c:v>1</c:v>
                </c:pt>
                <c:pt idx="33816">
                  <c:v>1</c:v>
                </c:pt>
                <c:pt idx="33817">
                  <c:v>1</c:v>
                </c:pt>
                <c:pt idx="33818">
                  <c:v>1</c:v>
                </c:pt>
                <c:pt idx="33819">
                  <c:v>1</c:v>
                </c:pt>
                <c:pt idx="33820">
                  <c:v>1</c:v>
                </c:pt>
                <c:pt idx="33821">
                  <c:v>1</c:v>
                </c:pt>
                <c:pt idx="33822">
                  <c:v>1</c:v>
                </c:pt>
                <c:pt idx="33823">
                  <c:v>1</c:v>
                </c:pt>
                <c:pt idx="33824">
                  <c:v>1</c:v>
                </c:pt>
                <c:pt idx="33825">
                  <c:v>1</c:v>
                </c:pt>
                <c:pt idx="33826">
                  <c:v>1</c:v>
                </c:pt>
                <c:pt idx="33827">
                  <c:v>1</c:v>
                </c:pt>
                <c:pt idx="33828">
                  <c:v>1</c:v>
                </c:pt>
                <c:pt idx="33829">
                  <c:v>1</c:v>
                </c:pt>
                <c:pt idx="33830">
                  <c:v>1</c:v>
                </c:pt>
                <c:pt idx="33831">
                  <c:v>1</c:v>
                </c:pt>
                <c:pt idx="33832">
                  <c:v>1</c:v>
                </c:pt>
                <c:pt idx="33833">
                  <c:v>1</c:v>
                </c:pt>
                <c:pt idx="33834">
                  <c:v>1</c:v>
                </c:pt>
                <c:pt idx="33835">
                  <c:v>1</c:v>
                </c:pt>
                <c:pt idx="33836">
                  <c:v>1</c:v>
                </c:pt>
                <c:pt idx="33837">
                  <c:v>1</c:v>
                </c:pt>
                <c:pt idx="33838">
                  <c:v>1</c:v>
                </c:pt>
                <c:pt idx="33839">
                  <c:v>1</c:v>
                </c:pt>
                <c:pt idx="33840">
                  <c:v>1</c:v>
                </c:pt>
                <c:pt idx="33841">
                  <c:v>1</c:v>
                </c:pt>
                <c:pt idx="33842">
                  <c:v>1</c:v>
                </c:pt>
                <c:pt idx="33843">
                  <c:v>1</c:v>
                </c:pt>
                <c:pt idx="33844">
                  <c:v>1</c:v>
                </c:pt>
                <c:pt idx="33845">
                  <c:v>1</c:v>
                </c:pt>
                <c:pt idx="33846">
                  <c:v>1</c:v>
                </c:pt>
                <c:pt idx="33847">
                  <c:v>1</c:v>
                </c:pt>
                <c:pt idx="33848">
                  <c:v>1</c:v>
                </c:pt>
                <c:pt idx="33849">
                  <c:v>1</c:v>
                </c:pt>
                <c:pt idx="33850">
                  <c:v>1</c:v>
                </c:pt>
                <c:pt idx="33851">
                  <c:v>1</c:v>
                </c:pt>
                <c:pt idx="33852">
                  <c:v>1</c:v>
                </c:pt>
                <c:pt idx="33853">
                  <c:v>1</c:v>
                </c:pt>
                <c:pt idx="33854">
                  <c:v>1</c:v>
                </c:pt>
                <c:pt idx="33855">
                  <c:v>1</c:v>
                </c:pt>
                <c:pt idx="33856">
                  <c:v>1</c:v>
                </c:pt>
                <c:pt idx="33857">
                  <c:v>1</c:v>
                </c:pt>
                <c:pt idx="33858">
                  <c:v>1</c:v>
                </c:pt>
                <c:pt idx="33859">
                  <c:v>1</c:v>
                </c:pt>
                <c:pt idx="33860">
                  <c:v>1</c:v>
                </c:pt>
                <c:pt idx="33861">
                  <c:v>1</c:v>
                </c:pt>
                <c:pt idx="33862">
                  <c:v>1</c:v>
                </c:pt>
                <c:pt idx="33863">
                  <c:v>1</c:v>
                </c:pt>
                <c:pt idx="33864">
                  <c:v>1</c:v>
                </c:pt>
                <c:pt idx="33865">
                  <c:v>1</c:v>
                </c:pt>
                <c:pt idx="33866">
                  <c:v>1</c:v>
                </c:pt>
                <c:pt idx="33867">
                  <c:v>1</c:v>
                </c:pt>
                <c:pt idx="33868">
                  <c:v>1</c:v>
                </c:pt>
                <c:pt idx="33869">
                  <c:v>1</c:v>
                </c:pt>
                <c:pt idx="33870">
                  <c:v>1</c:v>
                </c:pt>
                <c:pt idx="33871">
                  <c:v>1</c:v>
                </c:pt>
                <c:pt idx="33872">
                  <c:v>1</c:v>
                </c:pt>
                <c:pt idx="33873">
                  <c:v>1</c:v>
                </c:pt>
                <c:pt idx="33874">
                  <c:v>1</c:v>
                </c:pt>
                <c:pt idx="33875">
                  <c:v>1</c:v>
                </c:pt>
                <c:pt idx="33876">
                  <c:v>1</c:v>
                </c:pt>
                <c:pt idx="33877">
                  <c:v>1</c:v>
                </c:pt>
                <c:pt idx="33878">
                  <c:v>1</c:v>
                </c:pt>
                <c:pt idx="33879">
                  <c:v>1</c:v>
                </c:pt>
                <c:pt idx="33880">
                  <c:v>1</c:v>
                </c:pt>
                <c:pt idx="33881">
                  <c:v>1</c:v>
                </c:pt>
                <c:pt idx="33882">
                  <c:v>1</c:v>
                </c:pt>
                <c:pt idx="33883">
                  <c:v>1</c:v>
                </c:pt>
                <c:pt idx="33884">
                  <c:v>1</c:v>
                </c:pt>
                <c:pt idx="33885">
                  <c:v>1</c:v>
                </c:pt>
                <c:pt idx="33886">
                  <c:v>1</c:v>
                </c:pt>
                <c:pt idx="33887">
                  <c:v>1</c:v>
                </c:pt>
                <c:pt idx="33888">
                  <c:v>1</c:v>
                </c:pt>
                <c:pt idx="33889">
                  <c:v>1</c:v>
                </c:pt>
                <c:pt idx="33890">
                  <c:v>1</c:v>
                </c:pt>
                <c:pt idx="33891">
                  <c:v>1</c:v>
                </c:pt>
                <c:pt idx="33892">
                  <c:v>1</c:v>
                </c:pt>
                <c:pt idx="33893">
                  <c:v>1</c:v>
                </c:pt>
                <c:pt idx="33894">
                  <c:v>1</c:v>
                </c:pt>
                <c:pt idx="33895">
                  <c:v>1</c:v>
                </c:pt>
                <c:pt idx="33896">
                  <c:v>1</c:v>
                </c:pt>
                <c:pt idx="33897">
                  <c:v>1</c:v>
                </c:pt>
                <c:pt idx="33898">
                  <c:v>1</c:v>
                </c:pt>
                <c:pt idx="33899">
                  <c:v>1</c:v>
                </c:pt>
                <c:pt idx="33900">
                  <c:v>1</c:v>
                </c:pt>
                <c:pt idx="33901">
                  <c:v>1</c:v>
                </c:pt>
                <c:pt idx="33902">
                  <c:v>1</c:v>
                </c:pt>
                <c:pt idx="33903">
                  <c:v>1</c:v>
                </c:pt>
                <c:pt idx="33904">
                  <c:v>1</c:v>
                </c:pt>
                <c:pt idx="33905">
                  <c:v>1</c:v>
                </c:pt>
                <c:pt idx="33906">
                  <c:v>1</c:v>
                </c:pt>
                <c:pt idx="33907">
                  <c:v>1</c:v>
                </c:pt>
                <c:pt idx="33908">
                  <c:v>1</c:v>
                </c:pt>
                <c:pt idx="33909">
                  <c:v>1</c:v>
                </c:pt>
                <c:pt idx="33910">
                  <c:v>1</c:v>
                </c:pt>
                <c:pt idx="33911">
                  <c:v>1</c:v>
                </c:pt>
                <c:pt idx="33912">
                  <c:v>1</c:v>
                </c:pt>
                <c:pt idx="33913">
                  <c:v>1</c:v>
                </c:pt>
                <c:pt idx="33914">
                  <c:v>1</c:v>
                </c:pt>
                <c:pt idx="33915">
                  <c:v>1</c:v>
                </c:pt>
                <c:pt idx="33916">
                  <c:v>1</c:v>
                </c:pt>
                <c:pt idx="33917">
                  <c:v>1</c:v>
                </c:pt>
                <c:pt idx="33918">
                  <c:v>1</c:v>
                </c:pt>
                <c:pt idx="33919">
                  <c:v>1</c:v>
                </c:pt>
                <c:pt idx="33920">
                  <c:v>1</c:v>
                </c:pt>
                <c:pt idx="33921">
                  <c:v>1</c:v>
                </c:pt>
                <c:pt idx="33922">
                  <c:v>1</c:v>
                </c:pt>
                <c:pt idx="33923">
                  <c:v>1</c:v>
                </c:pt>
                <c:pt idx="33924">
                  <c:v>1</c:v>
                </c:pt>
                <c:pt idx="33925">
                  <c:v>1</c:v>
                </c:pt>
                <c:pt idx="33926">
                  <c:v>1</c:v>
                </c:pt>
                <c:pt idx="33927">
                  <c:v>1</c:v>
                </c:pt>
                <c:pt idx="33928">
                  <c:v>1</c:v>
                </c:pt>
                <c:pt idx="33929">
                  <c:v>1</c:v>
                </c:pt>
                <c:pt idx="33930">
                  <c:v>1</c:v>
                </c:pt>
                <c:pt idx="33931">
                  <c:v>1</c:v>
                </c:pt>
                <c:pt idx="33932">
                  <c:v>1</c:v>
                </c:pt>
                <c:pt idx="33933">
                  <c:v>1</c:v>
                </c:pt>
                <c:pt idx="33934">
                  <c:v>1</c:v>
                </c:pt>
                <c:pt idx="33935">
                  <c:v>1</c:v>
                </c:pt>
                <c:pt idx="33936">
                  <c:v>1</c:v>
                </c:pt>
                <c:pt idx="33937">
                  <c:v>1</c:v>
                </c:pt>
                <c:pt idx="33938">
                  <c:v>1</c:v>
                </c:pt>
                <c:pt idx="33939">
                  <c:v>1</c:v>
                </c:pt>
                <c:pt idx="33940">
                  <c:v>0.6</c:v>
                </c:pt>
                <c:pt idx="33941">
                  <c:v>1</c:v>
                </c:pt>
                <c:pt idx="33942">
                  <c:v>1</c:v>
                </c:pt>
                <c:pt idx="33943">
                  <c:v>1</c:v>
                </c:pt>
                <c:pt idx="33944">
                  <c:v>1</c:v>
                </c:pt>
                <c:pt idx="33945">
                  <c:v>1</c:v>
                </c:pt>
                <c:pt idx="33946">
                  <c:v>1</c:v>
                </c:pt>
                <c:pt idx="33947">
                  <c:v>1</c:v>
                </c:pt>
                <c:pt idx="33948">
                  <c:v>1</c:v>
                </c:pt>
                <c:pt idx="33949">
                  <c:v>1</c:v>
                </c:pt>
                <c:pt idx="33950">
                  <c:v>1</c:v>
                </c:pt>
                <c:pt idx="33951">
                  <c:v>1</c:v>
                </c:pt>
                <c:pt idx="33952">
                  <c:v>1</c:v>
                </c:pt>
                <c:pt idx="33953">
                  <c:v>1</c:v>
                </c:pt>
                <c:pt idx="33954">
                  <c:v>1</c:v>
                </c:pt>
                <c:pt idx="33955">
                  <c:v>1</c:v>
                </c:pt>
                <c:pt idx="33956">
                  <c:v>1</c:v>
                </c:pt>
                <c:pt idx="33957">
                  <c:v>1</c:v>
                </c:pt>
                <c:pt idx="33958">
                  <c:v>1</c:v>
                </c:pt>
                <c:pt idx="33959">
                  <c:v>1</c:v>
                </c:pt>
                <c:pt idx="33960">
                  <c:v>1</c:v>
                </c:pt>
                <c:pt idx="33961">
                  <c:v>1</c:v>
                </c:pt>
                <c:pt idx="33962">
                  <c:v>1</c:v>
                </c:pt>
                <c:pt idx="33963">
                  <c:v>1</c:v>
                </c:pt>
                <c:pt idx="33964">
                  <c:v>1</c:v>
                </c:pt>
                <c:pt idx="33965">
                  <c:v>1</c:v>
                </c:pt>
                <c:pt idx="33966">
                  <c:v>1</c:v>
                </c:pt>
                <c:pt idx="33967">
                  <c:v>1</c:v>
                </c:pt>
                <c:pt idx="33968">
                  <c:v>1</c:v>
                </c:pt>
                <c:pt idx="33969">
                  <c:v>1</c:v>
                </c:pt>
                <c:pt idx="33970">
                  <c:v>1</c:v>
                </c:pt>
                <c:pt idx="33971">
                  <c:v>1</c:v>
                </c:pt>
                <c:pt idx="33972">
                  <c:v>1</c:v>
                </c:pt>
                <c:pt idx="33973">
                  <c:v>1</c:v>
                </c:pt>
                <c:pt idx="33974">
                  <c:v>1</c:v>
                </c:pt>
                <c:pt idx="33975">
                  <c:v>1</c:v>
                </c:pt>
                <c:pt idx="33976">
                  <c:v>1</c:v>
                </c:pt>
                <c:pt idx="33977">
                  <c:v>1</c:v>
                </c:pt>
                <c:pt idx="33978">
                  <c:v>1</c:v>
                </c:pt>
                <c:pt idx="33979">
                  <c:v>1</c:v>
                </c:pt>
                <c:pt idx="33980">
                  <c:v>1</c:v>
                </c:pt>
                <c:pt idx="33981">
                  <c:v>1</c:v>
                </c:pt>
                <c:pt idx="33982">
                  <c:v>1</c:v>
                </c:pt>
                <c:pt idx="33983">
                  <c:v>1</c:v>
                </c:pt>
                <c:pt idx="33984">
                  <c:v>1</c:v>
                </c:pt>
                <c:pt idx="33985">
                  <c:v>1</c:v>
                </c:pt>
                <c:pt idx="33986">
                  <c:v>1</c:v>
                </c:pt>
                <c:pt idx="33987">
                  <c:v>1</c:v>
                </c:pt>
                <c:pt idx="33988">
                  <c:v>1</c:v>
                </c:pt>
                <c:pt idx="33989">
                  <c:v>1</c:v>
                </c:pt>
                <c:pt idx="33990">
                  <c:v>1</c:v>
                </c:pt>
                <c:pt idx="33991">
                  <c:v>1</c:v>
                </c:pt>
                <c:pt idx="33992">
                  <c:v>1</c:v>
                </c:pt>
                <c:pt idx="33993">
                  <c:v>1</c:v>
                </c:pt>
                <c:pt idx="33994">
                  <c:v>1</c:v>
                </c:pt>
                <c:pt idx="33995">
                  <c:v>1</c:v>
                </c:pt>
                <c:pt idx="33996">
                  <c:v>1</c:v>
                </c:pt>
                <c:pt idx="33997">
                  <c:v>1</c:v>
                </c:pt>
                <c:pt idx="33998">
                  <c:v>1</c:v>
                </c:pt>
                <c:pt idx="33999">
                  <c:v>1</c:v>
                </c:pt>
                <c:pt idx="34000">
                  <c:v>1</c:v>
                </c:pt>
                <c:pt idx="34001">
                  <c:v>1</c:v>
                </c:pt>
                <c:pt idx="34002">
                  <c:v>1</c:v>
                </c:pt>
                <c:pt idx="34003">
                  <c:v>1</c:v>
                </c:pt>
                <c:pt idx="34004">
                  <c:v>1</c:v>
                </c:pt>
                <c:pt idx="34005">
                  <c:v>1</c:v>
                </c:pt>
                <c:pt idx="34006">
                  <c:v>1</c:v>
                </c:pt>
                <c:pt idx="34007">
                  <c:v>1</c:v>
                </c:pt>
                <c:pt idx="34008">
                  <c:v>1</c:v>
                </c:pt>
                <c:pt idx="34009">
                  <c:v>1</c:v>
                </c:pt>
                <c:pt idx="34010">
                  <c:v>1</c:v>
                </c:pt>
                <c:pt idx="34011">
                  <c:v>1</c:v>
                </c:pt>
                <c:pt idx="34012">
                  <c:v>1</c:v>
                </c:pt>
                <c:pt idx="34013">
                  <c:v>1</c:v>
                </c:pt>
                <c:pt idx="34014">
                  <c:v>1</c:v>
                </c:pt>
                <c:pt idx="34015">
                  <c:v>1</c:v>
                </c:pt>
                <c:pt idx="34016">
                  <c:v>1</c:v>
                </c:pt>
                <c:pt idx="34017">
                  <c:v>1</c:v>
                </c:pt>
                <c:pt idx="34018">
                  <c:v>1</c:v>
                </c:pt>
                <c:pt idx="34019">
                  <c:v>1</c:v>
                </c:pt>
                <c:pt idx="34020">
                  <c:v>0.5</c:v>
                </c:pt>
                <c:pt idx="34021">
                  <c:v>1</c:v>
                </c:pt>
                <c:pt idx="34022">
                  <c:v>1</c:v>
                </c:pt>
                <c:pt idx="34023">
                  <c:v>1</c:v>
                </c:pt>
                <c:pt idx="34024">
                  <c:v>1</c:v>
                </c:pt>
                <c:pt idx="34025">
                  <c:v>1</c:v>
                </c:pt>
                <c:pt idx="34026">
                  <c:v>1</c:v>
                </c:pt>
                <c:pt idx="34027">
                  <c:v>1</c:v>
                </c:pt>
                <c:pt idx="34028">
                  <c:v>1</c:v>
                </c:pt>
                <c:pt idx="34029">
                  <c:v>1</c:v>
                </c:pt>
                <c:pt idx="34030">
                  <c:v>1</c:v>
                </c:pt>
                <c:pt idx="34031">
                  <c:v>1</c:v>
                </c:pt>
                <c:pt idx="34032">
                  <c:v>1</c:v>
                </c:pt>
                <c:pt idx="34033">
                  <c:v>1</c:v>
                </c:pt>
                <c:pt idx="34034">
                  <c:v>0.16666666699999999</c:v>
                </c:pt>
                <c:pt idx="34035">
                  <c:v>1</c:v>
                </c:pt>
                <c:pt idx="34036">
                  <c:v>1</c:v>
                </c:pt>
                <c:pt idx="34037">
                  <c:v>1</c:v>
                </c:pt>
                <c:pt idx="34038">
                  <c:v>1</c:v>
                </c:pt>
                <c:pt idx="34039">
                  <c:v>1</c:v>
                </c:pt>
                <c:pt idx="34040">
                  <c:v>1</c:v>
                </c:pt>
                <c:pt idx="34041">
                  <c:v>1</c:v>
                </c:pt>
                <c:pt idx="34042">
                  <c:v>1</c:v>
                </c:pt>
                <c:pt idx="34043">
                  <c:v>1</c:v>
                </c:pt>
                <c:pt idx="34044">
                  <c:v>1</c:v>
                </c:pt>
                <c:pt idx="34045">
                  <c:v>1</c:v>
                </c:pt>
                <c:pt idx="34046">
                  <c:v>1</c:v>
                </c:pt>
                <c:pt idx="34047">
                  <c:v>1</c:v>
                </c:pt>
                <c:pt idx="34048">
                  <c:v>1</c:v>
                </c:pt>
                <c:pt idx="34049">
                  <c:v>1</c:v>
                </c:pt>
                <c:pt idx="34050">
                  <c:v>1</c:v>
                </c:pt>
                <c:pt idx="34051">
                  <c:v>1</c:v>
                </c:pt>
                <c:pt idx="34052">
                  <c:v>1</c:v>
                </c:pt>
                <c:pt idx="34053">
                  <c:v>1</c:v>
                </c:pt>
                <c:pt idx="34054">
                  <c:v>1</c:v>
                </c:pt>
                <c:pt idx="34055">
                  <c:v>1</c:v>
                </c:pt>
                <c:pt idx="34056">
                  <c:v>1</c:v>
                </c:pt>
                <c:pt idx="34057">
                  <c:v>1</c:v>
                </c:pt>
                <c:pt idx="34058">
                  <c:v>1</c:v>
                </c:pt>
                <c:pt idx="34059">
                  <c:v>0.66666666699999999</c:v>
                </c:pt>
                <c:pt idx="34060">
                  <c:v>1</c:v>
                </c:pt>
                <c:pt idx="34061">
                  <c:v>1</c:v>
                </c:pt>
                <c:pt idx="34062">
                  <c:v>1</c:v>
                </c:pt>
                <c:pt idx="34063">
                  <c:v>0.16666666699999999</c:v>
                </c:pt>
                <c:pt idx="34064">
                  <c:v>1</c:v>
                </c:pt>
                <c:pt idx="34065">
                  <c:v>1</c:v>
                </c:pt>
                <c:pt idx="34066">
                  <c:v>1</c:v>
                </c:pt>
                <c:pt idx="34067">
                  <c:v>0.66666666699999999</c:v>
                </c:pt>
                <c:pt idx="34068">
                  <c:v>1</c:v>
                </c:pt>
                <c:pt idx="34069">
                  <c:v>1</c:v>
                </c:pt>
                <c:pt idx="34070">
                  <c:v>1</c:v>
                </c:pt>
                <c:pt idx="34071">
                  <c:v>1</c:v>
                </c:pt>
                <c:pt idx="34072">
                  <c:v>1</c:v>
                </c:pt>
                <c:pt idx="34073">
                  <c:v>1</c:v>
                </c:pt>
                <c:pt idx="34074">
                  <c:v>1</c:v>
                </c:pt>
                <c:pt idx="34075">
                  <c:v>1</c:v>
                </c:pt>
                <c:pt idx="34076">
                  <c:v>1</c:v>
                </c:pt>
                <c:pt idx="34077">
                  <c:v>1</c:v>
                </c:pt>
                <c:pt idx="34078">
                  <c:v>1</c:v>
                </c:pt>
                <c:pt idx="34079">
                  <c:v>1</c:v>
                </c:pt>
                <c:pt idx="34080">
                  <c:v>1</c:v>
                </c:pt>
                <c:pt idx="34081">
                  <c:v>1</c:v>
                </c:pt>
                <c:pt idx="34082">
                  <c:v>1</c:v>
                </c:pt>
                <c:pt idx="34083">
                  <c:v>1</c:v>
                </c:pt>
                <c:pt idx="34084">
                  <c:v>1</c:v>
                </c:pt>
                <c:pt idx="34085">
                  <c:v>1</c:v>
                </c:pt>
                <c:pt idx="34086">
                  <c:v>1</c:v>
                </c:pt>
                <c:pt idx="34087">
                  <c:v>1</c:v>
                </c:pt>
                <c:pt idx="34088">
                  <c:v>1</c:v>
                </c:pt>
                <c:pt idx="34089">
                  <c:v>1</c:v>
                </c:pt>
                <c:pt idx="34090">
                  <c:v>1</c:v>
                </c:pt>
                <c:pt idx="34091">
                  <c:v>1</c:v>
                </c:pt>
                <c:pt idx="34092">
                  <c:v>1</c:v>
                </c:pt>
                <c:pt idx="34093">
                  <c:v>1</c:v>
                </c:pt>
                <c:pt idx="34094">
                  <c:v>1</c:v>
                </c:pt>
                <c:pt idx="34095">
                  <c:v>1</c:v>
                </c:pt>
                <c:pt idx="34096">
                  <c:v>1</c:v>
                </c:pt>
                <c:pt idx="34097">
                  <c:v>1</c:v>
                </c:pt>
                <c:pt idx="34098">
                  <c:v>1</c:v>
                </c:pt>
                <c:pt idx="34099">
                  <c:v>1</c:v>
                </c:pt>
                <c:pt idx="34100">
                  <c:v>1</c:v>
                </c:pt>
                <c:pt idx="34101">
                  <c:v>1</c:v>
                </c:pt>
                <c:pt idx="34102">
                  <c:v>1</c:v>
                </c:pt>
                <c:pt idx="34103">
                  <c:v>1</c:v>
                </c:pt>
                <c:pt idx="34104">
                  <c:v>1</c:v>
                </c:pt>
                <c:pt idx="34105">
                  <c:v>1</c:v>
                </c:pt>
                <c:pt idx="34106">
                  <c:v>1</c:v>
                </c:pt>
                <c:pt idx="34107">
                  <c:v>1</c:v>
                </c:pt>
                <c:pt idx="34108">
                  <c:v>1</c:v>
                </c:pt>
                <c:pt idx="34109">
                  <c:v>1</c:v>
                </c:pt>
                <c:pt idx="34110">
                  <c:v>1</c:v>
                </c:pt>
                <c:pt idx="34111">
                  <c:v>1</c:v>
                </c:pt>
                <c:pt idx="34112">
                  <c:v>1</c:v>
                </c:pt>
                <c:pt idx="34113">
                  <c:v>1</c:v>
                </c:pt>
                <c:pt idx="34114">
                  <c:v>1</c:v>
                </c:pt>
                <c:pt idx="34115">
                  <c:v>1</c:v>
                </c:pt>
                <c:pt idx="34116">
                  <c:v>1</c:v>
                </c:pt>
                <c:pt idx="34117">
                  <c:v>1</c:v>
                </c:pt>
                <c:pt idx="34118">
                  <c:v>1</c:v>
                </c:pt>
                <c:pt idx="34119">
                  <c:v>0.66666666699999999</c:v>
                </c:pt>
                <c:pt idx="34120">
                  <c:v>1</c:v>
                </c:pt>
                <c:pt idx="34121">
                  <c:v>1</c:v>
                </c:pt>
                <c:pt idx="34122">
                  <c:v>1</c:v>
                </c:pt>
                <c:pt idx="34123">
                  <c:v>0.83333333300000001</c:v>
                </c:pt>
                <c:pt idx="34124">
                  <c:v>1</c:v>
                </c:pt>
                <c:pt idx="34125">
                  <c:v>1</c:v>
                </c:pt>
                <c:pt idx="34126">
                  <c:v>1</c:v>
                </c:pt>
                <c:pt idx="34127">
                  <c:v>1</c:v>
                </c:pt>
                <c:pt idx="34128">
                  <c:v>1</c:v>
                </c:pt>
                <c:pt idx="34129">
                  <c:v>1</c:v>
                </c:pt>
                <c:pt idx="34130">
                  <c:v>1</c:v>
                </c:pt>
                <c:pt idx="34131">
                  <c:v>1</c:v>
                </c:pt>
                <c:pt idx="34132">
                  <c:v>1</c:v>
                </c:pt>
                <c:pt idx="34133">
                  <c:v>1</c:v>
                </c:pt>
                <c:pt idx="34134">
                  <c:v>1</c:v>
                </c:pt>
                <c:pt idx="34135">
                  <c:v>1</c:v>
                </c:pt>
                <c:pt idx="34136">
                  <c:v>1</c:v>
                </c:pt>
                <c:pt idx="34137">
                  <c:v>1</c:v>
                </c:pt>
                <c:pt idx="34138">
                  <c:v>1</c:v>
                </c:pt>
                <c:pt idx="34139">
                  <c:v>1</c:v>
                </c:pt>
                <c:pt idx="34140">
                  <c:v>1</c:v>
                </c:pt>
                <c:pt idx="34141">
                  <c:v>1</c:v>
                </c:pt>
                <c:pt idx="34142">
                  <c:v>1</c:v>
                </c:pt>
                <c:pt idx="34143">
                  <c:v>1</c:v>
                </c:pt>
                <c:pt idx="34144">
                  <c:v>1</c:v>
                </c:pt>
                <c:pt idx="34145">
                  <c:v>1</c:v>
                </c:pt>
                <c:pt idx="34146">
                  <c:v>1</c:v>
                </c:pt>
                <c:pt idx="34147">
                  <c:v>1</c:v>
                </c:pt>
                <c:pt idx="34148">
                  <c:v>1</c:v>
                </c:pt>
                <c:pt idx="34149">
                  <c:v>1</c:v>
                </c:pt>
                <c:pt idx="34150">
                  <c:v>1</c:v>
                </c:pt>
                <c:pt idx="34151">
                  <c:v>1</c:v>
                </c:pt>
                <c:pt idx="34152">
                  <c:v>1</c:v>
                </c:pt>
                <c:pt idx="34153">
                  <c:v>1</c:v>
                </c:pt>
                <c:pt idx="34154">
                  <c:v>1</c:v>
                </c:pt>
                <c:pt idx="34155">
                  <c:v>1</c:v>
                </c:pt>
                <c:pt idx="34156">
                  <c:v>1</c:v>
                </c:pt>
                <c:pt idx="34157">
                  <c:v>1</c:v>
                </c:pt>
                <c:pt idx="34158">
                  <c:v>1</c:v>
                </c:pt>
                <c:pt idx="34159">
                  <c:v>1</c:v>
                </c:pt>
                <c:pt idx="34160">
                  <c:v>1</c:v>
                </c:pt>
                <c:pt idx="34161">
                  <c:v>1</c:v>
                </c:pt>
                <c:pt idx="34162">
                  <c:v>1</c:v>
                </c:pt>
                <c:pt idx="34163">
                  <c:v>1</c:v>
                </c:pt>
                <c:pt idx="34164">
                  <c:v>1</c:v>
                </c:pt>
                <c:pt idx="34165">
                  <c:v>1</c:v>
                </c:pt>
                <c:pt idx="34166">
                  <c:v>1</c:v>
                </c:pt>
                <c:pt idx="34167">
                  <c:v>1</c:v>
                </c:pt>
                <c:pt idx="34168">
                  <c:v>1</c:v>
                </c:pt>
                <c:pt idx="34169">
                  <c:v>0.66666666699999999</c:v>
                </c:pt>
                <c:pt idx="34170">
                  <c:v>1</c:v>
                </c:pt>
                <c:pt idx="34171">
                  <c:v>1</c:v>
                </c:pt>
                <c:pt idx="34172">
                  <c:v>1</c:v>
                </c:pt>
                <c:pt idx="34173">
                  <c:v>1</c:v>
                </c:pt>
                <c:pt idx="34174">
                  <c:v>1</c:v>
                </c:pt>
                <c:pt idx="34175">
                  <c:v>1</c:v>
                </c:pt>
                <c:pt idx="34176">
                  <c:v>1</c:v>
                </c:pt>
                <c:pt idx="34177">
                  <c:v>1</c:v>
                </c:pt>
                <c:pt idx="34178">
                  <c:v>1</c:v>
                </c:pt>
                <c:pt idx="34179">
                  <c:v>1</c:v>
                </c:pt>
                <c:pt idx="34180">
                  <c:v>1</c:v>
                </c:pt>
                <c:pt idx="34181">
                  <c:v>1</c:v>
                </c:pt>
                <c:pt idx="34182">
                  <c:v>1</c:v>
                </c:pt>
                <c:pt idx="34183">
                  <c:v>1</c:v>
                </c:pt>
                <c:pt idx="34184">
                  <c:v>1</c:v>
                </c:pt>
                <c:pt idx="34185">
                  <c:v>1</c:v>
                </c:pt>
                <c:pt idx="34186">
                  <c:v>1</c:v>
                </c:pt>
                <c:pt idx="34187">
                  <c:v>1</c:v>
                </c:pt>
                <c:pt idx="34188">
                  <c:v>1</c:v>
                </c:pt>
                <c:pt idx="34189">
                  <c:v>1</c:v>
                </c:pt>
                <c:pt idx="34190">
                  <c:v>1</c:v>
                </c:pt>
                <c:pt idx="34191">
                  <c:v>1</c:v>
                </c:pt>
                <c:pt idx="34192">
                  <c:v>1</c:v>
                </c:pt>
                <c:pt idx="34193">
                  <c:v>1</c:v>
                </c:pt>
                <c:pt idx="34194">
                  <c:v>1</c:v>
                </c:pt>
                <c:pt idx="34195">
                  <c:v>1</c:v>
                </c:pt>
                <c:pt idx="34196">
                  <c:v>1</c:v>
                </c:pt>
                <c:pt idx="34197">
                  <c:v>1</c:v>
                </c:pt>
                <c:pt idx="34198">
                  <c:v>1</c:v>
                </c:pt>
                <c:pt idx="34199">
                  <c:v>1</c:v>
                </c:pt>
                <c:pt idx="34200">
                  <c:v>1</c:v>
                </c:pt>
                <c:pt idx="34201">
                  <c:v>1</c:v>
                </c:pt>
                <c:pt idx="34202">
                  <c:v>1</c:v>
                </c:pt>
                <c:pt idx="34203">
                  <c:v>1</c:v>
                </c:pt>
                <c:pt idx="34204">
                  <c:v>1</c:v>
                </c:pt>
                <c:pt idx="34205">
                  <c:v>1</c:v>
                </c:pt>
                <c:pt idx="34206">
                  <c:v>1</c:v>
                </c:pt>
                <c:pt idx="34207">
                  <c:v>1</c:v>
                </c:pt>
                <c:pt idx="34208">
                  <c:v>1</c:v>
                </c:pt>
                <c:pt idx="34209">
                  <c:v>1</c:v>
                </c:pt>
                <c:pt idx="34210">
                  <c:v>1</c:v>
                </c:pt>
                <c:pt idx="34211">
                  <c:v>1</c:v>
                </c:pt>
                <c:pt idx="34212">
                  <c:v>1</c:v>
                </c:pt>
                <c:pt idx="34213">
                  <c:v>1</c:v>
                </c:pt>
                <c:pt idx="34214">
                  <c:v>1</c:v>
                </c:pt>
                <c:pt idx="34215">
                  <c:v>1</c:v>
                </c:pt>
                <c:pt idx="34216">
                  <c:v>1</c:v>
                </c:pt>
                <c:pt idx="34217">
                  <c:v>1</c:v>
                </c:pt>
                <c:pt idx="34218">
                  <c:v>1</c:v>
                </c:pt>
                <c:pt idx="34219">
                  <c:v>1</c:v>
                </c:pt>
                <c:pt idx="34220">
                  <c:v>1</c:v>
                </c:pt>
                <c:pt idx="34221">
                  <c:v>1</c:v>
                </c:pt>
                <c:pt idx="34222">
                  <c:v>1</c:v>
                </c:pt>
                <c:pt idx="34223">
                  <c:v>1</c:v>
                </c:pt>
                <c:pt idx="34224">
                  <c:v>1</c:v>
                </c:pt>
                <c:pt idx="34225">
                  <c:v>1</c:v>
                </c:pt>
                <c:pt idx="34226">
                  <c:v>0.83333333300000001</c:v>
                </c:pt>
                <c:pt idx="34227">
                  <c:v>0.66666666699999999</c:v>
                </c:pt>
                <c:pt idx="34228">
                  <c:v>1</c:v>
                </c:pt>
                <c:pt idx="34229">
                  <c:v>1</c:v>
                </c:pt>
                <c:pt idx="34230">
                  <c:v>1</c:v>
                </c:pt>
                <c:pt idx="34231">
                  <c:v>1</c:v>
                </c:pt>
                <c:pt idx="34232">
                  <c:v>1</c:v>
                </c:pt>
                <c:pt idx="34233">
                  <c:v>1</c:v>
                </c:pt>
                <c:pt idx="34234">
                  <c:v>1</c:v>
                </c:pt>
                <c:pt idx="34235">
                  <c:v>1</c:v>
                </c:pt>
                <c:pt idx="34236">
                  <c:v>1</c:v>
                </c:pt>
                <c:pt idx="34237">
                  <c:v>1</c:v>
                </c:pt>
                <c:pt idx="34238">
                  <c:v>1</c:v>
                </c:pt>
                <c:pt idx="34239">
                  <c:v>1</c:v>
                </c:pt>
                <c:pt idx="34240">
                  <c:v>1</c:v>
                </c:pt>
                <c:pt idx="34241">
                  <c:v>1</c:v>
                </c:pt>
                <c:pt idx="34242">
                  <c:v>1</c:v>
                </c:pt>
                <c:pt idx="34243">
                  <c:v>1</c:v>
                </c:pt>
                <c:pt idx="34244">
                  <c:v>1</c:v>
                </c:pt>
                <c:pt idx="34245">
                  <c:v>1</c:v>
                </c:pt>
                <c:pt idx="34246">
                  <c:v>1</c:v>
                </c:pt>
                <c:pt idx="34247">
                  <c:v>1</c:v>
                </c:pt>
                <c:pt idx="34248">
                  <c:v>1</c:v>
                </c:pt>
                <c:pt idx="34249">
                  <c:v>1</c:v>
                </c:pt>
                <c:pt idx="34250">
                  <c:v>1</c:v>
                </c:pt>
                <c:pt idx="34251">
                  <c:v>1</c:v>
                </c:pt>
                <c:pt idx="34252">
                  <c:v>1</c:v>
                </c:pt>
                <c:pt idx="34253">
                  <c:v>1</c:v>
                </c:pt>
                <c:pt idx="34254">
                  <c:v>1</c:v>
                </c:pt>
                <c:pt idx="34255">
                  <c:v>1</c:v>
                </c:pt>
                <c:pt idx="34256">
                  <c:v>1</c:v>
                </c:pt>
                <c:pt idx="34257">
                  <c:v>1</c:v>
                </c:pt>
                <c:pt idx="34258">
                  <c:v>1</c:v>
                </c:pt>
                <c:pt idx="34259">
                  <c:v>1</c:v>
                </c:pt>
                <c:pt idx="34260">
                  <c:v>1</c:v>
                </c:pt>
                <c:pt idx="34261">
                  <c:v>1</c:v>
                </c:pt>
                <c:pt idx="34262">
                  <c:v>1</c:v>
                </c:pt>
                <c:pt idx="34263">
                  <c:v>1</c:v>
                </c:pt>
                <c:pt idx="34264">
                  <c:v>1</c:v>
                </c:pt>
                <c:pt idx="34265">
                  <c:v>1</c:v>
                </c:pt>
                <c:pt idx="34266">
                  <c:v>1</c:v>
                </c:pt>
                <c:pt idx="34267">
                  <c:v>1</c:v>
                </c:pt>
                <c:pt idx="34268">
                  <c:v>1</c:v>
                </c:pt>
                <c:pt idx="34269">
                  <c:v>1</c:v>
                </c:pt>
                <c:pt idx="34270">
                  <c:v>1</c:v>
                </c:pt>
                <c:pt idx="34271">
                  <c:v>1</c:v>
                </c:pt>
                <c:pt idx="34272">
                  <c:v>1</c:v>
                </c:pt>
                <c:pt idx="34273">
                  <c:v>1</c:v>
                </c:pt>
                <c:pt idx="34274">
                  <c:v>1</c:v>
                </c:pt>
                <c:pt idx="34275">
                  <c:v>1</c:v>
                </c:pt>
                <c:pt idx="34276">
                  <c:v>1</c:v>
                </c:pt>
                <c:pt idx="34277">
                  <c:v>1</c:v>
                </c:pt>
                <c:pt idx="34278">
                  <c:v>1</c:v>
                </c:pt>
                <c:pt idx="34279">
                  <c:v>1</c:v>
                </c:pt>
                <c:pt idx="34280">
                  <c:v>1</c:v>
                </c:pt>
                <c:pt idx="34281">
                  <c:v>1</c:v>
                </c:pt>
                <c:pt idx="34282">
                  <c:v>1</c:v>
                </c:pt>
                <c:pt idx="34283">
                  <c:v>1</c:v>
                </c:pt>
                <c:pt idx="34284">
                  <c:v>1</c:v>
                </c:pt>
                <c:pt idx="34285">
                  <c:v>1</c:v>
                </c:pt>
                <c:pt idx="34286">
                  <c:v>1</c:v>
                </c:pt>
                <c:pt idx="34287">
                  <c:v>1</c:v>
                </c:pt>
                <c:pt idx="34288">
                  <c:v>1</c:v>
                </c:pt>
                <c:pt idx="34289">
                  <c:v>1</c:v>
                </c:pt>
                <c:pt idx="34290">
                  <c:v>1</c:v>
                </c:pt>
                <c:pt idx="34291">
                  <c:v>1</c:v>
                </c:pt>
                <c:pt idx="34292">
                  <c:v>1</c:v>
                </c:pt>
                <c:pt idx="34293">
                  <c:v>1</c:v>
                </c:pt>
                <c:pt idx="34294">
                  <c:v>1</c:v>
                </c:pt>
                <c:pt idx="34295">
                  <c:v>1</c:v>
                </c:pt>
                <c:pt idx="34296">
                  <c:v>1</c:v>
                </c:pt>
                <c:pt idx="34297">
                  <c:v>1</c:v>
                </c:pt>
                <c:pt idx="34298">
                  <c:v>1</c:v>
                </c:pt>
                <c:pt idx="34299">
                  <c:v>1</c:v>
                </c:pt>
                <c:pt idx="34300">
                  <c:v>1</c:v>
                </c:pt>
                <c:pt idx="34301">
                  <c:v>1</c:v>
                </c:pt>
                <c:pt idx="34302">
                  <c:v>1</c:v>
                </c:pt>
                <c:pt idx="34303">
                  <c:v>1</c:v>
                </c:pt>
                <c:pt idx="34304">
                  <c:v>1</c:v>
                </c:pt>
                <c:pt idx="34305">
                  <c:v>1</c:v>
                </c:pt>
                <c:pt idx="34306">
                  <c:v>0.83333333300000001</c:v>
                </c:pt>
                <c:pt idx="34307">
                  <c:v>1</c:v>
                </c:pt>
                <c:pt idx="34308">
                  <c:v>1</c:v>
                </c:pt>
                <c:pt idx="34309">
                  <c:v>1</c:v>
                </c:pt>
                <c:pt idx="34310">
                  <c:v>1</c:v>
                </c:pt>
                <c:pt idx="34311">
                  <c:v>1</c:v>
                </c:pt>
                <c:pt idx="34312">
                  <c:v>1</c:v>
                </c:pt>
                <c:pt idx="34313">
                  <c:v>1</c:v>
                </c:pt>
                <c:pt idx="34314">
                  <c:v>1</c:v>
                </c:pt>
                <c:pt idx="34315">
                  <c:v>1</c:v>
                </c:pt>
                <c:pt idx="34316">
                  <c:v>1</c:v>
                </c:pt>
                <c:pt idx="34317">
                  <c:v>1</c:v>
                </c:pt>
                <c:pt idx="34318">
                  <c:v>1</c:v>
                </c:pt>
                <c:pt idx="34319">
                  <c:v>1</c:v>
                </c:pt>
                <c:pt idx="34320">
                  <c:v>1</c:v>
                </c:pt>
                <c:pt idx="34321">
                  <c:v>1</c:v>
                </c:pt>
                <c:pt idx="34322">
                  <c:v>1</c:v>
                </c:pt>
                <c:pt idx="34323">
                  <c:v>1</c:v>
                </c:pt>
                <c:pt idx="34324">
                  <c:v>1</c:v>
                </c:pt>
                <c:pt idx="34325">
                  <c:v>1</c:v>
                </c:pt>
                <c:pt idx="34326">
                  <c:v>1</c:v>
                </c:pt>
                <c:pt idx="34327">
                  <c:v>1</c:v>
                </c:pt>
                <c:pt idx="34328">
                  <c:v>1</c:v>
                </c:pt>
                <c:pt idx="34329">
                  <c:v>1</c:v>
                </c:pt>
                <c:pt idx="34330">
                  <c:v>1</c:v>
                </c:pt>
                <c:pt idx="34331">
                  <c:v>1</c:v>
                </c:pt>
                <c:pt idx="34332">
                  <c:v>1</c:v>
                </c:pt>
                <c:pt idx="34333">
                  <c:v>0.83333333300000001</c:v>
                </c:pt>
                <c:pt idx="34334">
                  <c:v>1</c:v>
                </c:pt>
                <c:pt idx="34335">
                  <c:v>1</c:v>
                </c:pt>
                <c:pt idx="34336">
                  <c:v>1</c:v>
                </c:pt>
                <c:pt idx="34337">
                  <c:v>1</c:v>
                </c:pt>
                <c:pt idx="34338">
                  <c:v>1</c:v>
                </c:pt>
                <c:pt idx="34339">
                  <c:v>1</c:v>
                </c:pt>
                <c:pt idx="34340">
                  <c:v>1</c:v>
                </c:pt>
                <c:pt idx="34341">
                  <c:v>1</c:v>
                </c:pt>
                <c:pt idx="34342">
                  <c:v>1</c:v>
                </c:pt>
                <c:pt idx="34343">
                  <c:v>1</c:v>
                </c:pt>
                <c:pt idx="34344">
                  <c:v>1</c:v>
                </c:pt>
                <c:pt idx="34345">
                  <c:v>1</c:v>
                </c:pt>
                <c:pt idx="34346">
                  <c:v>1</c:v>
                </c:pt>
                <c:pt idx="34347">
                  <c:v>1</c:v>
                </c:pt>
                <c:pt idx="34348">
                  <c:v>1</c:v>
                </c:pt>
                <c:pt idx="34349">
                  <c:v>1</c:v>
                </c:pt>
                <c:pt idx="34350">
                  <c:v>1</c:v>
                </c:pt>
                <c:pt idx="34351">
                  <c:v>1</c:v>
                </c:pt>
                <c:pt idx="34352">
                  <c:v>1</c:v>
                </c:pt>
                <c:pt idx="34353">
                  <c:v>1</c:v>
                </c:pt>
                <c:pt idx="34354">
                  <c:v>1</c:v>
                </c:pt>
                <c:pt idx="34355">
                  <c:v>1</c:v>
                </c:pt>
                <c:pt idx="34356">
                  <c:v>1</c:v>
                </c:pt>
                <c:pt idx="34357">
                  <c:v>1</c:v>
                </c:pt>
                <c:pt idx="34358">
                  <c:v>1</c:v>
                </c:pt>
                <c:pt idx="34359">
                  <c:v>1</c:v>
                </c:pt>
                <c:pt idx="34360">
                  <c:v>1</c:v>
                </c:pt>
                <c:pt idx="34361">
                  <c:v>1</c:v>
                </c:pt>
                <c:pt idx="34362">
                  <c:v>1</c:v>
                </c:pt>
                <c:pt idx="34363">
                  <c:v>1</c:v>
                </c:pt>
                <c:pt idx="34364">
                  <c:v>1</c:v>
                </c:pt>
                <c:pt idx="34365">
                  <c:v>1</c:v>
                </c:pt>
                <c:pt idx="34366">
                  <c:v>1</c:v>
                </c:pt>
                <c:pt idx="34367">
                  <c:v>1</c:v>
                </c:pt>
                <c:pt idx="34368">
                  <c:v>1</c:v>
                </c:pt>
                <c:pt idx="34369">
                  <c:v>1</c:v>
                </c:pt>
                <c:pt idx="34370">
                  <c:v>1</c:v>
                </c:pt>
                <c:pt idx="34371">
                  <c:v>1</c:v>
                </c:pt>
                <c:pt idx="34372">
                  <c:v>1</c:v>
                </c:pt>
                <c:pt idx="34373">
                  <c:v>1</c:v>
                </c:pt>
                <c:pt idx="34374">
                  <c:v>1</c:v>
                </c:pt>
                <c:pt idx="34375">
                  <c:v>1</c:v>
                </c:pt>
                <c:pt idx="34376">
                  <c:v>1</c:v>
                </c:pt>
                <c:pt idx="34377">
                  <c:v>1</c:v>
                </c:pt>
                <c:pt idx="34378">
                  <c:v>1</c:v>
                </c:pt>
                <c:pt idx="34379">
                  <c:v>1</c:v>
                </c:pt>
                <c:pt idx="34380">
                  <c:v>1</c:v>
                </c:pt>
                <c:pt idx="34381">
                  <c:v>1</c:v>
                </c:pt>
                <c:pt idx="34382">
                  <c:v>1</c:v>
                </c:pt>
                <c:pt idx="34383">
                  <c:v>1</c:v>
                </c:pt>
                <c:pt idx="34384">
                  <c:v>1</c:v>
                </c:pt>
                <c:pt idx="34385">
                  <c:v>1</c:v>
                </c:pt>
                <c:pt idx="34386">
                  <c:v>1</c:v>
                </c:pt>
                <c:pt idx="34387">
                  <c:v>1</c:v>
                </c:pt>
                <c:pt idx="34388">
                  <c:v>1</c:v>
                </c:pt>
                <c:pt idx="34389">
                  <c:v>1</c:v>
                </c:pt>
                <c:pt idx="34390">
                  <c:v>1</c:v>
                </c:pt>
                <c:pt idx="34391">
                  <c:v>1</c:v>
                </c:pt>
                <c:pt idx="34392">
                  <c:v>1</c:v>
                </c:pt>
                <c:pt idx="34393">
                  <c:v>1</c:v>
                </c:pt>
                <c:pt idx="34394">
                  <c:v>1</c:v>
                </c:pt>
                <c:pt idx="34395">
                  <c:v>1</c:v>
                </c:pt>
                <c:pt idx="34396">
                  <c:v>1</c:v>
                </c:pt>
                <c:pt idx="34397">
                  <c:v>1</c:v>
                </c:pt>
                <c:pt idx="34398">
                  <c:v>1</c:v>
                </c:pt>
                <c:pt idx="34399">
                  <c:v>1</c:v>
                </c:pt>
                <c:pt idx="34400">
                  <c:v>1</c:v>
                </c:pt>
                <c:pt idx="34401">
                  <c:v>1</c:v>
                </c:pt>
                <c:pt idx="34402">
                  <c:v>1</c:v>
                </c:pt>
                <c:pt idx="34403">
                  <c:v>1</c:v>
                </c:pt>
                <c:pt idx="34404">
                  <c:v>1</c:v>
                </c:pt>
                <c:pt idx="34405">
                  <c:v>1</c:v>
                </c:pt>
                <c:pt idx="34406">
                  <c:v>1</c:v>
                </c:pt>
                <c:pt idx="34407">
                  <c:v>1</c:v>
                </c:pt>
                <c:pt idx="34408">
                  <c:v>1</c:v>
                </c:pt>
                <c:pt idx="34409">
                  <c:v>1</c:v>
                </c:pt>
                <c:pt idx="34410">
                  <c:v>1</c:v>
                </c:pt>
                <c:pt idx="34411">
                  <c:v>1</c:v>
                </c:pt>
                <c:pt idx="34412">
                  <c:v>1</c:v>
                </c:pt>
                <c:pt idx="34413">
                  <c:v>1</c:v>
                </c:pt>
                <c:pt idx="34414">
                  <c:v>1</c:v>
                </c:pt>
                <c:pt idx="34415">
                  <c:v>1</c:v>
                </c:pt>
                <c:pt idx="34416">
                  <c:v>1</c:v>
                </c:pt>
                <c:pt idx="34417">
                  <c:v>1</c:v>
                </c:pt>
                <c:pt idx="34418">
                  <c:v>1</c:v>
                </c:pt>
                <c:pt idx="34419">
                  <c:v>1</c:v>
                </c:pt>
                <c:pt idx="34420">
                  <c:v>1</c:v>
                </c:pt>
                <c:pt idx="34421">
                  <c:v>1</c:v>
                </c:pt>
                <c:pt idx="34422">
                  <c:v>1</c:v>
                </c:pt>
                <c:pt idx="34423">
                  <c:v>1</c:v>
                </c:pt>
                <c:pt idx="34424">
                  <c:v>1</c:v>
                </c:pt>
                <c:pt idx="34425">
                  <c:v>1</c:v>
                </c:pt>
                <c:pt idx="34426">
                  <c:v>1</c:v>
                </c:pt>
                <c:pt idx="34427">
                  <c:v>1</c:v>
                </c:pt>
                <c:pt idx="34428">
                  <c:v>1</c:v>
                </c:pt>
                <c:pt idx="34429">
                  <c:v>1</c:v>
                </c:pt>
                <c:pt idx="34430">
                  <c:v>1</c:v>
                </c:pt>
                <c:pt idx="34431">
                  <c:v>1</c:v>
                </c:pt>
                <c:pt idx="34432">
                  <c:v>1</c:v>
                </c:pt>
                <c:pt idx="34433">
                  <c:v>1</c:v>
                </c:pt>
                <c:pt idx="34434">
                  <c:v>1</c:v>
                </c:pt>
                <c:pt idx="34435">
                  <c:v>1</c:v>
                </c:pt>
                <c:pt idx="34436">
                  <c:v>1</c:v>
                </c:pt>
                <c:pt idx="34437">
                  <c:v>1</c:v>
                </c:pt>
                <c:pt idx="34438">
                  <c:v>1</c:v>
                </c:pt>
                <c:pt idx="34439">
                  <c:v>1</c:v>
                </c:pt>
                <c:pt idx="34440">
                  <c:v>1</c:v>
                </c:pt>
                <c:pt idx="34441">
                  <c:v>1</c:v>
                </c:pt>
                <c:pt idx="34442">
                  <c:v>1</c:v>
                </c:pt>
                <c:pt idx="34443">
                  <c:v>1</c:v>
                </c:pt>
                <c:pt idx="34444">
                  <c:v>1</c:v>
                </c:pt>
                <c:pt idx="34445">
                  <c:v>1</c:v>
                </c:pt>
                <c:pt idx="34446">
                  <c:v>1</c:v>
                </c:pt>
                <c:pt idx="34447">
                  <c:v>1</c:v>
                </c:pt>
                <c:pt idx="34448">
                  <c:v>1</c:v>
                </c:pt>
                <c:pt idx="34449">
                  <c:v>1</c:v>
                </c:pt>
                <c:pt idx="34450">
                  <c:v>1</c:v>
                </c:pt>
                <c:pt idx="34451">
                  <c:v>1</c:v>
                </c:pt>
                <c:pt idx="34452">
                  <c:v>1</c:v>
                </c:pt>
                <c:pt idx="34453">
                  <c:v>1</c:v>
                </c:pt>
                <c:pt idx="34454">
                  <c:v>1</c:v>
                </c:pt>
                <c:pt idx="34455">
                  <c:v>1</c:v>
                </c:pt>
                <c:pt idx="34456">
                  <c:v>1</c:v>
                </c:pt>
                <c:pt idx="34457">
                  <c:v>1</c:v>
                </c:pt>
                <c:pt idx="34458">
                  <c:v>1</c:v>
                </c:pt>
                <c:pt idx="34459">
                  <c:v>1</c:v>
                </c:pt>
                <c:pt idx="34460">
                  <c:v>1</c:v>
                </c:pt>
                <c:pt idx="34461">
                  <c:v>1</c:v>
                </c:pt>
                <c:pt idx="34462">
                  <c:v>1</c:v>
                </c:pt>
                <c:pt idx="34463">
                  <c:v>1</c:v>
                </c:pt>
                <c:pt idx="34464">
                  <c:v>1</c:v>
                </c:pt>
                <c:pt idx="34465">
                  <c:v>1</c:v>
                </c:pt>
                <c:pt idx="34466">
                  <c:v>1</c:v>
                </c:pt>
                <c:pt idx="34467">
                  <c:v>1</c:v>
                </c:pt>
                <c:pt idx="34468">
                  <c:v>1</c:v>
                </c:pt>
                <c:pt idx="34469">
                  <c:v>1</c:v>
                </c:pt>
                <c:pt idx="34470">
                  <c:v>1</c:v>
                </c:pt>
                <c:pt idx="34471">
                  <c:v>1</c:v>
                </c:pt>
                <c:pt idx="34472">
                  <c:v>1</c:v>
                </c:pt>
                <c:pt idx="34473">
                  <c:v>1</c:v>
                </c:pt>
                <c:pt idx="34474">
                  <c:v>1</c:v>
                </c:pt>
                <c:pt idx="34475">
                  <c:v>1</c:v>
                </c:pt>
                <c:pt idx="34476">
                  <c:v>1</c:v>
                </c:pt>
                <c:pt idx="34477">
                  <c:v>1</c:v>
                </c:pt>
                <c:pt idx="34478">
                  <c:v>1</c:v>
                </c:pt>
                <c:pt idx="34479">
                  <c:v>1</c:v>
                </c:pt>
                <c:pt idx="34480">
                  <c:v>1</c:v>
                </c:pt>
                <c:pt idx="34481">
                  <c:v>1</c:v>
                </c:pt>
                <c:pt idx="34482">
                  <c:v>1</c:v>
                </c:pt>
                <c:pt idx="34483">
                  <c:v>1</c:v>
                </c:pt>
                <c:pt idx="34484">
                  <c:v>1</c:v>
                </c:pt>
                <c:pt idx="34485">
                  <c:v>1</c:v>
                </c:pt>
                <c:pt idx="34486">
                  <c:v>1</c:v>
                </c:pt>
                <c:pt idx="34487">
                  <c:v>1</c:v>
                </c:pt>
                <c:pt idx="34488">
                  <c:v>1</c:v>
                </c:pt>
                <c:pt idx="34489">
                  <c:v>1</c:v>
                </c:pt>
                <c:pt idx="34490">
                  <c:v>1</c:v>
                </c:pt>
                <c:pt idx="34491">
                  <c:v>1</c:v>
                </c:pt>
                <c:pt idx="34492">
                  <c:v>1</c:v>
                </c:pt>
                <c:pt idx="34493">
                  <c:v>1</c:v>
                </c:pt>
                <c:pt idx="34494">
                  <c:v>1</c:v>
                </c:pt>
                <c:pt idx="34495">
                  <c:v>1</c:v>
                </c:pt>
                <c:pt idx="34496">
                  <c:v>1</c:v>
                </c:pt>
                <c:pt idx="34497">
                  <c:v>1</c:v>
                </c:pt>
                <c:pt idx="34498">
                  <c:v>1</c:v>
                </c:pt>
                <c:pt idx="34499">
                  <c:v>1</c:v>
                </c:pt>
                <c:pt idx="34500">
                  <c:v>1</c:v>
                </c:pt>
                <c:pt idx="34501">
                  <c:v>1</c:v>
                </c:pt>
                <c:pt idx="34502">
                  <c:v>1</c:v>
                </c:pt>
                <c:pt idx="34503">
                  <c:v>1</c:v>
                </c:pt>
                <c:pt idx="34504">
                  <c:v>1</c:v>
                </c:pt>
                <c:pt idx="34505">
                  <c:v>1</c:v>
                </c:pt>
                <c:pt idx="34506">
                  <c:v>1</c:v>
                </c:pt>
                <c:pt idx="34507">
                  <c:v>1</c:v>
                </c:pt>
                <c:pt idx="34508">
                  <c:v>1</c:v>
                </c:pt>
                <c:pt idx="34509">
                  <c:v>1</c:v>
                </c:pt>
                <c:pt idx="34510">
                  <c:v>1</c:v>
                </c:pt>
                <c:pt idx="34511">
                  <c:v>1</c:v>
                </c:pt>
                <c:pt idx="34512">
                  <c:v>1</c:v>
                </c:pt>
                <c:pt idx="34513">
                  <c:v>1</c:v>
                </c:pt>
                <c:pt idx="34514">
                  <c:v>1</c:v>
                </c:pt>
                <c:pt idx="34515">
                  <c:v>1</c:v>
                </c:pt>
                <c:pt idx="34516">
                  <c:v>1</c:v>
                </c:pt>
                <c:pt idx="34517">
                  <c:v>1</c:v>
                </c:pt>
                <c:pt idx="34518">
                  <c:v>1</c:v>
                </c:pt>
                <c:pt idx="34519">
                  <c:v>1</c:v>
                </c:pt>
                <c:pt idx="34520">
                  <c:v>1</c:v>
                </c:pt>
                <c:pt idx="34521">
                  <c:v>1</c:v>
                </c:pt>
                <c:pt idx="34522">
                  <c:v>1</c:v>
                </c:pt>
                <c:pt idx="34523">
                  <c:v>1</c:v>
                </c:pt>
                <c:pt idx="34524">
                  <c:v>1</c:v>
                </c:pt>
                <c:pt idx="34525">
                  <c:v>1</c:v>
                </c:pt>
                <c:pt idx="34526">
                  <c:v>1</c:v>
                </c:pt>
                <c:pt idx="34527">
                  <c:v>1</c:v>
                </c:pt>
                <c:pt idx="34528">
                  <c:v>1</c:v>
                </c:pt>
                <c:pt idx="34529">
                  <c:v>1</c:v>
                </c:pt>
                <c:pt idx="34530">
                  <c:v>1</c:v>
                </c:pt>
                <c:pt idx="34531">
                  <c:v>1</c:v>
                </c:pt>
                <c:pt idx="34532">
                  <c:v>1</c:v>
                </c:pt>
                <c:pt idx="34533">
                  <c:v>0.66666666699999999</c:v>
                </c:pt>
                <c:pt idx="34534">
                  <c:v>1</c:v>
                </c:pt>
                <c:pt idx="34535">
                  <c:v>1</c:v>
                </c:pt>
                <c:pt idx="34536">
                  <c:v>1</c:v>
                </c:pt>
                <c:pt idx="34537">
                  <c:v>1</c:v>
                </c:pt>
                <c:pt idx="34538">
                  <c:v>1</c:v>
                </c:pt>
                <c:pt idx="34539">
                  <c:v>1</c:v>
                </c:pt>
                <c:pt idx="34540">
                  <c:v>1</c:v>
                </c:pt>
                <c:pt idx="34541">
                  <c:v>1</c:v>
                </c:pt>
                <c:pt idx="34542">
                  <c:v>1</c:v>
                </c:pt>
                <c:pt idx="34543">
                  <c:v>1</c:v>
                </c:pt>
                <c:pt idx="34544">
                  <c:v>1</c:v>
                </c:pt>
                <c:pt idx="34545">
                  <c:v>1</c:v>
                </c:pt>
                <c:pt idx="34546">
                  <c:v>1</c:v>
                </c:pt>
                <c:pt idx="34547">
                  <c:v>1</c:v>
                </c:pt>
                <c:pt idx="34548">
                  <c:v>1</c:v>
                </c:pt>
                <c:pt idx="34549">
                  <c:v>1</c:v>
                </c:pt>
                <c:pt idx="34550">
                  <c:v>1</c:v>
                </c:pt>
                <c:pt idx="34551">
                  <c:v>1</c:v>
                </c:pt>
                <c:pt idx="34552">
                  <c:v>1</c:v>
                </c:pt>
                <c:pt idx="34553">
                  <c:v>1</c:v>
                </c:pt>
                <c:pt idx="34554">
                  <c:v>1</c:v>
                </c:pt>
                <c:pt idx="34555">
                  <c:v>1</c:v>
                </c:pt>
                <c:pt idx="34556">
                  <c:v>1</c:v>
                </c:pt>
                <c:pt idx="34557">
                  <c:v>1</c:v>
                </c:pt>
                <c:pt idx="34558">
                  <c:v>1</c:v>
                </c:pt>
                <c:pt idx="34559">
                  <c:v>1</c:v>
                </c:pt>
                <c:pt idx="34560">
                  <c:v>1</c:v>
                </c:pt>
                <c:pt idx="34561">
                  <c:v>0.83333333300000001</c:v>
                </c:pt>
                <c:pt idx="34562">
                  <c:v>1</c:v>
                </c:pt>
                <c:pt idx="34563">
                  <c:v>1</c:v>
                </c:pt>
                <c:pt idx="34564">
                  <c:v>1</c:v>
                </c:pt>
                <c:pt idx="34565">
                  <c:v>1</c:v>
                </c:pt>
                <c:pt idx="34566">
                  <c:v>1</c:v>
                </c:pt>
                <c:pt idx="34567">
                  <c:v>1</c:v>
                </c:pt>
                <c:pt idx="34568">
                  <c:v>1</c:v>
                </c:pt>
                <c:pt idx="34569">
                  <c:v>1</c:v>
                </c:pt>
                <c:pt idx="34570">
                  <c:v>1</c:v>
                </c:pt>
                <c:pt idx="34571">
                  <c:v>1</c:v>
                </c:pt>
                <c:pt idx="34572">
                  <c:v>1</c:v>
                </c:pt>
                <c:pt idx="34573">
                  <c:v>1</c:v>
                </c:pt>
                <c:pt idx="34574">
                  <c:v>1</c:v>
                </c:pt>
                <c:pt idx="34575">
                  <c:v>1</c:v>
                </c:pt>
                <c:pt idx="34576">
                  <c:v>1</c:v>
                </c:pt>
                <c:pt idx="34577">
                  <c:v>1</c:v>
                </c:pt>
                <c:pt idx="34578">
                  <c:v>1</c:v>
                </c:pt>
                <c:pt idx="34579">
                  <c:v>1</c:v>
                </c:pt>
                <c:pt idx="34580">
                  <c:v>1</c:v>
                </c:pt>
                <c:pt idx="34581">
                  <c:v>1</c:v>
                </c:pt>
                <c:pt idx="34582">
                  <c:v>1</c:v>
                </c:pt>
                <c:pt idx="34583">
                  <c:v>1</c:v>
                </c:pt>
                <c:pt idx="34584">
                  <c:v>1</c:v>
                </c:pt>
                <c:pt idx="34585">
                  <c:v>1</c:v>
                </c:pt>
                <c:pt idx="34586">
                  <c:v>1</c:v>
                </c:pt>
                <c:pt idx="34587">
                  <c:v>1</c:v>
                </c:pt>
                <c:pt idx="34588">
                  <c:v>1</c:v>
                </c:pt>
                <c:pt idx="34589">
                  <c:v>1</c:v>
                </c:pt>
                <c:pt idx="34590">
                  <c:v>1</c:v>
                </c:pt>
                <c:pt idx="34591">
                  <c:v>1</c:v>
                </c:pt>
                <c:pt idx="34592">
                  <c:v>1</c:v>
                </c:pt>
                <c:pt idx="34593">
                  <c:v>1</c:v>
                </c:pt>
                <c:pt idx="34594">
                  <c:v>1</c:v>
                </c:pt>
                <c:pt idx="34595">
                  <c:v>1</c:v>
                </c:pt>
                <c:pt idx="34596">
                  <c:v>1</c:v>
                </c:pt>
                <c:pt idx="34597">
                  <c:v>1</c:v>
                </c:pt>
                <c:pt idx="34598">
                  <c:v>1</c:v>
                </c:pt>
                <c:pt idx="34599">
                  <c:v>1</c:v>
                </c:pt>
                <c:pt idx="34600">
                  <c:v>1</c:v>
                </c:pt>
                <c:pt idx="34601">
                  <c:v>1</c:v>
                </c:pt>
                <c:pt idx="34602">
                  <c:v>1</c:v>
                </c:pt>
                <c:pt idx="34603">
                  <c:v>1</c:v>
                </c:pt>
                <c:pt idx="34604">
                  <c:v>1</c:v>
                </c:pt>
                <c:pt idx="34605">
                  <c:v>1</c:v>
                </c:pt>
                <c:pt idx="34606">
                  <c:v>1</c:v>
                </c:pt>
                <c:pt idx="34607">
                  <c:v>1</c:v>
                </c:pt>
                <c:pt idx="34608">
                  <c:v>1</c:v>
                </c:pt>
                <c:pt idx="34609">
                  <c:v>1</c:v>
                </c:pt>
                <c:pt idx="34610">
                  <c:v>1</c:v>
                </c:pt>
                <c:pt idx="34611">
                  <c:v>1</c:v>
                </c:pt>
                <c:pt idx="34612">
                  <c:v>1</c:v>
                </c:pt>
                <c:pt idx="34613">
                  <c:v>1</c:v>
                </c:pt>
                <c:pt idx="34614">
                  <c:v>1</c:v>
                </c:pt>
                <c:pt idx="34615">
                  <c:v>1</c:v>
                </c:pt>
                <c:pt idx="34616">
                  <c:v>1</c:v>
                </c:pt>
                <c:pt idx="34617">
                  <c:v>1</c:v>
                </c:pt>
                <c:pt idx="34618">
                  <c:v>1</c:v>
                </c:pt>
                <c:pt idx="34619">
                  <c:v>1</c:v>
                </c:pt>
                <c:pt idx="34620">
                  <c:v>1</c:v>
                </c:pt>
                <c:pt idx="34621">
                  <c:v>1</c:v>
                </c:pt>
                <c:pt idx="34622">
                  <c:v>1</c:v>
                </c:pt>
                <c:pt idx="34623">
                  <c:v>1</c:v>
                </c:pt>
                <c:pt idx="34624">
                  <c:v>1</c:v>
                </c:pt>
                <c:pt idx="34625">
                  <c:v>1</c:v>
                </c:pt>
                <c:pt idx="34626">
                  <c:v>1</c:v>
                </c:pt>
                <c:pt idx="34627">
                  <c:v>1</c:v>
                </c:pt>
                <c:pt idx="34628">
                  <c:v>1</c:v>
                </c:pt>
                <c:pt idx="34629">
                  <c:v>1</c:v>
                </c:pt>
                <c:pt idx="34630">
                  <c:v>1</c:v>
                </c:pt>
                <c:pt idx="34631">
                  <c:v>1</c:v>
                </c:pt>
                <c:pt idx="34632">
                  <c:v>1</c:v>
                </c:pt>
                <c:pt idx="34633">
                  <c:v>1</c:v>
                </c:pt>
                <c:pt idx="34634">
                  <c:v>1</c:v>
                </c:pt>
                <c:pt idx="34635">
                  <c:v>1</c:v>
                </c:pt>
                <c:pt idx="34636">
                  <c:v>1</c:v>
                </c:pt>
                <c:pt idx="34637">
                  <c:v>1</c:v>
                </c:pt>
                <c:pt idx="34638">
                  <c:v>1</c:v>
                </c:pt>
                <c:pt idx="34639">
                  <c:v>1</c:v>
                </c:pt>
                <c:pt idx="34640">
                  <c:v>1</c:v>
                </c:pt>
                <c:pt idx="34641">
                  <c:v>1</c:v>
                </c:pt>
                <c:pt idx="34642">
                  <c:v>1</c:v>
                </c:pt>
                <c:pt idx="34643">
                  <c:v>1</c:v>
                </c:pt>
                <c:pt idx="34644">
                  <c:v>1</c:v>
                </c:pt>
                <c:pt idx="34645">
                  <c:v>1</c:v>
                </c:pt>
                <c:pt idx="34646">
                  <c:v>1</c:v>
                </c:pt>
                <c:pt idx="34647">
                  <c:v>1</c:v>
                </c:pt>
                <c:pt idx="34648">
                  <c:v>1</c:v>
                </c:pt>
                <c:pt idx="34649">
                  <c:v>0.83333333300000001</c:v>
                </c:pt>
                <c:pt idx="34650">
                  <c:v>1</c:v>
                </c:pt>
                <c:pt idx="34651">
                  <c:v>1</c:v>
                </c:pt>
                <c:pt idx="34652">
                  <c:v>1</c:v>
                </c:pt>
                <c:pt idx="34653">
                  <c:v>1</c:v>
                </c:pt>
                <c:pt idx="34654">
                  <c:v>1</c:v>
                </c:pt>
                <c:pt idx="34655">
                  <c:v>1</c:v>
                </c:pt>
                <c:pt idx="34656">
                  <c:v>1</c:v>
                </c:pt>
                <c:pt idx="34657">
                  <c:v>1</c:v>
                </c:pt>
                <c:pt idx="34658">
                  <c:v>1</c:v>
                </c:pt>
                <c:pt idx="34659">
                  <c:v>1</c:v>
                </c:pt>
                <c:pt idx="34660">
                  <c:v>1</c:v>
                </c:pt>
                <c:pt idx="34661">
                  <c:v>1</c:v>
                </c:pt>
                <c:pt idx="34662">
                  <c:v>1</c:v>
                </c:pt>
                <c:pt idx="34663">
                  <c:v>1</c:v>
                </c:pt>
                <c:pt idx="34664">
                  <c:v>1</c:v>
                </c:pt>
                <c:pt idx="34665">
                  <c:v>1</c:v>
                </c:pt>
                <c:pt idx="34666">
                  <c:v>1</c:v>
                </c:pt>
                <c:pt idx="34667">
                  <c:v>1</c:v>
                </c:pt>
                <c:pt idx="34668">
                  <c:v>1</c:v>
                </c:pt>
                <c:pt idx="34669">
                  <c:v>1</c:v>
                </c:pt>
                <c:pt idx="34670">
                  <c:v>1</c:v>
                </c:pt>
                <c:pt idx="34671">
                  <c:v>1</c:v>
                </c:pt>
                <c:pt idx="34672">
                  <c:v>1</c:v>
                </c:pt>
                <c:pt idx="34673">
                  <c:v>1</c:v>
                </c:pt>
                <c:pt idx="34674">
                  <c:v>1</c:v>
                </c:pt>
                <c:pt idx="34675">
                  <c:v>1</c:v>
                </c:pt>
                <c:pt idx="34676">
                  <c:v>1</c:v>
                </c:pt>
                <c:pt idx="34677">
                  <c:v>1</c:v>
                </c:pt>
                <c:pt idx="34678">
                  <c:v>1</c:v>
                </c:pt>
                <c:pt idx="34679">
                  <c:v>1</c:v>
                </c:pt>
                <c:pt idx="34680">
                  <c:v>1</c:v>
                </c:pt>
                <c:pt idx="34681">
                  <c:v>1</c:v>
                </c:pt>
                <c:pt idx="34682">
                  <c:v>1</c:v>
                </c:pt>
                <c:pt idx="34683">
                  <c:v>1</c:v>
                </c:pt>
                <c:pt idx="34684">
                  <c:v>1</c:v>
                </c:pt>
                <c:pt idx="34685">
                  <c:v>1</c:v>
                </c:pt>
                <c:pt idx="34686">
                  <c:v>1</c:v>
                </c:pt>
                <c:pt idx="34687">
                  <c:v>1</c:v>
                </c:pt>
                <c:pt idx="34688">
                  <c:v>1</c:v>
                </c:pt>
                <c:pt idx="34689">
                  <c:v>1</c:v>
                </c:pt>
                <c:pt idx="34690">
                  <c:v>1</c:v>
                </c:pt>
                <c:pt idx="34691">
                  <c:v>1</c:v>
                </c:pt>
                <c:pt idx="34692">
                  <c:v>1</c:v>
                </c:pt>
                <c:pt idx="34693">
                  <c:v>1</c:v>
                </c:pt>
                <c:pt idx="34694">
                  <c:v>1</c:v>
                </c:pt>
                <c:pt idx="34695">
                  <c:v>1</c:v>
                </c:pt>
                <c:pt idx="34696">
                  <c:v>1</c:v>
                </c:pt>
                <c:pt idx="34697">
                  <c:v>1</c:v>
                </c:pt>
                <c:pt idx="34698">
                  <c:v>1</c:v>
                </c:pt>
                <c:pt idx="34699">
                  <c:v>1</c:v>
                </c:pt>
                <c:pt idx="34700">
                  <c:v>1</c:v>
                </c:pt>
                <c:pt idx="34701">
                  <c:v>1</c:v>
                </c:pt>
                <c:pt idx="34702">
                  <c:v>1</c:v>
                </c:pt>
                <c:pt idx="34703">
                  <c:v>1</c:v>
                </c:pt>
                <c:pt idx="34704">
                  <c:v>1</c:v>
                </c:pt>
                <c:pt idx="34705">
                  <c:v>1</c:v>
                </c:pt>
                <c:pt idx="34706">
                  <c:v>1</c:v>
                </c:pt>
                <c:pt idx="34707">
                  <c:v>1</c:v>
                </c:pt>
                <c:pt idx="34708">
                  <c:v>1</c:v>
                </c:pt>
                <c:pt idx="34709">
                  <c:v>1</c:v>
                </c:pt>
                <c:pt idx="34710">
                  <c:v>1</c:v>
                </c:pt>
                <c:pt idx="34711">
                  <c:v>1</c:v>
                </c:pt>
                <c:pt idx="34712">
                  <c:v>1</c:v>
                </c:pt>
                <c:pt idx="34713">
                  <c:v>1</c:v>
                </c:pt>
                <c:pt idx="34714">
                  <c:v>1</c:v>
                </c:pt>
                <c:pt idx="34715">
                  <c:v>1</c:v>
                </c:pt>
                <c:pt idx="34716">
                  <c:v>1</c:v>
                </c:pt>
                <c:pt idx="34717">
                  <c:v>1</c:v>
                </c:pt>
                <c:pt idx="34718">
                  <c:v>1</c:v>
                </c:pt>
                <c:pt idx="34719">
                  <c:v>1</c:v>
                </c:pt>
                <c:pt idx="34720">
                  <c:v>1</c:v>
                </c:pt>
                <c:pt idx="34721">
                  <c:v>1</c:v>
                </c:pt>
                <c:pt idx="34722">
                  <c:v>1</c:v>
                </c:pt>
                <c:pt idx="34723">
                  <c:v>1</c:v>
                </c:pt>
                <c:pt idx="34724">
                  <c:v>1</c:v>
                </c:pt>
                <c:pt idx="34725">
                  <c:v>1</c:v>
                </c:pt>
                <c:pt idx="34726">
                  <c:v>1</c:v>
                </c:pt>
                <c:pt idx="34727">
                  <c:v>1</c:v>
                </c:pt>
                <c:pt idx="34728">
                  <c:v>1</c:v>
                </c:pt>
                <c:pt idx="34729">
                  <c:v>1</c:v>
                </c:pt>
                <c:pt idx="34730">
                  <c:v>1</c:v>
                </c:pt>
                <c:pt idx="34731">
                  <c:v>0.83333333300000001</c:v>
                </c:pt>
                <c:pt idx="34732">
                  <c:v>1</c:v>
                </c:pt>
                <c:pt idx="34733">
                  <c:v>1</c:v>
                </c:pt>
                <c:pt idx="34734">
                  <c:v>1</c:v>
                </c:pt>
                <c:pt idx="34735">
                  <c:v>1</c:v>
                </c:pt>
                <c:pt idx="34736">
                  <c:v>1</c:v>
                </c:pt>
                <c:pt idx="34737">
                  <c:v>1</c:v>
                </c:pt>
                <c:pt idx="34738">
                  <c:v>1</c:v>
                </c:pt>
                <c:pt idx="34739">
                  <c:v>1</c:v>
                </c:pt>
                <c:pt idx="34740">
                  <c:v>1</c:v>
                </c:pt>
                <c:pt idx="34741">
                  <c:v>1</c:v>
                </c:pt>
                <c:pt idx="34742">
                  <c:v>1</c:v>
                </c:pt>
                <c:pt idx="34743">
                  <c:v>1</c:v>
                </c:pt>
                <c:pt idx="34744">
                  <c:v>1</c:v>
                </c:pt>
                <c:pt idx="34745">
                  <c:v>1</c:v>
                </c:pt>
                <c:pt idx="34746">
                  <c:v>1</c:v>
                </c:pt>
                <c:pt idx="34747">
                  <c:v>1</c:v>
                </c:pt>
                <c:pt idx="34748">
                  <c:v>1</c:v>
                </c:pt>
                <c:pt idx="34749">
                  <c:v>1</c:v>
                </c:pt>
                <c:pt idx="34750">
                  <c:v>1</c:v>
                </c:pt>
                <c:pt idx="34751">
                  <c:v>1</c:v>
                </c:pt>
                <c:pt idx="34752">
                  <c:v>1</c:v>
                </c:pt>
                <c:pt idx="34753">
                  <c:v>1</c:v>
                </c:pt>
                <c:pt idx="34754">
                  <c:v>1</c:v>
                </c:pt>
                <c:pt idx="34755">
                  <c:v>1</c:v>
                </c:pt>
                <c:pt idx="34756">
                  <c:v>1</c:v>
                </c:pt>
                <c:pt idx="34757">
                  <c:v>1</c:v>
                </c:pt>
                <c:pt idx="34758">
                  <c:v>1</c:v>
                </c:pt>
                <c:pt idx="34759">
                  <c:v>1</c:v>
                </c:pt>
                <c:pt idx="34760">
                  <c:v>1</c:v>
                </c:pt>
                <c:pt idx="34761">
                  <c:v>1</c:v>
                </c:pt>
                <c:pt idx="34762">
                  <c:v>1</c:v>
                </c:pt>
                <c:pt idx="34763">
                  <c:v>1</c:v>
                </c:pt>
                <c:pt idx="34764">
                  <c:v>1</c:v>
                </c:pt>
                <c:pt idx="34765">
                  <c:v>1</c:v>
                </c:pt>
                <c:pt idx="34766">
                  <c:v>1</c:v>
                </c:pt>
                <c:pt idx="34767">
                  <c:v>1</c:v>
                </c:pt>
                <c:pt idx="34768">
                  <c:v>1</c:v>
                </c:pt>
                <c:pt idx="34769">
                  <c:v>1</c:v>
                </c:pt>
                <c:pt idx="34770">
                  <c:v>1</c:v>
                </c:pt>
                <c:pt idx="34771">
                  <c:v>1</c:v>
                </c:pt>
                <c:pt idx="34772">
                  <c:v>1</c:v>
                </c:pt>
                <c:pt idx="34773">
                  <c:v>1</c:v>
                </c:pt>
                <c:pt idx="34774">
                  <c:v>1</c:v>
                </c:pt>
                <c:pt idx="34775">
                  <c:v>1</c:v>
                </c:pt>
                <c:pt idx="34776">
                  <c:v>1</c:v>
                </c:pt>
                <c:pt idx="34777">
                  <c:v>1</c:v>
                </c:pt>
                <c:pt idx="34778">
                  <c:v>1</c:v>
                </c:pt>
                <c:pt idx="34779">
                  <c:v>1</c:v>
                </c:pt>
                <c:pt idx="34780">
                  <c:v>1</c:v>
                </c:pt>
                <c:pt idx="34781">
                  <c:v>1</c:v>
                </c:pt>
                <c:pt idx="34782">
                  <c:v>1</c:v>
                </c:pt>
                <c:pt idx="34783">
                  <c:v>1</c:v>
                </c:pt>
                <c:pt idx="34784">
                  <c:v>1</c:v>
                </c:pt>
                <c:pt idx="34785">
                  <c:v>1</c:v>
                </c:pt>
                <c:pt idx="34786">
                  <c:v>1</c:v>
                </c:pt>
                <c:pt idx="34787">
                  <c:v>1</c:v>
                </c:pt>
                <c:pt idx="34788">
                  <c:v>1</c:v>
                </c:pt>
                <c:pt idx="34789">
                  <c:v>0.83333333300000001</c:v>
                </c:pt>
                <c:pt idx="34790">
                  <c:v>1</c:v>
                </c:pt>
                <c:pt idx="34791">
                  <c:v>1</c:v>
                </c:pt>
                <c:pt idx="34792">
                  <c:v>1</c:v>
                </c:pt>
                <c:pt idx="34793">
                  <c:v>1</c:v>
                </c:pt>
                <c:pt idx="34794">
                  <c:v>1</c:v>
                </c:pt>
                <c:pt idx="34795">
                  <c:v>1</c:v>
                </c:pt>
                <c:pt idx="34796">
                  <c:v>1</c:v>
                </c:pt>
                <c:pt idx="34797">
                  <c:v>1</c:v>
                </c:pt>
                <c:pt idx="34798">
                  <c:v>1</c:v>
                </c:pt>
                <c:pt idx="34799">
                  <c:v>1</c:v>
                </c:pt>
                <c:pt idx="34800">
                  <c:v>0.83333333300000001</c:v>
                </c:pt>
                <c:pt idx="34801">
                  <c:v>1</c:v>
                </c:pt>
                <c:pt idx="34802">
                  <c:v>1</c:v>
                </c:pt>
                <c:pt idx="34803">
                  <c:v>1</c:v>
                </c:pt>
                <c:pt idx="34804">
                  <c:v>1</c:v>
                </c:pt>
                <c:pt idx="34805">
                  <c:v>1</c:v>
                </c:pt>
                <c:pt idx="34806">
                  <c:v>1</c:v>
                </c:pt>
                <c:pt idx="34807">
                  <c:v>1</c:v>
                </c:pt>
                <c:pt idx="34808">
                  <c:v>1</c:v>
                </c:pt>
                <c:pt idx="34809">
                  <c:v>1</c:v>
                </c:pt>
                <c:pt idx="34810">
                  <c:v>1</c:v>
                </c:pt>
                <c:pt idx="34811">
                  <c:v>1</c:v>
                </c:pt>
                <c:pt idx="34812">
                  <c:v>1</c:v>
                </c:pt>
                <c:pt idx="34813">
                  <c:v>1</c:v>
                </c:pt>
                <c:pt idx="34814">
                  <c:v>1</c:v>
                </c:pt>
                <c:pt idx="34815">
                  <c:v>0.66666666699999999</c:v>
                </c:pt>
                <c:pt idx="34816">
                  <c:v>1</c:v>
                </c:pt>
                <c:pt idx="34817">
                  <c:v>1</c:v>
                </c:pt>
                <c:pt idx="34818">
                  <c:v>1</c:v>
                </c:pt>
                <c:pt idx="34819">
                  <c:v>1</c:v>
                </c:pt>
                <c:pt idx="34820">
                  <c:v>1</c:v>
                </c:pt>
                <c:pt idx="34821">
                  <c:v>1</c:v>
                </c:pt>
                <c:pt idx="34822">
                  <c:v>1</c:v>
                </c:pt>
                <c:pt idx="34823">
                  <c:v>1</c:v>
                </c:pt>
                <c:pt idx="34824">
                  <c:v>1</c:v>
                </c:pt>
                <c:pt idx="34825">
                  <c:v>1</c:v>
                </c:pt>
                <c:pt idx="34826">
                  <c:v>1</c:v>
                </c:pt>
                <c:pt idx="34827">
                  <c:v>1</c:v>
                </c:pt>
                <c:pt idx="34828">
                  <c:v>1</c:v>
                </c:pt>
                <c:pt idx="34829">
                  <c:v>1</c:v>
                </c:pt>
                <c:pt idx="34830">
                  <c:v>1</c:v>
                </c:pt>
                <c:pt idx="34831">
                  <c:v>1</c:v>
                </c:pt>
                <c:pt idx="34832">
                  <c:v>1</c:v>
                </c:pt>
                <c:pt idx="34833">
                  <c:v>1</c:v>
                </c:pt>
                <c:pt idx="34834">
                  <c:v>1</c:v>
                </c:pt>
                <c:pt idx="34835">
                  <c:v>1</c:v>
                </c:pt>
                <c:pt idx="34836">
                  <c:v>1</c:v>
                </c:pt>
                <c:pt idx="34837">
                  <c:v>1</c:v>
                </c:pt>
                <c:pt idx="34838">
                  <c:v>1</c:v>
                </c:pt>
                <c:pt idx="34839">
                  <c:v>1</c:v>
                </c:pt>
                <c:pt idx="34840">
                  <c:v>1</c:v>
                </c:pt>
                <c:pt idx="34841">
                  <c:v>1</c:v>
                </c:pt>
                <c:pt idx="34842">
                  <c:v>1</c:v>
                </c:pt>
                <c:pt idx="34843">
                  <c:v>1</c:v>
                </c:pt>
                <c:pt idx="34844">
                  <c:v>1</c:v>
                </c:pt>
                <c:pt idx="34845">
                  <c:v>1</c:v>
                </c:pt>
                <c:pt idx="34846">
                  <c:v>1</c:v>
                </c:pt>
                <c:pt idx="34847">
                  <c:v>1</c:v>
                </c:pt>
                <c:pt idx="34848">
                  <c:v>1</c:v>
                </c:pt>
                <c:pt idx="34849">
                  <c:v>1</c:v>
                </c:pt>
                <c:pt idx="34850">
                  <c:v>1</c:v>
                </c:pt>
                <c:pt idx="34851">
                  <c:v>1</c:v>
                </c:pt>
                <c:pt idx="34852">
                  <c:v>1</c:v>
                </c:pt>
                <c:pt idx="34853">
                  <c:v>1</c:v>
                </c:pt>
                <c:pt idx="34854">
                  <c:v>1</c:v>
                </c:pt>
                <c:pt idx="34855">
                  <c:v>1</c:v>
                </c:pt>
                <c:pt idx="34856">
                  <c:v>1</c:v>
                </c:pt>
                <c:pt idx="34857">
                  <c:v>1</c:v>
                </c:pt>
                <c:pt idx="34858">
                  <c:v>1</c:v>
                </c:pt>
                <c:pt idx="34859">
                  <c:v>1</c:v>
                </c:pt>
                <c:pt idx="34860">
                  <c:v>1</c:v>
                </c:pt>
                <c:pt idx="34861">
                  <c:v>1</c:v>
                </c:pt>
                <c:pt idx="34862">
                  <c:v>1</c:v>
                </c:pt>
                <c:pt idx="34863">
                  <c:v>1</c:v>
                </c:pt>
                <c:pt idx="34864">
                  <c:v>1</c:v>
                </c:pt>
                <c:pt idx="34865">
                  <c:v>1</c:v>
                </c:pt>
                <c:pt idx="34866">
                  <c:v>1</c:v>
                </c:pt>
                <c:pt idx="34867">
                  <c:v>1</c:v>
                </c:pt>
                <c:pt idx="34868">
                  <c:v>1</c:v>
                </c:pt>
                <c:pt idx="34869">
                  <c:v>1</c:v>
                </c:pt>
                <c:pt idx="34870">
                  <c:v>1</c:v>
                </c:pt>
                <c:pt idx="34871">
                  <c:v>1</c:v>
                </c:pt>
                <c:pt idx="34872">
                  <c:v>1</c:v>
                </c:pt>
                <c:pt idx="34873">
                  <c:v>1</c:v>
                </c:pt>
                <c:pt idx="34874">
                  <c:v>1</c:v>
                </c:pt>
                <c:pt idx="34875">
                  <c:v>1</c:v>
                </c:pt>
                <c:pt idx="34876">
                  <c:v>1</c:v>
                </c:pt>
                <c:pt idx="34877">
                  <c:v>1</c:v>
                </c:pt>
                <c:pt idx="34878">
                  <c:v>1</c:v>
                </c:pt>
                <c:pt idx="34879">
                  <c:v>1</c:v>
                </c:pt>
                <c:pt idx="34880">
                  <c:v>1</c:v>
                </c:pt>
                <c:pt idx="34881">
                  <c:v>1</c:v>
                </c:pt>
                <c:pt idx="34882">
                  <c:v>1</c:v>
                </c:pt>
                <c:pt idx="34883">
                  <c:v>1</c:v>
                </c:pt>
                <c:pt idx="34884">
                  <c:v>1</c:v>
                </c:pt>
                <c:pt idx="34885">
                  <c:v>1</c:v>
                </c:pt>
                <c:pt idx="34886">
                  <c:v>1</c:v>
                </c:pt>
                <c:pt idx="34887">
                  <c:v>1</c:v>
                </c:pt>
                <c:pt idx="34888">
                  <c:v>1</c:v>
                </c:pt>
                <c:pt idx="34889">
                  <c:v>1</c:v>
                </c:pt>
                <c:pt idx="34890">
                  <c:v>1</c:v>
                </c:pt>
                <c:pt idx="34891">
                  <c:v>1</c:v>
                </c:pt>
                <c:pt idx="34892">
                  <c:v>1</c:v>
                </c:pt>
                <c:pt idx="34893">
                  <c:v>1</c:v>
                </c:pt>
                <c:pt idx="34894">
                  <c:v>1</c:v>
                </c:pt>
                <c:pt idx="34895">
                  <c:v>1</c:v>
                </c:pt>
                <c:pt idx="34896">
                  <c:v>1</c:v>
                </c:pt>
                <c:pt idx="34897">
                  <c:v>1</c:v>
                </c:pt>
                <c:pt idx="34898">
                  <c:v>1</c:v>
                </c:pt>
                <c:pt idx="34899">
                  <c:v>1</c:v>
                </c:pt>
                <c:pt idx="34900">
                  <c:v>1</c:v>
                </c:pt>
                <c:pt idx="34901">
                  <c:v>1</c:v>
                </c:pt>
                <c:pt idx="34902">
                  <c:v>1</c:v>
                </c:pt>
                <c:pt idx="34903">
                  <c:v>1</c:v>
                </c:pt>
                <c:pt idx="34904">
                  <c:v>1</c:v>
                </c:pt>
                <c:pt idx="34905">
                  <c:v>1</c:v>
                </c:pt>
                <c:pt idx="34906">
                  <c:v>1</c:v>
                </c:pt>
                <c:pt idx="34907">
                  <c:v>1</c:v>
                </c:pt>
                <c:pt idx="34908">
                  <c:v>1</c:v>
                </c:pt>
                <c:pt idx="34909">
                  <c:v>1</c:v>
                </c:pt>
                <c:pt idx="34910">
                  <c:v>1</c:v>
                </c:pt>
                <c:pt idx="34911">
                  <c:v>1</c:v>
                </c:pt>
                <c:pt idx="34912">
                  <c:v>1</c:v>
                </c:pt>
                <c:pt idx="34913">
                  <c:v>1</c:v>
                </c:pt>
                <c:pt idx="34914">
                  <c:v>1</c:v>
                </c:pt>
                <c:pt idx="34915">
                  <c:v>1</c:v>
                </c:pt>
                <c:pt idx="34916">
                  <c:v>1</c:v>
                </c:pt>
                <c:pt idx="34917">
                  <c:v>1</c:v>
                </c:pt>
                <c:pt idx="34918">
                  <c:v>1</c:v>
                </c:pt>
                <c:pt idx="34919">
                  <c:v>1</c:v>
                </c:pt>
                <c:pt idx="34920">
                  <c:v>1</c:v>
                </c:pt>
                <c:pt idx="34921">
                  <c:v>1</c:v>
                </c:pt>
                <c:pt idx="34922">
                  <c:v>1</c:v>
                </c:pt>
                <c:pt idx="34923">
                  <c:v>1</c:v>
                </c:pt>
                <c:pt idx="34924">
                  <c:v>1</c:v>
                </c:pt>
                <c:pt idx="34925">
                  <c:v>1</c:v>
                </c:pt>
                <c:pt idx="34926">
                  <c:v>1</c:v>
                </c:pt>
                <c:pt idx="34927">
                  <c:v>1</c:v>
                </c:pt>
                <c:pt idx="34928">
                  <c:v>0.16666666699999999</c:v>
                </c:pt>
                <c:pt idx="34929">
                  <c:v>1</c:v>
                </c:pt>
                <c:pt idx="34930">
                  <c:v>1</c:v>
                </c:pt>
                <c:pt idx="34931">
                  <c:v>1</c:v>
                </c:pt>
                <c:pt idx="34932">
                  <c:v>1</c:v>
                </c:pt>
                <c:pt idx="34933">
                  <c:v>1</c:v>
                </c:pt>
                <c:pt idx="34934">
                  <c:v>1</c:v>
                </c:pt>
                <c:pt idx="34935">
                  <c:v>1</c:v>
                </c:pt>
                <c:pt idx="34936">
                  <c:v>1</c:v>
                </c:pt>
                <c:pt idx="34937">
                  <c:v>1</c:v>
                </c:pt>
                <c:pt idx="34938">
                  <c:v>1</c:v>
                </c:pt>
                <c:pt idx="34939">
                  <c:v>1</c:v>
                </c:pt>
                <c:pt idx="34940">
                  <c:v>1</c:v>
                </c:pt>
                <c:pt idx="34941">
                  <c:v>1</c:v>
                </c:pt>
                <c:pt idx="34942">
                  <c:v>1</c:v>
                </c:pt>
                <c:pt idx="34943">
                  <c:v>1</c:v>
                </c:pt>
                <c:pt idx="34944">
                  <c:v>1</c:v>
                </c:pt>
                <c:pt idx="34945">
                  <c:v>1</c:v>
                </c:pt>
                <c:pt idx="34946">
                  <c:v>1</c:v>
                </c:pt>
                <c:pt idx="34947">
                  <c:v>1</c:v>
                </c:pt>
                <c:pt idx="34948">
                  <c:v>1</c:v>
                </c:pt>
                <c:pt idx="34949">
                  <c:v>1</c:v>
                </c:pt>
                <c:pt idx="34950">
                  <c:v>1</c:v>
                </c:pt>
                <c:pt idx="34951">
                  <c:v>1</c:v>
                </c:pt>
                <c:pt idx="34952">
                  <c:v>1</c:v>
                </c:pt>
                <c:pt idx="34953">
                  <c:v>1</c:v>
                </c:pt>
                <c:pt idx="34954">
                  <c:v>1</c:v>
                </c:pt>
                <c:pt idx="34955">
                  <c:v>1</c:v>
                </c:pt>
                <c:pt idx="34956">
                  <c:v>1</c:v>
                </c:pt>
                <c:pt idx="34957">
                  <c:v>1</c:v>
                </c:pt>
                <c:pt idx="34958">
                  <c:v>1</c:v>
                </c:pt>
                <c:pt idx="34959">
                  <c:v>1</c:v>
                </c:pt>
                <c:pt idx="34960">
                  <c:v>1</c:v>
                </c:pt>
                <c:pt idx="34961">
                  <c:v>1</c:v>
                </c:pt>
                <c:pt idx="34962">
                  <c:v>1</c:v>
                </c:pt>
                <c:pt idx="34963">
                  <c:v>1</c:v>
                </c:pt>
                <c:pt idx="34964">
                  <c:v>1</c:v>
                </c:pt>
                <c:pt idx="34965">
                  <c:v>1</c:v>
                </c:pt>
                <c:pt idx="34966">
                  <c:v>1</c:v>
                </c:pt>
                <c:pt idx="34967">
                  <c:v>1</c:v>
                </c:pt>
                <c:pt idx="34968">
                  <c:v>1</c:v>
                </c:pt>
                <c:pt idx="34969">
                  <c:v>1</c:v>
                </c:pt>
                <c:pt idx="34970">
                  <c:v>1</c:v>
                </c:pt>
                <c:pt idx="34971">
                  <c:v>1</c:v>
                </c:pt>
                <c:pt idx="34972">
                  <c:v>1</c:v>
                </c:pt>
                <c:pt idx="34973">
                  <c:v>1</c:v>
                </c:pt>
                <c:pt idx="34974">
                  <c:v>1</c:v>
                </c:pt>
                <c:pt idx="34975">
                  <c:v>1</c:v>
                </c:pt>
                <c:pt idx="34976">
                  <c:v>1</c:v>
                </c:pt>
                <c:pt idx="34977">
                  <c:v>1</c:v>
                </c:pt>
                <c:pt idx="34978">
                  <c:v>1</c:v>
                </c:pt>
                <c:pt idx="34979">
                  <c:v>1</c:v>
                </c:pt>
                <c:pt idx="34980">
                  <c:v>1</c:v>
                </c:pt>
                <c:pt idx="34981">
                  <c:v>1</c:v>
                </c:pt>
                <c:pt idx="34982">
                  <c:v>1</c:v>
                </c:pt>
                <c:pt idx="34983">
                  <c:v>1</c:v>
                </c:pt>
                <c:pt idx="34984">
                  <c:v>1</c:v>
                </c:pt>
                <c:pt idx="34985">
                  <c:v>1</c:v>
                </c:pt>
                <c:pt idx="34986">
                  <c:v>1</c:v>
                </c:pt>
                <c:pt idx="34987">
                  <c:v>1</c:v>
                </c:pt>
                <c:pt idx="34988">
                  <c:v>1</c:v>
                </c:pt>
                <c:pt idx="34989">
                  <c:v>1</c:v>
                </c:pt>
                <c:pt idx="34990">
                  <c:v>1</c:v>
                </c:pt>
                <c:pt idx="34991">
                  <c:v>1</c:v>
                </c:pt>
                <c:pt idx="34992">
                  <c:v>1</c:v>
                </c:pt>
                <c:pt idx="34993">
                  <c:v>1</c:v>
                </c:pt>
                <c:pt idx="34994">
                  <c:v>1</c:v>
                </c:pt>
                <c:pt idx="34995">
                  <c:v>1</c:v>
                </c:pt>
                <c:pt idx="34996">
                  <c:v>1</c:v>
                </c:pt>
                <c:pt idx="34997">
                  <c:v>1</c:v>
                </c:pt>
                <c:pt idx="34998">
                  <c:v>1</c:v>
                </c:pt>
                <c:pt idx="34999">
                  <c:v>1</c:v>
                </c:pt>
                <c:pt idx="35000">
                  <c:v>1</c:v>
                </c:pt>
                <c:pt idx="35001">
                  <c:v>1</c:v>
                </c:pt>
                <c:pt idx="35002">
                  <c:v>1</c:v>
                </c:pt>
                <c:pt idx="35003">
                  <c:v>1</c:v>
                </c:pt>
                <c:pt idx="35004">
                  <c:v>1</c:v>
                </c:pt>
                <c:pt idx="35005">
                  <c:v>1</c:v>
                </c:pt>
                <c:pt idx="35006">
                  <c:v>1</c:v>
                </c:pt>
                <c:pt idx="35007">
                  <c:v>1</c:v>
                </c:pt>
                <c:pt idx="35008">
                  <c:v>1</c:v>
                </c:pt>
                <c:pt idx="35009">
                  <c:v>1</c:v>
                </c:pt>
                <c:pt idx="35010">
                  <c:v>1</c:v>
                </c:pt>
                <c:pt idx="35011">
                  <c:v>1</c:v>
                </c:pt>
                <c:pt idx="35012">
                  <c:v>1</c:v>
                </c:pt>
                <c:pt idx="35013">
                  <c:v>1</c:v>
                </c:pt>
                <c:pt idx="35014">
                  <c:v>1</c:v>
                </c:pt>
                <c:pt idx="35015">
                  <c:v>1</c:v>
                </c:pt>
                <c:pt idx="35016">
                  <c:v>1</c:v>
                </c:pt>
                <c:pt idx="35017">
                  <c:v>1</c:v>
                </c:pt>
                <c:pt idx="35018">
                  <c:v>1</c:v>
                </c:pt>
                <c:pt idx="35019">
                  <c:v>1</c:v>
                </c:pt>
                <c:pt idx="35020">
                  <c:v>1</c:v>
                </c:pt>
                <c:pt idx="35021">
                  <c:v>1</c:v>
                </c:pt>
                <c:pt idx="35022">
                  <c:v>1</c:v>
                </c:pt>
                <c:pt idx="35023">
                  <c:v>1</c:v>
                </c:pt>
                <c:pt idx="35024">
                  <c:v>1</c:v>
                </c:pt>
                <c:pt idx="35025">
                  <c:v>1</c:v>
                </c:pt>
                <c:pt idx="35026">
                  <c:v>1</c:v>
                </c:pt>
                <c:pt idx="35027">
                  <c:v>1</c:v>
                </c:pt>
                <c:pt idx="35028">
                  <c:v>1</c:v>
                </c:pt>
                <c:pt idx="35029">
                  <c:v>1</c:v>
                </c:pt>
                <c:pt idx="35030">
                  <c:v>1</c:v>
                </c:pt>
                <c:pt idx="35031">
                  <c:v>1</c:v>
                </c:pt>
                <c:pt idx="35032">
                  <c:v>1</c:v>
                </c:pt>
                <c:pt idx="35033">
                  <c:v>1</c:v>
                </c:pt>
                <c:pt idx="35034">
                  <c:v>1</c:v>
                </c:pt>
                <c:pt idx="35035">
                  <c:v>1</c:v>
                </c:pt>
                <c:pt idx="35036">
                  <c:v>1</c:v>
                </c:pt>
                <c:pt idx="35037">
                  <c:v>1</c:v>
                </c:pt>
                <c:pt idx="35038">
                  <c:v>1</c:v>
                </c:pt>
                <c:pt idx="35039">
                  <c:v>1</c:v>
                </c:pt>
                <c:pt idx="35040">
                  <c:v>1</c:v>
                </c:pt>
                <c:pt idx="35041">
                  <c:v>1</c:v>
                </c:pt>
                <c:pt idx="35042">
                  <c:v>1</c:v>
                </c:pt>
                <c:pt idx="35043">
                  <c:v>1</c:v>
                </c:pt>
                <c:pt idx="35044">
                  <c:v>1</c:v>
                </c:pt>
                <c:pt idx="35045">
                  <c:v>1</c:v>
                </c:pt>
                <c:pt idx="35046">
                  <c:v>1</c:v>
                </c:pt>
                <c:pt idx="35047">
                  <c:v>1</c:v>
                </c:pt>
                <c:pt idx="35048">
                  <c:v>1</c:v>
                </c:pt>
                <c:pt idx="35049">
                  <c:v>1</c:v>
                </c:pt>
                <c:pt idx="35050">
                  <c:v>1</c:v>
                </c:pt>
                <c:pt idx="35051">
                  <c:v>1</c:v>
                </c:pt>
                <c:pt idx="35052">
                  <c:v>1</c:v>
                </c:pt>
                <c:pt idx="35053">
                  <c:v>1</c:v>
                </c:pt>
                <c:pt idx="35054">
                  <c:v>1</c:v>
                </c:pt>
                <c:pt idx="35055">
                  <c:v>1</c:v>
                </c:pt>
                <c:pt idx="35056">
                  <c:v>1</c:v>
                </c:pt>
                <c:pt idx="35057">
                  <c:v>1</c:v>
                </c:pt>
                <c:pt idx="35058">
                  <c:v>1</c:v>
                </c:pt>
                <c:pt idx="35059">
                  <c:v>1</c:v>
                </c:pt>
                <c:pt idx="35060">
                  <c:v>1</c:v>
                </c:pt>
                <c:pt idx="35061">
                  <c:v>1</c:v>
                </c:pt>
                <c:pt idx="35062">
                  <c:v>1</c:v>
                </c:pt>
                <c:pt idx="35063">
                  <c:v>1</c:v>
                </c:pt>
                <c:pt idx="35064">
                  <c:v>1</c:v>
                </c:pt>
                <c:pt idx="35065">
                  <c:v>1</c:v>
                </c:pt>
                <c:pt idx="35066">
                  <c:v>1</c:v>
                </c:pt>
                <c:pt idx="35067">
                  <c:v>1</c:v>
                </c:pt>
                <c:pt idx="35068">
                  <c:v>1</c:v>
                </c:pt>
                <c:pt idx="35069">
                  <c:v>1</c:v>
                </c:pt>
                <c:pt idx="35070">
                  <c:v>1</c:v>
                </c:pt>
                <c:pt idx="35071">
                  <c:v>1</c:v>
                </c:pt>
                <c:pt idx="35072">
                  <c:v>1</c:v>
                </c:pt>
                <c:pt idx="35073">
                  <c:v>1</c:v>
                </c:pt>
                <c:pt idx="35074">
                  <c:v>1</c:v>
                </c:pt>
                <c:pt idx="35075">
                  <c:v>1</c:v>
                </c:pt>
                <c:pt idx="35076">
                  <c:v>1</c:v>
                </c:pt>
                <c:pt idx="35077">
                  <c:v>1</c:v>
                </c:pt>
                <c:pt idx="35078">
                  <c:v>1</c:v>
                </c:pt>
                <c:pt idx="35079">
                  <c:v>1</c:v>
                </c:pt>
                <c:pt idx="35080">
                  <c:v>1</c:v>
                </c:pt>
                <c:pt idx="35081">
                  <c:v>1</c:v>
                </c:pt>
                <c:pt idx="35082">
                  <c:v>1</c:v>
                </c:pt>
                <c:pt idx="35083">
                  <c:v>1</c:v>
                </c:pt>
                <c:pt idx="35084">
                  <c:v>1</c:v>
                </c:pt>
                <c:pt idx="35085">
                  <c:v>1</c:v>
                </c:pt>
                <c:pt idx="35086">
                  <c:v>1</c:v>
                </c:pt>
                <c:pt idx="35087">
                  <c:v>1</c:v>
                </c:pt>
                <c:pt idx="35088">
                  <c:v>1</c:v>
                </c:pt>
                <c:pt idx="35089">
                  <c:v>1</c:v>
                </c:pt>
                <c:pt idx="35090">
                  <c:v>1</c:v>
                </c:pt>
                <c:pt idx="35091">
                  <c:v>1</c:v>
                </c:pt>
                <c:pt idx="35092">
                  <c:v>1</c:v>
                </c:pt>
                <c:pt idx="35093">
                  <c:v>1</c:v>
                </c:pt>
                <c:pt idx="35094">
                  <c:v>1</c:v>
                </c:pt>
                <c:pt idx="35095">
                  <c:v>1</c:v>
                </c:pt>
                <c:pt idx="35096">
                  <c:v>1</c:v>
                </c:pt>
                <c:pt idx="35097">
                  <c:v>1</c:v>
                </c:pt>
                <c:pt idx="35098">
                  <c:v>1</c:v>
                </c:pt>
                <c:pt idx="35099">
                  <c:v>1</c:v>
                </c:pt>
                <c:pt idx="35100">
                  <c:v>1</c:v>
                </c:pt>
                <c:pt idx="35101">
                  <c:v>1</c:v>
                </c:pt>
                <c:pt idx="35102">
                  <c:v>1</c:v>
                </c:pt>
                <c:pt idx="35103">
                  <c:v>1</c:v>
                </c:pt>
                <c:pt idx="35104">
                  <c:v>1</c:v>
                </c:pt>
                <c:pt idx="35105">
                  <c:v>1</c:v>
                </c:pt>
                <c:pt idx="35106">
                  <c:v>1</c:v>
                </c:pt>
                <c:pt idx="35107">
                  <c:v>1</c:v>
                </c:pt>
                <c:pt idx="35108">
                  <c:v>1</c:v>
                </c:pt>
                <c:pt idx="35109">
                  <c:v>1</c:v>
                </c:pt>
                <c:pt idx="35110">
                  <c:v>1</c:v>
                </c:pt>
                <c:pt idx="35111">
                  <c:v>1</c:v>
                </c:pt>
                <c:pt idx="35112">
                  <c:v>1</c:v>
                </c:pt>
                <c:pt idx="35113">
                  <c:v>1</c:v>
                </c:pt>
                <c:pt idx="35114">
                  <c:v>1</c:v>
                </c:pt>
                <c:pt idx="35115">
                  <c:v>0.6</c:v>
                </c:pt>
                <c:pt idx="35116">
                  <c:v>1</c:v>
                </c:pt>
                <c:pt idx="35117">
                  <c:v>1</c:v>
                </c:pt>
                <c:pt idx="35118">
                  <c:v>1</c:v>
                </c:pt>
                <c:pt idx="35119">
                  <c:v>1</c:v>
                </c:pt>
                <c:pt idx="35120">
                  <c:v>1</c:v>
                </c:pt>
                <c:pt idx="35121">
                  <c:v>1</c:v>
                </c:pt>
                <c:pt idx="35122">
                  <c:v>1</c:v>
                </c:pt>
                <c:pt idx="35123">
                  <c:v>1</c:v>
                </c:pt>
                <c:pt idx="35124">
                  <c:v>1</c:v>
                </c:pt>
                <c:pt idx="35125">
                  <c:v>1</c:v>
                </c:pt>
                <c:pt idx="35126">
                  <c:v>1</c:v>
                </c:pt>
                <c:pt idx="35127">
                  <c:v>1</c:v>
                </c:pt>
                <c:pt idx="35128">
                  <c:v>1</c:v>
                </c:pt>
                <c:pt idx="35129">
                  <c:v>1</c:v>
                </c:pt>
                <c:pt idx="35130">
                  <c:v>1</c:v>
                </c:pt>
                <c:pt idx="35131">
                  <c:v>1</c:v>
                </c:pt>
                <c:pt idx="35132">
                  <c:v>1</c:v>
                </c:pt>
                <c:pt idx="35133">
                  <c:v>1</c:v>
                </c:pt>
                <c:pt idx="35134">
                  <c:v>1</c:v>
                </c:pt>
                <c:pt idx="35135">
                  <c:v>1</c:v>
                </c:pt>
                <c:pt idx="35136">
                  <c:v>1</c:v>
                </c:pt>
                <c:pt idx="35137">
                  <c:v>1</c:v>
                </c:pt>
                <c:pt idx="35138">
                  <c:v>1</c:v>
                </c:pt>
                <c:pt idx="35139">
                  <c:v>1</c:v>
                </c:pt>
                <c:pt idx="35140">
                  <c:v>1</c:v>
                </c:pt>
                <c:pt idx="35141">
                  <c:v>1</c:v>
                </c:pt>
                <c:pt idx="35142">
                  <c:v>1</c:v>
                </c:pt>
                <c:pt idx="35143">
                  <c:v>1</c:v>
                </c:pt>
                <c:pt idx="35144">
                  <c:v>1</c:v>
                </c:pt>
                <c:pt idx="35145">
                  <c:v>1</c:v>
                </c:pt>
                <c:pt idx="35146">
                  <c:v>1</c:v>
                </c:pt>
                <c:pt idx="35147">
                  <c:v>1</c:v>
                </c:pt>
                <c:pt idx="35148">
                  <c:v>1</c:v>
                </c:pt>
                <c:pt idx="35149">
                  <c:v>1</c:v>
                </c:pt>
                <c:pt idx="35150">
                  <c:v>1</c:v>
                </c:pt>
                <c:pt idx="35151">
                  <c:v>1</c:v>
                </c:pt>
                <c:pt idx="35152">
                  <c:v>1</c:v>
                </c:pt>
                <c:pt idx="35153">
                  <c:v>1</c:v>
                </c:pt>
                <c:pt idx="35154">
                  <c:v>1</c:v>
                </c:pt>
                <c:pt idx="35155">
                  <c:v>1</c:v>
                </c:pt>
                <c:pt idx="35156">
                  <c:v>1</c:v>
                </c:pt>
                <c:pt idx="35157">
                  <c:v>1</c:v>
                </c:pt>
                <c:pt idx="35158">
                  <c:v>1</c:v>
                </c:pt>
                <c:pt idx="35159">
                  <c:v>1</c:v>
                </c:pt>
                <c:pt idx="35160">
                  <c:v>1</c:v>
                </c:pt>
                <c:pt idx="35161">
                  <c:v>1</c:v>
                </c:pt>
                <c:pt idx="35162">
                  <c:v>1</c:v>
                </c:pt>
                <c:pt idx="35163">
                  <c:v>1</c:v>
                </c:pt>
                <c:pt idx="35164">
                  <c:v>1</c:v>
                </c:pt>
                <c:pt idx="35165">
                  <c:v>1</c:v>
                </c:pt>
                <c:pt idx="35166">
                  <c:v>1</c:v>
                </c:pt>
                <c:pt idx="35167">
                  <c:v>1</c:v>
                </c:pt>
                <c:pt idx="35168">
                  <c:v>1</c:v>
                </c:pt>
                <c:pt idx="35169">
                  <c:v>1</c:v>
                </c:pt>
                <c:pt idx="35170">
                  <c:v>1</c:v>
                </c:pt>
                <c:pt idx="35171">
                  <c:v>1</c:v>
                </c:pt>
                <c:pt idx="35172">
                  <c:v>1</c:v>
                </c:pt>
                <c:pt idx="35173">
                  <c:v>1</c:v>
                </c:pt>
                <c:pt idx="35174">
                  <c:v>1</c:v>
                </c:pt>
                <c:pt idx="35175">
                  <c:v>1</c:v>
                </c:pt>
                <c:pt idx="35176">
                  <c:v>1</c:v>
                </c:pt>
                <c:pt idx="35177">
                  <c:v>1</c:v>
                </c:pt>
                <c:pt idx="35178">
                  <c:v>1</c:v>
                </c:pt>
                <c:pt idx="35179">
                  <c:v>1</c:v>
                </c:pt>
                <c:pt idx="35180">
                  <c:v>1</c:v>
                </c:pt>
                <c:pt idx="35181">
                  <c:v>1</c:v>
                </c:pt>
                <c:pt idx="35182">
                  <c:v>1</c:v>
                </c:pt>
                <c:pt idx="35183">
                  <c:v>1</c:v>
                </c:pt>
                <c:pt idx="35184">
                  <c:v>1</c:v>
                </c:pt>
                <c:pt idx="35185">
                  <c:v>1</c:v>
                </c:pt>
                <c:pt idx="35186">
                  <c:v>1</c:v>
                </c:pt>
                <c:pt idx="35187">
                  <c:v>1</c:v>
                </c:pt>
                <c:pt idx="35188">
                  <c:v>1</c:v>
                </c:pt>
                <c:pt idx="35189">
                  <c:v>1</c:v>
                </c:pt>
                <c:pt idx="35190">
                  <c:v>1</c:v>
                </c:pt>
                <c:pt idx="35191">
                  <c:v>1</c:v>
                </c:pt>
                <c:pt idx="35192">
                  <c:v>1</c:v>
                </c:pt>
                <c:pt idx="35193">
                  <c:v>1</c:v>
                </c:pt>
                <c:pt idx="35194">
                  <c:v>0.2</c:v>
                </c:pt>
                <c:pt idx="35195">
                  <c:v>1</c:v>
                </c:pt>
                <c:pt idx="35196">
                  <c:v>1</c:v>
                </c:pt>
                <c:pt idx="35197">
                  <c:v>1</c:v>
                </c:pt>
                <c:pt idx="35198">
                  <c:v>1</c:v>
                </c:pt>
                <c:pt idx="35199">
                  <c:v>1</c:v>
                </c:pt>
                <c:pt idx="35200">
                  <c:v>1</c:v>
                </c:pt>
                <c:pt idx="35201">
                  <c:v>1</c:v>
                </c:pt>
                <c:pt idx="35202">
                  <c:v>1</c:v>
                </c:pt>
                <c:pt idx="35203">
                  <c:v>1</c:v>
                </c:pt>
                <c:pt idx="35204">
                  <c:v>1</c:v>
                </c:pt>
                <c:pt idx="35205">
                  <c:v>1</c:v>
                </c:pt>
                <c:pt idx="35206">
                  <c:v>1</c:v>
                </c:pt>
                <c:pt idx="35207">
                  <c:v>1</c:v>
                </c:pt>
                <c:pt idx="35208">
                  <c:v>1</c:v>
                </c:pt>
                <c:pt idx="35209">
                  <c:v>1</c:v>
                </c:pt>
                <c:pt idx="35210">
                  <c:v>1</c:v>
                </c:pt>
                <c:pt idx="35211">
                  <c:v>1</c:v>
                </c:pt>
                <c:pt idx="35212">
                  <c:v>1</c:v>
                </c:pt>
                <c:pt idx="35213">
                  <c:v>1</c:v>
                </c:pt>
                <c:pt idx="35214">
                  <c:v>1</c:v>
                </c:pt>
                <c:pt idx="35215">
                  <c:v>1</c:v>
                </c:pt>
                <c:pt idx="35216">
                  <c:v>1</c:v>
                </c:pt>
                <c:pt idx="35217">
                  <c:v>1</c:v>
                </c:pt>
                <c:pt idx="35218">
                  <c:v>1</c:v>
                </c:pt>
                <c:pt idx="35219">
                  <c:v>1</c:v>
                </c:pt>
                <c:pt idx="35220">
                  <c:v>1</c:v>
                </c:pt>
                <c:pt idx="35221">
                  <c:v>1</c:v>
                </c:pt>
                <c:pt idx="35222">
                  <c:v>1</c:v>
                </c:pt>
                <c:pt idx="35223">
                  <c:v>1</c:v>
                </c:pt>
                <c:pt idx="35224">
                  <c:v>1</c:v>
                </c:pt>
                <c:pt idx="35225">
                  <c:v>1</c:v>
                </c:pt>
                <c:pt idx="35226">
                  <c:v>1</c:v>
                </c:pt>
                <c:pt idx="35227">
                  <c:v>1</c:v>
                </c:pt>
                <c:pt idx="35228">
                  <c:v>1</c:v>
                </c:pt>
                <c:pt idx="35229">
                  <c:v>1</c:v>
                </c:pt>
                <c:pt idx="35230">
                  <c:v>1</c:v>
                </c:pt>
                <c:pt idx="35231">
                  <c:v>1</c:v>
                </c:pt>
                <c:pt idx="35232">
                  <c:v>1</c:v>
                </c:pt>
                <c:pt idx="35233">
                  <c:v>1</c:v>
                </c:pt>
                <c:pt idx="35234">
                  <c:v>1</c:v>
                </c:pt>
                <c:pt idx="35235">
                  <c:v>1</c:v>
                </c:pt>
                <c:pt idx="35236">
                  <c:v>1</c:v>
                </c:pt>
                <c:pt idx="35237">
                  <c:v>1</c:v>
                </c:pt>
                <c:pt idx="35238">
                  <c:v>1</c:v>
                </c:pt>
                <c:pt idx="35239">
                  <c:v>1</c:v>
                </c:pt>
                <c:pt idx="35240">
                  <c:v>1</c:v>
                </c:pt>
                <c:pt idx="35241">
                  <c:v>1</c:v>
                </c:pt>
                <c:pt idx="35242">
                  <c:v>1</c:v>
                </c:pt>
                <c:pt idx="35243">
                  <c:v>1</c:v>
                </c:pt>
                <c:pt idx="35244">
                  <c:v>1</c:v>
                </c:pt>
                <c:pt idx="35245">
                  <c:v>1</c:v>
                </c:pt>
                <c:pt idx="35246">
                  <c:v>1</c:v>
                </c:pt>
                <c:pt idx="35247">
                  <c:v>1</c:v>
                </c:pt>
                <c:pt idx="35248">
                  <c:v>1</c:v>
                </c:pt>
                <c:pt idx="35249">
                  <c:v>1</c:v>
                </c:pt>
                <c:pt idx="35250">
                  <c:v>1</c:v>
                </c:pt>
                <c:pt idx="35251">
                  <c:v>1</c:v>
                </c:pt>
                <c:pt idx="35252">
                  <c:v>1</c:v>
                </c:pt>
                <c:pt idx="35253">
                  <c:v>1</c:v>
                </c:pt>
                <c:pt idx="35254">
                  <c:v>1</c:v>
                </c:pt>
                <c:pt idx="35255">
                  <c:v>1</c:v>
                </c:pt>
                <c:pt idx="35256">
                  <c:v>1</c:v>
                </c:pt>
                <c:pt idx="35257">
                  <c:v>1</c:v>
                </c:pt>
                <c:pt idx="35258">
                  <c:v>1</c:v>
                </c:pt>
                <c:pt idx="35259">
                  <c:v>1</c:v>
                </c:pt>
                <c:pt idx="35260">
                  <c:v>1</c:v>
                </c:pt>
                <c:pt idx="35261">
                  <c:v>1</c:v>
                </c:pt>
                <c:pt idx="35262">
                  <c:v>1</c:v>
                </c:pt>
                <c:pt idx="35263">
                  <c:v>1</c:v>
                </c:pt>
                <c:pt idx="35264">
                  <c:v>1</c:v>
                </c:pt>
                <c:pt idx="35265">
                  <c:v>1</c:v>
                </c:pt>
                <c:pt idx="35266">
                  <c:v>1</c:v>
                </c:pt>
                <c:pt idx="35267">
                  <c:v>1</c:v>
                </c:pt>
                <c:pt idx="35268">
                  <c:v>1</c:v>
                </c:pt>
                <c:pt idx="35269">
                  <c:v>1</c:v>
                </c:pt>
                <c:pt idx="35270">
                  <c:v>1</c:v>
                </c:pt>
                <c:pt idx="35271">
                  <c:v>1</c:v>
                </c:pt>
                <c:pt idx="35272">
                  <c:v>1</c:v>
                </c:pt>
                <c:pt idx="35273">
                  <c:v>1</c:v>
                </c:pt>
                <c:pt idx="35274">
                  <c:v>0.8</c:v>
                </c:pt>
                <c:pt idx="35275">
                  <c:v>1</c:v>
                </c:pt>
                <c:pt idx="35276">
                  <c:v>1</c:v>
                </c:pt>
                <c:pt idx="35277">
                  <c:v>1</c:v>
                </c:pt>
                <c:pt idx="35278">
                  <c:v>1</c:v>
                </c:pt>
                <c:pt idx="35279">
                  <c:v>1</c:v>
                </c:pt>
                <c:pt idx="35280">
                  <c:v>1</c:v>
                </c:pt>
                <c:pt idx="35281">
                  <c:v>1</c:v>
                </c:pt>
                <c:pt idx="35282">
                  <c:v>1</c:v>
                </c:pt>
                <c:pt idx="35283">
                  <c:v>1</c:v>
                </c:pt>
                <c:pt idx="35284">
                  <c:v>1</c:v>
                </c:pt>
                <c:pt idx="35285">
                  <c:v>1</c:v>
                </c:pt>
                <c:pt idx="35286">
                  <c:v>1</c:v>
                </c:pt>
                <c:pt idx="35287">
                  <c:v>1</c:v>
                </c:pt>
                <c:pt idx="35288">
                  <c:v>1</c:v>
                </c:pt>
                <c:pt idx="35289">
                  <c:v>1</c:v>
                </c:pt>
                <c:pt idx="35290">
                  <c:v>1</c:v>
                </c:pt>
                <c:pt idx="35291">
                  <c:v>1</c:v>
                </c:pt>
                <c:pt idx="35292">
                  <c:v>1</c:v>
                </c:pt>
                <c:pt idx="35293">
                  <c:v>1</c:v>
                </c:pt>
                <c:pt idx="35294">
                  <c:v>1</c:v>
                </c:pt>
                <c:pt idx="35295">
                  <c:v>1</c:v>
                </c:pt>
                <c:pt idx="35296">
                  <c:v>1</c:v>
                </c:pt>
                <c:pt idx="35297">
                  <c:v>1</c:v>
                </c:pt>
                <c:pt idx="35298">
                  <c:v>1</c:v>
                </c:pt>
                <c:pt idx="35299">
                  <c:v>1</c:v>
                </c:pt>
                <c:pt idx="35300">
                  <c:v>1</c:v>
                </c:pt>
                <c:pt idx="35301">
                  <c:v>1</c:v>
                </c:pt>
                <c:pt idx="35302">
                  <c:v>1</c:v>
                </c:pt>
                <c:pt idx="35303">
                  <c:v>1</c:v>
                </c:pt>
                <c:pt idx="35304">
                  <c:v>1</c:v>
                </c:pt>
                <c:pt idx="35305">
                  <c:v>1</c:v>
                </c:pt>
                <c:pt idx="35306">
                  <c:v>1</c:v>
                </c:pt>
                <c:pt idx="35307">
                  <c:v>1</c:v>
                </c:pt>
                <c:pt idx="35308">
                  <c:v>1</c:v>
                </c:pt>
                <c:pt idx="35309">
                  <c:v>1</c:v>
                </c:pt>
                <c:pt idx="35310">
                  <c:v>1</c:v>
                </c:pt>
                <c:pt idx="35311">
                  <c:v>1</c:v>
                </c:pt>
                <c:pt idx="35312">
                  <c:v>1</c:v>
                </c:pt>
                <c:pt idx="35313">
                  <c:v>1</c:v>
                </c:pt>
                <c:pt idx="35314">
                  <c:v>1</c:v>
                </c:pt>
                <c:pt idx="35315">
                  <c:v>1</c:v>
                </c:pt>
                <c:pt idx="35316">
                  <c:v>1</c:v>
                </c:pt>
                <c:pt idx="35317">
                  <c:v>1</c:v>
                </c:pt>
                <c:pt idx="35318">
                  <c:v>1</c:v>
                </c:pt>
                <c:pt idx="35319">
                  <c:v>1</c:v>
                </c:pt>
                <c:pt idx="35320">
                  <c:v>1</c:v>
                </c:pt>
                <c:pt idx="35321">
                  <c:v>1</c:v>
                </c:pt>
                <c:pt idx="35322">
                  <c:v>0.8</c:v>
                </c:pt>
                <c:pt idx="35323">
                  <c:v>1</c:v>
                </c:pt>
                <c:pt idx="35324">
                  <c:v>1</c:v>
                </c:pt>
                <c:pt idx="35325">
                  <c:v>1</c:v>
                </c:pt>
                <c:pt idx="35326">
                  <c:v>1</c:v>
                </c:pt>
                <c:pt idx="35327">
                  <c:v>1</c:v>
                </c:pt>
                <c:pt idx="35328">
                  <c:v>1</c:v>
                </c:pt>
                <c:pt idx="35329">
                  <c:v>1</c:v>
                </c:pt>
                <c:pt idx="35330">
                  <c:v>1</c:v>
                </c:pt>
                <c:pt idx="35331">
                  <c:v>1</c:v>
                </c:pt>
                <c:pt idx="35332">
                  <c:v>1</c:v>
                </c:pt>
                <c:pt idx="35333">
                  <c:v>1</c:v>
                </c:pt>
                <c:pt idx="35334">
                  <c:v>1</c:v>
                </c:pt>
                <c:pt idx="35335">
                  <c:v>1</c:v>
                </c:pt>
                <c:pt idx="35336">
                  <c:v>1</c:v>
                </c:pt>
                <c:pt idx="35337">
                  <c:v>1</c:v>
                </c:pt>
                <c:pt idx="35338">
                  <c:v>1</c:v>
                </c:pt>
                <c:pt idx="35339">
                  <c:v>1</c:v>
                </c:pt>
                <c:pt idx="35340">
                  <c:v>1</c:v>
                </c:pt>
                <c:pt idx="35341">
                  <c:v>1</c:v>
                </c:pt>
                <c:pt idx="35342">
                  <c:v>1</c:v>
                </c:pt>
                <c:pt idx="35343">
                  <c:v>1</c:v>
                </c:pt>
                <c:pt idx="35344">
                  <c:v>1</c:v>
                </c:pt>
                <c:pt idx="35345">
                  <c:v>1</c:v>
                </c:pt>
                <c:pt idx="35346">
                  <c:v>1</c:v>
                </c:pt>
                <c:pt idx="35347">
                  <c:v>1</c:v>
                </c:pt>
                <c:pt idx="35348">
                  <c:v>1</c:v>
                </c:pt>
                <c:pt idx="35349">
                  <c:v>1</c:v>
                </c:pt>
                <c:pt idx="35350">
                  <c:v>1</c:v>
                </c:pt>
                <c:pt idx="35351">
                  <c:v>1</c:v>
                </c:pt>
                <c:pt idx="35352">
                  <c:v>1</c:v>
                </c:pt>
                <c:pt idx="35353">
                  <c:v>1</c:v>
                </c:pt>
                <c:pt idx="35354">
                  <c:v>1</c:v>
                </c:pt>
                <c:pt idx="35355">
                  <c:v>1</c:v>
                </c:pt>
                <c:pt idx="35356">
                  <c:v>1</c:v>
                </c:pt>
                <c:pt idx="35357">
                  <c:v>1</c:v>
                </c:pt>
                <c:pt idx="35358">
                  <c:v>1</c:v>
                </c:pt>
                <c:pt idx="35359">
                  <c:v>1</c:v>
                </c:pt>
                <c:pt idx="35360">
                  <c:v>1</c:v>
                </c:pt>
                <c:pt idx="35361">
                  <c:v>1</c:v>
                </c:pt>
                <c:pt idx="35362">
                  <c:v>1</c:v>
                </c:pt>
                <c:pt idx="35363">
                  <c:v>1</c:v>
                </c:pt>
                <c:pt idx="35364">
                  <c:v>1</c:v>
                </c:pt>
                <c:pt idx="35365">
                  <c:v>1</c:v>
                </c:pt>
                <c:pt idx="35366">
                  <c:v>1</c:v>
                </c:pt>
                <c:pt idx="35367">
                  <c:v>1</c:v>
                </c:pt>
                <c:pt idx="35368">
                  <c:v>1</c:v>
                </c:pt>
                <c:pt idx="35369">
                  <c:v>1</c:v>
                </c:pt>
                <c:pt idx="35370">
                  <c:v>1</c:v>
                </c:pt>
                <c:pt idx="35371">
                  <c:v>1</c:v>
                </c:pt>
                <c:pt idx="35372">
                  <c:v>1</c:v>
                </c:pt>
                <c:pt idx="35373">
                  <c:v>1</c:v>
                </c:pt>
                <c:pt idx="35374">
                  <c:v>1</c:v>
                </c:pt>
                <c:pt idx="35375">
                  <c:v>1</c:v>
                </c:pt>
                <c:pt idx="35376">
                  <c:v>1</c:v>
                </c:pt>
                <c:pt idx="35377">
                  <c:v>1</c:v>
                </c:pt>
                <c:pt idx="35378">
                  <c:v>1</c:v>
                </c:pt>
                <c:pt idx="35379">
                  <c:v>1</c:v>
                </c:pt>
                <c:pt idx="35380">
                  <c:v>1</c:v>
                </c:pt>
                <c:pt idx="35381">
                  <c:v>1</c:v>
                </c:pt>
                <c:pt idx="35382">
                  <c:v>1</c:v>
                </c:pt>
                <c:pt idx="35383">
                  <c:v>1</c:v>
                </c:pt>
                <c:pt idx="35384">
                  <c:v>1</c:v>
                </c:pt>
                <c:pt idx="35385">
                  <c:v>1</c:v>
                </c:pt>
                <c:pt idx="35386">
                  <c:v>1</c:v>
                </c:pt>
                <c:pt idx="35387">
                  <c:v>1</c:v>
                </c:pt>
                <c:pt idx="35388">
                  <c:v>1</c:v>
                </c:pt>
                <c:pt idx="35389">
                  <c:v>1</c:v>
                </c:pt>
                <c:pt idx="35390">
                  <c:v>1</c:v>
                </c:pt>
                <c:pt idx="35391">
                  <c:v>1</c:v>
                </c:pt>
                <c:pt idx="35392">
                  <c:v>1</c:v>
                </c:pt>
                <c:pt idx="35393">
                  <c:v>1</c:v>
                </c:pt>
                <c:pt idx="35394">
                  <c:v>1</c:v>
                </c:pt>
                <c:pt idx="35395">
                  <c:v>1</c:v>
                </c:pt>
                <c:pt idx="35396">
                  <c:v>1</c:v>
                </c:pt>
                <c:pt idx="35397">
                  <c:v>1</c:v>
                </c:pt>
                <c:pt idx="35398">
                  <c:v>1</c:v>
                </c:pt>
                <c:pt idx="35399">
                  <c:v>1</c:v>
                </c:pt>
                <c:pt idx="35400">
                  <c:v>1</c:v>
                </c:pt>
                <c:pt idx="35401">
                  <c:v>1</c:v>
                </c:pt>
                <c:pt idx="35402">
                  <c:v>1</c:v>
                </c:pt>
                <c:pt idx="35403">
                  <c:v>1</c:v>
                </c:pt>
                <c:pt idx="35404">
                  <c:v>1</c:v>
                </c:pt>
                <c:pt idx="35405">
                  <c:v>1</c:v>
                </c:pt>
                <c:pt idx="35406">
                  <c:v>0.6</c:v>
                </c:pt>
                <c:pt idx="35407">
                  <c:v>1</c:v>
                </c:pt>
                <c:pt idx="35408">
                  <c:v>1</c:v>
                </c:pt>
                <c:pt idx="35409">
                  <c:v>1</c:v>
                </c:pt>
                <c:pt idx="35410">
                  <c:v>1</c:v>
                </c:pt>
                <c:pt idx="35411">
                  <c:v>1</c:v>
                </c:pt>
                <c:pt idx="35412">
                  <c:v>1</c:v>
                </c:pt>
                <c:pt idx="35413">
                  <c:v>1</c:v>
                </c:pt>
                <c:pt idx="35414">
                  <c:v>1</c:v>
                </c:pt>
                <c:pt idx="35415">
                  <c:v>1</c:v>
                </c:pt>
                <c:pt idx="35416">
                  <c:v>1</c:v>
                </c:pt>
                <c:pt idx="35417">
                  <c:v>1</c:v>
                </c:pt>
                <c:pt idx="35418">
                  <c:v>1</c:v>
                </c:pt>
                <c:pt idx="35419">
                  <c:v>1</c:v>
                </c:pt>
                <c:pt idx="35420">
                  <c:v>1</c:v>
                </c:pt>
                <c:pt idx="35421">
                  <c:v>1</c:v>
                </c:pt>
                <c:pt idx="35422">
                  <c:v>1</c:v>
                </c:pt>
                <c:pt idx="35423">
                  <c:v>1</c:v>
                </c:pt>
                <c:pt idx="35424">
                  <c:v>1</c:v>
                </c:pt>
                <c:pt idx="35425">
                  <c:v>1</c:v>
                </c:pt>
                <c:pt idx="35426">
                  <c:v>1</c:v>
                </c:pt>
                <c:pt idx="35427">
                  <c:v>1</c:v>
                </c:pt>
                <c:pt idx="35428">
                  <c:v>1</c:v>
                </c:pt>
                <c:pt idx="35429">
                  <c:v>0.6</c:v>
                </c:pt>
                <c:pt idx="35430">
                  <c:v>1</c:v>
                </c:pt>
                <c:pt idx="35431">
                  <c:v>1</c:v>
                </c:pt>
                <c:pt idx="35432">
                  <c:v>1</c:v>
                </c:pt>
                <c:pt idx="35433">
                  <c:v>1</c:v>
                </c:pt>
                <c:pt idx="35434">
                  <c:v>1</c:v>
                </c:pt>
                <c:pt idx="35435">
                  <c:v>1</c:v>
                </c:pt>
                <c:pt idx="35436">
                  <c:v>1</c:v>
                </c:pt>
                <c:pt idx="35437">
                  <c:v>1</c:v>
                </c:pt>
                <c:pt idx="35438">
                  <c:v>1</c:v>
                </c:pt>
                <c:pt idx="35439">
                  <c:v>1</c:v>
                </c:pt>
                <c:pt idx="35440">
                  <c:v>1</c:v>
                </c:pt>
                <c:pt idx="35441">
                  <c:v>1</c:v>
                </c:pt>
                <c:pt idx="35442">
                  <c:v>1</c:v>
                </c:pt>
                <c:pt idx="35443">
                  <c:v>1</c:v>
                </c:pt>
                <c:pt idx="35444">
                  <c:v>1</c:v>
                </c:pt>
                <c:pt idx="35445">
                  <c:v>1</c:v>
                </c:pt>
                <c:pt idx="35446">
                  <c:v>1</c:v>
                </c:pt>
                <c:pt idx="35447">
                  <c:v>1</c:v>
                </c:pt>
                <c:pt idx="35448">
                  <c:v>1</c:v>
                </c:pt>
                <c:pt idx="35449">
                  <c:v>1</c:v>
                </c:pt>
                <c:pt idx="35450">
                  <c:v>1</c:v>
                </c:pt>
                <c:pt idx="35451">
                  <c:v>1</c:v>
                </c:pt>
                <c:pt idx="35452">
                  <c:v>1</c:v>
                </c:pt>
                <c:pt idx="35453">
                  <c:v>1</c:v>
                </c:pt>
                <c:pt idx="35454">
                  <c:v>1</c:v>
                </c:pt>
                <c:pt idx="35455">
                  <c:v>1</c:v>
                </c:pt>
                <c:pt idx="35456">
                  <c:v>1</c:v>
                </c:pt>
                <c:pt idx="35457">
                  <c:v>1</c:v>
                </c:pt>
                <c:pt idx="35458">
                  <c:v>1</c:v>
                </c:pt>
                <c:pt idx="35459">
                  <c:v>1</c:v>
                </c:pt>
                <c:pt idx="35460">
                  <c:v>1</c:v>
                </c:pt>
                <c:pt idx="35461">
                  <c:v>1</c:v>
                </c:pt>
                <c:pt idx="35462">
                  <c:v>1</c:v>
                </c:pt>
                <c:pt idx="35463">
                  <c:v>1</c:v>
                </c:pt>
                <c:pt idx="35464">
                  <c:v>1</c:v>
                </c:pt>
                <c:pt idx="35465">
                  <c:v>1</c:v>
                </c:pt>
                <c:pt idx="35466">
                  <c:v>1</c:v>
                </c:pt>
                <c:pt idx="35467">
                  <c:v>1</c:v>
                </c:pt>
                <c:pt idx="35468">
                  <c:v>1</c:v>
                </c:pt>
                <c:pt idx="35469">
                  <c:v>1</c:v>
                </c:pt>
                <c:pt idx="35470">
                  <c:v>1</c:v>
                </c:pt>
                <c:pt idx="35471">
                  <c:v>1</c:v>
                </c:pt>
                <c:pt idx="35472">
                  <c:v>1</c:v>
                </c:pt>
                <c:pt idx="35473">
                  <c:v>1</c:v>
                </c:pt>
                <c:pt idx="35474">
                  <c:v>1</c:v>
                </c:pt>
                <c:pt idx="35475">
                  <c:v>1</c:v>
                </c:pt>
                <c:pt idx="35476">
                  <c:v>1</c:v>
                </c:pt>
                <c:pt idx="35477">
                  <c:v>1</c:v>
                </c:pt>
                <c:pt idx="35478">
                  <c:v>1</c:v>
                </c:pt>
                <c:pt idx="35479">
                  <c:v>1</c:v>
                </c:pt>
                <c:pt idx="35480">
                  <c:v>1</c:v>
                </c:pt>
                <c:pt idx="35481">
                  <c:v>1</c:v>
                </c:pt>
                <c:pt idx="35482">
                  <c:v>1</c:v>
                </c:pt>
                <c:pt idx="35483">
                  <c:v>1</c:v>
                </c:pt>
                <c:pt idx="35484">
                  <c:v>1</c:v>
                </c:pt>
                <c:pt idx="35485">
                  <c:v>1</c:v>
                </c:pt>
                <c:pt idx="35486">
                  <c:v>1</c:v>
                </c:pt>
                <c:pt idx="35487">
                  <c:v>1</c:v>
                </c:pt>
                <c:pt idx="35488">
                  <c:v>1</c:v>
                </c:pt>
                <c:pt idx="35489">
                  <c:v>1</c:v>
                </c:pt>
                <c:pt idx="35490">
                  <c:v>1</c:v>
                </c:pt>
                <c:pt idx="35491">
                  <c:v>1</c:v>
                </c:pt>
                <c:pt idx="35492">
                  <c:v>1</c:v>
                </c:pt>
                <c:pt idx="35493">
                  <c:v>1</c:v>
                </c:pt>
                <c:pt idx="35494">
                  <c:v>1</c:v>
                </c:pt>
                <c:pt idx="35495">
                  <c:v>1</c:v>
                </c:pt>
                <c:pt idx="35496">
                  <c:v>1</c:v>
                </c:pt>
                <c:pt idx="35497">
                  <c:v>1</c:v>
                </c:pt>
                <c:pt idx="35498">
                  <c:v>1</c:v>
                </c:pt>
                <c:pt idx="35499">
                  <c:v>1</c:v>
                </c:pt>
                <c:pt idx="35500">
                  <c:v>1</c:v>
                </c:pt>
                <c:pt idx="35501">
                  <c:v>1</c:v>
                </c:pt>
                <c:pt idx="35502">
                  <c:v>1</c:v>
                </c:pt>
                <c:pt idx="35503">
                  <c:v>1</c:v>
                </c:pt>
                <c:pt idx="35504">
                  <c:v>1</c:v>
                </c:pt>
                <c:pt idx="35505">
                  <c:v>1</c:v>
                </c:pt>
                <c:pt idx="35506">
                  <c:v>1</c:v>
                </c:pt>
                <c:pt idx="35507">
                  <c:v>1</c:v>
                </c:pt>
                <c:pt idx="35508">
                  <c:v>1</c:v>
                </c:pt>
                <c:pt idx="35509">
                  <c:v>1</c:v>
                </c:pt>
                <c:pt idx="35510">
                  <c:v>1</c:v>
                </c:pt>
                <c:pt idx="35511">
                  <c:v>1</c:v>
                </c:pt>
                <c:pt idx="35512">
                  <c:v>1</c:v>
                </c:pt>
                <c:pt idx="35513">
                  <c:v>1</c:v>
                </c:pt>
                <c:pt idx="35514">
                  <c:v>1</c:v>
                </c:pt>
                <c:pt idx="35515">
                  <c:v>1</c:v>
                </c:pt>
                <c:pt idx="35516">
                  <c:v>1</c:v>
                </c:pt>
                <c:pt idx="35517">
                  <c:v>1</c:v>
                </c:pt>
                <c:pt idx="35518">
                  <c:v>1</c:v>
                </c:pt>
                <c:pt idx="35519">
                  <c:v>1</c:v>
                </c:pt>
                <c:pt idx="35520">
                  <c:v>1</c:v>
                </c:pt>
                <c:pt idx="35521">
                  <c:v>1</c:v>
                </c:pt>
                <c:pt idx="35522">
                  <c:v>1</c:v>
                </c:pt>
                <c:pt idx="35523">
                  <c:v>1</c:v>
                </c:pt>
                <c:pt idx="35524">
                  <c:v>1</c:v>
                </c:pt>
                <c:pt idx="35525">
                  <c:v>1</c:v>
                </c:pt>
                <c:pt idx="35526">
                  <c:v>1</c:v>
                </c:pt>
                <c:pt idx="35527">
                  <c:v>1</c:v>
                </c:pt>
                <c:pt idx="35528">
                  <c:v>1</c:v>
                </c:pt>
                <c:pt idx="35529">
                  <c:v>1</c:v>
                </c:pt>
                <c:pt idx="35530">
                  <c:v>1</c:v>
                </c:pt>
                <c:pt idx="35531">
                  <c:v>1</c:v>
                </c:pt>
                <c:pt idx="35532">
                  <c:v>1</c:v>
                </c:pt>
                <c:pt idx="35533">
                  <c:v>1</c:v>
                </c:pt>
                <c:pt idx="35534">
                  <c:v>1</c:v>
                </c:pt>
                <c:pt idx="35535">
                  <c:v>1</c:v>
                </c:pt>
                <c:pt idx="35536">
                  <c:v>1</c:v>
                </c:pt>
                <c:pt idx="35537">
                  <c:v>1</c:v>
                </c:pt>
                <c:pt idx="35538">
                  <c:v>1</c:v>
                </c:pt>
                <c:pt idx="35539">
                  <c:v>1</c:v>
                </c:pt>
                <c:pt idx="35540">
                  <c:v>1</c:v>
                </c:pt>
                <c:pt idx="35541">
                  <c:v>1</c:v>
                </c:pt>
                <c:pt idx="35542">
                  <c:v>1</c:v>
                </c:pt>
                <c:pt idx="35543">
                  <c:v>1</c:v>
                </c:pt>
                <c:pt idx="35544">
                  <c:v>1</c:v>
                </c:pt>
                <c:pt idx="35545">
                  <c:v>1</c:v>
                </c:pt>
                <c:pt idx="35546">
                  <c:v>1</c:v>
                </c:pt>
                <c:pt idx="35547">
                  <c:v>1</c:v>
                </c:pt>
                <c:pt idx="35548">
                  <c:v>1</c:v>
                </c:pt>
                <c:pt idx="35549">
                  <c:v>1</c:v>
                </c:pt>
                <c:pt idx="35550">
                  <c:v>1</c:v>
                </c:pt>
                <c:pt idx="35551">
                  <c:v>1</c:v>
                </c:pt>
                <c:pt idx="35552">
                  <c:v>1</c:v>
                </c:pt>
                <c:pt idx="35553">
                  <c:v>1</c:v>
                </c:pt>
                <c:pt idx="35554">
                  <c:v>1</c:v>
                </c:pt>
                <c:pt idx="35555">
                  <c:v>1</c:v>
                </c:pt>
                <c:pt idx="35556">
                  <c:v>1</c:v>
                </c:pt>
                <c:pt idx="35557">
                  <c:v>1</c:v>
                </c:pt>
                <c:pt idx="35558">
                  <c:v>1</c:v>
                </c:pt>
                <c:pt idx="35559">
                  <c:v>1</c:v>
                </c:pt>
                <c:pt idx="35560">
                  <c:v>1</c:v>
                </c:pt>
                <c:pt idx="35561">
                  <c:v>1</c:v>
                </c:pt>
                <c:pt idx="35562">
                  <c:v>1</c:v>
                </c:pt>
                <c:pt idx="35563">
                  <c:v>1</c:v>
                </c:pt>
                <c:pt idx="35564">
                  <c:v>1</c:v>
                </c:pt>
                <c:pt idx="35565">
                  <c:v>1</c:v>
                </c:pt>
                <c:pt idx="35566">
                  <c:v>1</c:v>
                </c:pt>
                <c:pt idx="35567">
                  <c:v>1</c:v>
                </c:pt>
                <c:pt idx="35568">
                  <c:v>1</c:v>
                </c:pt>
                <c:pt idx="35569">
                  <c:v>1</c:v>
                </c:pt>
                <c:pt idx="35570">
                  <c:v>1</c:v>
                </c:pt>
                <c:pt idx="35571">
                  <c:v>1</c:v>
                </c:pt>
                <c:pt idx="35572">
                  <c:v>1</c:v>
                </c:pt>
                <c:pt idx="35573">
                  <c:v>1</c:v>
                </c:pt>
                <c:pt idx="35574">
                  <c:v>1</c:v>
                </c:pt>
                <c:pt idx="35575">
                  <c:v>1</c:v>
                </c:pt>
                <c:pt idx="35576">
                  <c:v>1</c:v>
                </c:pt>
                <c:pt idx="35577">
                  <c:v>1</c:v>
                </c:pt>
                <c:pt idx="35578">
                  <c:v>1</c:v>
                </c:pt>
                <c:pt idx="35579">
                  <c:v>1</c:v>
                </c:pt>
                <c:pt idx="35580">
                  <c:v>1</c:v>
                </c:pt>
                <c:pt idx="35581">
                  <c:v>1</c:v>
                </c:pt>
                <c:pt idx="35582">
                  <c:v>1</c:v>
                </c:pt>
                <c:pt idx="35583">
                  <c:v>1</c:v>
                </c:pt>
                <c:pt idx="35584">
                  <c:v>1</c:v>
                </c:pt>
                <c:pt idx="35585">
                  <c:v>1</c:v>
                </c:pt>
                <c:pt idx="35586">
                  <c:v>1</c:v>
                </c:pt>
                <c:pt idx="35587">
                  <c:v>1</c:v>
                </c:pt>
                <c:pt idx="35588">
                  <c:v>1</c:v>
                </c:pt>
                <c:pt idx="35589">
                  <c:v>1</c:v>
                </c:pt>
                <c:pt idx="35590">
                  <c:v>1</c:v>
                </c:pt>
                <c:pt idx="35591">
                  <c:v>1</c:v>
                </c:pt>
                <c:pt idx="35592">
                  <c:v>1</c:v>
                </c:pt>
                <c:pt idx="35593">
                  <c:v>1</c:v>
                </c:pt>
                <c:pt idx="35594">
                  <c:v>1</c:v>
                </c:pt>
                <c:pt idx="35595">
                  <c:v>1</c:v>
                </c:pt>
                <c:pt idx="35596">
                  <c:v>1</c:v>
                </c:pt>
                <c:pt idx="35597">
                  <c:v>1</c:v>
                </c:pt>
                <c:pt idx="35598">
                  <c:v>1</c:v>
                </c:pt>
                <c:pt idx="35599">
                  <c:v>1</c:v>
                </c:pt>
                <c:pt idx="35600">
                  <c:v>1</c:v>
                </c:pt>
                <c:pt idx="35601">
                  <c:v>1</c:v>
                </c:pt>
                <c:pt idx="35602">
                  <c:v>1</c:v>
                </c:pt>
                <c:pt idx="35603">
                  <c:v>1</c:v>
                </c:pt>
                <c:pt idx="35604">
                  <c:v>1</c:v>
                </c:pt>
                <c:pt idx="35605">
                  <c:v>1</c:v>
                </c:pt>
                <c:pt idx="35606">
                  <c:v>1</c:v>
                </c:pt>
                <c:pt idx="35607">
                  <c:v>1</c:v>
                </c:pt>
                <c:pt idx="35608">
                  <c:v>1</c:v>
                </c:pt>
                <c:pt idx="35609">
                  <c:v>1</c:v>
                </c:pt>
                <c:pt idx="35610">
                  <c:v>1</c:v>
                </c:pt>
                <c:pt idx="35611">
                  <c:v>1</c:v>
                </c:pt>
                <c:pt idx="35612">
                  <c:v>1</c:v>
                </c:pt>
                <c:pt idx="35613">
                  <c:v>1</c:v>
                </c:pt>
                <c:pt idx="35614">
                  <c:v>1</c:v>
                </c:pt>
                <c:pt idx="35615">
                  <c:v>1</c:v>
                </c:pt>
                <c:pt idx="35616">
                  <c:v>1</c:v>
                </c:pt>
                <c:pt idx="35617">
                  <c:v>1</c:v>
                </c:pt>
                <c:pt idx="35618">
                  <c:v>1</c:v>
                </c:pt>
                <c:pt idx="35619">
                  <c:v>1</c:v>
                </c:pt>
                <c:pt idx="35620">
                  <c:v>1</c:v>
                </c:pt>
                <c:pt idx="35621">
                  <c:v>1</c:v>
                </c:pt>
                <c:pt idx="35622">
                  <c:v>1</c:v>
                </c:pt>
                <c:pt idx="35623">
                  <c:v>1</c:v>
                </c:pt>
                <c:pt idx="35624">
                  <c:v>1</c:v>
                </c:pt>
                <c:pt idx="35625">
                  <c:v>1</c:v>
                </c:pt>
                <c:pt idx="35626">
                  <c:v>1</c:v>
                </c:pt>
                <c:pt idx="35627">
                  <c:v>1</c:v>
                </c:pt>
                <c:pt idx="35628">
                  <c:v>1</c:v>
                </c:pt>
                <c:pt idx="35629">
                  <c:v>1</c:v>
                </c:pt>
                <c:pt idx="35630">
                  <c:v>1</c:v>
                </c:pt>
                <c:pt idx="35631">
                  <c:v>1</c:v>
                </c:pt>
                <c:pt idx="35632">
                  <c:v>1</c:v>
                </c:pt>
                <c:pt idx="35633">
                  <c:v>1</c:v>
                </c:pt>
                <c:pt idx="35634">
                  <c:v>1</c:v>
                </c:pt>
                <c:pt idx="35635">
                  <c:v>1</c:v>
                </c:pt>
                <c:pt idx="35636">
                  <c:v>1</c:v>
                </c:pt>
                <c:pt idx="35637">
                  <c:v>1</c:v>
                </c:pt>
                <c:pt idx="35638">
                  <c:v>1</c:v>
                </c:pt>
                <c:pt idx="35639">
                  <c:v>1</c:v>
                </c:pt>
                <c:pt idx="35640">
                  <c:v>1</c:v>
                </c:pt>
                <c:pt idx="35641">
                  <c:v>1</c:v>
                </c:pt>
                <c:pt idx="35642">
                  <c:v>1</c:v>
                </c:pt>
                <c:pt idx="35643">
                  <c:v>1</c:v>
                </c:pt>
                <c:pt idx="35644">
                  <c:v>1</c:v>
                </c:pt>
                <c:pt idx="35645">
                  <c:v>1</c:v>
                </c:pt>
                <c:pt idx="35646">
                  <c:v>1</c:v>
                </c:pt>
                <c:pt idx="35647">
                  <c:v>1</c:v>
                </c:pt>
                <c:pt idx="35648">
                  <c:v>1</c:v>
                </c:pt>
                <c:pt idx="35649">
                  <c:v>1</c:v>
                </c:pt>
                <c:pt idx="35650">
                  <c:v>1</c:v>
                </c:pt>
                <c:pt idx="35651">
                  <c:v>1</c:v>
                </c:pt>
                <c:pt idx="35652">
                  <c:v>1</c:v>
                </c:pt>
                <c:pt idx="35653">
                  <c:v>1</c:v>
                </c:pt>
                <c:pt idx="35654">
                  <c:v>1</c:v>
                </c:pt>
                <c:pt idx="35655">
                  <c:v>1</c:v>
                </c:pt>
                <c:pt idx="35656">
                  <c:v>1</c:v>
                </c:pt>
                <c:pt idx="35657">
                  <c:v>1</c:v>
                </c:pt>
                <c:pt idx="35658">
                  <c:v>1</c:v>
                </c:pt>
                <c:pt idx="35659">
                  <c:v>1</c:v>
                </c:pt>
                <c:pt idx="35660">
                  <c:v>1</c:v>
                </c:pt>
                <c:pt idx="35661">
                  <c:v>1</c:v>
                </c:pt>
                <c:pt idx="35662">
                  <c:v>1</c:v>
                </c:pt>
                <c:pt idx="35663">
                  <c:v>1</c:v>
                </c:pt>
                <c:pt idx="35664">
                  <c:v>0.6</c:v>
                </c:pt>
                <c:pt idx="35665">
                  <c:v>1</c:v>
                </c:pt>
                <c:pt idx="35666">
                  <c:v>1</c:v>
                </c:pt>
                <c:pt idx="35667">
                  <c:v>1</c:v>
                </c:pt>
                <c:pt idx="35668">
                  <c:v>1</c:v>
                </c:pt>
                <c:pt idx="35669">
                  <c:v>1</c:v>
                </c:pt>
                <c:pt idx="35670">
                  <c:v>1</c:v>
                </c:pt>
                <c:pt idx="35671">
                  <c:v>1</c:v>
                </c:pt>
                <c:pt idx="35672">
                  <c:v>1</c:v>
                </c:pt>
                <c:pt idx="35673">
                  <c:v>1</c:v>
                </c:pt>
                <c:pt idx="35674">
                  <c:v>1</c:v>
                </c:pt>
                <c:pt idx="35675">
                  <c:v>1</c:v>
                </c:pt>
                <c:pt idx="35676">
                  <c:v>1</c:v>
                </c:pt>
                <c:pt idx="35677">
                  <c:v>1</c:v>
                </c:pt>
                <c:pt idx="35678">
                  <c:v>1</c:v>
                </c:pt>
                <c:pt idx="35679">
                  <c:v>1</c:v>
                </c:pt>
                <c:pt idx="35680">
                  <c:v>1</c:v>
                </c:pt>
                <c:pt idx="35681">
                  <c:v>1</c:v>
                </c:pt>
                <c:pt idx="35682">
                  <c:v>1</c:v>
                </c:pt>
                <c:pt idx="35683">
                  <c:v>1</c:v>
                </c:pt>
                <c:pt idx="35684">
                  <c:v>1</c:v>
                </c:pt>
                <c:pt idx="35685">
                  <c:v>1</c:v>
                </c:pt>
                <c:pt idx="35686">
                  <c:v>1</c:v>
                </c:pt>
                <c:pt idx="35687">
                  <c:v>1</c:v>
                </c:pt>
                <c:pt idx="35688">
                  <c:v>1</c:v>
                </c:pt>
                <c:pt idx="35689">
                  <c:v>1</c:v>
                </c:pt>
                <c:pt idx="35690">
                  <c:v>1</c:v>
                </c:pt>
                <c:pt idx="35691">
                  <c:v>1</c:v>
                </c:pt>
                <c:pt idx="35692">
                  <c:v>1</c:v>
                </c:pt>
                <c:pt idx="35693">
                  <c:v>1</c:v>
                </c:pt>
                <c:pt idx="35694">
                  <c:v>1</c:v>
                </c:pt>
                <c:pt idx="35695">
                  <c:v>1</c:v>
                </c:pt>
                <c:pt idx="35696">
                  <c:v>1</c:v>
                </c:pt>
                <c:pt idx="35697">
                  <c:v>1</c:v>
                </c:pt>
                <c:pt idx="35698">
                  <c:v>1</c:v>
                </c:pt>
                <c:pt idx="35699">
                  <c:v>1</c:v>
                </c:pt>
                <c:pt idx="35700">
                  <c:v>1</c:v>
                </c:pt>
                <c:pt idx="35701">
                  <c:v>1</c:v>
                </c:pt>
                <c:pt idx="35702">
                  <c:v>1</c:v>
                </c:pt>
                <c:pt idx="35703">
                  <c:v>1</c:v>
                </c:pt>
                <c:pt idx="35704">
                  <c:v>1</c:v>
                </c:pt>
                <c:pt idx="35705">
                  <c:v>1</c:v>
                </c:pt>
                <c:pt idx="35706">
                  <c:v>1</c:v>
                </c:pt>
                <c:pt idx="35707">
                  <c:v>1</c:v>
                </c:pt>
                <c:pt idx="35708">
                  <c:v>1</c:v>
                </c:pt>
                <c:pt idx="35709">
                  <c:v>1</c:v>
                </c:pt>
                <c:pt idx="35710">
                  <c:v>1</c:v>
                </c:pt>
                <c:pt idx="35711">
                  <c:v>1</c:v>
                </c:pt>
                <c:pt idx="35712">
                  <c:v>1</c:v>
                </c:pt>
                <c:pt idx="35713">
                  <c:v>1</c:v>
                </c:pt>
                <c:pt idx="35714">
                  <c:v>1</c:v>
                </c:pt>
                <c:pt idx="35715">
                  <c:v>1</c:v>
                </c:pt>
                <c:pt idx="35716">
                  <c:v>1</c:v>
                </c:pt>
                <c:pt idx="35717">
                  <c:v>1</c:v>
                </c:pt>
                <c:pt idx="35718">
                  <c:v>1</c:v>
                </c:pt>
                <c:pt idx="35719">
                  <c:v>1</c:v>
                </c:pt>
                <c:pt idx="35720">
                  <c:v>1</c:v>
                </c:pt>
                <c:pt idx="35721">
                  <c:v>1</c:v>
                </c:pt>
                <c:pt idx="35722">
                  <c:v>1</c:v>
                </c:pt>
                <c:pt idx="35723">
                  <c:v>1</c:v>
                </c:pt>
                <c:pt idx="35724">
                  <c:v>1</c:v>
                </c:pt>
                <c:pt idx="35725">
                  <c:v>1</c:v>
                </c:pt>
                <c:pt idx="35726">
                  <c:v>1</c:v>
                </c:pt>
                <c:pt idx="35727">
                  <c:v>1</c:v>
                </c:pt>
                <c:pt idx="35728">
                  <c:v>1</c:v>
                </c:pt>
                <c:pt idx="35729">
                  <c:v>1</c:v>
                </c:pt>
                <c:pt idx="35730">
                  <c:v>1</c:v>
                </c:pt>
                <c:pt idx="35731">
                  <c:v>1</c:v>
                </c:pt>
                <c:pt idx="35732">
                  <c:v>1</c:v>
                </c:pt>
                <c:pt idx="35733">
                  <c:v>1</c:v>
                </c:pt>
                <c:pt idx="35734">
                  <c:v>1</c:v>
                </c:pt>
                <c:pt idx="35735">
                  <c:v>1</c:v>
                </c:pt>
                <c:pt idx="35736">
                  <c:v>1</c:v>
                </c:pt>
                <c:pt idx="35737">
                  <c:v>1</c:v>
                </c:pt>
                <c:pt idx="35738">
                  <c:v>1</c:v>
                </c:pt>
                <c:pt idx="35739">
                  <c:v>1</c:v>
                </c:pt>
                <c:pt idx="35740">
                  <c:v>1</c:v>
                </c:pt>
                <c:pt idx="35741">
                  <c:v>1</c:v>
                </c:pt>
                <c:pt idx="35742">
                  <c:v>1</c:v>
                </c:pt>
                <c:pt idx="35743">
                  <c:v>1</c:v>
                </c:pt>
                <c:pt idx="35744">
                  <c:v>1</c:v>
                </c:pt>
                <c:pt idx="35745">
                  <c:v>1</c:v>
                </c:pt>
                <c:pt idx="35746">
                  <c:v>1</c:v>
                </c:pt>
                <c:pt idx="35747">
                  <c:v>1</c:v>
                </c:pt>
                <c:pt idx="35748">
                  <c:v>1</c:v>
                </c:pt>
                <c:pt idx="35749">
                  <c:v>1</c:v>
                </c:pt>
                <c:pt idx="35750">
                  <c:v>1</c:v>
                </c:pt>
                <c:pt idx="35751">
                  <c:v>1</c:v>
                </c:pt>
                <c:pt idx="35752">
                  <c:v>1</c:v>
                </c:pt>
                <c:pt idx="35753">
                  <c:v>1</c:v>
                </c:pt>
                <c:pt idx="35754">
                  <c:v>1</c:v>
                </c:pt>
                <c:pt idx="35755">
                  <c:v>1</c:v>
                </c:pt>
                <c:pt idx="35756">
                  <c:v>1</c:v>
                </c:pt>
                <c:pt idx="35757">
                  <c:v>1</c:v>
                </c:pt>
                <c:pt idx="35758">
                  <c:v>1</c:v>
                </c:pt>
                <c:pt idx="35759">
                  <c:v>1</c:v>
                </c:pt>
                <c:pt idx="35760">
                  <c:v>1</c:v>
                </c:pt>
                <c:pt idx="35761">
                  <c:v>1</c:v>
                </c:pt>
                <c:pt idx="35762">
                  <c:v>1</c:v>
                </c:pt>
                <c:pt idx="35763">
                  <c:v>1</c:v>
                </c:pt>
                <c:pt idx="35764">
                  <c:v>1</c:v>
                </c:pt>
                <c:pt idx="35765">
                  <c:v>1</c:v>
                </c:pt>
                <c:pt idx="35766">
                  <c:v>1</c:v>
                </c:pt>
                <c:pt idx="35767">
                  <c:v>1</c:v>
                </c:pt>
                <c:pt idx="35768">
                  <c:v>1</c:v>
                </c:pt>
                <c:pt idx="35769">
                  <c:v>1</c:v>
                </c:pt>
                <c:pt idx="35770">
                  <c:v>1</c:v>
                </c:pt>
                <c:pt idx="35771">
                  <c:v>1</c:v>
                </c:pt>
                <c:pt idx="35772">
                  <c:v>1</c:v>
                </c:pt>
                <c:pt idx="35773">
                  <c:v>1</c:v>
                </c:pt>
                <c:pt idx="35774">
                  <c:v>1</c:v>
                </c:pt>
                <c:pt idx="35775">
                  <c:v>1</c:v>
                </c:pt>
                <c:pt idx="35776">
                  <c:v>1</c:v>
                </c:pt>
                <c:pt idx="35777">
                  <c:v>1</c:v>
                </c:pt>
                <c:pt idx="35778">
                  <c:v>1</c:v>
                </c:pt>
                <c:pt idx="35779">
                  <c:v>1</c:v>
                </c:pt>
                <c:pt idx="35780">
                  <c:v>1</c:v>
                </c:pt>
                <c:pt idx="35781">
                  <c:v>1</c:v>
                </c:pt>
                <c:pt idx="35782">
                  <c:v>1</c:v>
                </c:pt>
                <c:pt idx="35783">
                  <c:v>1</c:v>
                </c:pt>
                <c:pt idx="35784">
                  <c:v>1</c:v>
                </c:pt>
                <c:pt idx="35785">
                  <c:v>1</c:v>
                </c:pt>
                <c:pt idx="35786">
                  <c:v>1</c:v>
                </c:pt>
                <c:pt idx="35787">
                  <c:v>1</c:v>
                </c:pt>
                <c:pt idx="35788">
                  <c:v>1</c:v>
                </c:pt>
                <c:pt idx="35789">
                  <c:v>1</c:v>
                </c:pt>
                <c:pt idx="35790">
                  <c:v>1</c:v>
                </c:pt>
                <c:pt idx="35791">
                  <c:v>1</c:v>
                </c:pt>
                <c:pt idx="35792">
                  <c:v>1</c:v>
                </c:pt>
                <c:pt idx="35793">
                  <c:v>1</c:v>
                </c:pt>
                <c:pt idx="35794">
                  <c:v>1</c:v>
                </c:pt>
                <c:pt idx="35795">
                  <c:v>1</c:v>
                </c:pt>
                <c:pt idx="35796">
                  <c:v>1</c:v>
                </c:pt>
                <c:pt idx="35797">
                  <c:v>1</c:v>
                </c:pt>
                <c:pt idx="35798">
                  <c:v>1</c:v>
                </c:pt>
                <c:pt idx="35799">
                  <c:v>1</c:v>
                </c:pt>
                <c:pt idx="35800">
                  <c:v>1</c:v>
                </c:pt>
                <c:pt idx="35801">
                  <c:v>1</c:v>
                </c:pt>
                <c:pt idx="35802">
                  <c:v>1</c:v>
                </c:pt>
                <c:pt idx="35803">
                  <c:v>1</c:v>
                </c:pt>
                <c:pt idx="35804">
                  <c:v>1</c:v>
                </c:pt>
                <c:pt idx="35805">
                  <c:v>1</c:v>
                </c:pt>
                <c:pt idx="35806">
                  <c:v>1</c:v>
                </c:pt>
                <c:pt idx="35807">
                  <c:v>1</c:v>
                </c:pt>
                <c:pt idx="35808">
                  <c:v>1</c:v>
                </c:pt>
                <c:pt idx="35809">
                  <c:v>1</c:v>
                </c:pt>
                <c:pt idx="35810">
                  <c:v>1</c:v>
                </c:pt>
                <c:pt idx="35811">
                  <c:v>1</c:v>
                </c:pt>
                <c:pt idx="35812">
                  <c:v>1</c:v>
                </c:pt>
                <c:pt idx="35813">
                  <c:v>1</c:v>
                </c:pt>
                <c:pt idx="35814">
                  <c:v>1</c:v>
                </c:pt>
                <c:pt idx="35815">
                  <c:v>1</c:v>
                </c:pt>
                <c:pt idx="35816">
                  <c:v>1</c:v>
                </c:pt>
                <c:pt idx="35817">
                  <c:v>1</c:v>
                </c:pt>
                <c:pt idx="35818">
                  <c:v>0.8</c:v>
                </c:pt>
                <c:pt idx="35819">
                  <c:v>1</c:v>
                </c:pt>
                <c:pt idx="35820">
                  <c:v>1</c:v>
                </c:pt>
                <c:pt idx="35821">
                  <c:v>1</c:v>
                </c:pt>
                <c:pt idx="35822">
                  <c:v>1</c:v>
                </c:pt>
                <c:pt idx="35823">
                  <c:v>1</c:v>
                </c:pt>
                <c:pt idx="35824">
                  <c:v>1</c:v>
                </c:pt>
                <c:pt idx="35825">
                  <c:v>1</c:v>
                </c:pt>
                <c:pt idx="35826">
                  <c:v>1</c:v>
                </c:pt>
                <c:pt idx="35827">
                  <c:v>1</c:v>
                </c:pt>
                <c:pt idx="35828">
                  <c:v>1</c:v>
                </c:pt>
                <c:pt idx="35829">
                  <c:v>1</c:v>
                </c:pt>
                <c:pt idx="35830">
                  <c:v>1</c:v>
                </c:pt>
                <c:pt idx="35831">
                  <c:v>1</c:v>
                </c:pt>
                <c:pt idx="35832">
                  <c:v>1</c:v>
                </c:pt>
                <c:pt idx="35833">
                  <c:v>1</c:v>
                </c:pt>
                <c:pt idx="35834">
                  <c:v>1</c:v>
                </c:pt>
                <c:pt idx="35835">
                  <c:v>1</c:v>
                </c:pt>
                <c:pt idx="35836">
                  <c:v>1</c:v>
                </c:pt>
                <c:pt idx="35837">
                  <c:v>1</c:v>
                </c:pt>
                <c:pt idx="35838">
                  <c:v>1</c:v>
                </c:pt>
                <c:pt idx="35839">
                  <c:v>1</c:v>
                </c:pt>
                <c:pt idx="35840">
                  <c:v>1</c:v>
                </c:pt>
                <c:pt idx="35841">
                  <c:v>1</c:v>
                </c:pt>
                <c:pt idx="35842">
                  <c:v>1</c:v>
                </c:pt>
                <c:pt idx="35843">
                  <c:v>1</c:v>
                </c:pt>
                <c:pt idx="35844">
                  <c:v>1</c:v>
                </c:pt>
                <c:pt idx="35845">
                  <c:v>1</c:v>
                </c:pt>
                <c:pt idx="35846">
                  <c:v>1</c:v>
                </c:pt>
                <c:pt idx="35847">
                  <c:v>1</c:v>
                </c:pt>
                <c:pt idx="35848">
                  <c:v>1</c:v>
                </c:pt>
                <c:pt idx="35849">
                  <c:v>1</c:v>
                </c:pt>
                <c:pt idx="35850">
                  <c:v>1</c:v>
                </c:pt>
                <c:pt idx="35851">
                  <c:v>1</c:v>
                </c:pt>
                <c:pt idx="35852">
                  <c:v>1</c:v>
                </c:pt>
                <c:pt idx="35853">
                  <c:v>1</c:v>
                </c:pt>
                <c:pt idx="35854">
                  <c:v>1</c:v>
                </c:pt>
                <c:pt idx="35855">
                  <c:v>1</c:v>
                </c:pt>
                <c:pt idx="35856">
                  <c:v>1</c:v>
                </c:pt>
                <c:pt idx="35857">
                  <c:v>1</c:v>
                </c:pt>
                <c:pt idx="35858">
                  <c:v>1</c:v>
                </c:pt>
                <c:pt idx="35859">
                  <c:v>1</c:v>
                </c:pt>
                <c:pt idx="35860">
                  <c:v>1</c:v>
                </c:pt>
                <c:pt idx="35861">
                  <c:v>1</c:v>
                </c:pt>
                <c:pt idx="35862">
                  <c:v>1</c:v>
                </c:pt>
                <c:pt idx="35863">
                  <c:v>1</c:v>
                </c:pt>
                <c:pt idx="35864">
                  <c:v>1</c:v>
                </c:pt>
                <c:pt idx="35865">
                  <c:v>1</c:v>
                </c:pt>
                <c:pt idx="35866">
                  <c:v>1</c:v>
                </c:pt>
                <c:pt idx="35867">
                  <c:v>1</c:v>
                </c:pt>
                <c:pt idx="35868">
                  <c:v>1</c:v>
                </c:pt>
                <c:pt idx="35869">
                  <c:v>1</c:v>
                </c:pt>
                <c:pt idx="35870">
                  <c:v>1</c:v>
                </c:pt>
                <c:pt idx="35871">
                  <c:v>1</c:v>
                </c:pt>
                <c:pt idx="35872">
                  <c:v>1</c:v>
                </c:pt>
                <c:pt idx="35873">
                  <c:v>1</c:v>
                </c:pt>
                <c:pt idx="35874">
                  <c:v>1</c:v>
                </c:pt>
                <c:pt idx="35875">
                  <c:v>1</c:v>
                </c:pt>
                <c:pt idx="35876">
                  <c:v>1</c:v>
                </c:pt>
                <c:pt idx="35877">
                  <c:v>1</c:v>
                </c:pt>
                <c:pt idx="35878">
                  <c:v>1</c:v>
                </c:pt>
                <c:pt idx="35879">
                  <c:v>1</c:v>
                </c:pt>
                <c:pt idx="35880">
                  <c:v>1</c:v>
                </c:pt>
                <c:pt idx="35881">
                  <c:v>1</c:v>
                </c:pt>
                <c:pt idx="35882">
                  <c:v>1</c:v>
                </c:pt>
                <c:pt idx="35883">
                  <c:v>1</c:v>
                </c:pt>
                <c:pt idx="35884">
                  <c:v>1</c:v>
                </c:pt>
                <c:pt idx="35885">
                  <c:v>1</c:v>
                </c:pt>
                <c:pt idx="35886">
                  <c:v>1</c:v>
                </c:pt>
                <c:pt idx="35887">
                  <c:v>1</c:v>
                </c:pt>
                <c:pt idx="35888">
                  <c:v>1</c:v>
                </c:pt>
                <c:pt idx="35889">
                  <c:v>1</c:v>
                </c:pt>
                <c:pt idx="35890">
                  <c:v>1</c:v>
                </c:pt>
                <c:pt idx="35891">
                  <c:v>1</c:v>
                </c:pt>
                <c:pt idx="35892">
                  <c:v>1</c:v>
                </c:pt>
                <c:pt idx="35893">
                  <c:v>1</c:v>
                </c:pt>
                <c:pt idx="35894">
                  <c:v>1</c:v>
                </c:pt>
                <c:pt idx="35895">
                  <c:v>1</c:v>
                </c:pt>
                <c:pt idx="35896">
                  <c:v>1</c:v>
                </c:pt>
                <c:pt idx="35897">
                  <c:v>1</c:v>
                </c:pt>
                <c:pt idx="35898">
                  <c:v>1</c:v>
                </c:pt>
                <c:pt idx="35899">
                  <c:v>1</c:v>
                </c:pt>
                <c:pt idx="35900">
                  <c:v>1</c:v>
                </c:pt>
                <c:pt idx="35901">
                  <c:v>1</c:v>
                </c:pt>
                <c:pt idx="35902">
                  <c:v>1</c:v>
                </c:pt>
                <c:pt idx="35903">
                  <c:v>1</c:v>
                </c:pt>
                <c:pt idx="35904">
                  <c:v>1</c:v>
                </c:pt>
                <c:pt idx="35905">
                  <c:v>1</c:v>
                </c:pt>
                <c:pt idx="35906">
                  <c:v>1</c:v>
                </c:pt>
                <c:pt idx="35907">
                  <c:v>1</c:v>
                </c:pt>
                <c:pt idx="35908">
                  <c:v>1</c:v>
                </c:pt>
                <c:pt idx="35909">
                  <c:v>1</c:v>
                </c:pt>
                <c:pt idx="35910">
                  <c:v>1</c:v>
                </c:pt>
                <c:pt idx="35911">
                  <c:v>1</c:v>
                </c:pt>
                <c:pt idx="35912">
                  <c:v>1</c:v>
                </c:pt>
                <c:pt idx="35913">
                  <c:v>1</c:v>
                </c:pt>
                <c:pt idx="35914">
                  <c:v>1</c:v>
                </c:pt>
                <c:pt idx="35915">
                  <c:v>0.8</c:v>
                </c:pt>
                <c:pt idx="35916">
                  <c:v>1</c:v>
                </c:pt>
                <c:pt idx="35917">
                  <c:v>1</c:v>
                </c:pt>
                <c:pt idx="35918">
                  <c:v>1</c:v>
                </c:pt>
                <c:pt idx="35919">
                  <c:v>1</c:v>
                </c:pt>
                <c:pt idx="35920">
                  <c:v>1</c:v>
                </c:pt>
                <c:pt idx="35921">
                  <c:v>1</c:v>
                </c:pt>
                <c:pt idx="35922">
                  <c:v>1</c:v>
                </c:pt>
                <c:pt idx="35923">
                  <c:v>1</c:v>
                </c:pt>
                <c:pt idx="35924">
                  <c:v>1</c:v>
                </c:pt>
                <c:pt idx="35925">
                  <c:v>1</c:v>
                </c:pt>
                <c:pt idx="35926">
                  <c:v>1</c:v>
                </c:pt>
                <c:pt idx="35927">
                  <c:v>1</c:v>
                </c:pt>
                <c:pt idx="35928">
                  <c:v>1</c:v>
                </c:pt>
                <c:pt idx="35929">
                  <c:v>1</c:v>
                </c:pt>
                <c:pt idx="35930">
                  <c:v>1</c:v>
                </c:pt>
                <c:pt idx="35931">
                  <c:v>1</c:v>
                </c:pt>
                <c:pt idx="35932">
                  <c:v>1</c:v>
                </c:pt>
                <c:pt idx="35933">
                  <c:v>1</c:v>
                </c:pt>
                <c:pt idx="35934">
                  <c:v>1</c:v>
                </c:pt>
                <c:pt idx="35935">
                  <c:v>1</c:v>
                </c:pt>
                <c:pt idx="35936">
                  <c:v>1</c:v>
                </c:pt>
                <c:pt idx="35937">
                  <c:v>1</c:v>
                </c:pt>
                <c:pt idx="35938">
                  <c:v>1</c:v>
                </c:pt>
                <c:pt idx="35939">
                  <c:v>1</c:v>
                </c:pt>
                <c:pt idx="35940">
                  <c:v>1</c:v>
                </c:pt>
                <c:pt idx="35941">
                  <c:v>1</c:v>
                </c:pt>
                <c:pt idx="35942">
                  <c:v>1</c:v>
                </c:pt>
                <c:pt idx="35943">
                  <c:v>1</c:v>
                </c:pt>
                <c:pt idx="35944">
                  <c:v>1</c:v>
                </c:pt>
                <c:pt idx="35945">
                  <c:v>1</c:v>
                </c:pt>
                <c:pt idx="35946">
                  <c:v>1</c:v>
                </c:pt>
                <c:pt idx="35947">
                  <c:v>1</c:v>
                </c:pt>
                <c:pt idx="35948">
                  <c:v>1</c:v>
                </c:pt>
                <c:pt idx="35949">
                  <c:v>1</c:v>
                </c:pt>
                <c:pt idx="35950">
                  <c:v>1</c:v>
                </c:pt>
                <c:pt idx="35951">
                  <c:v>1</c:v>
                </c:pt>
                <c:pt idx="35952">
                  <c:v>1</c:v>
                </c:pt>
                <c:pt idx="35953">
                  <c:v>1</c:v>
                </c:pt>
                <c:pt idx="35954">
                  <c:v>1</c:v>
                </c:pt>
                <c:pt idx="35955">
                  <c:v>1</c:v>
                </c:pt>
                <c:pt idx="35956">
                  <c:v>1</c:v>
                </c:pt>
                <c:pt idx="35957">
                  <c:v>0.33333333300000001</c:v>
                </c:pt>
                <c:pt idx="35958">
                  <c:v>1</c:v>
                </c:pt>
                <c:pt idx="35959">
                  <c:v>1</c:v>
                </c:pt>
                <c:pt idx="35960">
                  <c:v>1</c:v>
                </c:pt>
                <c:pt idx="35961">
                  <c:v>1</c:v>
                </c:pt>
                <c:pt idx="35962">
                  <c:v>1</c:v>
                </c:pt>
                <c:pt idx="35963">
                  <c:v>1</c:v>
                </c:pt>
                <c:pt idx="35964">
                  <c:v>1</c:v>
                </c:pt>
                <c:pt idx="35965">
                  <c:v>1</c:v>
                </c:pt>
                <c:pt idx="35966">
                  <c:v>1</c:v>
                </c:pt>
                <c:pt idx="35967">
                  <c:v>1</c:v>
                </c:pt>
                <c:pt idx="35968">
                  <c:v>1</c:v>
                </c:pt>
                <c:pt idx="35969">
                  <c:v>1</c:v>
                </c:pt>
                <c:pt idx="35970">
                  <c:v>1</c:v>
                </c:pt>
                <c:pt idx="35971">
                  <c:v>1</c:v>
                </c:pt>
                <c:pt idx="35972">
                  <c:v>1</c:v>
                </c:pt>
                <c:pt idx="35973">
                  <c:v>1</c:v>
                </c:pt>
                <c:pt idx="35974">
                  <c:v>1</c:v>
                </c:pt>
                <c:pt idx="35975">
                  <c:v>1</c:v>
                </c:pt>
                <c:pt idx="35976">
                  <c:v>1</c:v>
                </c:pt>
                <c:pt idx="35977">
                  <c:v>1</c:v>
                </c:pt>
                <c:pt idx="35978">
                  <c:v>1</c:v>
                </c:pt>
                <c:pt idx="35979">
                  <c:v>1</c:v>
                </c:pt>
                <c:pt idx="35980">
                  <c:v>1</c:v>
                </c:pt>
                <c:pt idx="35981">
                  <c:v>1</c:v>
                </c:pt>
                <c:pt idx="35982">
                  <c:v>1</c:v>
                </c:pt>
                <c:pt idx="35983">
                  <c:v>1</c:v>
                </c:pt>
                <c:pt idx="35984">
                  <c:v>1</c:v>
                </c:pt>
                <c:pt idx="35985">
                  <c:v>1</c:v>
                </c:pt>
                <c:pt idx="35986">
                  <c:v>1</c:v>
                </c:pt>
                <c:pt idx="35987">
                  <c:v>1</c:v>
                </c:pt>
                <c:pt idx="35988">
                  <c:v>1</c:v>
                </c:pt>
                <c:pt idx="35989">
                  <c:v>1</c:v>
                </c:pt>
                <c:pt idx="35990">
                  <c:v>1</c:v>
                </c:pt>
                <c:pt idx="35991">
                  <c:v>1</c:v>
                </c:pt>
                <c:pt idx="35992">
                  <c:v>1</c:v>
                </c:pt>
                <c:pt idx="35993">
                  <c:v>1</c:v>
                </c:pt>
                <c:pt idx="35994">
                  <c:v>1</c:v>
                </c:pt>
                <c:pt idx="35995">
                  <c:v>1</c:v>
                </c:pt>
                <c:pt idx="35996">
                  <c:v>1</c:v>
                </c:pt>
                <c:pt idx="35997">
                  <c:v>1</c:v>
                </c:pt>
                <c:pt idx="35998">
                  <c:v>1</c:v>
                </c:pt>
                <c:pt idx="35999">
                  <c:v>1</c:v>
                </c:pt>
                <c:pt idx="36000">
                  <c:v>1</c:v>
                </c:pt>
                <c:pt idx="36001">
                  <c:v>1</c:v>
                </c:pt>
                <c:pt idx="36002">
                  <c:v>1</c:v>
                </c:pt>
                <c:pt idx="36003">
                  <c:v>1</c:v>
                </c:pt>
                <c:pt idx="36004">
                  <c:v>1</c:v>
                </c:pt>
                <c:pt idx="36005">
                  <c:v>1</c:v>
                </c:pt>
                <c:pt idx="36006">
                  <c:v>1</c:v>
                </c:pt>
                <c:pt idx="36007">
                  <c:v>1</c:v>
                </c:pt>
                <c:pt idx="36008">
                  <c:v>1</c:v>
                </c:pt>
                <c:pt idx="36009">
                  <c:v>1</c:v>
                </c:pt>
                <c:pt idx="36010">
                  <c:v>1</c:v>
                </c:pt>
                <c:pt idx="36011">
                  <c:v>1</c:v>
                </c:pt>
                <c:pt idx="36012">
                  <c:v>1</c:v>
                </c:pt>
                <c:pt idx="36013">
                  <c:v>1</c:v>
                </c:pt>
                <c:pt idx="36014">
                  <c:v>1</c:v>
                </c:pt>
                <c:pt idx="36015">
                  <c:v>1</c:v>
                </c:pt>
                <c:pt idx="36016">
                  <c:v>1</c:v>
                </c:pt>
                <c:pt idx="36017">
                  <c:v>1</c:v>
                </c:pt>
                <c:pt idx="36018">
                  <c:v>1</c:v>
                </c:pt>
                <c:pt idx="36019">
                  <c:v>1</c:v>
                </c:pt>
                <c:pt idx="36020">
                  <c:v>1</c:v>
                </c:pt>
                <c:pt idx="36021">
                  <c:v>1</c:v>
                </c:pt>
                <c:pt idx="36022">
                  <c:v>1</c:v>
                </c:pt>
                <c:pt idx="36023">
                  <c:v>1</c:v>
                </c:pt>
                <c:pt idx="36024">
                  <c:v>1</c:v>
                </c:pt>
                <c:pt idx="36025">
                  <c:v>1</c:v>
                </c:pt>
                <c:pt idx="36026">
                  <c:v>1</c:v>
                </c:pt>
                <c:pt idx="36027">
                  <c:v>1</c:v>
                </c:pt>
                <c:pt idx="36028">
                  <c:v>1</c:v>
                </c:pt>
                <c:pt idx="36029">
                  <c:v>1</c:v>
                </c:pt>
                <c:pt idx="36030">
                  <c:v>1</c:v>
                </c:pt>
                <c:pt idx="36031">
                  <c:v>1</c:v>
                </c:pt>
                <c:pt idx="36032">
                  <c:v>1</c:v>
                </c:pt>
                <c:pt idx="36033">
                  <c:v>0.66666666699999999</c:v>
                </c:pt>
                <c:pt idx="36034">
                  <c:v>1</c:v>
                </c:pt>
                <c:pt idx="36035">
                  <c:v>1</c:v>
                </c:pt>
                <c:pt idx="36036">
                  <c:v>1</c:v>
                </c:pt>
                <c:pt idx="36037">
                  <c:v>1</c:v>
                </c:pt>
                <c:pt idx="36038">
                  <c:v>1</c:v>
                </c:pt>
                <c:pt idx="36039">
                  <c:v>1</c:v>
                </c:pt>
                <c:pt idx="36040">
                  <c:v>1</c:v>
                </c:pt>
                <c:pt idx="36041">
                  <c:v>1</c:v>
                </c:pt>
                <c:pt idx="36042">
                  <c:v>1</c:v>
                </c:pt>
                <c:pt idx="36043">
                  <c:v>1</c:v>
                </c:pt>
                <c:pt idx="36044">
                  <c:v>1</c:v>
                </c:pt>
                <c:pt idx="36045">
                  <c:v>1</c:v>
                </c:pt>
                <c:pt idx="36046">
                  <c:v>1</c:v>
                </c:pt>
                <c:pt idx="36047">
                  <c:v>1</c:v>
                </c:pt>
                <c:pt idx="36048">
                  <c:v>1</c:v>
                </c:pt>
                <c:pt idx="36049">
                  <c:v>1</c:v>
                </c:pt>
                <c:pt idx="36050">
                  <c:v>1</c:v>
                </c:pt>
                <c:pt idx="36051">
                  <c:v>1</c:v>
                </c:pt>
                <c:pt idx="36052">
                  <c:v>1</c:v>
                </c:pt>
                <c:pt idx="36053">
                  <c:v>1</c:v>
                </c:pt>
                <c:pt idx="36054">
                  <c:v>1</c:v>
                </c:pt>
                <c:pt idx="36055">
                  <c:v>1</c:v>
                </c:pt>
                <c:pt idx="36056">
                  <c:v>1</c:v>
                </c:pt>
                <c:pt idx="36057">
                  <c:v>1</c:v>
                </c:pt>
                <c:pt idx="36058">
                  <c:v>1</c:v>
                </c:pt>
                <c:pt idx="36059">
                  <c:v>1</c:v>
                </c:pt>
                <c:pt idx="36060">
                  <c:v>1</c:v>
                </c:pt>
                <c:pt idx="36061">
                  <c:v>1</c:v>
                </c:pt>
                <c:pt idx="36062">
                  <c:v>1</c:v>
                </c:pt>
                <c:pt idx="36063">
                  <c:v>1</c:v>
                </c:pt>
                <c:pt idx="36064">
                  <c:v>1</c:v>
                </c:pt>
                <c:pt idx="36065">
                  <c:v>1</c:v>
                </c:pt>
                <c:pt idx="36066">
                  <c:v>1</c:v>
                </c:pt>
                <c:pt idx="36067">
                  <c:v>1</c:v>
                </c:pt>
                <c:pt idx="36068">
                  <c:v>1</c:v>
                </c:pt>
                <c:pt idx="36069">
                  <c:v>1</c:v>
                </c:pt>
                <c:pt idx="36070">
                  <c:v>1</c:v>
                </c:pt>
                <c:pt idx="36071">
                  <c:v>1</c:v>
                </c:pt>
                <c:pt idx="36072">
                  <c:v>1</c:v>
                </c:pt>
                <c:pt idx="36073">
                  <c:v>1</c:v>
                </c:pt>
                <c:pt idx="36074">
                  <c:v>1</c:v>
                </c:pt>
                <c:pt idx="36075">
                  <c:v>1</c:v>
                </c:pt>
                <c:pt idx="36076">
                  <c:v>1</c:v>
                </c:pt>
                <c:pt idx="36077">
                  <c:v>1</c:v>
                </c:pt>
                <c:pt idx="36078">
                  <c:v>1</c:v>
                </c:pt>
                <c:pt idx="36079">
                  <c:v>1</c:v>
                </c:pt>
                <c:pt idx="36080">
                  <c:v>1</c:v>
                </c:pt>
                <c:pt idx="36081">
                  <c:v>1</c:v>
                </c:pt>
                <c:pt idx="36082">
                  <c:v>1</c:v>
                </c:pt>
                <c:pt idx="36083">
                  <c:v>0.83333333300000001</c:v>
                </c:pt>
                <c:pt idx="36084">
                  <c:v>1</c:v>
                </c:pt>
                <c:pt idx="36085">
                  <c:v>1</c:v>
                </c:pt>
                <c:pt idx="36086">
                  <c:v>1</c:v>
                </c:pt>
                <c:pt idx="36087">
                  <c:v>1</c:v>
                </c:pt>
                <c:pt idx="36088">
                  <c:v>1</c:v>
                </c:pt>
                <c:pt idx="36089">
                  <c:v>1</c:v>
                </c:pt>
                <c:pt idx="36090">
                  <c:v>1</c:v>
                </c:pt>
                <c:pt idx="36091">
                  <c:v>1</c:v>
                </c:pt>
                <c:pt idx="36092">
                  <c:v>1</c:v>
                </c:pt>
                <c:pt idx="36093">
                  <c:v>1</c:v>
                </c:pt>
                <c:pt idx="36094">
                  <c:v>1</c:v>
                </c:pt>
                <c:pt idx="36095">
                  <c:v>1</c:v>
                </c:pt>
                <c:pt idx="36096">
                  <c:v>1</c:v>
                </c:pt>
                <c:pt idx="36097">
                  <c:v>1</c:v>
                </c:pt>
                <c:pt idx="36098">
                  <c:v>1</c:v>
                </c:pt>
                <c:pt idx="36099">
                  <c:v>1</c:v>
                </c:pt>
                <c:pt idx="36100">
                  <c:v>1</c:v>
                </c:pt>
                <c:pt idx="36101">
                  <c:v>1</c:v>
                </c:pt>
                <c:pt idx="36102">
                  <c:v>1</c:v>
                </c:pt>
                <c:pt idx="36103">
                  <c:v>1</c:v>
                </c:pt>
                <c:pt idx="36104">
                  <c:v>1</c:v>
                </c:pt>
                <c:pt idx="36105">
                  <c:v>1</c:v>
                </c:pt>
                <c:pt idx="36106">
                  <c:v>1</c:v>
                </c:pt>
                <c:pt idx="36107">
                  <c:v>1</c:v>
                </c:pt>
                <c:pt idx="36108">
                  <c:v>1</c:v>
                </c:pt>
                <c:pt idx="36109">
                  <c:v>1</c:v>
                </c:pt>
                <c:pt idx="36110">
                  <c:v>1</c:v>
                </c:pt>
                <c:pt idx="36111">
                  <c:v>1</c:v>
                </c:pt>
                <c:pt idx="36112">
                  <c:v>1</c:v>
                </c:pt>
                <c:pt idx="36113">
                  <c:v>1</c:v>
                </c:pt>
                <c:pt idx="36114">
                  <c:v>1</c:v>
                </c:pt>
                <c:pt idx="36115">
                  <c:v>1</c:v>
                </c:pt>
                <c:pt idx="36116">
                  <c:v>1</c:v>
                </c:pt>
                <c:pt idx="36117">
                  <c:v>1</c:v>
                </c:pt>
                <c:pt idx="36118">
                  <c:v>1</c:v>
                </c:pt>
                <c:pt idx="36119">
                  <c:v>1</c:v>
                </c:pt>
                <c:pt idx="36120">
                  <c:v>1</c:v>
                </c:pt>
                <c:pt idx="36121">
                  <c:v>1</c:v>
                </c:pt>
                <c:pt idx="36122">
                  <c:v>1</c:v>
                </c:pt>
                <c:pt idx="36123">
                  <c:v>1</c:v>
                </c:pt>
                <c:pt idx="36124">
                  <c:v>1</c:v>
                </c:pt>
                <c:pt idx="36125">
                  <c:v>1</c:v>
                </c:pt>
                <c:pt idx="36126">
                  <c:v>1</c:v>
                </c:pt>
                <c:pt idx="36127">
                  <c:v>1</c:v>
                </c:pt>
                <c:pt idx="36128">
                  <c:v>1</c:v>
                </c:pt>
                <c:pt idx="36129">
                  <c:v>1</c:v>
                </c:pt>
                <c:pt idx="36130">
                  <c:v>1</c:v>
                </c:pt>
                <c:pt idx="36131">
                  <c:v>1</c:v>
                </c:pt>
                <c:pt idx="36132">
                  <c:v>1</c:v>
                </c:pt>
                <c:pt idx="36133">
                  <c:v>1</c:v>
                </c:pt>
                <c:pt idx="36134">
                  <c:v>0.66666666699999999</c:v>
                </c:pt>
                <c:pt idx="36135">
                  <c:v>1</c:v>
                </c:pt>
                <c:pt idx="36136">
                  <c:v>1</c:v>
                </c:pt>
                <c:pt idx="36137">
                  <c:v>1</c:v>
                </c:pt>
                <c:pt idx="36138">
                  <c:v>1</c:v>
                </c:pt>
                <c:pt idx="36139">
                  <c:v>1</c:v>
                </c:pt>
                <c:pt idx="36140">
                  <c:v>1</c:v>
                </c:pt>
                <c:pt idx="36141">
                  <c:v>1</c:v>
                </c:pt>
                <c:pt idx="36142">
                  <c:v>1</c:v>
                </c:pt>
                <c:pt idx="36143">
                  <c:v>1</c:v>
                </c:pt>
                <c:pt idx="36144">
                  <c:v>1</c:v>
                </c:pt>
                <c:pt idx="36145">
                  <c:v>1</c:v>
                </c:pt>
                <c:pt idx="36146">
                  <c:v>1</c:v>
                </c:pt>
                <c:pt idx="36147">
                  <c:v>1</c:v>
                </c:pt>
                <c:pt idx="36148">
                  <c:v>1</c:v>
                </c:pt>
                <c:pt idx="36149">
                  <c:v>1</c:v>
                </c:pt>
                <c:pt idx="36150">
                  <c:v>0.16666666699999999</c:v>
                </c:pt>
                <c:pt idx="36151">
                  <c:v>1</c:v>
                </c:pt>
                <c:pt idx="36152">
                  <c:v>1</c:v>
                </c:pt>
                <c:pt idx="36153">
                  <c:v>1</c:v>
                </c:pt>
                <c:pt idx="36154">
                  <c:v>1</c:v>
                </c:pt>
                <c:pt idx="36155">
                  <c:v>1</c:v>
                </c:pt>
                <c:pt idx="36156">
                  <c:v>1</c:v>
                </c:pt>
                <c:pt idx="36157">
                  <c:v>1</c:v>
                </c:pt>
                <c:pt idx="36158">
                  <c:v>1</c:v>
                </c:pt>
                <c:pt idx="36159">
                  <c:v>1</c:v>
                </c:pt>
                <c:pt idx="36160">
                  <c:v>1</c:v>
                </c:pt>
                <c:pt idx="36161">
                  <c:v>1</c:v>
                </c:pt>
                <c:pt idx="36162">
                  <c:v>1</c:v>
                </c:pt>
                <c:pt idx="36163">
                  <c:v>1</c:v>
                </c:pt>
                <c:pt idx="36164">
                  <c:v>1</c:v>
                </c:pt>
                <c:pt idx="36165">
                  <c:v>1</c:v>
                </c:pt>
                <c:pt idx="36166">
                  <c:v>1</c:v>
                </c:pt>
                <c:pt idx="36167">
                  <c:v>1</c:v>
                </c:pt>
                <c:pt idx="36168">
                  <c:v>1</c:v>
                </c:pt>
                <c:pt idx="36169">
                  <c:v>1</c:v>
                </c:pt>
                <c:pt idx="36170">
                  <c:v>1</c:v>
                </c:pt>
                <c:pt idx="36171">
                  <c:v>1</c:v>
                </c:pt>
                <c:pt idx="36172">
                  <c:v>1</c:v>
                </c:pt>
                <c:pt idx="36173">
                  <c:v>1</c:v>
                </c:pt>
                <c:pt idx="36174">
                  <c:v>1</c:v>
                </c:pt>
                <c:pt idx="36175">
                  <c:v>1</c:v>
                </c:pt>
                <c:pt idx="36176">
                  <c:v>1</c:v>
                </c:pt>
                <c:pt idx="36177">
                  <c:v>1</c:v>
                </c:pt>
                <c:pt idx="36178">
                  <c:v>1</c:v>
                </c:pt>
                <c:pt idx="36179">
                  <c:v>1</c:v>
                </c:pt>
                <c:pt idx="36180">
                  <c:v>1</c:v>
                </c:pt>
                <c:pt idx="36181">
                  <c:v>1</c:v>
                </c:pt>
                <c:pt idx="36182">
                  <c:v>1</c:v>
                </c:pt>
                <c:pt idx="36183">
                  <c:v>1</c:v>
                </c:pt>
                <c:pt idx="36184">
                  <c:v>1</c:v>
                </c:pt>
                <c:pt idx="36185">
                  <c:v>1</c:v>
                </c:pt>
                <c:pt idx="36186">
                  <c:v>1</c:v>
                </c:pt>
                <c:pt idx="36187">
                  <c:v>1</c:v>
                </c:pt>
                <c:pt idx="36188">
                  <c:v>1</c:v>
                </c:pt>
                <c:pt idx="36189">
                  <c:v>1</c:v>
                </c:pt>
                <c:pt idx="36190">
                  <c:v>1</c:v>
                </c:pt>
                <c:pt idx="36191">
                  <c:v>1</c:v>
                </c:pt>
                <c:pt idx="36192">
                  <c:v>1</c:v>
                </c:pt>
                <c:pt idx="36193">
                  <c:v>1</c:v>
                </c:pt>
                <c:pt idx="36194">
                  <c:v>1</c:v>
                </c:pt>
                <c:pt idx="36195">
                  <c:v>1</c:v>
                </c:pt>
                <c:pt idx="36196">
                  <c:v>1</c:v>
                </c:pt>
                <c:pt idx="36197">
                  <c:v>1</c:v>
                </c:pt>
                <c:pt idx="36198">
                  <c:v>1</c:v>
                </c:pt>
                <c:pt idx="36199">
                  <c:v>1</c:v>
                </c:pt>
                <c:pt idx="36200">
                  <c:v>1</c:v>
                </c:pt>
                <c:pt idx="36201">
                  <c:v>1</c:v>
                </c:pt>
                <c:pt idx="36202">
                  <c:v>1</c:v>
                </c:pt>
                <c:pt idx="36203">
                  <c:v>1</c:v>
                </c:pt>
                <c:pt idx="36204">
                  <c:v>1</c:v>
                </c:pt>
                <c:pt idx="36205">
                  <c:v>1</c:v>
                </c:pt>
                <c:pt idx="36206">
                  <c:v>1</c:v>
                </c:pt>
                <c:pt idx="36207">
                  <c:v>1</c:v>
                </c:pt>
                <c:pt idx="36208">
                  <c:v>1</c:v>
                </c:pt>
                <c:pt idx="36209">
                  <c:v>1</c:v>
                </c:pt>
                <c:pt idx="36210">
                  <c:v>1</c:v>
                </c:pt>
                <c:pt idx="36211">
                  <c:v>0.16666666699999999</c:v>
                </c:pt>
                <c:pt idx="36212">
                  <c:v>1</c:v>
                </c:pt>
                <c:pt idx="36213">
                  <c:v>1</c:v>
                </c:pt>
                <c:pt idx="36214">
                  <c:v>1</c:v>
                </c:pt>
                <c:pt idx="36215">
                  <c:v>1</c:v>
                </c:pt>
                <c:pt idx="36216">
                  <c:v>1</c:v>
                </c:pt>
                <c:pt idx="36217">
                  <c:v>1</c:v>
                </c:pt>
                <c:pt idx="36218">
                  <c:v>1</c:v>
                </c:pt>
                <c:pt idx="36219">
                  <c:v>1</c:v>
                </c:pt>
                <c:pt idx="36220">
                  <c:v>1</c:v>
                </c:pt>
                <c:pt idx="36221">
                  <c:v>1</c:v>
                </c:pt>
                <c:pt idx="36222">
                  <c:v>1</c:v>
                </c:pt>
                <c:pt idx="36223">
                  <c:v>1</c:v>
                </c:pt>
                <c:pt idx="36224">
                  <c:v>1</c:v>
                </c:pt>
                <c:pt idx="36225">
                  <c:v>1</c:v>
                </c:pt>
                <c:pt idx="36226">
                  <c:v>1</c:v>
                </c:pt>
                <c:pt idx="36227">
                  <c:v>1</c:v>
                </c:pt>
                <c:pt idx="36228">
                  <c:v>1</c:v>
                </c:pt>
                <c:pt idx="36229">
                  <c:v>1</c:v>
                </c:pt>
                <c:pt idx="36230">
                  <c:v>1</c:v>
                </c:pt>
                <c:pt idx="36231">
                  <c:v>1</c:v>
                </c:pt>
                <c:pt idx="36232">
                  <c:v>1</c:v>
                </c:pt>
                <c:pt idx="36233">
                  <c:v>1</c:v>
                </c:pt>
                <c:pt idx="36234">
                  <c:v>1</c:v>
                </c:pt>
                <c:pt idx="36235">
                  <c:v>1</c:v>
                </c:pt>
                <c:pt idx="36236">
                  <c:v>1</c:v>
                </c:pt>
                <c:pt idx="36237">
                  <c:v>1</c:v>
                </c:pt>
                <c:pt idx="36238">
                  <c:v>1</c:v>
                </c:pt>
                <c:pt idx="36239">
                  <c:v>1</c:v>
                </c:pt>
                <c:pt idx="36240">
                  <c:v>1</c:v>
                </c:pt>
                <c:pt idx="36241">
                  <c:v>1</c:v>
                </c:pt>
                <c:pt idx="36242">
                  <c:v>1</c:v>
                </c:pt>
                <c:pt idx="36243">
                  <c:v>1</c:v>
                </c:pt>
                <c:pt idx="36244">
                  <c:v>1</c:v>
                </c:pt>
                <c:pt idx="36245">
                  <c:v>1</c:v>
                </c:pt>
                <c:pt idx="36246">
                  <c:v>1</c:v>
                </c:pt>
                <c:pt idx="36247">
                  <c:v>1</c:v>
                </c:pt>
                <c:pt idx="36248">
                  <c:v>1</c:v>
                </c:pt>
                <c:pt idx="36249">
                  <c:v>1</c:v>
                </c:pt>
                <c:pt idx="36250">
                  <c:v>1</c:v>
                </c:pt>
                <c:pt idx="36251">
                  <c:v>1</c:v>
                </c:pt>
                <c:pt idx="36252">
                  <c:v>1</c:v>
                </c:pt>
                <c:pt idx="36253">
                  <c:v>1</c:v>
                </c:pt>
                <c:pt idx="36254">
                  <c:v>1</c:v>
                </c:pt>
                <c:pt idx="36255">
                  <c:v>1</c:v>
                </c:pt>
                <c:pt idx="36256">
                  <c:v>1</c:v>
                </c:pt>
                <c:pt idx="36257">
                  <c:v>1</c:v>
                </c:pt>
                <c:pt idx="36258">
                  <c:v>1</c:v>
                </c:pt>
                <c:pt idx="36259">
                  <c:v>1</c:v>
                </c:pt>
                <c:pt idx="36260">
                  <c:v>1</c:v>
                </c:pt>
                <c:pt idx="36261">
                  <c:v>1</c:v>
                </c:pt>
                <c:pt idx="36262">
                  <c:v>1</c:v>
                </c:pt>
                <c:pt idx="36263">
                  <c:v>1</c:v>
                </c:pt>
                <c:pt idx="36264">
                  <c:v>1</c:v>
                </c:pt>
                <c:pt idx="36265">
                  <c:v>1</c:v>
                </c:pt>
                <c:pt idx="36266">
                  <c:v>1</c:v>
                </c:pt>
                <c:pt idx="36267">
                  <c:v>1</c:v>
                </c:pt>
                <c:pt idx="36268">
                  <c:v>1</c:v>
                </c:pt>
                <c:pt idx="36269">
                  <c:v>1</c:v>
                </c:pt>
                <c:pt idx="36270">
                  <c:v>1</c:v>
                </c:pt>
                <c:pt idx="36271">
                  <c:v>1</c:v>
                </c:pt>
                <c:pt idx="36272">
                  <c:v>1</c:v>
                </c:pt>
                <c:pt idx="36273">
                  <c:v>1</c:v>
                </c:pt>
                <c:pt idx="36274">
                  <c:v>1</c:v>
                </c:pt>
                <c:pt idx="36275">
                  <c:v>1</c:v>
                </c:pt>
                <c:pt idx="36276">
                  <c:v>1</c:v>
                </c:pt>
                <c:pt idx="36277">
                  <c:v>1</c:v>
                </c:pt>
                <c:pt idx="36278">
                  <c:v>1</c:v>
                </c:pt>
                <c:pt idx="36279">
                  <c:v>1</c:v>
                </c:pt>
                <c:pt idx="36280">
                  <c:v>1</c:v>
                </c:pt>
                <c:pt idx="36281">
                  <c:v>1</c:v>
                </c:pt>
                <c:pt idx="36282">
                  <c:v>1</c:v>
                </c:pt>
                <c:pt idx="36283">
                  <c:v>1</c:v>
                </c:pt>
                <c:pt idx="36284">
                  <c:v>1</c:v>
                </c:pt>
                <c:pt idx="36285">
                  <c:v>1</c:v>
                </c:pt>
                <c:pt idx="36286">
                  <c:v>1</c:v>
                </c:pt>
                <c:pt idx="36287">
                  <c:v>1</c:v>
                </c:pt>
                <c:pt idx="36288">
                  <c:v>1</c:v>
                </c:pt>
                <c:pt idx="36289">
                  <c:v>1</c:v>
                </c:pt>
                <c:pt idx="36290">
                  <c:v>1</c:v>
                </c:pt>
                <c:pt idx="36291">
                  <c:v>1</c:v>
                </c:pt>
                <c:pt idx="36292">
                  <c:v>1</c:v>
                </c:pt>
                <c:pt idx="36293">
                  <c:v>1</c:v>
                </c:pt>
                <c:pt idx="36294">
                  <c:v>1</c:v>
                </c:pt>
                <c:pt idx="36295">
                  <c:v>1</c:v>
                </c:pt>
                <c:pt idx="36296">
                  <c:v>1</c:v>
                </c:pt>
                <c:pt idx="36297">
                  <c:v>1</c:v>
                </c:pt>
                <c:pt idx="36298">
                  <c:v>1</c:v>
                </c:pt>
                <c:pt idx="36299">
                  <c:v>1</c:v>
                </c:pt>
                <c:pt idx="36300">
                  <c:v>1</c:v>
                </c:pt>
                <c:pt idx="36301">
                  <c:v>1</c:v>
                </c:pt>
                <c:pt idx="36302">
                  <c:v>1</c:v>
                </c:pt>
                <c:pt idx="36303">
                  <c:v>1</c:v>
                </c:pt>
                <c:pt idx="36304">
                  <c:v>1</c:v>
                </c:pt>
                <c:pt idx="36305">
                  <c:v>1</c:v>
                </c:pt>
                <c:pt idx="36306">
                  <c:v>1</c:v>
                </c:pt>
                <c:pt idx="36307">
                  <c:v>1</c:v>
                </c:pt>
                <c:pt idx="36308">
                  <c:v>1</c:v>
                </c:pt>
                <c:pt idx="36309">
                  <c:v>1</c:v>
                </c:pt>
                <c:pt idx="36310">
                  <c:v>1</c:v>
                </c:pt>
                <c:pt idx="36311">
                  <c:v>1</c:v>
                </c:pt>
                <c:pt idx="36312">
                  <c:v>1</c:v>
                </c:pt>
                <c:pt idx="36313">
                  <c:v>1</c:v>
                </c:pt>
                <c:pt idx="36314">
                  <c:v>1</c:v>
                </c:pt>
                <c:pt idx="36315">
                  <c:v>1</c:v>
                </c:pt>
                <c:pt idx="36316">
                  <c:v>1</c:v>
                </c:pt>
                <c:pt idx="36317">
                  <c:v>1</c:v>
                </c:pt>
                <c:pt idx="36318">
                  <c:v>1</c:v>
                </c:pt>
                <c:pt idx="36319">
                  <c:v>1</c:v>
                </c:pt>
                <c:pt idx="36320">
                  <c:v>1</c:v>
                </c:pt>
                <c:pt idx="36321">
                  <c:v>1</c:v>
                </c:pt>
                <c:pt idx="36322">
                  <c:v>1</c:v>
                </c:pt>
                <c:pt idx="36323">
                  <c:v>1</c:v>
                </c:pt>
                <c:pt idx="36324">
                  <c:v>1</c:v>
                </c:pt>
                <c:pt idx="36325">
                  <c:v>1</c:v>
                </c:pt>
                <c:pt idx="36326">
                  <c:v>0.5</c:v>
                </c:pt>
                <c:pt idx="36327">
                  <c:v>1</c:v>
                </c:pt>
                <c:pt idx="36328">
                  <c:v>1</c:v>
                </c:pt>
                <c:pt idx="36329">
                  <c:v>1</c:v>
                </c:pt>
                <c:pt idx="36330">
                  <c:v>1</c:v>
                </c:pt>
                <c:pt idx="36331">
                  <c:v>0.66666666699999999</c:v>
                </c:pt>
                <c:pt idx="36332">
                  <c:v>1</c:v>
                </c:pt>
                <c:pt idx="36333">
                  <c:v>1</c:v>
                </c:pt>
                <c:pt idx="36334">
                  <c:v>1</c:v>
                </c:pt>
                <c:pt idx="36335">
                  <c:v>1</c:v>
                </c:pt>
                <c:pt idx="36336">
                  <c:v>1</c:v>
                </c:pt>
                <c:pt idx="36337">
                  <c:v>1</c:v>
                </c:pt>
                <c:pt idx="36338">
                  <c:v>1</c:v>
                </c:pt>
                <c:pt idx="36339">
                  <c:v>1</c:v>
                </c:pt>
                <c:pt idx="36340">
                  <c:v>1</c:v>
                </c:pt>
                <c:pt idx="36341">
                  <c:v>1</c:v>
                </c:pt>
                <c:pt idx="36342">
                  <c:v>1</c:v>
                </c:pt>
                <c:pt idx="36343">
                  <c:v>1</c:v>
                </c:pt>
                <c:pt idx="36344">
                  <c:v>1</c:v>
                </c:pt>
                <c:pt idx="36345">
                  <c:v>1</c:v>
                </c:pt>
                <c:pt idx="36346">
                  <c:v>1</c:v>
                </c:pt>
                <c:pt idx="36347">
                  <c:v>1</c:v>
                </c:pt>
                <c:pt idx="36348">
                  <c:v>1</c:v>
                </c:pt>
                <c:pt idx="36349">
                  <c:v>1</c:v>
                </c:pt>
                <c:pt idx="36350">
                  <c:v>1</c:v>
                </c:pt>
                <c:pt idx="36351">
                  <c:v>1</c:v>
                </c:pt>
                <c:pt idx="36352">
                  <c:v>1</c:v>
                </c:pt>
                <c:pt idx="36353">
                  <c:v>1</c:v>
                </c:pt>
                <c:pt idx="36354">
                  <c:v>1</c:v>
                </c:pt>
                <c:pt idx="36355">
                  <c:v>1</c:v>
                </c:pt>
                <c:pt idx="36356">
                  <c:v>1</c:v>
                </c:pt>
                <c:pt idx="36357">
                  <c:v>1</c:v>
                </c:pt>
                <c:pt idx="36358">
                  <c:v>1</c:v>
                </c:pt>
                <c:pt idx="36359">
                  <c:v>1</c:v>
                </c:pt>
                <c:pt idx="36360">
                  <c:v>1</c:v>
                </c:pt>
                <c:pt idx="36361">
                  <c:v>1</c:v>
                </c:pt>
                <c:pt idx="36362">
                  <c:v>1</c:v>
                </c:pt>
                <c:pt idx="36363">
                  <c:v>1</c:v>
                </c:pt>
                <c:pt idx="36364">
                  <c:v>1</c:v>
                </c:pt>
                <c:pt idx="36365">
                  <c:v>1</c:v>
                </c:pt>
                <c:pt idx="36366">
                  <c:v>1</c:v>
                </c:pt>
                <c:pt idx="36367">
                  <c:v>1</c:v>
                </c:pt>
                <c:pt idx="36368">
                  <c:v>1</c:v>
                </c:pt>
                <c:pt idx="36369">
                  <c:v>1</c:v>
                </c:pt>
                <c:pt idx="36370">
                  <c:v>1</c:v>
                </c:pt>
                <c:pt idx="36371">
                  <c:v>1</c:v>
                </c:pt>
                <c:pt idx="36372">
                  <c:v>1</c:v>
                </c:pt>
                <c:pt idx="36373">
                  <c:v>1</c:v>
                </c:pt>
                <c:pt idx="36374">
                  <c:v>1</c:v>
                </c:pt>
                <c:pt idx="36375">
                  <c:v>0.66666666699999999</c:v>
                </c:pt>
                <c:pt idx="36376">
                  <c:v>1</c:v>
                </c:pt>
                <c:pt idx="36377">
                  <c:v>1</c:v>
                </c:pt>
                <c:pt idx="36378">
                  <c:v>1</c:v>
                </c:pt>
                <c:pt idx="36379">
                  <c:v>1</c:v>
                </c:pt>
                <c:pt idx="36380">
                  <c:v>1</c:v>
                </c:pt>
                <c:pt idx="36381">
                  <c:v>1</c:v>
                </c:pt>
                <c:pt idx="36382">
                  <c:v>1</c:v>
                </c:pt>
                <c:pt idx="36383">
                  <c:v>1</c:v>
                </c:pt>
                <c:pt idx="36384">
                  <c:v>1</c:v>
                </c:pt>
                <c:pt idx="36385">
                  <c:v>1</c:v>
                </c:pt>
                <c:pt idx="36386">
                  <c:v>1</c:v>
                </c:pt>
                <c:pt idx="36387">
                  <c:v>1</c:v>
                </c:pt>
                <c:pt idx="36388">
                  <c:v>1</c:v>
                </c:pt>
                <c:pt idx="36389">
                  <c:v>1</c:v>
                </c:pt>
                <c:pt idx="36390">
                  <c:v>1</c:v>
                </c:pt>
                <c:pt idx="36391">
                  <c:v>1</c:v>
                </c:pt>
                <c:pt idx="36392">
                  <c:v>1</c:v>
                </c:pt>
                <c:pt idx="36393">
                  <c:v>1</c:v>
                </c:pt>
                <c:pt idx="36394">
                  <c:v>1</c:v>
                </c:pt>
                <c:pt idx="36395">
                  <c:v>1</c:v>
                </c:pt>
                <c:pt idx="36396">
                  <c:v>1</c:v>
                </c:pt>
                <c:pt idx="36397">
                  <c:v>1</c:v>
                </c:pt>
                <c:pt idx="36398">
                  <c:v>1</c:v>
                </c:pt>
                <c:pt idx="36399">
                  <c:v>1</c:v>
                </c:pt>
                <c:pt idx="36400">
                  <c:v>1</c:v>
                </c:pt>
                <c:pt idx="36401">
                  <c:v>1</c:v>
                </c:pt>
                <c:pt idx="36402">
                  <c:v>1</c:v>
                </c:pt>
                <c:pt idx="36403">
                  <c:v>1</c:v>
                </c:pt>
                <c:pt idx="36404">
                  <c:v>1</c:v>
                </c:pt>
                <c:pt idx="36405">
                  <c:v>1</c:v>
                </c:pt>
                <c:pt idx="36406">
                  <c:v>1</c:v>
                </c:pt>
                <c:pt idx="36407">
                  <c:v>1</c:v>
                </c:pt>
                <c:pt idx="36408">
                  <c:v>1</c:v>
                </c:pt>
                <c:pt idx="36409">
                  <c:v>1</c:v>
                </c:pt>
                <c:pt idx="36410">
                  <c:v>1</c:v>
                </c:pt>
                <c:pt idx="36411">
                  <c:v>1</c:v>
                </c:pt>
                <c:pt idx="36412">
                  <c:v>1</c:v>
                </c:pt>
                <c:pt idx="36413">
                  <c:v>1</c:v>
                </c:pt>
                <c:pt idx="36414">
                  <c:v>1</c:v>
                </c:pt>
                <c:pt idx="36415">
                  <c:v>1</c:v>
                </c:pt>
                <c:pt idx="36416">
                  <c:v>1</c:v>
                </c:pt>
                <c:pt idx="36417">
                  <c:v>1</c:v>
                </c:pt>
                <c:pt idx="36418">
                  <c:v>1</c:v>
                </c:pt>
                <c:pt idx="36419">
                  <c:v>1</c:v>
                </c:pt>
                <c:pt idx="36420">
                  <c:v>1</c:v>
                </c:pt>
                <c:pt idx="36421">
                  <c:v>1</c:v>
                </c:pt>
                <c:pt idx="36422">
                  <c:v>1</c:v>
                </c:pt>
                <c:pt idx="36423">
                  <c:v>1</c:v>
                </c:pt>
                <c:pt idx="36424">
                  <c:v>1</c:v>
                </c:pt>
                <c:pt idx="36425">
                  <c:v>1</c:v>
                </c:pt>
                <c:pt idx="36426">
                  <c:v>1</c:v>
                </c:pt>
                <c:pt idx="36427">
                  <c:v>1</c:v>
                </c:pt>
                <c:pt idx="36428">
                  <c:v>1</c:v>
                </c:pt>
                <c:pt idx="36429">
                  <c:v>1</c:v>
                </c:pt>
                <c:pt idx="36430">
                  <c:v>1</c:v>
                </c:pt>
                <c:pt idx="36431">
                  <c:v>1</c:v>
                </c:pt>
                <c:pt idx="36432">
                  <c:v>1</c:v>
                </c:pt>
                <c:pt idx="36433">
                  <c:v>1</c:v>
                </c:pt>
                <c:pt idx="36434">
                  <c:v>1</c:v>
                </c:pt>
                <c:pt idx="36435">
                  <c:v>1</c:v>
                </c:pt>
                <c:pt idx="36436">
                  <c:v>1</c:v>
                </c:pt>
                <c:pt idx="36437">
                  <c:v>1</c:v>
                </c:pt>
                <c:pt idx="36438">
                  <c:v>1</c:v>
                </c:pt>
                <c:pt idx="36439">
                  <c:v>1</c:v>
                </c:pt>
                <c:pt idx="36440">
                  <c:v>1</c:v>
                </c:pt>
                <c:pt idx="36441">
                  <c:v>1</c:v>
                </c:pt>
                <c:pt idx="36442">
                  <c:v>1</c:v>
                </c:pt>
                <c:pt idx="36443">
                  <c:v>1</c:v>
                </c:pt>
                <c:pt idx="36444">
                  <c:v>1</c:v>
                </c:pt>
                <c:pt idx="36445">
                  <c:v>1</c:v>
                </c:pt>
                <c:pt idx="36446">
                  <c:v>1</c:v>
                </c:pt>
                <c:pt idx="36447">
                  <c:v>1</c:v>
                </c:pt>
                <c:pt idx="36448">
                  <c:v>1</c:v>
                </c:pt>
                <c:pt idx="36449">
                  <c:v>1</c:v>
                </c:pt>
                <c:pt idx="36450">
                  <c:v>1</c:v>
                </c:pt>
                <c:pt idx="36451">
                  <c:v>1</c:v>
                </c:pt>
                <c:pt idx="36452">
                  <c:v>1</c:v>
                </c:pt>
                <c:pt idx="36453">
                  <c:v>1</c:v>
                </c:pt>
                <c:pt idx="36454">
                  <c:v>1</c:v>
                </c:pt>
                <c:pt idx="36455">
                  <c:v>1</c:v>
                </c:pt>
                <c:pt idx="36456">
                  <c:v>1</c:v>
                </c:pt>
                <c:pt idx="36457">
                  <c:v>1</c:v>
                </c:pt>
                <c:pt idx="36458">
                  <c:v>1</c:v>
                </c:pt>
                <c:pt idx="36459">
                  <c:v>1</c:v>
                </c:pt>
                <c:pt idx="36460">
                  <c:v>1</c:v>
                </c:pt>
                <c:pt idx="36461">
                  <c:v>1</c:v>
                </c:pt>
                <c:pt idx="36462">
                  <c:v>1</c:v>
                </c:pt>
                <c:pt idx="36463">
                  <c:v>1</c:v>
                </c:pt>
                <c:pt idx="36464">
                  <c:v>1</c:v>
                </c:pt>
                <c:pt idx="36465">
                  <c:v>1</c:v>
                </c:pt>
                <c:pt idx="36466">
                  <c:v>1</c:v>
                </c:pt>
                <c:pt idx="36467">
                  <c:v>1</c:v>
                </c:pt>
                <c:pt idx="36468">
                  <c:v>1</c:v>
                </c:pt>
                <c:pt idx="36469">
                  <c:v>1</c:v>
                </c:pt>
                <c:pt idx="36470">
                  <c:v>1</c:v>
                </c:pt>
                <c:pt idx="36471">
                  <c:v>1</c:v>
                </c:pt>
                <c:pt idx="36472">
                  <c:v>1</c:v>
                </c:pt>
                <c:pt idx="36473">
                  <c:v>1</c:v>
                </c:pt>
                <c:pt idx="36474">
                  <c:v>1</c:v>
                </c:pt>
                <c:pt idx="36475">
                  <c:v>1</c:v>
                </c:pt>
                <c:pt idx="36476">
                  <c:v>1</c:v>
                </c:pt>
                <c:pt idx="36477">
                  <c:v>1</c:v>
                </c:pt>
                <c:pt idx="36478">
                  <c:v>1</c:v>
                </c:pt>
                <c:pt idx="36479">
                  <c:v>1</c:v>
                </c:pt>
                <c:pt idx="36480">
                  <c:v>1</c:v>
                </c:pt>
                <c:pt idx="36481">
                  <c:v>1</c:v>
                </c:pt>
                <c:pt idx="36482">
                  <c:v>1</c:v>
                </c:pt>
                <c:pt idx="36483">
                  <c:v>1</c:v>
                </c:pt>
                <c:pt idx="36484">
                  <c:v>1</c:v>
                </c:pt>
                <c:pt idx="36485">
                  <c:v>1</c:v>
                </c:pt>
                <c:pt idx="36486">
                  <c:v>1</c:v>
                </c:pt>
                <c:pt idx="36487">
                  <c:v>1</c:v>
                </c:pt>
                <c:pt idx="36488">
                  <c:v>1</c:v>
                </c:pt>
                <c:pt idx="36489">
                  <c:v>1</c:v>
                </c:pt>
                <c:pt idx="36490">
                  <c:v>1</c:v>
                </c:pt>
                <c:pt idx="36491">
                  <c:v>1</c:v>
                </c:pt>
                <c:pt idx="36492">
                  <c:v>1</c:v>
                </c:pt>
                <c:pt idx="36493">
                  <c:v>1</c:v>
                </c:pt>
                <c:pt idx="36494">
                  <c:v>1</c:v>
                </c:pt>
                <c:pt idx="36495">
                  <c:v>1</c:v>
                </c:pt>
                <c:pt idx="36496">
                  <c:v>1</c:v>
                </c:pt>
                <c:pt idx="36497">
                  <c:v>1</c:v>
                </c:pt>
                <c:pt idx="36498">
                  <c:v>1</c:v>
                </c:pt>
                <c:pt idx="36499">
                  <c:v>1</c:v>
                </c:pt>
                <c:pt idx="36500">
                  <c:v>1</c:v>
                </c:pt>
                <c:pt idx="36501">
                  <c:v>1</c:v>
                </c:pt>
                <c:pt idx="36502">
                  <c:v>1</c:v>
                </c:pt>
                <c:pt idx="36503">
                  <c:v>1</c:v>
                </c:pt>
                <c:pt idx="36504">
                  <c:v>1</c:v>
                </c:pt>
                <c:pt idx="36505">
                  <c:v>1</c:v>
                </c:pt>
                <c:pt idx="36506">
                  <c:v>1</c:v>
                </c:pt>
                <c:pt idx="36507">
                  <c:v>1</c:v>
                </c:pt>
                <c:pt idx="36508">
                  <c:v>1</c:v>
                </c:pt>
                <c:pt idx="36509">
                  <c:v>1</c:v>
                </c:pt>
                <c:pt idx="36510">
                  <c:v>1</c:v>
                </c:pt>
                <c:pt idx="36511">
                  <c:v>1</c:v>
                </c:pt>
                <c:pt idx="36512">
                  <c:v>1</c:v>
                </c:pt>
                <c:pt idx="36513">
                  <c:v>1</c:v>
                </c:pt>
                <c:pt idx="36514">
                  <c:v>1</c:v>
                </c:pt>
                <c:pt idx="36515">
                  <c:v>1</c:v>
                </c:pt>
                <c:pt idx="36516">
                  <c:v>1</c:v>
                </c:pt>
                <c:pt idx="36517">
                  <c:v>1</c:v>
                </c:pt>
                <c:pt idx="36518">
                  <c:v>1</c:v>
                </c:pt>
                <c:pt idx="36519">
                  <c:v>1</c:v>
                </c:pt>
                <c:pt idx="36520">
                  <c:v>1</c:v>
                </c:pt>
                <c:pt idx="36521">
                  <c:v>1</c:v>
                </c:pt>
                <c:pt idx="36522">
                  <c:v>1</c:v>
                </c:pt>
                <c:pt idx="36523">
                  <c:v>1</c:v>
                </c:pt>
                <c:pt idx="36524">
                  <c:v>1</c:v>
                </c:pt>
                <c:pt idx="36525">
                  <c:v>1</c:v>
                </c:pt>
                <c:pt idx="36526">
                  <c:v>1</c:v>
                </c:pt>
                <c:pt idx="36527">
                  <c:v>1</c:v>
                </c:pt>
                <c:pt idx="36528">
                  <c:v>1</c:v>
                </c:pt>
                <c:pt idx="36529">
                  <c:v>1</c:v>
                </c:pt>
                <c:pt idx="36530">
                  <c:v>1</c:v>
                </c:pt>
                <c:pt idx="36531">
                  <c:v>1</c:v>
                </c:pt>
                <c:pt idx="36532">
                  <c:v>1</c:v>
                </c:pt>
                <c:pt idx="36533">
                  <c:v>1</c:v>
                </c:pt>
                <c:pt idx="36534">
                  <c:v>1</c:v>
                </c:pt>
                <c:pt idx="36535">
                  <c:v>1</c:v>
                </c:pt>
                <c:pt idx="36536">
                  <c:v>1</c:v>
                </c:pt>
                <c:pt idx="36537">
                  <c:v>1</c:v>
                </c:pt>
                <c:pt idx="36538">
                  <c:v>1</c:v>
                </c:pt>
                <c:pt idx="36539">
                  <c:v>1</c:v>
                </c:pt>
                <c:pt idx="36540">
                  <c:v>1</c:v>
                </c:pt>
                <c:pt idx="36541">
                  <c:v>1</c:v>
                </c:pt>
                <c:pt idx="36542">
                  <c:v>1</c:v>
                </c:pt>
                <c:pt idx="36543">
                  <c:v>1</c:v>
                </c:pt>
                <c:pt idx="36544">
                  <c:v>1</c:v>
                </c:pt>
                <c:pt idx="36545">
                  <c:v>1</c:v>
                </c:pt>
                <c:pt idx="36546">
                  <c:v>1</c:v>
                </c:pt>
                <c:pt idx="36547">
                  <c:v>1</c:v>
                </c:pt>
                <c:pt idx="36548">
                  <c:v>1</c:v>
                </c:pt>
                <c:pt idx="36549">
                  <c:v>1</c:v>
                </c:pt>
                <c:pt idx="36550">
                  <c:v>1</c:v>
                </c:pt>
                <c:pt idx="36551">
                  <c:v>1</c:v>
                </c:pt>
                <c:pt idx="36552">
                  <c:v>1</c:v>
                </c:pt>
                <c:pt idx="36553">
                  <c:v>1</c:v>
                </c:pt>
                <c:pt idx="36554">
                  <c:v>1</c:v>
                </c:pt>
                <c:pt idx="36555">
                  <c:v>1</c:v>
                </c:pt>
                <c:pt idx="36556">
                  <c:v>1</c:v>
                </c:pt>
                <c:pt idx="36557">
                  <c:v>1</c:v>
                </c:pt>
                <c:pt idx="36558">
                  <c:v>1</c:v>
                </c:pt>
                <c:pt idx="36559">
                  <c:v>1</c:v>
                </c:pt>
                <c:pt idx="36560">
                  <c:v>1</c:v>
                </c:pt>
                <c:pt idx="36561">
                  <c:v>1</c:v>
                </c:pt>
                <c:pt idx="36562">
                  <c:v>1</c:v>
                </c:pt>
                <c:pt idx="36563">
                  <c:v>1</c:v>
                </c:pt>
                <c:pt idx="36564">
                  <c:v>1</c:v>
                </c:pt>
                <c:pt idx="36565">
                  <c:v>1</c:v>
                </c:pt>
                <c:pt idx="36566">
                  <c:v>1</c:v>
                </c:pt>
                <c:pt idx="36567">
                  <c:v>1</c:v>
                </c:pt>
                <c:pt idx="36568">
                  <c:v>1</c:v>
                </c:pt>
                <c:pt idx="36569">
                  <c:v>1</c:v>
                </c:pt>
                <c:pt idx="36570">
                  <c:v>1</c:v>
                </c:pt>
                <c:pt idx="36571">
                  <c:v>1</c:v>
                </c:pt>
                <c:pt idx="36572">
                  <c:v>1</c:v>
                </c:pt>
                <c:pt idx="36573">
                  <c:v>1</c:v>
                </c:pt>
                <c:pt idx="36574">
                  <c:v>1</c:v>
                </c:pt>
                <c:pt idx="36575">
                  <c:v>1</c:v>
                </c:pt>
                <c:pt idx="36576">
                  <c:v>1</c:v>
                </c:pt>
                <c:pt idx="36577">
                  <c:v>1</c:v>
                </c:pt>
                <c:pt idx="36578">
                  <c:v>1</c:v>
                </c:pt>
                <c:pt idx="36579">
                  <c:v>1</c:v>
                </c:pt>
                <c:pt idx="36580">
                  <c:v>1</c:v>
                </c:pt>
                <c:pt idx="36581">
                  <c:v>1</c:v>
                </c:pt>
                <c:pt idx="36582">
                  <c:v>1</c:v>
                </c:pt>
                <c:pt idx="36583">
                  <c:v>1</c:v>
                </c:pt>
                <c:pt idx="36584">
                  <c:v>1</c:v>
                </c:pt>
                <c:pt idx="36585">
                  <c:v>1</c:v>
                </c:pt>
                <c:pt idx="36586">
                  <c:v>1</c:v>
                </c:pt>
                <c:pt idx="36587">
                  <c:v>1</c:v>
                </c:pt>
                <c:pt idx="36588">
                  <c:v>1</c:v>
                </c:pt>
                <c:pt idx="36589">
                  <c:v>0.83333333300000001</c:v>
                </c:pt>
                <c:pt idx="36590">
                  <c:v>1</c:v>
                </c:pt>
                <c:pt idx="36591">
                  <c:v>1</c:v>
                </c:pt>
                <c:pt idx="36592">
                  <c:v>1</c:v>
                </c:pt>
                <c:pt idx="36593">
                  <c:v>1</c:v>
                </c:pt>
                <c:pt idx="36594">
                  <c:v>1</c:v>
                </c:pt>
                <c:pt idx="36595">
                  <c:v>1</c:v>
                </c:pt>
                <c:pt idx="36596">
                  <c:v>1</c:v>
                </c:pt>
                <c:pt idx="36597">
                  <c:v>1</c:v>
                </c:pt>
                <c:pt idx="36598">
                  <c:v>1</c:v>
                </c:pt>
                <c:pt idx="36599">
                  <c:v>1</c:v>
                </c:pt>
                <c:pt idx="36600">
                  <c:v>1</c:v>
                </c:pt>
                <c:pt idx="36601">
                  <c:v>1</c:v>
                </c:pt>
                <c:pt idx="36602">
                  <c:v>1</c:v>
                </c:pt>
                <c:pt idx="36603">
                  <c:v>1</c:v>
                </c:pt>
                <c:pt idx="36604">
                  <c:v>1</c:v>
                </c:pt>
                <c:pt idx="36605">
                  <c:v>1</c:v>
                </c:pt>
                <c:pt idx="36606">
                  <c:v>1</c:v>
                </c:pt>
                <c:pt idx="36607">
                  <c:v>1</c:v>
                </c:pt>
                <c:pt idx="36608">
                  <c:v>1</c:v>
                </c:pt>
                <c:pt idx="36609">
                  <c:v>1</c:v>
                </c:pt>
                <c:pt idx="36610">
                  <c:v>1</c:v>
                </c:pt>
                <c:pt idx="36611">
                  <c:v>1</c:v>
                </c:pt>
                <c:pt idx="36612">
                  <c:v>1</c:v>
                </c:pt>
                <c:pt idx="36613">
                  <c:v>1</c:v>
                </c:pt>
                <c:pt idx="36614">
                  <c:v>1</c:v>
                </c:pt>
                <c:pt idx="36615">
                  <c:v>1</c:v>
                </c:pt>
                <c:pt idx="36616">
                  <c:v>1</c:v>
                </c:pt>
                <c:pt idx="36617">
                  <c:v>1</c:v>
                </c:pt>
                <c:pt idx="36618">
                  <c:v>1</c:v>
                </c:pt>
                <c:pt idx="36619">
                  <c:v>1</c:v>
                </c:pt>
                <c:pt idx="36620">
                  <c:v>1</c:v>
                </c:pt>
                <c:pt idx="36621">
                  <c:v>1</c:v>
                </c:pt>
                <c:pt idx="36622">
                  <c:v>1</c:v>
                </c:pt>
                <c:pt idx="36623">
                  <c:v>1</c:v>
                </c:pt>
                <c:pt idx="36624">
                  <c:v>1</c:v>
                </c:pt>
                <c:pt idx="36625">
                  <c:v>1</c:v>
                </c:pt>
                <c:pt idx="36626">
                  <c:v>1</c:v>
                </c:pt>
                <c:pt idx="36627">
                  <c:v>1</c:v>
                </c:pt>
                <c:pt idx="36628">
                  <c:v>1</c:v>
                </c:pt>
                <c:pt idx="36629">
                  <c:v>1</c:v>
                </c:pt>
                <c:pt idx="36630">
                  <c:v>1</c:v>
                </c:pt>
                <c:pt idx="36631">
                  <c:v>1</c:v>
                </c:pt>
                <c:pt idx="36632">
                  <c:v>1</c:v>
                </c:pt>
                <c:pt idx="36633">
                  <c:v>1</c:v>
                </c:pt>
                <c:pt idx="36634">
                  <c:v>1</c:v>
                </c:pt>
                <c:pt idx="36635">
                  <c:v>1</c:v>
                </c:pt>
                <c:pt idx="36636">
                  <c:v>1</c:v>
                </c:pt>
                <c:pt idx="36637">
                  <c:v>1</c:v>
                </c:pt>
                <c:pt idx="36638">
                  <c:v>1</c:v>
                </c:pt>
                <c:pt idx="36639">
                  <c:v>1</c:v>
                </c:pt>
                <c:pt idx="36640">
                  <c:v>1</c:v>
                </c:pt>
                <c:pt idx="36641">
                  <c:v>1</c:v>
                </c:pt>
                <c:pt idx="36642">
                  <c:v>1</c:v>
                </c:pt>
                <c:pt idx="36643">
                  <c:v>1</c:v>
                </c:pt>
                <c:pt idx="36644">
                  <c:v>1</c:v>
                </c:pt>
                <c:pt idx="36645">
                  <c:v>1</c:v>
                </c:pt>
                <c:pt idx="36646">
                  <c:v>1</c:v>
                </c:pt>
                <c:pt idx="36647">
                  <c:v>1</c:v>
                </c:pt>
                <c:pt idx="36648">
                  <c:v>1</c:v>
                </c:pt>
                <c:pt idx="36649">
                  <c:v>1</c:v>
                </c:pt>
                <c:pt idx="36650">
                  <c:v>1</c:v>
                </c:pt>
                <c:pt idx="36651">
                  <c:v>1</c:v>
                </c:pt>
                <c:pt idx="36652">
                  <c:v>1</c:v>
                </c:pt>
                <c:pt idx="36653">
                  <c:v>1</c:v>
                </c:pt>
                <c:pt idx="36654">
                  <c:v>1</c:v>
                </c:pt>
                <c:pt idx="36655">
                  <c:v>1</c:v>
                </c:pt>
                <c:pt idx="36656">
                  <c:v>1</c:v>
                </c:pt>
                <c:pt idx="36657">
                  <c:v>1</c:v>
                </c:pt>
                <c:pt idx="36658">
                  <c:v>1</c:v>
                </c:pt>
                <c:pt idx="36659">
                  <c:v>1</c:v>
                </c:pt>
                <c:pt idx="36660">
                  <c:v>1</c:v>
                </c:pt>
                <c:pt idx="36661">
                  <c:v>1</c:v>
                </c:pt>
                <c:pt idx="36662">
                  <c:v>1</c:v>
                </c:pt>
                <c:pt idx="36663">
                  <c:v>1</c:v>
                </c:pt>
                <c:pt idx="36664">
                  <c:v>1</c:v>
                </c:pt>
                <c:pt idx="36665">
                  <c:v>1</c:v>
                </c:pt>
                <c:pt idx="36666">
                  <c:v>1</c:v>
                </c:pt>
                <c:pt idx="36667">
                  <c:v>1</c:v>
                </c:pt>
                <c:pt idx="36668">
                  <c:v>1</c:v>
                </c:pt>
                <c:pt idx="36669">
                  <c:v>1</c:v>
                </c:pt>
                <c:pt idx="36670">
                  <c:v>1</c:v>
                </c:pt>
                <c:pt idx="36671">
                  <c:v>1</c:v>
                </c:pt>
                <c:pt idx="36672">
                  <c:v>1</c:v>
                </c:pt>
                <c:pt idx="36673">
                  <c:v>1</c:v>
                </c:pt>
                <c:pt idx="36674">
                  <c:v>1</c:v>
                </c:pt>
                <c:pt idx="36675">
                  <c:v>1</c:v>
                </c:pt>
                <c:pt idx="36676">
                  <c:v>1</c:v>
                </c:pt>
                <c:pt idx="36677">
                  <c:v>1</c:v>
                </c:pt>
                <c:pt idx="36678">
                  <c:v>1</c:v>
                </c:pt>
                <c:pt idx="36679">
                  <c:v>1</c:v>
                </c:pt>
                <c:pt idx="36680">
                  <c:v>1</c:v>
                </c:pt>
                <c:pt idx="36681">
                  <c:v>1</c:v>
                </c:pt>
                <c:pt idx="36682">
                  <c:v>1</c:v>
                </c:pt>
                <c:pt idx="36683">
                  <c:v>1</c:v>
                </c:pt>
                <c:pt idx="36684">
                  <c:v>1</c:v>
                </c:pt>
                <c:pt idx="36685">
                  <c:v>1</c:v>
                </c:pt>
                <c:pt idx="36686">
                  <c:v>1</c:v>
                </c:pt>
                <c:pt idx="36687">
                  <c:v>1</c:v>
                </c:pt>
                <c:pt idx="36688">
                  <c:v>1</c:v>
                </c:pt>
                <c:pt idx="36689">
                  <c:v>1</c:v>
                </c:pt>
                <c:pt idx="36690">
                  <c:v>1</c:v>
                </c:pt>
                <c:pt idx="36691">
                  <c:v>1</c:v>
                </c:pt>
                <c:pt idx="36692">
                  <c:v>1</c:v>
                </c:pt>
                <c:pt idx="36693">
                  <c:v>1</c:v>
                </c:pt>
                <c:pt idx="36694">
                  <c:v>1</c:v>
                </c:pt>
                <c:pt idx="36695">
                  <c:v>1</c:v>
                </c:pt>
                <c:pt idx="36696">
                  <c:v>1</c:v>
                </c:pt>
                <c:pt idx="36697">
                  <c:v>1</c:v>
                </c:pt>
                <c:pt idx="36698">
                  <c:v>1</c:v>
                </c:pt>
                <c:pt idx="36699">
                  <c:v>1</c:v>
                </c:pt>
                <c:pt idx="36700">
                  <c:v>1</c:v>
                </c:pt>
                <c:pt idx="36701">
                  <c:v>1</c:v>
                </c:pt>
                <c:pt idx="36702">
                  <c:v>1</c:v>
                </c:pt>
                <c:pt idx="36703">
                  <c:v>1</c:v>
                </c:pt>
                <c:pt idx="36704">
                  <c:v>1</c:v>
                </c:pt>
                <c:pt idx="36705">
                  <c:v>1</c:v>
                </c:pt>
                <c:pt idx="36706">
                  <c:v>1</c:v>
                </c:pt>
                <c:pt idx="36707">
                  <c:v>1</c:v>
                </c:pt>
                <c:pt idx="36708">
                  <c:v>1</c:v>
                </c:pt>
                <c:pt idx="36709">
                  <c:v>1</c:v>
                </c:pt>
                <c:pt idx="36710">
                  <c:v>1</c:v>
                </c:pt>
                <c:pt idx="36711">
                  <c:v>1</c:v>
                </c:pt>
                <c:pt idx="36712">
                  <c:v>1</c:v>
                </c:pt>
                <c:pt idx="36713">
                  <c:v>1</c:v>
                </c:pt>
                <c:pt idx="36714">
                  <c:v>1</c:v>
                </c:pt>
                <c:pt idx="36715">
                  <c:v>1</c:v>
                </c:pt>
                <c:pt idx="36716">
                  <c:v>1</c:v>
                </c:pt>
                <c:pt idx="36717">
                  <c:v>1</c:v>
                </c:pt>
                <c:pt idx="36718">
                  <c:v>1</c:v>
                </c:pt>
                <c:pt idx="36719">
                  <c:v>0.83333333300000001</c:v>
                </c:pt>
                <c:pt idx="36720">
                  <c:v>1</c:v>
                </c:pt>
                <c:pt idx="36721">
                  <c:v>1</c:v>
                </c:pt>
                <c:pt idx="36722">
                  <c:v>1</c:v>
                </c:pt>
                <c:pt idx="36723">
                  <c:v>1</c:v>
                </c:pt>
                <c:pt idx="36724">
                  <c:v>1</c:v>
                </c:pt>
                <c:pt idx="36725">
                  <c:v>1</c:v>
                </c:pt>
                <c:pt idx="36726">
                  <c:v>1</c:v>
                </c:pt>
                <c:pt idx="36727">
                  <c:v>1</c:v>
                </c:pt>
                <c:pt idx="36728">
                  <c:v>1</c:v>
                </c:pt>
                <c:pt idx="36729">
                  <c:v>1</c:v>
                </c:pt>
                <c:pt idx="36730">
                  <c:v>1</c:v>
                </c:pt>
                <c:pt idx="36731">
                  <c:v>1</c:v>
                </c:pt>
                <c:pt idx="36732">
                  <c:v>1</c:v>
                </c:pt>
                <c:pt idx="36733">
                  <c:v>1</c:v>
                </c:pt>
                <c:pt idx="36734">
                  <c:v>1</c:v>
                </c:pt>
                <c:pt idx="36735">
                  <c:v>1</c:v>
                </c:pt>
                <c:pt idx="36736">
                  <c:v>1</c:v>
                </c:pt>
                <c:pt idx="36737">
                  <c:v>1</c:v>
                </c:pt>
                <c:pt idx="36738">
                  <c:v>1</c:v>
                </c:pt>
                <c:pt idx="36739">
                  <c:v>1</c:v>
                </c:pt>
                <c:pt idx="36740">
                  <c:v>1</c:v>
                </c:pt>
                <c:pt idx="36741">
                  <c:v>1</c:v>
                </c:pt>
                <c:pt idx="36742">
                  <c:v>1</c:v>
                </c:pt>
                <c:pt idx="36743">
                  <c:v>1</c:v>
                </c:pt>
                <c:pt idx="36744">
                  <c:v>1</c:v>
                </c:pt>
                <c:pt idx="36745">
                  <c:v>1</c:v>
                </c:pt>
                <c:pt idx="36746">
                  <c:v>1</c:v>
                </c:pt>
                <c:pt idx="36747">
                  <c:v>1</c:v>
                </c:pt>
                <c:pt idx="36748">
                  <c:v>1</c:v>
                </c:pt>
                <c:pt idx="36749">
                  <c:v>1</c:v>
                </c:pt>
                <c:pt idx="36750">
                  <c:v>1</c:v>
                </c:pt>
                <c:pt idx="36751">
                  <c:v>1</c:v>
                </c:pt>
                <c:pt idx="36752">
                  <c:v>1</c:v>
                </c:pt>
                <c:pt idx="36753">
                  <c:v>1</c:v>
                </c:pt>
                <c:pt idx="36754">
                  <c:v>1</c:v>
                </c:pt>
                <c:pt idx="36755">
                  <c:v>1</c:v>
                </c:pt>
                <c:pt idx="36756">
                  <c:v>1</c:v>
                </c:pt>
                <c:pt idx="36757">
                  <c:v>1</c:v>
                </c:pt>
                <c:pt idx="36758">
                  <c:v>1</c:v>
                </c:pt>
                <c:pt idx="36759">
                  <c:v>1</c:v>
                </c:pt>
                <c:pt idx="36760">
                  <c:v>1</c:v>
                </c:pt>
                <c:pt idx="36761">
                  <c:v>1</c:v>
                </c:pt>
                <c:pt idx="36762">
                  <c:v>1</c:v>
                </c:pt>
                <c:pt idx="36763">
                  <c:v>1</c:v>
                </c:pt>
                <c:pt idx="36764">
                  <c:v>1</c:v>
                </c:pt>
                <c:pt idx="36765">
                  <c:v>1</c:v>
                </c:pt>
                <c:pt idx="36766">
                  <c:v>1</c:v>
                </c:pt>
                <c:pt idx="36767">
                  <c:v>1</c:v>
                </c:pt>
                <c:pt idx="36768">
                  <c:v>1</c:v>
                </c:pt>
                <c:pt idx="36769">
                  <c:v>1</c:v>
                </c:pt>
                <c:pt idx="36770">
                  <c:v>1</c:v>
                </c:pt>
                <c:pt idx="36771">
                  <c:v>1</c:v>
                </c:pt>
                <c:pt idx="36772">
                  <c:v>1</c:v>
                </c:pt>
                <c:pt idx="36773">
                  <c:v>1</c:v>
                </c:pt>
                <c:pt idx="36774">
                  <c:v>1</c:v>
                </c:pt>
                <c:pt idx="36775">
                  <c:v>1</c:v>
                </c:pt>
                <c:pt idx="36776">
                  <c:v>1</c:v>
                </c:pt>
                <c:pt idx="36777">
                  <c:v>1</c:v>
                </c:pt>
                <c:pt idx="36778">
                  <c:v>1</c:v>
                </c:pt>
                <c:pt idx="36779">
                  <c:v>1</c:v>
                </c:pt>
                <c:pt idx="36780">
                  <c:v>1</c:v>
                </c:pt>
                <c:pt idx="36781">
                  <c:v>1</c:v>
                </c:pt>
                <c:pt idx="36782">
                  <c:v>1</c:v>
                </c:pt>
                <c:pt idx="36783">
                  <c:v>1</c:v>
                </c:pt>
                <c:pt idx="36784">
                  <c:v>1</c:v>
                </c:pt>
                <c:pt idx="36785">
                  <c:v>1</c:v>
                </c:pt>
                <c:pt idx="36786">
                  <c:v>1</c:v>
                </c:pt>
                <c:pt idx="36787">
                  <c:v>1</c:v>
                </c:pt>
                <c:pt idx="36788">
                  <c:v>1</c:v>
                </c:pt>
                <c:pt idx="36789">
                  <c:v>1</c:v>
                </c:pt>
                <c:pt idx="36790">
                  <c:v>1</c:v>
                </c:pt>
                <c:pt idx="36791">
                  <c:v>1</c:v>
                </c:pt>
                <c:pt idx="36792">
                  <c:v>1</c:v>
                </c:pt>
                <c:pt idx="36793">
                  <c:v>1</c:v>
                </c:pt>
                <c:pt idx="36794">
                  <c:v>1</c:v>
                </c:pt>
                <c:pt idx="36795">
                  <c:v>1</c:v>
                </c:pt>
                <c:pt idx="36796">
                  <c:v>1</c:v>
                </c:pt>
                <c:pt idx="36797">
                  <c:v>1</c:v>
                </c:pt>
                <c:pt idx="36798">
                  <c:v>1</c:v>
                </c:pt>
                <c:pt idx="36799">
                  <c:v>1</c:v>
                </c:pt>
                <c:pt idx="36800">
                  <c:v>1</c:v>
                </c:pt>
                <c:pt idx="36801">
                  <c:v>1</c:v>
                </c:pt>
                <c:pt idx="36802">
                  <c:v>1</c:v>
                </c:pt>
                <c:pt idx="36803">
                  <c:v>1</c:v>
                </c:pt>
                <c:pt idx="36804">
                  <c:v>1</c:v>
                </c:pt>
                <c:pt idx="36805">
                  <c:v>1</c:v>
                </c:pt>
                <c:pt idx="36806">
                  <c:v>1</c:v>
                </c:pt>
                <c:pt idx="36807">
                  <c:v>1</c:v>
                </c:pt>
                <c:pt idx="36808">
                  <c:v>1</c:v>
                </c:pt>
                <c:pt idx="36809">
                  <c:v>1</c:v>
                </c:pt>
                <c:pt idx="36810">
                  <c:v>1</c:v>
                </c:pt>
                <c:pt idx="36811">
                  <c:v>1</c:v>
                </c:pt>
                <c:pt idx="36812">
                  <c:v>1</c:v>
                </c:pt>
                <c:pt idx="36813">
                  <c:v>1</c:v>
                </c:pt>
                <c:pt idx="36814">
                  <c:v>1</c:v>
                </c:pt>
                <c:pt idx="36815">
                  <c:v>1</c:v>
                </c:pt>
                <c:pt idx="36816">
                  <c:v>1</c:v>
                </c:pt>
                <c:pt idx="36817">
                  <c:v>1</c:v>
                </c:pt>
                <c:pt idx="36818">
                  <c:v>1</c:v>
                </c:pt>
                <c:pt idx="36819">
                  <c:v>1</c:v>
                </c:pt>
                <c:pt idx="36820">
                  <c:v>1</c:v>
                </c:pt>
                <c:pt idx="36821">
                  <c:v>1</c:v>
                </c:pt>
                <c:pt idx="36822">
                  <c:v>1</c:v>
                </c:pt>
                <c:pt idx="36823">
                  <c:v>1</c:v>
                </c:pt>
                <c:pt idx="36824">
                  <c:v>1</c:v>
                </c:pt>
                <c:pt idx="36825">
                  <c:v>1</c:v>
                </c:pt>
                <c:pt idx="36826">
                  <c:v>1</c:v>
                </c:pt>
                <c:pt idx="36827">
                  <c:v>1</c:v>
                </c:pt>
                <c:pt idx="36828">
                  <c:v>1</c:v>
                </c:pt>
                <c:pt idx="36829">
                  <c:v>1</c:v>
                </c:pt>
                <c:pt idx="36830">
                  <c:v>1</c:v>
                </c:pt>
                <c:pt idx="36831">
                  <c:v>1</c:v>
                </c:pt>
                <c:pt idx="36832">
                  <c:v>1</c:v>
                </c:pt>
                <c:pt idx="36833">
                  <c:v>1</c:v>
                </c:pt>
                <c:pt idx="36834">
                  <c:v>1</c:v>
                </c:pt>
                <c:pt idx="36835">
                  <c:v>1</c:v>
                </c:pt>
                <c:pt idx="36836">
                  <c:v>0.66666666699999999</c:v>
                </c:pt>
                <c:pt idx="36837">
                  <c:v>1</c:v>
                </c:pt>
                <c:pt idx="36838">
                  <c:v>1</c:v>
                </c:pt>
                <c:pt idx="36839">
                  <c:v>1</c:v>
                </c:pt>
                <c:pt idx="36840">
                  <c:v>1</c:v>
                </c:pt>
                <c:pt idx="36841">
                  <c:v>1</c:v>
                </c:pt>
                <c:pt idx="36842">
                  <c:v>1</c:v>
                </c:pt>
                <c:pt idx="36843">
                  <c:v>1</c:v>
                </c:pt>
                <c:pt idx="36844">
                  <c:v>1</c:v>
                </c:pt>
                <c:pt idx="36845">
                  <c:v>1</c:v>
                </c:pt>
                <c:pt idx="36846">
                  <c:v>1</c:v>
                </c:pt>
                <c:pt idx="36847">
                  <c:v>1</c:v>
                </c:pt>
                <c:pt idx="36848">
                  <c:v>1</c:v>
                </c:pt>
                <c:pt idx="36849">
                  <c:v>1</c:v>
                </c:pt>
                <c:pt idx="36850">
                  <c:v>1</c:v>
                </c:pt>
                <c:pt idx="36851">
                  <c:v>1</c:v>
                </c:pt>
                <c:pt idx="36852">
                  <c:v>1</c:v>
                </c:pt>
                <c:pt idx="36853">
                  <c:v>1</c:v>
                </c:pt>
                <c:pt idx="36854">
                  <c:v>1</c:v>
                </c:pt>
                <c:pt idx="36855">
                  <c:v>1</c:v>
                </c:pt>
                <c:pt idx="36856">
                  <c:v>1</c:v>
                </c:pt>
                <c:pt idx="36857">
                  <c:v>1</c:v>
                </c:pt>
                <c:pt idx="36858">
                  <c:v>1</c:v>
                </c:pt>
                <c:pt idx="36859">
                  <c:v>1</c:v>
                </c:pt>
                <c:pt idx="36860">
                  <c:v>1</c:v>
                </c:pt>
                <c:pt idx="36861">
                  <c:v>1</c:v>
                </c:pt>
                <c:pt idx="36862">
                  <c:v>1</c:v>
                </c:pt>
                <c:pt idx="36863">
                  <c:v>1</c:v>
                </c:pt>
                <c:pt idx="36864">
                  <c:v>1</c:v>
                </c:pt>
                <c:pt idx="36865">
                  <c:v>1</c:v>
                </c:pt>
                <c:pt idx="36866">
                  <c:v>1</c:v>
                </c:pt>
                <c:pt idx="36867">
                  <c:v>1</c:v>
                </c:pt>
                <c:pt idx="36868">
                  <c:v>1</c:v>
                </c:pt>
                <c:pt idx="36869">
                  <c:v>1</c:v>
                </c:pt>
                <c:pt idx="36870">
                  <c:v>1</c:v>
                </c:pt>
                <c:pt idx="36871">
                  <c:v>1</c:v>
                </c:pt>
                <c:pt idx="36872">
                  <c:v>1</c:v>
                </c:pt>
                <c:pt idx="36873">
                  <c:v>1</c:v>
                </c:pt>
                <c:pt idx="36874">
                  <c:v>1</c:v>
                </c:pt>
                <c:pt idx="36875">
                  <c:v>1</c:v>
                </c:pt>
                <c:pt idx="36876">
                  <c:v>1</c:v>
                </c:pt>
                <c:pt idx="36877">
                  <c:v>1</c:v>
                </c:pt>
                <c:pt idx="36878">
                  <c:v>1</c:v>
                </c:pt>
                <c:pt idx="36879">
                  <c:v>1</c:v>
                </c:pt>
                <c:pt idx="36880">
                  <c:v>1</c:v>
                </c:pt>
                <c:pt idx="36881">
                  <c:v>1</c:v>
                </c:pt>
                <c:pt idx="36882">
                  <c:v>1</c:v>
                </c:pt>
                <c:pt idx="36883">
                  <c:v>1</c:v>
                </c:pt>
                <c:pt idx="36884">
                  <c:v>1</c:v>
                </c:pt>
                <c:pt idx="36885">
                  <c:v>1</c:v>
                </c:pt>
                <c:pt idx="36886">
                  <c:v>1</c:v>
                </c:pt>
                <c:pt idx="36887">
                  <c:v>1</c:v>
                </c:pt>
                <c:pt idx="36888">
                  <c:v>1</c:v>
                </c:pt>
                <c:pt idx="36889">
                  <c:v>1</c:v>
                </c:pt>
                <c:pt idx="36890">
                  <c:v>1</c:v>
                </c:pt>
                <c:pt idx="36891">
                  <c:v>1</c:v>
                </c:pt>
                <c:pt idx="36892">
                  <c:v>1</c:v>
                </c:pt>
                <c:pt idx="36893">
                  <c:v>1</c:v>
                </c:pt>
                <c:pt idx="36894">
                  <c:v>1</c:v>
                </c:pt>
                <c:pt idx="36895">
                  <c:v>1</c:v>
                </c:pt>
                <c:pt idx="36896">
                  <c:v>1</c:v>
                </c:pt>
                <c:pt idx="36897">
                  <c:v>1</c:v>
                </c:pt>
                <c:pt idx="36898">
                  <c:v>1</c:v>
                </c:pt>
                <c:pt idx="36899">
                  <c:v>1</c:v>
                </c:pt>
                <c:pt idx="36900">
                  <c:v>1</c:v>
                </c:pt>
                <c:pt idx="36901">
                  <c:v>1</c:v>
                </c:pt>
                <c:pt idx="36902">
                  <c:v>1</c:v>
                </c:pt>
                <c:pt idx="36903">
                  <c:v>1</c:v>
                </c:pt>
                <c:pt idx="36904">
                  <c:v>1</c:v>
                </c:pt>
                <c:pt idx="36905">
                  <c:v>1</c:v>
                </c:pt>
                <c:pt idx="36906">
                  <c:v>1</c:v>
                </c:pt>
                <c:pt idx="36907">
                  <c:v>1</c:v>
                </c:pt>
                <c:pt idx="36908">
                  <c:v>1</c:v>
                </c:pt>
                <c:pt idx="36909">
                  <c:v>1</c:v>
                </c:pt>
                <c:pt idx="36910">
                  <c:v>1</c:v>
                </c:pt>
                <c:pt idx="36911">
                  <c:v>1</c:v>
                </c:pt>
                <c:pt idx="36912">
                  <c:v>1</c:v>
                </c:pt>
                <c:pt idx="36913">
                  <c:v>1</c:v>
                </c:pt>
                <c:pt idx="36914">
                  <c:v>1</c:v>
                </c:pt>
                <c:pt idx="36915">
                  <c:v>1</c:v>
                </c:pt>
                <c:pt idx="36916">
                  <c:v>1</c:v>
                </c:pt>
                <c:pt idx="36917">
                  <c:v>1</c:v>
                </c:pt>
                <c:pt idx="36918">
                  <c:v>1</c:v>
                </c:pt>
                <c:pt idx="36919">
                  <c:v>1</c:v>
                </c:pt>
                <c:pt idx="36920">
                  <c:v>1</c:v>
                </c:pt>
                <c:pt idx="36921">
                  <c:v>1</c:v>
                </c:pt>
                <c:pt idx="36922">
                  <c:v>1</c:v>
                </c:pt>
                <c:pt idx="36923">
                  <c:v>1</c:v>
                </c:pt>
                <c:pt idx="36924">
                  <c:v>1</c:v>
                </c:pt>
                <c:pt idx="36925">
                  <c:v>1</c:v>
                </c:pt>
                <c:pt idx="36926">
                  <c:v>1</c:v>
                </c:pt>
                <c:pt idx="36927">
                  <c:v>1</c:v>
                </c:pt>
                <c:pt idx="36928">
                  <c:v>1</c:v>
                </c:pt>
                <c:pt idx="36929">
                  <c:v>1</c:v>
                </c:pt>
                <c:pt idx="36930">
                  <c:v>1</c:v>
                </c:pt>
                <c:pt idx="36931">
                  <c:v>1</c:v>
                </c:pt>
                <c:pt idx="36932">
                  <c:v>1</c:v>
                </c:pt>
                <c:pt idx="36933">
                  <c:v>1</c:v>
                </c:pt>
                <c:pt idx="36934">
                  <c:v>1</c:v>
                </c:pt>
                <c:pt idx="36935">
                  <c:v>1</c:v>
                </c:pt>
                <c:pt idx="36936">
                  <c:v>1</c:v>
                </c:pt>
                <c:pt idx="36937">
                  <c:v>1</c:v>
                </c:pt>
                <c:pt idx="36938">
                  <c:v>1</c:v>
                </c:pt>
                <c:pt idx="36939">
                  <c:v>1</c:v>
                </c:pt>
                <c:pt idx="36940">
                  <c:v>1</c:v>
                </c:pt>
                <c:pt idx="36941">
                  <c:v>1</c:v>
                </c:pt>
                <c:pt idx="36942">
                  <c:v>1</c:v>
                </c:pt>
                <c:pt idx="36943">
                  <c:v>1</c:v>
                </c:pt>
                <c:pt idx="36944">
                  <c:v>1</c:v>
                </c:pt>
                <c:pt idx="36945">
                  <c:v>1</c:v>
                </c:pt>
                <c:pt idx="36946">
                  <c:v>1</c:v>
                </c:pt>
                <c:pt idx="36947">
                  <c:v>1</c:v>
                </c:pt>
                <c:pt idx="36948">
                  <c:v>1</c:v>
                </c:pt>
                <c:pt idx="36949">
                  <c:v>1</c:v>
                </c:pt>
                <c:pt idx="36950">
                  <c:v>1</c:v>
                </c:pt>
                <c:pt idx="36951">
                  <c:v>1</c:v>
                </c:pt>
                <c:pt idx="36952">
                  <c:v>1</c:v>
                </c:pt>
                <c:pt idx="36953">
                  <c:v>1</c:v>
                </c:pt>
                <c:pt idx="36954">
                  <c:v>1</c:v>
                </c:pt>
                <c:pt idx="36955">
                  <c:v>1</c:v>
                </c:pt>
                <c:pt idx="36956">
                  <c:v>1</c:v>
                </c:pt>
                <c:pt idx="36957">
                  <c:v>1</c:v>
                </c:pt>
                <c:pt idx="36958">
                  <c:v>1</c:v>
                </c:pt>
                <c:pt idx="36959">
                  <c:v>1</c:v>
                </c:pt>
                <c:pt idx="36960">
                  <c:v>1</c:v>
                </c:pt>
                <c:pt idx="36961">
                  <c:v>1</c:v>
                </c:pt>
                <c:pt idx="36962">
                  <c:v>1</c:v>
                </c:pt>
                <c:pt idx="36963">
                  <c:v>1</c:v>
                </c:pt>
                <c:pt idx="36964">
                  <c:v>1</c:v>
                </c:pt>
                <c:pt idx="36965">
                  <c:v>1</c:v>
                </c:pt>
                <c:pt idx="36966">
                  <c:v>1</c:v>
                </c:pt>
                <c:pt idx="36967">
                  <c:v>1</c:v>
                </c:pt>
                <c:pt idx="36968">
                  <c:v>1</c:v>
                </c:pt>
                <c:pt idx="36969">
                  <c:v>1</c:v>
                </c:pt>
                <c:pt idx="36970">
                  <c:v>1</c:v>
                </c:pt>
                <c:pt idx="36971">
                  <c:v>1</c:v>
                </c:pt>
                <c:pt idx="36972">
                  <c:v>1</c:v>
                </c:pt>
                <c:pt idx="36973">
                  <c:v>1</c:v>
                </c:pt>
                <c:pt idx="36974">
                  <c:v>1</c:v>
                </c:pt>
                <c:pt idx="36975">
                  <c:v>1</c:v>
                </c:pt>
                <c:pt idx="36976">
                  <c:v>1</c:v>
                </c:pt>
                <c:pt idx="36977">
                  <c:v>1</c:v>
                </c:pt>
                <c:pt idx="36978">
                  <c:v>1</c:v>
                </c:pt>
                <c:pt idx="36979">
                  <c:v>1</c:v>
                </c:pt>
                <c:pt idx="36980">
                  <c:v>1</c:v>
                </c:pt>
                <c:pt idx="36981">
                  <c:v>1</c:v>
                </c:pt>
                <c:pt idx="36982">
                  <c:v>1</c:v>
                </c:pt>
                <c:pt idx="36983">
                  <c:v>1</c:v>
                </c:pt>
                <c:pt idx="36984">
                  <c:v>0.16666666699999999</c:v>
                </c:pt>
                <c:pt idx="36985">
                  <c:v>1</c:v>
                </c:pt>
                <c:pt idx="36986">
                  <c:v>1</c:v>
                </c:pt>
                <c:pt idx="36987">
                  <c:v>1</c:v>
                </c:pt>
                <c:pt idx="36988">
                  <c:v>1</c:v>
                </c:pt>
                <c:pt idx="36989">
                  <c:v>1</c:v>
                </c:pt>
                <c:pt idx="36990">
                  <c:v>1</c:v>
                </c:pt>
                <c:pt idx="36991">
                  <c:v>1</c:v>
                </c:pt>
                <c:pt idx="36992">
                  <c:v>1</c:v>
                </c:pt>
                <c:pt idx="36993">
                  <c:v>1</c:v>
                </c:pt>
                <c:pt idx="36994">
                  <c:v>1</c:v>
                </c:pt>
                <c:pt idx="36995">
                  <c:v>1</c:v>
                </c:pt>
                <c:pt idx="36996">
                  <c:v>1</c:v>
                </c:pt>
                <c:pt idx="36997">
                  <c:v>1</c:v>
                </c:pt>
                <c:pt idx="36998">
                  <c:v>1</c:v>
                </c:pt>
                <c:pt idx="36999">
                  <c:v>1</c:v>
                </c:pt>
                <c:pt idx="37000">
                  <c:v>1</c:v>
                </c:pt>
                <c:pt idx="37001">
                  <c:v>1</c:v>
                </c:pt>
                <c:pt idx="37002">
                  <c:v>1</c:v>
                </c:pt>
                <c:pt idx="37003">
                  <c:v>1</c:v>
                </c:pt>
                <c:pt idx="37004">
                  <c:v>1</c:v>
                </c:pt>
                <c:pt idx="37005">
                  <c:v>1</c:v>
                </c:pt>
                <c:pt idx="37006">
                  <c:v>1</c:v>
                </c:pt>
                <c:pt idx="37007">
                  <c:v>1</c:v>
                </c:pt>
                <c:pt idx="37008">
                  <c:v>1</c:v>
                </c:pt>
                <c:pt idx="37009">
                  <c:v>1</c:v>
                </c:pt>
                <c:pt idx="37010">
                  <c:v>1</c:v>
                </c:pt>
                <c:pt idx="37011">
                  <c:v>1</c:v>
                </c:pt>
                <c:pt idx="37012">
                  <c:v>1</c:v>
                </c:pt>
                <c:pt idx="37013">
                  <c:v>1</c:v>
                </c:pt>
                <c:pt idx="37014">
                  <c:v>1</c:v>
                </c:pt>
                <c:pt idx="37015">
                  <c:v>1</c:v>
                </c:pt>
                <c:pt idx="37016">
                  <c:v>1</c:v>
                </c:pt>
                <c:pt idx="37017">
                  <c:v>1</c:v>
                </c:pt>
                <c:pt idx="37018">
                  <c:v>1</c:v>
                </c:pt>
                <c:pt idx="37019">
                  <c:v>1</c:v>
                </c:pt>
                <c:pt idx="37020">
                  <c:v>1</c:v>
                </c:pt>
                <c:pt idx="37021">
                  <c:v>1</c:v>
                </c:pt>
                <c:pt idx="37022">
                  <c:v>1</c:v>
                </c:pt>
                <c:pt idx="37023">
                  <c:v>1</c:v>
                </c:pt>
                <c:pt idx="37024">
                  <c:v>0.16666666699999999</c:v>
                </c:pt>
                <c:pt idx="37025">
                  <c:v>1</c:v>
                </c:pt>
                <c:pt idx="37026">
                  <c:v>1</c:v>
                </c:pt>
                <c:pt idx="37027">
                  <c:v>1</c:v>
                </c:pt>
                <c:pt idx="37028">
                  <c:v>1</c:v>
                </c:pt>
                <c:pt idx="37029">
                  <c:v>1</c:v>
                </c:pt>
                <c:pt idx="37030">
                  <c:v>1</c:v>
                </c:pt>
                <c:pt idx="37031">
                  <c:v>1</c:v>
                </c:pt>
                <c:pt idx="37032">
                  <c:v>1</c:v>
                </c:pt>
                <c:pt idx="37033">
                  <c:v>1</c:v>
                </c:pt>
                <c:pt idx="37034">
                  <c:v>1</c:v>
                </c:pt>
                <c:pt idx="37035">
                  <c:v>1</c:v>
                </c:pt>
                <c:pt idx="37036">
                  <c:v>1</c:v>
                </c:pt>
                <c:pt idx="37037">
                  <c:v>1</c:v>
                </c:pt>
                <c:pt idx="37038">
                  <c:v>1</c:v>
                </c:pt>
                <c:pt idx="37039">
                  <c:v>1</c:v>
                </c:pt>
                <c:pt idx="37040">
                  <c:v>1</c:v>
                </c:pt>
                <c:pt idx="37041">
                  <c:v>1</c:v>
                </c:pt>
                <c:pt idx="37042">
                  <c:v>1</c:v>
                </c:pt>
                <c:pt idx="37043">
                  <c:v>1</c:v>
                </c:pt>
                <c:pt idx="37044">
                  <c:v>1</c:v>
                </c:pt>
                <c:pt idx="37045">
                  <c:v>1</c:v>
                </c:pt>
                <c:pt idx="37046">
                  <c:v>1</c:v>
                </c:pt>
                <c:pt idx="37047">
                  <c:v>1</c:v>
                </c:pt>
                <c:pt idx="37048">
                  <c:v>1</c:v>
                </c:pt>
                <c:pt idx="37049">
                  <c:v>1</c:v>
                </c:pt>
                <c:pt idx="37050">
                  <c:v>1</c:v>
                </c:pt>
                <c:pt idx="37051">
                  <c:v>1</c:v>
                </c:pt>
                <c:pt idx="37052">
                  <c:v>1</c:v>
                </c:pt>
                <c:pt idx="37053">
                  <c:v>1</c:v>
                </c:pt>
                <c:pt idx="37054">
                  <c:v>1</c:v>
                </c:pt>
                <c:pt idx="37055">
                  <c:v>1</c:v>
                </c:pt>
                <c:pt idx="37056">
                  <c:v>1</c:v>
                </c:pt>
                <c:pt idx="37057">
                  <c:v>1</c:v>
                </c:pt>
                <c:pt idx="37058">
                  <c:v>1</c:v>
                </c:pt>
                <c:pt idx="37059">
                  <c:v>1</c:v>
                </c:pt>
                <c:pt idx="37060">
                  <c:v>1</c:v>
                </c:pt>
                <c:pt idx="37061">
                  <c:v>1</c:v>
                </c:pt>
                <c:pt idx="37062">
                  <c:v>1</c:v>
                </c:pt>
                <c:pt idx="37063">
                  <c:v>1</c:v>
                </c:pt>
                <c:pt idx="37064">
                  <c:v>1</c:v>
                </c:pt>
                <c:pt idx="37065">
                  <c:v>1</c:v>
                </c:pt>
                <c:pt idx="37066">
                  <c:v>1</c:v>
                </c:pt>
                <c:pt idx="37067">
                  <c:v>1</c:v>
                </c:pt>
                <c:pt idx="37068">
                  <c:v>1</c:v>
                </c:pt>
                <c:pt idx="37069">
                  <c:v>1</c:v>
                </c:pt>
                <c:pt idx="37070">
                  <c:v>1</c:v>
                </c:pt>
                <c:pt idx="37071">
                  <c:v>1</c:v>
                </c:pt>
                <c:pt idx="37072">
                  <c:v>1</c:v>
                </c:pt>
                <c:pt idx="37073">
                  <c:v>1</c:v>
                </c:pt>
                <c:pt idx="37074">
                  <c:v>1</c:v>
                </c:pt>
                <c:pt idx="37075">
                  <c:v>1</c:v>
                </c:pt>
                <c:pt idx="37076">
                  <c:v>1</c:v>
                </c:pt>
                <c:pt idx="37077">
                  <c:v>1</c:v>
                </c:pt>
                <c:pt idx="37078">
                  <c:v>1</c:v>
                </c:pt>
                <c:pt idx="37079">
                  <c:v>1</c:v>
                </c:pt>
                <c:pt idx="37080">
                  <c:v>1</c:v>
                </c:pt>
                <c:pt idx="37081">
                  <c:v>1</c:v>
                </c:pt>
                <c:pt idx="37082">
                  <c:v>1</c:v>
                </c:pt>
                <c:pt idx="37083">
                  <c:v>1</c:v>
                </c:pt>
                <c:pt idx="37084">
                  <c:v>1</c:v>
                </c:pt>
                <c:pt idx="37085">
                  <c:v>1</c:v>
                </c:pt>
                <c:pt idx="37086">
                  <c:v>1</c:v>
                </c:pt>
                <c:pt idx="37087">
                  <c:v>1</c:v>
                </c:pt>
                <c:pt idx="37088">
                  <c:v>1</c:v>
                </c:pt>
                <c:pt idx="37089">
                  <c:v>1</c:v>
                </c:pt>
                <c:pt idx="37090">
                  <c:v>1</c:v>
                </c:pt>
                <c:pt idx="37091">
                  <c:v>1</c:v>
                </c:pt>
                <c:pt idx="37092">
                  <c:v>1</c:v>
                </c:pt>
                <c:pt idx="37093">
                  <c:v>1</c:v>
                </c:pt>
                <c:pt idx="37094">
                  <c:v>1</c:v>
                </c:pt>
                <c:pt idx="37095">
                  <c:v>1</c:v>
                </c:pt>
                <c:pt idx="37096">
                  <c:v>1</c:v>
                </c:pt>
                <c:pt idx="37097">
                  <c:v>1</c:v>
                </c:pt>
                <c:pt idx="37098">
                  <c:v>1</c:v>
                </c:pt>
                <c:pt idx="37099">
                  <c:v>1</c:v>
                </c:pt>
                <c:pt idx="37100">
                  <c:v>1</c:v>
                </c:pt>
                <c:pt idx="37101">
                  <c:v>1</c:v>
                </c:pt>
                <c:pt idx="37102">
                  <c:v>1</c:v>
                </c:pt>
                <c:pt idx="37103">
                  <c:v>1</c:v>
                </c:pt>
                <c:pt idx="37104">
                  <c:v>1</c:v>
                </c:pt>
                <c:pt idx="37105">
                  <c:v>1</c:v>
                </c:pt>
                <c:pt idx="37106">
                  <c:v>1</c:v>
                </c:pt>
                <c:pt idx="37107">
                  <c:v>1</c:v>
                </c:pt>
                <c:pt idx="37108">
                  <c:v>1</c:v>
                </c:pt>
                <c:pt idx="37109">
                  <c:v>1</c:v>
                </c:pt>
                <c:pt idx="37110">
                  <c:v>1</c:v>
                </c:pt>
                <c:pt idx="37111">
                  <c:v>1</c:v>
                </c:pt>
                <c:pt idx="37112">
                  <c:v>1</c:v>
                </c:pt>
                <c:pt idx="37113">
                  <c:v>1</c:v>
                </c:pt>
                <c:pt idx="37114">
                  <c:v>1</c:v>
                </c:pt>
                <c:pt idx="37115">
                  <c:v>1</c:v>
                </c:pt>
                <c:pt idx="37116">
                  <c:v>1</c:v>
                </c:pt>
                <c:pt idx="37117">
                  <c:v>1</c:v>
                </c:pt>
                <c:pt idx="37118">
                  <c:v>1</c:v>
                </c:pt>
                <c:pt idx="37119">
                  <c:v>1</c:v>
                </c:pt>
                <c:pt idx="37120">
                  <c:v>1</c:v>
                </c:pt>
                <c:pt idx="37121">
                  <c:v>1</c:v>
                </c:pt>
                <c:pt idx="37122">
                  <c:v>1</c:v>
                </c:pt>
                <c:pt idx="37123">
                  <c:v>1</c:v>
                </c:pt>
                <c:pt idx="37124">
                  <c:v>1</c:v>
                </c:pt>
                <c:pt idx="37125">
                  <c:v>1</c:v>
                </c:pt>
                <c:pt idx="37126">
                  <c:v>1</c:v>
                </c:pt>
                <c:pt idx="37127">
                  <c:v>1</c:v>
                </c:pt>
                <c:pt idx="37128">
                  <c:v>1</c:v>
                </c:pt>
                <c:pt idx="37129">
                  <c:v>1</c:v>
                </c:pt>
                <c:pt idx="37130">
                  <c:v>1</c:v>
                </c:pt>
                <c:pt idx="37131">
                  <c:v>1</c:v>
                </c:pt>
                <c:pt idx="37132">
                  <c:v>1</c:v>
                </c:pt>
                <c:pt idx="37133">
                  <c:v>1</c:v>
                </c:pt>
                <c:pt idx="37134">
                  <c:v>1</c:v>
                </c:pt>
                <c:pt idx="37135">
                  <c:v>1</c:v>
                </c:pt>
                <c:pt idx="37136">
                  <c:v>1</c:v>
                </c:pt>
                <c:pt idx="37137">
                  <c:v>1</c:v>
                </c:pt>
                <c:pt idx="37138">
                  <c:v>1</c:v>
                </c:pt>
                <c:pt idx="37139">
                  <c:v>1</c:v>
                </c:pt>
                <c:pt idx="37140">
                  <c:v>1</c:v>
                </c:pt>
                <c:pt idx="37141">
                  <c:v>1</c:v>
                </c:pt>
                <c:pt idx="37142">
                  <c:v>1</c:v>
                </c:pt>
                <c:pt idx="37143">
                  <c:v>1</c:v>
                </c:pt>
                <c:pt idx="37144">
                  <c:v>1</c:v>
                </c:pt>
                <c:pt idx="37145">
                  <c:v>1</c:v>
                </c:pt>
                <c:pt idx="37146">
                  <c:v>1</c:v>
                </c:pt>
                <c:pt idx="37147">
                  <c:v>1</c:v>
                </c:pt>
                <c:pt idx="37148">
                  <c:v>1</c:v>
                </c:pt>
                <c:pt idx="37149">
                  <c:v>1</c:v>
                </c:pt>
                <c:pt idx="37150">
                  <c:v>1</c:v>
                </c:pt>
                <c:pt idx="37151">
                  <c:v>1</c:v>
                </c:pt>
                <c:pt idx="37152">
                  <c:v>1</c:v>
                </c:pt>
                <c:pt idx="37153">
                  <c:v>1</c:v>
                </c:pt>
                <c:pt idx="37154">
                  <c:v>1</c:v>
                </c:pt>
                <c:pt idx="37155">
                  <c:v>1</c:v>
                </c:pt>
                <c:pt idx="37156">
                  <c:v>1</c:v>
                </c:pt>
                <c:pt idx="37157">
                  <c:v>1</c:v>
                </c:pt>
                <c:pt idx="37158">
                  <c:v>0.83333333300000001</c:v>
                </c:pt>
                <c:pt idx="37159">
                  <c:v>1</c:v>
                </c:pt>
                <c:pt idx="37160">
                  <c:v>1</c:v>
                </c:pt>
                <c:pt idx="37161">
                  <c:v>1</c:v>
                </c:pt>
                <c:pt idx="37162">
                  <c:v>1</c:v>
                </c:pt>
                <c:pt idx="37163">
                  <c:v>1</c:v>
                </c:pt>
                <c:pt idx="37164">
                  <c:v>1</c:v>
                </c:pt>
                <c:pt idx="37165">
                  <c:v>1</c:v>
                </c:pt>
                <c:pt idx="37166">
                  <c:v>1</c:v>
                </c:pt>
                <c:pt idx="37167">
                  <c:v>1</c:v>
                </c:pt>
                <c:pt idx="37168">
                  <c:v>1</c:v>
                </c:pt>
                <c:pt idx="37169">
                  <c:v>1</c:v>
                </c:pt>
                <c:pt idx="37170">
                  <c:v>1</c:v>
                </c:pt>
                <c:pt idx="37171">
                  <c:v>1</c:v>
                </c:pt>
                <c:pt idx="37172">
                  <c:v>1</c:v>
                </c:pt>
                <c:pt idx="37173">
                  <c:v>1</c:v>
                </c:pt>
                <c:pt idx="37174">
                  <c:v>1</c:v>
                </c:pt>
                <c:pt idx="37175">
                  <c:v>1</c:v>
                </c:pt>
                <c:pt idx="37176">
                  <c:v>1</c:v>
                </c:pt>
                <c:pt idx="37177">
                  <c:v>1</c:v>
                </c:pt>
                <c:pt idx="37178">
                  <c:v>1</c:v>
                </c:pt>
                <c:pt idx="37179">
                  <c:v>1</c:v>
                </c:pt>
                <c:pt idx="37180">
                  <c:v>1</c:v>
                </c:pt>
                <c:pt idx="37181">
                  <c:v>1</c:v>
                </c:pt>
                <c:pt idx="37182">
                  <c:v>1</c:v>
                </c:pt>
                <c:pt idx="37183">
                  <c:v>1</c:v>
                </c:pt>
                <c:pt idx="37184">
                  <c:v>1</c:v>
                </c:pt>
                <c:pt idx="37185">
                  <c:v>1</c:v>
                </c:pt>
                <c:pt idx="37186">
                  <c:v>1</c:v>
                </c:pt>
                <c:pt idx="37187">
                  <c:v>1</c:v>
                </c:pt>
                <c:pt idx="37188">
                  <c:v>1</c:v>
                </c:pt>
                <c:pt idx="37189">
                  <c:v>1</c:v>
                </c:pt>
                <c:pt idx="37190">
                  <c:v>1</c:v>
                </c:pt>
                <c:pt idx="37191">
                  <c:v>1</c:v>
                </c:pt>
                <c:pt idx="37192">
                  <c:v>1</c:v>
                </c:pt>
                <c:pt idx="37193">
                  <c:v>1</c:v>
                </c:pt>
                <c:pt idx="37194">
                  <c:v>1</c:v>
                </c:pt>
                <c:pt idx="37195">
                  <c:v>1</c:v>
                </c:pt>
                <c:pt idx="37196">
                  <c:v>1</c:v>
                </c:pt>
                <c:pt idx="37197">
                  <c:v>1</c:v>
                </c:pt>
                <c:pt idx="37198">
                  <c:v>1</c:v>
                </c:pt>
                <c:pt idx="37199">
                  <c:v>1</c:v>
                </c:pt>
                <c:pt idx="37200">
                  <c:v>1</c:v>
                </c:pt>
                <c:pt idx="37201">
                  <c:v>1</c:v>
                </c:pt>
                <c:pt idx="37202">
                  <c:v>1</c:v>
                </c:pt>
                <c:pt idx="37203">
                  <c:v>1</c:v>
                </c:pt>
                <c:pt idx="37204">
                  <c:v>1</c:v>
                </c:pt>
                <c:pt idx="37205">
                  <c:v>1</c:v>
                </c:pt>
                <c:pt idx="37206">
                  <c:v>1</c:v>
                </c:pt>
                <c:pt idx="37207">
                  <c:v>1</c:v>
                </c:pt>
                <c:pt idx="37208">
                  <c:v>1</c:v>
                </c:pt>
                <c:pt idx="37209">
                  <c:v>1</c:v>
                </c:pt>
                <c:pt idx="37210">
                  <c:v>0.83333333300000001</c:v>
                </c:pt>
                <c:pt idx="37211">
                  <c:v>1</c:v>
                </c:pt>
                <c:pt idx="37212">
                  <c:v>1</c:v>
                </c:pt>
                <c:pt idx="37213">
                  <c:v>1</c:v>
                </c:pt>
                <c:pt idx="37214">
                  <c:v>1</c:v>
                </c:pt>
                <c:pt idx="37215">
                  <c:v>1</c:v>
                </c:pt>
                <c:pt idx="37216">
                  <c:v>1</c:v>
                </c:pt>
                <c:pt idx="37217">
                  <c:v>1</c:v>
                </c:pt>
                <c:pt idx="37218">
                  <c:v>1</c:v>
                </c:pt>
                <c:pt idx="37219">
                  <c:v>1</c:v>
                </c:pt>
                <c:pt idx="37220">
                  <c:v>1</c:v>
                </c:pt>
                <c:pt idx="37221">
                  <c:v>1</c:v>
                </c:pt>
                <c:pt idx="37222">
                  <c:v>1</c:v>
                </c:pt>
                <c:pt idx="37223">
                  <c:v>1</c:v>
                </c:pt>
                <c:pt idx="37224">
                  <c:v>1</c:v>
                </c:pt>
                <c:pt idx="37225">
                  <c:v>1</c:v>
                </c:pt>
                <c:pt idx="37226">
                  <c:v>1</c:v>
                </c:pt>
                <c:pt idx="37227">
                  <c:v>1</c:v>
                </c:pt>
                <c:pt idx="37228">
                  <c:v>1</c:v>
                </c:pt>
                <c:pt idx="37229">
                  <c:v>1</c:v>
                </c:pt>
                <c:pt idx="37230">
                  <c:v>1</c:v>
                </c:pt>
                <c:pt idx="37231">
                  <c:v>1</c:v>
                </c:pt>
                <c:pt idx="37232">
                  <c:v>1</c:v>
                </c:pt>
                <c:pt idx="37233">
                  <c:v>1</c:v>
                </c:pt>
                <c:pt idx="37234">
                  <c:v>1</c:v>
                </c:pt>
                <c:pt idx="37235">
                  <c:v>1</c:v>
                </c:pt>
                <c:pt idx="37236">
                  <c:v>1</c:v>
                </c:pt>
                <c:pt idx="37237">
                  <c:v>1</c:v>
                </c:pt>
                <c:pt idx="37238">
                  <c:v>1</c:v>
                </c:pt>
                <c:pt idx="37239">
                  <c:v>1</c:v>
                </c:pt>
                <c:pt idx="37240">
                  <c:v>1</c:v>
                </c:pt>
                <c:pt idx="37241">
                  <c:v>1</c:v>
                </c:pt>
                <c:pt idx="37242">
                  <c:v>1</c:v>
                </c:pt>
                <c:pt idx="37243">
                  <c:v>1</c:v>
                </c:pt>
                <c:pt idx="37244">
                  <c:v>1</c:v>
                </c:pt>
                <c:pt idx="37245">
                  <c:v>1</c:v>
                </c:pt>
                <c:pt idx="37246">
                  <c:v>1</c:v>
                </c:pt>
                <c:pt idx="37247">
                  <c:v>1</c:v>
                </c:pt>
                <c:pt idx="37248">
                  <c:v>1</c:v>
                </c:pt>
                <c:pt idx="37249">
                  <c:v>1</c:v>
                </c:pt>
                <c:pt idx="37250">
                  <c:v>1</c:v>
                </c:pt>
                <c:pt idx="37251">
                  <c:v>1</c:v>
                </c:pt>
                <c:pt idx="37252">
                  <c:v>1</c:v>
                </c:pt>
                <c:pt idx="37253">
                  <c:v>1</c:v>
                </c:pt>
                <c:pt idx="37254">
                  <c:v>1</c:v>
                </c:pt>
                <c:pt idx="37255">
                  <c:v>1</c:v>
                </c:pt>
                <c:pt idx="37256">
                  <c:v>1</c:v>
                </c:pt>
                <c:pt idx="37257">
                  <c:v>1</c:v>
                </c:pt>
                <c:pt idx="37258">
                  <c:v>1</c:v>
                </c:pt>
                <c:pt idx="37259">
                  <c:v>1</c:v>
                </c:pt>
                <c:pt idx="37260">
                  <c:v>1</c:v>
                </c:pt>
                <c:pt idx="37261">
                  <c:v>1</c:v>
                </c:pt>
                <c:pt idx="37262">
                  <c:v>1</c:v>
                </c:pt>
                <c:pt idx="37263">
                  <c:v>1</c:v>
                </c:pt>
                <c:pt idx="37264">
                  <c:v>1</c:v>
                </c:pt>
                <c:pt idx="37265">
                  <c:v>1</c:v>
                </c:pt>
                <c:pt idx="37266">
                  <c:v>1</c:v>
                </c:pt>
                <c:pt idx="37267">
                  <c:v>1</c:v>
                </c:pt>
                <c:pt idx="37268">
                  <c:v>1</c:v>
                </c:pt>
                <c:pt idx="37269">
                  <c:v>1</c:v>
                </c:pt>
                <c:pt idx="37270">
                  <c:v>1</c:v>
                </c:pt>
                <c:pt idx="37271">
                  <c:v>1</c:v>
                </c:pt>
                <c:pt idx="37272">
                  <c:v>1</c:v>
                </c:pt>
                <c:pt idx="37273">
                  <c:v>1</c:v>
                </c:pt>
                <c:pt idx="37274">
                  <c:v>1</c:v>
                </c:pt>
                <c:pt idx="37275">
                  <c:v>1</c:v>
                </c:pt>
                <c:pt idx="37276">
                  <c:v>1</c:v>
                </c:pt>
                <c:pt idx="37277">
                  <c:v>1</c:v>
                </c:pt>
                <c:pt idx="37278">
                  <c:v>1</c:v>
                </c:pt>
                <c:pt idx="37279">
                  <c:v>1</c:v>
                </c:pt>
                <c:pt idx="37280">
                  <c:v>1</c:v>
                </c:pt>
                <c:pt idx="37281">
                  <c:v>1</c:v>
                </c:pt>
                <c:pt idx="37282">
                  <c:v>1</c:v>
                </c:pt>
                <c:pt idx="37283">
                  <c:v>1</c:v>
                </c:pt>
                <c:pt idx="37284">
                  <c:v>1</c:v>
                </c:pt>
                <c:pt idx="37285">
                  <c:v>1</c:v>
                </c:pt>
                <c:pt idx="37286">
                  <c:v>1</c:v>
                </c:pt>
                <c:pt idx="37287">
                  <c:v>1</c:v>
                </c:pt>
                <c:pt idx="37288">
                  <c:v>1</c:v>
                </c:pt>
                <c:pt idx="37289">
                  <c:v>1</c:v>
                </c:pt>
                <c:pt idx="37290">
                  <c:v>1</c:v>
                </c:pt>
                <c:pt idx="37291">
                  <c:v>1</c:v>
                </c:pt>
                <c:pt idx="37292">
                  <c:v>1</c:v>
                </c:pt>
                <c:pt idx="37293">
                  <c:v>1</c:v>
                </c:pt>
                <c:pt idx="37294">
                  <c:v>1</c:v>
                </c:pt>
                <c:pt idx="37295">
                  <c:v>1</c:v>
                </c:pt>
                <c:pt idx="37296">
                  <c:v>1</c:v>
                </c:pt>
                <c:pt idx="37297">
                  <c:v>1</c:v>
                </c:pt>
                <c:pt idx="37298">
                  <c:v>1</c:v>
                </c:pt>
                <c:pt idx="37299">
                  <c:v>1</c:v>
                </c:pt>
                <c:pt idx="37300">
                  <c:v>1</c:v>
                </c:pt>
                <c:pt idx="37301">
                  <c:v>1</c:v>
                </c:pt>
                <c:pt idx="37302">
                  <c:v>1</c:v>
                </c:pt>
                <c:pt idx="37303">
                  <c:v>1</c:v>
                </c:pt>
                <c:pt idx="37304">
                  <c:v>1</c:v>
                </c:pt>
                <c:pt idx="37305">
                  <c:v>1</c:v>
                </c:pt>
                <c:pt idx="37306">
                  <c:v>1</c:v>
                </c:pt>
                <c:pt idx="37307">
                  <c:v>1</c:v>
                </c:pt>
                <c:pt idx="37308">
                  <c:v>1</c:v>
                </c:pt>
                <c:pt idx="37309">
                  <c:v>1</c:v>
                </c:pt>
                <c:pt idx="37310">
                  <c:v>1</c:v>
                </c:pt>
                <c:pt idx="37311">
                  <c:v>1</c:v>
                </c:pt>
                <c:pt idx="37312">
                  <c:v>1</c:v>
                </c:pt>
                <c:pt idx="37313">
                  <c:v>0.16666666699999999</c:v>
                </c:pt>
                <c:pt idx="37314">
                  <c:v>1</c:v>
                </c:pt>
                <c:pt idx="37315">
                  <c:v>1</c:v>
                </c:pt>
                <c:pt idx="37316">
                  <c:v>1</c:v>
                </c:pt>
                <c:pt idx="37317">
                  <c:v>1</c:v>
                </c:pt>
                <c:pt idx="37318">
                  <c:v>1</c:v>
                </c:pt>
                <c:pt idx="37319">
                  <c:v>1</c:v>
                </c:pt>
                <c:pt idx="37320">
                  <c:v>1</c:v>
                </c:pt>
                <c:pt idx="37321">
                  <c:v>1</c:v>
                </c:pt>
                <c:pt idx="37322">
                  <c:v>1</c:v>
                </c:pt>
                <c:pt idx="37323">
                  <c:v>1</c:v>
                </c:pt>
                <c:pt idx="37324">
                  <c:v>1</c:v>
                </c:pt>
                <c:pt idx="37325">
                  <c:v>1</c:v>
                </c:pt>
                <c:pt idx="37326">
                  <c:v>1</c:v>
                </c:pt>
                <c:pt idx="37327">
                  <c:v>1</c:v>
                </c:pt>
                <c:pt idx="37328">
                  <c:v>1</c:v>
                </c:pt>
                <c:pt idx="37329">
                  <c:v>1</c:v>
                </c:pt>
                <c:pt idx="37330">
                  <c:v>1</c:v>
                </c:pt>
                <c:pt idx="37331">
                  <c:v>1</c:v>
                </c:pt>
                <c:pt idx="37332">
                  <c:v>1</c:v>
                </c:pt>
                <c:pt idx="37333">
                  <c:v>1</c:v>
                </c:pt>
                <c:pt idx="37334">
                  <c:v>1</c:v>
                </c:pt>
                <c:pt idx="37335">
                  <c:v>1</c:v>
                </c:pt>
                <c:pt idx="37336">
                  <c:v>1</c:v>
                </c:pt>
                <c:pt idx="37337">
                  <c:v>1</c:v>
                </c:pt>
                <c:pt idx="37338">
                  <c:v>1</c:v>
                </c:pt>
                <c:pt idx="37339">
                  <c:v>1</c:v>
                </c:pt>
                <c:pt idx="37340">
                  <c:v>1</c:v>
                </c:pt>
                <c:pt idx="37341">
                  <c:v>1</c:v>
                </c:pt>
                <c:pt idx="37342">
                  <c:v>0.5</c:v>
                </c:pt>
                <c:pt idx="37343">
                  <c:v>1</c:v>
                </c:pt>
                <c:pt idx="37344">
                  <c:v>1</c:v>
                </c:pt>
                <c:pt idx="37345">
                  <c:v>1</c:v>
                </c:pt>
                <c:pt idx="37346">
                  <c:v>1</c:v>
                </c:pt>
                <c:pt idx="37347">
                  <c:v>1</c:v>
                </c:pt>
                <c:pt idx="37348">
                  <c:v>1</c:v>
                </c:pt>
                <c:pt idx="37349">
                  <c:v>1</c:v>
                </c:pt>
                <c:pt idx="37350">
                  <c:v>1</c:v>
                </c:pt>
                <c:pt idx="37351">
                  <c:v>1</c:v>
                </c:pt>
                <c:pt idx="37352">
                  <c:v>1</c:v>
                </c:pt>
                <c:pt idx="37353">
                  <c:v>1</c:v>
                </c:pt>
                <c:pt idx="37354">
                  <c:v>1</c:v>
                </c:pt>
                <c:pt idx="37355">
                  <c:v>1</c:v>
                </c:pt>
                <c:pt idx="37356">
                  <c:v>1</c:v>
                </c:pt>
                <c:pt idx="37357">
                  <c:v>1</c:v>
                </c:pt>
                <c:pt idx="37358">
                  <c:v>1</c:v>
                </c:pt>
                <c:pt idx="37359">
                  <c:v>1</c:v>
                </c:pt>
                <c:pt idx="37360">
                  <c:v>1</c:v>
                </c:pt>
                <c:pt idx="37361">
                  <c:v>1</c:v>
                </c:pt>
                <c:pt idx="37362">
                  <c:v>1</c:v>
                </c:pt>
                <c:pt idx="37363">
                  <c:v>1</c:v>
                </c:pt>
                <c:pt idx="37364">
                  <c:v>1</c:v>
                </c:pt>
                <c:pt idx="37365">
                  <c:v>1</c:v>
                </c:pt>
                <c:pt idx="37366">
                  <c:v>0.5</c:v>
                </c:pt>
                <c:pt idx="37367">
                  <c:v>1</c:v>
                </c:pt>
                <c:pt idx="37368">
                  <c:v>1</c:v>
                </c:pt>
                <c:pt idx="37369">
                  <c:v>1</c:v>
                </c:pt>
                <c:pt idx="37370">
                  <c:v>1</c:v>
                </c:pt>
                <c:pt idx="37371">
                  <c:v>1</c:v>
                </c:pt>
                <c:pt idx="37372">
                  <c:v>1</c:v>
                </c:pt>
                <c:pt idx="37373">
                  <c:v>1</c:v>
                </c:pt>
                <c:pt idx="37374">
                  <c:v>1</c:v>
                </c:pt>
                <c:pt idx="37375">
                  <c:v>1</c:v>
                </c:pt>
                <c:pt idx="37376">
                  <c:v>1</c:v>
                </c:pt>
                <c:pt idx="37377">
                  <c:v>1</c:v>
                </c:pt>
                <c:pt idx="37378">
                  <c:v>1</c:v>
                </c:pt>
                <c:pt idx="37379">
                  <c:v>1</c:v>
                </c:pt>
                <c:pt idx="37380">
                  <c:v>1</c:v>
                </c:pt>
                <c:pt idx="37381">
                  <c:v>1</c:v>
                </c:pt>
                <c:pt idx="37382">
                  <c:v>1</c:v>
                </c:pt>
                <c:pt idx="37383">
                  <c:v>1</c:v>
                </c:pt>
                <c:pt idx="37384">
                  <c:v>1</c:v>
                </c:pt>
                <c:pt idx="37385">
                  <c:v>1</c:v>
                </c:pt>
                <c:pt idx="37386">
                  <c:v>1</c:v>
                </c:pt>
                <c:pt idx="37387">
                  <c:v>1</c:v>
                </c:pt>
                <c:pt idx="37388">
                  <c:v>1</c:v>
                </c:pt>
                <c:pt idx="37389">
                  <c:v>1</c:v>
                </c:pt>
                <c:pt idx="37390">
                  <c:v>1</c:v>
                </c:pt>
                <c:pt idx="37391">
                  <c:v>0.16666666699999999</c:v>
                </c:pt>
                <c:pt idx="37392">
                  <c:v>1</c:v>
                </c:pt>
                <c:pt idx="37393">
                  <c:v>1</c:v>
                </c:pt>
                <c:pt idx="37394">
                  <c:v>1</c:v>
                </c:pt>
                <c:pt idx="37395">
                  <c:v>1</c:v>
                </c:pt>
                <c:pt idx="37396">
                  <c:v>1</c:v>
                </c:pt>
                <c:pt idx="37397">
                  <c:v>1</c:v>
                </c:pt>
                <c:pt idx="37398">
                  <c:v>1</c:v>
                </c:pt>
                <c:pt idx="37399">
                  <c:v>1</c:v>
                </c:pt>
                <c:pt idx="37400">
                  <c:v>1</c:v>
                </c:pt>
                <c:pt idx="37401">
                  <c:v>1</c:v>
                </c:pt>
                <c:pt idx="37402">
                  <c:v>1</c:v>
                </c:pt>
                <c:pt idx="37403">
                  <c:v>1</c:v>
                </c:pt>
                <c:pt idx="37404">
                  <c:v>1</c:v>
                </c:pt>
                <c:pt idx="37405">
                  <c:v>1</c:v>
                </c:pt>
                <c:pt idx="37406">
                  <c:v>1</c:v>
                </c:pt>
                <c:pt idx="37407">
                  <c:v>1</c:v>
                </c:pt>
                <c:pt idx="37408">
                  <c:v>1</c:v>
                </c:pt>
                <c:pt idx="37409">
                  <c:v>1</c:v>
                </c:pt>
                <c:pt idx="37410">
                  <c:v>1</c:v>
                </c:pt>
                <c:pt idx="37411">
                  <c:v>1</c:v>
                </c:pt>
                <c:pt idx="37412">
                  <c:v>1</c:v>
                </c:pt>
                <c:pt idx="37413">
                  <c:v>1</c:v>
                </c:pt>
                <c:pt idx="37414">
                  <c:v>1</c:v>
                </c:pt>
                <c:pt idx="37415">
                  <c:v>1</c:v>
                </c:pt>
                <c:pt idx="37416">
                  <c:v>1</c:v>
                </c:pt>
                <c:pt idx="37417">
                  <c:v>1</c:v>
                </c:pt>
                <c:pt idx="37418">
                  <c:v>1</c:v>
                </c:pt>
                <c:pt idx="37419">
                  <c:v>1</c:v>
                </c:pt>
                <c:pt idx="37420">
                  <c:v>1</c:v>
                </c:pt>
                <c:pt idx="37421">
                  <c:v>1</c:v>
                </c:pt>
                <c:pt idx="37422">
                  <c:v>1</c:v>
                </c:pt>
                <c:pt idx="37423">
                  <c:v>1</c:v>
                </c:pt>
                <c:pt idx="37424">
                  <c:v>1</c:v>
                </c:pt>
                <c:pt idx="37425">
                  <c:v>1</c:v>
                </c:pt>
                <c:pt idx="37426">
                  <c:v>1</c:v>
                </c:pt>
                <c:pt idx="37427">
                  <c:v>1</c:v>
                </c:pt>
                <c:pt idx="37428">
                  <c:v>1</c:v>
                </c:pt>
                <c:pt idx="37429">
                  <c:v>1</c:v>
                </c:pt>
                <c:pt idx="37430">
                  <c:v>1</c:v>
                </c:pt>
                <c:pt idx="37431">
                  <c:v>1</c:v>
                </c:pt>
                <c:pt idx="37432">
                  <c:v>1</c:v>
                </c:pt>
                <c:pt idx="37433">
                  <c:v>1</c:v>
                </c:pt>
                <c:pt idx="37434">
                  <c:v>1</c:v>
                </c:pt>
                <c:pt idx="37435">
                  <c:v>1</c:v>
                </c:pt>
                <c:pt idx="37436">
                  <c:v>1</c:v>
                </c:pt>
                <c:pt idx="37437">
                  <c:v>1</c:v>
                </c:pt>
                <c:pt idx="37438">
                  <c:v>1</c:v>
                </c:pt>
                <c:pt idx="37439">
                  <c:v>1</c:v>
                </c:pt>
                <c:pt idx="37440">
                  <c:v>1</c:v>
                </c:pt>
                <c:pt idx="37441">
                  <c:v>1</c:v>
                </c:pt>
                <c:pt idx="37442">
                  <c:v>1</c:v>
                </c:pt>
                <c:pt idx="37443">
                  <c:v>1</c:v>
                </c:pt>
                <c:pt idx="37444">
                  <c:v>1</c:v>
                </c:pt>
                <c:pt idx="37445">
                  <c:v>1</c:v>
                </c:pt>
                <c:pt idx="37446">
                  <c:v>1</c:v>
                </c:pt>
                <c:pt idx="37447">
                  <c:v>1</c:v>
                </c:pt>
                <c:pt idx="37448">
                  <c:v>1</c:v>
                </c:pt>
                <c:pt idx="37449">
                  <c:v>1</c:v>
                </c:pt>
                <c:pt idx="37450">
                  <c:v>1</c:v>
                </c:pt>
                <c:pt idx="37451">
                  <c:v>1</c:v>
                </c:pt>
                <c:pt idx="37452">
                  <c:v>1</c:v>
                </c:pt>
                <c:pt idx="37453">
                  <c:v>1</c:v>
                </c:pt>
                <c:pt idx="37454">
                  <c:v>1</c:v>
                </c:pt>
                <c:pt idx="37455">
                  <c:v>1</c:v>
                </c:pt>
                <c:pt idx="37456">
                  <c:v>1</c:v>
                </c:pt>
                <c:pt idx="37457">
                  <c:v>1</c:v>
                </c:pt>
                <c:pt idx="37458">
                  <c:v>1</c:v>
                </c:pt>
                <c:pt idx="37459">
                  <c:v>1</c:v>
                </c:pt>
                <c:pt idx="37460">
                  <c:v>1</c:v>
                </c:pt>
                <c:pt idx="37461">
                  <c:v>1</c:v>
                </c:pt>
                <c:pt idx="37462">
                  <c:v>1</c:v>
                </c:pt>
                <c:pt idx="37463">
                  <c:v>1</c:v>
                </c:pt>
                <c:pt idx="37464">
                  <c:v>1</c:v>
                </c:pt>
                <c:pt idx="37465">
                  <c:v>1</c:v>
                </c:pt>
                <c:pt idx="37466">
                  <c:v>1</c:v>
                </c:pt>
                <c:pt idx="37467">
                  <c:v>1</c:v>
                </c:pt>
                <c:pt idx="37468">
                  <c:v>1</c:v>
                </c:pt>
                <c:pt idx="37469">
                  <c:v>1</c:v>
                </c:pt>
                <c:pt idx="37470">
                  <c:v>1</c:v>
                </c:pt>
                <c:pt idx="37471">
                  <c:v>1</c:v>
                </c:pt>
                <c:pt idx="37472">
                  <c:v>1</c:v>
                </c:pt>
                <c:pt idx="37473">
                  <c:v>1</c:v>
                </c:pt>
                <c:pt idx="37474">
                  <c:v>1</c:v>
                </c:pt>
                <c:pt idx="37475">
                  <c:v>0.66666666699999999</c:v>
                </c:pt>
                <c:pt idx="37476">
                  <c:v>1</c:v>
                </c:pt>
                <c:pt idx="37477">
                  <c:v>1</c:v>
                </c:pt>
                <c:pt idx="37478">
                  <c:v>1</c:v>
                </c:pt>
                <c:pt idx="37479">
                  <c:v>1</c:v>
                </c:pt>
                <c:pt idx="37480">
                  <c:v>1</c:v>
                </c:pt>
                <c:pt idx="37481">
                  <c:v>1</c:v>
                </c:pt>
                <c:pt idx="37482">
                  <c:v>1</c:v>
                </c:pt>
                <c:pt idx="37483">
                  <c:v>1</c:v>
                </c:pt>
                <c:pt idx="37484">
                  <c:v>1</c:v>
                </c:pt>
                <c:pt idx="37485">
                  <c:v>1</c:v>
                </c:pt>
                <c:pt idx="37486">
                  <c:v>1</c:v>
                </c:pt>
                <c:pt idx="37487">
                  <c:v>1</c:v>
                </c:pt>
                <c:pt idx="37488">
                  <c:v>1</c:v>
                </c:pt>
                <c:pt idx="37489">
                  <c:v>1</c:v>
                </c:pt>
                <c:pt idx="37490">
                  <c:v>1</c:v>
                </c:pt>
                <c:pt idx="37491">
                  <c:v>1</c:v>
                </c:pt>
                <c:pt idx="37492">
                  <c:v>1</c:v>
                </c:pt>
                <c:pt idx="37493">
                  <c:v>1</c:v>
                </c:pt>
                <c:pt idx="37494">
                  <c:v>1</c:v>
                </c:pt>
                <c:pt idx="37495">
                  <c:v>1</c:v>
                </c:pt>
                <c:pt idx="37496">
                  <c:v>1</c:v>
                </c:pt>
                <c:pt idx="37497">
                  <c:v>1</c:v>
                </c:pt>
                <c:pt idx="37498">
                  <c:v>1</c:v>
                </c:pt>
                <c:pt idx="37499">
                  <c:v>1</c:v>
                </c:pt>
                <c:pt idx="37500">
                  <c:v>1</c:v>
                </c:pt>
                <c:pt idx="37501">
                  <c:v>1</c:v>
                </c:pt>
                <c:pt idx="37502">
                  <c:v>1</c:v>
                </c:pt>
                <c:pt idx="37503">
                  <c:v>1</c:v>
                </c:pt>
                <c:pt idx="37504">
                  <c:v>1</c:v>
                </c:pt>
                <c:pt idx="37505">
                  <c:v>1</c:v>
                </c:pt>
                <c:pt idx="37506">
                  <c:v>1</c:v>
                </c:pt>
                <c:pt idx="37507">
                  <c:v>1</c:v>
                </c:pt>
                <c:pt idx="37508">
                  <c:v>1</c:v>
                </c:pt>
                <c:pt idx="37509">
                  <c:v>1</c:v>
                </c:pt>
                <c:pt idx="37510">
                  <c:v>1</c:v>
                </c:pt>
                <c:pt idx="37511">
                  <c:v>1</c:v>
                </c:pt>
                <c:pt idx="37512">
                  <c:v>1</c:v>
                </c:pt>
                <c:pt idx="37513">
                  <c:v>1</c:v>
                </c:pt>
                <c:pt idx="37514">
                  <c:v>1</c:v>
                </c:pt>
                <c:pt idx="37515">
                  <c:v>1</c:v>
                </c:pt>
                <c:pt idx="37516">
                  <c:v>1</c:v>
                </c:pt>
                <c:pt idx="37517">
                  <c:v>1</c:v>
                </c:pt>
                <c:pt idx="37518">
                  <c:v>1</c:v>
                </c:pt>
                <c:pt idx="37519">
                  <c:v>1</c:v>
                </c:pt>
                <c:pt idx="37520">
                  <c:v>1</c:v>
                </c:pt>
                <c:pt idx="37521">
                  <c:v>1</c:v>
                </c:pt>
                <c:pt idx="37522">
                  <c:v>1</c:v>
                </c:pt>
                <c:pt idx="37523">
                  <c:v>1</c:v>
                </c:pt>
                <c:pt idx="37524">
                  <c:v>1</c:v>
                </c:pt>
                <c:pt idx="37525">
                  <c:v>1</c:v>
                </c:pt>
                <c:pt idx="37526">
                  <c:v>1</c:v>
                </c:pt>
                <c:pt idx="37527">
                  <c:v>1</c:v>
                </c:pt>
                <c:pt idx="37528">
                  <c:v>1</c:v>
                </c:pt>
                <c:pt idx="37529">
                  <c:v>1</c:v>
                </c:pt>
                <c:pt idx="37530">
                  <c:v>1</c:v>
                </c:pt>
                <c:pt idx="37531">
                  <c:v>1</c:v>
                </c:pt>
                <c:pt idx="37532">
                  <c:v>1</c:v>
                </c:pt>
                <c:pt idx="37533">
                  <c:v>1</c:v>
                </c:pt>
                <c:pt idx="37534">
                  <c:v>1</c:v>
                </c:pt>
                <c:pt idx="37535">
                  <c:v>1</c:v>
                </c:pt>
                <c:pt idx="37536">
                  <c:v>1</c:v>
                </c:pt>
                <c:pt idx="37537">
                  <c:v>1</c:v>
                </c:pt>
                <c:pt idx="37538">
                  <c:v>1</c:v>
                </c:pt>
                <c:pt idx="37539">
                  <c:v>1</c:v>
                </c:pt>
                <c:pt idx="37540">
                  <c:v>1</c:v>
                </c:pt>
                <c:pt idx="37541">
                  <c:v>1</c:v>
                </c:pt>
                <c:pt idx="37542">
                  <c:v>1</c:v>
                </c:pt>
                <c:pt idx="37543">
                  <c:v>1</c:v>
                </c:pt>
                <c:pt idx="37544">
                  <c:v>1</c:v>
                </c:pt>
                <c:pt idx="37545">
                  <c:v>1</c:v>
                </c:pt>
                <c:pt idx="37546">
                  <c:v>1</c:v>
                </c:pt>
                <c:pt idx="37547">
                  <c:v>1</c:v>
                </c:pt>
                <c:pt idx="37548">
                  <c:v>1</c:v>
                </c:pt>
                <c:pt idx="37549">
                  <c:v>1</c:v>
                </c:pt>
                <c:pt idx="37550">
                  <c:v>1</c:v>
                </c:pt>
                <c:pt idx="37551">
                  <c:v>1</c:v>
                </c:pt>
                <c:pt idx="37552">
                  <c:v>1</c:v>
                </c:pt>
                <c:pt idx="37553">
                  <c:v>1</c:v>
                </c:pt>
                <c:pt idx="37554">
                  <c:v>0.83333333300000001</c:v>
                </c:pt>
                <c:pt idx="37555">
                  <c:v>1</c:v>
                </c:pt>
                <c:pt idx="37556">
                  <c:v>1</c:v>
                </c:pt>
                <c:pt idx="37557">
                  <c:v>1</c:v>
                </c:pt>
                <c:pt idx="37558">
                  <c:v>1</c:v>
                </c:pt>
                <c:pt idx="37559">
                  <c:v>1</c:v>
                </c:pt>
                <c:pt idx="37560">
                  <c:v>1</c:v>
                </c:pt>
                <c:pt idx="37561">
                  <c:v>1</c:v>
                </c:pt>
                <c:pt idx="37562">
                  <c:v>1</c:v>
                </c:pt>
                <c:pt idx="37563">
                  <c:v>1</c:v>
                </c:pt>
                <c:pt idx="37564">
                  <c:v>1</c:v>
                </c:pt>
                <c:pt idx="37565">
                  <c:v>1</c:v>
                </c:pt>
                <c:pt idx="37566">
                  <c:v>1</c:v>
                </c:pt>
                <c:pt idx="37567">
                  <c:v>1</c:v>
                </c:pt>
                <c:pt idx="37568">
                  <c:v>1</c:v>
                </c:pt>
                <c:pt idx="37569">
                  <c:v>1</c:v>
                </c:pt>
                <c:pt idx="37570">
                  <c:v>1</c:v>
                </c:pt>
                <c:pt idx="37571">
                  <c:v>1</c:v>
                </c:pt>
                <c:pt idx="37572">
                  <c:v>1</c:v>
                </c:pt>
                <c:pt idx="37573">
                  <c:v>1</c:v>
                </c:pt>
                <c:pt idx="37574">
                  <c:v>1</c:v>
                </c:pt>
                <c:pt idx="37575">
                  <c:v>1</c:v>
                </c:pt>
                <c:pt idx="37576">
                  <c:v>1</c:v>
                </c:pt>
                <c:pt idx="37577">
                  <c:v>1</c:v>
                </c:pt>
                <c:pt idx="37578">
                  <c:v>1</c:v>
                </c:pt>
                <c:pt idx="37579">
                  <c:v>1</c:v>
                </c:pt>
                <c:pt idx="37580">
                  <c:v>1</c:v>
                </c:pt>
                <c:pt idx="37581">
                  <c:v>1</c:v>
                </c:pt>
                <c:pt idx="37582">
                  <c:v>1</c:v>
                </c:pt>
                <c:pt idx="37583">
                  <c:v>1</c:v>
                </c:pt>
                <c:pt idx="37584">
                  <c:v>1</c:v>
                </c:pt>
                <c:pt idx="37585">
                  <c:v>1</c:v>
                </c:pt>
                <c:pt idx="37586">
                  <c:v>1</c:v>
                </c:pt>
                <c:pt idx="37587">
                  <c:v>1</c:v>
                </c:pt>
                <c:pt idx="37588">
                  <c:v>1</c:v>
                </c:pt>
                <c:pt idx="37589">
                  <c:v>1</c:v>
                </c:pt>
                <c:pt idx="37590">
                  <c:v>1</c:v>
                </c:pt>
                <c:pt idx="37591">
                  <c:v>1</c:v>
                </c:pt>
                <c:pt idx="37592">
                  <c:v>1</c:v>
                </c:pt>
                <c:pt idx="37593">
                  <c:v>1</c:v>
                </c:pt>
                <c:pt idx="37594">
                  <c:v>1</c:v>
                </c:pt>
                <c:pt idx="37595">
                  <c:v>1</c:v>
                </c:pt>
                <c:pt idx="37596">
                  <c:v>1</c:v>
                </c:pt>
                <c:pt idx="37597">
                  <c:v>1</c:v>
                </c:pt>
                <c:pt idx="37598">
                  <c:v>1</c:v>
                </c:pt>
                <c:pt idx="37599">
                  <c:v>1</c:v>
                </c:pt>
                <c:pt idx="37600">
                  <c:v>1</c:v>
                </c:pt>
                <c:pt idx="37601">
                  <c:v>1</c:v>
                </c:pt>
                <c:pt idx="37602">
                  <c:v>1</c:v>
                </c:pt>
                <c:pt idx="37603">
                  <c:v>1</c:v>
                </c:pt>
                <c:pt idx="37604">
                  <c:v>1</c:v>
                </c:pt>
                <c:pt idx="37605">
                  <c:v>1</c:v>
                </c:pt>
                <c:pt idx="37606">
                  <c:v>1</c:v>
                </c:pt>
                <c:pt idx="37607">
                  <c:v>1</c:v>
                </c:pt>
                <c:pt idx="37608">
                  <c:v>1</c:v>
                </c:pt>
                <c:pt idx="37609">
                  <c:v>1</c:v>
                </c:pt>
                <c:pt idx="37610">
                  <c:v>1</c:v>
                </c:pt>
                <c:pt idx="37611">
                  <c:v>1</c:v>
                </c:pt>
                <c:pt idx="37612">
                  <c:v>1</c:v>
                </c:pt>
                <c:pt idx="37613">
                  <c:v>1</c:v>
                </c:pt>
                <c:pt idx="37614">
                  <c:v>1</c:v>
                </c:pt>
                <c:pt idx="37615">
                  <c:v>1</c:v>
                </c:pt>
                <c:pt idx="37616">
                  <c:v>1</c:v>
                </c:pt>
                <c:pt idx="37617">
                  <c:v>1</c:v>
                </c:pt>
                <c:pt idx="37618">
                  <c:v>1</c:v>
                </c:pt>
                <c:pt idx="37619">
                  <c:v>1</c:v>
                </c:pt>
                <c:pt idx="37620">
                  <c:v>1</c:v>
                </c:pt>
                <c:pt idx="37621">
                  <c:v>1</c:v>
                </c:pt>
                <c:pt idx="37622">
                  <c:v>1</c:v>
                </c:pt>
                <c:pt idx="37623">
                  <c:v>1</c:v>
                </c:pt>
                <c:pt idx="37624">
                  <c:v>1</c:v>
                </c:pt>
                <c:pt idx="37625">
                  <c:v>1</c:v>
                </c:pt>
                <c:pt idx="37626">
                  <c:v>1</c:v>
                </c:pt>
                <c:pt idx="37627">
                  <c:v>1</c:v>
                </c:pt>
                <c:pt idx="37628">
                  <c:v>1</c:v>
                </c:pt>
                <c:pt idx="37629">
                  <c:v>1</c:v>
                </c:pt>
                <c:pt idx="37630">
                  <c:v>1</c:v>
                </c:pt>
                <c:pt idx="37631">
                  <c:v>1</c:v>
                </c:pt>
                <c:pt idx="37632">
                  <c:v>1</c:v>
                </c:pt>
                <c:pt idx="37633">
                  <c:v>0.66666666699999999</c:v>
                </c:pt>
                <c:pt idx="37634">
                  <c:v>1</c:v>
                </c:pt>
                <c:pt idx="37635">
                  <c:v>1</c:v>
                </c:pt>
                <c:pt idx="37636">
                  <c:v>1</c:v>
                </c:pt>
                <c:pt idx="37637">
                  <c:v>1</c:v>
                </c:pt>
                <c:pt idx="37638">
                  <c:v>1</c:v>
                </c:pt>
                <c:pt idx="37639">
                  <c:v>1</c:v>
                </c:pt>
                <c:pt idx="37640">
                  <c:v>1</c:v>
                </c:pt>
                <c:pt idx="37641">
                  <c:v>1</c:v>
                </c:pt>
                <c:pt idx="37642">
                  <c:v>1</c:v>
                </c:pt>
                <c:pt idx="37643">
                  <c:v>1</c:v>
                </c:pt>
                <c:pt idx="37644">
                  <c:v>1</c:v>
                </c:pt>
                <c:pt idx="37645">
                  <c:v>1</c:v>
                </c:pt>
                <c:pt idx="37646">
                  <c:v>1</c:v>
                </c:pt>
                <c:pt idx="37647">
                  <c:v>1</c:v>
                </c:pt>
                <c:pt idx="37648">
                  <c:v>1</c:v>
                </c:pt>
                <c:pt idx="37649">
                  <c:v>1</c:v>
                </c:pt>
                <c:pt idx="37650">
                  <c:v>1</c:v>
                </c:pt>
                <c:pt idx="37651">
                  <c:v>1</c:v>
                </c:pt>
                <c:pt idx="37652">
                  <c:v>1</c:v>
                </c:pt>
                <c:pt idx="37653">
                  <c:v>1</c:v>
                </c:pt>
                <c:pt idx="37654">
                  <c:v>1</c:v>
                </c:pt>
                <c:pt idx="37655">
                  <c:v>1</c:v>
                </c:pt>
                <c:pt idx="37656">
                  <c:v>1</c:v>
                </c:pt>
                <c:pt idx="37657">
                  <c:v>1</c:v>
                </c:pt>
                <c:pt idx="37658">
                  <c:v>1</c:v>
                </c:pt>
                <c:pt idx="37659">
                  <c:v>1</c:v>
                </c:pt>
                <c:pt idx="37660">
                  <c:v>1</c:v>
                </c:pt>
                <c:pt idx="37661">
                  <c:v>1</c:v>
                </c:pt>
                <c:pt idx="37662">
                  <c:v>1</c:v>
                </c:pt>
                <c:pt idx="37663">
                  <c:v>1</c:v>
                </c:pt>
                <c:pt idx="37664">
                  <c:v>1</c:v>
                </c:pt>
                <c:pt idx="37665">
                  <c:v>1</c:v>
                </c:pt>
                <c:pt idx="37666">
                  <c:v>1</c:v>
                </c:pt>
                <c:pt idx="37667">
                  <c:v>1</c:v>
                </c:pt>
                <c:pt idx="37668">
                  <c:v>1</c:v>
                </c:pt>
                <c:pt idx="37669">
                  <c:v>1</c:v>
                </c:pt>
                <c:pt idx="37670">
                  <c:v>1</c:v>
                </c:pt>
                <c:pt idx="37671">
                  <c:v>1</c:v>
                </c:pt>
                <c:pt idx="37672">
                  <c:v>1</c:v>
                </c:pt>
                <c:pt idx="37673">
                  <c:v>1</c:v>
                </c:pt>
                <c:pt idx="37674">
                  <c:v>1</c:v>
                </c:pt>
                <c:pt idx="37675">
                  <c:v>1</c:v>
                </c:pt>
                <c:pt idx="37676">
                  <c:v>1</c:v>
                </c:pt>
                <c:pt idx="37677">
                  <c:v>1</c:v>
                </c:pt>
                <c:pt idx="37678">
                  <c:v>1</c:v>
                </c:pt>
                <c:pt idx="37679">
                  <c:v>1</c:v>
                </c:pt>
                <c:pt idx="37680">
                  <c:v>1</c:v>
                </c:pt>
                <c:pt idx="37681">
                  <c:v>1</c:v>
                </c:pt>
                <c:pt idx="37682">
                  <c:v>1</c:v>
                </c:pt>
                <c:pt idx="37683">
                  <c:v>1</c:v>
                </c:pt>
                <c:pt idx="37684">
                  <c:v>1</c:v>
                </c:pt>
                <c:pt idx="37685">
                  <c:v>1</c:v>
                </c:pt>
                <c:pt idx="37686">
                  <c:v>1</c:v>
                </c:pt>
                <c:pt idx="37687">
                  <c:v>1</c:v>
                </c:pt>
                <c:pt idx="37688">
                  <c:v>1</c:v>
                </c:pt>
                <c:pt idx="37689">
                  <c:v>1</c:v>
                </c:pt>
                <c:pt idx="37690">
                  <c:v>1</c:v>
                </c:pt>
                <c:pt idx="37691">
                  <c:v>1</c:v>
                </c:pt>
                <c:pt idx="37692">
                  <c:v>1</c:v>
                </c:pt>
                <c:pt idx="37693">
                  <c:v>1</c:v>
                </c:pt>
                <c:pt idx="37694">
                  <c:v>1</c:v>
                </c:pt>
                <c:pt idx="37695">
                  <c:v>1</c:v>
                </c:pt>
                <c:pt idx="37696">
                  <c:v>1</c:v>
                </c:pt>
                <c:pt idx="37697">
                  <c:v>1</c:v>
                </c:pt>
                <c:pt idx="37698">
                  <c:v>1</c:v>
                </c:pt>
                <c:pt idx="37699">
                  <c:v>1</c:v>
                </c:pt>
                <c:pt idx="37700">
                  <c:v>1</c:v>
                </c:pt>
                <c:pt idx="37701">
                  <c:v>1</c:v>
                </c:pt>
                <c:pt idx="37702">
                  <c:v>1</c:v>
                </c:pt>
                <c:pt idx="37703">
                  <c:v>1</c:v>
                </c:pt>
                <c:pt idx="37704">
                  <c:v>0.66666666699999999</c:v>
                </c:pt>
                <c:pt idx="37705">
                  <c:v>1</c:v>
                </c:pt>
                <c:pt idx="37706">
                  <c:v>1</c:v>
                </c:pt>
                <c:pt idx="37707">
                  <c:v>1</c:v>
                </c:pt>
                <c:pt idx="37708">
                  <c:v>1</c:v>
                </c:pt>
                <c:pt idx="37709">
                  <c:v>1</c:v>
                </c:pt>
                <c:pt idx="37710">
                  <c:v>1</c:v>
                </c:pt>
                <c:pt idx="37711">
                  <c:v>1</c:v>
                </c:pt>
                <c:pt idx="37712">
                  <c:v>1</c:v>
                </c:pt>
                <c:pt idx="37713">
                  <c:v>1</c:v>
                </c:pt>
                <c:pt idx="37714">
                  <c:v>1</c:v>
                </c:pt>
                <c:pt idx="37715">
                  <c:v>1</c:v>
                </c:pt>
                <c:pt idx="37716">
                  <c:v>1</c:v>
                </c:pt>
                <c:pt idx="37717">
                  <c:v>1</c:v>
                </c:pt>
                <c:pt idx="37718">
                  <c:v>1</c:v>
                </c:pt>
                <c:pt idx="37719">
                  <c:v>1</c:v>
                </c:pt>
                <c:pt idx="37720">
                  <c:v>1</c:v>
                </c:pt>
                <c:pt idx="37721">
                  <c:v>0.5</c:v>
                </c:pt>
                <c:pt idx="37722">
                  <c:v>1</c:v>
                </c:pt>
                <c:pt idx="37723">
                  <c:v>1</c:v>
                </c:pt>
                <c:pt idx="37724">
                  <c:v>1</c:v>
                </c:pt>
                <c:pt idx="37725">
                  <c:v>1</c:v>
                </c:pt>
                <c:pt idx="37726">
                  <c:v>1</c:v>
                </c:pt>
                <c:pt idx="37727">
                  <c:v>1</c:v>
                </c:pt>
                <c:pt idx="37728">
                  <c:v>1</c:v>
                </c:pt>
                <c:pt idx="37729">
                  <c:v>1</c:v>
                </c:pt>
                <c:pt idx="37730">
                  <c:v>1</c:v>
                </c:pt>
                <c:pt idx="37731">
                  <c:v>1</c:v>
                </c:pt>
                <c:pt idx="37732">
                  <c:v>1</c:v>
                </c:pt>
                <c:pt idx="37733">
                  <c:v>1</c:v>
                </c:pt>
                <c:pt idx="37734">
                  <c:v>1</c:v>
                </c:pt>
                <c:pt idx="37735">
                  <c:v>1</c:v>
                </c:pt>
                <c:pt idx="37736">
                  <c:v>1</c:v>
                </c:pt>
                <c:pt idx="37737">
                  <c:v>1</c:v>
                </c:pt>
                <c:pt idx="37738">
                  <c:v>1</c:v>
                </c:pt>
                <c:pt idx="37739">
                  <c:v>1</c:v>
                </c:pt>
                <c:pt idx="37740">
                  <c:v>1</c:v>
                </c:pt>
                <c:pt idx="37741">
                  <c:v>1</c:v>
                </c:pt>
                <c:pt idx="37742">
                  <c:v>1</c:v>
                </c:pt>
                <c:pt idx="37743">
                  <c:v>1</c:v>
                </c:pt>
                <c:pt idx="37744">
                  <c:v>1</c:v>
                </c:pt>
                <c:pt idx="37745">
                  <c:v>1</c:v>
                </c:pt>
                <c:pt idx="37746">
                  <c:v>1</c:v>
                </c:pt>
                <c:pt idx="37747">
                  <c:v>1</c:v>
                </c:pt>
                <c:pt idx="37748">
                  <c:v>1</c:v>
                </c:pt>
                <c:pt idx="37749">
                  <c:v>1</c:v>
                </c:pt>
                <c:pt idx="37750">
                  <c:v>1</c:v>
                </c:pt>
                <c:pt idx="37751">
                  <c:v>1</c:v>
                </c:pt>
                <c:pt idx="37752">
                  <c:v>1</c:v>
                </c:pt>
                <c:pt idx="37753">
                  <c:v>1</c:v>
                </c:pt>
                <c:pt idx="37754">
                  <c:v>1</c:v>
                </c:pt>
                <c:pt idx="37755">
                  <c:v>1</c:v>
                </c:pt>
                <c:pt idx="37756">
                  <c:v>0.83333333300000001</c:v>
                </c:pt>
                <c:pt idx="37757">
                  <c:v>1</c:v>
                </c:pt>
                <c:pt idx="37758">
                  <c:v>1</c:v>
                </c:pt>
                <c:pt idx="37759">
                  <c:v>1</c:v>
                </c:pt>
                <c:pt idx="37760">
                  <c:v>1</c:v>
                </c:pt>
                <c:pt idx="37761">
                  <c:v>1</c:v>
                </c:pt>
                <c:pt idx="37762">
                  <c:v>1</c:v>
                </c:pt>
                <c:pt idx="37763">
                  <c:v>1</c:v>
                </c:pt>
                <c:pt idx="37764">
                  <c:v>1</c:v>
                </c:pt>
                <c:pt idx="37765">
                  <c:v>1</c:v>
                </c:pt>
                <c:pt idx="37766">
                  <c:v>1</c:v>
                </c:pt>
                <c:pt idx="37767">
                  <c:v>1</c:v>
                </c:pt>
                <c:pt idx="37768">
                  <c:v>1</c:v>
                </c:pt>
                <c:pt idx="37769">
                  <c:v>1</c:v>
                </c:pt>
                <c:pt idx="37770">
                  <c:v>1</c:v>
                </c:pt>
                <c:pt idx="37771">
                  <c:v>1</c:v>
                </c:pt>
                <c:pt idx="37772">
                  <c:v>1</c:v>
                </c:pt>
                <c:pt idx="37773">
                  <c:v>0.33333333300000001</c:v>
                </c:pt>
                <c:pt idx="37774">
                  <c:v>1</c:v>
                </c:pt>
                <c:pt idx="37775">
                  <c:v>1</c:v>
                </c:pt>
                <c:pt idx="37776">
                  <c:v>1</c:v>
                </c:pt>
                <c:pt idx="37777">
                  <c:v>1</c:v>
                </c:pt>
                <c:pt idx="37778">
                  <c:v>1</c:v>
                </c:pt>
                <c:pt idx="37779">
                  <c:v>1</c:v>
                </c:pt>
                <c:pt idx="37780">
                  <c:v>1</c:v>
                </c:pt>
                <c:pt idx="37781">
                  <c:v>1</c:v>
                </c:pt>
                <c:pt idx="37782">
                  <c:v>1</c:v>
                </c:pt>
                <c:pt idx="37783">
                  <c:v>1</c:v>
                </c:pt>
                <c:pt idx="37784">
                  <c:v>1</c:v>
                </c:pt>
                <c:pt idx="37785">
                  <c:v>1</c:v>
                </c:pt>
                <c:pt idx="37786">
                  <c:v>1</c:v>
                </c:pt>
                <c:pt idx="37787">
                  <c:v>1</c:v>
                </c:pt>
                <c:pt idx="37788">
                  <c:v>1</c:v>
                </c:pt>
                <c:pt idx="37789">
                  <c:v>1</c:v>
                </c:pt>
                <c:pt idx="37790">
                  <c:v>1</c:v>
                </c:pt>
                <c:pt idx="37791">
                  <c:v>1</c:v>
                </c:pt>
                <c:pt idx="37792">
                  <c:v>1</c:v>
                </c:pt>
                <c:pt idx="37793">
                  <c:v>1</c:v>
                </c:pt>
                <c:pt idx="37794">
                  <c:v>1</c:v>
                </c:pt>
                <c:pt idx="37795">
                  <c:v>1</c:v>
                </c:pt>
                <c:pt idx="37796">
                  <c:v>1</c:v>
                </c:pt>
                <c:pt idx="37797">
                  <c:v>1</c:v>
                </c:pt>
                <c:pt idx="37798">
                  <c:v>1</c:v>
                </c:pt>
                <c:pt idx="37799">
                  <c:v>1</c:v>
                </c:pt>
                <c:pt idx="37800">
                  <c:v>1</c:v>
                </c:pt>
                <c:pt idx="37801">
                  <c:v>1</c:v>
                </c:pt>
                <c:pt idx="37802">
                  <c:v>1</c:v>
                </c:pt>
                <c:pt idx="37803">
                  <c:v>1</c:v>
                </c:pt>
                <c:pt idx="37804">
                  <c:v>1</c:v>
                </c:pt>
                <c:pt idx="37805">
                  <c:v>1</c:v>
                </c:pt>
                <c:pt idx="37806">
                  <c:v>1</c:v>
                </c:pt>
                <c:pt idx="37807">
                  <c:v>1</c:v>
                </c:pt>
                <c:pt idx="37808">
                  <c:v>1</c:v>
                </c:pt>
                <c:pt idx="37809">
                  <c:v>1</c:v>
                </c:pt>
                <c:pt idx="37810">
                  <c:v>1</c:v>
                </c:pt>
                <c:pt idx="37811">
                  <c:v>1</c:v>
                </c:pt>
                <c:pt idx="37812">
                  <c:v>1</c:v>
                </c:pt>
                <c:pt idx="37813">
                  <c:v>1</c:v>
                </c:pt>
                <c:pt idx="37814">
                  <c:v>1</c:v>
                </c:pt>
                <c:pt idx="37815">
                  <c:v>1</c:v>
                </c:pt>
                <c:pt idx="37816">
                  <c:v>1</c:v>
                </c:pt>
                <c:pt idx="37817">
                  <c:v>1</c:v>
                </c:pt>
                <c:pt idx="37818">
                  <c:v>1</c:v>
                </c:pt>
                <c:pt idx="37819">
                  <c:v>1</c:v>
                </c:pt>
                <c:pt idx="37820">
                  <c:v>1</c:v>
                </c:pt>
                <c:pt idx="37821">
                  <c:v>1</c:v>
                </c:pt>
                <c:pt idx="37822">
                  <c:v>1</c:v>
                </c:pt>
                <c:pt idx="37823">
                  <c:v>1</c:v>
                </c:pt>
                <c:pt idx="37824">
                  <c:v>1</c:v>
                </c:pt>
                <c:pt idx="37825">
                  <c:v>1</c:v>
                </c:pt>
                <c:pt idx="37826">
                  <c:v>1</c:v>
                </c:pt>
                <c:pt idx="37827">
                  <c:v>1</c:v>
                </c:pt>
                <c:pt idx="37828">
                  <c:v>1</c:v>
                </c:pt>
                <c:pt idx="37829">
                  <c:v>1</c:v>
                </c:pt>
                <c:pt idx="37830">
                  <c:v>1</c:v>
                </c:pt>
                <c:pt idx="37831">
                  <c:v>1</c:v>
                </c:pt>
                <c:pt idx="37832">
                  <c:v>1</c:v>
                </c:pt>
                <c:pt idx="37833">
                  <c:v>1</c:v>
                </c:pt>
                <c:pt idx="37834">
                  <c:v>1</c:v>
                </c:pt>
                <c:pt idx="37835">
                  <c:v>1</c:v>
                </c:pt>
                <c:pt idx="37836">
                  <c:v>1</c:v>
                </c:pt>
                <c:pt idx="37837">
                  <c:v>1</c:v>
                </c:pt>
                <c:pt idx="37838">
                  <c:v>1</c:v>
                </c:pt>
                <c:pt idx="37839">
                  <c:v>1</c:v>
                </c:pt>
                <c:pt idx="37840">
                  <c:v>1</c:v>
                </c:pt>
                <c:pt idx="37841">
                  <c:v>1</c:v>
                </c:pt>
                <c:pt idx="37842">
                  <c:v>1</c:v>
                </c:pt>
                <c:pt idx="37843">
                  <c:v>1</c:v>
                </c:pt>
                <c:pt idx="37844">
                  <c:v>1</c:v>
                </c:pt>
                <c:pt idx="37845">
                  <c:v>1</c:v>
                </c:pt>
                <c:pt idx="37846">
                  <c:v>1</c:v>
                </c:pt>
                <c:pt idx="37847">
                  <c:v>1</c:v>
                </c:pt>
                <c:pt idx="37848">
                  <c:v>1</c:v>
                </c:pt>
                <c:pt idx="37849">
                  <c:v>1</c:v>
                </c:pt>
                <c:pt idx="37850">
                  <c:v>1</c:v>
                </c:pt>
                <c:pt idx="37851">
                  <c:v>1</c:v>
                </c:pt>
                <c:pt idx="37852">
                  <c:v>1</c:v>
                </c:pt>
                <c:pt idx="37853">
                  <c:v>1</c:v>
                </c:pt>
                <c:pt idx="37854">
                  <c:v>1</c:v>
                </c:pt>
                <c:pt idx="37855">
                  <c:v>1</c:v>
                </c:pt>
                <c:pt idx="37856">
                  <c:v>1</c:v>
                </c:pt>
                <c:pt idx="37857">
                  <c:v>1</c:v>
                </c:pt>
                <c:pt idx="37858">
                  <c:v>1</c:v>
                </c:pt>
                <c:pt idx="37859">
                  <c:v>1</c:v>
                </c:pt>
                <c:pt idx="37860">
                  <c:v>1</c:v>
                </c:pt>
                <c:pt idx="37861">
                  <c:v>1</c:v>
                </c:pt>
                <c:pt idx="37862">
                  <c:v>1</c:v>
                </c:pt>
                <c:pt idx="37863">
                  <c:v>1</c:v>
                </c:pt>
                <c:pt idx="37864">
                  <c:v>1</c:v>
                </c:pt>
                <c:pt idx="37865">
                  <c:v>1</c:v>
                </c:pt>
                <c:pt idx="37866">
                  <c:v>1</c:v>
                </c:pt>
                <c:pt idx="37867">
                  <c:v>1</c:v>
                </c:pt>
                <c:pt idx="37868">
                  <c:v>1</c:v>
                </c:pt>
                <c:pt idx="37869">
                  <c:v>1</c:v>
                </c:pt>
                <c:pt idx="37870">
                  <c:v>1</c:v>
                </c:pt>
                <c:pt idx="37871">
                  <c:v>1</c:v>
                </c:pt>
                <c:pt idx="37872">
                  <c:v>1</c:v>
                </c:pt>
                <c:pt idx="37873">
                  <c:v>1</c:v>
                </c:pt>
                <c:pt idx="37874">
                  <c:v>1</c:v>
                </c:pt>
                <c:pt idx="37875">
                  <c:v>1</c:v>
                </c:pt>
                <c:pt idx="37876">
                  <c:v>1</c:v>
                </c:pt>
                <c:pt idx="37877">
                  <c:v>1</c:v>
                </c:pt>
                <c:pt idx="37878">
                  <c:v>1</c:v>
                </c:pt>
                <c:pt idx="37879">
                  <c:v>1</c:v>
                </c:pt>
                <c:pt idx="37880">
                  <c:v>1</c:v>
                </c:pt>
                <c:pt idx="37881">
                  <c:v>1</c:v>
                </c:pt>
                <c:pt idx="37882">
                  <c:v>1</c:v>
                </c:pt>
                <c:pt idx="37883">
                  <c:v>0.5</c:v>
                </c:pt>
                <c:pt idx="37884">
                  <c:v>1</c:v>
                </c:pt>
                <c:pt idx="37885">
                  <c:v>1</c:v>
                </c:pt>
                <c:pt idx="37886">
                  <c:v>1</c:v>
                </c:pt>
                <c:pt idx="37887">
                  <c:v>0.5</c:v>
                </c:pt>
                <c:pt idx="37888">
                  <c:v>1</c:v>
                </c:pt>
                <c:pt idx="37889">
                  <c:v>1</c:v>
                </c:pt>
                <c:pt idx="37890">
                  <c:v>1</c:v>
                </c:pt>
                <c:pt idx="37891">
                  <c:v>1</c:v>
                </c:pt>
                <c:pt idx="37892">
                  <c:v>1</c:v>
                </c:pt>
                <c:pt idx="37893">
                  <c:v>1</c:v>
                </c:pt>
                <c:pt idx="37894">
                  <c:v>1</c:v>
                </c:pt>
                <c:pt idx="37895">
                  <c:v>1</c:v>
                </c:pt>
                <c:pt idx="37896">
                  <c:v>1</c:v>
                </c:pt>
                <c:pt idx="37897">
                  <c:v>1</c:v>
                </c:pt>
                <c:pt idx="37898">
                  <c:v>1</c:v>
                </c:pt>
                <c:pt idx="37899">
                  <c:v>1</c:v>
                </c:pt>
                <c:pt idx="37900">
                  <c:v>1</c:v>
                </c:pt>
                <c:pt idx="37901">
                  <c:v>1</c:v>
                </c:pt>
                <c:pt idx="37902">
                  <c:v>1</c:v>
                </c:pt>
                <c:pt idx="37903">
                  <c:v>1</c:v>
                </c:pt>
                <c:pt idx="37904">
                  <c:v>1</c:v>
                </c:pt>
                <c:pt idx="37905">
                  <c:v>1</c:v>
                </c:pt>
                <c:pt idx="37906">
                  <c:v>1</c:v>
                </c:pt>
                <c:pt idx="37907">
                  <c:v>1</c:v>
                </c:pt>
                <c:pt idx="37908">
                  <c:v>1</c:v>
                </c:pt>
                <c:pt idx="37909">
                  <c:v>1</c:v>
                </c:pt>
                <c:pt idx="37910">
                  <c:v>1</c:v>
                </c:pt>
                <c:pt idx="37911">
                  <c:v>1</c:v>
                </c:pt>
                <c:pt idx="37912">
                  <c:v>1</c:v>
                </c:pt>
                <c:pt idx="37913">
                  <c:v>1</c:v>
                </c:pt>
                <c:pt idx="37914">
                  <c:v>1</c:v>
                </c:pt>
                <c:pt idx="37915">
                  <c:v>1</c:v>
                </c:pt>
                <c:pt idx="37916">
                  <c:v>1</c:v>
                </c:pt>
                <c:pt idx="37917">
                  <c:v>1</c:v>
                </c:pt>
                <c:pt idx="37918">
                  <c:v>1</c:v>
                </c:pt>
                <c:pt idx="37919">
                  <c:v>1</c:v>
                </c:pt>
                <c:pt idx="37920">
                  <c:v>1</c:v>
                </c:pt>
                <c:pt idx="37921">
                  <c:v>1</c:v>
                </c:pt>
                <c:pt idx="37922">
                  <c:v>1</c:v>
                </c:pt>
                <c:pt idx="37923">
                  <c:v>1</c:v>
                </c:pt>
                <c:pt idx="37924">
                  <c:v>1</c:v>
                </c:pt>
                <c:pt idx="37925">
                  <c:v>1</c:v>
                </c:pt>
                <c:pt idx="37926">
                  <c:v>1</c:v>
                </c:pt>
                <c:pt idx="37927">
                  <c:v>1</c:v>
                </c:pt>
                <c:pt idx="37928">
                  <c:v>1</c:v>
                </c:pt>
                <c:pt idx="37929">
                  <c:v>1</c:v>
                </c:pt>
                <c:pt idx="37930">
                  <c:v>1</c:v>
                </c:pt>
                <c:pt idx="37931">
                  <c:v>1</c:v>
                </c:pt>
                <c:pt idx="37932">
                  <c:v>1</c:v>
                </c:pt>
                <c:pt idx="37933">
                  <c:v>1</c:v>
                </c:pt>
                <c:pt idx="37934">
                  <c:v>1</c:v>
                </c:pt>
                <c:pt idx="37935">
                  <c:v>1</c:v>
                </c:pt>
                <c:pt idx="37936">
                  <c:v>1</c:v>
                </c:pt>
                <c:pt idx="37937">
                  <c:v>1</c:v>
                </c:pt>
                <c:pt idx="37938">
                  <c:v>1</c:v>
                </c:pt>
                <c:pt idx="37939">
                  <c:v>1</c:v>
                </c:pt>
                <c:pt idx="37940">
                  <c:v>1</c:v>
                </c:pt>
                <c:pt idx="37941">
                  <c:v>1</c:v>
                </c:pt>
                <c:pt idx="37942">
                  <c:v>1</c:v>
                </c:pt>
                <c:pt idx="37943">
                  <c:v>1</c:v>
                </c:pt>
                <c:pt idx="37944">
                  <c:v>1</c:v>
                </c:pt>
                <c:pt idx="37945">
                  <c:v>1</c:v>
                </c:pt>
                <c:pt idx="37946">
                  <c:v>1</c:v>
                </c:pt>
                <c:pt idx="37947">
                  <c:v>1</c:v>
                </c:pt>
                <c:pt idx="37948">
                  <c:v>1</c:v>
                </c:pt>
                <c:pt idx="37949">
                  <c:v>1</c:v>
                </c:pt>
                <c:pt idx="37950">
                  <c:v>1</c:v>
                </c:pt>
                <c:pt idx="37951">
                  <c:v>1</c:v>
                </c:pt>
                <c:pt idx="37952">
                  <c:v>1</c:v>
                </c:pt>
                <c:pt idx="37953">
                  <c:v>1</c:v>
                </c:pt>
                <c:pt idx="37954">
                  <c:v>1</c:v>
                </c:pt>
                <c:pt idx="37955">
                  <c:v>1</c:v>
                </c:pt>
                <c:pt idx="37956">
                  <c:v>1</c:v>
                </c:pt>
                <c:pt idx="37957">
                  <c:v>1</c:v>
                </c:pt>
                <c:pt idx="37958">
                  <c:v>1</c:v>
                </c:pt>
                <c:pt idx="37959">
                  <c:v>1</c:v>
                </c:pt>
                <c:pt idx="37960">
                  <c:v>1</c:v>
                </c:pt>
                <c:pt idx="37961">
                  <c:v>1</c:v>
                </c:pt>
                <c:pt idx="37962">
                  <c:v>1</c:v>
                </c:pt>
                <c:pt idx="37963">
                  <c:v>1</c:v>
                </c:pt>
                <c:pt idx="37964">
                  <c:v>1</c:v>
                </c:pt>
                <c:pt idx="37965">
                  <c:v>1</c:v>
                </c:pt>
                <c:pt idx="37966">
                  <c:v>1</c:v>
                </c:pt>
                <c:pt idx="37967">
                  <c:v>0.66666666699999999</c:v>
                </c:pt>
                <c:pt idx="37968">
                  <c:v>1</c:v>
                </c:pt>
                <c:pt idx="37969">
                  <c:v>1</c:v>
                </c:pt>
                <c:pt idx="37970">
                  <c:v>1</c:v>
                </c:pt>
                <c:pt idx="37971">
                  <c:v>1</c:v>
                </c:pt>
                <c:pt idx="37972">
                  <c:v>1</c:v>
                </c:pt>
                <c:pt idx="37973">
                  <c:v>1</c:v>
                </c:pt>
                <c:pt idx="37974">
                  <c:v>1</c:v>
                </c:pt>
                <c:pt idx="37975">
                  <c:v>1</c:v>
                </c:pt>
                <c:pt idx="37976">
                  <c:v>1</c:v>
                </c:pt>
                <c:pt idx="37977">
                  <c:v>1</c:v>
                </c:pt>
                <c:pt idx="37978">
                  <c:v>1</c:v>
                </c:pt>
                <c:pt idx="37979">
                  <c:v>1</c:v>
                </c:pt>
                <c:pt idx="37980">
                  <c:v>1</c:v>
                </c:pt>
                <c:pt idx="37981">
                  <c:v>1</c:v>
                </c:pt>
                <c:pt idx="37982">
                  <c:v>1</c:v>
                </c:pt>
                <c:pt idx="37983">
                  <c:v>1</c:v>
                </c:pt>
                <c:pt idx="37984">
                  <c:v>1</c:v>
                </c:pt>
                <c:pt idx="37985">
                  <c:v>1</c:v>
                </c:pt>
                <c:pt idx="37986">
                  <c:v>1</c:v>
                </c:pt>
                <c:pt idx="37987">
                  <c:v>1</c:v>
                </c:pt>
                <c:pt idx="37988">
                  <c:v>1</c:v>
                </c:pt>
                <c:pt idx="37989">
                  <c:v>1</c:v>
                </c:pt>
                <c:pt idx="37990">
                  <c:v>1</c:v>
                </c:pt>
                <c:pt idx="37991">
                  <c:v>1</c:v>
                </c:pt>
                <c:pt idx="37992">
                  <c:v>1</c:v>
                </c:pt>
                <c:pt idx="37993">
                  <c:v>1</c:v>
                </c:pt>
                <c:pt idx="37994">
                  <c:v>1</c:v>
                </c:pt>
                <c:pt idx="37995">
                  <c:v>1</c:v>
                </c:pt>
                <c:pt idx="37996">
                  <c:v>1</c:v>
                </c:pt>
                <c:pt idx="37997">
                  <c:v>1</c:v>
                </c:pt>
                <c:pt idx="37998">
                  <c:v>1</c:v>
                </c:pt>
                <c:pt idx="37999">
                  <c:v>1</c:v>
                </c:pt>
                <c:pt idx="38000">
                  <c:v>1</c:v>
                </c:pt>
                <c:pt idx="38001">
                  <c:v>1</c:v>
                </c:pt>
                <c:pt idx="38002">
                  <c:v>1</c:v>
                </c:pt>
                <c:pt idx="38003">
                  <c:v>1</c:v>
                </c:pt>
                <c:pt idx="38004">
                  <c:v>1</c:v>
                </c:pt>
                <c:pt idx="38005">
                  <c:v>1</c:v>
                </c:pt>
                <c:pt idx="38006">
                  <c:v>1</c:v>
                </c:pt>
                <c:pt idx="38007">
                  <c:v>1</c:v>
                </c:pt>
                <c:pt idx="38008">
                  <c:v>1</c:v>
                </c:pt>
                <c:pt idx="38009">
                  <c:v>1</c:v>
                </c:pt>
                <c:pt idx="38010">
                  <c:v>1</c:v>
                </c:pt>
                <c:pt idx="38011">
                  <c:v>1</c:v>
                </c:pt>
                <c:pt idx="38012">
                  <c:v>1</c:v>
                </c:pt>
                <c:pt idx="38013">
                  <c:v>1</c:v>
                </c:pt>
                <c:pt idx="38014">
                  <c:v>1</c:v>
                </c:pt>
                <c:pt idx="38015">
                  <c:v>1</c:v>
                </c:pt>
                <c:pt idx="38016">
                  <c:v>1</c:v>
                </c:pt>
                <c:pt idx="38017">
                  <c:v>1</c:v>
                </c:pt>
                <c:pt idx="38018">
                  <c:v>1</c:v>
                </c:pt>
                <c:pt idx="38019">
                  <c:v>1</c:v>
                </c:pt>
                <c:pt idx="38020">
                  <c:v>1</c:v>
                </c:pt>
                <c:pt idx="38021">
                  <c:v>1</c:v>
                </c:pt>
                <c:pt idx="38022">
                  <c:v>1</c:v>
                </c:pt>
                <c:pt idx="38023">
                  <c:v>1</c:v>
                </c:pt>
                <c:pt idx="38024">
                  <c:v>1</c:v>
                </c:pt>
                <c:pt idx="38025">
                  <c:v>1</c:v>
                </c:pt>
                <c:pt idx="38026">
                  <c:v>1</c:v>
                </c:pt>
                <c:pt idx="38027">
                  <c:v>1</c:v>
                </c:pt>
                <c:pt idx="38028">
                  <c:v>1</c:v>
                </c:pt>
                <c:pt idx="38029">
                  <c:v>1</c:v>
                </c:pt>
                <c:pt idx="38030">
                  <c:v>1</c:v>
                </c:pt>
                <c:pt idx="38031">
                  <c:v>1</c:v>
                </c:pt>
                <c:pt idx="38032">
                  <c:v>1</c:v>
                </c:pt>
                <c:pt idx="38033">
                  <c:v>1</c:v>
                </c:pt>
                <c:pt idx="38034">
                  <c:v>1</c:v>
                </c:pt>
                <c:pt idx="38035">
                  <c:v>1</c:v>
                </c:pt>
                <c:pt idx="38036">
                  <c:v>1</c:v>
                </c:pt>
                <c:pt idx="38037">
                  <c:v>1</c:v>
                </c:pt>
                <c:pt idx="38038">
                  <c:v>1</c:v>
                </c:pt>
                <c:pt idx="38039">
                  <c:v>1</c:v>
                </c:pt>
                <c:pt idx="38040">
                  <c:v>1</c:v>
                </c:pt>
                <c:pt idx="38041">
                  <c:v>1</c:v>
                </c:pt>
                <c:pt idx="38042">
                  <c:v>1</c:v>
                </c:pt>
                <c:pt idx="38043">
                  <c:v>1</c:v>
                </c:pt>
                <c:pt idx="38044">
                  <c:v>1</c:v>
                </c:pt>
                <c:pt idx="38045">
                  <c:v>1</c:v>
                </c:pt>
                <c:pt idx="38046">
                  <c:v>1</c:v>
                </c:pt>
                <c:pt idx="38047">
                  <c:v>1</c:v>
                </c:pt>
                <c:pt idx="38048">
                  <c:v>1</c:v>
                </c:pt>
                <c:pt idx="38049">
                  <c:v>1</c:v>
                </c:pt>
                <c:pt idx="38050">
                  <c:v>1</c:v>
                </c:pt>
                <c:pt idx="38051">
                  <c:v>1</c:v>
                </c:pt>
                <c:pt idx="38052">
                  <c:v>1</c:v>
                </c:pt>
                <c:pt idx="38053">
                  <c:v>1</c:v>
                </c:pt>
                <c:pt idx="38054">
                  <c:v>1</c:v>
                </c:pt>
                <c:pt idx="38055">
                  <c:v>1</c:v>
                </c:pt>
                <c:pt idx="38056">
                  <c:v>1</c:v>
                </c:pt>
                <c:pt idx="38057">
                  <c:v>1</c:v>
                </c:pt>
                <c:pt idx="38058">
                  <c:v>1</c:v>
                </c:pt>
                <c:pt idx="38059">
                  <c:v>1</c:v>
                </c:pt>
                <c:pt idx="38060">
                  <c:v>1</c:v>
                </c:pt>
                <c:pt idx="38061">
                  <c:v>1</c:v>
                </c:pt>
                <c:pt idx="38062">
                  <c:v>1</c:v>
                </c:pt>
                <c:pt idx="38063">
                  <c:v>1</c:v>
                </c:pt>
                <c:pt idx="38064">
                  <c:v>1</c:v>
                </c:pt>
                <c:pt idx="38065">
                  <c:v>1</c:v>
                </c:pt>
                <c:pt idx="38066">
                  <c:v>1</c:v>
                </c:pt>
                <c:pt idx="38067">
                  <c:v>1</c:v>
                </c:pt>
                <c:pt idx="38068">
                  <c:v>1</c:v>
                </c:pt>
                <c:pt idx="38069">
                  <c:v>1</c:v>
                </c:pt>
                <c:pt idx="38070">
                  <c:v>1</c:v>
                </c:pt>
                <c:pt idx="38071">
                  <c:v>1</c:v>
                </c:pt>
                <c:pt idx="38072">
                  <c:v>1</c:v>
                </c:pt>
                <c:pt idx="38073">
                  <c:v>1</c:v>
                </c:pt>
                <c:pt idx="38074">
                  <c:v>1</c:v>
                </c:pt>
                <c:pt idx="38075">
                  <c:v>1</c:v>
                </c:pt>
                <c:pt idx="38076">
                  <c:v>1</c:v>
                </c:pt>
                <c:pt idx="38077">
                  <c:v>1</c:v>
                </c:pt>
                <c:pt idx="38078">
                  <c:v>1</c:v>
                </c:pt>
                <c:pt idx="38079">
                  <c:v>1</c:v>
                </c:pt>
                <c:pt idx="38080">
                  <c:v>1</c:v>
                </c:pt>
                <c:pt idx="38081">
                  <c:v>1</c:v>
                </c:pt>
                <c:pt idx="38082">
                  <c:v>1</c:v>
                </c:pt>
                <c:pt idx="38083">
                  <c:v>1</c:v>
                </c:pt>
                <c:pt idx="38084">
                  <c:v>1</c:v>
                </c:pt>
                <c:pt idx="38085">
                  <c:v>1</c:v>
                </c:pt>
                <c:pt idx="38086">
                  <c:v>1</c:v>
                </c:pt>
                <c:pt idx="38087">
                  <c:v>1</c:v>
                </c:pt>
                <c:pt idx="38088">
                  <c:v>1</c:v>
                </c:pt>
                <c:pt idx="38089">
                  <c:v>1</c:v>
                </c:pt>
                <c:pt idx="38090">
                  <c:v>1</c:v>
                </c:pt>
                <c:pt idx="38091">
                  <c:v>1</c:v>
                </c:pt>
                <c:pt idx="38092">
                  <c:v>1</c:v>
                </c:pt>
                <c:pt idx="38093">
                  <c:v>1</c:v>
                </c:pt>
                <c:pt idx="38094">
                  <c:v>1</c:v>
                </c:pt>
                <c:pt idx="38095">
                  <c:v>1</c:v>
                </c:pt>
                <c:pt idx="38096">
                  <c:v>1</c:v>
                </c:pt>
                <c:pt idx="38097">
                  <c:v>1</c:v>
                </c:pt>
                <c:pt idx="38098">
                  <c:v>1</c:v>
                </c:pt>
                <c:pt idx="38099">
                  <c:v>1</c:v>
                </c:pt>
                <c:pt idx="38100">
                  <c:v>1</c:v>
                </c:pt>
                <c:pt idx="38101">
                  <c:v>1</c:v>
                </c:pt>
                <c:pt idx="38102">
                  <c:v>1</c:v>
                </c:pt>
                <c:pt idx="38103">
                  <c:v>1</c:v>
                </c:pt>
                <c:pt idx="38104">
                  <c:v>1</c:v>
                </c:pt>
                <c:pt idx="38105">
                  <c:v>1</c:v>
                </c:pt>
                <c:pt idx="38106">
                  <c:v>1</c:v>
                </c:pt>
                <c:pt idx="38107">
                  <c:v>1</c:v>
                </c:pt>
                <c:pt idx="38108">
                  <c:v>1</c:v>
                </c:pt>
                <c:pt idx="38109">
                  <c:v>1</c:v>
                </c:pt>
                <c:pt idx="38110">
                  <c:v>1</c:v>
                </c:pt>
                <c:pt idx="38111">
                  <c:v>1</c:v>
                </c:pt>
                <c:pt idx="38112">
                  <c:v>1</c:v>
                </c:pt>
                <c:pt idx="38113">
                  <c:v>1</c:v>
                </c:pt>
                <c:pt idx="38114">
                  <c:v>1</c:v>
                </c:pt>
                <c:pt idx="38115">
                  <c:v>1</c:v>
                </c:pt>
                <c:pt idx="38116">
                  <c:v>1</c:v>
                </c:pt>
                <c:pt idx="38117">
                  <c:v>1</c:v>
                </c:pt>
                <c:pt idx="38118">
                  <c:v>1</c:v>
                </c:pt>
                <c:pt idx="38119">
                  <c:v>1</c:v>
                </c:pt>
                <c:pt idx="38120">
                  <c:v>1</c:v>
                </c:pt>
                <c:pt idx="38121">
                  <c:v>1</c:v>
                </c:pt>
                <c:pt idx="38122">
                  <c:v>1</c:v>
                </c:pt>
                <c:pt idx="38123">
                  <c:v>1</c:v>
                </c:pt>
                <c:pt idx="38124">
                  <c:v>1</c:v>
                </c:pt>
                <c:pt idx="38125">
                  <c:v>1</c:v>
                </c:pt>
                <c:pt idx="38126">
                  <c:v>1</c:v>
                </c:pt>
                <c:pt idx="38127">
                  <c:v>1</c:v>
                </c:pt>
                <c:pt idx="38128">
                  <c:v>1</c:v>
                </c:pt>
                <c:pt idx="38129">
                  <c:v>1</c:v>
                </c:pt>
                <c:pt idx="38130">
                  <c:v>1</c:v>
                </c:pt>
                <c:pt idx="38131">
                  <c:v>1</c:v>
                </c:pt>
                <c:pt idx="38132">
                  <c:v>1</c:v>
                </c:pt>
                <c:pt idx="38133">
                  <c:v>1</c:v>
                </c:pt>
                <c:pt idx="38134">
                  <c:v>1</c:v>
                </c:pt>
                <c:pt idx="38135">
                  <c:v>1</c:v>
                </c:pt>
                <c:pt idx="38136">
                  <c:v>1</c:v>
                </c:pt>
                <c:pt idx="38137">
                  <c:v>1</c:v>
                </c:pt>
                <c:pt idx="38138">
                  <c:v>1</c:v>
                </c:pt>
                <c:pt idx="38139">
                  <c:v>1</c:v>
                </c:pt>
                <c:pt idx="38140">
                  <c:v>1</c:v>
                </c:pt>
                <c:pt idx="38141">
                  <c:v>1</c:v>
                </c:pt>
                <c:pt idx="38142">
                  <c:v>1</c:v>
                </c:pt>
                <c:pt idx="38143">
                  <c:v>1</c:v>
                </c:pt>
                <c:pt idx="38144">
                  <c:v>1</c:v>
                </c:pt>
                <c:pt idx="38145">
                  <c:v>1</c:v>
                </c:pt>
                <c:pt idx="38146">
                  <c:v>1</c:v>
                </c:pt>
                <c:pt idx="38147">
                  <c:v>1</c:v>
                </c:pt>
                <c:pt idx="38148">
                  <c:v>1</c:v>
                </c:pt>
                <c:pt idx="38149">
                  <c:v>1</c:v>
                </c:pt>
                <c:pt idx="38150">
                  <c:v>1</c:v>
                </c:pt>
                <c:pt idx="38151">
                  <c:v>1</c:v>
                </c:pt>
                <c:pt idx="38152">
                  <c:v>1</c:v>
                </c:pt>
                <c:pt idx="38153">
                  <c:v>1</c:v>
                </c:pt>
                <c:pt idx="38154">
                  <c:v>1</c:v>
                </c:pt>
                <c:pt idx="38155">
                  <c:v>1</c:v>
                </c:pt>
                <c:pt idx="38156">
                  <c:v>1</c:v>
                </c:pt>
                <c:pt idx="38157">
                  <c:v>1</c:v>
                </c:pt>
                <c:pt idx="38158">
                  <c:v>1</c:v>
                </c:pt>
                <c:pt idx="38159">
                  <c:v>1</c:v>
                </c:pt>
                <c:pt idx="38160">
                  <c:v>1</c:v>
                </c:pt>
                <c:pt idx="38161">
                  <c:v>1</c:v>
                </c:pt>
                <c:pt idx="38162">
                  <c:v>1</c:v>
                </c:pt>
                <c:pt idx="38163">
                  <c:v>1</c:v>
                </c:pt>
                <c:pt idx="38164">
                  <c:v>1</c:v>
                </c:pt>
                <c:pt idx="38165">
                  <c:v>1</c:v>
                </c:pt>
                <c:pt idx="38166">
                  <c:v>1</c:v>
                </c:pt>
                <c:pt idx="38167">
                  <c:v>1</c:v>
                </c:pt>
                <c:pt idx="38168">
                  <c:v>1</c:v>
                </c:pt>
                <c:pt idx="38169">
                  <c:v>1</c:v>
                </c:pt>
                <c:pt idx="38170">
                  <c:v>1</c:v>
                </c:pt>
                <c:pt idx="38171">
                  <c:v>1</c:v>
                </c:pt>
                <c:pt idx="38172">
                  <c:v>1</c:v>
                </c:pt>
                <c:pt idx="38173">
                  <c:v>1</c:v>
                </c:pt>
                <c:pt idx="38174">
                  <c:v>1</c:v>
                </c:pt>
                <c:pt idx="38175">
                  <c:v>1</c:v>
                </c:pt>
                <c:pt idx="38176">
                  <c:v>1</c:v>
                </c:pt>
                <c:pt idx="38177">
                  <c:v>1</c:v>
                </c:pt>
                <c:pt idx="38178">
                  <c:v>1</c:v>
                </c:pt>
                <c:pt idx="38179">
                  <c:v>1</c:v>
                </c:pt>
                <c:pt idx="38180">
                  <c:v>1</c:v>
                </c:pt>
                <c:pt idx="38181">
                  <c:v>1</c:v>
                </c:pt>
                <c:pt idx="38182">
                  <c:v>1</c:v>
                </c:pt>
                <c:pt idx="38183">
                  <c:v>1</c:v>
                </c:pt>
                <c:pt idx="38184">
                  <c:v>1</c:v>
                </c:pt>
                <c:pt idx="38185">
                  <c:v>1</c:v>
                </c:pt>
                <c:pt idx="38186">
                  <c:v>1</c:v>
                </c:pt>
                <c:pt idx="38187">
                  <c:v>1</c:v>
                </c:pt>
                <c:pt idx="38188">
                  <c:v>1</c:v>
                </c:pt>
                <c:pt idx="38189">
                  <c:v>1</c:v>
                </c:pt>
                <c:pt idx="38190">
                  <c:v>1</c:v>
                </c:pt>
                <c:pt idx="38191">
                  <c:v>1</c:v>
                </c:pt>
                <c:pt idx="38192">
                  <c:v>1</c:v>
                </c:pt>
                <c:pt idx="38193">
                  <c:v>1</c:v>
                </c:pt>
                <c:pt idx="38194">
                  <c:v>1</c:v>
                </c:pt>
                <c:pt idx="38195">
                  <c:v>1</c:v>
                </c:pt>
                <c:pt idx="38196">
                  <c:v>1</c:v>
                </c:pt>
                <c:pt idx="38197">
                  <c:v>1</c:v>
                </c:pt>
                <c:pt idx="38198">
                  <c:v>1</c:v>
                </c:pt>
                <c:pt idx="38199">
                  <c:v>1</c:v>
                </c:pt>
                <c:pt idx="38200">
                  <c:v>1</c:v>
                </c:pt>
                <c:pt idx="38201">
                  <c:v>1</c:v>
                </c:pt>
                <c:pt idx="38202">
                  <c:v>1</c:v>
                </c:pt>
                <c:pt idx="38203">
                  <c:v>1</c:v>
                </c:pt>
                <c:pt idx="38204">
                  <c:v>0.66666666699999999</c:v>
                </c:pt>
                <c:pt idx="38205">
                  <c:v>1</c:v>
                </c:pt>
                <c:pt idx="38206">
                  <c:v>1</c:v>
                </c:pt>
                <c:pt idx="38207">
                  <c:v>1</c:v>
                </c:pt>
                <c:pt idx="38208">
                  <c:v>1</c:v>
                </c:pt>
                <c:pt idx="38209">
                  <c:v>1</c:v>
                </c:pt>
                <c:pt idx="38210">
                  <c:v>1</c:v>
                </c:pt>
                <c:pt idx="38211">
                  <c:v>1</c:v>
                </c:pt>
                <c:pt idx="38212">
                  <c:v>1</c:v>
                </c:pt>
                <c:pt idx="38213">
                  <c:v>1</c:v>
                </c:pt>
                <c:pt idx="38214">
                  <c:v>1</c:v>
                </c:pt>
                <c:pt idx="38215">
                  <c:v>1</c:v>
                </c:pt>
                <c:pt idx="38216">
                  <c:v>1</c:v>
                </c:pt>
                <c:pt idx="38217">
                  <c:v>1</c:v>
                </c:pt>
                <c:pt idx="38218">
                  <c:v>1</c:v>
                </c:pt>
                <c:pt idx="38219">
                  <c:v>1</c:v>
                </c:pt>
                <c:pt idx="38220">
                  <c:v>1</c:v>
                </c:pt>
                <c:pt idx="38221">
                  <c:v>1</c:v>
                </c:pt>
                <c:pt idx="38222">
                  <c:v>1</c:v>
                </c:pt>
                <c:pt idx="38223">
                  <c:v>1</c:v>
                </c:pt>
                <c:pt idx="38224">
                  <c:v>1</c:v>
                </c:pt>
                <c:pt idx="38225">
                  <c:v>1</c:v>
                </c:pt>
                <c:pt idx="38226">
                  <c:v>1</c:v>
                </c:pt>
                <c:pt idx="38227">
                  <c:v>1</c:v>
                </c:pt>
                <c:pt idx="38228">
                  <c:v>1</c:v>
                </c:pt>
                <c:pt idx="38229">
                  <c:v>1</c:v>
                </c:pt>
                <c:pt idx="38230">
                  <c:v>1</c:v>
                </c:pt>
                <c:pt idx="38231">
                  <c:v>1</c:v>
                </c:pt>
                <c:pt idx="38232">
                  <c:v>1</c:v>
                </c:pt>
                <c:pt idx="38233">
                  <c:v>1</c:v>
                </c:pt>
                <c:pt idx="38234">
                  <c:v>1</c:v>
                </c:pt>
                <c:pt idx="38235">
                  <c:v>1</c:v>
                </c:pt>
                <c:pt idx="38236">
                  <c:v>1</c:v>
                </c:pt>
                <c:pt idx="38237">
                  <c:v>1</c:v>
                </c:pt>
                <c:pt idx="38238">
                  <c:v>1</c:v>
                </c:pt>
                <c:pt idx="38239">
                  <c:v>1</c:v>
                </c:pt>
                <c:pt idx="38240">
                  <c:v>1</c:v>
                </c:pt>
                <c:pt idx="38241">
                  <c:v>1</c:v>
                </c:pt>
                <c:pt idx="38242">
                  <c:v>1</c:v>
                </c:pt>
                <c:pt idx="38243">
                  <c:v>1</c:v>
                </c:pt>
                <c:pt idx="38244">
                  <c:v>1</c:v>
                </c:pt>
                <c:pt idx="38245">
                  <c:v>1</c:v>
                </c:pt>
                <c:pt idx="38246">
                  <c:v>1</c:v>
                </c:pt>
                <c:pt idx="38247">
                  <c:v>1</c:v>
                </c:pt>
                <c:pt idx="38248">
                  <c:v>1</c:v>
                </c:pt>
                <c:pt idx="38249">
                  <c:v>1</c:v>
                </c:pt>
                <c:pt idx="38250">
                  <c:v>1</c:v>
                </c:pt>
                <c:pt idx="38251">
                  <c:v>1</c:v>
                </c:pt>
                <c:pt idx="38252">
                  <c:v>1</c:v>
                </c:pt>
                <c:pt idx="38253">
                  <c:v>1</c:v>
                </c:pt>
                <c:pt idx="38254">
                  <c:v>1</c:v>
                </c:pt>
                <c:pt idx="38255">
                  <c:v>1</c:v>
                </c:pt>
                <c:pt idx="38256">
                  <c:v>1</c:v>
                </c:pt>
                <c:pt idx="38257">
                  <c:v>1</c:v>
                </c:pt>
                <c:pt idx="38258">
                  <c:v>1</c:v>
                </c:pt>
                <c:pt idx="38259">
                  <c:v>1</c:v>
                </c:pt>
                <c:pt idx="38260">
                  <c:v>1</c:v>
                </c:pt>
                <c:pt idx="38261">
                  <c:v>1</c:v>
                </c:pt>
                <c:pt idx="38262">
                  <c:v>1</c:v>
                </c:pt>
                <c:pt idx="38263">
                  <c:v>1</c:v>
                </c:pt>
                <c:pt idx="38264">
                  <c:v>1</c:v>
                </c:pt>
                <c:pt idx="38265">
                  <c:v>1</c:v>
                </c:pt>
                <c:pt idx="38266">
                  <c:v>1</c:v>
                </c:pt>
                <c:pt idx="38267">
                  <c:v>1</c:v>
                </c:pt>
                <c:pt idx="38268">
                  <c:v>1</c:v>
                </c:pt>
                <c:pt idx="38269">
                  <c:v>1</c:v>
                </c:pt>
                <c:pt idx="38270">
                  <c:v>1</c:v>
                </c:pt>
                <c:pt idx="38271">
                  <c:v>1</c:v>
                </c:pt>
                <c:pt idx="38272">
                  <c:v>1</c:v>
                </c:pt>
                <c:pt idx="38273">
                  <c:v>1</c:v>
                </c:pt>
                <c:pt idx="38274">
                  <c:v>1</c:v>
                </c:pt>
                <c:pt idx="38275">
                  <c:v>1</c:v>
                </c:pt>
                <c:pt idx="38276">
                  <c:v>1</c:v>
                </c:pt>
                <c:pt idx="38277">
                  <c:v>1</c:v>
                </c:pt>
                <c:pt idx="38278">
                  <c:v>1</c:v>
                </c:pt>
                <c:pt idx="38279">
                  <c:v>1</c:v>
                </c:pt>
                <c:pt idx="38280">
                  <c:v>1</c:v>
                </c:pt>
                <c:pt idx="38281">
                  <c:v>1</c:v>
                </c:pt>
                <c:pt idx="38282">
                  <c:v>1</c:v>
                </c:pt>
                <c:pt idx="38283">
                  <c:v>1</c:v>
                </c:pt>
                <c:pt idx="38284">
                  <c:v>1</c:v>
                </c:pt>
                <c:pt idx="38285">
                  <c:v>1</c:v>
                </c:pt>
                <c:pt idx="38286">
                  <c:v>1</c:v>
                </c:pt>
                <c:pt idx="38287">
                  <c:v>1</c:v>
                </c:pt>
                <c:pt idx="38288">
                  <c:v>1</c:v>
                </c:pt>
                <c:pt idx="38289">
                  <c:v>1</c:v>
                </c:pt>
                <c:pt idx="38290">
                  <c:v>1</c:v>
                </c:pt>
                <c:pt idx="38291">
                  <c:v>1</c:v>
                </c:pt>
                <c:pt idx="38292">
                  <c:v>1</c:v>
                </c:pt>
                <c:pt idx="38293">
                  <c:v>1</c:v>
                </c:pt>
                <c:pt idx="38294">
                  <c:v>1</c:v>
                </c:pt>
                <c:pt idx="38295">
                  <c:v>1</c:v>
                </c:pt>
                <c:pt idx="38296">
                  <c:v>1</c:v>
                </c:pt>
                <c:pt idx="38297">
                  <c:v>1</c:v>
                </c:pt>
                <c:pt idx="38298">
                  <c:v>1</c:v>
                </c:pt>
                <c:pt idx="38299">
                  <c:v>1</c:v>
                </c:pt>
                <c:pt idx="38300">
                  <c:v>1</c:v>
                </c:pt>
                <c:pt idx="38301">
                  <c:v>1</c:v>
                </c:pt>
                <c:pt idx="38302">
                  <c:v>1</c:v>
                </c:pt>
                <c:pt idx="38303">
                  <c:v>1</c:v>
                </c:pt>
                <c:pt idx="38304">
                  <c:v>0.33333333300000001</c:v>
                </c:pt>
                <c:pt idx="38305">
                  <c:v>1</c:v>
                </c:pt>
                <c:pt idx="38306">
                  <c:v>1</c:v>
                </c:pt>
                <c:pt idx="38307">
                  <c:v>1</c:v>
                </c:pt>
                <c:pt idx="38308">
                  <c:v>1</c:v>
                </c:pt>
                <c:pt idx="38309">
                  <c:v>1</c:v>
                </c:pt>
                <c:pt idx="38310">
                  <c:v>1</c:v>
                </c:pt>
                <c:pt idx="38311">
                  <c:v>1</c:v>
                </c:pt>
                <c:pt idx="38312">
                  <c:v>1</c:v>
                </c:pt>
                <c:pt idx="38313">
                  <c:v>1</c:v>
                </c:pt>
                <c:pt idx="38314">
                  <c:v>1</c:v>
                </c:pt>
                <c:pt idx="38315">
                  <c:v>1</c:v>
                </c:pt>
                <c:pt idx="38316">
                  <c:v>1</c:v>
                </c:pt>
                <c:pt idx="38317">
                  <c:v>1</c:v>
                </c:pt>
                <c:pt idx="38318">
                  <c:v>1</c:v>
                </c:pt>
                <c:pt idx="38319">
                  <c:v>1</c:v>
                </c:pt>
                <c:pt idx="38320">
                  <c:v>1</c:v>
                </c:pt>
                <c:pt idx="38321">
                  <c:v>1</c:v>
                </c:pt>
                <c:pt idx="38322">
                  <c:v>1</c:v>
                </c:pt>
                <c:pt idx="38323">
                  <c:v>1</c:v>
                </c:pt>
                <c:pt idx="38324">
                  <c:v>1</c:v>
                </c:pt>
                <c:pt idx="38325">
                  <c:v>1</c:v>
                </c:pt>
                <c:pt idx="38326">
                  <c:v>1</c:v>
                </c:pt>
                <c:pt idx="38327">
                  <c:v>1</c:v>
                </c:pt>
                <c:pt idx="38328">
                  <c:v>1</c:v>
                </c:pt>
                <c:pt idx="38329">
                  <c:v>1</c:v>
                </c:pt>
                <c:pt idx="38330">
                  <c:v>1</c:v>
                </c:pt>
                <c:pt idx="38331">
                  <c:v>1</c:v>
                </c:pt>
                <c:pt idx="38332">
                  <c:v>1</c:v>
                </c:pt>
                <c:pt idx="38333">
                  <c:v>0.83333333300000001</c:v>
                </c:pt>
                <c:pt idx="38334">
                  <c:v>1</c:v>
                </c:pt>
                <c:pt idx="38335">
                  <c:v>1</c:v>
                </c:pt>
                <c:pt idx="38336">
                  <c:v>1</c:v>
                </c:pt>
                <c:pt idx="38337">
                  <c:v>1</c:v>
                </c:pt>
                <c:pt idx="38338">
                  <c:v>1</c:v>
                </c:pt>
                <c:pt idx="38339">
                  <c:v>1</c:v>
                </c:pt>
                <c:pt idx="38340">
                  <c:v>1</c:v>
                </c:pt>
                <c:pt idx="38341">
                  <c:v>1</c:v>
                </c:pt>
                <c:pt idx="38342">
                  <c:v>1</c:v>
                </c:pt>
                <c:pt idx="38343">
                  <c:v>1</c:v>
                </c:pt>
                <c:pt idx="38344">
                  <c:v>1</c:v>
                </c:pt>
                <c:pt idx="38345">
                  <c:v>1</c:v>
                </c:pt>
                <c:pt idx="38346">
                  <c:v>1</c:v>
                </c:pt>
                <c:pt idx="38347">
                  <c:v>1</c:v>
                </c:pt>
                <c:pt idx="38348">
                  <c:v>1</c:v>
                </c:pt>
                <c:pt idx="38349">
                  <c:v>1</c:v>
                </c:pt>
                <c:pt idx="38350">
                  <c:v>1</c:v>
                </c:pt>
                <c:pt idx="38351">
                  <c:v>1</c:v>
                </c:pt>
                <c:pt idx="38352">
                  <c:v>1</c:v>
                </c:pt>
                <c:pt idx="38353">
                  <c:v>1</c:v>
                </c:pt>
                <c:pt idx="38354">
                  <c:v>1</c:v>
                </c:pt>
                <c:pt idx="38355">
                  <c:v>1</c:v>
                </c:pt>
                <c:pt idx="38356">
                  <c:v>1</c:v>
                </c:pt>
                <c:pt idx="38357">
                  <c:v>1</c:v>
                </c:pt>
                <c:pt idx="38358">
                  <c:v>1</c:v>
                </c:pt>
                <c:pt idx="38359">
                  <c:v>1</c:v>
                </c:pt>
                <c:pt idx="38360">
                  <c:v>1</c:v>
                </c:pt>
                <c:pt idx="38361">
                  <c:v>1</c:v>
                </c:pt>
                <c:pt idx="38362">
                  <c:v>1</c:v>
                </c:pt>
                <c:pt idx="38363">
                  <c:v>1</c:v>
                </c:pt>
                <c:pt idx="38364">
                  <c:v>1</c:v>
                </c:pt>
                <c:pt idx="38365">
                  <c:v>1</c:v>
                </c:pt>
                <c:pt idx="38366">
                  <c:v>1</c:v>
                </c:pt>
                <c:pt idx="38367">
                  <c:v>1</c:v>
                </c:pt>
                <c:pt idx="38368">
                  <c:v>1</c:v>
                </c:pt>
                <c:pt idx="38369">
                  <c:v>1</c:v>
                </c:pt>
                <c:pt idx="38370">
                  <c:v>1</c:v>
                </c:pt>
                <c:pt idx="38371">
                  <c:v>1</c:v>
                </c:pt>
                <c:pt idx="38372">
                  <c:v>1</c:v>
                </c:pt>
                <c:pt idx="38373">
                  <c:v>1</c:v>
                </c:pt>
                <c:pt idx="38374">
                  <c:v>1</c:v>
                </c:pt>
                <c:pt idx="38375">
                  <c:v>1</c:v>
                </c:pt>
                <c:pt idx="38376">
                  <c:v>1</c:v>
                </c:pt>
                <c:pt idx="38377">
                  <c:v>1</c:v>
                </c:pt>
                <c:pt idx="38378">
                  <c:v>1</c:v>
                </c:pt>
                <c:pt idx="38379">
                  <c:v>1</c:v>
                </c:pt>
                <c:pt idx="38380">
                  <c:v>1</c:v>
                </c:pt>
                <c:pt idx="38381">
                  <c:v>1</c:v>
                </c:pt>
                <c:pt idx="38382">
                  <c:v>1</c:v>
                </c:pt>
                <c:pt idx="38383">
                  <c:v>1</c:v>
                </c:pt>
                <c:pt idx="38384">
                  <c:v>1</c:v>
                </c:pt>
                <c:pt idx="38385">
                  <c:v>1</c:v>
                </c:pt>
                <c:pt idx="38386">
                  <c:v>1</c:v>
                </c:pt>
                <c:pt idx="38387">
                  <c:v>1</c:v>
                </c:pt>
                <c:pt idx="38388">
                  <c:v>1</c:v>
                </c:pt>
                <c:pt idx="38389">
                  <c:v>1</c:v>
                </c:pt>
                <c:pt idx="38390">
                  <c:v>1</c:v>
                </c:pt>
                <c:pt idx="38391">
                  <c:v>1</c:v>
                </c:pt>
                <c:pt idx="38392">
                  <c:v>1</c:v>
                </c:pt>
                <c:pt idx="38393">
                  <c:v>1</c:v>
                </c:pt>
                <c:pt idx="38394">
                  <c:v>1</c:v>
                </c:pt>
                <c:pt idx="38395">
                  <c:v>1</c:v>
                </c:pt>
                <c:pt idx="38396">
                  <c:v>1</c:v>
                </c:pt>
                <c:pt idx="38397">
                  <c:v>1</c:v>
                </c:pt>
                <c:pt idx="38398">
                  <c:v>1</c:v>
                </c:pt>
                <c:pt idx="38399">
                  <c:v>1</c:v>
                </c:pt>
                <c:pt idx="38400">
                  <c:v>1</c:v>
                </c:pt>
                <c:pt idx="38401">
                  <c:v>1</c:v>
                </c:pt>
                <c:pt idx="38402">
                  <c:v>1</c:v>
                </c:pt>
                <c:pt idx="38403">
                  <c:v>1</c:v>
                </c:pt>
                <c:pt idx="38404">
                  <c:v>1</c:v>
                </c:pt>
                <c:pt idx="38405">
                  <c:v>1</c:v>
                </c:pt>
                <c:pt idx="38406">
                  <c:v>1</c:v>
                </c:pt>
                <c:pt idx="38407">
                  <c:v>1</c:v>
                </c:pt>
                <c:pt idx="38408">
                  <c:v>1</c:v>
                </c:pt>
                <c:pt idx="38409">
                  <c:v>1</c:v>
                </c:pt>
                <c:pt idx="38410">
                  <c:v>1</c:v>
                </c:pt>
                <c:pt idx="38411">
                  <c:v>1</c:v>
                </c:pt>
                <c:pt idx="38412">
                  <c:v>1</c:v>
                </c:pt>
                <c:pt idx="38413">
                  <c:v>1</c:v>
                </c:pt>
                <c:pt idx="38414">
                  <c:v>1</c:v>
                </c:pt>
                <c:pt idx="38415">
                  <c:v>1</c:v>
                </c:pt>
                <c:pt idx="38416">
                  <c:v>1</c:v>
                </c:pt>
                <c:pt idx="38417">
                  <c:v>1</c:v>
                </c:pt>
                <c:pt idx="38418">
                  <c:v>1</c:v>
                </c:pt>
                <c:pt idx="38419">
                  <c:v>1</c:v>
                </c:pt>
                <c:pt idx="38420">
                  <c:v>1</c:v>
                </c:pt>
                <c:pt idx="38421">
                  <c:v>1</c:v>
                </c:pt>
                <c:pt idx="38422">
                  <c:v>1</c:v>
                </c:pt>
                <c:pt idx="38423">
                  <c:v>1</c:v>
                </c:pt>
                <c:pt idx="38424">
                  <c:v>1</c:v>
                </c:pt>
                <c:pt idx="38425">
                  <c:v>1</c:v>
                </c:pt>
                <c:pt idx="38426">
                  <c:v>1</c:v>
                </c:pt>
                <c:pt idx="38427">
                  <c:v>1</c:v>
                </c:pt>
                <c:pt idx="38428">
                  <c:v>1</c:v>
                </c:pt>
                <c:pt idx="38429">
                  <c:v>1</c:v>
                </c:pt>
                <c:pt idx="38430">
                  <c:v>1</c:v>
                </c:pt>
                <c:pt idx="38431">
                  <c:v>1</c:v>
                </c:pt>
                <c:pt idx="38432">
                  <c:v>1</c:v>
                </c:pt>
                <c:pt idx="38433">
                  <c:v>1</c:v>
                </c:pt>
                <c:pt idx="38434">
                  <c:v>1</c:v>
                </c:pt>
                <c:pt idx="38435">
                  <c:v>1</c:v>
                </c:pt>
                <c:pt idx="38436">
                  <c:v>1</c:v>
                </c:pt>
                <c:pt idx="38437">
                  <c:v>1</c:v>
                </c:pt>
                <c:pt idx="38438">
                  <c:v>1</c:v>
                </c:pt>
                <c:pt idx="38439">
                  <c:v>1</c:v>
                </c:pt>
                <c:pt idx="38440">
                  <c:v>0.16666666699999999</c:v>
                </c:pt>
                <c:pt idx="38441">
                  <c:v>1</c:v>
                </c:pt>
                <c:pt idx="38442">
                  <c:v>1</c:v>
                </c:pt>
                <c:pt idx="38443">
                  <c:v>1</c:v>
                </c:pt>
                <c:pt idx="38444">
                  <c:v>1</c:v>
                </c:pt>
                <c:pt idx="38445">
                  <c:v>1</c:v>
                </c:pt>
                <c:pt idx="38446">
                  <c:v>1</c:v>
                </c:pt>
                <c:pt idx="38447">
                  <c:v>1</c:v>
                </c:pt>
                <c:pt idx="38448">
                  <c:v>1</c:v>
                </c:pt>
                <c:pt idx="38449">
                  <c:v>1</c:v>
                </c:pt>
                <c:pt idx="38450">
                  <c:v>1</c:v>
                </c:pt>
                <c:pt idx="38451">
                  <c:v>1</c:v>
                </c:pt>
                <c:pt idx="38452">
                  <c:v>1</c:v>
                </c:pt>
                <c:pt idx="38453">
                  <c:v>1</c:v>
                </c:pt>
                <c:pt idx="38454">
                  <c:v>1</c:v>
                </c:pt>
                <c:pt idx="38455">
                  <c:v>1</c:v>
                </c:pt>
                <c:pt idx="38456">
                  <c:v>1</c:v>
                </c:pt>
                <c:pt idx="38457">
                  <c:v>1</c:v>
                </c:pt>
                <c:pt idx="38458">
                  <c:v>1</c:v>
                </c:pt>
                <c:pt idx="38459">
                  <c:v>1</c:v>
                </c:pt>
                <c:pt idx="38460">
                  <c:v>1</c:v>
                </c:pt>
                <c:pt idx="38461">
                  <c:v>1</c:v>
                </c:pt>
                <c:pt idx="38462">
                  <c:v>1</c:v>
                </c:pt>
                <c:pt idx="38463">
                  <c:v>1</c:v>
                </c:pt>
                <c:pt idx="38464">
                  <c:v>1</c:v>
                </c:pt>
                <c:pt idx="38465">
                  <c:v>1</c:v>
                </c:pt>
                <c:pt idx="38466">
                  <c:v>1</c:v>
                </c:pt>
                <c:pt idx="38467">
                  <c:v>1</c:v>
                </c:pt>
                <c:pt idx="38468">
                  <c:v>1</c:v>
                </c:pt>
                <c:pt idx="38469">
                  <c:v>1</c:v>
                </c:pt>
                <c:pt idx="38470">
                  <c:v>1</c:v>
                </c:pt>
                <c:pt idx="38471">
                  <c:v>1</c:v>
                </c:pt>
                <c:pt idx="38472">
                  <c:v>1</c:v>
                </c:pt>
                <c:pt idx="38473">
                  <c:v>1</c:v>
                </c:pt>
                <c:pt idx="38474">
                  <c:v>1</c:v>
                </c:pt>
                <c:pt idx="38475">
                  <c:v>1</c:v>
                </c:pt>
                <c:pt idx="38476">
                  <c:v>1</c:v>
                </c:pt>
                <c:pt idx="38477">
                  <c:v>1</c:v>
                </c:pt>
                <c:pt idx="38478">
                  <c:v>1</c:v>
                </c:pt>
                <c:pt idx="38479">
                  <c:v>1</c:v>
                </c:pt>
                <c:pt idx="38480">
                  <c:v>1</c:v>
                </c:pt>
                <c:pt idx="38481">
                  <c:v>1</c:v>
                </c:pt>
                <c:pt idx="38482">
                  <c:v>1</c:v>
                </c:pt>
                <c:pt idx="38483">
                  <c:v>1</c:v>
                </c:pt>
                <c:pt idx="38484">
                  <c:v>1</c:v>
                </c:pt>
                <c:pt idx="38485">
                  <c:v>1</c:v>
                </c:pt>
                <c:pt idx="38486">
                  <c:v>1</c:v>
                </c:pt>
                <c:pt idx="38487">
                  <c:v>1</c:v>
                </c:pt>
                <c:pt idx="38488">
                  <c:v>1</c:v>
                </c:pt>
                <c:pt idx="38489">
                  <c:v>1</c:v>
                </c:pt>
                <c:pt idx="38490">
                  <c:v>1</c:v>
                </c:pt>
                <c:pt idx="38491">
                  <c:v>1</c:v>
                </c:pt>
                <c:pt idx="38492">
                  <c:v>1</c:v>
                </c:pt>
                <c:pt idx="38493">
                  <c:v>1</c:v>
                </c:pt>
                <c:pt idx="38494">
                  <c:v>1</c:v>
                </c:pt>
                <c:pt idx="38495">
                  <c:v>1</c:v>
                </c:pt>
                <c:pt idx="38496">
                  <c:v>1</c:v>
                </c:pt>
                <c:pt idx="38497">
                  <c:v>1</c:v>
                </c:pt>
                <c:pt idx="38498">
                  <c:v>1</c:v>
                </c:pt>
                <c:pt idx="38499">
                  <c:v>1</c:v>
                </c:pt>
                <c:pt idx="38500">
                  <c:v>1</c:v>
                </c:pt>
                <c:pt idx="38501">
                  <c:v>1</c:v>
                </c:pt>
                <c:pt idx="38502">
                  <c:v>1</c:v>
                </c:pt>
                <c:pt idx="38503">
                  <c:v>1</c:v>
                </c:pt>
                <c:pt idx="38504">
                  <c:v>1</c:v>
                </c:pt>
                <c:pt idx="38505">
                  <c:v>1</c:v>
                </c:pt>
                <c:pt idx="38506">
                  <c:v>1</c:v>
                </c:pt>
                <c:pt idx="38507">
                  <c:v>1</c:v>
                </c:pt>
                <c:pt idx="38508">
                  <c:v>1</c:v>
                </c:pt>
                <c:pt idx="38509">
                  <c:v>1</c:v>
                </c:pt>
                <c:pt idx="38510">
                  <c:v>1</c:v>
                </c:pt>
                <c:pt idx="38511">
                  <c:v>1</c:v>
                </c:pt>
                <c:pt idx="38512">
                  <c:v>1</c:v>
                </c:pt>
                <c:pt idx="38513">
                  <c:v>1</c:v>
                </c:pt>
                <c:pt idx="38514">
                  <c:v>1</c:v>
                </c:pt>
                <c:pt idx="38515">
                  <c:v>1</c:v>
                </c:pt>
                <c:pt idx="38516">
                  <c:v>1</c:v>
                </c:pt>
                <c:pt idx="38517">
                  <c:v>1</c:v>
                </c:pt>
                <c:pt idx="38518">
                  <c:v>1</c:v>
                </c:pt>
                <c:pt idx="38519">
                  <c:v>1</c:v>
                </c:pt>
                <c:pt idx="38520">
                  <c:v>1</c:v>
                </c:pt>
                <c:pt idx="38521">
                  <c:v>1</c:v>
                </c:pt>
                <c:pt idx="38522">
                  <c:v>1</c:v>
                </c:pt>
                <c:pt idx="38523">
                  <c:v>1</c:v>
                </c:pt>
                <c:pt idx="38524">
                  <c:v>1</c:v>
                </c:pt>
                <c:pt idx="38525">
                  <c:v>1</c:v>
                </c:pt>
                <c:pt idx="38526">
                  <c:v>1</c:v>
                </c:pt>
                <c:pt idx="38527">
                  <c:v>1</c:v>
                </c:pt>
                <c:pt idx="38528">
                  <c:v>1</c:v>
                </c:pt>
                <c:pt idx="38529">
                  <c:v>1</c:v>
                </c:pt>
                <c:pt idx="38530">
                  <c:v>1</c:v>
                </c:pt>
                <c:pt idx="38531">
                  <c:v>1</c:v>
                </c:pt>
                <c:pt idx="38532">
                  <c:v>1</c:v>
                </c:pt>
                <c:pt idx="38533">
                  <c:v>1</c:v>
                </c:pt>
                <c:pt idx="38534">
                  <c:v>1</c:v>
                </c:pt>
                <c:pt idx="38535">
                  <c:v>1</c:v>
                </c:pt>
                <c:pt idx="38536">
                  <c:v>1</c:v>
                </c:pt>
                <c:pt idx="38537">
                  <c:v>1</c:v>
                </c:pt>
                <c:pt idx="38538">
                  <c:v>1</c:v>
                </c:pt>
                <c:pt idx="38539">
                  <c:v>1</c:v>
                </c:pt>
                <c:pt idx="38540">
                  <c:v>1</c:v>
                </c:pt>
                <c:pt idx="38541">
                  <c:v>1</c:v>
                </c:pt>
                <c:pt idx="38542">
                  <c:v>1</c:v>
                </c:pt>
                <c:pt idx="38543">
                  <c:v>1</c:v>
                </c:pt>
                <c:pt idx="38544">
                  <c:v>1</c:v>
                </c:pt>
                <c:pt idx="38545">
                  <c:v>1</c:v>
                </c:pt>
                <c:pt idx="38546">
                  <c:v>1</c:v>
                </c:pt>
                <c:pt idx="38547">
                  <c:v>1</c:v>
                </c:pt>
                <c:pt idx="38548">
                  <c:v>1</c:v>
                </c:pt>
                <c:pt idx="38549">
                  <c:v>1</c:v>
                </c:pt>
                <c:pt idx="38550">
                  <c:v>1</c:v>
                </c:pt>
                <c:pt idx="38551">
                  <c:v>1</c:v>
                </c:pt>
                <c:pt idx="38552">
                  <c:v>1</c:v>
                </c:pt>
                <c:pt idx="38553">
                  <c:v>1</c:v>
                </c:pt>
                <c:pt idx="38554">
                  <c:v>1</c:v>
                </c:pt>
                <c:pt idx="38555">
                  <c:v>1</c:v>
                </c:pt>
                <c:pt idx="38556">
                  <c:v>1</c:v>
                </c:pt>
                <c:pt idx="38557">
                  <c:v>1</c:v>
                </c:pt>
                <c:pt idx="38558">
                  <c:v>1</c:v>
                </c:pt>
                <c:pt idx="38559">
                  <c:v>1</c:v>
                </c:pt>
                <c:pt idx="38560">
                  <c:v>1</c:v>
                </c:pt>
                <c:pt idx="38561">
                  <c:v>1</c:v>
                </c:pt>
                <c:pt idx="38562">
                  <c:v>1</c:v>
                </c:pt>
                <c:pt idx="38563">
                  <c:v>1</c:v>
                </c:pt>
                <c:pt idx="38564">
                  <c:v>1</c:v>
                </c:pt>
                <c:pt idx="38565">
                  <c:v>1</c:v>
                </c:pt>
                <c:pt idx="38566">
                  <c:v>1</c:v>
                </c:pt>
                <c:pt idx="38567">
                  <c:v>1</c:v>
                </c:pt>
                <c:pt idx="38568">
                  <c:v>1</c:v>
                </c:pt>
                <c:pt idx="38569">
                  <c:v>1</c:v>
                </c:pt>
                <c:pt idx="38570">
                  <c:v>1</c:v>
                </c:pt>
                <c:pt idx="38571">
                  <c:v>1</c:v>
                </c:pt>
                <c:pt idx="38572">
                  <c:v>1</c:v>
                </c:pt>
                <c:pt idx="38573">
                  <c:v>1</c:v>
                </c:pt>
                <c:pt idx="38574">
                  <c:v>1</c:v>
                </c:pt>
                <c:pt idx="38575">
                  <c:v>1</c:v>
                </c:pt>
                <c:pt idx="38576">
                  <c:v>1</c:v>
                </c:pt>
                <c:pt idx="38577">
                  <c:v>1</c:v>
                </c:pt>
                <c:pt idx="38578">
                  <c:v>1</c:v>
                </c:pt>
                <c:pt idx="38579">
                  <c:v>1</c:v>
                </c:pt>
                <c:pt idx="38580">
                  <c:v>1</c:v>
                </c:pt>
                <c:pt idx="38581">
                  <c:v>1</c:v>
                </c:pt>
                <c:pt idx="38582">
                  <c:v>1</c:v>
                </c:pt>
                <c:pt idx="38583">
                  <c:v>1</c:v>
                </c:pt>
                <c:pt idx="38584">
                  <c:v>1</c:v>
                </c:pt>
                <c:pt idx="38585">
                  <c:v>1</c:v>
                </c:pt>
                <c:pt idx="38586">
                  <c:v>1</c:v>
                </c:pt>
                <c:pt idx="38587">
                  <c:v>1</c:v>
                </c:pt>
                <c:pt idx="38588">
                  <c:v>1</c:v>
                </c:pt>
                <c:pt idx="38589">
                  <c:v>1</c:v>
                </c:pt>
                <c:pt idx="38590">
                  <c:v>1</c:v>
                </c:pt>
                <c:pt idx="38591">
                  <c:v>1</c:v>
                </c:pt>
                <c:pt idx="38592">
                  <c:v>1</c:v>
                </c:pt>
                <c:pt idx="38593">
                  <c:v>1</c:v>
                </c:pt>
                <c:pt idx="38594">
                  <c:v>1</c:v>
                </c:pt>
                <c:pt idx="38595">
                  <c:v>1</c:v>
                </c:pt>
                <c:pt idx="38596">
                  <c:v>1</c:v>
                </c:pt>
                <c:pt idx="38597">
                  <c:v>1</c:v>
                </c:pt>
                <c:pt idx="38598">
                  <c:v>1</c:v>
                </c:pt>
                <c:pt idx="38599">
                  <c:v>1</c:v>
                </c:pt>
                <c:pt idx="38600">
                  <c:v>1</c:v>
                </c:pt>
                <c:pt idx="38601">
                  <c:v>1</c:v>
                </c:pt>
                <c:pt idx="38602">
                  <c:v>1</c:v>
                </c:pt>
                <c:pt idx="38603">
                  <c:v>1</c:v>
                </c:pt>
                <c:pt idx="38604">
                  <c:v>1</c:v>
                </c:pt>
                <c:pt idx="38605">
                  <c:v>1</c:v>
                </c:pt>
                <c:pt idx="38606">
                  <c:v>1</c:v>
                </c:pt>
                <c:pt idx="38607">
                  <c:v>1</c:v>
                </c:pt>
                <c:pt idx="38608">
                  <c:v>1</c:v>
                </c:pt>
                <c:pt idx="38609">
                  <c:v>1</c:v>
                </c:pt>
                <c:pt idx="38610">
                  <c:v>1</c:v>
                </c:pt>
                <c:pt idx="38611">
                  <c:v>1</c:v>
                </c:pt>
                <c:pt idx="38612">
                  <c:v>1</c:v>
                </c:pt>
                <c:pt idx="38613">
                  <c:v>1</c:v>
                </c:pt>
                <c:pt idx="38614">
                  <c:v>1</c:v>
                </c:pt>
                <c:pt idx="38615">
                  <c:v>1</c:v>
                </c:pt>
                <c:pt idx="38616">
                  <c:v>1</c:v>
                </c:pt>
                <c:pt idx="38617">
                  <c:v>1</c:v>
                </c:pt>
                <c:pt idx="38618">
                  <c:v>1</c:v>
                </c:pt>
                <c:pt idx="38619">
                  <c:v>1</c:v>
                </c:pt>
                <c:pt idx="38620">
                  <c:v>1</c:v>
                </c:pt>
                <c:pt idx="38621">
                  <c:v>1</c:v>
                </c:pt>
                <c:pt idx="38622">
                  <c:v>1</c:v>
                </c:pt>
                <c:pt idx="38623">
                  <c:v>1</c:v>
                </c:pt>
                <c:pt idx="38624">
                  <c:v>1</c:v>
                </c:pt>
                <c:pt idx="38625">
                  <c:v>1</c:v>
                </c:pt>
                <c:pt idx="38626">
                  <c:v>1</c:v>
                </c:pt>
                <c:pt idx="38627">
                  <c:v>1</c:v>
                </c:pt>
                <c:pt idx="38628">
                  <c:v>1</c:v>
                </c:pt>
                <c:pt idx="38629">
                  <c:v>1</c:v>
                </c:pt>
                <c:pt idx="38630">
                  <c:v>1</c:v>
                </c:pt>
                <c:pt idx="38631">
                  <c:v>1</c:v>
                </c:pt>
                <c:pt idx="38632">
                  <c:v>1</c:v>
                </c:pt>
                <c:pt idx="38633">
                  <c:v>1</c:v>
                </c:pt>
                <c:pt idx="38634">
                  <c:v>1</c:v>
                </c:pt>
                <c:pt idx="38635">
                  <c:v>1</c:v>
                </c:pt>
                <c:pt idx="38636">
                  <c:v>1</c:v>
                </c:pt>
                <c:pt idx="38637">
                  <c:v>1</c:v>
                </c:pt>
                <c:pt idx="38638">
                  <c:v>1</c:v>
                </c:pt>
                <c:pt idx="38639">
                  <c:v>1</c:v>
                </c:pt>
                <c:pt idx="38640">
                  <c:v>0.66666666699999999</c:v>
                </c:pt>
                <c:pt idx="38641">
                  <c:v>1</c:v>
                </c:pt>
                <c:pt idx="38642">
                  <c:v>1</c:v>
                </c:pt>
                <c:pt idx="38643">
                  <c:v>1</c:v>
                </c:pt>
                <c:pt idx="38644">
                  <c:v>1</c:v>
                </c:pt>
                <c:pt idx="38645">
                  <c:v>1</c:v>
                </c:pt>
                <c:pt idx="38646">
                  <c:v>1</c:v>
                </c:pt>
                <c:pt idx="38647">
                  <c:v>1</c:v>
                </c:pt>
                <c:pt idx="38648">
                  <c:v>1</c:v>
                </c:pt>
                <c:pt idx="38649">
                  <c:v>1</c:v>
                </c:pt>
                <c:pt idx="38650">
                  <c:v>1</c:v>
                </c:pt>
                <c:pt idx="38651">
                  <c:v>1</c:v>
                </c:pt>
                <c:pt idx="38652">
                  <c:v>1</c:v>
                </c:pt>
                <c:pt idx="38653">
                  <c:v>1</c:v>
                </c:pt>
                <c:pt idx="38654">
                  <c:v>1</c:v>
                </c:pt>
                <c:pt idx="38655">
                  <c:v>1</c:v>
                </c:pt>
                <c:pt idx="38656">
                  <c:v>1</c:v>
                </c:pt>
                <c:pt idx="38657">
                  <c:v>1</c:v>
                </c:pt>
                <c:pt idx="38658">
                  <c:v>1</c:v>
                </c:pt>
                <c:pt idx="38659">
                  <c:v>1</c:v>
                </c:pt>
                <c:pt idx="38660">
                  <c:v>1</c:v>
                </c:pt>
                <c:pt idx="38661">
                  <c:v>1</c:v>
                </c:pt>
                <c:pt idx="38662">
                  <c:v>1</c:v>
                </c:pt>
                <c:pt idx="38663">
                  <c:v>1</c:v>
                </c:pt>
                <c:pt idx="38664">
                  <c:v>1</c:v>
                </c:pt>
                <c:pt idx="38665">
                  <c:v>1</c:v>
                </c:pt>
                <c:pt idx="38666">
                  <c:v>1</c:v>
                </c:pt>
                <c:pt idx="38667">
                  <c:v>1</c:v>
                </c:pt>
                <c:pt idx="38668">
                  <c:v>1</c:v>
                </c:pt>
                <c:pt idx="38669">
                  <c:v>1</c:v>
                </c:pt>
                <c:pt idx="38670">
                  <c:v>1</c:v>
                </c:pt>
                <c:pt idx="38671">
                  <c:v>1</c:v>
                </c:pt>
                <c:pt idx="38672">
                  <c:v>0.83333333300000001</c:v>
                </c:pt>
                <c:pt idx="38673">
                  <c:v>1</c:v>
                </c:pt>
                <c:pt idx="38674">
                  <c:v>1</c:v>
                </c:pt>
                <c:pt idx="38675">
                  <c:v>1</c:v>
                </c:pt>
                <c:pt idx="38676">
                  <c:v>1</c:v>
                </c:pt>
                <c:pt idx="38677">
                  <c:v>1</c:v>
                </c:pt>
                <c:pt idx="38678">
                  <c:v>0.83333333300000001</c:v>
                </c:pt>
                <c:pt idx="38679">
                  <c:v>1</c:v>
                </c:pt>
                <c:pt idx="38680">
                  <c:v>1</c:v>
                </c:pt>
                <c:pt idx="38681">
                  <c:v>1</c:v>
                </c:pt>
                <c:pt idx="38682">
                  <c:v>1</c:v>
                </c:pt>
                <c:pt idx="38683">
                  <c:v>1</c:v>
                </c:pt>
                <c:pt idx="38684">
                  <c:v>1</c:v>
                </c:pt>
                <c:pt idx="38685">
                  <c:v>1</c:v>
                </c:pt>
                <c:pt idx="38686">
                  <c:v>1</c:v>
                </c:pt>
                <c:pt idx="38687">
                  <c:v>1</c:v>
                </c:pt>
                <c:pt idx="38688">
                  <c:v>1</c:v>
                </c:pt>
                <c:pt idx="38689">
                  <c:v>1</c:v>
                </c:pt>
                <c:pt idx="38690">
                  <c:v>1</c:v>
                </c:pt>
                <c:pt idx="38691">
                  <c:v>1</c:v>
                </c:pt>
                <c:pt idx="38692">
                  <c:v>1</c:v>
                </c:pt>
                <c:pt idx="38693">
                  <c:v>1</c:v>
                </c:pt>
                <c:pt idx="38694">
                  <c:v>1</c:v>
                </c:pt>
                <c:pt idx="38695">
                  <c:v>1</c:v>
                </c:pt>
                <c:pt idx="38696">
                  <c:v>1</c:v>
                </c:pt>
                <c:pt idx="38697">
                  <c:v>1</c:v>
                </c:pt>
                <c:pt idx="38698">
                  <c:v>1</c:v>
                </c:pt>
                <c:pt idx="38699">
                  <c:v>1</c:v>
                </c:pt>
                <c:pt idx="38700">
                  <c:v>1</c:v>
                </c:pt>
                <c:pt idx="38701">
                  <c:v>1</c:v>
                </c:pt>
                <c:pt idx="38702">
                  <c:v>1</c:v>
                </c:pt>
                <c:pt idx="38703">
                  <c:v>1</c:v>
                </c:pt>
                <c:pt idx="38704">
                  <c:v>1</c:v>
                </c:pt>
                <c:pt idx="38705">
                  <c:v>1</c:v>
                </c:pt>
                <c:pt idx="38706">
                  <c:v>1</c:v>
                </c:pt>
                <c:pt idx="38707">
                  <c:v>1</c:v>
                </c:pt>
                <c:pt idx="38708">
                  <c:v>1</c:v>
                </c:pt>
                <c:pt idx="38709">
                  <c:v>1</c:v>
                </c:pt>
                <c:pt idx="38710">
                  <c:v>1</c:v>
                </c:pt>
                <c:pt idx="38711">
                  <c:v>1</c:v>
                </c:pt>
                <c:pt idx="38712">
                  <c:v>1</c:v>
                </c:pt>
                <c:pt idx="38713">
                  <c:v>1</c:v>
                </c:pt>
                <c:pt idx="38714">
                  <c:v>1</c:v>
                </c:pt>
                <c:pt idx="38715">
                  <c:v>1</c:v>
                </c:pt>
                <c:pt idx="38716">
                  <c:v>1</c:v>
                </c:pt>
                <c:pt idx="38717">
                  <c:v>1</c:v>
                </c:pt>
                <c:pt idx="38718">
                  <c:v>1</c:v>
                </c:pt>
                <c:pt idx="38719">
                  <c:v>1</c:v>
                </c:pt>
                <c:pt idx="38720">
                  <c:v>1</c:v>
                </c:pt>
                <c:pt idx="38721">
                  <c:v>1</c:v>
                </c:pt>
                <c:pt idx="38722">
                  <c:v>1</c:v>
                </c:pt>
                <c:pt idx="38723">
                  <c:v>1</c:v>
                </c:pt>
                <c:pt idx="38724">
                  <c:v>1</c:v>
                </c:pt>
                <c:pt idx="38725">
                  <c:v>1</c:v>
                </c:pt>
                <c:pt idx="38726">
                  <c:v>1</c:v>
                </c:pt>
                <c:pt idx="38727">
                  <c:v>1</c:v>
                </c:pt>
                <c:pt idx="38728">
                  <c:v>1</c:v>
                </c:pt>
                <c:pt idx="38729">
                  <c:v>1</c:v>
                </c:pt>
                <c:pt idx="38730">
                  <c:v>1</c:v>
                </c:pt>
                <c:pt idx="38731">
                  <c:v>1</c:v>
                </c:pt>
                <c:pt idx="38732">
                  <c:v>1</c:v>
                </c:pt>
                <c:pt idx="38733">
                  <c:v>1</c:v>
                </c:pt>
                <c:pt idx="38734">
                  <c:v>1</c:v>
                </c:pt>
                <c:pt idx="38735">
                  <c:v>1</c:v>
                </c:pt>
                <c:pt idx="38736">
                  <c:v>1</c:v>
                </c:pt>
                <c:pt idx="38737">
                  <c:v>1</c:v>
                </c:pt>
                <c:pt idx="38738">
                  <c:v>1</c:v>
                </c:pt>
                <c:pt idx="38739">
                  <c:v>1</c:v>
                </c:pt>
                <c:pt idx="38740">
                  <c:v>1</c:v>
                </c:pt>
                <c:pt idx="38741">
                  <c:v>1</c:v>
                </c:pt>
                <c:pt idx="38742">
                  <c:v>1</c:v>
                </c:pt>
                <c:pt idx="38743">
                  <c:v>1</c:v>
                </c:pt>
                <c:pt idx="38744">
                  <c:v>1</c:v>
                </c:pt>
                <c:pt idx="38745">
                  <c:v>1</c:v>
                </c:pt>
                <c:pt idx="38746">
                  <c:v>1</c:v>
                </c:pt>
                <c:pt idx="38747">
                  <c:v>1</c:v>
                </c:pt>
                <c:pt idx="38748">
                  <c:v>1</c:v>
                </c:pt>
                <c:pt idx="38749">
                  <c:v>1</c:v>
                </c:pt>
                <c:pt idx="38750">
                  <c:v>1</c:v>
                </c:pt>
                <c:pt idx="38751">
                  <c:v>1</c:v>
                </c:pt>
                <c:pt idx="38752">
                  <c:v>1</c:v>
                </c:pt>
                <c:pt idx="38753">
                  <c:v>1</c:v>
                </c:pt>
                <c:pt idx="38754">
                  <c:v>1</c:v>
                </c:pt>
                <c:pt idx="38755">
                  <c:v>1</c:v>
                </c:pt>
                <c:pt idx="38756">
                  <c:v>1</c:v>
                </c:pt>
                <c:pt idx="38757">
                  <c:v>1</c:v>
                </c:pt>
                <c:pt idx="38758">
                  <c:v>1</c:v>
                </c:pt>
                <c:pt idx="38759">
                  <c:v>1</c:v>
                </c:pt>
                <c:pt idx="38760">
                  <c:v>1</c:v>
                </c:pt>
                <c:pt idx="38761">
                  <c:v>1</c:v>
                </c:pt>
                <c:pt idx="38762">
                  <c:v>1</c:v>
                </c:pt>
                <c:pt idx="38763">
                  <c:v>1</c:v>
                </c:pt>
                <c:pt idx="38764">
                  <c:v>1</c:v>
                </c:pt>
                <c:pt idx="38765">
                  <c:v>1</c:v>
                </c:pt>
                <c:pt idx="38766">
                  <c:v>1</c:v>
                </c:pt>
                <c:pt idx="38767">
                  <c:v>1</c:v>
                </c:pt>
                <c:pt idx="38768">
                  <c:v>1</c:v>
                </c:pt>
                <c:pt idx="38769">
                  <c:v>1</c:v>
                </c:pt>
                <c:pt idx="38770">
                  <c:v>1</c:v>
                </c:pt>
                <c:pt idx="38771">
                  <c:v>1</c:v>
                </c:pt>
                <c:pt idx="38772">
                  <c:v>1</c:v>
                </c:pt>
                <c:pt idx="38773">
                  <c:v>1</c:v>
                </c:pt>
                <c:pt idx="38774">
                  <c:v>1</c:v>
                </c:pt>
                <c:pt idx="38775">
                  <c:v>1</c:v>
                </c:pt>
                <c:pt idx="38776">
                  <c:v>1</c:v>
                </c:pt>
                <c:pt idx="38777">
                  <c:v>1</c:v>
                </c:pt>
                <c:pt idx="38778">
                  <c:v>1</c:v>
                </c:pt>
                <c:pt idx="38779">
                  <c:v>1</c:v>
                </c:pt>
                <c:pt idx="38780">
                  <c:v>1</c:v>
                </c:pt>
                <c:pt idx="38781">
                  <c:v>1</c:v>
                </c:pt>
                <c:pt idx="38782">
                  <c:v>1</c:v>
                </c:pt>
                <c:pt idx="38783">
                  <c:v>1</c:v>
                </c:pt>
                <c:pt idx="38784">
                  <c:v>1</c:v>
                </c:pt>
                <c:pt idx="38785">
                  <c:v>1</c:v>
                </c:pt>
                <c:pt idx="38786">
                  <c:v>1</c:v>
                </c:pt>
                <c:pt idx="38787">
                  <c:v>1</c:v>
                </c:pt>
                <c:pt idx="38788">
                  <c:v>1</c:v>
                </c:pt>
                <c:pt idx="38789">
                  <c:v>1</c:v>
                </c:pt>
                <c:pt idx="38790">
                  <c:v>1</c:v>
                </c:pt>
                <c:pt idx="38791">
                  <c:v>1</c:v>
                </c:pt>
                <c:pt idx="38792">
                  <c:v>1</c:v>
                </c:pt>
                <c:pt idx="38793">
                  <c:v>1</c:v>
                </c:pt>
                <c:pt idx="38794">
                  <c:v>1</c:v>
                </c:pt>
                <c:pt idx="38795">
                  <c:v>1</c:v>
                </c:pt>
                <c:pt idx="38796">
                  <c:v>1</c:v>
                </c:pt>
                <c:pt idx="38797">
                  <c:v>1</c:v>
                </c:pt>
                <c:pt idx="38798">
                  <c:v>1</c:v>
                </c:pt>
                <c:pt idx="38799">
                  <c:v>1</c:v>
                </c:pt>
                <c:pt idx="38800">
                  <c:v>1</c:v>
                </c:pt>
                <c:pt idx="38801">
                  <c:v>1</c:v>
                </c:pt>
                <c:pt idx="38802">
                  <c:v>1</c:v>
                </c:pt>
                <c:pt idx="38803">
                  <c:v>1</c:v>
                </c:pt>
                <c:pt idx="38804">
                  <c:v>1</c:v>
                </c:pt>
                <c:pt idx="38805">
                  <c:v>1</c:v>
                </c:pt>
                <c:pt idx="38806">
                  <c:v>1</c:v>
                </c:pt>
                <c:pt idx="38807">
                  <c:v>1</c:v>
                </c:pt>
                <c:pt idx="38808">
                  <c:v>1</c:v>
                </c:pt>
                <c:pt idx="38809">
                  <c:v>1</c:v>
                </c:pt>
                <c:pt idx="38810">
                  <c:v>1</c:v>
                </c:pt>
                <c:pt idx="38811">
                  <c:v>1</c:v>
                </c:pt>
                <c:pt idx="38812">
                  <c:v>1</c:v>
                </c:pt>
                <c:pt idx="38813">
                  <c:v>1</c:v>
                </c:pt>
                <c:pt idx="38814">
                  <c:v>1</c:v>
                </c:pt>
                <c:pt idx="38815">
                  <c:v>1</c:v>
                </c:pt>
                <c:pt idx="38816">
                  <c:v>1</c:v>
                </c:pt>
                <c:pt idx="38817">
                  <c:v>1</c:v>
                </c:pt>
                <c:pt idx="38818">
                  <c:v>1</c:v>
                </c:pt>
                <c:pt idx="38819">
                  <c:v>1</c:v>
                </c:pt>
                <c:pt idx="38820">
                  <c:v>1</c:v>
                </c:pt>
                <c:pt idx="38821">
                  <c:v>1</c:v>
                </c:pt>
                <c:pt idx="38822">
                  <c:v>1</c:v>
                </c:pt>
                <c:pt idx="38823">
                  <c:v>1</c:v>
                </c:pt>
                <c:pt idx="38824">
                  <c:v>1</c:v>
                </c:pt>
                <c:pt idx="38825">
                  <c:v>1</c:v>
                </c:pt>
                <c:pt idx="38826">
                  <c:v>1</c:v>
                </c:pt>
                <c:pt idx="38827">
                  <c:v>1</c:v>
                </c:pt>
                <c:pt idx="38828">
                  <c:v>1</c:v>
                </c:pt>
                <c:pt idx="38829">
                  <c:v>1</c:v>
                </c:pt>
                <c:pt idx="38830">
                  <c:v>1</c:v>
                </c:pt>
                <c:pt idx="38831">
                  <c:v>1</c:v>
                </c:pt>
                <c:pt idx="38832">
                  <c:v>1</c:v>
                </c:pt>
                <c:pt idx="38833">
                  <c:v>1</c:v>
                </c:pt>
                <c:pt idx="38834">
                  <c:v>1</c:v>
                </c:pt>
                <c:pt idx="38835">
                  <c:v>1</c:v>
                </c:pt>
                <c:pt idx="38836">
                  <c:v>1</c:v>
                </c:pt>
                <c:pt idx="38837">
                  <c:v>1</c:v>
                </c:pt>
                <c:pt idx="38838">
                  <c:v>1</c:v>
                </c:pt>
                <c:pt idx="38839">
                  <c:v>1</c:v>
                </c:pt>
                <c:pt idx="38840">
                  <c:v>1</c:v>
                </c:pt>
                <c:pt idx="38841">
                  <c:v>1</c:v>
                </c:pt>
                <c:pt idx="38842">
                  <c:v>1</c:v>
                </c:pt>
                <c:pt idx="38843">
                  <c:v>1</c:v>
                </c:pt>
                <c:pt idx="38844">
                  <c:v>1</c:v>
                </c:pt>
                <c:pt idx="38845">
                  <c:v>1</c:v>
                </c:pt>
                <c:pt idx="38846">
                  <c:v>1</c:v>
                </c:pt>
                <c:pt idx="38847">
                  <c:v>1</c:v>
                </c:pt>
                <c:pt idx="38848">
                  <c:v>1</c:v>
                </c:pt>
                <c:pt idx="38849">
                  <c:v>1</c:v>
                </c:pt>
                <c:pt idx="38850">
                  <c:v>1</c:v>
                </c:pt>
                <c:pt idx="38851">
                  <c:v>1</c:v>
                </c:pt>
                <c:pt idx="38852">
                  <c:v>1</c:v>
                </c:pt>
                <c:pt idx="38853">
                  <c:v>1</c:v>
                </c:pt>
                <c:pt idx="38854">
                  <c:v>1</c:v>
                </c:pt>
                <c:pt idx="38855">
                  <c:v>1</c:v>
                </c:pt>
                <c:pt idx="38856">
                  <c:v>1</c:v>
                </c:pt>
                <c:pt idx="38857">
                  <c:v>1</c:v>
                </c:pt>
                <c:pt idx="38858">
                  <c:v>1</c:v>
                </c:pt>
                <c:pt idx="38859">
                  <c:v>1</c:v>
                </c:pt>
                <c:pt idx="38860">
                  <c:v>1</c:v>
                </c:pt>
                <c:pt idx="38861">
                  <c:v>1</c:v>
                </c:pt>
                <c:pt idx="38862">
                  <c:v>1</c:v>
                </c:pt>
                <c:pt idx="38863">
                  <c:v>1</c:v>
                </c:pt>
                <c:pt idx="38864">
                  <c:v>1</c:v>
                </c:pt>
                <c:pt idx="38865">
                  <c:v>1</c:v>
                </c:pt>
                <c:pt idx="38866">
                  <c:v>1</c:v>
                </c:pt>
                <c:pt idx="38867">
                  <c:v>1</c:v>
                </c:pt>
                <c:pt idx="38868">
                  <c:v>1</c:v>
                </c:pt>
                <c:pt idx="38869">
                  <c:v>1</c:v>
                </c:pt>
                <c:pt idx="38870">
                  <c:v>1</c:v>
                </c:pt>
                <c:pt idx="38871">
                  <c:v>1</c:v>
                </c:pt>
                <c:pt idx="38872">
                  <c:v>1</c:v>
                </c:pt>
                <c:pt idx="38873">
                  <c:v>1</c:v>
                </c:pt>
                <c:pt idx="38874">
                  <c:v>1</c:v>
                </c:pt>
                <c:pt idx="38875">
                  <c:v>1</c:v>
                </c:pt>
                <c:pt idx="38876">
                  <c:v>1</c:v>
                </c:pt>
                <c:pt idx="38877">
                  <c:v>1</c:v>
                </c:pt>
                <c:pt idx="38878">
                  <c:v>1</c:v>
                </c:pt>
                <c:pt idx="38879">
                  <c:v>1</c:v>
                </c:pt>
                <c:pt idx="38880">
                  <c:v>1</c:v>
                </c:pt>
                <c:pt idx="38881">
                  <c:v>1</c:v>
                </c:pt>
                <c:pt idx="38882">
                  <c:v>1</c:v>
                </c:pt>
                <c:pt idx="38883">
                  <c:v>1</c:v>
                </c:pt>
                <c:pt idx="38884">
                  <c:v>1</c:v>
                </c:pt>
                <c:pt idx="38885">
                  <c:v>1</c:v>
                </c:pt>
                <c:pt idx="38886">
                  <c:v>1</c:v>
                </c:pt>
                <c:pt idx="38887">
                  <c:v>1</c:v>
                </c:pt>
                <c:pt idx="38888">
                  <c:v>1</c:v>
                </c:pt>
                <c:pt idx="38889">
                  <c:v>1</c:v>
                </c:pt>
                <c:pt idx="38890">
                  <c:v>1</c:v>
                </c:pt>
                <c:pt idx="38891">
                  <c:v>1</c:v>
                </c:pt>
                <c:pt idx="38892">
                  <c:v>1</c:v>
                </c:pt>
                <c:pt idx="38893">
                  <c:v>1</c:v>
                </c:pt>
                <c:pt idx="38894">
                  <c:v>1</c:v>
                </c:pt>
                <c:pt idx="38895">
                  <c:v>1</c:v>
                </c:pt>
                <c:pt idx="38896">
                  <c:v>1</c:v>
                </c:pt>
                <c:pt idx="38897">
                  <c:v>0.66666666699999999</c:v>
                </c:pt>
                <c:pt idx="38898">
                  <c:v>1</c:v>
                </c:pt>
                <c:pt idx="38899">
                  <c:v>1</c:v>
                </c:pt>
                <c:pt idx="38900">
                  <c:v>1</c:v>
                </c:pt>
                <c:pt idx="38901">
                  <c:v>1</c:v>
                </c:pt>
                <c:pt idx="38902">
                  <c:v>1</c:v>
                </c:pt>
                <c:pt idx="38903">
                  <c:v>1</c:v>
                </c:pt>
                <c:pt idx="38904">
                  <c:v>1</c:v>
                </c:pt>
                <c:pt idx="38905">
                  <c:v>1</c:v>
                </c:pt>
                <c:pt idx="38906">
                  <c:v>1</c:v>
                </c:pt>
                <c:pt idx="38907">
                  <c:v>1</c:v>
                </c:pt>
                <c:pt idx="38908">
                  <c:v>1</c:v>
                </c:pt>
                <c:pt idx="38909">
                  <c:v>1</c:v>
                </c:pt>
                <c:pt idx="38910">
                  <c:v>1</c:v>
                </c:pt>
                <c:pt idx="38911">
                  <c:v>1</c:v>
                </c:pt>
                <c:pt idx="38912">
                  <c:v>1</c:v>
                </c:pt>
                <c:pt idx="38913">
                  <c:v>1</c:v>
                </c:pt>
                <c:pt idx="38914">
                  <c:v>1</c:v>
                </c:pt>
                <c:pt idx="38915">
                  <c:v>1</c:v>
                </c:pt>
                <c:pt idx="38916">
                  <c:v>1</c:v>
                </c:pt>
                <c:pt idx="38917">
                  <c:v>1</c:v>
                </c:pt>
                <c:pt idx="38918">
                  <c:v>1</c:v>
                </c:pt>
                <c:pt idx="38919">
                  <c:v>1</c:v>
                </c:pt>
                <c:pt idx="38920">
                  <c:v>1</c:v>
                </c:pt>
                <c:pt idx="38921">
                  <c:v>1</c:v>
                </c:pt>
                <c:pt idx="38922">
                  <c:v>1</c:v>
                </c:pt>
                <c:pt idx="38923">
                  <c:v>1</c:v>
                </c:pt>
                <c:pt idx="38924">
                  <c:v>1</c:v>
                </c:pt>
                <c:pt idx="38925">
                  <c:v>1</c:v>
                </c:pt>
                <c:pt idx="38926">
                  <c:v>1</c:v>
                </c:pt>
                <c:pt idx="38927">
                  <c:v>1</c:v>
                </c:pt>
                <c:pt idx="38928">
                  <c:v>1</c:v>
                </c:pt>
                <c:pt idx="38929">
                  <c:v>1</c:v>
                </c:pt>
                <c:pt idx="38930">
                  <c:v>1</c:v>
                </c:pt>
                <c:pt idx="38931">
                  <c:v>1</c:v>
                </c:pt>
                <c:pt idx="38932">
                  <c:v>1</c:v>
                </c:pt>
                <c:pt idx="38933">
                  <c:v>1</c:v>
                </c:pt>
                <c:pt idx="38934">
                  <c:v>1</c:v>
                </c:pt>
                <c:pt idx="38935">
                  <c:v>1</c:v>
                </c:pt>
                <c:pt idx="38936">
                  <c:v>1</c:v>
                </c:pt>
                <c:pt idx="38937">
                  <c:v>1</c:v>
                </c:pt>
                <c:pt idx="38938">
                  <c:v>1</c:v>
                </c:pt>
                <c:pt idx="38939">
                  <c:v>1</c:v>
                </c:pt>
                <c:pt idx="38940">
                  <c:v>1</c:v>
                </c:pt>
                <c:pt idx="38941">
                  <c:v>1</c:v>
                </c:pt>
                <c:pt idx="38942">
                  <c:v>1</c:v>
                </c:pt>
                <c:pt idx="38943">
                  <c:v>1</c:v>
                </c:pt>
                <c:pt idx="38944">
                  <c:v>1</c:v>
                </c:pt>
                <c:pt idx="38945">
                  <c:v>1</c:v>
                </c:pt>
                <c:pt idx="38946">
                  <c:v>1</c:v>
                </c:pt>
                <c:pt idx="38947">
                  <c:v>1</c:v>
                </c:pt>
                <c:pt idx="38948">
                  <c:v>1</c:v>
                </c:pt>
                <c:pt idx="38949">
                  <c:v>1</c:v>
                </c:pt>
                <c:pt idx="38950">
                  <c:v>1</c:v>
                </c:pt>
                <c:pt idx="38951">
                  <c:v>1</c:v>
                </c:pt>
                <c:pt idx="38952">
                  <c:v>1</c:v>
                </c:pt>
                <c:pt idx="38953">
                  <c:v>1</c:v>
                </c:pt>
                <c:pt idx="38954">
                  <c:v>1</c:v>
                </c:pt>
                <c:pt idx="38955">
                  <c:v>1</c:v>
                </c:pt>
                <c:pt idx="38956">
                  <c:v>1</c:v>
                </c:pt>
                <c:pt idx="38957">
                  <c:v>1</c:v>
                </c:pt>
                <c:pt idx="38958">
                  <c:v>1</c:v>
                </c:pt>
                <c:pt idx="38959">
                  <c:v>1</c:v>
                </c:pt>
                <c:pt idx="38960">
                  <c:v>1</c:v>
                </c:pt>
                <c:pt idx="38961">
                  <c:v>1</c:v>
                </c:pt>
                <c:pt idx="38962">
                  <c:v>1</c:v>
                </c:pt>
                <c:pt idx="38963">
                  <c:v>1</c:v>
                </c:pt>
                <c:pt idx="38964">
                  <c:v>1</c:v>
                </c:pt>
                <c:pt idx="38965">
                  <c:v>1</c:v>
                </c:pt>
                <c:pt idx="38966">
                  <c:v>1</c:v>
                </c:pt>
                <c:pt idx="38967">
                  <c:v>1</c:v>
                </c:pt>
                <c:pt idx="38968">
                  <c:v>1</c:v>
                </c:pt>
                <c:pt idx="38969">
                  <c:v>1</c:v>
                </c:pt>
                <c:pt idx="38970">
                  <c:v>1</c:v>
                </c:pt>
                <c:pt idx="38971">
                  <c:v>1</c:v>
                </c:pt>
                <c:pt idx="38972">
                  <c:v>1</c:v>
                </c:pt>
                <c:pt idx="38973">
                  <c:v>1</c:v>
                </c:pt>
                <c:pt idx="38974">
                  <c:v>1</c:v>
                </c:pt>
                <c:pt idx="38975">
                  <c:v>1</c:v>
                </c:pt>
                <c:pt idx="38976">
                  <c:v>1</c:v>
                </c:pt>
                <c:pt idx="38977">
                  <c:v>1</c:v>
                </c:pt>
                <c:pt idx="38978">
                  <c:v>1</c:v>
                </c:pt>
                <c:pt idx="38979">
                  <c:v>1</c:v>
                </c:pt>
                <c:pt idx="38980">
                  <c:v>1</c:v>
                </c:pt>
                <c:pt idx="38981">
                  <c:v>1</c:v>
                </c:pt>
                <c:pt idx="38982">
                  <c:v>1</c:v>
                </c:pt>
                <c:pt idx="38983">
                  <c:v>1</c:v>
                </c:pt>
                <c:pt idx="38984">
                  <c:v>1</c:v>
                </c:pt>
                <c:pt idx="38985">
                  <c:v>1</c:v>
                </c:pt>
                <c:pt idx="38986">
                  <c:v>1</c:v>
                </c:pt>
                <c:pt idx="38987">
                  <c:v>1</c:v>
                </c:pt>
                <c:pt idx="38988">
                  <c:v>1</c:v>
                </c:pt>
                <c:pt idx="38989">
                  <c:v>1</c:v>
                </c:pt>
                <c:pt idx="38990">
                  <c:v>1</c:v>
                </c:pt>
                <c:pt idx="38991">
                  <c:v>1</c:v>
                </c:pt>
                <c:pt idx="38992">
                  <c:v>1</c:v>
                </c:pt>
                <c:pt idx="38993">
                  <c:v>1</c:v>
                </c:pt>
                <c:pt idx="38994">
                  <c:v>1</c:v>
                </c:pt>
                <c:pt idx="38995">
                  <c:v>1</c:v>
                </c:pt>
                <c:pt idx="38996">
                  <c:v>1</c:v>
                </c:pt>
                <c:pt idx="38997">
                  <c:v>1</c:v>
                </c:pt>
                <c:pt idx="38998">
                  <c:v>1</c:v>
                </c:pt>
                <c:pt idx="38999">
                  <c:v>1</c:v>
                </c:pt>
                <c:pt idx="39000">
                  <c:v>1</c:v>
                </c:pt>
                <c:pt idx="39001">
                  <c:v>1</c:v>
                </c:pt>
                <c:pt idx="39002">
                  <c:v>1</c:v>
                </c:pt>
                <c:pt idx="39003">
                  <c:v>1</c:v>
                </c:pt>
                <c:pt idx="39004">
                  <c:v>1</c:v>
                </c:pt>
                <c:pt idx="39005">
                  <c:v>1</c:v>
                </c:pt>
                <c:pt idx="39006">
                  <c:v>1</c:v>
                </c:pt>
                <c:pt idx="39007">
                  <c:v>1</c:v>
                </c:pt>
                <c:pt idx="39008">
                  <c:v>1</c:v>
                </c:pt>
                <c:pt idx="39009">
                  <c:v>1</c:v>
                </c:pt>
                <c:pt idx="39010">
                  <c:v>1</c:v>
                </c:pt>
                <c:pt idx="39011">
                  <c:v>1</c:v>
                </c:pt>
                <c:pt idx="39012">
                  <c:v>1</c:v>
                </c:pt>
                <c:pt idx="39013">
                  <c:v>1</c:v>
                </c:pt>
                <c:pt idx="39014">
                  <c:v>1</c:v>
                </c:pt>
                <c:pt idx="39015">
                  <c:v>1</c:v>
                </c:pt>
                <c:pt idx="39016">
                  <c:v>1</c:v>
                </c:pt>
                <c:pt idx="39017">
                  <c:v>1</c:v>
                </c:pt>
                <c:pt idx="39018">
                  <c:v>1</c:v>
                </c:pt>
                <c:pt idx="39019">
                  <c:v>1</c:v>
                </c:pt>
                <c:pt idx="39020">
                  <c:v>1</c:v>
                </c:pt>
                <c:pt idx="39021">
                  <c:v>1</c:v>
                </c:pt>
                <c:pt idx="39022">
                  <c:v>1</c:v>
                </c:pt>
                <c:pt idx="39023">
                  <c:v>1</c:v>
                </c:pt>
                <c:pt idx="39024">
                  <c:v>1</c:v>
                </c:pt>
                <c:pt idx="39025">
                  <c:v>1</c:v>
                </c:pt>
                <c:pt idx="39026">
                  <c:v>1</c:v>
                </c:pt>
                <c:pt idx="39027">
                  <c:v>1</c:v>
                </c:pt>
                <c:pt idx="39028">
                  <c:v>1</c:v>
                </c:pt>
                <c:pt idx="39029">
                  <c:v>1</c:v>
                </c:pt>
                <c:pt idx="39030">
                  <c:v>1</c:v>
                </c:pt>
                <c:pt idx="39031">
                  <c:v>1</c:v>
                </c:pt>
                <c:pt idx="39032">
                  <c:v>1</c:v>
                </c:pt>
                <c:pt idx="39033">
                  <c:v>1</c:v>
                </c:pt>
                <c:pt idx="39034">
                  <c:v>1</c:v>
                </c:pt>
                <c:pt idx="39035">
                  <c:v>1</c:v>
                </c:pt>
                <c:pt idx="39036">
                  <c:v>1</c:v>
                </c:pt>
                <c:pt idx="39037">
                  <c:v>1</c:v>
                </c:pt>
                <c:pt idx="39038">
                  <c:v>1</c:v>
                </c:pt>
                <c:pt idx="39039">
                  <c:v>1</c:v>
                </c:pt>
                <c:pt idx="39040">
                  <c:v>1</c:v>
                </c:pt>
                <c:pt idx="39041">
                  <c:v>1</c:v>
                </c:pt>
                <c:pt idx="39042">
                  <c:v>1</c:v>
                </c:pt>
                <c:pt idx="39043">
                  <c:v>1</c:v>
                </c:pt>
                <c:pt idx="39044">
                  <c:v>1</c:v>
                </c:pt>
                <c:pt idx="39045">
                  <c:v>1</c:v>
                </c:pt>
                <c:pt idx="39046">
                  <c:v>1</c:v>
                </c:pt>
                <c:pt idx="39047">
                  <c:v>1</c:v>
                </c:pt>
                <c:pt idx="39048">
                  <c:v>1</c:v>
                </c:pt>
                <c:pt idx="39049">
                  <c:v>1</c:v>
                </c:pt>
                <c:pt idx="39050">
                  <c:v>1</c:v>
                </c:pt>
                <c:pt idx="39051">
                  <c:v>1</c:v>
                </c:pt>
                <c:pt idx="39052">
                  <c:v>1</c:v>
                </c:pt>
                <c:pt idx="39053">
                  <c:v>1</c:v>
                </c:pt>
                <c:pt idx="39054">
                  <c:v>1</c:v>
                </c:pt>
                <c:pt idx="39055">
                  <c:v>1</c:v>
                </c:pt>
                <c:pt idx="39056">
                  <c:v>1</c:v>
                </c:pt>
                <c:pt idx="39057">
                  <c:v>1</c:v>
                </c:pt>
                <c:pt idx="39058">
                  <c:v>1</c:v>
                </c:pt>
                <c:pt idx="39059">
                  <c:v>1</c:v>
                </c:pt>
                <c:pt idx="39060">
                  <c:v>1</c:v>
                </c:pt>
                <c:pt idx="39061">
                  <c:v>1</c:v>
                </c:pt>
                <c:pt idx="39062">
                  <c:v>1</c:v>
                </c:pt>
                <c:pt idx="39063">
                  <c:v>1</c:v>
                </c:pt>
                <c:pt idx="39064">
                  <c:v>1</c:v>
                </c:pt>
                <c:pt idx="39065">
                  <c:v>1</c:v>
                </c:pt>
                <c:pt idx="39066">
                  <c:v>1</c:v>
                </c:pt>
                <c:pt idx="39067">
                  <c:v>1</c:v>
                </c:pt>
                <c:pt idx="39068">
                  <c:v>1</c:v>
                </c:pt>
                <c:pt idx="39069">
                  <c:v>1</c:v>
                </c:pt>
                <c:pt idx="39070">
                  <c:v>1</c:v>
                </c:pt>
                <c:pt idx="39071">
                  <c:v>1</c:v>
                </c:pt>
                <c:pt idx="39072">
                  <c:v>1</c:v>
                </c:pt>
                <c:pt idx="39073">
                  <c:v>1</c:v>
                </c:pt>
                <c:pt idx="39074">
                  <c:v>1</c:v>
                </c:pt>
                <c:pt idx="39075">
                  <c:v>1</c:v>
                </c:pt>
                <c:pt idx="39076">
                  <c:v>1</c:v>
                </c:pt>
                <c:pt idx="39077">
                  <c:v>1</c:v>
                </c:pt>
                <c:pt idx="39078">
                  <c:v>1</c:v>
                </c:pt>
                <c:pt idx="39079">
                  <c:v>1</c:v>
                </c:pt>
                <c:pt idx="39080">
                  <c:v>1</c:v>
                </c:pt>
                <c:pt idx="39081">
                  <c:v>1</c:v>
                </c:pt>
                <c:pt idx="39082">
                  <c:v>1</c:v>
                </c:pt>
                <c:pt idx="39083">
                  <c:v>1</c:v>
                </c:pt>
                <c:pt idx="39084">
                  <c:v>0.4</c:v>
                </c:pt>
                <c:pt idx="39085">
                  <c:v>1</c:v>
                </c:pt>
                <c:pt idx="39086">
                  <c:v>1</c:v>
                </c:pt>
                <c:pt idx="39087">
                  <c:v>1</c:v>
                </c:pt>
                <c:pt idx="39088">
                  <c:v>1</c:v>
                </c:pt>
                <c:pt idx="39089">
                  <c:v>1</c:v>
                </c:pt>
                <c:pt idx="39090">
                  <c:v>1</c:v>
                </c:pt>
                <c:pt idx="39091">
                  <c:v>1</c:v>
                </c:pt>
                <c:pt idx="39092">
                  <c:v>1</c:v>
                </c:pt>
                <c:pt idx="39093">
                  <c:v>1</c:v>
                </c:pt>
                <c:pt idx="39094">
                  <c:v>1</c:v>
                </c:pt>
                <c:pt idx="39095">
                  <c:v>1</c:v>
                </c:pt>
                <c:pt idx="39096">
                  <c:v>1</c:v>
                </c:pt>
                <c:pt idx="39097">
                  <c:v>1</c:v>
                </c:pt>
                <c:pt idx="39098">
                  <c:v>1</c:v>
                </c:pt>
                <c:pt idx="39099">
                  <c:v>1</c:v>
                </c:pt>
                <c:pt idx="39100">
                  <c:v>1</c:v>
                </c:pt>
                <c:pt idx="39101">
                  <c:v>1</c:v>
                </c:pt>
                <c:pt idx="39102">
                  <c:v>1</c:v>
                </c:pt>
                <c:pt idx="39103">
                  <c:v>1</c:v>
                </c:pt>
                <c:pt idx="39104">
                  <c:v>1</c:v>
                </c:pt>
                <c:pt idx="39105">
                  <c:v>1</c:v>
                </c:pt>
                <c:pt idx="39106">
                  <c:v>1</c:v>
                </c:pt>
                <c:pt idx="39107">
                  <c:v>1</c:v>
                </c:pt>
                <c:pt idx="39108">
                  <c:v>1</c:v>
                </c:pt>
                <c:pt idx="39109">
                  <c:v>1</c:v>
                </c:pt>
                <c:pt idx="39110">
                  <c:v>1</c:v>
                </c:pt>
                <c:pt idx="39111">
                  <c:v>1</c:v>
                </c:pt>
                <c:pt idx="39112">
                  <c:v>1</c:v>
                </c:pt>
                <c:pt idx="39113">
                  <c:v>1</c:v>
                </c:pt>
                <c:pt idx="39114">
                  <c:v>1</c:v>
                </c:pt>
                <c:pt idx="39115">
                  <c:v>1</c:v>
                </c:pt>
                <c:pt idx="39116">
                  <c:v>1</c:v>
                </c:pt>
                <c:pt idx="39117">
                  <c:v>1</c:v>
                </c:pt>
                <c:pt idx="39118">
                  <c:v>1</c:v>
                </c:pt>
                <c:pt idx="39119">
                  <c:v>1</c:v>
                </c:pt>
                <c:pt idx="39120">
                  <c:v>1</c:v>
                </c:pt>
                <c:pt idx="39121">
                  <c:v>1</c:v>
                </c:pt>
                <c:pt idx="39122">
                  <c:v>1</c:v>
                </c:pt>
                <c:pt idx="39123">
                  <c:v>1</c:v>
                </c:pt>
                <c:pt idx="39124">
                  <c:v>1</c:v>
                </c:pt>
                <c:pt idx="39125">
                  <c:v>1</c:v>
                </c:pt>
                <c:pt idx="39126">
                  <c:v>1</c:v>
                </c:pt>
                <c:pt idx="39127">
                  <c:v>1</c:v>
                </c:pt>
                <c:pt idx="39128">
                  <c:v>1</c:v>
                </c:pt>
                <c:pt idx="39129">
                  <c:v>1</c:v>
                </c:pt>
                <c:pt idx="39130">
                  <c:v>1</c:v>
                </c:pt>
                <c:pt idx="39131">
                  <c:v>1</c:v>
                </c:pt>
                <c:pt idx="39132">
                  <c:v>1</c:v>
                </c:pt>
                <c:pt idx="39133">
                  <c:v>1</c:v>
                </c:pt>
                <c:pt idx="39134">
                  <c:v>1</c:v>
                </c:pt>
                <c:pt idx="39135">
                  <c:v>1</c:v>
                </c:pt>
                <c:pt idx="39136">
                  <c:v>1</c:v>
                </c:pt>
                <c:pt idx="39137">
                  <c:v>1</c:v>
                </c:pt>
                <c:pt idx="39138">
                  <c:v>1</c:v>
                </c:pt>
                <c:pt idx="39139">
                  <c:v>1</c:v>
                </c:pt>
                <c:pt idx="39140">
                  <c:v>1</c:v>
                </c:pt>
                <c:pt idx="39141">
                  <c:v>1</c:v>
                </c:pt>
                <c:pt idx="39142">
                  <c:v>1</c:v>
                </c:pt>
                <c:pt idx="39143">
                  <c:v>1</c:v>
                </c:pt>
                <c:pt idx="39144">
                  <c:v>1</c:v>
                </c:pt>
                <c:pt idx="39145">
                  <c:v>1</c:v>
                </c:pt>
                <c:pt idx="39146">
                  <c:v>1</c:v>
                </c:pt>
                <c:pt idx="39147">
                  <c:v>1</c:v>
                </c:pt>
                <c:pt idx="39148">
                  <c:v>1</c:v>
                </c:pt>
                <c:pt idx="39149">
                  <c:v>1</c:v>
                </c:pt>
                <c:pt idx="39150">
                  <c:v>1</c:v>
                </c:pt>
                <c:pt idx="39151">
                  <c:v>1</c:v>
                </c:pt>
                <c:pt idx="39152">
                  <c:v>1</c:v>
                </c:pt>
                <c:pt idx="39153">
                  <c:v>1</c:v>
                </c:pt>
                <c:pt idx="39154">
                  <c:v>1</c:v>
                </c:pt>
                <c:pt idx="39155">
                  <c:v>1</c:v>
                </c:pt>
                <c:pt idx="39156">
                  <c:v>1</c:v>
                </c:pt>
                <c:pt idx="39157">
                  <c:v>1</c:v>
                </c:pt>
                <c:pt idx="39158">
                  <c:v>1</c:v>
                </c:pt>
                <c:pt idx="39159">
                  <c:v>1</c:v>
                </c:pt>
                <c:pt idx="39160">
                  <c:v>1</c:v>
                </c:pt>
                <c:pt idx="39161">
                  <c:v>1</c:v>
                </c:pt>
                <c:pt idx="39162">
                  <c:v>1</c:v>
                </c:pt>
                <c:pt idx="39163">
                  <c:v>1</c:v>
                </c:pt>
                <c:pt idx="39164">
                  <c:v>1</c:v>
                </c:pt>
                <c:pt idx="39165">
                  <c:v>1</c:v>
                </c:pt>
                <c:pt idx="39166">
                  <c:v>1</c:v>
                </c:pt>
                <c:pt idx="39167">
                  <c:v>1</c:v>
                </c:pt>
                <c:pt idx="39168">
                  <c:v>1</c:v>
                </c:pt>
                <c:pt idx="39169">
                  <c:v>1</c:v>
                </c:pt>
                <c:pt idx="39170">
                  <c:v>1</c:v>
                </c:pt>
                <c:pt idx="39171">
                  <c:v>1</c:v>
                </c:pt>
                <c:pt idx="39172">
                  <c:v>1</c:v>
                </c:pt>
                <c:pt idx="39173">
                  <c:v>1</c:v>
                </c:pt>
                <c:pt idx="39174">
                  <c:v>1</c:v>
                </c:pt>
                <c:pt idx="39175">
                  <c:v>1</c:v>
                </c:pt>
                <c:pt idx="39176">
                  <c:v>1</c:v>
                </c:pt>
                <c:pt idx="39177">
                  <c:v>1</c:v>
                </c:pt>
                <c:pt idx="39178">
                  <c:v>1</c:v>
                </c:pt>
                <c:pt idx="39179">
                  <c:v>1</c:v>
                </c:pt>
                <c:pt idx="39180">
                  <c:v>1</c:v>
                </c:pt>
                <c:pt idx="39181">
                  <c:v>1</c:v>
                </c:pt>
                <c:pt idx="39182">
                  <c:v>1</c:v>
                </c:pt>
                <c:pt idx="39183">
                  <c:v>1</c:v>
                </c:pt>
                <c:pt idx="39184">
                  <c:v>1</c:v>
                </c:pt>
                <c:pt idx="39185">
                  <c:v>1</c:v>
                </c:pt>
                <c:pt idx="39186">
                  <c:v>1</c:v>
                </c:pt>
                <c:pt idx="39187">
                  <c:v>1</c:v>
                </c:pt>
                <c:pt idx="39188">
                  <c:v>1</c:v>
                </c:pt>
                <c:pt idx="39189">
                  <c:v>1</c:v>
                </c:pt>
                <c:pt idx="39190">
                  <c:v>1</c:v>
                </c:pt>
                <c:pt idx="39191">
                  <c:v>1</c:v>
                </c:pt>
                <c:pt idx="39192">
                  <c:v>1</c:v>
                </c:pt>
                <c:pt idx="39193">
                  <c:v>1</c:v>
                </c:pt>
                <c:pt idx="39194">
                  <c:v>1</c:v>
                </c:pt>
                <c:pt idx="39195">
                  <c:v>1</c:v>
                </c:pt>
                <c:pt idx="39196">
                  <c:v>1</c:v>
                </c:pt>
                <c:pt idx="39197">
                  <c:v>1</c:v>
                </c:pt>
                <c:pt idx="39198">
                  <c:v>1</c:v>
                </c:pt>
                <c:pt idx="39199">
                  <c:v>1</c:v>
                </c:pt>
                <c:pt idx="39200">
                  <c:v>1</c:v>
                </c:pt>
                <c:pt idx="39201">
                  <c:v>1</c:v>
                </c:pt>
                <c:pt idx="39202">
                  <c:v>1</c:v>
                </c:pt>
                <c:pt idx="39203">
                  <c:v>1</c:v>
                </c:pt>
                <c:pt idx="39204">
                  <c:v>1</c:v>
                </c:pt>
                <c:pt idx="39205">
                  <c:v>1</c:v>
                </c:pt>
                <c:pt idx="39206">
                  <c:v>1</c:v>
                </c:pt>
                <c:pt idx="39207">
                  <c:v>1</c:v>
                </c:pt>
                <c:pt idx="39208">
                  <c:v>1</c:v>
                </c:pt>
                <c:pt idx="39209">
                  <c:v>1</c:v>
                </c:pt>
                <c:pt idx="39210">
                  <c:v>1</c:v>
                </c:pt>
                <c:pt idx="39211">
                  <c:v>1</c:v>
                </c:pt>
                <c:pt idx="39212">
                  <c:v>1</c:v>
                </c:pt>
                <c:pt idx="39213">
                  <c:v>1</c:v>
                </c:pt>
                <c:pt idx="39214">
                  <c:v>1</c:v>
                </c:pt>
                <c:pt idx="39215">
                  <c:v>1</c:v>
                </c:pt>
                <c:pt idx="39216">
                  <c:v>0.8</c:v>
                </c:pt>
                <c:pt idx="39217">
                  <c:v>1</c:v>
                </c:pt>
                <c:pt idx="39218">
                  <c:v>1</c:v>
                </c:pt>
                <c:pt idx="39219">
                  <c:v>1</c:v>
                </c:pt>
                <c:pt idx="39220">
                  <c:v>1</c:v>
                </c:pt>
                <c:pt idx="39221">
                  <c:v>1</c:v>
                </c:pt>
                <c:pt idx="39222">
                  <c:v>1</c:v>
                </c:pt>
                <c:pt idx="39223">
                  <c:v>1</c:v>
                </c:pt>
                <c:pt idx="39224">
                  <c:v>1</c:v>
                </c:pt>
                <c:pt idx="39225">
                  <c:v>1</c:v>
                </c:pt>
                <c:pt idx="39226">
                  <c:v>1</c:v>
                </c:pt>
                <c:pt idx="39227">
                  <c:v>1</c:v>
                </c:pt>
                <c:pt idx="39228">
                  <c:v>1</c:v>
                </c:pt>
                <c:pt idx="39229">
                  <c:v>1</c:v>
                </c:pt>
                <c:pt idx="39230">
                  <c:v>1</c:v>
                </c:pt>
                <c:pt idx="39231">
                  <c:v>1</c:v>
                </c:pt>
                <c:pt idx="39232">
                  <c:v>1</c:v>
                </c:pt>
                <c:pt idx="39233">
                  <c:v>1</c:v>
                </c:pt>
                <c:pt idx="39234">
                  <c:v>1</c:v>
                </c:pt>
                <c:pt idx="39235">
                  <c:v>1</c:v>
                </c:pt>
                <c:pt idx="39236">
                  <c:v>1</c:v>
                </c:pt>
                <c:pt idx="39237">
                  <c:v>1</c:v>
                </c:pt>
                <c:pt idx="39238">
                  <c:v>1</c:v>
                </c:pt>
                <c:pt idx="39239">
                  <c:v>1</c:v>
                </c:pt>
                <c:pt idx="39240">
                  <c:v>1</c:v>
                </c:pt>
                <c:pt idx="39241">
                  <c:v>1</c:v>
                </c:pt>
                <c:pt idx="39242">
                  <c:v>1</c:v>
                </c:pt>
                <c:pt idx="39243">
                  <c:v>1</c:v>
                </c:pt>
                <c:pt idx="39244">
                  <c:v>1</c:v>
                </c:pt>
                <c:pt idx="39245">
                  <c:v>1</c:v>
                </c:pt>
                <c:pt idx="39246">
                  <c:v>1</c:v>
                </c:pt>
                <c:pt idx="39247">
                  <c:v>1</c:v>
                </c:pt>
                <c:pt idx="39248">
                  <c:v>1</c:v>
                </c:pt>
                <c:pt idx="39249">
                  <c:v>1</c:v>
                </c:pt>
                <c:pt idx="39250">
                  <c:v>1</c:v>
                </c:pt>
                <c:pt idx="39251">
                  <c:v>1</c:v>
                </c:pt>
                <c:pt idx="39252">
                  <c:v>1</c:v>
                </c:pt>
                <c:pt idx="39253">
                  <c:v>1</c:v>
                </c:pt>
                <c:pt idx="39254">
                  <c:v>1</c:v>
                </c:pt>
                <c:pt idx="39255">
                  <c:v>1</c:v>
                </c:pt>
                <c:pt idx="39256">
                  <c:v>1</c:v>
                </c:pt>
                <c:pt idx="39257">
                  <c:v>1</c:v>
                </c:pt>
                <c:pt idx="39258">
                  <c:v>1</c:v>
                </c:pt>
                <c:pt idx="39259">
                  <c:v>1</c:v>
                </c:pt>
                <c:pt idx="39260">
                  <c:v>1</c:v>
                </c:pt>
                <c:pt idx="39261">
                  <c:v>1</c:v>
                </c:pt>
                <c:pt idx="39262">
                  <c:v>1</c:v>
                </c:pt>
                <c:pt idx="39263">
                  <c:v>1</c:v>
                </c:pt>
                <c:pt idx="39264">
                  <c:v>1</c:v>
                </c:pt>
                <c:pt idx="39265">
                  <c:v>1</c:v>
                </c:pt>
                <c:pt idx="39266">
                  <c:v>1</c:v>
                </c:pt>
                <c:pt idx="39267">
                  <c:v>1</c:v>
                </c:pt>
                <c:pt idx="39268">
                  <c:v>1</c:v>
                </c:pt>
                <c:pt idx="39269">
                  <c:v>1</c:v>
                </c:pt>
                <c:pt idx="39270">
                  <c:v>1</c:v>
                </c:pt>
                <c:pt idx="39271">
                  <c:v>1</c:v>
                </c:pt>
                <c:pt idx="39272">
                  <c:v>1</c:v>
                </c:pt>
                <c:pt idx="39273">
                  <c:v>1</c:v>
                </c:pt>
                <c:pt idx="39274">
                  <c:v>1</c:v>
                </c:pt>
                <c:pt idx="39275">
                  <c:v>1</c:v>
                </c:pt>
                <c:pt idx="39276">
                  <c:v>1</c:v>
                </c:pt>
                <c:pt idx="39277">
                  <c:v>1</c:v>
                </c:pt>
                <c:pt idx="39278">
                  <c:v>1</c:v>
                </c:pt>
                <c:pt idx="39279">
                  <c:v>1</c:v>
                </c:pt>
                <c:pt idx="39280">
                  <c:v>1</c:v>
                </c:pt>
                <c:pt idx="39281">
                  <c:v>1</c:v>
                </c:pt>
                <c:pt idx="39282">
                  <c:v>1</c:v>
                </c:pt>
                <c:pt idx="39283">
                  <c:v>1</c:v>
                </c:pt>
                <c:pt idx="39284">
                  <c:v>1</c:v>
                </c:pt>
                <c:pt idx="39285">
                  <c:v>1</c:v>
                </c:pt>
                <c:pt idx="39286">
                  <c:v>1</c:v>
                </c:pt>
                <c:pt idx="39287">
                  <c:v>1</c:v>
                </c:pt>
                <c:pt idx="39288">
                  <c:v>1</c:v>
                </c:pt>
                <c:pt idx="39289">
                  <c:v>1</c:v>
                </c:pt>
                <c:pt idx="39290">
                  <c:v>1</c:v>
                </c:pt>
                <c:pt idx="39291">
                  <c:v>1</c:v>
                </c:pt>
                <c:pt idx="39292">
                  <c:v>1</c:v>
                </c:pt>
                <c:pt idx="39293">
                  <c:v>1</c:v>
                </c:pt>
                <c:pt idx="39294">
                  <c:v>1</c:v>
                </c:pt>
                <c:pt idx="39295">
                  <c:v>1</c:v>
                </c:pt>
                <c:pt idx="39296">
                  <c:v>1</c:v>
                </c:pt>
                <c:pt idx="39297">
                  <c:v>1</c:v>
                </c:pt>
                <c:pt idx="39298">
                  <c:v>1</c:v>
                </c:pt>
                <c:pt idx="39299">
                  <c:v>1</c:v>
                </c:pt>
                <c:pt idx="39300">
                  <c:v>1</c:v>
                </c:pt>
                <c:pt idx="39301">
                  <c:v>1</c:v>
                </c:pt>
                <c:pt idx="39302">
                  <c:v>1</c:v>
                </c:pt>
                <c:pt idx="39303">
                  <c:v>1</c:v>
                </c:pt>
                <c:pt idx="39304">
                  <c:v>1</c:v>
                </c:pt>
                <c:pt idx="39305">
                  <c:v>1</c:v>
                </c:pt>
                <c:pt idx="39306">
                  <c:v>1</c:v>
                </c:pt>
                <c:pt idx="39307">
                  <c:v>1</c:v>
                </c:pt>
                <c:pt idx="39308">
                  <c:v>1</c:v>
                </c:pt>
                <c:pt idx="39309">
                  <c:v>1</c:v>
                </c:pt>
                <c:pt idx="39310">
                  <c:v>1</c:v>
                </c:pt>
                <c:pt idx="39311">
                  <c:v>1</c:v>
                </c:pt>
                <c:pt idx="39312">
                  <c:v>1</c:v>
                </c:pt>
                <c:pt idx="39313">
                  <c:v>1</c:v>
                </c:pt>
                <c:pt idx="39314">
                  <c:v>0.8</c:v>
                </c:pt>
                <c:pt idx="39315">
                  <c:v>1</c:v>
                </c:pt>
                <c:pt idx="39316">
                  <c:v>1</c:v>
                </c:pt>
                <c:pt idx="39317">
                  <c:v>1</c:v>
                </c:pt>
                <c:pt idx="39318">
                  <c:v>1</c:v>
                </c:pt>
                <c:pt idx="39319">
                  <c:v>1</c:v>
                </c:pt>
                <c:pt idx="39320">
                  <c:v>1</c:v>
                </c:pt>
                <c:pt idx="39321">
                  <c:v>1</c:v>
                </c:pt>
                <c:pt idx="39322">
                  <c:v>1</c:v>
                </c:pt>
                <c:pt idx="39323">
                  <c:v>1</c:v>
                </c:pt>
                <c:pt idx="39324">
                  <c:v>1</c:v>
                </c:pt>
                <c:pt idx="39325">
                  <c:v>1</c:v>
                </c:pt>
                <c:pt idx="39326">
                  <c:v>1</c:v>
                </c:pt>
                <c:pt idx="39327">
                  <c:v>1</c:v>
                </c:pt>
                <c:pt idx="39328">
                  <c:v>1</c:v>
                </c:pt>
                <c:pt idx="39329">
                  <c:v>1</c:v>
                </c:pt>
                <c:pt idx="39330">
                  <c:v>1</c:v>
                </c:pt>
                <c:pt idx="39331">
                  <c:v>1</c:v>
                </c:pt>
                <c:pt idx="39332">
                  <c:v>1</c:v>
                </c:pt>
                <c:pt idx="39333">
                  <c:v>1</c:v>
                </c:pt>
                <c:pt idx="39334">
                  <c:v>1</c:v>
                </c:pt>
                <c:pt idx="39335">
                  <c:v>1</c:v>
                </c:pt>
                <c:pt idx="39336">
                  <c:v>1</c:v>
                </c:pt>
                <c:pt idx="39337">
                  <c:v>1</c:v>
                </c:pt>
                <c:pt idx="39338">
                  <c:v>1</c:v>
                </c:pt>
                <c:pt idx="39339">
                  <c:v>1</c:v>
                </c:pt>
                <c:pt idx="39340">
                  <c:v>1</c:v>
                </c:pt>
                <c:pt idx="39341">
                  <c:v>1</c:v>
                </c:pt>
                <c:pt idx="39342">
                  <c:v>1</c:v>
                </c:pt>
                <c:pt idx="39343">
                  <c:v>1</c:v>
                </c:pt>
                <c:pt idx="39344">
                  <c:v>1</c:v>
                </c:pt>
                <c:pt idx="39345">
                  <c:v>1</c:v>
                </c:pt>
                <c:pt idx="39346">
                  <c:v>1</c:v>
                </c:pt>
                <c:pt idx="39347">
                  <c:v>1</c:v>
                </c:pt>
                <c:pt idx="39348">
                  <c:v>1</c:v>
                </c:pt>
                <c:pt idx="39349">
                  <c:v>1</c:v>
                </c:pt>
                <c:pt idx="39350">
                  <c:v>1</c:v>
                </c:pt>
                <c:pt idx="39351">
                  <c:v>1</c:v>
                </c:pt>
                <c:pt idx="39352">
                  <c:v>1</c:v>
                </c:pt>
                <c:pt idx="39353">
                  <c:v>1</c:v>
                </c:pt>
                <c:pt idx="39354">
                  <c:v>1</c:v>
                </c:pt>
                <c:pt idx="39355">
                  <c:v>1</c:v>
                </c:pt>
                <c:pt idx="39356">
                  <c:v>1</c:v>
                </c:pt>
                <c:pt idx="39357">
                  <c:v>1</c:v>
                </c:pt>
                <c:pt idx="39358">
                  <c:v>1</c:v>
                </c:pt>
                <c:pt idx="39359">
                  <c:v>1</c:v>
                </c:pt>
                <c:pt idx="39360">
                  <c:v>1</c:v>
                </c:pt>
                <c:pt idx="39361">
                  <c:v>1</c:v>
                </c:pt>
                <c:pt idx="39362">
                  <c:v>1</c:v>
                </c:pt>
                <c:pt idx="39363">
                  <c:v>1</c:v>
                </c:pt>
                <c:pt idx="39364">
                  <c:v>1</c:v>
                </c:pt>
                <c:pt idx="39365">
                  <c:v>1</c:v>
                </c:pt>
                <c:pt idx="39366">
                  <c:v>1</c:v>
                </c:pt>
                <c:pt idx="39367">
                  <c:v>1</c:v>
                </c:pt>
                <c:pt idx="39368">
                  <c:v>1</c:v>
                </c:pt>
                <c:pt idx="39369">
                  <c:v>1</c:v>
                </c:pt>
                <c:pt idx="39370">
                  <c:v>1</c:v>
                </c:pt>
                <c:pt idx="39371">
                  <c:v>1</c:v>
                </c:pt>
                <c:pt idx="39372">
                  <c:v>1</c:v>
                </c:pt>
                <c:pt idx="39373">
                  <c:v>1</c:v>
                </c:pt>
                <c:pt idx="39374">
                  <c:v>1</c:v>
                </c:pt>
                <c:pt idx="39375">
                  <c:v>1</c:v>
                </c:pt>
                <c:pt idx="39376">
                  <c:v>1</c:v>
                </c:pt>
                <c:pt idx="39377">
                  <c:v>1</c:v>
                </c:pt>
                <c:pt idx="39378">
                  <c:v>1</c:v>
                </c:pt>
                <c:pt idx="39379">
                  <c:v>1</c:v>
                </c:pt>
                <c:pt idx="39380">
                  <c:v>1</c:v>
                </c:pt>
                <c:pt idx="39381">
                  <c:v>1</c:v>
                </c:pt>
                <c:pt idx="39382">
                  <c:v>1</c:v>
                </c:pt>
                <c:pt idx="39383">
                  <c:v>1</c:v>
                </c:pt>
                <c:pt idx="39384">
                  <c:v>0.8</c:v>
                </c:pt>
                <c:pt idx="39385">
                  <c:v>1</c:v>
                </c:pt>
                <c:pt idx="39386">
                  <c:v>1</c:v>
                </c:pt>
                <c:pt idx="39387">
                  <c:v>1</c:v>
                </c:pt>
                <c:pt idx="39388">
                  <c:v>1</c:v>
                </c:pt>
                <c:pt idx="39389">
                  <c:v>1</c:v>
                </c:pt>
                <c:pt idx="39390">
                  <c:v>1</c:v>
                </c:pt>
                <c:pt idx="39391">
                  <c:v>1</c:v>
                </c:pt>
                <c:pt idx="39392">
                  <c:v>1</c:v>
                </c:pt>
                <c:pt idx="39393">
                  <c:v>1</c:v>
                </c:pt>
                <c:pt idx="39394">
                  <c:v>1</c:v>
                </c:pt>
                <c:pt idx="39395">
                  <c:v>1</c:v>
                </c:pt>
                <c:pt idx="39396">
                  <c:v>1</c:v>
                </c:pt>
                <c:pt idx="39397">
                  <c:v>1</c:v>
                </c:pt>
                <c:pt idx="39398">
                  <c:v>1</c:v>
                </c:pt>
                <c:pt idx="39399">
                  <c:v>1</c:v>
                </c:pt>
                <c:pt idx="39400">
                  <c:v>1</c:v>
                </c:pt>
                <c:pt idx="39401">
                  <c:v>1</c:v>
                </c:pt>
                <c:pt idx="39402">
                  <c:v>1</c:v>
                </c:pt>
                <c:pt idx="39403">
                  <c:v>1</c:v>
                </c:pt>
                <c:pt idx="39404">
                  <c:v>1</c:v>
                </c:pt>
                <c:pt idx="39405">
                  <c:v>1</c:v>
                </c:pt>
                <c:pt idx="39406">
                  <c:v>1</c:v>
                </c:pt>
                <c:pt idx="39407">
                  <c:v>1</c:v>
                </c:pt>
                <c:pt idx="39408">
                  <c:v>1</c:v>
                </c:pt>
                <c:pt idx="39409">
                  <c:v>1</c:v>
                </c:pt>
                <c:pt idx="39410">
                  <c:v>1</c:v>
                </c:pt>
                <c:pt idx="39411">
                  <c:v>1</c:v>
                </c:pt>
                <c:pt idx="39412">
                  <c:v>1</c:v>
                </c:pt>
                <c:pt idx="39413">
                  <c:v>1</c:v>
                </c:pt>
                <c:pt idx="39414">
                  <c:v>1</c:v>
                </c:pt>
                <c:pt idx="39415">
                  <c:v>1</c:v>
                </c:pt>
                <c:pt idx="39416">
                  <c:v>1</c:v>
                </c:pt>
                <c:pt idx="39417">
                  <c:v>1</c:v>
                </c:pt>
                <c:pt idx="39418">
                  <c:v>1</c:v>
                </c:pt>
                <c:pt idx="39419">
                  <c:v>1</c:v>
                </c:pt>
                <c:pt idx="39420">
                  <c:v>1</c:v>
                </c:pt>
                <c:pt idx="39421">
                  <c:v>1</c:v>
                </c:pt>
                <c:pt idx="39422">
                  <c:v>1</c:v>
                </c:pt>
                <c:pt idx="39423">
                  <c:v>1</c:v>
                </c:pt>
                <c:pt idx="39424">
                  <c:v>1</c:v>
                </c:pt>
                <c:pt idx="39425">
                  <c:v>1</c:v>
                </c:pt>
                <c:pt idx="39426">
                  <c:v>1</c:v>
                </c:pt>
                <c:pt idx="39427">
                  <c:v>1</c:v>
                </c:pt>
                <c:pt idx="39428">
                  <c:v>1</c:v>
                </c:pt>
                <c:pt idx="39429">
                  <c:v>1</c:v>
                </c:pt>
                <c:pt idx="39430">
                  <c:v>1</c:v>
                </c:pt>
                <c:pt idx="39431">
                  <c:v>1</c:v>
                </c:pt>
                <c:pt idx="39432">
                  <c:v>1</c:v>
                </c:pt>
                <c:pt idx="39433">
                  <c:v>1</c:v>
                </c:pt>
                <c:pt idx="39434">
                  <c:v>1</c:v>
                </c:pt>
                <c:pt idx="39435">
                  <c:v>1</c:v>
                </c:pt>
                <c:pt idx="39436">
                  <c:v>1</c:v>
                </c:pt>
                <c:pt idx="39437">
                  <c:v>1</c:v>
                </c:pt>
                <c:pt idx="39438">
                  <c:v>1</c:v>
                </c:pt>
                <c:pt idx="39439">
                  <c:v>1</c:v>
                </c:pt>
                <c:pt idx="39440">
                  <c:v>1</c:v>
                </c:pt>
                <c:pt idx="39441">
                  <c:v>1</c:v>
                </c:pt>
                <c:pt idx="39442">
                  <c:v>1</c:v>
                </c:pt>
                <c:pt idx="39443">
                  <c:v>1</c:v>
                </c:pt>
                <c:pt idx="39444">
                  <c:v>1</c:v>
                </c:pt>
                <c:pt idx="39445">
                  <c:v>1</c:v>
                </c:pt>
                <c:pt idx="39446">
                  <c:v>1</c:v>
                </c:pt>
                <c:pt idx="39447">
                  <c:v>1</c:v>
                </c:pt>
                <c:pt idx="39448">
                  <c:v>1</c:v>
                </c:pt>
                <c:pt idx="39449">
                  <c:v>1</c:v>
                </c:pt>
                <c:pt idx="39450">
                  <c:v>1</c:v>
                </c:pt>
                <c:pt idx="39451">
                  <c:v>1</c:v>
                </c:pt>
                <c:pt idx="39452">
                  <c:v>1</c:v>
                </c:pt>
                <c:pt idx="39453">
                  <c:v>1</c:v>
                </c:pt>
                <c:pt idx="39454">
                  <c:v>1</c:v>
                </c:pt>
                <c:pt idx="39455">
                  <c:v>1</c:v>
                </c:pt>
                <c:pt idx="39456">
                  <c:v>1</c:v>
                </c:pt>
                <c:pt idx="39457">
                  <c:v>1</c:v>
                </c:pt>
                <c:pt idx="39458">
                  <c:v>1</c:v>
                </c:pt>
                <c:pt idx="39459">
                  <c:v>1</c:v>
                </c:pt>
                <c:pt idx="39460">
                  <c:v>1</c:v>
                </c:pt>
                <c:pt idx="39461">
                  <c:v>1</c:v>
                </c:pt>
                <c:pt idx="39462">
                  <c:v>1</c:v>
                </c:pt>
                <c:pt idx="39463">
                  <c:v>1</c:v>
                </c:pt>
                <c:pt idx="39464">
                  <c:v>1</c:v>
                </c:pt>
                <c:pt idx="39465">
                  <c:v>1</c:v>
                </c:pt>
                <c:pt idx="39466">
                  <c:v>1</c:v>
                </c:pt>
                <c:pt idx="39467">
                  <c:v>1</c:v>
                </c:pt>
                <c:pt idx="39468">
                  <c:v>1</c:v>
                </c:pt>
                <c:pt idx="39469">
                  <c:v>1</c:v>
                </c:pt>
                <c:pt idx="39470">
                  <c:v>1</c:v>
                </c:pt>
                <c:pt idx="39471">
                  <c:v>1</c:v>
                </c:pt>
                <c:pt idx="39472">
                  <c:v>1</c:v>
                </c:pt>
                <c:pt idx="39473">
                  <c:v>1</c:v>
                </c:pt>
                <c:pt idx="39474">
                  <c:v>1</c:v>
                </c:pt>
                <c:pt idx="39475">
                  <c:v>1</c:v>
                </c:pt>
                <c:pt idx="39476">
                  <c:v>1</c:v>
                </c:pt>
                <c:pt idx="39477">
                  <c:v>1</c:v>
                </c:pt>
                <c:pt idx="39478">
                  <c:v>1</c:v>
                </c:pt>
                <c:pt idx="39479">
                  <c:v>1</c:v>
                </c:pt>
                <c:pt idx="39480">
                  <c:v>1</c:v>
                </c:pt>
                <c:pt idx="39481">
                  <c:v>0.2</c:v>
                </c:pt>
                <c:pt idx="39482">
                  <c:v>1</c:v>
                </c:pt>
                <c:pt idx="39483">
                  <c:v>1</c:v>
                </c:pt>
                <c:pt idx="39484">
                  <c:v>1</c:v>
                </c:pt>
                <c:pt idx="39485">
                  <c:v>1</c:v>
                </c:pt>
                <c:pt idx="39486">
                  <c:v>1</c:v>
                </c:pt>
                <c:pt idx="39487">
                  <c:v>1</c:v>
                </c:pt>
                <c:pt idx="39488">
                  <c:v>1</c:v>
                </c:pt>
                <c:pt idx="39489">
                  <c:v>1</c:v>
                </c:pt>
                <c:pt idx="39490">
                  <c:v>1</c:v>
                </c:pt>
                <c:pt idx="39491">
                  <c:v>1</c:v>
                </c:pt>
                <c:pt idx="39492">
                  <c:v>1</c:v>
                </c:pt>
                <c:pt idx="39493">
                  <c:v>1</c:v>
                </c:pt>
                <c:pt idx="39494">
                  <c:v>1</c:v>
                </c:pt>
                <c:pt idx="39495">
                  <c:v>1</c:v>
                </c:pt>
                <c:pt idx="39496">
                  <c:v>1</c:v>
                </c:pt>
                <c:pt idx="39497">
                  <c:v>1</c:v>
                </c:pt>
                <c:pt idx="39498">
                  <c:v>1</c:v>
                </c:pt>
                <c:pt idx="39499">
                  <c:v>1</c:v>
                </c:pt>
                <c:pt idx="39500">
                  <c:v>1</c:v>
                </c:pt>
                <c:pt idx="39501">
                  <c:v>1</c:v>
                </c:pt>
                <c:pt idx="39502">
                  <c:v>1</c:v>
                </c:pt>
                <c:pt idx="39503">
                  <c:v>1</c:v>
                </c:pt>
                <c:pt idx="39504">
                  <c:v>1</c:v>
                </c:pt>
                <c:pt idx="39505">
                  <c:v>1</c:v>
                </c:pt>
                <c:pt idx="39506">
                  <c:v>1</c:v>
                </c:pt>
                <c:pt idx="39507">
                  <c:v>1</c:v>
                </c:pt>
                <c:pt idx="39508">
                  <c:v>1</c:v>
                </c:pt>
                <c:pt idx="39509">
                  <c:v>1</c:v>
                </c:pt>
                <c:pt idx="39510">
                  <c:v>1</c:v>
                </c:pt>
                <c:pt idx="39511">
                  <c:v>1</c:v>
                </c:pt>
                <c:pt idx="39512">
                  <c:v>1</c:v>
                </c:pt>
                <c:pt idx="39513">
                  <c:v>1</c:v>
                </c:pt>
                <c:pt idx="39514">
                  <c:v>1</c:v>
                </c:pt>
                <c:pt idx="39515">
                  <c:v>1</c:v>
                </c:pt>
                <c:pt idx="39516">
                  <c:v>1</c:v>
                </c:pt>
                <c:pt idx="39517">
                  <c:v>1</c:v>
                </c:pt>
                <c:pt idx="39518">
                  <c:v>1</c:v>
                </c:pt>
                <c:pt idx="39519">
                  <c:v>1</c:v>
                </c:pt>
                <c:pt idx="39520">
                  <c:v>1</c:v>
                </c:pt>
                <c:pt idx="39521">
                  <c:v>1</c:v>
                </c:pt>
                <c:pt idx="39522">
                  <c:v>1</c:v>
                </c:pt>
                <c:pt idx="39523">
                  <c:v>1</c:v>
                </c:pt>
                <c:pt idx="39524">
                  <c:v>1</c:v>
                </c:pt>
                <c:pt idx="39525">
                  <c:v>1</c:v>
                </c:pt>
                <c:pt idx="39526">
                  <c:v>1</c:v>
                </c:pt>
                <c:pt idx="39527">
                  <c:v>1</c:v>
                </c:pt>
                <c:pt idx="39528">
                  <c:v>1</c:v>
                </c:pt>
                <c:pt idx="39529">
                  <c:v>1</c:v>
                </c:pt>
                <c:pt idx="39530">
                  <c:v>1</c:v>
                </c:pt>
                <c:pt idx="39531">
                  <c:v>1</c:v>
                </c:pt>
                <c:pt idx="39532">
                  <c:v>1</c:v>
                </c:pt>
                <c:pt idx="39533">
                  <c:v>1</c:v>
                </c:pt>
                <c:pt idx="39534">
                  <c:v>1</c:v>
                </c:pt>
                <c:pt idx="39535">
                  <c:v>1</c:v>
                </c:pt>
                <c:pt idx="39536">
                  <c:v>1</c:v>
                </c:pt>
                <c:pt idx="39537">
                  <c:v>1</c:v>
                </c:pt>
                <c:pt idx="39538">
                  <c:v>1</c:v>
                </c:pt>
                <c:pt idx="39539">
                  <c:v>1</c:v>
                </c:pt>
                <c:pt idx="39540">
                  <c:v>1</c:v>
                </c:pt>
                <c:pt idx="39541">
                  <c:v>1</c:v>
                </c:pt>
                <c:pt idx="39542">
                  <c:v>1</c:v>
                </c:pt>
                <c:pt idx="39543">
                  <c:v>1</c:v>
                </c:pt>
                <c:pt idx="39544">
                  <c:v>1</c:v>
                </c:pt>
                <c:pt idx="39545">
                  <c:v>1</c:v>
                </c:pt>
                <c:pt idx="39546">
                  <c:v>1</c:v>
                </c:pt>
                <c:pt idx="39547">
                  <c:v>1</c:v>
                </c:pt>
                <c:pt idx="39548">
                  <c:v>0.6</c:v>
                </c:pt>
                <c:pt idx="39549">
                  <c:v>1</c:v>
                </c:pt>
                <c:pt idx="39550">
                  <c:v>1</c:v>
                </c:pt>
                <c:pt idx="39551">
                  <c:v>1</c:v>
                </c:pt>
                <c:pt idx="39552">
                  <c:v>1</c:v>
                </c:pt>
                <c:pt idx="39553">
                  <c:v>1</c:v>
                </c:pt>
                <c:pt idx="39554">
                  <c:v>1</c:v>
                </c:pt>
                <c:pt idx="39555">
                  <c:v>1</c:v>
                </c:pt>
                <c:pt idx="39556">
                  <c:v>1</c:v>
                </c:pt>
                <c:pt idx="39557">
                  <c:v>1</c:v>
                </c:pt>
                <c:pt idx="39558">
                  <c:v>1</c:v>
                </c:pt>
                <c:pt idx="39559">
                  <c:v>1</c:v>
                </c:pt>
                <c:pt idx="39560">
                  <c:v>1</c:v>
                </c:pt>
                <c:pt idx="39561">
                  <c:v>1</c:v>
                </c:pt>
                <c:pt idx="39562">
                  <c:v>1</c:v>
                </c:pt>
                <c:pt idx="39563">
                  <c:v>1</c:v>
                </c:pt>
                <c:pt idx="39564">
                  <c:v>1</c:v>
                </c:pt>
                <c:pt idx="39565">
                  <c:v>1</c:v>
                </c:pt>
                <c:pt idx="39566">
                  <c:v>1</c:v>
                </c:pt>
                <c:pt idx="39567">
                  <c:v>1</c:v>
                </c:pt>
                <c:pt idx="39568">
                  <c:v>1</c:v>
                </c:pt>
                <c:pt idx="39569">
                  <c:v>1</c:v>
                </c:pt>
                <c:pt idx="39570">
                  <c:v>1</c:v>
                </c:pt>
                <c:pt idx="39571">
                  <c:v>1</c:v>
                </c:pt>
                <c:pt idx="39572">
                  <c:v>1</c:v>
                </c:pt>
                <c:pt idx="39573">
                  <c:v>1</c:v>
                </c:pt>
                <c:pt idx="39574">
                  <c:v>1</c:v>
                </c:pt>
                <c:pt idx="39575">
                  <c:v>1</c:v>
                </c:pt>
                <c:pt idx="39576">
                  <c:v>1</c:v>
                </c:pt>
                <c:pt idx="39577">
                  <c:v>1</c:v>
                </c:pt>
                <c:pt idx="39578">
                  <c:v>1</c:v>
                </c:pt>
                <c:pt idx="39579">
                  <c:v>1</c:v>
                </c:pt>
                <c:pt idx="39580">
                  <c:v>1</c:v>
                </c:pt>
                <c:pt idx="39581">
                  <c:v>1</c:v>
                </c:pt>
                <c:pt idx="39582">
                  <c:v>1</c:v>
                </c:pt>
                <c:pt idx="39583">
                  <c:v>1</c:v>
                </c:pt>
                <c:pt idx="39584">
                  <c:v>1</c:v>
                </c:pt>
                <c:pt idx="39585">
                  <c:v>1</c:v>
                </c:pt>
                <c:pt idx="39586">
                  <c:v>1</c:v>
                </c:pt>
                <c:pt idx="39587">
                  <c:v>1</c:v>
                </c:pt>
                <c:pt idx="39588">
                  <c:v>1</c:v>
                </c:pt>
                <c:pt idx="39589">
                  <c:v>1</c:v>
                </c:pt>
                <c:pt idx="39590">
                  <c:v>1</c:v>
                </c:pt>
                <c:pt idx="39591">
                  <c:v>1</c:v>
                </c:pt>
                <c:pt idx="39592">
                  <c:v>1</c:v>
                </c:pt>
                <c:pt idx="39593">
                  <c:v>1</c:v>
                </c:pt>
                <c:pt idx="39594">
                  <c:v>1</c:v>
                </c:pt>
                <c:pt idx="39595">
                  <c:v>1</c:v>
                </c:pt>
                <c:pt idx="39596">
                  <c:v>1</c:v>
                </c:pt>
                <c:pt idx="39597">
                  <c:v>1</c:v>
                </c:pt>
                <c:pt idx="39598">
                  <c:v>1</c:v>
                </c:pt>
                <c:pt idx="39599">
                  <c:v>1</c:v>
                </c:pt>
                <c:pt idx="39600">
                  <c:v>1</c:v>
                </c:pt>
                <c:pt idx="39601">
                  <c:v>1</c:v>
                </c:pt>
                <c:pt idx="39602">
                  <c:v>1</c:v>
                </c:pt>
                <c:pt idx="39603">
                  <c:v>1</c:v>
                </c:pt>
                <c:pt idx="39604">
                  <c:v>1</c:v>
                </c:pt>
                <c:pt idx="39605">
                  <c:v>1</c:v>
                </c:pt>
                <c:pt idx="39606">
                  <c:v>1</c:v>
                </c:pt>
                <c:pt idx="39607">
                  <c:v>1</c:v>
                </c:pt>
                <c:pt idx="39608">
                  <c:v>1</c:v>
                </c:pt>
                <c:pt idx="39609">
                  <c:v>1</c:v>
                </c:pt>
                <c:pt idx="39610">
                  <c:v>1</c:v>
                </c:pt>
                <c:pt idx="39611">
                  <c:v>1</c:v>
                </c:pt>
                <c:pt idx="39612">
                  <c:v>1</c:v>
                </c:pt>
                <c:pt idx="39613">
                  <c:v>1</c:v>
                </c:pt>
                <c:pt idx="39614">
                  <c:v>1</c:v>
                </c:pt>
                <c:pt idx="39615">
                  <c:v>1</c:v>
                </c:pt>
                <c:pt idx="39616">
                  <c:v>1</c:v>
                </c:pt>
                <c:pt idx="39617">
                  <c:v>1</c:v>
                </c:pt>
                <c:pt idx="39618">
                  <c:v>1</c:v>
                </c:pt>
                <c:pt idx="39619">
                  <c:v>1</c:v>
                </c:pt>
                <c:pt idx="39620">
                  <c:v>1</c:v>
                </c:pt>
                <c:pt idx="39621">
                  <c:v>1</c:v>
                </c:pt>
                <c:pt idx="39622">
                  <c:v>1</c:v>
                </c:pt>
                <c:pt idx="39623">
                  <c:v>1</c:v>
                </c:pt>
                <c:pt idx="39624">
                  <c:v>0.8</c:v>
                </c:pt>
                <c:pt idx="39625">
                  <c:v>1</c:v>
                </c:pt>
                <c:pt idx="39626">
                  <c:v>1</c:v>
                </c:pt>
                <c:pt idx="39627">
                  <c:v>1</c:v>
                </c:pt>
                <c:pt idx="39628">
                  <c:v>1</c:v>
                </c:pt>
                <c:pt idx="39629">
                  <c:v>1</c:v>
                </c:pt>
                <c:pt idx="39630">
                  <c:v>1</c:v>
                </c:pt>
                <c:pt idx="39631">
                  <c:v>1</c:v>
                </c:pt>
                <c:pt idx="39632">
                  <c:v>1</c:v>
                </c:pt>
                <c:pt idx="39633">
                  <c:v>1</c:v>
                </c:pt>
                <c:pt idx="39634">
                  <c:v>1</c:v>
                </c:pt>
                <c:pt idx="39635">
                  <c:v>1</c:v>
                </c:pt>
                <c:pt idx="39636">
                  <c:v>1</c:v>
                </c:pt>
                <c:pt idx="39637">
                  <c:v>1</c:v>
                </c:pt>
                <c:pt idx="39638">
                  <c:v>1</c:v>
                </c:pt>
                <c:pt idx="39639">
                  <c:v>1</c:v>
                </c:pt>
                <c:pt idx="39640">
                  <c:v>1</c:v>
                </c:pt>
                <c:pt idx="39641">
                  <c:v>1</c:v>
                </c:pt>
                <c:pt idx="39642">
                  <c:v>1</c:v>
                </c:pt>
                <c:pt idx="39643">
                  <c:v>1</c:v>
                </c:pt>
                <c:pt idx="39644">
                  <c:v>1</c:v>
                </c:pt>
                <c:pt idx="39645">
                  <c:v>1</c:v>
                </c:pt>
                <c:pt idx="39646">
                  <c:v>1</c:v>
                </c:pt>
                <c:pt idx="39647">
                  <c:v>1</c:v>
                </c:pt>
                <c:pt idx="39648">
                  <c:v>1</c:v>
                </c:pt>
                <c:pt idx="39649">
                  <c:v>1</c:v>
                </c:pt>
                <c:pt idx="39650">
                  <c:v>1</c:v>
                </c:pt>
                <c:pt idx="39651">
                  <c:v>1</c:v>
                </c:pt>
                <c:pt idx="39652">
                  <c:v>1</c:v>
                </c:pt>
                <c:pt idx="39653">
                  <c:v>1</c:v>
                </c:pt>
                <c:pt idx="39654">
                  <c:v>1</c:v>
                </c:pt>
                <c:pt idx="39655">
                  <c:v>1</c:v>
                </c:pt>
                <c:pt idx="39656">
                  <c:v>1</c:v>
                </c:pt>
                <c:pt idx="39657">
                  <c:v>1</c:v>
                </c:pt>
                <c:pt idx="39658">
                  <c:v>1</c:v>
                </c:pt>
                <c:pt idx="39659">
                  <c:v>1</c:v>
                </c:pt>
                <c:pt idx="39660">
                  <c:v>1</c:v>
                </c:pt>
                <c:pt idx="39661">
                  <c:v>1</c:v>
                </c:pt>
                <c:pt idx="39662">
                  <c:v>1</c:v>
                </c:pt>
                <c:pt idx="39663">
                  <c:v>1</c:v>
                </c:pt>
                <c:pt idx="39664">
                  <c:v>1</c:v>
                </c:pt>
                <c:pt idx="39665">
                  <c:v>1</c:v>
                </c:pt>
                <c:pt idx="39666">
                  <c:v>1</c:v>
                </c:pt>
                <c:pt idx="39667">
                  <c:v>1</c:v>
                </c:pt>
                <c:pt idx="39668">
                  <c:v>1</c:v>
                </c:pt>
                <c:pt idx="39669">
                  <c:v>1</c:v>
                </c:pt>
                <c:pt idx="39670">
                  <c:v>1</c:v>
                </c:pt>
                <c:pt idx="39671">
                  <c:v>1</c:v>
                </c:pt>
                <c:pt idx="39672">
                  <c:v>1</c:v>
                </c:pt>
                <c:pt idx="39673">
                  <c:v>1</c:v>
                </c:pt>
                <c:pt idx="39674">
                  <c:v>1</c:v>
                </c:pt>
                <c:pt idx="39675">
                  <c:v>1</c:v>
                </c:pt>
                <c:pt idx="39676">
                  <c:v>1</c:v>
                </c:pt>
                <c:pt idx="39677">
                  <c:v>1</c:v>
                </c:pt>
                <c:pt idx="39678">
                  <c:v>1</c:v>
                </c:pt>
                <c:pt idx="39679">
                  <c:v>1</c:v>
                </c:pt>
                <c:pt idx="39680">
                  <c:v>1</c:v>
                </c:pt>
                <c:pt idx="39681">
                  <c:v>1</c:v>
                </c:pt>
                <c:pt idx="39682">
                  <c:v>1</c:v>
                </c:pt>
                <c:pt idx="39683">
                  <c:v>1</c:v>
                </c:pt>
                <c:pt idx="39684">
                  <c:v>1</c:v>
                </c:pt>
                <c:pt idx="39685">
                  <c:v>1</c:v>
                </c:pt>
                <c:pt idx="39686">
                  <c:v>1</c:v>
                </c:pt>
                <c:pt idx="39687">
                  <c:v>1</c:v>
                </c:pt>
                <c:pt idx="39688">
                  <c:v>1</c:v>
                </c:pt>
                <c:pt idx="39689">
                  <c:v>1</c:v>
                </c:pt>
                <c:pt idx="39690">
                  <c:v>1</c:v>
                </c:pt>
                <c:pt idx="39691">
                  <c:v>1</c:v>
                </c:pt>
                <c:pt idx="39692">
                  <c:v>1</c:v>
                </c:pt>
                <c:pt idx="39693">
                  <c:v>1</c:v>
                </c:pt>
                <c:pt idx="39694">
                  <c:v>1</c:v>
                </c:pt>
                <c:pt idx="39695">
                  <c:v>1</c:v>
                </c:pt>
                <c:pt idx="39696">
                  <c:v>1</c:v>
                </c:pt>
                <c:pt idx="39697">
                  <c:v>1</c:v>
                </c:pt>
                <c:pt idx="39698">
                  <c:v>1</c:v>
                </c:pt>
                <c:pt idx="39699">
                  <c:v>1</c:v>
                </c:pt>
                <c:pt idx="39700">
                  <c:v>1</c:v>
                </c:pt>
                <c:pt idx="39701">
                  <c:v>1</c:v>
                </c:pt>
                <c:pt idx="39702">
                  <c:v>1</c:v>
                </c:pt>
                <c:pt idx="39703">
                  <c:v>1</c:v>
                </c:pt>
                <c:pt idx="39704">
                  <c:v>1</c:v>
                </c:pt>
                <c:pt idx="39705">
                  <c:v>1</c:v>
                </c:pt>
                <c:pt idx="39706">
                  <c:v>1</c:v>
                </c:pt>
                <c:pt idx="39707">
                  <c:v>1</c:v>
                </c:pt>
                <c:pt idx="39708">
                  <c:v>1</c:v>
                </c:pt>
                <c:pt idx="39709">
                  <c:v>1</c:v>
                </c:pt>
                <c:pt idx="39710">
                  <c:v>1</c:v>
                </c:pt>
                <c:pt idx="39711">
                  <c:v>1</c:v>
                </c:pt>
                <c:pt idx="39712">
                  <c:v>1</c:v>
                </c:pt>
                <c:pt idx="39713">
                  <c:v>1</c:v>
                </c:pt>
                <c:pt idx="39714">
                  <c:v>1</c:v>
                </c:pt>
                <c:pt idx="39715">
                  <c:v>1</c:v>
                </c:pt>
                <c:pt idx="39716">
                  <c:v>1</c:v>
                </c:pt>
                <c:pt idx="39717">
                  <c:v>1</c:v>
                </c:pt>
                <c:pt idx="39718">
                  <c:v>1</c:v>
                </c:pt>
                <c:pt idx="39719">
                  <c:v>1</c:v>
                </c:pt>
                <c:pt idx="39720">
                  <c:v>1</c:v>
                </c:pt>
                <c:pt idx="39721">
                  <c:v>1</c:v>
                </c:pt>
                <c:pt idx="39722">
                  <c:v>1</c:v>
                </c:pt>
                <c:pt idx="39723">
                  <c:v>1</c:v>
                </c:pt>
                <c:pt idx="39724">
                  <c:v>1</c:v>
                </c:pt>
                <c:pt idx="39725">
                  <c:v>1</c:v>
                </c:pt>
                <c:pt idx="39726">
                  <c:v>1</c:v>
                </c:pt>
                <c:pt idx="39727">
                  <c:v>1</c:v>
                </c:pt>
                <c:pt idx="39728">
                  <c:v>1</c:v>
                </c:pt>
                <c:pt idx="39729">
                  <c:v>1</c:v>
                </c:pt>
                <c:pt idx="39730">
                  <c:v>1</c:v>
                </c:pt>
                <c:pt idx="39731">
                  <c:v>1</c:v>
                </c:pt>
                <c:pt idx="39732">
                  <c:v>1</c:v>
                </c:pt>
                <c:pt idx="39733">
                  <c:v>1</c:v>
                </c:pt>
                <c:pt idx="39734">
                  <c:v>1</c:v>
                </c:pt>
                <c:pt idx="39735">
                  <c:v>1</c:v>
                </c:pt>
                <c:pt idx="39736">
                  <c:v>1</c:v>
                </c:pt>
                <c:pt idx="39737">
                  <c:v>1</c:v>
                </c:pt>
                <c:pt idx="39738">
                  <c:v>1</c:v>
                </c:pt>
                <c:pt idx="39739">
                  <c:v>1</c:v>
                </c:pt>
                <c:pt idx="39740">
                  <c:v>1</c:v>
                </c:pt>
                <c:pt idx="39741">
                  <c:v>1</c:v>
                </c:pt>
                <c:pt idx="39742">
                  <c:v>1</c:v>
                </c:pt>
                <c:pt idx="39743">
                  <c:v>1</c:v>
                </c:pt>
                <c:pt idx="39744">
                  <c:v>1</c:v>
                </c:pt>
                <c:pt idx="39745">
                  <c:v>1</c:v>
                </c:pt>
                <c:pt idx="39746">
                  <c:v>1</c:v>
                </c:pt>
                <c:pt idx="39747">
                  <c:v>1</c:v>
                </c:pt>
                <c:pt idx="39748">
                  <c:v>1</c:v>
                </c:pt>
                <c:pt idx="39749">
                  <c:v>1</c:v>
                </c:pt>
                <c:pt idx="39750">
                  <c:v>1</c:v>
                </c:pt>
                <c:pt idx="39751">
                  <c:v>1</c:v>
                </c:pt>
                <c:pt idx="39752">
                  <c:v>1</c:v>
                </c:pt>
                <c:pt idx="39753">
                  <c:v>1</c:v>
                </c:pt>
                <c:pt idx="39754">
                  <c:v>1</c:v>
                </c:pt>
                <c:pt idx="39755">
                  <c:v>1</c:v>
                </c:pt>
                <c:pt idx="39756">
                  <c:v>1</c:v>
                </c:pt>
                <c:pt idx="39757">
                  <c:v>1</c:v>
                </c:pt>
                <c:pt idx="39758">
                  <c:v>1</c:v>
                </c:pt>
                <c:pt idx="39759">
                  <c:v>1</c:v>
                </c:pt>
                <c:pt idx="39760">
                  <c:v>1</c:v>
                </c:pt>
                <c:pt idx="39761">
                  <c:v>1</c:v>
                </c:pt>
                <c:pt idx="39762">
                  <c:v>1</c:v>
                </c:pt>
                <c:pt idx="39763">
                  <c:v>1</c:v>
                </c:pt>
                <c:pt idx="39764">
                  <c:v>1</c:v>
                </c:pt>
                <c:pt idx="39765">
                  <c:v>1</c:v>
                </c:pt>
                <c:pt idx="39766">
                  <c:v>1</c:v>
                </c:pt>
                <c:pt idx="39767">
                  <c:v>1</c:v>
                </c:pt>
                <c:pt idx="39768">
                  <c:v>1</c:v>
                </c:pt>
                <c:pt idx="39769">
                  <c:v>1</c:v>
                </c:pt>
                <c:pt idx="39770">
                  <c:v>1</c:v>
                </c:pt>
                <c:pt idx="39771">
                  <c:v>1</c:v>
                </c:pt>
                <c:pt idx="39772">
                  <c:v>1</c:v>
                </c:pt>
                <c:pt idx="39773">
                  <c:v>1</c:v>
                </c:pt>
                <c:pt idx="39774">
                  <c:v>1</c:v>
                </c:pt>
                <c:pt idx="39775">
                  <c:v>1</c:v>
                </c:pt>
                <c:pt idx="39776">
                  <c:v>1</c:v>
                </c:pt>
                <c:pt idx="39777">
                  <c:v>1</c:v>
                </c:pt>
                <c:pt idx="39778">
                  <c:v>1</c:v>
                </c:pt>
                <c:pt idx="39779">
                  <c:v>1</c:v>
                </c:pt>
                <c:pt idx="39780">
                  <c:v>1</c:v>
                </c:pt>
                <c:pt idx="39781">
                  <c:v>1</c:v>
                </c:pt>
                <c:pt idx="39782">
                  <c:v>1</c:v>
                </c:pt>
                <c:pt idx="39783">
                  <c:v>1</c:v>
                </c:pt>
                <c:pt idx="39784">
                  <c:v>1</c:v>
                </c:pt>
                <c:pt idx="39785">
                  <c:v>1</c:v>
                </c:pt>
                <c:pt idx="39786">
                  <c:v>1</c:v>
                </c:pt>
                <c:pt idx="39787">
                  <c:v>1</c:v>
                </c:pt>
                <c:pt idx="39788">
                  <c:v>1</c:v>
                </c:pt>
                <c:pt idx="39789">
                  <c:v>1</c:v>
                </c:pt>
                <c:pt idx="39790">
                  <c:v>1</c:v>
                </c:pt>
                <c:pt idx="39791">
                  <c:v>1</c:v>
                </c:pt>
                <c:pt idx="39792">
                  <c:v>1</c:v>
                </c:pt>
                <c:pt idx="39793">
                  <c:v>1</c:v>
                </c:pt>
                <c:pt idx="39794">
                  <c:v>1</c:v>
                </c:pt>
                <c:pt idx="39795">
                  <c:v>1</c:v>
                </c:pt>
                <c:pt idx="39796">
                  <c:v>1</c:v>
                </c:pt>
                <c:pt idx="39797">
                  <c:v>1</c:v>
                </c:pt>
                <c:pt idx="39798">
                  <c:v>1</c:v>
                </c:pt>
                <c:pt idx="39799">
                  <c:v>1</c:v>
                </c:pt>
                <c:pt idx="39800">
                  <c:v>1</c:v>
                </c:pt>
                <c:pt idx="39801">
                  <c:v>1</c:v>
                </c:pt>
                <c:pt idx="39802">
                  <c:v>1</c:v>
                </c:pt>
                <c:pt idx="39803">
                  <c:v>1</c:v>
                </c:pt>
                <c:pt idx="39804">
                  <c:v>1</c:v>
                </c:pt>
                <c:pt idx="39805">
                  <c:v>1</c:v>
                </c:pt>
                <c:pt idx="39806">
                  <c:v>1</c:v>
                </c:pt>
                <c:pt idx="39807">
                  <c:v>1</c:v>
                </c:pt>
                <c:pt idx="39808">
                  <c:v>1</c:v>
                </c:pt>
                <c:pt idx="39809">
                  <c:v>0.2</c:v>
                </c:pt>
                <c:pt idx="39810">
                  <c:v>1</c:v>
                </c:pt>
                <c:pt idx="39811">
                  <c:v>1</c:v>
                </c:pt>
                <c:pt idx="39812">
                  <c:v>1</c:v>
                </c:pt>
                <c:pt idx="39813">
                  <c:v>1</c:v>
                </c:pt>
                <c:pt idx="39814">
                  <c:v>1</c:v>
                </c:pt>
                <c:pt idx="39815">
                  <c:v>1</c:v>
                </c:pt>
                <c:pt idx="39816">
                  <c:v>1</c:v>
                </c:pt>
                <c:pt idx="39817">
                  <c:v>1</c:v>
                </c:pt>
                <c:pt idx="39818">
                  <c:v>1</c:v>
                </c:pt>
                <c:pt idx="39819">
                  <c:v>1</c:v>
                </c:pt>
                <c:pt idx="39820">
                  <c:v>1</c:v>
                </c:pt>
                <c:pt idx="39821">
                  <c:v>1</c:v>
                </c:pt>
                <c:pt idx="39822">
                  <c:v>1</c:v>
                </c:pt>
                <c:pt idx="39823">
                  <c:v>1</c:v>
                </c:pt>
                <c:pt idx="39824">
                  <c:v>1</c:v>
                </c:pt>
                <c:pt idx="39825">
                  <c:v>1</c:v>
                </c:pt>
                <c:pt idx="39826">
                  <c:v>1</c:v>
                </c:pt>
                <c:pt idx="39827">
                  <c:v>1</c:v>
                </c:pt>
                <c:pt idx="39828">
                  <c:v>1</c:v>
                </c:pt>
                <c:pt idx="39829">
                  <c:v>1</c:v>
                </c:pt>
                <c:pt idx="39830">
                  <c:v>1</c:v>
                </c:pt>
                <c:pt idx="39831">
                  <c:v>1</c:v>
                </c:pt>
                <c:pt idx="39832">
                  <c:v>1</c:v>
                </c:pt>
                <c:pt idx="39833">
                  <c:v>1</c:v>
                </c:pt>
                <c:pt idx="39834">
                  <c:v>1</c:v>
                </c:pt>
                <c:pt idx="39835">
                  <c:v>1</c:v>
                </c:pt>
                <c:pt idx="39836">
                  <c:v>1</c:v>
                </c:pt>
                <c:pt idx="39837">
                  <c:v>1</c:v>
                </c:pt>
                <c:pt idx="39838">
                  <c:v>1</c:v>
                </c:pt>
                <c:pt idx="39839">
                  <c:v>1</c:v>
                </c:pt>
                <c:pt idx="39840">
                  <c:v>1</c:v>
                </c:pt>
                <c:pt idx="39841">
                  <c:v>1</c:v>
                </c:pt>
                <c:pt idx="39842">
                  <c:v>1</c:v>
                </c:pt>
                <c:pt idx="39843">
                  <c:v>1</c:v>
                </c:pt>
                <c:pt idx="39844">
                  <c:v>1</c:v>
                </c:pt>
                <c:pt idx="39845">
                  <c:v>1</c:v>
                </c:pt>
                <c:pt idx="39846">
                  <c:v>1</c:v>
                </c:pt>
                <c:pt idx="39847">
                  <c:v>1</c:v>
                </c:pt>
                <c:pt idx="39848">
                  <c:v>1</c:v>
                </c:pt>
                <c:pt idx="39849">
                  <c:v>1</c:v>
                </c:pt>
                <c:pt idx="39850">
                  <c:v>1</c:v>
                </c:pt>
                <c:pt idx="39851">
                  <c:v>1</c:v>
                </c:pt>
                <c:pt idx="39852">
                  <c:v>1</c:v>
                </c:pt>
                <c:pt idx="39853">
                  <c:v>1</c:v>
                </c:pt>
                <c:pt idx="39854">
                  <c:v>1</c:v>
                </c:pt>
                <c:pt idx="39855">
                  <c:v>1</c:v>
                </c:pt>
                <c:pt idx="39856">
                  <c:v>1</c:v>
                </c:pt>
                <c:pt idx="39857">
                  <c:v>1</c:v>
                </c:pt>
                <c:pt idx="39858">
                  <c:v>1</c:v>
                </c:pt>
                <c:pt idx="39859">
                  <c:v>1</c:v>
                </c:pt>
                <c:pt idx="39860">
                  <c:v>1</c:v>
                </c:pt>
                <c:pt idx="39861">
                  <c:v>1</c:v>
                </c:pt>
                <c:pt idx="39862">
                  <c:v>1</c:v>
                </c:pt>
                <c:pt idx="39863">
                  <c:v>1</c:v>
                </c:pt>
                <c:pt idx="39864">
                  <c:v>1</c:v>
                </c:pt>
                <c:pt idx="39865">
                  <c:v>1</c:v>
                </c:pt>
                <c:pt idx="39866">
                  <c:v>1</c:v>
                </c:pt>
                <c:pt idx="39867">
                  <c:v>1</c:v>
                </c:pt>
                <c:pt idx="39868">
                  <c:v>1</c:v>
                </c:pt>
                <c:pt idx="39869">
                  <c:v>1</c:v>
                </c:pt>
                <c:pt idx="39870">
                  <c:v>1</c:v>
                </c:pt>
                <c:pt idx="39871">
                  <c:v>1</c:v>
                </c:pt>
                <c:pt idx="39872">
                  <c:v>1</c:v>
                </c:pt>
                <c:pt idx="39873">
                  <c:v>1</c:v>
                </c:pt>
                <c:pt idx="39874">
                  <c:v>1</c:v>
                </c:pt>
                <c:pt idx="39875">
                  <c:v>1</c:v>
                </c:pt>
                <c:pt idx="39876">
                  <c:v>1</c:v>
                </c:pt>
                <c:pt idx="39877">
                  <c:v>1</c:v>
                </c:pt>
                <c:pt idx="39878">
                  <c:v>1</c:v>
                </c:pt>
                <c:pt idx="39879">
                  <c:v>1</c:v>
                </c:pt>
                <c:pt idx="39880">
                  <c:v>1</c:v>
                </c:pt>
                <c:pt idx="39881">
                  <c:v>1</c:v>
                </c:pt>
                <c:pt idx="39882">
                  <c:v>1</c:v>
                </c:pt>
                <c:pt idx="39883">
                  <c:v>1</c:v>
                </c:pt>
                <c:pt idx="39884">
                  <c:v>1</c:v>
                </c:pt>
                <c:pt idx="39885">
                  <c:v>1</c:v>
                </c:pt>
                <c:pt idx="39886">
                  <c:v>1</c:v>
                </c:pt>
                <c:pt idx="39887">
                  <c:v>1</c:v>
                </c:pt>
                <c:pt idx="39888">
                  <c:v>0.6</c:v>
                </c:pt>
                <c:pt idx="39889">
                  <c:v>1</c:v>
                </c:pt>
                <c:pt idx="39890">
                  <c:v>1</c:v>
                </c:pt>
                <c:pt idx="39891">
                  <c:v>1</c:v>
                </c:pt>
                <c:pt idx="39892">
                  <c:v>1</c:v>
                </c:pt>
                <c:pt idx="39893">
                  <c:v>1</c:v>
                </c:pt>
                <c:pt idx="39894">
                  <c:v>1</c:v>
                </c:pt>
                <c:pt idx="39895">
                  <c:v>1</c:v>
                </c:pt>
                <c:pt idx="39896">
                  <c:v>1</c:v>
                </c:pt>
                <c:pt idx="39897">
                  <c:v>1</c:v>
                </c:pt>
                <c:pt idx="39898">
                  <c:v>1</c:v>
                </c:pt>
                <c:pt idx="39899">
                  <c:v>1</c:v>
                </c:pt>
                <c:pt idx="39900">
                  <c:v>1</c:v>
                </c:pt>
                <c:pt idx="39901">
                  <c:v>1</c:v>
                </c:pt>
                <c:pt idx="39902">
                  <c:v>1</c:v>
                </c:pt>
                <c:pt idx="39903">
                  <c:v>1</c:v>
                </c:pt>
                <c:pt idx="39904">
                  <c:v>1</c:v>
                </c:pt>
                <c:pt idx="39905">
                  <c:v>1</c:v>
                </c:pt>
                <c:pt idx="39906">
                  <c:v>1</c:v>
                </c:pt>
                <c:pt idx="39907">
                  <c:v>1</c:v>
                </c:pt>
                <c:pt idx="39908">
                  <c:v>1</c:v>
                </c:pt>
                <c:pt idx="39909">
                  <c:v>1</c:v>
                </c:pt>
                <c:pt idx="39910">
                  <c:v>1</c:v>
                </c:pt>
                <c:pt idx="39911">
                  <c:v>1</c:v>
                </c:pt>
                <c:pt idx="39912">
                  <c:v>1</c:v>
                </c:pt>
                <c:pt idx="39913">
                  <c:v>1</c:v>
                </c:pt>
                <c:pt idx="39914">
                  <c:v>1</c:v>
                </c:pt>
                <c:pt idx="39915">
                  <c:v>1</c:v>
                </c:pt>
                <c:pt idx="39916">
                  <c:v>1</c:v>
                </c:pt>
                <c:pt idx="39917">
                  <c:v>1</c:v>
                </c:pt>
                <c:pt idx="39918">
                  <c:v>1</c:v>
                </c:pt>
                <c:pt idx="39919">
                  <c:v>1</c:v>
                </c:pt>
                <c:pt idx="39920">
                  <c:v>1</c:v>
                </c:pt>
                <c:pt idx="39921">
                  <c:v>1</c:v>
                </c:pt>
                <c:pt idx="39922">
                  <c:v>1</c:v>
                </c:pt>
                <c:pt idx="39923">
                  <c:v>1</c:v>
                </c:pt>
                <c:pt idx="39924">
                  <c:v>1</c:v>
                </c:pt>
                <c:pt idx="39925">
                  <c:v>1</c:v>
                </c:pt>
                <c:pt idx="39926">
                  <c:v>1</c:v>
                </c:pt>
                <c:pt idx="39927">
                  <c:v>1</c:v>
                </c:pt>
                <c:pt idx="39928">
                  <c:v>1</c:v>
                </c:pt>
                <c:pt idx="39929">
                  <c:v>1</c:v>
                </c:pt>
                <c:pt idx="39930">
                  <c:v>1</c:v>
                </c:pt>
                <c:pt idx="39931">
                  <c:v>1</c:v>
                </c:pt>
                <c:pt idx="39932">
                  <c:v>1</c:v>
                </c:pt>
                <c:pt idx="39933">
                  <c:v>1</c:v>
                </c:pt>
                <c:pt idx="39934">
                  <c:v>1</c:v>
                </c:pt>
                <c:pt idx="39935">
                  <c:v>1</c:v>
                </c:pt>
                <c:pt idx="39936">
                  <c:v>0.83333333300000001</c:v>
                </c:pt>
                <c:pt idx="39937">
                  <c:v>1</c:v>
                </c:pt>
                <c:pt idx="39938">
                  <c:v>1</c:v>
                </c:pt>
                <c:pt idx="39939">
                  <c:v>1</c:v>
                </c:pt>
                <c:pt idx="39940">
                  <c:v>1</c:v>
                </c:pt>
                <c:pt idx="39941">
                  <c:v>1</c:v>
                </c:pt>
                <c:pt idx="39942">
                  <c:v>0.16666666699999999</c:v>
                </c:pt>
                <c:pt idx="39943">
                  <c:v>0.83333333300000001</c:v>
                </c:pt>
                <c:pt idx="39944">
                  <c:v>1</c:v>
                </c:pt>
                <c:pt idx="39945">
                  <c:v>1</c:v>
                </c:pt>
                <c:pt idx="39946">
                  <c:v>1</c:v>
                </c:pt>
                <c:pt idx="39947">
                  <c:v>0.83333333300000001</c:v>
                </c:pt>
                <c:pt idx="39948">
                  <c:v>1</c:v>
                </c:pt>
                <c:pt idx="39949">
                  <c:v>0.83333333300000001</c:v>
                </c:pt>
                <c:pt idx="39950">
                  <c:v>1</c:v>
                </c:pt>
                <c:pt idx="39951">
                  <c:v>1</c:v>
                </c:pt>
                <c:pt idx="39952">
                  <c:v>1</c:v>
                </c:pt>
                <c:pt idx="39953">
                  <c:v>1</c:v>
                </c:pt>
                <c:pt idx="39954">
                  <c:v>1</c:v>
                </c:pt>
                <c:pt idx="39955">
                  <c:v>0.83333333300000001</c:v>
                </c:pt>
                <c:pt idx="39956">
                  <c:v>1</c:v>
                </c:pt>
                <c:pt idx="39957">
                  <c:v>1</c:v>
                </c:pt>
                <c:pt idx="39958">
                  <c:v>1</c:v>
                </c:pt>
                <c:pt idx="39959">
                  <c:v>1</c:v>
                </c:pt>
                <c:pt idx="39960">
                  <c:v>1</c:v>
                </c:pt>
                <c:pt idx="39961">
                  <c:v>1</c:v>
                </c:pt>
                <c:pt idx="39962">
                  <c:v>0.83333333300000001</c:v>
                </c:pt>
                <c:pt idx="39963">
                  <c:v>1</c:v>
                </c:pt>
                <c:pt idx="39964">
                  <c:v>1</c:v>
                </c:pt>
                <c:pt idx="39965">
                  <c:v>1</c:v>
                </c:pt>
                <c:pt idx="39966">
                  <c:v>1</c:v>
                </c:pt>
                <c:pt idx="39967">
                  <c:v>0.83333333300000001</c:v>
                </c:pt>
                <c:pt idx="39968">
                  <c:v>1</c:v>
                </c:pt>
                <c:pt idx="39969">
                  <c:v>0.83333333300000001</c:v>
                </c:pt>
                <c:pt idx="39970">
                  <c:v>1</c:v>
                </c:pt>
                <c:pt idx="39971">
                  <c:v>1</c:v>
                </c:pt>
                <c:pt idx="39972">
                  <c:v>1</c:v>
                </c:pt>
                <c:pt idx="39973">
                  <c:v>1</c:v>
                </c:pt>
                <c:pt idx="39974">
                  <c:v>0.83333333300000001</c:v>
                </c:pt>
                <c:pt idx="39975">
                  <c:v>0.83333333300000001</c:v>
                </c:pt>
                <c:pt idx="39976">
                  <c:v>1</c:v>
                </c:pt>
                <c:pt idx="39977">
                  <c:v>1</c:v>
                </c:pt>
                <c:pt idx="39978">
                  <c:v>1</c:v>
                </c:pt>
                <c:pt idx="39979">
                  <c:v>1</c:v>
                </c:pt>
                <c:pt idx="39980">
                  <c:v>0.83333333300000001</c:v>
                </c:pt>
                <c:pt idx="39981">
                  <c:v>1</c:v>
                </c:pt>
                <c:pt idx="39982">
                  <c:v>1</c:v>
                </c:pt>
                <c:pt idx="39983">
                  <c:v>1</c:v>
                </c:pt>
                <c:pt idx="39984">
                  <c:v>1</c:v>
                </c:pt>
                <c:pt idx="39985">
                  <c:v>0.83333333300000001</c:v>
                </c:pt>
                <c:pt idx="39986">
                  <c:v>1</c:v>
                </c:pt>
                <c:pt idx="39987">
                  <c:v>1</c:v>
                </c:pt>
                <c:pt idx="39988">
                  <c:v>1</c:v>
                </c:pt>
                <c:pt idx="39989">
                  <c:v>1</c:v>
                </c:pt>
                <c:pt idx="39990">
                  <c:v>1</c:v>
                </c:pt>
                <c:pt idx="39991">
                  <c:v>1</c:v>
                </c:pt>
                <c:pt idx="39992">
                  <c:v>1</c:v>
                </c:pt>
                <c:pt idx="39993">
                  <c:v>0.83333333300000001</c:v>
                </c:pt>
                <c:pt idx="39994">
                  <c:v>1</c:v>
                </c:pt>
                <c:pt idx="39995">
                  <c:v>0.83333333300000001</c:v>
                </c:pt>
                <c:pt idx="39996">
                  <c:v>1</c:v>
                </c:pt>
                <c:pt idx="39997">
                  <c:v>1</c:v>
                </c:pt>
                <c:pt idx="39998">
                  <c:v>0.83333333300000001</c:v>
                </c:pt>
                <c:pt idx="39999">
                  <c:v>1</c:v>
                </c:pt>
                <c:pt idx="40000">
                  <c:v>1</c:v>
                </c:pt>
                <c:pt idx="40001">
                  <c:v>1</c:v>
                </c:pt>
                <c:pt idx="40002">
                  <c:v>0.83333333300000001</c:v>
                </c:pt>
                <c:pt idx="40003">
                  <c:v>1</c:v>
                </c:pt>
                <c:pt idx="40004">
                  <c:v>1</c:v>
                </c:pt>
                <c:pt idx="40005">
                  <c:v>1</c:v>
                </c:pt>
                <c:pt idx="40006">
                  <c:v>1</c:v>
                </c:pt>
                <c:pt idx="40007">
                  <c:v>1</c:v>
                </c:pt>
                <c:pt idx="40008">
                  <c:v>1</c:v>
                </c:pt>
                <c:pt idx="40009">
                  <c:v>1</c:v>
                </c:pt>
                <c:pt idx="40010">
                  <c:v>1</c:v>
                </c:pt>
                <c:pt idx="40011">
                  <c:v>1</c:v>
                </c:pt>
                <c:pt idx="40012">
                  <c:v>1</c:v>
                </c:pt>
                <c:pt idx="40013">
                  <c:v>1</c:v>
                </c:pt>
                <c:pt idx="40014">
                  <c:v>1</c:v>
                </c:pt>
                <c:pt idx="40015">
                  <c:v>0.83333333300000001</c:v>
                </c:pt>
                <c:pt idx="40016">
                  <c:v>1</c:v>
                </c:pt>
                <c:pt idx="40017">
                  <c:v>1</c:v>
                </c:pt>
                <c:pt idx="40018">
                  <c:v>1</c:v>
                </c:pt>
                <c:pt idx="40019">
                  <c:v>1</c:v>
                </c:pt>
                <c:pt idx="40020">
                  <c:v>1</c:v>
                </c:pt>
                <c:pt idx="40021">
                  <c:v>1</c:v>
                </c:pt>
                <c:pt idx="40022">
                  <c:v>1</c:v>
                </c:pt>
                <c:pt idx="40023">
                  <c:v>1</c:v>
                </c:pt>
                <c:pt idx="40024">
                  <c:v>1</c:v>
                </c:pt>
                <c:pt idx="40025">
                  <c:v>0.83333333300000001</c:v>
                </c:pt>
                <c:pt idx="40026">
                  <c:v>1</c:v>
                </c:pt>
                <c:pt idx="40027">
                  <c:v>1</c:v>
                </c:pt>
                <c:pt idx="40028">
                  <c:v>1</c:v>
                </c:pt>
                <c:pt idx="40029">
                  <c:v>1</c:v>
                </c:pt>
                <c:pt idx="40030">
                  <c:v>1</c:v>
                </c:pt>
                <c:pt idx="40031">
                  <c:v>1</c:v>
                </c:pt>
                <c:pt idx="40032">
                  <c:v>1</c:v>
                </c:pt>
                <c:pt idx="40033">
                  <c:v>1</c:v>
                </c:pt>
                <c:pt idx="40034">
                  <c:v>1</c:v>
                </c:pt>
                <c:pt idx="40035">
                  <c:v>1</c:v>
                </c:pt>
                <c:pt idx="40036">
                  <c:v>0.66666666699999999</c:v>
                </c:pt>
                <c:pt idx="40037">
                  <c:v>1</c:v>
                </c:pt>
                <c:pt idx="40038">
                  <c:v>1</c:v>
                </c:pt>
                <c:pt idx="40039">
                  <c:v>1</c:v>
                </c:pt>
                <c:pt idx="40040">
                  <c:v>1</c:v>
                </c:pt>
                <c:pt idx="40041">
                  <c:v>1</c:v>
                </c:pt>
                <c:pt idx="40042">
                  <c:v>1</c:v>
                </c:pt>
                <c:pt idx="40043">
                  <c:v>1</c:v>
                </c:pt>
                <c:pt idx="40044">
                  <c:v>1</c:v>
                </c:pt>
                <c:pt idx="40045">
                  <c:v>1</c:v>
                </c:pt>
                <c:pt idx="40046">
                  <c:v>1</c:v>
                </c:pt>
                <c:pt idx="40047">
                  <c:v>1</c:v>
                </c:pt>
                <c:pt idx="40048">
                  <c:v>1</c:v>
                </c:pt>
                <c:pt idx="40049">
                  <c:v>0.83333333300000001</c:v>
                </c:pt>
                <c:pt idx="40050">
                  <c:v>1</c:v>
                </c:pt>
                <c:pt idx="40051">
                  <c:v>1</c:v>
                </c:pt>
                <c:pt idx="40052">
                  <c:v>1</c:v>
                </c:pt>
                <c:pt idx="40053">
                  <c:v>1</c:v>
                </c:pt>
                <c:pt idx="40054">
                  <c:v>0.83333333300000001</c:v>
                </c:pt>
                <c:pt idx="40055">
                  <c:v>1</c:v>
                </c:pt>
                <c:pt idx="40056">
                  <c:v>1</c:v>
                </c:pt>
                <c:pt idx="40057">
                  <c:v>1</c:v>
                </c:pt>
                <c:pt idx="40058">
                  <c:v>1</c:v>
                </c:pt>
                <c:pt idx="40059">
                  <c:v>0.83333333300000001</c:v>
                </c:pt>
                <c:pt idx="40060">
                  <c:v>1</c:v>
                </c:pt>
                <c:pt idx="40061">
                  <c:v>1</c:v>
                </c:pt>
                <c:pt idx="40062">
                  <c:v>1</c:v>
                </c:pt>
                <c:pt idx="40063">
                  <c:v>1</c:v>
                </c:pt>
                <c:pt idx="40064">
                  <c:v>1</c:v>
                </c:pt>
                <c:pt idx="40065">
                  <c:v>1</c:v>
                </c:pt>
                <c:pt idx="40066">
                  <c:v>1</c:v>
                </c:pt>
                <c:pt idx="40067">
                  <c:v>1</c:v>
                </c:pt>
                <c:pt idx="40068">
                  <c:v>1</c:v>
                </c:pt>
                <c:pt idx="40069">
                  <c:v>1</c:v>
                </c:pt>
                <c:pt idx="40070">
                  <c:v>1</c:v>
                </c:pt>
                <c:pt idx="40071">
                  <c:v>1</c:v>
                </c:pt>
                <c:pt idx="40072">
                  <c:v>1</c:v>
                </c:pt>
                <c:pt idx="40073">
                  <c:v>1</c:v>
                </c:pt>
                <c:pt idx="40074">
                  <c:v>1</c:v>
                </c:pt>
                <c:pt idx="40075">
                  <c:v>1</c:v>
                </c:pt>
                <c:pt idx="40076">
                  <c:v>1</c:v>
                </c:pt>
                <c:pt idx="40077">
                  <c:v>1</c:v>
                </c:pt>
                <c:pt idx="40078">
                  <c:v>1</c:v>
                </c:pt>
                <c:pt idx="40079">
                  <c:v>1</c:v>
                </c:pt>
                <c:pt idx="40080">
                  <c:v>1</c:v>
                </c:pt>
                <c:pt idx="40081">
                  <c:v>1</c:v>
                </c:pt>
                <c:pt idx="40082">
                  <c:v>1</c:v>
                </c:pt>
                <c:pt idx="40083">
                  <c:v>1</c:v>
                </c:pt>
                <c:pt idx="40084">
                  <c:v>1</c:v>
                </c:pt>
                <c:pt idx="40085">
                  <c:v>1</c:v>
                </c:pt>
                <c:pt idx="40086">
                  <c:v>1</c:v>
                </c:pt>
                <c:pt idx="40087">
                  <c:v>1</c:v>
                </c:pt>
                <c:pt idx="40088">
                  <c:v>1</c:v>
                </c:pt>
                <c:pt idx="40089">
                  <c:v>1</c:v>
                </c:pt>
                <c:pt idx="40090">
                  <c:v>1</c:v>
                </c:pt>
                <c:pt idx="40091">
                  <c:v>1</c:v>
                </c:pt>
                <c:pt idx="40092">
                  <c:v>1</c:v>
                </c:pt>
                <c:pt idx="40093">
                  <c:v>1</c:v>
                </c:pt>
                <c:pt idx="40094">
                  <c:v>1</c:v>
                </c:pt>
                <c:pt idx="40095">
                  <c:v>1</c:v>
                </c:pt>
                <c:pt idx="40096">
                  <c:v>1</c:v>
                </c:pt>
                <c:pt idx="40097">
                  <c:v>1</c:v>
                </c:pt>
                <c:pt idx="40098">
                  <c:v>1</c:v>
                </c:pt>
                <c:pt idx="40099">
                  <c:v>0.83333333300000001</c:v>
                </c:pt>
                <c:pt idx="40100">
                  <c:v>1</c:v>
                </c:pt>
                <c:pt idx="40101">
                  <c:v>1</c:v>
                </c:pt>
                <c:pt idx="40102">
                  <c:v>1</c:v>
                </c:pt>
                <c:pt idx="40103">
                  <c:v>1</c:v>
                </c:pt>
                <c:pt idx="40104">
                  <c:v>1</c:v>
                </c:pt>
                <c:pt idx="40105">
                  <c:v>1</c:v>
                </c:pt>
                <c:pt idx="40106">
                  <c:v>1</c:v>
                </c:pt>
                <c:pt idx="40107">
                  <c:v>1</c:v>
                </c:pt>
                <c:pt idx="40108">
                  <c:v>1</c:v>
                </c:pt>
                <c:pt idx="40109">
                  <c:v>1</c:v>
                </c:pt>
                <c:pt idx="40110">
                  <c:v>1</c:v>
                </c:pt>
                <c:pt idx="40111">
                  <c:v>1</c:v>
                </c:pt>
                <c:pt idx="40112">
                  <c:v>1</c:v>
                </c:pt>
                <c:pt idx="40113">
                  <c:v>1</c:v>
                </c:pt>
                <c:pt idx="40114">
                  <c:v>1</c:v>
                </c:pt>
                <c:pt idx="40115">
                  <c:v>1</c:v>
                </c:pt>
                <c:pt idx="40116">
                  <c:v>1</c:v>
                </c:pt>
                <c:pt idx="40117">
                  <c:v>1</c:v>
                </c:pt>
                <c:pt idx="40118">
                  <c:v>1</c:v>
                </c:pt>
                <c:pt idx="40119">
                  <c:v>1</c:v>
                </c:pt>
                <c:pt idx="40120">
                  <c:v>1</c:v>
                </c:pt>
                <c:pt idx="40121">
                  <c:v>1</c:v>
                </c:pt>
                <c:pt idx="40122">
                  <c:v>1</c:v>
                </c:pt>
                <c:pt idx="40123">
                  <c:v>1</c:v>
                </c:pt>
                <c:pt idx="40124">
                  <c:v>1</c:v>
                </c:pt>
                <c:pt idx="40125">
                  <c:v>1</c:v>
                </c:pt>
                <c:pt idx="40126">
                  <c:v>1</c:v>
                </c:pt>
                <c:pt idx="40127">
                  <c:v>1</c:v>
                </c:pt>
                <c:pt idx="40128">
                  <c:v>1</c:v>
                </c:pt>
                <c:pt idx="40129">
                  <c:v>0.83333333300000001</c:v>
                </c:pt>
                <c:pt idx="40130">
                  <c:v>1</c:v>
                </c:pt>
                <c:pt idx="40131">
                  <c:v>0.83333333300000001</c:v>
                </c:pt>
                <c:pt idx="40132">
                  <c:v>0.83333333300000001</c:v>
                </c:pt>
                <c:pt idx="40133">
                  <c:v>0.83333333300000001</c:v>
                </c:pt>
                <c:pt idx="40134">
                  <c:v>1</c:v>
                </c:pt>
                <c:pt idx="40135">
                  <c:v>1</c:v>
                </c:pt>
                <c:pt idx="40136">
                  <c:v>1</c:v>
                </c:pt>
                <c:pt idx="40137">
                  <c:v>1</c:v>
                </c:pt>
                <c:pt idx="40138">
                  <c:v>1</c:v>
                </c:pt>
                <c:pt idx="40139">
                  <c:v>1</c:v>
                </c:pt>
                <c:pt idx="40140">
                  <c:v>1</c:v>
                </c:pt>
                <c:pt idx="40141">
                  <c:v>1</c:v>
                </c:pt>
                <c:pt idx="40142">
                  <c:v>1</c:v>
                </c:pt>
                <c:pt idx="40143">
                  <c:v>1</c:v>
                </c:pt>
                <c:pt idx="40144">
                  <c:v>1</c:v>
                </c:pt>
                <c:pt idx="40145">
                  <c:v>1</c:v>
                </c:pt>
                <c:pt idx="40146">
                  <c:v>1</c:v>
                </c:pt>
                <c:pt idx="40147">
                  <c:v>1</c:v>
                </c:pt>
                <c:pt idx="40148">
                  <c:v>1</c:v>
                </c:pt>
                <c:pt idx="40149">
                  <c:v>1</c:v>
                </c:pt>
                <c:pt idx="40150">
                  <c:v>1</c:v>
                </c:pt>
                <c:pt idx="40151">
                  <c:v>1</c:v>
                </c:pt>
                <c:pt idx="40152">
                  <c:v>1</c:v>
                </c:pt>
                <c:pt idx="40153">
                  <c:v>1</c:v>
                </c:pt>
                <c:pt idx="40154">
                  <c:v>1</c:v>
                </c:pt>
                <c:pt idx="40155">
                  <c:v>1</c:v>
                </c:pt>
                <c:pt idx="40156">
                  <c:v>1</c:v>
                </c:pt>
                <c:pt idx="40157">
                  <c:v>1</c:v>
                </c:pt>
                <c:pt idx="40158">
                  <c:v>1</c:v>
                </c:pt>
                <c:pt idx="40159">
                  <c:v>1</c:v>
                </c:pt>
                <c:pt idx="40160">
                  <c:v>1</c:v>
                </c:pt>
                <c:pt idx="40161">
                  <c:v>1</c:v>
                </c:pt>
                <c:pt idx="40162">
                  <c:v>0.83333333300000001</c:v>
                </c:pt>
                <c:pt idx="40163">
                  <c:v>1</c:v>
                </c:pt>
                <c:pt idx="40164">
                  <c:v>1</c:v>
                </c:pt>
                <c:pt idx="40165">
                  <c:v>1</c:v>
                </c:pt>
                <c:pt idx="40166">
                  <c:v>1</c:v>
                </c:pt>
                <c:pt idx="40167">
                  <c:v>1</c:v>
                </c:pt>
                <c:pt idx="40168">
                  <c:v>1</c:v>
                </c:pt>
                <c:pt idx="40169">
                  <c:v>1</c:v>
                </c:pt>
                <c:pt idx="40170">
                  <c:v>1</c:v>
                </c:pt>
                <c:pt idx="40171">
                  <c:v>1</c:v>
                </c:pt>
                <c:pt idx="40172">
                  <c:v>1</c:v>
                </c:pt>
                <c:pt idx="40173">
                  <c:v>1</c:v>
                </c:pt>
                <c:pt idx="40174">
                  <c:v>1</c:v>
                </c:pt>
                <c:pt idx="40175">
                  <c:v>1</c:v>
                </c:pt>
                <c:pt idx="40176">
                  <c:v>1</c:v>
                </c:pt>
                <c:pt idx="40177">
                  <c:v>1</c:v>
                </c:pt>
                <c:pt idx="40178">
                  <c:v>1</c:v>
                </c:pt>
                <c:pt idx="40179">
                  <c:v>1</c:v>
                </c:pt>
                <c:pt idx="40180">
                  <c:v>1</c:v>
                </c:pt>
                <c:pt idx="40181">
                  <c:v>1</c:v>
                </c:pt>
                <c:pt idx="40182">
                  <c:v>1</c:v>
                </c:pt>
                <c:pt idx="40183">
                  <c:v>1</c:v>
                </c:pt>
                <c:pt idx="40184">
                  <c:v>1</c:v>
                </c:pt>
                <c:pt idx="40185">
                  <c:v>1</c:v>
                </c:pt>
                <c:pt idx="40186">
                  <c:v>1</c:v>
                </c:pt>
                <c:pt idx="40187">
                  <c:v>0.83333333300000001</c:v>
                </c:pt>
                <c:pt idx="40188">
                  <c:v>1</c:v>
                </c:pt>
                <c:pt idx="40189">
                  <c:v>1</c:v>
                </c:pt>
                <c:pt idx="40190">
                  <c:v>1</c:v>
                </c:pt>
                <c:pt idx="40191">
                  <c:v>1</c:v>
                </c:pt>
                <c:pt idx="40192">
                  <c:v>0.83333333300000001</c:v>
                </c:pt>
                <c:pt idx="40193">
                  <c:v>1</c:v>
                </c:pt>
                <c:pt idx="40194">
                  <c:v>1</c:v>
                </c:pt>
                <c:pt idx="40195">
                  <c:v>1</c:v>
                </c:pt>
                <c:pt idx="40196">
                  <c:v>1</c:v>
                </c:pt>
                <c:pt idx="40197">
                  <c:v>1</c:v>
                </c:pt>
                <c:pt idx="40198">
                  <c:v>1</c:v>
                </c:pt>
                <c:pt idx="40199">
                  <c:v>1</c:v>
                </c:pt>
                <c:pt idx="40200">
                  <c:v>1</c:v>
                </c:pt>
                <c:pt idx="40201">
                  <c:v>1</c:v>
                </c:pt>
                <c:pt idx="40202">
                  <c:v>1</c:v>
                </c:pt>
                <c:pt idx="40203">
                  <c:v>1</c:v>
                </c:pt>
                <c:pt idx="40204">
                  <c:v>0.83333333300000001</c:v>
                </c:pt>
                <c:pt idx="40205">
                  <c:v>1</c:v>
                </c:pt>
                <c:pt idx="40206">
                  <c:v>1</c:v>
                </c:pt>
                <c:pt idx="40207">
                  <c:v>1</c:v>
                </c:pt>
                <c:pt idx="40208">
                  <c:v>1</c:v>
                </c:pt>
                <c:pt idx="40209">
                  <c:v>0.83333333300000001</c:v>
                </c:pt>
                <c:pt idx="40210">
                  <c:v>1</c:v>
                </c:pt>
                <c:pt idx="40211">
                  <c:v>1</c:v>
                </c:pt>
                <c:pt idx="40212">
                  <c:v>1</c:v>
                </c:pt>
                <c:pt idx="40213">
                  <c:v>1</c:v>
                </c:pt>
                <c:pt idx="40214">
                  <c:v>0.83333333300000001</c:v>
                </c:pt>
                <c:pt idx="40215">
                  <c:v>1</c:v>
                </c:pt>
                <c:pt idx="40216">
                  <c:v>1</c:v>
                </c:pt>
                <c:pt idx="40217">
                  <c:v>1</c:v>
                </c:pt>
                <c:pt idx="40218">
                  <c:v>1</c:v>
                </c:pt>
                <c:pt idx="40219">
                  <c:v>1</c:v>
                </c:pt>
                <c:pt idx="40220">
                  <c:v>1</c:v>
                </c:pt>
                <c:pt idx="40221">
                  <c:v>1</c:v>
                </c:pt>
                <c:pt idx="40222">
                  <c:v>1</c:v>
                </c:pt>
                <c:pt idx="40223">
                  <c:v>1</c:v>
                </c:pt>
                <c:pt idx="40224">
                  <c:v>1</c:v>
                </c:pt>
                <c:pt idx="40225">
                  <c:v>1</c:v>
                </c:pt>
                <c:pt idx="40226">
                  <c:v>1</c:v>
                </c:pt>
                <c:pt idx="40227">
                  <c:v>0.83333333300000001</c:v>
                </c:pt>
                <c:pt idx="40228">
                  <c:v>1</c:v>
                </c:pt>
                <c:pt idx="40229">
                  <c:v>1</c:v>
                </c:pt>
                <c:pt idx="40230">
                  <c:v>1</c:v>
                </c:pt>
                <c:pt idx="40231">
                  <c:v>1</c:v>
                </c:pt>
                <c:pt idx="40232">
                  <c:v>1</c:v>
                </c:pt>
                <c:pt idx="40233">
                  <c:v>1</c:v>
                </c:pt>
                <c:pt idx="40234">
                  <c:v>1</c:v>
                </c:pt>
                <c:pt idx="40235">
                  <c:v>1</c:v>
                </c:pt>
                <c:pt idx="40236">
                  <c:v>1</c:v>
                </c:pt>
                <c:pt idx="40237">
                  <c:v>1</c:v>
                </c:pt>
                <c:pt idx="40238">
                  <c:v>1</c:v>
                </c:pt>
                <c:pt idx="40239">
                  <c:v>1</c:v>
                </c:pt>
                <c:pt idx="40240">
                  <c:v>1</c:v>
                </c:pt>
                <c:pt idx="40241">
                  <c:v>1</c:v>
                </c:pt>
                <c:pt idx="40242">
                  <c:v>1</c:v>
                </c:pt>
                <c:pt idx="40243">
                  <c:v>1</c:v>
                </c:pt>
                <c:pt idx="40244">
                  <c:v>1</c:v>
                </c:pt>
                <c:pt idx="40245">
                  <c:v>1</c:v>
                </c:pt>
                <c:pt idx="40246">
                  <c:v>1</c:v>
                </c:pt>
                <c:pt idx="40247">
                  <c:v>1</c:v>
                </c:pt>
                <c:pt idx="40248">
                  <c:v>0.83333333300000001</c:v>
                </c:pt>
                <c:pt idx="40249">
                  <c:v>1</c:v>
                </c:pt>
                <c:pt idx="40250">
                  <c:v>1</c:v>
                </c:pt>
                <c:pt idx="40251">
                  <c:v>1</c:v>
                </c:pt>
                <c:pt idx="40252">
                  <c:v>1</c:v>
                </c:pt>
                <c:pt idx="40253">
                  <c:v>1</c:v>
                </c:pt>
                <c:pt idx="40254">
                  <c:v>0.83333333300000001</c:v>
                </c:pt>
                <c:pt idx="40255">
                  <c:v>1</c:v>
                </c:pt>
                <c:pt idx="40256">
                  <c:v>1</c:v>
                </c:pt>
                <c:pt idx="40257">
                  <c:v>1</c:v>
                </c:pt>
                <c:pt idx="40258">
                  <c:v>1</c:v>
                </c:pt>
                <c:pt idx="40259">
                  <c:v>1</c:v>
                </c:pt>
                <c:pt idx="40260">
                  <c:v>1</c:v>
                </c:pt>
                <c:pt idx="40261">
                  <c:v>1</c:v>
                </c:pt>
                <c:pt idx="40262">
                  <c:v>1</c:v>
                </c:pt>
                <c:pt idx="40263">
                  <c:v>1</c:v>
                </c:pt>
                <c:pt idx="40264">
                  <c:v>1</c:v>
                </c:pt>
                <c:pt idx="40265">
                  <c:v>1</c:v>
                </c:pt>
                <c:pt idx="40266">
                  <c:v>1</c:v>
                </c:pt>
                <c:pt idx="40267">
                  <c:v>1</c:v>
                </c:pt>
                <c:pt idx="40268">
                  <c:v>1</c:v>
                </c:pt>
                <c:pt idx="40269">
                  <c:v>1</c:v>
                </c:pt>
                <c:pt idx="40270">
                  <c:v>1</c:v>
                </c:pt>
                <c:pt idx="40271">
                  <c:v>1</c:v>
                </c:pt>
                <c:pt idx="40272">
                  <c:v>1</c:v>
                </c:pt>
                <c:pt idx="40273">
                  <c:v>1</c:v>
                </c:pt>
                <c:pt idx="40274">
                  <c:v>1</c:v>
                </c:pt>
                <c:pt idx="40275">
                  <c:v>1</c:v>
                </c:pt>
                <c:pt idx="40276">
                  <c:v>1</c:v>
                </c:pt>
                <c:pt idx="40277">
                  <c:v>1</c:v>
                </c:pt>
                <c:pt idx="40278">
                  <c:v>1</c:v>
                </c:pt>
                <c:pt idx="40279">
                  <c:v>1</c:v>
                </c:pt>
                <c:pt idx="40280">
                  <c:v>1</c:v>
                </c:pt>
                <c:pt idx="40281">
                  <c:v>0.83333333300000001</c:v>
                </c:pt>
                <c:pt idx="40282">
                  <c:v>1</c:v>
                </c:pt>
                <c:pt idx="40283">
                  <c:v>1</c:v>
                </c:pt>
                <c:pt idx="40284">
                  <c:v>1</c:v>
                </c:pt>
                <c:pt idx="40285">
                  <c:v>1</c:v>
                </c:pt>
                <c:pt idx="40286">
                  <c:v>1</c:v>
                </c:pt>
                <c:pt idx="40287">
                  <c:v>1</c:v>
                </c:pt>
                <c:pt idx="40288">
                  <c:v>1</c:v>
                </c:pt>
                <c:pt idx="40289">
                  <c:v>1</c:v>
                </c:pt>
                <c:pt idx="40290">
                  <c:v>1</c:v>
                </c:pt>
                <c:pt idx="40291">
                  <c:v>1</c:v>
                </c:pt>
                <c:pt idx="40292">
                  <c:v>1</c:v>
                </c:pt>
                <c:pt idx="40293">
                  <c:v>1</c:v>
                </c:pt>
                <c:pt idx="40294">
                  <c:v>1</c:v>
                </c:pt>
                <c:pt idx="40295">
                  <c:v>1</c:v>
                </c:pt>
                <c:pt idx="40296">
                  <c:v>1</c:v>
                </c:pt>
                <c:pt idx="40297">
                  <c:v>1</c:v>
                </c:pt>
                <c:pt idx="40298">
                  <c:v>1</c:v>
                </c:pt>
                <c:pt idx="40299">
                  <c:v>1</c:v>
                </c:pt>
                <c:pt idx="40300">
                  <c:v>1</c:v>
                </c:pt>
                <c:pt idx="40301">
                  <c:v>1</c:v>
                </c:pt>
                <c:pt idx="40302">
                  <c:v>1</c:v>
                </c:pt>
                <c:pt idx="40303">
                  <c:v>1</c:v>
                </c:pt>
                <c:pt idx="40304">
                  <c:v>1</c:v>
                </c:pt>
                <c:pt idx="40305">
                  <c:v>1</c:v>
                </c:pt>
                <c:pt idx="40306">
                  <c:v>1</c:v>
                </c:pt>
                <c:pt idx="40307">
                  <c:v>1</c:v>
                </c:pt>
                <c:pt idx="40308">
                  <c:v>1</c:v>
                </c:pt>
                <c:pt idx="40309">
                  <c:v>1</c:v>
                </c:pt>
                <c:pt idx="40310">
                  <c:v>1</c:v>
                </c:pt>
                <c:pt idx="40311">
                  <c:v>1</c:v>
                </c:pt>
                <c:pt idx="40312">
                  <c:v>1</c:v>
                </c:pt>
                <c:pt idx="40313">
                  <c:v>0.83333333300000001</c:v>
                </c:pt>
                <c:pt idx="40314">
                  <c:v>1</c:v>
                </c:pt>
                <c:pt idx="40315">
                  <c:v>1</c:v>
                </c:pt>
                <c:pt idx="40316">
                  <c:v>1</c:v>
                </c:pt>
                <c:pt idx="40317">
                  <c:v>1</c:v>
                </c:pt>
                <c:pt idx="40318">
                  <c:v>1</c:v>
                </c:pt>
                <c:pt idx="40319">
                  <c:v>1</c:v>
                </c:pt>
                <c:pt idx="40320">
                  <c:v>1</c:v>
                </c:pt>
                <c:pt idx="40321">
                  <c:v>0.83333333300000001</c:v>
                </c:pt>
                <c:pt idx="40322">
                  <c:v>1</c:v>
                </c:pt>
                <c:pt idx="40323">
                  <c:v>1</c:v>
                </c:pt>
                <c:pt idx="40324">
                  <c:v>1</c:v>
                </c:pt>
                <c:pt idx="40325">
                  <c:v>1</c:v>
                </c:pt>
                <c:pt idx="40326">
                  <c:v>1</c:v>
                </c:pt>
                <c:pt idx="40327">
                  <c:v>1</c:v>
                </c:pt>
                <c:pt idx="40328">
                  <c:v>1</c:v>
                </c:pt>
                <c:pt idx="40329">
                  <c:v>1</c:v>
                </c:pt>
                <c:pt idx="40330">
                  <c:v>1</c:v>
                </c:pt>
                <c:pt idx="40331">
                  <c:v>1</c:v>
                </c:pt>
                <c:pt idx="40332">
                  <c:v>1</c:v>
                </c:pt>
                <c:pt idx="40333">
                  <c:v>0.83333333300000001</c:v>
                </c:pt>
                <c:pt idx="40334">
                  <c:v>1</c:v>
                </c:pt>
                <c:pt idx="40335">
                  <c:v>1</c:v>
                </c:pt>
                <c:pt idx="40336">
                  <c:v>1</c:v>
                </c:pt>
                <c:pt idx="40337">
                  <c:v>1</c:v>
                </c:pt>
                <c:pt idx="40338">
                  <c:v>1</c:v>
                </c:pt>
                <c:pt idx="40339">
                  <c:v>1</c:v>
                </c:pt>
                <c:pt idx="40340">
                  <c:v>0.83333333300000001</c:v>
                </c:pt>
                <c:pt idx="40341">
                  <c:v>0.83333333300000001</c:v>
                </c:pt>
                <c:pt idx="40342">
                  <c:v>1</c:v>
                </c:pt>
                <c:pt idx="40343">
                  <c:v>1</c:v>
                </c:pt>
                <c:pt idx="40344">
                  <c:v>1</c:v>
                </c:pt>
                <c:pt idx="40345">
                  <c:v>1</c:v>
                </c:pt>
                <c:pt idx="40346">
                  <c:v>1</c:v>
                </c:pt>
                <c:pt idx="40347">
                  <c:v>1</c:v>
                </c:pt>
                <c:pt idx="40348">
                  <c:v>1</c:v>
                </c:pt>
                <c:pt idx="40349">
                  <c:v>1</c:v>
                </c:pt>
                <c:pt idx="40350">
                  <c:v>1</c:v>
                </c:pt>
                <c:pt idx="40351">
                  <c:v>1</c:v>
                </c:pt>
                <c:pt idx="40352">
                  <c:v>1</c:v>
                </c:pt>
                <c:pt idx="40353">
                  <c:v>1</c:v>
                </c:pt>
                <c:pt idx="40354">
                  <c:v>1</c:v>
                </c:pt>
                <c:pt idx="40355">
                  <c:v>0.83333333300000001</c:v>
                </c:pt>
                <c:pt idx="40356">
                  <c:v>1</c:v>
                </c:pt>
                <c:pt idx="40357">
                  <c:v>1</c:v>
                </c:pt>
                <c:pt idx="40358">
                  <c:v>1</c:v>
                </c:pt>
                <c:pt idx="40359">
                  <c:v>1</c:v>
                </c:pt>
                <c:pt idx="40360">
                  <c:v>0.83333333300000001</c:v>
                </c:pt>
                <c:pt idx="40361">
                  <c:v>1</c:v>
                </c:pt>
                <c:pt idx="40362">
                  <c:v>1</c:v>
                </c:pt>
                <c:pt idx="40363">
                  <c:v>1</c:v>
                </c:pt>
                <c:pt idx="40364">
                  <c:v>1</c:v>
                </c:pt>
                <c:pt idx="40365">
                  <c:v>1</c:v>
                </c:pt>
                <c:pt idx="40366">
                  <c:v>1</c:v>
                </c:pt>
                <c:pt idx="40367">
                  <c:v>1</c:v>
                </c:pt>
                <c:pt idx="40368">
                  <c:v>1</c:v>
                </c:pt>
                <c:pt idx="40369">
                  <c:v>1</c:v>
                </c:pt>
                <c:pt idx="40370">
                  <c:v>1</c:v>
                </c:pt>
                <c:pt idx="40371">
                  <c:v>1</c:v>
                </c:pt>
                <c:pt idx="40372">
                  <c:v>1</c:v>
                </c:pt>
                <c:pt idx="40373">
                  <c:v>1</c:v>
                </c:pt>
                <c:pt idx="40374">
                  <c:v>1</c:v>
                </c:pt>
                <c:pt idx="40375">
                  <c:v>1</c:v>
                </c:pt>
                <c:pt idx="40376">
                  <c:v>1</c:v>
                </c:pt>
                <c:pt idx="40377">
                  <c:v>1</c:v>
                </c:pt>
                <c:pt idx="40378">
                  <c:v>1</c:v>
                </c:pt>
                <c:pt idx="40379">
                  <c:v>1</c:v>
                </c:pt>
                <c:pt idx="40380">
                  <c:v>1</c:v>
                </c:pt>
                <c:pt idx="40381">
                  <c:v>1</c:v>
                </c:pt>
                <c:pt idx="40382">
                  <c:v>0.83333333300000001</c:v>
                </c:pt>
                <c:pt idx="40383">
                  <c:v>1</c:v>
                </c:pt>
                <c:pt idx="40384">
                  <c:v>1</c:v>
                </c:pt>
                <c:pt idx="40385">
                  <c:v>1</c:v>
                </c:pt>
                <c:pt idx="40386">
                  <c:v>1</c:v>
                </c:pt>
                <c:pt idx="40387">
                  <c:v>1</c:v>
                </c:pt>
                <c:pt idx="40388">
                  <c:v>1</c:v>
                </c:pt>
                <c:pt idx="40389">
                  <c:v>1</c:v>
                </c:pt>
                <c:pt idx="40390">
                  <c:v>1</c:v>
                </c:pt>
                <c:pt idx="40391">
                  <c:v>1</c:v>
                </c:pt>
                <c:pt idx="40392">
                  <c:v>1</c:v>
                </c:pt>
                <c:pt idx="40393">
                  <c:v>1</c:v>
                </c:pt>
                <c:pt idx="40394">
                  <c:v>1</c:v>
                </c:pt>
                <c:pt idx="40395">
                  <c:v>1</c:v>
                </c:pt>
                <c:pt idx="40396">
                  <c:v>1</c:v>
                </c:pt>
                <c:pt idx="40397">
                  <c:v>1</c:v>
                </c:pt>
                <c:pt idx="40398">
                  <c:v>1</c:v>
                </c:pt>
                <c:pt idx="40399">
                  <c:v>1</c:v>
                </c:pt>
                <c:pt idx="40400">
                  <c:v>1</c:v>
                </c:pt>
                <c:pt idx="40401">
                  <c:v>1</c:v>
                </c:pt>
                <c:pt idx="40402">
                  <c:v>1</c:v>
                </c:pt>
                <c:pt idx="40403">
                  <c:v>1</c:v>
                </c:pt>
                <c:pt idx="40404">
                  <c:v>1</c:v>
                </c:pt>
                <c:pt idx="40405">
                  <c:v>1</c:v>
                </c:pt>
                <c:pt idx="40406">
                  <c:v>1</c:v>
                </c:pt>
                <c:pt idx="40407">
                  <c:v>1</c:v>
                </c:pt>
                <c:pt idx="40408">
                  <c:v>1</c:v>
                </c:pt>
                <c:pt idx="40409">
                  <c:v>1</c:v>
                </c:pt>
                <c:pt idx="40410">
                  <c:v>1</c:v>
                </c:pt>
                <c:pt idx="40411">
                  <c:v>1</c:v>
                </c:pt>
                <c:pt idx="40412">
                  <c:v>1</c:v>
                </c:pt>
                <c:pt idx="40413">
                  <c:v>0.83333333300000001</c:v>
                </c:pt>
                <c:pt idx="40414">
                  <c:v>0.83333333300000001</c:v>
                </c:pt>
                <c:pt idx="40415">
                  <c:v>1</c:v>
                </c:pt>
                <c:pt idx="40416">
                  <c:v>1</c:v>
                </c:pt>
                <c:pt idx="40417">
                  <c:v>1</c:v>
                </c:pt>
                <c:pt idx="40418">
                  <c:v>1</c:v>
                </c:pt>
                <c:pt idx="40419">
                  <c:v>1</c:v>
                </c:pt>
                <c:pt idx="40420">
                  <c:v>1</c:v>
                </c:pt>
                <c:pt idx="40421">
                  <c:v>0.83333333300000001</c:v>
                </c:pt>
                <c:pt idx="40422">
                  <c:v>1</c:v>
                </c:pt>
                <c:pt idx="40423">
                  <c:v>1</c:v>
                </c:pt>
                <c:pt idx="40424">
                  <c:v>1</c:v>
                </c:pt>
                <c:pt idx="40425">
                  <c:v>1</c:v>
                </c:pt>
                <c:pt idx="40426">
                  <c:v>1</c:v>
                </c:pt>
                <c:pt idx="40427">
                  <c:v>1</c:v>
                </c:pt>
                <c:pt idx="40428">
                  <c:v>1</c:v>
                </c:pt>
                <c:pt idx="40429">
                  <c:v>1</c:v>
                </c:pt>
                <c:pt idx="40430">
                  <c:v>1</c:v>
                </c:pt>
                <c:pt idx="40431">
                  <c:v>1</c:v>
                </c:pt>
                <c:pt idx="40432">
                  <c:v>1</c:v>
                </c:pt>
                <c:pt idx="40433">
                  <c:v>1</c:v>
                </c:pt>
                <c:pt idx="40434">
                  <c:v>1</c:v>
                </c:pt>
                <c:pt idx="40435">
                  <c:v>1</c:v>
                </c:pt>
                <c:pt idx="40436">
                  <c:v>1</c:v>
                </c:pt>
                <c:pt idx="40437">
                  <c:v>1</c:v>
                </c:pt>
                <c:pt idx="40438">
                  <c:v>1</c:v>
                </c:pt>
                <c:pt idx="40439">
                  <c:v>1</c:v>
                </c:pt>
                <c:pt idx="40440">
                  <c:v>1</c:v>
                </c:pt>
                <c:pt idx="40441">
                  <c:v>1</c:v>
                </c:pt>
                <c:pt idx="40442">
                  <c:v>1</c:v>
                </c:pt>
                <c:pt idx="40443">
                  <c:v>1</c:v>
                </c:pt>
                <c:pt idx="40444">
                  <c:v>0.83333333300000001</c:v>
                </c:pt>
                <c:pt idx="40445">
                  <c:v>1</c:v>
                </c:pt>
                <c:pt idx="40446">
                  <c:v>1</c:v>
                </c:pt>
                <c:pt idx="40447">
                  <c:v>1</c:v>
                </c:pt>
                <c:pt idx="40448">
                  <c:v>1</c:v>
                </c:pt>
                <c:pt idx="40449">
                  <c:v>1</c:v>
                </c:pt>
                <c:pt idx="40450">
                  <c:v>1</c:v>
                </c:pt>
                <c:pt idx="40451">
                  <c:v>1</c:v>
                </c:pt>
                <c:pt idx="40452">
                  <c:v>1</c:v>
                </c:pt>
                <c:pt idx="40453">
                  <c:v>1</c:v>
                </c:pt>
                <c:pt idx="40454">
                  <c:v>1</c:v>
                </c:pt>
                <c:pt idx="40455">
                  <c:v>1</c:v>
                </c:pt>
                <c:pt idx="40456">
                  <c:v>1</c:v>
                </c:pt>
                <c:pt idx="40457">
                  <c:v>1</c:v>
                </c:pt>
                <c:pt idx="40458">
                  <c:v>1</c:v>
                </c:pt>
                <c:pt idx="40459">
                  <c:v>1</c:v>
                </c:pt>
                <c:pt idx="40460">
                  <c:v>1</c:v>
                </c:pt>
                <c:pt idx="40461">
                  <c:v>1</c:v>
                </c:pt>
                <c:pt idx="40462">
                  <c:v>1</c:v>
                </c:pt>
                <c:pt idx="40463">
                  <c:v>1</c:v>
                </c:pt>
                <c:pt idx="40464">
                  <c:v>1</c:v>
                </c:pt>
                <c:pt idx="40465">
                  <c:v>1</c:v>
                </c:pt>
                <c:pt idx="40466">
                  <c:v>1</c:v>
                </c:pt>
                <c:pt idx="40467">
                  <c:v>1</c:v>
                </c:pt>
                <c:pt idx="40468">
                  <c:v>1</c:v>
                </c:pt>
                <c:pt idx="40469">
                  <c:v>1</c:v>
                </c:pt>
                <c:pt idx="40470">
                  <c:v>1</c:v>
                </c:pt>
                <c:pt idx="40471">
                  <c:v>1</c:v>
                </c:pt>
                <c:pt idx="40472">
                  <c:v>1</c:v>
                </c:pt>
                <c:pt idx="40473">
                  <c:v>1</c:v>
                </c:pt>
                <c:pt idx="40474">
                  <c:v>1</c:v>
                </c:pt>
                <c:pt idx="40475">
                  <c:v>1</c:v>
                </c:pt>
                <c:pt idx="40476">
                  <c:v>1</c:v>
                </c:pt>
                <c:pt idx="40477">
                  <c:v>0.83333333300000001</c:v>
                </c:pt>
                <c:pt idx="40478">
                  <c:v>1</c:v>
                </c:pt>
                <c:pt idx="40479">
                  <c:v>1</c:v>
                </c:pt>
                <c:pt idx="40480">
                  <c:v>1</c:v>
                </c:pt>
                <c:pt idx="40481">
                  <c:v>1</c:v>
                </c:pt>
                <c:pt idx="40482">
                  <c:v>1</c:v>
                </c:pt>
                <c:pt idx="40483">
                  <c:v>1</c:v>
                </c:pt>
                <c:pt idx="40484">
                  <c:v>1</c:v>
                </c:pt>
                <c:pt idx="40485">
                  <c:v>1</c:v>
                </c:pt>
                <c:pt idx="40486">
                  <c:v>1</c:v>
                </c:pt>
                <c:pt idx="40487">
                  <c:v>1</c:v>
                </c:pt>
                <c:pt idx="40488">
                  <c:v>1</c:v>
                </c:pt>
                <c:pt idx="40489">
                  <c:v>1</c:v>
                </c:pt>
                <c:pt idx="40490">
                  <c:v>1</c:v>
                </c:pt>
                <c:pt idx="40491">
                  <c:v>1</c:v>
                </c:pt>
                <c:pt idx="40492">
                  <c:v>1</c:v>
                </c:pt>
                <c:pt idx="40493">
                  <c:v>1</c:v>
                </c:pt>
                <c:pt idx="40494">
                  <c:v>1</c:v>
                </c:pt>
                <c:pt idx="40495">
                  <c:v>1</c:v>
                </c:pt>
                <c:pt idx="40496">
                  <c:v>1</c:v>
                </c:pt>
                <c:pt idx="40497">
                  <c:v>1</c:v>
                </c:pt>
                <c:pt idx="40498">
                  <c:v>1</c:v>
                </c:pt>
                <c:pt idx="40499">
                  <c:v>1</c:v>
                </c:pt>
                <c:pt idx="40500">
                  <c:v>1</c:v>
                </c:pt>
                <c:pt idx="40501">
                  <c:v>1</c:v>
                </c:pt>
                <c:pt idx="40502">
                  <c:v>1</c:v>
                </c:pt>
                <c:pt idx="40503">
                  <c:v>1</c:v>
                </c:pt>
                <c:pt idx="40504">
                  <c:v>1</c:v>
                </c:pt>
                <c:pt idx="40505">
                  <c:v>1</c:v>
                </c:pt>
                <c:pt idx="40506">
                  <c:v>1</c:v>
                </c:pt>
                <c:pt idx="40507">
                  <c:v>1</c:v>
                </c:pt>
                <c:pt idx="40508">
                  <c:v>1</c:v>
                </c:pt>
                <c:pt idx="40509">
                  <c:v>1</c:v>
                </c:pt>
                <c:pt idx="40510">
                  <c:v>1</c:v>
                </c:pt>
                <c:pt idx="40511">
                  <c:v>1</c:v>
                </c:pt>
                <c:pt idx="40512">
                  <c:v>1</c:v>
                </c:pt>
                <c:pt idx="40513">
                  <c:v>1</c:v>
                </c:pt>
                <c:pt idx="40514">
                  <c:v>1</c:v>
                </c:pt>
                <c:pt idx="40515">
                  <c:v>1</c:v>
                </c:pt>
                <c:pt idx="40516">
                  <c:v>1</c:v>
                </c:pt>
                <c:pt idx="40517">
                  <c:v>1</c:v>
                </c:pt>
                <c:pt idx="40518">
                  <c:v>1</c:v>
                </c:pt>
                <c:pt idx="40519">
                  <c:v>1</c:v>
                </c:pt>
                <c:pt idx="40520">
                  <c:v>1</c:v>
                </c:pt>
                <c:pt idx="40521">
                  <c:v>1</c:v>
                </c:pt>
                <c:pt idx="40522">
                  <c:v>1</c:v>
                </c:pt>
                <c:pt idx="40523">
                  <c:v>1</c:v>
                </c:pt>
                <c:pt idx="40524">
                  <c:v>1</c:v>
                </c:pt>
                <c:pt idx="40525">
                  <c:v>1</c:v>
                </c:pt>
                <c:pt idx="40526">
                  <c:v>1</c:v>
                </c:pt>
                <c:pt idx="40527">
                  <c:v>1</c:v>
                </c:pt>
                <c:pt idx="40528">
                  <c:v>1</c:v>
                </c:pt>
                <c:pt idx="40529">
                  <c:v>1</c:v>
                </c:pt>
                <c:pt idx="40530">
                  <c:v>1</c:v>
                </c:pt>
                <c:pt idx="40531">
                  <c:v>1</c:v>
                </c:pt>
                <c:pt idx="40532">
                  <c:v>1</c:v>
                </c:pt>
                <c:pt idx="40533">
                  <c:v>1</c:v>
                </c:pt>
                <c:pt idx="40534">
                  <c:v>1</c:v>
                </c:pt>
                <c:pt idx="40535">
                  <c:v>1</c:v>
                </c:pt>
                <c:pt idx="40536">
                  <c:v>1</c:v>
                </c:pt>
                <c:pt idx="40537">
                  <c:v>1</c:v>
                </c:pt>
                <c:pt idx="40538">
                  <c:v>0.83333333300000001</c:v>
                </c:pt>
                <c:pt idx="40539">
                  <c:v>1</c:v>
                </c:pt>
                <c:pt idx="40540">
                  <c:v>1</c:v>
                </c:pt>
                <c:pt idx="40541">
                  <c:v>1</c:v>
                </c:pt>
                <c:pt idx="40542">
                  <c:v>1</c:v>
                </c:pt>
                <c:pt idx="40543">
                  <c:v>1</c:v>
                </c:pt>
                <c:pt idx="40544">
                  <c:v>1</c:v>
                </c:pt>
                <c:pt idx="40545">
                  <c:v>1</c:v>
                </c:pt>
                <c:pt idx="40546">
                  <c:v>1</c:v>
                </c:pt>
                <c:pt idx="40547">
                  <c:v>1</c:v>
                </c:pt>
                <c:pt idx="40548">
                  <c:v>1</c:v>
                </c:pt>
                <c:pt idx="40549">
                  <c:v>1</c:v>
                </c:pt>
                <c:pt idx="40550">
                  <c:v>1</c:v>
                </c:pt>
                <c:pt idx="40551">
                  <c:v>1</c:v>
                </c:pt>
                <c:pt idx="40552">
                  <c:v>1</c:v>
                </c:pt>
                <c:pt idx="40553">
                  <c:v>1</c:v>
                </c:pt>
                <c:pt idx="40554">
                  <c:v>1</c:v>
                </c:pt>
                <c:pt idx="40555">
                  <c:v>1</c:v>
                </c:pt>
                <c:pt idx="40556">
                  <c:v>1</c:v>
                </c:pt>
                <c:pt idx="40557">
                  <c:v>1</c:v>
                </c:pt>
                <c:pt idx="40558">
                  <c:v>1</c:v>
                </c:pt>
                <c:pt idx="40559">
                  <c:v>1</c:v>
                </c:pt>
                <c:pt idx="40560">
                  <c:v>1</c:v>
                </c:pt>
                <c:pt idx="40561">
                  <c:v>1</c:v>
                </c:pt>
                <c:pt idx="40562">
                  <c:v>1</c:v>
                </c:pt>
                <c:pt idx="40563">
                  <c:v>1</c:v>
                </c:pt>
                <c:pt idx="40564">
                  <c:v>1</c:v>
                </c:pt>
                <c:pt idx="40565">
                  <c:v>1</c:v>
                </c:pt>
                <c:pt idx="40566">
                  <c:v>1</c:v>
                </c:pt>
                <c:pt idx="40567">
                  <c:v>1</c:v>
                </c:pt>
                <c:pt idx="40568">
                  <c:v>1</c:v>
                </c:pt>
                <c:pt idx="40569">
                  <c:v>1</c:v>
                </c:pt>
                <c:pt idx="40570">
                  <c:v>1</c:v>
                </c:pt>
                <c:pt idx="40571">
                  <c:v>1</c:v>
                </c:pt>
                <c:pt idx="40572">
                  <c:v>1</c:v>
                </c:pt>
                <c:pt idx="40573">
                  <c:v>1</c:v>
                </c:pt>
                <c:pt idx="40574">
                  <c:v>1</c:v>
                </c:pt>
                <c:pt idx="40575">
                  <c:v>1</c:v>
                </c:pt>
                <c:pt idx="40576">
                  <c:v>1</c:v>
                </c:pt>
                <c:pt idx="40577">
                  <c:v>1</c:v>
                </c:pt>
                <c:pt idx="40578">
                  <c:v>1</c:v>
                </c:pt>
                <c:pt idx="40579">
                  <c:v>1</c:v>
                </c:pt>
                <c:pt idx="40580">
                  <c:v>1</c:v>
                </c:pt>
                <c:pt idx="40581">
                  <c:v>1</c:v>
                </c:pt>
                <c:pt idx="40582">
                  <c:v>1</c:v>
                </c:pt>
                <c:pt idx="40583">
                  <c:v>1</c:v>
                </c:pt>
                <c:pt idx="40584">
                  <c:v>1</c:v>
                </c:pt>
                <c:pt idx="40585">
                  <c:v>1</c:v>
                </c:pt>
                <c:pt idx="40586">
                  <c:v>1</c:v>
                </c:pt>
                <c:pt idx="40587">
                  <c:v>1</c:v>
                </c:pt>
                <c:pt idx="40588">
                  <c:v>1</c:v>
                </c:pt>
                <c:pt idx="40589">
                  <c:v>1</c:v>
                </c:pt>
                <c:pt idx="40590">
                  <c:v>1</c:v>
                </c:pt>
                <c:pt idx="40591">
                  <c:v>1</c:v>
                </c:pt>
                <c:pt idx="40592">
                  <c:v>1</c:v>
                </c:pt>
                <c:pt idx="40593">
                  <c:v>1</c:v>
                </c:pt>
                <c:pt idx="40594">
                  <c:v>1</c:v>
                </c:pt>
                <c:pt idx="40595">
                  <c:v>1</c:v>
                </c:pt>
                <c:pt idx="40596">
                  <c:v>1</c:v>
                </c:pt>
                <c:pt idx="40597">
                  <c:v>1</c:v>
                </c:pt>
                <c:pt idx="40598">
                  <c:v>1</c:v>
                </c:pt>
                <c:pt idx="40599">
                  <c:v>0.83333333300000001</c:v>
                </c:pt>
                <c:pt idx="40600">
                  <c:v>1</c:v>
                </c:pt>
                <c:pt idx="40601">
                  <c:v>1</c:v>
                </c:pt>
                <c:pt idx="40602">
                  <c:v>1</c:v>
                </c:pt>
                <c:pt idx="40603">
                  <c:v>1</c:v>
                </c:pt>
                <c:pt idx="40604">
                  <c:v>1</c:v>
                </c:pt>
                <c:pt idx="40605">
                  <c:v>1</c:v>
                </c:pt>
                <c:pt idx="40606">
                  <c:v>1</c:v>
                </c:pt>
                <c:pt idx="40607">
                  <c:v>1</c:v>
                </c:pt>
                <c:pt idx="40608">
                  <c:v>1</c:v>
                </c:pt>
                <c:pt idx="40609">
                  <c:v>1</c:v>
                </c:pt>
                <c:pt idx="40610">
                  <c:v>0.83333333300000001</c:v>
                </c:pt>
                <c:pt idx="40611">
                  <c:v>1</c:v>
                </c:pt>
                <c:pt idx="40612">
                  <c:v>1</c:v>
                </c:pt>
                <c:pt idx="40613">
                  <c:v>1</c:v>
                </c:pt>
                <c:pt idx="40614">
                  <c:v>1</c:v>
                </c:pt>
                <c:pt idx="40615">
                  <c:v>1</c:v>
                </c:pt>
                <c:pt idx="40616">
                  <c:v>0.5</c:v>
                </c:pt>
                <c:pt idx="40617">
                  <c:v>1</c:v>
                </c:pt>
                <c:pt idx="40618">
                  <c:v>1</c:v>
                </c:pt>
                <c:pt idx="40619">
                  <c:v>1</c:v>
                </c:pt>
                <c:pt idx="40620">
                  <c:v>1</c:v>
                </c:pt>
                <c:pt idx="40621">
                  <c:v>1</c:v>
                </c:pt>
                <c:pt idx="40622">
                  <c:v>1</c:v>
                </c:pt>
                <c:pt idx="40623">
                  <c:v>1</c:v>
                </c:pt>
                <c:pt idx="40624">
                  <c:v>1</c:v>
                </c:pt>
                <c:pt idx="40625">
                  <c:v>1</c:v>
                </c:pt>
                <c:pt idx="40626">
                  <c:v>1</c:v>
                </c:pt>
                <c:pt idx="40627">
                  <c:v>1</c:v>
                </c:pt>
                <c:pt idx="40628">
                  <c:v>1</c:v>
                </c:pt>
                <c:pt idx="40629">
                  <c:v>1</c:v>
                </c:pt>
                <c:pt idx="40630">
                  <c:v>1</c:v>
                </c:pt>
                <c:pt idx="40631">
                  <c:v>1</c:v>
                </c:pt>
                <c:pt idx="40632">
                  <c:v>1</c:v>
                </c:pt>
                <c:pt idx="40633">
                  <c:v>1</c:v>
                </c:pt>
                <c:pt idx="40634">
                  <c:v>0.83333333300000001</c:v>
                </c:pt>
                <c:pt idx="40635">
                  <c:v>1</c:v>
                </c:pt>
                <c:pt idx="40636">
                  <c:v>1</c:v>
                </c:pt>
                <c:pt idx="40637">
                  <c:v>1</c:v>
                </c:pt>
                <c:pt idx="40638">
                  <c:v>1</c:v>
                </c:pt>
                <c:pt idx="40639">
                  <c:v>1</c:v>
                </c:pt>
                <c:pt idx="40640">
                  <c:v>1</c:v>
                </c:pt>
                <c:pt idx="40641">
                  <c:v>1</c:v>
                </c:pt>
                <c:pt idx="40642">
                  <c:v>1</c:v>
                </c:pt>
                <c:pt idx="40643">
                  <c:v>1</c:v>
                </c:pt>
                <c:pt idx="40644">
                  <c:v>1</c:v>
                </c:pt>
                <c:pt idx="40645">
                  <c:v>1</c:v>
                </c:pt>
                <c:pt idx="40646">
                  <c:v>1</c:v>
                </c:pt>
                <c:pt idx="40647">
                  <c:v>1</c:v>
                </c:pt>
                <c:pt idx="40648">
                  <c:v>1</c:v>
                </c:pt>
                <c:pt idx="40649">
                  <c:v>1</c:v>
                </c:pt>
                <c:pt idx="40650">
                  <c:v>1</c:v>
                </c:pt>
                <c:pt idx="40651">
                  <c:v>1</c:v>
                </c:pt>
                <c:pt idx="40652">
                  <c:v>1</c:v>
                </c:pt>
                <c:pt idx="40653">
                  <c:v>1</c:v>
                </c:pt>
                <c:pt idx="40654">
                  <c:v>1</c:v>
                </c:pt>
                <c:pt idx="40655">
                  <c:v>1</c:v>
                </c:pt>
                <c:pt idx="40656">
                  <c:v>1</c:v>
                </c:pt>
                <c:pt idx="40657">
                  <c:v>1</c:v>
                </c:pt>
                <c:pt idx="40658">
                  <c:v>1</c:v>
                </c:pt>
                <c:pt idx="40659">
                  <c:v>1</c:v>
                </c:pt>
                <c:pt idx="40660">
                  <c:v>1</c:v>
                </c:pt>
                <c:pt idx="40661">
                  <c:v>1</c:v>
                </c:pt>
                <c:pt idx="40662">
                  <c:v>1</c:v>
                </c:pt>
                <c:pt idx="40663">
                  <c:v>1</c:v>
                </c:pt>
                <c:pt idx="40664">
                  <c:v>1</c:v>
                </c:pt>
                <c:pt idx="40665">
                  <c:v>1</c:v>
                </c:pt>
                <c:pt idx="40666">
                  <c:v>1</c:v>
                </c:pt>
                <c:pt idx="40667">
                  <c:v>1</c:v>
                </c:pt>
                <c:pt idx="40668">
                  <c:v>1</c:v>
                </c:pt>
                <c:pt idx="40669">
                  <c:v>1</c:v>
                </c:pt>
                <c:pt idx="40670">
                  <c:v>1</c:v>
                </c:pt>
                <c:pt idx="40671">
                  <c:v>1</c:v>
                </c:pt>
                <c:pt idx="40672">
                  <c:v>0.83333333300000001</c:v>
                </c:pt>
                <c:pt idx="40673">
                  <c:v>1</c:v>
                </c:pt>
                <c:pt idx="40674">
                  <c:v>1</c:v>
                </c:pt>
                <c:pt idx="40675">
                  <c:v>1</c:v>
                </c:pt>
                <c:pt idx="40676">
                  <c:v>1</c:v>
                </c:pt>
                <c:pt idx="40677">
                  <c:v>1</c:v>
                </c:pt>
                <c:pt idx="40678">
                  <c:v>1</c:v>
                </c:pt>
                <c:pt idx="40679">
                  <c:v>0.83333333300000001</c:v>
                </c:pt>
                <c:pt idx="40680">
                  <c:v>1</c:v>
                </c:pt>
                <c:pt idx="40681">
                  <c:v>1</c:v>
                </c:pt>
                <c:pt idx="40682">
                  <c:v>1</c:v>
                </c:pt>
                <c:pt idx="40683">
                  <c:v>1</c:v>
                </c:pt>
                <c:pt idx="40684">
                  <c:v>1</c:v>
                </c:pt>
                <c:pt idx="40685">
                  <c:v>1</c:v>
                </c:pt>
                <c:pt idx="40686">
                  <c:v>1</c:v>
                </c:pt>
                <c:pt idx="40687">
                  <c:v>1</c:v>
                </c:pt>
                <c:pt idx="40688">
                  <c:v>1</c:v>
                </c:pt>
                <c:pt idx="40689">
                  <c:v>1</c:v>
                </c:pt>
                <c:pt idx="40690">
                  <c:v>1</c:v>
                </c:pt>
                <c:pt idx="40691">
                  <c:v>1</c:v>
                </c:pt>
                <c:pt idx="40692">
                  <c:v>1</c:v>
                </c:pt>
                <c:pt idx="40693">
                  <c:v>1</c:v>
                </c:pt>
                <c:pt idx="40694">
                  <c:v>1</c:v>
                </c:pt>
                <c:pt idx="40695">
                  <c:v>1</c:v>
                </c:pt>
                <c:pt idx="40696">
                  <c:v>1</c:v>
                </c:pt>
                <c:pt idx="40697">
                  <c:v>1</c:v>
                </c:pt>
                <c:pt idx="40698">
                  <c:v>1</c:v>
                </c:pt>
                <c:pt idx="40699">
                  <c:v>1</c:v>
                </c:pt>
                <c:pt idx="40700">
                  <c:v>1</c:v>
                </c:pt>
                <c:pt idx="40701">
                  <c:v>1</c:v>
                </c:pt>
                <c:pt idx="40702">
                  <c:v>1</c:v>
                </c:pt>
                <c:pt idx="40703">
                  <c:v>1</c:v>
                </c:pt>
                <c:pt idx="40704">
                  <c:v>1</c:v>
                </c:pt>
                <c:pt idx="40705">
                  <c:v>1</c:v>
                </c:pt>
                <c:pt idx="40706">
                  <c:v>1</c:v>
                </c:pt>
                <c:pt idx="40707">
                  <c:v>1</c:v>
                </c:pt>
                <c:pt idx="40708">
                  <c:v>1</c:v>
                </c:pt>
                <c:pt idx="40709">
                  <c:v>1</c:v>
                </c:pt>
                <c:pt idx="40710">
                  <c:v>1</c:v>
                </c:pt>
                <c:pt idx="40711">
                  <c:v>1</c:v>
                </c:pt>
                <c:pt idx="40712">
                  <c:v>1</c:v>
                </c:pt>
                <c:pt idx="40713">
                  <c:v>1</c:v>
                </c:pt>
                <c:pt idx="40714">
                  <c:v>1</c:v>
                </c:pt>
                <c:pt idx="40715">
                  <c:v>1</c:v>
                </c:pt>
                <c:pt idx="40716">
                  <c:v>1</c:v>
                </c:pt>
                <c:pt idx="40717">
                  <c:v>1</c:v>
                </c:pt>
                <c:pt idx="40718">
                  <c:v>1</c:v>
                </c:pt>
                <c:pt idx="40719">
                  <c:v>1</c:v>
                </c:pt>
                <c:pt idx="40720">
                  <c:v>1</c:v>
                </c:pt>
                <c:pt idx="40721">
                  <c:v>1</c:v>
                </c:pt>
                <c:pt idx="40722">
                  <c:v>1</c:v>
                </c:pt>
                <c:pt idx="40723">
                  <c:v>1</c:v>
                </c:pt>
                <c:pt idx="40724">
                  <c:v>1</c:v>
                </c:pt>
                <c:pt idx="40725">
                  <c:v>1</c:v>
                </c:pt>
                <c:pt idx="40726">
                  <c:v>0.83333333300000001</c:v>
                </c:pt>
                <c:pt idx="40727">
                  <c:v>1</c:v>
                </c:pt>
                <c:pt idx="40728">
                  <c:v>1</c:v>
                </c:pt>
                <c:pt idx="40729">
                  <c:v>1</c:v>
                </c:pt>
                <c:pt idx="40730">
                  <c:v>1</c:v>
                </c:pt>
                <c:pt idx="40731">
                  <c:v>1</c:v>
                </c:pt>
                <c:pt idx="40732">
                  <c:v>1</c:v>
                </c:pt>
                <c:pt idx="40733">
                  <c:v>1</c:v>
                </c:pt>
                <c:pt idx="40734">
                  <c:v>1</c:v>
                </c:pt>
                <c:pt idx="40735">
                  <c:v>1</c:v>
                </c:pt>
                <c:pt idx="40736">
                  <c:v>1</c:v>
                </c:pt>
                <c:pt idx="40737">
                  <c:v>1</c:v>
                </c:pt>
                <c:pt idx="40738">
                  <c:v>1</c:v>
                </c:pt>
                <c:pt idx="40739">
                  <c:v>1</c:v>
                </c:pt>
                <c:pt idx="40740">
                  <c:v>1</c:v>
                </c:pt>
                <c:pt idx="40741">
                  <c:v>1</c:v>
                </c:pt>
                <c:pt idx="40742">
                  <c:v>1</c:v>
                </c:pt>
                <c:pt idx="40743">
                  <c:v>1</c:v>
                </c:pt>
                <c:pt idx="40744">
                  <c:v>1</c:v>
                </c:pt>
                <c:pt idx="40745">
                  <c:v>1</c:v>
                </c:pt>
                <c:pt idx="40746">
                  <c:v>1</c:v>
                </c:pt>
                <c:pt idx="40747">
                  <c:v>1</c:v>
                </c:pt>
                <c:pt idx="40748">
                  <c:v>1</c:v>
                </c:pt>
                <c:pt idx="40749">
                  <c:v>1</c:v>
                </c:pt>
                <c:pt idx="40750">
                  <c:v>1</c:v>
                </c:pt>
                <c:pt idx="40751">
                  <c:v>1</c:v>
                </c:pt>
                <c:pt idx="40752">
                  <c:v>1</c:v>
                </c:pt>
                <c:pt idx="40753">
                  <c:v>1</c:v>
                </c:pt>
                <c:pt idx="40754">
                  <c:v>1</c:v>
                </c:pt>
                <c:pt idx="40755">
                  <c:v>1</c:v>
                </c:pt>
                <c:pt idx="40756">
                  <c:v>1</c:v>
                </c:pt>
                <c:pt idx="40757">
                  <c:v>1</c:v>
                </c:pt>
                <c:pt idx="40758">
                  <c:v>1</c:v>
                </c:pt>
                <c:pt idx="40759">
                  <c:v>1</c:v>
                </c:pt>
                <c:pt idx="40760">
                  <c:v>1</c:v>
                </c:pt>
                <c:pt idx="40761">
                  <c:v>1</c:v>
                </c:pt>
                <c:pt idx="40762">
                  <c:v>1</c:v>
                </c:pt>
                <c:pt idx="40763">
                  <c:v>1</c:v>
                </c:pt>
                <c:pt idx="40764">
                  <c:v>1</c:v>
                </c:pt>
                <c:pt idx="40765">
                  <c:v>1</c:v>
                </c:pt>
                <c:pt idx="40766">
                  <c:v>1</c:v>
                </c:pt>
                <c:pt idx="40767">
                  <c:v>1</c:v>
                </c:pt>
                <c:pt idx="40768">
                  <c:v>1</c:v>
                </c:pt>
                <c:pt idx="40769">
                  <c:v>1</c:v>
                </c:pt>
                <c:pt idx="40770">
                  <c:v>0.83333333300000001</c:v>
                </c:pt>
                <c:pt idx="40771">
                  <c:v>1</c:v>
                </c:pt>
                <c:pt idx="40772">
                  <c:v>1</c:v>
                </c:pt>
                <c:pt idx="40773">
                  <c:v>1</c:v>
                </c:pt>
                <c:pt idx="40774">
                  <c:v>1</c:v>
                </c:pt>
                <c:pt idx="40775">
                  <c:v>1</c:v>
                </c:pt>
                <c:pt idx="40776">
                  <c:v>1</c:v>
                </c:pt>
                <c:pt idx="40777">
                  <c:v>0.83333333300000001</c:v>
                </c:pt>
                <c:pt idx="40778">
                  <c:v>1</c:v>
                </c:pt>
                <c:pt idx="40779">
                  <c:v>1</c:v>
                </c:pt>
                <c:pt idx="40780">
                  <c:v>1</c:v>
                </c:pt>
                <c:pt idx="40781">
                  <c:v>1</c:v>
                </c:pt>
                <c:pt idx="40782">
                  <c:v>1</c:v>
                </c:pt>
                <c:pt idx="40783">
                  <c:v>1</c:v>
                </c:pt>
                <c:pt idx="40784">
                  <c:v>1</c:v>
                </c:pt>
                <c:pt idx="40785">
                  <c:v>1</c:v>
                </c:pt>
                <c:pt idx="40786">
                  <c:v>1</c:v>
                </c:pt>
                <c:pt idx="40787">
                  <c:v>1</c:v>
                </c:pt>
                <c:pt idx="40788">
                  <c:v>1</c:v>
                </c:pt>
                <c:pt idx="40789">
                  <c:v>1</c:v>
                </c:pt>
                <c:pt idx="40790">
                  <c:v>1</c:v>
                </c:pt>
                <c:pt idx="40791">
                  <c:v>1</c:v>
                </c:pt>
                <c:pt idx="40792">
                  <c:v>1</c:v>
                </c:pt>
                <c:pt idx="40793">
                  <c:v>1</c:v>
                </c:pt>
                <c:pt idx="40794">
                  <c:v>1</c:v>
                </c:pt>
                <c:pt idx="40795">
                  <c:v>1</c:v>
                </c:pt>
                <c:pt idx="40796">
                  <c:v>1</c:v>
                </c:pt>
                <c:pt idx="40797">
                  <c:v>1</c:v>
                </c:pt>
                <c:pt idx="40798">
                  <c:v>1</c:v>
                </c:pt>
                <c:pt idx="40799">
                  <c:v>1</c:v>
                </c:pt>
                <c:pt idx="40800">
                  <c:v>1</c:v>
                </c:pt>
                <c:pt idx="40801">
                  <c:v>1</c:v>
                </c:pt>
                <c:pt idx="40802">
                  <c:v>1</c:v>
                </c:pt>
                <c:pt idx="40803">
                  <c:v>1</c:v>
                </c:pt>
                <c:pt idx="40804">
                  <c:v>1</c:v>
                </c:pt>
                <c:pt idx="40805">
                  <c:v>1</c:v>
                </c:pt>
                <c:pt idx="40806">
                  <c:v>1</c:v>
                </c:pt>
                <c:pt idx="40807">
                  <c:v>1</c:v>
                </c:pt>
                <c:pt idx="40808">
                  <c:v>0.83333333300000001</c:v>
                </c:pt>
                <c:pt idx="40809">
                  <c:v>1</c:v>
                </c:pt>
                <c:pt idx="40810">
                  <c:v>1</c:v>
                </c:pt>
                <c:pt idx="40811">
                  <c:v>0.83333333300000001</c:v>
                </c:pt>
                <c:pt idx="40812">
                  <c:v>1</c:v>
                </c:pt>
                <c:pt idx="40813">
                  <c:v>1</c:v>
                </c:pt>
                <c:pt idx="40814">
                  <c:v>1</c:v>
                </c:pt>
                <c:pt idx="40815">
                  <c:v>1</c:v>
                </c:pt>
                <c:pt idx="40816">
                  <c:v>1</c:v>
                </c:pt>
                <c:pt idx="40817">
                  <c:v>1</c:v>
                </c:pt>
                <c:pt idx="40818">
                  <c:v>1</c:v>
                </c:pt>
                <c:pt idx="40819">
                  <c:v>1</c:v>
                </c:pt>
                <c:pt idx="40820">
                  <c:v>1</c:v>
                </c:pt>
                <c:pt idx="40821">
                  <c:v>1</c:v>
                </c:pt>
                <c:pt idx="40822">
                  <c:v>1</c:v>
                </c:pt>
                <c:pt idx="40823">
                  <c:v>1</c:v>
                </c:pt>
                <c:pt idx="40824">
                  <c:v>1</c:v>
                </c:pt>
                <c:pt idx="40825">
                  <c:v>1</c:v>
                </c:pt>
                <c:pt idx="40826">
                  <c:v>1</c:v>
                </c:pt>
                <c:pt idx="40827">
                  <c:v>1</c:v>
                </c:pt>
                <c:pt idx="40828">
                  <c:v>1</c:v>
                </c:pt>
                <c:pt idx="40829">
                  <c:v>1</c:v>
                </c:pt>
                <c:pt idx="40830">
                  <c:v>1</c:v>
                </c:pt>
                <c:pt idx="40831">
                  <c:v>1</c:v>
                </c:pt>
                <c:pt idx="40832">
                  <c:v>1</c:v>
                </c:pt>
                <c:pt idx="40833">
                  <c:v>1</c:v>
                </c:pt>
                <c:pt idx="40834">
                  <c:v>1</c:v>
                </c:pt>
                <c:pt idx="40835">
                  <c:v>1</c:v>
                </c:pt>
                <c:pt idx="40836">
                  <c:v>1</c:v>
                </c:pt>
                <c:pt idx="40837">
                  <c:v>1</c:v>
                </c:pt>
                <c:pt idx="40838">
                  <c:v>1</c:v>
                </c:pt>
                <c:pt idx="40839">
                  <c:v>1</c:v>
                </c:pt>
                <c:pt idx="40840">
                  <c:v>1</c:v>
                </c:pt>
                <c:pt idx="40841">
                  <c:v>1</c:v>
                </c:pt>
                <c:pt idx="40842">
                  <c:v>1</c:v>
                </c:pt>
                <c:pt idx="40843">
                  <c:v>1</c:v>
                </c:pt>
                <c:pt idx="40844">
                  <c:v>1</c:v>
                </c:pt>
                <c:pt idx="40845">
                  <c:v>1</c:v>
                </c:pt>
                <c:pt idx="40846">
                  <c:v>0.83333333300000001</c:v>
                </c:pt>
                <c:pt idx="40847">
                  <c:v>1</c:v>
                </c:pt>
                <c:pt idx="40848">
                  <c:v>1</c:v>
                </c:pt>
                <c:pt idx="40849">
                  <c:v>1</c:v>
                </c:pt>
                <c:pt idx="40850">
                  <c:v>1</c:v>
                </c:pt>
                <c:pt idx="40851">
                  <c:v>1</c:v>
                </c:pt>
                <c:pt idx="40852">
                  <c:v>1</c:v>
                </c:pt>
                <c:pt idx="40853">
                  <c:v>1</c:v>
                </c:pt>
                <c:pt idx="40854">
                  <c:v>1</c:v>
                </c:pt>
                <c:pt idx="40855">
                  <c:v>1</c:v>
                </c:pt>
                <c:pt idx="40856">
                  <c:v>1</c:v>
                </c:pt>
                <c:pt idx="40857">
                  <c:v>1</c:v>
                </c:pt>
                <c:pt idx="40858">
                  <c:v>1</c:v>
                </c:pt>
                <c:pt idx="40859">
                  <c:v>1</c:v>
                </c:pt>
                <c:pt idx="40860">
                  <c:v>1</c:v>
                </c:pt>
                <c:pt idx="40861">
                  <c:v>1</c:v>
                </c:pt>
                <c:pt idx="40862">
                  <c:v>1</c:v>
                </c:pt>
                <c:pt idx="40863">
                  <c:v>1</c:v>
                </c:pt>
                <c:pt idx="40864">
                  <c:v>1</c:v>
                </c:pt>
                <c:pt idx="40865">
                  <c:v>1</c:v>
                </c:pt>
                <c:pt idx="40866">
                  <c:v>1</c:v>
                </c:pt>
                <c:pt idx="40867">
                  <c:v>1</c:v>
                </c:pt>
                <c:pt idx="40868">
                  <c:v>1</c:v>
                </c:pt>
                <c:pt idx="40869">
                  <c:v>1</c:v>
                </c:pt>
                <c:pt idx="40870">
                  <c:v>1</c:v>
                </c:pt>
                <c:pt idx="40871">
                  <c:v>1</c:v>
                </c:pt>
                <c:pt idx="40872">
                  <c:v>0.83333333300000001</c:v>
                </c:pt>
                <c:pt idx="40873">
                  <c:v>1</c:v>
                </c:pt>
                <c:pt idx="40874">
                  <c:v>1</c:v>
                </c:pt>
                <c:pt idx="40875">
                  <c:v>1</c:v>
                </c:pt>
                <c:pt idx="40876">
                  <c:v>1</c:v>
                </c:pt>
                <c:pt idx="40877">
                  <c:v>1</c:v>
                </c:pt>
                <c:pt idx="40878">
                  <c:v>1</c:v>
                </c:pt>
                <c:pt idx="40879">
                  <c:v>1</c:v>
                </c:pt>
                <c:pt idx="40880">
                  <c:v>1</c:v>
                </c:pt>
                <c:pt idx="40881">
                  <c:v>1</c:v>
                </c:pt>
                <c:pt idx="40882">
                  <c:v>1</c:v>
                </c:pt>
                <c:pt idx="40883">
                  <c:v>1</c:v>
                </c:pt>
                <c:pt idx="40884">
                  <c:v>1</c:v>
                </c:pt>
                <c:pt idx="40885">
                  <c:v>1</c:v>
                </c:pt>
                <c:pt idx="40886">
                  <c:v>1</c:v>
                </c:pt>
                <c:pt idx="40887">
                  <c:v>1</c:v>
                </c:pt>
                <c:pt idx="40888">
                  <c:v>1</c:v>
                </c:pt>
                <c:pt idx="40889">
                  <c:v>1</c:v>
                </c:pt>
                <c:pt idx="40890">
                  <c:v>1</c:v>
                </c:pt>
                <c:pt idx="40891">
                  <c:v>1</c:v>
                </c:pt>
                <c:pt idx="40892">
                  <c:v>1</c:v>
                </c:pt>
                <c:pt idx="40893">
                  <c:v>1</c:v>
                </c:pt>
                <c:pt idx="40894">
                  <c:v>1</c:v>
                </c:pt>
                <c:pt idx="40895">
                  <c:v>1</c:v>
                </c:pt>
                <c:pt idx="40896">
                  <c:v>1</c:v>
                </c:pt>
                <c:pt idx="40897">
                  <c:v>1</c:v>
                </c:pt>
                <c:pt idx="40898">
                  <c:v>1</c:v>
                </c:pt>
                <c:pt idx="40899">
                  <c:v>1</c:v>
                </c:pt>
                <c:pt idx="40900">
                  <c:v>0.83333333300000001</c:v>
                </c:pt>
                <c:pt idx="40901">
                  <c:v>1</c:v>
                </c:pt>
                <c:pt idx="40902">
                  <c:v>1</c:v>
                </c:pt>
                <c:pt idx="40903">
                  <c:v>1</c:v>
                </c:pt>
                <c:pt idx="40904">
                  <c:v>1</c:v>
                </c:pt>
                <c:pt idx="40905">
                  <c:v>1</c:v>
                </c:pt>
                <c:pt idx="40906">
                  <c:v>1</c:v>
                </c:pt>
                <c:pt idx="40907">
                  <c:v>1</c:v>
                </c:pt>
                <c:pt idx="40908">
                  <c:v>1</c:v>
                </c:pt>
                <c:pt idx="40909">
                  <c:v>1</c:v>
                </c:pt>
                <c:pt idx="40910">
                  <c:v>1</c:v>
                </c:pt>
                <c:pt idx="40911">
                  <c:v>1</c:v>
                </c:pt>
                <c:pt idx="40912">
                  <c:v>1</c:v>
                </c:pt>
                <c:pt idx="40913">
                  <c:v>1</c:v>
                </c:pt>
                <c:pt idx="40914">
                  <c:v>1</c:v>
                </c:pt>
                <c:pt idx="40915">
                  <c:v>1</c:v>
                </c:pt>
                <c:pt idx="40916">
                  <c:v>1</c:v>
                </c:pt>
                <c:pt idx="40917">
                  <c:v>0.83333333300000001</c:v>
                </c:pt>
                <c:pt idx="40918">
                  <c:v>1</c:v>
                </c:pt>
                <c:pt idx="40919">
                  <c:v>1</c:v>
                </c:pt>
                <c:pt idx="40920">
                  <c:v>1</c:v>
                </c:pt>
                <c:pt idx="40921">
                  <c:v>1</c:v>
                </c:pt>
                <c:pt idx="40922">
                  <c:v>1</c:v>
                </c:pt>
                <c:pt idx="40923">
                  <c:v>1</c:v>
                </c:pt>
                <c:pt idx="40924">
                  <c:v>1</c:v>
                </c:pt>
                <c:pt idx="40925">
                  <c:v>1</c:v>
                </c:pt>
                <c:pt idx="40926">
                  <c:v>1</c:v>
                </c:pt>
                <c:pt idx="40927">
                  <c:v>0.83333333300000001</c:v>
                </c:pt>
                <c:pt idx="40928">
                  <c:v>1</c:v>
                </c:pt>
                <c:pt idx="40929">
                  <c:v>1</c:v>
                </c:pt>
                <c:pt idx="40930">
                  <c:v>1</c:v>
                </c:pt>
                <c:pt idx="40931">
                  <c:v>1</c:v>
                </c:pt>
                <c:pt idx="40932">
                  <c:v>1</c:v>
                </c:pt>
                <c:pt idx="40933">
                  <c:v>1</c:v>
                </c:pt>
                <c:pt idx="40934">
                  <c:v>1</c:v>
                </c:pt>
                <c:pt idx="40935">
                  <c:v>1</c:v>
                </c:pt>
                <c:pt idx="40936">
                  <c:v>1</c:v>
                </c:pt>
                <c:pt idx="40937">
                  <c:v>1</c:v>
                </c:pt>
                <c:pt idx="40938">
                  <c:v>1</c:v>
                </c:pt>
                <c:pt idx="40939">
                  <c:v>1</c:v>
                </c:pt>
                <c:pt idx="40940">
                  <c:v>1</c:v>
                </c:pt>
                <c:pt idx="40941">
                  <c:v>1</c:v>
                </c:pt>
                <c:pt idx="40942">
                  <c:v>1</c:v>
                </c:pt>
                <c:pt idx="40943">
                  <c:v>1</c:v>
                </c:pt>
                <c:pt idx="40944">
                  <c:v>1</c:v>
                </c:pt>
                <c:pt idx="40945">
                  <c:v>1</c:v>
                </c:pt>
                <c:pt idx="40946">
                  <c:v>1</c:v>
                </c:pt>
                <c:pt idx="40947">
                  <c:v>1</c:v>
                </c:pt>
                <c:pt idx="40948">
                  <c:v>1</c:v>
                </c:pt>
                <c:pt idx="40949">
                  <c:v>1</c:v>
                </c:pt>
                <c:pt idx="40950">
                  <c:v>1</c:v>
                </c:pt>
                <c:pt idx="40951">
                  <c:v>1</c:v>
                </c:pt>
                <c:pt idx="40952">
                  <c:v>1</c:v>
                </c:pt>
                <c:pt idx="40953">
                  <c:v>1</c:v>
                </c:pt>
                <c:pt idx="40954">
                  <c:v>1</c:v>
                </c:pt>
                <c:pt idx="40955">
                  <c:v>1</c:v>
                </c:pt>
                <c:pt idx="40956">
                  <c:v>1</c:v>
                </c:pt>
                <c:pt idx="40957">
                  <c:v>1</c:v>
                </c:pt>
                <c:pt idx="40958">
                  <c:v>1</c:v>
                </c:pt>
                <c:pt idx="40959">
                  <c:v>1</c:v>
                </c:pt>
                <c:pt idx="40960">
                  <c:v>1</c:v>
                </c:pt>
                <c:pt idx="40961">
                  <c:v>1</c:v>
                </c:pt>
                <c:pt idx="40962">
                  <c:v>1</c:v>
                </c:pt>
                <c:pt idx="40963">
                  <c:v>1</c:v>
                </c:pt>
                <c:pt idx="40964">
                  <c:v>1</c:v>
                </c:pt>
                <c:pt idx="40965">
                  <c:v>1</c:v>
                </c:pt>
                <c:pt idx="40966">
                  <c:v>1</c:v>
                </c:pt>
                <c:pt idx="40967">
                  <c:v>1</c:v>
                </c:pt>
                <c:pt idx="40968">
                  <c:v>1</c:v>
                </c:pt>
                <c:pt idx="40969">
                  <c:v>1</c:v>
                </c:pt>
                <c:pt idx="40970">
                  <c:v>1</c:v>
                </c:pt>
                <c:pt idx="40971">
                  <c:v>1</c:v>
                </c:pt>
                <c:pt idx="40972">
                  <c:v>1</c:v>
                </c:pt>
                <c:pt idx="40973">
                  <c:v>1</c:v>
                </c:pt>
                <c:pt idx="40974">
                  <c:v>1</c:v>
                </c:pt>
                <c:pt idx="40975">
                  <c:v>1</c:v>
                </c:pt>
                <c:pt idx="40976">
                  <c:v>1</c:v>
                </c:pt>
                <c:pt idx="40977">
                  <c:v>1</c:v>
                </c:pt>
                <c:pt idx="40978">
                  <c:v>1</c:v>
                </c:pt>
                <c:pt idx="40979">
                  <c:v>1</c:v>
                </c:pt>
                <c:pt idx="40980">
                  <c:v>1</c:v>
                </c:pt>
                <c:pt idx="40981">
                  <c:v>1</c:v>
                </c:pt>
                <c:pt idx="40982">
                  <c:v>1</c:v>
                </c:pt>
                <c:pt idx="40983">
                  <c:v>1</c:v>
                </c:pt>
                <c:pt idx="40984">
                  <c:v>1</c:v>
                </c:pt>
                <c:pt idx="40985">
                  <c:v>1</c:v>
                </c:pt>
                <c:pt idx="40986">
                  <c:v>1</c:v>
                </c:pt>
                <c:pt idx="40987">
                  <c:v>1</c:v>
                </c:pt>
                <c:pt idx="40988">
                  <c:v>1</c:v>
                </c:pt>
                <c:pt idx="40989">
                  <c:v>1</c:v>
                </c:pt>
                <c:pt idx="40990">
                  <c:v>1</c:v>
                </c:pt>
                <c:pt idx="40991">
                  <c:v>1</c:v>
                </c:pt>
                <c:pt idx="40992">
                  <c:v>1</c:v>
                </c:pt>
                <c:pt idx="40993">
                  <c:v>1</c:v>
                </c:pt>
                <c:pt idx="40994">
                  <c:v>1</c:v>
                </c:pt>
                <c:pt idx="40995">
                  <c:v>1</c:v>
                </c:pt>
                <c:pt idx="40996">
                  <c:v>1</c:v>
                </c:pt>
                <c:pt idx="40997">
                  <c:v>1</c:v>
                </c:pt>
                <c:pt idx="40998">
                  <c:v>1</c:v>
                </c:pt>
                <c:pt idx="40999">
                  <c:v>1</c:v>
                </c:pt>
                <c:pt idx="41000">
                  <c:v>1</c:v>
                </c:pt>
                <c:pt idx="41001">
                  <c:v>1</c:v>
                </c:pt>
                <c:pt idx="41002">
                  <c:v>1</c:v>
                </c:pt>
                <c:pt idx="41003">
                  <c:v>1</c:v>
                </c:pt>
                <c:pt idx="41004">
                  <c:v>1</c:v>
                </c:pt>
                <c:pt idx="41005">
                  <c:v>1</c:v>
                </c:pt>
                <c:pt idx="41006">
                  <c:v>1</c:v>
                </c:pt>
                <c:pt idx="41007">
                  <c:v>1</c:v>
                </c:pt>
                <c:pt idx="41008">
                  <c:v>1</c:v>
                </c:pt>
                <c:pt idx="41009">
                  <c:v>1</c:v>
                </c:pt>
                <c:pt idx="41010">
                  <c:v>1</c:v>
                </c:pt>
                <c:pt idx="41011">
                  <c:v>1</c:v>
                </c:pt>
                <c:pt idx="41012">
                  <c:v>1</c:v>
                </c:pt>
                <c:pt idx="41013">
                  <c:v>1</c:v>
                </c:pt>
                <c:pt idx="41014">
                  <c:v>1</c:v>
                </c:pt>
                <c:pt idx="41015">
                  <c:v>1</c:v>
                </c:pt>
                <c:pt idx="41016">
                  <c:v>1</c:v>
                </c:pt>
                <c:pt idx="41017">
                  <c:v>1</c:v>
                </c:pt>
                <c:pt idx="41018">
                  <c:v>1</c:v>
                </c:pt>
                <c:pt idx="41019">
                  <c:v>1</c:v>
                </c:pt>
                <c:pt idx="41020">
                  <c:v>1</c:v>
                </c:pt>
                <c:pt idx="41021">
                  <c:v>1</c:v>
                </c:pt>
                <c:pt idx="41022">
                  <c:v>1</c:v>
                </c:pt>
                <c:pt idx="41023">
                  <c:v>1</c:v>
                </c:pt>
                <c:pt idx="41024">
                  <c:v>1</c:v>
                </c:pt>
                <c:pt idx="41025">
                  <c:v>1</c:v>
                </c:pt>
                <c:pt idx="41026">
                  <c:v>1</c:v>
                </c:pt>
                <c:pt idx="41027">
                  <c:v>1</c:v>
                </c:pt>
                <c:pt idx="41028">
                  <c:v>1</c:v>
                </c:pt>
                <c:pt idx="41029">
                  <c:v>1</c:v>
                </c:pt>
                <c:pt idx="41030">
                  <c:v>1</c:v>
                </c:pt>
                <c:pt idx="41031">
                  <c:v>1</c:v>
                </c:pt>
                <c:pt idx="41032">
                  <c:v>1</c:v>
                </c:pt>
                <c:pt idx="41033">
                  <c:v>1</c:v>
                </c:pt>
                <c:pt idx="41034">
                  <c:v>1</c:v>
                </c:pt>
                <c:pt idx="41035">
                  <c:v>1</c:v>
                </c:pt>
                <c:pt idx="41036">
                  <c:v>1</c:v>
                </c:pt>
                <c:pt idx="41037">
                  <c:v>1</c:v>
                </c:pt>
                <c:pt idx="41038">
                  <c:v>1</c:v>
                </c:pt>
                <c:pt idx="41039">
                  <c:v>1</c:v>
                </c:pt>
                <c:pt idx="41040">
                  <c:v>1</c:v>
                </c:pt>
                <c:pt idx="41041">
                  <c:v>1</c:v>
                </c:pt>
                <c:pt idx="41042">
                  <c:v>1</c:v>
                </c:pt>
                <c:pt idx="41043">
                  <c:v>1</c:v>
                </c:pt>
                <c:pt idx="41044">
                  <c:v>1</c:v>
                </c:pt>
                <c:pt idx="41045">
                  <c:v>1</c:v>
                </c:pt>
                <c:pt idx="41046">
                  <c:v>1</c:v>
                </c:pt>
                <c:pt idx="41047">
                  <c:v>1</c:v>
                </c:pt>
                <c:pt idx="41048">
                  <c:v>1</c:v>
                </c:pt>
                <c:pt idx="41049">
                  <c:v>1</c:v>
                </c:pt>
                <c:pt idx="41050">
                  <c:v>1</c:v>
                </c:pt>
                <c:pt idx="41051">
                  <c:v>1</c:v>
                </c:pt>
                <c:pt idx="41052">
                  <c:v>1</c:v>
                </c:pt>
                <c:pt idx="41053">
                  <c:v>1</c:v>
                </c:pt>
                <c:pt idx="41054">
                  <c:v>1</c:v>
                </c:pt>
                <c:pt idx="41055">
                  <c:v>1</c:v>
                </c:pt>
                <c:pt idx="41056">
                  <c:v>1</c:v>
                </c:pt>
                <c:pt idx="41057">
                  <c:v>1</c:v>
                </c:pt>
                <c:pt idx="41058">
                  <c:v>1</c:v>
                </c:pt>
                <c:pt idx="41059">
                  <c:v>1</c:v>
                </c:pt>
                <c:pt idx="41060">
                  <c:v>1</c:v>
                </c:pt>
                <c:pt idx="41061">
                  <c:v>1</c:v>
                </c:pt>
                <c:pt idx="41062">
                  <c:v>1</c:v>
                </c:pt>
                <c:pt idx="41063">
                  <c:v>1</c:v>
                </c:pt>
                <c:pt idx="41064">
                  <c:v>1</c:v>
                </c:pt>
                <c:pt idx="41065">
                  <c:v>1</c:v>
                </c:pt>
                <c:pt idx="41066">
                  <c:v>1</c:v>
                </c:pt>
                <c:pt idx="41067">
                  <c:v>1</c:v>
                </c:pt>
                <c:pt idx="41068">
                  <c:v>1</c:v>
                </c:pt>
                <c:pt idx="41069">
                  <c:v>1</c:v>
                </c:pt>
                <c:pt idx="41070">
                  <c:v>1</c:v>
                </c:pt>
                <c:pt idx="41071">
                  <c:v>1</c:v>
                </c:pt>
                <c:pt idx="41072">
                  <c:v>1</c:v>
                </c:pt>
                <c:pt idx="41073">
                  <c:v>1</c:v>
                </c:pt>
                <c:pt idx="41074">
                  <c:v>1</c:v>
                </c:pt>
                <c:pt idx="41075">
                  <c:v>1</c:v>
                </c:pt>
                <c:pt idx="41076">
                  <c:v>1</c:v>
                </c:pt>
                <c:pt idx="41077">
                  <c:v>1</c:v>
                </c:pt>
                <c:pt idx="41078">
                  <c:v>1</c:v>
                </c:pt>
                <c:pt idx="41079">
                  <c:v>1</c:v>
                </c:pt>
                <c:pt idx="41080">
                  <c:v>1</c:v>
                </c:pt>
                <c:pt idx="41081">
                  <c:v>1</c:v>
                </c:pt>
                <c:pt idx="41082">
                  <c:v>1</c:v>
                </c:pt>
                <c:pt idx="41083">
                  <c:v>1</c:v>
                </c:pt>
                <c:pt idx="41084">
                  <c:v>1</c:v>
                </c:pt>
                <c:pt idx="41085">
                  <c:v>1</c:v>
                </c:pt>
                <c:pt idx="41086">
                  <c:v>1</c:v>
                </c:pt>
                <c:pt idx="41087">
                  <c:v>1</c:v>
                </c:pt>
                <c:pt idx="41088">
                  <c:v>1</c:v>
                </c:pt>
                <c:pt idx="41089">
                  <c:v>1</c:v>
                </c:pt>
                <c:pt idx="41090">
                  <c:v>1</c:v>
                </c:pt>
                <c:pt idx="41091">
                  <c:v>1</c:v>
                </c:pt>
                <c:pt idx="41092">
                  <c:v>1</c:v>
                </c:pt>
                <c:pt idx="41093">
                  <c:v>1</c:v>
                </c:pt>
                <c:pt idx="41094">
                  <c:v>1</c:v>
                </c:pt>
                <c:pt idx="41095">
                  <c:v>1</c:v>
                </c:pt>
                <c:pt idx="41096">
                  <c:v>1</c:v>
                </c:pt>
                <c:pt idx="41097">
                  <c:v>1</c:v>
                </c:pt>
                <c:pt idx="41098">
                  <c:v>1</c:v>
                </c:pt>
                <c:pt idx="41099">
                  <c:v>1</c:v>
                </c:pt>
                <c:pt idx="41100">
                  <c:v>1</c:v>
                </c:pt>
                <c:pt idx="41101">
                  <c:v>1</c:v>
                </c:pt>
                <c:pt idx="41102">
                  <c:v>1</c:v>
                </c:pt>
                <c:pt idx="41103">
                  <c:v>1</c:v>
                </c:pt>
                <c:pt idx="41104">
                  <c:v>1</c:v>
                </c:pt>
                <c:pt idx="41105">
                  <c:v>1</c:v>
                </c:pt>
                <c:pt idx="41106">
                  <c:v>1</c:v>
                </c:pt>
                <c:pt idx="41107">
                  <c:v>1</c:v>
                </c:pt>
                <c:pt idx="41108">
                  <c:v>1</c:v>
                </c:pt>
                <c:pt idx="41109">
                  <c:v>1</c:v>
                </c:pt>
                <c:pt idx="41110">
                  <c:v>1</c:v>
                </c:pt>
                <c:pt idx="41111">
                  <c:v>1</c:v>
                </c:pt>
                <c:pt idx="41112">
                  <c:v>1</c:v>
                </c:pt>
                <c:pt idx="41113">
                  <c:v>1</c:v>
                </c:pt>
                <c:pt idx="41114">
                  <c:v>1</c:v>
                </c:pt>
                <c:pt idx="41115">
                  <c:v>1</c:v>
                </c:pt>
                <c:pt idx="41116">
                  <c:v>1</c:v>
                </c:pt>
                <c:pt idx="41117">
                  <c:v>1</c:v>
                </c:pt>
                <c:pt idx="41118">
                  <c:v>1</c:v>
                </c:pt>
                <c:pt idx="41119">
                  <c:v>1</c:v>
                </c:pt>
                <c:pt idx="41120">
                  <c:v>1</c:v>
                </c:pt>
                <c:pt idx="41121">
                  <c:v>1</c:v>
                </c:pt>
                <c:pt idx="41122">
                  <c:v>1</c:v>
                </c:pt>
                <c:pt idx="41123">
                  <c:v>1</c:v>
                </c:pt>
                <c:pt idx="41124">
                  <c:v>0.8</c:v>
                </c:pt>
                <c:pt idx="41125">
                  <c:v>1</c:v>
                </c:pt>
                <c:pt idx="41126">
                  <c:v>1</c:v>
                </c:pt>
                <c:pt idx="41127">
                  <c:v>1</c:v>
                </c:pt>
                <c:pt idx="41128">
                  <c:v>1</c:v>
                </c:pt>
                <c:pt idx="41129">
                  <c:v>1</c:v>
                </c:pt>
                <c:pt idx="41130">
                  <c:v>1</c:v>
                </c:pt>
                <c:pt idx="41131">
                  <c:v>1</c:v>
                </c:pt>
                <c:pt idx="41132">
                  <c:v>1</c:v>
                </c:pt>
                <c:pt idx="41133">
                  <c:v>1</c:v>
                </c:pt>
                <c:pt idx="41134">
                  <c:v>1</c:v>
                </c:pt>
                <c:pt idx="41135">
                  <c:v>1</c:v>
                </c:pt>
                <c:pt idx="41136">
                  <c:v>1</c:v>
                </c:pt>
                <c:pt idx="41137">
                  <c:v>1</c:v>
                </c:pt>
                <c:pt idx="41138">
                  <c:v>1</c:v>
                </c:pt>
                <c:pt idx="41139">
                  <c:v>1</c:v>
                </c:pt>
                <c:pt idx="41140">
                  <c:v>1</c:v>
                </c:pt>
                <c:pt idx="41141">
                  <c:v>1</c:v>
                </c:pt>
                <c:pt idx="41142">
                  <c:v>1</c:v>
                </c:pt>
                <c:pt idx="41143">
                  <c:v>1</c:v>
                </c:pt>
                <c:pt idx="41144">
                  <c:v>1</c:v>
                </c:pt>
                <c:pt idx="41145">
                  <c:v>1</c:v>
                </c:pt>
                <c:pt idx="41146">
                  <c:v>1</c:v>
                </c:pt>
                <c:pt idx="41147">
                  <c:v>1</c:v>
                </c:pt>
                <c:pt idx="41148">
                  <c:v>1</c:v>
                </c:pt>
                <c:pt idx="41149">
                  <c:v>1</c:v>
                </c:pt>
                <c:pt idx="41150">
                  <c:v>1</c:v>
                </c:pt>
                <c:pt idx="41151">
                  <c:v>1</c:v>
                </c:pt>
                <c:pt idx="41152">
                  <c:v>1</c:v>
                </c:pt>
                <c:pt idx="41153">
                  <c:v>1</c:v>
                </c:pt>
                <c:pt idx="41154">
                  <c:v>1</c:v>
                </c:pt>
                <c:pt idx="41155">
                  <c:v>1</c:v>
                </c:pt>
                <c:pt idx="41156">
                  <c:v>1</c:v>
                </c:pt>
                <c:pt idx="41157">
                  <c:v>1</c:v>
                </c:pt>
                <c:pt idx="41158">
                  <c:v>1</c:v>
                </c:pt>
                <c:pt idx="41159">
                  <c:v>1</c:v>
                </c:pt>
                <c:pt idx="41160">
                  <c:v>1</c:v>
                </c:pt>
                <c:pt idx="41161">
                  <c:v>1</c:v>
                </c:pt>
                <c:pt idx="41162">
                  <c:v>1</c:v>
                </c:pt>
                <c:pt idx="41163">
                  <c:v>1</c:v>
                </c:pt>
                <c:pt idx="41164">
                  <c:v>1</c:v>
                </c:pt>
                <c:pt idx="41165">
                  <c:v>1</c:v>
                </c:pt>
                <c:pt idx="41166">
                  <c:v>1</c:v>
                </c:pt>
                <c:pt idx="41167">
                  <c:v>1</c:v>
                </c:pt>
                <c:pt idx="41168">
                  <c:v>1</c:v>
                </c:pt>
                <c:pt idx="41169">
                  <c:v>1</c:v>
                </c:pt>
                <c:pt idx="41170">
                  <c:v>1</c:v>
                </c:pt>
                <c:pt idx="41171">
                  <c:v>1</c:v>
                </c:pt>
                <c:pt idx="41172">
                  <c:v>1</c:v>
                </c:pt>
                <c:pt idx="41173">
                  <c:v>1</c:v>
                </c:pt>
                <c:pt idx="41174">
                  <c:v>1</c:v>
                </c:pt>
                <c:pt idx="41175">
                  <c:v>1</c:v>
                </c:pt>
                <c:pt idx="41176">
                  <c:v>1</c:v>
                </c:pt>
                <c:pt idx="41177">
                  <c:v>1</c:v>
                </c:pt>
                <c:pt idx="41178">
                  <c:v>1</c:v>
                </c:pt>
                <c:pt idx="41179">
                  <c:v>1</c:v>
                </c:pt>
                <c:pt idx="41180">
                  <c:v>1</c:v>
                </c:pt>
                <c:pt idx="41181">
                  <c:v>1</c:v>
                </c:pt>
                <c:pt idx="41182">
                  <c:v>1</c:v>
                </c:pt>
                <c:pt idx="41183">
                  <c:v>1</c:v>
                </c:pt>
                <c:pt idx="41184">
                  <c:v>1</c:v>
                </c:pt>
                <c:pt idx="41185">
                  <c:v>1</c:v>
                </c:pt>
                <c:pt idx="41186">
                  <c:v>1</c:v>
                </c:pt>
                <c:pt idx="41187">
                  <c:v>1</c:v>
                </c:pt>
                <c:pt idx="41188">
                  <c:v>1</c:v>
                </c:pt>
                <c:pt idx="41189">
                  <c:v>1</c:v>
                </c:pt>
                <c:pt idx="41190">
                  <c:v>1</c:v>
                </c:pt>
                <c:pt idx="41191">
                  <c:v>1</c:v>
                </c:pt>
                <c:pt idx="41192">
                  <c:v>1</c:v>
                </c:pt>
                <c:pt idx="41193">
                  <c:v>1</c:v>
                </c:pt>
                <c:pt idx="41194">
                  <c:v>1</c:v>
                </c:pt>
                <c:pt idx="41195">
                  <c:v>1</c:v>
                </c:pt>
                <c:pt idx="41196">
                  <c:v>1</c:v>
                </c:pt>
                <c:pt idx="41197">
                  <c:v>1</c:v>
                </c:pt>
                <c:pt idx="41198">
                  <c:v>1</c:v>
                </c:pt>
                <c:pt idx="41199">
                  <c:v>1</c:v>
                </c:pt>
                <c:pt idx="41200">
                  <c:v>1</c:v>
                </c:pt>
                <c:pt idx="41201">
                  <c:v>1</c:v>
                </c:pt>
                <c:pt idx="41202">
                  <c:v>1</c:v>
                </c:pt>
                <c:pt idx="41203">
                  <c:v>1</c:v>
                </c:pt>
                <c:pt idx="41204">
                  <c:v>1</c:v>
                </c:pt>
                <c:pt idx="41205">
                  <c:v>1</c:v>
                </c:pt>
                <c:pt idx="41206">
                  <c:v>1</c:v>
                </c:pt>
                <c:pt idx="41207">
                  <c:v>1</c:v>
                </c:pt>
                <c:pt idx="41208">
                  <c:v>1</c:v>
                </c:pt>
                <c:pt idx="41209">
                  <c:v>1</c:v>
                </c:pt>
                <c:pt idx="41210">
                  <c:v>1</c:v>
                </c:pt>
                <c:pt idx="41211">
                  <c:v>1</c:v>
                </c:pt>
                <c:pt idx="41212">
                  <c:v>1</c:v>
                </c:pt>
                <c:pt idx="41213">
                  <c:v>1</c:v>
                </c:pt>
                <c:pt idx="41214">
                  <c:v>1</c:v>
                </c:pt>
                <c:pt idx="41215">
                  <c:v>1</c:v>
                </c:pt>
                <c:pt idx="41216">
                  <c:v>1</c:v>
                </c:pt>
                <c:pt idx="41217">
                  <c:v>1</c:v>
                </c:pt>
                <c:pt idx="41218">
                  <c:v>1</c:v>
                </c:pt>
                <c:pt idx="41219">
                  <c:v>1</c:v>
                </c:pt>
                <c:pt idx="41220">
                  <c:v>1</c:v>
                </c:pt>
                <c:pt idx="41221">
                  <c:v>1</c:v>
                </c:pt>
                <c:pt idx="41222">
                  <c:v>1</c:v>
                </c:pt>
                <c:pt idx="41223">
                  <c:v>1</c:v>
                </c:pt>
                <c:pt idx="41224">
                  <c:v>1</c:v>
                </c:pt>
                <c:pt idx="41225">
                  <c:v>1</c:v>
                </c:pt>
                <c:pt idx="41226">
                  <c:v>1</c:v>
                </c:pt>
                <c:pt idx="41227">
                  <c:v>1</c:v>
                </c:pt>
                <c:pt idx="41228">
                  <c:v>1</c:v>
                </c:pt>
                <c:pt idx="41229">
                  <c:v>0.6</c:v>
                </c:pt>
                <c:pt idx="41230">
                  <c:v>1</c:v>
                </c:pt>
                <c:pt idx="41231">
                  <c:v>1</c:v>
                </c:pt>
                <c:pt idx="41232">
                  <c:v>1</c:v>
                </c:pt>
                <c:pt idx="41233">
                  <c:v>1</c:v>
                </c:pt>
                <c:pt idx="41234">
                  <c:v>1</c:v>
                </c:pt>
                <c:pt idx="41235">
                  <c:v>1</c:v>
                </c:pt>
                <c:pt idx="41236">
                  <c:v>1</c:v>
                </c:pt>
                <c:pt idx="41237">
                  <c:v>1</c:v>
                </c:pt>
                <c:pt idx="41238">
                  <c:v>1</c:v>
                </c:pt>
                <c:pt idx="41239">
                  <c:v>1</c:v>
                </c:pt>
                <c:pt idx="41240">
                  <c:v>1</c:v>
                </c:pt>
                <c:pt idx="41241">
                  <c:v>1</c:v>
                </c:pt>
                <c:pt idx="41242">
                  <c:v>1</c:v>
                </c:pt>
                <c:pt idx="41243">
                  <c:v>1</c:v>
                </c:pt>
                <c:pt idx="41244">
                  <c:v>1</c:v>
                </c:pt>
                <c:pt idx="41245">
                  <c:v>1</c:v>
                </c:pt>
                <c:pt idx="41246">
                  <c:v>1</c:v>
                </c:pt>
                <c:pt idx="41247">
                  <c:v>1</c:v>
                </c:pt>
                <c:pt idx="41248">
                  <c:v>1</c:v>
                </c:pt>
                <c:pt idx="41249">
                  <c:v>1</c:v>
                </c:pt>
                <c:pt idx="41250">
                  <c:v>1</c:v>
                </c:pt>
                <c:pt idx="41251">
                  <c:v>1</c:v>
                </c:pt>
                <c:pt idx="41252">
                  <c:v>1</c:v>
                </c:pt>
                <c:pt idx="41253">
                  <c:v>1</c:v>
                </c:pt>
                <c:pt idx="41254">
                  <c:v>1</c:v>
                </c:pt>
                <c:pt idx="41255">
                  <c:v>1</c:v>
                </c:pt>
                <c:pt idx="41256">
                  <c:v>1</c:v>
                </c:pt>
                <c:pt idx="41257">
                  <c:v>1</c:v>
                </c:pt>
                <c:pt idx="41258">
                  <c:v>1</c:v>
                </c:pt>
                <c:pt idx="41259">
                  <c:v>1</c:v>
                </c:pt>
                <c:pt idx="41260">
                  <c:v>1</c:v>
                </c:pt>
                <c:pt idx="41261">
                  <c:v>1</c:v>
                </c:pt>
                <c:pt idx="41262">
                  <c:v>1</c:v>
                </c:pt>
                <c:pt idx="41263">
                  <c:v>1</c:v>
                </c:pt>
                <c:pt idx="41264">
                  <c:v>1</c:v>
                </c:pt>
                <c:pt idx="41265">
                  <c:v>1</c:v>
                </c:pt>
                <c:pt idx="41266">
                  <c:v>1</c:v>
                </c:pt>
                <c:pt idx="41267">
                  <c:v>1</c:v>
                </c:pt>
                <c:pt idx="41268">
                  <c:v>1</c:v>
                </c:pt>
                <c:pt idx="41269">
                  <c:v>1</c:v>
                </c:pt>
                <c:pt idx="41270">
                  <c:v>1</c:v>
                </c:pt>
                <c:pt idx="41271">
                  <c:v>1</c:v>
                </c:pt>
                <c:pt idx="41272">
                  <c:v>1</c:v>
                </c:pt>
                <c:pt idx="41273">
                  <c:v>1</c:v>
                </c:pt>
                <c:pt idx="41274">
                  <c:v>1</c:v>
                </c:pt>
                <c:pt idx="41275">
                  <c:v>1</c:v>
                </c:pt>
                <c:pt idx="41276">
                  <c:v>1</c:v>
                </c:pt>
                <c:pt idx="41277">
                  <c:v>1</c:v>
                </c:pt>
                <c:pt idx="41278">
                  <c:v>1</c:v>
                </c:pt>
                <c:pt idx="41279">
                  <c:v>1</c:v>
                </c:pt>
                <c:pt idx="41280">
                  <c:v>1</c:v>
                </c:pt>
                <c:pt idx="41281">
                  <c:v>1</c:v>
                </c:pt>
                <c:pt idx="41282">
                  <c:v>1</c:v>
                </c:pt>
                <c:pt idx="41283">
                  <c:v>1</c:v>
                </c:pt>
                <c:pt idx="41284">
                  <c:v>1</c:v>
                </c:pt>
                <c:pt idx="41285">
                  <c:v>1</c:v>
                </c:pt>
                <c:pt idx="41286">
                  <c:v>1</c:v>
                </c:pt>
                <c:pt idx="41287">
                  <c:v>1</c:v>
                </c:pt>
                <c:pt idx="41288">
                  <c:v>1</c:v>
                </c:pt>
                <c:pt idx="41289">
                  <c:v>1</c:v>
                </c:pt>
                <c:pt idx="41290">
                  <c:v>1</c:v>
                </c:pt>
                <c:pt idx="41291">
                  <c:v>1</c:v>
                </c:pt>
                <c:pt idx="41292">
                  <c:v>1</c:v>
                </c:pt>
                <c:pt idx="41293">
                  <c:v>1</c:v>
                </c:pt>
                <c:pt idx="41294">
                  <c:v>1</c:v>
                </c:pt>
                <c:pt idx="41295">
                  <c:v>1</c:v>
                </c:pt>
                <c:pt idx="41296">
                  <c:v>1</c:v>
                </c:pt>
                <c:pt idx="41297">
                  <c:v>1</c:v>
                </c:pt>
                <c:pt idx="41298">
                  <c:v>1</c:v>
                </c:pt>
                <c:pt idx="41299">
                  <c:v>1</c:v>
                </c:pt>
                <c:pt idx="41300">
                  <c:v>1</c:v>
                </c:pt>
                <c:pt idx="41301">
                  <c:v>1</c:v>
                </c:pt>
                <c:pt idx="41302">
                  <c:v>1</c:v>
                </c:pt>
                <c:pt idx="41303">
                  <c:v>1</c:v>
                </c:pt>
                <c:pt idx="41304">
                  <c:v>1</c:v>
                </c:pt>
                <c:pt idx="41305">
                  <c:v>1</c:v>
                </c:pt>
                <c:pt idx="41306">
                  <c:v>1</c:v>
                </c:pt>
                <c:pt idx="41307">
                  <c:v>1</c:v>
                </c:pt>
                <c:pt idx="41308">
                  <c:v>1</c:v>
                </c:pt>
                <c:pt idx="41309">
                  <c:v>1</c:v>
                </c:pt>
                <c:pt idx="41310">
                  <c:v>1</c:v>
                </c:pt>
                <c:pt idx="41311">
                  <c:v>1</c:v>
                </c:pt>
                <c:pt idx="41312">
                  <c:v>1</c:v>
                </c:pt>
                <c:pt idx="41313">
                  <c:v>1</c:v>
                </c:pt>
                <c:pt idx="41314">
                  <c:v>1</c:v>
                </c:pt>
                <c:pt idx="41315">
                  <c:v>1</c:v>
                </c:pt>
                <c:pt idx="41316">
                  <c:v>1</c:v>
                </c:pt>
                <c:pt idx="41317">
                  <c:v>1</c:v>
                </c:pt>
                <c:pt idx="41318">
                  <c:v>1</c:v>
                </c:pt>
                <c:pt idx="41319">
                  <c:v>1</c:v>
                </c:pt>
                <c:pt idx="41320">
                  <c:v>1</c:v>
                </c:pt>
                <c:pt idx="41321">
                  <c:v>1</c:v>
                </c:pt>
                <c:pt idx="41322">
                  <c:v>1</c:v>
                </c:pt>
                <c:pt idx="41323">
                  <c:v>1</c:v>
                </c:pt>
                <c:pt idx="41324">
                  <c:v>1</c:v>
                </c:pt>
                <c:pt idx="41325">
                  <c:v>1</c:v>
                </c:pt>
                <c:pt idx="41326">
                  <c:v>1</c:v>
                </c:pt>
                <c:pt idx="41327">
                  <c:v>1</c:v>
                </c:pt>
                <c:pt idx="41328">
                  <c:v>1</c:v>
                </c:pt>
                <c:pt idx="41329">
                  <c:v>1</c:v>
                </c:pt>
                <c:pt idx="41330">
                  <c:v>1</c:v>
                </c:pt>
                <c:pt idx="41331">
                  <c:v>1</c:v>
                </c:pt>
                <c:pt idx="41332">
                  <c:v>1</c:v>
                </c:pt>
                <c:pt idx="41333">
                  <c:v>1</c:v>
                </c:pt>
                <c:pt idx="41334">
                  <c:v>1</c:v>
                </c:pt>
                <c:pt idx="41335">
                  <c:v>1</c:v>
                </c:pt>
                <c:pt idx="41336">
                  <c:v>1</c:v>
                </c:pt>
                <c:pt idx="41337">
                  <c:v>1</c:v>
                </c:pt>
                <c:pt idx="41338">
                  <c:v>1</c:v>
                </c:pt>
                <c:pt idx="41339">
                  <c:v>1</c:v>
                </c:pt>
                <c:pt idx="41340">
                  <c:v>1</c:v>
                </c:pt>
                <c:pt idx="41341">
                  <c:v>1</c:v>
                </c:pt>
                <c:pt idx="41342">
                  <c:v>1</c:v>
                </c:pt>
                <c:pt idx="41343">
                  <c:v>1</c:v>
                </c:pt>
                <c:pt idx="41344">
                  <c:v>1</c:v>
                </c:pt>
                <c:pt idx="41345">
                  <c:v>1</c:v>
                </c:pt>
                <c:pt idx="41346">
                  <c:v>1</c:v>
                </c:pt>
                <c:pt idx="41347">
                  <c:v>1</c:v>
                </c:pt>
                <c:pt idx="41348">
                  <c:v>1</c:v>
                </c:pt>
                <c:pt idx="41349">
                  <c:v>1</c:v>
                </c:pt>
                <c:pt idx="41350">
                  <c:v>1</c:v>
                </c:pt>
                <c:pt idx="41351">
                  <c:v>1</c:v>
                </c:pt>
                <c:pt idx="41352">
                  <c:v>1</c:v>
                </c:pt>
                <c:pt idx="41353">
                  <c:v>1</c:v>
                </c:pt>
                <c:pt idx="41354">
                  <c:v>1</c:v>
                </c:pt>
                <c:pt idx="41355">
                  <c:v>1</c:v>
                </c:pt>
                <c:pt idx="41356">
                  <c:v>1</c:v>
                </c:pt>
                <c:pt idx="41357">
                  <c:v>1</c:v>
                </c:pt>
                <c:pt idx="41358">
                  <c:v>1</c:v>
                </c:pt>
                <c:pt idx="41359">
                  <c:v>1</c:v>
                </c:pt>
                <c:pt idx="41360">
                  <c:v>1</c:v>
                </c:pt>
                <c:pt idx="41361">
                  <c:v>1</c:v>
                </c:pt>
                <c:pt idx="41362">
                  <c:v>1</c:v>
                </c:pt>
                <c:pt idx="41363">
                  <c:v>1</c:v>
                </c:pt>
                <c:pt idx="41364">
                  <c:v>1</c:v>
                </c:pt>
                <c:pt idx="41365">
                  <c:v>1</c:v>
                </c:pt>
                <c:pt idx="41366">
                  <c:v>1</c:v>
                </c:pt>
                <c:pt idx="41367">
                  <c:v>1</c:v>
                </c:pt>
                <c:pt idx="41368">
                  <c:v>1</c:v>
                </c:pt>
                <c:pt idx="41369">
                  <c:v>1</c:v>
                </c:pt>
                <c:pt idx="41370">
                  <c:v>1</c:v>
                </c:pt>
                <c:pt idx="41371">
                  <c:v>1</c:v>
                </c:pt>
                <c:pt idx="41372">
                  <c:v>1</c:v>
                </c:pt>
                <c:pt idx="41373">
                  <c:v>1</c:v>
                </c:pt>
                <c:pt idx="41374">
                  <c:v>1</c:v>
                </c:pt>
                <c:pt idx="41375">
                  <c:v>1</c:v>
                </c:pt>
                <c:pt idx="41376">
                  <c:v>1</c:v>
                </c:pt>
                <c:pt idx="41377">
                  <c:v>1</c:v>
                </c:pt>
                <c:pt idx="41378">
                  <c:v>1</c:v>
                </c:pt>
                <c:pt idx="41379">
                  <c:v>1</c:v>
                </c:pt>
                <c:pt idx="41380">
                  <c:v>1</c:v>
                </c:pt>
                <c:pt idx="41381">
                  <c:v>1</c:v>
                </c:pt>
                <c:pt idx="41382">
                  <c:v>1</c:v>
                </c:pt>
                <c:pt idx="41383">
                  <c:v>1</c:v>
                </c:pt>
                <c:pt idx="41384">
                  <c:v>1</c:v>
                </c:pt>
                <c:pt idx="41385">
                  <c:v>1</c:v>
                </c:pt>
                <c:pt idx="41386">
                  <c:v>1</c:v>
                </c:pt>
                <c:pt idx="41387">
                  <c:v>1</c:v>
                </c:pt>
                <c:pt idx="41388">
                  <c:v>1</c:v>
                </c:pt>
                <c:pt idx="41389">
                  <c:v>1</c:v>
                </c:pt>
                <c:pt idx="41390">
                  <c:v>1</c:v>
                </c:pt>
                <c:pt idx="41391">
                  <c:v>1</c:v>
                </c:pt>
                <c:pt idx="41392">
                  <c:v>1</c:v>
                </c:pt>
                <c:pt idx="41393">
                  <c:v>1</c:v>
                </c:pt>
                <c:pt idx="41394">
                  <c:v>1</c:v>
                </c:pt>
                <c:pt idx="41395">
                  <c:v>1</c:v>
                </c:pt>
                <c:pt idx="41396">
                  <c:v>1</c:v>
                </c:pt>
                <c:pt idx="41397">
                  <c:v>1</c:v>
                </c:pt>
                <c:pt idx="41398">
                  <c:v>1</c:v>
                </c:pt>
                <c:pt idx="41399">
                  <c:v>1</c:v>
                </c:pt>
                <c:pt idx="41400">
                  <c:v>1</c:v>
                </c:pt>
                <c:pt idx="41401">
                  <c:v>1</c:v>
                </c:pt>
                <c:pt idx="41402">
                  <c:v>1</c:v>
                </c:pt>
                <c:pt idx="41403">
                  <c:v>1</c:v>
                </c:pt>
                <c:pt idx="41404">
                  <c:v>1</c:v>
                </c:pt>
                <c:pt idx="41405">
                  <c:v>1</c:v>
                </c:pt>
                <c:pt idx="41406">
                  <c:v>1</c:v>
                </c:pt>
                <c:pt idx="41407">
                  <c:v>1</c:v>
                </c:pt>
                <c:pt idx="41408">
                  <c:v>1</c:v>
                </c:pt>
                <c:pt idx="41409">
                  <c:v>1</c:v>
                </c:pt>
                <c:pt idx="41410">
                  <c:v>1</c:v>
                </c:pt>
                <c:pt idx="41411">
                  <c:v>1</c:v>
                </c:pt>
                <c:pt idx="41412">
                  <c:v>1</c:v>
                </c:pt>
                <c:pt idx="41413">
                  <c:v>1</c:v>
                </c:pt>
                <c:pt idx="41414">
                  <c:v>1</c:v>
                </c:pt>
                <c:pt idx="41415">
                  <c:v>1</c:v>
                </c:pt>
                <c:pt idx="41416">
                  <c:v>0.6</c:v>
                </c:pt>
                <c:pt idx="41417">
                  <c:v>1</c:v>
                </c:pt>
                <c:pt idx="41418">
                  <c:v>1</c:v>
                </c:pt>
                <c:pt idx="41419">
                  <c:v>1</c:v>
                </c:pt>
                <c:pt idx="41420">
                  <c:v>1</c:v>
                </c:pt>
                <c:pt idx="41421">
                  <c:v>1</c:v>
                </c:pt>
                <c:pt idx="41422">
                  <c:v>1</c:v>
                </c:pt>
                <c:pt idx="41423">
                  <c:v>1</c:v>
                </c:pt>
                <c:pt idx="41424">
                  <c:v>1</c:v>
                </c:pt>
                <c:pt idx="41425">
                  <c:v>1</c:v>
                </c:pt>
                <c:pt idx="41426">
                  <c:v>1</c:v>
                </c:pt>
                <c:pt idx="41427">
                  <c:v>1</c:v>
                </c:pt>
                <c:pt idx="41428">
                  <c:v>1</c:v>
                </c:pt>
                <c:pt idx="41429">
                  <c:v>1</c:v>
                </c:pt>
                <c:pt idx="41430">
                  <c:v>1</c:v>
                </c:pt>
                <c:pt idx="41431">
                  <c:v>1</c:v>
                </c:pt>
                <c:pt idx="41432">
                  <c:v>1</c:v>
                </c:pt>
                <c:pt idx="41433">
                  <c:v>1</c:v>
                </c:pt>
                <c:pt idx="41434">
                  <c:v>1</c:v>
                </c:pt>
                <c:pt idx="41435">
                  <c:v>1</c:v>
                </c:pt>
                <c:pt idx="41436">
                  <c:v>1</c:v>
                </c:pt>
                <c:pt idx="41437">
                  <c:v>1</c:v>
                </c:pt>
                <c:pt idx="41438">
                  <c:v>1</c:v>
                </c:pt>
                <c:pt idx="41439">
                  <c:v>1</c:v>
                </c:pt>
                <c:pt idx="41440">
                  <c:v>1</c:v>
                </c:pt>
                <c:pt idx="41441">
                  <c:v>1</c:v>
                </c:pt>
                <c:pt idx="41442">
                  <c:v>1</c:v>
                </c:pt>
                <c:pt idx="41443">
                  <c:v>1</c:v>
                </c:pt>
                <c:pt idx="41444">
                  <c:v>1</c:v>
                </c:pt>
                <c:pt idx="41445">
                  <c:v>1</c:v>
                </c:pt>
                <c:pt idx="41446">
                  <c:v>1</c:v>
                </c:pt>
                <c:pt idx="41447">
                  <c:v>1</c:v>
                </c:pt>
                <c:pt idx="41448">
                  <c:v>1</c:v>
                </c:pt>
                <c:pt idx="41449">
                  <c:v>1</c:v>
                </c:pt>
                <c:pt idx="41450">
                  <c:v>1</c:v>
                </c:pt>
                <c:pt idx="41451">
                  <c:v>1</c:v>
                </c:pt>
                <c:pt idx="41452">
                  <c:v>1</c:v>
                </c:pt>
                <c:pt idx="41453">
                  <c:v>1</c:v>
                </c:pt>
                <c:pt idx="41454">
                  <c:v>1</c:v>
                </c:pt>
                <c:pt idx="41455">
                  <c:v>1</c:v>
                </c:pt>
                <c:pt idx="41456">
                  <c:v>1</c:v>
                </c:pt>
                <c:pt idx="41457">
                  <c:v>1</c:v>
                </c:pt>
                <c:pt idx="41458">
                  <c:v>1</c:v>
                </c:pt>
                <c:pt idx="41459">
                  <c:v>1</c:v>
                </c:pt>
                <c:pt idx="41460">
                  <c:v>1</c:v>
                </c:pt>
                <c:pt idx="41461">
                  <c:v>1</c:v>
                </c:pt>
                <c:pt idx="41462">
                  <c:v>1</c:v>
                </c:pt>
                <c:pt idx="41463">
                  <c:v>1</c:v>
                </c:pt>
                <c:pt idx="41464">
                  <c:v>1</c:v>
                </c:pt>
                <c:pt idx="41465">
                  <c:v>0.6</c:v>
                </c:pt>
                <c:pt idx="41466">
                  <c:v>1</c:v>
                </c:pt>
                <c:pt idx="41467">
                  <c:v>1</c:v>
                </c:pt>
                <c:pt idx="41468">
                  <c:v>1</c:v>
                </c:pt>
                <c:pt idx="41469">
                  <c:v>1</c:v>
                </c:pt>
                <c:pt idx="41470">
                  <c:v>1</c:v>
                </c:pt>
                <c:pt idx="41471">
                  <c:v>1</c:v>
                </c:pt>
                <c:pt idx="41472">
                  <c:v>1</c:v>
                </c:pt>
                <c:pt idx="41473">
                  <c:v>1</c:v>
                </c:pt>
                <c:pt idx="41474">
                  <c:v>1</c:v>
                </c:pt>
                <c:pt idx="41475">
                  <c:v>1</c:v>
                </c:pt>
                <c:pt idx="41476">
                  <c:v>1</c:v>
                </c:pt>
                <c:pt idx="41477">
                  <c:v>1</c:v>
                </c:pt>
                <c:pt idx="41478">
                  <c:v>1</c:v>
                </c:pt>
                <c:pt idx="41479">
                  <c:v>1</c:v>
                </c:pt>
                <c:pt idx="41480">
                  <c:v>1</c:v>
                </c:pt>
                <c:pt idx="41481">
                  <c:v>1</c:v>
                </c:pt>
                <c:pt idx="41482">
                  <c:v>1</c:v>
                </c:pt>
                <c:pt idx="41483">
                  <c:v>1</c:v>
                </c:pt>
                <c:pt idx="41484">
                  <c:v>1</c:v>
                </c:pt>
                <c:pt idx="41485">
                  <c:v>1</c:v>
                </c:pt>
                <c:pt idx="41486">
                  <c:v>1</c:v>
                </c:pt>
                <c:pt idx="41487">
                  <c:v>1</c:v>
                </c:pt>
                <c:pt idx="41488">
                  <c:v>1</c:v>
                </c:pt>
                <c:pt idx="41489">
                  <c:v>1</c:v>
                </c:pt>
                <c:pt idx="41490">
                  <c:v>1</c:v>
                </c:pt>
                <c:pt idx="41491">
                  <c:v>1</c:v>
                </c:pt>
                <c:pt idx="41492">
                  <c:v>1</c:v>
                </c:pt>
                <c:pt idx="41493">
                  <c:v>1</c:v>
                </c:pt>
                <c:pt idx="41494">
                  <c:v>1</c:v>
                </c:pt>
                <c:pt idx="41495">
                  <c:v>1</c:v>
                </c:pt>
                <c:pt idx="41496">
                  <c:v>1</c:v>
                </c:pt>
                <c:pt idx="41497">
                  <c:v>1</c:v>
                </c:pt>
                <c:pt idx="41498">
                  <c:v>1</c:v>
                </c:pt>
                <c:pt idx="41499">
                  <c:v>1</c:v>
                </c:pt>
                <c:pt idx="41500">
                  <c:v>1</c:v>
                </c:pt>
                <c:pt idx="41501">
                  <c:v>1</c:v>
                </c:pt>
                <c:pt idx="41502">
                  <c:v>1</c:v>
                </c:pt>
                <c:pt idx="41503">
                  <c:v>1</c:v>
                </c:pt>
                <c:pt idx="41504">
                  <c:v>1</c:v>
                </c:pt>
                <c:pt idx="41505">
                  <c:v>1</c:v>
                </c:pt>
                <c:pt idx="41506">
                  <c:v>1</c:v>
                </c:pt>
                <c:pt idx="41507">
                  <c:v>1</c:v>
                </c:pt>
                <c:pt idx="41508">
                  <c:v>1</c:v>
                </c:pt>
                <c:pt idx="41509">
                  <c:v>1</c:v>
                </c:pt>
                <c:pt idx="41510">
                  <c:v>1</c:v>
                </c:pt>
                <c:pt idx="41511">
                  <c:v>1</c:v>
                </c:pt>
                <c:pt idx="41512">
                  <c:v>1</c:v>
                </c:pt>
                <c:pt idx="41513">
                  <c:v>1</c:v>
                </c:pt>
                <c:pt idx="41514">
                  <c:v>1</c:v>
                </c:pt>
                <c:pt idx="41515">
                  <c:v>1</c:v>
                </c:pt>
                <c:pt idx="41516">
                  <c:v>1</c:v>
                </c:pt>
                <c:pt idx="41517">
                  <c:v>1</c:v>
                </c:pt>
                <c:pt idx="41518">
                  <c:v>1</c:v>
                </c:pt>
                <c:pt idx="41519">
                  <c:v>1</c:v>
                </c:pt>
                <c:pt idx="41520">
                  <c:v>1</c:v>
                </c:pt>
                <c:pt idx="41521">
                  <c:v>1</c:v>
                </c:pt>
                <c:pt idx="41522">
                  <c:v>1</c:v>
                </c:pt>
                <c:pt idx="41523">
                  <c:v>1</c:v>
                </c:pt>
                <c:pt idx="41524">
                  <c:v>1</c:v>
                </c:pt>
                <c:pt idx="41525">
                  <c:v>1</c:v>
                </c:pt>
                <c:pt idx="41526">
                  <c:v>1</c:v>
                </c:pt>
                <c:pt idx="41527">
                  <c:v>1</c:v>
                </c:pt>
                <c:pt idx="41528">
                  <c:v>1</c:v>
                </c:pt>
                <c:pt idx="41529">
                  <c:v>1</c:v>
                </c:pt>
                <c:pt idx="41530">
                  <c:v>1</c:v>
                </c:pt>
                <c:pt idx="41531">
                  <c:v>1</c:v>
                </c:pt>
                <c:pt idx="41532">
                  <c:v>1</c:v>
                </c:pt>
                <c:pt idx="41533">
                  <c:v>1</c:v>
                </c:pt>
                <c:pt idx="41534">
                  <c:v>1</c:v>
                </c:pt>
                <c:pt idx="41535">
                  <c:v>1</c:v>
                </c:pt>
                <c:pt idx="41536">
                  <c:v>1</c:v>
                </c:pt>
                <c:pt idx="41537">
                  <c:v>1</c:v>
                </c:pt>
                <c:pt idx="41538">
                  <c:v>1</c:v>
                </c:pt>
                <c:pt idx="41539">
                  <c:v>1</c:v>
                </c:pt>
                <c:pt idx="41540">
                  <c:v>1</c:v>
                </c:pt>
                <c:pt idx="41541">
                  <c:v>1</c:v>
                </c:pt>
                <c:pt idx="41542">
                  <c:v>1</c:v>
                </c:pt>
                <c:pt idx="41543">
                  <c:v>1</c:v>
                </c:pt>
                <c:pt idx="41544">
                  <c:v>1</c:v>
                </c:pt>
                <c:pt idx="41545">
                  <c:v>1</c:v>
                </c:pt>
                <c:pt idx="41546">
                  <c:v>1</c:v>
                </c:pt>
                <c:pt idx="41547">
                  <c:v>0.8</c:v>
                </c:pt>
                <c:pt idx="41548">
                  <c:v>1</c:v>
                </c:pt>
                <c:pt idx="41549">
                  <c:v>1</c:v>
                </c:pt>
                <c:pt idx="41550">
                  <c:v>1</c:v>
                </c:pt>
                <c:pt idx="41551">
                  <c:v>1</c:v>
                </c:pt>
                <c:pt idx="41552">
                  <c:v>1</c:v>
                </c:pt>
                <c:pt idx="41553">
                  <c:v>1</c:v>
                </c:pt>
                <c:pt idx="41554">
                  <c:v>1</c:v>
                </c:pt>
                <c:pt idx="41555">
                  <c:v>1</c:v>
                </c:pt>
                <c:pt idx="41556">
                  <c:v>1</c:v>
                </c:pt>
                <c:pt idx="41557">
                  <c:v>1</c:v>
                </c:pt>
                <c:pt idx="41558">
                  <c:v>1</c:v>
                </c:pt>
                <c:pt idx="41559">
                  <c:v>1</c:v>
                </c:pt>
                <c:pt idx="41560">
                  <c:v>1</c:v>
                </c:pt>
                <c:pt idx="41561">
                  <c:v>1</c:v>
                </c:pt>
                <c:pt idx="41562">
                  <c:v>1</c:v>
                </c:pt>
                <c:pt idx="41563">
                  <c:v>1</c:v>
                </c:pt>
                <c:pt idx="41564">
                  <c:v>1</c:v>
                </c:pt>
                <c:pt idx="41565">
                  <c:v>1</c:v>
                </c:pt>
                <c:pt idx="41566">
                  <c:v>1</c:v>
                </c:pt>
                <c:pt idx="41567">
                  <c:v>1</c:v>
                </c:pt>
                <c:pt idx="41568">
                  <c:v>1</c:v>
                </c:pt>
                <c:pt idx="41569">
                  <c:v>1</c:v>
                </c:pt>
                <c:pt idx="41570">
                  <c:v>1</c:v>
                </c:pt>
                <c:pt idx="41571">
                  <c:v>1</c:v>
                </c:pt>
                <c:pt idx="41572">
                  <c:v>1</c:v>
                </c:pt>
                <c:pt idx="41573">
                  <c:v>1</c:v>
                </c:pt>
                <c:pt idx="41574">
                  <c:v>1</c:v>
                </c:pt>
                <c:pt idx="41575">
                  <c:v>1</c:v>
                </c:pt>
                <c:pt idx="41576">
                  <c:v>1</c:v>
                </c:pt>
                <c:pt idx="41577">
                  <c:v>1</c:v>
                </c:pt>
                <c:pt idx="41578">
                  <c:v>1</c:v>
                </c:pt>
                <c:pt idx="41579">
                  <c:v>1</c:v>
                </c:pt>
                <c:pt idx="41580">
                  <c:v>1</c:v>
                </c:pt>
                <c:pt idx="41581">
                  <c:v>1</c:v>
                </c:pt>
                <c:pt idx="41582">
                  <c:v>1</c:v>
                </c:pt>
                <c:pt idx="41583">
                  <c:v>1</c:v>
                </c:pt>
                <c:pt idx="41584">
                  <c:v>1</c:v>
                </c:pt>
                <c:pt idx="41585">
                  <c:v>1</c:v>
                </c:pt>
                <c:pt idx="41586">
                  <c:v>1</c:v>
                </c:pt>
                <c:pt idx="41587">
                  <c:v>1</c:v>
                </c:pt>
                <c:pt idx="41588">
                  <c:v>1</c:v>
                </c:pt>
                <c:pt idx="41589">
                  <c:v>1</c:v>
                </c:pt>
                <c:pt idx="41590">
                  <c:v>1</c:v>
                </c:pt>
                <c:pt idx="41591">
                  <c:v>1</c:v>
                </c:pt>
                <c:pt idx="41592">
                  <c:v>1</c:v>
                </c:pt>
                <c:pt idx="41593">
                  <c:v>1</c:v>
                </c:pt>
                <c:pt idx="41594">
                  <c:v>1</c:v>
                </c:pt>
                <c:pt idx="41595">
                  <c:v>1</c:v>
                </c:pt>
                <c:pt idx="41596">
                  <c:v>1</c:v>
                </c:pt>
                <c:pt idx="41597">
                  <c:v>1</c:v>
                </c:pt>
                <c:pt idx="41598">
                  <c:v>1</c:v>
                </c:pt>
                <c:pt idx="41599">
                  <c:v>1</c:v>
                </c:pt>
                <c:pt idx="41600">
                  <c:v>1</c:v>
                </c:pt>
                <c:pt idx="41601">
                  <c:v>1</c:v>
                </c:pt>
                <c:pt idx="41602">
                  <c:v>1</c:v>
                </c:pt>
                <c:pt idx="41603">
                  <c:v>1</c:v>
                </c:pt>
                <c:pt idx="41604">
                  <c:v>1</c:v>
                </c:pt>
                <c:pt idx="41605">
                  <c:v>1</c:v>
                </c:pt>
                <c:pt idx="41606">
                  <c:v>1</c:v>
                </c:pt>
                <c:pt idx="41607">
                  <c:v>1</c:v>
                </c:pt>
                <c:pt idx="41608">
                  <c:v>1</c:v>
                </c:pt>
                <c:pt idx="41609">
                  <c:v>1</c:v>
                </c:pt>
                <c:pt idx="41610">
                  <c:v>0.6</c:v>
                </c:pt>
                <c:pt idx="41611">
                  <c:v>1</c:v>
                </c:pt>
                <c:pt idx="41612">
                  <c:v>1</c:v>
                </c:pt>
                <c:pt idx="41613">
                  <c:v>1</c:v>
                </c:pt>
                <c:pt idx="41614">
                  <c:v>1</c:v>
                </c:pt>
                <c:pt idx="41615">
                  <c:v>1</c:v>
                </c:pt>
                <c:pt idx="41616">
                  <c:v>1</c:v>
                </c:pt>
                <c:pt idx="41617">
                  <c:v>1</c:v>
                </c:pt>
                <c:pt idx="41618">
                  <c:v>1</c:v>
                </c:pt>
                <c:pt idx="41619">
                  <c:v>1</c:v>
                </c:pt>
                <c:pt idx="41620">
                  <c:v>1</c:v>
                </c:pt>
                <c:pt idx="41621">
                  <c:v>1</c:v>
                </c:pt>
                <c:pt idx="41622">
                  <c:v>1</c:v>
                </c:pt>
                <c:pt idx="41623">
                  <c:v>1</c:v>
                </c:pt>
                <c:pt idx="41624">
                  <c:v>1</c:v>
                </c:pt>
                <c:pt idx="41625">
                  <c:v>1</c:v>
                </c:pt>
                <c:pt idx="41626">
                  <c:v>1</c:v>
                </c:pt>
                <c:pt idx="41627">
                  <c:v>1</c:v>
                </c:pt>
                <c:pt idx="41628">
                  <c:v>1</c:v>
                </c:pt>
                <c:pt idx="41629">
                  <c:v>1</c:v>
                </c:pt>
                <c:pt idx="41630">
                  <c:v>1</c:v>
                </c:pt>
                <c:pt idx="41631">
                  <c:v>1</c:v>
                </c:pt>
                <c:pt idx="41632">
                  <c:v>1</c:v>
                </c:pt>
                <c:pt idx="41633">
                  <c:v>1</c:v>
                </c:pt>
                <c:pt idx="41634">
                  <c:v>1</c:v>
                </c:pt>
                <c:pt idx="41635">
                  <c:v>1</c:v>
                </c:pt>
                <c:pt idx="41636">
                  <c:v>1</c:v>
                </c:pt>
                <c:pt idx="41637">
                  <c:v>1</c:v>
                </c:pt>
                <c:pt idx="41638">
                  <c:v>1</c:v>
                </c:pt>
                <c:pt idx="41639">
                  <c:v>1</c:v>
                </c:pt>
                <c:pt idx="41640">
                  <c:v>1</c:v>
                </c:pt>
                <c:pt idx="41641">
                  <c:v>1</c:v>
                </c:pt>
                <c:pt idx="41642">
                  <c:v>1</c:v>
                </c:pt>
                <c:pt idx="41643">
                  <c:v>1</c:v>
                </c:pt>
                <c:pt idx="41644">
                  <c:v>1</c:v>
                </c:pt>
                <c:pt idx="41645">
                  <c:v>1</c:v>
                </c:pt>
                <c:pt idx="41646">
                  <c:v>1</c:v>
                </c:pt>
                <c:pt idx="41647">
                  <c:v>1</c:v>
                </c:pt>
                <c:pt idx="41648">
                  <c:v>1</c:v>
                </c:pt>
                <c:pt idx="41649">
                  <c:v>1</c:v>
                </c:pt>
                <c:pt idx="41650">
                  <c:v>1</c:v>
                </c:pt>
                <c:pt idx="41651">
                  <c:v>1</c:v>
                </c:pt>
                <c:pt idx="41652">
                  <c:v>1</c:v>
                </c:pt>
                <c:pt idx="41653">
                  <c:v>1</c:v>
                </c:pt>
                <c:pt idx="41654">
                  <c:v>1</c:v>
                </c:pt>
                <c:pt idx="41655">
                  <c:v>0.8</c:v>
                </c:pt>
                <c:pt idx="41656">
                  <c:v>1</c:v>
                </c:pt>
                <c:pt idx="41657">
                  <c:v>1</c:v>
                </c:pt>
                <c:pt idx="41658">
                  <c:v>1</c:v>
                </c:pt>
                <c:pt idx="41659">
                  <c:v>1</c:v>
                </c:pt>
                <c:pt idx="41660">
                  <c:v>1</c:v>
                </c:pt>
                <c:pt idx="41661">
                  <c:v>1</c:v>
                </c:pt>
                <c:pt idx="41662">
                  <c:v>1</c:v>
                </c:pt>
                <c:pt idx="41663">
                  <c:v>1</c:v>
                </c:pt>
                <c:pt idx="41664">
                  <c:v>1</c:v>
                </c:pt>
                <c:pt idx="41665">
                  <c:v>1</c:v>
                </c:pt>
                <c:pt idx="41666">
                  <c:v>1</c:v>
                </c:pt>
                <c:pt idx="41667">
                  <c:v>1</c:v>
                </c:pt>
                <c:pt idx="41668">
                  <c:v>1</c:v>
                </c:pt>
                <c:pt idx="41669">
                  <c:v>1</c:v>
                </c:pt>
                <c:pt idx="41670">
                  <c:v>1</c:v>
                </c:pt>
                <c:pt idx="41671">
                  <c:v>1</c:v>
                </c:pt>
                <c:pt idx="41672">
                  <c:v>1</c:v>
                </c:pt>
                <c:pt idx="41673">
                  <c:v>1</c:v>
                </c:pt>
                <c:pt idx="41674">
                  <c:v>1</c:v>
                </c:pt>
                <c:pt idx="41675">
                  <c:v>1</c:v>
                </c:pt>
                <c:pt idx="41676">
                  <c:v>1</c:v>
                </c:pt>
                <c:pt idx="41677">
                  <c:v>1</c:v>
                </c:pt>
                <c:pt idx="41678">
                  <c:v>1</c:v>
                </c:pt>
                <c:pt idx="41679">
                  <c:v>1</c:v>
                </c:pt>
                <c:pt idx="41680">
                  <c:v>1</c:v>
                </c:pt>
                <c:pt idx="41681">
                  <c:v>1</c:v>
                </c:pt>
                <c:pt idx="41682">
                  <c:v>1</c:v>
                </c:pt>
                <c:pt idx="41683">
                  <c:v>1</c:v>
                </c:pt>
                <c:pt idx="41684">
                  <c:v>1</c:v>
                </c:pt>
                <c:pt idx="41685">
                  <c:v>1</c:v>
                </c:pt>
                <c:pt idx="41686">
                  <c:v>1</c:v>
                </c:pt>
                <c:pt idx="41687">
                  <c:v>1</c:v>
                </c:pt>
                <c:pt idx="41688">
                  <c:v>1</c:v>
                </c:pt>
                <c:pt idx="41689">
                  <c:v>1</c:v>
                </c:pt>
                <c:pt idx="41690">
                  <c:v>1</c:v>
                </c:pt>
                <c:pt idx="41691">
                  <c:v>1</c:v>
                </c:pt>
                <c:pt idx="41692">
                  <c:v>1</c:v>
                </c:pt>
                <c:pt idx="41693">
                  <c:v>1</c:v>
                </c:pt>
                <c:pt idx="41694">
                  <c:v>1</c:v>
                </c:pt>
                <c:pt idx="41695">
                  <c:v>1</c:v>
                </c:pt>
                <c:pt idx="41696">
                  <c:v>1</c:v>
                </c:pt>
                <c:pt idx="41697">
                  <c:v>1</c:v>
                </c:pt>
                <c:pt idx="41698">
                  <c:v>1</c:v>
                </c:pt>
                <c:pt idx="41699">
                  <c:v>1</c:v>
                </c:pt>
                <c:pt idx="41700">
                  <c:v>1</c:v>
                </c:pt>
                <c:pt idx="41701">
                  <c:v>1</c:v>
                </c:pt>
                <c:pt idx="41702">
                  <c:v>1</c:v>
                </c:pt>
                <c:pt idx="41703">
                  <c:v>1</c:v>
                </c:pt>
                <c:pt idx="41704">
                  <c:v>1</c:v>
                </c:pt>
                <c:pt idx="41705">
                  <c:v>1</c:v>
                </c:pt>
                <c:pt idx="41706">
                  <c:v>1</c:v>
                </c:pt>
                <c:pt idx="41707">
                  <c:v>1</c:v>
                </c:pt>
                <c:pt idx="41708">
                  <c:v>1</c:v>
                </c:pt>
                <c:pt idx="41709">
                  <c:v>1</c:v>
                </c:pt>
                <c:pt idx="41710">
                  <c:v>1</c:v>
                </c:pt>
                <c:pt idx="41711">
                  <c:v>1</c:v>
                </c:pt>
                <c:pt idx="41712">
                  <c:v>1</c:v>
                </c:pt>
                <c:pt idx="41713">
                  <c:v>1</c:v>
                </c:pt>
                <c:pt idx="41714">
                  <c:v>1</c:v>
                </c:pt>
                <c:pt idx="41715">
                  <c:v>1</c:v>
                </c:pt>
                <c:pt idx="41716">
                  <c:v>1</c:v>
                </c:pt>
                <c:pt idx="41717">
                  <c:v>1</c:v>
                </c:pt>
                <c:pt idx="41718">
                  <c:v>1</c:v>
                </c:pt>
                <c:pt idx="41719">
                  <c:v>1</c:v>
                </c:pt>
                <c:pt idx="41720">
                  <c:v>1</c:v>
                </c:pt>
                <c:pt idx="41721">
                  <c:v>0.8</c:v>
                </c:pt>
                <c:pt idx="41722">
                  <c:v>1</c:v>
                </c:pt>
                <c:pt idx="41723">
                  <c:v>1</c:v>
                </c:pt>
                <c:pt idx="41724">
                  <c:v>1</c:v>
                </c:pt>
                <c:pt idx="41725">
                  <c:v>1</c:v>
                </c:pt>
                <c:pt idx="41726">
                  <c:v>1</c:v>
                </c:pt>
                <c:pt idx="41727">
                  <c:v>1</c:v>
                </c:pt>
                <c:pt idx="41728">
                  <c:v>1</c:v>
                </c:pt>
                <c:pt idx="41729">
                  <c:v>1</c:v>
                </c:pt>
                <c:pt idx="41730">
                  <c:v>1</c:v>
                </c:pt>
                <c:pt idx="41731">
                  <c:v>1</c:v>
                </c:pt>
                <c:pt idx="41732">
                  <c:v>1</c:v>
                </c:pt>
                <c:pt idx="41733">
                  <c:v>1</c:v>
                </c:pt>
                <c:pt idx="41734">
                  <c:v>1</c:v>
                </c:pt>
                <c:pt idx="41735">
                  <c:v>1</c:v>
                </c:pt>
                <c:pt idx="41736">
                  <c:v>1</c:v>
                </c:pt>
                <c:pt idx="41737">
                  <c:v>1</c:v>
                </c:pt>
                <c:pt idx="41738">
                  <c:v>1</c:v>
                </c:pt>
                <c:pt idx="41739">
                  <c:v>1</c:v>
                </c:pt>
                <c:pt idx="41740">
                  <c:v>1</c:v>
                </c:pt>
                <c:pt idx="41741">
                  <c:v>1</c:v>
                </c:pt>
                <c:pt idx="41742">
                  <c:v>1</c:v>
                </c:pt>
                <c:pt idx="41743">
                  <c:v>1</c:v>
                </c:pt>
                <c:pt idx="41744">
                  <c:v>1</c:v>
                </c:pt>
                <c:pt idx="41745">
                  <c:v>1</c:v>
                </c:pt>
                <c:pt idx="41746">
                  <c:v>1</c:v>
                </c:pt>
                <c:pt idx="41747">
                  <c:v>1</c:v>
                </c:pt>
                <c:pt idx="41748">
                  <c:v>1</c:v>
                </c:pt>
                <c:pt idx="41749">
                  <c:v>1</c:v>
                </c:pt>
                <c:pt idx="41750">
                  <c:v>1</c:v>
                </c:pt>
                <c:pt idx="41751">
                  <c:v>1</c:v>
                </c:pt>
                <c:pt idx="41752">
                  <c:v>1</c:v>
                </c:pt>
                <c:pt idx="41753">
                  <c:v>1</c:v>
                </c:pt>
                <c:pt idx="41754">
                  <c:v>1</c:v>
                </c:pt>
                <c:pt idx="41755">
                  <c:v>1</c:v>
                </c:pt>
                <c:pt idx="41756">
                  <c:v>1</c:v>
                </c:pt>
                <c:pt idx="41757">
                  <c:v>1</c:v>
                </c:pt>
                <c:pt idx="41758">
                  <c:v>1</c:v>
                </c:pt>
                <c:pt idx="41759">
                  <c:v>1</c:v>
                </c:pt>
                <c:pt idx="41760">
                  <c:v>1</c:v>
                </c:pt>
                <c:pt idx="41761">
                  <c:v>1</c:v>
                </c:pt>
                <c:pt idx="41762">
                  <c:v>1</c:v>
                </c:pt>
                <c:pt idx="41763">
                  <c:v>1</c:v>
                </c:pt>
                <c:pt idx="41764">
                  <c:v>1</c:v>
                </c:pt>
                <c:pt idx="41765">
                  <c:v>1</c:v>
                </c:pt>
                <c:pt idx="41766">
                  <c:v>1</c:v>
                </c:pt>
                <c:pt idx="41767">
                  <c:v>1</c:v>
                </c:pt>
                <c:pt idx="41768">
                  <c:v>1</c:v>
                </c:pt>
                <c:pt idx="41769">
                  <c:v>1</c:v>
                </c:pt>
                <c:pt idx="41770">
                  <c:v>1</c:v>
                </c:pt>
                <c:pt idx="41771">
                  <c:v>1</c:v>
                </c:pt>
                <c:pt idx="41772">
                  <c:v>1</c:v>
                </c:pt>
                <c:pt idx="41773">
                  <c:v>1</c:v>
                </c:pt>
                <c:pt idx="41774">
                  <c:v>1</c:v>
                </c:pt>
                <c:pt idx="41775">
                  <c:v>1</c:v>
                </c:pt>
                <c:pt idx="41776">
                  <c:v>1</c:v>
                </c:pt>
                <c:pt idx="41777">
                  <c:v>1</c:v>
                </c:pt>
                <c:pt idx="41778">
                  <c:v>1</c:v>
                </c:pt>
                <c:pt idx="41779">
                  <c:v>1</c:v>
                </c:pt>
                <c:pt idx="41780">
                  <c:v>1</c:v>
                </c:pt>
                <c:pt idx="41781">
                  <c:v>1</c:v>
                </c:pt>
                <c:pt idx="41782">
                  <c:v>1</c:v>
                </c:pt>
                <c:pt idx="41783">
                  <c:v>1</c:v>
                </c:pt>
                <c:pt idx="41784">
                  <c:v>1</c:v>
                </c:pt>
                <c:pt idx="41785">
                  <c:v>1</c:v>
                </c:pt>
                <c:pt idx="41786">
                  <c:v>1</c:v>
                </c:pt>
                <c:pt idx="41787">
                  <c:v>1</c:v>
                </c:pt>
                <c:pt idx="41788">
                  <c:v>1</c:v>
                </c:pt>
                <c:pt idx="41789">
                  <c:v>1</c:v>
                </c:pt>
                <c:pt idx="41790">
                  <c:v>1</c:v>
                </c:pt>
                <c:pt idx="41791">
                  <c:v>1</c:v>
                </c:pt>
                <c:pt idx="41792">
                  <c:v>1</c:v>
                </c:pt>
                <c:pt idx="41793">
                  <c:v>1</c:v>
                </c:pt>
                <c:pt idx="41794">
                  <c:v>1</c:v>
                </c:pt>
                <c:pt idx="41795">
                  <c:v>1</c:v>
                </c:pt>
                <c:pt idx="41796">
                  <c:v>1</c:v>
                </c:pt>
                <c:pt idx="41797">
                  <c:v>1</c:v>
                </c:pt>
                <c:pt idx="41798">
                  <c:v>1</c:v>
                </c:pt>
                <c:pt idx="41799">
                  <c:v>1</c:v>
                </c:pt>
                <c:pt idx="41800">
                  <c:v>1</c:v>
                </c:pt>
                <c:pt idx="41801">
                  <c:v>1</c:v>
                </c:pt>
                <c:pt idx="41802">
                  <c:v>1</c:v>
                </c:pt>
                <c:pt idx="41803">
                  <c:v>1</c:v>
                </c:pt>
                <c:pt idx="41804">
                  <c:v>1</c:v>
                </c:pt>
                <c:pt idx="41805">
                  <c:v>1</c:v>
                </c:pt>
                <c:pt idx="41806">
                  <c:v>1</c:v>
                </c:pt>
                <c:pt idx="41807">
                  <c:v>1</c:v>
                </c:pt>
                <c:pt idx="41808">
                  <c:v>1</c:v>
                </c:pt>
                <c:pt idx="41809">
                  <c:v>1</c:v>
                </c:pt>
                <c:pt idx="41810">
                  <c:v>1</c:v>
                </c:pt>
                <c:pt idx="41811">
                  <c:v>1</c:v>
                </c:pt>
                <c:pt idx="41812">
                  <c:v>1</c:v>
                </c:pt>
                <c:pt idx="41813">
                  <c:v>1</c:v>
                </c:pt>
                <c:pt idx="41814">
                  <c:v>1</c:v>
                </c:pt>
                <c:pt idx="41815">
                  <c:v>1</c:v>
                </c:pt>
                <c:pt idx="41816">
                  <c:v>1</c:v>
                </c:pt>
                <c:pt idx="41817">
                  <c:v>1</c:v>
                </c:pt>
                <c:pt idx="41818">
                  <c:v>1</c:v>
                </c:pt>
                <c:pt idx="41819">
                  <c:v>1</c:v>
                </c:pt>
                <c:pt idx="41820">
                  <c:v>1</c:v>
                </c:pt>
                <c:pt idx="41821">
                  <c:v>1</c:v>
                </c:pt>
                <c:pt idx="41822">
                  <c:v>1</c:v>
                </c:pt>
                <c:pt idx="41823">
                  <c:v>1</c:v>
                </c:pt>
                <c:pt idx="41824">
                  <c:v>1</c:v>
                </c:pt>
                <c:pt idx="41825">
                  <c:v>1</c:v>
                </c:pt>
                <c:pt idx="41826">
                  <c:v>1</c:v>
                </c:pt>
                <c:pt idx="41827">
                  <c:v>1</c:v>
                </c:pt>
                <c:pt idx="41828">
                  <c:v>1</c:v>
                </c:pt>
                <c:pt idx="41829">
                  <c:v>1</c:v>
                </c:pt>
                <c:pt idx="41830">
                  <c:v>1</c:v>
                </c:pt>
                <c:pt idx="41831">
                  <c:v>1</c:v>
                </c:pt>
                <c:pt idx="41832">
                  <c:v>1</c:v>
                </c:pt>
                <c:pt idx="41833">
                  <c:v>1</c:v>
                </c:pt>
                <c:pt idx="41834">
                  <c:v>1</c:v>
                </c:pt>
                <c:pt idx="41835">
                  <c:v>1</c:v>
                </c:pt>
                <c:pt idx="41836">
                  <c:v>1</c:v>
                </c:pt>
                <c:pt idx="41837">
                  <c:v>1</c:v>
                </c:pt>
                <c:pt idx="41838">
                  <c:v>1</c:v>
                </c:pt>
                <c:pt idx="41839">
                  <c:v>1</c:v>
                </c:pt>
                <c:pt idx="41840">
                  <c:v>1</c:v>
                </c:pt>
                <c:pt idx="41841">
                  <c:v>1</c:v>
                </c:pt>
                <c:pt idx="41842">
                  <c:v>1</c:v>
                </c:pt>
                <c:pt idx="41843">
                  <c:v>1</c:v>
                </c:pt>
                <c:pt idx="41844">
                  <c:v>1</c:v>
                </c:pt>
                <c:pt idx="41845">
                  <c:v>1</c:v>
                </c:pt>
                <c:pt idx="41846">
                  <c:v>1</c:v>
                </c:pt>
                <c:pt idx="41847">
                  <c:v>1</c:v>
                </c:pt>
                <c:pt idx="41848">
                  <c:v>1</c:v>
                </c:pt>
                <c:pt idx="41849">
                  <c:v>1</c:v>
                </c:pt>
                <c:pt idx="41850">
                  <c:v>1</c:v>
                </c:pt>
                <c:pt idx="41851">
                  <c:v>1</c:v>
                </c:pt>
                <c:pt idx="41852">
                  <c:v>1</c:v>
                </c:pt>
                <c:pt idx="41853">
                  <c:v>1</c:v>
                </c:pt>
                <c:pt idx="41854">
                  <c:v>1</c:v>
                </c:pt>
                <c:pt idx="41855">
                  <c:v>1</c:v>
                </c:pt>
                <c:pt idx="41856">
                  <c:v>1</c:v>
                </c:pt>
                <c:pt idx="41857">
                  <c:v>1</c:v>
                </c:pt>
                <c:pt idx="41858">
                  <c:v>1</c:v>
                </c:pt>
                <c:pt idx="41859">
                  <c:v>1</c:v>
                </c:pt>
                <c:pt idx="41860">
                  <c:v>1</c:v>
                </c:pt>
                <c:pt idx="41861">
                  <c:v>1</c:v>
                </c:pt>
                <c:pt idx="41862">
                  <c:v>1</c:v>
                </c:pt>
                <c:pt idx="41863">
                  <c:v>1</c:v>
                </c:pt>
                <c:pt idx="41864">
                  <c:v>1</c:v>
                </c:pt>
                <c:pt idx="41865">
                  <c:v>1</c:v>
                </c:pt>
                <c:pt idx="41866">
                  <c:v>1</c:v>
                </c:pt>
                <c:pt idx="41867">
                  <c:v>1</c:v>
                </c:pt>
                <c:pt idx="41868">
                  <c:v>1</c:v>
                </c:pt>
                <c:pt idx="41869">
                  <c:v>1</c:v>
                </c:pt>
                <c:pt idx="41870">
                  <c:v>1</c:v>
                </c:pt>
                <c:pt idx="41871">
                  <c:v>1</c:v>
                </c:pt>
                <c:pt idx="41872">
                  <c:v>1</c:v>
                </c:pt>
                <c:pt idx="41873">
                  <c:v>1</c:v>
                </c:pt>
                <c:pt idx="41874">
                  <c:v>1</c:v>
                </c:pt>
                <c:pt idx="41875">
                  <c:v>1</c:v>
                </c:pt>
                <c:pt idx="41876">
                  <c:v>1</c:v>
                </c:pt>
                <c:pt idx="41877">
                  <c:v>1</c:v>
                </c:pt>
                <c:pt idx="41878">
                  <c:v>1</c:v>
                </c:pt>
                <c:pt idx="41879">
                  <c:v>1</c:v>
                </c:pt>
                <c:pt idx="41880">
                  <c:v>1</c:v>
                </c:pt>
                <c:pt idx="41881">
                  <c:v>1</c:v>
                </c:pt>
                <c:pt idx="41882">
                  <c:v>1</c:v>
                </c:pt>
                <c:pt idx="41883">
                  <c:v>1</c:v>
                </c:pt>
                <c:pt idx="41884">
                  <c:v>1</c:v>
                </c:pt>
                <c:pt idx="41885">
                  <c:v>1</c:v>
                </c:pt>
                <c:pt idx="41886">
                  <c:v>1</c:v>
                </c:pt>
                <c:pt idx="41887">
                  <c:v>1</c:v>
                </c:pt>
                <c:pt idx="41888">
                  <c:v>1</c:v>
                </c:pt>
                <c:pt idx="41889">
                  <c:v>1</c:v>
                </c:pt>
                <c:pt idx="41890">
                  <c:v>1</c:v>
                </c:pt>
                <c:pt idx="41891">
                  <c:v>1</c:v>
                </c:pt>
                <c:pt idx="41892">
                  <c:v>0.8</c:v>
                </c:pt>
                <c:pt idx="41893">
                  <c:v>1</c:v>
                </c:pt>
                <c:pt idx="41894">
                  <c:v>1</c:v>
                </c:pt>
                <c:pt idx="41895">
                  <c:v>1</c:v>
                </c:pt>
                <c:pt idx="41896">
                  <c:v>1</c:v>
                </c:pt>
                <c:pt idx="41897">
                  <c:v>1</c:v>
                </c:pt>
                <c:pt idx="41898">
                  <c:v>1</c:v>
                </c:pt>
                <c:pt idx="41899">
                  <c:v>1</c:v>
                </c:pt>
                <c:pt idx="41900">
                  <c:v>1</c:v>
                </c:pt>
                <c:pt idx="41901">
                  <c:v>1</c:v>
                </c:pt>
                <c:pt idx="41902">
                  <c:v>1</c:v>
                </c:pt>
                <c:pt idx="41903">
                  <c:v>1</c:v>
                </c:pt>
                <c:pt idx="41904">
                  <c:v>1</c:v>
                </c:pt>
                <c:pt idx="41905">
                  <c:v>1</c:v>
                </c:pt>
                <c:pt idx="41906">
                  <c:v>1</c:v>
                </c:pt>
                <c:pt idx="41907">
                  <c:v>1</c:v>
                </c:pt>
                <c:pt idx="41908">
                  <c:v>1</c:v>
                </c:pt>
                <c:pt idx="41909">
                  <c:v>1</c:v>
                </c:pt>
                <c:pt idx="41910">
                  <c:v>1</c:v>
                </c:pt>
                <c:pt idx="41911">
                  <c:v>1</c:v>
                </c:pt>
                <c:pt idx="41912">
                  <c:v>1</c:v>
                </c:pt>
                <c:pt idx="41913">
                  <c:v>1</c:v>
                </c:pt>
                <c:pt idx="41914">
                  <c:v>1</c:v>
                </c:pt>
                <c:pt idx="41915">
                  <c:v>1</c:v>
                </c:pt>
                <c:pt idx="41916">
                  <c:v>1</c:v>
                </c:pt>
                <c:pt idx="41917">
                  <c:v>1</c:v>
                </c:pt>
                <c:pt idx="41918">
                  <c:v>1</c:v>
                </c:pt>
                <c:pt idx="41919">
                  <c:v>1</c:v>
                </c:pt>
                <c:pt idx="41920">
                  <c:v>1</c:v>
                </c:pt>
                <c:pt idx="41921">
                  <c:v>1</c:v>
                </c:pt>
                <c:pt idx="41922">
                  <c:v>1</c:v>
                </c:pt>
                <c:pt idx="41923">
                  <c:v>1</c:v>
                </c:pt>
                <c:pt idx="41924">
                  <c:v>1</c:v>
                </c:pt>
                <c:pt idx="41925">
                  <c:v>1</c:v>
                </c:pt>
                <c:pt idx="41926">
                  <c:v>1</c:v>
                </c:pt>
                <c:pt idx="41927">
                  <c:v>1</c:v>
                </c:pt>
                <c:pt idx="41928">
                  <c:v>1</c:v>
                </c:pt>
                <c:pt idx="41929">
                  <c:v>1</c:v>
                </c:pt>
                <c:pt idx="41930">
                  <c:v>0.83333333300000001</c:v>
                </c:pt>
                <c:pt idx="41931">
                  <c:v>0.83333333300000001</c:v>
                </c:pt>
                <c:pt idx="41932">
                  <c:v>0.83333333300000001</c:v>
                </c:pt>
                <c:pt idx="41933">
                  <c:v>1</c:v>
                </c:pt>
                <c:pt idx="41934">
                  <c:v>1</c:v>
                </c:pt>
                <c:pt idx="41935">
                  <c:v>1</c:v>
                </c:pt>
                <c:pt idx="41936">
                  <c:v>1</c:v>
                </c:pt>
                <c:pt idx="41937">
                  <c:v>1</c:v>
                </c:pt>
                <c:pt idx="41938">
                  <c:v>1</c:v>
                </c:pt>
                <c:pt idx="41939">
                  <c:v>0.83333333300000001</c:v>
                </c:pt>
                <c:pt idx="41940">
                  <c:v>1</c:v>
                </c:pt>
                <c:pt idx="41941">
                  <c:v>1</c:v>
                </c:pt>
                <c:pt idx="41942">
                  <c:v>1</c:v>
                </c:pt>
                <c:pt idx="41943">
                  <c:v>1</c:v>
                </c:pt>
                <c:pt idx="41944">
                  <c:v>1</c:v>
                </c:pt>
                <c:pt idx="41945">
                  <c:v>1</c:v>
                </c:pt>
                <c:pt idx="41946">
                  <c:v>1</c:v>
                </c:pt>
                <c:pt idx="41947">
                  <c:v>0.83333333300000001</c:v>
                </c:pt>
                <c:pt idx="41948">
                  <c:v>1</c:v>
                </c:pt>
                <c:pt idx="41949">
                  <c:v>1</c:v>
                </c:pt>
                <c:pt idx="41950">
                  <c:v>1</c:v>
                </c:pt>
                <c:pt idx="41951">
                  <c:v>1</c:v>
                </c:pt>
                <c:pt idx="41952">
                  <c:v>1</c:v>
                </c:pt>
                <c:pt idx="41953">
                  <c:v>1</c:v>
                </c:pt>
                <c:pt idx="41954">
                  <c:v>0.83333333300000001</c:v>
                </c:pt>
                <c:pt idx="41955">
                  <c:v>1</c:v>
                </c:pt>
                <c:pt idx="41956">
                  <c:v>1</c:v>
                </c:pt>
                <c:pt idx="41957">
                  <c:v>0.83333333300000001</c:v>
                </c:pt>
                <c:pt idx="41958">
                  <c:v>0.83333333300000001</c:v>
                </c:pt>
                <c:pt idx="41959">
                  <c:v>1</c:v>
                </c:pt>
                <c:pt idx="41960">
                  <c:v>1</c:v>
                </c:pt>
                <c:pt idx="41961">
                  <c:v>1</c:v>
                </c:pt>
                <c:pt idx="41962">
                  <c:v>1</c:v>
                </c:pt>
                <c:pt idx="41963">
                  <c:v>1</c:v>
                </c:pt>
                <c:pt idx="41964">
                  <c:v>1</c:v>
                </c:pt>
                <c:pt idx="41965">
                  <c:v>0.83333333300000001</c:v>
                </c:pt>
                <c:pt idx="41966">
                  <c:v>1</c:v>
                </c:pt>
                <c:pt idx="41967">
                  <c:v>1</c:v>
                </c:pt>
                <c:pt idx="41968">
                  <c:v>1</c:v>
                </c:pt>
                <c:pt idx="41969">
                  <c:v>1</c:v>
                </c:pt>
                <c:pt idx="41970">
                  <c:v>1</c:v>
                </c:pt>
                <c:pt idx="41971">
                  <c:v>1</c:v>
                </c:pt>
                <c:pt idx="41972">
                  <c:v>1</c:v>
                </c:pt>
                <c:pt idx="41973">
                  <c:v>1</c:v>
                </c:pt>
                <c:pt idx="41974">
                  <c:v>1</c:v>
                </c:pt>
                <c:pt idx="41975">
                  <c:v>1</c:v>
                </c:pt>
                <c:pt idx="41976">
                  <c:v>1</c:v>
                </c:pt>
                <c:pt idx="41977">
                  <c:v>0.83333333300000001</c:v>
                </c:pt>
                <c:pt idx="41978">
                  <c:v>1</c:v>
                </c:pt>
                <c:pt idx="41979">
                  <c:v>1</c:v>
                </c:pt>
                <c:pt idx="41980">
                  <c:v>1</c:v>
                </c:pt>
                <c:pt idx="41981">
                  <c:v>1</c:v>
                </c:pt>
                <c:pt idx="41982">
                  <c:v>1</c:v>
                </c:pt>
                <c:pt idx="41983">
                  <c:v>1</c:v>
                </c:pt>
                <c:pt idx="41984">
                  <c:v>1</c:v>
                </c:pt>
                <c:pt idx="41985">
                  <c:v>1</c:v>
                </c:pt>
                <c:pt idx="41986">
                  <c:v>1</c:v>
                </c:pt>
                <c:pt idx="41987">
                  <c:v>1</c:v>
                </c:pt>
                <c:pt idx="41988">
                  <c:v>1</c:v>
                </c:pt>
                <c:pt idx="41989">
                  <c:v>1</c:v>
                </c:pt>
                <c:pt idx="41990">
                  <c:v>1</c:v>
                </c:pt>
                <c:pt idx="41991">
                  <c:v>1</c:v>
                </c:pt>
                <c:pt idx="41992">
                  <c:v>1</c:v>
                </c:pt>
                <c:pt idx="41993">
                  <c:v>1</c:v>
                </c:pt>
                <c:pt idx="41994">
                  <c:v>1</c:v>
                </c:pt>
                <c:pt idx="41995">
                  <c:v>1</c:v>
                </c:pt>
                <c:pt idx="41996">
                  <c:v>1</c:v>
                </c:pt>
                <c:pt idx="41997">
                  <c:v>0.83333333300000001</c:v>
                </c:pt>
                <c:pt idx="41998">
                  <c:v>1</c:v>
                </c:pt>
                <c:pt idx="41999">
                  <c:v>0.83333333300000001</c:v>
                </c:pt>
                <c:pt idx="42000">
                  <c:v>1</c:v>
                </c:pt>
                <c:pt idx="42001">
                  <c:v>1</c:v>
                </c:pt>
                <c:pt idx="42002">
                  <c:v>1</c:v>
                </c:pt>
                <c:pt idx="42003">
                  <c:v>1</c:v>
                </c:pt>
                <c:pt idx="42004">
                  <c:v>1</c:v>
                </c:pt>
                <c:pt idx="42005">
                  <c:v>1</c:v>
                </c:pt>
                <c:pt idx="42006">
                  <c:v>1</c:v>
                </c:pt>
                <c:pt idx="42007">
                  <c:v>1</c:v>
                </c:pt>
                <c:pt idx="42008">
                  <c:v>1</c:v>
                </c:pt>
                <c:pt idx="42009">
                  <c:v>1</c:v>
                </c:pt>
                <c:pt idx="42010">
                  <c:v>1</c:v>
                </c:pt>
                <c:pt idx="42011">
                  <c:v>1</c:v>
                </c:pt>
                <c:pt idx="42012">
                  <c:v>1</c:v>
                </c:pt>
                <c:pt idx="42013">
                  <c:v>1</c:v>
                </c:pt>
                <c:pt idx="42014">
                  <c:v>1</c:v>
                </c:pt>
                <c:pt idx="42015">
                  <c:v>1</c:v>
                </c:pt>
                <c:pt idx="42016">
                  <c:v>1</c:v>
                </c:pt>
                <c:pt idx="42017">
                  <c:v>1</c:v>
                </c:pt>
                <c:pt idx="42018">
                  <c:v>1</c:v>
                </c:pt>
                <c:pt idx="42019">
                  <c:v>1</c:v>
                </c:pt>
                <c:pt idx="42020">
                  <c:v>1</c:v>
                </c:pt>
                <c:pt idx="42021">
                  <c:v>1</c:v>
                </c:pt>
                <c:pt idx="42022">
                  <c:v>1</c:v>
                </c:pt>
                <c:pt idx="42023">
                  <c:v>1</c:v>
                </c:pt>
                <c:pt idx="42024">
                  <c:v>1</c:v>
                </c:pt>
                <c:pt idx="42025">
                  <c:v>1</c:v>
                </c:pt>
                <c:pt idx="42026">
                  <c:v>1</c:v>
                </c:pt>
                <c:pt idx="42027">
                  <c:v>1</c:v>
                </c:pt>
                <c:pt idx="42028">
                  <c:v>1</c:v>
                </c:pt>
                <c:pt idx="42029">
                  <c:v>1</c:v>
                </c:pt>
                <c:pt idx="42030">
                  <c:v>0.83333333300000001</c:v>
                </c:pt>
                <c:pt idx="42031">
                  <c:v>1</c:v>
                </c:pt>
                <c:pt idx="42032">
                  <c:v>1</c:v>
                </c:pt>
                <c:pt idx="42033">
                  <c:v>1</c:v>
                </c:pt>
                <c:pt idx="42034">
                  <c:v>1</c:v>
                </c:pt>
                <c:pt idx="42035">
                  <c:v>1</c:v>
                </c:pt>
                <c:pt idx="42036">
                  <c:v>1</c:v>
                </c:pt>
                <c:pt idx="42037">
                  <c:v>1</c:v>
                </c:pt>
                <c:pt idx="42038">
                  <c:v>1</c:v>
                </c:pt>
                <c:pt idx="42039">
                  <c:v>1</c:v>
                </c:pt>
                <c:pt idx="42040">
                  <c:v>1</c:v>
                </c:pt>
                <c:pt idx="42041">
                  <c:v>1</c:v>
                </c:pt>
                <c:pt idx="42042">
                  <c:v>1</c:v>
                </c:pt>
                <c:pt idx="42043">
                  <c:v>1</c:v>
                </c:pt>
                <c:pt idx="42044">
                  <c:v>1</c:v>
                </c:pt>
                <c:pt idx="42045">
                  <c:v>1</c:v>
                </c:pt>
                <c:pt idx="42046">
                  <c:v>1</c:v>
                </c:pt>
                <c:pt idx="42047">
                  <c:v>1</c:v>
                </c:pt>
                <c:pt idx="42048">
                  <c:v>1</c:v>
                </c:pt>
                <c:pt idx="42049">
                  <c:v>1</c:v>
                </c:pt>
                <c:pt idx="42050">
                  <c:v>1</c:v>
                </c:pt>
                <c:pt idx="42051">
                  <c:v>1</c:v>
                </c:pt>
                <c:pt idx="42052">
                  <c:v>1</c:v>
                </c:pt>
                <c:pt idx="42053">
                  <c:v>1</c:v>
                </c:pt>
                <c:pt idx="42054">
                  <c:v>1</c:v>
                </c:pt>
                <c:pt idx="42055">
                  <c:v>1</c:v>
                </c:pt>
                <c:pt idx="42056">
                  <c:v>1</c:v>
                </c:pt>
                <c:pt idx="42057">
                  <c:v>1</c:v>
                </c:pt>
                <c:pt idx="42058">
                  <c:v>1</c:v>
                </c:pt>
                <c:pt idx="42059">
                  <c:v>1</c:v>
                </c:pt>
                <c:pt idx="42060">
                  <c:v>1</c:v>
                </c:pt>
                <c:pt idx="42061">
                  <c:v>1</c:v>
                </c:pt>
                <c:pt idx="42062">
                  <c:v>0.83333333300000001</c:v>
                </c:pt>
                <c:pt idx="42063">
                  <c:v>1</c:v>
                </c:pt>
                <c:pt idx="42064">
                  <c:v>1</c:v>
                </c:pt>
                <c:pt idx="42065">
                  <c:v>1</c:v>
                </c:pt>
                <c:pt idx="42066">
                  <c:v>1</c:v>
                </c:pt>
                <c:pt idx="42067">
                  <c:v>1</c:v>
                </c:pt>
                <c:pt idx="42068">
                  <c:v>1</c:v>
                </c:pt>
                <c:pt idx="42069">
                  <c:v>1</c:v>
                </c:pt>
                <c:pt idx="42070">
                  <c:v>1</c:v>
                </c:pt>
                <c:pt idx="42071">
                  <c:v>0.83333333300000001</c:v>
                </c:pt>
                <c:pt idx="42072">
                  <c:v>0.83333333300000001</c:v>
                </c:pt>
                <c:pt idx="42073">
                  <c:v>1</c:v>
                </c:pt>
                <c:pt idx="42074">
                  <c:v>1</c:v>
                </c:pt>
                <c:pt idx="42075">
                  <c:v>1</c:v>
                </c:pt>
                <c:pt idx="42076">
                  <c:v>1</c:v>
                </c:pt>
                <c:pt idx="42077">
                  <c:v>1</c:v>
                </c:pt>
                <c:pt idx="42078">
                  <c:v>1</c:v>
                </c:pt>
                <c:pt idx="42079">
                  <c:v>1</c:v>
                </c:pt>
                <c:pt idx="42080">
                  <c:v>0.83333333300000001</c:v>
                </c:pt>
                <c:pt idx="42081">
                  <c:v>1</c:v>
                </c:pt>
                <c:pt idx="42082">
                  <c:v>1</c:v>
                </c:pt>
                <c:pt idx="42083">
                  <c:v>1</c:v>
                </c:pt>
                <c:pt idx="42084">
                  <c:v>1</c:v>
                </c:pt>
                <c:pt idx="42085">
                  <c:v>1</c:v>
                </c:pt>
                <c:pt idx="42086">
                  <c:v>1</c:v>
                </c:pt>
                <c:pt idx="42087">
                  <c:v>1</c:v>
                </c:pt>
                <c:pt idx="42088">
                  <c:v>0.83333333300000001</c:v>
                </c:pt>
                <c:pt idx="42089">
                  <c:v>1</c:v>
                </c:pt>
                <c:pt idx="42090">
                  <c:v>1</c:v>
                </c:pt>
                <c:pt idx="42091">
                  <c:v>1</c:v>
                </c:pt>
                <c:pt idx="42092">
                  <c:v>1</c:v>
                </c:pt>
                <c:pt idx="42093">
                  <c:v>1</c:v>
                </c:pt>
                <c:pt idx="42094">
                  <c:v>1</c:v>
                </c:pt>
                <c:pt idx="42095">
                  <c:v>1</c:v>
                </c:pt>
                <c:pt idx="42096">
                  <c:v>1</c:v>
                </c:pt>
                <c:pt idx="42097">
                  <c:v>1</c:v>
                </c:pt>
                <c:pt idx="42098">
                  <c:v>1</c:v>
                </c:pt>
                <c:pt idx="42099">
                  <c:v>0.83333333300000001</c:v>
                </c:pt>
                <c:pt idx="42100">
                  <c:v>1</c:v>
                </c:pt>
                <c:pt idx="42101">
                  <c:v>1</c:v>
                </c:pt>
                <c:pt idx="42102">
                  <c:v>1</c:v>
                </c:pt>
                <c:pt idx="42103">
                  <c:v>1</c:v>
                </c:pt>
                <c:pt idx="42104">
                  <c:v>1</c:v>
                </c:pt>
                <c:pt idx="42105">
                  <c:v>1</c:v>
                </c:pt>
                <c:pt idx="42106">
                  <c:v>1</c:v>
                </c:pt>
                <c:pt idx="42107">
                  <c:v>0.83333333300000001</c:v>
                </c:pt>
                <c:pt idx="42108">
                  <c:v>0.83333333300000001</c:v>
                </c:pt>
                <c:pt idx="42109">
                  <c:v>1</c:v>
                </c:pt>
                <c:pt idx="42110">
                  <c:v>1</c:v>
                </c:pt>
                <c:pt idx="42111">
                  <c:v>1</c:v>
                </c:pt>
                <c:pt idx="42112">
                  <c:v>1</c:v>
                </c:pt>
                <c:pt idx="42113">
                  <c:v>1</c:v>
                </c:pt>
                <c:pt idx="42114">
                  <c:v>1</c:v>
                </c:pt>
                <c:pt idx="42115">
                  <c:v>1</c:v>
                </c:pt>
                <c:pt idx="42116">
                  <c:v>1</c:v>
                </c:pt>
                <c:pt idx="42117">
                  <c:v>1</c:v>
                </c:pt>
                <c:pt idx="42118">
                  <c:v>1</c:v>
                </c:pt>
                <c:pt idx="42119">
                  <c:v>1</c:v>
                </c:pt>
                <c:pt idx="42120">
                  <c:v>1</c:v>
                </c:pt>
                <c:pt idx="42121">
                  <c:v>1</c:v>
                </c:pt>
                <c:pt idx="42122">
                  <c:v>1</c:v>
                </c:pt>
                <c:pt idx="42123">
                  <c:v>1</c:v>
                </c:pt>
                <c:pt idx="42124">
                  <c:v>1</c:v>
                </c:pt>
                <c:pt idx="42125">
                  <c:v>0.83333333300000001</c:v>
                </c:pt>
                <c:pt idx="42126">
                  <c:v>1</c:v>
                </c:pt>
                <c:pt idx="42127">
                  <c:v>1</c:v>
                </c:pt>
                <c:pt idx="42128">
                  <c:v>1</c:v>
                </c:pt>
                <c:pt idx="42129">
                  <c:v>1</c:v>
                </c:pt>
                <c:pt idx="42130">
                  <c:v>1</c:v>
                </c:pt>
                <c:pt idx="42131">
                  <c:v>1</c:v>
                </c:pt>
                <c:pt idx="42132">
                  <c:v>1</c:v>
                </c:pt>
                <c:pt idx="42133">
                  <c:v>1</c:v>
                </c:pt>
                <c:pt idx="42134">
                  <c:v>1</c:v>
                </c:pt>
                <c:pt idx="42135">
                  <c:v>1</c:v>
                </c:pt>
                <c:pt idx="42136">
                  <c:v>1</c:v>
                </c:pt>
                <c:pt idx="42137">
                  <c:v>1</c:v>
                </c:pt>
                <c:pt idx="42138">
                  <c:v>1</c:v>
                </c:pt>
                <c:pt idx="42139">
                  <c:v>1</c:v>
                </c:pt>
                <c:pt idx="42140">
                  <c:v>1</c:v>
                </c:pt>
                <c:pt idx="42141">
                  <c:v>1</c:v>
                </c:pt>
                <c:pt idx="42142">
                  <c:v>1</c:v>
                </c:pt>
                <c:pt idx="42143">
                  <c:v>1</c:v>
                </c:pt>
                <c:pt idx="42144">
                  <c:v>1</c:v>
                </c:pt>
                <c:pt idx="42145">
                  <c:v>1</c:v>
                </c:pt>
                <c:pt idx="42146">
                  <c:v>1</c:v>
                </c:pt>
                <c:pt idx="42147">
                  <c:v>1</c:v>
                </c:pt>
                <c:pt idx="42148">
                  <c:v>1</c:v>
                </c:pt>
                <c:pt idx="42149">
                  <c:v>1</c:v>
                </c:pt>
                <c:pt idx="42150">
                  <c:v>1</c:v>
                </c:pt>
                <c:pt idx="42151">
                  <c:v>0.83333333300000001</c:v>
                </c:pt>
                <c:pt idx="42152">
                  <c:v>1</c:v>
                </c:pt>
                <c:pt idx="42153">
                  <c:v>1</c:v>
                </c:pt>
                <c:pt idx="42154">
                  <c:v>1</c:v>
                </c:pt>
                <c:pt idx="42155">
                  <c:v>1</c:v>
                </c:pt>
                <c:pt idx="42156">
                  <c:v>1</c:v>
                </c:pt>
                <c:pt idx="42157">
                  <c:v>1</c:v>
                </c:pt>
                <c:pt idx="42158">
                  <c:v>1</c:v>
                </c:pt>
                <c:pt idx="42159">
                  <c:v>1</c:v>
                </c:pt>
                <c:pt idx="42160">
                  <c:v>1</c:v>
                </c:pt>
                <c:pt idx="42161">
                  <c:v>0.83333333300000001</c:v>
                </c:pt>
                <c:pt idx="42162">
                  <c:v>1</c:v>
                </c:pt>
                <c:pt idx="42163">
                  <c:v>1</c:v>
                </c:pt>
                <c:pt idx="42164">
                  <c:v>1</c:v>
                </c:pt>
                <c:pt idx="42165">
                  <c:v>1</c:v>
                </c:pt>
                <c:pt idx="42166">
                  <c:v>1</c:v>
                </c:pt>
                <c:pt idx="42167">
                  <c:v>1</c:v>
                </c:pt>
                <c:pt idx="42168">
                  <c:v>1</c:v>
                </c:pt>
                <c:pt idx="42169">
                  <c:v>1</c:v>
                </c:pt>
                <c:pt idx="42170">
                  <c:v>1</c:v>
                </c:pt>
                <c:pt idx="42171">
                  <c:v>1</c:v>
                </c:pt>
                <c:pt idx="42172">
                  <c:v>1</c:v>
                </c:pt>
                <c:pt idx="42173">
                  <c:v>0.83333333300000001</c:v>
                </c:pt>
                <c:pt idx="42174">
                  <c:v>1</c:v>
                </c:pt>
                <c:pt idx="42175">
                  <c:v>1</c:v>
                </c:pt>
                <c:pt idx="42176">
                  <c:v>1</c:v>
                </c:pt>
                <c:pt idx="42177">
                  <c:v>1</c:v>
                </c:pt>
                <c:pt idx="42178">
                  <c:v>1</c:v>
                </c:pt>
                <c:pt idx="42179">
                  <c:v>1</c:v>
                </c:pt>
                <c:pt idx="42180">
                  <c:v>1</c:v>
                </c:pt>
                <c:pt idx="42181">
                  <c:v>1</c:v>
                </c:pt>
                <c:pt idx="42182">
                  <c:v>1</c:v>
                </c:pt>
                <c:pt idx="42183">
                  <c:v>1</c:v>
                </c:pt>
                <c:pt idx="42184">
                  <c:v>1</c:v>
                </c:pt>
                <c:pt idx="42185">
                  <c:v>1</c:v>
                </c:pt>
                <c:pt idx="42186">
                  <c:v>1</c:v>
                </c:pt>
                <c:pt idx="42187">
                  <c:v>1</c:v>
                </c:pt>
                <c:pt idx="42188">
                  <c:v>1</c:v>
                </c:pt>
                <c:pt idx="42189">
                  <c:v>1</c:v>
                </c:pt>
                <c:pt idx="42190">
                  <c:v>1</c:v>
                </c:pt>
                <c:pt idx="42191">
                  <c:v>1</c:v>
                </c:pt>
                <c:pt idx="42192">
                  <c:v>1</c:v>
                </c:pt>
                <c:pt idx="42193">
                  <c:v>1</c:v>
                </c:pt>
                <c:pt idx="42194">
                  <c:v>1</c:v>
                </c:pt>
                <c:pt idx="42195">
                  <c:v>1</c:v>
                </c:pt>
                <c:pt idx="42196">
                  <c:v>1</c:v>
                </c:pt>
                <c:pt idx="42197">
                  <c:v>1</c:v>
                </c:pt>
                <c:pt idx="42198">
                  <c:v>1</c:v>
                </c:pt>
                <c:pt idx="42199">
                  <c:v>1</c:v>
                </c:pt>
                <c:pt idx="42200">
                  <c:v>1</c:v>
                </c:pt>
                <c:pt idx="42201">
                  <c:v>1</c:v>
                </c:pt>
                <c:pt idx="42202">
                  <c:v>1</c:v>
                </c:pt>
                <c:pt idx="42203">
                  <c:v>1</c:v>
                </c:pt>
                <c:pt idx="42204">
                  <c:v>1</c:v>
                </c:pt>
                <c:pt idx="42205">
                  <c:v>1</c:v>
                </c:pt>
                <c:pt idx="42206">
                  <c:v>1</c:v>
                </c:pt>
                <c:pt idx="42207">
                  <c:v>1</c:v>
                </c:pt>
                <c:pt idx="42208">
                  <c:v>1</c:v>
                </c:pt>
                <c:pt idx="42209">
                  <c:v>1</c:v>
                </c:pt>
                <c:pt idx="42210">
                  <c:v>1</c:v>
                </c:pt>
                <c:pt idx="42211">
                  <c:v>1</c:v>
                </c:pt>
                <c:pt idx="42212">
                  <c:v>1</c:v>
                </c:pt>
                <c:pt idx="42213">
                  <c:v>1</c:v>
                </c:pt>
                <c:pt idx="42214">
                  <c:v>1</c:v>
                </c:pt>
                <c:pt idx="42215">
                  <c:v>1</c:v>
                </c:pt>
                <c:pt idx="42216">
                  <c:v>1</c:v>
                </c:pt>
                <c:pt idx="42217">
                  <c:v>1</c:v>
                </c:pt>
                <c:pt idx="42218">
                  <c:v>1</c:v>
                </c:pt>
                <c:pt idx="42219">
                  <c:v>1</c:v>
                </c:pt>
                <c:pt idx="42220">
                  <c:v>1</c:v>
                </c:pt>
                <c:pt idx="42221">
                  <c:v>1</c:v>
                </c:pt>
                <c:pt idx="42222">
                  <c:v>1</c:v>
                </c:pt>
                <c:pt idx="42223">
                  <c:v>1</c:v>
                </c:pt>
                <c:pt idx="42224">
                  <c:v>1</c:v>
                </c:pt>
                <c:pt idx="42225">
                  <c:v>1</c:v>
                </c:pt>
                <c:pt idx="42226">
                  <c:v>1</c:v>
                </c:pt>
                <c:pt idx="42227">
                  <c:v>1</c:v>
                </c:pt>
                <c:pt idx="42228">
                  <c:v>1</c:v>
                </c:pt>
                <c:pt idx="42229">
                  <c:v>1</c:v>
                </c:pt>
                <c:pt idx="42230">
                  <c:v>1</c:v>
                </c:pt>
                <c:pt idx="42231">
                  <c:v>1</c:v>
                </c:pt>
                <c:pt idx="42232">
                  <c:v>1</c:v>
                </c:pt>
                <c:pt idx="42233">
                  <c:v>1</c:v>
                </c:pt>
                <c:pt idx="42234">
                  <c:v>0.83333333300000001</c:v>
                </c:pt>
                <c:pt idx="42235">
                  <c:v>1</c:v>
                </c:pt>
                <c:pt idx="42236">
                  <c:v>1</c:v>
                </c:pt>
                <c:pt idx="42237">
                  <c:v>1</c:v>
                </c:pt>
                <c:pt idx="42238">
                  <c:v>1</c:v>
                </c:pt>
                <c:pt idx="42239">
                  <c:v>1</c:v>
                </c:pt>
                <c:pt idx="42240">
                  <c:v>1</c:v>
                </c:pt>
                <c:pt idx="42241">
                  <c:v>1</c:v>
                </c:pt>
                <c:pt idx="42242">
                  <c:v>1</c:v>
                </c:pt>
                <c:pt idx="42243">
                  <c:v>1</c:v>
                </c:pt>
                <c:pt idx="42244">
                  <c:v>1</c:v>
                </c:pt>
                <c:pt idx="42245">
                  <c:v>1</c:v>
                </c:pt>
                <c:pt idx="42246">
                  <c:v>1</c:v>
                </c:pt>
                <c:pt idx="42247">
                  <c:v>1</c:v>
                </c:pt>
                <c:pt idx="42248">
                  <c:v>1</c:v>
                </c:pt>
                <c:pt idx="42249">
                  <c:v>1</c:v>
                </c:pt>
                <c:pt idx="42250">
                  <c:v>1</c:v>
                </c:pt>
                <c:pt idx="42251">
                  <c:v>1</c:v>
                </c:pt>
                <c:pt idx="42252">
                  <c:v>1</c:v>
                </c:pt>
                <c:pt idx="42253">
                  <c:v>1</c:v>
                </c:pt>
                <c:pt idx="42254">
                  <c:v>1</c:v>
                </c:pt>
                <c:pt idx="42255">
                  <c:v>1</c:v>
                </c:pt>
                <c:pt idx="42256">
                  <c:v>1</c:v>
                </c:pt>
                <c:pt idx="42257">
                  <c:v>1</c:v>
                </c:pt>
                <c:pt idx="42258">
                  <c:v>1</c:v>
                </c:pt>
                <c:pt idx="42259">
                  <c:v>1</c:v>
                </c:pt>
                <c:pt idx="42260">
                  <c:v>1</c:v>
                </c:pt>
                <c:pt idx="42261">
                  <c:v>1</c:v>
                </c:pt>
                <c:pt idx="42262">
                  <c:v>1</c:v>
                </c:pt>
                <c:pt idx="42263">
                  <c:v>1</c:v>
                </c:pt>
                <c:pt idx="42264">
                  <c:v>1</c:v>
                </c:pt>
                <c:pt idx="42265">
                  <c:v>1</c:v>
                </c:pt>
                <c:pt idx="42266">
                  <c:v>1</c:v>
                </c:pt>
                <c:pt idx="42267">
                  <c:v>1</c:v>
                </c:pt>
                <c:pt idx="42268">
                  <c:v>1</c:v>
                </c:pt>
                <c:pt idx="42269">
                  <c:v>1</c:v>
                </c:pt>
                <c:pt idx="42270">
                  <c:v>1</c:v>
                </c:pt>
                <c:pt idx="42271">
                  <c:v>1</c:v>
                </c:pt>
                <c:pt idx="42272">
                  <c:v>0.83333333300000001</c:v>
                </c:pt>
                <c:pt idx="42273">
                  <c:v>1</c:v>
                </c:pt>
                <c:pt idx="42274">
                  <c:v>1</c:v>
                </c:pt>
                <c:pt idx="42275">
                  <c:v>1</c:v>
                </c:pt>
                <c:pt idx="42276">
                  <c:v>1</c:v>
                </c:pt>
                <c:pt idx="42277">
                  <c:v>1</c:v>
                </c:pt>
                <c:pt idx="42278">
                  <c:v>1</c:v>
                </c:pt>
                <c:pt idx="42279">
                  <c:v>1</c:v>
                </c:pt>
                <c:pt idx="42280">
                  <c:v>1</c:v>
                </c:pt>
                <c:pt idx="42281">
                  <c:v>1</c:v>
                </c:pt>
                <c:pt idx="42282">
                  <c:v>1</c:v>
                </c:pt>
                <c:pt idx="42283">
                  <c:v>1</c:v>
                </c:pt>
                <c:pt idx="42284">
                  <c:v>1</c:v>
                </c:pt>
                <c:pt idx="42285">
                  <c:v>1</c:v>
                </c:pt>
                <c:pt idx="42286">
                  <c:v>1</c:v>
                </c:pt>
                <c:pt idx="42287">
                  <c:v>1</c:v>
                </c:pt>
                <c:pt idx="42288">
                  <c:v>1</c:v>
                </c:pt>
                <c:pt idx="42289">
                  <c:v>1</c:v>
                </c:pt>
                <c:pt idx="42290">
                  <c:v>1</c:v>
                </c:pt>
                <c:pt idx="42291">
                  <c:v>1</c:v>
                </c:pt>
                <c:pt idx="42292">
                  <c:v>1</c:v>
                </c:pt>
                <c:pt idx="42293">
                  <c:v>1</c:v>
                </c:pt>
                <c:pt idx="42294">
                  <c:v>1</c:v>
                </c:pt>
                <c:pt idx="42295">
                  <c:v>1</c:v>
                </c:pt>
                <c:pt idx="42296">
                  <c:v>1</c:v>
                </c:pt>
                <c:pt idx="42297">
                  <c:v>1</c:v>
                </c:pt>
                <c:pt idx="42298">
                  <c:v>1</c:v>
                </c:pt>
                <c:pt idx="42299">
                  <c:v>1</c:v>
                </c:pt>
                <c:pt idx="42300">
                  <c:v>1</c:v>
                </c:pt>
                <c:pt idx="42301">
                  <c:v>1</c:v>
                </c:pt>
                <c:pt idx="42302">
                  <c:v>0.83333333300000001</c:v>
                </c:pt>
                <c:pt idx="42303">
                  <c:v>1</c:v>
                </c:pt>
                <c:pt idx="42304">
                  <c:v>1</c:v>
                </c:pt>
                <c:pt idx="42305">
                  <c:v>1</c:v>
                </c:pt>
                <c:pt idx="42306">
                  <c:v>1</c:v>
                </c:pt>
                <c:pt idx="42307">
                  <c:v>1</c:v>
                </c:pt>
                <c:pt idx="42308">
                  <c:v>1</c:v>
                </c:pt>
                <c:pt idx="42309">
                  <c:v>1</c:v>
                </c:pt>
                <c:pt idx="42310">
                  <c:v>1</c:v>
                </c:pt>
                <c:pt idx="42311">
                  <c:v>0.83333333300000001</c:v>
                </c:pt>
                <c:pt idx="42312">
                  <c:v>1</c:v>
                </c:pt>
                <c:pt idx="42313">
                  <c:v>1</c:v>
                </c:pt>
                <c:pt idx="42314">
                  <c:v>1</c:v>
                </c:pt>
                <c:pt idx="42315">
                  <c:v>1</c:v>
                </c:pt>
                <c:pt idx="42316">
                  <c:v>1</c:v>
                </c:pt>
                <c:pt idx="42317">
                  <c:v>1</c:v>
                </c:pt>
                <c:pt idx="42318">
                  <c:v>1</c:v>
                </c:pt>
                <c:pt idx="42319">
                  <c:v>1</c:v>
                </c:pt>
                <c:pt idx="42320">
                  <c:v>1</c:v>
                </c:pt>
                <c:pt idx="42321">
                  <c:v>1</c:v>
                </c:pt>
                <c:pt idx="42322">
                  <c:v>1</c:v>
                </c:pt>
                <c:pt idx="42323">
                  <c:v>1</c:v>
                </c:pt>
                <c:pt idx="42324">
                  <c:v>1</c:v>
                </c:pt>
                <c:pt idx="42325">
                  <c:v>1</c:v>
                </c:pt>
                <c:pt idx="42326">
                  <c:v>1</c:v>
                </c:pt>
                <c:pt idx="42327">
                  <c:v>1</c:v>
                </c:pt>
                <c:pt idx="42328">
                  <c:v>1</c:v>
                </c:pt>
                <c:pt idx="42329">
                  <c:v>1</c:v>
                </c:pt>
                <c:pt idx="42330">
                  <c:v>1</c:v>
                </c:pt>
                <c:pt idx="42331">
                  <c:v>1</c:v>
                </c:pt>
                <c:pt idx="42332">
                  <c:v>1</c:v>
                </c:pt>
                <c:pt idx="42333">
                  <c:v>1</c:v>
                </c:pt>
                <c:pt idx="42334">
                  <c:v>1</c:v>
                </c:pt>
                <c:pt idx="42335">
                  <c:v>1</c:v>
                </c:pt>
                <c:pt idx="42336">
                  <c:v>1</c:v>
                </c:pt>
                <c:pt idx="42337">
                  <c:v>1</c:v>
                </c:pt>
                <c:pt idx="42338">
                  <c:v>1</c:v>
                </c:pt>
                <c:pt idx="42339">
                  <c:v>1</c:v>
                </c:pt>
                <c:pt idx="42340">
                  <c:v>1</c:v>
                </c:pt>
                <c:pt idx="42341">
                  <c:v>1</c:v>
                </c:pt>
                <c:pt idx="42342">
                  <c:v>1</c:v>
                </c:pt>
                <c:pt idx="42343">
                  <c:v>1</c:v>
                </c:pt>
                <c:pt idx="42344">
                  <c:v>1</c:v>
                </c:pt>
                <c:pt idx="42345">
                  <c:v>1</c:v>
                </c:pt>
                <c:pt idx="42346">
                  <c:v>1</c:v>
                </c:pt>
                <c:pt idx="42347">
                  <c:v>1</c:v>
                </c:pt>
                <c:pt idx="42348">
                  <c:v>1</c:v>
                </c:pt>
                <c:pt idx="42349">
                  <c:v>1</c:v>
                </c:pt>
                <c:pt idx="42350">
                  <c:v>1</c:v>
                </c:pt>
                <c:pt idx="42351">
                  <c:v>1</c:v>
                </c:pt>
                <c:pt idx="42352">
                  <c:v>0.16666666699999999</c:v>
                </c:pt>
                <c:pt idx="42353">
                  <c:v>1</c:v>
                </c:pt>
                <c:pt idx="42354">
                  <c:v>1</c:v>
                </c:pt>
                <c:pt idx="42355">
                  <c:v>1</c:v>
                </c:pt>
                <c:pt idx="42356">
                  <c:v>0.83333333300000001</c:v>
                </c:pt>
                <c:pt idx="42357">
                  <c:v>0.83333333300000001</c:v>
                </c:pt>
                <c:pt idx="42358">
                  <c:v>1</c:v>
                </c:pt>
                <c:pt idx="42359">
                  <c:v>1</c:v>
                </c:pt>
                <c:pt idx="42360">
                  <c:v>1</c:v>
                </c:pt>
                <c:pt idx="42361">
                  <c:v>1</c:v>
                </c:pt>
                <c:pt idx="42362">
                  <c:v>1</c:v>
                </c:pt>
                <c:pt idx="42363">
                  <c:v>1</c:v>
                </c:pt>
                <c:pt idx="42364">
                  <c:v>1</c:v>
                </c:pt>
                <c:pt idx="42365">
                  <c:v>1</c:v>
                </c:pt>
                <c:pt idx="42366">
                  <c:v>1</c:v>
                </c:pt>
                <c:pt idx="42367">
                  <c:v>1</c:v>
                </c:pt>
                <c:pt idx="42368">
                  <c:v>1</c:v>
                </c:pt>
                <c:pt idx="42369">
                  <c:v>1</c:v>
                </c:pt>
                <c:pt idx="42370">
                  <c:v>1</c:v>
                </c:pt>
                <c:pt idx="42371">
                  <c:v>1</c:v>
                </c:pt>
                <c:pt idx="42372">
                  <c:v>1</c:v>
                </c:pt>
                <c:pt idx="42373">
                  <c:v>1</c:v>
                </c:pt>
                <c:pt idx="42374">
                  <c:v>1</c:v>
                </c:pt>
                <c:pt idx="42375">
                  <c:v>1</c:v>
                </c:pt>
                <c:pt idx="42376">
                  <c:v>1</c:v>
                </c:pt>
                <c:pt idx="42377">
                  <c:v>1</c:v>
                </c:pt>
                <c:pt idx="42378">
                  <c:v>1</c:v>
                </c:pt>
                <c:pt idx="42379">
                  <c:v>1</c:v>
                </c:pt>
                <c:pt idx="42380">
                  <c:v>0.83333333300000001</c:v>
                </c:pt>
                <c:pt idx="42381">
                  <c:v>1</c:v>
                </c:pt>
                <c:pt idx="42382">
                  <c:v>1</c:v>
                </c:pt>
                <c:pt idx="42383">
                  <c:v>1</c:v>
                </c:pt>
                <c:pt idx="42384">
                  <c:v>1</c:v>
                </c:pt>
                <c:pt idx="42385">
                  <c:v>1</c:v>
                </c:pt>
                <c:pt idx="42386">
                  <c:v>1</c:v>
                </c:pt>
                <c:pt idx="42387">
                  <c:v>1</c:v>
                </c:pt>
                <c:pt idx="42388">
                  <c:v>1</c:v>
                </c:pt>
                <c:pt idx="42389">
                  <c:v>1</c:v>
                </c:pt>
                <c:pt idx="42390">
                  <c:v>1</c:v>
                </c:pt>
                <c:pt idx="42391">
                  <c:v>1</c:v>
                </c:pt>
                <c:pt idx="42392">
                  <c:v>1</c:v>
                </c:pt>
                <c:pt idx="42393">
                  <c:v>1</c:v>
                </c:pt>
                <c:pt idx="42394">
                  <c:v>1</c:v>
                </c:pt>
                <c:pt idx="42395">
                  <c:v>1</c:v>
                </c:pt>
                <c:pt idx="42396">
                  <c:v>1</c:v>
                </c:pt>
                <c:pt idx="42397">
                  <c:v>1</c:v>
                </c:pt>
                <c:pt idx="42398">
                  <c:v>1</c:v>
                </c:pt>
                <c:pt idx="42399">
                  <c:v>1</c:v>
                </c:pt>
                <c:pt idx="42400">
                  <c:v>1</c:v>
                </c:pt>
                <c:pt idx="42401">
                  <c:v>1</c:v>
                </c:pt>
                <c:pt idx="42402">
                  <c:v>1</c:v>
                </c:pt>
                <c:pt idx="42403">
                  <c:v>1</c:v>
                </c:pt>
                <c:pt idx="42404">
                  <c:v>1</c:v>
                </c:pt>
                <c:pt idx="42405">
                  <c:v>1</c:v>
                </c:pt>
                <c:pt idx="42406">
                  <c:v>0.83333333300000001</c:v>
                </c:pt>
                <c:pt idx="42407">
                  <c:v>1</c:v>
                </c:pt>
                <c:pt idx="42408">
                  <c:v>1</c:v>
                </c:pt>
                <c:pt idx="42409">
                  <c:v>1</c:v>
                </c:pt>
                <c:pt idx="42410">
                  <c:v>1</c:v>
                </c:pt>
                <c:pt idx="42411">
                  <c:v>1</c:v>
                </c:pt>
                <c:pt idx="42412">
                  <c:v>1</c:v>
                </c:pt>
                <c:pt idx="42413">
                  <c:v>0.83333333300000001</c:v>
                </c:pt>
                <c:pt idx="42414">
                  <c:v>1</c:v>
                </c:pt>
                <c:pt idx="42415">
                  <c:v>1</c:v>
                </c:pt>
                <c:pt idx="42416">
                  <c:v>1</c:v>
                </c:pt>
                <c:pt idx="42417">
                  <c:v>1</c:v>
                </c:pt>
                <c:pt idx="42418">
                  <c:v>1</c:v>
                </c:pt>
                <c:pt idx="42419">
                  <c:v>1</c:v>
                </c:pt>
                <c:pt idx="42420">
                  <c:v>0.83333333300000001</c:v>
                </c:pt>
                <c:pt idx="42421">
                  <c:v>1</c:v>
                </c:pt>
                <c:pt idx="42422">
                  <c:v>1</c:v>
                </c:pt>
                <c:pt idx="42423">
                  <c:v>1</c:v>
                </c:pt>
                <c:pt idx="42424">
                  <c:v>1</c:v>
                </c:pt>
                <c:pt idx="42425">
                  <c:v>1</c:v>
                </c:pt>
                <c:pt idx="42426">
                  <c:v>1</c:v>
                </c:pt>
                <c:pt idx="42427">
                  <c:v>1</c:v>
                </c:pt>
                <c:pt idx="42428">
                  <c:v>1</c:v>
                </c:pt>
                <c:pt idx="42429">
                  <c:v>1</c:v>
                </c:pt>
                <c:pt idx="42430">
                  <c:v>1</c:v>
                </c:pt>
                <c:pt idx="42431">
                  <c:v>1</c:v>
                </c:pt>
                <c:pt idx="42432">
                  <c:v>1</c:v>
                </c:pt>
                <c:pt idx="42433">
                  <c:v>1</c:v>
                </c:pt>
                <c:pt idx="42434">
                  <c:v>1</c:v>
                </c:pt>
                <c:pt idx="42435">
                  <c:v>1</c:v>
                </c:pt>
                <c:pt idx="42436">
                  <c:v>1</c:v>
                </c:pt>
                <c:pt idx="42437">
                  <c:v>1</c:v>
                </c:pt>
                <c:pt idx="42438">
                  <c:v>1</c:v>
                </c:pt>
                <c:pt idx="42439">
                  <c:v>1</c:v>
                </c:pt>
                <c:pt idx="42440">
                  <c:v>1</c:v>
                </c:pt>
                <c:pt idx="42441">
                  <c:v>1</c:v>
                </c:pt>
                <c:pt idx="42442">
                  <c:v>1</c:v>
                </c:pt>
                <c:pt idx="42443">
                  <c:v>1</c:v>
                </c:pt>
                <c:pt idx="42444">
                  <c:v>1</c:v>
                </c:pt>
                <c:pt idx="42445">
                  <c:v>1</c:v>
                </c:pt>
                <c:pt idx="42446">
                  <c:v>1</c:v>
                </c:pt>
                <c:pt idx="42447">
                  <c:v>1</c:v>
                </c:pt>
                <c:pt idx="42448">
                  <c:v>1</c:v>
                </c:pt>
                <c:pt idx="42449">
                  <c:v>1</c:v>
                </c:pt>
                <c:pt idx="42450">
                  <c:v>1</c:v>
                </c:pt>
                <c:pt idx="42451">
                  <c:v>1</c:v>
                </c:pt>
                <c:pt idx="42452">
                  <c:v>0.83333333300000001</c:v>
                </c:pt>
                <c:pt idx="42453">
                  <c:v>1</c:v>
                </c:pt>
                <c:pt idx="42454">
                  <c:v>1</c:v>
                </c:pt>
                <c:pt idx="42455">
                  <c:v>1</c:v>
                </c:pt>
                <c:pt idx="42456">
                  <c:v>1</c:v>
                </c:pt>
                <c:pt idx="42457">
                  <c:v>1</c:v>
                </c:pt>
                <c:pt idx="42458">
                  <c:v>1</c:v>
                </c:pt>
                <c:pt idx="42459">
                  <c:v>1</c:v>
                </c:pt>
                <c:pt idx="42460">
                  <c:v>1</c:v>
                </c:pt>
                <c:pt idx="42461">
                  <c:v>1</c:v>
                </c:pt>
                <c:pt idx="42462">
                  <c:v>1</c:v>
                </c:pt>
                <c:pt idx="42463">
                  <c:v>1</c:v>
                </c:pt>
                <c:pt idx="42464">
                  <c:v>1</c:v>
                </c:pt>
                <c:pt idx="42465">
                  <c:v>1</c:v>
                </c:pt>
                <c:pt idx="42466">
                  <c:v>1</c:v>
                </c:pt>
                <c:pt idx="42467">
                  <c:v>1</c:v>
                </c:pt>
                <c:pt idx="42468">
                  <c:v>1</c:v>
                </c:pt>
                <c:pt idx="42469">
                  <c:v>1</c:v>
                </c:pt>
                <c:pt idx="42470">
                  <c:v>1</c:v>
                </c:pt>
                <c:pt idx="42471">
                  <c:v>1</c:v>
                </c:pt>
                <c:pt idx="42472">
                  <c:v>1</c:v>
                </c:pt>
                <c:pt idx="42473">
                  <c:v>1</c:v>
                </c:pt>
                <c:pt idx="42474">
                  <c:v>1</c:v>
                </c:pt>
                <c:pt idx="42475">
                  <c:v>1</c:v>
                </c:pt>
                <c:pt idx="42476">
                  <c:v>1</c:v>
                </c:pt>
                <c:pt idx="42477">
                  <c:v>1</c:v>
                </c:pt>
                <c:pt idx="42478">
                  <c:v>1</c:v>
                </c:pt>
                <c:pt idx="42479">
                  <c:v>1</c:v>
                </c:pt>
                <c:pt idx="42480">
                  <c:v>1</c:v>
                </c:pt>
                <c:pt idx="42481">
                  <c:v>1</c:v>
                </c:pt>
                <c:pt idx="42482">
                  <c:v>1</c:v>
                </c:pt>
                <c:pt idx="42483">
                  <c:v>1</c:v>
                </c:pt>
                <c:pt idx="42484">
                  <c:v>1</c:v>
                </c:pt>
                <c:pt idx="42485">
                  <c:v>1</c:v>
                </c:pt>
                <c:pt idx="42486">
                  <c:v>1</c:v>
                </c:pt>
                <c:pt idx="42487">
                  <c:v>1</c:v>
                </c:pt>
                <c:pt idx="42488">
                  <c:v>1</c:v>
                </c:pt>
                <c:pt idx="42489">
                  <c:v>1</c:v>
                </c:pt>
                <c:pt idx="42490">
                  <c:v>1</c:v>
                </c:pt>
                <c:pt idx="42491">
                  <c:v>1</c:v>
                </c:pt>
                <c:pt idx="42492">
                  <c:v>1</c:v>
                </c:pt>
                <c:pt idx="42493">
                  <c:v>0.83333333300000001</c:v>
                </c:pt>
                <c:pt idx="42494">
                  <c:v>1</c:v>
                </c:pt>
                <c:pt idx="42495">
                  <c:v>1</c:v>
                </c:pt>
                <c:pt idx="42496">
                  <c:v>1</c:v>
                </c:pt>
                <c:pt idx="42497">
                  <c:v>1</c:v>
                </c:pt>
                <c:pt idx="42498">
                  <c:v>1</c:v>
                </c:pt>
                <c:pt idx="42499">
                  <c:v>1</c:v>
                </c:pt>
                <c:pt idx="42500">
                  <c:v>1</c:v>
                </c:pt>
                <c:pt idx="42501">
                  <c:v>1</c:v>
                </c:pt>
                <c:pt idx="42502">
                  <c:v>1</c:v>
                </c:pt>
                <c:pt idx="42503">
                  <c:v>1</c:v>
                </c:pt>
                <c:pt idx="42504">
                  <c:v>1</c:v>
                </c:pt>
                <c:pt idx="42505">
                  <c:v>1</c:v>
                </c:pt>
                <c:pt idx="42506">
                  <c:v>1</c:v>
                </c:pt>
                <c:pt idx="42507">
                  <c:v>1</c:v>
                </c:pt>
                <c:pt idx="42508">
                  <c:v>1</c:v>
                </c:pt>
                <c:pt idx="42509">
                  <c:v>1</c:v>
                </c:pt>
                <c:pt idx="42510">
                  <c:v>1</c:v>
                </c:pt>
                <c:pt idx="42511">
                  <c:v>1</c:v>
                </c:pt>
                <c:pt idx="42512">
                  <c:v>1</c:v>
                </c:pt>
                <c:pt idx="42513">
                  <c:v>1</c:v>
                </c:pt>
                <c:pt idx="42514">
                  <c:v>1</c:v>
                </c:pt>
                <c:pt idx="42515">
                  <c:v>1</c:v>
                </c:pt>
                <c:pt idx="42516">
                  <c:v>1</c:v>
                </c:pt>
                <c:pt idx="42517">
                  <c:v>1</c:v>
                </c:pt>
                <c:pt idx="42518">
                  <c:v>1</c:v>
                </c:pt>
                <c:pt idx="42519">
                  <c:v>1</c:v>
                </c:pt>
                <c:pt idx="42520">
                  <c:v>1</c:v>
                </c:pt>
                <c:pt idx="42521">
                  <c:v>1</c:v>
                </c:pt>
                <c:pt idx="42522">
                  <c:v>1</c:v>
                </c:pt>
                <c:pt idx="42523">
                  <c:v>0.83333333300000001</c:v>
                </c:pt>
                <c:pt idx="42524">
                  <c:v>1</c:v>
                </c:pt>
                <c:pt idx="42525">
                  <c:v>1</c:v>
                </c:pt>
                <c:pt idx="42526">
                  <c:v>1</c:v>
                </c:pt>
                <c:pt idx="42527">
                  <c:v>1</c:v>
                </c:pt>
                <c:pt idx="42528">
                  <c:v>1</c:v>
                </c:pt>
                <c:pt idx="42529">
                  <c:v>1</c:v>
                </c:pt>
                <c:pt idx="42530">
                  <c:v>1</c:v>
                </c:pt>
                <c:pt idx="42531">
                  <c:v>1</c:v>
                </c:pt>
                <c:pt idx="42532">
                  <c:v>1</c:v>
                </c:pt>
                <c:pt idx="42533">
                  <c:v>1</c:v>
                </c:pt>
                <c:pt idx="42534">
                  <c:v>1</c:v>
                </c:pt>
                <c:pt idx="42535">
                  <c:v>1</c:v>
                </c:pt>
                <c:pt idx="42536">
                  <c:v>1</c:v>
                </c:pt>
                <c:pt idx="42537">
                  <c:v>1</c:v>
                </c:pt>
                <c:pt idx="42538">
                  <c:v>1</c:v>
                </c:pt>
                <c:pt idx="42539">
                  <c:v>1</c:v>
                </c:pt>
                <c:pt idx="42540">
                  <c:v>1</c:v>
                </c:pt>
                <c:pt idx="42541">
                  <c:v>1</c:v>
                </c:pt>
                <c:pt idx="42542">
                  <c:v>1</c:v>
                </c:pt>
                <c:pt idx="42543">
                  <c:v>1</c:v>
                </c:pt>
                <c:pt idx="42544">
                  <c:v>1</c:v>
                </c:pt>
                <c:pt idx="42545">
                  <c:v>1</c:v>
                </c:pt>
                <c:pt idx="42546">
                  <c:v>1</c:v>
                </c:pt>
                <c:pt idx="42547">
                  <c:v>1</c:v>
                </c:pt>
                <c:pt idx="42548">
                  <c:v>1</c:v>
                </c:pt>
                <c:pt idx="42549">
                  <c:v>1</c:v>
                </c:pt>
                <c:pt idx="42550">
                  <c:v>1</c:v>
                </c:pt>
                <c:pt idx="42551">
                  <c:v>1</c:v>
                </c:pt>
                <c:pt idx="42552">
                  <c:v>1</c:v>
                </c:pt>
                <c:pt idx="42553">
                  <c:v>1</c:v>
                </c:pt>
                <c:pt idx="42554">
                  <c:v>1</c:v>
                </c:pt>
                <c:pt idx="42555">
                  <c:v>0.83333333300000001</c:v>
                </c:pt>
                <c:pt idx="42556">
                  <c:v>1</c:v>
                </c:pt>
                <c:pt idx="42557">
                  <c:v>1</c:v>
                </c:pt>
                <c:pt idx="42558">
                  <c:v>1</c:v>
                </c:pt>
                <c:pt idx="42559">
                  <c:v>0.83333333300000001</c:v>
                </c:pt>
                <c:pt idx="42560">
                  <c:v>1</c:v>
                </c:pt>
                <c:pt idx="42561">
                  <c:v>1</c:v>
                </c:pt>
                <c:pt idx="42562">
                  <c:v>1</c:v>
                </c:pt>
                <c:pt idx="42563">
                  <c:v>1</c:v>
                </c:pt>
                <c:pt idx="42564">
                  <c:v>0.83333333300000001</c:v>
                </c:pt>
                <c:pt idx="42565">
                  <c:v>1</c:v>
                </c:pt>
                <c:pt idx="42566">
                  <c:v>1</c:v>
                </c:pt>
                <c:pt idx="42567">
                  <c:v>1</c:v>
                </c:pt>
                <c:pt idx="42568">
                  <c:v>1</c:v>
                </c:pt>
                <c:pt idx="42569">
                  <c:v>1</c:v>
                </c:pt>
                <c:pt idx="42570">
                  <c:v>1</c:v>
                </c:pt>
                <c:pt idx="42571">
                  <c:v>1</c:v>
                </c:pt>
                <c:pt idx="42572">
                  <c:v>1</c:v>
                </c:pt>
                <c:pt idx="42573">
                  <c:v>1</c:v>
                </c:pt>
                <c:pt idx="42574">
                  <c:v>1</c:v>
                </c:pt>
                <c:pt idx="42575">
                  <c:v>1</c:v>
                </c:pt>
                <c:pt idx="42576">
                  <c:v>1</c:v>
                </c:pt>
                <c:pt idx="42577">
                  <c:v>1</c:v>
                </c:pt>
                <c:pt idx="42578">
                  <c:v>1</c:v>
                </c:pt>
                <c:pt idx="42579">
                  <c:v>1</c:v>
                </c:pt>
                <c:pt idx="42580">
                  <c:v>1</c:v>
                </c:pt>
                <c:pt idx="42581">
                  <c:v>1</c:v>
                </c:pt>
                <c:pt idx="42582">
                  <c:v>1</c:v>
                </c:pt>
                <c:pt idx="42583">
                  <c:v>1</c:v>
                </c:pt>
                <c:pt idx="42584">
                  <c:v>1</c:v>
                </c:pt>
                <c:pt idx="42585">
                  <c:v>1</c:v>
                </c:pt>
                <c:pt idx="42586">
                  <c:v>1</c:v>
                </c:pt>
                <c:pt idx="42587">
                  <c:v>1</c:v>
                </c:pt>
                <c:pt idx="42588">
                  <c:v>0.83333333300000001</c:v>
                </c:pt>
                <c:pt idx="42589">
                  <c:v>1</c:v>
                </c:pt>
                <c:pt idx="42590">
                  <c:v>1</c:v>
                </c:pt>
                <c:pt idx="42591">
                  <c:v>1</c:v>
                </c:pt>
                <c:pt idx="42592">
                  <c:v>1</c:v>
                </c:pt>
                <c:pt idx="42593">
                  <c:v>1</c:v>
                </c:pt>
                <c:pt idx="42594">
                  <c:v>1</c:v>
                </c:pt>
                <c:pt idx="42595">
                  <c:v>1</c:v>
                </c:pt>
                <c:pt idx="42596">
                  <c:v>1</c:v>
                </c:pt>
                <c:pt idx="42597">
                  <c:v>1</c:v>
                </c:pt>
                <c:pt idx="42598">
                  <c:v>1</c:v>
                </c:pt>
                <c:pt idx="42599">
                  <c:v>1</c:v>
                </c:pt>
                <c:pt idx="42600">
                  <c:v>1</c:v>
                </c:pt>
                <c:pt idx="42601">
                  <c:v>1</c:v>
                </c:pt>
                <c:pt idx="42602">
                  <c:v>1</c:v>
                </c:pt>
                <c:pt idx="42603">
                  <c:v>1</c:v>
                </c:pt>
                <c:pt idx="42604">
                  <c:v>1</c:v>
                </c:pt>
                <c:pt idx="42605">
                  <c:v>1</c:v>
                </c:pt>
                <c:pt idx="42606">
                  <c:v>1</c:v>
                </c:pt>
                <c:pt idx="42607">
                  <c:v>1</c:v>
                </c:pt>
                <c:pt idx="42608">
                  <c:v>1</c:v>
                </c:pt>
                <c:pt idx="42609">
                  <c:v>1</c:v>
                </c:pt>
                <c:pt idx="42610">
                  <c:v>1</c:v>
                </c:pt>
                <c:pt idx="42611">
                  <c:v>1</c:v>
                </c:pt>
                <c:pt idx="42612">
                  <c:v>1</c:v>
                </c:pt>
                <c:pt idx="42613">
                  <c:v>1</c:v>
                </c:pt>
                <c:pt idx="42614">
                  <c:v>1</c:v>
                </c:pt>
                <c:pt idx="42615">
                  <c:v>1</c:v>
                </c:pt>
                <c:pt idx="42616">
                  <c:v>1</c:v>
                </c:pt>
                <c:pt idx="42617">
                  <c:v>1</c:v>
                </c:pt>
                <c:pt idx="42618">
                  <c:v>1</c:v>
                </c:pt>
                <c:pt idx="42619">
                  <c:v>1</c:v>
                </c:pt>
                <c:pt idx="42620">
                  <c:v>1</c:v>
                </c:pt>
                <c:pt idx="42621">
                  <c:v>0.83333333300000001</c:v>
                </c:pt>
                <c:pt idx="42622">
                  <c:v>1</c:v>
                </c:pt>
                <c:pt idx="42623">
                  <c:v>1</c:v>
                </c:pt>
                <c:pt idx="42624">
                  <c:v>0.83333333300000001</c:v>
                </c:pt>
                <c:pt idx="42625">
                  <c:v>1</c:v>
                </c:pt>
                <c:pt idx="42626">
                  <c:v>1</c:v>
                </c:pt>
                <c:pt idx="42627">
                  <c:v>1</c:v>
                </c:pt>
                <c:pt idx="42628">
                  <c:v>1</c:v>
                </c:pt>
                <c:pt idx="42629">
                  <c:v>1</c:v>
                </c:pt>
                <c:pt idx="42630">
                  <c:v>1</c:v>
                </c:pt>
                <c:pt idx="42631">
                  <c:v>1</c:v>
                </c:pt>
                <c:pt idx="42632">
                  <c:v>1</c:v>
                </c:pt>
                <c:pt idx="42633">
                  <c:v>1</c:v>
                </c:pt>
                <c:pt idx="42634">
                  <c:v>1</c:v>
                </c:pt>
                <c:pt idx="42635">
                  <c:v>1</c:v>
                </c:pt>
                <c:pt idx="42636">
                  <c:v>1</c:v>
                </c:pt>
                <c:pt idx="42637">
                  <c:v>0.83333333300000001</c:v>
                </c:pt>
                <c:pt idx="42638">
                  <c:v>0.16666666699999999</c:v>
                </c:pt>
                <c:pt idx="42639">
                  <c:v>1</c:v>
                </c:pt>
                <c:pt idx="42640">
                  <c:v>0.83333333300000001</c:v>
                </c:pt>
                <c:pt idx="42641">
                  <c:v>1</c:v>
                </c:pt>
                <c:pt idx="42642">
                  <c:v>1</c:v>
                </c:pt>
                <c:pt idx="42643">
                  <c:v>1</c:v>
                </c:pt>
                <c:pt idx="42644">
                  <c:v>1</c:v>
                </c:pt>
                <c:pt idx="42645">
                  <c:v>1</c:v>
                </c:pt>
                <c:pt idx="42646">
                  <c:v>1</c:v>
                </c:pt>
                <c:pt idx="42647">
                  <c:v>1</c:v>
                </c:pt>
                <c:pt idx="42648">
                  <c:v>1</c:v>
                </c:pt>
                <c:pt idx="42649">
                  <c:v>1</c:v>
                </c:pt>
                <c:pt idx="42650">
                  <c:v>1</c:v>
                </c:pt>
                <c:pt idx="42651">
                  <c:v>1</c:v>
                </c:pt>
                <c:pt idx="42652">
                  <c:v>1</c:v>
                </c:pt>
                <c:pt idx="42653">
                  <c:v>1</c:v>
                </c:pt>
                <c:pt idx="42654">
                  <c:v>1</c:v>
                </c:pt>
                <c:pt idx="42655">
                  <c:v>1</c:v>
                </c:pt>
                <c:pt idx="42656">
                  <c:v>1</c:v>
                </c:pt>
                <c:pt idx="42657">
                  <c:v>1</c:v>
                </c:pt>
                <c:pt idx="42658">
                  <c:v>1</c:v>
                </c:pt>
                <c:pt idx="42659">
                  <c:v>1</c:v>
                </c:pt>
                <c:pt idx="42660">
                  <c:v>1</c:v>
                </c:pt>
                <c:pt idx="42661">
                  <c:v>0.83333333300000001</c:v>
                </c:pt>
                <c:pt idx="42662">
                  <c:v>1</c:v>
                </c:pt>
                <c:pt idx="42663">
                  <c:v>1</c:v>
                </c:pt>
                <c:pt idx="42664">
                  <c:v>1</c:v>
                </c:pt>
                <c:pt idx="42665">
                  <c:v>1</c:v>
                </c:pt>
                <c:pt idx="42666">
                  <c:v>0.83333333300000001</c:v>
                </c:pt>
                <c:pt idx="42667">
                  <c:v>1</c:v>
                </c:pt>
                <c:pt idx="42668">
                  <c:v>1</c:v>
                </c:pt>
                <c:pt idx="42669">
                  <c:v>1</c:v>
                </c:pt>
                <c:pt idx="42670">
                  <c:v>1</c:v>
                </c:pt>
                <c:pt idx="42671">
                  <c:v>1</c:v>
                </c:pt>
                <c:pt idx="42672">
                  <c:v>1</c:v>
                </c:pt>
                <c:pt idx="42673">
                  <c:v>1</c:v>
                </c:pt>
                <c:pt idx="42674">
                  <c:v>1</c:v>
                </c:pt>
                <c:pt idx="42675">
                  <c:v>1</c:v>
                </c:pt>
                <c:pt idx="42676">
                  <c:v>1</c:v>
                </c:pt>
                <c:pt idx="42677">
                  <c:v>1</c:v>
                </c:pt>
                <c:pt idx="42678">
                  <c:v>1</c:v>
                </c:pt>
                <c:pt idx="42679">
                  <c:v>1</c:v>
                </c:pt>
                <c:pt idx="42680">
                  <c:v>1</c:v>
                </c:pt>
                <c:pt idx="42681">
                  <c:v>1</c:v>
                </c:pt>
                <c:pt idx="42682">
                  <c:v>1</c:v>
                </c:pt>
                <c:pt idx="42683">
                  <c:v>1</c:v>
                </c:pt>
                <c:pt idx="42684">
                  <c:v>1</c:v>
                </c:pt>
                <c:pt idx="42685">
                  <c:v>1</c:v>
                </c:pt>
                <c:pt idx="42686">
                  <c:v>0.83333333300000001</c:v>
                </c:pt>
                <c:pt idx="42687">
                  <c:v>1</c:v>
                </c:pt>
                <c:pt idx="42688">
                  <c:v>1</c:v>
                </c:pt>
                <c:pt idx="42689">
                  <c:v>1</c:v>
                </c:pt>
                <c:pt idx="42690">
                  <c:v>1</c:v>
                </c:pt>
                <c:pt idx="42691">
                  <c:v>1</c:v>
                </c:pt>
                <c:pt idx="42692">
                  <c:v>1</c:v>
                </c:pt>
                <c:pt idx="42693">
                  <c:v>0.83333333300000001</c:v>
                </c:pt>
                <c:pt idx="42694">
                  <c:v>1</c:v>
                </c:pt>
                <c:pt idx="42695">
                  <c:v>1</c:v>
                </c:pt>
                <c:pt idx="42696">
                  <c:v>1</c:v>
                </c:pt>
                <c:pt idx="42697">
                  <c:v>1</c:v>
                </c:pt>
                <c:pt idx="42698">
                  <c:v>1</c:v>
                </c:pt>
                <c:pt idx="42699">
                  <c:v>1</c:v>
                </c:pt>
                <c:pt idx="42700">
                  <c:v>1</c:v>
                </c:pt>
                <c:pt idx="42701">
                  <c:v>1</c:v>
                </c:pt>
                <c:pt idx="42702">
                  <c:v>1</c:v>
                </c:pt>
                <c:pt idx="42703">
                  <c:v>1</c:v>
                </c:pt>
                <c:pt idx="42704">
                  <c:v>1</c:v>
                </c:pt>
                <c:pt idx="42705">
                  <c:v>1</c:v>
                </c:pt>
                <c:pt idx="42706">
                  <c:v>1</c:v>
                </c:pt>
                <c:pt idx="42707">
                  <c:v>1</c:v>
                </c:pt>
                <c:pt idx="42708">
                  <c:v>1</c:v>
                </c:pt>
                <c:pt idx="42709">
                  <c:v>0.83333333300000001</c:v>
                </c:pt>
                <c:pt idx="42710">
                  <c:v>1</c:v>
                </c:pt>
                <c:pt idx="42711">
                  <c:v>1</c:v>
                </c:pt>
                <c:pt idx="42712">
                  <c:v>1</c:v>
                </c:pt>
                <c:pt idx="42713">
                  <c:v>1</c:v>
                </c:pt>
                <c:pt idx="42714">
                  <c:v>0.83333333300000001</c:v>
                </c:pt>
                <c:pt idx="42715">
                  <c:v>1</c:v>
                </c:pt>
                <c:pt idx="42716">
                  <c:v>1</c:v>
                </c:pt>
                <c:pt idx="42717">
                  <c:v>0.83333333300000001</c:v>
                </c:pt>
                <c:pt idx="42718">
                  <c:v>1</c:v>
                </c:pt>
                <c:pt idx="42719">
                  <c:v>1</c:v>
                </c:pt>
                <c:pt idx="42720">
                  <c:v>1</c:v>
                </c:pt>
                <c:pt idx="42721">
                  <c:v>1</c:v>
                </c:pt>
                <c:pt idx="42722">
                  <c:v>1</c:v>
                </c:pt>
                <c:pt idx="42723">
                  <c:v>1</c:v>
                </c:pt>
                <c:pt idx="42724">
                  <c:v>1</c:v>
                </c:pt>
                <c:pt idx="42725">
                  <c:v>1</c:v>
                </c:pt>
                <c:pt idx="42726">
                  <c:v>1</c:v>
                </c:pt>
                <c:pt idx="42727">
                  <c:v>1</c:v>
                </c:pt>
                <c:pt idx="42728">
                  <c:v>1</c:v>
                </c:pt>
                <c:pt idx="42729">
                  <c:v>1</c:v>
                </c:pt>
                <c:pt idx="42730">
                  <c:v>1</c:v>
                </c:pt>
                <c:pt idx="42731">
                  <c:v>1</c:v>
                </c:pt>
                <c:pt idx="42732">
                  <c:v>1</c:v>
                </c:pt>
                <c:pt idx="42733">
                  <c:v>1</c:v>
                </c:pt>
                <c:pt idx="42734">
                  <c:v>1</c:v>
                </c:pt>
                <c:pt idx="42735">
                  <c:v>1</c:v>
                </c:pt>
                <c:pt idx="42736">
                  <c:v>1</c:v>
                </c:pt>
                <c:pt idx="42737">
                  <c:v>1</c:v>
                </c:pt>
                <c:pt idx="42738">
                  <c:v>1</c:v>
                </c:pt>
                <c:pt idx="42739">
                  <c:v>1</c:v>
                </c:pt>
                <c:pt idx="42740">
                  <c:v>1</c:v>
                </c:pt>
                <c:pt idx="42741">
                  <c:v>0.83333333300000001</c:v>
                </c:pt>
                <c:pt idx="42742">
                  <c:v>1</c:v>
                </c:pt>
                <c:pt idx="42743">
                  <c:v>0.83333333300000001</c:v>
                </c:pt>
                <c:pt idx="42744">
                  <c:v>1</c:v>
                </c:pt>
                <c:pt idx="42745">
                  <c:v>1</c:v>
                </c:pt>
                <c:pt idx="42746">
                  <c:v>1</c:v>
                </c:pt>
                <c:pt idx="42747">
                  <c:v>1</c:v>
                </c:pt>
                <c:pt idx="42748">
                  <c:v>1</c:v>
                </c:pt>
                <c:pt idx="42749">
                  <c:v>1</c:v>
                </c:pt>
                <c:pt idx="42750">
                  <c:v>1</c:v>
                </c:pt>
                <c:pt idx="42751">
                  <c:v>1</c:v>
                </c:pt>
                <c:pt idx="42752">
                  <c:v>1</c:v>
                </c:pt>
                <c:pt idx="42753">
                  <c:v>1</c:v>
                </c:pt>
                <c:pt idx="42754">
                  <c:v>1</c:v>
                </c:pt>
                <c:pt idx="42755">
                  <c:v>1</c:v>
                </c:pt>
                <c:pt idx="42756">
                  <c:v>1</c:v>
                </c:pt>
                <c:pt idx="42757">
                  <c:v>1</c:v>
                </c:pt>
                <c:pt idx="42758">
                  <c:v>1</c:v>
                </c:pt>
                <c:pt idx="42759">
                  <c:v>1</c:v>
                </c:pt>
                <c:pt idx="42760">
                  <c:v>1</c:v>
                </c:pt>
                <c:pt idx="42761">
                  <c:v>1</c:v>
                </c:pt>
                <c:pt idx="42762">
                  <c:v>1</c:v>
                </c:pt>
                <c:pt idx="42763">
                  <c:v>1</c:v>
                </c:pt>
                <c:pt idx="42764">
                  <c:v>0.83333333300000001</c:v>
                </c:pt>
                <c:pt idx="42765">
                  <c:v>1</c:v>
                </c:pt>
                <c:pt idx="42766">
                  <c:v>1</c:v>
                </c:pt>
                <c:pt idx="42767">
                  <c:v>1</c:v>
                </c:pt>
                <c:pt idx="42768">
                  <c:v>1</c:v>
                </c:pt>
                <c:pt idx="42769">
                  <c:v>1</c:v>
                </c:pt>
                <c:pt idx="42770">
                  <c:v>1</c:v>
                </c:pt>
                <c:pt idx="42771">
                  <c:v>1</c:v>
                </c:pt>
                <c:pt idx="42772">
                  <c:v>1</c:v>
                </c:pt>
                <c:pt idx="42773">
                  <c:v>1</c:v>
                </c:pt>
                <c:pt idx="42774">
                  <c:v>1</c:v>
                </c:pt>
                <c:pt idx="42775">
                  <c:v>1</c:v>
                </c:pt>
                <c:pt idx="42776">
                  <c:v>1</c:v>
                </c:pt>
                <c:pt idx="42777">
                  <c:v>1</c:v>
                </c:pt>
                <c:pt idx="42778">
                  <c:v>1</c:v>
                </c:pt>
                <c:pt idx="42779">
                  <c:v>1</c:v>
                </c:pt>
                <c:pt idx="42780">
                  <c:v>1</c:v>
                </c:pt>
                <c:pt idx="42781">
                  <c:v>1</c:v>
                </c:pt>
                <c:pt idx="42782">
                  <c:v>1</c:v>
                </c:pt>
                <c:pt idx="42783">
                  <c:v>1</c:v>
                </c:pt>
                <c:pt idx="42784">
                  <c:v>1</c:v>
                </c:pt>
                <c:pt idx="42785">
                  <c:v>1</c:v>
                </c:pt>
                <c:pt idx="42786">
                  <c:v>1</c:v>
                </c:pt>
                <c:pt idx="42787">
                  <c:v>1</c:v>
                </c:pt>
                <c:pt idx="42788">
                  <c:v>1</c:v>
                </c:pt>
                <c:pt idx="42789">
                  <c:v>1</c:v>
                </c:pt>
                <c:pt idx="42790">
                  <c:v>1</c:v>
                </c:pt>
                <c:pt idx="42791">
                  <c:v>1</c:v>
                </c:pt>
                <c:pt idx="42792">
                  <c:v>1</c:v>
                </c:pt>
                <c:pt idx="42793">
                  <c:v>1</c:v>
                </c:pt>
                <c:pt idx="42794">
                  <c:v>1</c:v>
                </c:pt>
                <c:pt idx="42795">
                  <c:v>1</c:v>
                </c:pt>
                <c:pt idx="42796">
                  <c:v>0.83333333300000001</c:v>
                </c:pt>
                <c:pt idx="42797">
                  <c:v>1</c:v>
                </c:pt>
                <c:pt idx="42798">
                  <c:v>1</c:v>
                </c:pt>
                <c:pt idx="42799">
                  <c:v>1</c:v>
                </c:pt>
                <c:pt idx="42800">
                  <c:v>1</c:v>
                </c:pt>
                <c:pt idx="42801">
                  <c:v>1</c:v>
                </c:pt>
                <c:pt idx="42802">
                  <c:v>1</c:v>
                </c:pt>
                <c:pt idx="42803">
                  <c:v>1</c:v>
                </c:pt>
                <c:pt idx="42804">
                  <c:v>1</c:v>
                </c:pt>
                <c:pt idx="42805">
                  <c:v>1</c:v>
                </c:pt>
                <c:pt idx="42806">
                  <c:v>1</c:v>
                </c:pt>
                <c:pt idx="42807">
                  <c:v>1</c:v>
                </c:pt>
                <c:pt idx="42808">
                  <c:v>1</c:v>
                </c:pt>
                <c:pt idx="42809">
                  <c:v>1</c:v>
                </c:pt>
                <c:pt idx="42810">
                  <c:v>1</c:v>
                </c:pt>
                <c:pt idx="42811">
                  <c:v>1</c:v>
                </c:pt>
                <c:pt idx="42812">
                  <c:v>1</c:v>
                </c:pt>
                <c:pt idx="42813">
                  <c:v>1</c:v>
                </c:pt>
                <c:pt idx="42814">
                  <c:v>1</c:v>
                </c:pt>
                <c:pt idx="42815">
                  <c:v>1</c:v>
                </c:pt>
                <c:pt idx="42816">
                  <c:v>0.83333333300000001</c:v>
                </c:pt>
                <c:pt idx="42817">
                  <c:v>1</c:v>
                </c:pt>
                <c:pt idx="42818">
                  <c:v>1</c:v>
                </c:pt>
                <c:pt idx="42819">
                  <c:v>1</c:v>
                </c:pt>
                <c:pt idx="42820">
                  <c:v>1</c:v>
                </c:pt>
                <c:pt idx="42821">
                  <c:v>1</c:v>
                </c:pt>
                <c:pt idx="42822">
                  <c:v>1</c:v>
                </c:pt>
                <c:pt idx="42823">
                  <c:v>1</c:v>
                </c:pt>
                <c:pt idx="42824">
                  <c:v>1</c:v>
                </c:pt>
                <c:pt idx="42825">
                  <c:v>1</c:v>
                </c:pt>
                <c:pt idx="42826">
                  <c:v>1</c:v>
                </c:pt>
                <c:pt idx="42827">
                  <c:v>1</c:v>
                </c:pt>
                <c:pt idx="42828">
                  <c:v>1</c:v>
                </c:pt>
                <c:pt idx="42829">
                  <c:v>1</c:v>
                </c:pt>
                <c:pt idx="42830">
                  <c:v>1</c:v>
                </c:pt>
                <c:pt idx="42831">
                  <c:v>1</c:v>
                </c:pt>
                <c:pt idx="42832">
                  <c:v>1</c:v>
                </c:pt>
                <c:pt idx="42833">
                  <c:v>0.83333333300000001</c:v>
                </c:pt>
                <c:pt idx="42834">
                  <c:v>1</c:v>
                </c:pt>
                <c:pt idx="42835">
                  <c:v>1</c:v>
                </c:pt>
                <c:pt idx="42836">
                  <c:v>0.83333333300000001</c:v>
                </c:pt>
                <c:pt idx="42837">
                  <c:v>1</c:v>
                </c:pt>
                <c:pt idx="42838">
                  <c:v>1</c:v>
                </c:pt>
                <c:pt idx="42839">
                  <c:v>1</c:v>
                </c:pt>
                <c:pt idx="42840">
                  <c:v>1</c:v>
                </c:pt>
                <c:pt idx="42841">
                  <c:v>1</c:v>
                </c:pt>
                <c:pt idx="42842">
                  <c:v>1</c:v>
                </c:pt>
                <c:pt idx="42843">
                  <c:v>1</c:v>
                </c:pt>
                <c:pt idx="42844">
                  <c:v>1</c:v>
                </c:pt>
                <c:pt idx="42845">
                  <c:v>1</c:v>
                </c:pt>
                <c:pt idx="42846">
                  <c:v>1</c:v>
                </c:pt>
                <c:pt idx="42847">
                  <c:v>1</c:v>
                </c:pt>
                <c:pt idx="42848">
                  <c:v>1</c:v>
                </c:pt>
                <c:pt idx="42849">
                  <c:v>1</c:v>
                </c:pt>
                <c:pt idx="42850">
                  <c:v>1</c:v>
                </c:pt>
                <c:pt idx="42851">
                  <c:v>1</c:v>
                </c:pt>
                <c:pt idx="42852">
                  <c:v>1</c:v>
                </c:pt>
                <c:pt idx="42853">
                  <c:v>0.33333333300000001</c:v>
                </c:pt>
                <c:pt idx="42854">
                  <c:v>1</c:v>
                </c:pt>
                <c:pt idx="42855">
                  <c:v>1</c:v>
                </c:pt>
                <c:pt idx="42856">
                  <c:v>1</c:v>
                </c:pt>
                <c:pt idx="42857">
                  <c:v>1</c:v>
                </c:pt>
                <c:pt idx="42858">
                  <c:v>1</c:v>
                </c:pt>
                <c:pt idx="42859">
                  <c:v>1</c:v>
                </c:pt>
                <c:pt idx="42860">
                  <c:v>1</c:v>
                </c:pt>
                <c:pt idx="42861">
                  <c:v>1</c:v>
                </c:pt>
                <c:pt idx="42862">
                  <c:v>1</c:v>
                </c:pt>
                <c:pt idx="42863">
                  <c:v>1</c:v>
                </c:pt>
                <c:pt idx="42864">
                  <c:v>1</c:v>
                </c:pt>
                <c:pt idx="42865">
                  <c:v>1</c:v>
                </c:pt>
                <c:pt idx="42866">
                  <c:v>1</c:v>
                </c:pt>
                <c:pt idx="42867">
                  <c:v>1</c:v>
                </c:pt>
                <c:pt idx="42868">
                  <c:v>1</c:v>
                </c:pt>
                <c:pt idx="42869">
                  <c:v>1</c:v>
                </c:pt>
                <c:pt idx="42870">
                  <c:v>1</c:v>
                </c:pt>
                <c:pt idx="42871">
                  <c:v>1</c:v>
                </c:pt>
                <c:pt idx="42872">
                  <c:v>1</c:v>
                </c:pt>
                <c:pt idx="42873">
                  <c:v>1</c:v>
                </c:pt>
                <c:pt idx="42874">
                  <c:v>1</c:v>
                </c:pt>
                <c:pt idx="42875">
                  <c:v>1</c:v>
                </c:pt>
                <c:pt idx="42876">
                  <c:v>1</c:v>
                </c:pt>
                <c:pt idx="42877">
                  <c:v>1</c:v>
                </c:pt>
                <c:pt idx="42878">
                  <c:v>1</c:v>
                </c:pt>
                <c:pt idx="42879">
                  <c:v>1</c:v>
                </c:pt>
                <c:pt idx="42880">
                  <c:v>1</c:v>
                </c:pt>
                <c:pt idx="42881">
                  <c:v>1</c:v>
                </c:pt>
                <c:pt idx="42882">
                  <c:v>1</c:v>
                </c:pt>
                <c:pt idx="42883">
                  <c:v>1</c:v>
                </c:pt>
                <c:pt idx="42884">
                  <c:v>0.83333333300000001</c:v>
                </c:pt>
                <c:pt idx="42885">
                  <c:v>1</c:v>
                </c:pt>
                <c:pt idx="42886">
                  <c:v>1</c:v>
                </c:pt>
                <c:pt idx="42887">
                  <c:v>1</c:v>
                </c:pt>
                <c:pt idx="42888">
                  <c:v>1</c:v>
                </c:pt>
                <c:pt idx="42889">
                  <c:v>1</c:v>
                </c:pt>
                <c:pt idx="42890">
                  <c:v>1</c:v>
                </c:pt>
                <c:pt idx="42891">
                  <c:v>1</c:v>
                </c:pt>
                <c:pt idx="42892">
                  <c:v>1</c:v>
                </c:pt>
                <c:pt idx="42893">
                  <c:v>1</c:v>
                </c:pt>
                <c:pt idx="42894">
                  <c:v>1</c:v>
                </c:pt>
                <c:pt idx="42895">
                  <c:v>1</c:v>
                </c:pt>
                <c:pt idx="42896">
                  <c:v>1</c:v>
                </c:pt>
                <c:pt idx="42897">
                  <c:v>1</c:v>
                </c:pt>
                <c:pt idx="42898">
                  <c:v>1</c:v>
                </c:pt>
                <c:pt idx="42899">
                  <c:v>1</c:v>
                </c:pt>
                <c:pt idx="42900">
                  <c:v>1</c:v>
                </c:pt>
                <c:pt idx="42901">
                  <c:v>1</c:v>
                </c:pt>
                <c:pt idx="42902">
                  <c:v>1</c:v>
                </c:pt>
                <c:pt idx="42903">
                  <c:v>1</c:v>
                </c:pt>
                <c:pt idx="42904">
                  <c:v>1</c:v>
                </c:pt>
                <c:pt idx="42905">
                  <c:v>1</c:v>
                </c:pt>
                <c:pt idx="42906">
                  <c:v>1</c:v>
                </c:pt>
                <c:pt idx="42907">
                  <c:v>1</c:v>
                </c:pt>
                <c:pt idx="42908">
                  <c:v>1</c:v>
                </c:pt>
                <c:pt idx="42909">
                  <c:v>1</c:v>
                </c:pt>
                <c:pt idx="42910">
                  <c:v>1</c:v>
                </c:pt>
                <c:pt idx="42911">
                  <c:v>1</c:v>
                </c:pt>
                <c:pt idx="42912">
                  <c:v>1</c:v>
                </c:pt>
                <c:pt idx="42913">
                  <c:v>1</c:v>
                </c:pt>
                <c:pt idx="42914">
                  <c:v>1</c:v>
                </c:pt>
                <c:pt idx="42915">
                  <c:v>1</c:v>
                </c:pt>
                <c:pt idx="42916">
                  <c:v>1</c:v>
                </c:pt>
                <c:pt idx="42917">
                  <c:v>1</c:v>
                </c:pt>
                <c:pt idx="42918">
                  <c:v>1</c:v>
                </c:pt>
                <c:pt idx="42919">
                  <c:v>1</c:v>
                </c:pt>
                <c:pt idx="42920">
                  <c:v>1</c:v>
                </c:pt>
                <c:pt idx="42921">
                  <c:v>1</c:v>
                </c:pt>
                <c:pt idx="42922">
                  <c:v>1</c:v>
                </c:pt>
                <c:pt idx="42923">
                  <c:v>1</c:v>
                </c:pt>
                <c:pt idx="42924">
                  <c:v>1</c:v>
                </c:pt>
                <c:pt idx="42925">
                  <c:v>1</c:v>
                </c:pt>
                <c:pt idx="42926">
                  <c:v>1</c:v>
                </c:pt>
                <c:pt idx="42927">
                  <c:v>1</c:v>
                </c:pt>
                <c:pt idx="42928">
                  <c:v>1</c:v>
                </c:pt>
                <c:pt idx="42929">
                  <c:v>1</c:v>
                </c:pt>
                <c:pt idx="42930">
                  <c:v>1</c:v>
                </c:pt>
                <c:pt idx="42931">
                  <c:v>1</c:v>
                </c:pt>
                <c:pt idx="42932">
                  <c:v>1</c:v>
                </c:pt>
                <c:pt idx="42933">
                  <c:v>1</c:v>
                </c:pt>
                <c:pt idx="42934">
                  <c:v>1</c:v>
                </c:pt>
                <c:pt idx="42935">
                  <c:v>1</c:v>
                </c:pt>
                <c:pt idx="42936">
                  <c:v>1</c:v>
                </c:pt>
                <c:pt idx="42937">
                  <c:v>1</c:v>
                </c:pt>
                <c:pt idx="42938">
                  <c:v>1</c:v>
                </c:pt>
                <c:pt idx="42939">
                  <c:v>1</c:v>
                </c:pt>
                <c:pt idx="42940">
                  <c:v>1</c:v>
                </c:pt>
                <c:pt idx="42941">
                  <c:v>1</c:v>
                </c:pt>
                <c:pt idx="42942">
                  <c:v>1</c:v>
                </c:pt>
                <c:pt idx="42943">
                  <c:v>1</c:v>
                </c:pt>
                <c:pt idx="42944">
                  <c:v>1</c:v>
                </c:pt>
                <c:pt idx="42945">
                  <c:v>1</c:v>
                </c:pt>
                <c:pt idx="42946">
                  <c:v>1</c:v>
                </c:pt>
                <c:pt idx="42947">
                  <c:v>1</c:v>
                </c:pt>
                <c:pt idx="42948">
                  <c:v>1</c:v>
                </c:pt>
                <c:pt idx="42949">
                  <c:v>1</c:v>
                </c:pt>
                <c:pt idx="42950">
                  <c:v>1</c:v>
                </c:pt>
                <c:pt idx="42951">
                  <c:v>1</c:v>
                </c:pt>
                <c:pt idx="42952">
                  <c:v>1</c:v>
                </c:pt>
                <c:pt idx="42953">
                  <c:v>1</c:v>
                </c:pt>
                <c:pt idx="42954">
                  <c:v>1</c:v>
                </c:pt>
                <c:pt idx="42955">
                  <c:v>1</c:v>
                </c:pt>
                <c:pt idx="42956">
                  <c:v>1</c:v>
                </c:pt>
                <c:pt idx="42957">
                  <c:v>1</c:v>
                </c:pt>
                <c:pt idx="42958">
                  <c:v>1</c:v>
                </c:pt>
                <c:pt idx="42959">
                  <c:v>1</c:v>
                </c:pt>
                <c:pt idx="42960">
                  <c:v>1</c:v>
                </c:pt>
                <c:pt idx="42961">
                  <c:v>1</c:v>
                </c:pt>
                <c:pt idx="42962">
                  <c:v>1</c:v>
                </c:pt>
                <c:pt idx="42963">
                  <c:v>1</c:v>
                </c:pt>
                <c:pt idx="42964">
                  <c:v>1</c:v>
                </c:pt>
                <c:pt idx="42965">
                  <c:v>1</c:v>
                </c:pt>
                <c:pt idx="42966">
                  <c:v>1</c:v>
                </c:pt>
                <c:pt idx="42967">
                  <c:v>1</c:v>
                </c:pt>
                <c:pt idx="42968">
                  <c:v>1</c:v>
                </c:pt>
                <c:pt idx="42969">
                  <c:v>1</c:v>
                </c:pt>
                <c:pt idx="42970">
                  <c:v>1</c:v>
                </c:pt>
                <c:pt idx="42971">
                  <c:v>1</c:v>
                </c:pt>
                <c:pt idx="42972">
                  <c:v>1</c:v>
                </c:pt>
                <c:pt idx="42973">
                  <c:v>1</c:v>
                </c:pt>
                <c:pt idx="42974">
                  <c:v>1</c:v>
                </c:pt>
                <c:pt idx="42975">
                  <c:v>1</c:v>
                </c:pt>
                <c:pt idx="42976">
                  <c:v>1</c:v>
                </c:pt>
                <c:pt idx="42977">
                  <c:v>1</c:v>
                </c:pt>
                <c:pt idx="42978">
                  <c:v>1</c:v>
                </c:pt>
                <c:pt idx="42979">
                  <c:v>1</c:v>
                </c:pt>
                <c:pt idx="42980">
                  <c:v>1</c:v>
                </c:pt>
                <c:pt idx="42981">
                  <c:v>1</c:v>
                </c:pt>
                <c:pt idx="42982">
                  <c:v>1</c:v>
                </c:pt>
                <c:pt idx="42983">
                  <c:v>1</c:v>
                </c:pt>
                <c:pt idx="42984">
                  <c:v>1</c:v>
                </c:pt>
                <c:pt idx="42985">
                  <c:v>1</c:v>
                </c:pt>
                <c:pt idx="42986">
                  <c:v>1</c:v>
                </c:pt>
                <c:pt idx="42987">
                  <c:v>1</c:v>
                </c:pt>
                <c:pt idx="42988">
                  <c:v>1</c:v>
                </c:pt>
                <c:pt idx="42989">
                  <c:v>1</c:v>
                </c:pt>
                <c:pt idx="42990">
                  <c:v>1</c:v>
                </c:pt>
                <c:pt idx="42991">
                  <c:v>1</c:v>
                </c:pt>
                <c:pt idx="42992">
                  <c:v>1</c:v>
                </c:pt>
                <c:pt idx="42993">
                  <c:v>1</c:v>
                </c:pt>
                <c:pt idx="42994">
                  <c:v>1</c:v>
                </c:pt>
                <c:pt idx="42995">
                  <c:v>1</c:v>
                </c:pt>
                <c:pt idx="42996">
                  <c:v>1</c:v>
                </c:pt>
                <c:pt idx="42997">
                  <c:v>1</c:v>
                </c:pt>
                <c:pt idx="42998">
                  <c:v>1</c:v>
                </c:pt>
                <c:pt idx="42999">
                  <c:v>1</c:v>
                </c:pt>
                <c:pt idx="43000">
                  <c:v>1</c:v>
                </c:pt>
                <c:pt idx="43001">
                  <c:v>1</c:v>
                </c:pt>
                <c:pt idx="43002">
                  <c:v>1</c:v>
                </c:pt>
                <c:pt idx="43003">
                  <c:v>1</c:v>
                </c:pt>
                <c:pt idx="43004">
                  <c:v>1</c:v>
                </c:pt>
                <c:pt idx="43005">
                  <c:v>1</c:v>
                </c:pt>
                <c:pt idx="43006">
                  <c:v>1</c:v>
                </c:pt>
                <c:pt idx="43007">
                  <c:v>1</c:v>
                </c:pt>
                <c:pt idx="43008">
                  <c:v>1</c:v>
                </c:pt>
                <c:pt idx="43009">
                  <c:v>1</c:v>
                </c:pt>
                <c:pt idx="43010">
                  <c:v>1</c:v>
                </c:pt>
                <c:pt idx="43011">
                  <c:v>1</c:v>
                </c:pt>
                <c:pt idx="43012">
                  <c:v>1</c:v>
                </c:pt>
                <c:pt idx="43013">
                  <c:v>1</c:v>
                </c:pt>
                <c:pt idx="43014">
                  <c:v>1</c:v>
                </c:pt>
                <c:pt idx="43015">
                  <c:v>1</c:v>
                </c:pt>
                <c:pt idx="43016">
                  <c:v>1</c:v>
                </c:pt>
                <c:pt idx="43017">
                  <c:v>1</c:v>
                </c:pt>
                <c:pt idx="43018">
                  <c:v>1</c:v>
                </c:pt>
                <c:pt idx="43019">
                  <c:v>1</c:v>
                </c:pt>
                <c:pt idx="43020">
                  <c:v>1</c:v>
                </c:pt>
                <c:pt idx="43021">
                  <c:v>1</c:v>
                </c:pt>
                <c:pt idx="43022">
                  <c:v>1</c:v>
                </c:pt>
                <c:pt idx="43023">
                  <c:v>1</c:v>
                </c:pt>
                <c:pt idx="43024">
                  <c:v>1</c:v>
                </c:pt>
                <c:pt idx="43025">
                  <c:v>1</c:v>
                </c:pt>
                <c:pt idx="43026">
                  <c:v>1</c:v>
                </c:pt>
                <c:pt idx="43027">
                  <c:v>1</c:v>
                </c:pt>
                <c:pt idx="43028">
                  <c:v>1</c:v>
                </c:pt>
                <c:pt idx="43029">
                  <c:v>1</c:v>
                </c:pt>
                <c:pt idx="43030">
                  <c:v>1</c:v>
                </c:pt>
                <c:pt idx="43031">
                  <c:v>1</c:v>
                </c:pt>
                <c:pt idx="43032">
                  <c:v>1</c:v>
                </c:pt>
                <c:pt idx="43033">
                  <c:v>1</c:v>
                </c:pt>
                <c:pt idx="43034">
                  <c:v>1</c:v>
                </c:pt>
                <c:pt idx="43035">
                  <c:v>1</c:v>
                </c:pt>
                <c:pt idx="43036">
                  <c:v>1</c:v>
                </c:pt>
                <c:pt idx="43037">
                  <c:v>1</c:v>
                </c:pt>
                <c:pt idx="43038">
                  <c:v>1</c:v>
                </c:pt>
                <c:pt idx="43039">
                  <c:v>1</c:v>
                </c:pt>
                <c:pt idx="43040">
                  <c:v>1</c:v>
                </c:pt>
                <c:pt idx="43041">
                  <c:v>1</c:v>
                </c:pt>
                <c:pt idx="43042">
                  <c:v>1</c:v>
                </c:pt>
                <c:pt idx="43043">
                  <c:v>1</c:v>
                </c:pt>
                <c:pt idx="43044">
                  <c:v>1</c:v>
                </c:pt>
                <c:pt idx="43045">
                  <c:v>1</c:v>
                </c:pt>
                <c:pt idx="43046">
                  <c:v>1</c:v>
                </c:pt>
                <c:pt idx="43047">
                  <c:v>1</c:v>
                </c:pt>
                <c:pt idx="43048">
                  <c:v>1</c:v>
                </c:pt>
                <c:pt idx="43049">
                  <c:v>1</c:v>
                </c:pt>
                <c:pt idx="43050">
                  <c:v>1</c:v>
                </c:pt>
                <c:pt idx="43051">
                  <c:v>1</c:v>
                </c:pt>
                <c:pt idx="43052">
                  <c:v>1</c:v>
                </c:pt>
                <c:pt idx="43053">
                  <c:v>1</c:v>
                </c:pt>
                <c:pt idx="43054">
                  <c:v>1</c:v>
                </c:pt>
                <c:pt idx="43055">
                  <c:v>1</c:v>
                </c:pt>
                <c:pt idx="43056">
                  <c:v>1</c:v>
                </c:pt>
                <c:pt idx="43057">
                  <c:v>1</c:v>
                </c:pt>
                <c:pt idx="43058">
                  <c:v>1</c:v>
                </c:pt>
                <c:pt idx="43059">
                  <c:v>1</c:v>
                </c:pt>
                <c:pt idx="43060">
                  <c:v>1</c:v>
                </c:pt>
                <c:pt idx="43061">
                  <c:v>1</c:v>
                </c:pt>
                <c:pt idx="43062">
                  <c:v>1</c:v>
                </c:pt>
                <c:pt idx="43063">
                  <c:v>1</c:v>
                </c:pt>
                <c:pt idx="43064">
                  <c:v>1</c:v>
                </c:pt>
                <c:pt idx="43065">
                  <c:v>1</c:v>
                </c:pt>
                <c:pt idx="43066">
                  <c:v>1</c:v>
                </c:pt>
                <c:pt idx="43067">
                  <c:v>1</c:v>
                </c:pt>
                <c:pt idx="43068">
                  <c:v>1</c:v>
                </c:pt>
                <c:pt idx="43069">
                  <c:v>1</c:v>
                </c:pt>
                <c:pt idx="43070">
                  <c:v>1</c:v>
                </c:pt>
                <c:pt idx="43071">
                  <c:v>1</c:v>
                </c:pt>
                <c:pt idx="43072">
                  <c:v>1</c:v>
                </c:pt>
                <c:pt idx="43073">
                  <c:v>1</c:v>
                </c:pt>
                <c:pt idx="43074">
                  <c:v>1</c:v>
                </c:pt>
                <c:pt idx="43075">
                  <c:v>1</c:v>
                </c:pt>
                <c:pt idx="43076">
                  <c:v>1</c:v>
                </c:pt>
                <c:pt idx="43077">
                  <c:v>1</c:v>
                </c:pt>
                <c:pt idx="43078">
                  <c:v>1</c:v>
                </c:pt>
                <c:pt idx="43079">
                  <c:v>1</c:v>
                </c:pt>
                <c:pt idx="43080">
                  <c:v>1</c:v>
                </c:pt>
                <c:pt idx="43081">
                  <c:v>1</c:v>
                </c:pt>
                <c:pt idx="43082">
                  <c:v>1</c:v>
                </c:pt>
                <c:pt idx="43083">
                  <c:v>1</c:v>
                </c:pt>
                <c:pt idx="43084">
                  <c:v>1</c:v>
                </c:pt>
                <c:pt idx="43085">
                  <c:v>1</c:v>
                </c:pt>
                <c:pt idx="43086">
                  <c:v>1</c:v>
                </c:pt>
                <c:pt idx="43087">
                  <c:v>1</c:v>
                </c:pt>
                <c:pt idx="43088">
                  <c:v>1</c:v>
                </c:pt>
                <c:pt idx="43089">
                  <c:v>1</c:v>
                </c:pt>
                <c:pt idx="43090">
                  <c:v>1</c:v>
                </c:pt>
                <c:pt idx="43091">
                  <c:v>1</c:v>
                </c:pt>
                <c:pt idx="43092">
                  <c:v>1</c:v>
                </c:pt>
                <c:pt idx="43093">
                  <c:v>1</c:v>
                </c:pt>
                <c:pt idx="43094">
                  <c:v>1</c:v>
                </c:pt>
                <c:pt idx="43095">
                  <c:v>1</c:v>
                </c:pt>
                <c:pt idx="43096">
                  <c:v>1</c:v>
                </c:pt>
                <c:pt idx="43097">
                  <c:v>1</c:v>
                </c:pt>
                <c:pt idx="43098">
                  <c:v>1</c:v>
                </c:pt>
                <c:pt idx="43099">
                  <c:v>1</c:v>
                </c:pt>
                <c:pt idx="43100">
                  <c:v>1</c:v>
                </c:pt>
                <c:pt idx="43101">
                  <c:v>1</c:v>
                </c:pt>
                <c:pt idx="43102">
                  <c:v>1</c:v>
                </c:pt>
                <c:pt idx="43103">
                  <c:v>1</c:v>
                </c:pt>
                <c:pt idx="43104">
                  <c:v>1</c:v>
                </c:pt>
                <c:pt idx="43105">
                  <c:v>1</c:v>
                </c:pt>
                <c:pt idx="43106">
                  <c:v>1</c:v>
                </c:pt>
                <c:pt idx="43107">
                  <c:v>1</c:v>
                </c:pt>
                <c:pt idx="43108">
                  <c:v>1</c:v>
                </c:pt>
                <c:pt idx="43109">
                  <c:v>1</c:v>
                </c:pt>
                <c:pt idx="43110">
                  <c:v>1</c:v>
                </c:pt>
                <c:pt idx="43111">
                  <c:v>1</c:v>
                </c:pt>
                <c:pt idx="43112">
                  <c:v>1</c:v>
                </c:pt>
                <c:pt idx="43113">
                  <c:v>1</c:v>
                </c:pt>
                <c:pt idx="43114">
                  <c:v>1</c:v>
                </c:pt>
                <c:pt idx="43115">
                  <c:v>1</c:v>
                </c:pt>
                <c:pt idx="43116">
                  <c:v>1</c:v>
                </c:pt>
                <c:pt idx="43117">
                  <c:v>1</c:v>
                </c:pt>
                <c:pt idx="43118">
                  <c:v>1</c:v>
                </c:pt>
                <c:pt idx="43119">
                  <c:v>1</c:v>
                </c:pt>
                <c:pt idx="43120">
                  <c:v>1</c:v>
                </c:pt>
                <c:pt idx="43121">
                  <c:v>1</c:v>
                </c:pt>
                <c:pt idx="43122">
                  <c:v>1</c:v>
                </c:pt>
                <c:pt idx="43123">
                  <c:v>1</c:v>
                </c:pt>
                <c:pt idx="43124">
                  <c:v>1</c:v>
                </c:pt>
                <c:pt idx="43125">
                  <c:v>1</c:v>
                </c:pt>
                <c:pt idx="43126">
                  <c:v>1</c:v>
                </c:pt>
                <c:pt idx="43127">
                  <c:v>1</c:v>
                </c:pt>
                <c:pt idx="43128">
                  <c:v>1</c:v>
                </c:pt>
                <c:pt idx="43129">
                  <c:v>1</c:v>
                </c:pt>
                <c:pt idx="43130">
                  <c:v>1</c:v>
                </c:pt>
                <c:pt idx="43131">
                  <c:v>1</c:v>
                </c:pt>
                <c:pt idx="43132">
                  <c:v>1</c:v>
                </c:pt>
                <c:pt idx="43133">
                  <c:v>1</c:v>
                </c:pt>
                <c:pt idx="43134">
                  <c:v>1</c:v>
                </c:pt>
                <c:pt idx="43135">
                  <c:v>1</c:v>
                </c:pt>
                <c:pt idx="43136">
                  <c:v>1</c:v>
                </c:pt>
                <c:pt idx="43137">
                  <c:v>1</c:v>
                </c:pt>
                <c:pt idx="43138">
                  <c:v>1</c:v>
                </c:pt>
                <c:pt idx="43139">
                  <c:v>1</c:v>
                </c:pt>
                <c:pt idx="43140">
                  <c:v>1</c:v>
                </c:pt>
                <c:pt idx="43141">
                  <c:v>1</c:v>
                </c:pt>
                <c:pt idx="43142">
                  <c:v>1</c:v>
                </c:pt>
                <c:pt idx="43143">
                  <c:v>1</c:v>
                </c:pt>
                <c:pt idx="43144">
                  <c:v>1</c:v>
                </c:pt>
                <c:pt idx="43145">
                  <c:v>1</c:v>
                </c:pt>
                <c:pt idx="43146">
                  <c:v>1</c:v>
                </c:pt>
                <c:pt idx="43147">
                  <c:v>1</c:v>
                </c:pt>
                <c:pt idx="43148">
                  <c:v>1</c:v>
                </c:pt>
                <c:pt idx="43149">
                  <c:v>1</c:v>
                </c:pt>
                <c:pt idx="43150">
                  <c:v>1</c:v>
                </c:pt>
                <c:pt idx="43151">
                  <c:v>1</c:v>
                </c:pt>
                <c:pt idx="43152">
                  <c:v>1</c:v>
                </c:pt>
                <c:pt idx="43153">
                  <c:v>1</c:v>
                </c:pt>
                <c:pt idx="43154">
                  <c:v>1</c:v>
                </c:pt>
                <c:pt idx="43155">
                  <c:v>1</c:v>
                </c:pt>
                <c:pt idx="43156">
                  <c:v>1</c:v>
                </c:pt>
                <c:pt idx="43157">
                  <c:v>1</c:v>
                </c:pt>
                <c:pt idx="43158">
                  <c:v>1</c:v>
                </c:pt>
                <c:pt idx="43159">
                  <c:v>1</c:v>
                </c:pt>
                <c:pt idx="43160">
                  <c:v>1</c:v>
                </c:pt>
                <c:pt idx="43161">
                  <c:v>1</c:v>
                </c:pt>
                <c:pt idx="43162">
                  <c:v>1</c:v>
                </c:pt>
                <c:pt idx="43163">
                  <c:v>1</c:v>
                </c:pt>
                <c:pt idx="43164">
                  <c:v>1</c:v>
                </c:pt>
                <c:pt idx="43165">
                  <c:v>1</c:v>
                </c:pt>
                <c:pt idx="43166">
                  <c:v>1</c:v>
                </c:pt>
                <c:pt idx="43167">
                  <c:v>1</c:v>
                </c:pt>
                <c:pt idx="43168">
                  <c:v>1</c:v>
                </c:pt>
                <c:pt idx="43169">
                  <c:v>1</c:v>
                </c:pt>
                <c:pt idx="43170">
                  <c:v>1</c:v>
                </c:pt>
                <c:pt idx="43171">
                  <c:v>1</c:v>
                </c:pt>
                <c:pt idx="43172">
                  <c:v>1</c:v>
                </c:pt>
                <c:pt idx="43173">
                  <c:v>1</c:v>
                </c:pt>
                <c:pt idx="43174">
                  <c:v>1</c:v>
                </c:pt>
                <c:pt idx="43175">
                  <c:v>1</c:v>
                </c:pt>
                <c:pt idx="43176">
                  <c:v>1</c:v>
                </c:pt>
                <c:pt idx="43177">
                  <c:v>1</c:v>
                </c:pt>
                <c:pt idx="43178">
                  <c:v>1</c:v>
                </c:pt>
                <c:pt idx="43179">
                  <c:v>1</c:v>
                </c:pt>
                <c:pt idx="43180">
                  <c:v>1</c:v>
                </c:pt>
                <c:pt idx="43181">
                  <c:v>1</c:v>
                </c:pt>
                <c:pt idx="43182">
                  <c:v>1</c:v>
                </c:pt>
                <c:pt idx="43183">
                  <c:v>1</c:v>
                </c:pt>
                <c:pt idx="43184">
                  <c:v>1</c:v>
                </c:pt>
                <c:pt idx="43185">
                  <c:v>1</c:v>
                </c:pt>
                <c:pt idx="43186">
                  <c:v>1</c:v>
                </c:pt>
                <c:pt idx="43187">
                  <c:v>1</c:v>
                </c:pt>
                <c:pt idx="43188">
                  <c:v>1</c:v>
                </c:pt>
                <c:pt idx="43189">
                  <c:v>1</c:v>
                </c:pt>
                <c:pt idx="43190">
                  <c:v>1</c:v>
                </c:pt>
                <c:pt idx="43191">
                  <c:v>1</c:v>
                </c:pt>
                <c:pt idx="43192">
                  <c:v>1</c:v>
                </c:pt>
                <c:pt idx="43193">
                  <c:v>1</c:v>
                </c:pt>
                <c:pt idx="43194">
                  <c:v>1</c:v>
                </c:pt>
                <c:pt idx="43195">
                  <c:v>1</c:v>
                </c:pt>
                <c:pt idx="43196">
                  <c:v>1</c:v>
                </c:pt>
                <c:pt idx="43197">
                  <c:v>1</c:v>
                </c:pt>
                <c:pt idx="43198">
                  <c:v>1</c:v>
                </c:pt>
                <c:pt idx="43199">
                  <c:v>1</c:v>
                </c:pt>
                <c:pt idx="43200">
                  <c:v>1</c:v>
                </c:pt>
                <c:pt idx="43201">
                  <c:v>1</c:v>
                </c:pt>
                <c:pt idx="43202">
                  <c:v>1</c:v>
                </c:pt>
                <c:pt idx="43203">
                  <c:v>1</c:v>
                </c:pt>
                <c:pt idx="43204">
                  <c:v>1</c:v>
                </c:pt>
                <c:pt idx="43205">
                  <c:v>1</c:v>
                </c:pt>
                <c:pt idx="43206">
                  <c:v>1</c:v>
                </c:pt>
                <c:pt idx="43207">
                  <c:v>1</c:v>
                </c:pt>
                <c:pt idx="43208">
                  <c:v>1</c:v>
                </c:pt>
                <c:pt idx="43209">
                  <c:v>1</c:v>
                </c:pt>
                <c:pt idx="43210">
                  <c:v>1</c:v>
                </c:pt>
                <c:pt idx="43211">
                  <c:v>1</c:v>
                </c:pt>
                <c:pt idx="43212">
                  <c:v>1</c:v>
                </c:pt>
                <c:pt idx="43213">
                  <c:v>1</c:v>
                </c:pt>
                <c:pt idx="43214">
                  <c:v>1</c:v>
                </c:pt>
                <c:pt idx="43215">
                  <c:v>1</c:v>
                </c:pt>
                <c:pt idx="43216">
                  <c:v>1</c:v>
                </c:pt>
                <c:pt idx="43217">
                  <c:v>1</c:v>
                </c:pt>
                <c:pt idx="43218">
                  <c:v>1</c:v>
                </c:pt>
                <c:pt idx="43219">
                  <c:v>1</c:v>
                </c:pt>
                <c:pt idx="43220">
                  <c:v>1</c:v>
                </c:pt>
                <c:pt idx="43221">
                  <c:v>1</c:v>
                </c:pt>
                <c:pt idx="43222">
                  <c:v>1</c:v>
                </c:pt>
                <c:pt idx="43223">
                  <c:v>1</c:v>
                </c:pt>
                <c:pt idx="43224">
                  <c:v>1</c:v>
                </c:pt>
                <c:pt idx="43225">
                  <c:v>1</c:v>
                </c:pt>
                <c:pt idx="43226">
                  <c:v>1</c:v>
                </c:pt>
                <c:pt idx="43227">
                  <c:v>1</c:v>
                </c:pt>
                <c:pt idx="43228">
                  <c:v>1</c:v>
                </c:pt>
                <c:pt idx="43229">
                  <c:v>1</c:v>
                </c:pt>
                <c:pt idx="43230">
                  <c:v>1</c:v>
                </c:pt>
                <c:pt idx="43231">
                  <c:v>1</c:v>
                </c:pt>
                <c:pt idx="43232">
                  <c:v>1</c:v>
                </c:pt>
                <c:pt idx="43233">
                  <c:v>1</c:v>
                </c:pt>
                <c:pt idx="43234">
                  <c:v>1</c:v>
                </c:pt>
                <c:pt idx="43235">
                  <c:v>1</c:v>
                </c:pt>
                <c:pt idx="43236">
                  <c:v>1</c:v>
                </c:pt>
                <c:pt idx="43237">
                  <c:v>1</c:v>
                </c:pt>
                <c:pt idx="43238">
                  <c:v>1</c:v>
                </c:pt>
                <c:pt idx="43239">
                  <c:v>1</c:v>
                </c:pt>
                <c:pt idx="43240">
                  <c:v>1</c:v>
                </c:pt>
                <c:pt idx="43241">
                  <c:v>0.8</c:v>
                </c:pt>
                <c:pt idx="43242">
                  <c:v>1</c:v>
                </c:pt>
                <c:pt idx="43243">
                  <c:v>1</c:v>
                </c:pt>
                <c:pt idx="43244">
                  <c:v>1</c:v>
                </c:pt>
                <c:pt idx="43245">
                  <c:v>1</c:v>
                </c:pt>
                <c:pt idx="43246">
                  <c:v>1</c:v>
                </c:pt>
                <c:pt idx="43247">
                  <c:v>1</c:v>
                </c:pt>
                <c:pt idx="43248">
                  <c:v>1</c:v>
                </c:pt>
                <c:pt idx="43249">
                  <c:v>1</c:v>
                </c:pt>
                <c:pt idx="43250">
                  <c:v>1</c:v>
                </c:pt>
                <c:pt idx="43251">
                  <c:v>1</c:v>
                </c:pt>
                <c:pt idx="43252">
                  <c:v>1</c:v>
                </c:pt>
                <c:pt idx="43253">
                  <c:v>1</c:v>
                </c:pt>
                <c:pt idx="43254">
                  <c:v>1</c:v>
                </c:pt>
                <c:pt idx="43255">
                  <c:v>1</c:v>
                </c:pt>
                <c:pt idx="43256">
                  <c:v>1</c:v>
                </c:pt>
                <c:pt idx="43257">
                  <c:v>1</c:v>
                </c:pt>
                <c:pt idx="43258">
                  <c:v>1</c:v>
                </c:pt>
                <c:pt idx="43259">
                  <c:v>1</c:v>
                </c:pt>
                <c:pt idx="43260">
                  <c:v>1</c:v>
                </c:pt>
                <c:pt idx="43261">
                  <c:v>1</c:v>
                </c:pt>
                <c:pt idx="43262">
                  <c:v>1</c:v>
                </c:pt>
                <c:pt idx="43263">
                  <c:v>1</c:v>
                </c:pt>
                <c:pt idx="43264">
                  <c:v>1</c:v>
                </c:pt>
                <c:pt idx="43265">
                  <c:v>1</c:v>
                </c:pt>
                <c:pt idx="43266">
                  <c:v>1</c:v>
                </c:pt>
                <c:pt idx="43267">
                  <c:v>1</c:v>
                </c:pt>
                <c:pt idx="43268">
                  <c:v>1</c:v>
                </c:pt>
                <c:pt idx="43269">
                  <c:v>1</c:v>
                </c:pt>
                <c:pt idx="43270">
                  <c:v>1</c:v>
                </c:pt>
                <c:pt idx="43271">
                  <c:v>1</c:v>
                </c:pt>
                <c:pt idx="43272">
                  <c:v>1</c:v>
                </c:pt>
                <c:pt idx="43273">
                  <c:v>1</c:v>
                </c:pt>
                <c:pt idx="43274">
                  <c:v>1</c:v>
                </c:pt>
                <c:pt idx="43275">
                  <c:v>1</c:v>
                </c:pt>
                <c:pt idx="43276">
                  <c:v>1</c:v>
                </c:pt>
                <c:pt idx="43277">
                  <c:v>1</c:v>
                </c:pt>
                <c:pt idx="43278">
                  <c:v>1</c:v>
                </c:pt>
                <c:pt idx="43279">
                  <c:v>1</c:v>
                </c:pt>
                <c:pt idx="43280">
                  <c:v>1</c:v>
                </c:pt>
                <c:pt idx="43281">
                  <c:v>1</c:v>
                </c:pt>
                <c:pt idx="43282">
                  <c:v>1</c:v>
                </c:pt>
                <c:pt idx="43283">
                  <c:v>1</c:v>
                </c:pt>
                <c:pt idx="43284">
                  <c:v>1</c:v>
                </c:pt>
                <c:pt idx="43285">
                  <c:v>1</c:v>
                </c:pt>
                <c:pt idx="43286">
                  <c:v>1</c:v>
                </c:pt>
                <c:pt idx="43287">
                  <c:v>1</c:v>
                </c:pt>
                <c:pt idx="43288">
                  <c:v>1</c:v>
                </c:pt>
                <c:pt idx="43289">
                  <c:v>1</c:v>
                </c:pt>
                <c:pt idx="43290">
                  <c:v>1</c:v>
                </c:pt>
                <c:pt idx="43291">
                  <c:v>1</c:v>
                </c:pt>
                <c:pt idx="43292">
                  <c:v>1</c:v>
                </c:pt>
                <c:pt idx="43293">
                  <c:v>1</c:v>
                </c:pt>
                <c:pt idx="43294">
                  <c:v>1</c:v>
                </c:pt>
                <c:pt idx="43295">
                  <c:v>1</c:v>
                </c:pt>
                <c:pt idx="43296">
                  <c:v>1</c:v>
                </c:pt>
                <c:pt idx="43297">
                  <c:v>1</c:v>
                </c:pt>
                <c:pt idx="43298">
                  <c:v>1</c:v>
                </c:pt>
                <c:pt idx="43299">
                  <c:v>1</c:v>
                </c:pt>
                <c:pt idx="43300">
                  <c:v>1</c:v>
                </c:pt>
                <c:pt idx="43301">
                  <c:v>1</c:v>
                </c:pt>
                <c:pt idx="43302">
                  <c:v>1</c:v>
                </c:pt>
                <c:pt idx="43303">
                  <c:v>1</c:v>
                </c:pt>
                <c:pt idx="43304">
                  <c:v>1</c:v>
                </c:pt>
                <c:pt idx="43305">
                  <c:v>1</c:v>
                </c:pt>
                <c:pt idx="43306">
                  <c:v>1</c:v>
                </c:pt>
                <c:pt idx="43307">
                  <c:v>1</c:v>
                </c:pt>
                <c:pt idx="43308">
                  <c:v>0.2</c:v>
                </c:pt>
                <c:pt idx="43309">
                  <c:v>1</c:v>
                </c:pt>
                <c:pt idx="43310">
                  <c:v>1</c:v>
                </c:pt>
                <c:pt idx="43311">
                  <c:v>1</c:v>
                </c:pt>
                <c:pt idx="43312">
                  <c:v>1</c:v>
                </c:pt>
                <c:pt idx="43313">
                  <c:v>1</c:v>
                </c:pt>
                <c:pt idx="43314">
                  <c:v>1</c:v>
                </c:pt>
                <c:pt idx="43315">
                  <c:v>1</c:v>
                </c:pt>
                <c:pt idx="43316">
                  <c:v>1</c:v>
                </c:pt>
                <c:pt idx="43317">
                  <c:v>1</c:v>
                </c:pt>
                <c:pt idx="43318">
                  <c:v>1</c:v>
                </c:pt>
                <c:pt idx="43319">
                  <c:v>1</c:v>
                </c:pt>
                <c:pt idx="43320">
                  <c:v>1</c:v>
                </c:pt>
                <c:pt idx="43321">
                  <c:v>1</c:v>
                </c:pt>
                <c:pt idx="43322">
                  <c:v>1</c:v>
                </c:pt>
                <c:pt idx="43323">
                  <c:v>1</c:v>
                </c:pt>
                <c:pt idx="43324">
                  <c:v>1</c:v>
                </c:pt>
                <c:pt idx="43325">
                  <c:v>1</c:v>
                </c:pt>
                <c:pt idx="43326">
                  <c:v>1</c:v>
                </c:pt>
                <c:pt idx="43327">
                  <c:v>1</c:v>
                </c:pt>
                <c:pt idx="43328">
                  <c:v>1</c:v>
                </c:pt>
                <c:pt idx="43329">
                  <c:v>1</c:v>
                </c:pt>
                <c:pt idx="43330">
                  <c:v>1</c:v>
                </c:pt>
                <c:pt idx="43331">
                  <c:v>1</c:v>
                </c:pt>
                <c:pt idx="43332">
                  <c:v>1</c:v>
                </c:pt>
                <c:pt idx="43333">
                  <c:v>1</c:v>
                </c:pt>
                <c:pt idx="43334">
                  <c:v>1</c:v>
                </c:pt>
                <c:pt idx="43335">
                  <c:v>1</c:v>
                </c:pt>
                <c:pt idx="43336">
                  <c:v>1</c:v>
                </c:pt>
                <c:pt idx="43337">
                  <c:v>1</c:v>
                </c:pt>
                <c:pt idx="43338">
                  <c:v>1</c:v>
                </c:pt>
                <c:pt idx="43339">
                  <c:v>1</c:v>
                </c:pt>
                <c:pt idx="43340">
                  <c:v>1</c:v>
                </c:pt>
                <c:pt idx="43341">
                  <c:v>1</c:v>
                </c:pt>
                <c:pt idx="43342">
                  <c:v>1</c:v>
                </c:pt>
                <c:pt idx="43343">
                  <c:v>1</c:v>
                </c:pt>
                <c:pt idx="43344">
                  <c:v>1</c:v>
                </c:pt>
                <c:pt idx="43345">
                  <c:v>1</c:v>
                </c:pt>
                <c:pt idx="43346">
                  <c:v>1</c:v>
                </c:pt>
                <c:pt idx="43347">
                  <c:v>1</c:v>
                </c:pt>
                <c:pt idx="43348">
                  <c:v>1</c:v>
                </c:pt>
                <c:pt idx="43349">
                  <c:v>1</c:v>
                </c:pt>
                <c:pt idx="43350">
                  <c:v>1</c:v>
                </c:pt>
                <c:pt idx="43351">
                  <c:v>1</c:v>
                </c:pt>
                <c:pt idx="43352">
                  <c:v>1</c:v>
                </c:pt>
                <c:pt idx="43353">
                  <c:v>1</c:v>
                </c:pt>
                <c:pt idx="43354">
                  <c:v>1</c:v>
                </c:pt>
                <c:pt idx="43355">
                  <c:v>1</c:v>
                </c:pt>
                <c:pt idx="43356">
                  <c:v>1</c:v>
                </c:pt>
                <c:pt idx="43357">
                  <c:v>1</c:v>
                </c:pt>
                <c:pt idx="43358">
                  <c:v>1</c:v>
                </c:pt>
                <c:pt idx="43359">
                  <c:v>1</c:v>
                </c:pt>
                <c:pt idx="43360">
                  <c:v>1</c:v>
                </c:pt>
                <c:pt idx="43361">
                  <c:v>1</c:v>
                </c:pt>
                <c:pt idx="43362">
                  <c:v>1</c:v>
                </c:pt>
                <c:pt idx="43363">
                  <c:v>1</c:v>
                </c:pt>
                <c:pt idx="43364">
                  <c:v>1</c:v>
                </c:pt>
                <c:pt idx="43365">
                  <c:v>1</c:v>
                </c:pt>
                <c:pt idx="43366">
                  <c:v>1</c:v>
                </c:pt>
                <c:pt idx="43367">
                  <c:v>1</c:v>
                </c:pt>
                <c:pt idx="43368">
                  <c:v>1</c:v>
                </c:pt>
                <c:pt idx="43369">
                  <c:v>1</c:v>
                </c:pt>
                <c:pt idx="43370">
                  <c:v>1</c:v>
                </c:pt>
                <c:pt idx="43371">
                  <c:v>1</c:v>
                </c:pt>
                <c:pt idx="43372">
                  <c:v>1</c:v>
                </c:pt>
                <c:pt idx="43373">
                  <c:v>1</c:v>
                </c:pt>
                <c:pt idx="43374">
                  <c:v>1</c:v>
                </c:pt>
                <c:pt idx="43375">
                  <c:v>1</c:v>
                </c:pt>
                <c:pt idx="43376">
                  <c:v>1</c:v>
                </c:pt>
                <c:pt idx="43377">
                  <c:v>1</c:v>
                </c:pt>
                <c:pt idx="43378">
                  <c:v>1</c:v>
                </c:pt>
                <c:pt idx="43379">
                  <c:v>1</c:v>
                </c:pt>
                <c:pt idx="43380">
                  <c:v>1</c:v>
                </c:pt>
                <c:pt idx="43381">
                  <c:v>1</c:v>
                </c:pt>
                <c:pt idx="43382">
                  <c:v>1</c:v>
                </c:pt>
                <c:pt idx="43383">
                  <c:v>1</c:v>
                </c:pt>
                <c:pt idx="43384">
                  <c:v>1</c:v>
                </c:pt>
                <c:pt idx="43385">
                  <c:v>1</c:v>
                </c:pt>
                <c:pt idx="43386">
                  <c:v>1</c:v>
                </c:pt>
                <c:pt idx="43387">
                  <c:v>1</c:v>
                </c:pt>
                <c:pt idx="43388">
                  <c:v>1</c:v>
                </c:pt>
                <c:pt idx="43389">
                  <c:v>1</c:v>
                </c:pt>
                <c:pt idx="43390">
                  <c:v>1</c:v>
                </c:pt>
                <c:pt idx="43391">
                  <c:v>1</c:v>
                </c:pt>
                <c:pt idx="43392">
                  <c:v>1</c:v>
                </c:pt>
                <c:pt idx="43393">
                  <c:v>1</c:v>
                </c:pt>
                <c:pt idx="43394">
                  <c:v>1</c:v>
                </c:pt>
                <c:pt idx="43395">
                  <c:v>1</c:v>
                </c:pt>
                <c:pt idx="43396">
                  <c:v>1</c:v>
                </c:pt>
                <c:pt idx="43397">
                  <c:v>1</c:v>
                </c:pt>
                <c:pt idx="43398">
                  <c:v>1</c:v>
                </c:pt>
                <c:pt idx="43399">
                  <c:v>1</c:v>
                </c:pt>
                <c:pt idx="43400">
                  <c:v>1</c:v>
                </c:pt>
                <c:pt idx="43401">
                  <c:v>1</c:v>
                </c:pt>
                <c:pt idx="43402">
                  <c:v>1</c:v>
                </c:pt>
                <c:pt idx="43403">
                  <c:v>1</c:v>
                </c:pt>
                <c:pt idx="43404">
                  <c:v>1</c:v>
                </c:pt>
                <c:pt idx="43405">
                  <c:v>1</c:v>
                </c:pt>
                <c:pt idx="43406">
                  <c:v>1</c:v>
                </c:pt>
                <c:pt idx="43407">
                  <c:v>1</c:v>
                </c:pt>
                <c:pt idx="43408">
                  <c:v>1</c:v>
                </c:pt>
                <c:pt idx="43409">
                  <c:v>1</c:v>
                </c:pt>
                <c:pt idx="43410">
                  <c:v>1</c:v>
                </c:pt>
                <c:pt idx="43411">
                  <c:v>1</c:v>
                </c:pt>
                <c:pt idx="43412">
                  <c:v>1</c:v>
                </c:pt>
                <c:pt idx="43413">
                  <c:v>1</c:v>
                </c:pt>
                <c:pt idx="43414">
                  <c:v>1</c:v>
                </c:pt>
                <c:pt idx="43415">
                  <c:v>1</c:v>
                </c:pt>
                <c:pt idx="43416">
                  <c:v>1</c:v>
                </c:pt>
                <c:pt idx="43417">
                  <c:v>1</c:v>
                </c:pt>
                <c:pt idx="43418">
                  <c:v>1</c:v>
                </c:pt>
                <c:pt idx="43419">
                  <c:v>1</c:v>
                </c:pt>
                <c:pt idx="43420">
                  <c:v>1</c:v>
                </c:pt>
                <c:pt idx="43421">
                  <c:v>1</c:v>
                </c:pt>
                <c:pt idx="43422">
                  <c:v>1</c:v>
                </c:pt>
                <c:pt idx="43423">
                  <c:v>1</c:v>
                </c:pt>
                <c:pt idx="43424">
                  <c:v>1</c:v>
                </c:pt>
                <c:pt idx="43425">
                  <c:v>1</c:v>
                </c:pt>
                <c:pt idx="43426">
                  <c:v>1</c:v>
                </c:pt>
                <c:pt idx="43427">
                  <c:v>1</c:v>
                </c:pt>
                <c:pt idx="43428">
                  <c:v>1</c:v>
                </c:pt>
                <c:pt idx="43429">
                  <c:v>1</c:v>
                </c:pt>
                <c:pt idx="43430">
                  <c:v>1</c:v>
                </c:pt>
                <c:pt idx="43431">
                  <c:v>1</c:v>
                </c:pt>
                <c:pt idx="43432">
                  <c:v>1</c:v>
                </c:pt>
                <c:pt idx="43433">
                  <c:v>1</c:v>
                </c:pt>
                <c:pt idx="43434">
                  <c:v>1</c:v>
                </c:pt>
                <c:pt idx="43435">
                  <c:v>1</c:v>
                </c:pt>
                <c:pt idx="43436">
                  <c:v>1</c:v>
                </c:pt>
                <c:pt idx="43437">
                  <c:v>1</c:v>
                </c:pt>
                <c:pt idx="43438">
                  <c:v>1</c:v>
                </c:pt>
                <c:pt idx="43439">
                  <c:v>1</c:v>
                </c:pt>
                <c:pt idx="43440">
                  <c:v>1</c:v>
                </c:pt>
                <c:pt idx="43441">
                  <c:v>1</c:v>
                </c:pt>
                <c:pt idx="43442">
                  <c:v>1</c:v>
                </c:pt>
                <c:pt idx="43443">
                  <c:v>1</c:v>
                </c:pt>
                <c:pt idx="43444">
                  <c:v>1</c:v>
                </c:pt>
                <c:pt idx="43445">
                  <c:v>1</c:v>
                </c:pt>
                <c:pt idx="43446">
                  <c:v>1</c:v>
                </c:pt>
                <c:pt idx="43447">
                  <c:v>1</c:v>
                </c:pt>
                <c:pt idx="43448">
                  <c:v>1</c:v>
                </c:pt>
                <c:pt idx="43449">
                  <c:v>1</c:v>
                </c:pt>
                <c:pt idx="43450">
                  <c:v>1</c:v>
                </c:pt>
                <c:pt idx="43451">
                  <c:v>1</c:v>
                </c:pt>
                <c:pt idx="43452">
                  <c:v>1</c:v>
                </c:pt>
                <c:pt idx="43453">
                  <c:v>1</c:v>
                </c:pt>
                <c:pt idx="43454">
                  <c:v>1</c:v>
                </c:pt>
                <c:pt idx="43455">
                  <c:v>1</c:v>
                </c:pt>
                <c:pt idx="43456">
                  <c:v>1</c:v>
                </c:pt>
                <c:pt idx="43457">
                  <c:v>1</c:v>
                </c:pt>
                <c:pt idx="43458">
                  <c:v>1</c:v>
                </c:pt>
                <c:pt idx="43459">
                  <c:v>1</c:v>
                </c:pt>
                <c:pt idx="43460">
                  <c:v>1</c:v>
                </c:pt>
                <c:pt idx="43461">
                  <c:v>1</c:v>
                </c:pt>
                <c:pt idx="43462">
                  <c:v>1</c:v>
                </c:pt>
                <c:pt idx="43463">
                  <c:v>1</c:v>
                </c:pt>
                <c:pt idx="43464">
                  <c:v>1</c:v>
                </c:pt>
                <c:pt idx="43465">
                  <c:v>1</c:v>
                </c:pt>
                <c:pt idx="43466">
                  <c:v>1</c:v>
                </c:pt>
                <c:pt idx="43467">
                  <c:v>1</c:v>
                </c:pt>
                <c:pt idx="43468">
                  <c:v>1</c:v>
                </c:pt>
                <c:pt idx="43469">
                  <c:v>1</c:v>
                </c:pt>
                <c:pt idx="43470">
                  <c:v>1</c:v>
                </c:pt>
                <c:pt idx="43471">
                  <c:v>1</c:v>
                </c:pt>
                <c:pt idx="43472">
                  <c:v>1</c:v>
                </c:pt>
                <c:pt idx="43473">
                  <c:v>1</c:v>
                </c:pt>
                <c:pt idx="43474">
                  <c:v>1</c:v>
                </c:pt>
                <c:pt idx="43475">
                  <c:v>1</c:v>
                </c:pt>
                <c:pt idx="43476">
                  <c:v>1</c:v>
                </c:pt>
                <c:pt idx="43477">
                  <c:v>1</c:v>
                </c:pt>
                <c:pt idx="43478">
                  <c:v>1</c:v>
                </c:pt>
                <c:pt idx="43479">
                  <c:v>1</c:v>
                </c:pt>
                <c:pt idx="43480">
                  <c:v>1</c:v>
                </c:pt>
                <c:pt idx="43481">
                  <c:v>1</c:v>
                </c:pt>
                <c:pt idx="43482">
                  <c:v>1</c:v>
                </c:pt>
                <c:pt idx="43483">
                  <c:v>1</c:v>
                </c:pt>
                <c:pt idx="43484">
                  <c:v>1</c:v>
                </c:pt>
                <c:pt idx="43485">
                  <c:v>1</c:v>
                </c:pt>
                <c:pt idx="43486">
                  <c:v>1</c:v>
                </c:pt>
                <c:pt idx="43487">
                  <c:v>1</c:v>
                </c:pt>
                <c:pt idx="43488">
                  <c:v>1</c:v>
                </c:pt>
                <c:pt idx="43489">
                  <c:v>1</c:v>
                </c:pt>
                <c:pt idx="43490">
                  <c:v>1</c:v>
                </c:pt>
                <c:pt idx="43491">
                  <c:v>1</c:v>
                </c:pt>
                <c:pt idx="43492">
                  <c:v>1</c:v>
                </c:pt>
                <c:pt idx="43493">
                  <c:v>1</c:v>
                </c:pt>
                <c:pt idx="43494">
                  <c:v>1</c:v>
                </c:pt>
                <c:pt idx="43495">
                  <c:v>1</c:v>
                </c:pt>
                <c:pt idx="43496">
                  <c:v>1</c:v>
                </c:pt>
                <c:pt idx="43497">
                  <c:v>1</c:v>
                </c:pt>
                <c:pt idx="43498">
                  <c:v>1</c:v>
                </c:pt>
                <c:pt idx="43499">
                  <c:v>1</c:v>
                </c:pt>
                <c:pt idx="43500">
                  <c:v>1</c:v>
                </c:pt>
                <c:pt idx="43501">
                  <c:v>1</c:v>
                </c:pt>
                <c:pt idx="43502">
                  <c:v>1</c:v>
                </c:pt>
                <c:pt idx="43503">
                  <c:v>1</c:v>
                </c:pt>
                <c:pt idx="43504">
                  <c:v>1</c:v>
                </c:pt>
                <c:pt idx="43505">
                  <c:v>1</c:v>
                </c:pt>
                <c:pt idx="43506">
                  <c:v>1</c:v>
                </c:pt>
                <c:pt idx="43507">
                  <c:v>1</c:v>
                </c:pt>
                <c:pt idx="43508">
                  <c:v>1</c:v>
                </c:pt>
                <c:pt idx="43509">
                  <c:v>1</c:v>
                </c:pt>
                <c:pt idx="43510">
                  <c:v>1</c:v>
                </c:pt>
                <c:pt idx="43511">
                  <c:v>1</c:v>
                </c:pt>
                <c:pt idx="43512">
                  <c:v>1</c:v>
                </c:pt>
                <c:pt idx="43513">
                  <c:v>1</c:v>
                </c:pt>
                <c:pt idx="43514">
                  <c:v>1</c:v>
                </c:pt>
                <c:pt idx="43515">
                  <c:v>1</c:v>
                </c:pt>
                <c:pt idx="43516">
                  <c:v>1</c:v>
                </c:pt>
                <c:pt idx="43517">
                  <c:v>1</c:v>
                </c:pt>
                <c:pt idx="43518">
                  <c:v>1</c:v>
                </c:pt>
                <c:pt idx="43519">
                  <c:v>1</c:v>
                </c:pt>
                <c:pt idx="43520">
                  <c:v>1</c:v>
                </c:pt>
                <c:pt idx="43521">
                  <c:v>1</c:v>
                </c:pt>
                <c:pt idx="43522">
                  <c:v>1</c:v>
                </c:pt>
                <c:pt idx="43523">
                  <c:v>1</c:v>
                </c:pt>
                <c:pt idx="43524">
                  <c:v>1</c:v>
                </c:pt>
                <c:pt idx="43525">
                  <c:v>1</c:v>
                </c:pt>
                <c:pt idx="43526">
                  <c:v>1</c:v>
                </c:pt>
                <c:pt idx="43527">
                  <c:v>1</c:v>
                </c:pt>
                <c:pt idx="43528">
                  <c:v>1</c:v>
                </c:pt>
                <c:pt idx="43529">
                  <c:v>1</c:v>
                </c:pt>
                <c:pt idx="43530">
                  <c:v>1</c:v>
                </c:pt>
                <c:pt idx="43531">
                  <c:v>1</c:v>
                </c:pt>
                <c:pt idx="43532">
                  <c:v>1</c:v>
                </c:pt>
                <c:pt idx="43533">
                  <c:v>1</c:v>
                </c:pt>
                <c:pt idx="43534">
                  <c:v>1</c:v>
                </c:pt>
                <c:pt idx="43535">
                  <c:v>1</c:v>
                </c:pt>
                <c:pt idx="43536">
                  <c:v>1</c:v>
                </c:pt>
                <c:pt idx="43537">
                  <c:v>1</c:v>
                </c:pt>
                <c:pt idx="43538">
                  <c:v>1</c:v>
                </c:pt>
                <c:pt idx="43539">
                  <c:v>1</c:v>
                </c:pt>
                <c:pt idx="43540">
                  <c:v>1</c:v>
                </c:pt>
                <c:pt idx="43541">
                  <c:v>1</c:v>
                </c:pt>
                <c:pt idx="43542">
                  <c:v>1</c:v>
                </c:pt>
                <c:pt idx="43543">
                  <c:v>1</c:v>
                </c:pt>
                <c:pt idx="43544">
                  <c:v>1</c:v>
                </c:pt>
                <c:pt idx="43545">
                  <c:v>1</c:v>
                </c:pt>
                <c:pt idx="43546">
                  <c:v>1</c:v>
                </c:pt>
                <c:pt idx="43547">
                  <c:v>1</c:v>
                </c:pt>
                <c:pt idx="43548">
                  <c:v>1</c:v>
                </c:pt>
                <c:pt idx="43549">
                  <c:v>1</c:v>
                </c:pt>
                <c:pt idx="43550">
                  <c:v>1</c:v>
                </c:pt>
                <c:pt idx="43551">
                  <c:v>1</c:v>
                </c:pt>
                <c:pt idx="43552">
                  <c:v>1</c:v>
                </c:pt>
                <c:pt idx="43553">
                  <c:v>1</c:v>
                </c:pt>
                <c:pt idx="43554">
                  <c:v>1</c:v>
                </c:pt>
                <c:pt idx="43555">
                  <c:v>1</c:v>
                </c:pt>
                <c:pt idx="43556">
                  <c:v>1</c:v>
                </c:pt>
                <c:pt idx="43557">
                  <c:v>1</c:v>
                </c:pt>
                <c:pt idx="43558">
                  <c:v>1</c:v>
                </c:pt>
                <c:pt idx="43559">
                  <c:v>1</c:v>
                </c:pt>
                <c:pt idx="43560">
                  <c:v>1</c:v>
                </c:pt>
                <c:pt idx="43561">
                  <c:v>1</c:v>
                </c:pt>
                <c:pt idx="43562">
                  <c:v>1</c:v>
                </c:pt>
                <c:pt idx="43563">
                  <c:v>1</c:v>
                </c:pt>
                <c:pt idx="43564">
                  <c:v>1</c:v>
                </c:pt>
                <c:pt idx="43565">
                  <c:v>1</c:v>
                </c:pt>
                <c:pt idx="43566">
                  <c:v>1</c:v>
                </c:pt>
                <c:pt idx="43567">
                  <c:v>1</c:v>
                </c:pt>
                <c:pt idx="43568">
                  <c:v>1</c:v>
                </c:pt>
                <c:pt idx="43569">
                  <c:v>1</c:v>
                </c:pt>
                <c:pt idx="43570">
                  <c:v>1</c:v>
                </c:pt>
                <c:pt idx="43571">
                  <c:v>1</c:v>
                </c:pt>
                <c:pt idx="43572">
                  <c:v>1</c:v>
                </c:pt>
                <c:pt idx="43573">
                  <c:v>1</c:v>
                </c:pt>
                <c:pt idx="43574">
                  <c:v>0.6</c:v>
                </c:pt>
                <c:pt idx="43575">
                  <c:v>1</c:v>
                </c:pt>
                <c:pt idx="43576">
                  <c:v>1</c:v>
                </c:pt>
                <c:pt idx="43577">
                  <c:v>1</c:v>
                </c:pt>
                <c:pt idx="43578">
                  <c:v>1</c:v>
                </c:pt>
                <c:pt idx="43579">
                  <c:v>1</c:v>
                </c:pt>
                <c:pt idx="43580">
                  <c:v>1</c:v>
                </c:pt>
                <c:pt idx="43581">
                  <c:v>1</c:v>
                </c:pt>
                <c:pt idx="43582">
                  <c:v>1</c:v>
                </c:pt>
                <c:pt idx="43583">
                  <c:v>1</c:v>
                </c:pt>
                <c:pt idx="43584">
                  <c:v>1</c:v>
                </c:pt>
                <c:pt idx="43585">
                  <c:v>1</c:v>
                </c:pt>
                <c:pt idx="43586">
                  <c:v>1</c:v>
                </c:pt>
                <c:pt idx="43587">
                  <c:v>1</c:v>
                </c:pt>
                <c:pt idx="43588">
                  <c:v>1</c:v>
                </c:pt>
                <c:pt idx="43589">
                  <c:v>1</c:v>
                </c:pt>
                <c:pt idx="43590">
                  <c:v>1</c:v>
                </c:pt>
                <c:pt idx="43591">
                  <c:v>1</c:v>
                </c:pt>
                <c:pt idx="43592">
                  <c:v>1</c:v>
                </c:pt>
                <c:pt idx="43593">
                  <c:v>1</c:v>
                </c:pt>
                <c:pt idx="43594">
                  <c:v>1</c:v>
                </c:pt>
                <c:pt idx="43595">
                  <c:v>1</c:v>
                </c:pt>
                <c:pt idx="43596">
                  <c:v>1</c:v>
                </c:pt>
                <c:pt idx="43597">
                  <c:v>1</c:v>
                </c:pt>
                <c:pt idx="43598">
                  <c:v>1</c:v>
                </c:pt>
                <c:pt idx="43599">
                  <c:v>1</c:v>
                </c:pt>
                <c:pt idx="43600">
                  <c:v>1</c:v>
                </c:pt>
                <c:pt idx="43601">
                  <c:v>1</c:v>
                </c:pt>
                <c:pt idx="43602">
                  <c:v>1</c:v>
                </c:pt>
                <c:pt idx="43603">
                  <c:v>1</c:v>
                </c:pt>
                <c:pt idx="43604">
                  <c:v>1</c:v>
                </c:pt>
                <c:pt idx="43605">
                  <c:v>1</c:v>
                </c:pt>
                <c:pt idx="43606">
                  <c:v>1</c:v>
                </c:pt>
                <c:pt idx="43607">
                  <c:v>1</c:v>
                </c:pt>
                <c:pt idx="43608">
                  <c:v>1</c:v>
                </c:pt>
                <c:pt idx="43609">
                  <c:v>1</c:v>
                </c:pt>
                <c:pt idx="43610">
                  <c:v>1</c:v>
                </c:pt>
                <c:pt idx="43611">
                  <c:v>1</c:v>
                </c:pt>
                <c:pt idx="43612">
                  <c:v>1</c:v>
                </c:pt>
                <c:pt idx="43613">
                  <c:v>1</c:v>
                </c:pt>
                <c:pt idx="43614">
                  <c:v>1</c:v>
                </c:pt>
                <c:pt idx="43615">
                  <c:v>1</c:v>
                </c:pt>
                <c:pt idx="43616">
                  <c:v>1</c:v>
                </c:pt>
                <c:pt idx="43617">
                  <c:v>1</c:v>
                </c:pt>
                <c:pt idx="43618">
                  <c:v>1</c:v>
                </c:pt>
                <c:pt idx="43619">
                  <c:v>1</c:v>
                </c:pt>
                <c:pt idx="43620">
                  <c:v>1</c:v>
                </c:pt>
                <c:pt idx="43621">
                  <c:v>1</c:v>
                </c:pt>
                <c:pt idx="43622">
                  <c:v>1</c:v>
                </c:pt>
                <c:pt idx="43623">
                  <c:v>1</c:v>
                </c:pt>
                <c:pt idx="43624">
                  <c:v>1</c:v>
                </c:pt>
                <c:pt idx="43625">
                  <c:v>1</c:v>
                </c:pt>
                <c:pt idx="43626">
                  <c:v>1</c:v>
                </c:pt>
                <c:pt idx="43627">
                  <c:v>1</c:v>
                </c:pt>
                <c:pt idx="43628">
                  <c:v>1</c:v>
                </c:pt>
                <c:pt idx="43629">
                  <c:v>1</c:v>
                </c:pt>
                <c:pt idx="43630">
                  <c:v>1</c:v>
                </c:pt>
                <c:pt idx="43631">
                  <c:v>1</c:v>
                </c:pt>
                <c:pt idx="43632">
                  <c:v>1</c:v>
                </c:pt>
                <c:pt idx="43633">
                  <c:v>1</c:v>
                </c:pt>
                <c:pt idx="43634">
                  <c:v>1</c:v>
                </c:pt>
                <c:pt idx="43635">
                  <c:v>1</c:v>
                </c:pt>
                <c:pt idx="43636">
                  <c:v>1</c:v>
                </c:pt>
                <c:pt idx="43637">
                  <c:v>1</c:v>
                </c:pt>
                <c:pt idx="43638">
                  <c:v>1</c:v>
                </c:pt>
                <c:pt idx="43639">
                  <c:v>1</c:v>
                </c:pt>
                <c:pt idx="43640">
                  <c:v>1</c:v>
                </c:pt>
                <c:pt idx="43641">
                  <c:v>1</c:v>
                </c:pt>
                <c:pt idx="43642">
                  <c:v>1</c:v>
                </c:pt>
                <c:pt idx="43643">
                  <c:v>1</c:v>
                </c:pt>
                <c:pt idx="43644">
                  <c:v>1</c:v>
                </c:pt>
                <c:pt idx="43645">
                  <c:v>1</c:v>
                </c:pt>
                <c:pt idx="43646">
                  <c:v>1</c:v>
                </c:pt>
                <c:pt idx="43647">
                  <c:v>1</c:v>
                </c:pt>
                <c:pt idx="43648">
                  <c:v>1</c:v>
                </c:pt>
                <c:pt idx="43649">
                  <c:v>1</c:v>
                </c:pt>
                <c:pt idx="43650">
                  <c:v>1</c:v>
                </c:pt>
                <c:pt idx="43651">
                  <c:v>1</c:v>
                </c:pt>
                <c:pt idx="43652">
                  <c:v>1</c:v>
                </c:pt>
                <c:pt idx="43653">
                  <c:v>1</c:v>
                </c:pt>
                <c:pt idx="43654">
                  <c:v>1</c:v>
                </c:pt>
                <c:pt idx="43655">
                  <c:v>1</c:v>
                </c:pt>
                <c:pt idx="43656">
                  <c:v>1</c:v>
                </c:pt>
                <c:pt idx="43657">
                  <c:v>1</c:v>
                </c:pt>
                <c:pt idx="43658">
                  <c:v>1</c:v>
                </c:pt>
                <c:pt idx="43659">
                  <c:v>1</c:v>
                </c:pt>
                <c:pt idx="43660">
                  <c:v>1</c:v>
                </c:pt>
                <c:pt idx="43661">
                  <c:v>1</c:v>
                </c:pt>
                <c:pt idx="43662">
                  <c:v>1</c:v>
                </c:pt>
                <c:pt idx="43663">
                  <c:v>1</c:v>
                </c:pt>
                <c:pt idx="43664">
                  <c:v>1</c:v>
                </c:pt>
                <c:pt idx="43665">
                  <c:v>1</c:v>
                </c:pt>
                <c:pt idx="43666">
                  <c:v>1</c:v>
                </c:pt>
                <c:pt idx="43667">
                  <c:v>1</c:v>
                </c:pt>
                <c:pt idx="43668">
                  <c:v>1</c:v>
                </c:pt>
                <c:pt idx="43669">
                  <c:v>1</c:v>
                </c:pt>
                <c:pt idx="43670">
                  <c:v>1</c:v>
                </c:pt>
                <c:pt idx="43671">
                  <c:v>1</c:v>
                </c:pt>
                <c:pt idx="43672">
                  <c:v>1</c:v>
                </c:pt>
                <c:pt idx="43673">
                  <c:v>1</c:v>
                </c:pt>
                <c:pt idx="43674">
                  <c:v>1</c:v>
                </c:pt>
                <c:pt idx="43675">
                  <c:v>1</c:v>
                </c:pt>
                <c:pt idx="43676">
                  <c:v>1</c:v>
                </c:pt>
                <c:pt idx="43677">
                  <c:v>1</c:v>
                </c:pt>
                <c:pt idx="43678">
                  <c:v>1</c:v>
                </c:pt>
                <c:pt idx="43679">
                  <c:v>1</c:v>
                </c:pt>
                <c:pt idx="43680">
                  <c:v>1</c:v>
                </c:pt>
                <c:pt idx="43681">
                  <c:v>1</c:v>
                </c:pt>
                <c:pt idx="43682">
                  <c:v>1</c:v>
                </c:pt>
                <c:pt idx="43683">
                  <c:v>1</c:v>
                </c:pt>
                <c:pt idx="43684">
                  <c:v>1</c:v>
                </c:pt>
                <c:pt idx="43685">
                  <c:v>1</c:v>
                </c:pt>
                <c:pt idx="43686">
                  <c:v>1</c:v>
                </c:pt>
                <c:pt idx="43687">
                  <c:v>1</c:v>
                </c:pt>
                <c:pt idx="43688">
                  <c:v>1</c:v>
                </c:pt>
                <c:pt idx="43689">
                  <c:v>1</c:v>
                </c:pt>
                <c:pt idx="43690">
                  <c:v>1</c:v>
                </c:pt>
                <c:pt idx="43691">
                  <c:v>1</c:v>
                </c:pt>
                <c:pt idx="43692">
                  <c:v>1</c:v>
                </c:pt>
                <c:pt idx="43693">
                  <c:v>1</c:v>
                </c:pt>
                <c:pt idx="43694">
                  <c:v>1</c:v>
                </c:pt>
                <c:pt idx="43695">
                  <c:v>1</c:v>
                </c:pt>
                <c:pt idx="43696">
                  <c:v>1</c:v>
                </c:pt>
                <c:pt idx="43697">
                  <c:v>1</c:v>
                </c:pt>
                <c:pt idx="43698">
                  <c:v>1</c:v>
                </c:pt>
                <c:pt idx="43699">
                  <c:v>1</c:v>
                </c:pt>
                <c:pt idx="43700">
                  <c:v>1</c:v>
                </c:pt>
                <c:pt idx="43701">
                  <c:v>1</c:v>
                </c:pt>
                <c:pt idx="43702">
                  <c:v>1</c:v>
                </c:pt>
                <c:pt idx="43703">
                  <c:v>1</c:v>
                </c:pt>
                <c:pt idx="43704">
                  <c:v>1</c:v>
                </c:pt>
                <c:pt idx="43705">
                  <c:v>1</c:v>
                </c:pt>
                <c:pt idx="43706">
                  <c:v>1</c:v>
                </c:pt>
                <c:pt idx="43707">
                  <c:v>1</c:v>
                </c:pt>
                <c:pt idx="43708">
                  <c:v>1</c:v>
                </c:pt>
                <c:pt idx="43709">
                  <c:v>1</c:v>
                </c:pt>
                <c:pt idx="43710">
                  <c:v>1</c:v>
                </c:pt>
                <c:pt idx="43711">
                  <c:v>1</c:v>
                </c:pt>
                <c:pt idx="43712">
                  <c:v>1</c:v>
                </c:pt>
                <c:pt idx="43713">
                  <c:v>1</c:v>
                </c:pt>
                <c:pt idx="43714">
                  <c:v>1</c:v>
                </c:pt>
                <c:pt idx="43715">
                  <c:v>1</c:v>
                </c:pt>
                <c:pt idx="43716">
                  <c:v>1</c:v>
                </c:pt>
                <c:pt idx="43717">
                  <c:v>1</c:v>
                </c:pt>
                <c:pt idx="43718">
                  <c:v>1</c:v>
                </c:pt>
                <c:pt idx="43719">
                  <c:v>1</c:v>
                </c:pt>
                <c:pt idx="43720">
                  <c:v>1</c:v>
                </c:pt>
                <c:pt idx="43721">
                  <c:v>1</c:v>
                </c:pt>
                <c:pt idx="43722">
                  <c:v>1</c:v>
                </c:pt>
                <c:pt idx="43723">
                  <c:v>1</c:v>
                </c:pt>
                <c:pt idx="43724">
                  <c:v>1</c:v>
                </c:pt>
                <c:pt idx="43725">
                  <c:v>1</c:v>
                </c:pt>
                <c:pt idx="43726">
                  <c:v>1</c:v>
                </c:pt>
                <c:pt idx="43727">
                  <c:v>1</c:v>
                </c:pt>
                <c:pt idx="43728">
                  <c:v>1</c:v>
                </c:pt>
                <c:pt idx="43729">
                  <c:v>1</c:v>
                </c:pt>
                <c:pt idx="43730">
                  <c:v>1</c:v>
                </c:pt>
                <c:pt idx="43731">
                  <c:v>1</c:v>
                </c:pt>
                <c:pt idx="43732">
                  <c:v>1</c:v>
                </c:pt>
                <c:pt idx="43733">
                  <c:v>1</c:v>
                </c:pt>
                <c:pt idx="43734">
                  <c:v>1</c:v>
                </c:pt>
                <c:pt idx="43735">
                  <c:v>1</c:v>
                </c:pt>
                <c:pt idx="43736">
                  <c:v>1</c:v>
                </c:pt>
                <c:pt idx="43737">
                  <c:v>1</c:v>
                </c:pt>
                <c:pt idx="43738">
                  <c:v>1</c:v>
                </c:pt>
                <c:pt idx="43739">
                  <c:v>1</c:v>
                </c:pt>
                <c:pt idx="43740">
                  <c:v>1</c:v>
                </c:pt>
                <c:pt idx="43741">
                  <c:v>1</c:v>
                </c:pt>
                <c:pt idx="43742">
                  <c:v>1</c:v>
                </c:pt>
                <c:pt idx="43743">
                  <c:v>1</c:v>
                </c:pt>
                <c:pt idx="43744">
                  <c:v>1</c:v>
                </c:pt>
                <c:pt idx="43745">
                  <c:v>1</c:v>
                </c:pt>
                <c:pt idx="43746">
                  <c:v>1</c:v>
                </c:pt>
                <c:pt idx="43747">
                  <c:v>1</c:v>
                </c:pt>
                <c:pt idx="43748">
                  <c:v>1</c:v>
                </c:pt>
                <c:pt idx="43749">
                  <c:v>1</c:v>
                </c:pt>
                <c:pt idx="43750">
                  <c:v>1</c:v>
                </c:pt>
                <c:pt idx="43751">
                  <c:v>1</c:v>
                </c:pt>
                <c:pt idx="43752">
                  <c:v>1</c:v>
                </c:pt>
                <c:pt idx="43753">
                  <c:v>1</c:v>
                </c:pt>
                <c:pt idx="43754">
                  <c:v>1</c:v>
                </c:pt>
                <c:pt idx="43755">
                  <c:v>1</c:v>
                </c:pt>
                <c:pt idx="43756">
                  <c:v>1</c:v>
                </c:pt>
                <c:pt idx="43757">
                  <c:v>1</c:v>
                </c:pt>
                <c:pt idx="43758">
                  <c:v>1</c:v>
                </c:pt>
                <c:pt idx="43759">
                  <c:v>1</c:v>
                </c:pt>
                <c:pt idx="43760">
                  <c:v>1</c:v>
                </c:pt>
                <c:pt idx="43761">
                  <c:v>1</c:v>
                </c:pt>
                <c:pt idx="43762">
                  <c:v>1</c:v>
                </c:pt>
                <c:pt idx="43763">
                  <c:v>1</c:v>
                </c:pt>
                <c:pt idx="43764">
                  <c:v>1</c:v>
                </c:pt>
                <c:pt idx="43765">
                  <c:v>1</c:v>
                </c:pt>
                <c:pt idx="43766">
                  <c:v>1</c:v>
                </c:pt>
                <c:pt idx="43767">
                  <c:v>1</c:v>
                </c:pt>
                <c:pt idx="43768">
                  <c:v>1</c:v>
                </c:pt>
                <c:pt idx="43769">
                  <c:v>1</c:v>
                </c:pt>
                <c:pt idx="43770">
                  <c:v>1</c:v>
                </c:pt>
                <c:pt idx="43771">
                  <c:v>1</c:v>
                </c:pt>
                <c:pt idx="43772">
                  <c:v>1</c:v>
                </c:pt>
                <c:pt idx="43773">
                  <c:v>1</c:v>
                </c:pt>
                <c:pt idx="43774">
                  <c:v>1</c:v>
                </c:pt>
                <c:pt idx="43775">
                  <c:v>0.4</c:v>
                </c:pt>
                <c:pt idx="43776">
                  <c:v>1</c:v>
                </c:pt>
                <c:pt idx="43777">
                  <c:v>1</c:v>
                </c:pt>
                <c:pt idx="43778">
                  <c:v>1</c:v>
                </c:pt>
                <c:pt idx="43779">
                  <c:v>1</c:v>
                </c:pt>
                <c:pt idx="43780">
                  <c:v>1</c:v>
                </c:pt>
                <c:pt idx="43781">
                  <c:v>1</c:v>
                </c:pt>
                <c:pt idx="43782">
                  <c:v>1</c:v>
                </c:pt>
                <c:pt idx="43783">
                  <c:v>1</c:v>
                </c:pt>
                <c:pt idx="43784">
                  <c:v>1</c:v>
                </c:pt>
                <c:pt idx="43785">
                  <c:v>1</c:v>
                </c:pt>
                <c:pt idx="43786">
                  <c:v>1</c:v>
                </c:pt>
                <c:pt idx="43787">
                  <c:v>1</c:v>
                </c:pt>
                <c:pt idx="43788">
                  <c:v>1</c:v>
                </c:pt>
                <c:pt idx="43789">
                  <c:v>1</c:v>
                </c:pt>
                <c:pt idx="43790">
                  <c:v>1</c:v>
                </c:pt>
                <c:pt idx="43791">
                  <c:v>1</c:v>
                </c:pt>
                <c:pt idx="43792">
                  <c:v>1</c:v>
                </c:pt>
                <c:pt idx="43793">
                  <c:v>1</c:v>
                </c:pt>
                <c:pt idx="43794">
                  <c:v>1</c:v>
                </c:pt>
                <c:pt idx="43795">
                  <c:v>1</c:v>
                </c:pt>
                <c:pt idx="43796">
                  <c:v>1</c:v>
                </c:pt>
                <c:pt idx="43797">
                  <c:v>1</c:v>
                </c:pt>
                <c:pt idx="43798">
                  <c:v>1</c:v>
                </c:pt>
                <c:pt idx="43799">
                  <c:v>1</c:v>
                </c:pt>
                <c:pt idx="43800">
                  <c:v>1</c:v>
                </c:pt>
                <c:pt idx="43801">
                  <c:v>1</c:v>
                </c:pt>
                <c:pt idx="43802">
                  <c:v>1</c:v>
                </c:pt>
                <c:pt idx="43803">
                  <c:v>1</c:v>
                </c:pt>
                <c:pt idx="43804">
                  <c:v>1</c:v>
                </c:pt>
                <c:pt idx="43805">
                  <c:v>1</c:v>
                </c:pt>
                <c:pt idx="43806">
                  <c:v>1</c:v>
                </c:pt>
                <c:pt idx="43807">
                  <c:v>1</c:v>
                </c:pt>
                <c:pt idx="43808">
                  <c:v>1</c:v>
                </c:pt>
                <c:pt idx="43809">
                  <c:v>1</c:v>
                </c:pt>
                <c:pt idx="43810">
                  <c:v>1</c:v>
                </c:pt>
                <c:pt idx="43811">
                  <c:v>1</c:v>
                </c:pt>
                <c:pt idx="43812">
                  <c:v>1</c:v>
                </c:pt>
                <c:pt idx="43813">
                  <c:v>1</c:v>
                </c:pt>
                <c:pt idx="43814">
                  <c:v>1</c:v>
                </c:pt>
                <c:pt idx="43815">
                  <c:v>1</c:v>
                </c:pt>
                <c:pt idx="43816">
                  <c:v>1</c:v>
                </c:pt>
                <c:pt idx="43817">
                  <c:v>1</c:v>
                </c:pt>
                <c:pt idx="43818">
                  <c:v>1</c:v>
                </c:pt>
                <c:pt idx="43819">
                  <c:v>1</c:v>
                </c:pt>
                <c:pt idx="43820">
                  <c:v>1</c:v>
                </c:pt>
                <c:pt idx="43821">
                  <c:v>1</c:v>
                </c:pt>
                <c:pt idx="43822">
                  <c:v>0.8</c:v>
                </c:pt>
                <c:pt idx="43823">
                  <c:v>1</c:v>
                </c:pt>
                <c:pt idx="43824">
                  <c:v>1</c:v>
                </c:pt>
                <c:pt idx="43825">
                  <c:v>1</c:v>
                </c:pt>
                <c:pt idx="43826">
                  <c:v>1</c:v>
                </c:pt>
                <c:pt idx="43827">
                  <c:v>1</c:v>
                </c:pt>
                <c:pt idx="43828">
                  <c:v>1</c:v>
                </c:pt>
                <c:pt idx="43829">
                  <c:v>1</c:v>
                </c:pt>
                <c:pt idx="43830">
                  <c:v>1</c:v>
                </c:pt>
                <c:pt idx="43831">
                  <c:v>1</c:v>
                </c:pt>
                <c:pt idx="43832">
                  <c:v>1</c:v>
                </c:pt>
                <c:pt idx="43833">
                  <c:v>1</c:v>
                </c:pt>
                <c:pt idx="43834">
                  <c:v>1</c:v>
                </c:pt>
                <c:pt idx="43835">
                  <c:v>1</c:v>
                </c:pt>
                <c:pt idx="43836">
                  <c:v>1</c:v>
                </c:pt>
                <c:pt idx="43837">
                  <c:v>1</c:v>
                </c:pt>
                <c:pt idx="43838">
                  <c:v>1</c:v>
                </c:pt>
                <c:pt idx="43839">
                  <c:v>1</c:v>
                </c:pt>
                <c:pt idx="43840">
                  <c:v>1</c:v>
                </c:pt>
                <c:pt idx="43841">
                  <c:v>1</c:v>
                </c:pt>
                <c:pt idx="43842">
                  <c:v>1</c:v>
                </c:pt>
                <c:pt idx="43843">
                  <c:v>1</c:v>
                </c:pt>
                <c:pt idx="43844">
                  <c:v>1</c:v>
                </c:pt>
                <c:pt idx="43845">
                  <c:v>1</c:v>
                </c:pt>
                <c:pt idx="43846">
                  <c:v>1</c:v>
                </c:pt>
                <c:pt idx="43847">
                  <c:v>1</c:v>
                </c:pt>
                <c:pt idx="43848">
                  <c:v>1</c:v>
                </c:pt>
                <c:pt idx="43849">
                  <c:v>1</c:v>
                </c:pt>
                <c:pt idx="43850">
                  <c:v>1</c:v>
                </c:pt>
                <c:pt idx="43851">
                  <c:v>1</c:v>
                </c:pt>
                <c:pt idx="43852">
                  <c:v>1</c:v>
                </c:pt>
                <c:pt idx="43853">
                  <c:v>1</c:v>
                </c:pt>
                <c:pt idx="43854">
                  <c:v>1</c:v>
                </c:pt>
                <c:pt idx="43855">
                  <c:v>1</c:v>
                </c:pt>
                <c:pt idx="43856">
                  <c:v>1</c:v>
                </c:pt>
                <c:pt idx="43857">
                  <c:v>1</c:v>
                </c:pt>
                <c:pt idx="43858">
                  <c:v>1</c:v>
                </c:pt>
                <c:pt idx="43859">
                  <c:v>1</c:v>
                </c:pt>
                <c:pt idx="43860">
                  <c:v>1</c:v>
                </c:pt>
                <c:pt idx="43861">
                  <c:v>1</c:v>
                </c:pt>
                <c:pt idx="43862">
                  <c:v>1</c:v>
                </c:pt>
                <c:pt idx="43863">
                  <c:v>1</c:v>
                </c:pt>
                <c:pt idx="43864">
                  <c:v>1</c:v>
                </c:pt>
                <c:pt idx="43865">
                  <c:v>1</c:v>
                </c:pt>
                <c:pt idx="43866">
                  <c:v>1</c:v>
                </c:pt>
                <c:pt idx="43867">
                  <c:v>1</c:v>
                </c:pt>
                <c:pt idx="43868">
                  <c:v>1</c:v>
                </c:pt>
                <c:pt idx="43869">
                  <c:v>1</c:v>
                </c:pt>
                <c:pt idx="43870">
                  <c:v>1</c:v>
                </c:pt>
                <c:pt idx="43871">
                  <c:v>1</c:v>
                </c:pt>
                <c:pt idx="43872">
                  <c:v>1</c:v>
                </c:pt>
                <c:pt idx="43873">
                  <c:v>1</c:v>
                </c:pt>
                <c:pt idx="43874">
                  <c:v>1</c:v>
                </c:pt>
                <c:pt idx="43875">
                  <c:v>1</c:v>
                </c:pt>
                <c:pt idx="43876">
                  <c:v>1</c:v>
                </c:pt>
                <c:pt idx="43877">
                  <c:v>1</c:v>
                </c:pt>
                <c:pt idx="43878">
                  <c:v>1</c:v>
                </c:pt>
                <c:pt idx="43879">
                  <c:v>1</c:v>
                </c:pt>
                <c:pt idx="43880">
                  <c:v>1</c:v>
                </c:pt>
                <c:pt idx="43881">
                  <c:v>1</c:v>
                </c:pt>
                <c:pt idx="43882">
                  <c:v>1</c:v>
                </c:pt>
                <c:pt idx="43883">
                  <c:v>1</c:v>
                </c:pt>
                <c:pt idx="43884">
                  <c:v>1</c:v>
                </c:pt>
                <c:pt idx="43885">
                  <c:v>1</c:v>
                </c:pt>
                <c:pt idx="43886">
                  <c:v>1</c:v>
                </c:pt>
                <c:pt idx="43887">
                  <c:v>1</c:v>
                </c:pt>
                <c:pt idx="43888">
                  <c:v>1</c:v>
                </c:pt>
                <c:pt idx="43889">
                  <c:v>1</c:v>
                </c:pt>
                <c:pt idx="43890">
                  <c:v>1</c:v>
                </c:pt>
                <c:pt idx="43891">
                  <c:v>1</c:v>
                </c:pt>
                <c:pt idx="43892">
                  <c:v>1</c:v>
                </c:pt>
                <c:pt idx="43893">
                  <c:v>1</c:v>
                </c:pt>
                <c:pt idx="43894">
                  <c:v>1</c:v>
                </c:pt>
                <c:pt idx="43895">
                  <c:v>1</c:v>
                </c:pt>
                <c:pt idx="43896">
                  <c:v>1</c:v>
                </c:pt>
                <c:pt idx="43897">
                  <c:v>1</c:v>
                </c:pt>
                <c:pt idx="43898">
                  <c:v>1</c:v>
                </c:pt>
                <c:pt idx="43899">
                  <c:v>1</c:v>
                </c:pt>
                <c:pt idx="43900">
                  <c:v>1</c:v>
                </c:pt>
                <c:pt idx="43901">
                  <c:v>1</c:v>
                </c:pt>
                <c:pt idx="43902">
                  <c:v>1</c:v>
                </c:pt>
                <c:pt idx="43903">
                  <c:v>1</c:v>
                </c:pt>
                <c:pt idx="43904">
                  <c:v>1</c:v>
                </c:pt>
                <c:pt idx="43905">
                  <c:v>1</c:v>
                </c:pt>
                <c:pt idx="43906">
                  <c:v>1</c:v>
                </c:pt>
                <c:pt idx="43907">
                  <c:v>1</c:v>
                </c:pt>
                <c:pt idx="43908">
                  <c:v>1</c:v>
                </c:pt>
                <c:pt idx="43909">
                  <c:v>1</c:v>
                </c:pt>
                <c:pt idx="43910">
                  <c:v>1</c:v>
                </c:pt>
                <c:pt idx="43911">
                  <c:v>1</c:v>
                </c:pt>
                <c:pt idx="43912">
                  <c:v>1</c:v>
                </c:pt>
                <c:pt idx="43913">
                  <c:v>1</c:v>
                </c:pt>
                <c:pt idx="43914">
                  <c:v>1</c:v>
                </c:pt>
                <c:pt idx="43915">
                  <c:v>1</c:v>
                </c:pt>
                <c:pt idx="43916">
                  <c:v>1</c:v>
                </c:pt>
                <c:pt idx="43917">
                  <c:v>1</c:v>
                </c:pt>
                <c:pt idx="43918">
                  <c:v>1</c:v>
                </c:pt>
                <c:pt idx="43919">
                  <c:v>1</c:v>
                </c:pt>
                <c:pt idx="43920">
                  <c:v>1</c:v>
                </c:pt>
                <c:pt idx="43921">
                  <c:v>1</c:v>
                </c:pt>
                <c:pt idx="43922">
                  <c:v>1</c:v>
                </c:pt>
                <c:pt idx="43923">
                  <c:v>1</c:v>
                </c:pt>
                <c:pt idx="43924">
                  <c:v>1</c:v>
                </c:pt>
                <c:pt idx="43925">
                  <c:v>1</c:v>
                </c:pt>
                <c:pt idx="43926">
                  <c:v>1</c:v>
                </c:pt>
                <c:pt idx="43927">
                  <c:v>1</c:v>
                </c:pt>
                <c:pt idx="43928">
                  <c:v>1</c:v>
                </c:pt>
                <c:pt idx="43929">
                  <c:v>1</c:v>
                </c:pt>
                <c:pt idx="43930">
                  <c:v>1</c:v>
                </c:pt>
                <c:pt idx="43931">
                  <c:v>1</c:v>
                </c:pt>
                <c:pt idx="43932">
                  <c:v>1</c:v>
                </c:pt>
                <c:pt idx="43933">
                  <c:v>1</c:v>
                </c:pt>
                <c:pt idx="43934">
                  <c:v>1</c:v>
                </c:pt>
                <c:pt idx="43935">
                  <c:v>1</c:v>
                </c:pt>
                <c:pt idx="43936">
                  <c:v>1</c:v>
                </c:pt>
                <c:pt idx="43937">
                  <c:v>1</c:v>
                </c:pt>
                <c:pt idx="43938">
                  <c:v>1</c:v>
                </c:pt>
                <c:pt idx="43939">
                  <c:v>1</c:v>
                </c:pt>
                <c:pt idx="43940">
                  <c:v>1</c:v>
                </c:pt>
                <c:pt idx="43941">
                  <c:v>1</c:v>
                </c:pt>
                <c:pt idx="43942">
                  <c:v>1</c:v>
                </c:pt>
                <c:pt idx="43943">
                  <c:v>1</c:v>
                </c:pt>
                <c:pt idx="43944">
                  <c:v>1</c:v>
                </c:pt>
                <c:pt idx="43945">
                  <c:v>1</c:v>
                </c:pt>
                <c:pt idx="43946">
                  <c:v>1</c:v>
                </c:pt>
                <c:pt idx="43947">
                  <c:v>1</c:v>
                </c:pt>
                <c:pt idx="43948">
                  <c:v>1</c:v>
                </c:pt>
                <c:pt idx="43949">
                  <c:v>1</c:v>
                </c:pt>
                <c:pt idx="43950">
                  <c:v>1</c:v>
                </c:pt>
                <c:pt idx="43951">
                  <c:v>1</c:v>
                </c:pt>
                <c:pt idx="43952">
                  <c:v>1</c:v>
                </c:pt>
                <c:pt idx="43953">
                  <c:v>1</c:v>
                </c:pt>
                <c:pt idx="43954">
                  <c:v>1</c:v>
                </c:pt>
                <c:pt idx="43955">
                  <c:v>1</c:v>
                </c:pt>
                <c:pt idx="43956">
                  <c:v>1</c:v>
                </c:pt>
                <c:pt idx="43957">
                  <c:v>1</c:v>
                </c:pt>
                <c:pt idx="43958">
                  <c:v>1</c:v>
                </c:pt>
                <c:pt idx="43959">
                  <c:v>1</c:v>
                </c:pt>
                <c:pt idx="43960">
                  <c:v>1</c:v>
                </c:pt>
                <c:pt idx="43961">
                  <c:v>1</c:v>
                </c:pt>
                <c:pt idx="43962">
                  <c:v>1</c:v>
                </c:pt>
                <c:pt idx="43963">
                  <c:v>1</c:v>
                </c:pt>
                <c:pt idx="43964">
                  <c:v>1</c:v>
                </c:pt>
                <c:pt idx="43965">
                  <c:v>1</c:v>
                </c:pt>
                <c:pt idx="43966">
                  <c:v>1</c:v>
                </c:pt>
                <c:pt idx="43967">
                  <c:v>1</c:v>
                </c:pt>
                <c:pt idx="43968">
                  <c:v>1</c:v>
                </c:pt>
                <c:pt idx="43969">
                  <c:v>1</c:v>
                </c:pt>
                <c:pt idx="43970">
                  <c:v>1</c:v>
                </c:pt>
                <c:pt idx="43971">
                  <c:v>1</c:v>
                </c:pt>
                <c:pt idx="43972">
                  <c:v>1</c:v>
                </c:pt>
                <c:pt idx="43973">
                  <c:v>1</c:v>
                </c:pt>
                <c:pt idx="43974">
                  <c:v>1</c:v>
                </c:pt>
                <c:pt idx="43975">
                  <c:v>1</c:v>
                </c:pt>
                <c:pt idx="43976">
                  <c:v>1</c:v>
                </c:pt>
                <c:pt idx="43977">
                  <c:v>1</c:v>
                </c:pt>
                <c:pt idx="43978">
                  <c:v>1</c:v>
                </c:pt>
                <c:pt idx="43979">
                  <c:v>1</c:v>
                </c:pt>
                <c:pt idx="43980">
                  <c:v>1</c:v>
                </c:pt>
                <c:pt idx="43981">
                  <c:v>1</c:v>
                </c:pt>
                <c:pt idx="43982">
                  <c:v>1</c:v>
                </c:pt>
                <c:pt idx="43983">
                  <c:v>1</c:v>
                </c:pt>
                <c:pt idx="43984">
                  <c:v>1</c:v>
                </c:pt>
                <c:pt idx="43985">
                  <c:v>1</c:v>
                </c:pt>
                <c:pt idx="43986">
                  <c:v>0.8</c:v>
                </c:pt>
                <c:pt idx="43987">
                  <c:v>1</c:v>
                </c:pt>
                <c:pt idx="43988">
                  <c:v>1</c:v>
                </c:pt>
                <c:pt idx="43989">
                  <c:v>1</c:v>
                </c:pt>
                <c:pt idx="43990">
                  <c:v>1</c:v>
                </c:pt>
                <c:pt idx="43991">
                  <c:v>1</c:v>
                </c:pt>
                <c:pt idx="43992">
                  <c:v>1</c:v>
                </c:pt>
                <c:pt idx="43993">
                  <c:v>1</c:v>
                </c:pt>
                <c:pt idx="43994">
                  <c:v>1</c:v>
                </c:pt>
                <c:pt idx="43995">
                  <c:v>1</c:v>
                </c:pt>
                <c:pt idx="43996">
                  <c:v>1</c:v>
                </c:pt>
                <c:pt idx="43997">
                  <c:v>1</c:v>
                </c:pt>
                <c:pt idx="43998">
                  <c:v>1</c:v>
                </c:pt>
                <c:pt idx="43999">
                  <c:v>1</c:v>
                </c:pt>
                <c:pt idx="44000">
                  <c:v>1</c:v>
                </c:pt>
                <c:pt idx="44001">
                  <c:v>1</c:v>
                </c:pt>
                <c:pt idx="44002">
                  <c:v>1</c:v>
                </c:pt>
                <c:pt idx="44003">
                  <c:v>1</c:v>
                </c:pt>
                <c:pt idx="44004">
                  <c:v>1</c:v>
                </c:pt>
                <c:pt idx="44005">
                  <c:v>1</c:v>
                </c:pt>
                <c:pt idx="44006">
                  <c:v>1</c:v>
                </c:pt>
                <c:pt idx="44007">
                  <c:v>1</c:v>
                </c:pt>
                <c:pt idx="44008">
                  <c:v>1</c:v>
                </c:pt>
                <c:pt idx="44009">
                  <c:v>1</c:v>
                </c:pt>
                <c:pt idx="44010">
                  <c:v>1</c:v>
                </c:pt>
                <c:pt idx="44011">
                  <c:v>0.2</c:v>
                </c:pt>
                <c:pt idx="44012">
                  <c:v>1</c:v>
                </c:pt>
                <c:pt idx="44013">
                  <c:v>1</c:v>
                </c:pt>
                <c:pt idx="44014">
                  <c:v>1</c:v>
                </c:pt>
                <c:pt idx="44015">
                  <c:v>1</c:v>
                </c:pt>
                <c:pt idx="44016">
                  <c:v>1</c:v>
                </c:pt>
                <c:pt idx="44017">
                  <c:v>1</c:v>
                </c:pt>
                <c:pt idx="44018">
                  <c:v>1</c:v>
                </c:pt>
                <c:pt idx="44019">
                  <c:v>1</c:v>
                </c:pt>
                <c:pt idx="44020">
                  <c:v>1</c:v>
                </c:pt>
                <c:pt idx="44021">
                  <c:v>1</c:v>
                </c:pt>
                <c:pt idx="44022">
                  <c:v>1</c:v>
                </c:pt>
                <c:pt idx="44023">
                  <c:v>1</c:v>
                </c:pt>
                <c:pt idx="44024">
                  <c:v>1</c:v>
                </c:pt>
                <c:pt idx="44025">
                  <c:v>1</c:v>
                </c:pt>
                <c:pt idx="44026">
                  <c:v>1</c:v>
                </c:pt>
                <c:pt idx="44027">
                  <c:v>1</c:v>
                </c:pt>
                <c:pt idx="44028">
                  <c:v>1</c:v>
                </c:pt>
                <c:pt idx="44029">
                  <c:v>1</c:v>
                </c:pt>
                <c:pt idx="44030">
                  <c:v>1</c:v>
                </c:pt>
                <c:pt idx="44031">
                  <c:v>1</c:v>
                </c:pt>
                <c:pt idx="44032">
                  <c:v>1</c:v>
                </c:pt>
                <c:pt idx="44033">
                  <c:v>1</c:v>
                </c:pt>
                <c:pt idx="44034">
                  <c:v>1</c:v>
                </c:pt>
                <c:pt idx="44035">
                  <c:v>1</c:v>
                </c:pt>
                <c:pt idx="44036">
                  <c:v>1</c:v>
                </c:pt>
                <c:pt idx="44037">
                  <c:v>1</c:v>
                </c:pt>
                <c:pt idx="44038">
                  <c:v>1</c:v>
                </c:pt>
                <c:pt idx="44039">
                  <c:v>1</c:v>
                </c:pt>
                <c:pt idx="44040">
                  <c:v>1</c:v>
                </c:pt>
                <c:pt idx="44041">
                  <c:v>1</c:v>
                </c:pt>
                <c:pt idx="44042">
                  <c:v>1</c:v>
                </c:pt>
                <c:pt idx="44043">
                  <c:v>1</c:v>
                </c:pt>
                <c:pt idx="44044">
                  <c:v>1</c:v>
                </c:pt>
                <c:pt idx="44045">
                  <c:v>1</c:v>
                </c:pt>
                <c:pt idx="44046">
                  <c:v>1</c:v>
                </c:pt>
                <c:pt idx="44047">
                  <c:v>1</c:v>
                </c:pt>
                <c:pt idx="44048">
                  <c:v>1</c:v>
                </c:pt>
                <c:pt idx="44049">
                  <c:v>1</c:v>
                </c:pt>
                <c:pt idx="44050">
                  <c:v>1</c:v>
                </c:pt>
                <c:pt idx="44051">
                  <c:v>1</c:v>
                </c:pt>
                <c:pt idx="44052">
                  <c:v>1</c:v>
                </c:pt>
                <c:pt idx="44053">
                  <c:v>1</c:v>
                </c:pt>
                <c:pt idx="44054">
                  <c:v>1</c:v>
                </c:pt>
                <c:pt idx="44055">
                  <c:v>1</c:v>
                </c:pt>
                <c:pt idx="44056">
                  <c:v>1</c:v>
                </c:pt>
                <c:pt idx="44057">
                  <c:v>1</c:v>
                </c:pt>
                <c:pt idx="44058">
                  <c:v>1</c:v>
                </c:pt>
                <c:pt idx="44059">
                  <c:v>1</c:v>
                </c:pt>
                <c:pt idx="44060">
                  <c:v>1</c:v>
                </c:pt>
                <c:pt idx="44061">
                  <c:v>1</c:v>
                </c:pt>
                <c:pt idx="44062">
                  <c:v>1</c:v>
                </c:pt>
                <c:pt idx="44063">
                  <c:v>1</c:v>
                </c:pt>
                <c:pt idx="44064">
                  <c:v>1</c:v>
                </c:pt>
                <c:pt idx="44065">
                  <c:v>1</c:v>
                </c:pt>
                <c:pt idx="44066">
                  <c:v>1</c:v>
                </c:pt>
                <c:pt idx="44067">
                  <c:v>1</c:v>
                </c:pt>
                <c:pt idx="44068">
                  <c:v>1</c:v>
                </c:pt>
                <c:pt idx="44069">
                  <c:v>1</c:v>
                </c:pt>
                <c:pt idx="44070">
                  <c:v>1</c:v>
                </c:pt>
                <c:pt idx="44071">
                  <c:v>1</c:v>
                </c:pt>
                <c:pt idx="44072">
                  <c:v>1</c:v>
                </c:pt>
                <c:pt idx="44073">
                  <c:v>1</c:v>
                </c:pt>
                <c:pt idx="44074">
                  <c:v>1</c:v>
                </c:pt>
                <c:pt idx="44075">
                  <c:v>1</c:v>
                </c:pt>
                <c:pt idx="44076">
                  <c:v>1</c:v>
                </c:pt>
                <c:pt idx="44077">
                  <c:v>1</c:v>
                </c:pt>
                <c:pt idx="44078">
                  <c:v>1</c:v>
                </c:pt>
                <c:pt idx="44079">
                  <c:v>1</c:v>
                </c:pt>
                <c:pt idx="44080">
                  <c:v>1</c:v>
                </c:pt>
                <c:pt idx="44081">
                  <c:v>1</c:v>
                </c:pt>
                <c:pt idx="44082">
                  <c:v>1</c:v>
                </c:pt>
                <c:pt idx="44083">
                  <c:v>1</c:v>
                </c:pt>
                <c:pt idx="44084">
                  <c:v>1</c:v>
                </c:pt>
                <c:pt idx="44085">
                  <c:v>1</c:v>
                </c:pt>
                <c:pt idx="44086">
                  <c:v>1</c:v>
                </c:pt>
                <c:pt idx="44087">
                  <c:v>1</c:v>
                </c:pt>
                <c:pt idx="44088">
                  <c:v>1</c:v>
                </c:pt>
                <c:pt idx="44089">
                  <c:v>1</c:v>
                </c:pt>
                <c:pt idx="44090">
                  <c:v>1</c:v>
                </c:pt>
                <c:pt idx="44091">
                  <c:v>1</c:v>
                </c:pt>
                <c:pt idx="44092">
                  <c:v>1</c:v>
                </c:pt>
                <c:pt idx="44093">
                  <c:v>1</c:v>
                </c:pt>
                <c:pt idx="44094">
                  <c:v>1</c:v>
                </c:pt>
                <c:pt idx="44095">
                  <c:v>1</c:v>
                </c:pt>
                <c:pt idx="44096">
                  <c:v>1</c:v>
                </c:pt>
                <c:pt idx="44097">
                  <c:v>1</c:v>
                </c:pt>
                <c:pt idx="44098">
                  <c:v>1</c:v>
                </c:pt>
                <c:pt idx="44099">
                  <c:v>1</c:v>
                </c:pt>
                <c:pt idx="44100">
                  <c:v>1</c:v>
                </c:pt>
                <c:pt idx="44101">
                  <c:v>1</c:v>
                </c:pt>
                <c:pt idx="44102">
                  <c:v>1</c:v>
                </c:pt>
                <c:pt idx="44103">
                  <c:v>1</c:v>
                </c:pt>
                <c:pt idx="44104">
                  <c:v>1</c:v>
                </c:pt>
                <c:pt idx="44105">
                  <c:v>1</c:v>
                </c:pt>
                <c:pt idx="44106">
                  <c:v>1</c:v>
                </c:pt>
                <c:pt idx="44107">
                  <c:v>1</c:v>
                </c:pt>
                <c:pt idx="44108">
                  <c:v>1</c:v>
                </c:pt>
                <c:pt idx="44109">
                  <c:v>1</c:v>
                </c:pt>
                <c:pt idx="44110">
                  <c:v>1</c:v>
                </c:pt>
                <c:pt idx="44111">
                  <c:v>1</c:v>
                </c:pt>
                <c:pt idx="44112">
                  <c:v>1</c:v>
                </c:pt>
                <c:pt idx="44113">
                  <c:v>1</c:v>
                </c:pt>
                <c:pt idx="44114">
                  <c:v>1</c:v>
                </c:pt>
                <c:pt idx="44115">
                  <c:v>1</c:v>
                </c:pt>
                <c:pt idx="44116">
                  <c:v>1</c:v>
                </c:pt>
                <c:pt idx="44117">
                  <c:v>1</c:v>
                </c:pt>
                <c:pt idx="44118">
                  <c:v>1</c:v>
                </c:pt>
                <c:pt idx="44119">
                  <c:v>1</c:v>
                </c:pt>
                <c:pt idx="44120">
                  <c:v>1</c:v>
                </c:pt>
                <c:pt idx="44121">
                  <c:v>1</c:v>
                </c:pt>
                <c:pt idx="44122">
                  <c:v>1</c:v>
                </c:pt>
                <c:pt idx="44123">
                  <c:v>1</c:v>
                </c:pt>
                <c:pt idx="44124">
                  <c:v>1</c:v>
                </c:pt>
                <c:pt idx="44125">
                  <c:v>1</c:v>
                </c:pt>
                <c:pt idx="44126">
                  <c:v>1</c:v>
                </c:pt>
                <c:pt idx="44127">
                  <c:v>1</c:v>
                </c:pt>
                <c:pt idx="44128">
                  <c:v>1</c:v>
                </c:pt>
                <c:pt idx="44129">
                  <c:v>1</c:v>
                </c:pt>
                <c:pt idx="44130">
                  <c:v>1</c:v>
                </c:pt>
                <c:pt idx="44131">
                  <c:v>1</c:v>
                </c:pt>
                <c:pt idx="44132">
                  <c:v>1</c:v>
                </c:pt>
                <c:pt idx="44133">
                  <c:v>1</c:v>
                </c:pt>
                <c:pt idx="44134">
                  <c:v>1</c:v>
                </c:pt>
                <c:pt idx="44135">
                  <c:v>1</c:v>
                </c:pt>
                <c:pt idx="44136">
                  <c:v>1</c:v>
                </c:pt>
                <c:pt idx="44137">
                  <c:v>1</c:v>
                </c:pt>
                <c:pt idx="44138">
                  <c:v>1</c:v>
                </c:pt>
                <c:pt idx="44139">
                  <c:v>1</c:v>
                </c:pt>
                <c:pt idx="44140">
                  <c:v>1</c:v>
                </c:pt>
                <c:pt idx="44141">
                  <c:v>1</c:v>
                </c:pt>
                <c:pt idx="44142">
                  <c:v>1</c:v>
                </c:pt>
                <c:pt idx="44143">
                  <c:v>1</c:v>
                </c:pt>
                <c:pt idx="44144">
                  <c:v>1</c:v>
                </c:pt>
                <c:pt idx="44145">
                  <c:v>1</c:v>
                </c:pt>
                <c:pt idx="44146">
                  <c:v>1</c:v>
                </c:pt>
                <c:pt idx="44147">
                  <c:v>1</c:v>
                </c:pt>
                <c:pt idx="44148">
                  <c:v>1</c:v>
                </c:pt>
                <c:pt idx="44149">
                  <c:v>1</c:v>
                </c:pt>
                <c:pt idx="44150">
                  <c:v>1</c:v>
                </c:pt>
                <c:pt idx="44151">
                  <c:v>1</c:v>
                </c:pt>
                <c:pt idx="44152">
                  <c:v>1</c:v>
                </c:pt>
                <c:pt idx="44153">
                  <c:v>1</c:v>
                </c:pt>
                <c:pt idx="44154">
                  <c:v>1</c:v>
                </c:pt>
                <c:pt idx="44155">
                  <c:v>1</c:v>
                </c:pt>
                <c:pt idx="44156">
                  <c:v>1</c:v>
                </c:pt>
                <c:pt idx="44157">
                  <c:v>1</c:v>
                </c:pt>
                <c:pt idx="44158">
                  <c:v>1</c:v>
                </c:pt>
                <c:pt idx="44159">
                  <c:v>1</c:v>
                </c:pt>
                <c:pt idx="44160">
                  <c:v>1</c:v>
                </c:pt>
                <c:pt idx="44161">
                  <c:v>1</c:v>
                </c:pt>
                <c:pt idx="44162">
                  <c:v>1</c:v>
                </c:pt>
                <c:pt idx="44163">
                  <c:v>1</c:v>
                </c:pt>
                <c:pt idx="44164">
                  <c:v>1</c:v>
                </c:pt>
                <c:pt idx="44165">
                  <c:v>1</c:v>
                </c:pt>
                <c:pt idx="44166">
                  <c:v>1</c:v>
                </c:pt>
                <c:pt idx="44167">
                  <c:v>1</c:v>
                </c:pt>
                <c:pt idx="44168">
                  <c:v>1</c:v>
                </c:pt>
                <c:pt idx="44169">
                  <c:v>1</c:v>
                </c:pt>
                <c:pt idx="44170">
                  <c:v>1</c:v>
                </c:pt>
                <c:pt idx="44171">
                  <c:v>1</c:v>
                </c:pt>
                <c:pt idx="44172">
                  <c:v>1</c:v>
                </c:pt>
                <c:pt idx="44173">
                  <c:v>1</c:v>
                </c:pt>
                <c:pt idx="44174">
                  <c:v>1</c:v>
                </c:pt>
                <c:pt idx="44175">
                  <c:v>1</c:v>
                </c:pt>
                <c:pt idx="44176">
                  <c:v>1</c:v>
                </c:pt>
                <c:pt idx="44177">
                  <c:v>1</c:v>
                </c:pt>
                <c:pt idx="44178">
                  <c:v>1</c:v>
                </c:pt>
                <c:pt idx="44179">
                  <c:v>1</c:v>
                </c:pt>
                <c:pt idx="44180">
                  <c:v>1</c:v>
                </c:pt>
                <c:pt idx="44181">
                  <c:v>1</c:v>
                </c:pt>
                <c:pt idx="44182">
                  <c:v>1</c:v>
                </c:pt>
                <c:pt idx="44183">
                  <c:v>1</c:v>
                </c:pt>
                <c:pt idx="44184">
                  <c:v>1</c:v>
                </c:pt>
                <c:pt idx="44185">
                  <c:v>1</c:v>
                </c:pt>
                <c:pt idx="44186">
                  <c:v>1</c:v>
                </c:pt>
                <c:pt idx="44187">
                  <c:v>1</c:v>
                </c:pt>
                <c:pt idx="44188">
                  <c:v>1</c:v>
                </c:pt>
                <c:pt idx="44189">
                  <c:v>1</c:v>
                </c:pt>
                <c:pt idx="44190">
                  <c:v>1</c:v>
                </c:pt>
                <c:pt idx="44191">
                  <c:v>1</c:v>
                </c:pt>
                <c:pt idx="44192">
                  <c:v>1</c:v>
                </c:pt>
                <c:pt idx="44193">
                  <c:v>1</c:v>
                </c:pt>
                <c:pt idx="44194">
                  <c:v>1</c:v>
                </c:pt>
                <c:pt idx="44195">
                  <c:v>1</c:v>
                </c:pt>
                <c:pt idx="44196">
                  <c:v>1</c:v>
                </c:pt>
                <c:pt idx="44197">
                  <c:v>1</c:v>
                </c:pt>
                <c:pt idx="44198">
                  <c:v>1</c:v>
                </c:pt>
                <c:pt idx="44199">
                  <c:v>1</c:v>
                </c:pt>
                <c:pt idx="44200">
                  <c:v>1</c:v>
                </c:pt>
                <c:pt idx="44201">
                  <c:v>1</c:v>
                </c:pt>
                <c:pt idx="44202">
                  <c:v>1</c:v>
                </c:pt>
                <c:pt idx="44203">
                  <c:v>1</c:v>
                </c:pt>
                <c:pt idx="44204">
                  <c:v>1</c:v>
                </c:pt>
                <c:pt idx="44205">
                  <c:v>1</c:v>
                </c:pt>
                <c:pt idx="44206">
                  <c:v>1</c:v>
                </c:pt>
                <c:pt idx="44207">
                  <c:v>1</c:v>
                </c:pt>
                <c:pt idx="44208">
                  <c:v>1</c:v>
                </c:pt>
                <c:pt idx="44209">
                  <c:v>1</c:v>
                </c:pt>
                <c:pt idx="44210">
                  <c:v>1</c:v>
                </c:pt>
                <c:pt idx="44211">
                  <c:v>1</c:v>
                </c:pt>
                <c:pt idx="44212">
                  <c:v>1</c:v>
                </c:pt>
                <c:pt idx="44213">
                  <c:v>1</c:v>
                </c:pt>
                <c:pt idx="44214">
                  <c:v>1</c:v>
                </c:pt>
                <c:pt idx="44215">
                  <c:v>1</c:v>
                </c:pt>
                <c:pt idx="44216">
                  <c:v>1</c:v>
                </c:pt>
                <c:pt idx="44217">
                  <c:v>1</c:v>
                </c:pt>
                <c:pt idx="44218">
                  <c:v>1</c:v>
                </c:pt>
                <c:pt idx="44219">
                  <c:v>1</c:v>
                </c:pt>
                <c:pt idx="44220">
                  <c:v>1</c:v>
                </c:pt>
                <c:pt idx="44221">
                  <c:v>1</c:v>
                </c:pt>
                <c:pt idx="44222">
                  <c:v>1</c:v>
                </c:pt>
                <c:pt idx="44223">
                  <c:v>1</c:v>
                </c:pt>
                <c:pt idx="44224">
                  <c:v>1</c:v>
                </c:pt>
                <c:pt idx="44225">
                  <c:v>1</c:v>
                </c:pt>
                <c:pt idx="44226">
                  <c:v>1</c:v>
                </c:pt>
                <c:pt idx="44227">
                  <c:v>1</c:v>
                </c:pt>
                <c:pt idx="44228">
                  <c:v>1</c:v>
                </c:pt>
                <c:pt idx="44229">
                  <c:v>1</c:v>
                </c:pt>
                <c:pt idx="44230">
                  <c:v>1</c:v>
                </c:pt>
                <c:pt idx="44231">
                  <c:v>1</c:v>
                </c:pt>
                <c:pt idx="44232">
                  <c:v>1</c:v>
                </c:pt>
                <c:pt idx="44233">
                  <c:v>1</c:v>
                </c:pt>
                <c:pt idx="44234">
                  <c:v>1</c:v>
                </c:pt>
                <c:pt idx="44235">
                  <c:v>1</c:v>
                </c:pt>
                <c:pt idx="44236">
                  <c:v>1</c:v>
                </c:pt>
                <c:pt idx="44237">
                  <c:v>1</c:v>
                </c:pt>
                <c:pt idx="44238">
                  <c:v>1</c:v>
                </c:pt>
                <c:pt idx="44239">
                  <c:v>1</c:v>
                </c:pt>
                <c:pt idx="44240">
                  <c:v>1</c:v>
                </c:pt>
                <c:pt idx="44241">
                  <c:v>1</c:v>
                </c:pt>
                <c:pt idx="44242">
                  <c:v>1</c:v>
                </c:pt>
                <c:pt idx="44243">
                  <c:v>1</c:v>
                </c:pt>
                <c:pt idx="44244">
                  <c:v>1</c:v>
                </c:pt>
                <c:pt idx="44245">
                  <c:v>1</c:v>
                </c:pt>
                <c:pt idx="44246">
                  <c:v>1</c:v>
                </c:pt>
                <c:pt idx="44247">
                  <c:v>1</c:v>
                </c:pt>
                <c:pt idx="44248">
                  <c:v>1</c:v>
                </c:pt>
                <c:pt idx="44249">
                  <c:v>1</c:v>
                </c:pt>
                <c:pt idx="44250">
                  <c:v>1</c:v>
                </c:pt>
                <c:pt idx="44251">
                  <c:v>1</c:v>
                </c:pt>
                <c:pt idx="44252">
                  <c:v>1</c:v>
                </c:pt>
                <c:pt idx="44253">
                  <c:v>1</c:v>
                </c:pt>
                <c:pt idx="44254">
                  <c:v>1</c:v>
                </c:pt>
                <c:pt idx="44255">
                  <c:v>1</c:v>
                </c:pt>
                <c:pt idx="44256">
                  <c:v>1</c:v>
                </c:pt>
                <c:pt idx="44257">
                  <c:v>1</c:v>
                </c:pt>
                <c:pt idx="44258">
                  <c:v>1</c:v>
                </c:pt>
                <c:pt idx="44259">
                  <c:v>0.2</c:v>
                </c:pt>
                <c:pt idx="44260">
                  <c:v>1</c:v>
                </c:pt>
                <c:pt idx="44261">
                  <c:v>1</c:v>
                </c:pt>
                <c:pt idx="44262">
                  <c:v>1</c:v>
                </c:pt>
                <c:pt idx="44263">
                  <c:v>1</c:v>
                </c:pt>
                <c:pt idx="44264">
                  <c:v>1</c:v>
                </c:pt>
                <c:pt idx="44265">
                  <c:v>1</c:v>
                </c:pt>
                <c:pt idx="44266">
                  <c:v>1</c:v>
                </c:pt>
                <c:pt idx="44267">
                  <c:v>1</c:v>
                </c:pt>
                <c:pt idx="44268">
                  <c:v>1</c:v>
                </c:pt>
                <c:pt idx="44269">
                  <c:v>1</c:v>
                </c:pt>
                <c:pt idx="44270">
                  <c:v>1</c:v>
                </c:pt>
                <c:pt idx="44271">
                  <c:v>1</c:v>
                </c:pt>
                <c:pt idx="44272">
                  <c:v>1</c:v>
                </c:pt>
                <c:pt idx="44273">
                  <c:v>1</c:v>
                </c:pt>
                <c:pt idx="44274">
                  <c:v>1</c:v>
                </c:pt>
                <c:pt idx="44275">
                  <c:v>1</c:v>
                </c:pt>
                <c:pt idx="44276">
                  <c:v>1</c:v>
                </c:pt>
                <c:pt idx="44277">
                  <c:v>1</c:v>
                </c:pt>
                <c:pt idx="44278">
                  <c:v>1</c:v>
                </c:pt>
                <c:pt idx="44279">
                  <c:v>1</c:v>
                </c:pt>
                <c:pt idx="44280">
                  <c:v>1</c:v>
                </c:pt>
                <c:pt idx="44281">
                  <c:v>1</c:v>
                </c:pt>
                <c:pt idx="44282">
                  <c:v>1</c:v>
                </c:pt>
                <c:pt idx="44283">
                  <c:v>1</c:v>
                </c:pt>
                <c:pt idx="44284">
                  <c:v>1</c:v>
                </c:pt>
                <c:pt idx="44285">
                  <c:v>1</c:v>
                </c:pt>
                <c:pt idx="44286">
                  <c:v>1</c:v>
                </c:pt>
                <c:pt idx="44287">
                  <c:v>1</c:v>
                </c:pt>
                <c:pt idx="44288">
                  <c:v>1</c:v>
                </c:pt>
                <c:pt idx="44289">
                  <c:v>1</c:v>
                </c:pt>
                <c:pt idx="44290">
                  <c:v>1</c:v>
                </c:pt>
                <c:pt idx="44291">
                  <c:v>1</c:v>
                </c:pt>
                <c:pt idx="44292">
                  <c:v>1</c:v>
                </c:pt>
                <c:pt idx="44293">
                  <c:v>1</c:v>
                </c:pt>
                <c:pt idx="44294">
                  <c:v>0.4</c:v>
                </c:pt>
                <c:pt idx="44295">
                  <c:v>1</c:v>
                </c:pt>
                <c:pt idx="44296">
                  <c:v>1</c:v>
                </c:pt>
                <c:pt idx="44297">
                  <c:v>1</c:v>
                </c:pt>
                <c:pt idx="44298">
                  <c:v>1</c:v>
                </c:pt>
                <c:pt idx="44299">
                  <c:v>1</c:v>
                </c:pt>
                <c:pt idx="44300">
                  <c:v>1</c:v>
                </c:pt>
                <c:pt idx="44301">
                  <c:v>1</c:v>
                </c:pt>
                <c:pt idx="44302">
                  <c:v>1</c:v>
                </c:pt>
                <c:pt idx="44303">
                  <c:v>1</c:v>
                </c:pt>
                <c:pt idx="44304">
                  <c:v>1</c:v>
                </c:pt>
                <c:pt idx="44305">
                  <c:v>1</c:v>
                </c:pt>
                <c:pt idx="44306">
                  <c:v>1</c:v>
                </c:pt>
                <c:pt idx="44307">
                  <c:v>1</c:v>
                </c:pt>
                <c:pt idx="44308">
                  <c:v>1</c:v>
                </c:pt>
                <c:pt idx="44309">
                  <c:v>1</c:v>
                </c:pt>
                <c:pt idx="44310">
                  <c:v>1</c:v>
                </c:pt>
                <c:pt idx="44311">
                  <c:v>1</c:v>
                </c:pt>
                <c:pt idx="44312">
                  <c:v>1</c:v>
                </c:pt>
                <c:pt idx="44313">
                  <c:v>1</c:v>
                </c:pt>
                <c:pt idx="44314">
                  <c:v>1</c:v>
                </c:pt>
                <c:pt idx="44315">
                  <c:v>1</c:v>
                </c:pt>
                <c:pt idx="44316">
                  <c:v>1</c:v>
                </c:pt>
                <c:pt idx="44317">
                  <c:v>1</c:v>
                </c:pt>
                <c:pt idx="44318">
                  <c:v>1</c:v>
                </c:pt>
                <c:pt idx="44319">
                  <c:v>1</c:v>
                </c:pt>
                <c:pt idx="44320">
                  <c:v>1</c:v>
                </c:pt>
                <c:pt idx="44321">
                  <c:v>1</c:v>
                </c:pt>
                <c:pt idx="44322">
                  <c:v>1</c:v>
                </c:pt>
                <c:pt idx="44323">
                  <c:v>1</c:v>
                </c:pt>
                <c:pt idx="44324">
                  <c:v>1</c:v>
                </c:pt>
                <c:pt idx="44325">
                  <c:v>1</c:v>
                </c:pt>
                <c:pt idx="44326">
                  <c:v>1</c:v>
                </c:pt>
                <c:pt idx="44327">
                  <c:v>1</c:v>
                </c:pt>
                <c:pt idx="44328">
                  <c:v>1</c:v>
                </c:pt>
                <c:pt idx="44329">
                  <c:v>1</c:v>
                </c:pt>
                <c:pt idx="44330">
                  <c:v>1</c:v>
                </c:pt>
                <c:pt idx="44331">
                  <c:v>1</c:v>
                </c:pt>
                <c:pt idx="44332">
                  <c:v>1</c:v>
                </c:pt>
                <c:pt idx="44333">
                  <c:v>1</c:v>
                </c:pt>
                <c:pt idx="44334">
                  <c:v>1</c:v>
                </c:pt>
                <c:pt idx="44335">
                  <c:v>1</c:v>
                </c:pt>
                <c:pt idx="44336">
                  <c:v>1</c:v>
                </c:pt>
                <c:pt idx="44337">
                  <c:v>1</c:v>
                </c:pt>
                <c:pt idx="44338">
                  <c:v>1</c:v>
                </c:pt>
                <c:pt idx="44339">
                  <c:v>1</c:v>
                </c:pt>
                <c:pt idx="44340">
                  <c:v>1</c:v>
                </c:pt>
                <c:pt idx="44341">
                  <c:v>1</c:v>
                </c:pt>
                <c:pt idx="44342">
                  <c:v>1</c:v>
                </c:pt>
                <c:pt idx="44343">
                  <c:v>1</c:v>
                </c:pt>
                <c:pt idx="44344">
                  <c:v>1</c:v>
                </c:pt>
                <c:pt idx="44345">
                  <c:v>1</c:v>
                </c:pt>
                <c:pt idx="44346">
                  <c:v>1</c:v>
                </c:pt>
                <c:pt idx="44347">
                  <c:v>1</c:v>
                </c:pt>
                <c:pt idx="44348">
                  <c:v>1</c:v>
                </c:pt>
                <c:pt idx="44349">
                  <c:v>1</c:v>
                </c:pt>
                <c:pt idx="44350">
                  <c:v>1</c:v>
                </c:pt>
                <c:pt idx="44351">
                  <c:v>1</c:v>
                </c:pt>
                <c:pt idx="44352">
                  <c:v>1</c:v>
                </c:pt>
                <c:pt idx="44353">
                  <c:v>1</c:v>
                </c:pt>
                <c:pt idx="44354">
                  <c:v>1</c:v>
                </c:pt>
                <c:pt idx="44355">
                  <c:v>1</c:v>
                </c:pt>
                <c:pt idx="44356">
                  <c:v>1</c:v>
                </c:pt>
                <c:pt idx="44357">
                  <c:v>1</c:v>
                </c:pt>
                <c:pt idx="44358">
                  <c:v>1</c:v>
                </c:pt>
                <c:pt idx="44359">
                  <c:v>1</c:v>
                </c:pt>
                <c:pt idx="44360">
                  <c:v>1</c:v>
                </c:pt>
                <c:pt idx="44361">
                  <c:v>1</c:v>
                </c:pt>
                <c:pt idx="44362">
                  <c:v>1</c:v>
                </c:pt>
                <c:pt idx="44363">
                  <c:v>1</c:v>
                </c:pt>
                <c:pt idx="44364">
                  <c:v>1</c:v>
                </c:pt>
                <c:pt idx="44365">
                  <c:v>1</c:v>
                </c:pt>
                <c:pt idx="44366">
                  <c:v>1</c:v>
                </c:pt>
                <c:pt idx="44367">
                  <c:v>1</c:v>
                </c:pt>
                <c:pt idx="44368">
                  <c:v>1</c:v>
                </c:pt>
                <c:pt idx="44369">
                  <c:v>1</c:v>
                </c:pt>
                <c:pt idx="44370">
                  <c:v>1</c:v>
                </c:pt>
                <c:pt idx="44371">
                  <c:v>1</c:v>
                </c:pt>
                <c:pt idx="44372">
                  <c:v>1</c:v>
                </c:pt>
                <c:pt idx="44373">
                  <c:v>1</c:v>
                </c:pt>
                <c:pt idx="44374">
                  <c:v>1</c:v>
                </c:pt>
                <c:pt idx="44375">
                  <c:v>1</c:v>
                </c:pt>
                <c:pt idx="44376">
                  <c:v>1</c:v>
                </c:pt>
                <c:pt idx="44377">
                  <c:v>1</c:v>
                </c:pt>
                <c:pt idx="44378">
                  <c:v>1</c:v>
                </c:pt>
                <c:pt idx="44379">
                  <c:v>1</c:v>
                </c:pt>
                <c:pt idx="44380">
                  <c:v>1</c:v>
                </c:pt>
                <c:pt idx="44381">
                  <c:v>1</c:v>
                </c:pt>
                <c:pt idx="44382">
                  <c:v>1</c:v>
                </c:pt>
                <c:pt idx="44383">
                  <c:v>1</c:v>
                </c:pt>
                <c:pt idx="44384">
                  <c:v>1</c:v>
                </c:pt>
                <c:pt idx="44385">
                  <c:v>1</c:v>
                </c:pt>
                <c:pt idx="44386">
                  <c:v>1</c:v>
                </c:pt>
                <c:pt idx="44387">
                  <c:v>1</c:v>
                </c:pt>
                <c:pt idx="44388">
                  <c:v>1</c:v>
                </c:pt>
                <c:pt idx="44389">
                  <c:v>1</c:v>
                </c:pt>
                <c:pt idx="44390">
                  <c:v>1</c:v>
                </c:pt>
                <c:pt idx="44391">
                  <c:v>1</c:v>
                </c:pt>
                <c:pt idx="44392">
                  <c:v>1</c:v>
                </c:pt>
                <c:pt idx="44393">
                  <c:v>1</c:v>
                </c:pt>
                <c:pt idx="44394">
                  <c:v>1</c:v>
                </c:pt>
                <c:pt idx="44395">
                  <c:v>1</c:v>
                </c:pt>
                <c:pt idx="44396">
                  <c:v>1</c:v>
                </c:pt>
                <c:pt idx="44397">
                  <c:v>1</c:v>
                </c:pt>
                <c:pt idx="44398">
                  <c:v>1</c:v>
                </c:pt>
                <c:pt idx="44399">
                  <c:v>1</c:v>
                </c:pt>
                <c:pt idx="44400">
                  <c:v>1</c:v>
                </c:pt>
                <c:pt idx="44401">
                  <c:v>1</c:v>
                </c:pt>
                <c:pt idx="44402">
                  <c:v>1</c:v>
                </c:pt>
                <c:pt idx="44403">
                  <c:v>1</c:v>
                </c:pt>
                <c:pt idx="44404">
                  <c:v>1</c:v>
                </c:pt>
                <c:pt idx="44405">
                  <c:v>1</c:v>
                </c:pt>
                <c:pt idx="44406">
                  <c:v>1</c:v>
                </c:pt>
                <c:pt idx="44407">
                  <c:v>1</c:v>
                </c:pt>
                <c:pt idx="44408">
                  <c:v>1</c:v>
                </c:pt>
                <c:pt idx="44409">
                  <c:v>1</c:v>
                </c:pt>
                <c:pt idx="44410">
                  <c:v>1</c:v>
                </c:pt>
                <c:pt idx="44411">
                  <c:v>1</c:v>
                </c:pt>
                <c:pt idx="44412">
                  <c:v>1</c:v>
                </c:pt>
                <c:pt idx="44413">
                  <c:v>1</c:v>
                </c:pt>
                <c:pt idx="44414">
                  <c:v>1</c:v>
                </c:pt>
                <c:pt idx="44415">
                  <c:v>1</c:v>
                </c:pt>
                <c:pt idx="44416">
                  <c:v>1</c:v>
                </c:pt>
                <c:pt idx="44417">
                  <c:v>1</c:v>
                </c:pt>
                <c:pt idx="44418">
                  <c:v>1</c:v>
                </c:pt>
                <c:pt idx="44419">
                  <c:v>1</c:v>
                </c:pt>
                <c:pt idx="44420">
                  <c:v>1</c:v>
                </c:pt>
                <c:pt idx="44421">
                  <c:v>1</c:v>
                </c:pt>
                <c:pt idx="44422">
                  <c:v>1</c:v>
                </c:pt>
                <c:pt idx="44423">
                  <c:v>1</c:v>
                </c:pt>
                <c:pt idx="44424">
                  <c:v>1</c:v>
                </c:pt>
                <c:pt idx="44425">
                  <c:v>1</c:v>
                </c:pt>
                <c:pt idx="44426">
                  <c:v>1</c:v>
                </c:pt>
                <c:pt idx="44427">
                  <c:v>1</c:v>
                </c:pt>
                <c:pt idx="44428">
                  <c:v>1</c:v>
                </c:pt>
                <c:pt idx="44429">
                  <c:v>1</c:v>
                </c:pt>
                <c:pt idx="44430">
                  <c:v>1</c:v>
                </c:pt>
                <c:pt idx="44431">
                  <c:v>1</c:v>
                </c:pt>
                <c:pt idx="44432">
                  <c:v>1</c:v>
                </c:pt>
                <c:pt idx="44433">
                  <c:v>1</c:v>
                </c:pt>
                <c:pt idx="44434">
                  <c:v>1</c:v>
                </c:pt>
                <c:pt idx="44435">
                  <c:v>1</c:v>
                </c:pt>
                <c:pt idx="44436">
                  <c:v>1</c:v>
                </c:pt>
                <c:pt idx="44437">
                  <c:v>1</c:v>
                </c:pt>
                <c:pt idx="44438">
                  <c:v>1</c:v>
                </c:pt>
                <c:pt idx="44439">
                  <c:v>1</c:v>
                </c:pt>
                <c:pt idx="44440">
                  <c:v>1</c:v>
                </c:pt>
                <c:pt idx="44441">
                  <c:v>1</c:v>
                </c:pt>
                <c:pt idx="44442">
                  <c:v>1</c:v>
                </c:pt>
                <c:pt idx="44443">
                  <c:v>1</c:v>
                </c:pt>
                <c:pt idx="44444">
                  <c:v>1</c:v>
                </c:pt>
                <c:pt idx="44445">
                  <c:v>1</c:v>
                </c:pt>
                <c:pt idx="44446">
                  <c:v>1</c:v>
                </c:pt>
                <c:pt idx="44447">
                  <c:v>1</c:v>
                </c:pt>
                <c:pt idx="44448">
                  <c:v>1</c:v>
                </c:pt>
                <c:pt idx="44449">
                  <c:v>1</c:v>
                </c:pt>
                <c:pt idx="44450">
                  <c:v>1</c:v>
                </c:pt>
                <c:pt idx="44451">
                  <c:v>1</c:v>
                </c:pt>
                <c:pt idx="44452">
                  <c:v>1</c:v>
                </c:pt>
                <c:pt idx="44453">
                  <c:v>1</c:v>
                </c:pt>
                <c:pt idx="44454">
                  <c:v>1</c:v>
                </c:pt>
                <c:pt idx="44455">
                  <c:v>1</c:v>
                </c:pt>
                <c:pt idx="44456">
                  <c:v>1</c:v>
                </c:pt>
                <c:pt idx="44457">
                  <c:v>1</c:v>
                </c:pt>
                <c:pt idx="44458">
                  <c:v>1</c:v>
                </c:pt>
                <c:pt idx="44459">
                  <c:v>1</c:v>
                </c:pt>
                <c:pt idx="44460">
                  <c:v>1</c:v>
                </c:pt>
                <c:pt idx="44461">
                  <c:v>1</c:v>
                </c:pt>
                <c:pt idx="44462">
                  <c:v>1</c:v>
                </c:pt>
                <c:pt idx="44463">
                  <c:v>1</c:v>
                </c:pt>
                <c:pt idx="44464">
                  <c:v>1</c:v>
                </c:pt>
                <c:pt idx="44465">
                  <c:v>1</c:v>
                </c:pt>
                <c:pt idx="44466">
                  <c:v>1</c:v>
                </c:pt>
                <c:pt idx="44467">
                  <c:v>1</c:v>
                </c:pt>
                <c:pt idx="44468">
                  <c:v>1</c:v>
                </c:pt>
                <c:pt idx="44469">
                  <c:v>1</c:v>
                </c:pt>
                <c:pt idx="44470">
                  <c:v>1</c:v>
                </c:pt>
                <c:pt idx="44471">
                  <c:v>1</c:v>
                </c:pt>
                <c:pt idx="44472">
                  <c:v>1</c:v>
                </c:pt>
                <c:pt idx="44473">
                  <c:v>1</c:v>
                </c:pt>
                <c:pt idx="44474">
                  <c:v>1</c:v>
                </c:pt>
                <c:pt idx="44475">
                  <c:v>1</c:v>
                </c:pt>
                <c:pt idx="44476">
                  <c:v>1</c:v>
                </c:pt>
                <c:pt idx="44477">
                  <c:v>1</c:v>
                </c:pt>
                <c:pt idx="44478">
                  <c:v>1</c:v>
                </c:pt>
                <c:pt idx="44479">
                  <c:v>1</c:v>
                </c:pt>
                <c:pt idx="44480">
                  <c:v>1</c:v>
                </c:pt>
                <c:pt idx="44481">
                  <c:v>1</c:v>
                </c:pt>
                <c:pt idx="44482">
                  <c:v>1</c:v>
                </c:pt>
                <c:pt idx="44483">
                  <c:v>1</c:v>
                </c:pt>
                <c:pt idx="44484">
                  <c:v>1</c:v>
                </c:pt>
                <c:pt idx="44485">
                  <c:v>1</c:v>
                </c:pt>
                <c:pt idx="44486">
                  <c:v>1</c:v>
                </c:pt>
                <c:pt idx="44487">
                  <c:v>1</c:v>
                </c:pt>
                <c:pt idx="44488">
                  <c:v>1</c:v>
                </c:pt>
                <c:pt idx="44489">
                  <c:v>1</c:v>
                </c:pt>
                <c:pt idx="44490">
                  <c:v>1</c:v>
                </c:pt>
                <c:pt idx="44491">
                  <c:v>1</c:v>
                </c:pt>
                <c:pt idx="44492">
                  <c:v>1</c:v>
                </c:pt>
                <c:pt idx="44493">
                  <c:v>1</c:v>
                </c:pt>
                <c:pt idx="44494">
                  <c:v>1</c:v>
                </c:pt>
                <c:pt idx="44495">
                  <c:v>1</c:v>
                </c:pt>
                <c:pt idx="44496">
                  <c:v>1</c:v>
                </c:pt>
                <c:pt idx="44497">
                  <c:v>1</c:v>
                </c:pt>
                <c:pt idx="44498">
                  <c:v>1</c:v>
                </c:pt>
                <c:pt idx="44499">
                  <c:v>1</c:v>
                </c:pt>
                <c:pt idx="44500">
                  <c:v>1</c:v>
                </c:pt>
                <c:pt idx="44501">
                  <c:v>1</c:v>
                </c:pt>
                <c:pt idx="44502">
                  <c:v>1</c:v>
                </c:pt>
                <c:pt idx="44503">
                  <c:v>1</c:v>
                </c:pt>
                <c:pt idx="44504">
                  <c:v>1</c:v>
                </c:pt>
                <c:pt idx="44505">
                  <c:v>1</c:v>
                </c:pt>
                <c:pt idx="44506">
                  <c:v>1</c:v>
                </c:pt>
                <c:pt idx="44507">
                  <c:v>1</c:v>
                </c:pt>
                <c:pt idx="44508">
                  <c:v>1</c:v>
                </c:pt>
                <c:pt idx="44509">
                  <c:v>1</c:v>
                </c:pt>
                <c:pt idx="44510">
                  <c:v>1</c:v>
                </c:pt>
                <c:pt idx="44511">
                  <c:v>1</c:v>
                </c:pt>
                <c:pt idx="44512">
                  <c:v>1</c:v>
                </c:pt>
                <c:pt idx="44513">
                  <c:v>1</c:v>
                </c:pt>
                <c:pt idx="44514">
                  <c:v>1</c:v>
                </c:pt>
                <c:pt idx="44515">
                  <c:v>1</c:v>
                </c:pt>
                <c:pt idx="44516">
                  <c:v>1</c:v>
                </c:pt>
                <c:pt idx="44517">
                  <c:v>1</c:v>
                </c:pt>
                <c:pt idx="44518">
                  <c:v>1</c:v>
                </c:pt>
                <c:pt idx="44519">
                  <c:v>1</c:v>
                </c:pt>
                <c:pt idx="44520">
                  <c:v>1</c:v>
                </c:pt>
                <c:pt idx="44521">
                  <c:v>1</c:v>
                </c:pt>
                <c:pt idx="44522">
                  <c:v>1</c:v>
                </c:pt>
                <c:pt idx="44523">
                  <c:v>1</c:v>
                </c:pt>
                <c:pt idx="44524">
                  <c:v>1</c:v>
                </c:pt>
                <c:pt idx="44525">
                  <c:v>1</c:v>
                </c:pt>
                <c:pt idx="44526">
                  <c:v>1</c:v>
                </c:pt>
                <c:pt idx="44527">
                  <c:v>1</c:v>
                </c:pt>
                <c:pt idx="44528">
                  <c:v>1</c:v>
                </c:pt>
                <c:pt idx="44529">
                  <c:v>1</c:v>
                </c:pt>
                <c:pt idx="44530">
                  <c:v>1</c:v>
                </c:pt>
                <c:pt idx="44531">
                  <c:v>1</c:v>
                </c:pt>
                <c:pt idx="44532">
                  <c:v>1</c:v>
                </c:pt>
                <c:pt idx="44533">
                  <c:v>1</c:v>
                </c:pt>
                <c:pt idx="44534">
                  <c:v>1</c:v>
                </c:pt>
                <c:pt idx="44535">
                  <c:v>1</c:v>
                </c:pt>
                <c:pt idx="44536">
                  <c:v>1</c:v>
                </c:pt>
                <c:pt idx="44537">
                  <c:v>1</c:v>
                </c:pt>
                <c:pt idx="44538">
                  <c:v>1</c:v>
                </c:pt>
                <c:pt idx="44539">
                  <c:v>1</c:v>
                </c:pt>
                <c:pt idx="44540">
                  <c:v>1</c:v>
                </c:pt>
                <c:pt idx="44541">
                  <c:v>1</c:v>
                </c:pt>
                <c:pt idx="44542">
                  <c:v>1</c:v>
                </c:pt>
                <c:pt idx="44543">
                  <c:v>1</c:v>
                </c:pt>
                <c:pt idx="44544">
                  <c:v>1</c:v>
                </c:pt>
                <c:pt idx="44545">
                  <c:v>1</c:v>
                </c:pt>
                <c:pt idx="44546">
                  <c:v>1</c:v>
                </c:pt>
                <c:pt idx="44547">
                  <c:v>1</c:v>
                </c:pt>
                <c:pt idx="44548">
                  <c:v>1</c:v>
                </c:pt>
                <c:pt idx="44549">
                  <c:v>1</c:v>
                </c:pt>
                <c:pt idx="44550">
                  <c:v>1</c:v>
                </c:pt>
                <c:pt idx="44551">
                  <c:v>1</c:v>
                </c:pt>
                <c:pt idx="44552">
                  <c:v>1</c:v>
                </c:pt>
                <c:pt idx="44553">
                  <c:v>1</c:v>
                </c:pt>
                <c:pt idx="44554">
                  <c:v>1</c:v>
                </c:pt>
                <c:pt idx="44555">
                  <c:v>1</c:v>
                </c:pt>
                <c:pt idx="44556">
                  <c:v>1</c:v>
                </c:pt>
                <c:pt idx="44557">
                  <c:v>1</c:v>
                </c:pt>
                <c:pt idx="44558">
                  <c:v>1</c:v>
                </c:pt>
                <c:pt idx="44559">
                  <c:v>1</c:v>
                </c:pt>
                <c:pt idx="44560">
                  <c:v>1</c:v>
                </c:pt>
                <c:pt idx="44561">
                  <c:v>1</c:v>
                </c:pt>
                <c:pt idx="44562">
                  <c:v>1</c:v>
                </c:pt>
                <c:pt idx="44563">
                  <c:v>1</c:v>
                </c:pt>
                <c:pt idx="44564">
                  <c:v>1</c:v>
                </c:pt>
                <c:pt idx="44565">
                  <c:v>1</c:v>
                </c:pt>
                <c:pt idx="44566">
                  <c:v>1</c:v>
                </c:pt>
                <c:pt idx="44567">
                  <c:v>1</c:v>
                </c:pt>
                <c:pt idx="44568">
                  <c:v>1</c:v>
                </c:pt>
                <c:pt idx="44569">
                  <c:v>1</c:v>
                </c:pt>
                <c:pt idx="44570">
                  <c:v>1</c:v>
                </c:pt>
                <c:pt idx="44571">
                  <c:v>1</c:v>
                </c:pt>
                <c:pt idx="44572">
                  <c:v>1</c:v>
                </c:pt>
                <c:pt idx="44573">
                  <c:v>1</c:v>
                </c:pt>
                <c:pt idx="44574">
                  <c:v>1</c:v>
                </c:pt>
                <c:pt idx="44575">
                  <c:v>1</c:v>
                </c:pt>
                <c:pt idx="44576">
                  <c:v>1</c:v>
                </c:pt>
                <c:pt idx="44577">
                  <c:v>1</c:v>
                </c:pt>
                <c:pt idx="44578">
                  <c:v>1</c:v>
                </c:pt>
                <c:pt idx="44579">
                  <c:v>1</c:v>
                </c:pt>
                <c:pt idx="44580">
                  <c:v>1</c:v>
                </c:pt>
                <c:pt idx="44581">
                  <c:v>1</c:v>
                </c:pt>
                <c:pt idx="44582">
                  <c:v>1</c:v>
                </c:pt>
                <c:pt idx="44583">
                  <c:v>1</c:v>
                </c:pt>
                <c:pt idx="44584">
                  <c:v>1</c:v>
                </c:pt>
                <c:pt idx="44585">
                  <c:v>1</c:v>
                </c:pt>
                <c:pt idx="44586">
                  <c:v>1</c:v>
                </c:pt>
                <c:pt idx="44587">
                  <c:v>1</c:v>
                </c:pt>
                <c:pt idx="44588">
                  <c:v>1</c:v>
                </c:pt>
                <c:pt idx="44589">
                  <c:v>1</c:v>
                </c:pt>
                <c:pt idx="44590">
                  <c:v>1</c:v>
                </c:pt>
                <c:pt idx="44591">
                  <c:v>1</c:v>
                </c:pt>
                <c:pt idx="44592">
                  <c:v>1</c:v>
                </c:pt>
                <c:pt idx="44593">
                  <c:v>1</c:v>
                </c:pt>
                <c:pt idx="44594">
                  <c:v>1</c:v>
                </c:pt>
                <c:pt idx="44595">
                  <c:v>1</c:v>
                </c:pt>
                <c:pt idx="44596">
                  <c:v>0.8</c:v>
                </c:pt>
                <c:pt idx="44597">
                  <c:v>1</c:v>
                </c:pt>
                <c:pt idx="44598">
                  <c:v>1</c:v>
                </c:pt>
                <c:pt idx="44599">
                  <c:v>1</c:v>
                </c:pt>
                <c:pt idx="44600">
                  <c:v>1</c:v>
                </c:pt>
                <c:pt idx="44601">
                  <c:v>1</c:v>
                </c:pt>
                <c:pt idx="44602">
                  <c:v>1</c:v>
                </c:pt>
                <c:pt idx="44603">
                  <c:v>0.8</c:v>
                </c:pt>
                <c:pt idx="44604">
                  <c:v>1</c:v>
                </c:pt>
                <c:pt idx="44605">
                  <c:v>1</c:v>
                </c:pt>
                <c:pt idx="44606">
                  <c:v>1</c:v>
                </c:pt>
                <c:pt idx="44607">
                  <c:v>1</c:v>
                </c:pt>
                <c:pt idx="44608">
                  <c:v>1</c:v>
                </c:pt>
                <c:pt idx="44609">
                  <c:v>1</c:v>
                </c:pt>
                <c:pt idx="44610">
                  <c:v>1</c:v>
                </c:pt>
                <c:pt idx="44611">
                  <c:v>1</c:v>
                </c:pt>
                <c:pt idx="44612">
                  <c:v>1</c:v>
                </c:pt>
                <c:pt idx="44613">
                  <c:v>1</c:v>
                </c:pt>
                <c:pt idx="44614">
                  <c:v>1</c:v>
                </c:pt>
                <c:pt idx="44615">
                  <c:v>1</c:v>
                </c:pt>
                <c:pt idx="44616">
                  <c:v>1</c:v>
                </c:pt>
                <c:pt idx="44617">
                  <c:v>1</c:v>
                </c:pt>
                <c:pt idx="44618">
                  <c:v>1</c:v>
                </c:pt>
                <c:pt idx="44619">
                  <c:v>1</c:v>
                </c:pt>
                <c:pt idx="44620">
                  <c:v>1</c:v>
                </c:pt>
                <c:pt idx="44621">
                  <c:v>1</c:v>
                </c:pt>
                <c:pt idx="44622">
                  <c:v>1</c:v>
                </c:pt>
                <c:pt idx="44623">
                  <c:v>1</c:v>
                </c:pt>
                <c:pt idx="44624">
                  <c:v>1</c:v>
                </c:pt>
                <c:pt idx="44625">
                  <c:v>1</c:v>
                </c:pt>
                <c:pt idx="44626">
                  <c:v>1</c:v>
                </c:pt>
                <c:pt idx="44627">
                  <c:v>1</c:v>
                </c:pt>
                <c:pt idx="44628">
                  <c:v>1</c:v>
                </c:pt>
                <c:pt idx="44629">
                  <c:v>1</c:v>
                </c:pt>
                <c:pt idx="44630">
                  <c:v>1</c:v>
                </c:pt>
                <c:pt idx="44631">
                  <c:v>1</c:v>
                </c:pt>
                <c:pt idx="44632">
                  <c:v>1</c:v>
                </c:pt>
                <c:pt idx="44633">
                  <c:v>1</c:v>
                </c:pt>
                <c:pt idx="44634">
                  <c:v>1</c:v>
                </c:pt>
                <c:pt idx="44635">
                  <c:v>1</c:v>
                </c:pt>
                <c:pt idx="44636">
                  <c:v>1</c:v>
                </c:pt>
                <c:pt idx="44637">
                  <c:v>1</c:v>
                </c:pt>
                <c:pt idx="44638">
                  <c:v>1</c:v>
                </c:pt>
                <c:pt idx="44639">
                  <c:v>1</c:v>
                </c:pt>
                <c:pt idx="44640">
                  <c:v>1</c:v>
                </c:pt>
                <c:pt idx="44641">
                  <c:v>1</c:v>
                </c:pt>
                <c:pt idx="44642">
                  <c:v>1</c:v>
                </c:pt>
                <c:pt idx="44643">
                  <c:v>1</c:v>
                </c:pt>
                <c:pt idx="44644">
                  <c:v>1</c:v>
                </c:pt>
                <c:pt idx="44645">
                  <c:v>1</c:v>
                </c:pt>
                <c:pt idx="44646">
                  <c:v>1</c:v>
                </c:pt>
                <c:pt idx="44647">
                  <c:v>1</c:v>
                </c:pt>
                <c:pt idx="44648">
                  <c:v>1</c:v>
                </c:pt>
                <c:pt idx="44649">
                  <c:v>1</c:v>
                </c:pt>
                <c:pt idx="44650">
                  <c:v>0.6</c:v>
                </c:pt>
                <c:pt idx="44651">
                  <c:v>1</c:v>
                </c:pt>
                <c:pt idx="44652">
                  <c:v>1</c:v>
                </c:pt>
                <c:pt idx="44653">
                  <c:v>1</c:v>
                </c:pt>
                <c:pt idx="44654">
                  <c:v>0.6</c:v>
                </c:pt>
                <c:pt idx="44655">
                  <c:v>1</c:v>
                </c:pt>
                <c:pt idx="44656">
                  <c:v>1</c:v>
                </c:pt>
                <c:pt idx="44657">
                  <c:v>1</c:v>
                </c:pt>
                <c:pt idx="44658">
                  <c:v>1</c:v>
                </c:pt>
                <c:pt idx="44659">
                  <c:v>1</c:v>
                </c:pt>
                <c:pt idx="44660">
                  <c:v>1</c:v>
                </c:pt>
                <c:pt idx="44661">
                  <c:v>1</c:v>
                </c:pt>
                <c:pt idx="44662">
                  <c:v>1</c:v>
                </c:pt>
                <c:pt idx="44663">
                  <c:v>1</c:v>
                </c:pt>
                <c:pt idx="44664">
                  <c:v>1</c:v>
                </c:pt>
                <c:pt idx="44665">
                  <c:v>1</c:v>
                </c:pt>
                <c:pt idx="44666">
                  <c:v>1</c:v>
                </c:pt>
                <c:pt idx="44667">
                  <c:v>1</c:v>
                </c:pt>
                <c:pt idx="44668">
                  <c:v>1</c:v>
                </c:pt>
                <c:pt idx="44669">
                  <c:v>1</c:v>
                </c:pt>
                <c:pt idx="44670">
                  <c:v>1</c:v>
                </c:pt>
                <c:pt idx="44671">
                  <c:v>1</c:v>
                </c:pt>
                <c:pt idx="44672">
                  <c:v>1</c:v>
                </c:pt>
                <c:pt idx="44673">
                  <c:v>1</c:v>
                </c:pt>
                <c:pt idx="44674">
                  <c:v>1</c:v>
                </c:pt>
                <c:pt idx="44675">
                  <c:v>1</c:v>
                </c:pt>
                <c:pt idx="44676">
                  <c:v>1</c:v>
                </c:pt>
                <c:pt idx="44677">
                  <c:v>1</c:v>
                </c:pt>
                <c:pt idx="44678">
                  <c:v>1</c:v>
                </c:pt>
                <c:pt idx="44679">
                  <c:v>1</c:v>
                </c:pt>
                <c:pt idx="44680">
                  <c:v>1</c:v>
                </c:pt>
                <c:pt idx="44681">
                  <c:v>1</c:v>
                </c:pt>
                <c:pt idx="44682">
                  <c:v>1</c:v>
                </c:pt>
                <c:pt idx="44683">
                  <c:v>1</c:v>
                </c:pt>
                <c:pt idx="44684">
                  <c:v>1</c:v>
                </c:pt>
                <c:pt idx="44685">
                  <c:v>1</c:v>
                </c:pt>
                <c:pt idx="44686">
                  <c:v>1</c:v>
                </c:pt>
                <c:pt idx="44687">
                  <c:v>1</c:v>
                </c:pt>
                <c:pt idx="44688">
                  <c:v>1</c:v>
                </c:pt>
                <c:pt idx="44689">
                  <c:v>1</c:v>
                </c:pt>
                <c:pt idx="44690">
                  <c:v>1</c:v>
                </c:pt>
                <c:pt idx="44691">
                  <c:v>1</c:v>
                </c:pt>
                <c:pt idx="44692">
                  <c:v>1</c:v>
                </c:pt>
                <c:pt idx="44693">
                  <c:v>1</c:v>
                </c:pt>
                <c:pt idx="44694">
                  <c:v>1</c:v>
                </c:pt>
                <c:pt idx="44695">
                  <c:v>1</c:v>
                </c:pt>
                <c:pt idx="44696">
                  <c:v>1</c:v>
                </c:pt>
                <c:pt idx="44697">
                  <c:v>1</c:v>
                </c:pt>
                <c:pt idx="44698">
                  <c:v>1</c:v>
                </c:pt>
                <c:pt idx="44699">
                  <c:v>1</c:v>
                </c:pt>
                <c:pt idx="44700">
                  <c:v>1</c:v>
                </c:pt>
                <c:pt idx="44701">
                  <c:v>1</c:v>
                </c:pt>
                <c:pt idx="44702">
                  <c:v>1</c:v>
                </c:pt>
                <c:pt idx="44703">
                  <c:v>1</c:v>
                </c:pt>
                <c:pt idx="44704">
                  <c:v>1</c:v>
                </c:pt>
                <c:pt idx="44705">
                  <c:v>1</c:v>
                </c:pt>
                <c:pt idx="44706">
                  <c:v>1</c:v>
                </c:pt>
                <c:pt idx="44707">
                  <c:v>0.6</c:v>
                </c:pt>
                <c:pt idx="44708">
                  <c:v>1</c:v>
                </c:pt>
                <c:pt idx="44709">
                  <c:v>1</c:v>
                </c:pt>
                <c:pt idx="44710">
                  <c:v>1</c:v>
                </c:pt>
                <c:pt idx="44711">
                  <c:v>1</c:v>
                </c:pt>
                <c:pt idx="44712">
                  <c:v>1</c:v>
                </c:pt>
                <c:pt idx="44713">
                  <c:v>1</c:v>
                </c:pt>
                <c:pt idx="44714">
                  <c:v>1</c:v>
                </c:pt>
                <c:pt idx="44715">
                  <c:v>1</c:v>
                </c:pt>
                <c:pt idx="44716">
                  <c:v>1</c:v>
                </c:pt>
                <c:pt idx="44717">
                  <c:v>1</c:v>
                </c:pt>
                <c:pt idx="44718">
                  <c:v>1</c:v>
                </c:pt>
                <c:pt idx="44719">
                  <c:v>1</c:v>
                </c:pt>
                <c:pt idx="44720">
                  <c:v>1</c:v>
                </c:pt>
                <c:pt idx="44721">
                  <c:v>1</c:v>
                </c:pt>
                <c:pt idx="44722">
                  <c:v>1</c:v>
                </c:pt>
                <c:pt idx="44723">
                  <c:v>1</c:v>
                </c:pt>
                <c:pt idx="44724">
                  <c:v>1</c:v>
                </c:pt>
                <c:pt idx="44725">
                  <c:v>1</c:v>
                </c:pt>
                <c:pt idx="44726">
                  <c:v>1</c:v>
                </c:pt>
                <c:pt idx="44727">
                  <c:v>1</c:v>
                </c:pt>
                <c:pt idx="44728">
                  <c:v>1</c:v>
                </c:pt>
                <c:pt idx="44729">
                  <c:v>1</c:v>
                </c:pt>
                <c:pt idx="44730">
                  <c:v>1</c:v>
                </c:pt>
                <c:pt idx="44731">
                  <c:v>1</c:v>
                </c:pt>
                <c:pt idx="44732">
                  <c:v>1</c:v>
                </c:pt>
                <c:pt idx="44733">
                  <c:v>1</c:v>
                </c:pt>
                <c:pt idx="44734">
                  <c:v>1</c:v>
                </c:pt>
                <c:pt idx="44735">
                  <c:v>1</c:v>
                </c:pt>
                <c:pt idx="44736">
                  <c:v>1</c:v>
                </c:pt>
                <c:pt idx="44737">
                  <c:v>1</c:v>
                </c:pt>
                <c:pt idx="44738">
                  <c:v>1</c:v>
                </c:pt>
                <c:pt idx="44739">
                  <c:v>1</c:v>
                </c:pt>
                <c:pt idx="44740">
                  <c:v>1</c:v>
                </c:pt>
                <c:pt idx="44741">
                  <c:v>1</c:v>
                </c:pt>
                <c:pt idx="44742">
                  <c:v>1</c:v>
                </c:pt>
                <c:pt idx="44743">
                  <c:v>1</c:v>
                </c:pt>
                <c:pt idx="44744">
                  <c:v>1</c:v>
                </c:pt>
                <c:pt idx="44745">
                  <c:v>1</c:v>
                </c:pt>
                <c:pt idx="44746">
                  <c:v>1</c:v>
                </c:pt>
                <c:pt idx="44747">
                  <c:v>1</c:v>
                </c:pt>
                <c:pt idx="44748">
                  <c:v>1</c:v>
                </c:pt>
                <c:pt idx="44749">
                  <c:v>1</c:v>
                </c:pt>
                <c:pt idx="44750">
                  <c:v>1</c:v>
                </c:pt>
                <c:pt idx="44751">
                  <c:v>1</c:v>
                </c:pt>
                <c:pt idx="44752">
                  <c:v>1</c:v>
                </c:pt>
                <c:pt idx="44753">
                  <c:v>1</c:v>
                </c:pt>
                <c:pt idx="44754">
                  <c:v>1</c:v>
                </c:pt>
                <c:pt idx="44755">
                  <c:v>1</c:v>
                </c:pt>
                <c:pt idx="44756">
                  <c:v>1</c:v>
                </c:pt>
                <c:pt idx="44757">
                  <c:v>1</c:v>
                </c:pt>
                <c:pt idx="44758">
                  <c:v>1</c:v>
                </c:pt>
                <c:pt idx="44759">
                  <c:v>1</c:v>
                </c:pt>
                <c:pt idx="44760">
                  <c:v>1</c:v>
                </c:pt>
                <c:pt idx="44761">
                  <c:v>1</c:v>
                </c:pt>
                <c:pt idx="44762">
                  <c:v>1</c:v>
                </c:pt>
                <c:pt idx="44763">
                  <c:v>1</c:v>
                </c:pt>
                <c:pt idx="44764">
                  <c:v>1</c:v>
                </c:pt>
                <c:pt idx="44765">
                  <c:v>1</c:v>
                </c:pt>
                <c:pt idx="44766">
                  <c:v>1</c:v>
                </c:pt>
                <c:pt idx="44767">
                  <c:v>1</c:v>
                </c:pt>
                <c:pt idx="44768">
                  <c:v>1</c:v>
                </c:pt>
                <c:pt idx="44769">
                  <c:v>1</c:v>
                </c:pt>
                <c:pt idx="44770">
                  <c:v>1</c:v>
                </c:pt>
                <c:pt idx="44771">
                  <c:v>1</c:v>
                </c:pt>
                <c:pt idx="44772">
                  <c:v>1</c:v>
                </c:pt>
                <c:pt idx="44773">
                  <c:v>1</c:v>
                </c:pt>
                <c:pt idx="44774">
                  <c:v>1</c:v>
                </c:pt>
                <c:pt idx="44775">
                  <c:v>1</c:v>
                </c:pt>
                <c:pt idx="44776">
                  <c:v>1</c:v>
                </c:pt>
                <c:pt idx="44777">
                  <c:v>1</c:v>
                </c:pt>
                <c:pt idx="44778">
                  <c:v>1</c:v>
                </c:pt>
                <c:pt idx="44779">
                  <c:v>1</c:v>
                </c:pt>
                <c:pt idx="44780">
                  <c:v>1</c:v>
                </c:pt>
                <c:pt idx="44781">
                  <c:v>1</c:v>
                </c:pt>
                <c:pt idx="44782">
                  <c:v>1</c:v>
                </c:pt>
                <c:pt idx="44783">
                  <c:v>1</c:v>
                </c:pt>
                <c:pt idx="44784">
                  <c:v>1</c:v>
                </c:pt>
                <c:pt idx="44785">
                  <c:v>1</c:v>
                </c:pt>
                <c:pt idx="44786">
                  <c:v>1</c:v>
                </c:pt>
                <c:pt idx="44787">
                  <c:v>1</c:v>
                </c:pt>
                <c:pt idx="44788">
                  <c:v>1</c:v>
                </c:pt>
                <c:pt idx="44789">
                  <c:v>1</c:v>
                </c:pt>
                <c:pt idx="44790">
                  <c:v>1</c:v>
                </c:pt>
                <c:pt idx="44791">
                  <c:v>1</c:v>
                </c:pt>
                <c:pt idx="44792">
                  <c:v>1</c:v>
                </c:pt>
                <c:pt idx="44793">
                  <c:v>1</c:v>
                </c:pt>
                <c:pt idx="44794">
                  <c:v>1</c:v>
                </c:pt>
                <c:pt idx="44795">
                  <c:v>1</c:v>
                </c:pt>
                <c:pt idx="44796">
                  <c:v>1</c:v>
                </c:pt>
                <c:pt idx="44797">
                  <c:v>1</c:v>
                </c:pt>
                <c:pt idx="44798">
                  <c:v>1</c:v>
                </c:pt>
                <c:pt idx="44799">
                  <c:v>1</c:v>
                </c:pt>
                <c:pt idx="44800">
                  <c:v>1</c:v>
                </c:pt>
                <c:pt idx="44801">
                  <c:v>1</c:v>
                </c:pt>
                <c:pt idx="44802">
                  <c:v>1</c:v>
                </c:pt>
                <c:pt idx="44803">
                  <c:v>1</c:v>
                </c:pt>
                <c:pt idx="44804">
                  <c:v>1</c:v>
                </c:pt>
                <c:pt idx="44805">
                  <c:v>1</c:v>
                </c:pt>
                <c:pt idx="44806">
                  <c:v>1</c:v>
                </c:pt>
                <c:pt idx="44807">
                  <c:v>1</c:v>
                </c:pt>
                <c:pt idx="44808">
                  <c:v>1</c:v>
                </c:pt>
                <c:pt idx="44809">
                  <c:v>1</c:v>
                </c:pt>
                <c:pt idx="44810">
                  <c:v>1</c:v>
                </c:pt>
                <c:pt idx="44811">
                  <c:v>1</c:v>
                </c:pt>
                <c:pt idx="44812">
                  <c:v>1</c:v>
                </c:pt>
                <c:pt idx="44813">
                  <c:v>1</c:v>
                </c:pt>
                <c:pt idx="44814">
                  <c:v>1</c:v>
                </c:pt>
                <c:pt idx="44815">
                  <c:v>1</c:v>
                </c:pt>
                <c:pt idx="44816">
                  <c:v>1</c:v>
                </c:pt>
                <c:pt idx="44817">
                  <c:v>1</c:v>
                </c:pt>
                <c:pt idx="44818">
                  <c:v>1</c:v>
                </c:pt>
                <c:pt idx="44819">
                  <c:v>1</c:v>
                </c:pt>
                <c:pt idx="44820">
                  <c:v>1</c:v>
                </c:pt>
                <c:pt idx="44821">
                  <c:v>1</c:v>
                </c:pt>
                <c:pt idx="44822">
                  <c:v>1</c:v>
                </c:pt>
                <c:pt idx="44823">
                  <c:v>1</c:v>
                </c:pt>
                <c:pt idx="44824">
                  <c:v>1</c:v>
                </c:pt>
                <c:pt idx="44825">
                  <c:v>1</c:v>
                </c:pt>
                <c:pt idx="44826">
                  <c:v>1</c:v>
                </c:pt>
                <c:pt idx="44827">
                  <c:v>1</c:v>
                </c:pt>
                <c:pt idx="44828">
                  <c:v>1</c:v>
                </c:pt>
                <c:pt idx="44829">
                  <c:v>1</c:v>
                </c:pt>
                <c:pt idx="44830">
                  <c:v>1</c:v>
                </c:pt>
                <c:pt idx="44831">
                  <c:v>1</c:v>
                </c:pt>
                <c:pt idx="44832">
                  <c:v>1</c:v>
                </c:pt>
                <c:pt idx="44833">
                  <c:v>1</c:v>
                </c:pt>
                <c:pt idx="44834">
                  <c:v>1</c:v>
                </c:pt>
                <c:pt idx="44835">
                  <c:v>1</c:v>
                </c:pt>
                <c:pt idx="44836">
                  <c:v>1</c:v>
                </c:pt>
                <c:pt idx="44837">
                  <c:v>1</c:v>
                </c:pt>
                <c:pt idx="44838">
                  <c:v>1</c:v>
                </c:pt>
                <c:pt idx="44839">
                  <c:v>1</c:v>
                </c:pt>
                <c:pt idx="44840">
                  <c:v>1</c:v>
                </c:pt>
                <c:pt idx="44841">
                  <c:v>1</c:v>
                </c:pt>
                <c:pt idx="44842">
                  <c:v>1</c:v>
                </c:pt>
                <c:pt idx="44843">
                  <c:v>1</c:v>
                </c:pt>
                <c:pt idx="44844">
                  <c:v>1</c:v>
                </c:pt>
                <c:pt idx="44845">
                  <c:v>1</c:v>
                </c:pt>
                <c:pt idx="44846">
                  <c:v>1</c:v>
                </c:pt>
                <c:pt idx="44847">
                  <c:v>1</c:v>
                </c:pt>
                <c:pt idx="44848">
                  <c:v>1</c:v>
                </c:pt>
                <c:pt idx="44849">
                  <c:v>1</c:v>
                </c:pt>
                <c:pt idx="44850">
                  <c:v>1</c:v>
                </c:pt>
                <c:pt idx="44851">
                  <c:v>1</c:v>
                </c:pt>
                <c:pt idx="44852">
                  <c:v>1</c:v>
                </c:pt>
                <c:pt idx="44853">
                  <c:v>1</c:v>
                </c:pt>
                <c:pt idx="44854">
                  <c:v>1</c:v>
                </c:pt>
                <c:pt idx="44855">
                  <c:v>1</c:v>
                </c:pt>
                <c:pt idx="44856">
                  <c:v>1</c:v>
                </c:pt>
                <c:pt idx="44857">
                  <c:v>1</c:v>
                </c:pt>
                <c:pt idx="44858">
                  <c:v>1</c:v>
                </c:pt>
                <c:pt idx="44859">
                  <c:v>1</c:v>
                </c:pt>
                <c:pt idx="44860">
                  <c:v>1</c:v>
                </c:pt>
                <c:pt idx="44861">
                  <c:v>1</c:v>
                </c:pt>
                <c:pt idx="44862">
                  <c:v>1</c:v>
                </c:pt>
                <c:pt idx="44863">
                  <c:v>1</c:v>
                </c:pt>
                <c:pt idx="44864">
                  <c:v>1</c:v>
                </c:pt>
                <c:pt idx="44865">
                  <c:v>1</c:v>
                </c:pt>
                <c:pt idx="44866">
                  <c:v>1</c:v>
                </c:pt>
                <c:pt idx="44867">
                  <c:v>1</c:v>
                </c:pt>
                <c:pt idx="44868">
                  <c:v>1</c:v>
                </c:pt>
                <c:pt idx="44869">
                  <c:v>1</c:v>
                </c:pt>
                <c:pt idx="44870">
                  <c:v>1</c:v>
                </c:pt>
                <c:pt idx="44871">
                  <c:v>1</c:v>
                </c:pt>
                <c:pt idx="44872">
                  <c:v>1</c:v>
                </c:pt>
                <c:pt idx="44873">
                  <c:v>1</c:v>
                </c:pt>
                <c:pt idx="44874">
                  <c:v>1</c:v>
                </c:pt>
                <c:pt idx="44875">
                  <c:v>1</c:v>
                </c:pt>
                <c:pt idx="44876">
                  <c:v>1</c:v>
                </c:pt>
                <c:pt idx="44877">
                  <c:v>1</c:v>
                </c:pt>
                <c:pt idx="44878">
                  <c:v>1</c:v>
                </c:pt>
                <c:pt idx="44879">
                  <c:v>1</c:v>
                </c:pt>
                <c:pt idx="44880">
                  <c:v>1</c:v>
                </c:pt>
                <c:pt idx="44881">
                  <c:v>1</c:v>
                </c:pt>
                <c:pt idx="44882">
                  <c:v>1</c:v>
                </c:pt>
                <c:pt idx="44883">
                  <c:v>1</c:v>
                </c:pt>
                <c:pt idx="44884">
                  <c:v>1</c:v>
                </c:pt>
                <c:pt idx="44885">
                  <c:v>1</c:v>
                </c:pt>
                <c:pt idx="44886">
                  <c:v>1</c:v>
                </c:pt>
                <c:pt idx="44887">
                  <c:v>1</c:v>
                </c:pt>
                <c:pt idx="44888">
                  <c:v>1</c:v>
                </c:pt>
                <c:pt idx="44889">
                  <c:v>1</c:v>
                </c:pt>
                <c:pt idx="44890">
                  <c:v>1</c:v>
                </c:pt>
                <c:pt idx="44891">
                  <c:v>1</c:v>
                </c:pt>
                <c:pt idx="44892">
                  <c:v>1</c:v>
                </c:pt>
                <c:pt idx="44893">
                  <c:v>1</c:v>
                </c:pt>
                <c:pt idx="44894">
                  <c:v>1</c:v>
                </c:pt>
                <c:pt idx="44895">
                  <c:v>1</c:v>
                </c:pt>
                <c:pt idx="44896">
                  <c:v>1</c:v>
                </c:pt>
                <c:pt idx="44897">
                  <c:v>1</c:v>
                </c:pt>
                <c:pt idx="44898">
                  <c:v>1</c:v>
                </c:pt>
                <c:pt idx="44899">
                  <c:v>1</c:v>
                </c:pt>
                <c:pt idx="44900">
                  <c:v>1</c:v>
                </c:pt>
                <c:pt idx="44901">
                  <c:v>1</c:v>
                </c:pt>
                <c:pt idx="44902">
                  <c:v>1</c:v>
                </c:pt>
                <c:pt idx="44903">
                  <c:v>1</c:v>
                </c:pt>
                <c:pt idx="44904">
                  <c:v>1</c:v>
                </c:pt>
                <c:pt idx="44905">
                  <c:v>1</c:v>
                </c:pt>
                <c:pt idx="44906">
                  <c:v>1</c:v>
                </c:pt>
                <c:pt idx="44907">
                  <c:v>1</c:v>
                </c:pt>
                <c:pt idx="44908">
                  <c:v>1</c:v>
                </c:pt>
                <c:pt idx="44909">
                  <c:v>1</c:v>
                </c:pt>
                <c:pt idx="44910">
                  <c:v>1</c:v>
                </c:pt>
                <c:pt idx="44911">
                  <c:v>1</c:v>
                </c:pt>
                <c:pt idx="44912">
                  <c:v>1</c:v>
                </c:pt>
                <c:pt idx="44913">
                  <c:v>1</c:v>
                </c:pt>
                <c:pt idx="44914">
                  <c:v>1</c:v>
                </c:pt>
                <c:pt idx="44915">
                  <c:v>1</c:v>
                </c:pt>
                <c:pt idx="44916">
                  <c:v>1</c:v>
                </c:pt>
                <c:pt idx="44917">
                  <c:v>1</c:v>
                </c:pt>
                <c:pt idx="44918">
                  <c:v>1</c:v>
                </c:pt>
                <c:pt idx="44919">
                  <c:v>1</c:v>
                </c:pt>
                <c:pt idx="44920">
                  <c:v>1</c:v>
                </c:pt>
                <c:pt idx="44921">
                  <c:v>1</c:v>
                </c:pt>
                <c:pt idx="44922">
                  <c:v>1</c:v>
                </c:pt>
                <c:pt idx="44923">
                  <c:v>1</c:v>
                </c:pt>
                <c:pt idx="44924">
                  <c:v>1</c:v>
                </c:pt>
                <c:pt idx="44925">
                  <c:v>1</c:v>
                </c:pt>
                <c:pt idx="44926">
                  <c:v>1</c:v>
                </c:pt>
                <c:pt idx="44927">
                  <c:v>1</c:v>
                </c:pt>
                <c:pt idx="44928">
                  <c:v>1</c:v>
                </c:pt>
                <c:pt idx="44929">
                  <c:v>1</c:v>
                </c:pt>
                <c:pt idx="44930">
                  <c:v>1</c:v>
                </c:pt>
                <c:pt idx="44931">
                  <c:v>1</c:v>
                </c:pt>
                <c:pt idx="44932">
                  <c:v>1</c:v>
                </c:pt>
                <c:pt idx="44933">
                  <c:v>1</c:v>
                </c:pt>
                <c:pt idx="44934">
                  <c:v>1</c:v>
                </c:pt>
                <c:pt idx="44935">
                  <c:v>1</c:v>
                </c:pt>
                <c:pt idx="44936">
                  <c:v>1</c:v>
                </c:pt>
                <c:pt idx="44937">
                  <c:v>1</c:v>
                </c:pt>
                <c:pt idx="44938">
                  <c:v>1</c:v>
                </c:pt>
                <c:pt idx="44939">
                  <c:v>1</c:v>
                </c:pt>
                <c:pt idx="44940">
                  <c:v>1</c:v>
                </c:pt>
                <c:pt idx="44941">
                  <c:v>1</c:v>
                </c:pt>
                <c:pt idx="44942">
                  <c:v>1</c:v>
                </c:pt>
                <c:pt idx="44943">
                  <c:v>1</c:v>
                </c:pt>
                <c:pt idx="44944">
                  <c:v>1</c:v>
                </c:pt>
                <c:pt idx="44945">
                  <c:v>1</c:v>
                </c:pt>
                <c:pt idx="44946">
                  <c:v>1</c:v>
                </c:pt>
                <c:pt idx="44947">
                  <c:v>1</c:v>
                </c:pt>
                <c:pt idx="44948">
                  <c:v>1</c:v>
                </c:pt>
                <c:pt idx="44949">
                  <c:v>1</c:v>
                </c:pt>
                <c:pt idx="44950">
                  <c:v>1</c:v>
                </c:pt>
                <c:pt idx="44951">
                  <c:v>1</c:v>
                </c:pt>
                <c:pt idx="44952">
                  <c:v>1</c:v>
                </c:pt>
                <c:pt idx="44953">
                  <c:v>1</c:v>
                </c:pt>
                <c:pt idx="44954">
                  <c:v>1</c:v>
                </c:pt>
                <c:pt idx="44955">
                  <c:v>1</c:v>
                </c:pt>
                <c:pt idx="44956">
                  <c:v>1</c:v>
                </c:pt>
                <c:pt idx="44957">
                  <c:v>1</c:v>
                </c:pt>
                <c:pt idx="44958">
                  <c:v>1</c:v>
                </c:pt>
                <c:pt idx="44959">
                  <c:v>1</c:v>
                </c:pt>
                <c:pt idx="44960">
                  <c:v>1</c:v>
                </c:pt>
                <c:pt idx="44961">
                  <c:v>1</c:v>
                </c:pt>
                <c:pt idx="44962">
                  <c:v>1</c:v>
                </c:pt>
                <c:pt idx="44963">
                  <c:v>1</c:v>
                </c:pt>
                <c:pt idx="44964">
                  <c:v>1</c:v>
                </c:pt>
                <c:pt idx="44965">
                  <c:v>1</c:v>
                </c:pt>
                <c:pt idx="44966">
                  <c:v>1</c:v>
                </c:pt>
                <c:pt idx="44967">
                  <c:v>1</c:v>
                </c:pt>
                <c:pt idx="44968">
                  <c:v>1</c:v>
                </c:pt>
                <c:pt idx="44969">
                  <c:v>1</c:v>
                </c:pt>
                <c:pt idx="44970">
                  <c:v>1</c:v>
                </c:pt>
                <c:pt idx="44971">
                  <c:v>1</c:v>
                </c:pt>
                <c:pt idx="44972">
                  <c:v>1</c:v>
                </c:pt>
                <c:pt idx="44973">
                  <c:v>1</c:v>
                </c:pt>
                <c:pt idx="44974">
                  <c:v>1</c:v>
                </c:pt>
                <c:pt idx="44975">
                  <c:v>1</c:v>
                </c:pt>
                <c:pt idx="44976">
                  <c:v>1</c:v>
                </c:pt>
                <c:pt idx="44977">
                  <c:v>1</c:v>
                </c:pt>
                <c:pt idx="44978">
                  <c:v>1</c:v>
                </c:pt>
                <c:pt idx="44979">
                  <c:v>1</c:v>
                </c:pt>
                <c:pt idx="44980">
                  <c:v>1</c:v>
                </c:pt>
                <c:pt idx="44981">
                  <c:v>1</c:v>
                </c:pt>
                <c:pt idx="44982">
                  <c:v>1</c:v>
                </c:pt>
                <c:pt idx="44983">
                  <c:v>1</c:v>
                </c:pt>
                <c:pt idx="44984">
                  <c:v>1</c:v>
                </c:pt>
                <c:pt idx="44985">
                  <c:v>1</c:v>
                </c:pt>
                <c:pt idx="44986">
                  <c:v>1</c:v>
                </c:pt>
                <c:pt idx="44987">
                  <c:v>1</c:v>
                </c:pt>
                <c:pt idx="44988">
                  <c:v>1</c:v>
                </c:pt>
                <c:pt idx="44989">
                  <c:v>1</c:v>
                </c:pt>
                <c:pt idx="44990">
                  <c:v>1</c:v>
                </c:pt>
                <c:pt idx="44991">
                  <c:v>1</c:v>
                </c:pt>
                <c:pt idx="44992">
                  <c:v>1</c:v>
                </c:pt>
                <c:pt idx="44993">
                  <c:v>1</c:v>
                </c:pt>
                <c:pt idx="44994">
                  <c:v>1</c:v>
                </c:pt>
                <c:pt idx="44995">
                  <c:v>1</c:v>
                </c:pt>
                <c:pt idx="44996">
                  <c:v>1</c:v>
                </c:pt>
                <c:pt idx="44997">
                  <c:v>1</c:v>
                </c:pt>
                <c:pt idx="44998">
                  <c:v>1</c:v>
                </c:pt>
                <c:pt idx="44999">
                  <c:v>1</c:v>
                </c:pt>
                <c:pt idx="45000">
                  <c:v>1</c:v>
                </c:pt>
                <c:pt idx="45001">
                  <c:v>1</c:v>
                </c:pt>
                <c:pt idx="45002">
                  <c:v>1</c:v>
                </c:pt>
                <c:pt idx="45003">
                  <c:v>1</c:v>
                </c:pt>
                <c:pt idx="45004">
                  <c:v>1</c:v>
                </c:pt>
                <c:pt idx="45005">
                  <c:v>1</c:v>
                </c:pt>
                <c:pt idx="45006">
                  <c:v>1</c:v>
                </c:pt>
                <c:pt idx="45007">
                  <c:v>1</c:v>
                </c:pt>
                <c:pt idx="45008">
                  <c:v>1</c:v>
                </c:pt>
                <c:pt idx="45009">
                  <c:v>1</c:v>
                </c:pt>
                <c:pt idx="45010">
                  <c:v>1</c:v>
                </c:pt>
                <c:pt idx="45011">
                  <c:v>1</c:v>
                </c:pt>
                <c:pt idx="45012">
                  <c:v>1</c:v>
                </c:pt>
                <c:pt idx="45013">
                  <c:v>1</c:v>
                </c:pt>
                <c:pt idx="45014">
                  <c:v>1</c:v>
                </c:pt>
                <c:pt idx="45015">
                  <c:v>1</c:v>
                </c:pt>
                <c:pt idx="45016">
                  <c:v>1</c:v>
                </c:pt>
                <c:pt idx="45017">
                  <c:v>1</c:v>
                </c:pt>
                <c:pt idx="45018">
                  <c:v>1</c:v>
                </c:pt>
                <c:pt idx="45019">
                  <c:v>1</c:v>
                </c:pt>
                <c:pt idx="45020">
                  <c:v>1</c:v>
                </c:pt>
                <c:pt idx="45021">
                  <c:v>1</c:v>
                </c:pt>
                <c:pt idx="45022">
                  <c:v>1</c:v>
                </c:pt>
                <c:pt idx="45023">
                  <c:v>1</c:v>
                </c:pt>
                <c:pt idx="45024">
                  <c:v>1</c:v>
                </c:pt>
                <c:pt idx="45025">
                  <c:v>1</c:v>
                </c:pt>
                <c:pt idx="45026">
                  <c:v>1</c:v>
                </c:pt>
                <c:pt idx="45027">
                  <c:v>1</c:v>
                </c:pt>
                <c:pt idx="45028">
                  <c:v>1</c:v>
                </c:pt>
                <c:pt idx="45029">
                  <c:v>1</c:v>
                </c:pt>
                <c:pt idx="45030">
                  <c:v>1</c:v>
                </c:pt>
                <c:pt idx="45031">
                  <c:v>1</c:v>
                </c:pt>
                <c:pt idx="45032">
                  <c:v>1</c:v>
                </c:pt>
                <c:pt idx="45033">
                  <c:v>1</c:v>
                </c:pt>
                <c:pt idx="45034">
                  <c:v>1</c:v>
                </c:pt>
                <c:pt idx="45035">
                  <c:v>1</c:v>
                </c:pt>
                <c:pt idx="45036">
                  <c:v>1</c:v>
                </c:pt>
                <c:pt idx="45037">
                  <c:v>1</c:v>
                </c:pt>
                <c:pt idx="45038">
                  <c:v>1</c:v>
                </c:pt>
                <c:pt idx="45039">
                  <c:v>1</c:v>
                </c:pt>
                <c:pt idx="45040">
                  <c:v>1</c:v>
                </c:pt>
                <c:pt idx="45041">
                  <c:v>1</c:v>
                </c:pt>
                <c:pt idx="45042">
                  <c:v>1</c:v>
                </c:pt>
                <c:pt idx="45043">
                  <c:v>1</c:v>
                </c:pt>
                <c:pt idx="45044">
                  <c:v>1</c:v>
                </c:pt>
                <c:pt idx="45045">
                  <c:v>1</c:v>
                </c:pt>
                <c:pt idx="45046">
                  <c:v>1</c:v>
                </c:pt>
                <c:pt idx="45047">
                  <c:v>1</c:v>
                </c:pt>
                <c:pt idx="45048">
                  <c:v>1</c:v>
                </c:pt>
                <c:pt idx="45049">
                  <c:v>1</c:v>
                </c:pt>
                <c:pt idx="45050">
                  <c:v>1</c:v>
                </c:pt>
                <c:pt idx="45051">
                  <c:v>1</c:v>
                </c:pt>
                <c:pt idx="45052">
                  <c:v>1</c:v>
                </c:pt>
                <c:pt idx="45053">
                  <c:v>1</c:v>
                </c:pt>
                <c:pt idx="45054">
                  <c:v>1</c:v>
                </c:pt>
                <c:pt idx="45055">
                  <c:v>1</c:v>
                </c:pt>
                <c:pt idx="45056">
                  <c:v>1</c:v>
                </c:pt>
                <c:pt idx="45057">
                  <c:v>1</c:v>
                </c:pt>
                <c:pt idx="45058">
                  <c:v>1</c:v>
                </c:pt>
                <c:pt idx="45059">
                  <c:v>1</c:v>
                </c:pt>
                <c:pt idx="45060">
                  <c:v>1</c:v>
                </c:pt>
                <c:pt idx="45061">
                  <c:v>1</c:v>
                </c:pt>
                <c:pt idx="45062">
                  <c:v>1</c:v>
                </c:pt>
                <c:pt idx="45063">
                  <c:v>1</c:v>
                </c:pt>
                <c:pt idx="45064">
                  <c:v>1</c:v>
                </c:pt>
                <c:pt idx="45065">
                  <c:v>1</c:v>
                </c:pt>
                <c:pt idx="45066">
                  <c:v>1</c:v>
                </c:pt>
                <c:pt idx="45067">
                  <c:v>1</c:v>
                </c:pt>
                <c:pt idx="45068">
                  <c:v>1</c:v>
                </c:pt>
                <c:pt idx="45069">
                  <c:v>1</c:v>
                </c:pt>
                <c:pt idx="45070">
                  <c:v>1</c:v>
                </c:pt>
                <c:pt idx="45071">
                  <c:v>1</c:v>
                </c:pt>
                <c:pt idx="45072">
                  <c:v>1</c:v>
                </c:pt>
                <c:pt idx="45073">
                  <c:v>1</c:v>
                </c:pt>
                <c:pt idx="45074">
                  <c:v>1</c:v>
                </c:pt>
                <c:pt idx="45075">
                  <c:v>1</c:v>
                </c:pt>
                <c:pt idx="45076">
                  <c:v>1</c:v>
                </c:pt>
                <c:pt idx="45077">
                  <c:v>1</c:v>
                </c:pt>
                <c:pt idx="45078">
                  <c:v>1</c:v>
                </c:pt>
                <c:pt idx="45079">
                  <c:v>1</c:v>
                </c:pt>
                <c:pt idx="45080">
                  <c:v>1</c:v>
                </c:pt>
                <c:pt idx="45081">
                  <c:v>1</c:v>
                </c:pt>
                <c:pt idx="45082">
                  <c:v>1</c:v>
                </c:pt>
                <c:pt idx="45083">
                  <c:v>1</c:v>
                </c:pt>
                <c:pt idx="45084">
                  <c:v>1</c:v>
                </c:pt>
                <c:pt idx="45085">
                  <c:v>1</c:v>
                </c:pt>
                <c:pt idx="45086">
                  <c:v>1</c:v>
                </c:pt>
                <c:pt idx="45087">
                  <c:v>1</c:v>
                </c:pt>
                <c:pt idx="45088">
                  <c:v>1</c:v>
                </c:pt>
                <c:pt idx="45089">
                  <c:v>1</c:v>
                </c:pt>
                <c:pt idx="45090">
                  <c:v>1</c:v>
                </c:pt>
                <c:pt idx="45091">
                  <c:v>1</c:v>
                </c:pt>
                <c:pt idx="45092">
                  <c:v>1</c:v>
                </c:pt>
                <c:pt idx="45093">
                  <c:v>1</c:v>
                </c:pt>
                <c:pt idx="45094">
                  <c:v>1</c:v>
                </c:pt>
                <c:pt idx="45095">
                  <c:v>1</c:v>
                </c:pt>
                <c:pt idx="45096">
                  <c:v>1</c:v>
                </c:pt>
                <c:pt idx="45097">
                  <c:v>1</c:v>
                </c:pt>
                <c:pt idx="45098">
                  <c:v>1</c:v>
                </c:pt>
                <c:pt idx="45099">
                  <c:v>1</c:v>
                </c:pt>
                <c:pt idx="45100">
                  <c:v>1</c:v>
                </c:pt>
                <c:pt idx="45101">
                  <c:v>1</c:v>
                </c:pt>
                <c:pt idx="45102">
                  <c:v>1</c:v>
                </c:pt>
                <c:pt idx="45103">
                  <c:v>1</c:v>
                </c:pt>
                <c:pt idx="45104">
                  <c:v>1</c:v>
                </c:pt>
                <c:pt idx="45105">
                  <c:v>1</c:v>
                </c:pt>
                <c:pt idx="45106">
                  <c:v>1</c:v>
                </c:pt>
                <c:pt idx="45107">
                  <c:v>1</c:v>
                </c:pt>
                <c:pt idx="45108">
                  <c:v>1</c:v>
                </c:pt>
                <c:pt idx="45109">
                  <c:v>1</c:v>
                </c:pt>
                <c:pt idx="45110">
                  <c:v>1</c:v>
                </c:pt>
                <c:pt idx="45111">
                  <c:v>1</c:v>
                </c:pt>
                <c:pt idx="45112">
                  <c:v>1</c:v>
                </c:pt>
                <c:pt idx="45113">
                  <c:v>1</c:v>
                </c:pt>
                <c:pt idx="45114">
                  <c:v>1</c:v>
                </c:pt>
                <c:pt idx="45115">
                  <c:v>1</c:v>
                </c:pt>
                <c:pt idx="45116">
                  <c:v>1</c:v>
                </c:pt>
                <c:pt idx="45117">
                  <c:v>1</c:v>
                </c:pt>
                <c:pt idx="45118">
                  <c:v>1</c:v>
                </c:pt>
                <c:pt idx="45119">
                  <c:v>1</c:v>
                </c:pt>
                <c:pt idx="45120">
                  <c:v>1</c:v>
                </c:pt>
                <c:pt idx="45121">
                  <c:v>1</c:v>
                </c:pt>
                <c:pt idx="45122">
                  <c:v>1</c:v>
                </c:pt>
                <c:pt idx="45123">
                  <c:v>1</c:v>
                </c:pt>
                <c:pt idx="45124">
                  <c:v>1</c:v>
                </c:pt>
                <c:pt idx="45125">
                  <c:v>1</c:v>
                </c:pt>
                <c:pt idx="45126">
                  <c:v>1</c:v>
                </c:pt>
                <c:pt idx="45127">
                  <c:v>1</c:v>
                </c:pt>
                <c:pt idx="45128">
                  <c:v>1</c:v>
                </c:pt>
                <c:pt idx="45129">
                  <c:v>1</c:v>
                </c:pt>
                <c:pt idx="45130">
                  <c:v>1</c:v>
                </c:pt>
                <c:pt idx="45131">
                  <c:v>1</c:v>
                </c:pt>
                <c:pt idx="45132">
                  <c:v>1</c:v>
                </c:pt>
                <c:pt idx="45133">
                  <c:v>1</c:v>
                </c:pt>
                <c:pt idx="45134">
                  <c:v>1</c:v>
                </c:pt>
                <c:pt idx="45135">
                  <c:v>1</c:v>
                </c:pt>
                <c:pt idx="45136">
                  <c:v>1</c:v>
                </c:pt>
                <c:pt idx="45137">
                  <c:v>1</c:v>
                </c:pt>
                <c:pt idx="45138">
                  <c:v>1</c:v>
                </c:pt>
                <c:pt idx="45139">
                  <c:v>1</c:v>
                </c:pt>
                <c:pt idx="45140">
                  <c:v>1</c:v>
                </c:pt>
                <c:pt idx="45141">
                  <c:v>1</c:v>
                </c:pt>
                <c:pt idx="45142">
                  <c:v>1</c:v>
                </c:pt>
                <c:pt idx="45143">
                  <c:v>1</c:v>
                </c:pt>
                <c:pt idx="45144">
                  <c:v>1</c:v>
                </c:pt>
                <c:pt idx="45145">
                  <c:v>1</c:v>
                </c:pt>
                <c:pt idx="45146">
                  <c:v>1</c:v>
                </c:pt>
                <c:pt idx="45147">
                  <c:v>1</c:v>
                </c:pt>
                <c:pt idx="45148">
                  <c:v>1</c:v>
                </c:pt>
                <c:pt idx="45149">
                  <c:v>1</c:v>
                </c:pt>
                <c:pt idx="45150">
                  <c:v>1</c:v>
                </c:pt>
                <c:pt idx="45151">
                  <c:v>1</c:v>
                </c:pt>
                <c:pt idx="45152">
                  <c:v>1</c:v>
                </c:pt>
                <c:pt idx="45153">
                  <c:v>1</c:v>
                </c:pt>
                <c:pt idx="45154">
                  <c:v>1</c:v>
                </c:pt>
                <c:pt idx="45155">
                  <c:v>1</c:v>
                </c:pt>
                <c:pt idx="45156">
                  <c:v>1</c:v>
                </c:pt>
                <c:pt idx="45157">
                  <c:v>1</c:v>
                </c:pt>
                <c:pt idx="45158">
                  <c:v>0.8</c:v>
                </c:pt>
                <c:pt idx="45159">
                  <c:v>1</c:v>
                </c:pt>
                <c:pt idx="45160">
                  <c:v>1</c:v>
                </c:pt>
                <c:pt idx="45161">
                  <c:v>1</c:v>
                </c:pt>
                <c:pt idx="45162">
                  <c:v>1</c:v>
                </c:pt>
                <c:pt idx="45163">
                  <c:v>1</c:v>
                </c:pt>
                <c:pt idx="45164">
                  <c:v>1</c:v>
                </c:pt>
                <c:pt idx="45165">
                  <c:v>1</c:v>
                </c:pt>
                <c:pt idx="45166">
                  <c:v>1</c:v>
                </c:pt>
                <c:pt idx="45167">
                  <c:v>1</c:v>
                </c:pt>
                <c:pt idx="45168">
                  <c:v>1</c:v>
                </c:pt>
                <c:pt idx="45169">
                  <c:v>1</c:v>
                </c:pt>
                <c:pt idx="45170">
                  <c:v>1</c:v>
                </c:pt>
                <c:pt idx="45171">
                  <c:v>1</c:v>
                </c:pt>
                <c:pt idx="45172">
                  <c:v>1</c:v>
                </c:pt>
                <c:pt idx="45173">
                  <c:v>1</c:v>
                </c:pt>
                <c:pt idx="45174">
                  <c:v>1</c:v>
                </c:pt>
                <c:pt idx="45175">
                  <c:v>1</c:v>
                </c:pt>
                <c:pt idx="45176">
                  <c:v>1</c:v>
                </c:pt>
                <c:pt idx="45177">
                  <c:v>1</c:v>
                </c:pt>
                <c:pt idx="45178">
                  <c:v>1</c:v>
                </c:pt>
                <c:pt idx="45179">
                  <c:v>1</c:v>
                </c:pt>
                <c:pt idx="45180">
                  <c:v>1</c:v>
                </c:pt>
                <c:pt idx="45181">
                  <c:v>1</c:v>
                </c:pt>
                <c:pt idx="45182">
                  <c:v>1</c:v>
                </c:pt>
                <c:pt idx="45183">
                  <c:v>1</c:v>
                </c:pt>
                <c:pt idx="45184">
                  <c:v>1</c:v>
                </c:pt>
                <c:pt idx="45185">
                  <c:v>1</c:v>
                </c:pt>
                <c:pt idx="45186">
                  <c:v>1</c:v>
                </c:pt>
                <c:pt idx="45187">
                  <c:v>1</c:v>
                </c:pt>
                <c:pt idx="45188">
                  <c:v>1</c:v>
                </c:pt>
                <c:pt idx="45189">
                  <c:v>1</c:v>
                </c:pt>
                <c:pt idx="45190">
                  <c:v>1</c:v>
                </c:pt>
                <c:pt idx="45191">
                  <c:v>1</c:v>
                </c:pt>
                <c:pt idx="45192">
                  <c:v>1</c:v>
                </c:pt>
                <c:pt idx="45193">
                  <c:v>1</c:v>
                </c:pt>
                <c:pt idx="45194">
                  <c:v>1</c:v>
                </c:pt>
                <c:pt idx="45195">
                  <c:v>1</c:v>
                </c:pt>
                <c:pt idx="45196">
                  <c:v>1</c:v>
                </c:pt>
                <c:pt idx="45197">
                  <c:v>1</c:v>
                </c:pt>
                <c:pt idx="45198">
                  <c:v>1</c:v>
                </c:pt>
                <c:pt idx="45199">
                  <c:v>1</c:v>
                </c:pt>
                <c:pt idx="45200">
                  <c:v>1</c:v>
                </c:pt>
                <c:pt idx="45201">
                  <c:v>1</c:v>
                </c:pt>
                <c:pt idx="45202">
                  <c:v>1</c:v>
                </c:pt>
                <c:pt idx="45203">
                  <c:v>1</c:v>
                </c:pt>
                <c:pt idx="45204">
                  <c:v>1</c:v>
                </c:pt>
                <c:pt idx="45205">
                  <c:v>1</c:v>
                </c:pt>
                <c:pt idx="45206">
                  <c:v>1</c:v>
                </c:pt>
                <c:pt idx="45207">
                  <c:v>1</c:v>
                </c:pt>
                <c:pt idx="45208">
                  <c:v>1</c:v>
                </c:pt>
                <c:pt idx="45209">
                  <c:v>1</c:v>
                </c:pt>
                <c:pt idx="45210">
                  <c:v>1</c:v>
                </c:pt>
                <c:pt idx="45211">
                  <c:v>1</c:v>
                </c:pt>
                <c:pt idx="45212">
                  <c:v>1</c:v>
                </c:pt>
                <c:pt idx="45213">
                  <c:v>1</c:v>
                </c:pt>
                <c:pt idx="45214">
                  <c:v>1</c:v>
                </c:pt>
                <c:pt idx="45215">
                  <c:v>1</c:v>
                </c:pt>
                <c:pt idx="45216">
                  <c:v>1</c:v>
                </c:pt>
                <c:pt idx="45217">
                  <c:v>1</c:v>
                </c:pt>
                <c:pt idx="45218">
                  <c:v>1</c:v>
                </c:pt>
                <c:pt idx="45219">
                  <c:v>1</c:v>
                </c:pt>
                <c:pt idx="45220">
                  <c:v>1</c:v>
                </c:pt>
                <c:pt idx="45221">
                  <c:v>1</c:v>
                </c:pt>
                <c:pt idx="45222">
                  <c:v>1</c:v>
                </c:pt>
                <c:pt idx="45223">
                  <c:v>1</c:v>
                </c:pt>
                <c:pt idx="45224">
                  <c:v>1</c:v>
                </c:pt>
                <c:pt idx="45225">
                  <c:v>1</c:v>
                </c:pt>
                <c:pt idx="45226">
                  <c:v>1</c:v>
                </c:pt>
                <c:pt idx="45227">
                  <c:v>1</c:v>
                </c:pt>
                <c:pt idx="45228">
                  <c:v>1</c:v>
                </c:pt>
                <c:pt idx="45229">
                  <c:v>1</c:v>
                </c:pt>
                <c:pt idx="45230">
                  <c:v>1</c:v>
                </c:pt>
                <c:pt idx="45231">
                  <c:v>1</c:v>
                </c:pt>
                <c:pt idx="45232">
                  <c:v>1</c:v>
                </c:pt>
                <c:pt idx="45233">
                  <c:v>1</c:v>
                </c:pt>
                <c:pt idx="45234">
                  <c:v>1</c:v>
                </c:pt>
                <c:pt idx="45235">
                  <c:v>1</c:v>
                </c:pt>
                <c:pt idx="45236">
                  <c:v>1</c:v>
                </c:pt>
                <c:pt idx="45237">
                  <c:v>1</c:v>
                </c:pt>
                <c:pt idx="45238">
                  <c:v>1</c:v>
                </c:pt>
                <c:pt idx="45239">
                  <c:v>1</c:v>
                </c:pt>
                <c:pt idx="45240">
                  <c:v>1</c:v>
                </c:pt>
                <c:pt idx="45241">
                  <c:v>1</c:v>
                </c:pt>
                <c:pt idx="45242">
                  <c:v>1</c:v>
                </c:pt>
                <c:pt idx="45243">
                  <c:v>1</c:v>
                </c:pt>
                <c:pt idx="45244">
                  <c:v>1</c:v>
                </c:pt>
                <c:pt idx="45245">
                  <c:v>1</c:v>
                </c:pt>
                <c:pt idx="45246">
                  <c:v>1</c:v>
                </c:pt>
                <c:pt idx="45247">
                  <c:v>1</c:v>
                </c:pt>
                <c:pt idx="45248">
                  <c:v>1</c:v>
                </c:pt>
                <c:pt idx="45249">
                  <c:v>1</c:v>
                </c:pt>
                <c:pt idx="45250">
                  <c:v>1</c:v>
                </c:pt>
                <c:pt idx="45251">
                  <c:v>1</c:v>
                </c:pt>
                <c:pt idx="45252">
                  <c:v>1</c:v>
                </c:pt>
                <c:pt idx="45253">
                  <c:v>1</c:v>
                </c:pt>
                <c:pt idx="45254">
                  <c:v>1</c:v>
                </c:pt>
                <c:pt idx="45255">
                  <c:v>1</c:v>
                </c:pt>
                <c:pt idx="45256">
                  <c:v>1</c:v>
                </c:pt>
                <c:pt idx="45257">
                  <c:v>1</c:v>
                </c:pt>
                <c:pt idx="45258">
                  <c:v>1</c:v>
                </c:pt>
                <c:pt idx="45259">
                  <c:v>1</c:v>
                </c:pt>
                <c:pt idx="45260">
                  <c:v>1</c:v>
                </c:pt>
                <c:pt idx="45261">
                  <c:v>1</c:v>
                </c:pt>
                <c:pt idx="45262">
                  <c:v>1</c:v>
                </c:pt>
                <c:pt idx="45263">
                  <c:v>1</c:v>
                </c:pt>
                <c:pt idx="45264">
                  <c:v>1</c:v>
                </c:pt>
                <c:pt idx="45265">
                  <c:v>1</c:v>
                </c:pt>
                <c:pt idx="45266">
                  <c:v>1</c:v>
                </c:pt>
                <c:pt idx="45267">
                  <c:v>1</c:v>
                </c:pt>
                <c:pt idx="45268">
                  <c:v>1</c:v>
                </c:pt>
                <c:pt idx="45269">
                  <c:v>1</c:v>
                </c:pt>
                <c:pt idx="45270">
                  <c:v>1</c:v>
                </c:pt>
                <c:pt idx="45271">
                  <c:v>1</c:v>
                </c:pt>
                <c:pt idx="45272">
                  <c:v>1</c:v>
                </c:pt>
                <c:pt idx="45273">
                  <c:v>1</c:v>
                </c:pt>
                <c:pt idx="45274">
                  <c:v>1</c:v>
                </c:pt>
                <c:pt idx="45275">
                  <c:v>1</c:v>
                </c:pt>
                <c:pt idx="45276">
                  <c:v>1</c:v>
                </c:pt>
                <c:pt idx="45277">
                  <c:v>1</c:v>
                </c:pt>
                <c:pt idx="45278">
                  <c:v>1</c:v>
                </c:pt>
                <c:pt idx="45279">
                  <c:v>1</c:v>
                </c:pt>
                <c:pt idx="45280">
                  <c:v>1</c:v>
                </c:pt>
                <c:pt idx="45281">
                  <c:v>1</c:v>
                </c:pt>
                <c:pt idx="45282">
                  <c:v>1</c:v>
                </c:pt>
                <c:pt idx="45283">
                  <c:v>1</c:v>
                </c:pt>
                <c:pt idx="45284">
                  <c:v>1</c:v>
                </c:pt>
                <c:pt idx="45285">
                  <c:v>1</c:v>
                </c:pt>
                <c:pt idx="45286">
                  <c:v>1</c:v>
                </c:pt>
                <c:pt idx="45287">
                  <c:v>1</c:v>
                </c:pt>
                <c:pt idx="45288">
                  <c:v>1</c:v>
                </c:pt>
                <c:pt idx="45289">
                  <c:v>1</c:v>
                </c:pt>
                <c:pt idx="45290">
                  <c:v>1</c:v>
                </c:pt>
                <c:pt idx="45291">
                  <c:v>1</c:v>
                </c:pt>
                <c:pt idx="45292">
                  <c:v>1</c:v>
                </c:pt>
                <c:pt idx="45293">
                  <c:v>1</c:v>
                </c:pt>
                <c:pt idx="45294">
                  <c:v>1</c:v>
                </c:pt>
                <c:pt idx="45295">
                  <c:v>1</c:v>
                </c:pt>
                <c:pt idx="45296">
                  <c:v>1</c:v>
                </c:pt>
                <c:pt idx="45297">
                  <c:v>1</c:v>
                </c:pt>
                <c:pt idx="45298">
                  <c:v>1</c:v>
                </c:pt>
                <c:pt idx="45299">
                  <c:v>1</c:v>
                </c:pt>
                <c:pt idx="45300">
                  <c:v>1</c:v>
                </c:pt>
                <c:pt idx="45301">
                  <c:v>1</c:v>
                </c:pt>
                <c:pt idx="45302">
                  <c:v>1</c:v>
                </c:pt>
                <c:pt idx="45303">
                  <c:v>1</c:v>
                </c:pt>
                <c:pt idx="45304">
                  <c:v>1</c:v>
                </c:pt>
                <c:pt idx="45305">
                  <c:v>1</c:v>
                </c:pt>
                <c:pt idx="45306">
                  <c:v>1</c:v>
                </c:pt>
                <c:pt idx="45307">
                  <c:v>1</c:v>
                </c:pt>
                <c:pt idx="45308">
                  <c:v>1</c:v>
                </c:pt>
                <c:pt idx="45309">
                  <c:v>1</c:v>
                </c:pt>
                <c:pt idx="45310">
                  <c:v>1</c:v>
                </c:pt>
                <c:pt idx="45311">
                  <c:v>1</c:v>
                </c:pt>
                <c:pt idx="45312">
                  <c:v>1</c:v>
                </c:pt>
                <c:pt idx="45313">
                  <c:v>1</c:v>
                </c:pt>
                <c:pt idx="45314">
                  <c:v>1</c:v>
                </c:pt>
                <c:pt idx="45315">
                  <c:v>1</c:v>
                </c:pt>
                <c:pt idx="45316">
                  <c:v>1</c:v>
                </c:pt>
                <c:pt idx="45317">
                  <c:v>1</c:v>
                </c:pt>
                <c:pt idx="45318">
                  <c:v>1</c:v>
                </c:pt>
                <c:pt idx="45319">
                  <c:v>1</c:v>
                </c:pt>
                <c:pt idx="45320">
                  <c:v>1</c:v>
                </c:pt>
                <c:pt idx="45321">
                  <c:v>1</c:v>
                </c:pt>
                <c:pt idx="45322">
                  <c:v>1</c:v>
                </c:pt>
                <c:pt idx="45323">
                  <c:v>1</c:v>
                </c:pt>
                <c:pt idx="45324">
                  <c:v>1</c:v>
                </c:pt>
                <c:pt idx="45325">
                  <c:v>1</c:v>
                </c:pt>
                <c:pt idx="45326">
                  <c:v>1</c:v>
                </c:pt>
                <c:pt idx="45327">
                  <c:v>1</c:v>
                </c:pt>
                <c:pt idx="45328">
                  <c:v>1</c:v>
                </c:pt>
                <c:pt idx="45329">
                  <c:v>1</c:v>
                </c:pt>
                <c:pt idx="45330">
                  <c:v>1</c:v>
                </c:pt>
                <c:pt idx="45331">
                  <c:v>1</c:v>
                </c:pt>
                <c:pt idx="45332">
                  <c:v>1</c:v>
                </c:pt>
                <c:pt idx="45333">
                  <c:v>1</c:v>
                </c:pt>
                <c:pt idx="45334">
                  <c:v>1</c:v>
                </c:pt>
                <c:pt idx="45335">
                  <c:v>1</c:v>
                </c:pt>
                <c:pt idx="45336">
                  <c:v>1</c:v>
                </c:pt>
                <c:pt idx="45337">
                  <c:v>1</c:v>
                </c:pt>
                <c:pt idx="45338">
                  <c:v>1</c:v>
                </c:pt>
                <c:pt idx="45339">
                  <c:v>1</c:v>
                </c:pt>
                <c:pt idx="45340">
                  <c:v>1</c:v>
                </c:pt>
                <c:pt idx="45341">
                  <c:v>1</c:v>
                </c:pt>
                <c:pt idx="45342">
                  <c:v>1</c:v>
                </c:pt>
                <c:pt idx="45343">
                  <c:v>1</c:v>
                </c:pt>
                <c:pt idx="45344">
                  <c:v>1</c:v>
                </c:pt>
                <c:pt idx="45345">
                  <c:v>1</c:v>
                </c:pt>
                <c:pt idx="45346">
                  <c:v>1</c:v>
                </c:pt>
                <c:pt idx="45347">
                  <c:v>1</c:v>
                </c:pt>
                <c:pt idx="45348">
                  <c:v>1</c:v>
                </c:pt>
                <c:pt idx="45349">
                  <c:v>1</c:v>
                </c:pt>
                <c:pt idx="45350">
                  <c:v>1</c:v>
                </c:pt>
                <c:pt idx="45351">
                  <c:v>1</c:v>
                </c:pt>
                <c:pt idx="45352">
                  <c:v>1</c:v>
                </c:pt>
                <c:pt idx="45353">
                  <c:v>1</c:v>
                </c:pt>
                <c:pt idx="45354">
                  <c:v>1</c:v>
                </c:pt>
                <c:pt idx="45355">
                  <c:v>1</c:v>
                </c:pt>
                <c:pt idx="45356">
                  <c:v>1</c:v>
                </c:pt>
                <c:pt idx="45357">
                  <c:v>1</c:v>
                </c:pt>
                <c:pt idx="45358">
                  <c:v>1</c:v>
                </c:pt>
                <c:pt idx="45359">
                  <c:v>1</c:v>
                </c:pt>
                <c:pt idx="45360">
                  <c:v>1</c:v>
                </c:pt>
                <c:pt idx="45361">
                  <c:v>1</c:v>
                </c:pt>
                <c:pt idx="45362">
                  <c:v>1</c:v>
                </c:pt>
                <c:pt idx="45363">
                  <c:v>1</c:v>
                </c:pt>
                <c:pt idx="45364">
                  <c:v>1</c:v>
                </c:pt>
                <c:pt idx="45365">
                  <c:v>1</c:v>
                </c:pt>
                <c:pt idx="45366">
                  <c:v>1</c:v>
                </c:pt>
                <c:pt idx="45367">
                  <c:v>1</c:v>
                </c:pt>
                <c:pt idx="45368">
                  <c:v>1</c:v>
                </c:pt>
                <c:pt idx="45369">
                  <c:v>1</c:v>
                </c:pt>
                <c:pt idx="45370">
                  <c:v>1</c:v>
                </c:pt>
                <c:pt idx="45371">
                  <c:v>1</c:v>
                </c:pt>
                <c:pt idx="45372">
                  <c:v>1</c:v>
                </c:pt>
                <c:pt idx="45373">
                  <c:v>1</c:v>
                </c:pt>
                <c:pt idx="45374">
                  <c:v>1</c:v>
                </c:pt>
                <c:pt idx="45375">
                  <c:v>1</c:v>
                </c:pt>
                <c:pt idx="45376">
                  <c:v>1</c:v>
                </c:pt>
                <c:pt idx="45377">
                  <c:v>1</c:v>
                </c:pt>
                <c:pt idx="45378">
                  <c:v>1</c:v>
                </c:pt>
                <c:pt idx="45379">
                  <c:v>1</c:v>
                </c:pt>
                <c:pt idx="45380">
                  <c:v>1</c:v>
                </c:pt>
                <c:pt idx="45381">
                  <c:v>1</c:v>
                </c:pt>
                <c:pt idx="45382">
                  <c:v>1</c:v>
                </c:pt>
                <c:pt idx="45383">
                  <c:v>1</c:v>
                </c:pt>
                <c:pt idx="45384">
                  <c:v>1</c:v>
                </c:pt>
                <c:pt idx="45385">
                  <c:v>1</c:v>
                </c:pt>
                <c:pt idx="45386">
                  <c:v>1</c:v>
                </c:pt>
                <c:pt idx="45387">
                  <c:v>1</c:v>
                </c:pt>
                <c:pt idx="45388">
                  <c:v>1</c:v>
                </c:pt>
                <c:pt idx="45389">
                  <c:v>1</c:v>
                </c:pt>
                <c:pt idx="45390">
                  <c:v>1</c:v>
                </c:pt>
                <c:pt idx="45391">
                  <c:v>1</c:v>
                </c:pt>
                <c:pt idx="45392">
                  <c:v>1</c:v>
                </c:pt>
                <c:pt idx="45393">
                  <c:v>1</c:v>
                </c:pt>
                <c:pt idx="45394">
                  <c:v>1</c:v>
                </c:pt>
                <c:pt idx="45395">
                  <c:v>1</c:v>
                </c:pt>
                <c:pt idx="45396">
                  <c:v>1</c:v>
                </c:pt>
                <c:pt idx="45397">
                  <c:v>1</c:v>
                </c:pt>
                <c:pt idx="45398">
                  <c:v>1</c:v>
                </c:pt>
                <c:pt idx="45399">
                  <c:v>1</c:v>
                </c:pt>
                <c:pt idx="45400">
                  <c:v>1</c:v>
                </c:pt>
                <c:pt idx="45401">
                  <c:v>1</c:v>
                </c:pt>
                <c:pt idx="45402">
                  <c:v>1</c:v>
                </c:pt>
                <c:pt idx="45403">
                  <c:v>1</c:v>
                </c:pt>
                <c:pt idx="45404">
                  <c:v>1</c:v>
                </c:pt>
                <c:pt idx="45405">
                  <c:v>1</c:v>
                </c:pt>
                <c:pt idx="45406">
                  <c:v>1</c:v>
                </c:pt>
                <c:pt idx="45407">
                  <c:v>1</c:v>
                </c:pt>
                <c:pt idx="45408">
                  <c:v>1</c:v>
                </c:pt>
                <c:pt idx="45409">
                  <c:v>1</c:v>
                </c:pt>
                <c:pt idx="45410">
                  <c:v>1</c:v>
                </c:pt>
                <c:pt idx="45411">
                  <c:v>1</c:v>
                </c:pt>
                <c:pt idx="45412">
                  <c:v>1</c:v>
                </c:pt>
                <c:pt idx="45413">
                  <c:v>1</c:v>
                </c:pt>
                <c:pt idx="45414">
                  <c:v>1</c:v>
                </c:pt>
                <c:pt idx="45415">
                  <c:v>1</c:v>
                </c:pt>
                <c:pt idx="45416">
                  <c:v>1</c:v>
                </c:pt>
                <c:pt idx="45417">
                  <c:v>1</c:v>
                </c:pt>
                <c:pt idx="45418">
                  <c:v>1</c:v>
                </c:pt>
                <c:pt idx="45419">
                  <c:v>1</c:v>
                </c:pt>
                <c:pt idx="45420">
                  <c:v>1</c:v>
                </c:pt>
                <c:pt idx="45421">
                  <c:v>1</c:v>
                </c:pt>
                <c:pt idx="45422">
                  <c:v>1</c:v>
                </c:pt>
                <c:pt idx="45423">
                  <c:v>1</c:v>
                </c:pt>
                <c:pt idx="45424">
                  <c:v>1</c:v>
                </c:pt>
                <c:pt idx="45425">
                  <c:v>1</c:v>
                </c:pt>
                <c:pt idx="45426">
                  <c:v>1</c:v>
                </c:pt>
                <c:pt idx="45427">
                  <c:v>1</c:v>
                </c:pt>
                <c:pt idx="45428">
                  <c:v>1</c:v>
                </c:pt>
                <c:pt idx="45429">
                  <c:v>1</c:v>
                </c:pt>
                <c:pt idx="45430">
                  <c:v>1</c:v>
                </c:pt>
                <c:pt idx="45431">
                  <c:v>1</c:v>
                </c:pt>
                <c:pt idx="45432">
                  <c:v>1</c:v>
                </c:pt>
                <c:pt idx="45433">
                  <c:v>1</c:v>
                </c:pt>
                <c:pt idx="45434">
                  <c:v>1</c:v>
                </c:pt>
                <c:pt idx="45435">
                  <c:v>1</c:v>
                </c:pt>
                <c:pt idx="45436">
                  <c:v>1</c:v>
                </c:pt>
                <c:pt idx="45437">
                  <c:v>1</c:v>
                </c:pt>
                <c:pt idx="45438">
                  <c:v>1</c:v>
                </c:pt>
                <c:pt idx="45439">
                  <c:v>1</c:v>
                </c:pt>
                <c:pt idx="45440">
                  <c:v>1</c:v>
                </c:pt>
                <c:pt idx="45441">
                  <c:v>1</c:v>
                </c:pt>
                <c:pt idx="45442">
                  <c:v>1</c:v>
                </c:pt>
                <c:pt idx="45443">
                  <c:v>1</c:v>
                </c:pt>
                <c:pt idx="45444">
                  <c:v>1</c:v>
                </c:pt>
                <c:pt idx="45445">
                  <c:v>1</c:v>
                </c:pt>
                <c:pt idx="45446">
                  <c:v>1</c:v>
                </c:pt>
                <c:pt idx="45447">
                  <c:v>1</c:v>
                </c:pt>
                <c:pt idx="45448">
                  <c:v>1</c:v>
                </c:pt>
                <c:pt idx="45449">
                  <c:v>1</c:v>
                </c:pt>
                <c:pt idx="45450">
                  <c:v>1</c:v>
                </c:pt>
                <c:pt idx="45451">
                  <c:v>1</c:v>
                </c:pt>
                <c:pt idx="45452">
                  <c:v>1</c:v>
                </c:pt>
                <c:pt idx="45453">
                  <c:v>1</c:v>
                </c:pt>
                <c:pt idx="45454">
                  <c:v>1</c:v>
                </c:pt>
                <c:pt idx="45455">
                  <c:v>1</c:v>
                </c:pt>
                <c:pt idx="45456">
                  <c:v>1</c:v>
                </c:pt>
                <c:pt idx="45457">
                  <c:v>1</c:v>
                </c:pt>
                <c:pt idx="45458">
                  <c:v>1</c:v>
                </c:pt>
                <c:pt idx="45459">
                  <c:v>1</c:v>
                </c:pt>
                <c:pt idx="45460">
                  <c:v>1</c:v>
                </c:pt>
                <c:pt idx="45461">
                  <c:v>1</c:v>
                </c:pt>
                <c:pt idx="45462">
                  <c:v>1</c:v>
                </c:pt>
                <c:pt idx="45463">
                  <c:v>1</c:v>
                </c:pt>
                <c:pt idx="45464">
                  <c:v>1</c:v>
                </c:pt>
                <c:pt idx="45465">
                  <c:v>1</c:v>
                </c:pt>
                <c:pt idx="45466">
                  <c:v>1</c:v>
                </c:pt>
                <c:pt idx="45467">
                  <c:v>1</c:v>
                </c:pt>
                <c:pt idx="45468">
                  <c:v>1</c:v>
                </c:pt>
                <c:pt idx="45469">
                  <c:v>1</c:v>
                </c:pt>
                <c:pt idx="45470">
                  <c:v>1</c:v>
                </c:pt>
                <c:pt idx="45471">
                  <c:v>1</c:v>
                </c:pt>
                <c:pt idx="45472">
                  <c:v>1</c:v>
                </c:pt>
                <c:pt idx="45473">
                  <c:v>1</c:v>
                </c:pt>
                <c:pt idx="45474">
                  <c:v>1</c:v>
                </c:pt>
                <c:pt idx="45475">
                  <c:v>1</c:v>
                </c:pt>
                <c:pt idx="45476">
                  <c:v>1</c:v>
                </c:pt>
                <c:pt idx="45477">
                  <c:v>1</c:v>
                </c:pt>
                <c:pt idx="45478">
                  <c:v>1</c:v>
                </c:pt>
                <c:pt idx="45479">
                  <c:v>1</c:v>
                </c:pt>
                <c:pt idx="45480">
                  <c:v>1</c:v>
                </c:pt>
                <c:pt idx="45481">
                  <c:v>1</c:v>
                </c:pt>
                <c:pt idx="45482">
                  <c:v>1</c:v>
                </c:pt>
                <c:pt idx="45483">
                  <c:v>1</c:v>
                </c:pt>
                <c:pt idx="45484">
                  <c:v>1</c:v>
                </c:pt>
                <c:pt idx="45485">
                  <c:v>1</c:v>
                </c:pt>
                <c:pt idx="45486">
                  <c:v>1</c:v>
                </c:pt>
                <c:pt idx="45487">
                  <c:v>1</c:v>
                </c:pt>
                <c:pt idx="45488">
                  <c:v>1</c:v>
                </c:pt>
                <c:pt idx="45489">
                  <c:v>1</c:v>
                </c:pt>
                <c:pt idx="45490">
                  <c:v>1</c:v>
                </c:pt>
                <c:pt idx="45491">
                  <c:v>1</c:v>
                </c:pt>
                <c:pt idx="45492">
                  <c:v>1</c:v>
                </c:pt>
                <c:pt idx="45493">
                  <c:v>1</c:v>
                </c:pt>
                <c:pt idx="45494">
                  <c:v>1</c:v>
                </c:pt>
                <c:pt idx="45495">
                  <c:v>1</c:v>
                </c:pt>
                <c:pt idx="45496">
                  <c:v>1</c:v>
                </c:pt>
                <c:pt idx="45497">
                  <c:v>1</c:v>
                </c:pt>
                <c:pt idx="45498">
                  <c:v>1</c:v>
                </c:pt>
                <c:pt idx="45499">
                  <c:v>1</c:v>
                </c:pt>
                <c:pt idx="45500">
                  <c:v>1</c:v>
                </c:pt>
                <c:pt idx="45501">
                  <c:v>1</c:v>
                </c:pt>
                <c:pt idx="45502">
                  <c:v>1</c:v>
                </c:pt>
                <c:pt idx="45503">
                  <c:v>1</c:v>
                </c:pt>
                <c:pt idx="45504">
                  <c:v>1</c:v>
                </c:pt>
                <c:pt idx="45505">
                  <c:v>1</c:v>
                </c:pt>
                <c:pt idx="45506">
                  <c:v>1</c:v>
                </c:pt>
                <c:pt idx="45507">
                  <c:v>1</c:v>
                </c:pt>
                <c:pt idx="45508">
                  <c:v>1</c:v>
                </c:pt>
                <c:pt idx="45509">
                  <c:v>1</c:v>
                </c:pt>
                <c:pt idx="45510">
                  <c:v>1</c:v>
                </c:pt>
                <c:pt idx="45511">
                  <c:v>1</c:v>
                </c:pt>
                <c:pt idx="45512">
                  <c:v>1</c:v>
                </c:pt>
                <c:pt idx="45513">
                  <c:v>1</c:v>
                </c:pt>
                <c:pt idx="45514">
                  <c:v>1</c:v>
                </c:pt>
                <c:pt idx="45515">
                  <c:v>1</c:v>
                </c:pt>
                <c:pt idx="45516">
                  <c:v>1</c:v>
                </c:pt>
                <c:pt idx="45517">
                  <c:v>1</c:v>
                </c:pt>
                <c:pt idx="45518">
                  <c:v>1</c:v>
                </c:pt>
                <c:pt idx="45519">
                  <c:v>1</c:v>
                </c:pt>
                <c:pt idx="45520">
                  <c:v>1</c:v>
                </c:pt>
                <c:pt idx="45521">
                  <c:v>1</c:v>
                </c:pt>
                <c:pt idx="45522">
                  <c:v>1</c:v>
                </c:pt>
                <c:pt idx="45523">
                  <c:v>1</c:v>
                </c:pt>
                <c:pt idx="45524">
                  <c:v>1</c:v>
                </c:pt>
                <c:pt idx="45525">
                  <c:v>1</c:v>
                </c:pt>
                <c:pt idx="45526">
                  <c:v>1</c:v>
                </c:pt>
                <c:pt idx="45527">
                  <c:v>1</c:v>
                </c:pt>
                <c:pt idx="45528">
                  <c:v>1</c:v>
                </c:pt>
                <c:pt idx="45529">
                  <c:v>1</c:v>
                </c:pt>
                <c:pt idx="45530">
                  <c:v>1</c:v>
                </c:pt>
                <c:pt idx="45531">
                  <c:v>1</c:v>
                </c:pt>
                <c:pt idx="45532">
                  <c:v>1</c:v>
                </c:pt>
                <c:pt idx="45533">
                  <c:v>1</c:v>
                </c:pt>
                <c:pt idx="45534">
                  <c:v>1</c:v>
                </c:pt>
                <c:pt idx="45535">
                  <c:v>1</c:v>
                </c:pt>
                <c:pt idx="45536">
                  <c:v>1</c:v>
                </c:pt>
                <c:pt idx="45537">
                  <c:v>1</c:v>
                </c:pt>
                <c:pt idx="45538">
                  <c:v>1</c:v>
                </c:pt>
                <c:pt idx="45539">
                  <c:v>1</c:v>
                </c:pt>
                <c:pt idx="45540">
                  <c:v>1</c:v>
                </c:pt>
                <c:pt idx="45541">
                  <c:v>1</c:v>
                </c:pt>
                <c:pt idx="45542">
                  <c:v>1</c:v>
                </c:pt>
                <c:pt idx="45543">
                  <c:v>1</c:v>
                </c:pt>
                <c:pt idx="45544">
                  <c:v>1</c:v>
                </c:pt>
                <c:pt idx="45545">
                  <c:v>1</c:v>
                </c:pt>
                <c:pt idx="45546">
                  <c:v>1</c:v>
                </c:pt>
                <c:pt idx="45547">
                  <c:v>1</c:v>
                </c:pt>
                <c:pt idx="45548">
                  <c:v>1</c:v>
                </c:pt>
                <c:pt idx="45549">
                  <c:v>1</c:v>
                </c:pt>
                <c:pt idx="45550">
                  <c:v>1</c:v>
                </c:pt>
                <c:pt idx="45551">
                  <c:v>1</c:v>
                </c:pt>
                <c:pt idx="45552">
                  <c:v>1</c:v>
                </c:pt>
                <c:pt idx="45553">
                  <c:v>1</c:v>
                </c:pt>
                <c:pt idx="45554">
                  <c:v>1</c:v>
                </c:pt>
                <c:pt idx="45555">
                  <c:v>1</c:v>
                </c:pt>
                <c:pt idx="45556">
                  <c:v>1</c:v>
                </c:pt>
                <c:pt idx="45557">
                  <c:v>1</c:v>
                </c:pt>
                <c:pt idx="45558">
                  <c:v>1</c:v>
                </c:pt>
                <c:pt idx="45559">
                  <c:v>1</c:v>
                </c:pt>
                <c:pt idx="45560">
                  <c:v>1</c:v>
                </c:pt>
                <c:pt idx="45561">
                  <c:v>1</c:v>
                </c:pt>
                <c:pt idx="45562">
                  <c:v>1</c:v>
                </c:pt>
                <c:pt idx="45563">
                  <c:v>1</c:v>
                </c:pt>
                <c:pt idx="45564">
                  <c:v>1</c:v>
                </c:pt>
                <c:pt idx="45565">
                  <c:v>0.6</c:v>
                </c:pt>
                <c:pt idx="45566">
                  <c:v>1</c:v>
                </c:pt>
                <c:pt idx="45567">
                  <c:v>1</c:v>
                </c:pt>
                <c:pt idx="45568">
                  <c:v>1</c:v>
                </c:pt>
                <c:pt idx="45569">
                  <c:v>1</c:v>
                </c:pt>
                <c:pt idx="45570">
                  <c:v>1</c:v>
                </c:pt>
                <c:pt idx="45571">
                  <c:v>1</c:v>
                </c:pt>
                <c:pt idx="45572">
                  <c:v>1</c:v>
                </c:pt>
                <c:pt idx="45573">
                  <c:v>1</c:v>
                </c:pt>
                <c:pt idx="45574">
                  <c:v>1</c:v>
                </c:pt>
                <c:pt idx="45575">
                  <c:v>1</c:v>
                </c:pt>
                <c:pt idx="45576">
                  <c:v>1</c:v>
                </c:pt>
                <c:pt idx="45577">
                  <c:v>1</c:v>
                </c:pt>
                <c:pt idx="45578">
                  <c:v>1</c:v>
                </c:pt>
                <c:pt idx="45579">
                  <c:v>1</c:v>
                </c:pt>
                <c:pt idx="45580">
                  <c:v>1</c:v>
                </c:pt>
                <c:pt idx="45581">
                  <c:v>1</c:v>
                </c:pt>
                <c:pt idx="45582">
                  <c:v>1</c:v>
                </c:pt>
                <c:pt idx="45583">
                  <c:v>1</c:v>
                </c:pt>
                <c:pt idx="45584">
                  <c:v>1</c:v>
                </c:pt>
                <c:pt idx="45585">
                  <c:v>1</c:v>
                </c:pt>
                <c:pt idx="45586">
                  <c:v>1</c:v>
                </c:pt>
                <c:pt idx="45587">
                  <c:v>1</c:v>
                </c:pt>
                <c:pt idx="45588">
                  <c:v>1</c:v>
                </c:pt>
                <c:pt idx="45589">
                  <c:v>1</c:v>
                </c:pt>
                <c:pt idx="45590">
                  <c:v>1</c:v>
                </c:pt>
                <c:pt idx="45591">
                  <c:v>1</c:v>
                </c:pt>
                <c:pt idx="45592">
                  <c:v>1</c:v>
                </c:pt>
                <c:pt idx="45593">
                  <c:v>1</c:v>
                </c:pt>
                <c:pt idx="45594">
                  <c:v>1</c:v>
                </c:pt>
                <c:pt idx="45595">
                  <c:v>1</c:v>
                </c:pt>
                <c:pt idx="45596">
                  <c:v>1</c:v>
                </c:pt>
                <c:pt idx="45597">
                  <c:v>1</c:v>
                </c:pt>
                <c:pt idx="45598">
                  <c:v>1</c:v>
                </c:pt>
                <c:pt idx="45599">
                  <c:v>1</c:v>
                </c:pt>
                <c:pt idx="45600">
                  <c:v>1</c:v>
                </c:pt>
                <c:pt idx="45601">
                  <c:v>1</c:v>
                </c:pt>
                <c:pt idx="45602">
                  <c:v>1</c:v>
                </c:pt>
                <c:pt idx="45603">
                  <c:v>1</c:v>
                </c:pt>
                <c:pt idx="45604">
                  <c:v>1</c:v>
                </c:pt>
                <c:pt idx="45605">
                  <c:v>1</c:v>
                </c:pt>
                <c:pt idx="45606">
                  <c:v>1</c:v>
                </c:pt>
                <c:pt idx="45607">
                  <c:v>1</c:v>
                </c:pt>
                <c:pt idx="45608">
                  <c:v>1</c:v>
                </c:pt>
                <c:pt idx="45609">
                  <c:v>1</c:v>
                </c:pt>
                <c:pt idx="45610">
                  <c:v>1</c:v>
                </c:pt>
                <c:pt idx="45611">
                  <c:v>1</c:v>
                </c:pt>
                <c:pt idx="45612">
                  <c:v>1</c:v>
                </c:pt>
                <c:pt idx="45613">
                  <c:v>1</c:v>
                </c:pt>
                <c:pt idx="45614">
                  <c:v>1</c:v>
                </c:pt>
                <c:pt idx="45615">
                  <c:v>1</c:v>
                </c:pt>
                <c:pt idx="45616">
                  <c:v>1</c:v>
                </c:pt>
                <c:pt idx="45617">
                  <c:v>1</c:v>
                </c:pt>
                <c:pt idx="45618">
                  <c:v>1</c:v>
                </c:pt>
                <c:pt idx="45619">
                  <c:v>1</c:v>
                </c:pt>
                <c:pt idx="45620">
                  <c:v>1</c:v>
                </c:pt>
                <c:pt idx="45621">
                  <c:v>1</c:v>
                </c:pt>
                <c:pt idx="45622">
                  <c:v>1</c:v>
                </c:pt>
                <c:pt idx="45623">
                  <c:v>1</c:v>
                </c:pt>
                <c:pt idx="45624">
                  <c:v>1</c:v>
                </c:pt>
                <c:pt idx="45625">
                  <c:v>0.2</c:v>
                </c:pt>
                <c:pt idx="45626">
                  <c:v>1</c:v>
                </c:pt>
                <c:pt idx="45627">
                  <c:v>1</c:v>
                </c:pt>
                <c:pt idx="45628">
                  <c:v>1</c:v>
                </c:pt>
                <c:pt idx="45629">
                  <c:v>1</c:v>
                </c:pt>
                <c:pt idx="45630">
                  <c:v>1</c:v>
                </c:pt>
                <c:pt idx="45631">
                  <c:v>1</c:v>
                </c:pt>
                <c:pt idx="45632">
                  <c:v>1</c:v>
                </c:pt>
                <c:pt idx="45633">
                  <c:v>1</c:v>
                </c:pt>
                <c:pt idx="45634">
                  <c:v>1</c:v>
                </c:pt>
                <c:pt idx="45635">
                  <c:v>1</c:v>
                </c:pt>
                <c:pt idx="45636">
                  <c:v>1</c:v>
                </c:pt>
                <c:pt idx="45637">
                  <c:v>1</c:v>
                </c:pt>
                <c:pt idx="45638">
                  <c:v>1</c:v>
                </c:pt>
                <c:pt idx="45639">
                  <c:v>1</c:v>
                </c:pt>
                <c:pt idx="45640">
                  <c:v>1</c:v>
                </c:pt>
                <c:pt idx="45641">
                  <c:v>1</c:v>
                </c:pt>
                <c:pt idx="45642">
                  <c:v>1</c:v>
                </c:pt>
                <c:pt idx="45643">
                  <c:v>1</c:v>
                </c:pt>
                <c:pt idx="45644">
                  <c:v>1</c:v>
                </c:pt>
                <c:pt idx="45645">
                  <c:v>1</c:v>
                </c:pt>
                <c:pt idx="45646">
                  <c:v>1</c:v>
                </c:pt>
                <c:pt idx="45647">
                  <c:v>1</c:v>
                </c:pt>
                <c:pt idx="45648">
                  <c:v>1</c:v>
                </c:pt>
                <c:pt idx="45649">
                  <c:v>1</c:v>
                </c:pt>
                <c:pt idx="45650">
                  <c:v>1</c:v>
                </c:pt>
                <c:pt idx="45651">
                  <c:v>1</c:v>
                </c:pt>
                <c:pt idx="45652">
                  <c:v>1</c:v>
                </c:pt>
                <c:pt idx="45653">
                  <c:v>1</c:v>
                </c:pt>
                <c:pt idx="45654">
                  <c:v>1</c:v>
                </c:pt>
                <c:pt idx="45655">
                  <c:v>1</c:v>
                </c:pt>
                <c:pt idx="45656">
                  <c:v>1</c:v>
                </c:pt>
                <c:pt idx="45657">
                  <c:v>1</c:v>
                </c:pt>
                <c:pt idx="45658">
                  <c:v>1</c:v>
                </c:pt>
                <c:pt idx="45659">
                  <c:v>1</c:v>
                </c:pt>
                <c:pt idx="45660">
                  <c:v>1</c:v>
                </c:pt>
                <c:pt idx="45661">
                  <c:v>1</c:v>
                </c:pt>
                <c:pt idx="45662">
                  <c:v>1</c:v>
                </c:pt>
                <c:pt idx="45663">
                  <c:v>1</c:v>
                </c:pt>
                <c:pt idx="45664">
                  <c:v>1</c:v>
                </c:pt>
                <c:pt idx="45665">
                  <c:v>1</c:v>
                </c:pt>
                <c:pt idx="45666">
                  <c:v>1</c:v>
                </c:pt>
                <c:pt idx="45667">
                  <c:v>1</c:v>
                </c:pt>
                <c:pt idx="45668">
                  <c:v>1</c:v>
                </c:pt>
                <c:pt idx="45669">
                  <c:v>1</c:v>
                </c:pt>
                <c:pt idx="45670">
                  <c:v>1</c:v>
                </c:pt>
                <c:pt idx="45671">
                  <c:v>1</c:v>
                </c:pt>
                <c:pt idx="45672">
                  <c:v>1</c:v>
                </c:pt>
                <c:pt idx="45673">
                  <c:v>1</c:v>
                </c:pt>
                <c:pt idx="45674">
                  <c:v>1</c:v>
                </c:pt>
                <c:pt idx="45675">
                  <c:v>1</c:v>
                </c:pt>
                <c:pt idx="45676">
                  <c:v>1</c:v>
                </c:pt>
                <c:pt idx="45677">
                  <c:v>1</c:v>
                </c:pt>
                <c:pt idx="45678">
                  <c:v>1</c:v>
                </c:pt>
                <c:pt idx="45679">
                  <c:v>1</c:v>
                </c:pt>
                <c:pt idx="45680">
                  <c:v>1</c:v>
                </c:pt>
                <c:pt idx="45681">
                  <c:v>1</c:v>
                </c:pt>
                <c:pt idx="45682">
                  <c:v>1</c:v>
                </c:pt>
                <c:pt idx="45683">
                  <c:v>1</c:v>
                </c:pt>
                <c:pt idx="45684">
                  <c:v>1</c:v>
                </c:pt>
                <c:pt idx="45685">
                  <c:v>1</c:v>
                </c:pt>
                <c:pt idx="45686">
                  <c:v>1</c:v>
                </c:pt>
                <c:pt idx="45687">
                  <c:v>1</c:v>
                </c:pt>
                <c:pt idx="45688">
                  <c:v>1</c:v>
                </c:pt>
                <c:pt idx="45689">
                  <c:v>1</c:v>
                </c:pt>
                <c:pt idx="45690">
                  <c:v>1</c:v>
                </c:pt>
                <c:pt idx="45691">
                  <c:v>1</c:v>
                </c:pt>
                <c:pt idx="45692">
                  <c:v>1</c:v>
                </c:pt>
                <c:pt idx="45693">
                  <c:v>1</c:v>
                </c:pt>
                <c:pt idx="45694">
                  <c:v>1</c:v>
                </c:pt>
                <c:pt idx="45695">
                  <c:v>1</c:v>
                </c:pt>
                <c:pt idx="45696">
                  <c:v>1</c:v>
                </c:pt>
                <c:pt idx="45697">
                  <c:v>1</c:v>
                </c:pt>
                <c:pt idx="45698">
                  <c:v>1</c:v>
                </c:pt>
                <c:pt idx="45699">
                  <c:v>1</c:v>
                </c:pt>
                <c:pt idx="45700">
                  <c:v>1</c:v>
                </c:pt>
                <c:pt idx="45701">
                  <c:v>1</c:v>
                </c:pt>
                <c:pt idx="45702">
                  <c:v>1</c:v>
                </c:pt>
                <c:pt idx="45703">
                  <c:v>1</c:v>
                </c:pt>
                <c:pt idx="45704">
                  <c:v>1</c:v>
                </c:pt>
                <c:pt idx="45705">
                  <c:v>1</c:v>
                </c:pt>
                <c:pt idx="45706">
                  <c:v>1</c:v>
                </c:pt>
                <c:pt idx="45707">
                  <c:v>1</c:v>
                </c:pt>
                <c:pt idx="45708">
                  <c:v>1</c:v>
                </c:pt>
                <c:pt idx="45709">
                  <c:v>1</c:v>
                </c:pt>
                <c:pt idx="45710">
                  <c:v>1</c:v>
                </c:pt>
                <c:pt idx="45711">
                  <c:v>1</c:v>
                </c:pt>
                <c:pt idx="45712">
                  <c:v>1</c:v>
                </c:pt>
                <c:pt idx="45713">
                  <c:v>1</c:v>
                </c:pt>
                <c:pt idx="45714">
                  <c:v>1</c:v>
                </c:pt>
                <c:pt idx="45715">
                  <c:v>1</c:v>
                </c:pt>
                <c:pt idx="45716">
                  <c:v>1</c:v>
                </c:pt>
                <c:pt idx="45717">
                  <c:v>1</c:v>
                </c:pt>
                <c:pt idx="45718">
                  <c:v>1</c:v>
                </c:pt>
                <c:pt idx="45719">
                  <c:v>1</c:v>
                </c:pt>
                <c:pt idx="45720">
                  <c:v>1</c:v>
                </c:pt>
                <c:pt idx="45721">
                  <c:v>1</c:v>
                </c:pt>
                <c:pt idx="45722">
                  <c:v>1</c:v>
                </c:pt>
                <c:pt idx="45723">
                  <c:v>1</c:v>
                </c:pt>
                <c:pt idx="45724">
                  <c:v>1</c:v>
                </c:pt>
                <c:pt idx="45725">
                  <c:v>1</c:v>
                </c:pt>
                <c:pt idx="45726">
                  <c:v>1</c:v>
                </c:pt>
                <c:pt idx="45727">
                  <c:v>1</c:v>
                </c:pt>
                <c:pt idx="45728">
                  <c:v>1</c:v>
                </c:pt>
                <c:pt idx="45729">
                  <c:v>1</c:v>
                </c:pt>
                <c:pt idx="45730">
                  <c:v>1</c:v>
                </c:pt>
                <c:pt idx="45731">
                  <c:v>1</c:v>
                </c:pt>
                <c:pt idx="45732">
                  <c:v>1</c:v>
                </c:pt>
                <c:pt idx="45733">
                  <c:v>1</c:v>
                </c:pt>
                <c:pt idx="45734">
                  <c:v>1</c:v>
                </c:pt>
                <c:pt idx="45735">
                  <c:v>1</c:v>
                </c:pt>
                <c:pt idx="45736">
                  <c:v>1</c:v>
                </c:pt>
                <c:pt idx="45737">
                  <c:v>1</c:v>
                </c:pt>
                <c:pt idx="45738">
                  <c:v>1</c:v>
                </c:pt>
                <c:pt idx="45739">
                  <c:v>1</c:v>
                </c:pt>
                <c:pt idx="45740">
                  <c:v>1</c:v>
                </c:pt>
                <c:pt idx="45741">
                  <c:v>1</c:v>
                </c:pt>
                <c:pt idx="45742">
                  <c:v>1</c:v>
                </c:pt>
                <c:pt idx="45743">
                  <c:v>1</c:v>
                </c:pt>
                <c:pt idx="45744">
                  <c:v>1</c:v>
                </c:pt>
                <c:pt idx="45745">
                  <c:v>1</c:v>
                </c:pt>
                <c:pt idx="45746">
                  <c:v>1</c:v>
                </c:pt>
                <c:pt idx="45747">
                  <c:v>1</c:v>
                </c:pt>
                <c:pt idx="45748">
                  <c:v>1</c:v>
                </c:pt>
                <c:pt idx="45749">
                  <c:v>1</c:v>
                </c:pt>
                <c:pt idx="45750">
                  <c:v>1</c:v>
                </c:pt>
                <c:pt idx="45751">
                  <c:v>1</c:v>
                </c:pt>
                <c:pt idx="45752">
                  <c:v>1</c:v>
                </c:pt>
                <c:pt idx="45753">
                  <c:v>1</c:v>
                </c:pt>
                <c:pt idx="45754">
                  <c:v>1</c:v>
                </c:pt>
                <c:pt idx="45755">
                  <c:v>1</c:v>
                </c:pt>
                <c:pt idx="45756">
                  <c:v>0.8</c:v>
                </c:pt>
                <c:pt idx="45757">
                  <c:v>1</c:v>
                </c:pt>
                <c:pt idx="45758">
                  <c:v>1</c:v>
                </c:pt>
                <c:pt idx="45759">
                  <c:v>1</c:v>
                </c:pt>
                <c:pt idx="45760">
                  <c:v>1</c:v>
                </c:pt>
                <c:pt idx="45761">
                  <c:v>1</c:v>
                </c:pt>
                <c:pt idx="45762">
                  <c:v>1</c:v>
                </c:pt>
                <c:pt idx="45763">
                  <c:v>1</c:v>
                </c:pt>
                <c:pt idx="45764">
                  <c:v>1</c:v>
                </c:pt>
                <c:pt idx="45765">
                  <c:v>1</c:v>
                </c:pt>
                <c:pt idx="45766">
                  <c:v>1</c:v>
                </c:pt>
                <c:pt idx="45767">
                  <c:v>1</c:v>
                </c:pt>
                <c:pt idx="45768">
                  <c:v>1</c:v>
                </c:pt>
                <c:pt idx="45769">
                  <c:v>1</c:v>
                </c:pt>
                <c:pt idx="45770">
                  <c:v>1</c:v>
                </c:pt>
                <c:pt idx="45771">
                  <c:v>1</c:v>
                </c:pt>
                <c:pt idx="45772">
                  <c:v>1</c:v>
                </c:pt>
                <c:pt idx="45773">
                  <c:v>1</c:v>
                </c:pt>
                <c:pt idx="45774">
                  <c:v>1</c:v>
                </c:pt>
                <c:pt idx="45775">
                  <c:v>1</c:v>
                </c:pt>
                <c:pt idx="45776">
                  <c:v>1</c:v>
                </c:pt>
                <c:pt idx="45777">
                  <c:v>1</c:v>
                </c:pt>
                <c:pt idx="45778">
                  <c:v>1</c:v>
                </c:pt>
                <c:pt idx="45779">
                  <c:v>1</c:v>
                </c:pt>
                <c:pt idx="45780">
                  <c:v>1</c:v>
                </c:pt>
                <c:pt idx="45781">
                  <c:v>1</c:v>
                </c:pt>
                <c:pt idx="45782">
                  <c:v>1</c:v>
                </c:pt>
                <c:pt idx="45783">
                  <c:v>1</c:v>
                </c:pt>
                <c:pt idx="45784">
                  <c:v>1</c:v>
                </c:pt>
                <c:pt idx="45785">
                  <c:v>1</c:v>
                </c:pt>
                <c:pt idx="45786">
                  <c:v>1</c:v>
                </c:pt>
                <c:pt idx="45787">
                  <c:v>1</c:v>
                </c:pt>
                <c:pt idx="45788">
                  <c:v>1</c:v>
                </c:pt>
                <c:pt idx="45789">
                  <c:v>1</c:v>
                </c:pt>
                <c:pt idx="45790">
                  <c:v>1</c:v>
                </c:pt>
                <c:pt idx="45791">
                  <c:v>1</c:v>
                </c:pt>
                <c:pt idx="45792">
                  <c:v>1</c:v>
                </c:pt>
                <c:pt idx="45793">
                  <c:v>1</c:v>
                </c:pt>
                <c:pt idx="45794">
                  <c:v>1</c:v>
                </c:pt>
                <c:pt idx="45795">
                  <c:v>1</c:v>
                </c:pt>
                <c:pt idx="45796">
                  <c:v>1</c:v>
                </c:pt>
                <c:pt idx="45797">
                  <c:v>1</c:v>
                </c:pt>
                <c:pt idx="45798">
                  <c:v>1</c:v>
                </c:pt>
                <c:pt idx="45799">
                  <c:v>1</c:v>
                </c:pt>
                <c:pt idx="45800">
                  <c:v>1</c:v>
                </c:pt>
                <c:pt idx="45801">
                  <c:v>1</c:v>
                </c:pt>
                <c:pt idx="45802">
                  <c:v>1</c:v>
                </c:pt>
                <c:pt idx="45803">
                  <c:v>1</c:v>
                </c:pt>
                <c:pt idx="45804">
                  <c:v>1</c:v>
                </c:pt>
                <c:pt idx="45805">
                  <c:v>1</c:v>
                </c:pt>
                <c:pt idx="45806">
                  <c:v>1</c:v>
                </c:pt>
                <c:pt idx="45807">
                  <c:v>1</c:v>
                </c:pt>
                <c:pt idx="45808">
                  <c:v>1</c:v>
                </c:pt>
                <c:pt idx="45809">
                  <c:v>1</c:v>
                </c:pt>
                <c:pt idx="45810">
                  <c:v>1</c:v>
                </c:pt>
                <c:pt idx="45811">
                  <c:v>1</c:v>
                </c:pt>
                <c:pt idx="45812">
                  <c:v>1</c:v>
                </c:pt>
                <c:pt idx="45813">
                  <c:v>1</c:v>
                </c:pt>
                <c:pt idx="45814">
                  <c:v>1</c:v>
                </c:pt>
                <c:pt idx="45815">
                  <c:v>1</c:v>
                </c:pt>
                <c:pt idx="45816">
                  <c:v>1</c:v>
                </c:pt>
                <c:pt idx="45817">
                  <c:v>1</c:v>
                </c:pt>
                <c:pt idx="45818">
                  <c:v>1</c:v>
                </c:pt>
                <c:pt idx="45819">
                  <c:v>1</c:v>
                </c:pt>
                <c:pt idx="45820">
                  <c:v>1</c:v>
                </c:pt>
                <c:pt idx="45821">
                  <c:v>1</c:v>
                </c:pt>
                <c:pt idx="45822">
                  <c:v>1</c:v>
                </c:pt>
                <c:pt idx="45823">
                  <c:v>1</c:v>
                </c:pt>
                <c:pt idx="45824">
                  <c:v>1</c:v>
                </c:pt>
                <c:pt idx="45825">
                  <c:v>1</c:v>
                </c:pt>
                <c:pt idx="45826">
                  <c:v>1</c:v>
                </c:pt>
                <c:pt idx="45827">
                  <c:v>1</c:v>
                </c:pt>
                <c:pt idx="45828">
                  <c:v>1</c:v>
                </c:pt>
                <c:pt idx="45829">
                  <c:v>1</c:v>
                </c:pt>
                <c:pt idx="45830">
                  <c:v>1</c:v>
                </c:pt>
                <c:pt idx="45831">
                  <c:v>1</c:v>
                </c:pt>
                <c:pt idx="45832">
                  <c:v>1</c:v>
                </c:pt>
                <c:pt idx="45833">
                  <c:v>1</c:v>
                </c:pt>
                <c:pt idx="45834">
                  <c:v>1</c:v>
                </c:pt>
                <c:pt idx="45835">
                  <c:v>1</c:v>
                </c:pt>
                <c:pt idx="45836">
                  <c:v>1</c:v>
                </c:pt>
                <c:pt idx="45837">
                  <c:v>1</c:v>
                </c:pt>
                <c:pt idx="45838">
                  <c:v>1</c:v>
                </c:pt>
                <c:pt idx="45839">
                  <c:v>1</c:v>
                </c:pt>
                <c:pt idx="45840">
                  <c:v>1</c:v>
                </c:pt>
                <c:pt idx="45841">
                  <c:v>1</c:v>
                </c:pt>
                <c:pt idx="45842">
                  <c:v>1</c:v>
                </c:pt>
                <c:pt idx="45843">
                  <c:v>1</c:v>
                </c:pt>
                <c:pt idx="45844">
                  <c:v>1</c:v>
                </c:pt>
                <c:pt idx="45845">
                  <c:v>1</c:v>
                </c:pt>
                <c:pt idx="45846">
                  <c:v>1</c:v>
                </c:pt>
                <c:pt idx="45847">
                  <c:v>1</c:v>
                </c:pt>
                <c:pt idx="45848">
                  <c:v>1</c:v>
                </c:pt>
                <c:pt idx="45849">
                  <c:v>1</c:v>
                </c:pt>
                <c:pt idx="45850">
                  <c:v>1</c:v>
                </c:pt>
                <c:pt idx="45851">
                  <c:v>1</c:v>
                </c:pt>
                <c:pt idx="45852">
                  <c:v>1</c:v>
                </c:pt>
                <c:pt idx="45853">
                  <c:v>1</c:v>
                </c:pt>
                <c:pt idx="45854">
                  <c:v>1</c:v>
                </c:pt>
                <c:pt idx="45855">
                  <c:v>1</c:v>
                </c:pt>
                <c:pt idx="45856">
                  <c:v>1</c:v>
                </c:pt>
                <c:pt idx="45857">
                  <c:v>1</c:v>
                </c:pt>
                <c:pt idx="45858">
                  <c:v>1</c:v>
                </c:pt>
                <c:pt idx="45859">
                  <c:v>1</c:v>
                </c:pt>
                <c:pt idx="45860">
                  <c:v>1</c:v>
                </c:pt>
                <c:pt idx="45861">
                  <c:v>1</c:v>
                </c:pt>
                <c:pt idx="45862">
                  <c:v>1</c:v>
                </c:pt>
                <c:pt idx="45863">
                  <c:v>1</c:v>
                </c:pt>
                <c:pt idx="45864">
                  <c:v>1</c:v>
                </c:pt>
                <c:pt idx="45865">
                  <c:v>1</c:v>
                </c:pt>
                <c:pt idx="45866">
                  <c:v>1</c:v>
                </c:pt>
                <c:pt idx="45867">
                  <c:v>1</c:v>
                </c:pt>
                <c:pt idx="45868">
                  <c:v>1</c:v>
                </c:pt>
                <c:pt idx="45869">
                  <c:v>1</c:v>
                </c:pt>
                <c:pt idx="45870">
                  <c:v>1</c:v>
                </c:pt>
                <c:pt idx="45871">
                  <c:v>1</c:v>
                </c:pt>
                <c:pt idx="45872">
                  <c:v>1</c:v>
                </c:pt>
                <c:pt idx="45873">
                  <c:v>1</c:v>
                </c:pt>
                <c:pt idx="45874">
                  <c:v>1</c:v>
                </c:pt>
                <c:pt idx="45875">
                  <c:v>1</c:v>
                </c:pt>
                <c:pt idx="45876">
                  <c:v>1</c:v>
                </c:pt>
                <c:pt idx="45877">
                  <c:v>1</c:v>
                </c:pt>
                <c:pt idx="45878">
                  <c:v>1</c:v>
                </c:pt>
                <c:pt idx="45879">
                  <c:v>1</c:v>
                </c:pt>
                <c:pt idx="45880">
                  <c:v>1</c:v>
                </c:pt>
                <c:pt idx="45881">
                  <c:v>1</c:v>
                </c:pt>
                <c:pt idx="45882">
                  <c:v>1</c:v>
                </c:pt>
                <c:pt idx="45883">
                  <c:v>1</c:v>
                </c:pt>
                <c:pt idx="45884">
                  <c:v>1</c:v>
                </c:pt>
                <c:pt idx="45885">
                  <c:v>1</c:v>
                </c:pt>
                <c:pt idx="45886">
                  <c:v>1</c:v>
                </c:pt>
                <c:pt idx="45887">
                  <c:v>1</c:v>
                </c:pt>
                <c:pt idx="45888">
                  <c:v>1</c:v>
                </c:pt>
                <c:pt idx="45889">
                  <c:v>1</c:v>
                </c:pt>
                <c:pt idx="45890">
                  <c:v>1</c:v>
                </c:pt>
                <c:pt idx="45891">
                  <c:v>1</c:v>
                </c:pt>
                <c:pt idx="45892">
                  <c:v>1</c:v>
                </c:pt>
                <c:pt idx="45893">
                  <c:v>1</c:v>
                </c:pt>
                <c:pt idx="45894">
                  <c:v>1</c:v>
                </c:pt>
                <c:pt idx="45895">
                  <c:v>1</c:v>
                </c:pt>
                <c:pt idx="45896">
                  <c:v>1</c:v>
                </c:pt>
                <c:pt idx="45897">
                  <c:v>1</c:v>
                </c:pt>
                <c:pt idx="45898">
                  <c:v>1</c:v>
                </c:pt>
                <c:pt idx="45899">
                  <c:v>1</c:v>
                </c:pt>
                <c:pt idx="45900">
                  <c:v>1</c:v>
                </c:pt>
                <c:pt idx="45901">
                  <c:v>1</c:v>
                </c:pt>
                <c:pt idx="45902">
                  <c:v>1</c:v>
                </c:pt>
                <c:pt idx="45903">
                  <c:v>1</c:v>
                </c:pt>
                <c:pt idx="45904">
                  <c:v>1</c:v>
                </c:pt>
                <c:pt idx="45905">
                  <c:v>1</c:v>
                </c:pt>
                <c:pt idx="45906">
                  <c:v>1</c:v>
                </c:pt>
                <c:pt idx="45907">
                  <c:v>1</c:v>
                </c:pt>
                <c:pt idx="45908">
                  <c:v>1</c:v>
                </c:pt>
                <c:pt idx="45909">
                  <c:v>1</c:v>
                </c:pt>
                <c:pt idx="45910">
                  <c:v>0.8</c:v>
                </c:pt>
                <c:pt idx="45911">
                  <c:v>1</c:v>
                </c:pt>
                <c:pt idx="45912">
                  <c:v>1</c:v>
                </c:pt>
                <c:pt idx="45913">
                  <c:v>1</c:v>
                </c:pt>
                <c:pt idx="45914">
                  <c:v>1</c:v>
                </c:pt>
                <c:pt idx="45915">
                  <c:v>1</c:v>
                </c:pt>
                <c:pt idx="45916">
                  <c:v>1</c:v>
                </c:pt>
                <c:pt idx="45917">
                  <c:v>1</c:v>
                </c:pt>
                <c:pt idx="45918">
                  <c:v>1</c:v>
                </c:pt>
                <c:pt idx="45919">
                  <c:v>1</c:v>
                </c:pt>
                <c:pt idx="45920">
                  <c:v>1</c:v>
                </c:pt>
                <c:pt idx="45921">
                  <c:v>1</c:v>
                </c:pt>
                <c:pt idx="45922">
                  <c:v>1</c:v>
                </c:pt>
                <c:pt idx="45923">
                  <c:v>0.83333333300000001</c:v>
                </c:pt>
                <c:pt idx="45924">
                  <c:v>0.83333333300000001</c:v>
                </c:pt>
                <c:pt idx="45925">
                  <c:v>1</c:v>
                </c:pt>
                <c:pt idx="45926">
                  <c:v>0.83333333300000001</c:v>
                </c:pt>
                <c:pt idx="45927">
                  <c:v>1</c:v>
                </c:pt>
                <c:pt idx="45928">
                  <c:v>1</c:v>
                </c:pt>
                <c:pt idx="45929">
                  <c:v>0.83333333300000001</c:v>
                </c:pt>
                <c:pt idx="45930">
                  <c:v>1</c:v>
                </c:pt>
                <c:pt idx="45931">
                  <c:v>1</c:v>
                </c:pt>
                <c:pt idx="45932">
                  <c:v>1</c:v>
                </c:pt>
                <c:pt idx="45933">
                  <c:v>1</c:v>
                </c:pt>
                <c:pt idx="45934">
                  <c:v>1</c:v>
                </c:pt>
                <c:pt idx="45935">
                  <c:v>1</c:v>
                </c:pt>
                <c:pt idx="45936">
                  <c:v>1</c:v>
                </c:pt>
                <c:pt idx="45937">
                  <c:v>1</c:v>
                </c:pt>
                <c:pt idx="45938">
                  <c:v>0.83333333300000001</c:v>
                </c:pt>
                <c:pt idx="45939">
                  <c:v>0.16666666699999999</c:v>
                </c:pt>
                <c:pt idx="45940">
                  <c:v>1</c:v>
                </c:pt>
                <c:pt idx="45941">
                  <c:v>1</c:v>
                </c:pt>
                <c:pt idx="45942">
                  <c:v>1</c:v>
                </c:pt>
                <c:pt idx="45943">
                  <c:v>1</c:v>
                </c:pt>
                <c:pt idx="45944">
                  <c:v>1</c:v>
                </c:pt>
                <c:pt idx="45945">
                  <c:v>1</c:v>
                </c:pt>
                <c:pt idx="45946">
                  <c:v>1</c:v>
                </c:pt>
                <c:pt idx="45947">
                  <c:v>1</c:v>
                </c:pt>
                <c:pt idx="45948">
                  <c:v>1</c:v>
                </c:pt>
                <c:pt idx="45949">
                  <c:v>1</c:v>
                </c:pt>
                <c:pt idx="45950">
                  <c:v>1</c:v>
                </c:pt>
                <c:pt idx="45951">
                  <c:v>0.66666666699999999</c:v>
                </c:pt>
                <c:pt idx="45952">
                  <c:v>1</c:v>
                </c:pt>
                <c:pt idx="45953">
                  <c:v>1</c:v>
                </c:pt>
                <c:pt idx="45954">
                  <c:v>1</c:v>
                </c:pt>
                <c:pt idx="45955">
                  <c:v>1</c:v>
                </c:pt>
                <c:pt idx="45956">
                  <c:v>1</c:v>
                </c:pt>
                <c:pt idx="45957">
                  <c:v>1</c:v>
                </c:pt>
                <c:pt idx="45958">
                  <c:v>1</c:v>
                </c:pt>
                <c:pt idx="45959">
                  <c:v>1</c:v>
                </c:pt>
                <c:pt idx="45960">
                  <c:v>1</c:v>
                </c:pt>
                <c:pt idx="45961">
                  <c:v>1</c:v>
                </c:pt>
                <c:pt idx="45962">
                  <c:v>1</c:v>
                </c:pt>
                <c:pt idx="45963">
                  <c:v>1</c:v>
                </c:pt>
                <c:pt idx="45964">
                  <c:v>1</c:v>
                </c:pt>
                <c:pt idx="45965">
                  <c:v>1</c:v>
                </c:pt>
                <c:pt idx="45966">
                  <c:v>1</c:v>
                </c:pt>
                <c:pt idx="45967">
                  <c:v>1</c:v>
                </c:pt>
                <c:pt idx="45968">
                  <c:v>1</c:v>
                </c:pt>
                <c:pt idx="45969">
                  <c:v>1</c:v>
                </c:pt>
                <c:pt idx="45970">
                  <c:v>1</c:v>
                </c:pt>
                <c:pt idx="45971">
                  <c:v>1</c:v>
                </c:pt>
                <c:pt idx="45972">
                  <c:v>1</c:v>
                </c:pt>
                <c:pt idx="45973">
                  <c:v>1</c:v>
                </c:pt>
                <c:pt idx="45974">
                  <c:v>1</c:v>
                </c:pt>
                <c:pt idx="45975">
                  <c:v>1</c:v>
                </c:pt>
                <c:pt idx="45976">
                  <c:v>1</c:v>
                </c:pt>
                <c:pt idx="45977">
                  <c:v>1</c:v>
                </c:pt>
                <c:pt idx="45978">
                  <c:v>1</c:v>
                </c:pt>
                <c:pt idx="45979">
                  <c:v>1</c:v>
                </c:pt>
                <c:pt idx="45980">
                  <c:v>1</c:v>
                </c:pt>
                <c:pt idx="45981">
                  <c:v>1</c:v>
                </c:pt>
                <c:pt idx="45982">
                  <c:v>1</c:v>
                </c:pt>
                <c:pt idx="45983">
                  <c:v>0.83333333300000001</c:v>
                </c:pt>
                <c:pt idx="45984">
                  <c:v>1</c:v>
                </c:pt>
                <c:pt idx="45985">
                  <c:v>1</c:v>
                </c:pt>
                <c:pt idx="45986">
                  <c:v>1</c:v>
                </c:pt>
                <c:pt idx="45987">
                  <c:v>1</c:v>
                </c:pt>
                <c:pt idx="45988">
                  <c:v>0.83333333300000001</c:v>
                </c:pt>
                <c:pt idx="45989">
                  <c:v>1</c:v>
                </c:pt>
                <c:pt idx="45990">
                  <c:v>1</c:v>
                </c:pt>
                <c:pt idx="45991">
                  <c:v>1</c:v>
                </c:pt>
                <c:pt idx="45992">
                  <c:v>1</c:v>
                </c:pt>
                <c:pt idx="45993">
                  <c:v>1</c:v>
                </c:pt>
                <c:pt idx="45994">
                  <c:v>1</c:v>
                </c:pt>
                <c:pt idx="45995">
                  <c:v>1</c:v>
                </c:pt>
                <c:pt idx="45996">
                  <c:v>1</c:v>
                </c:pt>
                <c:pt idx="45997">
                  <c:v>1</c:v>
                </c:pt>
                <c:pt idx="45998">
                  <c:v>1</c:v>
                </c:pt>
                <c:pt idx="45999">
                  <c:v>1</c:v>
                </c:pt>
                <c:pt idx="46000">
                  <c:v>1</c:v>
                </c:pt>
                <c:pt idx="46001">
                  <c:v>1</c:v>
                </c:pt>
                <c:pt idx="46002">
                  <c:v>0.83333333300000001</c:v>
                </c:pt>
                <c:pt idx="46003">
                  <c:v>1</c:v>
                </c:pt>
                <c:pt idx="46004">
                  <c:v>1</c:v>
                </c:pt>
                <c:pt idx="46005">
                  <c:v>1</c:v>
                </c:pt>
                <c:pt idx="46006">
                  <c:v>1</c:v>
                </c:pt>
                <c:pt idx="46007">
                  <c:v>1</c:v>
                </c:pt>
                <c:pt idx="46008">
                  <c:v>1</c:v>
                </c:pt>
                <c:pt idx="46009">
                  <c:v>1</c:v>
                </c:pt>
                <c:pt idx="46010">
                  <c:v>1</c:v>
                </c:pt>
                <c:pt idx="46011">
                  <c:v>1</c:v>
                </c:pt>
                <c:pt idx="46012">
                  <c:v>1</c:v>
                </c:pt>
                <c:pt idx="46013">
                  <c:v>0.83333333300000001</c:v>
                </c:pt>
                <c:pt idx="46014">
                  <c:v>1</c:v>
                </c:pt>
                <c:pt idx="46015">
                  <c:v>1</c:v>
                </c:pt>
                <c:pt idx="46016">
                  <c:v>1</c:v>
                </c:pt>
                <c:pt idx="46017">
                  <c:v>1</c:v>
                </c:pt>
                <c:pt idx="46018">
                  <c:v>1</c:v>
                </c:pt>
                <c:pt idx="46019">
                  <c:v>1</c:v>
                </c:pt>
                <c:pt idx="46020">
                  <c:v>1</c:v>
                </c:pt>
                <c:pt idx="46021">
                  <c:v>1</c:v>
                </c:pt>
                <c:pt idx="46022">
                  <c:v>1</c:v>
                </c:pt>
                <c:pt idx="46023">
                  <c:v>1</c:v>
                </c:pt>
                <c:pt idx="46024">
                  <c:v>1</c:v>
                </c:pt>
                <c:pt idx="46025">
                  <c:v>1</c:v>
                </c:pt>
                <c:pt idx="46026">
                  <c:v>1</c:v>
                </c:pt>
                <c:pt idx="46027">
                  <c:v>1</c:v>
                </c:pt>
                <c:pt idx="46028">
                  <c:v>1</c:v>
                </c:pt>
                <c:pt idx="46029">
                  <c:v>1</c:v>
                </c:pt>
                <c:pt idx="46030">
                  <c:v>1</c:v>
                </c:pt>
                <c:pt idx="46031">
                  <c:v>1</c:v>
                </c:pt>
                <c:pt idx="46032">
                  <c:v>1</c:v>
                </c:pt>
                <c:pt idx="46033">
                  <c:v>1</c:v>
                </c:pt>
                <c:pt idx="46034">
                  <c:v>1</c:v>
                </c:pt>
                <c:pt idx="46035">
                  <c:v>1</c:v>
                </c:pt>
                <c:pt idx="46036">
                  <c:v>1</c:v>
                </c:pt>
                <c:pt idx="46037">
                  <c:v>1</c:v>
                </c:pt>
                <c:pt idx="46038">
                  <c:v>1</c:v>
                </c:pt>
                <c:pt idx="46039">
                  <c:v>1</c:v>
                </c:pt>
                <c:pt idx="46040">
                  <c:v>1</c:v>
                </c:pt>
                <c:pt idx="46041">
                  <c:v>1</c:v>
                </c:pt>
                <c:pt idx="46042">
                  <c:v>1</c:v>
                </c:pt>
                <c:pt idx="46043">
                  <c:v>1</c:v>
                </c:pt>
                <c:pt idx="46044">
                  <c:v>1</c:v>
                </c:pt>
                <c:pt idx="46045">
                  <c:v>1</c:v>
                </c:pt>
                <c:pt idx="46046">
                  <c:v>1</c:v>
                </c:pt>
                <c:pt idx="46047">
                  <c:v>1</c:v>
                </c:pt>
                <c:pt idx="46048">
                  <c:v>1</c:v>
                </c:pt>
                <c:pt idx="46049">
                  <c:v>1</c:v>
                </c:pt>
                <c:pt idx="46050">
                  <c:v>1</c:v>
                </c:pt>
                <c:pt idx="46051">
                  <c:v>1</c:v>
                </c:pt>
                <c:pt idx="46052">
                  <c:v>1</c:v>
                </c:pt>
                <c:pt idx="46053">
                  <c:v>1</c:v>
                </c:pt>
                <c:pt idx="46054">
                  <c:v>1</c:v>
                </c:pt>
                <c:pt idx="46055">
                  <c:v>1</c:v>
                </c:pt>
                <c:pt idx="46056">
                  <c:v>1</c:v>
                </c:pt>
                <c:pt idx="46057">
                  <c:v>0.33333333300000001</c:v>
                </c:pt>
                <c:pt idx="46058">
                  <c:v>1</c:v>
                </c:pt>
                <c:pt idx="46059">
                  <c:v>1</c:v>
                </c:pt>
                <c:pt idx="46060">
                  <c:v>1</c:v>
                </c:pt>
                <c:pt idx="46061">
                  <c:v>1</c:v>
                </c:pt>
                <c:pt idx="46062">
                  <c:v>1</c:v>
                </c:pt>
                <c:pt idx="46063">
                  <c:v>1</c:v>
                </c:pt>
                <c:pt idx="46064">
                  <c:v>1</c:v>
                </c:pt>
                <c:pt idx="46065">
                  <c:v>1</c:v>
                </c:pt>
                <c:pt idx="46066">
                  <c:v>1</c:v>
                </c:pt>
                <c:pt idx="46067">
                  <c:v>0.83333333300000001</c:v>
                </c:pt>
                <c:pt idx="46068">
                  <c:v>1</c:v>
                </c:pt>
                <c:pt idx="46069">
                  <c:v>1</c:v>
                </c:pt>
                <c:pt idx="46070">
                  <c:v>1</c:v>
                </c:pt>
                <c:pt idx="46071">
                  <c:v>1</c:v>
                </c:pt>
                <c:pt idx="46072">
                  <c:v>1</c:v>
                </c:pt>
                <c:pt idx="46073">
                  <c:v>1</c:v>
                </c:pt>
                <c:pt idx="46074">
                  <c:v>1</c:v>
                </c:pt>
                <c:pt idx="46075">
                  <c:v>1</c:v>
                </c:pt>
                <c:pt idx="46076">
                  <c:v>1</c:v>
                </c:pt>
                <c:pt idx="46077">
                  <c:v>1</c:v>
                </c:pt>
                <c:pt idx="46078">
                  <c:v>1</c:v>
                </c:pt>
                <c:pt idx="46079">
                  <c:v>1</c:v>
                </c:pt>
                <c:pt idx="46080">
                  <c:v>1</c:v>
                </c:pt>
                <c:pt idx="46081">
                  <c:v>1</c:v>
                </c:pt>
                <c:pt idx="46082">
                  <c:v>1</c:v>
                </c:pt>
                <c:pt idx="46083">
                  <c:v>1</c:v>
                </c:pt>
                <c:pt idx="46084">
                  <c:v>1</c:v>
                </c:pt>
                <c:pt idx="46085">
                  <c:v>1</c:v>
                </c:pt>
                <c:pt idx="46086">
                  <c:v>1</c:v>
                </c:pt>
                <c:pt idx="46087">
                  <c:v>1</c:v>
                </c:pt>
                <c:pt idx="46088">
                  <c:v>1</c:v>
                </c:pt>
                <c:pt idx="46089">
                  <c:v>1</c:v>
                </c:pt>
                <c:pt idx="46090">
                  <c:v>1</c:v>
                </c:pt>
                <c:pt idx="46091">
                  <c:v>1</c:v>
                </c:pt>
                <c:pt idx="46092">
                  <c:v>0.83333333300000001</c:v>
                </c:pt>
                <c:pt idx="46093">
                  <c:v>1</c:v>
                </c:pt>
                <c:pt idx="46094">
                  <c:v>1</c:v>
                </c:pt>
                <c:pt idx="46095">
                  <c:v>1</c:v>
                </c:pt>
                <c:pt idx="46096">
                  <c:v>1</c:v>
                </c:pt>
                <c:pt idx="46097">
                  <c:v>1</c:v>
                </c:pt>
                <c:pt idx="46098">
                  <c:v>0.83333333300000001</c:v>
                </c:pt>
                <c:pt idx="46099">
                  <c:v>1</c:v>
                </c:pt>
                <c:pt idx="46100">
                  <c:v>1</c:v>
                </c:pt>
                <c:pt idx="46101">
                  <c:v>1</c:v>
                </c:pt>
                <c:pt idx="46102">
                  <c:v>1</c:v>
                </c:pt>
                <c:pt idx="46103">
                  <c:v>1</c:v>
                </c:pt>
                <c:pt idx="46104">
                  <c:v>1</c:v>
                </c:pt>
                <c:pt idx="46105">
                  <c:v>1</c:v>
                </c:pt>
                <c:pt idx="46106">
                  <c:v>1</c:v>
                </c:pt>
                <c:pt idx="46107">
                  <c:v>1</c:v>
                </c:pt>
                <c:pt idx="46108">
                  <c:v>1</c:v>
                </c:pt>
                <c:pt idx="46109">
                  <c:v>0.83333333300000001</c:v>
                </c:pt>
                <c:pt idx="46110">
                  <c:v>1</c:v>
                </c:pt>
                <c:pt idx="46111">
                  <c:v>0.83333333300000001</c:v>
                </c:pt>
                <c:pt idx="46112">
                  <c:v>1</c:v>
                </c:pt>
                <c:pt idx="46113">
                  <c:v>1</c:v>
                </c:pt>
                <c:pt idx="46114">
                  <c:v>1</c:v>
                </c:pt>
                <c:pt idx="46115">
                  <c:v>1</c:v>
                </c:pt>
                <c:pt idx="46116">
                  <c:v>1</c:v>
                </c:pt>
                <c:pt idx="46117">
                  <c:v>1</c:v>
                </c:pt>
                <c:pt idx="46118">
                  <c:v>1</c:v>
                </c:pt>
                <c:pt idx="46119">
                  <c:v>1</c:v>
                </c:pt>
                <c:pt idx="46120">
                  <c:v>1</c:v>
                </c:pt>
                <c:pt idx="46121">
                  <c:v>1</c:v>
                </c:pt>
                <c:pt idx="46122">
                  <c:v>1</c:v>
                </c:pt>
                <c:pt idx="46123">
                  <c:v>1</c:v>
                </c:pt>
                <c:pt idx="46124">
                  <c:v>1</c:v>
                </c:pt>
                <c:pt idx="46125">
                  <c:v>1</c:v>
                </c:pt>
                <c:pt idx="46126">
                  <c:v>1</c:v>
                </c:pt>
                <c:pt idx="46127">
                  <c:v>1</c:v>
                </c:pt>
                <c:pt idx="46128">
                  <c:v>1</c:v>
                </c:pt>
                <c:pt idx="46129">
                  <c:v>1</c:v>
                </c:pt>
                <c:pt idx="46130">
                  <c:v>1</c:v>
                </c:pt>
                <c:pt idx="46131">
                  <c:v>1</c:v>
                </c:pt>
                <c:pt idx="46132">
                  <c:v>1</c:v>
                </c:pt>
                <c:pt idx="46133">
                  <c:v>1</c:v>
                </c:pt>
                <c:pt idx="46134">
                  <c:v>1</c:v>
                </c:pt>
                <c:pt idx="46135">
                  <c:v>1</c:v>
                </c:pt>
                <c:pt idx="46136">
                  <c:v>1</c:v>
                </c:pt>
                <c:pt idx="46137">
                  <c:v>1</c:v>
                </c:pt>
                <c:pt idx="46138">
                  <c:v>1</c:v>
                </c:pt>
                <c:pt idx="46139">
                  <c:v>1</c:v>
                </c:pt>
                <c:pt idx="46140">
                  <c:v>1</c:v>
                </c:pt>
                <c:pt idx="46141">
                  <c:v>1</c:v>
                </c:pt>
                <c:pt idx="46142">
                  <c:v>1</c:v>
                </c:pt>
                <c:pt idx="46143">
                  <c:v>1</c:v>
                </c:pt>
                <c:pt idx="46144">
                  <c:v>0.83333333300000001</c:v>
                </c:pt>
                <c:pt idx="46145">
                  <c:v>1</c:v>
                </c:pt>
                <c:pt idx="46146">
                  <c:v>1</c:v>
                </c:pt>
                <c:pt idx="46147">
                  <c:v>1</c:v>
                </c:pt>
                <c:pt idx="46148">
                  <c:v>1</c:v>
                </c:pt>
                <c:pt idx="46149">
                  <c:v>1</c:v>
                </c:pt>
                <c:pt idx="46150">
                  <c:v>1</c:v>
                </c:pt>
                <c:pt idx="46151">
                  <c:v>1</c:v>
                </c:pt>
                <c:pt idx="46152">
                  <c:v>1</c:v>
                </c:pt>
                <c:pt idx="46153">
                  <c:v>1</c:v>
                </c:pt>
                <c:pt idx="46154">
                  <c:v>1</c:v>
                </c:pt>
                <c:pt idx="46155">
                  <c:v>1</c:v>
                </c:pt>
                <c:pt idx="46156">
                  <c:v>1</c:v>
                </c:pt>
                <c:pt idx="46157">
                  <c:v>1</c:v>
                </c:pt>
                <c:pt idx="46158">
                  <c:v>1</c:v>
                </c:pt>
                <c:pt idx="46159">
                  <c:v>1</c:v>
                </c:pt>
                <c:pt idx="46160">
                  <c:v>1</c:v>
                </c:pt>
                <c:pt idx="46161">
                  <c:v>1</c:v>
                </c:pt>
                <c:pt idx="46162">
                  <c:v>1</c:v>
                </c:pt>
                <c:pt idx="46163">
                  <c:v>1</c:v>
                </c:pt>
                <c:pt idx="46164">
                  <c:v>1</c:v>
                </c:pt>
                <c:pt idx="46165">
                  <c:v>1</c:v>
                </c:pt>
                <c:pt idx="46166">
                  <c:v>1</c:v>
                </c:pt>
                <c:pt idx="46167">
                  <c:v>1</c:v>
                </c:pt>
                <c:pt idx="46168">
                  <c:v>1</c:v>
                </c:pt>
                <c:pt idx="46169">
                  <c:v>1</c:v>
                </c:pt>
                <c:pt idx="46170">
                  <c:v>1</c:v>
                </c:pt>
                <c:pt idx="46171">
                  <c:v>1</c:v>
                </c:pt>
                <c:pt idx="46172">
                  <c:v>1</c:v>
                </c:pt>
                <c:pt idx="46173">
                  <c:v>1</c:v>
                </c:pt>
                <c:pt idx="46174">
                  <c:v>1</c:v>
                </c:pt>
                <c:pt idx="46175">
                  <c:v>1</c:v>
                </c:pt>
                <c:pt idx="46176">
                  <c:v>1</c:v>
                </c:pt>
                <c:pt idx="46177">
                  <c:v>1</c:v>
                </c:pt>
                <c:pt idx="46178">
                  <c:v>1</c:v>
                </c:pt>
                <c:pt idx="46179">
                  <c:v>1</c:v>
                </c:pt>
                <c:pt idx="46180">
                  <c:v>1</c:v>
                </c:pt>
                <c:pt idx="46181">
                  <c:v>1</c:v>
                </c:pt>
                <c:pt idx="46182">
                  <c:v>1</c:v>
                </c:pt>
                <c:pt idx="46183">
                  <c:v>1</c:v>
                </c:pt>
                <c:pt idx="46184">
                  <c:v>0.83333333300000001</c:v>
                </c:pt>
                <c:pt idx="46185">
                  <c:v>1</c:v>
                </c:pt>
                <c:pt idx="46186">
                  <c:v>1</c:v>
                </c:pt>
                <c:pt idx="46187">
                  <c:v>1</c:v>
                </c:pt>
                <c:pt idx="46188">
                  <c:v>1</c:v>
                </c:pt>
                <c:pt idx="46189">
                  <c:v>1</c:v>
                </c:pt>
                <c:pt idx="46190">
                  <c:v>1</c:v>
                </c:pt>
                <c:pt idx="46191">
                  <c:v>1</c:v>
                </c:pt>
                <c:pt idx="46192">
                  <c:v>0.83333333300000001</c:v>
                </c:pt>
                <c:pt idx="46193">
                  <c:v>1</c:v>
                </c:pt>
                <c:pt idx="46194">
                  <c:v>0.83333333300000001</c:v>
                </c:pt>
                <c:pt idx="46195">
                  <c:v>1</c:v>
                </c:pt>
                <c:pt idx="46196">
                  <c:v>1</c:v>
                </c:pt>
                <c:pt idx="46197">
                  <c:v>1</c:v>
                </c:pt>
                <c:pt idx="46198">
                  <c:v>1</c:v>
                </c:pt>
                <c:pt idx="46199">
                  <c:v>0.83333333300000001</c:v>
                </c:pt>
                <c:pt idx="46200">
                  <c:v>1</c:v>
                </c:pt>
                <c:pt idx="46201">
                  <c:v>1</c:v>
                </c:pt>
                <c:pt idx="46202">
                  <c:v>1</c:v>
                </c:pt>
                <c:pt idx="46203">
                  <c:v>1</c:v>
                </c:pt>
                <c:pt idx="46204">
                  <c:v>1</c:v>
                </c:pt>
                <c:pt idx="46205">
                  <c:v>1</c:v>
                </c:pt>
                <c:pt idx="46206">
                  <c:v>1</c:v>
                </c:pt>
                <c:pt idx="46207">
                  <c:v>1</c:v>
                </c:pt>
                <c:pt idx="46208">
                  <c:v>1</c:v>
                </c:pt>
                <c:pt idx="46209">
                  <c:v>1</c:v>
                </c:pt>
                <c:pt idx="46210">
                  <c:v>1</c:v>
                </c:pt>
                <c:pt idx="46211">
                  <c:v>1</c:v>
                </c:pt>
                <c:pt idx="46212">
                  <c:v>1</c:v>
                </c:pt>
                <c:pt idx="46213">
                  <c:v>1</c:v>
                </c:pt>
                <c:pt idx="46214">
                  <c:v>1</c:v>
                </c:pt>
                <c:pt idx="46215">
                  <c:v>1</c:v>
                </c:pt>
                <c:pt idx="46216">
                  <c:v>1</c:v>
                </c:pt>
                <c:pt idx="46217">
                  <c:v>1</c:v>
                </c:pt>
                <c:pt idx="46218">
                  <c:v>1</c:v>
                </c:pt>
                <c:pt idx="46219">
                  <c:v>1</c:v>
                </c:pt>
                <c:pt idx="46220">
                  <c:v>1</c:v>
                </c:pt>
                <c:pt idx="46221">
                  <c:v>1</c:v>
                </c:pt>
                <c:pt idx="46222">
                  <c:v>1</c:v>
                </c:pt>
                <c:pt idx="46223">
                  <c:v>1</c:v>
                </c:pt>
                <c:pt idx="46224">
                  <c:v>1</c:v>
                </c:pt>
                <c:pt idx="46225">
                  <c:v>1</c:v>
                </c:pt>
                <c:pt idx="46226">
                  <c:v>1</c:v>
                </c:pt>
                <c:pt idx="46227">
                  <c:v>1</c:v>
                </c:pt>
                <c:pt idx="46228">
                  <c:v>1</c:v>
                </c:pt>
                <c:pt idx="46229">
                  <c:v>1</c:v>
                </c:pt>
                <c:pt idx="46230">
                  <c:v>1</c:v>
                </c:pt>
                <c:pt idx="46231">
                  <c:v>1</c:v>
                </c:pt>
                <c:pt idx="46232">
                  <c:v>1</c:v>
                </c:pt>
                <c:pt idx="46233">
                  <c:v>1</c:v>
                </c:pt>
                <c:pt idx="46234">
                  <c:v>0.83333333300000001</c:v>
                </c:pt>
                <c:pt idx="46235">
                  <c:v>1</c:v>
                </c:pt>
                <c:pt idx="46236">
                  <c:v>1</c:v>
                </c:pt>
                <c:pt idx="46237">
                  <c:v>1</c:v>
                </c:pt>
                <c:pt idx="46238">
                  <c:v>0.16666666699999999</c:v>
                </c:pt>
                <c:pt idx="46239">
                  <c:v>1</c:v>
                </c:pt>
                <c:pt idx="46240">
                  <c:v>1</c:v>
                </c:pt>
                <c:pt idx="46241">
                  <c:v>1</c:v>
                </c:pt>
                <c:pt idx="46242">
                  <c:v>0.16666666699999999</c:v>
                </c:pt>
                <c:pt idx="46243">
                  <c:v>0.83333333300000001</c:v>
                </c:pt>
                <c:pt idx="46244">
                  <c:v>1</c:v>
                </c:pt>
                <c:pt idx="46245">
                  <c:v>1</c:v>
                </c:pt>
                <c:pt idx="46246">
                  <c:v>1</c:v>
                </c:pt>
                <c:pt idx="46247">
                  <c:v>1</c:v>
                </c:pt>
                <c:pt idx="46248">
                  <c:v>1</c:v>
                </c:pt>
                <c:pt idx="46249">
                  <c:v>1</c:v>
                </c:pt>
                <c:pt idx="46250">
                  <c:v>1</c:v>
                </c:pt>
                <c:pt idx="46251">
                  <c:v>1</c:v>
                </c:pt>
                <c:pt idx="46252">
                  <c:v>1</c:v>
                </c:pt>
                <c:pt idx="46253">
                  <c:v>1</c:v>
                </c:pt>
                <c:pt idx="46254">
                  <c:v>1</c:v>
                </c:pt>
                <c:pt idx="46255">
                  <c:v>1</c:v>
                </c:pt>
                <c:pt idx="46256">
                  <c:v>1</c:v>
                </c:pt>
                <c:pt idx="46257">
                  <c:v>1</c:v>
                </c:pt>
                <c:pt idx="46258">
                  <c:v>1</c:v>
                </c:pt>
                <c:pt idx="46259">
                  <c:v>1</c:v>
                </c:pt>
                <c:pt idx="46260">
                  <c:v>1</c:v>
                </c:pt>
                <c:pt idx="46261">
                  <c:v>1</c:v>
                </c:pt>
                <c:pt idx="46262">
                  <c:v>1</c:v>
                </c:pt>
                <c:pt idx="46263">
                  <c:v>1</c:v>
                </c:pt>
                <c:pt idx="46264">
                  <c:v>1</c:v>
                </c:pt>
                <c:pt idx="46265">
                  <c:v>1</c:v>
                </c:pt>
                <c:pt idx="46266">
                  <c:v>1</c:v>
                </c:pt>
                <c:pt idx="46267">
                  <c:v>1</c:v>
                </c:pt>
                <c:pt idx="46268">
                  <c:v>1</c:v>
                </c:pt>
                <c:pt idx="46269">
                  <c:v>1</c:v>
                </c:pt>
                <c:pt idx="46270">
                  <c:v>1</c:v>
                </c:pt>
                <c:pt idx="46271">
                  <c:v>1</c:v>
                </c:pt>
                <c:pt idx="46272">
                  <c:v>1</c:v>
                </c:pt>
                <c:pt idx="46273">
                  <c:v>1</c:v>
                </c:pt>
                <c:pt idx="46274">
                  <c:v>1</c:v>
                </c:pt>
                <c:pt idx="46275">
                  <c:v>1</c:v>
                </c:pt>
                <c:pt idx="46276">
                  <c:v>1</c:v>
                </c:pt>
                <c:pt idx="46277">
                  <c:v>1</c:v>
                </c:pt>
                <c:pt idx="46278">
                  <c:v>1</c:v>
                </c:pt>
                <c:pt idx="46279">
                  <c:v>1</c:v>
                </c:pt>
                <c:pt idx="46280">
                  <c:v>1</c:v>
                </c:pt>
                <c:pt idx="46281">
                  <c:v>1</c:v>
                </c:pt>
                <c:pt idx="46282">
                  <c:v>1</c:v>
                </c:pt>
                <c:pt idx="46283">
                  <c:v>1</c:v>
                </c:pt>
                <c:pt idx="46284">
                  <c:v>1</c:v>
                </c:pt>
                <c:pt idx="46285">
                  <c:v>1</c:v>
                </c:pt>
                <c:pt idx="46286">
                  <c:v>1</c:v>
                </c:pt>
                <c:pt idx="46287">
                  <c:v>1</c:v>
                </c:pt>
                <c:pt idx="46288">
                  <c:v>1</c:v>
                </c:pt>
                <c:pt idx="46289">
                  <c:v>1</c:v>
                </c:pt>
                <c:pt idx="46290">
                  <c:v>1</c:v>
                </c:pt>
                <c:pt idx="46291">
                  <c:v>1</c:v>
                </c:pt>
                <c:pt idx="46292">
                  <c:v>1</c:v>
                </c:pt>
                <c:pt idx="46293">
                  <c:v>1</c:v>
                </c:pt>
                <c:pt idx="46294">
                  <c:v>1</c:v>
                </c:pt>
                <c:pt idx="46295">
                  <c:v>1</c:v>
                </c:pt>
                <c:pt idx="46296">
                  <c:v>1</c:v>
                </c:pt>
                <c:pt idx="46297">
                  <c:v>1</c:v>
                </c:pt>
                <c:pt idx="46298">
                  <c:v>1</c:v>
                </c:pt>
                <c:pt idx="46299">
                  <c:v>1</c:v>
                </c:pt>
                <c:pt idx="46300">
                  <c:v>1</c:v>
                </c:pt>
                <c:pt idx="46301">
                  <c:v>1</c:v>
                </c:pt>
                <c:pt idx="46302">
                  <c:v>1</c:v>
                </c:pt>
                <c:pt idx="46303">
                  <c:v>1</c:v>
                </c:pt>
                <c:pt idx="46304">
                  <c:v>1</c:v>
                </c:pt>
                <c:pt idx="46305">
                  <c:v>1</c:v>
                </c:pt>
                <c:pt idx="46306">
                  <c:v>1</c:v>
                </c:pt>
                <c:pt idx="46307">
                  <c:v>1</c:v>
                </c:pt>
                <c:pt idx="46308">
                  <c:v>1</c:v>
                </c:pt>
                <c:pt idx="46309">
                  <c:v>1</c:v>
                </c:pt>
                <c:pt idx="46310">
                  <c:v>1</c:v>
                </c:pt>
                <c:pt idx="46311">
                  <c:v>1</c:v>
                </c:pt>
                <c:pt idx="46312">
                  <c:v>1</c:v>
                </c:pt>
                <c:pt idx="46313">
                  <c:v>1</c:v>
                </c:pt>
                <c:pt idx="46314">
                  <c:v>1</c:v>
                </c:pt>
                <c:pt idx="46315">
                  <c:v>1</c:v>
                </c:pt>
                <c:pt idx="46316">
                  <c:v>1</c:v>
                </c:pt>
                <c:pt idx="46317">
                  <c:v>0.33333333300000001</c:v>
                </c:pt>
                <c:pt idx="46318">
                  <c:v>1</c:v>
                </c:pt>
                <c:pt idx="46319">
                  <c:v>1</c:v>
                </c:pt>
                <c:pt idx="46320">
                  <c:v>1</c:v>
                </c:pt>
                <c:pt idx="46321">
                  <c:v>1</c:v>
                </c:pt>
                <c:pt idx="46322">
                  <c:v>1</c:v>
                </c:pt>
                <c:pt idx="46323">
                  <c:v>1</c:v>
                </c:pt>
                <c:pt idx="46324">
                  <c:v>1</c:v>
                </c:pt>
                <c:pt idx="46325">
                  <c:v>1</c:v>
                </c:pt>
                <c:pt idx="46326">
                  <c:v>1</c:v>
                </c:pt>
                <c:pt idx="46327">
                  <c:v>1</c:v>
                </c:pt>
                <c:pt idx="46328">
                  <c:v>1</c:v>
                </c:pt>
                <c:pt idx="46329">
                  <c:v>1</c:v>
                </c:pt>
                <c:pt idx="46330">
                  <c:v>1</c:v>
                </c:pt>
                <c:pt idx="46331">
                  <c:v>1</c:v>
                </c:pt>
                <c:pt idx="46332">
                  <c:v>1</c:v>
                </c:pt>
                <c:pt idx="46333">
                  <c:v>1</c:v>
                </c:pt>
                <c:pt idx="46334">
                  <c:v>1</c:v>
                </c:pt>
                <c:pt idx="46335">
                  <c:v>1</c:v>
                </c:pt>
                <c:pt idx="46336">
                  <c:v>1</c:v>
                </c:pt>
                <c:pt idx="46337">
                  <c:v>1</c:v>
                </c:pt>
                <c:pt idx="46338">
                  <c:v>1</c:v>
                </c:pt>
                <c:pt idx="46339">
                  <c:v>1</c:v>
                </c:pt>
                <c:pt idx="46340">
                  <c:v>1</c:v>
                </c:pt>
                <c:pt idx="46341">
                  <c:v>1</c:v>
                </c:pt>
                <c:pt idx="46342">
                  <c:v>1</c:v>
                </c:pt>
                <c:pt idx="46343">
                  <c:v>1</c:v>
                </c:pt>
                <c:pt idx="46344">
                  <c:v>1</c:v>
                </c:pt>
                <c:pt idx="46345">
                  <c:v>1</c:v>
                </c:pt>
                <c:pt idx="46346">
                  <c:v>1</c:v>
                </c:pt>
                <c:pt idx="46347">
                  <c:v>1</c:v>
                </c:pt>
                <c:pt idx="46348">
                  <c:v>1</c:v>
                </c:pt>
                <c:pt idx="46349">
                  <c:v>1</c:v>
                </c:pt>
                <c:pt idx="46350">
                  <c:v>1</c:v>
                </c:pt>
                <c:pt idx="46351">
                  <c:v>1</c:v>
                </c:pt>
                <c:pt idx="46352">
                  <c:v>1</c:v>
                </c:pt>
                <c:pt idx="46353">
                  <c:v>1</c:v>
                </c:pt>
                <c:pt idx="46354">
                  <c:v>1</c:v>
                </c:pt>
                <c:pt idx="46355">
                  <c:v>1</c:v>
                </c:pt>
                <c:pt idx="46356">
                  <c:v>1</c:v>
                </c:pt>
                <c:pt idx="46357">
                  <c:v>1</c:v>
                </c:pt>
                <c:pt idx="46358">
                  <c:v>1</c:v>
                </c:pt>
                <c:pt idx="46359">
                  <c:v>1</c:v>
                </c:pt>
                <c:pt idx="46360">
                  <c:v>1</c:v>
                </c:pt>
                <c:pt idx="46361">
                  <c:v>1</c:v>
                </c:pt>
                <c:pt idx="46362">
                  <c:v>1</c:v>
                </c:pt>
                <c:pt idx="46363">
                  <c:v>1</c:v>
                </c:pt>
                <c:pt idx="46364">
                  <c:v>1</c:v>
                </c:pt>
                <c:pt idx="46365">
                  <c:v>1</c:v>
                </c:pt>
                <c:pt idx="46366">
                  <c:v>1</c:v>
                </c:pt>
                <c:pt idx="46367">
                  <c:v>1</c:v>
                </c:pt>
                <c:pt idx="46368">
                  <c:v>1</c:v>
                </c:pt>
                <c:pt idx="46369">
                  <c:v>1</c:v>
                </c:pt>
                <c:pt idx="46370">
                  <c:v>1</c:v>
                </c:pt>
                <c:pt idx="46371">
                  <c:v>1</c:v>
                </c:pt>
                <c:pt idx="46372">
                  <c:v>1</c:v>
                </c:pt>
                <c:pt idx="46373">
                  <c:v>1</c:v>
                </c:pt>
                <c:pt idx="46374">
                  <c:v>1</c:v>
                </c:pt>
                <c:pt idx="46375">
                  <c:v>1</c:v>
                </c:pt>
                <c:pt idx="46376">
                  <c:v>1</c:v>
                </c:pt>
                <c:pt idx="46377">
                  <c:v>1</c:v>
                </c:pt>
                <c:pt idx="46378">
                  <c:v>1</c:v>
                </c:pt>
                <c:pt idx="46379">
                  <c:v>1</c:v>
                </c:pt>
                <c:pt idx="46380">
                  <c:v>1</c:v>
                </c:pt>
                <c:pt idx="46381">
                  <c:v>1</c:v>
                </c:pt>
                <c:pt idx="46382">
                  <c:v>1</c:v>
                </c:pt>
                <c:pt idx="46383">
                  <c:v>1</c:v>
                </c:pt>
                <c:pt idx="46384">
                  <c:v>1</c:v>
                </c:pt>
                <c:pt idx="46385">
                  <c:v>1</c:v>
                </c:pt>
                <c:pt idx="46386">
                  <c:v>1</c:v>
                </c:pt>
                <c:pt idx="46387">
                  <c:v>1</c:v>
                </c:pt>
                <c:pt idx="46388">
                  <c:v>1</c:v>
                </c:pt>
                <c:pt idx="46389">
                  <c:v>0.83333333300000001</c:v>
                </c:pt>
                <c:pt idx="46390">
                  <c:v>0.83333333300000001</c:v>
                </c:pt>
                <c:pt idx="46391">
                  <c:v>1</c:v>
                </c:pt>
                <c:pt idx="46392">
                  <c:v>1</c:v>
                </c:pt>
                <c:pt idx="46393">
                  <c:v>1</c:v>
                </c:pt>
                <c:pt idx="46394">
                  <c:v>1</c:v>
                </c:pt>
                <c:pt idx="46395">
                  <c:v>1</c:v>
                </c:pt>
                <c:pt idx="46396">
                  <c:v>1</c:v>
                </c:pt>
                <c:pt idx="46397">
                  <c:v>1</c:v>
                </c:pt>
                <c:pt idx="46398">
                  <c:v>1</c:v>
                </c:pt>
                <c:pt idx="46399">
                  <c:v>1</c:v>
                </c:pt>
                <c:pt idx="46400">
                  <c:v>1</c:v>
                </c:pt>
                <c:pt idx="46401">
                  <c:v>1</c:v>
                </c:pt>
                <c:pt idx="46402">
                  <c:v>0.83333333300000001</c:v>
                </c:pt>
                <c:pt idx="46403">
                  <c:v>1</c:v>
                </c:pt>
                <c:pt idx="46404">
                  <c:v>1</c:v>
                </c:pt>
                <c:pt idx="46405">
                  <c:v>1</c:v>
                </c:pt>
                <c:pt idx="46406">
                  <c:v>1</c:v>
                </c:pt>
                <c:pt idx="46407">
                  <c:v>1</c:v>
                </c:pt>
                <c:pt idx="46408">
                  <c:v>1</c:v>
                </c:pt>
                <c:pt idx="46409">
                  <c:v>1</c:v>
                </c:pt>
                <c:pt idx="46410">
                  <c:v>1</c:v>
                </c:pt>
                <c:pt idx="46411">
                  <c:v>1</c:v>
                </c:pt>
                <c:pt idx="46412">
                  <c:v>1</c:v>
                </c:pt>
                <c:pt idx="46413">
                  <c:v>1</c:v>
                </c:pt>
                <c:pt idx="46414">
                  <c:v>1</c:v>
                </c:pt>
                <c:pt idx="46415">
                  <c:v>1</c:v>
                </c:pt>
                <c:pt idx="46416">
                  <c:v>1</c:v>
                </c:pt>
                <c:pt idx="46417">
                  <c:v>1</c:v>
                </c:pt>
                <c:pt idx="46418">
                  <c:v>1</c:v>
                </c:pt>
                <c:pt idx="46419">
                  <c:v>1</c:v>
                </c:pt>
                <c:pt idx="46420">
                  <c:v>1</c:v>
                </c:pt>
                <c:pt idx="46421">
                  <c:v>0.83333333300000001</c:v>
                </c:pt>
                <c:pt idx="46422">
                  <c:v>1</c:v>
                </c:pt>
                <c:pt idx="46423">
                  <c:v>1</c:v>
                </c:pt>
                <c:pt idx="46424">
                  <c:v>1</c:v>
                </c:pt>
                <c:pt idx="46425">
                  <c:v>1</c:v>
                </c:pt>
                <c:pt idx="46426">
                  <c:v>0.83333333300000001</c:v>
                </c:pt>
                <c:pt idx="46427">
                  <c:v>1</c:v>
                </c:pt>
                <c:pt idx="46428">
                  <c:v>1</c:v>
                </c:pt>
                <c:pt idx="46429">
                  <c:v>1</c:v>
                </c:pt>
                <c:pt idx="46430">
                  <c:v>1</c:v>
                </c:pt>
                <c:pt idx="46431">
                  <c:v>1</c:v>
                </c:pt>
                <c:pt idx="46432">
                  <c:v>1</c:v>
                </c:pt>
                <c:pt idx="46433">
                  <c:v>1</c:v>
                </c:pt>
                <c:pt idx="46434">
                  <c:v>0.83333333300000001</c:v>
                </c:pt>
                <c:pt idx="46435">
                  <c:v>1</c:v>
                </c:pt>
                <c:pt idx="46436">
                  <c:v>1</c:v>
                </c:pt>
                <c:pt idx="46437">
                  <c:v>0.16666666699999999</c:v>
                </c:pt>
                <c:pt idx="46438">
                  <c:v>1</c:v>
                </c:pt>
                <c:pt idx="46439">
                  <c:v>1</c:v>
                </c:pt>
                <c:pt idx="46440">
                  <c:v>1</c:v>
                </c:pt>
                <c:pt idx="46441">
                  <c:v>1</c:v>
                </c:pt>
                <c:pt idx="46442">
                  <c:v>1</c:v>
                </c:pt>
                <c:pt idx="46443">
                  <c:v>1</c:v>
                </c:pt>
                <c:pt idx="46444">
                  <c:v>1</c:v>
                </c:pt>
                <c:pt idx="46445">
                  <c:v>1</c:v>
                </c:pt>
                <c:pt idx="46446">
                  <c:v>1</c:v>
                </c:pt>
                <c:pt idx="46447">
                  <c:v>1</c:v>
                </c:pt>
                <c:pt idx="46448">
                  <c:v>1</c:v>
                </c:pt>
                <c:pt idx="46449">
                  <c:v>1</c:v>
                </c:pt>
                <c:pt idx="46450">
                  <c:v>1</c:v>
                </c:pt>
                <c:pt idx="46451">
                  <c:v>1</c:v>
                </c:pt>
                <c:pt idx="46452">
                  <c:v>1</c:v>
                </c:pt>
                <c:pt idx="46453">
                  <c:v>1</c:v>
                </c:pt>
                <c:pt idx="46454">
                  <c:v>1</c:v>
                </c:pt>
                <c:pt idx="46455">
                  <c:v>1</c:v>
                </c:pt>
                <c:pt idx="46456">
                  <c:v>1</c:v>
                </c:pt>
                <c:pt idx="46457">
                  <c:v>1</c:v>
                </c:pt>
                <c:pt idx="46458">
                  <c:v>1</c:v>
                </c:pt>
                <c:pt idx="46459">
                  <c:v>1</c:v>
                </c:pt>
                <c:pt idx="46460">
                  <c:v>1</c:v>
                </c:pt>
                <c:pt idx="46461">
                  <c:v>1</c:v>
                </c:pt>
                <c:pt idx="46462">
                  <c:v>1</c:v>
                </c:pt>
                <c:pt idx="46463">
                  <c:v>1</c:v>
                </c:pt>
                <c:pt idx="46464">
                  <c:v>1</c:v>
                </c:pt>
                <c:pt idx="46465">
                  <c:v>1</c:v>
                </c:pt>
                <c:pt idx="46466">
                  <c:v>1</c:v>
                </c:pt>
                <c:pt idx="46467">
                  <c:v>0.83333333300000001</c:v>
                </c:pt>
                <c:pt idx="46468">
                  <c:v>1</c:v>
                </c:pt>
                <c:pt idx="46469">
                  <c:v>1</c:v>
                </c:pt>
                <c:pt idx="46470">
                  <c:v>1</c:v>
                </c:pt>
                <c:pt idx="46471">
                  <c:v>1</c:v>
                </c:pt>
                <c:pt idx="46472">
                  <c:v>1</c:v>
                </c:pt>
                <c:pt idx="46473">
                  <c:v>1</c:v>
                </c:pt>
                <c:pt idx="46474">
                  <c:v>1</c:v>
                </c:pt>
                <c:pt idx="46475">
                  <c:v>1</c:v>
                </c:pt>
                <c:pt idx="46476">
                  <c:v>1</c:v>
                </c:pt>
                <c:pt idx="46477">
                  <c:v>1</c:v>
                </c:pt>
                <c:pt idx="46478">
                  <c:v>1</c:v>
                </c:pt>
                <c:pt idx="46479">
                  <c:v>1</c:v>
                </c:pt>
                <c:pt idx="46480">
                  <c:v>1</c:v>
                </c:pt>
                <c:pt idx="46481">
                  <c:v>1</c:v>
                </c:pt>
                <c:pt idx="46482">
                  <c:v>1</c:v>
                </c:pt>
                <c:pt idx="46483">
                  <c:v>1</c:v>
                </c:pt>
                <c:pt idx="46484">
                  <c:v>1</c:v>
                </c:pt>
                <c:pt idx="46485">
                  <c:v>1</c:v>
                </c:pt>
                <c:pt idx="46486">
                  <c:v>1</c:v>
                </c:pt>
                <c:pt idx="46487">
                  <c:v>1</c:v>
                </c:pt>
                <c:pt idx="46488">
                  <c:v>1</c:v>
                </c:pt>
                <c:pt idx="46489">
                  <c:v>1</c:v>
                </c:pt>
                <c:pt idx="46490">
                  <c:v>1</c:v>
                </c:pt>
                <c:pt idx="46491">
                  <c:v>1</c:v>
                </c:pt>
                <c:pt idx="46492">
                  <c:v>1</c:v>
                </c:pt>
                <c:pt idx="46493">
                  <c:v>1</c:v>
                </c:pt>
                <c:pt idx="46494">
                  <c:v>1</c:v>
                </c:pt>
                <c:pt idx="46495">
                  <c:v>1</c:v>
                </c:pt>
                <c:pt idx="46496">
                  <c:v>1</c:v>
                </c:pt>
                <c:pt idx="46497">
                  <c:v>1</c:v>
                </c:pt>
                <c:pt idx="46498">
                  <c:v>1</c:v>
                </c:pt>
                <c:pt idx="46499">
                  <c:v>1</c:v>
                </c:pt>
                <c:pt idx="46500">
                  <c:v>1</c:v>
                </c:pt>
                <c:pt idx="46501">
                  <c:v>1</c:v>
                </c:pt>
                <c:pt idx="46502">
                  <c:v>1</c:v>
                </c:pt>
                <c:pt idx="46503">
                  <c:v>1</c:v>
                </c:pt>
                <c:pt idx="46504">
                  <c:v>1</c:v>
                </c:pt>
                <c:pt idx="46505">
                  <c:v>1</c:v>
                </c:pt>
                <c:pt idx="46506">
                  <c:v>1</c:v>
                </c:pt>
                <c:pt idx="46507">
                  <c:v>1</c:v>
                </c:pt>
                <c:pt idx="46508">
                  <c:v>1</c:v>
                </c:pt>
                <c:pt idx="46509">
                  <c:v>1</c:v>
                </c:pt>
                <c:pt idx="46510">
                  <c:v>1</c:v>
                </c:pt>
                <c:pt idx="46511">
                  <c:v>1</c:v>
                </c:pt>
                <c:pt idx="46512">
                  <c:v>1</c:v>
                </c:pt>
                <c:pt idx="46513">
                  <c:v>1</c:v>
                </c:pt>
                <c:pt idx="46514">
                  <c:v>1</c:v>
                </c:pt>
                <c:pt idx="46515">
                  <c:v>1</c:v>
                </c:pt>
                <c:pt idx="46516">
                  <c:v>1</c:v>
                </c:pt>
                <c:pt idx="46517">
                  <c:v>1</c:v>
                </c:pt>
                <c:pt idx="46518">
                  <c:v>1</c:v>
                </c:pt>
                <c:pt idx="46519">
                  <c:v>1</c:v>
                </c:pt>
                <c:pt idx="46520">
                  <c:v>1</c:v>
                </c:pt>
                <c:pt idx="46521">
                  <c:v>1</c:v>
                </c:pt>
                <c:pt idx="46522">
                  <c:v>1</c:v>
                </c:pt>
                <c:pt idx="46523">
                  <c:v>1</c:v>
                </c:pt>
                <c:pt idx="46524">
                  <c:v>1</c:v>
                </c:pt>
                <c:pt idx="46525">
                  <c:v>1</c:v>
                </c:pt>
                <c:pt idx="46526">
                  <c:v>1</c:v>
                </c:pt>
                <c:pt idx="46527">
                  <c:v>1</c:v>
                </c:pt>
                <c:pt idx="46528">
                  <c:v>1</c:v>
                </c:pt>
                <c:pt idx="46529">
                  <c:v>1</c:v>
                </c:pt>
                <c:pt idx="46530">
                  <c:v>1</c:v>
                </c:pt>
                <c:pt idx="46531">
                  <c:v>1</c:v>
                </c:pt>
                <c:pt idx="46532">
                  <c:v>0.83333333300000001</c:v>
                </c:pt>
                <c:pt idx="46533">
                  <c:v>1</c:v>
                </c:pt>
                <c:pt idx="46534">
                  <c:v>1</c:v>
                </c:pt>
                <c:pt idx="46535">
                  <c:v>1</c:v>
                </c:pt>
                <c:pt idx="46536">
                  <c:v>1</c:v>
                </c:pt>
                <c:pt idx="46537">
                  <c:v>1</c:v>
                </c:pt>
                <c:pt idx="46538">
                  <c:v>1</c:v>
                </c:pt>
                <c:pt idx="46539">
                  <c:v>1</c:v>
                </c:pt>
                <c:pt idx="46540">
                  <c:v>1</c:v>
                </c:pt>
                <c:pt idx="46541">
                  <c:v>1</c:v>
                </c:pt>
                <c:pt idx="46542">
                  <c:v>1</c:v>
                </c:pt>
                <c:pt idx="46543">
                  <c:v>1</c:v>
                </c:pt>
                <c:pt idx="46544">
                  <c:v>1</c:v>
                </c:pt>
                <c:pt idx="46545">
                  <c:v>1</c:v>
                </c:pt>
                <c:pt idx="46546">
                  <c:v>1</c:v>
                </c:pt>
                <c:pt idx="46547">
                  <c:v>1</c:v>
                </c:pt>
                <c:pt idx="46548">
                  <c:v>1</c:v>
                </c:pt>
                <c:pt idx="46549">
                  <c:v>1</c:v>
                </c:pt>
                <c:pt idx="46550">
                  <c:v>1</c:v>
                </c:pt>
                <c:pt idx="46551">
                  <c:v>1</c:v>
                </c:pt>
                <c:pt idx="46552">
                  <c:v>1</c:v>
                </c:pt>
                <c:pt idx="46553">
                  <c:v>1</c:v>
                </c:pt>
                <c:pt idx="46554">
                  <c:v>1</c:v>
                </c:pt>
                <c:pt idx="46555">
                  <c:v>1</c:v>
                </c:pt>
                <c:pt idx="46556">
                  <c:v>1</c:v>
                </c:pt>
                <c:pt idx="46557">
                  <c:v>1</c:v>
                </c:pt>
                <c:pt idx="46558">
                  <c:v>1</c:v>
                </c:pt>
                <c:pt idx="46559">
                  <c:v>1</c:v>
                </c:pt>
                <c:pt idx="46560">
                  <c:v>1</c:v>
                </c:pt>
                <c:pt idx="46561">
                  <c:v>1</c:v>
                </c:pt>
                <c:pt idx="46562">
                  <c:v>1</c:v>
                </c:pt>
                <c:pt idx="46563">
                  <c:v>1</c:v>
                </c:pt>
                <c:pt idx="46564">
                  <c:v>1</c:v>
                </c:pt>
                <c:pt idx="46565">
                  <c:v>1</c:v>
                </c:pt>
                <c:pt idx="46566">
                  <c:v>1</c:v>
                </c:pt>
                <c:pt idx="46567">
                  <c:v>1</c:v>
                </c:pt>
                <c:pt idx="46568">
                  <c:v>1</c:v>
                </c:pt>
                <c:pt idx="46569">
                  <c:v>1</c:v>
                </c:pt>
                <c:pt idx="46570">
                  <c:v>1</c:v>
                </c:pt>
                <c:pt idx="46571">
                  <c:v>1</c:v>
                </c:pt>
                <c:pt idx="46572">
                  <c:v>1</c:v>
                </c:pt>
                <c:pt idx="46573">
                  <c:v>1</c:v>
                </c:pt>
                <c:pt idx="46574">
                  <c:v>1</c:v>
                </c:pt>
                <c:pt idx="46575">
                  <c:v>1</c:v>
                </c:pt>
                <c:pt idx="46576">
                  <c:v>1</c:v>
                </c:pt>
                <c:pt idx="46577">
                  <c:v>1</c:v>
                </c:pt>
                <c:pt idx="46578">
                  <c:v>1</c:v>
                </c:pt>
                <c:pt idx="46579">
                  <c:v>1</c:v>
                </c:pt>
                <c:pt idx="46580">
                  <c:v>1</c:v>
                </c:pt>
                <c:pt idx="46581">
                  <c:v>1</c:v>
                </c:pt>
                <c:pt idx="46582">
                  <c:v>1</c:v>
                </c:pt>
                <c:pt idx="46583">
                  <c:v>1</c:v>
                </c:pt>
                <c:pt idx="46584">
                  <c:v>1</c:v>
                </c:pt>
                <c:pt idx="46585">
                  <c:v>1</c:v>
                </c:pt>
                <c:pt idx="46586">
                  <c:v>1</c:v>
                </c:pt>
                <c:pt idx="46587">
                  <c:v>1</c:v>
                </c:pt>
                <c:pt idx="46588">
                  <c:v>1</c:v>
                </c:pt>
                <c:pt idx="46589">
                  <c:v>0.83333333300000001</c:v>
                </c:pt>
                <c:pt idx="46590">
                  <c:v>1</c:v>
                </c:pt>
                <c:pt idx="46591">
                  <c:v>1</c:v>
                </c:pt>
                <c:pt idx="46592">
                  <c:v>1</c:v>
                </c:pt>
                <c:pt idx="46593">
                  <c:v>1</c:v>
                </c:pt>
                <c:pt idx="46594">
                  <c:v>1</c:v>
                </c:pt>
                <c:pt idx="46595">
                  <c:v>1</c:v>
                </c:pt>
                <c:pt idx="46596">
                  <c:v>1</c:v>
                </c:pt>
                <c:pt idx="46597">
                  <c:v>1</c:v>
                </c:pt>
                <c:pt idx="46598">
                  <c:v>1</c:v>
                </c:pt>
                <c:pt idx="46599">
                  <c:v>1</c:v>
                </c:pt>
                <c:pt idx="46600">
                  <c:v>1</c:v>
                </c:pt>
                <c:pt idx="46601">
                  <c:v>1</c:v>
                </c:pt>
                <c:pt idx="46602">
                  <c:v>1</c:v>
                </c:pt>
                <c:pt idx="46603">
                  <c:v>1</c:v>
                </c:pt>
                <c:pt idx="46604">
                  <c:v>1</c:v>
                </c:pt>
                <c:pt idx="46605">
                  <c:v>1</c:v>
                </c:pt>
                <c:pt idx="46606">
                  <c:v>1</c:v>
                </c:pt>
                <c:pt idx="46607">
                  <c:v>1</c:v>
                </c:pt>
                <c:pt idx="46608">
                  <c:v>1</c:v>
                </c:pt>
                <c:pt idx="46609">
                  <c:v>1</c:v>
                </c:pt>
                <c:pt idx="46610">
                  <c:v>1</c:v>
                </c:pt>
                <c:pt idx="46611">
                  <c:v>1</c:v>
                </c:pt>
                <c:pt idx="46612">
                  <c:v>1</c:v>
                </c:pt>
                <c:pt idx="46613">
                  <c:v>1</c:v>
                </c:pt>
                <c:pt idx="46614">
                  <c:v>1</c:v>
                </c:pt>
                <c:pt idx="46615">
                  <c:v>0.83333333300000001</c:v>
                </c:pt>
                <c:pt idx="46616">
                  <c:v>1</c:v>
                </c:pt>
                <c:pt idx="46617">
                  <c:v>1</c:v>
                </c:pt>
                <c:pt idx="46618">
                  <c:v>1</c:v>
                </c:pt>
                <c:pt idx="46619">
                  <c:v>1</c:v>
                </c:pt>
                <c:pt idx="46620">
                  <c:v>1</c:v>
                </c:pt>
                <c:pt idx="46621">
                  <c:v>1</c:v>
                </c:pt>
                <c:pt idx="46622">
                  <c:v>1</c:v>
                </c:pt>
                <c:pt idx="46623">
                  <c:v>1</c:v>
                </c:pt>
                <c:pt idx="46624">
                  <c:v>1</c:v>
                </c:pt>
                <c:pt idx="46625">
                  <c:v>1</c:v>
                </c:pt>
                <c:pt idx="46626">
                  <c:v>1</c:v>
                </c:pt>
                <c:pt idx="46627">
                  <c:v>1</c:v>
                </c:pt>
                <c:pt idx="46628">
                  <c:v>1</c:v>
                </c:pt>
                <c:pt idx="46629">
                  <c:v>1</c:v>
                </c:pt>
                <c:pt idx="46630">
                  <c:v>1</c:v>
                </c:pt>
                <c:pt idx="46631">
                  <c:v>1</c:v>
                </c:pt>
                <c:pt idx="46632">
                  <c:v>1</c:v>
                </c:pt>
                <c:pt idx="46633">
                  <c:v>1</c:v>
                </c:pt>
                <c:pt idx="46634">
                  <c:v>1</c:v>
                </c:pt>
                <c:pt idx="46635">
                  <c:v>1</c:v>
                </c:pt>
                <c:pt idx="46636">
                  <c:v>1</c:v>
                </c:pt>
                <c:pt idx="46637">
                  <c:v>1</c:v>
                </c:pt>
                <c:pt idx="46638">
                  <c:v>1</c:v>
                </c:pt>
                <c:pt idx="46639">
                  <c:v>1</c:v>
                </c:pt>
                <c:pt idx="46640">
                  <c:v>1</c:v>
                </c:pt>
                <c:pt idx="46641">
                  <c:v>1</c:v>
                </c:pt>
                <c:pt idx="46642">
                  <c:v>1</c:v>
                </c:pt>
                <c:pt idx="46643">
                  <c:v>1</c:v>
                </c:pt>
                <c:pt idx="46644">
                  <c:v>1</c:v>
                </c:pt>
                <c:pt idx="46645">
                  <c:v>1</c:v>
                </c:pt>
                <c:pt idx="46646">
                  <c:v>1</c:v>
                </c:pt>
                <c:pt idx="46647">
                  <c:v>1</c:v>
                </c:pt>
                <c:pt idx="46648">
                  <c:v>1</c:v>
                </c:pt>
                <c:pt idx="46649">
                  <c:v>1</c:v>
                </c:pt>
                <c:pt idx="46650">
                  <c:v>1</c:v>
                </c:pt>
                <c:pt idx="46651">
                  <c:v>1</c:v>
                </c:pt>
                <c:pt idx="46652">
                  <c:v>1</c:v>
                </c:pt>
                <c:pt idx="46653">
                  <c:v>1</c:v>
                </c:pt>
                <c:pt idx="46654">
                  <c:v>1</c:v>
                </c:pt>
                <c:pt idx="46655">
                  <c:v>1</c:v>
                </c:pt>
                <c:pt idx="46656">
                  <c:v>1</c:v>
                </c:pt>
                <c:pt idx="46657">
                  <c:v>1</c:v>
                </c:pt>
                <c:pt idx="46658">
                  <c:v>1</c:v>
                </c:pt>
                <c:pt idx="46659">
                  <c:v>1</c:v>
                </c:pt>
                <c:pt idx="46660">
                  <c:v>1</c:v>
                </c:pt>
                <c:pt idx="46661">
                  <c:v>1</c:v>
                </c:pt>
                <c:pt idx="46662">
                  <c:v>0.83333333300000001</c:v>
                </c:pt>
                <c:pt idx="46663">
                  <c:v>1</c:v>
                </c:pt>
                <c:pt idx="46664">
                  <c:v>1</c:v>
                </c:pt>
                <c:pt idx="46665">
                  <c:v>1</c:v>
                </c:pt>
                <c:pt idx="46666">
                  <c:v>1</c:v>
                </c:pt>
                <c:pt idx="46667">
                  <c:v>1</c:v>
                </c:pt>
                <c:pt idx="46668">
                  <c:v>0.66666666699999999</c:v>
                </c:pt>
                <c:pt idx="46669">
                  <c:v>1</c:v>
                </c:pt>
                <c:pt idx="46670">
                  <c:v>1</c:v>
                </c:pt>
                <c:pt idx="46671">
                  <c:v>1</c:v>
                </c:pt>
                <c:pt idx="46672">
                  <c:v>1</c:v>
                </c:pt>
                <c:pt idx="46673">
                  <c:v>1</c:v>
                </c:pt>
                <c:pt idx="46674">
                  <c:v>1</c:v>
                </c:pt>
                <c:pt idx="46675">
                  <c:v>1</c:v>
                </c:pt>
                <c:pt idx="46676">
                  <c:v>1</c:v>
                </c:pt>
                <c:pt idx="46677">
                  <c:v>1</c:v>
                </c:pt>
                <c:pt idx="46678">
                  <c:v>1</c:v>
                </c:pt>
                <c:pt idx="46679">
                  <c:v>1</c:v>
                </c:pt>
                <c:pt idx="46680">
                  <c:v>1</c:v>
                </c:pt>
                <c:pt idx="46681">
                  <c:v>1</c:v>
                </c:pt>
                <c:pt idx="46682">
                  <c:v>1</c:v>
                </c:pt>
                <c:pt idx="46683">
                  <c:v>1</c:v>
                </c:pt>
                <c:pt idx="46684">
                  <c:v>1</c:v>
                </c:pt>
                <c:pt idx="46685">
                  <c:v>1</c:v>
                </c:pt>
                <c:pt idx="46686">
                  <c:v>1</c:v>
                </c:pt>
                <c:pt idx="46687">
                  <c:v>1</c:v>
                </c:pt>
                <c:pt idx="46688">
                  <c:v>1</c:v>
                </c:pt>
                <c:pt idx="46689">
                  <c:v>1</c:v>
                </c:pt>
                <c:pt idx="46690">
                  <c:v>1</c:v>
                </c:pt>
                <c:pt idx="46691">
                  <c:v>1</c:v>
                </c:pt>
                <c:pt idx="46692">
                  <c:v>1</c:v>
                </c:pt>
                <c:pt idx="46693">
                  <c:v>1</c:v>
                </c:pt>
                <c:pt idx="46694">
                  <c:v>1</c:v>
                </c:pt>
                <c:pt idx="46695">
                  <c:v>1</c:v>
                </c:pt>
                <c:pt idx="46696">
                  <c:v>1</c:v>
                </c:pt>
                <c:pt idx="46697">
                  <c:v>1</c:v>
                </c:pt>
                <c:pt idx="46698">
                  <c:v>1</c:v>
                </c:pt>
                <c:pt idx="46699">
                  <c:v>1</c:v>
                </c:pt>
                <c:pt idx="46700">
                  <c:v>1</c:v>
                </c:pt>
                <c:pt idx="46701">
                  <c:v>1</c:v>
                </c:pt>
                <c:pt idx="46702">
                  <c:v>1</c:v>
                </c:pt>
                <c:pt idx="46703">
                  <c:v>1</c:v>
                </c:pt>
                <c:pt idx="46704">
                  <c:v>1</c:v>
                </c:pt>
                <c:pt idx="46705">
                  <c:v>1</c:v>
                </c:pt>
                <c:pt idx="46706">
                  <c:v>1</c:v>
                </c:pt>
                <c:pt idx="46707">
                  <c:v>1</c:v>
                </c:pt>
                <c:pt idx="46708">
                  <c:v>1</c:v>
                </c:pt>
                <c:pt idx="46709">
                  <c:v>1</c:v>
                </c:pt>
                <c:pt idx="46710">
                  <c:v>1</c:v>
                </c:pt>
                <c:pt idx="46711">
                  <c:v>0.66666666699999999</c:v>
                </c:pt>
                <c:pt idx="46712">
                  <c:v>1</c:v>
                </c:pt>
                <c:pt idx="46713">
                  <c:v>1</c:v>
                </c:pt>
                <c:pt idx="46714">
                  <c:v>1</c:v>
                </c:pt>
                <c:pt idx="46715">
                  <c:v>1</c:v>
                </c:pt>
                <c:pt idx="46716">
                  <c:v>1</c:v>
                </c:pt>
                <c:pt idx="46717">
                  <c:v>1</c:v>
                </c:pt>
                <c:pt idx="46718">
                  <c:v>1</c:v>
                </c:pt>
                <c:pt idx="46719">
                  <c:v>1</c:v>
                </c:pt>
                <c:pt idx="46720">
                  <c:v>1</c:v>
                </c:pt>
                <c:pt idx="46721">
                  <c:v>1</c:v>
                </c:pt>
                <c:pt idx="46722">
                  <c:v>1</c:v>
                </c:pt>
                <c:pt idx="46723">
                  <c:v>1</c:v>
                </c:pt>
                <c:pt idx="46724">
                  <c:v>1</c:v>
                </c:pt>
                <c:pt idx="46725">
                  <c:v>1</c:v>
                </c:pt>
                <c:pt idx="46726">
                  <c:v>1</c:v>
                </c:pt>
                <c:pt idx="46727">
                  <c:v>1</c:v>
                </c:pt>
                <c:pt idx="46728">
                  <c:v>1</c:v>
                </c:pt>
                <c:pt idx="46729">
                  <c:v>1</c:v>
                </c:pt>
                <c:pt idx="46730">
                  <c:v>1</c:v>
                </c:pt>
                <c:pt idx="46731">
                  <c:v>1</c:v>
                </c:pt>
                <c:pt idx="46732">
                  <c:v>1</c:v>
                </c:pt>
                <c:pt idx="46733">
                  <c:v>1</c:v>
                </c:pt>
                <c:pt idx="46734">
                  <c:v>1</c:v>
                </c:pt>
                <c:pt idx="46735">
                  <c:v>1</c:v>
                </c:pt>
                <c:pt idx="46736">
                  <c:v>1</c:v>
                </c:pt>
                <c:pt idx="46737">
                  <c:v>1</c:v>
                </c:pt>
                <c:pt idx="46738">
                  <c:v>0.83333333300000001</c:v>
                </c:pt>
                <c:pt idx="46739">
                  <c:v>1</c:v>
                </c:pt>
                <c:pt idx="46740">
                  <c:v>1</c:v>
                </c:pt>
                <c:pt idx="46741">
                  <c:v>1</c:v>
                </c:pt>
                <c:pt idx="46742">
                  <c:v>1</c:v>
                </c:pt>
                <c:pt idx="46743">
                  <c:v>1</c:v>
                </c:pt>
                <c:pt idx="46744">
                  <c:v>1</c:v>
                </c:pt>
                <c:pt idx="46745">
                  <c:v>1</c:v>
                </c:pt>
                <c:pt idx="46746">
                  <c:v>1</c:v>
                </c:pt>
                <c:pt idx="46747">
                  <c:v>1</c:v>
                </c:pt>
                <c:pt idx="46748">
                  <c:v>1</c:v>
                </c:pt>
                <c:pt idx="46749">
                  <c:v>1</c:v>
                </c:pt>
                <c:pt idx="46750">
                  <c:v>1</c:v>
                </c:pt>
                <c:pt idx="46751">
                  <c:v>1</c:v>
                </c:pt>
                <c:pt idx="46752">
                  <c:v>1</c:v>
                </c:pt>
                <c:pt idx="46753">
                  <c:v>1</c:v>
                </c:pt>
                <c:pt idx="46754">
                  <c:v>1</c:v>
                </c:pt>
                <c:pt idx="46755">
                  <c:v>1</c:v>
                </c:pt>
                <c:pt idx="46756">
                  <c:v>1</c:v>
                </c:pt>
                <c:pt idx="46757">
                  <c:v>1</c:v>
                </c:pt>
                <c:pt idx="46758">
                  <c:v>1</c:v>
                </c:pt>
                <c:pt idx="46759">
                  <c:v>1</c:v>
                </c:pt>
                <c:pt idx="46760">
                  <c:v>1</c:v>
                </c:pt>
                <c:pt idx="46761">
                  <c:v>1</c:v>
                </c:pt>
                <c:pt idx="46762">
                  <c:v>1</c:v>
                </c:pt>
                <c:pt idx="46763">
                  <c:v>1</c:v>
                </c:pt>
                <c:pt idx="46764">
                  <c:v>1</c:v>
                </c:pt>
                <c:pt idx="46765">
                  <c:v>1</c:v>
                </c:pt>
                <c:pt idx="46766">
                  <c:v>1</c:v>
                </c:pt>
                <c:pt idx="46767">
                  <c:v>1</c:v>
                </c:pt>
                <c:pt idx="46768">
                  <c:v>1</c:v>
                </c:pt>
                <c:pt idx="46769">
                  <c:v>1</c:v>
                </c:pt>
                <c:pt idx="46770">
                  <c:v>1</c:v>
                </c:pt>
                <c:pt idx="46771">
                  <c:v>0.83333333300000001</c:v>
                </c:pt>
                <c:pt idx="46772">
                  <c:v>1</c:v>
                </c:pt>
                <c:pt idx="46773">
                  <c:v>1</c:v>
                </c:pt>
                <c:pt idx="46774">
                  <c:v>0.83333333300000001</c:v>
                </c:pt>
                <c:pt idx="46775">
                  <c:v>1</c:v>
                </c:pt>
                <c:pt idx="46776">
                  <c:v>1</c:v>
                </c:pt>
                <c:pt idx="46777">
                  <c:v>1</c:v>
                </c:pt>
                <c:pt idx="46778">
                  <c:v>1</c:v>
                </c:pt>
                <c:pt idx="46779">
                  <c:v>1</c:v>
                </c:pt>
                <c:pt idx="46780">
                  <c:v>1</c:v>
                </c:pt>
                <c:pt idx="46781">
                  <c:v>1</c:v>
                </c:pt>
                <c:pt idx="46782">
                  <c:v>1</c:v>
                </c:pt>
                <c:pt idx="46783">
                  <c:v>1</c:v>
                </c:pt>
                <c:pt idx="46784">
                  <c:v>1</c:v>
                </c:pt>
                <c:pt idx="46785">
                  <c:v>1</c:v>
                </c:pt>
                <c:pt idx="46786">
                  <c:v>1</c:v>
                </c:pt>
                <c:pt idx="46787">
                  <c:v>1</c:v>
                </c:pt>
                <c:pt idx="46788">
                  <c:v>1</c:v>
                </c:pt>
                <c:pt idx="46789">
                  <c:v>1</c:v>
                </c:pt>
                <c:pt idx="46790">
                  <c:v>1</c:v>
                </c:pt>
                <c:pt idx="46791">
                  <c:v>1</c:v>
                </c:pt>
                <c:pt idx="46792">
                  <c:v>1</c:v>
                </c:pt>
                <c:pt idx="46793">
                  <c:v>1</c:v>
                </c:pt>
                <c:pt idx="46794">
                  <c:v>1</c:v>
                </c:pt>
                <c:pt idx="46795">
                  <c:v>1</c:v>
                </c:pt>
                <c:pt idx="46796">
                  <c:v>1</c:v>
                </c:pt>
                <c:pt idx="46797">
                  <c:v>1</c:v>
                </c:pt>
                <c:pt idx="46798">
                  <c:v>1</c:v>
                </c:pt>
                <c:pt idx="46799">
                  <c:v>1</c:v>
                </c:pt>
                <c:pt idx="46800">
                  <c:v>1</c:v>
                </c:pt>
                <c:pt idx="46801">
                  <c:v>1</c:v>
                </c:pt>
                <c:pt idx="46802">
                  <c:v>1</c:v>
                </c:pt>
                <c:pt idx="46803">
                  <c:v>1</c:v>
                </c:pt>
                <c:pt idx="46804">
                  <c:v>1</c:v>
                </c:pt>
                <c:pt idx="46805">
                  <c:v>1</c:v>
                </c:pt>
                <c:pt idx="46806">
                  <c:v>1</c:v>
                </c:pt>
                <c:pt idx="46807">
                  <c:v>1</c:v>
                </c:pt>
                <c:pt idx="46808">
                  <c:v>1</c:v>
                </c:pt>
                <c:pt idx="46809">
                  <c:v>1</c:v>
                </c:pt>
                <c:pt idx="46810">
                  <c:v>1</c:v>
                </c:pt>
                <c:pt idx="46811">
                  <c:v>1</c:v>
                </c:pt>
                <c:pt idx="46812">
                  <c:v>1</c:v>
                </c:pt>
                <c:pt idx="46813">
                  <c:v>1</c:v>
                </c:pt>
                <c:pt idx="46814">
                  <c:v>1</c:v>
                </c:pt>
                <c:pt idx="46815">
                  <c:v>1</c:v>
                </c:pt>
                <c:pt idx="46816">
                  <c:v>1</c:v>
                </c:pt>
                <c:pt idx="46817">
                  <c:v>0.16666666699999999</c:v>
                </c:pt>
                <c:pt idx="46818">
                  <c:v>1</c:v>
                </c:pt>
                <c:pt idx="46819">
                  <c:v>1</c:v>
                </c:pt>
                <c:pt idx="46820">
                  <c:v>1</c:v>
                </c:pt>
                <c:pt idx="46821">
                  <c:v>1</c:v>
                </c:pt>
                <c:pt idx="46822">
                  <c:v>1</c:v>
                </c:pt>
                <c:pt idx="46823">
                  <c:v>1</c:v>
                </c:pt>
                <c:pt idx="46824">
                  <c:v>1</c:v>
                </c:pt>
                <c:pt idx="46825">
                  <c:v>1</c:v>
                </c:pt>
                <c:pt idx="46826">
                  <c:v>1</c:v>
                </c:pt>
                <c:pt idx="46827">
                  <c:v>1</c:v>
                </c:pt>
                <c:pt idx="46828">
                  <c:v>1</c:v>
                </c:pt>
                <c:pt idx="46829">
                  <c:v>1</c:v>
                </c:pt>
                <c:pt idx="46830">
                  <c:v>1</c:v>
                </c:pt>
                <c:pt idx="46831">
                  <c:v>1</c:v>
                </c:pt>
                <c:pt idx="46832">
                  <c:v>0.83333333300000001</c:v>
                </c:pt>
                <c:pt idx="46833">
                  <c:v>1</c:v>
                </c:pt>
                <c:pt idx="46834">
                  <c:v>1</c:v>
                </c:pt>
                <c:pt idx="46835">
                  <c:v>1</c:v>
                </c:pt>
                <c:pt idx="46836">
                  <c:v>1</c:v>
                </c:pt>
                <c:pt idx="46837">
                  <c:v>1</c:v>
                </c:pt>
                <c:pt idx="46838">
                  <c:v>1</c:v>
                </c:pt>
                <c:pt idx="46839">
                  <c:v>1</c:v>
                </c:pt>
                <c:pt idx="46840">
                  <c:v>1</c:v>
                </c:pt>
                <c:pt idx="46841">
                  <c:v>1</c:v>
                </c:pt>
                <c:pt idx="46842">
                  <c:v>1</c:v>
                </c:pt>
                <c:pt idx="46843">
                  <c:v>1</c:v>
                </c:pt>
                <c:pt idx="46844">
                  <c:v>1</c:v>
                </c:pt>
                <c:pt idx="46845">
                  <c:v>1</c:v>
                </c:pt>
                <c:pt idx="46846">
                  <c:v>1</c:v>
                </c:pt>
                <c:pt idx="46847">
                  <c:v>1</c:v>
                </c:pt>
                <c:pt idx="46848">
                  <c:v>1</c:v>
                </c:pt>
                <c:pt idx="46849">
                  <c:v>1</c:v>
                </c:pt>
                <c:pt idx="46850">
                  <c:v>0.83333333300000001</c:v>
                </c:pt>
                <c:pt idx="46851">
                  <c:v>1</c:v>
                </c:pt>
                <c:pt idx="46852">
                  <c:v>1</c:v>
                </c:pt>
                <c:pt idx="46853">
                  <c:v>1</c:v>
                </c:pt>
                <c:pt idx="46854">
                  <c:v>0.83333333300000001</c:v>
                </c:pt>
                <c:pt idx="46855">
                  <c:v>1</c:v>
                </c:pt>
                <c:pt idx="46856">
                  <c:v>1</c:v>
                </c:pt>
                <c:pt idx="46857">
                  <c:v>1</c:v>
                </c:pt>
                <c:pt idx="46858">
                  <c:v>1</c:v>
                </c:pt>
                <c:pt idx="46859">
                  <c:v>1</c:v>
                </c:pt>
                <c:pt idx="46860">
                  <c:v>1</c:v>
                </c:pt>
                <c:pt idx="46861">
                  <c:v>1</c:v>
                </c:pt>
                <c:pt idx="46862">
                  <c:v>1</c:v>
                </c:pt>
                <c:pt idx="46863">
                  <c:v>1</c:v>
                </c:pt>
                <c:pt idx="46864">
                  <c:v>1</c:v>
                </c:pt>
                <c:pt idx="46865">
                  <c:v>1</c:v>
                </c:pt>
                <c:pt idx="46866">
                  <c:v>1</c:v>
                </c:pt>
                <c:pt idx="46867">
                  <c:v>1</c:v>
                </c:pt>
                <c:pt idx="46868">
                  <c:v>0.83333333300000001</c:v>
                </c:pt>
                <c:pt idx="46869">
                  <c:v>1</c:v>
                </c:pt>
                <c:pt idx="46870">
                  <c:v>1</c:v>
                </c:pt>
                <c:pt idx="46871">
                  <c:v>1</c:v>
                </c:pt>
                <c:pt idx="46872">
                  <c:v>1</c:v>
                </c:pt>
                <c:pt idx="46873">
                  <c:v>1</c:v>
                </c:pt>
                <c:pt idx="46874">
                  <c:v>1</c:v>
                </c:pt>
                <c:pt idx="46875">
                  <c:v>0.83333333300000001</c:v>
                </c:pt>
                <c:pt idx="46876">
                  <c:v>1</c:v>
                </c:pt>
                <c:pt idx="46877">
                  <c:v>1</c:v>
                </c:pt>
                <c:pt idx="46878">
                  <c:v>1</c:v>
                </c:pt>
                <c:pt idx="46879">
                  <c:v>1</c:v>
                </c:pt>
                <c:pt idx="46880">
                  <c:v>1</c:v>
                </c:pt>
                <c:pt idx="46881">
                  <c:v>1</c:v>
                </c:pt>
                <c:pt idx="46882">
                  <c:v>1</c:v>
                </c:pt>
                <c:pt idx="46883">
                  <c:v>1</c:v>
                </c:pt>
                <c:pt idx="46884">
                  <c:v>1</c:v>
                </c:pt>
                <c:pt idx="46885">
                  <c:v>1</c:v>
                </c:pt>
                <c:pt idx="46886">
                  <c:v>1</c:v>
                </c:pt>
                <c:pt idx="46887">
                  <c:v>1</c:v>
                </c:pt>
                <c:pt idx="46888">
                  <c:v>1</c:v>
                </c:pt>
                <c:pt idx="46889">
                  <c:v>1</c:v>
                </c:pt>
                <c:pt idx="46890">
                  <c:v>1</c:v>
                </c:pt>
                <c:pt idx="46891">
                  <c:v>1</c:v>
                </c:pt>
                <c:pt idx="46892">
                  <c:v>1</c:v>
                </c:pt>
                <c:pt idx="46893">
                  <c:v>1</c:v>
                </c:pt>
                <c:pt idx="46894">
                  <c:v>1</c:v>
                </c:pt>
                <c:pt idx="46895">
                  <c:v>1</c:v>
                </c:pt>
                <c:pt idx="46896">
                  <c:v>1</c:v>
                </c:pt>
                <c:pt idx="46897">
                  <c:v>1</c:v>
                </c:pt>
                <c:pt idx="46898">
                  <c:v>1</c:v>
                </c:pt>
                <c:pt idx="46899">
                  <c:v>1</c:v>
                </c:pt>
                <c:pt idx="46900">
                  <c:v>1</c:v>
                </c:pt>
                <c:pt idx="46901">
                  <c:v>1</c:v>
                </c:pt>
                <c:pt idx="46902">
                  <c:v>1</c:v>
                </c:pt>
                <c:pt idx="46903">
                  <c:v>1</c:v>
                </c:pt>
                <c:pt idx="46904">
                  <c:v>1</c:v>
                </c:pt>
                <c:pt idx="46905">
                  <c:v>1</c:v>
                </c:pt>
                <c:pt idx="46906">
                  <c:v>1</c:v>
                </c:pt>
                <c:pt idx="46907">
                  <c:v>1</c:v>
                </c:pt>
                <c:pt idx="46908">
                  <c:v>1</c:v>
                </c:pt>
                <c:pt idx="46909">
                  <c:v>1</c:v>
                </c:pt>
                <c:pt idx="46910">
                  <c:v>1</c:v>
                </c:pt>
                <c:pt idx="46911">
                  <c:v>1</c:v>
                </c:pt>
                <c:pt idx="46912">
                  <c:v>1</c:v>
                </c:pt>
                <c:pt idx="46913">
                  <c:v>1</c:v>
                </c:pt>
                <c:pt idx="46914">
                  <c:v>1</c:v>
                </c:pt>
                <c:pt idx="46915">
                  <c:v>1</c:v>
                </c:pt>
                <c:pt idx="46916">
                  <c:v>1</c:v>
                </c:pt>
                <c:pt idx="46917">
                  <c:v>1</c:v>
                </c:pt>
                <c:pt idx="46918">
                  <c:v>1</c:v>
                </c:pt>
                <c:pt idx="46919">
                  <c:v>1</c:v>
                </c:pt>
                <c:pt idx="46920">
                  <c:v>0.85714285700000004</c:v>
                </c:pt>
                <c:pt idx="46921">
                  <c:v>1</c:v>
                </c:pt>
                <c:pt idx="46922">
                  <c:v>1</c:v>
                </c:pt>
                <c:pt idx="46923">
                  <c:v>1</c:v>
                </c:pt>
                <c:pt idx="46924">
                  <c:v>0.85714285700000004</c:v>
                </c:pt>
                <c:pt idx="46925">
                  <c:v>1</c:v>
                </c:pt>
                <c:pt idx="46926">
                  <c:v>0.85714285700000004</c:v>
                </c:pt>
                <c:pt idx="46927">
                  <c:v>1</c:v>
                </c:pt>
                <c:pt idx="46928">
                  <c:v>0.85714285700000004</c:v>
                </c:pt>
                <c:pt idx="46929">
                  <c:v>0.85714285700000004</c:v>
                </c:pt>
                <c:pt idx="46930">
                  <c:v>1</c:v>
                </c:pt>
                <c:pt idx="46931">
                  <c:v>1</c:v>
                </c:pt>
                <c:pt idx="46932">
                  <c:v>1</c:v>
                </c:pt>
                <c:pt idx="46933">
                  <c:v>1</c:v>
                </c:pt>
                <c:pt idx="46934">
                  <c:v>1</c:v>
                </c:pt>
                <c:pt idx="46935">
                  <c:v>0.85714285700000004</c:v>
                </c:pt>
                <c:pt idx="46936">
                  <c:v>0.85714285700000004</c:v>
                </c:pt>
                <c:pt idx="46937">
                  <c:v>1</c:v>
                </c:pt>
                <c:pt idx="46938">
                  <c:v>1</c:v>
                </c:pt>
                <c:pt idx="46939">
                  <c:v>1</c:v>
                </c:pt>
                <c:pt idx="46940">
                  <c:v>0.85714285700000004</c:v>
                </c:pt>
                <c:pt idx="46941">
                  <c:v>1</c:v>
                </c:pt>
                <c:pt idx="46942">
                  <c:v>0.71428571399999996</c:v>
                </c:pt>
                <c:pt idx="46943">
                  <c:v>1</c:v>
                </c:pt>
                <c:pt idx="46944">
                  <c:v>1</c:v>
                </c:pt>
                <c:pt idx="46945">
                  <c:v>1</c:v>
                </c:pt>
                <c:pt idx="46946">
                  <c:v>1</c:v>
                </c:pt>
                <c:pt idx="46947">
                  <c:v>1</c:v>
                </c:pt>
                <c:pt idx="46948">
                  <c:v>1</c:v>
                </c:pt>
                <c:pt idx="46949">
                  <c:v>1</c:v>
                </c:pt>
                <c:pt idx="46950">
                  <c:v>1</c:v>
                </c:pt>
                <c:pt idx="46951">
                  <c:v>0.85714285700000004</c:v>
                </c:pt>
                <c:pt idx="46952">
                  <c:v>1</c:v>
                </c:pt>
                <c:pt idx="46953">
                  <c:v>1</c:v>
                </c:pt>
                <c:pt idx="46954">
                  <c:v>1</c:v>
                </c:pt>
                <c:pt idx="46955">
                  <c:v>1</c:v>
                </c:pt>
                <c:pt idx="46956">
                  <c:v>1</c:v>
                </c:pt>
                <c:pt idx="46957">
                  <c:v>1</c:v>
                </c:pt>
                <c:pt idx="46958">
                  <c:v>1</c:v>
                </c:pt>
                <c:pt idx="46959">
                  <c:v>1</c:v>
                </c:pt>
                <c:pt idx="46960">
                  <c:v>0.85714285700000004</c:v>
                </c:pt>
                <c:pt idx="46961">
                  <c:v>1</c:v>
                </c:pt>
                <c:pt idx="46962">
                  <c:v>1</c:v>
                </c:pt>
                <c:pt idx="46963">
                  <c:v>1</c:v>
                </c:pt>
                <c:pt idx="46964">
                  <c:v>1</c:v>
                </c:pt>
                <c:pt idx="46965">
                  <c:v>1</c:v>
                </c:pt>
                <c:pt idx="46966">
                  <c:v>1</c:v>
                </c:pt>
                <c:pt idx="46967">
                  <c:v>1</c:v>
                </c:pt>
                <c:pt idx="46968">
                  <c:v>0.85714285700000004</c:v>
                </c:pt>
                <c:pt idx="46969">
                  <c:v>1</c:v>
                </c:pt>
                <c:pt idx="46970">
                  <c:v>1</c:v>
                </c:pt>
                <c:pt idx="46971">
                  <c:v>1</c:v>
                </c:pt>
                <c:pt idx="46972">
                  <c:v>1</c:v>
                </c:pt>
                <c:pt idx="46973">
                  <c:v>1</c:v>
                </c:pt>
                <c:pt idx="46974">
                  <c:v>1</c:v>
                </c:pt>
                <c:pt idx="46975">
                  <c:v>1</c:v>
                </c:pt>
                <c:pt idx="46976">
                  <c:v>1</c:v>
                </c:pt>
                <c:pt idx="46977">
                  <c:v>0.85714285700000004</c:v>
                </c:pt>
                <c:pt idx="46978">
                  <c:v>1</c:v>
                </c:pt>
                <c:pt idx="46979">
                  <c:v>1</c:v>
                </c:pt>
                <c:pt idx="46980">
                  <c:v>1</c:v>
                </c:pt>
                <c:pt idx="46981">
                  <c:v>1</c:v>
                </c:pt>
                <c:pt idx="46982">
                  <c:v>1</c:v>
                </c:pt>
                <c:pt idx="46983">
                  <c:v>1</c:v>
                </c:pt>
                <c:pt idx="46984">
                  <c:v>1</c:v>
                </c:pt>
                <c:pt idx="46985">
                  <c:v>1</c:v>
                </c:pt>
                <c:pt idx="46986">
                  <c:v>0.85714285700000004</c:v>
                </c:pt>
                <c:pt idx="46987">
                  <c:v>1</c:v>
                </c:pt>
                <c:pt idx="46988">
                  <c:v>1</c:v>
                </c:pt>
                <c:pt idx="46989">
                  <c:v>0.85714285700000004</c:v>
                </c:pt>
                <c:pt idx="46990">
                  <c:v>1</c:v>
                </c:pt>
                <c:pt idx="46991">
                  <c:v>1</c:v>
                </c:pt>
                <c:pt idx="46992">
                  <c:v>1</c:v>
                </c:pt>
                <c:pt idx="46993">
                  <c:v>1</c:v>
                </c:pt>
                <c:pt idx="46994">
                  <c:v>1</c:v>
                </c:pt>
                <c:pt idx="46995">
                  <c:v>1</c:v>
                </c:pt>
                <c:pt idx="46996">
                  <c:v>1</c:v>
                </c:pt>
                <c:pt idx="46997">
                  <c:v>1</c:v>
                </c:pt>
                <c:pt idx="46998">
                  <c:v>0.85714285700000004</c:v>
                </c:pt>
                <c:pt idx="46999">
                  <c:v>0.85714285700000004</c:v>
                </c:pt>
                <c:pt idx="47000">
                  <c:v>1</c:v>
                </c:pt>
                <c:pt idx="47001">
                  <c:v>1</c:v>
                </c:pt>
                <c:pt idx="47002">
                  <c:v>1</c:v>
                </c:pt>
                <c:pt idx="47003">
                  <c:v>1</c:v>
                </c:pt>
                <c:pt idx="47004">
                  <c:v>1</c:v>
                </c:pt>
                <c:pt idx="47005">
                  <c:v>1</c:v>
                </c:pt>
                <c:pt idx="47006">
                  <c:v>1</c:v>
                </c:pt>
                <c:pt idx="47007">
                  <c:v>1</c:v>
                </c:pt>
                <c:pt idx="47008">
                  <c:v>1</c:v>
                </c:pt>
                <c:pt idx="47009">
                  <c:v>1</c:v>
                </c:pt>
                <c:pt idx="47010">
                  <c:v>1</c:v>
                </c:pt>
                <c:pt idx="47011">
                  <c:v>1</c:v>
                </c:pt>
                <c:pt idx="47012">
                  <c:v>1</c:v>
                </c:pt>
                <c:pt idx="47013">
                  <c:v>1</c:v>
                </c:pt>
                <c:pt idx="47014">
                  <c:v>1</c:v>
                </c:pt>
                <c:pt idx="47015">
                  <c:v>1</c:v>
                </c:pt>
                <c:pt idx="47016">
                  <c:v>1</c:v>
                </c:pt>
                <c:pt idx="47017">
                  <c:v>1</c:v>
                </c:pt>
                <c:pt idx="47018">
                  <c:v>1</c:v>
                </c:pt>
                <c:pt idx="47019">
                  <c:v>1</c:v>
                </c:pt>
                <c:pt idx="47020">
                  <c:v>1</c:v>
                </c:pt>
                <c:pt idx="47021">
                  <c:v>1</c:v>
                </c:pt>
                <c:pt idx="47022">
                  <c:v>1</c:v>
                </c:pt>
                <c:pt idx="47023">
                  <c:v>1</c:v>
                </c:pt>
                <c:pt idx="47024">
                  <c:v>0.85714285700000004</c:v>
                </c:pt>
                <c:pt idx="47025">
                  <c:v>1</c:v>
                </c:pt>
                <c:pt idx="47026">
                  <c:v>1</c:v>
                </c:pt>
                <c:pt idx="47027">
                  <c:v>1</c:v>
                </c:pt>
                <c:pt idx="47028">
                  <c:v>1</c:v>
                </c:pt>
                <c:pt idx="47029">
                  <c:v>1</c:v>
                </c:pt>
                <c:pt idx="47030">
                  <c:v>1</c:v>
                </c:pt>
                <c:pt idx="47031">
                  <c:v>1</c:v>
                </c:pt>
                <c:pt idx="47032">
                  <c:v>1</c:v>
                </c:pt>
                <c:pt idx="47033">
                  <c:v>1</c:v>
                </c:pt>
                <c:pt idx="47034">
                  <c:v>1</c:v>
                </c:pt>
                <c:pt idx="47035">
                  <c:v>1</c:v>
                </c:pt>
                <c:pt idx="47036">
                  <c:v>1</c:v>
                </c:pt>
                <c:pt idx="47037">
                  <c:v>1</c:v>
                </c:pt>
                <c:pt idx="47038">
                  <c:v>1</c:v>
                </c:pt>
                <c:pt idx="47039">
                  <c:v>1</c:v>
                </c:pt>
                <c:pt idx="47040">
                  <c:v>1</c:v>
                </c:pt>
                <c:pt idx="47041">
                  <c:v>1</c:v>
                </c:pt>
                <c:pt idx="47042">
                  <c:v>1</c:v>
                </c:pt>
                <c:pt idx="47043">
                  <c:v>1</c:v>
                </c:pt>
                <c:pt idx="47044">
                  <c:v>1</c:v>
                </c:pt>
                <c:pt idx="47045">
                  <c:v>1</c:v>
                </c:pt>
                <c:pt idx="47046">
                  <c:v>1</c:v>
                </c:pt>
                <c:pt idx="47047">
                  <c:v>1</c:v>
                </c:pt>
                <c:pt idx="47048">
                  <c:v>1</c:v>
                </c:pt>
                <c:pt idx="47049">
                  <c:v>1</c:v>
                </c:pt>
                <c:pt idx="47050">
                  <c:v>1</c:v>
                </c:pt>
                <c:pt idx="47051">
                  <c:v>1</c:v>
                </c:pt>
                <c:pt idx="47052">
                  <c:v>1</c:v>
                </c:pt>
                <c:pt idx="47053">
                  <c:v>1</c:v>
                </c:pt>
                <c:pt idx="47054">
                  <c:v>1</c:v>
                </c:pt>
                <c:pt idx="47055">
                  <c:v>1</c:v>
                </c:pt>
                <c:pt idx="47056">
                  <c:v>1</c:v>
                </c:pt>
                <c:pt idx="47057">
                  <c:v>1</c:v>
                </c:pt>
                <c:pt idx="47058">
                  <c:v>1</c:v>
                </c:pt>
                <c:pt idx="47059">
                  <c:v>1</c:v>
                </c:pt>
                <c:pt idx="47060">
                  <c:v>1</c:v>
                </c:pt>
                <c:pt idx="47061">
                  <c:v>1</c:v>
                </c:pt>
                <c:pt idx="47062">
                  <c:v>1</c:v>
                </c:pt>
                <c:pt idx="47063">
                  <c:v>1</c:v>
                </c:pt>
                <c:pt idx="47064">
                  <c:v>1</c:v>
                </c:pt>
                <c:pt idx="47065">
                  <c:v>1</c:v>
                </c:pt>
                <c:pt idx="47066">
                  <c:v>1</c:v>
                </c:pt>
                <c:pt idx="47067">
                  <c:v>1</c:v>
                </c:pt>
                <c:pt idx="47068">
                  <c:v>1</c:v>
                </c:pt>
                <c:pt idx="47069">
                  <c:v>1</c:v>
                </c:pt>
                <c:pt idx="47070">
                  <c:v>1</c:v>
                </c:pt>
                <c:pt idx="47071">
                  <c:v>1</c:v>
                </c:pt>
                <c:pt idx="47072">
                  <c:v>1</c:v>
                </c:pt>
                <c:pt idx="47073">
                  <c:v>1</c:v>
                </c:pt>
                <c:pt idx="47074">
                  <c:v>1</c:v>
                </c:pt>
                <c:pt idx="47075">
                  <c:v>1</c:v>
                </c:pt>
                <c:pt idx="47076">
                  <c:v>1</c:v>
                </c:pt>
                <c:pt idx="47077">
                  <c:v>1</c:v>
                </c:pt>
                <c:pt idx="47078">
                  <c:v>1</c:v>
                </c:pt>
                <c:pt idx="47079">
                  <c:v>1</c:v>
                </c:pt>
                <c:pt idx="47080">
                  <c:v>1</c:v>
                </c:pt>
                <c:pt idx="47081">
                  <c:v>1</c:v>
                </c:pt>
                <c:pt idx="47082">
                  <c:v>1</c:v>
                </c:pt>
                <c:pt idx="47083">
                  <c:v>1</c:v>
                </c:pt>
                <c:pt idx="47084">
                  <c:v>1</c:v>
                </c:pt>
                <c:pt idx="47085">
                  <c:v>1</c:v>
                </c:pt>
                <c:pt idx="47086">
                  <c:v>1</c:v>
                </c:pt>
                <c:pt idx="47087">
                  <c:v>1</c:v>
                </c:pt>
                <c:pt idx="47088">
                  <c:v>1</c:v>
                </c:pt>
                <c:pt idx="47089">
                  <c:v>1</c:v>
                </c:pt>
                <c:pt idx="47090">
                  <c:v>0.85714285700000004</c:v>
                </c:pt>
                <c:pt idx="47091">
                  <c:v>1</c:v>
                </c:pt>
                <c:pt idx="47092">
                  <c:v>1</c:v>
                </c:pt>
                <c:pt idx="47093">
                  <c:v>1</c:v>
                </c:pt>
                <c:pt idx="47094">
                  <c:v>1</c:v>
                </c:pt>
                <c:pt idx="47095">
                  <c:v>1</c:v>
                </c:pt>
                <c:pt idx="47096">
                  <c:v>1</c:v>
                </c:pt>
                <c:pt idx="47097">
                  <c:v>1</c:v>
                </c:pt>
                <c:pt idx="47098">
                  <c:v>1</c:v>
                </c:pt>
                <c:pt idx="47099">
                  <c:v>1</c:v>
                </c:pt>
                <c:pt idx="47100">
                  <c:v>1</c:v>
                </c:pt>
                <c:pt idx="47101">
                  <c:v>1</c:v>
                </c:pt>
                <c:pt idx="47102">
                  <c:v>1</c:v>
                </c:pt>
                <c:pt idx="47103">
                  <c:v>1</c:v>
                </c:pt>
                <c:pt idx="47104">
                  <c:v>1</c:v>
                </c:pt>
                <c:pt idx="47105">
                  <c:v>1</c:v>
                </c:pt>
                <c:pt idx="47106">
                  <c:v>1</c:v>
                </c:pt>
                <c:pt idx="47107">
                  <c:v>1</c:v>
                </c:pt>
                <c:pt idx="47108">
                  <c:v>1</c:v>
                </c:pt>
                <c:pt idx="47109">
                  <c:v>1</c:v>
                </c:pt>
                <c:pt idx="47110">
                  <c:v>1</c:v>
                </c:pt>
                <c:pt idx="47111">
                  <c:v>1</c:v>
                </c:pt>
                <c:pt idx="47112">
                  <c:v>1</c:v>
                </c:pt>
                <c:pt idx="47113">
                  <c:v>1</c:v>
                </c:pt>
                <c:pt idx="47114">
                  <c:v>1</c:v>
                </c:pt>
                <c:pt idx="47115">
                  <c:v>1</c:v>
                </c:pt>
                <c:pt idx="47116">
                  <c:v>1</c:v>
                </c:pt>
                <c:pt idx="47117">
                  <c:v>1</c:v>
                </c:pt>
                <c:pt idx="47118">
                  <c:v>1</c:v>
                </c:pt>
                <c:pt idx="47119">
                  <c:v>1</c:v>
                </c:pt>
                <c:pt idx="47120">
                  <c:v>1</c:v>
                </c:pt>
                <c:pt idx="47121">
                  <c:v>1</c:v>
                </c:pt>
                <c:pt idx="47122">
                  <c:v>1</c:v>
                </c:pt>
                <c:pt idx="47123">
                  <c:v>1</c:v>
                </c:pt>
                <c:pt idx="47124">
                  <c:v>1</c:v>
                </c:pt>
                <c:pt idx="47125">
                  <c:v>1</c:v>
                </c:pt>
                <c:pt idx="47126">
                  <c:v>1</c:v>
                </c:pt>
                <c:pt idx="47127">
                  <c:v>1</c:v>
                </c:pt>
                <c:pt idx="47128">
                  <c:v>1</c:v>
                </c:pt>
                <c:pt idx="47129">
                  <c:v>1</c:v>
                </c:pt>
                <c:pt idx="47130">
                  <c:v>0.85714285700000004</c:v>
                </c:pt>
                <c:pt idx="47131">
                  <c:v>1</c:v>
                </c:pt>
                <c:pt idx="47132">
                  <c:v>1</c:v>
                </c:pt>
                <c:pt idx="47133">
                  <c:v>1</c:v>
                </c:pt>
                <c:pt idx="47134">
                  <c:v>1</c:v>
                </c:pt>
                <c:pt idx="47135">
                  <c:v>1</c:v>
                </c:pt>
                <c:pt idx="47136">
                  <c:v>1</c:v>
                </c:pt>
                <c:pt idx="47137">
                  <c:v>1</c:v>
                </c:pt>
                <c:pt idx="47138">
                  <c:v>1</c:v>
                </c:pt>
                <c:pt idx="47139">
                  <c:v>1</c:v>
                </c:pt>
                <c:pt idx="47140">
                  <c:v>0.571428571</c:v>
                </c:pt>
                <c:pt idx="47141">
                  <c:v>1</c:v>
                </c:pt>
                <c:pt idx="47142">
                  <c:v>1</c:v>
                </c:pt>
                <c:pt idx="47143">
                  <c:v>1</c:v>
                </c:pt>
                <c:pt idx="47144">
                  <c:v>1</c:v>
                </c:pt>
                <c:pt idx="47145">
                  <c:v>1</c:v>
                </c:pt>
                <c:pt idx="47146">
                  <c:v>1</c:v>
                </c:pt>
                <c:pt idx="47147">
                  <c:v>1</c:v>
                </c:pt>
                <c:pt idx="47148">
                  <c:v>1</c:v>
                </c:pt>
                <c:pt idx="47149">
                  <c:v>0.85714285700000004</c:v>
                </c:pt>
                <c:pt idx="47150">
                  <c:v>1</c:v>
                </c:pt>
                <c:pt idx="47151">
                  <c:v>1</c:v>
                </c:pt>
                <c:pt idx="47152">
                  <c:v>1</c:v>
                </c:pt>
                <c:pt idx="47153">
                  <c:v>0.428571429</c:v>
                </c:pt>
                <c:pt idx="47154">
                  <c:v>1</c:v>
                </c:pt>
                <c:pt idx="47155">
                  <c:v>0.85714285700000004</c:v>
                </c:pt>
                <c:pt idx="47156">
                  <c:v>0.85714285700000004</c:v>
                </c:pt>
                <c:pt idx="47157">
                  <c:v>1</c:v>
                </c:pt>
                <c:pt idx="47158">
                  <c:v>1</c:v>
                </c:pt>
                <c:pt idx="47159">
                  <c:v>1</c:v>
                </c:pt>
                <c:pt idx="47160">
                  <c:v>1</c:v>
                </c:pt>
                <c:pt idx="47161">
                  <c:v>1</c:v>
                </c:pt>
                <c:pt idx="47162">
                  <c:v>1</c:v>
                </c:pt>
                <c:pt idx="47163">
                  <c:v>1</c:v>
                </c:pt>
                <c:pt idx="47164">
                  <c:v>1</c:v>
                </c:pt>
                <c:pt idx="47165">
                  <c:v>1</c:v>
                </c:pt>
                <c:pt idx="47166">
                  <c:v>1</c:v>
                </c:pt>
                <c:pt idx="47167">
                  <c:v>1</c:v>
                </c:pt>
                <c:pt idx="47168">
                  <c:v>1</c:v>
                </c:pt>
                <c:pt idx="47169">
                  <c:v>1</c:v>
                </c:pt>
                <c:pt idx="47170">
                  <c:v>1</c:v>
                </c:pt>
                <c:pt idx="47171">
                  <c:v>1</c:v>
                </c:pt>
                <c:pt idx="47172">
                  <c:v>1</c:v>
                </c:pt>
                <c:pt idx="47173">
                  <c:v>1</c:v>
                </c:pt>
                <c:pt idx="47174">
                  <c:v>1</c:v>
                </c:pt>
                <c:pt idx="47175">
                  <c:v>1</c:v>
                </c:pt>
                <c:pt idx="47176">
                  <c:v>1</c:v>
                </c:pt>
                <c:pt idx="47177">
                  <c:v>1</c:v>
                </c:pt>
                <c:pt idx="47178">
                  <c:v>1</c:v>
                </c:pt>
                <c:pt idx="47179">
                  <c:v>1</c:v>
                </c:pt>
                <c:pt idx="47180">
                  <c:v>1</c:v>
                </c:pt>
                <c:pt idx="47181">
                  <c:v>1</c:v>
                </c:pt>
                <c:pt idx="47182">
                  <c:v>1</c:v>
                </c:pt>
                <c:pt idx="47183">
                  <c:v>1</c:v>
                </c:pt>
                <c:pt idx="47184">
                  <c:v>1</c:v>
                </c:pt>
                <c:pt idx="47185">
                  <c:v>1</c:v>
                </c:pt>
                <c:pt idx="47186">
                  <c:v>1</c:v>
                </c:pt>
                <c:pt idx="47187">
                  <c:v>1</c:v>
                </c:pt>
                <c:pt idx="47188">
                  <c:v>1</c:v>
                </c:pt>
                <c:pt idx="47189">
                  <c:v>1</c:v>
                </c:pt>
                <c:pt idx="47190">
                  <c:v>1</c:v>
                </c:pt>
                <c:pt idx="47191">
                  <c:v>1</c:v>
                </c:pt>
                <c:pt idx="47192">
                  <c:v>1</c:v>
                </c:pt>
                <c:pt idx="47193">
                  <c:v>1</c:v>
                </c:pt>
                <c:pt idx="47194">
                  <c:v>1</c:v>
                </c:pt>
                <c:pt idx="47195">
                  <c:v>1</c:v>
                </c:pt>
                <c:pt idx="47196">
                  <c:v>1</c:v>
                </c:pt>
                <c:pt idx="47197">
                  <c:v>1</c:v>
                </c:pt>
                <c:pt idx="47198">
                  <c:v>1</c:v>
                </c:pt>
                <c:pt idx="47199">
                  <c:v>1</c:v>
                </c:pt>
                <c:pt idx="47200">
                  <c:v>1</c:v>
                </c:pt>
                <c:pt idx="47201">
                  <c:v>1</c:v>
                </c:pt>
                <c:pt idx="47202">
                  <c:v>1</c:v>
                </c:pt>
                <c:pt idx="47203">
                  <c:v>1</c:v>
                </c:pt>
                <c:pt idx="47204">
                  <c:v>1</c:v>
                </c:pt>
                <c:pt idx="47205">
                  <c:v>1</c:v>
                </c:pt>
                <c:pt idx="47206">
                  <c:v>1</c:v>
                </c:pt>
                <c:pt idx="47207">
                  <c:v>1</c:v>
                </c:pt>
                <c:pt idx="47208">
                  <c:v>1</c:v>
                </c:pt>
                <c:pt idx="47209">
                  <c:v>1</c:v>
                </c:pt>
                <c:pt idx="47210">
                  <c:v>1</c:v>
                </c:pt>
                <c:pt idx="47211">
                  <c:v>1</c:v>
                </c:pt>
                <c:pt idx="47212">
                  <c:v>1</c:v>
                </c:pt>
                <c:pt idx="47213">
                  <c:v>0.71428571399999996</c:v>
                </c:pt>
                <c:pt idx="47214">
                  <c:v>0.85714285700000004</c:v>
                </c:pt>
                <c:pt idx="47215">
                  <c:v>1</c:v>
                </c:pt>
                <c:pt idx="47216">
                  <c:v>1</c:v>
                </c:pt>
                <c:pt idx="47217">
                  <c:v>1</c:v>
                </c:pt>
                <c:pt idx="47218">
                  <c:v>1</c:v>
                </c:pt>
                <c:pt idx="47219">
                  <c:v>0.85714285700000004</c:v>
                </c:pt>
                <c:pt idx="47220">
                  <c:v>1</c:v>
                </c:pt>
                <c:pt idx="47221">
                  <c:v>1</c:v>
                </c:pt>
                <c:pt idx="47222">
                  <c:v>1</c:v>
                </c:pt>
                <c:pt idx="47223">
                  <c:v>1</c:v>
                </c:pt>
                <c:pt idx="47224">
                  <c:v>1</c:v>
                </c:pt>
                <c:pt idx="47225">
                  <c:v>1</c:v>
                </c:pt>
                <c:pt idx="47226">
                  <c:v>1</c:v>
                </c:pt>
                <c:pt idx="47227">
                  <c:v>1</c:v>
                </c:pt>
                <c:pt idx="47228">
                  <c:v>1</c:v>
                </c:pt>
                <c:pt idx="47229">
                  <c:v>1</c:v>
                </c:pt>
                <c:pt idx="47230">
                  <c:v>1</c:v>
                </c:pt>
                <c:pt idx="47231">
                  <c:v>1</c:v>
                </c:pt>
                <c:pt idx="47232">
                  <c:v>1</c:v>
                </c:pt>
                <c:pt idx="47233">
                  <c:v>1</c:v>
                </c:pt>
                <c:pt idx="47234">
                  <c:v>1</c:v>
                </c:pt>
                <c:pt idx="47235">
                  <c:v>1</c:v>
                </c:pt>
                <c:pt idx="47236">
                  <c:v>1</c:v>
                </c:pt>
                <c:pt idx="47237">
                  <c:v>1</c:v>
                </c:pt>
                <c:pt idx="47238">
                  <c:v>1</c:v>
                </c:pt>
                <c:pt idx="47239">
                  <c:v>1</c:v>
                </c:pt>
                <c:pt idx="47240">
                  <c:v>1</c:v>
                </c:pt>
                <c:pt idx="47241">
                  <c:v>1</c:v>
                </c:pt>
                <c:pt idx="47242">
                  <c:v>1</c:v>
                </c:pt>
                <c:pt idx="47243">
                  <c:v>1</c:v>
                </c:pt>
                <c:pt idx="47244">
                  <c:v>1</c:v>
                </c:pt>
                <c:pt idx="47245">
                  <c:v>1</c:v>
                </c:pt>
                <c:pt idx="47246">
                  <c:v>1</c:v>
                </c:pt>
                <c:pt idx="47247">
                  <c:v>1</c:v>
                </c:pt>
                <c:pt idx="47248">
                  <c:v>1</c:v>
                </c:pt>
                <c:pt idx="47249">
                  <c:v>1</c:v>
                </c:pt>
                <c:pt idx="47250">
                  <c:v>1</c:v>
                </c:pt>
                <c:pt idx="47251">
                  <c:v>1</c:v>
                </c:pt>
                <c:pt idx="47252">
                  <c:v>1</c:v>
                </c:pt>
                <c:pt idx="47253">
                  <c:v>1</c:v>
                </c:pt>
                <c:pt idx="47254">
                  <c:v>1</c:v>
                </c:pt>
                <c:pt idx="47255">
                  <c:v>1</c:v>
                </c:pt>
                <c:pt idx="47256">
                  <c:v>0.85714285700000004</c:v>
                </c:pt>
                <c:pt idx="47257">
                  <c:v>1</c:v>
                </c:pt>
                <c:pt idx="47258">
                  <c:v>1</c:v>
                </c:pt>
                <c:pt idx="47259">
                  <c:v>1</c:v>
                </c:pt>
                <c:pt idx="47260">
                  <c:v>1</c:v>
                </c:pt>
                <c:pt idx="47261">
                  <c:v>1</c:v>
                </c:pt>
                <c:pt idx="47262">
                  <c:v>1</c:v>
                </c:pt>
                <c:pt idx="47263">
                  <c:v>1</c:v>
                </c:pt>
                <c:pt idx="47264">
                  <c:v>1</c:v>
                </c:pt>
                <c:pt idx="47265">
                  <c:v>1</c:v>
                </c:pt>
                <c:pt idx="47266">
                  <c:v>1</c:v>
                </c:pt>
                <c:pt idx="47267">
                  <c:v>1</c:v>
                </c:pt>
                <c:pt idx="47268">
                  <c:v>0.85714285700000004</c:v>
                </c:pt>
                <c:pt idx="47269">
                  <c:v>1</c:v>
                </c:pt>
                <c:pt idx="47270">
                  <c:v>1</c:v>
                </c:pt>
                <c:pt idx="47271">
                  <c:v>1</c:v>
                </c:pt>
                <c:pt idx="47272">
                  <c:v>1</c:v>
                </c:pt>
                <c:pt idx="47273">
                  <c:v>1</c:v>
                </c:pt>
                <c:pt idx="47274">
                  <c:v>1</c:v>
                </c:pt>
                <c:pt idx="47275">
                  <c:v>1</c:v>
                </c:pt>
                <c:pt idx="47276">
                  <c:v>1</c:v>
                </c:pt>
                <c:pt idx="47277">
                  <c:v>1</c:v>
                </c:pt>
                <c:pt idx="47278">
                  <c:v>1</c:v>
                </c:pt>
                <c:pt idx="47279">
                  <c:v>1</c:v>
                </c:pt>
                <c:pt idx="47280">
                  <c:v>1</c:v>
                </c:pt>
                <c:pt idx="47281">
                  <c:v>1</c:v>
                </c:pt>
                <c:pt idx="47282">
                  <c:v>1</c:v>
                </c:pt>
                <c:pt idx="47283">
                  <c:v>1</c:v>
                </c:pt>
                <c:pt idx="47284">
                  <c:v>1</c:v>
                </c:pt>
                <c:pt idx="47285">
                  <c:v>1</c:v>
                </c:pt>
                <c:pt idx="47286">
                  <c:v>1</c:v>
                </c:pt>
                <c:pt idx="47287">
                  <c:v>1</c:v>
                </c:pt>
                <c:pt idx="47288">
                  <c:v>1</c:v>
                </c:pt>
                <c:pt idx="47289">
                  <c:v>1</c:v>
                </c:pt>
                <c:pt idx="47290">
                  <c:v>1</c:v>
                </c:pt>
                <c:pt idx="47291">
                  <c:v>1</c:v>
                </c:pt>
                <c:pt idx="47292">
                  <c:v>1</c:v>
                </c:pt>
                <c:pt idx="47293">
                  <c:v>1</c:v>
                </c:pt>
                <c:pt idx="47294">
                  <c:v>1</c:v>
                </c:pt>
                <c:pt idx="47295">
                  <c:v>1</c:v>
                </c:pt>
                <c:pt idx="47296">
                  <c:v>1</c:v>
                </c:pt>
                <c:pt idx="47297">
                  <c:v>1</c:v>
                </c:pt>
                <c:pt idx="47298">
                  <c:v>1</c:v>
                </c:pt>
                <c:pt idx="47299">
                  <c:v>1</c:v>
                </c:pt>
                <c:pt idx="47300">
                  <c:v>1</c:v>
                </c:pt>
                <c:pt idx="47301">
                  <c:v>1</c:v>
                </c:pt>
                <c:pt idx="47302">
                  <c:v>1</c:v>
                </c:pt>
                <c:pt idx="47303">
                  <c:v>1</c:v>
                </c:pt>
                <c:pt idx="47304">
                  <c:v>1</c:v>
                </c:pt>
                <c:pt idx="47305">
                  <c:v>1</c:v>
                </c:pt>
                <c:pt idx="47306">
                  <c:v>1</c:v>
                </c:pt>
                <c:pt idx="47307">
                  <c:v>1</c:v>
                </c:pt>
                <c:pt idx="47308">
                  <c:v>0.85714285700000004</c:v>
                </c:pt>
                <c:pt idx="47309">
                  <c:v>1</c:v>
                </c:pt>
                <c:pt idx="47310">
                  <c:v>1</c:v>
                </c:pt>
                <c:pt idx="47311">
                  <c:v>1</c:v>
                </c:pt>
                <c:pt idx="47312">
                  <c:v>1</c:v>
                </c:pt>
                <c:pt idx="47313">
                  <c:v>1</c:v>
                </c:pt>
                <c:pt idx="47314">
                  <c:v>1</c:v>
                </c:pt>
                <c:pt idx="47315">
                  <c:v>1</c:v>
                </c:pt>
                <c:pt idx="47316">
                  <c:v>1</c:v>
                </c:pt>
                <c:pt idx="47317">
                  <c:v>1</c:v>
                </c:pt>
                <c:pt idx="47318">
                  <c:v>1</c:v>
                </c:pt>
                <c:pt idx="47319">
                  <c:v>1</c:v>
                </c:pt>
                <c:pt idx="47320">
                  <c:v>1</c:v>
                </c:pt>
                <c:pt idx="47321">
                  <c:v>1</c:v>
                </c:pt>
                <c:pt idx="47322">
                  <c:v>1</c:v>
                </c:pt>
                <c:pt idx="47323">
                  <c:v>1</c:v>
                </c:pt>
                <c:pt idx="47324">
                  <c:v>1</c:v>
                </c:pt>
                <c:pt idx="47325">
                  <c:v>1</c:v>
                </c:pt>
                <c:pt idx="47326">
                  <c:v>1</c:v>
                </c:pt>
                <c:pt idx="47327">
                  <c:v>0.85714285700000004</c:v>
                </c:pt>
                <c:pt idx="47328">
                  <c:v>1</c:v>
                </c:pt>
                <c:pt idx="47329">
                  <c:v>1</c:v>
                </c:pt>
                <c:pt idx="47330">
                  <c:v>1</c:v>
                </c:pt>
                <c:pt idx="47331">
                  <c:v>1</c:v>
                </c:pt>
                <c:pt idx="47332">
                  <c:v>1</c:v>
                </c:pt>
                <c:pt idx="47333">
                  <c:v>1</c:v>
                </c:pt>
                <c:pt idx="47334">
                  <c:v>1</c:v>
                </c:pt>
                <c:pt idx="47335">
                  <c:v>1</c:v>
                </c:pt>
                <c:pt idx="47336">
                  <c:v>1</c:v>
                </c:pt>
                <c:pt idx="47337">
                  <c:v>1</c:v>
                </c:pt>
                <c:pt idx="47338">
                  <c:v>1</c:v>
                </c:pt>
                <c:pt idx="47339">
                  <c:v>1</c:v>
                </c:pt>
                <c:pt idx="47340">
                  <c:v>1</c:v>
                </c:pt>
                <c:pt idx="47341">
                  <c:v>1</c:v>
                </c:pt>
                <c:pt idx="47342">
                  <c:v>1</c:v>
                </c:pt>
                <c:pt idx="47343">
                  <c:v>1</c:v>
                </c:pt>
                <c:pt idx="47344">
                  <c:v>1</c:v>
                </c:pt>
                <c:pt idx="47345">
                  <c:v>1</c:v>
                </c:pt>
                <c:pt idx="47346">
                  <c:v>1</c:v>
                </c:pt>
                <c:pt idx="47347">
                  <c:v>1</c:v>
                </c:pt>
                <c:pt idx="47348">
                  <c:v>1</c:v>
                </c:pt>
                <c:pt idx="47349">
                  <c:v>1</c:v>
                </c:pt>
                <c:pt idx="47350">
                  <c:v>1</c:v>
                </c:pt>
                <c:pt idx="47351">
                  <c:v>1</c:v>
                </c:pt>
                <c:pt idx="47352">
                  <c:v>1</c:v>
                </c:pt>
                <c:pt idx="47353">
                  <c:v>1</c:v>
                </c:pt>
                <c:pt idx="47354">
                  <c:v>1</c:v>
                </c:pt>
                <c:pt idx="47355">
                  <c:v>1</c:v>
                </c:pt>
                <c:pt idx="47356">
                  <c:v>1</c:v>
                </c:pt>
                <c:pt idx="47357">
                  <c:v>1</c:v>
                </c:pt>
                <c:pt idx="47358">
                  <c:v>1</c:v>
                </c:pt>
                <c:pt idx="47359">
                  <c:v>1</c:v>
                </c:pt>
                <c:pt idx="47360">
                  <c:v>1</c:v>
                </c:pt>
                <c:pt idx="47361">
                  <c:v>1</c:v>
                </c:pt>
                <c:pt idx="47362">
                  <c:v>1</c:v>
                </c:pt>
                <c:pt idx="47363">
                  <c:v>1</c:v>
                </c:pt>
                <c:pt idx="47364">
                  <c:v>1</c:v>
                </c:pt>
                <c:pt idx="47365">
                  <c:v>1</c:v>
                </c:pt>
                <c:pt idx="47366">
                  <c:v>1</c:v>
                </c:pt>
                <c:pt idx="47367">
                  <c:v>1</c:v>
                </c:pt>
                <c:pt idx="47368">
                  <c:v>1</c:v>
                </c:pt>
                <c:pt idx="47369">
                  <c:v>1</c:v>
                </c:pt>
                <c:pt idx="47370">
                  <c:v>1</c:v>
                </c:pt>
                <c:pt idx="47371">
                  <c:v>1</c:v>
                </c:pt>
                <c:pt idx="47372">
                  <c:v>1</c:v>
                </c:pt>
                <c:pt idx="47373">
                  <c:v>1</c:v>
                </c:pt>
                <c:pt idx="47374">
                  <c:v>1</c:v>
                </c:pt>
                <c:pt idx="47375">
                  <c:v>1</c:v>
                </c:pt>
                <c:pt idx="47376">
                  <c:v>1</c:v>
                </c:pt>
                <c:pt idx="47377">
                  <c:v>1</c:v>
                </c:pt>
                <c:pt idx="47378">
                  <c:v>1</c:v>
                </c:pt>
                <c:pt idx="47379">
                  <c:v>1</c:v>
                </c:pt>
                <c:pt idx="47380">
                  <c:v>1</c:v>
                </c:pt>
                <c:pt idx="47381">
                  <c:v>1</c:v>
                </c:pt>
                <c:pt idx="47382">
                  <c:v>1</c:v>
                </c:pt>
                <c:pt idx="47383">
                  <c:v>1</c:v>
                </c:pt>
                <c:pt idx="47384">
                  <c:v>1</c:v>
                </c:pt>
                <c:pt idx="47385">
                  <c:v>1</c:v>
                </c:pt>
                <c:pt idx="47386">
                  <c:v>1</c:v>
                </c:pt>
                <c:pt idx="47387">
                  <c:v>1</c:v>
                </c:pt>
                <c:pt idx="47388">
                  <c:v>1</c:v>
                </c:pt>
                <c:pt idx="47389">
                  <c:v>1</c:v>
                </c:pt>
                <c:pt idx="47390">
                  <c:v>0.85714285700000004</c:v>
                </c:pt>
                <c:pt idx="47391">
                  <c:v>1</c:v>
                </c:pt>
                <c:pt idx="47392">
                  <c:v>1</c:v>
                </c:pt>
                <c:pt idx="47393">
                  <c:v>1</c:v>
                </c:pt>
                <c:pt idx="47394">
                  <c:v>1</c:v>
                </c:pt>
                <c:pt idx="47395">
                  <c:v>1</c:v>
                </c:pt>
                <c:pt idx="47396">
                  <c:v>1</c:v>
                </c:pt>
                <c:pt idx="47397">
                  <c:v>1</c:v>
                </c:pt>
                <c:pt idx="47398">
                  <c:v>1</c:v>
                </c:pt>
                <c:pt idx="47399">
                  <c:v>1</c:v>
                </c:pt>
                <c:pt idx="47400">
                  <c:v>1</c:v>
                </c:pt>
                <c:pt idx="47401">
                  <c:v>1</c:v>
                </c:pt>
                <c:pt idx="47402">
                  <c:v>1</c:v>
                </c:pt>
                <c:pt idx="47403">
                  <c:v>1</c:v>
                </c:pt>
                <c:pt idx="47404">
                  <c:v>1</c:v>
                </c:pt>
                <c:pt idx="47405">
                  <c:v>1</c:v>
                </c:pt>
                <c:pt idx="47406">
                  <c:v>1</c:v>
                </c:pt>
                <c:pt idx="47407">
                  <c:v>1</c:v>
                </c:pt>
                <c:pt idx="47408">
                  <c:v>1</c:v>
                </c:pt>
                <c:pt idx="47409">
                  <c:v>1</c:v>
                </c:pt>
                <c:pt idx="47410">
                  <c:v>1</c:v>
                </c:pt>
                <c:pt idx="47411">
                  <c:v>1</c:v>
                </c:pt>
                <c:pt idx="47412">
                  <c:v>1</c:v>
                </c:pt>
                <c:pt idx="47413">
                  <c:v>1</c:v>
                </c:pt>
                <c:pt idx="47414">
                  <c:v>0.85714285700000004</c:v>
                </c:pt>
                <c:pt idx="47415">
                  <c:v>1</c:v>
                </c:pt>
                <c:pt idx="47416">
                  <c:v>1</c:v>
                </c:pt>
                <c:pt idx="47417">
                  <c:v>1</c:v>
                </c:pt>
                <c:pt idx="47418">
                  <c:v>1</c:v>
                </c:pt>
                <c:pt idx="47419">
                  <c:v>1</c:v>
                </c:pt>
                <c:pt idx="47420">
                  <c:v>1</c:v>
                </c:pt>
                <c:pt idx="47421">
                  <c:v>1</c:v>
                </c:pt>
                <c:pt idx="47422">
                  <c:v>1</c:v>
                </c:pt>
                <c:pt idx="47423">
                  <c:v>1</c:v>
                </c:pt>
                <c:pt idx="47424">
                  <c:v>1</c:v>
                </c:pt>
                <c:pt idx="47425">
                  <c:v>1</c:v>
                </c:pt>
                <c:pt idx="47426">
                  <c:v>1</c:v>
                </c:pt>
                <c:pt idx="47427">
                  <c:v>1</c:v>
                </c:pt>
                <c:pt idx="47428">
                  <c:v>0.85714285700000004</c:v>
                </c:pt>
                <c:pt idx="47429">
                  <c:v>1</c:v>
                </c:pt>
                <c:pt idx="47430">
                  <c:v>1</c:v>
                </c:pt>
                <c:pt idx="47431">
                  <c:v>1</c:v>
                </c:pt>
                <c:pt idx="47432">
                  <c:v>1</c:v>
                </c:pt>
                <c:pt idx="47433">
                  <c:v>1</c:v>
                </c:pt>
                <c:pt idx="47434">
                  <c:v>1</c:v>
                </c:pt>
                <c:pt idx="47435">
                  <c:v>1</c:v>
                </c:pt>
                <c:pt idx="47436">
                  <c:v>1</c:v>
                </c:pt>
                <c:pt idx="47437">
                  <c:v>1</c:v>
                </c:pt>
                <c:pt idx="47438">
                  <c:v>1</c:v>
                </c:pt>
                <c:pt idx="47439">
                  <c:v>1</c:v>
                </c:pt>
                <c:pt idx="47440">
                  <c:v>1</c:v>
                </c:pt>
                <c:pt idx="47441">
                  <c:v>1</c:v>
                </c:pt>
                <c:pt idx="47442">
                  <c:v>1</c:v>
                </c:pt>
                <c:pt idx="47443">
                  <c:v>1</c:v>
                </c:pt>
                <c:pt idx="47444">
                  <c:v>1</c:v>
                </c:pt>
                <c:pt idx="47445">
                  <c:v>0.85714285700000004</c:v>
                </c:pt>
                <c:pt idx="47446">
                  <c:v>1</c:v>
                </c:pt>
                <c:pt idx="47447">
                  <c:v>1</c:v>
                </c:pt>
                <c:pt idx="47448">
                  <c:v>0.85714285700000004</c:v>
                </c:pt>
                <c:pt idx="47449">
                  <c:v>1</c:v>
                </c:pt>
                <c:pt idx="47450">
                  <c:v>1</c:v>
                </c:pt>
                <c:pt idx="47451">
                  <c:v>1</c:v>
                </c:pt>
                <c:pt idx="47452">
                  <c:v>1</c:v>
                </c:pt>
                <c:pt idx="47453">
                  <c:v>1</c:v>
                </c:pt>
                <c:pt idx="47454">
                  <c:v>1</c:v>
                </c:pt>
                <c:pt idx="47455">
                  <c:v>1</c:v>
                </c:pt>
                <c:pt idx="47456">
                  <c:v>1</c:v>
                </c:pt>
                <c:pt idx="47457">
                  <c:v>1</c:v>
                </c:pt>
                <c:pt idx="47458">
                  <c:v>1</c:v>
                </c:pt>
                <c:pt idx="47459">
                  <c:v>1</c:v>
                </c:pt>
                <c:pt idx="47460">
                  <c:v>1</c:v>
                </c:pt>
                <c:pt idx="47461">
                  <c:v>1</c:v>
                </c:pt>
                <c:pt idx="47462">
                  <c:v>1</c:v>
                </c:pt>
                <c:pt idx="47463">
                  <c:v>1</c:v>
                </c:pt>
                <c:pt idx="47464">
                  <c:v>1</c:v>
                </c:pt>
                <c:pt idx="47465">
                  <c:v>1</c:v>
                </c:pt>
                <c:pt idx="47466">
                  <c:v>1</c:v>
                </c:pt>
                <c:pt idx="47467">
                  <c:v>1</c:v>
                </c:pt>
                <c:pt idx="47468">
                  <c:v>1</c:v>
                </c:pt>
                <c:pt idx="47469">
                  <c:v>1</c:v>
                </c:pt>
                <c:pt idx="47470">
                  <c:v>1</c:v>
                </c:pt>
                <c:pt idx="47471">
                  <c:v>1</c:v>
                </c:pt>
                <c:pt idx="47472">
                  <c:v>1</c:v>
                </c:pt>
                <c:pt idx="47473">
                  <c:v>1</c:v>
                </c:pt>
                <c:pt idx="47474">
                  <c:v>1</c:v>
                </c:pt>
                <c:pt idx="47475">
                  <c:v>1</c:v>
                </c:pt>
                <c:pt idx="47476">
                  <c:v>1</c:v>
                </c:pt>
                <c:pt idx="47477">
                  <c:v>1</c:v>
                </c:pt>
                <c:pt idx="47478">
                  <c:v>1</c:v>
                </c:pt>
                <c:pt idx="47479">
                  <c:v>1</c:v>
                </c:pt>
                <c:pt idx="47480">
                  <c:v>1</c:v>
                </c:pt>
                <c:pt idx="47481">
                  <c:v>1</c:v>
                </c:pt>
                <c:pt idx="47482">
                  <c:v>1</c:v>
                </c:pt>
                <c:pt idx="47483">
                  <c:v>1</c:v>
                </c:pt>
                <c:pt idx="47484">
                  <c:v>1</c:v>
                </c:pt>
                <c:pt idx="47485">
                  <c:v>1</c:v>
                </c:pt>
                <c:pt idx="47486">
                  <c:v>1</c:v>
                </c:pt>
                <c:pt idx="47487">
                  <c:v>1</c:v>
                </c:pt>
                <c:pt idx="47488">
                  <c:v>1</c:v>
                </c:pt>
                <c:pt idx="47489">
                  <c:v>1</c:v>
                </c:pt>
                <c:pt idx="47490">
                  <c:v>1</c:v>
                </c:pt>
                <c:pt idx="47491">
                  <c:v>1</c:v>
                </c:pt>
                <c:pt idx="47492">
                  <c:v>1</c:v>
                </c:pt>
                <c:pt idx="47493">
                  <c:v>1</c:v>
                </c:pt>
                <c:pt idx="47494">
                  <c:v>0.85714285700000004</c:v>
                </c:pt>
                <c:pt idx="47495">
                  <c:v>1</c:v>
                </c:pt>
                <c:pt idx="47496">
                  <c:v>1</c:v>
                </c:pt>
                <c:pt idx="47497">
                  <c:v>1</c:v>
                </c:pt>
                <c:pt idx="47498">
                  <c:v>1</c:v>
                </c:pt>
                <c:pt idx="47499">
                  <c:v>1</c:v>
                </c:pt>
                <c:pt idx="47500">
                  <c:v>1</c:v>
                </c:pt>
                <c:pt idx="47501">
                  <c:v>1</c:v>
                </c:pt>
                <c:pt idx="47502">
                  <c:v>1</c:v>
                </c:pt>
                <c:pt idx="47503">
                  <c:v>1</c:v>
                </c:pt>
                <c:pt idx="47504">
                  <c:v>1</c:v>
                </c:pt>
                <c:pt idx="47505">
                  <c:v>1</c:v>
                </c:pt>
                <c:pt idx="47506">
                  <c:v>1</c:v>
                </c:pt>
                <c:pt idx="47507">
                  <c:v>1</c:v>
                </c:pt>
                <c:pt idx="47508">
                  <c:v>1</c:v>
                </c:pt>
                <c:pt idx="47509">
                  <c:v>1</c:v>
                </c:pt>
                <c:pt idx="47510">
                  <c:v>1</c:v>
                </c:pt>
                <c:pt idx="47511">
                  <c:v>1</c:v>
                </c:pt>
                <c:pt idx="47512">
                  <c:v>1</c:v>
                </c:pt>
                <c:pt idx="47513">
                  <c:v>1</c:v>
                </c:pt>
                <c:pt idx="47514">
                  <c:v>1</c:v>
                </c:pt>
                <c:pt idx="47515">
                  <c:v>1</c:v>
                </c:pt>
                <c:pt idx="47516">
                  <c:v>1</c:v>
                </c:pt>
                <c:pt idx="47517">
                  <c:v>1</c:v>
                </c:pt>
                <c:pt idx="47518">
                  <c:v>1</c:v>
                </c:pt>
                <c:pt idx="47519">
                  <c:v>1</c:v>
                </c:pt>
                <c:pt idx="47520">
                  <c:v>1</c:v>
                </c:pt>
                <c:pt idx="47521">
                  <c:v>1</c:v>
                </c:pt>
                <c:pt idx="47522">
                  <c:v>1</c:v>
                </c:pt>
                <c:pt idx="47523">
                  <c:v>1</c:v>
                </c:pt>
                <c:pt idx="47524">
                  <c:v>1</c:v>
                </c:pt>
                <c:pt idx="47525">
                  <c:v>1</c:v>
                </c:pt>
                <c:pt idx="47526">
                  <c:v>1</c:v>
                </c:pt>
                <c:pt idx="47527">
                  <c:v>1</c:v>
                </c:pt>
                <c:pt idx="47528">
                  <c:v>1</c:v>
                </c:pt>
                <c:pt idx="47529">
                  <c:v>0.85714285700000004</c:v>
                </c:pt>
                <c:pt idx="47530">
                  <c:v>1</c:v>
                </c:pt>
                <c:pt idx="47531">
                  <c:v>1</c:v>
                </c:pt>
                <c:pt idx="47532">
                  <c:v>1</c:v>
                </c:pt>
                <c:pt idx="47533">
                  <c:v>1</c:v>
                </c:pt>
                <c:pt idx="47534">
                  <c:v>1</c:v>
                </c:pt>
                <c:pt idx="47535">
                  <c:v>1</c:v>
                </c:pt>
                <c:pt idx="47536">
                  <c:v>1</c:v>
                </c:pt>
                <c:pt idx="47537">
                  <c:v>1</c:v>
                </c:pt>
                <c:pt idx="47538">
                  <c:v>1</c:v>
                </c:pt>
                <c:pt idx="47539">
                  <c:v>1</c:v>
                </c:pt>
                <c:pt idx="47540">
                  <c:v>1</c:v>
                </c:pt>
                <c:pt idx="47541">
                  <c:v>1</c:v>
                </c:pt>
                <c:pt idx="47542">
                  <c:v>1</c:v>
                </c:pt>
                <c:pt idx="47543">
                  <c:v>1</c:v>
                </c:pt>
                <c:pt idx="47544">
                  <c:v>1</c:v>
                </c:pt>
                <c:pt idx="47545">
                  <c:v>1</c:v>
                </c:pt>
                <c:pt idx="47546">
                  <c:v>1</c:v>
                </c:pt>
                <c:pt idx="47547">
                  <c:v>1</c:v>
                </c:pt>
                <c:pt idx="47548">
                  <c:v>1</c:v>
                </c:pt>
                <c:pt idx="47549">
                  <c:v>1</c:v>
                </c:pt>
                <c:pt idx="47550">
                  <c:v>1</c:v>
                </c:pt>
                <c:pt idx="47551">
                  <c:v>1</c:v>
                </c:pt>
                <c:pt idx="47552">
                  <c:v>1</c:v>
                </c:pt>
                <c:pt idx="47553">
                  <c:v>1</c:v>
                </c:pt>
                <c:pt idx="47554">
                  <c:v>1</c:v>
                </c:pt>
                <c:pt idx="47555">
                  <c:v>1</c:v>
                </c:pt>
                <c:pt idx="47556">
                  <c:v>1</c:v>
                </c:pt>
                <c:pt idx="47557">
                  <c:v>1</c:v>
                </c:pt>
                <c:pt idx="47558">
                  <c:v>1</c:v>
                </c:pt>
                <c:pt idx="47559">
                  <c:v>1</c:v>
                </c:pt>
                <c:pt idx="47560">
                  <c:v>1</c:v>
                </c:pt>
                <c:pt idx="47561">
                  <c:v>1</c:v>
                </c:pt>
                <c:pt idx="47562">
                  <c:v>1</c:v>
                </c:pt>
                <c:pt idx="47563">
                  <c:v>1</c:v>
                </c:pt>
                <c:pt idx="47564">
                  <c:v>1</c:v>
                </c:pt>
                <c:pt idx="47565">
                  <c:v>1</c:v>
                </c:pt>
                <c:pt idx="47566">
                  <c:v>1</c:v>
                </c:pt>
                <c:pt idx="47567">
                  <c:v>1</c:v>
                </c:pt>
                <c:pt idx="47568">
                  <c:v>1</c:v>
                </c:pt>
                <c:pt idx="47569">
                  <c:v>1</c:v>
                </c:pt>
                <c:pt idx="47570">
                  <c:v>1</c:v>
                </c:pt>
                <c:pt idx="47571">
                  <c:v>1</c:v>
                </c:pt>
                <c:pt idx="47572">
                  <c:v>1</c:v>
                </c:pt>
                <c:pt idx="47573">
                  <c:v>1</c:v>
                </c:pt>
                <c:pt idx="47574">
                  <c:v>1</c:v>
                </c:pt>
                <c:pt idx="47575">
                  <c:v>1</c:v>
                </c:pt>
                <c:pt idx="47576">
                  <c:v>1</c:v>
                </c:pt>
                <c:pt idx="47577">
                  <c:v>1</c:v>
                </c:pt>
                <c:pt idx="47578">
                  <c:v>1</c:v>
                </c:pt>
                <c:pt idx="47579">
                  <c:v>1</c:v>
                </c:pt>
                <c:pt idx="47580">
                  <c:v>1</c:v>
                </c:pt>
                <c:pt idx="47581">
                  <c:v>1</c:v>
                </c:pt>
                <c:pt idx="47582">
                  <c:v>1</c:v>
                </c:pt>
                <c:pt idx="47583">
                  <c:v>1</c:v>
                </c:pt>
                <c:pt idx="47584">
                  <c:v>1</c:v>
                </c:pt>
                <c:pt idx="47585">
                  <c:v>1</c:v>
                </c:pt>
                <c:pt idx="47586">
                  <c:v>1</c:v>
                </c:pt>
                <c:pt idx="47587">
                  <c:v>1</c:v>
                </c:pt>
                <c:pt idx="47588">
                  <c:v>1</c:v>
                </c:pt>
                <c:pt idx="47589">
                  <c:v>1</c:v>
                </c:pt>
                <c:pt idx="47590">
                  <c:v>1</c:v>
                </c:pt>
                <c:pt idx="47591">
                  <c:v>1</c:v>
                </c:pt>
                <c:pt idx="47592">
                  <c:v>1</c:v>
                </c:pt>
                <c:pt idx="47593">
                  <c:v>1</c:v>
                </c:pt>
                <c:pt idx="47594">
                  <c:v>1</c:v>
                </c:pt>
                <c:pt idx="47595">
                  <c:v>1</c:v>
                </c:pt>
                <c:pt idx="47596">
                  <c:v>1</c:v>
                </c:pt>
                <c:pt idx="47597">
                  <c:v>1</c:v>
                </c:pt>
                <c:pt idx="47598">
                  <c:v>1</c:v>
                </c:pt>
                <c:pt idx="47599">
                  <c:v>1</c:v>
                </c:pt>
                <c:pt idx="47600">
                  <c:v>1</c:v>
                </c:pt>
                <c:pt idx="47601">
                  <c:v>1</c:v>
                </c:pt>
                <c:pt idx="47602">
                  <c:v>1</c:v>
                </c:pt>
                <c:pt idx="47603">
                  <c:v>1</c:v>
                </c:pt>
                <c:pt idx="47604">
                  <c:v>1</c:v>
                </c:pt>
                <c:pt idx="47605">
                  <c:v>1</c:v>
                </c:pt>
                <c:pt idx="47606">
                  <c:v>1</c:v>
                </c:pt>
                <c:pt idx="47607">
                  <c:v>1</c:v>
                </c:pt>
                <c:pt idx="47608">
                  <c:v>1</c:v>
                </c:pt>
                <c:pt idx="47609">
                  <c:v>1</c:v>
                </c:pt>
                <c:pt idx="47610">
                  <c:v>1</c:v>
                </c:pt>
                <c:pt idx="47611">
                  <c:v>1</c:v>
                </c:pt>
                <c:pt idx="47612">
                  <c:v>1</c:v>
                </c:pt>
                <c:pt idx="47613">
                  <c:v>1</c:v>
                </c:pt>
                <c:pt idx="47614">
                  <c:v>1</c:v>
                </c:pt>
                <c:pt idx="47615">
                  <c:v>1</c:v>
                </c:pt>
                <c:pt idx="47616">
                  <c:v>1</c:v>
                </c:pt>
                <c:pt idx="47617">
                  <c:v>1</c:v>
                </c:pt>
                <c:pt idx="47618">
                  <c:v>1</c:v>
                </c:pt>
                <c:pt idx="47619">
                  <c:v>1</c:v>
                </c:pt>
                <c:pt idx="47620">
                  <c:v>1</c:v>
                </c:pt>
                <c:pt idx="47621">
                  <c:v>1</c:v>
                </c:pt>
                <c:pt idx="47622">
                  <c:v>1</c:v>
                </c:pt>
                <c:pt idx="47623">
                  <c:v>1</c:v>
                </c:pt>
                <c:pt idx="47624">
                  <c:v>1</c:v>
                </c:pt>
                <c:pt idx="47625">
                  <c:v>0.85714285700000004</c:v>
                </c:pt>
                <c:pt idx="47626">
                  <c:v>1</c:v>
                </c:pt>
                <c:pt idx="47627">
                  <c:v>1</c:v>
                </c:pt>
                <c:pt idx="47628">
                  <c:v>1</c:v>
                </c:pt>
                <c:pt idx="47629">
                  <c:v>1</c:v>
                </c:pt>
                <c:pt idx="47630">
                  <c:v>1</c:v>
                </c:pt>
                <c:pt idx="47631">
                  <c:v>1</c:v>
                </c:pt>
                <c:pt idx="47632">
                  <c:v>1</c:v>
                </c:pt>
                <c:pt idx="47633">
                  <c:v>1</c:v>
                </c:pt>
                <c:pt idx="47634">
                  <c:v>1</c:v>
                </c:pt>
                <c:pt idx="47635">
                  <c:v>1</c:v>
                </c:pt>
                <c:pt idx="47636">
                  <c:v>1</c:v>
                </c:pt>
                <c:pt idx="47637">
                  <c:v>1</c:v>
                </c:pt>
                <c:pt idx="47638">
                  <c:v>1</c:v>
                </c:pt>
                <c:pt idx="47639">
                  <c:v>1</c:v>
                </c:pt>
                <c:pt idx="47640">
                  <c:v>1</c:v>
                </c:pt>
                <c:pt idx="47641">
                  <c:v>1</c:v>
                </c:pt>
                <c:pt idx="47642">
                  <c:v>1</c:v>
                </c:pt>
                <c:pt idx="47643">
                  <c:v>1</c:v>
                </c:pt>
                <c:pt idx="47644">
                  <c:v>1</c:v>
                </c:pt>
                <c:pt idx="47645">
                  <c:v>0.85714285700000004</c:v>
                </c:pt>
                <c:pt idx="47646">
                  <c:v>1</c:v>
                </c:pt>
                <c:pt idx="47647">
                  <c:v>1</c:v>
                </c:pt>
                <c:pt idx="47648">
                  <c:v>1</c:v>
                </c:pt>
                <c:pt idx="47649">
                  <c:v>1</c:v>
                </c:pt>
                <c:pt idx="47650">
                  <c:v>1</c:v>
                </c:pt>
                <c:pt idx="47651">
                  <c:v>1</c:v>
                </c:pt>
                <c:pt idx="47652">
                  <c:v>1</c:v>
                </c:pt>
                <c:pt idx="47653">
                  <c:v>1</c:v>
                </c:pt>
                <c:pt idx="47654">
                  <c:v>1</c:v>
                </c:pt>
                <c:pt idx="47655">
                  <c:v>1</c:v>
                </c:pt>
                <c:pt idx="47656">
                  <c:v>1</c:v>
                </c:pt>
                <c:pt idx="47657">
                  <c:v>1</c:v>
                </c:pt>
                <c:pt idx="47658">
                  <c:v>1</c:v>
                </c:pt>
                <c:pt idx="47659">
                  <c:v>1</c:v>
                </c:pt>
                <c:pt idx="47660">
                  <c:v>1</c:v>
                </c:pt>
                <c:pt idx="47661">
                  <c:v>1</c:v>
                </c:pt>
                <c:pt idx="47662">
                  <c:v>1</c:v>
                </c:pt>
                <c:pt idx="47663">
                  <c:v>1</c:v>
                </c:pt>
                <c:pt idx="47664">
                  <c:v>1</c:v>
                </c:pt>
                <c:pt idx="47665">
                  <c:v>1</c:v>
                </c:pt>
                <c:pt idx="47666">
                  <c:v>1</c:v>
                </c:pt>
                <c:pt idx="47667">
                  <c:v>1</c:v>
                </c:pt>
                <c:pt idx="47668">
                  <c:v>1</c:v>
                </c:pt>
                <c:pt idx="47669">
                  <c:v>1</c:v>
                </c:pt>
                <c:pt idx="47670">
                  <c:v>1</c:v>
                </c:pt>
                <c:pt idx="47671">
                  <c:v>1</c:v>
                </c:pt>
                <c:pt idx="47672">
                  <c:v>1</c:v>
                </c:pt>
                <c:pt idx="47673">
                  <c:v>1</c:v>
                </c:pt>
                <c:pt idx="47674">
                  <c:v>1</c:v>
                </c:pt>
                <c:pt idx="47675">
                  <c:v>1</c:v>
                </c:pt>
                <c:pt idx="47676">
                  <c:v>1</c:v>
                </c:pt>
                <c:pt idx="47677">
                  <c:v>1</c:v>
                </c:pt>
                <c:pt idx="47678">
                  <c:v>1</c:v>
                </c:pt>
                <c:pt idx="47679">
                  <c:v>1</c:v>
                </c:pt>
                <c:pt idx="47680">
                  <c:v>1</c:v>
                </c:pt>
                <c:pt idx="47681">
                  <c:v>1</c:v>
                </c:pt>
                <c:pt idx="47682">
                  <c:v>1</c:v>
                </c:pt>
                <c:pt idx="47683">
                  <c:v>1</c:v>
                </c:pt>
                <c:pt idx="47684">
                  <c:v>1</c:v>
                </c:pt>
                <c:pt idx="47685">
                  <c:v>1</c:v>
                </c:pt>
                <c:pt idx="47686">
                  <c:v>1</c:v>
                </c:pt>
                <c:pt idx="47687">
                  <c:v>1</c:v>
                </c:pt>
                <c:pt idx="47688">
                  <c:v>1</c:v>
                </c:pt>
                <c:pt idx="47689">
                  <c:v>1</c:v>
                </c:pt>
                <c:pt idx="47690">
                  <c:v>1</c:v>
                </c:pt>
                <c:pt idx="47691">
                  <c:v>1</c:v>
                </c:pt>
                <c:pt idx="47692">
                  <c:v>0.85714285700000004</c:v>
                </c:pt>
                <c:pt idx="47693">
                  <c:v>1</c:v>
                </c:pt>
                <c:pt idx="47694">
                  <c:v>1</c:v>
                </c:pt>
                <c:pt idx="47695">
                  <c:v>1</c:v>
                </c:pt>
                <c:pt idx="47696">
                  <c:v>1</c:v>
                </c:pt>
                <c:pt idx="47697">
                  <c:v>1</c:v>
                </c:pt>
                <c:pt idx="47698">
                  <c:v>1</c:v>
                </c:pt>
                <c:pt idx="47699">
                  <c:v>1</c:v>
                </c:pt>
                <c:pt idx="47700">
                  <c:v>1</c:v>
                </c:pt>
                <c:pt idx="47701">
                  <c:v>1</c:v>
                </c:pt>
                <c:pt idx="47702">
                  <c:v>1</c:v>
                </c:pt>
                <c:pt idx="47703">
                  <c:v>1</c:v>
                </c:pt>
                <c:pt idx="47704">
                  <c:v>1</c:v>
                </c:pt>
                <c:pt idx="47705">
                  <c:v>1</c:v>
                </c:pt>
                <c:pt idx="47706">
                  <c:v>1</c:v>
                </c:pt>
                <c:pt idx="47707">
                  <c:v>1</c:v>
                </c:pt>
                <c:pt idx="47708">
                  <c:v>1</c:v>
                </c:pt>
                <c:pt idx="47709">
                  <c:v>1</c:v>
                </c:pt>
                <c:pt idx="47710">
                  <c:v>1</c:v>
                </c:pt>
                <c:pt idx="47711">
                  <c:v>0.85714285700000004</c:v>
                </c:pt>
                <c:pt idx="47712">
                  <c:v>1</c:v>
                </c:pt>
                <c:pt idx="47713">
                  <c:v>1</c:v>
                </c:pt>
                <c:pt idx="47714">
                  <c:v>1</c:v>
                </c:pt>
                <c:pt idx="47715">
                  <c:v>1</c:v>
                </c:pt>
                <c:pt idx="47716">
                  <c:v>1</c:v>
                </c:pt>
                <c:pt idx="47717">
                  <c:v>1</c:v>
                </c:pt>
                <c:pt idx="47718">
                  <c:v>1</c:v>
                </c:pt>
                <c:pt idx="47719">
                  <c:v>1</c:v>
                </c:pt>
                <c:pt idx="47720">
                  <c:v>1</c:v>
                </c:pt>
                <c:pt idx="47721">
                  <c:v>0.85714285700000004</c:v>
                </c:pt>
                <c:pt idx="47722">
                  <c:v>1</c:v>
                </c:pt>
                <c:pt idx="47723">
                  <c:v>1</c:v>
                </c:pt>
                <c:pt idx="47724">
                  <c:v>1</c:v>
                </c:pt>
                <c:pt idx="47725">
                  <c:v>0.571428571</c:v>
                </c:pt>
                <c:pt idx="47726">
                  <c:v>1</c:v>
                </c:pt>
                <c:pt idx="47727">
                  <c:v>1</c:v>
                </c:pt>
                <c:pt idx="47728">
                  <c:v>1</c:v>
                </c:pt>
                <c:pt idx="47729">
                  <c:v>1</c:v>
                </c:pt>
                <c:pt idx="47730">
                  <c:v>1</c:v>
                </c:pt>
                <c:pt idx="47731">
                  <c:v>1</c:v>
                </c:pt>
                <c:pt idx="47732">
                  <c:v>1</c:v>
                </c:pt>
                <c:pt idx="47733">
                  <c:v>1</c:v>
                </c:pt>
                <c:pt idx="47734">
                  <c:v>1</c:v>
                </c:pt>
                <c:pt idx="47735">
                  <c:v>1</c:v>
                </c:pt>
                <c:pt idx="47736">
                  <c:v>1</c:v>
                </c:pt>
                <c:pt idx="47737">
                  <c:v>1</c:v>
                </c:pt>
                <c:pt idx="47738">
                  <c:v>1</c:v>
                </c:pt>
                <c:pt idx="47739">
                  <c:v>1</c:v>
                </c:pt>
                <c:pt idx="47740">
                  <c:v>1</c:v>
                </c:pt>
                <c:pt idx="47741">
                  <c:v>1</c:v>
                </c:pt>
                <c:pt idx="47742">
                  <c:v>1</c:v>
                </c:pt>
                <c:pt idx="47743">
                  <c:v>1</c:v>
                </c:pt>
                <c:pt idx="47744">
                  <c:v>1</c:v>
                </c:pt>
                <c:pt idx="47745">
                  <c:v>1</c:v>
                </c:pt>
                <c:pt idx="47746">
                  <c:v>1</c:v>
                </c:pt>
                <c:pt idx="47747">
                  <c:v>1</c:v>
                </c:pt>
                <c:pt idx="47748">
                  <c:v>1</c:v>
                </c:pt>
                <c:pt idx="47749">
                  <c:v>1</c:v>
                </c:pt>
                <c:pt idx="47750">
                  <c:v>1</c:v>
                </c:pt>
                <c:pt idx="47751">
                  <c:v>1</c:v>
                </c:pt>
                <c:pt idx="47752">
                  <c:v>1</c:v>
                </c:pt>
                <c:pt idx="47753">
                  <c:v>1</c:v>
                </c:pt>
                <c:pt idx="47754">
                  <c:v>1</c:v>
                </c:pt>
                <c:pt idx="47755">
                  <c:v>1</c:v>
                </c:pt>
                <c:pt idx="47756">
                  <c:v>1</c:v>
                </c:pt>
                <c:pt idx="47757">
                  <c:v>1</c:v>
                </c:pt>
                <c:pt idx="47758">
                  <c:v>1</c:v>
                </c:pt>
                <c:pt idx="47759">
                  <c:v>1</c:v>
                </c:pt>
                <c:pt idx="47760">
                  <c:v>1</c:v>
                </c:pt>
                <c:pt idx="47761">
                  <c:v>1</c:v>
                </c:pt>
                <c:pt idx="47762">
                  <c:v>1</c:v>
                </c:pt>
                <c:pt idx="47763">
                  <c:v>1</c:v>
                </c:pt>
                <c:pt idx="47764">
                  <c:v>1</c:v>
                </c:pt>
                <c:pt idx="47765">
                  <c:v>1</c:v>
                </c:pt>
                <c:pt idx="47766">
                  <c:v>1</c:v>
                </c:pt>
                <c:pt idx="47767">
                  <c:v>1</c:v>
                </c:pt>
                <c:pt idx="47768">
                  <c:v>1</c:v>
                </c:pt>
                <c:pt idx="47769">
                  <c:v>1</c:v>
                </c:pt>
                <c:pt idx="47770">
                  <c:v>1</c:v>
                </c:pt>
                <c:pt idx="47771">
                  <c:v>1</c:v>
                </c:pt>
                <c:pt idx="47772">
                  <c:v>1</c:v>
                </c:pt>
                <c:pt idx="47773">
                  <c:v>1</c:v>
                </c:pt>
                <c:pt idx="47774">
                  <c:v>1</c:v>
                </c:pt>
                <c:pt idx="47775">
                  <c:v>1</c:v>
                </c:pt>
                <c:pt idx="47776">
                  <c:v>1</c:v>
                </c:pt>
                <c:pt idx="47777">
                  <c:v>1</c:v>
                </c:pt>
                <c:pt idx="47778">
                  <c:v>1</c:v>
                </c:pt>
                <c:pt idx="47779">
                  <c:v>1</c:v>
                </c:pt>
                <c:pt idx="47780">
                  <c:v>1</c:v>
                </c:pt>
                <c:pt idx="47781">
                  <c:v>1</c:v>
                </c:pt>
                <c:pt idx="47782">
                  <c:v>1</c:v>
                </c:pt>
                <c:pt idx="47783">
                  <c:v>1</c:v>
                </c:pt>
                <c:pt idx="47784">
                  <c:v>1</c:v>
                </c:pt>
                <c:pt idx="47785">
                  <c:v>1</c:v>
                </c:pt>
                <c:pt idx="47786">
                  <c:v>1</c:v>
                </c:pt>
                <c:pt idx="47787">
                  <c:v>1</c:v>
                </c:pt>
                <c:pt idx="47788">
                  <c:v>1</c:v>
                </c:pt>
                <c:pt idx="47789">
                  <c:v>0.85714285700000004</c:v>
                </c:pt>
                <c:pt idx="47790">
                  <c:v>1</c:v>
                </c:pt>
                <c:pt idx="47791">
                  <c:v>1</c:v>
                </c:pt>
                <c:pt idx="47792">
                  <c:v>1</c:v>
                </c:pt>
                <c:pt idx="47793">
                  <c:v>1</c:v>
                </c:pt>
                <c:pt idx="47794">
                  <c:v>1</c:v>
                </c:pt>
                <c:pt idx="47795">
                  <c:v>1</c:v>
                </c:pt>
                <c:pt idx="47796">
                  <c:v>1</c:v>
                </c:pt>
                <c:pt idx="47797">
                  <c:v>1</c:v>
                </c:pt>
                <c:pt idx="47798">
                  <c:v>1</c:v>
                </c:pt>
                <c:pt idx="47799">
                  <c:v>0.85714285700000004</c:v>
                </c:pt>
                <c:pt idx="47800">
                  <c:v>1</c:v>
                </c:pt>
                <c:pt idx="47801">
                  <c:v>1</c:v>
                </c:pt>
                <c:pt idx="47802">
                  <c:v>1</c:v>
                </c:pt>
                <c:pt idx="47803">
                  <c:v>1</c:v>
                </c:pt>
                <c:pt idx="47804">
                  <c:v>1</c:v>
                </c:pt>
                <c:pt idx="47805">
                  <c:v>1</c:v>
                </c:pt>
                <c:pt idx="47806">
                  <c:v>1</c:v>
                </c:pt>
                <c:pt idx="47807">
                  <c:v>1</c:v>
                </c:pt>
                <c:pt idx="47808">
                  <c:v>1</c:v>
                </c:pt>
                <c:pt idx="47809">
                  <c:v>1</c:v>
                </c:pt>
                <c:pt idx="47810">
                  <c:v>1</c:v>
                </c:pt>
                <c:pt idx="47811">
                  <c:v>1</c:v>
                </c:pt>
                <c:pt idx="47812">
                  <c:v>1</c:v>
                </c:pt>
                <c:pt idx="47813">
                  <c:v>1</c:v>
                </c:pt>
                <c:pt idx="47814">
                  <c:v>1</c:v>
                </c:pt>
                <c:pt idx="47815">
                  <c:v>1</c:v>
                </c:pt>
                <c:pt idx="47816">
                  <c:v>1</c:v>
                </c:pt>
                <c:pt idx="47817">
                  <c:v>1</c:v>
                </c:pt>
                <c:pt idx="47818">
                  <c:v>1</c:v>
                </c:pt>
                <c:pt idx="47819">
                  <c:v>1</c:v>
                </c:pt>
                <c:pt idx="47820">
                  <c:v>1</c:v>
                </c:pt>
                <c:pt idx="47821">
                  <c:v>1</c:v>
                </c:pt>
                <c:pt idx="47822">
                  <c:v>1</c:v>
                </c:pt>
                <c:pt idx="47823">
                  <c:v>1</c:v>
                </c:pt>
                <c:pt idx="47824">
                  <c:v>1</c:v>
                </c:pt>
                <c:pt idx="47825">
                  <c:v>1</c:v>
                </c:pt>
                <c:pt idx="47826">
                  <c:v>1</c:v>
                </c:pt>
                <c:pt idx="47827">
                  <c:v>1</c:v>
                </c:pt>
                <c:pt idx="47828">
                  <c:v>1</c:v>
                </c:pt>
                <c:pt idx="47829">
                  <c:v>1</c:v>
                </c:pt>
                <c:pt idx="47830">
                  <c:v>1</c:v>
                </c:pt>
                <c:pt idx="47831">
                  <c:v>1</c:v>
                </c:pt>
                <c:pt idx="47832">
                  <c:v>1</c:v>
                </c:pt>
                <c:pt idx="47833">
                  <c:v>1</c:v>
                </c:pt>
                <c:pt idx="47834">
                  <c:v>1</c:v>
                </c:pt>
                <c:pt idx="47835">
                  <c:v>1</c:v>
                </c:pt>
                <c:pt idx="47836">
                  <c:v>1</c:v>
                </c:pt>
                <c:pt idx="47837">
                  <c:v>1</c:v>
                </c:pt>
                <c:pt idx="47838">
                  <c:v>1</c:v>
                </c:pt>
                <c:pt idx="47839">
                  <c:v>1</c:v>
                </c:pt>
                <c:pt idx="47840">
                  <c:v>1</c:v>
                </c:pt>
                <c:pt idx="47841">
                  <c:v>1</c:v>
                </c:pt>
                <c:pt idx="47842">
                  <c:v>1</c:v>
                </c:pt>
                <c:pt idx="47843">
                  <c:v>1</c:v>
                </c:pt>
                <c:pt idx="47844">
                  <c:v>1</c:v>
                </c:pt>
                <c:pt idx="47845">
                  <c:v>1</c:v>
                </c:pt>
                <c:pt idx="47846">
                  <c:v>1</c:v>
                </c:pt>
                <c:pt idx="47847">
                  <c:v>1</c:v>
                </c:pt>
                <c:pt idx="47848">
                  <c:v>1</c:v>
                </c:pt>
                <c:pt idx="47849">
                  <c:v>1</c:v>
                </c:pt>
                <c:pt idx="47850">
                  <c:v>1</c:v>
                </c:pt>
                <c:pt idx="47851">
                  <c:v>1</c:v>
                </c:pt>
                <c:pt idx="47852">
                  <c:v>1</c:v>
                </c:pt>
                <c:pt idx="47853">
                  <c:v>1</c:v>
                </c:pt>
                <c:pt idx="47854">
                  <c:v>1</c:v>
                </c:pt>
                <c:pt idx="47855">
                  <c:v>1</c:v>
                </c:pt>
                <c:pt idx="47856">
                  <c:v>1</c:v>
                </c:pt>
                <c:pt idx="47857">
                  <c:v>1</c:v>
                </c:pt>
                <c:pt idx="47858">
                  <c:v>1</c:v>
                </c:pt>
                <c:pt idx="47859">
                  <c:v>1</c:v>
                </c:pt>
                <c:pt idx="47860">
                  <c:v>0.85714285700000004</c:v>
                </c:pt>
                <c:pt idx="47861">
                  <c:v>1</c:v>
                </c:pt>
                <c:pt idx="47862">
                  <c:v>1</c:v>
                </c:pt>
                <c:pt idx="47863">
                  <c:v>1</c:v>
                </c:pt>
                <c:pt idx="47864">
                  <c:v>1</c:v>
                </c:pt>
                <c:pt idx="47865">
                  <c:v>1</c:v>
                </c:pt>
                <c:pt idx="47866">
                  <c:v>1</c:v>
                </c:pt>
                <c:pt idx="47867">
                  <c:v>1</c:v>
                </c:pt>
                <c:pt idx="47868">
                  <c:v>1</c:v>
                </c:pt>
                <c:pt idx="47869">
                  <c:v>1</c:v>
                </c:pt>
                <c:pt idx="47870">
                  <c:v>1</c:v>
                </c:pt>
                <c:pt idx="47871">
                  <c:v>1</c:v>
                </c:pt>
                <c:pt idx="47872">
                  <c:v>1</c:v>
                </c:pt>
                <c:pt idx="47873">
                  <c:v>1</c:v>
                </c:pt>
                <c:pt idx="47874">
                  <c:v>1</c:v>
                </c:pt>
                <c:pt idx="47875">
                  <c:v>1</c:v>
                </c:pt>
                <c:pt idx="47876">
                  <c:v>1</c:v>
                </c:pt>
                <c:pt idx="47877">
                  <c:v>1</c:v>
                </c:pt>
                <c:pt idx="47878">
                  <c:v>1</c:v>
                </c:pt>
                <c:pt idx="47879">
                  <c:v>1</c:v>
                </c:pt>
                <c:pt idx="47880">
                  <c:v>1</c:v>
                </c:pt>
                <c:pt idx="47881">
                  <c:v>1</c:v>
                </c:pt>
                <c:pt idx="47882">
                  <c:v>1</c:v>
                </c:pt>
                <c:pt idx="47883">
                  <c:v>1</c:v>
                </c:pt>
                <c:pt idx="47884">
                  <c:v>1</c:v>
                </c:pt>
                <c:pt idx="47885">
                  <c:v>1</c:v>
                </c:pt>
                <c:pt idx="47886">
                  <c:v>1</c:v>
                </c:pt>
                <c:pt idx="47887">
                  <c:v>1</c:v>
                </c:pt>
                <c:pt idx="47888">
                  <c:v>1</c:v>
                </c:pt>
                <c:pt idx="47889">
                  <c:v>1</c:v>
                </c:pt>
                <c:pt idx="47890">
                  <c:v>1</c:v>
                </c:pt>
                <c:pt idx="47891">
                  <c:v>1</c:v>
                </c:pt>
                <c:pt idx="47892">
                  <c:v>1</c:v>
                </c:pt>
                <c:pt idx="47893">
                  <c:v>1</c:v>
                </c:pt>
                <c:pt idx="47894">
                  <c:v>0.428571429</c:v>
                </c:pt>
                <c:pt idx="47895">
                  <c:v>1</c:v>
                </c:pt>
                <c:pt idx="47896">
                  <c:v>1</c:v>
                </c:pt>
                <c:pt idx="47897">
                  <c:v>1</c:v>
                </c:pt>
                <c:pt idx="47898">
                  <c:v>1</c:v>
                </c:pt>
                <c:pt idx="47899">
                  <c:v>1</c:v>
                </c:pt>
                <c:pt idx="47900">
                  <c:v>1</c:v>
                </c:pt>
                <c:pt idx="47901">
                  <c:v>1</c:v>
                </c:pt>
                <c:pt idx="47902">
                  <c:v>1</c:v>
                </c:pt>
                <c:pt idx="47903">
                  <c:v>1</c:v>
                </c:pt>
                <c:pt idx="47904">
                  <c:v>1</c:v>
                </c:pt>
                <c:pt idx="47905">
                  <c:v>1</c:v>
                </c:pt>
                <c:pt idx="47906">
                  <c:v>1</c:v>
                </c:pt>
                <c:pt idx="47907">
                  <c:v>1</c:v>
                </c:pt>
                <c:pt idx="47908">
                  <c:v>1</c:v>
                </c:pt>
                <c:pt idx="47909">
                  <c:v>1</c:v>
                </c:pt>
                <c:pt idx="47910">
                  <c:v>1</c:v>
                </c:pt>
                <c:pt idx="47911">
                  <c:v>1</c:v>
                </c:pt>
                <c:pt idx="47912">
                  <c:v>0.85714285700000004</c:v>
                </c:pt>
                <c:pt idx="47913">
                  <c:v>1</c:v>
                </c:pt>
                <c:pt idx="47914">
                  <c:v>1</c:v>
                </c:pt>
                <c:pt idx="47915">
                  <c:v>1</c:v>
                </c:pt>
                <c:pt idx="47916">
                  <c:v>1</c:v>
                </c:pt>
                <c:pt idx="47917">
                  <c:v>1</c:v>
                </c:pt>
                <c:pt idx="47918">
                  <c:v>1</c:v>
                </c:pt>
                <c:pt idx="47919">
                  <c:v>0.875</c:v>
                </c:pt>
                <c:pt idx="47920">
                  <c:v>1</c:v>
                </c:pt>
                <c:pt idx="47921">
                  <c:v>0.875</c:v>
                </c:pt>
                <c:pt idx="47922">
                  <c:v>0.875</c:v>
                </c:pt>
                <c:pt idx="47923">
                  <c:v>1</c:v>
                </c:pt>
                <c:pt idx="47924">
                  <c:v>0.875</c:v>
                </c:pt>
                <c:pt idx="47925">
                  <c:v>0.875</c:v>
                </c:pt>
                <c:pt idx="47926">
                  <c:v>0.875</c:v>
                </c:pt>
                <c:pt idx="47927">
                  <c:v>0.875</c:v>
                </c:pt>
                <c:pt idx="47928">
                  <c:v>0.875</c:v>
                </c:pt>
                <c:pt idx="47929">
                  <c:v>0.875</c:v>
                </c:pt>
                <c:pt idx="47930">
                  <c:v>1</c:v>
                </c:pt>
                <c:pt idx="47931">
                  <c:v>0.875</c:v>
                </c:pt>
                <c:pt idx="47932">
                  <c:v>1</c:v>
                </c:pt>
                <c:pt idx="47933">
                  <c:v>1</c:v>
                </c:pt>
                <c:pt idx="47934">
                  <c:v>1</c:v>
                </c:pt>
                <c:pt idx="47935">
                  <c:v>0.875</c:v>
                </c:pt>
                <c:pt idx="47936">
                  <c:v>1</c:v>
                </c:pt>
                <c:pt idx="47937">
                  <c:v>0.875</c:v>
                </c:pt>
                <c:pt idx="47938">
                  <c:v>1</c:v>
                </c:pt>
                <c:pt idx="47939">
                  <c:v>1</c:v>
                </c:pt>
                <c:pt idx="47940">
                  <c:v>1</c:v>
                </c:pt>
                <c:pt idx="47941">
                  <c:v>1</c:v>
                </c:pt>
                <c:pt idx="47942">
                  <c:v>0.875</c:v>
                </c:pt>
                <c:pt idx="47943">
                  <c:v>1</c:v>
                </c:pt>
                <c:pt idx="47944">
                  <c:v>1</c:v>
                </c:pt>
                <c:pt idx="47945">
                  <c:v>1</c:v>
                </c:pt>
                <c:pt idx="47946">
                  <c:v>1</c:v>
                </c:pt>
                <c:pt idx="47947">
                  <c:v>1</c:v>
                </c:pt>
                <c:pt idx="47948">
                  <c:v>1</c:v>
                </c:pt>
                <c:pt idx="47949">
                  <c:v>1</c:v>
                </c:pt>
                <c:pt idx="47950">
                  <c:v>1</c:v>
                </c:pt>
                <c:pt idx="47951">
                  <c:v>1</c:v>
                </c:pt>
                <c:pt idx="47952">
                  <c:v>0.875</c:v>
                </c:pt>
                <c:pt idx="47953">
                  <c:v>0.875</c:v>
                </c:pt>
                <c:pt idx="47954">
                  <c:v>1</c:v>
                </c:pt>
                <c:pt idx="47955">
                  <c:v>1</c:v>
                </c:pt>
                <c:pt idx="47956">
                  <c:v>1</c:v>
                </c:pt>
                <c:pt idx="47957">
                  <c:v>1</c:v>
                </c:pt>
                <c:pt idx="47958">
                  <c:v>1</c:v>
                </c:pt>
                <c:pt idx="47959">
                  <c:v>1</c:v>
                </c:pt>
                <c:pt idx="47960">
                  <c:v>1</c:v>
                </c:pt>
                <c:pt idx="47961">
                  <c:v>1</c:v>
                </c:pt>
                <c:pt idx="47962">
                  <c:v>1</c:v>
                </c:pt>
                <c:pt idx="47963">
                  <c:v>1</c:v>
                </c:pt>
                <c:pt idx="47964">
                  <c:v>1</c:v>
                </c:pt>
                <c:pt idx="47965">
                  <c:v>1</c:v>
                </c:pt>
                <c:pt idx="47966">
                  <c:v>1</c:v>
                </c:pt>
                <c:pt idx="47967">
                  <c:v>1</c:v>
                </c:pt>
                <c:pt idx="47968">
                  <c:v>1</c:v>
                </c:pt>
                <c:pt idx="47969">
                  <c:v>1</c:v>
                </c:pt>
                <c:pt idx="47970">
                  <c:v>1</c:v>
                </c:pt>
                <c:pt idx="47971">
                  <c:v>1</c:v>
                </c:pt>
                <c:pt idx="47972">
                  <c:v>1</c:v>
                </c:pt>
                <c:pt idx="47973">
                  <c:v>1</c:v>
                </c:pt>
                <c:pt idx="47974">
                  <c:v>1</c:v>
                </c:pt>
                <c:pt idx="47975">
                  <c:v>0.875</c:v>
                </c:pt>
                <c:pt idx="47976">
                  <c:v>1</c:v>
                </c:pt>
                <c:pt idx="47977">
                  <c:v>1</c:v>
                </c:pt>
                <c:pt idx="47978">
                  <c:v>1</c:v>
                </c:pt>
                <c:pt idx="47979">
                  <c:v>1</c:v>
                </c:pt>
                <c:pt idx="47980">
                  <c:v>1</c:v>
                </c:pt>
                <c:pt idx="47981">
                  <c:v>1</c:v>
                </c:pt>
                <c:pt idx="47982">
                  <c:v>1</c:v>
                </c:pt>
                <c:pt idx="47983">
                  <c:v>1</c:v>
                </c:pt>
                <c:pt idx="47984">
                  <c:v>1</c:v>
                </c:pt>
                <c:pt idx="47985">
                  <c:v>1</c:v>
                </c:pt>
                <c:pt idx="47986">
                  <c:v>1</c:v>
                </c:pt>
                <c:pt idx="47987">
                  <c:v>1</c:v>
                </c:pt>
                <c:pt idx="47988">
                  <c:v>1</c:v>
                </c:pt>
                <c:pt idx="47989">
                  <c:v>1</c:v>
                </c:pt>
                <c:pt idx="47990">
                  <c:v>1</c:v>
                </c:pt>
                <c:pt idx="47991">
                  <c:v>0.875</c:v>
                </c:pt>
                <c:pt idx="47992">
                  <c:v>1</c:v>
                </c:pt>
                <c:pt idx="47993">
                  <c:v>1</c:v>
                </c:pt>
                <c:pt idx="47994">
                  <c:v>1</c:v>
                </c:pt>
                <c:pt idx="47995">
                  <c:v>1</c:v>
                </c:pt>
                <c:pt idx="47996">
                  <c:v>1</c:v>
                </c:pt>
                <c:pt idx="47997">
                  <c:v>1</c:v>
                </c:pt>
                <c:pt idx="47998">
                  <c:v>1</c:v>
                </c:pt>
                <c:pt idx="47999">
                  <c:v>1</c:v>
                </c:pt>
                <c:pt idx="48000">
                  <c:v>1</c:v>
                </c:pt>
                <c:pt idx="48001">
                  <c:v>1</c:v>
                </c:pt>
                <c:pt idx="48002">
                  <c:v>1</c:v>
                </c:pt>
                <c:pt idx="48003">
                  <c:v>1</c:v>
                </c:pt>
                <c:pt idx="48004">
                  <c:v>1</c:v>
                </c:pt>
                <c:pt idx="48005">
                  <c:v>1</c:v>
                </c:pt>
                <c:pt idx="48006">
                  <c:v>1</c:v>
                </c:pt>
                <c:pt idx="48007">
                  <c:v>1</c:v>
                </c:pt>
                <c:pt idx="48008">
                  <c:v>1</c:v>
                </c:pt>
                <c:pt idx="48009">
                  <c:v>1</c:v>
                </c:pt>
                <c:pt idx="48010">
                  <c:v>1</c:v>
                </c:pt>
                <c:pt idx="48011">
                  <c:v>1</c:v>
                </c:pt>
                <c:pt idx="48012">
                  <c:v>1</c:v>
                </c:pt>
                <c:pt idx="48013">
                  <c:v>1</c:v>
                </c:pt>
                <c:pt idx="48014">
                  <c:v>1</c:v>
                </c:pt>
                <c:pt idx="48015">
                  <c:v>1</c:v>
                </c:pt>
                <c:pt idx="48016">
                  <c:v>1</c:v>
                </c:pt>
                <c:pt idx="48017">
                  <c:v>1</c:v>
                </c:pt>
                <c:pt idx="48018">
                  <c:v>1</c:v>
                </c:pt>
                <c:pt idx="48019">
                  <c:v>1</c:v>
                </c:pt>
                <c:pt idx="48020">
                  <c:v>1</c:v>
                </c:pt>
                <c:pt idx="48021">
                  <c:v>1</c:v>
                </c:pt>
                <c:pt idx="48022">
                  <c:v>0.875</c:v>
                </c:pt>
                <c:pt idx="48023">
                  <c:v>1</c:v>
                </c:pt>
                <c:pt idx="48024">
                  <c:v>1</c:v>
                </c:pt>
                <c:pt idx="48025">
                  <c:v>1</c:v>
                </c:pt>
                <c:pt idx="48026">
                  <c:v>1</c:v>
                </c:pt>
                <c:pt idx="48027">
                  <c:v>1</c:v>
                </c:pt>
                <c:pt idx="48028">
                  <c:v>1</c:v>
                </c:pt>
                <c:pt idx="48029">
                  <c:v>1</c:v>
                </c:pt>
                <c:pt idx="48030">
                  <c:v>1</c:v>
                </c:pt>
                <c:pt idx="48031">
                  <c:v>1</c:v>
                </c:pt>
                <c:pt idx="48032">
                  <c:v>1</c:v>
                </c:pt>
                <c:pt idx="48033">
                  <c:v>1</c:v>
                </c:pt>
                <c:pt idx="48034">
                  <c:v>1</c:v>
                </c:pt>
                <c:pt idx="48035">
                  <c:v>1</c:v>
                </c:pt>
                <c:pt idx="48036">
                  <c:v>1</c:v>
                </c:pt>
                <c:pt idx="48037">
                  <c:v>1</c:v>
                </c:pt>
                <c:pt idx="48038">
                  <c:v>1</c:v>
                </c:pt>
                <c:pt idx="48039">
                  <c:v>1</c:v>
                </c:pt>
                <c:pt idx="48040">
                  <c:v>1</c:v>
                </c:pt>
                <c:pt idx="48041">
                  <c:v>1</c:v>
                </c:pt>
                <c:pt idx="48042">
                  <c:v>1</c:v>
                </c:pt>
                <c:pt idx="48043">
                  <c:v>1</c:v>
                </c:pt>
                <c:pt idx="48044">
                  <c:v>1</c:v>
                </c:pt>
                <c:pt idx="48045">
                  <c:v>1</c:v>
                </c:pt>
                <c:pt idx="48046">
                  <c:v>1</c:v>
                </c:pt>
                <c:pt idx="48047">
                  <c:v>1</c:v>
                </c:pt>
                <c:pt idx="48048">
                  <c:v>1</c:v>
                </c:pt>
                <c:pt idx="48049">
                  <c:v>1</c:v>
                </c:pt>
                <c:pt idx="48050">
                  <c:v>1</c:v>
                </c:pt>
                <c:pt idx="48051">
                  <c:v>1</c:v>
                </c:pt>
                <c:pt idx="48052">
                  <c:v>1</c:v>
                </c:pt>
                <c:pt idx="48053">
                  <c:v>1</c:v>
                </c:pt>
                <c:pt idx="48054">
                  <c:v>1</c:v>
                </c:pt>
                <c:pt idx="48055">
                  <c:v>1</c:v>
                </c:pt>
                <c:pt idx="48056">
                  <c:v>1</c:v>
                </c:pt>
                <c:pt idx="48057">
                  <c:v>1</c:v>
                </c:pt>
                <c:pt idx="48058">
                  <c:v>1</c:v>
                </c:pt>
                <c:pt idx="48059">
                  <c:v>1</c:v>
                </c:pt>
                <c:pt idx="48060">
                  <c:v>1</c:v>
                </c:pt>
                <c:pt idx="48061">
                  <c:v>1</c:v>
                </c:pt>
                <c:pt idx="48062">
                  <c:v>1</c:v>
                </c:pt>
                <c:pt idx="48063">
                  <c:v>1</c:v>
                </c:pt>
                <c:pt idx="48064">
                  <c:v>1</c:v>
                </c:pt>
                <c:pt idx="48065">
                  <c:v>1</c:v>
                </c:pt>
                <c:pt idx="48066">
                  <c:v>1</c:v>
                </c:pt>
                <c:pt idx="48067">
                  <c:v>1</c:v>
                </c:pt>
                <c:pt idx="48068">
                  <c:v>1</c:v>
                </c:pt>
                <c:pt idx="48069">
                  <c:v>1</c:v>
                </c:pt>
                <c:pt idx="48070">
                  <c:v>1</c:v>
                </c:pt>
                <c:pt idx="48071">
                  <c:v>1</c:v>
                </c:pt>
                <c:pt idx="48072">
                  <c:v>1</c:v>
                </c:pt>
                <c:pt idx="48073">
                  <c:v>1</c:v>
                </c:pt>
                <c:pt idx="48074">
                  <c:v>1</c:v>
                </c:pt>
                <c:pt idx="48075">
                  <c:v>1</c:v>
                </c:pt>
                <c:pt idx="48076">
                  <c:v>1</c:v>
                </c:pt>
                <c:pt idx="48077">
                  <c:v>1</c:v>
                </c:pt>
                <c:pt idx="48078">
                  <c:v>1</c:v>
                </c:pt>
                <c:pt idx="48079">
                  <c:v>0.875</c:v>
                </c:pt>
                <c:pt idx="48080">
                  <c:v>1</c:v>
                </c:pt>
                <c:pt idx="48081">
                  <c:v>1</c:v>
                </c:pt>
                <c:pt idx="48082">
                  <c:v>1</c:v>
                </c:pt>
                <c:pt idx="48083">
                  <c:v>1</c:v>
                </c:pt>
                <c:pt idx="48084">
                  <c:v>1</c:v>
                </c:pt>
                <c:pt idx="48085">
                  <c:v>1</c:v>
                </c:pt>
                <c:pt idx="48086">
                  <c:v>0.875</c:v>
                </c:pt>
                <c:pt idx="48087">
                  <c:v>1</c:v>
                </c:pt>
                <c:pt idx="48088">
                  <c:v>1</c:v>
                </c:pt>
                <c:pt idx="48089">
                  <c:v>1</c:v>
                </c:pt>
                <c:pt idx="48090">
                  <c:v>1</c:v>
                </c:pt>
                <c:pt idx="48091">
                  <c:v>1</c:v>
                </c:pt>
                <c:pt idx="48092">
                  <c:v>1</c:v>
                </c:pt>
                <c:pt idx="48093">
                  <c:v>1</c:v>
                </c:pt>
                <c:pt idx="48094">
                  <c:v>1</c:v>
                </c:pt>
                <c:pt idx="48095">
                  <c:v>1</c:v>
                </c:pt>
                <c:pt idx="48096">
                  <c:v>0.875</c:v>
                </c:pt>
                <c:pt idx="48097">
                  <c:v>1</c:v>
                </c:pt>
                <c:pt idx="48098">
                  <c:v>1</c:v>
                </c:pt>
                <c:pt idx="48099">
                  <c:v>1</c:v>
                </c:pt>
                <c:pt idx="48100">
                  <c:v>1</c:v>
                </c:pt>
                <c:pt idx="48101">
                  <c:v>0.875</c:v>
                </c:pt>
                <c:pt idx="48102">
                  <c:v>1</c:v>
                </c:pt>
                <c:pt idx="48103">
                  <c:v>1</c:v>
                </c:pt>
                <c:pt idx="48104">
                  <c:v>1</c:v>
                </c:pt>
                <c:pt idx="48105">
                  <c:v>1</c:v>
                </c:pt>
                <c:pt idx="48106">
                  <c:v>1</c:v>
                </c:pt>
                <c:pt idx="48107">
                  <c:v>1</c:v>
                </c:pt>
                <c:pt idx="48108">
                  <c:v>1</c:v>
                </c:pt>
                <c:pt idx="48109">
                  <c:v>1</c:v>
                </c:pt>
                <c:pt idx="48110">
                  <c:v>1</c:v>
                </c:pt>
                <c:pt idx="48111">
                  <c:v>1</c:v>
                </c:pt>
                <c:pt idx="48112">
                  <c:v>1</c:v>
                </c:pt>
                <c:pt idx="48113">
                  <c:v>1</c:v>
                </c:pt>
                <c:pt idx="48114">
                  <c:v>1</c:v>
                </c:pt>
                <c:pt idx="48115">
                  <c:v>1</c:v>
                </c:pt>
                <c:pt idx="48116">
                  <c:v>0.875</c:v>
                </c:pt>
                <c:pt idx="48117">
                  <c:v>1</c:v>
                </c:pt>
                <c:pt idx="48118">
                  <c:v>1</c:v>
                </c:pt>
                <c:pt idx="48119">
                  <c:v>1</c:v>
                </c:pt>
                <c:pt idx="48120">
                  <c:v>1</c:v>
                </c:pt>
                <c:pt idx="48121">
                  <c:v>1</c:v>
                </c:pt>
                <c:pt idx="48122">
                  <c:v>1</c:v>
                </c:pt>
                <c:pt idx="48123">
                  <c:v>1</c:v>
                </c:pt>
                <c:pt idx="48124">
                  <c:v>1</c:v>
                </c:pt>
                <c:pt idx="48125">
                  <c:v>1</c:v>
                </c:pt>
                <c:pt idx="48126">
                  <c:v>1</c:v>
                </c:pt>
                <c:pt idx="48127">
                  <c:v>0.875</c:v>
                </c:pt>
                <c:pt idx="48128">
                  <c:v>1</c:v>
                </c:pt>
                <c:pt idx="48129">
                  <c:v>1</c:v>
                </c:pt>
                <c:pt idx="48130">
                  <c:v>1</c:v>
                </c:pt>
                <c:pt idx="48131">
                  <c:v>1</c:v>
                </c:pt>
                <c:pt idx="48132">
                  <c:v>1</c:v>
                </c:pt>
                <c:pt idx="48133">
                  <c:v>1</c:v>
                </c:pt>
                <c:pt idx="48134">
                  <c:v>1</c:v>
                </c:pt>
                <c:pt idx="48135">
                  <c:v>1</c:v>
                </c:pt>
                <c:pt idx="48136">
                  <c:v>1</c:v>
                </c:pt>
                <c:pt idx="48137">
                  <c:v>1</c:v>
                </c:pt>
                <c:pt idx="48138">
                  <c:v>1</c:v>
                </c:pt>
                <c:pt idx="48139">
                  <c:v>1</c:v>
                </c:pt>
                <c:pt idx="48140">
                  <c:v>1</c:v>
                </c:pt>
                <c:pt idx="48141">
                  <c:v>1</c:v>
                </c:pt>
                <c:pt idx="48142">
                  <c:v>1</c:v>
                </c:pt>
                <c:pt idx="48143">
                  <c:v>1</c:v>
                </c:pt>
                <c:pt idx="48144">
                  <c:v>1</c:v>
                </c:pt>
                <c:pt idx="48145">
                  <c:v>1</c:v>
                </c:pt>
                <c:pt idx="48146">
                  <c:v>1</c:v>
                </c:pt>
                <c:pt idx="48147">
                  <c:v>1</c:v>
                </c:pt>
                <c:pt idx="48148">
                  <c:v>1</c:v>
                </c:pt>
                <c:pt idx="48149">
                  <c:v>1</c:v>
                </c:pt>
                <c:pt idx="48150">
                  <c:v>1</c:v>
                </c:pt>
                <c:pt idx="48151">
                  <c:v>1</c:v>
                </c:pt>
                <c:pt idx="48152">
                  <c:v>1</c:v>
                </c:pt>
                <c:pt idx="48153">
                  <c:v>1</c:v>
                </c:pt>
                <c:pt idx="48154">
                  <c:v>1</c:v>
                </c:pt>
                <c:pt idx="48155">
                  <c:v>1</c:v>
                </c:pt>
                <c:pt idx="48156">
                  <c:v>1</c:v>
                </c:pt>
                <c:pt idx="48157">
                  <c:v>1</c:v>
                </c:pt>
                <c:pt idx="48158">
                  <c:v>1</c:v>
                </c:pt>
                <c:pt idx="48159">
                  <c:v>1</c:v>
                </c:pt>
                <c:pt idx="48160">
                  <c:v>1</c:v>
                </c:pt>
                <c:pt idx="48161">
                  <c:v>1</c:v>
                </c:pt>
                <c:pt idx="48162">
                  <c:v>0.875</c:v>
                </c:pt>
                <c:pt idx="48163">
                  <c:v>1</c:v>
                </c:pt>
                <c:pt idx="48164">
                  <c:v>1</c:v>
                </c:pt>
                <c:pt idx="48165">
                  <c:v>1</c:v>
                </c:pt>
                <c:pt idx="48166">
                  <c:v>1</c:v>
                </c:pt>
                <c:pt idx="48167">
                  <c:v>1</c:v>
                </c:pt>
                <c:pt idx="48168">
                  <c:v>1</c:v>
                </c:pt>
                <c:pt idx="48169">
                  <c:v>1</c:v>
                </c:pt>
                <c:pt idx="48170">
                  <c:v>1</c:v>
                </c:pt>
                <c:pt idx="48171">
                  <c:v>1</c:v>
                </c:pt>
                <c:pt idx="48172">
                  <c:v>1</c:v>
                </c:pt>
                <c:pt idx="48173">
                  <c:v>1</c:v>
                </c:pt>
                <c:pt idx="48174">
                  <c:v>1</c:v>
                </c:pt>
                <c:pt idx="48175">
                  <c:v>1</c:v>
                </c:pt>
                <c:pt idx="48176">
                  <c:v>1</c:v>
                </c:pt>
                <c:pt idx="48177">
                  <c:v>1</c:v>
                </c:pt>
                <c:pt idx="48178">
                  <c:v>1</c:v>
                </c:pt>
                <c:pt idx="48179">
                  <c:v>1</c:v>
                </c:pt>
                <c:pt idx="48180">
                  <c:v>1</c:v>
                </c:pt>
                <c:pt idx="48181">
                  <c:v>1</c:v>
                </c:pt>
                <c:pt idx="48182">
                  <c:v>1</c:v>
                </c:pt>
                <c:pt idx="48183">
                  <c:v>1</c:v>
                </c:pt>
                <c:pt idx="48184">
                  <c:v>1</c:v>
                </c:pt>
                <c:pt idx="48185">
                  <c:v>1</c:v>
                </c:pt>
                <c:pt idx="48186">
                  <c:v>1</c:v>
                </c:pt>
                <c:pt idx="48187">
                  <c:v>1</c:v>
                </c:pt>
                <c:pt idx="48188">
                  <c:v>1</c:v>
                </c:pt>
                <c:pt idx="48189">
                  <c:v>1</c:v>
                </c:pt>
                <c:pt idx="48190">
                  <c:v>1</c:v>
                </c:pt>
                <c:pt idx="48191">
                  <c:v>1</c:v>
                </c:pt>
                <c:pt idx="48192">
                  <c:v>1</c:v>
                </c:pt>
                <c:pt idx="48193">
                  <c:v>1</c:v>
                </c:pt>
                <c:pt idx="48194">
                  <c:v>1</c:v>
                </c:pt>
                <c:pt idx="48195">
                  <c:v>1</c:v>
                </c:pt>
                <c:pt idx="48196">
                  <c:v>1</c:v>
                </c:pt>
                <c:pt idx="48197">
                  <c:v>1</c:v>
                </c:pt>
                <c:pt idx="48198">
                  <c:v>1</c:v>
                </c:pt>
                <c:pt idx="48199">
                  <c:v>1</c:v>
                </c:pt>
                <c:pt idx="48200">
                  <c:v>1</c:v>
                </c:pt>
                <c:pt idx="48201">
                  <c:v>1</c:v>
                </c:pt>
                <c:pt idx="48202">
                  <c:v>1</c:v>
                </c:pt>
                <c:pt idx="48203">
                  <c:v>1</c:v>
                </c:pt>
                <c:pt idx="48204">
                  <c:v>1</c:v>
                </c:pt>
                <c:pt idx="48205">
                  <c:v>1</c:v>
                </c:pt>
                <c:pt idx="48206">
                  <c:v>1</c:v>
                </c:pt>
                <c:pt idx="48207">
                  <c:v>1</c:v>
                </c:pt>
                <c:pt idx="48208">
                  <c:v>1</c:v>
                </c:pt>
                <c:pt idx="48209">
                  <c:v>1</c:v>
                </c:pt>
                <c:pt idx="48210">
                  <c:v>1</c:v>
                </c:pt>
                <c:pt idx="48211">
                  <c:v>1</c:v>
                </c:pt>
                <c:pt idx="48212">
                  <c:v>1</c:v>
                </c:pt>
                <c:pt idx="48213">
                  <c:v>1</c:v>
                </c:pt>
                <c:pt idx="48214">
                  <c:v>1</c:v>
                </c:pt>
                <c:pt idx="48215">
                  <c:v>1</c:v>
                </c:pt>
                <c:pt idx="48216">
                  <c:v>1</c:v>
                </c:pt>
                <c:pt idx="48217">
                  <c:v>1</c:v>
                </c:pt>
                <c:pt idx="48218">
                  <c:v>1</c:v>
                </c:pt>
                <c:pt idx="48219">
                  <c:v>1</c:v>
                </c:pt>
                <c:pt idx="48220">
                  <c:v>1</c:v>
                </c:pt>
                <c:pt idx="48221">
                  <c:v>1</c:v>
                </c:pt>
                <c:pt idx="48222">
                  <c:v>1</c:v>
                </c:pt>
                <c:pt idx="48223">
                  <c:v>1</c:v>
                </c:pt>
                <c:pt idx="48224">
                  <c:v>1</c:v>
                </c:pt>
                <c:pt idx="48225">
                  <c:v>1</c:v>
                </c:pt>
                <c:pt idx="48226">
                  <c:v>1</c:v>
                </c:pt>
                <c:pt idx="48227">
                  <c:v>0.875</c:v>
                </c:pt>
                <c:pt idx="48228">
                  <c:v>1</c:v>
                </c:pt>
                <c:pt idx="48229">
                  <c:v>1</c:v>
                </c:pt>
                <c:pt idx="48230">
                  <c:v>1</c:v>
                </c:pt>
                <c:pt idx="48231">
                  <c:v>1</c:v>
                </c:pt>
                <c:pt idx="48232">
                  <c:v>0.875</c:v>
                </c:pt>
                <c:pt idx="48233">
                  <c:v>1</c:v>
                </c:pt>
                <c:pt idx="48234">
                  <c:v>1</c:v>
                </c:pt>
                <c:pt idx="48235">
                  <c:v>1</c:v>
                </c:pt>
                <c:pt idx="48236">
                  <c:v>1</c:v>
                </c:pt>
                <c:pt idx="48237">
                  <c:v>1</c:v>
                </c:pt>
                <c:pt idx="48238">
                  <c:v>1</c:v>
                </c:pt>
                <c:pt idx="48239">
                  <c:v>1</c:v>
                </c:pt>
                <c:pt idx="48240">
                  <c:v>1</c:v>
                </c:pt>
                <c:pt idx="48241">
                  <c:v>1</c:v>
                </c:pt>
                <c:pt idx="48242">
                  <c:v>1</c:v>
                </c:pt>
                <c:pt idx="48243">
                  <c:v>1</c:v>
                </c:pt>
                <c:pt idx="48244">
                  <c:v>1</c:v>
                </c:pt>
                <c:pt idx="48245">
                  <c:v>0.875</c:v>
                </c:pt>
                <c:pt idx="48246">
                  <c:v>1</c:v>
                </c:pt>
                <c:pt idx="48247">
                  <c:v>1</c:v>
                </c:pt>
                <c:pt idx="48248">
                  <c:v>1</c:v>
                </c:pt>
                <c:pt idx="48249">
                  <c:v>1</c:v>
                </c:pt>
                <c:pt idx="48250">
                  <c:v>1</c:v>
                </c:pt>
                <c:pt idx="48251">
                  <c:v>1</c:v>
                </c:pt>
                <c:pt idx="48252">
                  <c:v>1</c:v>
                </c:pt>
                <c:pt idx="48253">
                  <c:v>1</c:v>
                </c:pt>
                <c:pt idx="48254">
                  <c:v>1</c:v>
                </c:pt>
                <c:pt idx="48255">
                  <c:v>1</c:v>
                </c:pt>
                <c:pt idx="48256">
                  <c:v>1</c:v>
                </c:pt>
                <c:pt idx="48257">
                  <c:v>1</c:v>
                </c:pt>
                <c:pt idx="48258">
                  <c:v>1</c:v>
                </c:pt>
                <c:pt idx="48259">
                  <c:v>1</c:v>
                </c:pt>
                <c:pt idx="48260">
                  <c:v>1</c:v>
                </c:pt>
                <c:pt idx="48261">
                  <c:v>1</c:v>
                </c:pt>
                <c:pt idx="48262">
                  <c:v>1</c:v>
                </c:pt>
                <c:pt idx="48263">
                  <c:v>1</c:v>
                </c:pt>
                <c:pt idx="48264">
                  <c:v>1</c:v>
                </c:pt>
                <c:pt idx="48265">
                  <c:v>1</c:v>
                </c:pt>
                <c:pt idx="48266">
                  <c:v>1</c:v>
                </c:pt>
                <c:pt idx="48267">
                  <c:v>0.875</c:v>
                </c:pt>
                <c:pt idx="48268">
                  <c:v>1</c:v>
                </c:pt>
                <c:pt idx="48269">
                  <c:v>0.875</c:v>
                </c:pt>
                <c:pt idx="48270">
                  <c:v>1</c:v>
                </c:pt>
                <c:pt idx="48271">
                  <c:v>1</c:v>
                </c:pt>
                <c:pt idx="48272">
                  <c:v>1</c:v>
                </c:pt>
                <c:pt idx="48273">
                  <c:v>0.875</c:v>
                </c:pt>
                <c:pt idx="48274">
                  <c:v>1</c:v>
                </c:pt>
                <c:pt idx="48275">
                  <c:v>1</c:v>
                </c:pt>
                <c:pt idx="48276">
                  <c:v>1</c:v>
                </c:pt>
                <c:pt idx="48277">
                  <c:v>1</c:v>
                </c:pt>
                <c:pt idx="48278">
                  <c:v>1</c:v>
                </c:pt>
                <c:pt idx="48279">
                  <c:v>1</c:v>
                </c:pt>
                <c:pt idx="48280">
                  <c:v>1</c:v>
                </c:pt>
                <c:pt idx="48281">
                  <c:v>1</c:v>
                </c:pt>
                <c:pt idx="48282">
                  <c:v>1</c:v>
                </c:pt>
                <c:pt idx="48283">
                  <c:v>1</c:v>
                </c:pt>
                <c:pt idx="48284">
                  <c:v>1</c:v>
                </c:pt>
                <c:pt idx="48285">
                  <c:v>1</c:v>
                </c:pt>
                <c:pt idx="48286">
                  <c:v>1</c:v>
                </c:pt>
                <c:pt idx="48287">
                  <c:v>1</c:v>
                </c:pt>
                <c:pt idx="48288">
                  <c:v>1</c:v>
                </c:pt>
                <c:pt idx="48289">
                  <c:v>1</c:v>
                </c:pt>
                <c:pt idx="48290">
                  <c:v>0.875</c:v>
                </c:pt>
                <c:pt idx="48291">
                  <c:v>1</c:v>
                </c:pt>
                <c:pt idx="48292">
                  <c:v>1</c:v>
                </c:pt>
                <c:pt idx="48293">
                  <c:v>1</c:v>
                </c:pt>
                <c:pt idx="48294">
                  <c:v>1</c:v>
                </c:pt>
                <c:pt idx="48295">
                  <c:v>1</c:v>
                </c:pt>
                <c:pt idx="48296">
                  <c:v>1</c:v>
                </c:pt>
                <c:pt idx="48297">
                  <c:v>1</c:v>
                </c:pt>
                <c:pt idx="48298">
                  <c:v>1</c:v>
                </c:pt>
                <c:pt idx="48299">
                  <c:v>1</c:v>
                </c:pt>
                <c:pt idx="48300">
                  <c:v>1</c:v>
                </c:pt>
                <c:pt idx="48301">
                  <c:v>1</c:v>
                </c:pt>
                <c:pt idx="48302">
                  <c:v>1</c:v>
                </c:pt>
                <c:pt idx="48303">
                  <c:v>1</c:v>
                </c:pt>
                <c:pt idx="48304">
                  <c:v>1</c:v>
                </c:pt>
                <c:pt idx="48305">
                  <c:v>1</c:v>
                </c:pt>
                <c:pt idx="48306">
                  <c:v>1</c:v>
                </c:pt>
                <c:pt idx="48307">
                  <c:v>1</c:v>
                </c:pt>
                <c:pt idx="48308">
                  <c:v>0.875</c:v>
                </c:pt>
                <c:pt idx="48309">
                  <c:v>1</c:v>
                </c:pt>
                <c:pt idx="48310">
                  <c:v>1</c:v>
                </c:pt>
                <c:pt idx="48311">
                  <c:v>1</c:v>
                </c:pt>
                <c:pt idx="48312">
                  <c:v>1</c:v>
                </c:pt>
                <c:pt idx="48313">
                  <c:v>1</c:v>
                </c:pt>
                <c:pt idx="48314">
                  <c:v>1</c:v>
                </c:pt>
                <c:pt idx="48315">
                  <c:v>1</c:v>
                </c:pt>
                <c:pt idx="48316">
                  <c:v>1</c:v>
                </c:pt>
                <c:pt idx="48317">
                  <c:v>1</c:v>
                </c:pt>
                <c:pt idx="48318">
                  <c:v>1</c:v>
                </c:pt>
                <c:pt idx="48319">
                  <c:v>1</c:v>
                </c:pt>
                <c:pt idx="48320">
                  <c:v>1</c:v>
                </c:pt>
                <c:pt idx="48321">
                  <c:v>1</c:v>
                </c:pt>
                <c:pt idx="48322">
                  <c:v>1</c:v>
                </c:pt>
                <c:pt idx="48323">
                  <c:v>1</c:v>
                </c:pt>
                <c:pt idx="48324">
                  <c:v>1</c:v>
                </c:pt>
                <c:pt idx="48325">
                  <c:v>1</c:v>
                </c:pt>
                <c:pt idx="48326">
                  <c:v>1</c:v>
                </c:pt>
                <c:pt idx="48327">
                  <c:v>1</c:v>
                </c:pt>
                <c:pt idx="48328">
                  <c:v>1</c:v>
                </c:pt>
                <c:pt idx="48329">
                  <c:v>1</c:v>
                </c:pt>
                <c:pt idx="48330">
                  <c:v>0.875</c:v>
                </c:pt>
                <c:pt idx="48331">
                  <c:v>1</c:v>
                </c:pt>
                <c:pt idx="48332">
                  <c:v>1</c:v>
                </c:pt>
                <c:pt idx="48333">
                  <c:v>1</c:v>
                </c:pt>
                <c:pt idx="48334">
                  <c:v>1</c:v>
                </c:pt>
                <c:pt idx="48335">
                  <c:v>1</c:v>
                </c:pt>
                <c:pt idx="48336">
                  <c:v>1</c:v>
                </c:pt>
                <c:pt idx="48337">
                  <c:v>1</c:v>
                </c:pt>
                <c:pt idx="48338">
                  <c:v>0.875</c:v>
                </c:pt>
                <c:pt idx="48339">
                  <c:v>1</c:v>
                </c:pt>
                <c:pt idx="48340">
                  <c:v>1</c:v>
                </c:pt>
                <c:pt idx="48341">
                  <c:v>1</c:v>
                </c:pt>
                <c:pt idx="48342">
                  <c:v>1</c:v>
                </c:pt>
                <c:pt idx="48343">
                  <c:v>1</c:v>
                </c:pt>
                <c:pt idx="48344">
                  <c:v>1</c:v>
                </c:pt>
                <c:pt idx="48345">
                  <c:v>1</c:v>
                </c:pt>
                <c:pt idx="48346">
                  <c:v>0.875</c:v>
                </c:pt>
                <c:pt idx="48347">
                  <c:v>1</c:v>
                </c:pt>
                <c:pt idx="48348">
                  <c:v>1</c:v>
                </c:pt>
                <c:pt idx="48349">
                  <c:v>0.875</c:v>
                </c:pt>
                <c:pt idx="48350">
                  <c:v>1</c:v>
                </c:pt>
                <c:pt idx="48351">
                  <c:v>1</c:v>
                </c:pt>
                <c:pt idx="48352">
                  <c:v>1</c:v>
                </c:pt>
                <c:pt idx="48353">
                  <c:v>1</c:v>
                </c:pt>
                <c:pt idx="48354">
                  <c:v>1</c:v>
                </c:pt>
                <c:pt idx="48355">
                  <c:v>1</c:v>
                </c:pt>
                <c:pt idx="48356">
                  <c:v>1</c:v>
                </c:pt>
                <c:pt idx="48357">
                  <c:v>1</c:v>
                </c:pt>
                <c:pt idx="48358">
                  <c:v>1</c:v>
                </c:pt>
                <c:pt idx="48359">
                  <c:v>1</c:v>
                </c:pt>
                <c:pt idx="48360">
                  <c:v>1</c:v>
                </c:pt>
                <c:pt idx="48361">
                  <c:v>0.875</c:v>
                </c:pt>
                <c:pt idx="48362">
                  <c:v>1</c:v>
                </c:pt>
                <c:pt idx="48363">
                  <c:v>1</c:v>
                </c:pt>
                <c:pt idx="48364">
                  <c:v>1</c:v>
                </c:pt>
                <c:pt idx="48365">
                  <c:v>1</c:v>
                </c:pt>
                <c:pt idx="48366">
                  <c:v>1</c:v>
                </c:pt>
                <c:pt idx="48367">
                  <c:v>1</c:v>
                </c:pt>
                <c:pt idx="48368">
                  <c:v>1</c:v>
                </c:pt>
                <c:pt idx="48369">
                  <c:v>0.875</c:v>
                </c:pt>
                <c:pt idx="48370">
                  <c:v>1</c:v>
                </c:pt>
                <c:pt idx="48371">
                  <c:v>1</c:v>
                </c:pt>
                <c:pt idx="48372">
                  <c:v>1</c:v>
                </c:pt>
                <c:pt idx="48373">
                  <c:v>0.875</c:v>
                </c:pt>
                <c:pt idx="48374">
                  <c:v>1</c:v>
                </c:pt>
                <c:pt idx="48375">
                  <c:v>1</c:v>
                </c:pt>
                <c:pt idx="48376">
                  <c:v>1</c:v>
                </c:pt>
                <c:pt idx="48377">
                  <c:v>1</c:v>
                </c:pt>
                <c:pt idx="48378">
                  <c:v>1</c:v>
                </c:pt>
                <c:pt idx="48379">
                  <c:v>1</c:v>
                </c:pt>
                <c:pt idx="48380">
                  <c:v>1</c:v>
                </c:pt>
                <c:pt idx="48381">
                  <c:v>1</c:v>
                </c:pt>
                <c:pt idx="48382">
                  <c:v>1</c:v>
                </c:pt>
                <c:pt idx="48383">
                  <c:v>1</c:v>
                </c:pt>
                <c:pt idx="48384">
                  <c:v>1</c:v>
                </c:pt>
                <c:pt idx="48385">
                  <c:v>0.875</c:v>
                </c:pt>
                <c:pt idx="48386">
                  <c:v>0.875</c:v>
                </c:pt>
                <c:pt idx="48387">
                  <c:v>1</c:v>
                </c:pt>
                <c:pt idx="48388">
                  <c:v>1</c:v>
                </c:pt>
                <c:pt idx="48389">
                  <c:v>0.875</c:v>
                </c:pt>
                <c:pt idx="48390">
                  <c:v>1</c:v>
                </c:pt>
                <c:pt idx="48391">
                  <c:v>1</c:v>
                </c:pt>
                <c:pt idx="48392">
                  <c:v>1</c:v>
                </c:pt>
                <c:pt idx="48393">
                  <c:v>1</c:v>
                </c:pt>
                <c:pt idx="48394">
                  <c:v>1</c:v>
                </c:pt>
                <c:pt idx="48395">
                  <c:v>1</c:v>
                </c:pt>
                <c:pt idx="48396">
                  <c:v>1</c:v>
                </c:pt>
                <c:pt idx="48397">
                  <c:v>1</c:v>
                </c:pt>
                <c:pt idx="48398">
                  <c:v>1</c:v>
                </c:pt>
                <c:pt idx="48399">
                  <c:v>1</c:v>
                </c:pt>
                <c:pt idx="48400">
                  <c:v>1</c:v>
                </c:pt>
                <c:pt idx="48401">
                  <c:v>1</c:v>
                </c:pt>
                <c:pt idx="48402">
                  <c:v>1</c:v>
                </c:pt>
                <c:pt idx="48403">
                  <c:v>1</c:v>
                </c:pt>
                <c:pt idx="48404">
                  <c:v>1</c:v>
                </c:pt>
                <c:pt idx="48405">
                  <c:v>0.875</c:v>
                </c:pt>
                <c:pt idx="48406">
                  <c:v>1</c:v>
                </c:pt>
                <c:pt idx="48407">
                  <c:v>1</c:v>
                </c:pt>
                <c:pt idx="48408">
                  <c:v>1</c:v>
                </c:pt>
                <c:pt idx="48409">
                  <c:v>1</c:v>
                </c:pt>
                <c:pt idx="48410">
                  <c:v>1</c:v>
                </c:pt>
                <c:pt idx="48411">
                  <c:v>1</c:v>
                </c:pt>
                <c:pt idx="48412">
                  <c:v>0.875</c:v>
                </c:pt>
                <c:pt idx="48413">
                  <c:v>1</c:v>
                </c:pt>
                <c:pt idx="48414">
                  <c:v>0.5</c:v>
                </c:pt>
                <c:pt idx="48415">
                  <c:v>1</c:v>
                </c:pt>
                <c:pt idx="48416">
                  <c:v>1</c:v>
                </c:pt>
                <c:pt idx="48417">
                  <c:v>1</c:v>
                </c:pt>
                <c:pt idx="48418">
                  <c:v>1</c:v>
                </c:pt>
                <c:pt idx="48419">
                  <c:v>1</c:v>
                </c:pt>
                <c:pt idx="48420">
                  <c:v>1</c:v>
                </c:pt>
                <c:pt idx="48421">
                  <c:v>1</c:v>
                </c:pt>
                <c:pt idx="48422">
                  <c:v>1</c:v>
                </c:pt>
                <c:pt idx="48423">
                  <c:v>1</c:v>
                </c:pt>
                <c:pt idx="48424">
                  <c:v>1</c:v>
                </c:pt>
                <c:pt idx="48425">
                  <c:v>1</c:v>
                </c:pt>
                <c:pt idx="48426">
                  <c:v>1</c:v>
                </c:pt>
                <c:pt idx="48427">
                  <c:v>1</c:v>
                </c:pt>
                <c:pt idx="48428">
                  <c:v>0.875</c:v>
                </c:pt>
                <c:pt idx="48429">
                  <c:v>1</c:v>
                </c:pt>
                <c:pt idx="48430">
                  <c:v>1</c:v>
                </c:pt>
                <c:pt idx="48431">
                  <c:v>1</c:v>
                </c:pt>
                <c:pt idx="48432">
                  <c:v>1</c:v>
                </c:pt>
                <c:pt idx="48433">
                  <c:v>1</c:v>
                </c:pt>
                <c:pt idx="48434">
                  <c:v>1</c:v>
                </c:pt>
                <c:pt idx="48435">
                  <c:v>1</c:v>
                </c:pt>
                <c:pt idx="48436">
                  <c:v>1</c:v>
                </c:pt>
                <c:pt idx="48437">
                  <c:v>1</c:v>
                </c:pt>
                <c:pt idx="48438">
                  <c:v>1</c:v>
                </c:pt>
                <c:pt idx="48439">
                  <c:v>1</c:v>
                </c:pt>
                <c:pt idx="48440">
                  <c:v>1</c:v>
                </c:pt>
                <c:pt idx="48441">
                  <c:v>1</c:v>
                </c:pt>
                <c:pt idx="48442">
                  <c:v>1</c:v>
                </c:pt>
                <c:pt idx="48443">
                  <c:v>1</c:v>
                </c:pt>
                <c:pt idx="48444">
                  <c:v>1</c:v>
                </c:pt>
                <c:pt idx="48445">
                  <c:v>1</c:v>
                </c:pt>
                <c:pt idx="48446">
                  <c:v>1</c:v>
                </c:pt>
                <c:pt idx="48447">
                  <c:v>1</c:v>
                </c:pt>
                <c:pt idx="48448">
                  <c:v>1</c:v>
                </c:pt>
                <c:pt idx="48449">
                  <c:v>1</c:v>
                </c:pt>
                <c:pt idx="48450">
                  <c:v>0.875</c:v>
                </c:pt>
                <c:pt idx="48451">
                  <c:v>1</c:v>
                </c:pt>
                <c:pt idx="48452">
                  <c:v>1</c:v>
                </c:pt>
                <c:pt idx="48453">
                  <c:v>1</c:v>
                </c:pt>
                <c:pt idx="48454">
                  <c:v>1</c:v>
                </c:pt>
                <c:pt idx="48455">
                  <c:v>1</c:v>
                </c:pt>
                <c:pt idx="48456">
                  <c:v>1</c:v>
                </c:pt>
                <c:pt idx="48457">
                  <c:v>0.875</c:v>
                </c:pt>
                <c:pt idx="48458">
                  <c:v>1</c:v>
                </c:pt>
                <c:pt idx="48459">
                  <c:v>1</c:v>
                </c:pt>
                <c:pt idx="48460">
                  <c:v>1</c:v>
                </c:pt>
                <c:pt idx="48461">
                  <c:v>1</c:v>
                </c:pt>
                <c:pt idx="48462">
                  <c:v>1</c:v>
                </c:pt>
                <c:pt idx="48463">
                  <c:v>1</c:v>
                </c:pt>
                <c:pt idx="48464">
                  <c:v>1</c:v>
                </c:pt>
                <c:pt idx="48465">
                  <c:v>1</c:v>
                </c:pt>
                <c:pt idx="48466">
                  <c:v>1</c:v>
                </c:pt>
                <c:pt idx="48467">
                  <c:v>1</c:v>
                </c:pt>
                <c:pt idx="48468">
                  <c:v>1</c:v>
                </c:pt>
                <c:pt idx="48469">
                  <c:v>1</c:v>
                </c:pt>
                <c:pt idx="48470">
                  <c:v>1</c:v>
                </c:pt>
                <c:pt idx="48471">
                  <c:v>1</c:v>
                </c:pt>
                <c:pt idx="48472">
                  <c:v>1</c:v>
                </c:pt>
                <c:pt idx="48473">
                  <c:v>1</c:v>
                </c:pt>
                <c:pt idx="48474">
                  <c:v>1</c:v>
                </c:pt>
                <c:pt idx="48475">
                  <c:v>1</c:v>
                </c:pt>
                <c:pt idx="48476">
                  <c:v>1</c:v>
                </c:pt>
                <c:pt idx="48477">
                  <c:v>1</c:v>
                </c:pt>
                <c:pt idx="48478">
                  <c:v>0.75</c:v>
                </c:pt>
                <c:pt idx="48479">
                  <c:v>1</c:v>
                </c:pt>
                <c:pt idx="48480">
                  <c:v>1</c:v>
                </c:pt>
                <c:pt idx="48481">
                  <c:v>1</c:v>
                </c:pt>
                <c:pt idx="48482">
                  <c:v>1</c:v>
                </c:pt>
                <c:pt idx="48483">
                  <c:v>1</c:v>
                </c:pt>
                <c:pt idx="48484">
                  <c:v>1</c:v>
                </c:pt>
                <c:pt idx="48485">
                  <c:v>1</c:v>
                </c:pt>
                <c:pt idx="48486">
                  <c:v>1</c:v>
                </c:pt>
                <c:pt idx="48487">
                  <c:v>0.875</c:v>
                </c:pt>
                <c:pt idx="48488">
                  <c:v>1</c:v>
                </c:pt>
                <c:pt idx="48489">
                  <c:v>0.875</c:v>
                </c:pt>
                <c:pt idx="48490">
                  <c:v>1</c:v>
                </c:pt>
                <c:pt idx="48491">
                  <c:v>1</c:v>
                </c:pt>
                <c:pt idx="48492">
                  <c:v>1</c:v>
                </c:pt>
                <c:pt idx="48493">
                  <c:v>1</c:v>
                </c:pt>
                <c:pt idx="48494">
                  <c:v>1</c:v>
                </c:pt>
                <c:pt idx="48495">
                  <c:v>1</c:v>
                </c:pt>
                <c:pt idx="48496">
                  <c:v>1</c:v>
                </c:pt>
                <c:pt idx="48497">
                  <c:v>1</c:v>
                </c:pt>
                <c:pt idx="48498">
                  <c:v>0.875</c:v>
                </c:pt>
                <c:pt idx="48499">
                  <c:v>1</c:v>
                </c:pt>
                <c:pt idx="48500">
                  <c:v>1</c:v>
                </c:pt>
                <c:pt idx="48501">
                  <c:v>1</c:v>
                </c:pt>
                <c:pt idx="48502">
                  <c:v>1</c:v>
                </c:pt>
                <c:pt idx="48503">
                  <c:v>1</c:v>
                </c:pt>
                <c:pt idx="48504">
                  <c:v>1</c:v>
                </c:pt>
                <c:pt idx="48505">
                  <c:v>1</c:v>
                </c:pt>
                <c:pt idx="48506">
                  <c:v>1</c:v>
                </c:pt>
                <c:pt idx="48507">
                  <c:v>1</c:v>
                </c:pt>
                <c:pt idx="48508">
                  <c:v>0.875</c:v>
                </c:pt>
                <c:pt idx="48509">
                  <c:v>1</c:v>
                </c:pt>
                <c:pt idx="48510">
                  <c:v>1</c:v>
                </c:pt>
                <c:pt idx="48511">
                  <c:v>1</c:v>
                </c:pt>
                <c:pt idx="48512">
                  <c:v>1</c:v>
                </c:pt>
                <c:pt idx="48513">
                  <c:v>1</c:v>
                </c:pt>
                <c:pt idx="48514">
                  <c:v>1</c:v>
                </c:pt>
                <c:pt idx="48515">
                  <c:v>0.875</c:v>
                </c:pt>
                <c:pt idx="48516">
                  <c:v>1</c:v>
                </c:pt>
                <c:pt idx="48517">
                  <c:v>1</c:v>
                </c:pt>
                <c:pt idx="48518">
                  <c:v>1</c:v>
                </c:pt>
                <c:pt idx="48519">
                  <c:v>1</c:v>
                </c:pt>
                <c:pt idx="48520">
                  <c:v>1</c:v>
                </c:pt>
                <c:pt idx="48521">
                  <c:v>1</c:v>
                </c:pt>
                <c:pt idx="48522">
                  <c:v>1</c:v>
                </c:pt>
                <c:pt idx="48523">
                  <c:v>1</c:v>
                </c:pt>
                <c:pt idx="48524">
                  <c:v>1</c:v>
                </c:pt>
                <c:pt idx="48525">
                  <c:v>1</c:v>
                </c:pt>
                <c:pt idx="48526">
                  <c:v>1</c:v>
                </c:pt>
                <c:pt idx="48527">
                  <c:v>1</c:v>
                </c:pt>
                <c:pt idx="48528">
                  <c:v>1</c:v>
                </c:pt>
                <c:pt idx="48529">
                  <c:v>1</c:v>
                </c:pt>
                <c:pt idx="48530">
                  <c:v>1</c:v>
                </c:pt>
                <c:pt idx="48531">
                  <c:v>1</c:v>
                </c:pt>
                <c:pt idx="48532">
                  <c:v>1</c:v>
                </c:pt>
                <c:pt idx="48533">
                  <c:v>1</c:v>
                </c:pt>
                <c:pt idx="48534">
                  <c:v>1</c:v>
                </c:pt>
                <c:pt idx="48535">
                  <c:v>1</c:v>
                </c:pt>
                <c:pt idx="48536">
                  <c:v>1</c:v>
                </c:pt>
                <c:pt idx="48537">
                  <c:v>1</c:v>
                </c:pt>
                <c:pt idx="48538">
                  <c:v>1</c:v>
                </c:pt>
                <c:pt idx="48539">
                  <c:v>1</c:v>
                </c:pt>
                <c:pt idx="48540">
                  <c:v>1</c:v>
                </c:pt>
                <c:pt idx="48541">
                  <c:v>1</c:v>
                </c:pt>
                <c:pt idx="48542">
                  <c:v>1</c:v>
                </c:pt>
                <c:pt idx="48543">
                  <c:v>1</c:v>
                </c:pt>
                <c:pt idx="48544">
                  <c:v>1</c:v>
                </c:pt>
                <c:pt idx="48545">
                  <c:v>1</c:v>
                </c:pt>
                <c:pt idx="48546">
                  <c:v>1</c:v>
                </c:pt>
                <c:pt idx="48547">
                  <c:v>1</c:v>
                </c:pt>
                <c:pt idx="48548">
                  <c:v>1</c:v>
                </c:pt>
                <c:pt idx="48549">
                  <c:v>1</c:v>
                </c:pt>
                <c:pt idx="48550">
                  <c:v>0.875</c:v>
                </c:pt>
                <c:pt idx="48551">
                  <c:v>1</c:v>
                </c:pt>
                <c:pt idx="48552">
                  <c:v>1</c:v>
                </c:pt>
                <c:pt idx="48553">
                  <c:v>1</c:v>
                </c:pt>
                <c:pt idx="48554">
                  <c:v>1</c:v>
                </c:pt>
                <c:pt idx="48555">
                  <c:v>1</c:v>
                </c:pt>
                <c:pt idx="48556">
                  <c:v>1</c:v>
                </c:pt>
                <c:pt idx="48557">
                  <c:v>1</c:v>
                </c:pt>
                <c:pt idx="48558">
                  <c:v>1</c:v>
                </c:pt>
                <c:pt idx="48559">
                  <c:v>1</c:v>
                </c:pt>
                <c:pt idx="48560">
                  <c:v>1</c:v>
                </c:pt>
                <c:pt idx="48561">
                  <c:v>1</c:v>
                </c:pt>
                <c:pt idx="48562">
                  <c:v>1</c:v>
                </c:pt>
                <c:pt idx="48563">
                  <c:v>1</c:v>
                </c:pt>
                <c:pt idx="48564">
                  <c:v>1</c:v>
                </c:pt>
                <c:pt idx="48565">
                  <c:v>1</c:v>
                </c:pt>
                <c:pt idx="48566">
                  <c:v>1</c:v>
                </c:pt>
                <c:pt idx="48567">
                  <c:v>1</c:v>
                </c:pt>
                <c:pt idx="48568">
                  <c:v>1</c:v>
                </c:pt>
                <c:pt idx="48569">
                  <c:v>1</c:v>
                </c:pt>
                <c:pt idx="48570">
                  <c:v>1</c:v>
                </c:pt>
                <c:pt idx="48571">
                  <c:v>1</c:v>
                </c:pt>
                <c:pt idx="48572">
                  <c:v>1</c:v>
                </c:pt>
                <c:pt idx="48573">
                  <c:v>1</c:v>
                </c:pt>
                <c:pt idx="48574">
                  <c:v>1</c:v>
                </c:pt>
                <c:pt idx="48575">
                  <c:v>1</c:v>
                </c:pt>
                <c:pt idx="48576">
                  <c:v>1</c:v>
                </c:pt>
                <c:pt idx="48577">
                  <c:v>1</c:v>
                </c:pt>
                <c:pt idx="48578">
                  <c:v>1</c:v>
                </c:pt>
                <c:pt idx="48579">
                  <c:v>1</c:v>
                </c:pt>
                <c:pt idx="48580">
                  <c:v>1</c:v>
                </c:pt>
                <c:pt idx="48581">
                  <c:v>1</c:v>
                </c:pt>
                <c:pt idx="48582">
                  <c:v>1</c:v>
                </c:pt>
                <c:pt idx="48583">
                  <c:v>1</c:v>
                </c:pt>
                <c:pt idx="48584">
                  <c:v>1</c:v>
                </c:pt>
                <c:pt idx="48585">
                  <c:v>1</c:v>
                </c:pt>
                <c:pt idx="48586">
                  <c:v>1</c:v>
                </c:pt>
                <c:pt idx="48587">
                  <c:v>1</c:v>
                </c:pt>
                <c:pt idx="48588">
                  <c:v>1</c:v>
                </c:pt>
                <c:pt idx="48589">
                  <c:v>0.875</c:v>
                </c:pt>
                <c:pt idx="48590">
                  <c:v>1</c:v>
                </c:pt>
                <c:pt idx="48591">
                  <c:v>1</c:v>
                </c:pt>
                <c:pt idx="48592">
                  <c:v>1</c:v>
                </c:pt>
                <c:pt idx="48593">
                  <c:v>1</c:v>
                </c:pt>
                <c:pt idx="48594">
                  <c:v>1</c:v>
                </c:pt>
                <c:pt idx="48595">
                  <c:v>1</c:v>
                </c:pt>
                <c:pt idx="48596">
                  <c:v>1</c:v>
                </c:pt>
                <c:pt idx="48597">
                  <c:v>1</c:v>
                </c:pt>
                <c:pt idx="48598">
                  <c:v>1</c:v>
                </c:pt>
                <c:pt idx="48599">
                  <c:v>1</c:v>
                </c:pt>
                <c:pt idx="48600">
                  <c:v>0.875</c:v>
                </c:pt>
                <c:pt idx="48601">
                  <c:v>1</c:v>
                </c:pt>
                <c:pt idx="48602">
                  <c:v>1</c:v>
                </c:pt>
                <c:pt idx="48603">
                  <c:v>1</c:v>
                </c:pt>
                <c:pt idx="48604">
                  <c:v>1</c:v>
                </c:pt>
                <c:pt idx="48605">
                  <c:v>1</c:v>
                </c:pt>
                <c:pt idx="48606">
                  <c:v>1</c:v>
                </c:pt>
                <c:pt idx="48607">
                  <c:v>1</c:v>
                </c:pt>
                <c:pt idx="48608">
                  <c:v>1</c:v>
                </c:pt>
                <c:pt idx="48609">
                  <c:v>1</c:v>
                </c:pt>
                <c:pt idx="48610">
                  <c:v>1</c:v>
                </c:pt>
                <c:pt idx="48611">
                  <c:v>1</c:v>
                </c:pt>
                <c:pt idx="48612">
                  <c:v>1</c:v>
                </c:pt>
                <c:pt idx="48613">
                  <c:v>1</c:v>
                </c:pt>
                <c:pt idx="48614">
                  <c:v>0.875</c:v>
                </c:pt>
                <c:pt idx="48615">
                  <c:v>1</c:v>
                </c:pt>
                <c:pt idx="48616">
                  <c:v>1</c:v>
                </c:pt>
                <c:pt idx="48617">
                  <c:v>1</c:v>
                </c:pt>
                <c:pt idx="48618">
                  <c:v>1</c:v>
                </c:pt>
                <c:pt idx="48619">
                  <c:v>1</c:v>
                </c:pt>
                <c:pt idx="48620">
                  <c:v>1</c:v>
                </c:pt>
                <c:pt idx="48621">
                  <c:v>0.875</c:v>
                </c:pt>
                <c:pt idx="48622">
                  <c:v>1</c:v>
                </c:pt>
                <c:pt idx="48623">
                  <c:v>1</c:v>
                </c:pt>
                <c:pt idx="48624">
                  <c:v>1</c:v>
                </c:pt>
                <c:pt idx="48625">
                  <c:v>1</c:v>
                </c:pt>
                <c:pt idx="48626">
                  <c:v>1</c:v>
                </c:pt>
                <c:pt idx="48627">
                  <c:v>1</c:v>
                </c:pt>
                <c:pt idx="48628">
                  <c:v>1</c:v>
                </c:pt>
                <c:pt idx="48629">
                  <c:v>1</c:v>
                </c:pt>
                <c:pt idx="48630">
                  <c:v>1</c:v>
                </c:pt>
                <c:pt idx="48631">
                  <c:v>0.875</c:v>
                </c:pt>
                <c:pt idx="48632">
                  <c:v>1</c:v>
                </c:pt>
                <c:pt idx="48633">
                  <c:v>1</c:v>
                </c:pt>
                <c:pt idx="48634">
                  <c:v>1</c:v>
                </c:pt>
                <c:pt idx="48635">
                  <c:v>1</c:v>
                </c:pt>
                <c:pt idx="48636">
                  <c:v>1</c:v>
                </c:pt>
                <c:pt idx="48637">
                  <c:v>0.875</c:v>
                </c:pt>
                <c:pt idx="48638">
                  <c:v>1</c:v>
                </c:pt>
                <c:pt idx="48639">
                  <c:v>1</c:v>
                </c:pt>
                <c:pt idx="48640">
                  <c:v>1</c:v>
                </c:pt>
                <c:pt idx="48641">
                  <c:v>1</c:v>
                </c:pt>
                <c:pt idx="48642">
                  <c:v>1</c:v>
                </c:pt>
                <c:pt idx="48643">
                  <c:v>1</c:v>
                </c:pt>
                <c:pt idx="48644">
                  <c:v>1</c:v>
                </c:pt>
                <c:pt idx="48645">
                  <c:v>1</c:v>
                </c:pt>
                <c:pt idx="48646">
                  <c:v>1</c:v>
                </c:pt>
                <c:pt idx="48647">
                  <c:v>1</c:v>
                </c:pt>
                <c:pt idx="48648">
                  <c:v>1</c:v>
                </c:pt>
                <c:pt idx="48649">
                  <c:v>0.875</c:v>
                </c:pt>
                <c:pt idx="48650">
                  <c:v>1</c:v>
                </c:pt>
                <c:pt idx="48651">
                  <c:v>1</c:v>
                </c:pt>
                <c:pt idx="48652">
                  <c:v>1</c:v>
                </c:pt>
                <c:pt idx="48653">
                  <c:v>1</c:v>
                </c:pt>
                <c:pt idx="48654">
                  <c:v>1</c:v>
                </c:pt>
                <c:pt idx="48655">
                  <c:v>1</c:v>
                </c:pt>
                <c:pt idx="48656">
                  <c:v>1</c:v>
                </c:pt>
                <c:pt idx="48657">
                  <c:v>0.875</c:v>
                </c:pt>
                <c:pt idx="48658">
                  <c:v>1</c:v>
                </c:pt>
                <c:pt idx="48659">
                  <c:v>1</c:v>
                </c:pt>
                <c:pt idx="48660">
                  <c:v>0.875</c:v>
                </c:pt>
                <c:pt idx="48661">
                  <c:v>1</c:v>
                </c:pt>
                <c:pt idx="48662">
                  <c:v>1</c:v>
                </c:pt>
                <c:pt idx="48663">
                  <c:v>1</c:v>
                </c:pt>
                <c:pt idx="48664">
                  <c:v>1</c:v>
                </c:pt>
                <c:pt idx="48665">
                  <c:v>1</c:v>
                </c:pt>
                <c:pt idx="48666">
                  <c:v>1</c:v>
                </c:pt>
                <c:pt idx="48667">
                  <c:v>1</c:v>
                </c:pt>
                <c:pt idx="48668">
                  <c:v>1</c:v>
                </c:pt>
                <c:pt idx="48669">
                  <c:v>1</c:v>
                </c:pt>
                <c:pt idx="48670">
                  <c:v>1</c:v>
                </c:pt>
                <c:pt idx="48671">
                  <c:v>1</c:v>
                </c:pt>
                <c:pt idx="48672">
                  <c:v>1</c:v>
                </c:pt>
                <c:pt idx="48673">
                  <c:v>1</c:v>
                </c:pt>
                <c:pt idx="48674">
                  <c:v>0.875</c:v>
                </c:pt>
                <c:pt idx="48675">
                  <c:v>1</c:v>
                </c:pt>
                <c:pt idx="48676">
                  <c:v>1</c:v>
                </c:pt>
                <c:pt idx="48677">
                  <c:v>1</c:v>
                </c:pt>
                <c:pt idx="48678">
                  <c:v>1</c:v>
                </c:pt>
                <c:pt idx="48679">
                  <c:v>1</c:v>
                </c:pt>
                <c:pt idx="48680">
                  <c:v>1</c:v>
                </c:pt>
                <c:pt idx="48681">
                  <c:v>1</c:v>
                </c:pt>
                <c:pt idx="48682">
                  <c:v>1</c:v>
                </c:pt>
                <c:pt idx="48683">
                  <c:v>1</c:v>
                </c:pt>
                <c:pt idx="48684">
                  <c:v>1</c:v>
                </c:pt>
                <c:pt idx="48685">
                  <c:v>1</c:v>
                </c:pt>
                <c:pt idx="48686">
                  <c:v>1</c:v>
                </c:pt>
                <c:pt idx="48687">
                  <c:v>1</c:v>
                </c:pt>
                <c:pt idx="48688">
                  <c:v>1</c:v>
                </c:pt>
                <c:pt idx="48689">
                  <c:v>1</c:v>
                </c:pt>
                <c:pt idx="48690">
                  <c:v>1</c:v>
                </c:pt>
                <c:pt idx="48691">
                  <c:v>1</c:v>
                </c:pt>
                <c:pt idx="48692">
                  <c:v>1</c:v>
                </c:pt>
                <c:pt idx="48693">
                  <c:v>1</c:v>
                </c:pt>
                <c:pt idx="48694">
                  <c:v>1</c:v>
                </c:pt>
                <c:pt idx="48695">
                  <c:v>1</c:v>
                </c:pt>
                <c:pt idx="48696">
                  <c:v>1</c:v>
                </c:pt>
                <c:pt idx="48697">
                  <c:v>1</c:v>
                </c:pt>
                <c:pt idx="48698">
                  <c:v>1</c:v>
                </c:pt>
                <c:pt idx="48699">
                  <c:v>1</c:v>
                </c:pt>
                <c:pt idx="48700">
                  <c:v>1</c:v>
                </c:pt>
                <c:pt idx="48701">
                  <c:v>1</c:v>
                </c:pt>
                <c:pt idx="48702">
                  <c:v>1</c:v>
                </c:pt>
                <c:pt idx="48703">
                  <c:v>0.875</c:v>
                </c:pt>
                <c:pt idx="48704">
                  <c:v>1</c:v>
                </c:pt>
                <c:pt idx="48705">
                  <c:v>1</c:v>
                </c:pt>
                <c:pt idx="48706">
                  <c:v>1</c:v>
                </c:pt>
                <c:pt idx="48707">
                  <c:v>1</c:v>
                </c:pt>
                <c:pt idx="48708">
                  <c:v>0.875</c:v>
                </c:pt>
                <c:pt idx="48709">
                  <c:v>1</c:v>
                </c:pt>
                <c:pt idx="48710">
                  <c:v>1</c:v>
                </c:pt>
                <c:pt idx="48711">
                  <c:v>1</c:v>
                </c:pt>
                <c:pt idx="48712">
                  <c:v>1</c:v>
                </c:pt>
                <c:pt idx="48713">
                  <c:v>1</c:v>
                </c:pt>
                <c:pt idx="48714">
                  <c:v>1</c:v>
                </c:pt>
                <c:pt idx="48715">
                  <c:v>1</c:v>
                </c:pt>
                <c:pt idx="48716">
                  <c:v>1</c:v>
                </c:pt>
                <c:pt idx="48717">
                  <c:v>1</c:v>
                </c:pt>
                <c:pt idx="48718">
                  <c:v>1</c:v>
                </c:pt>
                <c:pt idx="48719">
                  <c:v>1</c:v>
                </c:pt>
                <c:pt idx="48720">
                  <c:v>1</c:v>
                </c:pt>
                <c:pt idx="48721">
                  <c:v>1</c:v>
                </c:pt>
                <c:pt idx="48722">
                  <c:v>1</c:v>
                </c:pt>
                <c:pt idx="48723">
                  <c:v>1</c:v>
                </c:pt>
                <c:pt idx="48724">
                  <c:v>1</c:v>
                </c:pt>
                <c:pt idx="48725">
                  <c:v>1</c:v>
                </c:pt>
                <c:pt idx="48726">
                  <c:v>0.875</c:v>
                </c:pt>
                <c:pt idx="48727">
                  <c:v>1</c:v>
                </c:pt>
                <c:pt idx="48728">
                  <c:v>1</c:v>
                </c:pt>
                <c:pt idx="48729">
                  <c:v>1</c:v>
                </c:pt>
                <c:pt idx="48730">
                  <c:v>1</c:v>
                </c:pt>
                <c:pt idx="48731">
                  <c:v>1</c:v>
                </c:pt>
                <c:pt idx="48732">
                  <c:v>1</c:v>
                </c:pt>
                <c:pt idx="48733">
                  <c:v>1</c:v>
                </c:pt>
                <c:pt idx="48734">
                  <c:v>1</c:v>
                </c:pt>
                <c:pt idx="48735">
                  <c:v>1</c:v>
                </c:pt>
                <c:pt idx="48736">
                  <c:v>1</c:v>
                </c:pt>
                <c:pt idx="48737">
                  <c:v>1</c:v>
                </c:pt>
                <c:pt idx="48738">
                  <c:v>1</c:v>
                </c:pt>
                <c:pt idx="48739">
                  <c:v>1</c:v>
                </c:pt>
                <c:pt idx="48740">
                  <c:v>0.875</c:v>
                </c:pt>
                <c:pt idx="48741">
                  <c:v>1</c:v>
                </c:pt>
                <c:pt idx="48742">
                  <c:v>1</c:v>
                </c:pt>
                <c:pt idx="48743">
                  <c:v>1</c:v>
                </c:pt>
                <c:pt idx="48744">
                  <c:v>1</c:v>
                </c:pt>
                <c:pt idx="48745">
                  <c:v>1</c:v>
                </c:pt>
                <c:pt idx="48746">
                  <c:v>1</c:v>
                </c:pt>
                <c:pt idx="48747">
                  <c:v>1</c:v>
                </c:pt>
                <c:pt idx="48748">
                  <c:v>1</c:v>
                </c:pt>
                <c:pt idx="48749">
                  <c:v>1</c:v>
                </c:pt>
                <c:pt idx="48750">
                  <c:v>1</c:v>
                </c:pt>
                <c:pt idx="48751">
                  <c:v>0.875</c:v>
                </c:pt>
                <c:pt idx="48752">
                  <c:v>1</c:v>
                </c:pt>
                <c:pt idx="48753">
                  <c:v>1</c:v>
                </c:pt>
                <c:pt idx="48754">
                  <c:v>1</c:v>
                </c:pt>
                <c:pt idx="48755">
                  <c:v>1</c:v>
                </c:pt>
                <c:pt idx="48756">
                  <c:v>1</c:v>
                </c:pt>
                <c:pt idx="48757">
                  <c:v>1</c:v>
                </c:pt>
                <c:pt idx="48758">
                  <c:v>1</c:v>
                </c:pt>
                <c:pt idx="48759">
                  <c:v>1</c:v>
                </c:pt>
                <c:pt idx="48760">
                  <c:v>1</c:v>
                </c:pt>
                <c:pt idx="48761">
                  <c:v>1</c:v>
                </c:pt>
                <c:pt idx="48762">
                  <c:v>1</c:v>
                </c:pt>
                <c:pt idx="48763">
                  <c:v>1</c:v>
                </c:pt>
                <c:pt idx="48764">
                  <c:v>1</c:v>
                </c:pt>
                <c:pt idx="48765">
                  <c:v>1</c:v>
                </c:pt>
                <c:pt idx="48766">
                  <c:v>1</c:v>
                </c:pt>
                <c:pt idx="48767">
                  <c:v>1</c:v>
                </c:pt>
                <c:pt idx="48768">
                  <c:v>1</c:v>
                </c:pt>
                <c:pt idx="48769">
                  <c:v>1</c:v>
                </c:pt>
                <c:pt idx="48770">
                  <c:v>1</c:v>
                </c:pt>
                <c:pt idx="48771">
                  <c:v>1</c:v>
                </c:pt>
                <c:pt idx="48772">
                  <c:v>1</c:v>
                </c:pt>
                <c:pt idx="48773">
                  <c:v>1</c:v>
                </c:pt>
                <c:pt idx="48774">
                  <c:v>1</c:v>
                </c:pt>
                <c:pt idx="48775">
                  <c:v>1</c:v>
                </c:pt>
                <c:pt idx="48776">
                  <c:v>1</c:v>
                </c:pt>
                <c:pt idx="48777">
                  <c:v>1</c:v>
                </c:pt>
                <c:pt idx="48778">
                  <c:v>1</c:v>
                </c:pt>
                <c:pt idx="48779">
                  <c:v>1</c:v>
                </c:pt>
                <c:pt idx="48780">
                  <c:v>1</c:v>
                </c:pt>
                <c:pt idx="48781">
                  <c:v>1</c:v>
                </c:pt>
                <c:pt idx="48782">
                  <c:v>1</c:v>
                </c:pt>
                <c:pt idx="48783">
                  <c:v>1</c:v>
                </c:pt>
                <c:pt idx="48784">
                  <c:v>1</c:v>
                </c:pt>
                <c:pt idx="48785">
                  <c:v>1</c:v>
                </c:pt>
                <c:pt idx="48786">
                  <c:v>1</c:v>
                </c:pt>
                <c:pt idx="48787">
                  <c:v>1</c:v>
                </c:pt>
                <c:pt idx="48788">
                  <c:v>1</c:v>
                </c:pt>
                <c:pt idx="48789">
                  <c:v>1</c:v>
                </c:pt>
                <c:pt idx="48790">
                  <c:v>1</c:v>
                </c:pt>
                <c:pt idx="48791">
                  <c:v>1</c:v>
                </c:pt>
                <c:pt idx="48792">
                  <c:v>1</c:v>
                </c:pt>
                <c:pt idx="48793">
                  <c:v>1</c:v>
                </c:pt>
                <c:pt idx="48794">
                  <c:v>1</c:v>
                </c:pt>
                <c:pt idx="48795">
                  <c:v>1</c:v>
                </c:pt>
                <c:pt idx="48796">
                  <c:v>1</c:v>
                </c:pt>
                <c:pt idx="48797">
                  <c:v>1</c:v>
                </c:pt>
                <c:pt idx="48798">
                  <c:v>1</c:v>
                </c:pt>
                <c:pt idx="48799">
                  <c:v>1</c:v>
                </c:pt>
                <c:pt idx="48800">
                  <c:v>1</c:v>
                </c:pt>
                <c:pt idx="48801">
                  <c:v>1</c:v>
                </c:pt>
                <c:pt idx="48802">
                  <c:v>1</c:v>
                </c:pt>
                <c:pt idx="48803">
                  <c:v>1</c:v>
                </c:pt>
                <c:pt idx="48804">
                  <c:v>0.875</c:v>
                </c:pt>
                <c:pt idx="48805">
                  <c:v>1</c:v>
                </c:pt>
                <c:pt idx="48806">
                  <c:v>1</c:v>
                </c:pt>
                <c:pt idx="48807">
                  <c:v>0.875</c:v>
                </c:pt>
                <c:pt idx="48808">
                  <c:v>1</c:v>
                </c:pt>
                <c:pt idx="48809">
                  <c:v>1</c:v>
                </c:pt>
                <c:pt idx="48810">
                  <c:v>1</c:v>
                </c:pt>
                <c:pt idx="48811">
                  <c:v>1</c:v>
                </c:pt>
                <c:pt idx="48812">
                  <c:v>1</c:v>
                </c:pt>
                <c:pt idx="48813">
                  <c:v>1</c:v>
                </c:pt>
                <c:pt idx="48814">
                  <c:v>1</c:v>
                </c:pt>
                <c:pt idx="48815">
                  <c:v>1</c:v>
                </c:pt>
                <c:pt idx="48816">
                  <c:v>1</c:v>
                </c:pt>
                <c:pt idx="48817">
                  <c:v>1</c:v>
                </c:pt>
                <c:pt idx="48818">
                  <c:v>1</c:v>
                </c:pt>
                <c:pt idx="48819">
                  <c:v>0.875</c:v>
                </c:pt>
                <c:pt idx="48820">
                  <c:v>1</c:v>
                </c:pt>
                <c:pt idx="48821">
                  <c:v>1</c:v>
                </c:pt>
                <c:pt idx="48822">
                  <c:v>1</c:v>
                </c:pt>
                <c:pt idx="48823">
                  <c:v>1</c:v>
                </c:pt>
                <c:pt idx="48824">
                  <c:v>1</c:v>
                </c:pt>
                <c:pt idx="48825">
                  <c:v>1</c:v>
                </c:pt>
                <c:pt idx="48826">
                  <c:v>1</c:v>
                </c:pt>
                <c:pt idx="48827">
                  <c:v>1</c:v>
                </c:pt>
                <c:pt idx="48828">
                  <c:v>0.875</c:v>
                </c:pt>
                <c:pt idx="48829">
                  <c:v>1</c:v>
                </c:pt>
                <c:pt idx="48830">
                  <c:v>1</c:v>
                </c:pt>
                <c:pt idx="48831">
                  <c:v>0.875</c:v>
                </c:pt>
                <c:pt idx="48832">
                  <c:v>1</c:v>
                </c:pt>
                <c:pt idx="48833">
                  <c:v>1</c:v>
                </c:pt>
                <c:pt idx="48834">
                  <c:v>1</c:v>
                </c:pt>
                <c:pt idx="48835">
                  <c:v>1</c:v>
                </c:pt>
                <c:pt idx="48836">
                  <c:v>1</c:v>
                </c:pt>
                <c:pt idx="48837">
                  <c:v>1</c:v>
                </c:pt>
                <c:pt idx="48838">
                  <c:v>1</c:v>
                </c:pt>
                <c:pt idx="48839">
                  <c:v>1</c:v>
                </c:pt>
                <c:pt idx="48840">
                  <c:v>1</c:v>
                </c:pt>
                <c:pt idx="48841">
                  <c:v>1</c:v>
                </c:pt>
                <c:pt idx="48842">
                  <c:v>1</c:v>
                </c:pt>
                <c:pt idx="48843">
                  <c:v>1</c:v>
                </c:pt>
                <c:pt idx="48844">
                  <c:v>1</c:v>
                </c:pt>
                <c:pt idx="48845">
                  <c:v>1</c:v>
                </c:pt>
                <c:pt idx="48846">
                  <c:v>1</c:v>
                </c:pt>
                <c:pt idx="48847">
                  <c:v>1</c:v>
                </c:pt>
                <c:pt idx="48848">
                  <c:v>1</c:v>
                </c:pt>
                <c:pt idx="48849">
                  <c:v>1</c:v>
                </c:pt>
                <c:pt idx="48850">
                  <c:v>1</c:v>
                </c:pt>
                <c:pt idx="48851">
                  <c:v>1</c:v>
                </c:pt>
                <c:pt idx="48852">
                  <c:v>0.875</c:v>
                </c:pt>
                <c:pt idx="48853">
                  <c:v>1</c:v>
                </c:pt>
                <c:pt idx="48854">
                  <c:v>1</c:v>
                </c:pt>
                <c:pt idx="48855">
                  <c:v>1</c:v>
                </c:pt>
                <c:pt idx="48856">
                  <c:v>1</c:v>
                </c:pt>
                <c:pt idx="48857">
                  <c:v>1</c:v>
                </c:pt>
                <c:pt idx="48858">
                  <c:v>1</c:v>
                </c:pt>
                <c:pt idx="48859">
                  <c:v>1</c:v>
                </c:pt>
                <c:pt idx="48860">
                  <c:v>1</c:v>
                </c:pt>
                <c:pt idx="48861">
                  <c:v>1</c:v>
                </c:pt>
                <c:pt idx="48862">
                  <c:v>1</c:v>
                </c:pt>
                <c:pt idx="48863">
                  <c:v>1</c:v>
                </c:pt>
                <c:pt idx="48864">
                  <c:v>1</c:v>
                </c:pt>
                <c:pt idx="48865">
                  <c:v>1</c:v>
                </c:pt>
                <c:pt idx="48866">
                  <c:v>1</c:v>
                </c:pt>
                <c:pt idx="48867">
                  <c:v>0.875</c:v>
                </c:pt>
                <c:pt idx="48868">
                  <c:v>1</c:v>
                </c:pt>
                <c:pt idx="48869">
                  <c:v>1</c:v>
                </c:pt>
                <c:pt idx="48870">
                  <c:v>1</c:v>
                </c:pt>
                <c:pt idx="48871">
                  <c:v>1</c:v>
                </c:pt>
                <c:pt idx="48872">
                  <c:v>1</c:v>
                </c:pt>
                <c:pt idx="48873">
                  <c:v>1</c:v>
                </c:pt>
                <c:pt idx="48874">
                  <c:v>1</c:v>
                </c:pt>
                <c:pt idx="48875">
                  <c:v>1</c:v>
                </c:pt>
                <c:pt idx="48876">
                  <c:v>1</c:v>
                </c:pt>
                <c:pt idx="48877">
                  <c:v>1</c:v>
                </c:pt>
                <c:pt idx="48878">
                  <c:v>1</c:v>
                </c:pt>
                <c:pt idx="48879">
                  <c:v>1</c:v>
                </c:pt>
                <c:pt idx="48880">
                  <c:v>0.875</c:v>
                </c:pt>
                <c:pt idx="48881">
                  <c:v>1</c:v>
                </c:pt>
                <c:pt idx="48882">
                  <c:v>1</c:v>
                </c:pt>
                <c:pt idx="48883">
                  <c:v>1</c:v>
                </c:pt>
                <c:pt idx="48884">
                  <c:v>1</c:v>
                </c:pt>
                <c:pt idx="48885">
                  <c:v>1</c:v>
                </c:pt>
                <c:pt idx="48886">
                  <c:v>1</c:v>
                </c:pt>
                <c:pt idx="48887">
                  <c:v>1</c:v>
                </c:pt>
                <c:pt idx="48888">
                  <c:v>1</c:v>
                </c:pt>
                <c:pt idx="48889">
                  <c:v>1</c:v>
                </c:pt>
                <c:pt idx="48890">
                  <c:v>1</c:v>
                </c:pt>
                <c:pt idx="48891">
                  <c:v>1</c:v>
                </c:pt>
                <c:pt idx="48892">
                  <c:v>1</c:v>
                </c:pt>
                <c:pt idx="48893">
                  <c:v>1</c:v>
                </c:pt>
                <c:pt idx="48894">
                  <c:v>1</c:v>
                </c:pt>
                <c:pt idx="48895">
                  <c:v>1</c:v>
                </c:pt>
                <c:pt idx="48896">
                  <c:v>1</c:v>
                </c:pt>
                <c:pt idx="48897">
                  <c:v>1</c:v>
                </c:pt>
                <c:pt idx="48898">
                  <c:v>1</c:v>
                </c:pt>
                <c:pt idx="48899">
                  <c:v>1</c:v>
                </c:pt>
                <c:pt idx="48900">
                  <c:v>1</c:v>
                </c:pt>
                <c:pt idx="48901">
                  <c:v>1</c:v>
                </c:pt>
                <c:pt idx="48902">
                  <c:v>1</c:v>
                </c:pt>
                <c:pt idx="48903">
                  <c:v>1</c:v>
                </c:pt>
                <c:pt idx="48904">
                  <c:v>1</c:v>
                </c:pt>
                <c:pt idx="48905">
                  <c:v>1</c:v>
                </c:pt>
                <c:pt idx="48906">
                  <c:v>1</c:v>
                </c:pt>
                <c:pt idx="48907">
                  <c:v>1</c:v>
                </c:pt>
                <c:pt idx="48908">
                  <c:v>1</c:v>
                </c:pt>
                <c:pt idx="48909">
                  <c:v>1</c:v>
                </c:pt>
                <c:pt idx="48910">
                  <c:v>1</c:v>
                </c:pt>
                <c:pt idx="48911">
                  <c:v>1</c:v>
                </c:pt>
                <c:pt idx="48912">
                  <c:v>1</c:v>
                </c:pt>
                <c:pt idx="48913">
                  <c:v>1</c:v>
                </c:pt>
                <c:pt idx="48914">
                  <c:v>1</c:v>
                </c:pt>
                <c:pt idx="48915">
                  <c:v>1</c:v>
                </c:pt>
                <c:pt idx="48916">
                  <c:v>1</c:v>
                </c:pt>
                <c:pt idx="48917">
                  <c:v>1</c:v>
                </c:pt>
                <c:pt idx="48918">
                  <c:v>1</c:v>
                </c:pt>
                <c:pt idx="48919">
                  <c:v>1</c:v>
                </c:pt>
                <c:pt idx="48920">
                  <c:v>0.85714285700000004</c:v>
                </c:pt>
                <c:pt idx="48921">
                  <c:v>1</c:v>
                </c:pt>
                <c:pt idx="48922">
                  <c:v>1</c:v>
                </c:pt>
                <c:pt idx="48923">
                  <c:v>0.85714285700000004</c:v>
                </c:pt>
                <c:pt idx="48924">
                  <c:v>1</c:v>
                </c:pt>
                <c:pt idx="48925">
                  <c:v>1</c:v>
                </c:pt>
                <c:pt idx="48926">
                  <c:v>0.85714285700000004</c:v>
                </c:pt>
                <c:pt idx="48927">
                  <c:v>0.85714285700000004</c:v>
                </c:pt>
                <c:pt idx="48928">
                  <c:v>0.85714285700000004</c:v>
                </c:pt>
                <c:pt idx="48929">
                  <c:v>1</c:v>
                </c:pt>
                <c:pt idx="48930">
                  <c:v>1</c:v>
                </c:pt>
                <c:pt idx="48931">
                  <c:v>1</c:v>
                </c:pt>
                <c:pt idx="48932">
                  <c:v>1</c:v>
                </c:pt>
                <c:pt idx="48933">
                  <c:v>1</c:v>
                </c:pt>
                <c:pt idx="48934">
                  <c:v>1</c:v>
                </c:pt>
                <c:pt idx="48935">
                  <c:v>1</c:v>
                </c:pt>
                <c:pt idx="48936">
                  <c:v>1</c:v>
                </c:pt>
                <c:pt idx="48937">
                  <c:v>1</c:v>
                </c:pt>
                <c:pt idx="48938">
                  <c:v>0.85714285700000004</c:v>
                </c:pt>
                <c:pt idx="48939">
                  <c:v>1</c:v>
                </c:pt>
                <c:pt idx="48940">
                  <c:v>1</c:v>
                </c:pt>
                <c:pt idx="48941">
                  <c:v>1</c:v>
                </c:pt>
                <c:pt idx="48942">
                  <c:v>1</c:v>
                </c:pt>
                <c:pt idx="48943">
                  <c:v>1</c:v>
                </c:pt>
                <c:pt idx="48944">
                  <c:v>1</c:v>
                </c:pt>
                <c:pt idx="48945">
                  <c:v>1</c:v>
                </c:pt>
                <c:pt idx="48946">
                  <c:v>1</c:v>
                </c:pt>
                <c:pt idx="48947">
                  <c:v>0.85714285700000004</c:v>
                </c:pt>
                <c:pt idx="48948">
                  <c:v>1</c:v>
                </c:pt>
                <c:pt idx="48949">
                  <c:v>1</c:v>
                </c:pt>
                <c:pt idx="48950">
                  <c:v>1</c:v>
                </c:pt>
                <c:pt idx="48951">
                  <c:v>0.85714285700000004</c:v>
                </c:pt>
                <c:pt idx="48952">
                  <c:v>1</c:v>
                </c:pt>
                <c:pt idx="48953">
                  <c:v>1</c:v>
                </c:pt>
                <c:pt idx="48954">
                  <c:v>1</c:v>
                </c:pt>
                <c:pt idx="48955">
                  <c:v>1</c:v>
                </c:pt>
                <c:pt idx="48956">
                  <c:v>1</c:v>
                </c:pt>
                <c:pt idx="48957">
                  <c:v>1</c:v>
                </c:pt>
                <c:pt idx="48958">
                  <c:v>1</c:v>
                </c:pt>
                <c:pt idx="48959">
                  <c:v>1</c:v>
                </c:pt>
                <c:pt idx="48960">
                  <c:v>1</c:v>
                </c:pt>
                <c:pt idx="48961">
                  <c:v>1</c:v>
                </c:pt>
                <c:pt idx="48962">
                  <c:v>1</c:v>
                </c:pt>
                <c:pt idx="48963">
                  <c:v>1</c:v>
                </c:pt>
                <c:pt idx="48964">
                  <c:v>1</c:v>
                </c:pt>
                <c:pt idx="48965">
                  <c:v>1</c:v>
                </c:pt>
                <c:pt idx="48966">
                  <c:v>1</c:v>
                </c:pt>
                <c:pt idx="48967">
                  <c:v>1</c:v>
                </c:pt>
                <c:pt idx="48968">
                  <c:v>1</c:v>
                </c:pt>
                <c:pt idx="48969">
                  <c:v>1</c:v>
                </c:pt>
                <c:pt idx="48970">
                  <c:v>1</c:v>
                </c:pt>
                <c:pt idx="48971">
                  <c:v>1</c:v>
                </c:pt>
                <c:pt idx="48972">
                  <c:v>1</c:v>
                </c:pt>
                <c:pt idx="48973">
                  <c:v>1</c:v>
                </c:pt>
                <c:pt idx="48974">
                  <c:v>1</c:v>
                </c:pt>
                <c:pt idx="48975">
                  <c:v>1</c:v>
                </c:pt>
                <c:pt idx="48976">
                  <c:v>1</c:v>
                </c:pt>
                <c:pt idx="48977">
                  <c:v>1</c:v>
                </c:pt>
                <c:pt idx="48978">
                  <c:v>1</c:v>
                </c:pt>
                <c:pt idx="48979">
                  <c:v>1</c:v>
                </c:pt>
                <c:pt idx="48980">
                  <c:v>0.85714285700000004</c:v>
                </c:pt>
                <c:pt idx="48981">
                  <c:v>1</c:v>
                </c:pt>
                <c:pt idx="48982">
                  <c:v>1</c:v>
                </c:pt>
                <c:pt idx="48983">
                  <c:v>0.85714285700000004</c:v>
                </c:pt>
                <c:pt idx="48984">
                  <c:v>1</c:v>
                </c:pt>
                <c:pt idx="48985">
                  <c:v>1</c:v>
                </c:pt>
                <c:pt idx="48986">
                  <c:v>1</c:v>
                </c:pt>
                <c:pt idx="48987">
                  <c:v>1</c:v>
                </c:pt>
                <c:pt idx="48988">
                  <c:v>1</c:v>
                </c:pt>
                <c:pt idx="48989">
                  <c:v>1</c:v>
                </c:pt>
                <c:pt idx="48990">
                  <c:v>0.85714285700000004</c:v>
                </c:pt>
                <c:pt idx="48991">
                  <c:v>1</c:v>
                </c:pt>
                <c:pt idx="48992">
                  <c:v>1</c:v>
                </c:pt>
                <c:pt idx="48993">
                  <c:v>0.85714285700000004</c:v>
                </c:pt>
                <c:pt idx="48994">
                  <c:v>1</c:v>
                </c:pt>
                <c:pt idx="48995">
                  <c:v>1</c:v>
                </c:pt>
                <c:pt idx="48996">
                  <c:v>1</c:v>
                </c:pt>
                <c:pt idx="48997">
                  <c:v>1</c:v>
                </c:pt>
                <c:pt idx="48998">
                  <c:v>1</c:v>
                </c:pt>
                <c:pt idx="48999">
                  <c:v>1</c:v>
                </c:pt>
                <c:pt idx="49000">
                  <c:v>0.85714285700000004</c:v>
                </c:pt>
                <c:pt idx="49001">
                  <c:v>1</c:v>
                </c:pt>
                <c:pt idx="49002">
                  <c:v>1</c:v>
                </c:pt>
                <c:pt idx="49003">
                  <c:v>1</c:v>
                </c:pt>
                <c:pt idx="49004">
                  <c:v>1</c:v>
                </c:pt>
                <c:pt idx="49005">
                  <c:v>1</c:v>
                </c:pt>
                <c:pt idx="49006">
                  <c:v>1</c:v>
                </c:pt>
                <c:pt idx="49007">
                  <c:v>1</c:v>
                </c:pt>
                <c:pt idx="49008">
                  <c:v>1</c:v>
                </c:pt>
                <c:pt idx="49009">
                  <c:v>1</c:v>
                </c:pt>
                <c:pt idx="49010">
                  <c:v>1</c:v>
                </c:pt>
                <c:pt idx="49011">
                  <c:v>1</c:v>
                </c:pt>
                <c:pt idx="49012">
                  <c:v>0.85714285700000004</c:v>
                </c:pt>
                <c:pt idx="49013">
                  <c:v>1</c:v>
                </c:pt>
                <c:pt idx="49014">
                  <c:v>0.85714285700000004</c:v>
                </c:pt>
                <c:pt idx="49015">
                  <c:v>1</c:v>
                </c:pt>
                <c:pt idx="49016">
                  <c:v>1</c:v>
                </c:pt>
                <c:pt idx="49017">
                  <c:v>0.85714285700000004</c:v>
                </c:pt>
                <c:pt idx="49018">
                  <c:v>1</c:v>
                </c:pt>
                <c:pt idx="49019">
                  <c:v>0.85714285700000004</c:v>
                </c:pt>
                <c:pt idx="49020">
                  <c:v>1</c:v>
                </c:pt>
                <c:pt idx="49021">
                  <c:v>1</c:v>
                </c:pt>
                <c:pt idx="49022">
                  <c:v>1</c:v>
                </c:pt>
                <c:pt idx="49023">
                  <c:v>1</c:v>
                </c:pt>
                <c:pt idx="49024">
                  <c:v>1</c:v>
                </c:pt>
                <c:pt idx="49025">
                  <c:v>0.85714285700000004</c:v>
                </c:pt>
                <c:pt idx="49026">
                  <c:v>1</c:v>
                </c:pt>
                <c:pt idx="49027">
                  <c:v>1</c:v>
                </c:pt>
                <c:pt idx="49028">
                  <c:v>1</c:v>
                </c:pt>
                <c:pt idx="49029">
                  <c:v>1</c:v>
                </c:pt>
                <c:pt idx="49030">
                  <c:v>1</c:v>
                </c:pt>
                <c:pt idx="49031">
                  <c:v>1</c:v>
                </c:pt>
                <c:pt idx="49032">
                  <c:v>1</c:v>
                </c:pt>
                <c:pt idx="49033">
                  <c:v>1</c:v>
                </c:pt>
                <c:pt idx="49034">
                  <c:v>1</c:v>
                </c:pt>
                <c:pt idx="49035">
                  <c:v>1</c:v>
                </c:pt>
                <c:pt idx="49036">
                  <c:v>1</c:v>
                </c:pt>
                <c:pt idx="49037">
                  <c:v>1</c:v>
                </c:pt>
                <c:pt idx="49038">
                  <c:v>1</c:v>
                </c:pt>
                <c:pt idx="49039">
                  <c:v>1</c:v>
                </c:pt>
                <c:pt idx="49040">
                  <c:v>1</c:v>
                </c:pt>
                <c:pt idx="49041">
                  <c:v>0.85714285700000004</c:v>
                </c:pt>
                <c:pt idx="49042">
                  <c:v>1</c:v>
                </c:pt>
                <c:pt idx="49043">
                  <c:v>1</c:v>
                </c:pt>
                <c:pt idx="49044">
                  <c:v>1</c:v>
                </c:pt>
                <c:pt idx="49045">
                  <c:v>1</c:v>
                </c:pt>
                <c:pt idx="49046">
                  <c:v>1</c:v>
                </c:pt>
                <c:pt idx="49047">
                  <c:v>1</c:v>
                </c:pt>
                <c:pt idx="49048">
                  <c:v>1</c:v>
                </c:pt>
                <c:pt idx="49049">
                  <c:v>1</c:v>
                </c:pt>
                <c:pt idx="49050">
                  <c:v>1</c:v>
                </c:pt>
                <c:pt idx="49051">
                  <c:v>0.85714285700000004</c:v>
                </c:pt>
                <c:pt idx="49052">
                  <c:v>1</c:v>
                </c:pt>
                <c:pt idx="49053">
                  <c:v>1</c:v>
                </c:pt>
                <c:pt idx="49054">
                  <c:v>1</c:v>
                </c:pt>
                <c:pt idx="49055">
                  <c:v>1</c:v>
                </c:pt>
                <c:pt idx="49056">
                  <c:v>1</c:v>
                </c:pt>
                <c:pt idx="49057">
                  <c:v>1</c:v>
                </c:pt>
                <c:pt idx="49058">
                  <c:v>1</c:v>
                </c:pt>
                <c:pt idx="49059">
                  <c:v>1</c:v>
                </c:pt>
                <c:pt idx="49060">
                  <c:v>1</c:v>
                </c:pt>
                <c:pt idx="49061">
                  <c:v>1</c:v>
                </c:pt>
                <c:pt idx="49062">
                  <c:v>1</c:v>
                </c:pt>
                <c:pt idx="49063">
                  <c:v>1</c:v>
                </c:pt>
                <c:pt idx="49064">
                  <c:v>1</c:v>
                </c:pt>
                <c:pt idx="49065">
                  <c:v>1</c:v>
                </c:pt>
                <c:pt idx="49066">
                  <c:v>1</c:v>
                </c:pt>
                <c:pt idx="49067">
                  <c:v>1</c:v>
                </c:pt>
                <c:pt idx="49068">
                  <c:v>1</c:v>
                </c:pt>
                <c:pt idx="49069">
                  <c:v>1</c:v>
                </c:pt>
                <c:pt idx="49070">
                  <c:v>1</c:v>
                </c:pt>
                <c:pt idx="49071">
                  <c:v>1</c:v>
                </c:pt>
                <c:pt idx="49072">
                  <c:v>1</c:v>
                </c:pt>
                <c:pt idx="49073">
                  <c:v>1</c:v>
                </c:pt>
                <c:pt idx="49074">
                  <c:v>1</c:v>
                </c:pt>
                <c:pt idx="49075">
                  <c:v>1</c:v>
                </c:pt>
                <c:pt idx="49076">
                  <c:v>1</c:v>
                </c:pt>
                <c:pt idx="49077">
                  <c:v>1</c:v>
                </c:pt>
                <c:pt idx="49078">
                  <c:v>1</c:v>
                </c:pt>
                <c:pt idx="49079">
                  <c:v>1</c:v>
                </c:pt>
                <c:pt idx="49080">
                  <c:v>1</c:v>
                </c:pt>
                <c:pt idx="49081">
                  <c:v>1</c:v>
                </c:pt>
                <c:pt idx="49082">
                  <c:v>1</c:v>
                </c:pt>
                <c:pt idx="49083">
                  <c:v>1</c:v>
                </c:pt>
                <c:pt idx="49084">
                  <c:v>1</c:v>
                </c:pt>
                <c:pt idx="49085">
                  <c:v>1</c:v>
                </c:pt>
                <c:pt idx="49086">
                  <c:v>1</c:v>
                </c:pt>
                <c:pt idx="49087">
                  <c:v>1</c:v>
                </c:pt>
                <c:pt idx="49088">
                  <c:v>1</c:v>
                </c:pt>
                <c:pt idx="49089">
                  <c:v>1</c:v>
                </c:pt>
                <c:pt idx="49090">
                  <c:v>1</c:v>
                </c:pt>
                <c:pt idx="49091">
                  <c:v>1</c:v>
                </c:pt>
                <c:pt idx="49092">
                  <c:v>1</c:v>
                </c:pt>
                <c:pt idx="49093">
                  <c:v>1</c:v>
                </c:pt>
                <c:pt idx="49094">
                  <c:v>1</c:v>
                </c:pt>
                <c:pt idx="49095">
                  <c:v>1</c:v>
                </c:pt>
                <c:pt idx="49096">
                  <c:v>1</c:v>
                </c:pt>
                <c:pt idx="49097">
                  <c:v>1</c:v>
                </c:pt>
                <c:pt idx="49098">
                  <c:v>1</c:v>
                </c:pt>
                <c:pt idx="49099">
                  <c:v>1</c:v>
                </c:pt>
                <c:pt idx="49100">
                  <c:v>1</c:v>
                </c:pt>
                <c:pt idx="49101">
                  <c:v>1</c:v>
                </c:pt>
                <c:pt idx="49102">
                  <c:v>1</c:v>
                </c:pt>
                <c:pt idx="49103">
                  <c:v>1</c:v>
                </c:pt>
                <c:pt idx="49104">
                  <c:v>1</c:v>
                </c:pt>
                <c:pt idx="49105">
                  <c:v>0.14285714299999999</c:v>
                </c:pt>
                <c:pt idx="49106">
                  <c:v>1</c:v>
                </c:pt>
                <c:pt idx="49107">
                  <c:v>1</c:v>
                </c:pt>
                <c:pt idx="49108">
                  <c:v>1</c:v>
                </c:pt>
                <c:pt idx="49109">
                  <c:v>1</c:v>
                </c:pt>
                <c:pt idx="49110">
                  <c:v>0.571428571</c:v>
                </c:pt>
                <c:pt idx="49111">
                  <c:v>1</c:v>
                </c:pt>
                <c:pt idx="49112">
                  <c:v>1</c:v>
                </c:pt>
                <c:pt idx="49113">
                  <c:v>0.85714285700000004</c:v>
                </c:pt>
                <c:pt idx="49114">
                  <c:v>1</c:v>
                </c:pt>
                <c:pt idx="49115">
                  <c:v>1</c:v>
                </c:pt>
                <c:pt idx="49116">
                  <c:v>1</c:v>
                </c:pt>
                <c:pt idx="49117">
                  <c:v>1</c:v>
                </c:pt>
                <c:pt idx="49118">
                  <c:v>1</c:v>
                </c:pt>
                <c:pt idx="49119">
                  <c:v>1</c:v>
                </c:pt>
                <c:pt idx="49120">
                  <c:v>1</c:v>
                </c:pt>
                <c:pt idx="49121">
                  <c:v>1</c:v>
                </c:pt>
                <c:pt idx="49122">
                  <c:v>1</c:v>
                </c:pt>
                <c:pt idx="49123">
                  <c:v>1</c:v>
                </c:pt>
                <c:pt idx="49124">
                  <c:v>1</c:v>
                </c:pt>
                <c:pt idx="49125">
                  <c:v>1</c:v>
                </c:pt>
                <c:pt idx="49126">
                  <c:v>1</c:v>
                </c:pt>
                <c:pt idx="49127">
                  <c:v>1</c:v>
                </c:pt>
                <c:pt idx="49128">
                  <c:v>1</c:v>
                </c:pt>
                <c:pt idx="49129">
                  <c:v>1</c:v>
                </c:pt>
                <c:pt idx="49130">
                  <c:v>1</c:v>
                </c:pt>
                <c:pt idx="49131">
                  <c:v>1</c:v>
                </c:pt>
                <c:pt idx="49132">
                  <c:v>1</c:v>
                </c:pt>
                <c:pt idx="49133">
                  <c:v>1</c:v>
                </c:pt>
                <c:pt idx="49134">
                  <c:v>1</c:v>
                </c:pt>
                <c:pt idx="49135">
                  <c:v>1</c:v>
                </c:pt>
                <c:pt idx="49136">
                  <c:v>1</c:v>
                </c:pt>
                <c:pt idx="49137">
                  <c:v>1</c:v>
                </c:pt>
                <c:pt idx="49138">
                  <c:v>1</c:v>
                </c:pt>
                <c:pt idx="49139">
                  <c:v>1</c:v>
                </c:pt>
                <c:pt idx="49140">
                  <c:v>1</c:v>
                </c:pt>
                <c:pt idx="49141">
                  <c:v>1</c:v>
                </c:pt>
                <c:pt idx="49142">
                  <c:v>1</c:v>
                </c:pt>
                <c:pt idx="49143">
                  <c:v>1</c:v>
                </c:pt>
                <c:pt idx="49144">
                  <c:v>1</c:v>
                </c:pt>
                <c:pt idx="49145">
                  <c:v>1</c:v>
                </c:pt>
                <c:pt idx="49146">
                  <c:v>0.85714285700000004</c:v>
                </c:pt>
                <c:pt idx="49147">
                  <c:v>1</c:v>
                </c:pt>
                <c:pt idx="49148">
                  <c:v>1</c:v>
                </c:pt>
                <c:pt idx="49149">
                  <c:v>1</c:v>
                </c:pt>
                <c:pt idx="49150">
                  <c:v>1</c:v>
                </c:pt>
                <c:pt idx="49151">
                  <c:v>1</c:v>
                </c:pt>
                <c:pt idx="49152">
                  <c:v>0.85714285700000004</c:v>
                </c:pt>
                <c:pt idx="49153">
                  <c:v>1</c:v>
                </c:pt>
                <c:pt idx="49154">
                  <c:v>1</c:v>
                </c:pt>
                <c:pt idx="49155">
                  <c:v>1</c:v>
                </c:pt>
                <c:pt idx="49156">
                  <c:v>1</c:v>
                </c:pt>
                <c:pt idx="49157">
                  <c:v>1</c:v>
                </c:pt>
                <c:pt idx="49158">
                  <c:v>1</c:v>
                </c:pt>
                <c:pt idx="49159">
                  <c:v>1</c:v>
                </c:pt>
                <c:pt idx="49160">
                  <c:v>1</c:v>
                </c:pt>
                <c:pt idx="49161">
                  <c:v>1</c:v>
                </c:pt>
                <c:pt idx="49162">
                  <c:v>1</c:v>
                </c:pt>
                <c:pt idx="49163">
                  <c:v>1</c:v>
                </c:pt>
                <c:pt idx="49164">
                  <c:v>1</c:v>
                </c:pt>
                <c:pt idx="49165">
                  <c:v>1</c:v>
                </c:pt>
                <c:pt idx="49166">
                  <c:v>1</c:v>
                </c:pt>
                <c:pt idx="49167">
                  <c:v>1</c:v>
                </c:pt>
                <c:pt idx="49168">
                  <c:v>1</c:v>
                </c:pt>
                <c:pt idx="49169">
                  <c:v>1</c:v>
                </c:pt>
                <c:pt idx="49170">
                  <c:v>1</c:v>
                </c:pt>
                <c:pt idx="49171">
                  <c:v>1</c:v>
                </c:pt>
                <c:pt idx="49172">
                  <c:v>1</c:v>
                </c:pt>
                <c:pt idx="49173">
                  <c:v>1</c:v>
                </c:pt>
                <c:pt idx="49174">
                  <c:v>1</c:v>
                </c:pt>
                <c:pt idx="49175">
                  <c:v>1</c:v>
                </c:pt>
                <c:pt idx="49176">
                  <c:v>1</c:v>
                </c:pt>
                <c:pt idx="49177">
                  <c:v>1</c:v>
                </c:pt>
                <c:pt idx="49178">
                  <c:v>1</c:v>
                </c:pt>
                <c:pt idx="49179">
                  <c:v>1</c:v>
                </c:pt>
                <c:pt idx="49180">
                  <c:v>1</c:v>
                </c:pt>
                <c:pt idx="49181">
                  <c:v>1</c:v>
                </c:pt>
                <c:pt idx="49182">
                  <c:v>1</c:v>
                </c:pt>
                <c:pt idx="49183">
                  <c:v>1</c:v>
                </c:pt>
                <c:pt idx="49184">
                  <c:v>1</c:v>
                </c:pt>
                <c:pt idx="49185">
                  <c:v>1</c:v>
                </c:pt>
                <c:pt idx="49186">
                  <c:v>1</c:v>
                </c:pt>
                <c:pt idx="49187">
                  <c:v>1</c:v>
                </c:pt>
                <c:pt idx="49188">
                  <c:v>1</c:v>
                </c:pt>
                <c:pt idx="49189">
                  <c:v>1</c:v>
                </c:pt>
                <c:pt idx="49190">
                  <c:v>1</c:v>
                </c:pt>
                <c:pt idx="49191">
                  <c:v>1</c:v>
                </c:pt>
                <c:pt idx="49192">
                  <c:v>1</c:v>
                </c:pt>
                <c:pt idx="49193">
                  <c:v>1</c:v>
                </c:pt>
                <c:pt idx="49194">
                  <c:v>1</c:v>
                </c:pt>
                <c:pt idx="49195">
                  <c:v>1</c:v>
                </c:pt>
                <c:pt idx="49196">
                  <c:v>1</c:v>
                </c:pt>
                <c:pt idx="49197">
                  <c:v>1</c:v>
                </c:pt>
                <c:pt idx="49198">
                  <c:v>1</c:v>
                </c:pt>
                <c:pt idx="49199">
                  <c:v>1</c:v>
                </c:pt>
                <c:pt idx="49200">
                  <c:v>1</c:v>
                </c:pt>
                <c:pt idx="49201">
                  <c:v>1</c:v>
                </c:pt>
                <c:pt idx="49202">
                  <c:v>1</c:v>
                </c:pt>
                <c:pt idx="49203">
                  <c:v>1</c:v>
                </c:pt>
                <c:pt idx="49204">
                  <c:v>1</c:v>
                </c:pt>
                <c:pt idx="49205">
                  <c:v>1</c:v>
                </c:pt>
                <c:pt idx="49206">
                  <c:v>1</c:v>
                </c:pt>
                <c:pt idx="49207">
                  <c:v>1</c:v>
                </c:pt>
                <c:pt idx="49208">
                  <c:v>1</c:v>
                </c:pt>
                <c:pt idx="49209">
                  <c:v>1</c:v>
                </c:pt>
                <c:pt idx="49210">
                  <c:v>1</c:v>
                </c:pt>
                <c:pt idx="49211">
                  <c:v>1</c:v>
                </c:pt>
                <c:pt idx="49212">
                  <c:v>1</c:v>
                </c:pt>
                <c:pt idx="49213">
                  <c:v>1</c:v>
                </c:pt>
                <c:pt idx="49214">
                  <c:v>1</c:v>
                </c:pt>
                <c:pt idx="49215">
                  <c:v>1</c:v>
                </c:pt>
                <c:pt idx="49216">
                  <c:v>1</c:v>
                </c:pt>
                <c:pt idx="49217">
                  <c:v>0.85714285700000004</c:v>
                </c:pt>
                <c:pt idx="49218">
                  <c:v>1</c:v>
                </c:pt>
                <c:pt idx="49219">
                  <c:v>1</c:v>
                </c:pt>
                <c:pt idx="49220">
                  <c:v>1</c:v>
                </c:pt>
                <c:pt idx="49221">
                  <c:v>1</c:v>
                </c:pt>
                <c:pt idx="49222">
                  <c:v>1</c:v>
                </c:pt>
                <c:pt idx="49223">
                  <c:v>1</c:v>
                </c:pt>
                <c:pt idx="49224">
                  <c:v>0.28571428599999998</c:v>
                </c:pt>
                <c:pt idx="49225">
                  <c:v>1</c:v>
                </c:pt>
                <c:pt idx="49226">
                  <c:v>0.85714285700000004</c:v>
                </c:pt>
                <c:pt idx="49227">
                  <c:v>1</c:v>
                </c:pt>
                <c:pt idx="49228">
                  <c:v>1</c:v>
                </c:pt>
                <c:pt idx="49229">
                  <c:v>1</c:v>
                </c:pt>
                <c:pt idx="49230">
                  <c:v>1</c:v>
                </c:pt>
                <c:pt idx="49231">
                  <c:v>1</c:v>
                </c:pt>
                <c:pt idx="49232">
                  <c:v>1</c:v>
                </c:pt>
                <c:pt idx="49233">
                  <c:v>1</c:v>
                </c:pt>
                <c:pt idx="49234">
                  <c:v>1</c:v>
                </c:pt>
                <c:pt idx="49235">
                  <c:v>1</c:v>
                </c:pt>
                <c:pt idx="49236">
                  <c:v>1</c:v>
                </c:pt>
                <c:pt idx="49237">
                  <c:v>0.85714285700000004</c:v>
                </c:pt>
                <c:pt idx="49238">
                  <c:v>1</c:v>
                </c:pt>
                <c:pt idx="49239">
                  <c:v>1</c:v>
                </c:pt>
                <c:pt idx="49240">
                  <c:v>1</c:v>
                </c:pt>
                <c:pt idx="49241">
                  <c:v>1</c:v>
                </c:pt>
                <c:pt idx="49242">
                  <c:v>1</c:v>
                </c:pt>
                <c:pt idx="49243">
                  <c:v>1</c:v>
                </c:pt>
                <c:pt idx="49244">
                  <c:v>1</c:v>
                </c:pt>
                <c:pt idx="49245">
                  <c:v>1</c:v>
                </c:pt>
                <c:pt idx="49246">
                  <c:v>1</c:v>
                </c:pt>
                <c:pt idx="49247">
                  <c:v>1</c:v>
                </c:pt>
                <c:pt idx="49248">
                  <c:v>1</c:v>
                </c:pt>
                <c:pt idx="49249">
                  <c:v>1</c:v>
                </c:pt>
                <c:pt idx="49250">
                  <c:v>1</c:v>
                </c:pt>
                <c:pt idx="49251">
                  <c:v>1</c:v>
                </c:pt>
                <c:pt idx="49252">
                  <c:v>1</c:v>
                </c:pt>
                <c:pt idx="49253">
                  <c:v>1</c:v>
                </c:pt>
                <c:pt idx="49254">
                  <c:v>1</c:v>
                </c:pt>
                <c:pt idx="49255">
                  <c:v>1</c:v>
                </c:pt>
                <c:pt idx="49256">
                  <c:v>1</c:v>
                </c:pt>
                <c:pt idx="49257">
                  <c:v>1</c:v>
                </c:pt>
                <c:pt idx="49258">
                  <c:v>1</c:v>
                </c:pt>
                <c:pt idx="49259">
                  <c:v>1</c:v>
                </c:pt>
                <c:pt idx="49260">
                  <c:v>1</c:v>
                </c:pt>
                <c:pt idx="49261">
                  <c:v>1</c:v>
                </c:pt>
                <c:pt idx="49262">
                  <c:v>1</c:v>
                </c:pt>
                <c:pt idx="49263">
                  <c:v>0.85714285700000004</c:v>
                </c:pt>
                <c:pt idx="49264">
                  <c:v>1</c:v>
                </c:pt>
                <c:pt idx="49265">
                  <c:v>1</c:v>
                </c:pt>
                <c:pt idx="49266">
                  <c:v>1</c:v>
                </c:pt>
                <c:pt idx="49267">
                  <c:v>1</c:v>
                </c:pt>
                <c:pt idx="49268">
                  <c:v>1</c:v>
                </c:pt>
                <c:pt idx="49269">
                  <c:v>1</c:v>
                </c:pt>
                <c:pt idx="49270">
                  <c:v>1</c:v>
                </c:pt>
                <c:pt idx="49271">
                  <c:v>1</c:v>
                </c:pt>
                <c:pt idx="49272">
                  <c:v>1</c:v>
                </c:pt>
                <c:pt idx="49273">
                  <c:v>1</c:v>
                </c:pt>
                <c:pt idx="49274">
                  <c:v>1</c:v>
                </c:pt>
                <c:pt idx="49275">
                  <c:v>1</c:v>
                </c:pt>
                <c:pt idx="49276">
                  <c:v>1</c:v>
                </c:pt>
                <c:pt idx="49277">
                  <c:v>1</c:v>
                </c:pt>
                <c:pt idx="49278">
                  <c:v>1</c:v>
                </c:pt>
                <c:pt idx="49279">
                  <c:v>1</c:v>
                </c:pt>
                <c:pt idx="49280">
                  <c:v>1</c:v>
                </c:pt>
                <c:pt idx="49281">
                  <c:v>1</c:v>
                </c:pt>
                <c:pt idx="49282">
                  <c:v>1</c:v>
                </c:pt>
                <c:pt idx="49283">
                  <c:v>1</c:v>
                </c:pt>
                <c:pt idx="49284">
                  <c:v>1</c:v>
                </c:pt>
                <c:pt idx="49285">
                  <c:v>1</c:v>
                </c:pt>
                <c:pt idx="49286">
                  <c:v>0.85714285700000004</c:v>
                </c:pt>
                <c:pt idx="49287">
                  <c:v>1</c:v>
                </c:pt>
                <c:pt idx="49288">
                  <c:v>1</c:v>
                </c:pt>
                <c:pt idx="49289">
                  <c:v>1</c:v>
                </c:pt>
                <c:pt idx="49290">
                  <c:v>1</c:v>
                </c:pt>
                <c:pt idx="49291">
                  <c:v>1</c:v>
                </c:pt>
                <c:pt idx="49292">
                  <c:v>1</c:v>
                </c:pt>
                <c:pt idx="49293">
                  <c:v>1</c:v>
                </c:pt>
                <c:pt idx="49294">
                  <c:v>1</c:v>
                </c:pt>
                <c:pt idx="49295">
                  <c:v>1</c:v>
                </c:pt>
                <c:pt idx="49296">
                  <c:v>1</c:v>
                </c:pt>
                <c:pt idx="49297">
                  <c:v>1</c:v>
                </c:pt>
                <c:pt idx="49298">
                  <c:v>1</c:v>
                </c:pt>
                <c:pt idx="49299">
                  <c:v>1</c:v>
                </c:pt>
                <c:pt idx="49300">
                  <c:v>1</c:v>
                </c:pt>
                <c:pt idx="49301">
                  <c:v>1</c:v>
                </c:pt>
                <c:pt idx="49302">
                  <c:v>1</c:v>
                </c:pt>
                <c:pt idx="49303">
                  <c:v>1</c:v>
                </c:pt>
                <c:pt idx="49304">
                  <c:v>1</c:v>
                </c:pt>
                <c:pt idx="49305">
                  <c:v>1</c:v>
                </c:pt>
                <c:pt idx="49306">
                  <c:v>1</c:v>
                </c:pt>
                <c:pt idx="49307">
                  <c:v>1</c:v>
                </c:pt>
                <c:pt idx="49308">
                  <c:v>1</c:v>
                </c:pt>
                <c:pt idx="49309">
                  <c:v>1</c:v>
                </c:pt>
                <c:pt idx="49310">
                  <c:v>1</c:v>
                </c:pt>
                <c:pt idx="49311">
                  <c:v>1</c:v>
                </c:pt>
                <c:pt idx="49312">
                  <c:v>1</c:v>
                </c:pt>
                <c:pt idx="49313">
                  <c:v>1</c:v>
                </c:pt>
                <c:pt idx="49314">
                  <c:v>1</c:v>
                </c:pt>
                <c:pt idx="49315">
                  <c:v>1</c:v>
                </c:pt>
                <c:pt idx="49316">
                  <c:v>1</c:v>
                </c:pt>
                <c:pt idx="49317">
                  <c:v>0.85714285700000004</c:v>
                </c:pt>
                <c:pt idx="49318">
                  <c:v>1</c:v>
                </c:pt>
                <c:pt idx="49319">
                  <c:v>1</c:v>
                </c:pt>
                <c:pt idx="49320">
                  <c:v>1</c:v>
                </c:pt>
                <c:pt idx="49321">
                  <c:v>1</c:v>
                </c:pt>
                <c:pt idx="49322">
                  <c:v>1</c:v>
                </c:pt>
                <c:pt idx="49323">
                  <c:v>1</c:v>
                </c:pt>
                <c:pt idx="49324">
                  <c:v>1</c:v>
                </c:pt>
                <c:pt idx="49325">
                  <c:v>1</c:v>
                </c:pt>
                <c:pt idx="49326">
                  <c:v>1</c:v>
                </c:pt>
                <c:pt idx="49327">
                  <c:v>1</c:v>
                </c:pt>
                <c:pt idx="49328">
                  <c:v>1</c:v>
                </c:pt>
                <c:pt idx="49329">
                  <c:v>1</c:v>
                </c:pt>
                <c:pt idx="49330">
                  <c:v>1</c:v>
                </c:pt>
                <c:pt idx="49331">
                  <c:v>1</c:v>
                </c:pt>
                <c:pt idx="49332">
                  <c:v>1</c:v>
                </c:pt>
                <c:pt idx="49333">
                  <c:v>0.85714285700000004</c:v>
                </c:pt>
                <c:pt idx="49334">
                  <c:v>1</c:v>
                </c:pt>
                <c:pt idx="49335">
                  <c:v>1</c:v>
                </c:pt>
                <c:pt idx="49336">
                  <c:v>1</c:v>
                </c:pt>
                <c:pt idx="49337">
                  <c:v>1</c:v>
                </c:pt>
                <c:pt idx="49338">
                  <c:v>1</c:v>
                </c:pt>
                <c:pt idx="49339">
                  <c:v>1</c:v>
                </c:pt>
                <c:pt idx="49340">
                  <c:v>1</c:v>
                </c:pt>
                <c:pt idx="49341">
                  <c:v>1</c:v>
                </c:pt>
                <c:pt idx="49342">
                  <c:v>1</c:v>
                </c:pt>
                <c:pt idx="49343">
                  <c:v>1</c:v>
                </c:pt>
                <c:pt idx="49344">
                  <c:v>1</c:v>
                </c:pt>
                <c:pt idx="49345">
                  <c:v>1</c:v>
                </c:pt>
                <c:pt idx="49346">
                  <c:v>1</c:v>
                </c:pt>
                <c:pt idx="49347">
                  <c:v>1</c:v>
                </c:pt>
                <c:pt idx="49348">
                  <c:v>1</c:v>
                </c:pt>
                <c:pt idx="49349">
                  <c:v>1</c:v>
                </c:pt>
                <c:pt idx="49350">
                  <c:v>1</c:v>
                </c:pt>
                <c:pt idx="49351">
                  <c:v>1</c:v>
                </c:pt>
                <c:pt idx="49352">
                  <c:v>1</c:v>
                </c:pt>
                <c:pt idx="49353">
                  <c:v>1</c:v>
                </c:pt>
                <c:pt idx="49354">
                  <c:v>1</c:v>
                </c:pt>
                <c:pt idx="49355">
                  <c:v>1</c:v>
                </c:pt>
                <c:pt idx="49356">
                  <c:v>1</c:v>
                </c:pt>
                <c:pt idx="49357">
                  <c:v>1</c:v>
                </c:pt>
                <c:pt idx="49358">
                  <c:v>1</c:v>
                </c:pt>
                <c:pt idx="49359">
                  <c:v>1</c:v>
                </c:pt>
                <c:pt idx="49360">
                  <c:v>1</c:v>
                </c:pt>
                <c:pt idx="49361">
                  <c:v>1</c:v>
                </c:pt>
                <c:pt idx="49362">
                  <c:v>1</c:v>
                </c:pt>
                <c:pt idx="49363">
                  <c:v>1</c:v>
                </c:pt>
                <c:pt idx="49364">
                  <c:v>1</c:v>
                </c:pt>
                <c:pt idx="49365">
                  <c:v>1</c:v>
                </c:pt>
                <c:pt idx="49366">
                  <c:v>1</c:v>
                </c:pt>
                <c:pt idx="49367">
                  <c:v>1</c:v>
                </c:pt>
                <c:pt idx="49368">
                  <c:v>1</c:v>
                </c:pt>
                <c:pt idx="49369">
                  <c:v>1</c:v>
                </c:pt>
                <c:pt idx="49370">
                  <c:v>1</c:v>
                </c:pt>
                <c:pt idx="49371">
                  <c:v>1</c:v>
                </c:pt>
                <c:pt idx="49372">
                  <c:v>0.85714285700000004</c:v>
                </c:pt>
                <c:pt idx="49373">
                  <c:v>0.85714285700000004</c:v>
                </c:pt>
                <c:pt idx="49374">
                  <c:v>1</c:v>
                </c:pt>
                <c:pt idx="49375">
                  <c:v>1</c:v>
                </c:pt>
                <c:pt idx="49376">
                  <c:v>1</c:v>
                </c:pt>
                <c:pt idx="49377">
                  <c:v>1</c:v>
                </c:pt>
                <c:pt idx="49378">
                  <c:v>1</c:v>
                </c:pt>
                <c:pt idx="49379">
                  <c:v>1</c:v>
                </c:pt>
                <c:pt idx="49380">
                  <c:v>1</c:v>
                </c:pt>
                <c:pt idx="49381">
                  <c:v>1</c:v>
                </c:pt>
                <c:pt idx="49382">
                  <c:v>1</c:v>
                </c:pt>
                <c:pt idx="49383">
                  <c:v>1</c:v>
                </c:pt>
                <c:pt idx="49384">
                  <c:v>1</c:v>
                </c:pt>
                <c:pt idx="49385">
                  <c:v>1</c:v>
                </c:pt>
                <c:pt idx="49386">
                  <c:v>1</c:v>
                </c:pt>
                <c:pt idx="49387">
                  <c:v>1</c:v>
                </c:pt>
                <c:pt idx="49388">
                  <c:v>1</c:v>
                </c:pt>
                <c:pt idx="49389">
                  <c:v>1</c:v>
                </c:pt>
                <c:pt idx="49390">
                  <c:v>0.571428571</c:v>
                </c:pt>
                <c:pt idx="49391">
                  <c:v>1</c:v>
                </c:pt>
                <c:pt idx="49392">
                  <c:v>1</c:v>
                </c:pt>
                <c:pt idx="49393">
                  <c:v>1</c:v>
                </c:pt>
                <c:pt idx="49394">
                  <c:v>0.71428571399999996</c:v>
                </c:pt>
                <c:pt idx="49395">
                  <c:v>1</c:v>
                </c:pt>
                <c:pt idx="49396">
                  <c:v>1</c:v>
                </c:pt>
                <c:pt idx="49397">
                  <c:v>1</c:v>
                </c:pt>
                <c:pt idx="49398">
                  <c:v>1</c:v>
                </c:pt>
                <c:pt idx="49399">
                  <c:v>0.71428571399999996</c:v>
                </c:pt>
                <c:pt idx="49400">
                  <c:v>1</c:v>
                </c:pt>
                <c:pt idx="49401">
                  <c:v>1</c:v>
                </c:pt>
                <c:pt idx="49402">
                  <c:v>1</c:v>
                </c:pt>
                <c:pt idx="49403">
                  <c:v>1</c:v>
                </c:pt>
                <c:pt idx="49404">
                  <c:v>1</c:v>
                </c:pt>
                <c:pt idx="49405">
                  <c:v>1</c:v>
                </c:pt>
                <c:pt idx="49406">
                  <c:v>0.85714285700000004</c:v>
                </c:pt>
                <c:pt idx="49407">
                  <c:v>0.71428571399999996</c:v>
                </c:pt>
                <c:pt idx="49408">
                  <c:v>1</c:v>
                </c:pt>
                <c:pt idx="49409">
                  <c:v>1</c:v>
                </c:pt>
                <c:pt idx="49410">
                  <c:v>1</c:v>
                </c:pt>
                <c:pt idx="49411">
                  <c:v>1</c:v>
                </c:pt>
                <c:pt idx="49412">
                  <c:v>1</c:v>
                </c:pt>
                <c:pt idx="49413">
                  <c:v>1</c:v>
                </c:pt>
                <c:pt idx="49414">
                  <c:v>1</c:v>
                </c:pt>
                <c:pt idx="49415">
                  <c:v>0.85714285700000004</c:v>
                </c:pt>
                <c:pt idx="49416">
                  <c:v>0.85714285700000004</c:v>
                </c:pt>
                <c:pt idx="49417">
                  <c:v>1</c:v>
                </c:pt>
                <c:pt idx="49418">
                  <c:v>1</c:v>
                </c:pt>
                <c:pt idx="49419">
                  <c:v>1</c:v>
                </c:pt>
                <c:pt idx="49420">
                  <c:v>1</c:v>
                </c:pt>
                <c:pt idx="49421">
                  <c:v>1</c:v>
                </c:pt>
                <c:pt idx="49422">
                  <c:v>1</c:v>
                </c:pt>
                <c:pt idx="49423">
                  <c:v>1</c:v>
                </c:pt>
                <c:pt idx="49424">
                  <c:v>1</c:v>
                </c:pt>
                <c:pt idx="49425">
                  <c:v>1</c:v>
                </c:pt>
                <c:pt idx="49426">
                  <c:v>1</c:v>
                </c:pt>
                <c:pt idx="49427">
                  <c:v>1</c:v>
                </c:pt>
                <c:pt idx="49428">
                  <c:v>1</c:v>
                </c:pt>
                <c:pt idx="49429">
                  <c:v>1</c:v>
                </c:pt>
                <c:pt idx="49430">
                  <c:v>1</c:v>
                </c:pt>
                <c:pt idx="49431">
                  <c:v>1</c:v>
                </c:pt>
                <c:pt idx="49432">
                  <c:v>1</c:v>
                </c:pt>
                <c:pt idx="49433">
                  <c:v>1</c:v>
                </c:pt>
                <c:pt idx="49434">
                  <c:v>1</c:v>
                </c:pt>
                <c:pt idx="49435">
                  <c:v>1</c:v>
                </c:pt>
                <c:pt idx="49436">
                  <c:v>1</c:v>
                </c:pt>
                <c:pt idx="49437">
                  <c:v>1</c:v>
                </c:pt>
                <c:pt idx="49438">
                  <c:v>1</c:v>
                </c:pt>
                <c:pt idx="49439">
                  <c:v>1</c:v>
                </c:pt>
                <c:pt idx="49440">
                  <c:v>1</c:v>
                </c:pt>
                <c:pt idx="49441">
                  <c:v>1</c:v>
                </c:pt>
                <c:pt idx="49442">
                  <c:v>1</c:v>
                </c:pt>
                <c:pt idx="49443">
                  <c:v>1</c:v>
                </c:pt>
                <c:pt idx="49444">
                  <c:v>1</c:v>
                </c:pt>
                <c:pt idx="49445">
                  <c:v>1</c:v>
                </c:pt>
                <c:pt idx="49446">
                  <c:v>1</c:v>
                </c:pt>
                <c:pt idx="49447">
                  <c:v>1</c:v>
                </c:pt>
                <c:pt idx="49448">
                  <c:v>1</c:v>
                </c:pt>
                <c:pt idx="49449">
                  <c:v>0.85714285700000004</c:v>
                </c:pt>
                <c:pt idx="49450">
                  <c:v>1</c:v>
                </c:pt>
                <c:pt idx="49451">
                  <c:v>1</c:v>
                </c:pt>
                <c:pt idx="49452">
                  <c:v>1</c:v>
                </c:pt>
                <c:pt idx="49453">
                  <c:v>0.85714285700000004</c:v>
                </c:pt>
                <c:pt idx="49454">
                  <c:v>1</c:v>
                </c:pt>
                <c:pt idx="49455">
                  <c:v>1</c:v>
                </c:pt>
                <c:pt idx="49456">
                  <c:v>1</c:v>
                </c:pt>
                <c:pt idx="49457">
                  <c:v>1</c:v>
                </c:pt>
                <c:pt idx="49458">
                  <c:v>1</c:v>
                </c:pt>
                <c:pt idx="49459">
                  <c:v>1</c:v>
                </c:pt>
                <c:pt idx="49460">
                  <c:v>1</c:v>
                </c:pt>
                <c:pt idx="49461">
                  <c:v>1</c:v>
                </c:pt>
                <c:pt idx="49462">
                  <c:v>1</c:v>
                </c:pt>
                <c:pt idx="49463">
                  <c:v>1</c:v>
                </c:pt>
                <c:pt idx="49464">
                  <c:v>1</c:v>
                </c:pt>
                <c:pt idx="49465">
                  <c:v>1</c:v>
                </c:pt>
                <c:pt idx="49466">
                  <c:v>1</c:v>
                </c:pt>
                <c:pt idx="49467">
                  <c:v>1</c:v>
                </c:pt>
                <c:pt idx="49468">
                  <c:v>1</c:v>
                </c:pt>
                <c:pt idx="49469">
                  <c:v>1</c:v>
                </c:pt>
                <c:pt idx="49470">
                  <c:v>1</c:v>
                </c:pt>
                <c:pt idx="49471">
                  <c:v>1</c:v>
                </c:pt>
                <c:pt idx="49472">
                  <c:v>1</c:v>
                </c:pt>
                <c:pt idx="49473">
                  <c:v>1</c:v>
                </c:pt>
                <c:pt idx="49474">
                  <c:v>1</c:v>
                </c:pt>
                <c:pt idx="49475">
                  <c:v>1</c:v>
                </c:pt>
                <c:pt idx="49476">
                  <c:v>1</c:v>
                </c:pt>
                <c:pt idx="49477">
                  <c:v>1</c:v>
                </c:pt>
                <c:pt idx="49478">
                  <c:v>1</c:v>
                </c:pt>
                <c:pt idx="49479">
                  <c:v>1</c:v>
                </c:pt>
                <c:pt idx="49480">
                  <c:v>1</c:v>
                </c:pt>
                <c:pt idx="49481">
                  <c:v>1</c:v>
                </c:pt>
                <c:pt idx="49482">
                  <c:v>1</c:v>
                </c:pt>
                <c:pt idx="49483">
                  <c:v>1</c:v>
                </c:pt>
                <c:pt idx="49484">
                  <c:v>1</c:v>
                </c:pt>
                <c:pt idx="49485">
                  <c:v>1</c:v>
                </c:pt>
                <c:pt idx="49486">
                  <c:v>1</c:v>
                </c:pt>
                <c:pt idx="49487">
                  <c:v>1</c:v>
                </c:pt>
                <c:pt idx="49488">
                  <c:v>1</c:v>
                </c:pt>
                <c:pt idx="49489">
                  <c:v>1</c:v>
                </c:pt>
                <c:pt idx="49490">
                  <c:v>1</c:v>
                </c:pt>
                <c:pt idx="49491">
                  <c:v>1</c:v>
                </c:pt>
                <c:pt idx="49492">
                  <c:v>1</c:v>
                </c:pt>
                <c:pt idx="49493">
                  <c:v>1</c:v>
                </c:pt>
                <c:pt idx="49494">
                  <c:v>1</c:v>
                </c:pt>
                <c:pt idx="49495">
                  <c:v>1</c:v>
                </c:pt>
                <c:pt idx="49496">
                  <c:v>1</c:v>
                </c:pt>
                <c:pt idx="49497">
                  <c:v>1</c:v>
                </c:pt>
                <c:pt idx="49498">
                  <c:v>1</c:v>
                </c:pt>
                <c:pt idx="49499">
                  <c:v>1</c:v>
                </c:pt>
                <c:pt idx="49500">
                  <c:v>1</c:v>
                </c:pt>
                <c:pt idx="49501">
                  <c:v>1</c:v>
                </c:pt>
                <c:pt idx="49502">
                  <c:v>1</c:v>
                </c:pt>
                <c:pt idx="49503">
                  <c:v>1</c:v>
                </c:pt>
                <c:pt idx="49504">
                  <c:v>1</c:v>
                </c:pt>
                <c:pt idx="49505">
                  <c:v>1</c:v>
                </c:pt>
                <c:pt idx="49506">
                  <c:v>1</c:v>
                </c:pt>
                <c:pt idx="49507">
                  <c:v>1</c:v>
                </c:pt>
                <c:pt idx="49508">
                  <c:v>1</c:v>
                </c:pt>
                <c:pt idx="49509">
                  <c:v>1</c:v>
                </c:pt>
                <c:pt idx="49510">
                  <c:v>0.85714285700000004</c:v>
                </c:pt>
                <c:pt idx="49511">
                  <c:v>1</c:v>
                </c:pt>
                <c:pt idx="49512">
                  <c:v>1</c:v>
                </c:pt>
                <c:pt idx="49513">
                  <c:v>1</c:v>
                </c:pt>
                <c:pt idx="49514">
                  <c:v>0.71428571399999996</c:v>
                </c:pt>
                <c:pt idx="49515">
                  <c:v>1</c:v>
                </c:pt>
                <c:pt idx="49516">
                  <c:v>1</c:v>
                </c:pt>
                <c:pt idx="49517">
                  <c:v>1</c:v>
                </c:pt>
                <c:pt idx="49518">
                  <c:v>0.85714285700000004</c:v>
                </c:pt>
                <c:pt idx="49519">
                  <c:v>1</c:v>
                </c:pt>
                <c:pt idx="49520">
                  <c:v>1</c:v>
                </c:pt>
                <c:pt idx="49521">
                  <c:v>1</c:v>
                </c:pt>
                <c:pt idx="49522">
                  <c:v>1</c:v>
                </c:pt>
                <c:pt idx="49523">
                  <c:v>1</c:v>
                </c:pt>
                <c:pt idx="49524">
                  <c:v>1</c:v>
                </c:pt>
                <c:pt idx="49525">
                  <c:v>1</c:v>
                </c:pt>
                <c:pt idx="49526">
                  <c:v>1</c:v>
                </c:pt>
                <c:pt idx="49527">
                  <c:v>1</c:v>
                </c:pt>
                <c:pt idx="49528">
                  <c:v>1</c:v>
                </c:pt>
                <c:pt idx="49529">
                  <c:v>1</c:v>
                </c:pt>
                <c:pt idx="49530">
                  <c:v>1</c:v>
                </c:pt>
                <c:pt idx="49531">
                  <c:v>1</c:v>
                </c:pt>
                <c:pt idx="49532">
                  <c:v>1</c:v>
                </c:pt>
                <c:pt idx="49533">
                  <c:v>1</c:v>
                </c:pt>
                <c:pt idx="49534">
                  <c:v>1</c:v>
                </c:pt>
                <c:pt idx="49535">
                  <c:v>1</c:v>
                </c:pt>
                <c:pt idx="49536">
                  <c:v>1</c:v>
                </c:pt>
                <c:pt idx="49537">
                  <c:v>1</c:v>
                </c:pt>
                <c:pt idx="49538">
                  <c:v>1</c:v>
                </c:pt>
                <c:pt idx="49539">
                  <c:v>1</c:v>
                </c:pt>
                <c:pt idx="49540">
                  <c:v>1</c:v>
                </c:pt>
                <c:pt idx="49541">
                  <c:v>1</c:v>
                </c:pt>
                <c:pt idx="49542">
                  <c:v>1</c:v>
                </c:pt>
                <c:pt idx="49543">
                  <c:v>1</c:v>
                </c:pt>
                <c:pt idx="49544">
                  <c:v>1</c:v>
                </c:pt>
                <c:pt idx="49545">
                  <c:v>1</c:v>
                </c:pt>
                <c:pt idx="49546">
                  <c:v>1</c:v>
                </c:pt>
                <c:pt idx="49547">
                  <c:v>1</c:v>
                </c:pt>
                <c:pt idx="49548">
                  <c:v>1</c:v>
                </c:pt>
                <c:pt idx="49549">
                  <c:v>1</c:v>
                </c:pt>
                <c:pt idx="49550">
                  <c:v>1</c:v>
                </c:pt>
                <c:pt idx="49551">
                  <c:v>1</c:v>
                </c:pt>
                <c:pt idx="49552">
                  <c:v>1</c:v>
                </c:pt>
                <c:pt idx="49553">
                  <c:v>1</c:v>
                </c:pt>
                <c:pt idx="49554">
                  <c:v>1</c:v>
                </c:pt>
                <c:pt idx="49555">
                  <c:v>1</c:v>
                </c:pt>
                <c:pt idx="49556">
                  <c:v>1</c:v>
                </c:pt>
                <c:pt idx="49557">
                  <c:v>1</c:v>
                </c:pt>
                <c:pt idx="49558">
                  <c:v>1</c:v>
                </c:pt>
                <c:pt idx="49559">
                  <c:v>1</c:v>
                </c:pt>
                <c:pt idx="49560">
                  <c:v>1</c:v>
                </c:pt>
                <c:pt idx="49561">
                  <c:v>1</c:v>
                </c:pt>
                <c:pt idx="49562">
                  <c:v>1</c:v>
                </c:pt>
                <c:pt idx="49563">
                  <c:v>1</c:v>
                </c:pt>
                <c:pt idx="49564">
                  <c:v>1</c:v>
                </c:pt>
                <c:pt idx="49565">
                  <c:v>1</c:v>
                </c:pt>
                <c:pt idx="49566">
                  <c:v>1</c:v>
                </c:pt>
                <c:pt idx="49567">
                  <c:v>1</c:v>
                </c:pt>
                <c:pt idx="49568">
                  <c:v>1</c:v>
                </c:pt>
                <c:pt idx="49569">
                  <c:v>1</c:v>
                </c:pt>
                <c:pt idx="49570">
                  <c:v>1</c:v>
                </c:pt>
                <c:pt idx="49571">
                  <c:v>1</c:v>
                </c:pt>
                <c:pt idx="49572">
                  <c:v>1</c:v>
                </c:pt>
                <c:pt idx="49573">
                  <c:v>1</c:v>
                </c:pt>
                <c:pt idx="49574">
                  <c:v>1</c:v>
                </c:pt>
                <c:pt idx="49575">
                  <c:v>1</c:v>
                </c:pt>
                <c:pt idx="49576">
                  <c:v>1</c:v>
                </c:pt>
                <c:pt idx="49577">
                  <c:v>1</c:v>
                </c:pt>
                <c:pt idx="49578">
                  <c:v>1</c:v>
                </c:pt>
                <c:pt idx="49579">
                  <c:v>1</c:v>
                </c:pt>
                <c:pt idx="49580">
                  <c:v>1</c:v>
                </c:pt>
                <c:pt idx="49581">
                  <c:v>1</c:v>
                </c:pt>
                <c:pt idx="49582">
                  <c:v>1</c:v>
                </c:pt>
                <c:pt idx="49583">
                  <c:v>1</c:v>
                </c:pt>
                <c:pt idx="49584">
                  <c:v>1</c:v>
                </c:pt>
                <c:pt idx="49585">
                  <c:v>1</c:v>
                </c:pt>
                <c:pt idx="49586">
                  <c:v>1</c:v>
                </c:pt>
                <c:pt idx="49587">
                  <c:v>1</c:v>
                </c:pt>
                <c:pt idx="49588">
                  <c:v>1</c:v>
                </c:pt>
                <c:pt idx="49589">
                  <c:v>1</c:v>
                </c:pt>
                <c:pt idx="49590">
                  <c:v>1</c:v>
                </c:pt>
                <c:pt idx="49591">
                  <c:v>0.85714285700000004</c:v>
                </c:pt>
                <c:pt idx="49592">
                  <c:v>1</c:v>
                </c:pt>
                <c:pt idx="49593">
                  <c:v>1</c:v>
                </c:pt>
                <c:pt idx="49594">
                  <c:v>1</c:v>
                </c:pt>
                <c:pt idx="49595">
                  <c:v>1</c:v>
                </c:pt>
                <c:pt idx="49596">
                  <c:v>1</c:v>
                </c:pt>
                <c:pt idx="49597">
                  <c:v>1</c:v>
                </c:pt>
                <c:pt idx="49598">
                  <c:v>1</c:v>
                </c:pt>
                <c:pt idx="49599">
                  <c:v>1</c:v>
                </c:pt>
                <c:pt idx="49600">
                  <c:v>1</c:v>
                </c:pt>
                <c:pt idx="49601">
                  <c:v>1</c:v>
                </c:pt>
                <c:pt idx="49602">
                  <c:v>1</c:v>
                </c:pt>
                <c:pt idx="49603">
                  <c:v>1</c:v>
                </c:pt>
                <c:pt idx="49604">
                  <c:v>1</c:v>
                </c:pt>
                <c:pt idx="49605">
                  <c:v>1</c:v>
                </c:pt>
                <c:pt idx="49606">
                  <c:v>1</c:v>
                </c:pt>
                <c:pt idx="49607">
                  <c:v>1</c:v>
                </c:pt>
                <c:pt idx="49608">
                  <c:v>1</c:v>
                </c:pt>
                <c:pt idx="49609">
                  <c:v>1</c:v>
                </c:pt>
                <c:pt idx="49610">
                  <c:v>1</c:v>
                </c:pt>
                <c:pt idx="49611">
                  <c:v>1</c:v>
                </c:pt>
                <c:pt idx="49612">
                  <c:v>1</c:v>
                </c:pt>
                <c:pt idx="49613">
                  <c:v>1</c:v>
                </c:pt>
                <c:pt idx="49614">
                  <c:v>1</c:v>
                </c:pt>
                <c:pt idx="49615">
                  <c:v>1</c:v>
                </c:pt>
                <c:pt idx="49616">
                  <c:v>1</c:v>
                </c:pt>
                <c:pt idx="49617">
                  <c:v>1</c:v>
                </c:pt>
                <c:pt idx="49618">
                  <c:v>1</c:v>
                </c:pt>
                <c:pt idx="49619">
                  <c:v>1</c:v>
                </c:pt>
                <c:pt idx="49620">
                  <c:v>1</c:v>
                </c:pt>
                <c:pt idx="49621">
                  <c:v>0.85714285700000004</c:v>
                </c:pt>
                <c:pt idx="49622">
                  <c:v>1</c:v>
                </c:pt>
                <c:pt idx="49623">
                  <c:v>1</c:v>
                </c:pt>
                <c:pt idx="49624">
                  <c:v>1</c:v>
                </c:pt>
                <c:pt idx="49625">
                  <c:v>1</c:v>
                </c:pt>
                <c:pt idx="49626">
                  <c:v>1</c:v>
                </c:pt>
                <c:pt idx="49627">
                  <c:v>1</c:v>
                </c:pt>
                <c:pt idx="49628">
                  <c:v>1</c:v>
                </c:pt>
                <c:pt idx="49629">
                  <c:v>1</c:v>
                </c:pt>
                <c:pt idx="49630">
                  <c:v>1</c:v>
                </c:pt>
                <c:pt idx="49631">
                  <c:v>1</c:v>
                </c:pt>
                <c:pt idx="49632">
                  <c:v>1</c:v>
                </c:pt>
                <c:pt idx="49633">
                  <c:v>1</c:v>
                </c:pt>
                <c:pt idx="49634">
                  <c:v>1</c:v>
                </c:pt>
                <c:pt idx="49635">
                  <c:v>1</c:v>
                </c:pt>
                <c:pt idx="49636">
                  <c:v>1</c:v>
                </c:pt>
                <c:pt idx="49637">
                  <c:v>1</c:v>
                </c:pt>
                <c:pt idx="49638">
                  <c:v>1</c:v>
                </c:pt>
                <c:pt idx="49639">
                  <c:v>1</c:v>
                </c:pt>
                <c:pt idx="49640">
                  <c:v>1</c:v>
                </c:pt>
                <c:pt idx="49641">
                  <c:v>1</c:v>
                </c:pt>
                <c:pt idx="49642">
                  <c:v>1</c:v>
                </c:pt>
                <c:pt idx="49643">
                  <c:v>1</c:v>
                </c:pt>
                <c:pt idx="49644">
                  <c:v>1</c:v>
                </c:pt>
                <c:pt idx="49645">
                  <c:v>1</c:v>
                </c:pt>
                <c:pt idx="49646">
                  <c:v>1</c:v>
                </c:pt>
                <c:pt idx="49647">
                  <c:v>1</c:v>
                </c:pt>
                <c:pt idx="49648">
                  <c:v>1</c:v>
                </c:pt>
                <c:pt idx="49649">
                  <c:v>1</c:v>
                </c:pt>
                <c:pt idx="49650">
                  <c:v>1</c:v>
                </c:pt>
                <c:pt idx="49651">
                  <c:v>1</c:v>
                </c:pt>
                <c:pt idx="49652">
                  <c:v>1</c:v>
                </c:pt>
                <c:pt idx="49653">
                  <c:v>1</c:v>
                </c:pt>
                <c:pt idx="49654">
                  <c:v>0.85714285700000004</c:v>
                </c:pt>
                <c:pt idx="49655">
                  <c:v>1</c:v>
                </c:pt>
                <c:pt idx="49656">
                  <c:v>1</c:v>
                </c:pt>
                <c:pt idx="49657">
                  <c:v>1</c:v>
                </c:pt>
                <c:pt idx="49658">
                  <c:v>1</c:v>
                </c:pt>
                <c:pt idx="49659">
                  <c:v>1</c:v>
                </c:pt>
                <c:pt idx="49660">
                  <c:v>1</c:v>
                </c:pt>
                <c:pt idx="49661">
                  <c:v>1</c:v>
                </c:pt>
                <c:pt idx="49662">
                  <c:v>1</c:v>
                </c:pt>
                <c:pt idx="49663">
                  <c:v>1</c:v>
                </c:pt>
                <c:pt idx="49664">
                  <c:v>1</c:v>
                </c:pt>
                <c:pt idx="49665">
                  <c:v>1</c:v>
                </c:pt>
                <c:pt idx="49666">
                  <c:v>1</c:v>
                </c:pt>
                <c:pt idx="49667">
                  <c:v>1</c:v>
                </c:pt>
                <c:pt idx="49668">
                  <c:v>1</c:v>
                </c:pt>
                <c:pt idx="49669">
                  <c:v>1</c:v>
                </c:pt>
                <c:pt idx="49670">
                  <c:v>1</c:v>
                </c:pt>
                <c:pt idx="49671">
                  <c:v>1</c:v>
                </c:pt>
                <c:pt idx="49672">
                  <c:v>1</c:v>
                </c:pt>
                <c:pt idx="49673">
                  <c:v>1</c:v>
                </c:pt>
                <c:pt idx="49674">
                  <c:v>1</c:v>
                </c:pt>
                <c:pt idx="49675">
                  <c:v>1</c:v>
                </c:pt>
                <c:pt idx="49676">
                  <c:v>1</c:v>
                </c:pt>
                <c:pt idx="49677">
                  <c:v>1</c:v>
                </c:pt>
                <c:pt idx="49678">
                  <c:v>0.85714285700000004</c:v>
                </c:pt>
                <c:pt idx="49679">
                  <c:v>1</c:v>
                </c:pt>
                <c:pt idx="49680">
                  <c:v>1</c:v>
                </c:pt>
                <c:pt idx="49681">
                  <c:v>1</c:v>
                </c:pt>
                <c:pt idx="49682">
                  <c:v>1</c:v>
                </c:pt>
                <c:pt idx="49683">
                  <c:v>1</c:v>
                </c:pt>
                <c:pt idx="49684">
                  <c:v>1</c:v>
                </c:pt>
                <c:pt idx="49685">
                  <c:v>1</c:v>
                </c:pt>
                <c:pt idx="49686">
                  <c:v>1</c:v>
                </c:pt>
                <c:pt idx="49687">
                  <c:v>1</c:v>
                </c:pt>
                <c:pt idx="49688">
                  <c:v>1</c:v>
                </c:pt>
                <c:pt idx="49689">
                  <c:v>1</c:v>
                </c:pt>
                <c:pt idx="49690">
                  <c:v>1</c:v>
                </c:pt>
                <c:pt idx="49691">
                  <c:v>0.85714285700000004</c:v>
                </c:pt>
                <c:pt idx="49692">
                  <c:v>1</c:v>
                </c:pt>
                <c:pt idx="49693">
                  <c:v>1</c:v>
                </c:pt>
                <c:pt idx="49694">
                  <c:v>0.85714285700000004</c:v>
                </c:pt>
                <c:pt idx="49695">
                  <c:v>1</c:v>
                </c:pt>
                <c:pt idx="49696">
                  <c:v>1</c:v>
                </c:pt>
                <c:pt idx="49697">
                  <c:v>1</c:v>
                </c:pt>
                <c:pt idx="49698">
                  <c:v>1</c:v>
                </c:pt>
                <c:pt idx="49699">
                  <c:v>0.85714285700000004</c:v>
                </c:pt>
                <c:pt idx="49700">
                  <c:v>1</c:v>
                </c:pt>
                <c:pt idx="49701">
                  <c:v>1</c:v>
                </c:pt>
                <c:pt idx="49702">
                  <c:v>1</c:v>
                </c:pt>
                <c:pt idx="49703">
                  <c:v>0.85714285700000004</c:v>
                </c:pt>
                <c:pt idx="49704">
                  <c:v>1</c:v>
                </c:pt>
                <c:pt idx="49705">
                  <c:v>0.428571429</c:v>
                </c:pt>
                <c:pt idx="49706">
                  <c:v>1</c:v>
                </c:pt>
                <c:pt idx="49707">
                  <c:v>1</c:v>
                </c:pt>
                <c:pt idx="49708">
                  <c:v>1</c:v>
                </c:pt>
                <c:pt idx="49709">
                  <c:v>1</c:v>
                </c:pt>
                <c:pt idx="49710">
                  <c:v>1</c:v>
                </c:pt>
                <c:pt idx="49711">
                  <c:v>1</c:v>
                </c:pt>
                <c:pt idx="49712">
                  <c:v>1</c:v>
                </c:pt>
                <c:pt idx="49713">
                  <c:v>1</c:v>
                </c:pt>
                <c:pt idx="49714">
                  <c:v>1</c:v>
                </c:pt>
                <c:pt idx="49715">
                  <c:v>1</c:v>
                </c:pt>
                <c:pt idx="49716">
                  <c:v>1</c:v>
                </c:pt>
                <c:pt idx="49717">
                  <c:v>1</c:v>
                </c:pt>
                <c:pt idx="49718">
                  <c:v>1</c:v>
                </c:pt>
                <c:pt idx="49719">
                  <c:v>1</c:v>
                </c:pt>
                <c:pt idx="49720">
                  <c:v>1</c:v>
                </c:pt>
                <c:pt idx="49721">
                  <c:v>1</c:v>
                </c:pt>
                <c:pt idx="49722">
                  <c:v>1</c:v>
                </c:pt>
                <c:pt idx="49723">
                  <c:v>1</c:v>
                </c:pt>
                <c:pt idx="49724">
                  <c:v>1</c:v>
                </c:pt>
                <c:pt idx="49725">
                  <c:v>1</c:v>
                </c:pt>
                <c:pt idx="49726">
                  <c:v>1</c:v>
                </c:pt>
                <c:pt idx="49727">
                  <c:v>1</c:v>
                </c:pt>
                <c:pt idx="49728">
                  <c:v>1</c:v>
                </c:pt>
                <c:pt idx="49729">
                  <c:v>1</c:v>
                </c:pt>
                <c:pt idx="49730">
                  <c:v>1</c:v>
                </c:pt>
                <c:pt idx="49731">
                  <c:v>1</c:v>
                </c:pt>
                <c:pt idx="49732">
                  <c:v>1</c:v>
                </c:pt>
                <c:pt idx="49733">
                  <c:v>1</c:v>
                </c:pt>
                <c:pt idx="49734">
                  <c:v>1</c:v>
                </c:pt>
                <c:pt idx="49735">
                  <c:v>1</c:v>
                </c:pt>
                <c:pt idx="49736">
                  <c:v>1</c:v>
                </c:pt>
                <c:pt idx="49737">
                  <c:v>1</c:v>
                </c:pt>
                <c:pt idx="49738">
                  <c:v>1</c:v>
                </c:pt>
                <c:pt idx="49739">
                  <c:v>1</c:v>
                </c:pt>
                <c:pt idx="49740">
                  <c:v>1</c:v>
                </c:pt>
                <c:pt idx="49741">
                  <c:v>1</c:v>
                </c:pt>
                <c:pt idx="49742">
                  <c:v>1</c:v>
                </c:pt>
                <c:pt idx="49743">
                  <c:v>1</c:v>
                </c:pt>
                <c:pt idx="49744">
                  <c:v>1</c:v>
                </c:pt>
                <c:pt idx="49745">
                  <c:v>1</c:v>
                </c:pt>
                <c:pt idx="49746">
                  <c:v>1</c:v>
                </c:pt>
                <c:pt idx="49747">
                  <c:v>1</c:v>
                </c:pt>
                <c:pt idx="49748">
                  <c:v>1</c:v>
                </c:pt>
                <c:pt idx="49749">
                  <c:v>0.85714285700000004</c:v>
                </c:pt>
                <c:pt idx="49750">
                  <c:v>1</c:v>
                </c:pt>
                <c:pt idx="49751">
                  <c:v>1</c:v>
                </c:pt>
                <c:pt idx="49752">
                  <c:v>1</c:v>
                </c:pt>
                <c:pt idx="49753">
                  <c:v>1</c:v>
                </c:pt>
                <c:pt idx="49754">
                  <c:v>1</c:v>
                </c:pt>
                <c:pt idx="49755">
                  <c:v>1</c:v>
                </c:pt>
                <c:pt idx="49756">
                  <c:v>1</c:v>
                </c:pt>
                <c:pt idx="49757">
                  <c:v>1</c:v>
                </c:pt>
                <c:pt idx="49758">
                  <c:v>1</c:v>
                </c:pt>
                <c:pt idx="49759">
                  <c:v>1</c:v>
                </c:pt>
                <c:pt idx="49760">
                  <c:v>1</c:v>
                </c:pt>
                <c:pt idx="49761">
                  <c:v>1</c:v>
                </c:pt>
                <c:pt idx="49762">
                  <c:v>1</c:v>
                </c:pt>
                <c:pt idx="49763">
                  <c:v>1</c:v>
                </c:pt>
                <c:pt idx="49764">
                  <c:v>1</c:v>
                </c:pt>
                <c:pt idx="49765">
                  <c:v>1</c:v>
                </c:pt>
                <c:pt idx="49766">
                  <c:v>1</c:v>
                </c:pt>
                <c:pt idx="49767">
                  <c:v>1</c:v>
                </c:pt>
                <c:pt idx="49768">
                  <c:v>1</c:v>
                </c:pt>
                <c:pt idx="49769">
                  <c:v>0.85714285700000004</c:v>
                </c:pt>
                <c:pt idx="49770">
                  <c:v>1</c:v>
                </c:pt>
                <c:pt idx="49771">
                  <c:v>1</c:v>
                </c:pt>
                <c:pt idx="49772">
                  <c:v>1</c:v>
                </c:pt>
                <c:pt idx="49773">
                  <c:v>1</c:v>
                </c:pt>
                <c:pt idx="49774">
                  <c:v>1</c:v>
                </c:pt>
                <c:pt idx="49775">
                  <c:v>1</c:v>
                </c:pt>
                <c:pt idx="49776">
                  <c:v>1</c:v>
                </c:pt>
                <c:pt idx="49777">
                  <c:v>1</c:v>
                </c:pt>
                <c:pt idx="49778">
                  <c:v>1</c:v>
                </c:pt>
                <c:pt idx="49779">
                  <c:v>0.85714285700000004</c:v>
                </c:pt>
                <c:pt idx="49780">
                  <c:v>1</c:v>
                </c:pt>
                <c:pt idx="49781">
                  <c:v>1</c:v>
                </c:pt>
                <c:pt idx="49782">
                  <c:v>1</c:v>
                </c:pt>
                <c:pt idx="49783">
                  <c:v>1</c:v>
                </c:pt>
                <c:pt idx="49784">
                  <c:v>1</c:v>
                </c:pt>
                <c:pt idx="49785">
                  <c:v>0.85714285700000004</c:v>
                </c:pt>
                <c:pt idx="49786">
                  <c:v>1</c:v>
                </c:pt>
                <c:pt idx="49787">
                  <c:v>1</c:v>
                </c:pt>
                <c:pt idx="49788">
                  <c:v>1</c:v>
                </c:pt>
                <c:pt idx="49789">
                  <c:v>0.85714285700000004</c:v>
                </c:pt>
                <c:pt idx="49790">
                  <c:v>1</c:v>
                </c:pt>
                <c:pt idx="49791">
                  <c:v>1</c:v>
                </c:pt>
                <c:pt idx="49792">
                  <c:v>1</c:v>
                </c:pt>
                <c:pt idx="49793">
                  <c:v>1</c:v>
                </c:pt>
                <c:pt idx="49794">
                  <c:v>1</c:v>
                </c:pt>
                <c:pt idx="49795">
                  <c:v>1</c:v>
                </c:pt>
                <c:pt idx="49796">
                  <c:v>1</c:v>
                </c:pt>
                <c:pt idx="49797">
                  <c:v>1</c:v>
                </c:pt>
                <c:pt idx="49798">
                  <c:v>1</c:v>
                </c:pt>
                <c:pt idx="49799">
                  <c:v>1</c:v>
                </c:pt>
                <c:pt idx="49800">
                  <c:v>1</c:v>
                </c:pt>
                <c:pt idx="49801">
                  <c:v>1</c:v>
                </c:pt>
                <c:pt idx="49802">
                  <c:v>1</c:v>
                </c:pt>
                <c:pt idx="49803">
                  <c:v>1</c:v>
                </c:pt>
                <c:pt idx="49804">
                  <c:v>1</c:v>
                </c:pt>
                <c:pt idx="49805">
                  <c:v>1</c:v>
                </c:pt>
                <c:pt idx="49806">
                  <c:v>1</c:v>
                </c:pt>
                <c:pt idx="49807">
                  <c:v>1</c:v>
                </c:pt>
                <c:pt idx="49808">
                  <c:v>1</c:v>
                </c:pt>
                <c:pt idx="49809">
                  <c:v>1</c:v>
                </c:pt>
                <c:pt idx="49810">
                  <c:v>1</c:v>
                </c:pt>
                <c:pt idx="49811">
                  <c:v>1</c:v>
                </c:pt>
                <c:pt idx="49812">
                  <c:v>1</c:v>
                </c:pt>
                <c:pt idx="49813">
                  <c:v>1</c:v>
                </c:pt>
                <c:pt idx="49814">
                  <c:v>1</c:v>
                </c:pt>
                <c:pt idx="49815">
                  <c:v>1</c:v>
                </c:pt>
                <c:pt idx="49816">
                  <c:v>1</c:v>
                </c:pt>
                <c:pt idx="49817">
                  <c:v>1</c:v>
                </c:pt>
                <c:pt idx="49818">
                  <c:v>1</c:v>
                </c:pt>
                <c:pt idx="49819">
                  <c:v>1</c:v>
                </c:pt>
                <c:pt idx="49820">
                  <c:v>1</c:v>
                </c:pt>
                <c:pt idx="49821">
                  <c:v>1</c:v>
                </c:pt>
                <c:pt idx="49822">
                  <c:v>0.85714285700000004</c:v>
                </c:pt>
                <c:pt idx="49823">
                  <c:v>1</c:v>
                </c:pt>
                <c:pt idx="49824">
                  <c:v>1</c:v>
                </c:pt>
                <c:pt idx="49825">
                  <c:v>1</c:v>
                </c:pt>
                <c:pt idx="49826">
                  <c:v>1</c:v>
                </c:pt>
                <c:pt idx="49827">
                  <c:v>1</c:v>
                </c:pt>
                <c:pt idx="49828">
                  <c:v>1</c:v>
                </c:pt>
                <c:pt idx="49829">
                  <c:v>1</c:v>
                </c:pt>
                <c:pt idx="49830">
                  <c:v>1</c:v>
                </c:pt>
                <c:pt idx="49831">
                  <c:v>1</c:v>
                </c:pt>
                <c:pt idx="49832">
                  <c:v>1</c:v>
                </c:pt>
                <c:pt idx="49833">
                  <c:v>1</c:v>
                </c:pt>
                <c:pt idx="49834">
                  <c:v>1</c:v>
                </c:pt>
                <c:pt idx="49835">
                  <c:v>1</c:v>
                </c:pt>
                <c:pt idx="49836">
                  <c:v>1</c:v>
                </c:pt>
                <c:pt idx="49837">
                  <c:v>1</c:v>
                </c:pt>
                <c:pt idx="49838">
                  <c:v>1</c:v>
                </c:pt>
                <c:pt idx="49839">
                  <c:v>1</c:v>
                </c:pt>
                <c:pt idx="49840">
                  <c:v>1</c:v>
                </c:pt>
                <c:pt idx="49841">
                  <c:v>1</c:v>
                </c:pt>
                <c:pt idx="49842">
                  <c:v>1</c:v>
                </c:pt>
                <c:pt idx="49843">
                  <c:v>1</c:v>
                </c:pt>
                <c:pt idx="49844">
                  <c:v>1</c:v>
                </c:pt>
                <c:pt idx="49845">
                  <c:v>1</c:v>
                </c:pt>
                <c:pt idx="49846">
                  <c:v>1</c:v>
                </c:pt>
                <c:pt idx="49847">
                  <c:v>1</c:v>
                </c:pt>
                <c:pt idx="49848">
                  <c:v>0.85714285700000004</c:v>
                </c:pt>
                <c:pt idx="49849">
                  <c:v>1</c:v>
                </c:pt>
                <c:pt idx="49850">
                  <c:v>1</c:v>
                </c:pt>
                <c:pt idx="49851">
                  <c:v>1</c:v>
                </c:pt>
                <c:pt idx="49852">
                  <c:v>1</c:v>
                </c:pt>
                <c:pt idx="49853">
                  <c:v>1</c:v>
                </c:pt>
                <c:pt idx="49854">
                  <c:v>1</c:v>
                </c:pt>
                <c:pt idx="49855">
                  <c:v>1</c:v>
                </c:pt>
                <c:pt idx="49856">
                  <c:v>1</c:v>
                </c:pt>
                <c:pt idx="49857">
                  <c:v>1</c:v>
                </c:pt>
                <c:pt idx="49858">
                  <c:v>1</c:v>
                </c:pt>
                <c:pt idx="49859">
                  <c:v>1</c:v>
                </c:pt>
                <c:pt idx="49860">
                  <c:v>1</c:v>
                </c:pt>
                <c:pt idx="49861">
                  <c:v>1</c:v>
                </c:pt>
                <c:pt idx="49862">
                  <c:v>1</c:v>
                </c:pt>
                <c:pt idx="49863">
                  <c:v>1</c:v>
                </c:pt>
                <c:pt idx="49864">
                  <c:v>1</c:v>
                </c:pt>
                <c:pt idx="49865">
                  <c:v>1</c:v>
                </c:pt>
                <c:pt idx="49866">
                  <c:v>1</c:v>
                </c:pt>
                <c:pt idx="49867">
                  <c:v>1</c:v>
                </c:pt>
                <c:pt idx="49868">
                  <c:v>1</c:v>
                </c:pt>
                <c:pt idx="49869">
                  <c:v>1</c:v>
                </c:pt>
                <c:pt idx="49870">
                  <c:v>1</c:v>
                </c:pt>
                <c:pt idx="49871">
                  <c:v>1</c:v>
                </c:pt>
                <c:pt idx="49872">
                  <c:v>1</c:v>
                </c:pt>
                <c:pt idx="49873">
                  <c:v>1</c:v>
                </c:pt>
                <c:pt idx="49874">
                  <c:v>1</c:v>
                </c:pt>
                <c:pt idx="49875">
                  <c:v>1</c:v>
                </c:pt>
                <c:pt idx="49876">
                  <c:v>1</c:v>
                </c:pt>
                <c:pt idx="49877">
                  <c:v>1</c:v>
                </c:pt>
                <c:pt idx="49878">
                  <c:v>1</c:v>
                </c:pt>
                <c:pt idx="49879">
                  <c:v>0.85714285700000004</c:v>
                </c:pt>
                <c:pt idx="49880">
                  <c:v>1</c:v>
                </c:pt>
                <c:pt idx="49881">
                  <c:v>1</c:v>
                </c:pt>
                <c:pt idx="49882">
                  <c:v>1</c:v>
                </c:pt>
                <c:pt idx="49883">
                  <c:v>0.85714285700000004</c:v>
                </c:pt>
                <c:pt idx="49884">
                  <c:v>1</c:v>
                </c:pt>
                <c:pt idx="49885">
                  <c:v>0.71428571399999996</c:v>
                </c:pt>
                <c:pt idx="49886">
                  <c:v>1</c:v>
                </c:pt>
                <c:pt idx="49887">
                  <c:v>1</c:v>
                </c:pt>
                <c:pt idx="49888">
                  <c:v>1</c:v>
                </c:pt>
                <c:pt idx="49889">
                  <c:v>1</c:v>
                </c:pt>
                <c:pt idx="49890">
                  <c:v>1</c:v>
                </c:pt>
                <c:pt idx="49891">
                  <c:v>1</c:v>
                </c:pt>
                <c:pt idx="49892">
                  <c:v>1</c:v>
                </c:pt>
                <c:pt idx="49893">
                  <c:v>1</c:v>
                </c:pt>
                <c:pt idx="49894">
                  <c:v>1</c:v>
                </c:pt>
                <c:pt idx="49895">
                  <c:v>1</c:v>
                </c:pt>
                <c:pt idx="49896">
                  <c:v>1</c:v>
                </c:pt>
                <c:pt idx="49897">
                  <c:v>1</c:v>
                </c:pt>
                <c:pt idx="49898">
                  <c:v>1</c:v>
                </c:pt>
                <c:pt idx="49899">
                  <c:v>1</c:v>
                </c:pt>
                <c:pt idx="49900">
                  <c:v>1</c:v>
                </c:pt>
                <c:pt idx="49901">
                  <c:v>1</c:v>
                </c:pt>
                <c:pt idx="49902">
                  <c:v>1</c:v>
                </c:pt>
                <c:pt idx="49903">
                  <c:v>0.85714285700000004</c:v>
                </c:pt>
                <c:pt idx="49904">
                  <c:v>0.14285714299999999</c:v>
                </c:pt>
                <c:pt idx="49905">
                  <c:v>1</c:v>
                </c:pt>
                <c:pt idx="49906">
                  <c:v>1</c:v>
                </c:pt>
                <c:pt idx="49907">
                  <c:v>1</c:v>
                </c:pt>
                <c:pt idx="49908">
                  <c:v>1</c:v>
                </c:pt>
                <c:pt idx="49909">
                  <c:v>1</c:v>
                </c:pt>
                <c:pt idx="49910">
                  <c:v>1</c:v>
                </c:pt>
                <c:pt idx="49911">
                  <c:v>1</c:v>
                </c:pt>
                <c:pt idx="49912">
                  <c:v>1</c:v>
                </c:pt>
                <c:pt idx="49913">
                  <c:v>1</c:v>
                </c:pt>
                <c:pt idx="49914">
                  <c:v>1</c:v>
                </c:pt>
                <c:pt idx="49915">
                  <c:v>1</c:v>
                </c:pt>
                <c:pt idx="49916">
                  <c:v>1</c:v>
                </c:pt>
                <c:pt idx="49917">
                  <c:v>1</c:v>
                </c:pt>
                <c:pt idx="49918">
                  <c:v>1</c:v>
                </c:pt>
                <c:pt idx="49919">
                  <c:v>1</c:v>
                </c:pt>
                <c:pt idx="49920">
                  <c:v>0.875</c:v>
                </c:pt>
                <c:pt idx="49921">
                  <c:v>1</c:v>
                </c:pt>
                <c:pt idx="49922">
                  <c:v>1</c:v>
                </c:pt>
                <c:pt idx="49923">
                  <c:v>1</c:v>
                </c:pt>
                <c:pt idx="49924">
                  <c:v>1</c:v>
                </c:pt>
                <c:pt idx="49925">
                  <c:v>1</c:v>
                </c:pt>
                <c:pt idx="49926">
                  <c:v>1</c:v>
                </c:pt>
                <c:pt idx="49927">
                  <c:v>1</c:v>
                </c:pt>
                <c:pt idx="49928">
                  <c:v>1</c:v>
                </c:pt>
                <c:pt idx="49929">
                  <c:v>1</c:v>
                </c:pt>
                <c:pt idx="49930">
                  <c:v>0.875</c:v>
                </c:pt>
                <c:pt idx="49931">
                  <c:v>1</c:v>
                </c:pt>
                <c:pt idx="49932">
                  <c:v>1</c:v>
                </c:pt>
                <c:pt idx="49933">
                  <c:v>1</c:v>
                </c:pt>
                <c:pt idx="49934">
                  <c:v>1</c:v>
                </c:pt>
                <c:pt idx="49935">
                  <c:v>1</c:v>
                </c:pt>
                <c:pt idx="49936">
                  <c:v>1</c:v>
                </c:pt>
                <c:pt idx="49937">
                  <c:v>1</c:v>
                </c:pt>
                <c:pt idx="49938">
                  <c:v>1</c:v>
                </c:pt>
                <c:pt idx="49939">
                  <c:v>1</c:v>
                </c:pt>
                <c:pt idx="49940">
                  <c:v>1</c:v>
                </c:pt>
                <c:pt idx="49941">
                  <c:v>1</c:v>
                </c:pt>
                <c:pt idx="49942">
                  <c:v>1</c:v>
                </c:pt>
                <c:pt idx="49943">
                  <c:v>0.875</c:v>
                </c:pt>
                <c:pt idx="49944">
                  <c:v>1</c:v>
                </c:pt>
                <c:pt idx="49945">
                  <c:v>1</c:v>
                </c:pt>
                <c:pt idx="49946">
                  <c:v>0.75</c:v>
                </c:pt>
                <c:pt idx="49947">
                  <c:v>0.875</c:v>
                </c:pt>
                <c:pt idx="49948">
                  <c:v>1</c:v>
                </c:pt>
                <c:pt idx="49949">
                  <c:v>1</c:v>
                </c:pt>
                <c:pt idx="49950">
                  <c:v>1</c:v>
                </c:pt>
                <c:pt idx="49951">
                  <c:v>1</c:v>
                </c:pt>
                <c:pt idx="49952">
                  <c:v>1</c:v>
                </c:pt>
                <c:pt idx="49953">
                  <c:v>1</c:v>
                </c:pt>
                <c:pt idx="49954">
                  <c:v>1</c:v>
                </c:pt>
                <c:pt idx="49955">
                  <c:v>1</c:v>
                </c:pt>
                <c:pt idx="49956">
                  <c:v>1</c:v>
                </c:pt>
                <c:pt idx="49957">
                  <c:v>1</c:v>
                </c:pt>
                <c:pt idx="49958">
                  <c:v>1</c:v>
                </c:pt>
                <c:pt idx="49959">
                  <c:v>1</c:v>
                </c:pt>
                <c:pt idx="49960">
                  <c:v>1</c:v>
                </c:pt>
                <c:pt idx="49961">
                  <c:v>0.875</c:v>
                </c:pt>
                <c:pt idx="49962">
                  <c:v>1</c:v>
                </c:pt>
                <c:pt idx="49963">
                  <c:v>1</c:v>
                </c:pt>
                <c:pt idx="49964">
                  <c:v>1</c:v>
                </c:pt>
                <c:pt idx="49965">
                  <c:v>0.875</c:v>
                </c:pt>
                <c:pt idx="49966">
                  <c:v>1</c:v>
                </c:pt>
                <c:pt idx="49967">
                  <c:v>1</c:v>
                </c:pt>
                <c:pt idx="49968">
                  <c:v>1</c:v>
                </c:pt>
                <c:pt idx="49969">
                  <c:v>1</c:v>
                </c:pt>
                <c:pt idx="49970">
                  <c:v>1</c:v>
                </c:pt>
                <c:pt idx="49971">
                  <c:v>1</c:v>
                </c:pt>
                <c:pt idx="49972">
                  <c:v>1</c:v>
                </c:pt>
                <c:pt idx="49973">
                  <c:v>1</c:v>
                </c:pt>
                <c:pt idx="49974">
                  <c:v>1</c:v>
                </c:pt>
                <c:pt idx="49975">
                  <c:v>1</c:v>
                </c:pt>
                <c:pt idx="49976">
                  <c:v>1</c:v>
                </c:pt>
                <c:pt idx="49977">
                  <c:v>1</c:v>
                </c:pt>
                <c:pt idx="49978">
                  <c:v>1</c:v>
                </c:pt>
                <c:pt idx="49979">
                  <c:v>1</c:v>
                </c:pt>
                <c:pt idx="49980">
                  <c:v>1</c:v>
                </c:pt>
                <c:pt idx="49981">
                  <c:v>1</c:v>
                </c:pt>
                <c:pt idx="49982">
                  <c:v>1</c:v>
                </c:pt>
                <c:pt idx="49983">
                  <c:v>1</c:v>
                </c:pt>
                <c:pt idx="49984">
                  <c:v>1</c:v>
                </c:pt>
                <c:pt idx="49985">
                  <c:v>1</c:v>
                </c:pt>
                <c:pt idx="49986">
                  <c:v>1</c:v>
                </c:pt>
                <c:pt idx="49987">
                  <c:v>1</c:v>
                </c:pt>
                <c:pt idx="49988">
                  <c:v>1</c:v>
                </c:pt>
                <c:pt idx="49989">
                  <c:v>1</c:v>
                </c:pt>
                <c:pt idx="49990">
                  <c:v>0.875</c:v>
                </c:pt>
                <c:pt idx="49991">
                  <c:v>1</c:v>
                </c:pt>
                <c:pt idx="49992">
                  <c:v>1</c:v>
                </c:pt>
                <c:pt idx="49993">
                  <c:v>1</c:v>
                </c:pt>
                <c:pt idx="49994">
                  <c:v>1</c:v>
                </c:pt>
                <c:pt idx="49995">
                  <c:v>1</c:v>
                </c:pt>
                <c:pt idx="49996">
                  <c:v>1</c:v>
                </c:pt>
                <c:pt idx="49997">
                  <c:v>1</c:v>
                </c:pt>
                <c:pt idx="49998">
                  <c:v>1</c:v>
                </c:pt>
                <c:pt idx="49999">
                  <c:v>1</c:v>
                </c:pt>
                <c:pt idx="50000">
                  <c:v>1</c:v>
                </c:pt>
                <c:pt idx="50001">
                  <c:v>1</c:v>
                </c:pt>
                <c:pt idx="50002">
                  <c:v>1</c:v>
                </c:pt>
                <c:pt idx="50003">
                  <c:v>1</c:v>
                </c:pt>
                <c:pt idx="50004">
                  <c:v>1</c:v>
                </c:pt>
                <c:pt idx="50005">
                  <c:v>1</c:v>
                </c:pt>
                <c:pt idx="50006">
                  <c:v>1</c:v>
                </c:pt>
                <c:pt idx="50007">
                  <c:v>1</c:v>
                </c:pt>
                <c:pt idx="50008">
                  <c:v>1</c:v>
                </c:pt>
                <c:pt idx="50009">
                  <c:v>1</c:v>
                </c:pt>
                <c:pt idx="50010">
                  <c:v>1</c:v>
                </c:pt>
                <c:pt idx="50011">
                  <c:v>1</c:v>
                </c:pt>
                <c:pt idx="50012">
                  <c:v>1</c:v>
                </c:pt>
                <c:pt idx="50013">
                  <c:v>1</c:v>
                </c:pt>
                <c:pt idx="50014">
                  <c:v>1</c:v>
                </c:pt>
                <c:pt idx="50015">
                  <c:v>1</c:v>
                </c:pt>
                <c:pt idx="50016">
                  <c:v>1</c:v>
                </c:pt>
                <c:pt idx="50017">
                  <c:v>1</c:v>
                </c:pt>
                <c:pt idx="50018">
                  <c:v>1</c:v>
                </c:pt>
                <c:pt idx="50019">
                  <c:v>1</c:v>
                </c:pt>
                <c:pt idx="50020">
                  <c:v>1</c:v>
                </c:pt>
                <c:pt idx="50021">
                  <c:v>1</c:v>
                </c:pt>
                <c:pt idx="50022">
                  <c:v>1</c:v>
                </c:pt>
                <c:pt idx="50023">
                  <c:v>1</c:v>
                </c:pt>
                <c:pt idx="50024">
                  <c:v>1</c:v>
                </c:pt>
                <c:pt idx="50025">
                  <c:v>1</c:v>
                </c:pt>
                <c:pt idx="50026">
                  <c:v>0.875</c:v>
                </c:pt>
                <c:pt idx="50027">
                  <c:v>1</c:v>
                </c:pt>
                <c:pt idx="50028">
                  <c:v>1</c:v>
                </c:pt>
                <c:pt idx="50029">
                  <c:v>1</c:v>
                </c:pt>
                <c:pt idx="50030">
                  <c:v>1</c:v>
                </c:pt>
                <c:pt idx="50031">
                  <c:v>1</c:v>
                </c:pt>
                <c:pt idx="50032">
                  <c:v>1</c:v>
                </c:pt>
                <c:pt idx="50033">
                  <c:v>0.875</c:v>
                </c:pt>
                <c:pt idx="50034">
                  <c:v>1</c:v>
                </c:pt>
                <c:pt idx="50035">
                  <c:v>1</c:v>
                </c:pt>
                <c:pt idx="50036">
                  <c:v>1</c:v>
                </c:pt>
                <c:pt idx="50037">
                  <c:v>0.875</c:v>
                </c:pt>
                <c:pt idx="50038">
                  <c:v>1</c:v>
                </c:pt>
                <c:pt idx="50039">
                  <c:v>1</c:v>
                </c:pt>
                <c:pt idx="50040">
                  <c:v>1</c:v>
                </c:pt>
                <c:pt idx="50041">
                  <c:v>1</c:v>
                </c:pt>
                <c:pt idx="50042">
                  <c:v>1</c:v>
                </c:pt>
                <c:pt idx="50043">
                  <c:v>1</c:v>
                </c:pt>
                <c:pt idx="50044">
                  <c:v>1</c:v>
                </c:pt>
                <c:pt idx="50045">
                  <c:v>1</c:v>
                </c:pt>
                <c:pt idx="50046">
                  <c:v>1</c:v>
                </c:pt>
                <c:pt idx="50047">
                  <c:v>1</c:v>
                </c:pt>
                <c:pt idx="50048">
                  <c:v>1</c:v>
                </c:pt>
                <c:pt idx="50049">
                  <c:v>1</c:v>
                </c:pt>
                <c:pt idx="50050">
                  <c:v>1</c:v>
                </c:pt>
                <c:pt idx="50051">
                  <c:v>1</c:v>
                </c:pt>
                <c:pt idx="50052">
                  <c:v>0.875</c:v>
                </c:pt>
                <c:pt idx="50053">
                  <c:v>1</c:v>
                </c:pt>
                <c:pt idx="50054">
                  <c:v>1</c:v>
                </c:pt>
                <c:pt idx="50055">
                  <c:v>0.875</c:v>
                </c:pt>
                <c:pt idx="50056">
                  <c:v>1</c:v>
                </c:pt>
                <c:pt idx="50057">
                  <c:v>1</c:v>
                </c:pt>
                <c:pt idx="50058">
                  <c:v>1</c:v>
                </c:pt>
                <c:pt idx="50059">
                  <c:v>1</c:v>
                </c:pt>
                <c:pt idx="50060">
                  <c:v>1</c:v>
                </c:pt>
                <c:pt idx="50061">
                  <c:v>1</c:v>
                </c:pt>
                <c:pt idx="50062">
                  <c:v>1</c:v>
                </c:pt>
                <c:pt idx="50063">
                  <c:v>1</c:v>
                </c:pt>
                <c:pt idx="50064">
                  <c:v>1</c:v>
                </c:pt>
                <c:pt idx="50065">
                  <c:v>1</c:v>
                </c:pt>
                <c:pt idx="50066">
                  <c:v>1</c:v>
                </c:pt>
                <c:pt idx="50067">
                  <c:v>1</c:v>
                </c:pt>
                <c:pt idx="50068">
                  <c:v>1</c:v>
                </c:pt>
                <c:pt idx="50069">
                  <c:v>1</c:v>
                </c:pt>
                <c:pt idx="50070">
                  <c:v>1</c:v>
                </c:pt>
                <c:pt idx="50071">
                  <c:v>1</c:v>
                </c:pt>
                <c:pt idx="50072">
                  <c:v>0.125</c:v>
                </c:pt>
                <c:pt idx="50073">
                  <c:v>1</c:v>
                </c:pt>
                <c:pt idx="50074">
                  <c:v>1</c:v>
                </c:pt>
                <c:pt idx="50075">
                  <c:v>1</c:v>
                </c:pt>
                <c:pt idx="50076">
                  <c:v>0.875</c:v>
                </c:pt>
                <c:pt idx="50077">
                  <c:v>1</c:v>
                </c:pt>
                <c:pt idx="50078">
                  <c:v>1</c:v>
                </c:pt>
                <c:pt idx="50079">
                  <c:v>1</c:v>
                </c:pt>
                <c:pt idx="50080">
                  <c:v>1</c:v>
                </c:pt>
                <c:pt idx="50081">
                  <c:v>1</c:v>
                </c:pt>
                <c:pt idx="50082">
                  <c:v>1</c:v>
                </c:pt>
                <c:pt idx="50083">
                  <c:v>1</c:v>
                </c:pt>
                <c:pt idx="50084">
                  <c:v>1</c:v>
                </c:pt>
                <c:pt idx="50085">
                  <c:v>1</c:v>
                </c:pt>
                <c:pt idx="50086">
                  <c:v>1</c:v>
                </c:pt>
                <c:pt idx="50087">
                  <c:v>1</c:v>
                </c:pt>
                <c:pt idx="50088">
                  <c:v>1</c:v>
                </c:pt>
                <c:pt idx="50089">
                  <c:v>1</c:v>
                </c:pt>
                <c:pt idx="50090">
                  <c:v>1</c:v>
                </c:pt>
                <c:pt idx="50091">
                  <c:v>1</c:v>
                </c:pt>
                <c:pt idx="50092">
                  <c:v>1</c:v>
                </c:pt>
                <c:pt idx="50093">
                  <c:v>1</c:v>
                </c:pt>
                <c:pt idx="50094">
                  <c:v>1</c:v>
                </c:pt>
                <c:pt idx="50095">
                  <c:v>1</c:v>
                </c:pt>
                <c:pt idx="50096">
                  <c:v>1</c:v>
                </c:pt>
                <c:pt idx="50097">
                  <c:v>1</c:v>
                </c:pt>
                <c:pt idx="50098">
                  <c:v>1</c:v>
                </c:pt>
                <c:pt idx="50099">
                  <c:v>1</c:v>
                </c:pt>
                <c:pt idx="50100">
                  <c:v>1</c:v>
                </c:pt>
                <c:pt idx="50101">
                  <c:v>1</c:v>
                </c:pt>
                <c:pt idx="50102">
                  <c:v>1</c:v>
                </c:pt>
                <c:pt idx="50103">
                  <c:v>1</c:v>
                </c:pt>
                <c:pt idx="50104">
                  <c:v>1</c:v>
                </c:pt>
                <c:pt idx="50105">
                  <c:v>1</c:v>
                </c:pt>
                <c:pt idx="50106">
                  <c:v>1</c:v>
                </c:pt>
                <c:pt idx="50107">
                  <c:v>1</c:v>
                </c:pt>
                <c:pt idx="50108">
                  <c:v>1</c:v>
                </c:pt>
                <c:pt idx="50109">
                  <c:v>1</c:v>
                </c:pt>
                <c:pt idx="50110">
                  <c:v>1</c:v>
                </c:pt>
                <c:pt idx="50111">
                  <c:v>1</c:v>
                </c:pt>
                <c:pt idx="50112">
                  <c:v>1</c:v>
                </c:pt>
                <c:pt idx="50113">
                  <c:v>1</c:v>
                </c:pt>
                <c:pt idx="50114">
                  <c:v>1</c:v>
                </c:pt>
                <c:pt idx="50115">
                  <c:v>1</c:v>
                </c:pt>
                <c:pt idx="50116">
                  <c:v>1</c:v>
                </c:pt>
                <c:pt idx="50117">
                  <c:v>1</c:v>
                </c:pt>
                <c:pt idx="50118">
                  <c:v>1</c:v>
                </c:pt>
                <c:pt idx="50119">
                  <c:v>1</c:v>
                </c:pt>
                <c:pt idx="50120">
                  <c:v>1</c:v>
                </c:pt>
                <c:pt idx="50121">
                  <c:v>1</c:v>
                </c:pt>
                <c:pt idx="50122">
                  <c:v>1</c:v>
                </c:pt>
                <c:pt idx="50123">
                  <c:v>1</c:v>
                </c:pt>
                <c:pt idx="50124">
                  <c:v>1</c:v>
                </c:pt>
                <c:pt idx="50125">
                  <c:v>1</c:v>
                </c:pt>
                <c:pt idx="50126">
                  <c:v>1</c:v>
                </c:pt>
                <c:pt idx="50127">
                  <c:v>1</c:v>
                </c:pt>
                <c:pt idx="50128">
                  <c:v>0.125</c:v>
                </c:pt>
                <c:pt idx="50129">
                  <c:v>1</c:v>
                </c:pt>
                <c:pt idx="50130">
                  <c:v>1</c:v>
                </c:pt>
                <c:pt idx="50131">
                  <c:v>1</c:v>
                </c:pt>
                <c:pt idx="50132">
                  <c:v>1</c:v>
                </c:pt>
                <c:pt idx="50133">
                  <c:v>1</c:v>
                </c:pt>
                <c:pt idx="50134">
                  <c:v>1</c:v>
                </c:pt>
                <c:pt idx="50135">
                  <c:v>1</c:v>
                </c:pt>
                <c:pt idx="50136">
                  <c:v>0.875</c:v>
                </c:pt>
                <c:pt idx="50137">
                  <c:v>1</c:v>
                </c:pt>
                <c:pt idx="50138">
                  <c:v>1</c:v>
                </c:pt>
                <c:pt idx="50139">
                  <c:v>1</c:v>
                </c:pt>
                <c:pt idx="50140">
                  <c:v>1</c:v>
                </c:pt>
                <c:pt idx="50141">
                  <c:v>1</c:v>
                </c:pt>
                <c:pt idx="50142">
                  <c:v>1</c:v>
                </c:pt>
                <c:pt idx="50143">
                  <c:v>1</c:v>
                </c:pt>
                <c:pt idx="50144">
                  <c:v>1</c:v>
                </c:pt>
                <c:pt idx="50145">
                  <c:v>1</c:v>
                </c:pt>
                <c:pt idx="50146">
                  <c:v>1</c:v>
                </c:pt>
                <c:pt idx="50147">
                  <c:v>1</c:v>
                </c:pt>
                <c:pt idx="50148">
                  <c:v>1</c:v>
                </c:pt>
                <c:pt idx="50149">
                  <c:v>1</c:v>
                </c:pt>
                <c:pt idx="50150">
                  <c:v>1</c:v>
                </c:pt>
                <c:pt idx="50151">
                  <c:v>1</c:v>
                </c:pt>
                <c:pt idx="50152">
                  <c:v>1</c:v>
                </c:pt>
                <c:pt idx="50153">
                  <c:v>1</c:v>
                </c:pt>
                <c:pt idx="50154">
                  <c:v>1</c:v>
                </c:pt>
                <c:pt idx="50155">
                  <c:v>1</c:v>
                </c:pt>
                <c:pt idx="50156">
                  <c:v>1</c:v>
                </c:pt>
                <c:pt idx="50157">
                  <c:v>1</c:v>
                </c:pt>
                <c:pt idx="50158">
                  <c:v>1</c:v>
                </c:pt>
                <c:pt idx="50159">
                  <c:v>1</c:v>
                </c:pt>
                <c:pt idx="50160">
                  <c:v>1</c:v>
                </c:pt>
                <c:pt idx="50161">
                  <c:v>1</c:v>
                </c:pt>
                <c:pt idx="50162">
                  <c:v>1</c:v>
                </c:pt>
                <c:pt idx="50163">
                  <c:v>1</c:v>
                </c:pt>
                <c:pt idx="50164">
                  <c:v>1</c:v>
                </c:pt>
                <c:pt idx="50165">
                  <c:v>1</c:v>
                </c:pt>
                <c:pt idx="50166">
                  <c:v>1</c:v>
                </c:pt>
                <c:pt idx="50167">
                  <c:v>1</c:v>
                </c:pt>
                <c:pt idx="50168">
                  <c:v>1</c:v>
                </c:pt>
                <c:pt idx="50169">
                  <c:v>1</c:v>
                </c:pt>
                <c:pt idx="50170">
                  <c:v>1</c:v>
                </c:pt>
                <c:pt idx="50171">
                  <c:v>1</c:v>
                </c:pt>
                <c:pt idx="50172">
                  <c:v>1</c:v>
                </c:pt>
                <c:pt idx="50173">
                  <c:v>1</c:v>
                </c:pt>
                <c:pt idx="50174">
                  <c:v>1</c:v>
                </c:pt>
                <c:pt idx="50175">
                  <c:v>1</c:v>
                </c:pt>
                <c:pt idx="50176">
                  <c:v>1</c:v>
                </c:pt>
                <c:pt idx="50177">
                  <c:v>1</c:v>
                </c:pt>
                <c:pt idx="50178">
                  <c:v>1</c:v>
                </c:pt>
                <c:pt idx="50179">
                  <c:v>1</c:v>
                </c:pt>
                <c:pt idx="50180">
                  <c:v>1</c:v>
                </c:pt>
                <c:pt idx="50181">
                  <c:v>1</c:v>
                </c:pt>
                <c:pt idx="50182">
                  <c:v>1</c:v>
                </c:pt>
                <c:pt idx="50183">
                  <c:v>1</c:v>
                </c:pt>
                <c:pt idx="50184">
                  <c:v>1</c:v>
                </c:pt>
                <c:pt idx="50185">
                  <c:v>1</c:v>
                </c:pt>
                <c:pt idx="50186">
                  <c:v>1</c:v>
                </c:pt>
                <c:pt idx="50187">
                  <c:v>1</c:v>
                </c:pt>
                <c:pt idx="50188">
                  <c:v>1</c:v>
                </c:pt>
                <c:pt idx="50189">
                  <c:v>1</c:v>
                </c:pt>
                <c:pt idx="50190">
                  <c:v>1</c:v>
                </c:pt>
                <c:pt idx="50191">
                  <c:v>1</c:v>
                </c:pt>
                <c:pt idx="50192">
                  <c:v>1</c:v>
                </c:pt>
                <c:pt idx="50193">
                  <c:v>1</c:v>
                </c:pt>
                <c:pt idx="50194">
                  <c:v>1</c:v>
                </c:pt>
                <c:pt idx="50195">
                  <c:v>1</c:v>
                </c:pt>
                <c:pt idx="50196">
                  <c:v>1</c:v>
                </c:pt>
                <c:pt idx="50197">
                  <c:v>1</c:v>
                </c:pt>
                <c:pt idx="50198">
                  <c:v>0.875</c:v>
                </c:pt>
                <c:pt idx="50199">
                  <c:v>1</c:v>
                </c:pt>
                <c:pt idx="50200">
                  <c:v>1</c:v>
                </c:pt>
                <c:pt idx="50201">
                  <c:v>0.875</c:v>
                </c:pt>
                <c:pt idx="50202">
                  <c:v>1</c:v>
                </c:pt>
                <c:pt idx="50203">
                  <c:v>1</c:v>
                </c:pt>
                <c:pt idx="50204">
                  <c:v>1</c:v>
                </c:pt>
                <c:pt idx="50205">
                  <c:v>1</c:v>
                </c:pt>
                <c:pt idx="50206">
                  <c:v>1</c:v>
                </c:pt>
                <c:pt idx="50207">
                  <c:v>1</c:v>
                </c:pt>
                <c:pt idx="50208">
                  <c:v>1</c:v>
                </c:pt>
                <c:pt idx="50209">
                  <c:v>1</c:v>
                </c:pt>
                <c:pt idx="50210">
                  <c:v>1</c:v>
                </c:pt>
                <c:pt idx="50211">
                  <c:v>1</c:v>
                </c:pt>
                <c:pt idx="50212">
                  <c:v>1</c:v>
                </c:pt>
                <c:pt idx="50213">
                  <c:v>1</c:v>
                </c:pt>
                <c:pt idx="50214">
                  <c:v>1</c:v>
                </c:pt>
                <c:pt idx="50215">
                  <c:v>1</c:v>
                </c:pt>
                <c:pt idx="50216">
                  <c:v>1</c:v>
                </c:pt>
                <c:pt idx="50217">
                  <c:v>1</c:v>
                </c:pt>
                <c:pt idx="50218">
                  <c:v>1</c:v>
                </c:pt>
                <c:pt idx="50219">
                  <c:v>1</c:v>
                </c:pt>
                <c:pt idx="50220">
                  <c:v>1</c:v>
                </c:pt>
                <c:pt idx="50221">
                  <c:v>1</c:v>
                </c:pt>
                <c:pt idx="50222">
                  <c:v>1</c:v>
                </c:pt>
                <c:pt idx="50223">
                  <c:v>1</c:v>
                </c:pt>
                <c:pt idx="50224">
                  <c:v>1</c:v>
                </c:pt>
                <c:pt idx="50225">
                  <c:v>1</c:v>
                </c:pt>
                <c:pt idx="50226">
                  <c:v>1</c:v>
                </c:pt>
                <c:pt idx="50227">
                  <c:v>1</c:v>
                </c:pt>
                <c:pt idx="50228">
                  <c:v>1</c:v>
                </c:pt>
                <c:pt idx="50229">
                  <c:v>1</c:v>
                </c:pt>
                <c:pt idx="50230">
                  <c:v>1</c:v>
                </c:pt>
                <c:pt idx="50231">
                  <c:v>1</c:v>
                </c:pt>
                <c:pt idx="50232">
                  <c:v>1</c:v>
                </c:pt>
                <c:pt idx="50233">
                  <c:v>1</c:v>
                </c:pt>
                <c:pt idx="50234">
                  <c:v>1</c:v>
                </c:pt>
                <c:pt idx="50235">
                  <c:v>1</c:v>
                </c:pt>
                <c:pt idx="50236">
                  <c:v>1</c:v>
                </c:pt>
                <c:pt idx="50237">
                  <c:v>1</c:v>
                </c:pt>
                <c:pt idx="50238">
                  <c:v>1</c:v>
                </c:pt>
                <c:pt idx="50239">
                  <c:v>1</c:v>
                </c:pt>
                <c:pt idx="50240">
                  <c:v>1</c:v>
                </c:pt>
                <c:pt idx="50241">
                  <c:v>1</c:v>
                </c:pt>
                <c:pt idx="50242">
                  <c:v>1</c:v>
                </c:pt>
                <c:pt idx="50243">
                  <c:v>1</c:v>
                </c:pt>
                <c:pt idx="50244">
                  <c:v>1</c:v>
                </c:pt>
                <c:pt idx="50245">
                  <c:v>1</c:v>
                </c:pt>
                <c:pt idx="50246">
                  <c:v>1</c:v>
                </c:pt>
                <c:pt idx="50247">
                  <c:v>1</c:v>
                </c:pt>
                <c:pt idx="50248">
                  <c:v>1</c:v>
                </c:pt>
                <c:pt idx="50249">
                  <c:v>1</c:v>
                </c:pt>
                <c:pt idx="50250">
                  <c:v>1</c:v>
                </c:pt>
                <c:pt idx="50251">
                  <c:v>1</c:v>
                </c:pt>
                <c:pt idx="50252">
                  <c:v>1</c:v>
                </c:pt>
                <c:pt idx="50253">
                  <c:v>1</c:v>
                </c:pt>
                <c:pt idx="50254">
                  <c:v>1</c:v>
                </c:pt>
                <c:pt idx="50255">
                  <c:v>1</c:v>
                </c:pt>
                <c:pt idx="50256">
                  <c:v>1</c:v>
                </c:pt>
                <c:pt idx="50257">
                  <c:v>1</c:v>
                </c:pt>
                <c:pt idx="50258">
                  <c:v>1</c:v>
                </c:pt>
                <c:pt idx="50259">
                  <c:v>1</c:v>
                </c:pt>
                <c:pt idx="50260">
                  <c:v>1</c:v>
                </c:pt>
                <c:pt idx="50261">
                  <c:v>1</c:v>
                </c:pt>
                <c:pt idx="50262">
                  <c:v>1</c:v>
                </c:pt>
                <c:pt idx="50263">
                  <c:v>1</c:v>
                </c:pt>
                <c:pt idx="50264">
                  <c:v>0.875</c:v>
                </c:pt>
                <c:pt idx="50265">
                  <c:v>1</c:v>
                </c:pt>
                <c:pt idx="50266">
                  <c:v>1</c:v>
                </c:pt>
                <c:pt idx="50267">
                  <c:v>1</c:v>
                </c:pt>
                <c:pt idx="50268">
                  <c:v>1</c:v>
                </c:pt>
                <c:pt idx="50269">
                  <c:v>1</c:v>
                </c:pt>
                <c:pt idx="50270">
                  <c:v>1</c:v>
                </c:pt>
                <c:pt idx="50271">
                  <c:v>1</c:v>
                </c:pt>
                <c:pt idx="50272">
                  <c:v>1</c:v>
                </c:pt>
                <c:pt idx="50273">
                  <c:v>1</c:v>
                </c:pt>
                <c:pt idx="50274">
                  <c:v>1</c:v>
                </c:pt>
                <c:pt idx="50275">
                  <c:v>1</c:v>
                </c:pt>
                <c:pt idx="50276">
                  <c:v>1</c:v>
                </c:pt>
                <c:pt idx="50277">
                  <c:v>1</c:v>
                </c:pt>
                <c:pt idx="50278">
                  <c:v>1</c:v>
                </c:pt>
                <c:pt idx="50279">
                  <c:v>1</c:v>
                </c:pt>
                <c:pt idx="50280">
                  <c:v>1</c:v>
                </c:pt>
                <c:pt idx="50281">
                  <c:v>1</c:v>
                </c:pt>
                <c:pt idx="50282">
                  <c:v>1</c:v>
                </c:pt>
                <c:pt idx="50283">
                  <c:v>1</c:v>
                </c:pt>
                <c:pt idx="50284">
                  <c:v>1</c:v>
                </c:pt>
                <c:pt idx="50285">
                  <c:v>1</c:v>
                </c:pt>
                <c:pt idx="50286">
                  <c:v>1</c:v>
                </c:pt>
                <c:pt idx="50287">
                  <c:v>1</c:v>
                </c:pt>
                <c:pt idx="50288">
                  <c:v>1</c:v>
                </c:pt>
                <c:pt idx="50289">
                  <c:v>1</c:v>
                </c:pt>
                <c:pt idx="50290">
                  <c:v>1</c:v>
                </c:pt>
                <c:pt idx="50291">
                  <c:v>1</c:v>
                </c:pt>
                <c:pt idx="50292">
                  <c:v>1</c:v>
                </c:pt>
                <c:pt idx="50293">
                  <c:v>1</c:v>
                </c:pt>
                <c:pt idx="50294">
                  <c:v>1</c:v>
                </c:pt>
                <c:pt idx="50295">
                  <c:v>1</c:v>
                </c:pt>
                <c:pt idx="50296">
                  <c:v>1</c:v>
                </c:pt>
                <c:pt idx="50297">
                  <c:v>1</c:v>
                </c:pt>
                <c:pt idx="50298">
                  <c:v>1</c:v>
                </c:pt>
                <c:pt idx="50299">
                  <c:v>1</c:v>
                </c:pt>
                <c:pt idx="50300">
                  <c:v>1</c:v>
                </c:pt>
                <c:pt idx="50301">
                  <c:v>1</c:v>
                </c:pt>
                <c:pt idx="50302">
                  <c:v>1</c:v>
                </c:pt>
                <c:pt idx="50303">
                  <c:v>1</c:v>
                </c:pt>
                <c:pt idx="50304">
                  <c:v>1</c:v>
                </c:pt>
                <c:pt idx="50305">
                  <c:v>1</c:v>
                </c:pt>
                <c:pt idx="50306">
                  <c:v>1</c:v>
                </c:pt>
                <c:pt idx="50307">
                  <c:v>1</c:v>
                </c:pt>
                <c:pt idx="50308">
                  <c:v>1</c:v>
                </c:pt>
                <c:pt idx="50309">
                  <c:v>1</c:v>
                </c:pt>
                <c:pt idx="50310">
                  <c:v>1</c:v>
                </c:pt>
                <c:pt idx="50311">
                  <c:v>1</c:v>
                </c:pt>
                <c:pt idx="50312">
                  <c:v>1</c:v>
                </c:pt>
                <c:pt idx="50313">
                  <c:v>1</c:v>
                </c:pt>
                <c:pt idx="50314">
                  <c:v>1</c:v>
                </c:pt>
                <c:pt idx="50315">
                  <c:v>1</c:v>
                </c:pt>
                <c:pt idx="50316">
                  <c:v>1</c:v>
                </c:pt>
                <c:pt idx="50317">
                  <c:v>1</c:v>
                </c:pt>
                <c:pt idx="50318">
                  <c:v>1</c:v>
                </c:pt>
                <c:pt idx="50319">
                  <c:v>1</c:v>
                </c:pt>
                <c:pt idx="50320">
                  <c:v>1</c:v>
                </c:pt>
                <c:pt idx="50321">
                  <c:v>1</c:v>
                </c:pt>
                <c:pt idx="50322">
                  <c:v>1</c:v>
                </c:pt>
                <c:pt idx="50323">
                  <c:v>1</c:v>
                </c:pt>
                <c:pt idx="50324">
                  <c:v>1</c:v>
                </c:pt>
                <c:pt idx="50325">
                  <c:v>1</c:v>
                </c:pt>
                <c:pt idx="50326">
                  <c:v>1</c:v>
                </c:pt>
                <c:pt idx="50327">
                  <c:v>1</c:v>
                </c:pt>
                <c:pt idx="50328">
                  <c:v>1</c:v>
                </c:pt>
                <c:pt idx="50329">
                  <c:v>1</c:v>
                </c:pt>
                <c:pt idx="50330">
                  <c:v>1</c:v>
                </c:pt>
                <c:pt idx="50331">
                  <c:v>1</c:v>
                </c:pt>
                <c:pt idx="50332">
                  <c:v>1</c:v>
                </c:pt>
                <c:pt idx="50333">
                  <c:v>1</c:v>
                </c:pt>
                <c:pt idx="50334">
                  <c:v>1</c:v>
                </c:pt>
                <c:pt idx="50335">
                  <c:v>1</c:v>
                </c:pt>
                <c:pt idx="50336">
                  <c:v>1</c:v>
                </c:pt>
                <c:pt idx="50337">
                  <c:v>1</c:v>
                </c:pt>
                <c:pt idx="50338">
                  <c:v>1</c:v>
                </c:pt>
                <c:pt idx="50339">
                  <c:v>1</c:v>
                </c:pt>
                <c:pt idx="50340">
                  <c:v>1</c:v>
                </c:pt>
                <c:pt idx="50341">
                  <c:v>1</c:v>
                </c:pt>
                <c:pt idx="50342">
                  <c:v>1</c:v>
                </c:pt>
                <c:pt idx="50343">
                  <c:v>1</c:v>
                </c:pt>
                <c:pt idx="50344">
                  <c:v>1</c:v>
                </c:pt>
                <c:pt idx="50345">
                  <c:v>1</c:v>
                </c:pt>
                <c:pt idx="50346">
                  <c:v>1</c:v>
                </c:pt>
                <c:pt idx="50347">
                  <c:v>1</c:v>
                </c:pt>
                <c:pt idx="50348">
                  <c:v>1</c:v>
                </c:pt>
                <c:pt idx="50349">
                  <c:v>0.875</c:v>
                </c:pt>
                <c:pt idx="50350">
                  <c:v>1</c:v>
                </c:pt>
                <c:pt idx="50351">
                  <c:v>1</c:v>
                </c:pt>
                <c:pt idx="50352">
                  <c:v>1</c:v>
                </c:pt>
                <c:pt idx="50353">
                  <c:v>1</c:v>
                </c:pt>
                <c:pt idx="50354">
                  <c:v>1</c:v>
                </c:pt>
                <c:pt idx="50355">
                  <c:v>1</c:v>
                </c:pt>
                <c:pt idx="50356">
                  <c:v>1</c:v>
                </c:pt>
                <c:pt idx="50357">
                  <c:v>1</c:v>
                </c:pt>
                <c:pt idx="50358">
                  <c:v>1</c:v>
                </c:pt>
                <c:pt idx="50359">
                  <c:v>1</c:v>
                </c:pt>
                <c:pt idx="50360">
                  <c:v>1</c:v>
                </c:pt>
                <c:pt idx="50361">
                  <c:v>1</c:v>
                </c:pt>
                <c:pt idx="50362">
                  <c:v>1</c:v>
                </c:pt>
                <c:pt idx="50363">
                  <c:v>1</c:v>
                </c:pt>
                <c:pt idx="50364">
                  <c:v>1</c:v>
                </c:pt>
                <c:pt idx="50365">
                  <c:v>1</c:v>
                </c:pt>
                <c:pt idx="50366">
                  <c:v>1</c:v>
                </c:pt>
                <c:pt idx="50367">
                  <c:v>1</c:v>
                </c:pt>
                <c:pt idx="50368">
                  <c:v>1</c:v>
                </c:pt>
                <c:pt idx="50369">
                  <c:v>1</c:v>
                </c:pt>
                <c:pt idx="50370">
                  <c:v>1</c:v>
                </c:pt>
                <c:pt idx="50371">
                  <c:v>1</c:v>
                </c:pt>
                <c:pt idx="50372">
                  <c:v>1</c:v>
                </c:pt>
                <c:pt idx="50373">
                  <c:v>1</c:v>
                </c:pt>
                <c:pt idx="50374">
                  <c:v>1</c:v>
                </c:pt>
                <c:pt idx="50375">
                  <c:v>1</c:v>
                </c:pt>
                <c:pt idx="50376">
                  <c:v>1</c:v>
                </c:pt>
                <c:pt idx="50377">
                  <c:v>1</c:v>
                </c:pt>
                <c:pt idx="50378">
                  <c:v>1</c:v>
                </c:pt>
                <c:pt idx="50379">
                  <c:v>1</c:v>
                </c:pt>
                <c:pt idx="50380">
                  <c:v>1</c:v>
                </c:pt>
                <c:pt idx="50381">
                  <c:v>0.875</c:v>
                </c:pt>
                <c:pt idx="50382">
                  <c:v>1</c:v>
                </c:pt>
                <c:pt idx="50383">
                  <c:v>1</c:v>
                </c:pt>
                <c:pt idx="50384">
                  <c:v>1</c:v>
                </c:pt>
                <c:pt idx="50385">
                  <c:v>1</c:v>
                </c:pt>
                <c:pt idx="50386">
                  <c:v>1</c:v>
                </c:pt>
                <c:pt idx="50387">
                  <c:v>1</c:v>
                </c:pt>
                <c:pt idx="50388">
                  <c:v>1</c:v>
                </c:pt>
                <c:pt idx="50389">
                  <c:v>1</c:v>
                </c:pt>
                <c:pt idx="50390">
                  <c:v>1</c:v>
                </c:pt>
                <c:pt idx="50391">
                  <c:v>1</c:v>
                </c:pt>
                <c:pt idx="50392">
                  <c:v>0.875</c:v>
                </c:pt>
                <c:pt idx="50393">
                  <c:v>1</c:v>
                </c:pt>
                <c:pt idx="50394">
                  <c:v>1</c:v>
                </c:pt>
                <c:pt idx="50395">
                  <c:v>1</c:v>
                </c:pt>
                <c:pt idx="50396">
                  <c:v>1</c:v>
                </c:pt>
                <c:pt idx="50397">
                  <c:v>1</c:v>
                </c:pt>
                <c:pt idx="50398">
                  <c:v>1</c:v>
                </c:pt>
                <c:pt idx="50399">
                  <c:v>1</c:v>
                </c:pt>
                <c:pt idx="50400">
                  <c:v>1</c:v>
                </c:pt>
                <c:pt idx="50401">
                  <c:v>1</c:v>
                </c:pt>
                <c:pt idx="50402">
                  <c:v>1</c:v>
                </c:pt>
                <c:pt idx="50403">
                  <c:v>1</c:v>
                </c:pt>
                <c:pt idx="50404">
                  <c:v>1</c:v>
                </c:pt>
                <c:pt idx="50405">
                  <c:v>1</c:v>
                </c:pt>
                <c:pt idx="50406">
                  <c:v>1</c:v>
                </c:pt>
                <c:pt idx="50407">
                  <c:v>0.625</c:v>
                </c:pt>
                <c:pt idx="50408">
                  <c:v>1</c:v>
                </c:pt>
                <c:pt idx="50409">
                  <c:v>1</c:v>
                </c:pt>
                <c:pt idx="50410">
                  <c:v>1</c:v>
                </c:pt>
                <c:pt idx="50411">
                  <c:v>1</c:v>
                </c:pt>
                <c:pt idx="50412">
                  <c:v>1</c:v>
                </c:pt>
                <c:pt idx="50413">
                  <c:v>1</c:v>
                </c:pt>
                <c:pt idx="50414">
                  <c:v>0.875</c:v>
                </c:pt>
                <c:pt idx="50415">
                  <c:v>1</c:v>
                </c:pt>
                <c:pt idx="50416">
                  <c:v>1</c:v>
                </c:pt>
                <c:pt idx="50417">
                  <c:v>1</c:v>
                </c:pt>
                <c:pt idx="50418">
                  <c:v>1</c:v>
                </c:pt>
                <c:pt idx="50419">
                  <c:v>1</c:v>
                </c:pt>
                <c:pt idx="50420">
                  <c:v>1</c:v>
                </c:pt>
                <c:pt idx="50421">
                  <c:v>1</c:v>
                </c:pt>
                <c:pt idx="50422">
                  <c:v>1</c:v>
                </c:pt>
                <c:pt idx="50423">
                  <c:v>1</c:v>
                </c:pt>
                <c:pt idx="50424">
                  <c:v>1</c:v>
                </c:pt>
                <c:pt idx="50425">
                  <c:v>1</c:v>
                </c:pt>
                <c:pt idx="50426">
                  <c:v>1</c:v>
                </c:pt>
                <c:pt idx="50427">
                  <c:v>1</c:v>
                </c:pt>
                <c:pt idx="50428">
                  <c:v>1</c:v>
                </c:pt>
                <c:pt idx="50429">
                  <c:v>1</c:v>
                </c:pt>
                <c:pt idx="50430">
                  <c:v>1</c:v>
                </c:pt>
                <c:pt idx="50431">
                  <c:v>1</c:v>
                </c:pt>
                <c:pt idx="50432">
                  <c:v>1</c:v>
                </c:pt>
                <c:pt idx="50433">
                  <c:v>1</c:v>
                </c:pt>
                <c:pt idx="50434">
                  <c:v>1</c:v>
                </c:pt>
                <c:pt idx="50435">
                  <c:v>1</c:v>
                </c:pt>
                <c:pt idx="50436">
                  <c:v>1</c:v>
                </c:pt>
                <c:pt idx="50437">
                  <c:v>1</c:v>
                </c:pt>
                <c:pt idx="50438">
                  <c:v>1</c:v>
                </c:pt>
                <c:pt idx="50439">
                  <c:v>1</c:v>
                </c:pt>
                <c:pt idx="50440">
                  <c:v>1</c:v>
                </c:pt>
                <c:pt idx="50441">
                  <c:v>1</c:v>
                </c:pt>
                <c:pt idx="50442">
                  <c:v>1</c:v>
                </c:pt>
                <c:pt idx="50443">
                  <c:v>1</c:v>
                </c:pt>
                <c:pt idx="50444">
                  <c:v>1</c:v>
                </c:pt>
                <c:pt idx="50445">
                  <c:v>1</c:v>
                </c:pt>
                <c:pt idx="50446">
                  <c:v>1</c:v>
                </c:pt>
                <c:pt idx="50447">
                  <c:v>1</c:v>
                </c:pt>
                <c:pt idx="50448">
                  <c:v>0.875</c:v>
                </c:pt>
                <c:pt idx="50449">
                  <c:v>1</c:v>
                </c:pt>
                <c:pt idx="50450">
                  <c:v>1</c:v>
                </c:pt>
                <c:pt idx="50451">
                  <c:v>1</c:v>
                </c:pt>
                <c:pt idx="50452">
                  <c:v>1</c:v>
                </c:pt>
                <c:pt idx="50453">
                  <c:v>1</c:v>
                </c:pt>
                <c:pt idx="50454">
                  <c:v>1</c:v>
                </c:pt>
                <c:pt idx="50455">
                  <c:v>1</c:v>
                </c:pt>
                <c:pt idx="50456">
                  <c:v>1</c:v>
                </c:pt>
                <c:pt idx="50457">
                  <c:v>1</c:v>
                </c:pt>
                <c:pt idx="50458">
                  <c:v>1</c:v>
                </c:pt>
                <c:pt idx="50459">
                  <c:v>1</c:v>
                </c:pt>
                <c:pt idx="50460">
                  <c:v>1</c:v>
                </c:pt>
                <c:pt idx="50461">
                  <c:v>1</c:v>
                </c:pt>
                <c:pt idx="50462">
                  <c:v>1</c:v>
                </c:pt>
                <c:pt idx="50463">
                  <c:v>1</c:v>
                </c:pt>
                <c:pt idx="50464">
                  <c:v>1</c:v>
                </c:pt>
                <c:pt idx="50465">
                  <c:v>1</c:v>
                </c:pt>
                <c:pt idx="50466">
                  <c:v>1</c:v>
                </c:pt>
                <c:pt idx="50467">
                  <c:v>1</c:v>
                </c:pt>
                <c:pt idx="50468">
                  <c:v>1</c:v>
                </c:pt>
                <c:pt idx="50469">
                  <c:v>1</c:v>
                </c:pt>
                <c:pt idx="50470">
                  <c:v>1</c:v>
                </c:pt>
                <c:pt idx="50471">
                  <c:v>1</c:v>
                </c:pt>
                <c:pt idx="50472">
                  <c:v>1</c:v>
                </c:pt>
                <c:pt idx="50473">
                  <c:v>1</c:v>
                </c:pt>
                <c:pt idx="50474">
                  <c:v>1</c:v>
                </c:pt>
                <c:pt idx="50475">
                  <c:v>1</c:v>
                </c:pt>
                <c:pt idx="50476">
                  <c:v>1</c:v>
                </c:pt>
                <c:pt idx="50477">
                  <c:v>1</c:v>
                </c:pt>
                <c:pt idx="50478">
                  <c:v>1</c:v>
                </c:pt>
                <c:pt idx="50479">
                  <c:v>1</c:v>
                </c:pt>
                <c:pt idx="50480">
                  <c:v>1</c:v>
                </c:pt>
                <c:pt idx="50481">
                  <c:v>0.875</c:v>
                </c:pt>
                <c:pt idx="50482">
                  <c:v>1</c:v>
                </c:pt>
                <c:pt idx="50483">
                  <c:v>1</c:v>
                </c:pt>
                <c:pt idx="50484">
                  <c:v>1</c:v>
                </c:pt>
                <c:pt idx="50485">
                  <c:v>1</c:v>
                </c:pt>
                <c:pt idx="50486">
                  <c:v>1</c:v>
                </c:pt>
                <c:pt idx="50487">
                  <c:v>1</c:v>
                </c:pt>
                <c:pt idx="50488">
                  <c:v>1</c:v>
                </c:pt>
                <c:pt idx="50489">
                  <c:v>1</c:v>
                </c:pt>
                <c:pt idx="50490">
                  <c:v>1</c:v>
                </c:pt>
                <c:pt idx="50491">
                  <c:v>1</c:v>
                </c:pt>
                <c:pt idx="50492">
                  <c:v>1</c:v>
                </c:pt>
                <c:pt idx="50493">
                  <c:v>1</c:v>
                </c:pt>
                <c:pt idx="50494">
                  <c:v>1</c:v>
                </c:pt>
                <c:pt idx="50495">
                  <c:v>1</c:v>
                </c:pt>
                <c:pt idx="50496">
                  <c:v>1</c:v>
                </c:pt>
                <c:pt idx="50497">
                  <c:v>1</c:v>
                </c:pt>
                <c:pt idx="50498">
                  <c:v>1</c:v>
                </c:pt>
                <c:pt idx="50499">
                  <c:v>1</c:v>
                </c:pt>
                <c:pt idx="50500">
                  <c:v>1</c:v>
                </c:pt>
                <c:pt idx="50501">
                  <c:v>1</c:v>
                </c:pt>
                <c:pt idx="50502">
                  <c:v>1</c:v>
                </c:pt>
                <c:pt idx="50503">
                  <c:v>1</c:v>
                </c:pt>
                <c:pt idx="50504">
                  <c:v>1</c:v>
                </c:pt>
                <c:pt idx="50505">
                  <c:v>1</c:v>
                </c:pt>
                <c:pt idx="50506">
                  <c:v>1</c:v>
                </c:pt>
                <c:pt idx="50507">
                  <c:v>1</c:v>
                </c:pt>
                <c:pt idx="50508">
                  <c:v>1</c:v>
                </c:pt>
                <c:pt idx="50509">
                  <c:v>1</c:v>
                </c:pt>
                <c:pt idx="50510">
                  <c:v>1</c:v>
                </c:pt>
                <c:pt idx="50511">
                  <c:v>1</c:v>
                </c:pt>
                <c:pt idx="50512">
                  <c:v>1</c:v>
                </c:pt>
                <c:pt idx="50513">
                  <c:v>1</c:v>
                </c:pt>
                <c:pt idx="50514">
                  <c:v>1</c:v>
                </c:pt>
                <c:pt idx="50515">
                  <c:v>1</c:v>
                </c:pt>
                <c:pt idx="50516">
                  <c:v>1</c:v>
                </c:pt>
                <c:pt idx="50517">
                  <c:v>1</c:v>
                </c:pt>
                <c:pt idx="50518">
                  <c:v>1</c:v>
                </c:pt>
                <c:pt idx="50519">
                  <c:v>1</c:v>
                </c:pt>
                <c:pt idx="50520">
                  <c:v>1</c:v>
                </c:pt>
                <c:pt idx="50521">
                  <c:v>1</c:v>
                </c:pt>
                <c:pt idx="50522">
                  <c:v>1</c:v>
                </c:pt>
                <c:pt idx="50523">
                  <c:v>1</c:v>
                </c:pt>
                <c:pt idx="50524">
                  <c:v>1</c:v>
                </c:pt>
                <c:pt idx="50525">
                  <c:v>1</c:v>
                </c:pt>
                <c:pt idx="50526">
                  <c:v>1</c:v>
                </c:pt>
                <c:pt idx="50527">
                  <c:v>1</c:v>
                </c:pt>
                <c:pt idx="50528">
                  <c:v>1</c:v>
                </c:pt>
                <c:pt idx="50529">
                  <c:v>1</c:v>
                </c:pt>
                <c:pt idx="50530">
                  <c:v>1</c:v>
                </c:pt>
                <c:pt idx="50531">
                  <c:v>1</c:v>
                </c:pt>
                <c:pt idx="50532">
                  <c:v>1</c:v>
                </c:pt>
                <c:pt idx="50533">
                  <c:v>1</c:v>
                </c:pt>
                <c:pt idx="50534">
                  <c:v>1</c:v>
                </c:pt>
                <c:pt idx="50535">
                  <c:v>1</c:v>
                </c:pt>
                <c:pt idx="50536">
                  <c:v>1</c:v>
                </c:pt>
                <c:pt idx="50537">
                  <c:v>1</c:v>
                </c:pt>
                <c:pt idx="50538">
                  <c:v>1</c:v>
                </c:pt>
                <c:pt idx="50539">
                  <c:v>1</c:v>
                </c:pt>
                <c:pt idx="50540">
                  <c:v>1</c:v>
                </c:pt>
                <c:pt idx="50541">
                  <c:v>1</c:v>
                </c:pt>
                <c:pt idx="50542">
                  <c:v>1</c:v>
                </c:pt>
                <c:pt idx="50543">
                  <c:v>1</c:v>
                </c:pt>
                <c:pt idx="50544">
                  <c:v>1</c:v>
                </c:pt>
                <c:pt idx="50545">
                  <c:v>1</c:v>
                </c:pt>
                <c:pt idx="50546">
                  <c:v>1</c:v>
                </c:pt>
                <c:pt idx="50547">
                  <c:v>1</c:v>
                </c:pt>
                <c:pt idx="50548">
                  <c:v>1</c:v>
                </c:pt>
                <c:pt idx="50549">
                  <c:v>1</c:v>
                </c:pt>
                <c:pt idx="50550">
                  <c:v>1</c:v>
                </c:pt>
                <c:pt idx="50551">
                  <c:v>1</c:v>
                </c:pt>
                <c:pt idx="50552">
                  <c:v>1</c:v>
                </c:pt>
                <c:pt idx="50553">
                  <c:v>1</c:v>
                </c:pt>
                <c:pt idx="50554">
                  <c:v>1</c:v>
                </c:pt>
                <c:pt idx="50555">
                  <c:v>1</c:v>
                </c:pt>
                <c:pt idx="50556">
                  <c:v>1</c:v>
                </c:pt>
                <c:pt idx="50557">
                  <c:v>1</c:v>
                </c:pt>
                <c:pt idx="50558">
                  <c:v>1</c:v>
                </c:pt>
                <c:pt idx="50559">
                  <c:v>1</c:v>
                </c:pt>
                <c:pt idx="50560">
                  <c:v>0.875</c:v>
                </c:pt>
                <c:pt idx="50561">
                  <c:v>1</c:v>
                </c:pt>
                <c:pt idx="50562">
                  <c:v>1</c:v>
                </c:pt>
                <c:pt idx="50563">
                  <c:v>1</c:v>
                </c:pt>
                <c:pt idx="50564">
                  <c:v>1</c:v>
                </c:pt>
                <c:pt idx="50565">
                  <c:v>1</c:v>
                </c:pt>
                <c:pt idx="50566">
                  <c:v>1</c:v>
                </c:pt>
                <c:pt idx="50567">
                  <c:v>1</c:v>
                </c:pt>
                <c:pt idx="50568">
                  <c:v>1</c:v>
                </c:pt>
                <c:pt idx="50569">
                  <c:v>1</c:v>
                </c:pt>
                <c:pt idx="50570">
                  <c:v>1</c:v>
                </c:pt>
                <c:pt idx="50571">
                  <c:v>1</c:v>
                </c:pt>
                <c:pt idx="50572">
                  <c:v>0.875</c:v>
                </c:pt>
                <c:pt idx="50573">
                  <c:v>1</c:v>
                </c:pt>
                <c:pt idx="50574">
                  <c:v>1</c:v>
                </c:pt>
                <c:pt idx="50575">
                  <c:v>1</c:v>
                </c:pt>
                <c:pt idx="50576">
                  <c:v>1</c:v>
                </c:pt>
                <c:pt idx="50577">
                  <c:v>1</c:v>
                </c:pt>
                <c:pt idx="50578">
                  <c:v>1</c:v>
                </c:pt>
                <c:pt idx="50579">
                  <c:v>1</c:v>
                </c:pt>
                <c:pt idx="50580">
                  <c:v>1</c:v>
                </c:pt>
                <c:pt idx="50581">
                  <c:v>0.875</c:v>
                </c:pt>
                <c:pt idx="50582">
                  <c:v>0.875</c:v>
                </c:pt>
                <c:pt idx="50583">
                  <c:v>1</c:v>
                </c:pt>
                <c:pt idx="50584">
                  <c:v>1</c:v>
                </c:pt>
                <c:pt idx="50585">
                  <c:v>1</c:v>
                </c:pt>
                <c:pt idx="50586">
                  <c:v>1</c:v>
                </c:pt>
                <c:pt idx="50587">
                  <c:v>1</c:v>
                </c:pt>
                <c:pt idx="50588">
                  <c:v>0.875</c:v>
                </c:pt>
                <c:pt idx="50589">
                  <c:v>1</c:v>
                </c:pt>
                <c:pt idx="50590">
                  <c:v>1</c:v>
                </c:pt>
                <c:pt idx="50591">
                  <c:v>1</c:v>
                </c:pt>
                <c:pt idx="50592">
                  <c:v>1</c:v>
                </c:pt>
                <c:pt idx="50593">
                  <c:v>1</c:v>
                </c:pt>
                <c:pt idx="50594">
                  <c:v>1</c:v>
                </c:pt>
                <c:pt idx="50595">
                  <c:v>1</c:v>
                </c:pt>
                <c:pt idx="50596">
                  <c:v>1</c:v>
                </c:pt>
                <c:pt idx="50597">
                  <c:v>1</c:v>
                </c:pt>
                <c:pt idx="50598">
                  <c:v>1</c:v>
                </c:pt>
                <c:pt idx="50599">
                  <c:v>1</c:v>
                </c:pt>
                <c:pt idx="50600">
                  <c:v>1</c:v>
                </c:pt>
                <c:pt idx="50601">
                  <c:v>1</c:v>
                </c:pt>
                <c:pt idx="50602">
                  <c:v>1</c:v>
                </c:pt>
                <c:pt idx="50603">
                  <c:v>1</c:v>
                </c:pt>
                <c:pt idx="50604">
                  <c:v>0.875</c:v>
                </c:pt>
                <c:pt idx="50605">
                  <c:v>1</c:v>
                </c:pt>
                <c:pt idx="50606">
                  <c:v>1</c:v>
                </c:pt>
                <c:pt idx="50607">
                  <c:v>1</c:v>
                </c:pt>
                <c:pt idx="50608">
                  <c:v>1</c:v>
                </c:pt>
                <c:pt idx="50609">
                  <c:v>1</c:v>
                </c:pt>
                <c:pt idx="50610">
                  <c:v>1</c:v>
                </c:pt>
                <c:pt idx="50611">
                  <c:v>1</c:v>
                </c:pt>
                <c:pt idx="50612">
                  <c:v>1</c:v>
                </c:pt>
                <c:pt idx="50613">
                  <c:v>1</c:v>
                </c:pt>
                <c:pt idx="50614">
                  <c:v>1</c:v>
                </c:pt>
                <c:pt idx="50615">
                  <c:v>1</c:v>
                </c:pt>
                <c:pt idx="50616">
                  <c:v>1</c:v>
                </c:pt>
                <c:pt idx="50617">
                  <c:v>1</c:v>
                </c:pt>
                <c:pt idx="50618">
                  <c:v>1</c:v>
                </c:pt>
                <c:pt idx="50619">
                  <c:v>1</c:v>
                </c:pt>
                <c:pt idx="50620">
                  <c:v>1</c:v>
                </c:pt>
                <c:pt idx="50621">
                  <c:v>1</c:v>
                </c:pt>
                <c:pt idx="50622">
                  <c:v>1</c:v>
                </c:pt>
                <c:pt idx="50623">
                  <c:v>1</c:v>
                </c:pt>
                <c:pt idx="50624">
                  <c:v>1</c:v>
                </c:pt>
                <c:pt idx="50625">
                  <c:v>1</c:v>
                </c:pt>
                <c:pt idx="50626">
                  <c:v>1</c:v>
                </c:pt>
                <c:pt idx="50627">
                  <c:v>1</c:v>
                </c:pt>
                <c:pt idx="50628">
                  <c:v>1</c:v>
                </c:pt>
                <c:pt idx="50629">
                  <c:v>1</c:v>
                </c:pt>
                <c:pt idx="50630">
                  <c:v>1</c:v>
                </c:pt>
                <c:pt idx="50631">
                  <c:v>1</c:v>
                </c:pt>
                <c:pt idx="50632">
                  <c:v>1</c:v>
                </c:pt>
                <c:pt idx="50633">
                  <c:v>1</c:v>
                </c:pt>
                <c:pt idx="50634">
                  <c:v>1</c:v>
                </c:pt>
                <c:pt idx="50635">
                  <c:v>1</c:v>
                </c:pt>
                <c:pt idx="50636">
                  <c:v>1</c:v>
                </c:pt>
                <c:pt idx="50637">
                  <c:v>1</c:v>
                </c:pt>
                <c:pt idx="50638">
                  <c:v>1</c:v>
                </c:pt>
                <c:pt idx="50639">
                  <c:v>1</c:v>
                </c:pt>
                <c:pt idx="50640">
                  <c:v>1</c:v>
                </c:pt>
                <c:pt idx="50641">
                  <c:v>1</c:v>
                </c:pt>
                <c:pt idx="50642">
                  <c:v>1</c:v>
                </c:pt>
                <c:pt idx="50643">
                  <c:v>1</c:v>
                </c:pt>
                <c:pt idx="50644">
                  <c:v>1</c:v>
                </c:pt>
                <c:pt idx="50645">
                  <c:v>1</c:v>
                </c:pt>
                <c:pt idx="50646">
                  <c:v>1</c:v>
                </c:pt>
                <c:pt idx="50647">
                  <c:v>1</c:v>
                </c:pt>
                <c:pt idx="50648">
                  <c:v>1</c:v>
                </c:pt>
                <c:pt idx="50649">
                  <c:v>1</c:v>
                </c:pt>
                <c:pt idx="50650">
                  <c:v>1</c:v>
                </c:pt>
                <c:pt idx="50651">
                  <c:v>1</c:v>
                </c:pt>
                <c:pt idx="50652">
                  <c:v>1</c:v>
                </c:pt>
                <c:pt idx="50653">
                  <c:v>1</c:v>
                </c:pt>
                <c:pt idx="50654">
                  <c:v>1</c:v>
                </c:pt>
                <c:pt idx="50655">
                  <c:v>1</c:v>
                </c:pt>
                <c:pt idx="50656">
                  <c:v>1</c:v>
                </c:pt>
                <c:pt idx="50657">
                  <c:v>1</c:v>
                </c:pt>
                <c:pt idx="50658">
                  <c:v>1</c:v>
                </c:pt>
                <c:pt idx="50659">
                  <c:v>1</c:v>
                </c:pt>
                <c:pt idx="50660">
                  <c:v>1</c:v>
                </c:pt>
                <c:pt idx="50661">
                  <c:v>1</c:v>
                </c:pt>
                <c:pt idx="50662">
                  <c:v>1</c:v>
                </c:pt>
                <c:pt idx="50663">
                  <c:v>1</c:v>
                </c:pt>
                <c:pt idx="50664">
                  <c:v>1</c:v>
                </c:pt>
                <c:pt idx="50665">
                  <c:v>1</c:v>
                </c:pt>
                <c:pt idx="50666">
                  <c:v>1</c:v>
                </c:pt>
                <c:pt idx="50667">
                  <c:v>1</c:v>
                </c:pt>
                <c:pt idx="50668">
                  <c:v>1</c:v>
                </c:pt>
                <c:pt idx="50669">
                  <c:v>1</c:v>
                </c:pt>
                <c:pt idx="50670">
                  <c:v>1</c:v>
                </c:pt>
                <c:pt idx="50671">
                  <c:v>1</c:v>
                </c:pt>
                <c:pt idx="50672">
                  <c:v>1</c:v>
                </c:pt>
                <c:pt idx="50673">
                  <c:v>0.875</c:v>
                </c:pt>
                <c:pt idx="50674">
                  <c:v>1</c:v>
                </c:pt>
                <c:pt idx="50675">
                  <c:v>1</c:v>
                </c:pt>
                <c:pt idx="50676">
                  <c:v>1</c:v>
                </c:pt>
                <c:pt idx="50677">
                  <c:v>1</c:v>
                </c:pt>
                <c:pt idx="50678">
                  <c:v>1</c:v>
                </c:pt>
                <c:pt idx="50679">
                  <c:v>1</c:v>
                </c:pt>
                <c:pt idx="50680">
                  <c:v>0.875</c:v>
                </c:pt>
                <c:pt idx="50681">
                  <c:v>1</c:v>
                </c:pt>
                <c:pt idx="50682">
                  <c:v>1</c:v>
                </c:pt>
                <c:pt idx="50683">
                  <c:v>1</c:v>
                </c:pt>
                <c:pt idx="50684">
                  <c:v>1</c:v>
                </c:pt>
                <c:pt idx="50685">
                  <c:v>1</c:v>
                </c:pt>
                <c:pt idx="50686">
                  <c:v>1</c:v>
                </c:pt>
                <c:pt idx="50687">
                  <c:v>1</c:v>
                </c:pt>
                <c:pt idx="50688">
                  <c:v>1</c:v>
                </c:pt>
                <c:pt idx="50689">
                  <c:v>1</c:v>
                </c:pt>
                <c:pt idx="50690">
                  <c:v>1</c:v>
                </c:pt>
                <c:pt idx="50691">
                  <c:v>1</c:v>
                </c:pt>
                <c:pt idx="50692">
                  <c:v>1</c:v>
                </c:pt>
                <c:pt idx="50693">
                  <c:v>1</c:v>
                </c:pt>
                <c:pt idx="50694">
                  <c:v>1</c:v>
                </c:pt>
                <c:pt idx="50695">
                  <c:v>1</c:v>
                </c:pt>
                <c:pt idx="50696">
                  <c:v>1</c:v>
                </c:pt>
                <c:pt idx="50697">
                  <c:v>1</c:v>
                </c:pt>
                <c:pt idx="50698">
                  <c:v>1</c:v>
                </c:pt>
                <c:pt idx="50699">
                  <c:v>1</c:v>
                </c:pt>
                <c:pt idx="50700">
                  <c:v>1</c:v>
                </c:pt>
                <c:pt idx="50701">
                  <c:v>1</c:v>
                </c:pt>
                <c:pt idx="50702">
                  <c:v>1</c:v>
                </c:pt>
                <c:pt idx="50703">
                  <c:v>1</c:v>
                </c:pt>
                <c:pt idx="50704">
                  <c:v>1</c:v>
                </c:pt>
                <c:pt idx="50705">
                  <c:v>1</c:v>
                </c:pt>
                <c:pt idx="50706">
                  <c:v>1</c:v>
                </c:pt>
                <c:pt idx="50707">
                  <c:v>1</c:v>
                </c:pt>
                <c:pt idx="50708">
                  <c:v>1</c:v>
                </c:pt>
                <c:pt idx="50709">
                  <c:v>1</c:v>
                </c:pt>
                <c:pt idx="50710">
                  <c:v>1</c:v>
                </c:pt>
                <c:pt idx="50711">
                  <c:v>1</c:v>
                </c:pt>
                <c:pt idx="50712">
                  <c:v>1</c:v>
                </c:pt>
                <c:pt idx="50713">
                  <c:v>1</c:v>
                </c:pt>
                <c:pt idx="50714">
                  <c:v>1</c:v>
                </c:pt>
                <c:pt idx="50715">
                  <c:v>1</c:v>
                </c:pt>
                <c:pt idx="50716">
                  <c:v>0.875</c:v>
                </c:pt>
                <c:pt idx="50717">
                  <c:v>1</c:v>
                </c:pt>
                <c:pt idx="50718">
                  <c:v>1</c:v>
                </c:pt>
                <c:pt idx="50719">
                  <c:v>1</c:v>
                </c:pt>
                <c:pt idx="50720">
                  <c:v>1</c:v>
                </c:pt>
                <c:pt idx="50721">
                  <c:v>1</c:v>
                </c:pt>
                <c:pt idx="50722">
                  <c:v>1</c:v>
                </c:pt>
                <c:pt idx="50723">
                  <c:v>1</c:v>
                </c:pt>
                <c:pt idx="50724">
                  <c:v>1</c:v>
                </c:pt>
                <c:pt idx="50725">
                  <c:v>1</c:v>
                </c:pt>
                <c:pt idx="50726">
                  <c:v>1</c:v>
                </c:pt>
                <c:pt idx="50727">
                  <c:v>1</c:v>
                </c:pt>
                <c:pt idx="50728">
                  <c:v>1</c:v>
                </c:pt>
                <c:pt idx="50729">
                  <c:v>1</c:v>
                </c:pt>
                <c:pt idx="50730">
                  <c:v>1</c:v>
                </c:pt>
                <c:pt idx="50731">
                  <c:v>1</c:v>
                </c:pt>
                <c:pt idx="50732">
                  <c:v>1</c:v>
                </c:pt>
                <c:pt idx="50733">
                  <c:v>1</c:v>
                </c:pt>
                <c:pt idx="50734">
                  <c:v>1</c:v>
                </c:pt>
                <c:pt idx="50735">
                  <c:v>1</c:v>
                </c:pt>
                <c:pt idx="50736">
                  <c:v>1</c:v>
                </c:pt>
                <c:pt idx="50737">
                  <c:v>1</c:v>
                </c:pt>
                <c:pt idx="50738">
                  <c:v>0.875</c:v>
                </c:pt>
                <c:pt idx="50739">
                  <c:v>1</c:v>
                </c:pt>
                <c:pt idx="50740">
                  <c:v>1</c:v>
                </c:pt>
                <c:pt idx="50741">
                  <c:v>1</c:v>
                </c:pt>
                <c:pt idx="50742">
                  <c:v>1</c:v>
                </c:pt>
                <c:pt idx="50743">
                  <c:v>1</c:v>
                </c:pt>
                <c:pt idx="50744">
                  <c:v>1</c:v>
                </c:pt>
                <c:pt idx="50745">
                  <c:v>1</c:v>
                </c:pt>
                <c:pt idx="50746">
                  <c:v>0.875</c:v>
                </c:pt>
                <c:pt idx="50747">
                  <c:v>1</c:v>
                </c:pt>
                <c:pt idx="50748">
                  <c:v>1</c:v>
                </c:pt>
                <c:pt idx="50749">
                  <c:v>1</c:v>
                </c:pt>
                <c:pt idx="50750">
                  <c:v>1</c:v>
                </c:pt>
                <c:pt idx="50751">
                  <c:v>1</c:v>
                </c:pt>
                <c:pt idx="50752">
                  <c:v>1</c:v>
                </c:pt>
                <c:pt idx="50753">
                  <c:v>1</c:v>
                </c:pt>
                <c:pt idx="50754">
                  <c:v>1</c:v>
                </c:pt>
                <c:pt idx="50755">
                  <c:v>1</c:v>
                </c:pt>
                <c:pt idx="50756">
                  <c:v>1</c:v>
                </c:pt>
                <c:pt idx="50757">
                  <c:v>1</c:v>
                </c:pt>
                <c:pt idx="50758">
                  <c:v>1</c:v>
                </c:pt>
                <c:pt idx="50759">
                  <c:v>1</c:v>
                </c:pt>
                <c:pt idx="50760">
                  <c:v>1</c:v>
                </c:pt>
                <c:pt idx="50761">
                  <c:v>1</c:v>
                </c:pt>
                <c:pt idx="50762">
                  <c:v>1</c:v>
                </c:pt>
                <c:pt idx="50763">
                  <c:v>1</c:v>
                </c:pt>
                <c:pt idx="50764">
                  <c:v>1</c:v>
                </c:pt>
                <c:pt idx="50765">
                  <c:v>1</c:v>
                </c:pt>
                <c:pt idx="50766">
                  <c:v>1</c:v>
                </c:pt>
                <c:pt idx="50767">
                  <c:v>1</c:v>
                </c:pt>
                <c:pt idx="50768">
                  <c:v>1</c:v>
                </c:pt>
                <c:pt idx="50769">
                  <c:v>1</c:v>
                </c:pt>
                <c:pt idx="50770">
                  <c:v>1</c:v>
                </c:pt>
                <c:pt idx="50771">
                  <c:v>1</c:v>
                </c:pt>
                <c:pt idx="50772">
                  <c:v>1</c:v>
                </c:pt>
                <c:pt idx="50773">
                  <c:v>1</c:v>
                </c:pt>
                <c:pt idx="50774">
                  <c:v>1</c:v>
                </c:pt>
                <c:pt idx="50775">
                  <c:v>1</c:v>
                </c:pt>
                <c:pt idx="50776">
                  <c:v>1</c:v>
                </c:pt>
                <c:pt idx="50777">
                  <c:v>1</c:v>
                </c:pt>
                <c:pt idx="50778">
                  <c:v>1</c:v>
                </c:pt>
                <c:pt idx="50779">
                  <c:v>1</c:v>
                </c:pt>
                <c:pt idx="50780">
                  <c:v>1</c:v>
                </c:pt>
                <c:pt idx="50781">
                  <c:v>1</c:v>
                </c:pt>
                <c:pt idx="50782">
                  <c:v>1</c:v>
                </c:pt>
                <c:pt idx="50783">
                  <c:v>1</c:v>
                </c:pt>
                <c:pt idx="50784">
                  <c:v>1</c:v>
                </c:pt>
                <c:pt idx="50785">
                  <c:v>1</c:v>
                </c:pt>
                <c:pt idx="50786">
                  <c:v>1</c:v>
                </c:pt>
                <c:pt idx="50787">
                  <c:v>1</c:v>
                </c:pt>
                <c:pt idx="50788">
                  <c:v>1</c:v>
                </c:pt>
                <c:pt idx="50789">
                  <c:v>1</c:v>
                </c:pt>
                <c:pt idx="50790">
                  <c:v>1</c:v>
                </c:pt>
                <c:pt idx="50791">
                  <c:v>1</c:v>
                </c:pt>
                <c:pt idx="50792">
                  <c:v>1</c:v>
                </c:pt>
                <c:pt idx="50793">
                  <c:v>1</c:v>
                </c:pt>
                <c:pt idx="50794">
                  <c:v>1</c:v>
                </c:pt>
                <c:pt idx="50795">
                  <c:v>1</c:v>
                </c:pt>
                <c:pt idx="50796">
                  <c:v>1</c:v>
                </c:pt>
                <c:pt idx="50797">
                  <c:v>1</c:v>
                </c:pt>
                <c:pt idx="50798">
                  <c:v>1</c:v>
                </c:pt>
                <c:pt idx="50799">
                  <c:v>1</c:v>
                </c:pt>
                <c:pt idx="50800">
                  <c:v>1</c:v>
                </c:pt>
                <c:pt idx="50801">
                  <c:v>1</c:v>
                </c:pt>
                <c:pt idx="50802">
                  <c:v>1</c:v>
                </c:pt>
                <c:pt idx="50803">
                  <c:v>1</c:v>
                </c:pt>
                <c:pt idx="50804">
                  <c:v>1</c:v>
                </c:pt>
                <c:pt idx="50805">
                  <c:v>1</c:v>
                </c:pt>
                <c:pt idx="50806">
                  <c:v>1</c:v>
                </c:pt>
                <c:pt idx="50807">
                  <c:v>1</c:v>
                </c:pt>
                <c:pt idx="50808">
                  <c:v>0.875</c:v>
                </c:pt>
                <c:pt idx="50809">
                  <c:v>1</c:v>
                </c:pt>
                <c:pt idx="50810">
                  <c:v>1</c:v>
                </c:pt>
                <c:pt idx="50811">
                  <c:v>1</c:v>
                </c:pt>
                <c:pt idx="50812">
                  <c:v>1</c:v>
                </c:pt>
                <c:pt idx="50813">
                  <c:v>1</c:v>
                </c:pt>
                <c:pt idx="50814">
                  <c:v>1</c:v>
                </c:pt>
                <c:pt idx="50815">
                  <c:v>1</c:v>
                </c:pt>
                <c:pt idx="50816">
                  <c:v>1</c:v>
                </c:pt>
                <c:pt idx="50817">
                  <c:v>1</c:v>
                </c:pt>
                <c:pt idx="50818">
                  <c:v>1</c:v>
                </c:pt>
                <c:pt idx="50819">
                  <c:v>1</c:v>
                </c:pt>
                <c:pt idx="50820">
                  <c:v>1</c:v>
                </c:pt>
                <c:pt idx="50821">
                  <c:v>1</c:v>
                </c:pt>
                <c:pt idx="50822">
                  <c:v>1</c:v>
                </c:pt>
                <c:pt idx="50823">
                  <c:v>1</c:v>
                </c:pt>
                <c:pt idx="50824">
                  <c:v>0.875</c:v>
                </c:pt>
                <c:pt idx="50825">
                  <c:v>1</c:v>
                </c:pt>
                <c:pt idx="50826">
                  <c:v>1</c:v>
                </c:pt>
                <c:pt idx="50827">
                  <c:v>1</c:v>
                </c:pt>
                <c:pt idx="50828">
                  <c:v>1</c:v>
                </c:pt>
                <c:pt idx="50829">
                  <c:v>1</c:v>
                </c:pt>
                <c:pt idx="50830">
                  <c:v>1</c:v>
                </c:pt>
                <c:pt idx="50831">
                  <c:v>1</c:v>
                </c:pt>
                <c:pt idx="50832">
                  <c:v>1</c:v>
                </c:pt>
                <c:pt idx="50833">
                  <c:v>1</c:v>
                </c:pt>
                <c:pt idx="50834">
                  <c:v>1</c:v>
                </c:pt>
                <c:pt idx="50835">
                  <c:v>1</c:v>
                </c:pt>
                <c:pt idx="50836">
                  <c:v>1</c:v>
                </c:pt>
                <c:pt idx="50837">
                  <c:v>1</c:v>
                </c:pt>
                <c:pt idx="50838">
                  <c:v>1</c:v>
                </c:pt>
                <c:pt idx="50839">
                  <c:v>1</c:v>
                </c:pt>
                <c:pt idx="50840">
                  <c:v>1</c:v>
                </c:pt>
                <c:pt idx="50841">
                  <c:v>1</c:v>
                </c:pt>
                <c:pt idx="50842">
                  <c:v>1</c:v>
                </c:pt>
                <c:pt idx="50843">
                  <c:v>1</c:v>
                </c:pt>
                <c:pt idx="50844">
                  <c:v>1</c:v>
                </c:pt>
                <c:pt idx="50845">
                  <c:v>1</c:v>
                </c:pt>
                <c:pt idx="50846">
                  <c:v>0.875</c:v>
                </c:pt>
                <c:pt idx="50847">
                  <c:v>1</c:v>
                </c:pt>
                <c:pt idx="50848">
                  <c:v>1</c:v>
                </c:pt>
                <c:pt idx="50849">
                  <c:v>1</c:v>
                </c:pt>
                <c:pt idx="50850">
                  <c:v>1</c:v>
                </c:pt>
                <c:pt idx="50851">
                  <c:v>1</c:v>
                </c:pt>
                <c:pt idx="50852">
                  <c:v>1</c:v>
                </c:pt>
                <c:pt idx="50853">
                  <c:v>1</c:v>
                </c:pt>
                <c:pt idx="50854">
                  <c:v>1</c:v>
                </c:pt>
                <c:pt idx="50855">
                  <c:v>1</c:v>
                </c:pt>
                <c:pt idx="50856">
                  <c:v>1</c:v>
                </c:pt>
                <c:pt idx="50857">
                  <c:v>1</c:v>
                </c:pt>
                <c:pt idx="50858">
                  <c:v>1</c:v>
                </c:pt>
                <c:pt idx="50859">
                  <c:v>1</c:v>
                </c:pt>
                <c:pt idx="50860">
                  <c:v>1</c:v>
                </c:pt>
                <c:pt idx="50861">
                  <c:v>1</c:v>
                </c:pt>
                <c:pt idx="50862">
                  <c:v>1</c:v>
                </c:pt>
                <c:pt idx="50863">
                  <c:v>1</c:v>
                </c:pt>
                <c:pt idx="50864">
                  <c:v>1</c:v>
                </c:pt>
                <c:pt idx="50865">
                  <c:v>1</c:v>
                </c:pt>
                <c:pt idx="50866">
                  <c:v>1</c:v>
                </c:pt>
                <c:pt idx="50867">
                  <c:v>1</c:v>
                </c:pt>
                <c:pt idx="50868">
                  <c:v>1</c:v>
                </c:pt>
                <c:pt idx="50869">
                  <c:v>1</c:v>
                </c:pt>
                <c:pt idx="50870">
                  <c:v>1</c:v>
                </c:pt>
                <c:pt idx="50871">
                  <c:v>1</c:v>
                </c:pt>
                <c:pt idx="50872">
                  <c:v>1</c:v>
                </c:pt>
                <c:pt idx="50873">
                  <c:v>1</c:v>
                </c:pt>
                <c:pt idx="50874">
                  <c:v>1</c:v>
                </c:pt>
                <c:pt idx="50875">
                  <c:v>1</c:v>
                </c:pt>
                <c:pt idx="50876">
                  <c:v>1</c:v>
                </c:pt>
                <c:pt idx="50877">
                  <c:v>1</c:v>
                </c:pt>
                <c:pt idx="50878">
                  <c:v>1</c:v>
                </c:pt>
                <c:pt idx="50879">
                  <c:v>1</c:v>
                </c:pt>
                <c:pt idx="50880">
                  <c:v>1</c:v>
                </c:pt>
                <c:pt idx="50881">
                  <c:v>1</c:v>
                </c:pt>
                <c:pt idx="50882">
                  <c:v>1</c:v>
                </c:pt>
                <c:pt idx="50883">
                  <c:v>1</c:v>
                </c:pt>
                <c:pt idx="50884">
                  <c:v>1</c:v>
                </c:pt>
                <c:pt idx="50885">
                  <c:v>0.75</c:v>
                </c:pt>
                <c:pt idx="50886">
                  <c:v>1</c:v>
                </c:pt>
                <c:pt idx="50887">
                  <c:v>1</c:v>
                </c:pt>
                <c:pt idx="50888">
                  <c:v>1</c:v>
                </c:pt>
                <c:pt idx="50889">
                  <c:v>1</c:v>
                </c:pt>
                <c:pt idx="50890">
                  <c:v>1</c:v>
                </c:pt>
                <c:pt idx="50891">
                  <c:v>0.875</c:v>
                </c:pt>
                <c:pt idx="50892">
                  <c:v>1</c:v>
                </c:pt>
                <c:pt idx="50893">
                  <c:v>1</c:v>
                </c:pt>
                <c:pt idx="50894">
                  <c:v>1</c:v>
                </c:pt>
                <c:pt idx="50895">
                  <c:v>1</c:v>
                </c:pt>
                <c:pt idx="50896">
                  <c:v>1</c:v>
                </c:pt>
                <c:pt idx="50897">
                  <c:v>1</c:v>
                </c:pt>
                <c:pt idx="50898">
                  <c:v>1</c:v>
                </c:pt>
                <c:pt idx="50899">
                  <c:v>0.875</c:v>
                </c:pt>
                <c:pt idx="50900">
                  <c:v>0.875</c:v>
                </c:pt>
                <c:pt idx="50901">
                  <c:v>1</c:v>
                </c:pt>
                <c:pt idx="50902">
                  <c:v>0.875</c:v>
                </c:pt>
                <c:pt idx="50903">
                  <c:v>1</c:v>
                </c:pt>
                <c:pt idx="50904">
                  <c:v>1</c:v>
                </c:pt>
                <c:pt idx="50905">
                  <c:v>1</c:v>
                </c:pt>
                <c:pt idx="50906">
                  <c:v>1</c:v>
                </c:pt>
                <c:pt idx="50907">
                  <c:v>0.875</c:v>
                </c:pt>
                <c:pt idx="50908">
                  <c:v>1</c:v>
                </c:pt>
                <c:pt idx="50909">
                  <c:v>1</c:v>
                </c:pt>
                <c:pt idx="50910">
                  <c:v>1</c:v>
                </c:pt>
                <c:pt idx="50911">
                  <c:v>1</c:v>
                </c:pt>
                <c:pt idx="50912">
                  <c:v>1</c:v>
                </c:pt>
                <c:pt idx="50913">
                  <c:v>1</c:v>
                </c:pt>
                <c:pt idx="50914">
                  <c:v>1</c:v>
                </c:pt>
                <c:pt idx="50915">
                  <c:v>1</c:v>
                </c:pt>
                <c:pt idx="50916">
                  <c:v>0.875</c:v>
                </c:pt>
                <c:pt idx="50917">
                  <c:v>1</c:v>
                </c:pt>
                <c:pt idx="50918">
                  <c:v>1</c:v>
                </c:pt>
                <c:pt idx="50919">
                  <c:v>1</c:v>
                </c:pt>
                <c:pt idx="50920">
                  <c:v>1</c:v>
                </c:pt>
                <c:pt idx="50921">
                  <c:v>1</c:v>
                </c:pt>
                <c:pt idx="50922">
                  <c:v>1</c:v>
                </c:pt>
                <c:pt idx="50923">
                  <c:v>1</c:v>
                </c:pt>
                <c:pt idx="50924">
                  <c:v>1</c:v>
                </c:pt>
                <c:pt idx="50925">
                  <c:v>1</c:v>
                </c:pt>
                <c:pt idx="50926">
                  <c:v>1</c:v>
                </c:pt>
                <c:pt idx="50927">
                  <c:v>1</c:v>
                </c:pt>
                <c:pt idx="50928">
                  <c:v>1</c:v>
                </c:pt>
                <c:pt idx="50929">
                  <c:v>0.71428571399999996</c:v>
                </c:pt>
                <c:pt idx="50930">
                  <c:v>1</c:v>
                </c:pt>
                <c:pt idx="50931">
                  <c:v>1</c:v>
                </c:pt>
                <c:pt idx="50932">
                  <c:v>1</c:v>
                </c:pt>
                <c:pt idx="50933">
                  <c:v>1</c:v>
                </c:pt>
                <c:pt idx="50934">
                  <c:v>1</c:v>
                </c:pt>
                <c:pt idx="50935">
                  <c:v>1</c:v>
                </c:pt>
                <c:pt idx="50936">
                  <c:v>1</c:v>
                </c:pt>
                <c:pt idx="50937">
                  <c:v>1</c:v>
                </c:pt>
                <c:pt idx="50938">
                  <c:v>1</c:v>
                </c:pt>
                <c:pt idx="50939">
                  <c:v>0.85714285700000004</c:v>
                </c:pt>
                <c:pt idx="50940">
                  <c:v>1</c:v>
                </c:pt>
                <c:pt idx="50941">
                  <c:v>1</c:v>
                </c:pt>
                <c:pt idx="50942">
                  <c:v>1</c:v>
                </c:pt>
                <c:pt idx="50943">
                  <c:v>1</c:v>
                </c:pt>
                <c:pt idx="50944">
                  <c:v>1</c:v>
                </c:pt>
                <c:pt idx="50945">
                  <c:v>1</c:v>
                </c:pt>
                <c:pt idx="50946">
                  <c:v>1</c:v>
                </c:pt>
                <c:pt idx="50947">
                  <c:v>1</c:v>
                </c:pt>
                <c:pt idx="50948">
                  <c:v>1</c:v>
                </c:pt>
                <c:pt idx="50949">
                  <c:v>1</c:v>
                </c:pt>
                <c:pt idx="50950">
                  <c:v>1</c:v>
                </c:pt>
                <c:pt idx="50951">
                  <c:v>1</c:v>
                </c:pt>
                <c:pt idx="50952">
                  <c:v>1</c:v>
                </c:pt>
                <c:pt idx="50953">
                  <c:v>1</c:v>
                </c:pt>
                <c:pt idx="50954">
                  <c:v>0.85714285700000004</c:v>
                </c:pt>
                <c:pt idx="50955">
                  <c:v>1</c:v>
                </c:pt>
                <c:pt idx="50956">
                  <c:v>1</c:v>
                </c:pt>
                <c:pt idx="50957">
                  <c:v>1</c:v>
                </c:pt>
                <c:pt idx="50958">
                  <c:v>1</c:v>
                </c:pt>
                <c:pt idx="50959">
                  <c:v>1</c:v>
                </c:pt>
                <c:pt idx="50960">
                  <c:v>1</c:v>
                </c:pt>
                <c:pt idx="50961">
                  <c:v>1</c:v>
                </c:pt>
                <c:pt idx="50962">
                  <c:v>1</c:v>
                </c:pt>
                <c:pt idx="50963">
                  <c:v>1</c:v>
                </c:pt>
                <c:pt idx="50964">
                  <c:v>1</c:v>
                </c:pt>
                <c:pt idx="50965">
                  <c:v>1</c:v>
                </c:pt>
                <c:pt idx="50966">
                  <c:v>1</c:v>
                </c:pt>
                <c:pt idx="50967">
                  <c:v>1</c:v>
                </c:pt>
                <c:pt idx="50968">
                  <c:v>1</c:v>
                </c:pt>
                <c:pt idx="50969">
                  <c:v>1</c:v>
                </c:pt>
                <c:pt idx="50970">
                  <c:v>1</c:v>
                </c:pt>
                <c:pt idx="50971">
                  <c:v>1</c:v>
                </c:pt>
                <c:pt idx="50972">
                  <c:v>1</c:v>
                </c:pt>
                <c:pt idx="50973">
                  <c:v>1</c:v>
                </c:pt>
                <c:pt idx="50974">
                  <c:v>1</c:v>
                </c:pt>
                <c:pt idx="50975">
                  <c:v>1</c:v>
                </c:pt>
                <c:pt idx="50976">
                  <c:v>1</c:v>
                </c:pt>
                <c:pt idx="50977">
                  <c:v>1</c:v>
                </c:pt>
                <c:pt idx="50978">
                  <c:v>1</c:v>
                </c:pt>
                <c:pt idx="50979">
                  <c:v>1</c:v>
                </c:pt>
                <c:pt idx="50980">
                  <c:v>1</c:v>
                </c:pt>
                <c:pt idx="50981">
                  <c:v>1</c:v>
                </c:pt>
                <c:pt idx="50982">
                  <c:v>1</c:v>
                </c:pt>
                <c:pt idx="50983">
                  <c:v>1</c:v>
                </c:pt>
                <c:pt idx="50984">
                  <c:v>1</c:v>
                </c:pt>
                <c:pt idx="50985">
                  <c:v>1</c:v>
                </c:pt>
                <c:pt idx="50986">
                  <c:v>1</c:v>
                </c:pt>
                <c:pt idx="50987">
                  <c:v>1</c:v>
                </c:pt>
                <c:pt idx="50988">
                  <c:v>1</c:v>
                </c:pt>
                <c:pt idx="50989">
                  <c:v>1</c:v>
                </c:pt>
                <c:pt idx="50990">
                  <c:v>1</c:v>
                </c:pt>
                <c:pt idx="50991">
                  <c:v>1</c:v>
                </c:pt>
                <c:pt idx="50992">
                  <c:v>1</c:v>
                </c:pt>
                <c:pt idx="50993">
                  <c:v>1</c:v>
                </c:pt>
                <c:pt idx="50994">
                  <c:v>1</c:v>
                </c:pt>
                <c:pt idx="50995">
                  <c:v>1</c:v>
                </c:pt>
                <c:pt idx="50996">
                  <c:v>1</c:v>
                </c:pt>
                <c:pt idx="50997">
                  <c:v>1</c:v>
                </c:pt>
                <c:pt idx="50998">
                  <c:v>1</c:v>
                </c:pt>
                <c:pt idx="50999">
                  <c:v>1</c:v>
                </c:pt>
                <c:pt idx="51000">
                  <c:v>1</c:v>
                </c:pt>
                <c:pt idx="51001">
                  <c:v>1</c:v>
                </c:pt>
                <c:pt idx="51002">
                  <c:v>1</c:v>
                </c:pt>
                <c:pt idx="51003">
                  <c:v>1</c:v>
                </c:pt>
                <c:pt idx="51004">
                  <c:v>1</c:v>
                </c:pt>
                <c:pt idx="51005">
                  <c:v>1</c:v>
                </c:pt>
                <c:pt idx="51006">
                  <c:v>1</c:v>
                </c:pt>
                <c:pt idx="51007">
                  <c:v>1</c:v>
                </c:pt>
                <c:pt idx="51008">
                  <c:v>0.85714285700000004</c:v>
                </c:pt>
                <c:pt idx="51009">
                  <c:v>1</c:v>
                </c:pt>
                <c:pt idx="51010">
                  <c:v>1</c:v>
                </c:pt>
                <c:pt idx="51011">
                  <c:v>1</c:v>
                </c:pt>
                <c:pt idx="51012">
                  <c:v>1</c:v>
                </c:pt>
                <c:pt idx="51013">
                  <c:v>1</c:v>
                </c:pt>
                <c:pt idx="51014">
                  <c:v>1</c:v>
                </c:pt>
                <c:pt idx="51015">
                  <c:v>1</c:v>
                </c:pt>
                <c:pt idx="51016">
                  <c:v>1</c:v>
                </c:pt>
                <c:pt idx="51017">
                  <c:v>1</c:v>
                </c:pt>
                <c:pt idx="51018">
                  <c:v>1</c:v>
                </c:pt>
                <c:pt idx="51019">
                  <c:v>1</c:v>
                </c:pt>
                <c:pt idx="51020">
                  <c:v>1</c:v>
                </c:pt>
                <c:pt idx="51021">
                  <c:v>1</c:v>
                </c:pt>
                <c:pt idx="51022">
                  <c:v>1</c:v>
                </c:pt>
                <c:pt idx="51023">
                  <c:v>1</c:v>
                </c:pt>
                <c:pt idx="51024">
                  <c:v>1</c:v>
                </c:pt>
                <c:pt idx="51025">
                  <c:v>1</c:v>
                </c:pt>
                <c:pt idx="51026">
                  <c:v>1</c:v>
                </c:pt>
                <c:pt idx="51027">
                  <c:v>1</c:v>
                </c:pt>
                <c:pt idx="51028">
                  <c:v>1</c:v>
                </c:pt>
                <c:pt idx="51029">
                  <c:v>1</c:v>
                </c:pt>
                <c:pt idx="51030">
                  <c:v>1</c:v>
                </c:pt>
                <c:pt idx="51031">
                  <c:v>1</c:v>
                </c:pt>
                <c:pt idx="51032">
                  <c:v>1</c:v>
                </c:pt>
                <c:pt idx="51033">
                  <c:v>1</c:v>
                </c:pt>
                <c:pt idx="51034">
                  <c:v>1</c:v>
                </c:pt>
                <c:pt idx="51035">
                  <c:v>1</c:v>
                </c:pt>
                <c:pt idx="51036">
                  <c:v>1</c:v>
                </c:pt>
                <c:pt idx="51037">
                  <c:v>1</c:v>
                </c:pt>
                <c:pt idx="51038">
                  <c:v>1</c:v>
                </c:pt>
                <c:pt idx="51039">
                  <c:v>1</c:v>
                </c:pt>
                <c:pt idx="51040">
                  <c:v>1</c:v>
                </c:pt>
                <c:pt idx="51041">
                  <c:v>1</c:v>
                </c:pt>
                <c:pt idx="51042">
                  <c:v>1</c:v>
                </c:pt>
                <c:pt idx="51043">
                  <c:v>1</c:v>
                </c:pt>
                <c:pt idx="51044">
                  <c:v>1</c:v>
                </c:pt>
                <c:pt idx="51045">
                  <c:v>1</c:v>
                </c:pt>
                <c:pt idx="51046">
                  <c:v>1</c:v>
                </c:pt>
                <c:pt idx="51047">
                  <c:v>1</c:v>
                </c:pt>
                <c:pt idx="51048">
                  <c:v>1</c:v>
                </c:pt>
                <c:pt idx="51049">
                  <c:v>1</c:v>
                </c:pt>
                <c:pt idx="51050">
                  <c:v>1</c:v>
                </c:pt>
                <c:pt idx="51051">
                  <c:v>1</c:v>
                </c:pt>
                <c:pt idx="51052">
                  <c:v>1</c:v>
                </c:pt>
                <c:pt idx="51053">
                  <c:v>1</c:v>
                </c:pt>
                <c:pt idx="51054">
                  <c:v>1</c:v>
                </c:pt>
                <c:pt idx="51055">
                  <c:v>1</c:v>
                </c:pt>
                <c:pt idx="51056">
                  <c:v>1</c:v>
                </c:pt>
                <c:pt idx="51057">
                  <c:v>1</c:v>
                </c:pt>
                <c:pt idx="51058">
                  <c:v>1</c:v>
                </c:pt>
                <c:pt idx="51059">
                  <c:v>1</c:v>
                </c:pt>
                <c:pt idx="51060">
                  <c:v>1</c:v>
                </c:pt>
                <c:pt idx="51061">
                  <c:v>1</c:v>
                </c:pt>
                <c:pt idx="51062">
                  <c:v>1</c:v>
                </c:pt>
                <c:pt idx="51063">
                  <c:v>1</c:v>
                </c:pt>
                <c:pt idx="51064">
                  <c:v>1</c:v>
                </c:pt>
                <c:pt idx="51065">
                  <c:v>1</c:v>
                </c:pt>
                <c:pt idx="51066">
                  <c:v>1</c:v>
                </c:pt>
                <c:pt idx="51067">
                  <c:v>1</c:v>
                </c:pt>
                <c:pt idx="51068">
                  <c:v>1</c:v>
                </c:pt>
                <c:pt idx="51069">
                  <c:v>1</c:v>
                </c:pt>
                <c:pt idx="51070">
                  <c:v>1</c:v>
                </c:pt>
                <c:pt idx="51071">
                  <c:v>1</c:v>
                </c:pt>
                <c:pt idx="51072">
                  <c:v>1</c:v>
                </c:pt>
                <c:pt idx="51073">
                  <c:v>1</c:v>
                </c:pt>
                <c:pt idx="51074">
                  <c:v>1</c:v>
                </c:pt>
                <c:pt idx="51075">
                  <c:v>1</c:v>
                </c:pt>
                <c:pt idx="51076">
                  <c:v>1</c:v>
                </c:pt>
                <c:pt idx="51077">
                  <c:v>1</c:v>
                </c:pt>
                <c:pt idx="51078">
                  <c:v>1</c:v>
                </c:pt>
                <c:pt idx="51079">
                  <c:v>1</c:v>
                </c:pt>
                <c:pt idx="51080">
                  <c:v>1</c:v>
                </c:pt>
                <c:pt idx="51081">
                  <c:v>1</c:v>
                </c:pt>
                <c:pt idx="51082">
                  <c:v>1</c:v>
                </c:pt>
                <c:pt idx="51083">
                  <c:v>1</c:v>
                </c:pt>
                <c:pt idx="51084">
                  <c:v>1</c:v>
                </c:pt>
                <c:pt idx="51085">
                  <c:v>1</c:v>
                </c:pt>
                <c:pt idx="51086">
                  <c:v>1</c:v>
                </c:pt>
                <c:pt idx="51087">
                  <c:v>1</c:v>
                </c:pt>
                <c:pt idx="51088">
                  <c:v>1</c:v>
                </c:pt>
                <c:pt idx="51089">
                  <c:v>1</c:v>
                </c:pt>
                <c:pt idx="51090">
                  <c:v>1</c:v>
                </c:pt>
                <c:pt idx="51091">
                  <c:v>1</c:v>
                </c:pt>
                <c:pt idx="51092">
                  <c:v>1</c:v>
                </c:pt>
                <c:pt idx="51093">
                  <c:v>1</c:v>
                </c:pt>
                <c:pt idx="51094">
                  <c:v>1</c:v>
                </c:pt>
                <c:pt idx="51095">
                  <c:v>1</c:v>
                </c:pt>
                <c:pt idx="51096">
                  <c:v>1</c:v>
                </c:pt>
                <c:pt idx="51097">
                  <c:v>1</c:v>
                </c:pt>
                <c:pt idx="51098">
                  <c:v>1</c:v>
                </c:pt>
                <c:pt idx="51099">
                  <c:v>1</c:v>
                </c:pt>
                <c:pt idx="51100">
                  <c:v>1</c:v>
                </c:pt>
                <c:pt idx="51101">
                  <c:v>1</c:v>
                </c:pt>
                <c:pt idx="51102">
                  <c:v>1</c:v>
                </c:pt>
                <c:pt idx="51103">
                  <c:v>1</c:v>
                </c:pt>
                <c:pt idx="51104">
                  <c:v>1</c:v>
                </c:pt>
                <c:pt idx="51105">
                  <c:v>1</c:v>
                </c:pt>
                <c:pt idx="51106">
                  <c:v>1</c:v>
                </c:pt>
                <c:pt idx="51107">
                  <c:v>1</c:v>
                </c:pt>
                <c:pt idx="51108">
                  <c:v>1</c:v>
                </c:pt>
                <c:pt idx="51109">
                  <c:v>1</c:v>
                </c:pt>
                <c:pt idx="51110">
                  <c:v>1</c:v>
                </c:pt>
                <c:pt idx="51111">
                  <c:v>1</c:v>
                </c:pt>
                <c:pt idx="51112">
                  <c:v>1</c:v>
                </c:pt>
                <c:pt idx="51113">
                  <c:v>1</c:v>
                </c:pt>
                <c:pt idx="51114">
                  <c:v>1</c:v>
                </c:pt>
                <c:pt idx="51115">
                  <c:v>1</c:v>
                </c:pt>
                <c:pt idx="51116">
                  <c:v>1</c:v>
                </c:pt>
                <c:pt idx="51117">
                  <c:v>1</c:v>
                </c:pt>
                <c:pt idx="51118">
                  <c:v>1</c:v>
                </c:pt>
                <c:pt idx="51119">
                  <c:v>1</c:v>
                </c:pt>
                <c:pt idx="51120">
                  <c:v>1</c:v>
                </c:pt>
                <c:pt idx="51121">
                  <c:v>1</c:v>
                </c:pt>
                <c:pt idx="51122">
                  <c:v>1</c:v>
                </c:pt>
                <c:pt idx="51123">
                  <c:v>1</c:v>
                </c:pt>
                <c:pt idx="51124">
                  <c:v>1</c:v>
                </c:pt>
                <c:pt idx="51125">
                  <c:v>1</c:v>
                </c:pt>
                <c:pt idx="51126">
                  <c:v>1</c:v>
                </c:pt>
                <c:pt idx="51127">
                  <c:v>1</c:v>
                </c:pt>
                <c:pt idx="51128">
                  <c:v>1</c:v>
                </c:pt>
                <c:pt idx="51129">
                  <c:v>1</c:v>
                </c:pt>
                <c:pt idx="51130">
                  <c:v>1</c:v>
                </c:pt>
                <c:pt idx="51131">
                  <c:v>1</c:v>
                </c:pt>
                <c:pt idx="51132">
                  <c:v>1</c:v>
                </c:pt>
                <c:pt idx="51133">
                  <c:v>1</c:v>
                </c:pt>
                <c:pt idx="51134">
                  <c:v>1</c:v>
                </c:pt>
                <c:pt idx="51135">
                  <c:v>1</c:v>
                </c:pt>
                <c:pt idx="51136">
                  <c:v>1</c:v>
                </c:pt>
                <c:pt idx="51137">
                  <c:v>1</c:v>
                </c:pt>
                <c:pt idx="51138">
                  <c:v>1</c:v>
                </c:pt>
                <c:pt idx="51139">
                  <c:v>1</c:v>
                </c:pt>
                <c:pt idx="51140">
                  <c:v>1</c:v>
                </c:pt>
                <c:pt idx="51141">
                  <c:v>1</c:v>
                </c:pt>
                <c:pt idx="51142">
                  <c:v>1</c:v>
                </c:pt>
                <c:pt idx="51143">
                  <c:v>1</c:v>
                </c:pt>
                <c:pt idx="51144">
                  <c:v>1</c:v>
                </c:pt>
                <c:pt idx="51145">
                  <c:v>1</c:v>
                </c:pt>
                <c:pt idx="51146">
                  <c:v>1</c:v>
                </c:pt>
                <c:pt idx="51147">
                  <c:v>1</c:v>
                </c:pt>
                <c:pt idx="51148">
                  <c:v>1</c:v>
                </c:pt>
                <c:pt idx="51149">
                  <c:v>1</c:v>
                </c:pt>
                <c:pt idx="51150">
                  <c:v>1</c:v>
                </c:pt>
                <c:pt idx="51151">
                  <c:v>1</c:v>
                </c:pt>
                <c:pt idx="51152">
                  <c:v>1</c:v>
                </c:pt>
                <c:pt idx="51153">
                  <c:v>1</c:v>
                </c:pt>
                <c:pt idx="51154">
                  <c:v>1</c:v>
                </c:pt>
                <c:pt idx="51155">
                  <c:v>1</c:v>
                </c:pt>
                <c:pt idx="51156">
                  <c:v>1</c:v>
                </c:pt>
                <c:pt idx="51157">
                  <c:v>1</c:v>
                </c:pt>
                <c:pt idx="51158">
                  <c:v>1</c:v>
                </c:pt>
                <c:pt idx="51159">
                  <c:v>1</c:v>
                </c:pt>
                <c:pt idx="51160">
                  <c:v>1</c:v>
                </c:pt>
                <c:pt idx="51161">
                  <c:v>1</c:v>
                </c:pt>
                <c:pt idx="51162">
                  <c:v>1</c:v>
                </c:pt>
                <c:pt idx="51163">
                  <c:v>1</c:v>
                </c:pt>
                <c:pt idx="51164">
                  <c:v>1</c:v>
                </c:pt>
                <c:pt idx="51165">
                  <c:v>1</c:v>
                </c:pt>
                <c:pt idx="51166">
                  <c:v>1</c:v>
                </c:pt>
                <c:pt idx="51167">
                  <c:v>1</c:v>
                </c:pt>
                <c:pt idx="51168">
                  <c:v>1</c:v>
                </c:pt>
                <c:pt idx="51169">
                  <c:v>1</c:v>
                </c:pt>
                <c:pt idx="51170">
                  <c:v>1</c:v>
                </c:pt>
                <c:pt idx="51171">
                  <c:v>1</c:v>
                </c:pt>
                <c:pt idx="51172">
                  <c:v>1</c:v>
                </c:pt>
                <c:pt idx="51173">
                  <c:v>1</c:v>
                </c:pt>
                <c:pt idx="51174">
                  <c:v>1</c:v>
                </c:pt>
                <c:pt idx="51175">
                  <c:v>1</c:v>
                </c:pt>
                <c:pt idx="51176">
                  <c:v>1</c:v>
                </c:pt>
                <c:pt idx="51177">
                  <c:v>1</c:v>
                </c:pt>
                <c:pt idx="51178">
                  <c:v>1</c:v>
                </c:pt>
                <c:pt idx="51179">
                  <c:v>1</c:v>
                </c:pt>
                <c:pt idx="51180">
                  <c:v>1</c:v>
                </c:pt>
                <c:pt idx="51181">
                  <c:v>1</c:v>
                </c:pt>
                <c:pt idx="51182">
                  <c:v>1</c:v>
                </c:pt>
                <c:pt idx="51183">
                  <c:v>1</c:v>
                </c:pt>
                <c:pt idx="51184">
                  <c:v>1</c:v>
                </c:pt>
                <c:pt idx="51185">
                  <c:v>1</c:v>
                </c:pt>
                <c:pt idx="51186">
                  <c:v>1</c:v>
                </c:pt>
                <c:pt idx="51187">
                  <c:v>1</c:v>
                </c:pt>
                <c:pt idx="51188">
                  <c:v>1</c:v>
                </c:pt>
                <c:pt idx="51189">
                  <c:v>1</c:v>
                </c:pt>
                <c:pt idx="51190">
                  <c:v>1</c:v>
                </c:pt>
                <c:pt idx="51191">
                  <c:v>1</c:v>
                </c:pt>
                <c:pt idx="51192">
                  <c:v>1</c:v>
                </c:pt>
                <c:pt idx="51193">
                  <c:v>1</c:v>
                </c:pt>
                <c:pt idx="51194">
                  <c:v>1</c:v>
                </c:pt>
                <c:pt idx="51195">
                  <c:v>1</c:v>
                </c:pt>
                <c:pt idx="51196">
                  <c:v>1</c:v>
                </c:pt>
                <c:pt idx="51197">
                  <c:v>1</c:v>
                </c:pt>
                <c:pt idx="51198">
                  <c:v>1</c:v>
                </c:pt>
                <c:pt idx="51199">
                  <c:v>1</c:v>
                </c:pt>
                <c:pt idx="51200">
                  <c:v>1</c:v>
                </c:pt>
                <c:pt idx="51201">
                  <c:v>1</c:v>
                </c:pt>
                <c:pt idx="51202">
                  <c:v>1</c:v>
                </c:pt>
                <c:pt idx="51203">
                  <c:v>1</c:v>
                </c:pt>
                <c:pt idx="51204">
                  <c:v>1</c:v>
                </c:pt>
                <c:pt idx="51205">
                  <c:v>1</c:v>
                </c:pt>
                <c:pt idx="51206">
                  <c:v>1</c:v>
                </c:pt>
                <c:pt idx="51207">
                  <c:v>1</c:v>
                </c:pt>
                <c:pt idx="51208">
                  <c:v>1</c:v>
                </c:pt>
                <c:pt idx="51209">
                  <c:v>1</c:v>
                </c:pt>
                <c:pt idx="51210">
                  <c:v>1</c:v>
                </c:pt>
                <c:pt idx="51211">
                  <c:v>1</c:v>
                </c:pt>
                <c:pt idx="51212">
                  <c:v>1</c:v>
                </c:pt>
                <c:pt idx="51213">
                  <c:v>1</c:v>
                </c:pt>
                <c:pt idx="51214">
                  <c:v>1</c:v>
                </c:pt>
                <c:pt idx="51215">
                  <c:v>1</c:v>
                </c:pt>
                <c:pt idx="51216">
                  <c:v>1</c:v>
                </c:pt>
                <c:pt idx="51217">
                  <c:v>1</c:v>
                </c:pt>
                <c:pt idx="51218">
                  <c:v>1</c:v>
                </c:pt>
                <c:pt idx="51219">
                  <c:v>1</c:v>
                </c:pt>
                <c:pt idx="51220">
                  <c:v>1</c:v>
                </c:pt>
                <c:pt idx="51221">
                  <c:v>1</c:v>
                </c:pt>
                <c:pt idx="51222">
                  <c:v>1</c:v>
                </c:pt>
                <c:pt idx="51223">
                  <c:v>1</c:v>
                </c:pt>
                <c:pt idx="51224">
                  <c:v>1</c:v>
                </c:pt>
                <c:pt idx="51225">
                  <c:v>1</c:v>
                </c:pt>
                <c:pt idx="51226">
                  <c:v>1</c:v>
                </c:pt>
                <c:pt idx="51227">
                  <c:v>1</c:v>
                </c:pt>
                <c:pt idx="51228">
                  <c:v>1</c:v>
                </c:pt>
                <c:pt idx="51229">
                  <c:v>1</c:v>
                </c:pt>
                <c:pt idx="51230">
                  <c:v>1</c:v>
                </c:pt>
                <c:pt idx="51231">
                  <c:v>1</c:v>
                </c:pt>
                <c:pt idx="51232">
                  <c:v>1</c:v>
                </c:pt>
                <c:pt idx="51233">
                  <c:v>1</c:v>
                </c:pt>
                <c:pt idx="51234">
                  <c:v>1</c:v>
                </c:pt>
                <c:pt idx="51235">
                  <c:v>1</c:v>
                </c:pt>
                <c:pt idx="51236">
                  <c:v>1</c:v>
                </c:pt>
                <c:pt idx="51237">
                  <c:v>1</c:v>
                </c:pt>
                <c:pt idx="51238">
                  <c:v>1</c:v>
                </c:pt>
                <c:pt idx="51239">
                  <c:v>1</c:v>
                </c:pt>
                <c:pt idx="51240">
                  <c:v>1</c:v>
                </c:pt>
                <c:pt idx="51241">
                  <c:v>1</c:v>
                </c:pt>
                <c:pt idx="51242">
                  <c:v>1</c:v>
                </c:pt>
                <c:pt idx="51243">
                  <c:v>1</c:v>
                </c:pt>
                <c:pt idx="51244">
                  <c:v>1</c:v>
                </c:pt>
                <c:pt idx="51245">
                  <c:v>1</c:v>
                </c:pt>
                <c:pt idx="51246">
                  <c:v>1</c:v>
                </c:pt>
                <c:pt idx="51247">
                  <c:v>1</c:v>
                </c:pt>
                <c:pt idx="51248">
                  <c:v>1</c:v>
                </c:pt>
                <c:pt idx="51249">
                  <c:v>1</c:v>
                </c:pt>
                <c:pt idx="51250">
                  <c:v>1</c:v>
                </c:pt>
                <c:pt idx="51251">
                  <c:v>1</c:v>
                </c:pt>
                <c:pt idx="51252">
                  <c:v>1</c:v>
                </c:pt>
                <c:pt idx="51253">
                  <c:v>1</c:v>
                </c:pt>
                <c:pt idx="51254">
                  <c:v>1</c:v>
                </c:pt>
                <c:pt idx="51255">
                  <c:v>1</c:v>
                </c:pt>
                <c:pt idx="51256">
                  <c:v>1</c:v>
                </c:pt>
                <c:pt idx="51257">
                  <c:v>0.85714285700000004</c:v>
                </c:pt>
                <c:pt idx="51258">
                  <c:v>1</c:v>
                </c:pt>
                <c:pt idx="51259">
                  <c:v>1</c:v>
                </c:pt>
                <c:pt idx="51260">
                  <c:v>1</c:v>
                </c:pt>
                <c:pt idx="51261">
                  <c:v>1</c:v>
                </c:pt>
                <c:pt idx="51262">
                  <c:v>1</c:v>
                </c:pt>
                <c:pt idx="51263">
                  <c:v>1</c:v>
                </c:pt>
                <c:pt idx="51264">
                  <c:v>1</c:v>
                </c:pt>
                <c:pt idx="51265">
                  <c:v>1</c:v>
                </c:pt>
                <c:pt idx="51266">
                  <c:v>1</c:v>
                </c:pt>
                <c:pt idx="51267">
                  <c:v>1</c:v>
                </c:pt>
                <c:pt idx="51268">
                  <c:v>1</c:v>
                </c:pt>
                <c:pt idx="51269">
                  <c:v>1</c:v>
                </c:pt>
                <c:pt idx="51270">
                  <c:v>1</c:v>
                </c:pt>
                <c:pt idx="51271">
                  <c:v>1</c:v>
                </c:pt>
                <c:pt idx="51272">
                  <c:v>1</c:v>
                </c:pt>
                <c:pt idx="51273">
                  <c:v>1</c:v>
                </c:pt>
                <c:pt idx="51274">
                  <c:v>1</c:v>
                </c:pt>
                <c:pt idx="51275">
                  <c:v>1</c:v>
                </c:pt>
                <c:pt idx="51276">
                  <c:v>1</c:v>
                </c:pt>
                <c:pt idx="51277">
                  <c:v>1</c:v>
                </c:pt>
                <c:pt idx="51278">
                  <c:v>1</c:v>
                </c:pt>
                <c:pt idx="51279">
                  <c:v>1</c:v>
                </c:pt>
                <c:pt idx="51280">
                  <c:v>1</c:v>
                </c:pt>
                <c:pt idx="51281">
                  <c:v>1</c:v>
                </c:pt>
                <c:pt idx="51282">
                  <c:v>1</c:v>
                </c:pt>
                <c:pt idx="51283">
                  <c:v>1</c:v>
                </c:pt>
                <c:pt idx="51284">
                  <c:v>1</c:v>
                </c:pt>
                <c:pt idx="51285">
                  <c:v>1</c:v>
                </c:pt>
                <c:pt idx="51286">
                  <c:v>1</c:v>
                </c:pt>
                <c:pt idx="51287">
                  <c:v>1</c:v>
                </c:pt>
                <c:pt idx="51288">
                  <c:v>1</c:v>
                </c:pt>
                <c:pt idx="51289">
                  <c:v>1</c:v>
                </c:pt>
                <c:pt idx="51290">
                  <c:v>1</c:v>
                </c:pt>
                <c:pt idx="51291">
                  <c:v>1</c:v>
                </c:pt>
                <c:pt idx="51292">
                  <c:v>1</c:v>
                </c:pt>
                <c:pt idx="51293">
                  <c:v>1</c:v>
                </c:pt>
                <c:pt idx="51294">
                  <c:v>1</c:v>
                </c:pt>
                <c:pt idx="51295">
                  <c:v>1</c:v>
                </c:pt>
                <c:pt idx="51296">
                  <c:v>1</c:v>
                </c:pt>
                <c:pt idx="51297">
                  <c:v>1</c:v>
                </c:pt>
                <c:pt idx="51298">
                  <c:v>1</c:v>
                </c:pt>
                <c:pt idx="51299">
                  <c:v>1</c:v>
                </c:pt>
                <c:pt idx="51300">
                  <c:v>1</c:v>
                </c:pt>
                <c:pt idx="51301">
                  <c:v>1</c:v>
                </c:pt>
                <c:pt idx="51302">
                  <c:v>1</c:v>
                </c:pt>
                <c:pt idx="51303">
                  <c:v>1</c:v>
                </c:pt>
                <c:pt idx="51304">
                  <c:v>1</c:v>
                </c:pt>
                <c:pt idx="51305">
                  <c:v>1</c:v>
                </c:pt>
                <c:pt idx="51306">
                  <c:v>1</c:v>
                </c:pt>
                <c:pt idx="51307">
                  <c:v>1</c:v>
                </c:pt>
                <c:pt idx="51308">
                  <c:v>1</c:v>
                </c:pt>
                <c:pt idx="51309">
                  <c:v>1</c:v>
                </c:pt>
                <c:pt idx="51310">
                  <c:v>1</c:v>
                </c:pt>
                <c:pt idx="51311">
                  <c:v>1</c:v>
                </c:pt>
                <c:pt idx="51312">
                  <c:v>1</c:v>
                </c:pt>
                <c:pt idx="51313">
                  <c:v>1</c:v>
                </c:pt>
                <c:pt idx="51314">
                  <c:v>1</c:v>
                </c:pt>
                <c:pt idx="51315">
                  <c:v>1</c:v>
                </c:pt>
                <c:pt idx="51316">
                  <c:v>1</c:v>
                </c:pt>
                <c:pt idx="51317">
                  <c:v>1</c:v>
                </c:pt>
                <c:pt idx="51318">
                  <c:v>1</c:v>
                </c:pt>
                <c:pt idx="51319">
                  <c:v>1</c:v>
                </c:pt>
                <c:pt idx="51320">
                  <c:v>1</c:v>
                </c:pt>
                <c:pt idx="51321">
                  <c:v>1</c:v>
                </c:pt>
                <c:pt idx="51322">
                  <c:v>1</c:v>
                </c:pt>
                <c:pt idx="51323">
                  <c:v>1</c:v>
                </c:pt>
                <c:pt idx="51324">
                  <c:v>0.85714285700000004</c:v>
                </c:pt>
                <c:pt idx="51325">
                  <c:v>1</c:v>
                </c:pt>
                <c:pt idx="51326">
                  <c:v>1</c:v>
                </c:pt>
                <c:pt idx="51327">
                  <c:v>1</c:v>
                </c:pt>
                <c:pt idx="51328">
                  <c:v>1</c:v>
                </c:pt>
                <c:pt idx="51329">
                  <c:v>1</c:v>
                </c:pt>
                <c:pt idx="51330">
                  <c:v>1</c:v>
                </c:pt>
                <c:pt idx="51331">
                  <c:v>1</c:v>
                </c:pt>
                <c:pt idx="51332">
                  <c:v>1</c:v>
                </c:pt>
                <c:pt idx="51333">
                  <c:v>1</c:v>
                </c:pt>
                <c:pt idx="51334">
                  <c:v>1</c:v>
                </c:pt>
                <c:pt idx="51335">
                  <c:v>1</c:v>
                </c:pt>
                <c:pt idx="51336">
                  <c:v>1</c:v>
                </c:pt>
                <c:pt idx="51337">
                  <c:v>1</c:v>
                </c:pt>
                <c:pt idx="51338">
                  <c:v>1</c:v>
                </c:pt>
                <c:pt idx="51339">
                  <c:v>1</c:v>
                </c:pt>
                <c:pt idx="51340">
                  <c:v>1</c:v>
                </c:pt>
                <c:pt idx="51341">
                  <c:v>1</c:v>
                </c:pt>
                <c:pt idx="51342">
                  <c:v>1</c:v>
                </c:pt>
                <c:pt idx="51343">
                  <c:v>1</c:v>
                </c:pt>
                <c:pt idx="51344">
                  <c:v>1</c:v>
                </c:pt>
                <c:pt idx="51345">
                  <c:v>1</c:v>
                </c:pt>
                <c:pt idx="51346">
                  <c:v>1</c:v>
                </c:pt>
                <c:pt idx="51347">
                  <c:v>1</c:v>
                </c:pt>
                <c:pt idx="51348">
                  <c:v>1</c:v>
                </c:pt>
                <c:pt idx="51349">
                  <c:v>1</c:v>
                </c:pt>
                <c:pt idx="51350">
                  <c:v>1</c:v>
                </c:pt>
                <c:pt idx="51351">
                  <c:v>1</c:v>
                </c:pt>
                <c:pt idx="51352">
                  <c:v>1</c:v>
                </c:pt>
                <c:pt idx="51353">
                  <c:v>1</c:v>
                </c:pt>
                <c:pt idx="51354">
                  <c:v>1</c:v>
                </c:pt>
                <c:pt idx="51355">
                  <c:v>1</c:v>
                </c:pt>
                <c:pt idx="51356">
                  <c:v>1</c:v>
                </c:pt>
                <c:pt idx="51357">
                  <c:v>1</c:v>
                </c:pt>
                <c:pt idx="51358">
                  <c:v>1</c:v>
                </c:pt>
                <c:pt idx="51359">
                  <c:v>1</c:v>
                </c:pt>
                <c:pt idx="51360">
                  <c:v>1</c:v>
                </c:pt>
                <c:pt idx="51361">
                  <c:v>1</c:v>
                </c:pt>
                <c:pt idx="51362">
                  <c:v>1</c:v>
                </c:pt>
                <c:pt idx="51363">
                  <c:v>1</c:v>
                </c:pt>
                <c:pt idx="51364">
                  <c:v>1</c:v>
                </c:pt>
                <c:pt idx="51365">
                  <c:v>1</c:v>
                </c:pt>
                <c:pt idx="51366">
                  <c:v>0.85714285700000004</c:v>
                </c:pt>
                <c:pt idx="51367">
                  <c:v>1</c:v>
                </c:pt>
                <c:pt idx="51368">
                  <c:v>1</c:v>
                </c:pt>
                <c:pt idx="51369">
                  <c:v>1</c:v>
                </c:pt>
                <c:pt idx="51370">
                  <c:v>1</c:v>
                </c:pt>
                <c:pt idx="51371">
                  <c:v>1</c:v>
                </c:pt>
                <c:pt idx="51372">
                  <c:v>1</c:v>
                </c:pt>
                <c:pt idx="51373">
                  <c:v>1</c:v>
                </c:pt>
                <c:pt idx="51374">
                  <c:v>1</c:v>
                </c:pt>
                <c:pt idx="51375">
                  <c:v>1</c:v>
                </c:pt>
                <c:pt idx="51376">
                  <c:v>1</c:v>
                </c:pt>
                <c:pt idx="51377">
                  <c:v>1</c:v>
                </c:pt>
                <c:pt idx="51378">
                  <c:v>1</c:v>
                </c:pt>
                <c:pt idx="51379">
                  <c:v>1</c:v>
                </c:pt>
                <c:pt idx="51380">
                  <c:v>1</c:v>
                </c:pt>
                <c:pt idx="51381">
                  <c:v>1</c:v>
                </c:pt>
                <c:pt idx="51382">
                  <c:v>1</c:v>
                </c:pt>
                <c:pt idx="51383">
                  <c:v>1</c:v>
                </c:pt>
                <c:pt idx="51384">
                  <c:v>1</c:v>
                </c:pt>
                <c:pt idx="51385">
                  <c:v>1</c:v>
                </c:pt>
                <c:pt idx="51386">
                  <c:v>1</c:v>
                </c:pt>
                <c:pt idx="51387">
                  <c:v>1</c:v>
                </c:pt>
                <c:pt idx="51388">
                  <c:v>1</c:v>
                </c:pt>
                <c:pt idx="51389">
                  <c:v>1</c:v>
                </c:pt>
                <c:pt idx="51390">
                  <c:v>1</c:v>
                </c:pt>
                <c:pt idx="51391">
                  <c:v>1</c:v>
                </c:pt>
                <c:pt idx="51392">
                  <c:v>1</c:v>
                </c:pt>
                <c:pt idx="51393">
                  <c:v>1</c:v>
                </c:pt>
                <c:pt idx="51394">
                  <c:v>1</c:v>
                </c:pt>
                <c:pt idx="51395">
                  <c:v>1</c:v>
                </c:pt>
                <c:pt idx="51396">
                  <c:v>1</c:v>
                </c:pt>
                <c:pt idx="51397">
                  <c:v>1</c:v>
                </c:pt>
                <c:pt idx="51398">
                  <c:v>1</c:v>
                </c:pt>
                <c:pt idx="51399">
                  <c:v>1</c:v>
                </c:pt>
                <c:pt idx="51400">
                  <c:v>1</c:v>
                </c:pt>
                <c:pt idx="51401">
                  <c:v>1</c:v>
                </c:pt>
                <c:pt idx="51402">
                  <c:v>1</c:v>
                </c:pt>
                <c:pt idx="51403">
                  <c:v>1</c:v>
                </c:pt>
                <c:pt idx="51404">
                  <c:v>1</c:v>
                </c:pt>
                <c:pt idx="51405">
                  <c:v>1</c:v>
                </c:pt>
                <c:pt idx="51406">
                  <c:v>1</c:v>
                </c:pt>
                <c:pt idx="51407">
                  <c:v>1</c:v>
                </c:pt>
                <c:pt idx="51408">
                  <c:v>1</c:v>
                </c:pt>
                <c:pt idx="51409">
                  <c:v>1</c:v>
                </c:pt>
                <c:pt idx="51410">
                  <c:v>1</c:v>
                </c:pt>
                <c:pt idx="51411">
                  <c:v>1</c:v>
                </c:pt>
                <c:pt idx="51412">
                  <c:v>1</c:v>
                </c:pt>
                <c:pt idx="51413">
                  <c:v>1</c:v>
                </c:pt>
                <c:pt idx="51414">
                  <c:v>1</c:v>
                </c:pt>
                <c:pt idx="51415">
                  <c:v>1</c:v>
                </c:pt>
                <c:pt idx="51416">
                  <c:v>1</c:v>
                </c:pt>
                <c:pt idx="51417">
                  <c:v>1</c:v>
                </c:pt>
                <c:pt idx="51418">
                  <c:v>1</c:v>
                </c:pt>
                <c:pt idx="51419">
                  <c:v>1</c:v>
                </c:pt>
                <c:pt idx="51420">
                  <c:v>1</c:v>
                </c:pt>
                <c:pt idx="51421">
                  <c:v>1</c:v>
                </c:pt>
                <c:pt idx="51422">
                  <c:v>1</c:v>
                </c:pt>
                <c:pt idx="51423">
                  <c:v>1</c:v>
                </c:pt>
                <c:pt idx="51424">
                  <c:v>1</c:v>
                </c:pt>
                <c:pt idx="51425">
                  <c:v>1</c:v>
                </c:pt>
                <c:pt idx="51426">
                  <c:v>1</c:v>
                </c:pt>
                <c:pt idx="51427">
                  <c:v>1</c:v>
                </c:pt>
                <c:pt idx="51428">
                  <c:v>1</c:v>
                </c:pt>
                <c:pt idx="51429">
                  <c:v>1</c:v>
                </c:pt>
                <c:pt idx="51430">
                  <c:v>1</c:v>
                </c:pt>
                <c:pt idx="51431">
                  <c:v>1</c:v>
                </c:pt>
                <c:pt idx="51432">
                  <c:v>1</c:v>
                </c:pt>
                <c:pt idx="51433">
                  <c:v>1</c:v>
                </c:pt>
                <c:pt idx="51434">
                  <c:v>1</c:v>
                </c:pt>
                <c:pt idx="51435">
                  <c:v>1</c:v>
                </c:pt>
                <c:pt idx="51436">
                  <c:v>1</c:v>
                </c:pt>
                <c:pt idx="51437">
                  <c:v>1</c:v>
                </c:pt>
                <c:pt idx="51438">
                  <c:v>1</c:v>
                </c:pt>
                <c:pt idx="51439">
                  <c:v>1</c:v>
                </c:pt>
                <c:pt idx="51440">
                  <c:v>1</c:v>
                </c:pt>
                <c:pt idx="51441">
                  <c:v>1</c:v>
                </c:pt>
                <c:pt idx="51442">
                  <c:v>1</c:v>
                </c:pt>
                <c:pt idx="51443">
                  <c:v>1</c:v>
                </c:pt>
                <c:pt idx="51444">
                  <c:v>1</c:v>
                </c:pt>
                <c:pt idx="51445">
                  <c:v>1</c:v>
                </c:pt>
                <c:pt idx="51446">
                  <c:v>1</c:v>
                </c:pt>
                <c:pt idx="51447">
                  <c:v>1</c:v>
                </c:pt>
                <c:pt idx="51448">
                  <c:v>1</c:v>
                </c:pt>
                <c:pt idx="51449">
                  <c:v>1</c:v>
                </c:pt>
                <c:pt idx="51450">
                  <c:v>1</c:v>
                </c:pt>
                <c:pt idx="51451">
                  <c:v>1</c:v>
                </c:pt>
                <c:pt idx="51452">
                  <c:v>1</c:v>
                </c:pt>
                <c:pt idx="51453">
                  <c:v>1</c:v>
                </c:pt>
                <c:pt idx="51454">
                  <c:v>1</c:v>
                </c:pt>
                <c:pt idx="51455">
                  <c:v>1</c:v>
                </c:pt>
                <c:pt idx="51456">
                  <c:v>1</c:v>
                </c:pt>
                <c:pt idx="51457">
                  <c:v>1</c:v>
                </c:pt>
                <c:pt idx="51458">
                  <c:v>1</c:v>
                </c:pt>
                <c:pt idx="51459">
                  <c:v>1</c:v>
                </c:pt>
                <c:pt idx="51460">
                  <c:v>1</c:v>
                </c:pt>
                <c:pt idx="51461">
                  <c:v>1</c:v>
                </c:pt>
                <c:pt idx="51462">
                  <c:v>1</c:v>
                </c:pt>
                <c:pt idx="51463">
                  <c:v>1</c:v>
                </c:pt>
                <c:pt idx="51464">
                  <c:v>1</c:v>
                </c:pt>
                <c:pt idx="51465">
                  <c:v>1</c:v>
                </c:pt>
                <c:pt idx="51466">
                  <c:v>1</c:v>
                </c:pt>
                <c:pt idx="51467">
                  <c:v>1</c:v>
                </c:pt>
                <c:pt idx="51468">
                  <c:v>1</c:v>
                </c:pt>
                <c:pt idx="51469">
                  <c:v>1</c:v>
                </c:pt>
                <c:pt idx="51470">
                  <c:v>1</c:v>
                </c:pt>
                <c:pt idx="51471">
                  <c:v>1</c:v>
                </c:pt>
                <c:pt idx="51472">
                  <c:v>1</c:v>
                </c:pt>
                <c:pt idx="51473">
                  <c:v>1</c:v>
                </c:pt>
                <c:pt idx="51474">
                  <c:v>1</c:v>
                </c:pt>
                <c:pt idx="51475">
                  <c:v>1</c:v>
                </c:pt>
                <c:pt idx="51476">
                  <c:v>1</c:v>
                </c:pt>
                <c:pt idx="51477">
                  <c:v>1</c:v>
                </c:pt>
                <c:pt idx="51478">
                  <c:v>1</c:v>
                </c:pt>
                <c:pt idx="51479">
                  <c:v>1</c:v>
                </c:pt>
                <c:pt idx="51480">
                  <c:v>1</c:v>
                </c:pt>
                <c:pt idx="51481">
                  <c:v>1</c:v>
                </c:pt>
                <c:pt idx="51482">
                  <c:v>1</c:v>
                </c:pt>
                <c:pt idx="51483">
                  <c:v>1</c:v>
                </c:pt>
                <c:pt idx="51484">
                  <c:v>1</c:v>
                </c:pt>
                <c:pt idx="51485">
                  <c:v>1</c:v>
                </c:pt>
                <c:pt idx="51486">
                  <c:v>1</c:v>
                </c:pt>
                <c:pt idx="51487">
                  <c:v>1</c:v>
                </c:pt>
                <c:pt idx="51488">
                  <c:v>1</c:v>
                </c:pt>
                <c:pt idx="51489">
                  <c:v>1</c:v>
                </c:pt>
                <c:pt idx="51490">
                  <c:v>1</c:v>
                </c:pt>
                <c:pt idx="51491">
                  <c:v>1</c:v>
                </c:pt>
                <c:pt idx="51492">
                  <c:v>1</c:v>
                </c:pt>
                <c:pt idx="51493">
                  <c:v>1</c:v>
                </c:pt>
                <c:pt idx="51494">
                  <c:v>1</c:v>
                </c:pt>
                <c:pt idx="51495">
                  <c:v>1</c:v>
                </c:pt>
                <c:pt idx="51496">
                  <c:v>1</c:v>
                </c:pt>
                <c:pt idx="51497">
                  <c:v>1</c:v>
                </c:pt>
                <c:pt idx="51498">
                  <c:v>1</c:v>
                </c:pt>
                <c:pt idx="51499">
                  <c:v>1</c:v>
                </c:pt>
                <c:pt idx="51500">
                  <c:v>1</c:v>
                </c:pt>
                <c:pt idx="51501">
                  <c:v>1</c:v>
                </c:pt>
                <c:pt idx="51502">
                  <c:v>1</c:v>
                </c:pt>
                <c:pt idx="51503">
                  <c:v>1</c:v>
                </c:pt>
                <c:pt idx="51504">
                  <c:v>1</c:v>
                </c:pt>
                <c:pt idx="51505">
                  <c:v>1</c:v>
                </c:pt>
                <c:pt idx="51506">
                  <c:v>1</c:v>
                </c:pt>
                <c:pt idx="51507">
                  <c:v>1</c:v>
                </c:pt>
                <c:pt idx="51508">
                  <c:v>1</c:v>
                </c:pt>
                <c:pt idx="51509">
                  <c:v>1</c:v>
                </c:pt>
                <c:pt idx="51510">
                  <c:v>1</c:v>
                </c:pt>
                <c:pt idx="51511">
                  <c:v>1</c:v>
                </c:pt>
                <c:pt idx="51512">
                  <c:v>1</c:v>
                </c:pt>
                <c:pt idx="51513">
                  <c:v>1</c:v>
                </c:pt>
                <c:pt idx="51514">
                  <c:v>1</c:v>
                </c:pt>
                <c:pt idx="51515">
                  <c:v>1</c:v>
                </c:pt>
                <c:pt idx="51516">
                  <c:v>1</c:v>
                </c:pt>
                <c:pt idx="51517">
                  <c:v>1</c:v>
                </c:pt>
                <c:pt idx="51518">
                  <c:v>1</c:v>
                </c:pt>
                <c:pt idx="51519">
                  <c:v>1</c:v>
                </c:pt>
                <c:pt idx="51520">
                  <c:v>1</c:v>
                </c:pt>
                <c:pt idx="51521">
                  <c:v>1</c:v>
                </c:pt>
                <c:pt idx="51522">
                  <c:v>1</c:v>
                </c:pt>
                <c:pt idx="51523">
                  <c:v>1</c:v>
                </c:pt>
                <c:pt idx="51524">
                  <c:v>1</c:v>
                </c:pt>
                <c:pt idx="51525">
                  <c:v>1</c:v>
                </c:pt>
                <c:pt idx="51526">
                  <c:v>1</c:v>
                </c:pt>
                <c:pt idx="51527">
                  <c:v>1</c:v>
                </c:pt>
                <c:pt idx="51528">
                  <c:v>1</c:v>
                </c:pt>
                <c:pt idx="51529">
                  <c:v>1</c:v>
                </c:pt>
                <c:pt idx="51530">
                  <c:v>1</c:v>
                </c:pt>
                <c:pt idx="51531">
                  <c:v>1</c:v>
                </c:pt>
                <c:pt idx="51532">
                  <c:v>1</c:v>
                </c:pt>
                <c:pt idx="51533">
                  <c:v>1</c:v>
                </c:pt>
                <c:pt idx="51534">
                  <c:v>1</c:v>
                </c:pt>
                <c:pt idx="51535">
                  <c:v>1</c:v>
                </c:pt>
                <c:pt idx="51536">
                  <c:v>1</c:v>
                </c:pt>
                <c:pt idx="51537">
                  <c:v>1</c:v>
                </c:pt>
                <c:pt idx="51538">
                  <c:v>1</c:v>
                </c:pt>
                <c:pt idx="51539">
                  <c:v>1</c:v>
                </c:pt>
                <c:pt idx="51540">
                  <c:v>1</c:v>
                </c:pt>
                <c:pt idx="51541">
                  <c:v>1</c:v>
                </c:pt>
                <c:pt idx="51542">
                  <c:v>1</c:v>
                </c:pt>
                <c:pt idx="51543">
                  <c:v>1</c:v>
                </c:pt>
                <c:pt idx="51544">
                  <c:v>1</c:v>
                </c:pt>
                <c:pt idx="51545">
                  <c:v>1</c:v>
                </c:pt>
                <c:pt idx="51546">
                  <c:v>1</c:v>
                </c:pt>
                <c:pt idx="51547">
                  <c:v>1</c:v>
                </c:pt>
                <c:pt idx="51548">
                  <c:v>1</c:v>
                </c:pt>
                <c:pt idx="51549">
                  <c:v>1</c:v>
                </c:pt>
                <c:pt idx="51550">
                  <c:v>1</c:v>
                </c:pt>
                <c:pt idx="51551">
                  <c:v>1</c:v>
                </c:pt>
                <c:pt idx="51552">
                  <c:v>1</c:v>
                </c:pt>
                <c:pt idx="51553">
                  <c:v>1</c:v>
                </c:pt>
                <c:pt idx="51554">
                  <c:v>1</c:v>
                </c:pt>
                <c:pt idx="51555">
                  <c:v>1</c:v>
                </c:pt>
                <c:pt idx="51556">
                  <c:v>1</c:v>
                </c:pt>
                <c:pt idx="51557">
                  <c:v>1</c:v>
                </c:pt>
                <c:pt idx="51558">
                  <c:v>1</c:v>
                </c:pt>
                <c:pt idx="51559">
                  <c:v>1</c:v>
                </c:pt>
                <c:pt idx="51560">
                  <c:v>1</c:v>
                </c:pt>
                <c:pt idx="51561">
                  <c:v>1</c:v>
                </c:pt>
                <c:pt idx="51562">
                  <c:v>1</c:v>
                </c:pt>
                <c:pt idx="51563">
                  <c:v>1</c:v>
                </c:pt>
                <c:pt idx="51564">
                  <c:v>1</c:v>
                </c:pt>
                <c:pt idx="51565">
                  <c:v>1</c:v>
                </c:pt>
                <c:pt idx="51566">
                  <c:v>1</c:v>
                </c:pt>
                <c:pt idx="51567">
                  <c:v>1</c:v>
                </c:pt>
                <c:pt idx="51568">
                  <c:v>1</c:v>
                </c:pt>
                <c:pt idx="51569">
                  <c:v>1</c:v>
                </c:pt>
                <c:pt idx="51570">
                  <c:v>1</c:v>
                </c:pt>
                <c:pt idx="51571">
                  <c:v>1</c:v>
                </c:pt>
                <c:pt idx="51572">
                  <c:v>1</c:v>
                </c:pt>
                <c:pt idx="51573">
                  <c:v>1</c:v>
                </c:pt>
                <c:pt idx="51574">
                  <c:v>1</c:v>
                </c:pt>
                <c:pt idx="51575">
                  <c:v>1</c:v>
                </c:pt>
                <c:pt idx="51576">
                  <c:v>1</c:v>
                </c:pt>
                <c:pt idx="51577">
                  <c:v>1</c:v>
                </c:pt>
                <c:pt idx="51578">
                  <c:v>1</c:v>
                </c:pt>
                <c:pt idx="51579">
                  <c:v>1</c:v>
                </c:pt>
                <c:pt idx="51580">
                  <c:v>1</c:v>
                </c:pt>
                <c:pt idx="51581">
                  <c:v>1</c:v>
                </c:pt>
                <c:pt idx="51582">
                  <c:v>1</c:v>
                </c:pt>
                <c:pt idx="51583">
                  <c:v>1</c:v>
                </c:pt>
                <c:pt idx="51584">
                  <c:v>1</c:v>
                </c:pt>
                <c:pt idx="51585">
                  <c:v>1</c:v>
                </c:pt>
                <c:pt idx="51586">
                  <c:v>1</c:v>
                </c:pt>
                <c:pt idx="51587">
                  <c:v>1</c:v>
                </c:pt>
                <c:pt idx="51588">
                  <c:v>1</c:v>
                </c:pt>
                <c:pt idx="51589">
                  <c:v>1</c:v>
                </c:pt>
                <c:pt idx="51590">
                  <c:v>1</c:v>
                </c:pt>
                <c:pt idx="51591">
                  <c:v>1</c:v>
                </c:pt>
                <c:pt idx="51592">
                  <c:v>1</c:v>
                </c:pt>
                <c:pt idx="51593">
                  <c:v>1</c:v>
                </c:pt>
                <c:pt idx="51594">
                  <c:v>1</c:v>
                </c:pt>
                <c:pt idx="51595">
                  <c:v>1</c:v>
                </c:pt>
                <c:pt idx="51596">
                  <c:v>1</c:v>
                </c:pt>
                <c:pt idx="51597">
                  <c:v>1</c:v>
                </c:pt>
                <c:pt idx="51598">
                  <c:v>1</c:v>
                </c:pt>
                <c:pt idx="51599">
                  <c:v>1</c:v>
                </c:pt>
                <c:pt idx="51600">
                  <c:v>1</c:v>
                </c:pt>
                <c:pt idx="51601">
                  <c:v>1</c:v>
                </c:pt>
                <c:pt idx="51602">
                  <c:v>1</c:v>
                </c:pt>
                <c:pt idx="51603">
                  <c:v>1</c:v>
                </c:pt>
                <c:pt idx="51604">
                  <c:v>1</c:v>
                </c:pt>
                <c:pt idx="51605">
                  <c:v>1</c:v>
                </c:pt>
                <c:pt idx="51606">
                  <c:v>1</c:v>
                </c:pt>
                <c:pt idx="51607">
                  <c:v>1</c:v>
                </c:pt>
                <c:pt idx="51608">
                  <c:v>1</c:v>
                </c:pt>
                <c:pt idx="51609">
                  <c:v>1</c:v>
                </c:pt>
                <c:pt idx="51610">
                  <c:v>1</c:v>
                </c:pt>
                <c:pt idx="51611">
                  <c:v>1</c:v>
                </c:pt>
                <c:pt idx="51612">
                  <c:v>1</c:v>
                </c:pt>
                <c:pt idx="51613">
                  <c:v>1</c:v>
                </c:pt>
                <c:pt idx="51614">
                  <c:v>0.14285714299999999</c:v>
                </c:pt>
                <c:pt idx="51615">
                  <c:v>1</c:v>
                </c:pt>
                <c:pt idx="51616">
                  <c:v>1</c:v>
                </c:pt>
                <c:pt idx="51617">
                  <c:v>1</c:v>
                </c:pt>
                <c:pt idx="51618">
                  <c:v>1</c:v>
                </c:pt>
                <c:pt idx="51619">
                  <c:v>1</c:v>
                </c:pt>
                <c:pt idx="51620">
                  <c:v>1</c:v>
                </c:pt>
                <c:pt idx="51621">
                  <c:v>1</c:v>
                </c:pt>
                <c:pt idx="51622">
                  <c:v>1</c:v>
                </c:pt>
                <c:pt idx="51623">
                  <c:v>1</c:v>
                </c:pt>
                <c:pt idx="51624">
                  <c:v>1</c:v>
                </c:pt>
                <c:pt idx="51625">
                  <c:v>1</c:v>
                </c:pt>
                <c:pt idx="51626">
                  <c:v>1</c:v>
                </c:pt>
                <c:pt idx="51627">
                  <c:v>1</c:v>
                </c:pt>
                <c:pt idx="51628">
                  <c:v>1</c:v>
                </c:pt>
                <c:pt idx="51629">
                  <c:v>1</c:v>
                </c:pt>
                <c:pt idx="51630">
                  <c:v>1</c:v>
                </c:pt>
                <c:pt idx="51631">
                  <c:v>1</c:v>
                </c:pt>
                <c:pt idx="51632">
                  <c:v>1</c:v>
                </c:pt>
                <c:pt idx="51633">
                  <c:v>1</c:v>
                </c:pt>
                <c:pt idx="51634">
                  <c:v>1</c:v>
                </c:pt>
                <c:pt idx="51635">
                  <c:v>1</c:v>
                </c:pt>
                <c:pt idx="51636">
                  <c:v>1</c:v>
                </c:pt>
                <c:pt idx="51637">
                  <c:v>1</c:v>
                </c:pt>
                <c:pt idx="51638">
                  <c:v>1</c:v>
                </c:pt>
                <c:pt idx="51639">
                  <c:v>1</c:v>
                </c:pt>
                <c:pt idx="51640">
                  <c:v>1</c:v>
                </c:pt>
                <c:pt idx="51641">
                  <c:v>1</c:v>
                </c:pt>
                <c:pt idx="51642">
                  <c:v>1</c:v>
                </c:pt>
                <c:pt idx="51643">
                  <c:v>1</c:v>
                </c:pt>
                <c:pt idx="51644">
                  <c:v>1</c:v>
                </c:pt>
                <c:pt idx="51645">
                  <c:v>1</c:v>
                </c:pt>
                <c:pt idx="51646">
                  <c:v>1</c:v>
                </c:pt>
                <c:pt idx="51647">
                  <c:v>1</c:v>
                </c:pt>
                <c:pt idx="51648">
                  <c:v>1</c:v>
                </c:pt>
                <c:pt idx="51649">
                  <c:v>1</c:v>
                </c:pt>
                <c:pt idx="51650">
                  <c:v>1</c:v>
                </c:pt>
                <c:pt idx="51651">
                  <c:v>1</c:v>
                </c:pt>
                <c:pt idx="51652">
                  <c:v>1</c:v>
                </c:pt>
                <c:pt idx="51653">
                  <c:v>1</c:v>
                </c:pt>
                <c:pt idx="51654">
                  <c:v>1</c:v>
                </c:pt>
                <c:pt idx="51655">
                  <c:v>1</c:v>
                </c:pt>
                <c:pt idx="51656">
                  <c:v>1</c:v>
                </c:pt>
                <c:pt idx="51657">
                  <c:v>1</c:v>
                </c:pt>
                <c:pt idx="51658">
                  <c:v>1</c:v>
                </c:pt>
                <c:pt idx="51659">
                  <c:v>1</c:v>
                </c:pt>
                <c:pt idx="51660">
                  <c:v>1</c:v>
                </c:pt>
                <c:pt idx="51661">
                  <c:v>1</c:v>
                </c:pt>
                <c:pt idx="51662">
                  <c:v>1</c:v>
                </c:pt>
                <c:pt idx="51663">
                  <c:v>1</c:v>
                </c:pt>
                <c:pt idx="51664">
                  <c:v>1</c:v>
                </c:pt>
                <c:pt idx="51665">
                  <c:v>1</c:v>
                </c:pt>
                <c:pt idx="51666">
                  <c:v>1</c:v>
                </c:pt>
                <c:pt idx="51667">
                  <c:v>1</c:v>
                </c:pt>
                <c:pt idx="51668">
                  <c:v>1</c:v>
                </c:pt>
                <c:pt idx="51669">
                  <c:v>1</c:v>
                </c:pt>
                <c:pt idx="51670">
                  <c:v>1</c:v>
                </c:pt>
                <c:pt idx="51671">
                  <c:v>1</c:v>
                </c:pt>
                <c:pt idx="51672">
                  <c:v>1</c:v>
                </c:pt>
                <c:pt idx="51673">
                  <c:v>1</c:v>
                </c:pt>
                <c:pt idx="51674">
                  <c:v>1</c:v>
                </c:pt>
                <c:pt idx="51675">
                  <c:v>1</c:v>
                </c:pt>
                <c:pt idx="51676">
                  <c:v>1</c:v>
                </c:pt>
                <c:pt idx="51677">
                  <c:v>1</c:v>
                </c:pt>
                <c:pt idx="51678">
                  <c:v>1</c:v>
                </c:pt>
                <c:pt idx="51679">
                  <c:v>1</c:v>
                </c:pt>
                <c:pt idx="51680">
                  <c:v>1</c:v>
                </c:pt>
                <c:pt idx="51681">
                  <c:v>1</c:v>
                </c:pt>
                <c:pt idx="51682">
                  <c:v>1</c:v>
                </c:pt>
                <c:pt idx="51683">
                  <c:v>1</c:v>
                </c:pt>
                <c:pt idx="51684">
                  <c:v>1</c:v>
                </c:pt>
                <c:pt idx="51685">
                  <c:v>1</c:v>
                </c:pt>
                <c:pt idx="51686">
                  <c:v>1</c:v>
                </c:pt>
                <c:pt idx="51687">
                  <c:v>1</c:v>
                </c:pt>
                <c:pt idx="51688">
                  <c:v>1</c:v>
                </c:pt>
                <c:pt idx="51689">
                  <c:v>1</c:v>
                </c:pt>
                <c:pt idx="51690">
                  <c:v>1</c:v>
                </c:pt>
                <c:pt idx="51691">
                  <c:v>1</c:v>
                </c:pt>
                <c:pt idx="51692">
                  <c:v>1</c:v>
                </c:pt>
                <c:pt idx="51693">
                  <c:v>1</c:v>
                </c:pt>
                <c:pt idx="51694">
                  <c:v>1</c:v>
                </c:pt>
                <c:pt idx="51695">
                  <c:v>1</c:v>
                </c:pt>
                <c:pt idx="51696">
                  <c:v>1</c:v>
                </c:pt>
                <c:pt idx="51697">
                  <c:v>1</c:v>
                </c:pt>
                <c:pt idx="51698">
                  <c:v>1</c:v>
                </c:pt>
                <c:pt idx="51699">
                  <c:v>1</c:v>
                </c:pt>
                <c:pt idx="51700">
                  <c:v>1</c:v>
                </c:pt>
                <c:pt idx="51701">
                  <c:v>1</c:v>
                </c:pt>
                <c:pt idx="51702">
                  <c:v>1</c:v>
                </c:pt>
                <c:pt idx="51703">
                  <c:v>1</c:v>
                </c:pt>
                <c:pt idx="51704">
                  <c:v>1</c:v>
                </c:pt>
                <c:pt idx="51705">
                  <c:v>1</c:v>
                </c:pt>
                <c:pt idx="51706">
                  <c:v>1</c:v>
                </c:pt>
                <c:pt idx="51707">
                  <c:v>1</c:v>
                </c:pt>
                <c:pt idx="51708">
                  <c:v>1</c:v>
                </c:pt>
                <c:pt idx="51709">
                  <c:v>1</c:v>
                </c:pt>
                <c:pt idx="51710">
                  <c:v>1</c:v>
                </c:pt>
                <c:pt idx="51711">
                  <c:v>1</c:v>
                </c:pt>
                <c:pt idx="51712">
                  <c:v>1</c:v>
                </c:pt>
                <c:pt idx="51713">
                  <c:v>1</c:v>
                </c:pt>
                <c:pt idx="51714">
                  <c:v>1</c:v>
                </c:pt>
                <c:pt idx="51715">
                  <c:v>1</c:v>
                </c:pt>
                <c:pt idx="51716">
                  <c:v>1</c:v>
                </c:pt>
                <c:pt idx="51717">
                  <c:v>1</c:v>
                </c:pt>
                <c:pt idx="51718">
                  <c:v>1</c:v>
                </c:pt>
                <c:pt idx="51719">
                  <c:v>1</c:v>
                </c:pt>
                <c:pt idx="51720">
                  <c:v>1</c:v>
                </c:pt>
                <c:pt idx="51721">
                  <c:v>0.571428571</c:v>
                </c:pt>
                <c:pt idx="51722">
                  <c:v>1</c:v>
                </c:pt>
                <c:pt idx="51723">
                  <c:v>1</c:v>
                </c:pt>
                <c:pt idx="51724">
                  <c:v>1</c:v>
                </c:pt>
                <c:pt idx="51725">
                  <c:v>1</c:v>
                </c:pt>
                <c:pt idx="51726">
                  <c:v>1</c:v>
                </c:pt>
                <c:pt idx="51727">
                  <c:v>1</c:v>
                </c:pt>
                <c:pt idx="51728">
                  <c:v>1</c:v>
                </c:pt>
                <c:pt idx="51729">
                  <c:v>1</c:v>
                </c:pt>
                <c:pt idx="51730">
                  <c:v>1</c:v>
                </c:pt>
                <c:pt idx="51731">
                  <c:v>1</c:v>
                </c:pt>
                <c:pt idx="51732">
                  <c:v>1</c:v>
                </c:pt>
                <c:pt idx="51733">
                  <c:v>1</c:v>
                </c:pt>
                <c:pt idx="51734">
                  <c:v>1</c:v>
                </c:pt>
                <c:pt idx="51735">
                  <c:v>1</c:v>
                </c:pt>
                <c:pt idx="51736">
                  <c:v>1</c:v>
                </c:pt>
                <c:pt idx="51737">
                  <c:v>1</c:v>
                </c:pt>
                <c:pt idx="51738">
                  <c:v>1</c:v>
                </c:pt>
                <c:pt idx="51739">
                  <c:v>1</c:v>
                </c:pt>
                <c:pt idx="51740">
                  <c:v>1</c:v>
                </c:pt>
                <c:pt idx="51741">
                  <c:v>1</c:v>
                </c:pt>
                <c:pt idx="51742">
                  <c:v>1</c:v>
                </c:pt>
                <c:pt idx="51743">
                  <c:v>1</c:v>
                </c:pt>
                <c:pt idx="51744">
                  <c:v>1</c:v>
                </c:pt>
                <c:pt idx="51745">
                  <c:v>1</c:v>
                </c:pt>
                <c:pt idx="51746">
                  <c:v>1</c:v>
                </c:pt>
                <c:pt idx="51747">
                  <c:v>1</c:v>
                </c:pt>
                <c:pt idx="51748">
                  <c:v>1</c:v>
                </c:pt>
                <c:pt idx="51749">
                  <c:v>1</c:v>
                </c:pt>
                <c:pt idx="51750">
                  <c:v>1</c:v>
                </c:pt>
                <c:pt idx="51751">
                  <c:v>1</c:v>
                </c:pt>
                <c:pt idx="51752">
                  <c:v>1</c:v>
                </c:pt>
                <c:pt idx="51753">
                  <c:v>1</c:v>
                </c:pt>
                <c:pt idx="51754">
                  <c:v>1</c:v>
                </c:pt>
                <c:pt idx="51755">
                  <c:v>1</c:v>
                </c:pt>
                <c:pt idx="51756">
                  <c:v>1</c:v>
                </c:pt>
                <c:pt idx="51757">
                  <c:v>1</c:v>
                </c:pt>
                <c:pt idx="51758">
                  <c:v>1</c:v>
                </c:pt>
                <c:pt idx="51759">
                  <c:v>1</c:v>
                </c:pt>
                <c:pt idx="51760">
                  <c:v>1</c:v>
                </c:pt>
                <c:pt idx="51761">
                  <c:v>1</c:v>
                </c:pt>
                <c:pt idx="51762">
                  <c:v>1</c:v>
                </c:pt>
                <c:pt idx="51763">
                  <c:v>1</c:v>
                </c:pt>
                <c:pt idx="51764">
                  <c:v>1</c:v>
                </c:pt>
                <c:pt idx="51765">
                  <c:v>1</c:v>
                </c:pt>
                <c:pt idx="51766">
                  <c:v>1</c:v>
                </c:pt>
                <c:pt idx="51767">
                  <c:v>0.85714285700000004</c:v>
                </c:pt>
                <c:pt idx="51768">
                  <c:v>1</c:v>
                </c:pt>
                <c:pt idx="51769">
                  <c:v>1</c:v>
                </c:pt>
                <c:pt idx="51770">
                  <c:v>1</c:v>
                </c:pt>
                <c:pt idx="51771">
                  <c:v>1</c:v>
                </c:pt>
                <c:pt idx="51772">
                  <c:v>1</c:v>
                </c:pt>
                <c:pt idx="51773">
                  <c:v>1</c:v>
                </c:pt>
                <c:pt idx="51774">
                  <c:v>1</c:v>
                </c:pt>
                <c:pt idx="51775">
                  <c:v>1</c:v>
                </c:pt>
                <c:pt idx="51776">
                  <c:v>1</c:v>
                </c:pt>
                <c:pt idx="51777">
                  <c:v>1</c:v>
                </c:pt>
                <c:pt idx="51778">
                  <c:v>1</c:v>
                </c:pt>
                <c:pt idx="51779">
                  <c:v>1</c:v>
                </c:pt>
                <c:pt idx="51780">
                  <c:v>1</c:v>
                </c:pt>
                <c:pt idx="51781">
                  <c:v>1</c:v>
                </c:pt>
                <c:pt idx="51782">
                  <c:v>1</c:v>
                </c:pt>
                <c:pt idx="51783">
                  <c:v>1</c:v>
                </c:pt>
                <c:pt idx="51784">
                  <c:v>1</c:v>
                </c:pt>
                <c:pt idx="51785">
                  <c:v>1</c:v>
                </c:pt>
                <c:pt idx="51786">
                  <c:v>1</c:v>
                </c:pt>
                <c:pt idx="51787">
                  <c:v>1</c:v>
                </c:pt>
                <c:pt idx="51788">
                  <c:v>1</c:v>
                </c:pt>
                <c:pt idx="51789">
                  <c:v>1</c:v>
                </c:pt>
                <c:pt idx="51790">
                  <c:v>0.28571428599999998</c:v>
                </c:pt>
                <c:pt idx="51791">
                  <c:v>1</c:v>
                </c:pt>
                <c:pt idx="51792">
                  <c:v>1</c:v>
                </c:pt>
                <c:pt idx="51793">
                  <c:v>1</c:v>
                </c:pt>
                <c:pt idx="51794">
                  <c:v>1</c:v>
                </c:pt>
                <c:pt idx="51795">
                  <c:v>1</c:v>
                </c:pt>
                <c:pt idx="51796">
                  <c:v>1</c:v>
                </c:pt>
                <c:pt idx="51797">
                  <c:v>1</c:v>
                </c:pt>
                <c:pt idx="51798">
                  <c:v>1</c:v>
                </c:pt>
                <c:pt idx="51799">
                  <c:v>1</c:v>
                </c:pt>
                <c:pt idx="51800">
                  <c:v>1</c:v>
                </c:pt>
                <c:pt idx="51801">
                  <c:v>1</c:v>
                </c:pt>
                <c:pt idx="51802">
                  <c:v>1</c:v>
                </c:pt>
                <c:pt idx="51803">
                  <c:v>1</c:v>
                </c:pt>
                <c:pt idx="51804">
                  <c:v>1</c:v>
                </c:pt>
                <c:pt idx="51805">
                  <c:v>1</c:v>
                </c:pt>
                <c:pt idx="51806">
                  <c:v>1</c:v>
                </c:pt>
                <c:pt idx="51807">
                  <c:v>1</c:v>
                </c:pt>
                <c:pt idx="51808">
                  <c:v>1</c:v>
                </c:pt>
                <c:pt idx="51809">
                  <c:v>1</c:v>
                </c:pt>
                <c:pt idx="51810">
                  <c:v>1</c:v>
                </c:pt>
                <c:pt idx="51811">
                  <c:v>1</c:v>
                </c:pt>
                <c:pt idx="51812">
                  <c:v>1</c:v>
                </c:pt>
                <c:pt idx="51813">
                  <c:v>1</c:v>
                </c:pt>
                <c:pt idx="51814">
                  <c:v>1</c:v>
                </c:pt>
                <c:pt idx="51815">
                  <c:v>1</c:v>
                </c:pt>
                <c:pt idx="51816">
                  <c:v>1</c:v>
                </c:pt>
                <c:pt idx="51817">
                  <c:v>1</c:v>
                </c:pt>
                <c:pt idx="51818">
                  <c:v>1</c:v>
                </c:pt>
                <c:pt idx="51819">
                  <c:v>1</c:v>
                </c:pt>
                <c:pt idx="51820">
                  <c:v>1</c:v>
                </c:pt>
                <c:pt idx="51821">
                  <c:v>1</c:v>
                </c:pt>
                <c:pt idx="51822">
                  <c:v>1</c:v>
                </c:pt>
                <c:pt idx="51823">
                  <c:v>1</c:v>
                </c:pt>
                <c:pt idx="51824">
                  <c:v>1</c:v>
                </c:pt>
                <c:pt idx="51825">
                  <c:v>1</c:v>
                </c:pt>
                <c:pt idx="51826">
                  <c:v>1</c:v>
                </c:pt>
                <c:pt idx="51827">
                  <c:v>1</c:v>
                </c:pt>
                <c:pt idx="51828">
                  <c:v>1</c:v>
                </c:pt>
                <c:pt idx="51829">
                  <c:v>1</c:v>
                </c:pt>
                <c:pt idx="51830">
                  <c:v>1</c:v>
                </c:pt>
                <c:pt idx="51831">
                  <c:v>1</c:v>
                </c:pt>
                <c:pt idx="51832">
                  <c:v>1</c:v>
                </c:pt>
                <c:pt idx="51833">
                  <c:v>1</c:v>
                </c:pt>
                <c:pt idx="51834">
                  <c:v>1</c:v>
                </c:pt>
                <c:pt idx="51835">
                  <c:v>1</c:v>
                </c:pt>
                <c:pt idx="51836">
                  <c:v>1</c:v>
                </c:pt>
                <c:pt idx="51837">
                  <c:v>1</c:v>
                </c:pt>
                <c:pt idx="51838">
                  <c:v>1</c:v>
                </c:pt>
                <c:pt idx="51839">
                  <c:v>1</c:v>
                </c:pt>
                <c:pt idx="51840">
                  <c:v>1</c:v>
                </c:pt>
                <c:pt idx="51841">
                  <c:v>1</c:v>
                </c:pt>
                <c:pt idx="51842">
                  <c:v>1</c:v>
                </c:pt>
                <c:pt idx="51843">
                  <c:v>1</c:v>
                </c:pt>
                <c:pt idx="51844">
                  <c:v>1</c:v>
                </c:pt>
                <c:pt idx="51845">
                  <c:v>1</c:v>
                </c:pt>
                <c:pt idx="51846">
                  <c:v>1</c:v>
                </c:pt>
                <c:pt idx="51847">
                  <c:v>1</c:v>
                </c:pt>
                <c:pt idx="51848">
                  <c:v>1</c:v>
                </c:pt>
                <c:pt idx="51849">
                  <c:v>1</c:v>
                </c:pt>
                <c:pt idx="51850">
                  <c:v>1</c:v>
                </c:pt>
                <c:pt idx="51851">
                  <c:v>1</c:v>
                </c:pt>
                <c:pt idx="51852">
                  <c:v>1</c:v>
                </c:pt>
                <c:pt idx="51853">
                  <c:v>1</c:v>
                </c:pt>
                <c:pt idx="51854">
                  <c:v>1</c:v>
                </c:pt>
                <c:pt idx="51855">
                  <c:v>1</c:v>
                </c:pt>
                <c:pt idx="51856">
                  <c:v>1</c:v>
                </c:pt>
                <c:pt idx="51857">
                  <c:v>1</c:v>
                </c:pt>
                <c:pt idx="51858">
                  <c:v>1</c:v>
                </c:pt>
                <c:pt idx="51859">
                  <c:v>1</c:v>
                </c:pt>
                <c:pt idx="51860">
                  <c:v>1</c:v>
                </c:pt>
                <c:pt idx="51861">
                  <c:v>1</c:v>
                </c:pt>
                <c:pt idx="51862">
                  <c:v>1</c:v>
                </c:pt>
                <c:pt idx="51863">
                  <c:v>1</c:v>
                </c:pt>
                <c:pt idx="51864">
                  <c:v>1</c:v>
                </c:pt>
                <c:pt idx="51865">
                  <c:v>1</c:v>
                </c:pt>
                <c:pt idx="51866">
                  <c:v>1</c:v>
                </c:pt>
                <c:pt idx="51867">
                  <c:v>1</c:v>
                </c:pt>
                <c:pt idx="51868">
                  <c:v>1</c:v>
                </c:pt>
                <c:pt idx="51869">
                  <c:v>1</c:v>
                </c:pt>
                <c:pt idx="51870">
                  <c:v>1</c:v>
                </c:pt>
                <c:pt idx="51871">
                  <c:v>1</c:v>
                </c:pt>
                <c:pt idx="51872">
                  <c:v>1</c:v>
                </c:pt>
                <c:pt idx="51873">
                  <c:v>1</c:v>
                </c:pt>
                <c:pt idx="51874">
                  <c:v>1</c:v>
                </c:pt>
                <c:pt idx="51875">
                  <c:v>1</c:v>
                </c:pt>
                <c:pt idx="51876">
                  <c:v>1</c:v>
                </c:pt>
                <c:pt idx="51877">
                  <c:v>1</c:v>
                </c:pt>
                <c:pt idx="51878">
                  <c:v>1</c:v>
                </c:pt>
                <c:pt idx="51879">
                  <c:v>1</c:v>
                </c:pt>
                <c:pt idx="51880">
                  <c:v>1</c:v>
                </c:pt>
                <c:pt idx="51881">
                  <c:v>1</c:v>
                </c:pt>
                <c:pt idx="51882">
                  <c:v>1</c:v>
                </c:pt>
                <c:pt idx="51883">
                  <c:v>1</c:v>
                </c:pt>
                <c:pt idx="51884">
                  <c:v>1</c:v>
                </c:pt>
                <c:pt idx="51885">
                  <c:v>1</c:v>
                </c:pt>
                <c:pt idx="51886">
                  <c:v>1</c:v>
                </c:pt>
                <c:pt idx="51887">
                  <c:v>1</c:v>
                </c:pt>
                <c:pt idx="51888">
                  <c:v>1</c:v>
                </c:pt>
                <c:pt idx="51889">
                  <c:v>1</c:v>
                </c:pt>
                <c:pt idx="51890">
                  <c:v>1</c:v>
                </c:pt>
                <c:pt idx="51891">
                  <c:v>1</c:v>
                </c:pt>
                <c:pt idx="51892">
                  <c:v>1</c:v>
                </c:pt>
                <c:pt idx="51893">
                  <c:v>1</c:v>
                </c:pt>
                <c:pt idx="51894">
                  <c:v>1</c:v>
                </c:pt>
                <c:pt idx="51895">
                  <c:v>1</c:v>
                </c:pt>
                <c:pt idx="51896">
                  <c:v>1</c:v>
                </c:pt>
                <c:pt idx="51897">
                  <c:v>1</c:v>
                </c:pt>
                <c:pt idx="51898">
                  <c:v>1</c:v>
                </c:pt>
                <c:pt idx="51899">
                  <c:v>1</c:v>
                </c:pt>
                <c:pt idx="51900">
                  <c:v>1</c:v>
                </c:pt>
                <c:pt idx="51901">
                  <c:v>1</c:v>
                </c:pt>
                <c:pt idx="51902">
                  <c:v>1</c:v>
                </c:pt>
                <c:pt idx="51903">
                  <c:v>1</c:v>
                </c:pt>
                <c:pt idx="51904">
                  <c:v>1</c:v>
                </c:pt>
                <c:pt idx="51905">
                  <c:v>1</c:v>
                </c:pt>
                <c:pt idx="51906">
                  <c:v>1</c:v>
                </c:pt>
                <c:pt idx="51907">
                  <c:v>1</c:v>
                </c:pt>
                <c:pt idx="51908">
                  <c:v>1</c:v>
                </c:pt>
                <c:pt idx="51909">
                  <c:v>1</c:v>
                </c:pt>
                <c:pt idx="51910">
                  <c:v>1</c:v>
                </c:pt>
                <c:pt idx="51911">
                  <c:v>1</c:v>
                </c:pt>
                <c:pt idx="51912">
                  <c:v>1</c:v>
                </c:pt>
                <c:pt idx="51913">
                  <c:v>1</c:v>
                </c:pt>
                <c:pt idx="51914">
                  <c:v>1</c:v>
                </c:pt>
                <c:pt idx="51915">
                  <c:v>1</c:v>
                </c:pt>
                <c:pt idx="51916">
                  <c:v>1</c:v>
                </c:pt>
                <c:pt idx="51917">
                  <c:v>0.85714285700000004</c:v>
                </c:pt>
                <c:pt idx="51918">
                  <c:v>0.85714285700000004</c:v>
                </c:pt>
                <c:pt idx="51919">
                  <c:v>1</c:v>
                </c:pt>
                <c:pt idx="51920">
                  <c:v>1</c:v>
                </c:pt>
                <c:pt idx="51921">
                  <c:v>1</c:v>
                </c:pt>
                <c:pt idx="51922">
                  <c:v>0.85714285700000004</c:v>
                </c:pt>
                <c:pt idx="51923">
                  <c:v>1</c:v>
                </c:pt>
                <c:pt idx="51924">
                  <c:v>0.85714285700000004</c:v>
                </c:pt>
                <c:pt idx="51925">
                  <c:v>1</c:v>
                </c:pt>
                <c:pt idx="51926">
                  <c:v>0.85714285700000004</c:v>
                </c:pt>
                <c:pt idx="51927">
                  <c:v>1</c:v>
                </c:pt>
                <c:pt idx="51928">
                  <c:v>0.85714285700000004</c:v>
                </c:pt>
                <c:pt idx="51929">
                  <c:v>1</c:v>
                </c:pt>
                <c:pt idx="51930">
                  <c:v>1</c:v>
                </c:pt>
                <c:pt idx="51931">
                  <c:v>1</c:v>
                </c:pt>
                <c:pt idx="51932">
                  <c:v>1</c:v>
                </c:pt>
                <c:pt idx="51933">
                  <c:v>1</c:v>
                </c:pt>
                <c:pt idx="51934">
                  <c:v>0.85714285700000004</c:v>
                </c:pt>
                <c:pt idx="51935">
                  <c:v>1</c:v>
                </c:pt>
                <c:pt idx="51936">
                  <c:v>1</c:v>
                </c:pt>
                <c:pt idx="51937">
                  <c:v>1</c:v>
                </c:pt>
                <c:pt idx="51938">
                  <c:v>1</c:v>
                </c:pt>
                <c:pt idx="51939">
                  <c:v>1</c:v>
                </c:pt>
                <c:pt idx="51940">
                  <c:v>1</c:v>
                </c:pt>
                <c:pt idx="51941">
                  <c:v>0.85714285700000004</c:v>
                </c:pt>
                <c:pt idx="51942">
                  <c:v>1</c:v>
                </c:pt>
                <c:pt idx="51943">
                  <c:v>1</c:v>
                </c:pt>
                <c:pt idx="51944">
                  <c:v>1</c:v>
                </c:pt>
                <c:pt idx="51945">
                  <c:v>1</c:v>
                </c:pt>
                <c:pt idx="51946">
                  <c:v>1</c:v>
                </c:pt>
                <c:pt idx="51947">
                  <c:v>1</c:v>
                </c:pt>
                <c:pt idx="51948">
                  <c:v>1</c:v>
                </c:pt>
                <c:pt idx="51949">
                  <c:v>1</c:v>
                </c:pt>
                <c:pt idx="51950">
                  <c:v>1</c:v>
                </c:pt>
                <c:pt idx="51951">
                  <c:v>1</c:v>
                </c:pt>
                <c:pt idx="51952">
                  <c:v>1</c:v>
                </c:pt>
                <c:pt idx="51953">
                  <c:v>1</c:v>
                </c:pt>
                <c:pt idx="51954">
                  <c:v>1</c:v>
                </c:pt>
                <c:pt idx="51955">
                  <c:v>1</c:v>
                </c:pt>
                <c:pt idx="51956">
                  <c:v>1</c:v>
                </c:pt>
                <c:pt idx="51957">
                  <c:v>1</c:v>
                </c:pt>
                <c:pt idx="51958">
                  <c:v>1</c:v>
                </c:pt>
                <c:pt idx="51959">
                  <c:v>1</c:v>
                </c:pt>
                <c:pt idx="51960">
                  <c:v>1</c:v>
                </c:pt>
                <c:pt idx="51961">
                  <c:v>1</c:v>
                </c:pt>
                <c:pt idx="51962">
                  <c:v>1</c:v>
                </c:pt>
                <c:pt idx="51963">
                  <c:v>0.85714285700000004</c:v>
                </c:pt>
                <c:pt idx="51964">
                  <c:v>1</c:v>
                </c:pt>
                <c:pt idx="51965">
                  <c:v>1</c:v>
                </c:pt>
                <c:pt idx="51966">
                  <c:v>1</c:v>
                </c:pt>
                <c:pt idx="51967">
                  <c:v>1</c:v>
                </c:pt>
                <c:pt idx="51968">
                  <c:v>1</c:v>
                </c:pt>
                <c:pt idx="51969">
                  <c:v>1</c:v>
                </c:pt>
                <c:pt idx="51970">
                  <c:v>1</c:v>
                </c:pt>
                <c:pt idx="51971">
                  <c:v>1</c:v>
                </c:pt>
                <c:pt idx="51972">
                  <c:v>1</c:v>
                </c:pt>
                <c:pt idx="51973">
                  <c:v>1</c:v>
                </c:pt>
                <c:pt idx="51974">
                  <c:v>1</c:v>
                </c:pt>
                <c:pt idx="51975">
                  <c:v>1</c:v>
                </c:pt>
                <c:pt idx="51976">
                  <c:v>1</c:v>
                </c:pt>
                <c:pt idx="51977">
                  <c:v>1</c:v>
                </c:pt>
                <c:pt idx="51978">
                  <c:v>1</c:v>
                </c:pt>
                <c:pt idx="51979">
                  <c:v>1</c:v>
                </c:pt>
                <c:pt idx="51980">
                  <c:v>1</c:v>
                </c:pt>
                <c:pt idx="51981">
                  <c:v>1</c:v>
                </c:pt>
                <c:pt idx="51982">
                  <c:v>1</c:v>
                </c:pt>
                <c:pt idx="51983">
                  <c:v>0.85714285700000004</c:v>
                </c:pt>
                <c:pt idx="51984">
                  <c:v>1</c:v>
                </c:pt>
                <c:pt idx="51985">
                  <c:v>1</c:v>
                </c:pt>
                <c:pt idx="51986">
                  <c:v>1</c:v>
                </c:pt>
                <c:pt idx="51987">
                  <c:v>1</c:v>
                </c:pt>
                <c:pt idx="51988">
                  <c:v>1</c:v>
                </c:pt>
                <c:pt idx="51989">
                  <c:v>1</c:v>
                </c:pt>
                <c:pt idx="51990">
                  <c:v>1</c:v>
                </c:pt>
                <c:pt idx="51991">
                  <c:v>0.85714285700000004</c:v>
                </c:pt>
                <c:pt idx="51992">
                  <c:v>1</c:v>
                </c:pt>
                <c:pt idx="51993">
                  <c:v>1</c:v>
                </c:pt>
                <c:pt idx="51994">
                  <c:v>1</c:v>
                </c:pt>
                <c:pt idx="51995">
                  <c:v>1</c:v>
                </c:pt>
                <c:pt idx="51996">
                  <c:v>1</c:v>
                </c:pt>
                <c:pt idx="51997">
                  <c:v>1</c:v>
                </c:pt>
                <c:pt idx="51998">
                  <c:v>1</c:v>
                </c:pt>
                <c:pt idx="51999">
                  <c:v>1</c:v>
                </c:pt>
                <c:pt idx="52000">
                  <c:v>1</c:v>
                </c:pt>
                <c:pt idx="52001">
                  <c:v>0.85714285700000004</c:v>
                </c:pt>
                <c:pt idx="52002">
                  <c:v>1</c:v>
                </c:pt>
                <c:pt idx="52003">
                  <c:v>1</c:v>
                </c:pt>
                <c:pt idx="52004">
                  <c:v>1</c:v>
                </c:pt>
                <c:pt idx="52005">
                  <c:v>1</c:v>
                </c:pt>
                <c:pt idx="52006">
                  <c:v>1</c:v>
                </c:pt>
                <c:pt idx="52007">
                  <c:v>1</c:v>
                </c:pt>
                <c:pt idx="52008">
                  <c:v>1</c:v>
                </c:pt>
                <c:pt idx="52009">
                  <c:v>1</c:v>
                </c:pt>
                <c:pt idx="52010">
                  <c:v>1</c:v>
                </c:pt>
                <c:pt idx="52011">
                  <c:v>1</c:v>
                </c:pt>
                <c:pt idx="52012">
                  <c:v>1</c:v>
                </c:pt>
                <c:pt idx="52013">
                  <c:v>1</c:v>
                </c:pt>
                <c:pt idx="52014">
                  <c:v>1</c:v>
                </c:pt>
                <c:pt idx="52015">
                  <c:v>1</c:v>
                </c:pt>
                <c:pt idx="52016">
                  <c:v>1</c:v>
                </c:pt>
                <c:pt idx="52017">
                  <c:v>1</c:v>
                </c:pt>
                <c:pt idx="52018">
                  <c:v>1</c:v>
                </c:pt>
                <c:pt idx="52019">
                  <c:v>0.85714285700000004</c:v>
                </c:pt>
                <c:pt idx="52020">
                  <c:v>1</c:v>
                </c:pt>
                <c:pt idx="52021">
                  <c:v>1</c:v>
                </c:pt>
                <c:pt idx="52022">
                  <c:v>1</c:v>
                </c:pt>
                <c:pt idx="52023">
                  <c:v>1</c:v>
                </c:pt>
                <c:pt idx="52024">
                  <c:v>1</c:v>
                </c:pt>
                <c:pt idx="52025">
                  <c:v>1</c:v>
                </c:pt>
                <c:pt idx="52026">
                  <c:v>1</c:v>
                </c:pt>
                <c:pt idx="52027">
                  <c:v>1</c:v>
                </c:pt>
                <c:pt idx="52028">
                  <c:v>1</c:v>
                </c:pt>
                <c:pt idx="52029">
                  <c:v>1</c:v>
                </c:pt>
                <c:pt idx="52030">
                  <c:v>1</c:v>
                </c:pt>
                <c:pt idx="52031">
                  <c:v>1</c:v>
                </c:pt>
                <c:pt idx="52032">
                  <c:v>1</c:v>
                </c:pt>
                <c:pt idx="52033">
                  <c:v>1</c:v>
                </c:pt>
                <c:pt idx="52034">
                  <c:v>1</c:v>
                </c:pt>
                <c:pt idx="52035">
                  <c:v>1</c:v>
                </c:pt>
                <c:pt idx="52036">
                  <c:v>1</c:v>
                </c:pt>
                <c:pt idx="52037">
                  <c:v>1</c:v>
                </c:pt>
                <c:pt idx="52038">
                  <c:v>1</c:v>
                </c:pt>
                <c:pt idx="52039">
                  <c:v>0.85714285700000004</c:v>
                </c:pt>
                <c:pt idx="52040">
                  <c:v>1</c:v>
                </c:pt>
                <c:pt idx="52041">
                  <c:v>1</c:v>
                </c:pt>
                <c:pt idx="52042">
                  <c:v>1</c:v>
                </c:pt>
                <c:pt idx="52043">
                  <c:v>1</c:v>
                </c:pt>
                <c:pt idx="52044">
                  <c:v>1</c:v>
                </c:pt>
                <c:pt idx="52045">
                  <c:v>1</c:v>
                </c:pt>
                <c:pt idx="52046">
                  <c:v>1</c:v>
                </c:pt>
                <c:pt idx="52047">
                  <c:v>1</c:v>
                </c:pt>
                <c:pt idx="52048">
                  <c:v>1</c:v>
                </c:pt>
                <c:pt idx="52049">
                  <c:v>1</c:v>
                </c:pt>
                <c:pt idx="52050">
                  <c:v>1</c:v>
                </c:pt>
                <c:pt idx="52051">
                  <c:v>1</c:v>
                </c:pt>
                <c:pt idx="52052">
                  <c:v>1</c:v>
                </c:pt>
                <c:pt idx="52053">
                  <c:v>1</c:v>
                </c:pt>
                <c:pt idx="52054">
                  <c:v>1</c:v>
                </c:pt>
                <c:pt idx="52055">
                  <c:v>1</c:v>
                </c:pt>
                <c:pt idx="52056">
                  <c:v>1</c:v>
                </c:pt>
                <c:pt idx="52057">
                  <c:v>1</c:v>
                </c:pt>
                <c:pt idx="52058">
                  <c:v>1</c:v>
                </c:pt>
                <c:pt idx="52059">
                  <c:v>1</c:v>
                </c:pt>
                <c:pt idx="52060">
                  <c:v>1</c:v>
                </c:pt>
                <c:pt idx="52061">
                  <c:v>1</c:v>
                </c:pt>
                <c:pt idx="52062">
                  <c:v>1</c:v>
                </c:pt>
                <c:pt idx="52063">
                  <c:v>1</c:v>
                </c:pt>
                <c:pt idx="52064">
                  <c:v>1</c:v>
                </c:pt>
                <c:pt idx="52065">
                  <c:v>1</c:v>
                </c:pt>
                <c:pt idx="52066">
                  <c:v>1</c:v>
                </c:pt>
                <c:pt idx="52067">
                  <c:v>1</c:v>
                </c:pt>
                <c:pt idx="52068">
                  <c:v>1</c:v>
                </c:pt>
                <c:pt idx="52069">
                  <c:v>1</c:v>
                </c:pt>
                <c:pt idx="52070">
                  <c:v>1</c:v>
                </c:pt>
                <c:pt idx="52071">
                  <c:v>1</c:v>
                </c:pt>
                <c:pt idx="52072">
                  <c:v>1</c:v>
                </c:pt>
                <c:pt idx="52073">
                  <c:v>1</c:v>
                </c:pt>
                <c:pt idx="52074">
                  <c:v>1</c:v>
                </c:pt>
                <c:pt idx="52075">
                  <c:v>0.85714285700000004</c:v>
                </c:pt>
                <c:pt idx="52076">
                  <c:v>1</c:v>
                </c:pt>
                <c:pt idx="52077">
                  <c:v>1</c:v>
                </c:pt>
                <c:pt idx="52078">
                  <c:v>1</c:v>
                </c:pt>
                <c:pt idx="52079">
                  <c:v>1</c:v>
                </c:pt>
                <c:pt idx="52080">
                  <c:v>1</c:v>
                </c:pt>
                <c:pt idx="52081">
                  <c:v>1</c:v>
                </c:pt>
                <c:pt idx="52082">
                  <c:v>1</c:v>
                </c:pt>
                <c:pt idx="52083">
                  <c:v>1</c:v>
                </c:pt>
                <c:pt idx="52084">
                  <c:v>1</c:v>
                </c:pt>
                <c:pt idx="52085">
                  <c:v>1</c:v>
                </c:pt>
                <c:pt idx="52086">
                  <c:v>1</c:v>
                </c:pt>
                <c:pt idx="52087">
                  <c:v>1</c:v>
                </c:pt>
                <c:pt idx="52088">
                  <c:v>1</c:v>
                </c:pt>
                <c:pt idx="52089">
                  <c:v>1</c:v>
                </c:pt>
                <c:pt idx="52090">
                  <c:v>1</c:v>
                </c:pt>
                <c:pt idx="52091">
                  <c:v>1</c:v>
                </c:pt>
                <c:pt idx="52092">
                  <c:v>1</c:v>
                </c:pt>
                <c:pt idx="52093">
                  <c:v>1</c:v>
                </c:pt>
                <c:pt idx="52094">
                  <c:v>0.85714285700000004</c:v>
                </c:pt>
                <c:pt idx="52095">
                  <c:v>0.85714285700000004</c:v>
                </c:pt>
                <c:pt idx="52096">
                  <c:v>1</c:v>
                </c:pt>
                <c:pt idx="52097">
                  <c:v>1</c:v>
                </c:pt>
                <c:pt idx="52098">
                  <c:v>1</c:v>
                </c:pt>
                <c:pt idx="52099">
                  <c:v>1</c:v>
                </c:pt>
                <c:pt idx="52100">
                  <c:v>1</c:v>
                </c:pt>
                <c:pt idx="52101">
                  <c:v>1</c:v>
                </c:pt>
                <c:pt idx="52102">
                  <c:v>1</c:v>
                </c:pt>
                <c:pt idx="52103">
                  <c:v>1</c:v>
                </c:pt>
                <c:pt idx="52104">
                  <c:v>1</c:v>
                </c:pt>
                <c:pt idx="52105">
                  <c:v>1</c:v>
                </c:pt>
                <c:pt idx="52106">
                  <c:v>1</c:v>
                </c:pt>
                <c:pt idx="52107">
                  <c:v>1</c:v>
                </c:pt>
                <c:pt idx="52108">
                  <c:v>1</c:v>
                </c:pt>
                <c:pt idx="52109">
                  <c:v>1</c:v>
                </c:pt>
                <c:pt idx="52110">
                  <c:v>1</c:v>
                </c:pt>
                <c:pt idx="52111">
                  <c:v>1</c:v>
                </c:pt>
                <c:pt idx="52112">
                  <c:v>1</c:v>
                </c:pt>
                <c:pt idx="52113">
                  <c:v>1</c:v>
                </c:pt>
                <c:pt idx="52114">
                  <c:v>1</c:v>
                </c:pt>
                <c:pt idx="52115">
                  <c:v>1</c:v>
                </c:pt>
                <c:pt idx="52116">
                  <c:v>1</c:v>
                </c:pt>
                <c:pt idx="52117">
                  <c:v>1</c:v>
                </c:pt>
                <c:pt idx="52118">
                  <c:v>1</c:v>
                </c:pt>
                <c:pt idx="52119">
                  <c:v>1</c:v>
                </c:pt>
                <c:pt idx="52120">
                  <c:v>1</c:v>
                </c:pt>
                <c:pt idx="52121">
                  <c:v>1</c:v>
                </c:pt>
                <c:pt idx="52122">
                  <c:v>1</c:v>
                </c:pt>
                <c:pt idx="52123">
                  <c:v>1</c:v>
                </c:pt>
                <c:pt idx="52124">
                  <c:v>1</c:v>
                </c:pt>
                <c:pt idx="52125">
                  <c:v>1</c:v>
                </c:pt>
                <c:pt idx="52126">
                  <c:v>1</c:v>
                </c:pt>
                <c:pt idx="52127">
                  <c:v>1</c:v>
                </c:pt>
                <c:pt idx="52128">
                  <c:v>1</c:v>
                </c:pt>
                <c:pt idx="52129">
                  <c:v>1</c:v>
                </c:pt>
                <c:pt idx="52130">
                  <c:v>0.85714285700000004</c:v>
                </c:pt>
                <c:pt idx="52131">
                  <c:v>1</c:v>
                </c:pt>
                <c:pt idx="52132">
                  <c:v>1</c:v>
                </c:pt>
                <c:pt idx="52133">
                  <c:v>1</c:v>
                </c:pt>
                <c:pt idx="52134">
                  <c:v>1</c:v>
                </c:pt>
                <c:pt idx="52135">
                  <c:v>1</c:v>
                </c:pt>
                <c:pt idx="52136">
                  <c:v>1</c:v>
                </c:pt>
                <c:pt idx="52137">
                  <c:v>1</c:v>
                </c:pt>
                <c:pt idx="52138">
                  <c:v>1</c:v>
                </c:pt>
                <c:pt idx="52139">
                  <c:v>1</c:v>
                </c:pt>
                <c:pt idx="52140">
                  <c:v>1</c:v>
                </c:pt>
                <c:pt idx="52141">
                  <c:v>1</c:v>
                </c:pt>
                <c:pt idx="52142">
                  <c:v>1</c:v>
                </c:pt>
                <c:pt idx="52143">
                  <c:v>1</c:v>
                </c:pt>
                <c:pt idx="52144">
                  <c:v>1</c:v>
                </c:pt>
                <c:pt idx="52145">
                  <c:v>1</c:v>
                </c:pt>
                <c:pt idx="52146">
                  <c:v>1</c:v>
                </c:pt>
                <c:pt idx="52147">
                  <c:v>1</c:v>
                </c:pt>
                <c:pt idx="52148">
                  <c:v>1</c:v>
                </c:pt>
                <c:pt idx="52149">
                  <c:v>1</c:v>
                </c:pt>
                <c:pt idx="52150">
                  <c:v>1</c:v>
                </c:pt>
                <c:pt idx="52151">
                  <c:v>1</c:v>
                </c:pt>
                <c:pt idx="52152">
                  <c:v>1</c:v>
                </c:pt>
                <c:pt idx="52153">
                  <c:v>1</c:v>
                </c:pt>
                <c:pt idx="52154">
                  <c:v>1</c:v>
                </c:pt>
                <c:pt idx="52155">
                  <c:v>1</c:v>
                </c:pt>
                <c:pt idx="52156">
                  <c:v>1</c:v>
                </c:pt>
                <c:pt idx="52157">
                  <c:v>1</c:v>
                </c:pt>
                <c:pt idx="52158">
                  <c:v>1</c:v>
                </c:pt>
                <c:pt idx="52159">
                  <c:v>1</c:v>
                </c:pt>
                <c:pt idx="52160">
                  <c:v>0.85714285700000004</c:v>
                </c:pt>
                <c:pt idx="52161">
                  <c:v>1</c:v>
                </c:pt>
                <c:pt idx="52162">
                  <c:v>1</c:v>
                </c:pt>
                <c:pt idx="52163">
                  <c:v>1</c:v>
                </c:pt>
                <c:pt idx="52164">
                  <c:v>1</c:v>
                </c:pt>
                <c:pt idx="52165">
                  <c:v>0.85714285700000004</c:v>
                </c:pt>
                <c:pt idx="52166">
                  <c:v>1</c:v>
                </c:pt>
                <c:pt idx="52167">
                  <c:v>1</c:v>
                </c:pt>
                <c:pt idx="52168">
                  <c:v>1</c:v>
                </c:pt>
                <c:pt idx="52169">
                  <c:v>1</c:v>
                </c:pt>
                <c:pt idx="52170">
                  <c:v>1</c:v>
                </c:pt>
                <c:pt idx="52171">
                  <c:v>1</c:v>
                </c:pt>
                <c:pt idx="52172">
                  <c:v>1</c:v>
                </c:pt>
                <c:pt idx="52173">
                  <c:v>1</c:v>
                </c:pt>
                <c:pt idx="52174">
                  <c:v>1</c:v>
                </c:pt>
                <c:pt idx="52175">
                  <c:v>1</c:v>
                </c:pt>
                <c:pt idx="52176">
                  <c:v>1</c:v>
                </c:pt>
                <c:pt idx="52177">
                  <c:v>1</c:v>
                </c:pt>
                <c:pt idx="52178">
                  <c:v>1</c:v>
                </c:pt>
                <c:pt idx="52179">
                  <c:v>1</c:v>
                </c:pt>
                <c:pt idx="52180">
                  <c:v>1</c:v>
                </c:pt>
                <c:pt idx="52181">
                  <c:v>1</c:v>
                </c:pt>
                <c:pt idx="52182">
                  <c:v>1</c:v>
                </c:pt>
                <c:pt idx="52183">
                  <c:v>1</c:v>
                </c:pt>
                <c:pt idx="52184">
                  <c:v>0.85714285700000004</c:v>
                </c:pt>
                <c:pt idx="52185">
                  <c:v>1</c:v>
                </c:pt>
                <c:pt idx="52186">
                  <c:v>1</c:v>
                </c:pt>
                <c:pt idx="52187">
                  <c:v>1</c:v>
                </c:pt>
                <c:pt idx="52188">
                  <c:v>1</c:v>
                </c:pt>
                <c:pt idx="52189">
                  <c:v>1</c:v>
                </c:pt>
                <c:pt idx="52190">
                  <c:v>1</c:v>
                </c:pt>
                <c:pt idx="52191">
                  <c:v>1</c:v>
                </c:pt>
                <c:pt idx="52192">
                  <c:v>1</c:v>
                </c:pt>
                <c:pt idx="52193">
                  <c:v>1</c:v>
                </c:pt>
                <c:pt idx="52194">
                  <c:v>1</c:v>
                </c:pt>
                <c:pt idx="52195">
                  <c:v>0.85714285700000004</c:v>
                </c:pt>
                <c:pt idx="52196">
                  <c:v>1</c:v>
                </c:pt>
                <c:pt idx="52197">
                  <c:v>1</c:v>
                </c:pt>
                <c:pt idx="52198">
                  <c:v>1</c:v>
                </c:pt>
                <c:pt idx="52199">
                  <c:v>1</c:v>
                </c:pt>
                <c:pt idx="52200">
                  <c:v>1</c:v>
                </c:pt>
                <c:pt idx="52201">
                  <c:v>1</c:v>
                </c:pt>
                <c:pt idx="52202">
                  <c:v>0.71428571399999996</c:v>
                </c:pt>
                <c:pt idx="52203">
                  <c:v>1</c:v>
                </c:pt>
                <c:pt idx="52204">
                  <c:v>1</c:v>
                </c:pt>
                <c:pt idx="52205">
                  <c:v>1</c:v>
                </c:pt>
                <c:pt idx="52206">
                  <c:v>1</c:v>
                </c:pt>
                <c:pt idx="52207">
                  <c:v>1</c:v>
                </c:pt>
                <c:pt idx="52208">
                  <c:v>1</c:v>
                </c:pt>
                <c:pt idx="52209">
                  <c:v>1</c:v>
                </c:pt>
                <c:pt idx="52210">
                  <c:v>1</c:v>
                </c:pt>
                <c:pt idx="52211">
                  <c:v>1</c:v>
                </c:pt>
                <c:pt idx="52212">
                  <c:v>1</c:v>
                </c:pt>
                <c:pt idx="52213">
                  <c:v>1</c:v>
                </c:pt>
                <c:pt idx="52214">
                  <c:v>0.85714285700000004</c:v>
                </c:pt>
                <c:pt idx="52215">
                  <c:v>1</c:v>
                </c:pt>
                <c:pt idx="52216">
                  <c:v>1</c:v>
                </c:pt>
                <c:pt idx="52217">
                  <c:v>1</c:v>
                </c:pt>
                <c:pt idx="52218">
                  <c:v>1</c:v>
                </c:pt>
                <c:pt idx="52219">
                  <c:v>1</c:v>
                </c:pt>
                <c:pt idx="52220">
                  <c:v>1</c:v>
                </c:pt>
                <c:pt idx="52221">
                  <c:v>1</c:v>
                </c:pt>
                <c:pt idx="52222">
                  <c:v>0.85714285700000004</c:v>
                </c:pt>
                <c:pt idx="52223">
                  <c:v>1</c:v>
                </c:pt>
                <c:pt idx="52224">
                  <c:v>1</c:v>
                </c:pt>
                <c:pt idx="52225">
                  <c:v>1</c:v>
                </c:pt>
                <c:pt idx="52226">
                  <c:v>0.85714285700000004</c:v>
                </c:pt>
                <c:pt idx="52227">
                  <c:v>1</c:v>
                </c:pt>
                <c:pt idx="52228">
                  <c:v>1</c:v>
                </c:pt>
                <c:pt idx="52229">
                  <c:v>1</c:v>
                </c:pt>
                <c:pt idx="52230">
                  <c:v>1</c:v>
                </c:pt>
                <c:pt idx="52231">
                  <c:v>1</c:v>
                </c:pt>
                <c:pt idx="52232">
                  <c:v>1</c:v>
                </c:pt>
                <c:pt idx="52233">
                  <c:v>1</c:v>
                </c:pt>
                <c:pt idx="52234">
                  <c:v>1</c:v>
                </c:pt>
                <c:pt idx="52235">
                  <c:v>1</c:v>
                </c:pt>
                <c:pt idx="52236">
                  <c:v>1</c:v>
                </c:pt>
                <c:pt idx="52237">
                  <c:v>1</c:v>
                </c:pt>
                <c:pt idx="52238">
                  <c:v>1</c:v>
                </c:pt>
                <c:pt idx="52239">
                  <c:v>1</c:v>
                </c:pt>
                <c:pt idx="52240">
                  <c:v>1</c:v>
                </c:pt>
                <c:pt idx="52241">
                  <c:v>1</c:v>
                </c:pt>
                <c:pt idx="52242">
                  <c:v>1</c:v>
                </c:pt>
                <c:pt idx="52243">
                  <c:v>1</c:v>
                </c:pt>
                <c:pt idx="52244">
                  <c:v>1</c:v>
                </c:pt>
                <c:pt idx="52245">
                  <c:v>1</c:v>
                </c:pt>
                <c:pt idx="52246">
                  <c:v>1</c:v>
                </c:pt>
                <c:pt idx="52247">
                  <c:v>1</c:v>
                </c:pt>
                <c:pt idx="52248">
                  <c:v>1</c:v>
                </c:pt>
                <c:pt idx="52249">
                  <c:v>1</c:v>
                </c:pt>
                <c:pt idx="52250">
                  <c:v>1</c:v>
                </c:pt>
                <c:pt idx="52251">
                  <c:v>1</c:v>
                </c:pt>
                <c:pt idx="52252">
                  <c:v>1</c:v>
                </c:pt>
                <c:pt idx="52253">
                  <c:v>1</c:v>
                </c:pt>
                <c:pt idx="52254">
                  <c:v>1</c:v>
                </c:pt>
                <c:pt idx="52255">
                  <c:v>1</c:v>
                </c:pt>
                <c:pt idx="52256">
                  <c:v>1</c:v>
                </c:pt>
                <c:pt idx="52257">
                  <c:v>1</c:v>
                </c:pt>
                <c:pt idx="52258">
                  <c:v>1</c:v>
                </c:pt>
                <c:pt idx="52259">
                  <c:v>1</c:v>
                </c:pt>
                <c:pt idx="52260">
                  <c:v>1</c:v>
                </c:pt>
                <c:pt idx="52261">
                  <c:v>1</c:v>
                </c:pt>
                <c:pt idx="52262">
                  <c:v>1</c:v>
                </c:pt>
                <c:pt idx="52263">
                  <c:v>1</c:v>
                </c:pt>
                <c:pt idx="52264">
                  <c:v>1</c:v>
                </c:pt>
                <c:pt idx="52265">
                  <c:v>1</c:v>
                </c:pt>
                <c:pt idx="52266">
                  <c:v>1</c:v>
                </c:pt>
                <c:pt idx="52267">
                  <c:v>1</c:v>
                </c:pt>
                <c:pt idx="52268">
                  <c:v>1</c:v>
                </c:pt>
                <c:pt idx="52269">
                  <c:v>1</c:v>
                </c:pt>
                <c:pt idx="52270">
                  <c:v>1</c:v>
                </c:pt>
                <c:pt idx="52271">
                  <c:v>1</c:v>
                </c:pt>
                <c:pt idx="52272">
                  <c:v>1</c:v>
                </c:pt>
                <c:pt idx="52273">
                  <c:v>1</c:v>
                </c:pt>
                <c:pt idx="52274">
                  <c:v>1</c:v>
                </c:pt>
                <c:pt idx="52275">
                  <c:v>0.14285714299999999</c:v>
                </c:pt>
                <c:pt idx="52276">
                  <c:v>1</c:v>
                </c:pt>
                <c:pt idx="52277">
                  <c:v>1</c:v>
                </c:pt>
                <c:pt idx="52278">
                  <c:v>1</c:v>
                </c:pt>
                <c:pt idx="52279">
                  <c:v>1</c:v>
                </c:pt>
                <c:pt idx="52280">
                  <c:v>1</c:v>
                </c:pt>
                <c:pt idx="52281">
                  <c:v>1</c:v>
                </c:pt>
                <c:pt idx="52282">
                  <c:v>1</c:v>
                </c:pt>
                <c:pt idx="52283">
                  <c:v>0.85714285700000004</c:v>
                </c:pt>
                <c:pt idx="52284">
                  <c:v>1</c:v>
                </c:pt>
                <c:pt idx="52285">
                  <c:v>1</c:v>
                </c:pt>
                <c:pt idx="52286">
                  <c:v>1</c:v>
                </c:pt>
                <c:pt idx="52287">
                  <c:v>1</c:v>
                </c:pt>
                <c:pt idx="52288">
                  <c:v>1</c:v>
                </c:pt>
                <c:pt idx="52289">
                  <c:v>1</c:v>
                </c:pt>
                <c:pt idx="52290">
                  <c:v>1</c:v>
                </c:pt>
                <c:pt idx="52291">
                  <c:v>1</c:v>
                </c:pt>
                <c:pt idx="52292">
                  <c:v>1</c:v>
                </c:pt>
                <c:pt idx="52293">
                  <c:v>1</c:v>
                </c:pt>
                <c:pt idx="52294">
                  <c:v>1</c:v>
                </c:pt>
                <c:pt idx="52295">
                  <c:v>1</c:v>
                </c:pt>
                <c:pt idx="52296">
                  <c:v>1</c:v>
                </c:pt>
                <c:pt idx="52297">
                  <c:v>1</c:v>
                </c:pt>
                <c:pt idx="52298">
                  <c:v>1</c:v>
                </c:pt>
                <c:pt idx="52299">
                  <c:v>1</c:v>
                </c:pt>
                <c:pt idx="52300">
                  <c:v>1</c:v>
                </c:pt>
                <c:pt idx="52301">
                  <c:v>1</c:v>
                </c:pt>
                <c:pt idx="52302">
                  <c:v>1</c:v>
                </c:pt>
                <c:pt idx="52303">
                  <c:v>1</c:v>
                </c:pt>
                <c:pt idx="52304">
                  <c:v>1</c:v>
                </c:pt>
                <c:pt idx="52305">
                  <c:v>1</c:v>
                </c:pt>
                <c:pt idx="52306">
                  <c:v>1</c:v>
                </c:pt>
                <c:pt idx="52307">
                  <c:v>1</c:v>
                </c:pt>
                <c:pt idx="52308">
                  <c:v>1</c:v>
                </c:pt>
                <c:pt idx="52309">
                  <c:v>1</c:v>
                </c:pt>
                <c:pt idx="52310">
                  <c:v>1</c:v>
                </c:pt>
                <c:pt idx="52311">
                  <c:v>1</c:v>
                </c:pt>
                <c:pt idx="52312">
                  <c:v>1</c:v>
                </c:pt>
                <c:pt idx="52313">
                  <c:v>1</c:v>
                </c:pt>
                <c:pt idx="52314">
                  <c:v>1</c:v>
                </c:pt>
                <c:pt idx="52315">
                  <c:v>1</c:v>
                </c:pt>
                <c:pt idx="52316">
                  <c:v>1</c:v>
                </c:pt>
                <c:pt idx="52317">
                  <c:v>1</c:v>
                </c:pt>
                <c:pt idx="52318">
                  <c:v>1</c:v>
                </c:pt>
                <c:pt idx="52319">
                  <c:v>1</c:v>
                </c:pt>
                <c:pt idx="52320">
                  <c:v>1</c:v>
                </c:pt>
                <c:pt idx="52321">
                  <c:v>1</c:v>
                </c:pt>
                <c:pt idx="52322">
                  <c:v>1</c:v>
                </c:pt>
                <c:pt idx="52323">
                  <c:v>1</c:v>
                </c:pt>
                <c:pt idx="52324">
                  <c:v>1</c:v>
                </c:pt>
                <c:pt idx="52325">
                  <c:v>0.85714285700000004</c:v>
                </c:pt>
                <c:pt idx="52326">
                  <c:v>1</c:v>
                </c:pt>
                <c:pt idx="52327">
                  <c:v>1</c:v>
                </c:pt>
                <c:pt idx="52328">
                  <c:v>1</c:v>
                </c:pt>
                <c:pt idx="52329">
                  <c:v>1</c:v>
                </c:pt>
                <c:pt idx="52330">
                  <c:v>1</c:v>
                </c:pt>
                <c:pt idx="52331">
                  <c:v>1</c:v>
                </c:pt>
                <c:pt idx="52332">
                  <c:v>1</c:v>
                </c:pt>
                <c:pt idx="52333">
                  <c:v>0.85714285700000004</c:v>
                </c:pt>
                <c:pt idx="52334">
                  <c:v>1</c:v>
                </c:pt>
                <c:pt idx="52335">
                  <c:v>1</c:v>
                </c:pt>
                <c:pt idx="52336">
                  <c:v>1</c:v>
                </c:pt>
                <c:pt idx="52337">
                  <c:v>1</c:v>
                </c:pt>
                <c:pt idx="52338">
                  <c:v>1</c:v>
                </c:pt>
                <c:pt idx="52339">
                  <c:v>1</c:v>
                </c:pt>
                <c:pt idx="52340">
                  <c:v>1</c:v>
                </c:pt>
                <c:pt idx="52341">
                  <c:v>1</c:v>
                </c:pt>
                <c:pt idx="52342">
                  <c:v>1</c:v>
                </c:pt>
                <c:pt idx="52343">
                  <c:v>1</c:v>
                </c:pt>
                <c:pt idx="52344">
                  <c:v>1</c:v>
                </c:pt>
                <c:pt idx="52345">
                  <c:v>1</c:v>
                </c:pt>
                <c:pt idx="52346">
                  <c:v>1</c:v>
                </c:pt>
                <c:pt idx="52347">
                  <c:v>1</c:v>
                </c:pt>
                <c:pt idx="52348">
                  <c:v>1</c:v>
                </c:pt>
                <c:pt idx="52349">
                  <c:v>1</c:v>
                </c:pt>
                <c:pt idx="52350">
                  <c:v>1</c:v>
                </c:pt>
                <c:pt idx="52351">
                  <c:v>1</c:v>
                </c:pt>
                <c:pt idx="52352">
                  <c:v>0.85714285700000004</c:v>
                </c:pt>
                <c:pt idx="52353">
                  <c:v>1</c:v>
                </c:pt>
                <c:pt idx="52354">
                  <c:v>1</c:v>
                </c:pt>
                <c:pt idx="52355">
                  <c:v>1</c:v>
                </c:pt>
                <c:pt idx="52356">
                  <c:v>1</c:v>
                </c:pt>
                <c:pt idx="52357">
                  <c:v>1</c:v>
                </c:pt>
                <c:pt idx="52358">
                  <c:v>1</c:v>
                </c:pt>
                <c:pt idx="52359">
                  <c:v>1</c:v>
                </c:pt>
                <c:pt idx="52360">
                  <c:v>1</c:v>
                </c:pt>
                <c:pt idx="52361">
                  <c:v>1</c:v>
                </c:pt>
                <c:pt idx="52362">
                  <c:v>1</c:v>
                </c:pt>
                <c:pt idx="52363">
                  <c:v>1</c:v>
                </c:pt>
                <c:pt idx="52364">
                  <c:v>1</c:v>
                </c:pt>
                <c:pt idx="52365">
                  <c:v>1</c:v>
                </c:pt>
                <c:pt idx="52366">
                  <c:v>0.85714285700000004</c:v>
                </c:pt>
                <c:pt idx="52367">
                  <c:v>1</c:v>
                </c:pt>
                <c:pt idx="52368">
                  <c:v>1</c:v>
                </c:pt>
                <c:pt idx="52369">
                  <c:v>1</c:v>
                </c:pt>
                <c:pt idx="52370">
                  <c:v>0.85714285700000004</c:v>
                </c:pt>
                <c:pt idx="52371">
                  <c:v>1</c:v>
                </c:pt>
                <c:pt idx="52372">
                  <c:v>1</c:v>
                </c:pt>
                <c:pt idx="52373">
                  <c:v>1</c:v>
                </c:pt>
                <c:pt idx="52374">
                  <c:v>1</c:v>
                </c:pt>
                <c:pt idx="52375">
                  <c:v>1</c:v>
                </c:pt>
                <c:pt idx="52376">
                  <c:v>1</c:v>
                </c:pt>
                <c:pt idx="52377">
                  <c:v>1</c:v>
                </c:pt>
                <c:pt idx="52378">
                  <c:v>1</c:v>
                </c:pt>
                <c:pt idx="52379">
                  <c:v>1</c:v>
                </c:pt>
                <c:pt idx="52380">
                  <c:v>1</c:v>
                </c:pt>
                <c:pt idx="52381">
                  <c:v>0.428571429</c:v>
                </c:pt>
                <c:pt idx="52382">
                  <c:v>1</c:v>
                </c:pt>
                <c:pt idx="52383">
                  <c:v>1</c:v>
                </c:pt>
                <c:pt idx="52384">
                  <c:v>1</c:v>
                </c:pt>
                <c:pt idx="52385">
                  <c:v>1</c:v>
                </c:pt>
                <c:pt idx="52386">
                  <c:v>1</c:v>
                </c:pt>
                <c:pt idx="52387">
                  <c:v>1</c:v>
                </c:pt>
                <c:pt idx="52388">
                  <c:v>1</c:v>
                </c:pt>
                <c:pt idx="52389">
                  <c:v>1</c:v>
                </c:pt>
                <c:pt idx="52390">
                  <c:v>1</c:v>
                </c:pt>
                <c:pt idx="52391">
                  <c:v>1</c:v>
                </c:pt>
                <c:pt idx="52392">
                  <c:v>1</c:v>
                </c:pt>
                <c:pt idx="52393">
                  <c:v>1</c:v>
                </c:pt>
                <c:pt idx="52394">
                  <c:v>1</c:v>
                </c:pt>
                <c:pt idx="52395">
                  <c:v>1</c:v>
                </c:pt>
                <c:pt idx="52396">
                  <c:v>1</c:v>
                </c:pt>
                <c:pt idx="52397">
                  <c:v>1</c:v>
                </c:pt>
                <c:pt idx="52398">
                  <c:v>1</c:v>
                </c:pt>
                <c:pt idx="52399">
                  <c:v>1</c:v>
                </c:pt>
                <c:pt idx="52400">
                  <c:v>0.85714285700000004</c:v>
                </c:pt>
                <c:pt idx="52401">
                  <c:v>1</c:v>
                </c:pt>
                <c:pt idx="52402">
                  <c:v>1</c:v>
                </c:pt>
                <c:pt idx="52403">
                  <c:v>1</c:v>
                </c:pt>
                <c:pt idx="52404">
                  <c:v>1</c:v>
                </c:pt>
                <c:pt idx="52405">
                  <c:v>1</c:v>
                </c:pt>
                <c:pt idx="52406">
                  <c:v>1</c:v>
                </c:pt>
                <c:pt idx="52407">
                  <c:v>1</c:v>
                </c:pt>
                <c:pt idx="52408">
                  <c:v>1</c:v>
                </c:pt>
                <c:pt idx="52409">
                  <c:v>1</c:v>
                </c:pt>
                <c:pt idx="52410">
                  <c:v>1</c:v>
                </c:pt>
                <c:pt idx="52411">
                  <c:v>1</c:v>
                </c:pt>
                <c:pt idx="52412">
                  <c:v>1</c:v>
                </c:pt>
                <c:pt idx="52413">
                  <c:v>1</c:v>
                </c:pt>
                <c:pt idx="52414">
                  <c:v>1</c:v>
                </c:pt>
                <c:pt idx="52415">
                  <c:v>1</c:v>
                </c:pt>
                <c:pt idx="52416">
                  <c:v>1</c:v>
                </c:pt>
                <c:pt idx="52417">
                  <c:v>1</c:v>
                </c:pt>
                <c:pt idx="52418">
                  <c:v>1</c:v>
                </c:pt>
                <c:pt idx="52419">
                  <c:v>1</c:v>
                </c:pt>
                <c:pt idx="52420">
                  <c:v>1</c:v>
                </c:pt>
                <c:pt idx="52421">
                  <c:v>1</c:v>
                </c:pt>
                <c:pt idx="52422">
                  <c:v>1</c:v>
                </c:pt>
                <c:pt idx="52423">
                  <c:v>1</c:v>
                </c:pt>
                <c:pt idx="52424">
                  <c:v>1</c:v>
                </c:pt>
                <c:pt idx="52425">
                  <c:v>1</c:v>
                </c:pt>
                <c:pt idx="52426">
                  <c:v>1</c:v>
                </c:pt>
                <c:pt idx="52427">
                  <c:v>1</c:v>
                </c:pt>
                <c:pt idx="52428">
                  <c:v>1</c:v>
                </c:pt>
                <c:pt idx="52429">
                  <c:v>1</c:v>
                </c:pt>
                <c:pt idx="52430">
                  <c:v>1</c:v>
                </c:pt>
                <c:pt idx="52431">
                  <c:v>1</c:v>
                </c:pt>
                <c:pt idx="52432">
                  <c:v>1</c:v>
                </c:pt>
                <c:pt idx="52433">
                  <c:v>1</c:v>
                </c:pt>
                <c:pt idx="52434">
                  <c:v>1</c:v>
                </c:pt>
                <c:pt idx="52435">
                  <c:v>1</c:v>
                </c:pt>
                <c:pt idx="52436">
                  <c:v>1</c:v>
                </c:pt>
                <c:pt idx="52437">
                  <c:v>1</c:v>
                </c:pt>
                <c:pt idx="52438">
                  <c:v>1</c:v>
                </c:pt>
                <c:pt idx="52439">
                  <c:v>1</c:v>
                </c:pt>
                <c:pt idx="52440">
                  <c:v>1</c:v>
                </c:pt>
                <c:pt idx="52441">
                  <c:v>1</c:v>
                </c:pt>
                <c:pt idx="52442">
                  <c:v>1</c:v>
                </c:pt>
                <c:pt idx="52443">
                  <c:v>1</c:v>
                </c:pt>
                <c:pt idx="52444">
                  <c:v>1</c:v>
                </c:pt>
                <c:pt idx="52445">
                  <c:v>0.85714285700000004</c:v>
                </c:pt>
                <c:pt idx="52446">
                  <c:v>1</c:v>
                </c:pt>
                <c:pt idx="52447">
                  <c:v>1</c:v>
                </c:pt>
                <c:pt idx="52448">
                  <c:v>1</c:v>
                </c:pt>
                <c:pt idx="52449">
                  <c:v>1</c:v>
                </c:pt>
                <c:pt idx="52450">
                  <c:v>1</c:v>
                </c:pt>
                <c:pt idx="52451">
                  <c:v>1</c:v>
                </c:pt>
                <c:pt idx="52452">
                  <c:v>1</c:v>
                </c:pt>
                <c:pt idx="52453">
                  <c:v>1</c:v>
                </c:pt>
                <c:pt idx="52454">
                  <c:v>1</c:v>
                </c:pt>
                <c:pt idx="52455">
                  <c:v>1</c:v>
                </c:pt>
                <c:pt idx="52456">
                  <c:v>1</c:v>
                </c:pt>
                <c:pt idx="52457">
                  <c:v>1</c:v>
                </c:pt>
                <c:pt idx="52458">
                  <c:v>1</c:v>
                </c:pt>
                <c:pt idx="52459">
                  <c:v>1</c:v>
                </c:pt>
                <c:pt idx="52460">
                  <c:v>1</c:v>
                </c:pt>
                <c:pt idx="52461">
                  <c:v>1</c:v>
                </c:pt>
                <c:pt idx="52462">
                  <c:v>1</c:v>
                </c:pt>
                <c:pt idx="52463">
                  <c:v>1</c:v>
                </c:pt>
                <c:pt idx="52464">
                  <c:v>1</c:v>
                </c:pt>
                <c:pt idx="52465">
                  <c:v>1</c:v>
                </c:pt>
                <c:pt idx="52466">
                  <c:v>1</c:v>
                </c:pt>
                <c:pt idx="52467">
                  <c:v>1</c:v>
                </c:pt>
                <c:pt idx="52468">
                  <c:v>1</c:v>
                </c:pt>
                <c:pt idx="52469">
                  <c:v>1</c:v>
                </c:pt>
                <c:pt idx="52470">
                  <c:v>1</c:v>
                </c:pt>
                <c:pt idx="52471">
                  <c:v>1</c:v>
                </c:pt>
                <c:pt idx="52472">
                  <c:v>1</c:v>
                </c:pt>
                <c:pt idx="52473">
                  <c:v>1</c:v>
                </c:pt>
                <c:pt idx="52474">
                  <c:v>1</c:v>
                </c:pt>
                <c:pt idx="52475">
                  <c:v>1</c:v>
                </c:pt>
                <c:pt idx="52476">
                  <c:v>1</c:v>
                </c:pt>
                <c:pt idx="52477">
                  <c:v>1</c:v>
                </c:pt>
                <c:pt idx="52478">
                  <c:v>1</c:v>
                </c:pt>
                <c:pt idx="52479">
                  <c:v>1</c:v>
                </c:pt>
                <c:pt idx="52480">
                  <c:v>1</c:v>
                </c:pt>
                <c:pt idx="52481">
                  <c:v>1</c:v>
                </c:pt>
                <c:pt idx="52482">
                  <c:v>1</c:v>
                </c:pt>
                <c:pt idx="52483">
                  <c:v>0.85714285700000004</c:v>
                </c:pt>
                <c:pt idx="52484">
                  <c:v>1</c:v>
                </c:pt>
                <c:pt idx="52485">
                  <c:v>1</c:v>
                </c:pt>
                <c:pt idx="52486">
                  <c:v>0.85714285700000004</c:v>
                </c:pt>
                <c:pt idx="52487">
                  <c:v>1</c:v>
                </c:pt>
                <c:pt idx="52488">
                  <c:v>1</c:v>
                </c:pt>
                <c:pt idx="52489">
                  <c:v>1</c:v>
                </c:pt>
                <c:pt idx="52490">
                  <c:v>1</c:v>
                </c:pt>
                <c:pt idx="52491">
                  <c:v>1</c:v>
                </c:pt>
                <c:pt idx="52492">
                  <c:v>1</c:v>
                </c:pt>
                <c:pt idx="52493">
                  <c:v>1</c:v>
                </c:pt>
                <c:pt idx="52494">
                  <c:v>1</c:v>
                </c:pt>
                <c:pt idx="52495">
                  <c:v>1</c:v>
                </c:pt>
                <c:pt idx="52496">
                  <c:v>1</c:v>
                </c:pt>
                <c:pt idx="52497">
                  <c:v>1</c:v>
                </c:pt>
                <c:pt idx="52498">
                  <c:v>1</c:v>
                </c:pt>
                <c:pt idx="52499">
                  <c:v>1</c:v>
                </c:pt>
                <c:pt idx="52500">
                  <c:v>1</c:v>
                </c:pt>
                <c:pt idx="52501">
                  <c:v>1</c:v>
                </c:pt>
                <c:pt idx="52502">
                  <c:v>1</c:v>
                </c:pt>
                <c:pt idx="52503">
                  <c:v>1</c:v>
                </c:pt>
                <c:pt idx="52504">
                  <c:v>1</c:v>
                </c:pt>
                <c:pt idx="52505">
                  <c:v>1</c:v>
                </c:pt>
                <c:pt idx="52506">
                  <c:v>1</c:v>
                </c:pt>
                <c:pt idx="52507">
                  <c:v>1</c:v>
                </c:pt>
                <c:pt idx="52508">
                  <c:v>1</c:v>
                </c:pt>
                <c:pt idx="52509">
                  <c:v>1</c:v>
                </c:pt>
                <c:pt idx="52510">
                  <c:v>1</c:v>
                </c:pt>
                <c:pt idx="52511">
                  <c:v>1</c:v>
                </c:pt>
                <c:pt idx="52512">
                  <c:v>1</c:v>
                </c:pt>
                <c:pt idx="52513">
                  <c:v>1</c:v>
                </c:pt>
                <c:pt idx="52514">
                  <c:v>1</c:v>
                </c:pt>
                <c:pt idx="52515">
                  <c:v>1</c:v>
                </c:pt>
                <c:pt idx="52516">
                  <c:v>1</c:v>
                </c:pt>
                <c:pt idx="52517">
                  <c:v>1</c:v>
                </c:pt>
                <c:pt idx="52518">
                  <c:v>1</c:v>
                </c:pt>
                <c:pt idx="52519">
                  <c:v>1</c:v>
                </c:pt>
                <c:pt idx="52520">
                  <c:v>1</c:v>
                </c:pt>
                <c:pt idx="52521">
                  <c:v>1</c:v>
                </c:pt>
                <c:pt idx="52522">
                  <c:v>1</c:v>
                </c:pt>
                <c:pt idx="52523">
                  <c:v>1</c:v>
                </c:pt>
                <c:pt idx="52524">
                  <c:v>1</c:v>
                </c:pt>
                <c:pt idx="52525">
                  <c:v>1</c:v>
                </c:pt>
                <c:pt idx="52526">
                  <c:v>1</c:v>
                </c:pt>
                <c:pt idx="52527">
                  <c:v>1</c:v>
                </c:pt>
                <c:pt idx="52528">
                  <c:v>1</c:v>
                </c:pt>
                <c:pt idx="52529">
                  <c:v>1</c:v>
                </c:pt>
                <c:pt idx="52530">
                  <c:v>1</c:v>
                </c:pt>
                <c:pt idx="52531">
                  <c:v>1</c:v>
                </c:pt>
                <c:pt idx="52532">
                  <c:v>1</c:v>
                </c:pt>
                <c:pt idx="52533">
                  <c:v>1</c:v>
                </c:pt>
                <c:pt idx="52534">
                  <c:v>1</c:v>
                </c:pt>
                <c:pt idx="52535">
                  <c:v>1</c:v>
                </c:pt>
                <c:pt idx="52536">
                  <c:v>1</c:v>
                </c:pt>
                <c:pt idx="52537">
                  <c:v>1</c:v>
                </c:pt>
                <c:pt idx="52538">
                  <c:v>1</c:v>
                </c:pt>
                <c:pt idx="52539">
                  <c:v>1</c:v>
                </c:pt>
                <c:pt idx="52540">
                  <c:v>1</c:v>
                </c:pt>
                <c:pt idx="52541">
                  <c:v>0.85714285700000004</c:v>
                </c:pt>
                <c:pt idx="52542">
                  <c:v>1</c:v>
                </c:pt>
                <c:pt idx="52543">
                  <c:v>1</c:v>
                </c:pt>
                <c:pt idx="52544">
                  <c:v>1</c:v>
                </c:pt>
                <c:pt idx="52545">
                  <c:v>1</c:v>
                </c:pt>
                <c:pt idx="52546">
                  <c:v>1</c:v>
                </c:pt>
                <c:pt idx="52547">
                  <c:v>1</c:v>
                </c:pt>
                <c:pt idx="52548">
                  <c:v>1</c:v>
                </c:pt>
                <c:pt idx="52549">
                  <c:v>1</c:v>
                </c:pt>
                <c:pt idx="52550">
                  <c:v>1</c:v>
                </c:pt>
                <c:pt idx="52551">
                  <c:v>1</c:v>
                </c:pt>
                <c:pt idx="52552">
                  <c:v>1</c:v>
                </c:pt>
                <c:pt idx="52553">
                  <c:v>1</c:v>
                </c:pt>
                <c:pt idx="52554">
                  <c:v>1</c:v>
                </c:pt>
                <c:pt idx="52555">
                  <c:v>1</c:v>
                </c:pt>
                <c:pt idx="52556">
                  <c:v>1</c:v>
                </c:pt>
                <c:pt idx="52557">
                  <c:v>1</c:v>
                </c:pt>
                <c:pt idx="52558">
                  <c:v>1</c:v>
                </c:pt>
                <c:pt idx="52559">
                  <c:v>1</c:v>
                </c:pt>
                <c:pt idx="52560">
                  <c:v>1</c:v>
                </c:pt>
                <c:pt idx="52561">
                  <c:v>1</c:v>
                </c:pt>
                <c:pt idx="52562">
                  <c:v>1</c:v>
                </c:pt>
                <c:pt idx="52563">
                  <c:v>1</c:v>
                </c:pt>
                <c:pt idx="52564">
                  <c:v>0.85714285700000004</c:v>
                </c:pt>
                <c:pt idx="52565">
                  <c:v>1</c:v>
                </c:pt>
                <c:pt idx="52566">
                  <c:v>1</c:v>
                </c:pt>
                <c:pt idx="52567">
                  <c:v>1</c:v>
                </c:pt>
                <c:pt idx="52568">
                  <c:v>1</c:v>
                </c:pt>
                <c:pt idx="52569">
                  <c:v>0.85714285700000004</c:v>
                </c:pt>
                <c:pt idx="52570">
                  <c:v>1</c:v>
                </c:pt>
                <c:pt idx="52571">
                  <c:v>1</c:v>
                </c:pt>
                <c:pt idx="52572">
                  <c:v>1</c:v>
                </c:pt>
                <c:pt idx="52573">
                  <c:v>1</c:v>
                </c:pt>
                <c:pt idx="52574">
                  <c:v>1</c:v>
                </c:pt>
                <c:pt idx="52575">
                  <c:v>1</c:v>
                </c:pt>
                <c:pt idx="52576">
                  <c:v>1</c:v>
                </c:pt>
                <c:pt idx="52577">
                  <c:v>1</c:v>
                </c:pt>
                <c:pt idx="52578">
                  <c:v>1</c:v>
                </c:pt>
                <c:pt idx="52579">
                  <c:v>1</c:v>
                </c:pt>
                <c:pt idx="52580">
                  <c:v>1</c:v>
                </c:pt>
                <c:pt idx="52581">
                  <c:v>1</c:v>
                </c:pt>
                <c:pt idx="52582">
                  <c:v>1</c:v>
                </c:pt>
                <c:pt idx="52583">
                  <c:v>1</c:v>
                </c:pt>
                <c:pt idx="52584">
                  <c:v>1</c:v>
                </c:pt>
                <c:pt idx="52585">
                  <c:v>1</c:v>
                </c:pt>
                <c:pt idx="52586">
                  <c:v>1</c:v>
                </c:pt>
                <c:pt idx="52587">
                  <c:v>1</c:v>
                </c:pt>
                <c:pt idx="52588">
                  <c:v>1</c:v>
                </c:pt>
                <c:pt idx="52589">
                  <c:v>1</c:v>
                </c:pt>
                <c:pt idx="52590">
                  <c:v>1</c:v>
                </c:pt>
                <c:pt idx="52591">
                  <c:v>1</c:v>
                </c:pt>
                <c:pt idx="52592">
                  <c:v>1</c:v>
                </c:pt>
                <c:pt idx="52593">
                  <c:v>1</c:v>
                </c:pt>
                <c:pt idx="52594">
                  <c:v>1</c:v>
                </c:pt>
                <c:pt idx="52595">
                  <c:v>1</c:v>
                </c:pt>
                <c:pt idx="52596">
                  <c:v>1</c:v>
                </c:pt>
                <c:pt idx="52597">
                  <c:v>1</c:v>
                </c:pt>
                <c:pt idx="52598">
                  <c:v>1</c:v>
                </c:pt>
                <c:pt idx="52599">
                  <c:v>1</c:v>
                </c:pt>
                <c:pt idx="52600">
                  <c:v>1</c:v>
                </c:pt>
                <c:pt idx="52601">
                  <c:v>1</c:v>
                </c:pt>
                <c:pt idx="52602">
                  <c:v>1</c:v>
                </c:pt>
                <c:pt idx="52603">
                  <c:v>0.85714285700000004</c:v>
                </c:pt>
                <c:pt idx="52604">
                  <c:v>1</c:v>
                </c:pt>
                <c:pt idx="52605">
                  <c:v>1</c:v>
                </c:pt>
                <c:pt idx="52606">
                  <c:v>1</c:v>
                </c:pt>
                <c:pt idx="52607">
                  <c:v>1</c:v>
                </c:pt>
                <c:pt idx="52608">
                  <c:v>1</c:v>
                </c:pt>
                <c:pt idx="52609">
                  <c:v>0.85714285700000004</c:v>
                </c:pt>
                <c:pt idx="52610">
                  <c:v>1</c:v>
                </c:pt>
                <c:pt idx="52611">
                  <c:v>1</c:v>
                </c:pt>
                <c:pt idx="52612">
                  <c:v>1</c:v>
                </c:pt>
                <c:pt idx="52613">
                  <c:v>1</c:v>
                </c:pt>
                <c:pt idx="52614">
                  <c:v>1</c:v>
                </c:pt>
                <c:pt idx="52615">
                  <c:v>1</c:v>
                </c:pt>
                <c:pt idx="52616">
                  <c:v>1</c:v>
                </c:pt>
                <c:pt idx="52617">
                  <c:v>1</c:v>
                </c:pt>
                <c:pt idx="52618">
                  <c:v>1</c:v>
                </c:pt>
                <c:pt idx="52619">
                  <c:v>1</c:v>
                </c:pt>
                <c:pt idx="52620">
                  <c:v>1</c:v>
                </c:pt>
                <c:pt idx="52621">
                  <c:v>1</c:v>
                </c:pt>
                <c:pt idx="52622">
                  <c:v>1</c:v>
                </c:pt>
                <c:pt idx="52623">
                  <c:v>1</c:v>
                </c:pt>
                <c:pt idx="52624">
                  <c:v>1</c:v>
                </c:pt>
                <c:pt idx="52625">
                  <c:v>1</c:v>
                </c:pt>
                <c:pt idx="52626">
                  <c:v>1</c:v>
                </c:pt>
                <c:pt idx="52627">
                  <c:v>1</c:v>
                </c:pt>
                <c:pt idx="52628">
                  <c:v>1</c:v>
                </c:pt>
                <c:pt idx="52629">
                  <c:v>1</c:v>
                </c:pt>
                <c:pt idx="52630">
                  <c:v>1</c:v>
                </c:pt>
                <c:pt idx="52631">
                  <c:v>1</c:v>
                </c:pt>
                <c:pt idx="52632">
                  <c:v>1</c:v>
                </c:pt>
                <c:pt idx="52633">
                  <c:v>1</c:v>
                </c:pt>
                <c:pt idx="52634">
                  <c:v>1</c:v>
                </c:pt>
                <c:pt idx="52635">
                  <c:v>1</c:v>
                </c:pt>
                <c:pt idx="52636">
                  <c:v>1</c:v>
                </c:pt>
                <c:pt idx="52637">
                  <c:v>1</c:v>
                </c:pt>
                <c:pt idx="52638">
                  <c:v>1</c:v>
                </c:pt>
                <c:pt idx="52639">
                  <c:v>1</c:v>
                </c:pt>
                <c:pt idx="52640">
                  <c:v>1</c:v>
                </c:pt>
                <c:pt idx="52641">
                  <c:v>1</c:v>
                </c:pt>
                <c:pt idx="52642">
                  <c:v>1</c:v>
                </c:pt>
                <c:pt idx="52643">
                  <c:v>1</c:v>
                </c:pt>
                <c:pt idx="52644">
                  <c:v>1</c:v>
                </c:pt>
                <c:pt idx="52645">
                  <c:v>1</c:v>
                </c:pt>
                <c:pt idx="52646">
                  <c:v>1</c:v>
                </c:pt>
                <c:pt idx="52647">
                  <c:v>1</c:v>
                </c:pt>
                <c:pt idx="52648">
                  <c:v>1</c:v>
                </c:pt>
                <c:pt idx="52649">
                  <c:v>1</c:v>
                </c:pt>
                <c:pt idx="52650">
                  <c:v>1</c:v>
                </c:pt>
                <c:pt idx="52651">
                  <c:v>1</c:v>
                </c:pt>
                <c:pt idx="52652">
                  <c:v>1</c:v>
                </c:pt>
                <c:pt idx="52653">
                  <c:v>1</c:v>
                </c:pt>
                <c:pt idx="52654">
                  <c:v>1</c:v>
                </c:pt>
                <c:pt idx="52655">
                  <c:v>1</c:v>
                </c:pt>
                <c:pt idx="52656">
                  <c:v>1</c:v>
                </c:pt>
                <c:pt idx="52657">
                  <c:v>1</c:v>
                </c:pt>
                <c:pt idx="52658">
                  <c:v>1</c:v>
                </c:pt>
                <c:pt idx="52659">
                  <c:v>1</c:v>
                </c:pt>
                <c:pt idx="52660">
                  <c:v>1</c:v>
                </c:pt>
                <c:pt idx="52661">
                  <c:v>1</c:v>
                </c:pt>
                <c:pt idx="52662">
                  <c:v>1</c:v>
                </c:pt>
                <c:pt idx="52663">
                  <c:v>1</c:v>
                </c:pt>
                <c:pt idx="52664">
                  <c:v>1</c:v>
                </c:pt>
                <c:pt idx="52665">
                  <c:v>1</c:v>
                </c:pt>
                <c:pt idx="52666">
                  <c:v>1</c:v>
                </c:pt>
                <c:pt idx="52667">
                  <c:v>1</c:v>
                </c:pt>
                <c:pt idx="52668">
                  <c:v>1</c:v>
                </c:pt>
                <c:pt idx="52669">
                  <c:v>1</c:v>
                </c:pt>
                <c:pt idx="52670">
                  <c:v>1</c:v>
                </c:pt>
                <c:pt idx="52671">
                  <c:v>1</c:v>
                </c:pt>
                <c:pt idx="52672">
                  <c:v>1</c:v>
                </c:pt>
                <c:pt idx="52673">
                  <c:v>1</c:v>
                </c:pt>
                <c:pt idx="52674">
                  <c:v>0.85714285700000004</c:v>
                </c:pt>
                <c:pt idx="52675">
                  <c:v>1</c:v>
                </c:pt>
                <c:pt idx="52676">
                  <c:v>1</c:v>
                </c:pt>
                <c:pt idx="52677">
                  <c:v>1</c:v>
                </c:pt>
                <c:pt idx="52678">
                  <c:v>1</c:v>
                </c:pt>
                <c:pt idx="52679">
                  <c:v>1</c:v>
                </c:pt>
                <c:pt idx="52680">
                  <c:v>1</c:v>
                </c:pt>
                <c:pt idx="52681">
                  <c:v>1</c:v>
                </c:pt>
                <c:pt idx="52682">
                  <c:v>1</c:v>
                </c:pt>
                <c:pt idx="52683">
                  <c:v>0.85714285700000004</c:v>
                </c:pt>
                <c:pt idx="52684">
                  <c:v>1</c:v>
                </c:pt>
                <c:pt idx="52685">
                  <c:v>1</c:v>
                </c:pt>
                <c:pt idx="52686">
                  <c:v>1</c:v>
                </c:pt>
                <c:pt idx="52687">
                  <c:v>1</c:v>
                </c:pt>
                <c:pt idx="52688">
                  <c:v>1</c:v>
                </c:pt>
                <c:pt idx="52689">
                  <c:v>1</c:v>
                </c:pt>
                <c:pt idx="52690">
                  <c:v>1</c:v>
                </c:pt>
                <c:pt idx="52691">
                  <c:v>1</c:v>
                </c:pt>
                <c:pt idx="52692">
                  <c:v>1</c:v>
                </c:pt>
                <c:pt idx="52693">
                  <c:v>1</c:v>
                </c:pt>
                <c:pt idx="52694">
                  <c:v>1</c:v>
                </c:pt>
                <c:pt idx="52695">
                  <c:v>1</c:v>
                </c:pt>
                <c:pt idx="52696">
                  <c:v>1</c:v>
                </c:pt>
                <c:pt idx="52697">
                  <c:v>1</c:v>
                </c:pt>
                <c:pt idx="52698">
                  <c:v>1</c:v>
                </c:pt>
                <c:pt idx="52699">
                  <c:v>1</c:v>
                </c:pt>
                <c:pt idx="52700">
                  <c:v>1</c:v>
                </c:pt>
                <c:pt idx="52701">
                  <c:v>0.85714285700000004</c:v>
                </c:pt>
                <c:pt idx="52702">
                  <c:v>1</c:v>
                </c:pt>
                <c:pt idx="52703">
                  <c:v>1</c:v>
                </c:pt>
                <c:pt idx="52704">
                  <c:v>1</c:v>
                </c:pt>
                <c:pt idx="52705">
                  <c:v>1</c:v>
                </c:pt>
                <c:pt idx="52706">
                  <c:v>1</c:v>
                </c:pt>
                <c:pt idx="52707">
                  <c:v>1</c:v>
                </c:pt>
                <c:pt idx="52708">
                  <c:v>1</c:v>
                </c:pt>
                <c:pt idx="52709">
                  <c:v>1</c:v>
                </c:pt>
                <c:pt idx="52710">
                  <c:v>1</c:v>
                </c:pt>
                <c:pt idx="52711">
                  <c:v>1</c:v>
                </c:pt>
                <c:pt idx="52712">
                  <c:v>0.85714285700000004</c:v>
                </c:pt>
                <c:pt idx="52713">
                  <c:v>1</c:v>
                </c:pt>
                <c:pt idx="52714">
                  <c:v>1</c:v>
                </c:pt>
                <c:pt idx="52715">
                  <c:v>1</c:v>
                </c:pt>
                <c:pt idx="52716">
                  <c:v>1</c:v>
                </c:pt>
                <c:pt idx="52717">
                  <c:v>1</c:v>
                </c:pt>
                <c:pt idx="52718">
                  <c:v>1</c:v>
                </c:pt>
                <c:pt idx="52719">
                  <c:v>1</c:v>
                </c:pt>
                <c:pt idx="52720">
                  <c:v>1</c:v>
                </c:pt>
                <c:pt idx="52721">
                  <c:v>1</c:v>
                </c:pt>
                <c:pt idx="52722">
                  <c:v>1</c:v>
                </c:pt>
                <c:pt idx="52723">
                  <c:v>1</c:v>
                </c:pt>
                <c:pt idx="52724">
                  <c:v>1</c:v>
                </c:pt>
                <c:pt idx="52725">
                  <c:v>1</c:v>
                </c:pt>
                <c:pt idx="52726">
                  <c:v>1</c:v>
                </c:pt>
                <c:pt idx="52727">
                  <c:v>1</c:v>
                </c:pt>
                <c:pt idx="52728">
                  <c:v>1</c:v>
                </c:pt>
                <c:pt idx="52729">
                  <c:v>1</c:v>
                </c:pt>
                <c:pt idx="52730">
                  <c:v>1</c:v>
                </c:pt>
                <c:pt idx="52731">
                  <c:v>1</c:v>
                </c:pt>
                <c:pt idx="52732">
                  <c:v>1</c:v>
                </c:pt>
                <c:pt idx="52733">
                  <c:v>1</c:v>
                </c:pt>
                <c:pt idx="52734">
                  <c:v>1</c:v>
                </c:pt>
                <c:pt idx="52735">
                  <c:v>0.85714285700000004</c:v>
                </c:pt>
                <c:pt idx="52736">
                  <c:v>1</c:v>
                </c:pt>
                <c:pt idx="52737">
                  <c:v>1</c:v>
                </c:pt>
                <c:pt idx="52738">
                  <c:v>1</c:v>
                </c:pt>
                <c:pt idx="52739">
                  <c:v>1</c:v>
                </c:pt>
                <c:pt idx="52740">
                  <c:v>1</c:v>
                </c:pt>
                <c:pt idx="52741">
                  <c:v>1</c:v>
                </c:pt>
                <c:pt idx="52742">
                  <c:v>1</c:v>
                </c:pt>
                <c:pt idx="52743">
                  <c:v>1</c:v>
                </c:pt>
                <c:pt idx="52744">
                  <c:v>1</c:v>
                </c:pt>
                <c:pt idx="52745">
                  <c:v>1</c:v>
                </c:pt>
                <c:pt idx="52746">
                  <c:v>1</c:v>
                </c:pt>
                <c:pt idx="52747">
                  <c:v>1</c:v>
                </c:pt>
                <c:pt idx="52748">
                  <c:v>1</c:v>
                </c:pt>
                <c:pt idx="52749">
                  <c:v>1</c:v>
                </c:pt>
                <c:pt idx="52750">
                  <c:v>1</c:v>
                </c:pt>
                <c:pt idx="52751">
                  <c:v>1</c:v>
                </c:pt>
                <c:pt idx="52752">
                  <c:v>1</c:v>
                </c:pt>
                <c:pt idx="52753">
                  <c:v>1</c:v>
                </c:pt>
                <c:pt idx="52754">
                  <c:v>1</c:v>
                </c:pt>
                <c:pt idx="52755">
                  <c:v>1</c:v>
                </c:pt>
                <c:pt idx="52756">
                  <c:v>1</c:v>
                </c:pt>
                <c:pt idx="52757">
                  <c:v>1</c:v>
                </c:pt>
                <c:pt idx="52758">
                  <c:v>1</c:v>
                </c:pt>
                <c:pt idx="52759">
                  <c:v>1</c:v>
                </c:pt>
                <c:pt idx="52760">
                  <c:v>1</c:v>
                </c:pt>
                <c:pt idx="52761">
                  <c:v>1</c:v>
                </c:pt>
                <c:pt idx="52762">
                  <c:v>1</c:v>
                </c:pt>
                <c:pt idx="52763">
                  <c:v>1</c:v>
                </c:pt>
                <c:pt idx="52764">
                  <c:v>1</c:v>
                </c:pt>
                <c:pt idx="52765">
                  <c:v>1</c:v>
                </c:pt>
                <c:pt idx="52766">
                  <c:v>1</c:v>
                </c:pt>
                <c:pt idx="52767">
                  <c:v>1</c:v>
                </c:pt>
                <c:pt idx="52768">
                  <c:v>1</c:v>
                </c:pt>
                <c:pt idx="52769">
                  <c:v>1</c:v>
                </c:pt>
                <c:pt idx="52770">
                  <c:v>1</c:v>
                </c:pt>
                <c:pt idx="52771">
                  <c:v>1</c:v>
                </c:pt>
                <c:pt idx="52772">
                  <c:v>1</c:v>
                </c:pt>
                <c:pt idx="52773">
                  <c:v>1</c:v>
                </c:pt>
                <c:pt idx="52774">
                  <c:v>1</c:v>
                </c:pt>
                <c:pt idx="52775">
                  <c:v>1</c:v>
                </c:pt>
                <c:pt idx="52776">
                  <c:v>1</c:v>
                </c:pt>
                <c:pt idx="52777">
                  <c:v>1</c:v>
                </c:pt>
                <c:pt idx="52778">
                  <c:v>1</c:v>
                </c:pt>
                <c:pt idx="52779">
                  <c:v>1</c:v>
                </c:pt>
                <c:pt idx="52780">
                  <c:v>1</c:v>
                </c:pt>
                <c:pt idx="52781">
                  <c:v>1</c:v>
                </c:pt>
                <c:pt idx="52782">
                  <c:v>1</c:v>
                </c:pt>
                <c:pt idx="52783">
                  <c:v>1</c:v>
                </c:pt>
                <c:pt idx="52784">
                  <c:v>1</c:v>
                </c:pt>
                <c:pt idx="52785">
                  <c:v>1</c:v>
                </c:pt>
                <c:pt idx="52786">
                  <c:v>1</c:v>
                </c:pt>
                <c:pt idx="52787">
                  <c:v>1</c:v>
                </c:pt>
                <c:pt idx="52788">
                  <c:v>1</c:v>
                </c:pt>
                <c:pt idx="52789">
                  <c:v>1</c:v>
                </c:pt>
                <c:pt idx="52790">
                  <c:v>1</c:v>
                </c:pt>
                <c:pt idx="52791">
                  <c:v>1</c:v>
                </c:pt>
                <c:pt idx="52792">
                  <c:v>1</c:v>
                </c:pt>
                <c:pt idx="52793">
                  <c:v>1</c:v>
                </c:pt>
                <c:pt idx="52794">
                  <c:v>1</c:v>
                </c:pt>
                <c:pt idx="52795">
                  <c:v>1</c:v>
                </c:pt>
                <c:pt idx="52796">
                  <c:v>1</c:v>
                </c:pt>
                <c:pt idx="52797">
                  <c:v>1</c:v>
                </c:pt>
                <c:pt idx="52798">
                  <c:v>1</c:v>
                </c:pt>
                <c:pt idx="52799">
                  <c:v>1</c:v>
                </c:pt>
                <c:pt idx="52800">
                  <c:v>1</c:v>
                </c:pt>
                <c:pt idx="52801">
                  <c:v>1</c:v>
                </c:pt>
                <c:pt idx="52802">
                  <c:v>1</c:v>
                </c:pt>
                <c:pt idx="52803">
                  <c:v>1</c:v>
                </c:pt>
                <c:pt idx="52804">
                  <c:v>1</c:v>
                </c:pt>
                <c:pt idx="52805">
                  <c:v>1</c:v>
                </c:pt>
                <c:pt idx="52806">
                  <c:v>1</c:v>
                </c:pt>
                <c:pt idx="52807">
                  <c:v>0.85714285700000004</c:v>
                </c:pt>
                <c:pt idx="52808">
                  <c:v>1</c:v>
                </c:pt>
                <c:pt idx="52809">
                  <c:v>1</c:v>
                </c:pt>
                <c:pt idx="52810">
                  <c:v>0.85714285700000004</c:v>
                </c:pt>
                <c:pt idx="52811">
                  <c:v>1</c:v>
                </c:pt>
                <c:pt idx="52812">
                  <c:v>0.85714285700000004</c:v>
                </c:pt>
                <c:pt idx="52813">
                  <c:v>1</c:v>
                </c:pt>
                <c:pt idx="52814">
                  <c:v>1</c:v>
                </c:pt>
                <c:pt idx="52815">
                  <c:v>1</c:v>
                </c:pt>
                <c:pt idx="52816">
                  <c:v>1</c:v>
                </c:pt>
                <c:pt idx="52817">
                  <c:v>1</c:v>
                </c:pt>
                <c:pt idx="52818">
                  <c:v>1</c:v>
                </c:pt>
                <c:pt idx="52819">
                  <c:v>1</c:v>
                </c:pt>
                <c:pt idx="52820">
                  <c:v>1</c:v>
                </c:pt>
                <c:pt idx="52821">
                  <c:v>1</c:v>
                </c:pt>
                <c:pt idx="52822">
                  <c:v>0.85714285700000004</c:v>
                </c:pt>
                <c:pt idx="52823">
                  <c:v>1</c:v>
                </c:pt>
                <c:pt idx="52824">
                  <c:v>1</c:v>
                </c:pt>
                <c:pt idx="52825">
                  <c:v>1</c:v>
                </c:pt>
                <c:pt idx="52826">
                  <c:v>1</c:v>
                </c:pt>
                <c:pt idx="52827">
                  <c:v>1</c:v>
                </c:pt>
                <c:pt idx="52828">
                  <c:v>1</c:v>
                </c:pt>
                <c:pt idx="52829">
                  <c:v>1</c:v>
                </c:pt>
                <c:pt idx="52830">
                  <c:v>1</c:v>
                </c:pt>
                <c:pt idx="52831">
                  <c:v>1</c:v>
                </c:pt>
                <c:pt idx="52832">
                  <c:v>1</c:v>
                </c:pt>
                <c:pt idx="52833">
                  <c:v>1</c:v>
                </c:pt>
                <c:pt idx="52834">
                  <c:v>1</c:v>
                </c:pt>
                <c:pt idx="52835">
                  <c:v>1</c:v>
                </c:pt>
                <c:pt idx="52836">
                  <c:v>1</c:v>
                </c:pt>
                <c:pt idx="52837">
                  <c:v>1</c:v>
                </c:pt>
                <c:pt idx="52838">
                  <c:v>1</c:v>
                </c:pt>
                <c:pt idx="52839">
                  <c:v>1</c:v>
                </c:pt>
                <c:pt idx="52840">
                  <c:v>1</c:v>
                </c:pt>
                <c:pt idx="52841">
                  <c:v>1</c:v>
                </c:pt>
                <c:pt idx="52842">
                  <c:v>1</c:v>
                </c:pt>
                <c:pt idx="52843">
                  <c:v>0.85714285700000004</c:v>
                </c:pt>
                <c:pt idx="52844">
                  <c:v>1</c:v>
                </c:pt>
                <c:pt idx="52845">
                  <c:v>1</c:v>
                </c:pt>
                <c:pt idx="52846">
                  <c:v>1</c:v>
                </c:pt>
                <c:pt idx="52847">
                  <c:v>1</c:v>
                </c:pt>
                <c:pt idx="52848">
                  <c:v>1</c:v>
                </c:pt>
                <c:pt idx="52849">
                  <c:v>1</c:v>
                </c:pt>
                <c:pt idx="52850">
                  <c:v>1</c:v>
                </c:pt>
                <c:pt idx="52851">
                  <c:v>1</c:v>
                </c:pt>
                <c:pt idx="52852">
                  <c:v>1</c:v>
                </c:pt>
                <c:pt idx="52853">
                  <c:v>1</c:v>
                </c:pt>
                <c:pt idx="52854">
                  <c:v>1</c:v>
                </c:pt>
                <c:pt idx="52855">
                  <c:v>1</c:v>
                </c:pt>
                <c:pt idx="52856">
                  <c:v>1</c:v>
                </c:pt>
                <c:pt idx="52857">
                  <c:v>1</c:v>
                </c:pt>
                <c:pt idx="52858">
                  <c:v>1</c:v>
                </c:pt>
                <c:pt idx="52859">
                  <c:v>1</c:v>
                </c:pt>
                <c:pt idx="52860">
                  <c:v>1</c:v>
                </c:pt>
                <c:pt idx="52861">
                  <c:v>1</c:v>
                </c:pt>
                <c:pt idx="52862">
                  <c:v>1</c:v>
                </c:pt>
                <c:pt idx="52863">
                  <c:v>1</c:v>
                </c:pt>
                <c:pt idx="52864">
                  <c:v>1</c:v>
                </c:pt>
                <c:pt idx="52865">
                  <c:v>1</c:v>
                </c:pt>
                <c:pt idx="52866">
                  <c:v>1</c:v>
                </c:pt>
                <c:pt idx="52867">
                  <c:v>1</c:v>
                </c:pt>
                <c:pt idx="52868">
                  <c:v>1</c:v>
                </c:pt>
                <c:pt idx="52869">
                  <c:v>1</c:v>
                </c:pt>
                <c:pt idx="52870">
                  <c:v>1</c:v>
                </c:pt>
                <c:pt idx="52871">
                  <c:v>1</c:v>
                </c:pt>
                <c:pt idx="52872">
                  <c:v>1</c:v>
                </c:pt>
                <c:pt idx="52873">
                  <c:v>1</c:v>
                </c:pt>
                <c:pt idx="52874">
                  <c:v>1</c:v>
                </c:pt>
                <c:pt idx="52875">
                  <c:v>0.85714285700000004</c:v>
                </c:pt>
                <c:pt idx="52876">
                  <c:v>0.85714285700000004</c:v>
                </c:pt>
                <c:pt idx="52877">
                  <c:v>1</c:v>
                </c:pt>
                <c:pt idx="52878">
                  <c:v>1</c:v>
                </c:pt>
                <c:pt idx="52879">
                  <c:v>1</c:v>
                </c:pt>
                <c:pt idx="52880">
                  <c:v>1</c:v>
                </c:pt>
                <c:pt idx="52881">
                  <c:v>1</c:v>
                </c:pt>
                <c:pt idx="52882">
                  <c:v>1</c:v>
                </c:pt>
                <c:pt idx="52883">
                  <c:v>1</c:v>
                </c:pt>
                <c:pt idx="52884">
                  <c:v>1</c:v>
                </c:pt>
                <c:pt idx="52885">
                  <c:v>1</c:v>
                </c:pt>
                <c:pt idx="52886">
                  <c:v>1</c:v>
                </c:pt>
                <c:pt idx="52887">
                  <c:v>0.85714285700000004</c:v>
                </c:pt>
                <c:pt idx="52888">
                  <c:v>1</c:v>
                </c:pt>
                <c:pt idx="52889">
                  <c:v>1</c:v>
                </c:pt>
                <c:pt idx="52890">
                  <c:v>1</c:v>
                </c:pt>
                <c:pt idx="52891">
                  <c:v>1</c:v>
                </c:pt>
                <c:pt idx="52892">
                  <c:v>1</c:v>
                </c:pt>
                <c:pt idx="52893">
                  <c:v>1</c:v>
                </c:pt>
                <c:pt idx="52894">
                  <c:v>1</c:v>
                </c:pt>
                <c:pt idx="52895">
                  <c:v>1</c:v>
                </c:pt>
                <c:pt idx="52896">
                  <c:v>1</c:v>
                </c:pt>
                <c:pt idx="52897">
                  <c:v>1</c:v>
                </c:pt>
                <c:pt idx="52898">
                  <c:v>1</c:v>
                </c:pt>
                <c:pt idx="52899">
                  <c:v>1</c:v>
                </c:pt>
                <c:pt idx="52900">
                  <c:v>1</c:v>
                </c:pt>
                <c:pt idx="52901">
                  <c:v>1</c:v>
                </c:pt>
                <c:pt idx="52902">
                  <c:v>1</c:v>
                </c:pt>
                <c:pt idx="52903">
                  <c:v>1</c:v>
                </c:pt>
                <c:pt idx="52904">
                  <c:v>1</c:v>
                </c:pt>
                <c:pt idx="52905">
                  <c:v>1</c:v>
                </c:pt>
                <c:pt idx="52906">
                  <c:v>0.85714285700000004</c:v>
                </c:pt>
                <c:pt idx="52907">
                  <c:v>1</c:v>
                </c:pt>
                <c:pt idx="52908">
                  <c:v>1</c:v>
                </c:pt>
                <c:pt idx="52909">
                  <c:v>1</c:v>
                </c:pt>
                <c:pt idx="52910">
                  <c:v>1</c:v>
                </c:pt>
                <c:pt idx="52911">
                  <c:v>1</c:v>
                </c:pt>
                <c:pt idx="52912">
                  <c:v>1</c:v>
                </c:pt>
                <c:pt idx="52913">
                  <c:v>1</c:v>
                </c:pt>
                <c:pt idx="52914">
                  <c:v>1</c:v>
                </c:pt>
                <c:pt idx="52915">
                  <c:v>1</c:v>
                </c:pt>
                <c:pt idx="52916">
                  <c:v>0.85714285700000004</c:v>
                </c:pt>
                <c:pt idx="52917">
                  <c:v>1</c:v>
                </c:pt>
                <c:pt idx="52918">
                  <c:v>1</c:v>
                </c:pt>
                <c:pt idx="52919">
                  <c:v>1</c:v>
                </c:pt>
                <c:pt idx="52920">
                  <c:v>0.85714285700000004</c:v>
                </c:pt>
                <c:pt idx="52921">
                  <c:v>0.85714285700000004</c:v>
                </c:pt>
                <c:pt idx="52922">
                  <c:v>1</c:v>
                </c:pt>
                <c:pt idx="52923">
                  <c:v>1</c:v>
                </c:pt>
                <c:pt idx="52924">
                  <c:v>1</c:v>
                </c:pt>
                <c:pt idx="52925">
                  <c:v>1</c:v>
                </c:pt>
                <c:pt idx="52926">
                  <c:v>1</c:v>
                </c:pt>
                <c:pt idx="52927">
                  <c:v>1</c:v>
                </c:pt>
                <c:pt idx="52928">
                  <c:v>1</c:v>
                </c:pt>
                <c:pt idx="52929">
                  <c:v>1</c:v>
                </c:pt>
                <c:pt idx="52930">
                  <c:v>1</c:v>
                </c:pt>
                <c:pt idx="52931">
                  <c:v>1</c:v>
                </c:pt>
                <c:pt idx="52932">
                  <c:v>1</c:v>
                </c:pt>
                <c:pt idx="52933">
                  <c:v>0.85714285700000004</c:v>
                </c:pt>
                <c:pt idx="52934">
                  <c:v>1</c:v>
                </c:pt>
                <c:pt idx="52935">
                  <c:v>1</c:v>
                </c:pt>
                <c:pt idx="52936">
                  <c:v>1</c:v>
                </c:pt>
                <c:pt idx="52937">
                  <c:v>1</c:v>
                </c:pt>
                <c:pt idx="52938">
                  <c:v>1</c:v>
                </c:pt>
                <c:pt idx="52939">
                  <c:v>1</c:v>
                </c:pt>
                <c:pt idx="52940">
                  <c:v>1</c:v>
                </c:pt>
                <c:pt idx="52941">
                  <c:v>1</c:v>
                </c:pt>
                <c:pt idx="52942">
                  <c:v>1</c:v>
                </c:pt>
                <c:pt idx="52943">
                  <c:v>1</c:v>
                </c:pt>
                <c:pt idx="52944">
                  <c:v>1</c:v>
                </c:pt>
                <c:pt idx="52945">
                  <c:v>1</c:v>
                </c:pt>
                <c:pt idx="52946">
                  <c:v>1</c:v>
                </c:pt>
                <c:pt idx="52947">
                  <c:v>1</c:v>
                </c:pt>
                <c:pt idx="52948">
                  <c:v>1</c:v>
                </c:pt>
                <c:pt idx="52949">
                  <c:v>1</c:v>
                </c:pt>
                <c:pt idx="52950">
                  <c:v>1</c:v>
                </c:pt>
                <c:pt idx="52951">
                  <c:v>1</c:v>
                </c:pt>
                <c:pt idx="52952">
                  <c:v>1</c:v>
                </c:pt>
                <c:pt idx="52953">
                  <c:v>1</c:v>
                </c:pt>
                <c:pt idx="52954">
                  <c:v>1</c:v>
                </c:pt>
                <c:pt idx="52955">
                  <c:v>1</c:v>
                </c:pt>
                <c:pt idx="52956">
                  <c:v>1</c:v>
                </c:pt>
                <c:pt idx="52957">
                  <c:v>1</c:v>
                </c:pt>
                <c:pt idx="52958">
                  <c:v>1</c:v>
                </c:pt>
                <c:pt idx="52959">
                  <c:v>1</c:v>
                </c:pt>
                <c:pt idx="52960">
                  <c:v>1</c:v>
                </c:pt>
                <c:pt idx="52961">
                  <c:v>1</c:v>
                </c:pt>
                <c:pt idx="52962">
                  <c:v>1</c:v>
                </c:pt>
                <c:pt idx="52963">
                  <c:v>0.85714285700000004</c:v>
                </c:pt>
                <c:pt idx="52964">
                  <c:v>1</c:v>
                </c:pt>
                <c:pt idx="52965">
                  <c:v>1</c:v>
                </c:pt>
                <c:pt idx="52966">
                  <c:v>1</c:v>
                </c:pt>
                <c:pt idx="52967">
                  <c:v>1</c:v>
                </c:pt>
                <c:pt idx="52968">
                  <c:v>1</c:v>
                </c:pt>
                <c:pt idx="52969">
                  <c:v>1</c:v>
                </c:pt>
                <c:pt idx="52970">
                  <c:v>1</c:v>
                </c:pt>
                <c:pt idx="52971">
                  <c:v>1</c:v>
                </c:pt>
                <c:pt idx="52972">
                  <c:v>1</c:v>
                </c:pt>
                <c:pt idx="52973">
                  <c:v>1</c:v>
                </c:pt>
                <c:pt idx="52974">
                  <c:v>1</c:v>
                </c:pt>
                <c:pt idx="52975">
                  <c:v>0.85714285700000004</c:v>
                </c:pt>
                <c:pt idx="52976">
                  <c:v>1</c:v>
                </c:pt>
                <c:pt idx="52977">
                  <c:v>0.85714285700000004</c:v>
                </c:pt>
                <c:pt idx="52978">
                  <c:v>1</c:v>
                </c:pt>
                <c:pt idx="52979">
                  <c:v>1</c:v>
                </c:pt>
                <c:pt idx="52980">
                  <c:v>1</c:v>
                </c:pt>
                <c:pt idx="52981">
                  <c:v>1</c:v>
                </c:pt>
                <c:pt idx="52982">
                  <c:v>1</c:v>
                </c:pt>
                <c:pt idx="52983">
                  <c:v>1</c:v>
                </c:pt>
                <c:pt idx="52984">
                  <c:v>1</c:v>
                </c:pt>
                <c:pt idx="52985">
                  <c:v>1</c:v>
                </c:pt>
                <c:pt idx="52986">
                  <c:v>1</c:v>
                </c:pt>
                <c:pt idx="52987">
                  <c:v>1</c:v>
                </c:pt>
                <c:pt idx="52988">
                  <c:v>1</c:v>
                </c:pt>
                <c:pt idx="52989">
                  <c:v>1</c:v>
                </c:pt>
                <c:pt idx="52990">
                  <c:v>1</c:v>
                </c:pt>
                <c:pt idx="52991">
                  <c:v>1</c:v>
                </c:pt>
                <c:pt idx="52992">
                  <c:v>1</c:v>
                </c:pt>
                <c:pt idx="52993">
                  <c:v>1</c:v>
                </c:pt>
                <c:pt idx="52994">
                  <c:v>1</c:v>
                </c:pt>
                <c:pt idx="52995">
                  <c:v>1</c:v>
                </c:pt>
                <c:pt idx="52996">
                  <c:v>0.85714285700000004</c:v>
                </c:pt>
                <c:pt idx="52997">
                  <c:v>1</c:v>
                </c:pt>
                <c:pt idx="52998">
                  <c:v>1</c:v>
                </c:pt>
                <c:pt idx="52999">
                  <c:v>1</c:v>
                </c:pt>
                <c:pt idx="53000">
                  <c:v>1</c:v>
                </c:pt>
                <c:pt idx="53001">
                  <c:v>1</c:v>
                </c:pt>
                <c:pt idx="53002">
                  <c:v>1</c:v>
                </c:pt>
                <c:pt idx="53003">
                  <c:v>1</c:v>
                </c:pt>
                <c:pt idx="53004">
                  <c:v>1</c:v>
                </c:pt>
                <c:pt idx="53005">
                  <c:v>1</c:v>
                </c:pt>
                <c:pt idx="53006">
                  <c:v>1</c:v>
                </c:pt>
                <c:pt idx="53007">
                  <c:v>1</c:v>
                </c:pt>
                <c:pt idx="53008">
                  <c:v>1</c:v>
                </c:pt>
                <c:pt idx="53009">
                  <c:v>1</c:v>
                </c:pt>
                <c:pt idx="53010">
                  <c:v>1</c:v>
                </c:pt>
                <c:pt idx="53011">
                  <c:v>1</c:v>
                </c:pt>
                <c:pt idx="53012">
                  <c:v>1</c:v>
                </c:pt>
                <c:pt idx="53013">
                  <c:v>1</c:v>
                </c:pt>
                <c:pt idx="53014">
                  <c:v>0.85714285700000004</c:v>
                </c:pt>
                <c:pt idx="53015">
                  <c:v>1</c:v>
                </c:pt>
                <c:pt idx="53016">
                  <c:v>1</c:v>
                </c:pt>
                <c:pt idx="53017">
                  <c:v>1</c:v>
                </c:pt>
                <c:pt idx="53018">
                  <c:v>1</c:v>
                </c:pt>
                <c:pt idx="53019">
                  <c:v>1</c:v>
                </c:pt>
                <c:pt idx="53020">
                  <c:v>1</c:v>
                </c:pt>
                <c:pt idx="53021">
                  <c:v>1</c:v>
                </c:pt>
                <c:pt idx="53022">
                  <c:v>1</c:v>
                </c:pt>
                <c:pt idx="53023">
                  <c:v>1</c:v>
                </c:pt>
                <c:pt idx="53024">
                  <c:v>1</c:v>
                </c:pt>
                <c:pt idx="53025">
                  <c:v>1</c:v>
                </c:pt>
                <c:pt idx="53026">
                  <c:v>1</c:v>
                </c:pt>
                <c:pt idx="53027">
                  <c:v>0.85714285700000004</c:v>
                </c:pt>
                <c:pt idx="53028">
                  <c:v>1</c:v>
                </c:pt>
                <c:pt idx="53029">
                  <c:v>1</c:v>
                </c:pt>
                <c:pt idx="53030">
                  <c:v>1</c:v>
                </c:pt>
                <c:pt idx="53031">
                  <c:v>1</c:v>
                </c:pt>
                <c:pt idx="53032">
                  <c:v>1</c:v>
                </c:pt>
                <c:pt idx="53033">
                  <c:v>1</c:v>
                </c:pt>
                <c:pt idx="53034">
                  <c:v>1</c:v>
                </c:pt>
                <c:pt idx="53035">
                  <c:v>1</c:v>
                </c:pt>
                <c:pt idx="53036">
                  <c:v>1</c:v>
                </c:pt>
                <c:pt idx="53037">
                  <c:v>1</c:v>
                </c:pt>
                <c:pt idx="53038">
                  <c:v>1</c:v>
                </c:pt>
                <c:pt idx="53039">
                  <c:v>1</c:v>
                </c:pt>
                <c:pt idx="53040">
                  <c:v>1</c:v>
                </c:pt>
                <c:pt idx="53041">
                  <c:v>1</c:v>
                </c:pt>
                <c:pt idx="53042">
                  <c:v>1</c:v>
                </c:pt>
                <c:pt idx="53043">
                  <c:v>1</c:v>
                </c:pt>
                <c:pt idx="53044">
                  <c:v>1</c:v>
                </c:pt>
                <c:pt idx="53045">
                  <c:v>0.85714285700000004</c:v>
                </c:pt>
                <c:pt idx="53046">
                  <c:v>1</c:v>
                </c:pt>
                <c:pt idx="53047">
                  <c:v>1</c:v>
                </c:pt>
                <c:pt idx="53048">
                  <c:v>1</c:v>
                </c:pt>
                <c:pt idx="53049">
                  <c:v>1</c:v>
                </c:pt>
                <c:pt idx="53050">
                  <c:v>1</c:v>
                </c:pt>
                <c:pt idx="53051">
                  <c:v>1</c:v>
                </c:pt>
                <c:pt idx="53052">
                  <c:v>1</c:v>
                </c:pt>
                <c:pt idx="53053">
                  <c:v>1</c:v>
                </c:pt>
                <c:pt idx="53054">
                  <c:v>1</c:v>
                </c:pt>
                <c:pt idx="53055">
                  <c:v>1</c:v>
                </c:pt>
                <c:pt idx="53056">
                  <c:v>1</c:v>
                </c:pt>
                <c:pt idx="53057">
                  <c:v>1</c:v>
                </c:pt>
                <c:pt idx="53058">
                  <c:v>1</c:v>
                </c:pt>
                <c:pt idx="53059">
                  <c:v>1</c:v>
                </c:pt>
                <c:pt idx="53060">
                  <c:v>1</c:v>
                </c:pt>
                <c:pt idx="53061">
                  <c:v>1</c:v>
                </c:pt>
                <c:pt idx="53062">
                  <c:v>1</c:v>
                </c:pt>
                <c:pt idx="53063">
                  <c:v>1</c:v>
                </c:pt>
                <c:pt idx="53064">
                  <c:v>1</c:v>
                </c:pt>
                <c:pt idx="53065">
                  <c:v>1</c:v>
                </c:pt>
                <c:pt idx="53066">
                  <c:v>1</c:v>
                </c:pt>
                <c:pt idx="53067">
                  <c:v>1</c:v>
                </c:pt>
                <c:pt idx="53068">
                  <c:v>1</c:v>
                </c:pt>
                <c:pt idx="53069">
                  <c:v>1</c:v>
                </c:pt>
                <c:pt idx="53070">
                  <c:v>1</c:v>
                </c:pt>
                <c:pt idx="53071">
                  <c:v>0.85714285700000004</c:v>
                </c:pt>
                <c:pt idx="53072">
                  <c:v>1</c:v>
                </c:pt>
                <c:pt idx="53073">
                  <c:v>1</c:v>
                </c:pt>
                <c:pt idx="53074">
                  <c:v>1</c:v>
                </c:pt>
                <c:pt idx="53075">
                  <c:v>1</c:v>
                </c:pt>
                <c:pt idx="53076">
                  <c:v>1</c:v>
                </c:pt>
                <c:pt idx="53077">
                  <c:v>1</c:v>
                </c:pt>
                <c:pt idx="53078">
                  <c:v>0.85714285700000004</c:v>
                </c:pt>
                <c:pt idx="53079">
                  <c:v>1</c:v>
                </c:pt>
                <c:pt idx="53080">
                  <c:v>1</c:v>
                </c:pt>
                <c:pt idx="53081">
                  <c:v>1</c:v>
                </c:pt>
                <c:pt idx="53082">
                  <c:v>1</c:v>
                </c:pt>
                <c:pt idx="53083">
                  <c:v>1</c:v>
                </c:pt>
                <c:pt idx="53084">
                  <c:v>1</c:v>
                </c:pt>
                <c:pt idx="53085">
                  <c:v>1</c:v>
                </c:pt>
                <c:pt idx="53086">
                  <c:v>1</c:v>
                </c:pt>
                <c:pt idx="53087">
                  <c:v>1</c:v>
                </c:pt>
                <c:pt idx="53088">
                  <c:v>1</c:v>
                </c:pt>
                <c:pt idx="53089">
                  <c:v>1</c:v>
                </c:pt>
                <c:pt idx="53090">
                  <c:v>1</c:v>
                </c:pt>
                <c:pt idx="53091">
                  <c:v>1</c:v>
                </c:pt>
                <c:pt idx="53092">
                  <c:v>1</c:v>
                </c:pt>
                <c:pt idx="53093">
                  <c:v>1</c:v>
                </c:pt>
                <c:pt idx="53094">
                  <c:v>1</c:v>
                </c:pt>
                <c:pt idx="53095">
                  <c:v>1</c:v>
                </c:pt>
                <c:pt idx="53096">
                  <c:v>1</c:v>
                </c:pt>
                <c:pt idx="53097">
                  <c:v>1</c:v>
                </c:pt>
                <c:pt idx="53098">
                  <c:v>1</c:v>
                </c:pt>
                <c:pt idx="53099">
                  <c:v>1</c:v>
                </c:pt>
                <c:pt idx="53100">
                  <c:v>1</c:v>
                </c:pt>
                <c:pt idx="53101">
                  <c:v>1</c:v>
                </c:pt>
                <c:pt idx="53102">
                  <c:v>1</c:v>
                </c:pt>
                <c:pt idx="53103">
                  <c:v>1</c:v>
                </c:pt>
                <c:pt idx="53104">
                  <c:v>1</c:v>
                </c:pt>
                <c:pt idx="53105">
                  <c:v>1</c:v>
                </c:pt>
                <c:pt idx="53106">
                  <c:v>1</c:v>
                </c:pt>
                <c:pt idx="53107">
                  <c:v>1</c:v>
                </c:pt>
                <c:pt idx="53108">
                  <c:v>1</c:v>
                </c:pt>
                <c:pt idx="53109">
                  <c:v>1</c:v>
                </c:pt>
                <c:pt idx="53110">
                  <c:v>1</c:v>
                </c:pt>
                <c:pt idx="53111">
                  <c:v>1</c:v>
                </c:pt>
                <c:pt idx="53112">
                  <c:v>1</c:v>
                </c:pt>
                <c:pt idx="53113">
                  <c:v>1</c:v>
                </c:pt>
                <c:pt idx="53114">
                  <c:v>1</c:v>
                </c:pt>
                <c:pt idx="53115">
                  <c:v>1</c:v>
                </c:pt>
                <c:pt idx="53116">
                  <c:v>1</c:v>
                </c:pt>
                <c:pt idx="53117">
                  <c:v>1</c:v>
                </c:pt>
                <c:pt idx="53118">
                  <c:v>1</c:v>
                </c:pt>
                <c:pt idx="53119">
                  <c:v>1</c:v>
                </c:pt>
                <c:pt idx="53120">
                  <c:v>1</c:v>
                </c:pt>
                <c:pt idx="53121">
                  <c:v>1</c:v>
                </c:pt>
                <c:pt idx="53122">
                  <c:v>1</c:v>
                </c:pt>
                <c:pt idx="53123">
                  <c:v>1</c:v>
                </c:pt>
                <c:pt idx="53124">
                  <c:v>1</c:v>
                </c:pt>
                <c:pt idx="53125">
                  <c:v>1</c:v>
                </c:pt>
                <c:pt idx="53126">
                  <c:v>0.85714285700000004</c:v>
                </c:pt>
                <c:pt idx="53127">
                  <c:v>1</c:v>
                </c:pt>
                <c:pt idx="53128">
                  <c:v>1</c:v>
                </c:pt>
                <c:pt idx="53129">
                  <c:v>1</c:v>
                </c:pt>
                <c:pt idx="53130">
                  <c:v>1</c:v>
                </c:pt>
                <c:pt idx="53131">
                  <c:v>1</c:v>
                </c:pt>
                <c:pt idx="53132">
                  <c:v>1</c:v>
                </c:pt>
                <c:pt idx="53133">
                  <c:v>1</c:v>
                </c:pt>
                <c:pt idx="53134">
                  <c:v>1</c:v>
                </c:pt>
                <c:pt idx="53135">
                  <c:v>1</c:v>
                </c:pt>
                <c:pt idx="53136">
                  <c:v>1</c:v>
                </c:pt>
                <c:pt idx="53137">
                  <c:v>1</c:v>
                </c:pt>
                <c:pt idx="53138">
                  <c:v>1</c:v>
                </c:pt>
                <c:pt idx="53139">
                  <c:v>1</c:v>
                </c:pt>
                <c:pt idx="53140">
                  <c:v>1</c:v>
                </c:pt>
                <c:pt idx="53141">
                  <c:v>1</c:v>
                </c:pt>
                <c:pt idx="53142">
                  <c:v>1</c:v>
                </c:pt>
                <c:pt idx="53143">
                  <c:v>0.85714285700000004</c:v>
                </c:pt>
                <c:pt idx="53144">
                  <c:v>1</c:v>
                </c:pt>
                <c:pt idx="53145">
                  <c:v>1</c:v>
                </c:pt>
                <c:pt idx="53146">
                  <c:v>1</c:v>
                </c:pt>
                <c:pt idx="53147">
                  <c:v>1</c:v>
                </c:pt>
                <c:pt idx="53148">
                  <c:v>1</c:v>
                </c:pt>
                <c:pt idx="53149">
                  <c:v>1</c:v>
                </c:pt>
                <c:pt idx="53150">
                  <c:v>1</c:v>
                </c:pt>
                <c:pt idx="53151">
                  <c:v>1</c:v>
                </c:pt>
                <c:pt idx="53152">
                  <c:v>1</c:v>
                </c:pt>
                <c:pt idx="53153">
                  <c:v>1</c:v>
                </c:pt>
                <c:pt idx="53154">
                  <c:v>1</c:v>
                </c:pt>
                <c:pt idx="53155">
                  <c:v>0.85714285700000004</c:v>
                </c:pt>
                <c:pt idx="53156">
                  <c:v>1</c:v>
                </c:pt>
                <c:pt idx="53157">
                  <c:v>1</c:v>
                </c:pt>
                <c:pt idx="53158">
                  <c:v>1</c:v>
                </c:pt>
                <c:pt idx="53159">
                  <c:v>1</c:v>
                </c:pt>
                <c:pt idx="53160">
                  <c:v>1</c:v>
                </c:pt>
                <c:pt idx="53161">
                  <c:v>1</c:v>
                </c:pt>
                <c:pt idx="53162">
                  <c:v>1</c:v>
                </c:pt>
                <c:pt idx="53163">
                  <c:v>1</c:v>
                </c:pt>
                <c:pt idx="53164">
                  <c:v>1</c:v>
                </c:pt>
                <c:pt idx="53165">
                  <c:v>1</c:v>
                </c:pt>
                <c:pt idx="53166">
                  <c:v>1</c:v>
                </c:pt>
                <c:pt idx="53167">
                  <c:v>1</c:v>
                </c:pt>
                <c:pt idx="53168">
                  <c:v>1</c:v>
                </c:pt>
                <c:pt idx="53169">
                  <c:v>1</c:v>
                </c:pt>
                <c:pt idx="53170">
                  <c:v>1</c:v>
                </c:pt>
                <c:pt idx="53171">
                  <c:v>1</c:v>
                </c:pt>
                <c:pt idx="53172">
                  <c:v>1</c:v>
                </c:pt>
                <c:pt idx="53173">
                  <c:v>1</c:v>
                </c:pt>
                <c:pt idx="53174">
                  <c:v>1</c:v>
                </c:pt>
                <c:pt idx="53175">
                  <c:v>1</c:v>
                </c:pt>
                <c:pt idx="53176">
                  <c:v>1</c:v>
                </c:pt>
                <c:pt idx="53177">
                  <c:v>1</c:v>
                </c:pt>
                <c:pt idx="53178">
                  <c:v>1</c:v>
                </c:pt>
                <c:pt idx="53179">
                  <c:v>1</c:v>
                </c:pt>
                <c:pt idx="53180">
                  <c:v>1</c:v>
                </c:pt>
                <c:pt idx="53181">
                  <c:v>1</c:v>
                </c:pt>
                <c:pt idx="53182">
                  <c:v>1</c:v>
                </c:pt>
                <c:pt idx="53183">
                  <c:v>1</c:v>
                </c:pt>
                <c:pt idx="53184">
                  <c:v>1</c:v>
                </c:pt>
                <c:pt idx="53185">
                  <c:v>0.85714285700000004</c:v>
                </c:pt>
                <c:pt idx="53186">
                  <c:v>1</c:v>
                </c:pt>
                <c:pt idx="53187">
                  <c:v>1</c:v>
                </c:pt>
                <c:pt idx="53188">
                  <c:v>0.85714285700000004</c:v>
                </c:pt>
                <c:pt idx="53189">
                  <c:v>1</c:v>
                </c:pt>
                <c:pt idx="53190">
                  <c:v>1</c:v>
                </c:pt>
                <c:pt idx="53191">
                  <c:v>1</c:v>
                </c:pt>
                <c:pt idx="53192">
                  <c:v>1</c:v>
                </c:pt>
                <c:pt idx="53193">
                  <c:v>1</c:v>
                </c:pt>
                <c:pt idx="53194">
                  <c:v>1</c:v>
                </c:pt>
                <c:pt idx="53195">
                  <c:v>1</c:v>
                </c:pt>
                <c:pt idx="53196">
                  <c:v>1</c:v>
                </c:pt>
                <c:pt idx="53197">
                  <c:v>1</c:v>
                </c:pt>
                <c:pt idx="53198">
                  <c:v>1</c:v>
                </c:pt>
                <c:pt idx="53199">
                  <c:v>1</c:v>
                </c:pt>
                <c:pt idx="53200">
                  <c:v>1</c:v>
                </c:pt>
                <c:pt idx="53201">
                  <c:v>1</c:v>
                </c:pt>
                <c:pt idx="53202">
                  <c:v>1</c:v>
                </c:pt>
                <c:pt idx="53203">
                  <c:v>1</c:v>
                </c:pt>
                <c:pt idx="53204">
                  <c:v>1</c:v>
                </c:pt>
                <c:pt idx="53205">
                  <c:v>1</c:v>
                </c:pt>
                <c:pt idx="53206">
                  <c:v>1</c:v>
                </c:pt>
                <c:pt idx="53207">
                  <c:v>1</c:v>
                </c:pt>
                <c:pt idx="53208">
                  <c:v>1</c:v>
                </c:pt>
                <c:pt idx="53209">
                  <c:v>1</c:v>
                </c:pt>
                <c:pt idx="53210">
                  <c:v>1</c:v>
                </c:pt>
                <c:pt idx="53211">
                  <c:v>1</c:v>
                </c:pt>
                <c:pt idx="53212">
                  <c:v>1</c:v>
                </c:pt>
                <c:pt idx="53213">
                  <c:v>1</c:v>
                </c:pt>
                <c:pt idx="53214">
                  <c:v>1</c:v>
                </c:pt>
                <c:pt idx="53215">
                  <c:v>1</c:v>
                </c:pt>
                <c:pt idx="53216">
                  <c:v>1</c:v>
                </c:pt>
                <c:pt idx="53217">
                  <c:v>1</c:v>
                </c:pt>
                <c:pt idx="53218">
                  <c:v>1</c:v>
                </c:pt>
                <c:pt idx="53219">
                  <c:v>1</c:v>
                </c:pt>
                <c:pt idx="53220">
                  <c:v>1</c:v>
                </c:pt>
                <c:pt idx="53221">
                  <c:v>1</c:v>
                </c:pt>
                <c:pt idx="53222">
                  <c:v>1</c:v>
                </c:pt>
                <c:pt idx="53223">
                  <c:v>1</c:v>
                </c:pt>
                <c:pt idx="53224">
                  <c:v>1</c:v>
                </c:pt>
                <c:pt idx="53225">
                  <c:v>1</c:v>
                </c:pt>
                <c:pt idx="53226">
                  <c:v>1</c:v>
                </c:pt>
                <c:pt idx="53227">
                  <c:v>1</c:v>
                </c:pt>
                <c:pt idx="53228">
                  <c:v>1</c:v>
                </c:pt>
                <c:pt idx="53229">
                  <c:v>1</c:v>
                </c:pt>
                <c:pt idx="53230">
                  <c:v>1</c:v>
                </c:pt>
                <c:pt idx="53231">
                  <c:v>1</c:v>
                </c:pt>
                <c:pt idx="53232">
                  <c:v>1</c:v>
                </c:pt>
                <c:pt idx="53233">
                  <c:v>1</c:v>
                </c:pt>
                <c:pt idx="53234">
                  <c:v>1</c:v>
                </c:pt>
                <c:pt idx="53235">
                  <c:v>0.85714285700000004</c:v>
                </c:pt>
                <c:pt idx="53236">
                  <c:v>1</c:v>
                </c:pt>
                <c:pt idx="53237">
                  <c:v>1</c:v>
                </c:pt>
                <c:pt idx="53238">
                  <c:v>1</c:v>
                </c:pt>
                <c:pt idx="53239">
                  <c:v>0.85714285700000004</c:v>
                </c:pt>
                <c:pt idx="53240">
                  <c:v>1</c:v>
                </c:pt>
                <c:pt idx="53241">
                  <c:v>1</c:v>
                </c:pt>
                <c:pt idx="53242">
                  <c:v>1</c:v>
                </c:pt>
                <c:pt idx="53243">
                  <c:v>1</c:v>
                </c:pt>
                <c:pt idx="53244">
                  <c:v>1</c:v>
                </c:pt>
                <c:pt idx="53245">
                  <c:v>1</c:v>
                </c:pt>
                <c:pt idx="53246">
                  <c:v>1</c:v>
                </c:pt>
                <c:pt idx="53247">
                  <c:v>1</c:v>
                </c:pt>
                <c:pt idx="53248">
                  <c:v>1</c:v>
                </c:pt>
                <c:pt idx="53249">
                  <c:v>1</c:v>
                </c:pt>
                <c:pt idx="53250">
                  <c:v>1</c:v>
                </c:pt>
                <c:pt idx="53251">
                  <c:v>1</c:v>
                </c:pt>
                <c:pt idx="53252">
                  <c:v>1</c:v>
                </c:pt>
                <c:pt idx="53253">
                  <c:v>0.85714285700000004</c:v>
                </c:pt>
                <c:pt idx="53254">
                  <c:v>1</c:v>
                </c:pt>
                <c:pt idx="53255">
                  <c:v>1</c:v>
                </c:pt>
                <c:pt idx="53256">
                  <c:v>1</c:v>
                </c:pt>
                <c:pt idx="53257">
                  <c:v>1</c:v>
                </c:pt>
                <c:pt idx="53258">
                  <c:v>1</c:v>
                </c:pt>
                <c:pt idx="53259">
                  <c:v>1</c:v>
                </c:pt>
                <c:pt idx="53260">
                  <c:v>1</c:v>
                </c:pt>
                <c:pt idx="53261">
                  <c:v>1</c:v>
                </c:pt>
                <c:pt idx="53262">
                  <c:v>1</c:v>
                </c:pt>
                <c:pt idx="53263">
                  <c:v>1</c:v>
                </c:pt>
                <c:pt idx="53264">
                  <c:v>1</c:v>
                </c:pt>
                <c:pt idx="53265">
                  <c:v>1</c:v>
                </c:pt>
                <c:pt idx="53266">
                  <c:v>1</c:v>
                </c:pt>
                <c:pt idx="53267">
                  <c:v>1</c:v>
                </c:pt>
                <c:pt idx="53268">
                  <c:v>1</c:v>
                </c:pt>
                <c:pt idx="53269">
                  <c:v>1</c:v>
                </c:pt>
                <c:pt idx="53270">
                  <c:v>0.85714285700000004</c:v>
                </c:pt>
                <c:pt idx="53271">
                  <c:v>1</c:v>
                </c:pt>
                <c:pt idx="53272">
                  <c:v>1</c:v>
                </c:pt>
                <c:pt idx="53273">
                  <c:v>1</c:v>
                </c:pt>
                <c:pt idx="53274">
                  <c:v>1</c:v>
                </c:pt>
                <c:pt idx="53275">
                  <c:v>1</c:v>
                </c:pt>
                <c:pt idx="53276">
                  <c:v>1</c:v>
                </c:pt>
                <c:pt idx="53277">
                  <c:v>1</c:v>
                </c:pt>
                <c:pt idx="53278">
                  <c:v>1</c:v>
                </c:pt>
                <c:pt idx="53279">
                  <c:v>1</c:v>
                </c:pt>
                <c:pt idx="53280">
                  <c:v>1</c:v>
                </c:pt>
                <c:pt idx="53281">
                  <c:v>1</c:v>
                </c:pt>
                <c:pt idx="53282">
                  <c:v>1</c:v>
                </c:pt>
                <c:pt idx="53283">
                  <c:v>1</c:v>
                </c:pt>
                <c:pt idx="53284">
                  <c:v>1</c:v>
                </c:pt>
                <c:pt idx="53285">
                  <c:v>1</c:v>
                </c:pt>
                <c:pt idx="53286">
                  <c:v>1</c:v>
                </c:pt>
                <c:pt idx="53287">
                  <c:v>0.85714285700000004</c:v>
                </c:pt>
                <c:pt idx="53288">
                  <c:v>1</c:v>
                </c:pt>
                <c:pt idx="53289">
                  <c:v>1</c:v>
                </c:pt>
                <c:pt idx="53290">
                  <c:v>1</c:v>
                </c:pt>
                <c:pt idx="53291">
                  <c:v>0.85714285700000004</c:v>
                </c:pt>
                <c:pt idx="53292">
                  <c:v>1</c:v>
                </c:pt>
                <c:pt idx="53293">
                  <c:v>1</c:v>
                </c:pt>
                <c:pt idx="53294">
                  <c:v>1</c:v>
                </c:pt>
                <c:pt idx="53295">
                  <c:v>1</c:v>
                </c:pt>
                <c:pt idx="53296">
                  <c:v>1</c:v>
                </c:pt>
                <c:pt idx="53297">
                  <c:v>1</c:v>
                </c:pt>
                <c:pt idx="53298">
                  <c:v>1</c:v>
                </c:pt>
                <c:pt idx="53299">
                  <c:v>1</c:v>
                </c:pt>
                <c:pt idx="53300">
                  <c:v>1</c:v>
                </c:pt>
                <c:pt idx="53301">
                  <c:v>1</c:v>
                </c:pt>
                <c:pt idx="53302">
                  <c:v>1</c:v>
                </c:pt>
                <c:pt idx="53303">
                  <c:v>1</c:v>
                </c:pt>
                <c:pt idx="53304">
                  <c:v>1</c:v>
                </c:pt>
                <c:pt idx="53305">
                  <c:v>1</c:v>
                </c:pt>
                <c:pt idx="53306">
                  <c:v>1</c:v>
                </c:pt>
                <c:pt idx="53307">
                  <c:v>1</c:v>
                </c:pt>
                <c:pt idx="53308">
                  <c:v>1</c:v>
                </c:pt>
                <c:pt idx="53309">
                  <c:v>1</c:v>
                </c:pt>
                <c:pt idx="53310">
                  <c:v>1</c:v>
                </c:pt>
                <c:pt idx="53311">
                  <c:v>1</c:v>
                </c:pt>
                <c:pt idx="53312">
                  <c:v>1</c:v>
                </c:pt>
                <c:pt idx="53313">
                  <c:v>1</c:v>
                </c:pt>
                <c:pt idx="53314">
                  <c:v>1</c:v>
                </c:pt>
                <c:pt idx="53315">
                  <c:v>1</c:v>
                </c:pt>
                <c:pt idx="53316">
                  <c:v>1</c:v>
                </c:pt>
                <c:pt idx="53317">
                  <c:v>1</c:v>
                </c:pt>
                <c:pt idx="53318">
                  <c:v>1</c:v>
                </c:pt>
                <c:pt idx="53319">
                  <c:v>1</c:v>
                </c:pt>
                <c:pt idx="53320">
                  <c:v>1</c:v>
                </c:pt>
                <c:pt idx="53321">
                  <c:v>1</c:v>
                </c:pt>
                <c:pt idx="53322">
                  <c:v>1</c:v>
                </c:pt>
                <c:pt idx="53323">
                  <c:v>1</c:v>
                </c:pt>
                <c:pt idx="53324">
                  <c:v>1</c:v>
                </c:pt>
                <c:pt idx="53325">
                  <c:v>1</c:v>
                </c:pt>
                <c:pt idx="53326">
                  <c:v>1</c:v>
                </c:pt>
                <c:pt idx="53327">
                  <c:v>1</c:v>
                </c:pt>
                <c:pt idx="53328">
                  <c:v>1</c:v>
                </c:pt>
                <c:pt idx="53329">
                  <c:v>1</c:v>
                </c:pt>
                <c:pt idx="53330">
                  <c:v>1</c:v>
                </c:pt>
                <c:pt idx="53331">
                  <c:v>1</c:v>
                </c:pt>
                <c:pt idx="53332">
                  <c:v>1</c:v>
                </c:pt>
                <c:pt idx="53333">
                  <c:v>1</c:v>
                </c:pt>
                <c:pt idx="53334">
                  <c:v>0.85714285700000004</c:v>
                </c:pt>
                <c:pt idx="53335">
                  <c:v>1</c:v>
                </c:pt>
                <c:pt idx="53336">
                  <c:v>1</c:v>
                </c:pt>
                <c:pt idx="53337">
                  <c:v>1</c:v>
                </c:pt>
                <c:pt idx="53338">
                  <c:v>1</c:v>
                </c:pt>
                <c:pt idx="53339">
                  <c:v>1</c:v>
                </c:pt>
                <c:pt idx="53340">
                  <c:v>1</c:v>
                </c:pt>
                <c:pt idx="53341">
                  <c:v>1</c:v>
                </c:pt>
                <c:pt idx="53342">
                  <c:v>1</c:v>
                </c:pt>
                <c:pt idx="53343">
                  <c:v>1</c:v>
                </c:pt>
                <c:pt idx="53344">
                  <c:v>0.85714285700000004</c:v>
                </c:pt>
                <c:pt idx="53345">
                  <c:v>1</c:v>
                </c:pt>
                <c:pt idx="53346">
                  <c:v>1</c:v>
                </c:pt>
                <c:pt idx="53347">
                  <c:v>1</c:v>
                </c:pt>
                <c:pt idx="53348">
                  <c:v>1</c:v>
                </c:pt>
                <c:pt idx="53349">
                  <c:v>1</c:v>
                </c:pt>
                <c:pt idx="53350">
                  <c:v>1</c:v>
                </c:pt>
                <c:pt idx="53351">
                  <c:v>1</c:v>
                </c:pt>
                <c:pt idx="53352">
                  <c:v>1</c:v>
                </c:pt>
                <c:pt idx="53353">
                  <c:v>0.85714285700000004</c:v>
                </c:pt>
                <c:pt idx="53354">
                  <c:v>1</c:v>
                </c:pt>
                <c:pt idx="53355">
                  <c:v>1</c:v>
                </c:pt>
                <c:pt idx="53356">
                  <c:v>1</c:v>
                </c:pt>
                <c:pt idx="53357">
                  <c:v>1</c:v>
                </c:pt>
                <c:pt idx="53358">
                  <c:v>1</c:v>
                </c:pt>
                <c:pt idx="53359">
                  <c:v>1</c:v>
                </c:pt>
                <c:pt idx="53360">
                  <c:v>1</c:v>
                </c:pt>
                <c:pt idx="53361">
                  <c:v>1</c:v>
                </c:pt>
                <c:pt idx="53362">
                  <c:v>1</c:v>
                </c:pt>
                <c:pt idx="53363">
                  <c:v>1</c:v>
                </c:pt>
                <c:pt idx="53364">
                  <c:v>1</c:v>
                </c:pt>
                <c:pt idx="53365">
                  <c:v>1</c:v>
                </c:pt>
                <c:pt idx="53366">
                  <c:v>1</c:v>
                </c:pt>
                <c:pt idx="53367">
                  <c:v>1</c:v>
                </c:pt>
                <c:pt idx="53368">
                  <c:v>1</c:v>
                </c:pt>
                <c:pt idx="53369">
                  <c:v>1</c:v>
                </c:pt>
                <c:pt idx="53370">
                  <c:v>1</c:v>
                </c:pt>
                <c:pt idx="53371">
                  <c:v>1</c:v>
                </c:pt>
                <c:pt idx="53372">
                  <c:v>1</c:v>
                </c:pt>
                <c:pt idx="53373">
                  <c:v>1</c:v>
                </c:pt>
                <c:pt idx="53374">
                  <c:v>1</c:v>
                </c:pt>
                <c:pt idx="53375">
                  <c:v>1</c:v>
                </c:pt>
                <c:pt idx="53376">
                  <c:v>1</c:v>
                </c:pt>
                <c:pt idx="53377">
                  <c:v>1</c:v>
                </c:pt>
                <c:pt idx="53378">
                  <c:v>1</c:v>
                </c:pt>
                <c:pt idx="53379">
                  <c:v>1</c:v>
                </c:pt>
                <c:pt idx="53380">
                  <c:v>1</c:v>
                </c:pt>
                <c:pt idx="53381">
                  <c:v>1</c:v>
                </c:pt>
                <c:pt idx="53382">
                  <c:v>1</c:v>
                </c:pt>
                <c:pt idx="53383">
                  <c:v>1</c:v>
                </c:pt>
                <c:pt idx="53384">
                  <c:v>1</c:v>
                </c:pt>
                <c:pt idx="53385">
                  <c:v>1</c:v>
                </c:pt>
                <c:pt idx="53386">
                  <c:v>1</c:v>
                </c:pt>
                <c:pt idx="53387">
                  <c:v>1</c:v>
                </c:pt>
                <c:pt idx="53388">
                  <c:v>1</c:v>
                </c:pt>
                <c:pt idx="53389">
                  <c:v>1</c:v>
                </c:pt>
                <c:pt idx="53390">
                  <c:v>1</c:v>
                </c:pt>
                <c:pt idx="53391">
                  <c:v>1</c:v>
                </c:pt>
                <c:pt idx="53392">
                  <c:v>1</c:v>
                </c:pt>
                <c:pt idx="53393">
                  <c:v>0.571428571</c:v>
                </c:pt>
                <c:pt idx="53394">
                  <c:v>1</c:v>
                </c:pt>
                <c:pt idx="53395">
                  <c:v>1</c:v>
                </c:pt>
                <c:pt idx="53396">
                  <c:v>1</c:v>
                </c:pt>
                <c:pt idx="53397">
                  <c:v>1</c:v>
                </c:pt>
                <c:pt idx="53398">
                  <c:v>1</c:v>
                </c:pt>
                <c:pt idx="53399">
                  <c:v>1</c:v>
                </c:pt>
                <c:pt idx="53400">
                  <c:v>1</c:v>
                </c:pt>
                <c:pt idx="53401">
                  <c:v>1</c:v>
                </c:pt>
                <c:pt idx="53402">
                  <c:v>1</c:v>
                </c:pt>
                <c:pt idx="53403">
                  <c:v>1</c:v>
                </c:pt>
                <c:pt idx="53404">
                  <c:v>1</c:v>
                </c:pt>
                <c:pt idx="53405">
                  <c:v>1</c:v>
                </c:pt>
                <c:pt idx="53406">
                  <c:v>1</c:v>
                </c:pt>
                <c:pt idx="53407">
                  <c:v>1</c:v>
                </c:pt>
                <c:pt idx="53408">
                  <c:v>1</c:v>
                </c:pt>
                <c:pt idx="53409">
                  <c:v>1</c:v>
                </c:pt>
                <c:pt idx="53410">
                  <c:v>1</c:v>
                </c:pt>
                <c:pt idx="53411">
                  <c:v>1</c:v>
                </c:pt>
                <c:pt idx="53412">
                  <c:v>1</c:v>
                </c:pt>
                <c:pt idx="53413">
                  <c:v>1</c:v>
                </c:pt>
                <c:pt idx="53414">
                  <c:v>1</c:v>
                </c:pt>
                <c:pt idx="53415">
                  <c:v>1</c:v>
                </c:pt>
                <c:pt idx="53416">
                  <c:v>1</c:v>
                </c:pt>
                <c:pt idx="53417">
                  <c:v>1</c:v>
                </c:pt>
                <c:pt idx="53418">
                  <c:v>1</c:v>
                </c:pt>
                <c:pt idx="53419">
                  <c:v>1</c:v>
                </c:pt>
                <c:pt idx="53420">
                  <c:v>1</c:v>
                </c:pt>
                <c:pt idx="53421">
                  <c:v>1</c:v>
                </c:pt>
                <c:pt idx="53422">
                  <c:v>1</c:v>
                </c:pt>
                <c:pt idx="53423">
                  <c:v>1</c:v>
                </c:pt>
                <c:pt idx="53424">
                  <c:v>1</c:v>
                </c:pt>
                <c:pt idx="53425">
                  <c:v>1</c:v>
                </c:pt>
                <c:pt idx="53426">
                  <c:v>1</c:v>
                </c:pt>
                <c:pt idx="53427">
                  <c:v>1</c:v>
                </c:pt>
                <c:pt idx="53428">
                  <c:v>1</c:v>
                </c:pt>
                <c:pt idx="53429">
                  <c:v>1</c:v>
                </c:pt>
                <c:pt idx="53430">
                  <c:v>1</c:v>
                </c:pt>
                <c:pt idx="53431">
                  <c:v>1</c:v>
                </c:pt>
                <c:pt idx="53432">
                  <c:v>1</c:v>
                </c:pt>
                <c:pt idx="53433">
                  <c:v>1</c:v>
                </c:pt>
                <c:pt idx="53434">
                  <c:v>1</c:v>
                </c:pt>
                <c:pt idx="53435">
                  <c:v>1</c:v>
                </c:pt>
                <c:pt idx="53436">
                  <c:v>1</c:v>
                </c:pt>
                <c:pt idx="53437">
                  <c:v>1</c:v>
                </c:pt>
                <c:pt idx="53438">
                  <c:v>1</c:v>
                </c:pt>
                <c:pt idx="53439">
                  <c:v>1</c:v>
                </c:pt>
                <c:pt idx="53440">
                  <c:v>0.85714285700000004</c:v>
                </c:pt>
                <c:pt idx="53441">
                  <c:v>1</c:v>
                </c:pt>
                <c:pt idx="53442">
                  <c:v>1</c:v>
                </c:pt>
                <c:pt idx="53443">
                  <c:v>1</c:v>
                </c:pt>
                <c:pt idx="53444">
                  <c:v>1</c:v>
                </c:pt>
                <c:pt idx="53445">
                  <c:v>1</c:v>
                </c:pt>
                <c:pt idx="53446">
                  <c:v>1</c:v>
                </c:pt>
                <c:pt idx="53447">
                  <c:v>1</c:v>
                </c:pt>
                <c:pt idx="53448">
                  <c:v>1</c:v>
                </c:pt>
                <c:pt idx="53449">
                  <c:v>1</c:v>
                </c:pt>
                <c:pt idx="53450">
                  <c:v>1</c:v>
                </c:pt>
                <c:pt idx="53451">
                  <c:v>0.85714285700000004</c:v>
                </c:pt>
                <c:pt idx="53452">
                  <c:v>1</c:v>
                </c:pt>
                <c:pt idx="53453">
                  <c:v>1</c:v>
                </c:pt>
                <c:pt idx="53454">
                  <c:v>1</c:v>
                </c:pt>
                <c:pt idx="53455">
                  <c:v>1</c:v>
                </c:pt>
                <c:pt idx="53456">
                  <c:v>1</c:v>
                </c:pt>
                <c:pt idx="53457">
                  <c:v>1</c:v>
                </c:pt>
                <c:pt idx="53458">
                  <c:v>1</c:v>
                </c:pt>
                <c:pt idx="53459">
                  <c:v>1</c:v>
                </c:pt>
                <c:pt idx="53460">
                  <c:v>1</c:v>
                </c:pt>
                <c:pt idx="53461">
                  <c:v>0.71428571399999996</c:v>
                </c:pt>
                <c:pt idx="53462">
                  <c:v>1</c:v>
                </c:pt>
                <c:pt idx="53463">
                  <c:v>1</c:v>
                </c:pt>
                <c:pt idx="53464">
                  <c:v>1</c:v>
                </c:pt>
                <c:pt idx="53465">
                  <c:v>1</c:v>
                </c:pt>
                <c:pt idx="53466">
                  <c:v>1</c:v>
                </c:pt>
                <c:pt idx="53467">
                  <c:v>1</c:v>
                </c:pt>
                <c:pt idx="53468">
                  <c:v>1</c:v>
                </c:pt>
                <c:pt idx="53469">
                  <c:v>1</c:v>
                </c:pt>
                <c:pt idx="53470">
                  <c:v>1</c:v>
                </c:pt>
                <c:pt idx="53471">
                  <c:v>0.85714285700000004</c:v>
                </c:pt>
                <c:pt idx="53472">
                  <c:v>1</c:v>
                </c:pt>
                <c:pt idx="53473">
                  <c:v>1</c:v>
                </c:pt>
                <c:pt idx="53474">
                  <c:v>1</c:v>
                </c:pt>
                <c:pt idx="53475">
                  <c:v>1</c:v>
                </c:pt>
                <c:pt idx="53476">
                  <c:v>1</c:v>
                </c:pt>
                <c:pt idx="53477">
                  <c:v>1</c:v>
                </c:pt>
                <c:pt idx="53478">
                  <c:v>1</c:v>
                </c:pt>
                <c:pt idx="53479">
                  <c:v>1</c:v>
                </c:pt>
                <c:pt idx="53480">
                  <c:v>1</c:v>
                </c:pt>
                <c:pt idx="53481">
                  <c:v>1</c:v>
                </c:pt>
                <c:pt idx="53482">
                  <c:v>1</c:v>
                </c:pt>
                <c:pt idx="53483">
                  <c:v>1</c:v>
                </c:pt>
                <c:pt idx="53484">
                  <c:v>1</c:v>
                </c:pt>
                <c:pt idx="53485">
                  <c:v>1</c:v>
                </c:pt>
                <c:pt idx="53486">
                  <c:v>1</c:v>
                </c:pt>
                <c:pt idx="53487">
                  <c:v>1</c:v>
                </c:pt>
                <c:pt idx="53488">
                  <c:v>1</c:v>
                </c:pt>
                <c:pt idx="53489">
                  <c:v>1</c:v>
                </c:pt>
                <c:pt idx="53490">
                  <c:v>0.85714285700000004</c:v>
                </c:pt>
                <c:pt idx="53491">
                  <c:v>1</c:v>
                </c:pt>
                <c:pt idx="53492">
                  <c:v>1</c:v>
                </c:pt>
                <c:pt idx="53493">
                  <c:v>1</c:v>
                </c:pt>
                <c:pt idx="53494">
                  <c:v>1</c:v>
                </c:pt>
                <c:pt idx="53495">
                  <c:v>1</c:v>
                </c:pt>
                <c:pt idx="53496">
                  <c:v>1</c:v>
                </c:pt>
                <c:pt idx="53497">
                  <c:v>0.85714285700000004</c:v>
                </c:pt>
                <c:pt idx="53498">
                  <c:v>1</c:v>
                </c:pt>
                <c:pt idx="53499">
                  <c:v>1</c:v>
                </c:pt>
                <c:pt idx="53500">
                  <c:v>1</c:v>
                </c:pt>
                <c:pt idx="53501">
                  <c:v>1</c:v>
                </c:pt>
                <c:pt idx="53502">
                  <c:v>1</c:v>
                </c:pt>
                <c:pt idx="53503">
                  <c:v>1</c:v>
                </c:pt>
                <c:pt idx="53504">
                  <c:v>1</c:v>
                </c:pt>
                <c:pt idx="53505">
                  <c:v>1</c:v>
                </c:pt>
                <c:pt idx="53506">
                  <c:v>1</c:v>
                </c:pt>
                <c:pt idx="53507">
                  <c:v>1</c:v>
                </c:pt>
                <c:pt idx="53508">
                  <c:v>1</c:v>
                </c:pt>
                <c:pt idx="53509">
                  <c:v>1</c:v>
                </c:pt>
                <c:pt idx="53510">
                  <c:v>1</c:v>
                </c:pt>
                <c:pt idx="53511">
                  <c:v>1</c:v>
                </c:pt>
                <c:pt idx="53512">
                  <c:v>1</c:v>
                </c:pt>
                <c:pt idx="53513">
                  <c:v>1</c:v>
                </c:pt>
                <c:pt idx="53514">
                  <c:v>1</c:v>
                </c:pt>
                <c:pt idx="53515">
                  <c:v>0.85714285700000004</c:v>
                </c:pt>
                <c:pt idx="53516">
                  <c:v>1</c:v>
                </c:pt>
                <c:pt idx="53517">
                  <c:v>1</c:v>
                </c:pt>
                <c:pt idx="53518">
                  <c:v>1</c:v>
                </c:pt>
                <c:pt idx="53519">
                  <c:v>1</c:v>
                </c:pt>
                <c:pt idx="53520">
                  <c:v>1</c:v>
                </c:pt>
                <c:pt idx="53521">
                  <c:v>1</c:v>
                </c:pt>
                <c:pt idx="53522">
                  <c:v>1</c:v>
                </c:pt>
                <c:pt idx="53523">
                  <c:v>1</c:v>
                </c:pt>
                <c:pt idx="53524">
                  <c:v>1</c:v>
                </c:pt>
                <c:pt idx="53525">
                  <c:v>1</c:v>
                </c:pt>
                <c:pt idx="53526">
                  <c:v>1</c:v>
                </c:pt>
                <c:pt idx="53527">
                  <c:v>1</c:v>
                </c:pt>
                <c:pt idx="53528">
                  <c:v>1</c:v>
                </c:pt>
                <c:pt idx="53529">
                  <c:v>1</c:v>
                </c:pt>
                <c:pt idx="53530">
                  <c:v>1</c:v>
                </c:pt>
                <c:pt idx="53531">
                  <c:v>1</c:v>
                </c:pt>
                <c:pt idx="53532">
                  <c:v>1</c:v>
                </c:pt>
                <c:pt idx="53533">
                  <c:v>1</c:v>
                </c:pt>
                <c:pt idx="53534">
                  <c:v>1</c:v>
                </c:pt>
                <c:pt idx="53535">
                  <c:v>1</c:v>
                </c:pt>
                <c:pt idx="53536">
                  <c:v>1</c:v>
                </c:pt>
                <c:pt idx="53537">
                  <c:v>1</c:v>
                </c:pt>
                <c:pt idx="53538">
                  <c:v>1</c:v>
                </c:pt>
                <c:pt idx="53539">
                  <c:v>1</c:v>
                </c:pt>
                <c:pt idx="53540">
                  <c:v>1</c:v>
                </c:pt>
                <c:pt idx="53541">
                  <c:v>1</c:v>
                </c:pt>
                <c:pt idx="53542">
                  <c:v>1</c:v>
                </c:pt>
                <c:pt idx="53543">
                  <c:v>1</c:v>
                </c:pt>
                <c:pt idx="53544">
                  <c:v>1</c:v>
                </c:pt>
                <c:pt idx="53545">
                  <c:v>1</c:v>
                </c:pt>
                <c:pt idx="53546">
                  <c:v>0.85714285700000004</c:v>
                </c:pt>
                <c:pt idx="53547">
                  <c:v>1</c:v>
                </c:pt>
                <c:pt idx="53548">
                  <c:v>1</c:v>
                </c:pt>
                <c:pt idx="53549">
                  <c:v>0.85714285700000004</c:v>
                </c:pt>
                <c:pt idx="53550">
                  <c:v>1</c:v>
                </c:pt>
                <c:pt idx="53551">
                  <c:v>1</c:v>
                </c:pt>
                <c:pt idx="53552">
                  <c:v>1</c:v>
                </c:pt>
                <c:pt idx="53553">
                  <c:v>1</c:v>
                </c:pt>
                <c:pt idx="53554">
                  <c:v>1</c:v>
                </c:pt>
                <c:pt idx="53555">
                  <c:v>1</c:v>
                </c:pt>
                <c:pt idx="53556">
                  <c:v>1</c:v>
                </c:pt>
                <c:pt idx="53557">
                  <c:v>1</c:v>
                </c:pt>
                <c:pt idx="53558">
                  <c:v>1</c:v>
                </c:pt>
                <c:pt idx="53559">
                  <c:v>1</c:v>
                </c:pt>
                <c:pt idx="53560">
                  <c:v>1</c:v>
                </c:pt>
                <c:pt idx="53561">
                  <c:v>1</c:v>
                </c:pt>
                <c:pt idx="53562">
                  <c:v>1</c:v>
                </c:pt>
                <c:pt idx="53563">
                  <c:v>1</c:v>
                </c:pt>
                <c:pt idx="53564">
                  <c:v>1</c:v>
                </c:pt>
                <c:pt idx="53565">
                  <c:v>1</c:v>
                </c:pt>
                <c:pt idx="53566">
                  <c:v>1</c:v>
                </c:pt>
                <c:pt idx="53567">
                  <c:v>1</c:v>
                </c:pt>
                <c:pt idx="53568">
                  <c:v>1</c:v>
                </c:pt>
                <c:pt idx="53569">
                  <c:v>1</c:v>
                </c:pt>
                <c:pt idx="53570">
                  <c:v>0.85714285700000004</c:v>
                </c:pt>
                <c:pt idx="53571">
                  <c:v>1</c:v>
                </c:pt>
                <c:pt idx="53572">
                  <c:v>0.85714285700000004</c:v>
                </c:pt>
                <c:pt idx="53573">
                  <c:v>1</c:v>
                </c:pt>
                <c:pt idx="53574">
                  <c:v>1</c:v>
                </c:pt>
                <c:pt idx="53575">
                  <c:v>0.85714285700000004</c:v>
                </c:pt>
                <c:pt idx="53576">
                  <c:v>0.85714285700000004</c:v>
                </c:pt>
                <c:pt idx="53577">
                  <c:v>1</c:v>
                </c:pt>
                <c:pt idx="53578">
                  <c:v>1</c:v>
                </c:pt>
                <c:pt idx="53579">
                  <c:v>1</c:v>
                </c:pt>
                <c:pt idx="53580">
                  <c:v>0.85714285700000004</c:v>
                </c:pt>
                <c:pt idx="53581">
                  <c:v>0.85714285700000004</c:v>
                </c:pt>
                <c:pt idx="53582">
                  <c:v>1</c:v>
                </c:pt>
                <c:pt idx="53583">
                  <c:v>1</c:v>
                </c:pt>
                <c:pt idx="53584">
                  <c:v>1</c:v>
                </c:pt>
                <c:pt idx="53585">
                  <c:v>1</c:v>
                </c:pt>
                <c:pt idx="53586">
                  <c:v>1</c:v>
                </c:pt>
                <c:pt idx="53587">
                  <c:v>0.85714285700000004</c:v>
                </c:pt>
                <c:pt idx="53588">
                  <c:v>1</c:v>
                </c:pt>
                <c:pt idx="53589">
                  <c:v>1</c:v>
                </c:pt>
                <c:pt idx="53590">
                  <c:v>1</c:v>
                </c:pt>
                <c:pt idx="53591">
                  <c:v>1</c:v>
                </c:pt>
                <c:pt idx="53592">
                  <c:v>1</c:v>
                </c:pt>
                <c:pt idx="53593">
                  <c:v>1</c:v>
                </c:pt>
                <c:pt idx="53594">
                  <c:v>1</c:v>
                </c:pt>
                <c:pt idx="53595">
                  <c:v>1</c:v>
                </c:pt>
                <c:pt idx="53596">
                  <c:v>1</c:v>
                </c:pt>
                <c:pt idx="53597">
                  <c:v>1</c:v>
                </c:pt>
                <c:pt idx="53598">
                  <c:v>1</c:v>
                </c:pt>
                <c:pt idx="53599">
                  <c:v>1</c:v>
                </c:pt>
                <c:pt idx="53600">
                  <c:v>1</c:v>
                </c:pt>
                <c:pt idx="53601">
                  <c:v>1</c:v>
                </c:pt>
                <c:pt idx="53602">
                  <c:v>1</c:v>
                </c:pt>
                <c:pt idx="53603">
                  <c:v>1</c:v>
                </c:pt>
                <c:pt idx="53604">
                  <c:v>1</c:v>
                </c:pt>
                <c:pt idx="53605">
                  <c:v>1</c:v>
                </c:pt>
                <c:pt idx="53606">
                  <c:v>1</c:v>
                </c:pt>
                <c:pt idx="53607">
                  <c:v>1</c:v>
                </c:pt>
                <c:pt idx="53608">
                  <c:v>1</c:v>
                </c:pt>
                <c:pt idx="53609">
                  <c:v>1</c:v>
                </c:pt>
                <c:pt idx="53610">
                  <c:v>1</c:v>
                </c:pt>
                <c:pt idx="53611">
                  <c:v>1</c:v>
                </c:pt>
                <c:pt idx="53612">
                  <c:v>1</c:v>
                </c:pt>
                <c:pt idx="53613">
                  <c:v>1</c:v>
                </c:pt>
                <c:pt idx="53614">
                  <c:v>1</c:v>
                </c:pt>
                <c:pt idx="53615">
                  <c:v>1</c:v>
                </c:pt>
                <c:pt idx="53616">
                  <c:v>1</c:v>
                </c:pt>
                <c:pt idx="53617">
                  <c:v>1</c:v>
                </c:pt>
                <c:pt idx="53618">
                  <c:v>1</c:v>
                </c:pt>
                <c:pt idx="53619">
                  <c:v>1</c:v>
                </c:pt>
                <c:pt idx="53620">
                  <c:v>1</c:v>
                </c:pt>
                <c:pt idx="53621">
                  <c:v>1</c:v>
                </c:pt>
                <c:pt idx="53622">
                  <c:v>1</c:v>
                </c:pt>
                <c:pt idx="53623">
                  <c:v>1</c:v>
                </c:pt>
                <c:pt idx="53624">
                  <c:v>1</c:v>
                </c:pt>
                <c:pt idx="53625">
                  <c:v>1</c:v>
                </c:pt>
                <c:pt idx="53626">
                  <c:v>1</c:v>
                </c:pt>
                <c:pt idx="53627">
                  <c:v>1</c:v>
                </c:pt>
                <c:pt idx="53628">
                  <c:v>1</c:v>
                </c:pt>
                <c:pt idx="53629">
                  <c:v>1</c:v>
                </c:pt>
                <c:pt idx="53630">
                  <c:v>0.85714285700000004</c:v>
                </c:pt>
                <c:pt idx="53631">
                  <c:v>1</c:v>
                </c:pt>
                <c:pt idx="53632">
                  <c:v>1</c:v>
                </c:pt>
                <c:pt idx="53633">
                  <c:v>1</c:v>
                </c:pt>
                <c:pt idx="53634">
                  <c:v>1</c:v>
                </c:pt>
                <c:pt idx="53635">
                  <c:v>1</c:v>
                </c:pt>
                <c:pt idx="53636">
                  <c:v>1</c:v>
                </c:pt>
                <c:pt idx="53637">
                  <c:v>1</c:v>
                </c:pt>
                <c:pt idx="53638">
                  <c:v>1</c:v>
                </c:pt>
                <c:pt idx="53639">
                  <c:v>1</c:v>
                </c:pt>
                <c:pt idx="53640">
                  <c:v>1</c:v>
                </c:pt>
                <c:pt idx="53641">
                  <c:v>1</c:v>
                </c:pt>
                <c:pt idx="53642">
                  <c:v>1</c:v>
                </c:pt>
                <c:pt idx="53643">
                  <c:v>1</c:v>
                </c:pt>
                <c:pt idx="53644">
                  <c:v>1</c:v>
                </c:pt>
                <c:pt idx="53645">
                  <c:v>1</c:v>
                </c:pt>
                <c:pt idx="53646">
                  <c:v>1</c:v>
                </c:pt>
                <c:pt idx="53647">
                  <c:v>0.85714285700000004</c:v>
                </c:pt>
                <c:pt idx="53648">
                  <c:v>1</c:v>
                </c:pt>
                <c:pt idx="53649">
                  <c:v>1</c:v>
                </c:pt>
                <c:pt idx="53650">
                  <c:v>1</c:v>
                </c:pt>
                <c:pt idx="53651">
                  <c:v>1</c:v>
                </c:pt>
                <c:pt idx="53652">
                  <c:v>1</c:v>
                </c:pt>
                <c:pt idx="53653">
                  <c:v>1</c:v>
                </c:pt>
                <c:pt idx="53654">
                  <c:v>1</c:v>
                </c:pt>
                <c:pt idx="53655">
                  <c:v>1</c:v>
                </c:pt>
                <c:pt idx="53656">
                  <c:v>1</c:v>
                </c:pt>
                <c:pt idx="53657">
                  <c:v>1</c:v>
                </c:pt>
                <c:pt idx="53658">
                  <c:v>1</c:v>
                </c:pt>
                <c:pt idx="53659">
                  <c:v>1</c:v>
                </c:pt>
                <c:pt idx="53660">
                  <c:v>1</c:v>
                </c:pt>
                <c:pt idx="53661">
                  <c:v>1</c:v>
                </c:pt>
                <c:pt idx="53662">
                  <c:v>0.85714285700000004</c:v>
                </c:pt>
                <c:pt idx="53663">
                  <c:v>1</c:v>
                </c:pt>
                <c:pt idx="53664">
                  <c:v>1</c:v>
                </c:pt>
                <c:pt idx="53665">
                  <c:v>0.85714285700000004</c:v>
                </c:pt>
                <c:pt idx="53666">
                  <c:v>1</c:v>
                </c:pt>
                <c:pt idx="53667">
                  <c:v>1</c:v>
                </c:pt>
                <c:pt idx="53668">
                  <c:v>1</c:v>
                </c:pt>
                <c:pt idx="53669">
                  <c:v>1</c:v>
                </c:pt>
                <c:pt idx="53670">
                  <c:v>1</c:v>
                </c:pt>
                <c:pt idx="53671">
                  <c:v>1</c:v>
                </c:pt>
                <c:pt idx="53672">
                  <c:v>1</c:v>
                </c:pt>
                <c:pt idx="53673">
                  <c:v>1</c:v>
                </c:pt>
                <c:pt idx="53674">
                  <c:v>1</c:v>
                </c:pt>
                <c:pt idx="53675">
                  <c:v>1</c:v>
                </c:pt>
                <c:pt idx="53676">
                  <c:v>1</c:v>
                </c:pt>
                <c:pt idx="53677">
                  <c:v>1</c:v>
                </c:pt>
                <c:pt idx="53678">
                  <c:v>1</c:v>
                </c:pt>
                <c:pt idx="53679">
                  <c:v>1</c:v>
                </c:pt>
                <c:pt idx="53680">
                  <c:v>0.85714285700000004</c:v>
                </c:pt>
                <c:pt idx="53681">
                  <c:v>1</c:v>
                </c:pt>
                <c:pt idx="53682">
                  <c:v>1</c:v>
                </c:pt>
                <c:pt idx="53683">
                  <c:v>1</c:v>
                </c:pt>
                <c:pt idx="53684">
                  <c:v>1</c:v>
                </c:pt>
                <c:pt idx="53685">
                  <c:v>1</c:v>
                </c:pt>
                <c:pt idx="53686">
                  <c:v>1</c:v>
                </c:pt>
                <c:pt idx="53687">
                  <c:v>1</c:v>
                </c:pt>
                <c:pt idx="53688">
                  <c:v>1</c:v>
                </c:pt>
                <c:pt idx="53689">
                  <c:v>1</c:v>
                </c:pt>
                <c:pt idx="53690">
                  <c:v>1</c:v>
                </c:pt>
                <c:pt idx="53691">
                  <c:v>1</c:v>
                </c:pt>
                <c:pt idx="53692">
                  <c:v>1</c:v>
                </c:pt>
                <c:pt idx="53693">
                  <c:v>1</c:v>
                </c:pt>
                <c:pt idx="53694">
                  <c:v>1</c:v>
                </c:pt>
                <c:pt idx="53695">
                  <c:v>1</c:v>
                </c:pt>
                <c:pt idx="53696">
                  <c:v>1</c:v>
                </c:pt>
                <c:pt idx="53697">
                  <c:v>0.85714285700000004</c:v>
                </c:pt>
                <c:pt idx="53698">
                  <c:v>1</c:v>
                </c:pt>
                <c:pt idx="53699">
                  <c:v>1</c:v>
                </c:pt>
                <c:pt idx="53700">
                  <c:v>1</c:v>
                </c:pt>
                <c:pt idx="53701">
                  <c:v>1</c:v>
                </c:pt>
                <c:pt idx="53702">
                  <c:v>1</c:v>
                </c:pt>
                <c:pt idx="53703">
                  <c:v>1</c:v>
                </c:pt>
                <c:pt idx="53704">
                  <c:v>1</c:v>
                </c:pt>
                <c:pt idx="53705">
                  <c:v>1</c:v>
                </c:pt>
                <c:pt idx="53706">
                  <c:v>1</c:v>
                </c:pt>
                <c:pt idx="53707">
                  <c:v>1</c:v>
                </c:pt>
                <c:pt idx="53708">
                  <c:v>1</c:v>
                </c:pt>
                <c:pt idx="53709">
                  <c:v>1</c:v>
                </c:pt>
                <c:pt idx="53710">
                  <c:v>1</c:v>
                </c:pt>
                <c:pt idx="53711">
                  <c:v>1</c:v>
                </c:pt>
                <c:pt idx="53712">
                  <c:v>1</c:v>
                </c:pt>
                <c:pt idx="53713">
                  <c:v>1</c:v>
                </c:pt>
                <c:pt idx="53714">
                  <c:v>1</c:v>
                </c:pt>
                <c:pt idx="53715">
                  <c:v>1</c:v>
                </c:pt>
                <c:pt idx="53716">
                  <c:v>1</c:v>
                </c:pt>
                <c:pt idx="53717">
                  <c:v>1</c:v>
                </c:pt>
                <c:pt idx="53718">
                  <c:v>1</c:v>
                </c:pt>
                <c:pt idx="53719">
                  <c:v>1</c:v>
                </c:pt>
                <c:pt idx="53720">
                  <c:v>1</c:v>
                </c:pt>
                <c:pt idx="53721">
                  <c:v>1</c:v>
                </c:pt>
                <c:pt idx="53722">
                  <c:v>1</c:v>
                </c:pt>
                <c:pt idx="53723">
                  <c:v>1</c:v>
                </c:pt>
                <c:pt idx="53724">
                  <c:v>1</c:v>
                </c:pt>
                <c:pt idx="53725">
                  <c:v>1</c:v>
                </c:pt>
                <c:pt idx="53726">
                  <c:v>1</c:v>
                </c:pt>
                <c:pt idx="53727">
                  <c:v>1</c:v>
                </c:pt>
                <c:pt idx="53728">
                  <c:v>1</c:v>
                </c:pt>
                <c:pt idx="53729">
                  <c:v>1</c:v>
                </c:pt>
                <c:pt idx="53730">
                  <c:v>1</c:v>
                </c:pt>
                <c:pt idx="53731">
                  <c:v>1</c:v>
                </c:pt>
                <c:pt idx="53732">
                  <c:v>1</c:v>
                </c:pt>
                <c:pt idx="53733">
                  <c:v>1</c:v>
                </c:pt>
                <c:pt idx="53734">
                  <c:v>1</c:v>
                </c:pt>
                <c:pt idx="53735">
                  <c:v>1</c:v>
                </c:pt>
                <c:pt idx="53736">
                  <c:v>1</c:v>
                </c:pt>
                <c:pt idx="53737">
                  <c:v>1</c:v>
                </c:pt>
                <c:pt idx="53738">
                  <c:v>1</c:v>
                </c:pt>
                <c:pt idx="53739">
                  <c:v>1</c:v>
                </c:pt>
                <c:pt idx="53740">
                  <c:v>1</c:v>
                </c:pt>
                <c:pt idx="53741">
                  <c:v>1</c:v>
                </c:pt>
                <c:pt idx="53742">
                  <c:v>1</c:v>
                </c:pt>
                <c:pt idx="53743">
                  <c:v>1</c:v>
                </c:pt>
                <c:pt idx="53744">
                  <c:v>1</c:v>
                </c:pt>
                <c:pt idx="53745">
                  <c:v>1</c:v>
                </c:pt>
                <c:pt idx="53746">
                  <c:v>1</c:v>
                </c:pt>
                <c:pt idx="53747">
                  <c:v>1</c:v>
                </c:pt>
                <c:pt idx="53748">
                  <c:v>0.85714285700000004</c:v>
                </c:pt>
                <c:pt idx="53749">
                  <c:v>1</c:v>
                </c:pt>
                <c:pt idx="53750">
                  <c:v>1</c:v>
                </c:pt>
                <c:pt idx="53751">
                  <c:v>1</c:v>
                </c:pt>
                <c:pt idx="53752">
                  <c:v>1</c:v>
                </c:pt>
                <c:pt idx="53753">
                  <c:v>1</c:v>
                </c:pt>
                <c:pt idx="53754">
                  <c:v>1</c:v>
                </c:pt>
                <c:pt idx="53755">
                  <c:v>1</c:v>
                </c:pt>
                <c:pt idx="53756">
                  <c:v>1</c:v>
                </c:pt>
                <c:pt idx="53757">
                  <c:v>1</c:v>
                </c:pt>
                <c:pt idx="53758">
                  <c:v>1</c:v>
                </c:pt>
                <c:pt idx="53759">
                  <c:v>1</c:v>
                </c:pt>
                <c:pt idx="53760">
                  <c:v>1</c:v>
                </c:pt>
                <c:pt idx="53761">
                  <c:v>1</c:v>
                </c:pt>
                <c:pt idx="53762">
                  <c:v>1</c:v>
                </c:pt>
                <c:pt idx="53763">
                  <c:v>1</c:v>
                </c:pt>
                <c:pt idx="53764">
                  <c:v>1</c:v>
                </c:pt>
                <c:pt idx="53765">
                  <c:v>1</c:v>
                </c:pt>
                <c:pt idx="53766">
                  <c:v>1</c:v>
                </c:pt>
                <c:pt idx="53767">
                  <c:v>1</c:v>
                </c:pt>
                <c:pt idx="53768">
                  <c:v>1</c:v>
                </c:pt>
                <c:pt idx="53769">
                  <c:v>1</c:v>
                </c:pt>
                <c:pt idx="53770">
                  <c:v>1</c:v>
                </c:pt>
                <c:pt idx="53771">
                  <c:v>1</c:v>
                </c:pt>
                <c:pt idx="53772">
                  <c:v>1</c:v>
                </c:pt>
                <c:pt idx="53773">
                  <c:v>1</c:v>
                </c:pt>
                <c:pt idx="53774">
                  <c:v>1</c:v>
                </c:pt>
                <c:pt idx="53775">
                  <c:v>1</c:v>
                </c:pt>
                <c:pt idx="53776">
                  <c:v>1</c:v>
                </c:pt>
                <c:pt idx="53777">
                  <c:v>0.85714285700000004</c:v>
                </c:pt>
                <c:pt idx="53778">
                  <c:v>1</c:v>
                </c:pt>
                <c:pt idx="53779">
                  <c:v>1</c:v>
                </c:pt>
                <c:pt idx="53780">
                  <c:v>1</c:v>
                </c:pt>
                <c:pt idx="53781">
                  <c:v>1</c:v>
                </c:pt>
                <c:pt idx="53782">
                  <c:v>0.85714285700000004</c:v>
                </c:pt>
                <c:pt idx="53783">
                  <c:v>1</c:v>
                </c:pt>
                <c:pt idx="53784">
                  <c:v>1</c:v>
                </c:pt>
                <c:pt idx="53785">
                  <c:v>1</c:v>
                </c:pt>
                <c:pt idx="53786">
                  <c:v>1</c:v>
                </c:pt>
                <c:pt idx="53787">
                  <c:v>1</c:v>
                </c:pt>
                <c:pt idx="53788">
                  <c:v>1</c:v>
                </c:pt>
                <c:pt idx="53789">
                  <c:v>1</c:v>
                </c:pt>
                <c:pt idx="53790">
                  <c:v>1</c:v>
                </c:pt>
                <c:pt idx="53791">
                  <c:v>1</c:v>
                </c:pt>
                <c:pt idx="53792">
                  <c:v>1</c:v>
                </c:pt>
                <c:pt idx="53793">
                  <c:v>1</c:v>
                </c:pt>
                <c:pt idx="53794">
                  <c:v>1</c:v>
                </c:pt>
                <c:pt idx="53795">
                  <c:v>1</c:v>
                </c:pt>
                <c:pt idx="53796">
                  <c:v>1</c:v>
                </c:pt>
                <c:pt idx="53797">
                  <c:v>1</c:v>
                </c:pt>
                <c:pt idx="53798">
                  <c:v>1</c:v>
                </c:pt>
                <c:pt idx="53799">
                  <c:v>1</c:v>
                </c:pt>
                <c:pt idx="53800">
                  <c:v>1</c:v>
                </c:pt>
                <c:pt idx="53801">
                  <c:v>1</c:v>
                </c:pt>
                <c:pt idx="53802">
                  <c:v>1</c:v>
                </c:pt>
                <c:pt idx="53803">
                  <c:v>1</c:v>
                </c:pt>
                <c:pt idx="53804">
                  <c:v>1</c:v>
                </c:pt>
                <c:pt idx="53805">
                  <c:v>1</c:v>
                </c:pt>
                <c:pt idx="53806">
                  <c:v>1</c:v>
                </c:pt>
                <c:pt idx="53807">
                  <c:v>1</c:v>
                </c:pt>
                <c:pt idx="53808">
                  <c:v>1</c:v>
                </c:pt>
                <c:pt idx="53809">
                  <c:v>1</c:v>
                </c:pt>
                <c:pt idx="53810">
                  <c:v>1</c:v>
                </c:pt>
                <c:pt idx="53811">
                  <c:v>1</c:v>
                </c:pt>
                <c:pt idx="53812">
                  <c:v>1</c:v>
                </c:pt>
                <c:pt idx="53813">
                  <c:v>1</c:v>
                </c:pt>
                <c:pt idx="53814">
                  <c:v>1</c:v>
                </c:pt>
                <c:pt idx="53815">
                  <c:v>1</c:v>
                </c:pt>
                <c:pt idx="53816">
                  <c:v>1</c:v>
                </c:pt>
                <c:pt idx="53817">
                  <c:v>1</c:v>
                </c:pt>
                <c:pt idx="53818">
                  <c:v>1</c:v>
                </c:pt>
                <c:pt idx="53819">
                  <c:v>1</c:v>
                </c:pt>
                <c:pt idx="53820">
                  <c:v>1</c:v>
                </c:pt>
                <c:pt idx="53821">
                  <c:v>1</c:v>
                </c:pt>
                <c:pt idx="53822">
                  <c:v>1</c:v>
                </c:pt>
                <c:pt idx="53823">
                  <c:v>1</c:v>
                </c:pt>
                <c:pt idx="53824">
                  <c:v>1</c:v>
                </c:pt>
                <c:pt idx="53825">
                  <c:v>1</c:v>
                </c:pt>
                <c:pt idx="53826">
                  <c:v>0.85714285700000004</c:v>
                </c:pt>
                <c:pt idx="53827">
                  <c:v>1</c:v>
                </c:pt>
                <c:pt idx="53828">
                  <c:v>1</c:v>
                </c:pt>
                <c:pt idx="53829">
                  <c:v>0.428571429</c:v>
                </c:pt>
                <c:pt idx="53830">
                  <c:v>1</c:v>
                </c:pt>
                <c:pt idx="53831">
                  <c:v>1</c:v>
                </c:pt>
                <c:pt idx="53832">
                  <c:v>1</c:v>
                </c:pt>
                <c:pt idx="53833">
                  <c:v>1</c:v>
                </c:pt>
                <c:pt idx="53834">
                  <c:v>1</c:v>
                </c:pt>
                <c:pt idx="53835">
                  <c:v>1</c:v>
                </c:pt>
                <c:pt idx="53836">
                  <c:v>1</c:v>
                </c:pt>
                <c:pt idx="53837">
                  <c:v>1</c:v>
                </c:pt>
                <c:pt idx="53838">
                  <c:v>1</c:v>
                </c:pt>
                <c:pt idx="53839">
                  <c:v>1</c:v>
                </c:pt>
                <c:pt idx="53840">
                  <c:v>1</c:v>
                </c:pt>
                <c:pt idx="53841">
                  <c:v>1</c:v>
                </c:pt>
                <c:pt idx="53842">
                  <c:v>1</c:v>
                </c:pt>
                <c:pt idx="53843">
                  <c:v>1</c:v>
                </c:pt>
                <c:pt idx="53844">
                  <c:v>0.85714285700000004</c:v>
                </c:pt>
                <c:pt idx="53845">
                  <c:v>1</c:v>
                </c:pt>
                <c:pt idx="53846">
                  <c:v>1</c:v>
                </c:pt>
                <c:pt idx="53847">
                  <c:v>1</c:v>
                </c:pt>
                <c:pt idx="53848">
                  <c:v>1</c:v>
                </c:pt>
                <c:pt idx="53849">
                  <c:v>1</c:v>
                </c:pt>
                <c:pt idx="53850">
                  <c:v>1</c:v>
                </c:pt>
                <c:pt idx="53851">
                  <c:v>1</c:v>
                </c:pt>
                <c:pt idx="53852">
                  <c:v>1</c:v>
                </c:pt>
                <c:pt idx="53853">
                  <c:v>1</c:v>
                </c:pt>
                <c:pt idx="53854">
                  <c:v>1</c:v>
                </c:pt>
                <c:pt idx="53855">
                  <c:v>1</c:v>
                </c:pt>
                <c:pt idx="53856">
                  <c:v>1</c:v>
                </c:pt>
                <c:pt idx="53857">
                  <c:v>1</c:v>
                </c:pt>
                <c:pt idx="53858">
                  <c:v>1</c:v>
                </c:pt>
                <c:pt idx="53859">
                  <c:v>1</c:v>
                </c:pt>
                <c:pt idx="53860">
                  <c:v>1</c:v>
                </c:pt>
                <c:pt idx="53861">
                  <c:v>1</c:v>
                </c:pt>
                <c:pt idx="53862">
                  <c:v>1</c:v>
                </c:pt>
                <c:pt idx="53863">
                  <c:v>1</c:v>
                </c:pt>
                <c:pt idx="53864">
                  <c:v>1</c:v>
                </c:pt>
                <c:pt idx="53865">
                  <c:v>1</c:v>
                </c:pt>
                <c:pt idx="53866">
                  <c:v>1</c:v>
                </c:pt>
                <c:pt idx="53867">
                  <c:v>1</c:v>
                </c:pt>
                <c:pt idx="53868">
                  <c:v>1</c:v>
                </c:pt>
                <c:pt idx="53869">
                  <c:v>1</c:v>
                </c:pt>
                <c:pt idx="53870">
                  <c:v>1</c:v>
                </c:pt>
                <c:pt idx="53871">
                  <c:v>1</c:v>
                </c:pt>
                <c:pt idx="53872">
                  <c:v>1</c:v>
                </c:pt>
                <c:pt idx="53873">
                  <c:v>1</c:v>
                </c:pt>
                <c:pt idx="53874">
                  <c:v>1</c:v>
                </c:pt>
                <c:pt idx="53875">
                  <c:v>1</c:v>
                </c:pt>
                <c:pt idx="53876">
                  <c:v>1</c:v>
                </c:pt>
                <c:pt idx="53877">
                  <c:v>1</c:v>
                </c:pt>
                <c:pt idx="53878">
                  <c:v>1</c:v>
                </c:pt>
                <c:pt idx="53879">
                  <c:v>1</c:v>
                </c:pt>
                <c:pt idx="53880">
                  <c:v>1</c:v>
                </c:pt>
                <c:pt idx="53881">
                  <c:v>1</c:v>
                </c:pt>
                <c:pt idx="53882">
                  <c:v>1</c:v>
                </c:pt>
                <c:pt idx="53883">
                  <c:v>0.28571428599999998</c:v>
                </c:pt>
                <c:pt idx="53884">
                  <c:v>1</c:v>
                </c:pt>
                <c:pt idx="53885">
                  <c:v>1</c:v>
                </c:pt>
                <c:pt idx="53886">
                  <c:v>1</c:v>
                </c:pt>
                <c:pt idx="53887">
                  <c:v>1</c:v>
                </c:pt>
                <c:pt idx="53888">
                  <c:v>1</c:v>
                </c:pt>
                <c:pt idx="53889">
                  <c:v>1</c:v>
                </c:pt>
                <c:pt idx="53890">
                  <c:v>1</c:v>
                </c:pt>
                <c:pt idx="53891">
                  <c:v>0.85714285700000004</c:v>
                </c:pt>
                <c:pt idx="53892">
                  <c:v>1</c:v>
                </c:pt>
                <c:pt idx="53893">
                  <c:v>1</c:v>
                </c:pt>
                <c:pt idx="53894">
                  <c:v>1</c:v>
                </c:pt>
                <c:pt idx="53895">
                  <c:v>1</c:v>
                </c:pt>
                <c:pt idx="53896">
                  <c:v>1</c:v>
                </c:pt>
                <c:pt idx="53897">
                  <c:v>1</c:v>
                </c:pt>
                <c:pt idx="53898">
                  <c:v>1</c:v>
                </c:pt>
                <c:pt idx="53899">
                  <c:v>1</c:v>
                </c:pt>
                <c:pt idx="53900">
                  <c:v>1</c:v>
                </c:pt>
                <c:pt idx="53901">
                  <c:v>1</c:v>
                </c:pt>
                <c:pt idx="53902">
                  <c:v>1</c:v>
                </c:pt>
                <c:pt idx="53903">
                  <c:v>1</c:v>
                </c:pt>
                <c:pt idx="53904">
                  <c:v>1</c:v>
                </c:pt>
                <c:pt idx="53905">
                  <c:v>0.85714285700000004</c:v>
                </c:pt>
                <c:pt idx="53906">
                  <c:v>1</c:v>
                </c:pt>
                <c:pt idx="53907">
                  <c:v>1</c:v>
                </c:pt>
                <c:pt idx="53908">
                  <c:v>1</c:v>
                </c:pt>
                <c:pt idx="53909">
                  <c:v>0.85714285700000004</c:v>
                </c:pt>
                <c:pt idx="53910">
                  <c:v>1</c:v>
                </c:pt>
                <c:pt idx="53911">
                  <c:v>1</c:v>
                </c:pt>
                <c:pt idx="53912">
                  <c:v>1</c:v>
                </c:pt>
                <c:pt idx="53913">
                  <c:v>1</c:v>
                </c:pt>
                <c:pt idx="53914">
                  <c:v>1</c:v>
                </c:pt>
                <c:pt idx="53915">
                  <c:v>1</c:v>
                </c:pt>
                <c:pt idx="53916">
                  <c:v>0.85714285700000004</c:v>
                </c:pt>
                <c:pt idx="53917">
                  <c:v>1</c:v>
                </c:pt>
                <c:pt idx="53918">
                  <c:v>1</c:v>
                </c:pt>
                <c:pt idx="53919">
                  <c:v>0.85714285700000004</c:v>
                </c:pt>
                <c:pt idx="53920">
                  <c:v>0.85714285700000004</c:v>
                </c:pt>
                <c:pt idx="53921">
                  <c:v>1</c:v>
                </c:pt>
                <c:pt idx="53922">
                  <c:v>1</c:v>
                </c:pt>
                <c:pt idx="53923">
                  <c:v>0.85714285700000004</c:v>
                </c:pt>
                <c:pt idx="53924">
                  <c:v>1</c:v>
                </c:pt>
                <c:pt idx="53925">
                  <c:v>1</c:v>
                </c:pt>
                <c:pt idx="53926">
                  <c:v>1</c:v>
                </c:pt>
                <c:pt idx="53927">
                  <c:v>1</c:v>
                </c:pt>
                <c:pt idx="53928">
                  <c:v>1</c:v>
                </c:pt>
                <c:pt idx="53929">
                  <c:v>1</c:v>
                </c:pt>
                <c:pt idx="53930">
                  <c:v>1</c:v>
                </c:pt>
                <c:pt idx="53931">
                  <c:v>1</c:v>
                </c:pt>
                <c:pt idx="53932">
                  <c:v>1</c:v>
                </c:pt>
                <c:pt idx="53933">
                  <c:v>1</c:v>
                </c:pt>
                <c:pt idx="53934">
                  <c:v>1</c:v>
                </c:pt>
                <c:pt idx="53935">
                  <c:v>1</c:v>
                </c:pt>
                <c:pt idx="53936">
                  <c:v>1</c:v>
                </c:pt>
                <c:pt idx="53937">
                  <c:v>1</c:v>
                </c:pt>
                <c:pt idx="53938">
                  <c:v>1</c:v>
                </c:pt>
                <c:pt idx="53939">
                  <c:v>1</c:v>
                </c:pt>
                <c:pt idx="53940">
                  <c:v>1</c:v>
                </c:pt>
                <c:pt idx="53941">
                  <c:v>1</c:v>
                </c:pt>
                <c:pt idx="53942">
                  <c:v>1</c:v>
                </c:pt>
                <c:pt idx="53943">
                  <c:v>1</c:v>
                </c:pt>
                <c:pt idx="53944">
                  <c:v>1</c:v>
                </c:pt>
                <c:pt idx="53945">
                  <c:v>1</c:v>
                </c:pt>
                <c:pt idx="53946">
                  <c:v>1</c:v>
                </c:pt>
                <c:pt idx="53947">
                  <c:v>1</c:v>
                </c:pt>
                <c:pt idx="53948">
                  <c:v>1</c:v>
                </c:pt>
                <c:pt idx="53949">
                  <c:v>1</c:v>
                </c:pt>
                <c:pt idx="53950">
                  <c:v>1</c:v>
                </c:pt>
                <c:pt idx="53951">
                  <c:v>1</c:v>
                </c:pt>
                <c:pt idx="53952">
                  <c:v>1</c:v>
                </c:pt>
                <c:pt idx="53953">
                  <c:v>1</c:v>
                </c:pt>
                <c:pt idx="53954">
                  <c:v>1</c:v>
                </c:pt>
                <c:pt idx="53955">
                  <c:v>1</c:v>
                </c:pt>
                <c:pt idx="53956">
                  <c:v>1</c:v>
                </c:pt>
                <c:pt idx="53957">
                  <c:v>1</c:v>
                </c:pt>
                <c:pt idx="53958">
                  <c:v>1</c:v>
                </c:pt>
                <c:pt idx="53959">
                  <c:v>1</c:v>
                </c:pt>
                <c:pt idx="53960">
                  <c:v>1</c:v>
                </c:pt>
                <c:pt idx="53961">
                  <c:v>1</c:v>
                </c:pt>
                <c:pt idx="53962">
                  <c:v>1</c:v>
                </c:pt>
                <c:pt idx="53963">
                  <c:v>1</c:v>
                </c:pt>
                <c:pt idx="53964">
                  <c:v>1</c:v>
                </c:pt>
                <c:pt idx="53965">
                  <c:v>1</c:v>
                </c:pt>
                <c:pt idx="53966">
                  <c:v>1</c:v>
                </c:pt>
                <c:pt idx="53967">
                  <c:v>1</c:v>
                </c:pt>
                <c:pt idx="53968">
                  <c:v>1</c:v>
                </c:pt>
                <c:pt idx="53969">
                  <c:v>1</c:v>
                </c:pt>
                <c:pt idx="53970">
                  <c:v>1</c:v>
                </c:pt>
                <c:pt idx="53971">
                  <c:v>1</c:v>
                </c:pt>
                <c:pt idx="53972">
                  <c:v>1</c:v>
                </c:pt>
                <c:pt idx="53973">
                  <c:v>1</c:v>
                </c:pt>
                <c:pt idx="53974">
                  <c:v>1</c:v>
                </c:pt>
                <c:pt idx="53975">
                  <c:v>1</c:v>
                </c:pt>
                <c:pt idx="53976">
                  <c:v>1</c:v>
                </c:pt>
                <c:pt idx="53977">
                  <c:v>1</c:v>
                </c:pt>
                <c:pt idx="53978">
                  <c:v>1</c:v>
                </c:pt>
                <c:pt idx="53979">
                  <c:v>1</c:v>
                </c:pt>
                <c:pt idx="53980">
                  <c:v>1</c:v>
                </c:pt>
                <c:pt idx="53981">
                  <c:v>1</c:v>
                </c:pt>
                <c:pt idx="53982">
                  <c:v>1</c:v>
                </c:pt>
                <c:pt idx="53983">
                  <c:v>1</c:v>
                </c:pt>
                <c:pt idx="53984">
                  <c:v>1</c:v>
                </c:pt>
                <c:pt idx="53985">
                  <c:v>1</c:v>
                </c:pt>
                <c:pt idx="53986">
                  <c:v>1</c:v>
                </c:pt>
                <c:pt idx="53987">
                  <c:v>1</c:v>
                </c:pt>
                <c:pt idx="53988">
                  <c:v>1</c:v>
                </c:pt>
                <c:pt idx="53989">
                  <c:v>1</c:v>
                </c:pt>
                <c:pt idx="53990">
                  <c:v>1</c:v>
                </c:pt>
                <c:pt idx="53991">
                  <c:v>1</c:v>
                </c:pt>
                <c:pt idx="53992">
                  <c:v>1</c:v>
                </c:pt>
                <c:pt idx="53993">
                  <c:v>1</c:v>
                </c:pt>
                <c:pt idx="53994">
                  <c:v>1</c:v>
                </c:pt>
                <c:pt idx="53995">
                  <c:v>1</c:v>
                </c:pt>
                <c:pt idx="53996">
                  <c:v>1</c:v>
                </c:pt>
                <c:pt idx="53997">
                  <c:v>1</c:v>
                </c:pt>
                <c:pt idx="53998">
                  <c:v>1</c:v>
                </c:pt>
                <c:pt idx="53999">
                  <c:v>1</c:v>
                </c:pt>
                <c:pt idx="54000">
                  <c:v>1</c:v>
                </c:pt>
                <c:pt idx="54001">
                  <c:v>1</c:v>
                </c:pt>
                <c:pt idx="54002">
                  <c:v>1</c:v>
                </c:pt>
                <c:pt idx="54003">
                  <c:v>1</c:v>
                </c:pt>
                <c:pt idx="54004">
                  <c:v>1</c:v>
                </c:pt>
                <c:pt idx="54005">
                  <c:v>0.85714285700000004</c:v>
                </c:pt>
                <c:pt idx="54006">
                  <c:v>1</c:v>
                </c:pt>
                <c:pt idx="54007">
                  <c:v>1</c:v>
                </c:pt>
                <c:pt idx="54008">
                  <c:v>1</c:v>
                </c:pt>
                <c:pt idx="54009">
                  <c:v>1</c:v>
                </c:pt>
                <c:pt idx="54010">
                  <c:v>1</c:v>
                </c:pt>
                <c:pt idx="54011">
                  <c:v>1</c:v>
                </c:pt>
                <c:pt idx="54012">
                  <c:v>1</c:v>
                </c:pt>
                <c:pt idx="54013">
                  <c:v>1</c:v>
                </c:pt>
                <c:pt idx="54014">
                  <c:v>1</c:v>
                </c:pt>
                <c:pt idx="54015">
                  <c:v>1</c:v>
                </c:pt>
                <c:pt idx="54016">
                  <c:v>1</c:v>
                </c:pt>
                <c:pt idx="54017">
                  <c:v>1</c:v>
                </c:pt>
                <c:pt idx="54018">
                  <c:v>1</c:v>
                </c:pt>
                <c:pt idx="54019">
                  <c:v>1</c:v>
                </c:pt>
                <c:pt idx="54020">
                  <c:v>1</c:v>
                </c:pt>
                <c:pt idx="54021">
                  <c:v>1</c:v>
                </c:pt>
                <c:pt idx="54022">
                  <c:v>1</c:v>
                </c:pt>
                <c:pt idx="54023">
                  <c:v>1</c:v>
                </c:pt>
                <c:pt idx="54024">
                  <c:v>1</c:v>
                </c:pt>
                <c:pt idx="54025">
                  <c:v>1</c:v>
                </c:pt>
                <c:pt idx="54026">
                  <c:v>1</c:v>
                </c:pt>
                <c:pt idx="54027">
                  <c:v>1</c:v>
                </c:pt>
                <c:pt idx="54028">
                  <c:v>1</c:v>
                </c:pt>
                <c:pt idx="54029">
                  <c:v>1</c:v>
                </c:pt>
                <c:pt idx="54030">
                  <c:v>1</c:v>
                </c:pt>
                <c:pt idx="54031">
                  <c:v>1</c:v>
                </c:pt>
                <c:pt idx="54032">
                  <c:v>1</c:v>
                </c:pt>
                <c:pt idx="54033">
                  <c:v>1</c:v>
                </c:pt>
                <c:pt idx="54034">
                  <c:v>1</c:v>
                </c:pt>
                <c:pt idx="54035">
                  <c:v>1</c:v>
                </c:pt>
                <c:pt idx="54036">
                  <c:v>1</c:v>
                </c:pt>
                <c:pt idx="54037">
                  <c:v>1</c:v>
                </c:pt>
                <c:pt idx="54038">
                  <c:v>1</c:v>
                </c:pt>
                <c:pt idx="54039">
                  <c:v>1</c:v>
                </c:pt>
                <c:pt idx="54040">
                  <c:v>1</c:v>
                </c:pt>
                <c:pt idx="54041">
                  <c:v>1</c:v>
                </c:pt>
                <c:pt idx="54042">
                  <c:v>1</c:v>
                </c:pt>
                <c:pt idx="54043">
                  <c:v>1</c:v>
                </c:pt>
                <c:pt idx="54044">
                  <c:v>1</c:v>
                </c:pt>
                <c:pt idx="54045">
                  <c:v>1</c:v>
                </c:pt>
                <c:pt idx="54046">
                  <c:v>1</c:v>
                </c:pt>
                <c:pt idx="54047">
                  <c:v>1</c:v>
                </c:pt>
                <c:pt idx="54048">
                  <c:v>1</c:v>
                </c:pt>
                <c:pt idx="54049">
                  <c:v>1</c:v>
                </c:pt>
                <c:pt idx="54050">
                  <c:v>1</c:v>
                </c:pt>
                <c:pt idx="54051">
                  <c:v>1</c:v>
                </c:pt>
                <c:pt idx="54052">
                  <c:v>1</c:v>
                </c:pt>
                <c:pt idx="54053">
                  <c:v>1</c:v>
                </c:pt>
                <c:pt idx="54054">
                  <c:v>1</c:v>
                </c:pt>
                <c:pt idx="54055">
                  <c:v>1</c:v>
                </c:pt>
                <c:pt idx="54056">
                  <c:v>1</c:v>
                </c:pt>
                <c:pt idx="54057">
                  <c:v>1</c:v>
                </c:pt>
                <c:pt idx="54058">
                  <c:v>1</c:v>
                </c:pt>
                <c:pt idx="54059">
                  <c:v>1</c:v>
                </c:pt>
                <c:pt idx="54060">
                  <c:v>1</c:v>
                </c:pt>
                <c:pt idx="54061">
                  <c:v>1</c:v>
                </c:pt>
                <c:pt idx="54062">
                  <c:v>1</c:v>
                </c:pt>
                <c:pt idx="54063">
                  <c:v>1</c:v>
                </c:pt>
                <c:pt idx="54064">
                  <c:v>1</c:v>
                </c:pt>
                <c:pt idx="54065">
                  <c:v>1</c:v>
                </c:pt>
                <c:pt idx="54066">
                  <c:v>1</c:v>
                </c:pt>
                <c:pt idx="54067">
                  <c:v>1</c:v>
                </c:pt>
                <c:pt idx="54068">
                  <c:v>1</c:v>
                </c:pt>
                <c:pt idx="54069">
                  <c:v>1</c:v>
                </c:pt>
                <c:pt idx="54070">
                  <c:v>1</c:v>
                </c:pt>
                <c:pt idx="54071">
                  <c:v>1</c:v>
                </c:pt>
                <c:pt idx="54072">
                  <c:v>1</c:v>
                </c:pt>
                <c:pt idx="54073">
                  <c:v>1</c:v>
                </c:pt>
                <c:pt idx="54074">
                  <c:v>1</c:v>
                </c:pt>
                <c:pt idx="54075">
                  <c:v>1</c:v>
                </c:pt>
                <c:pt idx="54076">
                  <c:v>1</c:v>
                </c:pt>
                <c:pt idx="54077">
                  <c:v>1</c:v>
                </c:pt>
                <c:pt idx="54078">
                  <c:v>1</c:v>
                </c:pt>
                <c:pt idx="54079">
                  <c:v>1</c:v>
                </c:pt>
                <c:pt idx="54080">
                  <c:v>1</c:v>
                </c:pt>
                <c:pt idx="54081">
                  <c:v>1</c:v>
                </c:pt>
                <c:pt idx="54082">
                  <c:v>1</c:v>
                </c:pt>
                <c:pt idx="54083">
                  <c:v>1</c:v>
                </c:pt>
                <c:pt idx="54084">
                  <c:v>1</c:v>
                </c:pt>
                <c:pt idx="54085">
                  <c:v>1</c:v>
                </c:pt>
                <c:pt idx="54086">
                  <c:v>1</c:v>
                </c:pt>
                <c:pt idx="54087">
                  <c:v>1</c:v>
                </c:pt>
                <c:pt idx="54088">
                  <c:v>1</c:v>
                </c:pt>
                <c:pt idx="54089">
                  <c:v>1</c:v>
                </c:pt>
                <c:pt idx="54090">
                  <c:v>1</c:v>
                </c:pt>
                <c:pt idx="54091">
                  <c:v>1</c:v>
                </c:pt>
                <c:pt idx="54092">
                  <c:v>1</c:v>
                </c:pt>
                <c:pt idx="54093">
                  <c:v>1</c:v>
                </c:pt>
                <c:pt idx="54094">
                  <c:v>1</c:v>
                </c:pt>
                <c:pt idx="54095">
                  <c:v>1</c:v>
                </c:pt>
                <c:pt idx="54096">
                  <c:v>1</c:v>
                </c:pt>
                <c:pt idx="54097">
                  <c:v>1</c:v>
                </c:pt>
                <c:pt idx="54098">
                  <c:v>1</c:v>
                </c:pt>
                <c:pt idx="54099">
                  <c:v>1</c:v>
                </c:pt>
                <c:pt idx="54100">
                  <c:v>1</c:v>
                </c:pt>
                <c:pt idx="54101">
                  <c:v>1</c:v>
                </c:pt>
                <c:pt idx="54102">
                  <c:v>1</c:v>
                </c:pt>
                <c:pt idx="54103">
                  <c:v>1</c:v>
                </c:pt>
                <c:pt idx="54104">
                  <c:v>1</c:v>
                </c:pt>
                <c:pt idx="54105">
                  <c:v>1</c:v>
                </c:pt>
                <c:pt idx="54106">
                  <c:v>1</c:v>
                </c:pt>
                <c:pt idx="54107">
                  <c:v>1</c:v>
                </c:pt>
                <c:pt idx="54108">
                  <c:v>1</c:v>
                </c:pt>
                <c:pt idx="54109">
                  <c:v>1</c:v>
                </c:pt>
                <c:pt idx="54110">
                  <c:v>1</c:v>
                </c:pt>
                <c:pt idx="54111">
                  <c:v>1</c:v>
                </c:pt>
                <c:pt idx="54112">
                  <c:v>1</c:v>
                </c:pt>
                <c:pt idx="54113">
                  <c:v>1</c:v>
                </c:pt>
                <c:pt idx="54114">
                  <c:v>1</c:v>
                </c:pt>
                <c:pt idx="54115">
                  <c:v>1</c:v>
                </c:pt>
                <c:pt idx="54116">
                  <c:v>1</c:v>
                </c:pt>
                <c:pt idx="54117">
                  <c:v>1</c:v>
                </c:pt>
                <c:pt idx="54118">
                  <c:v>1</c:v>
                </c:pt>
                <c:pt idx="54119">
                  <c:v>1</c:v>
                </c:pt>
                <c:pt idx="54120">
                  <c:v>1</c:v>
                </c:pt>
                <c:pt idx="54121">
                  <c:v>1</c:v>
                </c:pt>
                <c:pt idx="54122">
                  <c:v>1</c:v>
                </c:pt>
                <c:pt idx="54123">
                  <c:v>1</c:v>
                </c:pt>
                <c:pt idx="54124">
                  <c:v>1</c:v>
                </c:pt>
                <c:pt idx="54125">
                  <c:v>1</c:v>
                </c:pt>
                <c:pt idx="54126">
                  <c:v>1</c:v>
                </c:pt>
                <c:pt idx="54127">
                  <c:v>1</c:v>
                </c:pt>
                <c:pt idx="54128">
                  <c:v>1</c:v>
                </c:pt>
                <c:pt idx="54129">
                  <c:v>1</c:v>
                </c:pt>
                <c:pt idx="54130">
                  <c:v>1</c:v>
                </c:pt>
                <c:pt idx="54131">
                  <c:v>1</c:v>
                </c:pt>
                <c:pt idx="54132">
                  <c:v>1</c:v>
                </c:pt>
                <c:pt idx="54133">
                  <c:v>1</c:v>
                </c:pt>
                <c:pt idx="54134">
                  <c:v>1</c:v>
                </c:pt>
                <c:pt idx="54135">
                  <c:v>1</c:v>
                </c:pt>
                <c:pt idx="54136">
                  <c:v>1</c:v>
                </c:pt>
                <c:pt idx="54137">
                  <c:v>1</c:v>
                </c:pt>
                <c:pt idx="54138">
                  <c:v>1</c:v>
                </c:pt>
                <c:pt idx="54139">
                  <c:v>1</c:v>
                </c:pt>
                <c:pt idx="54140">
                  <c:v>1</c:v>
                </c:pt>
                <c:pt idx="54141">
                  <c:v>1</c:v>
                </c:pt>
                <c:pt idx="54142">
                  <c:v>1</c:v>
                </c:pt>
                <c:pt idx="54143">
                  <c:v>1</c:v>
                </c:pt>
                <c:pt idx="54144">
                  <c:v>1</c:v>
                </c:pt>
                <c:pt idx="54145">
                  <c:v>1</c:v>
                </c:pt>
                <c:pt idx="54146">
                  <c:v>1</c:v>
                </c:pt>
                <c:pt idx="54147">
                  <c:v>1</c:v>
                </c:pt>
                <c:pt idx="54148">
                  <c:v>1</c:v>
                </c:pt>
                <c:pt idx="54149">
                  <c:v>1</c:v>
                </c:pt>
                <c:pt idx="54150">
                  <c:v>1</c:v>
                </c:pt>
                <c:pt idx="54151">
                  <c:v>1</c:v>
                </c:pt>
                <c:pt idx="54152">
                  <c:v>1</c:v>
                </c:pt>
                <c:pt idx="54153">
                  <c:v>1</c:v>
                </c:pt>
                <c:pt idx="54154">
                  <c:v>1</c:v>
                </c:pt>
                <c:pt idx="54155">
                  <c:v>1</c:v>
                </c:pt>
                <c:pt idx="54156">
                  <c:v>1</c:v>
                </c:pt>
                <c:pt idx="54157">
                  <c:v>1</c:v>
                </c:pt>
                <c:pt idx="54158">
                  <c:v>1</c:v>
                </c:pt>
                <c:pt idx="54159">
                  <c:v>1</c:v>
                </c:pt>
                <c:pt idx="54160">
                  <c:v>1</c:v>
                </c:pt>
                <c:pt idx="54161">
                  <c:v>1</c:v>
                </c:pt>
                <c:pt idx="54162">
                  <c:v>1</c:v>
                </c:pt>
                <c:pt idx="54163">
                  <c:v>1</c:v>
                </c:pt>
                <c:pt idx="54164">
                  <c:v>1</c:v>
                </c:pt>
                <c:pt idx="54165">
                  <c:v>1</c:v>
                </c:pt>
                <c:pt idx="54166">
                  <c:v>1</c:v>
                </c:pt>
                <c:pt idx="54167">
                  <c:v>1</c:v>
                </c:pt>
                <c:pt idx="54168">
                  <c:v>1</c:v>
                </c:pt>
                <c:pt idx="54169">
                  <c:v>1</c:v>
                </c:pt>
                <c:pt idx="54170">
                  <c:v>1</c:v>
                </c:pt>
                <c:pt idx="54171">
                  <c:v>1</c:v>
                </c:pt>
                <c:pt idx="54172">
                  <c:v>1</c:v>
                </c:pt>
                <c:pt idx="54173">
                  <c:v>1</c:v>
                </c:pt>
                <c:pt idx="54174">
                  <c:v>1</c:v>
                </c:pt>
                <c:pt idx="54175">
                  <c:v>1</c:v>
                </c:pt>
                <c:pt idx="54176">
                  <c:v>1</c:v>
                </c:pt>
                <c:pt idx="54177">
                  <c:v>1</c:v>
                </c:pt>
                <c:pt idx="54178">
                  <c:v>1</c:v>
                </c:pt>
                <c:pt idx="54179">
                  <c:v>1</c:v>
                </c:pt>
                <c:pt idx="54180">
                  <c:v>1</c:v>
                </c:pt>
                <c:pt idx="54181">
                  <c:v>1</c:v>
                </c:pt>
                <c:pt idx="54182">
                  <c:v>1</c:v>
                </c:pt>
                <c:pt idx="54183">
                  <c:v>1</c:v>
                </c:pt>
                <c:pt idx="54184">
                  <c:v>1</c:v>
                </c:pt>
                <c:pt idx="54185">
                  <c:v>1</c:v>
                </c:pt>
                <c:pt idx="54186">
                  <c:v>1</c:v>
                </c:pt>
                <c:pt idx="54187">
                  <c:v>1</c:v>
                </c:pt>
                <c:pt idx="54188">
                  <c:v>1</c:v>
                </c:pt>
                <c:pt idx="54189">
                  <c:v>1</c:v>
                </c:pt>
                <c:pt idx="54190">
                  <c:v>1</c:v>
                </c:pt>
                <c:pt idx="54191">
                  <c:v>1</c:v>
                </c:pt>
                <c:pt idx="54192">
                  <c:v>1</c:v>
                </c:pt>
                <c:pt idx="54193">
                  <c:v>1</c:v>
                </c:pt>
                <c:pt idx="54194">
                  <c:v>1</c:v>
                </c:pt>
                <c:pt idx="54195">
                  <c:v>1</c:v>
                </c:pt>
                <c:pt idx="54196">
                  <c:v>1</c:v>
                </c:pt>
                <c:pt idx="54197">
                  <c:v>1</c:v>
                </c:pt>
                <c:pt idx="54198">
                  <c:v>1</c:v>
                </c:pt>
                <c:pt idx="54199">
                  <c:v>1</c:v>
                </c:pt>
                <c:pt idx="54200">
                  <c:v>1</c:v>
                </c:pt>
                <c:pt idx="54201">
                  <c:v>1</c:v>
                </c:pt>
                <c:pt idx="54202">
                  <c:v>1</c:v>
                </c:pt>
                <c:pt idx="54203">
                  <c:v>1</c:v>
                </c:pt>
                <c:pt idx="54204">
                  <c:v>1</c:v>
                </c:pt>
                <c:pt idx="54205">
                  <c:v>1</c:v>
                </c:pt>
                <c:pt idx="54206">
                  <c:v>1</c:v>
                </c:pt>
                <c:pt idx="54207">
                  <c:v>1</c:v>
                </c:pt>
                <c:pt idx="54208">
                  <c:v>1</c:v>
                </c:pt>
                <c:pt idx="54209">
                  <c:v>1</c:v>
                </c:pt>
                <c:pt idx="54210">
                  <c:v>1</c:v>
                </c:pt>
                <c:pt idx="54211">
                  <c:v>1</c:v>
                </c:pt>
                <c:pt idx="54212">
                  <c:v>1</c:v>
                </c:pt>
                <c:pt idx="54213">
                  <c:v>1</c:v>
                </c:pt>
                <c:pt idx="54214">
                  <c:v>1</c:v>
                </c:pt>
                <c:pt idx="54215">
                  <c:v>1</c:v>
                </c:pt>
                <c:pt idx="54216">
                  <c:v>1</c:v>
                </c:pt>
                <c:pt idx="54217">
                  <c:v>1</c:v>
                </c:pt>
                <c:pt idx="54218">
                  <c:v>1</c:v>
                </c:pt>
                <c:pt idx="54219">
                  <c:v>1</c:v>
                </c:pt>
                <c:pt idx="54220">
                  <c:v>1</c:v>
                </c:pt>
                <c:pt idx="54221">
                  <c:v>1</c:v>
                </c:pt>
                <c:pt idx="54222">
                  <c:v>1</c:v>
                </c:pt>
                <c:pt idx="54223">
                  <c:v>1</c:v>
                </c:pt>
                <c:pt idx="54224">
                  <c:v>1</c:v>
                </c:pt>
                <c:pt idx="54225">
                  <c:v>1</c:v>
                </c:pt>
                <c:pt idx="54226">
                  <c:v>1</c:v>
                </c:pt>
                <c:pt idx="54227">
                  <c:v>1</c:v>
                </c:pt>
                <c:pt idx="54228">
                  <c:v>1</c:v>
                </c:pt>
                <c:pt idx="54229">
                  <c:v>1</c:v>
                </c:pt>
                <c:pt idx="54230">
                  <c:v>1</c:v>
                </c:pt>
                <c:pt idx="54231">
                  <c:v>1</c:v>
                </c:pt>
                <c:pt idx="54232">
                  <c:v>1</c:v>
                </c:pt>
                <c:pt idx="54233">
                  <c:v>1</c:v>
                </c:pt>
                <c:pt idx="54234">
                  <c:v>1</c:v>
                </c:pt>
                <c:pt idx="54235">
                  <c:v>1</c:v>
                </c:pt>
                <c:pt idx="54236">
                  <c:v>1</c:v>
                </c:pt>
                <c:pt idx="54237">
                  <c:v>1</c:v>
                </c:pt>
                <c:pt idx="54238">
                  <c:v>1</c:v>
                </c:pt>
                <c:pt idx="54239">
                  <c:v>1</c:v>
                </c:pt>
                <c:pt idx="54240">
                  <c:v>1</c:v>
                </c:pt>
                <c:pt idx="54241">
                  <c:v>1</c:v>
                </c:pt>
                <c:pt idx="54242">
                  <c:v>1</c:v>
                </c:pt>
                <c:pt idx="54243">
                  <c:v>1</c:v>
                </c:pt>
                <c:pt idx="54244">
                  <c:v>1</c:v>
                </c:pt>
                <c:pt idx="54245">
                  <c:v>1</c:v>
                </c:pt>
                <c:pt idx="54246">
                  <c:v>1</c:v>
                </c:pt>
                <c:pt idx="54247">
                  <c:v>1</c:v>
                </c:pt>
                <c:pt idx="54248">
                  <c:v>1</c:v>
                </c:pt>
                <c:pt idx="54249">
                  <c:v>1</c:v>
                </c:pt>
                <c:pt idx="54250">
                  <c:v>1</c:v>
                </c:pt>
                <c:pt idx="54251">
                  <c:v>1</c:v>
                </c:pt>
                <c:pt idx="54252">
                  <c:v>1</c:v>
                </c:pt>
                <c:pt idx="54253">
                  <c:v>1</c:v>
                </c:pt>
                <c:pt idx="54254">
                  <c:v>1</c:v>
                </c:pt>
                <c:pt idx="54255">
                  <c:v>1</c:v>
                </c:pt>
                <c:pt idx="54256">
                  <c:v>1</c:v>
                </c:pt>
                <c:pt idx="54257">
                  <c:v>1</c:v>
                </c:pt>
                <c:pt idx="54258">
                  <c:v>1</c:v>
                </c:pt>
                <c:pt idx="54259">
                  <c:v>1</c:v>
                </c:pt>
                <c:pt idx="54260">
                  <c:v>1</c:v>
                </c:pt>
                <c:pt idx="54261">
                  <c:v>1</c:v>
                </c:pt>
                <c:pt idx="54262">
                  <c:v>1</c:v>
                </c:pt>
                <c:pt idx="54263">
                  <c:v>1</c:v>
                </c:pt>
                <c:pt idx="54264">
                  <c:v>1</c:v>
                </c:pt>
                <c:pt idx="54265">
                  <c:v>1</c:v>
                </c:pt>
                <c:pt idx="54266">
                  <c:v>1</c:v>
                </c:pt>
                <c:pt idx="54267">
                  <c:v>1</c:v>
                </c:pt>
                <c:pt idx="54268">
                  <c:v>1</c:v>
                </c:pt>
                <c:pt idx="54269">
                  <c:v>1</c:v>
                </c:pt>
                <c:pt idx="54270">
                  <c:v>1</c:v>
                </c:pt>
                <c:pt idx="54271">
                  <c:v>1</c:v>
                </c:pt>
                <c:pt idx="54272">
                  <c:v>1</c:v>
                </c:pt>
                <c:pt idx="54273">
                  <c:v>1</c:v>
                </c:pt>
                <c:pt idx="54274">
                  <c:v>1</c:v>
                </c:pt>
                <c:pt idx="54275">
                  <c:v>1</c:v>
                </c:pt>
                <c:pt idx="54276">
                  <c:v>1</c:v>
                </c:pt>
                <c:pt idx="54277">
                  <c:v>1</c:v>
                </c:pt>
                <c:pt idx="54278">
                  <c:v>1</c:v>
                </c:pt>
                <c:pt idx="54279">
                  <c:v>1</c:v>
                </c:pt>
                <c:pt idx="54280">
                  <c:v>1</c:v>
                </c:pt>
                <c:pt idx="54281">
                  <c:v>1</c:v>
                </c:pt>
                <c:pt idx="54282">
                  <c:v>1</c:v>
                </c:pt>
                <c:pt idx="54283">
                  <c:v>1</c:v>
                </c:pt>
                <c:pt idx="54284">
                  <c:v>1</c:v>
                </c:pt>
                <c:pt idx="54285">
                  <c:v>1</c:v>
                </c:pt>
                <c:pt idx="54286">
                  <c:v>1</c:v>
                </c:pt>
                <c:pt idx="54287">
                  <c:v>1</c:v>
                </c:pt>
                <c:pt idx="54288">
                  <c:v>1</c:v>
                </c:pt>
                <c:pt idx="54289">
                  <c:v>1</c:v>
                </c:pt>
                <c:pt idx="54290">
                  <c:v>1</c:v>
                </c:pt>
                <c:pt idx="54291">
                  <c:v>1</c:v>
                </c:pt>
                <c:pt idx="54292">
                  <c:v>1</c:v>
                </c:pt>
                <c:pt idx="54293">
                  <c:v>1</c:v>
                </c:pt>
                <c:pt idx="54294">
                  <c:v>1</c:v>
                </c:pt>
                <c:pt idx="54295">
                  <c:v>1</c:v>
                </c:pt>
                <c:pt idx="54296">
                  <c:v>1</c:v>
                </c:pt>
                <c:pt idx="54297">
                  <c:v>1</c:v>
                </c:pt>
                <c:pt idx="54298">
                  <c:v>1</c:v>
                </c:pt>
                <c:pt idx="54299">
                  <c:v>1</c:v>
                </c:pt>
                <c:pt idx="54300">
                  <c:v>1</c:v>
                </c:pt>
                <c:pt idx="54301">
                  <c:v>1</c:v>
                </c:pt>
                <c:pt idx="54302">
                  <c:v>1</c:v>
                </c:pt>
                <c:pt idx="54303">
                  <c:v>1</c:v>
                </c:pt>
                <c:pt idx="54304">
                  <c:v>1</c:v>
                </c:pt>
                <c:pt idx="54305">
                  <c:v>1</c:v>
                </c:pt>
                <c:pt idx="54306">
                  <c:v>1</c:v>
                </c:pt>
                <c:pt idx="54307">
                  <c:v>1</c:v>
                </c:pt>
                <c:pt idx="54308">
                  <c:v>1</c:v>
                </c:pt>
                <c:pt idx="54309">
                  <c:v>1</c:v>
                </c:pt>
                <c:pt idx="54310">
                  <c:v>1</c:v>
                </c:pt>
                <c:pt idx="54311">
                  <c:v>1</c:v>
                </c:pt>
                <c:pt idx="54312">
                  <c:v>1</c:v>
                </c:pt>
                <c:pt idx="54313">
                  <c:v>1</c:v>
                </c:pt>
                <c:pt idx="54314">
                  <c:v>1</c:v>
                </c:pt>
                <c:pt idx="54315">
                  <c:v>1</c:v>
                </c:pt>
                <c:pt idx="54316">
                  <c:v>1</c:v>
                </c:pt>
                <c:pt idx="54317">
                  <c:v>1</c:v>
                </c:pt>
                <c:pt idx="54318">
                  <c:v>1</c:v>
                </c:pt>
                <c:pt idx="54319">
                  <c:v>1</c:v>
                </c:pt>
                <c:pt idx="54320">
                  <c:v>1</c:v>
                </c:pt>
                <c:pt idx="54321">
                  <c:v>1</c:v>
                </c:pt>
                <c:pt idx="54322">
                  <c:v>1</c:v>
                </c:pt>
                <c:pt idx="54323">
                  <c:v>1</c:v>
                </c:pt>
                <c:pt idx="54324">
                  <c:v>1</c:v>
                </c:pt>
                <c:pt idx="54325">
                  <c:v>1</c:v>
                </c:pt>
                <c:pt idx="54326">
                  <c:v>1</c:v>
                </c:pt>
                <c:pt idx="54327">
                  <c:v>1</c:v>
                </c:pt>
                <c:pt idx="54328">
                  <c:v>1</c:v>
                </c:pt>
                <c:pt idx="54329">
                  <c:v>1</c:v>
                </c:pt>
                <c:pt idx="54330">
                  <c:v>1</c:v>
                </c:pt>
                <c:pt idx="54331">
                  <c:v>1</c:v>
                </c:pt>
                <c:pt idx="54332">
                  <c:v>1</c:v>
                </c:pt>
                <c:pt idx="54333">
                  <c:v>1</c:v>
                </c:pt>
                <c:pt idx="54334">
                  <c:v>1</c:v>
                </c:pt>
                <c:pt idx="54335">
                  <c:v>1</c:v>
                </c:pt>
                <c:pt idx="54336">
                  <c:v>1</c:v>
                </c:pt>
                <c:pt idx="54337">
                  <c:v>1</c:v>
                </c:pt>
                <c:pt idx="54338">
                  <c:v>1</c:v>
                </c:pt>
                <c:pt idx="54339">
                  <c:v>1</c:v>
                </c:pt>
                <c:pt idx="54340">
                  <c:v>1</c:v>
                </c:pt>
                <c:pt idx="54341">
                  <c:v>1</c:v>
                </c:pt>
                <c:pt idx="54342">
                  <c:v>1</c:v>
                </c:pt>
                <c:pt idx="54343">
                  <c:v>1</c:v>
                </c:pt>
                <c:pt idx="54344">
                  <c:v>1</c:v>
                </c:pt>
                <c:pt idx="54345">
                  <c:v>1</c:v>
                </c:pt>
                <c:pt idx="54346">
                  <c:v>1</c:v>
                </c:pt>
                <c:pt idx="54347">
                  <c:v>1</c:v>
                </c:pt>
                <c:pt idx="54348">
                  <c:v>1</c:v>
                </c:pt>
                <c:pt idx="54349">
                  <c:v>1</c:v>
                </c:pt>
                <c:pt idx="54350">
                  <c:v>1</c:v>
                </c:pt>
                <c:pt idx="54351">
                  <c:v>1</c:v>
                </c:pt>
                <c:pt idx="54352">
                  <c:v>1</c:v>
                </c:pt>
                <c:pt idx="54353">
                  <c:v>1</c:v>
                </c:pt>
                <c:pt idx="54354">
                  <c:v>1</c:v>
                </c:pt>
                <c:pt idx="54355">
                  <c:v>1</c:v>
                </c:pt>
                <c:pt idx="54356">
                  <c:v>1</c:v>
                </c:pt>
                <c:pt idx="54357">
                  <c:v>1</c:v>
                </c:pt>
                <c:pt idx="54358">
                  <c:v>1</c:v>
                </c:pt>
                <c:pt idx="54359">
                  <c:v>1</c:v>
                </c:pt>
                <c:pt idx="54360">
                  <c:v>1</c:v>
                </c:pt>
                <c:pt idx="54361">
                  <c:v>1</c:v>
                </c:pt>
                <c:pt idx="54362">
                  <c:v>1</c:v>
                </c:pt>
                <c:pt idx="54363">
                  <c:v>1</c:v>
                </c:pt>
                <c:pt idx="54364">
                  <c:v>1</c:v>
                </c:pt>
                <c:pt idx="54365">
                  <c:v>1</c:v>
                </c:pt>
                <c:pt idx="54366">
                  <c:v>1</c:v>
                </c:pt>
                <c:pt idx="54367">
                  <c:v>1</c:v>
                </c:pt>
                <c:pt idx="54368">
                  <c:v>1</c:v>
                </c:pt>
                <c:pt idx="54369">
                  <c:v>1</c:v>
                </c:pt>
                <c:pt idx="54370">
                  <c:v>1</c:v>
                </c:pt>
                <c:pt idx="54371">
                  <c:v>1</c:v>
                </c:pt>
                <c:pt idx="54372">
                  <c:v>1</c:v>
                </c:pt>
                <c:pt idx="54373">
                  <c:v>1</c:v>
                </c:pt>
                <c:pt idx="54374">
                  <c:v>1</c:v>
                </c:pt>
                <c:pt idx="54375">
                  <c:v>1</c:v>
                </c:pt>
                <c:pt idx="54376">
                  <c:v>1</c:v>
                </c:pt>
                <c:pt idx="54377">
                  <c:v>1</c:v>
                </c:pt>
                <c:pt idx="54378">
                  <c:v>1</c:v>
                </c:pt>
                <c:pt idx="54379">
                  <c:v>0.85714285700000004</c:v>
                </c:pt>
                <c:pt idx="54380">
                  <c:v>1</c:v>
                </c:pt>
                <c:pt idx="54381">
                  <c:v>1</c:v>
                </c:pt>
                <c:pt idx="54382">
                  <c:v>1</c:v>
                </c:pt>
                <c:pt idx="54383">
                  <c:v>1</c:v>
                </c:pt>
                <c:pt idx="54384">
                  <c:v>1</c:v>
                </c:pt>
                <c:pt idx="54385">
                  <c:v>1</c:v>
                </c:pt>
                <c:pt idx="54386">
                  <c:v>1</c:v>
                </c:pt>
                <c:pt idx="54387">
                  <c:v>1</c:v>
                </c:pt>
                <c:pt idx="54388">
                  <c:v>1</c:v>
                </c:pt>
                <c:pt idx="54389">
                  <c:v>1</c:v>
                </c:pt>
                <c:pt idx="54390">
                  <c:v>1</c:v>
                </c:pt>
                <c:pt idx="54391">
                  <c:v>1</c:v>
                </c:pt>
                <c:pt idx="54392">
                  <c:v>1</c:v>
                </c:pt>
                <c:pt idx="54393">
                  <c:v>1</c:v>
                </c:pt>
                <c:pt idx="54394">
                  <c:v>1</c:v>
                </c:pt>
                <c:pt idx="54395">
                  <c:v>1</c:v>
                </c:pt>
                <c:pt idx="54396">
                  <c:v>1</c:v>
                </c:pt>
                <c:pt idx="54397">
                  <c:v>1</c:v>
                </c:pt>
                <c:pt idx="54398">
                  <c:v>1</c:v>
                </c:pt>
                <c:pt idx="54399">
                  <c:v>1</c:v>
                </c:pt>
                <c:pt idx="54400">
                  <c:v>1</c:v>
                </c:pt>
                <c:pt idx="54401">
                  <c:v>1</c:v>
                </c:pt>
                <c:pt idx="54402">
                  <c:v>1</c:v>
                </c:pt>
                <c:pt idx="54403">
                  <c:v>1</c:v>
                </c:pt>
                <c:pt idx="54404">
                  <c:v>1</c:v>
                </c:pt>
                <c:pt idx="54405">
                  <c:v>1</c:v>
                </c:pt>
                <c:pt idx="54406">
                  <c:v>1</c:v>
                </c:pt>
                <c:pt idx="54407">
                  <c:v>1</c:v>
                </c:pt>
                <c:pt idx="54408">
                  <c:v>1</c:v>
                </c:pt>
                <c:pt idx="54409">
                  <c:v>1</c:v>
                </c:pt>
                <c:pt idx="54410">
                  <c:v>1</c:v>
                </c:pt>
                <c:pt idx="54411">
                  <c:v>1</c:v>
                </c:pt>
                <c:pt idx="54412">
                  <c:v>1</c:v>
                </c:pt>
                <c:pt idx="54413">
                  <c:v>1</c:v>
                </c:pt>
                <c:pt idx="54414">
                  <c:v>1</c:v>
                </c:pt>
                <c:pt idx="54415">
                  <c:v>1</c:v>
                </c:pt>
                <c:pt idx="54416">
                  <c:v>1</c:v>
                </c:pt>
                <c:pt idx="54417">
                  <c:v>1</c:v>
                </c:pt>
                <c:pt idx="54418">
                  <c:v>1</c:v>
                </c:pt>
                <c:pt idx="54419">
                  <c:v>1</c:v>
                </c:pt>
                <c:pt idx="54420">
                  <c:v>1</c:v>
                </c:pt>
                <c:pt idx="54421">
                  <c:v>1</c:v>
                </c:pt>
                <c:pt idx="54422">
                  <c:v>1</c:v>
                </c:pt>
                <c:pt idx="54423">
                  <c:v>1</c:v>
                </c:pt>
                <c:pt idx="54424">
                  <c:v>1</c:v>
                </c:pt>
                <c:pt idx="54425">
                  <c:v>1</c:v>
                </c:pt>
                <c:pt idx="54426">
                  <c:v>1</c:v>
                </c:pt>
                <c:pt idx="54427">
                  <c:v>1</c:v>
                </c:pt>
                <c:pt idx="54428">
                  <c:v>1</c:v>
                </c:pt>
                <c:pt idx="54429">
                  <c:v>1</c:v>
                </c:pt>
                <c:pt idx="54430">
                  <c:v>1</c:v>
                </c:pt>
                <c:pt idx="54431">
                  <c:v>1</c:v>
                </c:pt>
                <c:pt idx="54432">
                  <c:v>1</c:v>
                </c:pt>
                <c:pt idx="54433">
                  <c:v>1</c:v>
                </c:pt>
                <c:pt idx="54434">
                  <c:v>1</c:v>
                </c:pt>
                <c:pt idx="54435">
                  <c:v>1</c:v>
                </c:pt>
                <c:pt idx="54436">
                  <c:v>1</c:v>
                </c:pt>
                <c:pt idx="54437">
                  <c:v>1</c:v>
                </c:pt>
                <c:pt idx="54438">
                  <c:v>1</c:v>
                </c:pt>
                <c:pt idx="54439">
                  <c:v>1</c:v>
                </c:pt>
                <c:pt idx="54440">
                  <c:v>1</c:v>
                </c:pt>
                <c:pt idx="54441">
                  <c:v>1</c:v>
                </c:pt>
                <c:pt idx="54442">
                  <c:v>1</c:v>
                </c:pt>
                <c:pt idx="54443">
                  <c:v>1</c:v>
                </c:pt>
                <c:pt idx="54444">
                  <c:v>1</c:v>
                </c:pt>
                <c:pt idx="54445">
                  <c:v>1</c:v>
                </c:pt>
                <c:pt idx="54446">
                  <c:v>1</c:v>
                </c:pt>
                <c:pt idx="54447">
                  <c:v>1</c:v>
                </c:pt>
                <c:pt idx="54448">
                  <c:v>1</c:v>
                </c:pt>
                <c:pt idx="54449">
                  <c:v>1</c:v>
                </c:pt>
                <c:pt idx="54450">
                  <c:v>1</c:v>
                </c:pt>
                <c:pt idx="54451">
                  <c:v>1</c:v>
                </c:pt>
                <c:pt idx="54452">
                  <c:v>1</c:v>
                </c:pt>
                <c:pt idx="54453">
                  <c:v>1</c:v>
                </c:pt>
                <c:pt idx="54454">
                  <c:v>0.428571429</c:v>
                </c:pt>
                <c:pt idx="54455">
                  <c:v>1</c:v>
                </c:pt>
                <c:pt idx="54456">
                  <c:v>1</c:v>
                </c:pt>
                <c:pt idx="54457">
                  <c:v>1</c:v>
                </c:pt>
                <c:pt idx="54458">
                  <c:v>1</c:v>
                </c:pt>
                <c:pt idx="54459">
                  <c:v>1</c:v>
                </c:pt>
                <c:pt idx="54460">
                  <c:v>1</c:v>
                </c:pt>
                <c:pt idx="54461">
                  <c:v>1</c:v>
                </c:pt>
                <c:pt idx="54462">
                  <c:v>1</c:v>
                </c:pt>
                <c:pt idx="54463">
                  <c:v>1</c:v>
                </c:pt>
                <c:pt idx="54464">
                  <c:v>1</c:v>
                </c:pt>
                <c:pt idx="54465">
                  <c:v>1</c:v>
                </c:pt>
                <c:pt idx="54466">
                  <c:v>1</c:v>
                </c:pt>
                <c:pt idx="54467">
                  <c:v>1</c:v>
                </c:pt>
                <c:pt idx="54468">
                  <c:v>1</c:v>
                </c:pt>
                <c:pt idx="54469">
                  <c:v>1</c:v>
                </c:pt>
                <c:pt idx="54470">
                  <c:v>1</c:v>
                </c:pt>
                <c:pt idx="54471">
                  <c:v>1</c:v>
                </c:pt>
                <c:pt idx="54472">
                  <c:v>1</c:v>
                </c:pt>
                <c:pt idx="54473">
                  <c:v>1</c:v>
                </c:pt>
                <c:pt idx="54474">
                  <c:v>1</c:v>
                </c:pt>
                <c:pt idx="54475">
                  <c:v>1</c:v>
                </c:pt>
                <c:pt idx="54476">
                  <c:v>1</c:v>
                </c:pt>
                <c:pt idx="54477">
                  <c:v>1</c:v>
                </c:pt>
                <c:pt idx="54478">
                  <c:v>1</c:v>
                </c:pt>
                <c:pt idx="54479">
                  <c:v>1</c:v>
                </c:pt>
                <c:pt idx="54480">
                  <c:v>1</c:v>
                </c:pt>
                <c:pt idx="54481">
                  <c:v>1</c:v>
                </c:pt>
                <c:pt idx="54482">
                  <c:v>1</c:v>
                </c:pt>
                <c:pt idx="54483">
                  <c:v>1</c:v>
                </c:pt>
                <c:pt idx="54484">
                  <c:v>0.85714285700000004</c:v>
                </c:pt>
                <c:pt idx="54485">
                  <c:v>1</c:v>
                </c:pt>
                <c:pt idx="54486">
                  <c:v>1</c:v>
                </c:pt>
                <c:pt idx="54487">
                  <c:v>1</c:v>
                </c:pt>
                <c:pt idx="54488">
                  <c:v>1</c:v>
                </c:pt>
                <c:pt idx="54489">
                  <c:v>1</c:v>
                </c:pt>
                <c:pt idx="54490">
                  <c:v>1</c:v>
                </c:pt>
                <c:pt idx="54491">
                  <c:v>1</c:v>
                </c:pt>
                <c:pt idx="54492">
                  <c:v>1</c:v>
                </c:pt>
                <c:pt idx="54493">
                  <c:v>1</c:v>
                </c:pt>
                <c:pt idx="54494">
                  <c:v>1</c:v>
                </c:pt>
                <c:pt idx="54495">
                  <c:v>1</c:v>
                </c:pt>
                <c:pt idx="54496">
                  <c:v>1</c:v>
                </c:pt>
                <c:pt idx="54497">
                  <c:v>1</c:v>
                </c:pt>
                <c:pt idx="54498">
                  <c:v>1</c:v>
                </c:pt>
                <c:pt idx="54499">
                  <c:v>1</c:v>
                </c:pt>
                <c:pt idx="54500">
                  <c:v>1</c:v>
                </c:pt>
                <c:pt idx="54501">
                  <c:v>1</c:v>
                </c:pt>
                <c:pt idx="54502">
                  <c:v>1</c:v>
                </c:pt>
                <c:pt idx="54503">
                  <c:v>1</c:v>
                </c:pt>
                <c:pt idx="54504">
                  <c:v>1</c:v>
                </c:pt>
                <c:pt idx="54505">
                  <c:v>1</c:v>
                </c:pt>
                <c:pt idx="54506">
                  <c:v>1</c:v>
                </c:pt>
                <c:pt idx="54507">
                  <c:v>1</c:v>
                </c:pt>
                <c:pt idx="54508">
                  <c:v>1</c:v>
                </c:pt>
                <c:pt idx="54509">
                  <c:v>1</c:v>
                </c:pt>
                <c:pt idx="54510">
                  <c:v>1</c:v>
                </c:pt>
                <c:pt idx="54511">
                  <c:v>1</c:v>
                </c:pt>
                <c:pt idx="54512">
                  <c:v>1</c:v>
                </c:pt>
                <c:pt idx="54513">
                  <c:v>1</c:v>
                </c:pt>
                <c:pt idx="54514">
                  <c:v>1</c:v>
                </c:pt>
                <c:pt idx="54515">
                  <c:v>1</c:v>
                </c:pt>
                <c:pt idx="54516">
                  <c:v>1</c:v>
                </c:pt>
                <c:pt idx="54517">
                  <c:v>1</c:v>
                </c:pt>
                <c:pt idx="54518">
                  <c:v>1</c:v>
                </c:pt>
                <c:pt idx="54519">
                  <c:v>1</c:v>
                </c:pt>
                <c:pt idx="54520">
                  <c:v>1</c:v>
                </c:pt>
                <c:pt idx="54521">
                  <c:v>1</c:v>
                </c:pt>
                <c:pt idx="54522">
                  <c:v>1</c:v>
                </c:pt>
                <c:pt idx="54523">
                  <c:v>1</c:v>
                </c:pt>
                <c:pt idx="54524">
                  <c:v>1</c:v>
                </c:pt>
                <c:pt idx="54525">
                  <c:v>1</c:v>
                </c:pt>
                <c:pt idx="54526">
                  <c:v>1</c:v>
                </c:pt>
                <c:pt idx="54527">
                  <c:v>1</c:v>
                </c:pt>
                <c:pt idx="54528">
                  <c:v>1</c:v>
                </c:pt>
                <c:pt idx="54529">
                  <c:v>1</c:v>
                </c:pt>
                <c:pt idx="54530">
                  <c:v>1</c:v>
                </c:pt>
                <c:pt idx="54531">
                  <c:v>1</c:v>
                </c:pt>
                <c:pt idx="54532">
                  <c:v>1</c:v>
                </c:pt>
                <c:pt idx="54533">
                  <c:v>1</c:v>
                </c:pt>
                <c:pt idx="54534">
                  <c:v>1</c:v>
                </c:pt>
                <c:pt idx="54535">
                  <c:v>1</c:v>
                </c:pt>
                <c:pt idx="54536">
                  <c:v>1</c:v>
                </c:pt>
                <c:pt idx="54537">
                  <c:v>1</c:v>
                </c:pt>
                <c:pt idx="54538">
                  <c:v>1</c:v>
                </c:pt>
                <c:pt idx="54539">
                  <c:v>1</c:v>
                </c:pt>
                <c:pt idx="54540">
                  <c:v>1</c:v>
                </c:pt>
                <c:pt idx="54541">
                  <c:v>1</c:v>
                </c:pt>
                <c:pt idx="54542">
                  <c:v>1</c:v>
                </c:pt>
                <c:pt idx="54543">
                  <c:v>1</c:v>
                </c:pt>
                <c:pt idx="54544">
                  <c:v>1</c:v>
                </c:pt>
                <c:pt idx="54545">
                  <c:v>1</c:v>
                </c:pt>
                <c:pt idx="54546">
                  <c:v>1</c:v>
                </c:pt>
                <c:pt idx="54547">
                  <c:v>1</c:v>
                </c:pt>
                <c:pt idx="54548">
                  <c:v>1</c:v>
                </c:pt>
                <c:pt idx="54549">
                  <c:v>1</c:v>
                </c:pt>
                <c:pt idx="54550">
                  <c:v>1</c:v>
                </c:pt>
                <c:pt idx="54551">
                  <c:v>1</c:v>
                </c:pt>
                <c:pt idx="54552">
                  <c:v>1</c:v>
                </c:pt>
                <c:pt idx="54553">
                  <c:v>1</c:v>
                </c:pt>
                <c:pt idx="54554">
                  <c:v>1</c:v>
                </c:pt>
                <c:pt idx="54555">
                  <c:v>1</c:v>
                </c:pt>
                <c:pt idx="54556">
                  <c:v>1</c:v>
                </c:pt>
                <c:pt idx="54557">
                  <c:v>1</c:v>
                </c:pt>
                <c:pt idx="54558">
                  <c:v>1</c:v>
                </c:pt>
                <c:pt idx="54559">
                  <c:v>1</c:v>
                </c:pt>
                <c:pt idx="54560">
                  <c:v>1</c:v>
                </c:pt>
                <c:pt idx="54561">
                  <c:v>1</c:v>
                </c:pt>
                <c:pt idx="54562">
                  <c:v>1</c:v>
                </c:pt>
                <c:pt idx="54563">
                  <c:v>1</c:v>
                </c:pt>
                <c:pt idx="54564">
                  <c:v>1</c:v>
                </c:pt>
                <c:pt idx="54565">
                  <c:v>1</c:v>
                </c:pt>
                <c:pt idx="54566">
                  <c:v>1</c:v>
                </c:pt>
                <c:pt idx="54567">
                  <c:v>1</c:v>
                </c:pt>
                <c:pt idx="54568">
                  <c:v>1</c:v>
                </c:pt>
                <c:pt idx="54569">
                  <c:v>1</c:v>
                </c:pt>
                <c:pt idx="54570">
                  <c:v>1</c:v>
                </c:pt>
                <c:pt idx="54571">
                  <c:v>1</c:v>
                </c:pt>
                <c:pt idx="54572">
                  <c:v>1</c:v>
                </c:pt>
                <c:pt idx="54573">
                  <c:v>1</c:v>
                </c:pt>
                <c:pt idx="54574">
                  <c:v>1</c:v>
                </c:pt>
                <c:pt idx="54575">
                  <c:v>1</c:v>
                </c:pt>
                <c:pt idx="54576">
                  <c:v>1</c:v>
                </c:pt>
                <c:pt idx="54577">
                  <c:v>1</c:v>
                </c:pt>
                <c:pt idx="54578">
                  <c:v>1</c:v>
                </c:pt>
                <c:pt idx="54579">
                  <c:v>1</c:v>
                </c:pt>
                <c:pt idx="54580">
                  <c:v>1</c:v>
                </c:pt>
                <c:pt idx="54581">
                  <c:v>1</c:v>
                </c:pt>
                <c:pt idx="54582">
                  <c:v>1</c:v>
                </c:pt>
                <c:pt idx="54583">
                  <c:v>1</c:v>
                </c:pt>
                <c:pt idx="54584">
                  <c:v>1</c:v>
                </c:pt>
                <c:pt idx="54585">
                  <c:v>1</c:v>
                </c:pt>
                <c:pt idx="54586">
                  <c:v>1</c:v>
                </c:pt>
                <c:pt idx="54587">
                  <c:v>1</c:v>
                </c:pt>
                <c:pt idx="54588">
                  <c:v>1</c:v>
                </c:pt>
                <c:pt idx="54589">
                  <c:v>1</c:v>
                </c:pt>
                <c:pt idx="54590">
                  <c:v>1</c:v>
                </c:pt>
                <c:pt idx="54591">
                  <c:v>1</c:v>
                </c:pt>
                <c:pt idx="54592">
                  <c:v>1</c:v>
                </c:pt>
                <c:pt idx="54593">
                  <c:v>1</c:v>
                </c:pt>
                <c:pt idx="54594">
                  <c:v>1</c:v>
                </c:pt>
                <c:pt idx="54595">
                  <c:v>1</c:v>
                </c:pt>
                <c:pt idx="54596">
                  <c:v>1</c:v>
                </c:pt>
                <c:pt idx="54597">
                  <c:v>1</c:v>
                </c:pt>
                <c:pt idx="54598">
                  <c:v>1</c:v>
                </c:pt>
                <c:pt idx="54599">
                  <c:v>1</c:v>
                </c:pt>
                <c:pt idx="54600">
                  <c:v>1</c:v>
                </c:pt>
                <c:pt idx="54601">
                  <c:v>1</c:v>
                </c:pt>
                <c:pt idx="54602">
                  <c:v>1</c:v>
                </c:pt>
                <c:pt idx="54603">
                  <c:v>1</c:v>
                </c:pt>
                <c:pt idx="54604">
                  <c:v>1</c:v>
                </c:pt>
                <c:pt idx="54605">
                  <c:v>1</c:v>
                </c:pt>
                <c:pt idx="54606">
                  <c:v>1</c:v>
                </c:pt>
                <c:pt idx="54607">
                  <c:v>1</c:v>
                </c:pt>
                <c:pt idx="54608">
                  <c:v>1</c:v>
                </c:pt>
                <c:pt idx="54609">
                  <c:v>1</c:v>
                </c:pt>
                <c:pt idx="54610">
                  <c:v>1</c:v>
                </c:pt>
                <c:pt idx="54611">
                  <c:v>1</c:v>
                </c:pt>
                <c:pt idx="54612">
                  <c:v>1</c:v>
                </c:pt>
                <c:pt idx="54613">
                  <c:v>1</c:v>
                </c:pt>
                <c:pt idx="54614">
                  <c:v>1</c:v>
                </c:pt>
                <c:pt idx="54615">
                  <c:v>1</c:v>
                </c:pt>
                <c:pt idx="54616">
                  <c:v>1</c:v>
                </c:pt>
                <c:pt idx="54617">
                  <c:v>1</c:v>
                </c:pt>
                <c:pt idx="54618">
                  <c:v>1</c:v>
                </c:pt>
                <c:pt idx="54619">
                  <c:v>1</c:v>
                </c:pt>
                <c:pt idx="54620">
                  <c:v>1</c:v>
                </c:pt>
                <c:pt idx="54621">
                  <c:v>1</c:v>
                </c:pt>
                <c:pt idx="54622">
                  <c:v>1</c:v>
                </c:pt>
                <c:pt idx="54623">
                  <c:v>1</c:v>
                </c:pt>
                <c:pt idx="54624">
                  <c:v>1</c:v>
                </c:pt>
                <c:pt idx="54625">
                  <c:v>1</c:v>
                </c:pt>
                <c:pt idx="54626">
                  <c:v>1</c:v>
                </c:pt>
                <c:pt idx="54627">
                  <c:v>0.85714285700000004</c:v>
                </c:pt>
                <c:pt idx="54628">
                  <c:v>1</c:v>
                </c:pt>
                <c:pt idx="54629">
                  <c:v>1</c:v>
                </c:pt>
                <c:pt idx="54630">
                  <c:v>1</c:v>
                </c:pt>
                <c:pt idx="54631">
                  <c:v>1</c:v>
                </c:pt>
                <c:pt idx="54632">
                  <c:v>1</c:v>
                </c:pt>
                <c:pt idx="54633">
                  <c:v>1</c:v>
                </c:pt>
                <c:pt idx="54634">
                  <c:v>1</c:v>
                </c:pt>
                <c:pt idx="54635">
                  <c:v>1</c:v>
                </c:pt>
                <c:pt idx="54636">
                  <c:v>1</c:v>
                </c:pt>
                <c:pt idx="54637">
                  <c:v>1</c:v>
                </c:pt>
                <c:pt idx="54638">
                  <c:v>1</c:v>
                </c:pt>
                <c:pt idx="54639">
                  <c:v>1</c:v>
                </c:pt>
                <c:pt idx="54640">
                  <c:v>1</c:v>
                </c:pt>
                <c:pt idx="54641">
                  <c:v>1</c:v>
                </c:pt>
                <c:pt idx="54642">
                  <c:v>1</c:v>
                </c:pt>
                <c:pt idx="54643">
                  <c:v>1</c:v>
                </c:pt>
                <c:pt idx="54644">
                  <c:v>1</c:v>
                </c:pt>
                <c:pt idx="54645">
                  <c:v>1</c:v>
                </c:pt>
                <c:pt idx="54646">
                  <c:v>1</c:v>
                </c:pt>
                <c:pt idx="54647">
                  <c:v>1</c:v>
                </c:pt>
                <c:pt idx="54648">
                  <c:v>1</c:v>
                </c:pt>
                <c:pt idx="54649">
                  <c:v>1</c:v>
                </c:pt>
                <c:pt idx="54650">
                  <c:v>1</c:v>
                </c:pt>
                <c:pt idx="54651">
                  <c:v>1</c:v>
                </c:pt>
                <c:pt idx="54652">
                  <c:v>1</c:v>
                </c:pt>
                <c:pt idx="54653">
                  <c:v>1</c:v>
                </c:pt>
                <c:pt idx="54654">
                  <c:v>1</c:v>
                </c:pt>
                <c:pt idx="54655">
                  <c:v>1</c:v>
                </c:pt>
                <c:pt idx="54656">
                  <c:v>1</c:v>
                </c:pt>
                <c:pt idx="54657">
                  <c:v>1</c:v>
                </c:pt>
                <c:pt idx="54658">
                  <c:v>1</c:v>
                </c:pt>
                <c:pt idx="54659">
                  <c:v>1</c:v>
                </c:pt>
                <c:pt idx="54660">
                  <c:v>1</c:v>
                </c:pt>
                <c:pt idx="54661">
                  <c:v>1</c:v>
                </c:pt>
                <c:pt idx="54662">
                  <c:v>1</c:v>
                </c:pt>
                <c:pt idx="54663">
                  <c:v>1</c:v>
                </c:pt>
                <c:pt idx="54664">
                  <c:v>1</c:v>
                </c:pt>
                <c:pt idx="54665">
                  <c:v>1</c:v>
                </c:pt>
                <c:pt idx="54666">
                  <c:v>1</c:v>
                </c:pt>
                <c:pt idx="54667">
                  <c:v>1</c:v>
                </c:pt>
                <c:pt idx="54668">
                  <c:v>1</c:v>
                </c:pt>
                <c:pt idx="54669">
                  <c:v>1</c:v>
                </c:pt>
                <c:pt idx="54670">
                  <c:v>1</c:v>
                </c:pt>
                <c:pt idx="54671">
                  <c:v>1</c:v>
                </c:pt>
                <c:pt idx="54672">
                  <c:v>1</c:v>
                </c:pt>
                <c:pt idx="54673">
                  <c:v>1</c:v>
                </c:pt>
                <c:pt idx="54674">
                  <c:v>1</c:v>
                </c:pt>
                <c:pt idx="54675">
                  <c:v>1</c:v>
                </c:pt>
                <c:pt idx="54676">
                  <c:v>1</c:v>
                </c:pt>
                <c:pt idx="54677">
                  <c:v>1</c:v>
                </c:pt>
                <c:pt idx="54678">
                  <c:v>1</c:v>
                </c:pt>
                <c:pt idx="54679">
                  <c:v>1</c:v>
                </c:pt>
                <c:pt idx="54680">
                  <c:v>1</c:v>
                </c:pt>
                <c:pt idx="54681">
                  <c:v>1</c:v>
                </c:pt>
                <c:pt idx="54682">
                  <c:v>1</c:v>
                </c:pt>
                <c:pt idx="54683">
                  <c:v>1</c:v>
                </c:pt>
                <c:pt idx="54684">
                  <c:v>1</c:v>
                </c:pt>
                <c:pt idx="54685">
                  <c:v>1</c:v>
                </c:pt>
                <c:pt idx="54686">
                  <c:v>1</c:v>
                </c:pt>
                <c:pt idx="54687">
                  <c:v>1</c:v>
                </c:pt>
                <c:pt idx="54688">
                  <c:v>1</c:v>
                </c:pt>
                <c:pt idx="54689">
                  <c:v>1</c:v>
                </c:pt>
                <c:pt idx="54690">
                  <c:v>1</c:v>
                </c:pt>
                <c:pt idx="54691">
                  <c:v>1</c:v>
                </c:pt>
                <c:pt idx="54692">
                  <c:v>1</c:v>
                </c:pt>
                <c:pt idx="54693">
                  <c:v>1</c:v>
                </c:pt>
                <c:pt idx="54694">
                  <c:v>1</c:v>
                </c:pt>
                <c:pt idx="54695">
                  <c:v>1</c:v>
                </c:pt>
                <c:pt idx="54696">
                  <c:v>1</c:v>
                </c:pt>
                <c:pt idx="54697">
                  <c:v>1</c:v>
                </c:pt>
                <c:pt idx="54698">
                  <c:v>1</c:v>
                </c:pt>
                <c:pt idx="54699">
                  <c:v>1</c:v>
                </c:pt>
                <c:pt idx="54700">
                  <c:v>1</c:v>
                </c:pt>
                <c:pt idx="54701">
                  <c:v>1</c:v>
                </c:pt>
                <c:pt idx="54702">
                  <c:v>1</c:v>
                </c:pt>
                <c:pt idx="54703">
                  <c:v>1</c:v>
                </c:pt>
                <c:pt idx="54704">
                  <c:v>1</c:v>
                </c:pt>
                <c:pt idx="54705">
                  <c:v>1</c:v>
                </c:pt>
                <c:pt idx="54706">
                  <c:v>1</c:v>
                </c:pt>
                <c:pt idx="54707">
                  <c:v>1</c:v>
                </c:pt>
                <c:pt idx="54708">
                  <c:v>1</c:v>
                </c:pt>
                <c:pt idx="54709">
                  <c:v>1</c:v>
                </c:pt>
                <c:pt idx="54710">
                  <c:v>1</c:v>
                </c:pt>
                <c:pt idx="54711">
                  <c:v>1</c:v>
                </c:pt>
                <c:pt idx="54712">
                  <c:v>1</c:v>
                </c:pt>
                <c:pt idx="54713">
                  <c:v>1</c:v>
                </c:pt>
                <c:pt idx="54714">
                  <c:v>1</c:v>
                </c:pt>
                <c:pt idx="54715">
                  <c:v>1</c:v>
                </c:pt>
                <c:pt idx="54716">
                  <c:v>1</c:v>
                </c:pt>
                <c:pt idx="54717">
                  <c:v>1</c:v>
                </c:pt>
                <c:pt idx="54718">
                  <c:v>1</c:v>
                </c:pt>
                <c:pt idx="54719">
                  <c:v>1</c:v>
                </c:pt>
                <c:pt idx="54720">
                  <c:v>1</c:v>
                </c:pt>
                <c:pt idx="54721">
                  <c:v>1</c:v>
                </c:pt>
                <c:pt idx="54722">
                  <c:v>1</c:v>
                </c:pt>
                <c:pt idx="54723">
                  <c:v>1</c:v>
                </c:pt>
                <c:pt idx="54724">
                  <c:v>1</c:v>
                </c:pt>
                <c:pt idx="54725">
                  <c:v>1</c:v>
                </c:pt>
                <c:pt idx="54726">
                  <c:v>1</c:v>
                </c:pt>
                <c:pt idx="54727">
                  <c:v>1</c:v>
                </c:pt>
                <c:pt idx="54728">
                  <c:v>1</c:v>
                </c:pt>
                <c:pt idx="54729">
                  <c:v>1</c:v>
                </c:pt>
                <c:pt idx="54730">
                  <c:v>1</c:v>
                </c:pt>
                <c:pt idx="54731">
                  <c:v>1</c:v>
                </c:pt>
                <c:pt idx="54732">
                  <c:v>1</c:v>
                </c:pt>
                <c:pt idx="54733">
                  <c:v>1</c:v>
                </c:pt>
                <c:pt idx="54734">
                  <c:v>1</c:v>
                </c:pt>
                <c:pt idx="54735">
                  <c:v>1</c:v>
                </c:pt>
                <c:pt idx="54736">
                  <c:v>1</c:v>
                </c:pt>
                <c:pt idx="54737">
                  <c:v>1</c:v>
                </c:pt>
                <c:pt idx="54738">
                  <c:v>1</c:v>
                </c:pt>
                <c:pt idx="54739">
                  <c:v>1</c:v>
                </c:pt>
                <c:pt idx="54740">
                  <c:v>1</c:v>
                </c:pt>
                <c:pt idx="54741">
                  <c:v>1</c:v>
                </c:pt>
                <c:pt idx="54742">
                  <c:v>1</c:v>
                </c:pt>
                <c:pt idx="54743">
                  <c:v>1</c:v>
                </c:pt>
                <c:pt idx="54744">
                  <c:v>1</c:v>
                </c:pt>
                <c:pt idx="54745">
                  <c:v>1</c:v>
                </c:pt>
                <c:pt idx="54746">
                  <c:v>1</c:v>
                </c:pt>
                <c:pt idx="54747">
                  <c:v>1</c:v>
                </c:pt>
                <c:pt idx="54748">
                  <c:v>1</c:v>
                </c:pt>
                <c:pt idx="54749">
                  <c:v>1</c:v>
                </c:pt>
                <c:pt idx="54750">
                  <c:v>1</c:v>
                </c:pt>
                <c:pt idx="54751">
                  <c:v>1</c:v>
                </c:pt>
                <c:pt idx="54752">
                  <c:v>1</c:v>
                </c:pt>
                <c:pt idx="54753">
                  <c:v>1</c:v>
                </c:pt>
                <c:pt idx="54754">
                  <c:v>1</c:v>
                </c:pt>
                <c:pt idx="54755">
                  <c:v>1</c:v>
                </c:pt>
                <c:pt idx="54756">
                  <c:v>1</c:v>
                </c:pt>
                <c:pt idx="54757">
                  <c:v>1</c:v>
                </c:pt>
                <c:pt idx="54758">
                  <c:v>1</c:v>
                </c:pt>
                <c:pt idx="54759">
                  <c:v>1</c:v>
                </c:pt>
                <c:pt idx="54760">
                  <c:v>1</c:v>
                </c:pt>
                <c:pt idx="54761">
                  <c:v>1</c:v>
                </c:pt>
                <c:pt idx="54762">
                  <c:v>1</c:v>
                </c:pt>
                <c:pt idx="54763">
                  <c:v>1</c:v>
                </c:pt>
                <c:pt idx="54764">
                  <c:v>1</c:v>
                </c:pt>
                <c:pt idx="54765">
                  <c:v>1</c:v>
                </c:pt>
                <c:pt idx="54766">
                  <c:v>1</c:v>
                </c:pt>
                <c:pt idx="54767">
                  <c:v>1</c:v>
                </c:pt>
                <c:pt idx="54768">
                  <c:v>1</c:v>
                </c:pt>
                <c:pt idx="54769">
                  <c:v>1</c:v>
                </c:pt>
                <c:pt idx="54770">
                  <c:v>1</c:v>
                </c:pt>
                <c:pt idx="54771">
                  <c:v>1</c:v>
                </c:pt>
                <c:pt idx="54772">
                  <c:v>1</c:v>
                </c:pt>
                <c:pt idx="54773">
                  <c:v>1</c:v>
                </c:pt>
                <c:pt idx="54774">
                  <c:v>1</c:v>
                </c:pt>
                <c:pt idx="54775">
                  <c:v>1</c:v>
                </c:pt>
                <c:pt idx="54776">
                  <c:v>1</c:v>
                </c:pt>
                <c:pt idx="54777">
                  <c:v>1</c:v>
                </c:pt>
                <c:pt idx="54778">
                  <c:v>1</c:v>
                </c:pt>
                <c:pt idx="54779">
                  <c:v>1</c:v>
                </c:pt>
                <c:pt idx="54780">
                  <c:v>1</c:v>
                </c:pt>
                <c:pt idx="54781">
                  <c:v>1</c:v>
                </c:pt>
                <c:pt idx="54782">
                  <c:v>1</c:v>
                </c:pt>
                <c:pt idx="54783">
                  <c:v>1</c:v>
                </c:pt>
                <c:pt idx="54784">
                  <c:v>1</c:v>
                </c:pt>
                <c:pt idx="54785">
                  <c:v>1</c:v>
                </c:pt>
                <c:pt idx="54786">
                  <c:v>1</c:v>
                </c:pt>
                <c:pt idx="54787">
                  <c:v>1</c:v>
                </c:pt>
                <c:pt idx="54788">
                  <c:v>1</c:v>
                </c:pt>
                <c:pt idx="54789">
                  <c:v>1</c:v>
                </c:pt>
                <c:pt idx="54790">
                  <c:v>1</c:v>
                </c:pt>
                <c:pt idx="54791">
                  <c:v>1</c:v>
                </c:pt>
                <c:pt idx="54792">
                  <c:v>1</c:v>
                </c:pt>
                <c:pt idx="54793">
                  <c:v>1</c:v>
                </c:pt>
                <c:pt idx="54794">
                  <c:v>0.85714285700000004</c:v>
                </c:pt>
                <c:pt idx="54795">
                  <c:v>1</c:v>
                </c:pt>
                <c:pt idx="54796">
                  <c:v>1</c:v>
                </c:pt>
                <c:pt idx="54797">
                  <c:v>1</c:v>
                </c:pt>
                <c:pt idx="54798">
                  <c:v>1</c:v>
                </c:pt>
                <c:pt idx="54799">
                  <c:v>1</c:v>
                </c:pt>
                <c:pt idx="54800">
                  <c:v>1</c:v>
                </c:pt>
                <c:pt idx="54801">
                  <c:v>1</c:v>
                </c:pt>
                <c:pt idx="54802">
                  <c:v>1</c:v>
                </c:pt>
                <c:pt idx="54803">
                  <c:v>1</c:v>
                </c:pt>
                <c:pt idx="54804">
                  <c:v>1</c:v>
                </c:pt>
                <c:pt idx="54805">
                  <c:v>1</c:v>
                </c:pt>
                <c:pt idx="54806">
                  <c:v>1</c:v>
                </c:pt>
                <c:pt idx="54807">
                  <c:v>1</c:v>
                </c:pt>
                <c:pt idx="54808">
                  <c:v>1</c:v>
                </c:pt>
                <c:pt idx="54809">
                  <c:v>1</c:v>
                </c:pt>
                <c:pt idx="54810">
                  <c:v>1</c:v>
                </c:pt>
                <c:pt idx="54811">
                  <c:v>1</c:v>
                </c:pt>
                <c:pt idx="54812">
                  <c:v>1</c:v>
                </c:pt>
                <c:pt idx="54813">
                  <c:v>1</c:v>
                </c:pt>
                <c:pt idx="54814">
                  <c:v>1</c:v>
                </c:pt>
                <c:pt idx="54815">
                  <c:v>1</c:v>
                </c:pt>
                <c:pt idx="54816">
                  <c:v>1</c:v>
                </c:pt>
                <c:pt idx="54817">
                  <c:v>1</c:v>
                </c:pt>
                <c:pt idx="54818">
                  <c:v>1</c:v>
                </c:pt>
                <c:pt idx="54819">
                  <c:v>1</c:v>
                </c:pt>
                <c:pt idx="54820">
                  <c:v>1</c:v>
                </c:pt>
                <c:pt idx="54821">
                  <c:v>1</c:v>
                </c:pt>
                <c:pt idx="54822">
                  <c:v>1</c:v>
                </c:pt>
                <c:pt idx="54823">
                  <c:v>1</c:v>
                </c:pt>
                <c:pt idx="54824">
                  <c:v>1</c:v>
                </c:pt>
                <c:pt idx="54825">
                  <c:v>1</c:v>
                </c:pt>
                <c:pt idx="54826">
                  <c:v>1</c:v>
                </c:pt>
                <c:pt idx="54827">
                  <c:v>1</c:v>
                </c:pt>
                <c:pt idx="54828">
                  <c:v>1</c:v>
                </c:pt>
                <c:pt idx="54829">
                  <c:v>1</c:v>
                </c:pt>
                <c:pt idx="54830">
                  <c:v>1</c:v>
                </c:pt>
                <c:pt idx="54831">
                  <c:v>1</c:v>
                </c:pt>
                <c:pt idx="54832">
                  <c:v>1</c:v>
                </c:pt>
                <c:pt idx="54833">
                  <c:v>1</c:v>
                </c:pt>
                <c:pt idx="54834">
                  <c:v>1</c:v>
                </c:pt>
                <c:pt idx="54835">
                  <c:v>1</c:v>
                </c:pt>
                <c:pt idx="54836">
                  <c:v>1</c:v>
                </c:pt>
                <c:pt idx="54837">
                  <c:v>1</c:v>
                </c:pt>
                <c:pt idx="54838">
                  <c:v>1</c:v>
                </c:pt>
                <c:pt idx="54839">
                  <c:v>1</c:v>
                </c:pt>
                <c:pt idx="54840">
                  <c:v>1</c:v>
                </c:pt>
                <c:pt idx="54841">
                  <c:v>1</c:v>
                </c:pt>
                <c:pt idx="54842">
                  <c:v>1</c:v>
                </c:pt>
                <c:pt idx="54843">
                  <c:v>1</c:v>
                </c:pt>
                <c:pt idx="54844">
                  <c:v>1</c:v>
                </c:pt>
                <c:pt idx="54845">
                  <c:v>1</c:v>
                </c:pt>
                <c:pt idx="54846">
                  <c:v>1</c:v>
                </c:pt>
                <c:pt idx="54847">
                  <c:v>1</c:v>
                </c:pt>
                <c:pt idx="54848">
                  <c:v>1</c:v>
                </c:pt>
                <c:pt idx="54849">
                  <c:v>1</c:v>
                </c:pt>
                <c:pt idx="54850">
                  <c:v>1</c:v>
                </c:pt>
                <c:pt idx="54851">
                  <c:v>1</c:v>
                </c:pt>
                <c:pt idx="54852">
                  <c:v>1</c:v>
                </c:pt>
                <c:pt idx="54853">
                  <c:v>1</c:v>
                </c:pt>
                <c:pt idx="54854">
                  <c:v>1</c:v>
                </c:pt>
                <c:pt idx="54855">
                  <c:v>1</c:v>
                </c:pt>
                <c:pt idx="54856">
                  <c:v>1</c:v>
                </c:pt>
                <c:pt idx="54857">
                  <c:v>1</c:v>
                </c:pt>
                <c:pt idx="54858">
                  <c:v>1</c:v>
                </c:pt>
                <c:pt idx="54859">
                  <c:v>1</c:v>
                </c:pt>
                <c:pt idx="54860">
                  <c:v>1</c:v>
                </c:pt>
                <c:pt idx="54861">
                  <c:v>1</c:v>
                </c:pt>
                <c:pt idx="54862">
                  <c:v>1</c:v>
                </c:pt>
                <c:pt idx="54863">
                  <c:v>1</c:v>
                </c:pt>
                <c:pt idx="54864">
                  <c:v>1</c:v>
                </c:pt>
                <c:pt idx="54865">
                  <c:v>1</c:v>
                </c:pt>
                <c:pt idx="54866">
                  <c:v>1</c:v>
                </c:pt>
                <c:pt idx="54867">
                  <c:v>1</c:v>
                </c:pt>
                <c:pt idx="54868">
                  <c:v>1</c:v>
                </c:pt>
                <c:pt idx="54869">
                  <c:v>1</c:v>
                </c:pt>
                <c:pt idx="54870">
                  <c:v>1</c:v>
                </c:pt>
                <c:pt idx="54871">
                  <c:v>1</c:v>
                </c:pt>
                <c:pt idx="54872">
                  <c:v>1</c:v>
                </c:pt>
                <c:pt idx="54873">
                  <c:v>1</c:v>
                </c:pt>
                <c:pt idx="54874">
                  <c:v>1</c:v>
                </c:pt>
                <c:pt idx="54875">
                  <c:v>1</c:v>
                </c:pt>
                <c:pt idx="54876">
                  <c:v>1</c:v>
                </c:pt>
                <c:pt idx="54877">
                  <c:v>1</c:v>
                </c:pt>
                <c:pt idx="54878">
                  <c:v>1</c:v>
                </c:pt>
                <c:pt idx="54879">
                  <c:v>1</c:v>
                </c:pt>
                <c:pt idx="54880">
                  <c:v>1</c:v>
                </c:pt>
                <c:pt idx="54881">
                  <c:v>1</c:v>
                </c:pt>
                <c:pt idx="54882">
                  <c:v>1</c:v>
                </c:pt>
                <c:pt idx="54883">
                  <c:v>1</c:v>
                </c:pt>
                <c:pt idx="54884">
                  <c:v>1</c:v>
                </c:pt>
                <c:pt idx="54885">
                  <c:v>1</c:v>
                </c:pt>
                <c:pt idx="54886">
                  <c:v>1</c:v>
                </c:pt>
                <c:pt idx="54887">
                  <c:v>1</c:v>
                </c:pt>
                <c:pt idx="54888">
                  <c:v>1</c:v>
                </c:pt>
                <c:pt idx="54889">
                  <c:v>0.28571428599999998</c:v>
                </c:pt>
                <c:pt idx="54890">
                  <c:v>1</c:v>
                </c:pt>
                <c:pt idx="54891">
                  <c:v>1</c:v>
                </c:pt>
                <c:pt idx="54892">
                  <c:v>1</c:v>
                </c:pt>
                <c:pt idx="54893">
                  <c:v>1</c:v>
                </c:pt>
                <c:pt idx="54894">
                  <c:v>1</c:v>
                </c:pt>
                <c:pt idx="54895">
                  <c:v>1</c:v>
                </c:pt>
                <c:pt idx="54896">
                  <c:v>1</c:v>
                </c:pt>
                <c:pt idx="54897">
                  <c:v>1</c:v>
                </c:pt>
                <c:pt idx="54898">
                  <c:v>1</c:v>
                </c:pt>
                <c:pt idx="54899">
                  <c:v>1</c:v>
                </c:pt>
                <c:pt idx="54900">
                  <c:v>1</c:v>
                </c:pt>
                <c:pt idx="54901">
                  <c:v>1</c:v>
                </c:pt>
                <c:pt idx="54902">
                  <c:v>1</c:v>
                </c:pt>
                <c:pt idx="54903">
                  <c:v>1</c:v>
                </c:pt>
                <c:pt idx="54904">
                  <c:v>1</c:v>
                </c:pt>
                <c:pt idx="54905">
                  <c:v>1</c:v>
                </c:pt>
                <c:pt idx="54906">
                  <c:v>1</c:v>
                </c:pt>
                <c:pt idx="54907">
                  <c:v>1</c:v>
                </c:pt>
                <c:pt idx="54908">
                  <c:v>1</c:v>
                </c:pt>
                <c:pt idx="54909">
                  <c:v>1</c:v>
                </c:pt>
                <c:pt idx="54910">
                  <c:v>1</c:v>
                </c:pt>
                <c:pt idx="54911">
                  <c:v>1</c:v>
                </c:pt>
                <c:pt idx="54912">
                  <c:v>1</c:v>
                </c:pt>
                <c:pt idx="54913">
                  <c:v>0.85714285700000004</c:v>
                </c:pt>
                <c:pt idx="54914">
                  <c:v>1</c:v>
                </c:pt>
                <c:pt idx="54915">
                  <c:v>1</c:v>
                </c:pt>
                <c:pt idx="54916">
                  <c:v>0.85714285700000004</c:v>
                </c:pt>
                <c:pt idx="54917">
                  <c:v>0.85714285700000004</c:v>
                </c:pt>
                <c:pt idx="54918">
                  <c:v>1</c:v>
                </c:pt>
                <c:pt idx="54919">
                  <c:v>1</c:v>
                </c:pt>
                <c:pt idx="54920">
                  <c:v>1</c:v>
                </c:pt>
                <c:pt idx="54921">
                  <c:v>0.85714285700000004</c:v>
                </c:pt>
                <c:pt idx="54922">
                  <c:v>1</c:v>
                </c:pt>
                <c:pt idx="54923">
                  <c:v>1</c:v>
                </c:pt>
                <c:pt idx="54924">
                  <c:v>1</c:v>
                </c:pt>
                <c:pt idx="54925">
                  <c:v>1</c:v>
                </c:pt>
                <c:pt idx="54926">
                  <c:v>1</c:v>
                </c:pt>
                <c:pt idx="54927">
                  <c:v>1</c:v>
                </c:pt>
                <c:pt idx="54928">
                  <c:v>1</c:v>
                </c:pt>
                <c:pt idx="54929">
                  <c:v>0.85714285700000004</c:v>
                </c:pt>
                <c:pt idx="54930">
                  <c:v>0.85714285700000004</c:v>
                </c:pt>
                <c:pt idx="54931">
                  <c:v>1</c:v>
                </c:pt>
                <c:pt idx="54932">
                  <c:v>1</c:v>
                </c:pt>
                <c:pt idx="54933">
                  <c:v>1</c:v>
                </c:pt>
                <c:pt idx="54934">
                  <c:v>1</c:v>
                </c:pt>
                <c:pt idx="54935">
                  <c:v>1</c:v>
                </c:pt>
                <c:pt idx="54936">
                  <c:v>1</c:v>
                </c:pt>
                <c:pt idx="54937">
                  <c:v>0.85714285700000004</c:v>
                </c:pt>
                <c:pt idx="54938">
                  <c:v>0.85714285700000004</c:v>
                </c:pt>
                <c:pt idx="54939">
                  <c:v>1</c:v>
                </c:pt>
                <c:pt idx="54940">
                  <c:v>1</c:v>
                </c:pt>
                <c:pt idx="54941">
                  <c:v>1</c:v>
                </c:pt>
                <c:pt idx="54942">
                  <c:v>1</c:v>
                </c:pt>
                <c:pt idx="54943">
                  <c:v>1</c:v>
                </c:pt>
                <c:pt idx="54944">
                  <c:v>1</c:v>
                </c:pt>
                <c:pt idx="54945">
                  <c:v>1</c:v>
                </c:pt>
                <c:pt idx="54946">
                  <c:v>1</c:v>
                </c:pt>
                <c:pt idx="54947">
                  <c:v>1</c:v>
                </c:pt>
                <c:pt idx="54948">
                  <c:v>0.85714285700000004</c:v>
                </c:pt>
                <c:pt idx="54949">
                  <c:v>1</c:v>
                </c:pt>
                <c:pt idx="54950">
                  <c:v>1</c:v>
                </c:pt>
                <c:pt idx="54951">
                  <c:v>1</c:v>
                </c:pt>
                <c:pt idx="54952">
                  <c:v>1</c:v>
                </c:pt>
                <c:pt idx="54953">
                  <c:v>0.85714285700000004</c:v>
                </c:pt>
                <c:pt idx="54954">
                  <c:v>1</c:v>
                </c:pt>
                <c:pt idx="54955">
                  <c:v>1</c:v>
                </c:pt>
                <c:pt idx="54956">
                  <c:v>1</c:v>
                </c:pt>
                <c:pt idx="54957">
                  <c:v>1</c:v>
                </c:pt>
                <c:pt idx="54958">
                  <c:v>1</c:v>
                </c:pt>
                <c:pt idx="54959">
                  <c:v>1</c:v>
                </c:pt>
                <c:pt idx="54960">
                  <c:v>1</c:v>
                </c:pt>
                <c:pt idx="54961">
                  <c:v>1</c:v>
                </c:pt>
                <c:pt idx="54962">
                  <c:v>1</c:v>
                </c:pt>
                <c:pt idx="54963">
                  <c:v>0.85714285700000004</c:v>
                </c:pt>
                <c:pt idx="54964">
                  <c:v>1</c:v>
                </c:pt>
                <c:pt idx="54965">
                  <c:v>1</c:v>
                </c:pt>
                <c:pt idx="54966">
                  <c:v>1</c:v>
                </c:pt>
                <c:pt idx="54967">
                  <c:v>1</c:v>
                </c:pt>
                <c:pt idx="54968">
                  <c:v>1</c:v>
                </c:pt>
                <c:pt idx="54969">
                  <c:v>1</c:v>
                </c:pt>
                <c:pt idx="54970">
                  <c:v>1</c:v>
                </c:pt>
                <c:pt idx="54971">
                  <c:v>1</c:v>
                </c:pt>
                <c:pt idx="54972">
                  <c:v>0.85714285700000004</c:v>
                </c:pt>
                <c:pt idx="54973">
                  <c:v>1</c:v>
                </c:pt>
                <c:pt idx="54974">
                  <c:v>1</c:v>
                </c:pt>
                <c:pt idx="54975">
                  <c:v>1</c:v>
                </c:pt>
                <c:pt idx="54976">
                  <c:v>1</c:v>
                </c:pt>
                <c:pt idx="54977">
                  <c:v>1</c:v>
                </c:pt>
                <c:pt idx="54978">
                  <c:v>1</c:v>
                </c:pt>
                <c:pt idx="54979">
                  <c:v>1</c:v>
                </c:pt>
                <c:pt idx="54980">
                  <c:v>1</c:v>
                </c:pt>
                <c:pt idx="54981">
                  <c:v>1</c:v>
                </c:pt>
                <c:pt idx="54982">
                  <c:v>1</c:v>
                </c:pt>
                <c:pt idx="54983">
                  <c:v>1</c:v>
                </c:pt>
                <c:pt idx="54984">
                  <c:v>1</c:v>
                </c:pt>
                <c:pt idx="54985">
                  <c:v>1</c:v>
                </c:pt>
                <c:pt idx="54986">
                  <c:v>1</c:v>
                </c:pt>
                <c:pt idx="54987">
                  <c:v>0.85714285700000004</c:v>
                </c:pt>
                <c:pt idx="54988">
                  <c:v>1</c:v>
                </c:pt>
                <c:pt idx="54989">
                  <c:v>1</c:v>
                </c:pt>
                <c:pt idx="54990">
                  <c:v>1</c:v>
                </c:pt>
                <c:pt idx="54991">
                  <c:v>0.85714285700000004</c:v>
                </c:pt>
                <c:pt idx="54992">
                  <c:v>1</c:v>
                </c:pt>
                <c:pt idx="54993">
                  <c:v>1</c:v>
                </c:pt>
                <c:pt idx="54994">
                  <c:v>1</c:v>
                </c:pt>
                <c:pt idx="54995">
                  <c:v>1</c:v>
                </c:pt>
                <c:pt idx="54996">
                  <c:v>1</c:v>
                </c:pt>
                <c:pt idx="54997">
                  <c:v>1</c:v>
                </c:pt>
                <c:pt idx="54998">
                  <c:v>1</c:v>
                </c:pt>
                <c:pt idx="54999">
                  <c:v>1</c:v>
                </c:pt>
                <c:pt idx="55000">
                  <c:v>1</c:v>
                </c:pt>
                <c:pt idx="55001">
                  <c:v>1</c:v>
                </c:pt>
                <c:pt idx="55002">
                  <c:v>1</c:v>
                </c:pt>
                <c:pt idx="55003">
                  <c:v>1</c:v>
                </c:pt>
                <c:pt idx="55004">
                  <c:v>1</c:v>
                </c:pt>
                <c:pt idx="55005">
                  <c:v>1</c:v>
                </c:pt>
                <c:pt idx="55006">
                  <c:v>1</c:v>
                </c:pt>
                <c:pt idx="55007">
                  <c:v>0.71428571399999996</c:v>
                </c:pt>
                <c:pt idx="55008">
                  <c:v>1</c:v>
                </c:pt>
                <c:pt idx="55009">
                  <c:v>1</c:v>
                </c:pt>
                <c:pt idx="55010">
                  <c:v>1</c:v>
                </c:pt>
                <c:pt idx="55011">
                  <c:v>1</c:v>
                </c:pt>
                <c:pt idx="55012">
                  <c:v>1</c:v>
                </c:pt>
                <c:pt idx="55013">
                  <c:v>1</c:v>
                </c:pt>
                <c:pt idx="55014">
                  <c:v>1</c:v>
                </c:pt>
                <c:pt idx="55015">
                  <c:v>1</c:v>
                </c:pt>
                <c:pt idx="55016">
                  <c:v>1</c:v>
                </c:pt>
                <c:pt idx="55017">
                  <c:v>1</c:v>
                </c:pt>
                <c:pt idx="55018">
                  <c:v>1</c:v>
                </c:pt>
                <c:pt idx="55019">
                  <c:v>1</c:v>
                </c:pt>
                <c:pt idx="55020">
                  <c:v>1</c:v>
                </c:pt>
                <c:pt idx="55021">
                  <c:v>1</c:v>
                </c:pt>
                <c:pt idx="55022">
                  <c:v>1</c:v>
                </c:pt>
                <c:pt idx="55023">
                  <c:v>1</c:v>
                </c:pt>
                <c:pt idx="55024">
                  <c:v>0.85714285700000004</c:v>
                </c:pt>
                <c:pt idx="55025">
                  <c:v>1</c:v>
                </c:pt>
                <c:pt idx="55026">
                  <c:v>1</c:v>
                </c:pt>
                <c:pt idx="55027">
                  <c:v>1</c:v>
                </c:pt>
                <c:pt idx="55028">
                  <c:v>1</c:v>
                </c:pt>
                <c:pt idx="55029">
                  <c:v>1</c:v>
                </c:pt>
                <c:pt idx="55030">
                  <c:v>1</c:v>
                </c:pt>
                <c:pt idx="55031">
                  <c:v>1</c:v>
                </c:pt>
                <c:pt idx="55032">
                  <c:v>1</c:v>
                </c:pt>
                <c:pt idx="55033">
                  <c:v>1</c:v>
                </c:pt>
                <c:pt idx="55034">
                  <c:v>1</c:v>
                </c:pt>
                <c:pt idx="55035">
                  <c:v>1</c:v>
                </c:pt>
                <c:pt idx="55036">
                  <c:v>1</c:v>
                </c:pt>
                <c:pt idx="55037">
                  <c:v>1</c:v>
                </c:pt>
                <c:pt idx="55038">
                  <c:v>1</c:v>
                </c:pt>
                <c:pt idx="55039">
                  <c:v>1</c:v>
                </c:pt>
                <c:pt idx="55040">
                  <c:v>1</c:v>
                </c:pt>
                <c:pt idx="55041">
                  <c:v>1</c:v>
                </c:pt>
                <c:pt idx="55042">
                  <c:v>1</c:v>
                </c:pt>
                <c:pt idx="55043">
                  <c:v>1</c:v>
                </c:pt>
                <c:pt idx="55044">
                  <c:v>1</c:v>
                </c:pt>
                <c:pt idx="55045">
                  <c:v>1</c:v>
                </c:pt>
                <c:pt idx="55046">
                  <c:v>1</c:v>
                </c:pt>
                <c:pt idx="55047">
                  <c:v>1</c:v>
                </c:pt>
                <c:pt idx="55048">
                  <c:v>1</c:v>
                </c:pt>
                <c:pt idx="55049">
                  <c:v>1</c:v>
                </c:pt>
                <c:pt idx="55050">
                  <c:v>0.85714285700000004</c:v>
                </c:pt>
                <c:pt idx="55051">
                  <c:v>1</c:v>
                </c:pt>
                <c:pt idx="55052">
                  <c:v>1</c:v>
                </c:pt>
                <c:pt idx="55053">
                  <c:v>1</c:v>
                </c:pt>
                <c:pt idx="55054">
                  <c:v>1</c:v>
                </c:pt>
                <c:pt idx="55055">
                  <c:v>0.85714285700000004</c:v>
                </c:pt>
                <c:pt idx="55056">
                  <c:v>1</c:v>
                </c:pt>
                <c:pt idx="55057">
                  <c:v>1</c:v>
                </c:pt>
                <c:pt idx="55058">
                  <c:v>1</c:v>
                </c:pt>
                <c:pt idx="55059">
                  <c:v>1</c:v>
                </c:pt>
                <c:pt idx="55060">
                  <c:v>1</c:v>
                </c:pt>
                <c:pt idx="55061">
                  <c:v>1</c:v>
                </c:pt>
                <c:pt idx="55062">
                  <c:v>1</c:v>
                </c:pt>
                <c:pt idx="55063">
                  <c:v>0.85714285700000004</c:v>
                </c:pt>
                <c:pt idx="55064">
                  <c:v>1</c:v>
                </c:pt>
                <c:pt idx="55065">
                  <c:v>1</c:v>
                </c:pt>
                <c:pt idx="55066">
                  <c:v>1</c:v>
                </c:pt>
                <c:pt idx="55067">
                  <c:v>1</c:v>
                </c:pt>
                <c:pt idx="55068">
                  <c:v>1</c:v>
                </c:pt>
                <c:pt idx="55069">
                  <c:v>1</c:v>
                </c:pt>
                <c:pt idx="55070">
                  <c:v>0.85714285700000004</c:v>
                </c:pt>
                <c:pt idx="55071">
                  <c:v>0.85714285700000004</c:v>
                </c:pt>
                <c:pt idx="55072">
                  <c:v>1</c:v>
                </c:pt>
                <c:pt idx="55073">
                  <c:v>0.85714285700000004</c:v>
                </c:pt>
                <c:pt idx="55074">
                  <c:v>1</c:v>
                </c:pt>
                <c:pt idx="55075">
                  <c:v>1</c:v>
                </c:pt>
                <c:pt idx="55076">
                  <c:v>1</c:v>
                </c:pt>
                <c:pt idx="55077">
                  <c:v>1</c:v>
                </c:pt>
                <c:pt idx="55078">
                  <c:v>1</c:v>
                </c:pt>
                <c:pt idx="55079">
                  <c:v>1</c:v>
                </c:pt>
                <c:pt idx="55080">
                  <c:v>1</c:v>
                </c:pt>
                <c:pt idx="55081">
                  <c:v>1</c:v>
                </c:pt>
                <c:pt idx="55082">
                  <c:v>1</c:v>
                </c:pt>
                <c:pt idx="55083">
                  <c:v>1</c:v>
                </c:pt>
                <c:pt idx="55084">
                  <c:v>1</c:v>
                </c:pt>
                <c:pt idx="55085">
                  <c:v>1</c:v>
                </c:pt>
                <c:pt idx="55086">
                  <c:v>1</c:v>
                </c:pt>
                <c:pt idx="55087">
                  <c:v>1</c:v>
                </c:pt>
                <c:pt idx="55088">
                  <c:v>1</c:v>
                </c:pt>
                <c:pt idx="55089">
                  <c:v>1</c:v>
                </c:pt>
                <c:pt idx="55090">
                  <c:v>1</c:v>
                </c:pt>
                <c:pt idx="55091">
                  <c:v>1</c:v>
                </c:pt>
                <c:pt idx="55092">
                  <c:v>0.85714285700000004</c:v>
                </c:pt>
                <c:pt idx="55093">
                  <c:v>0.85714285700000004</c:v>
                </c:pt>
                <c:pt idx="55094">
                  <c:v>1</c:v>
                </c:pt>
                <c:pt idx="55095">
                  <c:v>1</c:v>
                </c:pt>
                <c:pt idx="55096">
                  <c:v>0.85714285700000004</c:v>
                </c:pt>
                <c:pt idx="55097">
                  <c:v>1</c:v>
                </c:pt>
                <c:pt idx="55098">
                  <c:v>1</c:v>
                </c:pt>
                <c:pt idx="55099">
                  <c:v>1</c:v>
                </c:pt>
                <c:pt idx="55100">
                  <c:v>0.85714285700000004</c:v>
                </c:pt>
                <c:pt idx="55101">
                  <c:v>1</c:v>
                </c:pt>
                <c:pt idx="55102">
                  <c:v>1</c:v>
                </c:pt>
                <c:pt idx="55103">
                  <c:v>1</c:v>
                </c:pt>
                <c:pt idx="55104">
                  <c:v>1</c:v>
                </c:pt>
                <c:pt idx="55105">
                  <c:v>1</c:v>
                </c:pt>
                <c:pt idx="55106">
                  <c:v>0.85714285700000004</c:v>
                </c:pt>
                <c:pt idx="55107">
                  <c:v>1</c:v>
                </c:pt>
                <c:pt idx="55108">
                  <c:v>1</c:v>
                </c:pt>
                <c:pt idx="55109">
                  <c:v>1</c:v>
                </c:pt>
                <c:pt idx="55110">
                  <c:v>1</c:v>
                </c:pt>
                <c:pt idx="55111">
                  <c:v>1</c:v>
                </c:pt>
                <c:pt idx="55112">
                  <c:v>1</c:v>
                </c:pt>
                <c:pt idx="55113">
                  <c:v>1</c:v>
                </c:pt>
                <c:pt idx="55114">
                  <c:v>0.85714285700000004</c:v>
                </c:pt>
                <c:pt idx="55115">
                  <c:v>1</c:v>
                </c:pt>
                <c:pt idx="55116">
                  <c:v>1</c:v>
                </c:pt>
                <c:pt idx="55117">
                  <c:v>1</c:v>
                </c:pt>
                <c:pt idx="55118">
                  <c:v>1</c:v>
                </c:pt>
                <c:pt idx="55119">
                  <c:v>1</c:v>
                </c:pt>
                <c:pt idx="55120">
                  <c:v>1</c:v>
                </c:pt>
                <c:pt idx="55121">
                  <c:v>1</c:v>
                </c:pt>
                <c:pt idx="55122">
                  <c:v>1</c:v>
                </c:pt>
                <c:pt idx="55123">
                  <c:v>1</c:v>
                </c:pt>
                <c:pt idx="55124">
                  <c:v>1</c:v>
                </c:pt>
                <c:pt idx="55125">
                  <c:v>1</c:v>
                </c:pt>
                <c:pt idx="55126">
                  <c:v>1</c:v>
                </c:pt>
                <c:pt idx="55127">
                  <c:v>1</c:v>
                </c:pt>
                <c:pt idx="55128">
                  <c:v>1</c:v>
                </c:pt>
                <c:pt idx="55129">
                  <c:v>1</c:v>
                </c:pt>
                <c:pt idx="55130">
                  <c:v>1</c:v>
                </c:pt>
                <c:pt idx="55131">
                  <c:v>1</c:v>
                </c:pt>
                <c:pt idx="55132">
                  <c:v>1</c:v>
                </c:pt>
                <c:pt idx="55133">
                  <c:v>1</c:v>
                </c:pt>
                <c:pt idx="55134">
                  <c:v>1</c:v>
                </c:pt>
                <c:pt idx="55135">
                  <c:v>0.571428571</c:v>
                </c:pt>
                <c:pt idx="55136">
                  <c:v>1</c:v>
                </c:pt>
                <c:pt idx="55137">
                  <c:v>1</c:v>
                </c:pt>
                <c:pt idx="55138">
                  <c:v>1</c:v>
                </c:pt>
                <c:pt idx="55139">
                  <c:v>1</c:v>
                </c:pt>
                <c:pt idx="55140">
                  <c:v>0.85714285700000004</c:v>
                </c:pt>
                <c:pt idx="55141">
                  <c:v>1</c:v>
                </c:pt>
                <c:pt idx="55142">
                  <c:v>1</c:v>
                </c:pt>
                <c:pt idx="55143">
                  <c:v>1</c:v>
                </c:pt>
                <c:pt idx="55144">
                  <c:v>1</c:v>
                </c:pt>
                <c:pt idx="55145">
                  <c:v>1</c:v>
                </c:pt>
                <c:pt idx="55146">
                  <c:v>1</c:v>
                </c:pt>
                <c:pt idx="55147">
                  <c:v>1</c:v>
                </c:pt>
                <c:pt idx="55148">
                  <c:v>1</c:v>
                </c:pt>
                <c:pt idx="55149">
                  <c:v>1</c:v>
                </c:pt>
                <c:pt idx="55150">
                  <c:v>1</c:v>
                </c:pt>
                <c:pt idx="55151">
                  <c:v>1</c:v>
                </c:pt>
                <c:pt idx="55152">
                  <c:v>0.85714285700000004</c:v>
                </c:pt>
                <c:pt idx="55153">
                  <c:v>1</c:v>
                </c:pt>
                <c:pt idx="55154">
                  <c:v>1</c:v>
                </c:pt>
                <c:pt idx="55155">
                  <c:v>1</c:v>
                </c:pt>
                <c:pt idx="55156">
                  <c:v>1</c:v>
                </c:pt>
                <c:pt idx="55157">
                  <c:v>1</c:v>
                </c:pt>
                <c:pt idx="55158">
                  <c:v>0.85714285700000004</c:v>
                </c:pt>
                <c:pt idx="55159">
                  <c:v>1</c:v>
                </c:pt>
                <c:pt idx="55160">
                  <c:v>1</c:v>
                </c:pt>
                <c:pt idx="55161">
                  <c:v>1</c:v>
                </c:pt>
                <c:pt idx="55162">
                  <c:v>1</c:v>
                </c:pt>
                <c:pt idx="55163">
                  <c:v>1</c:v>
                </c:pt>
                <c:pt idx="55164">
                  <c:v>1</c:v>
                </c:pt>
                <c:pt idx="55165">
                  <c:v>1</c:v>
                </c:pt>
                <c:pt idx="55166">
                  <c:v>1</c:v>
                </c:pt>
                <c:pt idx="55167">
                  <c:v>1</c:v>
                </c:pt>
                <c:pt idx="55168">
                  <c:v>1</c:v>
                </c:pt>
                <c:pt idx="55169">
                  <c:v>1</c:v>
                </c:pt>
                <c:pt idx="55170">
                  <c:v>1</c:v>
                </c:pt>
                <c:pt idx="55171">
                  <c:v>1</c:v>
                </c:pt>
                <c:pt idx="55172">
                  <c:v>1</c:v>
                </c:pt>
                <c:pt idx="55173">
                  <c:v>1</c:v>
                </c:pt>
                <c:pt idx="55174">
                  <c:v>0.85714285700000004</c:v>
                </c:pt>
                <c:pt idx="55175">
                  <c:v>1</c:v>
                </c:pt>
                <c:pt idx="55176">
                  <c:v>1</c:v>
                </c:pt>
                <c:pt idx="55177">
                  <c:v>1</c:v>
                </c:pt>
                <c:pt idx="55178">
                  <c:v>1</c:v>
                </c:pt>
                <c:pt idx="55179">
                  <c:v>1</c:v>
                </c:pt>
                <c:pt idx="55180">
                  <c:v>1</c:v>
                </c:pt>
                <c:pt idx="55181">
                  <c:v>1</c:v>
                </c:pt>
                <c:pt idx="55182">
                  <c:v>1</c:v>
                </c:pt>
                <c:pt idx="55183">
                  <c:v>1</c:v>
                </c:pt>
                <c:pt idx="55184">
                  <c:v>1</c:v>
                </c:pt>
                <c:pt idx="55185">
                  <c:v>1</c:v>
                </c:pt>
                <c:pt idx="55186">
                  <c:v>1</c:v>
                </c:pt>
                <c:pt idx="55187">
                  <c:v>1</c:v>
                </c:pt>
                <c:pt idx="55188">
                  <c:v>0.85714285700000004</c:v>
                </c:pt>
                <c:pt idx="55189">
                  <c:v>1</c:v>
                </c:pt>
                <c:pt idx="55190">
                  <c:v>1</c:v>
                </c:pt>
                <c:pt idx="55191">
                  <c:v>1</c:v>
                </c:pt>
                <c:pt idx="55192">
                  <c:v>1</c:v>
                </c:pt>
                <c:pt idx="55193">
                  <c:v>1</c:v>
                </c:pt>
                <c:pt idx="55194">
                  <c:v>1</c:v>
                </c:pt>
                <c:pt idx="55195">
                  <c:v>1</c:v>
                </c:pt>
                <c:pt idx="55196">
                  <c:v>0.85714285700000004</c:v>
                </c:pt>
                <c:pt idx="55197">
                  <c:v>1</c:v>
                </c:pt>
                <c:pt idx="55198">
                  <c:v>1</c:v>
                </c:pt>
                <c:pt idx="55199">
                  <c:v>1</c:v>
                </c:pt>
                <c:pt idx="55200">
                  <c:v>1</c:v>
                </c:pt>
                <c:pt idx="55201">
                  <c:v>1</c:v>
                </c:pt>
                <c:pt idx="55202">
                  <c:v>1</c:v>
                </c:pt>
                <c:pt idx="55203">
                  <c:v>1</c:v>
                </c:pt>
                <c:pt idx="55204">
                  <c:v>1</c:v>
                </c:pt>
                <c:pt idx="55205">
                  <c:v>1</c:v>
                </c:pt>
                <c:pt idx="55206">
                  <c:v>0.85714285700000004</c:v>
                </c:pt>
                <c:pt idx="55207">
                  <c:v>1</c:v>
                </c:pt>
                <c:pt idx="55208">
                  <c:v>1</c:v>
                </c:pt>
                <c:pt idx="55209">
                  <c:v>1</c:v>
                </c:pt>
                <c:pt idx="55210">
                  <c:v>0.85714285700000004</c:v>
                </c:pt>
                <c:pt idx="55211">
                  <c:v>1</c:v>
                </c:pt>
                <c:pt idx="55212">
                  <c:v>0.85714285700000004</c:v>
                </c:pt>
                <c:pt idx="55213">
                  <c:v>1</c:v>
                </c:pt>
                <c:pt idx="55214">
                  <c:v>1</c:v>
                </c:pt>
                <c:pt idx="55215">
                  <c:v>0.85714285700000004</c:v>
                </c:pt>
                <c:pt idx="55216">
                  <c:v>1</c:v>
                </c:pt>
                <c:pt idx="55217">
                  <c:v>1</c:v>
                </c:pt>
                <c:pt idx="55218">
                  <c:v>1</c:v>
                </c:pt>
                <c:pt idx="55219">
                  <c:v>1</c:v>
                </c:pt>
                <c:pt idx="55220">
                  <c:v>1</c:v>
                </c:pt>
                <c:pt idx="55221">
                  <c:v>1</c:v>
                </c:pt>
                <c:pt idx="55222">
                  <c:v>0.85714285700000004</c:v>
                </c:pt>
                <c:pt idx="55223">
                  <c:v>1</c:v>
                </c:pt>
                <c:pt idx="55224">
                  <c:v>1</c:v>
                </c:pt>
                <c:pt idx="55225">
                  <c:v>0.85714285700000004</c:v>
                </c:pt>
                <c:pt idx="55226">
                  <c:v>1</c:v>
                </c:pt>
                <c:pt idx="55227">
                  <c:v>1</c:v>
                </c:pt>
                <c:pt idx="55228">
                  <c:v>1</c:v>
                </c:pt>
                <c:pt idx="55229">
                  <c:v>1</c:v>
                </c:pt>
                <c:pt idx="55230">
                  <c:v>0.85714285700000004</c:v>
                </c:pt>
                <c:pt idx="55231">
                  <c:v>1</c:v>
                </c:pt>
                <c:pt idx="55232">
                  <c:v>1</c:v>
                </c:pt>
                <c:pt idx="55233">
                  <c:v>1</c:v>
                </c:pt>
                <c:pt idx="55234">
                  <c:v>1</c:v>
                </c:pt>
                <c:pt idx="55235">
                  <c:v>0.85714285700000004</c:v>
                </c:pt>
                <c:pt idx="55236">
                  <c:v>1</c:v>
                </c:pt>
                <c:pt idx="55237">
                  <c:v>1</c:v>
                </c:pt>
                <c:pt idx="55238">
                  <c:v>1</c:v>
                </c:pt>
                <c:pt idx="55239">
                  <c:v>1</c:v>
                </c:pt>
                <c:pt idx="55240">
                  <c:v>1</c:v>
                </c:pt>
                <c:pt idx="55241">
                  <c:v>1</c:v>
                </c:pt>
                <c:pt idx="55242">
                  <c:v>1</c:v>
                </c:pt>
                <c:pt idx="55243">
                  <c:v>1</c:v>
                </c:pt>
                <c:pt idx="55244">
                  <c:v>1</c:v>
                </c:pt>
                <c:pt idx="55245">
                  <c:v>1</c:v>
                </c:pt>
                <c:pt idx="55246">
                  <c:v>1</c:v>
                </c:pt>
                <c:pt idx="55247">
                  <c:v>1</c:v>
                </c:pt>
                <c:pt idx="55248">
                  <c:v>1</c:v>
                </c:pt>
                <c:pt idx="55249">
                  <c:v>1</c:v>
                </c:pt>
                <c:pt idx="55250">
                  <c:v>1</c:v>
                </c:pt>
                <c:pt idx="55251">
                  <c:v>1</c:v>
                </c:pt>
                <c:pt idx="55252">
                  <c:v>1</c:v>
                </c:pt>
                <c:pt idx="55253">
                  <c:v>1</c:v>
                </c:pt>
                <c:pt idx="55254">
                  <c:v>1</c:v>
                </c:pt>
                <c:pt idx="55255">
                  <c:v>1</c:v>
                </c:pt>
                <c:pt idx="55256">
                  <c:v>1</c:v>
                </c:pt>
                <c:pt idx="55257">
                  <c:v>1</c:v>
                </c:pt>
                <c:pt idx="55258">
                  <c:v>1</c:v>
                </c:pt>
                <c:pt idx="55259">
                  <c:v>1</c:v>
                </c:pt>
                <c:pt idx="55260">
                  <c:v>0.85714285700000004</c:v>
                </c:pt>
                <c:pt idx="55261">
                  <c:v>1</c:v>
                </c:pt>
                <c:pt idx="55262">
                  <c:v>1</c:v>
                </c:pt>
                <c:pt idx="55263">
                  <c:v>1</c:v>
                </c:pt>
                <c:pt idx="55264">
                  <c:v>1</c:v>
                </c:pt>
                <c:pt idx="55265">
                  <c:v>1</c:v>
                </c:pt>
                <c:pt idx="55266">
                  <c:v>1</c:v>
                </c:pt>
                <c:pt idx="55267">
                  <c:v>1</c:v>
                </c:pt>
                <c:pt idx="55268">
                  <c:v>1</c:v>
                </c:pt>
                <c:pt idx="55269">
                  <c:v>1</c:v>
                </c:pt>
                <c:pt idx="55270">
                  <c:v>1</c:v>
                </c:pt>
                <c:pt idx="55271">
                  <c:v>1</c:v>
                </c:pt>
                <c:pt idx="55272">
                  <c:v>1</c:v>
                </c:pt>
                <c:pt idx="55273">
                  <c:v>1</c:v>
                </c:pt>
                <c:pt idx="55274">
                  <c:v>1</c:v>
                </c:pt>
                <c:pt idx="55275">
                  <c:v>1</c:v>
                </c:pt>
                <c:pt idx="55276">
                  <c:v>0.85714285700000004</c:v>
                </c:pt>
                <c:pt idx="55277">
                  <c:v>1</c:v>
                </c:pt>
                <c:pt idx="55278">
                  <c:v>1</c:v>
                </c:pt>
                <c:pt idx="55279">
                  <c:v>1</c:v>
                </c:pt>
                <c:pt idx="55280">
                  <c:v>1</c:v>
                </c:pt>
                <c:pt idx="55281">
                  <c:v>1</c:v>
                </c:pt>
                <c:pt idx="55282">
                  <c:v>1</c:v>
                </c:pt>
                <c:pt idx="55283">
                  <c:v>1</c:v>
                </c:pt>
                <c:pt idx="55284">
                  <c:v>1</c:v>
                </c:pt>
                <c:pt idx="55285">
                  <c:v>0.85714285700000004</c:v>
                </c:pt>
                <c:pt idx="55286">
                  <c:v>1</c:v>
                </c:pt>
                <c:pt idx="55287">
                  <c:v>0.85714285700000004</c:v>
                </c:pt>
                <c:pt idx="55288">
                  <c:v>0.85714285700000004</c:v>
                </c:pt>
                <c:pt idx="55289">
                  <c:v>1</c:v>
                </c:pt>
                <c:pt idx="55290">
                  <c:v>1</c:v>
                </c:pt>
                <c:pt idx="55291">
                  <c:v>1</c:v>
                </c:pt>
                <c:pt idx="55292">
                  <c:v>1</c:v>
                </c:pt>
                <c:pt idx="55293">
                  <c:v>0.85714285700000004</c:v>
                </c:pt>
                <c:pt idx="55294">
                  <c:v>1</c:v>
                </c:pt>
                <c:pt idx="55295">
                  <c:v>0.85714285700000004</c:v>
                </c:pt>
                <c:pt idx="55296">
                  <c:v>1</c:v>
                </c:pt>
                <c:pt idx="55297">
                  <c:v>1</c:v>
                </c:pt>
                <c:pt idx="55298">
                  <c:v>1</c:v>
                </c:pt>
                <c:pt idx="55299">
                  <c:v>1</c:v>
                </c:pt>
                <c:pt idx="55300">
                  <c:v>1</c:v>
                </c:pt>
                <c:pt idx="55301">
                  <c:v>0.85714285700000004</c:v>
                </c:pt>
                <c:pt idx="55302">
                  <c:v>1</c:v>
                </c:pt>
                <c:pt idx="55303">
                  <c:v>1</c:v>
                </c:pt>
                <c:pt idx="55304">
                  <c:v>1</c:v>
                </c:pt>
                <c:pt idx="55305">
                  <c:v>1</c:v>
                </c:pt>
                <c:pt idx="55306">
                  <c:v>1</c:v>
                </c:pt>
                <c:pt idx="55307">
                  <c:v>1</c:v>
                </c:pt>
                <c:pt idx="55308">
                  <c:v>1</c:v>
                </c:pt>
                <c:pt idx="55309">
                  <c:v>1</c:v>
                </c:pt>
                <c:pt idx="55310">
                  <c:v>0.85714285700000004</c:v>
                </c:pt>
                <c:pt idx="55311">
                  <c:v>1</c:v>
                </c:pt>
                <c:pt idx="55312">
                  <c:v>1</c:v>
                </c:pt>
                <c:pt idx="55313">
                  <c:v>1</c:v>
                </c:pt>
                <c:pt idx="55314">
                  <c:v>1</c:v>
                </c:pt>
                <c:pt idx="55315">
                  <c:v>1</c:v>
                </c:pt>
                <c:pt idx="55316">
                  <c:v>1</c:v>
                </c:pt>
                <c:pt idx="55317">
                  <c:v>1</c:v>
                </c:pt>
                <c:pt idx="55318">
                  <c:v>1</c:v>
                </c:pt>
                <c:pt idx="55319">
                  <c:v>1</c:v>
                </c:pt>
                <c:pt idx="55320">
                  <c:v>1</c:v>
                </c:pt>
                <c:pt idx="55321">
                  <c:v>0.85714285700000004</c:v>
                </c:pt>
                <c:pt idx="55322">
                  <c:v>1</c:v>
                </c:pt>
                <c:pt idx="55323">
                  <c:v>1</c:v>
                </c:pt>
                <c:pt idx="55324">
                  <c:v>1</c:v>
                </c:pt>
                <c:pt idx="55325">
                  <c:v>1</c:v>
                </c:pt>
                <c:pt idx="55326">
                  <c:v>1</c:v>
                </c:pt>
                <c:pt idx="55327">
                  <c:v>1</c:v>
                </c:pt>
                <c:pt idx="55328">
                  <c:v>1</c:v>
                </c:pt>
                <c:pt idx="55329">
                  <c:v>1</c:v>
                </c:pt>
                <c:pt idx="55330">
                  <c:v>1</c:v>
                </c:pt>
                <c:pt idx="55331">
                  <c:v>1</c:v>
                </c:pt>
                <c:pt idx="55332">
                  <c:v>1</c:v>
                </c:pt>
                <c:pt idx="55333">
                  <c:v>1</c:v>
                </c:pt>
                <c:pt idx="55334">
                  <c:v>1</c:v>
                </c:pt>
                <c:pt idx="55335">
                  <c:v>1</c:v>
                </c:pt>
                <c:pt idx="55336">
                  <c:v>1</c:v>
                </c:pt>
                <c:pt idx="55337">
                  <c:v>1</c:v>
                </c:pt>
                <c:pt idx="55338">
                  <c:v>0.85714285700000004</c:v>
                </c:pt>
                <c:pt idx="55339">
                  <c:v>1</c:v>
                </c:pt>
                <c:pt idx="55340">
                  <c:v>1</c:v>
                </c:pt>
                <c:pt idx="55341">
                  <c:v>1</c:v>
                </c:pt>
                <c:pt idx="55342">
                  <c:v>1</c:v>
                </c:pt>
                <c:pt idx="55343">
                  <c:v>0.85714285700000004</c:v>
                </c:pt>
                <c:pt idx="55344">
                  <c:v>1</c:v>
                </c:pt>
                <c:pt idx="55345">
                  <c:v>1</c:v>
                </c:pt>
                <c:pt idx="55346">
                  <c:v>1</c:v>
                </c:pt>
                <c:pt idx="55347">
                  <c:v>1</c:v>
                </c:pt>
                <c:pt idx="55348">
                  <c:v>1</c:v>
                </c:pt>
                <c:pt idx="55349">
                  <c:v>1</c:v>
                </c:pt>
                <c:pt idx="55350">
                  <c:v>1</c:v>
                </c:pt>
                <c:pt idx="55351">
                  <c:v>1</c:v>
                </c:pt>
                <c:pt idx="55352">
                  <c:v>1</c:v>
                </c:pt>
                <c:pt idx="55353">
                  <c:v>1</c:v>
                </c:pt>
                <c:pt idx="55354">
                  <c:v>1</c:v>
                </c:pt>
                <c:pt idx="55355">
                  <c:v>1</c:v>
                </c:pt>
                <c:pt idx="55356">
                  <c:v>1</c:v>
                </c:pt>
                <c:pt idx="55357">
                  <c:v>1</c:v>
                </c:pt>
                <c:pt idx="55358">
                  <c:v>1</c:v>
                </c:pt>
                <c:pt idx="55359">
                  <c:v>1</c:v>
                </c:pt>
                <c:pt idx="55360">
                  <c:v>1</c:v>
                </c:pt>
                <c:pt idx="55361">
                  <c:v>1</c:v>
                </c:pt>
                <c:pt idx="55362">
                  <c:v>1</c:v>
                </c:pt>
                <c:pt idx="55363">
                  <c:v>1</c:v>
                </c:pt>
                <c:pt idx="55364">
                  <c:v>1</c:v>
                </c:pt>
                <c:pt idx="55365">
                  <c:v>1</c:v>
                </c:pt>
                <c:pt idx="55366">
                  <c:v>0.85714285700000004</c:v>
                </c:pt>
                <c:pt idx="55367">
                  <c:v>1</c:v>
                </c:pt>
                <c:pt idx="55368">
                  <c:v>1</c:v>
                </c:pt>
                <c:pt idx="55369">
                  <c:v>1</c:v>
                </c:pt>
                <c:pt idx="55370">
                  <c:v>1</c:v>
                </c:pt>
                <c:pt idx="55371">
                  <c:v>1</c:v>
                </c:pt>
                <c:pt idx="55372">
                  <c:v>1</c:v>
                </c:pt>
                <c:pt idx="55373">
                  <c:v>1</c:v>
                </c:pt>
                <c:pt idx="55374">
                  <c:v>1</c:v>
                </c:pt>
                <c:pt idx="55375">
                  <c:v>1</c:v>
                </c:pt>
                <c:pt idx="55376">
                  <c:v>1</c:v>
                </c:pt>
                <c:pt idx="55377">
                  <c:v>0.85714285700000004</c:v>
                </c:pt>
                <c:pt idx="55378">
                  <c:v>1</c:v>
                </c:pt>
                <c:pt idx="55379">
                  <c:v>1</c:v>
                </c:pt>
                <c:pt idx="55380">
                  <c:v>0.85714285700000004</c:v>
                </c:pt>
                <c:pt idx="55381">
                  <c:v>1</c:v>
                </c:pt>
                <c:pt idx="55382">
                  <c:v>1</c:v>
                </c:pt>
                <c:pt idx="55383">
                  <c:v>1</c:v>
                </c:pt>
                <c:pt idx="55384">
                  <c:v>1</c:v>
                </c:pt>
                <c:pt idx="55385">
                  <c:v>0.85714285700000004</c:v>
                </c:pt>
                <c:pt idx="55386">
                  <c:v>0.85714285700000004</c:v>
                </c:pt>
                <c:pt idx="55387">
                  <c:v>1</c:v>
                </c:pt>
                <c:pt idx="55388">
                  <c:v>0.85714285700000004</c:v>
                </c:pt>
                <c:pt idx="55389">
                  <c:v>1</c:v>
                </c:pt>
                <c:pt idx="55390">
                  <c:v>1</c:v>
                </c:pt>
                <c:pt idx="55391">
                  <c:v>1</c:v>
                </c:pt>
                <c:pt idx="55392">
                  <c:v>1</c:v>
                </c:pt>
                <c:pt idx="55393">
                  <c:v>1</c:v>
                </c:pt>
                <c:pt idx="55394">
                  <c:v>1</c:v>
                </c:pt>
                <c:pt idx="55395">
                  <c:v>1</c:v>
                </c:pt>
                <c:pt idx="55396">
                  <c:v>0.85714285700000004</c:v>
                </c:pt>
                <c:pt idx="55397">
                  <c:v>1</c:v>
                </c:pt>
                <c:pt idx="55398">
                  <c:v>1</c:v>
                </c:pt>
                <c:pt idx="55399">
                  <c:v>1</c:v>
                </c:pt>
                <c:pt idx="55400">
                  <c:v>0.85714285700000004</c:v>
                </c:pt>
                <c:pt idx="55401">
                  <c:v>1</c:v>
                </c:pt>
                <c:pt idx="55402">
                  <c:v>0.85714285700000004</c:v>
                </c:pt>
                <c:pt idx="55403">
                  <c:v>1</c:v>
                </c:pt>
                <c:pt idx="55404">
                  <c:v>0.85714285700000004</c:v>
                </c:pt>
                <c:pt idx="55405">
                  <c:v>1</c:v>
                </c:pt>
                <c:pt idx="55406">
                  <c:v>1</c:v>
                </c:pt>
                <c:pt idx="55407">
                  <c:v>0.85714285700000004</c:v>
                </c:pt>
                <c:pt idx="55408">
                  <c:v>1</c:v>
                </c:pt>
                <c:pt idx="55409">
                  <c:v>1</c:v>
                </c:pt>
                <c:pt idx="55410">
                  <c:v>1</c:v>
                </c:pt>
                <c:pt idx="55411">
                  <c:v>1</c:v>
                </c:pt>
                <c:pt idx="55412">
                  <c:v>1</c:v>
                </c:pt>
                <c:pt idx="55413">
                  <c:v>1</c:v>
                </c:pt>
                <c:pt idx="55414">
                  <c:v>1</c:v>
                </c:pt>
                <c:pt idx="55415">
                  <c:v>0.85714285700000004</c:v>
                </c:pt>
                <c:pt idx="55416">
                  <c:v>1</c:v>
                </c:pt>
                <c:pt idx="55417">
                  <c:v>1</c:v>
                </c:pt>
                <c:pt idx="55418">
                  <c:v>1</c:v>
                </c:pt>
                <c:pt idx="55419">
                  <c:v>1</c:v>
                </c:pt>
                <c:pt idx="55420">
                  <c:v>1</c:v>
                </c:pt>
                <c:pt idx="55421">
                  <c:v>1</c:v>
                </c:pt>
                <c:pt idx="55422">
                  <c:v>1</c:v>
                </c:pt>
                <c:pt idx="55423">
                  <c:v>1</c:v>
                </c:pt>
                <c:pt idx="55424">
                  <c:v>1</c:v>
                </c:pt>
                <c:pt idx="55425">
                  <c:v>1</c:v>
                </c:pt>
                <c:pt idx="55426">
                  <c:v>1</c:v>
                </c:pt>
                <c:pt idx="55427">
                  <c:v>1</c:v>
                </c:pt>
                <c:pt idx="55428">
                  <c:v>1</c:v>
                </c:pt>
                <c:pt idx="55429">
                  <c:v>1</c:v>
                </c:pt>
                <c:pt idx="55430">
                  <c:v>1</c:v>
                </c:pt>
                <c:pt idx="55431">
                  <c:v>1</c:v>
                </c:pt>
                <c:pt idx="55432">
                  <c:v>1</c:v>
                </c:pt>
                <c:pt idx="55433">
                  <c:v>1</c:v>
                </c:pt>
                <c:pt idx="55434">
                  <c:v>0.85714285700000004</c:v>
                </c:pt>
                <c:pt idx="55435">
                  <c:v>1</c:v>
                </c:pt>
                <c:pt idx="55436">
                  <c:v>1</c:v>
                </c:pt>
                <c:pt idx="55437">
                  <c:v>1</c:v>
                </c:pt>
                <c:pt idx="55438">
                  <c:v>1</c:v>
                </c:pt>
                <c:pt idx="55439">
                  <c:v>1</c:v>
                </c:pt>
                <c:pt idx="55440">
                  <c:v>0.85714285700000004</c:v>
                </c:pt>
                <c:pt idx="55441">
                  <c:v>1</c:v>
                </c:pt>
                <c:pt idx="55442">
                  <c:v>1</c:v>
                </c:pt>
                <c:pt idx="55443">
                  <c:v>1</c:v>
                </c:pt>
                <c:pt idx="55444">
                  <c:v>1</c:v>
                </c:pt>
                <c:pt idx="55445">
                  <c:v>1</c:v>
                </c:pt>
                <c:pt idx="55446">
                  <c:v>1</c:v>
                </c:pt>
                <c:pt idx="55447">
                  <c:v>0.85714285700000004</c:v>
                </c:pt>
                <c:pt idx="55448">
                  <c:v>1</c:v>
                </c:pt>
                <c:pt idx="55449">
                  <c:v>1</c:v>
                </c:pt>
                <c:pt idx="55450">
                  <c:v>1</c:v>
                </c:pt>
                <c:pt idx="55451">
                  <c:v>1</c:v>
                </c:pt>
                <c:pt idx="55452">
                  <c:v>1</c:v>
                </c:pt>
                <c:pt idx="55453">
                  <c:v>1</c:v>
                </c:pt>
                <c:pt idx="55454">
                  <c:v>1</c:v>
                </c:pt>
                <c:pt idx="55455">
                  <c:v>1</c:v>
                </c:pt>
                <c:pt idx="55456">
                  <c:v>1</c:v>
                </c:pt>
                <c:pt idx="55457">
                  <c:v>0.85714285700000004</c:v>
                </c:pt>
                <c:pt idx="55458">
                  <c:v>1</c:v>
                </c:pt>
                <c:pt idx="55459">
                  <c:v>1</c:v>
                </c:pt>
                <c:pt idx="55460">
                  <c:v>0.85714285700000004</c:v>
                </c:pt>
                <c:pt idx="55461">
                  <c:v>1</c:v>
                </c:pt>
                <c:pt idx="55462">
                  <c:v>1</c:v>
                </c:pt>
                <c:pt idx="55463">
                  <c:v>1</c:v>
                </c:pt>
                <c:pt idx="55464">
                  <c:v>1</c:v>
                </c:pt>
                <c:pt idx="55465">
                  <c:v>1</c:v>
                </c:pt>
                <c:pt idx="55466">
                  <c:v>1</c:v>
                </c:pt>
                <c:pt idx="55467">
                  <c:v>1</c:v>
                </c:pt>
                <c:pt idx="55468">
                  <c:v>1</c:v>
                </c:pt>
                <c:pt idx="55469">
                  <c:v>0.85714285700000004</c:v>
                </c:pt>
                <c:pt idx="55470">
                  <c:v>1</c:v>
                </c:pt>
                <c:pt idx="55471">
                  <c:v>1</c:v>
                </c:pt>
                <c:pt idx="55472">
                  <c:v>1</c:v>
                </c:pt>
                <c:pt idx="55473">
                  <c:v>1</c:v>
                </c:pt>
                <c:pt idx="55474">
                  <c:v>1</c:v>
                </c:pt>
                <c:pt idx="55475">
                  <c:v>1</c:v>
                </c:pt>
                <c:pt idx="55476">
                  <c:v>1</c:v>
                </c:pt>
                <c:pt idx="55477">
                  <c:v>1</c:v>
                </c:pt>
                <c:pt idx="55478">
                  <c:v>1</c:v>
                </c:pt>
                <c:pt idx="55479">
                  <c:v>1</c:v>
                </c:pt>
                <c:pt idx="55480">
                  <c:v>0.85714285700000004</c:v>
                </c:pt>
                <c:pt idx="55481">
                  <c:v>1</c:v>
                </c:pt>
                <c:pt idx="55482">
                  <c:v>1</c:v>
                </c:pt>
                <c:pt idx="55483">
                  <c:v>1</c:v>
                </c:pt>
                <c:pt idx="55484">
                  <c:v>1</c:v>
                </c:pt>
                <c:pt idx="55485">
                  <c:v>1</c:v>
                </c:pt>
                <c:pt idx="55486">
                  <c:v>1</c:v>
                </c:pt>
                <c:pt idx="55487">
                  <c:v>1</c:v>
                </c:pt>
                <c:pt idx="55488">
                  <c:v>1</c:v>
                </c:pt>
                <c:pt idx="55489">
                  <c:v>1</c:v>
                </c:pt>
                <c:pt idx="55490">
                  <c:v>1</c:v>
                </c:pt>
                <c:pt idx="55491">
                  <c:v>1</c:v>
                </c:pt>
                <c:pt idx="55492">
                  <c:v>1</c:v>
                </c:pt>
                <c:pt idx="55493">
                  <c:v>1</c:v>
                </c:pt>
                <c:pt idx="55494">
                  <c:v>1</c:v>
                </c:pt>
                <c:pt idx="55495">
                  <c:v>1</c:v>
                </c:pt>
                <c:pt idx="55496">
                  <c:v>1</c:v>
                </c:pt>
                <c:pt idx="55497">
                  <c:v>1</c:v>
                </c:pt>
                <c:pt idx="55498">
                  <c:v>1</c:v>
                </c:pt>
                <c:pt idx="55499">
                  <c:v>0.85714285700000004</c:v>
                </c:pt>
                <c:pt idx="55500">
                  <c:v>0.85714285700000004</c:v>
                </c:pt>
                <c:pt idx="55501">
                  <c:v>1</c:v>
                </c:pt>
                <c:pt idx="55502">
                  <c:v>1</c:v>
                </c:pt>
                <c:pt idx="55503">
                  <c:v>0.85714285700000004</c:v>
                </c:pt>
                <c:pt idx="55504">
                  <c:v>0.85714285700000004</c:v>
                </c:pt>
                <c:pt idx="55505">
                  <c:v>1</c:v>
                </c:pt>
                <c:pt idx="55506">
                  <c:v>1</c:v>
                </c:pt>
                <c:pt idx="55507">
                  <c:v>1</c:v>
                </c:pt>
                <c:pt idx="55508">
                  <c:v>0.85714285700000004</c:v>
                </c:pt>
                <c:pt idx="55509">
                  <c:v>1</c:v>
                </c:pt>
                <c:pt idx="55510">
                  <c:v>1</c:v>
                </c:pt>
                <c:pt idx="55511">
                  <c:v>1</c:v>
                </c:pt>
                <c:pt idx="55512">
                  <c:v>1</c:v>
                </c:pt>
                <c:pt idx="55513">
                  <c:v>1</c:v>
                </c:pt>
                <c:pt idx="55514">
                  <c:v>1</c:v>
                </c:pt>
                <c:pt idx="55515">
                  <c:v>1</c:v>
                </c:pt>
                <c:pt idx="55516">
                  <c:v>1</c:v>
                </c:pt>
                <c:pt idx="55517">
                  <c:v>1</c:v>
                </c:pt>
                <c:pt idx="55518">
                  <c:v>1</c:v>
                </c:pt>
                <c:pt idx="55519">
                  <c:v>1</c:v>
                </c:pt>
                <c:pt idx="55520">
                  <c:v>1</c:v>
                </c:pt>
                <c:pt idx="55521">
                  <c:v>1</c:v>
                </c:pt>
                <c:pt idx="55522">
                  <c:v>1</c:v>
                </c:pt>
                <c:pt idx="55523">
                  <c:v>1</c:v>
                </c:pt>
                <c:pt idx="55524">
                  <c:v>1</c:v>
                </c:pt>
                <c:pt idx="55525">
                  <c:v>1</c:v>
                </c:pt>
                <c:pt idx="55526">
                  <c:v>1</c:v>
                </c:pt>
                <c:pt idx="55527">
                  <c:v>1</c:v>
                </c:pt>
                <c:pt idx="55528">
                  <c:v>1</c:v>
                </c:pt>
                <c:pt idx="55529">
                  <c:v>1</c:v>
                </c:pt>
                <c:pt idx="55530">
                  <c:v>1</c:v>
                </c:pt>
                <c:pt idx="55531">
                  <c:v>1</c:v>
                </c:pt>
                <c:pt idx="55532">
                  <c:v>1</c:v>
                </c:pt>
                <c:pt idx="55533">
                  <c:v>1</c:v>
                </c:pt>
                <c:pt idx="55534">
                  <c:v>1</c:v>
                </c:pt>
                <c:pt idx="55535">
                  <c:v>1</c:v>
                </c:pt>
                <c:pt idx="55536">
                  <c:v>1</c:v>
                </c:pt>
                <c:pt idx="55537">
                  <c:v>1</c:v>
                </c:pt>
                <c:pt idx="55538">
                  <c:v>1</c:v>
                </c:pt>
                <c:pt idx="55539">
                  <c:v>1</c:v>
                </c:pt>
                <c:pt idx="55540">
                  <c:v>1</c:v>
                </c:pt>
                <c:pt idx="55541">
                  <c:v>1</c:v>
                </c:pt>
                <c:pt idx="55542">
                  <c:v>1</c:v>
                </c:pt>
                <c:pt idx="55543">
                  <c:v>0.85714285700000004</c:v>
                </c:pt>
                <c:pt idx="55544">
                  <c:v>1</c:v>
                </c:pt>
                <c:pt idx="55545">
                  <c:v>1</c:v>
                </c:pt>
                <c:pt idx="55546">
                  <c:v>1</c:v>
                </c:pt>
                <c:pt idx="55547">
                  <c:v>1</c:v>
                </c:pt>
                <c:pt idx="55548">
                  <c:v>1</c:v>
                </c:pt>
                <c:pt idx="55549">
                  <c:v>1</c:v>
                </c:pt>
                <c:pt idx="55550">
                  <c:v>1</c:v>
                </c:pt>
                <c:pt idx="55551">
                  <c:v>0.85714285700000004</c:v>
                </c:pt>
                <c:pt idx="55552">
                  <c:v>1</c:v>
                </c:pt>
                <c:pt idx="55553">
                  <c:v>1</c:v>
                </c:pt>
                <c:pt idx="55554">
                  <c:v>1</c:v>
                </c:pt>
                <c:pt idx="55555">
                  <c:v>1</c:v>
                </c:pt>
                <c:pt idx="55556">
                  <c:v>1</c:v>
                </c:pt>
                <c:pt idx="55557">
                  <c:v>1</c:v>
                </c:pt>
                <c:pt idx="55558">
                  <c:v>1</c:v>
                </c:pt>
                <c:pt idx="55559">
                  <c:v>0.85714285700000004</c:v>
                </c:pt>
                <c:pt idx="55560">
                  <c:v>1</c:v>
                </c:pt>
                <c:pt idx="55561">
                  <c:v>1</c:v>
                </c:pt>
                <c:pt idx="55562">
                  <c:v>1</c:v>
                </c:pt>
                <c:pt idx="55563">
                  <c:v>1</c:v>
                </c:pt>
                <c:pt idx="55564">
                  <c:v>1</c:v>
                </c:pt>
                <c:pt idx="55565">
                  <c:v>0.85714285700000004</c:v>
                </c:pt>
                <c:pt idx="55566">
                  <c:v>1</c:v>
                </c:pt>
                <c:pt idx="55567">
                  <c:v>0.71428571399999996</c:v>
                </c:pt>
                <c:pt idx="55568">
                  <c:v>1</c:v>
                </c:pt>
                <c:pt idx="55569">
                  <c:v>1</c:v>
                </c:pt>
                <c:pt idx="55570">
                  <c:v>1</c:v>
                </c:pt>
                <c:pt idx="55571">
                  <c:v>1</c:v>
                </c:pt>
                <c:pt idx="55572">
                  <c:v>1</c:v>
                </c:pt>
                <c:pt idx="55573">
                  <c:v>0.85714285700000004</c:v>
                </c:pt>
                <c:pt idx="55574">
                  <c:v>1</c:v>
                </c:pt>
                <c:pt idx="55575">
                  <c:v>1</c:v>
                </c:pt>
                <c:pt idx="55576">
                  <c:v>1</c:v>
                </c:pt>
                <c:pt idx="55577">
                  <c:v>1</c:v>
                </c:pt>
                <c:pt idx="55578">
                  <c:v>0.85714285700000004</c:v>
                </c:pt>
                <c:pt idx="55579">
                  <c:v>0.85714285700000004</c:v>
                </c:pt>
                <c:pt idx="55580">
                  <c:v>1</c:v>
                </c:pt>
                <c:pt idx="55581">
                  <c:v>1</c:v>
                </c:pt>
                <c:pt idx="55582">
                  <c:v>1</c:v>
                </c:pt>
                <c:pt idx="55583">
                  <c:v>1</c:v>
                </c:pt>
                <c:pt idx="55584">
                  <c:v>1</c:v>
                </c:pt>
                <c:pt idx="55585">
                  <c:v>1</c:v>
                </c:pt>
                <c:pt idx="55586">
                  <c:v>1</c:v>
                </c:pt>
                <c:pt idx="55587">
                  <c:v>1</c:v>
                </c:pt>
                <c:pt idx="55588">
                  <c:v>0.85714285700000004</c:v>
                </c:pt>
                <c:pt idx="55589">
                  <c:v>1</c:v>
                </c:pt>
                <c:pt idx="55590">
                  <c:v>1</c:v>
                </c:pt>
                <c:pt idx="55591">
                  <c:v>1</c:v>
                </c:pt>
                <c:pt idx="55592">
                  <c:v>1</c:v>
                </c:pt>
                <c:pt idx="55593">
                  <c:v>1</c:v>
                </c:pt>
                <c:pt idx="55594">
                  <c:v>1</c:v>
                </c:pt>
                <c:pt idx="55595">
                  <c:v>1</c:v>
                </c:pt>
                <c:pt idx="55596">
                  <c:v>0.85714285700000004</c:v>
                </c:pt>
                <c:pt idx="55597">
                  <c:v>1</c:v>
                </c:pt>
                <c:pt idx="55598">
                  <c:v>1</c:v>
                </c:pt>
                <c:pt idx="55599">
                  <c:v>1</c:v>
                </c:pt>
                <c:pt idx="55600">
                  <c:v>1</c:v>
                </c:pt>
                <c:pt idx="55601">
                  <c:v>1</c:v>
                </c:pt>
                <c:pt idx="55602">
                  <c:v>1</c:v>
                </c:pt>
                <c:pt idx="55603">
                  <c:v>1</c:v>
                </c:pt>
                <c:pt idx="55604">
                  <c:v>1</c:v>
                </c:pt>
                <c:pt idx="55605">
                  <c:v>1</c:v>
                </c:pt>
                <c:pt idx="55606">
                  <c:v>0.85714285700000004</c:v>
                </c:pt>
                <c:pt idx="55607">
                  <c:v>1</c:v>
                </c:pt>
                <c:pt idx="55608">
                  <c:v>0.85714285700000004</c:v>
                </c:pt>
                <c:pt idx="55609">
                  <c:v>1</c:v>
                </c:pt>
                <c:pt idx="55610">
                  <c:v>1</c:v>
                </c:pt>
                <c:pt idx="55611">
                  <c:v>1</c:v>
                </c:pt>
                <c:pt idx="55612">
                  <c:v>1</c:v>
                </c:pt>
                <c:pt idx="55613">
                  <c:v>1</c:v>
                </c:pt>
                <c:pt idx="55614">
                  <c:v>1</c:v>
                </c:pt>
                <c:pt idx="55615">
                  <c:v>1</c:v>
                </c:pt>
                <c:pt idx="55616">
                  <c:v>1</c:v>
                </c:pt>
                <c:pt idx="55617">
                  <c:v>1</c:v>
                </c:pt>
                <c:pt idx="55618">
                  <c:v>1</c:v>
                </c:pt>
                <c:pt idx="55619">
                  <c:v>1</c:v>
                </c:pt>
                <c:pt idx="55620">
                  <c:v>1</c:v>
                </c:pt>
                <c:pt idx="55621">
                  <c:v>1</c:v>
                </c:pt>
                <c:pt idx="55622">
                  <c:v>1</c:v>
                </c:pt>
                <c:pt idx="55623">
                  <c:v>1</c:v>
                </c:pt>
                <c:pt idx="55624">
                  <c:v>1</c:v>
                </c:pt>
                <c:pt idx="55625">
                  <c:v>1</c:v>
                </c:pt>
                <c:pt idx="55626">
                  <c:v>1</c:v>
                </c:pt>
                <c:pt idx="55627">
                  <c:v>1</c:v>
                </c:pt>
                <c:pt idx="55628">
                  <c:v>0.85714285700000004</c:v>
                </c:pt>
                <c:pt idx="55629">
                  <c:v>1</c:v>
                </c:pt>
                <c:pt idx="55630">
                  <c:v>1</c:v>
                </c:pt>
                <c:pt idx="55631">
                  <c:v>1</c:v>
                </c:pt>
                <c:pt idx="55632">
                  <c:v>1</c:v>
                </c:pt>
                <c:pt idx="55633">
                  <c:v>1</c:v>
                </c:pt>
                <c:pt idx="55634">
                  <c:v>1</c:v>
                </c:pt>
                <c:pt idx="55635">
                  <c:v>1</c:v>
                </c:pt>
                <c:pt idx="55636">
                  <c:v>1</c:v>
                </c:pt>
                <c:pt idx="55637">
                  <c:v>0.85714285700000004</c:v>
                </c:pt>
                <c:pt idx="55638">
                  <c:v>1</c:v>
                </c:pt>
                <c:pt idx="55639">
                  <c:v>1</c:v>
                </c:pt>
                <c:pt idx="55640">
                  <c:v>1</c:v>
                </c:pt>
                <c:pt idx="55641">
                  <c:v>1</c:v>
                </c:pt>
                <c:pt idx="55642">
                  <c:v>1</c:v>
                </c:pt>
                <c:pt idx="55643">
                  <c:v>1</c:v>
                </c:pt>
                <c:pt idx="55644">
                  <c:v>1</c:v>
                </c:pt>
                <c:pt idx="55645">
                  <c:v>1</c:v>
                </c:pt>
                <c:pt idx="55646">
                  <c:v>1</c:v>
                </c:pt>
                <c:pt idx="55647">
                  <c:v>1</c:v>
                </c:pt>
                <c:pt idx="55648">
                  <c:v>1</c:v>
                </c:pt>
                <c:pt idx="55649">
                  <c:v>1</c:v>
                </c:pt>
                <c:pt idx="55650">
                  <c:v>1</c:v>
                </c:pt>
                <c:pt idx="55651">
                  <c:v>1</c:v>
                </c:pt>
                <c:pt idx="55652">
                  <c:v>1</c:v>
                </c:pt>
                <c:pt idx="55653">
                  <c:v>1</c:v>
                </c:pt>
                <c:pt idx="55654">
                  <c:v>1</c:v>
                </c:pt>
                <c:pt idx="55655">
                  <c:v>1</c:v>
                </c:pt>
                <c:pt idx="55656">
                  <c:v>1</c:v>
                </c:pt>
                <c:pt idx="55657">
                  <c:v>1</c:v>
                </c:pt>
                <c:pt idx="55658">
                  <c:v>1</c:v>
                </c:pt>
                <c:pt idx="55659">
                  <c:v>0.85714285700000004</c:v>
                </c:pt>
                <c:pt idx="55660">
                  <c:v>1</c:v>
                </c:pt>
                <c:pt idx="55661">
                  <c:v>0.85714285700000004</c:v>
                </c:pt>
                <c:pt idx="55662">
                  <c:v>1</c:v>
                </c:pt>
                <c:pt idx="55663">
                  <c:v>1</c:v>
                </c:pt>
                <c:pt idx="55664">
                  <c:v>1</c:v>
                </c:pt>
                <c:pt idx="55665">
                  <c:v>1</c:v>
                </c:pt>
                <c:pt idx="55666">
                  <c:v>1</c:v>
                </c:pt>
                <c:pt idx="55667">
                  <c:v>1</c:v>
                </c:pt>
                <c:pt idx="55668">
                  <c:v>1</c:v>
                </c:pt>
                <c:pt idx="55669">
                  <c:v>1</c:v>
                </c:pt>
                <c:pt idx="55670">
                  <c:v>1</c:v>
                </c:pt>
                <c:pt idx="55671">
                  <c:v>1</c:v>
                </c:pt>
                <c:pt idx="55672">
                  <c:v>1</c:v>
                </c:pt>
                <c:pt idx="55673">
                  <c:v>1</c:v>
                </c:pt>
                <c:pt idx="55674">
                  <c:v>1</c:v>
                </c:pt>
                <c:pt idx="55675">
                  <c:v>1</c:v>
                </c:pt>
                <c:pt idx="55676">
                  <c:v>1</c:v>
                </c:pt>
                <c:pt idx="55677">
                  <c:v>1</c:v>
                </c:pt>
                <c:pt idx="55678">
                  <c:v>1</c:v>
                </c:pt>
                <c:pt idx="55679">
                  <c:v>1</c:v>
                </c:pt>
                <c:pt idx="55680">
                  <c:v>1</c:v>
                </c:pt>
                <c:pt idx="55681">
                  <c:v>1</c:v>
                </c:pt>
                <c:pt idx="55682">
                  <c:v>1</c:v>
                </c:pt>
                <c:pt idx="55683">
                  <c:v>1</c:v>
                </c:pt>
                <c:pt idx="55684">
                  <c:v>1</c:v>
                </c:pt>
                <c:pt idx="55685">
                  <c:v>0.85714285700000004</c:v>
                </c:pt>
                <c:pt idx="55686">
                  <c:v>0.85714285700000004</c:v>
                </c:pt>
                <c:pt idx="55687">
                  <c:v>1</c:v>
                </c:pt>
                <c:pt idx="55688">
                  <c:v>1</c:v>
                </c:pt>
                <c:pt idx="55689">
                  <c:v>1</c:v>
                </c:pt>
                <c:pt idx="55690">
                  <c:v>1</c:v>
                </c:pt>
                <c:pt idx="55691">
                  <c:v>1</c:v>
                </c:pt>
                <c:pt idx="55692">
                  <c:v>0.85714285700000004</c:v>
                </c:pt>
                <c:pt idx="55693">
                  <c:v>1</c:v>
                </c:pt>
                <c:pt idx="55694">
                  <c:v>1</c:v>
                </c:pt>
                <c:pt idx="55695">
                  <c:v>1</c:v>
                </c:pt>
                <c:pt idx="55696">
                  <c:v>1</c:v>
                </c:pt>
                <c:pt idx="55697">
                  <c:v>1</c:v>
                </c:pt>
                <c:pt idx="55698">
                  <c:v>0.85714285700000004</c:v>
                </c:pt>
                <c:pt idx="55699">
                  <c:v>0.85714285700000004</c:v>
                </c:pt>
                <c:pt idx="55700">
                  <c:v>1</c:v>
                </c:pt>
                <c:pt idx="55701">
                  <c:v>1</c:v>
                </c:pt>
                <c:pt idx="55702">
                  <c:v>1</c:v>
                </c:pt>
                <c:pt idx="55703">
                  <c:v>1</c:v>
                </c:pt>
                <c:pt idx="55704">
                  <c:v>0.85714285700000004</c:v>
                </c:pt>
                <c:pt idx="55705">
                  <c:v>1</c:v>
                </c:pt>
                <c:pt idx="55706">
                  <c:v>1</c:v>
                </c:pt>
                <c:pt idx="55707">
                  <c:v>1</c:v>
                </c:pt>
                <c:pt idx="55708">
                  <c:v>1</c:v>
                </c:pt>
                <c:pt idx="55709">
                  <c:v>1</c:v>
                </c:pt>
                <c:pt idx="55710">
                  <c:v>1</c:v>
                </c:pt>
                <c:pt idx="55711">
                  <c:v>1</c:v>
                </c:pt>
                <c:pt idx="55712">
                  <c:v>1</c:v>
                </c:pt>
                <c:pt idx="55713">
                  <c:v>1</c:v>
                </c:pt>
                <c:pt idx="55714">
                  <c:v>1</c:v>
                </c:pt>
                <c:pt idx="55715">
                  <c:v>1</c:v>
                </c:pt>
                <c:pt idx="55716">
                  <c:v>1</c:v>
                </c:pt>
                <c:pt idx="55717">
                  <c:v>1</c:v>
                </c:pt>
                <c:pt idx="55718">
                  <c:v>1</c:v>
                </c:pt>
                <c:pt idx="55719">
                  <c:v>1</c:v>
                </c:pt>
                <c:pt idx="55720">
                  <c:v>1</c:v>
                </c:pt>
                <c:pt idx="55721">
                  <c:v>1</c:v>
                </c:pt>
                <c:pt idx="55722">
                  <c:v>1</c:v>
                </c:pt>
                <c:pt idx="55723">
                  <c:v>0.85714285700000004</c:v>
                </c:pt>
                <c:pt idx="55724">
                  <c:v>1</c:v>
                </c:pt>
                <c:pt idx="55725">
                  <c:v>1</c:v>
                </c:pt>
                <c:pt idx="55726">
                  <c:v>1</c:v>
                </c:pt>
                <c:pt idx="55727">
                  <c:v>0.85714285700000004</c:v>
                </c:pt>
                <c:pt idx="55728">
                  <c:v>1</c:v>
                </c:pt>
                <c:pt idx="55729">
                  <c:v>1</c:v>
                </c:pt>
                <c:pt idx="55730">
                  <c:v>0.85714285700000004</c:v>
                </c:pt>
                <c:pt idx="55731">
                  <c:v>1</c:v>
                </c:pt>
                <c:pt idx="55732">
                  <c:v>1</c:v>
                </c:pt>
                <c:pt idx="55733">
                  <c:v>1</c:v>
                </c:pt>
                <c:pt idx="55734">
                  <c:v>1</c:v>
                </c:pt>
                <c:pt idx="55735">
                  <c:v>1</c:v>
                </c:pt>
                <c:pt idx="55736">
                  <c:v>1</c:v>
                </c:pt>
                <c:pt idx="55737">
                  <c:v>0.85714285700000004</c:v>
                </c:pt>
                <c:pt idx="55738">
                  <c:v>1</c:v>
                </c:pt>
                <c:pt idx="55739">
                  <c:v>1</c:v>
                </c:pt>
                <c:pt idx="55740">
                  <c:v>1</c:v>
                </c:pt>
                <c:pt idx="55741">
                  <c:v>1</c:v>
                </c:pt>
                <c:pt idx="55742">
                  <c:v>1</c:v>
                </c:pt>
                <c:pt idx="55743">
                  <c:v>1</c:v>
                </c:pt>
                <c:pt idx="55744">
                  <c:v>1</c:v>
                </c:pt>
                <c:pt idx="55745">
                  <c:v>1</c:v>
                </c:pt>
                <c:pt idx="55746">
                  <c:v>1</c:v>
                </c:pt>
                <c:pt idx="55747">
                  <c:v>1</c:v>
                </c:pt>
                <c:pt idx="55748">
                  <c:v>1</c:v>
                </c:pt>
                <c:pt idx="55749">
                  <c:v>0.85714285700000004</c:v>
                </c:pt>
                <c:pt idx="55750">
                  <c:v>1</c:v>
                </c:pt>
                <c:pt idx="55751">
                  <c:v>1</c:v>
                </c:pt>
                <c:pt idx="55752">
                  <c:v>1</c:v>
                </c:pt>
                <c:pt idx="55753">
                  <c:v>1</c:v>
                </c:pt>
                <c:pt idx="55754">
                  <c:v>1</c:v>
                </c:pt>
                <c:pt idx="55755">
                  <c:v>1</c:v>
                </c:pt>
                <c:pt idx="55756">
                  <c:v>0.85714285700000004</c:v>
                </c:pt>
                <c:pt idx="55757">
                  <c:v>1</c:v>
                </c:pt>
                <c:pt idx="55758">
                  <c:v>1</c:v>
                </c:pt>
                <c:pt idx="55759">
                  <c:v>1</c:v>
                </c:pt>
                <c:pt idx="55760">
                  <c:v>1</c:v>
                </c:pt>
                <c:pt idx="55761">
                  <c:v>1</c:v>
                </c:pt>
                <c:pt idx="55762">
                  <c:v>1</c:v>
                </c:pt>
                <c:pt idx="55763">
                  <c:v>1</c:v>
                </c:pt>
                <c:pt idx="55764">
                  <c:v>1</c:v>
                </c:pt>
                <c:pt idx="55765">
                  <c:v>1</c:v>
                </c:pt>
                <c:pt idx="55766">
                  <c:v>1</c:v>
                </c:pt>
                <c:pt idx="55767">
                  <c:v>1</c:v>
                </c:pt>
                <c:pt idx="55768">
                  <c:v>1</c:v>
                </c:pt>
                <c:pt idx="55769">
                  <c:v>1</c:v>
                </c:pt>
                <c:pt idx="55770">
                  <c:v>1</c:v>
                </c:pt>
                <c:pt idx="55771">
                  <c:v>1</c:v>
                </c:pt>
                <c:pt idx="55772">
                  <c:v>1</c:v>
                </c:pt>
                <c:pt idx="55773">
                  <c:v>1</c:v>
                </c:pt>
                <c:pt idx="55774">
                  <c:v>1</c:v>
                </c:pt>
                <c:pt idx="55775">
                  <c:v>0.85714285700000004</c:v>
                </c:pt>
                <c:pt idx="55776">
                  <c:v>1</c:v>
                </c:pt>
                <c:pt idx="55777">
                  <c:v>1</c:v>
                </c:pt>
                <c:pt idx="55778">
                  <c:v>1</c:v>
                </c:pt>
                <c:pt idx="55779">
                  <c:v>1</c:v>
                </c:pt>
                <c:pt idx="55780">
                  <c:v>1</c:v>
                </c:pt>
                <c:pt idx="55781">
                  <c:v>1</c:v>
                </c:pt>
                <c:pt idx="55782">
                  <c:v>1</c:v>
                </c:pt>
                <c:pt idx="55783">
                  <c:v>1</c:v>
                </c:pt>
                <c:pt idx="55784">
                  <c:v>1</c:v>
                </c:pt>
                <c:pt idx="55785">
                  <c:v>1</c:v>
                </c:pt>
                <c:pt idx="55786">
                  <c:v>1</c:v>
                </c:pt>
                <c:pt idx="55787">
                  <c:v>1</c:v>
                </c:pt>
                <c:pt idx="55788">
                  <c:v>0.85714285700000004</c:v>
                </c:pt>
                <c:pt idx="55789">
                  <c:v>1</c:v>
                </c:pt>
                <c:pt idx="55790">
                  <c:v>1</c:v>
                </c:pt>
                <c:pt idx="55791">
                  <c:v>1</c:v>
                </c:pt>
                <c:pt idx="55792">
                  <c:v>0.85714285700000004</c:v>
                </c:pt>
                <c:pt idx="55793">
                  <c:v>0.85714285700000004</c:v>
                </c:pt>
                <c:pt idx="55794">
                  <c:v>1</c:v>
                </c:pt>
                <c:pt idx="55795">
                  <c:v>1</c:v>
                </c:pt>
                <c:pt idx="55796">
                  <c:v>1</c:v>
                </c:pt>
                <c:pt idx="55797">
                  <c:v>1</c:v>
                </c:pt>
                <c:pt idx="55798">
                  <c:v>1</c:v>
                </c:pt>
                <c:pt idx="55799">
                  <c:v>1</c:v>
                </c:pt>
                <c:pt idx="55800">
                  <c:v>1</c:v>
                </c:pt>
                <c:pt idx="55801">
                  <c:v>1</c:v>
                </c:pt>
                <c:pt idx="55802">
                  <c:v>1</c:v>
                </c:pt>
                <c:pt idx="55803">
                  <c:v>1</c:v>
                </c:pt>
                <c:pt idx="55804">
                  <c:v>1</c:v>
                </c:pt>
                <c:pt idx="55805">
                  <c:v>1</c:v>
                </c:pt>
                <c:pt idx="55806">
                  <c:v>1</c:v>
                </c:pt>
                <c:pt idx="55807">
                  <c:v>1</c:v>
                </c:pt>
                <c:pt idx="55808">
                  <c:v>1</c:v>
                </c:pt>
                <c:pt idx="55809">
                  <c:v>1</c:v>
                </c:pt>
                <c:pt idx="55810">
                  <c:v>0.85714285700000004</c:v>
                </c:pt>
                <c:pt idx="55811">
                  <c:v>1</c:v>
                </c:pt>
                <c:pt idx="55812">
                  <c:v>1</c:v>
                </c:pt>
                <c:pt idx="55813">
                  <c:v>1</c:v>
                </c:pt>
                <c:pt idx="55814">
                  <c:v>1</c:v>
                </c:pt>
                <c:pt idx="55815">
                  <c:v>1</c:v>
                </c:pt>
                <c:pt idx="55816">
                  <c:v>1</c:v>
                </c:pt>
                <c:pt idx="55817">
                  <c:v>1</c:v>
                </c:pt>
                <c:pt idx="55818">
                  <c:v>1</c:v>
                </c:pt>
                <c:pt idx="55819">
                  <c:v>1</c:v>
                </c:pt>
                <c:pt idx="55820">
                  <c:v>1</c:v>
                </c:pt>
                <c:pt idx="55821">
                  <c:v>1</c:v>
                </c:pt>
                <c:pt idx="55822">
                  <c:v>0.85714285700000004</c:v>
                </c:pt>
                <c:pt idx="55823">
                  <c:v>1</c:v>
                </c:pt>
                <c:pt idx="55824">
                  <c:v>1</c:v>
                </c:pt>
                <c:pt idx="55825">
                  <c:v>1</c:v>
                </c:pt>
                <c:pt idx="55826">
                  <c:v>1</c:v>
                </c:pt>
                <c:pt idx="55827">
                  <c:v>1</c:v>
                </c:pt>
                <c:pt idx="55828">
                  <c:v>1</c:v>
                </c:pt>
                <c:pt idx="55829">
                  <c:v>1</c:v>
                </c:pt>
                <c:pt idx="55830">
                  <c:v>1</c:v>
                </c:pt>
                <c:pt idx="55831">
                  <c:v>1</c:v>
                </c:pt>
                <c:pt idx="55832">
                  <c:v>1</c:v>
                </c:pt>
                <c:pt idx="55833">
                  <c:v>1</c:v>
                </c:pt>
                <c:pt idx="55834">
                  <c:v>1</c:v>
                </c:pt>
                <c:pt idx="55835">
                  <c:v>1</c:v>
                </c:pt>
                <c:pt idx="55836">
                  <c:v>1</c:v>
                </c:pt>
                <c:pt idx="55837">
                  <c:v>1</c:v>
                </c:pt>
                <c:pt idx="55838">
                  <c:v>1</c:v>
                </c:pt>
                <c:pt idx="55839">
                  <c:v>1</c:v>
                </c:pt>
                <c:pt idx="55840">
                  <c:v>1</c:v>
                </c:pt>
                <c:pt idx="55841">
                  <c:v>1</c:v>
                </c:pt>
                <c:pt idx="55842">
                  <c:v>1</c:v>
                </c:pt>
                <c:pt idx="55843">
                  <c:v>1</c:v>
                </c:pt>
                <c:pt idx="55844">
                  <c:v>1</c:v>
                </c:pt>
                <c:pt idx="55845">
                  <c:v>0.71428571399999996</c:v>
                </c:pt>
                <c:pt idx="55846">
                  <c:v>1</c:v>
                </c:pt>
                <c:pt idx="55847">
                  <c:v>1</c:v>
                </c:pt>
                <c:pt idx="55848">
                  <c:v>1</c:v>
                </c:pt>
                <c:pt idx="55849">
                  <c:v>1</c:v>
                </c:pt>
                <c:pt idx="55850">
                  <c:v>0.85714285700000004</c:v>
                </c:pt>
                <c:pt idx="55851">
                  <c:v>1</c:v>
                </c:pt>
                <c:pt idx="55852">
                  <c:v>1</c:v>
                </c:pt>
                <c:pt idx="55853">
                  <c:v>1</c:v>
                </c:pt>
                <c:pt idx="55854">
                  <c:v>1</c:v>
                </c:pt>
                <c:pt idx="55855">
                  <c:v>1</c:v>
                </c:pt>
                <c:pt idx="55856">
                  <c:v>1</c:v>
                </c:pt>
                <c:pt idx="55857">
                  <c:v>1</c:v>
                </c:pt>
                <c:pt idx="55858">
                  <c:v>1</c:v>
                </c:pt>
                <c:pt idx="55859">
                  <c:v>1</c:v>
                </c:pt>
                <c:pt idx="55860">
                  <c:v>1</c:v>
                </c:pt>
                <c:pt idx="55861">
                  <c:v>0.85714285700000004</c:v>
                </c:pt>
                <c:pt idx="55862">
                  <c:v>1</c:v>
                </c:pt>
                <c:pt idx="55863">
                  <c:v>0.85714285700000004</c:v>
                </c:pt>
                <c:pt idx="55864">
                  <c:v>0.85714285700000004</c:v>
                </c:pt>
                <c:pt idx="55865">
                  <c:v>0.85714285700000004</c:v>
                </c:pt>
                <c:pt idx="55866">
                  <c:v>1</c:v>
                </c:pt>
                <c:pt idx="55867">
                  <c:v>1</c:v>
                </c:pt>
                <c:pt idx="55868">
                  <c:v>1</c:v>
                </c:pt>
                <c:pt idx="55869">
                  <c:v>1</c:v>
                </c:pt>
                <c:pt idx="55870">
                  <c:v>1</c:v>
                </c:pt>
                <c:pt idx="55871">
                  <c:v>1</c:v>
                </c:pt>
                <c:pt idx="55872">
                  <c:v>1</c:v>
                </c:pt>
                <c:pt idx="55873">
                  <c:v>1</c:v>
                </c:pt>
                <c:pt idx="55874">
                  <c:v>1</c:v>
                </c:pt>
                <c:pt idx="55875">
                  <c:v>1</c:v>
                </c:pt>
                <c:pt idx="55876">
                  <c:v>1</c:v>
                </c:pt>
                <c:pt idx="55877">
                  <c:v>1</c:v>
                </c:pt>
                <c:pt idx="55878">
                  <c:v>1</c:v>
                </c:pt>
                <c:pt idx="55879">
                  <c:v>0.85714285700000004</c:v>
                </c:pt>
                <c:pt idx="55880">
                  <c:v>1</c:v>
                </c:pt>
                <c:pt idx="55881">
                  <c:v>1</c:v>
                </c:pt>
                <c:pt idx="55882">
                  <c:v>1</c:v>
                </c:pt>
                <c:pt idx="55883">
                  <c:v>1</c:v>
                </c:pt>
                <c:pt idx="55884">
                  <c:v>1</c:v>
                </c:pt>
                <c:pt idx="55885">
                  <c:v>1</c:v>
                </c:pt>
                <c:pt idx="55886">
                  <c:v>1</c:v>
                </c:pt>
                <c:pt idx="55887">
                  <c:v>1</c:v>
                </c:pt>
                <c:pt idx="55888">
                  <c:v>0.85714285700000004</c:v>
                </c:pt>
                <c:pt idx="55889">
                  <c:v>1</c:v>
                </c:pt>
                <c:pt idx="55890">
                  <c:v>0.85714285700000004</c:v>
                </c:pt>
                <c:pt idx="55891">
                  <c:v>1</c:v>
                </c:pt>
                <c:pt idx="55892">
                  <c:v>1</c:v>
                </c:pt>
                <c:pt idx="55893">
                  <c:v>1</c:v>
                </c:pt>
                <c:pt idx="55894">
                  <c:v>1</c:v>
                </c:pt>
                <c:pt idx="55895">
                  <c:v>1</c:v>
                </c:pt>
                <c:pt idx="55896">
                  <c:v>0.85714285700000004</c:v>
                </c:pt>
                <c:pt idx="55897">
                  <c:v>1</c:v>
                </c:pt>
                <c:pt idx="55898">
                  <c:v>1</c:v>
                </c:pt>
                <c:pt idx="55899">
                  <c:v>1</c:v>
                </c:pt>
                <c:pt idx="55900">
                  <c:v>0.85714285700000004</c:v>
                </c:pt>
                <c:pt idx="55901">
                  <c:v>1</c:v>
                </c:pt>
                <c:pt idx="55902">
                  <c:v>1</c:v>
                </c:pt>
                <c:pt idx="55903">
                  <c:v>1</c:v>
                </c:pt>
                <c:pt idx="55904">
                  <c:v>1</c:v>
                </c:pt>
                <c:pt idx="55905">
                  <c:v>1</c:v>
                </c:pt>
                <c:pt idx="55906">
                  <c:v>1</c:v>
                </c:pt>
                <c:pt idx="55907">
                  <c:v>1</c:v>
                </c:pt>
                <c:pt idx="55908">
                  <c:v>0.85714285700000004</c:v>
                </c:pt>
                <c:pt idx="55909">
                  <c:v>1</c:v>
                </c:pt>
                <c:pt idx="55910">
                  <c:v>1</c:v>
                </c:pt>
                <c:pt idx="55911">
                  <c:v>1</c:v>
                </c:pt>
                <c:pt idx="55912">
                  <c:v>1</c:v>
                </c:pt>
                <c:pt idx="55913">
                  <c:v>0.85714285700000004</c:v>
                </c:pt>
                <c:pt idx="55914">
                  <c:v>1</c:v>
                </c:pt>
                <c:pt idx="55915">
                  <c:v>0.85714285700000004</c:v>
                </c:pt>
                <c:pt idx="55916">
                  <c:v>1</c:v>
                </c:pt>
                <c:pt idx="55917">
                  <c:v>1</c:v>
                </c:pt>
                <c:pt idx="55918">
                  <c:v>1</c:v>
                </c:pt>
                <c:pt idx="55919">
                  <c:v>1</c:v>
                </c:pt>
                <c:pt idx="55920">
                  <c:v>1</c:v>
                </c:pt>
                <c:pt idx="55921">
                  <c:v>1</c:v>
                </c:pt>
                <c:pt idx="55922">
                  <c:v>1</c:v>
                </c:pt>
                <c:pt idx="55923">
                  <c:v>1</c:v>
                </c:pt>
                <c:pt idx="55924">
                  <c:v>0.85714285700000004</c:v>
                </c:pt>
                <c:pt idx="55925">
                  <c:v>1</c:v>
                </c:pt>
                <c:pt idx="55926">
                  <c:v>1</c:v>
                </c:pt>
                <c:pt idx="55927">
                  <c:v>1</c:v>
                </c:pt>
                <c:pt idx="55928">
                  <c:v>1</c:v>
                </c:pt>
                <c:pt idx="55929">
                  <c:v>1</c:v>
                </c:pt>
                <c:pt idx="55930">
                  <c:v>1</c:v>
                </c:pt>
                <c:pt idx="55931">
                  <c:v>1</c:v>
                </c:pt>
                <c:pt idx="55932">
                  <c:v>1</c:v>
                </c:pt>
                <c:pt idx="55933">
                  <c:v>1</c:v>
                </c:pt>
                <c:pt idx="55934">
                  <c:v>1</c:v>
                </c:pt>
                <c:pt idx="55935">
                  <c:v>1</c:v>
                </c:pt>
                <c:pt idx="55936">
                  <c:v>1</c:v>
                </c:pt>
                <c:pt idx="55937">
                  <c:v>1</c:v>
                </c:pt>
                <c:pt idx="55938">
                  <c:v>1</c:v>
                </c:pt>
                <c:pt idx="55939">
                  <c:v>1</c:v>
                </c:pt>
                <c:pt idx="55940">
                  <c:v>0.85714285700000004</c:v>
                </c:pt>
                <c:pt idx="55941">
                  <c:v>1</c:v>
                </c:pt>
                <c:pt idx="55942">
                  <c:v>1</c:v>
                </c:pt>
                <c:pt idx="55943">
                  <c:v>1</c:v>
                </c:pt>
                <c:pt idx="55944">
                  <c:v>0.28571428599999998</c:v>
                </c:pt>
                <c:pt idx="55945">
                  <c:v>1</c:v>
                </c:pt>
                <c:pt idx="55946">
                  <c:v>1</c:v>
                </c:pt>
                <c:pt idx="55947">
                  <c:v>1</c:v>
                </c:pt>
                <c:pt idx="55948">
                  <c:v>1</c:v>
                </c:pt>
                <c:pt idx="55949">
                  <c:v>1</c:v>
                </c:pt>
                <c:pt idx="55950">
                  <c:v>0.85714285700000004</c:v>
                </c:pt>
                <c:pt idx="55951">
                  <c:v>1</c:v>
                </c:pt>
                <c:pt idx="55952">
                  <c:v>1</c:v>
                </c:pt>
                <c:pt idx="55953">
                  <c:v>1</c:v>
                </c:pt>
                <c:pt idx="55954">
                  <c:v>1</c:v>
                </c:pt>
                <c:pt idx="55955">
                  <c:v>1</c:v>
                </c:pt>
                <c:pt idx="55956">
                  <c:v>1</c:v>
                </c:pt>
                <c:pt idx="55957">
                  <c:v>1</c:v>
                </c:pt>
                <c:pt idx="55958">
                  <c:v>1</c:v>
                </c:pt>
                <c:pt idx="55959">
                  <c:v>1</c:v>
                </c:pt>
                <c:pt idx="55960">
                  <c:v>1</c:v>
                </c:pt>
                <c:pt idx="55961">
                  <c:v>1</c:v>
                </c:pt>
                <c:pt idx="55962">
                  <c:v>1</c:v>
                </c:pt>
                <c:pt idx="55963">
                  <c:v>1</c:v>
                </c:pt>
                <c:pt idx="55964">
                  <c:v>1</c:v>
                </c:pt>
                <c:pt idx="55965">
                  <c:v>1</c:v>
                </c:pt>
                <c:pt idx="55966">
                  <c:v>1</c:v>
                </c:pt>
                <c:pt idx="55967">
                  <c:v>1</c:v>
                </c:pt>
                <c:pt idx="55968">
                  <c:v>1</c:v>
                </c:pt>
                <c:pt idx="55969">
                  <c:v>1</c:v>
                </c:pt>
                <c:pt idx="55970">
                  <c:v>1</c:v>
                </c:pt>
                <c:pt idx="55971">
                  <c:v>1</c:v>
                </c:pt>
                <c:pt idx="55972">
                  <c:v>0.85714285700000004</c:v>
                </c:pt>
                <c:pt idx="55973">
                  <c:v>1</c:v>
                </c:pt>
                <c:pt idx="55974">
                  <c:v>1</c:v>
                </c:pt>
                <c:pt idx="55975">
                  <c:v>1</c:v>
                </c:pt>
                <c:pt idx="55976">
                  <c:v>1</c:v>
                </c:pt>
                <c:pt idx="55977">
                  <c:v>1</c:v>
                </c:pt>
                <c:pt idx="55978">
                  <c:v>1</c:v>
                </c:pt>
                <c:pt idx="55979">
                  <c:v>0.85714285700000004</c:v>
                </c:pt>
                <c:pt idx="55980">
                  <c:v>0.85714285700000004</c:v>
                </c:pt>
                <c:pt idx="55981">
                  <c:v>1</c:v>
                </c:pt>
                <c:pt idx="55982">
                  <c:v>1</c:v>
                </c:pt>
                <c:pt idx="55983">
                  <c:v>1</c:v>
                </c:pt>
                <c:pt idx="55984">
                  <c:v>1</c:v>
                </c:pt>
                <c:pt idx="55985">
                  <c:v>1</c:v>
                </c:pt>
                <c:pt idx="55986">
                  <c:v>1</c:v>
                </c:pt>
                <c:pt idx="55987">
                  <c:v>1</c:v>
                </c:pt>
                <c:pt idx="55988">
                  <c:v>1</c:v>
                </c:pt>
                <c:pt idx="55989">
                  <c:v>1</c:v>
                </c:pt>
                <c:pt idx="55990">
                  <c:v>1</c:v>
                </c:pt>
                <c:pt idx="55991">
                  <c:v>1</c:v>
                </c:pt>
                <c:pt idx="55992">
                  <c:v>1</c:v>
                </c:pt>
                <c:pt idx="55993">
                  <c:v>1</c:v>
                </c:pt>
                <c:pt idx="55994">
                  <c:v>1</c:v>
                </c:pt>
                <c:pt idx="55995">
                  <c:v>1</c:v>
                </c:pt>
                <c:pt idx="55996">
                  <c:v>1</c:v>
                </c:pt>
                <c:pt idx="55997">
                  <c:v>1</c:v>
                </c:pt>
                <c:pt idx="55998">
                  <c:v>1</c:v>
                </c:pt>
                <c:pt idx="55999">
                  <c:v>1</c:v>
                </c:pt>
                <c:pt idx="56000">
                  <c:v>1</c:v>
                </c:pt>
                <c:pt idx="56001">
                  <c:v>1</c:v>
                </c:pt>
                <c:pt idx="56002">
                  <c:v>1</c:v>
                </c:pt>
                <c:pt idx="56003">
                  <c:v>1</c:v>
                </c:pt>
                <c:pt idx="56004">
                  <c:v>1</c:v>
                </c:pt>
                <c:pt idx="56005">
                  <c:v>1</c:v>
                </c:pt>
                <c:pt idx="56006">
                  <c:v>1</c:v>
                </c:pt>
                <c:pt idx="56007">
                  <c:v>1</c:v>
                </c:pt>
                <c:pt idx="56008">
                  <c:v>1</c:v>
                </c:pt>
                <c:pt idx="56009">
                  <c:v>1</c:v>
                </c:pt>
                <c:pt idx="56010">
                  <c:v>1</c:v>
                </c:pt>
                <c:pt idx="56011">
                  <c:v>1</c:v>
                </c:pt>
                <c:pt idx="56012">
                  <c:v>1</c:v>
                </c:pt>
                <c:pt idx="56013">
                  <c:v>1</c:v>
                </c:pt>
                <c:pt idx="56014">
                  <c:v>1</c:v>
                </c:pt>
                <c:pt idx="56015">
                  <c:v>1</c:v>
                </c:pt>
                <c:pt idx="56016">
                  <c:v>1</c:v>
                </c:pt>
                <c:pt idx="56017">
                  <c:v>1</c:v>
                </c:pt>
                <c:pt idx="56018">
                  <c:v>1</c:v>
                </c:pt>
                <c:pt idx="56019">
                  <c:v>1</c:v>
                </c:pt>
                <c:pt idx="56020">
                  <c:v>1</c:v>
                </c:pt>
                <c:pt idx="56021">
                  <c:v>0.85714285700000004</c:v>
                </c:pt>
                <c:pt idx="56022">
                  <c:v>1</c:v>
                </c:pt>
                <c:pt idx="56023">
                  <c:v>1</c:v>
                </c:pt>
                <c:pt idx="56024">
                  <c:v>1</c:v>
                </c:pt>
                <c:pt idx="56025">
                  <c:v>1</c:v>
                </c:pt>
                <c:pt idx="56026">
                  <c:v>1</c:v>
                </c:pt>
                <c:pt idx="56027">
                  <c:v>1</c:v>
                </c:pt>
                <c:pt idx="56028">
                  <c:v>1</c:v>
                </c:pt>
                <c:pt idx="56029">
                  <c:v>1</c:v>
                </c:pt>
                <c:pt idx="56030">
                  <c:v>1</c:v>
                </c:pt>
                <c:pt idx="56031">
                  <c:v>1</c:v>
                </c:pt>
                <c:pt idx="56032">
                  <c:v>1</c:v>
                </c:pt>
                <c:pt idx="56033">
                  <c:v>1</c:v>
                </c:pt>
                <c:pt idx="56034">
                  <c:v>1</c:v>
                </c:pt>
                <c:pt idx="56035">
                  <c:v>1</c:v>
                </c:pt>
                <c:pt idx="56036">
                  <c:v>1</c:v>
                </c:pt>
                <c:pt idx="56037">
                  <c:v>1</c:v>
                </c:pt>
                <c:pt idx="56038">
                  <c:v>1</c:v>
                </c:pt>
                <c:pt idx="56039">
                  <c:v>1</c:v>
                </c:pt>
                <c:pt idx="56040">
                  <c:v>1</c:v>
                </c:pt>
                <c:pt idx="56041">
                  <c:v>1</c:v>
                </c:pt>
                <c:pt idx="56042">
                  <c:v>1</c:v>
                </c:pt>
                <c:pt idx="56043">
                  <c:v>1</c:v>
                </c:pt>
                <c:pt idx="56044">
                  <c:v>1</c:v>
                </c:pt>
                <c:pt idx="56045">
                  <c:v>1</c:v>
                </c:pt>
                <c:pt idx="56046">
                  <c:v>1</c:v>
                </c:pt>
                <c:pt idx="56047">
                  <c:v>1</c:v>
                </c:pt>
                <c:pt idx="56048">
                  <c:v>1</c:v>
                </c:pt>
                <c:pt idx="56049">
                  <c:v>1</c:v>
                </c:pt>
                <c:pt idx="56050">
                  <c:v>1</c:v>
                </c:pt>
                <c:pt idx="56051">
                  <c:v>1</c:v>
                </c:pt>
                <c:pt idx="56052">
                  <c:v>1</c:v>
                </c:pt>
                <c:pt idx="56053">
                  <c:v>1</c:v>
                </c:pt>
                <c:pt idx="56054">
                  <c:v>1</c:v>
                </c:pt>
                <c:pt idx="56055">
                  <c:v>1</c:v>
                </c:pt>
                <c:pt idx="56056">
                  <c:v>1</c:v>
                </c:pt>
                <c:pt idx="56057">
                  <c:v>1</c:v>
                </c:pt>
                <c:pt idx="56058">
                  <c:v>1</c:v>
                </c:pt>
                <c:pt idx="56059">
                  <c:v>1</c:v>
                </c:pt>
                <c:pt idx="56060">
                  <c:v>1</c:v>
                </c:pt>
                <c:pt idx="56061">
                  <c:v>1</c:v>
                </c:pt>
                <c:pt idx="56062">
                  <c:v>1</c:v>
                </c:pt>
                <c:pt idx="56063">
                  <c:v>1</c:v>
                </c:pt>
                <c:pt idx="56064">
                  <c:v>1</c:v>
                </c:pt>
                <c:pt idx="56065">
                  <c:v>1</c:v>
                </c:pt>
                <c:pt idx="56066">
                  <c:v>1</c:v>
                </c:pt>
                <c:pt idx="56067">
                  <c:v>1</c:v>
                </c:pt>
                <c:pt idx="56068">
                  <c:v>1</c:v>
                </c:pt>
                <c:pt idx="56069">
                  <c:v>1</c:v>
                </c:pt>
                <c:pt idx="56070">
                  <c:v>1</c:v>
                </c:pt>
                <c:pt idx="56071">
                  <c:v>1</c:v>
                </c:pt>
                <c:pt idx="56072">
                  <c:v>1</c:v>
                </c:pt>
                <c:pt idx="56073">
                  <c:v>1</c:v>
                </c:pt>
                <c:pt idx="56074">
                  <c:v>1</c:v>
                </c:pt>
                <c:pt idx="56075">
                  <c:v>1</c:v>
                </c:pt>
                <c:pt idx="56076">
                  <c:v>1</c:v>
                </c:pt>
                <c:pt idx="56077">
                  <c:v>1</c:v>
                </c:pt>
                <c:pt idx="56078">
                  <c:v>1</c:v>
                </c:pt>
                <c:pt idx="56079">
                  <c:v>0.14285714299999999</c:v>
                </c:pt>
                <c:pt idx="56080">
                  <c:v>1</c:v>
                </c:pt>
                <c:pt idx="56081">
                  <c:v>1</c:v>
                </c:pt>
                <c:pt idx="56082">
                  <c:v>1</c:v>
                </c:pt>
                <c:pt idx="56083">
                  <c:v>1</c:v>
                </c:pt>
                <c:pt idx="56084">
                  <c:v>1</c:v>
                </c:pt>
                <c:pt idx="56085">
                  <c:v>1</c:v>
                </c:pt>
                <c:pt idx="56086">
                  <c:v>1</c:v>
                </c:pt>
                <c:pt idx="56087">
                  <c:v>1</c:v>
                </c:pt>
                <c:pt idx="56088">
                  <c:v>1</c:v>
                </c:pt>
                <c:pt idx="56089">
                  <c:v>1</c:v>
                </c:pt>
                <c:pt idx="56090">
                  <c:v>1</c:v>
                </c:pt>
                <c:pt idx="56091">
                  <c:v>1</c:v>
                </c:pt>
                <c:pt idx="56092">
                  <c:v>1</c:v>
                </c:pt>
                <c:pt idx="56093">
                  <c:v>1</c:v>
                </c:pt>
                <c:pt idx="56094">
                  <c:v>1</c:v>
                </c:pt>
                <c:pt idx="56095">
                  <c:v>1</c:v>
                </c:pt>
                <c:pt idx="56096">
                  <c:v>1</c:v>
                </c:pt>
                <c:pt idx="56097">
                  <c:v>1</c:v>
                </c:pt>
                <c:pt idx="56098">
                  <c:v>1</c:v>
                </c:pt>
                <c:pt idx="56099">
                  <c:v>1</c:v>
                </c:pt>
                <c:pt idx="56100">
                  <c:v>0.85714285700000004</c:v>
                </c:pt>
                <c:pt idx="56101">
                  <c:v>1</c:v>
                </c:pt>
                <c:pt idx="56102">
                  <c:v>1</c:v>
                </c:pt>
                <c:pt idx="56103">
                  <c:v>1</c:v>
                </c:pt>
                <c:pt idx="56104">
                  <c:v>1</c:v>
                </c:pt>
                <c:pt idx="56105">
                  <c:v>1</c:v>
                </c:pt>
                <c:pt idx="56106">
                  <c:v>1</c:v>
                </c:pt>
                <c:pt idx="56107">
                  <c:v>1</c:v>
                </c:pt>
                <c:pt idx="56108">
                  <c:v>1</c:v>
                </c:pt>
                <c:pt idx="56109">
                  <c:v>1</c:v>
                </c:pt>
                <c:pt idx="56110">
                  <c:v>1</c:v>
                </c:pt>
                <c:pt idx="56111">
                  <c:v>1</c:v>
                </c:pt>
                <c:pt idx="56112">
                  <c:v>1</c:v>
                </c:pt>
                <c:pt idx="56113">
                  <c:v>1</c:v>
                </c:pt>
                <c:pt idx="56114">
                  <c:v>1</c:v>
                </c:pt>
                <c:pt idx="56115">
                  <c:v>1</c:v>
                </c:pt>
                <c:pt idx="56116">
                  <c:v>1</c:v>
                </c:pt>
                <c:pt idx="56117">
                  <c:v>1</c:v>
                </c:pt>
                <c:pt idx="56118">
                  <c:v>1</c:v>
                </c:pt>
                <c:pt idx="56119">
                  <c:v>1</c:v>
                </c:pt>
                <c:pt idx="56120">
                  <c:v>1</c:v>
                </c:pt>
                <c:pt idx="56121">
                  <c:v>1</c:v>
                </c:pt>
                <c:pt idx="56122">
                  <c:v>1</c:v>
                </c:pt>
                <c:pt idx="56123">
                  <c:v>1</c:v>
                </c:pt>
                <c:pt idx="56124">
                  <c:v>1</c:v>
                </c:pt>
                <c:pt idx="56125">
                  <c:v>1</c:v>
                </c:pt>
                <c:pt idx="56126">
                  <c:v>1</c:v>
                </c:pt>
                <c:pt idx="56127">
                  <c:v>1</c:v>
                </c:pt>
                <c:pt idx="56128">
                  <c:v>1</c:v>
                </c:pt>
                <c:pt idx="56129">
                  <c:v>1</c:v>
                </c:pt>
                <c:pt idx="56130">
                  <c:v>1</c:v>
                </c:pt>
                <c:pt idx="56131">
                  <c:v>1</c:v>
                </c:pt>
                <c:pt idx="56132">
                  <c:v>1</c:v>
                </c:pt>
                <c:pt idx="56133">
                  <c:v>1</c:v>
                </c:pt>
                <c:pt idx="56134">
                  <c:v>1</c:v>
                </c:pt>
                <c:pt idx="56135">
                  <c:v>1</c:v>
                </c:pt>
                <c:pt idx="56136">
                  <c:v>1</c:v>
                </c:pt>
                <c:pt idx="56137">
                  <c:v>1</c:v>
                </c:pt>
                <c:pt idx="56138">
                  <c:v>1</c:v>
                </c:pt>
                <c:pt idx="56139">
                  <c:v>1</c:v>
                </c:pt>
                <c:pt idx="56140">
                  <c:v>1</c:v>
                </c:pt>
                <c:pt idx="56141">
                  <c:v>1</c:v>
                </c:pt>
                <c:pt idx="56142">
                  <c:v>1</c:v>
                </c:pt>
                <c:pt idx="56143">
                  <c:v>1</c:v>
                </c:pt>
                <c:pt idx="56144">
                  <c:v>1</c:v>
                </c:pt>
                <c:pt idx="56145">
                  <c:v>1</c:v>
                </c:pt>
                <c:pt idx="56146">
                  <c:v>1</c:v>
                </c:pt>
                <c:pt idx="56147">
                  <c:v>1</c:v>
                </c:pt>
                <c:pt idx="56148">
                  <c:v>1</c:v>
                </c:pt>
                <c:pt idx="56149">
                  <c:v>1</c:v>
                </c:pt>
                <c:pt idx="56150">
                  <c:v>1</c:v>
                </c:pt>
                <c:pt idx="56151">
                  <c:v>1</c:v>
                </c:pt>
                <c:pt idx="56152">
                  <c:v>1</c:v>
                </c:pt>
                <c:pt idx="56153">
                  <c:v>1</c:v>
                </c:pt>
                <c:pt idx="56154">
                  <c:v>1</c:v>
                </c:pt>
                <c:pt idx="56155">
                  <c:v>1</c:v>
                </c:pt>
                <c:pt idx="56156">
                  <c:v>1</c:v>
                </c:pt>
                <c:pt idx="56157">
                  <c:v>1</c:v>
                </c:pt>
                <c:pt idx="56158">
                  <c:v>1</c:v>
                </c:pt>
                <c:pt idx="56159">
                  <c:v>1</c:v>
                </c:pt>
                <c:pt idx="56160">
                  <c:v>1</c:v>
                </c:pt>
                <c:pt idx="56161">
                  <c:v>1</c:v>
                </c:pt>
                <c:pt idx="56162">
                  <c:v>1</c:v>
                </c:pt>
                <c:pt idx="56163">
                  <c:v>1</c:v>
                </c:pt>
                <c:pt idx="56164">
                  <c:v>1</c:v>
                </c:pt>
                <c:pt idx="56165">
                  <c:v>1</c:v>
                </c:pt>
                <c:pt idx="56166">
                  <c:v>1</c:v>
                </c:pt>
                <c:pt idx="56167">
                  <c:v>1</c:v>
                </c:pt>
                <c:pt idx="56168">
                  <c:v>1</c:v>
                </c:pt>
                <c:pt idx="56169">
                  <c:v>1</c:v>
                </c:pt>
                <c:pt idx="56170">
                  <c:v>1</c:v>
                </c:pt>
                <c:pt idx="56171">
                  <c:v>1</c:v>
                </c:pt>
                <c:pt idx="56172">
                  <c:v>1</c:v>
                </c:pt>
                <c:pt idx="56173">
                  <c:v>1</c:v>
                </c:pt>
                <c:pt idx="56174">
                  <c:v>1</c:v>
                </c:pt>
                <c:pt idx="56175">
                  <c:v>1</c:v>
                </c:pt>
                <c:pt idx="56176">
                  <c:v>1</c:v>
                </c:pt>
                <c:pt idx="56177">
                  <c:v>1</c:v>
                </c:pt>
                <c:pt idx="56178">
                  <c:v>1</c:v>
                </c:pt>
                <c:pt idx="56179">
                  <c:v>1</c:v>
                </c:pt>
                <c:pt idx="56180">
                  <c:v>1</c:v>
                </c:pt>
                <c:pt idx="56181">
                  <c:v>1</c:v>
                </c:pt>
                <c:pt idx="56182">
                  <c:v>1</c:v>
                </c:pt>
                <c:pt idx="56183">
                  <c:v>1</c:v>
                </c:pt>
                <c:pt idx="56184">
                  <c:v>1</c:v>
                </c:pt>
                <c:pt idx="56185">
                  <c:v>1</c:v>
                </c:pt>
                <c:pt idx="56186">
                  <c:v>1</c:v>
                </c:pt>
                <c:pt idx="56187">
                  <c:v>1</c:v>
                </c:pt>
                <c:pt idx="56188">
                  <c:v>1</c:v>
                </c:pt>
                <c:pt idx="56189">
                  <c:v>1</c:v>
                </c:pt>
                <c:pt idx="56190">
                  <c:v>1</c:v>
                </c:pt>
                <c:pt idx="56191">
                  <c:v>1</c:v>
                </c:pt>
                <c:pt idx="56192">
                  <c:v>1</c:v>
                </c:pt>
                <c:pt idx="56193">
                  <c:v>1</c:v>
                </c:pt>
                <c:pt idx="56194">
                  <c:v>1</c:v>
                </c:pt>
                <c:pt idx="56195">
                  <c:v>1</c:v>
                </c:pt>
                <c:pt idx="56196">
                  <c:v>1</c:v>
                </c:pt>
                <c:pt idx="56197">
                  <c:v>1</c:v>
                </c:pt>
                <c:pt idx="56198">
                  <c:v>1</c:v>
                </c:pt>
                <c:pt idx="56199">
                  <c:v>1</c:v>
                </c:pt>
                <c:pt idx="56200">
                  <c:v>1</c:v>
                </c:pt>
                <c:pt idx="56201">
                  <c:v>1</c:v>
                </c:pt>
                <c:pt idx="56202">
                  <c:v>1</c:v>
                </c:pt>
                <c:pt idx="56203">
                  <c:v>1</c:v>
                </c:pt>
                <c:pt idx="56204">
                  <c:v>1</c:v>
                </c:pt>
                <c:pt idx="56205">
                  <c:v>1</c:v>
                </c:pt>
                <c:pt idx="56206">
                  <c:v>1</c:v>
                </c:pt>
                <c:pt idx="56207">
                  <c:v>1</c:v>
                </c:pt>
                <c:pt idx="56208">
                  <c:v>1</c:v>
                </c:pt>
                <c:pt idx="56209">
                  <c:v>1</c:v>
                </c:pt>
                <c:pt idx="56210">
                  <c:v>1</c:v>
                </c:pt>
                <c:pt idx="56211">
                  <c:v>1</c:v>
                </c:pt>
                <c:pt idx="56212">
                  <c:v>1</c:v>
                </c:pt>
                <c:pt idx="56213">
                  <c:v>1</c:v>
                </c:pt>
                <c:pt idx="56214">
                  <c:v>1</c:v>
                </c:pt>
                <c:pt idx="56215">
                  <c:v>1</c:v>
                </c:pt>
                <c:pt idx="56216">
                  <c:v>1</c:v>
                </c:pt>
                <c:pt idx="56217">
                  <c:v>1</c:v>
                </c:pt>
                <c:pt idx="56218">
                  <c:v>1</c:v>
                </c:pt>
                <c:pt idx="56219">
                  <c:v>1</c:v>
                </c:pt>
                <c:pt idx="56220">
                  <c:v>0.571428571</c:v>
                </c:pt>
                <c:pt idx="56221">
                  <c:v>1</c:v>
                </c:pt>
                <c:pt idx="56222">
                  <c:v>1</c:v>
                </c:pt>
                <c:pt idx="56223">
                  <c:v>1</c:v>
                </c:pt>
                <c:pt idx="56224">
                  <c:v>1</c:v>
                </c:pt>
                <c:pt idx="56225">
                  <c:v>1</c:v>
                </c:pt>
                <c:pt idx="56226">
                  <c:v>1</c:v>
                </c:pt>
                <c:pt idx="56227">
                  <c:v>1</c:v>
                </c:pt>
                <c:pt idx="56228">
                  <c:v>1</c:v>
                </c:pt>
                <c:pt idx="56229">
                  <c:v>1</c:v>
                </c:pt>
                <c:pt idx="56230">
                  <c:v>1</c:v>
                </c:pt>
                <c:pt idx="56231">
                  <c:v>1</c:v>
                </c:pt>
                <c:pt idx="56232">
                  <c:v>1</c:v>
                </c:pt>
                <c:pt idx="56233">
                  <c:v>1</c:v>
                </c:pt>
                <c:pt idx="56234">
                  <c:v>1</c:v>
                </c:pt>
                <c:pt idx="56235">
                  <c:v>1</c:v>
                </c:pt>
                <c:pt idx="56236">
                  <c:v>1</c:v>
                </c:pt>
                <c:pt idx="56237">
                  <c:v>1</c:v>
                </c:pt>
                <c:pt idx="56238">
                  <c:v>1</c:v>
                </c:pt>
                <c:pt idx="56239">
                  <c:v>1</c:v>
                </c:pt>
                <c:pt idx="56240">
                  <c:v>1</c:v>
                </c:pt>
                <c:pt idx="56241">
                  <c:v>1</c:v>
                </c:pt>
                <c:pt idx="56242">
                  <c:v>1</c:v>
                </c:pt>
                <c:pt idx="56243">
                  <c:v>1</c:v>
                </c:pt>
                <c:pt idx="56244">
                  <c:v>1</c:v>
                </c:pt>
                <c:pt idx="56245">
                  <c:v>1</c:v>
                </c:pt>
                <c:pt idx="56246">
                  <c:v>1</c:v>
                </c:pt>
                <c:pt idx="56247">
                  <c:v>1</c:v>
                </c:pt>
                <c:pt idx="56248">
                  <c:v>1</c:v>
                </c:pt>
                <c:pt idx="56249">
                  <c:v>1</c:v>
                </c:pt>
                <c:pt idx="56250">
                  <c:v>1</c:v>
                </c:pt>
                <c:pt idx="56251">
                  <c:v>1</c:v>
                </c:pt>
                <c:pt idx="56252">
                  <c:v>1</c:v>
                </c:pt>
                <c:pt idx="56253">
                  <c:v>1</c:v>
                </c:pt>
                <c:pt idx="56254">
                  <c:v>1</c:v>
                </c:pt>
                <c:pt idx="56255">
                  <c:v>1</c:v>
                </c:pt>
                <c:pt idx="56256">
                  <c:v>1</c:v>
                </c:pt>
                <c:pt idx="56257">
                  <c:v>1</c:v>
                </c:pt>
                <c:pt idx="56258">
                  <c:v>0.85714285700000004</c:v>
                </c:pt>
                <c:pt idx="56259">
                  <c:v>1</c:v>
                </c:pt>
                <c:pt idx="56260">
                  <c:v>1</c:v>
                </c:pt>
                <c:pt idx="56261">
                  <c:v>1</c:v>
                </c:pt>
                <c:pt idx="56262">
                  <c:v>1</c:v>
                </c:pt>
                <c:pt idx="56263">
                  <c:v>1</c:v>
                </c:pt>
                <c:pt idx="56264">
                  <c:v>1</c:v>
                </c:pt>
                <c:pt idx="56265">
                  <c:v>1</c:v>
                </c:pt>
                <c:pt idx="56266">
                  <c:v>1</c:v>
                </c:pt>
                <c:pt idx="56267">
                  <c:v>1</c:v>
                </c:pt>
                <c:pt idx="56268">
                  <c:v>1</c:v>
                </c:pt>
                <c:pt idx="56269">
                  <c:v>1</c:v>
                </c:pt>
                <c:pt idx="56270">
                  <c:v>1</c:v>
                </c:pt>
                <c:pt idx="56271">
                  <c:v>1</c:v>
                </c:pt>
                <c:pt idx="56272">
                  <c:v>1</c:v>
                </c:pt>
                <c:pt idx="56273">
                  <c:v>1</c:v>
                </c:pt>
                <c:pt idx="56274">
                  <c:v>1</c:v>
                </c:pt>
                <c:pt idx="56275">
                  <c:v>1</c:v>
                </c:pt>
                <c:pt idx="56276">
                  <c:v>1</c:v>
                </c:pt>
                <c:pt idx="56277">
                  <c:v>1</c:v>
                </c:pt>
                <c:pt idx="56278">
                  <c:v>1</c:v>
                </c:pt>
                <c:pt idx="56279">
                  <c:v>1</c:v>
                </c:pt>
                <c:pt idx="56280">
                  <c:v>1</c:v>
                </c:pt>
                <c:pt idx="56281">
                  <c:v>1</c:v>
                </c:pt>
                <c:pt idx="56282">
                  <c:v>1</c:v>
                </c:pt>
                <c:pt idx="56283">
                  <c:v>1</c:v>
                </c:pt>
                <c:pt idx="56284">
                  <c:v>1</c:v>
                </c:pt>
                <c:pt idx="56285">
                  <c:v>1</c:v>
                </c:pt>
                <c:pt idx="56286">
                  <c:v>1</c:v>
                </c:pt>
                <c:pt idx="56287">
                  <c:v>1</c:v>
                </c:pt>
                <c:pt idx="56288">
                  <c:v>1</c:v>
                </c:pt>
                <c:pt idx="56289">
                  <c:v>1</c:v>
                </c:pt>
                <c:pt idx="56290">
                  <c:v>1</c:v>
                </c:pt>
                <c:pt idx="56291">
                  <c:v>1</c:v>
                </c:pt>
                <c:pt idx="56292">
                  <c:v>1</c:v>
                </c:pt>
                <c:pt idx="56293">
                  <c:v>1</c:v>
                </c:pt>
                <c:pt idx="56294">
                  <c:v>1</c:v>
                </c:pt>
                <c:pt idx="56295">
                  <c:v>1</c:v>
                </c:pt>
                <c:pt idx="56296">
                  <c:v>1</c:v>
                </c:pt>
                <c:pt idx="56297">
                  <c:v>1</c:v>
                </c:pt>
                <c:pt idx="56298">
                  <c:v>1</c:v>
                </c:pt>
                <c:pt idx="56299">
                  <c:v>1</c:v>
                </c:pt>
                <c:pt idx="56300">
                  <c:v>1</c:v>
                </c:pt>
                <c:pt idx="56301">
                  <c:v>1</c:v>
                </c:pt>
                <c:pt idx="56302">
                  <c:v>1</c:v>
                </c:pt>
                <c:pt idx="56303">
                  <c:v>1</c:v>
                </c:pt>
                <c:pt idx="56304">
                  <c:v>1</c:v>
                </c:pt>
                <c:pt idx="56305">
                  <c:v>1</c:v>
                </c:pt>
                <c:pt idx="56306">
                  <c:v>1</c:v>
                </c:pt>
                <c:pt idx="56307">
                  <c:v>1</c:v>
                </c:pt>
                <c:pt idx="56308">
                  <c:v>1</c:v>
                </c:pt>
                <c:pt idx="56309">
                  <c:v>1</c:v>
                </c:pt>
                <c:pt idx="56310">
                  <c:v>1</c:v>
                </c:pt>
                <c:pt idx="56311">
                  <c:v>1</c:v>
                </c:pt>
                <c:pt idx="56312">
                  <c:v>1</c:v>
                </c:pt>
                <c:pt idx="56313">
                  <c:v>1</c:v>
                </c:pt>
                <c:pt idx="56314">
                  <c:v>1</c:v>
                </c:pt>
                <c:pt idx="56315">
                  <c:v>1</c:v>
                </c:pt>
                <c:pt idx="56316">
                  <c:v>1</c:v>
                </c:pt>
                <c:pt idx="56317">
                  <c:v>1</c:v>
                </c:pt>
                <c:pt idx="56318">
                  <c:v>1</c:v>
                </c:pt>
                <c:pt idx="56319">
                  <c:v>1</c:v>
                </c:pt>
                <c:pt idx="56320">
                  <c:v>1</c:v>
                </c:pt>
                <c:pt idx="56321">
                  <c:v>1</c:v>
                </c:pt>
                <c:pt idx="56322">
                  <c:v>1</c:v>
                </c:pt>
                <c:pt idx="56323">
                  <c:v>1</c:v>
                </c:pt>
                <c:pt idx="56324">
                  <c:v>1</c:v>
                </c:pt>
                <c:pt idx="56325">
                  <c:v>1</c:v>
                </c:pt>
                <c:pt idx="56326">
                  <c:v>1</c:v>
                </c:pt>
                <c:pt idx="56327">
                  <c:v>1</c:v>
                </c:pt>
                <c:pt idx="56328">
                  <c:v>1</c:v>
                </c:pt>
                <c:pt idx="56329">
                  <c:v>1</c:v>
                </c:pt>
                <c:pt idx="56330">
                  <c:v>1</c:v>
                </c:pt>
                <c:pt idx="56331">
                  <c:v>1</c:v>
                </c:pt>
                <c:pt idx="56332">
                  <c:v>1</c:v>
                </c:pt>
                <c:pt idx="56333">
                  <c:v>1</c:v>
                </c:pt>
                <c:pt idx="56334">
                  <c:v>1</c:v>
                </c:pt>
                <c:pt idx="56335">
                  <c:v>1</c:v>
                </c:pt>
                <c:pt idx="56336">
                  <c:v>1</c:v>
                </c:pt>
                <c:pt idx="56337">
                  <c:v>1</c:v>
                </c:pt>
                <c:pt idx="56338">
                  <c:v>1</c:v>
                </c:pt>
                <c:pt idx="56339">
                  <c:v>1</c:v>
                </c:pt>
                <c:pt idx="56340">
                  <c:v>1</c:v>
                </c:pt>
                <c:pt idx="56341">
                  <c:v>1</c:v>
                </c:pt>
                <c:pt idx="56342">
                  <c:v>1</c:v>
                </c:pt>
                <c:pt idx="56343">
                  <c:v>1</c:v>
                </c:pt>
                <c:pt idx="56344">
                  <c:v>1</c:v>
                </c:pt>
                <c:pt idx="56345">
                  <c:v>1</c:v>
                </c:pt>
                <c:pt idx="56346">
                  <c:v>1</c:v>
                </c:pt>
                <c:pt idx="56347">
                  <c:v>1</c:v>
                </c:pt>
                <c:pt idx="56348">
                  <c:v>1</c:v>
                </c:pt>
                <c:pt idx="56349">
                  <c:v>1</c:v>
                </c:pt>
                <c:pt idx="56350">
                  <c:v>1</c:v>
                </c:pt>
                <c:pt idx="56351">
                  <c:v>1</c:v>
                </c:pt>
                <c:pt idx="56352">
                  <c:v>1</c:v>
                </c:pt>
                <c:pt idx="56353">
                  <c:v>1</c:v>
                </c:pt>
                <c:pt idx="56354">
                  <c:v>1</c:v>
                </c:pt>
                <c:pt idx="56355">
                  <c:v>1</c:v>
                </c:pt>
                <c:pt idx="56356">
                  <c:v>1</c:v>
                </c:pt>
                <c:pt idx="56357">
                  <c:v>1</c:v>
                </c:pt>
                <c:pt idx="56358">
                  <c:v>1</c:v>
                </c:pt>
                <c:pt idx="56359">
                  <c:v>1</c:v>
                </c:pt>
                <c:pt idx="56360">
                  <c:v>1</c:v>
                </c:pt>
                <c:pt idx="56361">
                  <c:v>1</c:v>
                </c:pt>
                <c:pt idx="56362">
                  <c:v>1</c:v>
                </c:pt>
                <c:pt idx="56363">
                  <c:v>1</c:v>
                </c:pt>
                <c:pt idx="56364">
                  <c:v>1</c:v>
                </c:pt>
                <c:pt idx="56365">
                  <c:v>1</c:v>
                </c:pt>
                <c:pt idx="56366">
                  <c:v>1</c:v>
                </c:pt>
                <c:pt idx="56367">
                  <c:v>1</c:v>
                </c:pt>
                <c:pt idx="56368">
                  <c:v>1</c:v>
                </c:pt>
                <c:pt idx="56369">
                  <c:v>1</c:v>
                </c:pt>
                <c:pt idx="56370">
                  <c:v>1</c:v>
                </c:pt>
                <c:pt idx="56371">
                  <c:v>1</c:v>
                </c:pt>
                <c:pt idx="56372">
                  <c:v>1</c:v>
                </c:pt>
                <c:pt idx="56373">
                  <c:v>1</c:v>
                </c:pt>
                <c:pt idx="56374">
                  <c:v>1</c:v>
                </c:pt>
                <c:pt idx="56375">
                  <c:v>1</c:v>
                </c:pt>
                <c:pt idx="56376">
                  <c:v>1</c:v>
                </c:pt>
                <c:pt idx="56377">
                  <c:v>1</c:v>
                </c:pt>
                <c:pt idx="56378">
                  <c:v>1</c:v>
                </c:pt>
                <c:pt idx="56379">
                  <c:v>1</c:v>
                </c:pt>
                <c:pt idx="56380">
                  <c:v>1</c:v>
                </c:pt>
                <c:pt idx="56381">
                  <c:v>1</c:v>
                </c:pt>
                <c:pt idx="56382">
                  <c:v>1</c:v>
                </c:pt>
                <c:pt idx="56383">
                  <c:v>1</c:v>
                </c:pt>
                <c:pt idx="56384">
                  <c:v>1</c:v>
                </c:pt>
                <c:pt idx="56385">
                  <c:v>1</c:v>
                </c:pt>
                <c:pt idx="56386">
                  <c:v>1</c:v>
                </c:pt>
                <c:pt idx="56387">
                  <c:v>1</c:v>
                </c:pt>
                <c:pt idx="56388">
                  <c:v>1</c:v>
                </c:pt>
                <c:pt idx="56389">
                  <c:v>1</c:v>
                </c:pt>
                <c:pt idx="56390">
                  <c:v>1</c:v>
                </c:pt>
                <c:pt idx="56391">
                  <c:v>1</c:v>
                </c:pt>
                <c:pt idx="56392">
                  <c:v>1</c:v>
                </c:pt>
                <c:pt idx="56393">
                  <c:v>1</c:v>
                </c:pt>
                <c:pt idx="56394">
                  <c:v>1</c:v>
                </c:pt>
                <c:pt idx="56395">
                  <c:v>1</c:v>
                </c:pt>
                <c:pt idx="56396">
                  <c:v>1</c:v>
                </c:pt>
                <c:pt idx="56397">
                  <c:v>1</c:v>
                </c:pt>
                <c:pt idx="56398">
                  <c:v>1</c:v>
                </c:pt>
                <c:pt idx="56399">
                  <c:v>1</c:v>
                </c:pt>
                <c:pt idx="56400">
                  <c:v>1</c:v>
                </c:pt>
                <c:pt idx="56401">
                  <c:v>1</c:v>
                </c:pt>
                <c:pt idx="56402">
                  <c:v>1</c:v>
                </c:pt>
                <c:pt idx="56403">
                  <c:v>1</c:v>
                </c:pt>
                <c:pt idx="56404">
                  <c:v>1</c:v>
                </c:pt>
                <c:pt idx="56405">
                  <c:v>1</c:v>
                </c:pt>
                <c:pt idx="56406">
                  <c:v>1</c:v>
                </c:pt>
                <c:pt idx="56407">
                  <c:v>1</c:v>
                </c:pt>
                <c:pt idx="56408">
                  <c:v>1</c:v>
                </c:pt>
                <c:pt idx="56409">
                  <c:v>1</c:v>
                </c:pt>
                <c:pt idx="56410">
                  <c:v>1</c:v>
                </c:pt>
                <c:pt idx="56411">
                  <c:v>1</c:v>
                </c:pt>
                <c:pt idx="56412">
                  <c:v>1</c:v>
                </c:pt>
                <c:pt idx="56413">
                  <c:v>1</c:v>
                </c:pt>
                <c:pt idx="56414">
                  <c:v>1</c:v>
                </c:pt>
                <c:pt idx="56415">
                  <c:v>1</c:v>
                </c:pt>
                <c:pt idx="56416">
                  <c:v>1</c:v>
                </c:pt>
                <c:pt idx="56417">
                  <c:v>1</c:v>
                </c:pt>
                <c:pt idx="56418">
                  <c:v>0.85714285700000004</c:v>
                </c:pt>
                <c:pt idx="56419">
                  <c:v>1</c:v>
                </c:pt>
                <c:pt idx="56420">
                  <c:v>1</c:v>
                </c:pt>
                <c:pt idx="56421">
                  <c:v>1</c:v>
                </c:pt>
                <c:pt idx="56422">
                  <c:v>1</c:v>
                </c:pt>
                <c:pt idx="56423">
                  <c:v>1</c:v>
                </c:pt>
                <c:pt idx="56424">
                  <c:v>1</c:v>
                </c:pt>
                <c:pt idx="56425">
                  <c:v>1</c:v>
                </c:pt>
                <c:pt idx="56426">
                  <c:v>1</c:v>
                </c:pt>
                <c:pt idx="56427">
                  <c:v>1</c:v>
                </c:pt>
                <c:pt idx="56428">
                  <c:v>1</c:v>
                </c:pt>
                <c:pt idx="56429">
                  <c:v>1</c:v>
                </c:pt>
                <c:pt idx="56430">
                  <c:v>1</c:v>
                </c:pt>
                <c:pt idx="56431">
                  <c:v>1</c:v>
                </c:pt>
                <c:pt idx="56432">
                  <c:v>1</c:v>
                </c:pt>
                <c:pt idx="56433">
                  <c:v>1</c:v>
                </c:pt>
                <c:pt idx="56434">
                  <c:v>1</c:v>
                </c:pt>
                <c:pt idx="56435">
                  <c:v>1</c:v>
                </c:pt>
                <c:pt idx="56436">
                  <c:v>1</c:v>
                </c:pt>
                <c:pt idx="56437">
                  <c:v>1</c:v>
                </c:pt>
                <c:pt idx="56438">
                  <c:v>1</c:v>
                </c:pt>
                <c:pt idx="56439">
                  <c:v>1</c:v>
                </c:pt>
                <c:pt idx="56440">
                  <c:v>1</c:v>
                </c:pt>
                <c:pt idx="56441">
                  <c:v>1</c:v>
                </c:pt>
                <c:pt idx="56442">
                  <c:v>1</c:v>
                </c:pt>
                <c:pt idx="56443">
                  <c:v>1</c:v>
                </c:pt>
                <c:pt idx="56444">
                  <c:v>1</c:v>
                </c:pt>
                <c:pt idx="56445">
                  <c:v>1</c:v>
                </c:pt>
                <c:pt idx="56446">
                  <c:v>1</c:v>
                </c:pt>
                <c:pt idx="56447">
                  <c:v>1</c:v>
                </c:pt>
                <c:pt idx="56448">
                  <c:v>1</c:v>
                </c:pt>
                <c:pt idx="56449">
                  <c:v>1</c:v>
                </c:pt>
                <c:pt idx="56450">
                  <c:v>1</c:v>
                </c:pt>
                <c:pt idx="56451">
                  <c:v>1</c:v>
                </c:pt>
                <c:pt idx="56452">
                  <c:v>1</c:v>
                </c:pt>
                <c:pt idx="56453">
                  <c:v>1</c:v>
                </c:pt>
                <c:pt idx="56454">
                  <c:v>1</c:v>
                </c:pt>
                <c:pt idx="56455">
                  <c:v>1</c:v>
                </c:pt>
                <c:pt idx="56456">
                  <c:v>1</c:v>
                </c:pt>
                <c:pt idx="56457">
                  <c:v>1</c:v>
                </c:pt>
                <c:pt idx="56458">
                  <c:v>1</c:v>
                </c:pt>
                <c:pt idx="56459">
                  <c:v>1</c:v>
                </c:pt>
                <c:pt idx="56460">
                  <c:v>1</c:v>
                </c:pt>
                <c:pt idx="56461">
                  <c:v>1</c:v>
                </c:pt>
                <c:pt idx="56462">
                  <c:v>1</c:v>
                </c:pt>
                <c:pt idx="56463">
                  <c:v>1</c:v>
                </c:pt>
                <c:pt idx="56464">
                  <c:v>1</c:v>
                </c:pt>
                <c:pt idx="56465">
                  <c:v>1</c:v>
                </c:pt>
                <c:pt idx="56466">
                  <c:v>1</c:v>
                </c:pt>
                <c:pt idx="56467">
                  <c:v>1</c:v>
                </c:pt>
                <c:pt idx="56468">
                  <c:v>1</c:v>
                </c:pt>
                <c:pt idx="56469">
                  <c:v>1</c:v>
                </c:pt>
                <c:pt idx="56470">
                  <c:v>1</c:v>
                </c:pt>
                <c:pt idx="56471">
                  <c:v>1</c:v>
                </c:pt>
                <c:pt idx="56472">
                  <c:v>1</c:v>
                </c:pt>
                <c:pt idx="56473">
                  <c:v>1</c:v>
                </c:pt>
                <c:pt idx="56474">
                  <c:v>1</c:v>
                </c:pt>
                <c:pt idx="56475">
                  <c:v>1</c:v>
                </c:pt>
                <c:pt idx="56476">
                  <c:v>1</c:v>
                </c:pt>
                <c:pt idx="56477">
                  <c:v>1</c:v>
                </c:pt>
                <c:pt idx="56478">
                  <c:v>1</c:v>
                </c:pt>
                <c:pt idx="56479">
                  <c:v>1</c:v>
                </c:pt>
                <c:pt idx="56480">
                  <c:v>1</c:v>
                </c:pt>
                <c:pt idx="56481">
                  <c:v>1</c:v>
                </c:pt>
                <c:pt idx="56482">
                  <c:v>0.85714285700000004</c:v>
                </c:pt>
                <c:pt idx="56483">
                  <c:v>1</c:v>
                </c:pt>
                <c:pt idx="56484">
                  <c:v>1</c:v>
                </c:pt>
                <c:pt idx="56485">
                  <c:v>1</c:v>
                </c:pt>
                <c:pt idx="56486">
                  <c:v>1</c:v>
                </c:pt>
                <c:pt idx="56487">
                  <c:v>1</c:v>
                </c:pt>
                <c:pt idx="56488">
                  <c:v>1</c:v>
                </c:pt>
                <c:pt idx="56489">
                  <c:v>1</c:v>
                </c:pt>
                <c:pt idx="56490">
                  <c:v>1</c:v>
                </c:pt>
                <c:pt idx="56491">
                  <c:v>1</c:v>
                </c:pt>
                <c:pt idx="56492">
                  <c:v>1</c:v>
                </c:pt>
                <c:pt idx="56493">
                  <c:v>1</c:v>
                </c:pt>
                <c:pt idx="56494">
                  <c:v>1</c:v>
                </c:pt>
                <c:pt idx="56495">
                  <c:v>1</c:v>
                </c:pt>
                <c:pt idx="56496">
                  <c:v>1</c:v>
                </c:pt>
                <c:pt idx="56497">
                  <c:v>1</c:v>
                </c:pt>
                <c:pt idx="56498">
                  <c:v>1</c:v>
                </c:pt>
                <c:pt idx="56499">
                  <c:v>1</c:v>
                </c:pt>
                <c:pt idx="56500">
                  <c:v>1</c:v>
                </c:pt>
                <c:pt idx="56501">
                  <c:v>1</c:v>
                </c:pt>
                <c:pt idx="56502">
                  <c:v>1</c:v>
                </c:pt>
                <c:pt idx="56503">
                  <c:v>1</c:v>
                </c:pt>
                <c:pt idx="56504">
                  <c:v>1</c:v>
                </c:pt>
                <c:pt idx="56505">
                  <c:v>1</c:v>
                </c:pt>
                <c:pt idx="56506">
                  <c:v>1</c:v>
                </c:pt>
                <c:pt idx="56507">
                  <c:v>1</c:v>
                </c:pt>
                <c:pt idx="56508">
                  <c:v>1</c:v>
                </c:pt>
                <c:pt idx="56509">
                  <c:v>1</c:v>
                </c:pt>
                <c:pt idx="56510">
                  <c:v>1</c:v>
                </c:pt>
                <c:pt idx="56511">
                  <c:v>1</c:v>
                </c:pt>
                <c:pt idx="56512">
                  <c:v>1</c:v>
                </c:pt>
                <c:pt idx="56513">
                  <c:v>1</c:v>
                </c:pt>
                <c:pt idx="56514">
                  <c:v>0.85714285700000004</c:v>
                </c:pt>
                <c:pt idx="56515">
                  <c:v>1</c:v>
                </c:pt>
                <c:pt idx="56516">
                  <c:v>1</c:v>
                </c:pt>
                <c:pt idx="56517">
                  <c:v>1</c:v>
                </c:pt>
                <c:pt idx="56518">
                  <c:v>1</c:v>
                </c:pt>
                <c:pt idx="56519">
                  <c:v>1</c:v>
                </c:pt>
                <c:pt idx="56520">
                  <c:v>1</c:v>
                </c:pt>
                <c:pt idx="56521">
                  <c:v>1</c:v>
                </c:pt>
                <c:pt idx="56522">
                  <c:v>1</c:v>
                </c:pt>
                <c:pt idx="56523">
                  <c:v>1</c:v>
                </c:pt>
                <c:pt idx="56524">
                  <c:v>1</c:v>
                </c:pt>
                <c:pt idx="56525">
                  <c:v>1</c:v>
                </c:pt>
                <c:pt idx="56526">
                  <c:v>1</c:v>
                </c:pt>
                <c:pt idx="56527">
                  <c:v>1</c:v>
                </c:pt>
                <c:pt idx="56528">
                  <c:v>1</c:v>
                </c:pt>
                <c:pt idx="56529">
                  <c:v>1</c:v>
                </c:pt>
                <c:pt idx="56530">
                  <c:v>1</c:v>
                </c:pt>
                <c:pt idx="56531">
                  <c:v>1</c:v>
                </c:pt>
                <c:pt idx="56532">
                  <c:v>1</c:v>
                </c:pt>
                <c:pt idx="56533">
                  <c:v>1</c:v>
                </c:pt>
                <c:pt idx="56534">
                  <c:v>1</c:v>
                </c:pt>
                <c:pt idx="56535">
                  <c:v>1</c:v>
                </c:pt>
                <c:pt idx="56536">
                  <c:v>1</c:v>
                </c:pt>
                <c:pt idx="56537">
                  <c:v>1</c:v>
                </c:pt>
                <c:pt idx="56538">
                  <c:v>1</c:v>
                </c:pt>
                <c:pt idx="56539">
                  <c:v>1</c:v>
                </c:pt>
                <c:pt idx="56540">
                  <c:v>1</c:v>
                </c:pt>
                <c:pt idx="56541">
                  <c:v>1</c:v>
                </c:pt>
                <c:pt idx="56542">
                  <c:v>1</c:v>
                </c:pt>
                <c:pt idx="56543">
                  <c:v>1</c:v>
                </c:pt>
                <c:pt idx="56544">
                  <c:v>1</c:v>
                </c:pt>
                <c:pt idx="56545">
                  <c:v>1</c:v>
                </c:pt>
                <c:pt idx="56546">
                  <c:v>1</c:v>
                </c:pt>
                <c:pt idx="56547">
                  <c:v>1</c:v>
                </c:pt>
                <c:pt idx="56548">
                  <c:v>0.71428571399999996</c:v>
                </c:pt>
                <c:pt idx="56549">
                  <c:v>1</c:v>
                </c:pt>
                <c:pt idx="56550">
                  <c:v>1</c:v>
                </c:pt>
                <c:pt idx="56551">
                  <c:v>1</c:v>
                </c:pt>
                <c:pt idx="56552">
                  <c:v>1</c:v>
                </c:pt>
                <c:pt idx="56553">
                  <c:v>1</c:v>
                </c:pt>
                <c:pt idx="56554">
                  <c:v>1</c:v>
                </c:pt>
                <c:pt idx="56555">
                  <c:v>1</c:v>
                </c:pt>
                <c:pt idx="56556">
                  <c:v>1</c:v>
                </c:pt>
                <c:pt idx="56557">
                  <c:v>1</c:v>
                </c:pt>
                <c:pt idx="56558">
                  <c:v>1</c:v>
                </c:pt>
                <c:pt idx="56559">
                  <c:v>1</c:v>
                </c:pt>
                <c:pt idx="56560">
                  <c:v>1</c:v>
                </c:pt>
                <c:pt idx="56561">
                  <c:v>1</c:v>
                </c:pt>
                <c:pt idx="56562">
                  <c:v>1</c:v>
                </c:pt>
                <c:pt idx="56563">
                  <c:v>1</c:v>
                </c:pt>
                <c:pt idx="56564">
                  <c:v>1</c:v>
                </c:pt>
                <c:pt idx="56565">
                  <c:v>1</c:v>
                </c:pt>
                <c:pt idx="56566">
                  <c:v>1</c:v>
                </c:pt>
                <c:pt idx="56567">
                  <c:v>1</c:v>
                </c:pt>
                <c:pt idx="56568">
                  <c:v>1</c:v>
                </c:pt>
                <c:pt idx="56569">
                  <c:v>1</c:v>
                </c:pt>
                <c:pt idx="56570">
                  <c:v>1</c:v>
                </c:pt>
                <c:pt idx="56571">
                  <c:v>1</c:v>
                </c:pt>
                <c:pt idx="56572">
                  <c:v>1</c:v>
                </c:pt>
                <c:pt idx="56573">
                  <c:v>1</c:v>
                </c:pt>
                <c:pt idx="56574">
                  <c:v>1</c:v>
                </c:pt>
                <c:pt idx="56575">
                  <c:v>1</c:v>
                </c:pt>
                <c:pt idx="56576">
                  <c:v>1</c:v>
                </c:pt>
                <c:pt idx="56577">
                  <c:v>1</c:v>
                </c:pt>
                <c:pt idx="56578">
                  <c:v>1</c:v>
                </c:pt>
                <c:pt idx="56579">
                  <c:v>1</c:v>
                </c:pt>
                <c:pt idx="56580">
                  <c:v>1</c:v>
                </c:pt>
                <c:pt idx="56581">
                  <c:v>1</c:v>
                </c:pt>
                <c:pt idx="56582">
                  <c:v>1</c:v>
                </c:pt>
                <c:pt idx="56583">
                  <c:v>1</c:v>
                </c:pt>
                <c:pt idx="56584">
                  <c:v>1</c:v>
                </c:pt>
                <c:pt idx="56585">
                  <c:v>1</c:v>
                </c:pt>
                <c:pt idx="56586">
                  <c:v>1</c:v>
                </c:pt>
                <c:pt idx="56587">
                  <c:v>1</c:v>
                </c:pt>
                <c:pt idx="56588">
                  <c:v>1</c:v>
                </c:pt>
                <c:pt idx="56589">
                  <c:v>1</c:v>
                </c:pt>
                <c:pt idx="56590">
                  <c:v>1</c:v>
                </c:pt>
                <c:pt idx="56591">
                  <c:v>1</c:v>
                </c:pt>
                <c:pt idx="56592">
                  <c:v>1</c:v>
                </c:pt>
                <c:pt idx="56593">
                  <c:v>1</c:v>
                </c:pt>
                <c:pt idx="56594">
                  <c:v>1</c:v>
                </c:pt>
                <c:pt idx="56595">
                  <c:v>1</c:v>
                </c:pt>
                <c:pt idx="56596">
                  <c:v>1</c:v>
                </c:pt>
                <c:pt idx="56597">
                  <c:v>1</c:v>
                </c:pt>
                <c:pt idx="56598">
                  <c:v>1</c:v>
                </c:pt>
                <c:pt idx="56599">
                  <c:v>1</c:v>
                </c:pt>
                <c:pt idx="56600">
                  <c:v>1</c:v>
                </c:pt>
                <c:pt idx="56601">
                  <c:v>1</c:v>
                </c:pt>
                <c:pt idx="56602">
                  <c:v>1</c:v>
                </c:pt>
                <c:pt idx="56603">
                  <c:v>1</c:v>
                </c:pt>
                <c:pt idx="56604">
                  <c:v>1</c:v>
                </c:pt>
                <c:pt idx="56605">
                  <c:v>1</c:v>
                </c:pt>
                <c:pt idx="56606">
                  <c:v>1</c:v>
                </c:pt>
                <c:pt idx="56607">
                  <c:v>1</c:v>
                </c:pt>
                <c:pt idx="56608">
                  <c:v>0.71428571399999996</c:v>
                </c:pt>
                <c:pt idx="56609">
                  <c:v>1</c:v>
                </c:pt>
                <c:pt idx="56610">
                  <c:v>1</c:v>
                </c:pt>
                <c:pt idx="56611">
                  <c:v>1</c:v>
                </c:pt>
                <c:pt idx="56612">
                  <c:v>1</c:v>
                </c:pt>
                <c:pt idx="56613">
                  <c:v>1</c:v>
                </c:pt>
                <c:pt idx="56614">
                  <c:v>1</c:v>
                </c:pt>
                <c:pt idx="56615">
                  <c:v>1</c:v>
                </c:pt>
                <c:pt idx="56616">
                  <c:v>1</c:v>
                </c:pt>
                <c:pt idx="56617">
                  <c:v>1</c:v>
                </c:pt>
                <c:pt idx="56618">
                  <c:v>1</c:v>
                </c:pt>
                <c:pt idx="56619">
                  <c:v>0.71428571399999996</c:v>
                </c:pt>
                <c:pt idx="56620">
                  <c:v>1</c:v>
                </c:pt>
                <c:pt idx="56621">
                  <c:v>1</c:v>
                </c:pt>
                <c:pt idx="56622">
                  <c:v>1</c:v>
                </c:pt>
                <c:pt idx="56623">
                  <c:v>1</c:v>
                </c:pt>
                <c:pt idx="56624">
                  <c:v>1</c:v>
                </c:pt>
                <c:pt idx="56625">
                  <c:v>1</c:v>
                </c:pt>
                <c:pt idx="56626">
                  <c:v>1</c:v>
                </c:pt>
                <c:pt idx="56627">
                  <c:v>1</c:v>
                </c:pt>
                <c:pt idx="56628">
                  <c:v>1</c:v>
                </c:pt>
                <c:pt idx="56629">
                  <c:v>1</c:v>
                </c:pt>
                <c:pt idx="56630">
                  <c:v>1</c:v>
                </c:pt>
                <c:pt idx="56631">
                  <c:v>1</c:v>
                </c:pt>
                <c:pt idx="56632">
                  <c:v>1</c:v>
                </c:pt>
                <c:pt idx="56633">
                  <c:v>1</c:v>
                </c:pt>
                <c:pt idx="56634">
                  <c:v>1</c:v>
                </c:pt>
                <c:pt idx="56635">
                  <c:v>1</c:v>
                </c:pt>
                <c:pt idx="56636">
                  <c:v>1</c:v>
                </c:pt>
                <c:pt idx="56637">
                  <c:v>1</c:v>
                </c:pt>
                <c:pt idx="56638">
                  <c:v>1</c:v>
                </c:pt>
                <c:pt idx="56639">
                  <c:v>1</c:v>
                </c:pt>
                <c:pt idx="56640">
                  <c:v>1</c:v>
                </c:pt>
                <c:pt idx="56641">
                  <c:v>1</c:v>
                </c:pt>
                <c:pt idx="56642">
                  <c:v>1</c:v>
                </c:pt>
                <c:pt idx="56643">
                  <c:v>1</c:v>
                </c:pt>
                <c:pt idx="56644">
                  <c:v>1</c:v>
                </c:pt>
                <c:pt idx="56645">
                  <c:v>1</c:v>
                </c:pt>
                <c:pt idx="56646">
                  <c:v>1</c:v>
                </c:pt>
                <c:pt idx="56647">
                  <c:v>1</c:v>
                </c:pt>
                <c:pt idx="56648">
                  <c:v>1</c:v>
                </c:pt>
                <c:pt idx="56649">
                  <c:v>1</c:v>
                </c:pt>
                <c:pt idx="56650">
                  <c:v>1</c:v>
                </c:pt>
                <c:pt idx="56651">
                  <c:v>1</c:v>
                </c:pt>
                <c:pt idx="56652">
                  <c:v>1</c:v>
                </c:pt>
                <c:pt idx="56653">
                  <c:v>1</c:v>
                </c:pt>
                <c:pt idx="56654">
                  <c:v>1</c:v>
                </c:pt>
                <c:pt idx="56655">
                  <c:v>1</c:v>
                </c:pt>
                <c:pt idx="56656">
                  <c:v>1</c:v>
                </c:pt>
                <c:pt idx="56657">
                  <c:v>1</c:v>
                </c:pt>
                <c:pt idx="56658">
                  <c:v>1</c:v>
                </c:pt>
                <c:pt idx="56659">
                  <c:v>1</c:v>
                </c:pt>
                <c:pt idx="56660">
                  <c:v>1</c:v>
                </c:pt>
                <c:pt idx="56661">
                  <c:v>1</c:v>
                </c:pt>
                <c:pt idx="56662">
                  <c:v>1</c:v>
                </c:pt>
                <c:pt idx="56663">
                  <c:v>1</c:v>
                </c:pt>
                <c:pt idx="56664">
                  <c:v>1</c:v>
                </c:pt>
                <c:pt idx="56665">
                  <c:v>1</c:v>
                </c:pt>
                <c:pt idx="56666">
                  <c:v>1</c:v>
                </c:pt>
                <c:pt idx="56667">
                  <c:v>1</c:v>
                </c:pt>
                <c:pt idx="56668">
                  <c:v>1</c:v>
                </c:pt>
                <c:pt idx="56669">
                  <c:v>1</c:v>
                </c:pt>
                <c:pt idx="56670">
                  <c:v>1</c:v>
                </c:pt>
                <c:pt idx="56671">
                  <c:v>1</c:v>
                </c:pt>
                <c:pt idx="56672">
                  <c:v>1</c:v>
                </c:pt>
                <c:pt idx="56673">
                  <c:v>1</c:v>
                </c:pt>
                <c:pt idx="56674">
                  <c:v>1</c:v>
                </c:pt>
                <c:pt idx="56675">
                  <c:v>1</c:v>
                </c:pt>
                <c:pt idx="56676">
                  <c:v>1</c:v>
                </c:pt>
                <c:pt idx="56677">
                  <c:v>1</c:v>
                </c:pt>
                <c:pt idx="56678">
                  <c:v>1</c:v>
                </c:pt>
                <c:pt idx="56679">
                  <c:v>1</c:v>
                </c:pt>
                <c:pt idx="56680">
                  <c:v>1</c:v>
                </c:pt>
                <c:pt idx="56681">
                  <c:v>1</c:v>
                </c:pt>
                <c:pt idx="56682">
                  <c:v>1</c:v>
                </c:pt>
                <c:pt idx="56683">
                  <c:v>1</c:v>
                </c:pt>
                <c:pt idx="56684">
                  <c:v>1</c:v>
                </c:pt>
                <c:pt idx="56685">
                  <c:v>1</c:v>
                </c:pt>
                <c:pt idx="56686">
                  <c:v>1</c:v>
                </c:pt>
                <c:pt idx="56687">
                  <c:v>1</c:v>
                </c:pt>
                <c:pt idx="56688">
                  <c:v>1</c:v>
                </c:pt>
                <c:pt idx="56689">
                  <c:v>1</c:v>
                </c:pt>
                <c:pt idx="56690">
                  <c:v>1</c:v>
                </c:pt>
                <c:pt idx="56691">
                  <c:v>1</c:v>
                </c:pt>
                <c:pt idx="56692">
                  <c:v>1</c:v>
                </c:pt>
                <c:pt idx="56693">
                  <c:v>1</c:v>
                </c:pt>
                <c:pt idx="56694">
                  <c:v>1</c:v>
                </c:pt>
                <c:pt idx="56695">
                  <c:v>1</c:v>
                </c:pt>
                <c:pt idx="56696">
                  <c:v>1</c:v>
                </c:pt>
                <c:pt idx="56697">
                  <c:v>1</c:v>
                </c:pt>
                <c:pt idx="56698">
                  <c:v>1</c:v>
                </c:pt>
                <c:pt idx="56699">
                  <c:v>1</c:v>
                </c:pt>
                <c:pt idx="56700">
                  <c:v>1</c:v>
                </c:pt>
                <c:pt idx="56701">
                  <c:v>1</c:v>
                </c:pt>
                <c:pt idx="56702">
                  <c:v>1</c:v>
                </c:pt>
                <c:pt idx="56703">
                  <c:v>1</c:v>
                </c:pt>
                <c:pt idx="56704">
                  <c:v>1</c:v>
                </c:pt>
                <c:pt idx="56705">
                  <c:v>1</c:v>
                </c:pt>
                <c:pt idx="56706">
                  <c:v>1</c:v>
                </c:pt>
                <c:pt idx="56707">
                  <c:v>1</c:v>
                </c:pt>
                <c:pt idx="56708">
                  <c:v>1</c:v>
                </c:pt>
                <c:pt idx="56709">
                  <c:v>1</c:v>
                </c:pt>
                <c:pt idx="56710">
                  <c:v>1</c:v>
                </c:pt>
                <c:pt idx="56711">
                  <c:v>1</c:v>
                </c:pt>
                <c:pt idx="56712">
                  <c:v>1</c:v>
                </c:pt>
                <c:pt idx="56713">
                  <c:v>1</c:v>
                </c:pt>
                <c:pt idx="56714">
                  <c:v>1</c:v>
                </c:pt>
                <c:pt idx="56715">
                  <c:v>1</c:v>
                </c:pt>
                <c:pt idx="56716">
                  <c:v>1</c:v>
                </c:pt>
                <c:pt idx="56717">
                  <c:v>1</c:v>
                </c:pt>
                <c:pt idx="56718">
                  <c:v>1</c:v>
                </c:pt>
                <c:pt idx="56719">
                  <c:v>1</c:v>
                </c:pt>
                <c:pt idx="56720">
                  <c:v>1</c:v>
                </c:pt>
                <c:pt idx="56721">
                  <c:v>1</c:v>
                </c:pt>
                <c:pt idx="56722">
                  <c:v>1</c:v>
                </c:pt>
                <c:pt idx="56723">
                  <c:v>1</c:v>
                </c:pt>
                <c:pt idx="56724">
                  <c:v>1</c:v>
                </c:pt>
                <c:pt idx="56725">
                  <c:v>1</c:v>
                </c:pt>
                <c:pt idx="56726">
                  <c:v>1</c:v>
                </c:pt>
                <c:pt idx="56727">
                  <c:v>1</c:v>
                </c:pt>
                <c:pt idx="56728">
                  <c:v>1</c:v>
                </c:pt>
                <c:pt idx="56729">
                  <c:v>1</c:v>
                </c:pt>
                <c:pt idx="56730">
                  <c:v>1</c:v>
                </c:pt>
                <c:pt idx="56731">
                  <c:v>1</c:v>
                </c:pt>
                <c:pt idx="56732">
                  <c:v>1</c:v>
                </c:pt>
                <c:pt idx="56733">
                  <c:v>1</c:v>
                </c:pt>
                <c:pt idx="56734">
                  <c:v>1</c:v>
                </c:pt>
                <c:pt idx="56735">
                  <c:v>1</c:v>
                </c:pt>
                <c:pt idx="56736">
                  <c:v>1</c:v>
                </c:pt>
                <c:pt idx="56737">
                  <c:v>1</c:v>
                </c:pt>
                <c:pt idx="56738">
                  <c:v>1</c:v>
                </c:pt>
                <c:pt idx="56739">
                  <c:v>1</c:v>
                </c:pt>
                <c:pt idx="56740">
                  <c:v>1</c:v>
                </c:pt>
                <c:pt idx="56741">
                  <c:v>1</c:v>
                </c:pt>
                <c:pt idx="56742">
                  <c:v>1</c:v>
                </c:pt>
                <c:pt idx="56743">
                  <c:v>1</c:v>
                </c:pt>
                <c:pt idx="56744">
                  <c:v>1</c:v>
                </c:pt>
                <c:pt idx="56745">
                  <c:v>1</c:v>
                </c:pt>
                <c:pt idx="56746">
                  <c:v>1</c:v>
                </c:pt>
                <c:pt idx="56747">
                  <c:v>1</c:v>
                </c:pt>
                <c:pt idx="56748">
                  <c:v>0.85714285700000004</c:v>
                </c:pt>
                <c:pt idx="56749">
                  <c:v>1</c:v>
                </c:pt>
                <c:pt idx="56750">
                  <c:v>1</c:v>
                </c:pt>
                <c:pt idx="56751">
                  <c:v>1</c:v>
                </c:pt>
                <c:pt idx="56752">
                  <c:v>1</c:v>
                </c:pt>
                <c:pt idx="56753">
                  <c:v>1</c:v>
                </c:pt>
                <c:pt idx="56754">
                  <c:v>1</c:v>
                </c:pt>
                <c:pt idx="56755">
                  <c:v>1</c:v>
                </c:pt>
                <c:pt idx="56756">
                  <c:v>1</c:v>
                </c:pt>
                <c:pt idx="56757">
                  <c:v>1</c:v>
                </c:pt>
                <c:pt idx="56758">
                  <c:v>1</c:v>
                </c:pt>
                <c:pt idx="56759">
                  <c:v>1</c:v>
                </c:pt>
                <c:pt idx="56760">
                  <c:v>1</c:v>
                </c:pt>
                <c:pt idx="56761">
                  <c:v>1</c:v>
                </c:pt>
                <c:pt idx="56762">
                  <c:v>1</c:v>
                </c:pt>
                <c:pt idx="56763">
                  <c:v>1</c:v>
                </c:pt>
                <c:pt idx="56764">
                  <c:v>1</c:v>
                </c:pt>
                <c:pt idx="56765">
                  <c:v>1</c:v>
                </c:pt>
                <c:pt idx="56766">
                  <c:v>1</c:v>
                </c:pt>
                <c:pt idx="56767">
                  <c:v>1</c:v>
                </c:pt>
                <c:pt idx="56768">
                  <c:v>1</c:v>
                </c:pt>
                <c:pt idx="56769">
                  <c:v>0.85714285700000004</c:v>
                </c:pt>
                <c:pt idx="56770">
                  <c:v>1</c:v>
                </c:pt>
                <c:pt idx="56771">
                  <c:v>1</c:v>
                </c:pt>
                <c:pt idx="56772">
                  <c:v>1</c:v>
                </c:pt>
                <c:pt idx="56773">
                  <c:v>1</c:v>
                </c:pt>
                <c:pt idx="56774">
                  <c:v>1</c:v>
                </c:pt>
                <c:pt idx="56775">
                  <c:v>1</c:v>
                </c:pt>
                <c:pt idx="56776">
                  <c:v>1</c:v>
                </c:pt>
                <c:pt idx="56777">
                  <c:v>1</c:v>
                </c:pt>
                <c:pt idx="56778">
                  <c:v>1</c:v>
                </c:pt>
                <c:pt idx="56779">
                  <c:v>1</c:v>
                </c:pt>
                <c:pt idx="56780">
                  <c:v>1</c:v>
                </c:pt>
                <c:pt idx="56781">
                  <c:v>1</c:v>
                </c:pt>
                <c:pt idx="56782">
                  <c:v>1</c:v>
                </c:pt>
                <c:pt idx="56783">
                  <c:v>1</c:v>
                </c:pt>
                <c:pt idx="56784">
                  <c:v>1</c:v>
                </c:pt>
                <c:pt idx="56785">
                  <c:v>1</c:v>
                </c:pt>
                <c:pt idx="56786">
                  <c:v>1</c:v>
                </c:pt>
                <c:pt idx="56787">
                  <c:v>1</c:v>
                </c:pt>
                <c:pt idx="56788">
                  <c:v>1</c:v>
                </c:pt>
                <c:pt idx="56789">
                  <c:v>1</c:v>
                </c:pt>
                <c:pt idx="56790">
                  <c:v>1</c:v>
                </c:pt>
                <c:pt idx="56791">
                  <c:v>1</c:v>
                </c:pt>
                <c:pt idx="56792">
                  <c:v>1</c:v>
                </c:pt>
                <c:pt idx="56793">
                  <c:v>1</c:v>
                </c:pt>
                <c:pt idx="56794">
                  <c:v>1</c:v>
                </c:pt>
                <c:pt idx="56795">
                  <c:v>1</c:v>
                </c:pt>
                <c:pt idx="56796">
                  <c:v>1</c:v>
                </c:pt>
                <c:pt idx="56797">
                  <c:v>1</c:v>
                </c:pt>
                <c:pt idx="56798">
                  <c:v>1</c:v>
                </c:pt>
                <c:pt idx="56799">
                  <c:v>1</c:v>
                </c:pt>
                <c:pt idx="56800">
                  <c:v>1</c:v>
                </c:pt>
                <c:pt idx="56801">
                  <c:v>1</c:v>
                </c:pt>
                <c:pt idx="56802">
                  <c:v>1</c:v>
                </c:pt>
                <c:pt idx="56803">
                  <c:v>1</c:v>
                </c:pt>
                <c:pt idx="56804">
                  <c:v>1</c:v>
                </c:pt>
                <c:pt idx="56805">
                  <c:v>1</c:v>
                </c:pt>
                <c:pt idx="56806">
                  <c:v>1</c:v>
                </c:pt>
                <c:pt idx="56807">
                  <c:v>1</c:v>
                </c:pt>
                <c:pt idx="56808">
                  <c:v>1</c:v>
                </c:pt>
                <c:pt idx="56809">
                  <c:v>1</c:v>
                </c:pt>
                <c:pt idx="56810">
                  <c:v>1</c:v>
                </c:pt>
                <c:pt idx="56811">
                  <c:v>1</c:v>
                </c:pt>
                <c:pt idx="56812">
                  <c:v>1</c:v>
                </c:pt>
                <c:pt idx="56813">
                  <c:v>1</c:v>
                </c:pt>
                <c:pt idx="56814">
                  <c:v>1</c:v>
                </c:pt>
                <c:pt idx="56815">
                  <c:v>1</c:v>
                </c:pt>
                <c:pt idx="56816">
                  <c:v>1</c:v>
                </c:pt>
                <c:pt idx="56817">
                  <c:v>1</c:v>
                </c:pt>
                <c:pt idx="56818">
                  <c:v>1</c:v>
                </c:pt>
                <c:pt idx="56819">
                  <c:v>1</c:v>
                </c:pt>
                <c:pt idx="56820">
                  <c:v>1</c:v>
                </c:pt>
                <c:pt idx="56821">
                  <c:v>1</c:v>
                </c:pt>
                <c:pt idx="56822">
                  <c:v>1</c:v>
                </c:pt>
                <c:pt idx="56823">
                  <c:v>1</c:v>
                </c:pt>
                <c:pt idx="56824">
                  <c:v>1</c:v>
                </c:pt>
                <c:pt idx="56825">
                  <c:v>1</c:v>
                </c:pt>
                <c:pt idx="56826">
                  <c:v>1</c:v>
                </c:pt>
                <c:pt idx="56827">
                  <c:v>1</c:v>
                </c:pt>
                <c:pt idx="56828">
                  <c:v>1</c:v>
                </c:pt>
                <c:pt idx="56829">
                  <c:v>1</c:v>
                </c:pt>
                <c:pt idx="56830">
                  <c:v>1</c:v>
                </c:pt>
                <c:pt idx="56831">
                  <c:v>1</c:v>
                </c:pt>
                <c:pt idx="56832">
                  <c:v>1</c:v>
                </c:pt>
                <c:pt idx="56833">
                  <c:v>1</c:v>
                </c:pt>
                <c:pt idx="56834">
                  <c:v>1</c:v>
                </c:pt>
                <c:pt idx="56835">
                  <c:v>1</c:v>
                </c:pt>
                <c:pt idx="56836">
                  <c:v>1</c:v>
                </c:pt>
                <c:pt idx="56837">
                  <c:v>1</c:v>
                </c:pt>
                <c:pt idx="56838">
                  <c:v>1</c:v>
                </c:pt>
                <c:pt idx="56839">
                  <c:v>1</c:v>
                </c:pt>
                <c:pt idx="56840">
                  <c:v>1</c:v>
                </c:pt>
                <c:pt idx="56841">
                  <c:v>1</c:v>
                </c:pt>
                <c:pt idx="56842">
                  <c:v>1</c:v>
                </c:pt>
                <c:pt idx="56843">
                  <c:v>1</c:v>
                </c:pt>
                <c:pt idx="56844">
                  <c:v>1</c:v>
                </c:pt>
                <c:pt idx="56845">
                  <c:v>1</c:v>
                </c:pt>
                <c:pt idx="56846">
                  <c:v>1</c:v>
                </c:pt>
                <c:pt idx="56847">
                  <c:v>1</c:v>
                </c:pt>
                <c:pt idx="56848">
                  <c:v>1</c:v>
                </c:pt>
                <c:pt idx="56849">
                  <c:v>1</c:v>
                </c:pt>
                <c:pt idx="56850">
                  <c:v>1</c:v>
                </c:pt>
                <c:pt idx="56851">
                  <c:v>1</c:v>
                </c:pt>
                <c:pt idx="56852">
                  <c:v>1</c:v>
                </c:pt>
                <c:pt idx="56853">
                  <c:v>1</c:v>
                </c:pt>
                <c:pt idx="56854">
                  <c:v>1</c:v>
                </c:pt>
                <c:pt idx="56855">
                  <c:v>1</c:v>
                </c:pt>
                <c:pt idx="56856">
                  <c:v>1</c:v>
                </c:pt>
                <c:pt idx="56857">
                  <c:v>1</c:v>
                </c:pt>
                <c:pt idx="56858">
                  <c:v>1</c:v>
                </c:pt>
                <c:pt idx="56859">
                  <c:v>1</c:v>
                </c:pt>
                <c:pt idx="56860">
                  <c:v>1</c:v>
                </c:pt>
                <c:pt idx="56861">
                  <c:v>1</c:v>
                </c:pt>
                <c:pt idx="56862">
                  <c:v>1</c:v>
                </c:pt>
                <c:pt idx="56863">
                  <c:v>1</c:v>
                </c:pt>
                <c:pt idx="56864">
                  <c:v>1</c:v>
                </c:pt>
                <c:pt idx="56865">
                  <c:v>1</c:v>
                </c:pt>
                <c:pt idx="56866">
                  <c:v>1</c:v>
                </c:pt>
                <c:pt idx="56867">
                  <c:v>1</c:v>
                </c:pt>
                <c:pt idx="56868">
                  <c:v>1</c:v>
                </c:pt>
                <c:pt idx="56869">
                  <c:v>1</c:v>
                </c:pt>
                <c:pt idx="56870">
                  <c:v>1</c:v>
                </c:pt>
                <c:pt idx="56871">
                  <c:v>1</c:v>
                </c:pt>
                <c:pt idx="56872">
                  <c:v>1</c:v>
                </c:pt>
                <c:pt idx="56873">
                  <c:v>1</c:v>
                </c:pt>
                <c:pt idx="56874">
                  <c:v>1</c:v>
                </c:pt>
                <c:pt idx="56875">
                  <c:v>1</c:v>
                </c:pt>
                <c:pt idx="56876">
                  <c:v>1</c:v>
                </c:pt>
                <c:pt idx="56877">
                  <c:v>1</c:v>
                </c:pt>
                <c:pt idx="56878">
                  <c:v>1</c:v>
                </c:pt>
                <c:pt idx="56879">
                  <c:v>1</c:v>
                </c:pt>
                <c:pt idx="56880">
                  <c:v>1</c:v>
                </c:pt>
                <c:pt idx="56881">
                  <c:v>1</c:v>
                </c:pt>
                <c:pt idx="56882">
                  <c:v>1</c:v>
                </c:pt>
                <c:pt idx="56883">
                  <c:v>1</c:v>
                </c:pt>
                <c:pt idx="56884">
                  <c:v>1</c:v>
                </c:pt>
                <c:pt idx="56885">
                  <c:v>1</c:v>
                </c:pt>
                <c:pt idx="56886">
                  <c:v>1</c:v>
                </c:pt>
                <c:pt idx="56887">
                  <c:v>1</c:v>
                </c:pt>
                <c:pt idx="56888">
                  <c:v>1</c:v>
                </c:pt>
                <c:pt idx="56889">
                  <c:v>1</c:v>
                </c:pt>
                <c:pt idx="56890">
                  <c:v>1</c:v>
                </c:pt>
                <c:pt idx="56891">
                  <c:v>1</c:v>
                </c:pt>
                <c:pt idx="56892">
                  <c:v>1</c:v>
                </c:pt>
                <c:pt idx="56893">
                  <c:v>1</c:v>
                </c:pt>
                <c:pt idx="56894">
                  <c:v>1</c:v>
                </c:pt>
                <c:pt idx="56895">
                  <c:v>1</c:v>
                </c:pt>
                <c:pt idx="56896">
                  <c:v>1</c:v>
                </c:pt>
                <c:pt idx="56897">
                  <c:v>1</c:v>
                </c:pt>
                <c:pt idx="56898">
                  <c:v>1</c:v>
                </c:pt>
                <c:pt idx="56899">
                  <c:v>1</c:v>
                </c:pt>
                <c:pt idx="56900">
                  <c:v>1</c:v>
                </c:pt>
                <c:pt idx="56901">
                  <c:v>1</c:v>
                </c:pt>
                <c:pt idx="56902">
                  <c:v>1</c:v>
                </c:pt>
                <c:pt idx="56903">
                  <c:v>1</c:v>
                </c:pt>
                <c:pt idx="56904">
                  <c:v>1</c:v>
                </c:pt>
                <c:pt idx="56905">
                  <c:v>1</c:v>
                </c:pt>
                <c:pt idx="56906">
                  <c:v>1</c:v>
                </c:pt>
                <c:pt idx="56907">
                  <c:v>1</c:v>
                </c:pt>
                <c:pt idx="56908">
                  <c:v>1</c:v>
                </c:pt>
                <c:pt idx="56909">
                  <c:v>1</c:v>
                </c:pt>
                <c:pt idx="56910">
                  <c:v>0.85714285700000004</c:v>
                </c:pt>
                <c:pt idx="56911">
                  <c:v>0.85714285700000004</c:v>
                </c:pt>
                <c:pt idx="56912">
                  <c:v>1</c:v>
                </c:pt>
                <c:pt idx="56913">
                  <c:v>1</c:v>
                </c:pt>
                <c:pt idx="56914">
                  <c:v>1</c:v>
                </c:pt>
                <c:pt idx="56915">
                  <c:v>0.85714285700000004</c:v>
                </c:pt>
                <c:pt idx="56916">
                  <c:v>1</c:v>
                </c:pt>
                <c:pt idx="56917">
                  <c:v>1</c:v>
                </c:pt>
                <c:pt idx="56918">
                  <c:v>0.85714285700000004</c:v>
                </c:pt>
                <c:pt idx="56919">
                  <c:v>1</c:v>
                </c:pt>
                <c:pt idx="56920">
                  <c:v>0.85714285700000004</c:v>
                </c:pt>
                <c:pt idx="56921">
                  <c:v>1</c:v>
                </c:pt>
                <c:pt idx="56922">
                  <c:v>1</c:v>
                </c:pt>
                <c:pt idx="56923">
                  <c:v>1</c:v>
                </c:pt>
                <c:pt idx="56924">
                  <c:v>1</c:v>
                </c:pt>
                <c:pt idx="56925">
                  <c:v>1</c:v>
                </c:pt>
                <c:pt idx="56926">
                  <c:v>1</c:v>
                </c:pt>
                <c:pt idx="56927">
                  <c:v>0.14285714299999999</c:v>
                </c:pt>
                <c:pt idx="56928">
                  <c:v>1</c:v>
                </c:pt>
                <c:pt idx="56929">
                  <c:v>1</c:v>
                </c:pt>
                <c:pt idx="56930">
                  <c:v>1</c:v>
                </c:pt>
                <c:pt idx="56931">
                  <c:v>1</c:v>
                </c:pt>
                <c:pt idx="56932">
                  <c:v>1</c:v>
                </c:pt>
                <c:pt idx="56933">
                  <c:v>1</c:v>
                </c:pt>
                <c:pt idx="56934">
                  <c:v>1</c:v>
                </c:pt>
                <c:pt idx="56935">
                  <c:v>1</c:v>
                </c:pt>
                <c:pt idx="56936">
                  <c:v>0.85714285700000004</c:v>
                </c:pt>
                <c:pt idx="56937">
                  <c:v>1</c:v>
                </c:pt>
                <c:pt idx="56938">
                  <c:v>1</c:v>
                </c:pt>
                <c:pt idx="56939">
                  <c:v>0.85714285700000004</c:v>
                </c:pt>
                <c:pt idx="56940">
                  <c:v>1</c:v>
                </c:pt>
                <c:pt idx="56941">
                  <c:v>1</c:v>
                </c:pt>
                <c:pt idx="56942">
                  <c:v>1</c:v>
                </c:pt>
                <c:pt idx="56943">
                  <c:v>1</c:v>
                </c:pt>
                <c:pt idx="56944">
                  <c:v>1</c:v>
                </c:pt>
                <c:pt idx="56945">
                  <c:v>1</c:v>
                </c:pt>
                <c:pt idx="56946">
                  <c:v>1</c:v>
                </c:pt>
                <c:pt idx="56947">
                  <c:v>1</c:v>
                </c:pt>
                <c:pt idx="56948">
                  <c:v>1</c:v>
                </c:pt>
                <c:pt idx="56949">
                  <c:v>1</c:v>
                </c:pt>
                <c:pt idx="56950">
                  <c:v>1</c:v>
                </c:pt>
                <c:pt idx="56951">
                  <c:v>1</c:v>
                </c:pt>
                <c:pt idx="56952">
                  <c:v>1</c:v>
                </c:pt>
                <c:pt idx="56953">
                  <c:v>1</c:v>
                </c:pt>
                <c:pt idx="56954">
                  <c:v>1</c:v>
                </c:pt>
                <c:pt idx="56955">
                  <c:v>1</c:v>
                </c:pt>
                <c:pt idx="56956">
                  <c:v>1</c:v>
                </c:pt>
                <c:pt idx="56957">
                  <c:v>1</c:v>
                </c:pt>
                <c:pt idx="56958">
                  <c:v>1</c:v>
                </c:pt>
                <c:pt idx="56959">
                  <c:v>1</c:v>
                </c:pt>
                <c:pt idx="56960">
                  <c:v>1</c:v>
                </c:pt>
                <c:pt idx="56961">
                  <c:v>1</c:v>
                </c:pt>
                <c:pt idx="56962">
                  <c:v>1</c:v>
                </c:pt>
                <c:pt idx="56963">
                  <c:v>1</c:v>
                </c:pt>
                <c:pt idx="56964">
                  <c:v>1</c:v>
                </c:pt>
                <c:pt idx="56965">
                  <c:v>1</c:v>
                </c:pt>
                <c:pt idx="56966">
                  <c:v>1</c:v>
                </c:pt>
                <c:pt idx="56967">
                  <c:v>1</c:v>
                </c:pt>
                <c:pt idx="56968">
                  <c:v>0.85714285700000004</c:v>
                </c:pt>
                <c:pt idx="56969">
                  <c:v>1</c:v>
                </c:pt>
                <c:pt idx="56970">
                  <c:v>1</c:v>
                </c:pt>
                <c:pt idx="56971">
                  <c:v>1</c:v>
                </c:pt>
                <c:pt idx="56972">
                  <c:v>1</c:v>
                </c:pt>
                <c:pt idx="56973">
                  <c:v>1</c:v>
                </c:pt>
                <c:pt idx="56974">
                  <c:v>1</c:v>
                </c:pt>
                <c:pt idx="56975">
                  <c:v>1</c:v>
                </c:pt>
                <c:pt idx="56976">
                  <c:v>1</c:v>
                </c:pt>
                <c:pt idx="56977">
                  <c:v>1</c:v>
                </c:pt>
                <c:pt idx="56978">
                  <c:v>1</c:v>
                </c:pt>
                <c:pt idx="56979">
                  <c:v>1</c:v>
                </c:pt>
                <c:pt idx="56980">
                  <c:v>1</c:v>
                </c:pt>
                <c:pt idx="56981">
                  <c:v>1</c:v>
                </c:pt>
                <c:pt idx="56982">
                  <c:v>1</c:v>
                </c:pt>
                <c:pt idx="56983">
                  <c:v>1</c:v>
                </c:pt>
                <c:pt idx="56984">
                  <c:v>1</c:v>
                </c:pt>
                <c:pt idx="56985">
                  <c:v>1</c:v>
                </c:pt>
                <c:pt idx="56986">
                  <c:v>0.85714285700000004</c:v>
                </c:pt>
                <c:pt idx="56987">
                  <c:v>1</c:v>
                </c:pt>
                <c:pt idx="56988">
                  <c:v>1</c:v>
                </c:pt>
                <c:pt idx="56989">
                  <c:v>0.85714285700000004</c:v>
                </c:pt>
                <c:pt idx="56990">
                  <c:v>1</c:v>
                </c:pt>
                <c:pt idx="56991">
                  <c:v>1</c:v>
                </c:pt>
                <c:pt idx="56992">
                  <c:v>1</c:v>
                </c:pt>
                <c:pt idx="56993">
                  <c:v>1</c:v>
                </c:pt>
                <c:pt idx="56994">
                  <c:v>0.85714285700000004</c:v>
                </c:pt>
                <c:pt idx="56995">
                  <c:v>1</c:v>
                </c:pt>
                <c:pt idx="56996">
                  <c:v>1</c:v>
                </c:pt>
                <c:pt idx="56997">
                  <c:v>1</c:v>
                </c:pt>
                <c:pt idx="56998">
                  <c:v>1</c:v>
                </c:pt>
                <c:pt idx="56999">
                  <c:v>1</c:v>
                </c:pt>
                <c:pt idx="57000">
                  <c:v>0.85714285700000004</c:v>
                </c:pt>
                <c:pt idx="57001">
                  <c:v>1</c:v>
                </c:pt>
                <c:pt idx="57002">
                  <c:v>1</c:v>
                </c:pt>
                <c:pt idx="57003">
                  <c:v>1</c:v>
                </c:pt>
                <c:pt idx="57004">
                  <c:v>1</c:v>
                </c:pt>
                <c:pt idx="57005">
                  <c:v>1</c:v>
                </c:pt>
                <c:pt idx="57006">
                  <c:v>1</c:v>
                </c:pt>
                <c:pt idx="57007">
                  <c:v>1</c:v>
                </c:pt>
                <c:pt idx="57008">
                  <c:v>1</c:v>
                </c:pt>
                <c:pt idx="57009">
                  <c:v>1</c:v>
                </c:pt>
                <c:pt idx="57010">
                  <c:v>1</c:v>
                </c:pt>
                <c:pt idx="57011">
                  <c:v>1</c:v>
                </c:pt>
                <c:pt idx="57012">
                  <c:v>1</c:v>
                </c:pt>
                <c:pt idx="57013">
                  <c:v>1</c:v>
                </c:pt>
                <c:pt idx="57014">
                  <c:v>1</c:v>
                </c:pt>
                <c:pt idx="57015">
                  <c:v>1</c:v>
                </c:pt>
                <c:pt idx="57016">
                  <c:v>1</c:v>
                </c:pt>
                <c:pt idx="57017">
                  <c:v>1</c:v>
                </c:pt>
                <c:pt idx="57018">
                  <c:v>1</c:v>
                </c:pt>
                <c:pt idx="57019">
                  <c:v>1</c:v>
                </c:pt>
                <c:pt idx="57020">
                  <c:v>1</c:v>
                </c:pt>
                <c:pt idx="57021">
                  <c:v>1</c:v>
                </c:pt>
                <c:pt idx="57022">
                  <c:v>0.85714285700000004</c:v>
                </c:pt>
                <c:pt idx="57023">
                  <c:v>1</c:v>
                </c:pt>
                <c:pt idx="57024">
                  <c:v>0.85714285700000004</c:v>
                </c:pt>
                <c:pt idx="57025">
                  <c:v>1</c:v>
                </c:pt>
                <c:pt idx="57026">
                  <c:v>1</c:v>
                </c:pt>
                <c:pt idx="57027">
                  <c:v>1</c:v>
                </c:pt>
                <c:pt idx="57028">
                  <c:v>1</c:v>
                </c:pt>
                <c:pt idx="57029">
                  <c:v>1</c:v>
                </c:pt>
                <c:pt idx="57030">
                  <c:v>1</c:v>
                </c:pt>
                <c:pt idx="57031">
                  <c:v>1</c:v>
                </c:pt>
                <c:pt idx="57032">
                  <c:v>1</c:v>
                </c:pt>
                <c:pt idx="57033">
                  <c:v>1</c:v>
                </c:pt>
                <c:pt idx="57034">
                  <c:v>1</c:v>
                </c:pt>
                <c:pt idx="57035">
                  <c:v>1</c:v>
                </c:pt>
                <c:pt idx="57036">
                  <c:v>1</c:v>
                </c:pt>
                <c:pt idx="57037">
                  <c:v>1</c:v>
                </c:pt>
                <c:pt idx="57038">
                  <c:v>0.14285714299999999</c:v>
                </c:pt>
                <c:pt idx="57039">
                  <c:v>1</c:v>
                </c:pt>
                <c:pt idx="57040">
                  <c:v>1</c:v>
                </c:pt>
                <c:pt idx="57041">
                  <c:v>1</c:v>
                </c:pt>
                <c:pt idx="57042">
                  <c:v>1</c:v>
                </c:pt>
                <c:pt idx="57043">
                  <c:v>1</c:v>
                </c:pt>
                <c:pt idx="57044">
                  <c:v>1</c:v>
                </c:pt>
                <c:pt idx="57045">
                  <c:v>1</c:v>
                </c:pt>
                <c:pt idx="57046">
                  <c:v>1</c:v>
                </c:pt>
                <c:pt idx="57047">
                  <c:v>1</c:v>
                </c:pt>
                <c:pt idx="57048">
                  <c:v>1</c:v>
                </c:pt>
                <c:pt idx="57049">
                  <c:v>0.85714285700000004</c:v>
                </c:pt>
                <c:pt idx="57050">
                  <c:v>1</c:v>
                </c:pt>
                <c:pt idx="57051">
                  <c:v>1</c:v>
                </c:pt>
                <c:pt idx="57052">
                  <c:v>1</c:v>
                </c:pt>
                <c:pt idx="57053">
                  <c:v>1</c:v>
                </c:pt>
                <c:pt idx="57054">
                  <c:v>1</c:v>
                </c:pt>
                <c:pt idx="57055">
                  <c:v>1</c:v>
                </c:pt>
                <c:pt idx="57056">
                  <c:v>1</c:v>
                </c:pt>
                <c:pt idx="57057">
                  <c:v>1</c:v>
                </c:pt>
                <c:pt idx="57058">
                  <c:v>1</c:v>
                </c:pt>
                <c:pt idx="57059">
                  <c:v>1</c:v>
                </c:pt>
                <c:pt idx="57060">
                  <c:v>1</c:v>
                </c:pt>
                <c:pt idx="57061">
                  <c:v>1</c:v>
                </c:pt>
                <c:pt idx="57062">
                  <c:v>1</c:v>
                </c:pt>
                <c:pt idx="57063">
                  <c:v>1</c:v>
                </c:pt>
                <c:pt idx="57064">
                  <c:v>1</c:v>
                </c:pt>
                <c:pt idx="57065">
                  <c:v>1</c:v>
                </c:pt>
                <c:pt idx="57066">
                  <c:v>1</c:v>
                </c:pt>
                <c:pt idx="57067">
                  <c:v>1</c:v>
                </c:pt>
                <c:pt idx="57068">
                  <c:v>1</c:v>
                </c:pt>
                <c:pt idx="57069">
                  <c:v>1</c:v>
                </c:pt>
                <c:pt idx="57070">
                  <c:v>1</c:v>
                </c:pt>
                <c:pt idx="57071">
                  <c:v>1</c:v>
                </c:pt>
                <c:pt idx="57072">
                  <c:v>1</c:v>
                </c:pt>
                <c:pt idx="57073">
                  <c:v>1</c:v>
                </c:pt>
                <c:pt idx="57074">
                  <c:v>1</c:v>
                </c:pt>
                <c:pt idx="57075">
                  <c:v>1</c:v>
                </c:pt>
                <c:pt idx="57076">
                  <c:v>1</c:v>
                </c:pt>
                <c:pt idx="57077">
                  <c:v>1</c:v>
                </c:pt>
                <c:pt idx="57078">
                  <c:v>1</c:v>
                </c:pt>
                <c:pt idx="57079">
                  <c:v>1</c:v>
                </c:pt>
                <c:pt idx="57080">
                  <c:v>1</c:v>
                </c:pt>
                <c:pt idx="57081">
                  <c:v>1</c:v>
                </c:pt>
                <c:pt idx="57082">
                  <c:v>1</c:v>
                </c:pt>
                <c:pt idx="57083">
                  <c:v>1</c:v>
                </c:pt>
                <c:pt idx="57084">
                  <c:v>1</c:v>
                </c:pt>
                <c:pt idx="57085">
                  <c:v>1</c:v>
                </c:pt>
                <c:pt idx="57086">
                  <c:v>1</c:v>
                </c:pt>
                <c:pt idx="57087">
                  <c:v>0.71428571399999996</c:v>
                </c:pt>
                <c:pt idx="57088">
                  <c:v>1</c:v>
                </c:pt>
                <c:pt idx="57089">
                  <c:v>1</c:v>
                </c:pt>
                <c:pt idx="57090">
                  <c:v>1</c:v>
                </c:pt>
                <c:pt idx="57091">
                  <c:v>1</c:v>
                </c:pt>
                <c:pt idx="57092">
                  <c:v>1</c:v>
                </c:pt>
                <c:pt idx="57093">
                  <c:v>1</c:v>
                </c:pt>
                <c:pt idx="57094">
                  <c:v>1</c:v>
                </c:pt>
                <c:pt idx="57095">
                  <c:v>1</c:v>
                </c:pt>
                <c:pt idx="57096">
                  <c:v>1</c:v>
                </c:pt>
                <c:pt idx="57097">
                  <c:v>1</c:v>
                </c:pt>
                <c:pt idx="57098">
                  <c:v>0.85714285700000004</c:v>
                </c:pt>
                <c:pt idx="57099">
                  <c:v>1</c:v>
                </c:pt>
                <c:pt idx="57100">
                  <c:v>1</c:v>
                </c:pt>
                <c:pt idx="57101">
                  <c:v>1</c:v>
                </c:pt>
                <c:pt idx="57102">
                  <c:v>1</c:v>
                </c:pt>
                <c:pt idx="57103">
                  <c:v>1</c:v>
                </c:pt>
                <c:pt idx="57104">
                  <c:v>1</c:v>
                </c:pt>
                <c:pt idx="57105">
                  <c:v>1</c:v>
                </c:pt>
                <c:pt idx="57106">
                  <c:v>1</c:v>
                </c:pt>
                <c:pt idx="57107">
                  <c:v>1</c:v>
                </c:pt>
                <c:pt idx="57108">
                  <c:v>1</c:v>
                </c:pt>
                <c:pt idx="57109">
                  <c:v>1</c:v>
                </c:pt>
                <c:pt idx="57110">
                  <c:v>1</c:v>
                </c:pt>
                <c:pt idx="57111">
                  <c:v>1</c:v>
                </c:pt>
                <c:pt idx="57112">
                  <c:v>1</c:v>
                </c:pt>
                <c:pt idx="57113">
                  <c:v>1</c:v>
                </c:pt>
                <c:pt idx="57114">
                  <c:v>1</c:v>
                </c:pt>
                <c:pt idx="57115">
                  <c:v>1</c:v>
                </c:pt>
                <c:pt idx="57116">
                  <c:v>1</c:v>
                </c:pt>
                <c:pt idx="57117">
                  <c:v>0.85714285700000004</c:v>
                </c:pt>
                <c:pt idx="57118">
                  <c:v>0.85714285700000004</c:v>
                </c:pt>
                <c:pt idx="57119">
                  <c:v>1</c:v>
                </c:pt>
                <c:pt idx="57120">
                  <c:v>1</c:v>
                </c:pt>
                <c:pt idx="57121">
                  <c:v>1</c:v>
                </c:pt>
                <c:pt idx="57122">
                  <c:v>1</c:v>
                </c:pt>
                <c:pt idx="57123">
                  <c:v>1</c:v>
                </c:pt>
                <c:pt idx="57124">
                  <c:v>1</c:v>
                </c:pt>
                <c:pt idx="57125">
                  <c:v>1</c:v>
                </c:pt>
                <c:pt idx="57126">
                  <c:v>1</c:v>
                </c:pt>
                <c:pt idx="57127">
                  <c:v>1</c:v>
                </c:pt>
                <c:pt idx="57128">
                  <c:v>1</c:v>
                </c:pt>
                <c:pt idx="57129">
                  <c:v>1</c:v>
                </c:pt>
                <c:pt idx="57130">
                  <c:v>1</c:v>
                </c:pt>
                <c:pt idx="57131">
                  <c:v>1</c:v>
                </c:pt>
                <c:pt idx="57132">
                  <c:v>1</c:v>
                </c:pt>
                <c:pt idx="57133">
                  <c:v>1</c:v>
                </c:pt>
                <c:pt idx="57134">
                  <c:v>1</c:v>
                </c:pt>
                <c:pt idx="57135">
                  <c:v>1</c:v>
                </c:pt>
                <c:pt idx="57136">
                  <c:v>1</c:v>
                </c:pt>
                <c:pt idx="57137">
                  <c:v>1</c:v>
                </c:pt>
                <c:pt idx="57138">
                  <c:v>1</c:v>
                </c:pt>
                <c:pt idx="57139">
                  <c:v>1</c:v>
                </c:pt>
                <c:pt idx="57140">
                  <c:v>1</c:v>
                </c:pt>
                <c:pt idx="57141">
                  <c:v>1</c:v>
                </c:pt>
                <c:pt idx="57142">
                  <c:v>1</c:v>
                </c:pt>
                <c:pt idx="57143">
                  <c:v>1</c:v>
                </c:pt>
                <c:pt idx="57144">
                  <c:v>1</c:v>
                </c:pt>
                <c:pt idx="57145">
                  <c:v>1</c:v>
                </c:pt>
                <c:pt idx="57146">
                  <c:v>1</c:v>
                </c:pt>
                <c:pt idx="57147">
                  <c:v>1</c:v>
                </c:pt>
                <c:pt idx="57148">
                  <c:v>1</c:v>
                </c:pt>
                <c:pt idx="57149">
                  <c:v>1</c:v>
                </c:pt>
                <c:pt idx="57150">
                  <c:v>0.85714285700000004</c:v>
                </c:pt>
                <c:pt idx="57151">
                  <c:v>1</c:v>
                </c:pt>
                <c:pt idx="57152">
                  <c:v>1</c:v>
                </c:pt>
                <c:pt idx="57153">
                  <c:v>1</c:v>
                </c:pt>
                <c:pt idx="57154">
                  <c:v>1</c:v>
                </c:pt>
                <c:pt idx="57155">
                  <c:v>1</c:v>
                </c:pt>
                <c:pt idx="57156">
                  <c:v>1</c:v>
                </c:pt>
                <c:pt idx="57157">
                  <c:v>1</c:v>
                </c:pt>
                <c:pt idx="57158">
                  <c:v>1</c:v>
                </c:pt>
                <c:pt idx="57159">
                  <c:v>1</c:v>
                </c:pt>
                <c:pt idx="57160">
                  <c:v>1</c:v>
                </c:pt>
                <c:pt idx="57161">
                  <c:v>1</c:v>
                </c:pt>
                <c:pt idx="57162">
                  <c:v>1</c:v>
                </c:pt>
                <c:pt idx="57163">
                  <c:v>1</c:v>
                </c:pt>
                <c:pt idx="57164">
                  <c:v>1</c:v>
                </c:pt>
                <c:pt idx="57165">
                  <c:v>1</c:v>
                </c:pt>
                <c:pt idx="57166">
                  <c:v>1</c:v>
                </c:pt>
                <c:pt idx="57167">
                  <c:v>1</c:v>
                </c:pt>
                <c:pt idx="57168">
                  <c:v>1</c:v>
                </c:pt>
                <c:pt idx="57169">
                  <c:v>1</c:v>
                </c:pt>
                <c:pt idx="57170">
                  <c:v>1</c:v>
                </c:pt>
                <c:pt idx="57171">
                  <c:v>1</c:v>
                </c:pt>
                <c:pt idx="57172">
                  <c:v>1</c:v>
                </c:pt>
                <c:pt idx="57173">
                  <c:v>1</c:v>
                </c:pt>
                <c:pt idx="57174">
                  <c:v>1</c:v>
                </c:pt>
                <c:pt idx="57175">
                  <c:v>0.85714285700000004</c:v>
                </c:pt>
                <c:pt idx="57176">
                  <c:v>1</c:v>
                </c:pt>
                <c:pt idx="57177">
                  <c:v>0.85714285700000004</c:v>
                </c:pt>
                <c:pt idx="57178">
                  <c:v>1</c:v>
                </c:pt>
                <c:pt idx="57179">
                  <c:v>1</c:v>
                </c:pt>
                <c:pt idx="57180">
                  <c:v>1</c:v>
                </c:pt>
                <c:pt idx="57181">
                  <c:v>0.85714285700000004</c:v>
                </c:pt>
                <c:pt idx="57182">
                  <c:v>1</c:v>
                </c:pt>
                <c:pt idx="57183">
                  <c:v>1</c:v>
                </c:pt>
                <c:pt idx="57184">
                  <c:v>1</c:v>
                </c:pt>
                <c:pt idx="57185">
                  <c:v>1</c:v>
                </c:pt>
                <c:pt idx="57186">
                  <c:v>1</c:v>
                </c:pt>
                <c:pt idx="57187">
                  <c:v>1</c:v>
                </c:pt>
                <c:pt idx="57188">
                  <c:v>1</c:v>
                </c:pt>
                <c:pt idx="57189">
                  <c:v>1</c:v>
                </c:pt>
                <c:pt idx="57190">
                  <c:v>1</c:v>
                </c:pt>
                <c:pt idx="57191">
                  <c:v>1</c:v>
                </c:pt>
                <c:pt idx="57192">
                  <c:v>1</c:v>
                </c:pt>
                <c:pt idx="57193">
                  <c:v>0.85714285700000004</c:v>
                </c:pt>
                <c:pt idx="57194">
                  <c:v>1</c:v>
                </c:pt>
                <c:pt idx="57195">
                  <c:v>1</c:v>
                </c:pt>
                <c:pt idx="57196">
                  <c:v>1</c:v>
                </c:pt>
                <c:pt idx="57197">
                  <c:v>1</c:v>
                </c:pt>
                <c:pt idx="57198">
                  <c:v>1</c:v>
                </c:pt>
                <c:pt idx="57199">
                  <c:v>1</c:v>
                </c:pt>
                <c:pt idx="57200">
                  <c:v>1</c:v>
                </c:pt>
                <c:pt idx="57201">
                  <c:v>1</c:v>
                </c:pt>
                <c:pt idx="57202">
                  <c:v>1</c:v>
                </c:pt>
                <c:pt idx="57203">
                  <c:v>1</c:v>
                </c:pt>
                <c:pt idx="57204">
                  <c:v>1</c:v>
                </c:pt>
                <c:pt idx="57205">
                  <c:v>1</c:v>
                </c:pt>
                <c:pt idx="57206">
                  <c:v>1</c:v>
                </c:pt>
                <c:pt idx="57207">
                  <c:v>1</c:v>
                </c:pt>
                <c:pt idx="57208">
                  <c:v>1</c:v>
                </c:pt>
                <c:pt idx="57209">
                  <c:v>1</c:v>
                </c:pt>
                <c:pt idx="57210">
                  <c:v>1</c:v>
                </c:pt>
                <c:pt idx="57211">
                  <c:v>1</c:v>
                </c:pt>
                <c:pt idx="57212">
                  <c:v>1</c:v>
                </c:pt>
                <c:pt idx="57213">
                  <c:v>1</c:v>
                </c:pt>
                <c:pt idx="57214">
                  <c:v>1</c:v>
                </c:pt>
                <c:pt idx="57215">
                  <c:v>1</c:v>
                </c:pt>
                <c:pt idx="57216">
                  <c:v>1</c:v>
                </c:pt>
                <c:pt idx="57217">
                  <c:v>1</c:v>
                </c:pt>
                <c:pt idx="57218">
                  <c:v>1</c:v>
                </c:pt>
                <c:pt idx="57219">
                  <c:v>1</c:v>
                </c:pt>
                <c:pt idx="57220">
                  <c:v>1</c:v>
                </c:pt>
                <c:pt idx="57221">
                  <c:v>1</c:v>
                </c:pt>
                <c:pt idx="57222">
                  <c:v>1</c:v>
                </c:pt>
                <c:pt idx="57223">
                  <c:v>0.14285714299999999</c:v>
                </c:pt>
                <c:pt idx="57224">
                  <c:v>1</c:v>
                </c:pt>
                <c:pt idx="57225">
                  <c:v>1</c:v>
                </c:pt>
                <c:pt idx="57226">
                  <c:v>1</c:v>
                </c:pt>
                <c:pt idx="57227">
                  <c:v>1</c:v>
                </c:pt>
                <c:pt idx="57228">
                  <c:v>1</c:v>
                </c:pt>
                <c:pt idx="57229">
                  <c:v>1</c:v>
                </c:pt>
                <c:pt idx="57230">
                  <c:v>1</c:v>
                </c:pt>
                <c:pt idx="57231">
                  <c:v>1</c:v>
                </c:pt>
                <c:pt idx="57232">
                  <c:v>0.85714285700000004</c:v>
                </c:pt>
                <c:pt idx="57233">
                  <c:v>1</c:v>
                </c:pt>
                <c:pt idx="57234">
                  <c:v>1</c:v>
                </c:pt>
                <c:pt idx="57235">
                  <c:v>1</c:v>
                </c:pt>
                <c:pt idx="57236">
                  <c:v>1</c:v>
                </c:pt>
                <c:pt idx="57237">
                  <c:v>1</c:v>
                </c:pt>
                <c:pt idx="57238">
                  <c:v>1</c:v>
                </c:pt>
                <c:pt idx="57239">
                  <c:v>1</c:v>
                </c:pt>
                <c:pt idx="57240">
                  <c:v>1</c:v>
                </c:pt>
                <c:pt idx="57241">
                  <c:v>1</c:v>
                </c:pt>
                <c:pt idx="57242">
                  <c:v>1</c:v>
                </c:pt>
                <c:pt idx="57243">
                  <c:v>1</c:v>
                </c:pt>
                <c:pt idx="57244">
                  <c:v>1</c:v>
                </c:pt>
                <c:pt idx="57245">
                  <c:v>1</c:v>
                </c:pt>
                <c:pt idx="57246">
                  <c:v>1</c:v>
                </c:pt>
                <c:pt idx="57247">
                  <c:v>1</c:v>
                </c:pt>
                <c:pt idx="57248">
                  <c:v>1</c:v>
                </c:pt>
                <c:pt idx="57249">
                  <c:v>0.85714285700000004</c:v>
                </c:pt>
                <c:pt idx="57250">
                  <c:v>1</c:v>
                </c:pt>
                <c:pt idx="57251">
                  <c:v>1</c:v>
                </c:pt>
                <c:pt idx="57252">
                  <c:v>1</c:v>
                </c:pt>
                <c:pt idx="57253">
                  <c:v>1</c:v>
                </c:pt>
                <c:pt idx="57254">
                  <c:v>1</c:v>
                </c:pt>
                <c:pt idx="57255">
                  <c:v>1</c:v>
                </c:pt>
                <c:pt idx="57256">
                  <c:v>1</c:v>
                </c:pt>
                <c:pt idx="57257">
                  <c:v>1</c:v>
                </c:pt>
                <c:pt idx="57258">
                  <c:v>1</c:v>
                </c:pt>
                <c:pt idx="57259">
                  <c:v>1</c:v>
                </c:pt>
                <c:pt idx="57260">
                  <c:v>1</c:v>
                </c:pt>
                <c:pt idx="57261">
                  <c:v>1</c:v>
                </c:pt>
                <c:pt idx="57262">
                  <c:v>1</c:v>
                </c:pt>
                <c:pt idx="57263">
                  <c:v>1</c:v>
                </c:pt>
                <c:pt idx="57264">
                  <c:v>0.85714285700000004</c:v>
                </c:pt>
                <c:pt idx="57265">
                  <c:v>1</c:v>
                </c:pt>
                <c:pt idx="57266">
                  <c:v>1</c:v>
                </c:pt>
                <c:pt idx="57267">
                  <c:v>1</c:v>
                </c:pt>
                <c:pt idx="57268">
                  <c:v>1</c:v>
                </c:pt>
                <c:pt idx="57269">
                  <c:v>1</c:v>
                </c:pt>
                <c:pt idx="57270">
                  <c:v>1</c:v>
                </c:pt>
                <c:pt idx="57271">
                  <c:v>1</c:v>
                </c:pt>
                <c:pt idx="57272">
                  <c:v>1</c:v>
                </c:pt>
                <c:pt idx="57273">
                  <c:v>1</c:v>
                </c:pt>
                <c:pt idx="57274">
                  <c:v>1</c:v>
                </c:pt>
                <c:pt idx="57275">
                  <c:v>1</c:v>
                </c:pt>
                <c:pt idx="57276">
                  <c:v>1</c:v>
                </c:pt>
                <c:pt idx="57277">
                  <c:v>1</c:v>
                </c:pt>
                <c:pt idx="57278">
                  <c:v>1</c:v>
                </c:pt>
                <c:pt idx="57279">
                  <c:v>1</c:v>
                </c:pt>
                <c:pt idx="57280">
                  <c:v>1</c:v>
                </c:pt>
                <c:pt idx="57281">
                  <c:v>1</c:v>
                </c:pt>
                <c:pt idx="57282">
                  <c:v>1</c:v>
                </c:pt>
                <c:pt idx="57283">
                  <c:v>1</c:v>
                </c:pt>
                <c:pt idx="57284">
                  <c:v>0.85714285700000004</c:v>
                </c:pt>
                <c:pt idx="57285">
                  <c:v>1</c:v>
                </c:pt>
                <c:pt idx="57286">
                  <c:v>1</c:v>
                </c:pt>
                <c:pt idx="57287">
                  <c:v>0.85714285700000004</c:v>
                </c:pt>
                <c:pt idx="57288">
                  <c:v>1</c:v>
                </c:pt>
                <c:pt idx="57289">
                  <c:v>1</c:v>
                </c:pt>
                <c:pt idx="57290">
                  <c:v>1</c:v>
                </c:pt>
                <c:pt idx="57291">
                  <c:v>1</c:v>
                </c:pt>
                <c:pt idx="57292">
                  <c:v>1</c:v>
                </c:pt>
                <c:pt idx="57293">
                  <c:v>1</c:v>
                </c:pt>
                <c:pt idx="57294">
                  <c:v>1</c:v>
                </c:pt>
                <c:pt idx="57295">
                  <c:v>1</c:v>
                </c:pt>
                <c:pt idx="57296">
                  <c:v>0.85714285700000004</c:v>
                </c:pt>
                <c:pt idx="57297">
                  <c:v>1</c:v>
                </c:pt>
                <c:pt idx="57298">
                  <c:v>1</c:v>
                </c:pt>
                <c:pt idx="57299">
                  <c:v>1</c:v>
                </c:pt>
                <c:pt idx="57300">
                  <c:v>1</c:v>
                </c:pt>
                <c:pt idx="57301">
                  <c:v>1</c:v>
                </c:pt>
                <c:pt idx="57302">
                  <c:v>1</c:v>
                </c:pt>
                <c:pt idx="57303">
                  <c:v>1</c:v>
                </c:pt>
                <c:pt idx="57304">
                  <c:v>1</c:v>
                </c:pt>
                <c:pt idx="57305">
                  <c:v>1</c:v>
                </c:pt>
                <c:pt idx="57306">
                  <c:v>1</c:v>
                </c:pt>
                <c:pt idx="57307">
                  <c:v>1</c:v>
                </c:pt>
                <c:pt idx="57308">
                  <c:v>1</c:v>
                </c:pt>
                <c:pt idx="57309">
                  <c:v>1</c:v>
                </c:pt>
                <c:pt idx="57310">
                  <c:v>1</c:v>
                </c:pt>
                <c:pt idx="57311">
                  <c:v>0.85714285700000004</c:v>
                </c:pt>
                <c:pt idx="57312">
                  <c:v>1</c:v>
                </c:pt>
                <c:pt idx="57313">
                  <c:v>1</c:v>
                </c:pt>
                <c:pt idx="57314">
                  <c:v>1</c:v>
                </c:pt>
                <c:pt idx="57315">
                  <c:v>1</c:v>
                </c:pt>
                <c:pt idx="57316">
                  <c:v>1</c:v>
                </c:pt>
                <c:pt idx="57317">
                  <c:v>1</c:v>
                </c:pt>
                <c:pt idx="57318">
                  <c:v>1</c:v>
                </c:pt>
                <c:pt idx="57319">
                  <c:v>1</c:v>
                </c:pt>
                <c:pt idx="57320">
                  <c:v>1</c:v>
                </c:pt>
                <c:pt idx="57321">
                  <c:v>1</c:v>
                </c:pt>
                <c:pt idx="57322">
                  <c:v>1</c:v>
                </c:pt>
                <c:pt idx="57323">
                  <c:v>1</c:v>
                </c:pt>
                <c:pt idx="57324">
                  <c:v>1</c:v>
                </c:pt>
                <c:pt idx="57325">
                  <c:v>1</c:v>
                </c:pt>
                <c:pt idx="57326">
                  <c:v>1</c:v>
                </c:pt>
                <c:pt idx="57327">
                  <c:v>1</c:v>
                </c:pt>
                <c:pt idx="57328">
                  <c:v>1</c:v>
                </c:pt>
                <c:pt idx="57329">
                  <c:v>1</c:v>
                </c:pt>
                <c:pt idx="57330">
                  <c:v>1</c:v>
                </c:pt>
                <c:pt idx="57331">
                  <c:v>1</c:v>
                </c:pt>
                <c:pt idx="57332">
                  <c:v>1</c:v>
                </c:pt>
                <c:pt idx="57333">
                  <c:v>1</c:v>
                </c:pt>
                <c:pt idx="57334">
                  <c:v>1</c:v>
                </c:pt>
                <c:pt idx="57335">
                  <c:v>1</c:v>
                </c:pt>
                <c:pt idx="57336">
                  <c:v>1</c:v>
                </c:pt>
                <c:pt idx="57337">
                  <c:v>1</c:v>
                </c:pt>
                <c:pt idx="57338">
                  <c:v>1</c:v>
                </c:pt>
                <c:pt idx="57339">
                  <c:v>1</c:v>
                </c:pt>
                <c:pt idx="57340">
                  <c:v>1</c:v>
                </c:pt>
                <c:pt idx="57341">
                  <c:v>0.85714285700000004</c:v>
                </c:pt>
                <c:pt idx="57342">
                  <c:v>1</c:v>
                </c:pt>
                <c:pt idx="57343">
                  <c:v>1</c:v>
                </c:pt>
                <c:pt idx="57344">
                  <c:v>1</c:v>
                </c:pt>
                <c:pt idx="57345">
                  <c:v>1</c:v>
                </c:pt>
                <c:pt idx="57346">
                  <c:v>1</c:v>
                </c:pt>
                <c:pt idx="57347">
                  <c:v>1</c:v>
                </c:pt>
                <c:pt idx="57348">
                  <c:v>1</c:v>
                </c:pt>
                <c:pt idx="57349">
                  <c:v>1</c:v>
                </c:pt>
                <c:pt idx="57350">
                  <c:v>1</c:v>
                </c:pt>
                <c:pt idx="57351">
                  <c:v>1</c:v>
                </c:pt>
                <c:pt idx="57352">
                  <c:v>1</c:v>
                </c:pt>
                <c:pt idx="57353">
                  <c:v>1</c:v>
                </c:pt>
                <c:pt idx="57354">
                  <c:v>1</c:v>
                </c:pt>
                <c:pt idx="57355">
                  <c:v>1</c:v>
                </c:pt>
                <c:pt idx="57356">
                  <c:v>1</c:v>
                </c:pt>
                <c:pt idx="57357">
                  <c:v>1</c:v>
                </c:pt>
                <c:pt idx="57358">
                  <c:v>1</c:v>
                </c:pt>
                <c:pt idx="57359">
                  <c:v>1</c:v>
                </c:pt>
                <c:pt idx="57360">
                  <c:v>1</c:v>
                </c:pt>
                <c:pt idx="57361">
                  <c:v>1</c:v>
                </c:pt>
                <c:pt idx="57362">
                  <c:v>1</c:v>
                </c:pt>
                <c:pt idx="57363">
                  <c:v>1</c:v>
                </c:pt>
                <c:pt idx="57364">
                  <c:v>1</c:v>
                </c:pt>
                <c:pt idx="57365">
                  <c:v>1</c:v>
                </c:pt>
                <c:pt idx="57366">
                  <c:v>1</c:v>
                </c:pt>
                <c:pt idx="57367">
                  <c:v>1</c:v>
                </c:pt>
                <c:pt idx="57368">
                  <c:v>1</c:v>
                </c:pt>
                <c:pt idx="57369">
                  <c:v>1</c:v>
                </c:pt>
                <c:pt idx="57370">
                  <c:v>1</c:v>
                </c:pt>
                <c:pt idx="57371">
                  <c:v>1</c:v>
                </c:pt>
                <c:pt idx="57372">
                  <c:v>1</c:v>
                </c:pt>
                <c:pt idx="57373">
                  <c:v>1</c:v>
                </c:pt>
                <c:pt idx="57374">
                  <c:v>1</c:v>
                </c:pt>
                <c:pt idx="57375">
                  <c:v>1</c:v>
                </c:pt>
                <c:pt idx="57376">
                  <c:v>1</c:v>
                </c:pt>
                <c:pt idx="57377">
                  <c:v>1</c:v>
                </c:pt>
                <c:pt idx="57378">
                  <c:v>1</c:v>
                </c:pt>
                <c:pt idx="57379">
                  <c:v>1</c:v>
                </c:pt>
                <c:pt idx="57380">
                  <c:v>1</c:v>
                </c:pt>
                <c:pt idx="57381">
                  <c:v>1</c:v>
                </c:pt>
                <c:pt idx="57382">
                  <c:v>1</c:v>
                </c:pt>
                <c:pt idx="57383">
                  <c:v>1</c:v>
                </c:pt>
                <c:pt idx="57384">
                  <c:v>1</c:v>
                </c:pt>
                <c:pt idx="57385">
                  <c:v>1</c:v>
                </c:pt>
                <c:pt idx="57386">
                  <c:v>1</c:v>
                </c:pt>
                <c:pt idx="57387">
                  <c:v>1</c:v>
                </c:pt>
                <c:pt idx="57388">
                  <c:v>1</c:v>
                </c:pt>
                <c:pt idx="57389">
                  <c:v>1</c:v>
                </c:pt>
                <c:pt idx="57390">
                  <c:v>1</c:v>
                </c:pt>
                <c:pt idx="57391">
                  <c:v>1</c:v>
                </c:pt>
                <c:pt idx="57392">
                  <c:v>1</c:v>
                </c:pt>
                <c:pt idx="57393">
                  <c:v>1</c:v>
                </c:pt>
                <c:pt idx="57394">
                  <c:v>1</c:v>
                </c:pt>
                <c:pt idx="57395">
                  <c:v>1</c:v>
                </c:pt>
                <c:pt idx="57396">
                  <c:v>1</c:v>
                </c:pt>
                <c:pt idx="57397">
                  <c:v>1</c:v>
                </c:pt>
                <c:pt idx="57398">
                  <c:v>1</c:v>
                </c:pt>
                <c:pt idx="57399">
                  <c:v>1</c:v>
                </c:pt>
                <c:pt idx="57400">
                  <c:v>1</c:v>
                </c:pt>
                <c:pt idx="57401">
                  <c:v>1</c:v>
                </c:pt>
                <c:pt idx="57402">
                  <c:v>1</c:v>
                </c:pt>
                <c:pt idx="57403">
                  <c:v>1</c:v>
                </c:pt>
                <c:pt idx="57404">
                  <c:v>1</c:v>
                </c:pt>
                <c:pt idx="57405">
                  <c:v>1</c:v>
                </c:pt>
                <c:pt idx="57406">
                  <c:v>1</c:v>
                </c:pt>
                <c:pt idx="57407">
                  <c:v>1</c:v>
                </c:pt>
                <c:pt idx="57408">
                  <c:v>1</c:v>
                </c:pt>
                <c:pt idx="57409">
                  <c:v>1</c:v>
                </c:pt>
                <c:pt idx="57410">
                  <c:v>1</c:v>
                </c:pt>
                <c:pt idx="57411">
                  <c:v>1</c:v>
                </c:pt>
                <c:pt idx="57412">
                  <c:v>1</c:v>
                </c:pt>
                <c:pt idx="57413">
                  <c:v>1</c:v>
                </c:pt>
                <c:pt idx="57414">
                  <c:v>1</c:v>
                </c:pt>
                <c:pt idx="57415">
                  <c:v>1</c:v>
                </c:pt>
                <c:pt idx="57416">
                  <c:v>1</c:v>
                </c:pt>
                <c:pt idx="57417">
                  <c:v>1</c:v>
                </c:pt>
                <c:pt idx="57418">
                  <c:v>1</c:v>
                </c:pt>
                <c:pt idx="57419">
                  <c:v>1</c:v>
                </c:pt>
                <c:pt idx="57420">
                  <c:v>1</c:v>
                </c:pt>
                <c:pt idx="57421">
                  <c:v>1</c:v>
                </c:pt>
                <c:pt idx="57422">
                  <c:v>1</c:v>
                </c:pt>
                <c:pt idx="57423">
                  <c:v>1</c:v>
                </c:pt>
                <c:pt idx="57424">
                  <c:v>1</c:v>
                </c:pt>
                <c:pt idx="57425">
                  <c:v>1</c:v>
                </c:pt>
                <c:pt idx="57426">
                  <c:v>1</c:v>
                </c:pt>
                <c:pt idx="57427">
                  <c:v>1</c:v>
                </c:pt>
                <c:pt idx="57428">
                  <c:v>1</c:v>
                </c:pt>
                <c:pt idx="57429">
                  <c:v>1</c:v>
                </c:pt>
                <c:pt idx="57430">
                  <c:v>1</c:v>
                </c:pt>
                <c:pt idx="57431">
                  <c:v>1</c:v>
                </c:pt>
                <c:pt idx="57432">
                  <c:v>1</c:v>
                </c:pt>
                <c:pt idx="57433">
                  <c:v>1</c:v>
                </c:pt>
                <c:pt idx="57434">
                  <c:v>1</c:v>
                </c:pt>
                <c:pt idx="57435">
                  <c:v>1</c:v>
                </c:pt>
                <c:pt idx="57436">
                  <c:v>1</c:v>
                </c:pt>
                <c:pt idx="57437">
                  <c:v>1</c:v>
                </c:pt>
                <c:pt idx="57438">
                  <c:v>1</c:v>
                </c:pt>
                <c:pt idx="57439">
                  <c:v>1</c:v>
                </c:pt>
                <c:pt idx="57440">
                  <c:v>1</c:v>
                </c:pt>
                <c:pt idx="57441">
                  <c:v>1</c:v>
                </c:pt>
                <c:pt idx="57442">
                  <c:v>1</c:v>
                </c:pt>
                <c:pt idx="57443">
                  <c:v>1</c:v>
                </c:pt>
                <c:pt idx="57444">
                  <c:v>1</c:v>
                </c:pt>
                <c:pt idx="57445">
                  <c:v>0.85714285700000004</c:v>
                </c:pt>
                <c:pt idx="57446">
                  <c:v>1</c:v>
                </c:pt>
                <c:pt idx="57447">
                  <c:v>1</c:v>
                </c:pt>
                <c:pt idx="57448">
                  <c:v>1</c:v>
                </c:pt>
                <c:pt idx="57449">
                  <c:v>0.85714285700000004</c:v>
                </c:pt>
                <c:pt idx="57450">
                  <c:v>1</c:v>
                </c:pt>
                <c:pt idx="57451">
                  <c:v>1</c:v>
                </c:pt>
                <c:pt idx="57452">
                  <c:v>1</c:v>
                </c:pt>
                <c:pt idx="57453">
                  <c:v>1</c:v>
                </c:pt>
                <c:pt idx="57454">
                  <c:v>1</c:v>
                </c:pt>
                <c:pt idx="57455">
                  <c:v>1</c:v>
                </c:pt>
                <c:pt idx="57456">
                  <c:v>1</c:v>
                </c:pt>
                <c:pt idx="57457">
                  <c:v>1</c:v>
                </c:pt>
                <c:pt idx="57458">
                  <c:v>1</c:v>
                </c:pt>
                <c:pt idx="57459">
                  <c:v>1</c:v>
                </c:pt>
                <c:pt idx="57460">
                  <c:v>1</c:v>
                </c:pt>
                <c:pt idx="57461">
                  <c:v>1</c:v>
                </c:pt>
                <c:pt idx="57462">
                  <c:v>1</c:v>
                </c:pt>
                <c:pt idx="57463">
                  <c:v>1</c:v>
                </c:pt>
                <c:pt idx="57464">
                  <c:v>1</c:v>
                </c:pt>
                <c:pt idx="57465">
                  <c:v>1</c:v>
                </c:pt>
                <c:pt idx="57466">
                  <c:v>1</c:v>
                </c:pt>
                <c:pt idx="57467">
                  <c:v>1</c:v>
                </c:pt>
                <c:pt idx="57468">
                  <c:v>1</c:v>
                </c:pt>
                <c:pt idx="57469">
                  <c:v>1</c:v>
                </c:pt>
                <c:pt idx="57470">
                  <c:v>1</c:v>
                </c:pt>
                <c:pt idx="57471">
                  <c:v>1</c:v>
                </c:pt>
                <c:pt idx="57472">
                  <c:v>1</c:v>
                </c:pt>
                <c:pt idx="57473">
                  <c:v>1</c:v>
                </c:pt>
                <c:pt idx="57474">
                  <c:v>1</c:v>
                </c:pt>
                <c:pt idx="57475">
                  <c:v>1</c:v>
                </c:pt>
                <c:pt idx="57476">
                  <c:v>1</c:v>
                </c:pt>
                <c:pt idx="57477">
                  <c:v>1</c:v>
                </c:pt>
                <c:pt idx="57478">
                  <c:v>1</c:v>
                </c:pt>
                <c:pt idx="57479">
                  <c:v>1</c:v>
                </c:pt>
                <c:pt idx="57480">
                  <c:v>1</c:v>
                </c:pt>
                <c:pt idx="57481">
                  <c:v>1</c:v>
                </c:pt>
                <c:pt idx="57482">
                  <c:v>1</c:v>
                </c:pt>
                <c:pt idx="57483">
                  <c:v>1</c:v>
                </c:pt>
                <c:pt idx="57484">
                  <c:v>1</c:v>
                </c:pt>
                <c:pt idx="57485">
                  <c:v>1</c:v>
                </c:pt>
                <c:pt idx="57486">
                  <c:v>1</c:v>
                </c:pt>
                <c:pt idx="57487">
                  <c:v>1</c:v>
                </c:pt>
                <c:pt idx="57488">
                  <c:v>1</c:v>
                </c:pt>
                <c:pt idx="57489">
                  <c:v>1</c:v>
                </c:pt>
                <c:pt idx="57490">
                  <c:v>1</c:v>
                </c:pt>
                <c:pt idx="57491">
                  <c:v>1</c:v>
                </c:pt>
                <c:pt idx="57492">
                  <c:v>1</c:v>
                </c:pt>
                <c:pt idx="57493">
                  <c:v>1</c:v>
                </c:pt>
                <c:pt idx="57494">
                  <c:v>1</c:v>
                </c:pt>
                <c:pt idx="57495">
                  <c:v>1</c:v>
                </c:pt>
                <c:pt idx="57496">
                  <c:v>1</c:v>
                </c:pt>
                <c:pt idx="57497">
                  <c:v>1</c:v>
                </c:pt>
                <c:pt idx="57498">
                  <c:v>1</c:v>
                </c:pt>
                <c:pt idx="57499">
                  <c:v>1</c:v>
                </c:pt>
                <c:pt idx="57500">
                  <c:v>1</c:v>
                </c:pt>
                <c:pt idx="57501">
                  <c:v>1</c:v>
                </c:pt>
                <c:pt idx="57502">
                  <c:v>1</c:v>
                </c:pt>
                <c:pt idx="57503">
                  <c:v>1</c:v>
                </c:pt>
                <c:pt idx="57504">
                  <c:v>1</c:v>
                </c:pt>
                <c:pt idx="57505">
                  <c:v>1</c:v>
                </c:pt>
                <c:pt idx="57506">
                  <c:v>1</c:v>
                </c:pt>
                <c:pt idx="57507">
                  <c:v>1</c:v>
                </c:pt>
                <c:pt idx="57508">
                  <c:v>1</c:v>
                </c:pt>
                <c:pt idx="57509">
                  <c:v>1</c:v>
                </c:pt>
                <c:pt idx="57510">
                  <c:v>1</c:v>
                </c:pt>
                <c:pt idx="57511">
                  <c:v>1</c:v>
                </c:pt>
                <c:pt idx="57512">
                  <c:v>1</c:v>
                </c:pt>
                <c:pt idx="57513">
                  <c:v>1</c:v>
                </c:pt>
                <c:pt idx="57514">
                  <c:v>1</c:v>
                </c:pt>
                <c:pt idx="57515">
                  <c:v>1</c:v>
                </c:pt>
                <c:pt idx="57516">
                  <c:v>1</c:v>
                </c:pt>
                <c:pt idx="57517">
                  <c:v>1</c:v>
                </c:pt>
                <c:pt idx="57518">
                  <c:v>1</c:v>
                </c:pt>
                <c:pt idx="57519">
                  <c:v>1</c:v>
                </c:pt>
                <c:pt idx="57520">
                  <c:v>1</c:v>
                </c:pt>
                <c:pt idx="57521">
                  <c:v>1</c:v>
                </c:pt>
                <c:pt idx="57522">
                  <c:v>0.85714285700000004</c:v>
                </c:pt>
                <c:pt idx="57523">
                  <c:v>1</c:v>
                </c:pt>
                <c:pt idx="57524">
                  <c:v>1</c:v>
                </c:pt>
                <c:pt idx="57525">
                  <c:v>1</c:v>
                </c:pt>
                <c:pt idx="57526">
                  <c:v>1</c:v>
                </c:pt>
                <c:pt idx="57527">
                  <c:v>1</c:v>
                </c:pt>
                <c:pt idx="57528">
                  <c:v>1</c:v>
                </c:pt>
                <c:pt idx="57529">
                  <c:v>1</c:v>
                </c:pt>
                <c:pt idx="57530">
                  <c:v>1</c:v>
                </c:pt>
                <c:pt idx="57531">
                  <c:v>1</c:v>
                </c:pt>
                <c:pt idx="57532">
                  <c:v>1</c:v>
                </c:pt>
                <c:pt idx="57533">
                  <c:v>1</c:v>
                </c:pt>
                <c:pt idx="57534">
                  <c:v>1</c:v>
                </c:pt>
                <c:pt idx="57535">
                  <c:v>1</c:v>
                </c:pt>
                <c:pt idx="57536">
                  <c:v>1</c:v>
                </c:pt>
                <c:pt idx="57537">
                  <c:v>1</c:v>
                </c:pt>
                <c:pt idx="57538">
                  <c:v>1</c:v>
                </c:pt>
                <c:pt idx="57539">
                  <c:v>0.85714285700000004</c:v>
                </c:pt>
                <c:pt idx="57540">
                  <c:v>1</c:v>
                </c:pt>
                <c:pt idx="57541">
                  <c:v>1</c:v>
                </c:pt>
                <c:pt idx="57542">
                  <c:v>0.85714285700000004</c:v>
                </c:pt>
                <c:pt idx="57543">
                  <c:v>1</c:v>
                </c:pt>
                <c:pt idx="57544">
                  <c:v>1</c:v>
                </c:pt>
                <c:pt idx="57545">
                  <c:v>1</c:v>
                </c:pt>
                <c:pt idx="57546">
                  <c:v>0.85714285700000004</c:v>
                </c:pt>
                <c:pt idx="57547">
                  <c:v>1</c:v>
                </c:pt>
                <c:pt idx="57548">
                  <c:v>1</c:v>
                </c:pt>
                <c:pt idx="57549">
                  <c:v>1</c:v>
                </c:pt>
                <c:pt idx="57550">
                  <c:v>1</c:v>
                </c:pt>
                <c:pt idx="57551">
                  <c:v>1</c:v>
                </c:pt>
                <c:pt idx="57552">
                  <c:v>0.14285714299999999</c:v>
                </c:pt>
                <c:pt idx="57553">
                  <c:v>1</c:v>
                </c:pt>
                <c:pt idx="57554">
                  <c:v>1</c:v>
                </c:pt>
                <c:pt idx="57555">
                  <c:v>1</c:v>
                </c:pt>
                <c:pt idx="57556">
                  <c:v>1</c:v>
                </c:pt>
                <c:pt idx="57557">
                  <c:v>1</c:v>
                </c:pt>
                <c:pt idx="57558">
                  <c:v>1</c:v>
                </c:pt>
                <c:pt idx="57559">
                  <c:v>1</c:v>
                </c:pt>
                <c:pt idx="57560">
                  <c:v>1</c:v>
                </c:pt>
                <c:pt idx="57561">
                  <c:v>1</c:v>
                </c:pt>
                <c:pt idx="57562">
                  <c:v>1</c:v>
                </c:pt>
                <c:pt idx="57563">
                  <c:v>1</c:v>
                </c:pt>
                <c:pt idx="57564">
                  <c:v>1</c:v>
                </c:pt>
                <c:pt idx="57565">
                  <c:v>1</c:v>
                </c:pt>
                <c:pt idx="57566">
                  <c:v>0.85714285700000004</c:v>
                </c:pt>
                <c:pt idx="57567">
                  <c:v>1</c:v>
                </c:pt>
                <c:pt idx="57568">
                  <c:v>1</c:v>
                </c:pt>
                <c:pt idx="57569">
                  <c:v>1</c:v>
                </c:pt>
                <c:pt idx="57570">
                  <c:v>1</c:v>
                </c:pt>
                <c:pt idx="57571">
                  <c:v>1</c:v>
                </c:pt>
                <c:pt idx="57572">
                  <c:v>1</c:v>
                </c:pt>
                <c:pt idx="57573">
                  <c:v>1</c:v>
                </c:pt>
                <c:pt idx="57574">
                  <c:v>1</c:v>
                </c:pt>
                <c:pt idx="57575">
                  <c:v>1</c:v>
                </c:pt>
                <c:pt idx="57576">
                  <c:v>1</c:v>
                </c:pt>
                <c:pt idx="57577">
                  <c:v>1</c:v>
                </c:pt>
                <c:pt idx="57578">
                  <c:v>1</c:v>
                </c:pt>
                <c:pt idx="57579">
                  <c:v>1</c:v>
                </c:pt>
                <c:pt idx="57580">
                  <c:v>0.85714285700000004</c:v>
                </c:pt>
                <c:pt idx="57581">
                  <c:v>1</c:v>
                </c:pt>
                <c:pt idx="57582">
                  <c:v>1</c:v>
                </c:pt>
                <c:pt idx="57583">
                  <c:v>1</c:v>
                </c:pt>
                <c:pt idx="57584">
                  <c:v>1</c:v>
                </c:pt>
                <c:pt idx="57585">
                  <c:v>1</c:v>
                </c:pt>
                <c:pt idx="57586">
                  <c:v>1</c:v>
                </c:pt>
                <c:pt idx="57587">
                  <c:v>1</c:v>
                </c:pt>
                <c:pt idx="57588">
                  <c:v>1</c:v>
                </c:pt>
                <c:pt idx="57589">
                  <c:v>1</c:v>
                </c:pt>
                <c:pt idx="57590">
                  <c:v>1</c:v>
                </c:pt>
                <c:pt idx="57591">
                  <c:v>1</c:v>
                </c:pt>
                <c:pt idx="57592">
                  <c:v>1</c:v>
                </c:pt>
                <c:pt idx="57593">
                  <c:v>1</c:v>
                </c:pt>
                <c:pt idx="57594">
                  <c:v>1</c:v>
                </c:pt>
                <c:pt idx="57595">
                  <c:v>1</c:v>
                </c:pt>
                <c:pt idx="57596">
                  <c:v>1</c:v>
                </c:pt>
                <c:pt idx="57597">
                  <c:v>1</c:v>
                </c:pt>
                <c:pt idx="57598">
                  <c:v>1</c:v>
                </c:pt>
                <c:pt idx="57599">
                  <c:v>1</c:v>
                </c:pt>
                <c:pt idx="57600">
                  <c:v>1</c:v>
                </c:pt>
                <c:pt idx="57601">
                  <c:v>1</c:v>
                </c:pt>
                <c:pt idx="57602">
                  <c:v>1</c:v>
                </c:pt>
                <c:pt idx="57603">
                  <c:v>1</c:v>
                </c:pt>
                <c:pt idx="57604">
                  <c:v>1</c:v>
                </c:pt>
                <c:pt idx="57605">
                  <c:v>1</c:v>
                </c:pt>
                <c:pt idx="57606">
                  <c:v>1</c:v>
                </c:pt>
                <c:pt idx="57607">
                  <c:v>1</c:v>
                </c:pt>
                <c:pt idx="57608">
                  <c:v>1</c:v>
                </c:pt>
                <c:pt idx="57609">
                  <c:v>1</c:v>
                </c:pt>
                <c:pt idx="57610">
                  <c:v>1</c:v>
                </c:pt>
                <c:pt idx="57611">
                  <c:v>1</c:v>
                </c:pt>
                <c:pt idx="57612">
                  <c:v>1</c:v>
                </c:pt>
                <c:pt idx="57613">
                  <c:v>1</c:v>
                </c:pt>
                <c:pt idx="57614">
                  <c:v>1</c:v>
                </c:pt>
                <c:pt idx="57615">
                  <c:v>1</c:v>
                </c:pt>
                <c:pt idx="57616">
                  <c:v>0.28571428599999998</c:v>
                </c:pt>
                <c:pt idx="57617">
                  <c:v>1</c:v>
                </c:pt>
                <c:pt idx="57618">
                  <c:v>1</c:v>
                </c:pt>
                <c:pt idx="57619">
                  <c:v>1</c:v>
                </c:pt>
                <c:pt idx="57620">
                  <c:v>1</c:v>
                </c:pt>
                <c:pt idx="57621">
                  <c:v>1</c:v>
                </c:pt>
                <c:pt idx="57622">
                  <c:v>1</c:v>
                </c:pt>
                <c:pt idx="57623">
                  <c:v>1</c:v>
                </c:pt>
                <c:pt idx="57624">
                  <c:v>1</c:v>
                </c:pt>
                <c:pt idx="57625">
                  <c:v>1</c:v>
                </c:pt>
                <c:pt idx="57626">
                  <c:v>1</c:v>
                </c:pt>
                <c:pt idx="57627">
                  <c:v>1</c:v>
                </c:pt>
                <c:pt idx="57628">
                  <c:v>1</c:v>
                </c:pt>
                <c:pt idx="57629">
                  <c:v>1</c:v>
                </c:pt>
                <c:pt idx="57630">
                  <c:v>1</c:v>
                </c:pt>
                <c:pt idx="57631">
                  <c:v>1</c:v>
                </c:pt>
                <c:pt idx="57632">
                  <c:v>1</c:v>
                </c:pt>
                <c:pt idx="57633">
                  <c:v>1</c:v>
                </c:pt>
                <c:pt idx="57634">
                  <c:v>1</c:v>
                </c:pt>
                <c:pt idx="57635">
                  <c:v>1</c:v>
                </c:pt>
                <c:pt idx="57636">
                  <c:v>0.85714285700000004</c:v>
                </c:pt>
                <c:pt idx="57637">
                  <c:v>1</c:v>
                </c:pt>
                <c:pt idx="57638">
                  <c:v>0.85714285700000004</c:v>
                </c:pt>
                <c:pt idx="57639">
                  <c:v>1</c:v>
                </c:pt>
                <c:pt idx="57640">
                  <c:v>1</c:v>
                </c:pt>
                <c:pt idx="57641">
                  <c:v>1</c:v>
                </c:pt>
                <c:pt idx="57642">
                  <c:v>1</c:v>
                </c:pt>
                <c:pt idx="57643">
                  <c:v>1</c:v>
                </c:pt>
                <c:pt idx="57644">
                  <c:v>1</c:v>
                </c:pt>
                <c:pt idx="57645">
                  <c:v>1</c:v>
                </c:pt>
                <c:pt idx="57646">
                  <c:v>1</c:v>
                </c:pt>
                <c:pt idx="57647">
                  <c:v>1</c:v>
                </c:pt>
                <c:pt idx="57648">
                  <c:v>1</c:v>
                </c:pt>
                <c:pt idx="57649">
                  <c:v>1</c:v>
                </c:pt>
                <c:pt idx="57650">
                  <c:v>1</c:v>
                </c:pt>
                <c:pt idx="57651">
                  <c:v>1</c:v>
                </c:pt>
                <c:pt idx="57652">
                  <c:v>1</c:v>
                </c:pt>
                <c:pt idx="57653">
                  <c:v>1</c:v>
                </c:pt>
                <c:pt idx="57654">
                  <c:v>1</c:v>
                </c:pt>
                <c:pt idx="57655">
                  <c:v>1</c:v>
                </c:pt>
                <c:pt idx="57656">
                  <c:v>1</c:v>
                </c:pt>
                <c:pt idx="57657">
                  <c:v>1</c:v>
                </c:pt>
                <c:pt idx="57658">
                  <c:v>1</c:v>
                </c:pt>
                <c:pt idx="57659">
                  <c:v>1</c:v>
                </c:pt>
                <c:pt idx="57660">
                  <c:v>1</c:v>
                </c:pt>
                <c:pt idx="57661">
                  <c:v>1</c:v>
                </c:pt>
                <c:pt idx="57662">
                  <c:v>1</c:v>
                </c:pt>
                <c:pt idx="57663">
                  <c:v>1</c:v>
                </c:pt>
                <c:pt idx="57664">
                  <c:v>1</c:v>
                </c:pt>
                <c:pt idx="57665">
                  <c:v>1</c:v>
                </c:pt>
                <c:pt idx="57666">
                  <c:v>1</c:v>
                </c:pt>
                <c:pt idx="57667">
                  <c:v>1</c:v>
                </c:pt>
                <c:pt idx="57668">
                  <c:v>1</c:v>
                </c:pt>
                <c:pt idx="57669">
                  <c:v>1</c:v>
                </c:pt>
                <c:pt idx="57670">
                  <c:v>1</c:v>
                </c:pt>
                <c:pt idx="57671">
                  <c:v>1</c:v>
                </c:pt>
                <c:pt idx="57672">
                  <c:v>1</c:v>
                </c:pt>
                <c:pt idx="57673">
                  <c:v>1</c:v>
                </c:pt>
                <c:pt idx="57674">
                  <c:v>1</c:v>
                </c:pt>
                <c:pt idx="57675">
                  <c:v>1</c:v>
                </c:pt>
                <c:pt idx="57676">
                  <c:v>1</c:v>
                </c:pt>
                <c:pt idx="57677">
                  <c:v>1</c:v>
                </c:pt>
                <c:pt idx="57678">
                  <c:v>1</c:v>
                </c:pt>
                <c:pt idx="57679">
                  <c:v>1</c:v>
                </c:pt>
                <c:pt idx="57680">
                  <c:v>1</c:v>
                </c:pt>
                <c:pt idx="57681">
                  <c:v>1</c:v>
                </c:pt>
                <c:pt idx="57682">
                  <c:v>1</c:v>
                </c:pt>
                <c:pt idx="57683">
                  <c:v>1</c:v>
                </c:pt>
                <c:pt idx="57684">
                  <c:v>1</c:v>
                </c:pt>
                <c:pt idx="57685">
                  <c:v>1</c:v>
                </c:pt>
                <c:pt idx="57686">
                  <c:v>1</c:v>
                </c:pt>
                <c:pt idx="57687">
                  <c:v>1</c:v>
                </c:pt>
                <c:pt idx="57688">
                  <c:v>1</c:v>
                </c:pt>
                <c:pt idx="57689">
                  <c:v>1</c:v>
                </c:pt>
                <c:pt idx="57690">
                  <c:v>1</c:v>
                </c:pt>
                <c:pt idx="57691">
                  <c:v>1</c:v>
                </c:pt>
                <c:pt idx="57692">
                  <c:v>1</c:v>
                </c:pt>
                <c:pt idx="57693">
                  <c:v>1</c:v>
                </c:pt>
                <c:pt idx="57694">
                  <c:v>1</c:v>
                </c:pt>
                <c:pt idx="57695">
                  <c:v>1</c:v>
                </c:pt>
                <c:pt idx="57696">
                  <c:v>1</c:v>
                </c:pt>
                <c:pt idx="57697">
                  <c:v>1</c:v>
                </c:pt>
                <c:pt idx="57698">
                  <c:v>1</c:v>
                </c:pt>
                <c:pt idx="57699">
                  <c:v>1</c:v>
                </c:pt>
                <c:pt idx="57700">
                  <c:v>1</c:v>
                </c:pt>
                <c:pt idx="57701">
                  <c:v>1</c:v>
                </c:pt>
                <c:pt idx="57702">
                  <c:v>1</c:v>
                </c:pt>
                <c:pt idx="57703">
                  <c:v>1</c:v>
                </c:pt>
                <c:pt idx="57704">
                  <c:v>1</c:v>
                </c:pt>
                <c:pt idx="57705">
                  <c:v>1</c:v>
                </c:pt>
                <c:pt idx="57706">
                  <c:v>1</c:v>
                </c:pt>
                <c:pt idx="57707">
                  <c:v>1</c:v>
                </c:pt>
                <c:pt idx="57708">
                  <c:v>1</c:v>
                </c:pt>
                <c:pt idx="57709">
                  <c:v>1</c:v>
                </c:pt>
                <c:pt idx="57710">
                  <c:v>1</c:v>
                </c:pt>
                <c:pt idx="57711">
                  <c:v>1</c:v>
                </c:pt>
                <c:pt idx="57712">
                  <c:v>1</c:v>
                </c:pt>
                <c:pt idx="57713">
                  <c:v>1</c:v>
                </c:pt>
                <c:pt idx="57714">
                  <c:v>1</c:v>
                </c:pt>
                <c:pt idx="57715">
                  <c:v>1</c:v>
                </c:pt>
                <c:pt idx="57716">
                  <c:v>1</c:v>
                </c:pt>
                <c:pt idx="57717">
                  <c:v>1</c:v>
                </c:pt>
                <c:pt idx="57718">
                  <c:v>1</c:v>
                </c:pt>
                <c:pt idx="57719">
                  <c:v>1</c:v>
                </c:pt>
                <c:pt idx="57720">
                  <c:v>1</c:v>
                </c:pt>
                <c:pt idx="57721">
                  <c:v>1</c:v>
                </c:pt>
                <c:pt idx="57722">
                  <c:v>1</c:v>
                </c:pt>
                <c:pt idx="57723">
                  <c:v>1</c:v>
                </c:pt>
                <c:pt idx="57724">
                  <c:v>1</c:v>
                </c:pt>
                <c:pt idx="57725">
                  <c:v>1</c:v>
                </c:pt>
                <c:pt idx="57726">
                  <c:v>1</c:v>
                </c:pt>
                <c:pt idx="57727">
                  <c:v>1</c:v>
                </c:pt>
                <c:pt idx="57728">
                  <c:v>1</c:v>
                </c:pt>
                <c:pt idx="57729">
                  <c:v>1</c:v>
                </c:pt>
                <c:pt idx="57730">
                  <c:v>1</c:v>
                </c:pt>
                <c:pt idx="57731">
                  <c:v>1</c:v>
                </c:pt>
                <c:pt idx="57732">
                  <c:v>1</c:v>
                </c:pt>
                <c:pt idx="57733">
                  <c:v>1</c:v>
                </c:pt>
                <c:pt idx="57734">
                  <c:v>1</c:v>
                </c:pt>
                <c:pt idx="57735">
                  <c:v>1</c:v>
                </c:pt>
                <c:pt idx="57736">
                  <c:v>1</c:v>
                </c:pt>
                <c:pt idx="57737">
                  <c:v>1</c:v>
                </c:pt>
                <c:pt idx="57738">
                  <c:v>1</c:v>
                </c:pt>
                <c:pt idx="57739">
                  <c:v>1</c:v>
                </c:pt>
                <c:pt idx="57740">
                  <c:v>1</c:v>
                </c:pt>
                <c:pt idx="57741">
                  <c:v>1</c:v>
                </c:pt>
                <c:pt idx="57742">
                  <c:v>1</c:v>
                </c:pt>
                <c:pt idx="57743">
                  <c:v>1</c:v>
                </c:pt>
                <c:pt idx="57744">
                  <c:v>1</c:v>
                </c:pt>
                <c:pt idx="57745">
                  <c:v>1</c:v>
                </c:pt>
                <c:pt idx="57746">
                  <c:v>1</c:v>
                </c:pt>
                <c:pt idx="57747">
                  <c:v>1</c:v>
                </c:pt>
                <c:pt idx="57748">
                  <c:v>1</c:v>
                </c:pt>
                <c:pt idx="57749">
                  <c:v>1</c:v>
                </c:pt>
                <c:pt idx="57750">
                  <c:v>1</c:v>
                </c:pt>
                <c:pt idx="57751">
                  <c:v>1</c:v>
                </c:pt>
                <c:pt idx="57752">
                  <c:v>1</c:v>
                </c:pt>
                <c:pt idx="57753">
                  <c:v>1</c:v>
                </c:pt>
                <c:pt idx="57754">
                  <c:v>1</c:v>
                </c:pt>
                <c:pt idx="57755">
                  <c:v>1</c:v>
                </c:pt>
                <c:pt idx="57756">
                  <c:v>1</c:v>
                </c:pt>
                <c:pt idx="57757">
                  <c:v>1</c:v>
                </c:pt>
                <c:pt idx="57758">
                  <c:v>1</c:v>
                </c:pt>
                <c:pt idx="57759">
                  <c:v>1</c:v>
                </c:pt>
                <c:pt idx="57760">
                  <c:v>1</c:v>
                </c:pt>
                <c:pt idx="57761">
                  <c:v>1</c:v>
                </c:pt>
                <c:pt idx="57762">
                  <c:v>1</c:v>
                </c:pt>
                <c:pt idx="57763">
                  <c:v>1</c:v>
                </c:pt>
                <c:pt idx="57764">
                  <c:v>1</c:v>
                </c:pt>
                <c:pt idx="57765">
                  <c:v>1</c:v>
                </c:pt>
                <c:pt idx="57766">
                  <c:v>0.85714285700000004</c:v>
                </c:pt>
                <c:pt idx="57767">
                  <c:v>1</c:v>
                </c:pt>
                <c:pt idx="57768">
                  <c:v>1</c:v>
                </c:pt>
                <c:pt idx="57769">
                  <c:v>1</c:v>
                </c:pt>
                <c:pt idx="57770">
                  <c:v>1</c:v>
                </c:pt>
                <c:pt idx="57771">
                  <c:v>1</c:v>
                </c:pt>
                <c:pt idx="57772">
                  <c:v>1</c:v>
                </c:pt>
                <c:pt idx="57773">
                  <c:v>1</c:v>
                </c:pt>
                <c:pt idx="57774">
                  <c:v>1</c:v>
                </c:pt>
                <c:pt idx="57775">
                  <c:v>1</c:v>
                </c:pt>
                <c:pt idx="57776">
                  <c:v>1</c:v>
                </c:pt>
                <c:pt idx="57777">
                  <c:v>1</c:v>
                </c:pt>
                <c:pt idx="57778">
                  <c:v>1</c:v>
                </c:pt>
                <c:pt idx="57779">
                  <c:v>1</c:v>
                </c:pt>
                <c:pt idx="57780">
                  <c:v>1</c:v>
                </c:pt>
                <c:pt idx="57781">
                  <c:v>1</c:v>
                </c:pt>
                <c:pt idx="57782">
                  <c:v>0.85714285700000004</c:v>
                </c:pt>
                <c:pt idx="57783">
                  <c:v>1</c:v>
                </c:pt>
                <c:pt idx="57784">
                  <c:v>1</c:v>
                </c:pt>
                <c:pt idx="57785">
                  <c:v>1</c:v>
                </c:pt>
                <c:pt idx="57786">
                  <c:v>1</c:v>
                </c:pt>
                <c:pt idx="57787">
                  <c:v>1</c:v>
                </c:pt>
                <c:pt idx="57788">
                  <c:v>1</c:v>
                </c:pt>
                <c:pt idx="57789">
                  <c:v>1</c:v>
                </c:pt>
                <c:pt idx="57790">
                  <c:v>1</c:v>
                </c:pt>
                <c:pt idx="57791">
                  <c:v>1</c:v>
                </c:pt>
                <c:pt idx="57792">
                  <c:v>0.71428571399999996</c:v>
                </c:pt>
                <c:pt idx="57793">
                  <c:v>1</c:v>
                </c:pt>
                <c:pt idx="57794">
                  <c:v>1</c:v>
                </c:pt>
                <c:pt idx="57795">
                  <c:v>1</c:v>
                </c:pt>
                <c:pt idx="57796">
                  <c:v>1</c:v>
                </c:pt>
                <c:pt idx="57797">
                  <c:v>1</c:v>
                </c:pt>
                <c:pt idx="57798">
                  <c:v>1</c:v>
                </c:pt>
                <c:pt idx="57799">
                  <c:v>1</c:v>
                </c:pt>
                <c:pt idx="57800">
                  <c:v>1</c:v>
                </c:pt>
                <c:pt idx="57801">
                  <c:v>1</c:v>
                </c:pt>
                <c:pt idx="57802">
                  <c:v>1</c:v>
                </c:pt>
                <c:pt idx="57803">
                  <c:v>1</c:v>
                </c:pt>
                <c:pt idx="57804">
                  <c:v>1</c:v>
                </c:pt>
                <c:pt idx="57805">
                  <c:v>1</c:v>
                </c:pt>
                <c:pt idx="57806">
                  <c:v>1</c:v>
                </c:pt>
                <c:pt idx="57807">
                  <c:v>1</c:v>
                </c:pt>
                <c:pt idx="57808">
                  <c:v>1</c:v>
                </c:pt>
                <c:pt idx="57809">
                  <c:v>1</c:v>
                </c:pt>
                <c:pt idx="57810">
                  <c:v>1</c:v>
                </c:pt>
                <c:pt idx="57811">
                  <c:v>0.85714285700000004</c:v>
                </c:pt>
                <c:pt idx="57812">
                  <c:v>1</c:v>
                </c:pt>
                <c:pt idx="57813">
                  <c:v>1</c:v>
                </c:pt>
                <c:pt idx="57814">
                  <c:v>1</c:v>
                </c:pt>
                <c:pt idx="57815">
                  <c:v>1</c:v>
                </c:pt>
                <c:pt idx="57816">
                  <c:v>1</c:v>
                </c:pt>
                <c:pt idx="57817">
                  <c:v>1</c:v>
                </c:pt>
                <c:pt idx="57818">
                  <c:v>1</c:v>
                </c:pt>
                <c:pt idx="57819">
                  <c:v>1</c:v>
                </c:pt>
                <c:pt idx="57820">
                  <c:v>1</c:v>
                </c:pt>
                <c:pt idx="57821">
                  <c:v>1</c:v>
                </c:pt>
                <c:pt idx="57822">
                  <c:v>1</c:v>
                </c:pt>
                <c:pt idx="57823">
                  <c:v>1</c:v>
                </c:pt>
                <c:pt idx="57824">
                  <c:v>1</c:v>
                </c:pt>
                <c:pt idx="57825">
                  <c:v>1</c:v>
                </c:pt>
                <c:pt idx="57826">
                  <c:v>1</c:v>
                </c:pt>
                <c:pt idx="57827">
                  <c:v>0.85714285700000004</c:v>
                </c:pt>
                <c:pt idx="57828">
                  <c:v>0.85714285700000004</c:v>
                </c:pt>
                <c:pt idx="57829">
                  <c:v>1</c:v>
                </c:pt>
                <c:pt idx="57830">
                  <c:v>1</c:v>
                </c:pt>
                <c:pt idx="57831">
                  <c:v>1</c:v>
                </c:pt>
                <c:pt idx="57832">
                  <c:v>1</c:v>
                </c:pt>
                <c:pt idx="57833">
                  <c:v>1</c:v>
                </c:pt>
                <c:pt idx="57834">
                  <c:v>1</c:v>
                </c:pt>
                <c:pt idx="57835">
                  <c:v>1</c:v>
                </c:pt>
                <c:pt idx="57836">
                  <c:v>1</c:v>
                </c:pt>
                <c:pt idx="57837">
                  <c:v>1</c:v>
                </c:pt>
                <c:pt idx="57838">
                  <c:v>1</c:v>
                </c:pt>
                <c:pt idx="57839">
                  <c:v>1</c:v>
                </c:pt>
                <c:pt idx="57840">
                  <c:v>1</c:v>
                </c:pt>
                <c:pt idx="57841">
                  <c:v>1</c:v>
                </c:pt>
                <c:pt idx="57842">
                  <c:v>1</c:v>
                </c:pt>
                <c:pt idx="57843">
                  <c:v>1</c:v>
                </c:pt>
                <c:pt idx="57844">
                  <c:v>1</c:v>
                </c:pt>
                <c:pt idx="57845">
                  <c:v>1</c:v>
                </c:pt>
                <c:pt idx="57846">
                  <c:v>1</c:v>
                </c:pt>
                <c:pt idx="57847">
                  <c:v>1</c:v>
                </c:pt>
                <c:pt idx="57848">
                  <c:v>1</c:v>
                </c:pt>
                <c:pt idx="57849">
                  <c:v>1</c:v>
                </c:pt>
                <c:pt idx="57850">
                  <c:v>1</c:v>
                </c:pt>
                <c:pt idx="57851">
                  <c:v>1</c:v>
                </c:pt>
                <c:pt idx="57852">
                  <c:v>1</c:v>
                </c:pt>
                <c:pt idx="57853">
                  <c:v>1</c:v>
                </c:pt>
                <c:pt idx="57854">
                  <c:v>1</c:v>
                </c:pt>
                <c:pt idx="57855">
                  <c:v>1</c:v>
                </c:pt>
                <c:pt idx="57856">
                  <c:v>1</c:v>
                </c:pt>
                <c:pt idx="57857">
                  <c:v>1</c:v>
                </c:pt>
                <c:pt idx="57858">
                  <c:v>1</c:v>
                </c:pt>
                <c:pt idx="57859">
                  <c:v>1</c:v>
                </c:pt>
                <c:pt idx="57860">
                  <c:v>1</c:v>
                </c:pt>
                <c:pt idx="57861">
                  <c:v>1</c:v>
                </c:pt>
                <c:pt idx="57862">
                  <c:v>1</c:v>
                </c:pt>
                <c:pt idx="57863">
                  <c:v>1</c:v>
                </c:pt>
                <c:pt idx="57864">
                  <c:v>1</c:v>
                </c:pt>
                <c:pt idx="57865">
                  <c:v>1</c:v>
                </c:pt>
                <c:pt idx="57866">
                  <c:v>1</c:v>
                </c:pt>
                <c:pt idx="57867">
                  <c:v>1</c:v>
                </c:pt>
                <c:pt idx="57868">
                  <c:v>1</c:v>
                </c:pt>
                <c:pt idx="57869">
                  <c:v>1</c:v>
                </c:pt>
                <c:pt idx="57870">
                  <c:v>1</c:v>
                </c:pt>
                <c:pt idx="57871">
                  <c:v>1</c:v>
                </c:pt>
                <c:pt idx="57872">
                  <c:v>1</c:v>
                </c:pt>
                <c:pt idx="57873">
                  <c:v>1</c:v>
                </c:pt>
                <c:pt idx="57874">
                  <c:v>1</c:v>
                </c:pt>
                <c:pt idx="57875">
                  <c:v>1</c:v>
                </c:pt>
                <c:pt idx="57876">
                  <c:v>1</c:v>
                </c:pt>
                <c:pt idx="57877">
                  <c:v>1</c:v>
                </c:pt>
                <c:pt idx="57878">
                  <c:v>1</c:v>
                </c:pt>
                <c:pt idx="57879">
                  <c:v>1</c:v>
                </c:pt>
                <c:pt idx="57880">
                  <c:v>1</c:v>
                </c:pt>
                <c:pt idx="57881">
                  <c:v>1</c:v>
                </c:pt>
                <c:pt idx="57882">
                  <c:v>1</c:v>
                </c:pt>
                <c:pt idx="57883">
                  <c:v>1</c:v>
                </c:pt>
                <c:pt idx="57884">
                  <c:v>1</c:v>
                </c:pt>
                <c:pt idx="57885">
                  <c:v>1</c:v>
                </c:pt>
                <c:pt idx="57886">
                  <c:v>1</c:v>
                </c:pt>
                <c:pt idx="57887">
                  <c:v>1</c:v>
                </c:pt>
                <c:pt idx="57888">
                  <c:v>1</c:v>
                </c:pt>
                <c:pt idx="57889">
                  <c:v>1</c:v>
                </c:pt>
                <c:pt idx="57890">
                  <c:v>1</c:v>
                </c:pt>
                <c:pt idx="57891">
                  <c:v>1</c:v>
                </c:pt>
                <c:pt idx="57892">
                  <c:v>1</c:v>
                </c:pt>
                <c:pt idx="57893">
                  <c:v>1</c:v>
                </c:pt>
                <c:pt idx="57894">
                  <c:v>1</c:v>
                </c:pt>
                <c:pt idx="57895">
                  <c:v>1</c:v>
                </c:pt>
                <c:pt idx="57896">
                  <c:v>1</c:v>
                </c:pt>
                <c:pt idx="57897">
                  <c:v>1</c:v>
                </c:pt>
                <c:pt idx="57898">
                  <c:v>0.85714285700000004</c:v>
                </c:pt>
                <c:pt idx="57899">
                  <c:v>0.85714285700000004</c:v>
                </c:pt>
                <c:pt idx="57900">
                  <c:v>1</c:v>
                </c:pt>
                <c:pt idx="57901">
                  <c:v>1</c:v>
                </c:pt>
                <c:pt idx="57902">
                  <c:v>1</c:v>
                </c:pt>
                <c:pt idx="57903">
                  <c:v>1</c:v>
                </c:pt>
                <c:pt idx="57904">
                  <c:v>1</c:v>
                </c:pt>
                <c:pt idx="57905">
                  <c:v>1</c:v>
                </c:pt>
                <c:pt idx="57906">
                  <c:v>1</c:v>
                </c:pt>
                <c:pt idx="57907">
                  <c:v>1</c:v>
                </c:pt>
                <c:pt idx="57908">
                  <c:v>1</c:v>
                </c:pt>
                <c:pt idx="57909">
                  <c:v>0.85714285700000004</c:v>
                </c:pt>
                <c:pt idx="57910">
                  <c:v>1</c:v>
                </c:pt>
                <c:pt idx="57911">
                  <c:v>1</c:v>
                </c:pt>
                <c:pt idx="57912">
                  <c:v>0.85714285700000004</c:v>
                </c:pt>
                <c:pt idx="57913">
                  <c:v>1</c:v>
                </c:pt>
                <c:pt idx="57914">
                  <c:v>1</c:v>
                </c:pt>
                <c:pt idx="57915">
                  <c:v>1</c:v>
                </c:pt>
                <c:pt idx="57916">
                  <c:v>1</c:v>
                </c:pt>
                <c:pt idx="57917">
                  <c:v>1</c:v>
                </c:pt>
                <c:pt idx="57918">
                  <c:v>1</c:v>
                </c:pt>
                <c:pt idx="57919">
                  <c:v>1</c:v>
                </c:pt>
                <c:pt idx="57920">
                  <c:v>0.85714285700000004</c:v>
                </c:pt>
                <c:pt idx="57921">
                  <c:v>1</c:v>
                </c:pt>
                <c:pt idx="57922">
                  <c:v>1</c:v>
                </c:pt>
                <c:pt idx="57923">
                  <c:v>1</c:v>
                </c:pt>
                <c:pt idx="57924">
                  <c:v>1</c:v>
                </c:pt>
                <c:pt idx="57925">
                  <c:v>1</c:v>
                </c:pt>
                <c:pt idx="57926">
                  <c:v>0.85714285700000004</c:v>
                </c:pt>
                <c:pt idx="57927">
                  <c:v>1</c:v>
                </c:pt>
                <c:pt idx="57928">
                  <c:v>1</c:v>
                </c:pt>
                <c:pt idx="57929">
                  <c:v>1</c:v>
                </c:pt>
                <c:pt idx="57930">
                  <c:v>1</c:v>
                </c:pt>
                <c:pt idx="57931">
                  <c:v>0.85714285700000004</c:v>
                </c:pt>
                <c:pt idx="57932">
                  <c:v>1</c:v>
                </c:pt>
                <c:pt idx="57933">
                  <c:v>0.85714285700000004</c:v>
                </c:pt>
                <c:pt idx="57934">
                  <c:v>1</c:v>
                </c:pt>
                <c:pt idx="57935">
                  <c:v>1</c:v>
                </c:pt>
                <c:pt idx="57936">
                  <c:v>1</c:v>
                </c:pt>
                <c:pt idx="57937">
                  <c:v>1</c:v>
                </c:pt>
                <c:pt idx="57938">
                  <c:v>1</c:v>
                </c:pt>
                <c:pt idx="57939">
                  <c:v>1</c:v>
                </c:pt>
                <c:pt idx="57940">
                  <c:v>1</c:v>
                </c:pt>
                <c:pt idx="57941">
                  <c:v>1</c:v>
                </c:pt>
                <c:pt idx="57942">
                  <c:v>1</c:v>
                </c:pt>
                <c:pt idx="57943">
                  <c:v>1</c:v>
                </c:pt>
                <c:pt idx="57944">
                  <c:v>1</c:v>
                </c:pt>
                <c:pt idx="57945">
                  <c:v>1</c:v>
                </c:pt>
                <c:pt idx="57946">
                  <c:v>1</c:v>
                </c:pt>
                <c:pt idx="57947">
                  <c:v>1</c:v>
                </c:pt>
                <c:pt idx="57948">
                  <c:v>1</c:v>
                </c:pt>
                <c:pt idx="57949">
                  <c:v>1</c:v>
                </c:pt>
                <c:pt idx="57950">
                  <c:v>1</c:v>
                </c:pt>
                <c:pt idx="57951">
                  <c:v>1</c:v>
                </c:pt>
                <c:pt idx="57952">
                  <c:v>1</c:v>
                </c:pt>
                <c:pt idx="57953">
                  <c:v>1</c:v>
                </c:pt>
                <c:pt idx="57954">
                  <c:v>1</c:v>
                </c:pt>
                <c:pt idx="57955">
                  <c:v>1</c:v>
                </c:pt>
                <c:pt idx="57956">
                  <c:v>1</c:v>
                </c:pt>
                <c:pt idx="57957">
                  <c:v>1</c:v>
                </c:pt>
                <c:pt idx="57958">
                  <c:v>1</c:v>
                </c:pt>
                <c:pt idx="57959">
                  <c:v>1</c:v>
                </c:pt>
                <c:pt idx="57960">
                  <c:v>1</c:v>
                </c:pt>
                <c:pt idx="57961">
                  <c:v>1</c:v>
                </c:pt>
                <c:pt idx="57962">
                  <c:v>1</c:v>
                </c:pt>
                <c:pt idx="57963">
                  <c:v>1</c:v>
                </c:pt>
                <c:pt idx="57964">
                  <c:v>1</c:v>
                </c:pt>
                <c:pt idx="57965">
                  <c:v>1</c:v>
                </c:pt>
                <c:pt idx="57966">
                  <c:v>1</c:v>
                </c:pt>
                <c:pt idx="57967">
                  <c:v>1</c:v>
                </c:pt>
                <c:pt idx="57968">
                  <c:v>1</c:v>
                </c:pt>
                <c:pt idx="57969">
                  <c:v>1</c:v>
                </c:pt>
                <c:pt idx="57970">
                  <c:v>1</c:v>
                </c:pt>
                <c:pt idx="57971">
                  <c:v>1</c:v>
                </c:pt>
                <c:pt idx="57972">
                  <c:v>1</c:v>
                </c:pt>
                <c:pt idx="57973">
                  <c:v>1</c:v>
                </c:pt>
                <c:pt idx="57974">
                  <c:v>1</c:v>
                </c:pt>
                <c:pt idx="57975">
                  <c:v>0.85714285700000004</c:v>
                </c:pt>
                <c:pt idx="57976">
                  <c:v>1</c:v>
                </c:pt>
                <c:pt idx="57977">
                  <c:v>1</c:v>
                </c:pt>
                <c:pt idx="57978">
                  <c:v>1</c:v>
                </c:pt>
                <c:pt idx="57979">
                  <c:v>1</c:v>
                </c:pt>
                <c:pt idx="57980">
                  <c:v>1</c:v>
                </c:pt>
                <c:pt idx="57981">
                  <c:v>1</c:v>
                </c:pt>
                <c:pt idx="57982">
                  <c:v>1</c:v>
                </c:pt>
                <c:pt idx="57983">
                  <c:v>1</c:v>
                </c:pt>
                <c:pt idx="57984">
                  <c:v>1</c:v>
                </c:pt>
                <c:pt idx="57985">
                  <c:v>1</c:v>
                </c:pt>
                <c:pt idx="57986">
                  <c:v>1</c:v>
                </c:pt>
                <c:pt idx="57987">
                  <c:v>0.85714285700000004</c:v>
                </c:pt>
                <c:pt idx="57988">
                  <c:v>1</c:v>
                </c:pt>
                <c:pt idx="57989">
                  <c:v>1</c:v>
                </c:pt>
                <c:pt idx="57990">
                  <c:v>1</c:v>
                </c:pt>
                <c:pt idx="57991">
                  <c:v>1</c:v>
                </c:pt>
                <c:pt idx="57992">
                  <c:v>1</c:v>
                </c:pt>
                <c:pt idx="57993">
                  <c:v>1</c:v>
                </c:pt>
                <c:pt idx="57994">
                  <c:v>1</c:v>
                </c:pt>
                <c:pt idx="57995">
                  <c:v>1</c:v>
                </c:pt>
                <c:pt idx="57996">
                  <c:v>1</c:v>
                </c:pt>
                <c:pt idx="57997">
                  <c:v>1</c:v>
                </c:pt>
                <c:pt idx="57998">
                  <c:v>1</c:v>
                </c:pt>
                <c:pt idx="57999">
                  <c:v>1</c:v>
                </c:pt>
                <c:pt idx="58000">
                  <c:v>1</c:v>
                </c:pt>
                <c:pt idx="58001">
                  <c:v>1</c:v>
                </c:pt>
                <c:pt idx="58002">
                  <c:v>1</c:v>
                </c:pt>
                <c:pt idx="58003">
                  <c:v>1</c:v>
                </c:pt>
                <c:pt idx="58004">
                  <c:v>1</c:v>
                </c:pt>
                <c:pt idx="58005">
                  <c:v>1</c:v>
                </c:pt>
                <c:pt idx="58006">
                  <c:v>1</c:v>
                </c:pt>
                <c:pt idx="58007">
                  <c:v>1</c:v>
                </c:pt>
                <c:pt idx="58008">
                  <c:v>1</c:v>
                </c:pt>
                <c:pt idx="58009">
                  <c:v>1</c:v>
                </c:pt>
                <c:pt idx="58010">
                  <c:v>1</c:v>
                </c:pt>
                <c:pt idx="58011">
                  <c:v>1</c:v>
                </c:pt>
                <c:pt idx="58012">
                  <c:v>1</c:v>
                </c:pt>
                <c:pt idx="58013">
                  <c:v>1</c:v>
                </c:pt>
                <c:pt idx="58014">
                  <c:v>1</c:v>
                </c:pt>
                <c:pt idx="58015">
                  <c:v>1</c:v>
                </c:pt>
                <c:pt idx="58016">
                  <c:v>1</c:v>
                </c:pt>
                <c:pt idx="58017">
                  <c:v>1</c:v>
                </c:pt>
                <c:pt idx="58018">
                  <c:v>1</c:v>
                </c:pt>
                <c:pt idx="58019">
                  <c:v>1</c:v>
                </c:pt>
                <c:pt idx="58020">
                  <c:v>1</c:v>
                </c:pt>
                <c:pt idx="58021">
                  <c:v>1</c:v>
                </c:pt>
                <c:pt idx="58022">
                  <c:v>1</c:v>
                </c:pt>
                <c:pt idx="58023">
                  <c:v>1</c:v>
                </c:pt>
                <c:pt idx="58024">
                  <c:v>1</c:v>
                </c:pt>
                <c:pt idx="58025">
                  <c:v>1</c:v>
                </c:pt>
                <c:pt idx="58026">
                  <c:v>1</c:v>
                </c:pt>
                <c:pt idx="58027">
                  <c:v>1</c:v>
                </c:pt>
                <c:pt idx="58028">
                  <c:v>1</c:v>
                </c:pt>
                <c:pt idx="58029">
                  <c:v>1</c:v>
                </c:pt>
                <c:pt idx="58030">
                  <c:v>1</c:v>
                </c:pt>
                <c:pt idx="58031">
                  <c:v>1</c:v>
                </c:pt>
                <c:pt idx="58032">
                  <c:v>0.85714285700000004</c:v>
                </c:pt>
                <c:pt idx="58033">
                  <c:v>1</c:v>
                </c:pt>
                <c:pt idx="58034">
                  <c:v>1</c:v>
                </c:pt>
                <c:pt idx="58035">
                  <c:v>1</c:v>
                </c:pt>
                <c:pt idx="58036">
                  <c:v>1</c:v>
                </c:pt>
                <c:pt idx="58037">
                  <c:v>1</c:v>
                </c:pt>
                <c:pt idx="58038">
                  <c:v>1</c:v>
                </c:pt>
                <c:pt idx="58039">
                  <c:v>1</c:v>
                </c:pt>
                <c:pt idx="58040">
                  <c:v>1</c:v>
                </c:pt>
                <c:pt idx="58041">
                  <c:v>1</c:v>
                </c:pt>
                <c:pt idx="58042">
                  <c:v>1</c:v>
                </c:pt>
                <c:pt idx="58043">
                  <c:v>1</c:v>
                </c:pt>
                <c:pt idx="58044">
                  <c:v>1</c:v>
                </c:pt>
                <c:pt idx="58045">
                  <c:v>1</c:v>
                </c:pt>
                <c:pt idx="58046">
                  <c:v>1</c:v>
                </c:pt>
                <c:pt idx="58047">
                  <c:v>1</c:v>
                </c:pt>
                <c:pt idx="58048">
                  <c:v>1</c:v>
                </c:pt>
                <c:pt idx="58049">
                  <c:v>1</c:v>
                </c:pt>
                <c:pt idx="58050">
                  <c:v>1</c:v>
                </c:pt>
                <c:pt idx="58051">
                  <c:v>1</c:v>
                </c:pt>
                <c:pt idx="58052">
                  <c:v>1</c:v>
                </c:pt>
                <c:pt idx="58053">
                  <c:v>1</c:v>
                </c:pt>
                <c:pt idx="58054">
                  <c:v>1</c:v>
                </c:pt>
                <c:pt idx="58055">
                  <c:v>1</c:v>
                </c:pt>
                <c:pt idx="58056">
                  <c:v>1</c:v>
                </c:pt>
                <c:pt idx="58057">
                  <c:v>1</c:v>
                </c:pt>
                <c:pt idx="58058">
                  <c:v>1</c:v>
                </c:pt>
                <c:pt idx="58059">
                  <c:v>1</c:v>
                </c:pt>
                <c:pt idx="58060">
                  <c:v>1</c:v>
                </c:pt>
                <c:pt idx="58061">
                  <c:v>1</c:v>
                </c:pt>
                <c:pt idx="58062">
                  <c:v>1</c:v>
                </c:pt>
                <c:pt idx="58063">
                  <c:v>1</c:v>
                </c:pt>
                <c:pt idx="58064">
                  <c:v>1</c:v>
                </c:pt>
                <c:pt idx="58065">
                  <c:v>1</c:v>
                </c:pt>
                <c:pt idx="58066">
                  <c:v>1</c:v>
                </c:pt>
                <c:pt idx="58067">
                  <c:v>1</c:v>
                </c:pt>
                <c:pt idx="58068">
                  <c:v>1</c:v>
                </c:pt>
                <c:pt idx="58069">
                  <c:v>0.71428571399999996</c:v>
                </c:pt>
                <c:pt idx="58070">
                  <c:v>1</c:v>
                </c:pt>
                <c:pt idx="58071">
                  <c:v>1</c:v>
                </c:pt>
                <c:pt idx="58072">
                  <c:v>1</c:v>
                </c:pt>
                <c:pt idx="58073">
                  <c:v>1</c:v>
                </c:pt>
                <c:pt idx="58074">
                  <c:v>1</c:v>
                </c:pt>
                <c:pt idx="58075">
                  <c:v>1</c:v>
                </c:pt>
                <c:pt idx="58076">
                  <c:v>1</c:v>
                </c:pt>
                <c:pt idx="58077">
                  <c:v>1</c:v>
                </c:pt>
                <c:pt idx="58078">
                  <c:v>1</c:v>
                </c:pt>
                <c:pt idx="58079">
                  <c:v>1</c:v>
                </c:pt>
                <c:pt idx="58080">
                  <c:v>1</c:v>
                </c:pt>
                <c:pt idx="58081">
                  <c:v>1</c:v>
                </c:pt>
                <c:pt idx="58082">
                  <c:v>1</c:v>
                </c:pt>
                <c:pt idx="58083">
                  <c:v>1</c:v>
                </c:pt>
                <c:pt idx="58084">
                  <c:v>1</c:v>
                </c:pt>
                <c:pt idx="58085">
                  <c:v>1</c:v>
                </c:pt>
                <c:pt idx="58086">
                  <c:v>1</c:v>
                </c:pt>
                <c:pt idx="58087">
                  <c:v>1</c:v>
                </c:pt>
                <c:pt idx="58088">
                  <c:v>1</c:v>
                </c:pt>
                <c:pt idx="58089">
                  <c:v>1</c:v>
                </c:pt>
                <c:pt idx="58090">
                  <c:v>1</c:v>
                </c:pt>
                <c:pt idx="58091">
                  <c:v>1</c:v>
                </c:pt>
                <c:pt idx="58092">
                  <c:v>1</c:v>
                </c:pt>
                <c:pt idx="58093">
                  <c:v>1</c:v>
                </c:pt>
                <c:pt idx="58094">
                  <c:v>1</c:v>
                </c:pt>
                <c:pt idx="58095">
                  <c:v>1</c:v>
                </c:pt>
                <c:pt idx="58096">
                  <c:v>1</c:v>
                </c:pt>
                <c:pt idx="58097">
                  <c:v>1</c:v>
                </c:pt>
                <c:pt idx="58098">
                  <c:v>1</c:v>
                </c:pt>
                <c:pt idx="58099">
                  <c:v>1</c:v>
                </c:pt>
                <c:pt idx="58100">
                  <c:v>1</c:v>
                </c:pt>
                <c:pt idx="58101">
                  <c:v>1</c:v>
                </c:pt>
                <c:pt idx="58102">
                  <c:v>1</c:v>
                </c:pt>
                <c:pt idx="58103">
                  <c:v>1</c:v>
                </c:pt>
                <c:pt idx="58104">
                  <c:v>1</c:v>
                </c:pt>
                <c:pt idx="58105">
                  <c:v>1</c:v>
                </c:pt>
                <c:pt idx="58106">
                  <c:v>1</c:v>
                </c:pt>
                <c:pt idx="58107">
                  <c:v>0.85714285700000004</c:v>
                </c:pt>
                <c:pt idx="58108">
                  <c:v>1</c:v>
                </c:pt>
                <c:pt idx="58109">
                  <c:v>1</c:v>
                </c:pt>
                <c:pt idx="58110">
                  <c:v>1</c:v>
                </c:pt>
                <c:pt idx="58111">
                  <c:v>1</c:v>
                </c:pt>
                <c:pt idx="58112">
                  <c:v>1</c:v>
                </c:pt>
                <c:pt idx="58113">
                  <c:v>1</c:v>
                </c:pt>
                <c:pt idx="58114">
                  <c:v>1</c:v>
                </c:pt>
                <c:pt idx="58115">
                  <c:v>1</c:v>
                </c:pt>
                <c:pt idx="58116">
                  <c:v>1</c:v>
                </c:pt>
                <c:pt idx="58117">
                  <c:v>1</c:v>
                </c:pt>
                <c:pt idx="58118">
                  <c:v>1</c:v>
                </c:pt>
                <c:pt idx="58119">
                  <c:v>1</c:v>
                </c:pt>
                <c:pt idx="58120">
                  <c:v>1</c:v>
                </c:pt>
                <c:pt idx="58121">
                  <c:v>1</c:v>
                </c:pt>
                <c:pt idx="58122">
                  <c:v>1</c:v>
                </c:pt>
                <c:pt idx="58123">
                  <c:v>1</c:v>
                </c:pt>
                <c:pt idx="58124">
                  <c:v>1</c:v>
                </c:pt>
                <c:pt idx="58125">
                  <c:v>1</c:v>
                </c:pt>
                <c:pt idx="58126">
                  <c:v>1</c:v>
                </c:pt>
                <c:pt idx="58127">
                  <c:v>1</c:v>
                </c:pt>
                <c:pt idx="58128">
                  <c:v>1</c:v>
                </c:pt>
                <c:pt idx="58129">
                  <c:v>1</c:v>
                </c:pt>
                <c:pt idx="58130">
                  <c:v>1</c:v>
                </c:pt>
                <c:pt idx="58131">
                  <c:v>1</c:v>
                </c:pt>
                <c:pt idx="58132">
                  <c:v>1</c:v>
                </c:pt>
                <c:pt idx="58133">
                  <c:v>1</c:v>
                </c:pt>
                <c:pt idx="58134">
                  <c:v>1</c:v>
                </c:pt>
                <c:pt idx="58135">
                  <c:v>1</c:v>
                </c:pt>
                <c:pt idx="58136">
                  <c:v>1</c:v>
                </c:pt>
                <c:pt idx="58137">
                  <c:v>1</c:v>
                </c:pt>
                <c:pt idx="58138">
                  <c:v>0.85714285700000004</c:v>
                </c:pt>
                <c:pt idx="58139">
                  <c:v>1</c:v>
                </c:pt>
                <c:pt idx="58140">
                  <c:v>1</c:v>
                </c:pt>
                <c:pt idx="58141">
                  <c:v>1</c:v>
                </c:pt>
                <c:pt idx="58142">
                  <c:v>1</c:v>
                </c:pt>
                <c:pt idx="58143">
                  <c:v>1</c:v>
                </c:pt>
                <c:pt idx="58144">
                  <c:v>1</c:v>
                </c:pt>
                <c:pt idx="58145">
                  <c:v>1</c:v>
                </c:pt>
                <c:pt idx="58146">
                  <c:v>0.85714285700000004</c:v>
                </c:pt>
                <c:pt idx="58147">
                  <c:v>1</c:v>
                </c:pt>
                <c:pt idx="58148">
                  <c:v>1</c:v>
                </c:pt>
                <c:pt idx="58149">
                  <c:v>1</c:v>
                </c:pt>
                <c:pt idx="58150">
                  <c:v>1</c:v>
                </c:pt>
                <c:pt idx="58151">
                  <c:v>0.85714285700000004</c:v>
                </c:pt>
                <c:pt idx="58152">
                  <c:v>1</c:v>
                </c:pt>
                <c:pt idx="58153">
                  <c:v>1</c:v>
                </c:pt>
                <c:pt idx="58154">
                  <c:v>1</c:v>
                </c:pt>
                <c:pt idx="58155">
                  <c:v>1</c:v>
                </c:pt>
                <c:pt idx="58156">
                  <c:v>1</c:v>
                </c:pt>
                <c:pt idx="58157">
                  <c:v>1</c:v>
                </c:pt>
                <c:pt idx="58158">
                  <c:v>1</c:v>
                </c:pt>
                <c:pt idx="58159">
                  <c:v>1</c:v>
                </c:pt>
                <c:pt idx="58160">
                  <c:v>1</c:v>
                </c:pt>
                <c:pt idx="58161">
                  <c:v>1</c:v>
                </c:pt>
                <c:pt idx="58162">
                  <c:v>1</c:v>
                </c:pt>
                <c:pt idx="58163">
                  <c:v>1</c:v>
                </c:pt>
                <c:pt idx="58164">
                  <c:v>1</c:v>
                </c:pt>
                <c:pt idx="58165">
                  <c:v>1</c:v>
                </c:pt>
                <c:pt idx="58166">
                  <c:v>1</c:v>
                </c:pt>
                <c:pt idx="58167">
                  <c:v>1</c:v>
                </c:pt>
                <c:pt idx="58168">
                  <c:v>1</c:v>
                </c:pt>
                <c:pt idx="58169">
                  <c:v>1</c:v>
                </c:pt>
                <c:pt idx="58170">
                  <c:v>1</c:v>
                </c:pt>
                <c:pt idx="58171">
                  <c:v>1</c:v>
                </c:pt>
                <c:pt idx="58172">
                  <c:v>1</c:v>
                </c:pt>
                <c:pt idx="58173">
                  <c:v>1</c:v>
                </c:pt>
                <c:pt idx="58174">
                  <c:v>1</c:v>
                </c:pt>
                <c:pt idx="58175">
                  <c:v>1</c:v>
                </c:pt>
                <c:pt idx="58176">
                  <c:v>1</c:v>
                </c:pt>
                <c:pt idx="58177">
                  <c:v>1</c:v>
                </c:pt>
                <c:pt idx="58178">
                  <c:v>1</c:v>
                </c:pt>
                <c:pt idx="58179">
                  <c:v>1</c:v>
                </c:pt>
                <c:pt idx="58180">
                  <c:v>1</c:v>
                </c:pt>
                <c:pt idx="58181">
                  <c:v>1</c:v>
                </c:pt>
                <c:pt idx="58182">
                  <c:v>1</c:v>
                </c:pt>
                <c:pt idx="58183">
                  <c:v>1</c:v>
                </c:pt>
                <c:pt idx="58184">
                  <c:v>1</c:v>
                </c:pt>
                <c:pt idx="58185">
                  <c:v>1</c:v>
                </c:pt>
                <c:pt idx="58186">
                  <c:v>1</c:v>
                </c:pt>
                <c:pt idx="58187">
                  <c:v>1</c:v>
                </c:pt>
                <c:pt idx="58188">
                  <c:v>1</c:v>
                </c:pt>
                <c:pt idx="58189">
                  <c:v>1</c:v>
                </c:pt>
                <c:pt idx="58190">
                  <c:v>1</c:v>
                </c:pt>
                <c:pt idx="58191">
                  <c:v>1</c:v>
                </c:pt>
                <c:pt idx="58192">
                  <c:v>1</c:v>
                </c:pt>
                <c:pt idx="58193">
                  <c:v>1</c:v>
                </c:pt>
                <c:pt idx="58194">
                  <c:v>1</c:v>
                </c:pt>
                <c:pt idx="58195">
                  <c:v>1</c:v>
                </c:pt>
                <c:pt idx="58196">
                  <c:v>1</c:v>
                </c:pt>
                <c:pt idx="58197">
                  <c:v>1</c:v>
                </c:pt>
                <c:pt idx="58198">
                  <c:v>1</c:v>
                </c:pt>
                <c:pt idx="58199">
                  <c:v>1</c:v>
                </c:pt>
                <c:pt idx="58200">
                  <c:v>1</c:v>
                </c:pt>
                <c:pt idx="58201">
                  <c:v>1</c:v>
                </c:pt>
                <c:pt idx="58202">
                  <c:v>1</c:v>
                </c:pt>
                <c:pt idx="58203">
                  <c:v>1</c:v>
                </c:pt>
                <c:pt idx="58204">
                  <c:v>1</c:v>
                </c:pt>
                <c:pt idx="58205">
                  <c:v>1</c:v>
                </c:pt>
                <c:pt idx="58206">
                  <c:v>1</c:v>
                </c:pt>
                <c:pt idx="58207">
                  <c:v>1</c:v>
                </c:pt>
                <c:pt idx="58208">
                  <c:v>1</c:v>
                </c:pt>
                <c:pt idx="58209">
                  <c:v>1</c:v>
                </c:pt>
                <c:pt idx="58210">
                  <c:v>1</c:v>
                </c:pt>
                <c:pt idx="58211">
                  <c:v>1</c:v>
                </c:pt>
                <c:pt idx="58212">
                  <c:v>1</c:v>
                </c:pt>
                <c:pt idx="58213">
                  <c:v>1</c:v>
                </c:pt>
                <c:pt idx="58214">
                  <c:v>1</c:v>
                </c:pt>
                <c:pt idx="58215">
                  <c:v>1</c:v>
                </c:pt>
                <c:pt idx="58216">
                  <c:v>1</c:v>
                </c:pt>
                <c:pt idx="58217">
                  <c:v>1</c:v>
                </c:pt>
                <c:pt idx="58218">
                  <c:v>1</c:v>
                </c:pt>
                <c:pt idx="58219">
                  <c:v>1</c:v>
                </c:pt>
                <c:pt idx="58220">
                  <c:v>1</c:v>
                </c:pt>
                <c:pt idx="58221">
                  <c:v>1</c:v>
                </c:pt>
                <c:pt idx="58222">
                  <c:v>1</c:v>
                </c:pt>
                <c:pt idx="58223">
                  <c:v>1</c:v>
                </c:pt>
                <c:pt idx="58224">
                  <c:v>1</c:v>
                </c:pt>
                <c:pt idx="58225">
                  <c:v>1</c:v>
                </c:pt>
                <c:pt idx="58226">
                  <c:v>1</c:v>
                </c:pt>
                <c:pt idx="58227">
                  <c:v>1</c:v>
                </c:pt>
                <c:pt idx="58228">
                  <c:v>1</c:v>
                </c:pt>
                <c:pt idx="58229">
                  <c:v>1</c:v>
                </c:pt>
                <c:pt idx="58230">
                  <c:v>1</c:v>
                </c:pt>
                <c:pt idx="58231">
                  <c:v>1</c:v>
                </c:pt>
                <c:pt idx="58232">
                  <c:v>1</c:v>
                </c:pt>
                <c:pt idx="58233">
                  <c:v>1</c:v>
                </c:pt>
                <c:pt idx="58234">
                  <c:v>1</c:v>
                </c:pt>
                <c:pt idx="58235">
                  <c:v>1</c:v>
                </c:pt>
                <c:pt idx="58236">
                  <c:v>1</c:v>
                </c:pt>
                <c:pt idx="58237">
                  <c:v>0.14285714299999999</c:v>
                </c:pt>
                <c:pt idx="58238">
                  <c:v>1</c:v>
                </c:pt>
                <c:pt idx="58239">
                  <c:v>1</c:v>
                </c:pt>
                <c:pt idx="58240">
                  <c:v>1</c:v>
                </c:pt>
                <c:pt idx="58241">
                  <c:v>1</c:v>
                </c:pt>
                <c:pt idx="58242">
                  <c:v>1</c:v>
                </c:pt>
                <c:pt idx="58243">
                  <c:v>1</c:v>
                </c:pt>
                <c:pt idx="58244">
                  <c:v>1</c:v>
                </c:pt>
                <c:pt idx="58245">
                  <c:v>1</c:v>
                </c:pt>
                <c:pt idx="58246">
                  <c:v>1</c:v>
                </c:pt>
                <c:pt idx="58247">
                  <c:v>1</c:v>
                </c:pt>
                <c:pt idx="58248">
                  <c:v>1</c:v>
                </c:pt>
                <c:pt idx="58249">
                  <c:v>1</c:v>
                </c:pt>
                <c:pt idx="58250">
                  <c:v>1</c:v>
                </c:pt>
                <c:pt idx="58251">
                  <c:v>1</c:v>
                </c:pt>
                <c:pt idx="58252">
                  <c:v>1</c:v>
                </c:pt>
                <c:pt idx="58253">
                  <c:v>1</c:v>
                </c:pt>
                <c:pt idx="58254">
                  <c:v>1</c:v>
                </c:pt>
                <c:pt idx="58255">
                  <c:v>1</c:v>
                </c:pt>
                <c:pt idx="58256">
                  <c:v>1</c:v>
                </c:pt>
                <c:pt idx="58257">
                  <c:v>1</c:v>
                </c:pt>
                <c:pt idx="58258">
                  <c:v>1</c:v>
                </c:pt>
                <c:pt idx="58259">
                  <c:v>1</c:v>
                </c:pt>
                <c:pt idx="58260">
                  <c:v>1</c:v>
                </c:pt>
                <c:pt idx="58261">
                  <c:v>1</c:v>
                </c:pt>
                <c:pt idx="58262">
                  <c:v>1</c:v>
                </c:pt>
                <c:pt idx="58263">
                  <c:v>1</c:v>
                </c:pt>
                <c:pt idx="58264">
                  <c:v>1</c:v>
                </c:pt>
                <c:pt idx="58265">
                  <c:v>1</c:v>
                </c:pt>
                <c:pt idx="58266">
                  <c:v>0.85714285700000004</c:v>
                </c:pt>
                <c:pt idx="58267">
                  <c:v>1</c:v>
                </c:pt>
                <c:pt idx="58268">
                  <c:v>1</c:v>
                </c:pt>
                <c:pt idx="58269">
                  <c:v>1</c:v>
                </c:pt>
                <c:pt idx="58270">
                  <c:v>1</c:v>
                </c:pt>
                <c:pt idx="58271">
                  <c:v>1</c:v>
                </c:pt>
                <c:pt idx="58272">
                  <c:v>1</c:v>
                </c:pt>
                <c:pt idx="58273">
                  <c:v>1</c:v>
                </c:pt>
                <c:pt idx="58274">
                  <c:v>1</c:v>
                </c:pt>
                <c:pt idx="58275">
                  <c:v>1</c:v>
                </c:pt>
                <c:pt idx="58276">
                  <c:v>1</c:v>
                </c:pt>
                <c:pt idx="58277">
                  <c:v>1</c:v>
                </c:pt>
                <c:pt idx="58278">
                  <c:v>1</c:v>
                </c:pt>
                <c:pt idx="58279">
                  <c:v>1</c:v>
                </c:pt>
                <c:pt idx="58280">
                  <c:v>1</c:v>
                </c:pt>
                <c:pt idx="58281">
                  <c:v>1</c:v>
                </c:pt>
                <c:pt idx="58282">
                  <c:v>1</c:v>
                </c:pt>
                <c:pt idx="58283">
                  <c:v>1</c:v>
                </c:pt>
                <c:pt idx="58284">
                  <c:v>1</c:v>
                </c:pt>
                <c:pt idx="58285">
                  <c:v>1</c:v>
                </c:pt>
                <c:pt idx="58286">
                  <c:v>1</c:v>
                </c:pt>
                <c:pt idx="58287">
                  <c:v>1</c:v>
                </c:pt>
                <c:pt idx="58288">
                  <c:v>1</c:v>
                </c:pt>
                <c:pt idx="58289">
                  <c:v>1</c:v>
                </c:pt>
                <c:pt idx="58290">
                  <c:v>1</c:v>
                </c:pt>
                <c:pt idx="58291">
                  <c:v>1</c:v>
                </c:pt>
                <c:pt idx="58292">
                  <c:v>1</c:v>
                </c:pt>
                <c:pt idx="58293">
                  <c:v>1</c:v>
                </c:pt>
                <c:pt idx="58294">
                  <c:v>1</c:v>
                </c:pt>
                <c:pt idx="58295">
                  <c:v>1</c:v>
                </c:pt>
                <c:pt idx="58296">
                  <c:v>1</c:v>
                </c:pt>
                <c:pt idx="58297">
                  <c:v>1</c:v>
                </c:pt>
                <c:pt idx="58298">
                  <c:v>1</c:v>
                </c:pt>
                <c:pt idx="58299">
                  <c:v>1</c:v>
                </c:pt>
                <c:pt idx="58300">
                  <c:v>1</c:v>
                </c:pt>
                <c:pt idx="58301">
                  <c:v>1</c:v>
                </c:pt>
                <c:pt idx="58302">
                  <c:v>1</c:v>
                </c:pt>
                <c:pt idx="58303">
                  <c:v>1</c:v>
                </c:pt>
                <c:pt idx="58304">
                  <c:v>1</c:v>
                </c:pt>
                <c:pt idx="58305">
                  <c:v>0.85714285700000004</c:v>
                </c:pt>
                <c:pt idx="58306">
                  <c:v>1</c:v>
                </c:pt>
                <c:pt idx="58307">
                  <c:v>1</c:v>
                </c:pt>
                <c:pt idx="58308">
                  <c:v>1</c:v>
                </c:pt>
                <c:pt idx="58309">
                  <c:v>1</c:v>
                </c:pt>
                <c:pt idx="58310">
                  <c:v>1</c:v>
                </c:pt>
                <c:pt idx="58311">
                  <c:v>1</c:v>
                </c:pt>
                <c:pt idx="58312">
                  <c:v>0.85714285700000004</c:v>
                </c:pt>
                <c:pt idx="58313">
                  <c:v>1</c:v>
                </c:pt>
                <c:pt idx="58314">
                  <c:v>1</c:v>
                </c:pt>
                <c:pt idx="58315">
                  <c:v>1</c:v>
                </c:pt>
                <c:pt idx="58316">
                  <c:v>1</c:v>
                </c:pt>
                <c:pt idx="58317">
                  <c:v>1</c:v>
                </c:pt>
                <c:pt idx="58318">
                  <c:v>1</c:v>
                </c:pt>
                <c:pt idx="58319">
                  <c:v>1</c:v>
                </c:pt>
                <c:pt idx="58320">
                  <c:v>1</c:v>
                </c:pt>
                <c:pt idx="58321">
                  <c:v>1</c:v>
                </c:pt>
                <c:pt idx="58322">
                  <c:v>1</c:v>
                </c:pt>
                <c:pt idx="58323">
                  <c:v>0.85714285700000004</c:v>
                </c:pt>
                <c:pt idx="58324">
                  <c:v>0.85714285700000004</c:v>
                </c:pt>
                <c:pt idx="58325">
                  <c:v>1</c:v>
                </c:pt>
                <c:pt idx="58326">
                  <c:v>1</c:v>
                </c:pt>
                <c:pt idx="58327">
                  <c:v>1</c:v>
                </c:pt>
                <c:pt idx="58328">
                  <c:v>1</c:v>
                </c:pt>
                <c:pt idx="58329">
                  <c:v>1</c:v>
                </c:pt>
                <c:pt idx="58330">
                  <c:v>1</c:v>
                </c:pt>
                <c:pt idx="58331">
                  <c:v>1</c:v>
                </c:pt>
                <c:pt idx="58332">
                  <c:v>1</c:v>
                </c:pt>
                <c:pt idx="58333">
                  <c:v>1</c:v>
                </c:pt>
                <c:pt idx="58334">
                  <c:v>1</c:v>
                </c:pt>
                <c:pt idx="58335">
                  <c:v>1</c:v>
                </c:pt>
                <c:pt idx="58336">
                  <c:v>1</c:v>
                </c:pt>
                <c:pt idx="58337">
                  <c:v>1</c:v>
                </c:pt>
                <c:pt idx="58338">
                  <c:v>1</c:v>
                </c:pt>
                <c:pt idx="58339">
                  <c:v>1</c:v>
                </c:pt>
                <c:pt idx="58340">
                  <c:v>1</c:v>
                </c:pt>
                <c:pt idx="58341">
                  <c:v>1</c:v>
                </c:pt>
                <c:pt idx="58342">
                  <c:v>1</c:v>
                </c:pt>
                <c:pt idx="58343">
                  <c:v>1</c:v>
                </c:pt>
                <c:pt idx="58344">
                  <c:v>1</c:v>
                </c:pt>
                <c:pt idx="58345">
                  <c:v>1</c:v>
                </c:pt>
                <c:pt idx="58346">
                  <c:v>1</c:v>
                </c:pt>
                <c:pt idx="58347">
                  <c:v>1</c:v>
                </c:pt>
                <c:pt idx="58348">
                  <c:v>1</c:v>
                </c:pt>
                <c:pt idx="58349">
                  <c:v>1</c:v>
                </c:pt>
                <c:pt idx="58350">
                  <c:v>1</c:v>
                </c:pt>
                <c:pt idx="58351">
                  <c:v>1</c:v>
                </c:pt>
                <c:pt idx="58352">
                  <c:v>1</c:v>
                </c:pt>
                <c:pt idx="58353">
                  <c:v>1</c:v>
                </c:pt>
                <c:pt idx="58354">
                  <c:v>1</c:v>
                </c:pt>
                <c:pt idx="58355">
                  <c:v>1</c:v>
                </c:pt>
                <c:pt idx="58356">
                  <c:v>1</c:v>
                </c:pt>
                <c:pt idx="58357">
                  <c:v>1</c:v>
                </c:pt>
                <c:pt idx="58358">
                  <c:v>1</c:v>
                </c:pt>
                <c:pt idx="58359">
                  <c:v>1</c:v>
                </c:pt>
                <c:pt idx="58360">
                  <c:v>1</c:v>
                </c:pt>
                <c:pt idx="58361">
                  <c:v>1</c:v>
                </c:pt>
                <c:pt idx="58362">
                  <c:v>1</c:v>
                </c:pt>
                <c:pt idx="58363">
                  <c:v>1</c:v>
                </c:pt>
                <c:pt idx="58364">
                  <c:v>1</c:v>
                </c:pt>
                <c:pt idx="58365">
                  <c:v>1</c:v>
                </c:pt>
                <c:pt idx="58366">
                  <c:v>1</c:v>
                </c:pt>
                <c:pt idx="58367">
                  <c:v>1</c:v>
                </c:pt>
                <c:pt idx="58368">
                  <c:v>1</c:v>
                </c:pt>
                <c:pt idx="58369">
                  <c:v>1</c:v>
                </c:pt>
                <c:pt idx="58370">
                  <c:v>1</c:v>
                </c:pt>
                <c:pt idx="58371">
                  <c:v>1</c:v>
                </c:pt>
                <c:pt idx="58372">
                  <c:v>0.85714285700000004</c:v>
                </c:pt>
                <c:pt idx="58373">
                  <c:v>1</c:v>
                </c:pt>
                <c:pt idx="58374">
                  <c:v>1</c:v>
                </c:pt>
                <c:pt idx="58375">
                  <c:v>1</c:v>
                </c:pt>
                <c:pt idx="58376">
                  <c:v>1</c:v>
                </c:pt>
                <c:pt idx="58377">
                  <c:v>1</c:v>
                </c:pt>
                <c:pt idx="58378">
                  <c:v>1</c:v>
                </c:pt>
                <c:pt idx="58379">
                  <c:v>1</c:v>
                </c:pt>
                <c:pt idx="58380">
                  <c:v>1</c:v>
                </c:pt>
                <c:pt idx="58381">
                  <c:v>1</c:v>
                </c:pt>
                <c:pt idx="58382">
                  <c:v>1</c:v>
                </c:pt>
                <c:pt idx="58383">
                  <c:v>1</c:v>
                </c:pt>
                <c:pt idx="58384">
                  <c:v>1</c:v>
                </c:pt>
                <c:pt idx="58385">
                  <c:v>1</c:v>
                </c:pt>
                <c:pt idx="58386">
                  <c:v>1</c:v>
                </c:pt>
                <c:pt idx="58387">
                  <c:v>1</c:v>
                </c:pt>
                <c:pt idx="58388">
                  <c:v>1</c:v>
                </c:pt>
                <c:pt idx="58389">
                  <c:v>1</c:v>
                </c:pt>
                <c:pt idx="58390">
                  <c:v>1</c:v>
                </c:pt>
                <c:pt idx="58391">
                  <c:v>1</c:v>
                </c:pt>
                <c:pt idx="58392">
                  <c:v>1</c:v>
                </c:pt>
                <c:pt idx="58393">
                  <c:v>1</c:v>
                </c:pt>
                <c:pt idx="58394">
                  <c:v>1</c:v>
                </c:pt>
                <c:pt idx="58395">
                  <c:v>1</c:v>
                </c:pt>
                <c:pt idx="58396">
                  <c:v>1</c:v>
                </c:pt>
                <c:pt idx="58397">
                  <c:v>1</c:v>
                </c:pt>
                <c:pt idx="58398">
                  <c:v>1</c:v>
                </c:pt>
                <c:pt idx="58399">
                  <c:v>1</c:v>
                </c:pt>
                <c:pt idx="58400">
                  <c:v>1</c:v>
                </c:pt>
                <c:pt idx="58401">
                  <c:v>1</c:v>
                </c:pt>
                <c:pt idx="58402">
                  <c:v>1</c:v>
                </c:pt>
                <c:pt idx="58403">
                  <c:v>1</c:v>
                </c:pt>
                <c:pt idx="58404">
                  <c:v>1</c:v>
                </c:pt>
                <c:pt idx="58405">
                  <c:v>1</c:v>
                </c:pt>
                <c:pt idx="58406">
                  <c:v>1</c:v>
                </c:pt>
                <c:pt idx="58407">
                  <c:v>1</c:v>
                </c:pt>
                <c:pt idx="58408">
                  <c:v>1</c:v>
                </c:pt>
                <c:pt idx="58409">
                  <c:v>1</c:v>
                </c:pt>
                <c:pt idx="58410">
                  <c:v>1</c:v>
                </c:pt>
                <c:pt idx="58411">
                  <c:v>1</c:v>
                </c:pt>
                <c:pt idx="58412">
                  <c:v>1</c:v>
                </c:pt>
                <c:pt idx="58413">
                  <c:v>1</c:v>
                </c:pt>
                <c:pt idx="58414">
                  <c:v>1</c:v>
                </c:pt>
                <c:pt idx="58415">
                  <c:v>1</c:v>
                </c:pt>
                <c:pt idx="58416">
                  <c:v>1</c:v>
                </c:pt>
                <c:pt idx="58417">
                  <c:v>1</c:v>
                </c:pt>
                <c:pt idx="58418">
                  <c:v>1</c:v>
                </c:pt>
                <c:pt idx="58419">
                  <c:v>1</c:v>
                </c:pt>
                <c:pt idx="58420">
                  <c:v>1</c:v>
                </c:pt>
                <c:pt idx="58421">
                  <c:v>1</c:v>
                </c:pt>
                <c:pt idx="58422">
                  <c:v>1</c:v>
                </c:pt>
                <c:pt idx="58423">
                  <c:v>1</c:v>
                </c:pt>
                <c:pt idx="58424">
                  <c:v>1</c:v>
                </c:pt>
                <c:pt idx="58425">
                  <c:v>1</c:v>
                </c:pt>
                <c:pt idx="58426">
                  <c:v>1</c:v>
                </c:pt>
                <c:pt idx="58427">
                  <c:v>1</c:v>
                </c:pt>
                <c:pt idx="58428">
                  <c:v>1</c:v>
                </c:pt>
                <c:pt idx="58429">
                  <c:v>1</c:v>
                </c:pt>
                <c:pt idx="58430">
                  <c:v>1</c:v>
                </c:pt>
                <c:pt idx="58431">
                  <c:v>0.85714285700000004</c:v>
                </c:pt>
                <c:pt idx="58432">
                  <c:v>1</c:v>
                </c:pt>
                <c:pt idx="58433">
                  <c:v>1</c:v>
                </c:pt>
                <c:pt idx="58434">
                  <c:v>1</c:v>
                </c:pt>
                <c:pt idx="58435">
                  <c:v>1</c:v>
                </c:pt>
                <c:pt idx="58436">
                  <c:v>1</c:v>
                </c:pt>
                <c:pt idx="58437">
                  <c:v>1</c:v>
                </c:pt>
                <c:pt idx="58438">
                  <c:v>1</c:v>
                </c:pt>
                <c:pt idx="58439">
                  <c:v>1</c:v>
                </c:pt>
                <c:pt idx="58440">
                  <c:v>1</c:v>
                </c:pt>
                <c:pt idx="58441">
                  <c:v>1</c:v>
                </c:pt>
                <c:pt idx="58442">
                  <c:v>1</c:v>
                </c:pt>
                <c:pt idx="58443">
                  <c:v>1</c:v>
                </c:pt>
                <c:pt idx="58444">
                  <c:v>1</c:v>
                </c:pt>
                <c:pt idx="58445">
                  <c:v>1</c:v>
                </c:pt>
                <c:pt idx="58446">
                  <c:v>1</c:v>
                </c:pt>
                <c:pt idx="58447">
                  <c:v>1</c:v>
                </c:pt>
                <c:pt idx="58448">
                  <c:v>1</c:v>
                </c:pt>
                <c:pt idx="58449">
                  <c:v>1</c:v>
                </c:pt>
                <c:pt idx="58450">
                  <c:v>1</c:v>
                </c:pt>
                <c:pt idx="58451">
                  <c:v>1</c:v>
                </c:pt>
                <c:pt idx="58452">
                  <c:v>1</c:v>
                </c:pt>
                <c:pt idx="58453">
                  <c:v>1</c:v>
                </c:pt>
                <c:pt idx="58454">
                  <c:v>1</c:v>
                </c:pt>
                <c:pt idx="58455">
                  <c:v>1</c:v>
                </c:pt>
                <c:pt idx="58456">
                  <c:v>0.85714285700000004</c:v>
                </c:pt>
                <c:pt idx="58457">
                  <c:v>0.85714285700000004</c:v>
                </c:pt>
                <c:pt idx="58458">
                  <c:v>1</c:v>
                </c:pt>
                <c:pt idx="58459">
                  <c:v>0.85714285700000004</c:v>
                </c:pt>
                <c:pt idx="58460">
                  <c:v>1</c:v>
                </c:pt>
                <c:pt idx="58461">
                  <c:v>1</c:v>
                </c:pt>
                <c:pt idx="58462">
                  <c:v>1</c:v>
                </c:pt>
                <c:pt idx="58463">
                  <c:v>1</c:v>
                </c:pt>
                <c:pt idx="58464">
                  <c:v>1</c:v>
                </c:pt>
                <c:pt idx="58465">
                  <c:v>1</c:v>
                </c:pt>
                <c:pt idx="58466">
                  <c:v>1</c:v>
                </c:pt>
                <c:pt idx="58467">
                  <c:v>1</c:v>
                </c:pt>
                <c:pt idx="58468">
                  <c:v>1</c:v>
                </c:pt>
                <c:pt idx="58469">
                  <c:v>1</c:v>
                </c:pt>
                <c:pt idx="58470">
                  <c:v>1</c:v>
                </c:pt>
                <c:pt idx="58471">
                  <c:v>1</c:v>
                </c:pt>
                <c:pt idx="58472">
                  <c:v>1</c:v>
                </c:pt>
                <c:pt idx="58473">
                  <c:v>1</c:v>
                </c:pt>
                <c:pt idx="58474">
                  <c:v>1</c:v>
                </c:pt>
                <c:pt idx="58475">
                  <c:v>1</c:v>
                </c:pt>
                <c:pt idx="58476">
                  <c:v>1</c:v>
                </c:pt>
                <c:pt idx="58477">
                  <c:v>1</c:v>
                </c:pt>
                <c:pt idx="58478">
                  <c:v>1</c:v>
                </c:pt>
                <c:pt idx="58479">
                  <c:v>1</c:v>
                </c:pt>
                <c:pt idx="58480">
                  <c:v>1</c:v>
                </c:pt>
                <c:pt idx="58481">
                  <c:v>1</c:v>
                </c:pt>
                <c:pt idx="58482">
                  <c:v>1</c:v>
                </c:pt>
                <c:pt idx="58483">
                  <c:v>1</c:v>
                </c:pt>
                <c:pt idx="58484">
                  <c:v>1</c:v>
                </c:pt>
                <c:pt idx="58485">
                  <c:v>1</c:v>
                </c:pt>
                <c:pt idx="58486">
                  <c:v>1</c:v>
                </c:pt>
                <c:pt idx="58487">
                  <c:v>1</c:v>
                </c:pt>
                <c:pt idx="58488">
                  <c:v>1</c:v>
                </c:pt>
                <c:pt idx="58489">
                  <c:v>1</c:v>
                </c:pt>
                <c:pt idx="58490">
                  <c:v>1</c:v>
                </c:pt>
                <c:pt idx="58491">
                  <c:v>1</c:v>
                </c:pt>
                <c:pt idx="58492">
                  <c:v>1</c:v>
                </c:pt>
                <c:pt idx="58493">
                  <c:v>1</c:v>
                </c:pt>
                <c:pt idx="58494">
                  <c:v>1</c:v>
                </c:pt>
                <c:pt idx="58495">
                  <c:v>1</c:v>
                </c:pt>
                <c:pt idx="58496">
                  <c:v>1</c:v>
                </c:pt>
                <c:pt idx="58497">
                  <c:v>1</c:v>
                </c:pt>
                <c:pt idx="58498">
                  <c:v>1</c:v>
                </c:pt>
                <c:pt idx="58499">
                  <c:v>1</c:v>
                </c:pt>
                <c:pt idx="58500">
                  <c:v>1</c:v>
                </c:pt>
                <c:pt idx="58501">
                  <c:v>1</c:v>
                </c:pt>
                <c:pt idx="58502">
                  <c:v>1</c:v>
                </c:pt>
                <c:pt idx="58503">
                  <c:v>1</c:v>
                </c:pt>
                <c:pt idx="58504">
                  <c:v>1</c:v>
                </c:pt>
                <c:pt idx="58505">
                  <c:v>1</c:v>
                </c:pt>
                <c:pt idx="58506">
                  <c:v>1</c:v>
                </c:pt>
                <c:pt idx="58507">
                  <c:v>1</c:v>
                </c:pt>
                <c:pt idx="58508">
                  <c:v>1</c:v>
                </c:pt>
                <c:pt idx="58509">
                  <c:v>1</c:v>
                </c:pt>
                <c:pt idx="58510">
                  <c:v>1</c:v>
                </c:pt>
                <c:pt idx="58511">
                  <c:v>1</c:v>
                </c:pt>
                <c:pt idx="58512">
                  <c:v>1</c:v>
                </c:pt>
                <c:pt idx="58513">
                  <c:v>1</c:v>
                </c:pt>
                <c:pt idx="58514">
                  <c:v>1</c:v>
                </c:pt>
                <c:pt idx="58515">
                  <c:v>1</c:v>
                </c:pt>
                <c:pt idx="58516">
                  <c:v>0.71428571399999996</c:v>
                </c:pt>
                <c:pt idx="58517">
                  <c:v>1</c:v>
                </c:pt>
                <c:pt idx="58518">
                  <c:v>1</c:v>
                </c:pt>
                <c:pt idx="58519">
                  <c:v>1</c:v>
                </c:pt>
                <c:pt idx="58520">
                  <c:v>1</c:v>
                </c:pt>
                <c:pt idx="58521">
                  <c:v>1</c:v>
                </c:pt>
                <c:pt idx="58522">
                  <c:v>1</c:v>
                </c:pt>
                <c:pt idx="58523">
                  <c:v>1</c:v>
                </c:pt>
                <c:pt idx="58524">
                  <c:v>1</c:v>
                </c:pt>
                <c:pt idx="58525">
                  <c:v>1</c:v>
                </c:pt>
                <c:pt idx="58526">
                  <c:v>1</c:v>
                </c:pt>
                <c:pt idx="58527">
                  <c:v>1</c:v>
                </c:pt>
                <c:pt idx="58528">
                  <c:v>1</c:v>
                </c:pt>
                <c:pt idx="58529">
                  <c:v>1</c:v>
                </c:pt>
                <c:pt idx="58530">
                  <c:v>1</c:v>
                </c:pt>
                <c:pt idx="58531">
                  <c:v>1</c:v>
                </c:pt>
                <c:pt idx="58532">
                  <c:v>1</c:v>
                </c:pt>
                <c:pt idx="58533">
                  <c:v>1</c:v>
                </c:pt>
                <c:pt idx="58534">
                  <c:v>1</c:v>
                </c:pt>
                <c:pt idx="58535">
                  <c:v>1</c:v>
                </c:pt>
                <c:pt idx="58536">
                  <c:v>1</c:v>
                </c:pt>
                <c:pt idx="58537">
                  <c:v>1</c:v>
                </c:pt>
                <c:pt idx="58538">
                  <c:v>1</c:v>
                </c:pt>
                <c:pt idx="58539">
                  <c:v>0.85714285700000004</c:v>
                </c:pt>
                <c:pt idx="58540">
                  <c:v>1</c:v>
                </c:pt>
                <c:pt idx="58541">
                  <c:v>1</c:v>
                </c:pt>
                <c:pt idx="58542">
                  <c:v>1</c:v>
                </c:pt>
                <c:pt idx="58543">
                  <c:v>1</c:v>
                </c:pt>
                <c:pt idx="58544">
                  <c:v>1</c:v>
                </c:pt>
                <c:pt idx="58545">
                  <c:v>1</c:v>
                </c:pt>
                <c:pt idx="58546">
                  <c:v>1</c:v>
                </c:pt>
                <c:pt idx="58547">
                  <c:v>1</c:v>
                </c:pt>
                <c:pt idx="58548">
                  <c:v>1</c:v>
                </c:pt>
                <c:pt idx="58549">
                  <c:v>1</c:v>
                </c:pt>
                <c:pt idx="58550">
                  <c:v>1</c:v>
                </c:pt>
                <c:pt idx="58551">
                  <c:v>1</c:v>
                </c:pt>
                <c:pt idx="58552">
                  <c:v>1</c:v>
                </c:pt>
                <c:pt idx="58553">
                  <c:v>1</c:v>
                </c:pt>
                <c:pt idx="58554">
                  <c:v>1</c:v>
                </c:pt>
                <c:pt idx="58555">
                  <c:v>1</c:v>
                </c:pt>
                <c:pt idx="58556">
                  <c:v>1</c:v>
                </c:pt>
                <c:pt idx="58557">
                  <c:v>1</c:v>
                </c:pt>
                <c:pt idx="58558">
                  <c:v>1</c:v>
                </c:pt>
                <c:pt idx="58559">
                  <c:v>1</c:v>
                </c:pt>
                <c:pt idx="58560">
                  <c:v>1</c:v>
                </c:pt>
                <c:pt idx="58561">
                  <c:v>1</c:v>
                </c:pt>
                <c:pt idx="58562">
                  <c:v>1</c:v>
                </c:pt>
                <c:pt idx="58563">
                  <c:v>1</c:v>
                </c:pt>
                <c:pt idx="58564">
                  <c:v>1</c:v>
                </c:pt>
                <c:pt idx="58565">
                  <c:v>1</c:v>
                </c:pt>
                <c:pt idx="58566">
                  <c:v>1</c:v>
                </c:pt>
                <c:pt idx="58567">
                  <c:v>1</c:v>
                </c:pt>
                <c:pt idx="58568">
                  <c:v>1</c:v>
                </c:pt>
                <c:pt idx="58569">
                  <c:v>0.85714285700000004</c:v>
                </c:pt>
                <c:pt idx="58570">
                  <c:v>1</c:v>
                </c:pt>
                <c:pt idx="58571">
                  <c:v>1</c:v>
                </c:pt>
                <c:pt idx="58572">
                  <c:v>1</c:v>
                </c:pt>
                <c:pt idx="58573">
                  <c:v>1</c:v>
                </c:pt>
                <c:pt idx="58574">
                  <c:v>1</c:v>
                </c:pt>
                <c:pt idx="58575">
                  <c:v>0.14285714299999999</c:v>
                </c:pt>
                <c:pt idx="58576">
                  <c:v>1</c:v>
                </c:pt>
                <c:pt idx="58577">
                  <c:v>1</c:v>
                </c:pt>
                <c:pt idx="58578">
                  <c:v>1</c:v>
                </c:pt>
                <c:pt idx="58579">
                  <c:v>1</c:v>
                </c:pt>
                <c:pt idx="58580">
                  <c:v>1</c:v>
                </c:pt>
                <c:pt idx="58581">
                  <c:v>1</c:v>
                </c:pt>
                <c:pt idx="58582">
                  <c:v>1</c:v>
                </c:pt>
                <c:pt idx="58583">
                  <c:v>1</c:v>
                </c:pt>
                <c:pt idx="58584">
                  <c:v>1</c:v>
                </c:pt>
                <c:pt idx="58585">
                  <c:v>1</c:v>
                </c:pt>
                <c:pt idx="58586">
                  <c:v>1</c:v>
                </c:pt>
                <c:pt idx="58587">
                  <c:v>1</c:v>
                </c:pt>
                <c:pt idx="58588">
                  <c:v>1</c:v>
                </c:pt>
                <c:pt idx="58589">
                  <c:v>1</c:v>
                </c:pt>
                <c:pt idx="58590">
                  <c:v>1</c:v>
                </c:pt>
                <c:pt idx="58591">
                  <c:v>1</c:v>
                </c:pt>
                <c:pt idx="58592">
                  <c:v>1</c:v>
                </c:pt>
                <c:pt idx="58593">
                  <c:v>1</c:v>
                </c:pt>
                <c:pt idx="58594">
                  <c:v>1</c:v>
                </c:pt>
                <c:pt idx="58595">
                  <c:v>1</c:v>
                </c:pt>
                <c:pt idx="58596">
                  <c:v>1</c:v>
                </c:pt>
                <c:pt idx="58597">
                  <c:v>1</c:v>
                </c:pt>
                <c:pt idx="58598">
                  <c:v>1</c:v>
                </c:pt>
                <c:pt idx="58599">
                  <c:v>1</c:v>
                </c:pt>
                <c:pt idx="58600">
                  <c:v>1</c:v>
                </c:pt>
                <c:pt idx="58601">
                  <c:v>1</c:v>
                </c:pt>
                <c:pt idx="58602">
                  <c:v>1</c:v>
                </c:pt>
                <c:pt idx="58603">
                  <c:v>1</c:v>
                </c:pt>
                <c:pt idx="58604">
                  <c:v>0.85714285700000004</c:v>
                </c:pt>
                <c:pt idx="58605">
                  <c:v>1</c:v>
                </c:pt>
                <c:pt idx="58606">
                  <c:v>1</c:v>
                </c:pt>
                <c:pt idx="58607">
                  <c:v>1</c:v>
                </c:pt>
                <c:pt idx="58608">
                  <c:v>1</c:v>
                </c:pt>
                <c:pt idx="58609">
                  <c:v>1</c:v>
                </c:pt>
                <c:pt idx="58610">
                  <c:v>1</c:v>
                </c:pt>
                <c:pt idx="58611">
                  <c:v>1</c:v>
                </c:pt>
                <c:pt idx="58612">
                  <c:v>1</c:v>
                </c:pt>
                <c:pt idx="58613">
                  <c:v>0.85714285700000004</c:v>
                </c:pt>
                <c:pt idx="58614">
                  <c:v>1</c:v>
                </c:pt>
                <c:pt idx="58615">
                  <c:v>1</c:v>
                </c:pt>
                <c:pt idx="58616">
                  <c:v>1</c:v>
                </c:pt>
                <c:pt idx="58617">
                  <c:v>1</c:v>
                </c:pt>
                <c:pt idx="58618">
                  <c:v>1</c:v>
                </c:pt>
                <c:pt idx="58619">
                  <c:v>1</c:v>
                </c:pt>
                <c:pt idx="58620">
                  <c:v>1</c:v>
                </c:pt>
                <c:pt idx="58621">
                  <c:v>1</c:v>
                </c:pt>
                <c:pt idx="58622">
                  <c:v>1</c:v>
                </c:pt>
                <c:pt idx="58623">
                  <c:v>1</c:v>
                </c:pt>
                <c:pt idx="58624">
                  <c:v>1</c:v>
                </c:pt>
                <c:pt idx="58625">
                  <c:v>1</c:v>
                </c:pt>
                <c:pt idx="58626">
                  <c:v>1</c:v>
                </c:pt>
                <c:pt idx="58627">
                  <c:v>1</c:v>
                </c:pt>
                <c:pt idx="58628">
                  <c:v>1</c:v>
                </c:pt>
                <c:pt idx="58629">
                  <c:v>1</c:v>
                </c:pt>
                <c:pt idx="58630">
                  <c:v>1</c:v>
                </c:pt>
                <c:pt idx="58631">
                  <c:v>1</c:v>
                </c:pt>
                <c:pt idx="58632">
                  <c:v>1</c:v>
                </c:pt>
                <c:pt idx="58633">
                  <c:v>1</c:v>
                </c:pt>
                <c:pt idx="58634">
                  <c:v>1</c:v>
                </c:pt>
                <c:pt idx="58635">
                  <c:v>1</c:v>
                </c:pt>
                <c:pt idx="58636">
                  <c:v>1</c:v>
                </c:pt>
                <c:pt idx="58637">
                  <c:v>1</c:v>
                </c:pt>
                <c:pt idx="58638">
                  <c:v>1</c:v>
                </c:pt>
                <c:pt idx="58639">
                  <c:v>1</c:v>
                </c:pt>
                <c:pt idx="58640">
                  <c:v>1</c:v>
                </c:pt>
                <c:pt idx="58641">
                  <c:v>1</c:v>
                </c:pt>
                <c:pt idx="58642">
                  <c:v>1</c:v>
                </c:pt>
                <c:pt idx="58643">
                  <c:v>1</c:v>
                </c:pt>
                <c:pt idx="58644">
                  <c:v>1</c:v>
                </c:pt>
                <c:pt idx="58645">
                  <c:v>1</c:v>
                </c:pt>
                <c:pt idx="58646">
                  <c:v>1</c:v>
                </c:pt>
                <c:pt idx="58647">
                  <c:v>1</c:v>
                </c:pt>
                <c:pt idx="58648">
                  <c:v>1</c:v>
                </c:pt>
                <c:pt idx="58649">
                  <c:v>1</c:v>
                </c:pt>
                <c:pt idx="58650">
                  <c:v>1</c:v>
                </c:pt>
                <c:pt idx="58651">
                  <c:v>1</c:v>
                </c:pt>
                <c:pt idx="58652">
                  <c:v>1</c:v>
                </c:pt>
                <c:pt idx="58653">
                  <c:v>1</c:v>
                </c:pt>
                <c:pt idx="58654">
                  <c:v>1</c:v>
                </c:pt>
                <c:pt idx="58655">
                  <c:v>1</c:v>
                </c:pt>
                <c:pt idx="58656">
                  <c:v>1</c:v>
                </c:pt>
                <c:pt idx="58657">
                  <c:v>1</c:v>
                </c:pt>
                <c:pt idx="58658">
                  <c:v>0.85714285700000004</c:v>
                </c:pt>
                <c:pt idx="58659">
                  <c:v>1</c:v>
                </c:pt>
                <c:pt idx="58660">
                  <c:v>1</c:v>
                </c:pt>
                <c:pt idx="58661">
                  <c:v>1</c:v>
                </c:pt>
                <c:pt idx="58662">
                  <c:v>1</c:v>
                </c:pt>
                <c:pt idx="58663">
                  <c:v>1</c:v>
                </c:pt>
                <c:pt idx="58664">
                  <c:v>1</c:v>
                </c:pt>
                <c:pt idx="58665">
                  <c:v>1</c:v>
                </c:pt>
                <c:pt idx="58666">
                  <c:v>1</c:v>
                </c:pt>
                <c:pt idx="58667">
                  <c:v>1</c:v>
                </c:pt>
                <c:pt idx="58668">
                  <c:v>1</c:v>
                </c:pt>
                <c:pt idx="58669">
                  <c:v>1</c:v>
                </c:pt>
                <c:pt idx="58670">
                  <c:v>1</c:v>
                </c:pt>
                <c:pt idx="58671">
                  <c:v>1</c:v>
                </c:pt>
                <c:pt idx="58672">
                  <c:v>1</c:v>
                </c:pt>
                <c:pt idx="58673">
                  <c:v>1</c:v>
                </c:pt>
                <c:pt idx="58674">
                  <c:v>1</c:v>
                </c:pt>
                <c:pt idx="58675">
                  <c:v>1</c:v>
                </c:pt>
                <c:pt idx="58676">
                  <c:v>1</c:v>
                </c:pt>
                <c:pt idx="58677">
                  <c:v>1</c:v>
                </c:pt>
                <c:pt idx="58678">
                  <c:v>1</c:v>
                </c:pt>
                <c:pt idx="58679">
                  <c:v>1</c:v>
                </c:pt>
                <c:pt idx="58680">
                  <c:v>1</c:v>
                </c:pt>
                <c:pt idx="58681">
                  <c:v>1</c:v>
                </c:pt>
                <c:pt idx="58682">
                  <c:v>1</c:v>
                </c:pt>
                <c:pt idx="58683">
                  <c:v>1</c:v>
                </c:pt>
                <c:pt idx="58684">
                  <c:v>1</c:v>
                </c:pt>
                <c:pt idx="58685">
                  <c:v>1</c:v>
                </c:pt>
                <c:pt idx="58686">
                  <c:v>1</c:v>
                </c:pt>
                <c:pt idx="58687">
                  <c:v>1</c:v>
                </c:pt>
                <c:pt idx="58688">
                  <c:v>1</c:v>
                </c:pt>
                <c:pt idx="58689">
                  <c:v>1</c:v>
                </c:pt>
                <c:pt idx="58690">
                  <c:v>1</c:v>
                </c:pt>
                <c:pt idx="58691">
                  <c:v>1</c:v>
                </c:pt>
                <c:pt idx="58692">
                  <c:v>1</c:v>
                </c:pt>
                <c:pt idx="58693">
                  <c:v>1</c:v>
                </c:pt>
                <c:pt idx="58694">
                  <c:v>1</c:v>
                </c:pt>
                <c:pt idx="58695">
                  <c:v>1</c:v>
                </c:pt>
                <c:pt idx="58696">
                  <c:v>1</c:v>
                </c:pt>
                <c:pt idx="58697">
                  <c:v>1</c:v>
                </c:pt>
                <c:pt idx="58698">
                  <c:v>1</c:v>
                </c:pt>
                <c:pt idx="58699">
                  <c:v>1</c:v>
                </c:pt>
                <c:pt idx="58700">
                  <c:v>1</c:v>
                </c:pt>
                <c:pt idx="58701">
                  <c:v>1</c:v>
                </c:pt>
                <c:pt idx="58702">
                  <c:v>1</c:v>
                </c:pt>
                <c:pt idx="58703">
                  <c:v>1</c:v>
                </c:pt>
                <c:pt idx="58704">
                  <c:v>1</c:v>
                </c:pt>
                <c:pt idx="58705">
                  <c:v>1</c:v>
                </c:pt>
                <c:pt idx="58706">
                  <c:v>1</c:v>
                </c:pt>
                <c:pt idx="58707">
                  <c:v>1</c:v>
                </c:pt>
                <c:pt idx="58708">
                  <c:v>1</c:v>
                </c:pt>
                <c:pt idx="58709">
                  <c:v>1</c:v>
                </c:pt>
                <c:pt idx="58710">
                  <c:v>1</c:v>
                </c:pt>
                <c:pt idx="58711">
                  <c:v>1</c:v>
                </c:pt>
                <c:pt idx="58712">
                  <c:v>1</c:v>
                </c:pt>
                <c:pt idx="58713">
                  <c:v>1</c:v>
                </c:pt>
                <c:pt idx="58714">
                  <c:v>1</c:v>
                </c:pt>
                <c:pt idx="58715">
                  <c:v>1</c:v>
                </c:pt>
                <c:pt idx="58716">
                  <c:v>1</c:v>
                </c:pt>
                <c:pt idx="58717">
                  <c:v>1</c:v>
                </c:pt>
                <c:pt idx="58718">
                  <c:v>1</c:v>
                </c:pt>
                <c:pt idx="58719">
                  <c:v>1</c:v>
                </c:pt>
                <c:pt idx="58720">
                  <c:v>1</c:v>
                </c:pt>
                <c:pt idx="58721">
                  <c:v>1</c:v>
                </c:pt>
                <c:pt idx="58722">
                  <c:v>1</c:v>
                </c:pt>
                <c:pt idx="58723">
                  <c:v>1</c:v>
                </c:pt>
                <c:pt idx="58724">
                  <c:v>1</c:v>
                </c:pt>
                <c:pt idx="58725">
                  <c:v>1</c:v>
                </c:pt>
                <c:pt idx="58726">
                  <c:v>1</c:v>
                </c:pt>
                <c:pt idx="58727">
                  <c:v>1</c:v>
                </c:pt>
                <c:pt idx="58728">
                  <c:v>1</c:v>
                </c:pt>
                <c:pt idx="58729">
                  <c:v>1</c:v>
                </c:pt>
                <c:pt idx="58730">
                  <c:v>1</c:v>
                </c:pt>
                <c:pt idx="58731">
                  <c:v>1</c:v>
                </c:pt>
                <c:pt idx="58732">
                  <c:v>1</c:v>
                </c:pt>
                <c:pt idx="58733">
                  <c:v>1</c:v>
                </c:pt>
                <c:pt idx="58734">
                  <c:v>1</c:v>
                </c:pt>
                <c:pt idx="58735">
                  <c:v>1</c:v>
                </c:pt>
                <c:pt idx="58736">
                  <c:v>1</c:v>
                </c:pt>
                <c:pt idx="58737">
                  <c:v>1</c:v>
                </c:pt>
                <c:pt idx="58738">
                  <c:v>1</c:v>
                </c:pt>
                <c:pt idx="58739">
                  <c:v>1</c:v>
                </c:pt>
                <c:pt idx="58740">
                  <c:v>1</c:v>
                </c:pt>
                <c:pt idx="58741">
                  <c:v>1</c:v>
                </c:pt>
                <c:pt idx="58742">
                  <c:v>1</c:v>
                </c:pt>
                <c:pt idx="58743">
                  <c:v>1</c:v>
                </c:pt>
                <c:pt idx="58744">
                  <c:v>1</c:v>
                </c:pt>
                <c:pt idx="58745">
                  <c:v>1</c:v>
                </c:pt>
                <c:pt idx="58746">
                  <c:v>1</c:v>
                </c:pt>
                <c:pt idx="58747">
                  <c:v>1</c:v>
                </c:pt>
                <c:pt idx="58748">
                  <c:v>1</c:v>
                </c:pt>
                <c:pt idx="58749">
                  <c:v>1</c:v>
                </c:pt>
                <c:pt idx="58750">
                  <c:v>1</c:v>
                </c:pt>
                <c:pt idx="58751">
                  <c:v>1</c:v>
                </c:pt>
                <c:pt idx="58752">
                  <c:v>1</c:v>
                </c:pt>
                <c:pt idx="58753">
                  <c:v>1</c:v>
                </c:pt>
                <c:pt idx="58754">
                  <c:v>1</c:v>
                </c:pt>
                <c:pt idx="58755">
                  <c:v>1</c:v>
                </c:pt>
                <c:pt idx="58756">
                  <c:v>1</c:v>
                </c:pt>
                <c:pt idx="58757">
                  <c:v>1</c:v>
                </c:pt>
                <c:pt idx="58758">
                  <c:v>1</c:v>
                </c:pt>
                <c:pt idx="58759">
                  <c:v>1</c:v>
                </c:pt>
                <c:pt idx="58760">
                  <c:v>1</c:v>
                </c:pt>
                <c:pt idx="58761">
                  <c:v>1</c:v>
                </c:pt>
                <c:pt idx="58762">
                  <c:v>1</c:v>
                </c:pt>
                <c:pt idx="58763">
                  <c:v>0.85714285700000004</c:v>
                </c:pt>
                <c:pt idx="58764">
                  <c:v>1</c:v>
                </c:pt>
                <c:pt idx="58765">
                  <c:v>1</c:v>
                </c:pt>
                <c:pt idx="58766">
                  <c:v>1</c:v>
                </c:pt>
                <c:pt idx="58767">
                  <c:v>1</c:v>
                </c:pt>
                <c:pt idx="58768">
                  <c:v>1</c:v>
                </c:pt>
                <c:pt idx="58769">
                  <c:v>1</c:v>
                </c:pt>
                <c:pt idx="58770">
                  <c:v>1</c:v>
                </c:pt>
                <c:pt idx="58771">
                  <c:v>1</c:v>
                </c:pt>
                <c:pt idx="58772">
                  <c:v>1</c:v>
                </c:pt>
                <c:pt idx="58773">
                  <c:v>1</c:v>
                </c:pt>
                <c:pt idx="58774">
                  <c:v>1</c:v>
                </c:pt>
                <c:pt idx="58775">
                  <c:v>1</c:v>
                </c:pt>
                <c:pt idx="58776">
                  <c:v>1</c:v>
                </c:pt>
                <c:pt idx="58777">
                  <c:v>1</c:v>
                </c:pt>
                <c:pt idx="58778">
                  <c:v>1</c:v>
                </c:pt>
                <c:pt idx="58779">
                  <c:v>1</c:v>
                </c:pt>
                <c:pt idx="58780">
                  <c:v>1</c:v>
                </c:pt>
                <c:pt idx="58781">
                  <c:v>1</c:v>
                </c:pt>
                <c:pt idx="58782">
                  <c:v>1</c:v>
                </c:pt>
                <c:pt idx="58783">
                  <c:v>1</c:v>
                </c:pt>
                <c:pt idx="58784">
                  <c:v>1</c:v>
                </c:pt>
                <c:pt idx="58785">
                  <c:v>1</c:v>
                </c:pt>
                <c:pt idx="58786">
                  <c:v>1</c:v>
                </c:pt>
                <c:pt idx="58787">
                  <c:v>0.85714285700000004</c:v>
                </c:pt>
                <c:pt idx="58788">
                  <c:v>1</c:v>
                </c:pt>
                <c:pt idx="58789">
                  <c:v>1</c:v>
                </c:pt>
                <c:pt idx="58790">
                  <c:v>1</c:v>
                </c:pt>
                <c:pt idx="58791">
                  <c:v>1</c:v>
                </c:pt>
                <c:pt idx="58792">
                  <c:v>1</c:v>
                </c:pt>
                <c:pt idx="58793">
                  <c:v>0.85714285700000004</c:v>
                </c:pt>
                <c:pt idx="58794">
                  <c:v>1</c:v>
                </c:pt>
                <c:pt idx="58795">
                  <c:v>1</c:v>
                </c:pt>
                <c:pt idx="58796">
                  <c:v>1</c:v>
                </c:pt>
                <c:pt idx="58797">
                  <c:v>1</c:v>
                </c:pt>
                <c:pt idx="58798">
                  <c:v>1</c:v>
                </c:pt>
                <c:pt idx="58799">
                  <c:v>1</c:v>
                </c:pt>
                <c:pt idx="58800">
                  <c:v>1</c:v>
                </c:pt>
                <c:pt idx="58801">
                  <c:v>0.85714285700000004</c:v>
                </c:pt>
                <c:pt idx="58802">
                  <c:v>1</c:v>
                </c:pt>
                <c:pt idx="58803">
                  <c:v>1</c:v>
                </c:pt>
                <c:pt idx="58804">
                  <c:v>1</c:v>
                </c:pt>
                <c:pt idx="58805">
                  <c:v>1</c:v>
                </c:pt>
                <c:pt idx="58806">
                  <c:v>1</c:v>
                </c:pt>
                <c:pt idx="58807">
                  <c:v>1</c:v>
                </c:pt>
                <c:pt idx="58808">
                  <c:v>1</c:v>
                </c:pt>
                <c:pt idx="58809">
                  <c:v>1</c:v>
                </c:pt>
                <c:pt idx="58810">
                  <c:v>1</c:v>
                </c:pt>
                <c:pt idx="58811">
                  <c:v>1</c:v>
                </c:pt>
                <c:pt idx="58812">
                  <c:v>1</c:v>
                </c:pt>
                <c:pt idx="58813">
                  <c:v>1</c:v>
                </c:pt>
                <c:pt idx="58814">
                  <c:v>1</c:v>
                </c:pt>
                <c:pt idx="58815">
                  <c:v>1</c:v>
                </c:pt>
                <c:pt idx="58816">
                  <c:v>1</c:v>
                </c:pt>
                <c:pt idx="58817">
                  <c:v>1</c:v>
                </c:pt>
                <c:pt idx="58818">
                  <c:v>0.85714285700000004</c:v>
                </c:pt>
                <c:pt idx="58819">
                  <c:v>1</c:v>
                </c:pt>
                <c:pt idx="58820">
                  <c:v>1</c:v>
                </c:pt>
                <c:pt idx="58821">
                  <c:v>1</c:v>
                </c:pt>
                <c:pt idx="58822">
                  <c:v>0.571428571</c:v>
                </c:pt>
                <c:pt idx="58823">
                  <c:v>1</c:v>
                </c:pt>
                <c:pt idx="58824">
                  <c:v>1</c:v>
                </c:pt>
                <c:pt idx="58825">
                  <c:v>0.85714285700000004</c:v>
                </c:pt>
                <c:pt idx="58826">
                  <c:v>1</c:v>
                </c:pt>
                <c:pt idx="58827">
                  <c:v>1</c:v>
                </c:pt>
                <c:pt idx="58828">
                  <c:v>1</c:v>
                </c:pt>
                <c:pt idx="58829">
                  <c:v>1</c:v>
                </c:pt>
                <c:pt idx="58830">
                  <c:v>1</c:v>
                </c:pt>
                <c:pt idx="58831">
                  <c:v>1</c:v>
                </c:pt>
                <c:pt idx="58832">
                  <c:v>1</c:v>
                </c:pt>
                <c:pt idx="58833">
                  <c:v>1</c:v>
                </c:pt>
                <c:pt idx="58834">
                  <c:v>1</c:v>
                </c:pt>
                <c:pt idx="58835">
                  <c:v>0.85714285700000004</c:v>
                </c:pt>
                <c:pt idx="58836">
                  <c:v>1</c:v>
                </c:pt>
                <c:pt idx="58837">
                  <c:v>1</c:v>
                </c:pt>
                <c:pt idx="58838">
                  <c:v>1</c:v>
                </c:pt>
                <c:pt idx="58839">
                  <c:v>1</c:v>
                </c:pt>
                <c:pt idx="58840">
                  <c:v>1</c:v>
                </c:pt>
                <c:pt idx="58841">
                  <c:v>1</c:v>
                </c:pt>
                <c:pt idx="58842">
                  <c:v>1</c:v>
                </c:pt>
                <c:pt idx="58843">
                  <c:v>1</c:v>
                </c:pt>
                <c:pt idx="58844">
                  <c:v>1</c:v>
                </c:pt>
                <c:pt idx="58845">
                  <c:v>0.85714285700000004</c:v>
                </c:pt>
                <c:pt idx="58846">
                  <c:v>1</c:v>
                </c:pt>
                <c:pt idx="58847">
                  <c:v>1</c:v>
                </c:pt>
                <c:pt idx="58848">
                  <c:v>1</c:v>
                </c:pt>
                <c:pt idx="58849">
                  <c:v>1</c:v>
                </c:pt>
                <c:pt idx="58850">
                  <c:v>1</c:v>
                </c:pt>
                <c:pt idx="58851">
                  <c:v>1</c:v>
                </c:pt>
                <c:pt idx="58852">
                  <c:v>1</c:v>
                </c:pt>
                <c:pt idx="58853">
                  <c:v>1</c:v>
                </c:pt>
                <c:pt idx="58854">
                  <c:v>1</c:v>
                </c:pt>
                <c:pt idx="58855">
                  <c:v>1</c:v>
                </c:pt>
                <c:pt idx="58856">
                  <c:v>1</c:v>
                </c:pt>
                <c:pt idx="58857">
                  <c:v>1</c:v>
                </c:pt>
                <c:pt idx="58858">
                  <c:v>1</c:v>
                </c:pt>
                <c:pt idx="58859">
                  <c:v>1</c:v>
                </c:pt>
                <c:pt idx="58860">
                  <c:v>1</c:v>
                </c:pt>
                <c:pt idx="58861">
                  <c:v>1</c:v>
                </c:pt>
                <c:pt idx="58862">
                  <c:v>1</c:v>
                </c:pt>
                <c:pt idx="58863">
                  <c:v>1</c:v>
                </c:pt>
                <c:pt idx="58864">
                  <c:v>1</c:v>
                </c:pt>
                <c:pt idx="58865">
                  <c:v>1</c:v>
                </c:pt>
                <c:pt idx="58866">
                  <c:v>1</c:v>
                </c:pt>
                <c:pt idx="58867">
                  <c:v>1</c:v>
                </c:pt>
                <c:pt idx="58868">
                  <c:v>1</c:v>
                </c:pt>
                <c:pt idx="58869">
                  <c:v>1</c:v>
                </c:pt>
                <c:pt idx="58870">
                  <c:v>1</c:v>
                </c:pt>
                <c:pt idx="58871">
                  <c:v>1</c:v>
                </c:pt>
                <c:pt idx="58872">
                  <c:v>1</c:v>
                </c:pt>
                <c:pt idx="58873">
                  <c:v>1</c:v>
                </c:pt>
                <c:pt idx="58874">
                  <c:v>1</c:v>
                </c:pt>
                <c:pt idx="58875">
                  <c:v>1</c:v>
                </c:pt>
                <c:pt idx="58876">
                  <c:v>1</c:v>
                </c:pt>
                <c:pt idx="58877">
                  <c:v>1</c:v>
                </c:pt>
                <c:pt idx="58878">
                  <c:v>1</c:v>
                </c:pt>
                <c:pt idx="58879">
                  <c:v>1</c:v>
                </c:pt>
                <c:pt idx="58880">
                  <c:v>1</c:v>
                </c:pt>
                <c:pt idx="58881">
                  <c:v>1</c:v>
                </c:pt>
                <c:pt idx="58882">
                  <c:v>1</c:v>
                </c:pt>
                <c:pt idx="58883">
                  <c:v>1</c:v>
                </c:pt>
                <c:pt idx="58884">
                  <c:v>1</c:v>
                </c:pt>
                <c:pt idx="58885">
                  <c:v>1</c:v>
                </c:pt>
                <c:pt idx="58886">
                  <c:v>1</c:v>
                </c:pt>
                <c:pt idx="58887">
                  <c:v>1</c:v>
                </c:pt>
                <c:pt idx="58888">
                  <c:v>1</c:v>
                </c:pt>
                <c:pt idx="58889">
                  <c:v>1</c:v>
                </c:pt>
                <c:pt idx="58890">
                  <c:v>1</c:v>
                </c:pt>
                <c:pt idx="58891">
                  <c:v>1</c:v>
                </c:pt>
                <c:pt idx="58892">
                  <c:v>1</c:v>
                </c:pt>
                <c:pt idx="58893">
                  <c:v>1</c:v>
                </c:pt>
                <c:pt idx="58894">
                  <c:v>1</c:v>
                </c:pt>
                <c:pt idx="58895">
                  <c:v>0.71428571399999996</c:v>
                </c:pt>
                <c:pt idx="58896">
                  <c:v>1</c:v>
                </c:pt>
                <c:pt idx="58897">
                  <c:v>0.85714285700000004</c:v>
                </c:pt>
                <c:pt idx="58898">
                  <c:v>1</c:v>
                </c:pt>
                <c:pt idx="58899">
                  <c:v>1</c:v>
                </c:pt>
                <c:pt idx="58900">
                  <c:v>1</c:v>
                </c:pt>
                <c:pt idx="58901">
                  <c:v>1</c:v>
                </c:pt>
                <c:pt idx="58902">
                  <c:v>1</c:v>
                </c:pt>
                <c:pt idx="58903">
                  <c:v>1</c:v>
                </c:pt>
                <c:pt idx="58904">
                  <c:v>1</c:v>
                </c:pt>
                <c:pt idx="58905">
                  <c:v>1</c:v>
                </c:pt>
                <c:pt idx="58906">
                  <c:v>1</c:v>
                </c:pt>
                <c:pt idx="58907">
                  <c:v>1</c:v>
                </c:pt>
                <c:pt idx="58908">
                  <c:v>1</c:v>
                </c:pt>
                <c:pt idx="58909">
                  <c:v>1</c:v>
                </c:pt>
                <c:pt idx="58910">
                  <c:v>1</c:v>
                </c:pt>
                <c:pt idx="58911">
                  <c:v>1</c:v>
                </c:pt>
                <c:pt idx="58912">
                  <c:v>1</c:v>
                </c:pt>
                <c:pt idx="58913">
                  <c:v>1</c:v>
                </c:pt>
                <c:pt idx="58914">
                  <c:v>1</c:v>
                </c:pt>
                <c:pt idx="58915">
                  <c:v>1</c:v>
                </c:pt>
                <c:pt idx="58916">
                  <c:v>1</c:v>
                </c:pt>
                <c:pt idx="58917">
                  <c:v>1</c:v>
                </c:pt>
                <c:pt idx="58918">
                  <c:v>1</c:v>
                </c:pt>
                <c:pt idx="58919">
                  <c:v>1</c:v>
                </c:pt>
                <c:pt idx="58920">
                  <c:v>1</c:v>
                </c:pt>
                <c:pt idx="58921">
                  <c:v>1</c:v>
                </c:pt>
                <c:pt idx="58922">
                  <c:v>1</c:v>
                </c:pt>
                <c:pt idx="58923">
                  <c:v>1</c:v>
                </c:pt>
                <c:pt idx="58924">
                  <c:v>1</c:v>
                </c:pt>
                <c:pt idx="58925">
                  <c:v>1</c:v>
                </c:pt>
                <c:pt idx="58926">
                  <c:v>1</c:v>
                </c:pt>
                <c:pt idx="58927">
                  <c:v>1</c:v>
                </c:pt>
                <c:pt idx="58928">
                  <c:v>1</c:v>
                </c:pt>
                <c:pt idx="58929">
                  <c:v>1</c:v>
                </c:pt>
                <c:pt idx="58930">
                  <c:v>1</c:v>
                </c:pt>
                <c:pt idx="58931">
                  <c:v>1</c:v>
                </c:pt>
                <c:pt idx="58932">
                  <c:v>1</c:v>
                </c:pt>
                <c:pt idx="58933">
                  <c:v>1</c:v>
                </c:pt>
                <c:pt idx="58934">
                  <c:v>1</c:v>
                </c:pt>
                <c:pt idx="58935">
                  <c:v>1</c:v>
                </c:pt>
                <c:pt idx="58936">
                  <c:v>1</c:v>
                </c:pt>
                <c:pt idx="58937">
                  <c:v>1</c:v>
                </c:pt>
                <c:pt idx="58938">
                  <c:v>1</c:v>
                </c:pt>
                <c:pt idx="58939">
                  <c:v>1</c:v>
                </c:pt>
                <c:pt idx="58940">
                  <c:v>1</c:v>
                </c:pt>
                <c:pt idx="58941">
                  <c:v>1</c:v>
                </c:pt>
                <c:pt idx="58942">
                  <c:v>1</c:v>
                </c:pt>
                <c:pt idx="58943">
                  <c:v>1</c:v>
                </c:pt>
                <c:pt idx="58944">
                  <c:v>1</c:v>
                </c:pt>
                <c:pt idx="58945">
                  <c:v>1</c:v>
                </c:pt>
                <c:pt idx="58946">
                  <c:v>1</c:v>
                </c:pt>
                <c:pt idx="58947">
                  <c:v>1</c:v>
                </c:pt>
                <c:pt idx="58948">
                  <c:v>1</c:v>
                </c:pt>
                <c:pt idx="58949">
                  <c:v>1</c:v>
                </c:pt>
                <c:pt idx="58950">
                  <c:v>1</c:v>
                </c:pt>
                <c:pt idx="58951">
                  <c:v>1</c:v>
                </c:pt>
                <c:pt idx="58952">
                  <c:v>1</c:v>
                </c:pt>
                <c:pt idx="58953">
                  <c:v>1</c:v>
                </c:pt>
                <c:pt idx="58954">
                  <c:v>1</c:v>
                </c:pt>
                <c:pt idx="58955">
                  <c:v>1</c:v>
                </c:pt>
                <c:pt idx="58956">
                  <c:v>1</c:v>
                </c:pt>
                <c:pt idx="58957">
                  <c:v>1</c:v>
                </c:pt>
                <c:pt idx="58958">
                  <c:v>1</c:v>
                </c:pt>
                <c:pt idx="58959">
                  <c:v>1</c:v>
                </c:pt>
                <c:pt idx="58960">
                  <c:v>1</c:v>
                </c:pt>
                <c:pt idx="58961">
                  <c:v>1</c:v>
                </c:pt>
                <c:pt idx="58962">
                  <c:v>1</c:v>
                </c:pt>
                <c:pt idx="58963">
                  <c:v>1</c:v>
                </c:pt>
                <c:pt idx="58964">
                  <c:v>1</c:v>
                </c:pt>
                <c:pt idx="58965">
                  <c:v>1</c:v>
                </c:pt>
                <c:pt idx="58966">
                  <c:v>1</c:v>
                </c:pt>
                <c:pt idx="58967">
                  <c:v>1</c:v>
                </c:pt>
                <c:pt idx="58968">
                  <c:v>1</c:v>
                </c:pt>
                <c:pt idx="58969">
                  <c:v>1</c:v>
                </c:pt>
                <c:pt idx="58970">
                  <c:v>1</c:v>
                </c:pt>
                <c:pt idx="58971">
                  <c:v>1</c:v>
                </c:pt>
                <c:pt idx="58972">
                  <c:v>1</c:v>
                </c:pt>
                <c:pt idx="58973">
                  <c:v>1</c:v>
                </c:pt>
                <c:pt idx="58974">
                  <c:v>1</c:v>
                </c:pt>
                <c:pt idx="58975">
                  <c:v>1</c:v>
                </c:pt>
                <c:pt idx="58976">
                  <c:v>1</c:v>
                </c:pt>
                <c:pt idx="58977">
                  <c:v>1</c:v>
                </c:pt>
                <c:pt idx="58978">
                  <c:v>1</c:v>
                </c:pt>
                <c:pt idx="58979">
                  <c:v>1</c:v>
                </c:pt>
                <c:pt idx="58980">
                  <c:v>1</c:v>
                </c:pt>
                <c:pt idx="58981">
                  <c:v>1</c:v>
                </c:pt>
                <c:pt idx="58982">
                  <c:v>1</c:v>
                </c:pt>
                <c:pt idx="58983">
                  <c:v>1</c:v>
                </c:pt>
                <c:pt idx="58984">
                  <c:v>1</c:v>
                </c:pt>
                <c:pt idx="58985">
                  <c:v>1</c:v>
                </c:pt>
                <c:pt idx="58986">
                  <c:v>1</c:v>
                </c:pt>
                <c:pt idx="58987">
                  <c:v>1</c:v>
                </c:pt>
                <c:pt idx="58988">
                  <c:v>1</c:v>
                </c:pt>
                <c:pt idx="58989">
                  <c:v>1</c:v>
                </c:pt>
                <c:pt idx="58990">
                  <c:v>1</c:v>
                </c:pt>
                <c:pt idx="58991">
                  <c:v>1</c:v>
                </c:pt>
                <c:pt idx="58992">
                  <c:v>1</c:v>
                </c:pt>
                <c:pt idx="58993">
                  <c:v>1</c:v>
                </c:pt>
                <c:pt idx="58994">
                  <c:v>1</c:v>
                </c:pt>
                <c:pt idx="58995">
                  <c:v>1</c:v>
                </c:pt>
                <c:pt idx="58996">
                  <c:v>1</c:v>
                </c:pt>
                <c:pt idx="58997">
                  <c:v>1</c:v>
                </c:pt>
                <c:pt idx="58998">
                  <c:v>1</c:v>
                </c:pt>
                <c:pt idx="58999">
                  <c:v>1</c:v>
                </c:pt>
                <c:pt idx="59000">
                  <c:v>1</c:v>
                </c:pt>
                <c:pt idx="59001">
                  <c:v>1</c:v>
                </c:pt>
                <c:pt idx="59002">
                  <c:v>1</c:v>
                </c:pt>
                <c:pt idx="59003">
                  <c:v>1</c:v>
                </c:pt>
                <c:pt idx="59004">
                  <c:v>1</c:v>
                </c:pt>
                <c:pt idx="59005">
                  <c:v>1</c:v>
                </c:pt>
                <c:pt idx="59006">
                  <c:v>1</c:v>
                </c:pt>
                <c:pt idx="59007">
                  <c:v>1</c:v>
                </c:pt>
                <c:pt idx="59008">
                  <c:v>1</c:v>
                </c:pt>
                <c:pt idx="59009">
                  <c:v>1</c:v>
                </c:pt>
                <c:pt idx="59010">
                  <c:v>1</c:v>
                </c:pt>
                <c:pt idx="59011">
                  <c:v>1</c:v>
                </c:pt>
                <c:pt idx="59012">
                  <c:v>1</c:v>
                </c:pt>
                <c:pt idx="59013">
                  <c:v>1</c:v>
                </c:pt>
                <c:pt idx="59014">
                  <c:v>1</c:v>
                </c:pt>
                <c:pt idx="59015">
                  <c:v>1</c:v>
                </c:pt>
                <c:pt idx="59016">
                  <c:v>1</c:v>
                </c:pt>
                <c:pt idx="59017">
                  <c:v>1</c:v>
                </c:pt>
                <c:pt idx="59018">
                  <c:v>1</c:v>
                </c:pt>
                <c:pt idx="59019">
                  <c:v>1</c:v>
                </c:pt>
                <c:pt idx="59020">
                  <c:v>1</c:v>
                </c:pt>
                <c:pt idx="59021">
                  <c:v>1</c:v>
                </c:pt>
                <c:pt idx="59022">
                  <c:v>1</c:v>
                </c:pt>
                <c:pt idx="59023">
                  <c:v>1</c:v>
                </c:pt>
                <c:pt idx="59024">
                  <c:v>1</c:v>
                </c:pt>
                <c:pt idx="59025">
                  <c:v>1</c:v>
                </c:pt>
                <c:pt idx="59026">
                  <c:v>1</c:v>
                </c:pt>
                <c:pt idx="59027">
                  <c:v>1</c:v>
                </c:pt>
                <c:pt idx="59028">
                  <c:v>1</c:v>
                </c:pt>
                <c:pt idx="59029">
                  <c:v>1</c:v>
                </c:pt>
                <c:pt idx="59030">
                  <c:v>1</c:v>
                </c:pt>
                <c:pt idx="59031">
                  <c:v>1</c:v>
                </c:pt>
                <c:pt idx="59032">
                  <c:v>1</c:v>
                </c:pt>
                <c:pt idx="59033">
                  <c:v>1</c:v>
                </c:pt>
                <c:pt idx="59034">
                  <c:v>1</c:v>
                </c:pt>
                <c:pt idx="59035">
                  <c:v>1</c:v>
                </c:pt>
                <c:pt idx="59036">
                  <c:v>1</c:v>
                </c:pt>
                <c:pt idx="59037">
                  <c:v>1</c:v>
                </c:pt>
                <c:pt idx="59038">
                  <c:v>1</c:v>
                </c:pt>
                <c:pt idx="59039">
                  <c:v>1</c:v>
                </c:pt>
                <c:pt idx="59040">
                  <c:v>1</c:v>
                </c:pt>
                <c:pt idx="59041">
                  <c:v>1</c:v>
                </c:pt>
                <c:pt idx="59042">
                  <c:v>1</c:v>
                </c:pt>
                <c:pt idx="59043">
                  <c:v>1</c:v>
                </c:pt>
                <c:pt idx="59044">
                  <c:v>1</c:v>
                </c:pt>
                <c:pt idx="59045">
                  <c:v>1</c:v>
                </c:pt>
                <c:pt idx="59046">
                  <c:v>1</c:v>
                </c:pt>
                <c:pt idx="59047">
                  <c:v>1</c:v>
                </c:pt>
                <c:pt idx="59048">
                  <c:v>1</c:v>
                </c:pt>
                <c:pt idx="59049">
                  <c:v>1</c:v>
                </c:pt>
                <c:pt idx="59050">
                  <c:v>1</c:v>
                </c:pt>
                <c:pt idx="59051">
                  <c:v>1</c:v>
                </c:pt>
                <c:pt idx="59052">
                  <c:v>1</c:v>
                </c:pt>
                <c:pt idx="59053">
                  <c:v>1</c:v>
                </c:pt>
                <c:pt idx="59054">
                  <c:v>1</c:v>
                </c:pt>
                <c:pt idx="59055">
                  <c:v>1</c:v>
                </c:pt>
                <c:pt idx="59056">
                  <c:v>1</c:v>
                </c:pt>
                <c:pt idx="59057">
                  <c:v>1</c:v>
                </c:pt>
                <c:pt idx="59058">
                  <c:v>1</c:v>
                </c:pt>
                <c:pt idx="59059">
                  <c:v>1</c:v>
                </c:pt>
                <c:pt idx="59060">
                  <c:v>1</c:v>
                </c:pt>
                <c:pt idx="59061">
                  <c:v>1</c:v>
                </c:pt>
                <c:pt idx="59062">
                  <c:v>1</c:v>
                </c:pt>
                <c:pt idx="59063">
                  <c:v>1</c:v>
                </c:pt>
                <c:pt idx="59064">
                  <c:v>1</c:v>
                </c:pt>
                <c:pt idx="59065">
                  <c:v>1</c:v>
                </c:pt>
                <c:pt idx="59066">
                  <c:v>1</c:v>
                </c:pt>
                <c:pt idx="59067">
                  <c:v>1</c:v>
                </c:pt>
                <c:pt idx="59068">
                  <c:v>1</c:v>
                </c:pt>
                <c:pt idx="59069">
                  <c:v>1</c:v>
                </c:pt>
                <c:pt idx="59070">
                  <c:v>1</c:v>
                </c:pt>
                <c:pt idx="59071">
                  <c:v>1</c:v>
                </c:pt>
                <c:pt idx="59072">
                  <c:v>1</c:v>
                </c:pt>
                <c:pt idx="59073">
                  <c:v>1</c:v>
                </c:pt>
                <c:pt idx="59074">
                  <c:v>1</c:v>
                </c:pt>
                <c:pt idx="59075">
                  <c:v>1</c:v>
                </c:pt>
                <c:pt idx="59076">
                  <c:v>1</c:v>
                </c:pt>
                <c:pt idx="59077">
                  <c:v>1</c:v>
                </c:pt>
                <c:pt idx="59078">
                  <c:v>1</c:v>
                </c:pt>
                <c:pt idx="59079">
                  <c:v>1</c:v>
                </c:pt>
                <c:pt idx="59080">
                  <c:v>1</c:v>
                </c:pt>
                <c:pt idx="59081">
                  <c:v>1</c:v>
                </c:pt>
                <c:pt idx="59082">
                  <c:v>1</c:v>
                </c:pt>
                <c:pt idx="59083">
                  <c:v>1</c:v>
                </c:pt>
                <c:pt idx="59084">
                  <c:v>1</c:v>
                </c:pt>
                <c:pt idx="59085">
                  <c:v>1</c:v>
                </c:pt>
                <c:pt idx="59086">
                  <c:v>1</c:v>
                </c:pt>
                <c:pt idx="59087">
                  <c:v>1</c:v>
                </c:pt>
                <c:pt idx="59088">
                  <c:v>1</c:v>
                </c:pt>
                <c:pt idx="59089">
                  <c:v>1</c:v>
                </c:pt>
                <c:pt idx="59090">
                  <c:v>1</c:v>
                </c:pt>
                <c:pt idx="59091">
                  <c:v>1</c:v>
                </c:pt>
                <c:pt idx="59092">
                  <c:v>1</c:v>
                </c:pt>
                <c:pt idx="59093">
                  <c:v>1</c:v>
                </c:pt>
                <c:pt idx="59094">
                  <c:v>1</c:v>
                </c:pt>
                <c:pt idx="59095">
                  <c:v>1</c:v>
                </c:pt>
                <c:pt idx="59096">
                  <c:v>1</c:v>
                </c:pt>
                <c:pt idx="59097">
                  <c:v>1</c:v>
                </c:pt>
                <c:pt idx="59098">
                  <c:v>1</c:v>
                </c:pt>
                <c:pt idx="59099">
                  <c:v>1</c:v>
                </c:pt>
                <c:pt idx="59100">
                  <c:v>1</c:v>
                </c:pt>
                <c:pt idx="59101">
                  <c:v>1</c:v>
                </c:pt>
                <c:pt idx="59102">
                  <c:v>1</c:v>
                </c:pt>
                <c:pt idx="59103">
                  <c:v>1</c:v>
                </c:pt>
                <c:pt idx="59104">
                  <c:v>1</c:v>
                </c:pt>
                <c:pt idx="59105">
                  <c:v>1</c:v>
                </c:pt>
                <c:pt idx="59106">
                  <c:v>1</c:v>
                </c:pt>
                <c:pt idx="59107">
                  <c:v>1</c:v>
                </c:pt>
                <c:pt idx="59108">
                  <c:v>1</c:v>
                </c:pt>
                <c:pt idx="59109">
                  <c:v>1</c:v>
                </c:pt>
                <c:pt idx="59110">
                  <c:v>1</c:v>
                </c:pt>
                <c:pt idx="59111">
                  <c:v>1</c:v>
                </c:pt>
                <c:pt idx="59112">
                  <c:v>1</c:v>
                </c:pt>
                <c:pt idx="59113">
                  <c:v>1</c:v>
                </c:pt>
                <c:pt idx="59114">
                  <c:v>1</c:v>
                </c:pt>
                <c:pt idx="59115">
                  <c:v>1</c:v>
                </c:pt>
                <c:pt idx="59116">
                  <c:v>1</c:v>
                </c:pt>
                <c:pt idx="59117">
                  <c:v>1</c:v>
                </c:pt>
                <c:pt idx="59118">
                  <c:v>1</c:v>
                </c:pt>
                <c:pt idx="59119">
                  <c:v>1</c:v>
                </c:pt>
                <c:pt idx="59120">
                  <c:v>1</c:v>
                </c:pt>
                <c:pt idx="59121">
                  <c:v>1</c:v>
                </c:pt>
                <c:pt idx="59122">
                  <c:v>1</c:v>
                </c:pt>
                <c:pt idx="59123">
                  <c:v>1</c:v>
                </c:pt>
                <c:pt idx="59124">
                  <c:v>1</c:v>
                </c:pt>
                <c:pt idx="59125">
                  <c:v>1</c:v>
                </c:pt>
                <c:pt idx="59126">
                  <c:v>1</c:v>
                </c:pt>
                <c:pt idx="59127">
                  <c:v>1</c:v>
                </c:pt>
                <c:pt idx="59128">
                  <c:v>1</c:v>
                </c:pt>
                <c:pt idx="59129">
                  <c:v>1</c:v>
                </c:pt>
                <c:pt idx="59130">
                  <c:v>1</c:v>
                </c:pt>
                <c:pt idx="59131">
                  <c:v>1</c:v>
                </c:pt>
                <c:pt idx="59132">
                  <c:v>1</c:v>
                </c:pt>
                <c:pt idx="59133">
                  <c:v>1</c:v>
                </c:pt>
                <c:pt idx="59134">
                  <c:v>1</c:v>
                </c:pt>
                <c:pt idx="59135">
                  <c:v>1</c:v>
                </c:pt>
                <c:pt idx="59136">
                  <c:v>1</c:v>
                </c:pt>
                <c:pt idx="59137">
                  <c:v>1</c:v>
                </c:pt>
                <c:pt idx="59138">
                  <c:v>1</c:v>
                </c:pt>
                <c:pt idx="59139">
                  <c:v>1</c:v>
                </c:pt>
                <c:pt idx="59140">
                  <c:v>1</c:v>
                </c:pt>
                <c:pt idx="59141">
                  <c:v>1</c:v>
                </c:pt>
                <c:pt idx="59142">
                  <c:v>1</c:v>
                </c:pt>
                <c:pt idx="59143">
                  <c:v>1</c:v>
                </c:pt>
                <c:pt idx="59144">
                  <c:v>1</c:v>
                </c:pt>
                <c:pt idx="59145">
                  <c:v>1</c:v>
                </c:pt>
                <c:pt idx="59146">
                  <c:v>1</c:v>
                </c:pt>
                <c:pt idx="59147">
                  <c:v>1</c:v>
                </c:pt>
                <c:pt idx="59148">
                  <c:v>1</c:v>
                </c:pt>
                <c:pt idx="59149">
                  <c:v>1</c:v>
                </c:pt>
                <c:pt idx="59150">
                  <c:v>1</c:v>
                </c:pt>
                <c:pt idx="59151">
                  <c:v>1</c:v>
                </c:pt>
                <c:pt idx="59152">
                  <c:v>1</c:v>
                </c:pt>
                <c:pt idx="59153">
                  <c:v>1</c:v>
                </c:pt>
                <c:pt idx="59154">
                  <c:v>1</c:v>
                </c:pt>
                <c:pt idx="59155">
                  <c:v>1</c:v>
                </c:pt>
                <c:pt idx="59156">
                  <c:v>1</c:v>
                </c:pt>
                <c:pt idx="59157">
                  <c:v>1</c:v>
                </c:pt>
                <c:pt idx="59158">
                  <c:v>1</c:v>
                </c:pt>
                <c:pt idx="59159">
                  <c:v>1</c:v>
                </c:pt>
                <c:pt idx="59160">
                  <c:v>1</c:v>
                </c:pt>
                <c:pt idx="59161">
                  <c:v>1</c:v>
                </c:pt>
                <c:pt idx="59162">
                  <c:v>1</c:v>
                </c:pt>
                <c:pt idx="59163">
                  <c:v>1</c:v>
                </c:pt>
                <c:pt idx="59164">
                  <c:v>1</c:v>
                </c:pt>
                <c:pt idx="59165">
                  <c:v>1</c:v>
                </c:pt>
                <c:pt idx="59166">
                  <c:v>1</c:v>
                </c:pt>
                <c:pt idx="59167">
                  <c:v>1</c:v>
                </c:pt>
                <c:pt idx="59168">
                  <c:v>1</c:v>
                </c:pt>
                <c:pt idx="59169">
                  <c:v>1</c:v>
                </c:pt>
                <c:pt idx="59170">
                  <c:v>1</c:v>
                </c:pt>
                <c:pt idx="59171">
                  <c:v>1</c:v>
                </c:pt>
                <c:pt idx="59172">
                  <c:v>1</c:v>
                </c:pt>
                <c:pt idx="59173">
                  <c:v>1</c:v>
                </c:pt>
                <c:pt idx="59174">
                  <c:v>1</c:v>
                </c:pt>
                <c:pt idx="59175">
                  <c:v>1</c:v>
                </c:pt>
                <c:pt idx="59176">
                  <c:v>1</c:v>
                </c:pt>
                <c:pt idx="59177">
                  <c:v>1</c:v>
                </c:pt>
                <c:pt idx="59178">
                  <c:v>1</c:v>
                </c:pt>
                <c:pt idx="59179">
                  <c:v>1</c:v>
                </c:pt>
                <c:pt idx="59180">
                  <c:v>1</c:v>
                </c:pt>
                <c:pt idx="59181">
                  <c:v>1</c:v>
                </c:pt>
                <c:pt idx="59182">
                  <c:v>1</c:v>
                </c:pt>
                <c:pt idx="59183">
                  <c:v>1</c:v>
                </c:pt>
                <c:pt idx="59184">
                  <c:v>1</c:v>
                </c:pt>
                <c:pt idx="59185">
                  <c:v>1</c:v>
                </c:pt>
                <c:pt idx="59186">
                  <c:v>1</c:v>
                </c:pt>
                <c:pt idx="59187">
                  <c:v>1</c:v>
                </c:pt>
                <c:pt idx="59188">
                  <c:v>1</c:v>
                </c:pt>
                <c:pt idx="59189">
                  <c:v>1</c:v>
                </c:pt>
                <c:pt idx="59190">
                  <c:v>1</c:v>
                </c:pt>
                <c:pt idx="59191">
                  <c:v>1</c:v>
                </c:pt>
                <c:pt idx="59192">
                  <c:v>1</c:v>
                </c:pt>
                <c:pt idx="59193">
                  <c:v>0.75</c:v>
                </c:pt>
                <c:pt idx="59194">
                  <c:v>1</c:v>
                </c:pt>
                <c:pt idx="59195">
                  <c:v>1</c:v>
                </c:pt>
                <c:pt idx="59196">
                  <c:v>1</c:v>
                </c:pt>
                <c:pt idx="59197">
                  <c:v>1</c:v>
                </c:pt>
                <c:pt idx="59198">
                  <c:v>1</c:v>
                </c:pt>
                <c:pt idx="59199">
                  <c:v>1</c:v>
                </c:pt>
                <c:pt idx="59200">
                  <c:v>1</c:v>
                </c:pt>
                <c:pt idx="59201">
                  <c:v>1</c:v>
                </c:pt>
                <c:pt idx="59202">
                  <c:v>1</c:v>
                </c:pt>
                <c:pt idx="59203">
                  <c:v>1</c:v>
                </c:pt>
                <c:pt idx="59204">
                  <c:v>1</c:v>
                </c:pt>
                <c:pt idx="59205">
                  <c:v>1</c:v>
                </c:pt>
                <c:pt idx="59206">
                  <c:v>1</c:v>
                </c:pt>
                <c:pt idx="59207">
                  <c:v>1</c:v>
                </c:pt>
                <c:pt idx="59208">
                  <c:v>1</c:v>
                </c:pt>
                <c:pt idx="59209">
                  <c:v>1</c:v>
                </c:pt>
                <c:pt idx="59210">
                  <c:v>1</c:v>
                </c:pt>
                <c:pt idx="59211">
                  <c:v>1</c:v>
                </c:pt>
                <c:pt idx="59212">
                  <c:v>1</c:v>
                </c:pt>
                <c:pt idx="59213">
                  <c:v>1</c:v>
                </c:pt>
                <c:pt idx="59214">
                  <c:v>1</c:v>
                </c:pt>
                <c:pt idx="59215">
                  <c:v>1</c:v>
                </c:pt>
                <c:pt idx="59216">
                  <c:v>1</c:v>
                </c:pt>
                <c:pt idx="59217">
                  <c:v>1</c:v>
                </c:pt>
                <c:pt idx="59218">
                  <c:v>1</c:v>
                </c:pt>
                <c:pt idx="59219">
                  <c:v>1</c:v>
                </c:pt>
                <c:pt idx="59220">
                  <c:v>1</c:v>
                </c:pt>
                <c:pt idx="59221">
                  <c:v>1</c:v>
                </c:pt>
                <c:pt idx="59222">
                  <c:v>1</c:v>
                </c:pt>
                <c:pt idx="59223">
                  <c:v>1</c:v>
                </c:pt>
                <c:pt idx="59224">
                  <c:v>1</c:v>
                </c:pt>
                <c:pt idx="59225">
                  <c:v>1</c:v>
                </c:pt>
                <c:pt idx="59226">
                  <c:v>1</c:v>
                </c:pt>
                <c:pt idx="59227">
                  <c:v>1</c:v>
                </c:pt>
                <c:pt idx="59228">
                  <c:v>1</c:v>
                </c:pt>
                <c:pt idx="59229">
                  <c:v>1</c:v>
                </c:pt>
                <c:pt idx="59230">
                  <c:v>1</c:v>
                </c:pt>
                <c:pt idx="59231">
                  <c:v>1</c:v>
                </c:pt>
                <c:pt idx="59232">
                  <c:v>1</c:v>
                </c:pt>
                <c:pt idx="59233">
                  <c:v>1</c:v>
                </c:pt>
                <c:pt idx="59234">
                  <c:v>1</c:v>
                </c:pt>
                <c:pt idx="59235">
                  <c:v>1</c:v>
                </c:pt>
                <c:pt idx="59236">
                  <c:v>1</c:v>
                </c:pt>
                <c:pt idx="59237">
                  <c:v>1</c:v>
                </c:pt>
                <c:pt idx="59238">
                  <c:v>1</c:v>
                </c:pt>
                <c:pt idx="59239">
                  <c:v>1</c:v>
                </c:pt>
                <c:pt idx="59240">
                  <c:v>1</c:v>
                </c:pt>
                <c:pt idx="59241">
                  <c:v>1</c:v>
                </c:pt>
                <c:pt idx="59242">
                  <c:v>1</c:v>
                </c:pt>
                <c:pt idx="59243">
                  <c:v>1</c:v>
                </c:pt>
                <c:pt idx="59244">
                  <c:v>1</c:v>
                </c:pt>
                <c:pt idx="59245">
                  <c:v>1</c:v>
                </c:pt>
                <c:pt idx="59246">
                  <c:v>1</c:v>
                </c:pt>
                <c:pt idx="59247">
                  <c:v>1</c:v>
                </c:pt>
                <c:pt idx="59248">
                  <c:v>1</c:v>
                </c:pt>
                <c:pt idx="59249">
                  <c:v>1</c:v>
                </c:pt>
                <c:pt idx="59250">
                  <c:v>1</c:v>
                </c:pt>
                <c:pt idx="59251">
                  <c:v>1</c:v>
                </c:pt>
                <c:pt idx="59252">
                  <c:v>1</c:v>
                </c:pt>
                <c:pt idx="59253">
                  <c:v>1</c:v>
                </c:pt>
                <c:pt idx="59254">
                  <c:v>1</c:v>
                </c:pt>
                <c:pt idx="59255">
                  <c:v>1</c:v>
                </c:pt>
                <c:pt idx="59256">
                  <c:v>1</c:v>
                </c:pt>
                <c:pt idx="59257">
                  <c:v>1</c:v>
                </c:pt>
                <c:pt idx="59258">
                  <c:v>1</c:v>
                </c:pt>
                <c:pt idx="59259">
                  <c:v>1</c:v>
                </c:pt>
                <c:pt idx="59260">
                  <c:v>1</c:v>
                </c:pt>
                <c:pt idx="59261">
                  <c:v>1</c:v>
                </c:pt>
                <c:pt idx="59262">
                  <c:v>1</c:v>
                </c:pt>
                <c:pt idx="59263">
                  <c:v>1</c:v>
                </c:pt>
                <c:pt idx="59264">
                  <c:v>1</c:v>
                </c:pt>
                <c:pt idx="59265">
                  <c:v>1</c:v>
                </c:pt>
                <c:pt idx="59266">
                  <c:v>1</c:v>
                </c:pt>
                <c:pt idx="59267">
                  <c:v>1</c:v>
                </c:pt>
                <c:pt idx="59268">
                  <c:v>1</c:v>
                </c:pt>
                <c:pt idx="59269">
                  <c:v>1</c:v>
                </c:pt>
                <c:pt idx="59270">
                  <c:v>1</c:v>
                </c:pt>
                <c:pt idx="59271">
                  <c:v>1</c:v>
                </c:pt>
                <c:pt idx="59272">
                  <c:v>1</c:v>
                </c:pt>
                <c:pt idx="59273">
                  <c:v>1</c:v>
                </c:pt>
                <c:pt idx="59274">
                  <c:v>1</c:v>
                </c:pt>
                <c:pt idx="59275">
                  <c:v>1</c:v>
                </c:pt>
                <c:pt idx="59276">
                  <c:v>1</c:v>
                </c:pt>
                <c:pt idx="59277">
                  <c:v>1</c:v>
                </c:pt>
                <c:pt idx="59278">
                  <c:v>1</c:v>
                </c:pt>
                <c:pt idx="59279">
                  <c:v>1</c:v>
                </c:pt>
                <c:pt idx="59280">
                  <c:v>1</c:v>
                </c:pt>
                <c:pt idx="59281">
                  <c:v>1</c:v>
                </c:pt>
                <c:pt idx="59282">
                  <c:v>1</c:v>
                </c:pt>
                <c:pt idx="59283">
                  <c:v>1</c:v>
                </c:pt>
                <c:pt idx="59284">
                  <c:v>1</c:v>
                </c:pt>
                <c:pt idx="59285">
                  <c:v>1</c:v>
                </c:pt>
                <c:pt idx="59286">
                  <c:v>1</c:v>
                </c:pt>
                <c:pt idx="59287">
                  <c:v>1</c:v>
                </c:pt>
                <c:pt idx="59288">
                  <c:v>1</c:v>
                </c:pt>
                <c:pt idx="59289">
                  <c:v>1</c:v>
                </c:pt>
                <c:pt idx="59290">
                  <c:v>1</c:v>
                </c:pt>
                <c:pt idx="59291">
                  <c:v>1</c:v>
                </c:pt>
                <c:pt idx="59292">
                  <c:v>1</c:v>
                </c:pt>
                <c:pt idx="59293">
                  <c:v>1</c:v>
                </c:pt>
                <c:pt idx="59294">
                  <c:v>1</c:v>
                </c:pt>
                <c:pt idx="59295">
                  <c:v>1</c:v>
                </c:pt>
                <c:pt idx="59296">
                  <c:v>1</c:v>
                </c:pt>
                <c:pt idx="59297">
                  <c:v>1</c:v>
                </c:pt>
                <c:pt idx="59298">
                  <c:v>1</c:v>
                </c:pt>
                <c:pt idx="59299">
                  <c:v>1</c:v>
                </c:pt>
                <c:pt idx="59300">
                  <c:v>1</c:v>
                </c:pt>
                <c:pt idx="59301">
                  <c:v>1</c:v>
                </c:pt>
                <c:pt idx="59302">
                  <c:v>1</c:v>
                </c:pt>
                <c:pt idx="59303">
                  <c:v>1</c:v>
                </c:pt>
                <c:pt idx="59304">
                  <c:v>1</c:v>
                </c:pt>
                <c:pt idx="59305">
                  <c:v>1</c:v>
                </c:pt>
                <c:pt idx="59306">
                  <c:v>1</c:v>
                </c:pt>
                <c:pt idx="59307">
                  <c:v>1</c:v>
                </c:pt>
                <c:pt idx="59308">
                  <c:v>1</c:v>
                </c:pt>
                <c:pt idx="59309">
                  <c:v>1</c:v>
                </c:pt>
                <c:pt idx="59310">
                  <c:v>1</c:v>
                </c:pt>
                <c:pt idx="59311">
                  <c:v>1</c:v>
                </c:pt>
                <c:pt idx="59312">
                  <c:v>1</c:v>
                </c:pt>
                <c:pt idx="59313">
                  <c:v>1</c:v>
                </c:pt>
                <c:pt idx="59314">
                  <c:v>1</c:v>
                </c:pt>
                <c:pt idx="59315">
                  <c:v>0.875</c:v>
                </c:pt>
                <c:pt idx="59316">
                  <c:v>1</c:v>
                </c:pt>
                <c:pt idx="59317">
                  <c:v>1</c:v>
                </c:pt>
                <c:pt idx="59318">
                  <c:v>1</c:v>
                </c:pt>
                <c:pt idx="59319">
                  <c:v>1</c:v>
                </c:pt>
                <c:pt idx="59320">
                  <c:v>1</c:v>
                </c:pt>
                <c:pt idx="59321">
                  <c:v>1</c:v>
                </c:pt>
                <c:pt idx="59322">
                  <c:v>0.125</c:v>
                </c:pt>
                <c:pt idx="59323">
                  <c:v>1</c:v>
                </c:pt>
                <c:pt idx="59324">
                  <c:v>1</c:v>
                </c:pt>
                <c:pt idx="59325">
                  <c:v>1</c:v>
                </c:pt>
                <c:pt idx="59326">
                  <c:v>1</c:v>
                </c:pt>
                <c:pt idx="59327">
                  <c:v>1</c:v>
                </c:pt>
                <c:pt idx="59328">
                  <c:v>1</c:v>
                </c:pt>
                <c:pt idx="59329">
                  <c:v>1</c:v>
                </c:pt>
                <c:pt idx="59330">
                  <c:v>1</c:v>
                </c:pt>
                <c:pt idx="59331">
                  <c:v>1</c:v>
                </c:pt>
                <c:pt idx="59332">
                  <c:v>1</c:v>
                </c:pt>
                <c:pt idx="59333">
                  <c:v>1</c:v>
                </c:pt>
                <c:pt idx="59334">
                  <c:v>1</c:v>
                </c:pt>
                <c:pt idx="59335">
                  <c:v>1</c:v>
                </c:pt>
                <c:pt idx="59336">
                  <c:v>1</c:v>
                </c:pt>
                <c:pt idx="59337">
                  <c:v>1</c:v>
                </c:pt>
                <c:pt idx="59338">
                  <c:v>1</c:v>
                </c:pt>
                <c:pt idx="59339">
                  <c:v>1</c:v>
                </c:pt>
                <c:pt idx="59340">
                  <c:v>1</c:v>
                </c:pt>
                <c:pt idx="59341">
                  <c:v>1</c:v>
                </c:pt>
                <c:pt idx="59342">
                  <c:v>1</c:v>
                </c:pt>
                <c:pt idx="59343">
                  <c:v>1</c:v>
                </c:pt>
                <c:pt idx="59344">
                  <c:v>1</c:v>
                </c:pt>
                <c:pt idx="59345">
                  <c:v>1</c:v>
                </c:pt>
                <c:pt idx="59346">
                  <c:v>1</c:v>
                </c:pt>
                <c:pt idx="59347">
                  <c:v>1</c:v>
                </c:pt>
                <c:pt idx="59348">
                  <c:v>1</c:v>
                </c:pt>
                <c:pt idx="59349">
                  <c:v>1</c:v>
                </c:pt>
                <c:pt idx="59350">
                  <c:v>1</c:v>
                </c:pt>
                <c:pt idx="59351">
                  <c:v>1</c:v>
                </c:pt>
                <c:pt idx="59352">
                  <c:v>1</c:v>
                </c:pt>
                <c:pt idx="59353">
                  <c:v>1</c:v>
                </c:pt>
                <c:pt idx="59354">
                  <c:v>1</c:v>
                </c:pt>
                <c:pt idx="59355">
                  <c:v>1</c:v>
                </c:pt>
                <c:pt idx="59356">
                  <c:v>1</c:v>
                </c:pt>
                <c:pt idx="59357">
                  <c:v>1</c:v>
                </c:pt>
                <c:pt idx="59358">
                  <c:v>1</c:v>
                </c:pt>
                <c:pt idx="59359">
                  <c:v>1</c:v>
                </c:pt>
                <c:pt idx="59360">
                  <c:v>1</c:v>
                </c:pt>
                <c:pt idx="59361">
                  <c:v>1</c:v>
                </c:pt>
                <c:pt idx="59362">
                  <c:v>1</c:v>
                </c:pt>
                <c:pt idx="59363">
                  <c:v>1</c:v>
                </c:pt>
                <c:pt idx="59364">
                  <c:v>1</c:v>
                </c:pt>
                <c:pt idx="59365">
                  <c:v>1</c:v>
                </c:pt>
                <c:pt idx="59366">
                  <c:v>1</c:v>
                </c:pt>
                <c:pt idx="59367">
                  <c:v>1</c:v>
                </c:pt>
                <c:pt idx="59368">
                  <c:v>1</c:v>
                </c:pt>
                <c:pt idx="59369">
                  <c:v>1</c:v>
                </c:pt>
                <c:pt idx="59370">
                  <c:v>1</c:v>
                </c:pt>
                <c:pt idx="59371">
                  <c:v>1</c:v>
                </c:pt>
                <c:pt idx="59372">
                  <c:v>1</c:v>
                </c:pt>
                <c:pt idx="59373">
                  <c:v>1</c:v>
                </c:pt>
                <c:pt idx="59374">
                  <c:v>1</c:v>
                </c:pt>
                <c:pt idx="59375">
                  <c:v>1</c:v>
                </c:pt>
                <c:pt idx="59376">
                  <c:v>1</c:v>
                </c:pt>
                <c:pt idx="59377">
                  <c:v>1</c:v>
                </c:pt>
                <c:pt idx="59378">
                  <c:v>1</c:v>
                </c:pt>
                <c:pt idx="59379">
                  <c:v>1</c:v>
                </c:pt>
                <c:pt idx="59380">
                  <c:v>1</c:v>
                </c:pt>
                <c:pt idx="59381">
                  <c:v>1</c:v>
                </c:pt>
                <c:pt idx="59382">
                  <c:v>1</c:v>
                </c:pt>
                <c:pt idx="59383">
                  <c:v>1</c:v>
                </c:pt>
                <c:pt idx="59384">
                  <c:v>1</c:v>
                </c:pt>
                <c:pt idx="59385">
                  <c:v>1</c:v>
                </c:pt>
                <c:pt idx="59386">
                  <c:v>1</c:v>
                </c:pt>
                <c:pt idx="59387">
                  <c:v>1</c:v>
                </c:pt>
                <c:pt idx="59388">
                  <c:v>1</c:v>
                </c:pt>
                <c:pt idx="59389">
                  <c:v>1</c:v>
                </c:pt>
                <c:pt idx="59390">
                  <c:v>1</c:v>
                </c:pt>
                <c:pt idx="59391">
                  <c:v>1</c:v>
                </c:pt>
                <c:pt idx="59392">
                  <c:v>1</c:v>
                </c:pt>
                <c:pt idx="59393">
                  <c:v>1</c:v>
                </c:pt>
                <c:pt idx="59394">
                  <c:v>1</c:v>
                </c:pt>
                <c:pt idx="59395">
                  <c:v>1</c:v>
                </c:pt>
                <c:pt idx="59396">
                  <c:v>1</c:v>
                </c:pt>
                <c:pt idx="59397">
                  <c:v>1</c:v>
                </c:pt>
                <c:pt idx="59398">
                  <c:v>1</c:v>
                </c:pt>
                <c:pt idx="59399">
                  <c:v>1</c:v>
                </c:pt>
                <c:pt idx="59400">
                  <c:v>1</c:v>
                </c:pt>
                <c:pt idx="59401">
                  <c:v>1</c:v>
                </c:pt>
                <c:pt idx="59402">
                  <c:v>1</c:v>
                </c:pt>
                <c:pt idx="59403">
                  <c:v>1</c:v>
                </c:pt>
                <c:pt idx="59404">
                  <c:v>1</c:v>
                </c:pt>
                <c:pt idx="59405">
                  <c:v>1</c:v>
                </c:pt>
                <c:pt idx="59406">
                  <c:v>1</c:v>
                </c:pt>
                <c:pt idx="59407">
                  <c:v>1</c:v>
                </c:pt>
                <c:pt idx="59408">
                  <c:v>1</c:v>
                </c:pt>
                <c:pt idx="59409">
                  <c:v>1</c:v>
                </c:pt>
                <c:pt idx="59410">
                  <c:v>1</c:v>
                </c:pt>
                <c:pt idx="59411">
                  <c:v>1</c:v>
                </c:pt>
                <c:pt idx="59412">
                  <c:v>1</c:v>
                </c:pt>
                <c:pt idx="59413">
                  <c:v>1</c:v>
                </c:pt>
                <c:pt idx="59414">
                  <c:v>1</c:v>
                </c:pt>
                <c:pt idx="59415">
                  <c:v>1</c:v>
                </c:pt>
                <c:pt idx="59416">
                  <c:v>1</c:v>
                </c:pt>
                <c:pt idx="59417">
                  <c:v>1</c:v>
                </c:pt>
                <c:pt idx="59418">
                  <c:v>1</c:v>
                </c:pt>
                <c:pt idx="59419">
                  <c:v>1</c:v>
                </c:pt>
                <c:pt idx="59420">
                  <c:v>1</c:v>
                </c:pt>
                <c:pt idx="59421">
                  <c:v>1</c:v>
                </c:pt>
                <c:pt idx="59422">
                  <c:v>1</c:v>
                </c:pt>
                <c:pt idx="59423">
                  <c:v>1</c:v>
                </c:pt>
                <c:pt idx="59424">
                  <c:v>1</c:v>
                </c:pt>
                <c:pt idx="59425">
                  <c:v>1</c:v>
                </c:pt>
                <c:pt idx="59426">
                  <c:v>1</c:v>
                </c:pt>
                <c:pt idx="59427">
                  <c:v>1</c:v>
                </c:pt>
                <c:pt idx="59428">
                  <c:v>1</c:v>
                </c:pt>
                <c:pt idx="59429">
                  <c:v>1</c:v>
                </c:pt>
                <c:pt idx="59430">
                  <c:v>1</c:v>
                </c:pt>
                <c:pt idx="59431">
                  <c:v>1</c:v>
                </c:pt>
                <c:pt idx="59432">
                  <c:v>1</c:v>
                </c:pt>
                <c:pt idx="59433">
                  <c:v>1</c:v>
                </c:pt>
                <c:pt idx="59434">
                  <c:v>1</c:v>
                </c:pt>
                <c:pt idx="59435">
                  <c:v>1</c:v>
                </c:pt>
                <c:pt idx="59436">
                  <c:v>1</c:v>
                </c:pt>
                <c:pt idx="59437">
                  <c:v>1</c:v>
                </c:pt>
                <c:pt idx="59438">
                  <c:v>1</c:v>
                </c:pt>
                <c:pt idx="59439">
                  <c:v>1</c:v>
                </c:pt>
                <c:pt idx="59440">
                  <c:v>1</c:v>
                </c:pt>
                <c:pt idx="59441">
                  <c:v>1</c:v>
                </c:pt>
                <c:pt idx="59442">
                  <c:v>1</c:v>
                </c:pt>
                <c:pt idx="59443">
                  <c:v>1</c:v>
                </c:pt>
                <c:pt idx="59444">
                  <c:v>1</c:v>
                </c:pt>
                <c:pt idx="59445">
                  <c:v>1</c:v>
                </c:pt>
                <c:pt idx="59446">
                  <c:v>1</c:v>
                </c:pt>
                <c:pt idx="59447">
                  <c:v>1</c:v>
                </c:pt>
                <c:pt idx="59448">
                  <c:v>1</c:v>
                </c:pt>
                <c:pt idx="59449">
                  <c:v>1</c:v>
                </c:pt>
                <c:pt idx="59450">
                  <c:v>1</c:v>
                </c:pt>
                <c:pt idx="59451">
                  <c:v>1</c:v>
                </c:pt>
                <c:pt idx="59452">
                  <c:v>1</c:v>
                </c:pt>
                <c:pt idx="59453">
                  <c:v>1</c:v>
                </c:pt>
                <c:pt idx="59454">
                  <c:v>1</c:v>
                </c:pt>
                <c:pt idx="59455">
                  <c:v>1</c:v>
                </c:pt>
                <c:pt idx="59456">
                  <c:v>1</c:v>
                </c:pt>
                <c:pt idx="59457">
                  <c:v>1</c:v>
                </c:pt>
                <c:pt idx="59458">
                  <c:v>1</c:v>
                </c:pt>
                <c:pt idx="59459">
                  <c:v>1</c:v>
                </c:pt>
                <c:pt idx="59460">
                  <c:v>1</c:v>
                </c:pt>
                <c:pt idx="59461">
                  <c:v>1</c:v>
                </c:pt>
                <c:pt idx="59462">
                  <c:v>1</c:v>
                </c:pt>
                <c:pt idx="59463">
                  <c:v>1</c:v>
                </c:pt>
                <c:pt idx="59464">
                  <c:v>1</c:v>
                </c:pt>
                <c:pt idx="59465">
                  <c:v>1</c:v>
                </c:pt>
                <c:pt idx="59466">
                  <c:v>1</c:v>
                </c:pt>
                <c:pt idx="59467">
                  <c:v>1</c:v>
                </c:pt>
                <c:pt idx="59468">
                  <c:v>1</c:v>
                </c:pt>
                <c:pt idx="59469">
                  <c:v>1</c:v>
                </c:pt>
                <c:pt idx="59470">
                  <c:v>1</c:v>
                </c:pt>
                <c:pt idx="59471">
                  <c:v>1</c:v>
                </c:pt>
                <c:pt idx="59472">
                  <c:v>1</c:v>
                </c:pt>
                <c:pt idx="59473">
                  <c:v>1</c:v>
                </c:pt>
                <c:pt idx="59474">
                  <c:v>1</c:v>
                </c:pt>
                <c:pt idx="59475">
                  <c:v>1</c:v>
                </c:pt>
                <c:pt idx="59476">
                  <c:v>1</c:v>
                </c:pt>
                <c:pt idx="59477">
                  <c:v>1</c:v>
                </c:pt>
                <c:pt idx="59478">
                  <c:v>1</c:v>
                </c:pt>
                <c:pt idx="59479">
                  <c:v>1</c:v>
                </c:pt>
                <c:pt idx="59480">
                  <c:v>1</c:v>
                </c:pt>
                <c:pt idx="59481">
                  <c:v>0.75</c:v>
                </c:pt>
                <c:pt idx="59482">
                  <c:v>1</c:v>
                </c:pt>
                <c:pt idx="59483">
                  <c:v>1</c:v>
                </c:pt>
                <c:pt idx="59484">
                  <c:v>1</c:v>
                </c:pt>
                <c:pt idx="59485">
                  <c:v>1</c:v>
                </c:pt>
                <c:pt idx="59486">
                  <c:v>1</c:v>
                </c:pt>
                <c:pt idx="59487">
                  <c:v>1</c:v>
                </c:pt>
                <c:pt idx="59488">
                  <c:v>1</c:v>
                </c:pt>
                <c:pt idx="59489">
                  <c:v>1</c:v>
                </c:pt>
                <c:pt idx="59490">
                  <c:v>1</c:v>
                </c:pt>
                <c:pt idx="59491">
                  <c:v>1</c:v>
                </c:pt>
                <c:pt idx="59492">
                  <c:v>1</c:v>
                </c:pt>
                <c:pt idx="59493">
                  <c:v>1</c:v>
                </c:pt>
                <c:pt idx="59494">
                  <c:v>1</c:v>
                </c:pt>
                <c:pt idx="59495">
                  <c:v>1</c:v>
                </c:pt>
                <c:pt idx="59496">
                  <c:v>1</c:v>
                </c:pt>
                <c:pt idx="59497">
                  <c:v>1</c:v>
                </c:pt>
                <c:pt idx="59498">
                  <c:v>1</c:v>
                </c:pt>
                <c:pt idx="59499">
                  <c:v>1</c:v>
                </c:pt>
                <c:pt idx="59500">
                  <c:v>1</c:v>
                </c:pt>
                <c:pt idx="59501">
                  <c:v>1</c:v>
                </c:pt>
                <c:pt idx="59502">
                  <c:v>1</c:v>
                </c:pt>
                <c:pt idx="59503">
                  <c:v>1</c:v>
                </c:pt>
                <c:pt idx="59504">
                  <c:v>1</c:v>
                </c:pt>
                <c:pt idx="59505">
                  <c:v>1</c:v>
                </c:pt>
                <c:pt idx="59506">
                  <c:v>1</c:v>
                </c:pt>
                <c:pt idx="59507">
                  <c:v>1</c:v>
                </c:pt>
                <c:pt idx="59508">
                  <c:v>1</c:v>
                </c:pt>
                <c:pt idx="59509">
                  <c:v>1</c:v>
                </c:pt>
                <c:pt idx="59510">
                  <c:v>1</c:v>
                </c:pt>
                <c:pt idx="59511">
                  <c:v>0.75</c:v>
                </c:pt>
                <c:pt idx="59512">
                  <c:v>1</c:v>
                </c:pt>
                <c:pt idx="59513">
                  <c:v>1</c:v>
                </c:pt>
                <c:pt idx="59514">
                  <c:v>1</c:v>
                </c:pt>
                <c:pt idx="59515">
                  <c:v>1</c:v>
                </c:pt>
                <c:pt idx="59516">
                  <c:v>1</c:v>
                </c:pt>
                <c:pt idx="59517">
                  <c:v>1</c:v>
                </c:pt>
                <c:pt idx="59518">
                  <c:v>1</c:v>
                </c:pt>
                <c:pt idx="59519">
                  <c:v>1</c:v>
                </c:pt>
                <c:pt idx="59520">
                  <c:v>1</c:v>
                </c:pt>
                <c:pt idx="59521">
                  <c:v>1</c:v>
                </c:pt>
                <c:pt idx="59522">
                  <c:v>1</c:v>
                </c:pt>
                <c:pt idx="59523">
                  <c:v>1</c:v>
                </c:pt>
                <c:pt idx="59524">
                  <c:v>1</c:v>
                </c:pt>
                <c:pt idx="59525">
                  <c:v>1</c:v>
                </c:pt>
                <c:pt idx="59526">
                  <c:v>1</c:v>
                </c:pt>
                <c:pt idx="59527">
                  <c:v>1</c:v>
                </c:pt>
                <c:pt idx="59528">
                  <c:v>1</c:v>
                </c:pt>
                <c:pt idx="59529">
                  <c:v>1</c:v>
                </c:pt>
                <c:pt idx="59530">
                  <c:v>1</c:v>
                </c:pt>
                <c:pt idx="59531">
                  <c:v>1</c:v>
                </c:pt>
                <c:pt idx="59532">
                  <c:v>1</c:v>
                </c:pt>
                <c:pt idx="59533">
                  <c:v>1</c:v>
                </c:pt>
                <c:pt idx="59534">
                  <c:v>1</c:v>
                </c:pt>
                <c:pt idx="59535">
                  <c:v>1</c:v>
                </c:pt>
                <c:pt idx="59536">
                  <c:v>1</c:v>
                </c:pt>
                <c:pt idx="59537">
                  <c:v>1</c:v>
                </c:pt>
                <c:pt idx="59538">
                  <c:v>1</c:v>
                </c:pt>
                <c:pt idx="59539">
                  <c:v>1</c:v>
                </c:pt>
                <c:pt idx="59540">
                  <c:v>1</c:v>
                </c:pt>
                <c:pt idx="59541">
                  <c:v>1</c:v>
                </c:pt>
                <c:pt idx="59542">
                  <c:v>1</c:v>
                </c:pt>
                <c:pt idx="59543">
                  <c:v>1</c:v>
                </c:pt>
                <c:pt idx="59544">
                  <c:v>1</c:v>
                </c:pt>
                <c:pt idx="59545">
                  <c:v>1</c:v>
                </c:pt>
                <c:pt idx="59546">
                  <c:v>1</c:v>
                </c:pt>
                <c:pt idx="59547">
                  <c:v>1</c:v>
                </c:pt>
                <c:pt idx="59548">
                  <c:v>1</c:v>
                </c:pt>
                <c:pt idx="59549">
                  <c:v>1</c:v>
                </c:pt>
                <c:pt idx="59550">
                  <c:v>1</c:v>
                </c:pt>
                <c:pt idx="59551">
                  <c:v>1</c:v>
                </c:pt>
                <c:pt idx="59552">
                  <c:v>1</c:v>
                </c:pt>
                <c:pt idx="59553">
                  <c:v>1</c:v>
                </c:pt>
                <c:pt idx="59554">
                  <c:v>1</c:v>
                </c:pt>
                <c:pt idx="59555">
                  <c:v>1</c:v>
                </c:pt>
                <c:pt idx="59556">
                  <c:v>1</c:v>
                </c:pt>
                <c:pt idx="59557">
                  <c:v>1</c:v>
                </c:pt>
                <c:pt idx="59558">
                  <c:v>1</c:v>
                </c:pt>
                <c:pt idx="59559">
                  <c:v>1</c:v>
                </c:pt>
                <c:pt idx="59560">
                  <c:v>1</c:v>
                </c:pt>
                <c:pt idx="59561">
                  <c:v>1</c:v>
                </c:pt>
                <c:pt idx="59562">
                  <c:v>1</c:v>
                </c:pt>
                <c:pt idx="59563">
                  <c:v>1</c:v>
                </c:pt>
                <c:pt idx="59564">
                  <c:v>1</c:v>
                </c:pt>
                <c:pt idx="59565">
                  <c:v>1</c:v>
                </c:pt>
                <c:pt idx="59566">
                  <c:v>1</c:v>
                </c:pt>
                <c:pt idx="59567">
                  <c:v>1</c:v>
                </c:pt>
                <c:pt idx="59568">
                  <c:v>1</c:v>
                </c:pt>
                <c:pt idx="59569">
                  <c:v>1</c:v>
                </c:pt>
                <c:pt idx="59570">
                  <c:v>1</c:v>
                </c:pt>
                <c:pt idx="59571">
                  <c:v>1</c:v>
                </c:pt>
                <c:pt idx="59572">
                  <c:v>1</c:v>
                </c:pt>
                <c:pt idx="59573">
                  <c:v>1</c:v>
                </c:pt>
                <c:pt idx="59574">
                  <c:v>1</c:v>
                </c:pt>
                <c:pt idx="59575">
                  <c:v>1</c:v>
                </c:pt>
                <c:pt idx="59576">
                  <c:v>1</c:v>
                </c:pt>
                <c:pt idx="59577">
                  <c:v>1</c:v>
                </c:pt>
                <c:pt idx="59578">
                  <c:v>1</c:v>
                </c:pt>
                <c:pt idx="59579">
                  <c:v>1</c:v>
                </c:pt>
                <c:pt idx="59580">
                  <c:v>1</c:v>
                </c:pt>
                <c:pt idx="59581">
                  <c:v>1</c:v>
                </c:pt>
                <c:pt idx="59582">
                  <c:v>1</c:v>
                </c:pt>
                <c:pt idx="59583">
                  <c:v>1</c:v>
                </c:pt>
                <c:pt idx="59584">
                  <c:v>1</c:v>
                </c:pt>
                <c:pt idx="59585">
                  <c:v>1</c:v>
                </c:pt>
                <c:pt idx="59586">
                  <c:v>1</c:v>
                </c:pt>
                <c:pt idx="59587">
                  <c:v>1</c:v>
                </c:pt>
                <c:pt idx="59588">
                  <c:v>1</c:v>
                </c:pt>
                <c:pt idx="59589">
                  <c:v>1</c:v>
                </c:pt>
                <c:pt idx="59590">
                  <c:v>1</c:v>
                </c:pt>
                <c:pt idx="59591">
                  <c:v>1</c:v>
                </c:pt>
                <c:pt idx="59592">
                  <c:v>1</c:v>
                </c:pt>
                <c:pt idx="59593">
                  <c:v>1</c:v>
                </c:pt>
                <c:pt idx="59594">
                  <c:v>1</c:v>
                </c:pt>
                <c:pt idx="59595">
                  <c:v>1</c:v>
                </c:pt>
                <c:pt idx="59596">
                  <c:v>1</c:v>
                </c:pt>
                <c:pt idx="59597">
                  <c:v>1</c:v>
                </c:pt>
                <c:pt idx="59598">
                  <c:v>1</c:v>
                </c:pt>
                <c:pt idx="59599">
                  <c:v>1</c:v>
                </c:pt>
                <c:pt idx="59600">
                  <c:v>1</c:v>
                </c:pt>
                <c:pt idx="59601">
                  <c:v>1</c:v>
                </c:pt>
                <c:pt idx="59602">
                  <c:v>1</c:v>
                </c:pt>
                <c:pt idx="59603">
                  <c:v>1</c:v>
                </c:pt>
                <c:pt idx="59604">
                  <c:v>1</c:v>
                </c:pt>
                <c:pt idx="59605">
                  <c:v>1</c:v>
                </c:pt>
                <c:pt idx="59606">
                  <c:v>1</c:v>
                </c:pt>
                <c:pt idx="59607">
                  <c:v>1</c:v>
                </c:pt>
                <c:pt idx="59608">
                  <c:v>1</c:v>
                </c:pt>
                <c:pt idx="59609">
                  <c:v>1</c:v>
                </c:pt>
                <c:pt idx="59610">
                  <c:v>1</c:v>
                </c:pt>
                <c:pt idx="59611">
                  <c:v>1</c:v>
                </c:pt>
                <c:pt idx="59612">
                  <c:v>1</c:v>
                </c:pt>
                <c:pt idx="59613">
                  <c:v>1</c:v>
                </c:pt>
                <c:pt idx="59614">
                  <c:v>1</c:v>
                </c:pt>
                <c:pt idx="59615">
                  <c:v>1</c:v>
                </c:pt>
                <c:pt idx="59616">
                  <c:v>1</c:v>
                </c:pt>
                <c:pt idx="59617">
                  <c:v>1</c:v>
                </c:pt>
                <c:pt idx="59618">
                  <c:v>1</c:v>
                </c:pt>
                <c:pt idx="59619">
                  <c:v>1</c:v>
                </c:pt>
                <c:pt idx="59620">
                  <c:v>1</c:v>
                </c:pt>
                <c:pt idx="59621">
                  <c:v>1</c:v>
                </c:pt>
                <c:pt idx="59622">
                  <c:v>1</c:v>
                </c:pt>
                <c:pt idx="59623">
                  <c:v>1</c:v>
                </c:pt>
                <c:pt idx="59624">
                  <c:v>1</c:v>
                </c:pt>
                <c:pt idx="59625">
                  <c:v>1</c:v>
                </c:pt>
                <c:pt idx="59626">
                  <c:v>1</c:v>
                </c:pt>
                <c:pt idx="59627">
                  <c:v>1</c:v>
                </c:pt>
                <c:pt idx="59628">
                  <c:v>1</c:v>
                </c:pt>
                <c:pt idx="59629">
                  <c:v>1</c:v>
                </c:pt>
                <c:pt idx="59630">
                  <c:v>1</c:v>
                </c:pt>
                <c:pt idx="59631">
                  <c:v>1</c:v>
                </c:pt>
                <c:pt idx="59632">
                  <c:v>1</c:v>
                </c:pt>
                <c:pt idx="59633">
                  <c:v>1</c:v>
                </c:pt>
                <c:pt idx="59634">
                  <c:v>1</c:v>
                </c:pt>
                <c:pt idx="59635">
                  <c:v>1</c:v>
                </c:pt>
                <c:pt idx="59636">
                  <c:v>1</c:v>
                </c:pt>
                <c:pt idx="59637">
                  <c:v>1</c:v>
                </c:pt>
                <c:pt idx="59638">
                  <c:v>1</c:v>
                </c:pt>
                <c:pt idx="59639">
                  <c:v>1</c:v>
                </c:pt>
                <c:pt idx="59640">
                  <c:v>1</c:v>
                </c:pt>
                <c:pt idx="59641">
                  <c:v>1</c:v>
                </c:pt>
                <c:pt idx="59642">
                  <c:v>1</c:v>
                </c:pt>
                <c:pt idx="59643">
                  <c:v>1</c:v>
                </c:pt>
                <c:pt idx="59644">
                  <c:v>1</c:v>
                </c:pt>
                <c:pt idx="59645">
                  <c:v>1</c:v>
                </c:pt>
                <c:pt idx="59646">
                  <c:v>1</c:v>
                </c:pt>
                <c:pt idx="59647">
                  <c:v>1</c:v>
                </c:pt>
                <c:pt idx="59648">
                  <c:v>1</c:v>
                </c:pt>
                <c:pt idx="59649">
                  <c:v>1</c:v>
                </c:pt>
                <c:pt idx="59650">
                  <c:v>1</c:v>
                </c:pt>
                <c:pt idx="59651">
                  <c:v>1</c:v>
                </c:pt>
                <c:pt idx="59652">
                  <c:v>1</c:v>
                </c:pt>
                <c:pt idx="59653">
                  <c:v>1</c:v>
                </c:pt>
                <c:pt idx="59654">
                  <c:v>1</c:v>
                </c:pt>
                <c:pt idx="59655">
                  <c:v>1</c:v>
                </c:pt>
                <c:pt idx="59656">
                  <c:v>1</c:v>
                </c:pt>
                <c:pt idx="59657">
                  <c:v>1</c:v>
                </c:pt>
                <c:pt idx="59658">
                  <c:v>1</c:v>
                </c:pt>
                <c:pt idx="59659">
                  <c:v>1</c:v>
                </c:pt>
                <c:pt idx="59660">
                  <c:v>1</c:v>
                </c:pt>
                <c:pt idx="59661">
                  <c:v>1</c:v>
                </c:pt>
                <c:pt idx="59662">
                  <c:v>1</c:v>
                </c:pt>
                <c:pt idx="59663">
                  <c:v>1</c:v>
                </c:pt>
                <c:pt idx="59664">
                  <c:v>1</c:v>
                </c:pt>
                <c:pt idx="59665">
                  <c:v>1</c:v>
                </c:pt>
                <c:pt idx="59666">
                  <c:v>1</c:v>
                </c:pt>
                <c:pt idx="59667">
                  <c:v>1</c:v>
                </c:pt>
                <c:pt idx="59668">
                  <c:v>1</c:v>
                </c:pt>
                <c:pt idx="59669">
                  <c:v>1</c:v>
                </c:pt>
                <c:pt idx="59670">
                  <c:v>1</c:v>
                </c:pt>
                <c:pt idx="59671">
                  <c:v>1</c:v>
                </c:pt>
                <c:pt idx="59672">
                  <c:v>1</c:v>
                </c:pt>
                <c:pt idx="59673">
                  <c:v>1</c:v>
                </c:pt>
                <c:pt idx="59674">
                  <c:v>1</c:v>
                </c:pt>
                <c:pt idx="59675">
                  <c:v>1</c:v>
                </c:pt>
                <c:pt idx="59676">
                  <c:v>1</c:v>
                </c:pt>
                <c:pt idx="59677">
                  <c:v>1</c:v>
                </c:pt>
                <c:pt idx="59678">
                  <c:v>1</c:v>
                </c:pt>
                <c:pt idx="59679">
                  <c:v>1</c:v>
                </c:pt>
                <c:pt idx="59680">
                  <c:v>1</c:v>
                </c:pt>
                <c:pt idx="59681">
                  <c:v>1</c:v>
                </c:pt>
                <c:pt idx="59682">
                  <c:v>1</c:v>
                </c:pt>
                <c:pt idx="59683">
                  <c:v>1</c:v>
                </c:pt>
                <c:pt idx="59684">
                  <c:v>1</c:v>
                </c:pt>
                <c:pt idx="59685">
                  <c:v>1</c:v>
                </c:pt>
                <c:pt idx="59686">
                  <c:v>1</c:v>
                </c:pt>
                <c:pt idx="59687">
                  <c:v>1</c:v>
                </c:pt>
                <c:pt idx="59688">
                  <c:v>1</c:v>
                </c:pt>
                <c:pt idx="59689">
                  <c:v>1</c:v>
                </c:pt>
                <c:pt idx="59690">
                  <c:v>1</c:v>
                </c:pt>
                <c:pt idx="59691">
                  <c:v>1</c:v>
                </c:pt>
                <c:pt idx="59692">
                  <c:v>1</c:v>
                </c:pt>
                <c:pt idx="59693">
                  <c:v>1</c:v>
                </c:pt>
                <c:pt idx="59694">
                  <c:v>1</c:v>
                </c:pt>
                <c:pt idx="59695">
                  <c:v>1</c:v>
                </c:pt>
                <c:pt idx="59696">
                  <c:v>1</c:v>
                </c:pt>
                <c:pt idx="59697">
                  <c:v>1</c:v>
                </c:pt>
                <c:pt idx="59698">
                  <c:v>1</c:v>
                </c:pt>
                <c:pt idx="59699">
                  <c:v>1</c:v>
                </c:pt>
                <c:pt idx="59700">
                  <c:v>1</c:v>
                </c:pt>
                <c:pt idx="59701">
                  <c:v>1</c:v>
                </c:pt>
                <c:pt idx="59702">
                  <c:v>1</c:v>
                </c:pt>
                <c:pt idx="59703">
                  <c:v>1</c:v>
                </c:pt>
                <c:pt idx="59704">
                  <c:v>1</c:v>
                </c:pt>
                <c:pt idx="59705">
                  <c:v>1</c:v>
                </c:pt>
                <c:pt idx="59706">
                  <c:v>1</c:v>
                </c:pt>
                <c:pt idx="59707">
                  <c:v>1</c:v>
                </c:pt>
                <c:pt idx="59708">
                  <c:v>1</c:v>
                </c:pt>
                <c:pt idx="59709">
                  <c:v>1</c:v>
                </c:pt>
                <c:pt idx="59710">
                  <c:v>1</c:v>
                </c:pt>
                <c:pt idx="59711">
                  <c:v>1</c:v>
                </c:pt>
                <c:pt idx="59712">
                  <c:v>1</c:v>
                </c:pt>
                <c:pt idx="59713">
                  <c:v>1</c:v>
                </c:pt>
                <c:pt idx="59714">
                  <c:v>1</c:v>
                </c:pt>
                <c:pt idx="59715">
                  <c:v>1</c:v>
                </c:pt>
                <c:pt idx="59716">
                  <c:v>1</c:v>
                </c:pt>
                <c:pt idx="59717">
                  <c:v>1</c:v>
                </c:pt>
                <c:pt idx="59718">
                  <c:v>1</c:v>
                </c:pt>
                <c:pt idx="59719">
                  <c:v>1</c:v>
                </c:pt>
                <c:pt idx="59720">
                  <c:v>1</c:v>
                </c:pt>
                <c:pt idx="59721">
                  <c:v>1</c:v>
                </c:pt>
                <c:pt idx="59722">
                  <c:v>1</c:v>
                </c:pt>
                <c:pt idx="59723">
                  <c:v>1</c:v>
                </c:pt>
                <c:pt idx="59724">
                  <c:v>1</c:v>
                </c:pt>
                <c:pt idx="59725">
                  <c:v>1</c:v>
                </c:pt>
                <c:pt idx="59726">
                  <c:v>1</c:v>
                </c:pt>
                <c:pt idx="59727">
                  <c:v>1</c:v>
                </c:pt>
                <c:pt idx="59728">
                  <c:v>1</c:v>
                </c:pt>
                <c:pt idx="59729">
                  <c:v>1</c:v>
                </c:pt>
                <c:pt idx="59730">
                  <c:v>1</c:v>
                </c:pt>
                <c:pt idx="59731">
                  <c:v>1</c:v>
                </c:pt>
                <c:pt idx="59732">
                  <c:v>1</c:v>
                </c:pt>
                <c:pt idx="59733">
                  <c:v>1</c:v>
                </c:pt>
                <c:pt idx="59734">
                  <c:v>1</c:v>
                </c:pt>
                <c:pt idx="59735">
                  <c:v>1</c:v>
                </c:pt>
                <c:pt idx="59736">
                  <c:v>1</c:v>
                </c:pt>
                <c:pt idx="59737">
                  <c:v>1</c:v>
                </c:pt>
                <c:pt idx="59738">
                  <c:v>1</c:v>
                </c:pt>
                <c:pt idx="59739">
                  <c:v>1</c:v>
                </c:pt>
                <c:pt idx="59740">
                  <c:v>1</c:v>
                </c:pt>
                <c:pt idx="59741">
                  <c:v>1</c:v>
                </c:pt>
                <c:pt idx="59742">
                  <c:v>1</c:v>
                </c:pt>
                <c:pt idx="59743">
                  <c:v>1</c:v>
                </c:pt>
                <c:pt idx="59744">
                  <c:v>1</c:v>
                </c:pt>
                <c:pt idx="59745">
                  <c:v>1</c:v>
                </c:pt>
                <c:pt idx="59746">
                  <c:v>1</c:v>
                </c:pt>
                <c:pt idx="59747">
                  <c:v>1</c:v>
                </c:pt>
                <c:pt idx="59748">
                  <c:v>1</c:v>
                </c:pt>
                <c:pt idx="59749">
                  <c:v>1</c:v>
                </c:pt>
                <c:pt idx="59750">
                  <c:v>1</c:v>
                </c:pt>
                <c:pt idx="59751">
                  <c:v>1</c:v>
                </c:pt>
                <c:pt idx="59752">
                  <c:v>1</c:v>
                </c:pt>
                <c:pt idx="59753">
                  <c:v>1</c:v>
                </c:pt>
                <c:pt idx="59754">
                  <c:v>1</c:v>
                </c:pt>
                <c:pt idx="59755">
                  <c:v>1</c:v>
                </c:pt>
                <c:pt idx="59756">
                  <c:v>1</c:v>
                </c:pt>
                <c:pt idx="59757">
                  <c:v>1</c:v>
                </c:pt>
                <c:pt idx="59758">
                  <c:v>1</c:v>
                </c:pt>
                <c:pt idx="59759">
                  <c:v>1</c:v>
                </c:pt>
                <c:pt idx="59760">
                  <c:v>1</c:v>
                </c:pt>
                <c:pt idx="59761">
                  <c:v>1</c:v>
                </c:pt>
                <c:pt idx="59762">
                  <c:v>1</c:v>
                </c:pt>
                <c:pt idx="59763">
                  <c:v>1</c:v>
                </c:pt>
                <c:pt idx="59764">
                  <c:v>1</c:v>
                </c:pt>
                <c:pt idx="59765">
                  <c:v>1</c:v>
                </c:pt>
                <c:pt idx="59766">
                  <c:v>1</c:v>
                </c:pt>
                <c:pt idx="59767">
                  <c:v>1</c:v>
                </c:pt>
                <c:pt idx="59768">
                  <c:v>1</c:v>
                </c:pt>
                <c:pt idx="59769">
                  <c:v>1</c:v>
                </c:pt>
                <c:pt idx="59770">
                  <c:v>1</c:v>
                </c:pt>
                <c:pt idx="59771">
                  <c:v>1</c:v>
                </c:pt>
                <c:pt idx="59772">
                  <c:v>1</c:v>
                </c:pt>
                <c:pt idx="59773">
                  <c:v>1</c:v>
                </c:pt>
                <c:pt idx="59774">
                  <c:v>1</c:v>
                </c:pt>
                <c:pt idx="59775">
                  <c:v>1</c:v>
                </c:pt>
                <c:pt idx="59776">
                  <c:v>1</c:v>
                </c:pt>
                <c:pt idx="59777">
                  <c:v>1</c:v>
                </c:pt>
                <c:pt idx="59778">
                  <c:v>1</c:v>
                </c:pt>
                <c:pt idx="59779">
                  <c:v>1</c:v>
                </c:pt>
                <c:pt idx="59780">
                  <c:v>1</c:v>
                </c:pt>
                <c:pt idx="59781">
                  <c:v>1</c:v>
                </c:pt>
                <c:pt idx="59782">
                  <c:v>1</c:v>
                </c:pt>
                <c:pt idx="59783">
                  <c:v>1</c:v>
                </c:pt>
                <c:pt idx="59784">
                  <c:v>1</c:v>
                </c:pt>
                <c:pt idx="59785">
                  <c:v>1</c:v>
                </c:pt>
                <c:pt idx="59786">
                  <c:v>1</c:v>
                </c:pt>
                <c:pt idx="59787">
                  <c:v>1</c:v>
                </c:pt>
                <c:pt idx="59788">
                  <c:v>1</c:v>
                </c:pt>
                <c:pt idx="59789">
                  <c:v>1</c:v>
                </c:pt>
                <c:pt idx="59790">
                  <c:v>1</c:v>
                </c:pt>
                <c:pt idx="59791">
                  <c:v>1</c:v>
                </c:pt>
                <c:pt idx="59792">
                  <c:v>1</c:v>
                </c:pt>
                <c:pt idx="59793">
                  <c:v>1</c:v>
                </c:pt>
                <c:pt idx="59794">
                  <c:v>1</c:v>
                </c:pt>
                <c:pt idx="59795">
                  <c:v>1</c:v>
                </c:pt>
                <c:pt idx="59796">
                  <c:v>1</c:v>
                </c:pt>
                <c:pt idx="59797">
                  <c:v>1</c:v>
                </c:pt>
                <c:pt idx="59798">
                  <c:v>1</c:v>
                </c:pt>
                <c:pt idx="59799">
                  <c:v>1</c:v>
                </c:pt>
                <c:pt idx="59800">
                  <c:v>1</c:v>
                </c:pt>
                <c:pt idx="59801">
                  <c:v>1</c:v>
                </c:pt>
                <c:pt idx="59802">
                  <c:v>1</c:v>
                </c:pt>
                <c:pt idx="59803">
                  <c:v>1</c:v>
                </c:pt>
                <c:pt idx="59804">
                  <c:v>1</c:v>
                </c:pt>
                <c:pt idx="59805">
                  <c:v>1</c:v>
                </c:pt>
                <c:pt idx="59806">
                  <c:v>1</c:v>
                </c:pt>
                <c:pt idx="59807">
                  <c:v>1</c:v>
                </c:pt>
                <c:pt idx="59808">
                  <c:v>1</c:v>
                </c:pt>
                <c:pt idx="59809">
                  <c:v>1</c:v>
                </c:pt>
                <c:pt idx="59810">
                  <c:v>1</c:v>
                </c:pt>
                <c:pt idx="59811">
                  <c:v>1</c:v>
                </c:pt>
                <c:pt idx="59812">
                  <c:v>1</c:v>
                </c:pt>
                <c:pt idx="59813">
                  <c:v>1</c:v>
                </c:pt>
                <c:pt idx="59814">
                  <c:v>1</c:v>
                </c:pt>
                <c:pt idx="59815">
                  <c:v>1</c:v>
                </c:pt>
                <c:pt idx="59816">
                  <c:v>1</c:v>
                </c:pt>
                <c:pt idx="59817">
                  <c:v>1</c:v>
                </c:pt>
                <c:pt idx="59818">
                  <c:v>1</c:v>
                </c:pt>
                <c:pt idx="59819">
                  <c:v>1</c:v>
                </c:pt>
                <c:pt idx="59820">
                  <c:v>1</c:v>
                </c:pt>
                <c:pt idx="59821">
                  <c:v>1</c:v>
                </c:pt>
                <c:pt idx="59822">
                  <c:v>1</c:v>
                </c:pt>
                <c:pt idx="59823">
                  <c:v>1</c:v>
                </c:pt>
                <c:pt idx="59824">
                  <c:v>1</c:v>
                </c:pt>
                <c:pt idx="59825">
                  <c:v>1</c:v>
                </c:pt>
                <c:pt idx="59826">
                  <c:v>1</c:v>
                </c:pt>
                <c:pt idx="59827">
                  <c:v>1</c:v>
                </c:pt>
                <c:pt idx="59828">
                  <c:v>1</c:v>
                </c:pt>
                <c:pt idx="59829">
                  <c:v>1</c:v>
                </c:pt>
                <c:pt idx="59830">
                  <c:v>1</c:v>
                </c:pt>
                <c:pt idx="59831">
                  <c:v>1</c:v>
                </c:pt>
                <c:pt idx="59832">
                  <c:v>1</c:v>
                </c:pt>
                <c:pt idx="59833">
                  <c:v>1</c:v>
                </c:pt>
                <c:pt idx="59834">
                  <c:v>1</c:v>
                </c:pt>
                <c:pt idx="59835">
                  <c:v>1</c:v>
                </c:pt>
                <c:pt idx="59836">
                  <c:v>1</c:v>
                </c:pt>
                <c:pt idx="59837">
                  <c:v>1</c:v>
                </c:pt>
                <c:pt idx="59838">
                  <c:v>1</c:v>
                </c:pt>
                <c:pt idx="59839">
                  <c:v>1</c:v>
                </c:pt>
                <c:pt idx="59840">
                  <c:v>1</c:v>
                </c:pt>
                <c:pt idx="59841">
                  <c:v>1</c:v>
                </c:pt>
                <c:pt idx="59842">
                  <c:v>1</c:v>
                </c:pt>
                <c:pt idx="59843">
                  <c:v>1</c:v>
                </c:pt>
                <c:pt idx="59844">
                  <c:v>1</c:v>
                </c:pt>
                <c:pt idx="59845">
                  <c:v>1</c:v>
                </c:pt>
                <c:pt idx="59846">
                  <c:v>1</c:v>
                </c:pt>
                <c:pt idx="59847">
                  <c:v>1</c:v>
                </c:pt>
                <c:pt idx="59848">
                  <c:v>1</c:v>
                </c:pt>
                <c:pt idx="59849">
                  <c:v>1</c:v>
                </c:pt>
                <c:pt idx="59850">
                  <c:v>1</c:v>
                </c:pt>
                <c:pt idx="59851">
                  <c:v>1</c:v>
                </c:pt>
                <c:pt idx="59852">
                  <c:v>1</c:v>
                </c:pt>
                <c:pt idx="59853">
                  <c:v>1</c:v>
                </c:pt>
                <c:pt idx="59854">
                  <c:v>1</c:v>
                </c:pt>
                <c:pt idx="59855">
                  <c:v>1</c:v>
                </c:pt>
                <c:pt idx="59856">
                  <c:v>1</c:v>
                </c:pt>
                <c:pt idx="59857">
                  <c:v>1</c:v>
                </c:pt>
                <c:pt idx="59858">
                  <c:v>1</c:v>
                </c:pt>
                <c:pt idx="59859">
                  <c:v>1</c:v>
                </c:pt>
                <c:pt idx="59860">
                  <c:v>1</c:v>
                </c:pt>
                <c:pt idx="59861">
                  <c:v>1</c:v>
                </c:pt>
                <c:pt idx="59862">
                  <c:v>1</c:v>
                </c:pt>
                <c:pt idx="59863">
                  <c:v>1</c:v>
                </c:pt>
                <c:pt idx="59864">
                  <c:v>1</c:v>
                </c:pt>
                <c:pt idx="59865">
                  <c:v>1</c:v>
                </c:pt>
                <c:pt idx="59866">
                  <c:v>1</c:v>
                </c:pt>
                <c:pt idx="59867">
                  <c:v>1</c:v>
                </c:pt>
                <c:pt idx="59868">
                  <c:v>1</c:v>
                </c:pt>
                <c:pt idx="59869">
                  <c:v>1</c:v>
                </c:pt>
                <c:pt idx="59870">
                  <c:v>1</c:v>
                </c:pt>
                <c:pt idx="59871">
                  <c:v>1</c:v>
                </c:pt>
                <c:pt idx="59872">
                  <c:v>1</c:v>
                </c:pt>
                <c:pt idx="59873">
                  <c:v>1</c:v>
                </c:pt>
                <c:pt idx="59874">
                  <c:v>1</c:v>
                </c:pt>
                <c:pt idx="59875">
                  <c:v>1</c:v>
                </c:pt>
                <c:pt idx="59876">
                  <c:v>1</c:v>
                </c:pt>
                <c:pt idx="59877">
                  <c:v>1</c:v>
                </c:pt>
                <c:pt idx="59878">
                  <c:v>1</c:v>
                </c:pt>
                <c:pt idx="59879">
                  <c:v>1</c:v>
                </c:pt>
                <c:pt idx="59880">
                  <c:v>1</c:v>
                </c:pt>
                <c:pt idx="59881">
                  <c:v>1</c:v>
                </c:pt>
                <c:pt idx="59882">
                  <c:v>1</c:v>
                </c:pt>
                <c:pt idx="59883">
                  <c:v>1</c:v>
                </c:pt>
                <c:pt idx="59884">
                  <c:v>1</c:v>
                </c:pt>
                <c:pt idx="59885">
                  <c:v>1</c:v>
                </c:pt>
                <c:pt idx="59886">
                  <c:v>1</c:v>
                </c:pt>
                <c:pt idx="59887">
                  <c:v>1</c:v>
                </c:pt>
                <c:pt idx="59888">
                  <c:v>1</c:v>
                </c:pt>
                <c:pt idx="59889">
                  <c:v>1</c:v>
                </c:pt>
                <c:pt idx="59890">
                  <c:v>1</c:v>
                </c:pt>
                <c:pt idx="59891">
                  <c:v>1</c:v>
                </c:pt>
                <c:pt idx="59892">
                  <c:v>1</c:v>
                </c:pt>
                <c:pt idx="59893">
                  <c:v>1</c:v>
                </c:pt>
                <c:pt idx="59894">
                  <c:v>1</c:v>
                </c:pt>
                <c:pt idx="59895">
                  <c:v>1</c:v>
                </c:pt>
                <c:pt idx="59896">
                  <c:v>1</c:v>
                </c:pt>
                <c:pt idx="59897">
                  <c:v>1</c:v>
                </c:pt>
                <c:pt idx="59898">
                  <c:v>1</c:v>
                </c:pt>
                <c:pt idx="59899">
                  <c:v>1</c:v>
                </c:pt>
                <c:pt idx="59900">
                  <c:v>1</c:v>
                </c:pt>
                <c:pt idx="59901">
                  <c:v>1</c:v>
                </c:pt>
                <c:pt idx="59902">
                  <c:v>1</c:v>
                </c:pt>
                <c:pt idx="59903">
                  <c:v>1</c:v>
                </c:pt>
                <c:pt idx="59904">
                  <c:v>1</c:v>
                </c:pt>
                <c:pt idx="59905">
                  <c:v>1</c:v>
                </c:pt>
                <c:pt idx="59906">
                  <c:v>1</c:v>
                </c:pt>
                <c:pt idx="59907">
                  <c:v>1</c:v>
                </c:pt>
                <c:pt idx="59908">
                  <c:v>1</c:v>
                </c:pt>
                <c:pt idx="59909">
                  <c:v>1</c:v>
                </c:pt>
                <c:pt idx="59910">
                  <c:v>1</c:v>
                </c:pt>
                <c:pt idx="59911">
                  <c:v>1</c:v>
                </c:pt>
                <c:pt idx="59912">
                  <c:v>1</c:v>
                </c:pt>
                <c:pt idx="59913">
                  <c:v>1</c:v>
                </c:pt>
                <c:pt idx="59914">
                  <c:v>1</c:v>
                </c:pt>
                <c:pt idx="59915">
                  <c:v>1</c:v>
                </c:pt>
                <c:pt idx="59916">
                  <c:v>1</c:v>
                </c:pt>
                <c:pt idx="59917">
                  <c:v>1</c:v>
                </c:pt>
                <c:pt idx="59918">
                  <c:v>1</c:v>
                </c:pt>
                <c:pt idx="59919">
                  <c:v>1</c:v>
                </c:pt>
                <c:pt idx="59920">
                  <c:v>1</c:v>
                </c:pt>
                <c:pt idx="59921">
                  <c:v>1</c:v>
                </c:pt>
                <c:pt idx="59922">
                  <c:v>1</c:v>
                </c:pt>
                <c:pt idx="59923">
                  <c:v>1</c:v>
                </c:pt>
                <c:pt idx="59924">
                  <c:v>1</c:v>
                </c:pt>
                <c:pt idx="59925">
                  <c:v>1</c:v>
                </c:pt>
                <c:pt idx="59926">
                  <c:v>1</c:v>
                </c:pt>
                <c:pt idx="59927">
                  <c:v>1</c:v>
                </c:pt>
                <c:pt idx="59928">
                  <c:v>1</c:v>
                </c:pt>
                <c:pt idx="59929">
                  <c:v>1</c:v>
                </c:pt>
                <c:pt idx="59930">
                  <c:v>1</c:v>
                </c:pt>
                <c:pt idx="59931">
                  <c:v>1</c:v>
                </c:pt>
                <c:pt idx="59932">
                  <c:v>1</c:v>
                </c:pt>
                <c:pt idx="59933">
                  <c:v>1</c:v>
                </c:pt>
                <c:pt idx="59934">
                  <c:v>1</c:v>
                </c:pt>
                <c:pt idx="59935">
                  <c:v>1</c:v>
                </c:pt>
                <c:pt idx="59936">
                  <c:v>1</c:v>
                </c:pt>
                <c:pt idx="59937">
                  <c:v>1</c:v>
                </c:pt>
                <c:pt idx="59938">
                  <c:v>1</c:v>
                </c:pt>
                <c:pt idx="59939">
                  <c:v>1</c:v>
                </c:pt>
                <c:pt idx="59940">
                  <c:v>1</c:v>
                </c:pt>
                <c:pt idx="59941">
                  <c:v>1</c:v>
                </c:pt>
                <c:pt idx="59942">
                  <c:v>1</c:v>
                </c:pt>
                <c:pt idx="59943">
                  <c:v>1</c:v>
                </c:pt>
                <c:pt idx="59944">
                  <c:v>1</c:v>
                </c:pt>
                <c:pt idx="59945">
                  <c:v>1</c:v>
                </c:pt>
                <c:pt idx="59946">
                  <c:v>1</c:v>
                </c:pt>
                <c:pt idx="59947">
                  <c:v>1</c:v>
                </c:pt>
                <c:pt idx="59948">
                  <c:v>1</c:v>
                </c:pt>
                <c:pt idx="59949">
                  <c:v>1</c:v>
                </c:pt>
                <c:pt idx="59950">
                  <c:v>1</c:v>
                </c:pt>
                <c:pt idx="59951">
                  <c:v>1</c:v>
                </c:pt>
                <c:pt idx="59952">
                  <c:v>1</c:v>
                </c:pt>
                <c:pt idx="59953">
                  <c:v>1</c:v>
                </c:pt>
                <c:pt idx="59954">
                  <c:v>1</c:v>
                </c:pt>
                <c:pt idx="59955">
                  <c:v>1</c:v>
                </c:pt>
                <c:pt idx="59956">
                  <c:v>1</c:v>
                </c:pt>
                <c:pt idx="59957">
                  <c:v>1</c:v>
                </c:pt>
                <c:pt idx="59958">
                  <c:v>1</c:v>
                </c:pt>
                <c:pt idx="59959">
                  <c:v>1</c:v>
                </c:pt>
                <c:pt idx="59960">
                  <c:v>1</c:v>
                </c:pt>
                <c:pt idx="59961">
                  <c:v>1</c:v>
                </c:pt>
                <c:pt idx="59962">
                  <c:v>1</c:v>
                </c:pt>
                <c:pt idx="59963">
                  <c:v>1</c:v>
                </c:pt>
                <c:pt idx="59964">
                  <c:v>1</c:v>
                </c:pt>
                <c:pt idx="59965">
                  <c:v>1</c:v>
                </c:pt>
                <c:pt idx="59966">
                  <c:v>1</c:v>
                </c:pt>
                <c:pt idx="59967">
                  <c:v>1</c:v>
                </c:pt>
                <c:pt idx="59968">
                  <c:v>1</c:v>
                </c:pt>
                <c:pt idx="59969">
                  <c:v>1</c:v>
                </c:pt>
                <c:pt idx="59970">
                  <c:v>1</c:v>
                </c:pt>
                <c:pt idx="59971">
                  <c:v>1</c:v>
                </c:pt>
                <c:pt idx="59972">
                  <c:v>1</c:v>
                </c:pt>
                <c:pt idx="59973">
                  <c:v>1</c:v>
                </c:pt>
                <c:pt idx="59974">
                  <c:v>1</c:v>
                </c:pt>
                <c:pt idx="59975">
                  <c:v>1</c:v>
                </c:pt>
                <c:pt idx="59976">
                  <c:v>1</c:v>
                </c:pt>
                <c:pt idx="59977">
                  <c:v>1</c:v>
                </c:pt>
                <c:pt idx="59978">
                  <c:v>1</c:v>
                </c:pt>
                <c:pt idx="59979">
                  <c:v>1</c:v>
                </c:pt>
                <c:pt idx="59980">
                  <c:v>1</c:v>
                </c:pt>
                <c:pt idx="59981">
                  <c:v>1</c:v>
                </c:pt>
                <c:pt idx="59982">
                  <c:v>1</c:v>
                </c:pt>
                <c:pt idx="59983">
                  <c:v>1</c:v>
                </c:pt>
                <c:pt idx="59984">
                  <c:v>1</c:v>
                </c:pt>
                <c:pt idx="59985">
                  <c:v>1</c:v>
                </c:pt>
                <c:pt idx="59986">
                  <c:v>1</c:v>
                </c:pt>
                <c:pt idx="59987">
                  <c:v>1</c:v>
                </c:pt>
                <c:pt idx="59988">
                  <c:v>1</c:v>
                </c:pt>
                <c:pt idx="59989">
                  <c:v>1</c:v>
                </c:pt>
                <c:pt idx="59990">
                  <c:v>1</c:v>
                </c:pt>
                <c:pt idx="59991">
                  <c:v>1</c:v>
                </c:pt>
                <c:pt idx="59992">
                  <c:v>1</c:v>
                </c:pt>
                <c:pt idx="59993">
                  <c:v>1</c:v>
                </c:pt>
                <c:pt idx="59994">
                  <c:v>1</c:v>
                </c:pt>
                <c:pt idx="59995">
                  <c:v>1</c:v>
                </c:pt>
                <c:pt idx="59996">
                  <c:v>1</c:v>
                </c:pt>
                <c:pt idx="59997">
                  <c:v>1</c:v>
                </c:pt>
                <c:pt idx="59998">
                  <c:v>1</c:v>
                </c:pt>
                <c:pt idx="59999">
                  <c:v>1</c:v>
                </c:pt>
                <c:pt idx="60000">
                  <c:v>1</c:v>
                </c:pt>
                <c:pt idx="60001">
                  <c:v>1</c:v>
                </c:pt>
                <c:pt idx="60002">
                  <c:v>1</c:v>
                </c:pt>
                <c:pt idx="60003">
                  <c:v>1</c:v>
                </c:pt>
                <c:pt idx="60004">
                  <c:v>1</c:v>
                </c:pt>
                <c:pt idx="60005">
                  <c:v>1</c:v>
                </c:pt>
                <c:pt idx="60006">
                  <c:v>1</c:v>
                </c:pt>
                <c:pt idx="60007">
                  <c:v>1</c:v>
                </c:pt>
                <c:pt idx="60008">
                  <c:v>1</c:v>
                </c:pt>
                <c:pt idx="60009">
                  <c:v>1</c:v>
                </c:pt>
                <c:pt idx="60010">
                  <c:v>1</c:v>
                </c:pt>
                <c:pt idx="60011">
                  <c:v>1</c:v>
                </c:pt>
                <c:pt idx="60012">
                  <c:v>1</c:v>
                </c:pt>
                <c:pt idx="60013">
                  <c:v>1</c:v>
                </c:pt>
                <c:pt idx="60014">
                  <c:v>1</c:v>
                </c:pt>
                <c:pt idx="60015">
                  <c:v>1</c:v>
                </c:pt>
                <c:pt idx="60016">
                  <c:v>1</c:v>
                </c:pt>
                <c:pt idx="60017">
                  <c:v>1</c:v>
                </c:pt>
                <c:pt idx="60018">
                  <c:v>1</c:v>
                </c:pt>
                <c:pt idx="60019">
                  <c:v>1</c:v>
                </c:pt>
                <c:pt idx="60020">
                  <c:v>1</c:v>
                </c:pt>
                <c:pt idx="60021">
                  <c:v>1</c:v>
                </c:pt>
                <c:pt idx="60022">
                  <c:v>1</c:v>
                </c:pt>
                <c:pt idx="60023">
                  <c:v>1</c:v>
                </c:pt>
                <c:pt idx="60024">
                  <c:v>1</c:v>
                </c:pt>
                <c:pt idx="60025">
                  <c:v>1</c:v>
                </c:pt>
                <c:pt idx="60026">
                  <c:v>1</c:v>
                </c:pt>
                <c:pt idx="60027">
                  <c:v>1</c:v>
                </c:pt>
                <c:pt idx="60028">
                  <c:v>1</c:v>
                </c:pt>
                <c:pt idx="60029">
                  <c:v>1</c:v>
                </c:pt>
                <c:pt idx="60030">
                  <c:v>1</c:v>
                </c:pt>
                <c:pt idx="60031">
                  <c:v>1</c:v>
                </c:pt>
                <c:pt idx="60032">
                  <c:v>1</c:v>
                </c:pt>
                <c:pt idx="60033">
                  <c:v>1</c:v>
                </c:pt>
                <c:pt idx="60034">
                  <c:v>1</c:v>
                </c:pt>
                <c:pt idx="60035">
                  <c:v>1</c:v>
                </c:pt>
                <c:pt idx="60036">
                  <c:v>1</c:v>
                </c:pt>
                <c:pt idx="60037">
                  <c:v>1</c:v>
                </c:pt>
                <c:pt idx="60038">
                  <c:v>1</c:v>
                </c:pt>
                <c:pt idx="60039">
                  <c:v>1</c:v>
                </c:pt>
                <c:pt idx="60040">
                  <c:v>1</c:v>
                </c:pt>
                <c:pt idx="60041">
                  <c:v>1</c:v>
                </c:pt>
                <c:pt idx="60042">
                  <c:v>1</c:v>
                </c:pt>
                <c:pt idx="60043">
                  <c:v>1</c:v>
                </c:pt>
                <c:pt idx="60044">
                  <c:v>1</c:v>
                </c:pt>
                <c:pt idx="60045">
                  <c:v>1</c:v>
                </c:pt>
                <c:pt idx="60046">
                  <c:v>1</c:v>
                </c:pt>
                <c:pt idx="60047">
                  <c:v>1</c:v>
                </c:pt>
                <c:pt idx="60048">
                  <c:v>1</c:v>
                </c:pt>
                <c:pt idx="60049">
                  <c:v>1</c:v>
                </c:pt>
                <c:pt idx="60050">
                  <c:v>1</c:v>
                </c:pt>
                <c:pt idx="60051">
                  <c:v>1</c:v>
                </c:pt>
                <c:pt idx="60052">
                  <c:v>1</c:v>
                </c:pt>
                <c:pt idx="60053">
                  <c:v>1</c:v>
                </c:pt>
                <c:pt idx="60054">
                  <c:v>1</c:v>
                </c:pt>
                <c:pt idx="60055">
                  <c:v>1</c:v>
                </c:pt>
                <c:pt idx="60056">
                  <c:v>1</c:v>
                </c:pt>
                <c:pt idx="60057">
                  <c:v>1</c:v>
                </c:pt>
                <c:pt idx="60058">
                  <c:v>1</c:v>
                </c:pt>
                <c:pt idx="60059">
                  <c:v>1</c:v>
                </c:pt>
                <c:pt idx="60060">
                  <c:v>1</c:v>
                </c:pt>
                <c:pt idx="60061">
                  <c:v>1</c:v>
                </c:pt>
                <c:pt idx="60062">
                  <c:v>1</c:v>
                </c:pt>
                <c:pt idx="60063">
                  <c:v>1</c:v>
                </c:pt>
                <c:pt idx="60064">
                  <c:v>1</c:v>
                </c:pt>
                <c:pt idx="60065">
                  <c:v>1</c:v>
                </c:pt>
                <c:pt idx="60066">
                  <c:v>1</c:v>
                </c:pt>
                <c:pt idx="60067">
                  <c:v>1</c:v>
                </c:pt>
                <c:pt idx="60068">
                  <c:v>1</c:v>
                </c:pt>
                <c:pt idx="60069">
                  <c:v>1</c:v>
                </c:pt>
                <c:pt idx="60070">
                  <c:v>1</c:v>
                </c:pt>
                <c:pt idx="60071">
                  <c:v>1</c:v>
                </c:pt>
                <c:pt idx="60072">
                  <c:v>1</c:v>
                </c:pt>
                <c:pt idx="60073">
                  <c:v>1</c:v>
                </c:pt>
                <c:pt idx="60074">
                  <c:v>1</c:v>
                </c:pt>
                <c:pt idx="60075">
                  <c:v>0.28571428599999998</c:v>
                </c:pt>
                <c:pt idx="60076">
                  <c:v>1</c:v>
                </c:pt>
                <c:pt idx="60077">
                  <c:v>1</c:v>
                </c:pt>
                <c:pt idx="60078">
                  <c:v>1</c:v>
                </c:pt>
                <c:pt idx="60079">
                  <c:v>1</c:v>
                </c:pt>
                <c:pt idx="60080">
                  <c:v>1</c:v>
                </c:pt>
                <c:pt idx="60081">
                  <c:v>1</c:v>
                </c:pt>
                <c:pt idx="60082">
                  <c:v>1</c:v>
                </c:pt>
                <c:pt idx="60083">
                  <c:v>1</c:v>
                </c:pt>
                <c:pt idx="60084">
                  <c:v>1</c:v>
                </c:pt>
                <c:pt idx="60085">
                  <c:v>1</c:v>
                </c:pt>
                <c:pt idx="60086">
                  <c:v>1</c:v>
                </c:pt>
                <c:pt idx="60087">
                  <c:v>1</c:v>
                </c:pt>
                <c:pt idx="60088">
                  <c:v>1</c:v>
                </c:pt>
                <c:pt idx="60089">
                  <c:v>1</c:v>
                </c:pt>
                <c:pt idx="60090">
                  <c:v>1</c:v>
                </c:pt>
                <c:pt idx="60091">
                  <c:v>1</c:v>
                </c:pt>
                <c:pt idx="60092">
                  <c:v>1</c:v>
                </c:pt>
                <c:pt idx="60093">
                  <c:v>1</c:v>
                </c:pt>
                <c:pt idx="60094">
                  <c:v>1</c:v>
                </c:pt>
                <c:pt idx="60095">
                  <c:v>1</c:v>
                </c:pt>
                <c:pt idx="60096">
                  <c:v>1</c:v>
                </c:pt>
                <c:pt idx="60097">
                  <c:v>1</c:v>
                </c:pt>
                <c:pt idx="60098">
                  <c:v>1</c:v>
                </c:pt>
                <c:pt idx="60099">
                  <c:v>1</c:v>
                </c:pt>
                <c:pt idx="60100">
                  <c:v>1</c:v>
                </c:pt>
                <c:pt idx="60101">
                  <c:v>1</c:v>
                </c:pt>
                <c:pt idx="60102">
                  <c:v>1</c:v>
                </c:pt>
                <c:pt idx="60103">
                  <c:v>1</c:v>
                </c:pt>
                <c:pt idx="60104">
                  <c:v>1</c:v>
                </c:pt>
                <c:pt idx="60105">
                  <c:v>1</c:v>
                </c:pt>
                <c:pt idx="60106">
                  <c:v>1</c:v>
                </c:pt>
                <c:pt idx="60107">
                  <c:v>1</c:v>
                </c:pt>
                <c:pt idx="60108">
                  <c:v>1</c:v>
                </c:pt>
                <c:pt idx="60109">
                  <c:v>1</c:v>
                </c:pt>
                <c:pt idx="60110">
                  <c:v>1</c:v>
                </c:pt>
                <c:pt idx="60111">
                  <c:v>1</c:v>
                </c:pt>
                <c:pt idx="60112">
                  <c:v>1</c:v>
                </c:pt>
                <c:pt idx="60113">
                  <c:v>1</c:v>
                </c:pt>
                <c:pt idx="60114">
                  <c:v>1</c:v>
                </c:pt>
                <c:pt idx="60115">
                  <c:v>1</c:v>
                </c:pt>
                <c:pt idx="60116">
                  <c:v>1</c:v>
                </c:pt>
                <c:pt idx="60117">
                  <c:v>1</c:v>
                </c:pt>
                <c:pt idx="60118">
                  <c:v>1</c:v>
                </c:pt>
                <c:pt idx="60119">
                  <c:v>1</c:v>
                </c:pt>
                <c:pt idx="60120">
                  <c:v>1</c:v>
                </c:pt>
                <c:pt idx="60121">
                  <c:v>1</c:v>
                </c:pt>
                <c:pt idx="60122">
                  <c:v>1</c:v>
                </c:pt>
                <c:pt idx="60123">
                  <c:v>1</c:v>
                </c:pt>
                <c:pt idx="60124">
                  <c:v>1</c:v>
                </c:pt>
                <c:pt idx="60125">
                  <c:v>1</c:v>
                </c:pt>
                <c:pt idx="60126">
                  <c:v>1</c:v>
                </c:pt>
                <c:pt idx="60127">
                  <c:v>1</c:v>
                </c:pt>
                <c:pt idx="60128">
                  <c:v>1</c:v>
                </c:pt>
                <c:pt idx="60129">
                  <c:v>1</c:v>
                </c:pt>
                <c:pt idx="60130">
                  <c:v>1</c:v>
                </c:pt>
                <c:pt idx="60131">
                  <c:v>1</c:v>
                </c:pt>
                <c:pt idx="60132">
                  <c:v>1</c:v>
                </c:pt>
                <c:pt idx="60133">
                  <c:v>1</c:v>
                </c:pt>
                <c:pt idx="60134">
                  <c:v>1</c:v>
                </c:pt>
                <c:pt idx="60135">
                  <c:v>1</c:v>
                </c:pt>
                <c:pt idx="60136">
                  <c:v>1</c:v>
                </c:pt>
                <c:pt idx="60137">
                  <c:v>1</c:v>
                </c:pt>
                <c:pt idx="60138">
                  <c:v>1</c:v>
                </c:pt>
                <c:pt idx="60139">
                  <c:v>1</c:v>
                </c:pt>
                <c:pt idx="60140">
                  <c:v>1</c:v>
                </c:pt>
                <c:pt idx="60141">
                  <c:v>1</c:v>
                </c:pt>
                <c:pt idx="60142">
                  <c:v>1</c:v>
                </c:pt>
                <c:pt idx="60143">
                  <c:v>1</c:v>
                </c:pt>
                <c:pt idx="60144">
                  <c:v>1</c:v>
                </c:pt>
                <c:pt idx="60145">
                  <c:v>1</c:v>
                </c:pt>
                <c:pt idx="60146">
                  <c:v>1</c:v>
                </c:pt>
                <c:pt idx="60147">
                  <c:v>1</c:v>
                </c:pt>
                <c:pt idx="60148">
                  <c:v>1</c:v>
                </c:pt>
                <c:pt idx="60149">
                  <c:v>1</c:v>
                </c:pt>
                <c:pt idx="60150">
                  <c:v>1</c:v>
                </c:pt>
                <c:pt idx="60151">
                  <c:v>1</c:v>
                </c:pt>
                <c:pt idx="60152">
                  <c:v>1</c:v>
                </c:pt>
                <c:pt idx="60153">
                  <c:v>1</c:v>
                </c:pt>
                <c:pt idx="60154">
                  <c:v>1</c:v>
                </c:pt>
                <c:pt idx="60155">
                  <c:v>1</c:v>
                </c:pt>
                <c:pt idx="60156">
                  <c:v>1</c:v>
                </c:pt>
                <c:pt idx="60157">
                  <c:v>1</c:v>
                </c:pt>
                <c:pt idx="60158">
                  <c:v>1</c:v>
                </c:pt>
                <c:pt idx="60159">
                  <c:v>1</c:v>
                </c:pt>
                <c:pt idx="60160">
                  <c:v>1</c:v>
                </c:pt>
                <c:pt idx="60161">
                  <c:v>1</c:v>
                </c:pt>
                <c:pt idx="60162">
                  <c:v>1</c:v>
                </c:pt>
                <c:pt idx="60163">
                  <c:v>1</c:v>
                </c:pt>
                <c:pt idx="60164">
                  <c:v>1</c:v>
                </c:pt>
                <c:pt idx="60165">
                  <c:v>1</c:v>
                </c:pt>
                <c:pt idx="60166">
                  <c:v>1</c:v>
                </c:pt>
                <c:pt idx="60167">
                  <c:v>1</c:v>
                </c:pt>
                <c:pt idx="60168">
                  <c:v>1</c:v>
                </c:pt>
                <c:pt idx="60169">
                  <c:v>1</c:v>
                </c:pt>
                <c:pt idx="60170">
                  <c:v>1</c:v>
                </c:pt>
                <c:pt idx="60171">
                  <c:v>1</c:v>
                </c:pt>
                <c:pt idx="60172">
                  <c:v>1</c:v>
                </c:pt>
                <c:pt idx="60173">
                  <c:v>1</c:v>
                </c:pt>
                <c:pt idx="60174">
                  <c:v>1</c:v>
                </c:pt>
                <c:pt idx="60175">
                  <c:v>1</c:v>
                </c:pt>
                <c:pt idx="60176">
                  <c:v>1</c:v>
                </c:pt>
                <c:pt idx="60177">
                  <c:v>1</c:v>
                </c:pt>
                <c:pt idx="60178">
                  <c:v>1</c:v>
                </c:pt>
                <c:pt idx="60179">
                  <c:v>1</c:v>
                </c:pt>
                <c:pt idx="60180">
                  <c:v>1</c:v>
                </c:pt>
                <c:pt idx="60181">
                  <c:v>1</c:v>
                </c:pt>
                <c:pt idx="60182">
                  <c:v>1</c:v>
                </c:pt>
                <c:pt idx="60183">
                  <c:v>1</c:v>
                </c:pt>
                <c:pt idx="60184">
                  <c:v>1</c:v>
                </c:pt>
                <c:pt idx="60185">
                  <c:v>1</c:v>
                </c:pt>
                <c:pt idx="60186">
                  <c:v>1</c:v>
                </c:pt>
                <c:pt idx="60187">
                  <c:v>1</c:v>
                </c:pt>
                <c:pt idx="60188">
                  <c:v>1</c:v>
                </c:pt>
                <c:pt idx="60189">
                  <c:v>1</c:v>
                </c:pt>
                <c:pt idx="60190">
                  <c:v>1</c:v>
                </c:pt>
                <c:pt idx="60191">
                  <c:v>1</c:v>
                </c:pt>
                <c:pt idx="60192">
                  <c:v>1</c:v>
                </c:pt>
                <c:pt idx="60193">
                  <c:v>1</c:v>
                </c:pt>
                <c:pt idx="60194">
                  <c:v>1</c:v>
                </c:pt>
                <c:pt idx="60195">
                  <c:v>1</c:v>
                </c:pt>
                <c:pt idx="60196">
                  <c:v>1</c:v>
                </c:pt>
                <c:pt idx="60197">
                  <c:v>1</c:v>
                </c:pt>
                <c:pt idx="60198">
                  <c:v>1</c:v>
                </c:pt>
                <c:pt idx="60199">
                  <c:v>1</c:v>
                </c:pt>
                <c:pt idx="60200">
                  <c:v>1</c:v>
                </c:pt>
                <c:pt idx="60201">
                  <c:v>1</c:v>
                </c:pt>
                <c:pt idx="60202">
                  <c:v>1</c:v>
                </c:pt>
                <c:pt idx="60203">
                  <c:v>1</c:v>
                </c:pt>
                <c:pt idx="60204">
                  <c:v>1</c:v>
                </c:pt>
                <c:pt idx="60205">
                  <c:v>1</c:v>
                </c:pt>
                <c:pt idx="60206">
                  <c:v>1</c:v>
                </c:pt>
                <c:pt idx="60207">
                  <c:v>1</c:v>
                </c:pt>
                <c:pt idx="60208">
                  <c:v>1</c:v>
                </c:pt>
                <c:pt idx="60209">
                  <c:v>1</c:v>
                </c:pt>
                <c:pt idx="60210">
                  <c:v>1</c:v>
                </c:pt>
                <c:pt idx="60211">
                  <c:v>1</c:v>
                </c:pt>
                <c:pt idx="60212">
                  <c:v>1</c:v>
                </c:pt>
                <c:pt idx="60213">
                  <c:v>1</c:v>
                </c:pt>
                <c:pt idx="60214">
                  <c:v>1</c:v>
                </c:pt>
                <c:pt idx="60215">
                  <c:v>0.28571428599999998</c:v>
                </c:pt>
                <c:pt idx="60216">
                  <c:v>1</c:v>
                </c:pt>
                <c:pt idx="60217">
                  <c:v>1</c:v>
                </c:pt>
                <c:pt idx="60218">
                  <c:v>1</c:v>
                </c:pt>
                <c:pt idx="60219">
                  <c:v>1</c:v>
                </c:pt>
                <c:pt idx="60220">
                  <c:v>1</c:v>
                </c:pt>
                <c:pt idx="60221">
                  <c:v>1</c:v>
                </c:pt>
                <c:pt idx="60222">
                  <c:v>1</c:v>
                </c:pt>
                <c:pt idx="60223">
                  <c:v>1</c:v>
                </c:pt>
                <c:pt idx="60224">
                  <c:v>1</c:v>
                </c:pt>
                <c:pt idx="60225">
                  <c:v>1</c:v>
                </c:pt>
                <c:pt idx="60226">
                  <c:v>1</c:v>
                </c:pt>
                <c:pt idx="60227">
                  <c:v>1</c:v>
                </c:pt>
                <c:pt idx="60228">
                  <c:v>1</c:v>
                </c:pt>
                <c:pt idx="60229">
                  <c:v>1</c:v>
                </c:pt>
                <c:pt idx="60230">
                  <c:v>1</c:v>
                </c:pt>
                <c:pt idx="60231">
                  <c:v>1</c:v>
                </c:pt>
                <c:pt idx="60232">
                  <c:v>1</c:v>
                </c:pt>
                <c:pt idx="60233">
                  <c:v>1</c:v>
                </c:pt>
                <c:pt idx="60234">
                  <c:v>1</c:v>
                </c:pt>
                <c:pt idx="60235">
                  <c:v>1</c:v>
                </c:pt>
                <c:pt idx="60236">
                  <c:v>1</c:v>
                </c:pt>
                <c:pt idx="60237">
                  <c:v>1</c:v>
                </c:pt>
                <c:pt idx="60238">
                  <c:v>1</c:v>
                </c:pt>
                <c:pt idx="60239">
                  <c:v>1</c:v>
                </c:pt>
                <c:pt idx="60240">
                  <c:v>1</c:v>
                </c:pt>
                <c:pt idx="60241">
                  <c:v>1</c:v>
                </c:pt>
                <c:pt idx="60242">
                  <c:v>1</c:v>
                </c:pt>
                <c:pt idx="60243">
                  <c:v>1</c:v>
                </c:pt>
                <c:pt idx="60244">
                  <c:v>1</c:v>
                </c:pt>
                <c:pt idx="60245">
                  <c:v>1</c:v>
                </c:pt>
                <c:pt idx="60246">
                  <c:v>1</c:v>
                </c:pt>
                <c:pt idx="60247">
                  <c:v>1</c:v>
                </c:pt>
                <c:pt idx="60248">
                  <c:v>1</c:v>
                </c:pt>
                <c:pt idx="60249">
                  <c:v>1</c:v>
                </c:pt>
                <c:pt idx="60250">
                  <c:v>1</c:v>
                </c:pt>
                <c:pt idx="60251">
                  <c:v>1</c:v>
                </c:pt>
                <c:pt idx="60252">
                  <c:v>1</c:v>
                </c:pt>
                <c:pt idx="60253">
                  <c:v>1</c:v>
                </c:pt>
                <c:pt idx="60254">
                  <c:v>1</c:v>
                </c:pt>
                <c:pt idx="60255">
                  <c:v>1</c:v>
                </c:pt>
                <c:pt idx="60256">
                  <c:v>1</c:v>
                </c:pt>
                <c:pt idx="60257">
                  <c:v>1</c:v>
                </c:pt>
                <c:pt idx="60258">
                  <c:v>1</c:v>
                </c:pt>
                <c:pt idx="60259">
                  <c:v>1</c:v>
                </c:pt>
                <c:pt idx="60260">
                  <c:v>1</c:v>
                </c:pt>
                <c:pt idx="60261">
                  <c:v>1</c:v>
                </c:pt>
                <c:pt idx="60262">
                  <c:v>1</c:v>
                </c:pt>
                <c:pt idx="60263">
                  <c:v>1</c:v>
                </c:pt>
                <c:pt idx="60264">
                  <c:v>1</c:v>
                </c:pt>
                <c:pt idx="60265">
                  <c:v>1</c:v>
                </c:pt>
                <c:pt idx="60266">
                  <c:v>1</c:v>
                </c:pt>
                <c:pt idx="60267">
                  <c:v>1</c:v>
                </c:pt>
                <c:pt idx="60268">
                  <c:v>1</c:v>
                </c:pt>
                <c:pt idx="60269">
                  <c:v>0.28571428599999998</c:v>
                </c:pt>
                <c:pt idx="60270">
                  <c:v>1</c:v>
                </c:pt>
                <c:pt idx="60271">
                  <c:v>1</c:v>
                </c:pt>
                <c:pt idx="60272">
                  <c:v>1</c:v>
                </c:pt>
                <c:pt idx="60273">
                  <c:v>1</c:v>
                </c:pt>
                <c:pt idx="60274">
                  <c:v>1</c:v>
                </c:pt>
                <c:pt idx="60275">
                  <c:v>1</c:v>
                </c:pt>
                <c:pt idx="60276">
                  <c:v>1</c:v>
                </c:pt>
                <c:pt idx="60277">
                  <c:v>1</c:v>
                </c:pt>
                <c:pt idx="60278">
                  <c:v>1</c:v>
                </c:pt>
                <c:pt idx="60279">
                  <c:v>1</c:v>
                </c:pt>
                <c:pt idx="60280">
                  <c:v>1</c:v>
                </c:pt>
                <c:pt idx="60281">
                  <c:v>1</c:v>
                </c:pt>
                <c:pt idx="60282">
                  <c:v>1</c:v>
                </c:pt>
                <c:pt idx="60283">
                  <c:v>1</c:v>
                </c:pt>
                <c:pt idx="60284">
                  <c:v>1</c:v>
                </c:pt>
                <c:pt idx="60285">
                  <c:v>1</c:v>
                </c:pt>
                <c:pt idx="60286">
                  <c:v>1</c:v>
                </c:pt>
                <c:pt idx="60287">
                  <c:v>1</c:v>
                </c:pt>
                <c:pt idx="60288">
                  <c:v>1</c:v>
                </c:pt>
                <c:pt idx="60289">
                  <c:v>1</c:v>
                </c:pt>
                <c:pt idx="60290">
                  <c:v>1</c:v>
                </c:pt>
                <c:pt idx="60291">
                  <c:v>1</c:v>
                </c:pt>
                <c:pt idx="60292">
                  <c:v>1</c:v>
                </c:pt>
                <c:pt idx="60293">
                  <c:v>1</c:v>
                </c:pt>
                <c:pt idx="60294">
                  <c:v>1</c:v>
                </c:pt>
                <c:pt idx="60295">
                  <c:v>1</c:v>
                </c:pt>
                <c:pt idx="60296">
                  <c:v>1</c:v>
                </c:pt>
                <c:pt idx="60297">
                  <c:v>1</c:v>
                </c:pt>
                <c:pt idx="60298">
                  <c:v>1</c:v>
                </c:pt>
                <c:pt idx="60299">
                  <c:v>1</c:v>
                </c:pt>
                <c:pt idx="60300">
                  <c:v>1</c:v>
                </c:pt>
                <c:pt idx="60301">
                  <c:v>1</c:v>
                </c:pt>
                <c:pt idx="60302">
                  <c:v>1</c:v>
                </c:pt>
                <c:pt idx="60303">
                  <c:v>1</c:v>
                </c:pt>
                <c:pt idx="60304">
                  <c:v>1</c:v>
                </c:pt>
                <c:pt idx="60305">
                  <c:v>1</c:v>
                </c:pt>
                <c:pt idx="60306">
                  <c:v>1</c:v>
                </c:pt>
                <c:pt idx="60307">
                  <c:v>1</c:v>
                </c:pt>
                <c:pt idx="60308">
                  <c:v>1</c:v>
                </c:pt>
                <c:pt idx="60309">
                  <c:v>1</c:v>
                </c:pt>
                <c:pt idx="60310">
                  <c:v>0.14285714299999999</c:v>
                </c:pt>
                <c:pt idx="60311">
                  <c:v>1</c:v>
                </c:pt>
                <c:pt idx="60312">
                  <c:v>1</c:v>
                </c:pt>
                <c:pt idx="60313">
                  <c:v>1</c:v>
                </c:pt>
                <c:pt idx="60314">
                  <c:v>1</c:v>
                </c:pt>
                <c:pt idx="60315">
                  <c:v>1</c:v>
                </c:pt>
                <c:pt idx="60316">
                  <c:v>1</c:v>
                </c:pt>
                <c:pt idx="60317">
                  <c:v>1</c:v>
                </c:pt>
                <c:pt idx="60318">
                  <c:v>1</c:v>
                </c:pt>
                <c:pt idx="60319">
                  <c:v>1</c:v>
                </c:pt>
                <c:pt idx="60320">
                  <c:v>1</c:v>
                </c:pt>
                <c:pt idx="60321">
                  <c:v>1</c:v>
                </c:pt>
                <c:pt idx="60322">
                  <c:v>1</c:v>
                </c:pt>
                <c:pt idx="60323">
                  <c:v>1</c:v>
                </c:pt>
                <c:pt idx="60324">
                  <c:v>1</c:v>
                </c:pt>
                <c:pt idx="60325">
                  <c:v>1</c:v>
                </c:pt>
                <c:pt idx="60326">
                  <c:v>1</c:v>
                </c:pt>
                <c:pt idx="60327">
                  <c:v>1</c:v>
                </c:pt>
                <c:pt idx="60328">
                  <c:v>1</c:v>
                </c:pt>
                <c:pt idx="60329">
                  <c:v>1</c:v>
                </c:pt>
                <c:pt idx="60330">
                  <c:v>1</c:v>
                </c:pt>
                <c:pt idx="60331">
                  <c:v>1</c:v>
                </c:pt>
                <c:pt idx="60332">
                  <c:v>1</c:v>
                </c:pt>
                <c:pt idx="60333">
                  <c:v>1</c:v>
                </c:pt>
                <c:pt idx="60334">
                  <c:v>1</c:v>
                </c:pt>
                <c:pt idx="60335">
                  <c:v>1</c:v>
                </c:pt>
                <c:pt idx="60336">
                  <c:v>1</c:v>
                </c:pt>
                <c:pt idx="60337">
                  <c:v>1</c:v>
                </c:pt>
                <c:pt idx="60338">
                  <c:v>1</c:v>
                </c:pt>
                <c:pt idx="60339">
                  <c:v>1</c:v>
                </c:pt>
                <c:pt idx="60340">
                  <c:v>1</c:v>
                </c:pt>
                <c:pt idx="60341">
                  <c:v>1</c:v>
                </c:pt>
                <c:pt idx="60342">
                  <c:v>1</c:v>
                </c:pt>
                <c:pt idx="60343">
                  <c:v>1</c:v>
                </c:pt>
                <c:pt idx="60344">
                  <c:v>1</c:v>
                </c:pt>
                <c:pt idx="60345">
                  <c:v>1</c:v>
                </c:pt>
                <c:pt idx="60346">
                  <c:v>1</c:v>
                </c:pt>
                <c:pt idx="60347">
                  <c:v>1</c:v>
                </c:pt>
                <c:pt idx="60348">
                  <c:v>1</c:v>
                </c:pt>
                <c:pt idx="60349">
                  <c:v>1</c:v>
                </c:pt>
                <c:pt idx="60350">
                  <c:v>1</c:v>
                </c:pt>
                <c:pt idx="60351">
                  <c:v>1</c:v>
                </c:pt>
                <c:pt idx="60352">
                  <c:v>1</c:v>
                </c:pt>
                <c:pt idx="60353">
                  <c:v>1</c:v>
                </c:pt>
                <c:pt idx="60354">
                  <c:v>1</c:v>
                </c:pt>
                <c:pt idx="60355">
                  <c:v>1</c:v>
                </c:pt>
                <c:pt idx="60356">
                  <c:v>1</c:v>
                </c:pt>
                <c:pt idx="60357">
                  <c:v>1</c:v>
                </c:pt>
                <c:pt idx="60358">
                  <c:v>1</c:v>
                </c:pt>
                <c:pt idx="60359">
                  <c:v>1</c:v>
                </c:pt>
                <c:pt idx="60360">
                  <c:v>1</c:v>
                </c:pt>
                <c:pt idx="60361">
                  <c:v>1</c:v>
                </c:pt>
                <c:pt idx="60362">
                  <c:v>1</c:v>
                </c:pt>
                <c:pt idx="60363">
                  <c:v>1</c:v>
                </c:pt>
                <c:pt idx="60364">
                  <c:v>0.71428571399999996</c:v>
                </c:pt>
                <c:pt idx="60365">
                  <c:v>1</c:v>
                </c:pt>
                <c:pt idx="60366">
                  <c:v>1</c:v>
                </c:pt>
                <c:pt idx="60367">
                  <c:v>1</c:v>
                </c:pt>
                <c:pt idx="60368">
                  <c:v>1</c:v>
                </c:pt>
                <c:pt idx="60369">
                  <c:v>1</c:v>
                </c:pt>
                <c:pt idx="60370">
                  <c:v>1</c:v>
                </c:pt>
                <c:pt idx="60371">
                  <c:v>1</c:v>
                </c:pt>
                <c:pt idx="60372">
                  <c:v>1</c:v>
                </c:pt>
                <c:pt idx="60373">
                  <c:v>1</c:v>
                </c:pt>
                <c:pt idx="60374">
                  <c:v>1</c:v>
                </c:pt>
                <c:pt idx="60375">
                  <c:v>1</c:v>
                </c:pt>
                <c:pt idx="60376">
                  <c:v>1</c:v>
                </c:pt>
                <c:pt idx="60377">
                  <c:v>1</c:v>
                </c:pt>
                <c:pt idx="60378">
                  <c:v>1</c:v>
                </c:pt>
                <c:pt idx="60379">
                  <c:v>1</c:v>
                </c:pt>
                <c:pt idx="60380">
                  <c:v>1</c:v>
                </c:pt>
                <c:pt idx="60381">
                  <c:v>1</c:v>
                </c:pt>
                <c:pt idx="60382">
                  <c:v>1</c:v>
                </c:pt>
                <c:pt idx="60383">
                  <c:v>1</c:v>
                </c:pt>
                <c:pt idx="60384">
                  <c:v>1</c:v>
                </c:pt>
                <c:pt idx="60385">
                  <c:v>1</c:v>
                </c:pt>
                <c:pt idx="60386">
                  <c:v>1</c:v>
                </c:pt>
                <c:pt idx="60387">
                  <c:v>1</c:v>
                </c:pt>
                <c:pt idx="60388">
                  <c:v>1</c:v>
                </c:pt>
                <c:pt idx="60389">
                  <c:v>1</c:v>
                </c:pt>
                <c:pt idx="60390">
                  <c:v>1</c:v>
                </c:pt>
                <c:pt idx="60391">
                  <c:v>1</c:v>
                </c:pt>
                <c:pt idx="60392">
                  <c:v>1</c:v>
                </c:pt>
                <c:pt idx="60393">
                  <c:v>1</c:v>
                </c:pt>
                <c:pt idx="60394">
                  <c:v>1</c:v>
                </c:pt>
                <c:pt idx="60395">
                  <c:v>1</c:v>
                </c:pt>
                <c:pt idx="60396">
                  <c:v>1</c:v>
                </c:pt>
                <c:pt idx="60397">
                  <c:v>1</c:v>
                </c:pt>
                <c:pt idx="60398">
                  <c:v>1</c:v>
                </c:pt>
                <c:pt idx="60399">
                  <c:v>1</c:v>
                </c:pt>
                <c:pt idx="60400">
                  <c:v>1</c:v>
                </c:pt>
                <c:pt idx="60401">
                  <c:v>1</c:v>
                </c:pt>
                <c:pt idx="60402">
                  <c:v>1</c:v>
                </c:pt>
                <c:pt idx="60403">
                  <c:v>1</c:v>
                </c:pt>
                <c:pt idx="60404">
                  <c:v>1</c:v>
                </c:pt>
                <c:pt idx="60405">
                  <c:v>1</c:v>
                </c:pt>
                <c:pt idx="60406">
                  <c:v>1</c:v>
                </c:pt>
                <c:pt idx="60407">
                  <c:v>1</c:v>
                </c:pt>
                <c:pt idx="60408">
                  <c:v>1</c:v>
                </c:pt>
                <c:pt idx="60409">
                  <c:v>1</c:v>
                </c:pt>
                <c:pt idx="60410">
                  <c:v>1</c:v>
                </c:pt>
                <c:pt idx="60411">
                  <c:v>1</c:v>
                </c:pt>
                <c:pt idx="60412">
                  <c:v>1</c:v>
                </c:pt>
                <c:pt idx="60413">
                  <c:v>1</c:v>
                </c:pt>
                <c:pt idx="60414">
                  <c:v>1</c:v>
                </c:pt>
                <c:pt idx="60415">
                  <c:v>1</c:v>
                </c:pt>
                <c:pt idx="60416">
                  <c:v>1</c:v>
                </c:pt>
                <c:pt idx="60417">
                  <c:v>1</c:v>
                </c:pt>
                <c:pt idx="60418">
                  <c:v>1</c:v>
                </c:pt>
                <c:pt idx="60419">
                  <c:v>1</c:v>
                </c:pt>
                <c:pt idx="60420">
                  <c:v>1</c:v>
                </c:pt>
                <c:pt idx="60421">
                  <c:v>1</c:v>
                </c:pt>
                <c:pt idx="60422">
                  <c:v>1</c:v>
                </c:pt>
                <c:pt idx="60423">
                  <c:v>1</c:v>
                </c:pt>
                <c:pt idx="60424">
                  <c:v>1</c:v>
                </c:pt>
                <c:pt idx="60425">
                  <c:v>1</c:v>
                </c:pt>
                <c:pt idx="60426">
                  <c:v>1</c:v>
                </c:pt>
                <c:pt idx="60427">
                  <c:v>1</c:v>
                </c:pt>
                <c:pt idx="60428">
                  <c:v>1</c:v>
                </c:pt>
                <c:pt idx="60429">
                  <c:v>1</c:v>
                </c:pt>
                <c:pt idx="60430">
                  <c:v>1</c:v>
                </c:pt>
                <c:pt idx="60431">
                  <c:v>1</c:v>
                </c:pt>
                <c:pt idx="60432">
                  <c:v>1</c:v>
                </c:pt>
                <c:pt idx="60433">
                  <c:v>1</c:v>
                </c:pt>
                <c:pt idx="60434">
                  <c:v>1</c:v>
                </c:pt>
                <c:pt idx="60435">
                  <c:v>1</c:v>
                </c:pt>
                <c:pt idx="60436">
                  <c:v>1</c:v>
                </c:pt>
                <c:pt idx="60437">
                  <c:v>1</c:v>
                </c:pt>
                <c:pt idx="60438">
                  <c:v>1</c:v>
                </c:pt>
                <c:pt idx="60439">
                  <c:v>1</c:v>
                </c:pt>
                <c:pt idx="60440">
                  <c:v>1</c:v>
                </c:pt>
                <c:pt idx="60441">
                  <c:v>1</c:v>
                </c:pt>
                <c:pt idx="60442">
                  <c:v>1</c:v>
                </c:pt>
                <c:pt idx="60443">
                  <c:v>1</c:v>
                </c:pt>
                <c:pt idx="60444">
                  <c:v>1</c:v>
                </c:pt>
                <c:pt idx="60445">
                  <c:v>1</c:v>
                </c:pt>
                <c:pt idx="60446">
                  <c:v>1</c:v>
                </c:pt>
                <c:pt idx="60447">
                  <c:v>1</c:v>
                </c:pt>
                <c:pt idx="60448">
                  <c:v>1</c:v>
                </c:pt>
                <c:pt idx="60449">
                  <c:v>1</c:v>
                </c:pt>
                <c:pt idx="60450">
                  <c:v>1</c:v>
                </c:pt>
                <c:pt idx="60451">
                  <c:v>1</c:v>
                </c:pt>
                <c:pt idx="60452">
                  <c:v>1</c:v>
                </c:pt>
                <c:pt idx="60453">
                  <c:v>1</c:v>
                </c:pt>
                <c:pt idx="60454">
                  <c:v>1</c:v>
                </c:pt>
                <c:pt idx="60455">
                  <c:v>1</c:v>
                </c:pt>
                <c:pt idx="60456">
                  <c:v>1</c:v>
                </c:pt>
                <c:pt idx="60457">
                  <c:v>1</c:v>
                </c:pt>
                <c:pt idx="60458">
                  <c:v>1</c:v>
                </c:pt>
                <c:pt idx="60459">
                  <c:v>1</c:v>
                </c:pt>
                <c:pt idx="60460">
                  <c:v>0.428571429</c:v>
                </c:pt>
                <c:pt idx="60461">
                  <c:v>1</c:v>
                </c:pt>
                <c:pt idx="60462">
                  <c:v>1</c:v>
                </c:pt>
                <c:pt idx="60463">
                  <c:v>1</c:v>
                </c:pt>
                <c:pt idx="60464">
                  <c:v>1</c:v>
                </c:pt>
                <c:pt idx="60465">
                  <c:v>1</c:v>
                </c:pt>
                <c:pt idx="60466">
                  <c:v>1</c:v>
                </c:pt>
                <c:pt idx="60467">
                  <c:v>1</c:v>
                </c:pt>
                <c:pt idx="60468">
                  <c:v>1</c:v>
                </c:pt>
                <c:pt idx="60469">
                  <c:v>1</c:v>
                </c:pt>
                <c:pt idx="60470">
                  <c:v>1</c:v>
                </c:pt>
                <c:pt idx="60471">
                  <c:v>1</c:v>
                </c:pt>
                <c:pt idx="60472">
                  <c:v>1</c:v>
                </c:pt>
                <c:pt idx="60473">
                  <c:v>1</c:v>
                </c:pt>
                <c:pt idx="60474">
                  <c:v>1</c:v>
                </c:pt>
                <c:pt idx="60475">
                  <c:v>1</c:v>
                </c:pt>
                <c:pt idx="60476">
                  <c:v>1</c:v>
                </c:pt>
                <c:pt idx="60477">
                  <c:v>1</c:v>
                </c:pt>
                <c:pt idx="60478">
                  <c:v>1</c:v>
                </c:pt>
                <c:pt idx="60479">
                  <c:v>1</c:v>
                </c:pt>
                <c:pt idx="60480">
                  <c:v>1</c:v>
                </c:pt>
                <c:pt idx="60481">
                  <c:v>1</c:v>
                </c:pt>
                <c:pt idx="60482">
                  <c:v>1</c:v>
                </c:pt>
                <c:pt idx="60483">
                  <c:v>1</c:v>
                </c:pt>
                <c:pt idx="60484">
                  <c:v>1</c:v>
                </c:pt>
                <c:pt idx="60485">
                  <c:v>1</c:v>
                </c:pt>
                <c:pt idx="60486">
                  <c:v>1</c:v>
                </c:pt>
                <c:pt idx="60487">
                  <c:v>1</c:v>
                </c:pt>
                <c:pt idx="60488">
                  <c:v>1</c:v>
                </c:pt>
                <c:pt idx="60489">
                  <c:v>1</c:v>
                </c:pt>
                <c:pt idx="60490">
                  <c:v>1</c:v>
                </c:pt>
                <c:pt idx="60491">
                  <c:v>1</c:v>
                </c:pt>
                <c:pt idx="60492">
                  <c:v>1</c:v>
                </c:pt>
                <c:pt idx="60493">
                  <c:v>1</c:v>
                </c:pt>
                <c:pt idx="60494">
                  <c:v>1</c:v>
                </c:pt>
                <c:pt idx="60495">
                  <c:v>1</c:v>
                </c:pt>
                <c:pt idx="60496">
                  <c:v>1</c:v>
                </c:pt>
                <c:pt idx="60497">
                  <c:v>1</c:v>
                </c:pt>
                <c:pt idx="60498">
                  <c:v>1</c:v>
                </c:pt>
                <c:pt idx="60499">
                  <c:v>1</c:v>
                </c:pt>
                <c:pt idx="60500">
                  <c:v>1</c:v>
                </c:pt>
                <c:pt idx="60501">
                  <c:v>1</c:v>
                </c:pt>
                <c:pt idx="60502">
                  <c:v>1</c:v>
                </c:pt>
                <c:pt idx="60503">
                  <c:v>1</c:v>
                </c:pt>
                <c:pt idx="60504">
                  <c:v>1</c:v>
                </c:pt>
                <c:pt idx="60505">
                  <c:v>1</c:v>
                </c:pt>
                <c:pt idx="60506">
                  <c:v>1</c:v>
                </c:pt>
                <c:pt idx="60507">
                  <c:v>1</c:v>
                </c:pt>
                <c:pt idx="60508">
                  <c:v>1</c:v>
                </c:pt>
                <c:pt idx="60509">
                  <c:v>1</c:v>
                </c:pt>
                <c:pt idx="60510">
                  <c:v>1</c:v>
                </c:pt>
                <c:pt idx="60511">
                  <c:v>1</c:v>
                </c:pt>
                <c:pt idx="60512">
                  <c:v>1</c:v>
                </c:pt>
                <c:pt idx="60513">
                  <c:v>1</c:v>
                </c:pt>
                <c:pt idx="60514">
                  <c:v>1</c:v>
                </c:pt>
                <c:pt idx="60515">
                  <c:v>1</c:v>
                </c:pt>
                <c:pt idx="60516">
                  <c:v>1</c:v>
                </c:pt>
                <c:pt idx="60517">
                  <c:v>1</c:v>
                </c:pt>
                <c:pt idx="60518">
                  <c:v>1</c:v>
                </c:pt>
                <c:pt idx="60519">
                  <c:v>1</c:v>
                </c:pt>
                <c:pt idx="60520">
                  <c:v>1</c:v>
                </c:pt>
                <c:pt idx="60521">
                  <c:v>1</c:v>
                </c:pt>
                <c:pt idx="60522">
                  <c:v>1</c:v>
                </c:pt>
                <c:pt idx="60523">
                  <c:v>1</c:v>
                </c:pt>
                <c:pt idx="60524">
                  <c:v>1</c:v>
                </c:pt>
                <c:pt idx="60525">
                  <c:v>1</c:v>
                </c:pt>
                <c:pt idx="60526">
                  <c:v>1</c:v>
                </c:pt>
                <c:pt idx="60527">
                  <c:v>1</c:v>
                </c:pt>
                <c:pt idx="60528">
                  <c:v>1</c:v>
                </c:pt>
                <c:pt idx="60529">
                  <c:v>1</c:v>
                </c:pt>
                <c:pt idx="60530">
                  <c:v>1</c:v>
                </c:pt>
                <c:pt idx="60531">
                  <c:v>1</c:v>
                </c:pt>
                <c:pt idx="60532">
                  <c:v>1</c:v>
                </c:pt>
                <c:pt idx="60533">
                  <c:v>1</c:v>
                </c:pt>
                <c:pt idx="60534">
                  <c:v>1</c:v>
                </c:pt>
                <c:pt idx="60535">
                  <c:v>1</c:v>
                </c:pt>
                <c:pt idx="60536">
                  <c:v>1</c:v>
                </c:pt>
                <c:pt idx="60537">
                  <c:v>1</c:v>
                </c:pt>
                <c:pt idx="60538">
                  <c:v>1</c:v>
                </c:pt>
                <c:pt idx="60539">
                  <c:v>1</c:v>
                </c:pt>
                <c:pt idx="60540">
                  <c:v>1</c:v>
                </c:pt>
                <c:pt idx="60541">
                  <c:v>1</c:v>
                </c:pt>
                <c:pt idx="60542">
                  <c:v>1</c:v>
                </c:pt>
                <c:pt idx="60543">
                  <c:v>1</c:v>
                </c:pt>
                <c:pt idx="60544">
                  <c:v>1</c:v>
                </c:pt>
                <c:pt idx="60545">
                  <c:v>1</c:v>
                </c:pt>
                <c:pt idx="60546">
                  <c:v>1</c:v>
                </c:pt>
                <c:pt idx="60547">
                  <c:v>1</c:v>
                </c:pt>
                <c:pt idx="60548">
                  <c:v>1</c:v>
                </c:pt>
                <c:pt idx="60549">
                  <c:v>1</c:v>
                </c:pt>
                <c:pt idx="60550">
                  <c:v>1</c:v>
                </c:pt>
                <c:pt idx="60551">
                  <c:v>1</c:v>
                </c:pt>
                <c:pt idx="60552">
                  <c:v>1</c:v>
                </c:pt>
                <c:pt idx="60553">
                  <c:v>1</c:v>
                </c:pt>
                <c:pt idx="60554">
                  <c:v>1</c:v>
                </c:pt>
                <c:pt idx="60555">
                  <c:v>1</c:v>
                </c:pt>
                <c:pt idx="60556">
                  <c:v>1</c:v>
                </c:pt>
                <c:pt idx="60557">
                  <c:v>1</c:v>
                </c:pt>
                <c:pt idx="60558">
                  <c:v>1</c:v>
                </c:pt>
                <c:pt idx="60559">
                  <c:v>1</c:v>
                </c:pt>
                <c:pt idx="60560">
                  <c:v>1</c:v>
                </c:pt>
                <c:pt idx="60561">
                  <c:v>1</c:v>
                </c:pt>
                <c:pt idx="60562">
                  <c:v>1</c:v>
                </c:pt>
                <c:pt idx="60563">
                  <c:v>1</c:v>
                </c:pt>
                <c:pt idx="60564">
                  <c:v>1</c:v>
                </c:pt>
                <c:pt idx="60565">
                  <c:v>1</c:v>
                </c:pt>
                <c:pt idx="60566">
                  <c:v>1</c:v>
                </c:pt>
                <c:pt idx="60567">
                  <c:v>1</c:v>
                </c:pt>
                <c:pt idx="60568">
                  <c:v>1</c:v>
                </c:pt>
                <c:pt idx="60569">
                  <c:v>1</c:v>
                </c:pt>
                <c:pt idx="60570">
                  <c:v>1</c:v>
                </c:pt>
                <c:pt idx="60571">
                  <c:v>1</c:v>
                </c:pt>
                <c:pt idx="60572">
                  <c:v>1</c:v>
                </c:pt>
                <c:pt idx="60573">
                  <c:v>1</c:v>
                </c:pt>
                <c:pt idx="60574">
                  <c:v>1</c:v>
                </c:pt>
                <c:pt idx="60575">
                  <c:v>1</c:v>
                </c:pt>
                <c:pt idx="60576">
                  <c:v>1</c:v>
                </c:pt>
                <c:pt idx="60577">
                  <c:v>1</c:v>
                </c:pt>
                <c:pt idx="60578">
                  <c:v>1</c:v>
                </c:pt>
                <c:pt idx="60579">
                  <c:v>1</c:v>
                </c:pt>
                <c:pt idx="60580">
                  <c:v>1</c:v>
                </c:pt>
                <c:pt idx="60581">
                  <c:v>1</c:v>
                </c:pt>
                <c:pt idx="60582">
                  <c:v>1</c:v>
                </c:pt>
                <c:pt idx="60583">
                  <c:v>1</c:v>
                </c:pt>
                <c:pt idx="60584">
                  <c:v>1</c:v>
                </c:pt>
                <c:pt idx="60585">
                  <c:v>1</c:v>
                </c:pt>
                <c:pt idx="60586">
                  <c:v>1</c:v>
                </c:pt>
                <c:pt idx="60587">
                  <c:v>1</c:v>
                </c:pt>
                <c:pt idx="60588">
                  <c:v>1</c:v>
                </c:pt>
                <c:pt idx="60589">
                  <c:v>1</c:v>
                </c:pt>
                <c:pt idx="60590">
                  <c:v>1</c:v>
                </c:pt>
                <c:pt idx="60591">
                  <c:v>1</c:v>
                </c:pt>
                <c:pt idx="60592">
                  <c:v>1</c:v>
                </c:pt>
                <c:pt idx="60593">
                  <c:v>1</c:v>
                </c:pt>
                <c:pt idx="60594">
                  <c:v>1</c:v>
                </c:pt>
                <c:pt idx="60595">
                  <c:v>1</c:v>
                </c:pt>
                <c:pt idx="60596">
                  <c:v>1</c:v>
                </c:pt>
                <c:pt idx="60597">
                  <c:v>1</c:v>
                </c:pt>
                <c:pt idx="60598">
                  <c:v>1</c:v>
                </c:pt>
                <c:pt idx="60599">
                  <c:v>1</c:v>
                </c:pt>
                <c:pt idx="60600">
                  <c:v>1</c:v>
                </c:pt>
                <c:pt idx="60601">
                  <c:v>1</c:v>
                </c:pt>
                <c:pt idx="60602">
                  <c:v>1</c:v>
                </c:pt>
                <c:pt idx="60603">
                  <c:v>1</c:v>
                </c:pt>
                <c:pt idx="60604">
                  <c:v>1</c:v>
                </c:pt>
                <c:pt idx="60605">
                  <c:v>1</c:v>
                </c:pt>
                <c:pt idx="60606">
                  <c:v>1</c:v>
                </c:pt>
                <c:pt idx="60607">
                  <c:v>1</c:v>
                </c:pt>
                <c:pt idx="60608">
                  <c:v>1</c:v>
                </c:pt>
                <c:pt idx="60609">
                  <c:v>1</c:v>
                </c:pt>
                <c:pt idx="60610">
                  <c:v>1</c:v>
                </c:pt>
                <c:pt idx="60611">
                  <c:v>1</c:v>
                </c:pt>
                <c:pt idx="60612">
                  <c:v>1</c:v>
                </c:pt>
                <c:pt idx="60613">
                  <c:v>1</c:v>
                </c:pt>
                <c:pt idx="60614">
                  <c:v>1</c:v>
                </c:pt>
                <c:pt idx="60615">
                  <c:v>1</c:v>
                </c:pt>
                <c:pt idx="60616">
                  <c:v>1</c:v>
                </c:pt>
                <c:pt idx="60617">
                  <c:v>1</c:v>
                </c:pt>
                <c:pt idx="60618">
                  <c:v>1</c:v>
                </c:pt>
                <c:pt idx="60619">
                  <c:v>1</c:v>
                </c:pt>
                <c:pt idx="60620">
                  <c:v>1</c:v>
                </c:pt>
                <c:pt idx="60621">
                  <c:v>1</c:v>
                </c:pt>
                <c:pt idx="60622">
                  <c:v>1</c:v>
                </c:pt>
                <c:pt idx="60623">
                  <c:v>1</c:v>
                </c:pt>
                <c:pt idx="60624">
                  <c:v>1</c:v>
                </c:pt>
                <c:pt idx="60625">
                  <c:v>1</c:v>
                </c:pt>
                <c:pt idx="60626">
                  <c:v>1</c:v>
                </c:pt>
                <c:pt idx="60627">
                  <c:v>1</c:v>
                </c:pt>
                <c:pt idx="60628">
                  <c:v>1</c:v>
                </c:pt>
                <c:pt idx="60629">
                  <c:v>1</c:v>
                </c:pt>
                <c:pt idx="60630">
                  <c:v>1</c:v>
                </c:pt>
                <c:pt idx="60631">
                  <c:v>1</c:v>
                </c:pt>
                <c:pt idx="60632">
                  <c:v>1</c:v>
                </c:pt>
                <c:pt idx="60633">
                  <c:v>1</c:v>
                </c:pt>
                <c:pt idx="60634">
                  <c:v>1</c:v>
                </c:pt>
                <c:pt idx="60635">
                  <c:v>1</c:v>
                </c:pt>
                <c:pt idx="60636">
                  <c:v>1</c:v>
                </c:pt>
                <c:pt idx="60637">
                  <c:v>1</c:v>
                </c:pt>
                <c:pt idx="60638">
                  <c:v>1</c:v>
                </c:pt>
                <c:pt idx="60639">
                  <c:v>1</c:v>
                </c:pt>
                <c:pt idx="60640">
                  <c:v>1</c:v>
                </c:pt>
                <c:pt idx="60641">
                  <c:v>1</c:v>
                </c:pt>
                <c:pt idx="60642">
                  <c:v>1</c:v>
                </c:pt>
                <c:pt idx="60643">
                  <c:v>1</c:v>
                </c:pt>
                <c:pt idx="60644">
                  <c:v>1</c:v>
                </c:pt>
                <c:pt idx="60645">
                  <c:v>1</c:v>
                </c:pt>
                <c:pt idx="60646">
                  <c:v>1</c:v>
                </c:pt>
                <c:pt idx="60647">
                  <c:v>1</c:v>
                </c:pt>
                <c:pt idx="60648">
                  <c:v>1</c:v>
                </c:pt>
                <c:pt idx="60649">
                  <c:v>1</c:v>
                </c:pt>
                <c:pt idx="60650">
                  <c:v>1</c:v>
                </c:pt>
                <c:pt idx="60651">
                  <c:v>1</c:v>
                </c:pt>
                <c:pt idx="60652">
                  <c:v>1</c:v>
                </c:pt>
                <c:pt idx="60653">
                  <c:v>0.28571428599999998</c:v>
                </c:pt>
                <c:pt idx="60654">
                  <c:v>1</c:v>
                </c:pt>
                <c:pt idx="60655">
                  <c:v>1</c:v>
                </c:pt>
                <c:pt idx="60656">
                  <c:v>1</c:v>
                </c:pt>
                <c:pt idx="60657">
                  <c:v>1</c:v>
                </c:pt>
                <c:pt idx="60658">
                  <c:v>1</c:v>
                </c:pt>
                <c:pt idx="60659">
                  <c:v>1</c:v>
                </c:pt>
                <c:pt idx="60660">
                  <c:v>1</c:v>
                </c:pt>
                <c:pt idx="60661">
                  <c:v>1</c:v>
                </c:pt>
                <c:pt idx="60662">
                  <c:v>1</c:v>
                </c:pt>
                <c:pt idx="60663">
                  <c:v>1</c:v>
                </c:pt>
                <c:pt idx="60664">
                  <c:v>1</c:v>
                </c:pt>
                <c:pt idx="60665">
                  <c:v>1</c:v>
                </c:pt>
                <c:pt idx="60666">
                  <c:v>1</c:v>
                </c:pt>
                <c:pt idx="60667">
                  <c:v>1</c:v>
                </c:pt>
                <c:pt idx="60668">
                  <c:v>1</c:v>
                </c:pt>
                <c:pt idx="60669">
                  <c:v>1</c:v>
                </c:pt>
                <c:pt idx="60670">
                  <c:v>1</c:v>
                </c:pt>
                <c:pt idx="60671">
                  <c:v>1</c:v>
                </c:pt>
                <c:pt idx="60672">
                  <c:v>1</c:v>
                </c:pt>
                <c:pt idx="60673">
                  <c:v>1</c:v>
                </c:pt>
                <c:pt idx="60674">
                  <c:v>1</c:v>
                </c:pt>
                <c:pt idx="60675">
                  <c:v>1</c:v>
                </c:pt>
                <c:pt idx="60676">
                  <c:v>1</c:v>
                </c:pt>
                <c:pt idx="60677">
                  <c:v>1</c:v>
                </c:pt>
                <c:pt idx="60678">
                  <c:v>1</c:v>
                </c:pt>
                <c:pt idx="60679">
                  <c:v>1</c:v>
                </c:pt>
                <c:pt idx="60680">
                  <c:v>1</c:v>
                </c:pt>
                <c:pt idx="60681">
                  <c:v>1</c:v>
                </c:pt>
                <c:pt idx="60682">
                  <c:v>1</c:v>
                </c:pt>
                <c:pt idx="60683">
                  <c:v>1</c:v>
                </c:pt>
                <c:pt idx="60684">
                  <c:v>1</c:v>
                </c:pt>
                <c:pt idx="60685">
                  <c:v>1</c:v>
                </c:pt>
                <c:pt idx="60686">
                  <c:v>1</c:v>
                </c:pt>
                <c:pt idx="60687">
                  <c:v>1</c:v>
                </c:pt>
                <c:pt idx="60688">
                  <c:v>1</c:v>
                </c:pt>
                <c:pt idx="60689">
                  <c:v>1</c:v>
                </c:pt>
                <c:pt idx="60690">
                  <c:v>1</c:v>
                </c:pt>
                <c:pt idx="60691">
                  <c:v>1</c:v>
                </c:pt>
                <c:pt idx="60692">
                  <c:v>1</c:v>
                </c:pt>
                <c:pt idx="60693">
                  <c:v>1</c:v>
                </c:pt>
                <c:pt idx="60694">
                  <c:v>1</c:v>
                </c:pt>
                <c:pt idx="60695">
                  <c:v>1</c:v>
                </c:pt>
                <c:pt idx="60696">
                  <c:v>1</c:v>
                </c:pt>
                <c:pt idx="60697">
                  <c:v>1</c:v>
                </c:pt>
                <c:pt idx="60698">
                  <c:v>1</c:v>
                </c:pt>
                <c:pt idx="60699">
                  <c:v>1</c:v>
                </c:pt>
                <c:pt idx="60700">
                  <c:v>1</c:v>
                </c:pt>
                <c:pt idx="60701">
                  <c:v>1</c:v>
                </c:pt>
                <c:pt idx="60702">
                  <c:v>1</c:v>
                </c:pt>
                <c:pt idx="60703">
                  <c:v>1</c:v>
                </c:pt>
                <c:pt idx="60704">
                  <c:v>1</c:v>
                </c:pt>
                <c:pt idx="60705">
                  <c:v>1</c:v>
                </c:pt>
                <c:pt idx="60706">
                  <c:v>1</c:v>
                </c:pt>
                <c:pt idx="60707">
                  <c:v>1</c:v>
                </c:pt>
                <c:pt idx="60708">
                  <c:v>1</c:v>
                </c:pt>
                <c:pt idx="60709">
                  <c:v>1</c:v>
                </c:pt>
                <c:pt idx="60710">
                  <c:v>1</c:v>
                </c:pt>
                <c:pt idx="60711">
                  <c:v>1</c:v>
                </c:pt>
                <c:pt idx="60712">
                  <c:v>1</c:v>
                </c:pt>
                <c:pt idx="60713">
                  <c:v>1</c:v>
                </c:pt>
                <c:pt idx="60714">
                  <c:v>1</c:v>
                </c:pt>
                <c:pt idx="60715">
                  <c:v>1</c:v>
                </c:pt>
                <c:pt idx="60716">
                  <c:v>1</c:v>
                </c:pt>
                <c:pt idx="60717">
                  <c:v>1</c:v>
                </c:pt>
                <c:pt idx="60718">
                  <c:v>1</c:v>
                </c:pt>
                <c:pt idx="60719">
                  <c:v>1</c:v>
                </c:pt>
                <c:pt idx="60720">
                  <c:v>1</c:v>
                </c:pt>
                <c:pt idx="60721">
                  <c:v>1</c:v>
                </c:pt>
                <c:pt idx="60722">
                  <c:v>1</c:v>
                </c:pt>
                <c:pt idx="60723">
                  <c:v>1</c:v>
                </c:pt>
                <c:pt idx="60724">
                  <c:v>1</c:v>
                </c:pt>
                <c:pt idx="60725">
                  <c:v>1</c:v>
                </c:pt>
                <c:pt idx="60726">
                  <c:v>1</c:v>
                </c:pt>
                <c:pt idx="60727">
                  <c:v>1</c:v>
                </c:pt>
                <c:pt idx="60728">
                  <c:v>1</c:v>
                </c:pt>
                <c:pt idx="60729">
                  <c:v>1</c:v>
                </c:pt>
                <c:pt idx="60730">
                  <c:v>1</c:v>
                </c:pt>
                <c:pt idx="60731">
                  <c:v>1</c:v>
                </c:pt>
                <c:pt idx="60732">
                  <c:v>1</c:v>
                </c:pt>
                <c:pt idx="60733">
                  <c:v>1</c:v>
                </c:pt>
                <c:pt idx="60734">
                  <c:v>1</c:v>
                </c:pt>
                <c:pt idx="60735">
                  <c:v>1</c:v>
                </c:pt>
                <c:pt idx="60736">
                  <c:v>1</c:v>
                </c:pt>
                <c:pt idx="60737">
                  <c:v>1</c:v>
                </c:pt>
                <c:pt idx="60738">
                  <c:v>1</c:v>
                </c:pt>
                <c:pt idx="60739">
                  <c:v>1</c:v>
                </c:pt>
                <c:pt idx="60740">
                  <c:v>1</c:v>
                </c:pt>
                <c:pt idx="60741">
                  <c:v>1</c:v>
                </c:pt>
                <c:pt idx="60742">
                  <c:v>1</c:v>
                </c:pt>
                <c:pt idx="60743">
                  <c:v>1</c:v>
                </c:pt>
                <c:pt idx="60744">
                  <c:v>1</c:v>
                </c:pt>
                <c:pt idx="60745">
                  <c:v>1</c:v>
                </c:pt>
                <c:pt idx="60746">
                  <c:v>1</c:v>
                </c:pt>
                <c:pt idx="60747">
                  <c:v>1</c:v>
                </c:pt>
                <c:pt idx="60748">
                  <c:v>1</c:v>
                </c:pt>
                <c:pt idx="60749">
                  <c:v>1</c:v>
                </c:pt>
                <c:pt idx="60750">
                  <c:v>1</c:v>
                </c:pt>
                <c:pt idx="60751">
                  <c:v>1</c:v>
                </c:pt>
                <c:pt idx="60752">
                  <c:v>1</c:v>
                </c:pt>
                <c:pt idx="60753">
                  <c:v>1</c:v>
                </c:pt>
                <c:pt idx="60754">
                  <c:v>1</c:v>
                </c:pt>
                <c:pt idx="60755">
                  <c:v>1</c:v>
                </c:pt>
                <c:pt idx="60756">
                  <c:v>1</c:v>
                </c:pt>
                <c:pt idx="60757">
                  <c:v>1</c:v>
                </c:pt>
                <c:pt idx="60758">
                  <c:v>1</c:v>
                </c:pt>
                <c:pt idx="60759">
                  <c:v>1</c:v>
                </c:pt>
                <c:pt idx="60760">
                  <c:v>1</c:v>
                </c:pt>
                <c:pt idx="60761">
                  <c:v>1</c:v>
                </c:pt>
                <c:pt idx="60762">
                  <c:v>1</c:v>
                </c:pt>
                <c:pt idx="60763">
                  <c:v>1</c:v>
                </c:pt>
                <c:pt idx="60764">
                  <c:v>1</c:v>
                </c:pt>
                <c:pt idx="60765">
                  <c:v>1</c:v>
                </c:pt>
                <c:pt idx="60766">
                  <c:v>1</c:v>
                </c:pt>
                <c:pt idx="60767">
                  <c:v>1</c:v>
                </c:pt>
                <c:pt idx="60768">
                  <c:v>1</c:v>
                </c:pt>
                <c:pt idx="60769">
                  <c:v>1</c:v>
                </c:pt>
                <c:pt idx="60770">
                  <c:v>1</c:v>
                </c:pt>
                <c:pt idx="60771">
                  <c:v>1</c:v>
                </c:pt>
                <c:pt idx="60772">
                  <c:v>1</c:v>
                </c:pt>
                <c:pt idx="60773">
                  <c:v>1</c:v>
                </c:pt>
                <c:pt idx="60774">
                  <c:v>1</c:v>
                </c:pt>
                <c:pt idx="60775">
                  <c:v>1</c:v>
                </c:pt>
                <c:pt idx="60776">
                  <c:v>1</c:v>
                </c:pt>
                <c:pt idx="60777">
                  <c:v>1</c:v>
                </c:pt>
                <c:pt idx="60778">
                  <c:v>1</c:v>
                </c:pt>
                <c:pt idx="60779">
                  <c:v>1</c:v>
                </c:pt>
                <c:pt idx="60780">
                  <c:v>1</c:v>
                </c:pt>
                <c:pt idx="60781">
                  <c:v>1</c:v>
                </c:pt>
                <c:pt idx="60782">
                  <c:v>1</c:v>
                </c:pt>
                <c:pt idx="60783">
                  <c:v>1</c:v>
                </c:pt>
                <c:pt idx="60784">
                  <c:v>1</c:v>
                </c:pt>
                <c:pt idx="60785">
                  <c:v>1</c:v>
                </c:pt>
                <c:pt idx="60786">
                  <c:v>1</c:v>
                </c:pt>
                <c:pt idx="60787">
                  <c:v>1</c:v>
                </c:pt>
                <c:pt idx="60788">
                  <c:v>1</c:v>
                </c:pt>
                <c:pt idx="60789">
                  <c:v>1</c:v>
                </c:pt>
                <c:pt idx="60790">
                  <c:v>1</c:v>
                </c:pt>
                <c:pt idx="60791">
                  <c:v>1</c:v>
                </c:pt>
                <c:pt idx="60792">
                  <c:v>1</c:v>
                </c:pt>
                <c:pt idx="60793">
                  <c:v>1</c:v>
                </c:pt>
                <c:pt idx="60794">
                  <c:v>1</c:v>
                </c:pt>
                <c:pt idx="60795">
                  <c:v>1</c:v>
                </c:pt>
                <c:pt idx="60796">
                  <c:v>1</c:v>
                </c:pt>
                <c:pt idx="60797">
                  <c:v>1</c:v>
                </c:pt>
                <c:pt idx="60798">
                  <c:v>1</c:v>
                </c:pt>
                <c:pt idx="60799">
                  <c:v>1</c:v>
                </c:pt>
                <c:pt idx="60800">
                  <c:v>1</c:v>
                </c:pt>
                <c:pt idx="60801">
                  <c:v>1</c:v>
                </c:pt>
                <c:pt idx="60802">
                  <c:v>1</c:v>
                </c:pt>
                <c:pt idx="60803">
                  <c:v>1</c:v>
                </c:pt>
                <c:pt idx="60804">
                  <c:v>1</c:v>
                </c:pt>
                <c:pt idx="60805">
                  <c:v>1</c:v>
                </c:pt>
                <c:pt idx="60806">
                  <c:v>1</c:v>
                </c:pt>
                <c:pt idx="60807">
                  <c:v>1</c:v>
                </c:pt>
                <c:pt idx="60808">
                  <c:v>1</c:v>
                </c:pt>
                <c:pt idx="60809">
                  <c:v>1</c:v>
                </c:pt>
                <c:pt idx="60810">
                  <c:v>1</c:v>
                </c:pt>
                <c:pt idx="60811">
                  <c:v>0.85714285700000004</c:v>
                </c:pt>
                <c:pt idx="60812">
                  <c:v>1</c:v>
                </c:pt>
                <c:pt idx="60813">
                  <c:v>1</c:v>
                </c:pt>
                <c:pt idx="60814">
                  <c:v>1</c:v>
                </c:pt>
                <c:pt idx="60815">
                  <c:v>1</c:v>
                </c:pt>
                <c:pt idx="60816">
                  <c:v>1</c:v>
                </c:pt>
                <c:pt idx="60817">
                  <c:v>1</c:v>
                </c:pt>
                <c:pt idx="60818">
                  <c:v>1</c:v>
                </c:pt>
                <c:pt idx="60819">
                  <c:v>1</c:v>
                </c:pt>
                <c:pt idx="60820">
                  <c:v>1</c:v>
                </c:pt>
                <c:pt idx="60821">
                  <c:v>1</c:v>
                </c:pt>
                <c:pt idx="60822">
                  <c:v>1</c:v>
                </c:pt>
                <c:pt idx="60823">
                  <c:v>1</c:v>
                </c:pt>
                <c:pt idx="60824">
                  <c:v>1</c:v>
                </c:pt>
                <c:pt idx="60825">
                  <c:v>1</c:v>
                </c:pt>
                <c:pt idx="60826">
                  <c:v>1</c:v>
                </c:pt>
                <c:pt idx="60827">
                  <c:v>1</c:v>
                </c:pt>
                <c:pt idx="60828">
                  <c:v>1</c:v>
                </c:pt>
                <c:pt idx="60829">
                  <c:v>1</c:v>
                </c:pt>
                <c:pt idx="60830">
                  <c:v>1</c:v>
                </c:pt>
                <c:pt idx="60831">
                  <c:v>1</c:v>
                </c:pt>
                <c:pt idx="60832">
                  <c:v>1</c:v>
                </c:pt>
                <c:pt idx="60833">
                  <c:v>1</c:v>
                </c:pt>
                <c:pt idx="60834">
                  <c:v>1</c:v>
                </c:pt>
                <c:pt idx="60835">
                  <c:v>1</c:v>
                </c:pt>
                <c:pt idx="60836">
                  <c:v>1</c:v>
                </c:pt>
                <c:pt idx="60837">
                  <c:v>1</c:v>
                </c:pt>
                <c:pt idx="60838">
                  <c:v>1</c:v>
                </c:pt>
                <c:pt idx="60839">
                  <c:v>1</c:v>
                </c:pt>
                <c:pt idx="60840">
                  <c:v>1</c:v>
                </c:pt>
                <c:pt idx="60841">
                  <c:v>1</c:v>
                </c:pt>
                <c:pt idx="60842">
                  <c:v>1</c:v>
                </c:pt>
                <c:pt idx="60843">
                  <c:v>1</c:v>
                </c:pt>
                <c:pt idx="60844">
                  <c:v>1</c:v>
                </c:pt>
                <c:pt idx="60845">
                  <c:v>1</c:v>
                </c:pt>
                <c:pt idx="60846">
                  <c:v>1</c:v>
                </c:pt>
                <c:pt idx="60847">
                  <c:v>1</c:v>
                </c:pt>
                <c:pt idx="60848">
                  <c:v>1</c:v>
                </c:pt>
                <c:pt idx="60849">
                  <c:v>1</c:v>
                </c:pt>
                <c:pt idx="60850">
                  <c:v>1</c:v>
                </c:pt>
                <c:pt idx="60851">
                  <c:v>1</c:v>
                </c:pt>
                <c:pt idx="60852">
                  <c:v>1</c:v>
                </c:pt>
                <c:pt idx="60853">
                  <c:v>1</c:v>
                </c:pt>
                <c:pt idx="60854">
                  <c:v>1</c:v>
                </c:pt>
                <c:pt idx="60855">
                  <c:v>1</c:v>
                </c:pt>
                <c:pt idx="60856">
                  <c:v>1</c:v>
                </c:pt>
                <c:pt idx="60857">
                  <c:v>1</c:v>
                </c:pt>
                <c:pt idx="60858">
                  <c:v>1</c:v>
                </c:pt>
                <c:pt idx="60859">
                  <c:v>1</c:v>
                </c:pt>
                <c:pt idx="60860">
                  <c:v>1</c:v>
                </c:pt>
                <c:pt idx="60861">
                  <c:v>1</c:v>
                </c:pt>
                <c:pt idx="60862">
                  <c:v>1</c:v>
                </c:pt>
                <c:pt idx="60863">
                  <c:v>1</c:v>
                </c:pt>
                <c:pt idx="60864">
                  <c:v>1</c:v>
                </c:pt>
                <c:pt idx="60865">
                  <c:v>1</c:v>
                </c:pt>
                <c:pt idx="60866">
                  <c:v>1</c:v>
                </c:pt>
                <c:pt idx="60867">
                  <c:v>1</c:v>
                </c:pt>
                <c:pt idx="60868">
                  <c:v>1</c:v>
                </c:pt>
                <c:pt idx="60869">
                  <c:v>1</c:v>
                </c:pt>
                <c:pt idx="60870">
                  <c:v>1</c:v>
                </c:pt>
                <c:pt idx="60871">
                  <c:v>1</c:v>
                </c:pt>
                <c:pt idx="60872">
                  <c:v>1</c:v>
                </c:pt>
                <c:pt idx="60873">
                  <c:v>1</c:v>
                </c:pt>
                <c:pt idx="60874">
                  <c:v>1</c:v>
                </c:pt>
                <c:pt idx="60875">
                  <c:v>1</c:v>
                </c:pt>
                <c:pt idx="60876">
                  <c:v>1</c:v>
                </c:pt>
                <c:pt idx="60877">
                  <c:v>1</c:v>
                </c:pt>
                <c:pt idx="60878">
                  <c:v>1</c:v>
                </c:pt>
                <c:pt idx="60879">
                  <c:v>1</c:v>
                </c:pt>
                <c:pt idx="60880">
                  <c:v>1</c:v>
                </c:pt>
                <c:pt idx="60881">
                  <c:v>1</c:v>
                </c:pt>
                <c:pt idx="60882">
                  <c:v>1</c:v>
                </c:pt>
                <c:pt idx="60883">
                  <c:v>1</c:v>
                </c:pt>
                <c:pt idx="60884">
                  <c:v>1</c:v>
                </c:pt>
                <c:pt idx="60885">
                  <c:v>1</c:v>
                </c:pt>
                <c:pt idx="60886">
                  <c:v>1</c:v>
                </c:pt>
                <c:pt idx="60887">
                  <c:v>1</c:v>
                </c:pt>
                <c:pt idx="60888">
                  <c:v>1</c:v>
                </c:pt>
                <c:pt idx="60889">
                  <c:v>1</c:v>
                </c:pt>
                <c:pt idx="60890">
                  <c:v>1</c:v>
                </c:pt>
                <c:pt idx="60891">
                  <c:v>1</c:v>
                </c:pt>
                <c:pt idx="60892">
                  <c:v>1</c:v>
                </c:pt>
                <c:pt idx="60893">
                  <c:v>1</c:v>
                </c:pt>
                <c:pt idx="60894">
                  <c:v>1</c:v>
                </c:pt>
                <c:pt idx="60895">
                  <c:v>1</c:v>
                </c:pt>
                <c:pt idx="60896">
                  <c:v>1</c:v>
                </c:pt>
                <c:pt idx="60897">
                  <c:v>1</c:v>
                </c:pt>
                <c:pt idx="60898">
                  <c:v>1</c:v>
                </c:pt>
                <c:pt idx="60899">
                  <c:v>1</c:v>
                </c:pt>
                <c:pt idx="60900">
                  <c:v>1</c:v>
                </c:pt>
                <c:pt idx="60901">
                  <c:v>1</c:v>
                </c:pt>
                <c:pt idx="60902">
                  <c:v>1</c:v>
                </c:pt>
                <c:pt idx="60903">
                  <c:v>1</c:v>
                </c:pt>
                <c:pt idx="60904">
                  <c:v>1</c:v>
                </c:pt>
                <c:pt idx="60905">
                  <c:v>1</c:v>
                </c:pt>
                <c:pt idx="60906">
                  <c:v>1</c:v>
                </c:pt>
                <c:pt idx="60907">
                  <c:v>1</c:v>
                </c:pt>
                <c:pt idx="60908">
                  <c:v>1</c:v>
                </c:pt>
                <c:pt idx="60909">
                  <c:v>1</c:v>
                </c:pt>
                <c:pt idx="60910">
                  <c:v>1</c:v>
                </c:pt>
                <c:pt idx="60911">
                  <c:v>1</c:v>
                </c:pt>
                <c:pt idx="60912">
                  <c:v>1</c:v>
                </c:pt>
                <c:pt idx="60913">
                  <c:v>1</c:v>
                </c:pt>
                <c:pt idx="60914">
                  <c:v>1</c:v>
                </c:pt>
                <c:pt idx="60915">
                  <c:v>1</c:v>
                </c:pt>
                <c:pt idx="60916">
                  <c:v>1</c:v>
                </c:pt>
                <c:pt idx="60917">
                  <c:v>1</c:v>
                </c:pt>
                <c:pt idx="60918">
                  <c:v>1</c:v>
                </c:pt>
                <c:pt idx="60919">
                  <c:v>1</c:v>
                </c:pt>
                <c:pt idx="60920">
                  <c:v>1</c:v>
                </c:pt>
                <c:pt idx="60921">
                  <c:v>1</c:v>
                </c:pt>
                <c:pt idx="60922">
                  <c:v>1</c:v>
                </c:pt>
                <c:pt idx="60923">
                  <c:v>1</c:v>
                </c:pt>
                <c:pt idx="60924">
                  <c:v>1</c:v>
                </c:pt>
                <c:pt idx="60925">
                  <c:v>1</c:v>
                </c:pt>
                <c:pt idx="60926">
                  <c:v>1</c:v>
                </c:pt>
                <c:pt idx="60927">
                  <c:v>1</c:v>
                </c:pt>
                <c:pt idx="60928">
                  <c:v>1</c:v>
                </c:pt>
                <c:pt idx="60929">
                  <c:v>1</c:v>
                </c:pt>
                <c:pt idx="60930">
                  <c:v>1</c:v>
                </c:pt>
                <c:pt idx="60931">
                  <c:v>1</c:v>
                </c:pt>
                <c:pt idx="60932">
                  <c:v>1</c:v>
                </c:pt>
                <c:pt idx="60933">
                  <c:v>1</c:v>
                </c:pt>
                <c:pt idx="60934">
                  <c:v>1</c:v>
                </c:pt>
                <c:pt idx="60935">
                  <c:v>1</c:v>
                </c:pt>
                <c:pt idx="60936">
                  <c:v>1</c:v>
                </c:pt>
                <c:pt idx="60937">
                  <c:v>1</c:v>
                </c:pt>
                <c:pt idx="60938">
                  <c:v>1</c:v>
                </c:pt>
                <c:pt idx="60939">
                  <c:v>1</c:v>
                </c:pt>
                <c:pt idx="60940">
                  <c:v>1</c:v>
                </c:pt>
                <c:pt idx="60941">
                  <c:v>1</c:v>
                </c:pt>
                <c:pt idx="60942">
                  <c:v>1</c:v>
                </c:pt>
                <c:pt idx="60943">
                  <c:v>1</c:v>
                </c:pt>
                <c:pt idx="60944">
                  <c:v>1</c:v>
                </c:pt>
                <c:pt idx="60945">
                  <c:v>1</c:v>
                </c:pt>
                <c:pt idx="60946">
                  <c:v>1</c:v>
                </c:pt>
                <c:pt idx="60947">
                  <c:v>1</c:v>
                </c:pt>
                <c:pt idx="60948">
                  <c:v>1</c:v>
                </c:pt>
                <c:pt idx="60949">
                  <c:v>1</c:v>
                </c:pt>
                <c:pt idx="60950">
                  <c:v>1</c:v>
                </c:pt>
                <c:pt idx="60951">
                  <c:v>1</c:v>
                </c:pt>
                <c:pt idx="60952">
                  <c:v>1</c:v>
                </c:pt>
                <c:pt idx="60953">
                  <c:v>1</c:v>
                </c:pt>
                <c:pt idx="60954">
                  <c:v>1</c:v>
                </c:pt>
                <c:pt idx="60955">
                  <c:v>1</c:v>
                </c:pt>
                <c:pt idx="60956">
                  <c:v>1</c:v>
                </c:pt>
                <c:pt idx="60957">
                  <c:v>1</c:v>
                </c:pt>
                <c:pt idx="60958">
                  <c:v>1</c:v>
                </c:pt>
                <c:pt idx="60959">
                  <c:v>1</c:v>
                </c:pt>
                <c:pt idx="60960">
                  <c:v>1</c:v>
                </c:pt>
                <c:pt idx="60961">
                  <c:v>1</c:v>
                </c:pt>
                <c:pt idx="60962">
                  <c:v>1</c:v>
                </c:pt>
                <c:pt idx="60963">
                  <c:v>1</c:v>
                </c:pt>
                <c:pt idx="60964">
                  <c:v>1</c:v>
                </c:pt>
                <c:pt idx="60965">
                  <c:v>1</c:v>
                </c:pt>
                <c:pt idx="60966">
                  <c:v>1</c:v>
                </c:pt>
                <c:pt idx="60967">
                  <c:v>1</c:v>
                </c:pt>
                <c:pt idx="60968">
                  <c:v>1</c:v>
                </c:pt>
                <c:pt idx="60969">
                  <c:v>1</c:v>
                </c:pt>
                <c:pt idx="60970">
                  <c:v>1</c:v>
                </c:pt>
                <c:pt idx="60971">
                  <c:v>1</c:v>
                </c:pt>
                <c:pt idx="60972">
                  <c:v>1</c:v>
                </c:pt>
                <c:pt idx="60973">
                  <c:v>1</c:v>
                </c:pt>
                <c:pt idx="60974">
                  <c:v>1</c:v>
                </c:pt>
                <c:pt idx="60975">
                  <c:v>1</c:v>
                </c:pt>
                <c:pt idx="60976">
                  <c:v>1</c:v>
                </c:pt>
                <c:pt idx="60977">
                  <c:v>1</c:v>
                </c:pt>
                <c:pt idx="60978">
                  <c:v>1</c:v>
                </c:pt>
                <c:pt idx="60979">
                  <c:v>1</c:v>
                </c:pt>
                <c:pt idx="60980">
                  <c:v>1</c:v>
                </c:pt>
                <c:pt idx="60981">
                  <c:v>1</c:v>
                </c:pt>
                <c:pt idx="60982">
                  <c:v>1</c:v>
                </c:pt>
                <c:pt idx="60983">
                  <c:v>1</c:v>
                </c:pt>
                <c:pt idx="60984">
                  <c:v>1</c:v>
                </c:pt>
                <c:pt idx="60985">
                  <c:v>1</c:v>
                </c:pt>
                <c:pt idx="60986">
                  <c:v>1</c:v>
                </c:pt>
                <c:pt idx="60987">
                  <c:v>1</c:v>
                </c:pt>
                <c:pt idx="60988">
                  <c:v>1</c:v>
                </c:pt>
                <c:pt idx="60989">
                  <c:v>1</c:v>
                </c:pt>
                <c:pt idx="60990">
                  <c:v>1</c:v>
                </c:pt>
                <c:pt idx="60991">
                  <c:v>1</c:v>
                </c:pt>
                <c:pt idx="60992">
                  <c:v>1</c:v>
                </c:pt>
                <c:pt idx="60993">
                  <c:v>1</c:v>
                </c:pt>
                <c:pt idx="60994">
                  <c:v>1</c:v>
                </c:pt>
                <c:pt idx="60995">
                  <c:v>1</c:v>
                </c:pt>
                <c:pt idx="60996">
                  <c:v>1</c:v>
                </c:pt>
                <c:pt idx="60997">
                  <c:v>1</c:v>
                </c:pt>
                <c:pt idx="60998">
                  <c:v>1</c:v>
                </c:pt>
                <c:pt idx="60999">
                  <c:v>1</c:v>
                </c:pt>
                <c:pt idx="61000">
                  <c:v>1</c:v>
                </c:pt>
                <c:pt idx="61001">
                  <c:v>1</c:v>
                </c:pt>
                <c:pt idx="61002">
                  <c:v>1</c:v>
                </c:pt>
                <c:pt idx="61003">
                  <c:v>1</c:v>
                </c:pt>
                <c:pt idx="61004">
                  <c:v>1</c:v>
                </c:pt>
                <c:pt idx="61005">
                  <c:v>1</c:v>
                </c:pt>
                <c:pt idx="61006">
                  <c:v>1</c:v>
                </c:pt>
                <c:pt idx="61007">
                  <c:v>1</c:v>
                </c:pt>
                <c:pt idx="61008">
                  <c:v>1</c:v>
                </c:pt>
                <c:pt idx="61009">
                  <c:v>1</c:v>
                </c:pt>
                <c:pt idx="61010">
                  <c:v>1</c:v>
                </c:pt>
                <c:pt idx="61011">
                  <c:v>1</c:v>
                </c:pt>
                <c:pt idx="61012">
                  <c:v>1</c:v>
                </c:pt>
                <c:pt idx="61013">
                  <c:v>1</c:v>
                </c:pt>
                <c:pt idx="61014">
                  <c:v>1</c:v>
                </c:pt>
                <c:pt idx="61015">
                  <c:v>1</c:v>
                </c:pt>
                <c:pt idx="61016">
                  <c:v>1</c:v>
                </c:pt>
                <c:pt idx="61017">
                  <c:v>1</c:v>
                </c:pt>
                <c:pt idx="61018">
                  <c:v>1</c:v>
                </c:pt>
                <c:pt idx="61019">
                  <c:v>1</c:v>
                </c:pt>
                <c:pt idx="61020">
                  <c:v>1</c:v>
                </c:pt>
                <c:pt idx="61021">
                  <c:v>1</c:v>
                </c:pt>
                <c:pt idx="61022">
                  <c:v>1</c:v>
                </c:pt>
                <c:pt idx="61023">
                  <c:v>1</c:v>
                </c:pt>
                <c:pt idx="61024">
                  <c:v>1</c:v>
                </c:pt>
                <c:pt idx="61025">
                  <c:v>1</c:v>
                </c:pt>
                <c:pt idx="61026">
                  <c:v>1</c:v>
                </c:pt>
                <c:pt idx="61027">
                  <c:v>1</c:v>
                </c:pt>
                <c:pt idx="61028">
                  <c:v>1</c:v>
                </c:pt>
                <c:pt idx="61029">
                  <c:v>1</c:v>
                </c:pt>
                <c:pt idx="61030">
                  <c:v>1</c:v>
                </c:pt>
                <c:pt idx="61031">
                  <c:v>1</c:v>
                </c:pt>
                <c:pt idx="61032">
                  <c:v>1</c:v>
                </c:pt>
                <c:pt idx="61033">
                  <c:v>1</c:v>
                </c:pt>
                <c:pt idx="61034">
                  <c:v>1</c:v>
                </c:pt>
                <c:pt idx="61035">
                  <c:v>1</c:v>
                </c:pt>
                <c:pt idx="61036">
                  <c:v>1</c:v>
                </c:pt>
                <c:pt idx="61037">
                  <c:v>1</c:v>
                </c:pt>
                <c:pt idx="61038">
                  <c:v>1</c:v>
                </c:pt>
                <c:pt idx="61039">
                  <c:v>1</c:v>
                </c:pt>
                <c:pt idx="61040">
                  <c:v>1</c:v>
                </c:pt>
                <c:pt idx="61041">
                  <c:v>1</c:v>
                </c:pt>
                <c:pt idx="61042">
                  <c:v>1</c:v>
                </c:pt>
                <c:pt idx="61043">
                  <c:v>1</c:v>
                </c:pt>
                <c:pt idx="61044">
                  <c:v>1</c:v>
                </c:pt>
                <c:pt idx="61045">
                  <c:v>1</c:v>
                </c:pt>
                <c:pt idx="61046">
                  <c:v>1</c:v>
                </c:pt>
                <c:pt idx="61047">
                  <c:v>1</c:v>
                </c:pt>
                <c:pt idx="61048">
                  <c:v>1</c:v>
                </c:pt>
                <c:pt idx="61049">
                  <c:v>1</c:v>
                </c:pt>
                <c:pt idx="61050">
                  <c:v>1</c:v>
                </c:pt>
                <c:pt idx="61051">
                  <c:v>1</c:v>
                </c:pt>
                <c:pt idx="61052">
                  <c:v>1</c:v>
                </c:pt>
                <c:pt idx="61053">
                  <c:v>1</c:v>
                </c:pt>
                <c:pt idx="61054">
                  <c:v>1</c:v>
                </c:pt>
                <c:pt idx="61055">
                  <c:v>1</c:v>
                </c:pt>
                <c:pt idx="61056">
                  <c:v>1</c:v>
                </c:pt>
                <c:pt idx="61057">
                  <c:v>1</c:v>
                </c:pt>
                <c:pt idx="61058">
                  <c:v>1</c:v>
                </c:pt>
                <c:pt idx="61059">
                  <c:v>1</c:v>
                </c:pt>
                <c:pt idx="61060">
                  <c:v>1</c:v>
                </c:pt>
                <c:pt idx="61061">
                  <c:v>1</c:v>
                </c:pt>
                <c:pt idx="61062">
                  <c:v>1</c:v>
                </c:pt>
                <c:pt idx="61063">
                  <c:v>1</c:v>
                </c:pt>
                <c:pt idx="61064">
                  <c:v>1</c:v>
                </c:pt>
                <c:pt idx="61065">
                  <c:v>1</c:v>
                </c:pt>
                <c:pt idx="61066">
                  <c:v>1</c:v>
                </c:pt>
                <c:pt idx="61067">
                  <c:v>1</c:v>
                </c:pt>
                <c:pt idx="61068">
                  <c:v>1</c:v>
                </c:pt>
                <c:pt idx="61069">
                  <c:v>1</c:v>
                </c:pt>
                <c:pt idx="61070">
                  <c:v>1</c:v>
                </c:pt>
                <c:pt idx="61071">
                  <c:v>1</c:v>
                </c:pt>
                <c:pt idx="61072">
                  <c:v>1</c:v>
                </c:pt>
                <c:pt idx="61073">
                  <c:v>1</c:v>
                </c:pt>
                <c:pt idx="61074">
                  <c:v>1</c:v>
                </c:pt>
                <c:pt idx="61075">
                  <c:v>1</c:v>
                </c:pt>
                <c:pt idx="61076">
                  <c:v>1</c:v>
                </c:pt>
                <c:pt idx="61077">
                  <c:v>1</c:v>
                </c:pt>
                <c:pt idx="61078">
                  <c:v>1</c:v>
                </c:pt>
                <c:pt idx="61079">
                  <c:v>1</c:v>
                </c:pt>
                <c:pt idx="61080">
                  <c:v>1</c:v>
                </c:pt>
                <c:pt idx="61081">
                  <c:v>1</c:v>
                </c:pt>
                <c:pt idx="61082">
                  <c:v>1</c:v>
                </c:pt>
                <c:pt idx="61083">
                  <c:v>1</c:v>
                </c:pt>
                <c:pt idx="61084">
                  <c:v>1</c:v>
                </c:pt>
                <c:pt idx="61085">
                  <c:v>1</c:v>
                </c:pt>
                <c:pt idx="61086">
                  <c:v>1</c:v>
                </c:pt>
                <c:pt idx="61087">
                  <c:v>1</c:v>
                </c:pt>
                <c:pt idx="61088">
                  <c:v>1</c:v>
                </c:pt>
                <c:pt idx="61089">
                  <c:v>1</c:v>
                </c:pt>
                <c:pt idx="61090">
                  <c:v>1</c:v>
                </c:pt>
                <c:pt idx="61091">
                  <c:v>1</c:v>
                </c:pt>
                <c:pt idx="61092">
                  <c:v>1</c:v>
                </c:pt>
                <c:pt idx="61093">
                  <c:v>1</c:v>
                </c:pt>
                <c:pt idx="61094">
                  <c:v>1</c:v>
                </c:pt>
                <c:pt idx="61095">
                  <c:v>1</c:v>
                </c:pt>
                <c:pt idx="61096">
                  <c:v>1</c:v>
                </c:pt>
                <c:pt idx="61097">
                  <c:v>1</c:v>
                </c:pt>
                <c:pt idx="61098">
                  <c:v>1</c:v>
                </c:pt>
                <c:pt idx="61099">
                  <c:v>1</c:v>
                </c:pt>
                <c:pt idx="61100">
                  <c:v>1</c:v>
                </c:pt>
                <c:pt idx="61101">
                  <c:v>1</c:v>
                </c:pt>
                <c:pt idx="61102">
                  <c:v>1</c:v>
                </c:pt>
                <c:pt idx="61103">
                  <c:v>1</c:v>
                </c:pt>
                <c:pt idx="61104">
                  <c:v>1</c:v>
                </c:pt>
                <c:pt idx="61105">
                  <c:v>1</c:v>
                </c:pt>
                <c:pt idx="61106">
                  <c:v>1</c:v>
                </c:pt>
                <c:pt idx="61107">
                  <c:v>1</c:v>
                </c:pt>
                <c:pt idx="61108">
                  <c:v>1</c:v>
                </c:pt>
                <c:pt idx="61109">
                  <c:v>1</c:v>
                </c:pt>
                <c:pt idx="61110">
                  <c:v>1</c:v>
                </c:pt>
                <c:pt idx="61111">
                  <c:v>1</c:v>
                </c:pt>
                <c:pt idx="61112">
                  <c:v>1</c:v>
                </c:pt>
                <c:pt idx="61113">
                  <c:v>1</c:v>
                </c:pt>
                <c:pt idx="61114">
                  <c:v>1</c:v>
                </c:pt>
                <c:pt idx="61115">
                  <c:v>1</c:v>
                </c:pt>
                <c:pt idx="61116">
                  <c:v>1</c:v>
                </c:pt>
                <c:pt idx="61117">
                  <c:v>1</c:v>
                </c:pt>
                <c:pt idx="61118">
                  <c:v>1</c:v>
                </c:pt>
                <c:pt idx="61119">
                  <c:v>1</c:v>
                </c:pt>
                <c:pt idx="61120">
                  <c:v>1</c:v>
                </c:pt>
                <c:pt idx="61121">
                  <c:v>1</c:v>
                </c:pt>
                <c:pt idx="61122">
                  <c:v>1</c:v>
                </c:pt>
                <c:pt idx="61123">
                  <c:v>1</c:v>
                </c:pt>
                <c:pt idx="61124">
                  <c:v>1</c:v>
                </c:pt>
                <c:pt idx="61125">
                  <c:v>1</c:v>
                </c:pt>
                <c:pt idx="61126">
                  <c:v>1</c:v>
                </c:pt>
                <c:pt idx="61127">
                  <c:v>1</c:v>
                </c:pt>
                <c:pt idx="61128">
                  <c:v>1</c:v>
                </c:pt>
                <c:pt idx="61129">
                  <c:v>1</c:v>
                </c:pt>
                <c:pt idx="61130">
                  <c:v>1</c:v>
                </c:pt>
                <c:pt idx="61131">
                  <c:v>1</c:v>
                </c:pt>
                <c:pt idx="61132">
                  <c:v>1</c:v>
                </c:pt>
                <c:pt idx="61133">
                  <c:v>1</c:v>
                </c:pt>
                <c:pt idx="61134">
                  <c:v>1</c:v>
                </c:pt>
                <c:pt idx="61135">
                  <c:v>1</c:v>
                </c:pt>
                <c:pt idx="61136">
                  <c:v>1</c:v>
                </c:pt>
                <c:pt idx="61137">
                  <c:v>1</c:v>
                </c:pt>
                <c:pt idx="61138">
                  <c:v>1</c:v>
                </c:pt>
                <c:pt idx="61139">
                  <c:v>1</c:v>
                </c:pt>
                <c:pt idx="61140">
                  <c:v>1</c:v>
                </c:pt>
                <c:pt idx="61141">
                  <c:v>1</c:v>
                </c:pt>
                <c:pt idx="61142">
                  <c:v>1</c:v>
                </c:pt>
                <c:pt idx="61143">
                  <c:v>1</c:v>
                </c:pt>
                <c:pt idx="61144">
                  <c:v>1</c:v>
                </c:pt>
                <c:pt idx="61145">
                  <c:v>1</c:v>
                </c:pt>
                <c:pt idx="61146">
                  <c:v>1</c:v>
                </c:pt>
                <c:pt idx="61147">
                  <c:v>1</c:v>
                </c:pt>
                <c:pt idx="61148">
                  <c:v>1</c:v>
                </c:pt>
                <c:pt idx="61149">
                  <c:v>1</c:v>
                </c:pt>
                <c:pt idx="61150">
                  <c:v>1</c:v>
                </c:pt>
                <c:pt idx="61151">
                  <c:v>1</c:v>
                </c:pt>
                <c:pt idx="61152">
                  <c:v>1</c:v>
                </c:pt>
                <c:pt idx="61153">
                  <c:v>1</c:v>
                </c:pt>
                <c:pt idx="61154">
                  <c:v>1</c:v>
                </c:pt>
                <c:pt idx="61155">
                  <c:v>1</c:v>
                </c:pt>
                <c:pt idx="61156">
                  <c:v>1</c:v>
                </c:pt>
                <c:pt idx="61157">
                  <c:v>1</c:v>
                </c:pt>
                <c:pt idx="61158">
                  <c:v>1</c:v>
                </c:pt>
                <c:pt idx="61159">
                  <c:v>1</c:v>
                </c:pt>
                <c:pt idx="61160">
                  <c:v>1</c:v>
                </c:pt>
                <c:pt idx="61161">
                  <c:v>1</c:v>
                </c:pt>
                <c:pt idx="61162">
                  <c:v>1</c:v>
                </c:pt>
                <c:pt idx="61163">
                  <c:v>1</c:v>
                </c:pt>
                <c:pt idx="61164">
                  <c:v>1</c:v>
                </c:pt>
                <c:pt idx="61165">
                  <c:v>1</c:v>
                </c:pt>
                <c:pt idx="61166">
                  <c:v>1</c:v>
                </c:pt>
                <c:pt idx="61167">
                  <c:v>1</c:v>
                </c:pt>
                <c:pt idx="61168">
                  <c:v>1</c:v>
                </c:pt>
                <c:pt idx="61169">
                  <c:v>1</c:v>
                </c:pt>
                <c:pt idx="61170">
                  <c:v>1</c:v>
                </c:pt>
                <c:pt idx="61171">
                  <c:v>1</c:v>
                </c:pt>
                <c:pt idx="61172">
                  <c:v>1</c:v>
                </c:pt>
                <c:pt idx="61173">
                  <c:v>1</c:v>
                </c:pt>
                <c:pt idx="61174">
                  <c:v>1</c:v>
                </c:pt>
                <c:pt idx="61175">
                  <c:v>1</c:v>
                </c:pt>
                <c:pt idx="61176">
                  <c:v>1</c:v>
                </c:pt>
                <c:pt idx="61177">
                  <c:v>1</c:v>
                </c:pt>
                <c:pt idx="61178">
                  <c:v>1</c:v>
                </c:pt>
                <c:pt idx="61179">
                  <c:v>1</c:v>
                </c:pt>
                <c:pt idx="61180">
                  <c:v>1</c:v>
                </c:pt>
                <c:pt idx="61181">
                  <c:v>1</c:v>
                </c:pt>
                <c:pt idx="61182">
                  <c:v>1</c:v>
                </c:pt>
                <c:pt idx="61183">
                  <c:v>1</c:v>
                </c:pt>
                <c:pt idx="61184">
                  <c:v>1</c:v>
                </c:pt>
                <c:pt idx="61185">
                  <c:v>1</c:v>
                </c:pt>
                <c:pt idx="61186">
                  <c:v>1</c:v>
                </c:pt>
                <c:pt idx="61187">
                  <c:v>1</c:v>
                </c:pt>
                <c:pt idx="61188">
                  <c:v>1</c:v>
                </c:pt>
                <c:pt idx="61189">
                  <c:v>1</c:v>
                </c:pt>
                <c:pt idx="61190">
                  <c:v>1</c:v>
                </c:pt>
                <c:pt idx="61191">
                  <c:v>1</c:v>
                </c:pt>
                <c:pt idx="61192">
                  <c:v>1</c:v>
                </c:pt>
                <c:pt idx="61193">
                  <c:v>1</c:v>
                </c:pt>
                <c:pt idx="61194">
                  <c:v>1</c:v>
                </c:pt>
                <c:pt idx="61195">
                  <c:v>1</c:v>
                </c:pt>
                <c:pt idx="61196">
                  <c:v>1</c:v>
                </c:pt>
                <c:pt idx="61197">
                  <c:v>1</c:v>
                </c:pt>
                <c:pt idx="61198">
                  <c:v>1</c:v>
                </c:pt>
                <c:pt idx="61199">
                  <c:v>1</c:v>
                </c:pt>
                <c:pt idx="61200">
                  <c:v>1</c:v>
                </c:pt>
                <c:pt idx="61201">
                  <c:v>1</c:v>
                </c:pt>
                <c:pt idx="61202">
                  <c:v>1</c:v>
                </c:pt>
                <c:pt idx="61203">
                  <c:v>1</c:v>
                </c:pt>
                <c:pt idx="61204">
                  <c:v>1</c:v>
                </c:pt>
                <c:pt idx="61205">
                  <c:v>1</c:v>
                </c:pt>
                <c:pt idx="61206">
                  <c:v>1</c:v>
                </c:pt>
                <c:pt idx="61207">
                  <c:v>1</c:v>
                </c:pt>
                <c:pt idx="61208">
                  <c:v>1</c:v>
                </c:pt>
                <c:pt idx="61209">
                  <c:v>1</c:v>
                </c:pt>
                <c:pt idx="61210">
                  <c:v>1</c:v>
                </c:pt>
                <c:pt idx="61211">
                  <c:v>1</c:v>
                </c:pt>
                <c:pt idx="61212">
                  <c:v>1</c:v>
                </c:pt>
                <c:pt idx="61213">
                  <c:v>1</c:v>
                </c:pt>
                <c:pt idx="61214">
                  <c:v>1</c:v>
                </c:pt>
                <c:pt idx="61215">
                  <c:v>1</c:v>
                </c:pt>
                <c:pt idx="61216">
                  <c:v>1</c:v>
                </c:pt>
                <c:pt idx="61217">
                  <c:v>1</c:v>
                </c:pt>
                <c:pt idx="61218">
                  <c:v>1</c:v>
                </c:pt>
                <c:pt idx="61219">
                  <c:v>1</c:v>
                </c:pt>
                <c:pt idx="61220">
                  <c:v>1</c:v>
                </c:pt>
                <c:pt idx="61221">
                  <c:v>1</c:v>
                </c:pt>
                <c:pt idx="61222">
                  <c:v>1</c:v>
                </c:pt>
                <c:pt idx="61223">
                  <c:v>1</c:v>
                </c:pt>
                <c:pt idx="61224">
                  <c:v>1</c:v>
                </c:pt>
                <c:pt idx="61225">
                  <c:v>1</c:v>
                </c:pt>
                <c:pt idx="61226">
                  <c:v>1</c:v>
                </c:pt>
                <c:pt idx="61227">
                  <c:v>1</c:v>
                </c:pt>
                <c:pt idx="61228">
                  <c:v>1</c:v>
                </c:pt>
                <c:pt idx="61229">
                  <c:v>1</c:v>
                </c:pt>
                <c:pt idx="61230">
                  <c:v>1</c:v>
                </c:pt>
                <c:pt idx="61231">
                  <c:v>1</c:v>
                </c:pt>
                <c:pt idx="61232">
                  <c:v>1</c:v>
                </c:pt>
                <c:pt idx="61233">
                  <c:v>1</c:v>
                </c:pt>
                <c:pt idx="61234">
                  <c:v>1</c:v>
                </c:pt>
                <c:pt idx="61235">
                  <c:v>1</c:v>
                </c:pt>
                <c:pt idx="61236">
                  <c:v>1</c:v>
                </c:pt>
                <c:pt idx="61237">
                  <c:v>1</c:v>
                </c:pt>
                <c:pt idx="61238">
                  <c:v>1</c:v>
                </c:pt>
                <c:pt idx="61239">
                  <c:v>1</c:v>
                </c:pt>
                <c:pt idx="61240">
                  <c:v>1</c:v>
                </c:pt>
                <c:pt idx="61241">
                  <c:v>1</c:v>
                </c:pt>
                <c:pt idx="61242">
                  <c:v>1</c:v>
                </c:pt>
                <c:pt idx="61243">
                  <c:v>1</c:v>
                </c:pt>
                <c:pt idx="61244">
                  <c:v>1</c:v>
                </c:pt>
                <c:pt idx="61245">
                  <c:v>1</c:v>
                </c:pt>
                <c:pt idx="61246">
                  <c:v>1</c:v>
                </c:pt>
                <c:pt idx="61247">
                  <c:v>1</c:v>
                </c:pt>
                <c:pt idx="61248">
                  <c:v>1</c:v>
                </c:pt>
                <c:pt idx="61249">
                  <c:v>1</c:v>
                </c:pt>
                <c:pt idx="61250">
                  <c:v>1</c:v>
                </c:pt>
                <c:pt idx="61251">
                  <c:v>1</c:v>
                </c:pt>
                <c:pt idx="61252">
                  <c:v>1</c:v>
                </c:pt>
                <c:pt idx="61253">
                  <c:v>0.85714285700000004</c:v>
                </c:pt>
                <c:pt idx="61254">
                  <c:v>1</c:v>
                </c:pt>
                <c:pt idx="61255">
                  <c:v>1</c:v>
                </c:pt>
                <c:pt idx="61256">
                  <c:v>0.85714285700000004</c:v>
                </c:pt>
                <c:pt idx="61257">
                  <c:v>1</c:v>
                </c:pt>
                <c:pt idx="61258">
                  <c:v>1</c:v>
                </c:pt>
                <c:pt idx="61259">
                  <c:v>1</c:v>
                </c:pt>
                <c:pt idx="61260">
                  <c:v>1</c:v>
                </c:pt>
                <c:pt idx="61261">
                  <c:v>1</c:v>
                </c:pt>
                <c:pt idx="61262">
                  <c:v>1</c:v>
                </c:pt>
                <c:pt idx="61263">
                  <c:v>1</c:v>
                </c:pt>
                <c:pt idx="61264">
                  <c:v>1</c:v>
                </c:pt>
                <c:pt idx="61265">
                  <c:v>1</c:v>
                </c:pt>
                <c:pt idx="61266">
                  <c:v>1</c:v>
                </c:pt>
                <c:pt idx="61267">
                  <c:v>1</c:v>
                </c:pt>
                <c:pt idx="61268">
                  <c:v>1</c:v>
                </c:pt>
                <c:pt idx="61269">
                  <c:v>0.85714285700000004</c:v>
                </c:pt>
                <c:pt idx="61270">
                  <c:v>1</c:v>
                </c:pt>
                <c:pt idx="61271">
                  <c:v>1</c:v>
                </c:pt>
                <c:pt idx="61272">
                  <c:v>1</c:v>
                </c:pt>
                <c:pt idx="61273">
                  <c:v>1</c:v>
                </c:pt>
                <c:pt idx="61274">
                  <c:v>1</c:v>
                </c:pt>
                <c:pt idx="61275">
                  <c:v>1</c:v>
                </c:pt>
                <c:pt idx="61276">
                  <c:v>1</c:v>
                </c:pt>
                <c:pt idx="61277">
                  <c:v>1</c:v>
                </c:pt>
                <c:pt idx="61278">
                  <c:v>1</c:v>
                </c:pt>
                <c:pt idx="61279">
                  <c:v>1</c:v>
                </c:pt>
                <c:pt idx="61280">
                  <c:v>1</c:v>
                </c:pt>
                <c:pt idx="61281">
                  <c:v>1</c:v>
                </c:pt>
                <c:pt idx="61282">
                  <c:v>1</c:v>
                </c:pt>
                <c:pt idx="61283">
                  <c:v>1</c:v>
                </c:pt>
                <c:pt idx="61284">
                  <c:v>1</c:v>
                </c:pt>
                <c:pt idx="61285">
                  <c:v>1</c:v>
                </c:pt>
                <c:pt idx="61286">
                  <c:v>1</c:v>
                </c:pt>
                <c:pt idx="61287">
                  <c:v>1</c:v>
                </c:pt>
                <c:pt idx="61288">
                  <c:v>1</c:v>
                </c:pt>
                <c:pt idx="61289">
                  <c:v>1</c:v>
                </c:pt>
                <c:pt idx="61290">
                  <c:v>1</c:v>
                </c:pt>
                <c:pt idx="61291">
                  <c:v>1</c:v>
                </c:pt>
                <c:pt idx="61292">
                  <c:v>1</c:v>
                </c:pt>
                <c:pt idx="61293">
                  <c:v>1</c:v>
                </c:pt>
                <c:pt idx="61294">
                  <c:v>1</c:v>
                </c:pt>
                <c:pt idx="61295">
                  <c:v>1</c:v>
                </c:pt>
                <c:pt idx="61296">
                  <c:v>1</c:v>
                </c:pt>
                <c:pt idx="61297">
                  <c:v>1</c:v>
                </c:pt>
                <c:pt idx="61298">
                  <c:v>1</c:v>
                </c:pt>
                <c:pt idx="61299">
                  <c:v>1</c:v>
                </c:pt>
                <c:pt idx="61300">
                  <c:v>1</c:v>
                </c:pt>
                <c:pt idx="61301">
                  <c:v>1</c:v>
                </c:pt>
                <c:pt idx="61302">
                  <c:v>1</c:v>
                </c:pt>
                <c:pt idx="61303">
                  <c:v>0.28571428599999998</c:v>
                </c:pt>
                <c:pt idx="61304">
                  <c:v>1</c:v>
                </c:pt>
                <c:pt idx="61305">
                  <c:v>1</c:v>
                </c:pt>
                <c:pt idx="61306">
                  <c:v>1</c:v>
                </c:pt>
                <c:pt idx="61307">
                  <c:v>1</c:v>
                </c:pt>
                <c:pt idx="61308">
                  <c:v>1</c:v>
                </c:pt>
                <c:pt idx="61309">
                  <c:v>0.85714285700000004</c:v>
                </c:pt>
                <c:pt idx="61310">
                  <c:v>1</c:v>
                </c:pt>
                <c:pt idx="61311">
                  <c:v>1</c:v>
                </c:pt>
                <c:pt idx="61312">
                  <c:v>1</c:v>
                </c:pt>
                <c:pt idx="61313">
                  <c:v>1</c:v>
                </c:pt>
                <c:pt idx="61314">
                  <c:v>1</c:v>
                </c:pt>
                <c:pt idx="61315">
                  <c:v>1</c:v>
                </c:pt>
                <c:pt idx="61316">
                  <c:v>1</c:v>
                </c:pt>
                <c:pt idx="61317">
                  <c:v>1</c:v>
                </c:pt>
                <c:pt idx="61318">
                  <c:v>1</c:v>
                </c:pt>
                <c:pt idx="61319">
                  <c:v>0.85714285700000004</c:v>
                </c:pt>
                <c:pt idx="61320">
                  <c:v>1</c:v>
                </c:pt>
                <c:pt idx="61321">
                  <c:v>1</c:v>
                </c:pt>
                <c:pt idx="61322">
                  <c:v>1</c:v>
                </c:pt>
                <c:pt idx="61323">
                  <c:v>1</c:v>
                </c:pt>
                <c:pt idx="61324">
                  <c:v>1</c:v>
                </c:pt>
                <c:pt idx="61325">
                  <c:v>1</c:v>
                </c:pt>
                <c:pt idx="61326">
                  <c:v>1</c:v>
                </c:pt>
                <c:pt idx="61327">
                  <c:v>1</c:v>
                </c:pt>
                <c:pt idx="61328">
                  <c:v>1</c:v>
                </c:pt>
                <c:pt idx="61329">
                  <c:v>1</c:v>
                </c:pt>
                <c:pt idx="61330">
                  <c:v>1</c:v>
                </c:pt>
                <c:pt idx="61331">
                  <c:v>1</c:v>
                </c:pt>
                <c:pt idx="61332">
                  <c:v>1</c:v>
                </c:pt>
                <c:pt idx="61333">
                  <c:v>1</c:v>
                </c:pt>
                <c:pt idx="61334">
                  <c:v>1</c:v>
                </c:pt>
                <c:pt idx="61335">
                  <c:v>1</c:v>
                </c:pt>
                <c:pt idx="61336">
                  <c:v>1</c:v>
                </c:pt>
                <c:pt idx="61337">
                  <c:v>1</c:v>
                </c:pt>
                <c:pt idx="61338">
                  <c:v>1</c:v>
                </c:pt>
                <c:pt idx="61339">
                  <c:v>1</c:v>
                </c:pt>
                <c:pt idx="61340">
                  <c:v>1</c:v>
                </c:pt>
                <c:pt idx="61341">
                  <c:v>1</c:v>
                </c:pt>
                <c:pt idx="61342">
                  <c:v>1</c:v>
                </c:pt>
                <c:pt idx="61343">
                  <c:v>1</c:v>
                </c:pt>
                <c:pt idx="61344">
                  <c:v>1</c:v>
                </c:pt>
                <c:pt idx="61345">
                  <c:v>1</c:v>
                </c:pt>
                <c:pt idx="61346">
                  <c:v>1</c:v>
                </c:pt>
                <c:pt idx="61347">
                  <c:v>1</c:v>
                </c:pt>
                <c:pt idx="61348">
                  <c:v>1</c:v>
                </c:pt>
                <c:pt idx="61349">
                  <c:v>1</c:v>
                </c:pt>
                <c:pt idx="61350">
                  <c:v>1</c:v>
                </c:pt>
                <c:pt idx="61351">
                  <c:v>1</c:v>
                </c:pt>
                <c:pt idx="61352">
                  <c:v>1</c:v>
                </c:pt>
                <c:pt idx="61353">
                  <c:v>1</c:v>
                </c:pt>
                <c:pt idx="61354">
                  <c:v>1</c:v>
                </c:pt>
                <c:pt idx="61355">
                  <c:v>1</c:v>
                </c:pt>
                <c:pt idx="61356">
                  <c:v>1</c:v>
                </c:pt>
                <c:pt idx="61357">
                  <c:v>1</c:v>
                </c:pt>
                <c:pt idx="61358">
                  <c:v>1</c:v>
                </c:pt>
                <c:pt idx="61359">
                  <c:v>1</c:v>
                </c:pt>
                <c:pt idx="61360">
                  <c:v>1</c:v>
                </c:pt>
                <c:pt idx="61361">
                  <c:v>1</c:v>
                </c:pt>
                <c:pt idx="61362">
                  <c:v>1</c:v>
                </c:pt>
                <c:pt idx="61363">
                  <c:v>1</c:v>
                </c:pt>
                <c:pt idx="61364">
                  <c:v>1</c:v>
                </c:pt>
                <c:pt idx="61365">
                  <c:v>1</c:v>
                </c:pt>
                <c:pt idx="61366">
                  <c:v>1</c:v>
                </c:pt>
                <c:pt idx="61367">
                  <c:v>1</c:v>
                </c:pt>
                <c:pt idx="61368">
                  <c:v>1</c:v>
                </c:pt>
                <c:pt idx="61369">
                  <c:v>1</c:v>
                </c:pt>
                <c:pt idx="61370">
                  <c:v>1</c:v>
                </c:pt>
                <c:pt idx="61371">
                  <c:v>1</c:v>
                </c:pt>
                <c:pt idx="61372">
                  <c:v>1</c:v>
                </c:pt>
                <c:pt idx="61373">
                  <c:v>1</c:v>
                </c:pt>
                <c:pt idx="61374">
                  <c:v>1</c:v>
                </c:pt>
                <c:pt idx="61375">
                  <c:v>1</c:v>
                </c:pt>
                <c:pt idx="61376">
                  <c:v>1</c:v>
                </c:pt>
                <c:pt idx="61377">
                  <c:v>1</c:v>
                </c:pt>
                <c:pt idx="61378">
                  <c:v>1</c:v>
                </c:pt>
                <c:pt idx="61379">
                  <c:v>1</c:v>
                </c:pt>
                <c:pt idx="61380">
                  <c:v>1</c:v>
                </c:pt>
                <c:pt idx="61381">
                  <c:v>1</c:v>
                </c:pt>
                <c:pt idx="61382">
                  <c:v>1</c:v>
                </c:pt>
                <c:pt idx="61383">
                  <c:v>1</c:v>
                </c:pt>
                <c:pt idx="61384">
                  <c:v>1</c:v>
                </c:pt>
                <c:pt idx="61385">
                  <c:v>1</c:v>
                </c:pt>
                <c:pt idx="61386">
                  <c:v>1</c:v>
                </c:pt>
                <c:pt idx="61387">
                  <c:v>1</c:v>
                </c:pt>
                <c:pt idx="61388">
                  <c:v>1</c:v>
                </c:pt>
                <c:pt idx="61389">
                  <c:v>1</c:v>
                </c:pt>
                <c:pt idx="61390">
                  <c:v>1</c:v>
                </c:pt>
                <c:pt idx="61391">
                  <c:v>1</c:v>
                </c:pt>
                <c:pt idx="61392">
                  <c:v>1</c:v>
                </c:pt>
                <c:pt idx="61393">
                  <c:v>1</c:v>
                </c:pt>
                <c:pt idx="61394">
                  <c:v>1</c:v>
                </c:pt>
                <c:pt idx="61395">
                  <c:v>1</c:v>
                </c:pt>
                <c:pt idx="61396">
                  <c:v>1</c:v>
                </c:pt>
                <c:pt idx="61397">
                  <c:v>1</c:v>
                </c:pt>
                <c:pt idx="61398">
                  <c:v>1</c:v>
                </c:pt>
                <c:pt idx="61399">
                  <c:v>1</c:v>
                </c:pt>
                <c:pt idx="61400">
                  <c:v>1</c:v>
                </c:pt>
                <c:pt idx="61401">
                  <c:v>1</c:v>
                </c:pt>
                <c:pt idx="61402">
                  <c:v>1</c:v>
                </c:pt>
                <c:pt idx="61403">
                  <c:v>1</c:v>
                </c:pt>
                <c:pt idx="61404">
                  <c:v>1</c:v>
                </c:pt>
                <c:pt idx="61405">
                  <c:v>1</c:v>
                </c:pt>
                <c:pt idx="61406">
                  <c:v>1</c:v>
                </c:pt>
                <c:pt idx="61407">
                  <c:v>1</c:v>
                </c:pt>
                <c:pt idx="61408">
                  <c:v>1</c:v>
                </c:pt>
                <c:pt idx="61409">
                  <c:v>1</c:v>
                </c:pt>
                <c:pt idx="61410">
                  <c:v>1</c:v>
                </c:pt>
                <c:pt idx="61411">
                  <c:v>1</c:v>
                </c:pt>
                <c:pt idx="61412">
                  <c:v>1</c:v>
                </c:pt>
                <c:pt idx="61413">
                  <c:v>1</c:v>
                </c:pt>
                <c:pt idx="61414">
                  <c:v>1</c:v>
                </c:pt>
                <c:pt idx="61415">
                  <c:v>1</c:v>
                </c:pt>
                <c:pt idx="61416">
                  <c:v>1</c:v>
                </c:pt>
                <c:pt idx="61417">
                  <c:v>1</c:v>
                </c:pt>
                <c:pt idx="61418">
                  <c:v>1</c:v>
                </c:pt>
                <c:pt idx="61419">
                  <c:v>1</c:v>
                </c:pt>
                <c:pt idx="61420">
                  <c:v>1</c:v>
                </c:pt>
                <c:pt idx="61421">
                  <c:v>1</c:v>
                </c:pt>
                <c:pt idx="61422">
                  <c:v>1</c:v>
                </c:pt>
                <c:pt idx="61423">
                  <c:v>1</c:v>
                </c:pt>
                <c:pt idx="61424">
                  <c:v>1</c:v>
                </c:pt>
                <c:pt idx="61425">
                  <c:v>1</c:v>
                </c:pt>
                <c:pt idx="61426">
                  <c:v>1</c:v>
                </c:pt>
                <c:pt idx="61427">
                  <c:v>1</c:v>
                </c:pt>
                <c:pt idx="61428">
                  <c:v>1</c:v>
                </c:pt>
                <c:pt idx="61429">
                  <c:v>1</c:v>
                </c:pt>
                <c:pt idx="61430">
                  <c:v>1</c:v>
                </c:pt>
                <c:pt idx="61431">
                  <c:v>1</c:v>
                </c:pt>
                <c:pt idx="61432">
                  <c:v>1</c:v>
                </c:pt>
                <c:pt idx="61433">
                  <c:v>1</c:v>
                </c:pt>
                <c:pt idx="61434">
                  <c:v>1</c:v>
                </c:pt>
                <c:pt idx="61435">
                  <c:v>1</c:v>
                </c:pt>
                <c:pt idx="61436">
                  <c:v>1</c:v>
                </c:pt>
                <c:pt idx="61437">
                  <c:v>1</c:v>
                </c:pt>
                <c:pt idx="61438">
                  <c:v>1</c:v>
                </c:pt>
                <c:pt idx="61439">
                  <c:v>1</c:v>
                </c:pt>
                <c:pt idx="61440">
                  <c:v>1</c:v>
                </c:pt>
                <c:pt idx="61441">
                  <c:v>1</c:v>
                </c:pt>
                <c:pt idx="61442">
                  <c:v>1</c:v>
                </c:pt>
                <c:pt idx="61443">
                  <c:v>1</c:v>
                </c:pt>
                <c:pt idx="61444">
                  <c:v>1</c:v>
                </c:pt>
                <c:pt idx="61445">
                  <c:v>1</c:v>
                </c:pt>
                <c:pt idx="61446">
                  <c:v>1</c:v>
                </c:pt>
                <c:pt idx="61447">
                  <c:v>1</c:v>
                </c:pt>
                <c:pt idx="61448">
                  <c:v>1</c:v>
                </c:pt>
                <c:pt idx="61449">
                  <c:v>1</c:v>
                </c:pt>
                <c:pt idx="61450">
                  <c:v>1</c:v>
                </c:pt>
                <c:pt idx="61451">
                  <c:v>1</c:v>
                </c:pt>
                <c:pt idx="61452">
                  <c:v>1</c:v>
                </c:pt>
                <c:pt idx="61453">
                  <c:v>1</c:v>
                </c:pt>
                <c:pt idx="61454">
                  <c:v>1</c:v>
                </c:pt>
                <c:pt idx="61455">
                  <c:v>1</c:v>
                </c:pt>
                <c:pt idx="61456">
                  <c:v>1</c:v>
                </c:pt>
                <c:pt idx="61457">
                  <c:v>1</c:v>
                </c:pt>
                <c:pt idx="61458">
                  <c:v>1</c:v>
                </c:pt>
                <c:pt idx="61459">
                  <c:v>1</c:v>
                </c:pt>
                <c:pt idx="61460">
                  <c:v>1</c:v>
                </c:pt>
                <c:pt idx="61461">
                  <c:v>1</c:v>
                </c:pt>
                <c:pt idx="61462">
                  <c:v>1</c:v>
                </c:pt>
                <c:pt idx="61463">
                  <c:v>1</c:v>
                </c:pt>
                <c:pt idx="61464">
                  <c:v>1</c:v>
                </c:pt>
                <c:pt idx="61465">
                  <c:v>1</c:v>
                </c:pt>
                <c:pt idx="61466">
                  <c:v>1</c:v>
                </c:pt>
                <c:pt idx="61467">
                  <c:v>1</c:v>
                </c:pt>
                <c:pt idx="61468">
                  <c:v>1</c:v>
                </c:pt>
                <c:pt idx="61469">
                  <c:v>1</c:v>
                </c:pt>
                <c:pt idx="61470">
                  <c:v>1</c:v>
                </c:pt>
                <c:pt idx="61471">
                  <c:v>1</c:v>
                </c:pt>
                <c:pt idx="61472">
                  <c:v>1</c:v>
                </c:pt>
                <c:pt idx="61473">
                  <c:v>1</c:v>
                </c:pt>
                <c:pt idx="61474">
                  <c:v>1</c:v>
                </c:pt>
                <c:pt idx="61475">
                  <c:v>1</c:v>
                </c:pt>
                <c:pt idx="61476">
                  <c:v>1</c:v>
                </c:pt>
                <c:pt idx="61477">
                  <c:v>1</c:v>
                </c:pt>
                <c:pt idx="61478">
                  <c:v>1</c:v>
                </c:pt>
                <c:pt idx="61479">
                  <c:v>1</c:v>
                </c:pt>
                <c:pt idx="61480">
                  <c:v>1</c:v>
                </c:pt>
                <c:pt idx="61481">
                  <c:v>1</c:v>
                </c:pt>
                <c:pt idx="61482">
                  <c:v>1</c:v>
                </c:pt>
                <c:pt idx="61483">
                  <c:v>1</c:v>
                </c:pt>
                <c:pt idx="61484">
                  <c:v>1</c:v>
                </c:pt>
                <c:pt idx="61485">
                  <c:v>1</c:v>
                </c:pt>
                <c:pt idx="61486">
                  <c:v>1</c:v>
                </c:pt>
                <c:pt idx="61487">
                  <c:v>1</c:v>
                </c:pt>
                <c:pt idx="61488">
                  <c:v>1</c:v>
                </c:pt>
                <c:pt idx="61489">
                  <c:v>1</c:v>
                </c:pt>
                <c:pt idx="61490">
                  <c:v>1</c:v>
                </c:pt>
                <c:pt idx="61491">
                  <c:v>1</c:v>
                </c:pt>
                <c:pt idx="61492">
                  <c:v>1</c:v>
                </c:pt>
                <c:pt idx="61493">
                  <c:v>1</c:v>
                </c:pt>
                <c:pt idx="61494">
                  <c:v>1</c:v>
                </c:pt>
                <c:pt idx="61495">
                  <c:v>1</c:v>
                </c:pt>
                <c:pt idx="61496">
                  <c:v>1</c:v>
                </c:pt>
                <c:pt idx="61497">
                  <c:v>1</c:v>
                </c:pt>
                <c:pt idx="61498">
                  <c:v>1</c:v>
                </c:pt>
                <c:pt idx="61499">
                  <c:v>1</c:v>
                </c:pt>
                <c:pt idx="61500">
                  <c:v>1</c:v>
                </c:pt>
                <c:pt idx="61501">
                  <c:v>1</c:v>
                </c:pt>
                <c:pt idx="61502">
                  <c:v>1</c:v>
                </c:pt>
                <c:pt idx="61503">
                  <c:v>1</c:v>
                </c:pt>
                <c:pt idx="61504">
                  <c:v>1</c:v>
                </c:pt>
                <c:pt idx="61505">
                  <c:v>1</c:v>
                </c:pt>
                <c:pt idx="61506">
                  <c:v>1</c:v>
                </c:pt>
                <c:pt idx="61507">
                  <c:v>1</c:v>
                </c:pt>
                <c:pt idx="61508">
                  <c:v>1</c:v>
                </c:pt>
                <c:pt idx="61509">
                  <c:v>1</c:v>
                </c:pt>
                <c:pt idx="61510">
                  <c:v>1</c:v>
                </c:pt>
                <c:pt idx="61511">
                  <c:v>1</c:v>
                </c:pt>
                <c:pt idx="61512">
                  <c:v>1</c:v>
                </c:pt>
                <c:pt idx="61513">
                  <c:v>1</c:v>
                </c:pt>
                <c:pt idx="61514">
                  <c:v>1</c:v>
                </c:pt>
                <c:pt idx="61515">
                  <c:v>1</c:v>
                </c:pt>
                <c:pt idx="61516">
                  <c:v>1</c:v>
                </c:pt>
                <c:pt idx="61517">
                  <c:v>1</c:v>
                </c:pt>
                <c:pt idx="61518">
                  <c:v>1</c:v>
                </c:pt>
                <c:pt idx="61519">
                  <c:v>1</c:v>
                </c:pt>
                <c:pt idx="61520">
                  <c:v>1</c:v>
                </c:pt>
                <c:pt idx="61521">
                  <c:v>1</c:v>
                </c:pt>
                <c:pt idx="61522">
                  <c:v>1</c:v>
                </c:pt>
                <c:pt idx="61523">
                  <c:v>1</c:v>
                </c:pt>
                <c:pt idx="61524">
                  <c:v>1</c:v>
                </c:pt>
                <c:pt idx="61525">
                  <c:v>1</c:v>
                </c:pt>
                <c:pt idx="61526">
                  <c:v>1</c:v>
                </c:pt>
                <c:pt idx="61527">
                  <c:v>1</c:v>
                </c:pt>
                <c:pt idx="61528">
                  <c:v>1</c:v>
                </c:pt>
                <c:pt idx="61529">
                  <c:v>1</c:v>
                </c:pt>
                <c:pt idx="61530">
                  <c:v>1</c:v>
                </c:pt>
                <c:pt idx="61531">
                  <c:v>1</c:v>
                </c:pt>
                <c:pt idx="61532">
                  <c:v>1</c:v>
                </c:pt>
                <c:pt idx="61533">
                  <c:v>1</c:v>
                </c:pt>
                <c:pt idx="61534">
                  <c:v>1</c:v>
                </c:pt>
                <c:pt idx="61535">
                  <c:v>1</c:v>
                </c:pt>
                <c:pt idx="61536">
                  <c:v>1</c:v>
                </c:pt>
                <c:pt idx="61537">
                  <c:v>1</c:v>
                </c:pt>
                <c:pt idx="61538">
                  <c:v>1</c:v>
                </c:pt>
                <c:pt idx="61539">
                  <c:v>1</c:v>
                </c:pt>
                <c:pt idx="61540">
                  <c:v>1</c:v>
                </c:pt>
                <c:pt idx="61541">
                  <c:v>1</c:v>
                </c:pt>
                <c:pt idx="61542">
                  <c:v>1</c:v>
                </c:pt>
                <c:pt idx="61543">
                  <c:v>1</c:v>
                </c:pt>
                <c:pt idx="61544">
                  <c:v>1</c:v>
                </c:pt>
                <c:pt idx="61545">
                  <c:v>1</c:v>
                </c:pt>
                <c:pt idx="61546">
                  <c:v>1</c:v>
                </c:pt>
                <c:pt idx="61547">
                  <c:v>1</c:v>
                </c:pt>
                <c:pt idx="61548">
                  <c:v>1</c:v>
                </c:pt>
                <c:pt idx="61549">
                  <c:v>1</c:v>
                </c:pt>
                <c:pt idx="61550">
                  <c:v>1</c:v>
                </c:pt>
                <c:pt idx="61551">
                  <c:v>1</c:v>
                </c:pt>
                <c:pt idx="61552">
                  <c:v>1</c:v>
                </c:pt>
                <c:pt idx="61553">
                  <c:v>1</c:v>
                </c:pt>
                <c:pt idx="61554">
                  <c:v>1</c:v>
                </c:pt>
                <c:pt idx="61555">
                  <c:v>1</c:v>
                </c:pt>
                <c:pt idx="61556">
                  <c:v>1</c:v>
                </c:pt>
                <c:pt idx="61557">
                  <c:v>1</c:v>
                </c:pt>
                <c:pt idx="61558">
                  <c:v>1</c:v>
                </c:pt>
                <c:pt idx="61559">
                  <c:v>1</c:v>
                </c:pt>
                <c:pt idx="61560">
                  <c:v>1</c:v>
                </c:pt>
                <c:pt idx="61561">
                  <c:v>1</c:v>
                </c:pt>
                <c:pt idx="61562">
                  <c:v>1</c:v>
                </c:pt>
                <c:pt idx="61563">
                  <c:v>1</c:v>
                </c:pt>
                <c:pt idx="61564">
                  <c:v>1</c:v>
                </c:pt>
                <c:pt idx="61565">
                  <c:v>1</c:v>
                </c:pt>
                <c:pt idx="61566">
                  <c:v>1</c:v>
                </c:pt>
                <c:pt idx="61567">
                  <c:v>1</c:v>
                </c:pt>
                <c:pt idx="61568">
                  <c:v>1</c:v>
                </c:pt>
                <c:pt idx="61569">
                  <c:v>1</c:v>
                </c:pt>
                <c:pt idx="61570">
                  <c:v>1</c:v>
                </c:pt>
                <c:pt idx="61571">
                  <c:v>1</c:v>
                </c:pt>
                <c:pt idx="61572">
                  <c:v>1</c:v>
                </c:pt>
                <c:pt idx="61573">
                  <c:v>1</c:v>
                </c:pt>
                <c:pt idx="61574">
                  <c:v>1</c:v>
                </c:pt>
                <c:pt idx="61575">
                  <c:v>1</c:v>
                </c:pt>
                <c:pt idx="61576">
                  <c:v>1</c:v>
                </c:pt>
                <c:pt idx="61577">
                  <c:v>1</c:v>
                </c:pt>
                <c:pt idx="61578">
                  <c:v>1</c:v>
                </c:pt>
                <c:pt idx="61579">
                  <c:v>1</c:v>
                </c:pt>
                <c:pt idx="61580">
                  <c:v>1</c:v>
                </c:pt>
                <c:pt idx="61581">
                  <c:v>1</c:v>
                </c:pt>
                <c:pt idx="61582">
                  <c:v>1</c:v>
                </c:pt>
                <c:pt idx="61583">
                  <c:v>1</c:v>
                </c:pt>
                <c:pt idx="61584">
                  <c:v>1</c:v>
                </c:pt>
                <c:pt idx="61585">
                  <c:v>1</c:v>
                </c:pt>
                <c:pt idx="61586">
                  <c:v>1</c:v>
                </c:pt>
                <c:pt idx="61587">
                  <c:v>1</c:v>
                </c:pt>
                <c:pt idx="61588">
                  <c:v>1</c:v>
                </c:pt>
                <c:pt idx="61589">
                  <c:v>1</c:v>
                </c:pt>
                <c:pt idx="61590">
                  <c:v>1</c:v>
                </c:pt>
                <c:pt idx="61591">
                  <c:v>1</c:v>
                </c:pt>
                <c:pt idx="61592">
                  <c:v>1</c:v>
                </c:pt>
                <c:pt idx="61593">
                  <c:v>1</c:v>
                </c:pt>
                <c:pt idx="61594">
                  <c:v>1</c:v>
                </c:pt>
                <c:pt idx="61595">
                  <c:v>1</c:v>
                </c:pt>
                <c:pt idx="61596">
                  <c:v>1</c:v>
                </c:pt>
                <c:pt idx="61597">
                  <c:v>1</c:v>
                </c:pt>
                <c:pt idx="61598">
                  <c:v>1</c:v>
                </c:pt>
                <c:pt idx="61599">
                  <c:v>1</c:v>
                </c:pt>
                <c:pt idx="61600">
                  <c:v>1</c:v>
                </c:pt>
                <c:pt idx="61601">
                  <c:v>1</c:v>
                </c:pt>
                <c:pt idx="61602">
                  <c:v>1</c:v>
                </c:pt>
                <c:pt idx="61603">
                  <c:v>1</c:v>
                </c:pt>
                <c:pt idx="61604">
                  <c:v>1</c:v>
                </c:pt>
                <c:pt idx="61605">
                  <c:v>1</c:v>
                </c:pt>
                <c:pt idx="61606">
                  <c:v>1</c:v>
                </c:pt>
                <c:pt idx="61607">
                  <c:v>1</c:v>
                </c:pt>
                <c:pt idx="61608">
                  <c:v>1</c:v>
                </c:pt>
                <c:pt idx="61609">
                  <c:v>1</c:v>
                </c:pt>
                <c:pt idx="61610">
                  <c:v>1</c:v>
                </c:pt>
                <c:pt idx="61611">
                  <c:v>1</c:v>
                </c:pt>
                <c:pt idx="61612">
                  <c:v>1</c:v>
                </c:pt>
                <c:pt idx="61613">
                  <c:v>1</c:v>
                </c:pt>
                <c:pt idx="61614">
                  <c:v>1</c:v>
                </c:pt>
                <c:pt idx="61615">
                  <c:v>1</c:v>
                </c:pt>
                <c:pt idx="61616">
                  <c:v>1</c:v>
                </c:pt>
                <c:pt idx="61617">
                  <c:v>1</c:v>
                </c:pt>
                <c:pt idx="61618">
                  <c:v>1</c:v>
                </c:pt>
                <c:pt idx="61619">
                  <c:v>1</c:v>
                </c:pt>
                <c:pt idx="61620">
                  <c:v>1</c:v>
                </c:pt>
                <c:pt idx="61621">
                  <c:v>1</c:v>
                </c:pt>
                <c:pt idx="61622">
                  <c:v>1</c:v>
                </c:pt>
                <c:pt idx="61623">
                  <c:v>1</c:v>
                </c:pt>
                <c:pt idx="61624">
                  <c:v>1</c:v>
                </c:pt>
                <c:pt idx="61625">
                  <c:v>1</c:v>
                </c:pt>
                <c:pt idx="61626">
                  <c:v>1</c:v>
                </c:pt>
                <c:pt idx="61627">
                  <c:v>1</c:v>
                </c:pt>
                <c:pt idx="61628">
                  <c:v>1</c:v>
                </c:pt>
                <c:pt idx="61629">
                  <c:v>1</c:v>
                </c:pt>
                <c:pt idx="61630">
                  <c:v>1</c:v>
                </c:pt>
                <c:pt idx="61631">
                  <c:v>1</c:v>
                </c:pt>
                <c:pt idx="61632">
                  <c:v>1</c:v>
                </c:pt>
                <c:pt idx="61633">
                  <c:v>1</c:v>
                </c:pt>
                <c:pt idx="61634">
                  <c:v>1</c:v>
                </c:pt>
                <c:pt idx="61635">
                  <c:v>1</c:v>
                </c:pt>
                <c:pt idx="61636">
                  <c:v>1</c:v>
                </c:pt>
                <c:pt idx="61637">
                  <c:v>1</c:v>
                </c:pt>
                <c:pt idx="61638">
                  <c:v>1</c:v>
                </c:pt>
                <c:pt idx="61639">
                  <c:v>1</c:v>
                </c:pt>
                <c:pt idx="61640">
                  <c:v>1</c:v>
                </c:pt>
                <c:pt idx="61641">
                  <c:v>1</c:v>
                </c:pt>
                <c:pt idx="61642">
                  <c:v>1</c:v>
                </c:pt>
                <c:pt idx="61643">
                  <c:v>1</c:v>
                </c:pt>
                <c:pt idx="61644">
                  <c:v>1</c:v>
                </c:pt>
                <c:pt idx="61645">
                  <c:v>1</c:v>
                </c:pt>
                <c:pt idx="61646">
                  <c:v>1</c:v>
                </c:pt>
                <c:pt idx="61647">
                  <c:v>1</c:v>
                </c:pt>
                <c:pt idx="61648">
                  <c:v>1</c:v>
                </c:pt>
                <c:pt idx="61649">
                  <c:v>1</c:v>
                </c:pt>
                <c:pt idx="61650">
                  <c:v>1</c:v>
                </c:pt>
                <c:pt idx="61651">
                  <c:v>1</c:v>
                </c:pt>
                <c:pt idx="61652">
                  <c:v>1</c:v>
                </c:pt>
                <c:pt idx="61653">
                  <c:v>1</c:v>
                </c:pt>
                <c:pt idx="61654">
                  <c:v>1</c:v>
                </c:pt>
                <c:pt idx="61655">
                  <c:v>1</c:v>
                </c:pt>
                <c:pt idx="61656">
                  <c:v>1</c:v>
                </c:pt>
                <c:pt idx="61657">
                  <c:v>1</c:v>
                </c:pt>
                <c:pt idx="61658">
                  <c:v>1</c:v>
                </c:pt>
                <c:pt idx="61659">
                  <c:v>1</c:v>
                </c:pt>
                <c:pt idx="61660">
                  <c:v>1</c:v>
                </c:pt>
                <c:pt idx="61661">
                  <c:v>1</c:v>
                </c:pt>
                <c:pt idx="61662">
                  <c:v>1</c:v>
                </c:pt>
                <c:pt idx="61663">
                  <c:v>1</c:v>
                </c:pt>
                <c:pt idx="61664">
                  <c:v>1</c:v>
                </c:pt>
                <c:pt idx="61665">
                  <c:v>1</c:v>
                </c:pt>
                <c:pt idx="61666">
                  <c:v>1</c:v>
                </c:pt>
                <c:pt idx="61667">
                  <c:v>1</c:v>
                </c:pt>
                <c:pt idx="61668">
                  <c:v>1</c:v>
                </c:pt>
                <c:pt idx="61669">
                  <c:v>1</c:v>
                </c:pt>
                <c:pt idx="61670">
                  <c:v>1</c:v>
                </c:pt>
                <c:pt idx="61671">
                  <c:v>1</c:v>
                </c:pt>
                <c:pt idx="61672">
                  <c:v>1</c:v>
                </c:pt>
                <c:pt idx="61673">
                  <c:v>1</c:v>
                </c:pt>
                <c:pt idx="61674">
                  <c:v>1</c:v>
                </c:pt>
                <c:pt idx="61675">
                  <c:v>1</c:v>
                </c:pt>
                <c:pt idx="61676">
                  <c:v>1</c:v>
                </c:pt>
                <c:pt idx="61677">
                  <c:v>1</c:v>
                </c:pt>
                <c:pt idx="61678">
                  <c:v>1</c:v>
                </c:pt>
                <c:pt idx="61679">
                  <c:v>1</c:v>
                </c:pt>
                <c:pt idx="61680">
                  <c:v>1</c:v>
                </c:pt>
                <c:pt idx="61681">
                  <c:v>1</c:v>
                </c:pt>
                <c:pt idx="61682">
                  <c:v>1</c:v>
                </c:pt>
                <c:pt idx="61683">
                  <c:v>1</c:v>
                </c:pt>
                <c:pt idx="61684">
                  <c:v>1</c:v>
                </c:pt>
                <c:pt idx="61685">
                  <c:v>1</c:v>
                </c:pt>
                <c:pt idx="61686">
                  <c:v>1</c:v>
                </c:pt>
                <c:pt idx="61687">
                  <c:v>1</c:v>
                </c:pt>
                <c:pt idx="61688">
                  <c:v>1</c:v>
                </c:pt>
                <c:pt idx="61689">
                  <c:v>1</c:v>
                </c:pt>
                <c:pt idx="61690">
                  <c:v>1</c:v>
                </c:pt>
                <c:pt idx="61691">
                  <c:v>1</c:v>
                </c:pt>
                <c:pt idx="61692">
                  <c:v>1</c:v>
                </c:pt>
                <c:pt idx="61693">
                  <c:v>1</c:v>
                </c:pt>
                <c:pt idx="61694">
                  <c:v>1</c:v>
                </c:pt>
                <c:pt idx="61695">
                  <c:v>1</c:v>
                </c:pt>
                <c:pt idx="61696">
                  <c:v>1</c:v>
                </c:pt>
                <c:pt idx="61697">
                  <c:v>1</c:v>
                </c:pt>
                <c:pt idx="61698">
                  <c:v>1</c:v>
                </c:pt>
                <c:pt idx="61699">
                  <c:v>1</c:v>
                </c:pt>
                <c:pt idx="61700">
                  <c:v>1</c:v>
                </c:pt>
                <c:pt idx="61701">
                  <c:v>1</c:v>
                </c:pt>
                <c:pt idx="61702">
                  <c:v>1</c:v>
                </c:pt>
                <c:pt idx="61703">
                  <c:v>1</c:v>
                </c:pt>
                <c:pt idx="61704">
                  <c:v>1</c:v>
                </c:pt>
                <c:pt idx="61705">
                  <c:v>1</c:v>
                </c:pt>
                <c:pt idx="61706">
                  <c:v>1</c:v>
                </c:pt>
                <c:pt idx="61707">
                  <c:v>1</c:v>
                </c:pt>
                <c:pt idx="61708">
                  <c:v>1</c:v>
                </c:pt>
                <c:pt idx="61709">
                  <c:v>1</c:v>
                </c:pt>
                <c:pt idx="61710">
                  <c:v>1</c:v>
                </c:pt>
                <c:pt idx="61711">
                  <c:v>1</c:v>
                </c:pt>
                <c:pt idx="61712">
                  <c:v>1</c:v>
                </c:pt>
                <c:pt idx="61713">
                  <c:v>1</c:v>
                </c:pt>
                <c:pt idx="61714">
                  <c:v>1</c:v>
                </c:pt>
                <c:pt idx="61715">
                  <c:v>1</c:v>
                </c:pt>
                <c:pt idx="61716">
                  <c:v>1</c:v>
                </c:pt>
                <c:pt idx="61717">
                  <c:v>1</c:v>
                </c:pt>
                <c:pt idx="61718">
                  <c:v>1</c:v>
                </c:pt>
                <c:pt idx="61719">
                  <c:v>1</c:v>
                </c:pt>
                <c:pt idx="61720">
                  <c:v>1</c:v>
                </c:pt>
                <c:pt idx="61721">
                  <c:v>1</c:v>
                </c:pt>
                <c:pt idx="61722">
                  <c:v>1</c:v>
                </c:pt>
                <c:pt idx="61723">
                  <c:v>1</c:v>
                </c:pt>
                <c:pt idx="61724">
                  <c:v>1</c:v>
                </c:pt>
                <c:pt idx="61725">
                  <c:v>1</c:v>
                </c:pt>
                <c:pt idx="61726">
                  <c:v>1</c:v>
                </c:pt>
                <c:pt idx="61727">
                  <c:v>1</c:v>
                </c:pt>
                <c:pt idx="61728">
                  <c:v>1</c:v>
                </c:pt>
                <c:pt idx="61729">
                  <c:v>1</c:v>
                </c:pt>
                <c:pt idx="61730">
                  <c:v>1</c:v>
                </c:pt>
                <c:pt idx="61731">
                  <c:v>1</c:v>
                </c:pt>
                <c:pt idx="61732">
                  <c:v>1</c:v>
                </c:pt>
                <c:pt idx="61733">
                  <c:v>1</c:v>
                </c:pt>
                <c:pt idx="61734">
                  <c:v>1</c:v>
                </c:pt>
                <c:pt idx="61735">
                  <c:v>1</c:v>
                </c:pt>
                <c:pt idx="61736">
                  <c:v>1</c:v>
                </c:pt>
                <c:pt idx="61737">
                  <c:v>1</c:v>
                </c:pt>
                <c:pt idx="61738">
                  <c:v>1</c:v>
                </c:pt>
                <c:pt idx="61739">
                  <c:v>1</c:v>
                </c:pt>
                <c:pt idx="61740">
                  <c:v>1</c:v>
                </c:pt>
                <c:pt idx="61741">
                  <c:v>1</c:v>
                </c:pt>
                <c:pt idx="61742">
                  <c:v>1</c:v>
                </c:pt>
                <c:pt idx="61743">
                  <c:v>1</c:v>
                </c:pt>
                <c:pt idx="61744">
                  <c:v>1</c:v>
                </c:pt>
                <c:pt idx="61745">
                  <c:v>1</c:v>
                </c:pt>
                <c:pt idx="61746">
                  <c:v>1</c:v>
                </c:pt>
                <c:pt idx="61747">
                  <c:v>1</c:v>
                </c:pt>
                <c:pt idx="61748">
                  <c:v>1</c:v>
                </c:pt>
                <c:pt idx="61749">
                  <c:v>1</c:v>
                </c:pt>
                <c:pt idx="61750">
                  <c:v>1</c:v>
                </c:pt>
                <c:pt idx="61751">
                  <c:v>1</c:v>
                </c:pt>
                <c:pt idx="61752">
                  <c:v>1</c:v>
                </c:pt>
                <c:pt idx="61753">
                  <c:v>1</c:v>
                </c:pt>
                <c:pt idx="61754">
                  <c:v>1</c:v>
                </c:pt>
                <c:pt idx="61755">
                  <c:v>1</c:v>
                </c:pt>
                <c:pt idx="61756">
                  <c:v>1</c:v>
                </c:pt>
                <c:pt idx="61757">
                  <c:v>1</c:v>
                </c:pt>
                <c:pt idx="61758">
                  <c:v>1</c:v>
                </c:pt>
                <c:pt idx="61759">
                  <c:v>1</c:v>
                </c:pt>
                <c:pt idx="61760">
                  <c:v>1</c:v>
                </c:pt>
                <c:pt idx="61761">
                  <c:v>1</c:v>
                </c:pt>
                <c:pt idx="61762">
                  <c:v>1</c:v>
                </c:pt>
                <c:pt idx="61763">
                  <c:v>1</c:v>
                </c:pt>
                <c:pt idx="61764">
                  <c:v>1</c:v>
                </c:pt>
                <c:pt idx="61765">
                  <c:v>1</c:v>
                </c:pt>
                <c:pt idx="61766">
                  <c:v>1</c:v>
                </c:pt>
                <c:pt idx="61767">
                  <c:v>1</c:v>
                </c:pt>
                <c:pt idx="61768">
                  <c:v>1</c:v>
                </c:pt>
                <c:pt idx="61769">
                  <c:v>1</c:v>
                </c:pt>
                <c:pt idx="61770">
                  <c:v>1</c:v>
                </c:pt>
                <c:pt idx="61771">
                  <c:v>1</c:v>
                </c:pt>
                <c:pt idx="61772">
                  <c:v>1</c:v>
                </c:pt>
                <c:pt idx="61773">
                  <c:v>1</c:v>
                </c:pt>
                <c:pt idx="61774">
                  <c:v>1</c:v>
                </c:pt>
                <c:pt idx="61775">
                  <c:v>1</c:v>
                </c:pt>
                <c:pt idx="61776">
                  <c:v>1</c:v>
                </c:pt>
                <c:pt idx="61777">
                  <c:v>1</c:v>
                </c:pt>
                <c:pt idx="61778">
                  <c:v>1</c:v>
                </c:pt>
                <c:pt idx="61779">
                  <c:v>1</c:v>
                </c:pt>
                <c:pt idx="61780">
                  <c:v>1</c:v>
                </c:pt>
                <c:pt idx="61781">
                  <c:v>1</c:v>
                </c:pt>
                <c:pt idx="61782">
                  <c:v>1</c:v>
                </c:pt>
                <c:pt idx="61783">
                  <c:v>1</c:v>
                </c:pt>
                <c:pt idx="61784">
                  <c:v>1</c:v>
                </c:pt>
                <c:pt idx="61785">
                  <c:v>1</c:v>
                </c:pt>
                <c:pt idx="61786">
                  <c:v>1</c:v>
                </c:pt>
                <c:pt idx="61787">
                  <c:v>1</c:v>
                </c:pt>
                <c:pt idx="61788">
                  <c:v>1</c:v>
                </c:pt>
                <c:pt idx="61789">
                  <c:v>1</c:v>
                </c:pt>
                <c:pt idx="61790">
                  <c:v>1</c:v>
                </c:pt>
                <c:pt idx="61791">
                  <c:v>1</c:v>
                </c:pt>
                <c:pt idx="61792">
                  <c:v>1</c:v>
                </c:pt>
                <c:pt idx="61793">
                  <c:v>1</c:v>
                </c:pt>
                <c:pt idx="61794">
                  <c:v>1</c:v>
                </c:pt>
                <c:pt idx="61795">
                  <c:v>1</c:v>
                </c:pt>
                <c:pt idx="61796">
                  <c:v>1</c:v>
                </c:pt>
                <c:pt idx="61797">
                  <c:v>1</c:v>
                </c:pt>
                <c:pt idx="61798">
                  <c:v>1</c:v>
                </c:pt>
                <c:pt idx="61799">
                  <c:v>1</c:v>
                </c:pt>
                <c:pt idx="61800">
                  <c:v>1</c:v>
                </c:pt>
                <c:pt idx="61801">
                  <c:v>1</c:v>
                </c:pt>
                <c:pt idx="61802">
                  <c:v>1</c:v>
                </c:pt>
                <c:pt idx="61803">
                  <c:v>1</c:v>
                </c:pt>
                <c:pt idx="61804">
                  <c:v>1</c:v>
                </c:pt>
                <c:pt idx="61805">
                  <c:v>1</c:v>
                </c:pt>
                <c:pt idx="61806">
                  <c:v>1</c:v>
                </c:pt>
                <c:pt idx="61807">
                  <c:v>1</c:v>
                </c:pt>
                <c:pt idx="61808">
                  <c:v>1</c:v>
                </c:pt>
                <c:pt idx="61809">
                  <c:v>1</c:v>
                </c:pt>
                <c:pt idx="61810">
                  <c:v>1</c:v>
                </c:pt>
                <c:pt idx="61811">
                  <c:v>1</c:v>
                </c:pt>
                <c:pt idx="61812">
                  <c:v>1</c:v>
                </c:pt>
                <c:pt idx="61813">
                  <c:v>1</c:v>
                </c:pt>
                <c:pt idx="61814">
                  <c:v>1</c:v>
                </c:pt>
                <c:pt idx="61815">
                  <c:v>1</c:v>
                </c:pt>
                <c:pt idx="61816">
                  <c:v>1</c:v>
                </c:pt>
                <c:pt idx="61817">
                  <c:v>1</c:v>
                </c:pt>
                <c:pt idx="61818">
                  <c:v>1</c:v>
                </c:pt>
                <c:pt idx="61819">
                  <c:v>1</c:v>
                </c:pt>
                <c:pt idx="61820">
                  <c:v>1</c:v>
                </c:pt>
                <c:pt idx="61821">
                  <c:v>1</c:v>
                </c:pt>
                <c:pt idx="61822">
                  <c:v>1</c:v>
                </c:pt>
                <c:pt idx="61823">
                  <c:v>1</c:v>
                </c:pt>
                <c:pt idx="61824">
                  <c:v>1</c:v>
                </c:pt>
                <c:pt idx="61825">
                  <c:v>1</c:v>
                </c:pt>
                <c:pt idx="61826">
                  <c:v>1</c:v>
                </c:pt>
                <c:pt idx="61827">
                  <c:v>1</c:v>
                </c:pt>
                <c:pt idx="61828">
                  <c:v>1</c:v>
                </c:pt>
                <c:pt idx="61829">
                  <c:v>1</c:v>
                </c:pt>
                <c:pt idx="61830">
                  <c:v>1</c:v>
                </c:pt>
                <c:pt idx="61831">
                  <c:v>1</c:v>
                </c:pt>
                <c:pt idx="61832">
                  <c:v>1</c:v>
                </c:pt>
                <c:pt idx="61833">
                  <c:v>1</c:v>
                </c:pt>
                <c:pt idx="61834">
                  <c:v>1</c:v>
                </c:pt>
                <c:pt idx="61835">
                  <c:v>1</c:v>
                </c:pt>
                <c:pt idx="61836">
                  <c:v>1</c:v>
                </c:pt>
                <c:pt idx="61837">
                  <c:v>1</c:v>
                </c:pt>
                <c:pt idx="61838">
                  <c:v>1</c:v>
                </c:pt>
                <c:pt idx="61839">
                  <c:v>1</c:v>
                </c:pt>
                <c:pt idx="61840">
                  <c:v>1</c:v>
                </c:pt>
                <c:pt idx="61841">
                  <c:v>1</c:v>
                </c:pt>
                <c:pt idx="61842">
                  <c:v>1</c:v>
                </c:pt>
                <c:pt idx="61843">
                  <c:v>1</c:v>
                </c:pt>
                <c:pt idx="61844">
                  <c:v>1</c:v>
                </c:pt>
                <c:pt idx="61845">
                  <c:v>1</c:v>
                </c:pt>
                <c:pt idx="61846">
                  <c:v>1</c:v>
                </c:pt>
                <c:pt idx="61847">
                  <c:v>1</c:v>
                </c:pt>
                <c:pt idx="61848">
                  <c:v>1</c:v>
                </c:pt>
                <c:pt idx="61849">
                  <c:v>1</c:v>
                </c:pt>
                <c:pt idx="61850">
                  <c:v>1</c:v>
                </c:pt>
                <c:pt idx="61851">
                  <c:v>1</c:v>
                </c:pt>
                <c:pt idx="61852">
                  <c:v>1</c:v>
                </c:pt>
                <c:pt idx="61853">
                  <c:v>1</c:v>
                </c:pt>
                <c:pt idx="61854">
                  <c:v>1</c:v>
                </c:pt>
                <c:pt idx="61855">
                  <c:v>1</c:v>
                </c:pt>
                <c:pt idx="61856">
                  <c:v>1</c:v>
                </c:pt>
                <c:pt idx="61857">
                  <c:v>1</c:v>
                </c:pt>
                <c:pt idx="61858">
                  <c:v>1</c:v>
                </c:pt>
                <c:pt idx="61859">
                  <c:v>1</c:v>
                </c:pt>
                <c:pt idx="61860">
                  <c:v>1</c:v>
                </c:pt>
                <c:pt idx="61861">
                  <c:v>1</c:v>
                </c:pt>
                <c:pt idx="61862">
                  <c:v>1</c:v>
                </c:pt>
                <c:pt idx="61863">
                  <c:v>1</c:v>
                </c:pt>
                <c:pt idx="61864">
                  <c:v>1</c:v>
                </c:pt>
                <c:pt idx="61865">
                  <c:v>1</c:v>
                </c:pt>
                <c:pt idx="61866">
                  <c:v>1</c:v>
                </c:pt>
                <c:pt idx="61867">
                  <c:v>1</c:v>
                </c:pt>
                <c:pt idx="61868">
                  <c:v>1</c:v>
                </c:pt>
                <c:pt idx="61869">
                  <c:v>1</c:v>
                </c:pt>
                <c:pt idx="61870">
                  <c:v>1</c:v>
                </c:pt>
                <c:pt idx="61871">
                  <c:v>1</c:v>
                </c:pt>
                <c:pt idx="61872">
                  <c:v>1</c:v>
                </c:pt>
                <c:pt idx="61873">
                  <c:v>1</c:v>
                </c:pt>
                <c:pt idx="61874">
                  <c:v>1</c:v>
                </c:pt>
                <c:pt idx="61875">
                  <c:v>1</c:v>
                </c:pt>
                <c:pt idx="61876">
                  <c:v>1</c:v>
                </c:pt>
                <c:pt idx="61877">
                  <c:v>1</c:v>
                </c:pt>
                <c:pt idx="61878">
                  <c:v>1</c:v>
                </c:pt>
                <c:pt idx="61879">
                  <c:v>1</c:v>
                </c:pt>
                <c:pt idx="61880">
                  <c:v>1</c:v>
                </c:pt>
                <c:pt idx="61881">
                  <c:v>1</c:v>
                </c:pt>
                <c:pt idx="61882">
                  <c:v>1</c:v>
                </c:pt>
                <c:pt idx="61883">
                  <c:v>1</c:v>
                </c:pt>
                <c:pt idx="61884">
                  <c:v>1</c:v>
                </c:pt>
                <c:pt idx="61885">
                  <c:v>1</c:v>
                </c:pt>
                <c:pt idx="61886">
                  <c:v>1</c:v>
                </c:pt>
                <c:pt idx="61887">
                  <c:v>1</c:v>
                </c:pt>
                <c:pt idx="61888">
                  <c:v>1</c:v>
                </c:pt>
                <c:pt idx="61889">
                  <c:v>1</c:v>
                </c:pt>
                <c:pt idx="61890">
                  <c:v>1</c:v>
                </c:pt>
                <c:pt idx="61891">
                  <c:v>1</c:v>
                </c:pt>
                <c:pt idx="61892">
                  <c:v>1</c:v>
                </c:pt>
                <c:pt idx="61893">
                  <c:v>1</c:v>
                </c:pt>
                <c:pt idx="61894">
                  <c:v>1</c:v>
                </c:pt>
                <c:pt idx="61895">
                  <c:v>1</c:v>
                </c:pt>
                <c:pt idx="61896">
                  <c:v>1</c:v>
                </c:pt>
                <c:pt idx="61897">
                  <c:v>1</c:v>
                </c:pt>
                <c:pt idx="61898">
                  <c:v>1</c:v>
                </c:pt>
                <c:pt idx="61899">
                  <c:v>1</c:v>
                </c:pt>
                <c:pt idx="61900">
                  <c:v>1</c:v>
                </c:pt>
                <c:pt idx="61901">
                  <c:v>0.875</c:v>
                </c:pt>
                <c:pt idx="61902">
                  <c:v>1</c:v>
                </c:pt>
                <c:pt idx="61903">
                  <c:v>0.875</c:v>
                </c:pt>
                <c:pt idx="61904">
                  <c:v>0.875</c:v>
                </c:pt>
                <c:pt idx="61905">
                  <c:v>1</c:v>
                </c:pt>
                <c:pt idx="61906">
                  <c:v>1</c:v>
                </c:pt>
                <c:pt idx="61907">
                  <c:v>0.875</c:v>
                </c:pt>
                <c:pt idx="61908">
                  <c:v>0.875</c:v>
                </c:pt>
                <c:pt idx="61909">
                  <c:v>0.875</c:v>
                </c:pt>
                <c:pt idx="61910">
                  <c:v>1</c:v>
                </c:pt>
                <c:pt idx="61911">
                  <c:v>1</c:v>
                </c:pt>
                <c:pt idx="61912">
                  <c:v>1</c:v>
                </c:pt>
                <c:pt idx="61913">
                  <c:v>0.875</c:v>
                </c:pt>
                <c:pt idx="61914">
                  <c:v>1</c:v>
                </c:pt>
                <c:pt idx="61915">
                  <c:v>1</c:v>
                </c:pt>
                <c:pt idx="61916">
                  <c:v>1</c:v>
                </c:pt>
                <c:pt idx="61917">
                  <c:v>1</c:v>
                </c:pt>
                <c:pt idx="61918">
                  <c:v>1</c:v>
                </c:pt>
                <c:pt idx="61919">
                  <c:v>1</c:v>
                </c:pt>
                <c:pt idx="61920">
                  <c:v>1</c:v>
                </c:pt>
                <c:pt idx="61921">
                  <c:v>1</c:v>
                </c:pt>
                <c:pt idx="61922">
                  <c:v>1</c:v>
                </c:pt>
                <c:pt idx="61923">
                  <c:v>1</c:v>
                </c:pt>
                <c:pt idx="61924">
                  <c:v>0.875</c:v>
                </c:pt>
                <c:pt idx="61925">
                  <c:v>1</c:v>
                </c:pt>
                <c:pt idx="61926">
                  <c:v>1</c:v>
                </c:pt>
                <c:pt idx="61927">
                  <c:v>1</c:v>
                </c:pt>
                <c:pt idx="61928">
                  <c:v>1</c:v>
                </c:pt>
                <c:pt idx="61929">
                  <c:v>1</c:v>
                </c:pt>
                <c:pt idx="61930">
                  <c:v>0.875</c:v>
                </c:pt>
                <c:pt idx="61931">
                  <c:v>1</c:v>
                </c:pt>
                <c:pt idx="61932">
                  <c:v>1</c:v>
                </c:pt>
                <c:pt idx="61933">
                  <c:v>1</c:v>
                </c:pt>
                <c:pt idx="61934">
                  <c:v>1</c:v>
                </c:pt>
                <c:pt idx="61935">
                  <c:v>1</c:v>
                </c:pt>
                <c:pt idx="61936">
                  <c:v>1</c:v>
                </c:pt>
                <c:pt idx="61937">
                  <c:v>1</c:v>
                </c:pt>
                <c:pt idx="61938">
                  <c:v>1</c:v>
                </c:pt>
                <c:pt idx="61939">
                  <c:v>0.5</c:v>
                </c:pt>
                <c:pt idx="61940">
                  <c:v>1</c:v>
                </c:pt>
                <c:pt idx="61941">
                  <c:v>1</c:v>
                </c:pt>
                <c:pt idx="61942">
                  <c:v>1</c:v>
                </c:pt>
                <c:pt idx="61943">
                  <c:v>1</c:v>
                </c:pt>
                <c:pt idx="61944">
                  <c:v>1</c:v>
                </c:pt>
                <c:pt idx="61945">
                  <c:v>1</c:v>
                </c:pt>
                <c:pt idx="61946">
                  <c:v>1</c:v>
                </c:pt>
                <c:pt idx="61947">
                  <c:v>1</c:v>
                </c:pt>
                <c:pt idx="61948">
                  <c:v>1</c:v>
                </c:pt>
                <c:pt idx="61949">
                  <c:v>1</c:v>
                </c:pt>
                <c:pt idx="61950">
                  <c:v>1</c:v>
                </c:pt>
                <c:pt idx="61951">
                  <c:v>1</c:v>
                </c:pt>
                <c:pt idx="61952">
                  <c:v>1</c:v>
                </c:pt>
                <c:pt idx="61953">
                  <c:v>0.875</c:v>
                </c:pt>
                <c:pt idx="61954">
                  <c:v>1</c:v>
                </c:pt>
                <c:pt idx="61955">
                  <c:v>1</c:v>
                </c:pt>
                <c:pt idx="61956">
                  <c:v>0.875</c:v>
                </c:pt>
                <c:pt idx="61957">
                  <c:v>1</c:v>
                </c:pt>
                <c:pt idx="61958">
                  <c:v>1</c:v>
                </c:pt>
                <c:pt idx="61959">
                  <c:v>0.875</c:v>
                </c:pt>
                <c:pt idx="61960">
                  <c:v>1</c:v>
                </c:pt>
                <c:pt idx="61961">
                  <c:v>0.875</c:v>
                </c:pt>
                <c:pt idx="61962">
                  <c:v>1</c:v>
                </c:pt>
                <c:pt idx="61963">
                  <c:v>0.875</c:v>
                </c:pt>
                <c:pt idx="61964">
                  <c:v>1</c:v>
                </c:pt>
                <c:pt idx="61965">
                  <c:v>0.875</c:v>
                </c:pt>
                <c:pt idx="61966">
                  <c:v>0.875</c:v>
                </c:pt>
                <c:pt idx="61967">
                  <c:v>1</c:v>
                </c:pt>
                <c:pt idx="61968">
                  <c:v>1</c:v>
                </c:pt>
                <c:pt idx="61969">
                  <c:v>1</c:v>
                </c:pt>
                <c:pt idx="61970">
                  <c:v>1</c:v>
                </c:pt>
                <c:pt idx="61971">
                  <c:v>1</c:v>
                </c:pt>
                <c:pt idx="61972">
                  <c:v>1</c:v>
                </c:pt>
                <c:pt idx="61973">
                  <c:v>1</c:v>
                </c:pt>
                <c:pt idx="61974">
                  <c:v>0.875</c:v>
                </c:pt>
                <c:pt idx="61975">
                  <c:v>1</c:v>
                </c:pt>
                <c:pt idx="61976">
                  <c:v>1</c:v>
                </c:pt>
                <c:pt idx="61977">
                  <c:v>1</c:v>
                </c:pt>
                <c:pt idx="61978">
                  <c:v>1</c:v>
                </c:pt>
                <c:pt idx="61979">
                  <c:v>1</c:v>
                </c:pt>
                <c:pt idx="61980">
                  <c:v>1</c:v>
                </c:pt>
                <c:pt idx="61981">
                  <c:v>1</c:v>
                </c:pt>
                <c:pt idx="61982">
                  <c:v>1</c:v>
                </c:pt>
                <c:pt idx="61983">
                  <c:v>1</c:v>
                </c:pt>
                <c:pt idx="61984">
                  <c:v>1</c:v>
                </c:pt>
                <c:pt idx="61985">
                  <c:v>1</c:v>
                </c:pt>
                <c:pt idx="61986">
                  <c:v>1</c:v>
                </c:pt>
                <c:pt idx="61987">
                  <c:v>1</c:v>
                </c:pt>
                <c:pt idx="61988">
                  <c:v>1</c:v>
                </c:pt>
                <c:pt idx="61989">
                  <c:v>1</c:v>
                </c:pt>
                <c:pt idx="61990">
                  <c:v>1</c:v>
                </c:pt>
                <c:pt idx="61991">
                  <c:v>1</c:v>
                </c:pt>
                <c:pt idx="61992">
                  <c:v>1</c:v>
                </c:pt>
                <c:pt idx="61993">
                  <c:v>1</c:v>
                </c:pt>
                <c:pt idx="61994">
                  <c:v>1</c:v>
                </c:pt>
                <c:pt idx="61995">
                  <c:v>1</c:v>
                </c:pt>
                <c:pt idx="61996">
                  <c:v>1</c:v>
                </c:pt>
                <c:pt idx="61997">
                  <c:v>1</c:v>
                </c:pt>
                <c:pt idx="61998">
                  <c:v>1</c:v>
                </c:pt>
                <c:pt idx="61999">
                  <c:v>1</c:v>
                </c:pt>
                <c:pt idx="62000">
                  <c:v>1</c:v>
                </c:pt>
                <c:pt idx="62001">
                  <c:v>1</c:v>
                </c:pt>
                <c:pt idx="62002">
                  <c:v>1</c:v>
                </c:pt>
                <c:pt idx="62003">
                  <c:v>1</c:v>
                </c:pt>
                <c:pt idx="62004">
                  <c:v>1</c:v>
                </c:pt>
                <c:pt idx="62005">
                  <c:v>1</c:v>
                </c:pt>
                <c:pt idx="62006">
                  <c:v>1</c:v>
                </c:pt>
                <c:pt idx="62007">
                  <c:v>1</c:v>
                </c:pt>
                <c:pt idx="62008">
                  <c:v>1</c:v>
                </c:pt>
                <c:pt idx="62009">
                  <c:v>0.875</c:v>
                </c:pt>
                <c:pt idx="62010">
                  <c:v>0.875</c:v>
                </c:pt>
                <c:pt idx="62011">
                  <c:v>1</c:v>
                </c:pt>
                <c:pt idx="62012">
                  <c:v>1</c:v>
                </c:pt>
                <c:pt idx="62013">
                  <c:v>1</c:v>
                </c:pt>
                <c:pt idx="62014">
                  <c:v>1</c:v>
                </c:pt>
                <c:pt idx="62015">
                  <c:v>1</c:v>
                </c:pt>
                <c:pt idx="62016">
                  <c:v>1</c:v>
                </c:pt>
                <c:pt idx="62017">
                  <c:v>1</c:v>
                </c:pt>
                <c:pt idx="62018">
                  <c:v>1</c:v>
                </c:pt>
                <c:pt idx="62019">
                  <c:v>1</c:v>
                </c:pt>
                <c:pt idx="62020">
                  <c:v>1</c:v>
                </c:pt>
                <c:pt idx="62021">
                  <c:v>1</c:v>
                </c:pt>
                <c:pt idx="62022">
                  <c:v>0.875</c:v>
                </c:pt>
                <c:pt idx="62023">
                  <c:v>1</c:v>
                </c:pt>
                <c:pt idx="62024">
                  <c:v>1</c:v>
                </c:pt>
                <c:pt idx="62025">
                  <c:v>1</c:v>
                </c:pt>
                <c:pt idx="62026">
                  <c:v>1</c:v>
                </c:pt>
                <c:pt idx="62027">
                  <c:v>1</c:v>
                </c:pt>
                <c:pt idx="62028">
                  <c:v>1</c:v>
                </c:pt>
                <c:pt idx="62029">
                  <c:v>1</c:v>
                </c:pt>
                <c:pt idx="62030">
                  <c:v>1</c:v>
                </c:pt>
                <c:pt idx="62031">
                  <c:v>1</c:v>
                </c:pt>
                <c:pt idx="62032">
                  <c:v>0.875</c:v>
                </c:pt>
                <c:pt idx="62033">
                  <c:v>1</c:v>
                </c:pt>
                <c:pt idx="62034">
                  <c:v>1</c:v>
                </c:pt>
                <c:pt idx="62035">
                  <c:v>1</c:v>
                </c:pt>
                <c:pt idx="62036">
                  <c:v>1</c:v>
                </c:pt>
                <c:pt idx="62037">
                  <c:v>1</c:v>
                </c:pt>
                <c:pt idx="62038">
                  <c:v>1</c:v>
                </c:pt>
                <c:pt idx="62039">
                  <c:v>0.875</c:v>
                </c:pt>
                <c:pt idx="62040">
                  <c:v>1</c:v>
                </c:pt>
                <c:pt idx="62041">
                  <c:v>1</c:v>
                </c:pt>
                <c:pt idx="62042">
                  <c:v>1</c:v>
                </c:pt>
                <c:pt idx="62043">
                  <c:v>1</c:v>
                </c:pt>
                <c:pt idx="62044">
                  <c:v>1</c:v>
                </c:pt>
                <c:pt idx="62045">
                  <c:v>1</c:v>
                </c:pt>
                <c:pt idx="62046">
                  <c:v>1</c:v>
                </c:pt>
                <c:pt idx="62047">
                  <c:v>1</c:v>
                </c:pt>
                <c:pt idx="62048">
                  <c:v>1</c:v>
                </c:pt>
                <c:pt idx="62049">
                  <c:v>1</c:v>
                </c:pt>
                <c:pt idx="62050">
                  <c:v>1</c:v>
                </c:pt>
                <c:pt idx="62051">
                  <c:v>1</c:v>
                </c:pt>
                <c:pt idx="62052">
                  <c:v>1</c:v>
                </c:pt>
                <c:pt idx="62053">
                  <c:v>1</c:v>
                </c:pt>
                <c:pt idx="62054">
                  <c:v>1</c:v>
                </c:pt>
                <c:pt idx="62055">
                  <c:v>1</c:v>
                </c:pt>
                <c:pt idx="62056">
                  <c:v>1</c:v>
                </c:pt>
                <c:pt idx="62057">
                  <c:v>1</c:v>
                </c:pt>
                <c:pt idx="62058">
                  <c:v>1</c:v>
                </c:pt>
                <c:pt idx="62059">
                  <c:v>1</c:v>
                </c:pt>
                <c:pt idx="62060">
                  <c:v>1</c:v>
                </c:pt>
                <c:pt idx="62061">
                  <c:v>1</c:v>
                </c:pt>
                <c:pt idx="62062">
                  <c:v>1</c:v>
                </c:pt>
                <c:pt idx="62063">
                  <c:v>1</c:v>
                </c:pt>
                <c:pt idx="62064">
                  <c:v>1</c:v>
                </c:pt>
                <c:pt idx="62065">
                  <c:v>0.875</c:v>
                </c:pt>
                <c:pt idx="62066">
                  <c:v>0.875</c:v>
                </c:pt>
                <c:pt idx="62067">
                  <c:v>0.875</c:v>
                </c:pt>
                <c:pt idx="62068">
                  <c:v>1</c:v>
                </c:pt>
                <c:pt idx="62069">
                  <c:v>1</c:v>
                </c:pt>
                <c:pt idx="62070">
                  <c:v>1</c:v>
                </c:pt>
                <c:pt idx="62071">
                  <c:v>1</c:v>
                </c:pt>
                <c:pt idx="62072">
                  <c:v>1</c:v>
                </c:pt>
                <c:pt idx="62073">
                  <c:v>1</c:v>
                </c:pt>
                <c:pt idx="62074">
                  <c:v>0.875</c:v>
                </c:pt>
                <c:pt idx="62075">
                  <c:v>1</c:v>
                </c:pt>
                <c:pt idx="62076">
                  <c:v>1</c:v>
                </c:pt>
                <c:pt idx="62077">
                  <c:v>1</c:v>
                </c:pt>
                <c:pt idx="62078">
                  <c:v>1</c:v>
                </c:pt>
                <c:pt idx="62079">
                  <c:v>1</c:v>
                </c:pt>
                <c:pt idx="62080">
                  <c:v>1</c:v>
                </c:pt>
                <c:pt idx="62081">
                  <c:v>1</c:v>
                </c:pt>
                <c:pt idx="62082">
                  <c:v>0.875</c:v>
                </c:pt>
                <c:pt idx="62083">
                  <c:v>1</c:v>
                </c:pt>
                <c:pt idx="62084">
                  <c:v>1</c:v>
                </c:pt>
                <c:pt idx="62085">
                  <c:v>1</c:v>
                </c:pt>
                <c:pt idx="62086">
                  <c:v>1</c:v>
                </c:pt>
                <c:pt idx="62087">
                  <c:v>1</c:v>
                </c:pt>
                <c:pt idx="62088">
                  <c:v>1</c:v>
                </c:pt>
                <c:pt idx="62089">
                  <c:v>1</c:v>
                </c:pt>
                <c:pt idx="62090">
                  <c:v>1</c:v>
                </c:pt>
                <c:pt idx="62091">
                  <c:v>1</c:v>
                </c:pt>
                <c:pt idx="62092">
                  <c:v>1</c:v>
                </c:pt>
                <c:pt idx="62093">
                  <c:v>1</c:v>
                </c:pt>
                <c:pt idx="62094">
                  <c:v>1</c:v>
                </c:pt>
                <c:pt idx="62095">
                  <c:v>1</c:v>
                </c:pt>
                <c:pt idx="62096">
                  <c:v>0.875</c:v>
                </c:pt>
                <c:pt idx="62097">
                  <c:v>1</c:v>
                </c:pt>
                <c:pt idx="62098">
                  <c:v>1</c:v>
                </c:pt>
                <c:pt idx="62099">
                  <c:v>1</c:v>
                </c:pt>
                <c:pt idx="62100">
                  <c:v>1</c:v>
                </c:pt>
                <c:pt idx="62101">
                  <c:v>1</c:v>
                </c:pt>
                <c:pt idx="62102">
                  <c:v>0.875</c:v>
                </c:pt>
                <c:pt idx="62103">
                  <c:v>1</c:v>
                </c:pt>
                <c:pt idx="62104">
                  <c:v>1</c:v>
                </c:pt>
                <c:pt idx="62105">
                  <c:v>0.875</c:v>
                </c:pt>
                <c:pt idx="62106">
                  <c:v>1</c:v>
                </c:pt>
                <c:pt idx="62107">
                  <c:v>1</c:v>
                </c:pt>
                <c:pt idx="62108">
                  <c:v>1</c:v>
                </c:pt>
                <c:pt idx="62109">
                  <c:v>1</c:v>
                </c:pt>
                <c:pt idx="62110">
                  <c:v>1</c:v>
                </c:pt>
                <c:pt idx="62111">
                  <c:v>1</c:v>
                </c:pt>
                <c:pt idx="62112">
                  <c:v>1</c:v>
                </c:pt>
                <c:pt idx="62113">
                  <c:v>0.875</c:v>
                </c:pt>
                <c:pt idx="62114">
                  <c:v>1</c:v>
                </c:pt>
                <c:pt idx="62115">
                  <c:v>1</c:v>
                </c:pt>
                <c:pt idx="62116">
                  <c:v>1</c:v>
                </c:pt>
                <c:pt idx="62117">
                  <c:v>1</c:v>
                </c:pt>
                <c:pt idx="62118">
                  <c:v>1</c:v>
                </c:pt>
                <c:pt idx="62119">
                  <c:v>1</c:v>
                </c:pt>
                <c:pt idx="62120">
                  <c:v>0.875</c:v>
                </c:pt>
                <c:pt idx="62121">
                  <c:v>1</c:v>
                </c:pt>
                <c:pt idx="62122">
                  <c:v>1</c:v>
                </c:pt>
                <c:pt idx="62123">
                  <c:v>1</c:v>
                </c:pt>
                <c:pt idx="62124">
                  <c:v>1</c:v>
                </c:pt>
                <c:pt idx="62125">
                  <c:v>1</c:v>
                </c:pt>
                <c:pt idx="62126">
                  <c:v>1</c:v>
                </c:pt>
                <c:pt idx="62127">
                  <c:v>1</c:v>
                </c:pt>
                <c:pt idx="62128">
                  <c:v>1</c:v>
                </c:pt>
                <c:pt idx="62129">
                  <c:v>0.875</c:v>
                </c:pt>
                <c:pt idx="62130">
                  <c:v>0.875</c:v>
                </c:pt>
                <c:pt idx="62131">
                  <c:v>1</c:v>
                </c:pt>
                <c:pt idx="62132">
                  <c:v>1</c:v>
                </c:pt>
                <c:pt idx="62133">
                  <c:v>1</c:v>
                </c:pt>
                <c:pt idx="62134">
                  <c:v>1</c:v>
                </c:pt>
                <c:pt idx="62135">
                  <c:v>1</c:v>
                </c:pt>
                <c:pt idx="62136">
                  <c:v>1</c:v>
                </c:pt>
                <c:pt idx="62137">
                  <c:v>0.875</c:v>
                </c:pt>
                <c:pt idx="62138">
                  <c:v>1</c:v>
                </c:pt>
                <c:pt idx="62139">
                  <c:v>1</c:v>
                </c:pt>
                <c:pt idx="62140">
                  <c:v>1</c:v>
                </c:pt>
                <c:pt idx="62141">
                  <c:v>1</c:v>
                </c:pt>
                <c:pt idx="62142">
                  <c:v>1</c:v>
                </c:pt>
                <c:pt idx="62143">
                  <c:v>1</c:v>
                </c:pt>
                <c:pt idx="62144">
                  <c:v>1</c:v>
                </c:pt>
                <c:pt idx="62145">
                  <c:v>1</c:v>
                </c:pt>
                <c:pt idx="62146">
                  <c:v>1</c:v>
                </c:pt>
                <c:pt idx="62147">
                  <c:v>1</c:v>
                </c:pt>
                <c:pt idx="62148">
                  <c:v>1</c:v>
                </c:pt>
                <c:pt idx="62149">
                  <c:v>1</c:v>
                </c:pt>
                <c:pt idx="62150">
                  <c:v>1</c:v>
                </c:pt>
                <c:pt idx="62151">
                  <c:v>1</c:v>
                </c:pt>
                <c:pt idx="62152">
                  <c:v>1</c:v>
                </c:pt>
                <c:pt idx="62153">
                  <c:v>1</c:v>
                </c:pt>
                <c:pt idx="62154">
                  <c:v>0.875</c:v>
                </c:pt>
                <c:pt idx="62155">
                  <c:v>1</c:v>
                </c:pt>
                <c:pt idx="62156">
                  <c:v>1</c:v>
                </c:pt>
                <c:pt idx="62157">
                  <c:v>1</c:v>
                </c:pt>
                <c:pt idx="62158">
                  <c:v>1</c:v>
                </c:pt>
                <c:pt idx="62159">
                  <c:v>1</c:v>
                </c:pt>
                <c:pt idx="62160">
                  <c:v>1</c:v>
                </c:pt>
                <c:pt idx="62161">
                  <c:v>1</c:v>
                </c:pt>
                <c:pt idx="62162">
                  <c:v>1</c:v>
                </c:pt>
                <c:pt idx="62163">
                  <c:v>1</c:v>
                </c:pt>
                <c:pt idx="62164">
                  <c:v>0.875</c:v>
                </c:pt>
                <c:pt idx="62165">
                  <c:v>1</c:v>
                </c:pt>
                <c:pt idx="62166">
                  <c:v>1</c:v>
                </c:pt>
                <c:pt idx="62167">
                  <c:v>1</c:v>
                </c:pt>
                <c:pt idx="62168">
                  <c:v>1</c:v>
                </c:pt>
                <c:pt idx="62169">
                  <c:v>1</c:v>
                </c:pt>
                <c:pt idx="62170">
                  <c:v>1</c:v>
                </c:pt>
                <c:pt idx="62171">
                  <c:v>1</c:v>
                </c:pt>
                <c:pt idx="62172">
                  <c:v>1</c:v>
                </c:pt>
                <c:pt idx="62173">
                  <c:v>1</c:v>
                </c:pt>
                <c:pt idx="62174">
                  <c:v>1</c:v>
                </c:pt>
                <c:pt idx="62175">
                  <c:v>1</c:v>
                </c:pt>
                <c:pt idx="62176">
                  <c:v>1</c:v>
                </c:pt>
                <c:pt idx="62177">
                  <c:v>1</c:v>
                </c:pt>
                <c:pt idx="62178">
                  <c:v>1</c:v>
                </c:pt>
                <c:pt idx="62179">
                  <c:v>1</c:v>
                </c:pt>
                <c:pt idx="62180">
                  <c:v>1</c:v>
                </c:pt>
                <c:pt idx="62181">
                  <c:v>0.5</c:v>
                </c:pt>
                <c:pt idx="62182">
                  <c:v>1</c:v>
                </c:pt>
                <c:pt idx="62183">
                  <c:v>1</c:v>
                </c:pt>
                <c:pt idx="62184">
                  <c:v>1</c:v>
                </c:pt>
                <c:pt idx="62185">
                  <c:v>1</c:v>
                </c:pt>
                <c:pt idx="62186">
                  <c:v>1</c:v>
                </c:pt>
                <c:pt idx="62187">
                  <c:v>1</c:v>
                </c:pt>
                <c:pt idx="62188">
                  <c:v>1</c:v>
                </c:pt>
                <c:pt idx="62189">
                  <c:v>1</c:v>
                </c:pt>
                <c:pt idx="62190">
                  <c:v>1</c:v>
                </c:pt>
                <c:pt idx="62191">
                  <c:v>1</c:v>
                </c:pt>
                <c:pt idx="62192">
                  <c:v>1</c:v>
                </c:pt>
                <c:pt idx="62193">
                  <c:v>1</c:v>
                </c:pt>
                <c:pt idx="62194">
                  <c:v>1</c:v>
                </c:pt>
                <c:pt idx="62195">
                  <c:v>1</c:v>
                </c:pt>
                <c:pt idx="62196">
                  <c:v>1</c:v>
                </c:pt>
                <c:pt idx="62197">
                  <c:v>1</c:v>
                </c:pt>
                <c:pt idx="62198">
                  <c:v>1</c:v>
                </c:pt>
                <c:pt idx="62199">
                  <c:v>0.875</c:v>
                </c:pt>
                <c:pt idx="62200">
                  <c:v>1</c:v>
                </c:pt>
                <c:pt idx="62201">
                  <c:v>1</c:v>
                </c:pt>
                <c:pt idx="62202">
                  <c:v>1</c:v>
                </c:pt>
                <c:pt idx="62203">
                  <c:v>1</c:v>
                </c:pt>
                <c:pt idx="62204">
                  <c:v>1</c:v>
                </c:pt>
                <c:pt idx="62205">
                  <c:v>1</c:v>
                </c:pt>
                <c:pt idx="62206">
                  <c:v>1</c:v>
                </c:pt>
                <c:pt idx="62207">
                  <c:v>1</c:v>
                </c:pt>
                <c:pt idx="62208">
                  <c:v>1</c:v>
                </c:pt>
                <c:pt idx="62209">
                  <c:v>1</c:v>
                </c:pt>
                <c:pt idx="62210">
                  <c:v>1</c:v>
                </c:pt>
                <c:pt idx="62211">
                  <c:v>1</c:v>
                </c:pt>
                <c:pt idx="62212">
                  <c:v>1</c:v>
                </c:pt>
                <c:pt idx="62213">
                  <c:v>1</c:v>
                </c:pt>
                <c:pt idx="62214">
                  <c:v>1</c:v>
                </c:pt>
                <c:pt idx="62215">
                  <c:v>1</c:v>
                </c:pt>
                <c:pt idx="62216">
                  <c:v>1</c:v>
                </c:pt>
                <c:pt idx="62217">
                  <c:v>1</c:v>
                </c:pt>
                <c:pt idx="62218">
                  <c:v>1</c:v>
                </c:pt>
                <c:pt idx="62219">
                  <c:v>1</c:v>
                </c:pt>
                <c:pt idx="62220">
                  <c:v>1</c:v>
                </c:pt>
                <c:pt idx="62221">
                  <c:v>1</c:v>
                </c:pt>
                <c:pt idx="62222">
                  <c:v>1</c:v>
                </c:pt>
                <c:pt idx="62223">
                  <c:v>0.875</c:v>
                </c:pt>
                <c:pt idx="62224">
                  <c:v>1</c:v>
                </c:pt>
                <c:pt idx="62225">
                  <c:v>1</c:v>
                </c:pt>
                <c:pt idx="62226">
                  <c:v>1</c:v>
                </c:pt>
                <c:pt idx="62227">
                  <c:v>1</c:v>
                </c:pt>
                <c:pt idx="62228">
                  <c:v>1</c:v>
                </c:pt>
                <c:pt idx="62229">
                  <c:v>1</c:v>
                </c:pt>
                <c:pt idx="62230">
                  <c:v>1</c:v>
                </c:pt>
                <c:pt idx="62231">
                  <c:v>1</c:v>
                </c:pt>
                <c:pt idx="62232">
                  <c:v>1</c:v>
                </c:pt>
                <c:pt idx="62233">
                  <c:v>1</c:v>
                </c:pt>
                <c:pt idx="62234">
                  <c:v>1</c:v>
                </c:pt>
                <c:pt idx="62235">
                  <c:v>1</c:v>
                </c:pt>
                <c:pt idx="62236">
                  <c:v>1</c:v>
                </c:pt>
                <c:pt idx="62237">
                  <c:v>1</c:v>
                </c:pt>
                <c:pt idx="62238">
                  <c:v>1</c:v>
                </c:pt>
                <c:pt idx="62239">
                  <c:v>1</c:v>
                </c:pt>
                <c:pt idx="62240">
                  <c:v>1</c:v>
                </c:pt>
                <c:pt idx="62241">
                  <c:v>1</c:v>
                </c:pt>
                <c:pt idx="62242">
                  <c:v>1</c:v>
                </c:pt>
                <c:pt idx="62243">
                  <c:v>1</c:v>
                </c:pt>
                <c:pt idx="62244">
                  <c:v>1</c:v>
                </c:pt>
                <c:pt idx="62245">
                  <c:v>1</c:v>
                </c:pt>
                <c:pt idx="62246">
                  <c:v>1</c:v>
                </c:pt>
                <c:pt idx="62247">
                  <c:v>1</c:v>
                </c:pt>
                <c:pt idx="62248">
                  <c:v>0.875</c:v>
                </c:pt>
                <c:pt idx="62249">
                  <c:v>1</c:v>
                </c:pt>
                <c:pt idx="62250">
                  <c:v>1</c:v>
                </c:pt>
                <c:pt idx="62251">
                  <c:v>1</c:v>
                </c:pt>
                <c:pt idx="62252">
                  <c:v>1</c:v>
                </c:pt>
                <c:pt idx="62253">
                  <c:v>1</c:v>
                </c:pt>
                <c:pt idx="62254">
                  <c:v>1</c:v>
                </c:pt>
                <c:pt idx="62255">
                  <c:v>1</c:v>
                </c:pt>
                <c:pt idx="62256">
                  <c:v>1</c:v>
                </c:pt>
                <c:pt idx="62257">
                  <c:v>1</c:v>
                </c:pt>
                <c:pt idx="62258">
                  <c:v>1</c:v>
                </c:pt>
                <c:pt idx="62259">
                  <c:v>1</c:v>
                </c:pt>
                <c:pt idx="62260">
                  <c:v>1</c:v>
                </c:pt>
                <c:pt idx="62261">
                  <c:v>1</c:v>
                </c:pt>
                <c:pt idx="62262">
                  <c:v>1</c:v>
                </c:pt>
                <c:pt idx="62263">
                  <c:v>1</c:v>
                </c:pt>
                <c:pt idx="62264">
                  <c:v>1</c:v>
                </c:pt>
                <c:pt idx="62265">
                  <c:v>1</c:v>
                </c:pt>
                <c:pt idx="62266">
                  <c:v>1</c:v>
                </c:pt>
                <c:pt idx="62267">
                  <c:v>1</c:v>
                </c:pt>
                <c:pt idx="62268">
                  <c:v>1</c:v>
                </c:pt>
                <c:pt idx="62269">
                  <c:v>1</c:v>
                </c:pt>
                <c:pt idx="62270">
                  <c:v>1</c:v>
                </c:pt>
                <c:pt idx="62271">
                  <c:v>1</c:v>
                </c:pt>
                <c:pt idx="62272">
                  <c:v>1</c:v>
                </c:pt>
                <c:pt idx="62273">
                  <c:v>1</c:v>
                </c:pt>
                <c:pt idx="62274">
                  <c:v>1</c:v>
                </c:pt>
                <c:pt idx="62275">
                  <c:v>1</c:v>
                </c:pt>
                <c:pt idx="62276">
                  <c:v>1</c:v>
                </c:pt>
                <c:pt idx="62277">
                  <c:v>1</c:v>
                </c:pt>
                <c:pt idx="62278">
                  <c:v>1</c:v>
                </c:pt>
                <c:pt idx="62279">
                  <c:v>0.875</c:v>
                </c:pt>
                <c:pt idx="62280">
                  <c:v>1</c:v>
                </c:pt>
                <c:pt idx="62281">
                  <c:v>1</c:v>
                </c:pt>
                <c:pt idx="62282">
                  <c:v>1</c:v>
                </c:pt>
                <c:pt idx="62283">
                  <c:v>1</c:v>
                </c:pt>
                <c:pt idx="62284">
                  <c:v>1</c:v>
                </c:pt>
                <c:pt idx="62285">
                  <c:v>1</c:v>
                </c:pt>
                <c:pt idx="62286">
                  <c:v>1</c:v>
                </c:pt>
                <c:pt idx="62287">
                  <c:v>1</c:v>
                </c:pt>
                <c:pt idx="62288">
                  <c:v>1</c:v>
                </c:pt>
                <c:pt idx="62289">
                  <c:v>1</c:v>
                </c:pt>
                <c:pt idx="62290">
                  <c:v>1</c:v>
                </c:pt>
                <c:pt idx="62291">
                  <c:v>1</c:v>
                </c:pt>
                <c:pt idx="62292">
                  <c:v>1</c:v>
                </c:pt>
                <c:pt idx="62293">
                  <c:v>1</c:v>
                </c:pt>
                <c:pt idx="62294">
                  <c:v>1</c:v>
                </c:pt>
                <c:pt idx="62295">
                  <c:v>1</c:v>
                </c:pt>
                <c:pt idx="62296">
                  <c:v>1</c:v>
                </c:pt>
                <c:pt idx="62297">
                  <c:v>1</c:v>
                </c:pt>
                <c:pt idx="62298">
                  <c:v>1</c:v>
                </c:pt>
                <c:pt idx="62299">
                  <c:v>1</c:v>
                </c:pt>
                <c:pt idx="62300">
                  <c:v>1</c:v>
                </c:pt>
                <c:pt idx="62301">
                  <c:v>1</c:v>
                </c:pt>
                <c:pt idx="62302">
                  <c:v>1</c:v>
                </c:pt>
                <c:pt idx="62303">
                  <c:v>1</c:v>
                </c:pt>
                <c:pt idx="62304">
                  <c:v>1</c:v>
                </c:pt>
                <c:pt idx="62305">
                  <c:v>1</c:v>
                </c:pt>
                <c:pt idx="62306">
                  <c:v>1</c:v>
                </c:pt>
                <c:pt idx="62307">
                  <c:v>0.875</c:v>
                </c:pt>
                <c:pt idx="62308">
                  <c:v>1</c:v>
                </c:pt>
                <c:pt idx="62309">
                  <c:v>1</c:v>
                </c:pt>
                <c:pt idx="62310">
                  <c:v>1</c:v>
                </c:pt>
                <c:pt idx="62311">
                  <c:v>1</c:v>
                </c:pt>
                <c:pt idx="62312">
                  <c:v>1</c:v>
                </c:pt>
                <c:pt idx="62313">
                  <c:v>1</c:v>
                </c:pt>
                <c:pt idx="62314">
                  <c:v>1</c:v>
                </c:pt>
                <c:pt idx="62315">
                  <c:v>0.875</c:v>
                </c:pt>
                <c:pt idx="62316">
                  <c:v>1</c:v>
                </c:pt>
                <c:pt idx="62317">
                  <c:v>1</c:v>
                </c:pt>
                <c:pt idx="62318">
                  <c:v>1</c:v>
                </c:pt>
                <c:pt idx="62319">
                  <c:v>1</c:v>
                </c:pt>
                <c:pt idx="62320">
                  <c:v>1</c:v>
                </c:pt>
                <c:pt idx="62321">
                  <c:v>1</c:v>
                </c:pt>
                <c:pt idx="62322">
                  <c:v>1</c:v>
                </c:pt>
                <c:pt idx="62323">
                  <c:v>1</c:v>
                </c:pt>
                <c:pt idx="62324">
                  <c:v>1</c:v>
                </c:pt>
                <c:pt idx="62325">
                  <c:v>1</c:v>
                </c:pt>
                <c:pt idx="62326">
                  <c:v>1</c:v>
                </c:pt>
                <c:pt idx="62327">
                  <c:v>1</c:v>
                </c:pt>
                <c:pt idx="62328">
                  <c:v>0.875</c:v>
                </c:pt>
                <c:pt idx="62329">
                  <c:v>1</c:v>
                </c:pt>
                <c:pt idx="62330">
                  <c:v>1</c:v>
                </c:pt>
                <c:pt idx="62331">
                  <c:v>0.875</c:v>
                </c:pt>
                <c:pt idx="62332">
                  <c:v>1</c:v>
                </c:pt>
                <c:pt idx="62333">
                  <c:v>1</c:v>
                </c:pt>
                <c:pt idx="62334">
                  <c:v>1</c:v>
                </c:pt>
                <c:pt idx="62335">
                  <c:v>1</c:v>
                </c:pt>
                <c:pt idx="62336">
                  <c:v>1</c:v>
                </c:pt>
                <c:pt idx="62337">
                  <c:v>1</c:v>
                </c:pt>
                <c:pt idx="62338">
                  <c:v>1</c:v>
                </c:pt>
                <c:pt idx="62339">
                  <c:v>1</c:v>
                </c:pt>
                <c:pt idx="62340">
                  <c:v>1</c:v>
                </c:pt>
                <c:pt idx="62341">
                  <c:v>1</c:v>
                </c:pt>
                <c:pt idx="62342">
                  <c:v>1</c:v>
                </c:pt>
                <c:pt idx="62343">
                  <c:v>1</c:v>
                </c:pt>
                <c:pt idx="62344">
                  <c:v>1</c:v>
                </c:pt>
                <c:pt idx="62345">
                  <c:v>1</c:v>
                </c:pt>
                <c:pt idx="62346">
                  <c:v>1</c:v>
                </c:pt>
                <c:pt idx="62347">
                  <c:v>1</c:v>
                </c:pt>
                <c:pt idx="62348">
                  <c:v>1</c:v>
                </c:pt>
                <c:pt idx="62349">
                  <c:v>1</c:v>
                </c:pt>
                <c:pt idx="62350">
                  <c:v>1</c:v>
                </c:pt>
                <c:pt idx="62351">
                  <c:v>0.875</c:v>
                </c:pt>
                <c:pt idx="62352">
                  <c:v>1</c:v>
                </c:pt>
                <c:pt idx="62353">
                  <c:v>1</c:v>
                </c:pt>
                <c:pt idx="62354">
                  <c:v>1</c:v>
                </c:pt>
                <c:pt idx="62355">
                  <c:v>1</c:v>
                </c:pt>
                <c:pt idx="62356">
                  <c:v>1</c:v>
                </c:pt>
                <c:pt idx="62357">
                  <c:v>1</c:v>
                </c:pt>
                <c:pt idx="62358">
                  <c:v>1</c:v>
                </c:pt>
                <c:pt idx="62359">
                  <c:v>1</c:v>
                </c:pt>
                <c:pt idx="62360">
                  <c:v>1</c:v>
                </c:pt>
                <c:pt idx="62361">
                  <c:v>1</c:v>
                </c:pt>
                <c:pt idx="62362">
                  <c:v>1</c:v>
                </c:pt>
                <c:pt idx="62363">
                  <c:v>0.875</c:v>
                </c:pt>
                <c:pt idx="62364">
                  <c:v>1</c:v>
                </c:pt>
                <c:pt idx="62365">
                  <c:v>1</c:v>
                </c:pt>
                <c:pt idx="62366">
                  <c:v>1</c:v>
                </c:pt>
                <c:pt idx="62367">
                  <c:v>1</c:v>
                </c:pt>
                <c:pt idx="62368">
                  <c:v>1</c:v>
                </c:pt>
                <c:pt idx="62369">
                  <c:v>1</c:v>
                </c:pt>
                <c:pt idx="62370">
                  <c:v>0.75</c:v>
                </c:pt>
                <c:pt idx="62371">
                  <c:v>1</c:v>
                </c:pt>
                <c:pt idx="62372">
                  <c:v>1</c:v>
                </c:pt>
                <c:pt idx="62373">
                  <c:v>1</c:v>
                </c:pt>
                <c:pt idx="62374">
                  <c:v>0.875</c:v>
                </c:pt>
                <c:pt idx="62375">
                  <c:v>1</c:v>
                </c:pt>
                <c:pt idx="62376">
                  <c:v>1</c:v>
                </c:pt>
                <c:pt idx="62377">
                  <c:v>1</c:v>
                </c:pt>
                <c:pt idx="62378">
                  <c:v>1</c:v>
                </c:pt>
                <c:pt idx="62379">
                  <c:v>1</c:v>
                </c:pt>
                <c:pt idx="62380">
                  <c:v>1</c:v>
                </c:pt>
                <c:pt idx="62381">
                  <c:v>1</c:v>
                </c:pt>
                <c:pt idx="62382">
                  <c:v>1</c:v>
                </c:pt>
                <c:pt idx="62383">
                  <c:v>1</c:v>
                </c:pt>
                <c:pt idx="62384">
                  <c:v>1</c:v>
                </c:pt>
                <c:pt idx="62385">
                  <c:v>1</c:v>
                </c:pt>
                <c:pt idx="62386">
                  <c:v>1</c:v>
                </c:pt>
                <c:pt idx="62387">
                  <c:v>1</c:v>
                </c:pt>
                <c:pt idx="62388">
                  <c:v>0.875</c:v>
                </c:pt>
                <c:pt idx="62389">
                  <c:v>1</c:v>
                </c:pt>
                <c:pt idx="62390">
                  <c:v>1</c:v>
                </c:pt>
                <c:pt idx="62391">
                  <c:v>1</c:v>
                </c:pt>
                <c:pt idx="62392">
                  <c:v>1</c:v>
                </c:pt>
                <c:pt idx="62393">
                  <c:v>1</c:v>
                </c:pt>
                <c:pt idx="62394">
                  <c:v>1</c:v>
                </c:pt>
                <c:pt idx="62395">
                  <c:v>1</c:v>
                </c:pt>
                <c:pt idx="62396">
                  <c:v>1</c:v>
                </c:pt>
                <c:pt idx="62397">
                  <c:v>1</c:v>
                </c:pt>
                <c:pt idx="62398">
                  <c:v>1</c:v>
                </c:pt>
                <c:pt idx="62399">
                  <c:v>0.875</c:v>
                </c:pt>
                <c:pt idx="62400">
                  <c:v>1</c:v>
                </c:pt>
                <c:pt idx="62401">
                  <c:v>1</c:v>
                </c:pt>
                <c:pt idx="62402">
                  <c:v>1</c:v>
                </c:pt>
                <c:pt idx="62403">
                  <c:v>1</c:v>
                </c:pt>
                <c:pt idx="62404">
                  <c:v>1</c:v>
                </c:pt>
                <c:pt idx="62405">
                  <c:v>1</c:v>
                </c:pt>
                <c:pt idx="62406">
                  <c:v>1</c:v>
                </c:pt>
                <c:pt idx="62407">
                  <c:v>1</c:v>
                </c:pt>
                <c:pt idx="62408">
                  <c:v>1</c:v>
                </c:pt>
                <c:pt idx="62409">
                  <c:v>1</c:v>
                </c:pt>
                <c:pt idx="62410">
                  <c:v>1</c:v>
                </c:pt>
                <c:pt idx="62411">
                  <c:v>1</c:v>
                </c:pt>
                <c:pt idx="62412">
                  <c:v>0.125</c:v>
                </c:pt>
                <c:pt idx="62413">
                  <c:v>1</c:v>
                </c:pt>
                <c:pt idx="62414">
                  <c:v>1</c:v>
                </c:pt>
                <c:pt idx="62415">
                  <c:v>1</c:v>
                </c:pt>
                <c:pt idx="62416">
                  <c:v>1</c:v>
                </c:pt>
                <c:pt idx="62417">
                  <c:v>1</c:v>
                </c:pt>
                <c:pt idx="62418">
                  <c:v>0.875</c:v>
                </c:pt>
                <c:pt idx="62419">
                  <c:v>1</c:v>
                </c:pt>
                <c:pt idx="62420">
                  <c:v>1</c:v>
                </c:pt>
                <c:pt idx="62421">
                  <c:v>1</c:v>
                </c:pt>
                <c:pt idx="62422">
                  <c:v>1</c:v>
                </c:pt>
                <c:pt idx="62423">
                  <c:v>1</c:v>
                </c:pt>
                <c:pt idx="62424">
                  <c:v>1</c:v>
                </c:pt>
                <c:pt idx="62425">
                  <c:v>1</c:v>
                </c:pt>
                <c:pt idx="62426">
                  <c:v>1</c:v>
                </c:pt>
                <c:pt idx="62427">
                  <c:v>1</c:v>
                </c:pt>
                <c:pt idx="62428">
                  <c:v>1</c:v>
                </c:pt>
                <c:pt idx="62429">
                  <c:v>1</c:v>
                </c:pt>
                <c:pt idx="62430">
                  <c:v>1</c:v>
                </c:pt>
                <c:pt idx="62431">
                  <c:v>1</c:v>
                </c:pt>
                <c:pt idx="62432">
                  <c:v>1</c:v>
                </c:pt>
                <c:pt idx="62433">
                  <c:v>1</c:v>
                </c:pt>
                <c:pt idx="62434">
                  <c:v>1</c:v>
                </c:pt>
                <c:pt idx="62435">
                  <c:v>1</c:v>
                </c:pt>
                <c:pt idx="62436">
                  <c:v>1</c:v>
                </c:pt>
                <c:pt idx="62437">
                  <c:v>1</c:v>
                </c:pt>
                <c:pt idx="62438">
                  <c:v>1</c:v>
                </c:pt>
                <c:pt idx="62439">
                  <c:v>1</c:v>
                </c:pt>
                <c:pt idx="62440">
                  <c:v>0.875</c:v>
                </c:pt>
                <c:pt idx="62441">
                  <c:v>1</c:v>
                </c:pt>
                <c:pt idx="62442">
                  <c:v>1</c:v>
                </c:pt>
                <c:pt idx="62443">
                  <c:v>1</c:v>
                </c:pt>
                <c:pt idx="62444">
                  <c:v>1</c:v>
                </c:pt>
                <c:pt idx="62445">
                  <c:v>1</c:v>
                </c:pt>
                <c:pt idx="62446">
                  <c:v>1</c:v>
                </c:pt>
                <c:pt idx="62447">
                  <c:v>1</c:v>
                </c:pt>
                <c:pt idx="62448">
                  <c:v>1</c:v>
                </c:pt>
                <c:pt idx="62449">
                  <c:v>1</c:v>
                </c:pt>
                <c:pt idx="62450">
                  <c:v>1</c:v>
                </c:pt>
                <c:pt idx="62451">
                  <c:v>1</c:v>
                </c:pt>
                <c:pt idx="62452">
                  <c:v>1</c:v>
                </c:pt>
                <c:pt idx="62453">
                  <c:v>1</c:v>
                </c:pt>
                <c:pt idx="62454">
                  <c:v>1</c:v>
                </c:pt>
                <c:pt idx="62455">
                  <c:v>1</c:v>
                </c:pt>
                <c:pt idx="62456">
                  <c:v>1</c:v>
                </c:pt>
                <c:pt idx="62457">
                  <c:v>1</c:v>
                </c:pt>
                <c:pt idx="62458">
                  <c:v>1</c:v>
                </c:pt>
                <c:pt idx="62459">
                  <c:v>1</c:v>
                </c:pt>
                <c:pt idx="62460">
                  <c:v>1</c:v>
                </c:pt>
                <c:pt idx="62461">
                  <c:v>0.875</c:v>
                </c:pt>
                <c:pt idx="62462">
                  <c:v>0.875</c:v>
                </c:pt>
                <c:pt idx="62463">
                  <c:v>1</c:v>
                </c:pt>
                <c:pt idx="62464">
                  <c:v>0.875</c:v>
                </c:pt>
                <c:pt idx="62465">
                  <c:v>1</c:v>
                </c:pt>
                <c:pt idx="62466">
                  <c:v>1</c:v>
                </c:pt>
                <c:pt idx="62467">
                  <c:v>1</c:v>
                </c:pt>
                <c:pt idx="62468">
                  <c:v>1</c:v>
                </c:pt>
                <c:pt idx="62469">
                  <c:v>1</c:v>
                </c:pt>
                <c:pt idx="62470">
                  <c:v>1</c:v>
                </c:pt>
                <c:pt idx="62471">
                  <c:v>1</c:v>
                </c:pt>
                <c:pt idx="62472">
                  <c:v>1</c:v>
                </c:pt>
                <c:pt idx="62473">
                  <c:v>1</c:v>
                </c:pt>
                <c:pt idx="62474">
                  <c:v>1</c:v>
                </c:pt>
                <c:pt idx="62475">
                  <c:v>0.875</c:v>
                </c:pt>
                <c:pt idx="62476">
                  <c:v>1</c:v>
                </c:pt>
                <c:pt idx="62477">
                  <c:v>1</c:v>
                </c:pt>
                <c:pt idx="62478">
                  <c:v>1</c:v>
                </c:pt>
                <c:pt idx="62479">
                  <c:v>1</c:v>
                </c:pt>
                <c:pt idx="62480">
                  <c:v>1</c:v>
                </c:pt>
                <c:pt idx="62481">
                  <c:v>1</c:v>
                </c:pt>
                <c:pt idx="62482">
                  <c:v>1</c:v>
                </c:pt>
                <c:pt idx="62483">
                  <c:v>1</c:v>
                </c:pt>
                <c:pt idx="62484">
                  <c:v>1</c:v>
                </c:pt>
                <c:pt idx="62485">
                  <c:v>1</c:v>
                </c:pt>
                <c:pt idx="62486">
                  <c:v>1</c:v>
                </c:pt>
                <c:pt idx="62487">
                  <c:v>1</c:v>
                </c:pt>
                <c:pt idx="62488">
                  <c:v>1</c:v>
                </c:pt>
                <c:pt idx="62489">
                  <c:v>1</c:v>
                </c:pt>
                <c:pt idx="62490">
                  <c:v>0.875</c:v>
                </c:pt>
                <c:pt idx="62491">
                  <c:v>1</c:v>
                </c:pt>
                <c:pt idx="62492">
                  <c:v>1</c:v>
                </c:pt>
                <c:pt idx="62493">
                  <c:v>1</c:v>
                </c:pt>
                <c:pt idx="62494">
                  <c:v>1</c:v>
                </c:pt>
                <c:pt idx="62495">
                  <c:v>1</c:v>
                </c:pt>
                <c:pt idx="62496">
                  <c:v>1</c:v>
                </c:pt>
                <c:pt idx="62497">
                  <c:v>1</c:v>
                </c:pt>
                <c:pt idx="62498">
                  <c:v>1</c:v>
                </c:pt>
                <c:pt idx="62499">
                  <c:v>1</c:v>
                </c:pt>
                <c:pt idx="62500">
                  <c:v>1</c:v>
                </c:pt>
                <c:pt idx="62501">
                  <c:v>1</c:v>
                </c:pt>
                <c:pt idx="62502">
                  <c:v>1</c:v>
                </c:pt>
                <c:pt idx="62503">
                  <c:v>1</c:v>
                </c:pt>
                <c:pt idx="62504">
                  <c:v>1</c:v>
                </c:pt>
                <c:pt idx="62505">
                  <c:v>1</c:v>
                </c:pt>
                <c:pt idx="62506">
                  <c:v>1</c:v>
                </c:pt>
                <c:pt idx="62507">
                  <c:v>1</c:v>
                </c:pt>
                <c:pt idx="62508">
                  <c:v>1</c:v>
                </c:pt>
                <c:pt idx="62509">
                  <c:v>1</c:v>
                </c:pt>
                <c:pt idx="62510">
                  <c:v>1</c:v>
                </c:pt>
                <c:pt idx="62511">
                  <c:v>1</c:v>
                </c:pt>
                <c:pt idx="62512">
                  <c:v>1</c:v>
                </c:pt>
                <c:pt idx="62513">
                  <c:v>1</c:v>
                </c:pt>
                <c:pt idx="62514">
                  <c:v>1</c:v>
                </c:pt>
                <c:pt idx="62515">
                  <c:v>1</c:v>
                </c:pt>
                <c:pt idx="62516">
                  <c:v>1</c:v>
                </c:pt>
                <c:pt idx="62517">
                  <c:v>1</c:v>
                </c:pt>
                <c:pt idx="62518">
                  <c:v>1</c:v>
                </c:pt>
                <c:pt idx="62519">
                  <c:v>1</c:v>
                </c:pt>
                <c:pt idx="62520">
                  <c:v>1</c:v>
                </c:pt>
                <c:pt idx="62521">
                  <c:v>1</c:v>
                </c:pt>
                <c:pt idx="62522">
                  <c:v>1</c:v>
                </c:pt>
                <c:pt idx="62523">
                  <c:v>1</c:v>
                </c:pt>
                <c:pt idx="62524">
                  <c:v>1</c:v>
                </c:pt>
                <c:pt idx="62525">
                  <c:v>1</c:v>
                </c:pt>
                <c:pt idx="62526">
                  <c:v>1</c:v>
                </c:pt>
                <c:pt idx="62527">
                  <c:v>1</c:v>
                </c:pt>
                <c:pt idx="62528">
                  <c:v>1</c:v>
                </c:pt>
                <c:pt idx="62529">
                  <c:v>1</c:v>
                </c:pt>
                <c:pt idx="62530">
                  <c:v>1</c:v>
                </c:pt>
                <c:pt idx="62531">
                  <c:v>1</c:v>
                </c:pt>
                <c:pt idx="62532">
                  <c:v>1</c:v>
                </c:pt>
                <c:pt idx="62533">
                  <c:v>1</c:v>
                </c:pt>
                <c:pt idx="62534">
                  <c:v>1</c:v>
                </c:pt>
                <c:pt idx="62535">
                  <c:v>1</c:v>
                </c:pt>
                <c:pt idx="62536">
                  <c:v>1</c:v>
                </c:pt>
                <c:pt idx="62537">
                  <c:v>1</c:v>
                </c:pt>
                <c:pt idx="62538">
                  <c:v>1</c:v>
                </c:pt>
                <c:pt idx="62539">
                  <c:v>1</c:v>
                </c:pt>
                <c:pt idx="62540">
                  <c:v>1</c:v>
                </c:pt>
                <c:pt idx="62541">
                  <c:v>1</c:v>
                </c:pt>
                <c:pt idx="62542">
                  <c:v>1</c:v>
                </c:pt>
                <c:pt idx="62543">
                  <c:v>1</c:v>
                </c:pt>
                <c:pt idx="62544">
                  <c:v>1</c:v>
                </c:pt>
                <c:pt idx="62545">
                  <c:v>1</c:v>
                </c:pt>
                <c:pt idx="62546">
                  <c:v>0.875</c:v>
                </c:pt>
                <c:pt idx="62547">
                  <c:v>1</c:v>
                </c:pt>
                <c:pt idx="62548">
                  <c:v>1</c:v>
                </c:pt>
                <c:pt idx="62549">
                  <c:v>1</c:v>
                </c:pt>
                <c:pt idx="62550">
                  <c:v>1</c:v>
                </c:pt>
                <c:pt idx="62551">
                  <c:v>1</c:v>
                </c:pt>
                <c:pt idx="62552">
                  <c:v>1</c:v>
                </c:pt>
                <c:pt idx="62553">
                  <c:v>1</c:v>
                </c:pt>
                <c:pt idx="62554">
                  <c:v>0.875</c:v>
                </c:pt>
                <c:pt idx="62555">
                  <c:v>1</c:v>
                </c:pt>
                <c:pt idx="62556">
                  <c:v>1</c:v>
                </c:pt>
                <c:pt idx="62557">
                  <c:v>1</c:v>
                </c:pt>
                <c:pt idx="62558">
                  <c:v>1</c:v>
                </c:pt>
                <c:pt idx="62559">
                  <c:v>0.875</c:v>
                </c:pt>
                <c:pt idx="62560">
                  <c:v>1</c:v>
                </c:pt>
                <c:pt idx="62561">
                  <c:v>1</c:v>
                </c:pt>
                <c:pt idx="62562">
                  <c:v>1</c:v>
                </c:pt>
                <c:pt idx="62563">
                  <c:v>1</c:v>
                </c:pt>
                <c:pt idx="62564">
                  <c:v>1</c:v>
                </c:pt>
                <c:pt idx="62565">
                  <c:v>1</c:v>
                </c:pt>
                <c:pt idx="62566">
                  <c:v>1</c:v>
                </c:pt>
                <c:pt idx="62567">
                  <c:v>1</c:v>
                </c:pt>
                <c:pt idx="62568">
                  <c:v>0.75</c:v>
                </c:pt>
                <c:pt idx="62569">
                  <c:v>1</c:v>
                </c:pt>
                <c:pt idx="62570">
                  <c:v>1</c:v>
                </c:pt>
                <c:pt idx="62571">
                  <c:v>1</c:v>
                </c:pt>
                <c:pt idx="62572">
                  <c:v>1</c:v>
                </c:pt>
                <c:pt idx="62573">
                  <c:v>1</c:v>
                </c:pt>
                <c:pt idx="62574">
                  <c:v>1</c:v>
                </c:pt>
                <c:pt idx="62575">
                  <c:v>1</c:v>
                </c:pt>
                <c:pt idx="62576">
                  <c:v>1</c:v>
                </c:pt>
                <c:pt idx="62577">
                  <c:v>1</c:v>
                </c:pt>
                <c:pt idx="62578">
                  <c:v>1</c:v>
                </c:pt>
                <c:pt idx="62579">
                  <c:v>1</c:v>
                </c:pt>
                <c:pt idx="62580">
                  <c:v>1</c:v>
                </c:pt>
                <c:pt idx="62581">
                  <c:v>1</c:v>
                </c:pt>
                <c:pt idx="62582">
                  <c:v>1</c:v>
                </c:pt>
                <c:pt idx="62583">
                  <c:v>1</c:v>
                </c:pt>
                <c:pt idx="62584">
                  <c:v>1</c:v>
                </c:pt>
                <c:pt idx="62585">
                  <c:v>1</c:v>
                </c:pt>
                <c:pt idx="62586">
                  <c:v>1</c:v>
                </c:pt>
                <c:pt idx="62587">
                  <c:v>1</c:v>
                </c:pt>
                <c:pt idx="62588">
                  <c:v>1</c:v>
                </c:pt>
                <c:pt idx="62589">
                  <c:v>1</c:v>
                </c:pt>
                <c:pt idx="62590">
                  <c:v>1</c:v>
                </c:pt>
                <c:pt idx="62591">
                  <c:v>1</c:v>
                </c:pt>
                <c:pt idx="62592">
                  <c:v>1</c:v>
                </c:pt>
                <c:pt idx="62593">
                  <c:v>1</c:v>
                </c:pt>
                <c:pt idx="62594">
                  <c:v>1</c:v>
                </c:pt>
                <c:pt idx="62595">
                  <c:v>1</c:v>
                </c:pt>
                <c:pt idx="62596">
                  <c:v>1</c:v>
                </c:pt>
                <c:pt idx="62597">
                  <c:v>1</c:v>
                </c:pt>
                <c:pt idx="62598">
                  <c:v>1</c:v>
                </c:pt>
                <c:pt idx="62599">
                  <c:v>1</c:v>
                </c:pt>
                <c:pt idx="62600">
                  <c:v>1</c:v>
                </c:pt>
                <c:pt idx="62601">
                  <c:v>1</c:v>
                </c:pt>
                <c:pt idx="62602">
                  <c:v>1</c:v>
                </c:pt>
                <c:pt idx="62603">
                  <c:v>1</c:v>
                </c:pt>
                <c:pt idx="62604">
                  <c:v>1</c:v>
                </c:pt>
                <c:pt idx="62605">
                  <c:v>1</c:v>
                </c:pt>
                <c:pt idx="62606">
                  <c:v>1</c:v>
                </c:pt>
                <c:pt idx="62607">
                  <c:v>1</c:v>
                </c:pt>
                <c:pt idx="62608">
                  <c:v>1</c:v>
                </c:pt>
                <c:pt idx="62609">
                  <c:v>1</c:v>
                </c:pt>
                <c:pt idx="62610">
                  <c:v>1</c:v>
                </c:pt>
                <c:pt idx="62611">
                  <c:v>1</c:v>
                </c:pt>
                <c:pt idx="62612">
                  <c:v>1</c:v>
                </c:pt>
                <c:pt idx="62613">
                  <c:v>1</c:v>
                </c:pt>
                <c:pt idx="62614">
                  <c:v>1</c:v>
                </c:pt>
                <c:pt idx="62615">
                  <c:v>1</c:v>
                </c:pt>
                <c:pt idx="62616">
                  <c:v>1</c:v>
                </c:pt>
                <c:pt idx="62617">
                  <c:v>1</c:v>
                </c:pt>
                <c:pt idx="62618">
                  <c:v>1</c:v>
                </c:pt>
                <c:pt idx="62619">
                  <c:v>1</c:v>
                </c:pt>
                <c:pt idx="62620">
                  <c:v>1</c:v>
                </c:pt>
                <c:pt idx="62621">
                  <c:v>1</c:v>
                </c:pt>
                <c:pt idx="62622">
                  <c:v>0.75</c:v>
                </c:pt>
                <c:pt idx="62623">
                  <c:v>1</c:v>
                </c:pt>
                <c:pt idx="62624">
                  <c:v>1</c:v>
                </c:pt>
                <c:pt idx="62625">
                  <c:v>1</c:v>
                </c:pt>
                <c:pt idx="62626">
                  <c:v>1</c:v>
                </c:pt>
                <c:pt idx="62627">
                  <c:v>1</c:v>
                </c:pt>
                <c:pt idx="62628">
                  <c:v>1</c:v>
                </c:pt>
                <c:pt idx="62629">
                  <c:v>1</c:v>
                </c:pt>
                <c:pt idx="62630">
                  <c:v>1</c:v>
                </c:pt>
                <c:pt idx="62631">
                  <c:v>1</c:v>
                </c:pt>
                <c:pt idx="62632">
                  <c:v>0.875</c:v>
                </c:pt>
                <c:pt idx="62633">
                  <c:v>1</c:v>
                </c:pt>
                <c:pt idx="62634">
                  <c:v>1</c:v>
                </c:pt>
                <c:pt idx="62635">
                  <c:v>1</c:v>
                </c:pt>
                <c:pt idx="62636">
                  <c:v>1</c:v>
                </c:pt>
                <c:pt idx="62637">
                  <c:v>1</c:v>
                </c:pt>
                <c:pt idx="62638">
                  <c:v>0.875</c:v>
                </c:pt>
                <c:pt idx="62639">
                  <c:v>1</c:v>
                </c:pt>
                <c:pt idx="62640">
                  <c:v>1</c:v>
                </c:pt>
                <c:pt idx="62641">
                  <c:v>1</c:v>
                </c:pt>
                <c:pt idx="62642">
                  <c:v>1</c:v>
                </c:pt>
                <c:pt idx="62643">
                  <c:v>1</c:v>
                </c:pt>
                <c:pt idx="62644">
                  <c:v>1</c:v>
                </c:pt>
                <c:pt idx="62645">
                  <c:v>1</c:v>
                </c:pt>
                <c:pt idx="62646">
                  <c:v>1</c:v>
                </c:pt>
                <c:pt idx="62647">
                  <c:v>1</c:v>
                </c:pt>
                <c:pt idx="62648">
                  <c:v>1</c:v>
                </c:pt>
                <c:pt idx="62649">
                  <c:v>1</c:v>
                </c:pt>
                <c:pt idx="62650">
                  <c:v>1</c:v>
                </c:pt>
                <c:pt idx="62651">
                  <c:v>1</c:v>
                </c:pt>
                <c:pt idx="62652">
                  <c:v>1</c:v>
                </c:pt>
                <c:pt idx="62653">
                  <c:v>1</c:v>
                </c:pt>
                <c:pt idx="62654">
                  <c:v>1</c:v>
                </c:pt>
                <c:pt idx="62655">
                  <c:v>1</c:v>
                </c:pt>
                <c:pt idx="62656">
                  <c:v>1</c:v>
                </c:pt>
                <c:pt idx="62657">
                  <c:v>1</c:v>
                </c:pt>
                <c:pt idx="62658">
                  <c:v>1</c:v>
                </c:pt>
                <c:pt idx="62659">
                  <c:v>1</c:v>
                </c:pt>
                <c:pt idx="62660">
                  <c:v>1</c:v>
                </c:pt>
                <c:pt idx="62661">
                  <c:v>1</c:v>
                </c:pt>
                <c:pt idx="62662">
                  <c:v>1</c:v>
                </c:pt>
                <c:pt idx="62663">
                  <c:v>1</c:v>
                </c:pt>
                <c:pt idx="62664">
                  <c:v>1</c:v>
                </c:pt>
                <c:pt idx="62665">
                  <c:v>1</c:v>
                </c:pt>
                <c:pt idx="62666">
                  <c:v>1</c:v>
                </c:pt>
                <c:pt idx="62667">
                  <c:v>1</c:v>
                </c:pt>
                <c:pt idx="62668">
                  <c:v>1</c:v>
                </c:pt>
                <c:pt idx="62669">
                  <c:v>1</c:v>
                </c:pt>
                <c:pt idx="62670">
                  <c:v>1</c:v>
                </c:pt>
                <c:pt idx="62671">
                  <c:v>1</c:v>
                </c:pt>
                <c:pt idx="62672">
                  <c:v>0.875</c:v>
                </c:pt>
                <c:pt idx="62673">
                  <c:v>1</c:v>
                </c:pt>
                <c:pt idx="62674">
                  <c:v>1</c:v>
                </c:pt>
                <c:pt idx="62675">
                  <c:v>1</c:v>
                </c:pt>
                <c:pt idx="62676">
                  <c:v>1</c:v>
                </c:pt>
                <c:pt idx="62677">
                  <c:v>0.875</c:v>
                </c:pt>
                <c:pt idx="62678">
                  <c:v>1</c:v>
                </c:pt>
                <c:pt idx="62679">
                  <c:v>1</c:v>
                </c:pt>
                <c:pt idx="62680">
                  <c:v>1</c:v>
                </c:pt>
                <c:pt idx="62681">
                  <c:v>1</c:v>
                </c:pt>
                <c:pt idx="62682">
                  <c:v>1</c:v>
                </c:pt>
                <c:pt idx="62683">
                  <c:v>1</c:v>
                </c:pt>
                <c:pt idx="62684">
                  <c:v>1</c:v>
                </c:pt>
                <c:pt idx="62685">
                  <c:v>1</c:v>
                </c:pt>
                <c:pt idx="62686">
                  <c:v>1</c:v>
                </c:pt>
                <c:pt idx="62687">
                  <c:v>1</c:v>
                </c:pt>
                <c:pt idx="62688">
                  <c:v>1</c:v>
                </c:pt>
                <c:pt idx="62689">
                  <c:v>1</c:v>
                </c:pt>
                <c:pt idx="62690">
                  <c:v>1</c:v>
                </c:pt>
                <c:pt idx="62691">
                  <c:v>1</c:v>
                </c:pt>
                <c:pt idx="62692">
                  <c:v>1</c:v>
                </c:pt>
                <c:pt idx="62693">
                  <c:v>1</c:v>
                </c:pt>
                <c:pt idx="62694">
                  <c:v>1</c:v>
                </c:pt>
                <c:pt idx="62695">
                  <c:v>1</c:v>
                </c:pt>
                <c:pt idx="62696">
                  <c:v>1</c:v>
                </c:pt>
                <c:pt idx="62697">
                  <c:v>1</c:v>
                </c:pt>
                <c:pt idx="62698">
                  <c:v>1</c:v>
                </c:pt>
                <c:pt idx="62699">
                  <c:v>0.875</c:v>
                </c:pt>
                <c:pt idx="62700">
                  <c:v>1</c:v>
                </c:pt>
                <c:pt idx="62701">
                  <c:v>1</c:v>
                </c:pt>
                <c:pt idx="62702">
                  <c:v>1</c:v>
                </c:pt>
                <c:pt idx="62703">
                  <c:v>1</c:v>
                </c:pt>
                <c:pt idx="62704">
                  <c:v>1</c:v>
                </c:pt>
                <c:pt idx="62705">
                  <c:v>1</c:v>
                </c:pt>
                <c:pt idx="62706">
                  <c:v>1</c:v>
                </c:pt>
                <c:pt idx="62707">
                  <c:v>1</c:v>
                </c:pt>
                <c:pt idx="62708">
                  <c:v>1</c:v>
                </c:pt>
                <c:pt idx="62709">
                  <c:v>1</c:v>
                </c:pt>
                <c:pt idx="62710">
                  <c:v>1</c:v>
                </c:pt>
                <c:pt idx="62711">
                  <c:v>1</c:v>
                </c:pt>
                <c:pt idx="62712">
                  <c:v>1</c:v>
                </c:pt>
                <c:pt idx="62713">
                  <c:v>0.875</c:v>
                </c:pt>
                <c:pt idx="62714">
                  <c:v>1</c:v>
                </c:pt>
                <c:pt idx="62715">
                  <c:v>1</c:v>
                </c:pt>
                <c:pt idx="62716">
                  <c:v>1</c:v>
                </c:pt>
                <c:pt idx="62717">
                  <c:v>1</c:v>
                </c:pt>
                <c:pt idx="62718">
                  <c:v>1</c:v>
                </c:pt>
                <c:pt idx="62719">
                  <c:v>1</c:v>
                </c:pt>
                <c:pt idx="62720">
                  <c:v>1</c:v>
                </c:pt>
                <c:pt idx="62721">
                  <c:v>1</c:v>
                </c:pt>
                <c:pt idx="62722">
                  <c:v>1</c:v>
                </c:pt>
                <c:pt idx="62723">
                  <c:v>1</c:v>
                </c:pt>
                <c:pt idx="62724">
                  <c:v>1</c:v>
                </c:pt>
                <c:pt idx="62725">
                  <c:v>0.875</c:v>
                </c:pt>
                <c:pt idx="62726">
                  <c:v>0.875</c:v>
                </c:pt>
                <c:pt idx="62727">
                  <c:v>1</c:v>
                </c:pt>
                <c:pt idx="62728">
                  <c:v>1</c:v>
                </c:pt>
                <c:pt idx="62729">
                  <c:v>1</c:v>
                </c:pt>
                <c:pt idx="62730">
                  <c:v>1</c:v>
                </c:pt>
                <c:pt idx="62731">
                  <c:v>1</c:v>
                </c:pt>
                <c:pt idx="62732">
                  <c:v>1</c:v>
                </c:pt>
                <c:pt idx="62733">
                  <c:v>1</c:v>
                </c:pt>
                <c:pt idx="62734">
                  <c:v>1</c:v>
                </c:pt>
                <c:pt idx="62735">
                  <c:v>1</c:v>
                </c:pt>
                <c:pt idx="62736">
                  <c:v>1</c:v>
                </c:pt>
                <c:pt idx="62737">
                  <c:v>1</c:v>
                </c:pt>
                <c:pt idx="62738">
                  <c:v>1</c:v>
                </c:pt>
                <c:pt idx="62739">
                  <c:v>1</c:v>
                </c:pt>
                <c:pt idx="62740">
                  <c:v>1</c:v>
                </c:pt>
                <c:pt idx="62741">
                  <c:v>1</c:v>
                </c:pt>
                <c:pt idx="62742">
                  <c:v>1</c:v>
                </c:pt>
                <c:pt idx="62743">
                  <c:v>1</c:v>
                </c:pt>
                <c:pt idx="62744">
                  <c:v>1</c:v>
                </c:pt>
                <c:pt idx="62745">
                  <c:v>1</c:v>
                </c:pt>
                <c:pt idx="62746">
                  <c:v>1</c:v>
                </c:pt>
                <c:pt idx="62747">
                  <c:v>1</c:v>
                </c:pt>
                <c:pt idx="62748">
                  <c:v>1</c:v>
                </c:pt>
                <c:pt idx="62749">
                  <c:v>1</c:v>
                </c:pt>
                <c:pt idx="62750">
                  <c:v>1</c:v>
                </c:pt>
                <c:pt idx="62751">
                  <c:v>1</c:v>
                </c:pt>
                <c:pt idx="62752">
                  <c:v>1</c:v>
                </c:pt>
                <c:pt idx="62753">
                  <c:v>1</c:v>
                </c:pt>
                <c:pt idx="62754">
                  <c:v>1</c:v>
                </c:pt>
                <c:pt idx="62755">
                  <c:v>1</c:v>
                </c:pt>
                <c:pt idx="62756">
                  <c:v>1</c:v>
                </c:pt>
                <c:pt idx="62757">
                  <c:v>1</c:v>
                </c:pt>
                <c:pt idx="62758">
                  <c:v>1</c:v>
                </c:pt>
                <c:pt idx="62759">
                  <c:v>1</c:v>
                </c:pt>
                <c:pt idx="62760">
                  <c:v>1</c:v>
                </c:pt>
                <c:pt idx="62761">
                  <c:v>1</c:v>
                </c:pt>
                <c:pt idx="62762">
                  <c:v>1</c:v>
                </c:pt>
                <c:pt idx="62763">
                  <c:v>1</c:v>
                </c:pt>
                <c:pt idx="62764">
                  <c:v>1</c:v>
                </c:pt>
                <c:pt idx="62765">
                  <c:v>1</c:v>
                </c:pt>
                <c:pt idx="62766">
                  <c:v>1</c:v>
                </c:pt>
                <c:pt idx="62767">
                  <c:v>1</c:v>
                </c:pt>
                <c:pt idx="62768">
                  <c:v>1</c:v>
                </c:pt>
                <c:pt idx="62769">
                  <c:v>1</c:v>
                </c:pt>
                <c:pt idx="62770">
                  <c:v>1</c:v>
                </c:pt>
                <c:pt idx="62771">
                  <c:v>1</c:v>
                </c:pt>
                <c:pt idx="62772">
                  <c:v>1</c:v>
                </c:pt>
                <c:pt idx="62773">
                  <c:v>1</c:v>
                </c:pt>
                <c:pt idx="62774">
                  <c:v>0.875</c:v>
                </c:pt>
                <c:pt idx="62775">
                  <c:v>1</c:v>
                </c:pt>
                <c:pt idx="62776">
                  <c:v>1</c:v>
                </c:pt>
                <c:pt idx="62777">
                  <c:v>1</c:v>
                </c:pt>
                <c:pt idx="62778">
                  <c:v>1</c:v>
                </c:pt>
                <c:pt idx="62779">
                  <c:v>1</c:v>
                </c:pt>
                <c:pt idx="62780">
                  <c:v>1</c:v>
                </c:pt>
                <c:pt idx="62781">
                  <c:v>1</c:v>
                </c:pt>
                <c:pt idx="62782">
                  <c:v>1</c:v>
                </c:pt>
                <c:pt idx="62783">
                  <c:v>1</c:v>
                </c:pt>
                <c:pt idx="62784">
                  <c:v>1</c:v>
                </c:pt>
                <c:pt idx="62785">
                  <c:v>1</c:v>
                </c:pt>
                <c:pt idx="62786">
                  <c:v>0.875</c:v>
                </c:pt>
                <c:pt idx="62787">
                  <c:v>1</c:v>
                </c:pt>
                <c:pt idx="62788">
                  <c:v>1</c:v>
                </c:pt>
                <c:pt idx="62789">
                  <c:v>1</c:v>
                </c:pt>
                <c:pt idx="62790">
                  <c:v>1</c:v>
                </c:pt>
                <c:pt idx="62791">
                  <c:v>1</c:v>
                </c:pt>
                <c:pt idx="62792">
                  <c:v>1</c:v>
                </c:pt>
                <c:pt idx="62793">
                  <c:v>1</c:v>
                </c:pt>
                <c:pt idx="62794">
                  <c:v>1</c:v>
                </c:pt>
                <c:pt idx="62795">
                  <c:v>1</c:v>
                </c:pt>
                <c:pt idx="62796">
                  <c:v>1</c:v>
                </c:pt>
                <c:pt idx="62797">
                  <c:v>1</c:v>
                </c:pt>
                <c:pt idx="62798">
                  <c:v>1</c:v>
                </c:pt>
                <c:pt idx="62799">
                  <c:v>1</c:v>
                </c:pt>
                <c:pt idx="62800">
                  <c:v>1</c:v>
                </c:pt>
                <c:pt idx="62801">
                  <c:v>1</c:v>
                </c:pt>
                <c:pt idx="62802">
                  <c:v>1</c:v>
                </c:pt>
                <c:pt idx="62803">
                  <c:v>1</c:v>
                </c:pt>
                <c:pt idx="62804">
                  <c:v>1</c:v>
                </c:pt>
                <c:pt idx="62805">
                  <c:v>1</c:v>
                </c:pt>
                <c:pt idx="62806">
                  <c:v>1</c:v>
                </c:pt>
                <c:pt idx="62807">
                  <c:v>1</c:v>
                </c:pt>
                <c:pt idx="62808">
                  <c:v>1</c:v>
                </c:pt>
                <c:pt idx="62809">
                  <c:v>1</c:v>
                </c:pt>
                <c:pt idx="62810">
                  <c:v>1</c:v>
                </c:pt>
                <c:pt idx="62811">
                  <c:v>1</c:v>
                </c:pt>
                <c:pt idx="62812">
                  <c:v>1</c:v>
                </c:pt>
                <c:pt idx="62813">
                  <c:v>1</c:v>
                </c:pt>
                <c:pt idx="62814">
                  <c:v>1</c:v>
                </c:pt>
                <c:pt idx="62815">
                  <c:v>1</c:v>
                </c:pt>
                <c:pt idx="62816">
                  <c:v>1</c:v>
                </c:pt>
                <c:pt idx="62817">
                  <c:v>1</c:v>
                </c:pt>
                <c:pt idx="62818">
                  <c:v>1</c:v>
                </c:pt>
                <c:pt idx="62819">
                  <c:v>1</c:v>
                </c:pt>
                <c:pt idx="62820">
                  <c:v>1</c:v>
                </c:pt>
                <c:pt idx="62821">
                  <c:v>1</c:v>
                </c:pt>
                <c:pt idx="62822">
                  <c:v>1</c:v>
                </c:pt>
                <c:pt idx="62823">
                  <c:v>1</c:v>
                </c:pt>
                <c:pt idx="62824">
                  <c:v>1</c:v>
                </c:pt>
                <c:pt idx="62825">
                  <c:v>1</c:v>
                </c:pt>
                <c:pt idx="62826">
                  <c:v>1</c:v>
                </c:pt>
                <c:pt idx="62827">
                  <c:v>1</c:v>
                </c:pt>
                <c:pt idx="62828">
                  <c:v>1</c:v>
                </c:pt>
                <c:pt idx="62829">
                  <c:v>1</c:v>
                </c:pt>
                <c:pt idx="62830">
                  <c:v>1</c:v>
                </c:pt>
                <c:pt idx="62831">
                  <c:v>1</c:v>
                </c:pt>
                <c:pt idx="62832">
                  <c:v>1</c:v>
                </c:pt>
                <c:pt idx="62833">
                  <c:v>1</c:v>
                </c:pt>
                <c:pt idx="62834">
                  <c:v>0.75</c:v>
                </c:pt>
                <c:pt idx="62835">
                  <c:v>1</c:v>
                </c:pt>
                <c:pt idx="62836">
                  <c:v>1</c:v>
                </c:pt>
                <c:pt idx="62837">
                  <c:v>1</c:v>
                </c:pt>
                <c:pt idx="62838">
                  <c:v>1</c:v>
                </c:pt>
                <c:pt idx="62839">
                  <c:v>1</c:v>
                </c:pt>
                <c:pt idx="62840">
                  <c:v>1</c:v>
                </c:pt>
                <c:pt idx="62841">
                  <c:v>0.75</c:v>
                </c:pt>
                <c:pt idx="62842">
                  <c:v>1</c:v>
                </c:pt>
                <c:pt idx="62843">
                  <c:v>1</c:v>
                </c:pt>
                <c:pt idx="62844">
                  <c:v>1</c:v>
                </c:pt>
                <c:pt idx="62845">
                  <c:v>1</c:v>
                </c:pt>
                <c:pt idx="62846">
                  <c:v>1</c:v>
                </c:pt>
                <c:pt idx="62847">
                  <c:v>1</c:v>
                </c:pt>
                <c:pt idx="62848">
                  <c:v>1</c:v>
                </c:pt>
                <c:pt idx="62849">
                  <c:v>1</c:v>
                </c:pt>
                <c:pt idx="62850">
                  <c:v>1</c:v>
                </c:pt>
                <c:pt idx="62851">
                  <c:v>1</c:v>
                </c:pt>
                <c:pt idx="62852">
                  <c:v>1</c:v>
                </c:pt>
                <c:pt idx="62853">
                  <c:v>0.125</c:v>
                </c:pt>
                <c:pt idx="62854">
                  <c:v>1</c:v>
                </c:pt>
                <c:pt idx="62855">
                  <c:v>1</c:v>
                </c:pt>
                <c:pt idx="62856">
                  <c:v>1</c:v>
                </c:pt>
                <c:pt idx="62857">
                  <c:v>1</c:v>
                </c:pt>
                <c:pt idx="62858">
                  <c:v>1</c:v>
                </c:pt>
                <c:pt idx="62859">
                  <c:v>1</c:v>
                </c:pt>
                <c:pt idx="62860">
                  <c:v>1</c:v>
                </c:pt>
                <c:pt idx="62861">
                  <c:v>1</c:v>
                </c:pt>
                <c:pt idx="62862">
                  <c:v>1</c:v>
                </c:pt>
                <c:pt idx="62863">
                  <c:v>1</c:v>
                </c:pt>
                <c:pt idx="62864">
                  <c:v>1</c:v>
                </c:pt>
                <c:pt idx="62865">
                  <c:v>1</c:v>
                </c:pt>
                <c:pt idx="62866">
                  <c:v>1</c:v>
                </c:pt>
                <c:pt idx="62867">
                  <c:v>1</c:v>
                </c:pt>
                <c:pt idx="62868">
                  <c:v>1</c:v>
                </c:pt>
                <c:pt idx="62869">
                  <c:v>1</c:v>
                </c:pt>
                <c:pt idx="62870">
                  <c:v>1</c:v>
                </c:pt>
                <c:pt idx="62871">
                  <c:v>1</c:v>
                </c:pt>
                <c:pt idx="62872">
                  <c:v>1</c:v>
                </c:pt>
                <c:pt idx="62873">
                  <c:v>1</c:v>
                </c:pt>
                <c:pt idx="62874">
                  <c:v>1</c:v>
                </c:pt>
                <c:pt idx="62875">
                  <c:v>1</c:v>
                </c:pt>
                <c:pt idx="62876">
                  <c:v>1</c:v>
                </c:pt>
                <c:pt idx="62877">
                  <c:v>1</c:v>
                </c:pt>
                <c:pt idx="62878">
                  <c:v>1</c:v>
                </c:pt>
                <c:pt idx="62879">
                  <c:v>1</c:v>
                </c:pt>
                <c:pt idx="62880">
                  <c:v>1</c:v>
                </c:pt>
                <c:pt idx="62881">
                  <c:v>1</c:v>
                </c:pt>
                <c:pt idx="62882">
                  <c:v>1</c:v>
                </c:pt>
                <c:pt idx="62883">
                  <c:v>1</c:v>
                </c:pt>
                <c:pt idx="62884">
                  <c:v>1</c:v>
                </c:pt>
                <c:pt idx="62885">
                  <c:v>1</c:v>
                </c:pt>
                <c:pt idx="62886">
                  <c:v>1</c:v>
                </c:pt>
                <c:pt idx="62887">
                  <c:v>0.875</c:v>
                </c:pt>
                <c:pt idx="62888">
                  <c:v>1</c:v>
                </c:pt>
                <c:pt idx="62889">
                  <c:v>1</c:v>
                </c:pt>
                <c:pt idx="62890">
                  <c:v>1</c:v>
                </c:pt>
                <c:pt idx="62891">
                  <c:v>1</c:v>
                </c:pt>
                <c:pt idx="62892">
                  <c:v>1</c:v>
                </c:pt>
                <c:pt idx="62893">
                  <c:v>1</c:v>
                </c:pt>
                <c:pt idx="62894">
                  <c:v>1</c:v>
                </c:pt>
                <c:pt idx="62895">
                  <c:v>1</c:v>
                </c:pt>
                <c:pt idx="62896">
                  <c:v>1</c:v>
                </c:pt>
                <c:pt idx="62897">
                  <c:v>1</c:v>
                </c:pt>
                <c:pt idx="62898">
                  <c:v>1</c:v>
                </c:pt>
                <c:pt idx="62899">
                  <c:v>1</c:v>
                </c:pt>
                <c:pt idx="62900">
                  <c:v>1</c:v>
                </c:pt>
                <c:pt idx="62901">
                  <c:v>1</c:v>
                </c:pt>
                <c:pt idx="62902">
                  <c:v>1</c:v>
                </c:pt>
                <c:pt idx="62903">
                  <c:v>1</c:v>
                </c:pt>
                <c:pt idx="62904">
                  <c:v>1</c:v>
                </c:pt>
                <c:pt idx="62905">
                  <c:v>1</c:v>
                </c:pt>
                <c:pt idx="62906">
                  <c:v>1</c:v>
                </c:pt>
                <c:pt idx="62907">
                  <c:v>1</c:v>
                </c:pt>
                <c:pt idx="62908">
                  <c:v>1</c:v>
                </c:pt>
                <c:pt idx="62909">
                  <c:v>1</c:v>
                </c:pt>
                <c:pt idx="62910">
                  <c:v>1</c:v>
                </c:pt>
                <c:pt idx="62911">
                  <c:v>1</c:v>
                </c:pt>
                <c:pt idx="62912">
                  <c:v>1</c:v>
                </c:pt>
                <c:pt idx="62913">
                  <c:v>1</c:v>
                </c:pt>
                <c:pt idx="62914">
                  <c:v>0.875</c:v>
                </c:pt>
                <c:pt idx="62915">
                  <c:v>0.875</c:v>
                </c:pt>
                <c:pt idx="62916">
                  <c:v>1</c:v>
                </c:pt>
                <c:pt idx="62917">
                  <c:v>1</c:v>
                </c:pt>
                <c:pt idx="62918">
                  <c:v>1</c:v>
                </c:pt>
                <c:pt idx="62919">
                  <c:v>1</c:v>
                </c:pt>
                <c:pt idx="62920">
                  <c:v>1</c:v>
                </c:pt>
                <c:pt idx="62921">
                  <c:v>1</c:v>
                </c:pt>
                <c:pt idx="62922">
                  <c:v>1</c:v>
                </c:pt>
                <c:pt idx="62923">
                  <c:v>1</c:v>
                </c:pt>
                <c:pt idx="62924">
                  <c:v>1</c:v>
                </c:pt>
                <c:pt idx="62925">
                  <c:v>0.875</c:v>
                </c:pt>
                <c:pt idx="62926">
                  <c:v>1</c:v>
                </c:pt>
                <c:pt idx="62927">
                  <c:v>1</c:v>
                </c:pt>
                <c:pt idx="62928">
                  <c:v>1</c:v>
                </c:pt>
                <c:pt idx="62929">
                  <c:v>1</c:v>
                </c:pt>
                <c:pt idx="62930">
                  <c:v>1</c:v>
                </c:pt>
                <c:pt idx="62931">
                  <c:v>1</c:v>
                </c:pt>
                <c:pt idx="62932">
                  <c:v>1</c:v>
                </c:pt>
                <c:pt idx="62933">
                  <c:v>1</c:v>
                </c:pt>
                <c:pt idx="62934">
                  <c:v>1</c:v>
                </c:pt>
                <c:pt idx="62935">
                  <c:v>1</c:v>
                </c:pt>
                <c:pt idx="62936">
                  <c:v>1</c:v>
                </c:pt>
                <c:pt idx="62937">
                  <c:v>1</c:v>
                </c:pt>
                <c:pt idx="62938">
                  <c:v>1</c:v>
                </c:pt>
                <c:pt idx="62939">
                  <c:v>1</c:v>
                </c:pt>
                <c:pt idx="62940">
                  <c:v>1</c:v>
                </c:pt>
                <c:pt idx="62941">
                  <c:v>1</c:v>
                </c:pt>
                <c:pt idx="62942">
                  <c:v>1</c:v>
                </c:pt>
                <c:pt idx="62943">
                  <c:v>1</c:v>
                </c:pt>
                <c:pt idx="62944">
                  <c:v>1</c:v>
                </c:pt>
                <c:pt idx="62945">
                  <c:v>1</c:v>
                </c:pt>
                <c:pt idx="62946">
                  <c:v>1</c:v>
                </c:pt>
                <c:pt idx="62947">
                  <c:v>1</c:v>
                </c:pt>
                <c:pt idx="62948">
                  <c:v>1</c:v>
                </c:pt>
                <c:pt idx="62949">
                  <c:v>1</c:v>
                </c:pt>
                <c:pt idx="62950">
                  <c:v>1</c:v>
                </c:pt>
                <c:pt idx="62951">
                  <c:v>1</c:v>
                </c:pt>
                <c:pt idx="62952">
                  <c:v>1</c:v>
                </c:pt>
                <c:pt idx="62953">
                  <c:v>1</c:v>
                </c:pt>
                <c:pt idx="62954">
                  <c:v>1</c:v>
                </c:pt>
                <c:pt idx="62955">
                  <c:v>1</c:v>
                </c:pt>
                <c:pt idx="62956">
                  <c:v>1</c:v>
                </c:pt>
                <c:pt idx="62957">
                  <c:v>1</c:v>
                </c:pt>
                <c:pt idx="62958">
                  <c:v>1</c:v>
                </c:pt>
                <c:pt idx="62959">
                  <c:v>1</c:v>
                </c:pt>
                <c:pt idx="62960">
                  <c:v>1</c:v>
                </c:pt>
                <c:pt idx="62961">
                  <c:v>1</c:v>
                </c:pt>
                <c:pt idx="62962">
                  <c:v>1</c:v>
                </c:pt>
                <c:pt idx="62963">
                  <c:v>1</c:v>
                </c:pt>
                <c:pt idx="62964">
                  <c:v>1</c:v>
                </c:pt>
                <c:pt idx="62965">
                  <c:v>1</c:v>
                </c:pt>
                <c:pt idx="62966">
                  <c:v>1</c:v>
                </c:pt>
                <c:pt idx="62967">
                  <c:v>1</c:v>
                </c:pt>
                <c:pt idx="62968">
                  <c:v>1</c:v>
                </c:pt>
                <c:pt idx="62969">
                  <c:v>1</c:v>
                </c:pt>
                <c:pt idx="62970">
                  <c:v>1</c:v>
                </c:pt>
                <c:pt idx="62971">
                  <c:v>1</c:v>
                </c:pt>
                <c:pt idx="62972">
                  <c:v>1</c:v>
                </c:pt>
                <c:pt idx="62973">
                  <c:v>1</c:v>
                </c:pt>
                <c:pt idx="62974">
                  <c:v>1</c:v>
                </c:pt>
                <c:pt idx="62975">
                  <c:v>1</c:v>
                </c:pt>
                <c:pt idx="62976">
                  <c:v>1</c:v>
                </c:pt>
                <c:pt idx="62977">
                  <c:v>1</c:v>
                </c:pt>
                <c:pt idx="62978">
                  <c:v>1</c:v>
                </c:pt>
                <c:pt idx="62979">
                  <c:v>1</c:v>
                </c:pt>
                <c:pt idx="62980">
                  <c:v>1</c:v>
                </c:pt>
                <c:pt idx="62981">
                  <c:v>1</c:v>
                </c:pt>
                <c:pt idx="62982">
                  <c:v>1</c:v>
                </c:pt>
                <c:pt idx="62983">
                  <c:v>1</c:v>
                </c:pt>
                <c:pt idx="62984">
                  <c:v>1</c:v>
                </c:pt>
                <c:pt idx="62985">
                  <c:v>1</c:v>
                </c:pt>
                <c:pt idx="62986">
                  <c:v>1</c:v>
                </c:pt>
                <c:pt idx="62987">
                  <c:v>0.125</c:v>
                </c:pt>
                <c:pt idx="62988">
                  <c:v>1</c:v>
                </c:pt>
                <c:pt idx="62989">
                  <c:v>1</c:v>
                </c:pt>
                <c:pt idx="62990">
                  <c:v>1</c:v>
                </c:pt>
                <c:pt idx="62991">
                  <c:v>1</c:v>
                </c:pt>
                <c:pt idx="62992">
                  <c:v>1</c:v>
                </c:pt>
                <c:pt idx="62993">
                  <c:v>1</c:v>
                </c:pt>
                <c:pt idx="62994">
                  <c:v>1</c:v>
                </c:pt>
                <c:pt idx="62995">
                  <c:v>1</c:v>
                </c:pt>
                <c:pt idx="62996">
                  <c:v>1</c:v>
                </c:pt>
                <c:pt idx="62997">
                  <c:v>1</c:v>
                </c:pt>
                <c:pt idx="62998">
                  <c:v>1</c:v>
                </c:pt>
                <c:pt idx="62999">
                  <c:v>1</c:v>
                </c:pt>
                <c:pt idx="63000">
                  <c:v>1</c:v>
                </c:pt>
                <c:pt idx="63001">
                  <c:v>1</c:v>
                </c:pt>
                <c:pt idx="63002">
                  <c:v>1</c:v>
                </c:pt>
                <c:pt idx="63003">
                  <c:v>1</c:v>
                </c:pt>
                <c:pt idx="63004">
                  <c:v>1</c:v>
                </c:pt>
                <c:pt idx="63005">
                  <c:v>1</c:v>
                </c:pt>
                <c:pt idx="63006">
                  <c:v>1</c:v>
                </c:pt>
                <c:pt idx="63007">
                  <c:v>1</c:v>
                </c:pt>
                <c:pt idx="63008">
                  <c:v>1</c:v>
                </c:pt>
                <c:pt idx="63009">
                  <c:v>1</c:v>
                </c:pt>
                <c:pt idx="63010">
                  <c:v>1</c:v>
                </c:pt>
                <c:pt idx="63011">
                  <c:v>1</c:v>
                </c:pt>
                <c:pt idx="63012">
                  <c:v>1</c:v>
                </c:pt>
                <c:pt idx="63013">
                  <c:v>1</c:v>
                </c:pt>
                <c:pt idx="63014">
                  <c:v>1</c:v>
                </c:pt>
                <c:pt idx="63015">
                  <c:v>1</c:v>
                </c:pt>
                <c:pt idx="63016">
                  <c:v>1</c:v>
                </c:pt>
                <c:pt idx="63017">
                  <c:v>1</c:v>
                </c:pt>
                <c:pt idx="63018">
                  <c:v>1</c:v>
                </c:pt>
                <c:pt idx="63019">
                  <c:v>1</c:v>
                </c:pt>
                <c:pt idx="63020">
                  <c:v>1</c:v>
                </c:pt>
                <c:pt idx="63021">
                  <c:v>1</c:v>
                </c:pt>
                <c:pt idx="63022">
                  <c:v>1</c:v>
                </c:pt>
                <c:pt idx="63023">
                  <c:v>1</c:v>
                </c:pt>
                <c:pt idx="63024">
                  <c:v>1</c:v>
                </c:pt>
                <c:pt idx="63025">
                  <c:v>1</c:v>
                </c:pt>
                <c:pt idx="63026">
                  <c:v>1</c:v>
                </c:pt>
                <c:pt idx="63027">
                  <c:v>1</c:v>
                </c:pt>
                <c:pt idx="63028">
                  <c:v>1</c:v>
                </c:pt>
                <c:pt idx="63029">
                  <c:v>1</c:v>
                </c:pt>
                <c:pt idx="63030">
                  <c:v>1</c:v>
                </c:pt>
                <c:pt idx="63031">
                  <c:v>1</c:v>
                </c:pt>
                <c:pt idx="63032">
                  <c:v>1</c:v>
                </c:pt>
                <c:pt idx="63033">
                  <c:v>1</c:v>
                </c:pt>
                <c:pt idx="63034">
                  <c:v>1</c:v>
                </c:pt>
                <c:pt idx="63035">
                  <c:v>1</c:v>
                </c:pt>
                <c:pt idx="63036">
                  <c:v>1</c:v>
                </c:pt>
                <c:pt idx="63037">
                  <c:v>1</c:v>
                </c:pt>
                <c:pt idx="63038">
                  <c:v>1</c:v>
                </c:pt>
                <c:pt idx="63039">
                  <c:v>1</c:v>
                </c:pt>
                <c:pt idx="63040">
                  <c:v>1</c:v>
                </c:pt>
                <c:pt idx="63041">
                  <c:v>1</c:v>
                </c:pt>
                <c:pt idx="63042">
                  <c:v>1</c:v>
                </c:pt>
                <c:pt idx="63043">
                  <c:v>1</c:v>
                </c:pt>
                <c:pt idx="63044">
                  <c:v>1</c:v>
                </c:pt>
                <c:pt idx="63045">
                  <c:v>1</c:v>
                </c:pt>
                <c:pt idx="63046">
                  <c:v>1</c:v>
                </c:pt>
                <c:pt idx="63047">
                  <c:v>1</c:v>
                </c:pt>
                <c:pt idx="63048">
                  <c:v>1</c:v>
                </c:pt>
                <c:pt idx="63049">
                  <c:v>1</c:v>
                </c:pt>
                <c:pt idx="63050">
                  <c:v>1</c:v>
                </c:pt>
                <c:pt idx="63051">
                  <c:v>1</c:v>
                </c:pt>
                <c:pt idx="63052">
                  <c:v>1</c:v>
                </c:pt>
                <c:pt idx="63053">
                  <c:v>1</c:v>
                </c:pt>
                <c:pt idx="63054">
                  <c:v>1</c:v>
                </c:pt>
                <c:pt idx="63055">
                  <c:v>1</c:v>
                </c:pt>
                <c:pt idx="63056">
                  <c:v>1</c:v>
                </c:pt>
                <c:pt idx="63057">
                  <c:v>1</c:v>
                </c:pt>
                <c:pt idx="63058">
                  <c:v>1</c:v>
                </c:pt>
                <c:pt idx="63059">
                  <c:v>1</c:v>
                </c:pt>
                <c:pt idx="63060">
                  <c:v>1</c:v>
                </c:pt>
                <c:pt idx="63061">
                  <c:v>1</c:v>
                </c:pt>
                <c:pt idx="63062">
                  <c:v>1</c:v>
                </c:pt>
                <c:pt idx="63063">
                  <c:v>1</c:v>
                </c:pt>
                <c:pt idx="63064">
                  <c:v>1</c:v>
                </c:pt>
                <c:pt idx="63065">
                  <c:v>1</c:v>
                </c:pt>
                <c:pt idx="63066">
                  <c:v>1</c:v>
                </c:pt>
                <c:pt idx="63067">
                  <c:v>1</c:v>
                </c:pt>
                <c:pt idx="63068">
                  <c:v>1</c:v>
                </c:pt>
                <c:pt idx="63069">
                  <c:v>1</c:v>
                </c:pt>
                <c:pt idx="63070">
                  <c:v>1</c:v>
                </c:pt>
                <c:pt idx="63071">
                  <c:v>1</c:v>
                </c:pt>
                <c:pt idx="63072">
                  <c:v>1</c:v>
                </c:pt>
                <c:pt idx="63073">
                  <c:v>1</c:v>
                </c:pt>
                <c:pt idx="63074">
                  <c:v>1</c:v>
                </c:pt>
                <c:pt idx="63075">
                  <c:v>1</c:v>
                </c:pt>
                <c:pt idx="63076">
                  <c:v>1</c:v>
                </c:pt>
                <c:pt idx="63077">
                  <c:v>1</c:v>
                </c:pt>
                <c:pt idx="63078">
                  <c:v>1</c:v>
                </c:pt>
                <c:pt idx="63079">
                  <c:v>1</c:v>
                </c:pt>
                <c:pt idx="63080">
                  <c:v>1</c:v>
                </c:pt>
                <c:pt idx="63081">
                  <c:v>1</c:v>
                </c:pt>
                <c:pt idx="63082">
                  <c:v>1</c:v>
                </c:pt>
                <c:pt idx="63083">
                  <c:v>1</c:v>
                </c:pt>
                <c:pt idx="63084">
                  <c:v>1</c:v>
                </c:pt>
                <c:pt idx="63085">
                  <c:v>1</c:v>
                </c:pt>
                <c:pt idx="63086">
                  <c:v>1</c:v>
                </c:pt>
                <c:pt idx="63087">
                  <c:v>1</c:v>
                </c:pt>
                <c:pt idx="63088">
                  <c:v>1</c:v>
                </c:pt>
                <c:pt idx="63089">
                  <c:v>1</c:v>
                </c:pt>
                <c:pt idx="63090">
                  <c:v>1</c:v>
                </c:pt>
                <c:pt idx="63091">
                  <c:v>1</c:v>
                </c:pt>
                <c:pt idx="63092">
                  <c:v>1</c:v>
                </c:pt>
                <c:pt idx="63093">
                  <c:v>1</c:v>
                </c:pt>
                <c:pt idx="63094">
                  <c:v>1</c:v>
                </c:pt>
                <c:pt idx="63095">
                  <c:v>1</c:v>
                </c:pt>
                <c:pt idx="63096">
                  <c:v>1</c:v>
                </c:pt>
                <c:pt idx="63097">
                  <c:v>1</c:v>
                </c:pt>
                <c:pt idx="63098">
                  <c:v>1</c:v>
                </c:pt>
                <c:pt idx="63099">
                  <c:v>1</c:v>
                </c:pt>
                <c:pt idx="63100">
                  <c:v>1</c:v>
                </c:pt>
                <c:pt idx="63101">
                  <c:v>1</c:v>
                </c:pt>
                <c:pt idx="63102">
                  <c:v>1</c:v>
                </c:pt>
                <c:pt idx="63103">
                  <c:v>1</c:v>
                </c:pt>
                <c:pt idx="63104">
                  <c:v>1</c:v>
                </c:pt>
                <c:pt idx="63105">
                  <c:v>1</c:v>
                </c:pt>
                <c:pt idx="63106">
                  <c:v>1</c:v>
                </c:pt>
                <c:pt idx="63107">
                  <c:v>1</c:v>
                </c:pt>
                <c:pt idx="63108">
                  <c:v>1</c:v>
                </c:pt>
                <c:pt idx="63109">
                  <c:v>1</c:v>
                </c:pt>
                <c:pt idx="63110">
                  <c:v>1</c:v>
                </c:pt>
                <c:pt idx="63111">
                  <c:v>1</c:v>
                </c:pt>
                <c:pt idx="63112">
                  <c:v>1</c:v>
                </c:pt>
                <c:pt idx="63113">
                  <c:v>1</c:v>
                </c:pt>
                <c:pt idx="63114">
                  <c:v>1</c:v>
                </c:pt>
                <c:pt idx="63115">
                  <c:v>1</c:v>
                </c:pt>
                <c:pt idx="63116">
                  <c:v>1</c:v>
                </c:pt>
                <c:pt idx="63117">
                  <c:v>1</c:v>
                </c:pt>
                <c:pt idx="63118">
                  <c:v>1</c:v>
                </c:pt>
                <c:pt idx="63119">
                  <c:v>1</c:v>
                </c:pt>
                <c:pt idx="63120">
                  <c:v>1</c:v>
                </c:pt>
                <c:pt idx="63121">
                  <c:v>1</c:v>
                </c:pt>
                <c:pt idx="63122">
                  <c:v>1</c:v>
                </c:pt>
                <c:pt idx="63123">
                  <c:v>1</c:v>
                </c:pt>
                <c:pt idx="63124">
                  <c:v>1</c:v>
                </c:pt>
                <c:pt idx="63125">
                  <c:v>1</c:v>
                </c:pt>
                <c:pt idx="63126">
                  <c:v>1</c:v>
                </c:pt>
                <c:pt idx="63127">
                  <c:v>1</c:v>
                </c:pt>
                <c:pt idx="63128">
                  <c:v>1</c:v>
                </c:pt>
                <c:pt idx="63129">
                  <c:v>1</c:v>
                </c:pt>
                <c:pt idx="63130">
                  <c:v>1</c:v>
                </c:pt>
                <c:pt idx="63131">
                  <c:v>1</c:v>
                </c:pt>
                <c:pt idx="63132">
                  <c:v>1</c:v>
                </c:pt>
                <c:pt idx="63133">
                  <c:v>1</c:v>
                </c:pt>
                <c:pt idx="63134">
                  <c:v>1</c:v>
                </c:pt>
                <c:pt idx="63135">
                  <c:v>1</c:v>
                </c:pt>
                <c:pt idx="63136">
                  <c:v>1</c:v>
                </c:pt>
                <c:pt idx="63137">
                  <c:v>1</c:v>
                </c:pt>
                <c:pt idx="63138">
                  <c:v>1</c:v>
                </c:pt>
                <c:pt idx="63139">
                  <c:v>1</c:v>
                </c:pt>
                <c:pt idx="63140">
                  <c:v>1</c:v>
                </c:pt>
                <c:pt idx="63141">
                  <c:v>1</c:v>
                </c:pt>
                <c:pt idx="63142">
                  <c:v>1</c:v>
                </c:pt>
                <c:pt idx="63143">
                  <c:v>1</c:v>
                </c:pt>
                <c:pt idx="63144">
                  <c:v>1</c:v>
                </c:pt>
                <c:pt idx="63145">
                  <c:v>1</c:v>
                </c:pt>
                <c:pt idx="63146">
                  <c:v>1</c:v>
                </c:pt>
                <c:pt idx="63147">
                  <c:v>1</c:v>
                </c:pt>
                <c:pt idx="63148">
                  <c:v>1</c:v>
                </c:pt>
                <c:pt idx="63149">
                  <c:v>1</c:v>
                </c:pt>
                <c:pt idx="63150">
                  <c:v>1</c:v>
                </c:pt>
                <c:pt idx="63151">
                  <c:v>1</c:v>
                </c:pt>
                <c:pt idx="63152">
                  <c:v>1</c:v>
                </c:pt>
                <c:pt idx="63153">
                  <c:v>1</c:v>
                </c:pt>
                <c:pt idx="63154">
                  <c:v>1</c:v>
                </c:pt>
                <c:pt idx="63155">
                  <c:v>1</c:v>
                </c:pt>
                <c:pt idx="63156">
                  <c:v>0.875</c:v>
                </c:pt>
                <c:pt idx="63157">
                  <c:v>1</c:v>
                </c:pt>
                <c:pt idx="63158">
                  <c:v>1</c:v>
                </c:pt>
                <c:pt idx="63159">
                  <c:v>1</c:v>
                </c:pt>
                <c:pt idx="63160">
                  <c:v>1</c:v>
                </c:pt>
                <c:pt idx="63161">
                  <c:v>0.875</c:v>
                </c:pt>
                <c:pt idx="63162">
                  <c:v>1</c:v>
                </c:pt>
                <c:pt idx="63163">
                  <c:v>1</c:v>
                </c:pt>
                <c:pt idx="63164">
                  <c:v>1</c:v>
                </c:pt>
                <c:pt idx="63165">
                  <c:v>1</c:v>
                </c:pt>
                <c:pt idx="63166">
                  <c:v>1</c:v>
                </c:pt>
                <c:pt idx="63167">
                  <c:v>1</c:v>
                </c:pt>
                <c:pt idx="63168">
                  <c:v>1</c:v>
                </c:pt>
                <c:pt idx="63169">
                  <c:v>1</c:v>
                </c:pt>
                <c:pt idx="63170">
                  <c:v>1</c:v>
                </c:pt>
                <c:pt idx="63171">
                  <c:v>1</c:v>
                </c:pt>
                <c:pt idx="63172">
                  <c:v>1</c:v>
                </c:pt>
                <c:pt idx="63173">
                  <c:v>1</c:v>
                </c:pt>
                <c:pt idx="63174">
                  <c:v>1</c:v>
                </c:pt>
                <c:pt idx="63175">
                  <c:v>1</c:v>
                </c:pt>
                <c:pt idx="63176">
                  <c:v>1</c:v>
                </c:pt>
                <c:pt idx="63177">
                  <c:v>1</c:v>
                </c:pt>
                <c:pt idx="63178">
                  <c:v>1</c:v>
                </c:pt>
                <c:pt idx="63179">
                  <c:v>1</c:v>
                </c:pt>
                <c:pt idx="63180">
                  <c:v>1</c:v>
                </c:pt>
                <c:pt idx="63181">
                  <c:v>1</c:v>
                </c:pt>
                <c:pt idx="63182">
                  <c:v>1</c:v>
                </c:pt>
                <c:pt idx="63183">
                  <c:v>1</c:v>
                </c:pt>
                <c:pt idx="63184">
                  <c:v>1</c:v>
                </c:pt>
                <c:pt idx="63185">
                  <c:v>1</c:v>
                </c:pt>
                <c:pt idx="63186">
                  <c:v>1</c:v>
                </c:pt>
                <c:pt idx="63187">
                  <c:v>1</c:v>
                </c:pt>
                <c:pt idx="63188">
                  <c:v>1</c:v>
                </c:pt>
                <c:pt idx="63189">
                  <c:v>1</c:v>
                </c:pt>
                <c:pt idx="63190">
                  <c:v>1</c:v>
                </c:pt>
                <c:pt idx="63191">
                  <c:v>1</c:v>
                </c:pt>
                <c:pt idx="63192">
                  <c:v>1</c:v>
                </c:pt>
                <c:pt idx="63193">
                  <c:v>1</c:v>
                </c:pt>
                <c:pt idx="63194">
                  <c:v>1</c:v>
                </c:pt>
                <c:pt idx="63195">
                  <c:v>1</c:v>
                </c:pt>
                <c:pt idx="63196">
                  <c:v>1</c:v>
                </c:pt>
                <c:pt idx="63197">
                  <c:v>1</c:v>
                </c:pt>
                <c:pt idx="63198">
                  <c:v>1</c:v>
                </c:pt>
                <c:pt idx="63199">
                  <c:v>1</c:v>
                </c:pt>
                <c:pt idx="63200">
                  <c:v>1</c:v>
                </c:pt>
                <c:pt idx="63201">
                  <c:v>1</c:v>
                </c:pt>
                <c:pt idx="63202">
                  <c:v>1</c:v>
                </c:pt>
                <c:pt idx="63203">
                  <c:v>1</c:v>
                </c:pt>
                <c:pt idx="63204">
                  <c:v>1</c:v>
                </c:pt>
                <c:pt idx="63205">
                  <c:v>1</c:v>
                </c:pt>
                <c:pt idx="63206">
                  <c:v>1</c:v>
                </c:pt>
                <c:pt idx="63207">
                  <c:v>1</c:v>
                </c:pt>
                <c:pt idx="63208">
                  <c:v>1</c:v>
                </c:pt>
                <c:pt idx="63209">
                  <c:v>1</c:v>
                </c:pt>
                <c:pt idx="63210">
                  <c:v>1</c:v>
                </c:pt>
                <c:pt idx="63211">
                  <c:v>1</c:v>
                </c:pt>
                <c:pt idx="63212">
                  <c:v>1</c:v>
                </c:pt>
                <c:pt idx="63213">
                  <c:v>1</c:v>
                </c:pt>
                <c:pt idx="63214">
                  <c:v>1</c:v>
                </c:pt>
                <c:pt idx="63215">
                  <c:v>1</c:v>
                </c:pt>
                <c:pt idx="63216">
                  <c:v>1</c:v>
                </c:pt>
                <c:pt idx="63217">
                  <c:v>1</c:v>
                </c:pt>
                <c:pt idx="63218">
                  <c:v>1</c:v>
                </c:pt>
                <c:pt idx="63219">
                  <c:v>1</c:v>
                </c:pt>
                <c:pt idx="63220">
                  <c:v>1</c:v>
                </c:pt>
                <c:pt idx="63221">
                  <c:v>1</c:v>
                </c:pt>
                <c:pt idx="63222">
                  <c:v>1</c:v>
                </c:pt>
                <c:pt idx="63223">
                  <c:v>1</c:v>
                </c:pt>
                <c:pt idx="63224">
                  <c:v>1</c:v>
                </c:pt>
                <c:pt idx="63225">
                  <c:v>1</c:v>
                </c:pt>
                <c:pt idx="63226">
                  <c:v>1</c:v>
                </c:pt>
                <c:pt idx="63227">
                  <c:v>1</c:v>
                </c:pt>
                <c:pt idx="63228">
                  <c:v>1</c:v>
                </c:pt>
                <c:pt idx="63229">
                  <c:v>1</c:v>
                </c:pt>
                <c:pt idx="63230">
                  <c:v>1</c:v>
                </c:pt>
                <c:pt idx="63231">
                  <c:v>1</c:v>
                </c:pt>
                <c:pt idx="63232">
                  <c:v>1</c:v>
                </c:pt>
                <c:pt idx="63233">
                  <c:v>1</c:v>
                </c:pt>
                <c:pt idx="63234">
                  <c:v>1</c:v>
                </c:pt>
                <c:pt idx="63235">
                  <c:v>1</c:v>
                </c:pt>
                <c:pt idx="63236">
                  <c:v>1</c:v>
                </c:pt>
                <c:pt idx="63237">
                  <c:v>1</c:v>
                </c:pt>
                <c:pt idx="63238">
                  <c:v>1</c:v>
                </c:pt>
                <c:pt idx="63239">
                  <c:v>1</c:v>
                </c:pt>
                <c:pt idx="63240">
                  <c:v>1</c:v>
                </c:pt>
                <c:pt idx="63241">
                  <c:v>1</c:v>
                </c:pt>
                <c:pt idx="63242">
                  <c:v>1</c:v>
                </c:pt>
                <c:pt idx="63243">
                  <c:v>1</c:v>
                </c:pt>
                <c:pt idx="63244">
                  <c:v>1</c:v>
                </c:pt>
                <c:pt idx="63245">
                  <c:v>1</c:v>
                </c:pt>
                <c:pt idx="63246">
                  <c:v>1</c:v>
                </c:pt>
                <c:pt idx="63247">
                  <c:v>1</c:v>
                </c:pt>
                <c:pt idx="63248">
                  <c:v>1</c:v>
                </c:pt>
                <c:pt idx="63249">
                  <c:v>1</c:v>
                </c:pt>
                <c:pt idx="63250">
                  <c:v>1</c:v>
                </c:pt>
                <c:pt idx="63251">
                  <c:v>1</c:v>
                </c:pt>
                <c:pt idx="63252">
                  <c:v>1</c:v>
                </c:pt>
                <c:pt idx="63253">
                  <c:v>1</c:v>
                </c:pt>
                <c:pt idx="63254">
                  <c:v>1</c:v>
                </c:pt>
                <c:pt idx="63255">
                  <c:v>1</c:v>
                </c:pt>
                <c:pt idx="63256">
                  <c:v>1</c:v>
                </c:pt>
                <c:pt idx="63257">
                  <c:v>1</c:v>
                </c:pt>
                <c:pt idx="63258">
                  <c:v>1</c:v>
                </c:pt>
                <c:pt idx="63259">
                  <c:v>1</c:v>
                </c:pt>
                <c:pt idx="63260">
                  <c:v>0.125</c:v>
                </c:pt>
                <c:pt idx="63261">
                  <c:v>1</c:v>
                </c:pt>
                <c:pt idx="63262">
                  <c:v>1</c:v>
                </c:pt>
                <c:pt idx="63263">
                  <c:v>1</c:v>
                </c:pt>
                <c:pt idx="63264">
                  <c:v>1</c:v>
                </c:pt>
                <c:pt idx="63265">
                  <c:v>1</c:v>
                </c:pt>
                <c:pt idx="63266">
                  <c:v>1</c:v>
                </c:pt>
                <c:pt idx="63267">
                  <c:v>1</c:v>
                </c:pt>
                <c:pt idx="63268">
                  <c:v>1</c:v>
                </c:pt>
                <c:pt idx="63269">
                  <c:v>1</c:v>
                </c:pt>
                <c:pt idx="63270">
                  <c:v>1</c:v>
                </c:pt>
                <c:pt idx="63271">
                  <c:v>1</c:v>
                </c:pt>
                <c:pt idx="63272">
                  <c:v>1</c:v>
                </c:pt>
                <c:pt idx="63273">
                  <c:v>1</c:v>
                </c:pt>
                <c:pt idx="63274">
                  <c:v>1</c:v>
                </c:pt>
                <c:pt idx="63275">
                  <c:v>1</c:v>
                </c:pt>
                <c:pt idx="63276">
                  <c:v>1</c:v>
                </c:pt>
                <c:pt idx="63277">
                  <c:v>1</c:v>
                </c:pt>
                <c:pt idx="63278">
                  <c:v>1</c:v>
                </c:pt>
                <c:pt idx="63279">
                  <c:v>1</c:v>
                </c:pt>
                <c:pt idx="63280">
                  <c:v>1</c:v>
                </c:pt>
                <c:pt idx="63281">
                  <c:v>1</c:v>
                </c:pt>
                <c:pt idx="63282">
                  <c:v>1</c:v>
                </c:pt>
                <c:pt idx="63283">
                  <c:v>1</c:v>
                </c:pt>
                <c:pt idx="63284">
                  <c:v>1</c:v>
                </c:pt>
                <c:pt idx="63285">
                  <c:v>1</c:v>
                </c:pt>
                <c:pt idx="63286">
                  <c:v>1</c:v>
                </c:pt>
                <c:pt idx="63287">
                  <c:v>1</c:v>
                </c:pt>
                <c:pt idx="63288">
                  <c:v>1</c:v>
                </c:pt>
                <c:pt idx="63289">
                  <c:v>1</c:v>
                </c:pt>
                <c:pt idx="63290">
                  <c:v>1</c:v>
                </c:pt>
                <c:pt idx="63291">
                  <c:v>1</c:v>
                </c:pt>
                <c:pt idx="63292">
                  <c:v>1</c:v>
                </c:pt>
                <c:pt idx="63293">
                  <c:v>1</c:v>
                </c:pt>
                <c:pt idx="63294">
                  <c:v>1</c:v>
                </c:pt>
                <c:pt idx="63295">
                  <c:v>1</c:v>
                </c:pt>
                <c:pt idx="63296">
                  <c:v>1</c:v>
                </c:pt>
                <c:pt idx="63297">
                  <c:v>1</c:v>
                </c:pt>
                <c:pt idx="63298">
                  <c:v>1</c:v>
                </c:pt>
                <c:pt idx="63299">
                  <c:v>1</c:v>
                </c:pt>
                <c:pt idx="63300">
                  <c:v>1</c:v>
                </c:pt>
                <c:pt idx="63301">
                  <c:v>1</c:v>
                </c:pt>
                <c:pt idx="63302">
                  <c:v>1</c:v>
                </c:pt>
                <c:pt idx="63303">
                  <c:v>1</c:v>
                </c:pt>
                <c:pt idx="63304">
                  <c:v>1</c:v>
                </c:pt>
                <c:pt idx="63305">
                  <c:v>1</c:v>
                </c:pt>
                <c:pt idx="63306">
                  <c:v>1</c:v>
                </c:pt>
                <c:pt idx="63307">
                  <c:v>1</c:v>
                </c:pt>
                <c:pt idx="63308">
                  <c:v>1</c:v>
                </c:pt>
                <c:pt idx="63309">
                  <c:v>1</c:v>
                </c:pt>
                <c:pt idx="63310">
                  <c:v>1</c:v>
                </c:pt>
                <c:pt idx="63311">
                  <c:v>1</c:v>
                </c:pt>
                <c:pt idx="63312">
                  <c:v>1</c:v>
                </c:pt>
                <c:pt idx="63313">
                  <c:v>1</c:v>
                </c:pt>
                <c:pt idx="63314">
                  <c:v>1</c:v>
                </c:pt>
                <c:pt idx="63315">
                  <c:v>1</c:v>
                </c:pt>
                <c:pt idx="63316">
                  <c:v>1</c:v>
                </c:pt>
                <c:pt idx="63317">
                  <c:v>1</c:v>
                </c:pt>
                <c:pt idx="63318">
                  <c:v>1</c:v>
                </c:pt>
                <c:pt idx="63319">
                  <c:v>1</c:v>
                </c:pt>
                <c:pt idx="63320">
                  <c:v>1</c:v>
                </c:pt>
                <c:pt idx="63321">
                  <c:v>1</c:v>
                </c:pt>
                <c:pt idx="63322">
                  <c:v>1</c:v>
                </c:pt>
                <c:pt idx="63323">
                  <c:v>1</c:v>
                </c:pt>
                <c:pt idx="63324">
                  <c:v>1</c:v>
                </c:pt>
                <c:pt idx="63325">
                  <c:v>1</c:v>
                </c:pt>
                <c:pt idx="63326">
                  <c:v>1</c:v>
                </c:pt>
                <c:pt idx="63327">
                  <c:v>1</c:v>
                </c:pt>
                <c:pt idx="63328">
                  <c:v>1</c:v>
                </c:pt>
                <c:pt idx="63329">
                  <c:v>1</c:v>
                </c:pt>
                <c:pt idx="63330">
                  <c:v>1</c:v>
                </c:pt>
                <c:pt idx="63331">
                  <c:v>1</c:v>
                </c:pt>
                <c:pt idx="63332">
                  <c:v>1</c:v>
                </c:pt>
                <c:pt idx="63333">
                  <c:v>1</c:v>
                </c:pt>
                <c:pt idx="63334">
                  <c:v>1</c:v>
                </c:pt>
                <c:pt idx="63335">
                  <c:v>1</c:v>
                </c:pt>
                <c:pt idx="63336">
                  <c:v>1</c:v>
                </c:pt>
                <c:pt idx="63337">
                  <c:v>1</c:v>
                </c:pt>
                <c:pt idx="63338">
                  <c:v>1</c:v>
                </c:pt>
                <c:pt idx="63339">
                  <c:v>1</c:v>
                </c:pt>
                <c:pt idx="63340">
                  <c:v>1</c:v>
                </c:pt>
                <c:pt idx="63341">
                  <c:v>1</c:v>
                </c:pt>
                <c:pt idx="63342">
                  <c:v>1</c:v>
                </c:pt>
                <c:pt idx="63343">
                  <c:v>1</c:v>
                </c:pt>
                <c:pt idx="63344">
                  <c:v>1</c:v>
                </c:pt>
                <c:pt idx="63345">
                  <c:v>1</c:v>
                </c:pt>
                <c:pt idx="63346">
                  <c:v>1</c:v>
                </c:pt>
                <c:pt idx="63347">
                  <c:v>1</c:v>
                </c:pt>
                <c:pt idx="63348">
                  <c:v>0.625</c:v>
                </c:pt>
                <c:pt idx="63349">
                  <c:v>1</c:v>
                </c:pt>
                <c:pt idx="63350">
                  <c:v>1</c:v>
                </c:pt>
                <c:pt idx="63351">
                  <c:v>1</c:v>
                </c:pt>
                <c:pt idx="63352">
                  <c:v>1</c:v>
                </c:pt>
                <c:pt idx="63353">
                  <c:v>1</c:v>
                </c:pt>
                <c:pt idx="63354">
                  <c:v>1</c:v>
                </c:pt>
                <c:pt idx="63355">
                  <c:v>1</c:v>
                </c:pt>
                <c:pt idx="63356">
                  <c:v>1</c:v>
                </c:pt>
                <c:pt idx="63357">
                  <c:v>1</c:v>
                </c:pt>
                <c:pt idx="63358">
                  <c:v>1</c:v>
                </c:pt>
                <c:pt idx="63359">
                  <c:v>1</c:v>
                </c:pt>
                <c:pt idx="63360">
                  <c:v>1</c:v>
                </c:pt>
                <c:pt idx="63361">
                  <c:v>1</c:v>
                </c:pt>
                <c:pt idx="63362">
                  <c:v>1</c:v>
                </c:pt>
                <c:pt idx="63363">
                  <c:v>1</c:v>
                </c:pt>
                <c:pt idx="63364">
                  <c:v>1</c:v>
                </c:pt>
                <c:pt idx="63365">
                  <c:v>1</c:v>
                </c:pt>
                <c:pt idx="63366">
                  <c:v>1</c:v>
                </c:pt>
                <c:pt idx="63367">
                  <c:v>1</c:v>
                </c:pt>
                <c:pt idx="63368">
                  <c:v>1</c:v>
                </c:pt>
                <c:pt idx="63369">
                  <c:v>1</c:v>
                </c:pt>
                <c:pt idx="63370">
                  <c:v>1</c:v>
                </c:pt>
                <c:pt idx="63371">
                  <c:v>1</c:v>
                </c:pt>
                <c:pt idx="63372">
                  <c:v>1</c:v>
                </c:pt>
                <c:pt idx="63373">
                  <c:v>1</c:v>
                </c:pt>
                <c:pt idx="63374">
                  <c:v>1</c:v>
                </c:pt>
                <c:pt idx="63375">
                  <c:v>1</c:v>
                </c:pt>
                <c:pt idx="63376">
                  <c:v>1</c:v>
                </c:pt>
                <c:pt idx="63377">
                  <c:v>1</c:v>
                </c:pt>
                <c:pt idx="63378">
                  <c:v>1</c:v>
                </c:pt>
                <c:pt idx="63379">
                  <c:v>1</c:v>
                </c:pt>
                <c:pt idx="63380">
                  <c:v>1</c:v>
                </c:pt>
                <c:pt idx="63381">
                  <c:v>1</c:v>
                </c:pt>
                <c:pt idx="63382">
                  <c:v>1</c:v>
                </c:pt>
                <c:pt idx="63383">
                  <c:v>1</c:v>
                </c:pt>
                <c:pt idx="63384">
                  <c:v>1</c:v>
                </c:pt>
                <c:pt idx="63385">
                  <c:v>0.625</c:v>
                </c:pt>
                <c:pt idx="63386">
                  <c:v>1</c:v>
                </c:pt>
                <c:pt idx="63387">
                  <c:v>1</c:v>
                </c:pt>
                <c:pt idx="63388">
                  <c:v>1</c:v>
                </c:pt>
                <c:pt idx="63389">
                  <c:v>1</c:v>
                </c:pt>
                <c:pt idx="63390">
                  <c:v>1</c:v>
                </c:pt>
                <c:pt idx="63391">
                  <c:v>1</c:v>
                </c:pt>
                <c:pt idx="63392">
                  <c:v>1</c:v>
                </c:pt>
                <c:pt idx="63393">
                  <c:v>1</c:v>
                </c:pt>
                <c:pt idx="63394">
                  <c:v>1</c:v>
                </c:pt>
                <c:pt idx="63395">
                  <c:v>1</c:v>
                </c:pt>
                <c:pt idx="63396">
                  <c:v>1</c:v>
                </c:pt>
                <c:pt idx="63397">
                  <c:v>1</c:v>
                </c:pt>
                <c:pt idx="63398">
                  <c:v>1</c:v>
                </c:pt>
                <c:pt idx="63399">
                  <c:v>1</c:v>
                </c:pt>
                <c:pt idx="63400">
                  <c:v>1</c:v>
                </c:pt>
                <c:pt idx="63401">
                  <c:v>1</c:v>
                </c:pt>
                <c:pt idx="63402">
                  <c:v>1</c:v>
                </c:pt>
                <c:pt idx="63403">
                  <c:v>1</c:v>
                </c:pt>
                <c:pt idx="63404">
                  <c:v>1</c:v>
                </c:pt>
                <c:pt idx="63405">
                  <c:v>1</c:v>
                </c:pt>
                <c:pt idx="63406">
                  <c:v>1</c:v>
                </c:pt>
                <c:pt idx="63407">
                  <c:v>1</c:v>
                </c:pt>
                <c:pt idx="63408">
                  <c:v>1</c:v>
                </c:pt>
                <c:pt idx="63409">
                  <c:v>1</c:v>
                </c:pt>
                <c:pt idx="63410">
                  <c:v>1</c:v>
                </c:pt>
                <c:pt idx="63411">
                  <c:v>1</c:v>
                </c:pt>
                <c:pt idx="63412">
                  <c:v>1</c:v>
                </c:pt>
                <c:pt idx="63413">
                  <c:v>1</c:v>
                </c:pt>
                <c:pt idx="63414">
                  <c:v>1</c:v>
                </c:pt>
                <c:pt idx="63415">
                  <c:v>1</c:v>
                </c:pt>
                <c:pt idx="63416">
                  <c:v>1</c:v>
                </c:pt>
                <c:pt idx="63417">
                  <c:v>1</c:v>
                </c:pt>
                <c:pt idx="63418">
                  <c:v>1</c:v>
                </c:pt>
                <c:pt idx="63419">
                  <c:v>1</c:v>
                </c:pt>
                <c:pt idx="63420">
                  <c:v>1</c:v>
                </c:pt>
                <c:pt idx="63421">
                  <c:v>1</c:v>
                </c:pt>
                <c:pt idx="63422">
                  <c:v>1</c:v>
                </c:pt>
                <c:pt idx="63423">
                  <c:v>1</c:v>
                </c:pt>
                <c:pt idx="63424">
                  <c:v>1</c:v>
                </c:pt>
                <c:pt idx="63425">
                  <c:v>1</c:v>
                </c:pt>
                <c:pt idx="63426">
                  <c:v>1</c:v>
                </c:pt>
                <c:pt idx="63427">
                  <c:v>1</c:v>
                </c:pt>
                <c:pt idx="63428">
                  <c:v>1</c:v>
                </c:pt>
                <c:pt idx="63429">
                  <c:v>1</c:v>
                </c:pt>
                <c:pt idx="63430">
                  <c:v>1</c:v>
                </c:pt>
                <c:pt idx="63431">
                  <c:v>1</c:v>
                </c:pt>
                <c:pt idx="63432">
                  <c:v>1</c:v>
                </c:pt>
                <c:pt idx="63433">
                  <c:v>1</c:v>
                </c:pt>
                <c:pt idx="63434">
                  <c:v>1</c:v>
                </c:pt>
                <c:pt idx="63435">
                  <c:v>1</c:v>
                </c:pt>
                <c:pt idx="63436">
                  <c:v>1</c:v>
                </c:pt>
                <c:pt idx="63437">
                  <c:v>1</c:v>
                </c:pt>
                <c:pt idx="63438">
                  <c:v>1</c:v>
                </c:pt>
                <c:pt idx="63439">
                  <c:v>1</c:v>
                </c:pt>
                <c:pt idx="63440">
                  <c:v>1</c:v>
                </c:pt>
                <c:pt idx="63441">
                  <c:v>1</c:v>
                </c:pt>
                <c:pt idx="63442">
                  <c:v>1</c:v>
                </c:pt>
                <c:pt idx="63443">
                  <c:v>1</c:v>
                </c:pt>
                <c:pt idx="63444">
                  <c:v>1</c:v>
                </c:pt>
                <c:pt idx="63445">
                  <c:v>1</c:v>
                </c:pt>
                <c:pt idx="63446">
                  <c:v>1</c:v>
                </c:pt>
                <c:pt idx="63447">
                  <c:v>1</c:v>
                </c:pt>
                <c:pt idx="63448">
                  <c:v>1</c:v>
                </c:pt>
                <c:pt idx="63449">
                  <c:v>1</c:v>
                </c:pt>
                <c:pt idx="63450">
                  <c:v>1</c:v>
                </c:pt>
                <c:pt idx="63451">
                  <c:v>1</c:v>
                </c:pt>
                <c:pt idx="63452">
                  <c:v>1</c:v>
                </c:pt>
                <c:pt idx="63453">
                  <c:v>1</c:v>
                </c:pt>
                <c:pt idx="63454">
                  <c:v>1</c:v>
                </c:pt>
                <c:pt idx="63455">
                  <c:v>1</c:v>
                </c:pt>
                <c:pt idx="63456">
                  <c:v>1</c:v>
                </c:pt>
                <c:pt idx="63457">
                  <c:v>1</c:v>
                </c:pt>
                <c:pt idx="63458">
                  <c:v>1</c:v>
                </c:pt>
                <c:pt idx="63459">
                  <c:v>1</c:v>
                </c:pt>
                <c:pt idx="63460">
                  <c:v>1</c:v>
                </c:pt>
                <c:pt idx="63461">
                  <c:v>1</c:v>
                </c:pt>
                <c:pt idx="63462">
                  <c:v>1</c:v>
                </c:pt>
                <c:pt idx="63463">
                  <c:v>1</c:v>
                </c:pt>
                <c:pt idx="63464">
                  <c:v>1</c:v>
                </c:pt>
                <c:pt idx="63465">
                  <c:v>1</c:v>
                </c:pt>
                <c:pt idx="63466">
                  <c:v>1</c:v>
                </c:pt>
                <c:pt idx="63467">
                  <c:v>1</c:v>
                </c:pt>
                <c:pt idx="63468">
                  <c:v>1</c:v>
                </c:pt>
                <c:pt idx="63469">
                  <c:v>1</c:v>
                </c:pt>
                <c:pt idx="63470">
                  <c:v>1</c:v>
                </c:pt>
                <c:pt idx="63471">
                  <c:v>1</c:v>
                </c:pt>
                <c:pt idx="63472">
                  <c:v>1</c:v>
                </c:pt>
                <c:pt idx="63473">
                  <c:v>1</c:v>
                </c:pt>
                <c:pt idx="63474">
                  <c:v>1</c:v>
                </c:pt>
                <c:pt idx="63475">
                  <c:v>1</c:v>
                </c:pt>
                <c:pt idx="63476">
                  <c:v>1</c:v>
                </c:pt>
                <c:pt idx="63477">
                  <c:v>1</c:v>
                </c:pt>
                <c:pt idx="63478">
                  <c:v>1</c:v>
                </c:pt>
                <c:pt idx="63479">
                  <c:v>1</c:v>
                </c:pt>
                <c:pt idx="63480">
                  <c:v>1</c:v>
                </c:pt>
                <c:pt idx="63481">
                  <c:v>1</c:v>
                </c:pt>
                <c:pt idx="63482">
                  <c:v>1</c:v>
                </c:pt>
                <c:pt idx="63483">
                  <c:v>1</c:v>
                </c:pt>
                <c:pt idx="63484">
                  <c:v>1</c:v>
                </c:pt>
                <c:pt idx="63485">
                  <c:v>1</c:v>
                </c:pt>
                <c:pt idx="63486">
                  <c:v>1</c:v>
                </c:pt>
                <c:pt idx="63487">
                  <c:v>1</c:v>
                </c:pt>
                <c:pt idx="63488">
                  <c:v>1</c:v>
                </c:pt>
                <c:pt idx="63489">
                  <c:v>1</c:v>
                </c:pt>
                <c:pt idx="63490">
                  <c:v>1</c:v>
                </c:pt>
                <c:pt idx="63491">
                  <c:v>1</c:v>
                </c:pt>
                <c:pt idx="63492">
                  <c:v>1</c:v>
                </c:pt>
                <c:pt idx="63493">
                  <c:v>1</c:v>
                </c:pt>
                <c:pt idx="63494">
                  <c:v>1</c:v>
                </c:pt>
                <c:pt idx="63495">
                  <c:v>1</c:v>
                </c:pt>
                <c:pt idx="63496">
                  <c:v>1</c:v>
                </c:pt>
                <c:pt idx="63497">
                  <c:v>1</c:v>
                </c:pt>
                <c:pt idx="63498">
                  <c:v>1</c:v>
                </c:pt>
                <c:pt idx="63499">
                  <c:v>1</c:v>
                </c:pt>
                <c:pt idx="63500">
                  <c:v>1</c:v>
                </c:pt>
                <c:pt idx="63501">
                  <c:v>1</c:v>
                </c:pt>
                <c:pt idx="63502">
                  <c:v>1</c:v>
                </c:pt>
                <c:pt idx="63503">
                  <c:v>1</c:v>
                </c:pt>
                <c:pt idx="63504">
                  <c:v>1</c:v>
                </c:pt>
                <c:pt idx="63505">
                  <c:v>1</c:v>
                </c:pt>
                <c:pt idx="63506">
                  <c:v>1</c:v>
                </c:pt>
                <c:pt idx="63507">
                  <c:v>1</c:v>
                </c:pt>
                <c:pt idx="63508">
                  <c:v>0.875</c:v>
                </c:pt>
                <c:pt idx="63509">
                  <c:v>1</c:v>
                </c:pt>
                <c:pt idx="63510">
                  <c:v>1</c:v>
                </c:pt>
                <c:pt idx="63511">
                  <c:v>1</c:v>
                </c:pt>
                <c:pt idx="63512">
                  <c:v>1</c:v>
                </c:pt>
                <c:pt idx="63513">
                  <c:v>1</c:v>
                </c:pt>
                <c:pt idx="63514">
                  <c:v>1</c:v>
                </c:pt>
                <c:pt idx="63515">
                  <c:v>1</c:v>
                </c:pt>
                <c:pt idx="63516">
                  <c:v>1</c:v>
                </c:pt>
                <c:pt idx="63517">
                  <c:v>1</c:v>
                </c:pt>
                <c:pt idx="63518">
                  <c:v>1</c:v>
                </c:pt>
                <c:pt idx="63519">
                  <c:v>1</c:v>
                </c:pt>
                <c:pt idx="63520">
                  <c:v>1</c:v>
                </c:pt>
                <c:pt idx="63521">
                  <c:v>1</c:v>
                </c:pt>
                <c:pt idx="63522">
                  <c:v>1</c:v>
                </c:pt>
                <c:pt idx="63523">
                  <c:v>1</c:v>
                </c:pt>
                <c:pt idx="63524">
                  <c:v>1</c:v>
                </c:pt>
                <c:pt idx="63525">
                  <c:v>1</c:v>
                </c:pt>
                <c:pt idx="63526">
                  <c:v>1</c:v>
                </c:pt>
                <c:pt idx="63527">
                  <c:v>1</c:v>
                </c:pt>
                <c:pt idx="63528">
                  <c:v>1</c:v>
                </c:pt>
                <c:pt idx="63529">
                  <c:v>1</c:v>
                </c:pt>
                <c:pt idx="63530">
                  <c:v>1</c:v>
                </c:pt>
                <c:pt idx="63531">
                  <c:v>1</c:v>
                </c:pt>
                <c:pt idx="63532">
                  <c:v>1</c:v>
                </c:pt>
                <c:pt idx="63533">
                  <c:v>1</c:v>
                </c:pt>
                <c:pt idx="63534">
                  <c:v>1</c:v>
                </c:pt>
                <c:pt idx="63535">
                  <c:v>1</c:v>
                </c:pt>
                <c:pt idx="63536">
                  <c:v>1</c:v>
                </c:pt>
                <c:pt idx="63537">
                  <c:v>1</c:v>
                </c:pt>
                <c:pt idx="63538">
                  <c:v>1</c:v>
                </c:pt>
                <c:pt idx="63539">
                  <c:v>1</c:v>
                </c:pt>
                <c:pt idx="63540">
                  <c:v>1</c:v>
                </c:pt>
                <c:pt idx="63541">
                  <c:v>1</c:v>
                </c:pt>
                <c:pt idx="63542">
                  <c:v>1</c:v>
                </c:pt>
                <c:pt idx="63543">
                  <c:v>1</c:v>
                </c:pt>
                <c:pt idx="63544">
                  <c:v>1</c:v>
                </c:pt>
                <c:pt idx="63545">
                  <c:v>1</c:v>
                </c:pt>
                <c:pt idx="63546">
                  <c:v>1</c:v>
                </c:pt>
                <c:pt idx="63547">
                  <c:v>1</c:v>
                </c:pt>
                <c:pt idx="63548">
                  <c:v>1</c:v>
                </c:pt>
                <c:pt idx="63549">
                  <c:v>1</c:v>
                </c:pt>
                <c:pt idx="63550">
                  <c:v>1</c:v>
                </c:pt>
                <c:pt idx="63551">
                  <c:v>1</c:v>
                </c:pt>
                <c:pt idx="63552">
                  <c:v>1</c:v>
                </c:pt>
                <c:pt idx="63553">
                  <c:v>1</c:v>
                </c:pt>
                <c:pt idx="63554">
                  <c:v>1</c:v>
                </c:pt>
                <c:pt idx="63555">
                  <c:v>1</c:v>
                </c:pt>
                <c:pt idx="63556">
                  <c:v>1</c:v>
                </c:pt>
                <c:pt idx="63557">
                  <c:v>1</c:v>
                </c:pt>
                <c:pt idx="63558">
                  <c:v>1</c:v>
                </c:pt>
                <c:pt idx="63559">
                  <c:v>1</c:v>
                </c:pt>
                <c:pt idx="63560">
                  <c:v>1</c:v>
                </c:pt>
                <c:pt idx="63561">
                  <c:v>1</c:v>
                </c:pt>
                <c:pt idx="63562">
                  <c:v>1</c:v>
                </c:pt>
                <c:pt idx="63563">
                  <c:v>1</c:v>
                </c:pt>
                <c:pt idx="63564">
                  <c:v>1</c:v>
                </c:pt>
                <c:pt idx="63565">
                  <c:v>1</c:v>
                </c:pt>
                <c:pt idx="63566">
                  <c:v>1</c:v>
                </c:pt>
                <c:pt idx="63567">
                  <c:v>1</c:v>
                </c:pt>
                <c:pt idx="63568">
                  <c:v>1</c:v>
                </c:pt>
                <c:pt idx="63569">
                  <c:v>1</c:v>
                </c:pt>
                <c:pt idx="63570">
                  <c:v>1</c:v>
                </c:pt>
                <c:pt idx="63571">
                  <c:v>1</c:v>
                </c:pt>
                <c:pt idx="63572">
                  <c:v>1</c:v>
                </c:pt>
                <c:pt idx="63573">
                  <c:v>1</c:v>
                </c:pt>
                <c:pt idx="63574">
                  <c:v>1</c:v>
                </c:pt>
                <c:pt idx="63575">
                  <c:v>1</c:v>
                </c:pt>
                <c:pt idx="63576">
                  <c:v>1</c:v>
                </c:pt>
                <c:pt idx="63577">
                  <c:v>1</c:v>
                </c:pt>
                <c:pt idx="63578">
                  <c:v>1</c:v>
                </c:pt>
                <c:pt idx="63579">
                  <c:v>1</c:v>
                </c:pt>
                <c:pt idx="63580">
                  <c:v>1</c:v>
                </c:pt>
                <c:pt idx="63581">
                  <c:v>1</c:v>
                </c:pt>
                <c:pt idx="63582">
                  <c:v>1</c:v>
                </c:pt>
                <c:pt idx="63583">
                  <c:v>1</c:v>
                </c:pt>
                <c:pt idx="63584">
                  <c:v>1</c:v>
                </c:pt>
                <c:pt idx="63585">
                  <c:v>1</c:v>
                </c:pt>
                <c:pt idx="63586">
                  <c:v>1</c:v>
                </c:pt>
                <c:pt idx="63587">
                  <c:v>1</c:v>
                </c:pt>
                <c:pt idx="63588">
                  <c:v>1</c:v>
                </c:pt>
                <c:pt idx="63589">
                  <c:v>1</c:v>
                </c:pt>
                <c:pt idx="63590">
                  <c:v>1</c:v>
                </c:pt>
                <c:pt idx="63591">
                  <c:v>1</c:v>
                </c:pt>
                <c:pt idx="63592">
                  <c:v>1</c:v>
                </c:pt>
                <c:pt idx="63593">
                  <c:v>1</c:v>
                </c:pt>
                <c:pt idx="63594">
                  <c:v>1</c:v>
                </c:pt>
                <c:pt idx="63595">
                  <c:v>1</c:v>
                </c:pt>
                <c:pt idx="63596">
                  <c:v>1</c:v>
                </c:pt>
                <c:pt idx="63597">
                  <c:v>1</c:v>
                </c:pt>
                <c:pt idx="63598">
                  <c:v>1</c:v>
                </c:pt>
                <c:pt idx="63599">
                  <c:v>1</c:v>
                </c:pt>
                <c:pt idx="63600">
                  <c:v>1</c:v>
                </c:pt>
                <c:pt idx="63601">
                  <c:v>1</c:v>
                </c:pt>
                <c:pt idx="63602">
                  <c:v>1</c:v>
                </c:pt>
                <c:pt idx="63603">
                  <c:v>1</c:v>
                </c:pt>
                <c:pt idx="63604">
                  <c:v>1</c:v>
                </c:pt>
                <c:pt idx="63605">
                  <c:v>1</c:v>
                </c:pt>
                <c:pt idx="63606">
                  <c:v>1</c:v>
                </c:pt>
                <c:pt idx="63607">
                  <c:v>1</c:v>
                </c:pt>
                <c:pt idx="63608">
                  <c:v>1</c:v>
                </c:pt>
                <c:pt idx="63609">
                  <c:v>1</c:v>
                </c:pt>
                <c:pt idx="63610">
                  <c:v>1</c:v>
                </c:pt>
                <c:pt idx="63611">
                  <c:v>1</c:v>
                </c:pt>
                <c:pt idx="63612">
                  <c:v>1</c:v>
                </c:pt>
                <c:pt idx="63613">
                  <c:v>1</c:v>
                </c:pt>
                <c:pt idx="63614">
                  <c:v>1</c:v>
                </c:pt>
                <c:pt idx="63615">
                  <c:v>1</c:v>
                </c:pt>
                <c:pt idx="63616">
                  <c:v>1</c:v>
                </c:pt>
                <c:pt idx="63617">
                  <c:v>1</c:v>
                </c:pt>
                <c:pt idx="63618">
                  <c:v>1</c:v>
                </c:pt>
                <c:pt idx="63619">
                  <c:v>1</c:v>
                </c:pt>
                <c:pt idx="63620">
                  <c:v>1</c:v>
                </c:pt>
                <c:pt idx="63621">
                  <c:v>1</c:v>
                </c:pt>
                <c:pt idx="63622">
                  <c:v>1</c:v>
                </c:pt>
                <c:pt idx="63623">
                  <c:v>1</c:v>
                </c:pt>
                <c:pt idx="63624">
                  <c:v>1</c:v>
                </c:pt>
                <c:pt idx="63625">
                  <c:v>1</c:v>
                </c:pt>
                <c:pt idx="63626">
                  <c:v>1</c:v>
                </c:pt>
                <c:pt idx="63627">
                  <c:v>1</c:v>
                </c:pt>
                <c:pt idx="63628">
                  <c:v>1</c:v>
                </c:pt>
                <c:pt idx="63629">
                  <c:v>1</c:v>
                </c:pt>
                <c:pt idx="63630">
                  <c:v>1</c:v>
                </c:pt>
                <c:pt idx="63631">
                  <c:v>1</c:v>
                </c:pt>
                <c:pt idx="63632">
                  <c:v>1</c:v>
                </c:pt>
                <c:pt idx="63633">
                  <c:v>1</c:v>
                </c:pt>
                <c:pt idx="63634">
                  <c:v>1</c:v>
                </c:pt>
                <c:pt idx="63635">
                  <c:v>1</c:v>
                </c:pt>
                <c:pt idx="63636">
                  <c:v>1</c:v>
                </c:pt>
                <c:pt idx="63637">
                  <c:v>1</c:v>
                </c:pt>
                <c:pt idx="63638">
                  <c:v>1</c:v>
                </c:pt>
                <c:pt idx="63639">
                  <c:v>1</c:v>
                </c:pt>
                <c:pt idx="63640">
                  <c:v>1</c:v>
                </c:pt>
                <c:pt idx="63641">
                  <c:v>1</c:v>
                </c:pt>
                <c:pt idx="63642">
                  <c:v>1</c:v>
                </c:pt>
                <c:pt idx="63643">
                  <c:v>1</c:v>
                </c:pt>
                <c:pt idx="63644">
                  <c:v>1</c:v>
                </c:pt>
                <c:pt idx="63645">
                  <c:v>1</c:v>
                </c:pt>
                <c:pt idx="63646">
                  <c:v>1</c:v>
                </c:pt>
                <c:pt idx="63647">
                  <c:v>1</c:v>
                </c:pt>
                <c:pt idx="63648">
                  <c:v>1</c:v>
                </c:pt>
                <c:pt idx="63649">
                  <c:v>1</c:v>
                </c:pt>
                <c:pt idx="63650">
                  <c:v>1</c:v>
                </c:pt>
                <c:pt idx="63651">
                  <c:v>1</c:v>
                </c:pt>
                <c:pt idx="63652">
                  <c:v>1</c:v>
                </c:pt>
                <c:pt idx="63653">
                  <c:v>1</c:v>
                </c:pt>
                <c:pt idx="63654">
                  <c:v>1</c:v>
                </c:pt>
                <c:pt idx="63655">
                  <c:v>1</c:v>
                </c:pt>
                <c:pt idx="63656">
                  <c:v>1</c:v>
                </c:pt>
                <c:pt idx="63657">
                  <c:v>1</c:v>
                </c:pt>
                <c:pt idx="63658">
                  <c:v>1</c:v>
                </c:pt>
                <c:pt idx="63659">
                  <c:v>1</c:v>
                </c:pt>
                <c:pt idx="63660">
                  <c:v>1</c:v>
                </c:pt>
                <c:pt idx="63661">
                  <c:v>1</c:v>
                </c:pt>
                <c:pt idx="63662">
                  <c:v>1</c:v>
                </c:pt>
                <c:pt idx="63663">
                  <c:v>1</c:v>
                </c:pt>
                <c:pt idx="63664">
                  <c:v>1</c:v>
                </c:pt>
                <c:pt idx="63665">
                  <c:v>1</c:v>
                </c:pt>
                <c:pt idx="63666">
                  <c:v>1</c:v>
                </c:pt>
                <c:pt idx="63667">
                  <c:v>0.875</c:v>
                </c:pt>
                <c:pt idx="63668">
                  <c:v>1</c:v>
                </c:pt>
                <c:pt idx="63669">
                  <c:v>1</c:v>
                </c:pt>
                <c:pt idx="63670">
                  <c:v>1</c:v>
                </c:pt>
                <c:pt idx="63671">
                  <c:v>1</c:v>
                </c:pt>
                <c:pt idx="63672">
                  <c:v>1</c:v>
                </c:pt>
                <c:pt idx="63673">
                  <c:v>1</c:v>
                </c:pt>
                <c:pt idx="63674">
                  <c:v>1</c:v>
                </c:pt>
                <c:pt idx="63675">
                  <c:v>1</c:v>
                </c:pt>
                <c:pt idx="63676">
                  <c:v>1</c:v>
                </c:pt>
                <c:pt idx="63677">
                  <c:v>1</c:v>
                </c:pt>
                <c:pt idx="63678">
                  <c:v>1</c:v>
                </c:pt>
                <c:pt idx="63679">
                  <c:v>1</c:v>
                </c:pt>
                <c:pt idx="63680">
                  <c:v>1</c:v>
                </c:pt>
                <c:pt idx="63681">
                  <c:v>1</c:v>
                </c:pt>
                <c:pt idx="63682">
                  <c:v>1</c:v>
                </c:pt>
                <c:pt idx="63683">
                  <c:v>1</c:v>
                </c:pt>
                <c:pt idx="63684">
                  <c:v>1</c:v>
                </c:pt>
                <c:pt idx="63685">
                  <c:v>1</c:v>
                </c:pt>
                <c:pt idx="63686">
                  <c:v>1</c:v>
                </c:pt>
                <c:pt idx="63687">
                  <c:v>1</c:v>
                </c:pt>
                <c:pt idx="63688">
                  <c:v>1</c:v>
                </c:pt>
                <c:pt idx="63689">
                  <c:v>1</c:v>
                </c:pt>
                <c:pt idx="63690">
                  <c:v>1</c:v>
                </c:pt>
                <c:pt idx="63691">
                  <c:v>1</c:v>
                </c:pt>
                <c:pt idx="63692">
                  <c:v>1</c:v>
                </c:pt>
                <c:pt idx="63693">
                  <c:v>1</c:v>
                </c:pt>
                <c:pt idx="63694">
                  <c:v>1</c:v>
                </c:pt>
                <c:pt idx="63695">
                  <c:v>1</c:v>
                </c:pt>
                <c:pt idx="63696">
                  <c:v>1</c:v>
                </c:pt>
                <c:pt idx="63697">
                  <c:v>1</c:v>
                </c:pt>
                <c:pt idx="63698">
                  <c:v>1</c:v>
                </c:pt>
                <c:pt idx="63699">
                  <c:v>1</c:v>
                </c:pt>
                <c:pt idx="63700">
                  <c:v>1</c:v>
                </c:pt>
                <c:pt idx="63701">
                  <c:v>1</c:v>
                </c:pt>
                <c:pt idx="63702">
                  <c:v>1</c:v>
                </c:pt>
                <c:pt idx="63703">
                  <c:v>1</c:v>
                </c:pt>
                <c:pt idx="63704">
                  <c:v>1</c:v>
                </c:pt>
                <c:pt idx="63705">
                  <c:v>1</c:v>
                </c:pt>
                <c:pt idx="63706">
                  <c:v>1</c:v>
                </c:pt>
                <c:pt idx="63707">
                  <c:v>1</c:v>
                </c:pt>
                <c:pt idx="63708">
                  <c:v>1</c:v>
                </c:pt>
                <c:pt idx="63709">
                  <c:v>0.875</c:v>
                </c:pt>
                <c:pt idx="63710">
                  <c:v>1</c:v>
                </c:pt>
                <c:pt idx="63711">
                  <c:v>1</c:v>
                </c:pt>
                <c:pt idx="63712">
                  <c:v>1</c:v>
                </c:pt>
                <c:pt idx="63713">
                  <c:v>1</c:v>
                </c:pt>
                <c:pt idx="63714">
                  <c:v>1</c:v>
                </c:pt>
                <c:pt idx="63715">
                  <c:v>1</c:v>
                </c:pt>
                <c:pt idx="63716">
                  <c:v>1</c:v>
                </c:pt>
                <c:pt idx="63717">
                  <c:v>1</c:v>
                </c:pt>
                <c:pt idx="63718">
                  <c:v>1</c:v>
                </c:pt>
                <c:pt idx="63719">
                  <c:v>1</c:v>
                </c:pt>
                <c:pt idx="63720">
                  <c:v>1</c:v>
                </c:pt>
                <c:pt idx="63721">
                  <c:v>1</c:v>
                </c:pt>
                <c:pt idx="63722">
                  <c:v>1</c:v>
                </c:pt>
                <c:pt idx="63723">
                  <c:v>1</c:v>
                </c:pt>
                <c:pt idx="63724">
                  <c:v>1</c:v>
                </c:pt>
                <c:pt idx="63725">
                  <c:v>1</c:v>
                </c:pt>
                <c:pt idx="63726">
                  <c:v>1</c:v>
                </c:pt>
                <c:pt idx="63727">
                  <c:v>1</c:v>
                </c:pt>
                <c:pt idx="63728">
                  <c:v>1</c:v>
                </c:pt>
                <c:pt idx="63729">
                  <c:v>1</c:v>
                </c:pt>
                <c:pt idx="63730">
                  <c:v>1</c:v>
                </c:pt>
                <c:pt idx="63731">
                  <c:v>1</c:v>
                </c:pt>
                <c:pt idx="63732">
                  <c:v>1</c:v>
                </c:pt>
                <c:pt idx="63733">
                  <c:v>1</c:v>
                </c:pt>
                <c:pt idx="63734">
                  <c:v>1</c:v>
                </c:pt>
                <c:pt idx="63735">
                  <c:v>1</c:v>
                </c:pt>
                <c:pt idx="63736">
                  <c:v>1</c:v>
                </c:pt>
                <c:pt idx="63737">
                  <c:v>1</c:v>
                </c:pt>
                <c:pt idx="63738">
                  <c:v>1</c:v>
                </c:pt>
                <c:pt idx="63739">
                  <c:v>1</c:v>
                </c:pt>
                <c:pt idx="63740">
                  <c:v>1</c:v>
                </c:pt>
                <c:pt idx="63741">
                  <c:v>1</c:v>
                </c:pt>
                <c:pt idx="63742">
                  <c:v>1</c:v>
                </c:pt>
                <c:pt idx="63743">
                  <c:v>1</c:v>
                </c:pt>
                <c:pt idx="63744">
                  <c:v>1</c:v>
                </c:pt>
                <c:pt idx="63745">
                  <c:v>1</c:v>
                </c:pt>
                <c:pt idx="63746">
                  <c:v>1</c:v>
                </c:pt>
                <c:pt idx="63747">
                  <c:v>1</c:v>
                </c:pt>
                <c:pt idx="63748">
                  <c:v>1</c:v>
                </c:pt>
                <c:pt idx="63749">
                  <c:v>1</c:v>
                </c:pt>
                <c:pt idx="63750">
                  <c:v>0.625</c:v>
                </c:pt>
                <c:pt idx="63751">
                  <c:v>1</c:v>
                </c:pt>
                <c:pt idx="63752">
                  <c:v>1</c:v>
                </c:pt>
                <c:pt idx="63753">
                  <c:v>1</c:v>
                </c:pt>
                <c:pt idx="63754">
                  <c:v>1</c:v>
                </c:pt>
                <c:pt idx="63755">
                  <c:v>1</c:v>
                </c:pt>
                <c:pt idx="63756">
                  <c:v>1</c:v>
                </c:pt>
                <c:pt idx="63757">
                  <c:v>1</c:v>
                </c:pt>
                <c:pt idx="63758">
                  <c:v>1</c:v>
                </c:pt>
                <c:pt idx="63759">
                  <c:v>1</c:v>
                </c:pt>
                <c:pt idx="63760">
                  <c:v>1</c:v>
                </c:pt>
                <c:pt idx="63761">
                  <c:v>1</c:v>
                </c:pt>
                <c:pt idx="63762">
                  <c:v>1</c:v>
                </c:pt>
                <c:pt idx="63763">
                  <c:v>1</c:v>
                </c:pt>
                <c:pt idx="63764">
                  <c:v>1</c:v>
                </c:pt>
                <c:pt idx="63765">
                  <c:v>1</c:v>
                </c:pt>
                <c:pt idx="63766">
                  <c:v>1</c:v>
                </c:pt>
                <c:pt idx="63767">
                  <c:v>1</c:v>
                </c:pt>
                <c:pt idx="63768">
                  <c:v>1</c:v>
                </c:pt>
                <c:pt idx="63769">
                  <c:v>1</c:v>
                </c:pt>
                <c:pt idx="63770">
                  <c:v>1</c:v>
                </c:pt>
                <c:pt idx="63771">
                  <c:v>1</c:v>
                </c:pt>
                <c:pt idx="63772">
                  <c:v>1</c:v>
                </c:pt>
                <c:pt idx="63773">
                  <c:v>1</c:v>
                </c:pt>
                <c:pt idx="63774">
                  <c:v>1</c:v>
                </c:pt>
                <c:pt idx="63775">
                  <c:v>1</c:v>
                </c:pt>
                <c:pt idx="63776">
                  <c:v>1</c:v>
                </c:pt>
                <c:pt idx="63777">
                  <c:v>1</c:v>
                </c:pt>
                <c:pt idx="63778">
                  <c:v>1</c:v>
                </c:pt>
                <c:pt idx="63779">
                  <c:v>1</c:v>
                </c:pt>
                <c:pt idx="63780">
                  <c:v>1</c:v>
                </c:pt>
                <c:pt idx="63781">
                  <c:v>1</c:v>
                </c:pt>
                <c:pt idx="63782">
                  <c:v>1</c:v>
                </c:pt>
                <c:pt idx="63783">
                  <c:v>1</c:v>
                </c:pt>
                <c:pt idx="63784">
                  <c:v>1</c:v>
                </c:pt>
                <c:pt idx="63785">
                  <c:v>1</c:v>
                </c:pt>
                <c:pt idx="63786">
                  <c:v>1</c:v>
                </c:pt>
                <c:pt idx="63787">
                  <c:v>1</c:v>
                </c:pt>
                <c:pt idx="63788">
                  <c:v>1</c:v>
                </c:pt>
                <c:pt idx="63789">
                  <c:v>1</c:v>
                </c:pt>
                <c:pt idx="63790">
                  <c:v>1</c:v>
                </c:pt>
                <c:pt idx="63791">
                  <c:v>1</c:v>
                </c:pt>
                <c:pt idx="63792">
                  <c:v>1</c:v>
                </c:pt>
                <c:pt idx="63793">
                  <c:v>1</c:v>
                </c:pt>
                <c:pt idx="63794">
                  <c:v>1</c:v>
                </c:pt>
                <c:pt idx="63795">
                  <c:v>1</c:v>
                </c:pt>
                <c:pt idx="63796">
                  <c:v>1</c:v>
                </c:pt>
                <c:pt idx="63797">
                  <c:v>1</c:v>
                </c:pt>
                <c:pt idx="63798">
                  <c:v>1</c:v>
                </c:pt>
                <c:pt idx="63799">
                  <c:v>1</c:v>
                </c:pt>
                <c:pt idx="63800">
                  <c:v>1</c:v>
                </c:pt>
                <c:pt idx="63801">
                  <c:v>1</c:v>
                </c:pt>
                <c:pt idx="63802">
                  <c:v>1</c:v>
                </c:pt>
                <c:pt idx="63803">
                  <c:v>1</c:v>
                </c:pt>
                <c:pt idx="63804">
                  <c:v>1</c:v>
                </c:pt>
                <c:pt idx="63805">
                  <c:v>1</c:v>
                </c:pt>
                <c:pt idx="63806">
                  <c:v>1</c:v>
                </c:pt>
                <c:pt idx="63807">
                  <c:v>1</c:v>
                </c:pt>
                <c:pt idx="63808">
                  <c:v>1</c:v>
                </c:pt>
                <c:pt idx="63809">
                  <c:v>1</c:v>
                </c:pt>
                <c:pt idx="63810">
                  <c:v>1</c:v>
                </c:pt>
                <c:pt idx="63811">
                  <c:v>1</c:v>
                </c:pt>
                <c:pt idx="63812">
                  <c:v>1</c:v>
                </c:pt>
                <c:pt idx="63813">
                  <c:v>1</c:v>
                </c:pt>
                <c:pt idx="63814">
                  <c:v>1</c:v>
                </c:pt>
                <c:pt idx="63815">
                  <c:v>1</c:v>
                </c:pt>
                <c:pt idx="63816">
                  <c:v>1</c:v>
                </c:pt>
                <c:pt idx="63817">
                  <c:v>1</c:v>
                </c:pt>
                <c:pt idx="63818">
                  <c:v>1</c:v>
                </c:pt>
                <c:pt idx="63819">
                  <c:v>1</c:v>
                </c:pt>
                <c:pt idx="63820">
                  <c:v>1</c:v>
                </c:pt>
                <c:pt idx="63821">
                  <c:v>1</c:v>
                </c:pt>
                <c:pt idx="63822">
                  <c:v>1</c:v>
                </c:pt>
                <c:pt idx="63823">
                  <c:v>1</c:v>
                </c:pt>
                <c:pt idx="63824">
                  <c:v>1</c:v>
                </c:pt>
                <c:pt idx="63825">
                  <c:v>1</c:v>
                </c:pt>
                <c:pt idx="63826">
                  <c:v>1</c:v>
                </c:pt>
                <c:pt idx="63827">
                  <c:v>1</c:v>
                </c:pt>
                <c:pt idx="63828">
                  <c:v>1</c:v>
                </c:pt>
                <c:pt idx="63829">
                  <c:v>1</c:v>
                </c:pt>
                <c:pt idx="63830">
                  <c:v>1</c:v>
                </c:pt>
                <c:pt idx="63831">
                  <c:v>1</c:v>
                </c:pt>
                <c:pt idx="63832">
                  <c:v>1</c:v>
                </c:pt>
                <c:pt idx="63833">
                  <c:v>1</c:v>
                </c:pt>
                <c:pt idx="63834">
                  <c:v>1</c:v>
                </c:pt>
                <c:pt idx="63835">
                  <c:v>1</c:v>
                </c:pt>
                <c:pt idx="63836">
                  <c:v>1</c:v>
                </c:pt>
                <c:pt idx="63837">
                  <c:v>1</c:v>
                </c:pt>
                <c:pt idx="63838">
                  <c:v>1</c:v>
                </c:pt>
                <c:pt idx="63839">
                  <c:v>1</c:v>
                </c:pt>
                <c:pt idx="63840">
                  <c:v>1</c:v>
                </c:pt>
                <c:pt idx="63841">
                  <c:v>1</c:v>
                </c:pt>
                <c:pt idx="63842">
                  <c:v>1</c:v>
                </c:pt>
                <c:pt idx="63843">
                  <c:v>1</c:v>
                </c:pt>
                <c:pt idx="63844">
                  <c:v>1</c:v>
                </c:pt>
                <c:pt idx="63845">
                  <c:v>1</c:v>
                </c:pt>
                <c:pt idx="63846">
                  <c:v>1</c:v>
                </c:pt>
                <c:pt idx="63847">
                  <c:v>1</c:v>
                </c:pt>
                <c:pt idx="63848">
                  <c:v>1</c:v>
                </c:pt>
                <c:pt idx="63849">
                  <c:v>1</c:v>
                </c:pt>
                <c:pt idx="63850">
                  <c:v>1</c:v>
                </c:pt>
                <c:pt idx="63851">
                  <c:v>1</c:v>
                </c:pt>
                <c:pt idx="63852">
                  <c:v>1</c:v>
                </c:pt>
                <c:pt idx="63853">
                  <c:v>1</c:v>
                </c:pt>
                <c:pt idx="63854">
                  <c:v>1</c:v>
                </c:pt>
                <c:pt idx="63855">
                  <c:v>1</c:v>
                </c:pt>
                <c:pt idx="63856">
                  <c:v>1</c:v>
                </c:pt>
                <c:pt idx="63857">
                  <c:v>1</c:v>
                </c:pt>
                <c:pt idx="63858">
                  <c:v>1</c:v>
                </c:pt>
                <c:pt idx="63859">
                  <c:v>1</c:v>
                </c:pt>
                <c:pt idx="63860">
                  <c:v>1</c:v>
                </c:pt>
                <c:pt idx="63861">
                  <c:v>1</c:v>
                </c:pt>
                <c:pt idx="63862">
                  <c:v>1</c:v>
                </c:pt>
                <c:pt idx="63863">
                  <c:v>1</c:v>
                </c:pt>
                <c:pt idx="63864">
                  <c:v>1</c:v>
                </c:pt>
                <c:pt idx="63865">
                  <c:v>1</c:v>
                </c:pt>
                <c:pt idx="63866">
                  <c:v>1</c:v>
                </c:pt>
                <c:pt idx="63867">
                  <c:v>1</c:v>
                </c:pt>
                <c:pt idx="63868">
                  <c:v>1</c:v>
                </c:pt>
                <c:pt idx="63869">
                  <c:v>1</c:v>
                </c:pt>
                <c:pt idx="63870">
                  <c:v>1</c:v>
                </c:pt>
                <c:pt idx="63871">
                  <c:v>1</c:v>
                </c:pt>
                <c:pt idx="63872">
                  <c:v>1</c:v>
                </c:pt>
                <c:pt idx="63873">
                  <c:v>1</c:v>
                </c:pt>
                <c:pt idx="63874">
                  <c:v>1</c:v>
                </c:pt>
                <c:pt idx="63875">
                  <c:v>1</c:v>
                </c:pt>
                <c:pt idx="63876">
                  <c:v>1</c:v>
                </c:pt>
                <c:pt idx="63877">
                  <c:v>1</c:v>
                </c:pt>
                <c:pt idx="63878">
                  <c:v>1</c:v>
                </c:pt>
                <c:pt idx="63879">
                  <c:v>1</c:v>
                </c:pt>
                <c:pt idx="63880">
                  <c:v>1</c:v>
                </c:pt>
                <c:pt idx="63881">
                  <c:v>1</c:v>
                </c:pt>
                <c:pt idx="63882">
                  <c:v>1</c:v>
                </c:pt>
                <c:pt idx="63883">
                  <c:v>1</c:v>
                </c:pt>
                <c:pt idx="63884">
                  <c:v>1</c:v>
                </c:pt>
                <c:pt idx="63885">
                  <c:v>1</c:v>
                </c:pt>
                <c:pt idx="63886">
                  <c:v>1</c:v>
                </c:pt>
                <c:pt idx="63887">
                  <c:v>1</c:v>
                </c:pt>
                <c:pt idx="63888">
                  <c:v>1</c:v>
                </c:pt>
                <c:pt idx="63889">
                  <c:v>1</c:v>
                </c:pt>
                <c:pt idx="63890">
                  <c:v>1</c:v>
                </c:pt>
                <c:pt idx="63891">
                  <c:v>1</c:v>
                </c:pt>
                <c:pt idx="63892">
                  <c:v>1</c:v>
                </c:pt>
                <c:pt idx="63893">
                  <c:v>1</c:v>
                </c:pt>
                <c:pt idx="63894">
                  <c:v>1</c:v>
                </c:pt>
                <c:pt idx="63895">
                  <c:v>1</c:v>
                </c:pt>
                <c:pt idx="63896">
                  <c:v>1</c:v>
                </c:pt>
                <c:pt idx="63897">
                  <c:v>1</c:v>
                </c:pt>
                <c:pt idx="63898">
                  <c:v>1</c:v>
                </c:pt>
                <c:pt idx="63899">
                  <c:v>1</c:v>
                </c:pt>
                <c:pt idx="63900">
                  <c:v>0.85714285700000004</c:v>
                </c:pt>
                <c:pt idx="63901">
                  <c:v>0.85714285700000004</c:v>
                </c:pt>
                <c:pt idx="63902">
                  <c:v>1</c:v>
                </c:pt>
                <c:pt idx="63903">
                  <c:v>1</c:v>
                </c:pt>
                <c:pt idx="63904">
                  <c:v>0.85714285700000004</c:v>
                </c:pt>
                <c:pt idx="63905">
                  <c:v>0.85714285700000004</c:v>
                </c:pt>
                <c:pt idx="63906">
                  <c:v>1</c:v>
                </c:pt>
                <c:pt idx="63907">
                  <c:v>1</c:v>
                </c:pt>
                <c:pt idx="63908">
                  <c:v>1</c:v>
                </c:pt>
                <c:pt idx="63909">
                  <c:v>1</c:v>
                </c:pt>
                <c:pt idx="63910">
                  <c:v>1</c:v>
                </c:pt>
                <c:pt idx="63911">
                  <c:v>1</c:v>
                </c:pt>
                <c:pt idx="63912">
                  <c:v>1</c:v>
                </c:pt>
                <c:pt idx="63913">
                  <c:v>1</c:v>
                </c:pt>
                <c:pt idx="63914">
                  <c:v>1</c:v>
                </c:pt>
                <c:pt idx="63915">
                  <c:v>1</c:v>
                </c:pt>
                <c:pt idx="63916">
                  <c:v>1</c:v>
                </c:pt>
                <c:pt idx="63917">
                  <c:v>1</c:v>
                </c:pt>
                <c:pt idx="63918">
                  <c:v>1</c:v>
                </c:pt>
                <c:pt idx="63919">
                  <c:v>1</c:v>
                </c:pt>
                <c:pt idx="63920">
                  <c:v>1</c:v>
                </c:pt>
                <c:pt idx="63921">
                  <c:v>1</c:v>
                </c:pt>
                <c:pt idx="63922">
                  <c:v>1</c:v>
                </c:pt>
                <c:pt idx="63923">
                  <c:v>1</c:v>
                </c:pt>
                <c:pt idx="63924">
                  <c:v>1</c:v>
                </c:pt>
                <c:pt idx="63925">
                  <c:v>1</c:v>
                </c:pt>
                <c:pt idx="63926">
                  <c:v>1</c:v>
                </c:pt>
                <c:pt idx="63927">
                  <c:v>1</c:v>
                </c:pt>
                <c:pt idx="63928">
                  <c:v>1</c:v>
                </c:pt>
                <c:pt idx="63929">
                  <c:v>1</c:v>
                </c:pt>
                <c:pt idx="63930">
                  <c:v>1</c:v>
                </c:pt>
                <c:pt idx="63931">
                  <c:v>1</c:v>
                </c:pt>
                <c:pt idx="63932">
                  <c:v>1</c:v>
                </c:pt>
                <c:pt idx="63933">
                  <c:v>1</c:v>
                </c:pt>
                <c:pt idx="63934">
                  <c:v>1</c:v>
                </c:pt>
                <c:pt idx="63935">
                  <c:v>1</c:v>
                </c:pt>
                <c:pt idx="63936">
                  <c:v>1</c:v>
                </c:pt>
                <c:pt idx="63937">
                  <c:v>1</c:v>
                </c:pt>
                <c:pt idx="63938">
                  <c:v>1</c:v>
                </c:pt>
                <c:pt idx="63939">
                  <c:v>1</c:v>
                </c:pt>
                <c:pt idx="63940">
                  <c:v>1</c:v>
                </c:pt>
                <c:pt idx="63941">
                  <c:v>1</c:v>
                </c:pt>
                <c:pt idx="63942">
                  <c:v>1</c:v>
                </c:pt>
                <c:pt idx="63943">
                  <c:v>1</c:v>
                </c:pt>
                <c:pt idx="63944">
                  <c:v>1</c:v>
                </c:pt>
                <c:pt idx="63945">
                  <c:v>1</c:v>
                </c:pt>
                <c:pt idx="63946">
                  <c:v>1</c:v>
                </c:pt>
                <c:pt idx="63947">
                  <c:v>1</c:v>
                </c:pt>
                <c:pt idx="63948">
                  <c:v>1</c:v>
                </c:pt>
                <c:pt idx="63949">
                  <c:v>1</c:v>
                </c:pt>
                <c:pt idx="63950">
                  <c:v>1</c:v>
                </c:pt>
                <c:pt idx="63951">
                  <c:v>1</c:v>
                </c:pt>
                <c:pt idx="63952">
                  <c:v>1</c:v>
                </c:pt>
                <c:pt idx="63953">
                  <c:v>1</c:v>
                </c:pt>
                <c:pt idx="63954">
                  <c:v>1</c:v>
                </c:pt>
                <c:pt idx="63955">
                  <c:v>1</c:v>
                </c:pt>
                <c:pt idx="63956">
                  <c:v>1</c:v>
                </c:pt>
                <c:pt idx="63957">
                  <c:v>1</c:v>
                </c:pt>
                <c:pt idx="63958">
                  <c:v>1</c:v>
                </c:pt>
                <c:pt idx="63959">
                  <c:v>1</c:v>
                </c:pt>
                <c:pt idx="63960">
                  <c:v>1</c:v>
                </c:pt>
                <c:pt idx="63961">
                  <c:v>1</c:v>
                </c:pt>
                <c:pt idx="63962">
                  <c:v>1</c:v>
                </c:pt>
                <c:pt idx="63963">
                  <c:v>1</c:v>
                </c:pt>
                <c:pt idx="63964">
                  <c:v>0.85714285700000004</c:v>
                </c:pt>
                <c:pt idx="63965">
                  <c:v>1</c:v>
                </c:pt>
                <c:pt idx="63966">
                  <c:v>1</c:v>
                </c:pt>
                <c:pt idx="63967">
                  <c:v>1</c:v>
                </c:pt>
                <c:pt idx="63968">
                  <c:v>1</c:v>
                </c:pt>
                <c:pt idx="63969">
                  <c:v>1</c:v>
                </c:pt>
                <c:pt idx="63970">
                  <c:v>0.14285714299999999</c:v>
                </c:pt>
                <c:pt idx="63971">
                  <c:v>1</c:v>
                </c:pt>
                <c:pt idx="63972">
                  <c:v>1</c:v>
                </c:pt>
                <c:pt idx="63973">
                  <c:v>1</c:v>
                </c:pt>
                <c:pt idx="63974">
                  <c:v>1</c:v>
                </c:pt>
                <c:pt idx="63975">
                  <c:v>1</c:v>
                </c:pt>
                <c:pt idx="63976">
                  <c:v>1</c:v>
                </c:pt>
                <c:pt idx="63977">
                  <c:v>1</c:v>
                </c:pt>
                <c:pt idx="63978">
                  <c:v>1</c:v>
                </c:pt>
                <c:pt idx="63979">
                  <c:v>1</c:v>
                </c:pt>
                <c:pt idx="63980">
                  <c:v>1</c:v>
                </c:pt>
                <c:pt idx="63981">
                  <c:v>1</c:v>
                </c:pt>
                <c:pt idx="63982">
                  <c:v>1</c:v>
                </c:pt>
                <c:pt idx="63983">
                  <c:v>1</c:v>
                </c:pt>
                <c:pt idx="63984">
                  <c:v>1</c:v>
                </c:pt>
                <c:pt idx="63985">
                  <c:v>0.85714285700000004</c:v>
                </c:pt>
                <c:pt idx="63986">
                  <c:v>1</c:v>
                </c:pt>
                <c:pt idx="63987">
                  <c:v>1</c:v>
                </c:pt>
                <c:pt idx="63988">
                  <c:v>1</c:v>
                </c:pt>
                <c:pt idx="63989">
                  <c:v>1</c:v>
                </c:pt>
                <c:pt idx="63990">
                  <c:v>1</c:v>
                </c:pt>
                <c:pt idx="63991">
                  <c:v>1</c:v>
                </c:pt>
                <c:pt idx="63992">
                  <c:v>1</c:v>
                </c:pt>
                <c:pt idx="63993">
                  <c:v>1</c:v>
                </c:pt>
                <c:pt idx="63994">
                  <c:v>1</c:v>
                </c:pt>
                <c:pt idx="63995">
                  <c:v>1</c:v>
                </c:pt>
                <c:pt idx="63996">
                  <c:v>1</c:v>
                </c:pt>
                <c:pt idx="63997">
                  <c:v>1</c:v>
                </c:pt>
                <c:pt idx="63998">
                  <c:v>1</c:v>
                </c:pt>
                <c:pt idx="63999">
                  <c:v>1</c:v>
                </c:pt>
                <c:pt idx="64000">
                  <c:v>1</c:v>
                </c:pt>
                <c:pt idx="64001">
                  <c:v>1</c:v>
                </c:pt>
                <c:pt idx="64002">
                  <c:v>1</c:v>
                </c:pt>
                <c:pt idx="64003">
                  <c:v>1</c:v>
                </c:pt>
                <c:pt idx="64004">
                  <c:v>1</c:v>
                </c:pt>
                <c:pt idx="64005">
                  <c:v>1</c:v>
                </c:pt>
                <c:pt idx="64006">
                  <c:v>1</c:v>
                </c:pt>
                <c:pt idx="64007">
                  <c:v>1</c:v>
                </c:pt>
                <c:pt idx="64008">
                  <c:v>1</c:v>
                </c:pt>
                <c:pt idx="64009">
                  <c:v>1</c:v>
                </c:pt>
                <c:pt idx="64010">
                  <c:v>1</c:v>
                </c:pt>
                <c:pt idx="64011">
                  <c:v>1</c:v>
                </c:pt>
                <c:pt idx="64012">
                  <c:v>1</c:v>
                </c:pt>
                <c:pt idx="64013">
                  <c:v>1</c:v>
                </c:pt>
                <c:pt idx="64014">
                  <c:v>1</c:v>
                </c:pt>
                <c:pt idx="64015">
                  <c:v>1</c:v>
                </c:pt>
                <c:pt idx="64016">
                  <c:v>1</c:v>
                </c:pt>
                <c:pt idx="64017">
                  <c:v>1</c:v>
                </c:pt>
                <c:pt idx="64018">
                  <c:v>1</c:v>
                </c:pt>
                <c:pt idx="64019">
                  <c:v>1</c:v>
                </c:pt>
                <c:pt idx="64020">
                  <c:v>1</c:v>
                </c:pt>
                <c:pt idx="64021">
                  <c:v>1</c:v>
                </c:pt>
                <c:pt idx="64022">
                  <c:v>1</c:v>
                </c:pt>
                <c:pt idx="64023">
                  <c:v>1</c:v>
                </c:pt>
                <c:pt idx="64024">
                  <c:v>0.85714285700000004</c:v>
                </c:pt>
                <c:pt idx="64025">
                  <c:v>1</c:v>
                </c:pt>
                <c:pt idx="64026">
                  <c:v>1</c:v>
                </c:pt>
                <c:pt idx="64027">
                  <c:v>1</c:v>
                </c:pt>
                <c:pt idx="64028">
                  <c:v>1</c:v>
                </c:pt>
                <c:pt idx="64029">
                  <c:v>1</c:v>
                </c:pt>
                <c:pt idx="64030">
                  <c:v>1</c:v>
                </c:pt>
                <c:pt idx="64031">
                  <c:v>1</c:v>
                </c:pt>
                <c:pt idx="64032">
                  <c:v>1</c:v>
                </c:pt>
                <c:pt idx="64033">
                  <c:v>1</c:v>
                </c:pt>
                <c:pt idx="64034">
                  <c:v>1</c:v>
                </c:pt>
                <c:pt idx="64035">
                  <c:v>0.85714285700000004</c:v>
                </c:pt>
                <c:pt idx="64036">
                  <c:v>1</c:v>
                </c:pt>
                <c:pt idx="64037">
                  <c:v>1</c:v>
                </c:pt>
                <c:pt idx="64038">
                  <c:v>1</c:v>
                </c:pt>
                <c:pt idx="64039">
                  <c:v>1</c:v>
                </c:pt>
                <c:pt idx="64040">
                  <c:v>1</c:v>
                </c:pt>
                <c:pt idx="64041">
                  <c:v>1</c:v>
                </c:pt>
                <c:pt idx="64042">
                  <c:v>1</c:v>
                </c:pt>
                <c:pt idx="64043">
                  <c:v>1</c:v>
                </c:pt>
                <c:pt idx="64044">
                  <c:v>1</c:v>
                </c:pt>
                <c:pt idx="64045">
                  <c:v>1</c:v>
                </c:pt>
                <c:pt idx="64046">
                  <c:v>1</c:v>
                </c:pt>
                <c:pt idx="64047">
                  <c:v>1</c:v>
                </c:pt>
                <c:pt idx="64048">
                  <c:v>1</c:v>
                </c:pt>
                <c:pt idx="64049">
                  <c:v>1</c:v>
                </c:pt>
                <c:pt idx="64050">
                  <c:v>1</c:v>
                </c:pt>
                <c:pt idx="64051">
                  <c:v>1</c:v>
                </c:pt>
                <c:pt idx="64052">
                  <c:v>1</c:v>
                </c:pt>
                <c:pt idx="64053">
                  <c:v>1</c:v>
                </c:pt>
                <c:pt idx="64054">
                  <c:v>1</c:v>
                </c:pt>
                <c:pt idx="64055">
                  <c:v>1</c:v>
                </c:pt>
                <c:pt idx="64056">
                  <c:v>1</c:v>
                </c:pt>
                <c:pt idx="64057">
                  <c:v>1</c:v>
                </c:pt>
                <c:pt idx="64058">
                  <c:v>1</c:v>
                </c:pt>
                <c:pt idx="64059">
                  <c:v>1</c:v>
                </c:pt>
                <c:pt idx="64060">
                  <c:v>1</c:v>
                </c:pt>
                <c:pt idx="64061">
                  <c:v>1</c:v>
                </c:pt>
                <c:pt idx="64062">
                  <c:v>1</c:v>
                </c:pt>
                <c:pt idx="64063">
                  <c:v>1</c:v>
                </c:pt>
                <c:pt idx="64064">
                  <c:v>1</c:v>
                </c:pt>
                <c:pt idx="64065">
                  <c:v>1</c:v>
                </c:pt>
                <c:pt idx="64066">
                  <c:v>1</c:v>
                </c:pt>
                <c:pt idx="64067">
                  <c:v>1</c:v>
                </c:pt>
                <c:pt idx="64068">
                  <c:v>1</c:v>
                </c:pt>
                <c:pt idx="64069">
                  <c:v>1</c:v>
                </c:pt>
                <c:pt idx="64070">
                  <c:v>1</c:v>
                </c:pt>
                <c:pt idx="64071">
                  <c:v>1</c:v>
                </c:pt>
                <c:pt idx="64072">
                  <c:v>1</c:v>
                </c:pt>
                <c:pt idx="64073">
                  <c:v>1</c:v>
                </c:pt>
                <c:pt idx="64074">
                  <c:v>1</c:v>
                </c:pt>
                <c:pt idx="64075">
                  <c:v>1</c:v>
                </c:pt>
                <c:pt idx="64076">
                  <c:v>1</c:v>
                </c:pt>
                <c:pt idx="64077">
                  <c:v>1</c:v>
                </c:pt>
                <c:pt idx="64078">
                  <c:v>1</c:v>
                </c:pt>
                <c:pt idx="64079">
                  <c:v>1</c:v>
                </c:pt>
                <c:pt idx="64080">
                  <c:v>1</c:v>
                </c:pt>
                <c:pt idx="64081">
                  <c:v>1</c:v>
                </c:pt>
                <c:pt idx="64082">
                  <c:v>1</c:v>
                </c:pt>
                <c:pt idx="64083">
                  <c:v>1</c:v>
                </c:pt>
                <c:pt idx="64084">
                  <c:v>1</c:v>
                </c:pt>
                <c:pt idx="64085">
                  <c:v>1</c:v>
                </c:pt>
                <c:pt idx="64086">
                  <c:v>1</c:v>
                </c:pt>
                <c:pt idx="64087">
                  <c:v>1</c:v>
                </c:pt>
                <c:pt idx="64088">
                  <c:v>1</c:v>
                </c:pt>
                <c:pt idx="64089">
                  <c:v>1</c:v>
                </c:pt>
                <c:pt idx="64090">
                  <c:v>1</c:v>
                </c:pt>
                <c:pt idx="64091">
                  <c:v>1</c:v>
                </c:pt>
                <c:pt idx="64092">
                  <c:v>1</c:v>
                </c:pt>
                <c:pt idx="64093">
                  <c:v>1</c:v>
                </c:pt>
                <c:pt idx="64094">
                  <c:v>1</c:v>
                </c:pt>
                <c:pt idx="64095">
                  <c:v>1</c:v>
                </c:pt>
                <c:pt idx="64096">
                  <c:v>1</c:v>
                </c:pt>
                <c:pt idx="64097">
                  <c:v>1</c:v>
                </c:pt>
                <c:pt idx="64098">
                  <c:v>1</c:v>
                </c:pt>
                <c:pt idx="64099">
                  <c:v>1</c:v>
                </c:pt>
                <c:pt idx="64100">
                  <c:v>1</c:v>
                </c:pt>
                <c:pt idx="64101">
                  <c:v>1</c:v>
                </c:pt>
                <c:pt idx="64102">
                  <c:v>0.85714285700000004</c:v>
                </c:pt>
                <c:pt idx="64103">
                  <c:v>1</c:v>
                </c:pt>
                <c:pt idx="64104">
                  <c:v>1</c:v>
                </c:pt>
                <c:pt idx="64105">
                  <c:v>1</c:v>
                </c:pt>
                <c:pt idx="64106">
                  <c:v>1</c:v>
                </c:pt>
                <c:pt idx="64107">
                  <c:v>1</c:v>
                </c:pt>
                <c:pt idx="64108">
                  <c:v>1</c:v>
                </c:pt>
                <c:pt idx="64109">
                  <c:v>1</c:v>
                </c:pt>
                <c:pt idx="64110">
                  <c:v>1</c:v>
                </c:pt>
                <c:pt idx="64111">
                  <c:v>1</c:v>
                </c:pt>
                <c:pt idx="64112">
                  <c:v>1</c:v>
                </c:pt>
                <c:pt idx="64113">
                  <c:v>1</c:v>
                </c:pt>
                <c:pt idx="64114">
                  <c:v>1</c:v>
                </c:pt>
                <c:pt idx="64115">
                  <c:v>1</c:v>
                </c:pt>
                <c:pt idx="64116">
                  <c:v>1</c:v>
                </c:pt>
                <c:pt idx="64117">
                  <c:v>1</c:v>
                </c:pt>
                <c:pt idx="64118">
                  <c:v>1</c:v>
                </c:pt>
                <c:pt idx="64119">
                  <c:v>1</c:v>
                </c:pt>
                <c:pt idx="64120">
                  <c:v>1</c:v>
                </c:pt>
                <c:pt idx="64121">
                  <c:v>0.85714285700000004</c:v>
                </c:pt>
                <c:pt idx="64122">
                  <c:v>1</c:v>
                </c:pt>
                <c:pt idx="64123">
                  <c:v>1</c:v>
                </c:pt>
                <c:pt idx="64124">
                  <c:v>1</c:v>
                </c:pt>
                <c:pt idx="64125">
                  <c:v>1</c:v>
                </c:pt>
                <c:pt idx="64126">
                  <c:v>1</c:v>
                </c:pt>
                <c:pt idx="64127">
                  <c:v>1</c:v>
                </c:pt>
                <c:pt idx="64128">
                  <c:v>1</c:v>
                </c:pt>
                <c:pt idx="64129">
                  <c:v>1</c:v>
                </c:pt>
                <c:pt idx="64130">
                  <c:v>1</c:v>
                </c:pt>
                <c:pt idx="64131">
                  <c:v>1</c:v>
                </c:pt>
                <c:pt idx="64132">
                  <c:v>1</c:v>
                </c:pt>
                <c:pt idx="64133">
                  <c:v>1</c:v>
                </c:pt>
                <c:pt idx="64134">
                  <c:v>1</c:v>
                </c:pt>
                <c:pt idx="64135">
                  <c:v>1</c:v>
                </c:pt>
                <c:pt idx="64136">
                  <c:v>1</c:v>
                </c:pt>
                <c:pt idx="64137">
                  <c:v>1</c:v>
                </c:pt>
                <c:pt idx="64138">
                  <c:v>1</c:v>
                </c:pt>
                <c:pt idx="64139">
                  <c:v>1</c:v>
                </c:pt>
                <c:pt idx="64140">
                  <c:v>1</c:v>
                </c:pt>
                <c:pt idx="64141">
                  <c:v>1</c:v>
                </c:pt>
                <c:pt idx="64142">
                  <c:v>1</c:v>
                </c:pt>
                <c:pt idx="64143">
                  <c:v>1</c:v>
                </c:pt>
                <c:pt idx="64144">
                  <c:v>1</c:v>
                </c:pt>
                <c:pt idx="64145">
                  <c:v>1</c:v>
                </c:pt>
                <c:pt idx="64146">
                  <c:v>1</c:v>
                </c:pt>
                <c:pt idx="64147">
                  <c:v>1</c:v>
                </c:pt>
                <c:pt idx="64148">
                  <c:v>1</c:v>
                </c:pt>
                <c:pt idx="64149">
                  <c:v>1</c:v>
                </c:pt>
                <c:pt idx="64150">
                  <c:v>1</c:v>
                </c:pt>
                <c:pt idx="64151">
                  <c:v>1</c:v>
                </c:pt>
                <c:pt idx="64152">
                  <c:v>0.14285714299999999</c:v>
                </c:pt>
                <c:pt idx="64153">
                  <c:v>1</c:v>
                </c:pt>
                <c:pt idx="64154">
                  <c:v>1</c:v>
                </c:pt>
                <c:pt idx="64155">
                  <c:v>1</c:v>
                </c:pt>
                <c:pt idx="64156">
                  <c:v>1</c:v>
                </c:pt>
                <c:pt idx="64157">
                  <c:v>1</c:v>
                </c:pt>
                <c:pt idx="64158">
                  <c:v>1</c:v>
                </c:pt>
                <c:pt idx="64159">
                  <c:v>1</c:v>
                </c:pt>
                <c:pt idx="64160">
                  <c:v>1</c:v>
                </c:pt>
                <c:pt idx="64161">
                  <c:v>1</c:v>
                </c:pt>
                <c:pt idx="64162">
                  <c:v>1</c:v>
                </c:pt>
                <c:pt idx="64163">
                  <c:v>1</c:v>
                </c:pt>
                <c:pt idx="64164">
                  <c:v>1</c:v>
                </c:pt>
                <c:pt idx="64165">
                  <c:v>1</c:v>
                </c:pt>
                <c:pt idx="64166">
                  <c:v>1</c:v>
                </c:pt>
                <c:pt idx="64167">
                  <c:v>1</c:v>
                </c:pt>
                <c:pt idx="64168">
                  <c:v>1</c:v>
                </c:pt>
                <c:pt idx="64169">
                  <c:v>1</c:v>
                </c:pt>
                <c:pt idx="64170">
                  <c:v>1</c:v>
                </c:pt>
                <c:pt idx="64171">
                  <c:v>1</c:v>
                </c:pt>
                <c:pt idx="64172">
                  <c:v>1</c:v>
                </c:pt>
                <c:pt idx="64173">
                  <c:v>1</c:v>
                </c:pt>
                <c:pt idx="64174">
                  <c:v>1</c:v>
                </c:pt>
                <c:pt idx="64175">
                  <c:v>1</c:v>
                </c:pt>
                <c:pt idx="64176">
                  <c:v>1</c:v>
                </c:pt>
                <c:pt idx="64177">
                  <c:v>1</c:v>
                </c:pt>
                <c:pt idx="64178">
                  <c:v>1</c:v>
                </c:pt>
                <c:pt idx="64179">
                  <c:v>1</c:v>
                </c:pt>
                <c:pt idx="64180">
                  <c:v>1</c:v>
                </c:pt>
                <c:pt idx="64181">
                  <c:v>1</c:v>
                </c:pt>
                <c:pt idx="64182">
                  <c:v>1</c:v>
                </c:pt>
                <c:pt idx="64183">
                  <c:v>1</c:v>
                </c:pt>
                <c:pt idx="64184">
                  <c:v>1</c:v>
                </c:pt>
                <c:pt idx="64185">
                  <c:v>1</c:v>
                </c:pt>
                <c:pt idx="64186">
                  <c:v>1</c:v>
                </c:pt>
                <c:pt idx="64187">
                  <c:v>1</c:v>
                </c:pt>
                <c:pt idx="64188">
                  <c:v>1</c:v>
                </c:pt>
                <c:pt idx="64189">
                  <c:v>1</c:v>
                </c:pt>
                <c:pt idx="64190">
                  <c:v>1</c:v>
                </c:pt>
                <c:pt idx="64191">
                  <c:v>1</c:v>
                </c:pt>
                <c:pt idx="64192">
                  <c:v>1</c:v>
                </c:pt>
                <c:pt idx="64193">
                  <c:v>1</c:v>
                </c:pt>
                <c:pt idx="64194">
                  <c:v>1</c:v>
                </c:pt>
                <c:pt idx="64195">
                  <c:v>1</c:v>
                </c:pt>
                <c:pt idx="64196">
                  <c:v>1</c:v>
                </c:pt>
                <c:pt idx="64197">
                  <c:v>1</c:v>
                </c:pt>
                <c:pt idx="64198">
                  <c:v>1</c:v>
                </c:pt>
                <c:pt idx="64199">
                  <c:v>1</c:v>
                </c:pt>
                <c:pt idx="64200">
                  <c:v>1</c:v>
                </c:pt>
                <c:pt idx="64201">
                  <c:v>1</c:v>
                </c:pt>
                <c:pt idx="64202">
                  <c:v>1</c:v>
                </c:pt>
                <c:pt idx="64203">
                  <c:v>1</c:v>
                </c:pt>
                <c:pt idx="64204">
                  <c:v>1</c:v>
                </c:pt>
                <c:pt idx="64205">
                  <c:v>1</c:v>
                </c:pt>
                <c:pt idx="64206">
                  <c:v>1</c:v>
                </c:pt>
                <c:pt idx="64207">
                  <c:v>1</c:v>
                </c:pt>
                <c:pt idx="64208">
                  <c:v>1</c:v>
                </c:pt>
                <c:pt idx="64209">
                  <c:v>1</c:v>
                </c:pt>
                <c:pt idx="64210">
                  <c:v>1</c:v>
                </c:pt>
                <c:pt idx="64211">
                  <c:v>1</c:v>
                </c:pt>
                <c:pt idx="64212">
                  <c:v>1</c:v>
                </c:pt>
                <c:pt idx="64213">
                  <c:v>1</c:v>
                </c:pt>
                <c:pt idx="64214">
                  <c:v>1</c:v>
                </c:pt>
                <c:pt idx="64215">
                  <c:v>1</c:v>
                </c:pt>
                <c:pt idx="64216">
                  <c:v>1</c:v>
                </c:pt>
                <c:pt idx="64217">
                  <c:v>1</c:v>
                </c:pt>
                <c:pt idx="64218">
                  <c:v>1</c:v>
                </c:pt>
                <c:pt idx="64219">
                  <c:v>1</c:v>
                </c:pt>
                <c:pt idx="64220">
                  <c:v>1</c:v>
                </c:pt>
                <c:pt idx="64221">
                  <c:v>1</c:v>
                </c:pt>
                <c:pt idx="64222">
                  <c:v>1</c:v>
                </c:pt>
                <c:pt idx="64223">
                  <c:v>1</c:v>
                </c:pt>
                <c:pt idx="64224">
                  <c:v>1</c:v>
                </c:pt>
                <c:pt idx="64225">
                  <c:v>1</c:v>
                </c:pt>
                <c:pt idx="64226">
                  <c:v>1</c:v>
                </c:pt>
                <c:pt idx="64227">
                  <c:v>1</c:v>
                </c:pt>
                <c:pt idx="64228">
                  <c:v>1</c:v>
                </c:pt>
                <c:pt idx="64229">
                  <c:v>1</c:v>
                </c:pt>
                <c:pt idx="64230">
                  <c:v>1</c:v>
                </c:pt>
                <c:pt idx="64231">
                  <c:v>1</c:v>
                </c:pt>
                <c:pt idx="64232">
                  <c:v>1</c:v>
                </c:pt>
                <c:pt idx="64233">
                  <c:v>1</c:v>
                </c:pt>
                <c:pt idx="64234">
                  <c:v>1</c:v>
                </c:pt>
                <c:pt idx="64235">
                  <c:v>1</c:v>
                </c:pt>
                <c:pt idx="64236">
                  <c:v>1</c:v>
                </c:pt>
                <c:pt idx="64237">
                  <c:v>1</c:v>
                </c:pt>
                <c:pt idx="64238">
                  <c:v>1</c:v>
                </c:pt>
                <c:pt idx="64239">
                  <c:v>1</c:v>
                </c:pt>
                <c:pt idx="64240">
                  <c:v>1</c:v>
                </c:pt>
                <c:pt idx="64241">
                  <c:v>1</c:v>
                </c:pt>
                <c:pt idx="64242">
                  <c:v>1</c:v>
                </c:pt>
                <c:pt idx="64243">
                  <c:v>1</c:v>
                </c:pt>
                <c:pt idx="64244">
                  <c:v>1</c:v>
                </c:pt>
                <c:pt idx="64245">
                  <c:v>1</c:v>
                </c:pt>
                <c:pt idx="64246">
                  <c:v>1</c:v>
                </c:pt>
                <c:pt idx="64247">
                  <c:v>1</c:v>
                </c:pt>
                <c:pt idx="64248">
                  <c:v>1</c:v>
                </c:pt>
                <c:pt idx="64249">
                  <c:v>1</c:v>
                </c:pt>
                <c:pt idx="64250">
                  <c:v>1</c:v>
                </c:pt>
                <c:pt idx="64251">
                  <c:v>1</c:v>
                </c:pt>
                <c:pt idx="64252">
                  <c:v>1</c:v>
                </c:pt>
                <c:pt idx="64253">
                  <c:v>1</c:v>
                </c:pt>
                <c:pt idx="64254">
                  <c:v>1</c:v>
                </c:pt>
                <c:pt idx="64255">
                  <c:v>1</c:v>
                </c:pt>
                <c:pt idx="64256">
                  <c:v>1</c:v>
                </c:pt>
                <c:pt idx="64257">
                  <c:v>1</c:v>
                </c:pt>
                <c:pt idx="64258">
                  <c:v>1</c:v>
                </c:pt>
                <c:pt idx="64259">
                  <c:v>1</c:v>
                </c:pt>
                <c:pt idx="64260">
                  <c:v>1</c:v>
                </c:pt>
                <c:pt idx="64261">
                  <c:v>1</c:v>
                </c:pt>
                <c:pt idx="64262">
                  <c:v>1</c:v>
                </c:pt>
                <c:pt idx="64263">
                  <c:v>1</c:v>
                </c:pt>
                <c:pt idx="64264">
                  <c:v>1</c:v>
                </c:pt>
                <c:pt idx="64265">
                  <c:v>1</c:v>
                </c:pt>
                <c:pt idx="64266">
                  <c:v>1</c:v>
                </c:pt>
                <c:pt idx="64267">
                  <c:v>1</c:v>
                </c:pt>
                <c:pt idx="64268">
                  <c:v>1</c:v>
                </c:pt>
                <c:pt idx="64269">
                  <c:v>1</c:v>
                </c:pt>
                <c:pt idx="64270">
                  <c:v>1</c:v>
                </c:pt>
                <c:pt idx="64271">
                  <c:v>1</c:v>
                </c:pt>
                <c:pt idx="64272">
                  <c:v>1</c:v>
                </c:pt>
                <c:pt idx="64273">
                  <c:v>1</c:v>
                </c:pt>
                <c:pt idx="64274">
                  <c:v>1</c:v>
                </c:pt>
                <c:pt idx="64275">
                  <c:v>1</c:v>
                </c:pt>
                <c:pt idx="64276">
                  <c:v>1</c:v>
                </c:pt>
                <c:pt idx="64277">
                  <c:v>1</c:v>
                </c:pt>
                <c:pt idx="64278">
                  <c:v>1</c:v>
                </c:pt>
                <c:pt idx="64279">
                  <c:v>1</c:v>
                </c:pt>
                <c:pt idx="64280">
                  <c:v>1</c:v>
                </c:pt>
                <c:pt idx="64281">
                  <c:v>1</c:v>
                </c:pt>
                <c:pt idx="64282">
                  <c:v>1</c:v>
                </c:pt>
                <c:pt idx="64283">
                  <c:v>1</c:v>
                </c:pt>
                <c:pt idx="64284">
                  <c:v>1</c:v>
                </c:pt>
                <c:pt idx="64285">
                  <c:v>1</c:v>
                </c:pt>
                <c:pt idx="64286">
                  <c:v>1</c:v>
                </c:pt>
                <c:pt idx="64287">
                  <c:v>1</c:v>
                </c:pt>
                <c:pt idx="64288">
                  <c:v>1</c:v>
                </c:pt>
                <c:pt idx="64289">
                  <c:v>1</c:v>
                </c:pt>
                <c:pt idx="64290">
                  <c:v>1</c:v>
                </c:pt>
                <c:pt idx="64291">
                  <c:v>1</c:v>
                </c:pt>
                <c:pt idx="64292">
                  <c:v>1</c:v>
                </c:pt>
                <c:pt idx="64293">
                  <c:v>1</c:v>
                </c:pt>
                <c:pt idx="64294">
                  <c:v>1</c:v>
                </c:pt>
                <c:pt idx="64295">
                  <c:v>1</c:v>
                </c:pt>
                <c:pt idx="64296">
                  <c:v>1</c:v>
                </c:pt>
                <c:pt idx="64297">
                  <c:v>1</c:v>
                </c:pt>
                <c:pt idx="64298">
                  <c:v>1</c:v>
                </c:pt>
                <c:pt idx="64299">
                  <c:v>1</c:v>
                </c:pt>
                <c:pt idx="64300">
                  <c:v>1</c:v>
                </c:pt>
                <c:pt idx="64301">
                  <c:v>1</c:v>
                </c:pt>
                <c:pt idx="64302">
                  <c:v>1</c:v>
                </c:pt>
                <c:pt idx="64303">
                  <c:v>1</c:v>
                </c:pt>
                <c:pt idx="64304">
                  <c:v>1</c:v>
                </c:pt>
                <c:pt idx="64305">
                  <c:v>1</c:v>
                </c:pt>
                <c:pt idx="64306">
                  <c:v>1</c:v>
                </c:pt>
                <c:pt idx="64307">
                  <c:v>1</c:v>
                </c:pt>
                <c:pt idx="64308">
                  <c:v>1</c:v>
                </c:pt>
                <c:pt idx="64309">
                  <c:v>1</c:v>
                </c:pt>
                <c:pt idx="64310">
                  <c:v>1</c:v>
                </c:pt>
                <c:pt idx="64311">
                  <c:v>1</c:v>
                </c:pt>
                <c:pt idx="64312">
                  <c:v>1</c:v>
                </c:pt>
                <c:pt idx="64313">
                  <c:v>1</c:v>
                </c:pt>
                <c:pt idx="64314">
                  <c:v>1</c:v>
                </c:pt>
                <c:pt idx="64315">
                  <c:v>1</c:v>
                </c:pt>
                <c:pt idx="64316">
                  <c:v>1</c:v>
                </c:pt>
                <c:pt idx="64317">
                  <c:v>1</c:v>
                </c:pt>
                <c:pt idx="64318">
                  <c:v>1</c:v>
                </c:pt>
                <c:pt idx="64319">
                  <c:v>1</c:v>
                </c:pt>
                <c:pt idx="64320">
                  <c:v>1</c:v>
                </c:pt>
                <c:pt idx="64321">
                  <c:v>1</c:v>
                </c:pt>
                <c:pt idx="64322">
                  <c:v>1</c:v>
                </c:pt>
                <c:pt idx="64323">
                  <c:v>1</c:v>
                </c:pt>
                <c:pt idx="64324">
                  <c:v>1</c:v>
                </c:pt>
                <c:pt idx="64325">
                  <c:v>1</c:v>
                </c:pt>
                <c:pt idx="64326">
                  <c:v>1</c:v>
                </c:pt>
                <c:pt idx="64327">
                  <c:v>1</c:v>
                </c:pt>
                <c:pt idx="64328">
                  <c:v>1</c:v>
                </c:pt>
                <c:pt idx="64329">
                  <c:v>1</c:v>
                </c:pt>
                <c:pt idx="64330">
                  <c:v>1</c:v>
                </c:pt>
                <c:pt idx="64331">
                  <c:v>1</c:v>
                </c:pt>
                <c:pt idx="64332">
                  <c:v>1</c:v>
                </c:pt>
                <c:pt idx="64333">
                  <c:v>1</c:v>
                </c:pt>
                <c:pt idx="64334">
                  <c:v>1</c:v>
                </c:pt>
                <c:pt idx="64335">
                  <c:v>1</c:v>
                </c:pt>
                <c:pt idx="64336">
                  <c:v>1</c:v>
                </c:pt>
                <c:pt idx="64337">
                  <c:v>1</c:v>
                </c:pt>
                <c:pt idx="64338">
                  <c:v>1</c:v>
                </c:pt>
                <c:pt idx="64339">
                  <c:v>1</c:v>
                </c:pt>
                <c:pt idx="64340">
                  <c:v>1</c:v>
                </c:pt>
                <c:pt idx="64341">
                  <c:v>1</c:v>
                </c:pt>
                <c:pt idx="64342">
                  <c:v>1</c:v>
                </c:pt>
                <c:pt idx="64343">
                  <c:v>1</c:v>
                </c:pt>
                <c:pt idx="64344">
                  <c:v>1</c:v>
                </c:pt>
                <c:pt idx="64345">
                  <c:v>1</c:v>
                </c:pt>
                <c:pt idx="64346">
                  <c:v>1</c:v>
                </c:pt>
                <c:pt idx="64347">
                  <c:v>1</c:v>
                </c:pt>
                <c:pt idx="64348">
                  <c:v>1</c:v>
                </c:pt>
                <c:pt idx="64349">
                  <c:v>1</c:v>
                </c:pt>
                <c:pt idx="64350">
                  <c:v>1</c:v>
                </c:pt>
                <c:pt idx="64351">
                  <c:v>1</c:v>
                </c:pt>
                <c:pt idx="64352">
                  <c:v>1</c:v>
                </c:pt>
                <c:pt idx="64353">
                  <c:v>1</c:v>
                </c:pt>
                <c:pt idx="64354">
                  <c:v>1</c:v>
                </c:pt>
                <c:pt idx="64355">
                  <c:v>1</c:v>
                </c:pt>
                <c:pt idx="64356">
                  <c:v>1</c:v>
                </c:pt>
                <c:pt idx="64357">
                  <c:v>1</c:v>
                </c:pt>
                <c:pt idx="64358">
                  <c:v>1</c:v>
                </c:pt>
                <c:pt idx="64359">
                  <c:v>1</c:v>
                </c:pt>
                <c:pt idx="64360">
                  <c:v>1</c:v>
                </c:pt>
                <c:pt idx="64361">
                  <c:v>1</c:v>
                </c:pt>
                <c:pt idx="64362">
                  <c:v>1</c:v>
                </c:pt>
                <c:pt idx="64363">
                  <c:v>1</c:v>
                </c:pt>
                <c:pt idx="64364">
                  <c:v>1</c:v>
                </c:pt>
                <c:pt idx="64365">
                  <c:v>1</c:v>
                </c:pt>
                <c:pt idx="64366">
                  <c:v>1</c:v>
                </c:pt>
                <c:pt idx="64367">
                  <c:v>1</c:v>
                </c:pt>
                <c:pt idx="64368">
                  <c:v>1</c:v>
                </c:pt>
                <c:pt idx="64369">
                  <c:v>1</c:v>
                </c:pt>
                <c:pt idx="64370">
                  <c:v>1</c:v>
                </c:pt>
                <c:pt idx="64371">
                  <c:v>1</c:v>
                </c:pt>
                <c:pt idx="64372">
                  <c:v>1</c:v>
                </c:pt>
                <c:pt idx="64373">
                  <c:v>1</c:v>
                </c:pt>
                <c:pt idx="64374">
                  <c:v>1</c:v>
                </c:pt>
                <c:pt idx="64375">
                  <c:v>1</c:v>
                </c:pt>
                <c:pt idx="64376">
                  <c:v>1</c:v>
                </c:pt>
                <c:pt idx="64377">
                  <c:v>1</c:v>
                </c:pt>
                <c:pt idx="64378">
                  <c:v>1</c:v>
                </c:pt>
                <c:pt idx="64379">
                  <c:v>1</c:v>
                </c:pt>
                <c:pt idx="64380">
                  <c:v>1</c:v>
                </c:pt>
                <c:pt idx="64381">
                  <c:v>1</c:v>
                </c:pt>
                <c:pt idx="64382">
                  <c:v>1</c:v>
                </c:pt>
                <c:pt idx="64383">
                  <c:v>1</c:v>
                </c:pt>
                <c:pt idx="64384">
                  <c:v>1</c:v>
                </c:pt>
                <c:pt idx="64385">
                  <c:v>1</c:v>
                </c:pt>
                <c:pt idx="64386">
                  <c:v>1</c:v>
                </c:pt>
                <c:pt idx="64387">
                  <c:v>1</c:v>
                </c:pt>
                <c:pt idx="64388">
                  <c:v>1</c:v>
                </c:pt>
                <c:pt idx="64389">
                  <c:v>1</c:v>
                </c:pt>
                <c:pt idx="64390">
                  <c:v>1</c:v>
                </c:pt>
                <c:pt idx="64391">
                  <c:v>1</c:v>
                </c:pt>
                <c:pt idx="64392">
                  <c:v>1</c:v>
                </c:pt>
                <c:pt idx="64393">
                  <c:v>1</c:v>
                </c:pt>
                <c:pt idx="64394">
                  <c:v>1</c:v>
                </c:pt>
                <c:pt idx="64395">
                  <c:v>1</c:v>
                </c:pt>
                <c:pt idx="64396">
                  <c:v>1</c:v>
                </c:pt>
                <c:pt idx="64397">
                  <c:v>1</c:v>
                </c:pt>
                <c:pt idx="64398">
                  <c:v>1</c:v>
                </c:pt>
                <c:pt idx="64399">
                  <c:v>1</c:v>
                </c:pt>
                <c:pt idx="64400">
                  <c:v>1</c:v>
                </c:pt>
                <c:pt idx="64401">
                  <c:v>1</c:v>
                </c:pt>
                <c:pt idx="64402">
                  <c:v>1</c:v>
                </c:pt>
                <c:pt idx="64403">
                  <c:v>1</c:v>
                </c:pt>
                <c:pt idx="64404">
                  <c:v>1</c:v>
                </c:pt>
                <c:pt idx="64405">
                  <c:v>1</c:v>
                </c:pt>
                <c:pt idx="64406">
                  <c:v>1</c:v>
                </c:pt>
                <c:pt idx="64407">
                  <c:v>1</c:v>
                </c:pt>
                <c:pt idx="64408">
                  <c:v>1</c:v>
                </c:pt>
                <c:pt idx="64409">
                  <c:v>1</c:v>
                </c:pt>
                <c:pt idx="64410">
                  <c:v>1</c:v>
                </c:pt>
                <c:pt idx="64411">
                  <c:v>1</c:v>
                </c:pt>
                <c:pt idx="64412">
                  <c:v>1</c:v>
                </c:pt>
                <c:pt idx="64413">
                  <c:v>1</c:v>
                </c:pt>
                <c:pt idx="64414">
                  <c:v>1</c:v>
                </c:pt>
                <c:pt idx="64415">
                  <c:v>1</c:v>
                </c:pt>
                <c:pt idx="64416">
                  <c:v>1</c:v>
                </c:pt>
                <c:pt idx="64417">
                  <c:v>1</c:v>
                </c:pt>
                <c:pt idx="64418">
                  <c:v>1</c:v>
                </c:pt>
                <c:pt idx="64419">
                  <c:v>1</c:v>
                </c:pt>
                <c:pt idx="64420">
                  <c:v>1</c:v>
                </c:pt>
                <c:pt idx="64421">
                  <c:v>1</c:v>
                </c:pt>
                <c:pt idx="64422">
                  <c:v>1</c:v>
                </c:pt>
                <c:pt idx="64423">
                  <c:v>1</c:v>
                </c:pt>
                <c:pt idx="64424">
                  <c:v>1</c:v>
                </c:pt>
                <c:pt idx="64425">
                  <c:v>1</c:v>
                </c:pt>
                <c:pt idx="64426">
                  <c:v>1</c:v>
                </c:pt>
                <c:pt idx="64427">
                  <c:v>1</c:v>
                </c:pt>
                <c:pt idx="64428">
                  <c:v>1</c:v>
                </c:pt>
                <c:pt idx="64429">
                  <c:v>1</c:v>
                </c:pt>
                <c:pt idx="64430">
                  <c:v>1</c:v>
                </c:pt>
                <c:pt idx="64431">
                  <c:v>1</c:v>
                </c:pt>
                <c:pt idx="64432">
                  <c:v>1</c:v>
                </c:pt>
                <c:pt idx="64433">
                  <c:v>1</c:v>
                </c:pt>
                <c:pt idx="64434">
                  <c:v>1</c:v>
                </c:pt>
                <c:pt idx="64435">
                  <c:v>1</c:v>
                </c:pt>
                <c:pt idx="64436">
                  <c:v>1</c:v>
                </c:pt>
                <c:pt idx="64437">
                  <c:v>1</c:v>
                </c:pt>
                <c:pt idx="64438">
                  <c:v>1</c:v>
                </c:pt>
                <c:pt idx="64439">
                  <c:v>1</c:v>
                </c:pt>
                <c:pt idx="64440">
                  <c:v>1</c:v>
                </c:pt>
                <c:pt idx="64441">
                  <c:v>1</c:v>
                </c:pt>
                <c:pt idx="64442">
                  <c:v>1</c:v>
                </c:pt>
                <c:pt idx="64443">
                  <c:v>1</c:v>
                </c:pt>
                <c:pt idx="64444">
                  <c:v>1</c:v>
                </c:pt>
                <c:pt idx="64445">
                  <c:v>1</c:v>
                </c:pt>
                <c:pt idx="64446">
                  <c:v>1</c:v>
                </c:pt>
                <c:pt idx="64447">
                  <c:v>1</c:v>
                </c:pt>
                <c:pt idx="64448">
                  <c:v>1</c:v>
                </c:pt>
                <c:pt idx="64449">
                  <c:v>1</c:v>
                </c:pt>
                <c:pt idx="64450">
                  <c:v>1</c:v>
                </c:pt>
                <c:pt idx="64451">
                  <c:v>1</c:v>
                </c:pt>
                <c:pt idx="64452">
                  <c:v>1</c:v>
                </c:pt>
                <c:pt idx="64453">
                  <c:v>1</c:v>
                </c:pt>
                <c:pt idx="64454">
                  <c:v>1</c:v>
                </c:pt>
                <c:pt idx="64455">
                  <c:v>1</c:v>
                </c:pt>
                <c:pt idx="64456">
                  <c:v>1</c:v>
                </c:pt>
                <c:pt idx="64457">
                  <c:v>1</c:v>
                </c:pt>
                <c:pt idx="64458">
                  <c:v>1</c:v>
                </c:pt>
                <c:pt idx="64459">
                  <c:v>1</c:v>
                </c:pt>
                <c:pt idx="64460">
                  <c:v>1</c:v>
                </c:pt>
                <c:pt idx="64461">
                  <c:v>1</c:v>
                </c:pt>
                <c:pt idx="64462">
                  <c:v>1</c:v>
                </c:pt>
                <c:pt idx="64463">
                  <c:v>1</c:v>
                </c:pt>
                <c:pt idx="64464">
                  <c:v>1</c:v>
                </c:pt>
                <c:pt idx="64465">
                  <c:v>1</c:v>
                </c:pt>
                <c:pt idx="64466">
                  <c:v>1</c:v>
                </c:pt>
                <c:pt idx="64467">
                  <c:v>1</c:v>
                </c:pt>
                <c:pt idx="64468">
                  <c:v>1</c:v>
                </c:pt>
                <c:pt idx="64469">
                  <c:v>1</c:v>
                </c:pt>
                <c:pt idx="64470">
                  <c:v>1</c:v>
                </c:pt>
                <c:pt idx="64471">
                  <c:v>1</c:v>
                </c:pt>
                <c:pt idx="64472">
                  <c:v>1</c:v>
                </c:pt>
                <c:pt idx="64473">
                  <c:v>1</c:v>
                </c:pt>
                <c:pt idx="64474">
                  <c:v>1</c:v>
                </c:pt>
                <c:pt idx="64475">
                  <c:v>1</c:v>
                </c:pt>
                <c:pt idx="64476">
                  <c:v>1</c:v>
                </c:pt>
                <c:pt idx="64477">
                  <c:v>1</c:v>
                </c:pt>
                <c:pt idx="64478">
                  <c:v>1</c:v>
                </c:pt>
                <c:pt idx="64479">
                  <c:v>1</c:v>
                </c:pt>
                <c:pt idx="64480">
                  <c:v>1</c:v>
                </c:pt>
                <c:pt idx="64481">
                  <c:v>1</c:v>
                </c:pt>
                <c:pt idx="64482">
                  <c:v>1</c:v>
                </c:pt>
                <c:pt idx="64483">
                  <c:v>1</c:v>
                </c:pt>
                <c:pt idx="64484">
                  <c:v>1</c:v>
                </c:pt>
                <c:pt idx="64485">
                  <c:v>1</c:v>
                </c:pt>
                <c:pt idx="64486">
                  <c:v>0.85714285700000004</c:v>
                </c:pt>
                <c:pt idx="64487">
                  <c:v>1</c:v>
                </c:pt>
                <c:pt idx="64488">
                  <c:v>1</c:v>
                </c:pt>
                <c:pt idx="64489">
                  <c:v>1</c:v>
                </c:pt>
                <c:pt idx="64490">
                  <c:v>1</c:v>
                </c:pt>
                <c:pt idx="64491">
                  <c:v>1</c:v>
                </c:pt>
                <c:pt idx="64492">
                  <c:v>1</c:v>
                </c:pt>
                <c:pt idx="64493">
                  <c:v>1</c:v>
                </c:pt>
                <c:pt idx="64494">
                  <c:v>1</c:v>
                </c:pt>
                <c:pt idx="64495">
                  <c:v>1</c:v>
                </c:pt>
                <c:pt idx="64496">
                  <c:v>1</c:v>
                </c:pt>
                <c:pt idx="64497">
                  <c:v>1</c:v>
                </c:pt>
                <c:pt idx="64498">
                  <c:v>1</c:v>
                </c:pt>
                <c:pt idx="64499">
                  <c:v>1</c:v>
                </c:pt>
                <c:pt idx="64500">
                  <c:v>1</c:v>
                </c:pt>
                <c:pt idx="64501">
                  <c:v>1</c:v>
                </c:pt>
                <c:pt idx="64502">
                  <c:v>1</c:v>
                </c:pt>
                <c:pt idx="64503">
                  <c:v>1</c:v>
                </c:pt>
                <c:pt idx="64504">
                  <c:v>1</c:v>
                </c:pt>
                <c:pt idx="64505">
                  <c:v>1</c:v>
                </c:pt>
                <c:pt idx="64506">
                  <c:v>1</c:v>
                </c:pt>
                <c:pt idx="64507">
                  <c:v>1</c:v>
                </c:pt>
                <c:pt idx="64508">
                  <c:v>1</c:v>
                </c:pt>
                <c:pt idx="64509">
                  <c:v>1</c:v>
                </c:pt>
                <c:pt idx="64510">
                  <c:v>1</c:v>
                </c:pt>
                <c:pt idx="64511">
                  <c:v>1</c:v>
                </c:pt>
                <c:pt idx="64512">
                  <c:v>1</c:v>
                </c:pt>
                <c:pt idx="64513">
                  <c:v>1</c:v>
                </c:pt>
                <c:pt idx="64514">
                  <c:v>1</c:v>
                </c:pt>
                <c:pt idx="64515">
                  <c:v>1</c:v>
                </c:pt>
                <c:pt idx="64516">
                  <c:v>1</c:v>
                </c:pt>
                <c:pt idx="64517">
                  <c:v>1</c:v>
                </c:pt>
                <c:pt idx="64518">
                  <c:v>1</c:v>
                </c:pt>
                <c:pt idx="64519">
                  <c:v>1</c:v>
                </c:pt>
                <c:pt idx="64520">
                  <c:v>1</c:v>
                </c:pt>
                <c:pt idx="64521">
                  <c:v>1</c:v>
                </c:pt>
                <c:pt idx="64522">
                  <c:v>1</c:v>
                </c:pt>
                <c:pt idx="64523">
                  <c:v>1</c:v>
                </c:pt>
                <c:pt idx="64524">
                  <c:v>1</c:v>
                </c:pt>
                <c:pt idx="64525">
                  <c:v>1</c:v>
                </c:pt>
                <c:pt idx="64526">
                  <c:v>1</c:v>
                </c:pt>
                <c:pt idx="64527">
                  <c:v>1</c:v>
                </c:pt>
                <c:pt idx="64528">
                  <c:v>1</c:v>
                </c:pt>
                <c:pt idx="64529">
                  <c:v>1</c:v>
                </c:pt>
                <c:pt idx="64530">
                  <c:v>1</c:v>
                </c:pt>
                <c:pt idx="64531">
                  <c:v>1</c:v>
                </c:pt>
                <c:pt idx="64532">
                  <c:v>1</c:v>
                </c:pt>
                <c:pt idx="64533">
                  <c:v>1</c:v>
                </c:pt>
                <c:pt idx="64534">
                  <c:v>1</c:v>
                </c:pt>
                <c:pt idx="64535">
                  <c:v>1</c:v>
                </c:pt>
                <c:pt idx="64536">
                  <c:v>1</c:v>
                </c:pt>
                <c:pt idx="64537">
                  <c:v>1</c:v>
                </c:pt>
                <c:pt idx="64538">
                  <c:v>1</c:v>
                </c:pt>
                <c:pt idx="64539">
                  <c:v>1</c:v>
                </c:pt>
                <c:pt idx="64540">
                  <c:v>1</c:v>
                </c:pt>
                <c:pt idx="64541">
                  <c:v>1</c:v>
                </c:pt>
                <c:pt idx="64542">
                  <c:v>1</c:v>
                </c:pt>
                <c:pt idx="64543">
                  <c:v>1</c:v>
                </c:pt>
                <c:pt idx="64544">
                  <c:v>1</c:v>
                </c:pt>
                <c:pt idx="64545">
                  <c:v>1</c:v>
                </c:pt>
                <c:pt idx="64546">
                  <c:v>1</c:v>
                </c:pt>
                <c:pt idx="64547">
                  <c:v>1</c:v>
                </c:pt>
                <c:pt idx="64548">
                  <c:v>1</c:v>
                </c:pt>
                <c:pt idx="64549">
                  <c:v>1</c:v>
                </c:pt>
                <c:pt idx="64550">
                  <c:v>1</c:v>
                </c:pt>
                <c:pt idx="64551">
                  <c:v>1</c:v>
                </c:pt>
                <c:pt idx="64552">
                  <c:v>1</c:v>
                </c:pt>
                <c:pt idx="64553">
                  <c:v>1</c:v>
                </c:pt>
                <c:pt idx="64554">
                  <c:v>1</c:v>
                </c:pt>
                <c:pt idx="64555">
                  <c:v>1</c:v>
                </c:pt>
                <c:pt idx="64556">
                  <c:v>1</c:v>
                </c:pt>
                <c:pt idx="64557">
                  <c:v>1</c:v>
                </c:pt>
                <c:pt idx="64558">
                  <c:v>1</c:v>
                </c:pt>
                <c:pt idx="64559">
                  <c:v>1</c:v>
                </c:pt>
                <c:pt idx="64560">
                  <c:v>1</c:v>
                </c:pt>
                <c:pt idx="64561">
                  <c:v>1</c:v>
                </c:pt>
                <c:pt idx="64562">
                  <c:v>1</c:v>
                </c:pt>
                <c:pt idx="64563">
                  <c:v>1</c:v>
                </c:pt>
                <c:pt idx="64564">
                  <c:v>1</c:v>
                </c:pt>
                <c:pt idx="64565">
                  <c:v>1</c:v>
                </c:pt>
                <c:pt idx="64566">
                  <c:v>1</c:v>
                </c:pt>
                <c:pt idx="64567">
                  <c:v>1</c:v>
                </c:pt>
                <c:pt idx="64568">
                  <c:v>1</c:v>
                </c:pt>
                <c:pt idx="64569">
                  <c:v>1</c:v>
                </c:pt>
                <c:pt idx="64570">
                  <c:v>1</c:v>
                </c:pt>
                <c:pt idx="64571">
                  <c:v>1</c:v>
                </c:pt>
                <c:pt idx="64572">
                  <c:v>1</c:v>
                </c:pt>
                <c:pt idx="64573">
                  <c:v>1</c:v>
                </c:pt>
                <c:pt idx="64574">
                  <c:v>1</c:v>
                </c:pt>
                <c:pt idx="64575">
                  <c:v>1</c:v>
                </c:pt>
                <c:pt idx="64576">
                  <c:v>1</c:v>
                </c:pt>
                <c:pt idx="64577">
                  <c:v>1</c:v>
                </c:pt>
                <c:pt idx="64578">
                  <c:v>1</c:v>
                </c:pt>
                <c:pt idx="64579">
                  <c:v>1</c:v>
                </c:pt>
                <c:pt idx="64580">
                  <c:v>1</c:v>
                </c:pt>
                <c:pt idx="64581">
                  <c:v>1</c:v>
                </c:pt>
                <c:pt idx="64582">
                  <c:v>1</c:v>
                </c:pt>
                <c:pt idx="64583">
                  <c:v>1</c:v>
                </c:pt>
                <c:pt idx="64584">
                  <c:v>1</c:v>
                </c:pt>
                <c:pt idx="64585">
                  <c:v>1</c:v>
                </c:pt>
                <c:pt idx="64586">
                  <c:v>1</c:v>
                </c:pt>
                <c:pt idx="64587">
                  <c:v>1</c:v>
                </c:pt>
                <c:pt idx="64588">
                  <c:v>1</c:v>
                </c:pt>
                <c:pt idx="64589">
                  <c:v>1</c:v>
                </c:pt>
                <c:pt idx="64590">
                  <c:v>1</c:v>
                </c:pt>
                <c:pt idx="64591">
                  <c:v>1</c:v>
                </c:pt>
                <c:pt idx="64592">
                  <c:v>1</c:v>
                </c:pt>
                <c:pt idx="64593">
                  <c:v>1</c:v>
                </c:pt>
                <c:pt idx="64594">
                  <c:v>1</c:v>
                </c:pt>
                <c:pt idx="64595">
                  <c:v>1</c:v>
                </c:pt>
                <c:pt idx="64596">
                  <c:v>1</c:v>
                </c:pt>
                <c:pt idx="64597">
                  <c:v>1</c:v>
                </c:pt>
                <c:pt idx="64598">
                  <c:v>1</c:v>
                </c:pt>
                <c:pt idx="64599">
                  <c:v>1</c:v>
                </c:pt>
                <c:pt idx="64600">
                  <c:v>1</c:v>
                </c:pt>
                <c:pt idx="64601">
                  <c:v>1</c:v>
                </c:pt>
                <c:pt idx="64602">
                  <c:v>1</c:v>
                </c:pt>
                <c:pt idx="64603">
                  <c:v>1</c:v>
                </c:pt>
                <c:pt idx="64604">
                  <c:v>1</c:v>
                </c:pt>
                <c:pt idx="64605">
                  <c:v>1</c:v>
                </c:pt>
                <c:pt idx="64606">
                  <c:v>1</c:v>
                </c:pt>
                <c:pt idx="64607">
                  <c:v>1</c:v>
                </c:pt>
                <c:pt idx="64608">
                  <c:v>1</c:v>
                </c:pt>
                <c:pt idx="64609">
                  <c:v>1</c:v>
                </c:pt>
                <c:pt idx="64610">
                  <c:v>1</c:v>
                </c:pt>
                <c:pt idx="64611">
                  <c:v>1</c:v>
                </c:pt>
                <c:pt idx="64612">
                  <c:v>1</c:v>
                </c:pt>
                <c:pt idx="64613">
                  <c:v>1</c:v>
                </c:pt>
                <c:pt idx="64614">
                  <c:v>1</c:v>
                </c:pt>
                <c:pt idx="64615">
                  <c:v>1</c:v>
                </c:pt>
                <c:pt idx="64616">
                  <c:v>1</c:v>
                </c:pt>
                <c:pt idx="64617">
                  <c:v>1</c:v>
                </c:pt>
                <c:pt idx="64618">
                  <c:v>1</c:v>
                </c:pt>
                <c:pt idx="64619">
                  <c:v>1</c:v>
                </c:pt>
                <c:pt idx="64620">
                  <c:v>1</c:v>
                </c:pt>
                <c:pt idx="64621">
                  <c:v>1</c:v>
                </c:pt>
                <c:pt idx="64622">
                  <c:v>1</c:v>
                </c:pt>
                <c:pt idx="64623">
                  <c:v>1</c:v>
                </c:pt>
                <c:pt idx="64624">
                  <c:v>1</c:v>
                </c:pt>
                <c:pt idx="64625">
                  <c:v>1</c:v>
                </c:pt>
                <c:pt idx="64626">
                  <c:v>1</c:v>
                </c:pt>
                <c:pt idx="64627">
                  <c:v>1</c:v>
                </c:pt>
                <c:pt idx="64628">
                  <c:v>1</c:v>
                </c:pt>
                <c:pt idx="64629">
                  <c:v>1</c:v>
                </c:pt>
                <c:pt idx="64630">
                  <c:v>1</c:v>
                </c:pt>
                <c:pt idx="64631">
                  <c:v>1</c:v>
                </c:pt>
                <c:pt idx="64632">
                  <c:v>1</c:v>
                </c:pt>
                <c:pt idx="64633">
                  <c:v>1</c:v>
                </c:pt>
                <c:pt idx="64634">
                  <c:v>1</c:v>
                </c:pt>
                <c:pt idx="64635">
                  <c:v>1</c:v>
                </c:pt>
                <c:pt idx="64636">
                  <c:v>1</c:v>
                </c:pt>
                <c:pt idx="64637">
                  <c:v>1</c:v>
                </c:pt>
                <c:pt idx="64638">
                  <c:v>1</c:v>
                </c:pt>
                <c:pt idx="64639">
                  <c:v>1</c:v>
                </c:pt>
                <c:pt idx="64640">
                  <c:v>1</c:v>
                </c:pt>
                <c:pt idx="64641">
                  <c:v>1</c:v>
                </c:pt>
                <c:pt idx="64642">
                  <c:v>1</c:v>
                </c:pt>
                <c:pt idx="64643">
                  <c:v>1</c:v>
                </c:pt>
                <c:pt idx="64644">
                  <c:v>1</c:v>
                </c:pt>
                <c:pt idx="64645">
                  <c:v>1</c:v>
                </c:pt>
                <c:pt idx="64646">
                  <c:v>1</c:v>
                </c:pt>
                <c:pt idx="64647">
                  <c:v>1</c:v>
                </c:pt>
                <c:pt idx="64648">
                  <c:v>1</c:v>
                </c:pt>
                <c:pt idx="64649">
                  <c:v>1</c:v>
                </c:pt>
                <c:pt idx="64650">
                  <c:v>1</c:v>
                </c:pt>
                <c:pt idx="64651">
                  <c:v>1</c:v>
                </c:pt>
                <c:pt idx="64652">
                  <c:v>1</c:v>
                </c:pt>
                <c:pt idx="64653">
                  <c:v>1</c:v>
                </c:pt>
                <c:pt idx="64654">
                  <c:v>1</c:v>
                </c:pt>
                <c:pt idx="64655">
                  <c:v>1</c:v>
                </c:pt>
                <c:pt idx="64656">
                  <c:v>1</c:v>
                </c:pt>
                <c:pt idx="64657">
                  <c:v>1</c:v>
                </c:pt>
                <c:pt idx="64658">
                  <c:v>1</c:v>
                </c:pt>
                <c:pt idx="64659">
                  <c:v>1</c:v>
                </c:pt>
                <c:pt idx="64660">
                  <c:v>1</c:v>
                </c:pt>
                <c:pt idx="64661">
                  <c:v>1</c:v>
                </c:pt>
                <c:pt idx="64662">
                  <c:v>1</c:v>
                </c:pt>
                <c:pt idx="64663">
                  <c:v>1</c:v>
                </c:pt>
                <c:pt idx="64664">
                  <c:v>1</c:v>
                </c:pt>
                <c:pt idx="64665">
                  <c:v>1</c:v>
                </c:pt>
                <c:pt idx="64666">
                  <c:v>1</c:v>
                </c:pt>
                <c:pt idx="64667">
                  <c:v>1</c:v>
                </c:pt>
                <c:pt idx="64668">
                  <c:v>1</c:v>
                </c:pt>
                <c:pt idx="64669">
                  <c:v>1</c:v>
                </c:pt>
                <c:pt idx="64670">
                  <c:v>1</c:v>
                </c:pt>
                <c:pt idx="64671">
                  <c:v>1</c:v>
                </c:pt>
                <c:pt idx="64672">
                  <c:v>1</c:v>
                </c:pt>
                <c:pt idx="64673">
                  <c:v>1</c:v>
                </c:pt>
                <c:pt idx="64674">
                  <c:v>1</c:v>
                </c:pt>
                <c:pt idx="64675">
                  <c:v>1</c:v>
                </c:pt>
                <c:pt idx="64676">
                  <c:v>1</c:v>
                </c:pt>
                <c:pt idx="64677">
                  <c:v>1</c:v>
                </c:pt>
                <c:pt idx="64678">
                  <c:v>1</c:v>
                </c:pt>
                <c:pt idx="64679">
                  <c:v>1</c:v>
                </c:pt>
                <c:pt idx="64680">
                  <c:v>1</c:v>
                </c:pt>
                <c:pt idx="64681">
                  <c:v>1</c:v>
                </c:pt>
                <c:pt idx="64682">
                  <c:v>1</c:v>
                </c:pt>
                <c:pt idx="64683">
                  <c:v>1</c:v>
                </c:pt>
                <c:pt idx="64684">
                  <c:v>1</c:v>
                </c:pt>
                <c:pt idx="64685">
                  <c:v>1</c:v>
                </c:pt>
                <c:pt idx="64686">
                  <c:v>1</c:v>
                </c:pt>
                <c:pt idx="64687">
                  <c:v>1</c:v>
                </c:pt>
                <c:pt idx="64688">
                  <c:v>1</c:v>
                </c:pt>
                <c:pt idx="64689">
                  <c:v>1</c:v>
                </c:pt>
                <c:pt idx="64690">
                  <c:v>1</c:v>
                </c:pt>
                <c:pt idx="64691">
                  <c:v>1</c:v>
                </c:pt>
                <c:pt idx="64692">
                  <c:v>1</c:v>
                </c:pt>
                <c:pt idx="64693">
                  <c:v>1</c:v>
                </c:pt>
                <c:pt idx="64694">
                  <c:v>1</c:v>
                </c:pt>
                <c:pt idx="64695">
                  <c:v>1</c:v>
                </c:pt>
                <c:pt idx="64696">
                  <c:v>1</c:v>
                </c:pt>
                <c:pt idx="64697">
                  <c:v>1</c:v>
                </c:pt>
                <c:pt idx="64698">
                  <c:v>1</c:v>
                </c:pt>
                <c:pt idx="64699">
                  <c:v>1</c:v>
                </c:pt>
                <c:pt idx="64700">
                  <c:v>1</c:v>
                </c:pt>
                <c:pt idx="64701">
                  <c:v>1</c:v>
                </c:pt>
                <c:pt idx="64702">
                  <c:v>1</c:v>
                </c:pt>
                <c:pt idx="64703">
                  <c:v>1</c:v>
                </c:pt>
                <c:pt idx="64704">
                  <c:v>1</c:v>
                </c:pt>
                <c:pt idx="64705">
                  <c:v>1</c:v>
                </c:pt>
                <c:pt idx="64706">
                  <c:v>1</c:v>
                </c:pt>
                <c:pt idx="64707">
                  <c:v>1</c:v>
                </c:pt>
                <c:pt idx="64708">
                  <c:v>1</c:v>
                </c:pt>
                <c:pt idx="64709">
                  <c:v>1</c:v>
                </c:pt>
                <c:pt idx="64710">
                  <c:v>1</c:v>
                </c:pt>
                <c:pt idx="64711">
                  <c:v>1</c:v>
                </c:pt>
                <c:pt idx="64712">
                  <c:v>1</c:v>
                </c:pt>
                <c:pt idx="64713">
                  <c:v>1</c:v>
                </c:pt>
                <c:pt idx="64714">
                  <c:v>1</c:v>
                </c:pt>
                <c:pt idx="64715">
                  <c:v>1</c:v>
                </c:pt>
                <c:pt idx="64716">
                  <c:v>1</c:v>
                </c:pt>
                <c:pt idx="64717">
                  <c:v>1</c:v>
                </c:pt>
                <c:pt idx="64718">
                  <c:v>1</c:v>
                </c:pt>
                <c:pt idx="64719">
                  <c:v>1</c:v>
                </c:pt>
                <c:pt idx="64720">
                  <c:v>1</c:v>
                </c:pt>
                <c:pt idx="64721">
                  <c:v>1</c:v>
                </c:pt>
                <c:pt idx="64722">
                  <c:v>1</c:v>
                </c:pt>
                <c:pt idx="64723">
                  <c:v>1</c:v>
                </c:pt>
                <c:pt idx="64724">
                  <c:v>1</c:v>
                </c:pt>
                <c:pt idx="64725">
                  <c:v>1</c:v>
                </c:pt>
                <c:pt idx="64726">
                  <c:v>1</c:v>
                </c:pt>
                <c:pt idx="64727">
                  <c:v>1</c:v>
                </c:pt>
                <c:pt idx="64728">
                  <c:v>1</c:v>
                </c:pt>
                <c:pt idx="64729">
                  <c:v>1</c:v>
                </c:pt>
                <c:pt idx="64730">
                  <c:v>1</c:v>
                </c:pt>
                <c:pt idx="64731">
                  <c:v>1</c:v>
                </c:pt>
                <c:pt idx="64732">
                  <c:v>1</c:v>
                </c:pt>
                <c:pt idx="64733">
                  <c:v>1</c:v>
                </c:pt>
                <c:pt idx="64734">
                  <c:v>1</c:v>
                </c:pt>
                <c:pt idx="64735">
                  <c:v>1</c:v>
                </c:pt>
                <c:pt idx="64736">
                  <c:v>1</c:v>
                </c:pt>
                <c:pt idx="64737">
                  <c:v>1</c:v>
                </c:pt>
                <c:pt idx="64738">
                  <c:v>1</c:v>
                </c:pt>
                <c:pt idx="64739">
                  <c:v>1</c:v>
                </c:pt>
                <c:pt idx="64740">
                  <c:v>1</c:v>
                </c:pt>
                <c:pt idx="64741">
                  <c:v>1</c:v>
                </c:pt>
                <c:pt idx="64742">
                  <c:v>1</c:v>
                </c:pt>
                <c:pt idx="64743">
                  <c:v>1</c:v>
                </c:pt>
                <c:pt idx="64744">
                  <c:v>1</c:v>
                </c:pt>
                <c:pt idx="64745">
                  <c:v>1</c:v>
                </c:pt>
                <c:pt idx="64746">
                  <c:v>1</c:v>
                </c:pt>
                <c:pt idx="64747">
                  <c:v>1</c:v>
                </c:pt>
                <c:pt idx="64748">
                  <c:v>1</c:v>
                </c:pt>
                <c:pt idx="64749">
                  <c:v>1</c:v>
                </c:pt>
                <c:pt idx="64750">
                  <c:v>1</c:v>
                </c:pt>
                <c:pt idx="64751">
                  <c:v>1</c:v>
                </c:pt>
                <c:pt idx="64752">
                  <c:v>1</c:v>
                </c:pt>
                <c:pt idx="64753">
                  <c:v>1</c:v>
                </c:pt>
                <c:pt idx="64754">
                  <c:v>1</c:v>
                </c:pt>
                <c:pt idx="64755">
                  <c:v>1</c:v>
                </c:pt>
                <c:pt idx="64756">
                  <c:v>1</c:v>
                </c:pt>
                <c:pt idx="64757">
                  <c:v>1</c:v>
                </c:pt>
                <c:pt idx="64758">
                  <c:v>1</c:v>
                </c:pt>
                <c:pt idx="64759">
                  <c:v>1</c:v>
                </c:pt>
                <c:pt idx="64760">
                  <c:v>1</c:v>
                </c:pt>
                <c:pt idx="64761">
                  <c:v>1</c:v>
                </c:pt>
                <c:pt idx="64762">
                  <c:v>1</c:v>
                </c:pt>
                <c:pt idx="64763">
                  <c:v>1</c:v>
                </c:pt>
                <c:pt idx="64764">
                  <c:v>1</c:v>
                </c:pt>
                <c:pt idx="64765">
                  <c:v>1</c:v>
                </c:pt>
                <c:pt idx="64766">
                  <c:v>1</c:v>
                </c:pt>
                <c:pt idx="64767">
                  <c:v>1</c:v>
                </c:pt>
                <c:pt idx="64768">
                  <c:v>1</c:v>
                </c:pt>
                <c:pt idx="64769">
                  <c:v>1</c:v>
                </c:pt>
                <c:pt idx="64770">
                  <c:v>1</c:v>
                </c:pt>
                <c:pt idx="64771">
                  <c:v>1</c:v>
                </c:pt>
                <c:pt idx="64772">
                  <c:v>1</c:v>
                </c:pt>
                <c:pt idx="64773">
                  <c:v>1</c:v>
                </c:pt>
                <c:pt idx="64774">
                  <c:v>1</c:v>
                </c:pt>
                <c:pt idx="64775">
                  <c:v>1</c:v>
                </c:pt>
                <c:pt idx="64776">
                  <c:v>1</c:v>
                </c:pt>
                <c:pt idx="64777">
                  <c:v>1</c:v>
                </c:pt>
                <c:pt idx="64778">
                  <c:v>1</c:v>
                </c:pt>
                <c:pt idx="64779">
                  <c:v>1</c:v>
                </c:pt>
                <c:pt idx="64780">
                  <c:v>1</c:v>
                </c:pt>
                <c:pt idx="64781">
                  <c:v>1</c:v>
                </c:pt>
                <c:pt idx="64782">
                  <c:v>1</c:v>
                </c:pt>
                <c:pt idx="64783">
                  <c:v>1</c:v>
                </c:pt>
                <c:pt idx="64784">
                  <c:v>1</c:v>
                </c:pt>
                <c:pt idx="64785">
                  <c:v>1</c:v>
                </c:pt>
                <c:pt idx="64786">
                  <c:v>1</c:v>
                </c:pt>
                <c:pt idx="64787">
                  <c:v>1</c:v>
                </c:pt>
                <c:pt idx="64788">
                  <c:v>1</c:v>
                </c:pt>
                <c:pt idx="64789">
                  <c:v>1</c:v>
                </c:pt>
                <c:pt idx="64790">
                  <c:v>1</c:v>
                </c:pt>
                <c:pt idx="64791">
                  <c:v>1</c:v>
                </c:pt>
                <c:pt idx="64792">
                  <c:v>1</c:v>
                </c:pt>
                <c:pt idx="64793">
                  <c:v>1</c:v>
                </c:pt>
                <c:pt idx="64794">
                  <c:v>1</c:v>
                </c:pt>
                <c:pt idx="64795">
                  <c:v>1</c:v>
                </c:pt>
                <c:pt idx="64796">
                  <c:v>1</c:v>
                </c:pt>
                <c:pt idx="64797">
                  <c:v>1</c:v>
                </c:pt>
                <c:pt idx="64798">
                  <c:v>1</c:v>
                </c:pt>
                <c:pt idx="64799">
                  <c:v>1</c:v>
                </c:pt>
                <c:pt idx="64800">
                  <c:v>1</c:v>
                </c:pt>
                <c:pt idx="64801">
                  <c:v>1</c:v>
                </c:pt>
                <c:pt idx="64802">
                  <c:v>1</c:v>
                </c:pt>
                <c:pt idx="64803">
                  <c:v>1</c:v>
                </c:pt>
                <c:pt idx="64804">
                  <c:v>1</c:v>
                </c:pt>
                <c:pt idx="64805">
                  <c:v>1</c:v>
                </c:pt>
                <c:pt idx="64806">
                  <c:v>1</c:v>
                </c:pt>
                <c:pt idx="64807">
                  <c:v>1</c:v>
                </c:pt>
                <c:pt idx="64808">
                  <c:v>1</c:v>
                </c:pt>
                <c:pt idx="64809">
                  <c:v>1</c:v>
                </c:pt>
                <c:pt idx="64810">
                  <c:v>1</c:v>
                </c:pt>
                <c:pt idx="64811">
                  <c:v>1</c:v>
                </c:pt>
                <c:pt idx="64812">
                  <c:v>1</c:v>
                </c:pt>
                <c:pt idx="64813">
                  <c:v>1</c:v>
                </c:pt>
                <c:pt idx="64814">
                  <c:v>0.571428571</c:v>
                </c:pt>
                <c:pt idx="64815">
                  <c:v>1</c:v>
                </c:pt>
                <c:pt idx="64816">
                  <c:v>1</c:v>
                </c:pt>
                <c:pt idx="64817">
                  <c:v>1</c:v>
                </c:pt>
                <c:pt idx="64818">
                  <c:v>1</c:v>
                </c:pt>
                <c:pt idx="64819">
                  <c:v>1</c:v>
                </c:pt>
                <c:pt idx="64820">
                  <c:v>1</c:v>
                </c:pt>
                <c:pt idx="64821">
                  <c:v>1</c:v>
                </c:pt>
                <c:pt idx="64822">
                  <c:v>1</c:v>
                </c:pt>
                <c:pt idx="64823">
                  <c:v>1</c:v>
                </c:pt>
                <c:pt idx="64824">
                  <c:v>1</c:v>
                </c:pt>
                <c:pt idx="64825">
                  <c:v>1</c:v>
                </c:pt>
                <c:pt idx="64826">
                  <c:v>1</c:v>
                </c:pt>
                <c:pt idx="64827">
                  <c:v>1</c:v>
                </c:pt>
                <c:pt idx="64828">
                  <c:v>1</c:v>
                </c:pt>
                <c:pt idx="64829">
                  <c:v>1</c:v>
                </c:pt>
                <c:pt idx="64830">
                  <c:v>1</c:v>
                </c:pt>
                <c:pt idx="64831">
                  <c:v>1</c:v>
                </c:pt>
                <c:pt idx="64832">
                  <c:v>1</c:v>
                </c:pt>
                <c:pt idx="64833">
                  <c:v>1</c:v>
                </c:pt>
                <c:pt idx="64834">
                  <c:v>1</c:v>
                </c:pt>
                <c:pt idx="64835">
                  <c:v>1</c:v>
                </c:pt>
                <c:pt idx="64836">
                  <c:v>1</c:v>
                </c:pt>
                <c:pt idx="64837">
                  <c:v>1</c:v>
                </c:pt>
                <c:pt idx="64838">
                  <c:v>1</c:v>
                </c:pt>
                <c:pt idx="64839">
                  <c:v>1</c:v>
                </c:pt>
                <c:pt idx="64840">
                  <c:v>1</c:v>
                </c:pt>
                <c:pt idx="64841">
                  <c:v>1</c:v>
                </c:pt>
                <c:pt idx="64842">
                  <c:v>1</c:v>
                </c:pt>
                <c:pt idx="64843">
                  <c:v>1</c:v>
                </c:pt>
                <c:pt idx="64844">
                  <c:v>1</c:v>
                </c:pt>
                <c:pt idx="64845">
                  <c:v>1</c:v>
                </c:pt>
                <c:pt idx="64846">
                  <c:v>1</c:v>
                </c:pt>
                <c:pt idx="64847">
                  <c:v>1</c:v>
                </c:pt>
                <c:pt idx="64848">
                  <c:v>1</c:v>
                </c:pt>
                <c:pt idx="64849">
                  <c:v>1</c:v>
                </c:pt>
                <c:pt idx="64850">
                  <c:v>1</c:v>
                </c:pt>
                <c:pt idx="64851">
                  <c:v>1</c:v>
                </c:pt>
                <c:pt idx="64852">
                  <c:v>1</c:v>
                </c:pt>
                <c:pt idx="64853">
                  <c:v>1</c:v>
                </c:pt>
                <c:pt idx="64854">
                  <c:v>1</c:v>
                </c:pt>
                <c:pt idx="64855">
                  <c:v>1</c:v>
                </c:pt>
                <c:pt idx="64856">
                  <c:v>1</c:v>
                </c:pt>
                <c:pt idx="64857">
                  <c:v>1</c:v>
                </c:pt>
                <c:pt idx="64858">
                  <c:v>1</c:v>
                </c:pt>
                <c:pt idx="64859">
                  <c:v>1</c:v>
                </c:pt>
                <c:pt idx="64860">
                  <c:v>1</c:v>
                </c:pt>
                <c:pt idx="64861">
                  <c:v>1</c:v>
                </c:pt>
                <c:pt idx="64862">
                  <c:v>1</c:v>
                </c:pt>
                <c:pt idx="64863">
                  <c:v>1</c:v>
                </c:pt>
                <c:pt idx="64864">
                  <c:v>1</c:v>
                </c:pt>
                <c:pt idx="64865">
                  <c:v>1</c:v>
                </c:pt>
                <c:pt idx="64866">
                  <c:v>1</c:v>
                </c:pt>
                <c:pt idx="64867">
                  <c:v>1</c:v>
                </c:pt>
                <c:pt idx="64868">
                  <c:v>1</c:v>
                </c:pt>
                <c:pt idx="64869">
                  <c:v>1</c:v>
                </c:pt>
                <c:pt idx="64870">
                  <c:v>1</c:v>
                </c:pt>
                <c:pt idx="64871">
                  <c:v>1</c:v>
                </c:pt>
                <c:pt idx="64872">
                  <c:v>1</c:v>
                </c:pt>
                <c:pt idx="64873">
                  <c:v>1</c:v>
                </c:pt>
                <c:pt idx="64874">
                  <c:v>1</c:v>
                </c:pt>
                <c:pt idx="64875">
                  <c:v>1</c:v>
                </c:pt>
                <c:pt idx="64876">
                  <c:v>1</c:v>
                </c:pt>
                <c:pt idx="64877">
                  <c:v>1</c:v>
                </c:pt>
                <c:pt idx="64878">
                  <c:v>1</c:v>
                </c:pt>
                <c:pt idx="64879">
                  <c:v>1</c:v>
                </c:pt>
                <c:pt idx="64880">
                  <c:v>1</c:v>
                </c:pt>
                <c:pt idx="64881">
                  <c:v>1</c:v>
                </c:pt>
                <c:pt idx="64882">
                  <c:v>1</c:v>
                </c:pt>
                <c:pt idx="64883">
                  <c:v>1</c:v>
                </c:pt>
                <c:pt idx="64884">
                  <c:v>1</c:v>
                </c:pt>
                <c:pt idx="64885">
                  <c:v>1</c:v>
                </c:pt>
                <c:pt idx="64886">
                  <c:v>1</c:v>
                </c:pt>
                <c:pt idx="64887">
                  <c:v>1</c:v>
                </c:pt>
                <c:pt idx="64888">
                  <c:v>1</c:v>
                </c:pt>
                <c:pt idx="64889">
                  <c:v>1</c:v>
                </c:pt>
                <c:pt idx="64890">
                  <c:v>1</c:v>
                </c:pt>
                <c:pt idx="64891">
                  <c:v>1</c:v>
                </c:pt>
                <c:pt idx="64892">
                  <c:v>1</c:v>
                </c:pt>
                <c:pt idx="64893">
                  <c:v>1</c:v>
                </c:pt>
                <c:pt idx="64894">
                  <c:v>1</c:v>
                </c:pt>
                <c:pt idx="64895">
                  <c:v>1</c:v>
                </c:pt>
                <c:pt idx="64896">
                  <c:v>1</c:v>
                </c:pt>
                <c:pt idx="64897">
                  <c:v>1</c:v>
                </c:pt>
                <c:pt idx="64898">
                  <c:v>0.85714285700000004</c:v>
                </c:pt>
                <c:pt idx="64899">
                  <c:v>1</c:v>
                </c:pt>
                <c:pt idx="64900">
                  <c:v>1</c:v>
                </c:pt>
                <c:pt idx="64901">
                  <c:v>1</c:v>
                </c:pt>
                <c:pt idx="64902">
                  <c:v>1</c:v>
                </c:pt>
                <c:pt idx="64903">
                  <c:v>1</c:v>
                </c:pt>
                <c:pt idx="64904">
                  <c:v>1</c:v>
                </c:pt>
                <c:pt idx="64905">
                  <c:v>1</c:v>
                </c:pt>
                <c:pt idx="64906">
                  <c:v>1</c:v>
                </c:pt>
                <c:pt idx="64907">
                  <c:v>0.85714285700000004</c:v>
                </c:pt>
                <c:pt idx="64908">
                  <c:v>1</c:v>
                </c:pt>
                <c:pt idx="64909">
                  <c:v>1</c:v>
                </c:pt>
                <c:pt idx="64910">
                  <c:v>1</c:v>
                </c:pt>
                <c:pt idx="64911">
                  <c:v>0.85714285700000004</c:v>
                </c:pt>
                <c:pt idx="64912">
                  <c:v>1</c:v>
                </c:pt>
                <c:pt idx="64913">
                  <c:v>1</c:v>
                </c:pt>
                <c:pt idx="64914">
                  <c:v>1</c:v>
                </c:pt>
                <c:pt idx="64915">
                  <c:v>1</c:v>
                </c:pt>
                <c:pt idx="64916">
                  <c:v>1</c:v>
                </c:pt>
                <c:pt idx="64917">
                  <c:v>0.85714285700000004</c:v>
                </c:pt>
                <c:pt idx="64918">
                  <c:v>1</c:v>
                </c:pt>
                <c:pt idx="64919">
                  <c:v>1</c:v>
                </c:pt>
                <c:pt idx="64920">
                  <c:v>0.85714285700000004</c:v>
                </c:pt>
                <c:pt idx="64921">
                  <c:v>1</c:v>
                </c:pt>
                <c:pt idx="64922">
                  <c:v>1</c:v>
                </c:pt>
                <c:pt idx="64923">
                  <c:v>1</c:v>
                </c:pt>
                <c:pt idx="64924">
                  <c:v>1</c:v>
                </c:pt>
                <c:pt idx="64925">
                  <c:v>1</c:v>
                </c:pt>
                <c:pt idx="64926">
                  <c:v>1</c:v>
                </c:pt>
                <c:pt idx="64927">
                  <c:v>1</c:v>
                </c:pt>
                <c:pt idx="64928">
                  <c:v>1</c:v>
                </c:pt>
                <c:pt idx="64929">
                  <c:v>1</c:v>
                </c:pt>
                <c:pt idx="64930">
                  <c:v>1</c:v>
                </c:pt>
                <c:pt idx="64931">
                  <c:v>1</c:v>
                </c:pt>
                <c:pt idx="64932">
                  <c:v>1</c:v>
                </c:pt>
                <c:pt idx="64933">
                  <c:v>1</c:v>
                </c:pt>
                <c:pt idx="64934">
                  <c:v>1</c:v>
                </c:pt>
                <c:pt idx="64935">
                  <c:v>1</c:v>
                </c:pt>
                <c:pt idx="64936">
                  <c:v>1</c:v>
                </c:pt>
                <c:pt idx="64937">
                  <c:v>0.85714285700000004</c:v>
                </c:pt>
                <c:pt idx="64938">
                  <c:v>1</c:v>
                </c:pt>
                <c:pt idx="64939">
                  <c:v>1</c:v>
                </c:pt>
                <c:pt idx="64940">
                  <c:v>1</c:v>
                </c:pt>
                <c:pt idx="64941">
                  <c:v>1</c:v>
                </c:pt>
                <c:pt idx="64942">
                  <c:v>1</c:v>
                </c:pt>
                <c:pt idx="64943">
                  <c:v>1</c:v>
                </c:pt>
                <c:pt idx="64944">
                  <c:v>1</c:v>
                </c:pt>
                <c:pt idx="64945">
                  <c:v>1</c:v>
                </c:pt>
                <c:pt idx="64946">
                  <c:v>1</c:v>
                </c:pt>
                <c:pt idx="64947">
                  <c:v>1</c:v>
                </c:pt>
                <c:pt idx="64948">
                  <c:v>1</c:v>
                </c:pt>
                <c:pt idx="64949">
                  <c:v>1</c:v>
                </c:pt>
                <c:pt idx="64950">
                  <c:v>0.85714285700000004</c:v>
                </c:pt>
                <c:pt idx="64951">
                  <c:v>1</c:v>
                </c:pt>
                <c:pt idx="64952">
                  <c:v>1</c:v>
                </c:pt>
                <c:pt idx="64953">
                  <c:v>1</c:v>
                </c:pt>
                <c:pt idx="64954">
                  <c:v>1</c:v>
                </c:pt>
                <c:pt idx="64955">
                  <c:v>1</c:v>
                </c:pt>
                <c:pt idx="64956">
                  <c:v>1</c:v>
                </c:pt>
                <c:pt idx="64957">
                  <c:v>1</c:v>
                </c:pt>
                <c:pt idx="64958">
                  <c:v>1</c:v>
                </c:pt>
                <c:pt idx="64959">
                  <c:v>1</c:v>
                </c:pt>
                <c:pt idx="64960">
                  <c:v>1</c:v>
                </c:pt>
                <c:pt idx="64961">
                  <c:v>1</c:v>
                </c:pt>
                <c:pt idx="64962">
                  <c:v>0.85714285700000004</c:v>
                </c:pt>
                <c:pt idx="64963">
                  <c:v>1</c:v>
                </c:pt>
                <c:pt idx="64964">
                  <c:v>1</c:v>
                </c:pt>
                <c:pt idx="64965">
                  <c:v>1</c:v>
                </c:pt>
                <c:pt idx="64966">
                  <c:v>0.85714285700000004</c:v>
                </c:pt>
                <c:pt idx="64967">
                  <c:v>0.85714285700000004</c:v>
                </c:pt>
                <c:pt idx="64968">
                  <c:v>1</c:v>
                </c:pt>
                <c:pt idx="64969">
                  <c:v>1</c:v>
                </c:pt>
                <c:pt idx="64970">
                  <c:v>1</c:v>
                </c:pt>
                <c:pt idx="64971">
                  <c:v>1</c:v>
                </c:pt>
                <c:pt idx="64972">
                  <c:v>1</c:v>
                </c:pt>
                <c:pt idx="64973">
                  <c:v>1</c:v>
                </c:pt>
                <c:pt idx="64974">
                  <c:v>1</c:v>
                </c:pt>
                <c:pt idx="64975">
                  <c:v>1</c:v>
                </c:pt>
                <c:pt idx="64976">
                  <c:v>1</c:v>
                </c:pt>
                <c:pt idx="64977">
                  <c:v>1</c:v>
                </c:pt>
                <c:pt idx="64978">
                  <c:v>1</c:v>
                </c:pt>
                <c:pt idx="64979">
                  <c:v>1</c:v>
                </c:pt>
                <c:pt idx="64980">
                  <c:v>1</c:v>
                </c:pt>
                <c:pt idx="64981">
                  <c:v>1</c:v>
                </c:pt>
                <c:pt idx="64982">
                  <c:v>1</c:v>
                </c:pt>
                <c:pt idx="64983">
                  <c:v>1</c:v>
                </c:pt>
                <c:pt idx="64984">
                  <c:v>1</c:v>
                </c:pt>
                <c:pt idx="64985">
                  <c:v>1</c:v>
                </c:pt>
                <c:pt idx="64986">
                  <c:v>1</c:v>
                </c:pt>
                <c:pt idx="64987">
                  <c:v>1</c:v>
                </c:pt>
                <c:pt idx="64988">
                  <c:v>1</c:v>
                </c:pt>
                <c:pt idx="64989">
                  <c:v>1</c:v>
                </c:pt>
                <c:pt idx="64990">
                  <c:v>1</c:v>
                </c:pt>
                <c:pt idx="64991">
                  <c:v>1</c:v>
                </c:pt>
                <c:pt idx="64992">
                  <c:v>0.85714285700000004</c:v>
                </c:pt>
                <c:pt idx="64993">
                  <c:v>1</c:v>
                </c:pt>
                <c:pt idx="64994">
                  <c:v>1</c:v>
                </c:pt>
                <c:pt idx="64995">
                  <c:v>0.85714285700000004</c:v>
                </c:pt>
                <c:pt idx="64996">
                  <c:v>1</c:v>
                </c:pt>
                <c:pt idx="64997">
                  <c:v>1</c:v>
                </c:pt>
                <c:pt idx="64998">
                  <c:v>1</c:v>
                </c:pt>
                <c:pt idx="64999">
                  <c:v>1</c:v>
                </c:pt>
                <c:pt idx="65000">
                  <c:v>1</c:v>
                </c:pt>
                <c:pt idx="65001">
                  <c:v>1</c:v>
                </c:pt>
                <c:pt idx="65002">
                  <c:v>1</c:v>
                </c:pt>
                <c:pt idx="65003">
                  <c:v>1</c:v>
                </c:pt>
                <c:pt idx="65004">
                  <c:v>1</c:v>
                </c:pt>
                <c:pt idx="65005">
                  <c:v>1</c:v>
                </c:pt>
                <c:pt idx="65006">
                  <c:v>1</c:v>
                </c:pt>
                <c:pt idx="65007">
                  <c:v>1</c:v>
                </c:pt>
                <c:pt idx="65008">
                  <c:v>1</c:v>
                </c:pt>
                <c:pt idx="65009">
                  <c:v>0.85714285700000004</c:v>
                </c:pt>
                <c:pt idx="65010">
                  <c:v>1</c:v>
                </c:pt>
                <c:pt idx="65011">
                  <c:v>1</c:v>
                </c:pt>
                <c:pt idx="65012">
                  <c:v>1</c:v>
                </c:pt>
                <c:pt idx="65013">
                  <c:v>1</c:v>
                </c:pt>
                <c:pt idx="65014">
                  <c:v>1</c:v>
                </c:pt>
                <c:pt idx="65015">
                  <c:v>1</c:v>
                </c:pt>
                <c:pt idx="65016">
                  <c:v>1</c:v>
                </c:pt>
                <c:pt idx="65017">
                  <c:v>1</c:v>
                </c:pt>
                <c:pt idx="65018">
                  <c:v>1</c:v>
                </c:pt>
                <c:pt idx="65019">
                  <c:v>1</c:v>
                </c:pt>
                <c:pt idx="65020">
                  <c:v>1</c:v>
                </c:pt>
                <c:pt idx="65021">
                  <c:v>1</c:v>
                </c:pt>
                <c:pt idx="65022">
                  <c:v>1</c:v>
                </c:pt>
                <c:pt idx="65023">
                  <c:v>1</c:v>
                </c:pt>
                <c:pt idx="65024">
                  <c:v>1</c:v>
                </c:pt>
                <c:pt idx="65025">
                  <c:v>1</c:v>
                </c:pt>
                <c:pt idx="65026">
                  <c:v>1</c:v>
                </c:pt>
                <c:pt idx="65027">
                  <c:v>1</c:v>
                </c:pt>
                <c:pt idx="65028">
                  <c:v>1</c:v>
                </c:pt>
                <c:pt idx="65029">
                  <c:v>1</c:v>
                </c:pt>
                <c:pt idx="65030">
                  <c:v>0.85714285700000004</c:v>
                </c:pt>
                <c:pt idx="65031">
                  <c:v>1</c:v>
                </c:pt>
                <c:pt idx="65032">
                  <c:v>1</c:v>
                </c:pt>
                <c:pt idx="65033">
                  <c:v>1</c:v>
                </c:pt>
                <c:pt idx="65034">
                  <c:v>1</c:v>
                </c:pt>
                <c:pt idx="65035">
                  <c:v>1</c:v>
                </c:pt>
                <c:pt idx="65036">
                  <c:v>0.85714285700000004</c:v>
                </c:pt>
                <c:pt idx="65037">
                  <c:v>1</c:v>
                </c:pt>
                <c:pt idx="65038">
                  <c:v>1</c:v>
                </c:pt>
                <c:pt idx="65039">
                  <c:v>1</c:v>
                </c:pt>
                <c:pt idx="65040">
                  <c:v>1</c:v>
                </c:pt>
                <c:pt idx="65041">
                  <c:v>1</c:v>
                </c:pt>
                <c:pt idx="65042">
                  <c:v>1</c:v>
                </c:pt>
                <c:pt idx="65043">
                  <c:v>1</c:v>
                </c:pt>
                <c:pt idx="65044">
                  <c:v>1</c:v>
                </c:pt>
                <c:pt idx="65045">
                  <c:v>1</c:v>
                </c:pt>
                <c:pt idx="65046">
                  <c:v>1</c:v>
                </c:pt>
                <c:pt idx="65047">
                  <c:v>1</c:v>
                </c:pt>
                <c:pt idx="65048">
                  <c:v>1</c:v>
                </c:pt>
                <c:pt idx="65049">
                  <c:v>1</c:v>
                </c:pt>
                <c:pt idx="65050">
                  <c:v>1</c:v>
                </c:pt>
                <c:pt idx="65051">
                  <c:v>1</c:v>
                </c:pt>
                <c:pt idx="65052">
                  <c:v>1</c:v>
                </c:pt>
                <c:pt idx="65053">
                  <c:v>0.85714285700000004</c:v>
                </c:pt>
                <c:pt idx="65054">
                  <c:v>0.85714285700000004</c:v>
                </c:pt>
                <c:pt idx="65055">
                  <c:v>1</c:v>
                </c:pt>
                <c:pt idx="65056">
                  <c:v>1</c:v>
                </c:pt>
                <c:pt idx="65057">
                  <c:v>1</c:v>
                </c:pt>
                <c:pt idx="65058">
                  <c:v>1</c:v>
                </c:pt>
                <c:pt idx="65059">
                  <c:v>1</c:v>
                </c:pt>
                <c:pt idx="65060">
                  <c:v>0.85714285700000004</c:v>
                </c:pt>
                <c:pt idx="65061">
                  <c:v>1</c:v>
                </c:pt>
                <c:pt idx="65062">
                  <c:v>1</c:v>
                </c:pt>
                <c:pt idx="65063">
                  <c:v>1</c:v>
                </c:pt>
                <c:pt idx="65064">
                  <c:v>1</c:v>
                </c:pt>
                <c:pt idx="65065">
                  <c:v>1</c:v>
                </c:pt>
                <c:pt idx="65066">
                  <c:v>1</c:v>
                </c:pt>
                <c:pt idx="65067">
                  <c:v>1</c:v>
                </c:pt>
                <c:pt idx="65068">
                  <c:v>1</c:v>
                </c:pt>
                <c:pt idx="65069">
                  <c:v>1</c:v>
                </c:pt>
                <c:pt idx="65070">
                  <c:v>1</c:v>
                </c:pt>
                <c:pt idx="65071">
                  <c:v>1</c:v>
                </c:pt>
                <c:pt idx="65072">
                  <c:v>1</c:v>
                </c:pt>
                <c:pt idx="65073">
                  <c:v>1</c:v>
                </c:pt>
                <c:pt idx="65074">
                  <c:v>0.85714285700000004</c:v>
                </c:pt>
                <c:pt idx="65075">
                  <c:v>1</c:v>
                </c:pt>
                <c:pt idx="65076">
                  <c:v>1</c:v>
                </c:pt>
                <c:pt idx="65077">
                  <c:v>1</c:v>
                </c:pt>
                <c:pt idx="65078">
                  <c:v>1</c:v>
                </c:pt>
                <c:pt idx="65079">
                  <c:v>1</c:v>
                </c:pt>
                <c:pt idx="65080">
                  <c:v>1</c:v>
                </c:pt>
                <c:pt idx="65081">
                  <c:v>1</c:v>
                </c:pt>
                <c:pt idx="65082">
                  <c:v>1</c:v>
                </c:pt>
                <c:pt idx="65083">
                  <c:v>1</c:v>
                </c:pt>
                <c:pt idx="65084">
                  <c:v>1</c:v>
                </c:pt>
                <c:pt idx="65085">
                  <c:v>1</c:v>
                </c:pt>
                <c:pt idx="65086">
                  <c:v>1</c:v>
                </c:pt>
                <c:pt idx="65087">
                  <c:v>0.85714285700000004</c:v>
                </c:pt>
                <c:pt idx="65088">
                  <c:v>1</c:v>
                </c:pt>
                <c:pt idx="65089">
                  <c:v>1</c:v>
                </c:pt>
                <c:pt idx="65090">
                  <c:v>1</c:v>
                </c:pt>
                <c:pt idx="65091">
                  <c:v>1</c:v>
                </c:pt>
                <c:pt idx="65092">
                  <c:v>0.85714285700000004</c:v>
                </c:pt>
                <c:pt idx="65093">
                  <c:v>1</c:v>
                </c:pt>
                <c:pt idx="65094">
                  <c:v>1</c:v>
                </c:pt>
                <c:pt idx="65095">
                  <c:v>1</c:v>
                </c:pt>
                <c:pt idx="65096">
                  <c:v>1</c:v>
                </c:pt>
                <c:pt idx="65097">
                  <c:v>1</c:v>
                </c:pt>
                <c:pt idx="65098">
                  <c:v>1</c:v>
                </c:pt>
                <c:pt idx="65099">
                  <c:v>1</c:v>
                </c:pt>
                <c:pt idx="65100">
                  <c:v>0.85714285700000004</c:v>
                </c:pt>
                <c:pt idx="65101">
                  <c:v>1</c:v>
                </c:pt>
                <c:pt idx="65102">
                  <c:v>0.85714285700000004</c:v>
                </c:pt>
                <c:pt idx="65103">
                  <c:v>1</c:v>
                </c:pt>
                <c:pt idx="65104">
                  <c:v>1</c:v>
                </c:pt>
                <c:pt idx="65105">
                  <c:v>1</c:v>
                </c:pt>
                <c:pt idx="65106">
                  <c:v>1</c:v>
                </c:pt>
                <c:pt idx="65107">
                  <c:v>1</c:v>
                </c:pt>
                <c:pt idx="65108">
                  <c:v>1</c:v>
                </c:pt>
                <c:pt idx="65109">
                  <c:v>0.85714285700000004</c:v>
                </c:pt>
                <c:pt idx="65110">
                  <c:v>1</c:v>
                </c:pt>
                <c:pt idx="65111">
                  <c:v>1</c:v>
                </c:pt>
                <c:pt idx="65112">
                  <c:v>1</c:v>
                </c:pt>
                <c:pt idx="65113">
                  <c:v>0.85714285700000004</c:v>
                </c:pt>
                <c:pt idx="65114">
                  <c:v>1</c:v>
                </c:pt>
                <c:pt idx="65115">
                  <c:v>1</c:v>
                </c:pt>
                <c:pt idx="65116">
                  <c:v>1</c:v>
                </c:pt>
                <c:pt idx="65117">
                  <c:v>0.85714285700000004</c:v>
                </c:pt>
                <c:pt idx="65118">
                  <c:v>1</c:v>
                </c:pt>
                <c:pt idx="65119">
                  <c:v>1</c:v>
                </c:pt>
                <c:pt idx="65120">
                  <c:v>1</c:v>
                </c:pt>
                <c:pt idx="65121">
                  <c:v>1</c:v>
                </c:pt>
                <c:pt idx="65122">
                  <c:v>1</c:v>
                </c:pt>
                <c:pt idx="65123">
                  <c:v>1</c:v>
                </c:pt>
                <c:pt idx="65124">
                  <c:v>1</c:v>
                </c:pt>
                <c:pt idx="65125">
                  <c:v>1</c:v>
                </c:pt>
                <c:pt idx="65126">
                  <c:v>1</c:v>
                </c:pt>
                <c:pt idx="65127">
                  <c:v>0.85714285700000004</c:v>
                </c:pt>
                <c:pt idx="65128">
                  <c:v>1</c:v>
                </c:pt>
                <c:pt idx="65129">
                  <c:v>1</c:v>
                </c:pt>
                <c:pt idx="65130">
                  <c:v>1</c:v>
                </c:pt>
                <c:pt idx="65131">
                  <c:v>1</c:v>
                </c:pt>
                <c:pt idx="65132">
                  <c:v>1</c:v>
                </c:pt>
                <c:pt idx="65133">
                  <c:v>1</c:v>
                </c:pt>
                <c:pt idx="65134">
                  <c:v>1</c:v>
                </c:pt>
                <c:pt idx="65135">
                  <c:v>1</c:v>
                </c:pt>
                <c:pt idx="65136">
                  <c:v>1</c:v>
                </c:pt>
                <c:pt idx="65137">
                  <c:v>1</c:v>
                </c:pt>
                <c:pt idx="65138">
                  <c:v>1</c:v>
                </c:pt>
                <c:pt idx="65139">
                  <c:v>1</c:v>
                </c:pt>
                <c:pt idx="65140">
                  <c:v>1</c:v>
                </c:pt>
                <c:pt idx="65141">
                  <c:v>1</c:v>
                </c:pt>
                <c:pt idx="65142">
                  <c:v>1</c:v>
                </c:pt>
                <c:pt idx="65143">
                  <c:v>1</c:v>
                </c:pt>
                <c:pt idx="65144">
                  <c:v>1</c:v>
                </c:pt>
                <c:pt idx="65145">
                  <c:v>1</c:v>
                </c:pt>
                <c:pt idx="65146">
                  <c:v>1</c:v>
                </c:pt>
                <c:pt idx="65147">
                  <c:v>1</c:v>
                </c:pt>
                <c:pt idx="65148">
                  <c:v>1</c:v>
                </c:pt>
                <c:pt idx="65149">
                  <c:v>1</c:v>
                </c:pt>
                <c:pt idx="65150">
                  <c:v>1</c:v>
                </c:pt>
                <c:pt idx="65151">
                  <c:v>1</c:v>
                </c:pt>
                <c:pt idx="65152">
                  <c:v>1</c:v>
                </c:pt>
                <c:pt idx="65153">
                  <c:v>1</c:v>
                </c:pt>
                <c:pt idx="65154">
                  <c:v>1</c:v>
                </c:pt>
                <c:pt idx="65155">
                  <c:v>1</c:v>
                </c:pt>
                <c:pt idx="65156">
                  <c:v>1</c:v>
                </c:pt>
                <c:pt idx="65157">
                  <c:v>1</c:v>
                </c:pt>
                <c:pt idx="65158">
                  <c:v>1</c:v>
                </c:pt>
                <c:pt idx="65159">
                  <c:v>1</c:v>
                </c:pt>
                <c:pt idx="65160">
                  <c:v>1</c:v>
                </c:pt>
                <c:pt idx="65161">
                  <c:v>1</c:v>
                </c:pt>
                <c:pt idx="65162">
                  <c:v>1</c:v>
                </c:pt>
                <c:pt idx="65163">
                  <c:v>1</c:v>
                </c:pt>
                <c:pt idx="65164">
                  <c:v>1</c:v>
                </c:pt>
                <c:pt idx="65165">
                  <c:v>1</c:v>
                </c:pt>
                <c:pt idx="65166">
                  <c:v>0.85714285700000004</c:v>
                </c:pt>
                <c:pt idx="65167">
                  <c:v>1</c:v>
                </c:pt>
                <c:pt idx="65168">
                  <c:v>1</c:v>
                </c:pt>
                <c:pt idx="65169">
                  <c:v>1</c:v>
                </c:pt>
                <c:pt idx="65170">
                  <c:v>1</c:v>
                </c:pt>
                <c:pt idx="65171">
                  <c:v>0.85714285700000004</c:v>
                </c:pt>
                <c:pt idx="65172">
                  <c:v>1</c:v>
                </c:pt>
                <c:pt idx="65173">
                  <c:v>1</c:v>
                </c:pt>
                <c:pt idx="65174">
                  <c:v>1</c:v>
                </c:pt>
                <c:pt idx="65175">
                  <c:v>1</c:v>
                </c:pt>
                <c:pt idx="65176">
                  <c:v>1</c:v>
                </c:pt>
                <c:pt idx="65177">
                  <c:v>1</c:v>
                </c:pt>
                <c:pt idx="65178">
                  <c:v>1</c:v>
                </c:pt>
                <c:pt idx="65179">
                  <c:v>1</c:v>
                </c:pt>
                <c:pt idx="65180">
                  <c:v>1</c:v>
                </c:pt>
                <c:pt idx="65181">
                  <c:v>1</c:v>
                </c:pt>
                <c:pt idx="65182">
                  <c:v>1</c:v>
                </c:pt>
                <c:pt idx="65183">
                  <c:v>1</c:v>
                </c:pt>
                <c:pt idx="65184">
                  <c:v>1</c:v>
                </c:pt>
                <c:pt idx="65185">
                  <c:v>1</c:v>
                </c:pt>
                <c:pt idx="65186">
                  <c:v>1</c:v>
                </c:pt>
                <c:pt idx="65187">
                  <c:v>1</c:v>
                </c:pt>
                <c:pt idx="65188">
                  <c:v>1</c:v>
                </c:pt>
                <c:pt idx="65189">
                  <c:v>1</c:v>
                </c:pt>
                <c:pt idx="65190">
                  <c:v>1</c:v>
                </c:pt>
                <c:pt idx="65191">
                  <c:v>1</c:v>
                </c:pt>
                <c:pt idx="65192">
                  <c:v>1</c:v>
                </c:pt>
                <c:pt idx="65193">
                  <c:v>1</c:v>
                </c:pt>
                <c:pt idx="65194">
                  <c:v>1</c:v>
                </c:pt>
                <c:pt idx="65195">
                  <c:v>1</c:v>
                </c:pt>
                <c:pt idx="65196">
                  <c:v>1</c:v>
                </c:pt>
                <c:pt idx="65197">
                  <c:v>1</c:v>
                </c:pt>
                <c:pt idx="65198">
                  <c:v>1</c:v>
                </c:pt>
                <c:pt idx="65199">
                  <c:v>1</c:v>
                </c:pt>
                <c:pt idx="65200">
                  <c:v>1</c:v>
                </c:pt>
                <c:pt idx="65201">
                  <c:v>1</c:v>
                </c:pt>
                <c:pt idx="65202">
                  <c:v>1</c:v>
                </c:pt>
                <c:pt idx="65203">
                  <c:v>1</c:v>
                </c:pt>
                <c:pt idx="65204">
                  <c:v>0.85714285700000004</c:v>
                </c:pt>
                <c:pt idx="65205">
                  <c:v>1</c:v>
                </c:pt>
                <c:pt idx="65206">
                  <c:v>1</c:v>
                </c:pt>
                <c:pt idx="65207">
                  <c:v>1</c:v>
                </c:pt>
                <c:pt idx="65208">
                  <c:v>1</c:v>
                </c:pt>
                <c:pt idx="65209">
                  <c:v>0.85714285700000004</c:v>
                </c:pt>
                <c:pt idx="65210">
                  <c:v>1</c:v>
                </c:pt>
                <c:pt idx="65211">
                  <c:v>1</c:v>
                </c:pt>
                <c:pt idx="65212">
                  <c:v>1</c:v>
                </c:pt>
                <c:pt idx="65213">
                  <c:v>1</c:v>
                </c:pt>
                <c:pt idx="65214">
                  <c:v>1</c:v>
                </c:pt>
                <c:pt idx="65215">
                  <c:v>1</c:v>
                </c:pt>
                <c:pt idx="65216">
                  <c:v>1</c:v>
                </c:pt>
                <c:pt idx="65217">
                  <c:v>1</c:v>
                </c:pt>
                <c:pt idx="65218">
                  <c:v>1</c:v>
                </c:pt>
                <c:pt idx="65219">
                  <c:v>1</c:v>
                </c:pt>
                <c:pt idx="65220">
                  <c:v>1</c:v>
                </c:pt>
                <c:pt idx="65221">
                  <c:v>1</c:v>
                </c:pt>
                <c:pt idx="65222">
                  <c:v>1</c:v>
                </c:pt>
                <c:pt idx="65223">
                  <c:v>1</c:v>
                </c:pt>
                <c:pt idx="65224">
                  <c:v>1</c:v>
                </c:pt>
                <c:pt idx="65225">
                  <c:v>1</c:v>
                </c:pt>
                <c:pt idx="65226">
                  <c:v>1</c:v>
                </c:pt>
                <c:pt idx="65227">
                  <c:v>1</c:v>
                </c:pt>
                <c:pt idx="65228">
                  <c:v>1</c:v>
                </c:pt>
                <c:pt idx="65229">
                  <c:v>1</c:v>
                </c:pt>
                <c:pt idx="65230">
                  <c:v>1</c:v>
                </c:pt>
                <c:pt idx="65231">
                  <c:v>1</c:v>
                </c:pt>
                <c:pt idx="65232">
                  <c:v>1</c:v>
                </c:pt>
                <c:pt idx="65233">
                  <c:v>1</c:v>
                </c:pt>
                <c:pt idx="65234">
                  <c:v>1</c:v>
                </c:pt>
                <c:pt idx="65235">
                  <c:v>0.85714285700000004</c:v>
                </c:pt>
                <c:pt idx="65236">
                  <c:v>1</c:v>
                </c:pt>
                <c:pt idx="65237">
                  <c:v>1</c:v>
                </c:pt>
                <c:pt idx="65238">
                  <c:v>1</c:v>
                </c:pt>
                <c:pt idx="65239">
                  <c:v>1</c:v>
                </c:pt>
                <c:pt idx="65240">
                  <c:v>1</c:v>
                </c:pt>
                <c:pt idx="65241">
                  <c:v>0.85714285700000004</c:v>
                </c:pt>
                <c:pt idx="65242">
                  <c:v>1</c:v>
                </c:pt>
                <c:pt idx="65243">
                  <c:v>1</c:v>
                </c:pt>
                <c:pt idx="65244">
                  <c:v>1</c:v>
                </c:pt>
                <c:pt idx="65245">
                  <c:v>0.85714285700000004</c:v>
                </c:pt>
                <c:pt idx="65246">
                  <c:v>1</c:v>
                </c:pt>
                <c:pt idx="65247">
                  <c:v>1</c:v>
                </c:pt>
                <c:pt idx="65248">
                  <c:v>1</c:v>
                </c:pt>
                <c:pt idx="65249">
                  <c:v>1</c:v>
                </c:pt>
                <c:pt idx="65250">
                  <c:v>1</c:v>
                </c:pt>
                <c:pt idx="65251">
                  <c:v>1</c:v>
                </c:pt>
                <c:pt idx="65252">
                  <c:v>1</c:v>
                </c:pt>
                <c:pt idx="65253">
                  <c:v>1</c:v>
                </c:pt>
                <c:pt idx="65254">
                  <c:v>1</c:v>
                </c:pt>
                <c:pt idx="65255">
                  <c:v>1</c:v>
                </c:pt>
                <c:pt idx="65256">
                  <c:v>1</c:v>
                </c:pt>
                <c:pt idx="65257">
                  <c:v>1</c:v>
                </c:pt>
                <c:pt idx="65258">
                  <c:v>1</c:v>
                </c:pt>
                <c:pt idx="65259">
                  <c:v>1</c:v>
                </c:pt>
                <c:pt idx="65260">
                  <c:v>0.85714285700000004</c:v>
                </c:pt>
                <c:pt idx="65261">
                  <c:v>1</c:v>
                </c:pt>
                <c:pt idx="65262">
                  <c:v>1</c:v>
                </c:pt>
                <c:pt idx="65263">
                  <c:v>1</c:v>
                </c:pt>
                <c:pt idx="65264">
                  <c:v>1</c:v>
                </c:pt>
                <c:pt idx="65265">
                  <c:v>1</c:v>
                </c:pt>
                <c:pt idx="65266">
                  <c:v>1</c:v>
                </c:pt>
                <c:pt idx="65267">
                  <c:v>1</c:v>
                </c:pt>
                <c:pt idx="65268">
                  <c:v>1</c:v>
                </c:pt>
                <c:pt idx="65269">
                  <c:v>1</c:v>
                </c:pt>
                <c:pt idx="65270">
                  <c:v>1</c:v>
                </c:pt>
                <c:pt idx="65271">
                  <c:v>1</c:v>
                </c:pt>
                <c:pt idx="65272">
                  <c:v>1</c:v>
                </c:pt>
                <c:pt idx="65273">
                  <c:v>1</c:v>
                </c:pt>
                <c:pt idx="65274">
                  <c:v>1</c:v>
                </c:pt>
                <c:pt idx="65275">
                  <c:v>1</c:v>
                </c:pt>
                <c:pt idx="65276">
                  <c:v>1</c:v>
                </c:pt>
                <c:pt idx="65277">
                  <c:v>1</c:v>
                </c:pt>
                <c:pt idx="65278">
                  <c:v>1</c:v>
                </c:pt>
                <c:pt idx="65279">
                  <c:v>1</c:v>
                </c:pt>
                <c:pt idx="65280">
                  <c:v>1</c:v>
                </c:pt>
                <c:pt idx="65281">
                  <c:v>1</c:v>
                </c:pt>
                <c:pt idx="65282">
                  <c:v>1</c:v>
                </c:pt>
                <c:pt idx="65283">
                  <c:v>1</c:v>
                </c:pt>
                <c:pt idx="65284">
                  <c:v>1</c:v>
                </c:pt>
                <c:pt idx="65285">
                  <c:v>0.85714285700000004</c:v>
                </c:pt>
                <c:pt idx="65286">
                  <c:v>0.85714285700000004</c:v>
                </c:pt>
                <c:pt idx="65287">
                  <c:v>1</c:v>
                </c:pt>
                <c:pt idx="65288">
                  <c:v>1</c:v>
                </c:pt>
                <c:pt idx="65289">
                  <c:v>1</c:v>
                </c:pt>
                <c:pt idx="65290">
                  <c:v>1</c:v>
                </c:pt>
                <c:pt idx="65291">
                  <c:v>1</c:v>
                </c:pt>
                <c:pt idx="65292">
                  <c:v>1</c:v>
                </c:pt>
                <c:pt idx="65293">
                  <c:v>1</c:v>
                </c:pt>
                <c:pt idx="65294">
                  <c:v>1</c:v>
                </c:pt>
                <c:pt idx="65295">
                  <c:v>0.85714285700000004</c:v>
                </c:pt>
                <c:pt idx="65296">
                  <c:v>1</c:v>
                </c:pt>
                <c:pt idx="65297">
                  <c:v>1</c:v>
                </c:pt>
                <c:pt idx="65298">
                  <c:v>1</c:v>
                </c:pt>
                <c:pt idx="65299">
                  <c:v>1</c:v>
                </c:pt>
                <c:pt idx="65300">
                  <c:v>1</c:v>
                </c:pt>
                <c:pt idx="65301">
                  <c:v>1</c:v>
                </c:pt>
                <c:pt idx="65302">
                  <c:v>1</c:v>
                </c:pt>
                <c:pt idx="65303">
                  <c:v>1</c:v>
                </c:pt>
                <c:pt idx="65304">
                  <c:v>0.85714285700000004</c:v>
                </c:pt>
                <c:pt idx="65305">
                  <c:v>1</c:v>
                </c:pt>
                <c:pt idx="65306">
                  <c:v>1</c:v>
                </c:pt>
                <c:pt idx="65307">
                  <c:v>1</c:v>
                </c:pt>
                <c:pt idx="65308">
                  <c:v>0.85714285700000004</c:v>
                </c:pt>
                <c:pt idx="65309">
                  <c:v>1</c:v>
                </c:pt>
                <c:pt idx="65310">
                  <c:v>1</c:v>
                </c:pt>
                <c:pt idx="65311">
                  <c:v>1</c:v>
                </c:pt>
                <c:pt idx="65312">
                  <c:v>1</c:v>
                </c:pt>
                <c:pt idx="65313">
                  <c:v>1</c:v>
                </c:pt>
                <c:pt idx="65314">
                  <c:v>1</c:v>
                </c:pt>
                <c:pt idx="65315">
                  <c:v>1</c:v>
                </c:pt>
                <c:pt idx="65316">
                  <c:v>1</c:v>
                </c:pt>
                <c:pt idx="65317">
                  <c:v>1</c:v>
                </c:pt>
                <c:pt idx="65318">
                  <c:v>0.85714285700000004</c:v>
                </c:pt>
                <c:pt idx="65319">
                  <c:v>1</c:v>
                </c:pt>
                <c:pt idx="65320">
                  <c:v>1</c:v>
                </c:pt>
                <c:pt idx="65321">
                  <c:v>1</c:v>
                </c:pt>
                <c:pt idx="65322">
                  <c:v>1</c:v>
                </c:pt>
                <c:pt idx="65323">
                  <c:v>1</c:v>
                </c:pt>
                <c:pt idx="65324">
                  <c:v>1</c:v>
                </c:pt>
                <c:pt idx="65325">
                  <c:v>1</c:v>
                </c:pt>
                <c:pt idx="65326">
                  <c:v>1</c:v>
                </c:pt>
                <c:pt idx="65327">
                  <c:v>1</c:v>
                </c:pt>
                <c:pt idx="65328">
                  <c:v>1</c:v>
                </c:pt>
                <c:pt idx="65329">
                  <c:v>1</c:v>
                </c:pt>
                <c:pt idx="65330">
                  <c:v>1</c:v>
                </c:pt>
                <c:pt idx="65331">
                  <c:v>1</c:v>
                </c:pt>
                <c:pt idx="65332">
                  <c:v>1</c:v>
                </c:pt>
                <c:pt idx="65333">
                  <c:v>1</c:v>
                </c:pt>
                <c:pt idx="65334">
                  <c:v>1</c:v>
                </c:pt>
                <c:pt idx="65335">
                  <c:v>1</c:v>
                </c:pt>
                <c:pt idx="65336">
                  <c:v>1</c:v>
                </c:pt>
                <c:pt idx="65337">
                  <c:v>1</c:v>
                </c:pt>
                <c:pt idx="65338">
                  <c:v>1</c:v>
                </c:pt>
                <c:pt idx="65339">
                  <c:v>1</c:v>
                </c:pt>
                <c:pt idx="65340">
                  <c:v>1</c:v>
                </c:pt>
                <c:pt idx="65341">
                  <c:v>1</c:v>
                </c:pt>
                <c:pt idx="65342">
                  <c:v>1</c:v>
                </c:pt>
                <c:pt idx="65343">
                  <c:v>1</c:v>
                </c:pt>
                <c:pt idx="65344">
                  <c:v>1</c:v>
                </c:pt>
                <c:pt idx="65345">
                  <c:v>1</c:v>
                </c:pt>
                <c:pt idx="65346">
                  <c:v>1</c:v>
                </c:pt>
                <c:pt idx="65347">
                  <c:v>0.85714285700000004</c:v>
                </c:pt>
                <c:pt idx="65348">
                  <c:v>1</c:v>
                </c:pt>
                <c:pt idx="65349">
                  <c:v>1</c:v>
                </c:pt>
                <c:pt idx="65350">
                  <c:v>1</c:v>
                </c:pt>
                <c:pt idx="65351">
                  <c:v>1</c:v>
                </c:pt>
                <c:pt idx="65352">
                  <c:v>1</c:v>
                </c:pt>
                <c:pt idx="65353">
                  <c:v>1</c:v>
                </c:pt>
                <c:pt idx="65354">
                  <c:v>1</c:v>
                </c:pt>
                <c:pt idx="65355">
                  <c:v>1</c:v>
                </c:pt>
                <c:pt idx="65356">
                  <c:v>1</c:v>
                </c:pt>
                <c:pt idx="65357">
                  <c:v>1</c:v>
                </c:pt>
                <c:pt idx="65358">
                  <c:v>0.85714285700000004</c:v>
                </c:pt>
                <c:pt idx="65359">
                  <c:v>1</c:v>
                </c:pt>
                <c:pt idx="65360">
                  <c:v>1</c:v>
                </c:pt>
                <c:pt idx="65361">
                  <c:v>0.85714285700000004</c:v>
                </c:pt>
                <c:pt idx="65362">
                  <c:v>1</c:v>
                </c:pt>
                <c:pt idx="65363">
                  <c:v>1</c:v>
                </c:pt>
                <c:pt idx="65364">
                  <c:v>1</c:v>
                </c:pt>
                <c:pt idx="65365">
                  <c:v>1</c:v>
                </c:pt>
                <c:pt idx="65366">
                  <c:v>1</c:v>
                </c:pt>
                <c:pt idx="65367">
                  <c:v>1</c:v>
                </c:pt>
                <c:pt idx="65368">
                  <c:v>1</c:v>
                </c:pt>
                <c:pt idx="65369">
                  <c:v>1</c:v>
                </c:pt>
                <c:pt idx="65370">
                  <c:v>1</c:v>
                </c:pt>
                <c:pt idx="65371">
                  <c:v>1</c:v>
                </c:pt>
                <c:pt idx="65372">
                  <c:v>1</c:v>
                </c:pt>
                <c:pt idx="65373">
                  <c:v>1</c:v>
                </c:pt>
                <c:pt idx="65374">
                  <c:v>1</c:v>
                </c:pt>
                <c:pt idx="65375">
                  <c:v>1</c:v>
                </c:pt>
                <c:pt idx="65376">
                  <c:v>1</c:v>
                </c:pt>
                <c:pt idx="65377">
                  <c:v>1</c:v>
                </c:pt>
                <c:pt idx="65378">
                  <c:v>1</c:v>
                </c:pt>
                <c:pt idx="65379">
                  <c:v>1</c:v>
                </c:pt>
                <c:pt idx="65380">
                  <c:v>1</c:v>
                </c:pt>
                <c:pt idx="65381">
                  <c:v>1</c:v>
                </c:pt>
                <c:pt idx="65382">
                  <c:v>1</c:v>
                </c:pt>
                <c:pt idx="65383">
                  <c:v>1</c:v>
                </c:pt>
                <c:pt idx="65384">
                  <c:v>1</c:v>
                </c:pt>
                <c:pt idx="65385">
                  <c:v>1</c:v>
                </c:pt>
                <c:pt idx="65386">
                  <c:v>1</c:v>
                </c:pt>
                <c:pt idx="65387">
                  <c:v>1</c:v>
                </c:pt>
                <c:pt idx="65388">
                  <c:v>1</c:v>
                </c:pt>
                <c:pt idx="65389">
                  <c:v>1</c:v>
                </c:pt>
                <c:pt idx="65390">
                  <c:v>1</c:v>
                </c:pt>
                <c:pt idx="65391">
                  <c:v>1</c:v>
                </c:pt>
                <c:pt idx="65392">
                  <c:v>1</c:v>
                </c:pt>
                <c:pt idx="65393">
                  <c:v>1</c:v>
                </c:pt>
                <c:pt idx="65394">
                  <c:v>0.85714285700000004</c:v>
                </c:pt>
                <c:pt idx="65395">
                  <c:v>1</c:v>
                </c:pt>
                <c:pt idx="65396">
                  <c:v>1</c:v>
                </c:pt>
                <c:pt idx="65397">
                  <c:v>1</c:v>
                </c:pt>
                <c:pt idx="65398">
                  <c:v>1</c:v>
                </c:pt>
                <c:pt idx="65399">
                  <c:v>1</c:v>
                </c:pt>
                <c:pt idx="65400">
                  <c:v>1</c:v>
                </c:pt>
                <c:pt idx="65401">
                  <c:v>1</c:v>
                </c:pt>
                <c:pt idx="65402">
                  <c:v>1</c:v>
                </c:pt>
                <c:pt idx="65403">
                  <c:v>1</c:v>
                </c:pt>
                <c:pt idx="65404">
                  <c:v>1</c:v>
                </c:pt>
                <c:pt idx="65405">
                  <c:v>0.85714285700000004</c:v>
                </c:pt>
                <c:pt idx="65406">
                  <c:v>1</c:v>
                </c:pt>
                <c:pt idx="65407">
                  <c:v>1</c:v>
                </c:pt>
                <c:pt idx="65408">
                  <c:v>1</c:v>
                </c:pt>
                <c:pt idx="65409">
                  <c:v>1</c:v>
                </c:pt>
                <c:pt idx="65410">
                  <c:v>1</c:v>
                </c:pt>
                <c:pt idx="65411">
                  <c:v>1</c:v>
                </c:pt>
                <c:pt idx="65412">
                  <c:v>1</c:v>
                </c:pt>
                <c:pt idx="65413">
                  <c:v>1</c:v>
                </c:pt>
                <c:pt idx="65414">
                  <c:v>1</c:v>
                </c:pt>
                <c:pt idx="65415">
                  <c:v>1</c:v>
                </c:pt>
                <c:pt idx="65416">
                  <c:v>1</c:v>
                </c:pt>
                <c:pt idx="65417">
                  <c:v>0.85714285700000004</c:v>
                </c:pt>
                <c:pt idx="65418">
                  <c:v>1</c:v>
                </c:pt>
                <c:pt idx="65419">
                  <c:v>1</c:v>
                </c:pt>
                <c:pt idx="65420">
                  <c:v>1</c:v>
                </c:pt>
                <c:pt idx="65421">
                  <c:v>1</c:v>
                </c:pt>
                <c:pt idx="65422">
                  <c:v>1</c:v>
                </c:pt>
                <c:pt idx="65423">
                  <c:v>1</c:v>
                </c:pt>
                <c:pt idx="65424">
                  <c:v>1</c:v>
                </c:pt>
                <c:pt idx="65425">
                  <c:v>1</c:v>
                </c:pt>
                <c:pt idx="65426">
                  <c:v>1</c:v>
                </c:pt>
                <c:pt idx="65427">
                  <c:v>1</c:v>
                </c:pt>
                <c:pt idx="65428">
                  <c:v>1</c:v>
                </c:pt>
                <c:pt idx="65429">
                  <c:v>1</c:v>
                </c:pt>
                <c:pt idx="65430">
                  <c:v>1</c:v>
                </c:pt>
                <c:pt idx="65431">
                  <c:v>1</c:v>
                </c:pt>
                <c:pt idx="65432">
                  <c:v>1</c:v>
                </c:pt>
                <c:pt idx="65433">
                  <c:v>1</c:v>
                </c:pt>
                <c:pt idx="65434">
                  <c:v>1</c:v>
                </c:pt>
                <c:pt idx="65435">
                  <c:v>1</c:v>
                </c:pt>
                <c:pt idx="65436">
                  <c:v>1</c:v>
                </c:pt>
                <c:pt idx="65437">
                  <c:v>1</c:v>
                </c:pt>
                <c:pt idx="65438">
                  <c:v>1</c:v>
                </c:pt>
                <c:pt idx="65439">
                  <c:v>1</c:v>
                </c:pt>
                <c:pt idx="65440">
                  <c:v>1</c:v>
                </c:pt>
                <c:pt idx="65441">
                  <c:v>1</c:v>
                </c:pt>
                <c:pt idx="65442">
                  <c:v>1</c:v>
                </c:pt>
                <c:pt idx="65443">
                  <c:v>0.85714285700000004</c:v>
                </c:pt>
                <c:pt idx="65444">
                  <c:v>1</c:v>
                </c:pt>
                <c:pt idx="65445">
                  <c:v>1</c:v>
                </c:pt>
                <c:pt idx="65446">
                  <c:v>1</c:v>
                </c:pt>
                <c:pt idx="65447">
                  <c:v>1</c:v>
                </c:pt>
                <c:pt idx="65448">
                  <c:v>0.85714285700000004</c:v>
                </c:pt>
                <c:pt idx="65449">
                  <c:v>1</c:v>
                </c:pt>
                <c:pt idx="65450">
                  <c:v>1</c:v>
                </c:pt>
                <c:pt idx="65451">
                  <c:v>0.85714285700000004</c:v>
                </c:pt>
                <c:pt idx="65452">
                  <c:v>1</c:v>
                </c:pt>
                <c:pt idx="65453">
                  <c:v>0.85714285700000004</c:v>
                </c:pt>
                <c:pt idx="65454">
                  <c:v>1</c:v>
                </c:pt>
                <c:pt idx="65455">
                  <c:v>1</c:v>
                </c:pt>
                <c:pt idx="65456">
                  <c:v>1</c:v>
                </c:pt>
                <c:pt idx="65457">
                  <c:v>1</c:v>
                </c:pt>
                <c:pt idx="65458">
                  <c:v>1</c:v>
                </c:pt>
                <c:pt idx="65459">
                  <c:v>1</c:v>
                </c:pt>
                <c:pt idx="65460">
                  <c:v>1</c:v>
                </c:pt>
                <c:pt idx="65461">
                  <c:v>1</c:v>
                </c:pt>
                <c:pt idx="65462">
                  <c:v>1</c:v>
                </c:pt>
                <c:pt idx="65463">
                  <c:v>1</c:v>
                </c:pt>
                <c:pt idx="65464">
                  <c:v>1</c:v>
                </c:pt>
                <c:pt idx="65465">
                  <c:v>1</c:v>
                </c:pt>
                <c:pt idx="65466">
                  <c:v>0.85714285700000004</c:v>
                </c:pt>
                <c:pt idx="65467">
                  <c:v>1</c:v>
                </c:pt>
                <c:pt idx="65468">
                  <c:v>1</c:v>
                </c:pt>
                <c:pt idx="65469">
                  <c:v>1</c:v>
                </c:pt>
                <c:pt idx="65470">
                  <c:v>1</c:v>
                </c:pt>
                <c:pt idx="65471">
                  <c:v>1</c:v>
                </c:pt>
                <c:pt idx="65472">
                  <c:v>1</c:v>
                </c:pt>
                <c:pt idx="65473">
                  <c:v>0.85714285700000004</c:v>
                </c:pt>
                <c:pt idx="65474">
                  <c:v>1</c:v>
                </c:pt>
                <c:pt idx="65475">
                  <c:v>1</c:v>
                </c:pt>
                <c:pt idx="65476">
                  <c:v>1</c:v>
                </c:pt>
                <c:pt idx="65477">
                  <c:v>1</c:v>
                </c:pt>
                <c:pt idx="65478">
                  <c:v>1</c:v>
                </c:pt>
                <c:pt idx="65479">
                  <c:v>1</c:v>
                </c:pt>
                <c:pt idx="65480">
                  <c:v>1</c:v>
                </c:pt>
                <c:pt idx="65481">
                  <c:v>1</c:v>
                </c:pt>
                <c:pt idx="65482">
                  <c:v>1</c:v>
                </c:pt>
                <c:pt idx="65483">
                  <c:v>1</c:v>
                </c:pt>
                <c:pt idx="65484">
                  <c:v>1</c:v>
                </c:pt>
                <c:pt idx="65485">
                  <c:v>1</c:v>
                </c:pt>
                <c:pt idx="65486">
                  <c:v>1</c:v>
                </c:pt>
                <c:pt idx="65487">
                  <c:v>1</c:v>
                </c:pt>
                <c:pt idx="65488">
                  <c:v>0.85714285700000004</c:v>
                </c:pt>
                <c:pt idx="65489">
                  <c:v>1</c:v>
                </c:pt>
                <c:pt idx="65490">
                  <c:v>1</c:v>
                </c:pt>
                <c:pt idx="65491">
                  <c:v>1</c:v>
                </c:pt>
                <c:pt idx="65492">
                  <c:v>1</c:v>
                </c:pt>
                <c:pt idx="65493">
                  <c:v>1</c:v>
                </c:pt>
                <c:pt idx="65494">
                  <c:v>0.85714285700000004</c:v>
                </c:pt>
                <c:pt idx="65495">
                  <c:v>1</c:v>
                </c:pt>
                <c:pt idx="65496">
                  <c:v>1</c:v>
                </c:pt>
                <c:pt idx="65497">
                  <c:v>1</c:v>
                </c:pt>
                <c:pt idx="65498">
                  <c:v>1</c:v>
                </c:pt>
                <c:pt idx="65499">
                  <c:v>1</c:v>
                </c:pt>
                <c:pt idx="65500">
                  <c:v>1</c:v>
                </c:pt>
                <c:pt idx="65501">
                  <c:v>1</c:v>
                </c:pt>
                <c:pt idx="65502">
                  <c:v>1</c:v>
                </c:pt>
                <c:pt idx="65503">
                  <c:v>1</c:v>
                </c:pt>
                <c:pt idx="65504">
                  <c:v>1</c:v>
                </c:pt>
                <c:pt idx="65505">
                  <c:v>1</c:v>
                </c:pt>
                <c:pt idx="65506">
                  <c:v>1</c:v>
                </c:pt>
                <c:pt idx="65507">
                  <c:v>1</c:v>
                </c:pt>
                <c:pt idx="65508">
                  <c:v>1</c:v>
                </c:pt>
                <c:pt idx="65509">
                  <c:v>1</c:v>
                </c:pt>
                <c:pt idx="65510">
                  <c:v>1</c:v>
                </c:pt>
                <c:pt idx="65511">
                  <c:v>1</c:v>
                </c:pt>
                <c:pt idx="65512">
                  <c:v>1</c:v>
                </c:pt>
                <c:pt idx="65513">
                  <c:v>1</c:v>
                </c:pt>
                <c:pt idx="65514">
                  <c:v>1</c:v>
                </c:pt>
                <c:pt idx="65515">
                  <c:v>1</c:v>
                </c:pt>
                <c:pt idx="65516">
                  <c:v>1</c:v>
                </c:pt>
                <c:pt idx="65517">
                  <c:v>1</c:v>
                </c:pt>
                <c:pt idx="65518">
                  <c:v>1</c:v>
                </c:pt>
                <c:pt idx="65519">
                  <c:v>1</c:v>
                </c:pt>
                <c:pt idx="65520">
                  <c:v>1</c:v>
                </c:pt>
                <c:pt idx="65521">
                  <c:v>1</c:v>
                </c:pt>
                <c:pt idx="65522">
                  <c:v>1</c:v>
                </c:pt>
                <c:pt idx="65523">
                  <c:v>1</c:v>
                </c:pt>
                <c:pt idx="65524">
                  <c:v>1</c:v>
                </c:pt>
                <c:pt idx="65525">
                  <c:v>1</c:v>
                </c:pt>
                <c:pt idx="65526">
                  <c:v>1</c:v>
                </c:pt>
                <c:pt idx="65527">
                  <c:v>1</c:v>
                </c:pt>
                <c:pt idx="65528">
                  <c:v>1</c:v>
                </c:pt>
                <c:pt idx="65529">
                  <c:v>1</c:v>
                </c:pt>
                <c:pt idx="65530">
                  <c:v>0.85714285700000004</c:v>
                </c:pt>
                <c:pt idx="65531">
                  <c:v>1</c:v>
                </c:pt>
                <c:pt idx="65532">
                  <c:v>1</c:v>
                </c:pt>
                <c:pt idx="65533">
                  <c:v>1</c:v>
                </c:pt>
                <c:pt idx="65534">
                  <c:v>1</c:v>
                </c:pt>
                <c:pt idx="65535">
                  <c:v>1</c:v>
                </c:pt>
                <c:pt idx="65536">
                  <c:v>1</c:v>
                </c:pt>
                <c:pt idx="65537">
                  <c:v>1</c:v>
                </c:pt>
                <c:pt idx="65538">
                  <c:v>1</c:v>
                </c:pt>
                <c:pt idx="65539">
                  <c:v>1</c:v>
                </c:pt>
                <c:pt idx="65540">
                  <c:v>1</c:v>
                </c:pt>
                <c:pt idx="65541">
                  <c:v>1</c:v>
                </c:pt>
                <c:pt idx="65542">
                  <c:v>1</c:v>
                </c:pt>
                <c:pt idx="65543">
                  <c:v>1</c:v>
                </c:pt>
                <c:pt idx="65544">
                  <c:v>1</c:v>
                </c:pt>
                <c:pt idx="65545">
                  <c:v>1</c:v>
                </c:pt>
                <c:pt idx="65546">
                  <c:v>0.85714285700000004</c:v>
                </c:pt>
                <c:pt idx="65547">
                  <c:v>0.85714285700000004</c:v>
                </c:pt>
                <c:pt idx="65548">
                  <c:v>1</c:v>
                </c:pt>
                <c:pt idx="65549">
                  <c:v>1</c:v>
                </c:pt>
                <c:pt idx="65550">
                  <c:v>1</c:v>
                </c:pt>
                <c:pt idx="65551">
                  <c:v>0.85714285700000004</c:v>
                </c:pt>
                <c:pt idx="65552">
                  <c:v>1</c:v>
                </c:pt>
                <c:pt idx="65553">
                  <c:v>1</c:v>
                </c:pt>
                <c:pt idx="65554">
                  <c:v>1</c:v>
                </c:pt>
                <c:pt idx="65555">
                  <c:v>1</c:v>
                </c:pt>
                <c:pt idx="65556">
                  <c:v>1</c:v>
                </c:pt>
                <c:pt idx="65557">
                  <c:v>1</c:v>
                </c:pt>
                <c:pt idx="65558">
                  <c:v>1</c:v>
                </c:pt>
                <c:pt idx="65559">
                  <c:v>1</c:v>
                </c:pt>
                <c:pt idx="65560">
                  <c:v>1</c:v>
                </c:pt>
                <c:pt idx="65561">
                  <c:v>1</c:v>
                </c:pt>
                <c:pt idx="65562">
                  <c:v>1</c:v>
                </c:pt>
                <c:pt idx="65563">
                  <c:v>1</c:v>
                </c:pt>
                <c:pt idx="65564">
                  <c:v>1</c:v>
                </c:pt>
                <c:pt idx="65565">
                  <c:v>1</c:v>
                </c:pt>
                <c:pt idx="65566">
                  <c:v>1</c:v>
                </c:pt>
                <c:pt idx="65567">
                  <c:v>1</c:v>
                </c:pt>
                <c:pt idx="65568">
                  <c:v>1</c:v>
                </c:pt>
                <c:pt idx="65569">
                  <c:v>1</c:v>
                </c:pt>
                <c:pt idx="65570">
                  <c:v>1</c:v>
                </c:pt>
                <c:pt idx="65571">
                  <c:v>1</c:v>
                </c:pt>
                <c:pt idx="65572">
                  <c:v>1</c:v>
                </c:pt>
                <c:pt idx="65573">
                  <c:v>1</c:v>
                </c:pt>
                <c:pt idx="65574">
                  <c:v>1</c:v>
                </c:pt>
                <c:pt idx="65575">
                  <c:v>1</c:v>
                </c:pt>
                <c:pt idx="65576">
                  <c:v>1</c:v>
                </c:pt>
                <c:pt idx="65577">
                  <c:v>1</c:v>
                </c:pt>
                <c:pt idx="65578">
                  <c:v>1</c:v>
                </c:pt>
                <c:pt idx="65579">
                  <c:v>1</c:v>
                </c:pt>
                <c:pt idx="65580">
                  <c:v>1</c:v>
                </c:pt>
                <c:pt idx="65581">
                  <c:v>1</c:v>
                </c:pt>
                <c:pt idx="65582">
                  <c:v>1</c:v>
                </c:pt>
                <c:pt idx="65583">
                  <c:v>1</c:v>
                </c:pt>
                <c:pt idx="65584">
                  <c:v>1</c:v>
                </c:pt>
                <c:pt idx="65585">
                  <c:v>1</c:v>
                </c:pt>
                <c:pt idx="65586">
                  <c:v>1</c:v>
                </c:pt>
                <c:pt idx="65587">
                  <c:v>1</c:v>
                </c:pt>
                <c:pt idx="65588">
                  <c:v>1</c:v>
                </c:pt>
                <c:pt idx="65589">
                  <c:v>1</c:v>
                </c:pt>
                <c:pt idx="65590">
                  <c:v>1</c:v>
                </c:pt>
                <c:pt idx="65591">
                  <c:v>1</c:v>
                </c:pt>
                <c:pt idx="65592">
                  <c:v>1</c:v>
                </c:pt>
                <c:pt idx="65593">
                  <c:v>1</c:v>
                </c:pt>
                <c:pt idx="65594">
                  <c:v>1</c:v>
                </c:pt>
                <c:pt idx="65595">
                  <c:v>1</c:v>
                </c:pt>
                <c:pt idx="65596">
                  <c:v>1</c:v>
                </c:pt>
                <c:pt idx="65597">
                  <c:v>1</c:v>
                </c:pt>
                <c:pt idx="65598">
                  <c:v>1</c:v>
                </c:pt>
                <c:pt idx="65599">
                  <c:v>1</c:v>
                </c:pt>
                <c:pt idx="65600">
                  <c:v>1</c:v>
                </c:pt>
                <c:pt idx="65601">
                  <c:v>1</c:v>
                </c:pt>
                <c:pt idx="65602">
                  <c:v>1</c:v>
                </c:pt>
                <c:pt idx="65603">
                  <c:v>1</c:v>
                </c:pt>
                <c:pt idx="65604">
                  <c:v>1</c:v>
                </c:pt>
                <c:pt idx="65605">
                  <c:v>1</c:v>
                </c:pt>
                <c:pt idx="65606">
                  <c:v>1</c:v>
                </c:pt>
                <c:pt idx="65607">
                  <c:v>1</c:v>
                </c:pt>
                <c:pt idx="65608">
                  <c:v>1</c:v>
                </c:pt>
                <c:pt idx="65609">
                  <c:v>1</c:v>
                </c:pt>
                <c:pt idx="65610">
                  <c:v>1</c:v>
                </c:pt>
                <c:pt idx="65611">
                  <c:v>1</c:v>
                </c:pt>
                <c:pt idx="65612">
                  <c:v>1</c:v>
                </c:pt>
                <c:pt idx="65613">
                  <c:v>1</c:v>
                </c:pt>
                <c:pt idx="65614">
                  <c:v>1</c:v>
                </c:pt>
                <c:pt idx="65615">
                  <c:v>1</c:v>
                </c:pt>
                <c:pt idx="65616">
                  <c:v>1</c:v>
                </c:pt>
                <c:pt idx="65617">
                  <c:v>1</c:v>
                </c:pt>
                <c:pt idx="65618">
                  <c:v>1</c:v>
                </c:pt>
                <c:pt idx="65619">
                  <c:v>1</c:v>
                </c:pt>
                <c:pt idx="65620">
                  <c:v>1</c:v>
                </c:pt>
                <c:pt idx="65621">
                  <c:v>1</c:v>
                </c:pt>
                <c:pt idx="65622">
                  <c:v>1</c:v>
                </c:pt>
                <c:pt idx="65623">
                  <c:v>1</c:v>
                </c:pt>
                <c:pt idx="65624">
                  <c:v>1</c:v>
                </c:pt>
                <c:pt idx="65625">
                  <c:v>1</c:v>
                </c:pt>
                <c:pt idx="65626">
                  <c:v>1</c:v>
                </c:pt>
                <c:pt idx="65627">
                  <c:v>1</c:v>
                </c:pt>
                <c:pt idx="65628">
                  <c:v>1</c:v>
                </c:pt>
                <c:pt idx="65629">
                  <c:v>1</c:v>
                </c:pt>
                <c:pt idx="65630">
                  <c:v>1</c:v>
                </c:pt>
                <c:pt idx="65631">
                  <c:v>1</c:v>
                </c:pt>
                <c:pt idx="65632">
                  <c:v>1</c:v>
                </c:pt>
                <c:pt idx="65633">
                  <c:v>1</c:v>
                </c:pt>
                <c:pt idx="65634">
                  <c:v>1</c:v>
                </c:pt>
                <c:pt idx="65635">
                  <c:v>0.85714285700000004</c:v>
                </c:pt>
                <c:pt idx="65636">
                  <c:v>1</c:v>
                </c:pt>
                <c:pt idx="65637">
                  <c:v>1</c:v>
                </c:pt>
                <c:pt idx="65638">
                  <c:v>0.85714285700000004</c:v>
                </c:pt>
                <c:pt idx="65639">
                  <c:v>1</c:v>
                </c:pt>
                <c:pt idx="65640">
                  <c:v>1</c:v>
                </c:pt>
                <c:pt idx="65641">
                  <c:v>1</c:v>
                </c:pt>
                <c:pt idx="65642">
                  <c:v>1</c:v>
                </c:pt>
                <c:pt idx="65643">
                  <c:v>1</c:v>
                </c:pt>
                <c:pt idx="65644">
                  <c:v>1</c:v>
                </c:pt>
                <c:pt idx="65645">
                  <c:v>1</c:v>
                </c:pt>
                <c:pt idx="65646">
                  <c:v>1</c:v>
                </c:pt>
                <c:pt idx="65647">
                  <c:v>1</c:v>
                </c:pt>
                <c:pt idx="65648">
                  <c:v>1</c:v>
                </c:pt>
                <c:pt idx="65649">
                  <c:v>1</c:v>
                </c:pt>
                <c:pt idx="65650">
                  <c:v>1</c:v>
                </c:pt>
                <c:pt idx="65651">
                  <c:v>1</c:v>
                </c:pt>
                <c:pt idx="65652">
                  <c:v>1</c:v>
                </c:pt>
                <c:pt idx="65653">
                  <c:v>1</c:v>
                </c:pt>
                <c:pt idx="65654">
                  <c:v>1</c:v>
                </c:pt>
                <c:pt idx="65655">
                  <c:v>1</c:v>
                </c:pt>
                <c:pt idx="65656">
                  <c:v>1</c:v>
                </c:pt>
                <c:pt idx="65657">
                  <c:v>1</c:v>
                </c:pt>
                <c:pt idx="65658">
                  <c:v>1</c:v>
                </c:pt>
                <c:pt idx="65659">
                  <c:v>1</c:v>
                </c:pt>
                <c:pt idx="65660">
                  <c:v>1</c:v>
                </c:pt>
                <c:pt idx="65661">
                  <c:v>1</c:v>
                </c:pt>
                <c:pt idx="65662">
                  <c:v>1</c:v>
                </c:pt>
                <c:pt idx="65663">
                  <c:v>1</c:v>
                </c:pt>
                <c:pt idx="65664">
                  <c:v>0.85714285700000004</c:v>
                </c:pt>
                <c:pt idx="65665">
                  <c:v>1</c:v>
                </c:pt>
                <c:pt idx="65666">
                  <c:v>1</c:v>
                </c:pt>
                <c:pt idx="65667">
                  <c:v>1</c:v>
                </c:pt>
                <c:pt idx="65668">
                  <c:v>1</c:v>
                </c:pt>
                <c:pt idx="65669">
                  <c:v>0.85714285700000004</c:v>
                </c:pt>
                <c:pt idx="65670">
                  <c:v>1</c:v>
                </c:pt>
                <c:pt idx="65671">
                  <c:v>1</c:v>
                </c:pt>
                <c:pt idx="65672">
                  <c:v>1</c:v>
                </c:pt>
                <c:pt idx="65673">
                  <c:v>1</c:v>
                </c:pt>
                <c:pt idx="65674">
                  <c:v>1</c:v>
                </c:pt>
                <c:pt idx="65675">
                  <c:v>1</c:v>
                </c:pt>
                <c:pt idx="65676">
                  <c:v>1</c:v>
                </c:pt>
                <c:pt idx="65677">
                  <c:v>1</c:v>
                </c:pt>
                <c:pt idx="65678">
                  <c:v>1</c:v>
                </c:pt>
                <c:pt idx="65679">
                  <c:v>1</c:v>
                </c:pt>
                <c:pt idx="65680">
                  <c:v>1</c:v>
                </c:pt>
                <c:pt idx="65681">
                  <c:v>1</c:v>
                </c:pt>
                <c:pt idx="65682">
                  <c:v>1</c:v>
                </c:pt>
                <c:pt idx="65683">
                  <c:v>1</c:v>
                </c:pt>
                <c:pt idx="65684">
                  <c:v>1</c:v>
                </c:pt>
                <c:pt idx="65685">
                  <c:v>1</c:v>
                </c:pt>
                <c:pt idx="65686">
                  <c:v>1</c:v>
                </c:pt>
                <c:pt idx="65687">
                  <c:v>1</c:v>
                </c:pt>
                <c:pt idx="65688">
                  <c:v>1</c:v>
                </c:pt>
                <c:pt idx="65689">
                  <c:v>1</c:v>
                </c:pt>
                <c:pt idx="65690">
                  <c:v>1</c:v>
                </c:pt>
                <c:pt idx="65691">
                  <c:v>1</c:v>
                </c:pt>
                <c:pt idx="65692">
                  <c:v>1</c:v>
                </c:pt>
                <c:pt idx="65693">
                  <c:v>1</c:v>
                </c:pt>
                <c:pt idx="65694">
                  <c:v>1</c:v>
                </c:pt>
                <c:pt idx="65695">
                  <c:v>1</c:v>
                </c:pt>
                <c:pt idx="65696">
                  <c:v>1</c:v>
                </c:pt>
                <c:pt idx="65697">
                  <c:v>1</c:v>
                </c:pt>
                <c:pt idx="65698">
                  <c:v>1</c:v>
                </c:pt>
                <c:pt idx="65699">
                  <c:v>1</c:v>
                </c:pt>
                <c:pt idx="65700">
                  <c:v>1</c:v>
                </c:pt>
                <c:pt idx="65701">
                  <c:v>1</c:v>
                </c:pt>
                <c:pt idx="65702">
                  <c:v>1</c:v>
                </c:pt>
                <c:pt idx="65703">
                  <c:v>1</c:v>
                </c:pt>
                <c:pt idx="65704">
                  <c:v>1</c:v>
                </c:pt>
                <c:pt idx="65705">
                  <c:v>1</c:v>
                </c:pt>
                <c:pt idx="65706">
                  <c:v>1</c:v>
                </c:pt>
                <c:pt idx="65707">
                  <c:v>1</c:v>
                </c:pt>
                <c:pt idx="65708">
                  <c:v>1</c:v>
                </c:pt>
                <c:pt idx="65709">
                  <c:v>0.85714285700000004</c:v>
                </c:pt>
                <c:pt idx="65710">
                  <c:v>1</c:v>
                </c:pt>
                <c:pt idx="65711">
                  <c:v>1</c:v>
                </c:pt>
                <c:pt idx="65712">
                  <c:v>1</c:v>
                </c:pt>
                <c:pt idx="65713">
                  <c:v>1</c:v>
                </c:pt>
                <c:pt idx="65714">
                  <c:v>1</c:v>
                </c:pt>
                <c:pt idx="65715">
                  <c:v>1</c:v>
                </c:pt>
                <c:pt idx="65716">
                  <c:v>1</c:v>
                </c:pt>
                <c:pt idx="65717">
                  <c:v>1</c:v>
                </c:pt>
                <c:pt idx="65718">
                  <c:v>0.85714285700000004</c:v>
                </c:pt>
                <c:pt idx="65719">
                  <c:v>1</c:v>
                </c:pt>
                <c:pt idx="65720">
                  <c:v>1</c:v>
                </c:pt>
                <c:pt idx="65721">
                  <c:v>1</c:v>
                </c:pt>
                <c:pt idx="65722">
                  <c:v>1</c:v>
                </c:pt>
                <c:pt idx="65723">
                  <c:v>1</c:v>
                </c:pt>
                <c:pt idx="65724">
                  <c:v>1</c:v>
                </c:pt>
                <c:pt idx="65725">
                  <c:v>1</c:v>
                </c:pt>
                <c:pt idx="65726">
                  <c:v>1</c:v>
                </c:pt>
                <c:pt idx="65727">
                  <c:v>1</c:v>
                </c:pt>
                <c:pt idx="65728">
                  <c:v>1</c:v>
                </c:pt>
                <c:pt idx="65729">
                  <c:v>1</c:v>
                </c:pt>
                <c:pt idx="65730">
                  <c:v>1</c:v>
                </c:pt>
                <c:pt idx="65731">
                  <c:v>1</c:v>
                </c:pt>
                <c:pt idx="65732">
                  <c:v>1</c:v>
                </c:pt>
                <c:pt idx="65733">
                  <c:v>1</c:v>
                </c:pt>
                <c:pt idx="65734">
                  <c:v>1</c:v>
                </c:pt>
                <c:pt idx="65735">
                  <c:v>1</c:v>
                </c:pt>
                <c:pt idx="65736">
                  <c:v>0.85714285700000004</c:v>
                </c:pt>
                <c:pt idx="65737">
                  <c:v>1</c:v>
                </c:pt>
                <c:pt idx="65738">
                  <c:v>1</c:v>
                </c:pt>
                <c:pt idx="65739">
                  <c:v>1</c:v>
                </c:pt>
                <c:pt idx="65740">
                  <c:v>1</c:v>
                </c:pt>
                <c:pt idx="65741">
                  <c:v>1</c:v>
                </c:pt>
                <c:pt idx="65742">
                  <c:v>1</c:v>
                </c:pt>
                <c:pt idx="65743">
                  <c:v>1</c:v>
                </c:pt>
                <c:pt idx="65744">
                  <c:v>1</c:v>
                </c:pt>
                <c:pt idx="65745">
                  <c:v>1</c:v>
                </c:pt>
                <c:pt idx="65746">
                  <c:v>0.85714285700000004</c:v>
                </c:pt>
                <c:pt idx="65747">
                  <c:v>1</c:v>
                </c:pt>
                <c:pt idx="65748">
                  <c:v>1</c:v>
                </c:pt>
                <c:pt idx="65749">
                  <c:v>1</c:v>
                </c:pt>
                <c:pt idx="65750">
                  <c:v>0.428571429</c:v>
                </c:pt>
                <c:pt idx="65751">
                  <c:v>1</c:v>
                </c:pt>
                <c:pt idx="65752">
                  <c:v>1</c:v>
                </c:pt>
                <c:pt idx="65753">
                  <c:v>1</c:v>
                </c:pt>
                <c:pt idx="65754">
                  <c:v>1</c:v>
                </c:pt>
                <c:pt idx="65755">
                  <c:v>1</c:v>
                </c:pt>
                <c:pt idx="65756">
                  <c:v>1</c:v>
                </c:pt>
                <c:pt idx="65757">
                  <c:v>1</c:v>
                </c:pt>
                <c:pt idx="65758">
                  <c:v>1</c:v>
                </c:pt>
                <c:pt idx="65759">
                  <c:v>1</c:v>
                </c:pt>
                <c:pt idx="65760">
                  <c:v>1</c:v>
                </c:pt>
                <c:pt idx="65761">
                  <c:v>1</c:v>
                </c:pt>
                <c:pt idx="65762">
                  <c:v>1</c:v>
                </c:pt>
                <c:pt idx="65763">
                  <c:v>1</c:v>
                </c:pt>
                <c:pt idx="65764">
                  <c:v>1</c:v>
                </c:pt>
                <c:pt idx="65765">
                  <c:v>1</c:v>
                </c:pt>
                <c:pt idx="65766">
                  <c:v>1</c:v>
                </c:pt>
                <c:pt idx="65767">
                  <c:v>1</c:v>
                </c:pt>
                <c:pt idx="65768">
                  <c:v>1</c:v>
                </c:pt>
                <c:pt idx="65769">
                  <c:v>1</c:v>
                </c:pt>
                <c:pt idx="65770">
                  <c:v>1</c:v>
                </c:pt>
                <c:pt idx="65771">
                  <c:v>1</c:v>
                </c:pt>
                <c:pt idx="65772">
                  <c:v>1</c:v>
                </c:pt>
                <c:pt idx="65773">
                  <c:v>1</c:v>
                </c:pt>
                <c:pt idx="65774">
                  <c:v>1</c:v>
                </c:pt>
                <c:pt idx="65775">
                  <c:v>1</c:v>
                </c:pt>
                <c:pt idx="65776">
                  <c:v>1</c:v>
                </c:pt>
                <c:pt idx="65777">
                  <c:v>1</c:v>
                </c:pt>
                <c:pt idx="65778">
                  <c:v>1</c:v>
                </c:pt>
                <c:pt idx="65779">
                  <c:v>1</c:v>
                </c:pt>
                <c:pt idx="65780">
                  <c:v>0.85714285700000004</c:v>
                </c:pt>
                <c:pt idx="65781">
                  <c:v>1</c:v>
                </c:pt>
                <c:pt idx="65782">
                  <c:v>1</c:v>
                </c:pt>
                <c:pt idx="65783">
                  <c:v>1</c:v>
                </c:pt>
                <c:pt idx="65784">
                  <c:v>1</c:v>
                </c:pt>
                <c:pt idx="65785">
                  <c:v>1</c:v>
                </c:pt>
                <c:pt idx="65786">
                  <c:v>1</c:v>
                </c:pt>
                <c:pt idx="65787">
                  <c:v>1</c:v>
                </c:pt>
                <c:pt idx="65788">
                  <c:v>1</c:v>
                </c:pt>
                <c:pt idx="65789">
                  <c:v>1</c:v>
                </c:pt>
                <c:pt idx="65790">
                  <c:v>1</c:v>
                </c:pt>
                <c:pt idx="65791">
                  <c:v>1</c:v>
                </c:pt>
                <c:pt idx="65792">
                  <c:v>1</c:v>
                </c:pt>
                <c:pt idx="65793">
                  <c:v>1</c:v>
                </c:pt>
                <c:pt idx="65794">
                  <c:v>0.85714285700000004</c:v>
                </c:pt>
                <c:pt idx="65795">
                  <c:v>1</c:v>
                </c:pt>
                <c:pt idx="65796">
                  <c:v>0.85714285700000004</c:v>
                </c:pt>
                <c:pt idx="65797">
                  <c:v>1</c:v>
                </c:pt>
                <c:pt idx="65798">
                  <c:v>1</c:v>
                </c:pt>
                <c:pt idx="65799">
                  <c:v>1</c:v>
                </c:pt>
                <c:pt idx="65800">
                  <c:v>1</c:v>
                </c:pt>
                <c:pt idx="65801">
                  <c:v>1</c:v>
                </c:pt>
                <c:pt idx="65802">
                  <c:v>1</c:v>
                </c:pt>
                <c:pt idx="65803">
                  <c:v>1</c:v>
                </c:pt>
                <c:pt idx="65804">
                  <c:v>1</c:v>
                </c:pt>
                <c:pt idx="65805">
                  <c:v>1</c:v>
                </c:pt>
                <c:pt idx="65806">
                  <c:v>1</c:v>
                </c:pt>
                <c:pt idx="65807">
                  <c:v>1</c:v>
                </c:pt>
                <c:pt idx="65808">
                  <c:v>1</c:v>
                </c:pt>
                <c:pt idx="65809">
                  <c:v>0.571428571</c:v>
                </c:pt>
                <c:pt idx="65810">
                  <c:v>1</c:v>
                </c:pt>
                <c:pt idx="65811">
                  <c:v>1</c:v>
                </c:pt>
                <c:pt idx="65812">
                  <c:v>1</c:v>
                </c:pt>
                <c:pt idx="65813">
                  <c:v>1</c:v>
                </c:pt>
                <c:pt idx="65814">
                  <c:v>1</c:v>
                </c:pt>
                <c:pt idx="65815">
                  <c:v>1</c:v>
                </c:pt>
                <c:pt idx="65816">
                  <c:v>1</c:v>
                </c:pt>
                <c:pt idx="65817">
                  <c:v>0.85714285700000004</c:v>
                </c:pt>
                <c:pt idx="65818">
                  <c:v>1</c:v>
                </c:pt>
                <c:pt idx="65819">
                  <c:v>1</c:v>
                </c:pt>
                <c:pt idx="65820">
                  <c:v>1</c:v>
                </c:pt>
                <c:pt idx="65821">
                  <c:v>1</c:v>
                </c:pt>
                <c:pt idx="65822">
                  <c:v>1</c:v>
                </c:pt>
                <c:pt idx="65823">
                  <c:v>1</c:v>
                </c:pt>
                <c:pt idx="65824">
                  <c:v>1</c:v>
                </c:pt>
                <c:pt idx="65825">
                  <c:v>1</c:v>
                </c:pt>
                <c:pt idx="65826">
                  <c:v>1</c:v>
                </c:pt>
                <c:pt idx="65827">
                  <c:v>1</c:v>
                </c:pt>
                <c:pt idx="65828">
                  <c:v>1</c:v>
                </c:pt>
                <c:pt idx="65829">
                  <c:v>1</c:v>
                </c:pt>
                <c:pt idx="65830">
                  <c:v>1</c:v>
                </c:pt>
                <c:pt idx="65831">
                  <c:v>1</c:v>
                </c:pt>
                <c:pt idx="65832">
                  <c:v>1</c:v>
                </c:pt>
                <c:pt idx="65833">
                  <c:v>1</c:v>
                </c:pt>
                <c:pt idx="65834">
                  <c:v>1</c:v>
                </c:pt>
                <c:pt idx="65835">
                  <c:v>1</c:v>
                </c:pt>
                <c:pt idx="65836">
                  <c:v>0.85714285700000004</c:v>
                </c:pt>
                <c:pt idx="65837">
                  <c:v>1</c:v>
                </c:pt>
                <c:pt idx="65838">
                  <c:v>1</c:v>
                </c:pt>
                <c:pt idx="65839">
                  <c:v>1</c:v>
                </c:pt>
                <c:pt idx="65840">
                  <c:v>1</c:v>
                </c:pt>
                <c:pt idx="65841">
                  <c:v>1</c:v>
                </c:pt>
                <c:pt idx="65842">
                  <c:v>1</c:v>
                </c:pt>
                <c:pt idx="65843">
                  <c:v>1</c:v>
                </c:pt>
                <c:pt idx="65844">
                  <c:v>1</c:v>
                </c:pt>
                <c:pt idx="65845">
                  <c:v>1</c:v>
                </c:pt>
                <c:pt idx="65846">
                  <c:v>1</c:v>
                </c:pt>
                <c:pt idx="65847">
                  <c:v>1</c:v>
                </c:pt>
                <c:pt idx="65848">
                  <c:v>1</c:v>
                </c:pt>
                <c:pt idx="65849">
                  <c:v>1</c:v>
                </c:pt>
                <c:pt idx="65850">
                  <c:v>1</c:v>
                </c:pt>
                <c:pt idx="65851">
                  <c:v>1</c:v>
                </c:pt>
                <c:pt idx="65852">
                  <c:v>1</c:v>
                </c:pt>
                <c:pt idx="65853">
                  <c:v>1</c:v>
                </c:pt>
                <c:pt idx="65854">
                  <c:v>0.14285714299999999</c:v>
                </c:pt>
                <c:pt idx="65855">
                  <c:v>1</c:v>
                </c:pt>
                <c:pt idx="65856">
                  <c:v>1</c:v>
                </c:pt>
                <c:pt idx="65857">
                  <c:v>1</c:v>
                </c:pt>
                <c:pt idx="65858">
                  <c:v>1</c:v>
                </c:pt>
                <c:pt idx="65859">
                  <c:v>1</c:v>
                </c:pt>
                <c:pt idx="65860">
                  <c:v>1</c:v>
                </c:pt>
                <c:pt idx="65861">
                  <c:v>1</c:v>
                </c:pt>
                <c:pt idx="65862">
                  <c:v>1</c:v>
                </c:pt>
                <c:pt idx="65863">
                  <c:v>1</c:v>
                </c:pt>
                <c:pt idx="65864">
                  <c:v>1</c:v>
                </c:pt>
                <c:pt idx="65865">
                  <c:v>1</c:v>
                </c:pt>
                <c:pt idx="65866">
                  <c:v>1</c:v>
                </c:pt>
                <c:pt idx="65867">
                  <c:v>1</c:v>
                </c:pt>
                <c:pt idx="65868">
                  <c:v>1</c:v>
                </c:pt>
                <c:pt idx="65869">
                  <c:v>1</c:v>
                </c:pt>
                <c:pt idx="65870">
                  <c:v>1</c:v>
                </c:pt>
                <c:pt idx="65871">
                  <c:v>1</c:v>
                </c:pt>
                <c:pt idx="65872">
                  <c:v>1</c:v>
                </c:pt>
                <c:pt idx="65873">
                  <c:v>0.85714285700000004</c:v>
                </c:pt>
                <c:pt idx="65874">
                  <c:v>1</c:v>
                </c:pt>
                <c:pt idx="65875">
                  <c:v>1</c:v>
                </c:pt>
                <c:pt idx="65876">
                  <c:v>1</c:v>
                </c:pt>
                <c:pt idx="65877">
                  <c:v>1</c:v>
                </c:pt>
                <c:pt idx="65878">
                  <c:v>1</c:v>
                </c:pt>
                <c:pt idx="65879">
                  <c:v>1</c:v>
                </c:pt>
                <c:pt idx="65880">
                  <c:v>1</c:v>
                </c:pt>
                <c:pt idx="65881">
                  <c:v>1</c:v>
                </c:pt>
                <c:pt idx="65882">
                  <c:v>1</c:v>
                </c:pt>
                <c:pt idx="65883">
                  <c:v>1</c:v>
                </c:pt>
                <c:pt idx="65884">
                  <c:v>1</c:v>
                </c:pt>
                <c:pt idx="65885">
                  <c:v>1</c:v>
                </c:pt>
                <c:pt idx="65886">
                  <c:v>1</c:v>
                </c:pt>
                <c:pt idx="65887">
                  <c:v>0.571428571</c:v>
                </c:pt>
                <c:pt idx="65888">
                  <c:v>1</c:v>
                </c:pt>
                <c:pt idx="65889">
                  <c:v>1</c:v>
                </c:pt>
                <c:pt idx="65890">
                  <c:v>1</c:v>
                </c:pt>
                <c:pt idx="65891">
                  <c:v>1</c:v>
                </c:pt>
                <c:pt idx="65892">
                  <c:v>1</c:v>
                </c:pt>
                <c:pt idx="65893">
                  <c:v>1</c:v>
                </c:pt>
                <c:pt idx="65894">
                  <c:v>0.85714285700000004</c:v>
                </c:pt>
                <c:pt idx="65895">
                  <c:v>0.875</c:v>
                </c:pt>
                <c:pt idx="65896">
                  <c:v>1</c:v>
                </c:pt>
                <c:pt idx="65897">
                  <c:v>1</c:v>
                </c:pt>
                <c:pt idx="65898">
                  <c:v>1</c:v>
                </c:pt>
                <c:pt idx="65899">
                  <c:v>0.875</c:v>
                </c:pt>
                <c:pt idx="65900">
                  <c:v>1</c:v>
                </c:pt>
                <c:pt idx="65901">
                  <c:v>0.375</c:v>
                </c:pt>
                <c:pt idx="65902">
                  <c:v>1</c:v>
                </c:pt>
                <c:pt idx="65903">
                  <c:v>1</c:v>
                </c:pt>
                <c:pt idx="65904">
                  <c:v>1</c:v>
                </c:pt>
                <c:pt idx="65905">
                  <c:v>1</c:v>
                </c:pt>
                <c:pt idx="65906">
                  <c:v>1</c:v>
                </c:pt>
                <c:pt idx="65907">
                  <c:v>1</c:v>
                </c:pt>
                <c:pt idx="65908">
                  <c:v>0.875</c:v>
                </c:pt>
                <c:pt idx="65909">
                  <c:v>0.875</c:v>
                </c:pt>
                <c:pt idx="65910">
                  <c:v>1</c:v>
                </c:pt>
                <c:pt idx="65911">
                  <c:v>1</c:v>
                </c:pt>
                <c:pt idx="65912">
                  <c:v>1</c:v>
                </c:pt>
                <c:pt idx="65913">
                  <c:v>1</c:v>
                </c:pt>
                <c:pt idx="65914">
                  <c:v>1</c:v>
                </c:pt>
                <c:pt idx="65915">
                  <c:v>0.75</c:v>
                </c:pt>
                <c:pt idx="65916">
                  <c:v>1</c:v>
                </c:pt>
                <c:pt idx="65917">
                  <c:v>1</c:v>
                </c:pt>
                <c:pt idx="65918">
                  <c:v>1</c:v>
                </c:pt>
                <c:pt idx="65919">
                  <c:v>1</c:v>
                </c:pt>
                <c:pt idx="65920">
                  <c:v>1</c:v>
                </c:pt>
                <c:pt idx="65921">
                  <c:v>1</c:v>
                </c:pt>
                <c:pt idx="65922">
                  <c:v>1</c:v>
                </c:pt>
                <c:pt idx="65923">
                  <c:v>1</c:v>
                </c:pt>
                <c:pt idx="65924">
                  <c:v>1</c:v>
                </c:pt>
                <c:pt idx="65925">
                  <c:v>1</c:v>
                </c:pt>
                <c:pt idx="65926">
                  <c:v>1</c:v>
                </c:pt>
                <c:pt idx="65927">
                  <c:v>1</c:v>
                </c:pt>
                <c:pt idx="65928">
                  <c:v>1</c:v>
                </c:pt>
                <c:pt idx="65929">
                  <c:v>1</c:v>
                </c:pt>
                <c:pt idx="65930">
                  <c:v>1</c:v>
                </c:pt>
                <c:pt idx="65931">
                  <c:v>1</c:v>
                </c:pt>
                <c:pt idx="65932">
                  <c:v>1</c:v>
                </c:pt>
                <c:pt idx="65933">
                  <c:v>1</c:v>
                </c:pt>
                <c:pt idx="65934">
                  <c:v>1</c:v>
                </c:pt>
                <c:pt idx="65935">
                  <c:v>1</c:v>
                </c:pt>
                <c:pt idx="65936">
                  <c:v>0.875</c:v>
                </c:pt>
                <c:pt idx="65937">
                  <c:v>0.875</c:v>
                </c:pt>
                <c:pt idx="65938">
                  <c:v>1</c:v>
                </c:pt>
                <c:pt idx="65939">
                  <c:v>1</c:v>
                </c:pt>
                <c:pt idx="65940">
                  <c:v>1</c:v>
                </c:pt>
                <c:pt idx="65941">
                  <c:v>1</c:v>
                </c:pt>
                <c:pt idx="65942">
                  <c:v>1</c:v>
                </c:pt>
                <c:pt idx="65943">
                  <c:v>1</c:v>
                </c:pt>
                <c:pt idx="65944">
                  <c:v>1</c:v>
                </c:pt>
                <c:pt idx="65945">
                  <c:v>1</c:v>
                </c:pt>
                <c:pt idx="65946">
                  <c:v>1</c:v>
                </c:pt>
                <c:pt idx="65947">
                  <c:v>1</c:v>
                </c:pt>
                <c:pt idx="65948">
                  <c:v>1</c:v>
                </c:pt>
                <c:pt idx="65949">
                  <c:v>1</c:v>
                </c:pt>
                <c:pt idx="65950">
                  <c:v>1</c:v>
                </c:pt>
                <c:pt idx="65951">
                  <c:v>1</c:v>
                </c:pt>
                <c:pt idx="65952">
                  <c:v>1</c:v>
                </c:pt>
                <c:pt idx="65953">
                  <c:v>1</c:v>
                </c:pt>
                <c:pt idx="65954">
                  <c:v>0.875</c:v>
                </c:pt>
                <c:pt idx="65955">
                  <c:v>1</c:v>
                </c:pt>
                <c:pt idx="65956">
                  <c:v>1</c:v>
                </c:pt>
                <c:pt idx="65957">
                  <c:v>0.875</c:v>
                </c:pt>
                <c:pt idx="65958">
                  <c:v>1</c:v>
                </c:pt>
                <c:pt idx="65959">
                  <c:v>1</c:v>
                </c:pt>
                <c:pt idx="65960">
                  <c:v>1</c:v>
                </c:pt>
                <c:pt idx="65961">
                  <c:v>1</c:v>
                </c:pt>
                <c:pt idx="65962">
                  <c:v>0.125</c:v>
                </c:pt>
                <c:pt idx="65963">
                  <c:v>1</c:v>
                </c:pt>
                <c:pt idx="65964">
                  <c:v>1</c:v>
                </c:pt>
                <c:pt idx="65965">
                  <c:v>1</c:v>
                </c:pt>
                <c:pt idx="65966">
                  <c:v>0.875</c:v>
                </c:pt>
                <c:pt idx="65967">
                  <c:v>1</c:v>
                </c:pt>
                <c:pt idx="65968">
                  <c:v>1</c:v>
                </c:pt>
                <c:pt idx="65969">
                  <c:v>1</c:v>
                </c:pt>
                <c:pt idx="65970">
                  <c:v>1</c:v>
                </c:pt>
                <c:pt idx="65971">
                  <c:v>1</c:v>
                </c:pt>
                <c:pt idx="65972">
                  <c:v>0.875</c:v>
                </c:pt>
                <c:pt idx="65973">
                  <c:v>0.875</c:v>
                </c:pt>
                <c:pt idx="65974">
                  <c:v>1</c:v>
                </c:pt>
                <c:pt idx="65975">
                  <c:v>1</c:v>
                </c:pt>
                <c:pt idx="65976">
                  <c:v>1</c:v>
                </c:pt>
                <c:pt idx="65977">
                  <c:v>1</c:v>
                </c:pt>
                <c:pt idx="65978">
                  <c:v>1</c:v>
                </c:pt>
                <c:pt idx="65979">
                  <c:v>1</c:v>
                </c:pt>
                <c:pt idx="65980">
                  <c:v>1</c:v>
                </c:pt>
                <c:pt idx="65981">
                  <c:v>1</c:v>
                </c:pt>
                <c:pt idx="65982">
                  <c:v>1</c:v>
                </c:pt>
                <c:pt idx="65983">
                  <c:v>1</c:v>
                </c:pt>
                <c:pt idx="65984">
                  <c:v>1</c:v>
                </c:pt>
                <c:pt idx="65985">
                  <c:v>1</c:v>
                </c:pt>
                <c:pt idx="65986">
                  <c:v>1</c:v>
                </c:pt>
                <c:pt idx="65987">
                  <c:v>1</c:v>
                </c:pt>
                <c:pt idx="65988">
                  <c:v>1</c:v>
                </c:pt>
                <c:pt idx="65989">
                  <c:v>1</c:v>
                </c:pt>
                <c:pt idx="65990">
                  <c:v>1</c:v>
                </c:pt>
                <c:pt idx="65991">
                  <c:v>1</c:v>
                </c:pt>
                <c:pt idx="65992">
                  <c:v>1</c:v>
                </c:pt>
                <c:pt idx="65993">
                  <c:v>1</c:v>
                </c:pt>
                <c:pt idx="65994">
                  <c:v>1</c:v>
                </c:pt>
                <c:pt idx="65995">
                  <c:v>1</c:v>
                </c:pt>
                <c:pt idx="65996">
                  <c:v>1</c:v>
                </c:pt>
                <c:pt idx="65997">
                  <c:v>1</c:v>
                </c:pt>
                <c:pt idx="65998">
                  <c:v>1</c:v>
                </c:pt>
                <c:pt idx="65999">
                  <c:v>0.875</c:v>
                </c:pt>
                <c:pt idx="66000">
                  <c:v>1</c:v>
                </c:pt>
                <c:pt idx="66001">
                  <c:v>1</c:v>
                </c:pt>
                <c:pt idx="66002">
                  <c:v>1</c:v>
                </c:pt>
                <c:pt idx="66003">
                  <c:v>1</c:v>
                </c:pt>
                <c:pt idx="66004">
                  <c:v>1</c:v>
                </c:pt>
                <c:pt idx="66005">
                  <c:v>1</c:v>
                </c:pt>
                <c:pt idx="66006">
                  <c:v>1</c:v>
                </c:pt>
                <c:pt idx="66007">
                  <c:v>1</c:v>
                </c:pt>
                <c:pt idx="66008">
                  <c:v>1</c:v>
                </c:pt>
                <c:pt idx="66009">
                  <c:v>1</c:v>
                </c:pt>
                <c:pt idx="66010">
                  <c:v>0.875</c:v>
                </c:pt>
                <c:pt idx="66011">
                  <c:v>1</c:v>
                </c:pt>
                <c:pt idx="66012">
                  <c:v>1</c:v>
                </c:pt>
                <c:pt idx="66013">
                  <c:v>0.875</c:v>
                </c:pt>
                <c:pt idx="66014">
                  <c:v>1</c:v>
                </c:pt>
                <c:pt idx="66015">
                  <c:v>1</c:v>
                </c:pt>
                <c:pt idx="66016">
                  <c:v>1</c:v>
                </c:pt>
                <c:pt idx="66017">
                  <c:v>1</c:v>
                </c:pt>
                <c:pt idx="66018">
                  <c:v>1</c:v>
                </c:pt>
                <c:pt idx="66019">
                  <c:v>1</c:v>
                </c:pt>
                <c:pt idx="66020">
                  <c:v>1</c:v>
                </c:pt>
                <c:pt idx="66021">
                  <c:v>1</c:v>
                </c:pt>
                <c:pt idx="66022">
                  <c:v>1</c:v>
                </c:pt>
                <c:pt idx="66023">
                  <c:v>1</c:v>
                </c:pt>
                <c:pt idx="66024">
                  <c:v>1</c:v>
                </c:pt>
                <c:pt idx="66025">
                  <c:v>1</c:v>
                </c:pt>
                <c:pt idx="66026">
                  <c:v>1</c:v>
                </c:pt>
                <c:pt idx="66027">
                  <c:v>1</c:v>
                </c:pt>
                <c:pt idx="66028">
                  <c:v>1</c:v>
                </c:pt>
                <c:pt idx="66029">
                  <c:v>1</c:v>
                </c:pt>
                <c:pt idx="66030">
                  <c:v>1</c:v>
                </c:pt>
                <c:pt idx="66031">
                  <c:v>1</c:v>
                </c:pt>
                <c:pt idx="66032">
                  <c:v>1</c:v>
                </c:pt>
                <c:pt idx="66033">
                  <c:v>1</c:v>
                </c:pt>
                <c:pt idx="66034">
                  <c:v>1</c:v>
                </c:pt>
                <c:pt idx="66035">
                  <c:v>1</c:v>
                </c:pt>
                <c:pt idx="66036">
                  <c:v>1</c:v>
                </c:pt>
                <c:pt idx="66037">
                  <c:v>1</c:v>
                </c:pt>
                <c:pt idx="66038">
                  <c:v>1</c:v>
                </c:pt>
                <c:pt idx="66039">
                  <c:v>1</c:v>
                </c:pt>
                <c:pt idx="66040">
                  <c:v>1</c:v>
                </c:pt>
                <c:pt idx="66041">
                  <c:v>1</c:v>
                </c:pt>
                <c:pt idx="66042">
                  <c:v>1</c:v>
                </c:pt>
                <c:pt idx="66043">
                  <c:v>0.875</c:v>
                </c:pt>
                <c:pt idx="66044">
                  <c:v>1</c:v>
                </c:pt>
                <c:pt idx="66045">
                  <c:v>0.875</c:v>
                </c:pt>
                <c:pt idx="66046">
                  <c:v>1</c:v>
                </c:pt>
                <c:pt idx="66047">
                  <c:v>1</c:v>
                </c:pt>
                <c:pt idx="66048">
                  <c:v>1</c:v>
                </c:pt>
                <c:pt idx="66049">
                  <c:v>1</c:v>
                </c:pt>
                <c:pt idx="66050">
                  <c:v>1</c:v>
                </c:pt>
                <c:pt idx="66051">
                  <c:v>1</c:v>
                </c:pt>
                <c:pt idx="66052">
                  <c:v>0.875</c:v>
                </c:pt>
                <c:pt idx="66053">
                  <c:v>1</c:v>
                </c:pt>
                <c:pt idx="66054">
                  <c:v>1</c:v>
                </c:pt>
                <c:pt idx="66055">
                  <c:v>1</c:v>
                </c:pt>
                <c:pt idx="66056">
                  <c:v>1</c:v>
                </c:pt>
                <c:pt idx="66057">
                  <c:v>1</c:v>
                </c:pt>
                <c:pt idx="66058">
                  <c:v>1</c:v>
                </c:pt>
                <c:pt idx="66059">
                  <c:v>1</c:v>
                </c:pt>
                <c:pt idx="66060">
                  <c:v>1</c:v>
                </c:pt>
                <c:pt idx="66061">
                  <c:v>1</c:v>
                </c:pt>
                <c:pt idx="66062">
                  <c:v>1</c:v>
                </c:pt>
                <c:pt idx="66063">
                  <c:v>1</c:v>
                </c:pt>
                <c:pt idx="66064">
                  <c:v>1</c:v>
                </c:pt>
                <c:pt idx="66065">
                  <c:v>1</c:v>
                </c:pt>
                <c:pt idx="66066">
                  <c:v>1</c:v>
                </c:pt>
                <c:pt idx="66067">
                  <c:v>1</c:v>
                </c:pt>
                <c:pt idx="66068">
                  <c:v>1</c:v>
                </c:pt>
                <c:pt idx="66069">
                  <c:v>0.875</c:v>
                </c:pt>
                <c:pt idx="66070">
                  <c:v>1</c:v>
                </c:pt>
                <c:pt idx="66071">
                  <c:v>1</c:v>
                </c:pt>
                <c:pt idx="66072">
                  <c:v>1</c:v>
                </c:pt>
                <c:pt idx="66073">
                  <c:v>1</c:v>
                </c:pt>
                <c:pt idx="66074">
                  <c:v>1</c:v>
                </c:pt>
                <c:pt idx="66075">
                  <c:v>1</c:v>
                </c:pt>
                <c:pt idx="66076">
                  <c:v>1</c:v>
                </c:pt>
                <c:pt idx="66077">
                  <c:v>1</c:v>
                </c:pt>
                <c:pt idx="66078">
                  <c:v>1</c:v>
                </c:pt>
                <c:pt idx="66079">
                  <c:v>1</c:v>
                </c:pt>
                <c:pt idx="66080">
                  <c:v>1</c:v>
                </c:pt>
                <c:pt idx="66081">
                  <c:v>1</c:v>
                </c:pt>
                <c:pt idx="66082">
                  <c:v>1</c:v>
                </c:pt>
                <c:pt idx="66083">
                  <c:v>1</c:v>
                </c:pt>
                <c:pt idx="66084">
                  <c:v>1</c:v>
                </c:pt>
                <c:pt idx="66085">
                  <c:v>1</c:v>
                </c:pt>
                <c:pt idx="66086">
                  <c:v>1</c:v>
                </c:pt>
                <c:pt idx="66087">
                  <c:v>1</c:v>
                </c:pt>
                <c:pt idx="66088">
                  <c:v>1</c:v>
                </c:pt>
                <c:pt idx="66089">
                  <c:v>1</c:v>
                </c:pt>
                <c:pt idx="66090">
                  <c:v>1</c:v>
                </c:pt>
                <c:pt idx="66091">
                  <c:v>1</c:v>
                </c:pt>
                <c:pt idx="66092">
                  <c:v>1</c:v>
                </c:pt>
                <c:pt idx="66093">
                  <c:v>1</c:v>
                </c:pt>
                <c:pt idx="66094">
                  <c:v>1</c:v>
                </c:pt>
                <c:pt idx="66095">
                  <c:v>1</c:v>
                </c:pt>
                <c:pt idx="66096">
                  <c:v>1</c:v>
                </c:pt>
                <c:pt idx="66097">
                  <c:v>1</c:v>
                </c:pt>
                <c:pt idx="66098">
                  <c:v>1</c:v>
                </c:pt>
                <c:pt idx="66099">
                  <c:v>1</c:v>
                </c:pt>
                <c:pt idx="66100">
                  <c:v>1</c:v>
                </c:pt>
                <c:pt idx="66101">
                  <c:v>1</c:v>
                </c:pt>
                <c:pt idx="66102">
                  <c:v>1</c:v>
                </c:pt>
                <c:pt idx="66103">
                  <c:v>1</c:v>
                </c:pt>
                <c:pt idx="66104">
                  <c:v>1</c:v>
                </c:pt>
                <c:pt idx="66105">
                  <c:v>1</c:v>
                </c:pt>
                <c:pt idx="66106">
                  <c:v>1</c:v>
                </c:pt>
                <c:pt idx="66107">
                  <c:v>0.875</c:v>
                </c:pt>
                <c:pt idx="66108">
                  <c:v>1</c:v>
                </c:pt>
                <c:pt idx="66109">
                  <c:v>1</c:v>
                </c:pt>
                <c:pt idx="66110">
                  <c:v>1</c:v>
                </c:pt>
                <c:pt idx="66111">
                  <c:v>1</c:v>
                </c:pt>
                <c:pt idx="66112">
                  <c:v>1</c:v>
                </c:pt>
                <c:pt idx="66113">
                  <c:v>1</c:v>
                </c:pt>
                <c:pt idx="66114">
                  <c:v>1</c:v>
                </c:pt>
                <c:pt idx="66115">
                  <c:v>1</c:v>
                </c:pt>
                <c:pt idx="66116">
                  <c:v>1</c:v>
                </c:pt>
                <c:pt idx="66117">
                  <c:v>1</c:v>
                </c:pt>
                <c:pt idx="66118">
                  <c:v>1</c:v>
                </c:pt>
                <c:pt idx="66119">
                  <c:v>1</c:v>
                </c:pt>
                <c:pt idx="66120">
                  <c:v>1</c:v>
                </c:pt>
                <c:pt idx="66121">
                  <c:v>0.875</c:v>
                </c:pt>
                <c:pt idx="66122">
                  <c:v>1</c:v>
                </c:pt>
                <c:pt idx="66123">
                  <c:v>1</c:v>
                </c:pt>
                <c:pt idx="66124">
                  <c:v>1</c:v>
                </c:pt>
                <c:pt idx="66125">
                  <c:v>1</c:v>
                </c:pt>
                <c:pt idx="66126">
                  <c:v>1</c:v>
                </c:pt>
                <c:pt idx="66127">
                  <c:v>1</c:v>
                </c:pt>
                <c:pt idx="66128">
                  <c:v>1</c:v>
                </c:pt>
                <c:pt idx="66129">
                  <c:v>1</c:v>
                </c:pt>
                <c:pt idx="66130">
                  <c:v>1</c:v>
                </c:pt>
                <c:pt idx="66131">
                  <c:v>1</c:v>
                </c:pt>
                <c:pt idx="66132">
                  <c:v>1</c:v>
                </c:pt>
                <c:pt idx="66133">
                  <c:v>1</c:v>
                </c:pt>
                <c:pt idx="66134">
                  <c:v>1</c:v>
                </c:pt>
                <c:pt idx="66135">
                  <c:v>1</c:v>
                </c:pt>
                <c:pt idx="66136">
                  <c:v>1</c:v>
                </c:pt>
                <c:pt idx="66137">
                  <c:v>1</c:v>
                </c:pt>
                <c:pt idx="66138">
                  <c:v>1</c:v>
                </c:pt>
                <c:pt idx="66139">
                  <c:v>1</c:v>
                </c:pt>
                <c:pt idx="66140">
                  <c:v>1</c:v>
                </c:pt>
                <c:pt idx="66141">
                  <c:v>1</c:v>
                </c:pt>
                <c:pt idx="66142">
                  <c:v>1</c:v>
                </c:pt>
                <c:pt idx="66143">
                  <c:v>1</c:v>
                </c:pt>
                <c:pt idx="66144">
                  <c:v>1</c:v>
                </c:pt>
                <c:pt idx="66145">
                  <c:v>1</c:v>
                </c:pt>
                <c:pt idx="66146">
                  <c:v>1</c:v>
                </c:pt>
                <c:pt idx="66147">
                  <c:v>1</c:v>
                </c:pt>
                <c:pt idx="66148">
                  <c:v>1</c:v>
                </c:pt>
                <c:pt idx="66149">
                  <c:v>1</c:v>
                </c:pt>
                <c:pt idx="66150">
                  <c:v>1</c:v>
                </c:pt>
                <c:pt idx="66151">
                  <c:v>1</c:v>
                </c:pt>
                <c:pt idx="66152">
                  <c:v>0.875</c:v>
                </c:pt>
                <c:pt idx="66153">
                  <c:v>1</c:v>
                </c:pt>
                <c:pt idx="66154">
                  <c:v>1</c:v>
                </c:pt>
                <c:pt idx="66155">
                  <c:v>1</c:v>
                </c:pt>
                <c:pt idx="66156">
                  <c:v>1</c:v>
                </c:pt>
                <c:pt idx="66157">
                  <c:v>0.875</c:v>
                </c:pt>
                <c:pt idx="66158">
                  <c:v>1</c:v>
                </c:pt>
                <c:pt idx="66159">
                  <c:v>1</c:v>
                </c:pt>
                <c:pt idx="66160">
                  <c:v>1</c:v>
                </c:pt>
                <c:pt idx="66161">
                  <c:v>1</c:v>
                </c:pt>
                <c:pt idx="66162">
                  <c:v>1</c:v>
                </c:pt>
                <c:pt idx="66163">
                  <c:v>1</c:v>
                </c:pt>
                <c:pt idx="66164">
                  <c:v>1</c:v>
                </c:pt>
                <c:pt idx="66165">
                  <c:v>1</c:v>
                </c:pt>
                <c:pt idx="66166">
                  <c:v>1</c:v>
                </c:pt>
                <c:pt idx="66167">
                  <c:v>1</c:v>
                </c:pt>
                <c:pt idx="66168">
                  <c:v>1</c:v>
                </c:pt>
                <c:pt idx="66169">
                  <c:v>1</c:v>
                </c:pt>
                <c:pt idx="66170">
                  <c:v>1</c:v>
                </c:pt>
                <c:pt idx="66171">
                  <c:v>1</c:v>
                </c:pt>
                <c:pt idx="66172">
                  <c:v>1</c:v>
                </c:pt>
                <c:pt idx="66173">
                  <c:v>0.875</c:v>
                </c:pt>
                <c:pt idx="66174">
                  <c:v>1</c:v>
                </c:pt>
                <c:pt idx="66175">
                  <c:v>1</c:v>
                </c:pt>
                <c:pt idx="66176">
                  <c:v>1</c:v>
                </c:pt>
                <c:pt idx="66177">
                  <c:v>1</c:v>
                </c:pt>
                <c:pt idx="66178">
                  <c:v>1</c:v>
                </c:pt>
                <c:pt idx="66179">
                  <c:v>1</c:v>
                </c:pt>
                <c:pt idx="66180">
                  <c:v>1</c:v>
                </c:pt>
                <c:pt idx="66181">
                  <c:v>1</c:v>
                </c:pt>
                <c:pt idx="66182">
                  <c:v>1</c:v>
                </c:pt>
                <c:pt idx="66183">
                  <c:v>1</c:v>
                </c:pt>
                <c:pt idx="66184">
                  <c:v>1</c:v>
                </c:pt>
                <c:pt idx="66185">
                  <c:v>1</c:v>
                </c:pt>
                <c:pt idx="66186">
                  <c:v>1</c:v>
                </c:pt>
                <c:pt idx="66187">
                  <c:v>1</c:v>
                </c:pt>
                <c:pt idx="66188">
                  <c:v>0.875</c:v>
                </c:pt>
                <c:pt idx="66189">
                  <c:v>0.875</c:v>
                </c:pt>
                <c:pt idx="66190">
                  <c:v>0.875</c:v>
                </c:pt>
                <c:pt idx="66191">
                  <c:v>0.875</c:v>
                </c:pt>
                <c:pt idx="66192">
                  <c:v>1</c:v>
                </c:pt>
                <c:pt idx="66193">
                  <c:v>1</c:v>
                </c:pt>
                <c:pt idx="66194">
                  <c:v>1</c:v>
                </c:pt>
                <c:pt idx="66195">
                  <c:v>1</c:v>
                </c:pt>
                <c:pt idx="66196">
                  <c:v>1</c:v>
                </c:pt>
                <c:pt idx="66197">
                  <c:v>1</c:v>
                </c:pt>
                <c:pt idx="66198">
                  <c:v>1</c:v>
                </c:pt>
                <c:pt idx="66199">
                  <c:v>0.875</c:v>
                </c:pt>
                <c:pt idx="66200">
                  <c:v>1</c:v>
                </c:pt>
                <c:pt idx="66201">
                  <c:v>1</c:v>
                </c:pt>
                <c:pt idx="66202">
                  <c:v>1</c:v>
                </c:pt>
                <c:pt idx="66203">
                  <c:v>1</c:v>
                </c:pt>
                <c:pt idx="66204">
                  <c:v>1</c:v>
                </c:pt>
                <c:pt idx="66205">
                  <c:v>1</c:v>
                </c:pt>
                <c:pt idx="66206">
                  <c:v>1</c:v>
                </c:pt>
                <c:pt idx="66207">
                  <c:v>1</c:v>
                </c:pt>
                <c:pt idx="66208">
                  <c:v>1</c:v>
                </c:pt>
                <c:pt idx="66209">
                  <c:v>1</c:v>
                </c:pt>
                <c:pt idx="66210">
                  <c:v>1</c:v>
                </c:pt>
                <c:pt idx="66211">
                  <c:v>1</c:v>
                </c:pt>
                <c:pt idx="66212">
                  <c:v>1</c:v>
                </c:pt>
                <c:pt idx="66213">
                  <c:v>1</c:v>
                </c:pt>
                <c:pt idx="66214">
                  <c:v>0.875</c:v>
                </c:pt>
                <c:pt idx="66215">
                  <c:v>0.875</c:v>
                </c:pt>
                <c:pt idx="66216">
                  <c:v>1</c:v>
                </c:pt>
                <c:pt idx="66217">
                  <c:v>1</c:v>
                </c:pt>
                <c:pt idx="66218">
                  <c:v>1</c:v>
                </c:pt>
                <c:pt idx="66219">
                  <c:v>1</c:v>
                </c:pt>
                <c:pt idx="66220">
                  <c:v>1</c:v>
                </c:pt>
                <c:pt idx="66221">
                  <c:v>1</c:v>
                </c:pt>
                <c:pt idx="66222">
                  <c:v>1</c:v>
                </c:pt>
                <c:pt idx="66223">
                  <c:v>1</c:v>
                </c:pt>
                <c:pt idx="66224">
                  <c:v>1</c:v>
                </c:pt>
                <c:pt idx="66225">
                  <c:v>1</c:v>
                </c:pt>
                <c:pt idx="66226">
                  <c:v>1</c:v>
                </c:pt>
                <c:pt idx="66227">
                  <c:v>1</c:v>
                </c:pt>
                <c:pt idx="66228">
                  <c:v>1</c:v>
                </c:pt>
                <c:pt idx="66229">
                  <c:v>1</c:v>
                </c:pt>
                <c:pt idx="66230">
                  <c:v>1</c:v>
                </c:pt>
                <c:pt idx="66231">
                  <c:v>1</c:v>
                </c:pt>
                <c:pt idx="66232">
                  <c:v>1</c:v>
                </c:pt>
                <c:pt idx="66233">
                  <c:v>1</c:v>
                </c:pt>
                <c:pt idx="66234">
                  <c:v>1</c:v>
                </c:pt>
                <c:pt idx="66235">
                  <c:v>1</c:v>
                </c:pt>
                <c:pt idx="66236">
                  <c:v>0.875</c:v>
                </c:pt>
                <c:pt idx="66237">
                  <c:v>1</c:v>
                </c:pt>
                <c:pt idx="66238">
                  <c:v>0.875</c:v>
                </c:pt>
                <c:pt idx="66239">
                  <c:v>1</c:v>
                </c:pt>
                <c:pt idx="66240">
                  <c:v>1</c:v>
                </c:pt>
                <c:pt idx="66241">
                  <c:v>1</c:v>
                </c:pt>
                <c:pt idx="66242">
                  <c:v>1</c:v>
                </c:pt>
                <c:pt idx="66243">
                  <c:v>1</c:v>
                </c:pt>
                <c:pt idx="66244">
                  <c:v>1</c:v>
                </c:pt>
                <c:pt idx="66245">
                  <c:v>1</c:v>
                </c:pt>
                <c:pt idx="66246">
                  <c:v>1</c:v>
                </c:pt>
                <c:pt idx="66247">
                  <c:v>1</c:v>
                </c:pt>
                <c:pt idx="66248">
                  <c:v>1</c:v>
                </c:pt>
                <c:pt idx="66249">
                  <c:v>1</c:v>
                </c:pt>
                <c:pt idx="66250">
                  <c:v>1</c:v>
                </c:pt>
                <c:pt idx="66251">
                  <c:v>1</c:v>
                </c:pt>
                <c:pt idx="66252">
                  <c:v>1</c:v>
                </c:pt>
                <c:pt idx="66253">
                  <c:v>1</c:v>
                </c:pt>
                <c:pt idx="66254">
                  <c:v>1</c:v>
                </c:pt>
                <c:pt idx="66255">
                  <c:v>1</c:v>
                </c:pt>
                <c:pt idx="66256">
                  <c:v>1</c:v>
                </c:pt>
                <c:pt idx="66257">
                  <c:v>1</c:v>
                </c:pt>
                <c:pt idx="66258">
                  <c:v>1</c:v>
                </c:pt>
                <c:pt idx="66259">
                  <c:v>1</c:v>
                </c:pt>
                <c:pt idx="66260">
                  <c:v>1</c:v>
                </c:pt>
                <c:pt idx="66261">
                  <c:v>1</c:v>
                </c:pt>
                <c:pt idx="66262">
                  <c:v>1</c:v>
                </c:pt>
                <c:pt idx="66263">
                  <c:v>1</c:v>
                </c:pt>
                <c:pt idx="66264">
                  <c:v>0.875</c:v>
                </c:pt>
                <c:pt idx="66265">
                  <c:v>1</c:v>
                </c:pt>
                <c:pt idx="66266">
                  <c:v>1</c:v>
                </c:pt>
                <c:pt idx="66267">
                  <c:v>1</c:v>
                </c:pt>
                <c:pt idx="66268">
                  <c:v>1</c:v>
                </c:pt>
                <c:pt idx="66269">
                  <c:v>1</c:v>
                </c:pt>
                <c:pt idx="66270">
                  <c:v>1</c:v>
                </c:pt>
                <c:pt idx="66271">
                  <c:v>1</c:v>
                </c:pt>
                <c:pt idx="66272">
                  <c:v>0.875</c:v>
                </c:pt>
                <c:pt idx="66273">
                  <c:v>1</c:v>
                </c:pt>
                <c:pt idx="66274">
                  <c:v>1</c:v>
                </c:pt>
                <c:pt idx="66275">
                  <c:v>1</c:v>
                </c:pt>
                <c:pt idx="66276">
                  <c:v>1</c:v>
                </c:pt>
                <c:pt idx="66277">
                  <c:v>1</c:v>
                </c:pt>
                <c:pt idx="66278">
                  <c:v>1</c:v>
                </c:pt>
                <c:pt idx="66279">
                  <c:v>1</c:v>
                </c:pt>
                <c:pt idx="66280">
                  <c:v>1</c:v>
                </c:pt>
                <c:pt idx="66281">
                  <c:v>1</c:v>
                </c:pt>
                <c:pt idx="66282">
                  <c:v>1</c:v>
                </c:pt>
                <c:pt idx="66283">
                  <c:v>1</c:v>
                </c:pt>
                <c:pt idx="66284">
                  <c:v>1</c:v>
                </c:pt>
                <c:pt idx="66285">
                  <c:v>1</c:v>
                </c:pt>
                <c:pt idx="66286">
                  <c:v>1</c:v>
                </c:pt>
                <c:pt idx="66287">
                  <c:v>1</c:v>
                </c:pt>
                <c:pt idx="66288">
                  <c:v>1</c:v>
                </c:pt>
                <c:pt idx="66289">
                  <c:v>0.875</c:v>
                </c:pt>
                <c:pt idx="66290">
                  <c:v>1</c:v>
                </c:pt>
                <c:pt idx="66291">
                  <c:v>1</c:v>
                </c:pt>
                <c:pt idx="66292">
                  <c:v>1</c:v>
                </c:pt>
                <c:pt idx="66293">
                  <c:v>1</c:v>
                </c:pt>
                <c:pt idx="66294">
                  <c:v>1</c:v>
                </c:pt>
                <c:pt idx="66295">
                  <c:v>1</c:v>
                </c:pt>
                <c:pt idx="66296">
                  <c:v>1</c:v>
                </c:pt>
                <c:pt idx="66297">
                  <c:v>0.875</c:v>
                </c:pt>
                <c:pt idx="66298">
                  <c:v>0.875</c:v>
                </c:pt>
                <c:pt idx="66299">
                  <c:v>1</c:v>
                </c:pt>
                <c:pt idx="66300">
                  <c:v>1</c:v>
                </c:pt>
                <c:pt idx="66301">
                  <c:v>1</c:v>
                </c:pt>
                <c:pt idx="66302">
                  <c:v>1</c:v>
                </c:pt>
                <c:pt idx="66303">
                  <c:v>1</c:v>
                </c:pt>
                <c:pt idx="66304">
                  <c:v>1</c:v>
                </c:pt>
                <c:pt idx="66305">
                  <c:v>1</c:v>
                </c:pt>
                <c:pt idx="66306">
                  <c:v>1</c:v>
                </c:pt>
                <c:pt idx="66307">
                  <c:v>1</c:v>
                </c:pt>
                <c:pt idx="66308">
                  <c:v>1</c:v>
                </c:pt>
                <c:pt idx="66309">
                  <c:v>1</c:v>
                </c:pt>
                <c:pt idx="66310">
                  <c:v>1</c:v>
                </c:pt>
                <c:pt idx="66311">
                  <c:v>1</c:v>
                </c:pt>
                <c:pt idx="66312">
                  <c:v>1</c:v>
                </c:pt>
                <c:pt idx="66313">
                  <c:v>1</c:v>
                </c:pt>
                <c:pt idx="66314">
                  <c:v>1</c:v>
                </c:pt>
                <c:pt idx="66315">
                  <c:v>1</c:v>
                </c:pt>
                <c:pt idx="66316">
                  <c:v>1</c:v>
                </c:pt>
                <c:pt idx="66317">
                  <c:v>1</c:v>
                </c:pt>
                <c:pt idx="66318">
                  <c:v>1</c:v>
                </c:pt>
                <c:pt idx="66319">
                  <c:v>1</c:v>
                </c:pt>
                <c:pt idx="66320">
                  <c:v>0.625</c:v>
                </c:pt>
                <c:pt idx="66321">
                  <c:v>1</c:v>
                </c:pt>
                <c:pt idx="66322">
                  <c:v>1</c:v>
                </c:pt>
                <c:pt idx="66323">
                  <c:v>1</c:v>
                </c:pt>
                <c:pt idx="66324">
                  <c:v>1</c:v>
                </c:pt>
                <c:pt idx="66325">
                  <c:v>1</c:v>
                </c:pt>
                <c:pt idx="66326">
                  <c:v>1</c:v>
                </c:pt>
                <c:pt idx="66327">
                  <c:v>0.875</c:v>
                </c:pt>
                <c:pt idx="66328">
                  <c:v>1</c:v>
                </c:pt>
                <c:pt idx="66329">
                  <c:v>0.75</c:v>
                </c:pt>
                <c:pt idx="66330">
                  <c:v>1</c:v>
                </c:pt>
                <c:pt idx="66331">
                  <c:v>1</c:v>
                </c:pt>
                <c:pt idx="66332">
                  <c:v>1</c:v>
                </c:pt>
                <c:pt idx="66333">
                  <c:v>1</c:v>
                </c:pt>
                <c:pt idx="66334">
                  <c:v>1</c:v>
                </c:pt>
                <c:pt idx="66335">
                  <c:v>1</c:v>
                </c:pt>
                <c:pt idx="66336">
                  <c:v>1</c:v>
                </c:pt>
                <c:pt idx="66337">
                  <c:v>1</c:v>
                </c:pt>
                <c:pt idx="66338">
                  <c:v>1</c:v>
                </c:pt>
                <c:pt idx="66339">
                  <c:v>1</c:v>
                </c:pt>
                <c:pt idx="66340">
                  <c:v>1</c:v>
                </c:pt>
                <c:pt idx="66341">
                  <c:v>1</c:v>
                </c:pt>
                <c:pt idx="66342">
                  <c:v>1</c:v>
                </c:pt>
                <c:pt idx="66343">
                  <c:v>1</c:v>
                </c:pt>
                <c:pt idx="66344">
                  <c:v>1</c:v>
                </c:pt>
                <c:pt idx="66345">
                  <c:v>1</c:v>
                </c:pt>
                <c:pt idx="66346">
                  <c:v>0.875</c:v>
                </c:pt>
                <c:pt idx="66347">
                  <c:v>1</c:v>
                </c:pt>
                <c:pt idx="66348">
                  <c:v>1</c:v>
                </c:pt>
                <c:pt idx="66349">
                  <c:v>1</c:v>
                </c:pt>
                <c:pt idx="66350">
                  <c:v>1</c:v>
                </c:pt>
                <c:pt idx="66351">
                  <c:v>1</c:v>
                </c:pt>
                <c:pt idx="66352">
                  <c:v>1</c:v>
                </c:pt>
                <c:pt idx="66353">
                  <c:v>1</c:v>
                </c:pt>
                <c:pt idx="66354">
                  <c:v>1</c:v>
                </c:pt>
                <c:pt idx="66355">
                  <c:v>1</c:v>
                </c:pt>
                <c:pt idx="66356">
                  <c:v>1</c:v>
                </c:pt>
                <c:pt idx="66357">
                  <c:v>1</c:v>
                </c:pt>
                <c:pt idx="66358">
                  <c:v>1</c:v>
                </c:pt>
                <c:pt idx="66359">
                  <c:v>1</c:v>
                </c:pt>
                <c:pt idx="66360">
                  <c:v>1</c:v>
                </c:pt>
                <c:pt idx="66361">
                  <c:v>1</c:v>
                </c:pt>
                <c:pt idx="66362">
                  <c:v>1</c:v>
                </c:pt>
                <c:pt idx="66363">
                  <c:v>1</c:v>
                </c:pt>
                <c:pt idx="66364">
                  <c:v>1</c:v>
                </c:pt>
                <c:pt idx="66365">
                  <c:v>1</c:v>
                </c:pt>
                <c:pt idx="66366">
                  <c:v>1</c:v>
                </c:pt>
                <c:pt idx="66367">
                  <c:v>1</c:v>
                </c:pt>
                <c:pt idx="66368">
                  <c:v>1</c:v>
                </c:pt>
                <c:pt idx="66369">
                  <c:v>1</c:v>
                </c:pt>
                <c:pt idx="66370">
                  <c:v>1</c:v>
                </c:pt>
                <c:pt idx="66371">
                  <c:v>1</c:v>
                </c:pt>
                <c:pt idx="66372">
                  <c:v>1</c:v>
                </c:pt>
                <c:pt idx="66373">
                  <c:v>1</c:v>
                </c:pt>
                <c:pt idx="66374">
                  <c:v>1</c:v>
                </c:pt>
                <c:pt idx="66375">
                  <c:v>1</c:v>
                </c:pt>
                <c:pt idx="66376">
                  <c:v>1</c:v>
                </c:pt>
                <c:pt idx="66377">
                  <c:v>1</c:v>
                </c:pt>
                <c:pt idx="66378">
                  <c:v>1</c:v>
                </c:pt>
                <c:pt idx="66379">
                  <c:v>1</c:v>
                </c:pt>
                <c:pt idx="66380">
                  <c:v>1</c:v>
                </c:pt>
                <c:pt idx="66381">
                  <c:v>1</c:v>
                </c:pt>
                <c:pt idx="66382">
                  <c:v>1</c:v>
                </c:pt>
                <c:pt idx="66383">
                  <c:v>1</c:v>
                </c:pt>
                <c:pt idx="66384">
                  <c:v>1</c:v>
                </c:pt>
                <c:pt idx="66385">
                  <c:v>1</c:v>
                </c:pt>
                <c:pt idx="66386">
                  <c:v>1</c:v>
                </c:pt>
                <c:pt idx="66387">
                  <c:v>1</c:v>
                </c:pt>
                <c:pt idx="66388">
                  <c:v>1</c:v>
                </c:pt>
                <c:pt idx="66389">
                  <c:v>1</c:v>
                </c:pt>
                <c:pt idx="66390">
                  <c:v>1</c:v>
                </c:pt>
                <c:pt idx="66391">
                  <c:v>1</c:v>
                </c:pt>
                <c:pt idx="66392">
                  <c:v>1</c:v>
                </c:pt>
                <c:pt idx="66393">
                  <c:v>1</c:v>
                </c:pt>
                <c:pt idx="66394">
                  <c:v>1</c:v>
                </c:pt>
                <c:pt idx="66395">
                  <c:v>1</c:v>
                </c:pt>
                <c:pt idx="66396">
                  <c:v>1</c:v>
                </c:pt>
                <c:pt idx="66397">
                  <c:v>1</c:v>
                </c:pt>
                <c:pt idx="66398">
                  <c:v>1</c:v>
                </c:pt>
                <c:pt idx="66399">
                  <c:v>1</c:v>
                </c:pt>
                <c:pt idx="66400">
                  <c:v>1</c:v>
                </c:pt>
                <c:pt idx="66401">
                  <c:v>0.375</c:v>
                </c:pt>
                <c:pt idx="66402">
                  <c:v>1</c:v>
                </c:pt>
                <c:pt idx="66403">
                  <c:v>1</c:v>
                </c:pt>
                <c:pt idx="66404">
                  <c:v>1</c:v>
                </c:pt>
                <c:pt idx="66405">
                  <c:v>1</c:v>
                </c:pt>
                <c:pt idx="66406">
                  <c:v>1</c:v>
                </c:pt>
                <c:pt idx="66407">
                  <c:v>1</c:v>
                </c:pt>
                <c:pt idx="66408">
                  <c:v>1</c:v>
                </c:pt>
                <c:pt idx="66409">
                  <c:v>1</c:v>
                </c:pt>
                <c:pt idx="66410">
                  <c:v>1</c:v>
                </c:pt>
                <c:pt idx="66411">
                  <c:v>1</c:v>
                </c:pt>
                <c:pt idx="66412">
                  <c:v>1</c:v>
                </c:pt>
                <c:pt idx="66413">
                  <c:v>1</c:v>
                </c:pt>
                <c:pt idx="66414">
                  <c:v>1</c:v>
                </c:pt>
                <c:pt idx="66415">
                  <c:v>1</c:v>
                </c:pt>
                <c:pt idx="66416">
                  <c:v>1</c:v>
                </c:pt>
                <c:pt idx="66417">
                  <c:v>1</c:v>
                </c:pt>
                <c:pt idx="66418">
                  <c:v>1</c:v>
                </c:pt>
                <c:pt idx="66419">
                  <c:v>1</c:v>
                </c:pt>
                <c:pt idx="66420">
                  <c:v>1</c:v>
                </c:pt>
                <c:pt idx="66421">
                  <c:v>1</c:v>
                </c:pt>
                <c:pt idx="66422">
                  <c:v>1</c:v>
                </c:pt>
                <c:pt idx="66423">
                  <c:v>1</c:v>
                </c:pt>
                <c:pt idx="66424">
                  <c:v>0.875</c:v>
                </c:pt>
                <c:pt idx="66425">
                  <c:v>1</c:v>
                </c:pt>
                <c:pt idx="66426">
                  <c:v>1</c:v>
                </c:pt>
                <c:pt idx="66427">
                  <c:v>1</c:v>
                </c:pt>
                <c:pt idx="66428">
                  <c:v>1</c:v>
                </c:pt>
                <c:pt idx="66429">
                  <c:v>1</c:v>
                </c:pt>
                <c:pt idx="66430">
                  <c:v>1</c:v>
                </c:pt>
                <c:pt idx="66431">
                  <c:v>1</c:v>
                </c:pt>
                <c:pt idx="66432">
                  <c:v>1</c:v>
                </c:pt>
                <c:pt idx="66433">
                  <c:v>1</c:v>
                </c:pt>
                <c:pt idx="66434">
                  <c:v>1</c:v>
                </c:pt>
                <c:pt idx="66435">
                  <c:v>1</c:v>
                </c:pt>
                <c:pt idx="66436">
                  <c:v>1</c:v>
                </c:pt>
                <c:pt idx="66437">
                  <c:v>1</c:v>
                </c:pt>
                <c:pt idx="66438">
                  <c:v>1</c:v>
                </c:pt>
                <c:pt idx="66439">
                  <c:v>1</c:v>
                </c:pt>
                <c:pt idx="66440">
                  <c:v>1</c:v>
                </c:pt>
                <c:pt idx="66441">
                  <c:v>1</c:v>
                </c:pt>
                <c:pt idx="66442">
                  <c:v>1</c:v>
                </c:pt>
                <c:pt idx="66443">
                  <c:v>1</c:v>
                </c:pt>
                <c:pt idx="66444">
                  <c:v>1</c:v>
                </c:pt>
                <c:pt idx="66445">
                  <c:v>1</c:v>
                </c:pt>
                <c:pt idx="66446">
                  <c:v>1</c:v>
                </c:pt>
                <c:pt idx="66447">
                  <c:v>1</c:v>
                </c:pt>
                <c:pt idx="66448">
                  <c:v>1</c:v>
                </c:pt>
                <c:pt idx="66449">
                  <c:v>1</c:v>
                </c:pt>
                <c:pt idx="66450">
                  <c:v>1</c:v>
                </c:pt>
                <c:pt idx="66451">
                  <c:v>1</c:v>
                </c:pt>
                <c:pt idx="66452">
                  <c:v>1</c:v>
                </c:pt>
                <c:pt idx="66453">
                  <c:v>1</c:v>
                </c:pt>
                <c:pt idx="66454">
                  <c:v>1</c:v>
                </c:pt>
                <c:pt idx="66455">
                  <c:v>1</c:v>
                </c:pt>
                <c:pt idx="66456">
                  <c:v>1</c:v>
                </c:pt>
                <c:pt idx="66457">
                  <c:v>1</c:v>
                </c:pt>
                <c:pt idx="66458">
                  <c:v>0.875</c:v>
                </c:pt>
                <c:pt idx="66459">
                  <c:v>1</c:v>
                </c:pt>
                <c:pt idx="66460">
                  <c:v>1</c:v>
                </c:pt>
                <c:pt idx="66461">
                  <c:v>1</c:v>
                </c:pt>
                <c:pt idx="66462">
                  <c:v>1</c:v>
                </c:pt>
                <c:pt idx="66463">
                  <c:v>1</c:v>
                </c:pt>
                <c:pt idx="66464">
                  <c:v>1</c:v>
                </c:pt>
                <c:pt idx="66465">
                  <c:v>1</c:v>
                </c:pt>
                <c:pt idx="66466">
                  <c:v>1</c:v>
                </c:pt>
                <c:pt idx="66467">
                  <c:v>1</c:v>
                </c:pt>
                <c:pt idx="66468">
                  <c:v>1</c:v>
                </c:pt>
                <c:pt idx="66469">
                  <c:v>1</c:v>
                </c:pt>
                <c:pt idx="66470">
                  <c:v>1</c:v>
                </c:pt>
                <c:pt idx="66471">
                  <c:v>1</c:v>
                </c:pt>
                <c:pt idx="66472">
                  <c:v>1</c:v>
                </c:pt>
                <c:pt idx="66473">
                  <c:v>1</c:v>
                </c:pt>
                <c:pt idx="66474">
                  <c:v>1</c:v>
                </c:pt>
                <c:pt idx="66475">
                  <c:v>1</c:v>
                </c:pt>
                <c:pt idx="66476">
                  <c:v>1</c:v>
                </c:pt>
                <c:pt idx="66477">
                  <c:v>1</c:v>
                </c:pt>
                <c:pt idx="66478">
                  <c:v>1</c:v>
                </c:pt>
                <c:pt idx="66479">
                  <c:v>1</c:v>
                </c:pt>
                <c:pt idx="66480">
                  <c:v>1</c:v>
                </c:pt>
                <c:pt idx="66481">
                  <c:v>1</c:v>
                </c:pt>
                <c:pt idx="66482">
                  <c:v>1</c:v>
                </c:pt>
                <c:pt idx="66483">
                  <c:v>1</c:v>
                </c:pt>
                <c:pt idx="66484">
                  <c:v>1</c:v>
                </c:pt>
                <c:pt idx="66485">
                  <c:v>1</c:v>
                </c:pt>
                <c:pt idx="66486">
                  <c:v>1</c:v>
                </c:pt>
                <c:pt idx="66487">
                  <c:v>1</c:v>
                </c:pt>
                <c:pt idx="66488">
                  <c:v>1</c:v>
                </c:pt>
                <c:pt idx="66489">
                  <c:v>1</c:v>
                </c:pt>
                <c:pt idx="66490">
                  <c:v>1</c:v>
                </c:pt>
                <c:pt idx="66491">
                  <c:v>1</c:v>
                </c:pt>
                <c:pt idx="66492">
                  <c:v>1</c:v>
                </c:pt>
                <c:pt idx="66493">
                  <c:v>1</c:v>
                </c:pt>
                <c:pt idx="66494">
                  <c:v>1</c:v>
                </c:pt>
                <c:pt idx="66495">
                  <c:v>1</c:v>
                </c:pt>
                <c:pt idx="66496">
                  <c:v>1</c:v>
                </c:pt>
                <c:pt idx="66497">
                  <c:v>1</c:v>
                </c:pt>
                <c:pt idx="66498">
                  <c:v>1</c:v>
                </c:pt>
                <c:pt idx="66499">
                  <c:v>1</c:v>
                </c:pt>
                <c:pt idx="66500">
                  <c:v>1</c:v>
                </c:pt>
                <c:pt idx="66501">
                  <c:v>1</c:v>
                </c:pt>
                <c:pt idx="66502">
                  <c:v>1</c:v>
                </c:pt>
                <c:pt idx="66503">
                  <c:v>1</c:v>
                </c:pt>
                <c:pt idx="66504">
                  <c:v>1</c:v>
                </c:pt>
                <c:pt idx="66505">
                  <c:v>1</c:v>
                </c:pt>
                <c:pt idx="66506">
                  <c:v>1</c:v>
                </c:pt>
                <c:pt idx="66507">
                  <c:v>1</c:v>
                </c:pt>
                <c:pt idx="66508">
                  <c:v>1</c:v>
                </c:pt>
                <c:pt idx="66509">
                  <c:v>1</c:v>
                </c:pt>
                <c:pt idx="66510">
                  <c:v>0.875</c:v>
                </c:pt>
                <c:pt idx="66511">
                  <c:v>1</c:v>
                </c:pt>
                <c:pt idx="66512">
                  <c:v>1</c:v>
                </c:pt>
                <c:pt idx="66513">
                  <c:v>1</c:v>
                </c:pt>
                <c:pt idx="66514">
                  <c:v>1</c:v>
                </c:pt>
                <c:pt idx="66515">
                  <c:v>1</c:v>
                </c:pt>
                <c:pt idx="66516">
                  <c:v>1</c:v>
                </c:pt>
                <c:pt idx="66517">
                  <c:v>0.875</c:v>
                </c:pt>
                <c:pt idx="66518">
                  <c:v>1</c:v>
                </c:pt>
                <c:pt idx="66519">
                  <c:v>1</c:v>
                </c:pt>
                <c:pt idx="66520">
                  <c:v>0.875</c:v>
                </c:pt>
                <c:pt idx="66521">
                  <c:v>1</c:v>
                </c:pt>
                <c:pt idx="66522">
                  <c:v>1</c:v>
                </c:pt>
                <c:pt idx="66523">
                  <c:v>1</c:v>
                </c:pt>
                <c:pt idx="66524">
                  <c:v>1</c:v>
                </c:pt>
                <c:pt idx="66525">
                  <c:v>1</c:v>
                </c:pt>
                <c:pt idx="66526">
                  <c:v>1</c:v>
                </c:pt>
                <c:pt idx="66527">
                  <c:v>1</c:v>
                </c:pt>
                <c:pt idx="66528">
                  <c:v>1</c:v>
                </c:pt>
                <c:pt idx="66529">
                  <c:v>1</c:v>
                </c:pt>
                <c:pt idx="66530">
                  <c:v>1</c:v>
                </c:pt>
                <c:pt idx="66531">
                  <c:v>1</c:v>
                </c:pt>
                <c:pt idx="66532">
                  <c:v>1</c:v>
                </c:pt>
                <c:pt idx="66533">
                  <c:v>1</c:v>
                </c:pt>
                <c:pt idx="66534">
                  <c:v>1</c:v>
                </c:pt>
                <c:pt idx="66535">
                  <c:v>1</c:v>
                </c:pt>
                <c:pt idx="66536">
                  <c:v>1</c:v>
                </c:pt>
                <c:pt idx="66537">
                  <c:v>1</c:v>
                </c:pt>
                <c:pt idx="66538">
                  <c:v>1</c:v>
                </c:pt>
                <c:pt idx="66539">
                  <c:v>1</c:v>
                </c:pt>
                <c:pt idx="66540">
                  <c:v>1</c:v>
                </c:pt>
                <c:pt idx="66541">
                  <c:v>1</c:v>
                </c:pt>
                <c:pt idx="66542">
                  <c:v>1</c:v>
                </c:pt>
                <c:pt idx="66543">
                  <c:v>1</c:v>
                </c:pt>
                <c:pt idx="66544">
                  <c:v>1</c:v>
                </c:pt>
                <c:pt idx="66545">
                  <c:v>1</c:v>
                </c:pt>
                <c:pt idx="66546">
                  <c:v>0.875</c:v>
                </c:pt>
                <c:pt idx="66547">
                  <c:v>1</c:v>
                </c:pt>
                <c:pt idx="66548">
                  <c:v>1</c:v>
                </c:pt>
                <c:pt idx="66549">
                  <c:v>1</c:v>
                </c:pt>
                <c:pt idx="66550">
                  <c:v>1</c:v>
                </c:pt>
                <c:pt idx="66551">
                  <c:v>1</c:v>
                </c:pt>
                <c:pt idx="66552">
                  <c:v>1</c:v>
                </c:pt>
                <c:pt idx="66553">
                  <c:v>1</c:v>
                </c:pt>
                <c:pt idx="66554">
                  <c:v>1</c:v>
                </c:pt>
                <c:pt idx="66555">
                  <c:v>1</c:v>
                </c:pt>
                <c:pt idx="66556">
                  <c:v>1</c:v>
                </c:pt>
                <c:pt idx="66557">
                  <c:v>1</c:v>
                </c:pt>
                <c:pt idx="66558">
                  <c:v>1</c:v>
                </c:pt>
                <c:pt idx="66559">
                  <c:v>0.875</c:v>
                </c:pt>
                <c:pt idx="66560">
                  <c:v>1</c:v>
                </c:pt>
                <c:pt idx="66561">
                  <c:v>1</c:v>
                </c:pt>
                <c:pt idx="66562">
                  <c:v>1</c:v>
                </c:pt>
                <c:pt idx="66563">
                  <c:v>1</c:v>
                </c:pt>
                <c:pt idx="66564">
                  <c:v>1</c:v>
                </c:pt>
                <c:pt idx="66565">
                  <c:v>1</c:v>
                </c:pt>
                <c:pt idx="66566">
                  <c:v>1</c:v>
                </c:pt>
                <c:pt idx="66567">
                  <c:v>1</c:v>
                </c:pt>
                <c:pt idx="66568">
                  <c:v>1</c:v>
                </c:pt>
                <c:pt idx="66569">
                  <c:v>1</c:v>
                </c:pt>
                <c:pt idx="66570">
                  <c:v>1</c:v>
                </c:pt>
                <c:pt idx="66571">
                  <c:v>1</c:v>
                </c:pt>
                <c:pt idx="66572">
                  <c:v>1</c:v>
                </c:pt>
                <c:pt idx="66573">
                  <c:v>1</c:v>
                </c:pt>
                <c:pt idx="66574">
                  <c:v>1</c:v>
                </c:pt>
                <c:pt idx="66575">
                  <c:v>1</c:v>
                </c:pt>
                <c:pt idx="66576">
                  <c:v>1</c:v>
                </c:pt>
                <c:pt idx="66577">
                  <c:v>1</c:v>
                </c:pt>
                <c:pt idx="66578">
                  <c:v>1</c:v>
                </c:pt>
                <c:pt idx="66579">
                  <c:v>1</c:v>
                </c:pt>
                <c:pt idx="66580">
                  <c:v>1</c:v>
                </c:pt>
                <c:pt idx="66581">
                  <c:v>1</c:v>
                </c:pt>
                <c:pt idx="66582">
                  <c:v>1</c:v>
                </c:pt>
                <c:pt idx="66583">
                  <c:v>1</c:v>
                </c:pt>
                <c:pt idx="66584">
                  <c:v>1</c:v>
                </c:pt>
                <c:pt idx="66585">
                  <c:v>1</c:v>
                </c:pt>
                <c:pt idx="66586">
                  <c:v>1</c:v>
                </c:pt>
                <c:pt idx="66587">
                  <c:v>1</c:v>
                </c:pt>
                <c:pt idx="66588">
                  <c:v>1</c:v>
                </c:pt>
                <c:pt idx="66589">
                  <c:v>1</c:v>
                </c:pt>
                <c:pt idx="66590">
                  <c:v>1</c:v>
                </c:pt>
                <c:pt idx="66591">
                  <c:v>1</c:v>
                </c:pt>
                <c:pt idx="66592">
                  <c:v>1</c:v>
                </c:pt>
                <c:pt idx="66593">
                  <c:v>1</c:v>
                </c:pt>
                <c:pt idx="66594">
                  <c:v>1</c:v>
                </c:pt>
                <c:pt idx="66595">
                  <c:v>1</c:v>
                </c:pt>
                <c:pt idx="66596">
                  <c:v>1</c:v>
                </c:pt>
                <c:pt idx="66597">
                  <c:v>1</c:v>
                </c:pt>
                <c:pt idx="66598">
                  <c:v>1</c:v>
                </c:pt>
                <c:pt idx="66599">
                  <c:v>1</c:v>
                </c:pt>
                <c:pt idx="66600">
                  <c:v>1</c:v>
                </c:pt>
                <c:pt idx="66601">
                  <c:v>1</c:v>
                </c:pt>
                <c:pt idx="66602">
                  <c:v>1</c:v>
                </c:pt>
                <c:pt idx="66603">
                  <c:v>1</c:v>
                </c:pt>
                <c:pt idx="66604">
                  <c:v>1</c:v>
                </c:pt>
                <c:pt idx="66605">
                  <c:v>1</c:v>
                </c:pt>
                <c:pt idx="66606">
                  <c:v>1</c:v>
                </c:pt>
                <c:pt idx="66607">
                  <c:v>1</c:v>
                </c:pt>
                <c:pt idx="66608">
                  <c:v>1</c:v>
                </c:pt>
                <c:pt idx="66609">
                  <c:v>1</c:v>
                </c:pt>
                <c:pt idx="66610">
                  <c:v>1</c:v>
                </c:pt>
                <c:pt idx="66611">
                  <c:v>1</c:v>
                </c:pt>
                <c:pt idx="66612">
                  <c:v>1</c:v>
                </c:pt>
                <c:pt idx="66613">
                  <c:v>1</c:v>
                </c:pt>
                <c:pt idx="66614">
                  <c:v>1</c:v>
                </c:pt>
                <c:pt idx="66615">
                  <c:v>1</c:v>
                </c:pt>
                <c:pt idx="66616">
                  <c:v>1</c:v>
                </c:pt>
                <c:pt idx="66617">
                  <c:v>1</c:v>
                </c:pt>
                <c:pt idx="66618">
                  <c:v>1</c:v>
                </c:pt>
                <c:pt idx="66619">
                  <c:v>1</c:v>
                </c:pt>
                <c:pt idx="66620">
                  <c:v>1</c:v>
                </c:pt>
                <c:pt idx="66621">
                  <c:v>1</c:v>
                </c:pt>
                <c:pt idx="66622">
                  <c:v>0.875</c:v>
                </c:pt>
                <c:pt idx="66623">
                  <c:v>1</c:v>
                </c:pt>
                <c:pt idx="66624">
                  <c:v>1</c:v>
                </c:pt>
                <c:pt idx="66625">
                  <c:v>0.875</c:v>
                </c:pt>
                <c:pt idx="66626">
                  <c:v>1</c:v>
                </c:pt>
                <c:pt idx="66627">
                  <c:v>1</c:v>
                </c:pt>
                <c:pt idx="66628">
                  <c:v>1</c:v>
                </c:pt>
                <c:pt idx="66629">
                  <c:v>1</c:v>
                </c:pt>
                <c:pt idx="66630">
                  <c:v>1</c:v>
                </c:pt>
                <c:pt idx="66631">
                  <c:v>1</c:v>
                </c:pt>
                <c:pt idx="66632">
                  <c:v>1</c:v>
                </c:pt>
                <c:pt idx="66633">
                  <c:v>1</c:v>
                </c:pt>
                <c:pt idx="66634">
                  <c:v>1</c:v>
                </c:pt>
                <c:pt idx="66635">
                  <c:v>1</c:v>
                </c:pt>
                <c:pt idx="66636">
                  <c:v>1</c:v>
                </c:pt>
                <c:pt idx="66637">
                  <c:v>1</c:v>
                </c:pt>
                <c:pt idx="66638">
                  <c:v>1</c:v>
                </c:pt>
                <c:pt idx="66639">
                  <c:v>1</c:v>
                </c:pt>
                <c:pt idx="66640">
                  <c:v>1</c:v>
                </c:pt>
                <c:pt idx="66641">
                  <c:v>1</c:v>
                </c:pt>
                <c:pt idx="66642">
                  <c:v>1</c:v>
                </c:pt>
                <c:pt idx="66643">
                  <c:v>1</c:v>
                </c:pt>
                <c:pt idx="66644">
                  <c:v>1</c:v>
                </c:pt>
                <c:pt idx="66645">
                  <c:v>1</c:v>
                </c:pt>
                <c:pt idx="66646">
                  <c:v>1</c:v>
                </c:pt>
                <c:pt idx="66647">
                  <c:v>1</c:v>
                </c:pt>
                <c:pt idx="66648">
                  <c:v>1</c:v>
                </c:pt>
                <c:pt idx="66649">
                  <c:v>1</c:v>
                </c:pt>
                <c:pt idx="66650">
                  <c:v>1</c:v>
                </c:pt>
                <c:pt idx="66651">
                  <c:v>1</c:v>
                </c:pt>
                <c:pt idx="66652">
                  <c:v>1</c:v>
                </c:pt>
                <c:pt idx="66653">
                  <c:v>1</c:v>
                </c:pt>
                <c:pt idx="66654">
                  <c:v>1</c:v>
                </c:pt>
                <c:pt idx="66655">
                  <c:v>1</c:v>
                </c:pt>
                <c:pt idx="66656">
                  <c:v>1</c:v>
                </c:pt>
                <c:pt idx="66657">
                  <c:v>1</c:v>
                </c:pt>
                <c:pt idx="66658">
                  <c:v>1</c:v>
                </c:pt>
                <c:pt idx="66659">
                  <c:v>1</c:v>
                </c:pt>
                <c:pt idx="66660">
                  <c:v>1</c:v>
                </c:pt>
                <c:pt idx="66661">
                  <c:v>1</c:v>
                </c:pt>
                <c:pt idx="66662">
                  <c:v>1</c:v>
                </c:pt>
                <c:pt idx="66663">
                  <c:v>0.625</c:v>
                </c:pt>
                <c:pt idx="66664">
                  <c:v>1</c:v>
                </c:pt>
                <c:pt idx="66665">
                  <c:v>1</c:v>
                </c:pt>
                <c:pt idx="66666">
                  <c:v>1</c:v>
                </c:pt>
                <c:pt idx="66667">
                  <c:v>1</c:v>
                </c:pt>
                <c:pt idx="66668">
                  <c:v>1</c:v>
                </c:pt>
                <c:pt idx="66669">
                  <c:v>0.875</c:v>
                </c:pt>
                <c:pt idx="66670">
                  <c:v>1</c:v>
                </c:pt>
                <c:pt idx="66671">
                  <c:v>1</c:v>
                </c:pt>
                <c:pt idx="66672">
                  <c:v>1</c:v>
                </c:pt>
                <c:pt idx="66673">
                  <c:v>1</c:v>
                </c:pt>
                <c:pt idx="66674">
                  <c:v>1</c:v>
                </c:pt>
                <c:pt idx="66675">
                  <c:v>1</c:v>
                </c:pt>
                <c:pt idx="66676">
                  <c:v>1</c:v>
                </c:pt>
                <c:pt idx="66677">
                  <c:v>0.75</c:v>
                </c:pt>
                <c:pt idx="66678">
                  <c:v>1</c:v>
                </c:pt>
                <c:pt idx="66679">
                  <c:v>1</c:v>
                </c:pt>
                <c:pt idx="66680">
                  <c:v>1</c:v>
                </c:pt>
                <c:pt idx="66681">
                  <c:v>1</c:v>
                </c:pt>
                <c:pt idx="66682">
                  <c:v>1</c:v>
                </c:pt>
                <c:pt idx="66683">
                  <c:v>1</c:v>
                </c:pt>
                <c:pt idx="66684">
                  <c:v>1</c:v>
                </c:pt>
                <c:pt idx="66685">
                  <c:v>1</c:v>
                </c:pt>
                <c:pt idx="66686">
                  <c:v>0.875</c:v>
                </c:pt>
                <c:pt idx="66687">
                  <c:v>1</c:v>
                </c:pt>
                <c:pt idx="66688">
                  <c:v>1</c:v>
                </c:pt>
                <c:pt idx="66689">
                  <c:v>1</c:v>
                </c:pt>
                <c:pt idx="66690">
                  <c:v>1</c:v>
                </c:pt>
                <c:pt idx="66691">
                  <c:v>1</c:v>
                </c:pt>
                <c:pt idx="66692">
                  <c:v>1</c:v>
                </c:pt>
                <c:pt idx="66693">
                  <c:v>1</c:v>
                </c:pt>
                <c:pt idx="66694">
                  <c:v>1</c:v>
                </c:pt>
                <c:pt idx="66695">
                  <c:v>1</c:v>
                </c:pt>
                <c:pt idx="66696">
                  <c:v>1</c:v>
                </c:pt>
                <c:pt idx="66697">
                  <c:v>1</c:v>
                </c:pt>
                <c:pt idx="66698">
                  <c:v>1</c:v>
                </c:pt>
                <c:pt idx="66699">
                  <c:v>1</c:v>
                </c:pt>
                <c:pt idx="66700">
                  <c:v>1</c:v>
                </c:pt>
                <c:pt idx="66701">
                  <c:v>1</c:v>
                </c:pt>
                <c:pt idx="66702">
                  <c:v>1</c:v>
                </c:pt>
                <c:pt idx="66703">
                  <c:v>1</c:v>
                </c:pt>
                <c:pt idx="66704">
                  <c:v>1</c:v>
                </c:pt>
                <c:pt idx="66705">
                  <c:v>0.25</c:v>
                </c:pt>
                <c:pt idx="66706">
                  <c:v>1</c:v>
                </c:pt>
                <c:pt idx="66707">
                  <c:v>1</c:v>
                </c:pt>
                <c:pt idx="66708">
                  <c:v>1</c:v>
                </c:pt>
                <c:pt idx="66709">
                  <c:v>1</c:v>
                </c:pt>
                <c:pt idx="66710">
                  <c:v>1</c:v>
                </c:pt>
                <c:pt idx="66711">
                  <c:v>0.875</c:v>
                </c:pt>
                <c:pt idx="66712">
                  <c:v>1</c:v>
                </c:pt>
                <c:pt idx="66713">
                  <c:v>1</c:v>
                </c:pt>
                <c:pt idx="66714">
                  <c:v>1</c:v>
                </c:pt>
                <c:pt idx="66715">
                  <c:v>1</c:v>
                </c:pt>
                <c:pt idx="66716">
                  <c:v>1</c:v>
                </c:pt>
                <c:pt idx="66717">
                  <c:v>1</c:v>
                </c:pt>
                <c:pt idx="66718">
                  <c:v>1</c:v>
                </c:pt>
                <c:pt idx="66719">
                  <c:v>1</c:v>
                </c:pt>
                <c:pt idx="66720">
                  <c:v>1</c:v>
                </c:pt>
                <c:pt idx="66721">
                  <c:v>0.875</c:v>
                </c:pt>
                <c:pt idx="66722">
                  <c:v>1</c:v>
                </c:pt>
                <c:pt idx="66723">
                  <c:v>1</c:v>
                </c:pt>
                <c:pt idx="66724">
                  <c:v>1</c:v>
                </c:pt>
                <c:pt idx="66725">
                  <c:v>1</c:v>
                </c:pt>
                <c:pt idx="66726">
                  <c:v>1</c:v>
                </c:pt>
                <c:pt idx="66727">
                  <c:v>1</c:v>
                </c:pt>
                <c:pt idx="66728">
                  <c:v>1</c:v>
                </c:pt>
                <c:pt idx="66729">
                  <c:v>1</c:v>
                </c:pt>
                <c:pt idx="66730">
                  <c:v>1</c:v>
                </c:pt>
                <c:pt idx="66731">
                  <c:v>1</c:v>
                </c:pt>
                <c:pt idx="66732">
                  <c:v>1</c:v>
                </c:pt>
                <c:pt idx="66733">
                  <c:v>1</c:v>
                </c:pt>
                <c:pt idx="66734">
                  <c:v>1</c:v>
                </c:pt>
                <c:pt idx="66735">
                  <c:v>0.875</c:v>
                </c:pt>
                <c:pt idx="66736">
                  <c:v>1</c:v>
                </c:pt>
                <c:pt idx="66737">
                  <c:v>1</c:v>
                </c:pt>
                <c:pt idx="66738">
                  <c:v>1</c:v>
                </c:pt>
                <c:pt idx="66739">
                  <c:v>1</c:v>
                </c:pt>
                <c:pt idx="66740">
                  <c:v>1</c:v>
                </c:pt>
                <c:pt idx="66741">
                  <c:v>1</c:v>
                </c:pt>
                <c:pt idx="66742">
                  <c:v>1</c:v>
                </c:pt>
                <c:pt idx="66743">
                  <c:v>1</c:v>
                </c:pt>
                <c:pt idx="66744">
                  <c:v>1</c:v>
                </c:pt>
                <c:pt idx="66745">
                  <c:v>1</c:v>
                </c:pt>
                <c:pt idx="66746">
                  <c:v>1</c:v>
                </c:pt>
                <c:pt idx="66747">
                  <c:v>1</c:v>
                </c:pt>
                <c:pt idx="66748">
                  <c:v>1</c:v>
                </c:pt>
                <c:pt idx="66749">
                  <c:v>0.875</c:v>
                </c:pt>
                <c:pt idx="66750">
                  <c:v>1</c:v>
                </c:pt>
                <c:pt idx="66751">
                  <c:v>1</c:v>
                </c:pt>
                <c:pt idx="66752">
                  <c:v>1</c:v>
                </c:pt>
                <c:pt idx="66753">
                  <c:v>0.875</c:v>
                </c:pt>
                <c:pt idx="66754">
                  <c:v>1</c:v>
                </c:pt>
                <c:pt idx="66755">
                  <c:v>1</c:v>
                </c:pt>
                <c:pt idx="66756">
                  <c:v>1</c:v>
                </c:pt>
                <c:pt idx="66757">
                  <c:v>1</c:v>
                </c:pt>
                <c:pt idx="66758">
                  <c:v>1</c:v>
                </c:pt>
                <c:pt idx="66759">
                  <c:v>1</c:v>
                </c:pt>
                <c:pt idx="66760">
                  <c:v>1</c:v>
                </c:pt>
                <c:pt idx="66761">
                  <c:v>1</c:v>
                </c:pt>
                <c:pt idx="66762">
                  <c:v>1</c:v>
                </c:pt>
                <c:pt idx="66763">
                  <c:v>1</c:v>
                </c:pt>
                <c:pt idx="66764">
                  <c:v>1</c:v>
                </c:pt>
                <c:pt idx="66765">
                  <c:v>1</c:v>
                </c:pt>
                <c:pt idx="66766">
                  <c:v>1</c:v>
                </c:pt>
                <c:pt idx="66767">
                  <c:v>1</c:v>
                </c:pt>
                <c:pt idx="66768">
                  <c:v>1</c:v>
                </c:pt>
                <c:pt idx="66769">
                  <c:v>1</c:v>
                </c:pt>
                <c:pt idx="66770">
                  <c:v>1</c:v>
                </c:pt>
                <c:pt idx="66771">
                  <c:v>1</c:v>
                </c:pt>
                <c:pt idx="66772">
                  <c:v>1</c:v>
                </c:pt>
                <c:pt idx="66773">
                  <c:v>1</c:v>
                </c:pt>
                <c:pt idx="66774">
                  <c:v>1</c:v>
                </c:pt>
                <c:pt idx="66775">
                  <c:v>1</c:v>
                </c:pt>
                <c:pt idx="66776">
                  <c:v>1</c:v>
                </c:pt>
                <c:pt idx="66777">
                  <c:v>1</c:v>
                </c:pt>
                <c:pt idx="66778">
                  <c:v>1</c:v>
                </c:pt>
                <c:pt idx="66779">
                  <c:v>1</c:v>
                </c:pt>
                <c:pt idx="66780">
                  <c:v>1</c:v>
                </c:pt>
                <c:pt idx="66781">
                  <c:v>1</c:v>
                </c:pt>
                <c:pt idx="66782">
                  <c:v>1</c:v>
                </c:pt>
                <c:pt idx="66783">
                  <c:v>1</c:v>
                </c:pt>
                <c:pt idx="66784">
                  <c:v>1</c:v>
                </c:pt>
                <c:pt idx="66785">
                  <c:v>1</c:v>
                </c:pt>
                <c:pt idx="66786">
                  <c:v>1</c:v>
                </c:pt>
                <c:pt idx="66787">
                  <c:v>1</c:v>
                </c:pt>
                <c:pt idx="66788">
                  <c:v>1</c:v>
                </c:pt>
                <c:pt idx="66789">
                  <c:v>1</c:v>
                </c:pt>
                <c:pt idx="66790">
                  <c:v>1</c:v>
                </c:pt>
                <c:pt idx="66791">
                  <c:v>1</c:v>
                </c:pt>
                <c:pt idx="66792">
                  <c:v>1</c:v>
                </c:pt>
                <c:pt idx="66793">
                  <c:v>1</c:v>
                </c:pt>
                <c:pt idx="66794">
                  <c:v>1</c:v>
                </c:pt>
                <c:pt idx="66795">
                  <c:v>1</c:v>
                </c:pt>
                <c:pt idx="66796">
                  <c:v>1</c:v>
                </c:pt>
                <c:pt idx="66797">
                  <c:v>1</c:v>
                </c:pt>
                <c:pt idx="66798">
                  <c:v>1</c:v>
                </c:pt>
                <c:pt idx="66799">
                  <c:v>1</c:v>
                </c:pt>
                <c:pt idx="66800">
                  <c:v>1</c:v>
                </c:pt>
                <c:pt idx="66801">
                  <c:v>1</c:v>
                </c:pt>
                <c:pt idx="66802">
                  <c:v>1</c:v>
                </c:pt>
                <c:pt idx="66803">
                  <c:v>1</c:v>
                </c:pt>
                <c:pt idx="66804">
                  <c:v>1</c:v>
                </c:pt>
                <c:pt idx="66805">
                  <c:v>1</c:v>
                </c:pt>
                <c:pt idx="66806">
                  <c:v>1</c:v>
                </c:pt>
                <c:pt idx="66807">
                  <c:v>1</c:v>
                </c:pt>
                <c:pt idx="66808">
                  <c:v>1</c:v>
                </c:pt>
                <c:pt idx="66809">
                  <c:v>1</c:v>
                </c:pt>
                <c:pt idx="66810">
                  <c:v>1</c:v>
                </c:pt>
                <c:pt idx="66811">
                  <c:v>1</c:v>
                </c:pt>
                <c:pt idx="66812">
                  <c:v>1</c:v>
                </c:pt>
                <c:pt idx="66813">
                  <c:v>1</c:v>
                </c:pt>
                <c:pt idx="66814">
                  <c:v>1</c:v>
                </c:pt>
                <c:pt idx="66815">
                  <c:v>1</c:v>
                </c:pt>
                <c:pt idx="66816">
                  <c:v>1</c:v>
                </c:pt>
                <c:pt idx="66817">
                  <c:v>1</c:v>
                </c:pt>
                <c:pt idx="66818">
                  <c:v>1</c:v>
                </c:pt>
                <c:pt idx="66819">
                  <c:v>1</c:v>
                </c:pt>
                <c:pt idx="66820">
                  <c:v>1</c:v>
                </c:pt>
                <c:pt idx="66821">
                  <c:v>1</c:v>
                </c:pt>
                <c:pt idx="66822">
                  <c:v>1</c:v>
                </c:pt>
                <c:pt idx="66823">
                  <c:v>1</c:v>
                </c:pt>
                <c:pt idx="66824">
                  <c:v>1</c:v>
                </c:pt>
                <c:pt idx="66825">
                  <c:v>1</c:v>
                </c:pt>
                <c:pt idx="66826">
                  <c:v>1</c:v>
                </c:pt>
                <c:pt idx="66827">
                  <c:v>1</c:v>
                </c:pt>
                <c:pt idx="66828">
                  <c:v>1</c:v>
                </c:pt>
                <c:pt idx="66829">
                  <c:v>1</c:v>
                </c:pt>
                <c:pt idx="66830">
                  <c:v>1</c:v>
                </c:pt>
                <c:pt idx="66831">
                  <c:v>1</c:v>
                </c:pt>
                <c:pt idx="66832">
                  <c:v>1</c:v>
                </c:pt>
                <c:pt idx="66833">
                  <c:v>1</c:v>
                </c:pt>
                <c:pt idx="66834">
                  <c:v>1</c:v>
                </c:pt>
                <c:pt idx="66835">
                  <c:v>1</c:v>
                </c:pt>
                <c:pt idx="66836">
                  <c:v>0.875</c:v>
                </c:pt>
                <c:pt idx="66837">
                  <c:v>1</c:v>
                </c:pt>
                <c:pt idx="66838">
                  <c:v>1</c:v>
                </c:pt>
                <c:pt idx="66839">
                  <c:v>1</c:v>
                </c:pt>
                <c:pt idx="66840">
                  <c:v>1</c:v>
                </c:pt>
                <c:pt idx="66841">
                  <c:v>1</c:v>
                </c:pt>
                <c:pt idx="66842">
                  <c:v>1</c:v>
                </c:pt>
                <c:pt idx="66843">
                  <c:v>1</c:v>
                </c:pt>
                <c:pt idx="66844">
                  <c:v>1</c:v>
                </c:pt>
                <c:pt idx="66845">
                  <c:v>1</c:v>
                </c:pt>
                <c:pt idx="66846">
                  <c:v>1</c:v>
                </c:pt>
                <c:pt idx="66847">
                  <c:v>1</c:v>
                </c:pt>
                <c:pt idx="66848">
                  <c:v>1</c:v>
                </c:pt>
                <c:pt idx="66849">
                  <c:v>1</c:v>
                </c:pt>
                <c:pt idx="66850">
                  <c:v>1</c:v>
                </c:pt>
                <c:pt idx="66851">
                  <c:v>1</c:v>
                </c:pt>
                <c:pt idx="66852">
                  <c:v>1</c:v>
                </c:pt>
                <c:pt idx="66853">
                  <c:v>0.875</c:v>
                </c:pt>
                <c:pt idx="66854">
                  <c:v>1</c:v>
                </c:pt>
                <c:pt idx="66855">
                  <c:v>1</c:v>
                </c:pt>
                <c:pt idx="66856">
                  <c:v>1</c:v>
                </c:pt>
                <c:pt idx="66857">
                  <c:v>1</c:v>
                </c:pt>
                <c:pt idx="66858">
                  <c:v>1</c:v>
                </c:pt>
                <c:pt idx="66859">
                  <c:v>1</c:v>
                </c:pt>
                <c:pt idx="66860">
                  <c:v>1</c:v>
                </c:pt>
                <c:pt idx="66861">
                  <c:v>1</c:v>
                </c:pt>
                <c:pt idx="66862">
                  <c:v>1</c:v>
                </c:pt>
                <c:pt idx="66863">
                  <c:v>1</c:v>
                </c:pt>
                <c:pt idx="66864">
                  <c:v>1</c:v>
                </c:pt>
                <c:pt idx="66865">
                  <c:v>1</c:v>
                </c:pt>
                <c:pt idx="66866">
                  <c:v>1</c:v>
                </c:pt>
                <c:pt idx="66867">
                  <c:v>1</c:v>
                </c:pt>
                <c:pt idx="66868">
                  <c:v>1</c:v>
                </c:pt>
                <c:pt idx="66869">
                  <c:v>1</c:v>
                </c:pt>
                <c:pt idx="66870">
                  <c:v>1</c:v>
                </c:pt>
                <c:pt idx="66871">
                  <c:v>1</c:v>
                </c:pt>
                <c:pt idx="66872">
                  <c:v>1</c:v>
                </c:pt>
                <c:pt idx="66873">
                  <c:v>1</c:v>
                </c:pt>
                <c:pt idx="66874">
                  <c:v>1</c:v>
                </c:pt>
                <c:pt idx="66875">
                  <c:v>1</c:v>
                </c:pt>
                <c:pt idx="66876">
                  <c:v>1</c:v>
                </c:pt>
                <c:pt idx="66877">
                  <c:v>1</c:v>
                </c:pt>
                <c:pt idx="66878">
                  <c:v>1</c:v>
                </c:pt>
                <c:pt idx="66879">
                  <c:v>1</c:v>
                </c:pt>
                <c:pt idx="66880">
                  <c:v>1</c:v>
                </c:pt>
                <c:pt idx="66881">
                  <c:v>1</c:v>
                </c:pt>
                <c:pt idx="66882">
                  <c:v>1</c:v>
                </c:pt>
                <c:pt idx="66883">
                  <c:v>1</c:v>
                </c:pt>
                <c:pt idx="66884">
                  <c:v>1</c:v>
                </c:pt>
                <c:pt idx="66885">
                  <c:v>1</c:v>
                </c:pt>
                <c:pt idx="66886">
                  <c:v>1</c:v>
                </c:pt>
                <c:pt idx="66887">
                  <c:v>1</c:v>
                </c:pt>
                <c:pt idx="66888">
                  <c:v>1</c:v>
                </c:pt>
                <c:pt idx="66889">
                  <c:v>1</c:v>
                </c:pt>
                <c:pt idx="66890">
                  <c:v>1</c:v>
                </c:pt>
                <c:pt idx="66891">
                  <c:v>1</c:v>
                </c:pt>
                <c:pt idx="66892">
                  <c:v>1</c:v>
                </c:pt>
                <c:pt idx="66893">
                  <c:v>1</c:v>
                </c:pt>
                <c:pt idx="66894">
                  <c:v>1</c:v>
                </c:pt>
                <c:pt idx="66895">
                  <c:v>0.85714285700000004</c:v>
                </c:pt>
                <c:pt idx="66896">
                  <c:v>0.85714285700000004</c:v>
                </c:pt>
                <c:pt idx="66897">
                  <c:v>0.85714285700000004</c:v>
                </c:pt>
                <c:pt idx="66898">
                  <c:v>0.85714285700000004</c:v>
                </c:pt>
                <c:pt idx="66899">
                  <c:v>1</c:v>
                </c:pt>
                <c:pt idx="66900">
                  <c:v>1</c:v>
                </c:pt>
                <c:pt idx="66901">
                  <c:v>1</c:v>
                </c:pt>
                <c:pt idx="66902">
                  <c:v>1</c:v>
                </c:pt>
                <c:pt idx="66903">
                  <c:v>0.85714285700000004</c:v>
                </c:pt>
                <c:pt idx="66904">
                  <c:v>1</c:v>
                </c:pt>
                <c:pt idx="66905">
                  <c:v>0.85714285700000004</c:v>
                </c:pt>
                <c:pt idx="66906">
                  <c:v>1</c:v>
                </c:pt>
                <c:pt idx="66907">
                  <c:v>1</c:v>
                </c:pt>
                <c:pt idx="66908">
                  <c:v>1</c:v>
                </c:pt>
                <c:pt idx="66909">
                  <c:v>0.85714285700000004</c:v>
                </c:pt>
                <c:pt idx="66910">
                  <c:v>1</c:v>
                </c:pt>
                <c:pt idx="66911">
                  <c:v>0.85714285700000004</c:v>
                </c:pt>
                <c:pt idx="66912">
                  <c:v>1</c:v>
                </c:pt>
                <c:pt idx="66913">
                  <c:v>1</c:v>
                </c:pt>
                <c:pt idx="66914">
                  <c:v>1</c:v>
                </c:pt>
                <c:pt idx="66915">
                  <c:v>1</c:v>
                </c:pt>
                <c:pt idx="66916">
                  <c:v>1</c:v>
                </c:pt>
                <c:pt idx="66917">
                  <c:v>1</c:v>
                </c:pt>
                <c:pt idx="66918">
                  <c:v>1</c:v>
                </c:pt>
                <c:pt idx="66919">
                  <c:v>1</c:v>
                </c:pt>
                <c:pt idx="66920">
                  <c:v>1</c:v>
                </c:pt>
                <c:pt idx="66921">
                  <c:v>1</c:v>
                </c:pt>
                <c:pt idx="66922">
                  <c:v>1</c:v>
                </c:pt>
                <c:pt idx="66923">
                  <c:v>1</c:v>
                </c:pt>
                <c:pt idx="66924">
                  <c:v>1</c:v>
                </c:pt>
                <c:pt idx="66925">
                  <c:v>1</c:v>
                </c:pt>
                <c:pt idx="66926">
                  <c:v>1</c:v>
                </c:pt>
                <c:pt idx="66927">
                  <c:v>1</c:v>
                </c:pt>
                <c:pt idx="66928">
                  <c:v>1</c:v>
                </c:pt>
                <c:pt idx="66929">
                  <c:v>0.85714285700000004</c:v>
                </c:pt>
                <c:pt idx="66930">
                  <c:v>1</c:v>
                </c:pt>
                <c:pt idx="66931">
                  <c:v>1</c:v>
                </c:pt>
                <c:pt idx="66932">
                  <c:v>1</c:v>
                </c:pt>
                <c:pt idx="66933">
                  <c:v>1</c:v>
                </c:pt>
                <c:pt idx="66934">
                  <c:v>1</c:v>
                </c:pt>
                <c:pt idx="66935">
                  <c:v>1</c:v>
                </c:pt>
                <c:pt idx="66936">
                  <c:v>1</c:v>
                </c:pt>
                <c:pt idx="66937">
                  <c:v>1</c:v>
                </c:pt>
                <c:pt idx="66938">
                  <c:v>1</c:v>
                </c:pt>
                <c:pt idx="66939">
                  <c:v>1</c:v>
                </c:pt>
                <c:pt idx="66940">
                  <c:v>1</c:v>
                </c:pt>
                <c:pt idx="66941">
                  <c:v>1</c:v>
                </c:pt>
                <c:pt idx="66942">
                  <c:v>1</c:v>
                </c:pt>
                <c:pt idx="66943">
                  <c:v>1</c:v>
                </c:pt>
                <c:pt idx="66944">
                  <c:v>1</c:v>
                </c:pt>
                <c:pt idx="66945">
                  <c:v>1</c:v>
                </c:pt>
                <c:pt idx="66946">
                  <c:v>1</c:v>
                </c:pt>
                <c:pt idx="66947">
                  <c:v>1</c:v>
                </c:pt>
                <c:pt idx="66948">
                  <c:v>1</c:v>
                </c:pt>
                <c:pt idx="66949">
                  <c:v>1</c:v>
                </c:pt>
                <c:pt idx="66950">
                  <c:v>1</c:v>
                </c:pt>
                <c:pt idx="66951">
                  <c:v>1</c:v>
                </c:pt>
                <c:pt idx="66952">
                  <c:v>1</c:v>
                </c:pt>
                <c:pt idx="66953">
                  <c:v>1</c:v>
                </c:pt>
                <c:pt idx="66954">
                  <c:v>1</c:v>
                </c:pt>
                <c:pt idx="66955">
                  <c:v>0.14285714299999999</c:v>
                </c:pt>
                <c:pt idx="66956">
                  <c:v>1</c:v>
                </c:pt>
                <c:pt idx="66957">
                  <c:v>1</c:v>
                </c:pt>
                <c:pt idx="66958">
                  <c:v>1</c:v>
                </c:pt>
                <c:pt idx="66959">
                  <c:v>1</c:v>
                </c:pt>
                <c:pt idx="66960">
                  <c:v>1</c:v>
                </c:pt>
                <c:pt idx="66961">
                  <c:v>1</c:v>
                </c:pt>
                <c:pt idx="66962">
                  <c:v>1</c:v>
                </c:pt>
                <c:pt idx="66963">
                  <c:v>1</c:v>
                </c:pt>
                <c:pt idx="66964">
                  <c:v>1</c:v>
                </c:pt>
                <c:pt idx="66965">
                  <c:v>1</c:v>
                </c:pt>
                <c:pt idx="66966">
                  <c:v>1</c:v>
                </c:pt>
                <c:pt idx="66967">
                  <c:v>1</c:v>
                </c:pt>
                <c:pt idx="66968">
                  <c:v>1</c:v>
                </c:pt>
                <c:pt idx="66969">
                  <c:v>1</c:v>
                </c:pt>
                <c:pt idx="66970">
                  <c:v>1</c:v>
                </c:pt>
                <c:pt idx="66971">
                  <c:v>1</c:v>
                </c:pt>
                <c:pt idx="66972">
                  <c:v>1</c:v>
                </c:pt>
                <c:pt idx="66973">
                  <c:v>1</c:v>
                </c:pt>
                <c:pt idx="66974">
                  <c:v>1</c:v>
                </c:pt>
                <c:pt idx="66975">
                  <c:v>0.85714285700000004</c:v>
                </c:pt>
                <c:pt idx="66976">
                  <c:v>1</c:v>
                </c:pt>
                <c:pt idx="66977">
                  <c:v>1</c:v>
                </c:pt>
                <c:pt idx="66978">
                  <c:v>1</c:v>
                </c:pt>
                <c:pt idx="66979">
                  <c:v>1</c:v>
                </c:pt>
                <c:pt idx="66980">
                  <c:v>1</c:v>
                </c:pt>
                <c:pt idx="66981">
                  <c:v>1</c:v>
                </c:pt>
                <c:pt idx="66982">
                  <c:v>1</c:v>
                </c:pt>
                <c:pt idx="66983">
                  <c:v>1</c:v>
                </c:pt>
                <c:pt idx="66984">
                  <c:v>1</c:v>
                </c:pt>
                <c:pt idx="66985">
                  <c:v>1</c:v>
                </c:pt>
                <c:pt idx="66986">
                  <c:v>1</c:v>
                </c:pt>
                <c:pt idx="66987">
                  <c:v>1</c:v>
                </c:pt>
                <c:pt idx="66988">
                  <c:v>1</c:v>
                </c:pt>
                <c:pt idx="66989">
                  <c:v>1</c:v>
                </c:pt>
                <c:pt idx="66990">
                  <c:v>1</c:v>
                </c:pt>
                <c:pt idx="66991">
                  <c:v>1</c:v>
                </c:pt>
                <c:pt idx="66992">
                  <c:v>0.14285714299999999</c:v>
                </c:pt>
                <c:pt idx="66993">
                  <c:v>1</c:v>
                </c:pt>
                <c:pt idx="66994">
                  <c:v>0.85714285700000004</c:v>
                </c:pt>
                <c:pt idx="66995">
                  <c:v>1</c:v>
                </c:pt>
                <c:pt idx="66996">
                  <c:v>1</c:v>
                </c:pt>
                <c:pt idx="66997">
                  <c:v>1</c:v>
                </c:pt>
                <c:pt idx="66998">
                  <c:v>1</c:v>
                </c:pt>
                <c:pt idx="66999">
                  <c:v>1</c:v>
                </c:pt>
                <c:pt idx="67000">
                  <c:v>1</c:v>
                </c:pt>
                <c:pt idx="67001">
                  <c:v>1</c:v>
                </c:pt>
                <c:pt idx="67002">
                  <c:v>1</c:v>
                </c:pt>
                <c:pt idx="67003">
                  <c:v>1</c:v>
                </c:pt>
                <c:pt idx="67004">
                  <c:v>1</c:v>
                </c:pt>
                <c:pt idx="67005">
                  <c:v>1</c:v>
                </c:pt>
                <c:pt idx="67006">
                  <c:v>1</c:v>
                </c:pt>
                <c:pt idx="67007">
                  <c:v>1</c:v>
                </c:pt>
                <c:pt idx="67008">
                  <c:v>1</c:v>
                </c:pt>
                <c:pt idx="67009">
                  <c:v>1</c:v>
                </c:pt>
                <c:pt idx="67010">
                  <c:v>1</c:v>
                </c:pt>
                <c:pt idx="67011">
                  <c:v>1</c:v>
                </c:pt>
                <c:pt idx="67012">
                  <c:v>1</c:v>
                </c:pt>
                <c:pt idx="67013">
                  <c:v>1</c:v>
                </c:pt>
                <c:pt idx="67014">
                  <c:v>1</c:v>
                </c:pt>
                <c:pt idx="67015">
                  <c:v>1</c:v>
                </c:pt>
                <c:pt idx="67016">
                  <c:v>1</c:v>
                </c:pt>
                <c:pt idx="67017">
                  <c:v>1</c:v>
                </c:pt>
                <c:pt idx="67018">
                  <c:v>1</c:v>
                </c:pt>
                <c:pt idx="67019">
                  <c:v>1</c:v>
                </c:pt>
                <c:pt idx="67020">
                  <c:v>1</c:v>
                </c:pt>
                <c:pt idx="67021">
                  <c:v>1</c:v>
                </c:pt>
                <c:pt idx="67022">
                  <c:v>1</c:v>
                </c:pt>
                <c:pt idx="67023">
                  <c:v>1</c:v>
                </c:pt>
                <c:pt idx="67024">
                  <c:v>1</c:v>
                </c:pt>
                <c:pt idx="67025">
                  <c:v>1</c:v>
                </c:pt>
                <c:pt idx="67026">
                  <c:v>1</c:v>
                </c:pt>
                <c:pt idx="67027">
                  <c:v>1</c:v>
                </c:pt>
                <c:pt idx="67028">
                  <c:v>1</c:v>
                </c:pt>
                <c:pt idx="67029">
                  <c:v>0.85714285700000004</c:v>
                </c:pt>
                <c:pt idx="67030">
                  <c:v>1</c:v>
                </c:pt>
                <c:pt idx="67031">
                  <c:v>1</c:v>
                </c:pt>
                <c:pt idx="67032">
                  <c:v>1</c:v>
                </c:pt>
                <c:pt idx="67033">
                  <c:v>1</c:v>
                </c:pt>
                <c:pt idx="67034">
                  <c:v>0.85714285700000004</c:v>
                </c:pt>
                <c:pt idx="67035">
                  <c:v>1</c:v>
                </c:pt>
                <c:pt idx="67036">
                  <c:v>1</c:v>
                </c:pt>
                <c:pt idx="67037">
                  <c:v>1</c:v>
                </c:pt>
                <c:pt idx="67038">
                  <c:v>1</c:v>
                </c:pt>
                <c:pt idx="67039">
                  <c:v>1</c:v>
                </c:pt>
                <c:pt idx="67040">
                  <c:v>1</c:v>
                </c:pt>
                <c:pt idx="67041">
                  <c:v>1</c:v>
                </c:pt>
                <c:pt idx="67042">
                  <c:v>1</c:v>
                </c:pt>
                <c:pt idx="67043">
                  <c:v>1</c:v>
                </c:pt>
                <c:pt idx="67044">
                  <c:v>1</c:v>
                </c:pt>
                <c:pt idx="67045">
                  <c:v>1</c:v>
                </c:pt>
                <c:pt idx="67046">
                  <c:v>1</c:v>
                </c:pt>
                <c:pt idx="67047">
                  <c:v>1</c:v>
                </c:pt>
                <c:pt idx="67048">
                  <c:v>1</c:v>
                </c:pt>
                <c:pt idx="67049">
                  <c:v>1</c:v>
                </c:pt>
                <c:pt idx="67050">
                  <c:v>1</c:v>
                </c:pt>
                <c:pt idx="67051">
                  <c:v>1</c:v>
                </c:pt>
                <c:pt idx="67052">
                  <c:v>1</c:v>
                </c:pt>
                <c:pt idx="67053">
                  <c:v>1</c:v>
                </c:pt>
                <c:pt idx="67054">
                  <c:v>1</c:v>
                </c:pt>
                <c:pt idx="67055">
                  <c:v>1</c:v>
                </c:pt>
                <c:pt idx="67056">
                  <c:v>1</c:v>
                </c:pt>
                <c:pt idx="67057">
                  <c:v>1</c:v>
                </c:pt>
                <c:pt idx="67058">
                  <c:v>1</c:v>
                </c:pt>
                <c:pt idx="67059">
                  <c:v>1</c:v>
                </c:pt>
                <c:pt idx="67060">
                  <c:v>1</c:v>
                </c:pt>
                <c:pt idx="67061">
                  <c:v>1</c:v>
                </c:pt>
                <c:pt idx="67062">
                  <c:v>1</c:v>
                </c:pt>
                <c:pt idx="67063">
                  <c:v>1</c:v>
                </c:pt>
                <c:pt idx="67064">
                  <c:v>1</c:v>
                </c:pt>
                <c:pt idx="67065">
                  <c:v>1</c:v>
                </c:pt>
                <c:pt idx="67066">
                  <c:v>1</c:v>
                </c:pt>
                <c:pt idx="67067">
                  <c:v>1</c:v>
                </c:pt>
                <c:pt idx="67068">
                  <c:v>1</c:v>
                </c:pt>
                <c:pt idx="67069">
                  <c:v>1</c:v>
                </c:pt>
                <c:pt idx="67070">
                  <c:v>1</c:v>
                </c:pt>
                <c:pt idx="67071">
                  <c:v>1</c:v>
                </c:pt>
                <c:pt idx="67072">
                  <c:v>1</c:v>
                </c:pt>
                <c:pt idx="67073">
                  <c:v>1</c:v>
                </c:pt>
                <c:pt idx="67074">
                  <c:v>1</c:v>
                </c:pt>
                <c:pt idx="67075">
                  <c:v>1</c:v>
                </c:pt>
                <c:pt idx="67076">
                  <c:v>1</c:v>
                </c:pt>
                <c:pt idx="67077">
                  <c:v>1</c:v>
                </c:pt>
                <c:pt idx="67078">
                  <c:v>1</c:v>
                </c:pt>
                <c:pt idx="67079">
                  <c:v>1</c:v>
                </c:pt>
                <c:pt idx="67080">
                  <c:v>1</c:v>
                </c:pt>
                <c:pt idx="67081">
                  <c:v>1</c:v>
                </c:pt>
                <c:pt idx="67082">
                  <c:v>1</c:v>
                </c:pt>
                <c:pt idx="67083">
                  <c:v>1</c:v>
                </c:pt>
                <c:pt idx="67084">
                  <c:v>1</c:v>
                </c:pt>
                <c:pt idx="67085">
                  <c:v>1</c:v>
                </c:pt>
                <c:pt idx="67086">
                  <c:v>1</c:v>
                </c:pt>
                <c:pt idx="67087">
                  <c:v>1</c:v>
                </c:pt>
                <c:pt idx="67088">
                  <c:v>1</c:v>
                </c:pt>
                <c:pt idx="67089">
                  <c:v>1</c:v>
                </c:pt>
                <c:pt idx="67090">
                  <c:v>1</c:v>
                </c:pt>
                <c:pt idx="67091">
                  <c:v>1</c:v>
                </c:pt>
                <c:pt idx="67092">
                  <c:v>1</c:v>
                </c:pt>
                <c:pt idx="67093">
                  <c:v>0.428571429</c:v>
                </c:pt>
                <c:pt idx="67094">
                  <c:v>1</c:v>
                </c:pt>
                <c:pt idx="67095">
                  <c:v>0.85714285700000004</c:v>
                </c:pt>
                <c:pt idx="67096">
                  <c:v>1</c:v>
                </c:pt>
                <c:pt idx="67097">
                  <c:v>1</c:v>
                </c:pt>
                <c:pt idx="67098">
                  <c:v>1</c:v>
                </c:pt>
                <c:pt idx="67099">
                  <c:v>1</c:v>
                </c:pt>
                <c:pt idx="67100">
                  <c:v>1</c:v>
                </c:pt>
                <c:pt idx="67101">
                  <c:v>1</c:v>
                </c:pt>
                <c:pt idx="67102">
                  <c:v>1</c:v>
                </c:pt>
                <c:pt idx="67103">
                  <c:v>0.85714285700000004</c:v>
                </c:pt>
                <c:pt idx="67104">
                  <c:v>1</c:v>
                </c:pt>
                <c:pt idx="67105">
                  <c:v>1</c:v>
                </c:pt>
                <c:pt idx="67106">
                  <c:v>1</c:v>
                </c:pt>
                <c:pt idx="67107">
                  <c:v>1</c:v>
                </c:pt>
                <c:pt idx="67108">
                  <c:v>1</c:v>
                </c:pt>
                <c:pt idx="67109">
                  <c:v>1</c:v>
                </c:pt>
                <c:pt idx="67110">
                  <c:v>1</c:v>
                </c:pt>
                <c:pt idx="67111">
                  <c:v>1</c:v>
                </c:pt>
                <c:pt idx="67112">
                  <c:v>1</c:v>
                </c:pt>
                <c:pt idx="67113">
                  <c:v>1</c:v>
                </c:pt>
                <c:pt idx="67114">
                  <c:v>0.85714285700000004</c:v>
                </c:pt>
                <c:pt idx="67115">
                  <c:v>1</c:v>
                </c:pt>
                <c:pt idx="67116">
                  <c:v>0.85714285700000004</c:v>
                </c:pt>
                <c:pt idx="67117">
                  <c:v>1</c:v>
                </c:pt>
                <c:pt idx="67118">
                  <c:v>1</c:v>
                </c:pt>
                <c:pt idx="67119">
                  <c:v>1</c:v>
                </c:pt>
                <c:pt idx="67120">
                  <c:v>1</c:v>
                </c:pt>
                <c:pt idx="67121">
                  <c:v>1</c:v>
                </c:pt>
                <c:pt idx="67122">
                  <c:v>1</c:v>
                </c:pt>
                <c:pt idx="67123">
                  <c:v>1</c:v>
                </c:pt>
                <c:pt idx="67124">
                  <c:v>1</c:v>
                </c:pt>
                <c:pt idx="67125">
                  <c:v>1</c:v>
                </c:pt>
                <c:pt idx="67126">
                  <c:v>1</c:v>
                </c:pt>
                <c:pt idx="67127">
                  <c:v>1</c:v>
                </c:pt>
                <c:pt idx="67128">
                  <c:v>1</c:v>
                </c:pt>
                <c:pt idx="67129">
                  <c:v>1</c:v>
                </c:pt>
                <c:pt idx="67130">
                  <c:v>1</c:v>
                </c:pt>
                <c:pt idx="67131">
                  <c:v>1</c:v>
                </c:pt>
                <c:pt idx="67132">
                  <c:v>1</c:v>
                </c:pt>
                <c:pt idx="67133">
                  <c:v>1</c:v>
                </c:pt>
                <c:pt idx="67134">
                  <c:v>1</c:v>
                </c:pt>
                <c:pt idx="67135">
                  <c:v>1</c:v>
                </c:pt>
                <c:pt idx="67136">
                  <c:v>1</c:v>
                </c:pt>
                <c:pt idx="67137">
                  <c:v>1</c:v>
                </c:pt>
                <c:pt idx="67138">
                  <c:v>1</c:v>
                </c:pt>
                <c:pt idx="67139">
                  <c:v>1</c:v>
                </c:pt>
                <c:pt idx="67140">
                  <c:v>1</c:v>
                </c:pt>
                <c:pt idx="67141">
                  <c:v>1</c:v>
                </c:pt>
                <c:pt idx="67142">
                  <c:v>1</c:v>
                </c:pt>
                <c:pt idx="67143">
                  <c:v>1</c:v>
                </c:pt>
                <c:pt idx="67144">
                  <c:v>1</c:v>
                </c:pt>
                <c:pt idx="67145">
                  <c:v>1</c:v>
                </c:pt>
                <c:pt idx="67146">
                  <c:v>1</c:v>
                </c:pt>
                <c:pt idx="67147">
                  <c:v>1</c:v>
                </c:pt>
                <c:pt idx="67148">
                  <c:v>1</c:v>
                </c:pt>
                <c:pt idx="67149">
                  <c:v>1</c:v>
                </c:pt>
                <c:pt idx="67150">
                  <c:v>1</c:v>
                </c:pt>
                <c:pt idx="67151">
                  <c:v>1</c:v>
                </c:pt>
                <c:pt idx="67152">
                  <c:v>1</c:v>
                </c:pt>
                <c:pt idx="67153">
                  <c:v>1</c:v>
                </c:pt>
                <c:pt idx="67154">
                  <c:v>1</c:v>
                </c:pt>
                <c:pt idx="67155">
                  <c:v>1</c:v>
                </c:pt>
                <c:pt idx="67156">
                  <c:v>1</c:v>
                </c:pt>
                <c:pt idx="67157">
                  <c:v>1</c:v>
                </c:pt>
                <c:pt idx="67158">
                  <c:v>1</c:v>
                </c:pt>
                <c:pt idx="67159">
                  <c:v>0.85714285700000004</c:v>
                </c:pt>
                <c:pt idx="67160">
                  <c:v>1</c:v>
                </c:pt>
                <c:pt idx="67161">
                  <c:v>1</c:v>
                </c:pt>
                <c:pt idx="67162">
                  <c:v>1</c:v>
                </c:pt>
                <c:pt idx="67163">
                  <c:v>1</c:v>
                </c:pt>
                <c:pt idx="67164">
                  <c:v>1</c:v>
                </c:pt>
                <c:pt idx="67165">
                  <c:v>1</c:v>
                </c:pt>
                <c:pt idx="67166">
                  <c:v>1</c:v>
                </c:pt>
                <c:pt idx="67167">
                  <c:v>1</c:v>
                </c:pt>
                <c:pt idx="67168">
                  <c:v>1</c:v>
                </c:pt>
                <c:pt idx="67169">
                  <c:v>1</c:v>
                </c:pt>
                <c:pt idx="67170">
                  <c:v>1</c:v>
                </c:pt>
                <c:pt idx="67171">
                  <c:v>1</c:v>
                </c:pt>
                <c:pt idx="67172">
                  <c:v>1</c:v>
                </c:pt>
                <c:pt idx="67173">
                  <c:v>1</c:v>
                </c:pt>
                <c:pt idx="67174">
                  <c:v>0.85714285700000004</c:v>
                </c:pt>
                <c:pt idx="67175">
                  <c:v>1</c:v>
                </c:pt>
                <c:pt idx="67176">
                  <c:v>1</c:v>
                </c:pt>
                <c:pt idx="67177">
                  <c:v>1</c:v>
                </c:pt>
                <c:pt idx="67178">
                  <c:v>1</c:v>
                </c:pt>
                <c:pt idx="67179">
                  <c:v>1</c:v>
                </c:pt>
                <c:pt idx="67180">
                  <c:v>1</c:v>
                </c:pt>
                <c:pt idx="67181">
                  <c:v>1</c:v>
                </c:pt>
                <c:pt idx="67182">
                  <c:v>1</c:v>
                </c:pt>
                <c:pt idx="67183">
                  <c:v>1</c:v>
                </c:pt>
                <c:pt idx="67184">
                  <c:v>0.71428571399999996</c:v>
                </c:pt>
                <c:pt idx="67185">
                  <c:v>0.28571428599999998</c:v>
                </c:pt>
                <c:pt idx="67186">
                  <c:v>1</c:v>
                </c:pt>
                <c:pt idx="67187">
                  <c:v>0.85714285700000004</c:v>
                </c:pt>
                <c:pt idx="67188">
                  <c:v>1</c:v>
                </c:pt>
                <c:pt idx="67189">
                  <c:v>1</c:v>
                </c:pt>
                <c:pt idx="67190">
                  <c:v>1</c:v>
                </c:pt>
                <c:pt idx="67191">
                  <c:v>1</c:v>
                </c:pt>
                <c:pt idx="67192">
                  <c:v>1</c:v>
                </c:pt>
                <c:pt idx="67193">
                  <c:v>1</c:v>
                </c:pt>
                <c:pt idx="67194">
                  <c:v>1</c:v>
                </c:pt>
                <c:pt idx="67195">
                  <c:v>1</c:v>
                </c:pt>
                <c:pt idx="67196">
                  <c:v>1</c:v>
                </c:pt>
                <c:pt idx="67197">
                  <c:v>1</c:v>
                </c:pt>
                <c:pt idx="67198">
                  <c:v>1</c:v>
                </c:pt>
                <c:pt idx="67199">
                  <c:v>1</c:v>
                </c:pt>
                <c:pt idx="67200">
                  <c:v>1</c:v>
                </c:pt>
                <c:pt idx="67201">
                  <c:v>1</c:v>
                </c:pt>
                <c:pt idx="67202">
                  <c:v>1</c:v>
                </c:pt>
                <c:pt idx="67203">
                  <c:v>1</c:v>
                </c:pt>
                <c:pt idx="67204">
                  <c:v>1</c:v>
                </c:pt>
                <c:pt idx="67205">
                  <c:v>1</c:v>
                </c:pt>
                <c:pt idx="67206">
                  <c:v>1</c:v>
                </c:pt>
                <c:pt idx="67207">
                  <c:v>1</c:v>
                </c:pt>
                <c:pt idx="67208">
                  <c:v>1</c:v>
                </c:pt>
                <c:pt idx="67209">
                  <c:v>1</c:v>
                </c:pt>
                <c:pt idx="67210">
                  <c:v>0.85714285700000004</c:v>
                </c:pt>
                <c:pt idx="67211">
                  <c:v>1</c:v>
                </c:pt>
                <c:pt idx="67212">
                  <c:v>1</c:v>
                </c:pt>
                <c:pt idx="67213">
                  <c:v>1</c:v>
                </c:pt>
                <c:pt idx="67214">
                  <c:v>0.85714285700000004</c:v>
                </c:pt>
                <c:pt idx="67215">
                  <c:v>1</c:v>
                </c:pt>
                <c:pt idx="67216">
                  <c:v>1</c:v>
                </c:pt>
                <c:pt idx="67217">
                  <c:v>1</c:v>
                </c:pt>
                <c:pt idx="67218">
                  <c:v>1</c:v>
                </c:pt>
                <c:pt idx="67219">
                  <c:v>1</c:v>
                </c:pt>
                <c:pt idx="67220">
                  <c:v>1</c:v>
                </c:pt>
                <c:pt idx="67221">
                  <c:v>1</c:v>
                </c:pt>
                <c:pt idx="67222">
                  <c:v>1</c:v>
                </c:pt>
                <c:pt idx="67223">
                  <c:v>1</c:v>
                </c:pt>
                <c:pt idx="67224">
                  <c:v>1</c:v>
                </c:pt>
                <c:pt idx="67225">
                  <c:v>1</c:v>
                </c:pt>
                <c:pt idx="67226">
                  <c:v>1</c:v>
                </c:pt>
                <c:pt idx="67227">
                  <c:v>1</c:v>
                </c:pt>
                <c:pt idx="67228">
                  <c:v>1</c:v>
                </c:pt>
                <c:pt idx="67229">
                  <c:v>1</c:v>
                </c:pt>
                <c:pt idx="67230">
                  <c:v>1</c:v>
                </c:pt>
                <c:pt idx="67231">
                  <c:v>1</c:v>
                </c:pt>
                <c:pt idx="67232">
                  <c:v>1</c:v>
                </c:pt>
                <c:pt idx="67233">
                  <c:v>1</c:v>
                </c:pt>
                <c:pt idx="67234">
                  <c:v>1</c:v>
                </c:pt>
                <c:pt idx="67235">
                  <c:v>0.85714285700000004</c:v>
                </c:pt>
                <c:pt idx="67236">
                  <c:v>1</c:v>
                </c:pt>
                <c:pt idx="67237">
                  <c:v>1</c:v>
                </c:pt>
                <c:pt idx="67238">
                  <c:v>1</c:v>
                </c:pt>
                <c:pt idx="67239">
                  <c:v>1</c:v>
                </c:pt>
                <c:pt idx="67240">
                  <c:v>1</c:v>
                </c:pt>
                <c:pt idx="67241">
                  <c:v>1</c:v>
                </c:pt>
                <c:pt idx="67242">
                  <c:v>1</c:v>
                </c:pt>
                <c:pt idx="67243">
                  <c:v>1</c:v>
                </c:pt>
                <c:pt idx="67244">
                  <c:v>1</c:v>
                </c:pt>
                <c:pt idx="67245">
                  <c:v>1</c:v>
                </c:pt>
                <c:pt idx="67246">
                  <c:v>1</c:v>
                </c:pt>
                <c:pt idx="67247">
                  <c:v>1</c:v>
                </c:pt>
                <c:pt idx="67248">
                  <c:v>1</c:v>
                </c:pt>
                <c:pt idx="67249">
                  <c:v>0.85714285700000004</c:v>
                </c:pt>
                <c:pt idx="67250">
                  <c:v>1</c:v>
                </c:pt>
                <c:pt idx="67251">
                  <c:v>1</c:v>
                </c:pt>
                <c:pt idx="67252">
                  <c:v>1</c:v>
                </c:pt>
                <c:pt idx="67253">
                  <c:v>1</c:v>
                </c:pt>
                <c:pt idx="67254">
                  <c:v>1</c:v>
                </c:pt>
                <c:pt idx="67255">
                  <c:v>1</c:v>
                </c:pt>
                <c:pt idx="67256">
                  <c:v>1</c:v>
                </c:pt>
                <c:pt idx="67257">
                  <c:v>1</c:v>
                </c:pt>
                <c:pt idx="67258">
                  <c:v>1</c:v>
                </c:pt>
                <c:pt idx="67259">
                  <c:v>1</c:v>
                </c:pt>
                <c:pt idx="67260">
                  <c:v>1</c:v>
                </c:pt>
                <c:pt idx="67261">
                  <c:v>1</c:v>
                </c:pt>
                <c:pt idx="67262">
                  <c:v>1</c:v>
                </c:pt>
                <c:pt idx="67263">
                  <c:v>1</c:v>
                </c:pt>
                <c:pt idx="67264">
                  <c:v>1</c:v>
                </c:pt>
                <c:pt idx="67265">
                  <c:v>1</c:v>
                </c:pt>
                <c:pt idx="67266">
                  <c:v>1</c:v>
                </c:pt>
                <c:pt idx="67267">
                  <c:v>1</c:v>
                </c:pt>
                <c:pt idx="67268">
                  <c:v>1</c:v>
                </c:pt>
                <c:pt idx="67269">
                  <c:v>1</c:v>
                </c:pt>
                <c:pt idx="67270">
                  <c:v>1</c:v>
                </c:pt>
                <c:pt idx="67271">
                  <c:v>1</c:v>
                </c:pt>
                <c:pt idx="67272">
                  <c:v>1</c:v>
                </c:pt>
                <c:pt idx="67273">
                  <c:v>1</c:v>
                </c:pt>
                <c:pt idx="67274">
                  <c:v>1</c:v>
                </c:pt>
                <c:pt idx="67275">
                  <c:v>1</c:v>
                </c:pt>
                <c:pt idx="67276">
                  <c:v>1</c:v>
                </c:pt>
                <c:pt idx="67277">
                  <c:v>1</c:v>
                </c:pt>
                <c:pt idx="67278">
                  <c:v>1</c:v>
                </c:pt>
                <c:pt idx="67279">
                  <c:v>1</c:v>
                </c:pt>
                <c:pt idx="67280">
                  <c:v>1</c:v>
                </c:pt>
                <c:pt idx="67281">
                  <c:v>1</c:v>
                </c:pt>
                <c:pt idx="67282">
                  <c:v>1</c:v>
                </c:pt>
                <c:pt idx="67283">
                  <c:v>1</c:v>
                </c:pt>
                <c:pt idx="67284">
                  <c:v>1</c:v>
                </c:pt>
                <c:pt idx="67285">
                  <c:v>1</c:v>
                </c:pt>
                <c:pt idx="67286">
                  <c:v>0.85714285700000004</c:v>
                </c:pt>
                <c:pt idx="67287">
                  <c:v>1</c:v>
                </c:pt>
                <c:pt idx="67288">
                  <c:v>1</c:v>
                </c:pt>
                <c:pt idx="67289">
                  <c:v>1</c:v>
                </c:pt>
                <c:pt idx="67290">
                  <c:v>1</c:v>
                </c:pt>
                <c:pt idx="67291">
                  <c:v>1</c:v>
                </c:pt>
                <c:pt idx="67292">
                  <c:v>1</c:v>
                </c:pt>
                <c:pt idx="67293">
                  <c:v>1</c:v>
                </c:pt>
                <c:pt idx="67294">
                  <c:v>1</c:v>
                </c:pt>
                <c:pt idx="67295">
                  <c:v>1</c:v>
                </c:pt>
                <c:pt idx="67296">
                  <c:v>1</c:v>
                </c:pt>
                <c:pt idx="67297">
                  <c:v>1</c:v>
                </c:pt>
                <c:pt idx="67298">
                  <c:v>1</c:v>
                </c:pt>
                <c:pt idx="67299">
                  <c:v>1</c:v>
                </c:pt>
                <c:pt idx="67300">
                  <c:v>1</c:v>
                </c:pt>
                <c:pt idx="67301">
                  <c:v>1</c:v>
                </c:pt>
                <c:pt idx="67302">
                  <c:v>1</c:v>
                </c:pt>
                <c:pt idx="67303">
                  <c:v>1</c:v>
                </c:pt>
                <c:pt idx="67304">
                  <c:v>0.85714285700000004</c:v>
                </c:pt>
                <c:pt idx="67305">
                  <c:v>1</c:v>
                </c:pt>
                <c:pt idx="67306">
                  <c:v>1</c:v>
                </c:pt>
                <c:pt idx="67307">
                  <c:v>1</c:v>
                </c:pt>
                <c:pt idx="67308">
                  <c:v>1</c:v>
                </c:pt>
                <c:pt idx="67309">
                  <c:v>1</c:v>
                </c:pt>
                <c:pt idx="67310">
                  <c:v>0.85714285700000004</c:v>
                </c:pt>
                <c:pt idx="67311">
                  <c:v>1</c:v>
                </c:pt>
                <c:pt idx="67312">
                  <c:v>1</c:v>
                </c:pt>
                <c:pt idx="67313">
                  <c:v>1</c:v>
                </c:pt>
                <c:pt idx="67314">
                  <c:v>1</c:v>
                </c:pt>
                <c:pt idx="67315">
                  <c:v>1</c:v>
                </c:pt>
                <c:pt idx="67316">
                  <c:v>1</c:v>
                </c:pt>
                <c:pt idx="67317">
                  <c:v>1</c:v>
                </c:pt>
                <c:pt idx="67318">
                  <c:v>1</c:v>
                </c:pt>
                <c:pt idx="67319">
                  <c:v>1</c:v>
                </c:pt>
                <c:pt idx="67320">
                  <c:v>1</c:v>
                </c:pt>
                <c:pt idx="67321">
                  <c:v>1</c:v>
                </c:pt>
                <c:pt idx="67322">
                  <c:v>1</c:v>
                </c:pt>
                <c:pt idx="67323">
                  <c:v>1</c:v>
                </c:pt>
                <c:pt idx="67324">
                  <c:v>1</c:v>
                </c:pt>
                <c:pt idx="67325">
                  <c:v>1</c:v>
                </c:pt>
                <c:pt idx="67326">
                  <c:v>1</c:v>
                </c:pt>
                <c:pt idx="67327">
                  <c:v>1</c:v>
                </c:pt>
                <c:pt idx="67328">
                  <c:v>1</c:v>
                </c:pt>
                <c:pt idx="67329">
                  <c:v>1</c:v>
                </c:pt>
                <c:pt idx="67330">
                  <c:v>1</c:v>
                </c:pt>
                <c:pt idx="67331">
                  <c:v>1</c:v>
                </c:pt>
                <c:pt idx="67332">
                  <c:v>1</c:v>
                </c:pt>
                <c:pt idx="67333">
                  <c:v>1</c:v>
                </c:pt>
                <c:pt idx="67334">
                  <c:v>1</c:v>
                </c:pt>
                <c:pt idx="67335">
                  <c:v>1</c:v>
                </c:pt>
                <c:pt idx="67336">
                  <c:v>1</c:v>
                </c:pt>
                <c:pt idx="67337">
                  <c:v>1</c:v>
                </c:pt>
                <c:pt idx="67338">
                  <c:v>1</c:v>
                </c:pt>
                <c:pt idx="67339">
                  <c:v>1</c:v>
                </c:pt>
                <c:pt idx="67340">
                  <c:v>1</c:v>
                </c:pt>
                <c:pt idx="67341">
                  <c:v>1</c:v>
                </c:pt>
                <c:pt idx="67342">
                  <c:v>1</c:v>
                </c:pt>
                <c:pt idx="67343">
                  <c:v>0.85714285700000004</c:v>
                </c:pt>
                <c:pt idx="67344">
                  <c:v>1</c:v>
                </c:pt>
                <c:pt idx="67345">
                  <c:v>1</c:v>
                </c:pt>
                <c:pt idx="67346">
                  <c:v>1</c:v>
                </c:pt>
                <c:pt idx="67347">
                  <c:v>0.85714285700000004</c:v>
                </c:pt>
                <c:pt idx="67348">
                  <c:v>1</c:v>
                </c:pt>
                <c:pt idx="67349">
                  <c:v>1</c:v>
                </c:pt>
                <c:pt idx="67350">
                  <c:v>1</c:v>
                </c:pt>
                <c:pt idx="67351">
                  <c:v>1</c:v>
                </c:pt>
                <c:pt idx="67352">
                  <c:v>1</c:v>
                </c:pt>
                <c:pt idx="67353">
                  <c:v>1</c:v>
                </c:pt>
                <c:pt idx="67354">
                  <c:v>1</c:v>
                </c:pt>
                <c:pt idx="67355">
                  <c:v>1</c:v>
                </c:pt>
                <c:pt idx="67356">
                  <c:v>1</c:v>
                </c:pt>
                <c:pt idx="67357">
                  <c:v>1</c:v>
                </c:pt>
                <c:pt idx="67358">
                  <c:v>1</c:v>
                </c:pt>
                <c:pt idx="67359">
                  <c:v>1</c:v>
                </c:pt>
                <c:pt idx="67360">
                  <c:v>1</c:v>
                </c:pt>
                <c:pt idx="67361">
                  <c:v>1</c:v>
                </c:pt>
                <c:pt idx="67362">
                  <c:v>1</c:v>
                </c:pt>
                <c:pt idx="67363">
                  <c:v>1</c:v>
                </c:pt>
                <c:pt idx="67364">
                  <c:v>1</c:v>
                </c:pt>
                <c:pt idx="67365">
                  <c:v>1</c:v>
                </c:pt>
                <c:pt idx="67366">
                  <c:v>1</c:v>
                </c:pt>
                <c:pt idx="67367">
                  <c:v>1</c:v>
                </c:pt>
                <c:pt idx="67368">
                  <c:v>1</c:v>
                </c:pt>
                <c:pt idx="67369">
                  <c:v>1</c:v>
                </c:pt>
                <c:pt idx="67370">
                  <c:v>1</c:v>
                </c:pt>
                <c:pt idx="67371">
                  <c:v>0.85714285700000004</c:v>
                </c:pt>
                <c:pt idx="67372">
                  <c:v>1</c:v>
                </c:pt>
                <c:pt idx="67373">
                  <c:v>1</c:v>
                </c:pt>
                <c:pt idx="67374">
                  <c:v>1</c:v>
                </c:pt>
                <c:pt idx="67375">
                  <c:v>1</c:v>
                </c:pt>
                <c:pt idx="67376">
                  <c:v>1</c:v>
                </c:pt>
                <c:pt idx="67377">
                  <c:v>1</c:v>
                </c:pt>
                <c:pt idx="67378">
                  <c:v>1</c:v>
                </c:pt>
                <c:pt idx="67379">
                  <c:v>1</c:v>
                </c:pt>
                <c:pt idx="67380">
                  <c:v>1</c:v>
                </c:pt>
                <c:pt idx="67381">
                  <c:v>1</c:v>
                </c:pt>
                <c:pt idx="67382">
                  <c:v>1</c:v>
                </c:pt>
                <c:pt idx="67383">
                  <c:v>1</c:v>
                </c:pt>
                <c:pt idx="67384">
                  <c:v>1</c:v>
                </c:pt>
                <c:pt idx="67385">
                  <c:v>1</c:v>
                </c:pt>
                <c:pt idx="67386">
                  <c:v>1</c:v>
                </c:pt>
                <c:pt idx="67387">
                  <c:v>1</c:v>
                </c:pt>
                <c:pt idx="67388">
                  <c:v>1</c:v>
                </c:pt>
                <c:pt idx="67389">
                  <c:v>1</c:v>
                </c:pt>
                <c:pt idx="67390">
                  <c:v>1</c:v>
                </c:pt>
                <c:pt idx="67391">
                  <c:v>1</c:v>
                </c:pt>
                <c:pt idx="67392">
                  <c:v>1</c:v>
                </c:pt>
                <c:pt idx="67393">
                  <c:v>1</c:v>
                </c:pt>
                <c:pt idx="67394">
                  <c:v>1</c:v>
                </c:pt>
                <c:pt idx="67395">
                  <c:v>1</c:v>
                </c:pt>
                <c:pt idx="67396">
                  <c:v>1</c:v>
                </c:pt>
                <c:pt idx="67397">
                  <c:v>0.85714285700000004</c:v>
                </c:pt>
                <c:pt idx="67398">
                  <c:v>1</c:v>
                </c:pt>
                <c:pt idx="67399">
                  <c:v>1</c:v>
                </c:pt>
                <c:pt idx="67400">
                  <c:v>1</c:v>
                </c:pt>
                <c:pt idx="67401">
                  <c:v>1</c:v>
                </c:pt>
                <c:pt idx="67402">
                  <c:v>1</c:v>
                </c:pt>
                <c:pt idx="67403">
                  <c:v>1</c:v>
                </c:pt>
                <c:pt idx="67404">
                  <c:v>1</c:v>
                </c:pt>
                <c:pt idx="67405">
                  <c:v>1</c:v>
                </c:pt>
                <c:pt idx="67406">
                  <c:v>1</c:v>
                </c:pt>
                <c:pt idx="67407">
                  <c:v>1</c:v>
                </c:pt>
                <c:pt idx="67408">
                  <c:v>1</c:v>
                </c:pt>
                <c:pt idx="67409">
                  <c:v>1</c:v>
                </c:pt>
                <c:pt idx="67410">
                  <c:v>1</c:v>
                </c:pt>
                <c:pt idx="67411">
                  <c:v>1</c:v>
                </c:pt>
                <c:pt idx="67412">
                  <c:v>1</c:v>
                </c:pt>
                <c:pt idx="67413">
                  <c:v>1</c:v>
                </c:pt>
                <c:pt idx="67414">
                  <c:v>1</c:v>
                </c:pt>
                <c:pt idx="67415">
                  <c:v>1</c:v>
                </c:pt>
                <c:pt idx="67416">
                  <c:v>1</c:v>
                </c:pt>
                <c:pt idx="67417">
                  <c:v>1</c:v>
                </c:pt>
                <c:pt idx="67418">
                  <c:v>1</c:v>
                </c:pt>
                <c:pt idx="67419">
                  <c:v>1</c:v>
                </c:pt>
                <c:pt idx="67420">
                  <c:v>1</c:v>
                </c:pt>
                <c:pt idx="67421">
                  <c:v>1</c:v>
                </c:pt>
                <c:pt idx="67422">
                  <c:v>1</c:v>
                </c:pt>
                <c:pt idx="67423">
                  <c:v>0.85714285700000004</c:v>
                </c:pt>
                <c:pt idx="67424">
                  <c:v>0.85714285700000004</c:v>
                </c:pt>
                <c:pt idx="67425">
                  <c:v>1</c:v>
                </c:pt>
                <c:pt idx="67426">
                  <c:v>1</c:v>
                </c:pt>
                <c:pt idx="67427">
                  <c:v>1</c:v>
                </c:pt>
                <c:pt idx="67428">
                  <c:v>1</c:v>
                </c:pt>
                <c:pt idx="67429">
                  <c:v>1</c:v>
                </c:pt>
                <c:pt idx="67430">
                  <c:v>1</c:v>
                </c:pt>
                <c:pt idx="67431">
                  <c:v>1</c:v>
                </c:pt>
                <c:pt idx="67432">
                  <c:v>1</c:v>
                </c:pt>
                <c:pt idx="67433">
                  <c:v>1</c:v>
                </c:pt>
                <c:pt idx="67434">
                  <c:v>1</c:v>
                </c:pt>
                <c:pt idx="67435">
                  <c:v>0.85714285700000004</c:v>
                </c:pt>
                <c:pt idx="67436">
                  <c:v>1</c:v>
                </c:pt>
                <c:pt idx="67437">
                  <c:v>1</c:v>
                </c:pt>
                <c:pt idx="67438">
                  <c:v>1</c:v>
                </c:pt>
                <c:pt idx="67439">
                  <c:v>1</c:v>
                </c:pt>
                <c:pt idx="67440">
                  <c:v>0.85714285700000004</c:v>
                </c:pt>
                <c:pt idx="67441">
                  <c:v>1</c:v>
                </c:pt>
                <c:pt idx="67442">
                  <c:v>1</c:v>
                </c:pt>
                <c:pt idx="67443">
                  <c:v>1</c:v>
                </c:pt>
                <c:pt idx="67444">
                  <c:v>1</c:v>
                </c:pt>
                <c:pt idx="67445">
                  <c:v>1</c:v>
                </c:pt>
                <c:pt idx="67446">
                  <c:v>1</c:v>
                </c:pt>
                <c:pt idx="67447">
                  <c:v>1</c:v>
                </c:pt>
                <c:pt idx="67448">
                  <c:v>1</c:v>
                </c:pt>
                <c:pt idx="67449">
                  <c:v>1</c:v>
                </c:pt>
                <c:pt idx="67450">
                  <c:v>1</c:v>
                </c:pt>
                <c:pt idx="67451">
                  <c:v>1</c:v>
                </c:pt>
                <c:pt idx="67452">
                  <c:v>1</c:v>
                </c:pt>
                <c:pt idx="67453">
                  <c:v>1</c:v>
                </c:pt>
                <c:pt idx="67454">
                  <c:v>1</c:v>
                </c:pt>
                <c:pt idx="67455">
                  <c:v>1</c:v>
                </c:pt>
                <c:pt idx="67456">
                  <c:v>1</c:v>
                </c:pt>
                <c:pt idx="67457">
                  <c:v>1</c:v>
                </c:pt>
                <c:pt idx="67458">
                  <c:v>1</c:v>
                </c:pt>
                <c:pt idx="67459">
                  <c:v>1</c:v>
                </c:pt>
                <c:pt idx="67460">
                  <c:v>1</c:v>
                </c:pt>
                <c:pt idx="67461">
                  <c:v>1</c:v>
                </c:pt>
                <c:pt idx="67462">
                  <c:v>1</c:v>
                </c:pt>
                <c:pt idx="67463">
                  <c:v>0.85714285700000004</c:v>
                </c:pt>
                <c:pt idx="67464">
                  <c:v>1</c:v>
                </c:pt>
                <c:pt idx="67465">
                  <c:v>1</c:v>
                </c:pt>
                <c:pt idx="67466">
                  <c:v>1</c:v>
                </c:pt>
                <c:pt idx="67467">
                  <c:v>1</c:v>
                </c:pt>
                <c:pt idx="67468">
                  <c:v>1</c:v>
                </c:pt>
                <c:pt idx="67469">
                  <c:v>1</c:v>
                </c:pt>
                <c:pt idx="67470">
                  <c:v>1</c:v>
                </c:pt>
                <c:pt idx="67471">
                  <c:v>1</c:v>
                </c:pt>
                <c:pt idx="67472">
                  <c:v>1</c:v>
                </c:pt>
                <c:pt idx="67473">
                  <c:v>1</c:v>
                </c:pt>
                <c:pt idx="67474">
                  <c:v>1</c:v>
                </c:pt>
                <c:pt idx="67475">
                  <c:v>1</c:v>
                </c:pt>
                <c:pt idx="67476">
                  <c:v>1</c:v>
                </c:pt>
                <c:pt idx="67477">
                  <c:v>0.85714285700000004</c:v>
                </c:pt>
                <c:pt idx="67478">
                  <c:v>1</c:v>
                </c:pt>
                <c:pt idx="67479">
                  <c:v>1</c:v>
                </c:pt>
                <c:pt idx="67480">
                  <c:v>1</c:v>
                </c:pt>
                <c:pt idx="67481">
                  <c:v>1</c:v>
                </c:pt>
                <c:pt idx="67482">
                  <c:v>1</c:v>
                </c:pt>
                <c:pt idx="67483">
                  <c:v>1</c:v>
                </c:pt>
                <c:pt idx="67484">
                  <c:v>1</c:v>
                </c:pt>
                <c:pt idx="67485">
                  <c:v>1</c:v>
                </c:pt>
                <c:pt idx="67486">
                  <c:v>1</c:v>
                </c:pt>
                <c:pt idx="67487">
                  <c:v>1</c:v>
                </c:pt>
                <c:pt idx="67488">
                  <c:v>1</c:v>
                </c:pt>
                <c:pt idx="67489">
                  <c:v>1</c:v>
                </c:pt>
                <c:pt idx="67490">
                  <c:v>1</c:v>
                </c:pt>
                <c:pt idx="67491">
                  <c:v>1</c:v>
                </c:pt>
                <c:pt idx="67492">
                  <c:v>1</c:v>
                </c:pt>
                <c:pt idx="67493">
                  <c:v>1</c:v>
                </c:pt>
                <c:pt idx="67494">
                  <c:v>0.85714285700000004</c:v>
                </c:pt>
                <c:pt idx="67495">
                  <c:v>1</c:v>
                </c:pt>
                <c:pt idx="67496">
                  <c:v>1</c:v>
                </c:pt>
                <c:pt idx="67497">
                  <c:v>1</c:v>
                </c:pt>
                <c:pt idx="67498">
                  <c:v>1</c:v>
                </c:pt>
                <c:pt idx="67499">
                  <c:v>1</c:v>
                </c:pt>
                <c:pt idx="67500">
                  <c:v>1</c:v>
                </c:pt>
                <c:pt idx="67501">
                  <c:v>1</c:v>
                </c:pt>
                <c:pt idx="67502">
                  <c:v>0.85714285700000004</c:v>
                </c:pt>
                <c:pt idx="67503">
                  <c:v>1</c:v>
                </c:pt>
                <c:pt idx="67504">
                  <c:v>1</c:v>
                </c:pt>
                <c:pt idx="67505">
                  <c:v>1</c:v>
                </c:pt>
                <c:pt idx="67506">
                  <c:v>1</c:v>
                </c:pt>
                <c:pt idx="67507">
                  <c:v>1</c:v>
                </c:pt>
                <c:pt idx="67508">
                  <c:v>1</c:v>
                </c:pt>
                <c:pt idx="67509">
                  <c:v>1</c:v>
                </c:pt>
                <c:pt idx="67510">
                  <c:v>1</c:v>
                </c:pt>
                <c:pt idx="67511">
                  <c:v>0.85714285700000004</c:v>
                </c:pt>
                <c:pt idx="67512">
                  <c:v>1</c:v>
                </c:pt>
                <c:pt idx="67513">
                  <c:v>1</c:v>
                </c:pt>
                <c:pt idx="67514">
                  <c:v>1</c:v>
                </c:pt>
                <c:pt idx="67515">
                  <c:v>1</c:v>
                </c:pt>
                <c:pt idx="67516">
                  <c:v>1</c:v>
                </c:pt>
                <c:pt idx="67517">
                  <c:v>1</c:v>
                </c:pt>
                <c:pt idx="67518">
                  <c:v>1</c:v>
                </c:pt>
                <c:pt idx="67519">
                  <c:v>1</c:v>
                </c:pt>
                <c:pt idx="67520">
                  <c:v>1</c:v>
                </c:pt>
                <c:pt idx="67521">
                  <c:v>1</c:v>
                </c:pt>
                <c:pt idx="67522">
                  <c:v>1</c:v>
                </c:pt>
                <c:pt idx="67523">
                  <c:v>1</c:v>
                </c:pt>
                <c:pt idx="67524">
                  <c:v>1</c:v>
                </c:pt>
                <c:pt idx="67525">
                  <c:v>1</c:v>
                </c:pt>
                <c:pt idx="67526">
                  <c:v>1</c:v>
                </c:pt>
                <c:pt idx="67527">
                  <c:v>1</c:v>
                </c:pt>
                <c:pt idx="67528">
                  <c:v>1</c:v>
                </c:pt>
                <c:pt idx="67529">
                  <c:v>1</c:v>
                </c:pt>
                <c:pt idx="67530">
                  <c:v>1</c:v>
                </c:pt>
                <c:pt idx="67531">
                  <c:v>1</c:v>
                </c:pt>
                <c:pt idx="67532">
                  <c:v>1</c:v>
                </c:pt>
                <c:pt idx="67533">
                  <c:v>1</c:v>
                </c:pt>
                <c:pt idx="67534">
                  <c:v>1</c:v>
                </c:pt>
                <c:pt idx="67535">
                  <c:v>0.85714285700000004</c:v>
                </c:pt>
                <c:pt idx="67536">
                  <c:v>0.85714285700000004</c:v>
                </c:pt>
                <c:pt idx="67537">
                  <c:v>1</c:v>
                </c:pt>
                <c:pt idx="67538">
                  <c:v>1</c:v>
                </c:pt>
                <c:pt idx="67539">
                  <c:v>1</c:v>
                </c:pt>
                <c:pt idx="67540">
                  <c:v>1</c:v>
                </c:pt>
                <c:pt idx="67541">
                  <c:v>1</c:v>
                </c:pt>
                <c:pt idx="67542">
                  <c:v>1</c:v>
                </c:pt>
                <c:pt idx="67543">
                  <c:v>1</c:v>
                </c:pt>
                <c:pt idx="67544">
                  <c:v>1</c:v>
                </c:pt>
                <c:pt idx="67545">
                  <c:v>1</c:v>
                </c:pt>
                <c:pt idx="67546">
                  <c:v>1</c:v>
                </c:pt>
                <c:pt idx="67547">
                  <c:v>1</c:v>
                </c:pt>
                <c:pt idx="67548">
                  <c:v>1</c:v>
                </c:pt>
                <c:pt idx="67549">
                  <c:v>1</c:v>
                </c:pt>
                <c:pt idx="67550">
                  <c:v>1</c:v>
                </c:pt>
                <c:pt idx="67551">
                  <c:v>1</c:v>
                </c:pt>
                <c:pt idx="67552">
                  <c:v>1</c:v>
                </c:pt>
                <c:pt idx="67553">
                  <c:v>1</c:v>
                </c:pt>
                <c:pt idx="67554">
                  <c:v>1</c:v>
                </c:pt>
                <c:pt idx="67555">
                  <c:v>1</c:v>
                </c:pt>
                <c:pt idx="67556">
                  <c:v>1</c:v>
                </c:pt>
                <c:pt idx="67557">
                  <c:v>1</c:v>
                </c:pt>
                <c:pt idx="67558">
                  <c:v>1</c:v>
                </c:pt>
                <c:pt idx="67559">
                  <c:v>1</c:v>
                </c:pt>
                <c:pt idx="67560">
                  <c:v>1</c:v>
                </c:pt>
                <c:pt idx="67561">
                  <c:v>1</c:v>
                </c:pt>
                <c:pt idx="67562">
                  <c:v>1</c:v>
                </c:pt>
                <c:pt idx="67563">
                  <c:v>1</c:v>
                </c:pt>
                <c:pt idx="67564">
                  <c:v>1</c:v>
                </c:pt>
                <c:pt idx="67565">
                  <c:v>1</c:v>
                </c:pt>
                <c:pt idx="67566">
                  <c:v>1</c:v>
                </c:pt>
                <c:pt idx="67567">
                  <c:v>1</c:v>
                </c:pt>
                <c:pt idx="67568">
                  <c:v>1</c:v>
                </c:pt>
                <c:pt idx="67569">
                  <c:v>1</c:v>
                </c:pt>
                <c:pt idx="67570">
                  <c:v>1</c:v>
                </c:pt>
                <c:pt idx="67571">
                  <c:v>1</c:v>
                </c:pt>
                <c:pt idx="67572">
                  <c:v>1</c:v>
                </c:pt>
                <c:pt idx="67573">
                  <c:v>1</c:v>
                </c:pt>
                <c:pt idx="67574">
                  <c:v>1</c:v>
                </c:pt>
                <c:pt idx="67575">
                  <c:v>1</c:v>
                </c:pt>
                <c:pt idx="67576">
                  <c:v>1</c:v>
                </c:pt>
                <c:pt idx="67577">
                  <c:v>1</c:v>
                </c:pt>
                <c:pt idx="67578">
                  <c:v>1</c:v>
                </c:pt>
                <c:pt idx="67579">
                  <c:v>1</c:v>
                </c:pt>
                <c:pt idx="67580">
                  <c:v>1</c:v>
                </c:pt>
                <c:pt idx="67581">
                  <c:v>1</c:v>
                </c:pt>
                <c:pt idx="67582">
                  <c:v>1</c:v>
                </c:pt>
                <c:pt idx="67583">
                  <c:v>1</c:v>
                </c:pt>
                <c:pt idx="67584">
                  <c:v>1</c:v>
                </c:pt>
                <c:pt idx="67585">
                  <c:v>1</c:v>
                </c:pt>
                <c:pt idx="67586">
                  <c:v>1</c:v>
                </c:pt>
                <c:pt idx="67587">
                  <c:v>1</c:v>
                </c:pt>
                <c:pt idx="67588">
                  <c:v>1</c:v>
                </c:pt>
                <c:pt idx="67589">
                  <c:v>1</c:v>
                </c:pt>
                <c:pt idx="67590">
                  <c:v>1</c:v>
                </c:pt>
                <c:pt idx="67591">
                  <c:v>0.85714285700000004</c:v>
                </c:pt>
                <c:pt idx="67592">
                  <c:v>1</c:v>
                </c:pt>
                <c:pt idx="67593">
                  <c:v>0.85714285700000004</c:v>
                </c:pt>
                <c:pt idx="67594">
                  <c:v>1</c:v>
                </c:pt>
                <c:pt idx="67595">
                  <c:v>1</c:v>
                </c:pt>
                <c:pt idx="67596">
                  <c:v>0.85714285700000004</c:v>
                </c:pt>
                <c:pt idx="67597">
                  <c:v>1</c:v>
                </c:pt>
                <c:pt idx="67598">
                  <c:v>1</c:v>
                </c:pt>
                <c:pt idx="67599">
                  <c:v>1</c:v>
                </c:pt>
                <c:pt idx="67600">
                  <c:v>1</c:v>
                </c:pt>
                <c:pt idx="67601">
                  <c:v>1</c:v>
                </c:pt>
                <c:pt idx="67602">
                  <c:v>1</c:v>
                </c:pt>
                <c:pt idx="67603">
                  <c:v>1</c:v>
                </c:pt>
                <c:pt idx="67604">
                  <c:v>1</c:v>
                </c:pt>
                <c:pt idx="67605">
                  <c:v>1</c:v>
                </c:pt>
                <c:pt idx="67606">
                  <c:v>1</c:v>
                </c:pt>
                <c:pt idx="67607">
                  <c:v>1</c:v>
                </c:pt>
                <c:pt idx="67608">
                  <c:v>1</c:v>
                </c:pt>
                <c:pt idx="67609">
                  <c:v>1</c:v>
                </c:pt>
                <c:pt idx="67610">
                  <c:v>1</c:v>
                </c:pt>
                <c:pt idx="67611">
                  <c:v>1</c:v>
                </c:pt>
                <c:pt idx="67612">
                  <c:v>1</c:v>
                </c:pt>
                <c:pt idx="67613">
                  <c:v>1</c:v>
                </c:pt>
                <c:pt idx="67614">
                  <c:v>1</c:v>
                </c:pt>
                <c:pt idx="67615">
                  <c:v>1</c:v>
                </c:pt>
                <c:pt idx="67616">
                  <c:v>1</c:v>
                </c:pt>
                <c:pt idx="67617">
                  <c:v>0.85714285700000004</c:v>
                </c:pt>
                <c:pt idx="67618">
                  <c:v>1</c:v>
                </c:pt>
                <c:pt idx="67619">
                  <c:v>1</c:v>
                </c:pt>
                <c:pt idx="67620">
                  <c:v>1</c:v>
                </c:pt>
                <c:pt idx="67621">
                  <c:v>1</c:v>
                </c:pt>
                <c:pt idx="67622">
                  <c:v>1</c:v>
                </c:pt>
                <c:pt idx="67623">
                  <c:v>1</c:v>
                </c:pt>
                <c:pt idx="67624">
                  <c:v>1</c:v>
                </c:pt>
                <c:pt idx="67625">
                  <c:v>1</c:v>
                </c:pt>
                <c:pt idx="67626">
                  <c:v>1</c:v>
                </c:pt>
                <c:pt idx="67627">
                  <c:v>1</c:v>
                </c:pt>
                <c:pt idx="67628">
                  <c:v>1</c:v>
                </c:pt>
                <c:pt idx="67629">
                  <c:v>1</c:v>
                </c:pt>
                <c:pt idx="67630">
                  <c:v>1</c:v>
                </c:pt>
                <c:pt idx="67631">
                  <c:v>1</c:v>
                </c:pt>
                <c:pt idx="67632">
                  <c:v>1</c:v>
                </c:pt>
                <c:pt idx="67633">
                  <c:v>1</c:v>
                </c:pt>
                <c:pt idx="67634">
                  <c:v>1</c:v>
                </c:pt>
                <c:pt idx="67635">
                  <c:v>1</c:v>
                </c:pt>
                <c:pt idx="67636">
                  <c:v>0.85714285700000004</c:v>
                </c:pt>
                <c:pt idx="67637">
                  <c:v>1</c:v>
                </c:pt>
                <c:pt idx="67638">
                  <c:v>1</c:v>
                </c:pt>
                <c:pt idx="67639">
                  <c:v>1</c:v>
                </c:pt>
                <c:pt idx="67640">
                  <c:v>1</c:v>
                </c:pt>
                <c:pt idx="67641">
                  <c:v>1</c:v>
                </c:pt>
                <c:pt idx="67642">
                  <c:v>0.85714285700000004</c:v>
                </c:pt>
                <c:pt idx="67643">
                  <c:v>1</c:v>
                </c:pt>
                <c:pt idx="67644">
                  <c:v>1</c:v>
                </c:pt>
                <c:pt idx="67645">
                  <c:v>1</c:v>
                </c:pt>
                <c:pt idx="67646">
                  <c:v>0.85714285700000004</c:v>
                </c:pt>
                <c:pt idx="67647">
                  <c:v>1</c:v>
                </c:pt>
                <c:pt idx="67648">
                  <c:v>1</c:v>
                </c:pt>
                <c:pt idx="67649">
                  <c:v>1</c:v>
                </c:pt>
                <c:pt idx="67650">
                  <c:v>1</c:v>
                </c:pt>
                <c:pt idx="67651">
                  <c:v>1</c:v>
                </c:pt>
                <c:pt idx="67652">
                  <c:v>1</c:v>
                </c:pt>
                <c:pt idx="67653">
                  <c:v>1</c:v>
                </c:pt>
                <c:pt idx="67654">
                  <c:v>1</c:v>
                </c:pt>
                <c:pt idx="67655">
                  <c:v>1</c:v>
                </c:pt>
                <c:pt idx="67656">
                  <c:v>1</c:v>
                </c:pt>
                <c:pt idx="67657">
                  <c:v>1</c:v>
                </c:pt>
                <c:pt idx="67658">
                  <c:v>1</c:v>
                </c:pt>
                <c:pt idx="67659">
                  <c:v>1</c:v>
                </c:pt>
                <c:pt idx="67660">
                  <c:v>1</c:v>
                </c:pt>
                <c:pt idx="67661">
                  <c:v>0.85714285700000004</c:v>
                </c:pt>
                <c:pt idx="67662">
                  <c:v>0.85714285700000004</c:v>
                </c:pt>
                <c:pt idx="67663">
                  <c:v>1</c:v>
                </c:pt>
                <c:pt idx="67664">
                  <c:v>1</c:v>
                </c:pt>
                <c:pt idx="67665">
                  <c:v>1</c:v>
                </c:pt>
                <c:pt idx="67666">
                  <c:v>1</c:v>
                </c:pt>
                <c:pt idx="67667">
                  <c:v>1</c:v>
                </c:pt>
                <c:pt idx="67668">
                  <c:v>1</c:v>
                </c:pt>
                <c:pt idx="67669">
                  <c:v>1</c:v>
                </c:pt>
                <c:pt idx="67670">
                  <c:v>1</c:v>
                </c:pt>
                <c:pt idx="67671">
                  <c:v>1</c:v>
                </c:pt>
                <c:pt idx="67672">
                  <c:v>1</c:v>
                </c:pt>
                <c:pt idx="67673">
                  <c:v>1</c:v>
                </c:pt>
                <c:pt idx="67674">
                  <c:v>1</c:v>
                </c:pt>
                <c:pt idx="67675">
                  <c:v>1</c:v>
                </c:pt>
                <c:pt idx="67676">
                  <c:v>1</c:v>
                </c:pt>
                <c:pt idx="67677">
                  <c:v>1</c:v>
                </c:pt>
                <c:pt idx="67678">
                  <c:v>1</c:v>
                </c:pt>
                <c:pt idx="67679">
                  <c:v>1</c:v>
                </c:pt>
                <c:pt idx="67680">
                  <c:v>1</c:v>
                </c:pt>
                <c:pt idx="67681">
                  <c:v>1</c:v>
                </c:pt>
                <c:pt idx="67682">
                  <c:v>1</c:v>
                </c:pt>
                <c:pt idx="67683">
                  <c:v>1</c:v>
                </c:pt>
                <c:pt idx="67684">
                  <c:v>1</c:v>
                </c:pt>
                <c:pt idx="67685">
                  <c:v>1</c:v>
                </c:pt>
                <c:pt idx="67686">
                  <c:v>1</c:v>
                </c:pt>
                <c:pt idx="67687">
                  <c:v>1</c:v>
                </c:pt>
                <c:pt idx="67688">
                  <c:v>1</c:v>
                </c:pt>
                <c:pt idx="67689">
                  <c:v>1</c:v>
                </c:pt>
                <c:pt idx="67690">
                  <c:v>1</c:v>
                </c:pt>
                <c:pt idx="67691">
                  <c:v>1</c:v>
                </c:pt>
                <c:pt idx="67692">
                  <c:v>1</c:v>
                </c:pt>
                <c:pt idx="67693">
                  <c:v>1</c:v>
                </c:pt>
                <c:pt idx="67694">
                  <c:v>1</c:v>
                </c:pt>
                <c:pt idx="67695">
                  <c:v>1</c:v>
                </c:pt>
                <c:pt idx="67696">
                  <c:v>0.85714285700000004</c:v>
                </c:pt>
                <c:pt idx="67697">
                  <c:v>1</c:v>
                </c:pt>
                <c:pt idx="67698">
                  <c:v>1</c:v>
                </c:pt>
                <c:pt idx="67699">
                  <c:v>1</c:v>
                </c:pt>
                <c:pt idx="67700">
                  <c:v>1</c:v>
                </c:pt>
                <c:pt idx="67701">
                  <c:v>0.85714285700000004</c:v>
                </c:pt>
                <c:pt idx="67702">
                  <c:v>1</c:v>
                </c:pt>
                <c:pt idx="67703">
                  <c:v>1</c:v>
                </c:pt>
                <c:pt idx="67704">
                  <c:v>1</c:v>
                </c:pt>
                <c:pt idx="67705">
                  <c:v>1</c:v>
                </c:pt>
                <c:pt idx="67706">
                  <c:v>1</c:v>
                </c:pt>
                <c:pt idx="67707">
                  <c:v>1</c:v>
                </c:pt>
                <c:pt idx="67708">
                  <c:v>1</c:v>
                </c:pt>
                <c:pt idx="67709">
                  <c:v>1</c:v>
                </c:pt>
                <c:pt idx="67710">
                  <c:v>1</c:v>
                </c:pt>
                <c:pt idx="67711">
                  <c:v>1</c:v>
                </c:pt>
                <c:pt idx="67712">
                  <c:v>1</c:v>
                </c:pt>
                <c:pt idx="67713">
                  <c:v>1</c:v>
                </c:pt>
                <c:pt idx="67714">
                  <c:v>1</c:v>
                </c:pt>
                <c:pt idx="67715">
                  <c:v>1</c:v>
                </c:pt>
                <c:pt idx="67716">
                  <c:v>1</c:v>
                </c:pt>
                <c:pt idx="67717">
                  <c:v>1</c:v>
                </c:pt>
                <c:pt idx="67718">
                  <c:v>1</c:v>
                </c:pt>
                <c:pt idx="67719">
                  <c:v>1</c:v>
                </c:pt>
                <c:pt idx="67720">
                  <c:v>1</c:v>
                </c:pt>
                <c:pt idx="67721">
                  <c:v>1</c:v>
                </c:pt>
                <c:pt idx="67722">
                  <c:v>1</c:v>
                </c:pt>
                <c:pt idx="67723">
                  <c:v>1</c:v>
                </c:pt>
                <c:pt idx="67724">
                  <c:v>1</c:v>
                </c:pt>
                <c:pt idx="67725">
                  <c:v>1</c:v>
                </c:pt>
                <c:pt idx="67726">
                  <c:v>1</c:v>
                </c:pt>
                <c:pt idx="67727">
                  <c:v>1</c:v>
                </c:pt>
                <c:pt idx="67728">
                  <c:v>1</c:v>
                </c:pt>
                <c:pt idx="67729">
                  <c:v>1</c:v>
                </c:pt>
                <c:pt idx="67730">
                  <c:v>1</c:v>
                </c:pt>
                <c:pt idx="67731">
                  <c:v>0.85714285700000004</c:v>
                </c:pt>
                <c:pt idx="67732">
                  <c:v>1</c:v>
                </c:pt>
                <c:pt idx="67733">
                  <c:v>1</c:v>
                </c:pt>
                <c:pt idx="67734">
                  <c:v>1</c:v>
                </c:pt>
                <c:pt idx="67735">
                  <c:v>1</c:v>
                </c:pt>
                <c:pt idx="67736">
                  <c:v>1</c:v>
                </c:pt>
                <c:pt idx="67737">
                  <c:v>1</c:v>
                </c:pt>
                <c:pt idx="67738">
                  <c:v>1</c:v>
                </c:pt>
                <c:pt idx="67739">
                  <c:v>1</c:v>
                </c:pt>
                <c:pt idx="67740">
                  <c:v>1</c:v>
                </c:pt>
                <c:pt idx="67741">
                  <c:v>1</c:v>
                </c:pt>
                <c:pt idx="67742">
                  <c:v>1</c:v>
                </c:pt>
                <c:pt idx="67743">
                  <c:v>1</c:v>
                </c:pt>
                <c:pt idx="67744">
                  <c:v>1</c:v>
                </c:pt>
                <c:pt idx="67745">
                  <c:v>1</c:v>
                </c:pt>
                <c:pt idx="67746">
                  <c:v>0.85714285700000004</c:v>
                </c:pt>
                <c:pt idx="67747">
                  <c:v>1</c:v>
                </c:pt>
                <c:pt idx="67748">
                  <c:v>1</c:v>
                </c:pt>
                <c:pt idx="67749">
                  <c:v>1</c:v>
                </c:pt>
                <c:pt idx="67750">
                  <c:v>1</c:v>
                </c:pt>
                <c:pt idx="67751">
                  <c:v>1</c:v>
                </c:pt>
                <c:pt idx="67752">
                  <c:v>1</c:v>
                </c:pt>
                <c:pt idx="67753">
                  <c:v>1</c:v>
                </c:pt>
                <c:pt idx="67754">
                  <c:v>1</c:v>
                </c:pt>
                <c:pt idx="67755">
                  <c:v>1</c:v>
                </c:pt>
                <c:pt idx="67756">
                  <c:v>1</c:v>
                </c:pt>
                <c:pt idx="67757">
                  <c:v>1</c:v>
                </c:pt>
                <c:pt idx="67758">
                  <c:v>1</c:v>
                </c:pt>
                <c:pt idx="67759">
                  <c:v>0.85714285700000004</c:v>
                </c:pt>
                <c:pt idx="67760">
                  <c:v>1</c:v>
                </c:pt>
                <c:pt idx="67761">
                  <c:v>1</c:v>
                </c:pt>
                <c:pt idx="67762">
                  <c:v>1</c:v>
                </c:pt>
                <c:pt idx="67763">
                  <c:v>1</c:v>
                </c:pt>
                <c:pt idx="67764">
                  <c:v>1</c:v>
                </c:pt>
                <c:pt idx="67765">
                  <c:v>1</c:v>
                </c:pt>
                <c:pt idx="67766">
                  <c:v>0.85714285700000004</c:v>
                </c:pt>
                <c:pt idx="67767">
                  <c:v>1</c:v>
                </c:pt>
                <c:pt idx="67768">
                  <c:v>1</c:v>
                </c:pt>
                <c:pt idx="67769">
                  <c:v>1</c:v>
                </c:pt>
                <c:pt idx="67770">
                  <c:v>1</c:v>
                </c:pt>
                <c:pt idx="67771">
                  <c:v>1</c:v>
                </c:pt>
                <c:pt idx="67772">
                  <c:v>1</c:v>
                </c:pt>
                <c:pt idx="67773">
                  <c:v>1</c:v>
                </c:pt>
                <c:pt idx="67774">
                  <c:v>0.85714285700000004</c:v>
                </c:pt>
                <c:pt idx="67775">
                  <c:v>1</c:v>
                </c:pt>
                <c:pt idx="67776">
                  <c:v>1</c:v>
                </c:pt>
                <c:pt idx="67777">
                  <c:v>1</c:v>
                </c:pt>
                <c:pt idx="67778">
                  <c:v>1</c:v>
                </c:pt>
                <c:pt idx="67779">
                  <c:v>1</c:v>
                </c:pt>
                <c:pt idx="67780">
                  <c:v>1</c:v>
                </c:pt>
                <c:pt idx="67781">
                  <c:v>1</c:v>
                </c:pt>
                <c:pt idx="67782">
                  <c:v>0.85714285700000004</c:v>
                </c:pt>
                <c:pt idx="67783">
                  <c:v>1</c:v>
                </c:pt>
                <c:pt idx="67784">
                  <c:v>1</c:v>
                </c:pt>
                <c:pt idx="67785">
                  <c:v>1</c:v>
                </c:pt>
                <c:pt idx="67786">
                  <c:v>1</c:v>
                </c:pt>
                <c:pt idx="67787">
                  <c:v>1</c:v>
                </c:pt>
                <c:pt idx="67788">
                  <c:v>1</c:v>
                </c:pt>
                <c:pt idx="67789">
                  <c:v>1</c:v>
                </c:pt>
                <c:pt idx="67790">
                  <c:v>1</c:v>
                </c:pt>
                <c:pt idx="67791">
                  <c:v>1</c:v>
                </c:pt>
                <c:pt idx="67792">
                  <c:v>1</c:v>
                </c:pt>
                <c:pt idx="67793">
                  <c:v>1</c:v>
                </c:pt>
                <c:pt idx="67794">
                  <c:v>1</c:v>
                </c:pt>
                <c:pt idx="67795">
                  <c:v>1</c:v>
                </c:pt>
                <c:pt idx="67796">
                  <c:v>1</c:v>
                </c:pt>
                <c:pt idx="67797">
                  <c:v>1</c:v>
                </c:pt>
                <c:pt idx="67798">
                  <c:v>1</c:v>
                </c:pt>
                <c:pt idx="67799">
                  <c:v>1</c:v>
                </c:pt>
                <c:pt idx="67800">
                  <c:v>1</c:v>
                </c:pt>
                <c:pt idx="67801">
                  <c:v>1</c:v>
                </c:pt>
                <c:pt idx="67802">
                  <c:v>1</c:v>
                </c:pt>
                <c:pt idx="67803">
                  <c:v>1</c:v>
                </c:pt>
                <c:pt idx="67804">
                  <c:v>1</c:v>
                </c:pt>
                <c:pt idx="67805">
                  <c:v>1</c:v>
                </c:pt>
                <c:pt idx="67806">
                  <c:v>1</c:v>
                </c:pt>
                <c:pt idx="67807">
                  <c:v>1</c:v>
                </c:pt>
                <c:pt idx="67808">
                  <c:v>1</c:v>
                </c:pt>
                <c:pt idx="67809">
                  <c:v>1</c:v>
                </c:pt>
                <c:pt idx="67810">
                  <c:v>1</c:v>
                </c:pt>
                <c:pt idx="67811">
                  <c:v>1</c:v>
                </c:pt>
                <c:pt idx="67812">
                  <c:v>1</c:v>
                </c:pt>
                <c:pt idx="67813">
                  <c:v>1</c:v>
                </c:pt>
                <c:pt idx="67814">
                  <c:v>1</c:v>
                </c:pt>
                <c:pt idx="67815">
                  <c:v>0.85714285700000004</c:v>
                </c:pt>
                <c:pt idx="67816">
                  <c:v>1</c:v>
                </c:pt>
                <c:pt idx="67817">
                  <c:v>1</c:v>
                </c:pt>
                <c:pt idx="67818">
                  <c:v>0.85714285700000004</c:v>
                </c:pt>
                <c:pt idx="67819">
                  <c:v>1</c:v>
                </c:pt>
                <c:pt idx="67820">
                  <c:v>1</c:v>
                </c:pt>
                <c:pt idx="67821">
                  <c:v>1</c:v>
                </c:pt>
                <c:pt idx="67822">
                  <c:v>0.28571428599999998</c:v>
                </c:pt>
                <c:pt idx="67823">
                  <c:v>1</c:v>
                </c:pt>
                <c:pt idx="67824">
                  <c:v>1</c:v>
                </c:pt>
                <c:pt idx="67825">
                  <c:v>1</c:v>
                </c:pt>
                <c:pt idx="67826">
                  <c:v>1</c:v>
                </c:pt>
                <c:pt idx="67827">
                  <c:v>1</c:v>
                </c:pt>
                <c:pt idx="67828">
                  <c:v>1</c:v>
                </c:pt>
                <c:pt idx="67829">
                  <c:v>1</c:v>
                </c:pt>
                <c:pt idx="67830">
                  <c:v>1</c:v>
                </c:pt>
                <c:pt idx="67831">
                  <c:v>1</c:v>
                </c:pt>
                <c:pt idx="67832">
                  <c:v>1</c:v>
                </c:pt>
                <c:pt idx="67833">
                  <c:v>1</c:v>
                </c:pt>
                <c:pt idx="67834">
                  <c:v>1</c:v>
                </c:pt>
                <c:pt idx="67835">
                  <c:v>1</c:v>
                </c:pt>
                <c:pt idx="67836">
                  <c:v>1</c:v>
                </c:pt>
                <c:pt idx="67837">
                  <c:v>1</c:v>
                </c:pt>
                <c:pt idx="67838">
                  <c:v>0.85714285700000004</c:v>
                </c:pt>
                <c:pt idx="67839">
                  <c:v>1</c:v>
                </c:pt>
                <c:pt idx="67840">
                  <c:v>1</c:v>
                </c:pt>
                <c:pt idx="67841">
                  <c:v>1</c:v>
                </c:pt>
                <c:pt idx="67842">
                  <c:v>1</c:v>
                </c:pt>
                <c:pt idx="67843">
                  <c:v>1</c:v>
                </c:pt>
                <c:pt idx="67844">
                  <c:v>1</c:v>
                </c:pt>
                <c:pt idx="67845">
                  <c:v>1</c:v>
                </c:pt>
                <c:pt idx="67846">
                  <c:v>1</c:v>
                </c:pt>
                <c:pt idx="67847">
                  <c:v>1</c:v>
                </c:pt>
                <c:pt idx="67848">
                  <c:v>1</c:v>
                </c:pt>
                <c:pt idx="67849">
                  <c:v>1</c:v>
                </c:pt>
                <c:pt idx="67850">
                  <c:v>1</c:v>
                </c:pt>
                <c:pt idx="67851">
                  <c:v>1</c:v>
                </c:pt>
                <c:pt idx="67852">
                  <c:v>1</c:v>
                </c:pt>
                <c:pt idx="67853">
                  <c:v>1</c:v>
                </c:pt>
                <c:pt idx="67854">
                  <c:v>1</c:v>
                </c:pt>
                <c:pt idx="67855">
                  <c:v>1</c:v>
                </c:pt>
                <c:pt idx="67856">
                  <c:v>1</c:v>
                </c:pt>
                <c:pt idx="67857">
                  <c:v>0.85714285700000004</c:v>
                </c:pt>
                <c:pt idx="67858">
                  <c:v>1</c:v>
                </c:pt>
                <c:pt idx="67859">
                  <c:v>1</c:v>
                </c:pt>
                <c:pt idx="67860">
                  <c:v>1</c:v>
                </c:pt>
                <c:pt idx="67861">
                  <c:v>1</c:v>
                </c:pt>
                <c:pt idx="67862">
                  <c:v>1</c:v>
                </c:pt>
                <c:pt idx="67863">
                  <c:v>1</c:v>
                </c:pt>
                <c:pt idx="67864">
                  <c:v>1</c:v>
                </c:pt>
                <c:pt idx="67865">
                  <c:v>1</c:v>
                </c:pt>
                <c:pt idx="67866">
                  <c:v>1</c:v>
                </c:pt>
                <c:pt idx="67867">
                  <c:v>0.85714285700000004</c:v>
                </c:pt>
                <c:pt idx="67868">
                  <c:v>1</c:v>
                </c:pt>
                <c:pt idx="67869">
                  <c:v>1</c:v>
                </c:pt>
                <c:pt idx="67870">
                  <c:v>1</c:v>
                </c:pt>
                <c:pt idx="67871">
                  <c:v>1</c:v>
                </c:pt>
                <c:pt idx="67872">
                  <c:v>1</c:v>
                </c:pt>
                <c:pt idx="67873">
                  <c:v>1</c:v>
                </c:pt>
                <c:pt idx="67874">
                  <c:v>1</c:v>
                </c:pt>
                <c:pt idx="67875">
                  <c:v>1</c:v>
                </c:pt>
                <c:pt idx="67876">
                  <c:v>1</c:v>
                </c:pt>
                <c:pt idx="67877">
                  <c:v>1</c:v>
                </c:pt>
                <c:pt idx="67878">
                  <c:v>1</c:v>
                </c:pt>
                <c:pt idx="67879">
                  <c:v>0.85714285700000004</c:v>
                </c:pt>
                <c:pt idx="67880">
                  <c:v>1</c:v>
                </c:pt>
                <c:pt idx="67881">
                  <c:v>1</c:v>
                </c:pt>
                <c:pt idx="67882">
                  <c:v>1</c:v>
                </c:pt>
                <c:pt idx="67883">
                  <c:v>1</c:v>
                </c:pt>
                <c:pt idx="67884">
                  <c:v>1</c:v>
                </c:pt>
                <c:pt idx="67885">
                  <c:v>1</c:v>
                </c:pt>
                <c:pt idx="67886">
                  <c:v>1</c:v>
                </c:pt>
                <c:pt idx="67887">
                  <c:v>1</c:v>
                </c:pt>
                <c:pt idx="67888">
                  <c:v>1</c:v>
                </c:pt>
                <c:pt idx="67889">
                  <c:v>1</c:v>
                </c:pt>
                <c:pt idx="67890">
                  <c:v>1</c:v>
                </c:pt>
                <c:pt idx="67891">
                  <c:v>1</c:v>
                </c:pt>
                <c:pt idx="67892">
                  <c:v>1</c:v>
                </c:pt>
                <c:pt idx="67893">
                  <c:v>0.85714285700000004</c:v>
                </c:pt>
                <c:pt idx="67894">
                  <c:v>1</c:v>
                </c:pt>
                <c:pt idx="67895">
                  <c:v>1</c:v>
                </c:pt>
                <c:pt idx="67896">
                  <c:v>1</c:v>
                </c:pt>
                <c:pt idx="67897">
                  <c:v>1</c:v>
                </c:pt>
                <c:pt idx="67898">
                  <c:v>1</c:v>
                </c:pt>
                <c:pt idx="67899">
                  <c:v>1</c:v>
                </c:pt>
                <c:pt idx="67900">
                  <c:v>1</c:v>
                </c:pt>
                <c:pt idx="67901">
                  <c:v>1</c:v>
                </c:pt>
                <c:pt idx="67902">
                  <c:v>1</c:v>
                </c:pt>
                <c:pt idx="67903">
                  <c:v>1</c:v>
                </c:pt>
                <c:pt idx="67904">
                  <c:v>1</c:v>
                </c:pt>
                <c:pt idx="67905">
                  <c:v>1</c:v>
                </c:pt>
                <c:pt idx="67906">
                  <c:v>1</c:v>
                </c:pt>
                <c:pt idx="67907">
                  <c:v>1</c:v>
                </c:pt>
                <c:pt idx="67908">
                  <c:v>1</c:v>
                </c:pt>
                <c:pt idx="67909">
                  <c:v>1</c:v>
                </c:pt>
                <c:pt idx="67910">
                  <c:v>1</c:v>
                </c:pt>
                <c:pt idx="67911">
                  <c:v>1</c:v>
                </c:pt>
                <c:pt idx="67912">
                  <c:v>1</c:v>
                </c:pt>
                <c:pt idx="67913">
                  <c:v>1</c:v>
                </c:pt>
                <c:pt idx="67914">
                  <c:v>1</c:v>
                </c:pt>
                <c:pt idx="67915">
                  <c:v>1</c:v>
                </c:pt>
                <c:pt idx="67916">
                  <c:v>1</c:v>
                </c:pt>
                <c:pt idx="67917">
                  <c:v>1</c:v>
                </c:pt>
                <c:pt idx="67918">
                  <c:v>1</c:v>
                </c:pt>
                <c:pt idx="67919">
                  <c:v>1</c:v>
                </c:pt>
                <c:pt idx="67920">
                  <c:v>1</c:v>
                </c:pt>
                <c:pt idx="67921">
                  <c:v>1</c:v>
                </c:pt>
                <c:pt idx="67922">
                  <c:v>1</c:v>
                </c:pt>
                <c:pt idx="67923">
                  <c:v>1</c:v>
                </c:pt>
                <c:pt idx="67924">
                  <c:v>1</c:v>
                </c:pt>
                <c:pt idx="67925">
                  <c:v>1</c:v>
                </c:pt>
                <c:pt idx="67926">
                  <c:v>1</c:v>
                </c:pt>
                <c:pt idx="67927">
                  <c:v>0.85714285700000004</c:v>
                </c:pt>
                <c:pt idx="67928">
                  <c:v>1</c:v>
                </c:pt>
                <c:pt idx="67929">
                  <c:v>1</c:v>
                </c:pt>
                <c:pt idx="67930">
                  <c:v>1</c:v>
                </c:pt>
                <c:pt idx="67931">
                  <c:v>1</c:v>
                </c:pt>
                <c:pt idx="67932">
                  <c:v>1</c:v>
                </c:pt>
                <c:pt idx="67933">
                  <c:v>1</c:v>
                </c:pt>
                <c:pt idx="67934">
                  <c:v>1</c:v>
                </c:pt>
                <c:pt idx="67935">
                  <c:v>1</c:v>
                </c:pt>
                <c:pt idx="67936">
                  <c:v>1</c:v>
                </c:pt>
                <c:pt idx="67937">
                  <c:v>1</c:v>
                </c:pt>
                <c:pt idx="67938">
                  <c:v>1</c:v>
                </c:pt>
                <c:pt idx="67939">
                  <c:v>1</c:v>
                </c:pt>
                <c:pt idx="67940">
                  <c:v>1</c:v>
                </c:pt>
                <c:pt idx="67941">
                  <c:v>1</c:v>
                </c:pt>
                <c:pt idx="67942">
                  <c:v>1</c:v>
                </c:pt>
                <c:pt idx="67943">
                  <c:v>1</c:v>
                </c:pt>
                <c:pt idx="67944">
                  <c:v>1</c:v>
                </c:pt>
                <c:pt idx="67945">
                  <c:v>1</c:v>
                </c:pt>
                <c:pt idx="67946">
                  <c:v>1</c:v>
                </c:pt>
                <c:pt idx="67947">
                  <c:v>0.85714285700000004</c:v>
                </c:pt>
                <c:pt idx="67948">
                  <c:v>1</c:v>
                </c:pt>
                <c:pt idx="67949">
                  <c:v>1</c:v>
                </c:pt>
                <c:pt idx="67950">
                  <c:v>1</c:v>
                </c:pt>
                <c:pt idx="67951">
                  <c:v>1</c:v>
                </c:pt>
                <c:pt idx="67952">
                  <c:v>1</c:v>
                </c:pt>
                <c:pt idx="67953">
                  <c:v>1</c:v>
                </c:pt>
                <c:pt idx="67954">
                  <c:v>1</c:v>
                </c:pt>
                <c:pt idx="67955">
                  <c:v>1</c:v>
                </c:pt>
                <c:pt idx="67956">
                  <c:v>1</c:v>
                </c:pt>
                <c:pt idx="67957">
                  <c:v>1</c:v>
                </c:pt>
                <c:pt idx="67958">
                  <c:v>1</c:v>
                </c:pt>
                <c:pt idx="67959">
                  <c:v>1</c:v>
                </c:pt>
                <c:pt idx="67960">
                  <c:v>1</c:v>
                </c:pt>
                <c:pt idx="67961">
                  <c:v>1</c:v>
                </c:pt>
                <c:pt idx="67962">
                  <c:v>1</c:v>
                </c:pt>
                <c:pt idx="67963">
                  <c:v>1</c:v>
                </c:pt>
                <c:pt idx="67964">
                  <c:v>1</c:v>
                </c:pt>
                <c:pt idx="67965">
                  <c:v>1</c:v>
                </c:pt>
                <c:pt idx="67966">
                  <c:v>1</c:v>
                </c:pt>
                <c:pt idx="67967">
                  <c:v>1</c:v>
                </c:pt>
                <c:pt idx="67968">
                  <c:v>1</c:v>
                </c:pt>
                <c:pt idx="67969">
                  <c:v>1</c:v>
                </c:pt>
                <c:pt idx="67970">
                  <c:v>1</c:v>
                </c:pt>
                <c:pt idx="67971">
                  <c:v>1</c:v>
                </c:pt>
                <c:pt idx="67972">
                  <c:v>1</c:v>
                </c:pt>
                <c:pt idx="67973">
                  <c:v>1</c:v>
                </c:pt>
                <c:pt idx="67974">
                  <c:v>1</c:v>
                </c:pt>
                <c:pt idx="67975">
                  <c:v>1</c:v>
                </c:pt>
                <c:pt idx="67976">
                  <c:v>1</c:v>
                </c:pt>
                <c:pt idx="67977">
                  <c:v>1</c:v>
                </c:pt>
                <c:pt idx="67978">
                  <c:v>1</c:v>
                </c:pt>
                <c:pt idx="67979">
                  <c:v>1</c:v>
                </c:pt>
                <c:pt idx="67980">
                  <c:v>1</c:v>
                </c:pt>
                <c:pt idx="67981">
                  <c:v>1</c:v>
                </c:pt>
                <c:pt idx="67982">
                  <c:v>1</c:v>
                </c:pt>
                <c:pt idx="67983">
                  <c:v>1</c:v>
                </c:pt>
                <c:pt idx="67984">
                  <c:v>1</c:v>
                </c:pt>
                <c:pt idx="67985">
                  <c:v>1</c:v>
                </c:pt>
                <c:pt idx="67986">
                  <c:v>1</c:v>
                </c:pt>
                <c:pt idx="67987">
                  <c:v>1</c:v>
                </c:pt>
                <c:pt idx="67988">
                  <c:v>1</c:v>
                </c:pt>
                <c:pt idx="67989">
                  <c:v>1</c:v>
                </c:pt>
                <c:pt idx="67990">
                  <c:v>1</c:v>
                </c:pt>
                <c:pt idx="67991">
                  <c:v>1</c:v>
                </c:pt>
                <c:pt idx="67992">
                  <c:v>1</c:v>
                </c:pt>
                <c:pt idx="67993">
                  <c:v>1</c:v>
                </c:pt>
                <c:pt idx="67994">
                  <c:v>1</c:v>
                </c:pt>
                <c:pt idx="67995">
                  <c:v>0.28571428599999998</c:v>
                </c:pt>
                <c:pt idx="67996">
                  <c:v>1</c:v>
                </c:pt>
                <c:pt idx="67997">
                  <c:v>1</c:v>
                </c:pt>
                <c:pt idx="67998">
                  <c:v>1</c:v>
                </c:pt>
                <c:pt idx="67999">
                  <c:v>1</c:v>
                </c:pt>
                <c:pt idx="68000">
                  <c:v>1</c:v>
                </c:pt>
                <c:pt idx="68001">
                  <c:v>1</c:v>
                </c:pt>
                <c:pt idx="68002">
                  <c:v>1</c:v>
                </c:pt>
                <c:pt idx="68003">
                  <c:v>1</c:v>
                </c:pt>
                <c:pt idx="68004">
                  <c:v>1</c:v>
                </c:pt>
                <c:pt idx="68005">
                  <c:v>1</c:v>
                </c:pt>
                <c:pt idx="68006">
                  <c:v>1</c:v>
                </c:pt>
                <c:pt idx="68007">
                  <c:v>1</c:v>
                </c:pt>
                <c:pt idx="68008">
                  <c:v>1</c:v>
                </c:pt>
                <c:pt idx="68009">
                  <c:v>1</c:v>
                </c:pt>
                <c:pt idx="68010">
                  <c:v>1</c:v>
                </c:pt>
                <c:pt idx="68011">
                  <c:v>1</c:v>
                </c:pt>
                <c:pt idx="68012">
                  <c:v>1</c:v>
                </c:pt>
                <c:pt idx="68013">
                  <c:v>0.28571428599999998</c:v>
                </c:pt>
                <c:pt idx="68014">
                  <c:v>1</c:v>
                </c:pt>
                <c:pt idx="68015">
                  <c:v>1</c:v>
                </c:pt>
                <c:pt idx="68016">
                  <c:v>1</c:v>
                </c:pt>
                <c:pt idx="68017">
                  <c:v>1</c:v>
                </c:pt>
                <c:pt idx="68018">
                  <c:v>1</c:v>
                </c:pt>
                <c:pt idx="68019">
                  <c:v>1</c:v>
                </c:pt>
                <c:pt idx="68020">
                  <c:v>1</c:v>
                </c:pt>
                <c:pt idx="68021">
                  <c:v>1</c:v>
                </c:pt>
                <c:pt idx="68022">
                  <c:v>1</c:v>
                </c:pt>
                <c:pt idx="68023">
                  <c:v>1</c:v>
                </c:pt>
                <c:pt idx="68024">
                  <c:v>1</c:v>
                </c:pt>
                <c:pt idx="68025">
                  <c:v>1</c:v>
                </c:pt>
                <c:pt idx="68026">
                  <c:v>1</c:v>
                </c:pt>
                <c:pt idx="68027">
                  <c:v>1</c:v>
                </c:pt>
                <c:pt idx="68028">
                  <c:v>1</c:v>
                </c:pt>
                <c:pt idx="68029">
                  <c:v>1</c:v>
                </c:pt>
                <c:pt idx="68030">
                  <c:v>1</c:v>
                </c:pt>
                <c:pt idx="68031">
                  <c:v>1</c:v>
                </c:pt>
                <c:pt idx="68032">
                  <c:v>1</c:v>
                </c:pt>
                <c:pt idx="68033">
                  <c:v>1</c:v>
                </c:pt>
                <c:pt idx="68034">
                  <c:v>1</c:v>
                </c:pt>
                <c:pt idx="68035">
                  <c:v>1</c:v>
                </c:pt>
                <c:pt idx="68036">
                  <c:v>1</c:v>
                </c:pt>
                <c:pt idx="68037">
                  <c:v>1</c:v>
                </c:pt>
                <c:pt idx="68038">
                  <c:v>1</c:v>
                </c:pt>
                <c:pt idx="68039">
                  <c:v>0.428571429</c:v>
                </c:pt>
                <c:pt idx="68040">
                  <c:v>1</c:v>
                </c:pt>
                <c:pt idx="68041">
                  <c:v>1</c:v>
                </c:pt>
                <c:pt idx="68042">
                  <c:v>1</c:v>
                </c:pt>
                <c:pt idx="68043">
                  <c:v>1</c:v>
                </c:pt>
                <c:pt idx="68044">
                  <c:v>1</c:v>
                </c:pt>
                <c:pt idx="68045">
                  <c:v>1</c:v>
                </c:pt>
                <c:pt idx="68046">
                  <c:v>1</c:v>
                </c:pt>
                <c:pt idx="68047">
                  <c:v>1</c:v>
                </c:pt>
                <c:pt idx="68048">
                  <c:v>1</c:v>
                </c:pt>
                <c:pt idx="68049">
                  <c:v>1</c:v>
                </c:pt>
                <c:pt idx="68050">
                  <c:v>1</c:v>
                </c:pt>
                <c:pt idx="68051">
                  <c:v>1</c:v>
                </c:pt>
                <c:pt idx="68052">
                  <c:v>1</c:v>
                </c:pt>
                <c:pt idx="68053">
                  <c:v>1</c:v>
                </c:pt>
                <c:pt idx="68054">
                  <c:v>1</c:v>
                </c:pt>
                <c:pt idx="68055">
                  <c:v>1</c:v>
                </c:pt>
                <c:pt idx="68056">
                  <c:v>1</c:v>
                </c:pt>
                <c:pt idx="68057">
                  <c:v>1</c:v>
                </c:pt>
                <c:pt idx="68058">
                  <c:v>1</c:v>
                </c:pt>
                <c:pt idx="68059">
                  <c:v>1</c:v>
                </c:pt>
                <c:pt idx="68060">
                  <c:v>1</c:v>
                </c:pt>
                <c:pt idx="68061">
                  <c:v>1</c:v>
                </c:pt>
                <c:pt idx="68062">
                  <c:v>1</c:v>
                </c:pt>
                <c:pt idx="68063">
                  <c:v>1</c:v>
                </c:pt>
                <c:pt idx="68064">
                  <c:v>1</c:v>
                </c:pt>
                <c:pt idx="68065">
                  <c:v>1</c:v>
                </c:pt>
                <c:pt idx="68066">
                  <c:v>1</c:v>
                </c:pt>
                <c:pt idx="68067">
                  <c:v>1</c:v>
                </c:pt>
                <c:pt idx="68068">
                  <c:v>1</c:v>
                </c:pt>
                <c:pt idx="68069">
                  <c:v>1</c:v>
                </c:pt>
                <c:pt idx="68070">
                  <c:v>1</c:v>
                </c:pt>
                <c:pt idx="68071">
                  <c:v>1</c:v>
                </c:pt>
                <c:pt idx="68072">
                  <c:v>1</c:v>
                </c:pt>
                <c:pt idx="68073">
                  <c:v>1</c:v>
                </c:pt>
                <c:pt idx="68074">
                  <c:v>1</c:v>
                </c:pt>
                <c:pt idx="68075">
                  <c:v>1</c:v>
                </c:pt>
                <c:pt idx="68076">
                  <c:v>1</c:v>
                </c:pt>
                <c:pt idx="68077">
                  <c:v>1</c:v>
                </c:pt>
                <c:pt idx="68078">
                  <c:v>1</c:v>
                </c:pt>
                <c:pt idx="68079">
                  <c:v>1</c:v>
                </c:pt>
                <c:pt idx="68080">
                  <c:v>1</c:v>
                </c:pt>
                <c:pt idx="68081">
                  <c:v>1</c:v>
                </c:pt>
                <c:pt idx="68082">
                  <c:v>1</c:v>
                </c:pt>
                <c:pt idx="68083">
                  <c:v>1</c:v>
                </c:pt>
                <c:pt idx="68084">
                  <c:v>1</c:v>
                </c:pt>
                <c:pt idx="68085">
                  <c:v>1</c:v>
                </c:pt>
                <c:pt idx="68086">
                  <c:v>1</c:v>
                </c:pt>
                <c:pt idx="68087">
                  <c:v>1</c:v>
                </c:pt>
                <c:pt idx="68088">
                  <c:v>1</c:v>
                </c:pt>
                <c:pt idx="68089">
                  <c:v>1</c:v>
                </c:pt>
                <c:pt idx="68090">
                  <c:v>1</c:v>
                </c:pt>
                <c:pt idx="68091">
                  <c:v>1</c:v>
                </c:pt>
                <c:pt idx="68092">
                  <c:v>1</c:v>
                </c:pt>
                <c:pt idx="68093">
                  <c:v>0.85714285700000004</c:v>
                </c:pt>
                <c:pt idx="68094">
                  <c:v>1</c:v>
                </c:pt>
                <c:pt idx="68095">
                  <c:v>1</c:v>
                </c:pt>
                <c:pt idx="68096">
                  <c:v>1</c:v>
                </c:pt>
                <c:pt idx="68097">
                  <c:v>1</c:v>
                </c:pt>
                <c:pt idx="68098">
                  <c:v>1</c:v>
                </c:pt>
                <c:pt idx="68099">
                  <c:v>1</c:v>
                </c:pt>
                <c:pt idx="68100">
                  <c:v>1</c:v>
                </c:pt>
                <c:pt idx="68101">
                  <c:v>1</c:v>
                </c:pt>
                <c:pt idx="68102">
                  <c:v>1</c:v>
                </c:pt>
                <c:pt idx="68103">
                  <c:v>1</c:v>
                </c:pt>
                <c:pt idx="68104">
                  <c:v>1</c:v>
                </c:pt>
                <c:pt idx="68105">
                  <c:v>1</c:v>
                </c:pt>
                <c:pt idx="68106">
                  <c:v>1</c:v>
                </c:pt>
                <c:pt idx="68107">
                  <c:v>0.85714285700000004</c:v>
                </c:pt>
                <c:pt idx="68108">
                  <c:v>1</c:v>
                </c:pt>
                <c:pt idx="68109">
                  <c:v>1</c:v>
                </c:pt>
                <c:pt idx="68110">
                  <c:v>1</c:v>
                </c:pt>
                <c:pt idx="68111">
                  <c:v>1</c:v>
                </c:pt>
                <c:pt idx="68112">
                  <c:v>1</c:v>
                </c:pt>
                <c:pt idx="68113">
                  <c:v>1</c:v>
                </c:pt>
                <c:pt idx="68114">
                  <c:v>1</c:v>
                </c:pt>
                <c:pt idx="68115">
                  <c:v>1</c:v>
                </c:pt>
                <c:pt idx="68116">
                  <c:v>1</c:v>
                </c:pt>
                <c:pt idx="68117">
                  <c:v>1</c:v>
                </c:pt>
                <c:pt idx="68118">
                  <c:v>1</c:v>
                </c:pt>
                <c:pt idx="68119">
                  <c:v>1</c:v>
                </c:pt>
                <c:pt idx="68120">
                  <c:v>1</c:v>
                </c:pt>
                <c:pt idx="68121">
                  <c:v>1</c:v>
                </c:pt>
                <c:pt idx="68122">
                  <c:v>1</c:v>
                </c:pt>
                <c:pt idx="68123">
                  <c:v>1</c:v>
                </c:pt>
                <c:pt idx="68124">
                  <c:v>1</c:v>
                </c:pt>
                <c:pt idx="68125">
                  <c:v>1</c:v>
                </c:pt>
                <c:pt idx="68126">
                  <c:v>1</c:v>
                </c:pt>
                <c:pt idx="68127">
                  <c:v>1</c:v>
                </c:pt>
                <c:pt idx="68128">
                  <c:v>1</c:v>
                </c:pt>
                <c:pt idx="68129">
                  <c:v>1</c:v>
                </c:pt>
                <c:pt idx="68130">
                  <c:v>1</c:v>
                </c:pt>
                <c:pt idx="68131">
                  <c:v>1</c:v>
                </c:pt>
                <c:pt idx="68132">
                  <c:v>1</c:v>
                </c:pt>
                <c:pt idx="68133">
                  <c:v>1</c:v>
                </c:pt>
                <c:pt idx="68134">
                  <c:v>1</c:v>
                </c:pt>
                <c:pt idx="68135">
                  <c:v>1</c:v>
                </c:pt>
                <c:pt idx="68136">
                  <c:v>1</c:v>
                </c:pt>
                <c:pt idx="68137">
                  <c:v>1</c:v>
                </c:pt>
                <c:pt idx="68138">
                  <c:v>1</c:v>
                </c:pt>
                <c:pt idx="68139">
                  <c:v>1</c:v>
                </c:pt>
                <c:pt idx="68140">
                  <c:v>1</c:v>
                </c:pt>
                <c:pt idx="68141">
                  <c:v>1</c:v>
                </c:pt>
                <c:pt idx="68142">
                  <c:v>1</c:v>
                </c:pt>
                <c:pt idx="68143">
                  <c:v>1</c:v>
                </c:pt>
                <c:pt idx="68144">
                  <c:v>1</c:v>
                </c:pt>
                <c:pt idx="68145">
                  <c:v>1</c:v>
                </c:pt>
                <c:pt idx="68146">
                  <c:v>1</c:v>
                </c:pt>
                <c:pt idx="68147">
                  <c:v>1</c:v>
                </c:pt>
                <c:pt idx="68148">
                  <c:v>1</c:v>
                </c:pt>
                <c:pt idx="68149">
                  <c:v>1</c:v>
                </c:pt>
                <c:pt idx="68150">
                  <c:v>1</c:v>
                </c:pt>
                <c:pt idx="68151">
                  <c:v>1</c:v>
                </c:pt>
                <c:pt idx="68152">
                  <c:v>1</c:v>
                </c:pt>
                <c:pt idx="68153">
                  <c:v>1</c:v>
                </c:pt>
                <c:pt idx="68154">
                  <c:v>1</c:v>
                </c:pt>
                <c:pt idx="68155">
                  <c:v>1</c:v>
                </c:pt>
                <c:pt idx="68156">
                  <c:v>1</c:v>
                </c:pt>
                <c:pt idx="68157">
                  <c:v>1</c:v>
                </c:pt>
                <c:pt idx="68158">
                  <c:v>1</c:v>
                </c:pt>
                <c:pt idx="68159">
                  <c:v>1</c:v>
                </c:pt>
                <c:pt idx="68160">
                  <c:v>1</c:v>
                </c:pt>
                <c:pt idx="68161">
                  <c:v>1</c:v>
                </c:pt>
                <c:pt idx="68162">
                  <c:v>1</c:v>
                </c:pt>
                <c:pt idx="68163">
                  <c:v>1</c:v>
                </c:pt>
                <c:pt idx="68164">
                  <c:v>1</c:v>
                </c:pt>
                <c:pt idx="68165">
                  <c:v>1</c:v>
                </c:pt>
                <c:pt idx="68166">
                  <c:v>1</c:v>
                </c:pt>
                <c:pt idx="68167">
                  <c:v>1</c:v>
                </c:pt>
                <c:pt idx="68168">
                  <c:v>1</c:v>
                </c:pt>
                <c:pt idx="68169">
                  <c:v>1</c:v>
                </c:pt>
                <c:pt idx="68170">
                  <c:v>1</c:v>
                </c:pt>
                <c:pt idx="68171">
                  <c:v>1</c:v>
                </c:pt>
                <c:pt idx="68172">
                  <c:v>1</c:v>
                </c:pt>
                <c:pt idx="68173">
                  <c:v>1</c:v>
                </c:pt>
                <c:pt idx="68174">
                  <c:v>1</c:v>
                </c:pt>
                <c:pt idx="68175">
                  <c:v>1</c:v>
                </c:pt>
                <c:pt idx="68176">
                  <c:v>1</c:v>
                </c:pt>
                <c:pt idx="68177">
                  <c:v>1</c:v>
                </c:pt>
                <c:pt idx="68178">
                  <c:v>1</c:v>
                </c:pt>
                <c:pt idx="68179">
                  <c:v>1</c:v>
                </c:pt>
                <c:pt idx="68180">
                  <c:v>1</c:v>
                </c:pt>
                <c:pt idx="68181">
                  <c:v>1</c:v>
                </c:pt>
                <c:pt idx="68182">
                  <c:v>1</c:v>
                </c:pt>
                <c:pt idx="68183">
                  <c:v>1</c:v>
                </c:pt>
                <c:pt idx="68184">
                  <c:v>1</c:v>
                </c:pt>
                <c:pt idx="68185">
                  <c:v>1</c:v>
                </c:pt>
                <c:pt idx="68186">
                  <c:v>1</c:v>
                </c:pt>
                <c:pt idx="68187">
                  <c:v>1</c:v>
                </c:pt>
                <c:pt idx="68188">
                  <c:v>1</c:v>
                </c:pt>
                <c:pt idx="68189">
                  <c:v>1</c:v>
                </c:pt>
                <c:pt idx="68190">
                  <c:v>1</c:v>
                </c:pt>
                <c:pt idx="68191">
                  <c:v>1</c:v>
                </c:pt>
                <c:pt idx="68192">
                  <c:v>1</c:v>
                </c:pt>
                <c:pt idx="68193">
                  <c:v>1</c:v>
                </c:pt>
                <c:pt idx="68194">
                  <c:v>1</c:v>
                </c:pt>
                <c:pt idx="68195">
                  <c:v>1</c:v>
                </c:pt>
                <c:pt idx="68196">
                  <c:v>1</c:v>
                </c:pt>
                <c:pt idx="68197">
                  <c:v>1</c:v>
                </c:pt>
                <c:pt idx="68198">
                  <c:v>1</c:v>
                </c:pt>
                <c:pt idx="68199">
                  <c:v>1</c:v>
                </c:pt>
                <c:pt idx="68200">
                  <c:v>1</c:v>
                </c:pt>
                <c:pt idx="68201">
                  <c:v>1</c:v>
                </c:pt>
                <c:pt idx="68202">
                  <c:v>1</c:v>
                </c:pt>
                <c:pt idx="68203">
                  <c:v>1</c:v>
                </c:pt>
                <c:pt idx="68204">
                  <c:v>1</c:v>
                </c:pt>
                <c:pt idx="68205">
                  <c:v>1</c:v>
                </c:pt>
                <c:pt idx="68206">
                  <c:v>1</c:v>
                </c:pt>
                <c:pt idx="68207">
                  <c:v>1</c:v>
                </c:pt>
                <c:pt idx="68208">
                  <c:v>1</c:v>
                </c:pt>
                <c:pt idx="68209">
                  <c:v>1</c:v>
                </c:pt>
                <c:pt idx="68210">
                  <c:v>1</c:v>
                </c:pt>
                <c:pt idx="68211">
                  <c:v>1</c:v>
                </c:pt>
                <c:pt idx="68212">
                  <c:v>1</c:v>
                </c:pt>
                <c:pt idx="68213">
                  <c:v>1</c:v>
                </c:pt>
                <c:pt idx="68214">
                  <c:v>1</c:v>
                </c:pt>
                <c:pt idx="68215">
                  <c:v>1</c:v>
                </c:pt>
                <c:pt idx="68216">
                  <c:v>1</c:v>
                </c:pt>
                <c:pt idx="68217">
                  <c:v>1</c:v>
                </c:pt>
                <c:pt idx="68218">
                  <c:v>1</c:v>
                </c:pt>
                <c:pt idx="68219">
                  <c:v>1</c:v>
                </c:pt>
                <c:pt idx="68220">
                  <c:v>1</c:v>
                </c:pt>
                <c:pt idx="68221">
                  <c:v>1</c:v>
                </c:pt>
                <c:pt idx="68222">
                  <c:v>1</c:v>
                </c:pt>
                <c:pt idx="68223">
                  <c:v>1</c:v>
                </c:pt>
                <c:pt idx="68224">
                  <c:v>1</c:v>
                </c:pt>
                <c:pt idx="68225">
                  <c:v>1</c:v>
                </c:pt>
                <c:pt idx="68226">
                  <c:v>1</c:v>
                </c:pt>
                <c:pt idx="68227">
                  <c:v>1</c:v>
                </c:pt>
                <c:pt idx="68228">
                  <c:v>1</c:v>
                </c:pt>
                <c:pt idx="68229">
                  <c:v>1</c:v>
                </c:pt>
                <c:pt idx="68230">
                  <c:v>1</c:v>
                </c:pt>
                <c:pt idx="68231">
                  <c:v>1</c:v>
                </c:pt>
                <c:pt idx="68232">
                  <c:v>1</c:v>
                </c:pt>
                <c:pt idx="68233">
                  <c:v>1</c:v>
                </c:pt>
                <c:pt idx="68234">
                  <c:v>1</c:v>
                </c:pt>
                <c:pt idx="68235">
                  <c:v>1</c:v>
                </c:pt>
                <c:pt idx="68236">
                  <c:v>1</c:v>
                </c:pt>
                <c:pt idx="68237">
                  <c:v>1</c:v>
                </c:pt>
                <c:pt idx="68238">
                  <c:v>1</c:v>
                </c:pt>
                <c:pt idx="68239">
                  <c:v>1</c:v>
                </c:pt>
                <c:pt idx="68240">
                  <c:v>1</c:v>
                </c:pt>
                <c:pt idx="68241">
                  <c:v>1</c:v>
                </c:pt>
                <c:pt idx="68242">
                  <c:v>1</c:v>
                </c:pt>
                <c:pt idx="68243">
                  <c:v>1</c:v>
                </c:pt>
                <c:pt idx="68244">
                  <c:v>1</c:v>
                </c:pt>
                <c:pt idx="68245">
                  <c:v>1</c:v>
                </c:pt>
                <c:pt idx="68246">
                  <c:v>1</c:v>
                </c:pt>
                <c:pt idx="68247">
                  <c:v>1</c:v>
                </c:pt>
                <c:pt idx="68248">
                  <c:v>1</c:v>
                </c:pt>
                <c:pt idx="68249">
                  <c:v>1</c:v>
                </c:pt>
                <c:pt idx="68250">
                  <c:v>1</c:v>
                </c:pt>
                <c:pt idx="68251">
                  <c:v>1</c:v>
                </c:pt>
                <c:pt idx="68252">
                  <c:v>1</c:v>
                </c:pt>
                <c:pt idx="68253">
                  <c:v>1</c:v>
                </c:pt>
                <c:pt idx="68254">
                  <c:v>1</c:v>
                </c:pt>
                <c:pt idx="68255">
                  <c:v>1</c:v>
                </c:pt>
                <c:pt idx="68256">
                  <c:v>1</c:v>
                </c:pt>
                <c:pt idx="68257">
                  <c:v>1</c:v>
                </c:pt>
                <c:pt idx="68258">
                  <c:v>1</c:v>
                </c:pt>
                <c:pt idx="68259">
                  <c:v>1</c:v>
                </c:pt>
                <c:pt idx="68260">
                  <c:v>1</c:v>
                </c:pt>
                <c:pt idx="68261">
                  <c:v>1</c:v>
                </c:pt>
                <c:pt idx="68262">
                  <c:v>1</c:v>
                </c:pt>
                <c:pt idx="68263">
                  <c:v>1</c:v>
                </c:pt>
                <c:pt idx="68264">
                  <c:v>1</c:v>
                </c:pt>
                <c:pt idx="68265">
                  <c:v>1</c:v>
                </c:pt>
                <c:pt idx="68266">
                  <c:v>1</c:v>
                </c:pt>
                <c:pt idx="68267">
                  <c:v>1</c:v>
                </c:pt>
                <c:pt idx="68268">
                  <c:v>1</c:v>
                </c:pt>
                <c:pt idx="68269">
                  <c:v>1</c:v>
                </c:pt>
                <c:pt idx="68270">
                  <c:v>1</c:v>
                </c:pt>
                <c:pt idx="68271">
                  <c:v>1</c:v>
                </c:pt>
                <c:pt idx="68272">
                  <c:v>1</c:v>
                </c:pt>
                <c:pt idx="68273">
                  <c:v>1</c:v>
                </c:pt>
                <c:pt idx="68274">
                  <c:v>1</c:v>
                </c:pt>
                <c:pt idx="68275">
                  <c:v>1</c:v>
                </c:pt>
                <c:pt idx="68276">
                  <c:v>1</c:v>
                </c:pt>
                <c:pt idx="68277">
                  <c:v>1</c:v>
                </c:pt>
                <c:pt idx="68278">
                  <c:v>1</c:v>
                </c:pt>
                <c:pt idx="68279">
                  <c:v>1</c:v>
                </c:pt>
                <c:pt idx="68280">
                  <c:v>1</c:v>
                </c:pt>
                <c:pt idx="68281">
                  <c:v>1</c:v>
                </c:pt>
                <c:pt idx="68282">
                  <c:v>1</c:v>
                </c:pt>
                <c:pt idx="68283">
                  <c:v>1</c:v>
                </c:pt>
                <c:pt idx="68284">
                  <c:v>1</c:v>
                </c:pt>
                <c:pt idx="68285">
                  <c:v>1</c:v>
                </c:pt>
                <c:pt idx="68286">
                  <c:v>1</c:v>
                </c:pt>
                <c:pt idx="68287">
                  <c:v>1</c:v>
                </c:pt>
                <c:pt idx="68288">
                  <c:v>1</c:v>
                </c:pt>
                <c:pt idx="68289">
                  <c:v>1</c:v>
                </c:pt>
                <c:pt idx="68290">
                  <c:v>1</c:v>
                </c:pt>
                <c:pt idx="68291">
                  <c:v>1</c:v>
                </c:pt>
                <c:pt idx="68292">
                  <c:v>1</c:v>
                </c:pt>
                <c:pt idx="68293">
                  <c:v>1</c:v>
                </c:pt>
                <c:pt idx="68294">
                  <c:v>1</c:v>
                </c:pt>
                <c:pt idx="68295">
                  <c:v>1</c:v>
                </c:pt>
                <c:pt idx="68296">
                  <c:v>1</c:v>
                </c:pt>
                <c:pt idx="68297">
                  <c:v>1</c:v>
                </c:pt>
                <c:pt idx="68298">
                  <c:v>1</c:v>
                </c:pt>
                <c:pt idx="68299">
                  <c:v>1</c:v>
                </c:pt>
                <c:pt idx="68300">
                  <c:v>1</c:v>
                </c:pt>
                <c:pt idx="68301">
                  <c:v>1</c:v>
                </c:pt>
                <c:pt idx="68302">
                  <c:v>1</c:v>
                </c:pt>
                <c:pt idx="68303">
                  <c:v>1</c:v>
                </c:pt>
                <c:pt idx="68304">
                  <c:v>1</c:v>
                </c:pt>
                <c:pt idx="68305">
                  <c:v>1</c:v>
                </c:pt>
                <c:pt idx="68306">
                  <c:v>1</c:v>
                </c:pt>
                <c:pt idx="68307">
                  <c:v>1</c:v>
                </c:pt>
                <c:pt idx="68308">
                  <c:v>1</c:v>
                </c:pt>
                <c:pt idx="68309">
                  <c:v>1</c:v>
                </c:pt>
                <c:pt idx="68310">
                  <c:v>1</c:v>
                </c:pt>
                <c:pt idx="68311">
                  <c:v>1</c:v>
                </c:pt>
                <c:pt idx="68312">
                  <c:v>1</c:v>
                </c:pt>
                <c:pt idx="68313">
                  <c:v>1</c:v>
                </c:pt>
                <c:pt idx="68314">
                  <c:v>1</c:v>
                </c:pt>
                <c:pt idx="68315">
                  <c:v>1</c:v>
                </c:pt>
                <c:pt idx="68316">
                  <c:v>1</c:v>
                </c:pt>
                <c:pt idx="68317">
                  <c:v>1</c:v>
                </c:pt>
                <c:pt idx="68318">
                  <c:v>1</c:v>
                </c:pt>
                <c:pt idx="68319">
                  <c:v>1</c:v>
                </c:pt>
                <c:pt idx="68320">
                  <c:v>1</c:v>
                </c:pt>
                <c:pt idx="68321">
                  <c:v>1</c:v>
                </c:pt>
                <c:pt idx="68322">
                  <c:v>1</c:v>
                </c:pt>
                <c:pt idx="68323">
                  <c:v>1</c:v>
                </c:pt>
                <c:pt idx="68324">
                  <c:v>1</c:v>
                </c:pt>
                <c:pt idx="68325">
                  <c:v>1</c:v>
                </c:pt>
                <c:pt idx="68326">
                  <c:v>1</c:v>
                </c:pt>
                <c:pt idx="68327">
                  <c:v>1</c:v>
                </c:pt>
                <c:pt idx="68328">
                  <c:v>1</c:v>
                </c:pt>
                <c:pt idx="68329">
                  <c:v>1</c:v>
                </c:pt>
                <c:pt idx="68330">
                  <c:v>1</c:v>
                </c:pt>
                <c:pt idx="68331">
                  <c:v>1</c:v>
                </c:pt>
                <c:pt idx="68332">
                  <c:v>1</c:v>
                </c:pt>
                <c:pt idx="68333">
                  <c:v>1</c:v>
                </c:pt>
                <c:pt idx="68334">
                  <c:v>1</c:v>
                </c:pt>
                <c:pt idx="68335">
                  <c:v>1</c:v>
                </c:pt>
                <c:pt idx="68336">
                  <c:v>1</c:v>
                </c:pt>
                <c:pt idx="68337">
                  <c:v>1</c:v>
                </c:pt>
                <c:pt idx="68338">
                  <c:v>1</c:v>
                </c:pt>
                <c:pt idx="68339">
                  <c:v>1</c:v>
                </c:pt>
                <c:pt idx="68340">
                  <c:v>1</c:v>
                </c:pt>
                <c:pt idx="68341">
                  <c:v>1</c:v>
                </c:pt>
                <c:pt idx="68342">
                  <c:v>1</c:v>
                </c:pt>
                <c:pt idx="68343">
                  <c:v>1</c:v>
                </c:pt>
                <c:pt idx="68344">
                  <c:v>1</c:v>
                </c:pt>
                <c:pt idx="68345">
                  <c:v>1</c:v>
                </c:pt>
                <c:pt idx="68346">
                  <c:v>1</c:v>
                </c:pt>
                <c:pt idx="68347">
                  <c:v>1</c:v>
                </c:pt>
                <c:pt idx="68348">
                  <c:v>1</c:v>
                </c:pt>
                <c:pt idx="68349">
                  <c:v>1</c:v>
                </c:pt>
                <c:pt idx="68350">
                  <c:v>1</c:v>
                </c:pt>
                <c:pt idx="68351">
                  <c:v>1</c:v>
                </c:pt>
                <c:pt idx="68352">
                  <c:v>1</c:v>
                </c:pt>
                <c:pt idx="68353">
                  <c:v>1</c:v>
                </c:pt>
                <c:pt idx="68354">
                  <c:v>1</c:v>
                </c:pt>
                <c:pt idx="68355">
                  <c:v>1</c:v>
                </c:pt>
                <c:pt idx="68356">
                  <c:v>1</c:v>
                </c:pt>
                <c:pt idx="68357">
                  <c:v>1</c:v>
                </c:pt>
                <c:pt idx="68358">
                  <c:v>1</c:v>
                </c:pt>
                <c:pt idx="68359">
                  <c:v>1</c:v>
                </c:pt>
                <c:pt idx="68360">
                  <c:v>1</c:v>
                </c:pt>
                <c:pt idx="68361">
                  <c:v>1</c:v>
                </c:pt>
                <c:pt idx="68362">
                  <c:v>1</c:v>
                </c:pt>
                <c:pt idx="68363">
                  <c:v>1</c:v>
                </c:pt>
                <c:pt idx="68364">
                  <c:v>1</c:v>
                </c:pt>
                <c:pt idx="68365">
                  <c:v>1</c:v>
                </c:pt>
                <c:pt idx="68366">
                  <c:v>1</c:v>
                </c:pt>
                <c:pt idx="68367">
                  <c:v>1</c:v>
                </c:pt>
                <c:pt idx="68368">
                  <c:v>1</c:v>
                </c:pt>
                <c:pt idx="68369">
                  <c:v>1</c:v>
                </c:pt>
                <c:pt idx="68370">
                  <c:v>1</c:v>
                </c:pt>
                <c:pt idx="68371">
                  <c:v>1</c:v>
                </c:pt>
                <c:pt idx="68372">
                  <c:v>1</c:v>
                </c:pt>
                <c:pt idx="68373">
                  <c:v>1</c:v>
                </c:pt>
                <c:pt idx="68374">
                  <c:v>1</c:v>
                </c:pt>
                <c:pt idx="68375">
                  <c:v>1</c:v>
                </c:pt>
                <c:pt idx="68376">
                  <c:v>1</c:v>
                </c:pt>
                <c:pt idx="68377">
                  <c:v>1</c:v>
                </c:pt>
                <c:pt idx="68378">
                  <c:v>1</c:v>
                </c:pt>
                <c:pt idx="68379">
                  <c:v>1</c:v>
                </c:pt>
                <c:pt idx="68380">
                  <c:v>1</c:v>
                </c:pt>
                <c:pt idx="68381">
                  <c:v>1</c:v>
                </c:pt>
                <c:pt idx="68382">
                  <c:v>1</c:v>
                </c:pt>
                <c:pt idx="68383">
                  <c:v>1</c:v>
                </c:pt>
                <c:pt idx="68384">
                  <c:v>1</c:v>
                </c:pt>
                <c:pt idx="68385">
                  <c:v>1</c:v>
                </c:pt>
                <c:pt idx="68386">
                  <c:v>1</c:v>
                </c:pt>
                <c:pt idx="68387">
                  <c:v>1</c:v>
                </c:pt>
                <c:pt idx="68388">
                  <c:v>1</c:v>
                </c:pt>
                <c:pt idx="68389">
                  <c:v>1</c:v>
                </c:pt>
                <c:pt idx="68390">
                  <c:v>1</c:v>
                </c:pt>
                <c:pt idx="68391">
                  <c:v>1</c:v>
                </c:pt>
                <c:pt idx="68392">
                  <c:v>1</c:v>
                </c:pt>
                <c:pt idx="68393">
                  <c:v>1</c:v>
                </c:pt>
                <c:pt idx="68394">
                  <c:v>1</c:v>
                </c:pt>
                <c:pt idx="68395">
                  <c:v>1</c:v>
                </c:pt>
                <c:pt idx="68396">
                  <c:v>1</c:v>
                </c:pt>
                <c:pt idx="68397">
                  <c:v>1</c:v>
                </c:pt>
                <c:pt idx="68398">
                  <c:v>1</c:v>
                </c:pt>
                <c:pt idx="68399">
                  <c:v>1</c:v>
                </c:pt>
                <c:pt idx="68400">
                  <c:v>1</c:v>
                </c:pt>
                <c:pt idx="68401">
                  <c:v>1</c:v>
                </c:pt>
                <c:pt idx="68402">
                  <c:v>1</c:v>
                </c:pt>
                <c:pt idx="68403">
                  <c:v>1</c:v>
                </c:pt>
                <c:pt idx="68404">
                  <c:v>1</c:v>
                </c:pt>
                <c:pt idx="68405">
                  <c:v>1</c:v>
                </c:pt>
                <c:pt idx="68406">
                  <c:v>1</c:v>
                </c:pt>
                <c:pt idx="68407">
                  <c:v>1</c:v>
                </c:pt>
                <c:pt idx="68408">
                  <c:v>1</c:v>
                </c:pt>
                <c:pt idx="68409">
                  <c:v>1</c:v>
                </c:pt>
                <c:pt idx="68410">
                  <c:v>1</c:v>
                </c:pt>
                <c:pt idx="68411">
                  <c:v>1</c:v>
                </c:pt>
                <c:pt idx="68412">
                  <c:v>1</c:v>
                </c:pt>
                <c:pt idx="68413">
                  <c:v>1</c:v>
                </c:pt>
                <c:pt idx="68414">
                  <c:v>1</c:v>
                </c:pt>
                <c:pt idx="68415">
                  <c:v>1</c:v>
                </c:pt>
                <c:pt idx="68416">
                  <c:v>1</c:v>
                </c:pt>
                <c:pt idx="68417">
                  <c:v>1</c:v>
                </c:pt>
                <c:pt idx="68418">
                  <c:v>1</c:v>
                </c:pt>
                <c:pt idx="68419">
                  <c:v>1</c:v>
                </c:pt>
                <c:pt idx="68420">
                  <c:v>1</c:v>
                </c:pt>
                <c:pt idx="68421">
                  <c:v>1</c:v>
                </c:pt>
                <c:pt idx="68422">
                  <c:v>1</c:v>
                </c:pt>
                <c:pt idx="68423">
                  <c:v>1</c:v>
                </c:pt>
                <c:pt idx="68424">
                  <c:v>1</c:v>
                </c:pt>
                <c:pt idx="68425">
                  <c:v>1</c:v>
                </c:pt>
                <c:pt idx="68426">
                  <c:v>1</c:v>
                </c:pt>
                <c:pt idx="68427">
                  <c:v>1</c:v>
                </c:pt>
                <c:pt idx="68428">
                  <c:v>1</c:v>
                </c:pt>
                <c:pt idx="68429">
                  <c:v>1</c:v>
                </c:pt>
                <c:pt idx="68430">
                  <c:v>1</c:v>
                </c:pt>
                <c:pt idx="68431">
                  <c:v>1</c:v>
                </c:pt>
                <c:pt idx="68432">
                  <c:v>1</c:v>
                </c:pt>
                <c:pt idx="68433">
                  <c:v>1</c:v>
                </c:pt>
                <c:pt idx="68434">
                  <c:v>1</c:v>
                </c:pt>
                <c:pt idx="68435">
                  <c:v>1</c:v>
                </c:pt>
                <c:pt idx="68436">
                  <c:v>1</c:v>
                </c:pt>
                <c:pt idx="68437">
                  <c:v>1</c:v>
                </c:pt>
                <c:pt idx="68438">
                  <c:v>1</c:v>
                </c:pt>
                <c:pt idx="68439">
                  <c:v>1</c:v>
                </c:pt>
                <c:pt idx="68440">
                  <c:v>1</c:v>
                </c:pt>
                <c:pt idx="68441">
                  <c:v>1</c:v>
                </c:pt>
                <c:pt idx="68442">
                  <c:v>1</c:v>
                </c:pt>
                <c:pt idx="68443">
                  <c:v>1</c:v>
                </c:pt>
                <c:pt idx="68444">
                  <c:v>1</c:v>
                </c:pt>
                <c:pt idx="68445">
                  <c:v>1</c:v>
                </c:pt>
                <c:pt idx="68446">
                  <c:v>1</c:v>
                </c:pt>
                <c:pt idx="68447">
                  <c:v>1</c:v>
                </c:pt>
                <c:pt idx="68448">
                  <c:v>1</c:v>
                </c:pt>
                <c:pt idx="68449">
                  <c:v>1</c:v>
                </c:pt>
                <c:pt idx="68450">
                  <c:v>1</c:v>
                </c:pt>
                <c:pt idx="68451">
                  <c:v>1</c:v>
                </c:pt>
                <c:pt idx="68452">
                  <c:v>1</c:v>
                </c:pt>
                <c:pt idx="68453">
                  <c:v>1</c:v>
                </c:pt>
                <c:pt idx="68454">
                  <c:v>1</c:v>
                </c:pt>
                <c:pt idx="68455">
                  <c:v>1</c:v>
                </c:pt>
                <c:pt idx="68456">
                  <c:v>1</c:v>
                </c:pt>
                <c:pt idx="68457">
                  <c:v>1</c:v>
                </c:pt>
                <c:pt idx="68458">
                  <c:v>1</c:v>
                </c:pt>
                <c:pt idx="68459">
                  <c:v>1</c:v>
                </c:pt>
                <c:pt idx="68460">
                  <c:v>1</c:v>
                </c:pt>
                <c:pt idx="68461">
                  <c:v>1</c:v>
                </c:pt>
                <c:pt idx="68462">
                  <c:v>1</c:v>
                </c:pt>
                <c:pt idx="68463">
                  <c:v>1</c:v>
                </c:pt>
                <c:pt idx="68464">
                  <c:v>1</c:v>
                </c:pt>
                <c:pt idx="68465">
                  <c:v>1</c:v>
                </c:pt>
                <c:pt idx="68466">
                  <c:v>1</c:v>
                </c:pt>
                <c:pt idx="68467">
                  <c:v>1</c:v>
                </c:pt>
                <c:pt idx="68468">
                  <c:v>1</c:v>
                </c:pt>
                <c:pt idx="68469">
                  <c:v>1</c:v>
                </c:pt>
                <c:pt idx="68470">
                  <c:v>1</c:v>
                </c:pt>
                <c:pt idx="68471">
                  <c:v>1</c:v>
                </c:pt>
                <c:pt idx="68472">
                  <c:v>1</c:v>
                </c:pt>
                <c:pt idx="68473">
                  <c:v>1</c:v>
                </c:pt>
                <c:pt idx="68474">
                  <c:v>1</c:v>
                </c:pt>
                <c:pt idx="68475">
                  <c:v>1</c:v>
                </c:pt>
                <c:pt idx="68476">
                  <c:v>1</c:v>
                </c:pt>
                <c:pt idx="68477">
                  <c:v>1</c:v>
                </c:pt>
                <c:pt idx="68478">
                  <c:v>1</c:v>
                </c:pt>
                <c:pt idx="68479">
                  <c:v>1</c:v>
                </c:pt>
                <c:pt idx="68480">
                  <c:v>1</c:v>
                </c:pt>
                <c:pt idx="68481">
                  <c:v>1</c:v>
                </c:pt>
                <c:pt idx="68482">
                  <c:v>1</c:v>
                </c:pt>
                <c:pt idx="68483">
                  <c:v>1</c:v>
                </c:pt>
                <c:pt idx="68484">
                  <c:v>1</c:v>
                </c:pt>
                <c:pt idx="68485">
                  <c:v>1</c:v>
                </c:pt>
                <c:pt idx="68486">
                  <c:v>1</c:v>
                </c:pt>
                <c:pt idx="68487">
                  <c:v>1</c:v>
                </c:pt>
                <c:pt idx="68488">
                  <c:v>1</c:v>
                </c:pt>
                <c:pt idx="68489">
                  <c:v>1</c:v>
                </c:pt>
                <c:pt idx="68490">
                  <c:v>1</c:v>
                </c:pt>
                <c:pt idx="68491">
                  <c:v>1</c:v>
                </c:pt>
                <c:pt idx="68492">
                  <c:v>1</c:v>
                </c:pt>
                <c:pt idx="68493">
                  <c:v>1</c:v>
                </c:pt>
                <c:pt idx="68494">
                  <c:v>1</c:v>
                </c:pt>
                <c:pt idx="68495">
                  <c:v>1</c:v>
                </c:pt>
                <c:pt idx="68496">
                  <c:v>1</c:v>
                </c:pt>
                <c:pt idx="68497">
                  <c:v>1</c:v>
                </c:pt>
                <c:pt idx="68498">
                  <c:v>1</c:v>
                </c:pt>
                <c:pt idx="68499">
                  <c:v>1</c:v>
                </c:pt>
                <c:pt idx="68500">
                  <c:v>1</c:v>
                </c:pt>
                <c:pt idx="68501">
                  <c:v>1</c:v>
                </c:pt>
                <c:pt idx="68502">
                  <c:v>1</c:v>
                </c:pt>
                <c:pt idx="68503">
                  <c:v>1</c:v>
                </c:pt>
                <c:pt idx="68504">
                  <c:v>1</c:v>
                </c:pt>
                <c:pt idx="68505">
                  <c:v>1</c:v>
                </c:pt>
                <c:pt idx="68506">
                  <c:v>1</c:v>
                </c:pt>
                <c:pt idx="68507">
                  <c:v>1</c:v>
                </c:pt>
                <c:pt idx="68508">
                  <c:v>1</c:v>
                </c:pt>
                <c:pt idx="68509">
                  <c:v>1</c:v>
                </c:pt>
                <c:pt idx="68510">
                  <c:v>1</c:v>
                </c:pt>
                <c:pt idx="68511">
                  <c:v>1</c:v>
                </c:pt>
                <c:pt idx="68512">
                  <c:v>1</c:v>
                </c:pt>
                <c:pt idx="68513">
                  <c:v>1</c:v>
                </c:pt>
                <c:pt idx="68514">
                  <c:v>1</c:v>
                </c:pt>
                <c:pt idx="68515">
                  <c:v>1</c:v>
                </c:pt>
                <c:pt idx="68516">
                  <c:v>1</c:v>
                </c:pt>
                <c:pt idx="68517">
                  <c:v>1</c:v>
                </c:pt>
                <c:pt idx="68518">
                  <c:v>1</c:v>
                </c:pt>
                <c:pt idx="68519">
                  <c:v>1</c:v>
                </c:pt>
                <c:pt idx="68520">
                  <c:v>1</c:v>
                </c:pt>
                <c:pt idx="68521">
                  <c:v>1</c:v>
                </c:pt>
                <c:pt idx="68522">
                  <c:v>1</c:v>
                </c:pt>
                <c:pt idx="68523">
                  <c:v>1</c:v>
                </c:pt>
                <c:pt idx="68524">
                  <c:v>1</c:v>
                </c:pt>
                <c:pt idx="68525">
                  <c:v>1</c:v>
                </c:pt>
                <c:pt idx="68526">
                  <c:v>1</c:v>
                </c:pt>
                <c:pt idx="68527">
                  <c:v>1</c:v>
                </c:pt>
                <c:pt idx="68528">
                  <c:v>1</c:v>
                </c:pt>
                <c:pt idx="68529">
                  <c:v>1</c:v>
                </c:pt>
                <c:pt idx="68530">
                  <c:v>1</c:v>
                </c:pt>
                <c:pt idx="68531">
                  <c:v>1</c:v>
                </c:pt>
                <c:pt idx="68532">
                  <c:v>1</c:v>
                </c:pt>
                <c:pt idx="68533">
                  <c:v>1</c:v>
                </c:pt>
                <c:pt idx="68534">
                  <c:v>1</c:v>
                </c:pt>
                <c:pt idx="68535">
                  <c:v>1</c:v>
                </c:pt>
                <c:pt idx="68536">
                  <c:v>1</c:v>
                </c:pt>
                <c:pt idx="68537">
                  <c:v>1</c:v>
                </c:pt>
                <c:pt idx="68538">
                  <c:v>1</c:v>
                </c:pt>
                <c:pt idx="68539">
                  <c:v>1</c:v>
                </c:pt>
                <c:pt idx="68540">
                  <c:v>1</c:v>
                </c:pt>
                <c:pt idx="68541">
                  <c:v>1</c:v>
                </c:pt>
                <c:pt idx="68542">
                  <c:v>1</c:v>
                </c:pt>
                <c:pt idx="68543">
                  <c:v>1</c:v>
                </c:pt>
                <c:pt idx="68544">
                  <c:v>1</c:v>
                </c:pt>
                <c:pt idx="68545">
                  <c:v>1</c:v>
                </c:pt>
                <c:pt idx="68546">
                  <c:v>1</c:v>
                </c:pt>
                <c:pt idx="68547">
                  <c:v>1</c:v>
                </c:pt>
                <c:pt idx="68548">
                  <c:v>1</c:v>
                </c:pt>
                <c:pt idx="68549">
                  <c:v>1</c:v>
                </c:pt>
                <c:pt idx="68550">
                  <c:v>1</c:v>
                </c:pt>
                <c:pt idx="68551">
                  <c:v>1</c:v>
                </c:pt>
                <c:pt idx="68552">
                  <c:v>1</c:v>
                </c:pt>
                <c:pt idx="68553">
                  <c:v>1</c:v>
                </c:pt>
                <c:pt idx="68554">
                  <c:v>1</c:v>
                </c:pt>
                <c:pt idx="68555">
                  <c:v>1</c:v>
                </c:pt>
                <c:pt idx="68556">
                  <c:v>1</c:v>
                </c:pt>
                <c:pt idx="68557">
                  <c:v>1</c:v>
                </c:pt>
                <c:pt idx="68558">
                  <c:v>1</c:v>
                </c:pt>
                <c:pt idx="68559">
                  <c:v>1</c:v>
                </c:pt>
                <c:pt idx="68560">
                  <c:v>1</c:v>
                </c:pt>
                <c:pt idx="68561">
                  <c:v>1</c:v>
                </c:pt>
                <c:pt idx="68562">
                  <c:v>1</c:v>
                </c:pt>
                <c:pt idx="68563">
                  <c:v>1</c:v>
                </c:pt>
                <c:pt idx="68564">
                  <c:v>1</c:v>
                </c:pt>
                <c:pt idx="68565">
                  <c:v>1</c:v>
                </c:pt>
                <c:pt idx="68566">
                  <c:v>1</c:v>
                </c:pt>
                <c:pt idx="68567">
                  <c:v>1</c:v>
                </c:pt>
                <c:pt idx="68568">
                  <c:v>1</c:v>
                </c:pt>
                <c:pt idx="68569">
                  <c:v>1</c:v>
                </c:pt>
                <c:pt idx="68570">
                  <c:v>1</c:v>
                </c:pt>
                <c:pt idx="68571">
                  <c:v>1</c:v>
                </c:pt>
                <c:pt idx="68572">
                  <c:v>1</c:v>
                </c:pt>
                <c:pt idx="68573">
                  <c:v>1</c:v>
                </c:pt>
                <c:pt idx="68574">
                  <c:v>1</c:v>
                </c:pt>
                <c:pt idx="68575">
                  <c:v>1</c:v>
                </c:pt>
                <c:pt idx="68576">
                  <c:v>1</c:v>
                </c:pt>
                <c:pt idx="68577">
                  <c:v>1</c:v>
                </c:pt>
                <c:pt idx="68578">
                  <c:v>1</c:v>
                </c:pt>
                <c:pt idx="68579">
                  <c:v>1</c:v>
                </c:pt>
                <c:pt idx="68580">
                  <c:v>1</c:v>
                </c:pt>
                <c:pt idx="68581">
                  <c:v>1</c:v>
                </c:pt>
                <c:pt idx="68582">
                  <c:v>1</c:v>
                </c:pt>
                <c:pt idx="68583">
                  <c:v>1</c:v>
                </c:pt>
                <c:pt idx="68584">
                  <c:v>1</c:v>
                </c:pt>
                <c:pt idx="68585">
                  <c:v>1</c:v>
                </c:pt>
                <c:pt idx="68586">
                  <c:v>1</c:v>
                </c:pt>
                <c:pt idx="68587">
                  <c:v>1</c:v>
                </c:pt>
                <c:pt idx="68588">
                  <c:v>1</c:v>
                </c:pt>
                <c:pt idx="68589">
                  <c:v>1</c:v>
                </c:pt>
                <c:pt idx="68590">
                  <c:v>1</c:v>
                </c:pt>
                <c:pt idx="68591">
                  <c:v>1</c:v>
                </c:pt>
                <c:pt idx="68592">
                  <c:v>1</c:v>
                </c:pt>
                <c:pt idx="68593">
                  <c:v>1</c:v>
                </c:pt>
                <c:pt idx="68594">
                  <c:v>1</c:v>
                </c:pt>
                <c:pt idx="68595">
                  <c:v>1</c:v>
                </c:pt>
                <c:pt idx="68596">
                  <c:v>1</c:v>
                </c:pt>
                <c:pt idx="68597">
                  <c:v>1</c:v>
                </c:pt>
                <c:pt idx="68598">
                  <c:v>1</c:v>
                </c:pt>
                <c:pt idx="68599">
                  <c:v>0.14285714299999999</c:v>
                </c:pt>
                <c:pt idx="68600">
                  <c:v>1</c:v>
                </c:pt>
                <c:pt idx="68601">
                  <c:v>1</c:v>
                </c:pt>
                <c:pt idx="68602">
                  <c:v>1</c:v>
                </c:pt>
                <c:pt idx="68603">
                  <c:v>1</c:v>
                </c:pt>
                <c:pt idx="68604">
                  <c:v>1</c:v>
                </c:pt>
                <c:pt idx="68605">
                  <c:v>1</c:v>
                </c:pt>
                <c:pt idx="68606">
                  <c:v>1</c:v>
                </c:pt>
                <c:pt idx="68607">
                  <c:v>1</c:v>
                </c:pt>
                <c:pt idx="68608">
                  <c:v>1</c:v>
                </c:pt>
                <c:pt idx="68609">
                  <c:v>1</c:v>
                </c:pt>
                <c:pt idx="68610">
                  <c:v>1</c:v>
                </c:pt>
                <c:pt idx="68611">
                  <c:v>1</c:v>
                </c:pt>
                <c:pt idx="68612">
                  <c:v>1</c:v>
                </c:pt>
                <c:pt idx="68613">
                  <c:v>1</c:v>
                </c:pt>
                <c:pt idx="68614">
                  <c:v>1</c:v>
                </c:pt>
                <c:pt idx="68615">
                  <c:v>1</c:v>
                </c:pt>
                <c:pt idx="68616">
                  <c:v>1</c:v>
                </c:pt>
                <c:pt idx="68617">
                  <c:v>1</c:v>
                </c:pt>
                <c:pt idx="68618">
                  <c:v>1</c:v>
                </c:pt>
                <c:pt idx="68619">
                  <c:v>1</c:v>
                </c:pt>
                <c:pt idx="68620">
                  <c:v>1</c:v>
                </c:pt>
                <c:pt idx="68621">
                  <c:v>1</c:v>
                </c:pt>
                <c:pt idx="68622">
                  <c:v>1</c:v>
                </c:pt>
                <c:pt idx="68623">
                  <c:v>1</c:v>
                </c:pt>
                <c:pt idx="68624">
                  <c:v>1</c:v>
                </c:pt>
                <c:pt idx="68625">
                  <c:v>1</c:v>
                </c:pt>
                <c:pt idx="68626">
                  <c:v>1</c:v>
                </c:pt>
                <c:pt idx="68627">
                  <c:v>1</c:v>
                </c:pt>
                <c:pt idx="68628">
                  <c:v>1</c:v>
                </c:pt>
                <c:pt idx="68629">
                  <c:v>1</c:v>
                </c:pt>
                <c:pt idx="68630">
                  <c:v>1</c:v>
                </c:pt>
                <c:pt idx="68631">
                  <c:v>1</c:v>
                </c:pt>
                <c:pt idx="68632">
                  <c:v>1</c:v>
                </c:pt>
                <c:pt idx="68633">
                  <c:v>1</c:v>
                </c:pt>
                <c:pt idx="68634">
                  <c:v>1</c:v>
                </c:pt>
                <c:pt idx="68635">
                  <c:v>1</c:v>
                </c:pt>
                <c:pt idx="68636">
                  <c:v>1</c:v>
                </c:pt>
                <c:pt idx="68637">
                  <c:v>1</c:v>
                </c:pt>
                <c:pt idx="68638">
                  <c:v>1</c:v>
                </c:pt>
                <c:pt idx="68639">
                  <c:v>0.428571429</c:v>
                </c:pt>
                <c:pt idx="68640">
                  <c:v>1</c:v>
                </c:pt>
                <c:pt idx="68641">
                  <c:v>1</c:v>
                </c:pt>
                <c:pt idx="68642">
                  <c:v>1</c:v>
                </c:pt>
                <c:pt idx="68643">
                  <c:v>1</c:v>
                </c:pt>
                <c:pt idx="68644">
                  <c:v>1</c:v>
                </c:pt>
                <c:pt idx="68645">
                  <c:v>1</c:v>
                </c:pt>
                <c:pt idx="68646">
                  <c:v>1</c:v>
                </c:pt>
                <c:pt idx="68647">
                  <c:v>1</c:v>
                </c:pt>
                <c:pt idx="68648">
                  <c:v>1</c:v>
                </c:pt>
                <c:pt idx="68649">
                  <c:v>1</c:v>
                </c:pt>
                <c:pt idx="68650">
                  <c:v>1</c:v>
                </c:pt>
                <c:pt idx="68651">
                  <c:v>1</c:v>
                </c:pt>
                <c:pt idx="68652">
                  <c:v>1</c:v>
                </c:pt>
                <c:pt idx="68653">
                  <c:v>1</c:v>
                </c:pt>
                <c:pt idx="68654">
                  <c:v>1</c:v>
                </c:pt>
                <c:pt idx="68655">
                  <c:v>1</c:v>
                </c:pt>
                <c:pt idx="68656">
                  <c:v>1</c:v>
                </c:pt>
                <c:pt idx="68657">
                  <c:v>1</c:v>
                </c:pt>
                <c:pt idx="68658">
                  <c:v>1</c:v>
                </c:pt>
                <c:pt idx="68659">
                  <c:v>1</c:v>
                </c:pt>
                <c:pt idx="68660">
                  <c:v>1</c:v>
                </c:pt>
                <c:pt idx="68661">
                  <c:v>1</c:v>
                </c:pt>
                <c:pt idx="68662">
                  <c:v>1</c:v>
                </c:pt>
                <c:pt idx="68663">
                  <c:v>1</c:v>
                </c:pt>
                <c:pt idx="68664">
                  <c:v>1</c:v>
                </c:pt>
                <c:pt idx="68665">
                  <c:v>1</c:v>
                </c:pt>
                <c:pt idx="68666">
                  <c:v>1</c:v>
                </c:pt>
                <c:pt idx="68667">
                  <c:v>1</c:v>
                </c:pt>
                <c:pt idx="68668">
                  <c:v>1</c:v>
                </c:pt>
                <c:pt idx="68669">
                  <c:v>1</c:v>
                </c:pt>
                <c:pt idx="68670">
                  <c:v>1</c:v>
                </c:pt>
                <c:pt idx="68671">
                  <c:v>1</c:v>
                </c:pt>
                <c:pt idx="68672">
                  <c:v>1</c:v>
                </c:pt>
                <c:pt idx="68673">
                  <c:v>1</c:v>
                </c:pt>
                <c:pt idx="68674">
                  <c:v>1</c:v>
                </c:pt>
                <c:pt idx="68675">
                  <c:v>1</c:v>
                </c:pt>
                <c:pt idx="68676">
                  <c:v>1</c:v>
                </c:pt>
                <c:pt idx="68677">
                  <c:v>1</c:v>
                </c:pt>
                <c:pt idx="68678">
                  <c:v>1</c:v>
                </c:pt>
                <c:pt idx="68679">
                  <c:v>1</c:v>
                </c:pt>
                <c:pt idx="68680">
                  <c:v>1</c:v>
                </c:pt>
                <c:pt idx="68681">
                  <c:v>1</c:v>
                </c:pt>
                <c:pt idx="68682">
                  <c:v>1</c:v>
                </c:pt>
                <c:pt idx="68683">
                  <c:v>1</c:v>
                </c:pt>
                <c:pt idx="68684">
                  <c:v>0.85714285700000004</c:v>
                </c:pt>
                <c:pt idx="68685">
                  <c:v>1</c:v>
                </c:pt>
                <c:pt idx="68686">
                  <c:v>1</c:v>
                </c:pt>
                <c:pt idx="68687">
                  <c:v>1</c:v>
                </c:pt>
                <c:pt idx="68688">
                  <c:v>1</c:v>
                </c:pt>
                <c:pt idx="68689">
                  <c:v>1</c:v>
                </c:pt>
                <c:pt idx="68690">
                  <c:v>1</c:v>
                </c:pt>
                <c:pt idx="68691">
                  <c:v>1</c:v>
                </c:pt>
                <c:pt idx="68692">
                  <c:v>1</c:v>
                </c:pt>
                <c:pt idx="68693">
                  <c:v>1</c:v>
                </c:pt>
                <c:pt idx="68694">
                  <c:v>1</c:v>
                </c:pt>
                <c:pt idx="68695">
                  <c:v>1</c:v>
                </c:pt>
                <c:pt idx="68696">
                  <c:v>1</c:v>
                </c:pt>
                <c:pt idx="68697">
                  <c:v>1</c:v>
                </c:pt>
                <c:pt idx="68698">
                  <c:v>1</c:v>
                </c:pt>
                <c:pt idx="68699">
                  <c:v>1</c:v>
                </c:pt>
                <c:pt idx="68700">
                  <c:v>1</c:v>
                </c:pt>
                <c:pt idx="68701">
                  <c:v>1</c:v>
                </c:pt>
                <c:pt idx="68702">
                  <c:v>1</c:v>
                </c:pt>
                <c:pt idx="68703">
                  <c:v>1</c:v>
                </c:pt>
                <c:pt idx="68704">
                  <c:v>1</c:v>
                </c:pt>
                <c:pt idx="68705">
                  <c:v>1</c:v>
                </c:pt>
                <c:pt idx="68706">
                  <c:v>1</c:v>
                </c:pt>
                <c:pt idx="68707">
                  <c:v>1</c:v>
                </c:pt>
                <c:pt idx="68708">
                  <c:v>1</c:v>
                </c:pt>
                <c:pt idx="68709">
                  <c:v>1</c:v>
                </c:pt>
                <c:pt idx="68710">
                  <c:v>1</c:v>
                </c:pt>
                <c:pt idx="68711">
                  <c:v>1</c:v>
                </c:pt>
                <c:pt idx="68712">
                  <c:v>1</c:v>
                </c:pt>
                <c:pt idx="68713">
                  <c:v>1</c:v>
                </c:pt>
                <c:pt idx="68714">
                  <c:v>1</c:v>
                </c:pt>
                <c:pt idx="68715">
                  <c:v>1</c:v>
                </c:pt>
                <c:pt idx="68716">
                  <c:v>1</c:v>
                </c:pt>
                <c:pt idx="68717">
                  <c:v>1</c:v>
                </c:pt>
                <c:pt idx="68718">
                  <c:v>1</c:v>
                </c:pt>
                <c:pt idx="68719">
                  <c:v>1</c:v>
                </c:pt>
                <c:pt idx="68720">
                  <c:v>1</c:v>
                </c:pt>
                <c:pt idx="68721">
                  <c:v>1</c:v>
                </c:pt>
                <c:pt idx="68722">
                  <c:v>1</c:v>
                </c:pt>
                <c:pt idx="68723">
                  <c:v>1</c:v>
                </c:pt>
                <c:pt idx="68724">
                  <c:v>1</c:v>
                </c:pt>
                <c:pt idx="68725">
                  <c:v>1</c:v>
                </c:pt>
                <c:pt idx="68726">
                  <c:v>1</c:v>
                </c:pt>
                <c:pt idx="68727">
                  <c:v>1</c:v>
                </c:pt>
                <c:pt idx="68728">
                  <c:v>1</c:v>
                </c:pt>
                <c:pt idx="68729">
                  <c:v>1</c:v>
                </c:pt>
                <c:pt idx="68730">
                  <c:v>1</c:v>
                </c:pt>
                <c:pt idx="68731">
                  <c:v>1</c:v>
                </c:pt>
                <c:pt idx="68732">
                  <c:v>1</c:v>
                </c:pt>
                <c:pt idx="68733">
                  <c:v>1</c:v>
                </c:pt>
                <c:pt idx="68734">
                  <c:v>1</c:v>
                </c:pt>
                <c:pt idx="68735">
                  <c:v>1</c:v>
                </c:pt>
                <c:pt idx="68736">
                  <c:v>1</c:v>
                </c:pt>
                <c:pt idx="68737">
                  <c:v>1</c:v>
                </c:pt>
                <c:pt idx="68738">
                  <c:v>1</c:v>
                </c:pt>
                <c:pt idx="68739">
                  <c:v>1</c:v>
                </c:pt>
                <c:pt idx="68740">
                  <c:v>1</c:v>
                </c:pt>
                <c:pt idx="68741">
                  <c:v>1</c:v>
                </c:pt>
                <c:pt idx="68742">
                  <c:v>1</c:v>
                </c:pt>
                <c:pt idx="68743">
                  <c:v>1</c:v>
                </c:pt>
                <c:pt idx="68744">
                  <c:v>1</c:v>
                </c:pt>
                <c:pt idx="68745">
                  <c:v>1</c:v>
                </c:pt>
                <c:pt idx="68746">
                  <c:v>1</c:v>
                </c:pt>
                <c:pt idx="68747">
                  <c:v>1</c:v>
                </c:pt>
                <c:pt idx="68748">
                  <c:v>1</c:v>
                </c:pt>
                <c:pt idx="68749">
                  <c:v>1</c:v>
                </c:pt>
                <c:pt idx="68750">
                  <c:v>1</c:v>
                </c:pt>
                <c:pt idx="68751">
                  <c:v>1</c:v>
                </c:pt>
                <c:pt idx="68752">
                  <c:v>1</c:v>
                </c:pt>
                <c:pt idx="68753">
                  <c:v>1</c:v>
                </c:pt>
                <c:pt idx="68754">
                  <c:v>1</c:v>
                </c:pt>
                <c:pt idx="68755">
                  <c:v>1</c:v>
                </c:pt>
                <c:pt idx="68756">
                  <c:v>1</c:v>
                </c:pt>
                <c:pt idx="68757">
                  <c:v>0.85714285700000004</c:v>
                </c:pt>
                <c:pt idx="68758">
                  <c:v>1</c:v>
                </c:pt>
                <c:pt idx="68759">
                  <c:v>1</c:v>
                </c:pt>
                <c:pt idx="68760">
                  <c:v>1</c:v>
                </c:pt>
                <c:pt idx="68761">
                  <c:v>1</c:v>
                </c:pt>
                <c:pt idx="68762">
                  <c:v>1</c:v>
                </c:pt>
                <c:pt idx="68763">
                  <c:v>1</c:v>
                </c:pt>
                <c:pt idx="68764">
                  <c:v>1</c:v>
                </c:pt>
                <c:pt idx="68765">
                  <c:v>1</c:v>
                </c:pt>
                <c:pt idx="68766">
                  <c:v>1</c:v>
                </c:pt>
                <c:pt idx="68767">
                  <c:v>1</c:v>
                </c:pt>
                <c:pt idx="68768">
                  <c:v>1</c:v>
                </c:pt>
                <c:pt idx="68769">
                  <c:v>1</c:v>
                </c:pt>
                <c:pt idx="68770">
                  <c:v>1</c:v>
                </c:pt>
                <c:pt idx="68771">
                  <c:v>1</c:v>
                </c:pt>
                <c:pt idx="68772">
                  <c:v>1</c:v>
                </c:pt>
                <c:pt idx="68773">
                  <c:v>1</c:v>
                </c:pt>
                <c:pt idx="68774">
                  <c:v>1</c:v>
                </c:pt>
                <c:pt idx="68775">
                  <c:v>1</c:v>
                </c:pt>
                <c:pt idx="68776">
                  <c:v>1</c:v>
                </c:pt>
                <c:pt idx="68777">
                  <c:v>1</c:v>
                </c:pt>
                <c:pt idx="68778">
                  <c:v>1</c:v>
                </c:pt>
                <c:pt idx="68779">
                  <c:v>1</c:v>
                </c:pt>
                <c:pt idx="68780">
                  <c:v>1</c:v>
                </c:pt>
                <c:pt idx="68781">
                  <c:v>1</c:v>
                </c:pt>
                <c:pt idx="68782">
                  <c:v>1</c:v>
                </c:pt>
                <c:pt idx="68783">
                  <c:v>1</c:v>
                </c:pt>
                <c:pt idx="68784">
                  <c:v>1</c:v>
                </c:pt>
                <c:pt idx="68785">
                  <c:v>1</c:v>
                </c:pt>
                <c:pt idx="68786">
                  <c:v>1</c:v>
                </c:pt>
                <c:pt idx="68787">
                  <c:v>1</c:v>
                </c:pt>
                <c:pt idx="68788">
                  <c:v>1</c:v>
                </c:pt>
                <c:pt idx="68789">
                  <c:v>1</c:v>
                </c:pt>
                <c:pt idx="68790">
                  <c:v>1</c:v>
                </c:pt>
                <c:pt idx="68791">
                  <c:v>1</c:v>
                </c:pt>
                <c:pt idx="68792">
                  <c:v>1</c:v>
                </c:pt>
                <c:pt idx="68793">
                  <c:v>1</c:v>
                </c:pt>
                <c:pt idx="68794">
                  <c:v>1</c:v>
                </c:pt>
                <c:pt idx="68795">
                  <c:v>1</c:v>
                </c:pt>
                <c:pt idx="68796">
                  <c:v>1</c:v>
                </c:pt>
                <c:pt idx="68797">
                  <c:v>1</c:v>
                </c:pt>
                <c:pt idx="68798">
                  <c:v>1</c:v>
                </c:pt>
                <c:pt idx="68799">
                  <c:v>1</c:v>
                </c:pt>
                <c:pt idx="68800">
                  <c:v>1</c:v>
                </c:pt>
                <c:pt idx="68801">
                  <c:v>1</c:v>
                </c:pt>
                <c:pt idx="68802">
                  <c:v>1</c:v>
                </c:pt>
                <c:pt idx="68803">
                  <c:v>1</c:v>
                </c:pt>
                <c:pt idx="68804">
                  <c:v>1</c:v>
                </c:pt>
                <c:pt idx="68805">
                  <c:v>1</c:v>
                </c:pt>
                <c:pt idx="68806">
                  <c:v>1</c:v>
                </c:pt>
                <c:pt idx="68807">
                  <c:v>1</c:v>
                </c:pt>
                <c:pt idx="68808">
                  <c:v>1</c:v>
                </c:pt>
                <c:pt idx="68809">
                  <c:v>1</c:v>
                </c:pt>
                <c:pt idx="68810">
                  <c:v>1</c:v>
                </c:pt>
                <c:pt idx="68811">
                  <c:v>1</c:v>
                </c:pt>
                <c:pt idx="68812">
                  <c:v>1</c:v>
                </c:pt>
                <c:pt idx="68813">
                  <c:v>1</c:v>
                </c:pt>
                <c:pt idx="68814">
                  <c:v>1</c:v>
                </c:pt>
                <c:pt idx="68815">
                  <c:v>1</c:v>
                </c:pt>
                <c:pt idx="68816">
                  <c:v>1</c:v>
                </c:pt>
                <c:pt idx="68817">
                  <c:v>1</c:v>
                </c:pt>
                <c:pt idx="68818">
                  <c:v>1</c:v>
                </c:pt>
                <c:pt idx="68819">
                  <c:v>1</c:v>
                </c:pt>
                <c:pt idx="68820">
                  <c:v>1</c:v>
                </c:pt>
                <c:pt idx="68821">
                  <c:v>1</c:v>
                </c:pt>
                <c:pt idx="68822">
                  <c:v>1</c:v>
                </c:pt>
                <c:pt idx="68823">
                  <c:v>1</c:v>
                </c:pt>
                <c:pt idx="68824">
                  <c:v>1</c:v>
                </c:pt>
                <c:pt idx="68825">
                  <c:v>1</c:v>
                </c:pt>
                <c:pt idx="68826">
                  <c:v>1</c:v>
                </c:pt>
                <c:pt idx="68827">
                  <c:v>1</c:v>
                </c:pt>
                <c:pt idx="68828">
                  <c:v>1</c:v>
                </c:pt>
                <c:pt idx="68829">
                  <c:v>1</c:v>
                </c:pt>
                <c:pt idx="68830">
                  <c:v>1</c:v>
                </c:pt>
                <c:pt idx="68831">
                  <c:v>1</c:v>
                </c:pt>
                <c:pt idx="68832">
                  <c:v>1</c:v>
                </c:pt>
                <c:pt idx="68833">
                  <c:v>1</c:v>
                </c:pt>
                <c:pt idx="68834">
                  <c:v>1</c:v>
                </c:pt>
                <c:pt idx="68835">
                  <c:v>1</c:v>
                </c:pt>
                <c:pt idx="68836">
                  <c:v>1</c:v>
                </c:pt>
                <c:pt idx="68837">
                  <c:v>1</c:v>
                </c:pt>
                <c:pt idx="68838">
                  <c:v>1</c:v>
                </c:pt>
                <c:pt idx="68839">
                  <c:v>1</c:v>
                </c:pt>
                <c:pt idx="68840">
                  <c:v>1</c:v>
                </c:pt>
                <c:pt idx="68841">
                  <c:v>1</c:v>
                </c:pt>
                <c:pt idx="68842">
                  <c:v>1</c:v>
                </c:pt>
                <c:pt idx="68843">
                  <c:v>1</c:v>
                </c:pt>
                <c:pt idx="68844">
                  <c:v>1</c:v>
                </c:pt>
                <c:pt idx="68845">
                  <c:v>1</c:v>
                </c:pt>
                <c:pt idx="68846">
                  <c:v>1</c:v>
                </c:pt>
                <c:pt idx="68847">
                  <c:v>1</c:v>
                </c:pt>
                <c:pt idx="68848">
                  <c:v>1</c:v>
                </c:pt>
                <c:pt idx="68849">
                  <c:v>1</c:v>
                </c:pt>
                <c:pt idx="68850">
                  <c:v>1</c:v>
                </c:pt>
                <c:pt idx="68851">
                  <c:v>1</c:v>
                </c:pt>
                <c:pt idx="68852">
                  <c:v>1</c:v>
                </c:pt>
                <c:pt idx="68853">
                  <c:v>1</c:v>
                </c:pt>
                <c:pt idx="68854">
                  <c:v>1</c:v>
                </c:pt>
                <c:pt idx="68855">
                  <c:v>1</c:v>
                </c:pt>
                <c:pt idx="68856">
                  <c:v>1</c:v>
                </c:pt>
                <c:pt idx="68857">
                  <c:v>1</c:v>
                </c:pt>
                <c:pt idx="68858">
                  <c:v>1</c:v>
                </c:pt>
                <c:pt idx="68859">
                  <c:v>1</c:v>
                </c:pt>
                <c:pt idx="68860">
                  <c:v>1</c:v>
                </c:pt>
                <c:pt idx="68861">
                  <c:v>1</c:v>
                </c:pt>
                <c:pt idx="68862">
                  <c:v>1</c:v>
                </c:pt>
                <c:pt idx="68863">
                  <c:v>1</c:v>
                </c:pt>
                <c:pt idx="68864">
                  <c:v>1</c:v>
                </c:pt>
                <c:pt idx="68865">
                  <c:v>1</c:v>
                </c:pt>
                <c:pt idx="68866">
                  <c:v>1</c:v>
                </c:pt>
                <c:pt idx="68867">
                  <c:v>1</c:v>
                </c:pt>
                <c:pt idx="68868">
                  <c:v>1</c:v>
                </c:pt>
                <c:pt idx="68869">
                  <c:v>1</c:v>
                </c:pt>
                <c:pt idx="68870">
                  <c:v>1</c:v>
                </c:pt>
                <c:pt idx="68871">
                  <c:v>1</c:v>
                </c:pt>
                <c:pt idx="68872">
                  <c:v>1</c:v>
                </c:pt>
                <c:pt idx="68873">
                  <c:v>1</c:v>
                </c:pt>
                <c:pt idx="68874">
                  <c:v>1</c:v>
                </c:pt>
                <c:pt idx="68875">
                  <c:v>1</c:v>
                </c:pt>
                <c:pt idx="68876">
                  <c:v>1</c:v>
                </c:pt>
                <c:pt idx="68877">
                  <c:v>1</c:v>
                </c:pt>
                <c:pt idx="68878">
                  <c:v>1</c:v>
                </c:pt>
                <c:pt idx="68879">
                  <c:v>1</c:v>
                </c:pt>
                <c:pt idx="68880">
                  <c:v>1</c:v>
                </c:pt>
                <c:pt idx="68881">
                  <c:v>1</c:v>
                </c:pt>
                <c:pt idx="68882">
                  <c:v>1</c:v>
                </c:pt>
                <c:pt idx="68883">
                  <c:v>1</c:v>
                </c:pt>
                <c:pt idx="68884">
                  <c:v>1</c:v>
                </c:pt>
                <c:pt idx="68885">
                  <c:v>1</c:v>
                </c:pt>
                <c:pt idx="68886">
                  <c:v>1</c:v>
                </c:pt>
                <c:pt idx="68887">
                  <c:v>1</c:v>
                </c:pt>
                <c:pt idx="68888">
                  <c:v>1</c:v>
                </c:pt>
                <c:pt idx="68889">
                  <c:v>1</c:v>
                </c:pt>
                <c:pt idx="68890">
                  <c:v>1</c:v>
                </c:pt>
                <c:pt idx="68891">
                  <c:v>1</c:v>
                </c:pt>
                <c:pt idx="68892">
                  <c:v>1</c:v>
                </c:pt>
                <c:pt idx="68893">
                  <c:v>1</c:v>
                </c:pt>
                <c:pt idx="68894">
                  <c:v>1</c:v>
                </c:pt>
                <c:pt idx="68895">
                  <c:v>1</c:v>
                </c:pt>
                <c:pt idx="68896">
                  <c:v>1</c:v>
                </c:pt>
                <c:pt idx="68897">
                  <c:v>1</c:v>
                </c:pt>
                <c:pt idx="68898">
                  <c:v>1</c:v>
                </c:pt>
                <c:pt idx="68899">
                  <c:v>1</c:v>
                </c:pt>
                <c:pt idx="68900">
                  <c:v>1</c:v>
                </c:pt>
                <c:pt idx="68901">
                  <c:v>1</c:v>
                </c:pt>
                <c:pt idx="68902">
                  <c:v>1</c:v>
                </c:pt>
                <c:pt idx="68903">
                  <c:v>1</c:v>
                </c:pt>
                <c:pt idx="68904">
                  <c:v>1</c:v>
                </c:pt>
                <c:pt idx="68905">
                  <c:v>1</c:v>
                </c:pt>
                <c:pt idx="68906">
                  <c:v>1</c:v>
                </c:pt>
                <c:pt idx="68907">
                  <c:v>0.875</c:v>
                </c:pt>
                <c:pt idx="68908">
                  <c:v>1</c:v>
                </c:pt>
                <c:pt idx="68909">
                  <c:v>1</c:v>
                </c:pt>
                <c:pt idx="68910">
                  <c:v>1</c:v>
                </c:pt>
                <c:pt idx="68911">
                  <c:v>0.875</c:v>
                </c:pt>
                <c:pt idx="68912">
                  <c:v>1</c:v>
                </c:pt>
                <c:pt idx="68913">
                  <c:v>1</c:v>
                </c:pt>
                <c:pt idx="68914">
                  <c:v>1</c:v>
                </c:pt>
                <c:pt idx="68915">
                  <c:v>1</c:v>
                </c:pt>
                <c:pt idx="68916">
                  <c:v>1</c:v>
                </c:pt>
                <c:pt idx="68917">
                  <c:v>1</c:v>
                </c:pt>
                <c:pt idx="68918">
                  <c:v>1</c:v>
                </c:pt>
                <c:pt idx="68919">
                  <c:v>1</c:v>
                </c:pt>
                <c:pt idx="68920">
                  <c:v>1</c:v>
                </c:pt>
                <c:pt idx="68921">
                  <c:v>1</c:v>
                </c:pt>
                <c:pt idx="68922">
                  <c:v>1</c:v>
                </c:pt>
                <c:pt idx="68923">
                  <c:v>1</c:v>
                </c:pt>
                <c:pt idx="68924">
                  <c:v>1</c:v>
                </c:pt>
                <c:pt idx="68925">
                  <c:v>1</c:v>
                </c:pt>
                <c:pt idx="68926">
                  <c:v>1</c:v>
                </c:pt>
                <c:pt idx="68927">
                  <c:v>1</c:v>
                </c:pt>
                <c:pt idx="68928">
                  <c:v>1</c:v>
                </c:pt>
                <c:pt idx="68929">
                  <c:v>1</c:v>
                </c:pt>
                <c:pt idx="68930">
                  <c:v>1</c:v>
                </c:pt>
                <c:pt idx="68931">
                  <c:v>1</c:v>
                </c:pt>
                <c:pt idx="68932">
                  <c:v>1</c:v>
                </c:pt>
                <c:pt idx="68933">
                  <c:v>1</c:v>
                </c:pt>
                <c:pt idx="68934">
                  <c:v>1</c:v>
                </c:pt>
                <c:pt idx="68935">
                  <c:v>1</c:v>
                </c:pt>
                <c:pt idx="68936">
                  <c:v>1</c:v>
                </c:pt>
                <c:pt idx="68937">
                  <c:v>1</c:v>
                </c:pt>
                <c:pt idx="68938">
                  <c:v>1</c:v>
                </c:pt>
                <c:pt idx="68939">
                  <c:v>1</c:v>
                </c:pt>
                <c:pt idx="68940">
                  <c:v>1</c:v>
                </c:pt>
                <c:pt idx="68941">
                  <c:v>1</c:v>
                </c:pt>
                <c:pt idx="68942">
                  <c:v>1</c:v>
                </c:pt>
                <c:pt idx="68943">
                  <c:v>1</c:v>
                </c:pt>
                <c:pt idx="68944">
                  <c:v>1</c:v>
                </c:pt>
                <c:pt idx="68945">
                  <c:v>1</c:v>
                </c:pt>
                <c:pt idx="68946">
                  <c:v>1</c:v>
                </c:pt>
                <c:pt idx="68947">
                  <c:v>1</c:v>
                </c:pt>
                <c:pt idx="68948">
                  <c:v>1</c:v>
                </c:pt>
                <c:pt idx="68949">
                  <c:v>1</c:v>
                </c:pt>
                <c:pt idx="68950">
                  <c:v>1</c:v>
                </c:pt>
                <c:pt idx="68951">
                  <c:v>1</c:v>
                </c:pt>
                <c:pt idx="68952">
                  <c:v>1</c:v>
                </c:pt>
                <c:pt idx="68953">
                  <c:v>1</c:v>
                </c:pt>
                <c:pt idx="68954">
                  <c:v>1</c:v>
                </c:pt>
                <c:pt idx="68955">
                  <c:v>1</c:v>
                </c:pt>
                <c:pt idx="68956">
                  <c:v>1</c:v>
                </c:pt>
                <c:pt idx="68957">
                  <c:v>1</c:v>
                </c:pt>
                <c:pt idx="68958">
                  <c:v>1</c:v>
                </c:pt>
                <c:pt idx="68959">
                  <c:v>1</c:v>
                </c:pt>
                <c:pt idx="68960">
                  <c:v>1</c:v>
                </c:pt>
                <c:pt idx="68961">
                  <c:v>1</c:v>
                </c:pt>
                <c:pt idx="68962">
                  <c:v>1</c:v>
                </c:pt>
                <c:pt idx="68963">
                  <c:v>1</c:v>
                </c:pt>
                <c:pt idx="68964">
                  <c:v>1</c:v>
                </c:pt>
                <c:pt idx="68965">
                  <c:v>1</c:v>
                </c:pt>
                <c:pt idx="68966">
                  <c:v>1</c:v>
                </c:pt>
                <c:pt idx="68967">
                  <c:v>1</c:v>
                </c:pt>
                <c:pt idx="68968">
                  <c:v>1</c:v>
                </c:pt>
                <c:pt idx="68969">
                  <c:v>1</c:v>
                </c:pt>
                <c:pt idx="68970">
                  <c:v>1</c:v>
                </c:pt>
                <c:pt idx="68971">
                  <c:v>1</c:v>
                </c:pt>
                <c:pt idx="68972">
                  <c:v>1</c:v>
                </c:pt>
                <c:pt idx="68973">
                  <c:v>1</c:v>
                </c:pt>
                <c:pt idx="68974">
                  <c:v>1</c:v>
                </c:pt>
                <c:pt idx="68975">
                  <c:v>1</c:v>
                </c:pt>
                <c:pt idx="68976">
                  <c:v>1</c:v>
                </c:pt>
                <c:pt idx="68977">
                  <c:v>1</c:v>
                </c:pt>
                <c:pt idx="68978">
                  <c:v>1</c:v>
                </c:pt>
                <c:pt idx="68979">
                  <c:v>1</c:v>
                </c:pt>
                <c:pt idx="68980">
                  <c:v>1</c:v>
                </c:pt>
                <c:pt idx="68981">
                  <c:v>1</c:v>
                </c:pt>
                <c:pt idx="68982">
                  <c:v>1</c:v>
                </c:pt>
                <c:pt idx="68983">
                  <c:v>1</c:v>
                </c:pt>
                <c:pt idx="68984">
                  <c:v>1</c:v>
                </c:pt>
                <c:pt idx="68985">
                  <c:v>1</c:v>
                </c:pt>
                <c:pt idx="68986">
                  <c:v>1</c:v>
                </c:pt>
                <c:pt idx="68987">
                  <c:v>1</c:v>
                </c:pt>
                <c:pt idx="68988">
                  <c:v>1</c:v>
                </c:pt>
                <c:pt idx="68989">
                  <c:v>1</c:v>
                </c:pt>
                <c:pt idx="68990">
                  <c:v>1</c:v>
                </c:pt>
                <c:pt idx="68991">
                  <c:v>1</c:v>
                </c:pt>
                <c:pt idx="68992">
                  <c:v>1</c:v>
                </c:pt>
                <c:pt idx="68993">
                  <c:v>1</c:v>
                </c:pt>
                <c:pt idx="68994">
                  <c:v>1</c:v>
                </c:pt>
                <c:pt idx="68995">
                  <c:v>1</c:v>
                </c:pt>
                <c:pt idx="68996">
                  <c:v>1</c:v>
                </c:pt>
                <c:pt idx="68997">
                  <c:v>1</c:v>
                </c:pt>
                <c:pt idx="68998">
                  <c:v>1</c:v>
                </c:pt>
                <c:pt idx="68999">
                  <c:v>1</c:v>
                </c:pt>
                <c:pt idx="69000">
                  <c:v>1</c:v>
                </c:pt>
                <c:pt idx="69001">
                  <c:v>1</c:v>
                </c:pt>
                <c:pt idx="69002">
                  <c:v>1</c:v>
                </c:pt>
                <c:pt idx="69003">
                  <c:v>1</c:v>
                </c:pt>
                <c:pt idx="69004">
                  <c:v>1</c:v>
                </c:pt>
                <c:pt idx="69005">
                  <c:v>1</c:v>
                </c:pt>
                <c:pt idx="69006">
                  <c:v>1</c:v>
                </c:pt>
                <c:pt idx="69007">
                  <c:v>1</c:v>
                </c:pt>
                <c:pt idx="69008">
                  <c:v>1</c:v>
                </c:pt>
                <c:pt idx="69009">
                  <c:v>1</c:v>
                </c:pt>
                <c:pt idx="69010">
                  <c:v>1</c:v>
                </c:pt>
                <c:pt idx="69011">
                  <c:v>1</c:v>
                </c:pt>
                <c:pt idx="69012">
                  <c:v>1</c:v>
                </c:pt>
                <c:pt idx="69013">
                  <c:v>1</c:v>
                </c:pt>
                <c:pt idx="69014">
                  <c:v>1</c:v>
                </c:pt>
                <c:pt idx="69015">
                  <c:v>1</c:v>
                </c:pt>
                <c:pt idx="69016">
                  <c:v>1</c:v>
                </c:pt>
                <c:pt idx="69017">
                  <c:v>1</c:v>
                </c:pt>
                <c:pt idx="69018">
                  <c:v>1</c:v>
                </c:pt>
                <c:pt idx="69019">
                  <c:v>1</c:v>
                </c:pt>
                <c:pt idx="69020">
                  <c:v>1</c:v>
                </c:pt>
                <c:pt idx="69021">
                  <c:v>1</c:v>
                </c:pt>
                <c:pt idx="69022">
                  <c:v>1</c:v>
                </c:pt>
                <c:pt idx="69023">
                  <c:v>1</c:v>
                </c:pt>
                <c:pt idx="69024">
                  <c:v>1</c:v>
                </c:pt>
                <c:pt idx="69025">
                  <c:v>1</c:v>
                </c:pt>
                <c:pt idx="69026">
                  <c:v>1</c:v>
                </c:pt>
                <c:pt idx="69027">
                  <c:v>1</c:v>
                </c:pt>
                <c:pt idx="69028">
                  <c:v>1</c:v>
                </c:pt>
                <c:pt idx="69029">
                  <c:v>1</c:v>
                </c:pt>
                <c:pt idx="69030">
                  <c:v>1</c:v>
                </c:pt>
                <c:pt idx="69031">
                  <c:v>1</c:v>
                </c:pt>
                <c:pt idx="69032">
                  <c:v>1</c:v>
                </c:pt>
                <c:pt idx="69033">
                  <c:v>1</c:v>
                </c:pt>
                <c:pt idx="69034">
                  <c:v>1</c:v>
                </c:pt>
                <c:pt idx="69035">
                  <c:v>1</c:v>
                </c:pt>
                <c:pt idx="69036">
                  <c:v>1</c:v>
                </c:pt>
                <c:pt idx="69037">
                  <c:v>1</c:v>
                </c:pt>
                <c:pt idx="69038">
                  <c:v>1</c:v>
                </c:pt>
                <c:pt idx="69039">
                  <c:v>1</c:v>
                </c:pt>
                <c:pt idx="69040">
                  <c:v>1</c:v>
                </c:pt>
                <c:pt idx="69041">
                  <c:v>1</c:v>
                </c:pt>
                <c:pt idx="69042">
                  <c:v>1</c:v>
                </c:pt>
                <c:pt idx="69043">
                  <c:v>1</c:v>
                </c:pt>
                <c:pt idx="69044">
                  <c:v>1</c:v>
                </c:pt>
                <c:pt idx="69045">
                  <c:v>1</c:v>
                </c:pt>
                <c:pt idx="69046">
                  <c:v>1</c:v>
                </c:pt>
                <c:pt idx="69047">
                  <c:v>1</c:v>
                </c:pt>
                <c:pt idx="69048">
                  <c:v>1</c:v>
                </c:pt>
                <c:pt idx="69049">
                  <c:v>1</c:v>
                </c:pt>
                <c:pt idx="69050">
                  <c:v>1</c:v>
                </c:pt>
                <c:pt idx="69051">
                  <c:v>1</c:v>
                </c:pt>
                <c:pt idx="69052">
                  <c:v>1</c:v>
                </c:pt>
                <c:pt idx="69053">
                  <c:v>1</c:v>
                </c:pt>
                <c:pt idx="69054">
                  <c:v>1</c:v>
                </c:pt>
                <c:pt idx="69055">
                  <c:v>1</c:v>
                </c:pt>
                <c:pt idx="69056">
                  <c:v>1</c:v>
                </c:pt>
                <c:pt idx="69057">
                  <c:v>1</c:v>
                </c:pt>
                <c:pt idx="69058">
                  <c:v>1</c:v>
                </c:pt>
                <c:pt idx="69059">
                  <c:v>1</c:v>
                </c:pt>
                <c:pt idx="69060">
                  <c:v>1</c:v>
                </c:pt>
                <c:pt idx="69061">
                  <c:v>1</c:v>
                </c:pt>
                <c:pt idx="69062">
                  <c:v>1</c:v>
                </c:pt>
                <c:pt idx="69063">
                  <c:v>1</c:v>
                </c:pt>
                <c:pt idx="69064">
                  <c:v>1</c:v>
                </c:pt>
                <c:pt idx="69065">
                  <c:v>1</c:v>
                </c:pt>
                <c:pt idx="69066">
                  <c:v>1</c:v>
                </c:pt>
                <c:pt idx="69067">
                  <c:v>1</c:v>
                </c:pt>
                <c:pt idx="69068">
                  <c:v>1</c:v>
                </c:pt>
                <c:pt idx="69069">
                  <c:v>1</c:v>
                </c:pt>
                <c:pt idx="69070">
                  <c:v>1</c:v>
                </c:pt>
                <c:pt idx="69071">
                  <c:v>1</c:v>
                </c:pt>
                <c:pt idx="69072">
                  <c:v>1</c:v>
                </c:pt>
                <c:pt idx="69073">
                  <c:v>1</c:v>
                </c:pt>
                <c:pt idx="69074">
                  <c:v>1</c:v>
                </c:pt>
                <c:pt idx="69075">
                  <c:v>1</c:v>
                </c:pt>
                <c:pt idx="69076">
                  <c:v>1</c:v>
                </c:pt>
                <c:pt idx="69077">
                  <c:v>1</c:v>
                </c:pt>
                <c:pt idx="69078">
                  <c:v>1</c:v>
                </c:pt>
                <c:pt idx="69079">
                  <c:v>1</c:v>
                </c:pt>
                <c:pt idx="69080">
                  <c:v>1</c:v>
                </c:pt>
                <c:pt idx="69081">
                  <c:v>1</c:v>
                </c:pt>
                <c:pt idx="69082">
                  <c:v>1</c:v>
                </c:pt>
                <c:pt idx="69083">
                  <c:v>1</c:v>
                </c:pt>
                <c:pt idx="69084">
                  <c:v>1</c:v>
                </c:pt>
                <c:pt idx="69085">
                  <c:v>1</c:v>
                </c:pt>
                <c:pt idx="69086">
                  <c:v>1</c:v>
                </c:pt>
                <c:pt idx="69087">
                  <c:v>1</c:v>
                </c:pt>
                <c:pt idx="69088">
                  <c:v>1</c:v>
                </c:pt>
                <c:pt idx="69089">
                  <c:v>1</c:v>
                </c:pt>
                <c:pt idx="69090">
                  <c:v>1</c:v>
                </c:pt>
                <c:pt idx="69091">
                  <c:v>1</c:v>
                </c:pt>
                <c:pt idx="69092">
                  <c:v>1</c:v>
                </c:pt>
                <c:pt idx="69093">
                  <c:v>1</c:v>
                </c:pt>
                <c:pt idx="69094">
                  <c:v>1</c:v>
                </c:pt>
                <c:pt idx="69095">
                  <c:v>1</c:v>
                </c:pt>
                <c:pt idx="69096">
                  <c:v>1</c:v>
                </c:pt>
                <c:pt idx="69097">
                  <c:v>1</c:v>
                </c:pt>
                <c:pt idx="69098">
                  <c:v>1</c:v>
                </c:pt>
                <c:pt idx="69099">
                  <c:v>1</c:v>
                </c:pt>
                <c:pt idx="69100">
                  <c:v>1</c:v>
                </c:pt>
                <c:pt idx="69101">
                  <c:v>1</c:v>
                </c:pt>
                <c:pt idx="69102">
                  <c:v>1</c:v>
                </c:pt>
                <c:pt idx="69103">
                  <c:v>1</c:v>
                </c:pt>
                <c:pt idx="69104">
                  <c:v>1</c:v>
                </c:pt>
                <c:pt idx="69105">
                  <c:v>1</c:v>
                </c:pt>
                <c:pt idx="69106">
                  <c:v>1</c:v>
                </c:pt>
                <c:pt idx="69107">
                  <c:v>1</c:v>
                </c:pt>
                <c:pt idx="69108">
                  <c:v>1</c:v>
                </c:pt>
                <c:pt idx="69109">
                  <c:v>1</c:v>
                </c:pt>
                <c:pt idx="69110">
                  <c:v>1</c:v>
                </c:pt>
                <c:pt idx="69111">
                  <c:v>1</c:v>
                </c:pt>
                <c:pt idx="69112">
                  <c:v>1</c:v>
                </c:pt>
                <c:pt idx="69113">
                  <c:v>1</c:v>
                </c:pt>
                <c:pt idx="69114">
                  <c:v>1</c:v>
                </c:pt>
                <c:pt idx="69115">
                  <c:v>1</c:v>
                </c:pt>
                <c:pt idx="69116">
                  <c:v>1</c:v>
                </c:pt>
                <c:pt idx="69117">
                  <c:v>1</c:v>
                </c:pt>
                <c:pt idx="69118">
                  <c:v>1</c:v>
                </c:pt>
                <c:pt idx="69119">
                  <c:v>1</c:v>
                </c:pt>
                <c:pt idx="69120">
                  <c:v>1</c:v>
                </c:pt>
                <c:pt idx="69121">
                  <c:v>1</c:v>
                </c:pt>
                <c:pt idx="69122">
                  <c:v>1</c:v>
                </c:pt>
                <c:pt idx="69123">
                  <c:v>1</c:v>
                </c:pt>
                <c:pt idx="69124">
                  <c:v>1</c:v>
                </c:pt>
                <c:pt idx="69125">
                  <c:v>1</c:v>
                </c:pt>
                <c:pt idx="69126">
                  <c:v>1</c:v>
                </c:pt>
                <c:pt idx="69127">
                  <c:v>1</c:v>
                </c:pt>
                <c:pt idx="69128">
                  <c:v>1</c:v>
                </c:pt>
                <c:pt idx="69129">
                  <c:v>1</c:v>
                </c:pt>
                <c:pt idx="69130">
                  <c:v>1</c:v>
                </c:pt>
                <c:pt idx="69131">
                  <c:v>1</c:v>
                </c:pt>
                <c:pt idx="69132">
                  <c:v>1</c:v>
                </c:pt>
                <c:pt idx="69133">
                  <c:v>1</c:v>
                </c:pt>
                <c:pt idx="69134">
                  <c:v>1</c:v>
                </c:pt>
                <c:pt idx="69135">
                  <c:v>1</c:v>
                </c:pt>
                <c:pt idx="69136">
                  <c:v>1</c:v>
                </c:pt>
                <c:pt idx="69137">
                  <c:v>1</c:v>
                </c:pt>
                <c:pt idx="69138">
                  <c:v>1</c:v>
                </c:pt>
                <c:pt idx="69139">
                  <c:v>1</c:v>
                </c:pt>
                <c:pt idx="69140">
                  <c:v>1</c:v>
                </c:pt>
                <c:pt idx="69141">
                  <c:v>1</c:v>
                </c:pt>
                <c:pt idx="69142">
                  <c:v>1</c:v>
                </c:pt>
                <c:pt idx="69143">
                  <c:v>1</c:v>
                </c:pt>
                <c:pt idx="69144">
                  <c:v>1</c:v>
                </c:pt>
                <c:pt idx="69145">
                  <c:v>1</c:v>
                </c:pt>
                <c:pt idx="69146">
                  <c:v>1</c:v>
                </c:pt>
                <c:pt idx="69147">
                  <c:v>1</c:v>
                </c:pt>
                <c:pt idx="69148">
                  <c:v>1</c:v>
                </c:pt>
                <c:pt idx="69149">
                  <c:v>1</c:v>
                </c:pt>
                <c:pt idx="69150">
                  <c:v>1</c:v>
                </c:pt>
                <c:pt idx="69151">
                  <c:v>1</c:v>
                </c:pt>
                <c:pt idx="69152">
                  <c:v>1</c:v>
                </c:pt>
                <c:pt idx="69153">
                  <c:v>1</c:v>
                </c:pt>
                <c:pt idx="69154">
                  <c:v>1</c:v>
                </c:pt>
                <c:pt idx="69155">
                  <c:v>1</c:v>
                </c:pt>
                <c:pt idx="69156">
                  <c:v>1</c:v>
                </c:pt>
                <c:pt idx="69157">
                  <c:v>1</c:v>
                </c:pt>
                <c:pt idx="69158">
                  <c:v>1</c:v>
                </c:pt>
                <c:pt idx="69159">
                  <c:v>1</c:v>
                </c:pt>
                <c:pt idx="69160">
                  <c:v>1</c:v>
                </c:pt>
                <c:pt idx="69161">
                  <c:v>1</c:v>
                </c:pt>
                <c:pt idx="69162">
                  <c:v>1</c:v>
                </c:pt>
                <c:pt idx="69163">
                  <c:v>1</c:v>
                </c:pt>
                <c:pt idx="69164">
                  <c:v>1</c:v>
                </c:pt>
                <c:pt idx="69165">
                  <c:v>1</c:v>
                </c:pt>
                <c:pt idx="69166">
                  <c:v>1</c:v>
                </c:pt>
                <c:pt idx="69167">
                  <c:v>1</c:v>
                </c:pt>
                <c:pt idx="69168">
                  <c:v>0.875</c:v>
                </c:pt>
                <c:pt idx="69169">
                  <c:v>1</c:v>
                </c:pt>
                <c:pt idx="69170">
                  <c:v>1</c:v>
                </c:pt>
                <c:pt idx="69171">
                  <c:v>1</c:v>
                </c:pt>
                <c:pt idx="69172">
                  <c:v>1</c:v>
                </c:pt>
                <c:pt idx="69173">
                  <c:v>1</c:v>
                </c:pt>
                <c:pt idx="69174">
                  <c:v>1</c:v>
                </c:pt>
                <c:pt idx="69175">
                  <c:v>1</c:v>
                </c:pt>
                <c:pt idx="69176">
                  <c:v>1</c:v>
                </c:pt>
                <c:pt idx="69177">
                  <c:v>1</c:v>
                </c:pt>
                <c:pt idx="69178">
                  <c:v>1</c:v>
                </c:pt>
                <c:pt idx="69179">
                  <c:v>1</c:v>
                </c:pt>
                <c:pt idx="69180">
                  <c:v>1</c:v>
                </c:pt>
                <c:pt idx="69181">
                  <c:v>1</c:v>
                </c:pt>
                <c:pt idx="69182">
                  <c:v>1</c:v>
                </c:pt>
                <c:pt idx="69183">
                  <c:v>1</c:v>
                </c:pt>
                <c:pt idx="69184">
                  <c:v>1</c:v>
                </c:pt>
                <c:pt idx="69185">
                  <c:v>1</c:v>
                </c:pt>
                <c:pt idx="69186">
                  <c:v>1</c:v>
                </c:pt>
                <c:pt idx="69187">
                  <c:v>1</c:v>
                </c:pt>
                <c:pt idx="69188">
                  <c:v>1</c:v>
                </c:pt>
                <c:pt idx="69189">
                  <c:v>1</c:v>
                </c:pt>
                <c:pt idx="69190">
                  <c:v>1</c:v>
                </c:pt>
                <c:pt idx="69191">
                  <c:v>1</c:v>
                </c:pt>
                <c:pt idx="69192">
                  <c:v>1</c:v>
                </c:pt>
                <c:pt idx="69193">
                  <c:v>1</c:v>
                </c:pt>
                <c:pt idx="69194">
                  <c:v>1</c:v>
                </c:pt>
                <c:pt idx="69195">
                  <c:v>1</c:v>
                </c:pt>
                <c:pt idx="69196">
                  <c:v>1</c:v>
                </c:pt>
                <c:pt idx="69197">
                  <c:v>1</c:v>
                </c:pt>
                <c:pt idx="69198">
                  <c:v>1</c:v>
                </c:pt>
                <c:pt idx="69199">
                  <c:v>1</c:v>
                </c:pt>
                <c:pt idx="69200">
                  <c:v>1</c:v>
                </c:pt>
                <c:pt idx="69201">
                  <c:v>1</c:v>
                </c:pt>
                <c:pt idx="69202">
                  <c:v>1</c:v>
                </c:pt>
                <c:pt idx="69203">
                  <c:v>1</c:v>
                </c:pt>
                <c:pt idx="69204">
                  <c:v>1</c:v>
                </c:pt>
                <c:pt idx="69205">
                  <c:v>1</c:v>
                </c:pt>
                <c:pt idx="69206">
                  <c:v>1</c:v>
                </c:pt>
                <c:pt idx="69207">
                  <c:v>1</c:v>
                </c:pt>
                <c:pt idx="69208">
                  <c:v>1</c:v>
                </c:pt>
                <c:pt idx="69209">
                  <c:v>0.875</c:v>
                </c:pt>
                <c:pt idx="69210">
                  <c:v>1</c:v>
                </c:pt>
                <c:pt idx="69211">
                  <c:v>1</c:v>
                </c:pt>
                <c:pt idx="69212">
                  <c:v>1</c:v>
                </c:pt>
                <c:pt idx="69213">
                  <c:v>1</c:v>
                </c:pt>
                <c:pt idx="69214">
                  <c:v>1</c:v>
                </c:pt>
                <c:pt idx="69215">
                  <c:v>1</c:v>
                </c:pt>
                <c:pt idx="69216">
                  <c:v>1</c:v>
                </c:pt>
                <c:pt idx="69217">
                  <c:v>1</c:v>
                </c:pt>
                <c:pt idx="69218">
                  <c:v>1</c:v>
                </c:pt>
                <c:pt idx="69219">
                  <c:v>1</c:v>
                </c:pt>
                <c:pt idx="69220">
                  <c:v>1</c:v>
                </c:pt>
                <c:pt idx="69221">
                  <c:v>1</c:v>
                </c:pt>
                <c:pt idx="69222">
                  <c:v>1</c:v>
                </c:pt>
                <c:pt idx="69223">
                  <c:v>1</c:v>
                </c:pt>
                <c:pt idx="69224">
                  <c:v>1</c:v>
                </c:pt>
                <c:pt idx="69225">
                  <c:v>1</c:v>
                </c:pt>
                <c:pt idx="69226">
                  <c:v>1</c:v>
                </c:pt>
                <c:pt idx="69227">
                  <c:v>1</c:v>
                </c:pt>
                <c:pt idx="69228">
                  <c:v>1</c:v>
                </c:pt>
                <c:pt idx="69229">
                  <c:v>1</c:v>
                </c:pt>
                <c:pt idx="69230">
                  <c:v>1</c:v>
                </c:pt>
                <c:pt idx="69231">
                  <c:v>1</c:v>
                </c:pt>
                <c:pt idx="69232">
                  <c:v>1</c:v>
                </c:pt>
                <c:pt idx="69233">
                  <c:v>1</c:v>
                </c:pt>
                <c:pt idx="69234">
                  <c:v>1</c:v>
                </c:pt>
                <c:pt idx="69235">
                  <c:v>1</c:v>
                </c:pt>
                <c:pt idx="69236">
                  <c:v>1</c:v>
                </c:pt>
                <c:pt idx="69237">
                  <c:v>1</c:v>
                </c:pt>
                <c:pt idx="69238">
                  <c:v>1</c:v>
                </c:pt>
                <c:pt idx="69239">
                  <c:v>1</c:v>
                </c:pt>
                <c:pt idx="69240">
                  <c:v>1</c:v>
                </c:pt>
                <c:pt idx="69241">
                  <c:v>1</c:v>
                </c:pt>
                <c:pt idx="69242">
                  <c:v>1</c:v>
                </c:pt>
                <c:pt idx="69243">
                  <c:v>1</c:v>
                </c:pt>
                <c:pt idx="69244">
                  <c:v>1</c:v>
                </c:pt>
                <c:pt idx="69245">
                  <c:v>0.75</c:v>
                </c:pt>
                <c:pt idx="69246">
                  <c:v>1</c:v>
                </c:pt>
                <c:pt idx="69247">
                  <c:v>1</c:v>
                </c:pt>
                <c:pt idx="69248">
                  <c:v>1</c:v>
                </c:pt>
                <c:pt idx="69249">
                  <c:v>1</c:v>
                </c:pt>
                <c:pt idx="69250">
                  <c:v>1</c:v>
                </c:pt>
                <c:pt idx="69251">
                  <c:v>1</c:v>
                </c:pt>
                <c:pt idx="69252">
                  <c:v>1</c:v>
                </c:pt>
                <c:pt idx="69253">
                  <c:v>1</c:v>
                </c:pt>
                <c:pt idx="69254">
                  <c:v>1</c:v>
                </c:pt>
                <c:pt idx="69255">
                  <c:v>1</c:v>
                </c:pt>
                <c:pt idx="69256">
                  <c:v>1</c:v>
                </c:pt>
                <c:pt idx="69257">
                  <c:v>1</c:v>
                </c:pt>
                <c:pt idx="69258">
                  <c:v>1</c:v>
                </c:pt>
                <c:pt idx="69259">
                  <c:v>1</c:v>
                </c:pt>
                <c:pt idx="69260">
                  <c:v>1</c:v>
                </c:pt>
                <c:pt idx="69261">
                  <c:v>1</c:v>
                </c:pt>
                <c:pt idx="69262">
                  <c:v>1</c:v>
                </c:pt>
                <c:pt idx="69263">
                  <c:v>1</c:v>
                </c:pt>
                <c:pt idx="69264">
                  <c:v>1</c:v>
                </c:pt>
                <c:pt idx="69265">
                  <c:v>1</c:v>
                </c:pt>
                <c:pt idx="69266">
                  <c:v>1</c:v>
                </c:pt>
                <c:pt idx="69267">
                  <c:v>1</c:v>
                </c:pt>
                <c:pt idx="69268">
                  <c:v>1</c:v>
                </c:pt>
                <c:pt idx="69269">
                  <c:v>1</c:v>
                </c:pt>
                <c:pt idx="69270">
                  <c:v>1</c:v>
                </c:pt>
                <c:pt idx="69271">
                  <c:v>1</c:v>
                </c:pt>
                <c:pt idx="69272">
                  <c:v>1</c:v>
                </c:pt>
                <c:pt idx="69273">
                  <c:v>1</c:v>
                </c:pt>
                <c:pt idx="69274">
                  <c:v>1</c:v>
                </c:pt>
                <c:pt idx="69275">
                  <c:v>1</c:v>
                </c:pt>
                <c:pt idx="69276">
                  <c:v>1</c:v>
                </c:pt>
                <c:pt idx="69277">
                  <c:v>1</c:v>
                </c:pt>
                <c:pt idx="69278">
                  <c:v>1</c:v>
                </c:pt>
                <c:pt idx="69279">
                  <c:v>1</c:v>
                </c:pt>
                <c:pt idx="69280">
                  <c:v>1</c:v>
                </c:pt>
                <c:pt idx="69281">
                  <c:v>1</c:v>
                </c:pt>
                <c:pt idx="69282">
                  <c:v>1</c:v>
                </c:pt>
                <c:pt idx="69283">
                  <c:v>1</c:v>
                </c:pt>
                <c:pt idx="69284">
                  <c:v>1</c:v>
                </c:pt>
                <c:pt idx="69285">
                  <c:v>1</c:v>
                </c:pt>
                <c:pt idx="69286">
                  <c:v>1</c:v>
                </c:pt>
                <c:pt idx="69287">
                  <c:v>1</c:v>
                </c:pt>
                <c:pt idx="69288">
                  <c:v>1</c:v>
                </c:pt>
                <c:pt idx="69289">
                  <c:v>1</c:v>
                </c:pt>
                <c:pt idx="69290">
                  <c:v>1</c:v>
                </c:pt>
                <c:pt idx="69291">
                  <c:v>1</c:v>
                </c:pt>
                <c:pt idx="69292">
                  <c:v>1</c:v>
                </c:pt>
                <c:pt idx="69293">
                  <c:v>1</c:v>
                </c:pt>
                <c:pt idx="69294">
                  <c:v>1</c:v>
                </c:pt>
                <c:pt idx="69295">
                  <c:v>1</c:v>
                </c:pt>
                <c:pt idx="69296">
                  <c:v>1</c:v>
                </c:pt>
                <c:pt idx="69297">
                  <c:v>1</c:v>
                </c:pt>
                <c:pt idx="69298">
                  <c:v>1</c:v>
                </c:pt>
                <c:pt idx="69299">
                  <c:v>1</c:v>
                </c:pt>
                <c:pt idx="69300">
                  <c:v>1</c:v>
                </c:pt>
                <c:pt idx="69301">
                  <c:v>0.25</c:v>
                </c:pt>
                <c:pt idx="69302">
                  <c:v>1</c:v>
                </c:pt>
                <c:pt idx="69303">
                  <c:v>1</c:v>
                </c:pt>
                <c:pt idx="69304">
                  <c:v>1</c:v>
                </c:pt>
                <c:pt idx="69305">
                  <c:v>1</c:v>
                </c:pt>
                <c:pt idx="69306">
                  <c:v>1</c:v>
                </c:pt>
                <c:pt idx="69307">
                  <c:v>1</c:v>
                </c:pt>
                <c:pt idx="69308">
                  <c:v>1</c:v>
                </c:pt>
                <c:pt idx="69309">
                  <c:v>1</c:v>
                </c:pt>
                <c:pt idx="69310">
                  <c:v>1</c:v>
                </c:pt>
                <c:pt idx="69311">
                  <c:v>1</c:v>
                </c:pt>
                <c:pt idx="69312">
                  <c:v>1</c:v>
                </c:pt>
                <c:pt idx="69313">
                  <c:v>1</c:v>
                </c:pt>
                <c:pt idx="69314">
                  <c:v>1</c:v>
                </c:pt>
                <c:pt idx="69315">
                  <c:v>1</c:v>
                </c:pt>
                <c:pt idx="69316">
                  <c:v>1</c:v>
                </c:pt>
                <c:pt idx="69317">
                  <c:v>1</c:v>
                </c:pt>
                <c:pt idx="69318">
                  <c:v>1</c:v>
                </c:pt>
                <c:pt idx="69319">
                  <c:v>1</c:v>
                </c:pt>
                <c:pt idx="69320">
                  <c:v>1</c:v>
                </c:pt>
                <c:pt idx="69321">
                  <c:v>1</c:v>
                </c:pt>
                <c:pt idx="69322">
                  <c:v>1</c:v>
                </c:pt>
                <c:pt idx="69323">
                  <c:v>1</c:v>
                </c:pt>
                <c:pt idx="69324">
                  <c:v>1</c:v>
                </c:pt>
                <c:pt idx="69325">
                  <c:v>1</c:v>
                </c:pt>
                <c:pt idx="69326">
                  <c:v>1</c:v>
                </c:pt>
                <c:pt idx="69327">
                  <c:v>1</c:v>
                </c:pt>
                <c:pt idx="69328">
                  <c:v>1</c:v>
                </c:pt>
                <c:pt idx="69329">
                  <c:v>1</c:v>
                </c:pt>
                <c:pt idx="69330">
                  <c:v>1</c:v>
                </c:pt>
                <c:pt idx="69331">
                  <c:v>1</c:v>
                </c:pt>
                <c:pt idx="69332">
                  <c:v>1</c:v>
                </c:pt>
                <c:pt idx="69333">
                  <c:v>1</c:v>
                </c:pt>
                <c:pt idx="69334">
                  <c:v>1</c:v>
                </c:pt>
                <c:pt idx="69335">
                  <c:v>1</c:v>
                </c:pt>
                <c:pt idx="69336">
                  <c:v>1</c:v>
                </c:pt>
                <c:pt idx="69337">
                  <c:v>1</c:v>
                </c:pt>
                <c:pt idx="69338">
                  <c:v>1</c:v>
                </c:pt>
                <c:pt idx="69339">
                  <c:v>1</c:v>
                </c:pt>
                <c:pt idx="69340">
                  <c:v>1</c:v>
                </c:pt>
                <c:pt idx="69341">
                  <c:v>1</c:v>
                </c:pt>
                <c:pt idx="69342">
                  <c:v>1</c:v>
                </c:pt>
                <c:pt idx="69343">
                  <c:v>1</c:v>
                </c:pt>
                <c:pt idx="69344">
                  <c:v>1</c:v>
                </c:pt>
                <c:pt idx="69345">
                  <c:v>1</c:v>
                </c:pt>
                <c:pt idx="69346">
                  <c:v>1</c:v>
                </c:pt>
                <c:pt idx="69347">
                  <c:v>1</c:v>
                </c:pt>
                <c:pt idx="69348">
                  <c:v>1</c:v>
                </c:pt>
                <c:pt idx="69349">
                  <c:v>1</c:v>
                </c:pt>
                <c:pt idx="69350">
                  <c:v>1</c:v>
                </c:pt>
                <c:pt idx="69351">
                  <c:v>1</c:v>
                </c:pt>
                <c:pt idx="69352">
                  <c:v>1</c:v>
                </c:pt>
                <c:pt idx="69353">
                  <c:v>1</c:v>
                </c:pt>
                <c:pt idx="69354">
                  <c:v>1</c:v>
                </c:pt>
                <c:pt idx="69355">
                  <c:v>1</c:v>
                </c:pt>
                <c:pt idx="69356">
                  <c:v>1</c:v>
                </c:pt>
                <c:pt idx="69357">
                  <c:v>1</c:v>
                </c:pt>
                <c:pt idx="69358">
                  <c:v>1</c:v>
                </c:pt>
                <c:pt idx="69359">
                  <c:v>1</c:v>
                </c:pt>
                <c:pt idx="69360">
                  <c:v>1</c:v>
                </c:pt>
                <c:pt idx="69361">
                  <c:v>1</c:v>
                </c:pt>
                <c:pt idx="69362">
                  <c:v>1</c:v>
                </c:pt>
                <c:pt idx="69363">
                  <c:v>1</c:v>
                </c:pt>
                <c:pt idx="69364">
                  <c:v>1</c:v>
                </c:pt>
                <c:pt idx="69365">
                  <c:v>1</c:v>
                </c:pt>
                <c:pt idx="69366">
                  <c:v>1</c:v>
                </c:pt>
                <c:pt idx="69367">
                  <c:v>1</c:v>
                </c:pt>
                <c:pt idx="69368">
                  <c:v>1</c:v>
                </c:pt>
                <c:pt idx="69369">
                  <c:v>1</c:v>
                </c:pt>
                <c:pt idx="69370">
                  <c:v>1</c:v>
                </c:pt>
                <c:pt idx="69371">
                  <c:v>1</c:v>
                </c:pt>
                <c:pt idx="69372">
                  <c:v>1</c:v>
                </c:pt>
                <c:pt idx="69373">
                  <c:v>1</c:v>
                </c:pt>
                <c:pt idx="69374">
                  <c:v>1</c:v>
                </c:pt>
                <c:pt idx="69375">
                  <c:v>1</c:v>
                </c:pt>
                <c:pt idx="69376">
                  <c:v>1</c:v>
                </c:pt>
                <c:pt idx="69377">
                  <c:v>1</c:v>
                </c:pt>
                <c:pt idx="69378">
                  <c:v>1</c:v>
                </c:pt>
                <c:pt idx="69379">
                  <c:v>1</c:v>
                </c:pt>
                <c:pt idx="69380">
                  <c:v>1</c:v>
                </c:pt>
                <c:pt idx="69381">
                  <c:v>1</c:v>
                </c:pt>
                <c:pt idx="69382">
                  <c:v>1</c:v>
                </c:pt>
                <c:pt idx="69383">
                  <c:v>1</c:v>
                </c:pt>
                <c:pt idx="69384">
                  <c:v>1</c:v>
                </c:pt>
                <c:pt idx="69385">
                  <c:v>1</c:v>
                </c:pt>
                <c:pt idx="69386">
                  <c:v>1</c:v>
                </c:pt>
                <c:pt idx="69387">
                  <c:v>1</c:v>
                </c:pt>
                <c:pt idx="69388">
                  <c:v>1</c:v>
                </c:pt>
                <c:pt idx="69389">
                  <c:v>1</c:v>
                </c:pt>
                <c:pt idx="69390">
                  <c:v>1</c:v>
                </c:pt>
                <c:pt idx="69391">
                  <c:v>1</c:v>
                </c:pt>
                <c:pt idx="69392">
                  <c:v>1</c:v>
                </c:pt>
                <c:pt idx="69393">
                  <c:v>1</c:v>
                </c:pt>
                <c:pt idx="69394">
                  <c:v>1</c:v>
                </c:pt>
                <c:pt idx="69395">
                  <c:v>1</c:v>
                </c:pt>
                <c:pt idx="69396">
                  <c:v>1</c:v>
                </c:pt>
                <c:pt idx="69397">
                  <c:v>1</c:v>
                </c:pt>
                <c:pt idx="69398">
                  <c:v>1</c:v>
                </c:pt>
                <c:pt idx="69399">
                  <c:v>1</c:v>
                </c:pt>
                <c:pt idx="69400">
                  <c:v>1</c:v>
                </c:pt>
                <c:pt idx="69401">
                  <c:v>1</c:v>
                </c:pt>
                <c:pt idx="69402">
                  <c:v>1</c:v>
                </c:pt>
                <c:pt idx="69403">
                  <c:v>1</c:v>
                </c:pt>
                <c:pt idx="69404">
                  <c:v>1</c:v>
                </c:pt>
                <c:pt idx="69405">
                  <c:v>1</c:v>
                </c:pt>
                <c:pt idx="69406">
                  <c:v>1</c:v>
                </c:pt>
                <c:pt idx="69407">
                  <c:v>1</c:v>
                </c:pt>
                <c:pt idx="69408">
                  <c:v>1</c:v>
                </c:pt>
                <c:pt idx="69409">
                  <c:v>1</c:v>
                </c:pt>
                <c:pt idx="69410">
                  <c:v>1</c:v>
                </c:pt>
                <c:pt idx="69411">
                  <c:v>1</c:v>
                </c:pt>
                <c:pt idx="69412">
                  <c:v>1</c:v>
                </c:pt>
                <c:pt idx="69413">
                  <c:v>1</c:v>
                </c:pt>
                <c:pt idx="69414">
                  <c:v>1</c:v>
                </c:pt>
                <c:pt idx="69415">
                  <c:v>1</c:v>
                </c:pt>
                <c:pt idx="69416">
                  <c:v>1</c:v>
                </c:pt>
                <c:pt idx="69417">
                  <c:v>1</c:v>
                </c:pt>
                <c:pt idx="69418">
                  <c:v>1</c:v>
                </c:pt>
                <c:pt idx="69419">
                  <c:v>1</c:v>
                </c:pt>
                <c:pt idx="69420">
                  <c:v>1</c:v>
                </c:pt>
                <c:pt idx="69421">
                  <c:v>1</c:v>
                </c:pt>
                <c:pt idx="69422">
                  <c:v>1</c:v>
                </c:pt>
                <c:pt idx="69423">
                  <c:v>1</c:v>
                </c:pt>
                <c:pt idx="69424">
                  <c:v>1</c:v>
                </c:pt>
                <c:pt idx="69425">
                  <c:v>1</c:v>
                </c:pt>
                <c:pt idx="69426">
                  <c:v>1</c:v>
                </c:pt>
                <c:pt idx="69427">
                  <c:v>1</c:v>
                </c:pt>
                <c:pt idx="69428">
                  <c:v>1</c:v>
                </c:pt>
                <c:pt idx="69429">
                  <c:v>1</c:v>
                </c:pt>
                <c:pt idx="69430">
                  <c:v>1</c:v>
                </c:pt>
                <c:pt idx="69431">
                  <c:v>1</c:v>
                </c:pt>
                <c:pt idx="69432">
                  <c:v>1</c:v>
                </c:pt>
                <c:pt idx="69433">
                  <c:v>1</c:v>
                </c:pt>
                <c:pt idx="69434">
                  <c:v>1</c:v>
                </c:pt>
                <c:pt idx="69435">
                  <c:v>1</c:v>
                </c:pt>
                <c:pt idx="69436">
                  <c:v>1</c:v>
                </c:pt>
                <c:pt idx="69437">
                  <c:v>1</c:v>
                </c:pt>
                <c:pt idx="69438">
                  <c:v>1</c:v>
                </c:pt>
                <c:pt idx="69439">
                  <c:v>1</c:v>
                </c:pt>
                <c:pt idx="69440">
                  <c:v>1</c:v>
                </c:pt>
                <c:pt idx="69441">
                  <c:v>1</c:v>
                </c:pt>
                <c:pt idx="69442">
                  <c:v>1</c:v>
                </c:pt>
                <c:pt idx="69443">
                  <c:v>1</c:v>
                </c:pt>
                <c:pt idx="69444">
                  <c:v>0.875</c:v>
                </c:pt>
                <c:pt idx="69445">
                  <c:v>1</c:v>
                </c:pt>
                <c:pt idx="69446">
                  <c:v>1</c:v>
                </c:pt>
                <c:pt idx="69447">
                  <c:v>1</c:v>
                </c:pt>
                <c:pt idx="69448">
                  <c:v>1</c:v>
                </c:pt>
                <c:pt idx="69449">
                  <c:v>1</c:v>
                </c:pt>
                <c:pt idx="69450">
                  <c:v>1</c:v>
                </c:pt>
                <c:pt idx="69451">
                  <c:v>1</c:v>
                </c:pt>
                <c:pt idx="69452">
                  <c:v>1</c:v>
                </c:pt>
                <c:pt idx="69453">
                  <c:v>1</c:v>
                </c:pt>
                <c:pt idx="69454">
                  <c:v>1</c:v>
                </c:pt>
                <c:pt idx="69455">
                  <c:v>1</c:v>
                </c:pt>
                <c:pt idx="69456">
                  <c:v>1</c:v>
                </c:pt>
                <c:pt idx="69457">
                  <c:v>1</c:v>
                </c:pt>
                <c:pt idx="69458">
                  <c:v>1</c:v>
                </c:pt>
                <c:pt idx="69459">
                  <c:v>1</c:v>
                </c:pt>
                <c:pt idx="69460">
                  <c:v>1</c:v>
                </c:pt>
                <c:pt idx="69461">
                  <c:v>1</c:v>
                </c:pt>
                <c:pt idx="69462">
                  <c:v>1</c:v>
                </c:pt>
                <c:pt idx="69463">
                  <c:v>1</c:v>
                </c:pt>
                <c:pt idx="69464">
                  <c:v>1</c:v>
                </c:pt>
                <c:pt idx="69465">
                  <c:v>1</c:v>
                </c:pt>
                <c:pt idx="69466">
                  <c:v>1</c:v>
                </c:pt>
                <c:pt idx="69467">
                  <c:v>1</c:v>
                </c:pt>
                <c:pt idx="69468">
                  <c:v>1</c:v>
                </c:pt>
                <c:pt idx="69469">
                  <c:v>1</c:v>
                </c:pt>
                <c:pt idx="69470">
                  <c:v>1</c:v>
                </c:pt>
                <c:pt idx="69471">
                  <c:v>1</c:v>
                </c:pt>
                <c:pt idx="69472">
                  <c:v>1</c:v>
                </c:pt>
                <c:pt idx="69473">
                  <c:v>1</c:v>
                </c:pt>
                <c:pt idx="69474">
                  <c:v>1</c:v>
                </c:pt>
                <c:pt idx="69475">
                  <c:v>1</c:v>
                </c:pt>
                <c:pt idx="69476">
                  <c:v>1</c:v>
                </c:pt>
                <c:pt idx="69477">
                  <c:v>1</c:v>
                </c:pt>
                <c:pt idx="69478">
                  <c:v>1</c:v>
                </c:pt>
                <c:pt idx="69479">
                  <c:v>1</c:v>
                </c:pt>
                <c:pt idx="69480">
                  <c:v>1</c:v>
                </c:pt>
                <c:pt idx="69481">
                  <c:v>1</c:v>
                </c:pt>
                <c:pt idx="69482">
                  <c:v>1</c:v>
                </c:pt>
                <c:pt idx="69483">
                  <c:v>1</c:v>
                </c:pt>
                <c:pt idx="69484">
                  <c:v>1</c:v>
                </c:pt>
                <c:pt idx="69485">
                  <c:v>1</c:v>
                </c:pt>
                <c:pt idx="69486">
                  <c:v>1</c:v>
                </c:pt>
                <c:pt idx="69487">
                  <c:v>1</c:v>
                </c:pt>
                <c:pt idx="69488">
                  <c:v>0.625</c:v>
                </c:pt>
                <c:pt idx="69489">
                  <c:v>1</c:v>
                </c:pt>
                <c:pt idx="69490">
                  <c:v>1</c:v>
                </c:pt>
                <c:pt idx="69491">
                  <c:v>1</c:v>
                </c:pt>
                <c:pt idx="69492">
                  <c:v>1</c:v>
                </c:pt>
                <c:pt idx="69493">
                  <c:v>1</c:v>
                </c:pt>
                <c:pt idx="69494">
                  <c:v>1</c:v>
                </c:pt>
                <c:pt idx="69495">
                  <c:v>1</c:v>
                </c:pt>
                <c:pt idx="69496">
                  <c:v>1</c:v>
                </c:pt>
                <c:pt idx="69497">
                  <c:v>1</c:v>
                </c:pt>
                <c:pt idx="69498">
                  <c:v>1</c:v>
                </c:pt>
                <c:pt idx="69499">
                  <c:v>1</c:v>
                </c:pt>
                <c:pt idx="69500">
                  <c:v>1</c:v>
                </c:pt>
                <c:pt idx="69501">
                  <c:v>1</c:v>
                </c:pt>
                <c:pt idx="69502">
                  <c:v>1</c:v>
                </c:pt>
                <c:pt idx="69503">
                  <c:v>1</c:v>
                </c:pt>
                <c:pt idx="69504">
                  <c:v>1</c:v>
                </c:pt>
                <c:pt idx="69505">
                  <c:v>0.625</c:v>
                </c:pt>
                <c:pt idx="69506">
                  <c:v>1</c:v>
                </c:pt>
                <c:pt idx="69507">
                  <c:v>1</c:v>
                </c:pt>
                <c:pt idx="69508">
                  <c:v>1</c:v>
                </c:pt>
                <c:pt idx="69509">
                  <c:v>1</c:v>
                </c:pt>
                <c:pt idx="69510">
                  <c:v>1</c:v>
                </c:pt>
                <c:pt idx="69511">
                  <c:v>1</c:v>
                </c:pt>
                <c:pt idx="69512">
                  <c:v>1</c:v>
                </c:pt>
                <c:pt idx="69513">
                  <c:v>1</c:v>
                </c:pt>
                <c:pt idx="69514">
                  <c:v>1</c:v>
                </c:pt>
                <c:pt idx="69515">
                  <c:v>1</c:v>
                </c:pt>
                <c:pt idx="69516">
                  <c:v>1</c:v>
                </c:pt>
                <c:pt idx="69517">
                  <c:v>1</c:v>
                </c:pt>
                <c:pt idx="69518">
                  <c:v>1</c:v>
                </c:pt>
                <c:pt idx="69519">
                  <c:v>1</c:v>
                </c:pt>
                <c:pt idx="69520">
                  <c:v>1</c:v>
                </c:pt>
                <c:pt idx="69521">
                  <c:v>1</c:v>
                </c:pt>
                <c:pt idx="69522">
                  <c:v>1</c:v>
                </c:pt>
                <c:pt idx="69523">
                  <c:v>1</c:v>
                </c:pt>
                <c:pt idx="69524">
                  <c:v>1</c:v>
                </c:pt>
                <c:pt idx="69525">
                  <c:v>1</c:v>
                </c:pt>
                <c:pt idx="69526">
                  <c:v>1</c:v>
                </c:pt>
                <c:pt idx="69527">
                  <c:v>1</c:v>
                </c:pt>
                <c:pt idx="69528">
                  <c:v>1</c:v>
                </c:pt>
                <c:pt idx="69529">
                  <c:v>1</c:v>
                </c:pt>
                <c:pt idx="69530">
                  <c:v>1</c:v>
                </c:pt>
                <c:pt idx="69531">
                  <c:v>1</c:v>
                </c:pt>
                <c:pt idx="69532">
                  <c:v>1</c:v>
                </c:pt>
                <c:pt idx="69533">
                  <c:v>1</c:v>
                </c:pt>
                <c:pt idx="69534">
                  <c:v>1</c:v>
                </c:pt>
                <c:pt idx="69535">
                  <c:v>1</c:v>
                </c:pt>
                <c:pt idx="69536">
                  <c:v>1</c:v>
                </c:pt>
                <c:pt idx="69537">
                  <c:v>1</c:v>
                </c:pt>
                <c:pt idx="69538">
                  <c:v>1</c:v>
                </c:pt>
                <c:pt idx="69539">
                  <c:v>1</c:v>
                </c:pt>
                <c:pt idx="69540">
                  <c:v>1</c:v>
                </c:pt>
                <c:pt idx="69541">
                  <c:v>1</c:v>
                </c:pt>
                <c:pt idx="69542">
                  <c:v>1</c:v>
                </c:pt>
                <c:pt idx="69543">
                  <c:v>1</c:v>
                </c:pt>
                <c:pt idx="69544">
                  <c:v>1</c:v>
                </c:pt>
                <c:pt idx="69545">
                  <c:v>1</c:v>
                </c:pt>
                <c:pt idx="69546">
                  <c:v>1</c:v>
                </c:pt>
                <c:pt idx="69547">
                  <c:v>1</c:v>
                </c:pt>
                <c:pt idx="69548">
                  <c:v>1</c:v>
                </c:pt>
                <c:pt idx="69549">
                  <c:v>1</c:v>
                </c:pt>
                <c:pt idx="69550">
                  <c:v>1</c:v>
                </c:pt>
                <c:pt idx="69551">
                  <c:v>1</c:v>
                </c:pt>
                <c:pt idx="69552">
                  <c:v>1</c:v>
                </c:pt>
                <c:pt idx="69553">
                  <c:v>1</c:v>
                </c:pt>
                <c:pt idx="69554">
                  <c:v>1</c:v>
                </c:pt>
                <c:pt idx="69555">
                  <c:v>1</c:v>
                </c:pt>
                <c:pt idx="69556">
                  <c:v>1</c:v>
                </c:pt>
                <c:pt idx="69557">
                  <c:v>1</c:v>
                </c:pt>
                <c:pt idx="69558">
                  <c:v>1</c:v>
                </c:pt>
                <c:pt idx="69559">
                  <c:v>1</c:v>
                </c:pt>
                <c:pt idx="69560">
                  <c:v>1</c:v>
                </c:pt>
                <c:pt idx="69561">
                  <c:v>1</c:v>
                </c:pt>
                <c:pt idx="69562">
                  <c:v>1</c:v>
                </c:pt>
                <c:pt idx="69563">
                  <c:v>1</c:v>
                </c:pt>
                <c:pt idx="69564">
                  <c:v>1</c:v>
                </c:pt>
                <c:pt idx="69565">
                  <c:v>1</c:v>
                </c:pt>
                <c:pt idx="69566">
                  <c:v>1</c:v>
                </c:pt>
                <c:pt idx="69567">
                  <c:v>1</c:v>
                </c:pt>
                <c:pt idx="69568">
                  <c:v>1</c:v>
                </c:pt>
                <c:pt idx="69569">
                  <c:v>1</c:v>
                </c:pt>
                <c:pt idx="69570">
                  <c:v>1</c:v>
                </c:pt>
                <c:pt idx="69571">
                  <c:v>1</c:v>
                </c:pt>
                <c:pt idx="69572">
                  <c:v>1</c:v>
                </c:pt>
                <c:pt idx="69573">
                  <c:v>1</c:v>
                </c:pt>
                <c:pt idx="69574">
                  <c:v>1</c:v>
                </c:pt>
                <c:pt idx="69575">
                  <c:v>1</c:v>
                </c:pt>
                <c:pt idx="69576">
                  <c:v>1</c:v>
                </c:pt>
                <c:pt idx="69577">
                  <c:v>1</c:v>
                </c:pt>
                <c:pt idx="69578">
                  <c:v>1</c:v>
                </c:pt>
                <c:pt idx="69579">
                  <c:v>1</c:v>
                </c:pt>
                <c:pt idx="69580">
                  <c:v>1</c:v>
                </c:pt>
                <c:pt idx="69581">
                  <c:v>1</c:v>
                </c:pt>
                <c:pt idx="69582">
                  <c:v>1</c:v>
                </c:pt>
                <c:pt idx="69583">
                  <c:v>1</c:v>
                </c:pt>
                <c:pt idx="69584">
                  <c:v>1</c:v>
                </c:pt>
                <c:pt idx="69585">
                  <c:v>1</c:v>
                </c:pt>
                <c:pt idx="69586">
                  <c:v>1</c:v>
                </c:pt>
                <c:pt idx="69587">
                  <c:v>1</c:v>
                </c:pt>
                <c:pt idx="69588">
                  <c:v>1</c:v>
                </c:pt>
                <c:pt idx="69589">
                  <c:v>1</c:v>
                </c:pt>
                <c:pt idx="69590">
                  <c:v>1</c:v>
                </c:pt>
                <c:pt idx="69591">
                  <c:v>1</c:v>
                </c:pt>
                <c:pt idx="69592">
                  <c:v>1</c:v>
                </c:pt>
                <c:pt idx="69593">
                  <c:v>1</c:v>
                </c:pt>
                <c:pt idx="69594">
                  <c:v>1</c:v>
                </c:pt>
                <c:pt idx="69595">
                  <c:v>1</c:v>
                </c:pt>
                <c:pt idx="69596">
                  <c:v>1</c:v>
                </c:pt>
                <c:pt idx="69597">
                  <c:v>1</c:v>
                </c:pt>
                <c:pt idx="69598">
                  <c:v>1</c:v>
                </c:pt>
                <c:pt idx="69599">
                  <c:v>1</c:v>
                </c:pt>
                <c:pt idx="69600">
                  <c:v>1</c:v>
                </c:pt>
                <c:pt idx="69601">
                  <c:v>1</c:v>
                </c:pt>
                <c:pt idx="69602">
                  <c:v>1</c:v>
                </c:pt>
                <c:pt idx="69603">
                  <c:v>1</c:v>
                </c:pt>
                <c:pt idx="69604">
                  <c:v>1</c:v>
                </c:pt>
                <c:pt idx="69605">
                  <c:v>1</c:v>
                </c:pt>
                <c:pt idx="69606">
                  <c:v>1</c:v>
                </c:pt>
                <c:pt idx="69607">
                  <c:v>1</c:v>
                </c:pt>
                <c:pt idx="69608">
                  <c:v>1</c:v>
                </c:pt>
                <c:pt idx="69609">
                  <c:v>1</c:v>
                </c:pt>
                <c:pt idx="69610">
                  <c:v>1</c:v>
                </c:pt>
                <c:pt idx="69611">
                  <c:v>1</c:v>
                </c:pt>
                <c:pt idx="69612">
                  <c:v>1</c:v>
                </c:pt>
                <c:pt idx="69613">
                  <c:v>1</c:v>
                </c:pt>
                <c:pt idx="69614">
                  <c:v>1</c:v>
                </c:pt>
                <c:pt idx="69615">
                  <c:v>1</c:v>
                </c:pt>
                <c:pt idx="69616">
                  <c:v>1</c:v>
                </c:pt>
                <c:pt idx="69617">
                  <c:v>1</c:v>
                </c:pt>
                <c:pt idx="69618">
                  <c:v>1</c:v>
                </c:pt>
                <c:pt idx="69619">
                  <c:v>1</c:v>
                </c:pt>
                <c:pt idx="69620">
                  <c:v>1</c:v>
                </c:pt>
                <c:pt idx="69621">
                  <c:v>1</c:v>
                </c:pt>
                <c:pt idx="69622">
                  <c:v>1</c:v>
                </c:pt>
                <c:pt idx="69623">
                  <c:v>1</c:v>
                </c:pt>
                <c:pt idx="69624">
                  <c:v>1</c:v>
                </c:pt>
                <c:pt idx="69625">
                  <c:v>1</c:v>
                </c:pt>
                <c:pt idx="69626">
                  <c:v>1</c:v>
                </c:pt>
                <c:pt idx="69627">
                  <c:v>1</c:v>
                </c:pt>
                <c:pt idx="69628">
                  <c:v>1</c:v>
                </c:pt>
                <c:pt idx="69629">
                  <c:v>1</c:v>
                </c:pt>
                <c:pt idx="69630">
                  <c:v>1</c:v>
                </c:pt>
                <c:pt idx="69631">
                  <c:v>1</c:v>
                </c:pt>
                <c:pt idx="69632">
                  <c:v>1</c:v>
                </c:pt>
                <c:pt idx="69633">
                  <c:v>1</c:v>
                </c:pt>
                <c:pt idx="69634">
                  <c:v>1</c:v>
                </c:pt>
                <c:pt idx="69635">
                  <c:v>1</c:v>
                </c:pt>
                <c:pt idx="69636">
                  <c:v>1</c:v>
                </c:pt>
                <c:pt idx="69637">
                  <c:v>1</c:v>
                </c:pt>
                <c:pt idx="69638">
                  <c:v>1</c:v>
                </c:pt>
                <c:pt idx="69639">
                  <c:v>1</c:v>
                </c:pt>
                <c:pt idx="69640">
                  <c:v>1</c:v>
                </c:pt>
                <c:pt idx="69641">
                  <c:v>1</c:v>
                </c:pt>
                <c:pt idx="69642">
                  <c:v>1</c:v>
                </c:pt>
                <c:pt idx="69643">
                  <c:v>1</c:v>
                </c:pt>
                <c:pt idx="69644">
                  <c:v>1</c:v>
                </c:pt>
                <c:pt idx="69645">
                  <c:v>1</c:v>
                </c:pt>
                <c:pt idx="69646">
                  <c:v>1</c:v>
                </c:pt>
                <c:pt idx="69647">
                  <c:v>1</c:v>
                </c:pt>
                <c:pt idx="69648">
                  <c:v>1</c:v>
                </c:pt>
                <c:pt idx="69649">
                  <c:v>1</c:v>
                </c:pt>
                <c:pt idx="69650">
                  <c:v>1</c:v>
                </c:pt>
                <c:pt idx="69651">
                  <c:v>1</c:v>
                </c:pt>
                <c:pt idx="69652">
                  <c:v>1</c:v>
                </c:pt>
                <c:pt idx="69653">
                  <c:v>1</c:v>
                </c:pt>
                <c:pt idx="69654">
                  <c:v>1</c:v>
                </c:pt>
                <c:pt idx="69655">
                  <c:v>1</c:v>
                </c:pt>
                <c:pt idx="69656">
                  <c:v>1</c:v>
                </c:pt>
                <c:pt idx="69657">
                  <c:v>1</c:v>
                </c:pt>
                <c:pt idx="69658">
                  <c:v>1</c:v>
                </c:pt>
                <c:pt idx="69659">
                  <c:v>1</c:v>
                </c:pt>
                <c:pt idx="69660">
                  <c:v>1</c:v>
                </c:pt>
                <c:pt idx="69661">
                  <c:v>1</c:v>
                </c:pt>
                <c:pt idx="69662">
                  <c:v>1</c:v>
                </c:pt>
                <c:pt idx="69663">
                  <c:v>1</c:v>
                </c:pt>
                <c:pt idx="69664">
                  <c:v>1</c:v>
                </c:pt>
                <c:pt idx="69665">
                  <c:v>1</c:v>
                </c:pt>
                <c:pt idx="69666">
                  <c:v>1</c:v>
                </c:pt>
                <c:pt idx="69667">
                  <c:v>1</c:v>
                </c:pt>
                <c:pt idx="69668">
                  <c:v>1</c:v>
                </c:pt>
                <c:pt idx="69669">
                  <c:v>0.625</c:v>
                </c:pt>
                <c:pt idx="69670">
                  <c:v>1</c:v>
                </c:pt>
                <c:pt idx="69671">
                  <c:v>1</c:v>
                </c:pt>
                <c:pt idx="69672">
                  <c:v>1</c:v>
                </c:pt>
                <c:pt idx="69673">
                  <c:v>1</c:v>
                </c:pt>
                <c:pt idx="69674">
                  <c:v>1</c:v>
                </c:pt>
                <c:pt idx="69675">
                  <c:v>1</c:v>
                </c:pt>
                <c:pt idx="69676">
                  <c:v>1</c:v>
                </c:pt>
                <c:pt idx="69677">
                  <c:v>1</c:v>
                </c:pt>
                <c:pt idx="69678">
                  <c:v>1</c:v>
                </c:pt>
                <c:pt idx="69679">
                  <c:v>1</c:v>
                </c:pt>
                <c:pt idx="69680">
                  <c:v>1</c:v>
                </c:pt>
                <c:pt idx="69681">
                  <c:v>1</c:v>
                </c:pt>
                <c:pt idx="69682">
                  <c:v>1</c:v>
                </c:pt>
                <c:pt idx="69683">
                  <c:v>1</c:v>
                </c:pt>
                <c:pt idx="69684">
                  <c:v>1</c:v>
                </c:pt>
                <c:pt idx="69685">
                  <c:v>1</c:v>
                </c:pt>
                <c:pt idx="69686">
                  <c:v>1</c:v>
                </c:pt>
                <c:pt idx="69687">
                  <c:v>1</c:v>
                </c:pt>
                <c:pt idx="69688">
                  <c:v>1</c:v>
                </c:pt>
                <c:pt idx="69689">
                  <c:v>1</c:v>
                </c:pt>
                <c:pt idx="69690">
                  <c:v>1</c:v>
                </c:pt>
                <c:pt idx="69691">
                  <c:v>1</c:v>
                </c:pt>
                <c:pt idx="69692">
                  <c:v>1</c:v>
                </c:pt>
                <c:pt idx="69693">
                  <c:v>1</c:v>
                </c:pt>
                <c:pt idx="69694">
                  <c:v>1</c:v>
                </c:pt>
                <c:pt idx="69695">
                  <c:v>1</c:v>
                </c:pt>
                <c:pt idx="69696">
                  <c:v>1</c:v>
                </c:pt>
                <c:pt idx="69697">
                  <c:v>1</c:v>
                </c:pt>
                <c:pt idx="69698">
                  <c:v>1</c:v>
                </c:pt>
                <c:pt idx="69699">
                  <c:v>1</c:v>
                </c:pt>
                <c:pt idx="69700">
                  <c:v>1</c:v>
                </c:pt>
                <c:pt idx="69701">
                  <c:v>1</c:v>
                </c:pt>
                <c:pt idx="69702">
                  <c:v>1</c:v>
                </c:pt>
                <c:pt idx="69703">
                  <c:v>1</c:v>
                </c:pt>
                <c:pt idx="69704">
                  <c:v>1</c:v>
                </c:pt>
                <c:pt idx="69705">
                  <c:v>1</c:v>
                </c:pt>
                <c:pt idx="69706">
                  <c:v>1</c:v>
                </c:pt>
                <c:pt idx="69707">
                  <c:v>1</c:v>
                </c:pt>
                <c:pt idx="69708">
                  <c:v>1</c:v>
                </c:pt>
                <c:pt idx="69709">
                  <c:v>1</c:v>
                </c:pt>
                <c:pt idx="69710">
                  <c:v>1</c:v>
                </c:pt>
                <c:pt idx="69711">
                  <c:v>1</c:v>
                </c:pt>
                <c:pt idx="69712">
                  <c:v>1</c:v>
                </c:pt>
                <c:pt idx="69713">
                  <c:v>1</c:v>
                </c:pt>
                <c:pt idx="69714">
                  <c:v>1</c:v>
                </c:pt>
                <c:pt idx="69715">
                  <c:v>1</c:v>
                </c:pt>
                <c:pt idx="69716">
                  <c:v>1</c:v>
                </c:pt>
                <c:pt idx="69717">
                  <c:v>1</c:v>
                </c:pt>
                <c:pt idx="69718">
                  <c:v>1</c:v>
                </c:pt>
                <c:pt idx="69719">
                  <c:v>1</c:v>
                </c:pt>
                <c:pt idx="69720">
                  <c:v>1</c:v>
                </c:pt>
                <c:pt idx="69721">
                  <c:v>1</c:v>
                </c:pt>
                <c:pt idx="69722">
                  <c:v>1</c:v>
                </c:pt>
                <c:pt idx="69723">
                  <c:v>1</c:v>
                </c:pt>
                <c:pt idx="69724">
                  <c:v>1</c:v>
                </c:pt>
                <c:pt idx="69725">
                  <c:v>1</c:v>
                </c:pt>
                <c:pt idx="69726">
                  <c:v>1</c:v>
                </c:pt>
                <c:pt idx="69727">
                  <c:v>1</c:v>
                </c:pt>
                <c:pt idx="69728">
                  <c:v>1</c:v>
                </c:pt>
                <c:pt idx="69729">
                  <c:v>1</c:v>
                </c:pt>
                <c:pt idx="69730">
                  <c:v>1</c:v>
                </c:pt>
                <c:pt idx="69731">
                  <c:v>1</c:v>
                </c:pt>
                <c:pt idx="69732">
                  <c:v>1</c:v>
                </c:pt>
                <c:pt idx="69733">
                  <c:v>1</c:v>
                </c:pt>
                <c:pt idx="69734">
                  <c:v>1</c:v>
                </c:pt>
                <c:pt idx="69735">
                  <c:v>1</c:v>
                </c:pt>
                <c:pt idx="69736">
                  <c:v>1</c:v>
                </c:pt>
                <c:pt idx="69737">
                  <c:v>1</c:v>
                </c:pt>
                <c:pt idx="69738">
                  <c:v>1</c:v>
                </c:pt>
                <c:pt idx="69739">
                  <c:v>1</c:v>
                </c:pt>
                <c:pt idx="69740">
                  <c:v>1</c:v>
                </c:pt>
                <c:pt idx="69741">
                  <c:v>1</c:v>
                </c:pt>
                <c:pt idx="69742">
                  <c:v>1</c:v>
                </c:pt>
                <c:pt idx="69743">
                  <c:v>1</c:v>
                </c:pt>
                <c:pt idx="69744">
                  <c:v>1</c:v>
                </c:pt>
                <c:pt idx="69745">
                  <c:v>1</c:v>
                </c:pt>
                <c:pt idx="69746">
                  <c:v>1</c:v>
                </c:pt>
                <c:pt idx="69747">
                  <c:v>1</c:v>
                </c:pt>
                <c:pt idx="69748">
                  <c:v>1</c:v>
                </c:pt>
                <c:pt idx="69749">
                  <c:v>1</c:v>
                </c:pt>
                <c:pt idx="69750">
                  <c:v>1</c:v>
                </c:pt>
                <c:pt idx="69751">
                  <c:v>1</c:v>
                </c:pt>
                <c:pt idx="69752">
                  <c:v>1</c:v>
                </c:pt>
                <c:pt idx="69753">
                  <c:v>1</c:v>
                </c:pt>
                <c:pt idx="69754">
                  <c:v>1</c:v>
                </c:pt>
                <c:pt idx="69755">
                  <c:v>1</c:v>
                </c:pt>
                <c:pt idx="69756">
                  <c:v>1</c:v>
                </c:pt>
                <c:pt idx="69757">
                  <c:v>1</c:v>
                </c:pt>
                <c:pt idx="69758">
                  <c:v>1</c:v>
                </c:pt>
                <c:pt idx="69759">
                  <c:v>1</c:v>
                </c:pt>
                <c:pt idx="69760">
                  <c:v>1</c:v>
                </c:pt>
                <c:pt idx="69761">
                  <c:v>1</c:v>
                </c:pt>
                <c:pt idx="69762">
                  <c:v>1</c:v>
                </c:pt>
                <c:pt idx="69763">
                  <c:v>1</c:v>
                </c:pt>
                <c:pt idx="69764">
                  <c:v>1</c:v>
                </c:pt>
                <c:pt idx="69765">
                  <c:v>1</c:v>
                </c:pt>
                <c:pt idx="69766">
                  <c:v>1</c:v>
                </c:pt>
                <c:pt idx="69767">
                  <c:v>1</c:v>
                </c:pt>
                <c:pt idx="69768">
                  <c:v>1</c:v>
                </c:pt>
                <c:pt idx="69769">
                  <c:v>1</c:v>
                </c:pt>
                <c:pt idx="69770">
                  <c:v>1</c:v>
                </c:pt>
                <c:pt idx="69771">
                  <c:v>1</c:v>
                </c:pt>
                <c:pt idx="69772">
                  <c:v>0.875</c:v>
                </c:pt>
                <c:pt idx="69773">
                  <c:v>1</c:v>
                </c:pt>
                <c:pt idx="69774">
                  <c:v>1</c:v>
                </c:pt>
                <c:pt idx="69775">
                  <c:v>1</c:v>
                </c:pt>
                <c:pt idx="69776">
                  <c:v>1</c:v>
                </c:pt>
                <c:pt idx="69777">
                  <c:v>1</c:v>
                </c:pt>
                <c:pt idx="69778">
                  <c:v>1</c:v>
                </c:pt>
                <c:pt idx="69779">
                  <c:v>1</c:v>
                </c:pt>
                <c:pt idx="69780">
                  <c:v>1</c:v>
                </c:pt>
                <c:pt idx="69781">
                  <c:v>1</c:v>
                </c:pt>
                <c:pt idx="69782">
                  <c:v>1</c:v>
                </c:pt>
                <c:pt idx="69783">
                  <c:v>1</c:v>
                </c:pt>
                <c:pt idx="69784">
                  <c:v>1</c:v>
                </c:pt>
                <c:pt idx="69785">
                  <c:v>1</c:v>
                </c:pt>
                <c:pt idx="69786">
                  <c:v>1</c:v>
                </c:pt>
                <c:pt idx="69787">
                  <c:v>1</c:v>
                </c:pt>
                <c:pt idx="69788">
                  <c:v>1</c:v>
                </c:pt>
                <c:pt idx="69789">
                  <c:v>1</c:v>
                </c:pt>
                <c:pt idx="69790">
                  <c:v>1</c:v>
                </c:pt>
                <c:pt idx="69791">
                  <c:v>1</c:v>
                </c:pt>
                <c:pt idx="69792">
                  <c:v>1</c:v>
                </c:pt>
                <c:pt idx="69793">
                  <c:v>1</c:v>
                </c:pt>
                <c:pt idx="69794">
                  <c:v>1</c:v>
                </c:pt>
                <c:pt idx="69795">
                  <c:v>1</c:v>
                </c:pt>
                <c:pt idx="69796">
                  <c:v>1</c:v>
                </c:pt>
                <c:pt idx="69797">
                  <c:v>1</c:v>
                </c:pt>
                <c:pt idx="69798">
                  <c:v>1</c:v>
                </c:pt>
                <c:pt idx="69799">
                  <c:v>1</c:v>
                </c:pt>
                <c:pt idx="69800">
                  <c:v>1</c:v>
                </c:pt>
                <c:pt idx="69801">
                  <c:v>1</c:v>
                </c:pt>
                <c:pt idx="69802">
                  <c:v>1</c:v>
                </c:pt>
                <c:pt idx="69803">
                  <c:v>1</c:v>
                </c:pt>
                <c:pt idx="69804">
                  <c:v>1</c:v>
                </c:pt>
                <c:pt idx="69805">
                  <c:v>1</c:v>
                </c:pt>
                <c:pt idx="69806">
                  <c:v>1</c:v>
                </c:pt>
                <c:pt idx="69807">
                  <c:v>1</c:v>
                </c:pt>
                <c:pt idx="69808">
                  <c:v>1</c:v>
                </c:pt>
                <c:pt idx="69809">
                  <c:v>1</c:v>
                </c:pt>
                <c:pt idx="69810">
                  <c:v>1</c:v>
                </c:pt>
                <c:pt idx="69811">
                  <c:v>1</c:v>
                </c:pt>
                <c:pt idx="69812">
                  <c:v>1</c:v>
                </c:pt>
                <c:pt idx="69813">
                  <c:v>1</c:v>
                </c:pt>
                <c:pt idx="69814">
                  <c:v>1</c:v>
                </c:pt>
                <c:pt idx="69815">
                  <c:v>1</c:v>
                </c:pt>
                <c:pt idx="69816">
                  <c:v>1</c:v>
                </c:pt>
                <c:pt idx="69817">
                  <c:v>1</c:v>
                </c:pt>
                <c:pt idx="69818">
                  <c:v>1</c:v>
                </c:pt>
                <c:pt idx="69819">
                  <c:v>1</c:v>
                </c:pt>
                <c:pt idx="69820">
                  <c:v>1</c:v>
                </c:pt>
                <c:pt idx="69821">
                  <c:v>1</c:v>
                </c:pt>
                <c:pt idx="69822">
                  <c:v>1</c:v>
                </c:pt>
                <c:pt idx="69823">
                  <c:v>1</c:v>
                </c:pt>
                <c:pt idx="69824">
                  <c:v>1</c:v>
                </c:pt>
                <c:pt idx="69825">
                  <c:v>1</c:v>
                </c:pt>
                <c:pt idx="69826">
                  <c:v>1</c:v>
                </c:pt>
                <c:pt idx="69827">
                  <c:v>1</c:v>
                </c:pt>
                <c:pt idx="69828">
                  <c:v>1</c:v>
                </c:pt>
                <c:pt idx="69829">
                  <c:v>1</c:v>
                </c:pt>
                <c:pt idx="69830">
                  <c:v>1</c:v>
                </c:pt>
                <c:pt idx="69831">
                  <c:v>1</c:v>
                </c:pt>
                <c:pt idx="69832">
                  <c:v>1</c:v>
                </c:pt>
                <c:pt idx="69833">
                  <c:v>1</c:v>
                </c:pt>
                <c:pt idx="69834">
                  <c:v>1</c:v>
                </c:pt>
                <c:pt idx="69835">
                  <c:v>1</c:v>
                </c:pt>
                <c:pt idx="69836">
                  <c:v>1</c:v>
                </c:pt>
                <c:pt idx="69837">
                  <c:v>1</c:v>
                </c:pt>
                <c:pt idx="69838">
                  <c:v>1</c:v>
                </c:pt>
                <c:pt idx="69839">
                  <c:v>1</c:v>
                </c:pt>
                <c:pt idx="69840">
                  <c:v>1</c:v>
                </c:pt>
                <c:pt idx="69841">
                  <c:v>1</c:v>
                </c:pt>
                <c:pt idx="69842">
                  <c:v>1</c:v>
                </c:pt>
                <c:pt idx="69843">
                  <c:v>1</c:v>
                </c:pt>
                <c:pt idx="69844">
                  <c:v>1</c:v>
                </c:pt>
                <c:pt idx="69845">
                  <c:v>1</c:v>
                </c:pt>
                <c:pt idx="69846">
                  <c:v>1</c:v>
                </c:pt>
                <c:pt idx="69847">
                  <c:v>1</c:v>
                </c:pt>
                <c:pt idx="69848">
                  <c:v>1</c:v>
                </c:pt>
                <c:pt idx="69849">
                  <c:v>1</c:v>
                </c:pt>
                <c:pt idx="69850">
                  <c:v>1</c:v>
                </c:pt>
                <c:pt idx="69851">
                  <c:v>1</c:v>
                </c:pt>
                <c:pt idx="69852">
                  <c:v>1</c:v>
                </c:pt>
                <c:pt idx="69853">
                  <c:v>1</c:v>
                </c:pt>
                <c:pt idx="69854">
                  <c:v>1</c:v>
                </c:pt>
                <c:pt idx="69855">
                  <c:v>1</c:v>
                </c:pt>
                <c:pt idx="69856">
                  <c:v>1</c:v>
                </c:pt>
                <c:pt idx="69857">
                  <c:v>1</c:v>
                </c:pt>
                <c:pt idx="69858">
                  <c:v>1</c:v>
                </c:pt>
                <c:pt idx="69859">
                  <c:v>1</c:v>
                </c:pt>
                <c:pt idx="69860">
                  <c:v>1</c:v>
                </c:pt>
                <c:pt idx="69861">
                  <c:v>1</c:v>
                </c:pt>
                <c:pt idx="69862">
                  <c:v>1</c:v>
                </c:pt>
                <c:pt idx="69863">
                  <c:v>1</c:v>
                </c:pt>
                <c:pt idx="69864">
                  <c:v>1</c:v>
                </c:pt>
                <c:pt idx="69865">
                  <c:v>1</c:v>
                </c:pt>
                <c:pt idx="69866">
                  <c:v>1</c:v>
                </c:pt>
                <c:pt idx="69867">
                  <c:v>1</c:v>
                </c:pt>
                <c:pt idx="69868">
                  <c:v>1</c:v>
                </c:pt>
                <c:pt idx="69869">
                  <c:v>1</c:v>
                </c:pt>
                <c:pt idx="69870">
                  <c:v>1</c:v>
                </c:pt>
                <c:pt idx="69871">
                  <c:v>1</c:v>
                </c:pt>
                <c:pt idx="69872">
                  <c:v>1</c:v>
                </c:pt>
                <c:pt idx="69873">
                  <c:v>1</c:v>
                </c:pt>
                <c:pt idx="69874">
                  <c:v>1</c:v>
                </c:pt>
                <c:pt idx="69875">
                  <c:v>1</c:v>
                </c:pt>
                <c:pt idx="69876">
                  <c:v>1</c:v>
                </c:pt>
                <c:pt idx="69877">
                  <c:v>1</c:v>
                </c:pt>
                <c:pt idx="69878">
                  <c:v>1</c:v>
                </c:pt>
                <c:pt idx="69879">
                  <c:v>1</c:v>
                </c:pt>
                <c:pt idx="69880">
                  <c:v>1</c:v>
                </c:pt>
                <c:pt idx="69881">
                  <c:v>1</c:v>
                </c:pt>
                <c:pt idx="69882">
                  <c:v>1</c:v>
                </c:pt>
                <c:pt idx="69883">
                  <c:v>1</c:v>
                </c:pt>
                <c:pt idx="69884">
                  <c:v>1</c:v>
                </c:pt>
                <c:pt idx="69885">
                  <c:v>1</c:v>
                </c:pt>
                <c:pt idx="69886">
                  <c:v>1</c:v>
                </c:pt>
                <c:pt idx="69887">
                  <c:v>1</c:v>
                </c:pt>
                <c:pt idx="69888">
                  <c:v>0.85714285700000004</c:v>
                </c:pt>
                <c:pt idx="69889">
                  <c:v>1</c:v>
                </c:pt>
                <c:pt idx="69890">
                  <c:v>0.85714285700000004</c:v>
                </c:pt>
                <c:pt idx="69891">
                  <c:v>1</c:v>
                </c:pt>
                <c:pt idx="69892">
                  <c:v>1</c:v>
                </c:pt>
                <c:pt idx="69893">
                  <c:v>0.85714285700000004</c:v>
                </c:pt>
                <c:pt idx="69894">
                  <c:v>1</c:v>
                </c:pt>
                <c:pt idx="69895">
                  <c:v>1</c:v>
                </c:pt>
                <c:pt idx="69896">
                  <c:v>1</c:v>
                </c:pt>
                <c:pt idx="69897">
                  <c:v>1</c:v>
                </c:pt>
                <c:pt idx="69898">
                  <c:v>1</c:v>
                </c:pt>
                <c:pt idx="69899">
                  <c:v>1</c:v>
                </c:pt>
                <c:pt idx="69900">
                  <c:v>1</c:v>
                </c:pt>
                <c:pt idx="69901">
                  <c:v>1</c:v>
                </c:pt>
                <c:pt idx="69902">
                  <c:v>1</c:v>
                </c:pt>
                <c:pt idx="69903">
                  <c:v>1</c:v>
                </c:pt>
                <c:pt idx="69904">
                  <c:v>1</c:v>
                </c:pt>
                <c:pt idx="69905">
                  <c:v>1</c:v>
                </c:pt>
                <c:pt idx="69906">
                  <c:v>1</c:v>
                </c:pt>
                <c:pt idx="69907">
                  <c:v>1</c:v>
                </c:pt>
                <c:pt idx="69908">
                  <c:v>1</c:v>
                </c:pt>
                <c:pt idx="69909">
                  <c:v>1</c:v>
                </c:pt>
                <c:pt idx="69910">
                  <c:v>1</c:v>
                </c:pt>
                <c:pt idx="69911">
                  <c:v>1</c:v>
                </c:pt>
                <c:pt idx="69912">
                  <c:v>1</c:v>
                </c:pt>
                <c:pt idx="69913">
                  <c:v>1</c:v>
                </c:pt>
                <c:pt idx="69914">
                  <c:v>1</c:v>
                </c:pt>
                <c:pt idx="69915">
                  <c:v>1</c:v>
                </c:pt>
                <c:pt idx="69916">
                  <c:v>1</c:v>
                </c:pt>
                <c:pt idx="69917">
                  <c:v>1</c:v>
                </c:pt>
                <c:pt idx="69918">
                  <c:v>1</c:v>
                </c:pt>
                <c:pt idx="69919">
                  <c:v>1</c:v>
                </c:pt>
                <c:pt idx="69920">
                  <c:v>1</c:v>
                </c:pt>
                <c:pt idx="69921">
                  <c:v>1</c:v>
                </c:pt>
                <c:pt idx="69922">
                  <c:v>1</c:v>
                </c:pt>
                <c:pt idx="69923">
                  <c:v>1</c:v>
                </c:pt>
                <c:pt idx="69924">
                  <c:v>1</c:v>
                </c:pt>
                <c:pt idx="69925">
                  <c:v>1</c:v>
                </c:pt>
                <c:pt idx="69926">
                  <c:v>1</c:v>
                </c:pt>
                <c:pt idx="69927">
                  <c:v>1</c:v>
                </c:pt>
                <c:pt idx="69928">
                  <c:v>1</c:v>
                </c:pt>
                <c:pt idx="69929">
                  <c:v>1</c:v>
                </c:pt>
                <c:pt idx="69930">
                  <c:v>1</c:v>
                </c:pt>
                <c:pt idx="69931">
                  <c:v>1</c:v>
                </c:pt>
                <c:pt idx="69932">
                  <c:v>0.85714285700000004</c:v>
                </c:pt>
                <c:pt idx="69933">
                  <c:v>1</c:v>
                </c:pt>
                <c:pt idx="69934">
                  <c:v>1</c:v>
                </c:pt>
                <c:pt idx="69935">
                  <c:v>1</c:v>
                </c:pt>
                <c:pt idx="69936">
                  <c:v>1</c:v>
                </c:pt>
                <c:pt idx="69937">
                  <c:v>1</c:v>
                </c:pt>
                <c:pt idx="69938">
                  <c:v>1</c:v>
                </c:pt>
                <c:pt idx="69939">
                  <c:v>1</c:v>
                </c:pt>
                <c:pt idx="69940">
                  <c:v>1</c:v>
                </c:pt>
                <c:pt idx="69941">
                  <c:v>1</c:v>
                </c:pt>
                <c:pt idx="69942">
                  <c:v>1</c:v>
                </c:pt>
                <c:pt idx="69943">
                  <c:v>1</c:v>
                </c:pt>
                <c:pt idx="69944">
                  <c:v>1</c:v>
                </c:pt>
                <c:pt idx="69945">
                  <c:v>1</c:v>
                </c:pt>
                <c:pt idx="69946">
                  <c:v>1</c:v>
                </c:pt>
                <c:pt idx="69947">
                  <c:v>1</c:v>
                </c:pt>
                <c:pt idx="69948">
                  <c:v>1</c:v>
                </c:pt>
                <c:pt idx="69949">
                  <c:v>1</c:v>
                </c:pt>
                <c:pt idx="69950">
                  <c:v>1</c:v>
                </c:pt>
                <c:pt idx="69951">
                  <c:v>1</c:v>
                </c:pt>
                <c:pt idx="69952">
                  <c:v>1</c:v>
                </c:pt>
                <c:pt idx="69953">
                  <c:v>1</c:v>
                </c:pt>
                <c:pt idx="69954">
                  <c:v>1</c:v>
                </c:pt>
                <c:pt idx="69955">
                  <c:v>1</c:v>
                </c:pt>
                <c:pt idx="69956">
                  <c:v>1</c:v>
                </c:pt>
                <c:pt idx="69957">
                  <c:v>1</c:v>
                </c:pt>
                <c:pt idx="69958">
                  <c:v>1</c:v>
                </c:pt>
                <c:pt idx="69959">
                  <c:v>1</c:v>
                </c:pt>
                <c:pt idx="69960">
                  <c:v>1</c:v>
                </c:pt>
                <c:pt idx="69961">
                  <c:v>1</c:v>
                </c:pt>
                <c:pt idx="69962">
                  <c:v>1</c:v>
                </c:pt>
                <c:pt idx="69963">
                  <c:v>1</c:v>
                </c:pt>
                <c:pt idx="69964">
                  <c:v>1</c:v>
                </c:pt>
                <c:pt idx="69965">
                  <c:v>1</c:v>
                </c:pt>
                <c:pt idx="69966">
                  <c:v>1</c:v>
                </c:pt>
                <c:pt idx="69967">
                  <c:v>1</c:v>
                </c:pt>
                <c:pt idx="69968">
                  <c:v>1</c:v>
                </c:pt>
                <c:pt idx="69969">
                  <c:v>1</c:v>
                </c:pt>
                <c:pt idx="69970">
                  <c:v>1</c:v>
                </c:pt>
                <c:pt idx="69971">
                  <c:v>1</c:v>
                </c:pt>
                <c:pt idx="69972">
                  <c:v>1</c:v>
                </c:pt>
                <c:pt idx="69973">
                  <c:v>1</c:v>
                </c:pt>
                <c:pt idx="69974">
                  <c:v>1</c:v>
                </c:pt>
                <c:pt idx="69975">
                  <c:v>1</c:v>
                </c:pt>
                <c:pt idx="69976">
                  <c:v>1</c:v>
                </c:pt>
                <c:pt idx="69977">
                  <c:v>1</c:v>
                </c:pt>
                <c:pt idx="69978">
                  <c:v>1</c:v>
                </c:pt>
                <c:pt idx="69979">
                  <c:v>1</c:v>
                </c:pt>
                <c:pt idx="69980">
                  <c:v>1</c:v>
                </c:pt>
                <c:pt idx="69981">
                  <c:v>1</c:v>
                </c:pt>
                <c:pt idx="69982">
                  <c:v>1</c:v>
                </c:pt>
                <c:pt idx="69983">
                  <c:v>1</c:v>
                </c:pt>
                <c:pt idx="69984">
                  <c:v>1</c:v>
                </c:pt>
                <c:pt idx="69985">
                  <c:v>1</c:v>
                </c:pt>
                <c:pt idx="69986">
                  <c:v>1</c:v>
                </c:pt>
                <c:pt idx="69987">
                  <c:v>1</c:v>
                </c:pt>
                <c:pt idx="69988">
                  <c:v>1</c:v>
                </c:pt>
                <c:pt idx="69989">
                  <c:v>1</c:v>
                </c:pt>
                <c:pt idx="69990">
                  <c:v>1</c:v>
                </c:pt>
                <c:pt idx="69991">
                  <c:v>1</c:v>
                </c:pt>
                <c:pt idx="69992">
                  <c:v>1</c:v>
                </c:pt>
                <c:pt idx="69993">
                  <c:v>1</c:v>
                </c:pt>
                <c:pt idx="69994">
                  <c:v>1</c:v>
                </c:pt>
                <c:pt idx="69995">
                  <c:v>1</c:v>
                </c:pt>
                <c:pt idx="69996">
                  <c:v>1</c:v>
                </c:pt>
                <c:pt idx="69997">
                  <c:v>1</c:v>
                </c:pt>
                <c:pt idx="69998">
                  <c:v>0.85714285700000004</c:v>
                </c:pt>
                <c:pt idx="69999">
                  <c:v>1</c:v>
                </c:pt>
                <c:pt idx="70000">
                  <c:v>1</c:v>
                </c:pt>
                <c:pt idx="70001">
                  <c:v>1</c:v>
                </c:pt>
                <c:pt idx="70002">
                  <c:v>1</c:v>
                </c:pt>
                <c:pt idx="70003">
                  <c:v>1</c:v>
                </c:pt>
                <c:pt idx="70004">
                  <c:v>1</c:v>
                </c:pt>
                <c:pt idx="70005">
                  <c:v>1</c:v>
                </c:pt>
                <c:pt idx="70006">
                  <c:v>1</c:v>
                </c:pt>
                <c:pt idx="70007">
                  <c:v>1</c:v>
                </c:pt>
                <c:pt idx="70008">
                  <c:v>1</c:v>
                </c:pt>
                <c:pt idx="70009">
                  <c:v>1</c:v>
                </c:pt>
                <c:pt idx="70010">
                  <c:v>1</c:v>
                </c:pt>
                <c:pt idx="70011">
                  <c:v>1</c:v>
                </c:pt>
                <c:pt idx="70012">
                  <c:v>1</c:v>
                </c:pt>
                <c:pt idx="70013">
                  <c:v>1</c:v>
                </c:pt>
                <c:pt idx="70014">
                  <c:v>1</c:v>
                </c:pt>
                <c:pt idx="70015">
                  <c:v>1</c:v>
                </c:pt>
                <c:pt idx="70016">
                  <c:v>1</c:v>
                </c:pt>
                <c:pt idx="70017">
                  <c:v>1</c:v>
                </c:pt>
                <c:pt idx="70018">
                  <c:v>1</c:v>
                </c:pt>
                <c:pt idx="70019">
                  <c:v>1</c:v>
                </c:pt>
                <c:pt idx="70020">
                  <c:v>1</c:v>
                </c:pt>
                <c:pt idx="70021">
                  <c:v>1</c:v>
                </c:pt>
                <c:pt idx="70022">
                  <c:v>1</c:v>
                </c:pt>
                <c:pt idx="70023">
                  <c:v>1</c:v>
                </c:pt>
                <c:pt idx="70024">
                  <c:v>1</c:v>
                </c:pt>
                <c:pt idx="70025">
                  <c:v>1</c:v>
                </c:pt>
                <c:pt idx="70026">
                  <c:v>1</c:v>
                </c:pt>
                <c:pt idx="70027">
                  <c:v>1</c:v>
                </c:pt>
                <c:pt idx="70028">
                  <c:v>1</c:v>
                </c:pt>
                <c:pt idx="70029">
                  <c:v>1</c:v>
                </c:pt>
                <c:pt idx="70030">
                  <c:v>1</c:v>
                </c:pt>
                <c:pt idx="70031">
                  <c:v>1</c:v>
                </c:pt>
                <c:pt idx="70032">
                  <c:v>1</c:v>
                </c:pt>
                <c:pt idx="70033">
                  <c:v>1</c:v>
                </c:pt>
                <c:pt idx="70034">
                  <c:v>1</c:v>
                </c:pt>
                <c:pt idx="70035">
                  <c:v>1</c:v>
                </c:pt>
                <c:pt idx="70036">
                  <c:v>1</c:v>
                </c:pt>
                <c:pt idx="70037">
                  <c:v>1</c:v>
                </c:pt>
                <c:pt idx="70038">
                  <c:v>1</c:v>
                </c:pt>
                <c:pt idx="70039">
                  <c:v>1</c:v>
                </c:pt>
                <c:pt idx="70040">
                  <c:v>1</c:v>
                </c:pt>
                <c:pt idx="70041">
                  <c:v>1</c:v>
                </c:pt>
                <c:pt idx="70042">
                  <c:v>1</c:v>
                </c:pt>
                <c:pt idx="70043">
                  <c:v>1</c:v>
                </c:pt>
                <c:pt idx="70044">
                  <c:v>1</c:v>
                </c:pt>
                <c:pt idx="70045">
                  <c:v>1</c:v>
                </c:pt>
                <c:pt idx="70046">
                  <c:v>1</c:v>
                </c:pt>
                <c:pt idx="70047">
                  <c:v>1</c:v>
                </c:pt>
                <c:pt idx="70048">
                  <c:v>1</c:v>
                </c:pt>
                <c:pt idx="70049">
                  <c:v>1</c:v>
                </c:pt>
                <c:pt idx="70050">
                  <c:v>1</c:v>
                </c:pt>
                <c:pt idx="70051">
                  <c:v>1</c:v>
                </c:pt>
                <c:pt idx="70052">
                  <c:v>1</c:v>
                </c:pt>
                <c:pt idx="70053">
                  <c:v>1</c:v>
                </c:pt>
                <c:pt idx="70054">
                  <c:v>1</c:v>
                </c:pt>
                <c:pt idx="70055">
                  <c:v>1</c:v>
                </c:pt>
                <c:pt idx="70056">
                  <c:v>1</c:v>
                </c:pt>
                <c:pt idx="70057">
                  <c:v>1</c:v>
                </c:pt>
                <c:pt idx="70058">
                  <c:v>1</c:v>
                </c:pt>
                <c:pt idx="70059">
                  <c:v>1</c:v>
                </c:pt>
                <c:pt idx="70060">
                  <c:v>1</c:v>
                </c:pt>
                <c:pt idx="70061">
                  <c:v>1</c:v>
                </c:pt>
                <c:pt idx="70062">
                  <c:v>1</c:v>
                </c:pt>
                <c:pt idx="70063">
                  <c:v>1</c:v>
                </c:pt>
                <c:pt idx="70064">
                  <c:v>1</c:v>
                </c:pt>
                <c:pt idx="70065">
                  <c:v>0.85714285700000004</c:v>
                </c:pt>
                <c:pt idx="70066">
                  <c:v>1</c:v>
                </c:pt>
                <c:pt idx="70067">
                  <c:v>1</c:v>
                </c:pt>
                <c:pt idx="70068">
                  <c:v>1</c:v>
                </c:pt>
                <c:pt idx="70069">
                  <c:v>1</c:v>
                </c:pt>
                <c:pt idx="70070">
                  <c:v>1</c:v>
                </c:pt>
                <c:pt idx="70071">
                  <c:v>1</c:v>
                </c:pt>
                <c:pt idx="70072">
                  <c:v>0.85714285700000004</c:v>
                </c:pt>
                <c:pt idx="70073">
                  <c:v>1</c:v>
                </c:pt>
                <c:pt idx="70074">
                  <c:v>1</c:v>
                </c:pt>
                <c:pt idx="70075">
                  <c:v>1</c:v>
                </c:pt>
                <c:pt idx="70076">
                  <c:v>1</c:v>
                </c:pt>
                <c:pt idx="70077">
                  <c:v>1</c:v>
                </c:pt>
                <c:pt idx="70078">
                  <c:v>1</c:v>
                </c:pt>
                <c:pt idx="70079">
                  <c:v>1</c:v>
                </c:pt>
                <c:pt idx="70080">
                  <c:v>1</c:v>
                </c:pt>
                <c:pt idx="70081">
                  <c:v>1</c:v>
                </c:pt>
                <c:pt idx="70082">
                  <c:v>1</c:v>
                </c:pt>
                <c:pt idx="70083">
                  <c:v>0.85714285700000004</c:v>
                </c:pt>
                <c:pt idx="70084">
                  <c:v>1</c:v>
                </c:pt>
                <c:pt idx="70085">
                  <c:v>1</c:v>
                </c:pt>
                <c:pt idx="70086">
                  <c:v>1</c:v>
                </c:pt>
                <c:pt idx="70087">
                  <c:v>1</c:v>
                </c:pt>
                <c:pt idx="70088">
                  <c:v>1</c:v>
                </c:pt>
                <c:pt idx="70089">
                  <c:v>1</c:v>
                </c:pt>
                <c:pt idx="70090">
                  <c:v>1</c:v>
                </c:pt>
                <c:pt idx="70091">
                  <c:v>1</c:v>
                </c:pt>
                <c:pt idx="70092">
                  <c:v>1</c:v>
                </c:pt>
                <c:pt idx="70093">
                  <c:v>1</c:v>
                </c:pt>
                <c:pt idx="70094">
                  <c:v>1</c:v>
                </c:pt>
                <c:pt idx="70095">
                  <c:v>1</c:v>
                </c:pt>
                <c:pt idx="70096">
                  <c:v>1</c:v>
                </c:pt>
                <c:pt idx="70097">
                  <c:v>1</c:v>
                </c:pt>
                <c:pt idx="70098">
                  <c:v>1</c:v>
                </c:pt>
                <c:pt idx="70099">
                  <c:v>1</c:v>
                </c:pt>
                <c:pt idx="70100">
                  <c:v>1</c:v>
                </c:pt>
                <c:pt idx="70101">
                  <c:v>1</c:v>
                </c:pt>
                <c:pt idx="70102">
                  <c:v>1</c:v>
                </c:pt>
                <c:pt idx="70103">
                  <c:v>1</c:v>
                </c:pt>
                <c:pt idx="70104">
                  <c:v>1</c:v>
                </c:pt>
                <c:pt idx="70105">
                  <c:v>1</c:v>
                </c:pt>
                <c:pt idx="70106">
                  <c:v>1</c:v>
                </c:pt>
                <c:pt idx="70107">
                  <c:v>1</c:v>
                </c:pt>
                <c:pt idx="70108">
                  <c:v>1</c:v>
                </c:pt>
                <c:pt idx="70109">
                  <c:v>1</c:v>
                </c:pt>
                <c:pt idx="70110">
                  <c:v>1</c:v>
                </c:pt>
                <c:pt idx="70111">
                  <c:v>1</c:v>
                </c:pt>
                <c:pt idx="70112">
                  <c:v>1</c:v>
                </c:pt>
                <c:pt idx="70113">
                  <c:v>1</c:v>
                </c:pt>
                <c:pt idx="70114">
                  <c:v>1</c:v>
                </c:pt>
                <c:pt idx="70115">
                  <c:v>1</c:v>
                </c:pt>
                <c:pt idx="70116">
                  <c:v>1</c:v>
                </c:pt>
                <c:pt idx="70117">
                  <c:v>1</c:v>
                </c:pt>
                <c:pt idx="70118">
                  <c:v>1</c:v>
                </c:pt>
                <c:pt idx="70119">
                  <c:v>1</c:v>
                </c:pt>
                <c:pt idx="70120">
                  <c:v>1</c:v>
                </c:pt>
                <c:pt idx="70121">
                  <c:v>1</c:v>
                </c:pt>
                <c:pt idx="70122">
                  <c:v>1</c:v>
                </c:pt>
                <c:pt idx="70123">
                  <c:v>1</c:v>
                </c:pt>
                <c:pt idx="70124">
                  <c:v>1</c:v>
                </c:pt>
                <c:pt idx="70125">
                  <c:v>1</c:v>
                </c:pt>
                <c:pt idx="70126">
                  <c:v>1</c:v>
                </c:pt>
                <c:pt idx="70127">
                  <c:v>1</c:v>
                </c:pt>
                <c:pt idx="70128">
                  <c:v>1</c:v>
                </c:pt>
                <c:pt idx="70129">
                  <c:v>1</c:v>
                </c:pt>
                <c:pt idx="70130">
                  <c:v>1</c:v>
                </c:pt>
                <c:pt idx="70131">
                  <c:v>1</c:v>
                </c:pt>
                <c:pt idx="70132">
                  <c:v>1</c:v>
                </c:pt>
                <c:pt idx="70133">
                  <c:v>1</c:v>
                </c:pt>
                <c:pt idx="70134">
                  <c:v>1</c:v>
                </c:pt>
                <c:pt idx="70135">
                  <c:v>1</c:v>
                </c:pt>
                <c:pt idx="70136">
                  <c:v>1</c:v>
                </c:pt>
                <c:pt idx="70137">
                  <c:v>1</c:v>
                </c:pt>
                <c:pt idx="70138">
                  <c:v>1</c:v>
                </c:pt>
                <c:pt idx="70139">
                  <c:v>1</c:v>
                </c:pt>
                <c:pt idx="70140">
                  <c:v>1</c:v>
                </c:pt>
                <c:pt idx="70141">
                  <c:v>1</c:v>
                </c:pt>
                <c:pt idx="70142">
                  <c:v>1</c:v>
                </c:pt>
                <c:pt idx="70143">
                  <c:v>1</c:v>
                </c:pt>
                <c:pt idx="70144">
                  <c:v>1</c:v>
                </c:pt>
                <c:pt idx="70145">
                  <c:v>1</c:v>
                </c:pt>
                <c:pt idx="70146">
                  <c:v>1</c:v>
                </c:pt>
                <c:pt idx="70147">
                  <c:v>1</c:v>
                </c:pt>
                <c:pt idx="70148">
                  <c:v>1</c:v>
                </c:pt>
                <c:pt idx="70149">
                  <c:v>1</c:v>
                </c:pt>
                <c:pt idx="70150">
                  <c:v>1</c:v>
                </c:pt>
                <c:pt idx="70151">
                  <c:v>1</c:v>
                </c:pt>
                <c:pt idx="70152">
                  <c:v>1</c:v>
                </c:pt>
                <c:pt idx="70153">
                  <c:v>1</c:v>
                </c:pt>
                <c:pt idx="70154">
                  <c:v>1</c:v>
                </c:pt>
                <c:pt idx="70155">
                  <c:v>1</c:v>
                </c:pt>
                <c:pt idx="70156">
                  <c:v>1</c:v>
                </c:pt>
                <c:pt idx="70157">
                  <c:v>1</c:v>
                </c:pt>
                <c:pt idx="70158">
                  <c:v>1</c:v>
                </c:pt>
                <c:pt idx="70159">
                  <c:v>1</c:v>
                </c:pt>
                <c:pt idx="70160">
                  <c:v>1</c:v>
                </c:pt>
                <c:pt idx="70161">
                  <c:v>1</c:v>
                </c:pt>
                <c:pt idx="70162">
                  <c:v>1</c:v>
                </c:pt>
                <c:pt idx="70163">
                  <c:v>1</c:v>
                </c:pt>
                <c:pt idx="70164">
                  <c:v>1</c:v>
                </c:pt>
                <c:pt idx="70165">
                  <c:v>1</c:v>
                </c:pt>
                <c:pt idx="70166">
                  <c:v>1</c:v>
                </c:pt>
                <c:pt idx="70167">
                  <c:v>1</c:v>
                </c:pt>
                <c:pt idx="70168">
                  <c:v>1</c:v>
                </c:pt>
                <c:pt idx="70169">
                  <c:v>1</c:v>
                </c:pt>
                <c:pt idx="70170">
                  <c:v>1</c:v>
                </c:pt>
                <c:pt idx="70171">
                  <c:v>1</c:v>
                </c:pt>
                <c:pt idx="70172">
                  <c:v>1</c:v>
                </c:pt>
                <c:pt idx="70173">
                  <c:v>1</c:v>
                </c:pt>
                <c:pt idx="70174">
                  <c:v>1</c:v>
                </c:pt>
                <c:pt idx="70175">
                  <c:v>1</c:v>
                </c:pt>
                <c:pt idx="70176">
                  <c:v>1</c:v>
                </c:pt>
                <c:pt idx="70177">
                  <c:v>1</c:v>
                </c:pt>
                <c:pt idx="70178">
                  <c:v>1</c:v>
                </c:pt>
                <c:pt idx="70179">
                  <c:v>1</c:v>
                </c:pt>
                <c:pt idx="70180">
                  <c:v>1</c:v>
                </c:pt>
                <c:pt idx="70181">
                  <c:v>1</c:v>
                </c:pt>
                <c:pt idx="70182">
                  <c:v>1</c:v>
                </c:pt>
                <c:pt idx="70183">
                  <c:v>1</c:v>
                </c:pt>
                <c:pt idx="70184">
                  <c:v>1</c:v>
                </c:pt>
                <c:pt idx="70185">
                  <c:v>1</c:v>
                </c:pt>
                <c:pt idx="70186">
                  <c:v>1</c:v>
                </c:pt>
                <c:pt idx="70187">
                  <c:v>1</c:v>
                </c:pt>
                <c:pt idx="70188">
                  <c:v>1</c:v>
                </c:pt>
                <c:pt idx="70189">
                  <c:v>1</c:v>
                </c:pt>
                <c:pt idx="70190">
                  <c:v>1</c:v>
                </c:pt>
                <c:pt idx="70191">
                  <c:v>1</c:v>
                </c:pt>
                <c:pt idx="70192">
                  <c:v>1</c:v>
                </c:pt>
                <c:pt idx="70193">
                  <c:v>1</c:v>
                </c:pt>
                <c:pt idx="70194">
                  <c:v>1</c:v>
                </c:pt>
                <c:pt idx="70195">
                  <c:v>1</c:v>
                </c:pt>
                <c:pt idx="70196">
                  <c:v>0.85714285700000004</c:v>
                </c:pt>
                <c:pt idx="70197">
                  <c:v>1</c:v>
                </c:pt>
                <c:pt idx="70198">
                  <c:v>1</c:v>
                </c:pt>
                <c:pt idx="70199">
                  <c:v>1</c:v>
                </c:pt>
                <c:pt idx="70200">
                  <c:v>1</c:v>
                </c:pt>
                <c:pt idx="70201">
                  <c:v>1</c:v>
                </c:pt>
                <c:pt idx="70202">
                  <c:v>1</c:v>
                </c:pt>
                <c:pt idx="70203">
                  <c:v>1</c:v>
                </c:pt>
                <c:pt idx="70204">
                  <c:v>1</c:v>
                </c:pt>
                <c:pt idx="70205">
                  <c:v>1</c:v>
                </c:pt>
                <c:pt idx="70206">
                  <c:v>1</c:v>
                </c:pt>
                <c:pt idx="70207">
                  <c:v>1</c:v>
                </c:pt>
                <c:pt idx="70208">
                  <c:v>1</c:v>
                </c:pt>
                <c:pt idx="70209">
                  <c:v>1</c:v>
                </c:pt>
                <c:pt idx="70210">
                  <c:v>1</c:v>
                </c:pt>
                <c:pt idx="70211">
                  <c:v>1</c:v>
                </c:pt>
                <c:pt idx="70212">
                  <c:v>1</c:v>
                </c:pt>
                <c:pt idx="70213">
                  <c:v>1</c:v>
                </c:pt>
                <c:pt idx="70214">
                  <c:v>1</c:v>
                </c:pt>
                <c:pt idx="70215">
                  <c:v>1</c:v>
                </c:pt>
                <c:pt idx="70216">
                  <c:v>1</c:v>
                </c:pt>
                <c:pt idx="70217">
                  <c:v>1</c:v>
                </c:pt>
                <c:pt idx="70218">
                  <c:v>1</c:v>
                </c:pt>
                <c:pt idx="70219">
                  <c:v>1</c:v>
                </c:pt>
                <c:pt idx="70220">
                  <c:v>1</c:v>
                </c:pt>
                <c:pt idx="70221">
                  <c:v>1</c:v>
                </c:pt>
                <c:pt idx="70222">
                  <c:v>1</c:v>
                </c:pt>
                <c:pt idx="70223">
                  <c:v>1</c:v>
                </c:pt>
                <c:pt idx="70224">
                  <c:v>1</c:v>
                </c:pt>
                <c:pt idx="70225">
                  <c:v>1</c:v>
                </c:pt>
                <c:pt idx="70226">
                  <c:v>1</c:v>
                </c:pt>
                <c:pt idx="70227">
                  <c:v>1</c:v>
                </c:pt>
                <c:pt idx="70228">
                  <c:v>1</c:v>
                </c:pt>
                <c:pt idx="70229">
                  <c:v>1</c:v>
                </c:pt>
                <c:pt idx="70230">
                  <c:v>1</c:v>
                </c:pt>
                <c:pt idx="70231">
                  <c:v>1</c:v>
                </c:pt>
                <c:pt idx="70232">
                  <c:v>1</c:v>
                </c:pt>
                <c:pt idx="70233">
                  <c:v>1</c:v>
                </c:pt>
                <c:pt idx="70234">
                  <c:v>1</c:v>
                </c:pt>
                <c:pt idx="70235">
                  <c:v>1</c:v>
                </c:pt>
                <c:pt idx="70236">
                  <c:v>1</c:v>
                </c:pt>
                <c:pt idx="70237">
                  <c:v>1</c:v>
                </c:pt>
                <c:pt idx="70238">
                  <c:v>1</c:v>
                </c:pt>
                <c:pt idx="70239">
                  <c:v>1</c:v>
                </c:pt>
                <c:pt idx="70240">
                  <c:v>1</c:v>
                </c:pt>
                <c:pt idx="70241">
                  <c:v>1</c:v>
                </c:pt>
                <c:pt idx="70242">
                  <c:v>1</c:v>
                </c:pt>
                <c:pt idx="70243">
                  <c:v>1</c:v>
                </c:pt>
                <c:pt idx="70244">
                  <c:v>1</c:v>
                </c:pt>
                <c:pt idx="70245">
                  <c:v>1</c:v>
                </c:pt>
                <c:pt idx="70246">
                  <c:v>1</c:v>
                </c:pt>
                <c:pt idx="70247">
                  <c:v>1</c:v>
                </c:pt>
                <c:pt idx="70248">
                  <c:v>1</c:v>
                </c:pt>
                <c:pt idx="70249">
                  <c:v>1</c:v>
                </c:pt>
                <c:pt idx="70250">
                  <c:v>1</c:v>
                </c:pt>
                <c:pt idx="70251">
                  <c:v>1</c:v>
                </c:pt>
                <c:pt idx="70252">
                  <c:v>1</c:v>
                </c:pt>
                <c:pt idx="70253">
                  <c:v>1</c:v>
                </c:pt>
                <c:pt idx="70254">
                  <c:v>1</c:v>
                </c:pt>
                <c:pt idx="70255">
                  <c:v>1</c:v>
                </c:pt>
                <c:pt idx="70256">
                  <c:v>1</c:v>
                </c:pt>
                <c:pt idx="70257">
                  <c:v>1</c:v>
                </c:pt>
                <c:pt idx="70258">
                  <c:v>1</c:v>
                </c:pt>
                <c:pt idx="70259">
                  <c:v>1</c:v>
                </c:pt>
                <c:pt idx="70260">
                  <c:v>1</c:v>
                </c:pt>
                <c:pt idx="70261">
                  <c:v>1</c:v>
                </c:pt>
                <c:pt idx="70262">
                  <c:v>1</c:v>
                </c:pt>
                <c:pt idx="70263">
                  <c:v>1</c:v>
                </c:pt>
                <c:pt idx="70264">
                  <c:v>1</c:v>
                </c:pt>
                <c:pt idx="70265">
                  <c:v>1</c:v>
                </c:pt>
                <c:pt idx="70266">
                  <c:v>1</c:v>
                </c:pt>
                <c:pt idx="70267">
                  <c:v>1</c:v>
                </c:pt>
                <c:pt idx="70268">
                  <c:v>1</c:v>
                </c:pt>
                <c:pt idx="70269">
                  <c:v>1</c:v>
                </c:pt>
                <c:pt idx="70270">
                  <c:v>1</c:v>
                </c:pt>
                <c:pt idx="70271">
                  <c:v>1</c:v>
                </c:pt>
                <c:pt idx="70272">
                  <c:v>1</c:v>
                </c:pt>
                <c:pt idx="70273">
                  <c:v>1</c:v>
                </c:pt>
                <c:pt idx="70274">
                  <c:v>1</c:v>
                </c:pt>
                <c:pt idx="70275">
                  <c:v>1</c:v>
                </c:pt>
                <c:pt idx="70276">
                  <c:v>0.85714285700000004</c:v>
                </c:pt>
                <c:pt idx="70277">
                  <c:v>1</c:v>
                </c:pt>
                <c:pt idx="70278">
                  <c:v>1</c:v>
                </c:pt>
                <c:pt idx="70279">
                  <c:v>1</c:v>
                </c:pt>
                <c:pt idx="70280">
                  <c:v>1</c:v>
                </c:pt>
                <c:pt idx="70281">
                  <c:v>1</c:v>
                </c:pt>
                <c:pt idx="70282">
                  <c:v>1</c:v>
                </c:pt>
                <c:pt idx="70283">
                  <c:v>1</c:v>
                </c:pt>
                <c:pt idx="70284">
                  <c:v>1</c:v>
                </c:pt>
                <c:pt idx="70285">
                  <c:v>1</c:v>
                </c:pt>
                <c:pt idx="70286">
                  <c:v>1</c:v>
                </c:pt>
                <c:pt idx="70287">
                  <c:v>1</c:v>
                </c:pt>
                <c:pt idx="70288">
                  <c:v>1</c:v>
                </c:pt>
                <c:pt idx="70289">
                  <c:v>1</c:v>
                </c:pt>
                <c:pt idx="70290">
                  <c:v>1</c:v>
                </c:pt>
                <c:pt idx="70291">
                  <c:v>1</c:v>
                </c:pt>
                <c:pt idx="70292">
                  <c:v>1</c:v>
                </c:pt>
                <c:pt idx="70293">
                  <c:v>1</c:v>
                </c:pt>
                <c:pt idx="70294">
                  <c:v>1</c:v>
                </c:pt>
                <c:pt idx="70295">
                  <c:v>1</c:v>
                </c:pt>
                <c:pt idx="70296">
                  <c:v>1</c:v>
                </c:pt>
                <c:pt idx="70297">
                  <c:v>1</c:v>
                </c:pt>
                <c:pt idx="70298">
                  <c:v>1</c:v>
                </c:pt>
                <c:pt idx="70299">
                  <c:v>1</c:v>
                </c:pt>
                <c:pt idx="70300">
                  <c:v>1</c:v>
                </c:pt>
                <c:pt idx="70301">
                  <c:v>1</c:v>
                </c:pt>
                <c:pt idx="70302">
                  <c:v>1</c:v>
                </c:pt>
                <c:pt idx="70303">
                  <c:v>1</c:v>
                </c:pt>
                <c:pt idx="70304">
                  <c:v>1</c:v>
                </c:pt>
                <c:pt idx="70305">
                  <c:v>1</c:v>
                </c:pt>
                <c:pt idx="70306">
                  <c:v>1</c:v>
                </c:pt>
                <c:pt idx="70307">
                  <c:v>1</c:v>
                </c:pt>
                <c:pt idx="70308">
                  <c:v>1</c:v>
                </c:pt>
                <c:pt idx="70309">
                  <c:v>1</c:v>
                </c:pt>
                <c:pt idx="70310">
                  <c:v>1</c:v>
                </c:pt>
                <c:pt idx="70311">
                  <c:v>1</c:v>
                </c:pt>
                <c:pt idx="70312">
                  <c:v>1</c:v>
                </c:pt>
                <c:pt idx="70313">
                  <c:v>1</c:v>
                </c:pt>
                <c:pt idx="70314">
                  <c:v>1</c:v>
                </c:pt>
                <c:pt idx="70315">
                  <c:v>1</c:v>
                </c:pt>
                <c:pt idx="70316">
                  <c:v>1</c:v>
                </c:pt>
                <c:pt idx="70317">
                  <c:v>0.85714285700000004</c:v>
                </c:pt>
                <c:pt idx="70318">
                  <c:v>1</c:v>
                </c:pt>
                <c:pt idx="70319">
                  <c:v>1</c:v>
                </c:pt>
                <c:pt idx="70320">
                  <c:v>1</c:v>
                </c:pt>
                <c:pt idx="70321">
                  <c:v>1</c:v>
                </c:pt>
                <c:pt idx="70322">
                  <c:v>1</c:v>
                </c:pt>
                <c:pt idx="70323">
                  <c:v>1</c:v>
                </c:pt>
                <c:pt idx="70324">
                  <c:v>1</c:v>
                </c:pt>
                <c:pt idx="70325">
                  <c:v>1</c:v>
                </c:pt>
                <c:pt idx="70326">
                  <c:v>1</c:v>
                </c:pt>
                <c:pt idx="70327">
                  <c:v>1</c:v>
                </c:pt>
                <c:pt idx="70328">
                  <c:v>1</c:v>
                </c:pt>
                <c:pt idx="70329">
                  <c:v>1</c:v>
                </c:pt>
                <c:pt idx="70330">
                  <c:v>1</c:v>
                </c:pt>
                <c:pt idx="70331">
                  <c:v>1</c:v>
                </c:pt>
                <c:pt idx="70332">
                  <c:v>1</c:v>
                </c:pt>
                <c:pt idx="70333">
                  <c:v>1</c:v>
                </c:pt>
                <c:pt idx="70334">
                  <c:v>1</c:v>
                </c:pt>
                <c:pt idx="70335">
                  <c:v>1</c:v>
                </c:pt>
                <c:pt idx="70336">
                  <c:v>1</c:v>
                </c:pt>
                <c:pt idx="70337">
                  <c:v>1</c:v>
                </c:pt>
                <c:pt idx="70338">
                  <c:v>1</c:v>
                </c:pt>
                <c:pt idx="70339">
                  <c:v>1</c:v>
                </c:pt>
                <c:pt idx="70340">
                  <c:v>1</c:v>
                </c:pt>
                <c:pt idx="70341">
                  <c:v>1</c:v>
                </c:pt>
                <c:pt idx="70342">
                  <c:v>1</c:v>
                </c:pt>
                <c:pt idx="70343">
                  <c:v>1</c:v>
                </c:pt>
                <c:pt idx="70344">
                  <c:v>0.85714285700000004</c:v>
                </c:pt>
                <c:pt idx="70345">
                  <c:v>1</c:v>
                </c:pt>
                <c:pt idx="70346">
                  <c:v>1</c:v>
                </c:pt>
                <c:pt idx="70347">
                  <c:v>1</c:v>
                </c:pt>
                <c:pt idx="70348">
                  <c:v>1</c:v>
                </c:pt>
                <c:pt idx="70349">
                  <c:v>1</c:v>
                </c:pt>
                <c:pt idx="70350">
                  <c:v>1</c:v>
                </c:pt>
                <c:pt idx="70351">
                  <c:v>1</c:v>
                </c:pt>
                <c:pt idx="70352">
                  <c:v>1</c:v>
                </c:pt>
                <c:pt idx="70353">
                  <c:v>1</c:v>
                </c:pt>
                <c:pt idx="70354">
                  <c:v>1</c:v>
                </c:pt>
                <c:pt idx="70355">
                  <c:v>1</c:v>
                </c:pt>
                <c:pt idx="70356">
                  <c:v>1</c:v>
                </c:pt>
                <c:pt idx="70357">
                  <c:v>1</c:v>
                </c:pt>
                <c:pt idx="70358">
                  <c:v>1</c:v>
                </c:pt>
                <c:pt idx="70359">
                  <c:v>1</c:v>
                </c:pt>
                <c:pt idx="70360">
                  <c:v>1</c:v>
                </c:pt>
                <c:pt idx="70361">
                  <c:v>1</c:v>
                </c:pt>
                <c:pt idx="70362">
                  <c:v>1</c:v>
                </c:pt>
                <c:pt idx="70363">
                  <c:v>1</c:v>
                </c:pt>
                <c:pt idx="70364">
                  <c:v>1</c:v>
                </c:pt>
                <c:pt idx="70365">
                  <c:v>1</c:v>
                </c:pt>
                <c:pt idx="70366">
                  <c:v>1</c:v>
                </c:pt>
                <c:pt idx="70367">
                  <c:v>1</c:v>
                </c:pt>
                <c:pt idx="70368">
                  <c:v>1</c:v>
                </c:pt>
                <c:pt idx="70369">
                  <c:v>1</c:v>
                </c:pt>
                <c:pt idx="70370">
                  <c:v>1</c:v>
                </c:pt>
                <c:pt idx="70371">
                  <c:v>1</c:v>
                </c:pt>
                <c:pt idx="70372">
                  <c:v>1</c:v>
                </c:pt>
                <c:pt idx="70373">
                  <c:v>1</c:v>
                </c:pt>
                <c:pt idx="70374">
                  <c:v>1</c:v>
                </c:pt>
                <c:pt idx="70375">
                  <c:v>1</c:v>
                </c:pt>
                <c:pt idx="70376">
                  <c:v>1</c:v>
                </c:pt>
                <c:pt idx="70377">
                  <c:v>1</c:v>
                </c:pt>
                <c:pt idx="70378">
                  <c:v>1</c:v>
                </c:pt>
                <c:pt idx="70379">
                  <c:v>1</c:v>
                </c:pt>
                <c:pt idx="70380">
                  <c:v>1</c:v>
                </c:pt>
                <c:pt idx="70381">
                  <c:v>0.85714285700000004</c:v>
                </c:pt>
                <c:pt idx="70382">
                  <c:v>1</c:v>
                </c:pt>
                <c:pt idx="70383">
                  <c:v>1</c:v>
                </c:pt>
                <c:pt idx="70384">
                  <c:v>1</c:v>
                </c:pt>
                <c:pt idx="70385">
                  <c:v>1</c:v>
                </c:pt>
                <c:pt idx="70386">
                  <c:v>1</c:v>
                </c:pt>
                <c:pt idx="70387">
                  <c:v>1</c:v>
                </c:pt>
                <c:pt idx="70388">
                  <c:v>1</c:v>
                </c:pt>
                <c:pt idx="70389">
                  <c:v>1</c:v>
                </c:pt>
                <c:pt idx="70390">
                  <c:v>1</c:v>
                </c:pt>
                <c:pt idx="70391">
                  <c:v>1</c:v>
                </c:pt>
                <c:pt idx="70392">
                  <c:v>1</c:v>
                </c:pt>
                <c:pt idx="70393">
                  <c:v>1</c:v>
                </c:pt>
                <c:pt idx="70394">
                  <c:v>1</c:v>
                </c:pt>
                <c:pt idx="70395">
                  <c:v>1</c:v>
                </c:pt>
                <c:pt idx="70396">
                  <c:v>1</c:v>
                </c:pt>
                <c:pt idx="70397">
                  <c:v>1</c:v>
                </c:pt>
                <c:pt idx="70398">
                  <c:v>1</c:v>
                </c:pt>
                <c:pt idx="70399">
                  <c:v>1</c:v>
                </c:pt>
                <c:pt idx="70400">
                  <c:v>1</c:v>
                </c:pt>
                <c:pt idx="70401">
                  <c:v>1</c:v>
                </c:pt>
                <c:pt idx="70402">
                  <c:v>1</c:v>
                </c:pt>
                <c:pt idx="70403">
                  <c:v>1</c:v>
                </c:pt>
                <c:pt idx="70404">
                  <c:v>1</c:v>
                </c:pt>
                <c:pt idx="70405">
                  <c:v>1</c:v>
                </c:pt>
                <c:pt idx="70406">
                  <c:v>1</c:v>
                </c:pt>
                <c:pt idx="70407">
                  <c:v>1</c:v>
                </c:pt>
                <c:pt idx="70408">
                  <c:v>1</c:v>
                </c:pt>
                <c:pt idx="70409">
                  <c:v>1</c:v>
                </c:pt>
                <c:pt idx="70410">
                  <c:v>1</c:v>
                </c:pt>
                <c:pt idx="70411">
                  <c:v>1</c:v>
                </c:pt>
                <c:pt idx="70412">
                  <c:v>1</c:v>
                </c:pt>
                <c:pt idx="70413">
                  <c:v>1</c:v>
                </c:pt>
                <c:pt idx="70414">
                  <c:v>1</c:v>
                </c:pt>
                <c:pt idx="70415">
                  <c:v>1</c:v>
                </c:pt>
                <c:pt idx="70416">
                  <c:v>1</c:v>
                </c:pt>
                <c:pt idx="70417">
                  <c:v>1</c:v>
                </c:pt>
                <c:pt idx="70418">
                  <c:v>1</c:v>
                </c:pt>
                <c:pt idx="70419">
                  <c:v>1</c:v>
                </c:pt>
                <c:pt idx="70420">
                  <c:v>1</c:v>
                </c:pt>
                <c:pt idx="70421">
                  <c:v>1</c:v>
                </c:pt>
                <c:pt idx="70422">
                  <c:v>1</c:v>
                </c:pt>
                <c:pt idx="70423">
                  <c:v>1</c:v>
                </c:pt>
                <c:pt idx="70424">
                  <c:v>1</c:v>
                </c:pt>
                <c:pt idx="70425">
                  <c:v>1</c:v>
                </c:pt>
                <c:pt idx="70426">
                  <c:v>1</c:v>
                </c:pt>
                <c:pt idx="70427">
                  <c:v>1</c:v>
                </c:pt>
                <c:pt idx="70428">
                  <c:v>1</c:v>
                </c:pt>
                <c:pt idx="70429">
                  <c:v>1</c:v>
                </c:pt>
                <c:pt idx="70430">
                  <c:v>1</c:v>
                </c:pt>
                <c:pt idx="70431">
                  <c:v>1</c:v>
                </c:pt>
                <c:pt idx="70432">
                  <c:v>1</c:v>
                </c:pt>
                <c:pt idx="70433">
                  <c:v>1</c:v>
                </c:pt>
                <c:pt idx="70434">
                  <c:v>0.85714285700000004</c:v>
                </c:pt>
                <c:pt idx="70435">
                  <c:v>1</c:v>
                </c:pt>
                <c:pt idx="70436">
                  <c:v>1</c:v>
                </c:pt>
                <c:pt idx="70437">
                  <c:v>1</c:v>
                </c:pt>
                <c:pt idx="70438">
                  <c:v>1</c:v>
                </c:pt>
                <c:pt idx="70439">
                  <c:v>1</c:v>
                </c:pt>
                <c:pt idx="70440">
                  <c:v>1</c:v>
                </c:pt>
                <c:pt idx="70441">
                  <c:v>1</c:v>
                </c:pt>
                <c:pt idx="70442">
                  <c:v>1</c:v>
                </c:pt>
                <c:pt idx="70443">
                  <c:v>1</c:v>
                </c:pt>
                <c:pt idx="70444">
                  <c:v>1</c:v>
                </c:pt>
                <c:pt idx="70445">
                  <c:v>1</c:v>
                </c:pt>
                <c:pt idx="70446">
                  <c:v>1</c:v>
                </c:pt>
                <c:pt idx="70447">
                  <c:v>1</c:v>
                </c:pt>
                <c:pt idx="70448">
                  <c:v>1</c:v>
                </c:pt>
                <c:pt idx="70449">
                  <c:v>1</c:v>
                </c:pt>
                <c:pt idx="70450">
                  <c:v>1</c:v>
                </c:pt>
                <c:pt idx="70451">
                  <c:v>1</c:v>
                </c:pt>
                <c:pt idx="70452">
                  <c:v>1</c:v>
                </c:pt>
                <c:pt idx="70453">
                  <c:v>1</c:v>
                </c:pt>
                <c:pt idx="70454">
                  <c:v>1</c:v>
                </c:pt>
                <c:pt idx="70455">
                  <c:v>1</c:v>
                </c:pt>
                <c:pt idx="70456">
                  <c:v>1</c:v>
                </c:pt>
                <c:pt idx="70457">
                  <c:v>1</c:v>
                </c:pt>
                <c:pt idx="70458">
                  <c:v>1</c:v>
                </c:pt>
                <c:pt idx="70459">
                  <c:v>1</c:v>
                </c:pt>
                <c:pt idx="70460">
                  <c:v>1</c:v>
                </c:pt>
                <c:pt idx="70461">
                  <c:v>1</c:v>
                </c:pt>
                <c:pt idx="70462">
                  <c:v>1</c:v>
                </c:pt>
                <c:pt idx="70463">
                  <c:v>1</c:v>
                </c:pt>
                <c:pt idx="70464">
                  <c:v>1</c:v>
                </c:pt>
                <c:pt idx="70465">
                  <c:v>1</c:v>
                </c:pt>
                <c:pt idx="70466">
                  <c:v>1</c:v>
                </c:pt>
                <c:pt idx="70467">
                  <c:v>1</c:v>
                </c:pt>
                <c:pt idx="70468">
                  <c:v>1</c:v>
                </c:pt>
                <c:pt idx="70469">
                  <c:v>1</c:v>
                </c:pt>
                <c:pt idx="70470">
                  <c:v>1</c:v>
                </c:pt>
                <c:pt idx="70471">
                  <c:v>1</c:v>
                </c:pt>
                <c:pt idx="70472">
                  <c:v>1</c:v>
                </c:pt>
                <c:pt idx="70473">
                  <c:v>1</c:v>
                </c:pt>
                <c:pt idx="70474">
                  <c:v>1</c:v>
                </c:pt>
                <c:pt idx="70475">
                  <c:v>1</c:v>
                </c:pt>
                <c:pt idx="70476">
                  <c:v>1</c:v>
                </c:pt>
                <c:pt idx="70477">
                  <c:v>1</c:v>
                </c:pt>
                <c:pt idx="70478">
                  <c:v>1</c:v>
                </c:pt>
                <c:pt idx="70479">
                  <c:v>1</c:v>
                </c:pt>
                <c:pt idx="70480">
                  <c:v>1</c:v>
                </c:pt>
                <c:pt idx="70481">
                  <c:v>1</c:v>
                </c:pt>
                <c:pt idx="70482">
                  <c:v>1</c:v>
                </c:pt>
                <c:pt idx="70483">
                  <c:v>1</c:v>
                </c:pt>
                <c:pt idx="70484">
                  <c:v>1</c:v>
                </c:pt>
                <c:pt idx="70485">
                  <c:v>1</c:v>
                </c:pt>
                <c:pt idx="70486">
                  <c:v>1</c:v>
                </c:pt>
                <c:pt idx="70487">
                  <c:v>1</c:v>
                </c:pt>
                <c:pt idx="70488">
                  <c:v>1</c:v>
                </c:pt>
                <c:pt idx="70489">
                  <c:v>1</c:v>
                </c:pt>
                <c:pt idx="70490">
                  <c:v>1</c:v>
                </c:pt>
                <c:pt idx="70491">
                  <c:v>1</c:v>
                </c:pt>
                <c:pt idx="70492">
                  <c:v>1</c:v>
                </c:pt>
                <c:pt idx="70493">
                  <c:v>1</c:v>
                </c:pt>
                <c:pt idx="70494">
                  <c:v>1</c:v>
                </c:pt>
                <c:pt idx="70495">
                  <c:v>1</c:v>
                </c:pt>
                <c:pt idx="70496">
                  <c:v>1</c:v>
                </c:pt>
                <c:pt idx="70497">
                  <c:v>1</c:v>
                </c:pt>
                <c:pt idx="70498">
                  <c:v>1</c:v>
                </c:pt>
                <c:pt idx="70499">
                  <c:v>1</c:v>
                </c:pt>
                <c:pt idx="70500">
                  <c:v>1</c:v>
                </c:pt>
                <c:pt idx="70501">
                  <c:v>1</c:v>
                </c:pt>
                <c:pt idx="70502">
                  <c:v>1</c:v>
                </c:pt>
                <c:pt idx="70503">
                  <c:v>1</c:v>
                </c:pt>
                <c:pt idx="70504">
                  <c:v>1</c:v>
                </c:pt>
                <c:pt idx="70505">
                  <c:v>1</c:v>
                </c:pt>
                <c:pt idx="70506">
                  <c:v>1</c:v>
                </c:pt>
                <c:pt idx="70507">
                  <c:v>1</c:v>
                </c:pt>
                <c:pt idx="70508">
                  <c:v>1</c:v>
                </c:pt>
                <c:pt idx="70509">
                  <c:v>1</c:v>
                </c:pt>
                <c:pt idx="70510">
                  <c:v>1</c:v>
                </c:pt>
                <c:pt idx="70511">
                  <c:v>1</c:v>
                </c:pt>
                <c:pt idx="70512">
                  <c:v>1</c:v>
                </c:pt>
                <c:pt idx="70513">
                  <c:v>1</c:v>
                </c:pt>
                <c:pt idx="70514">
                  <c:v>1</c:v>
                </c:pt>
                <c:pt idx="70515">
                  <c:v>1</c:v>
                </c:pt>
                <c:pt idx="70516">
                  <c:v>1</c:v>
                </c:pt>
                <c:pt idx="70517">
                  <c:v>1</c:v>
                </c:pt>
                <c:pt idx="70518">
                  <c:v>1</c:v>
                </c:pt>
                <c:pt idx="70519">
                  <c:v>1</c:v>
                </c:pt>
                <c:pt idx="70520">
                  <c:v>1</c:v>
                </c:pt>
                <c:pt idx="70521">
                  <c:v>1</c:v>
                </c:pt>
                <c:pt idx="70522">
                  <c:v>0.571428571</c:v>
                </c:pt>
                <c:pt idx="70523">
                  <c:v>1</c:v>
                </c:pt>
                <c:pt idx="70524">
                  <c:v>1</c:v>
                </c:pt>
                <c:pt idx="70525">
                  <c:v>1</c:v>
                </c:pt>
                <c:pt idx="70526">
                  <c:v>1</c:v>
                </c:pt>
                <c:pt idx="70527">
                  <c:v>1</c:v>
                </c:pt>
                <c:pt idx="70528">
                  <c:v>1</c:v>
                </c:pt>
                <c:pt idx="70529">
                  <c:v>1</c:v>
                </c:pt>
                <c:pt idx="70530">
                  <c:v>1</c:v>
                </c:pt>
                <c:pt idx="70531">
                  <c:v>1</c:v>
                </c:pt>
                <c:pt idx="70532">
                  <c:v>1</c:v>
                </c:pt>
                <c:pt idx="70533">
                  <c:v>1</c:v>
                </c:pt>
                <c:pt idx="70534">
                  <c:v>1</c:v>
                </c:pt>
                <c:pt idx="70535">
                  <c:v>1</c:v>
                </c:pt>
                <c:pt idx="70536">
                  <c:v>1</c:v>
                </c:pt>
                <c:pt idx="70537">
                  <c:v>1</c:v>
                </c:pt>
                <c:pt idx="70538">
                  <c:v>1</c:v>
                </c:pt>
                <c:pt idx="70539">
                  <c:v>1</c:v>
                </c:pt>
                <c:pt idx="70540">
                  <c:v>1</c:v>
                </c:pt>
                <c:pt idx="70541">
                  <c:v>1</c:v>
                </c:pt>
                <c:pt idx="70542">
                  <c:v>1</c:v>
                </c:pt>
                <c:pt idx="70543">
                  <c:v>0.28571428599999998</c:v>
                </c:pt>
                <c:pt idx="70544">
                  <c:v>1</c:v>
                </c:pt>
                <c:pt idx="70545">
                  <c:v>1</c:v>
                </c:pt>
                <c:pt idx="70546">
                  <c:v>1</c:v>
                </c:pt>
                <c:pt idx="70547">
                  <c:v>1</c:v>
                </c:pt>
                <c:pt idx="70548">
                  <c:v>1</c:v>
                </c:pt>
                <c:pt idx="70549">
                  <c:v>1</c:v>
                </c:pt>
                <c:pt idx="70550">
                  <c:v>1</c:v>
                </c:pt>
                <c:pt idx="70551">
                  <c:v>1</c:v>
                </c:pt>
                <c:pt idx="70552">
                  <c:v>1</c:v>
                </c:pt>
                <c:pt idx="70553">
                  <c:v>1</c:v>
                </c:pt>
                <c:pt idx="70554">
                  <c:v>1</c:v>
                </c:pt>
                <c:pt idx="70555">
                  <c:v>1</c:v>
                </c:pt>
                <c:pt idx="70556">
                  <c:v>1</c:v>
                </c:pt>
                <c:pt idx="70557">
                  <c:v>1</c:v>
                </c:pt>
                <c:pt idx="70558">
                  <c:v>1</c:v>
                </c:pt>
                <c:pt idx="70559">
                  <c:v>1</c:v>
                </c:pt>
                <c:pt idx="70560">
                  <c:v>1</c:v>
                </c:pt>
                <c:pt idx="70561">
                  <c:v>1</c:v>
                </c:pt>
                <c:pt idx="70562">
                  <c:v>1</c:v>
                </c:pt>
                <c:pt idx="70563">
                  <c:v>1</c:v>
                </c:pt>
                <c:pt idx="70564">
                  <c:v>1</c:v>
                </c:pt>
                <c:pt idx="70565">
                  <c:v>1</c:v>
                </c:pt>
                <c:pt idx="70566">
                  <c:v>1</c:v>
                </c:pt>
                <c:pt idx="70567">
                  <c:v>1</c:v>
                </c:pt>
                <c:pt idx="70568">
                  <c:v>1</c:v>
                </c:pt>
                <c:pt idx="70569">
                  <c:v>1</c:v>
                </c:pt>
                <c:pt idx="70570">
                  <c:v>1</c:v>
                </c:pt>
                <c:pt idx="70571">
                  <c:v>1</c:v>
                </c:pt>
                <c:pt idx="70572">
                  <c:v>1</c:v>
                </c:pt>
                <c:pt idx="70573">
                  <c:v>1</c:v>
                </c:pt>
                <c:pt idx="70574">
                  <c:v>1</c:v>
                </c:pt>
                <c:pt idx="70575">
                  <c:v>0.85714285700000004</c:v>
                </c:pt>
                <c:pt idx="70576">
                  <c:v>1</c:v>
                </c:pt>
                <c:pt idx="70577">
                  <c:v>1</c:v>
                </c:pt>
                <c:pt idx="70578">
                  <c:v>1</c:v>
                </c:pt>
                <c:pt idx="70579">
                  <c:v>1</c:v>
                </c:pt>
                <c:pt idx="70580">
                  <c:v>1</c:v>
                </c:pt>
                <c:pt idx="70581">
                  <c:v>1</c:v>
                </c:pt>
                <c:pt idx="70582">
                  <c:v>1</c:v>
                </c:pt>
                <c:pt idx="70583">
                  <c:v>1</c:v>
                </c:pt>
                <c:pt idx="70584">
                  <c:v>1</c:v>
                </c:pt>
                <c:pt idx="70585">
                  <c:v>1</c:v>
                </c:pt>
                <c:pt idx="70586">
                  <c:v>1</c:v>
                </c:pt>
                <c:pt idx="70587">
                  <c:v>1</c:v>
                </c:pt>
                <c:pt idx="70588">
                  <c:v>1</c:v>
                </c:pt>
                <c:pt idx="70589">
                  <c:v>1</c:v>
                </c:pt>
                <c:pt idx="70590">
                  <c:v>1</c:v>
                </c:pt>
                <c:pt idx="70591">
                  <c:v>1</c:v>
                </c:pt>
                <c:pt idx="70592">
                  <c:v>1</c:v>
                </c:pt>
                <c:pt idx="70593">
                  <c:v>1</c:v>
                </c:pt>
                <c:pt idx="70594">
                  <c:v>1</c:v>
                </c:pt>
                <c:pt idx="70595">
                  <c:v>1</c:v>
                </c:pt>
                <c:pt idx="70596">
                  <c:v>1</c:v>
                </c:pt>
                <c:pt idx="70597">
                  <c:v>1</c:v>
                </c:pt>
                <c:pt idx="70598">
                  <c:v>1</c:v>
                </c:pt>
                <c:pt idx="70599">
                  <c:v>1</c:v>
                </c:pt>
                <c:pt idx="70600">
                  <c:v>1</c:v>
                </c:pt>
                <c:pt idx="70601">
                  <c:v>1</c:v>
                </c:pt>
                <c:pt idx="70602">
                  <c:v>1</c:v>
                </c:pt>
                <c:pt idx="70603">
                  <c:v>1</c:v>
                </c:pt>
                <c:pt idx="70604">
                  <c:v>1</c:v>
                </c:pt>
                <c:pt idx="70605">
                  <c:v>1</c:v>
                </c:pt>
                <c:pt idx="70606">
                  <c:v>0.71428571399999996</c:v>
                </c:pt>
                <c:pt idx="70607">
                  <c:v>1</c:v>
                </c:pt>
                <c:pt idx="70608">
                  <c:v>1</c:v>
                </c:pt>
                <c:pt idx="70609">
                  <c:v>1</c:v>
                </c:pt>
                <c:pt idx="70610">
                  <c:v>1</c:v>
                </c:pt>
                <c:pt idx="70611">
                  <c:v>1</c:v>
                </c:pt>
                <c:pt idx="70612">
                  <c:v>1</c:v>
                </c:pt>
                <c:pt idx="70613">
                  <c:v>1</c:v>
                </c:pt>
                <c:pt idx="70614">
                  <c:v>1</c:v>
                </c:pt>
                <c:pt idx="70615">
                  <c:v>1</c:v>
                </c:pt>
                <c:pt idx="70616">
                  <c:v>1</c:v>
                </c:pt>
                <c:pt idx="70617">
                  <c:v>1</c:v>
                </c:pt>
                <c:pt idx="70618">
                  <c:v>1</c:v>
                </c:pt>
                <c:pt idx="70619">
                  <c:v>1</c:v>
                </c:pt>
                <c:pt idx="70620">
                  <c:v>1</c:v>
                </c:pt>
                <c:pt idx="70621">
                  <c:v>1</c:v>
                </c:pt>
                <c:pt idx="70622">
                  <c:v>1</c:v>
                </c:pt>
                <c:pt idx="70623">
                  <c:v>1</c:v>
                </c:pt>
                <c:pt idx="70624">
                  <c:v>1</c:v>
                </c:pt>
                <c:pt idx="70625">
                  <c:v>1</c:v>
                </c:pt>
                <c:pt idx="70626">
                  <c:v>1</c:v>
                </c:pt>
                <c:pt idx="70627">
                  <c:v>1</c:v>
                </c:pt>
                <c:pt idx="70628">
                  <c:v>1</c:v>
                </c:pt>
                <c:pt idx="70629">
                  <c:v>1</c:v>
                </c:pt>
                <c:pt idx="70630">
                  <c:v>1</c:v>
                </c:pt>
                <c:pt idx="70631">
                  <c:v>1</c:v>
                </c:pt>
                <c:pt idx="70632">
                  <c:v>1</c:v>
                </c:pt>
                <c:pt idx="70633">
                  <c:v>1</c:v>
                </c:pt>
                <c:pt idx="70634">
                  <c:v>1</c:v>
                </c:pt>
                <c:pt idx="70635">
                  <c:v>1</c:v>
                </c:pt>
                <c:pt idx="70636">
                  <c:v>1</c:v>
                </c:pt>
                <c:pt idx="70637">
                  <c:v>1</c:v>
                </c:pt>
                <c:pt idx="70638">
                  <c:v>1</c:v>
                </c:pt>
                <c:pt idx="70639">
                  <c:v>1</c:v>
                </c:pt>
                <c:pt idx="70640">
                  <c:v>1</c:v>
                </c:pt>
                <c:pt idx="70641">
                  <c:v>1</c:v>
                </c:pt>
                <c:pt idx="70642">
                  <c:v>1</c:v>
                </c:pt>
                <c:pt idx="70643">
                  <c:v>1</c:v>
                </c:pt>
                <c:pt idx="70644">
                  <c:v>1</c:v>
                </c:pt>
                <c:pt idx="70645">
                  <c:v>1</c:v>
                </c:pt>
                <c:pt idx="70646">
                  <c:v>1</c:v>
                </c:pt>
                <c:pt idx="70647">
                  <c:v>1</c:v>
                </c:pt>
                <c:pt idx="70648">
                  <c:v>1</c:v>
                </c:pt>
                <c:pt idx="70649">
                  <c:v>1</c:v>
                </c:pt>
                <c:pt idx="70650">
                  <c:v>1</c:v>
                </c:pt>
                <c:pt idx="70651">
                  <c:v>1</c:v>
                </c:pt>
                <c:pt idx="70652">
                  <c:v>1</c:v>
                </c:pt>
                <c:pt idx="70653">
                  <c:v>1</c:v>
                </c:pt>
                <c:pt idx="70654">
                  <c:v>1</c:v>
                </c:pt>
                <c:pt idx="70655">
                  <c:v>1</c:v>
                </c:pt>
                <c:pt idx="70656">
                  <c:v>1</c:v>
                </c:pt>
                <c:pt idx="70657">
                  <c:v>1</c:v>
                </c:pt>
                <c:pt idx="70658">
                  <c:v>1</c:v>
                </c:pt>
                <c:pt idx="70659">
                  <c:v>1</c:v>
                </c:pt>
                <c:pt idx="70660">
                  <c:v>1</c:v>
                </c:pt>
                <c:pt idx="70661">
                  <c:v>1</c:v>
                </c:pt>
                <c:pt idx="70662">
                  <c:v>1</c:v>
                </c:pt>
                <c:pt idx="70663">
                  <c:v>1</c:v>
                </c:pt>
                <c:pt idx="70664">
                  <c:v>1</c:v>
                </c:pt>
                <c:pt idx="70665">
                  <c:v>1</c:v>
                </c:pt>
                <c:pt idx="70666">
                  <c:v>1</c:v>
                </c:pt>
                <c:pt idx="70667">
                  <c:v>1</c:v>
                </c:pt>
                <c:pt idx="70668">
                  <c:v>1</c:v>
                </c:pt>
                <c:pt idx="70669">
                  <c:v>1</c:v>
                </c:pt>
                <c:pt idx="70670">
                  <c:v>1</c:v>
                </c:pt>
                <c:pt idx="70671">
                  <c:v>1</c:v>
                </c:pt>
                <c:pt idx="70672">
                  <c:v>1</c:v>
                </c:pt>
                <c:pt idx="70673">
                  <c:v>1</c:v>
                </c:pt>
                <c:pt idx="70674">
                  <c:v>1</c:v>
                </c:pt>
                <c:pt idx="70675">
                  <c:v>1</c:v>
                </c:pt>
                <c:pt idx="70676">
                  <c:v>1</c:v>
                </c:pt>
                <c:pt idx="70677">
                  <c:v>1</c:v>
                </c:pt>
                <c:pt idx="70678">
                  <c:v>1</c:v>
                </c:pt>
                <c:pt idx="70679">
                  <c:v>1</c:v>
                </c:pt>
                <c:pt idx="70680">
                  <c:v>1</c:v>
                </c:pt>
                <c:pt idx="70681">
                  <c:v>1</c:v>
                </c:pt>
                <c:pt idx="70682">
                  <c:v>1</c:v>
                </c:pt>
                <c:pt idx="70683">
                  <c:v>1</c:v>
                </c:pt>
                <c:pt idx="70684">
                  <c:v>1</c:v>
                </c:pt>
                <c:pt idx="70685">
                  <c:v>1</c:v>
                </c:pt>
                <c:pt idx="70686">
                  <c:v>1</c:v>
                </c:pt>
                <c:pt idx="70687">
                  <c:v>1</c:v>
                </c:pt>
                <c:pt idx="70688">
                  <c:v>1</c:v>
                </c:pt>
                <c:pt idx="70689">
                  <c:v>1</c:v>
                </c:pt>
                <c:pt idx="70690">
                  <c:v>1</c:v>
                </c:pt>
                <c:pt idx="70691">
                  <c:v>1</c:v>
                </c:pt>
                <c:pt idx="70692">
                  <c:v>1</c:v>
                </c:pt>
                <c:pt idx="70693">
                  <c:v>1</c:v>
                </c:pt>
                <c:pt idx="70694">
                  <c:v>1</c:v>
                </c:pt>
                <c:pt idx="70695">
                  <c:v>1</c:v>
                </c:pt>
                <c:pt idx="70696">
                  <c:v>1</c:v>
                </c:pt>
                <c:pt idx="70697">
                  <c:v>1</c:v>
                </c:pt>
                <c:pt idx="70698">
                  <c:v>1</c:v>
                </c:pt>
                <c:pt idx="70699">
                  <c:v>1</c:v>
                </c:pt>
                <c:pt idx="70700">
                  <c:v>1</c:v>
                </c:pt>
                <c:pt idx="70701">
                  <c:v>1</c:v>
                </c:pt>
                <c:pt idx="70702">
                  <c:v>1</c:v>
                </c:pt>
                <c:pt idx="70703">
                  <c:v>1</c:v>
                </c:pt>
                <c:pt idx="70704">
                  <c:v>1</c:v>
                </c:pt>
                <c:pt idx="70705">
                  <c:v>1</c:v>
                </c:pt>
                <c:pt idx="70706">
                  <c:v>1</c:v>
                </c:pt>
                <c:pt idx="70707">
                  <c:v>1</c:v>
                </c:pt>
                <c:pt idx="70708">
                  <c:v>1</c:v>
                </c:pt>
                <c:pt idx="70709">
                  <c:v>1</c:v>
                </c:pt>
                <c:pt idx="70710">
                  <c:v>1</c:v>
                </c:pt>
                <c:pt idx="70711">
                  <c:v>1</c:v>
                </c:pt>
                <c:pt idx="70712">
                  <c:v>1</c:v>
                </c:pt>
                <c:pt idx="70713">
                  <c:v>1</c:v>
                </c:pt>
                <c:pt idx="70714">
                  <c:v>1</c:v>
                </c:pt>
                <c:pt idx="70715">
                  <c:v>1</c:v>
                </c:pt>
                <c:pt idx="70716">
                  <c:v>1</c:v>
                </c:pt>
                <c:pt idx="70717">
                  <c:v>1</c:v>
                </c:pt>
                <c:pt idx="70718">
                  <c:v>1</c:v>
                </c:pt>
                <c:pt idx="70719">
                  <c:v>1</c:v>
                </c:pt>
                <c:pt idx="70720">
                  <c:v>1</c:v>
                </c:pt>
                <c:pt idx="70721">
                  <c:v>1</c:v>
                </c:pt>
                <c:pt idx="70722">
                  <c:v>1</c:v>
                </c:pt>
                <c:pt idx="70723">
                  <c:v>1</c:v>
                </c:pt>
                <c:pt idx="70724">
                  <c:v>1</c:v>
                </c:pt>
                <c:pt idx="70725">
                  <c:v>1</c:v>
                </c:pt>
                <c:pt idx="70726">
                  <c:v>1</c:v>
                </c:pt>
                <c:pt idx="70727">
                  <c:v>1</c:v>
                </c:pt>
                <c:pt idx="70728">
                  <c:v>1</c:v>
                </c:pt>
                <c:pt idx="70729">
                  <c:v>1</c:v>
                </c:pt>
                <c:pt idx="70730">
                  <c:v>1</c:v>
                </c:pt>
                <c:pt idx="70731">
                  <c:v>1</c:v>
                </c:pt>
                <c:pt idx="70732">
                  <c:v>1</c:v>
                </c:pt>
                <c:pt idx="70733">
                  <c:v>1</c:v>
                </c:pt>
                <c:pt idx="70734">
                  <c:v>1</c:v>
                </c:pt>
                <c:pt idx="70735">
                  <c:v>1</c:v>
                </c:pt>
                <c:pt idx="70736">
                  <c:v>1</c:v>
                </c:pt>
                <c:pt idx="70737">
                  <c:v>1</c:v>
                </c:pt>
                <c:pt idx="70738">
                  <c:v>1</c:v>
                </c:pt>
                <c:pt idx="70739">
                  <c:v>1</c:v>
                </c:pt>
                <c:pt idx="70740">
                  <c:v>1</c:v>
                </c:pt>
                <c:pt idx="70741">
                  <c:v>1</c:v>
                </c:pt>
                <c:pt idx="70742">
                  <c:v>1</c:v>
                </c:pt>
                <c:pt idx="70743">
                  <c:v>1</c:v>
                </c:pt>
                <c:pt idx="70744">
                  <c:v>1</c:v>
                </c:pt>
                <c:pt idx="70745">
                  <c:v>1</c:v>
                </c:pt>
                <c:pt idx="70746">
                  <c:v>1</c:v>
                </c:pt>
                <c:pt idx="70747">
                  <c:v>1</c:v>
                </c:pt>
                <c:pt idx="70748">
                  <c:v>1</c:v>
                </c:pt>
                <c:pt idx="70749">
                  <c:v>1</c:v>
                </c:pt>
                <c:pt idx="70750">
                  <c:v>1</c:v>
                </c:pt>
                <c:pt idx="70751">
                  <c:v>1</c:v>
                </c:pt>
                <c:pt idx="70752">
                  <c:v>1</c:v>
                </c:pt>
                <c:pt idx="70753">
                  <c:v>1</c:v>
                </c:pt>
                <c:pt idx="70754">
                  <c:v>1</c:v>
                </c:pt>
                <c:pt idx="70755">
                  <c:v>1</c:v>
                </c:pt>
                <c:pt idx="70756">
                  <c:v>1</c:v>
                </c:pt>
                <c:pt idx="70757">
                  <c:v>1</c:v>
                </c:pt>
                <c:pt idx="70758">
                  <c:v>1</c:v>
                </c:pt>
                <c:pt idx="70759">
                  <c:v>1</c:v>
                </c:pt>
                <c:pt idx="70760">
                  <c:v>1</c:v>
                </c:pt>
                <c:pt idx="70761">
                  <c:v>1</c:v>
                </c:pt>
                <c:pt idx="70762">
                  <c:v>1</c:v>
                </c:pt>
                <c:pt idx="70763">
                  <c:v>1</c:v>
                </c:pt>
                <c:pt idx="70764">
                  <c:v>1</c:v>
                </c:pt>
                <c:pt idx="70765">
                  <c:v>1</c:v>
                </c:pt>
                <c:pt idx="70766">
                  <c:v>1</c:v>
                </c:pt>
                <c:pt idx="70767">
                  <c:v>1</c:v>
                </c:pt>
                <c:pt idx="70768">
                  <c:v>1</c:v>
                </c:pt>
                <c:pt idx="70769">
                  <c:v>1</c:v>
                </c:pt>
                <c:pt idx="70770">
                  <c:v>1</c:v>
                </c:pt>
                <c:pt idx="70771">
                  <c:v>1</c:v>
                </c:pt>
                <c:pt idx="70772">
                  <c:v>1</c:v>
                </c:pt>
                <c:pt idx="70773">
                  <c:v>1</c:v>
                </c:pt>
                <c:pt idx="70774">
                  <c:v>1</c:v>
                </c:pt>
                <c:pt idx="70775">
                  <c:v>1</c:v>
                </c:pt>
                <c:pt idx="70776">
                  <c:v>1</c:v>
                </c:pt>
                <c:pt idx="70777">
                  <c:v>1</c:v>
                </c:pt>
                <c:pt idx="70778">
                  <c:v>1</c:v>
                </c:pt>
                <c:pt idx="70779">
                  <c:v>1</c:v>
                </c:pt>
                <c:pt idx="70780">
                  <c:v>1</c:v>
                </c:pt>
                <c:pt idx="70781">
                  <c:v>1</c:v>
                </c:pt>
                <c:pt idx="70782">
                  <c:v>1</c:v>
                </c:pt>
                <c:pt idx="70783">
                  <c:v>1</c:v>
                </c:pt>
                <c:pt idx="70784">
                  <c:v>1</c:v>
                </c:pt>
                <c:pt idx="70785">
                  <c:v>1</c:v>
                </c:pt>
                <c:pt idx="70786">
                  <c:v>1</c:v>
                </c:pt>
                <c:pt idx="70787">
                  <c:v>1</c:v>
                </c:pt>
                <c:pt idx="70788">
                  <c:v>1</c:v>
                </c:pt>
                <c:pt idx="70789">
                  <c:v>1</c:v>
                </c:pt>
                <c:pt idx="70790">
                  <c:v>1</c:v>
                </c:pt>
                <c:pt idx="70791">
                  <c:v>1</c:v>
                </c:pt>
                <c:pt idx="70792">
                  <c:v>1</c:v>
                </c:pt>
                <c:pt idx="70793">
                  <c:v>1</c:v>
                </c:pt>
                <c:pt idx="70794">
                  <c:v>1</c:v>
                </c:pt>
                <c:pt idx="70795">
                  <c:v>1</c:v>
                </c:pt>
                <c:pt idx="70796">
                  <c:v>1</c:v>
                </c:pt>
                <c:pt idx="70797">
                  <c:v>1</c:v>
                </c:pt>
                <c:pt idx="70798">
                  <c:v>1</c:v>
                </c:pt>
                <c:pt idx="70799">
                  <c:v>1</c:v>
                </c:pt>
                <c:pt idx="70800">
                  <c:v>1</c:v>
                </c:pt>
                <c:pt idx="70801">
                  <c:v>1</c:v>
                </c:pt>
                <c:pt idx="70802">
                  <c:v>1</c:v>
                </c:pt>
                <c:pt idx="70803">
                  <c:v>1</c:v>
                </c:pt>
                <c:pt idx="70804">
                  <c:v>1</c:v>
                </c:pt>
                <c:pt idx="70805">
                  <c:v>1</c:v>
                </c:pt>
                <c:pt idx="70806">
                  <c:v>1</c:v>
                </c:pt>
                <c:pt idx="70807">
                  <c:v>1</c:v>
                </c:pt>
                <c:pt idx="70808">
                  <c:v>1</c:v>
                </c:pt>
                <c:pt idx="70809">
                  <c:v>1</c:v>
                </c:pt>
                <c:pt idx="70810">
                  <c:v>1</c:v>
                </c:pt>
                <c:pt idx="70811">
                  <c:v>1</c:v>
                </c:pt>
                <c:pt idx="70812">
                  <c:v>1</c:v>
                </c:pt>
                <c:pt idx="70813">
                  <c:v>1</c:v>
                </c:pt>
                <c:pt idx="70814">
                  <c:v>1</c:v>
                </c:pt>
                <c:pt idx="70815">
                  <c:v>1</c:v>
                </c:pt>
                <c:pt idx="70816">
                  <c:v>1</c:v>
                </c:pt>
                <c:pt idx="70817">
                  <c:v>1</c:v>
                </c:pt>
                <c:pt idx="70818">
                  <c:v>1</c:v>
                </c:pt>
                <c:pt idx="70819">
                  <c:v>1</c:v>
                </c:pt>
                <c:pt idx="70820">
                  <c:v>1</c:v>
                </c:pt>
                <c:pt idx="70821">
                  <c:v>1</c:v>
                </c:pt>
                <c:pt idx="70822">
                  <c:v>1</c:v>
                </c:pt>
                <c:pt idx="70823">
                  <c:v>1</c:v>
                </c:pt>
                <c:pt idx="70824">
                  <c:v>1</c:v>
                </c:pt>
                <c:pt idx="70825">
                  <c:v>1</c:v>
                </c:pt>
                <c:pt idx="70826">
                  <c:v>1</c:v>
                </c:pt>
                <c:pt idx="70827">
                  <c:v>1</c:v>
                </c:pt>
                <c:pt idx="70828">
                  <c:v>1</c:v>
                </c:pt>
                <c:pt idx="70829">
                  <c:v>1</c:v>
                </c:pt>
                <c:pt idx="70830">
                  <c:v>1</c:v>
                </c:pt>
                <c:pt idx="70831">
                  <c:v>1</c:v>
                </c:pt>
                <c:pt idx="70832">
                  <c:v>1</c:v>
                </c:pt>
                <c:pt idx="70833">
                  <c:v>1</c:v>
                </c:pt>
                <c:pt idx="70834">
                  <c:v>1</c:v>
                </c:pt>
                <c:pt idx="70835">
                  <c:v>1</c:v>
                </c:pt>
                <c:pt idx="70836">
                  <c:v>1</c:v>
                </c:pt>
                <c:pt idx="70837">
                  <c:v>1</c:v>
                </c:pt>
                <c:pt idx="70838">
                  <c:v>1</c:v>
                </c:pt>
                <c:pt idx="70839">
                  <c:v>1</c:v>
                </c:pt>
                <c:pt idx="70840">
                  <c:v>1</c:v>
                </c:pt>
                <c:pt idx="70841">
                  <c:v>1</c:v>
                </c:pt>
                <c:pt idx="70842">
                  <c:v>1</c:v>
                </c:pt>
                <c:pt idx="70843">
                  <c:v>1</c:v>
                </c:pt>
                <c:pt idx="70844">
                  <c:v>1</c:v>
                </c:pt>
                <c:pt idx="70845">
                  <c:v>1</c:v>
                </c:pt>
                <c:pt idx="70846">
                  <c:v>1</c:v>
                </c:pt>
                <c:pt idx="70847">
                  <c:v>1</c:v>
                </c:pt>
                <c:pt idx="70848">
                  <c:v>1</c:v>
                </c:pt>
                <c:pt idx="70849">
                  <c:v>1</c:v>
                </c:pt>
                <c:pt idx="70850">
                  <c:v>1</c:v>
                </c:pt>
                <c:pt idx="70851">
                  <c:v>1</c:v>
                </c:pt>
                <c:pt idx="70852">
                  <c:v>1</c:v>
                </c:pt>
                <c:pt idx="70853">
                  <c:v>1</c:v>
                </c:pt>
                <c:pt idx="70854">
                  <c:v>1</c:v>
                </c:pt>
                <c:pt idx="70855">
                  <c:v>1</c:v>
                </c:pt>
                <c:pt idx="70856">
                  <c:v>1</c:v>
                </c:pt>
                <c:pt idx="70857">
                  <c:v>1</c:v>
                </c:pt>
                <c:pt idx="70858">
                  <c:v>1</c:v>
                </c:pt>
                <c:pt idx="70859">
                  <c:v>1</c:v>
                </c:pt>
                <c:pt idx="70860">
                  <c:v>1</c:v>
                </c:pt>
                <c:pt idx="70861">
                  <c:v>1</c:v>
                </c:pt>
                <c:pt idx="70862">
                  <c:v>1</c:v>
                </c:pt>
                <c:pt idx="70863">
                  <c:v>1</c:v>
                </c:pt>
                <c:pt idx="70864">
                  <c:v>1</c:v>
                </c:pt>
                <c:pt idx="70865">
                  <c:v>1</c:v>
                </c:pt>
                <c:pt idx="70866">
                  <c:v>1</c:v>
                </c:pt>
                <c:pt idx="70867">
                  <c:v>1</c:v>
                </c:pt>
                <c:pt idx="70868">
                  <c:v>1</c:v>
                </c:pt>
                <c:pt idx="70869">
                  <c:v>1</c:v>
                </c:pt>
                <c:pt idx="70870">
                  <c:v>1</c:v>
                </c:pt>
                <c:pt idx="70871">
                  <c:v>1</c:v>
                </c:pt>
                <c:pt idx="70872">
                  <c:v>1</c:v>
                </c:pt>
                <c:pt idx="70873">
                  <c:v>1</c:v>
                </c:pt>
                <c:pt idx="70874">
                  <c:v>1</c:v>
                </c:pt>
                <c:pt idx="70875">
                  <c:v>1</c:v>
                </c:pt>
                <c:pt idx="70876">
                  <c:v>1</c:v>
                </c:pt>
                <c:pt idx="70877">
                  <c:v>1</c:v>
                </c:pt>
                <c:pt idx="70878">
                  <c:v>1</c:v>
                </c:pt>
                <c:pt idx="70879">
                  <c:v>1</c:v>
                </c:pt>
                <c:pt idx="70880">
                  <c:v>1</c:v>
                </c:pt>
                <c:pt idx="70881">
                  <c:v>1</c:v>
                </c:pt>
                <c:pt idx="70882">
                  <c:v>1</c:v>
                </c:pt>
                <c:pt idx="70883">
                  <c:v>1</c:v>
                </c:pt>
                <c:pt idx="70884">
                  <c:v>1</c:v>
                </c:pt>
                <c:pt idx="70885">
                  <c:v>1</c:v>
                </c:pt>
                <c:pt idx="70886">
                  <c:v>0.85714285700000004</c:v>
                </c:pt>
                <c:pt idx="70887">
                  <c:v>0.85714285700000004</c:v>
                </c:pt>
                <c:pt idx="70888">
                  <c:v>1</c:v>
                </c:pt>
                <c:pt idx="70889">
                  <c:v>1</c:v>
                </c:pt>
                <c:pt idx="70890">
                  <c:v>0.85714285700000004</c:v>
                </c:pt>
                <c:pt idx="70891">
                  <c:v>0.85714285700000004</c:v>
                </c:pt>
                <c:pt idx="70892">
                  <c:v>1</c:v>
                </c:pt>
                <c:pt idx="70893">
                  <c:v>1</c:v>
                </c:pt>
                <c:pt idx="70894">
                  <c:v>0.85714285700000004</c:v>
                </c:pt>
                <c:pt idx="70895">
                  <c:v>1</c:v>
                </c:pt>
                <c:pt idx="70896">
                  <c:v>1</c:v>
                </c:pt>
                <c:pt idx="70897">
                  <c:v>0.85714285700000004</c:v>
                </c:pt>
                <c:pt idx="70898">
                  <c:v>1</c:v>
                </c:pt>
                <c:pt idx="70899">
                  <c:v>1</c:v>
                </c:pt>
                <c:pt idx="70900">
                  <c:v>1</c:v>
                </c:pt>
                <c:pt idx="70901">
                  <c:v>1</c:v>
                </c:pt>
                <c:pt idx="70902">
                  <c:v>0.85714285700000004</c:v>
                </c:pt>
                <c:pt idx="70903">
                  <c:v>1</c:v>
                </c:pt>
                <c:pt idx="70904">
                  <c:v>1</c:v>
                </c:pt>
                <c:pt idx="70905">
                  <c:v>1</c:v>
                </c:pt>
                <c:pt idx="70906">
                  <c:v>0.85714285700000004</c:v>
                </c:pt>
                <c:pt idx="70907">
                  <c:v>0.85714285700000004</c:v>
                </c:pt>
                <c:pt idx="70908">
                  <c:v>0.85714285700000004</c:v>
                </c:pt>
                <c:pt idx="70909">
                  <c:v>1</c:v>
                </c:pt>
                <c:pt idx="70910">
                  <c:v>1</c:v>
                </c:pt>
                <c:pt idx="70911">
                  <c:v>0.85714285700000004</c:v>
                </c:pt>
                <c:pt idx="70912">
                  <c:v>1</c:v>
                </c:pt>
                <c:pt idx="70913">
                  <c:v>0.85714285700000004</c:v>
                </c:pt>
                <c:pt idx="70914">
                  <c:v>1</c:v>
                </c:pt>
                <c:pt idx="70915">
                  <c:v>0.85714285700000004</c:v>
                </c:pt>
                <c:pt idx="70916">
                  <c:v>1</c:v>
                </c:pt>
                <c:pt idx="70917">
                  <c:v>1</c:v>
                </c:pt>
                <c:pt idx="70918">
                  <c:v>0.85714285700000004</c:v>
                </c:pt>
                <c:pt idx="70919">
                  <c:v>1</c:v>
                </c:pt>
                <c:pt idx="70920">
                  <c:v>1</c:v>
                </c:pt>
                <c:pt idx="70921">
                  <c:v>1</c:v>
                </c:pt>
                <c:pt idx="70922">
                  <c:v>1</c:v>
                </c:pt>
                <c:pt idx="70923">
                  <c:v>1</c:v>
                </c:pt>
                <c:pt idx="70924">
                  <c:v>0.85714285700000004</c:v>
                </c:pt>
                <c:pt idx="70925">
                  <c:v>0.85714285700000004</c:v>
                </c:pt>
                <c:pt idx="70926">
                  <c:v>1</c:v>
                </c:pt>
                <c:pt idx="70927">
                  <c:v>1</c:v>
                </c:pt>
                <c:pt idx="70928">
                  <c:v>1</c:v>
                </c:pt>
                <c:pt idx="70929">
                  <c:v>1</c:v>
                </c:pt>
                <c:pt idx="70930">
                  <c:v>1</c:v>
                </c:pt>
                <c:pt idx="70931">
                  <c:v>1</c:v>
                </c:pt>
                <c:pt idx="70932">
                  <c:v>1</c:v>
                </c:pt>
                <c:pt idx="70933">
                  <c:v>1</c:v>
                </c:pt>
                <c:pt idx="70934">
                  <c:v>0.85714285700000004</c:v>
                </c:pt>
                <c:pt idx="70935">
                  <c:v>1</c:v>
                </c:pt>
                <c:pt idx="70936">
                  <c:v>1</c:v>
                </c:pt>
                <c:pt idx="70937">
                  <c:v>1</c:v>
                </c:pt>
                <c:pt idx="70938">
                  <c:v>0.85714285700000004</c:v>
                </c:pt>
                <c:pt idx="70939">
                  <c:v>0.85714285700000004</c:v>
                </c:pt>
                <c:pt idx="70940">
                  <c:v>1</c:v>
                </c:pt>
                <c:pt idx="70941">
                  <c:v>0.85714285700000004</c:v>
                </c:pt>
                <c:pt idx="70942">
                  <c:v>0.85714285700000004</c:v>
                </c:pt>
                <c:pt idx="70943">
                  <c:v>1</c:v>
                </c:pt>
                <c:pt idx="70944">
                  <c:v>1</c:v>
                </c:pt>
                <c:pt idx="70945">
                  <c:v>1</c:v>
                </c:pt>
                <c:pt idx="70946">
                  <c:v>0.71428571399999996</c:v>
                </c:pt>
                <c:pt idx="70947">
                  <c:v>1</c:v>
                </c:pt>
                <c:pt idx="70948">
                  <c:v>1</c:v>
                </c:pt>
                <c:pt idx="70949">
                  <c:v>1</c:v>
                </c:pt>
                <c:pt idx="70950">
                  <c:v>1</c:v>
                </c:pt>
                <c:pt idx="70951">
                  <c:v>0.85714285700000004</c:v>
                </c:pt>
                <c:pt idx="70952">
                  <c:v>1</c:v>
                </c:pt>
                <c:pt idx="70953">
                  <c:v>1</c:v>
                </c:pt>
                <c:pt idx="70954">
                  <c:v>1</c:v>
                </c:pt>
                <c:pt idx="70955">
                  <c:v>0.85714285700000004</c:v>
                </c:pt>
                <c:pt idx="70956">
                  <c:v>1</c:v>
                </c:pt>
                <c:pt idx="70957">
                  <c:v>1</c:v>
                </c:pt>
                <c:pt idx="70958">
                  <c:v>1</c:v>
                </c:pt>
                <c:pt idx="70959">
                  <c:v>1</c:v>
                </c:pt>
                <c:pt idx="70960">
                  <c:v>1</c:v>
                </c:pt>
                <c:pt idx="70961">
                  <c:v>1</c:v>
                </c:pt>
                <c:pt idx="70962">
                  <c:v>1</c:v>
                </c:pt>
                <c:pt idx="70963">
                  <c:v>1</c:v>
                </c:pt>
                <c:pt idx="70964">
                  <c:v>1</c:v>
                </c:pt>
                <c:pt idx="70965">
                  <c:v>0.85714285700000004</c:v>
                </c:pt>
                <c:pt idx="70966">
                  <c:v>1</c:v>
                </c:pt>
                <c:pt idx="70967">
                  <c:v>1</c:v>
                </c:pt>
                <c:pt idx="70968">
                  <c:v>1</c:v>
                </c:pt>
                <c:pt idx="70969">
                  <c:v>0.71428571399999996</c:v>
                </c:pt>
                <c:pt idx="70970">
                  <c:v>0.85714285700000004</c:v>
                </c:pt>
                <c:pt idx="70971">
                  <c:v>1</c:v>
                </c:pt>
                <c:pt idx="70972">
                  <c:v>1</c:v>
                </c:pt>
                <c:pt idx="70973">
                  <c:v>1</c:v>
                </c:pt>
                <c:pt idx="70974">
                  <c:v>1</c:v>
                </c:pt>
                <c:pt idx="70975">
                  <c:v>1</c:v>
                </c:pt>
                <c:pt idx="70976">
                  <c:v>0.85714285700000004</c:v>
                </c:pt>
                <c:pt idx="70977">
                  <c:v>1</c:v>
                </c:pt>
                <c:pt idx="70978">
                  <c:v>1</c:v>
                </c:pt>
                <c:pt idx="70979">
                  <c:v>1</c:v>
                </c:pt>
                <c:pt idx="70980">
                  <c:v>0.85714285700000004</c:v>
                </c:pt>
                <c:pt idx="70981">
                  <c:v>1</c:v>
                </c:pt>
                <c:pt idx="70982">
                  <c:v>1</c:v>
                </c:pt>
                <c:pt idx="70983">
                  <c:v>0.85714285700000004</c:v>
                </c:pt>
                <c:pt idx="70984">
                  <c:v>1</c:v>
                </c:pt>
                <c:pt idx="70985">
                  <c:v>1</c:v>
                </c:pt>
                <c:pt idx="70986">
                  <c:v>1</c:v>
                </c:pt>
                <c:pt idx="70987">
                  <c:v>1</c:v>
                </c:pt>
                <c:pt idx="70988">
                  <c:v>0.85714285700000004</c:v>
                </c:pt>
                <c:pt idx="70989">
                  <c:v>1</c:v>
                </c:pt>
                <c:pt idx="70990">
                  <c:v>1</c:v>
                </c:pt>
                <c:pt idx="70991">
                  <c:v>1</c:v>
                </c:pt>
                <c:pt idx="70992">
                  <c:v>0.14285714299999999</c:v>
                </c:pt>
                <c:pt idx="70993">
                  <c:v>0.85714285700000004</c:v>
                </c:pt>
                <c:pt idx="70994">
                  <c:v>0.85714285700000004</c:v>
                </c:pt>
                <c:pt idx="70995">
                  <c:v>1</c:v>
                </c:pt>
                <c:pt idx="70996">
                  <c:v>1</c:v>
                </c:pt>
                <c:pt idx="70997">
                  <c:v>1</c:v>
                </c:pt>
                <c:pt idx="70998">
                  <c:v>1</c:v>
                </c:pt>
                <c:pt idx="70999">
                  <c:v>1</c:v>
                </c:pt>
                <c:pt idx="71000">
                  <c:v>1</c:v>
                </c:pt>
                <c:pt idx="71001">
                  <c:v>1</c:v>
                </c:pt>
                <c:pt idx="71002">
                  <c:v>1</c:v>
                </c:pt>
                <c:pt idx="71003">
                  <c:v>1</c:v>
                </c:pt>
                <c:pt idx="71004">
                  <c:v>1</c:v>
                </c:pt>
                <c:pt idx="71005">
                  <c:v>1</c:v>
                </c:pt>
                <c:pt idx="71006">
                  <c:v>1</c:v>
                </c:pt>
                <c:pt idx="71007">
                  <c:v>1</c:v>
                </c:pt>
                <c:pt idx="71008">
                  <c:v>1</c:v>
                </c:pt>
                <c:pt idx="71009">
                  <c:v>1</c:v>
                </c:pt>
                <c:pt idx="71010">
                  <c:v>1</c:v>
                </c:pt>
                <c:pt idx="71011">
                  <c:v>1</c:v>
                </c:pt>
                <c:pt idx="71012">
                  <c:v>1</c:v>
                </c:pt>
                <c:pt idx="71013">
                  <c:v>0.85714285700000004</c:v>
                </c:pt>
                <c:pt idx="71014">
                  <c:v>1</c:v>
                </c:pt>
                <c:pt idx="71015">
                  <c:v>1</c:v>
                </c:pt>
                <c:pt idx="71016">
                  <c:v>1</c:v>
                </c:pt>
                <c:pt idx="71017">
                  <c:v>0.571428571</c:v>
                </c:pt>
                <c:pt idx="71018">
                  <c:v>1</c:v>
                </c:pt>
                <c:pt idx="71019">
                  <c:v>1</c:v>
                </c:pt>
                <c:pt idx="71020">
                  <c:v>1</c:v>
                </c:pt>
                <c:pt idx="71021">
                  <c:v>1</c:v>
                </c:pt>
                <c:pt idx="71022">
                  <c:v>1</c:v>
                </c:pt>
                <c:pt idx="71023">
                  <c:v>1</c:v>
                </c:pt>
                <c:pt idx="71024">
                  <c:v>1</c:v>
                </c:pt>
                <c:pt idx="71025">
                  <c:v>1</c:v>
                </c:pt>
                <c:pt idx="71026">
                  <c:v>1</c:v>
                </c:pt>
                <c:pt idx="71027">
                  <c:v>1</c:v>
                </c:pt>
                <c:pt idx="71028">
                  <c:v>1</c:v>
                </c:pt>
                <c:pt idx="71029">
                  <c:v>1</c:v>
                </c:pt>
                <c:pt idx="71030">
                  <c:v>1</c:v>
                </c:pt>
                <c:pt idx="71031">
                  <c:v>1</c:v>
                </c:pt>
                <c:pt idx="71032">
                  <c:v>1</c:v>
                </c:pt>
                <c:pt idx="71033">
                  <c:v>1</c:v>
                </c:pt>
                <c:pt idx="71034">
                  <c:v>1</c:v>
                </c:pt>
                <c:pt idx="71035">
                  <c:v>1</c:v>
                </c:pt>
                <c:pt idx="71036">
                  <c:v>1</c:v>
                </c:pt>
                <c:pt idx="71037">
                  <c:v>0.85714285700000004</c:v>
                </c:pt>
                <c:pt idx="71038">
                  <c:v>1</c:v>
                </c:pt>
                <c:pt idx="71039">
                  <c:v>1</c:v>
                </c:pt>
                <c:pt idx="71040">
                  <c:v>0.85714285700000004</c:v>
                </c:pt>
                <c:pt idx="71041">
                  <c:v>1</c:v>
                </c:pt>
                <c:pt idx="71042">
                  <c:v>1</c:v>
                </c:pt>
                <c:pt idx="71043">
                  <c:v>0.85714285700000004</c:v>
                </c:pt>
                <c:pt idx="71044">
                  <c:v>1</c:v>
                </c:pt>
                <c:pt idx="71045">
                  <c:v>1</c:v>
                </c:pt>
                <c:pt idx="71046">
                  <c:v>1</c:v>
                </c:pt>
                <c:pt idx="71047">
                  <c:v>1</c:v>
                </c:pt>
                <c:pt idx="71048">
                  <c:v>1</c:v>
                </c:pt>
                <c:pt idx="71049">
                  <c:v>1</c:v>
                </c:pt>
                <c:pt idx="71050">
                  <c:v>1</c:v>
                </c:pt>
                <c:pt idx="71051">
                  <c:v>0.85714285700000004</c:v>
                </c:pt>
                <c:pt idx="71052">
                  <c:v>1</c:v>
                </c:pt>
                <c:pt idx="71053">
                  <c:v>1</c:v>
                </c:pt>
                <c:pt idx="71054">
                  <c:v>1</c:v>
                </c:pt>
                <c:pt idx="71055">
                  <c:v>1</c:v>
                </c:pt>
                <c:pt idx="71056">
                  <c:v>1</c:v>
                </c:pt>
                <c:pt idx="71057">
                  <c:v>1</c:v>
                </c:pt>
                <c:pt idx="71058">
                  <c:v>1</c:v>
                </c:pt>
                <c:pt idx="71059">
                  <c:v>1</c:v>
                </c:pt>
                <c:pt idx="71060">
                  <c:v>1</c:v>
                </c:pt>
                <c:pt idx="71061">
                  <c:v>1</c:v>
                </c:pt>
                <c:pt idx="71062">
                  <c:v>1</c:v>
                </c:pt>
                <c:pt idx="71063">
                  <c:v>0.85714285700000004</c:v>
                </c:pt>
                <c:pt idx="71064">
                  <c:v>1</c:v>
                </c:pt>
                <c:pt idx="71065">
                  <c:v>0.85714285700000004</c:v>
                </c:pt>
                <c:pt idx="71066">
                  <c:v>1</c:v>
                </c:pt>
                <c:pt idx="71067">
                  <c:v>1</c:v>
                </c:pt>
                <c:pt idx="71068">
                  <c:v>1</c:v>
                </c:pt>
                <c:pt idx="71069">
                  <c:v>1</c:v>
                </c:pt>
                <c:pt idx="71070">
                  <c:v>1</c:v>
                </c:pt>
                <c:pt idx="71071">
                  <c:v>0.85714285700000004</c:v>
                </c:pt>
                <c:pt idx="71072">
                  <c:v>1</c:v>
                </c:pt>
                <c:pt idx="71073">
                  <c:v>1</c:v>
                </c:pt>
                <c:pt idx="71074">
                  <c:v>1</c:v>
                </c:pt>
                <c:pt idx="71075">
                  <c:v>1</c:v>
                </c:pt>
                <c:pt idx="71076">
                  <c:v>1</c:v>
                </c:pt>
                <c:pt idx="71077">
                  <c:v>1</c:v>
                </c:pt>
                <c:pt idx="71078">
                  <c:v>1</c:v>
                </c:pt>
                <c:pt idx="71079">
                  <c:v>1</c:v>
                </c:pt>
                <c:pt idx="71080">
                  <c:v>1</c:v>
                </c:pt>
                <c:pt idx="71081">
                  <c:v>1</c:v>
                </c:pt>
                <c:pt idx="71082">
                  <c:v>1</c:v>
                </c:pt>
                <c:pt idx="71083">
                  <c:v>1</c:v>
                </c:pt>
                <c:pt idx="71084">
                  <c:v>1</c:v>
                </c:pt>
                <c:pt idx="71085">
                  <c:v>1</c:v>
                </c:pt>
                <c:pt idx="71086">
                  <c:v>1</c:v>
                </c:pt>
                <c:pt idx="71087">
                  <c:v>1</c:v>
                </c:pt>
                <c:pt idx="71088">
                  <c:v>1</c:v>
                </c:pt>
                <c:pt idx="71089">
                  <c:v>1</c:v>
                </c:pt>
                <c:pt idx="71090">
                  <c:v>1</c:v>
                </c:pt>
                <c:pt idx="71091">
                  <c:v>1</c:v>
                </c:pt>
                <c:pt idx="71092">
                  <c:v>1</c:v>
                </c:pt>
                <c:pt idx="71093">
                  <c:v>1</c:v>
                </c:pt>
                <c:pt idx="71094">
                  <c:v>0.85714285700000004</c:v>
                </c:pt>
                <c:pt idx="71095">
                  <c:v>1</c:v>
                </c:pt>
                <c:pt idx="71096">
                  <c:v>1</c:v>
                </c:pt>
                <c:pt idx="71097">
                  <c:v>1</c:v>
                </c:pt>
                <c:pt idx="71098">
                  <c:v>1</c:v>
                </c:pt>
                <c:pt idx="71099">
                  <c:v>1</c:v>
                </c:pt>
                <c:pt idx="71100">
                  <c:v>1</c:v>
                </c:pt>
                <c:pt idx="71101">
                  <c:v>1</c:v>
                </c:pt>
                <c:pt idx="71102">
                  <c:v>1</c:v>
                </c:pt>
                <c:pt idx="71103">
                  <c:v>1</c:v>
                </c:pt>
                <c:pt idx="71104">
                  <c:v>1</c:v>
                </c:pt>
                <c:pt idx="71105">
                  <c:v>1</c:v>
                </c:pt>
                <c:pt idx="71106">
                  <c:v>1</c:v>
                </c:pt>
                <c:pt idx="71107">
                  <c:v>1</c:v>
                </c:pt>
                <c:pt idx="71108">
                  <c:v>1</c:v>
                </c:pt>
                <c:pt idx="71109">
                  <c:v>1</c:v>
                </c:pt>
                <c:pt idx="71110">
                  <c:v>1</c:v>
                </c:pt>
                <c:pt idx="71111">
                  <c:v>1</c:v>
                </c:pt>
                <c:pt idx="71112">
                  <c:v>0.85714285700000004</c:v>
                </c:pt>
                <c:pt idx="71113">
                  <c:v>0.14285714299999999</c:v>
                </c:pt>
                <c:pt idx="71114">
                  <c:v>1</c:v>
                </c:pt>
                <c:pt idx="71115">
                  <c:v>1</c:v>
                </c:pt>
                <c:pt idx="71116">
                  <c:v>1</c:v>
                </c:pt>
                <c:pt idx="71117">
                  <c:v>0.85714285700000004</c:v>
                </c:pt>
                <c:pt idx="71118">
                  <c:v>1</c:v>
                </c:pt>
                <c:pt idx="71119">
                  <c:v>1</c:v>
                </c:pt>
                <c:pt idx="71120">
                  <c:v>1</c:v>
                </c:pt>
                <c:pt idx="71121">
                  <c:v>1</c:v>
                </c:pt>
                <c:pt idx="71122">
                  <c:v>1</c:v>
                </c:pt>
                <c:pt idx="71123">
                  <c:v>1</c:v>
                </c:pt>
                <c:pt idx="71124">
                  <c:v>1</c:v>
                </c:pt>
                <c:pt idx="71125">
                  <c:v>1</c:v>
                </c:pt>
                <c:pt idx="71126">
                  <c:v>1</c:v>
                </c:pt>
                <c:pt idx="71127">
                  <c:v>1</c:v>
                </c:pt>
                <c:pt idx="71128">
                  <c:v>1</c:v>
                </c:pt>
                <c:pt idx="71129">
                  <c:v>1</c:v>
                </c:pt>
                <c:pt idx="71130">
                  <c:v>1</c:v>
                </c:pt>
                <c:pt idx="71131">
                  <c:v>1</c:v>
                </c:pt>
                <c:pt idx="71132">
                  <c:v>1</c:v>
                </c:pt>
                <c:pt idx="71133">
                  <c:v>1</c:v>
                </c:pt>
                <c:pt idx="71134">
                  <c:v>1</c:v>
                </c:pt>
                <c:pt idx="71135">
                  <c:v>1</c:v>
                </c:pt>
                <c:pt idx="71136">
                  <c:v>1</c:v>
                </c:pt>
                <c:pt idx="71137">
                  <c:v>1</c:v>
                </c:pt>
                <c:pt idx="71138">
                  <c:v>1</c:v>
                </c:pt>
                <c:pt idx="71139">
                  <c:v>1</c:v>
                </c:pt>
                <c:pt idx="71140">
                  <c:v>1</c:v>
                </c:pt>
                <c:pt idx="71141">
                  <c:v>1</c:v>
                </c:pt>
                <c:pt idx="71142">
                  <c:v>1</c:v>
                </c:pt>
                <c:pt idx="71143">
                  <c:v>0.85714285700000004</c:v>
                </c:pt>
                <c:pt idx="71144">
                  <c:v>1</c:v>
                </c:pt>
                <c:pt idx="71145">
                  <c:v>1</c:v>
                </c:pt>
                <c:pt idx="71146">
                  <c:v>1</c:v>
                </c:pt>
                <c:pt idx="71147">
                  <c:v>1</c:v>
                </c:pt>
                <c:pt idx="71148">
                  <c:v>1</c:v>
                </c:pt>
                <c:pt idx="71149">
                  <c:v>1</c:v>
                </c:pt>
                <c:pt idx="71150">
                  <c:v>1</c:v>
                </c:pt>
                <c:pt idx="71151">
                  <c:v>1</c:v>
                </c:pt>
                <c:pt idx="71152">
                  <c:v>1</c:v>
                </c:pt>
                <c:pt idx="71153">
                  <c:v>0.85714285700000004</c:v>
                </c:pt>
                <c:pt idx="71154">
                  <c:v>1</c:v>
                </c:pt>
                <c:pt idx="71155">
                  <c:v>1</c:v>
                </c:pt>
                <c:pt idx="71156">
                  <c:v>1</c:v>
                </c:pt>
                <c:pt idx="71157">
                  <c:v>1</c:v>
                </c:pt>
                <c:pt idx="71158">
                  <c:v>1</c:v>
                </c:pt>
                <c:pt idx="71159">
                  <c:v>1</c:v>
                </c:pt>
                <c:pt idx="71160">
                  <c:v>1</c:v>
                </c:pt>
                <c:pt idx="71161">
                  <c:v>1</c:v>
                </c:pt>
                <c:pt idx="71162">
                  <c:v>1</c:v>
                </c:pt>
                <c:pt idx="71163">
                  <c:v>1</c:v>
                </c:pt>
                <c:pt idx="71164">
                  <c:v>0.85714285700000004</c:v>
                </c:pt>
                <c:pt idx="71165">
                  <c:v>1</c:v>
                </c:pt>
                <c:pt idx="71166">
                  <c:v>1</c:v>
                </c:pt>
                <c:pt idx="71167">
                  <c:v>1</c:v>
                </c:pt>
                <c:pt idx="71168">
                  <c:v>1</c:v>
                </c:pt>
                <c:pt idx="71169">
                  <c:v>1</c:v>
                </c:pt>
                <c:pt idx="71170">
                  <c:v>1</c:v>
                </c:pt>
                <c:pt idx="71171">
                  <c:v>1</c:v>
                </c:pt>
                <c:pt idx="71172">
                  <c:v>1</c:v>
                </c:pt>
                <c:pt idx="71173">
                  <c:v>1</c:v>
                </c:pt>
                <c:pt idx="71174">
                  <c:v>1</c:v>
                </c:pt>
                <c:pt idx="71175">
                  <c:v>1</c:v>
                </c:pt>
                <c:pt idx="71176">
                  <c:v>1</c:v>
                </c:pt>
                <c:pt idx="71177">
                  <c:v>1</c:v>
                </c:pt>
                <c:pt idx="71178">
                  <c:v>1</c:v>
                </c:pt>
                <c:pt idx="71179">
                  <c:v>1</c:v>
                </c:pt>
                <c:pt idx="71180">
                  <c:v>1</c:v>
                </c:pt>
                <c:pt idx="71181">
                  <c:v>0.85714285700000004</c:v>
                </c:pt>
                <c:pt idx="71182">
                  <c:v>1</c:v>
                </c:pt>
                <c:pt idx="71183">
                  <c:v>1</c:v>
                </c:pt>
                <c:pt idx="71184">
                  <c:v>1</c:v>
                </c:pt>
                <c:pt idx="71185">
                  <c:v>1</c:v>
                </c:pt>
                <c:pt idx="71186">
                  <c:v>1</c:v>
                </c:pt>
                <c:pt idx="71187">
                  <c:v>1</c:v>
                </c:pt>
                <c:pt idx="71188">
                  <c:v>1</c:v>
                </c:pt>
                <c:pt idx="71189">
                  <c:v>1</c:v>
                </c:pt>
                <c:pt idx="71190">
                  <c:v>0.85714285700000004</c:v>
                </c:pt>
                <c:pt idx="71191">
                  <c:v>1</c:v>
                </c:pt>
                <c:pt idx="71192">
                  <c:v>0.85714285700000004</c:v>
                </c:pt>
                <c:pt idx="71193">
                  <c:v>1</c:v>
                </c:pt>
                <c:pt idx="71194">
                  <c:v>1</c:v>
                </c:pt>
                <c:pt idx="71195">
                  <c:v>1</c:v>
                </c:pt>
                <c:pt idx="71196">
                  <c:v>1</c:v>
                </c:pt>
                <c:pt idx="71197">
                  <c:v>1</c:v>
                </c:pt>
                <c:pt idx="71198">
                  <c:v>1</c:v>
                </c:pt>
                <c:pt idx="71199">
                  <c:v>1</c:v>
                </c:pt>
                <c:pt idx="71200">
                  <c:v>1</c:v>
                </c:pt>
                <c:pt idx="71201">
                  <c:v>1</c:v>
                </c:pt>
                <c:pt idx="71202">
                  <c:v>1</c:v>
                </c:pt>
                <c:pt idx="71203">
                  <c:v>1</c:v>
                </c:pt>
                <c:pt idx="71204">
                  <c:v>1</c:v>
                </c:pt>
                <c:pt idx="71205">
                  <c:v>1</c:v>
                </c:pt>
                <c:pt idx="71206">
                  <c:v>1</c:v>
                </c:pt>
                <c:pt idx="71207">
                  <c:v>1</c:v>
                </c:pt>
                <c:pt idx="71208">
                  <c:v>1</c:v>
                </c:pt>
                <c:pt idx="71209">
                  <c:v>1</c:v>
                </c:pt>
                <c:pt idx="71210">
                  <c:v>1</c:v>
                </c:pt>
                <c:pt idx="71211">
                  <c:v>1</c:v>
                </c:pt>
                <c:pt idx="71212">
                  <c:v>1</c:v>
                </c:pt>
                <c:pt idx="71213">
                  <c:v>1</c:v>
                </c:pt>
                <c:pt idx="71214">
                  <c:v>1</c:v>
                </c:pt>
                <c:pt idx="71215">
                  <c:v>1</c:v>
                </c:pt>
                <c:pt idx="71216">
                  <c:v>1</c:v>
                </c:pt>
                <c:pt idx="71217">
                  <c:v>1</c:v>
                </c:pt>
                <c:pt idx="71218">
                  <c:v>1</c:v>
                </c:pt>
                <c:pt idx="71219">
                  <c:v>1</c:v>
                </c:pt>
                <c:pt idx="71220">
                  <c:v>1</c:v>
                </c:pt>
                <c:pt idx="71221">
                  <c:v>1</c:v>
                </c:pt>
                <c:pt idx="71222">
                  <c:v>1</c:v>
                </c:pt>
                <c:pt idx="71223">
                  <c:v>1</c:v>
                </c:pt>
                <c:pt idx="71224">
                  <c:v>1</c:v>
                </c:pt>
                <c:pt idx="71225">
                  <c:v>1</c:v>
                </c:pt>
                <c:pt idx="71226">
                  <c:v>1</c:v>
                </c:pt>
                <c:pt idx="71227">
                  <c:v>1</c:v>
                </c:pt>
                <c:pt idx="71228">
                  <c:v>1</c:v>
                </c:pt>
                <c:pt idx="71229">
                  <c:v>1</c:v>
                </c:pt>
                <c:pt idx="71230">
                  <c:v>1</c:v>
                </c:pt>
                <c:pt idx="71231">
                  <c:v>1</c:v>
                </c:pt>
                <c:pt idx="71232">
                  <c:v>1</c:v>
                </c:pt>
                <c:pt idx="71233">
                  <c:v>1</c:v>
                </c:pt>
                <c:pt idx="71234">
                  <c:v>1</c:v>
                </c:pt>
                <c:pt idx="71235">
                  <c:v>1</c:v>
                </c:pt>
                <c:pt idx="71236">
                  <c:v>1</c:v>
                </c:pt>
                <c:pt idx="71237">
                  <c:v>1</c:v>
                </c:pt>
                <c:pt idx="71238">
                  <c:v>0.85714285700000004</c:v>
                </c:pt>
                <c:pt idx="71239">
                  <c:v>1</c:v>
                </c:pt>
                <c:pt idx="71240">
                  <c:v>1</c:v>
                </c:pt>
                <c:pt idx="71241">
                  <c:v>1</c:v>
                </c:pt>
                <c:pt idx="71242">
                  <c:v>1</c:v>
                </c:pt>
                <c:pt idx="71243">
                  <c:v>1</c:v>
                </c:pt>
                <c:pt idx="71244">
                  <c:v>1</c:v>
                </c:pt>
                <c:pt idx="71245">
                  <c:v>1</c:v>
                </c:pt>
                <c:pt idx="71246">
                  <c:v>1</c:v>
                </c:pt>
                <c:pt idx="71247">
                  <c:v>1</c:v>
                </c:pt>
                <c:pt idx="71248">
                  <c:v>1</c:v>
                </c:pt>
                <c:pt idx="71249">
                  <c:v>1</c:v>
                </c:pt>
                <c:pt idx="71250">
                  <c:v>1</c:v>
                </c:pt>
                <c:pt idx="71251">
                  <c:v>1</c:v>
                </c:pt>
                <c:pt idx="71252">
                  <c:v>1</c:v>
                </c:pt>
                <c:pt idx="71253">
                  <c:v>1</c:v>
                </c:pt>
                <c:pt idx="71254">
                  <c:v>1</c:v>
                </c:pt>
                <c:pt idx="71255">
                  <c:v>1</c:v>
                </c:pt>
                <c:pt idx="71256">
                  <c:v>1</c:v>
                </c:pt>
                <c:pt idx="71257">
                  <c:v>1</c:v>
                </c:pt>
                <c:pt idx="71258">
                  <c:v>1</c:v>
                </c:pt>
                <c:pt idx="71259">
                  <c:v>1</c:v>
                </c:pt>
                <c:pt idx="71260">
                  <c:v>1</c:v>
                </c:pt>
                <c:pt idx="71261">
                  <c:v>1</c:v>
                </c:pt>
                <c:pt idx="71262">
                  <c:v>1</c:v>
                </c:pt>
                <c:pt idx="71263">
                  <c:v>1</c:v>
                </c:pt>
                <c:pt idx="71264">
                  <c:v>1</c:v>
                </c:pt>
                <c:pt idx="71265">
                  <c:v>1</c:v>
                </c:pt>
                <c:pt idx="71266">
                  <c:v>1</c:v>
                </c:pt>
                <c:pt idx="71267">
                  <c:v>1</c:v>
                </c:pt>
                <c:pt idx="71268">
                  <c:v>1</c:v>
                </c:pt>
                <c:pt idx="71269">
                  <c:v>1</c:v>
                </c:pt>
                <c:pt idx="71270">
                  <c:v>1</c:v>
                </c:pt>
                <c:pt idx="71271">
                  <c:v>1</c:v>
                </c:pt>
                <c:pt idx="71272">
                  <c:v>0.85714285700000004</c:v>
                </c:pt>
                <c:pt idx="71273">
                  <c:v>1</c:v>
                </c:pt>
                <c:pt idx="71274">
                  <c:v>1</c:v>
                </c:pt>
                <c:pt idx="71275">
                  <c:v>1</c:v>
                </c:pt>
                <c:pt idx="71276">
                  <c:v>1</c:v>
                </c:pt>
                <c:pt idx="71277">
                  <c:v>1</c:v>
                </c:pt>
                <c:pt idx="71278">
                  <c:v>1</c:v>
                </c:pt>
                <c:pt idx="71279">
                  <c:v>1</c:v>
                </c:pt>
                <c:pt idx="71280">
                  <c:v>1</c:v>
                </c:pt>
                <c:pt idx="71281">
                  <c:v>1</c:v>
                </c:pt>
                <c:pt idx="71282">
                  <c:v>1</c:v>
                </c:pt>
                <c:pt idx="71283">
                  <c:v>1</c:v>
                </c:pt>
                <c:pt idx="71284">
                  <c:v>1</c:v>
                </c:pt>
                <c:pt idx="71285">
                  <c:v>1</c:v>
                </c:pt>
                <c:pt idx="71286">
                  <c:v>1</c:v>
                </c:pt>
                <c:pt idx="71287">
                  <c:v>1</c:v>
                </c:pt>
                <c:pt idx="71288">
                  <c:v>1</c:v>
                </c:pt>
                <c:pt idx="71289">
                  <c:v>1</c:v>
                </c:pt>
                <c:pt idx="71290">
                  <c:v>1</c:v>
                </c:pt>
                <c:pt idx="71291">
                  <c:v>1</c:v>
                </c:pt>
                <c:pt idx="71292">
                  <c:v>1</c:v>
                </c:pt>
                <c:pt idx="71293">
                  <c:v>1</c:v>
                </c:pt>
                <c:pt idx="71294">
                  <c:v>1</c:v>
                </c:pt>
                <c:pt idx="71295">
                  <c:v>1</c:v>
                </c:pt>
                <c:pt idx="71296">
                  <c:v>0.85714285700000004</c:v>
                </c:pt>
                <c:pt idx="71297">
                  <c:v>1</c:v>
                </c:pt>
                <c:pt idx="71298">
                  <c:v>1</c:v>
                </c:pt>
                <c:pt idx="71299">
                  <c:v>1</c:v>
                </c:pt>
                <c:pt idx="71300">
                  <c:v>1</c:v>
                </c:pt>
                <c:pt idx="71301">
                  <c:v>1</c:v>
                </c:pt>
                <c:pt idx="71302">
                  <c:v>1</c:v>
                </c:pt>
                <c:pt idx="71303">
                  <c:v>1</c:v>
                </c:pt>
                <c:pt idx="71304">
                  <c:v>1</c:v>
                </c:pt>
                <c:pt idx="71305">
                  <c:v>1</c:v>
                </c:pt>
                <c:pt idx="71306">
                  <c:v>1</c:v>
                </c:pt>
                <c:pt idx="71307">
                  <c:v>1</c:v>
                </c:pt>
                <c:pt idx="71308">
                  <c:v>1</c:v>
                </c:pt>
                <c:pt idx="71309">
                  <c:v>1</c:v>
                </c:pt>
                <c:pt idx="71310">
                  <c:v>1</c:v>
                </c:pt>
                <c:pt idx="71311">
                  <c:v>1</c:v>
                </c:pt>
                <c:pt idx="71312">
                  <c:v>1</c:v>
                </c:pt>
                <c:pt idx="71313">
                  <c:v>1</c:v>
                </c:pt>
                <c:pt idx="71314">
                  <c:v>1</c:v>
                </c:pt>
                <c:pt idx="71315">
                  <c:v>1</c:v>
                </c:pt>
                <c:pt idx="71316">
                  <c:v>1</c:v>
                </c:pt>
                <c:pt idx="71317">
                  <c:v>1</c:v>
                </c:pt>
                <c:pt idx="71318">
                  <c:v>0.85714285700000004</c:v>
                </c:pt>
                <c:pt idx="71319">
                  <c:v>1</c:v>
                </c:pt>
                <c:pt idx="71320">
                  <c:v>1</c:v>
                </c:pt>
                <c:pt idx="71321">
                  <c:v>1</c:v>
                </c:pt>
                <c:pt idx="71322">
                  <c:v>1</c:v>
                </c:pt>
                <c:pt idx="71323">
                  <c:v>1</c:v>
                </c:pt>
                <c:pt idx="71324">
                  <c:v>1</c:v>
                </c:pt>
                <c:pt idx="71325">
                  <c:v>1</c:v>
                </c:pt>
                <c:pt idx="71326">
                  <c:v>1</c:v>
                </c:pt>
                <c:pt idx="71327">
                  <c:v>1</c:v>
                </c:pt>
                <c:pt idx="71328">
                  <c:v>1</c:v>
                </c:pt>
                <c:pt idx="71329">
                  <c:v>0.85714285700000004</c:v>
                </c:pt>
                <c:pt idx="71330">
                  <c:v>1</c:v>
                </c:pt>
                <c:pt idx="71331">
                  <c:v>1</c:v>
                </c:pt>
                <c:pt idx="71332">
                  <c:v>0.85714285700000004</c:v>
                </c:pt>
                <c:pt idx="71333">
                  <c:v>1</c:v>
                </c:pt>
                <c:pt idx="71334">
                  <c:v>0.85714285700000004</c:v>
                </c:pt>
                <c:pt idx="71335">
                  <c:v>1</c:v>
                </c:pt>
                <c:pt idx="71336">
                  <c:v>1</c:v>
                </c:pt>
                <c:pt idx="71337">
                  <c:v>1</c:v>
                </c:pt>
                <c:pt idx="71338">
                  <c:v>0.85714285700000004</c:v>
                </c:pt>
                <c:pt idx="71339">
                  <c:v>1</c:v>
                </c:pt>
                <c:pt idx="71340">
                  <c:v>1</c:v>
                </c:pt>
                <c:pt idx="71341">
                  <c:v>1</c:v>
                </c:pt>
                <c:pt idx="71342">
                  <c:v>1</c:v>
                </c:pt>
                <c:pt idx="71343">
                  <c:v>1</c:v>
                </c:pt>
                <c:pt idx="71344">
                  <c:v>1</c:v>
                </c:pt>
                <c:pt idx="71345">
                  <c:v>1</c:v>
                </c:pt>
                <c:pt idx="71346">
                  <c:v>1</c:v>
                </c:pt>
                <c:pt idx="71347">
                  <c:v>1</c:v>
                </c:pt>
                <c:pt idx="71348">
                  <c:v>1</c:v>
                </c:pt>
                <c:pt idx="71349">
                  <c:v>1</c:v>
                </c:pt>
                <c:pt idx="71350">
                  <c:v>1</c:v>
                </c:pt>
                <c:pt idx="71351">
                  <c:v>1</c:v>
                </c:pt>
                <c:pt idx="71352">
                  <c:v>1</c:v>
                </c:pt>
                <c:pt idx="71353">
                  <c:v>1</c:v>
                </c:pt>
                <c:pt idx="71354">
                  <c:v>1</c:v>
                </c:pt>
                <c:pt idx="71355">
                  <c:v>1</c:v>
                </c:pt>
                <c:pt idx="71356">
                  <c:v>1</c:v>
                </c:pt>
                <c:pt idx="71357">
                  <c:v>1</c:v>
                </c:pt>
                <c:pt idx="71358">
                  <c:v>1</c:v>
                </c:pt>
                <c:pt idx="71359">
                  <c:v>1</c:v>
                </c:pt>
                <c:pt idx="71360">
                  <c:v>1</c:v>
                </c:pt>
                <c:pt idx="71361">
                  <c:v>1</c:v>
                </c:pt>
                <c:pt idx="71362">
                  <c:v>1</c:v>
                </c:pt>
                <c:pt idx="71363">
                  <c:v>1</c:v>
                </c:pt>
                <c:pt idx="71364">
                  <c:v>1</c:v>
                </c:pt>
                <c:pt idx="71365">
                  <c:v>1</c:v>
                </c:pt>
                <c:pt idx="71366">
                  <c:v>1</c:v>
                </c:pt>
                <c:pt idx="71367">
                  <c:v>1</c:v>
                </c:pt>
                <c:pt idx="71368">
                  <c:v>1</c:v>
                </c:pt>
                <c:pt idx="71369">
                  <c:v>1</c:v>
                </c:pt>
                <c:pt idx="71370">
                  <c:v>1</c:v>
                </c:pt>
                <c:pt idx="71371">
                  <c:v>1</c:v>
                </c:pt>
                <c:pt idx="71372">
                  <c:v>1</c:v>
                </c:pt>
                <c:pt idx="71373">
                  <c:v>1</c:v>
                </c:pt>
                <c:pt idx="71374">
                  <c:v>1</c:v>
                </c:pt>
                <c:pt idx="71375">
                  <c:v>1</c:v>
                </c:pt>
                <c:pt idx="71376">
                  <c:v>1</c:v>
                </c:pt>
                <c:pt idx="71377">
                  <c:v>1</c:v>
                </c:pt>
                <c:pt idx="71378">
                  <c:v>1</c:v>
                </c:pt>
                <c:pt idx="71379">
                  <c:v>1</c:v>
                </c:pt>
                <c:pt idx="71380">
                  <c:v>1</c:v>
                </c:pt>
                <c:pt idx="71381">
                  <c:v>1</c:v>
                </c:pt>
                <c:pt idx="71382">
                  <c:v>1</c:v>
                </c:pt>
                <c:pt idx="71383">
                  <c:v>1</c:v>
                </c:pt>
                <c:pt idx="71384">
                  <c:v>1</c:v>
                </c:pt>
                <c:pt idx="71385">
                  <c:v>1</c:v>
                </c:pt>
                <c:pt idx="71386">
                  <c:v>1</c:v>
                </c:pt>
                <c:pt idx="71387">
                  <c:v>1</c:v>
                </c:pt>
                <c:pt idx="71388">
                  <c:v>1</c:v>
                </c:pt>
                <c:pt idx="71389">
                  <c:v>1</c:v>
                </c:pt>
                <c:pt idx="71390">
                  <c:v>1</c:v>
                </c:pt>
                <c:pt idx="71391">
                  <c:v>1</c:v>
                </c:pt>
                <c:pt idx="71392">
                  <c:v>1</c:v>
                </c:pt>
                <c:pt idx="71393">
                  <c:v>1</c:v>
                </c:pt>
                <c:pt idx="71394">
                  <c:v>1</c:v>
                </c:pt>
                <c:pt idx="71395">
                  <c:v>1</c:v>
                </c:pt>
                <c:pt idx="71396">
                  <c:v>1</c:v>
                </c:pt>
                <c:pt idx="71397">
                  <c:v>1</c:v>
                </c:pt>
                <c:pt idx="71398">
                  <c:v>1</c:v>
                </c:pt>
                <c:pt idx="71399">
                  <c:v>1</c:v>
                </c:pt>
                <c:pt idx="71400">
                  <c:v>1</c:v>
                </c:pt>
                <c:pt idx="71401">
                  <c:v>1</c:v>
                </c:pt>
                <c:pt idx="71402">
                  <c:v>1</c:v>
                </c:pt>
                <c:pt idx="71403">
                  <c:v>1</c:v>
                </c:pt>
                <c:pt idx="71404">
                  <c:v>1</c:v>
                </c:pt>
                <c:pt idx="71405">
                  <c:v>1</c:v>
                </c:pt>
                <c:pt idx="71406">
                  <c:v>1</c:v>
                </c:pt>
                <c:pt idx="71407">
                  <c:v>1</c:v>
                </c:pt>
                <c:pt idx="71408">
                  <c:v>1</c:v>
                </c:pt>
                <c:pt idx="71409">
                  <c:v>1</c:v>
                </c:pt>
                <c:pt idx="71410">
                  <c:v>1</c:v>
                </c:pt>
                <c:pt idx="71411">
                  <c:v>1</c:v>
                </c:pt>
                <c:pt idx="71412">
                  <c:v>1</c:v>
                </c:pt>
                <c:pt idx="71413">
                  <c:v>1</c:v>
                </c:pt>
                <c:pt idx="71414">
                  <c:v>1</c:v>
                </c:pt>
                <c:pt idx="71415">
                  <c:v>1</c:v>
                </c:pt>
                <c:pt idx="71416">
                  <c:v>0.85714285700000004</c:v>
                </c:pt>
                <c:pt idx="71417">
                  <c:v>1</c:v>
                </c:pt>
                <c:pt idx="71418">
                  <c:v>1</c:v>
                </c:pt>
                <c:pt idx="71419">
                  <c:v>0.85714285700000004</c:v>
                </c:pt>
                <c:pt idx="71420">
                  <c:v>1</c:v>
                </c:pt>
                <c:pt idx="71421">
                  <c:v>1</c:v>
                </c:pt>
                <c:pt idx="71422">
                  <c:v>1</c:v>
                </c:pt>
                <c:pt idx="71423">
                  <c:v>1</c:v>
                </c:pt>
                <c:pt idx="71424">
                  <c:v>1</c:v>
                </c:pt>
                <c:pt idx="71425">
                  <c:v>1</c:v>
                </c:pt>
                <c:pt idx="71426">
                  <c:v>1</c:v>
                </c:pt>
                <c:pt idx="71427">
                  <c:v>1</c:v>
                </c:pt>
                <c:pt idx="71428">
                  <c:v>1</c:v>
                </c:pt>
                <c:pt idx="71429">
                  <c:v>1</c:v>
                </c:pt>
                <c:pt idx="71430">
                  <c:v>1</c:v>
                </c:pt>
                <c:pt idx="71431">
                  <c:v>1</c:v>
                </c:pt>
                <c:pt idx="71432">
                  <c:v>1</c:v>
                </c:pt>
                <c:pt idx="71433">
                  <c:v>1</c:v>
                </c:pt>
                <c:pt idx="71434">
                  <c:v>1</c:v>
                </c:pt>
                <c:pt idx="71435">
                  <c:v>1</c:v>
                </c:pt>
                <c:pt idx="71436">
                  <c:v>1</c:v>
                </c:pt>
                <c:pt idx="71437">
                  <c:v>1</c:v>
                </c:pt>
                <c:pt idx="71438">
                  <c:v>1</c:v>
                </c:pt>
                <c:pt idx="71439">
                  <c:v>1</c:v>
                </c:pt>
                <c:pt idx="71440">
                  <c:v>1</c:v>
                </c:pt>
                <c:pt idx="71441">
                  <c:v>1</c:v>
                </c:pt>
                <c:pt idx="71442">
                  <c:v>1</c:v>
                </c:pt>
                <c:pt idx="71443">
                  <c:v>1</c:v>
                </c:pt>
                <c:pt idx="71444">
                  <c:v>1</c:v>
                </c:pt>
                <c:pt idx="71445">
                  <c:v>1</c:v>
                </c:pt>
                <c:pt idx="71446">
                  <c:v>1</c:v>
                </c:pt>
                <c:pt idx="71447">
                  <c:v>1</c:v>
                </c:pt>
                <c:pt idx="71448">
                  <c:v>1</c:v>
                </c:pt>
                <c:pt idx="71449">
                  <c:v>1</c:v>
                </c:pt>
                <c:pt idx="71450">
                  <c:v>1</c:v>
                </c:pt>
                <c:pt idx="71451">
                  <c:v>1</c:v>
                </c:pt>
                <c:pt idx="71452">
                  <c:v>1</c:v>
                </c:pt>
                <c:pt idx="71453">
                  <c:v>1</c:v>
                </c:pt>
                <c:pt idx="71454">
                  <c:v>1</c:v>
                </c:pt>
                <c:pt idx="71455">
                  <c:v>1</c:v>
                </c:pt>
                <c:pt idx="71456">
                  <c:v>1</c:v>
                </c:pt>
                <c:pt idx="71457">
                  <c:v>1</c:v>
                </c:pt>
                <c:pt idx="71458">
                  <c:v>1</c:v>
                </c:pt>
                <c:pt idx="71459">
                  <c:v>0.85714285700000004</c:v>
                </c:pt>
                <c:pt idx="71460">
                  <c:v>1</c:v>
                </c:pt>
                <c:pt idx="71461">
                  <c:v>1</c:v>
                </c:pt>
                <c:pt idx="71462">
                  <c:v>1</c:v>
                </c:pt>
                <c:pt idx="71463">
                  <c:v>1</c:v>
                </c:pt>
                <c:pt idx="71464">
                  <c:v>1</c:v>
                </c:pt>
                <c:pt idx="71465">
                  <c:v>1</c:v>
                </c:pt>
                <c:pt idx="71466">
                  <c:v>1</c:v>
                </c:pt>
                <c:pt idx="71467">
                  <c:v>1</c:v>
                </c:pt>
                <c:pt idx="71468">
                  <c:v>1</c:v>
                </c:pt>
                <c:pt idx="71469">
                  <c:v>1</c:v>
                </c:pt>
                <c:pt idx="71470">
                  <c:v>1</c:v>
                </c:pt>
                <c:pt idx="71471">
                  <c:v>1</c:v>
                </c:pt>
                <c:pt idx="71472">
                  <c:v>1</c:v>
                </c:pt>
                <c:pt idx="71473">
                  <c:v>1</c:v>
                </c:pt>
                <c:pt idx="71474">
                  <c:v>0.85714285700000004</c:v>
                </c:pt>
                <c:pt idx="71475">
                  <c:v>1</c:v>
                </c:pt>
                <c:pt idx="71476">
                  <c:v>1</c:v>
                </c:pt>
                <c:pt idx="71477">
                  <c:v>1</c:v>
                </c:pt>
                <c:pt idx="71478">
                  <c:v>1</c:v>
                </c:pt>
                <c:pt idx="71479">
                  <c:v>1</c:v>
                </c:pt>
                <c:pt idx="71480">
                  <c:v>1</c:v>
                </c:pt>
                <c:pt idx="71481">
                  <c:v>1</c:v>
                </c:pt>
                <c:pt idx="71482">
                  <c:v>1</c:v>
                </c:pt>
                <c:pt idx="71483">
                  <c:v>1</c:v>
                </c:pt>
                <c:pt idx="71484">
                  <c:v>1</c:v>
                </c:pt>
                <c:pt idx="71485">
                  <c:v>1</c:v>
                </c:pt>
                <c:pt idx="71486">
                  <c:v>1</c:v>
                </c:pt>
                <c:pt idx="71487">
                  <c:v>1</c:v>
                </c:pt>
                <c:pt idx="71488">
                  <c:v>1</c:v>
                </c:pt>
                <c:pt idx="71489">
                  <c:v>1</c:v>
                </c:pt>
                <c:pt idx="71490">
                  <c:v>1</c:v>
                </c:pt>
                <c:pt idx="71491">
                  <c:v>1</c:v>
                </c:pt>
                <c:pt idx="71492">
                  <c:v>1</c:v>
                </c:pt>
                <c:pt idx="71493">
                  <c:v>1</c:v>
                </c:pt>
                <c:pt idx="71494">
                  <c:v>1</c:v>
                </c:pt>
                <c:pt idx="71495">
                  <c:v>1</c:v>
                </c:pt>
                <c:pt idx="71496">
                  <c:v>1</c:v>
                </c:pt>
                <c:pt idx="71497">
                  <c:v>1</c:v>
                </c:pt>
                <c:pt idx="71498">
                  <c:v>1</c:v>
                </c:pt>
                <c:pt idx="71499">
                  <c:v>1</c:v>
                </c:pt>
                <c:pt idx="71500">
                  <c:v>1</c:v>
                </c:pt>
                <c:pt idx="71501">
                  <c:v>1</c:v>
                </c:pt>
                <c:pt idx="71502">
                  <c:v>1</c:v>
                </c:pt>
                <c:pt idx="71503">
                  <c:v>1</c:v>
                </c:pt>
                <c:pt idx="71504">
                  <c:v>0.85714285700000004</c:v>
                </c:pt>
                <c:pt idx="71505">
                  <c:v>1</c:v>
                </c:pt>
                <c:pt idx="71506">
                  <c:v>1</c:v>
                </c:pt>
                <c:pt idx="71507">
                  <c:v>1</c:v>
                </c:pt>
                <c:pt idx="71508">
                  <c:v>1</c:v>
                </c:pt>
                <c:pt idx="71509">
                  <c:v>1</c:v>
                </c:pt>
                <c:pt idx="71510">
                  <c:v>1</c:v>
                </c:pt>
                <c:pt idx="71511">
                  <c:v>1</c:v>
                </c:pt>
                <c:pt idx="71512">
                  <c:v>1</c:v>
                </c:pt>
                <c:pt idx="71513">
                  <c:v>1</c:v>
                </c:pt>
                <c:pt idx="71514">
                  <c:v>1</c:v>
                </c:pt>
                <c:pt idx="71515">
                  <c:v>1</c:v>
                </c:pt>
                <c:pt idx="71516">
                  <c:v>1</c:v>
                </c:pt>
                <c:pt idx="71517">
                  <c:v>1</c:v>
                </c:pt>
                <c:pt idx="71518">
                  <c:v>1</c:v>
                </c:pt>
                <c:pt idx="71519">
                  <c:v>1</c:v>
                </c:pt>
                <c:pt idx="71520">
                  <c:v>1</c:v>
                </c:pt>
                <c:pt idx="71521">
                  <c:v>1</c:v>
                </c:pt>
                <c:pt idx="71522">
                  <c:v>1</c:v>
                </c:pt>
                <c:pt idx="71523">
                  <c:v>1</c:v>
                </c:pt>
                <c:pt idx="71524">
                  <c:v>1</c:v>
                </c:pt>
                <c:pt idx="71525">
                  <c:v>1</c:v>
                </c:pt>
                <c:pt idx="71526">
                  <c:v>1</c:v>
                </c:pt>
                <c:pt idx="71527">
                  <c:v>1</c:v>
                </c:pt>
                <c:pt idx="71528">
                  <c:v>1</c:v>
                </c:pt>
                <c:pt idx="71529">
                  <c:v>1</c:v>
                </c:pt>
                <c:pt idx="71530">
                  <c:v>1</c:v>
                </c:pt>
                <c:pt idx="71531">
                  <c:v>1</c:v>
                </c:pt>
                <c:pt idx="71532">
                  <c:v>0.85714285700000004</c:v>
                </c:pt>
                <c:pt idx="71533">
                  <c:v>1</c:v>
                </c:pt>
                <c:pt idx="71534">
                  <c:v>1</c:v>
                </c:pt>
                <c:pt idx="71535">
                  <c:v>1</c:v>
                </c:pt>
                <c:pt idx="71536">
                  <c:v>1</c:v>
                </c:pt>
                <c:pt idx="71537">
                  <c:v>1</c:v>
                </c:pt>
                <c:pt idx="71538">
                  <c:v>1</c:v>
                </c:pt>
                <c:pt idx="71539">
                  <c:v>1</c:v>
                </c:pt>
                <c:pt idx="71540">
                  <c:v>1</c:v>
                </c:pt>
                <c:pt idx="71541">
                  <c:v>1</c:v>
                </c:pt>
                <c:pt idx="71542">
                  <c:v>1</c:v>
                </c:pt>
                <c:pt idx="71543">
                  <c:v>1</c:v>
                </c:pt>
                <c:pt idx="71544">
                  <c:v>1</c:v>
                </c:pt>
                <c:pt idx="71545">
                  <c:v>1</c:v>
                </c:pt>
                <c:pt idx="71546">
                  <c:v>1</c:v>
                </c:pt>
                <c:pt idx="71547">
                  <c:v>1</c:v>
                </c:pt>
                <c:pt idx="71548">
                  <c:v>1</c:v>
                </c:pt>
                <c:pt idx="71549">
                  <c:v>1</c:v>
                </c:pt>
                <c:pt idx="71550">
                  <c:v>1</c:v>
                </c:pt>
                <c:pt idx="71551">
                  <c:v>1</c:v>
                </c:pt>
                <c:pt idx="71552">
                  <c:v>1</c:v>
                </c:pt>
                <c:pt idx="71553">
                  <c:v>1</c:v>
                </c:pt>
                <c:pt idx="71554">
                  <c:v>1</c:v>
                </c:pt>
                <c:pt idx="71555">
                  <c:v>1</c:v>
                </c:pt>
                <c:pt idx="71556">
                  <c:v>1</c:v>
                </c:pt>
                <c:pt idx="71557">
                  <c:v>1</c:v>
                </c:pt>
                <c:pt idx="71558">
                  <c:v>0.85714285700000004</c:v>
                </c:pt>
                <c:pt idx="71559">
                  <c:v>1</c:v>
                </c:pt>
                <c:pt idx="71560">
                  <c:v>1</c:v>
                </c:pt>
                <c:pt idx="71561">
                  <c:v>1</c:v>
                </c:pt>
                <c:pt idx="71562">
                  <c:v>1</c:v>
                </c:pt>
                <c:pt idx="71563">
                  <c:v>1</c:v>
                </c:pt>
                <c:pt idx="71564">
                  <c:v>1</c:v>
                </c:pt>
                <c:pt idx="71565">
                  <c:v>1</c:v>
                </c:pt>
                <c:pt idx="71566">
                  <c:v>1</c:v>
                </c:pt>
                <c:pt idx="71567">
                  <c:v>1</c:v>
                </c:pt>
                <c:pt idx="71568">
                  <c:v>1</c:v>
                </c:pt>
                <c:pt idx="71569">
                  <c:v>1</c:v>
                </c:pt>
                <c:pt idx="71570">
                  <c:v>1</c:v>
                </c:pt>
                <c:pt idx="71571">
                  <c:v>1</c:v>
                </c:pt>
                <c:pt idx="71572">
                  <c:v>1</c:v>
                </c:pt>
                <c:pt idx="71573">
                  <c:v>1</c:v>
                </c:pt>
                <c:pt idx="71574">
                  <c:v>1</c:v>
                </c:pt>
                <c:pt idx="71575">
                  <c:v>1</c:v>
                </c:pt>
                <c:pt idx="71576">
                  <c:v>1</c:v>
                </c:pt>
                <c:pt idx="71577">
                  <c:v>1</c:v>
                </c:pt>
                <c:pt idx="71578">
                  <c:v>1</c:v>
                </c:pt>
                <c:pt idx="71579">
                  <c:v>1</c:v>
                </c:pt>
                <c:pt idx="71580">
                  <c:v>1</c:v>
                </c:pt>
                <c:pt idx="71581">
                  <c:v>1</c:v>
                </c:pt>
                <c:pt idx="71582">
                  <c:v>1</c:v>
                </c:pt>
                <c:pt idx="71583">
                  <c:v>1</c:v>
                </c:pt>
                <c:pt idx="71584">
                  <c:v>1</c:v>
                </c:pt>
                <c:pt idx="71585">
                  <c:v>1</c:v>
                </c:pt>
                <c:pt idx="71586">
                  <c:v>0.85714285700000004</c:v>
                </c:pt>
                <c:pt idx="71587">
                  <c:v>1</c:v>
                </c:pt>
                <c:pt idx="71588">
                  <c:v>1</c:v>
                </c:pt>
                <c:pt idx="71589">
                  <c:v>1</c:v>
                </c:pt>
                <c:pt idx="71590">
                  <c:v>1</c:v>
                </c:pt>
                <c:pt idx="71591">
                  <c:v>1</c:v>
                </c:pt>
                <c:pt idx="71592">
                  <c:v>1</c:v>
                </c:pt>
                <c:pt idx="71593">
                  <c:v>1</c:v>
                </c:pt>
                <c:pt idx="71594">
                  <c:v>1</c:v>
                </c:pt>
                <c:pt idx="71595">
                  <c:v>1</c:v>
                </c:pt>
                <c:pt idx="71596">
                  <c:v>1</c:v>
                </c:pt>
                <c:pt idx="71597">
                  <c:v>1</c:v>
                </c:pt>
                <c:pt idx="71598">
                  <c:v>1</c:v>
                </c:pt>
                <c:pt idx="71599">
                  <c:v>1</c:v>
                </c:pt>
                <c:pt idx="71600">
                  <c:v>1</c:v>
                </c:pt>
                <c:pt idx="71601">
                  <c:v>1</c:v>
                </c:pt>
                <c:pt idx="71602">
                  <c:v>1</c:v>
                </c:pt>
                <c:pt idx="71603">
                  <c:v>1</c:v>
                </c:pt>
                <c:pt idx="71604">
                  <c:v>1</c:v>
                </c:pt>
                <c:pt idx="71605">
                  <c:v>1</c:v>
                </c:pt>
                <c:pt idx="71606">
                  <c:v>1</c:v>
                </c:pt>
                <c:pt idx="71607">
                  <c:v>1</c:v>
                </c:pt>
                <c:pt idx="71608">
                  <c:v>1</c:v>
                </c:pt>
                <c:pt idx="71609">
                  <c:v>1</c:v>
                </c:pt>
                <c:pt idx="71610">
                  <c:v>1</c:v>
                </c:pt>
                <c:pt idx="71611">
                  <c:v>1</c:v>
                </c:pt>
                <c:pt idx="71612">
                  <c:v>1</c:v>
                </c:pt>
                <c:pt idx="71613">
                  <c:v>1</c:v>
                </c:pt>
                <c:pt idx="71614">
                  <c:v>1</c:v>
                </c:pt>
                <c:pt idx="71615">
                  <c:v>1</c:v>
                </c:pt>
                <c:pt idx="71616">
                  <c:v>1</c:v>
                </c:pt>
                <c:pt idx="71617">
                  <c:v>1</c:v>
                </c:pt>
                <c:pt idx="71618">
                  <c:v>1</c:v>
                </c:pt>
                <c:pt idx="71619">
                  <c:v>1</c:v>
                </c:pt>
                <c:pt idx="71620">
                  <c:v>1</c:v>
                </c:pt>
                <c:pt idx="71621">
                  <c:v>1</c:v>
                </c:pt>
                <c:pt idx="71622">
                  <c:v>1</c:v>
                </c:pt>
                <c:pt idx="71623">
                  <c:v>1</c:v>
                </c:pt>
                <c:pt idx="71624">
                  <c:v>1</c:v>
                </c:pt>
                <c:pt idx="71625">
                  <c:v>1</c:v>
                </c:pt>
                <c:pt idx="71626">
                  <c:v>1</c:v>
                </c:pt>
                <c:pt idx="71627">
                  <c:v>1</c:v>
                </c:pt>
                <c:pt idx="71628">
                  <c:v>1</c:v>
                </c:pt>
                <c:pt idx="71629">
                  <c:v>1</c:v>
                </c:pt>
                <c:pt idx="71630">
                  <c:v>1</c:v>
                </c:pt>
                <c:pt idx="71631">
                  <c:v>1</c:v>
                </c:pt>
                <c:pt idx="71632">
                  <c:v>1</c:v>
                </c:pt>
                <c:pt idx="71633">
                  <c:v>1</c:v>
                </c:pt>
                <c:pt idx="71634">
                  <c:v>1</c:v>
                </c:pt>
                <c:pt idx="71635">
                  <c:v>1</c:v>
                </c:pt>
                <c:pt idx="71636">
                  <c:v>1</c:v>
                </c:pt>
                <c:pt idx="71637">
                  <c:v>1</c:v>
                </c:pt>
                <c:pt idx="71638">
                  <c:v>1</c:v>
                </c:pt>
                <c:pt idx="71639">
                  <c:v>1</c:v>
                </c:pt>
                <c:pt idx="71640">
                  <c:v>1</c:v>
                </c:pt>
                <c:pt idx="71641">
                  <c:v>1</c:v>
                </c:pt>
                <c:pt idx="71642">
                  <c:v>1</c:v>
                </c:pt>
                <c:pt idx="71643">
                  <c:v>1</c:v>
                </c:pt>
                <c:pt idx="71644">
                  <c:v>1</c:v>
                </c:pt>
                <c:pt idx="71645">
                  <c:v>1</c:v>
                </c:pt>
                <c:pt idx="71646">
                  <c:v>1</c:v>
                </c:pt>
                <c:pt idx="71647">
                  <c:v>0.85714285700000004</c:v>
                </c:pt>
                <c:pt idx="71648">
                  <c:v>1</c:v>
                </c:pt>
                <c:pt idx="71649">
                  <c:v>1</c:v>
                </c:pt>
                <c:pt idx="71650">
                  <c:v>1</c:v>
                </c:pt>
                <c:pt idx="71651">
                  <c:v>1</c:v>
                </c:pt>
                <c:pt idx="71652">
                  <c:v>1</c:v>
                </c:pt>
                <c:pt idx="71653">
                  <c:v>1</c:v>
                </c:pt>
                <c:pt idx="71654">
                  <c:v>1</c:v>
                </c:pt>
                <c:pt idx="71655">
                  <c:v>1</c:v>
                </c:pt>
                <c:pt idx="71656">
                  <c:v>1</c:v>
                </c:pt>
                <c:pt idx="71657">
                  <c:v>1</c:v>
                </c:pt>
                <c:pt idx="71658">
                  <c:v>1</c:v>
                </c:pt>
                <c:pt idx="71659">
                  <c:v>1</c:v>
                </c:pt>
                <c:pt idx="71660">
                  <c:v>0.71428571399999996</c:v>
                </c:pt>
                <c:pt idx="71661">
                  <c:v>1</c:v>
                </c:pt>
                <c:pt idx="71662">
                  <c:v>1</c:v>
                </c:pt>
                <c:pt idx="71663">
                  <c:v>1</c:v>
                </c:pt>
                <c:pt idx="71664">
                  <c:v>1</c:v>
                </c:pt>
                <c:pt idx="71665">
                  <c:v>1</c:v>
                </c:pt>
                <c:pt idx="71666">
                  <c:v>1</c:v>
                </c:pt>
                <c:pt idx="71667">
                  <c:v>1</c:v>
                </c:pt>
                <c:pt idx="71668">
                  <c:v>1</c:v>
                </c:pt>
                <c:pt idx="71669">
                  <c:v>1</c:v>
                </c:pt>
                <c:pt idx="71670">
                  <c:v>1</c:v>
                </c:pt>
                <c:pt idx="71671">
                  <c:v>1</c:v>
                </c:pt>
                <c:pt idx="71672">
                  <c:v>1</c:v>
                </c:pt>
                <c:pt idx="71673">
                  <c:v>1</c:v>
                </c:pt>
                <c:pt idx="71674">
                  <c:v>1</c:v>
                </c:pt>
                <c:pt idx="71675">
                  <c:v>1</c:v>
                </c:pt>
                <c:pt idx="71676">
                  <c:v>1</c:v>
                </c:pt>
                <c:pt idx="71677">
                  <c:v>1</c:v>
                </c:pt>
                <c:pt idx="71678">
                  <c:v>1</c:v>
                </c:pt>
                <c:pt idx="71679">
                  <c:v>1</c:v>
                </c:pt>
                <c:pt idx="71680">
                  <c:v>1</c:v>
                </c:pt>
                <c:pt idx="71681">
                  <c:v>1</c:v>
                </c:pt>
                <c:pt idx="71682">
                  <c:v>0.85714285700000004</c:v>
                </c:pt>
                <c:pt idx="71683">
                  <c:v>1</c:v>
                </c:pt>
                <c:pt idx="71684">
                  <c:v>1</c:v>
                </c:pt>
                <c:pt idx="71685">
                  <c:v>1</c:v>
                </c:pt>
                <c:pt idx="71686">
                  <c:v>1</c:v>
                </c:pt>
                <c:pt idx="71687">
                  <c:v>1</c:v>
                </c:pt>
                <c:pt idx="71688">
                  <c:v>1</c:v>
                </c:pt>
                <c:pt idx="71689">
                  <c:v>1</c:v>
                </c:pt>
                <c:pt idx="71690">
                  <c:v>1</c:v>
                </c:pt>
                <c:pt idx="71691">
                  <c:v>1</c:v>
                </c:pt>
                <c:pt idx="71692">
                  <c:v>1</c:v>
                </c:pt>
                <c:pt idx="71693">
                  <c:v>1</c:v>
                </c:pt>
                <c:pt idx="71694">
                  <c:v>1</c:v>
                </c:pt>
                <c:pt idx="71695">
                  <c:v>1</c:v>
                </c:pt>
                <c:pt idx="71696">
                  <c:v>1</c:v>
                </c:pt>
                <c:pt idx="71697">
                  <c:v>1</c:v>
                </c:pt>
                <c:pt idx="71698">
                  <c:v>1</c:v>
                </c:pt>
                <c:pt idx="71699">
                  <c:v>1</c:v>
                </c:pt>
                <c:pt idx="71700">
                  <c:v>1</c:v>
                </c:pt>
                <c:pt idx="71701">
                  <c:v>1</c:v>
                </c:pt>
                <c:pt idx="71702">
                  <c:v>1</c:v>
                </c:pt>
                <c:pt idx="71703">
                  <c:v>1</c:v>
                </c:pt>
                <c:pt idx="71704">
                  <c:v>1</c:v>
                </c:pt>
                <c:pt idx="71705">
                  <c:v>1</c:v>
                </c:pt>
                <c:pt idx="71706">
                  <c:v>1</c:v>
                </c:pt>
                <c:pt idx="71707">
                  <c:v>1</c:v>
                </c:pt>
                <c:pt idx="71708">
                  <c:v>1</c:v>
                </c:pt>
                <c:pt idx="71709">
                  <c:v>1</c:v>
                </c:pt>
                <c:pt idx="71710">
                  <c:v>1</c:v>
                </c:pt>
                <c:pt idx="71711">
                  <c:v>1</c:v>
                </c:pt>
                <c:pt idx="71712">
                  <c:v>1</c:v>
                </c:pt>
                <c:pt idx="71713">
                  <c:v>1</c:v>
                </c:pt>
                <c:pt idx="71714">
                  <c:v>1</c:v>
                </c:pt>
                <c:pt idx="71715">
                  <c:v>1</c:v>
                </c:pt>
                <c:pt idx="71716">
                  <c:v>1</c:v>
                </c:pt>
                <c:pt idx="71717">
                  <c:v>1</c:v>
                </c:pt>
                <c:pt idx="71718">
                  <c:v>1</c:v>
                </c:pt>
                <c:pt idx="71719">
                  <c:v>1</c:v>
                </c:pt>
                <c:pt idx="71720">
                  <c:v>1</c:v>
                </c:pt>
                <c:pt idx="71721">
                  <c:v>1</c:v>
                </c:pt>
                <c:pt idx="71722">
                  <c:v>1</c:v>
                </c:pt>
                <c:pt idx="71723">
                  <c:v>1</c:v>
                </c:pt>
                <c:pt idx="71724">
                  <c:v>1</c:v>
                </c:pt>
                <c:pt idx="71725">
                  <c:v>1</c:v>
                </c:pt>
                <c:pt idx="71726">
                  <c:v>1</c:v>
                </c:pt>
                <c:pt idx="71727">
                  <c:v>1</c:v>
                </c:pt>
                <c:pt idx="71728">
                  <c:v>1</c:v>
                </c:pt>
                <c:pt idx="71729">
                  <c:v>1</c:v>
                </c:pt>
                <c:pt idx="71730">
                  <c:v>1</c:v>
                </c:pt>
                <c:pt idx="71731">
                  <c:v>1</c:v>
                </c:pt>
                <c:pt idx="71732">
                  <c:v>1</c:v>
                </c:pt>
                <c:pt idx="71733">
                  <c:v>1</c:v>
                </c:pt>
                <c:pt idx="71734">
                  <c:v>1</c:v>
                </c:pt>
                <c:pt idx="71735">
                  <c:v>1</c:v>
                </c:pt>
                <c:pt idx="71736">
                  <c:v>1</c:v>
                </c:pt>
                <c:pt idx="71737">
                  <c:v>1</c:v>
                </c:pt>
                <c:pt idx="71738">
                  <c:v>1</c:v>
                </c:pt>
                <c:pt idx="71739">
                  <c:v>1</c:v>
                </c:pt>
                <c:pt idx="71740">
                  <c:v>1</c:v>
                </c:pt>
                <c:pt idx="71741">
                  <c:v>1</c:v>
                </c:pt>
                <c:pt idx="71742">
                  <c:v>1</c:v>
                </c:pt>
                <c:pt idx="71743">
                  <c:v>1</c:v>
                </c:pt>
                <c:pt idx="71744">
                  <c:v>1</c:v>
                </c:pt>
                <c:pt idx="71745">
                  <c:v>1</c:v>
                </c:pt>
                <c:pt idx="71746">
                  <c:v>1</c:v>
                </c:pt>
                <c:pt idx="71747">
                  <c:v>1</c:v>
                </c:pt>
                <c:pt idx="71748">
                  <c:v>1</c:v>
                </c:pt>
                <c:pt idx="71749">
                  <c:v>1</c:v>
                </c:pt>
                <c:pt idx="71750">
                  <c:v>1</c:v>
                </c:pt>
                <c:pt idx="71751">
                  <c:v>1</c:v>
                </c:pt>
                <c:pt idx="71752">
                  <c:v>1</c:v>
                </c:pt>
                <c:pt idx="71753">
                  <c:v>1</c:v>
                </c:pt>
                <c:pt idx="71754">
                  <c:v>1</c:v>
                </c:pt>
                <c:pt idx="71755">
                  <c:v>1</c:v>
                </c:pt>
                <c:pt idx="71756">
                  <c:v>1</c:v>
                </c:pt>
                <c:pt idx="71757">
                  <c:v>1</c:v>
                </c:pt>
                <c:pt idx="71758">
                  <c:v>1</c:v>
                </c:pt>
                <c:pt idx="71759">
                  <c:v>1</c:v>
                </c:pt>
                <c:pt idx="71760">
                  <c:v>1</c:v>
                </c:pt>
                <c:pt idx="71761">
                  <c:v>1</c:v>
                </c:pt>
                <c:pt idx="71762">
                  <c:v>1</c:v>
                </c:pt>
                <c:pt idx="71763">
                  <c:v>1</c:v>
                </c:pt>
                <c:pt idx="71764">
                  <c:v>1</c:v>
                </c:pt>
                <c:pt idx="71765">
                  <c:v>1</c:v>
                </c:pt>
                <c:pt idx="71766">
                  <c:v>1</c:v>
                </c:pt>
                <c:pt idx="71767">
                  <c:v>1</c:v>
                </c:pt>
                <c:pt idx="71768">
                  <c:v>1</c:v>
                </c:pt>
                <c:pt idx="71769">
                  <c:v>1</c:v>
                </c:pt>
                <c:pt idx="71770">
                  <c:v>1</c:v>
                </c:pt>
                <c:pt idx="71771">
                  <c:v>1</c:v>
                </c:pt>
                <c:pt idx="71772">
                  <c:v>1</c:v>
                </c:pt>
                <c:pt idx="71773">
                  <c:v>1</c:v>
                </c:pt>
                <c:pt idx="71774">
                  <c:v>1</c:v>
                </c:pt>
                <c:pt idx="71775">
                  <c:v>1</c:v>
                </c:pt>
                <c:pt idx="71776">
                  <c:v>1</c:v>
                </c:pt>
                <c:pt idx="71777">
                  <c:v>1</c:v>
                </c:pt>
                <c:pt idx="71778">
                  <c:v>1</c:v>
                </c:pt>
                <c:pt idx="71779">
                  <c:v>1</c:v>
                </c:pt>
                <c:pt idx="71780">
                  <c:v>1</c:v>
                </c:pt>
                <c:pt idx="71781">
                  <c:v>1</c:v>
                </c:pt>
                <c:pt idx="71782">
                  <c:v>1</c:v>
                </c:pt>
                <c:pt idx="71783">
                  <c:v>1</c:v>
                </c:pt>
                <c:pt idx="71784">
                  <c:v>1</c:v>
                </c:pt>
                <c:pt idx="71785">
                  <c:v>1</c:v>
                </c:pt>
                <c:pt idx="71786">
                  <c:v>1</c:v>
                </c:pt>
                <c:pt idx="71787">
                  <c:v>1</c:v>
                </c:pt>
                <c:pt idx="71788">
                  <c:v>1</c:v>
                </c:pt>
                <c:pt idx="71789">
                  <c:v>1</c:v>
                </c:pt>
                <c:pt idx="71790">
                  <c:v>1</c:v>
                </c:pt>
                <c:pt idx="71791">
                  <c:v>1</c:v>
                </c:pt>
                <c:pt idx="71792">
                  <c:v>1</c:v>
                </c:pt>
                <c:pt idx="71793">
                  <c:v>1</c:v>
                </c:pt>
                <c:pt idx="71794">
                  <c:v>1</c:v>
                </c:pt>
                <c:pt idx="71795">
                  <c:v>1</c:v>
                </c:pt>
                <c:pt idx="71796">
                  <c:v>1</c:v>
                </c:pt>
                <c:pt idx="71797">
                  <c:v>1</c:v>
                </c:pt>
                <c:pt idx="71798">
                  <c:v>1</c:v>
                </c:pt>
                <c:pt idx="71799">
                  <c:v>1</c:v>
                </c:pt>
                <c:pt idx="71800">
                  <c:v>1</c:v>
                </c:pt>
                <c:pt idx="71801">
                  <c:v>1</c:v>
                </c:pt>
                <c:pt idx="71802">
                  <c:v>1</c:v>
                </c:pt>
                <c:pt idx="71803">
                  <c:v>1</c:v>
                </c:pt>
                <c:pt idx="71804">
                  <c:v>1</c:v>
                </c:pt>
                <c:pt idx="71805">
                  <c:v>1</c:v>
                </c:pt>
                <c:pt idx="71806">
                  <c:v>1</c:v>
                </c:pt>
                <c:pt idx="71807">
                  <c:v>1</c:v>
                </c:pt>
                <c:pt idx="71808">
                  <c:v>1</c:v>
                </c:pt>
                <c:pt idx="71809">
                  <c:v>1</c:v>
                </c:pt>
                <c:pt idx="71810">
                  <c:v>1</c:v>
                </c:pt>
                <c:pt idx="71811">
                  <c:v>1</c:v>
                </c:pt>
                <c:pt idx="71812">
                  <c:v>1</c:v>
                </c:pt>
                <c:pt idx="71813">
                  <c:v>1</c:v>
                </c:pt>
                <c:pt idx="71814">
                  <c:v>1</c:v>
                </c:pt>
                <c:pt idx="71815">
                  <c:v>1</c:v>
                </c:pt>
                <c:pt idx="71816">
                  <c:v>1</c:v>
                </c:pt>
                <c:pt idx="71817">
                  <c:v>1</c:v>
                </c:pt>
                <c:pt idx="71818">
                  <c:v>1</c:v>
                </c:pt>
                <c:pt idx="71819">
                  <c:v>1</c:v>
                </c:pt>
                <c:pt idx="71820">
                  <c:v>1</c:v>
                </c:pt>
                <c:pt idx="71821">
                  <c:v>1</c:v>
                </c:pt>
                <c:pt idx="71822">
                  <c:v>1</c:v>
                </c:pt>
                <c:pt idx="71823">
                  <c:v>1</c:v>
                </c:pt>
                <c:pt idx="71824">
                  <c:v>1</c:v>
                </c:pt>
                <c:pt idx="71825">
                  <c:v>1</c:v>
                </c:pt>
                <c:pt idx="71826">
                  <c:v>1</c:v>
                </c:pt>
                <c:pt idx="71827">
                  <c:v>1</c:v>
                </c:pt>
                <c:pt idx="71828">
                  <c:v>1</c:v>
                </c:pt>
                <c:pt idx="71829">
                  <c:v>1</c:v>
                </c:pt>
                <c:pt idx="71830">
                  <c:v>1</c:v>
                </c:pt>
                <c:pt idx="71831">
                  <c:v>1</c:v>
                </c:pt>
                <c:pt idx="71832">
                  <c:v>1</c:v>
                </c:pt>
                <c:pt idx="71833">
                  <c:v>1</c:v>
                </c:pt>
                <c:pt idx="71834">
                  <c:v>1</c:v>
                </c:pt>
                <c:pt idx="71835">
                  <c:v>1</c:v>
                </c:pt>
                <c:pt idx="71836">
                  <c:v>1</c:v>
                </c:pt>
                <c:pt idx="71837">
                  <c:v>1</c:v>
                </c:pt>
                <c:pt idx="71838">
                  <c:v>0.85714285700000004</c:v>
                </c:pt>
                <c:pt idx="71839">
                  <c:v>1</c:v>
                </c:pt>
                <c:pt idx="71840">
                  <c:v>1</c:v>
                </c:pt>
                <c:pt idx="71841">
                  <c:v>1</c:v>
                </c:pt>
                <c:pt idx="71842">
                  <c:v>1</c:v>
                </c:pt>
                <c:pt idx="71843">
                  <c:v>1</c:v>
                </c:pt>
                <c:pt idx="71844">
                  <c:v>1</c:v>
                </c:pt>
                <c:pt idx="71845">
                  <c:v>1</c:v>
                </c:pt>
                <c:pt idx="71846">
                  <c:v>1</c:v>
                </c:pt>
                <c:pt idx="71847">
                  <c:v>1</c:v>
                </c:pt>
                <c:pt idx="71848">
                  <c:v>1</c:v>
                </c:pt>
                <c:pt idx="71849">
                  <c:v>1</c:v>
                </c:pt>
                <c:pt idx="71850">
                  <c:v>1</c:v>
                </c:pt>
                <c:pt idx="71851">
                  <c:v>1</c:v>
                </c:pt>
                <c:pt idx="71852">
                  <c:v>1</c:v>
                </c:pt>
                <c:pt idx="71853">
                  <c:v>1</c:v>
                </c:pt>
                <c:pt idx="71854">
                  <c:v>0.85714285700000004</c:v>
                </c:pt>
                <c:pt idx="71855">
                  <c:v>1</c:v>
                </c:pt>
                <c:pt idx="71856">
                  <c:v>1</c:v>
                </c:pt>
                <c:pt idx="71857">
                  <c:v>1</c:v>
                </c:pt>
                <c:pt idx="71858">
                  <c:v>1</c:v>
                </c:pt>
                <c:pt idx="71859">
                  <c:v>1</c:v>
                </c:pt>
                <c:pt idx="71860">
                  <c:v>1</c:v>
                </c:pt>
                <c:pt idx="71861">
                  <c:v>0.571428571</c:v>
                </c:pt>
                <c:pt idx="71862">
                  <c:v>1</c:v>
                </c:pt>
                <c:pt idx="71863">
                  <c:v>1</c:v>
                </c:pt>
                <c:pt idx="71864">
                  <c:v>1</c:v>
                </c:pt>
                <c:pt idx="71865">
                  <c:v>1</c:v>
                </c:pt>
                <c:pt idx="71866">
                  <c:v>1</c:v>
                </c:pt>
                <c:pt idx="71867">
                  <c:v>1</c:v>
                </c:pt>
                <c:pt idx="71868">
                  <c:v>1</c:v>
                </c:pt>
                <c:pt idx="71869">
                  <c:v>1</c:v>
                </c:pt>
                <c:pt idx="71870">
                  <c:v>1</c:v>
                </c:pt>
                <c:pt idx="71871">
                  <c:v>1</c:v>
                </c:pt>
                <c:pt idx="71872">
                  <c:v>0.85714285700000004</c:v>
                </c:pt>
                <c:pt idx="71873">
                  <c:v>1</c:v>
                </c:pt>
                <c:pt idx="71874">
                  <c:v>1</c:v>
                </c:pt>
                <c:pt idx="71875">
                  <c:v>1</c:v>
                </c:pt>
                <c:pt idx="71876">
                  <c:v>0.85714285700000004</c:v>
                </c:pt>
                <c:pt idx="71877">
                  <c:v>1</c:v>
                </c:pt>
                <c:pt idx="71878">
                  <c:v>1</c:v>
                </c:pt>
                <c:pt idx="71879">
                  <c:v>1</c:v>
                </c:pt>
                <c:pt idx="71880">
                  <c:v>1</c:v>
                </c:pt>
                <c:pt idx="71881">
                  <c:v>1</c:v>
                </c:pt>
                <c:pt idx="71882">
                  <c:v>1</c:v>
                </c:pt>
                <c:pt idx="71883">
                  <c:v>1</c:v>
                </c:pt>
                <c:pt idx="71884">
                  <c:v>0.85714285700000004</c:v>
                </c:pt>
                <c:pt idx="71885">
                  <c:v>1</c:v>
                </c:pt>
                <c:pt idx="71886">
                  <c:v>1</c:v>
                </c:pt>
                <c:pt idx="71887">
                  <c:v>0.85714285700000004</c:v>
                </c:pt>
                <c:pt idx="71888">
                  <c:v>1</c:v>
                </c:pt>
                <c:pt idx="71889">
                  <c:v>0.85714285700000004</c:v>
                </c:pt>
                <c:pt idx="71890">
                  <c:v>0.85714285700000004</c:v>
                </c:pt>
                <c:pt idx="71891">
                  <c:v>1</c:v>
                </c:pt>
                <c:pt idx="71892">
                  <c:v>1</c:v>
                </c:pt>
                <c:pt idx="71893">
                  <c:v>1</c:v>
                </c:pt>
                <c:pt idx="71894">
                  <c:v>1</c:v>
                </c:pt>
                <c:pt idx="71895">
                  <c:v>1</c:v>
                </c:pt>
                <c:pt idx="71896">
                  <c:v>1</c:v>
                </c:pt>
                <c:pt idx="71897">
                  <c:v>1</c:v>
                </c:pt>
                <c:pt idx="71898">
                  <c:v>1</c:v>
                </c:pt>
                <c:pt idx="71899">
                  <c:v>1</c:v>
                </c:pt>
                <c:pt idx="71900">
                  <c:v>1</c:v>
                </c:pt>
                <c:pt idx="71901">
                  <c:v>1</c:v>
                </c:pt>
                <c:pt idx="71902">
                  <c:v>1</c:v>
                </c:pt>
                <c:pt idx="71903">
                  <c:v>0.85714285700000004</c:v>
                </c:pt>
                <c:pt idx="71904">
                  <c:v>1</c:v>
                </c:pt>
                <c:pt idx="71905">
                  <c:v>0.85714285700000004</c:v>
                </c:pt>
                <c:pt idx="71906">
                  <c:v>1</c:v>
                </c:pt>
                <c:pt idx="71907">
                  <c:v>1</c:v>
                </c:pt>
                <c:pt idx="71908">
                  <c:v>0.85714285700000004</c:v>
                </c:pt>
                <c:pt idx="71909">
                  <c:v>1</c:v>
                </c:pt>
                <c:pt idx="71910">
                  <c:v>1</c:v>
                </c:pt>
                <c:pt idx="71911">
                  <c:v>1</c:v>
                </c:pt>
                <c:pt idx="71912">
                  <c:v>1</c:v>
                </c:pt>
                <c:pt idx="71913">
                  <c:v>0.85714285700000004</c:v>
                </c:pt>
                <c:pt idx="71914">
                  <c:v>1</c:v>
                </c:pt>
                <c:pt idx="71915">
                  <c:v>1</c:v>
                </c:pt>
                <c:pt idx="71916">
                  <c:v>1</c:v>
                </c:pt>
                <c:pt idx="71917">
                  <c:v>0.85714285700000004</c:v>
                </c:pt>
                <c:pt idx="71918">
                  <c:v>1</c:v>
                </c:pt>
                <c:pt idx="71919">
                  <c:v>1</c:v>
                </c:pt>
                <c:pt idx="71920">
                  <c:v>1</c:v>
                </c:pt>
                <c:pt idx="71921">
                  <c:v>0.85714285700000004</c:v>
                </c:pt>
                <c:pt idx="71922">
                  <c:v>1</c:v>
                </c:pt>
                <c:pt idx="71923">
                  <c:v>1</c:v>
                </c:pt>
                <c:pt idx="71924">
                  <c:v>1</c:v>
                </c:pt>
                <c:pt idx="71925">
                  <c:v>1</c:v>
                </c:pt>
                <c:pt idx="71926">
                  <c:v>1</c:v>
                </c:pt>
                <c:pt idx="71927">
                  <c:v>1</c:v>
                </c:pt>
                <c:pt idx="71928">
                  <c:v>1</c:v>
                </c:pt>
                <c:pt idx="71929">
                  <c:v>0.85714285700000004</c:v>
                </c:pt>
                <c:pt idx="71930">
                  <c:v>1</c:v>
                </c:pt>
                <c:pt idx="71931">
                  <c:v>1</c:v>
                </c:pt>
                <c:pt idx="71932">
                  <c:v>1</c:v>
                </c:pt>
                <c:pt idx="71933">
                  <c:v>1</c:v>
                </c:pt>
                <c:pt idx="71934">
                  <c:v>1</c:v>
                </c:pt>
                <c:pt idx="71935">
                  <c:v>1</c:v>
                </c:pt>
                <c:pt idx="71936">
                  <c:v>1</c:v>
                </c:pt>
                <c:pt idx="71937">
                  <c:v>1</c:v>
                </c:pt>
                <c:pt idx="71938">
                  <c:v>1</c:v>
                </c:pt>
                <c:pt idx="71939">
                  <c:v>0.85714285700000004</c:v>
                </c:pt>
                <c:pt idx="71940">
                  <c:v>1</c:v>
                </c:pt>
                <c:pt idx="71941">
                  <c:v>1</c:v>
                </c:pt>
                <c:pt idx="71942">
                  <c:v>0.85714285700000004</c:v>
                </c:pt>
                <c:pt idx="71943">
                  <c:v>1</c:v>
                </c:pt>
                <c:pt idx="71944">
                  <c:v>1</c:v>
                </c:pt>
                <c:pt idx="71945">
                  <c:v>0.85714285700000004</c:v>
                </c:pt>
                <c:pt idx="71946">
                  <c:v>1</c:v>
                </c:pt>
                <c:pt idx="71947">
                  <c:v>1</c:v>
                </c:pt>
                <c:pt idx="71948">
                  <c:v>1</c:v>
                </c:pt>
                <c:pt idx="71949">
                  <c:v>1</c:v>
                </c:pt>
                <c:pt idx="71950">
                  <c:v>1</c:v>
                </c:pt>
                <c:pt idx="71951">
                  <c:v>1</c:v>
                </c:pt>
                <c:pt idx="71952">
                  <c:v>1</c:v>
                </c:pt>
                <c:pt idx="71953">
                  <c:v>1</c:v>
                </c:pt>
                <c:pt idx="71954">
                  <c:v>1</c:v>
                </c:pt>
                <c:pt idx="71955">
                  <c:v>1</c:v>
                </c:pt>
                <c:pt idx="71956">
                  <c:v>1</c:v>
                </c:pt>
                <c:pt idx="71957">
                  <c:v>1</c:v>
                </c:pt>
                <c:pt idx="71958">
                  <c:v>1</c:v>
                </c:pt>
                <c:pt idx="71959">
                  <c:v>1</c:v>
                </c:pt>
                <c:pt idx="71960">
                  <c:v>1</c:v>
                </c:pt>
                <c:pt idx="71961">
                  <c:v>1</c:v>
                </c:pt>
                <c:pt idx="71962">
                  <c:v>1</c:v>
                </c:pt>
                <c:pt idx="71963">
                  <c:v>1</c:v>
                </c:pt>
                <c:pt idx="71964">
                  <c:v>1</c:v>
                </c:pt>
                <c:pt idx="71965">
                  <c:v>1</c:v>
                </c:pt>
                <c:pt idx="71966">
                  <c:v>1</c:v>
                </c:pt>
                <c:pt idx="71967">
                  <c:v>1</c:v>
                </c:pt>
                <c:pt idx="71968">
                  <c:v>1</c:v>
                </c:pt>
                <c:pt idx="71969">
                  <c:v>1</c:v>
                </c:pt>
                <c:pt idx="71970">
                  <c:v>0.85714285700000004</c:v>
                </c:pt>
                <c:pt idx="71971">
                  <c:v>0.85714285700000004</c:v>
                </c:pt>
                <c:pt idx="71972">
                  <c:v>0.85714285700000004</c:v>
                </c:pt>
                <c:pt idx="71973">
                  <c:v>1</c:v>
                </c:pt>
                <c:pt idx="71974">
                  <c:v>0.85714285700000004</c:v>
                </c:pt>
                <c:pt idx="71975">
                  <c:v>1</c:v>
                </c:pt>
                <c:pt idx="71976">
                  <c:v>1</c:v>
                </c:pt>
                <c:pt idx="71977">
                  <c:v>1</c:v>
                </c:pt>
                <c:pt idx="71978">
                  <c:v>1</c:v>
                </c:pt>
                <c:pt idx="71979">
                  <c:v>1</c:v>
                </c:pt>
                <c:pt idx="71980">
                  <c:v>1</c:v>
                </c:pt>
                <c:pt idx="71981">
                  <c:v>1</c:v>
                </c:pt>
                <c:pt idx="71982">
                  <c:v>1</c:v>
                </c:pt>
                <c:pt idx="71983">
                  <c:v>1</c:v>
                </c:pt>
                <c:pt idx="71984">
                  <c:v>1</c:v>
                </c:pt>
                <c:pt idx="71985">
                  <c:v>1</c:v>
                </c:pt>
                <c:pt idx="71986">
                  <c:v>1</c:v>
                </c:pt>
                <c:pt idx="71987">
                  <c:v>1</c:v>
                </c:pt>
                <c:pt idx="71988">
                  <c:v>1</c:v>
                </c:pt>
                <c:pt idx="71989">
                  <c:v>1</c:v>
                </c:pt>
                <c:pt idx="71990">
                  <c:v>1</c:v>
                </c:pt>
                <c:pt idx="71991">
                  <c:v>1</c:v>
                </c:pt>
                <c:pt idx="71992">
                  <c:v>1</c:v>
                </c:pt>
                <c:pt idx="71993">
                  <c:v>1</c:v>
                </c:pt>
                <c:pt idx="71994">
                  <c:v>1</c:v>
                </c:pt>
                <c:pt idx="71995">
                  <c:v>1</c:v>
                </c:pt>
                <c:pt idx="71996">
                  <c:v>1</c:v>
                </c:pt>
                <c:pt idx="71997">
                  <c:v>0.85714285700000004</c:v>
                </c:pt>
                <c:pt idx="71998">
                  <c:v>1</c:v>
                </c:pt>
                <c:pt idx="71999">
                  <c:v>1</c:v>
                </c:pt>
                <c:pt idx="72000">
                  <c:v>1</c:v>
                </c:pt>
                <c:pt idx="72001">
                  <c:v>1</c:v>
                </c:pt>
                <c:pt idx="72002">
                  <c:v>1</c:v>
                </c:pt>
                <c:pt idx="72003">
                  <c:v>1</c:v>
                </c:pt>
                <c:pt idx="72004">
                  <c:v>0.85714285700000004</c:v>
                </c:pt>
                <c:pt idx="72005">
                  <c:v>1</c:v>
                </c:pt>
                <c:pt idx="72006">
                  <c:v>1</c:v>
                </c:pt>
                <c:pt idx="72007">
                  <c:v>1</c:v>
                </c:pt>
                <c:pt idx="72008">
                  <c:v>1</c:v>
                </c:pt>
                <c:pt idx="72009">
                  <c:v>1</c:v>
                </c:pt>
                <c:pt idx="72010">
                  <c:v>1</c:v>
                </c:pt>
                <c:pt idx="72011">
                  <c:v>1</c:v>
                </c:pt>
                <c:pt idx="72012">
                  <c:v>1</c:v>
                </c:pt>
                <c:pt idx="72013">
                  <c:v>1</c:v>
                </c:pt>
                <c:pt idx="72014">
                  <c:v>1</c:v>
                </c:pt>
                <c:pt idx="72015">
                  <c:v>1</c:v>
                </c:pt>
                <c:pt idx="72016">
                  <c:v>1</c:v>
                </c:pt>
                <c:pt idx="72017">
                  <c:v>0.85714285700000004</c:v>
                </c:pt>
                <c:pt idx="72018">
                  <c:v>1</c:v>
                </c:pt>
                <c:pt idx="72019">
                  <c:v>1</c:v>
                </c:pt>
                <c:pt idx="72020">
                  <c:v>0.85714285700000004</c:v>
                </c:pt>
                <c:pt idx="72021">
                  <c:v>1</c:v>
                </c:pt>
                <c:pt idx="72022">
                  <c:v>1</c:v>
                </c:pt>
                <c:pt idx="72023">
                  <c:v>1</c:v>
                </c:pt>
                <c:pt idx="72024">
                  <c:v>1</c:v>
                </c:pt>
                <c:pt idx="72025">
                  <c:v>1</c:v>
                </c:pt>
                <c:pt idx="72026">
                  <c:v>1</c:v>
                </c:pt>
                <c:pt idx="72027">
                  <c:v>1</c:v>
                </c:pt>
                <c:pt idx="72028">
                  <c:v>1</c:v>
                </c:pt>
                <c:pt idx="72029">
                  <c:v>1</c:v>
                </c:pt>
                <c:pt idx="72030">
                  <c:v>1</c:v>
                </c:pt>
                <c:pt idx="72031">
                  <c:v>1</c:v>
                </c:pt>
                <c:pt idx="72032">
                  <c:v>1</c:v>
                </c:pt>
                <c:pt idx="72033">
                  <c:v>1</c:v>
                </c:pt>
                <c:pt idx="72034">
                  <c:v>1</c:v>
                </c:pt>
                <c:pt idx="72035">
                  <c:v>1</c:v>
                </c:pt>
                <c:pt idx="72036">
                  <c:v>1</c:v>
                </c:pt>
                <c:pt idx="72037">
                  <c:v>1</c:v>
                </c:pt>
                <c:pt idx="72038">
                  <c:v>1</c:v>
                </c:pt>
                <c:pt idx="72039">
                  <c:v>1</c:v>
                </c:pt>
                <c:pt idx="72040">
                  <c:v>1</c:v>
                </c:pt>
                <c:pt idx="72041">
                  <c:v>1</c:v>
                </c:pt>
                <c:pt idx="72042">
                  <c:v>1</c:v>
                </c:pt>
                <c:pt idx="72043">
                  <c:v>1</c:v>
                </c:pt>
                <c:pt idx="72044">
                  <c:v>1</c:v>
                </c:pt>
                <c:pt idx="72045">
                  <c:v>1</c:v>
                </c:pt>
                <c:pt idx="72046">
                  <c:v>1</c:v>
                </c:pt>
                <c:pt idx="72047">
                  <c:v>0.85714285700000004</c:v>
                </c:pt>
                <c:pt idx="72048">
                  <c:v>1</c:v>
                </c:pt>
                <c:pt idx="72049">
                  <c:v>0.85714285700000004</c:v>
                </c:pt>
                <c:pt idx="72050">
                  <c:v>1</c:v>
                </c:pt>
                <c:pt idx="72051">
                  <c:v>1</c:v>
                </c:pt>
                <c:pt idx="72052">
                  <c:v>1</c:v>
                </c:pt>
                <c:pt idx="72053">
                  <c:v>1</c:v>
                </c:pt>
                <c:pt idx="72054">
                  <c:v>1</c:v>
                </c:pt>
                <c:pt idx="72055">
                  <c:v>1</c:v>
                </c:pt>
                <c:pt idx="72056">
                  <c:v>1</c:v>
                </c:pt>
                <c:pt idx="72057">
                  <c:v>1</c:v>
                </c:pt>
                <c:pt idx="72058">
                  <c:v>1</c:v>
                </c:pt>
                <c:pt idx="72059">
                  <c:v>1</c:v>
                </c:pt>
                <c:pt idx="72060">
                  <c:v>1</c:v>
                </c:pt>
                <c:pt idx="72061">
                  <c:v>1</c:v>
                </c:pt>
                <c:pt idx="72062">
                  <c:v>1</c:v>
                </c:pt>
                <c:pt idx="72063">
                  <c:v>1</c:v>
                </c:pt>
                <c:pt idx="72064">
                  <c:v>1</c:v>
                </c:pt>
                <c:pt idx="72065">
                  <c:v>1</c:v>
                </c:pt>
                <c:pt idx="72066">
                  <c:v>1</c:v>
                </c:pt>
                <c:pt idx="72067">
                  <c:v>1</c:v>
                </c:pt>
                <c:pt idx="72068">
                  <c:v>1</c:v>
                </c:pt>
                <c:pt idx="72069">
                  <c:v>1</c:v>
                </c:pt>
                <c:pt idx="72070">
                  <c:v>1</c:v>
                </c:pt>
                <c:pt idx="72071">
                  <c:v>1</c:v>
                </c:pt>
                <c:pt idx="72072">
                  <c:v>1</c:v>
                </c:pt>
                <c:pt idx="72073">
                  <c:v>1</c:v>
                </c:pt>
                <c:pt idx="72074">
                  <c:v>1</c:v>
                </c:pt>
                <c:pt idx="72075">
                  <c:v>1</c:v>
                </c:pt>
                <c:pt idx="72076">
                  <c:v>1</c:v>
                </c:pt>
                <c:pt idx="72077">
                  <c:v>1</c:v>
                </c:pt>
                <c:pt idx="72078">
                  <c:v>1</c:v>
                </c:pt>
                <c:pt idx="72079">
                  <c:v>1</c:v>
                </c:pt>
                <c:pt idx="72080">
                  <c:v>1</c:v>
                </c:pt>
                <c:pt idx="72081">
                  <c:v>1</c:v>
                </c:pt>
                <c:pt idx="72082">
                  <c:v>1</c:v>
                </c:pt>
                <c:pt idx="72083">
                  <c:v>1</c:v>
                </c:pt>
                <c:pt idx="72084">
                  <c:v>1</c:v>
                </c:pt>
                <c:pt idx="72085">
                  <c:v>1</c:v>
                </c:pt>
                <c:pt idx="72086">
                  <c:v>1</c:v>
                </c:pt>
                <c:pt idx="72087">
                  <c:v>1</c:v>
                </c:pt>
                <c:pt idx="72088">
                  <c:v>1</c:v>
                </c:pt>
                <c:pt idx="72089">
                  <c:v>1</c:v>
                </c:pt>
                <c:pt idx="72090">
                  <c:v>1</c:v>
                </c:pt>
                <c:pt idx="72091">
                  <c:v>1</c:v>
                </c:pt>
                <c:pt idx="72092">
                  <c:v>1</c:v>
                </c:pt>
                <c:pt idx="72093">
                  <c:v>1</c:v>
                </c:pt>
                <c:pt idx="72094">
                  <c:v>1</c:v>
                </c:pt>
                <c:pt idx="72095">
                  <c:v>1</c:v>
                </c:pt>
                <c:pt idx="72096">
                  <c:v>1</c:v>
                </c:pt>
                <c:pt idx="72097">
                  <c:v>1</c:v>
                </c:pt>
                <c:pt idx="72098">
                  <c:v>1</c:v>
                </c:pt>
                <c:pt idx="72099">
                  <c:v>1</c:v>
                </c:pt>
                <c:pt idx="72100">
                  <c:v>1</c:v>
                </c:pt>
                <c:pt idx="72101">
                  <c:v>1</c:v>
                </c:pt>
                <c:pt idx="72102">
                  <c:v>1</c:v>
                </c:pt>
                <c:pt idx="72103">
                  <c:v>1</c:v>
                </c:pt>
                <c:pt idx="72104">
                  <c:v>1</c:v>
                </c:pt>
                <c:pt idx="72105">
                  <c:v>1</c:v>
                </c:pt>
                <c:pt idx="72106">
                  <c:v>1</c:v>
                </c:pt>
                <c:pt idx="72107">
                  <c:v>1</c:v>
                </c:pt>
                <c:pt idx="72108">
                  <c:v>1</c:v>
                </c:pt>
                <c:pt idx="72109">
                  <c:v>1</c:v>
                </c:pt>
                <c:pt idx="72110">
                  <c:v>1</c:v>
                </c:pt>
                <c:pt idx="72111">
                  <c:v>0.71428571399999996</c:v>
                </c:pt>
                <c:pt idx="72112">
                  <c:v>1</c:v>
                </c:pt>
                <c:pt idx="72113">
                  <c:v>1</c:v>
                </c:pt>
                <c:pt idx="72114">
                  <c:v>1</c:v>
                </c:pt>
                <c:pt idx="72115">
                  <c:v>1</c:v>
                </c:pt>
                <c:pt idx="72116">
                  <c:v>1</c:v>
                </c:pt>
                <c:pt idx="72117">
                  <c:v>1</c:v>
                </c:pt>
                <c:pt idx="72118">
                  <c:v>1</c:v>
                </c:pt>
                <c:pt idx="72119">
                  <c:v>1</c:v>
                </c:pt>
                <c:pt idx="72120">
                  <c:v>1</c:v>
                </c:pt>
                <c:pt idx="72121">
                  <c:v>1</c:v>
                </c:pt>
                <c:pt idx="72122">
                  <c:v>1</c:v>
                </c:pt>
                <c:pt idx="72123">
                  <c:v>1</c:v>
                </c:pt>
                <c:pt idx="72124">
                  <c:v>1</c:v>
                </c:pt>
                <c:pt idx="72125">
                  <c:v>1</c:v>
                </c:pt>
                <c:pt idx="72126">
                  <c:v>1</c:v>
                </c:pt>
                <c:pt idx="72127">
                  <c:v>1</c:v>
                </c:pt>
                <c:pt idx="72128">
                  <c:v>1</c:v>
                </c:pt>
                <c:pt idx="72129">
                  <c:v>1</c:v>
                </c:pt>
                <c:pt idx="72130">
                  <c:v>1</c:v>
                </c:pt>
                <c:pt idx="72131">
                  <c:v>1</c:v>
                </c:pt>
                <c:pt idx="72132">
                  <c:v>1</c:v>
                </c:pt>
                <c:pt idx="72133">
                  <c:v>1</c:v>
                </c:pt>
                <c:pt idx="72134">
                  <c:v>1</c:v>
                </c:pt>
                <c:pt idx="72135">
                  <c:v>1</c:v>
                </c:pt>
                <c:pt idx="72136">
                  <c:v>0.85714285700000004</c:v>
                </c:pt>
                <c:pt idx="72137">
                  <c:v>1</c:v>
                </c:pt>
                <c:pt idx="72138">
                  <c:v>1</c:v>
                </c:pt>
                <c:pt idx="72139">
                  <c:v>1</c:v>
                </c:pt>
                <c:pt idx="72140">
                  <c:v>1</c:v>
                </c:pt>
                <c:pt idx="72141">
                  <c:v>1</c:v>
                </c:pt>
                <c:pt idx="72142">
                  <c:v>1</c:v>
                </c:pt>
                <c:pt idx="72143">
                  <c:v>1</c:v>
                </c:pt>
                <c:pt idx="72144">
                  <c:v>1</c:v>
                </c:pt>
                <c:pt idx="72145">
                  <c:v>1</c:v>
                </c:pt>
                <c:pt idx="72146">
                  <c:v>1</c:v>
                </c:pt>
                <c:pt idx="72147">
                  <c:v>0.85714285700000004</c:v>
                </c:pt>
                <c:pt idx="72148">
                  <c:v>1</c:v>
                </c:pt>
                <c:pt idx="72149">
                  <c:v>1</c:v>
                </c:pt>
                <c:pt idx="72150">
                  <c:v>1</c:v>
                </c:pt>
                <c:pt idx="72151">
                  <c:v>1</c:v>
                </c:pt>
                <c:pt idx="72152">
                  <c:v>1</c:v>
                </c:pt>
                <c:pt idx="72153">
                  <c:v>1</c:v>
                </c:pt>
                <c:pt idx="72154">
                  <c:v>1</c:v>
                </c:pt>
                <c:pt idx="72155">
                  <c:v>1</c:v>
                </c:pt>
                <c:pt idx="72156">
                  <c:v>1</c:v>
                </c:pt>
                <c:pt idx="72157">
                  <c:v>1</c:v>
                </c:pt>
                <c:pt idx="72158">
                  <c:v>1</c:v>
                </c:pt>
                <c:pt idx="72159">
                  <c:v>1</c:v>
                </c:pt>
                <c:pt idx="72160">
                  <c:v>1</c:v>
                </c:pt>
                <c:pt idx="72161">
                  <c:v>1</c:v>
                </c:pt>
                <c:pt idx="72162">
                  <c:v>1</c:v>
                </c:pt>
                <c:pt idx="72163">
                  <c:v>1</c:v>
                </c:pt>
                <c:pt idx="72164">
                  <c:v>1</c:v>
                </c:pt>
                <c:pt idx="72165">
                  <c:v>1</c:v>
                </c:pt>
                <c:pt idx="72166">
                  <c:v>1</c:v>
                </c:pt>
                <c:pt idx="72167">
                  <c:v>1</c:v>
                </c:pt>
                <c:pt idx="72168">
                  <c:v>1</c:v>
                </c:pt>
                <c:pt idx="72169">
                  <c:v>1</c:v>
                </c:pt>
                <c:pt idx="72170">
                  <c:v>1</c:v>
                </c:pt>
                <c:pt idx="72171">
                  <c:v>0.85714285700000004</c:v>
                </c:pt>
                <c:pt idx="72172">
                  <c:v>1</c:v>
                </c:pt>
                <c:pt idx="72173">
                  <c:v>1</c:v>
                </c:pt>
                <c:pt idx="72174">
                  <c:v>1</c:v>
                </c:pt>
                <c:pt idx="72175">
                  <c:v>1</c:v>
                </c:pt>
                <c:pt idx="72176">
                  <c:v>1</c:v>
                </c:pt>
                <c:pt idx="72177">
                  <c:v>1</c:v>
                </c:pt>
                <c:pt idx="72178">
                  <c:v>1</c:v>
                </c:pt>
                <c:pt idx="72179">
                  <c:v>1</c:v>
                </c:pt>
                <c:pt idx="72180">
                  <c:v>1</c:v>
                </c:pt>
                <c:pt idx="72181">
                  <c:v>1</c:v>
                </c:pt>
                <c:pt idx="72182">
                  <c:v>1</c:v>
                </c:pt>
                <c:pt idx="72183">
                  <c:v>0.85714285700000004</c:v>
                </c:pt>
                <c:pt idx="72184">
                  <c:v>0.85714285700000004</c:v>
                </c:pt>
                <c:pt idx="72185">
                  <c:v>1</c:v>
                </c:pt>
                <c:pt idx="72186">
                  <c:v>1</c:v>
                </c:pt>
                <c:pt idx="72187">
                  <c:v>1</c:v>
                </c:pt>
                <c:pt idx="72188">
                  <c:v>1</c:v>
                </c:pt>
                <c:pt idx="72189">
                  <c:v>1</c:v>
                </c:pt>
                <c:pt idx="72190">
                  <c:v>1</c:v>
                </c:pt>
                <c:pt idx="72191">
                  <c:v>1</c:v>
                </c:pt>
                <c:pt idx="72192">
                  <c:v>1</c:v>
                </c:pt>
                <c:pt idx="72193">
                  <c:v>1</c:v>
                </c:pt>
                <c:pt idx="72194">
                  <c:v>1</c:v>
                </c:pt>
                <c:pt idx="72195">
                  <c:v>1</c:v>
                </c:pt>
                <c:pt idx="72196">
                  <c:v>1</c:v>
                </c:pt>
                <c:pt idx="72197">
                  <c:v>1</c:v>
                </c:pt>
                <c:pt idx="72198">
                  <c:v>1</c:v>
                </c:pt>
                <c:pt idx="72199">
                  <c:v>0.85714285700000004</c:v>
                </c:pt>
                <c:pt idx="72200">
                  <c:v>1</c:v>
                </c:pt>
                <c:pt idx="72201">
                  <c:v>1</c:v>
                </c:pt>
                <c:pt idx="72202">
                  <c:v>1</c:v>
                </c:pt>
                <c:pt idx="72203">
                  <c:v>1</c:v>
                </c:pt>
                <c:pt idx="72204">
                  <c:v>1</c:v>
                </c:pt>
                <c:pt idx="72205">
                  <c:v>1</c:v>
                </c:pt>
                <c:pt idx="72206">
                  <c:v>1</c:v>
                </c:pt>
                <c:pt idx="72207">
                  <c:v>1</c:v>
                </c:pt>
                <c:pt idx="72208">
                  <c:v>1</c:v>
                </c:pt>
                <c:pt idx="72209">
                  <c:v>1</c:v>
                </c:pt>
                <c:pt idx="72210">
                  <c:v>1</c:v>
                </c:pt>
                <c:pt idx="72211">
                  <c:v>1</c:v>
                </c:pt>
                <c:pt idx="72212">
                  <c:v>1</c:v>
                </c:pt>
                <c:pt idx="72213">
                  <c:v>1</c:v>
                </c:pt>
                <c:pt idx="72214">
                  <c:v>1</c:v>
                </c:pt>
                <c:pt idx="72215">
                  <c:v>1</c:v>
                </c:pt>
                <c:pt idx="72216">
                  <c:v>1</c:v>
                </c:pt>
                <c:pt idx="72217">
                  <c:v>1</c:v>
                </c:pt>
                <c:pt idx="72218">
                  <c:v>1</c:v>
                </c:pt>
                <c:pt idx="72219">
                  <c:v>1</c:v>
                </c:pt>
                <c:pt idx="72220">
                  <c:v>1</c:v>
                </c:pt>
                <c:pt idx="72221">
                  <c:v>1</c:v>
                </c:pt>
                <c:pt idx="72222">
                  <c:v>1</c:v>
                </c:pt>
                <c:pt idx="72223">
                  <c:v>1</c:v>
                </c:pt>
                <c:pt idx="72224">
                  <c:v>1</c:v>
                </c:pt>
                <c:pt idx="72225">
                  <c:v>1</c:v>
                </c:pt>
                <c:pt idx="72226">
                  <c:v>1</c:v>
                </c:pt>
                <c:pt idx="72227">
                  <c:v>1</c:v>
                </c:pt>
                <c:pt idx="72228">
                  <c:v>1</c:v>
                </c:pt>
                <c:pt idx="72229">
                  <c:v>1</c:v>
                </c:pt>
                <c:pt idx="72230">
                  <c:v>1</c:v>
                </c:pt>
                <c:pt idx="72231">
                  <c:v>1</c:v>
                </c:pt>
                <c:pt idx="72232">
                  <c:v>1</c:v>
                </c:pt>
                <c:pt idx="72233">
                  <c:v>0.85714285700000004</c:v>
                </c:pt>
                <c:pt idx="72234">
                  <c:v>1</c:v>
                </c:pt>
                <c:pt idx="72235">
                  <c:v>1</c:v>
                </c:pt>
                <c:pt idx="72236">
                  <c:v>1</c:v>
                </c:pt>
                <c:pt idx="72237">
                  <c:v>1</c:v>
                </c:pt>
                <c:pt idx="72238">
                  <c:v>1</c:v>
                </c:pt>
                <c:pt idx="72239">
                  <c:v>1</c:v>
                </c:pt>
                <c:pt idx="72240">
                  <c:v>1</c:v>
                </c:pt>
                <c:pt idx="72241">
                  <c:v>1</c:v>
                </c:pt>
                <c:pt idx="72242">
                  <c:v>1</c:v>
                </c:pt>
                <c:pt idx="72243">
                  <c:v>0.571428571</c:v>
                </c:pt>
                <c:pt idx="72244">
                  <c:v>1</c:v>
                </c:pt>
                <c:pt idx="72245">
                  <c:v>1</c:v>
                </c:pt>
                <c:pt idx="72246">
                  <c:v>1</c:v>
                </c:pt>
                <c:pt idx="72247">
                  <c:v>1</c:v>
                </c:pt>
                <c:pt idx="72248">
                  <c:v>1</c:v>
                </c:pt>
                <c:pt idx="72249">
                  <c:v>1</c:v>
                </c:pt>
                <c:pt idx="72250">
                  <c:v>1</c:v>
                </c:pt>
                <c:pt idx="72251">
                  <c:v>1</c:v>
                </c:pt>
                <c:pt idx="72252">
                  <c:v>1</c:v>
                </c:pt>
                <c:pt idx="72253">
                  <c:v>1</c:v>
                </c:pt>
                <c:pt idx="72254">
                  <c:v>1</c:v>
                </c:pt>
                <c:pt idx="72255">
                  <c:v>1</c:v>
                </c:pt>
                <c:pt idx="72256">
                  <c:v>1</c:v>
                </c:pt>
                <c:pt idx="72257">
                  <c:v>1</c:v>
                </c:pt>
                <c:pt idx="72258">
                  <c:v>1</c:v>
                </c:pt>
                <c:pt idx="72259">
                  <c:v>1</c:v>
                </c:pt>
                <c:pt idx="72260">
                  <c:v>1</c:v>
                </c:pt>
                <c:pt idx="72261">
                  <c:v>1</c:v>
                </c:pt>
                <c:pt idx="72262">
                  <c:v>1</c:v>
                </c:pt>
                <c:pt idx="72263">
                  <c:v>1</c:v>
                </c:pt>
                <c:pt idx="72264">
                  <c:v>1</c:v>
                </c:pt>
                <c:pt idx="72265">
                  <c:v>1</c:v>
                </c:pt>
                <c:pt idx="72266">
                  <c:v>1</c:v>
                </c:pt>
                <c:pt idx="72267">
                  <c:v>1</c:v>
                </c:pt>
                <c:pt idx="72268">
                  <c:v>1</c:v>
                </c:pt>
                <c:pt idx="72269">
                  <c:v>1</c:v>
                </c:pt>
                <c:pt idx="72270">
                  <c:v>1</c:v>
                </c:pt>
                <c:pt idx="72271">
                  <c:v>1</c:v>
                </c:pt>
                <c:pt idx="72272">
                  <c:v>1</c:v>
                </c:pt>
                <c:pt idx="72273">
                  <c:v>1</c:v>
                </c:pt>
                <c:pt idx="72274">
                  <c:v>1</c:v>
                </c:pt>
                <c:pt idx="72275">
                  <c:v>1</c:v>
                </c:pt>
                <c:pt idx="72276">
                  <c:v>1</c:v>
                </c:pt>
                <c:pt idx="72277">
                  <c:v>1</c:v>
                </c:pt>
                <c:pt idx="72278">
                  <c:v>1</c:v>
                </c:pt>
                <c:pt idx="72279">
                  <c:v>1</c:v>
                </c:pt>
                <c:pt idx="72280">
                  <c:v>1</c:v>
                </c:pt>
                <c:pt idx="72281">
                  <c:v>1</c:v>
                </c:pt>
                <c:pt idx="72282">
                  <c:v>1</c:v>
                </c:pt>
                <c:pt idx="72283">
                  <c:v>1</c:v>
                </c:pt>
                <c:pt idx="72284">
                  <c:v>1</c:v>
                </c:pt>
                <c:pt idx="72285">
                  <c:v>1</c:v>
                </c:pt>
                <c:pt idx="72286">
                  <c:v>1</c:v>
                </c:pt>
                <c:pt idx="72287">
                  <c:v>1</c:v>
                </c:pt>
                <c:pt idx="72288">
                  <c:v>1</c:v>
                </c:pt>
                <c:pt idx="72289">
                  <c:v>1</c:v>
                </c:pt>
                <c:pt idx="72290">
                  <c:v>1</c:v>
                </c:pt>
                <c:pt idx="72291">
                  <c:v>1</c:v>
                </c:pt>
                <c:pt idx="72292">
                  <c:v>1</c:v>
                </c:pt>
                <c:pt idx="72293">
                  <c:v>0.14285714299999999</c:v>
                </c:pt>
                <c:pt idx="72294">
                  <c:v>0.85714285700000004</c:v>
                </c:pt>
                <c:pt idx="72295">
                  <c:v>0.85714285700000004</c:v>
                </c:pt>
                <c:pt idx="72296">
                  <c:v>1</c:v>
                </c:pt>
                <c:pt idx="72297">
                  <c:v>1</c:v>
                </c:pt>
                <c:pt idx="72298">
                  <c:v>1</c:v>
                </c:pt>
                <c:pt idx="72299">
                  <c:v>1</c:v>
                </c:pt>
                <c:pt idx="72300">
                  <c:v>1</c:v>
                </c:pt>
                <c:pt idx="72301">
                  <c:v>1</c:v>
                </c:pt>
                <c:pt idx="72302">
                  <c:v>1</c:v>
                </c:pt>
                <c:pt idx="72303">
                  <c:v>1</c:v>
                </c:pt>
                <c:pt idx="72304">
                  <c:v>1</c:v>
                </c:pt>
                <c:pt idx="72305">
                  <c:v>1</c:v>
                </c:pt>
                <c:pt idx="72306">
                  <c:v>1</c:v>
                </c:pt>
                <c:pt idx="72307">
                  <c:v>1</c:v>
                </c:pt>
                <c:pt idx="72308">
                  <c:v>1</c:v>
                </c:pt>
                <c:pt idx="72309">
                  <c:v>1</c:v>
                </c:pt>
                <c:pt idx="72310">
                  <c:v>1</c:v>
                </c:pt>
                <c:pt idx="72311">
                  <c:v>1</c:v>
                </c:pt>
                <c:pt idx="72312">
                  <c:v>1</c:v>
                </c:pt>
                <c:pt idx="72313">
                  <c:v>1</c:v>
                </c:pt>
                <c:pt idx="72314">
                  <c:v>1</c:v>
                </c:pt>
                <c:pt idx="72315">
                  <c:v>1</c:v>
                </c:pt>
                <c:pt idx="72316">
                  <c:v>1</c:v>
                </c:pt>
                <c:pt idx="72317">
                  <c:v>1</c:v>
                </c:pt>
                <c:pt idx="72318">
                  <c:v>1</c:v>
                </c:pt>
                <c:pt idx="72319">
                  <c:v>1</c:v>
                </c:pt>
                <c:pt idx="72320">
                  <c:v>1</c:v>
                </c:pt>
                <c:pt idx="72321">
                  <c:v>1</c:v>
                </c:pt>
                <c:pt idx="72322">
                  <c:v>1</c:v>
                </c:pt>
                <c:pt idx="72323">
                  <c:v>1</c:v>
                </c:pt>
                <c:pt idx="72324">
                  <c:v>1</c:v>
                </c:pt>
                <c:pt idx="72325">
                  <c:v>1</c:v>
                </c:pt>
                <c:pt idx="72326">
                  <c:v>1</c:v>
                </c:pt>
                <c:pt idx="72327">
                  <c:v>1</c:v>
                </c:pt>
                <c:pt idx="72328">
                  <c:v>1</c:v>
                </c:pt>
                <c:pt idx="72329">
                  <c:v>1</c:v>
                </c:pt>
                <c:pt idx="72330">
                  <c:v>1</c:v>
                </c:pt>
                <c:pt idx="72331">
                  <c:v>1</c:v>
                </c:pt>
                <c:pt idx="72332">
                  <c:v>1</c:v>
                </c:pt>
                <c:pt idx="72333">
                  <c:v>1</c:v>
                </c:pt>
                <c:pt idx="72334">
                  <c:v>1</c:v>
                </c:pt>
                <c:pt idx="72335">
                  <c:v>1</c:v>
                </c:pt>
                <c:pt idx="72336">
                  <c:v>1</c:v>
                </c:pt>
                <c:pt idx="72337">
                  <c:v>1</c:v>
                </c:pt>
                <c:pt idx="72338">
                  <c:v>1</c:v>
                </c:pt>
                <c:pt idx="72339">
                  <c:v>1</c:v>
                </c:pt>
                <c:pt idx="72340">
                  <c:v>1</c:v>
                </c:pt>
                <c:pt idx="72341">
                  <c:v>1</c:v>
                </c:pt>
                <c:pt idx="72342">
                  <c:v>1</c:v>
                </c:pt>
                <c:pt idx="72343">
                  <c:v>1</c:v>
                </c:pt>
                <c:pt idx="72344">
                  <c:v>1</c:v>
                </c:pt>
                <c:pt idx="72345">
                  <c:v>1</c:v>
                </c:pt>
                <c:pt idx="72346">
                  <c:v>1</c:v>
                </c:pt>
                <c:pt idx="72347">
                  <c:v>1</c:v>
                </c:pt>
                <c:pt idx="72348">
                  <c:v>1</c:v>
                </c:pt>
                <c:pt idx="72349">
                  <c:v>1</c:v>
                </c:pt>
                <c:pt idx="72350">
                  <c:v>0.428571429</c:v>
                </c:pt>
                <c:pt idx="72351">
                  <c:v>1</c:v>
                </c:pt>
                <c:pt idx="72352">
                  <c:v>1</c:v>
                </c:pt>
                <c:pt idx="72353">
                  <c:v>1</c:v>
                </c:pt>
                <c:pt idx="72354">
                  <c:v>1</c:v>
                </c:pt>
                <c:pt idx="72355">
                  <c:v>1</c:v>
                </c:pt>
                <c:pt idx="72356">
                  <c:v>1</c:v>
                </c:pt>
                <c:pt idx="72357">
                  <c:v>1</c:v>
                </c:pt>
                <c:pt idx="72358">
                  <c:v>1</c:v>
                </c:pt>
                <c:pt idx="72359">
                  <c:v>1</c:v>
                </c:pt>
                <c:pt idx="72360">
                  <c:v>0.85714285700000004</c:v>
                </c:pt>
                <c:pt idx="72361">
                  <c:v>1</c:v>
                </c:pt>
                <c:pt idx="72362">
                  <c:v>1</c:v>
                </c:pt>
                <c:pt idx="72363">
                  <c:v>1</c:v>
                </c:pt>
                <c:pt idx="72364">
                  <c:v>1</c:v>
                </c:pt>
                <c:pt idx="72365">
                  <c:v>1</c:v>
                </c:pt>
                <c:pt idx="72366">
                  <c:v>1</c:v>
                </c:pt>
                <c:pt idx="72367">
                  <c:v>1</c:v>
                </c:pt>
                <c:pt idx="72368">
                  <c:v>1</c:v>
                </c:pt>
                <c:pt idx="72369">
                  <c:v>1</c:v>
                </c:pt>
                <c:pt idx="72370">
                  <c:v>1</c:v>
                </c:pt>
                <c:pt idx="72371">
                  <c:v>1</c:v>
                </c:pt>
                <c:pt idx="72372">
                  <c:v>1</c:v>
                </c:pt>
                <c:pt idx="72373">
                  <c:v>1</c:v>
                </c:pt>
                <c:pt idx="72374">
                  <c:v>1</c:v>
                </c:pt>
                <c:pt idx="72375">
                  <c:v>1</c:v>
                </c:pt>
                <c:pt idx="72376">
                  <c:v>1</c:v>
                </c:pt>
                <c:pt idx="72377">
                  <c:v>0.85714285700000004</c:v>
                </c:pt>
                <c:pt idx="72378">
                  <c:v>0.85714285700000004</c:v>
                </c:pt>
                <c:pt idx="72379">
                  <c:v>1</c:v>
                </c:pt>
                <c:pt idx="72380">
                  <c:v>1</c:v>
                </c:pt>
                <c:pt idx="72381">
                  <c:v>1</c:v>
                </c:pt>
                <c:pt idx="72382">
                  <c:v>1</c:v>
                </c:pt>
                <c:pt idx="72383">
                  <c:v>1</c:v>
                </c:pt>
                <c:pt idx="72384">
                  <c:v>1</c:v>
                </c:pt>
                <c:pt idx="72385">
                  <c:v>1</c:v>
                </c:pt>
                <c:pt idx="72386">
                  <c:v>1</c:v>
                </c:pt>
                <c:pt idx="72387">
                  <c:v>1</c:v>
                </c:pt>
                <c:pt idx="72388">
                  <c:v>1</c:v>
                </c:pt>
                <c:pt idx="72389">
                  <c:v>1</c:v>
                </c:pt>
                <c:pt idx="72390">
                  <c:v>1</c:v>
                </c:pt>
                <c:pt idx="72391">
                  <c:v>1</c:v>
                </c:pt>
                <c:pt idx="72392">
                  <c:v>1</c:v>
                </c:pt>
                <c:pt idx="72393">
                  <c:v>1</c:v>
                </c:pt>
                <c:pt idx="72394">
                  <c:v>1</c:v>
                </c:pt>
                <c:pt idx="72395">
                  <c:v>1</c:v>
                </c:pt>
                <c:pt idx="72396">
                  <c:v>1</c:v>
                </c:pt>
                <c:pt idx="72397">
                  <c:v>0.85714285700000004</c:v>
                </c:pt>
                <c:pt idx="72398">
                  <c:v>1</c:v>
                </c:pt>
                <c:pt idx="72399">
                  <c:v>1</c:v>
                </c:pt>
                <c:pt idx="72400">
                  <c:v>1</c:v>
                </c:pt>
                <c:pt idx="72401">
                  <c:v>1</c:v>
                </c:pt>
                <c:pt idx="72402">
                  <c:v>1</c:v>
                </c:pt>
                <c:pt idx="72403">
                  <c:v>1</c:v>
                </c:pt>
                <c:pt idx="72404">
                  <c:v>1</c:v>
                </c:pt>
                <c:pt idx="72405">
                  <c:v>1</c:v>
                </c:pt>
                <c:pt idx="72406">
                  <c:v>1</c:v>
                </c:pt>
                <c:pt idx="72407">
                  <c:v>1</c:v>
                </c:pt>
                <c:pt idx="72408">
                  <c:v>1</c:v>
                </c:pt>
                <c:pt idx="72409">
                  <c:v>1</c:v>
                </c:pt>
                <c:pt idx="72410">
                  <c:v>1</c:v>
                </c:pt>
                <c:pt idx="72411">
                  <c:v>1</c:v>
                </c:pt>
                <c:pt idx="72412">
                  <c:v>1</c:v>
                </c:pt>
                <c:pt idx="72413">
                  <c:v>1</c:v>
                </c:pt>
                <c:pt idx="72414">
                  <c:v>1</c:v>
                </c:pt>
                <c:pt idx="72415">
                  <c:v>1</c:v>
                </c:pt>
                <c:pt idx="72416">
                  <c:v>1</c:v>
                </c:pt>
                <c:pt idx="72417">
                  <c:v>1</c:v>
                </c:pt>
                <c:pt idx="72418">
                  <c:v>1</c:v>
                </c:pt>
                <c:pt idx="72419">
                  <c:v>1</c:v>
                </c:pt>
                <c:pt idx="72420">
                  <c:v>1</c:v>
                </c:pt>
                <c:pt idx="72421">
                  <c:v>1</c:v>
                </c:pt>
                <c:pt idx="72422">
                  <c:v>1</c:v>
                </c:pt>
                <c:pt idx="72423">
                  <c:v>1</c:v>
                </c:pt>
                <c:pt idx="72424">
                  <c:v>1</c:v>
                </c:pt>
                <c:pt idx="72425">
                  <c:v>1</c:v>
                </c:pt>
                <c:pt idx="72426">
                  <c:v>1</c:v>
                </c:pt>
                <c:pt idx="72427">
                  <c:v>1</c:v>
                </c:pt>
                <c:pt idx="72428">
                  <c:v>1</c:v>
                </c:pt>
                <c:pt idx="72429">
                  <c:v>1</c:v>
                </c:pt>
                <c:pt idx="72430">
                  <c:v>1</c:v>
                </c:pt>
                <c:pt idx="72431">
                  <c:v>1</c:v>
                </c:pt>
                <c:pt idx="72432">
                  <c:v>1</c:v>
                </c:pt>
                <c:pt idx="72433">
                  <c:v>1</c:v>
                </c:pt>
                <c:pt idx="72434">
                  <c:v>1</c:v>
                </c:pt>
                <c:pt idx="72435">
                  <c:v>1</c:v>
                </c:pt>
                <c:pt idx="72436">
                  <c:v>1</c:v>
                </c:pt>
                <c:pt idx="72437">
                  <c:v>1</c:v>
                </c:pt>
                <c:pt idx="72438">
                  <c:v>1</c:v>
                </c:pt>
                <c:pt idx="72439">
                  <c:v>1</c:v>
                </c:pt>
                <c:pt idx="72440">
                  <c:v>1</c:v>
                </c:pt>
                <c:pt idx="72441">
                  <c:v>1</c:v>
                </c:pt>
                <c:pt idx="72442">
                  <c:v>1</c:v>
                </c:pt>
                <c:pt idx="72443">
                  <c:v>1</c:v>
                </c:pt>
                <c:pt idx="72444">
                  <c:v>1</c:v>
                </c:pt>
                <c:pt idx="72445">
                  <c:v>1</c:v>
                </c:pt>
                <c:pt idx="72446">
                  <c:v>1</c:v>
                </c:pt>
                <c:pt idx="72447">
                  <c:v>1</c:v>
                </c:pt>
                <c:pt idx="72448">
                  <c:v>1</c:v>
                </c:pt>
                <c:pt idx="72449">
                  <c:v>1</c:v>
                </c:pt>
                <c:pt idx="72450">
                  <c:v>1</c:v>
                </c:pt>
                <c:pt idx="72451">
                  <c:v>1</c:v>
                </c:pt>
                <c:pt idx="72452">
                  <c:v>1</c:v>
                </c:pt>
                <c:pt idx="72453">
                  <c:v>1</c:v>
                </c:pt>
                <c:pt idx="72454">
                  <c:v>1</c:v>
                </c:pt>
                <c:pt idx="72455">
                  <c:v>1</c:v>
                </c:pt>
                <c:pt idx="72456">
                  <c:v>1</c:v>
                </c:pt>
                <c:pt idx="72457">
                  <c:v>1</c:v>
                </c:pt>
                <c:pt idx="72458">
                  <c:v>1</c:v>
                </c:pt>
                <c:pt idx="72459">
                  <c:v>1</c:v>
                </c:pt>
                <c:pt idx="72460">
                  <c:v>1</c:v>
                </c:pt>
                <c:pt idx="72461">
                  <c:v>1</c:v>
                </c:pt>
                <c:pt idx="72462">
                  <c:v>1</c:v>
                </c:pt>
                <c:pt idx="72463">
                  <c:v>1</c:v>
                </c:pt>
                <c:pt idx="72464">
                  <c:v>1</c:v>
                </c:pt>
                <c:pt idx="72465">
                  <c:v>1</c:v>
                </c:pt>
                <c:pt idx="72466">
                  <c:v>1</c:v>
                </c:pt>
                <c:pt idx="72467">
                  <c:v>1</c:v>
                </c:pt>
                <c:pt idx="72468">
                  <c:v>1</c:v>
                </c:pt>
                <c:pt idx="72469">
                  <c:v>1</c:v>
                </c:pt>
                <c:pt idx="72470">
                  <c:v>1</c:v>
                </c:pt>
                <c:pt idx="72471">
                  <c:v>1</c:v>
                </c:pt>
                <c:pt idx="72472">
                  <c:v>1</c:v>
                </c:pt>
                <c:pt idx="72473">
                  <c:v>1</c:v>
                </c:pt>
                <c:pt idx="72474">
                  <c:v>1</c:v>
                </c:pt>
                <c:pt idx="72475">
                  <c:v>1</c:v>
                </c:pt>
                <c:pt idx="72476">
                  <c:v>0.85714285700000004</c:v>
                </c:pt>
                <c:pt idx="72477">
                  <c:v>1</c:v>
                </c:pt>
                <c:pt idx="72478">
                  <c:v>1</c:v>
                </c:pt>
                <c:pt idx="72479">
                  <c:v>0.85714285700000004</c:v>
                </c:pt>
                <c:pt idx="72480">
                  <c:v>1</c:v>
                </c:pt>
                <c:pt idx="72481">
                  <c:v>1</c:v>
                </c:pt>
                <c:pt idx="72482">
                  <c:v>1</c:v>
                </c:pt>
                <c:pt idx="72483">
                  <c:v>1</c:v>
                </c:pt>
                <c:pt idx="72484">
                  <c:v>1</c:v>
                </c:pt>
                <c:pt idx="72485">
                  <c:v>1</c:v>
                </c:pt>
                <c:pt idx="72486">
                  <c:v>1</c:v>
                </c:pt>
                <c:pt idx="72487">
                  <c:v>1</c:v>
                </c:pt>
                <c:pt idx="72488">
                  <c:v>1</c:v>
                </c:pt>
                <c:pt idx="72489">
                  <c:v>1</c:v>
                </c:pt>
                <c:pt idx="72490">
                  <c:v>1</c:v>
                </c:pt>
                <c:pt idx="72491">
                  <c:v>1</c:v>
                </c:pt>
                <c:pt idx="72492">
                  <c:v>0.71428571399999996</c:v>
                </c:pt>
                <c:pt idx="72493">
                  <c:v>1</c:v>
                </c:pt>
                <c:pt idx="72494">
                  <c:v>1</c:v>
                </c:pt>
                <c:pt idx="72495">
                  <c:v>1</c:v>
                </c:pt>
                <c:pt idx="72496">
                  <c:v>1</c:v>
                </c:pt>
                <c:pt idx="72497">
                  <c:v>1</c:v>
                </c:pt>
                <c:pt idx="72498">
                  <c:v>1</c:v>
                </c:pt>
                <c:pt idx="72499">
                  <c:v>1</c:v>
                </c:pt>
                <c:pt idx="72500">
                  <c:v>1</c:v>
                </c:pt>
                <c:pt idx="72501">
                  <c:v>1</c:v>
                </c:pt>
                <c:pt idx="72502">
                  <c:v>1</c:v>
                </c:pt>
                <c:pt idx="72503">
                  <c:v>1</c:v>
                </c:pt>
                <c:pt idx="72504">
                  <c:v>1</c:v>
                </c:pt>
                <c:pt idx="72505">
                  <c:v>1</c:v>
                </c:pt>
                <c:pt idx="72506">
                  <c:v>1</c:v>
                </c:pt>
                <c:pt idx="72507">
                  <c:v>1</c:v>
                </c:pt>
                <c:pt idx="72508">
                  <c:v>1</c:v>
                </c:pt>
                <c:pt idx="72509">
                  <c:v>1</c:v>
                </c:pt>
                <c:pt idx="72510">
                  <c:v>1</c:v>
                </c:pt>
                <c:pt idx="72511">
                  <c:v>1</c:v>
                </c:pt>
                <c:pt idx="72512">
                  <c:v>1</c:v>
                </c:pt>
                <c:pt idx="72513">
                  <c:v>1</c:v>
                </c:pt>
                <c:pt idx="72514">
                  <c:v>1</c:v>
                </c:pt>
                <c:pt idx="72515">
                  <c:v>1</c:v>
                </c:pt>
                <c:pt idx="72516">
                  <c:v>1</c:v>
                </c:pt>
                <c:pt idx="72517">
                  <c:v>1</c:v>
                </c:pt>
                <c:pt idx="72518">
                  <c:v>1</c:v>
                </c:pt>
                <c:pt idx="72519">
                  <c:v>1</c:v>
                </c:pt>
                <c:pt idx="72520">
                  <c:v>1</c:v>
                </c:pt>
                <c:pt idx="72521">
                  <c:v>1</c:v>
                </c:pt>
                <c:pt idx="72522">
                  <c:v>1</c:v>
                </c:pt>
                <c:pt idx="72523">
                  <c:v>1</c:v>
                </c:pt>
                <c:pt idx="72524">
                  <c:v>1</c:v>
                </c:pt>
                <c:pt idx="72525">
                  <c:v>0.85714285700000004</c:v>
                </c:pt>
                <c:pt idx="72526">
                  <c:v>1</c:v>
                </c:pt>
                <c:pt idx="72527">
                  <c:v>1</c:v>
                </c:pt>
                <c:pt idx="72528">
                  <c:v>1</c:v>
                </c:pt>
                <c:pt idx="72529">
                  <c:v>0.85714285700000004</c:v>
                </c:pt>
                <c:pt idx="72530">
                  <c:v>1</c:v>
                </c:pt>
                <c:pt idx="72531">
                  <c:v>1</c:v>
                </c:pt>
                <c:pt idx="72532">
                  <c:v>1</c:v>
                </c:pt>
                <c:pt idx="72533">
                  <c:v>1</c:v>
                </c:pt>
                <c:pt idx="72534">
                  <c:v>1</c:v>
                </c:pt>
                <c:pt idx="72535">
                  <c:v>1</c:v>
                </c:pt>
                <c:pt idx="72536">
                  <c:v>1</c:v>
                </c:pt>
                <c:pt idx="72537">
                  <c:v>1</c:v>
                </c:pt>
                <c:pt idx="72538">
                  <c:v>1</c:v>
                </c:pt>
                <c:pt idx="72539">
                  <c:v>1</c:v>
                </c:pt>
                <c:pt idx="72540">
                  <c:v>1</c:v>
                </c:pt>
                <c:pt idx="72541">
                  <c:v>1</c:v>
                </c:pt>
                <c:pt idx="72542">
                  <c:v>1</c:v>
                </c:pt>
                <c:pt idx="72543">
                  <c:v>1</c:v>
                </c:pt>
                <c:pt idx="72544">
                  <c:v>1</c:v>
                </c:pt>
                <c:pt idx="72545">
                  <c:v>1</c:v>
                </c:pt>
                <c:pt idx="72546">
                  <c:v>1</c:v>
                </c:pt>
                <c:pt idx="72547">
                  <c:v>1</c:v>
                </c:pt>
                <c:pt idx="72548">
                  <c:v>1</c:v>
                </c:pt>
                <c:pt idx="72549">
                  <c:v>1</c:v>
                </c:pt>
                <c:pt idx="72550">
                  <c:v>0.85714285700000004</c:v>
                </c:pt>
                <c:pt idx="72551">
                  <c:v>1</c:v>
                </c:pt>
                <c:pt idx="72552">
                  <c:v>1</c:v>
                </c:pt>
                <c:pt idx="72553">
                  <c:v>1</c:v>
                </c:pt>
                <c:pt idx="72554">
                  <c:v>1</c:v>
                </c:pt>
                <c:pt idx="72555">
                  <c:v>1</c:v>
                </c:pt>
                <c:pt idx="72556">
                  <c:v>1</c:v>
                </c:pt>
                <c:pt idx="72557">
                  <c:v>1</c:v>
                </c:pt>
                <c:pt idx="72558">
                  <c:v>1</c:v>
                </c:pt>
                <c:pt idx="72559">
                  <c:v>1</c:v>
                </c:pt>
                <c:pt idx="72560">
                  <c:v>1</c:v>
                </c:pt>
                <c:pt idx="72561">
                  <c:v>1</c:v>
                </c:pt>
                <c:pt idx="72562">
                  <c:v>1</c:v>
                </c:pt>
                <c:pt idx="72563">
                  <c:v>1</c:v>
                </c:pt>
                <c:pt idx="72564">
                  <c:v>1</c:v>
                </c:pt>
                <c:pt idx="72565">
                  <c:v>1</c:v>
                </c:pt>
                <c:pt idx="72566">
                  <c:v>1</c:v>
                </c:pt>
                <c:pt idx="72567">
                  <c:v>1</c:v>
                </c:pt>
                <c:pt idx="72568">
                  <c:v>1</c:v>
                </c:pt>
                <c:pt idx="72569">
                  <c:v>1</c:v>
                </c:pt>
                <c:pt idx="72570">
                  <c:v>1</c:v>
                </c:pt>
                <c:pt idx="72571">
                  <c:v>1</c:v>
                </c:pt>
                <c:pt idx="72572">
                  <c:v>1</c:v>
                </c:pt>
                <c:pt idx="72573">
                  <c:v>1</c:v>
                </c:pt>
                <c:pt idx="72574">
                  <c:v>1</c:v>
                </c:pt>
                <c:pt idx="72575">
                  <c:v>1</c:v>
                </c:pt>
                <c:pt idx="72576">
                  <c:v>1</c:v>
                </c:pt>
                <c:pt idx="72577">
                  <c:v>1</c:v>
                </c:pt>
                <c:pt idx="72578">
                  <c:v>1</c:v>
                </c:pt>
                <c:pt idx="72579">
                  <c:v>1</c:v>
                </c:pt>
                <c:pt idx="72580">
                  <c:v>1</c:v>
                </c:pt>
                <c:pt idx="72581">
                  <c:v>1</c:v>
                </c:pt>
                <c:pt idx="72582">
                  <c:v>1</c:v>
                </c:pt>
                <c:pt idx="72583">
                  <c:v>1</c:v>
                </c:pt>
                <c:pt idx="72584">
                  <c:v>1</c:v>
                </c:pt>
                <c:pt idx="72585">
                  <c:v>1</c:v>
                </c:pt>
                <c:pt idx="72586">
                  <c:v>1</c:v>
                </c:pt>
                <c:pt idx="72587">
                  <c:v>1</c:v>
                </c:pt>
                <c:pt idx="72588">
                  <c:v>1</c:v>
                </c:pt>
                <c:pt idx="72589">
                  <c:v>0.14285714299999999</c:v>
                </c:pt>
                <c:pt idx="72590">
                  <c:v>1</c:v>
                </c:pt>
                <c:pt idx="72591">
                  <c:v>1</c:v>
                </c:pt>
                <c:pt idx="72592">
                  <c:v>1</c:v>
                </c:pt>
                <c:pt idx="72593">
                  <c:v>1</c:v>
                </c:pt>
                <c:pt idx="72594">
                  <c:v>1</c:v>
                </c:pt>
                <c:pt idx="72595">
                  <c:v>1</c:v>
                </c:pt>
                <c:pt idx="72596">
                  <c:v>1</c:v>
                </c:pt>
                <c:pt idx="72597">
                  <c:v>1</c:v>
                </c:pt>
                <c:pt idx="72598">
                  <c:v>1</c:v>
                </c:pt>
                <c:pt idx="72599">
                  <c:v>1</c:v>
                </c:pt>
                <c:pt idx="72600">
                  <c:v>1</c:v>
                </c:pt>
                <c:pt idx="72601">
                  <c:v>1</c:v>
                </c:pt>
                <c:pt idx="72602">
                  <c:v>1</c:v>
                </c:pt>
                <c:pt idx="72603">
                  <c:v>1</c:v>
                </c:pt>
                <c:pt idx="72604">
                  <c:v>1</c:v>
                </c:pt>
                <c:pt idx="72605">
                  <c:v>1</c:v>
                </c:pt>
                <c:pt idx="72606">
                  <c:v>1</c:v>
                </c:pt>
                <c:pt idx="72607">
                  <c:v>1</c:v>
                </c:pt>
                <c:pt idx="72608">
                  <c:v>1</c:v>
                </c:pt>
                <c:pt idx="72609">
                  <c:v>1</c:v>
                </c:pt>
                <c:pt idx="72610">
                  <c:v>1</c:v>
                </c:pt>
                <c:pt idx="72611">
                  <c:v>1</c:v>
                </c:pt>
                <c:pt idx="72612">
                  <c:v>1</c:v>
                </c:pt>
                <c:pt idx="72613">
                  <c:v>1</c:v>
                </c:pt>
                <c:pt idx="72614">
                  <c:v>1</c:v>
                </c:pt>
                <c:pt idx="72615">
                  <c:v>1</c:v>
                </c:pt>
                <c:pt idx="72616">
                  <c:v>1</c:v>
                </c:pt>
                <c:pt idx="72617">
                  <c:v>1</c:v>
                </c:pt>
                <c:pt idx="72618">
                  <c:v>1</c:v>
                </c:pt>
                <c:pt idx="72619">
                  <c:v>1</c:v>
                </c:pt>
                <c:pt idx="72620">
                  <c:v>1</c:v>
                </c:pt>
                <c:pt idx="72621">
                  <c:v>1</c:v>
                </c:pt>
                <c:pt idx="72622">
                  <c:v>1</c:v>
                </c:pt>
                <c:pt idx="72623">
                  <c:v>1</c:v>
                </c:pt>
                <c:pt idx="72624">
                  <c:v>1</c:v>
                </c:pt>
                <c:pt idx="72625">
                  <c:v>1</c:v>
                </c:pt>
                <c:pt idx="72626">
                  <c:v>1</c:v>
                </c:pt>
                <c:pt idx="72627">
                  <c:v>1</c:v>
                </c:pt>
                <c:pt idx="72628">
                  <c:v>1</c:v>
                </c:pt>
                <c:pt idx="72629">
                  <c:v>1</c:v>
                </c:pt>
                <c:pt idx="72630">
                  <c:v>1</c:v>
                </c:pt>
                <c:pt idx="72631">
                  <c:v>1</c:v>
                </c:pt>
                <c:pt idx="72632">
                  <c:v>1</c:v>
                </c:pt>
                <c:pt idx="72633">
                  <c:v>1</c:v>
                </c:pt>
                <c:pt idx="72634">
                  <c:v>1</c:v>
                </c:pt>
                <c:pt idx="72635">
                  <c:v>1</c:v>
                </c:pt>
                <c:pt idx="72636">
                  <c:v>1</c:v>
                </c:pt>
                <c:pt idx="72637">
                  <c:v>1</c:v>
                </c:pt>
                <c:pt idx="72638">
                  <c:v>1</c:v>
                </c:pt>
                <c:pt idx="72639">
                  <c:v>1</c:v>
                </c:pt>
                <c:pt idx="72640">
                  <c:v>1</c:v>
                </c:pt>
                <c:pt idx="72641">
                  <c:v>1</c:v>
                </c:pt>
                <c:pt idx="72642">
                  <c:v>1</c:v>
                </c:pt>
                <c:pt idx="72643">
                  <c:v>1</c:v>
                </c:pt>
                <c:pt idx="72644">
                  <c:v>1</c:v>
                </c:pt>
                <c:pt idx="72645">
                  <c:v>1</c:v>
                </c:pt>
                <c:pt idx="72646">
                  <c:v>0.85714285700000004</c:v>
                </c:pt>
                <c:pt idx="72647">
                  <c:v>1</c:v>
                </c:pt>
                <c:pt idx="72648">
                  <c:v>1</c:v>
                </c:pt>
                <c:pt idx="72649">
                  <c:v>0.85714285700000004</c:v>
                </c:pt>
                <c:pt idx="72650">
                  <c:v>1</c:v>
                </c:pt>
                <c:pt idx="72651">
                  <c:v>1</c:v>
                </c:pt>
                <c:pt idx="72652">
                  <c:v>1</c:v>
                </c:pt>
                <c:pt idx="72653">
                  <c:v>1</c:v>
                </c:pt>
                <c:pt idx="72654">
                  <c:v>1</c:v>
                </c:pt>
                <c:pt idx="72655">
                  <c:v>1</c:v>
                </c:pt>
                <c:pt idx="72656">
                  <c:v>1</c:v>
                </c:pt>
                <c:pt idx="72657">
                  <c:v>1</c:v>
                </c:pt>
                <c:pt idx="72658">
                  <c:v>0.85714285700000004</c:v>
                </c:pt>
                <c:pt idx="72659">
                  <c:v>1</c:v>
                </c:pt>
                <c:pt idx="72660">
                  <c:v>0.85714285700000004</c:v>
                </c:pt>
                <c:pt idx="72661">
                  <c:v>1</c:v>
                </c:pt>
                <c:pt idx="72662">
                  <c:v>1</c:v>
                </c:pt>
                <c:pt idx="72663">
                  <c:v>1</c:v>
                </c:pt>
                <c:pt idx="72664">
                  <c:v>1</c:v>
                </c:pt>
                <c:pt idx="72665">
                  <c:v>1</c:v>
                </c:pt>
                <c:pt idx="72666">
                  <c:v>1</c:v>
                </c:pt>
                <c:pt idx="72667">
                  <c:v>1</c:v>
                </c:pt>
                <c:pt idx="72668">
                  <c:v>1</c:v>
                </c:pt>
                <c:pt idx="72669">
                  <c:v>1</c:v>
                </c:pt>
                <c:pt idx="72670">
                  <c:v>1</c:v>
                </c:pt>
                <c:pt idx="72671">
                  <c:v>1</c:v>
                </c:pt>
                <c:pt idx="72672">
                  <c:v>1</c:v>
                </c:pt>
                <c:pt idx="72673">
                  <c:v>1</c:v>
                </c:pt>
                <c:pt idx="72674">
                  <c:v>1</c:v>
                </c:pt>
                <c:pt idx="72675">
                  <c:v>1</c:v>
                </c:pt>
                <c:pt idx="72676">
                  <c:v>1</c:v>
                </c:pt>
                <c:pt idx="72677">
                  <c:v>1</c:v>
                </c:pt>
                <c:pt idx="72678">
                  <c:v>1</c:v>
                </c:pt>
                <c:pt idx="72679">
                  <c:v>1</c:v>
                </c:pt>
                <c:pt idx="72680">
                  <c:v>1</c:v>
                </c:pt>
                <c:pt idx="72681">
                  <c:v>1</c:v>
                </c:pt>
                <c:pt idx="72682">
                  <c:v>1</c:v>
                </c:pt>
                <c:pt idx="72683">
                  <c:v>1</c:v>
                </c:pt>
                <c:pt idx="72684">
                  <c:v>1</c:v>
                </c:pt>
                <c:pt idx="72685">
                  <c:v>1</c:v>
                </c:pt>
                <c:pt idx="72686">
                  <c:v>1</c:v>
                </c:pt>
                <c:pt idx="72687">
                  <c:v>0.28571428599999998</c:v>
                </c:pt>
                <c:pt idx="72688">
                  <c:v>1</c:v>
                </c:pt>
                <c:pt idx="72689">
                  <c:v>1</c:v>
                </c:pt>
                <c:pt idx="72690">
                  <c:v>1</c:v>
                </c:pt>
                <c:pt idx="72691">
                  <c:v>1</c:v>
                </c:pt>
                <c:pt idx="72692">
                  <c:v>0.85714285700000004</c:v>
                </c:pt>
                <c:pt idx="72693">
                  <c:v>1</c:v>
                </c:pt>
                <c:pt idx="72694">
                  <c:v>1</c:v>
                </c:pt>
                <c:pt idx="72695">
                  <c:v>1</c:v>
                </c:pt>
                <c:pt idx="72696">
                  <c:v>1</c:v>
                </c:pt>
                <c:pt idx="72697">
                  <c:v>1</c:v>
                </c:pt>
                <c:pt idx="72698">
                  <c:v>1</c:v>
                </c:pt>
                <c:pt idx="72699">
                  <c:v>1</c:v>
                </c:pt>
                <c:pt idx="72700">
                  <c:v>1</c:v>
                </c:pt>
                <c:pt idx="72701">
                  <c:v>1</c:v>
                </c:pt>
                <c:pt idx="72702">
                  <c:v>1</c:v>
                </c:pt>
                <c:pt idx="72703">
                  <c:v>1</c:v>
                </c:pt>
                <c:pt idx="72704">
                  <c:v>1</c:v>
                </c:pt>
                <c:pt idx="72705">
                  <c:v>1</c:v>
                </c:pt>
                <c:pt idx="72706">
                  <c:v>1</c:v>
                </c:pt>
                <c:pt idx="72707">
                  <c:v>1</c:v>
                </c:pt>
                <c:pt idx="72708">
                  <c:v>1</c:v>
                </c:pt>
                <c:pt idx="72709">
                  <c:v>1</c:v>
                </c:pt>
                <c:pt idx="72710">
                  <c:v>1</c:v>
                </c:pt>
                <c:pt idx="72711">
                  <c:v>1</c:v>
                </c:pt>
                <c:pt idx="72712">
                  <c:v>1</c:v>
                </c:pt>
                <c:pt idx="72713">
                  <c:v>1</c:v>
                </c:pt>
                <c:pt idx="72714">
                  <c:v>1</c:v>
                </c:pt>
                <c:pt idx="72715">
                  <c:v>1</c:v>
                </c:pt>
                <c:pt idx="72716">
                  <c:v>1</c:v>
                </c:pt>
                <c:pt idx="72717">
                  <c:v>1</c:v>
                </c:pt>
                <c:pt idx="72718">
                  <c:v>1</c:v>
                </c:pt>
                <c:pt idx="72719">
                  <c:v>1</c:v>
                </c:pt>
                <c:pt idx="72720">
                  <c:v>1</c:v>
                </c:pt>
                <c:pt idx="72721">
                  <c:v>1</c:v>
                </c:pt>
                <c:pt idx="72722">
                  <c:v>1</c:v>
                </c:pt>
                <c:pt idx="72723">
                  <c:v>1</c:v>
                </c:pt>
                <c:pt idx="72724">
                  <c:v>1</c:v>
                </c:pt>
                <c:pt idx="72725">
                  <c:v>1</c:v>
                </c:pt>
                <c:pt idx="72726">
                  <c:v>1</c:v>
                </c:pt>
                <c:pt idx="72727">
                  <c:v>1</c:v>
                </c:pt>
                <c:pt idx="72728">
                  <c:v>1</c:v>
                </c:pt>
                <c:pt idx="72729">
                  <c:v>0.85714285700000004</c:v>
                </c:pt>
                <c:pt idx="72730">
                  <c:v>1</c:v>
                </c:pt>
                <c:pt idx="72731">
                  <c:v>1</c:v>
                </c:pt>
                <c:pt idx="72732">
                  <c:v>1</c:v>
                </c:pt>
                <c:pt idx="72733">
                  <c:v>0.85714285700000004</c:v>
                </c:pt>
                <c:pt idx="72734">
                  <c:v>0.85714285700000004</c:v>
                </c:pt>
                <c:pt idx="72735">
                  <c:v>1</c:v>
                </c:pt>
                <c:pt idx="72736">
                  <c:v>1</c:v>
                </c:pt>
                <c:pt idx="72737">
                  <c:v>1</c:v>
                </c:pt>
                <c:pt idx="72738">
                  <c:v>1</c:v>
                </c:pt>
                <c:pt idx="72739">
                  <c:v>1</c:v>
                </c:pt>
                <c:pt idx="72740">
                  <c:v>1</c:v>
                </c:pt>
                <c:pt idx="72741">
                  <c:v>1</c:v>
                </c:pt>
                <c:pt idx="72742">
                  <c:v>1</c:v>
                </c:pt>
                <c:pt idx="72743">
                  <c:v>1</c:v>
                </c:pt>
                <c:pt idx="72744">
                  <c:v>1</c:v>
                </c:pt>
                <c:pt idx="72745">
                  <c:v>1</c:v>
                </c:pt>
                <c:pt idx="72746">
                  <c:v>1</c:v>
                </c:pt>
                <c:pt idx="72747">
                  <c:v>1</c:v>
                </c:pt>
                <c:pt idx="72748">
                  <c:v>1</c:v>
                </c:pt>
                <c:pt idx="72749">
                  <c:v>1</c:v>
                </c:pt>
                <c:pt idx="72750">
                  <c:v>1</c:v>
                </c:pt>
                <c:pt idx="72751">
                  <c:v>1</c:v>
                </c:pt>
                <c:pt idx="72752">
                  <c:v>1</c:v>
                </c:pt>
                <c:pt idx="72753">
                  <c:v>1</c:v>
                </c:pt>
                <c:pt idx="72754">
                  <c:v>1</c:v>
                </c:pt>
                <c:pt idx="72755">
                  <c:v>0.85714285700000004</c:v>
                </c:pt>
                <c:pt idx="72756">
                  <c:v>1</c:v>
                </c:pt>
                <c:pt idx="72757">
                  <c:v>1</c:v>
                </c:pt>
                <c:pt idx="72758">
                  <c:v>1</c:v>
                </c:pt>
                <c:pt idx="72759">
                  <c:v>1</c:v>
                </c:pt>
                <c:pt idx="72760">
                  <c:v>1</c:v>
                </c:pt>
                <c:pt idx="72761">
                  <c:v>1</c:v>
                </c:pt>
                <c:pt idx="72762">
                  <c:v>1</c:v>
                </c:pt>
                <c:pt idx="72763">
                  <c:v>1</c:v>
                </c:pt>
                <c:pt idx="72764">
                  <c:v>1</c:v>
                </c:pt>
                <c:pt idx="72765">
                  <c:v>1</c:v>
                </c:pt>
                <c:pt idx="72766">
                  <c:v>1</c:v>
                </c:pt>
                <c:pt idx="72767">
                  <c:v>0.85714285700000004</c:v>
                </c:pt>
                <c:pt idx="72768">
                  <c:v>1</c:v>
                </c:pt>
                <c:pt idx="72769">
                  <c:v>1</c:v>
                </c:pt>
                <c:pt idx="72770">
                  <c:v>1</c:v>
                </c:pt>
                <c:pt idx="72771">
                  <c:v>1</c:v>
                </c:pt>
                <c:pt idx="72772">
                  <c:v>1</c:v>
                </c:pt>
                <c:pt idx="72773">
                  <c:v>1</c:v>
                </c:pt>
                <c:pt idx="72774">
                  <c:v>1</c:v>
                </c:pt>
                <c:pt idx="72775">
                  <c:v>1</c:v>
                </c:pt>
                <c:pt idx="72776">
                  <c:v>1</c:v>
                </c:pt>
                <c:pt idx="72777">
                  <c:v>1</c:v>
                </c:pt>
                <c:pt idx="72778">
                  <c:v>1</c:v>
                </c:pt>
                <c:pt idx="72779">
                  <c:v>1</c:v>
                </c:pt>
                <c:pt idx="72780">
                  <c:v>1</c:v>
                </c:pt>
                <c:pt idx="72781">
                  <c:v>1</c:v>
                </c:pt>
                <c:pt idx="72782">
                  <c:v>1</c:v>
                </c:pt>
                <c:pt idx="72783">
                  <c:v>1</c:v>
                </c:pt>
                <c:pt idx="72784">
                  <c:v>1</c:v>
                </c:pt>
                <c:pt idx="72785">
                  <c:v>1</c:v>
                </c:pt>
                <c:pt idx="72786">
                  <c:v>1</c:v>
                </c:pt>
                <c:pt idx="72787">
                  <c:v>1</c:v>
                </c:pt>
                <c:pt idx="72788">
                  <c:v>1</c:v>
                </c:pt>
                <c:pt idx="72789">
                  <c:v>1</c:v>
                </c:pt>
                <c:pt idx="72790">
                  <c:v>1</c:v>
                </c:pt>
                <c:pt idx="72791">
                  <c:v>1</c:v>
                </c:pt>
                <c:pt idx="72792">
                  <c:v>1</c:v>
                </c:pt>
                <c:pt idx="72793">
                  <c:v>1</c:v>
                </c:pt>
                <c:pt idx="72794">
                  <c:v>1</c:v>
                </c:pt>
                <c:pt idx="72795">
                  <c:v>1</c:v>
                </c:pt>
                <c:pt idx="72796">
                  <c:v>1</c:v>
                </c:pt>
                <c:pt idx="72797">
                  <c:v>0.85714285700000004</c:v>
                </c:pt>
                <c:pt idx="72798">
                  <c:v>1</c:v>
                </c:pt>
                <c:pt idx="72799">
                  <c:v>1</c:v>
                </c:pt>
                <c:pt idx="72800">
                  <c:v>1</c:v>
                </c:pt>
                <c:pt idx="72801">
                  <c:v>1</c:v>
                </c:pt>
                <c:pt idx="72802">
                  <c:v>1</c:v>
                </c:pt>
                <c:pt idx="72803">
                  <c:v>1</c:v>
                </c:pt>
                <c:pt idx="72804">
                  <c:v>1</c:v>
                </c:pt>
                <c:pt idx="72805">
                  <c:v>1</c:v>
                </c:pt>
                <c:pt idx="72806">
                  <c:v>1</c:v>
                </c:pt>
                <c:pt idx="72807">
                  <c:v>1</c:v>
                </c:pt>
                <c:pt idx="72808">
                  <c:v>1</c:v>
                </c:pt>
                <c:pt idx="72809">
                  <c:v>1</c:v>
                </c:pt>
                <c:pt idx="72810">
                  <c:v>1</c:v>
                </c:pt>
                <c:pt idx="72811">
                  <c:v>1</c:v>
                </c:pt>
                <c:pt idx="72812">
                  <c:v>1</c:v>
                </c:pt>
                <c:pt idx="72813">
                  <c:v>1</c:v>
                </c:pt>
                <c:pt idx="72814">
                  <c:v>1</c:v>
                </c:pt>
                <c:pt idx="72815">
                  <c:v>1</c:v>
                </c:pt>
                <c:pt idx="72816">
                  <c:v>1</c:v>
                </c:pt>
                <c:pt idx="72817">
                  <c:v>1</c:v>
                </c:pt>
                <c:pt idx="72818">
                  <c:v>1</c:v>
                </c:pt>
                <c:pt idx="72819">
                  <c:v>1</c:v>
                </c:pt>
                <c:pt idx="72820">
                  <c:v>1</c:v>
                </c:pt>
                <c:pt idx="72821">
                  <c:v>1</c:v>
                </c:pt>
                <c:pt idx="72822">
                  <c:v>1</c:v>
                </c:pt>
                <c:pt idx="72823">
                  <c:v>1</c:v>
                </c:pt>
                <c:pt idx="72824">
                  <c:v>1</c:v>
                </c:pt>
                <c:pt idx="72825">
                  <c:v>1</c:v>
                </c:pt>
                <c:pt idx="72826">
                  <c:v>1</c:v>
                </c:pt>
                <c:pt idx="72827">
                  <c:v>1</c:v>
                </c:pt>
                <c:pt idx="72828">
                  <c:v>1</c:v>
                </c:pt>
                <c:pt idx="72829">
                  <c:v>0.85714285700000004</c:v>
                </c:pt>
                <c:pt idx="72830">
                  <c:v>1</c:v>
                </c:pt>
                <c:pt idx="72831">
                  <c:v>1</c:v>
                </c:pt>
                <c:pt idx="72832">
                  <c:v>1</c:v>
                </c:pt>
                <c:pt idx="72833">
                  <c:v>1</c:v>
                </c:pt>
                <c:pt idx="72834">
                  <c:v>1</c:v>
                </c:pt>
                <c:pt idx="72835">
                  <c:v>1</c:v>
                </c:pt>
                <c:pt idx="72836">
                  <c:v>1</c:v>
                </c:pt>
                <c:pt idx="72837">
                  <c:v>1</c:v>
                </c:pt>
                <c:pt idx="72838">
                  <c:v>1</c:v>
                </c:pt>
                <c:pt idx="72839">
                  <c:v>1</c:v>
                </c:pt>
                <c:pt idx="72840">
                  <c:v>1</c:v>
                </c:pt>
                <c:pt idx="72841">
                  <c:v>1</c:v>
                </c:pt>
                <c:pt idx="72842">
                  <c:v>1</c:v>
                </c:pt>
                <c:pt idx="72843">
                  <c:v>1</c:v>
                </c:pt>
                <c:pt idx="72844">
                  <c:v>1</c:v>
                </c:pt>
                <c:pt idx="72845">
                  <c:v>1</c:v>
                </c:pt>
                <c:pt idx="72846">
                  <c:v>1</c:v>
                </c:pt>
                <c:pt idx="72847">
                  <c:v>1</c:v>
                </c:pt>
                <c:pt idx="72848">
                  <c:v>1</c:v>
                </c:pt>
                <c:pt idx="72849">
                  <c:v>1</c:v>
                </c:pt>
                <c:pt idx="72850">
                  <c:v>1</c:v>
                </c:pt>
                <c:pt idx="72851">
                  <c:v>1</c:v>
                </c:pt>
                <c:pt idx="72852">
                  <c:v>1</c:v>
                </c:pt>
                <c:pt idx="72853">
                  <c:v>1</c:v>
                </c:pt>
                <c:pt idx="72854">
                  <c:v>1</c:v>
                </c:pt>
                <c:pt idx="72855">
                  <c:v>1</c:v>
                </c:pt>
                <c:pt idx="72856">
                  <c:v>1</c:v>
                </c:pt>
                <c:pt idx="72857">
                  <c:v>1</c:v>
                </c:pt>
                <c:pt idx="72858">
                  <c:v>1</c:v>
                </c:pt>
                <c:pt idx="72859">
                  <c:v>1</c:v>
                </c:pt>
                <c:pt idx="72860">
                  <c:v>1</c:v>
                </c:pt>
                <c:pt idx="72861">
                  <c:v>1</c:v>
                </c:pt>
                <c:pt idx="72862">
                  <c:v>1</c:v>
                </c:pt>
                <c:pt idx="72863">
                  <c:v>1</c:v>
                </c:pt>
                <c:pt idx="72864">
                  <c:v>1</c:v>
                </c:pt>
                <c:pt idx="72865">
                  <c:v>1</c:v>
                </c:pt>
                <c:pt idx="72866">
                  <c:v>1</c:v>
                </c:pt>
                <c:pt idx="72867">
                  <c:v>1</c:v>
                </c:pt>
                <c:pt idx="72868">
                  <c:v>1</c:v>
                </c:pt>
                <c:pt idx="72869">
                  <c:v>1</c:v>
                </c:pt>
                <c:pt idx="72870">
                  <c:v>1</c:v>
                </c:pt>
                <c:pt idx="72871">
                  <c:v>1</c:v>
                </c:pt>
                <c:pt idx="72872">
                  <c:v>1</c:v>
                </c:pt>
                <c:pt idx="72873">
                  <c:v>1</c:v>
                </c:pt>
                <c:pt idx="72874">
                  <c:v>1</c:v>
                </c:pt>
                <c:pt idx="72875">
                  <c:v>1</c:v>
                </c:pt>
                <c:pt idx="72876">
                  <c:v>0.85714285700000004</c:v>
                </c:pt>
                <c:pt idx="72877">
                  <c:v>1</c:v>
                </c:pt>
                <c:pt idx="72878">
                  <c:v>1</c:v>
                </c:pt>
                <c:pt idx="72879">
                  <c:v>1</c:v>
                </c:pt>
                <c:pt idx="72880">
                  <c:v>1</c:v>
                </c:pt>
                <c:pt idx="72881">
                  <c:v>1</c:v>
                </c:pt>
                <c:pt idx="72882">
                  <c:v>1</c:v>
                </c:pt>
                <c:pt idx="72883">
                  <c:v>1</c:v>
                </c:pt>
                <c:pt idx="72884">
                  <c:v>1</c:v>
                </c:pt>
                <c:pt idx="72885">
                  <c:v>0.85714285700000004</c:v>
                </c:pt>
                <c:pt idx="72886">
                  <c:v>1</c:v>
                </c:pt>
                <c:pt idx="72887">
                  <c:v>1</c:v>
                </c:pt>
                <c:pt idx="72888">
                  <c:v>1</c:v>
                </c:pt>
                <c:pt idx="72889">
                  <c:v>1</c:v>
                </c:pt>
                <c:pt idx="72890">
                  <c:v>1</c:v>
                </c:pt>
                <c:pt idx="72891">
                  <c:v>1</c:v>
                </c:pt>
                <c:pt idx="72892">
                  <c:v>0.85714285700000004</c:v>
                </c:pt>
                <c:pt idx="72893">
                  <c:v>0.85714285700000004</c:v>
                </c:pt>
                <c:pt idx="72894">
                  <c:v>1</c:v>
                </c:pt>
                <c:pt idx="72895">
                  <c:v>1</c:v>
                </c:pt>
                <c:pt idx="72896">
                  <c:v>0.85714285700000004</c:v>
                </c:pt>
                <c:pt idx="72897">
                  <c:v>1</c:v>
                </c:pt>
                <c:pt idx="72898">
                  <c:v>0.85714285700000004</c:v>
                </c:pt>
                <c:pt idx="72899">
                  <c:v>1</c:v>
                </c:pt>
                <c:pt idx="72900">
                  <c:v>0.85714285700000004</c:v>
                </c:pt>
                <c:pt idx="72901">
                  <c:v>0.85714285700000004</c:v>
                </c:pt>
                <c:pt idx="72902">
                  <c:v>1</c:v>
                </c:pt>
                <c:pt idx="72903">
                  <c:v>1</c:v>
                </c:pt>
                <c:pt idx="72904">
                  <c:v>1</c:v>
                </c:pt>
                <c:pt idx="72905">
                  <c:v>1</c:v>
                </c:pt>
                <c:pt idx="72906">
                  <c:v>1</c:v>
                </c:pt>
                <c:pt idx="72907">
                  <c:v>1</c:v>
                </c:pt>
                <c:pt idx="72908">
                  <c:v>1</c:v>
                </c:pt>
                <c:pt idx="72909">
                  <c:v>0.85714285700000004</c:v>
                </c:pt>
                <c:pt idx="72910">
                  <c:v>1</c:v>
                </c:pt>
                <c:pt idx="72911">
                  <c:v>1</c:v>
                </c:pt>
                <c:pt idx="72912">
                  <c:v>1</c:v>
                </c:pt>
                <c:pt idx="72913">
                  <c:v>0.85714285700000004</c:v>
                </c:pt>
                <c:pt idx="72914">
                  <c:v>1</c:v>
                </c:pt>
                <c:pt idx="72915">
                  <c:v>1</c:v>
                </c:pt>
                <c:pt idx="72916">
                  <c:v>1</c:v>
                </c:pt>
                <c:pt idx="72917">
                  <c:v>1</c:v>
                </c:pt>
                <c:pt idx="72918">
                  <c:v>0.85714285700000004</c:v>
                </c:pt>
                <c:pt idx="72919">
                  <c:v>1</c:v>
                </c:pt>
                <c:pt idx="72920">
                  <c:v>1</c:v>
                </c:pt>
                <c:pt idx="72921">
                  <c:v>1</c:v>
                </c:pt>
                <c:pt idx="72922">
                  <c:v>0.85714285700000004</c:v>
                </c:pt>
                <c:pt idx="72923">
                  <c:v>1</c:v>
                </c:pt>
                <c:pt idx="72924">
                  <c:v>0.85714285700000004</c:v>
                </c:pt>
                <c:pt idx="72925">
                  <c:v>1</c:v>
                </c:pt>
                <c:pt idx="72926">
                  <c:v>1</c:v>
                </c:pt>
                <c:pt idx="72927">
                  <c:v>1</c:v>
                </c:pt>
                <c:pt idx="72928">
                  <c:v>1</c:v>
                </c:pt>
                <c:pt idx="72929">
                  <c:v>1</c:v>
                </c:pt>
                <c:pt idx="72930">
                  <c:v>1</c:v>
                </c:pt>
                <c:pt idx="72931">
                  <c:v>1</c:v>
                </c:pt>
                <c:pt idx="72932">
                  <c:v>1</c:v>
                </c:pt>
                <c:pt idx="72933">
                  <c:v>1</c:v>
                </c:pt>
                <c:pt idx="72934">
                  <c:v>1</c:v>
                </c:pt>
                <c:pt idx="72935">
                  <c:v>1</c:v>
                </c:pt>
                <c:pt idx="72936">
                  <c:v>0.85714285700000004</c:v>
                </c:pt>
                <c:pt idx="72937">
                  <c:v>1</c:v>
                </c:pt>
                <c:pt idx="72938">
                  <c:v>1</c:v>
                </c:pt>
                <c:pt idx="72939">
                  <c:v>1</c:v>
                </c:pt>
                <c:pt idx="72940">
                  <c:v>1</c:v>
                </c:pt>
                <c:pt idx="72941">
                  <c:v>1</c:v>
                </c:pt>
                <c:pt idx="72942">
                  <c:v>1</c:v>
                </c:pt>
                <c:pt idx="72943">
                  <c:v>1</c:v>
                </c:pt>
                <c:pt idx="72944">
                  <c:v>1</c:v>
                </c:pt>
                <c:pt idx="72945">
                  <c:v>1</c:v>
                </c:pt>
                <c:pt idx="72946">
                  <c:v>0.85714285700000004</c:v>
                </c:pt>
                <c:pt idx="72947">
                  <c:v>0.85714285700000004</c:v>
                </c:pt>
                <c:pt idx="72948">
                  <c:v>1</c:v>
                </c:pt>
                <c:pt idx="72949">
                  <c:v>1</c:v>
                </c:pt>
                <c:pt idx="72950">
                  <c:v>1</c:v>
                </c:pt>
                <c:pt idx="72951">
                  <c:v>1</c:v>
                </c:pt>
                <c:pt idx="72952">
                  <c:v>1</c:v>
                </c:pt>
                <c:pt idx="72953">
                  <c:v>1</c:v>
                </c:pt>
                <c:pt idx="72954">
                  <c:v>1</c:v>
                </c:pt>
                <c:pt idx="72955">
                  <c:v>0.85714285700000004</c:v>
                </c:pt>
                <c:pt idx="72956">
                  <c:v>1</c:v>
                </c:pt>
                <c:pt idx="72957">
                  <c:v>1</c:v>
                </c:pt>
                <c:pt idx="72958">
                  <c:v>1</c:v>
                </c:pt>
                <c:pt idx="72959">
                  <c:v>1</c:v>
                </c:pt>
                <c:pt idx="72960">
                  <c:v>1</c:v>
                </c:pt>
                <c:pt idx="72961">
                  <c:v>1</c:v>
                </c:pt>
                <c:pt idx="72962">
                  <c:v>1</c:v>
                </c:pt>
                <c:pt idx="72963">
                  <c:v>1</c:v>
                </c:pt>
                <c:pt idx="72964">
                  <c:v>1</c:v>
                </c:pt>
                <c:pt idx="72965">
                  <c:v>1</c:v>
                </c:pt>
                <c:pt idx="72966">
                  <c:v>1</c:v>
                </c:pt>
                <c:pt idx="72967">
                  <c:v>1</c:v>
                </c:pt>
                <c:pt idx="72968">
                  <c:v>0.85714285700000004</c:v>
                </c:pt>
                <c:pt idx="72969">
                  <c:v>0.85714285700000004</c:v>
                </c:pt>
                <c:pt idx="72970">
                  <c:v>1</c:v>
                </c:pt>
                <c:pt idx="72971">
                  <c:v>1</c:v>
                </c:pt>
                <c:pt idx="72972">
                  <c:v>1</c:v>
                </c:pt>
                <c:pt idx="72973">
                  <c:v>1</c:v>
                </c:pt>
                <c:pt idx="72974">
                  <c:v>1</c:v>
                </c:pt>
                <c:pt idx="72975">
                  <c:v>0.85714285700000004</c:v>
                </c:pt>
                <c:pt idx="72976">
                  <c:v>1</c:v>
                </c:pt>
                <c:pt idx="72977">
                  <c:v>0.85714285700000004</c:v>
                </c:pt>
                <c:pt idx="72978">
                  <c:v>1</c:v>
                </c:pt>
                <c:pt idx="72979">
                  <c:v>1</c:v>
                </c:pt>
                <c:pt idx="72980">
                  <c:v>1</c:v>
                </c:pt>
                <c:pt idx="72981">
                  <c:v>1</c:v>
                </c:pt>
                <c:pt idx="72982">
                  <c:v>1</c:v>
                </c:pt>
                <c:pt idx="72983">
                  <c:v>1</c:v>
                </c:pt>
                <c:pt idx="72984">
                  <c:v>1</c:v>
                </c:pt>
                <c:pt idx="72985">
                  <c:v>1</c:v>
                </c:pt>
                <c:pt idx="72986">
                  <c:v>1</c:v>
                </c:pt>
                <c:pt idx="72987">
                  <c:v>1</c:v>
                </c:pt>
                <c:pt idx="72988">
                  <c:v>0.85714285700000004</c:v>
                </c:pt>
                <c:pt idx="72989">
                  <c:v>1</c:v>
                </c:pt>
                <c:pt idx="72990">
                  <c:v>1</c:v>
                </c:pt>
                <c:pt idx="72991">
                  <c:v>1</c:v>
                </c:pt>
                <c:pt idx="72992">
                  <c:v>1</c:v>
                </c:pt>
                <c:pt idx="72993">
                  <c:v>1</c:v>
                </c:pt>
                <c:pt idx="72994">
                  <c:v>1</c:v>
                </c:pt>
                <c:pt idx="72995">
                  <c:v>1</c:v>
                </c:pt>
                <c:pt idx="72996">
                  <c:v>1</c:v>
                </c:pt>
                <c:pt idx="72997">
                  <c:v>1</c:v>
                </c:pt>
                <c:pt idx="72998">
                  <c:v>1</c:v>
                </c:pt>
                <c:pt idx="72999">
                  <c:v>1</c:v>
                </c:pt>
                <c:pt idx="73000">
                  <c:v>1</c:v>
                </c:pt>
                <c:pt idx="73001">
                  <c:v>1</c:v>
                </c:pt>
                <c:pt idx="73002">
                  <c:v>1</c:v>
                </c:pt>
                <c:pt idx="73003">
                  <c:v>1</c:v>
                </c:pt>
                <c:pt idx="73004">
                  <c:v>1</c:v>
                </c:pt>
                <c:pt idx="73005">
                  <c:v>1</c:v>
                </c:pt>
                <c:pt idx="73006">
                  <c:v>1</c:v>
                </c:pt>
                <c:pt idx="73007">
                  <c:v>1</c:v>
                </c:pt>
                <c:pt idx="73008">
                  <c:v>1</c:v>
                </c:pt>
                <c:pt idx="73009">
                  <c:v>1</c:v>
                </c:pt>
                <c:pt idx="73010">
                  <c:v>1</c:v>
                </c:pt>
                <c:pt idx="73011">
                  <c:v>1</c:v>
                </c:pt>
                <c:pt idx="73012">
                  <c:v>1</c:v>
                </c:pt>
                <c:pt idx="73013">
                  <c:v>1</c:v>
                </c:pt>
                <c:pt idx="73014">
                  <c:v>1</c:v>
                </c:pt>
                <c:pt idx="73015">
                  <c:v>0.85714285700000004</c:v>
                </c:pt>
                <c:pt idx="73016">
                  <c:v>1</c:v>
                </c:pt>
                <c:pt idx="73017">
                  <c:v>1</c:v>
                </c:pt>
                <c:pt idx="73018">
                  <c:v>1</c:v>
                </c:pt>
                <c:pt idx="73019">
                  <c:v>1</c:v>
                </c:pt>
                <c:pt idx="73020">
                  <c:v>1</c:v>
                </c:pt>
                <c:pt idx="73021">
                  <c:v>1</c:v>
                </c:pt>
                <c:pt idx="73022">
                  <c:v>1</c:v>
                </c:pt>
                <c:pt idx="73023">
                  <c:v>1</c:v>
                </c:pt>
                <c:pt idx="73024">
                  <c:v>0.85714285700000004</c:v>
                </c:pt>
                <c:pt idx="73025">
                  <c:v>1</c:v>
                </c:pt>
                <c:pt idx="73026">
                  <c:v>1</c:v>
                </c:pt>
                <c:pt idx="73027">
                  <c:v>1</c:v>
                </c:pt>
                <c:pt idx="73028">
                  <c:v>1</c:v>
                </c:pt>
                <c:pt idx="73029">
                  <c:v>1</c:v>
                </c:pt>
                <c:pt idx="73030">
                  <c:v>0.85714285700000004</c:v>
                </c:pt>
                <c:pt idx="73031">
                  <c:v>1</c:v>
                </c:pt>
                <c:pt idx="73032">
                  <c:v>1</c:v>
                </c:pt>
                <c:pt idx="73033">
                  <c:v>1</c:v>
                </c:pt>
                <c:pt idx="73034">
                  <c:v>1</c:v>
                </c:pt>
                <c:pt idx="73035">
                  <c:v>1</c:v>
                </c:pt>
                <c:pt idx="73036">
                  <c:v>1</c:v>
                </c:pt>
                <c:pt idx="73037">
                  <c:v>1</c:v>
                </c:pt>
                <c:pt idx="73038">
                  <c:v>1</c:v>
                </c:pt>
                <c:pt idx="73039">
                  <c:v>1</c:v>
                </c:pt>
                <c:pt idx="73040">
                  <c:v>1</c:v>
                </c:pt>
                <c:pt idx="73041">
                  <c:v>1</c:v>
                </c:pt>
                <c:pt idx="73042">
                  <c:v>1</c:v>
                </c:pt>
                <c:pt idx="73043">
                  <c:v>0.85714285700000004</c:v>
                </c:pt>
                <c:pt idx="73044">
                  <c:v>1</c:v>
                </c:pt>
                <c:pt idx="73045">
                  <c:v>1</c:v>
                </c:pt>
                <c:pt idx="73046">
                  <c:v>0.85714285700000004</c:v>
                </c:pt>
                <c:pt idx="73047">
                  <c:v>1</c:v>
                </c:pt>
                <c:pt idx="73048">
                  <c:v>1</c:v>
                </c:pt>
                <c:pt idx="73049">
                  <c:v>1</c:v>
                </c:pt>
                <c:pt idx="73050">
                  <c:v>1</c:v>
                </c:pt>
                <c:pt idx="73051">
                  <c:v>1</c:v>
                </c:pt>
                <c:pt idx="73052">
                  <c:v>1</c:v>
                </c:pt>
                <c:pt idx="73053">
                  <c:v>1</c:v>
                </c:pt>
                <c:pt idx="73054">
                  <c:v>1</c:v>
                </c:pt>
                <c:pt idx="73055">
                  <c:v>1</c:v>
                </c:pt>
                <c:pt idx="73056">
                  <c:v>1</c:v>
                </c:pt>
                <c:pt idx="73057">
                  <c:v>1</c:v>
                </c:pt>
                <c:pt idx="73058">
                  <c:v>1</c:v>
                </c:pt>
                <c:pt idx="73059">
                  <c:v>1</c:v>
                </c:pt>
                <c:pt idx="73060">
                  <c:v>1</c:v>
                </c:pt>
                <c:pt idx="73061">
                  <c:v>1</c:v>
                </c:pt>
                <c:pt idx="73062">
                  <c:v>1</c:v>
                </c:pt>
                <c:pt idx="73063">
                  <c:v>1</c:v>
                </c:pt>
                <c:pt idx="73064">
                  <c:v>1</c:v>
                </c:pt>
                <c:pt idx="73065">
                  <c:v>1</c:v>
                </c:pt>
                <c:pt idx="73066">
                  <c:v>1</c:v>
                </c:pt>
                <c:pt idx="73067">
                  <c:v>1</c:v>
                </c:pt>
                <c:pt idx="73068">
                  <c:v>1</c:v>
                </c:pt>
                <c:pt idx="73069">
                  <c:v>1</c:v>
                </c:pt>
                <c:pt idx="73070">
                  <c:v>1</c:v>
                </c:pt>
                <c:pt idx="73071">
                  <c:v>1</c:v>
                </c:pt>
                <c:pt idx="73072">
                  <c:v>1</c:v>
                </c:pt>
                <c:pt idx="73073">
                  <c:v>1</c:v>
                </c:pt>
                <c:pt idx="73074">
                  <c:v>0.85714285700000004</c:v>
                </c:pt>
                <c:pt idx="73075">
                  <c:v>0.85714285700000004</c:v>
                </c:pt>
                <c:pt idx="73076">
                  <c:v>0.85714285700000004</c:v>
                </c:pt>
                <c:pt idx="73077">
                  <c:v>1</c:v>
                </c:pt>
                <c:pt idx="73078">
                  <c:v>1</c:v>
                </c:pt>
                <c:pt idx="73079">
                  <c:v>0.85714285700000004</c:v>
                </c:pt>
                <c:pt idx="73080">
                  <c:v>1</c:v>
                </c:pt>
                <c:pt idx="73081">
                  <c:v>1</c:v>
                </c:pt>
                <c:pt idx="73082">
                  <c:v>1</c:v>
                </c:pt>
                <c:pt idx="73083">
                  <c:v>1</c:v>
                </c:pt>
                <c:pt idx="73084">
                  <c:v>1</c:v>
                </c:pt>
                <c:pt idx="73085">
                  <c:v>0.85714285700000004</c:v>
                </c:pt>
                <c:pt idx="73086">
                  <c:v>1</c:v>
                </c:pt>
                <c:pt idx="73087">
                  <c:v>1</c:v>
                </c:pt>
                <c:pt idx="73088">
                  <c:v>1</c:v>
                </c:pt>
                <c:pt idx="73089">
                  <c:v>1</c:v>
                </c:pt>
                <c:pt idx="73090">
                  <c:v>1</c:v>
                </c:pt>
                <c:pt idx="73091">
                  <c:v>1</c:v>
                </c:pt>
                <c:pt idx="73092">
                  <c:v>1</c:v>
                </c:pt>
                <c:pt idx="73093">
                  <c:v>1</c:v>
                </c:pt>
                <c:pt idx="73094">
                  <c:v>1</c:v>
                </c:pt>
                <c:pt idx="73095">
                  <c:v>1</c:v>
                </c:pt>
                <c:pt idx="73096">
                  <c:v>1</c:v>
                </c:pt>
                <c:pt idx="73097">
                  <c:v>1</c:v>
                </c:pt>
                <c:pt idx="73098">
                  <c:v>0.85714285700000004</c:v>
                </c:pt>
                <c:pt idx="73099">
                  <c:v>1</c:v>
                </c:pt>
                <c:pt idx="73100">
                  <c:v>1</c:v>
                </c:pt>
                <c:pt idx="73101">
                  <c:v>1</c:v>
                </c:pt>
                <c:pt idx="73102">
                  <c:v>1</c:v>
                </c:pt>
                <c:pt idx="73103">
                  <c:v>1</c:v>
                </c:pt>
                <c:pt idx="73104">
                  <c:v>1</c:v>
                </c:pt>
                <c:pt idx="73105">
                  <c:v>1</c:v>
                </c:pt>
                <c:pt idx="73106">
                  <c:v>1</c:v>
                </c:pt>
                <c:pt idx="73107">
                  <c:v>1</c:v>
                </c:pt>
                <c:pt idx="73108">
                  <c:v>1</c:v>
                </c:pt>
                <c:pt idx="73109">
                  <c:v>1</c:v>
                </c:pt>
                <c:pt idx="73110">
                  <c:v>1</c:v>
                </c:pt>
                <c:pt idx="73111">
                  <c:v>1</c:v>
                </c:pt>
                <c:pt idx="73112">
                  <c:v>1</c:v>
                </c:pt>
                <c:pt idx="73113">
                  <c:v>1</c:v>
                </c:pt>
                <c:pt idx="73114">
                  <c:v>1</c:v>
                </c:pt>
                <c:pt idx="73115">
                  <c:v>1</c:v>
                </c:pt>
                <c:pt idx="73116">
                  <c:v>1</c:v>
                </c:pt>
                <c:pt idx="73117">
                  <c:v>1</c:v>
                </c:pt>
                <c:pt idx="73118">
                  <c:v>1</c:v>
                </c:pt>
                <c:pt idx="73119">
                  <c:v>1</c:v>
                </c:pt>
                <c:pt idx="73120">
                  <c:v>1</c:v>
                </c:pt>
                <c:pt idx="73121">
                  <c:v>0.85714285700000004</c:v>
                </c:pt>
                <c:pt idx="73122">
                  <c:v>1</c:v>
                </c:pt>
                <c:pt idx="73123">
                  <c:v>0.85714285700000004</c:v>
                </c:pt>
                <c:pt idx="73124">
                  <c:v>1</c:v>
                </c:pt>
                <c:pt idx="73125">
                  <c:v>1</c:v>
                </c:pt>
                <c:pt idx="73126">
                  <c:v>1</c:v>
                </c:pt>
                <c:pt idx="73127">
                  <c:v>1</c:v>
                </c:pt>
                <c:pt idx="73128">
                  <c:v>1</c:v>
                </c:pt>
                <c:pt idx="73129">
                  <c:v>1</c:v>
                </c:pt>
                <c:pt idx="73130">
                  <c:v>1</c:v>
                </c:pt>
                <c:pt idx="73131">
                  <c:v>1</c:v>
                </c:pt>
                <c:pt idx="73132">
                  <c:v>1</c:v>
                </c:pt>
                <c:pt idx="73133">
                  <c:v>1</c:v>
                </c:pt>
                <c:pt idx="73134">
                  <c:v>1</c:v>
                </c:pt>
                <c:pt idx="73135">
                  <c:v>1</c:v>
                </c:pt>
                <c:pt idx="73136">
                  <c:v>1</c:v>
                </c:pt>
                <c:pt idx="73137">
                  <c:v>0.85714285700000004</c:v>
                </c:pt>
                <c:pt idx="73138">
                  <c:v>1</c:v>
                </c:pt>
                <c:pt idx="73139">
                  <c:v>1</c:v>
                </c:pt>
                <c:pt idx="73140">
                  <c:v>1</c:v>
                </c:pt>
                <c:pt idx="73141">
                  <c:v>1</c:v>
                </c:pt>
                <c:pt idx="73142">
                  <c:v>1</c:v>
                </c:pt>
                <c:pt idx="73143">
                  <c:v>1</c:v>
                </c:pt>
                <c:pt idx="73144">
                  <c:v>1</c:v>
                </c:pt>
                <c:pt idx="73145">
                  <c:v>1</c:v>
                </c:pt>
                <c:pt idx="73146">
                  <c:v>1</c:v>
                </c:pt>
                <c:pt idx="73147">
                  <c:v>1</c:v>
                </c:pt>
                <c:pt idx="73148">
                  <c:v>1</c:v>
                </c:pt>
                <c:pt idx="73149">
                  <c:v>1</c:v>
                </c:pt>
                <c:pt idx="73150">
                  <c:v>1</c:v>
                </c:pt>
                <c:pt idx="73151">
                  <c:v>1</c:v>
                </c:pt>
                <c:pt idx="73152">
                  <c:v>1</c:v>
                </c:pt>
                <c:pt idx="73153">
                  <c:v>1</c:v>
                </c:pt>
                <c:pt idx="73154">
                  <c:v>1</c:v>
                </c:pt>
                <c:pt idx="73155">
                  <c:v>0.85714285700000004</c:v>
                </c:pt>
                <c:pt idx="73156">
                  <c:v>1</c:v>
                </c:pt>
                <c:pt idx="73157">
                  <c:v>1</c:v>
                </c:pt>
                <c:pt idx="73158">
                  <c:v>1</c:v>
                </c:pt>
                <c:pt idx="73159">
                  <c:v>1</c:v>
                </c:pt>
                <c:pt idx="73160">
                  <c:v>1</c:v>
                </c:pt>
                <c:pt idx="73161">
                  <c:v>1</c:v>
                </c:pt>
                <c:pt idx="73162">
                  <c:v>1</c:v>
                </c:pt>
                <c:pt idx="73163">
                  <c:v>1</c:v>
                </c:pt>
                <c:pt idx="73164">
                  <c:v>1</c:v>
                </c:pt>
                <c:pt idx="73165">
                  <c:v>1</c:v>
                </c:pt>
                <c:pt idx="73166">
                  <c:v>1</c:v>
                </c:pt>
                <c:pt idx="73167">
                  <c:v>0.85714285700000004</c:v>
                </c:pt>
                <c:pt idx="73168">
                  <c:v>1</c:v>
                </c:pt>
                <c:pt idx="73169">
                  <c:v>1</c:v>
                </c:pt>
                <c:pt idx="73170">
                  <c:v>1</c:v>
                </c:pt>
                <c:pt idx="73171">
                  <c:v>1</c:v>
                </c:pt>
                <c:pt idx="73172">
                  <c:v>1</c:v>
                </c:pt>
                <c:pt idx="73173">
                  <c:v>1</c:v>
                </c:pt>
                <c:pt idx="73174">
                  <c:v>1</c:v>
                </c:pt>
                <c:pt idx="73175">
                  <c:v>1</c:v>
                </c:pt>
                <c:pt idx="73176">
                  <c:v>1</c:v>
                </c:pt>
                <c:pt idx="73177">
                  <c:v>1</c:v>
                </c:pt>
                <c:pt idx="73178">
                  <c:v>1</c:v>
                </c:pt>
                <c:pt idx="73179">
                  <c:v>1</c:v>
                </c:pt>
                <c:pt idx="73180">
                  <c:v>1</c:v>
                </c:pt>
                <c:pt idx="73181">
                  <c:v>1</c:v>
                </c:pt>
                <c:pt idx="73182">
                  <c:v>1</c:v>
                </c:pt>
                <c:pt idx="73183">
                  <c:v>1</c:v>
                </c:pt>
                <c:pt idx="73184">
                  <c:v>1</c:v>
                </c:pt>
                <c:pt idx="73185">
                  <c:v>1</c:v>
                </c:pt>
                <c:pt idx="73186">
                  <c:v>1</c:v>
                </c:pt>
                <c:pt idx="73187">
                  <c:v>1</c:v>
                </c:pt>
                <c:pt idx="73188">
                  <c:v>0.28571428599999998</c:v>
                </c:pt>
                <c:pt idx="73189">
                  <c:v>1</c:v>
                </c:pt>
                <c:pt idx="73190">
                  <c:v>1</c:v>
                </c:pt>
                <c:pt idx="73191">
                  <c:v>1</c:v>
                </c:pt>
                <c:pt idx="73192">
                  <c:v>1</c:v>
                </c:pt>
                <c:pt idx="73193">
                  <c:v>1</c:v>
                </c:pt>
                <c:pt idx="73194">
                  <c:v>1</c:v>
                </c:pt>
                <c:pt idx="73195">
                  <c:v>1</c:v>
                </c:pt>
                <c:pt idx="73196">
                  <c:v>1</c:v>
                </c:pt>
                <c:pt idx="73197">
                  <c:v>1</c:v>
                </c:pt>
                <c:pt idx="73198">
                  <c:v>1</c:v>
                </c:pt>
                <c:pt idx="73199">
                  <c:v>1</c:v>
                </c:pt>
                <c:pt idx="73200">
                  <c:v>1</c:v>
                </c:pt>
                <c:pt idx="73201">
                  <c:v>1</c:v>
                </c:pt>
                <c:pt idx="73202">
                  <c:v>1</c:v>
                </c:pt>
                <c:pt idx="73203">
                  <c:v>1</c:v>
                </c:pt>
                <c:pt idx="73204">
                  <c:v>1</c:v>
                </c:pt>
                <c:pt idx="73205">
                  <c:v>1</c:v>
                </c:pt>
                <c:pt idx="73206">
                  <c:v>1</c:v>
                </c:pt>
                <c:pt idx="73207">
                  <c:v>1</c:v>
                </c:pt>
                <c:pt idx="73208">
                  <c:v>1</c:v>
                </c:pt>
                <c:pt idx="73209">
                  <c:v>1</c:v>
                </c:pt>
                <c:pt idx="73210">
                  <c:v>0.85714285700000004</c:v>
                </c:pt>
                <c:pt idx="73211">
                  <c:v>1</c:v>
                </c:pt>
                <c:pt idx="73212">
                  <c:v>1</c:v>
                </c:pt>
                <c:pt idx="73213">
                  <c:v>1</c:v>
                </c:pt>
                <c:pt idx="73214">
                  <c:v>1</c:v>
                </c:pt>
                <c:pt idx="73215">
                  <c:v>1</c:v>
                </c:pt>
                <c:pt idx="73216">
                  <c:v>1</c:v>
                </c:pt>
                <c:pt idx="73217">
                  <c:v>1</c:v>
                </c:pt>
                <c:pt idx="73218">
                  <c:v>1</c:v>
                </c:pt>
                <c:pt idx="73219">
                  <c:v>1</c:v>
                </c:pt>
                <c:pt idx="73220">
                  <c:v>1</c:v>
                </c:pt>
                <c:pt idx="73221">
                  <c:v>1</c:v>
                </c:pt>
                <c:pt idx="73222">
                  <c:v>1</c:v>
                </c:pt>
                <c:pt idx="73223">
                  <c:v>1</c:v>
                </c:pt>
                <c:pt idx="73224">
                  <c:v>1</c:v>
                </c:pt>
                <c:pt idx="73225">
                  <c:v>1</c:v>
                </c:pt>
                <c:pt idx="73226">
                  <c:v>1</c:v>
                </c:pt>
                <c:pt idx="73227">
                  <c:v>1</c:v>
                </c:pt>
                <c:pt idx="73228">
                  <c:v>1</c:v>
                </c:pt>
                <c:pt idx="73229">
                  <c:v>1</c:v>
                </c:pt>
                <c:pt idx="73230">
                  <c:v>1</c:v>
                </c:pt>
                <c:pt idx="73231">
                  <c:v>1</c:v>
                </c:pt>
                <c:pt idx="73232">
                  <c:v>1</c:v>
                </c:pt>
                <c:pt idx="73233">
                  <c:v>1</c:v>
                </c:pt>
                <c:pt idx="73234">
                  <c:v>1</c:v>
                </c:pt>
                <c:pt idx="73235">
                  <c:v>1</c:v>
                </c:pt>
                <c:pt idx="73236">
                  <c:v>1</c:v>
                </c:pt>
                <c:pt idx="73237">
                  <c:v>1</c:v>
                </c:pt>
                <c:pt idx="73238">
                  <c:v>1</c:v>
                </c:pt>
                <c:pt idx="73239">
                  <c:v>1</c:v>
                </c:pt>
                <c:pt idx="73240">
                  <c:v>1</c:v>
                </c:pt>
                <c:pt idx="73241">
                  <c:v>1</c:v>
                </c:pt>
                <c:pt idx="73242">
                  <c:v>1</c:v>
                </c:pt>
                <c:pt idx="73243">
                  <c:v>1</c:v>
                </c:pt>
                <c:pt idx="73244">
                  <c:v>1</c:v>
                </c:pt>
                <c:pt idx="73245">
                  <c:v>1</c:v>
                </c:pt>
                <c:pt idx="73246">
                  <c:v>1</c:v>
                </c:pt>
                <c:pt idx="73247">
                  <c:v>1</c:v>
                </c:pt>
                <c:pt idx="73248">
                  <c:v>1</c:v>
                </c:pt>
                <c:pt idx="73249">
                  <c:v>1</c:v>
                </c:pt>
                <c:pt idx="73250">
                  <c:v>1</c:v>
                </c:pt>
                <c:pt idx="73251">
                  <c:v>1</c:v>
                </c:pt>
                <c:pt idx="73252">
                  <c:v>1</c:v>
                </c:pt>
                <c:pt idx="73253">
                  <c:v>0.85714285700000004</c:v>
                </c:pt>
                <c:pt idx="73254">
                  <c:v>1</c:v>
                </c:pt>
                <c:pt idx="73255">
                  <c:v>1</c:v>
                </c:pt>
                <c:pt idx="73256">
                  <c:v>1</c:v>
                </c:pt>
                <c:pt idx="73257">
                  <c:v>1</c:v>
                </c:pt>
                <c:pt idx="73258">
                  <c:v>1</c:v>
                </c:pt>
                <c:pt idx="73259">
                  <c:v>1</c:v>
                </c:pt>
                <c:pt idx="73260">
                  <c:v>1</c:v>
                </c:pt>
                <c:pt idx="73261">
                  <c:v>1</c:v>
                </c:pt>
                <c:pt idx="73262">
                  <c:v>1</c:v>
                </c:pt>
                <c:pt idx="73263">
                  <c:v>1</c:v>
                </c:pt>
                <c:pt idx="73264">
                  <c:v>1</c:v>
                </c:pt>
                <c:pt idx="73265">
                  <c:v>1</c:v>
                </c:pt>
                <c:pt idx="73266">
                  <c:v>1</c:v>
                </c:pt>
                <c:pt idx="73267">
                  <c:v>1</c:v>
                </c:pt>
                <c:pt idx="73268">
                  <c:v>1</c:v>
                </c:pt>
                <c:pt idx="73269">
                  <c:v>1</c:v>
                </c:pt>
                <c:pt idx="73270">
                  <c:v>1</c:v>
                </c:pt>
                <c:pt idx="73271">
                  <c:v>1</c:v>
                </c:pt>
                <c:pt idx="73272">
                  <c:v>1</c:v>
                </c:pt>
                <c:pt idx="73273">
                  <c:v>1</c:v>
                </c:pt>
                <c:pt idx="73274">
                  <c:v>1</c:v>
                </c:pt>
                <c:pt idx="73275">
                  <c:v>1</c:v>
                </c:pt>
                <c:pt idx="73276">
                  <c:v>1</c:v>
                </c:pt>
                <c:pt idx="73277">
                  <c:v>1</c:v>
                </c:pt>
                <c:pt idx="73278">
                  <c:v>1</c:v>
                </c:pt>
                <c:pt idx="73279">
                  <c:v>1</c:v>
                </c:pt>
                <c:pt idx="73280">
                  <c:v>1</c:v>
                </c:pt>
                <c:pt idx="73281">
                  <c:v>1</c:v>
                </c:pt>
                <c:pt idx="73282">
                  <c:v>1</c:v>
                </c:pt>
                <c:pt idx="73283">
                  <c:v>1</c:v>
                </c:pt>
                <c:pt idx="73284">
                  <c:v>1</c:v>
                </c:pt>
                <c:pt idx="73285">
                  <c:v>0.85714285700000004</c:v>
                </c:pt>
                <c:pt idx="73286">
                  <c:v>1</c:v>
                </c:pt>
                <c:pt idx="73287">
                  <c:v>1</c:v>
                </c:pt>
                <c:pt idx="73288">
                  <c:v>1</c:v>
                </c:pt>
                <c:pt idx="73289">
                  <c:v>1</c:v>
                </c:pt>
                <c:pt idx="73290">
                  <c:v>0.85714285700000004</c:v>
                </c:pt>
                <c:pt idx="73291">
                  <c:v>1</c:v>
                </c:pt>
                <c:pt idx="73292">
                  <c:v>1</c:v>
                </c:pt>
                <c:pt idx="73293">
                  <c:v>1</c:v>
                </c:pt>
                <c:pt idx="73294">
                  <c:v>1</c:v>
                </c:pt>
                <c:pt idx="73295">
                  <c:v>1</c:v>
                </c:pt>
                <c:pt idx="73296">
                  <c:v>1</c:v>
                </c:pt>
                <c:pt idx="73297">
                  <c:v>1</c:v>
                </c:pt>
                <c:pt idx="73298">
                  <c:v>1</c:v>
                </c:pt>
                <c:pt idx="73299">
                  <c:v>1</c:v>
                </c:pt>
                <c:pt idx="73300">
                  <c:v>1</c:v>
                </c:pt>
                <c:pt idx="73301">
                  <c:v>1</c:v>
                </c:pt>
                <c:pt idx="73302">
                  <c:v>1</c:v>
                </c:pt>
                <c:pt idx="73303">
                  <c:v>1</c:v>
                </c:pt>
                <c:pt idx="73304">
                  <c:v>1</c:v>
                </c:pt>
                <c:pt idx="73305">
                  <c:v>1</c:v>
                </c:pt>
                <c:pt idx="73306">
                  <c:v>1</c:v>
                </c:pt>
                <c:pt idx="73307">
                  <c:v>1</c:v>
                </c:pt>
                <c:pt idx="73308">
                  <c:v>1</c:v>
                </c:pt>
                <c:pt idx="73309">
                  <c:v>1</c:v>
                </c:pt>
                <c:pt idx="73310">
                  <c:v>0.85714285700000004</c:v>
                </c:pt>
                <c:pt idx="73311">
                  <c:v>1</c:v>
                </c:pt>
                <c:pt idx="73312">
                  <c:v>1</c:v>
                </c:pt>
                <c:pt idx="73313">
                  <c:v>1</c:v>
                </c:pt>
                <c:pt idx="73314">
                  <c:v>1</c:v>
                </c:pt>
                <c:pt idx="73315">
                  <c:v>1</c:v>
                </c:pt>
                <c:pt idx="73316">
                  <c:v>1</c:v>
                </c:pt>
                <c:pt idx="73317">
                  <c:v>1</c:v>
                </c:pt>
                <c:pt idx="73318">
                  <c:v>1</c:v>
                </c:pt>
                <c:pt idx="73319">
                  <c:v>1</c:v>
                </c:pt>
                <c:pt idx="73320">
                  <c:v>1</c:v>
                </c:pt>
                <c:pt idx="73321">
                  <c:v>1</c:v>
                </c:pt>
                <c:pt idx="73322">
                  <c:v>1</c:v>
                </c:pt>
                <c:pt idx="73323">
                  <c:v>1</c:v>
                </c:pt>
                <c:pt idx="73324">
                  <c:v>1</c:v>
                </c:pt>
                <c:pt idx="73325">
                  <c:v>0.85714285700000004</c:v>
                </c:pt>
                <c:pt idx="73326">
                  <c:v>1</c:v>
                </c:pt>
                <c:pt idx="73327">
                  <c:v>1</c:v>
                </c:pt>
                <c:pt idx="73328">
                  <c:v>1</c:v>
                </c:pt>
                <c:pt idx="73329">
                  <c:v>1</c:v>
                </c:pt>
                <c:pt idx="73330">
                  <c:v>1</c:v>
                </c:pt>
                <c:pt idx="73331">
                  <c:v>1</c:v>
                </c:pt>
                <c:pt idx="73332">
                  <c:v>1</c:v>
                </c:pt>
                <c:pt idx="73333">
                  <c:v>1</c:v>
                </c:pt>
                <c:pt idx="73334">
                  <c:v>1</c:v>
                </c:pt>
                <c:pt idx="73335">
                  <c:v>1</c:v>
                </c:pt>
                <c:pt idx="73336">
                  <c:v>1</c:v>
                </c:pt>
                <c:pt idx="73337">
                  <c:v>0.85714285700000004</c:v>
                </c:pt>
                <c:pt idx="73338">
                  <c:v>1</c:v>
                </c:pt>
                <c:pt idx="73339">
                  <c:v>1</c:v>
                </c:pt>
                <c:pt idx="73340">
                  <c:v>1</c:v>
                </c:pt>
                <c:pt idx="73341">
                  <c:v>1</c:v>
                </c:pt>
                <c:pt idx="73342">
                  <c:v>1</c:v>
                </c:pt>
                <c:pt idx="73343">
                  <c:v>1</c:v>
                </c:pt>
                <c:pt idx="73344">
                  <c:v>1</c:v>
                </c:pt>
                <c:pt idx="73345">
                  <c:v>0.85714285700000004</c:v>
                </c:pt>
                <c:pt idx="73346">
                  <c:v>1</c:v>
                </c:pt>
                <c:pt idx="73347">
                  <c:v>1</c:v>
                </c:pt>
                <c:pt idx="73348">
                  <c:v>1</c:v>
                </c:pt>
                <c:pt idx="73349">
                  <c:v>1</c:v>
                </c:pt>
                <c:pt idx="73350">
                  <c:v>1</c:v>
                </c:pt>
                <c:pt idx="73351">
                  <c:v>1</c:v>
                </c:pt>
                <c:pt idx="73352">
                  <c:v>1</c:v>
                </c:pt>
                <c:pt idx="73353">
                  <c:v>1</c:v>
                </c:pt>
                <c:pt idx="73354">
                  <c:v>1</c:v>
                </c:pt>
                <c:pt idx="73355">
                  <c:v>1</c:v>
                </c:pt>
                <c:pt idx="73356">
                  <c:v>1</c:v>
                </c:pt>
                <c:pt idx="73357">
                  <c:v>1</c:v>
                </c:pt>
                <c:pt idx="73358">
                  <c:v>1</c:v>
                </c:pt>
                <c:pt idx="73359">
                  <c:v>1</c:v>
                </c:pt>
                <c:pt idx="73360">
                  <c:v>1</c:v>
                </c:pt>
                <c:pt idx="73361">
                  <c:v>1</c:v>
                </c:pt>
                <c:pt idx="73362">
                  <c:v>1</c:v>
                </c:pt>
                <c:pt idx="73363">
                  <c:v>1</c:v>
                </c:pt>
                <c:pt idx="73364">
                  <c:v>1</c:v>
                </c:pt>
                <c:pt idx="73365">
                  <c:v>1</c:v>
                </c:pt>
                <c:pt idx="73366">
                  <c:v>1</c:v>
                </c:pt>
                <c:pt idx="73367">
                  <c:v>1</c:v>
                </c:pt>
                <c:pt idx="73368">
                  <c:v>1</c:v>
                </c:pt>
                <c:pt idx="73369">
                  <c:v>1</c:v>
                </c:pt>
                <c:pt idx="73370">
                  <c:v>1</c:v>
                </c:pt>
                <c:pt idx="73371">
                  <c:v>1</c:v>
                </c:pt>
                <c:pt idx="73372">
                  <c:v>1</c:v>
                </c:pt>
                <c:pt idx="73373">
                  <c:v>1</c:v>
                </c:pt>
                <c:pt idx="73374">
                  <c:v>1</c:v>
                </c:pt>
                <c:pt idx="73375">
                  <c:v>1</c:v>
                </c:pt>
                <c:pt idx="73376">
                  <c:v>1</c:v>
                </c:pt>
                <c:pt idx="73377">
                  <c:v>1</c:v>
                </c:pt>
                <c:pt idx="73378">
                  <c:v>1</c:v>
                </c:pt>
                <c:pt idx="73379">
                  <c:v>1</c:v>
                </c:pt>
                <c:pt idx="73380">
                  <c:v>1</c:v>
                </c:pt>
                <c:pt idx="73381">
                  <c:v>1</c:v>
                </c:pt>
                <c:pt idx="73382">
                  <c:v>1</c:v>
                </c:pt>
                <c:pt idx="73383">
                  <c:v>1</c:v>
                </c:pt>
                <c:pt idx="73384">
                  <c:v>1</c:v>
                </c:pt>
                <c:pt idx="73385">
                  <c:v>1</c:v>
                </c:pt>
                <c:pt idx="73386">
                  <c:v>1</c:v>
                </c:pt>
                <c:pt idx="73387">
                  <c:v>1</c:v>
                </c:pt>
                <c:pt idx="73388">
                  <c:v>1</c:v>
                </c:pt>
                <c:pt idx="73389">
                  <c:v>1</c:v>
                </c:pt>
                <c:pt idx="73390">
                  <c:v>1</c:v>
                </c:pt>
                <c:pt idx="73391">
                  <c:v>1</c:v>
                </c:pt>
                <c:pt idx="73392">
                  <c:v>1</c:v>
                </c:pt>
                <c:pt idx="73393">
                  <c:v>1</c:v>
                </c:pt>
                <c:pt idx="73394">
                  <c:v>1</c:v>
                </c:pt>
                <c:pt idx="73395">
                  <c:v>1</c:v>
                </c:pt>
                <c:pt idx="73396">
                  <c:v>1</c:v>
                </c:pt>
                <c:pt idx="73397">
                  <c:v>1</c:v>
                </c:pt>
                <c:pt idx="73398">
                  <c:v>1</c:v>
                </c:pt>
                <c:pt idx="73399">
                  <c:v>1</c:v>
                </c:pt>
                <c:pt idx="73400">
                  <c:v>1</c:v>
                </c:pt>
                <c:pt idx="73401">
                  <c:v>1</c:v>
                </c:pt>
                <c:pt idx="73402">
                  <c:v>1</c:v>
                </c:pt>
                <c:pt idx="73403">
                  <c:v>1</c:v>
                </c:pt>
                <c:pt idx="73404">
                  <c:v>1</c:v>
                </c:pt>
                <c:pt idx="73405">
                  <c:v>1</c:v>
                </c:pt>
                <c:pt idx="73406">
                  <c:v>1</c:v>
                </c:pt>
                <c:pt idx="73407">
                  <c:v>1</c:v>
                </c:pt>
                <c:pt idx="73408">
                  <c:v>1</c:v>
                </c:pt>
                <c:pt idx="73409">
                  <c:v>1</c:v>
                </c:pt>
                <c:pt idx="73410">
                  <c:v>1</c:v>
                </c:pt>
                <c:pt idx="73411">
                  <c:v>1</c:v>
                </c:pt>
                <c:pt idx="73412">
                  <c:v>1</c:v>
                </c:pt>
                <c:pt idx="73413">
                  <c:v>1</c:v>
                </c:pt>
                <c:pt idx="73414">
                  <c:v>1</c:v>
                </c:pt>
                <c:pt idx="73415">
                  <c:v>1</c:v>
                </c:pt>
                <c:pt idx="73416">
                  <c:v>1</c:v>
                </c:pt>
                <c:pt idx="73417">
                  <c:v>1</c:v>
                </c:pt>
                <c:pt idx="73418">
                  <c:v>1</c:v>
                </c:pt>
                <c:pt idx="73419">
                  <c:v>1</c:v>
                </c:pt>
                <c:pt idx="73420">
                  <c:v>1</c:v>
                </c:pt>
                <c:pt idx="73421">
                  <c:v>1</c:v>
                </c:pt>
                <c:pt idx="73422">
                  <c:v>1</c:v>
                </c:pt>
                <c:pt idx="73423">
                  <c:v>0.85714285700000004</c:v>
                </c:pt>
                <c:pt idx="73424">
                  <c:v>1</c:v>
                </c:pt>
                <c:pt idx="73425">
                  <c:v>1</c:v>
                </c:pt>
                <c:pt idx="73426">
                  <c:v>1</c:v>
                </c:pt>
                <c:pt idx="73427">
                  <c:v>1</c:v>
                </c:pt>
                <c:pt idx="73428">
                  <c:v>1</c:v>
                </c:pt>
                <c:pt idx="73429">
                  <c:v>0.28571428599999998</c:v>
                </c:pt>
                <c:pt idx="73430">
                  <c:v>1</c:v>
                </c:pt>
                <c:pt idx="73431">
                  <c:v>1</c:v>
                </c:pt>
                <c:pt idx="73432">
                  <c:v>0.85714285700000004</c:v>
                </c:pt>
                <c:pt idx="73433">
                  <c:v>1</c:v>
                </c:pt>
                <c:pt idx="73434">
                  <c:v>1</c:v>
                </c:pt>
                <c:pt idx="73435">
                  <c:v>1</c:v>
                </c:pt>
                <c:pt idx="73436">
                  <c:v>1</c:v>
                </c:pt>
                <c:pt idx="73437">
                  <c:v>1</c:v>
                </c:pt>
                <c:pt idx="73438">
                  <c:v>1</c:v>
                </c:pt>
                <c:pt idx="73439">
                  <c:v>1</c:v>
                </c:pt>
                <c:pt idx="73440">
                  <c:v>1</c:v>
                </c:pt>
                <c:pt idx="73441">
                  <c:v>1</c:v>
                </c:pt>
                <c:pt idx="73442">
                  <c:v>1</c:v>
                </c:pt>
                <c:pt idx="73443">
                  <c:v>1</c:v>
                </c:pt>
                <c:pt idx="73444">
                  <c:v>1</c:v>
                </c:pt>
                <c:pt idx="73445">
                  <c:v>1</c:v>
                </c:pt>
                <c:pt idx="73446">
                  <c:v>0.85714285700000004</c:v>
                </c:pt>
                <c:pt idx="73447">
                  <c:v>1</c:v>
                </c:pt>
                <c:pt idx="73448">
                  <c:v>1</c:v>
                </c:pt>
                <c:pt idx="73449">
                  <c:v>1</c:v>
                </c:pt>
                <c:pt idx="73450">
                  <c:v>1</c:v>
                </c:pt>
                <c:pt idx="73451">
                  <c:v>1</c:v>
                </c:pt>
                <c:pt idx="73452">
                  <c:v>1</c:v>
                </c:pt>
                <c:pt idx="73453">
                  <c:v>1</c:v>
                </c:pt>
                <c:pt idx="73454">
                  <c:v>1</c:v>
                </c:pt>
                <c:pt idx="73455">
                  <c:v>1</c:v>
                </c:pt>
                <c:pt idx="73456">
                  <c:v>1</c:v>
                </c:pt>
                <c:pt idx="73457">
                  <c:v>0.85714285700000004</c:v>
                </c:pt>
                <c:pt idx="73458">
                  <c:v>1</c:v>
                </c:pt>
                <c:pt idx="73459">
                  <c:v>1</c:v>
                </c:pt>
                <c:pt idx="73460">
                  <c:v>1</c:v>
                </c:pt>
                <c:pt idx="73461">
                  <c:v>1</c:v>
                </c:pt>
                <c:pt idx="73462">
                  <c:v>1</c:v>
                </c:pt>
                <c:pt idx="73463">
                  <c:v>1</c:v>
                </c:pt>
                <c:pt idx="73464">
                  <c:v>1</c:v>
                </c:pt>
                <c:pt idx="73465">
                  <c:v>1</c:v>
                </c:pt>
                <c:pt idx="73466">
                  <c:v>1</c:v>
                </c:pt>
                <c:pt idx="73467">
                  <c:v>1</c:v>
                </c:pt>
                <c:pt idx="73468">
                  <c:v>1</c:v>
                </c:pt>
                <c:pt idx="73469">
                  <c:v>1</c:v>
                </c:pt>
                <c:pt idx="73470">
                  <c:v>1</c:v>
                </c:pt>
                <c:pt idx="73471">
                  <c:v>1</c:v>
                </c:pt>
                <c:pt idx="73472">
                  <c:v>1</c:v>
                </c:pt>
                <c:pt idx="73473">
                  <c:v>1</c:v>
                </c:pt>
                <c:pt idx="73474">
                  <c:v>1</c:v>
                </c:pt>
                <c:pt idx="73475">
                  <c:v>1</c:v>
                </c:pt>
                <c:pt idx="73476">
                  <c:v>1</c:v>
                </c:pt>
                <c:pt idx="73477">
                  <c:v>1</c:v>
                </c:pt>
                <c:pt idx="73478">
                  <c:v>1</c:v>
                </c:pt>
                <c:pt idx="73479">
                  <c:v>1</c:v>
                </c:pt>
                <c:pt idx="73480">
                  <c:v>1</c:v>
                </c:pt>
                <c:pt idx="73481">
                  <c:v>0.28571428599999998</c:v>
                </c:pt>
                <c:pt idx="73482">
                  <c:v>1</c:v>
                </c:pt>
                <c:pt idx="73483">
                  <c:v>1</c:v>
                </c:pt>
                <c:pt idx="73484">
                  <c:v>1</c:v>
                </c:pt>
                <c:pt idx="73485">
                  <c:v>1</c:v>
                </c:pt>
                <c:pt idx="73486">
                  <c:v>1</c:v>
                </c:pt>
                <c:pt idx="73487">
                  <c:v>1</c:v>
                </c:pt>
                <c:pt idx="73488">
                  <c:v>0.85714285700000004</c:v>
                </c:pt>
                <c:pt idx="73489">
                  <c:v>1</c:v>
                </c:pt>
                <c:pt idx="73490">
                  <c:v>1</c:v>
                </c:pt>
                <c:pt idx="73491">
                  <c:v>1</c:v>
                </c:pt>
                <c:pt idx="73492">
                  <c:v>1</c:v>
                </c:pt>
                <c:pt idx="73493">
                  <c:v>1</c:v>
                </c:pt>
                <c:pt idx="73494">
                  <c:v>1</c:v>
                </c:pt>
                <c:pt idx="73495">
                  <c:v>1</c:v>
                </c:pt>
                <c:pt idx="73496">
                  <c:v>0.85714285700000004</c:v>
                </c:pt>
                <c:pt idx="73497">
                  <c:v>1</c:v>
                </c:pt>
                <c:pt idx="73498">
                  <c:v>1</c:v>
                </c:pt>
                <c:pt idx="73499">
                  <c:v>1</c:v>
                </c:pt>
                <c:pt idx="73500">
                  <c:v>1</c:v>
                </c:pt>
                <c:pt idx="73501">
                  <c:v>1</c:v>
                </c:pt>
                <c:pt idx="73502">
                  <c:v>1</c:v>
                </c:pt>
                <c:pt idx="73503">
                  <c:v>1</c:v>
                </c:pt>
                <c:pt idx="73504">
                  <c:v>1</c:v>
                </c:pt>
                <c:pt idx="73505">
                  <c:v>1</c:v>
                </c:pt>
                <c:pt idx="73506">
                  <c:v>1</c:v>
                </c:pt>
                <c:pt idx="73507">
                  <c:v>1</c:v>
                </c:pt>
                <c:pt idx="73508">
                  <c:v>1</c:v>
                </c:pt>
                <c:pt idx="73509">
                  <c:v>1</c:v>
                </c:pt>
                <c:pt idx="73510">
                  <c:v>1</c:v>
                </c:pt>
                <c:pt idx="73511">
                  <c:v>1</c:v>
                </c:pt>
                <c:pt idx="73512">
                  <c:v>1</c:v>
                </c:pt>
                <c:pt idx="73513">
                  <c:v>1</c:v>
                </c:pt>
                <c:pt idx="73514">
                  <c:v>1</c:v>
                </c:pt>
                <c:pt idx="73515">
                  <c:v>1</c:v>
                </c:pt>
                <c:pt idx="73516">
                  <c:v>1</c:v>
                </c:pt>
                <c:pt idx="73517">
                  <c:v>1</c:v>
                </c:pt>
                <c:pt idx="73518">
                  <c:v>1</c:v>
                </c:pt>
                <c:pt idx="73519">
                  <c:v>1</c:v>
                </c:pt>
                <c:pt idx="73520">
                  <c:v>1</c:v>
                </c:pt>
                <c:pt idx="73521">
                  <c:v>1</c:v>
                </c:pt>
                <c:pt idx="73522">
                  <c:v>1</c:v>
                </c:pt>
                <c:pt idx="73523">
                  <c:v>1</c:v>
                </c:pt>
                <c:pt idx="73524">
                  <c:v>1</c:v>
                </c:pt>
                <c:pt idx="73525">
                  <c:v>1</c:v>
                </c:pt>
                <c:pt idx="73526">
                  <c:v>1</c:v>
                </c:pt>
                <c:pt idx="73527">
                  <c:v>1</c:v>
                </c:pt>
                <c:pt idx="73528">
                  <c:v>1</c:v>
                </c:pt>
                <c:pt idx="73529">
                  <c:v>1</c:v>
                </c:pt>
                <c:pt idx="73530">
                  <c:v>1</c:v>
                </c:pt>
                <c:pt idx="73531">
                  <c:v>0.85714285700000004</c:v>
                </c:pt>
                <c:pt idx="73532">
                  <c:v>1</c:v>
                </c:pt>
                <c:pt idx="73533">
                  <c:v>1</c:v>
                </c:pt>
                <c:pt idx="73534">
                  <c:v>1</c:v>
                </c:pt>
                <c:pt idx="73535">
                  <c:v>1</c:v>
                </c:pt>
                <c:pt idx="73536">
                  <c:v>1</c:v>
                </c:pt>
                <c:pt idx="73537">
                  <c:v>1</c:v>
                </c:pt>
                <c:pt idx="73538">
                  <c:v>1</c:v>
                </c:pt>
                <c:pt idx="73539">
                  <c:v>1</c:v>
                </c:pt>
                <c:pt idx="73540">
                  <c:v>1</c:v>
                </c:pt>
                <c:pt idx="73541">
                  <c:v>1</c:v>
                </c:pt>
                <c:pt idx="73542">
                  <c:v>1</c:v>
                </c:pt>
                <c:pt idx="73543">
                  <c:v>1</c:v>
                </c:pt>
                <c:pt idx="73544">
                  <c:v>1</c:v>
                </c:pt>
                <c:pt idx="73545">
                  <c:v>1</c:v>
                </c:pt>
                <c:pt idx="73546">
                  <c:v>1</c:v>
                </c:pt>
                <c:pt idx="73547">
                  <c:v>1</c:v>
                </c:pt>
                <c:pt idx="73548">
                  <c:v>1</c:v>
                </c:pt>
                <c:pt idx="73549">
                  <c:v>1</c:v>
                </c:pt>
                <c:pt idx="73550">
                  <c:v>1</c:v>
                </c:pt>
                <c:pt idx="73551">
                  <c:v>0.71428571399999996</c:v>
                </c:pt>
                <c:pt idx="73552">
                  <c:v>1</c:v>
                </c:pt>
                <c:pt idx="73553">
                  <c:v>1</c:v>
                </c:pt>
                <c:pt idx="73554">
                  <c:v>0.85714285700000004</c:v>
                </c:pt>
                <c:pt idx="73555">
                  <c:v>1</c:v>
                </c:pt>
                <c:pt idx="73556">
                  <c:v>1</c:v>
                </c:pt>
                <c:pt idx="73557">
                  <c:v>1</c:v>
                </c:pt>
                <c:pt idx="73558">
                  <c:v>1</c:v>
                </c:pt>
                <c:pt idx="73559">
                  <c:v>1</c:v>
                </c:pt>
                <c:pt idx="73560">
                  <c:v>1</c:v>
                </c:pt>
                <c:pt idx="73561">
                  <c:v>1</c:v>
                </c:pt>
                <c:pt idx="73562">
                  <c:v>1</c:v>
                </c:pt>
                <c:pt idx="73563">
                  <c:v>1</c:v>
                </c:pt>
                <c:pt idx="73564">
                  <c:v>1</c:v>
                </c:pt>
                <c:pt idx="73565">
                  <c:v>1</c:v>
                </c:pt>
                <c:pt idx="73566">
                  <c:v>0.85714285700000004</c:v>
                </c:pt>
                <c:pt idx="73567">
                  <c:v>1</c:v>
                </c:pt>
                <c:pt idx="73568">
                  <c:v>1</c:v>
                </c:pt>
                <c:pt idx="73569">
                  <c:v>1</c:v>
                </c:pt>
                <c:pt idx="73570">
                  <c:v>0.85714285700000004</c:v>
                </c:pt>
                <c:pt idx="73571">
                  <c:v>1</c:v>
                </c:pt>
                <c:pt idx="73572">
                  <c:v>1</c:v>
                </c:pt>
                <c:pt idx="73573">
                  <c:v>1</c:v>
                </c:pt>
                <c:pt idx="73574">
                  <c:v>1</c:v>
                </c:pt>
                <c:pt idx="73575">
                  <c:v>1</c:v>
                </c:pt>
                <c:pt idx="73576">
                  <c:v>1</c:v>
                </c:pt>
                <c:pt idx="73577">
                  <c:v>1</c:v>
                </c:pt>
                <c:pt idx="73578">
                  <c:v>1</c:v>
                </c:pt>
                <c:pt idx="73579">
                  <c:v>1</c:v>
                </c:pt>
                <c:pt idx="73580">
                  <c:v>1</c:v>
                </c:pt>
                <c:pt idx="73581">
                  <c:v>1</c:v>
                </c:pt>
                <c:pt idx="73582">
                  <c:v>1</c:v>
                </c:pt>
                <c:pt idx="73583">
                  <c:v>1</c:v>
                </c:pt>
                <c:pt idx="73584">
                  <c:v>1</c:v>
                </c:pt>
                <c:pt idx="73585">
                  <c:v>1</c:v>
                </c:pt>
                <c:pt idx="73586">
                  <c:v>1</c:v>
                </c:pt>
                <c:pt idx="73587">
                  <c:v>1</c:v>
                </c:pt>
                <c:pt idx="73588">
                  <c:v>1</c:v>
                </c:pt>
                <c:pt idx="73589">
                  <c:v>1</c:v>
                </c:pt>
                <c:pt idx="73590">
                  <c:v>1</c:v>
                </c:pt>
                <c:pt idx="73591">
                  <c:v>0.85714285700000004</c:v>
                </c:pt>
                <c:pt idx="73592">
                  <c:v>1</c:v>
                </c:pt>
                <c:pt idx="73593">
                  <c:v>1</c:v>
                </c:pt>
                <c:pt idx="73594">
                  <c:v>1</c:v>
                </c:pt>
                <c:pt idx="73595">
                  <c:v>1</c:v>
                </c:pt>
                <c:pt idx="73596">
                  <c:v>1</c:v>
                </c:pt>
                <c:pt idx="73597">
                  <c:v>1</c:v>
                </c:pt>
                <c:pt idx="73598">
                  <c:v>1</c:v>
                </c:pt>
                <c:pt idx="73599">
                  <c:v>1</c:v>
                </c:pt>
                <c:pt idx="73600">
                  <c:v>0.85714285700000004</c:v>
                </c:pt>
                <c:pt idx="73601">
                  <c:v>1</c:v>
                </c:pt>
                <c:pt idx="73602">
                  <c:v>1</c:v>
                </c:pt>
                <c:pt idx="73603">
                  <c:v>1</c:v>
                </c:pt>
                <c:pt idx="73604">
                  <c:v>1</c:v>
                </c:pt>
                <c:pt idx="73605">
                  <c:v>1</c:v>
                </c:pt>
                <c:pt idx="73606">
                  <c:v>1</c:v>
                </c:pt>
                <c:pt idx="73607">
                  <c:v>1</c:v>
                </c:pt>
                <c:pt idx="73608">
                  <c:v>1</c:v>
                </c:pt>
                <c:pt idx="73609">
                  <c:v>1</c:v>
                </c:pt>
                <c:pt idx="73610">
                  <c:v>1</c:v>
                </c:pt>
                <c:pt idx="73611">
                  <c:v>1</c:v>
                </c:pt>
                <c:pt idx="73612">
                  <c:v>1</c:v>
                </c:pt>
                <c:pt idx="73613">
                  <c:v>1</c:v>
                </c:pt>
                <c:pt idx="73614">
                  <c:v>1</c:v>
                </c:pt>
                <c:pt idx="73615">
                  <c:v>1</c:v>
                </c:pt>
                <c:pt idx="73616">
                  <c:v>1</c:v>
                </c:pt>
                <c:pt idx="73617">
                  <c:v>1</c:v>
                </c:pt>
                <c:pt idx="73618">
                  <c:v>1</c:v>
                </c:pt>
                <c:pt idx="73619">
                  <c:v>1</c:v>
                </c:pt>
                <c:pt idx="73620">
                  <c:v>1</c:v>
                </c:pt>
                <c:pt idx="73621">
                  <c:v>1</c:v>
                </c:pt>
                <c:pt idx="73622">
                  <c:v>1</c:v>
                </c:pt>
                <c:pt idx="73623">
                  <c:v>1</c:v>
                </c:pt>
                <c:pt idx="73624">
                  <c:v>1</c:v>
                </c:pt>
                <c:pt idx="73625">
                  <c:v>1</c:v>
                </c:pt>
                <c:pt idx="73626">
                  <c:v>0.28571428599999998</c:v>
                </c:pt>
                <c:pt idx="73627">
                  <c:v>1</c:v>
                </c:pt>
                <c:pt idx="73628">
                  <c:v>1</c:v>
                </c:pt>
                <c:pt idx="73629">
                  <c:v>1</c:v>
                </c:pt>
                <c:pt idx="73630">
                  <c:v>1</c:v>
                </c:pt>
                <c:pt idx="73631">
                  <c:v>1</c:v>
                </c:pt>
                <c:pt idx="73632">
                  <c:v>1</c:v>
                </c:pt>
                <c:pt idx="73633">
                  <c:v>1</c:v>
                </c:pt>
                <c:pt idx="73634">
                  <c:v>1</c:v>
                </c:pt>
                <c:pt idx="73635">
                  <c:v>1</c:v>
                </c:pt>
                <c:pt idx="73636">
                  <c:v>1</c:v>
                </c:pt>
                <c:pt idx="73637">
                  <c:v>1</c:v>
                </c:pt>
                <c:pt idx="73638">
                  <c:v>1</c:v>
                </c:pt>
                <c:pt idx="73639">
                  <c:v>1</c:v>
                </c:pt>
                <c:pt idx="73640">
                  <c:v>1</c:v>
                </c:pt>
                <c:pt idx="73641">
                  <c:v>1</c:v>
                </c:pt>
                <c:pt idx="73642">
                  <c:v>0.71428571399999996</c:v>
                </c:pt>
                <c:pt idx="73643">
                  <c:v>1</c:v>
                </c:pt>
                <c:pt idx="73644">
                  <c:v>1</c:v>
                </c:pt>
                <c:pt idx="73645">
                  <c:v>1</c:v>
                </c:pt>
                <c:pt idx="73646">
                  <c:v>0.85714285700000004</c:v>
                </c:pt>
                <c:pt idx="73647">
                  <c:v>1</c:v>
                </c:pt>
                <c:pt idx="73648">
                  <c:v>1</c:v>
                </c:pt>
                <c:pt idx="73649">
                  <c:v>1</c:v>
                </c:pt>
                <c:pt idx="73650">
                  <c:v>1</c:v>
                </c:pt>
                <c:pt idx="73651">
                  <c:v>1</c:v>
                </c:pt>
                <c:pt idx="73652">
                  <c:v>1</c:v>
                </c:pt>
                <c:pt idx="73653">
                  <c:v>1</c:v>
                </c:pt>
                <c:pt idx="73654">
                  <c:v>1</c:v>
                </c:pt>
                <c:pt idx="73655">
                  <c:v>1</c:v>
                </c:pt>
                <c:pt idx="73656">
                  <c:v>1</c:v>
                </c:pt>
                <c:pt idx="73657">
                  <c:v>1</c:v>
                </c:pt>
                <c:pt idx="73658">
                  <c:v>1</c:v>
                </c:pt>
                <c:pt idx="73659">
                  <c:v>1</c:v>
                </c:pt>
                <c:pt idx="73660">
                  <c:v>1</c:v>
                </c:pt>
                <c:pt idx="73661">
                  <c:v>1</c:v>
                </c:pt>
                <c:pt idx="73662">
                  <c:v>1</c:v>
                </c:pt>
                <c:pt idx="73663">
                  <c:v>1</c:v>
                </c:pt>
                <c:pt idx="73664">
                  <c:v>1</c:v>
                </c:pt>
                <c:pt idx="73665">
                  <c:v>1</c:v>
                </c:pt>
                <c:pt idx="73666">
                  <c:v>1</c:v>
                </c:pt>
                <c:pt idx="73667">
                  <c:v>1</c:v>
                </c:pt>
                <c:pt idx="73668">
                  <c:v>1</c:v>
                </c:pt>
                <c:pt idx="73669">
                  <c:v>1</c:v>
                </c:pt>
                <c:pt idx="73670">
                  <c:v>1</c:v>
                </c:pt>
                <c:pt idx="73671">
                  <c:v>1</c:v>
                </c:pt>
                <c:pt idx="73672">
                  <c:v>1</c:v>
                </c:pt>
                <c:pt idx="73673">
                  <c:v>1</c:v>
                </c:pt>
                <c:pt idx="73674">
                  <c:v>0.85714285700000004</c:v>
                </c:pt>
                <c:pt idx="73675">
                  <c:v>1</c:v>
                </c:pt>
                <c:pt idx="73676">
                  <c:v>1</c:v>
                </c:pt>
                <c:pt idx="73677">
                  <c:v>1</c:v>
                </c:pt>
                <c:pt idx="73678">
                  <c:v>1</c:v>
                </c:pt>
                <c:pt idx="73679">
                  <c:v>1</c:v>
                </c:pt>
                <c:pt idx="73680">
                  <c:v>1</c:v>
                </c:pt>
                <c:pt idx="73681">
                  <c:v>1</c:v>
                </c:pt>
                <c:pt idx="73682">
                  <c:v>1</c:v>
                </c:pt>
                <c:pt idx="73683">
                  <c:v>1</c:v>
                </c:pt>
                <c:pt idx="73684">
                  <c:v>1</c:v>
                </c:pt>
                <c:pt idx="73685">
                  <c:v>1</c:v>
                </c:pt>
                <c:pt idx="73686">
                  <c:v>1</c:v>
                </c:pt>
                <c:pt idx="73687">
                  <c:v>1</c:v>
                </c:pt>
                <c:pt idx="73688">
                  <c:v>1</c:v>
                </c:pt>
                <c:pt idx="73689">
                  <c:v>1</c:v>
                </c:pt>
                <c:pt idx="73690">
                  <c:v>1</c:v>
                </c:pt>
                <c:pt idx="73691">
                  <c:v>1</c:v>
                </c:pt>
                <c:pt idx="73692">
                  <c:v>1</c:v>
                </c:pt>
                <c:pt idx="73693">
                  <c:v>1</c:v>
                </c:pt>
                <c:pt idx="73694">
                  <c:v>1</c:v>
                </c:pt>
                <c:pt idx="73695">
                  <c:v>1</c:v>
                </c:pt>
                <c:pt idx="73696">
                  <c:v>1</c:v>
                </c:pt>
                <c:pt idx="73697">
                  <c:v>1</c:v>
                </c:pt>
                <c:pt idx="73698">
                  <c:v>1</c:v>
                </c:pt>
                <c:pt idx="73699">
                  <c:v>1</c:v>
                </c:pt>
                <c:pt idx="73700">
                  <c:v>1</c:v>
                </c:pt>
                <c:pt idx="73701">
                  <c:v>1</c:v>
                </c:pt>
                <c:pt idx="73702">
                  <c:v>1</c:v>
                </c:pt>
                <c:pt idx="73703">
                  <c:v>1</c:v>
                </c:pt>
                <c:pt idx="73704">
                  <c:v>1</c:v>
                </c:pt>
                <c:pt idx="73705">
                  <c:v>1</c:v>
                </c:pt>
                <c:pt idx="73706">
                  <c:v>1</c:v>
                </c:pt>
                <c:pt idx="73707">
                  <c:v>1</c:v>
                </c:pt>
                <c:pt idx="73708">
                  <c:v>1</c:v>
                </c:pt>
                <c:pt idx="73709">
                  <c:v>1</c:v>
                </c:pt>
                <c:pt idx="73710">
                  <c:v>1</c:v>
                </c:pt>
                <c:pt idx="73711">
                  <c:v>1</c:v>
                </c:pt>
                <c:pt idx="73712">
                  <c:v>1</c:v>
                </c:pt>
                <c:pt idx="73713">
                  <c:v>1</c:v>
                </c:pt>
                <c:pt idx="73714">
                  <c:v>1</c:v>
                </c:pt>
                <c:pt idx="73715">
                  <c:v>1</c:v>
                </c:pt>
                <c:pt idx="73716">
                  <c:v>1</c:v>
                </c:pt>
                <c:pt idx="73717">
                  <c:v>1</c:v>
                </c:pt>
                <c:pt idx="73718">
                  <c:v>1</c:v>
                </c:pt>
                <c:pt idx="73719">
                  <c:v>1</c:v>
                </c:pt>
                <c:pt idx="73720">
                  <c:v>1</c:v>
                </c:pt>
                <c:pt idx="73721">
                  <c:v>1</c:v>
                </c:pt>
                <c:pt idx="73722">
                  <c:v>1</c:v>
                </c:pt>
                <c:pt idx="73723">
                  <c:v>1</c:v>
                </c:pt>
                <c:pt idx="73724">
                  <c:v>1</c:v>
                </c:pt>
                <c:pt idx="73725">
                  <c:v>1</c:v>
                </c:pt>
                <c:pt idx="73726">
                  <c:v>1</c:v>
                </c:pt>
                <c:pt idx="73727">
                  <c:v>1</c:v>
                </c:pt>
                <c:pt idx="73728">
                  <c:v>1</c:v>
                </c:pt>
                <c:pt idx="73729">
                  <c:v>1</c:v>
                </c:pt>
                <c:pt idx="73730">
                  <c:v>1</c:v>
                </c:pt>
                <c:pt idx="73731">
                  <c:v>1</c:v>
                </c:pt>
                <c:pt idx="73732">
                  <c:v>1</c:v>
                </c:pt>
                <c:pt idx="73733">
                  <c:v>1</c:v>
                </c:pt>
                <c:pt idx="73734">
                  <c:v>1</c:v>
                </c:pt>
                <c:pt idx="73735">
                  <c:v>1</c:v>
                </c:pt>
                <c:pt idx="73736">
                  <c:v>0.85714285700000004</c:v>
                </c:pt>
                <c:pt idx="73737">
                  <c:v>0.85714285700000004</c:v>
                </c:pt>
                <c:pt idx="73738">
                  <c:v>1</c:v>
                </c:pt>
                <c:pt idx="73739">
                  <c:v>1</c:v>
                </c:pt>
                <c:pt idx="73740">
                  <c:v>1</c:v>
                </c:pt>
                <c:pt idx="73741">
                  <c:v>1</c:v>
                </c:pt>
                <c:pt idx="73742">
                  <c:v>1</c:v>
                </c:pt>
                <c:pt idx="73743">
                  <c:v>1</c:v>
                </c:pt>
                <c:pt idx="73744">
                  <c:v>1</c:v>
                </c:pt>
                <c:pt idx="73745">
                  <c:v>1</c:v>
                </c:pt>
                <c:pt idx="73746">
                  <c:v>1</c:v>
                </c:pt>
                <c:pt idx="73747">
                  <c:v>1</c:v>
                </c:pt>
                <c:pt idx="73748">
                  <c:v>1</c:v>
                </c:pt>
                <c:pt idx="73749">
                  <c:v>1</c:v>
                </c:pt>
                <c:pt idx="73750">
                  <c:v>1</c:v>
                </c:pt>
                <c:pt idx="73751">
                  <c:v>1</c:v>
                </c:pt>
                <c:pt idx="73752">
                  <c:v>1</c:v>
                </c:pt>
                <c:pt idx="73753">
                  <c:v>1</c:v>
                </c:pt>
                <c:pt idx="73754">
                  <c:v>1</c:v>
                </c:pt>
                <c:pt idx="73755">
                  <c:v>1</c:v>
                </c:pt>
                <c:pt idx="73756">
                  <c:v>1</c:v>
                </c:pt>
                <c:pt idx="73757">
                  <c:v>1</c:v>
                </c:pt>
                <c:pt idx="73758">
                  <c:v>1</c:v>
                </c:pt>
                <c:pt idx="73759">
                  <c:v>1</c:v>
                </c:pt>
                <c:pt idx="73760">
                  <c:v>1</c:v>
                </c:pt>
                <c:pt idx="73761">
                  <c:v>1</c:v>
                </c:pt>
                <c:pt idx="73762">
                  <c:v>1</c:v>
                </c:pt>
                <c:pt idx="73763">
                  <c:v>1</c:v>
                </c:pt>
                <c:pt idx="73764">
                  <c:v>1</c:v>
                </c:pt>
                <c:pt idx="73765">
                  <c:v>1</c:v>
                </c:pt>
                <c:pt idx="73766">
                  <c:v>1</c:v>
                </c:pt>
                <c:pt idx="73767">
                  <c:v>1</c:v>
                </c:pt>
                <c:pt idx="73768">
                  <c:v>1</c:v>
                </c:pt>
                <c:pt idx="73769">
                  <c:v>1</c:v>
                </c:pt>
                <c:pt idx="73770">
                  <c:v>1</c:v>
                </c:pt>
                <c:pt idx="73771">
                  <c:v>1</c:v>
                </c:pt>
                <c:pt idx="73772">
                  <c:v>1</c:v>
                </c:pt>
                <c:pt idx="73773">
                  <c:v>1</c:v>
                </c:pt>
                <c:pt idx="73774">
                  <c:v>0.85714285700000004</c:v>
                </c:pt>
                <c:pt idx="73775">
                  <c:v>1</c:v>
                </c:pt>
                <c:pt idx="73776">
                  <c:v>1</c:v>
                </c:pt>
                <c:pt idx="73777">
                  <c:v>1</c:v>
                </c:pt>
                <c:pt idx="73778">
                  <c:v>1</c:v>
                </c:pt>
                <c:pt idx="73779">
                  <c:v>1</c:v>
                </c:pt>
                <c:pt idx="73780">
                  <c:v>1</c:v>
                </c:pt>
                <c:pt idx="73781">
                  <c:v>1</c:v>
                </c:pt>
                <c:pt idx="73782">
                  <c:v>1</c:v>
                </c:pt>
                <c:pt idx="73783">
                  <c:v>0.85714285700000004</c:v>
                </c:pt>
                <c:pt idx="73784">
                  <c:v>1</c:v>
                </c:pt>
                <c:pt idx="73785">
                  <c:v>1</c:v>
                </c:pt>
                <c:pt idx="73786">
                  <c:v>1</c:v>
                </c:pt>
                <c:pt idx="73787">
                  <c:v>1</c:v>
                </c:pt>
                <c:pt idx="73788">
                  <c:v>1</c:v>
                </c:pt>
                <c:pt idx="73789">
                  <c:v>1</c:v>
                </c:pt>
                <c:pt idx="73790">
                  <c:v>1</c:v>
                </c:pt>
                <c:pt idx="73791">
                  <c:v>1</c:v>
                </c:pt>
                <c:pt idx="73792">
                  <c:v>1</c:v>
                </c:pt>
                <c:pt idx="73793">
                  <c:v>1</c:v>
                </c:pt>
                <c:pt idx="73794">
                  <c:v>0.85714285700000004</c:v>
                </c:pt>
                <c:pt idx="73795">
                  <c:v>1</c:v>
                </c:pt>
                <c:pt idx="73796">
                  <c:v>1</c:v>
                </c:pt>
                <c:pt idx="73797">
                  <c:v>1</c:v>
                </c:pt>
                <c:pt idx="73798">
                  <c:v>1</c:v>
                </c:pt>
                <c:pt idx="73799">
                  <c:v>1</c:v>
                </c:pt>
                <c:pt idx="73800">
                  <c:v>1</c:v>
                </c:pt>
                <c:pt idx="73801">
                  <c:v>1</c:v>
                </c:pt>
                <c:pt idx="73802">
                  <c:v>1</c:v>
                </c:pt>
                <c:pt idx="73803">
                  <c:v>1</c:v>
                </c:pt>
                <c:pt idx="73804">
                  <c:v>1</c:v>
                </c:pt>
                <c:pt idx="73805">
                  <c:v>1</c:v>
                </c:pt>
                <c:pt idx="73806">
                  <c:v>1</c:v>
                </c:pt>
                <c:pt idx="73807">
                  <c:v>1</c:v>
                </c:pt>
                <c:pt idx="73808">
                  <c:v>1</c:v>
                </c:pt>
                <c:pt idx="73809">
                  <c:v>1</c:v>
                </c:pt>
                <c:pt idx="73810">
                  <c:v>1</c:v>
                </c:pt>
                <c:pt idx="73811">
                  <c:v>1</c:v>
                </c:pt>
                <c:pt idx="73812">
                  <c:v>1</c:v>
                </c:pt>
                <c:pt idx="73813">
                  <c:v>1</c:v>
                </c:pt>
                <c:pt idx="73814">
                  <c:v>1</c:v>
                </c:pt>
                <c:pt idx="73815">
                  <c:v>1</c:v>
                </c:pt>
                <c:pt idx="73816">
                  <c:v>1</c:v>
                </c:pt>
                <c:pt idx="73817">
                  <c:v>1</c:v>
                </c:pt>
                <c:pt idx="73818">
                  <c:v>1</c:v>
                </c:pt>
                <c:pt idx="73819">
                  <c:v>1</c:v>
                </c:pt>
                <c:pt idx="73820">
                  <c:v>1</c:v>
                </c:pt>
                <c:pt idx="73821">
                  <c:v>1</c:v>
                </c:pt>
                <c:pt idx="73822">
                  <c:v>1</c:v>
                </c:pt>
                <c:pt idx="73823">
                  <c:v>1</c:v>
                </c:pt>
                <c:pt idx="73824">
                  <c:v>1</c:v>
                </c:pt>
                <c:pt idx="73825">
                  <c:v>1</c:v>
                </c:pt>
                <c:pt idx="73826">
                  <c:v>1</c:v>
                </c:pt>
                <c:pt idx="73827">
                  <c:v>1</c:v>
                </c:pt>
                <c:pt idx="73828">
                  <c:v>1</c:v>
                </c:pt>
                <c:pt idx="73829">
                  <c:v>1</c:v>
                </c:pt>
                <c:pt idx="73830">
                  <c:v>1</c:v>
                </c:pt>
                <c:pt idx="73831">
                  <c:v>1</c:v>
                </c:pt>
                <c:pt idx="73832">
                  <c:v>1</c:v>
                </c:pt>
                <c:pt idx="73833">
                  <c:v>1</c:v>
                </c:pt>
                <c:pt idx="73834">
                  <c:v>1</c:v>
                </c:pt>
                <c:pt idx="73835">
                  <c:v>1</c:v>
                </c:pt>
                <c:pt idx="73836">
                  <c:v>1</c:v>
                </c:pt>
                <c:pt idx="73837">
                  <c:v>1</c:v>
                </c:pt>
                <c:pt idx="73838">
                  <c:v>1</c:v>
                </c:pt>
                <c:pt idx="73839">
                  <c:v>1</c:v>
                </c:pt>
                <c:pt idx="73840">
                  <c:v>1</c:v>
                </c:pt>
                <c:pt idx="73841">
                  <c:v>1</c:v>
                </c:pt>
                <c:pt idx="73842">
                  <c:v>1</c:v>
                </c:pt>
                <c:pt idx="73843">
                  <c:v>1</c:v>
                </c:pt>
                <c:pt idx="73844">
                  <c:v>1</c:v>
                </c:pt>
                <c:pt idx="73845">
                  <c:v>1</c:v>
                </c:pt>
                <c:pt idx="73846">
                  <c:v>1</c:v>
                </c:pt>
                <c:pt idx="73847">
                  <c:v>1</c:v>
                </c:pt>
                <c:pt idx="73848">
                  <c:v>1</c:v>
                </c:pt>
                <c:pt idx="73849">
                  <c:v>1</c:v>
                </c:pt>
                <c:pt idx="73850">
                  <c:v>1</c:v>
                </c:pt>
                <c:pt idx="73851">
                  <c:v>1</c:v>
                </c:pt>
                <c:pt idx="73852">
                  <c:v>1</c:v>
                </c:pt>
                <c:pt idx="73853">
                  <c:v>1</c:v>
                </c:pt>
                <c:pt idx="73854">
                  <c:v>1</c:v>
                </c:pt>
                <c:pt idx="73855">
                  <c:v>1</c:v>
                </c:pt>
                <c:pt idx="73856">
                  <c:v>1</c:v>
                </c:pt>
                <c:pt idx="73857">
                  <c:v>1</c:v>
                </c:pt>
                <c:pt idx="73858">
                  <c:v>1</c:v>
                </c:pt>
                <c:pt idx="73859">
                  <c:v>1</c:v>
                </c:pt>
                <c:pt idx="73860">
                  <c:v>1</c:v>
                </c:pt>
                <c:pt idx="73861">
                  <c:v>0.85714285700000004</c:v>
                </c:pt>
                <c:pt idx="73862">
                  <c:v>1</c:v>
                </c:pt>
                <c:pt idx="73863">
                  <c:v>1</c:v>
                </c:pt>
                <c:pt idx="73864">
                  <c:v>1</c:v>
                </c:pt>
                <c:pt idx="73865">
                  <c:v>1</c:v>
                </c:pt>
                <c:pt idx="73866">
                  <c:v>1</c:v>
                </c:pt>
                <c:pt idx="73867">
                  <c:v>1</c:v>
                </c:pt>
                <c:pt idx="73868">
                  <c:v>1</c:v>
                </c:pt>
                <c:pt idx="73869">
                  <c:v>1</c:v>
                </c:pt>
                <c:pt idx="73870">
                  <c:v>1</c:v>
                </c:pt>
                <c:pt idx="73871">
                  <c:v>1</c:v>
                </c:pt>
                <c:pt idx="73872">
                  <c:v>1</c:v>
                </c:pt>
                <c:pt idx="73873">
                  <c:v>1</c:v>
                </c:pt>
                <c:pt idx="73874">
                  <c:v>1</c:v>
                </c:pt>
                <c:pt idx="73875">
                  <c:v>1</c:v>
                </c:pt>
                <c:pt idx="73876">
                  <c:v>1</c:v>
                </c:pt>
                <c:pt idx="73877">
                  <c:v>1</c:v>
                </c:pt>
                <c:pt idx="73878">
                  <c:v>1</c:v>
                </c:pt>
                <c:pt idx="73879">
                  <c:v>1</c:v>
                </c:pt>
                <c:pt idx="73880">
                  <c:v>0.85714285700000004</c:v>
                </c:pt>
                <c:pt idx="73881">
                  <c:v>1</c:v>
                </c:pt>
                <c:pt idx="73882">
                  <c:v>1</c:v>
                </c:pt>
                <c:pt idx="73883">
                  <c:v>0.85714285700000004</c:v>
                </c:pt>
                <c:pt idx="73884">
                  <c:v>1</c:v>
                </c:pt>
                <c:pt idx="73885">
                  <c:v>1</c:v>
                </c:pt>
                <c:pt idx="73886">
                  <c:v>1</c:v>
                </c:pt>
                <c:pt idx="73887">
                  <c:v>1</c:v>
                </c:pt>
                <c:pt idx="73888">
                  <c:v>0.85714285700000004</c:v>
                </c:pt>
                <c:pt idx="73889">
                  <c:v>1</c:v>
                </c:pt>
                <c:pt idx="73890">
                  <c:v>1</c:v>
                </c:pt>
                <c:pt idx="73891">
                  <c:v>0.85714285700000004</c:v>
                </c:pt>
                <c:pt idx="73892">
                  <c:v>1</c:v>
                </c:pt>
                <c:pt idx="73893">
                  <c:v>1</c:v>
                </c:pt>
                <c:pt idx="73894">
                  <c:v>1</c:v>
                </c:pt>
                <c:pt idx="73895">
                  <c:v>1</c:v>
                </c:pt>
                <c:pt idx="73896">
                  <c:v>1</c:v>
                </c:pt>
                <c:pt idx="73897">
                  <c:v>0.85714285700000004</c:v>
                </c:pt>
                <c:pt idx="73898">
                  <c:v>1</c:v>
                </c:pt>
                <c:pt idx="73899">
                  <c:v>1</c:v>
                </c:pt>
                <c:pt idx="73900">
                  <c:v>1</c:v>
                </c:pt>
                <c:pt idx="73901">
                  <c:v>0.85714285700000004</c:v>
                </c:pt>
                <c:pt idx="73902">
                  <c:v>1</c:v>
                </c:pt>
                <c:pt idx="73903">
                  <c:v>1</c:v>
                </c:pt>
                <c:pt idx="73904">
                  <c:v>1</c:v>
                </c:pt>
                <c:pt idx="73905">
                  <c:v>1</c:v>
                </c:pt>
                <c:pt idx="73906">
                  <c:v>0.85714285700000004</c:v>
                </c:pt>
                <c:pt idx="73907">
                  <c:v>0.85714285700000004</c:v>
                </c:pt>
                <c:pt idx="73908">
                  <c:v>1</c:v>
                </c:pt>
                <c:pt idx="73909">
                  <c:v>1</c:v>
                </c:pt>
                <c:pt idx="73910">
                  <c:v>1</c:v>
                </c:pt>
                <c:pt idx="73911">
                  <c:v>0.85714285700000004</c:v>
                </c:pt>
                <c:pt idx="73912">
                  <c:v>0.85714285700000004</c:v>
                </c:pt>
                <c:pt idx="73913">
                  <c:v>1</c:v>
                </c:pt>
                <c:pt idx="73914">
                  <c:v>1</c:v>
                </c:pt>
                <c:pt idx="73915">
                  <c:v>1</c:v>
                </c:pt>
                <c:pt idx="73916">
                  <c:v>1</c:v>
                </c:pt>
                <c:pt idx="73917">
                  <c:v>0.85714285700000004</c:v>
                </c:pt>
                <c:pt idx="73918">
                  <c:v>1</c:v>
                </c:pt>
                <c:pt idx="73919">
                  <c:v>1</c:v>
                </c:pt>
                <c:pt idx="73920">
                  <c:v>1</c:v>
                </c:pt>
                <c:pt idx="73921">
                  <c:v>0.85714285700000004</c:v>
                </c:pt>
                <c:pt idx="73922">
                  <c:v>1</c:v>
                </c:pt>
                <c:pt idx="73923">
                  <c:v>1</c:v>
                </c:pt>
                <c:pt idx="73924">
                  <c:v>1</c:v>
                </c:pt>
                <c:pt idx="73925">
                  <c:v>1</c:v>
                </c:pt>
                <c:pt idx="73926">
                  <c:v>1</c:v>
                </c:pt>
                <c:pt idx="73927">
                  <c:v>0.85714285700000004</c:v>
                </c:pt>
                <c:pt idx="73928">
                  <c:v>1</c:v>
                </c:pt>
                <c:pt idx="73929">
                  <c:v>1</c:v>
                </c:pt>
                <c:pt idx="73930">
                  <c:v>1</c:v>
                </c:pt>
                <c:pt idx="73931">
                  <c:v>1</c:v>
                </c:pt>
                <c:pt idx="73932">
                  <c:v>1</c:v>
                </c:pt>
                <c:pt idx="73933">
                  <c:v>1</c:v>
                </c:pt>
                <c:pt idx="73934">
                  <c:v>1</c:v>
                </c:pt>
                <c:pt idx="73935">
                  <c:v>1</c:v>
                </c:pt>
                <c:pt idx="73936">
                  <c:v>1</c:v>
                </c:pt>
                <c:pt idx="73937">
                  <c:v>1</c:v>
                </c:pt>
                <c:pt idx="73938">
                  <c:v>1</c:v>
                </c:pt>
                <c:pt idx="73939">
                  <c:v>1</c:v>
                </c:pt>
                <c:pt idx="73940">
                  <c:v>1</c:v>
                </c:pt>
                <c:pt idx="73941">
                  <c:v>1</c:v>
                </c:pt>
                <c:pt idx="73942">
                  <c:v>1</c:v>
                </c:pt>
                <c:pt idx="73943">
                  <c:v>1</c:v>
                </c:pt>
                <c:pt idx="73944">
                  <c:v>1</c:v>
                </c:pt>
                <c:pt idx="73945">
                  <c:v>1</c:v>
                </c:pt>
                <c:pt idx="73946">
                  <c:v>1</c:v>
                </c:pt>
                <c:pt idx="73947">
                  <c:v>1</c:v>
                </c:pt>
                <c:pt idx="73948">
                  <c:v>1</c:v>
                </c:pt>
                <c:pt idx="73949">
                  <c:v>1</c:v>
                </c:pt>
                <c:pt idx="73950">
                  <c:v>1</c:v>
                </c:pt>
                <c:pt idx="73951">
                  <c:v>1</c:v>
                </c:pt>
                <c:pt idx="73952">
                  <c:v>1</c:v>
                </c:pt>
                <c:pt idx="73953">
                  <c:v>1</c:v>
                </c:pt>
                <c:pt idx="73954">
                  <c:v>1</c:v>
                </c:pt>
                <c:pt idx="73955">
                  <c:v>1</c:v>
                </c:pt>
                <c:pt idx="73956">
                  <c:v>1</c:v>
                </c:pt>
                <c:pt idx="73957">
                  <c:v>1</c:v>
                </c:pt>
                <c:pt idx="73958">
                  <c:v>1</c:v>
                </c:pt>
                <c:pt idx="73959">
                  <c:v>1</c:v>
                </c:pt>
                <c:pt idx="73960">
                  <c:v>1</c:v>
                </c:pt>
                <c:pt idx="73961">
                  <c:v>1</c:v>
                </c:pt>
                <c:pt idx="73962">
                  <c:v>1</c:v>
                </c:pt>
                <c:pt idx="73963">
                  <c:v>1</c:v>
                </c:pt>
                <c:pt idx="73964">
                  <c:v>1</c:v>
                </c:pt>
                <c:pt idx="73965">
                  <c:v>1</c:v>
                </c:pt>
                <c:pt idx="73966">
                  <c:v>1</c:v>
                </c:pt>
                <c:pt idx="73967">
                  <c:v>1</c:v>
                </c:pt>
                <c:pt idx="73968">
                  <c:v>1</c:v>
                </c:pt>
                <c:pt idx="73969">
                  <c:v>1</c:v>
                </c:pt>
                <c:pt idx="73970">
                  <c:v>1</c:v>
                </c:pt>
                <c:pt idx="73971">
                  <c:v>1</c:v>
                </c:pt>
                <c:pt idx="73972">
                  <c:v>1</c:v>
                </c:pt>
                <c:pt idx="73973">
                  <c:v>1</c:v>
                </c:pt>
                <c:pt idx="73974">
                  <c:v>1</c:v>
                </c:pt>
                <c:pt idx="73975">
                  <c:v>1</c:v>
                </c:pt>
                <c:pt idx="73976">
                  <c:v>1</c:v>
                </c:pt>
                <c:pt idx="73977">
                  <c:v>0.85714285700000004</c:v>
                </c:pt>
                <c:pt idx="73978">
                  <c:v>1</c:v>
                </c:pt>
                <c:pt idx="73979">
                  <c:v>1</c:v>
                </c:pt>
                <c:pt idx="73980">
                  <c:v>1</c:v>
                </c:pt>
                <c:pt idx="73981">
                  <c:v>1</c:v>
                </c:pt>
                <c:pt idx="73982">
                  <c:v>1</c:v>
                </c:pt>
                <c:pt idx="73983">
                  <c:v>1</c:v>
                </c:pt>
                <c:pt idx="73984">
                  <c:v>1</c:v>
                </c:pt>
                <c:pt idx="73985">
                  <c:v>1</c:v>
                </c:pt>
                <c:pt idx="73986">
                  <c:v>1</c:v>
                </c:pt>
                <c:pt idx="73987">
                  <c:v>1</c:v>
                </c:pt>
                <c:pt idx="73988">
                  <c:v>1</c:v>
                </c:pt>
                <c:pt idx="73989">
                  <c:v>1</c:v>
                </c:pt>
                <c:pt idx="73990">
                  <c:v>1</c:v>
                </c:pt>
                <c:pt idx="73991">
                  <c:v>1</c:v>
                </c:pt>
                <c:pt idx="73992">
                  <c:v>1</c:v>
                </c:pt>
                <c:pt idx="73993">
                  <c:v>1</c:v>
                </c:pt>
                <c:pt idx="73994">
                  <c:v>1</c:v>
                </c:pt>
                <c:pt idx="73995">
                  <c:v>0.85714285700000004</c:v>
                </c:pt>
                <c:pt idx="73996">
                  <c:v>1</c:v>
                </c:pt>
                <c:pt idx="73997">
                  <c:v>1</c:v>
                </c:pt>
                <c:pt idx="73998">
                  <c:v>1</c:v>
                </c:pt>
                <c:pt idx="73999">
                  <c:v>1</c:v>
                </c:pt>
                <c:pt idx="74000">
                  <c:v>0.85714285700000004</c:v>
                </c:pt>
                <c:pt idx="74001">
                  <c:v>1</c:v>
                </c:pt>
                <c:pt idx="74002">
                  <c:v>1</c:v>
                </c:pt>
                <c:pt idx="74003">
                  <c:v>1</c:v>
                </c:pt>
                <c:pt idx="74004">
                  <c:v>1</c:v>
                </c:pt>
                <c:pt idx="74005">
                  <c:v>1</c:v>
                </c:pt>
                <c:pt idx="74006">
                  <c:v>1</c:v>
                </c:pt>
                <c:pt idx="74007">
                  <c:v>1</c:v>
                </c:pt>
                <c:pt idx="74008">
                  <c:v>1</c:v>
                </c:pt>
                <c:pt idx="74009">
                  <c:v>1</c:v>
                </c:pt>
                <c:pt idx="74010">
                  <c:v>1</c:v>
                </c:pt>
                <c:pt idx="74011">
                  <c:v>1</c:v>
                </c:pt>
                <c:pt idx="74012">
                  <c:v>1</c:v>
                </c:pt>
                <c:pt idx="74013">
                  <c:v>1</c:v>
                </c:pt>
                <c:pt idx="74014">
                  <c:v>1</c:v>
                </c:pt>
                <c:pt idx="74015">
                  <c:v>0.85714285700000004</c:v>
                </c:pt>
                <c:pt idx="74016">
                  <c:v>1</c:v>
                </c:pt>
                <c:pt idx="74017">
                  <c:v>1</c:v>
                </c:pt>
                <c:pt idx="74018">
                  <c:v>1</c:v>
                </c:pt>
                <c:pt idx="74019">
                  <c:v>1</c:v>
                </c:pt>
                <c:pt idx="74020">
                  <c:v>1</c:v>
                </c:pt>
                <c:pt idx="74021">
                  <c:v>1</c:v>
                </c:pt>
                <c:pt idx="74022">
                  <c:v>1</c:v>
                </c:pt>
                <c:pt idx="74023">
                  <c:v>1</c:v>
                </c:pt>
                <c:pt idx="74024">
                  <c:v>1</c:v>
                </c:pt>
                <c:pt idx="74025">
                  <c:v>1</c:v>
                </c:pt>
                <c:pt idx="74026">
                  <c:v>1</c:v>
                </c:pt>
                <c:pt idx="74027">
                  <c:v>1</c:v>
                </c:pt>
                <c:pt idx="74028">
                  <c:v>1</c:v>
                </c:pt>
                <c:pt idx="74029">
                  <c:v>1</c:v>
                </c:pt>
                <c:pt idx="74030">
                  <c:v>1</c:v>
                </c:pt>
                <c:pt idx="74031">
                  <c:v>1</c:v>
                </c:pt>
                <c:pt idx="74032">
                  <c:v>1</c:v>
                </c:pt>
                <c:pt idx="74033">
                  <c:v>1</c:v>
                </c:pt>
                <c:pt idx="74034">
                  <c:v>1</c:v>
                </c:pt>
                <c:pt idx="74035">
                  <c:v>1</c:v>
                </c:pt>
                <c:pt idx="74036">
                  <c:v>1</c:v>
                </c:pt>
                <c:pt idx="74037">
                  <c:v>1</c:v>
                </c:pt>
                <c:pt idx="74038">
                  <c:v>1</c:v>
                </c:pt>
                <c:pt idx="74039">
                  <c:v>1</c:v>
                </c:pt>
                <c:pt idx="74040">
                  <c:v>1</c:v>
                </c:pt>
                <c:pt idx="74041">
                  <c:v>1</c:v>
                </c:pt>
                <c:pt idx="74042">
                  <c:v>1</c:v>
                </c:pt>
                <c:pt idx="74043">
                  <c:v>1</c:v>
                </c:pt>
                <c:pt idx="74044">
                  <c:v>1</c:v>
                </c:pt>
                <c:pt idx="74045">
                  <c:v>1</c:v>
                </c:pt>
                <c:pt idx="74046">
                  <c:v>1</c:v>
                </c:pt>
                <c:pt idx="74047">
                  <c:v>1</c:v>
                </c:pt>
                <c:pt idx="74048">
                  <c:v>0.85714285700000004</c:v>
                </c:pt>
                <c:pt idx="74049">
                  <c:v>1</c:v>
                </c:pt>
                <c:pt idx="74050">
                  <c:v>1</c:v>
                </c:pt>
                <c:pt idx="74051">
                  <c:v>1</c:v>
                </c:pt>
                <c:pt idx="74052">
                  <c:v>1</c:v>
                </c:pt>
                <c:pt idx="74053">
                  <c:v>1</c:v>
                </c:pt>
                <c:pt idx="74054">
                  <c:v>1</c:v>
                </c:pt>
                <c:pt idx="74055">
                  <c:v>1</c:v>
                </c:pt>
                <c:pt idx="74056">
                  <c:v>1</c:v>
                </c:pt>
                <c:pt idx="74057">
                  <c:v>1</c:v>
                </c:pt>
                <c:pt idx="74058">
                  <c:v>1</c:v>
                </c:pt>
                <c:pt idx="74059">
                  <c:v>1</c:v>
                </c:pt>
                <c:pt idx="74060">
                  <c:v>1</c:v>
                </c:pt>
                <c:pt idx="74061">
                  <c:v>1</c:v>
                </c:pt>
                <c:pt idx="74062">
                  <c:v>1</c:v>
                </c:pt>
                <c:pt idx="74063">
                  <c:v>1</c:v>
                </c:pt>
                <c:pt idx="74064">
                  <c:v>1</c:v>
                </c:pt>
                <c:pt idx="74065">
                  <c:v>1</c:v>
                </c:pt>
                <c:pt idx="74066">
                  <c:v>1</c:v>
                </c:pt>
                <c:pt idx="74067">
                  <c:v>1</c:v>
                </c:pt>
                <c:pt idx="74068">
                  <c:v>0.85714285700000004</c:v>
                </c:pt>
                <c:pt idx="74069">
                  <c:v>1</c:v>
                </c:pt>
                <c:pt idx="74070">
                  <c:v>1</c:v>
                </c:pt>
                <c:pt idx="74071">
                  <c:v>1</c:v>
                </c:pt>
                <c:pt idx="74072">
                  <c:v>1</c:v>
                </c:pt>
                <c:pt idx="74073">
                  <c:v>1</c:v>
                </c:pt>
                <c:pt idx="74074">
                  <c:v>1</c:v>
                </c:pt>
                <c:pt idx="74075">
                  <c:v>1</c:v>
                </c:pt>
                <c:pt idx="74076">
                  <c:v>1</c:v>
                </c:pt>
                <c:pt idx="74077">
                  <c:v>1</c:v>
                </c:pt>
                <c:pt idx="74078">
                  <c:v>1</c:v>
                </c:pt>
                <c:pt idx="74079">
                  <c:v>1</c:v>
                </c:pt>
                <c:pt idx="74080">
                  <c:v>1</c:v>
                </c:pt>
                <c:pt idx="74081">
                  <c:v>1</c:v>
                </c:pt>
                <c:pt idx="74082">
                  <c:v>1</c:v>
                </c:pt>
                <c:pt idx="74083">
                  <c:v>1</c:v>
                </c:pt>
                <c:pt idx="74084">
                  <c:v>1</c:v>
                </c:pt>
                <c:pt idx="74085">
                  <c:v>1</c:v>
                </c:pt>
                <c:pt idx="74086">
                  <c:v>1</c:v>
                </c:pt>
                <c:pt idx="74087">
                  <c:v>1</c:v>
                </c:pt>
                <c:pt idx="74088">
                  <c:v>1</c:v>
                </c:pt>
                <c:pt idx="74089">
                  <c:v>1</c:v>
                </c:pt>
                <c:pt idx="74090">
                  <c:v>1</c:v>
                </c:pt>
                <c:pt idx="74091">
                  <c:v>1</c:v>
                </c:pt>
                <c:pt idx="74092">
                  <c:v>1</c:v>
                </c:pt>
                <c:pt idx="74093">
                  <c:v>1</c:v>
                </c:pt>
                <c:pt idx="74094">
                  <c:v>1</c:v>
                </c:pt>
                <c:pt idx="74095">
                  <c:v>0.85714285700000004</c:v>
                </c:pt>
                <c:pt idx="74096">
                  <c:v>1</c:v>
                </c:pt>
                <c:pt idx="74097">
                  <c:v>1</c:v>
                </c:pt>
                <c:pt idx="74098">
                  <c:v>1</c:v>
                </c:pt>
                <c:pt idx="74099">
                  <c:v>1</c:v>
                </c:pt>
                <c:pt idx="74100">
                  <c:v>1</c:v>
                </c:pt>
                <c:pt idx="74101">
                  <c:v>1</c:v>
                </c:pt>
                <c:pt idx="74102">
                  <c:v>1</c:v>
                </c:pt>
                <c:pt idx="74103">
                  <c:v>1</c:v>
                </c:pt>
                <c:pt idx="74104">
                  <c:v>1</c:v>
                </c:pt>
                <c:pt idx="74105">
                  <c:v>1</c:v>
                </c:pt>
                <c:pt idx="74106">
                  <c:v>1</c:v>
                </c:pt>
                <c:pt idx="74107">
                  <c:v>1</c:v>
                </c:pt>
                <c:pt idx="74108">
                  <c:v>0.85714285700000004</c:v>
                </c:pt>
                <c:pt idx="74109">
                  <c:v>1</c:v>
                </c:pt>
                <c:pt idx="74110">
                  <c:v>1</c:v>
                </c:pt>
                <c:pt idx="74111">
                  <c:v>1</c:v>
                </c:pt>
                <c:pt idx="74112">
                  <c:v>1</c:v>
                </c:pt>
                <c:pt idx="74113">
                  <c:v>0.85714285700000004</c:v>
                </c:pt>
                <c:pt idx="74114">
                  <c:v>1</c:v>
                </c:pt>
                <c:pt idx="74115">
                  <c:v>1</c:v>
                </c:pt>
                <c:pt idx="74116">
                  <c:v>1</c:v>
                </c:pt>
                <c:pt idx="74117">
                  <c:v>1</c:v>
                </c:pt>
                <c:pt idx="74118">
                  <c:v>1</c:v>
                </c:pt>
                <c:pt idx="74119">
                  <c:v>1</c:v>
                </c:pt>
                <c:pt idx="74120">
                  <c:v>1</c:v>
                </c:pt>
                <c:pt idx="74121">
                  <c:v>1</c:v>
                </c:pt>
                <c:pt idx="74122">
                  <c:v>1</c:v>
                </c:pt>
                <c:pt idx="74123">
                  <c:v>1</c:v>
                </c:pt>
                <c:pt idx="74124">
                  <c:v>1</c:v>
                </c:pt>
                <c:pt idx="74125">
                  <c:v>1</c:v>
                </c:pt>
                <c:pt idx="74126">
                  <c:v>1</c:v>
                </c:pt>
                <c:pt idx="74127">
                  <c:v>1</c:v>
                </c:pt>
                <c:pt idx="74128">
                  <c:v>1</c:v>
                </c:pt>
                <c:pt idx="74129">
                  <c:v>1</c:v>
                </c:pt>
                <c:pt idx="74130">
                  <c:v>1</c:v>
                </c:pt>
                <c:pt idx="74131">
                  <c:v>1</c:v>
                </c:pt>
                <c:pt idx="74132">
                  <c:v>0.85714285700000004</c:v>
                </c:pt>
                <c:pt idx="74133">
                  <c:v>1</c:v>
                </c:pt>
                <c:pt idx="74134">
                  <c:v>1</c:v>
                </c:pt>
                <c:pt idx="74135">
                  <c:v>1</c:v>
                </c:pt>
                <c:pt idx="74136">
                  <c:v>1</c:v>
                </c:pt>
                <c:pt idx="74137">
                  <c:v>1</c:v>
                </c:pt>
                <c:pt idx="74138">
                  <c:v>1</c:v>
                </c:pt>
                <c:pt idx="74139">
                  <c:v>1</c:v>
                </c:pt>
                <c:pt idx="74140">
                  <c:v>1</c:v>
                </c:pt>
                <c:pt idx="74141">
                  <c:v>1</c:v>
                </c:pt>
                <c:pt idx="74142">
                  <c:v>1</c:v>
                </c:pt>
                <c:pt idx="74143">
                  <c:v>1</c:v>
                </c:pt>
                <c:pt idx="74144">
                  <c:v>1</c:v>
                </c:pt>
                <c:pt idx="74145">
                  <c:v>1</c:v>
                </c:pt>
                <c:pt idx="74146">
                  <c:v>1</c:v>
                </c:pt>
                <c:pt idx="74147">
                  <c:v>1</c:v>
                </c:pt>
                <c:pt idx="74148">
                  <c:v>1</c:v>
                </c:pt>
                <c:pt idx="74149">
                  <c:v>1</c:v>
                </c:pt>
                <c:pt idx="74150">
                  <c:v>0.85714285700000004</c:v>
                </c:pt>
                <c:pt idx="74151">
                  <c:v>1</c:v>
                </c:pt>
                <c:pt idx="74152">
                  <c:v>1</c:v>
                </c:pt>
                <c:pt idx="74153">
                  <c:v>1</c:v>
                </c:pt>
                <c:pt idx="74154">
                  <c:v>1</c:v>
                </c:pt>
                <c:pt idx="74155">
                  <c:v>1</c:v>
                </c:pt>
                <c:pt idx="74156">
                  <c:v>1</c:v>
                </c:pt>
                <c:pt idx="74157">
                  <c:v>1</c:v>
                </c:pt>
                <c:pt idx="74158">
                  <c:v>1</c:v>
                </c:pt>
                <c:pt idx="74159">
                  <c:v>1</c:v>
                </c:pt>
                <c:pt idx="74160">
                  <c:v>1</c:v>
                </c:pt>
                <c:pt idx="74161">
                  <c:v>1</c:v>
                </c:pt>
                <c:pt idx="74162">
                  <c:v>1</c:v>
                </c:pt>
                <c:pt idx="74163">
                  <c:v>1</c:v>
                </c:pt>
                <c:pt idx="74164">
                  <c:v>1</c:v>
                </c:pt>
                <c:pt idx="74165">
                  <c:v>1</c:v>
                </c:pt>
                <c:pt idx="74166">
                  <c:v>1</c:v>
                </c:pt>
                <c:pt idx="74167">
                  <c:v>1</c:v>
                </c:pt>
                <c:pt idx="74168">
                  <c:v>1</c:v>
                </c:pt>
                <c:pt idx="74169">
                  <c:v>1</c:v>
                </c:pt>
                <c:pt idx="74170">
                  <c:v>1</c:v>
                </c:pt>
                <c:pt idx="74171">
                  <c:v>1</c:v>
                </c:pt>
                <c:pt idx="74172">
                  <c:v>1</c:v>
                </c:pt>
                <c:pt idx="74173">
                  <c:v>1</c:v>
                </c:pt>
                <c:pt idx="74174">
                  <c:v>1</c:v>
                </c:pt>
                <c:pt idx="74175">
                  <c:v>1</c:v>
                </c:pt>
                <c:pt idx="74176">
                  <c:v>1</c:v>
                </c:pt>
                <c:pt idx="74177">
                  <c:v>1</c:v>
                </c:pt>
                <c:pt idx="74178">
                  <c:v>1</c:v>
                </c:pt>
                <c:pt idx="74179">
                  <c:v>1</c:v>
                </c:pt>
                <c:pt idx="74180">
                  <c:v>1</c:v>
                </c:pt>
                <c:pt idx="74181">
                  <c:v>1</c:v>
                </c:pt>
                <c:pt idx="74182">
                  <c:v>1</c:v>
                </c:pt>
                <c:pt idx="74183">
                  <c:v>1</c:v>
                </c:pt>
                <c:pt idx="74184">
                  <c:v>1</c:v>
                </c:pt>
                <c:pt idx="74185">
                  <c:v>1</c:v>
                </c:pt>
                <c:pt idx="74186">
                  <c:v>1</c:v>
                </c:pt>
                <c:pt idx="74187">
                  <c:v>1</c:v>
                </c:pt>
                <c:pt idx="74188">
                  <c:v>0.85714285700000004</c:v>
                </c:pt>
                <c:pt idx="74189">
                  <c:v>1</c:v>
                </c:pt>
                <c:pt idx="74190">
                  <c:v>1</c:v>
                </c:pt>
                <c:pt idx="74191">
                  <c:v>1</c:v>
                </c:pt>
                <c:pt idx="74192">
                  <c:v>1</c:v>
                </c:pt>
                <c:pt idx="74193">
                  <c:v>1</c:v>
                </c:pt>
                <c:pt idx="74194">
                  <c:v>1</c:v>
                </c:pt>
                <c:pt idx="74195">
                  <c:v>1</c:v>
                </c:pt>
                <c:pt idx="74196">
                  <c:v>1</c:v>
                </c:pt>
                <c:pt idx="74197">
                  <c:v>1</c:v>
                </c:pt>
                <c:pt idx="74198">
                  <c:v>1</c:v>
                </c:pt>
                <c:pt idx="74199">
                  <c:v>1</c:v>
                </c:pt>
                <c:pt idx="74200">
                  <c:v>1</c:v>
                </c:pt>
                <c:pt idx="74201">
                  <c:v>1</c:v>
                </c:pt>
                <c:pt idx="74202">
                  <c:v>0.85714285700000004</c:v>
                </c:pt>
                <c:pt idx="74203">
                  <c:v>1</c:v>
                </c:pt>
                <c:pt idx="74204">
                  <c:v>1</c:v>
                </c:pt>
                <c:pt idx="74205">
                  <c:v>1</c:v>
                </c:pt>
                <c:pt idx="74206">
                  <c:v>1</c:v>
                </c:pt>
                <c:pt idx="74207">
                  <c:v>1</c:v>
                </c:pt>
                <c:pt idx="74208">
                  <c:v>1</c:v>
                </c:pt>
                <c:pt idx="74209">
                  <c:v>1</c:v>
                </c:pt>
                <c:pt idx="74210">
                  <c:v>1</c:v>
                </c:pt>
                <c:pt idx="74211">
                  <c:v>1</c:v>
                </c:pt>
                <c:pt idx="74212">
                  <c:v>1</c:v>
                </c:pt>
                <c:pt idx="74213">
                  <c:v>1</c:v>
                </c:pt>
                <c:pt idx="74214">
                  <c:v>1</c:v>
                </c:pt>
                <c:pt idx="74215">
                  <c:v>1</c:v>
                </c:pt>
                <c:pt idx="74216">
                  <c:v>1</c:v>
                </c:pt>
                <c:pt idx="74217">
                  <c:v>1</c:v>
                </c:pt>
                <c:pt idx="74218">
                  <c:v>1</c:v>
                </c:pt>
                <c:pt idx="74219">
                  <c:v>1</c:v>
                </c:pt>
                <c:pt idx="74220">
                  <c:v>1</c:v>
                </c:pt>
                <c:pt idx="74221">
                  <c:v>1</c:v>
                </c:pt>
                <c:pt idx="74222">
                  <c:v>1</c:v>
                </c:pt>
                <c:pt idx="74223">
                  <c:v>1</c:v>
                </c:pt>
                <c:pt idx="74224">
                  <c:v>1</c:v>
                </c:pt>
                <c:pt idx="74225">
                  <c:v>1</c:v>
                </c:pt>
                <c:pt idx="74226">
                  <c:v>1</c:v>
                </c:pt>
                <c:pt idx="74227">
                  <c:v>1</c:v>
                </c:pt>
                <c:pt idx="74228">
                  <c:v>1</c:v>
                </c:pt>
                <c:pt idx="74229">
                  <c:v>0.85714285700000004</c:v>
                </c:pt>
                <c:pt idx="74230">
                  <c:v>1</c:v>
                </c:pt>
                <c:pt idx="74231">
                  <c:v>1</c:v>
                </c:pt>
                <c:pt idx="74232">
                  <c:v>0.85714285700000004</c:v>
                </c:pt>
                <c:pt idx="74233">
                  <c:v>1</c:v>
                </c:pt>
                <c:pt idx="74234">
                  <c:v>1</c:v>
                </c:pt>
                <c:pt idx="74235">
                  <c:v>1</c:v>
                </c:pt>
                <c:pt idx="74236">
                  <c:v>1</c:v>
                </c:pt>
                <c:pt idx="74237">
                  <c:v>1</c:v>
                </c:pt>
                <c:pt idx="74238">
                  <c:v>1</c:v>
                </c:pt>
                <c:pt idx="74239">
                  <c:v>1</c:v>
                </c:pt>
                <c:pt idx="74240">
                  <c:v>1</c:v>
                </c:pt>
                <c:pt idx="74241">
                  <c:v>0.85714285700000004</c:v>
                </c:pt>
                <c:pt idx="74242">
                  <c:v>1</c:v>
                </c:pt>
                <c:pt idx="74243">
                  <c:v>1</c:v>
                </c:pt>
                <c:pt idx="74244">
                  <c:v>1</c:v>
                </c:pt>
                <c:pt idx="74245">
                  <c:v>1</c:v>
                </c:pt>
                <c:pt idx="74246">
                  <c:v>1</c:v>
                </c:pt>
                <c:pt idx="74247">
                  <c:v>1</c:v>
                </c:pt>
                <c:pt idx="74248">
                  <c:v>0.14285714299999999</c:v>
                </c:pt>
                <c:pt idx="74249">
                  <c:v>1</c:v>
                </c:pt>
                <c:pt idx="74250">
                  <c:v>1</c:v>
                </c:pt>
                <c:pt idx="74251">
                  <c:v>1</c:v>
                </c:pt>
                <c:pt idx="74252">
                  <c:v>1</c:v>
                </c:pt>
                <c:pt idx="74253">
                  <c:v>1</c:v>
                </c:pt>
                <c:pt idx="74254">
                  <c:v>1</c:v>
                </c:pt>
                <c:pt idx="74255">
                  <c:v>1</c:v>
                </c:pt>
                <c:pt idx="74256">
                  <c:v>1</c:v>
                </c:pt>
                <c:pt idx="74257">
                  <c:v>1</c:v>
                </c:pt>
                <c:pt idx="74258">
                  <c:v>1</c:v>
                </c:pt>
                <c:pt idx="74259">
                  <c:v>1</c:v>
                </c:pt>
                <c:pt idx="74260">
                  <c:v>1</c:v>
                </c:pt>
                <c:pt idx="74261">
                  <c:v>1</c:v>
                </c:pt>
                <c:pt idx="74262">
                  <c:v>1</c:v>
                </c:pt>
                <c:pt idx="74263">
                  <c:v>1</c:v>
                </c:pt>
                <c:pt idx="74264">
                  <c:v>1</c:v>
                </c:pt>
                <c:pt idx="74265">
                  <c:v>1</c:v>
                </c:pt>
                <c:pt idx="74266">
                  <c:v>1</c:v>
                </c:pt>
                <c:pt idx="74267">
                  <c:v>1</c:v>
                </c:pt>
                <c:pt idx="74268">
                  <c:v>1</c:v>
                </c:pt>
                <c:pt idx="74269">
                  <c:v>1</c:v>
                </c:pt>
                <c:pt idx="74270">
                  <c:v>1</c:v>
                </c:pt>
                <c:pt idx="74271">
                  <c:v>1</c:v>
                </c:pt>
                <c:pt idx="74272">
                  <c:v>1</c:v>
                </c:pt>
                <c:pt idx="74273">
                  <c:v>1</c:v>
                </c:pt>
                <c:pt idx="74274">
                  <c:v>1</c:v>
                </c:pt>
                <c:pt idx="74275">
                  <c:v>1</c:v>
                </c:pt>
                <c:pt idx="74276">
                  <c:v>1</c:v>
                </c:pt>
                <c:pt idx="74277">
                  <c:v>1</c:v>
                </c:pt>
                <c:pt idx="74278">
                  <c:v>1</c:v>
                </c:pt>
                <c:pt idx="74279">
                  <c:v>0.85714285700000004</c:v>
                </c:pt>
                <c:pt idx="74280">
                  <c:v>0.85714285700000004</c:v>
                </c:pt>
                <c:pt idx="74281">
                  <c:v>1</c:v>
                </c:pt>
                <c:pt idx="74282">
                  <c:v>1</c:v>
                </c:pt>
                <c:pt idx="74283">
                  <c:v>1</c:v>
                </c:pt>
                <c:pt idx="74284">
                  <c:v>1</c:v>
                </c:pt>
                <c:pt idx="74285">
                  <c:v>1</c:v>
                </c:pt>
                <c:pt idx="74286">
                  <c:v>1</c:v>
                </c:pt>
                <c:pt idx="74287">
                  <c:v>1</c:v>
                </c:pt>
                <c:pt idx="74288">
                  <c:v>1</c:v>
                </c:pt>
                <c:pt idx="74289">
                  <c:v>0.85714285700000004</c:v>
                </c:pt>
                <c:pt idx="74290">
                  <c:v>1</c:v>
                </c:pt>
                <c:pt idx="74291">
                  <c:v>1</c:v>
                </c:pt>
                <c:pt idx="74292">
                  <c:v>1</c:v>
                </c:pt>
                <c:pt idx="74293">
                  <c:v>1</c:v>
                </c:pt>
                <c:pt idx="74294">
                  <c:v>1</c:v>
                </c:pt>
                <c:pt idx="74295">
                  <c:v>1</c:v>
                </c:pt>
                <c:pt idx="74296">
                  <c:v>1</c:v>
                </c:pt>
                <c:pt idx="74297">
                  <c:v>1</c:v>
                </c:pt>
                <c:pt idx="74298">
                  <c:v>1</c:v>
                </c:pt>
                <c:pt idx="74299">
                  <c:v>1</c:v>
                </c:pt>
                <c:pt idx="74300">
                  <c:v>1</c:v>
                </c:pt>
                <c:pt idx="74301">
                  <c:v>1</c:v>
                </c:pt>
                <c:pt idx="74302">
                  <c:v>1</c:v>
                </c:pt>
                <c:pt idx="74303">
                  <c:v>1</c:v>
                </c:pt>
                <c:pt idx="74304">
                  <c:v>1</c:v>
                </c:pt>
                <c:pt idx="74305">
                  <c:v>1</c:v>
                </c:pt>
                <c:pt idx="74306">
                  <c:v>1</c:v>
                </c:pt>
                <c:pt idx="74307">
                  <c:v>1</c:v>
                </c:pt>
                <c:pt idx="74308">
                  <c:v>1</c:v>
                </c:pt>
                <c:pt idx="74309">
                  <c:v>1</c:v>
                </c:pt>
                <c:pt idx="74310">
                  <c:v>1</c:v>
                </c:pt>
                <c:pt idx="74311">
                  <c:v>1</c:v>
                </c:pt>
                <c:pt idx="74312">
                  <c:v>1</c:v>
                </c:pt>
                <c:pt idx="74313">
                  <c:v>1</c:v>
                </c:pt>
                <c:pt idx="74314">
                  <c:v>1</c:v>
                </c:pt>
                <c:pt idx="74315">
                  <c:v>1</c:v>
                </c:pt>
                <c:pt idx="74316">
                  <c:v>1</c:v>
                </c:pt>
                <c:pt idx="74317">
                  <c:v>1</c:v>
                </c:pt>
                <c:pt idx="74318">
                  <c:v>1</c:v>
                </c:pt>
                <c:pt idx="74319">
                  <c:v>1</c:v>
                </c:pt>
                <c:pt idx="74320">
                  <c:v>0.85714285700000004</c:v>
                </c:pt>
                <c:pt idx="74321">
                  <c:v>1</c:v>
                </c:pt>
                <c:pt idx="74322">
                  <c:v>1</c:v>
                </c:pt>
                <c:pt idx="74323">
                  <c:v>1</c:v>
                </c:pt>
                <c:pt idx="74324">
                  <c:v>1</c:v>
                </c:pt>
                <c:pt idx="74325">
                  <c:v>1</c:v>
                </c:pt>
                <c:pt idx="74326">
                  <c:v>1</c:v>
                </c:pt>
                <c:pt idx="74327">
                  <c:v>1</c:v>
                </c:pt>
                <c:pt idx="74328">
                  <c:v>0.85714285700000004</c:v>
                </c:pt>
                <c:pt idx="74329">
                  <c:v>1</c:v>
                </c:pt>
                <c:pt idx="74330">
                  <c:v>1</c:v>
                </c:pt>
                <c:pt idx="74331">
                  <c:v>1</c:v>
                </c:pt>
                <c:pt idx="74332">
                  <c:v>1</c:v>
                </c:pt>
                <c:pt idx="74333">
                  <c:v>1</c:v>
                </c:pt>
                <c:pt idx="74334">
                  <c:v>1</c:v>
                </c:pt>
                <c:pt idx="74335">
                  <c:v>1</c:v>
                </c:pt>
                <c:pt idx="74336">
                  <c:v>1</c:v>
                </c:pt>
                <c:pt idx="74337">
                  <c:v>1</c:v>
                </c:pt>
                <c:pt idx="74338">
                  <c:v>1</c:v>
                </c:pt>
                <c:pt idx="74339">
                  <c:v>1</c:v>
                </c:pt>
                <c:pt idx="74340">
                  <c:v>0.85714285700000004</c:v>
                </c:pt>
                <c:pt idx="74341">
                  <c:v>1</c:v>
                </c:pt>
                <c:pt idx="74342">
                  <c:v>1</c:v>
                </c:pt>
                <c:pt idx="74343">
                  <c:v>1</c:v>
                </c:pt>
                <c:pt idx="74344">
                  <c:v>1</c:v>
                </c:pt>
                <c:pt idx="74345">
                  <c:v>1</c:v>
                </c:pt>
                <c:pt idx="74346">
                  <c:v>1</c:v>
                </c:pt>
                <c:pt idx="74347">
                  <c:v>1</c:v>
                </c:pt>
                <c:pt idx="74348">
                  <c:v>1</c:v>
                </c:pt>
                <c:pt idx="74349">
                  <c:v>1</c:v>
                </c:pt>
                <c:pt idx="74350">
                  <c:v>1</c:v>
                </c:pt>
                <c:pt idx="74351">
                  <c:v>1</c:v>
                </c:pt>
                <c:pt idx="74352">
                  <c:v>0.85714285700000004</c:v>
                </c:pt>
                <c:pt idx="74353">
                  <c:v>1</c:v>
                </c:pt>
                <c:pt idx="74354">
                  <c:v>0.85714285700000004</c:v>
                </c:pt>
                <c:pt idx="74355">
                  <c:v>1</c:v>
                </c:pt>
                <c:pt idx="74356">
                  <c:v>1</c:v>
                </c:pt>
                <c:pt idx="74357">
                  <c:v>1</c:v>
                </c:pt>
                <c:pt idx="74358">
                  <c:v>1</c:v>
                </c:pt>
                <c:pt idx="74359">
                  <c:v>1</c:v>
                </c:pt>
                <c:pt idx="74360">
                  <c:v>1</c:v>
                </c:pt>
                <c:pt idx="74361">
                  <c:v>0.85714285700000004</c:v>
                </c:pt>
                <c:pt idx="74362">
                  <c:v>1</c:v>
                </c:pt>
                <c:pt idx="74363">
                  <c:v>1</c:v>
                </c:pt>
                <c:pt idx="74364">
                  <c:v>1</c:v>
                </c:pt>
                <c:pt idx="74365">
                  <c:v>1</c:v>
                </c:pt>
                <c:pt idx="74366">
                  <c:v>1</c:v>
                </c:pt>
                <c:pt idx="74367">
                  <c:v>1</c:v>
                </c:pt>
                <c:pt idx="74368">
                  <c:v>1</c:v>
                </c:pt>
                <c:pt idx="74369">
                  <c:v>1</c:v>
                </c:pt>
                <c:pt idx="74370">
                  <c:v>1</c:v>
                </c:pt>
                <c:pt idx="74371">
                  <c:v>1</c:v>
                </c:pt>
                <c:pt idx="74372">
                  <c:v>1</c:v>
                </c:pt>
                <c:pt idx="74373">
                  <c:v>1</c:v>
                </c:pt>
                <c:pt idx="74374">
                  <c:v>1</c:v>
                </c:pt>
                <c:pt idx="74375">
                  <c:v>1</c:v>
                </c:pt>
                <c:pt idx="74376">
                  <c:v>1</c:v>
                </c:pt>
                <c:pt idx="74377">
                  <c:v>1</c:v>
                </c:pt>
                <c:pt idx="74378">
                  <c:v>1</c:v>
                </c:pt>
                <c:pt idx="74379">
                  <c:v>1</c:v>
                </c:pt>
                <c:pt idx="74380">
                  <c:v>1</c:v>
                </c:pt>
                <c:pt idx="74381">
                  <c:v>1</c:v>
                </c:pt>
                <c:pt idx="74382">
                  <c:v>1</c:v>
                </c:pt>
                <c:pt idx="74383">
                  <c:v>1</c:v>
                </c:pt>
                <c:pt idx="74384">
                  <c:v>1</c:v>
                </c:pt>
                <c:pt idx="74385">
                  <c:v>0.85714285700000004</c:v>
                </c:pt>
                <c:pt idx="74386">
                  <c:v>1</c:v>
                </c:pt>
                <c:pt idx="74387">
                  <c:v>1</c:v>
                </c:pt>
                <c:pt idx="74388">
                  <c:v>1</c:v>
                </c:pt>
                <c:pt idx="74389">
                  <c:v>0.85714285700000004</c:v>
                </c:pt>
                <c:pt idx="74390">
                  <c:v>0.85714285700000004</c:v>
                </c:pt>
                <c:pt idx="74391">
                  <c:v>1</c:v>
                </c:pt>
                <c:pt idx="74392">
                  <c:v>1</c:v>
                </c:pt>
                <c:pt idx="74393">
                  <c:v>1</c:v>
                </c:pt>
                <c:pt idx="74394">
                  <c:v>1</c:v>
                </c:pt>
                <c:pt idx="74395">
                  <c:v>1</c:v>
                </c:pt>
                <c:pt idx="74396">
                  <c:v>1</c:v>
                </c:pt>
                <c:pt idx="74397">
                  <c:v>1</c:v>
                </c:pt>
                <c:pt idx="74398">
                  <c:v>1</c:v>
                </c:pt>
                <c:pt idx="74399">
                  <c:v>1</c:v>
                </c:pt>
                <c:pt idx="74400">
                  <c:v>1</c:v>
                </c:pt>
                <c:pt idx="74401">
                  <c:v>1</c:v>
                </c:pt>
                <c:pt idx="74402">
                  <c:v>1</c:v>
                </c:pt>
                <c:pt idx="74403">
                  <c:v>1</c:v>
                </c:pt>
                <c:pt idx="74404">
                  <c:v>1</c:v>
                </c:pt>
                <c:pt idx="74405">
                  <c:v>1</c:v>
                </c:pt>
                <c:pt idx="74406">
                  <c:v>1</c:v>
                </c:pt>
                <c:pt idx="74407">
                  <c:v>1</c:v>
                </c:pt>
                <c:pt idx="74408">
                  <c:v>1</c:v>
                </c:pt>
                <c:pt idx="74409">
                  <c:v>1</c:v>
                </c:pt>
                <c:pt idx="74410">
                  <c:v>1</c:v>
                </c:pt>
                <c:pt idx="74411">
                  <c:v>1</c:v>
                </c:pt>
                <c:pt idx="74412">
                  <c:v>1</c:v>
                </c:pt>
                <c:pt idx="74413">
                  <c:v>1</c:v>
                </c:pt>
                <c:pt idx="74414">
                  <c:v>1</c:v>
                </c:pt>
                <c:pt idx="74415">
                  <c:v>1</c:v>
                </c:pt>
                <c:pt idx="74416">
                  <c:v>1</c:v>
                </c:pt>
                <c:pt idx="74417">
                  <c:v>1</c:v>
                </c:pt>
                <c:pt idx="74418">
                  <c:v>1</c:v>
                </c:pt>
                <c:pt idx="74419">
                  <c:v>1</c:v>
                </c:pt>
                <c:pt idx="74420">
                  <c:v>1</c:v>
                </c:pt>
                <c:pt idx="74421">
                  <c:v>1</c:v>
                </c:pt>
                <c:pt idx="74422">
                  <c:v>1</c:v>
                </c:pt>
                <c:pt idx="74423">
                  <c:v>1</c:v>
                </c:pt>
                <c:pt idx="74424">
                  <c:v>1</c:v>
                </c:pt>
                <c:pt idx="74425">
                  <c:v>1</c:v>
                </c:pt>
                <c:pt idx="74426">
                  <c:v>1</c:v>
                </c:pt>
                <c:pt idx="74427">
                  <c:v>1</c:v>
                </c:pt>
                <c:pt idx="74428">
                  <c:v>1</c:v>
                </c:pt>
                <c:pt idx="74429">
                  <c:v>1</c:v>
                </c:pt>
                <c:pt idx="74430">
                  <c:v>1</c:v>
                </c:pt>
                <c:pt idx="74431">
                  <c:v>1</c:v>
                </c:pt>
                <c:pt idx="74432">
                  <c:v>1</c:v>
                </c:pt>
                <c:pt idx="74433">
                  <c:v>1</c:v>
                </c:pt>
                <c:pt idx="74434">
                  <c:v>1</c:v>
                </c:pt>
                <c:pt idx="74435">
                  <c:v>1</c:v>
                </c:pt>
                <c:pt idx="74436">
                  <c:v>1</c:v>
                </c:pt>
                <c:pt idx="74437">
                  <c:v>1</c:v>
                </c:pt>
                <c:pt idx="74438">
                  <c:v>1</c:v>
                </c:pt>
                <c:pt idx="74439">
                  <c:v>1</c:v>
                </c:pt>
                <c:pt idx="74440">
                  <c:v>1</c:v>
                </c:pt>
                <c:pt idx="74441">
                  <c:v>1</c:v>
                </c:pt>
                <c:pt idx="74442">
                  <c:v>1</c:v>
                </c:pt>
                <c:pt idx="74443">
                  <c:v>1</c:v>
                </c:pt>
                <c:pt idx="74444">
                  <c:v>1</c:v>
                </c:pt>
                <c:pt idx="74445">
                  <c:v>0.85714285700000004</c:v>
                </c:pt>
                <c:pt idx="74446">
                  <c:v>1</c:v>
                </c:pt>
                <c:pt idx="74447">
                  <c:v>1</c:v>
                </c:pt>
                <c:pt idx="74448">
                  <c:v>1</c:v>
                </c:pt>
                <c:pt idx="74449">
                  <c:v>1</c:v>
                </c:pt>
                <c:pt idx="74450">
                  <c:v>1</c:v>
                </c:pt>
                <c:pt idx="74451">
                  <c:v>1</c:v>
                </c:pt>
                <c:pt idx="74452">
                  <c:v>1</c:v>
                </c:pt>
                <c:pt idx="74453">
                  <c:v>1</c:v>
                </c:pt>
                <c:pt idx="74454">
                  <c:v>1</c:v>
                </c:pt>
                <c:pt idx="74455">
                  <c:v>1</c:v>
                </c:pt>
                <c:pt idx="74456">
                  <c:v>1</c:v>
                </c:pt>
                <c:pt idx="74457">
                  <c:v>1</c:v>
                </c:pt>
                <c:pt idx="74458">
                  <c:v>1</c:v>
                </c:pt>
                <c:pt idx="74459">
                  <c:v>1</c:v>
                </c:pt>
                <c:pt idx="74460">
                  <c:v>1</c:v>
                </c:pt>
                <c:pt idx="74461">
                  <c:v>1</c:v>
                </c:pt>
                <c:pt idx="74462">
                  <c:v>1</c:v>
                </c:pt>
                <c:pt idx="74463">
                  <c:v>1</c:v>
                </c:pt>
                <c:pt idx="74464">
                  <c:v>1</c:v>
                </c:pt>
                <c:pt idx="74465">
                  <c:v>1</c:v>
                </c:pt>
                <c:pt idx="74466">
                  <c:v>0.85714285700000004</c:v>
                </c:pt>
                <c:pt idx="74467">
                  <c:v>1</c:v>
                </c:pt>
                <c:pt idx="74468">
                  <c:v>1</c:v>
                </c:pt>
                <c:pt idx="74469">
                  <c:v>1</c:v>
                </c:pt>
                <c:pt idx="74470">
                  <c:v>1</c:v>
                </c:pt>
                <c:pt idx="74471">
                  <c:v>0.85714285700000004</c:v>
                </c:pt>
                <c:pt idx="74472">
                  <c:v>1</c:v>
                </c:pt>
                <c:pt idx="74473">
                  <c:v>1</c:v>
                </c:pt>
                <c:pt idx="74474">
                  <c:v>1</c:v>
                </c:pt>
                <c:pt idx="74475">
                  <c:v>1</c:v>
                </c:pt>
                <c:pt idx="74476">
                  <c:v>1</c:v>
                </c:pt>
                <c:pt idx="74477">
                  <c:v>1</c:v>
                </c:pt>
                <c:pt idx="74478">
                  <c:v>1</c:v>
                </c:pt>
                <c:pt idx="74479">
                  <c:v>0.14285714299999999</c:v>
                </c:pt>
                <c:pt idx="74480">
                  <c:v>1</c:v>
                </c:pt>
                <c:pt idx="74481">
                  <c:v>1</c:v>
                </c:pt>
                <c:pt idx="74482">
                  <c:v>1</c:v>
                </c:pt>
                <c:pt idx="74483">
                  <c:v>1</c:v>
                </c:pt>
                <c:pt idx="74484">
                  <c:v>0.85714285700000004</c:v>
                </c:pt>
                <c:pt idx="74485">
                  <c:v>1</c:v>
                </c:pt>
                <c:pt idx="74486">
                  <c:v>1</c:v>
                </c:pt>
                <c:pt idx="74487">
                  <c:v>1</c:v>
                </c:pt>
                <c:pt idx="74488">
                  <c:v>1</c:v>
                </c:pt>
                <c:pt idx="74489">
                  <c:v>1</c:v>
                </c:pt>
                <c:pt idx="74490">
                  <c:v>1</c:v>
                </c:pt>
                <c:pt idx="74491">
                  <c:v>0.85714285700000004</c:v>
                </c:pt>
                <c:pt idx="74492">
                  <c:v>1</c:v>
                </c:pt>
                <c:pt idx="74493">
                  <c:v>1</c:v>
                </c:pt>
                <c:pt idx="74494">
                  <c:v>1</c:v>
                </c:pt>
                <c:pt idx="74495">
                  <c:v>1</c:v>
                </c:pt>
                <c:pt idx="74496">
                  <c:v>1</c:v>
                </c:pt>
                <c:pt idx="74497">
                  <c:v>1</c:v>
                </c:pt>
                <c:pt idx="74498">
                  <c:v>1</c:v>
                </c:pt>
                <c:pt idx="74499">
                  <c:v>1</c:v>
                </c:pt>
                <c:pt idx="74500">
                  <c:v>1</c:v>
                </c:pt>
                <c:pt idx="74501">
                  <c:v>1</c:v>
                </c:pt>
                <c:pt idx="74502">
                  <c:v>1</c:v>
                </c:pt>
                <c:pt idx="74503">
                  <c:v>1</c:v>
                </c:pt>
                <c:pt idx="74504">
                  <c:v>1</c:v>
                </c:pt>
                <c:pt idx="74505">
                  <c:v>1</c:v>
                </c:pt>
                <c:pt idx="74506">
                  <c:v>1</c:v>
                </c:pt>
                <c:pt idx="74507">
                  <c:v>1</c:v>
                </c:pt>
                <c:pt idx="74508">
                  <c:v>0.85714285700000004</c:v>
                </c:pt>
                <c:pt idx="74509">
                  <c:v>1</c:v>
                </c:pt>
                <c:pt idx="74510">
                  <c:v>1</c:v>
                </c:pt>
                <c:pt idx="74511">
                  <c:v>1</c:v>
                </c:pt>
                <c:pt idx="74512">
                  <c:v>1</c:v>
                </c:pt>
                <c:pt idx="74513">
                  <c:v>1</c:v>
                </c:pt>
                <c:pt idx="74514">
                  <c:v>1</c:v>
                </c:pt>
                <c:pt idx="74515">
                  <c:v>1</c:v>
                </c:pt>
                <c:pt idx="74516">
                  <c:v>1</c:v>
                </c:pt>
                <c:pt idx="74517">
                  <c:v>1</c:v>
                </c:pt>
                <c:pt idx="74518">
                  <c:v>1</c:v>
                </c:pt>
                <c:pt idx="74519">
                  <c:v>1</c:v>
                </c:pt>
                <c:pt idx="74520">
                  <c:v>1</c:v>
                </c:pt>
                <c:pt idx="74521">
                  <c:v>0.85714285700000004</c:v>
                </c:pt>
                <c:pt idx="74522">
                  <c:v>1</c:v>
                </c:pt>
                <c:pt idx="74523">
                  <c:v>1</c:v>
                </c:pt>
                <c:pt idx="74524">
                  <c:v>1</c:v>
                </c:pt>
                <c:pt idx="74525">
                  <c:v>1</c:v>
                </c:pt>
                <c:pt idx="74526">
                  <c:v>1</c:v>
                </c:pt>
                <c:pt idx="74527">
                  <c:v>0.85714285700000004</c:v>
                </c:pt>
                <c:pt idx="74528">
                  <c:v>1</c:v>
                </c:pt>
                <c:pt idx="74529">
                  <c:v>0.85714285700000004</c:v>
                </c:pt>
                <c:pt idx="74530">
                  <c:v>1</c:v>
                </c:pt>
                <c:pt idx="74531">
                  <c:v>1</c:v>
                </c:pt>
                <c:pt idx="74532">
                  <c:v>1</c:v>
                </c:pt>
                <c:pt idx="74533">
                  <c:v>1</c:v>
                </c:pt>
                <c:pt idx="74534">
                  <c:v>1</c:v>
                </c:pt>
                <c:pt idx="74535">
                  <c:v>1</c:v>
                </c:pt>
                <c:pt idx="74536">
                  <c:v>1</c:v>
                </c:pt>
                <c:pt idx="74537">
                  <c:v>1</c:v>
                </c:pt>
                <c:pt idx="74538">
                  <c:v>1</c:v>
                </c:pt>
                <c:pt idx="74539">
                  <c:v>1</c:v>
                </c:pt>
                <c:pt idx="74540">
                  <c:v>1</c:v>
                </c:pt>
                <c:pt idx="74541">
                  <c:v>1</c:v>
                </c:pt>
                <c:pt idx="74542">
                  <c:v>1</c:v>
                </c:pt>
                <c:pt idx="74543">
                  <c:v>1</c:v>
                </c:pt>
                <c:pt idx="74544">
                  <c:v>1</c:v>
                </c:pt>
                <c:pt idx="74545">
                  <c:v>1</c:v>
                </c:pt>
                <c:pt idx="74546">
                  <c:v>1</c:v>
                </c:pt>
                <c:pt idx="74547">
                  <c:v>1</c:v>
                </c:pt>
                <c:pt idx="74548">
                  <c:v>1</c:v>
                </c:pt>
                <c:pt idx="74549">
                  <c:v>1</c:v>
                </c:pt>
                <c:pt idx="74550">
                  <c:v>1</c:v>
                </c:pt>
                <c:pt idx="74551">
                  <c:v>1</c:v>
                </c:pt>
                <c:pt idx="74552">
                  <c:v>1</c:v>
                </c:pt>
                <c:pt idx="74553">
                  <c:v>1</c:v>
                </c:pt>
                <c:pt idx="74554">
                  <c:v>1</c:v>
                </c:pt>
                <c:pt idx="74555">
                  <c:v>1</c:v>
                </c:pt>
                <c:pt idx="74556">
                  <c:v>1</c:v>
                </c:pt>
                <c:pt idx="74557">
                  <c:v>1</c:v>
                </c:pt>
                <c:pt idx="74558">
                  <c:v>1</c:v>
                </c:pt>
                <c:pt idx="74559">
                  <c:v>1</c:v>
                </c:pt>
                <c:pt idx="74560">
                  <c:v>1</c:v>
                </c:pt>
                <c:pt idx="74561">
                  <c:v>1</c:v>
                </c:pt>
                <c:pt idx="74562">
                  <c:v>1</c:v>
                </c:pt>
                <c:pt idx="74563">
                  <c:v>1</c:v>
                </c:pt>
                <c:pt idx="74564">
                  <c:v>1</c:v>
                </c:pt>
                <c:pt idx="74565">
                  <c:v>1</c:v>
                </c:pt>
                <c:pt idx="74566">
                  <c:v>1</c:v>
                </c:pt>
                <c:pt idx="74567">
                  <c:v>1</c:v>
                </c:pt>
                <c:pt idx="74568">
                  <c:v>1</c:v>
                </c:pt>
                <c:pt idx="74569">
                  <c:v>1</c:v>
                </c:pt>
                <c:pt idx="74570">
                  <c:v>1</c:v>
                </c:pt>
                <c:pt idx="74571">
                  <c:v>1</c:v>
                </c:pt>
                <c:pt idx="74572">
                  <c:v>1</c:v>
                </c:pt>
                <c:pt idx="74573">
                  <c:v>1</c:v>
                </c:pt>
                <c:pt idx="74574">
                  <c:v>1</c:v>
                </c:pt>
                <c:pt idx="74575">
                  <c:v>1</c:v>
                </c:pt>
                <c:pt idx="74576">
                  <c:v>1</c:v>
                </c:pt>
                <c:pt idx="74577">
                  <c:v>1</c:v>
                </c:pt>
                <c:pt idx="74578">
                  <c:v>1</c:v>
                </c:pt>
                <c:pt idx="74579">
                  <c:v>1</c:v>
                </c:pt>
                <c:pt idx="74580">
                  <c:v>0.85714285700000004</c:v>
                </c:pt>
                <c:pt idx="74581">
                  <c:v>1</c:v>
                </c:pt>
                <c:pt idx="74582">
                  <c:v>1</c:v>
                </c:pt>
                <c:pt idx="74583">
                  <c:v>1</c:v>
                </c:pt>
                <c:pt idx="74584">
                  <c:v>1</c:v>
                </c:pt>
                <c:pt idx="74585">
                  <c:v>1</c:v>
                </c:pt>
                <c:pt idx="74586">
                  <c:v>1</c:v>
                </c:pt>
                <c:pt idx="74587">
                  <c:v>1</c:v>
                </c:pt>
                <c:pt idx="74588">
                  <c:v>1</c:v>
                </c:pt>
                <c:pt idx="74589">
                  <c:v>1</c:v>
                </c:pt>
                <c:pt idx="74590">
                  <c:v>1</c:v>
                </c:pt>
                <c:pt idx="74591">
                  <c:v>1</c:v>
                </c:pt>
                <c:pt idx="74592">
                  <c:v>1</c:v>
                </c:pt>
                <c:pt idx="74593">
                  <c:v>1</c:v>
                </c:pt>
                <c:pt idx="74594">
                  <c:v>1</c:v>
                </c:pt>
                <c:pt idx="74595">
                  <c:v>1</c:v>
                </c:pt>
                <c:pt idx="74596">
                  <c:v>1</c:v>
                </c:pt>
                <c:pt idx="74597">
                  <c:v>1</c:v>
                </c:pt>
                <c:pt idx="74598">
                  <c:v>1</c:v>
                </c:pt>
                <c:pt idx="74599">
                  <c:v>1</c:v>
                </c:pt>
                <c:pt idx="74600">
                  <c:v>1</c:v>
                </c:pt>
                <c:pt idx="74601">
                  <c:v>0.85714285700000004</c:v>
                </c:pt>
                <c:pt idx="74602">
                  <c:v>1</c:v>
                </c:pt>
                <c:pt idx="74603">
                  <c:v>1</c:v>
                </c:pt>
                <c:pt idx="74604">
                  <c:v>1</c:v>
                </c:pt>
                <c:pt idx="74605">
                  <c:v>1</c:v>
                </c:pt>
                <c:pt idx="74606">
                  <c:v>1</c:v>
                </c:pt>
                <c:pt idx="74607">
                  <c:v>1</c:v>
                </c:pt>
                <c:pt idx="74608">
                  <c:v>1</c:v>
                </c:pt>
                <c:pt idx="74609">
                  <c:v>0.85714285700000004</c:v>
                </c:pt>
                <c:pt idx="74610">
                  <c:v>0.85714285700000004</c:v>
                </c:pt>
                <c:pt idx="74611">
                  <c:v>1</c:v>
                </c:pt>
                <c:pt idx="74612">
                  <c:v>1</c:v>
                </c:pt>
                <c:pt idx="74613">
                  <c:v>0.85714285700000004</c:v>
                </c:pt>
                <c:pt idx="74614">
                  <c:v>1</c:v>
                </c:pt>
                <c:pt idx="74615">
                  <c:v>1</c:v>
                </c:pt>
                <c:pt idx="74616">
                  <c:v>1</c:v>
                </c:pt>
                <c:pt idx="74617">
                  <c:v>1</c:v>
                </c:pt>
                <c:pt idx="74618">
                  <c:v>1</c:v>
                </c:pt>
                <c:pt idx="74619">
                  <c:v>1</c:v>
                </c:pt>
                <c:pt idx="74620">
                  <c:v>1</c:v>
                </c:pt>
                <c:pt idx="74621">
                  <c:v>1</c:v>
                </c:pt>
                <c:pt idx="74622">
                  <c:v>1</c:v>
                </c:pt>
                <c:pt idx="74623">
                  <c:v>1</c:v>
                </c:pt>
                <c:pt idx="74624">
                  <c:v>1</c:v>
                </c:pt>
                <c:pt idx="74625">
                  <c:v>1</c:v>
                </c:pt>
                <c:pt idx="74626">
                  <c:v>1</c:v>
                </c:pt>
                <c:pt idx="74627">
                  <c:v>1</c:v>
                </c:pt>
                <c:pt idx="74628">
                  <c:v>1</c:v>
                </c:pt>
                <c:pt idx="74629">
                  <c:v>1</c:v>
                </c:pt>
                <c:pt idx="74630">
                  <c:v>1</c:v>
                </c:pt>
                <c:pt idx="74631">
                  <c:v>1</c:v>
                </c:pt>
                <c:pt idx="74632">
                  <c:v>1</c:v>
                </c:pt>
                <c:pt idx="74633">
                  <c:v>1</c:v>
                </c:pt>
                <c:pt idx="74634">
                  <c:v>1</c:v>
                </c:pt>
                <c:pt idx="74635">
                  <c:v>1</c:v>
                </c:pt>
                <c:pt idx="74636">
                  <c:v>1</c:v>
                </c:pt>
                <c:pt idx="74637">
                  <c:v>1</c:v>
                </c:pt>
                <c:pt idx="74638">
                  <c:v>1</c:v>
                </c:pt>
                <c:pt idx="74639">
                  <c:v>1</c:v>
                </c:pt>
                <c:pt idx="74640">
                  <c:v>1</c:v>
                </c:pt>
                <c:pt idx="74641">
                  <c:v>1</c:v>
                </c:pt>
                <c:pt idx="74642">
                  <c:v>1</c:v>
                </c:pt>
                <c:pt idx="74643">
                  <c:v>1</c:v>
                </c:pt>
                <c:pt idx="74644">
                  <c:v>1</c:v>
                </c:pt>
                <c:pt idx="74645">
                  <c:v>1</c:v>
                </c:pt>
                <c:pt idx="74646">
                  <c:v>1</c:v>
                </c:pt>
                <c:pt idx="74647">
                  <c:v>1</c:v>
                </c:pt>
                <c:pt idx="74648">
                  <c:v>0.85714285700000004</c:v>
                </c:pt>
                <c:pt idx="74649">
                  <c:v>1</c:v>
                </c:pt>
                <c:pt idx="74650">
                  <c:v>1</c:v>
                </c:pt>
                <c:pt idx="74651">
                  <c:v>1</c:v>
                </c:pt>
                <c:pt idx="74652">
                  <c:v>1</c:v>
                </c:pt>
                <c:pt idx="74653">
                  <c:v>1</c:v>
                </c:pt>
                <c:pt idx="74654">
                  <c:v>1</c:v>
                </c:pt>
                <c:pt idx="74655">
                  <c:v>1</c:v>
                </c:pt>
                <c:pt idx="74656">
                  <c:v>1</c:v>
                </c:pt>
                <c:pt idx="74657">
                  <c:v>1</c:v>
                </c:pt>
                <c:pt idx="74658">
                  <c:v>1</c:v>
                </c:pt>
                <c:pt idx="74659">
                  <c:v>1</c:v>
                </c:pt>
                <c:pt idx="74660">
                  <c:v>1</c:v>
                </c:pt>
                <c:pt idx="74661">
                  <c:v>1</c:v>
                </c:pt>
                <c:pt idx="74662">
                  <c:v>1</c:v>
                </c:pt>
                <c:pt idx="74663">
                  <c:v>1</c:v>
                </c:pt>
                <c:pt idx="74664">
                  <c:v>1</c:v>
                </c:pt>
                <c:pt idx="74665">
                  <c:v>1</c:v>
                </c:pt>
                <c:pt idx="74666">
                  <c:v>1</c:v>
                </c:pt>
                <c:pt idx="74667">
                  <c:v>1</c:v>
                </c:pt>
                <c:pt idx="74668">
                  <c:v>1</c:v>
                </c:pt>
                <c:pt idx="74669">
                  <c:v>1</c:v>
                </c:pt>
                <c:pt idx="74670">
                  <c:v>0.85714285700000004</c:v>
                </c:pt>
                <c:pt idx="74671">
                  <c:v>1</c:v>
                </c:pt>
                <c:pt idx="74672">
                  <c:v>1</c:v>
                </c:pt>
                <c:pt idx="74673">
                  <c:v>1</c:v>
                </c:pt>
                <c:pt idx="74674">
                  <c:v>1</c:v>
                </c:pt>
                <c:pt idx="74675">
                  <c:v>1</c:v>
                </c:pt>
                <c:pt idx="74676">
                  <c:v>1</c:v>
                </c:pt>
                <c:pt idx="74677">
                  <c:v>1</c:v>
                </c:pt>
                <c:pt idx="74678">
                  <c:v>1</c:v>
                </c:pt>
                <c:pt idx="74679">
                  <c:v>1</c:v>
                </c:pt>
                <c:pt idx="74680">
                  <c:v>1</c:v>
                </c:pt>
                <c:pt idx="74681">
                  <c:v>1</c:v>
                </c:pt>
                <c:pt idx="74682">
                  <c:v>1</c:v>
                </c:pt>
                <c:pt idx="74683">
                  <c:v>1</c:v>
                </c:pt>
                <c:pt idx="74684">
                  <c:v>1</c:v>
                </c:pt>
                <c:pt idx="74685">
                  <c:v>1</c:v>
                </c:pt>
                <c:pt idx="74686">
                  <c:v>1</c:v>
                </c:pt>
                <c:pt idx="74687">
                  <c:v>1</c:v>
                </c:pt>
                <c:pt idx="74688">
                  <c:v>1</c:v>
                </c:pt>
                <c:pt idx="74689">
                  <c:v>1</c:v>
                </c:pt>
                <c:pt idx="74690">
                  <c:v>1</c:v>
                </c:pt>
                <c:pt idx="74691">
                  <c:v>1</c:v>
                </c:pt>
                <c:pt idx="74692">
                  <c:v>1</c:v>
                </c:pt>
                <c:pt idx="74693">
                  <c:v>1</c:v>
                </c:pt>
                <c:pt idx="74694">
                  <c:v>1</c:v>
                </c:pt>
                <c:pt idx="74695">
                  <c:v>1</c:v>
                </c:pt>
                <c:pt idx="74696">
                  <c:v>1</c:v>
                </c:pt>
                <c:pt idx="74697">
                  <c:v>1</c:v>
                </c:pt>
                <c:pt idx="74698">
                  <c:v>1</c:v>
                </c:pt>
                <c:pt idx="74699">
                  <c:v>1</c:v>
                </c:pt>
                <c:pt idx="74700">
                  <c:v>1</c:v>
                </c:pt>
                <c:pt idx="74701">
                  <c:v>1</c:v>
                </c:pt>
                <c:pt idx="74702">
                  <c:v>1</c:v>
                </c:pt>
                <c:pt idx="74703">
                  <c:v>1</c:v>
                </c:pt>
                <c:pt idx="74704">
                  <c:v>1</c:v>
                </c:pt>
                <c:pt idx="74705">
                  <c:v>1</c:v>
                </c:pt>
                <c:pt idx="74706">
                  <c:v>1</c:v>
                </c:pt>
                <c:pt idx="74707">
                  <c:v>1</c:v>
                </c:pt>
                <c:pt idx="74708">
                  <c:v>1</c:v>
                </c:pt>
                <c:pt idx="74709">
                  <c:v>1</c:v>
                </c:pt>
                <c:pt idx="74710">
                  <c:v>1</c:v>
                </c:pt>
                <c:pt idx="74711">
                  <c:v>1</c:v>
                </c:pt>
                <c:pt idx="74712">
                  <c:v>0.85714285700000004</c:v>
                </c:pt>
                <c:pt idx="74713">
                  <c:v>1</c:v>
                </c:pt>
                <c:pt idx="74714">
                  <c:v>1</c:v>
                </c:pt>
                <c:pt idx="74715">
                  <c:v>1</c:v>
                </c:pt>
                <c:pt idx="74716">
                  <c:v>1</c:v>
                </c:pt>
                <c:pt idx="74717">
                  <c:v>0.85714285700000004</c:v>
                </c:pt>
                <c:pt idx="74718">
                  <c:v>1</c:v>
                </c:pt>
                <c:pt idx="74719">
                  <c:v>1</c:v>
                </c:pt>
                <c:pt idx="74720">
                  <c:v>1</c:v>
                </c:pt>
                <c:pt idx="74721">
                  <c:v>1</c:v>
                </c:pt>
                <c:pt idx="74722">
                  <c:v>1</c:v>
                </c:pt>
                <c:pt idx="74723">
                  <c:v>1</c:v>
                </c:pt>
                <c:pt idx="74724">
                  <c:v>1</c:v>
                </c:pt>
                <c:pt idx="74725">
                  <c:v>1</c:v>
                </c:pt>
                <c:pt idx="74726">
                  <c:v>1</c:v>
                </c:pt>
                <c:pt idx="74727">
                  <c:v>1</c:v>
                </c:pt>
                <c:pt idx="74728">
                  <c:v>1</c:v>
                </c:pt>
                <c:pt idx="74729">
                  <c:v>1</c:v>
                </c:pt>
                <c:pt idx="74730">
                  <c:v>1</c:v>
                </c:pt>
                <c:pt idx="74731">
                  <c:v>1</c:v>
                </c:pt>
                <c:pt idx="74732">
                  <c:v>1</c:v>
                </c:pt>
                <c:pt idx="74733">
                  <c:v>1</c:v>
                </c:pt>
                <c:pt idx="74734">
                  <c:v>1</c:v>
                </c:pt>
                <c:pt idx="74735">
                  <c:v>1</c:v>
                </c:pt>
                <c:pt idx="74736">
                  <c:v>1</c:v>
                </c:pt>
                <c:pt idx="74737">
                  <c:v>1</c:v>
                </c:pt>
                <c:pt idx="74738">
                  <c:v>1</c:v>
                </c:pt>
                <c:pt idx="74739">
                  <c:v>1</c:v>
                </c:pt>
                <c:pt idx="74740">
                  <c:v>1</c:v>
                </c:pt>
                <c:pt idx="74741">
                  <c:v>1</c:v>
                </c:pt>
                <c:pt idx="74742">
                  <c:v>1</c:v>
                </c:pt>
                <c:pt idx="74743">
                  <c:v>1</c:v>
                </c:pt>
                <c:pt idx="74744">
                  <c:v>1</c:v>
                </c:pt>
                <c:pt idx="74745">
                  <c:v>1</c:v>
                </c:pt>
                <c:pt idx="74746">
                  <c:v>1</c:v>
                </c:pt>
                <c:pt idx="74747">
                  <c:v>1</c:v>
                </c:pt>
                <c:pt idx="74748">
                  <c:v>1</c:v>
                </c:pt>
                <c:pt idx="74749">
                  <c:v>1</c:v>
                </c:pt>
                <c:pt idx="74750">
                  <c:v>1</c:v>
                </c:pt>
                <c:pt idx="74751">
                  <c:v>1</c:v>
                </c:pt>
                <c:pt idx="74752">
                  <c:v>1</c:v>
                </c:pt>
                <c:pt idx="74753">
                  <c:v>1</c:v>
                </c:pt>
                <c:pt idx="74754">
                  <c:v>1</c:v>
                </c:pt>
                <c:pt idx="74755">
                  <c:v>1</c:v>
                </c:pt>
                <c:pt idx="74756">
                  <c:v>1</c:v>
                </c:pt>
                <c:pt idx="74757">
                  <c:v>1</c:v>
                </c:pt>
                <c:pt idx="74758">
                  <c:v>1</c:v>
                </c:pt>
                <c:pt idx="74759">
                  <c:v>1</c:v>
                </c:pt>
                <c:pt idx="74760">
                  <c:v>1</c:v>
                </c:pt>
                <c:pt idx="74761">
                  <c:v>1</c:v>
                </c:pt>
                <c:pt idx="74762">
                  <c:v>1</c:v>
                </c:pt>
                <c:pt idx="74763">
                  <c:v>1</c:v>
                </c:pt>
                <c:pt idx="74764">
                  <c:v>1</c:v>
                </c:pt>
                <c:pt idx="74765">
                  <c:v>1</c:v>
                </c:pt>
                <c:pt idx="74766">
                  <c:v>1</c:v>
                </c:pt>
                <c:pt idx="74767">
                  <c:v>1</c:v>
                </c:pt>
                <c:pt idx="74768">
                  <c:v>1</c:v>
                </c:pt>
                <c:pt idx="74769">
                  <c:v>1</c:v>
                </c:pt>
                <c:pt idx="74770">
                  <c:v>1</c:v>
                </c:pt>
                <c:pt idx="74771">
                  <c:v>1</c:v>
                </c:pt>
                <c:pt idx="74772">
                  <c:v>1</c:v>
                </c:pt>
                <c:pt idx="74773">
                  <c:v>1</c:v>
                </c:pt>
                <c:pt idx="74774">
                  <c:v>0.85714285700000004</c:v>
                </c:pt>
                <c:pt idx="74775">
                  <c:v>1</c:v>
                </c:pt>
                <c:pt idx="74776">
                  <c:v>1</c:v>
                </c:pt>
                <c:pt idx="74777">
                  <c:v>1</c:v>
                </c:pt>
                <c:pt idx="74778">
                  <c:v>1</c:v>
                </c:pt>
                <c:pt idx="74779">
                  <c:v>1</c:v>
                </c:pt>
                <c:pt idx="74780">
                  <c:v>1</c:v>
                </c:pt>
                <c:pt idx="74781">
                  <c:v>1</c:v>
                </c:pt>
                <c:pt idx="74782">
                  <c:v>1</c:v>
                </c:pt>
                <c:pt idx="74783">
                  <c:v>1</c:v>
                </c:pt>
                <c:pt idx="74784">
                  <c:v>1</c:v>
                </c:pt>
                <c:pt idx="74785">
                  <c:v>1</c:v>
                </c:pt>
                <c:pt idx="74786">
                  <c:v>1</c:v>
                </c:pt>
                <c:pt idx="74787">
                  <c:v>1</c:v>
                </c:pt>
                <c:pt idx="74788">
                  <c:v>1</c:v>
                </c:pt>
                <c:pt idx="74789">
                  <c:v>1</c:v>
                </c:pt>
                <c:pt idx="74790">
                  <c:v>1</c:v>
                </c:pt>
                <c:pt idx="74791">
                  <c:v>1</c:v>
                </c:pt>
                <c:pt idx="74792">
                  <c:v>1</c:v>
                </c:pt>
                <c:pt idx="74793">
                  <c:v>1</c:v>
                </c:pt>
                <c:pt idx="74794">
                  <c:v>1</c:v>
                </c:pt>
                <c:pt idx="74795">
                  <c:v>1</c:v>
                </c:pt>
                <c:pt idx="74796">
                  <c:v>0.85714285700000004</c:v>
                </c:pt>
                <c:pt idx="74797">
                  <c:v>0.85714285700000004</c:v>
                </c:pt>
                <c:pt idx="74798">
                  <c:v>1</c:v>
                </c:pt>
                <c:pt idx="74799">
                  <c:v>1</c:v>
                </c:pt>
                <c:pt idx="74800">
                  <c:v>1</c:v>
                </c:pt>
                <c:pt idx="74801">
                  <c:v>1</c:v>
                </c:pt>
                <c:pt idx="74802">
                  <c:v>1</c:v>
                </c:pt>
                <c:pt idx="74803">
                  <c:v>0.71428571399999996</c:v>
                </c:pt>
                <c:pt idx="74804">
                  <c:v>1</c:v>
                </c:pt>
                <c:pt idx="74805">
                  <c:v>1</c:v>
                </c:pt>
                <c:pt idx="74806">
                  <c:v>1</c:v>
                </c:pt>
                <c:pt idx="74807">
                  <c:v>1</c:v>
                </c:pt>
                <c:pt idx="74808">
                  <c:v>1</c:v>
                </c:pt>
                <c:pt idx="74809">
                  <c:v>1</c:v>
                </c:pt>
                <c:pt idx="74810">
                  <c:v>1</c:v>
                </c:pt>
                <c:pt idx="74811">
                  <c:v>1</c:v>
                </c:pt>
                <c:pt idx="74812">
                  <c:v>1</c:v>
                </c:pt>
                <c:pt idx="74813">
                  <c:v>1</c:v>
                </c:pt>
                <c:pt idx="74814">
                  <c:v>1</c:v>
                </c:pt>
                <c:pt idx="74815">
                  <c:v>1</c:v>
                </c:pt>
                <c:pt idx="74816">
                  <c:v>1</c:v>
                </c:pt>
                <c:pt idx="74817">
                  <c:v>1</c:v>
                </c:pt>
                <c:pt idx="74818">
                  <c:v>1</c:v>
                </c:pt>
                <c:pt idx="74819">
                  <c:v>0.85714285700000004</c:v>
                </c:pt>
                <c:pt idx="74820">
                  <c:v>1</c:v>
                </c:pt>
                <c:pt idx="74821">
                  <c:v>1</c:v>
                </c:pt>
                <c:pt idx="74822">
                  <c:v>1</c:v>
                </c:pt>
                <c:pt idx="74823">
                  <c:v>1</c:v>
                </c:pt>
                <c:pt idx="74824">
                  <c:v>1</c:v>
                </c:pt>
                <c:pt idx="74825">
                  <c:v>1</c:v>
                </c:pt>
                <c:pt idx="74826">
                  <c:v>1</c:v>
                </c:pt>
                <c:pt idx="74827">
                  <c:v>1</c:v>
                </c:pt>
                <c:pt idx="74828">
                  <c:v>1</c:v>
                </c:pt>
                <c:pt idx="74829">
                  <c:v>1</c:v>
                </c:pt>
                <c:pt idx="74830">
                  <c:v>1</c:v>
                </c:pt>
                <c:pt idx="74831">
                  <c:v>1</c:v>
                </c:pt>
                <c:pt idx="74832">
                  <c:v>1</c:v>
                </c:pt>
                <c:pt idx="74833">
                  <c:v>1</c:v>
                </c:pt>
                <c:pt idx="74834">
                  <c:v>1</c:v>
                </c:pt>
                <c:pt idx="74835">
                  <c:v>1</c:v>
                </c:pt>
                <c:pt idx="74836">
                  <c:v>1</c:v>
                </c:pt>
                <c:pt idx="74837">
                  <c:v>1</c:v>
                </c:pt>
                <c:pt idx="74838">
                  <c:v>1</c:v>
                </c:pt>
                <c:pt idx="74839">
                  <c:v>1</c:v>
                </c:pt>
                <c:pt idx="74840">
                  <c:v>1</c:v>
                </c:pt>
                <c:pt idx="74841">
                  <c:v>1</c:v>
                </c:pt>
                <c:pt idx="74842">
                  <c:v>1</c:v>
                </c:pt>
                <c:pt idx="74843">
                  <c:v>1</c:v>
                </c:pt>
                <c:pt idx="74844">
                  <c:v>1</c:v>
                </c:pt>
                <c:pt idx="74845">
                  <c:v>1</c:v>
                </c:pt>
                <c:pt idx="74846">
                  <c:v>1</c:v>
                </c:pt>
                <c:pt idx="74847">
                  <c:v>1</c:v>
                </c:pt>
                <c:pt idx="74848">
                  <c:v>1</c:v>
                </c:pt>
                <c:pt idx="74849">
                  <c:v>1</c:v>
                </c:pt>
                <c:pt idx="74850">
                  <c:v>1</c:v>
                </c:pt>
                <c:pt idx="74851">
                  <c:v>0.85714285700000004</c:v>
                </c:pt>
                <c:pt idx="74852">
                  <c:v>1</c:v>
                </c:pt>
                <c:pt idx="74853">
                  <c:v>1</c:v>
                </c:pt>
                <c:pt idx="74854">
                  <c:v>1</c:v>
                </c:pt>
                <c:pt idx="74855">
                  <c:v>1</c:v>
                </c:pt>
                <c:pt idx="74856">
                  <c:v>1</c:v>
                </c:pt>
                <c:pt idx="74857">
                  <c:v>1</c:v>
                </c:pt>
                <c:pt idx="74858">
                  <c:v>1</c:v>
                </c:pt>
                <c:pt idx="74859">
                  <c:v>1</c:v>
                </c:pt>
                <c:pt idx="74860">
                  <c:v>1</c:v>
                </c:pt>
                <c:pt idx="74861">
                  <c:v>1</c:v>
                </c:pt>
                <c:pt idx="74862">
                  <c:v>1</c:v>
                </c:pt>
                <c:pt idx="74863">
                  <c:v>1</c:v>
                </c:pt>
                <c:pt idx="74864">
                  <c:v>1</c:v>
                </c:pt>
                <c:pt idx="74865">
                  <c:v>1</c:v>
                </c:pt>
                <c:pt idx="74866">
                  <c:v>1</c:v>
                </c:pt>
                <c:pt idx="74867">
                  <c:v>1</c:v>
                </c:pt>
                <c:pt idx="74868">
                  <c:v>1</c:v>
                </c:pt>
                <c:pt idx="74869">
                  <c:v>1</c:v>
                </c:pt>
                <c:pt idx="74870">
                  <c:v>1</c:v>
                </c:pt>
                <c:pt idx="74871">
                  <c:v>1</c:v>
                </c:pt>
                <c:pt idx="74872">
                  <c:v>1</c:v>
                </c:pt>
                <c:pt idx="74873">
                  <c:v>1</c:v>
                </c:pt>
                <c:pt idx="74874">
                  <c:v>1</c:v>
                </c:pt>
                <c:pt idx="74875">
                  <c:v>1</c:v>
                </c:pt>
                <c:pt idx="74876">
                  <c:v>1</c:v>
                </c:pt>
                <c:pt idx="74877">
                  <c:v>1</c:v>
                </c:pt>
                <c:pt idx="74878">
                  <c:v>1</c:v>
                </c:pt>
                <c:pt idx="74879">
                  <c:v>1</c:v>
                </c:pt>
                <c:pt idx="74880">
                  <c:v>0.875</c:v>
                </c:pt>
                <c:pt idx="74881">
                  <c:v>1</c:v>
                </c:pt>
                <c:pt idx="74882">
                  <c:v>0.5</c:v>
                </c:pt>
                <c:pt idx="74883">
                  <c:v>1</c:v>
                </c:pt>
                <c:pt idx="74884">
                  <c:v>1</c:v>
                </c:pt>
                <c:pt idx="74885">
                  <c:v>1</c:v>
                </c:pt>
                <c:pt idx="74886">
                  <c:v>1</c:v>
                </c:pt>
                <c:pt idx="74887">
                  <c:v>1</c:v>
                </c:pt>
                <c:pt idx="74888">
                  <c:v>1</c:v>
                </c:pt>
                <c:pt idx="74889">
                  <c:v>1</c:v>
                </c:pt>
                <c:pt idx="74890">
                  <c:v>1</c:v>
                </c:pt>
                <c:pt idx="74891">
                  <c:v>1</c:v>
                </c:pt>
                <c:pt idx="74892">
                  <c:v>1</c:v>
                </c:pt>
                <c:pt idx="74893">
                  <c:v>1</c:v>
                </c:pt>
                <c:pt idx="74894">
                  <c:v>0.875</c:v>
                </c:pt>
                <c:pt idx="74895">
                  <c:v>1</c:v>
                </c:pt>
                <c:pt idx="74896">
                  <c:v>1</c:v>
                </c:pt>
                <c:pt idx="74897">
                  <c:v>0.875</c:v>
                </c:pt>
                <c:pt idx="74898">
                  <c:v>1</c:v>
                </c:pt>
                <c:pt idx="74899">
                  <c:v>1</c:v>
                </c:pt>
                <c:pt idx="74900">
                  <c:v>1</c:v>
                </c:pt>
                <c:pt idx="74901">
                  <c:v>1</c:v>
                </c:pt>
                <c:pt idx="74902">
                  <c:v>1</c:v>
                </c:pt>
                <c:pt idx="74903">
                  <c:v>1</c:v>
                </c:pt>
                <c:pt idx="74904">
                  <c:v>1</c:v>
                </c:pt>
                <c:pt idx="74905">
                  <c:v>0.875</c:v>
                </c:pt>
                <c:pt idx="74906">
                  <c:v>1</c:v>
                </c:pt>
                <c:pt idx="74907">
                  <c:v>1</c:v>
                </c:pt>
                <c:pt idx="74908">
                  <c:v>1</c:v>
                </c:pt>
                <c:pt idx="74909">
                  <c:v>1</c:v>
                </c:pt>
                <c:pt idx="74910">
                  <c:v>0.875</c:v>
                </c:pt>
                <c:pt idx="74911">
                  <c:v>0.875</c:v>
                </c:pt>
                <c:pt idx="74912">
                  <c:v>1</c:v>
                </c:pt>
                <c:pt idx="74913">
                  <c:v>1</c:v>
                </c:pt>
                <c:pt idx="74914">
                  <c:v>1</c:v>
                </c:pt>
                <c:pt idx="74915">
                  <c:v>1</c:v>
                </c:pt>
                <c:pt idx="74916">
                  <c:v>0.875</c:v>
                </c:pt>
                <c:pt idx="74917">
                  <c:v>1</c:v>
                </c:pt>
                <c:pt idx="74918">
                  <c:v>1</c:v>
                </c:pt>
                <c:pt idx="74919">
                  <c:v>1</c:v>
                </c:pt>
                <c:pt idx="74920">
                  <c:v>1</c:v>
                </c:pt>
                <c:pt idx="74921">
                  <c:v>1</c:v>
                </c:pt>
                <c:pt idx="74922">
                  <c:v>1</c:v>
                </c:pt>
                <c:pt idx="74923">
                  <c:v>1</c:v>
                </c:pt>
                <c:pt idx="74924">
                  <c:v>1</c:v>
                </c:pt>
                <c:pt idx="74925">
                  <c:v>1</c:v>
                </c:pt>
                <c:pt idx="74926">
                  <c:v>1</c:v>
                </c:pt>
                <c:pt idx="74927">
                  <c:v>1</c:v>
                </c:pt>
                <c:pt idx="74928">
                  <c:v>1</c:v>
                </c:pt>
                <c:pt idx="74929">
                  <c:v>0.875</c:v>
                </c:pt>
                <c:pt idx="74930">
                  <c:v>1</c:v>
                </c:pt>
                <c:pt idx="74931">
                  <c:v>1</c:v>
                </c:pt>
                <c:pt idx="74932">
                  <c:v>1</c:v>
                </c:pt>
                <c:pt idx="74933">
                  <c:v>1</c:v>
                </c:pt>
                <c:pt idx="74934">
                  <c:v>1</c:v>
                </c:pt>
                <c:pt idx="74935">
                  <c:v>1</c:v>
                </c:pt>
                <c:pt idx="74936">
                  <c:v>1</c:v>
                </c:pt>
                <c:pt idx="74937">
                  <c:v>1</c:v>
                </c:pt>
                <c:pt idx="74938">
                  <c:v>1</c:v>
                </c:pt>
                <c:pt idx="74939">
                  <c:v>0.875</c:v>
                </c:pt>
                <c:pt idx="74940">
                  <c:v>0.875</c:v>
                </c:pt>
                <c:pt idx="74941">
                  <c:v>1</c:v>
                </c:pt>
                <c:pt idx="74942">
                  <c:v>1</c:v>
                </c:pt>
                <c:pt idx="74943">
                  <c:v>1</c:v>
                </c:pt>
                <c:pt idx="74944">
                  <c:v>1</c:v>
                </c:pt>
                <c:pt idx="74945">
                  <c:v>1</c:v>
                </c:pt>
                <c:pt idx="74946">
                  <c:v>1</c:v>
                </c:pt>
                <c:pt idx="74947">
                  <c:v>1</c:v>
                </c:pt>
                <c:pt idx="74948">
                  <c:v>0.875</c:v>
                </c:pt>
                <c:pt idx="74949">
                  <c:v>1</c:v>
                </c:pt>
                <c:pt idx="74950">
                  <c:v>1</c:v>
                </c:pt>
                <c:pt idx="74951">
                  <c:v>1</c:v>
                </c:pt>
                <c:pt idx="74952">
                  <c:v>1</c:v>
                </c:pt>
                <c:pt idx="74953">
                  <c:v>1</c:v>
                </c:pt>
                <c:pt idx="74954">
                  <c:v>1</c:v>
                </c:pt>
                <c:pt idx="74955">
                  <c:v>1</c:v>
                </c:pt>
                <c:pt idx="74956">
                  <c:v>1</c:v>
                </c:pt>
                <c:pt idx="74957">
                  <c:v>1</c:v>
                </c:pt>
                <c:pt idx="74958">
                  <c:v>1</c:v>
                </c:pt>
                <c:pt idx="74959">
                  <c:v>1</c:v>
                </c:pt>
                <c:pt idx="74960">
                  <c:v>1</c:v>
                </c:pt>
                <c:pt idx="74961">
                  <c:v>1</c:v>
                </c:pt>
                <c:pt idx="74962">
                  <c:v>1</c:v>
                </c:pt>
                <c:pt idx="74963">
                  <c:v>1</c:v>
                </c:pt>
                <c:pt idx="74964">
                  <c:v>0.875</c:v>
                </c:pt>
                <c:pt idx="74965">
                  <c:v>1</c:v>
                </c:pt>
                <c:pt idx="74966">
                  <c:v>1</c:v>
                </c:pt>
                <c:pt idx="74967">
                  <c:v>1</c:v>
                </c:pt>
                <c:pt idx="74968">
                  <c:v>1</c:v>
                </c:pt>
                <c:pt idx="74969">
                  <c:v>1</c:v>
                </c:pt>
                <c:pt idx="74970">
                  <c:v>1</c:v>
                </c:pt>
                <c:pt idx="74971">
                  <c:v>1</c:v>
                </c:pt>
                <c:pt idx="74972">
                  <c:v>1</c:v>
                </c:pt>
                <c:pt idx="74973">
                  <c:v>1</c:v>
                </c:pt>
                <c:pt idx="74974">
                  <c:v>1</c:v>
                </c:pt>
                <c:pt idx="74975">
                  <c:v>1</c:v>
                </c:pt>
                <c:pt idx="74976">
                  <c:v>1</c:v>
                </c:pt>
                <c:pt idx="74977">
                  <c:v>1</c:v>
                </c:pt>
                <c:pt idx="74978">
                  <c:v>1</c:v>
                </c:pt>
                <c:pt idx="74979">
                  <c:v>1</c:v>
                </c:pt>
                <c:pt idx="74980">
                  <c:v>1</c:v>
                </c:pt>
                <c:pt idx="74981">
                  <c:v>1</c:v>
                </c:pt>
                <c:pt idx="74982">
                  <c:v>1</c:v>
                </c:pt>
                <c:pt idx="74983">
                  <c:v>1</c:v>
                </c:pt>
                <c:pt idx="74984">
                  <c:v>1</c:v>
                </c:pt>
                <c:pt idx="74985">
                  <c:v>1</c:v>
                </c:pt>
                <c:pt idx="74986">
                  <c:v>1</c:v>
                </c:pt>
                <c:pt idx="74987">
                  <c:v>1</c:v>
                </c:pt>
                <c:pt idx="74988">
                  <c:v>1</c:v>
                </c:pt>
                <c:pt idx="74989">
                  <c:v>1</c:v>
                </c:pt>
                <c:pt idx="74990">
                  <c:v>1</c:v>
                </c:pt>
                <c:pt idx="74991">
                  <c:v>1</c:v>
                </c:pt>
                <c:pt idx="74992">
                  <c:v>1</c:v>
                </c:pt>
                <c:pt idx="74993">
                  <c:v>1</c:v>
                </c:pt>
                <c:pt idx="74994">
                  <c:v>1</c:v>
                </c:pt>
                <c:pt idx="74995">
                  <c:v>1</c:v>
                </c:pt>
                <c:pt idx="74996">
                  <c:v>1</c:v>
                </c:pt>
                <c:pt idx="74997">
                  <c:v>1</c:v>
                </c:pt>
                <c:pt idx="74998">
                  <c:v>1</c:v>
                </c:pt>
                <c:pt idx="74999">
                  <c:v>1</c:v>
                </c:pt>
                <c:pt idx="75000">
                  <c:v>1</c:v>
                </c:pt>
                <c:pt idx="75001">
                  <c:v>1</c:v>
                </c:pt>
                <c:pt idx="75002">
                  <c:v>1</c:v>
                </c:pt>
                <c:pt idx="75003">
                  <c:v>1</c:v>
                </c:pt>
                <c:pt idx="75004">
                  <c:v>1</c:v>
                </c:pt>
                <c:pt idx="75005">
                  <c:v>1</c:v>
                </c:pt>
                <c:pt idx="75006">
                  <c:v>0.875</c:v>
                </c:pt>
                <c:pt idx="75007">
                  <c:v>1</c:v>
                </c:pt>
                <c:pt idx="75008">
                  <c:v>0.875</c:v>
                </c:pt>
                <c:pt idx="75009">
                  <c:v>1</c:v>
                </c:pt>
                <c:pt idx="75010">
                  <c:v>1</c:v>
                </c:pt>
                <c:pt idx="75011">
                  <c:v>1</c:v>
                </c:pt>
                <c:pt idx="75012">
                  <c:v>1</c:v>
                </c:pt>
                <c:pt idx="75013">
                  <c:v>1</c:v>
                </c:pt>
                <c:pt idx="75014">
                  <c:v>1</c:v>
                </c:pt>
                <c:pt idx="75015">
                  <c:v>1</c:v>
                </c:pt>
                <c:pt idx="75016">
                  <c:v>1</c:v>
                </c:pt>
                <c:pt idx="75017">
                  <c:v>1</c:v>
                </c:pt>
                <c:pt idx="75018">
                  <c:v>1</c:v>
                </c:pt>
                <c:pt idx="75019">
                  <c:v>0.875</c:v>
                </c:pt>
                <c:pt idx="75020">
                  <c:v>1</c:v>
                </c:pt>
                <c:pt idx="75021">
                  <c:v>1</c:v>
                </c:pt>
                <c:pt idx="75022">
                  <c:v>0.875</c:v>
                </c:pt>
                <c:pt idx="75023">
                  <c:v>1</c:v>
                </c:pt>
                <c:pt idx="75024">
                  <c:v>1</c:v>
                </c:pt>
                <c:pt idx="75025">
                  <c:v>1</c:v>
                </c:pt>
                <c:pt idx="75026">
                  <c:v>1</c:v>
                </c:pt>
                <c:pt idx="75027">
                  <c:v>1</c:v>
                </c:pt>
                <c:pt idx="75028">
                  <c:v>1</c:v>
                </c:pt>
                <c:pt idx="75029">
                  <c:v>1</c:v>
                </c:pt>
                <c:pt idx="75030">
                  <c:v>1</c:v>
                </c:pt>
                <c:pt idx="75031">
                  <c:v>1</c:v>
                </c:pt>
                <c:pt idx="75032">
                  <c:v>0.75</c:v>
                </c:pt>
                <c:pt idx="75033">
                  <c:v>1</c:v>
                </c:pt>
                <c:pt idx="75034">
                  <c:v>1</c:v>
                </c:pt>
                <c:pt idx="75035">
                  <c:v>1</c:v>
                </c:pt>
                <c:pt idx="75036">
                  <c:v>1</c:v>
                </c:pt>
                <c:pt idx="75037">
                  <c:v>1</c:v>
                </c:pt>
                <c:pt idx="75038">
                  <c:v>1</c:v>
                </c:pt>
                <c:pt idx="75039">
                  <c:v>1</c:v>
                </c:pt>
                <c:pt idx="75040">
                  <c:v>1</c:v>
                </c:pt>
                <c:pt idx="75041">
                  <c:v>1</c:v>
                </c:pt>
                <c:pt idx="75042">
                  <c:v>1</c:v>
                </c:pt>
                <c:pt idx="75043">
                  <c:v>1</c:v>
                </c:pt>
                <c:pt idx="75044">
                  <c:v>1</c:v>
                </c:pt>
                <c:pt idx="75045">
                  <c:v>1</c:v>
                </c:pt>
                <c:pt idx="75046">
                  <c:v>1</c:v>
                </c:pt>
                <c:pt idx="75047">
                  <c:v>1</c:v>
                </c:pt>
                <c:pt idx="75048">
                  <c:v>0.875</c:v>
                </c:pt>
                <c:pt idx="75049">
                  <c:v>1</c:v>
                </c:pt>
                <c:pt idx="75050">
                  <c:v>1</c:v>
                </c:pt>
                <c:pt idx="75051">
                  <c:v>0.875</c:v>
                </c:pt>
                <c:pt idx="75052">
                  <c:v>1</c:v>
                </c:pt>
                <c:pt idx="75053">
                  <c:v>1</c:v>
                </c:pt>
                <c:pt idx="75054">
                  <c:v>1</c:v>
                </c:pt>
                <c:pt idx="75055">
                  <c:v>0.875</c:v>
                </c:pt>
                <c:pt idx="75056">
                  <c:v>1</c:v>
                </c:pt>
                <c:pt idx="75057">
                  <c:v>1</c:v>
                </c:pt>
                <c:pt idx="75058">
                  <c:v>1</c:v>
                </c:pt>
                <c:pt idx="75059">
                  <c:v>1</c:v>
                </c:pt>
                <c:pt idx="75060">
                  <c:v>0.875</c:v>
                </c:pt>
                <c:pt idx="75061">
                  <c:v>1</c:v>
                </c:pt>
                <c:pt idx="75062">
                  <c:v>1</c:v>
                </c:pt>
                <c:pt idx="75063">
                  <c:v>1</c:v>
                </c:pt>
                <c:pt idx="75064">
                  <c:v>1</c:v>
                </c:pt>
                <c:pt idx="75065">
                  <c:v>1</c:v>
                </c:pt>
                <c:pt idx="75066">
                  <c:v>1</c:v>
                </c:pt>
                <c:pt idx="75067">
                  <c:v>1</c:v>
                </c:pt>
                <c:pt idx="75068">
                  <c:v>1</c:v>
                </c:pt>
                <c:pt idx="75069">
                  <c:v>1</c:v>
                </c:pt>
                <c:pt idx="75070">
                  <c:v>1</c:v>
                </c:pt>
                <c:pt idx="75071">
                  <c:v>1</c:v>
                </c:pt>
                <c:pt idx="75072">
                  <c:v>1</c:v>
                </c:pt>
                <c:pt idx="75073">
                  <c:v>1</c:v>
                </c:pt>
                <c:pt idx="75074">
                  <c:v>1</c:v>
                </c:pt>
                <c:pt idx="75075">
                  <c:v>1</c:v>
                </c:pt>
                <c:pt idx="75076">
                  <c:v>1</c:v>
                </c:pt>
                <c:pt idx="75077">
                  <c:v>1</c:v>
                </c:pt>
                <c:pt idx="75078">
                  <c:v>1</c:v>
                </c:pt>
                <c:pt idx="75079">
                  <c:v>1</c:v>
                </c:pt>
                <c:pt idx="75080">
                  <c:v>1</c:v>
                </c:pt>
                <c:pt idx="75081">
                  <c:v>1</c:v>
                </c:pt>
                <c:pt idx="75082">
                  <c:v>1</c:v>
                </c:pt>
                <c:pt idx="75083">
                  <c:v>1</c:v>
                </c:pt>
                <c:pt idx="75084">
                  <c:v>1</c:v>
                </c:pt>
                <c:pt idx="75085">
                  <c:v>1</c:v>
                </c:pt>
                <c:pt idx="75086">
                  <c:v>1</c:v>
                </c:pt>
                <c:pt idx="75087">
                  <c:v>1</c:v>
                </c:pt>
                <c:pt idx="75088">
                  <c:v>1</c:v>
                </c:pt>
                <c:pt idx="75089">
                  <c:v>1</c:v>
                </c:pt>
                <c:pt idx="75090">
                  <c:v>1</c:v>
                </c:pt>
                <c:pt idx="75091">
                  <c:v>1</c:v>
                </c:pt>
                <c:pt idx="75092">
                  <c:v>1</c:v>
                </c:pt>
                <c:pt idx="75093">
                  <c:v>1</c:v>
                </c:pt>
                <c:pt idx="75094">
                  <c:v>1</c:v>
                </c:pt>
                <c:pt idx="75095">
                  <c:v>1</c:v>
                </c:pt>
                <c:pt idx="75096">
                  <c:v>1</c:v>
                </c:pt>
                <c:pt idx="75097">
                  <c:v>1</c:v>
                </c:pt>
                <c:pt idx="75098">
                  <c:v>1</c:v>
                </c:pt>
                <c:pt idx="75099">
                  <c:v>1</c:v>
                </c:pt>
                <c:pt idx="75100">
                  <c:v>1</c:v>
                </c:pt>
                <c:pt idx="75101">
                  <c:v>1</c:v>
                </c:pt>
                <c:pt idx="75102">
                  <c:v>1</c:v>
                </c:pt>
                <c:pt idx="75103">
                  <c:v>1</c:v>
                </c:pt>
                <c:pt idx="75104">
                  <c:v>1</c:v>
                </c:pt>
                <c:pt idx="75105">
                  <c:v>1</c:v>
                </c:pt>
                <c:pt idx="75106">
                  <c:v>1</c:v>
                </c:pt>
                <c:pt idx="75107">
                  <c:v>0.875</c:v>
                </c:pt>
                <c:pt idx="75108">
                  <c:v>1</c:v>
                </c:pt>
                <c:pt idx="75109">
                  <c:v>1</c:v>
                </c:pt>
                <c:pt idx="75110">
                  <c:v>1</c:v>
                </c:pt>
                <c:pt idx="75111">
                  <c:v>1</c:v>
                </c:pt>
                <c:pt idx="75112">
                  <c:v>0.875</c:v>
                </c:pt>
                <c:pt idx="75113">
                  <c:v>1</c:v>
                </c:pt>
                <c:pt idx="75114">
                  <c:v>1</c:v>
                </c:pt>
                <c:pt idx="75115">
                  <c:v>1</c:v>
                </c:pt>
                <c:pt idx="75116">
                  <c:v>1</c:v>
                </c:pt>
                <c:pt idx="75117">
                  <c:v>1</c:v>
                </c:pt>
                <c:pt idx="75118">
                  <c:v>1</c:v>
                </c:pt>
                <c:pt idx="75119">
                  <c:v>0.875</c:v>
                </c:pt>
                <c:pt idx="75120">
                  <c:v>1</c:v>
                </c:pt>
                <c:pt idx="75121">
                  <c:v>1</c:v>
                </c:pt>
                <c:pt idx="75122">
                  <c:v>1</c:v>
                </c:pt>
                <c:pt idx="75123">
                  <c:v>1</c:v>
                </c:pt>
                <c:pt idx="75124">
                  <c:v>1</c:v>
                </c:pt>
                <c:pt idx="75125">
                  <c:v>1</c:v>
                </c:pt>
                <c:pt idx="75126">
                  <c:v>1</c:v>
                </c:pt>
                <c:pt idx="75127">
                  <c:v>1</c:v>
                </c:pt>
                <c:pt idx="75128">
                  <c:v>1</c:v>
                </c:pt>
                <c:pt idx="75129">
                  <c:v>1</c:v>
                </c:pt>
                <c:pt idx="75130">
                  <c:v>1</c:v>
                </c:pt>
                <c:pt idx="75131">
                  <c:v>1</c:v>
                </c:pt>
                <c:pt idx="75132">
                  <c:v>1</c:v>
                </c:pt>
                <c:pt idx="75133">
                  <c:v>1</c:v>
                </c:pt>
                <c:pt idx="75134">
                  <c:v>1</c:v>
                </c:pt>
                <c:pt idx="75135">
                  <c:v>1</c:v>
                </c:pt>
                <c:pt idx="75136">
                  <c:v>1</c:v>
                </c:pt>
                <c:pt idx="75137">
                  <c:v>1</c:v>
                </c:pt>
                <c:pt idx="75138">
                  <c:v>1</c:v>
                </c:pt>
                <c:pt idx="75139">
                  <c:v>1</c:v>
                </c:pt>
                <c:pt idx="75140">
                  <c:v>1</c:v>
                </c:pt>
                <c:pt idx="75141">
                  <c:v>1</c:v>
                </c:pt>
                <c:pt idx="75142">
                  <c:v>1</c:v>
                </c:pt>
                <c:pt idx="75143">
                  <c:v>1</c:v>
                </c:pt>
                <c:pt idx="75144">
                  <c:v>1</c:v>
                </c:pt>
                <c:pt idx="75145">
                  <c:v>1</c:v>
                </c:pt>
                <c:pt idx="75146">
                  <c:v>1</c:v>
                </c:pt>
                <c:pt idx="75147">
                  <c:v>1</c:v>
                </c:pt>
                <c:pt idx="75148">
                  <c:v>1</c:v>
                </c:pt>
                <c:pt idx="75149">
                  <c:v>1</c:v>
                </c:pt>
                <c:pt idx="75150">
                  <c:v>1</c:v>
                </c:pt>
                <c:pt idx="75151">
                  <c:v>1</c:v>
                </c:pt>
                <c:pt idx="75152">
                  <c:v>1</c:v>
                </c:pt>
                <c:pt idx="75153">
                  <c:v>1</c:v>
                </c:pt>
                <c:pt idx="75154">
                  <c:v>1</c:v>
                </c:pt>
                <c:pt idx="75155">
                  <c:v>1</c:v>
                </c:pt>
                <c:pt idx="75156">
                  <c:v>1</c:v>
                </c:pt>
                <c:pt idx="75157">
                  <c:v>1</c:v>
                </c:pt>
                <c:pt idx="75158">
                  <c:v>1</c:v>
                </c:pt>
                <c:pt idx="75159">
                  <c:v>1</c:v>
                </c:pt>
                <c:pt idx="75160">
                  <c:v>1</c:v>
                </c:pt>
                <c:pt idx="75161">
                  <c:v>1</c:v>
                </c:pt>
                <c:pt idx="75162">
                  <c:v>1</c:v>
                </c:pt>
                <c:pt idx="75163">
                  <c:v>1</c:v>
                </c:pt>
                <c:pt idx="75164">
                  <c:v>1</c:v>
                </c:pt>
                <c:pt idx="75165">
                  <c:v>1</c:v>
                </c:pt>
                <c:pt idx="75166">
                  <c:v>1</c:v>
                </c:pt>
                <c:pt idx="75167">
                  <c:v>1</c:v>
                </c:pt>
                <c:pt idx="75168">
                  <c:v>1</c:v>
                </c:pt>
                <c:pt idx="75169">
                  <c:v>1</c:v>
                </c:pt>
                <c:pt idx="75170">
                  <c:v>1</c:v>
                </c:pt>
                <c:pt idx="75171">
                  <c:v>1</c:v>
                </c:pt>
                <c:pt idx="75172">
                  <c:v>1</c:v>
                </c:pt>
                <c:pt idx="75173">
                  <c:v>1</c:v>
                </c:pt>
                <c:pt idx="75174">
                  <c:v>1</c:v>
                </c:pt>
                <c:pt idx="75175">
                  <c:v>1</c:v>
                </c:pt>
                <c:pt idx="75176">
                  <c:v>1</c:v>
                </c:pt>
                <c:pt idx="75177">
                  <c:v>1</c:v>
                </c:pt>
                <c:pt idx="75178">
                  <c:v>1</c:v>
                </c:pt>
                <c:pt idx="75179">
                  <c:v>1</c:v>
                </c:pt>
                <c:pt idx="75180">
                  <c:v>1</c:v>
                </c:pt>
                <c:pt idx="75181">
                  <c:v>1</c:v>
                </c:pt>
                <c:pt idx="75182">
                  <c:v>0.625</c:v>
                </c:pt>
                <c:pt idx="75183">
                  <c:v>1</c:v>
                </c:pt>
                <c:pt idx="75184">
                  <c:v>1</c:v>
                </c:pt>
                <c:pt idx="75185">
                  <c:v>1</c:v>
                </c:pt>
                <c:pt idx="75186">
                  <c:v>1</c:v>
                </c:pt>
                <c:pt idx="75187">
                  <c:v>1</c:v>
                </c:pt>
                <c:pt idx="75188">
                  <c:v>1</c:v>
                </c:pt>
                <c:pt idx="75189">
                  <c:v>1</c:v>
                </c:pt>
                <c:pt idx="75190">
                  <c:v>1</c:v>
                </c:pt>
                <c:pt idx="75191">
                  <c:v>1</c:v>
                </c:pt>
                <c:pt idx="75192">
                  <c:v>1</c:v>
                </c:pt>
                <c:pt idx="75193">
                  <c:v>1</c:v>
                </c:pt>
                <c:pt idx="75194">
                  <c:v>1</c:v>
                </c:pt>
                <c:pt idx="75195">
                  <c:v>1</c:v>
                </c:pt>
                <c:pt idx="75196">
                  <c:v>1</c:v>
                </c:pt>
                <c:pt idx="75197">
                  <c:v>1</c:v>
                </c:pt>
                <c:pt idx="75198">
                  <c:v>0.875</c:v>
                </c:pt>
                <c:pt idx="75199">
                  <c:v>1</c:v>
                </c:pt>
                <c:pt idx="75200">
                  <c:v>1</c:v>
                </c:pt>
                <c:pt idx="75201">
                  <c:v>1</c:v>
                </c:pt>
                <c:pt idx="75202">
                  <c:v>0.875</c:v>
                </c:pt>
                <c:pt idx="75203">
                  <c:v>1</c:v>
                </c:pt>
                <c:pt idx="75204">
                  <c:v>1</c:v>
                </c:pt>
                <c:pt idx="75205">
                  <c:v>1</c:v>
                </c:pt>
                <c:pt idx="75206">
                  <c:v>1</c:v>
                </c:pt>
                <c:pt idx="75207">
                  <c:v>1</c:v>
                </c:pt>
                <c:pt idx="75208">
                  <c:v>1</c:v>
                </c:pt>
                <c:pt idx="75209">
                  <c:v>1</c:v>
                </c:pt>
                <c:pt idx="75210">
                  <c:v>1</c:v>
                </c:pt>
                <c:pt idx="75211">
                  <c:v>1</c:v>
                </c:pt>
                <c:pt idx="75212">
                  <c:v>1</c:v>
                </c:pt>
                <c:pt idx="75213">
                  <c:v>1</c:v>
                </c:pt>
                <c:pt idx="75214">
                  <c:v>1</c:v>
                </c:pt>
                <c:pt idx="75215">
                  <c:v>1</c:v>
                </c:pt>
                <c:pt idx="75216">
                  <c:v>1</c:v>
                </c:pt>
                <c:pt idx="75217">
                  <c:v>1</c:v>
                </c:pt>
                <c:pt idx="75218">
                  <c:v>1</c:v>
                </c:pt>
                <c:pt idx="75219">
                  <c:v>1</c:v>
                </c:pt>
                <c:pt idx="75220">
                  <c:v>1</c:v>
                </c:pt>
                <c:pt idx="75221">
                  <c:v>0.875</c:v>
                </c:pt>
                <c:pt idx="75222">
                  <c:v>1</c:v>
                </c:pt>
                <c:pt idx="75223">
                  <c:v>1</c:v>
                </c:pt>
                <c:pt idx="75224">
                  <c:v>1</c:v>
                </c:pt>
                <c:pt idx="75225">
                  <c:v>1</c:v>
                </c:pt>
                <c:pt idx="75226">
                  <c:v>1</c:v>
                </c:pt>
                <c:pt idx="75227">
                  <c:v>1</c:v>
                </c:pt>
                <c:pt idx="75228">
                  <c:v>1</c:v>
                </c:pt>
                <c:pt idx="75229">
                  <c:v>1</c:v>
                </c:pt>
                <c:pt idx="75230">
                  <c:v>1</c:v>
                </c:pt>
                <c:pt idx="75231">
                  <c:v>1</c:v>
                </c:pt>
                <c:pt idx="75232">
                  <c:v>1</c:v>
                </c:pt>
                <c:pt idx="75233">
                  <c:v>1</c:v>
                </c:pt>
                <c:pt idx="75234">
                  <c:v>1</c:v>
                </c:pt>
                <c:pt idx="75235">
                  <c:v>1</c:v>
                </c:pt>
                <c:pt idx="75236">
                  <c:v>1</c:v>
                </c:pt>
                <c:pt idx="75237">
                  <c:v>1</c:v>
                </c:pt>
                <c:pt idx="75238">
                  <c:v>1</c:v>
                </c:pt>
                <c:pt idx="75239">
                  <c:v>1</c:v>
                </c:pt>
                <c:pt idx="75240">
                  <c:v>0.875</c:v>
                </c:pt>
                <c:pt idx="75241">
                  <c:v>1</c:v>
                </c:pt>
                <c:pt idx="75242">
                  <c:v>1</c:v>
                </c:pt>
                <c:pt idx="75243">
                  <c:v>1</c:v>
                </c:pt>
                <c:pt idx="75244">
                  <c:v>1</c:v>
                </c:pt>
                <c:pt idx="75245">
                  <c:v>1</c:v>
                </c:pt>
                <c:pt idx="75246">
                  <c:v>1</c:v>
                </c:pt>
                <c:pt idx="75247">
                  <c:v>1</c:v>
                </c:pt>
                <c:pt idx="75248">
                  <c:v>1</c:v>
                </c:pt>
                <c:pt idx="75249">
                  <c:v>1</c:v>
                </c:pt>
                <c:pt idx="75250">
                  <c:v>1</c:v>
                </c:pt>
                <c:pt idx="75251">
                  <c:v>1</c:v>
                </c:pt>
                <c:pt idx="75252">
                  <c:v>1</c:v>
                </c:pt>
                <c:pt idx="75253">
                  <c:v>1</c:v>
                </c:pt>
                <c:pt idx="75254">
                  <c:v>1</c:v>
                </c:pt>
                <c:pt idx="75255">
                  <c:v>1</c:v>
                </c:pt>
                <c:pt idx="75256">
                  <c:v>1</c:v>
                </c:pt>
                <c:pt idx="75257">
                  <c:v>1</c:v>
                </c:pt>
                <c:pt idx="75258">
                  <c:v>1</c:v>
                </c:pt>
                <c:pt idx="75259">
                  <c:v>1</c:v>
                </c:pt>
                <c:pt idx="75260">
                  <c:v>1</c:v>
                </c:pt>
                <c:pt idx="75261">
                  <c:v>0.875</c:v>
                </c:pt>
                <c:pt idx="75262">
                  <c:v>1</c:v>
                </c:pt>
                <c:pt idx="75263">
                  <c:v>1</c:v>
                </c:pt>
                <c:pt idx="75264">
                  <c:v>1</c:v>
                </c:pt>
                <c:pt idx="75265">
                  <c:v>1</c:v>
                </c:pt>
                <c:pt idx="75266">
                  <c:v>1</c:v>
                </c:pt>
                <c:pt idx="75267">
                  <c:v>1</c:v>
                </c:pt>
                <c:pt idx="75268">
                  <c:v>1</c:v>
                </c:pt>
                <c:pt idx="75269">
                  <c:v>1</c:v>
                </c:pt>
                <c:pt idx="75270">
                  <c:v>1</c:v>
                </c:pt>
                <c:pt idx="75271">
                  <c:v>1</c:v>
                </c:pt>
                <c:pt idx="75272">
                  <c:v>1</c:v>
                </c:pt>
                <c:pt idx="75273">
                  <c:v>1</c:v>
                </c:pt>
                <c:pt idx="75274">
                  <c:v>1</c:v>
                </c:pt>
                <c:pt idx="75275">
                  <c:v>1</c:v>
                </c:pt>
                <c:pt idx="75276">
                  <c:v>1</c:v>
                </c:pt>
                <c:pt idx="75277">
                  <c:v>1</c:v>
                </c:pt>
                <c:pt idx="75278">
                  <c:v>1</c:v>
                </c:pt>
                <c:pt idx="75279">
                  <c:v>1</c:v>
                </c:pt>
                <c:pt idx="75280">
                  <c:v>1</c:v>
                </c:pt>
                <c:pt idx="75281">
                  <c:v>1</c:v>
                </c:pt>
                <c:pt idx="75282">
                  <c:v>1</c:v>
                </c:pt>
                <c:pt idx="75283">
                  <c:v>1</c:v>
                </c:pt>
                <c:pt idx="75284">
                  <c:v>1</c:v>
                </c:pt>
                <c:pt idx="75285">
                  <c:v>0.125</c:v>
                </c:pt>
                <c:pt idx="75286">
                  <c:v>1</c:v>
                </c:pt>
                <c:pt idx="75287">
                  <c:v>1</c:v>
                </c:pt>
                <c:pt idx="75288">
                  <c:v>1</c:v>
                </c:pt>
                <c:pt idx="75289">
                  <c:v>1</c:v>
                </c:pt>
                <c:pt idx="75290">
                  <c:v>1</c:v>
                </c:pt>
                <c:pt idx="75291">
                  <c:v>1</c:v>
                </c:pt>
                <c:pt idx="75292">
                  <c:v>1</c:v>
                </c:pt>
                <c:pt idx="75293">
                  <c:v>1</c:v>
                </c:pt>
                <c:pt idx="75294">
                  <c:v>1</c:v>
                </c:pt>
                <c:pt idx="75295">
                  <c:v>1</c:v>
                </c:pt>
                <c:pt idx="75296">
                  <c:v>0.875</c:v>
                </c:pt>
                <c:pt idx="75297">
                  <c:v>1</c:v>
                </c:pt>
                <c:pt idx="75298">
                  <c:v>1</c:v>
                </c:pt>
                <c:pt idx="75299">
                  <c:v>1</c:v>
                </c:pt>
                <c:pt idx="75300">
                  <c:v>1</c:v>
                </c:pt>
                <c:pt idx="75301">
                  <c:v>1</c:v>
                </c:pt>
                <c:pt idx="75302">
                  <c:v>1</c:v>
                </c:pt>
                <c:pt idx="75303">
                  <c:v>1</c:v>
                </c:pt>
                <c:pt idx="75304">
                  <c:v>1</c:v>
                </c:pt>
                <c:pt idx="75305">
                  <c:v>1</c:v>
                </c:pt>
                <c:pt idx="75306">
                  <c:v>1</c:v>
                </c:pt>
                <c:pt idx="75307">
                  <c:v>0.875</c:v>
                </c:pt>
                <c:pt idx="75308">
                  <c:v>1</c:v>
                </c:pt>
                <c:pt idx="75309">
                  <c:v>1</c:v>
                </c:pt>
                <c:pt idx="75310">
                  <c:v>1</c:v>
                </c:pt>
                <c:pt idx="75311">
                  <c:v>1</c:v>
                </c:pt>
                <c:pt idx="75312">
                  <c:v>1</c:v>
                </c:pt>
                <c:pt idx="75313">
                  <c:v>1</c:v>
                </c:pt>
                <c:pt idx="75314">
                  <c:v>1</c:v>
                </c:pt>
                <c:pt idx="75315">
                  <c:v>1</c:v>
                </c:pt>
                <c:pt idx="75316">
                  <c:v>1</c:v>
                </c:pt>
                <c:pt idx="75317">
                  <c:v>1</c:v>
                </c:pt>
                <c:pt idx="75318">
                  <c:v>1</c:v>
                </c:pt>
                <c:pt idx="75319">
                  <c:v>1</c:v>
                </c:pt>
                <c:pt idx="75320">
                  <c:v>1</c:v>
                </c:pt>
                <c:pt idx="75321">
                  <c:v>1</c:v>
                </c:pt>
                <c:pt idx="75322">
                  <c:v>1</c:v>
                </c:pt>
                <c:pt idx="75323">
                  <c:v>1</c:v>
                </c:pt>
                <c:pt idx="75324">
                  <c:v>1</c:v>
                </c:pt>
                <c:pt idx="75325">
                  <c:v>1</c:v>
                </c:pt>
                <c:pt idx="75326">
                  <c:v>1</c:v>
                </c:pt>
                <c:pt idx="75327">
                  <c:v>0.625</c:v>
                </c:pt>
                <c:pt idx="75328">
                  <c:v>0.875</c:v>
                </c:pt>
                <c:pt idx="75329">
                  <c:v>1</c:v>
                </c:pt>
                <c:pt idx="75330">
                  <c:v>1</c:v>
                </c:pt>
                <c:pt idx="75331">
                  <c:v>1</c:v>
                </c:pt>
                <c:pt idx="75332">
                  <c:v>1</c:v>
                </c:pt>
                <c:pt idx="75333">
                  <c:v>1</c:v>
                </c:pt>
                <c:pt idx="75334">
                  <c:v>1</c:v>
                </c:pt>
                <c:pt idx="75335">
                  <c:v>1</c:v>
                </c:pt>
                <c:pt idx="75336">
                  <c:v>1</c:v>
                </c:pt>
                <c:pt idx="75337">
                  <c:v>1</c:v>
                </c:pt>
                <c:pt idx="75338">
                  <c:v>0.875</c:v>
                </c:pt>
                <c:pt idx="75339">
                  <c:v>1</c:v>
                </c:pt>
                <c:pt idx="75340">
                  <c:v>1</c:v>
                </c:pt>
                <c:pt idx="75341">
                  <c:v>1</c:v>
                </c:pt>
                <c:pt idx="75342">
                  <c:v>1</c:v>
                </c:pt>
                <c:pt idx="75343">
                  <c:v>1</c:v>
                </c:pt>
                <c:pt idx="75344">
                  <c:v>0.875</c:v>
                </c:pt>
                <c:pt idx="75345">
                  <c:v>1</c:v>
                </c:pt>
                <c:pt idx="75346">
                  <c:v>1</c:v>
                </c:pt>
                <c:pt idx="75347">
                  <c:v>1</c:v>
                </c:pt>
                <c:pt idx="75348">
                  <c:v>1</c:v>
                </c:pt>
                <c:pt idx="75349">
                  <c:v>1</c:v>
                </c:pt>
                <c:pt idx="75350">
                  <c:v>1</c:v>
                </c:pt>
                <c:pt idx="75351">
                  <c:v>1</c:v>
                </c:pt>
                <c:pt idx="75352">
                  <c:v>1</c:v>
                </c:pt>
                <c:pt idx="75353">
                  <c:v>1</c:v>
                </c:pt>
                <c:pt idx="75354">
                  <c:v>1</c:v>
                </c:pt>
                <c:pt idx="75355">
                  <c:v>1</c:v>
                </c:pt>
                <c:pt idx="75356">
                  <c:v>1</c:v>
                </c:pt>
                <c:pt idx="75357">
                  <c:v>1</c:v>
                </c:pt>
                <c:pt idx="75358">
                  <c:v>0.875</c:v>
                </c:pt>
                <c:pt idx="75359">
                  <c:v>1</c:v>
                </c:pt>
                <c:pt idx="75360">
                  <c:v>1</c:v>
                </c:pt>
                <c:pt idx="75361">
                  <c:v>1</c:v>
                </c:pt>
                <c:pt idx="75362">
                  <c:v>1</c:v>
                </c:pt>
                <c:pt idx="75363">
                  <c:v>1</c:v>
                </c:pt>
                <c:pt idx="75364">
                  <c:v>1</c:v>
                </c:pt>
                <c:pt idx="75365">
                  <c:v>1</c:v>
                </c:pt>
                <c:pt idx="75366">
                  <c:v>1</c:v>
                </c:pt>
                <c:pt idx="75367">
                  <c:v>1</c:v>
                </c:pt>
                <c:pt idx="75368">
                  <c:v>1</c:v>
                </c:pt>
                <c:pt idx="75369">
                  <c:v>1</c:v>
                </c:pt>
                <c:pt idx="75370">
                  <c:v>1</c:v>
                </c:pt>
                <c:pt idx="75371">
                  <c:v>1</c:v>
                </c:pt>
                <c:pt idx="75372">
                  <c:v>1</c:v>
                </c:pt>
                <c:pt idx="75373">
                  <c:v>1</c:v>
                </c:pt>
                <c:pt idx="75374">
                  <c:v>1</c:v>
                </c:pt>
                <c:pt idx="75375">
                  <c:v>1</c:v>
                </c:pt>
                <c:pt idx="75376">
                  <c:v>1</c:v>
                </c:pt>
                <c:pt idx="75377">
                  <c:v>1</c:v>
                </c:pt>
                <c:pt idx="75378">
                  <c:v>1</c:v>
                </c:pt>
                <c:pt idx="75379">
                  <c:v>0.875</c:v>
                </c:pt>
                <c:pt idx="75380">
                  <c:v>1</c:v>
                </c:pt>
                <c:pt idx="75381">
                  <c:v>1</c:v>
                </c:pt>
                <c:pt idx="75382">
                  <c:v>1</c:v>
                </c:pt>
                <c:pt idx="75383">
                  <c:v>0.875</c:v>
                </c:pt>
                <c:pt idx="75384">
                  <c:v>1</c:v>
                </c:pt>
                <c:pt idx="75385">
                  <c:v>1</c:v>
                </c:pt>
                <c:pt idx="75386">
                  <c:v>1</c:v>
                </c:pt>
                <c:pt idx="75387">
                  <c:v>1</c:v>
                </c:pt>
                <c:pt idx="75388">
                  <c:v>1</c:v>
                </c:pt>
                <c:pt idx="75389">
                  <c:v>1</c:v>
                </c:pt>
                <c:pt idx="75390">
                  <c:v>1</c:v>
                </c:pt>
                <c:pt idx="75391">
                  <c:v>1</c:v>
                </c:pt>
                <c:pt idx="75392">
                  <c:v>1</c:v>
                </c:pt>
                <c:pt idx="75393">
                  <c:v>1</c:v>
                </c:pt>
                <c:pt idx="75394">
                  <c:v>1</c:v>
                </c:pt>
                <c:pt idx="75395">
                  <c:v>1</c:v>
                </c:pt>
                <c:pt idx="75396">
                  <c:v>1</c:v>
                </c:pt>
                <c:pt idx="75397">
                  <c:v>1</c:v>
                </c:pt>
                <c:pt idx="75398">
                  <c:v>1</c:v>
                </c:pt>
                <c:pt idx="75399">
                  <c:v>1</c:v>
                </c:pt>
                <c:pt idx="75400">
                  <c:v>1</c:v>
                </c:pt>
                <c:pt idx="75401">
                  <c:v>1</c:v>
                </c:pt>
                <c:pt idx="75402">
                  <c:v>1</c:v>
                </c:pt>
                <c:pt idx="75403">
                  <c:v>1</c:v>
                </c:pt>
                <c:pt idx="75404">
                  <c:v>1</c:v>
                </c:pt>
                <c:pt idx="75405">
                  <c:v>1</c:v>
                </c:pt>
                <c:pt idx="75406">
                  <c:v>1</c:v>
                </c:pt>
                <c:pt idx="75407">
                  <c:v>0.875</c:v>
                </c:pt>
                <c:pt idx="75408">
                  <c:v>1</c:v>
                </c:pt>
                <c:pt idx="75409">
                  <c:v>1</c:v>
                </c:pt>
                <c:pt idx="75410">
                  <c:v>1</c:v>
                </c:pt>
                <c:pt idx="75411">
                  <c:v>1</c:v>
                </c:pt>
                <c:pt idx="75412">
                  <c:v>1</c:v>
                </c:pt>
                <c:pt idx="75413">
                  <c:v>0.875</c:v>
                </c:pt>
                <c:pt idx="75414">
                  <c:v>1</c:v>
                </c:pt>
                <c:pt idx="75415">
                  <c:v>1</c:v>
                </c:pt>
                <c:pt idx="75416">
                  <c:v>1</c:v>
                </c:pt>
                <c:pt idx="75417">
                  <c:v>1</c:v>
                </c:pt>
                <c:pt idx="75418">
                  <c:v>1</c:v>
                </c:pt>
                <c:pt idx="75419">
                  <c:v>1</c:v>
                </c:pt>
                <c:pt idx="75420">
                  <c:v>1</c:v>
                </c:pt>
                <c:pt idx="75421">
                  <c:v>1</c:v>
                </c:pt>
                <c:pt idx="75422">
                  <c:v>1</c:v>
                </c:pt>
                <c:pt idx="75423">
                  <c:v>1</c:v>
                </c:pt>
                <c:pt idx="75424">
                  <c:v>1</c:v>
                </c:pt>
                <c:pt idx="75425">
                  <c:v>1</c:v>
                </c:pt>
                <c:pt idx="75426">
                  <c:v>1</c:v>
                </c:pt>
                <c:pt idx="75427">
                  <c:v>1</c:v>
                </c:pt>
                <c:pt idx="75428">
                  <c:v>1</c:v>
                </c:pt>
                <c:pt idx="75429">
                  <c:v>1</c:v>
                </c:pt>
                <c:pt idx="75430">
                  <c:v>1</c:v>
                </c:pt>
                <c:pt idx="75431">
                  <c:v>1</c:v>
                </c:pt>
                <c:pt idx="75432">
                  <c:v>1</c:v>
                </c:pt>
                <c:pt idx="75433">
                  <c:v>1</c:v>
                </c:pt>
                <c:pt idx="75434">
                  <c:v>1</c:v>
                </c:pt>
                <c:pt idx="75435">
                  <c:v>1</c:v>
                </c:pt>
                <c:pt idx="75436">
                  <c:v>1</c:v>
                </c:pt>
                <c:pt idx="75437">
                  <c:v>1</c:v>
                </c:pt>
                <c:pt idx="75438">
                  <c:v>1</c:v>
                </c:pt>
                <c:pt idx="75439">
                  <c:v>1</c:v>
                </c:pt>
                <c:pt idx="75440">
                  <c:v>1</c:v>
                </c:pt>
                <c:pt idx="75441">
                  <c:v>0.875</c:v>
                </c:pt>
                <c:pt idx="75442">
                  <c:v>1</c:v>
                </c:pt>
                <c:pt idx="75443">
                  <c:v>1</c:v>
                </c:pt>
                <c:pt idx="75444">
                  <c:v>1</c:v>
                </c:pt>
                <c:pt idx="75445">
                  <c:v>1</c:v>
                </c:pt>
                <c:pt idx="75446">
                  <c:v>1</c:v>
                </c:pt>
                <c:pt idx="75447">
                  <c:v>1</c:v>
                </c:pt>
                <c:pt idx="75448">
                  <c:v>0.875</c:v>
                </c:pt>
                <c:pt idx="75449">
                  <c:v>1</c:v>
                </c:pt>
                <c:pt idx="75450">
                  <c:v>1</c:v>
                </c:pt>
                <c:pt idx="75451">
                  <c:v>1</c:v>
                </c:pt>
                <c:pt idx="75452">
                  <c:v>1</c:v>
                </c:pt>
                <c:pt idx="75453">
                  <c:v>1</c:v>
                </c:pt>
                <c:pt idx="75454">
                  <c:v>1</c:v>
                </c:pt>
                <c:pt idx="75455">
                  <c:v>1</c:v>
                </c:pt>
                <c:pt idx="75456">
                  <c:v>1</c:v>
                </c:pt>
                <c:pt idx="75457">
                  <c:v>1</c:v>
                </c:pt>
                <c:pt idx="75458">
                  <c:v>1</c:v>
                </c:pt>
                <c:pt idx="75459">
                  <c:v>1</c:v>
                </c:pt>
                <c:pt idx="75460">
                  <c:v>1</c:v>
                </c:pt>
                <c:pt idx="75461">
                  <c:v>0.875</c:v>
                </c:pt>
                <c:pt idx="75462">
                  <c:v>1</c:v>
                </c:pt>
                <c:pt idx="75463">
                  <c:v>1</c:v>
                </c:pt>
                <c:pt idx="75464">
                  <c:v>1</c:v>
                </c:pt>
                <c:pt idx="75465">
                  <c:v>1</c:v>
                </c:pt>
                <c:pt idx="75466">
                  <c:v>1</c:v>
                </c:pt>
                <c:pt idx="75467">
                  <c:v>1</c:v>
                </c:pt>
                <c:pt idx="75468">
                  <c:v>1</c:v>
                </c:pt>
                <c:pt idx="75469">
                  <c:v>1</c:v>
                </c:pt>
                <c:pt idx="75470">
                  <c:v>0.875</c:v>
                </c:pt>
                <c:pt idx="75471">
                  <c:v>1</c:v>
                </c:pt>
                <c:pt idx="75472">
                  <c:v>1</c:v>
                </c:pt>
                <c:pt idx="75473">
                  <c:v>1</c:v>
                </c:pt>
                <c:pt idx="75474">
                  <c:v>1</c:v>
                </c:pt>
                <c:pt idx="75475">
                  <c:v>1</c:v>
                </c:pt>
                <c:pt idx="75476">
                  <c:v>1</c:v>
                </c:pt>
                <c:pt idx="75477">
                  <c:v>1</c:v>
                </c:pt>
                <c:pt idx="75478">
                  <c:v>1</c:v>
                </c:pt>
                <c:pt idx="75479">
                  <c:v>1</c:v>
                </c:pt>
                <c:pt idx="75480">
                  <c:v>1</c:v>
                </c:pt>
                <c:pt idx="75481">
                  <c:v>1</c:v>
                </c:pt>
                <c:pt idx="75482">
                  <c:v>1</c:v>
                </c:pt>
                <c:pt idx="75483">
                  <c:v>1</c:v>
                </c:pt>
                <c:pt idx="75484">
                  <c:v>1</c:v>
                </c:pt>
                <c:pt idx="75485">
                  <c:v>1</c:v>
                </c:pt>
                <c:pt idx="75486">
                  <c:v>1</c:v>
                </c:pt>
                <c:pt idx="75487">
                  <c:v>1</c:v>
                </c:pt>
                <c:pt idx="75488">
                  <c:v>1</c:v>
                </c:pt>
                <c:pt idx="75489">
                  <c:v>1</c:v>
                </c:pt>
                <c:pt idx="75490">
                  <c:v>1</c:v>
                </c:pt>
                <c:pt idx="75491">
                  <c:v>1</c:v>
                </c:pt>
                <c:pt idx="75492">
                  <c:v>1</c:v>
                </c:pt>
                <c:pt idx="75493">
                  <c:v>1</c:v>
                </c:pt>
                <c:pt idx="75494">
                  <c:v>1</c:v>
                </c:pt>
                <c:pt idx="75495">
                  <c:v>1</c:v>
                </c:pt>
                <c:pt idx="75496">
                  <c:v>0.875</c:v>
                </c:pt>
                <c:pt idx="75497">
                  <c:v>1</c:v>
                </c:pt>
                <c:pt idx="75498">
                  <c:v>1</c:v>
                </c:pt>
                <c:pt idx="75499">
                  <c:v>1</c:v>
                </c:pt>
                <c:pt idx="75500">
                  <c:v>1</c:v>
                </c:pt>
                <c:pt idx="75501">
                  <c:v>1</c:v>
                </c:pt>
                <c:pt idx="75502">
                  <c:v>0.875</c:v>
                </c:pt>
                <c:pt idx="75503">
                  <c:v>1</c:v>
                </c:pt>
                <c:pt idx="75504">
                  <c:v>0.875</c:v>
                </c:pt>
                <c:pt idx="75505">
                  <c:v>1</c:v>
                </c:pt>
                <c:pt idx="75506">
                  <c:v>0.875</c:v>
                </c:pt>
                <c:pt idx="75507">
                  <c:v>1</c:v>
                </c:pt>
                <c:pt idx="75508">
                  <c:v>1</c:v>
                </c:pt>
                <c:pt idx="75509">
                  <c:v>1</c:v>
                </c:pt>
                <c:pt idx="75510">
                  <c:v>0.375</c:v>
                </c:pt>
                <c:pt idx="75511">
                  <c:v>1</c:v>
                </c:pt>
                <c:pt idx="75512">
                  <c:v>1</c:v>
                </c:pt>
                <c:pt idx="75513">
                  <c:v>1</c:v>
                </c:pt>
                <c:pt idx="75514">
                  <c:v>1</c:v>
                </c:pt>
                <c:pt idx="75515">
                  <c:v>1</c:v>
                </c:pt>
                <c:pt idx="75516">
                  <c:v>1</c:v>
                </c:pt>
                <c:pt idx="75517">
                  <c:v>1</c:v>
                </c:pt>
                <c:pt idx="75518">
                  <c:v>1</c:v>
                </c:pt>
                <c:pt idx="75519">
                  <c:v>1</c:v>
                </c:pt>
                <c:pt idx="75520">
                  <c:v>0.875</c:v>
                </c:pt>
                <c:pt idx="75521">
                  <c:v>1</c:v>
                </c:pt>
                <c:pt idx="75522">
                  <c:v>1</c:v>
                </c:pt>
                <c:pt idx="75523">
                  <c:v>1</c:v>
                </c:pt>
                <c:pt idx="75524">
                  <c:v>1</c:v>
                </c:pt>
                <c:pt idx="75525">
                  <c:v>1</c:v>
                </c:pt>
                <c:pt idx="75526">
                  <c:v>1</c:v>
                </c:pt>
                <c:pt idx="75527">
                  <c:v>1</c:v>
                </c:pt>
                <c:pt idx="75528">
                  <c:v>1</c:v>
                </c:pt>
                <c:pt idx="75529">
                  <c:v>1</c:v>
                </c:pt>
                <c:pt idx="75530">
                  <c:v>1</c:v>
                </c:pt>
                <c:pt idx="75531">
                  <c:v>1</c:v>
                </c:pt>
                <c:pt idx="75532">
                  <c:v>1</c:v>
                </c:pt>
                <c:pt idx="75533">
                  <c:v>1</c:v>
                </c:pt>
                <c:pt idx="75534">
                  <c:v>1</c:v>
                </c:pt>
                <c:pt idx="75535">
                  <c:v>1</c:v>
                </c:pt>
                <c:pt idx="75536">
                  <c:v>1</c:v>
                </c:pt>
                <c:pt idx="75537">
                  <c:v>1</c:v>
                </c:pt>
                <c:pt idx="75538">
                  <c:v>1</c:v>
                </c:pt>
                <c:pt idx="75539">
                  <c:v>1</c:v>
                </c:pt>
                <c:pt idx="75540">
                  <c:v>1</c:v>
                </c:pt>
                <c:pt idx="75541">
                  <c:v>0.875</c:v>
                </c:pt>
                <c:pt idx="75542">
                  <c:v>1</c:v>
                </c:pt>
                <c:pt idx="75543">
                  <c:v>1</c:v>
                </c:pt>
                <c:pt idx="75544">
                  <c:v>1</c:v>
                </c:pt>
                <c:pt idx="75545">
                  <c:v>1</c:v>
                </c:pt>
                <c:pt idx="75546">
                  <c:v>1</c:v>
                </c:pt>
                <c:pt idx="75547">
                  <c:v>1</c:v>
                </c:pt>
                <c:pt idx="75548">
                  <c:v>1</c:v>
                </c:pt>
                <c:pt idx="75549">
                  <c:v>0.875</c:v>
                </c:pt>
                <c:pt idx="75550">
                  <c:v>1</c:v>
                </c:pt>
                <c:pt idx="75551">
                  <c:v>1</c:v>
                </c:pt>
                <c:pt idx="75552">
                  <c:v>1</c:v>
                </c:pt>
                <c:pt idx="75553">
                  <c:v>1</c:v>
                </c:pt>
                <c:pt idx="75554">
                  <c:v>1</c:v>
                </c:pt>
                <c:pt idx="75555">
                  <c:v>1</c:v>
                </c:pt>
                <c:pt idx="75556">
                  <c:v>1</c:v>
                </c:pt>
                <c:pt idx="75557">
                  <c:v>1</c:v>
                </c:pt>
                <c:pt idx="75558">
                  <c:v>1</c:v>
                </c:pt>
                <c:pt idx="75559">
                  <c:v>1</c:v>
                </c:pt>
                <c:pt idx="75560">
                  <c:v>1</c:v>
                </c:pt>
                <c:pt idx="75561">
                  <c:v>1</c:v>
                </c:pt>
                <c:pt idx="75562">
                  <c:v>1</c:v>
                </c:pt>
                <c:pt idx="75563">
                  <c:v>1</c:v>
                </c:pt>
                <c:pt idx="75564">
                  <c:v>1</c:v>
                </c:pt>
                <c:pt idx="75565">
                  <c:v>1</c:v>
                </c:pt>
                <c:pt idx="75566">
                  <c:v>1</c:v>
                </c:pt>
                <c:pt idx="75567">
                  <c:v>1</c:v>
                </c:pt>
                <c:pt idx="75568">
                  <c:v>0.875</c:v>
                </c:pt>
                <c:pt idx="75569">
                  <c:v>1</c:v>
                </c:pt>
                <c:pt idx="75570">
                  <c:v>1</c:v>
                </c:pt>
                <c:pt idx="75571">
                  <c:v>1</c:v>
                </c:pt>
                <c:pt idx="75572">
                  <c:v>1</c:v>
                </c:pt>
                <c:pt idx="75573">
                  <c:v>1</c:v>
                </c:pt>
                <c:pt idx="75574">
                  <c:v>1</c:v>
                </c:pt>
                <c:pt idx="75575">
                  <c:v>1</c:v>
                </c:pt>
                <c:pt idx="75576">
                  <c:v>1</c:v>
                </c:pt>
                <c:pt idx="75577">
                  <c:v>1</c:v>
                </c:pt>
                <c:pt idx="75578">
                  <c:v>1</c:v>
                </c:pt>
                <c:pt idx="75579">
                  <c:v>1</c:v>
                </c:pt>
                <c:pt idx="75580">
                  <c:v>1</c:v>
                </c:pt>
                <c:pt idx="75581">
                  <c:v>1</c:v>
                </c:pt>
                <c:pt idx="75582">
                  <c:v>1</c:v>
                </c:pt>
                <c:pt idx="75583">
                  <c:v>1</c:v>
                </c:pt>
                <c:pt idx="75584">
                  <c:v>1</c:v>
                </c:pt>
                <c:pt idx="75585">
                  <c:v>1</c:v>
                </c:pt>
                <c:pt idx="75586">
                  <c:v>1</c:v>
                </c:pt>
                <c:pt idx="75587">
                  <c:v>1</c:v>
                </c:pt>
                <c:pt idx="75588">
                  <c:v>1</c:v>
                </c:pt>
                <c:pt idx="75589">
                  <c:v>1</c:v>
                </c:pt>
                <c:pt idx="75590">
                  <c:v>1</c:v>
                </c:pt>
                <c:pt idx="75591">
                  <c:v>1</c:v>
                </c:pt>
                <c:pt idx="75592">
                  <c:v>1</c:v>
                </c:pt>
                <c:pt idx="75593">
                  <c:v>1</c:v>
                </c:pt>
                <c:pt idx="75594">
                  <c:v>1</c:v>
                </c:pt>
                <c:pt idx="75595">
                  <c:v>1</c:v>
                </c:pt>
                <c:pt idx="75596">
                  <c:v>1</c:v>
                </c:pt>
                <c:pt idx="75597">
                  <c:v>1</c:v>
                </c:pt>
                <c:pt idx="75598">
                  <c:v>1</c:v>
                </c:pt>
                <c:pt idx="75599">
                  <c:v>1</c:v>
                </c:pt>
                <c:pt idx="75600">
                  <c:v>1</c:v>
                </c:pt>
                <c:pt idx="75601">
                  <c:v>1</c:v>
                </c:pt>
                <c:pt idx="75602">
                  <c:v>1</c:v>
                </c:pt>
                <c:pt idx="75603">
                  <c:v>1</c:v>
                </c:pt>
                <c:pt idx="75604">
                  <c:v>1</c:v>
                </c:pt>
                <c:pt idx="75605">
                  <c:v>1</c:v>
                </c:pt>
                <c:pt idx="75606">
                  <c:v>1</c:v>
                </c:pt>
                <c:pt idx="75607">
                  <c:v>0.875</c:v>
                </c:pt>
                <c:pt idx="75608">
                  <c:v>1</c:v>
                </c:pt>
                <c:pt idx="75609">
                  <c:v>1</c:v>
                </c:pt>
                <c:pt idx="75610">
                  <c:v>1</c:v>
                </c:pt>
                <c:pt idx="75611">
                  <c:v>1</c:v>
                </c:pt>
                <c:pt idx="75612">
                  <c:v>1</c:v>
                </c:pt>
                <c:pt idx="75613">
                  <c:v>1</c:v>
                </c:pt>
                <c:pt idx="75614">
                  <c:v>1</c:v>
                </c:pt>
                <c:pt idx="75615">
                  <c:v>1</c:v>
                </c:pt>
                <c:pt idx="75616">
                  <c:v>1</c:v>
                </c:pt>
                <c:pt idx="75617">
                  <c:v>1</c:v>
                </c:pt>
                <c:pt idx="75618">
                  <c:v>1</c:v>
                </c:pt>
                <c:pt idx="75619">
                  <c:v>1</c:v>
                </c:pt>
                <c:pt idx="75620">
                  <c:v>1</c:v>
                </c:pt>
                <c:pt idx="75621">
                  <c:v>1</c:v>
                </c:pt>
                <c:pt idx="75622">
                  <c:v>1</c:v>
                </c:pt>
                <c:pt idx="75623">
                  <c:v>1</c:v>
                </c:pt>
                <c:pt idx="75624">
                  <c:v>1</c:v>
                </c:pt>
                <c:pt idx="75625">
                  <c:v>1</c:v>
                </c:pt>
                <c:pt idx="75626">
                  <c:v>1</c:v>
                </c:pt>
                <c:pt idx="75627">
                  <c:v>1</c:v>
                </c:pt>
                <c:pt idx="75628">
                  <c:v>1</c:v>
                </c:pt>
                <c:pt idx="75629">
                  <c:v>1</c:v>
                </c:pt>
                <c:pt idx="75630">
                  <c:v>1</c:v>
                </c:pt>
                <c:pt idx="75631">
                  <c:v>1</c:v>
                </c:pt>
                <c:pt idx="75632">
                  <c:v>1</c:v>
                </c:pt>
                <c:pt idx="75633">
                  <c:v>1</c:v>
                </c:pt>
                <c:pt idx="75634">
                  <c:v>1</c:v>
                </c:pt>
                <c:pt idx="75635">
                  <c:v>1</c:v>
                </c:pt>
                <c:pt idx="75636">
                  <c:v>1</c:v>
                </c:pt>
                <c:pt idx="75637">
                  <c:v>1</c:v>
                </c:pt>
                <c:pt idx="75638">
                  <c:v>1</c:v>
                </c:pt>
                <c:pt idx="75639">
                  <c:v>1</c:v>
                </c:pt>
                <c:pt idx="75640">
                  <c:v>0.875</c:v>
                </c:pt>
                <c:pt idx="75641">
                  <c:v>1</c:v>
                </c:pt>
                <c:pt idx="75642">
                  <c:v>1</c:v>
                </c:pt>
                <c:pt idx="75643">
                  <c:v>1</c:v>
                </c:pt>
                <c:pt idx="75644">
                  <c:v>1</c:v>
                </c:pt>
                <c:pt idx="75645">
                  <c:v>1</c:v>
                </c:pt>
                <c:pt idx="75646">
                  <c:v>1</c:v>
                </c:pt>
                <c:pt idx="75647">
                  <c:v>1</c:v>
                </c:pt>
                <c:pt idx="75648">
                  <c:v>1</c:v>
                </c:pt>
                <c:pt idx="75649">
                  <c:v>1</c:v>
                </c:pt>
                <c:pt idx="75650">
                  <c:v>1</c:v>
                </c:pt>
                <c:pt idx="75651">
                  <c:v>1</c:v>
                </c:pt>
                <c:pt idx="75652">
                  <c:v>1</c:v>
                </c:pt>
                <c:pt idx="75653">
                  <c:v>1</c:v>
                </c:pt>
                <c:pt idx="75654">
                  <c:v>1</c:v>
                </c:pt>
                <c:pt idx="75655">
                  <c:v>1</c:v>
                </c:pt>
                <c:pt idx="75656">
                  <c:v>1</c:v>
                </c:pt>
                <c:pt idx="75657">
                  <c:v>1</c:v>
                </c:pt>
                <c:pt idx="75658">
                  <c:v>1</c:v>
                </c:pt>
                <c:pt idx="75659">
                  <c:v>1</c:v>
                </c:pt>
                <c:pt idx="75660">
                  <c:v>1</c:v>
                </c:pt>
                <c:pt idx="75661">
                  <c:v>1</c:v>
                </c:pt>
                <c:pt idx="75662">
                  <c:v>1</c:v>
                </c:pt>
                <c:pt idx="75663">
                  <c:v>1</c:v>
                </c:pt>
                <c:pt idx="75664">
                  <c:v>1</c:v>
                </c:pt>
                <c:pt idx="75665">
                  <c:v>1</c:v>
                </c:pt>
                <c:pt idx="75666">
                  <c:v>1</c:v>
                </c:pt>
                <c:pt idx="75667">
                  <c:v>1</c:v>
                </c:pt>
                <c:pt idx="75668">
                  <c:v>1</c:v>
                </c:pt>
                <c:pt idx="75669">
                  <c:v>1</c:v>
                </c:pt>
                <c:pt idx="75670">
                  <c:v>1</c:v>
                </c:pt>
                <c:pt idx="75671">
                  <c:v>1</c:v>
                </c:pt>
                <c:pt idx="75672">
                  <c:v>1</c:v>
                </c:pt>
                <c:pt idx="75673">
                  <c:v>1</c:v>
                </c:pt>
                <c:pt idx="75674">
                  <c:v>1</c:v>
                </c:pt>
                <c:pt idx="75675">
                  <c:v>1</c:v>
                </c:pt>
                <c:pt idx="75676">
                  <c:v>1</c:v>
                </c:pt>
                <c:pt idx="75677">
                  <c:v>1</c:v>
                </c:pt>
                <c:pt idx="75678">
                  <c:v>1</c:v>
                </c:pt>
                <c:pt idx="75679">
                  <c:v>1</c:v>
                </c:pt>
                <c:pt idx="75680">
                  <c:v>1</c:v>
                </c:pt>
                <c:pt idx="75681">
                  <c:v>1</c:v>
                </c:pt>
                <c:pt idx="75682">
                  <c:v>1</c:v>
                </c:pt>
                <c:pt idx="75683">
                  <c:v>1</c:v>
                </c:pt>
                <c:pt idx="75684">
                  <c:v>1</c:v>
                </c:pt>
                <c:pt idx="75685">
                  <c:v>1</c:v>
                </c:pt>
                <c:pt idx="75686">
                  <c:v>1</c:v>
                </c:pt>
                <c:pt idx="75687">
                  <c:v>1</c:v>
                </c:pt>
                <c:pt idx="75688">
                  <c:v>1</c:v>
                </c:pt>
                <c:pt idx="75689">
                  <c:v>1</c:v>
                </c:pt>
                <c:pt idx="75690">
                  <c:v>1</c:v>
                </c:pt>
                <c:pt idx="75691">
                  <c:v>1</c:v>
                </c:pt>
                <c:pt idx="75692">
                  <c:v>1</c:v>
                </c:pt>
                <c:pt idx="75693">
                  <c:v>1</c:v>
                </c:pt>
                <c:pt idx="75694">
                  <c:v>1</c:v>
                </c:pt>
                <c:pt idx="75695">
                  <c:v>1</c:v>
                </c:pt>
                <c:pt idx="75696">
                  <c:v>1</c:v>
                </c:pt>
                <c:pt idx="75697">
                  <c:v>1</c:v>
                </c:pt>
                <c:pt idx="75698">
                  <c:v>1</c:v>
                </c:pt>
                <c:pt idx="75699">
                  <c:v>1</c:v>
                </c:pt>
                <c:pt idx="75700">
                  <c:v>1</c:v>
                </c:pt>
                <c:pt idx="75701">
                  <c:v>1</c:v>
                </c:pt>
                <c:pt idx="75702">
                  <c:v>1</c:v>
                </c:pt>
                <c:pt idx="75703">
                  <c:v>1</c:v>
                </c:pt>
                <c:pt idx="75704">
                  <c:v>1</c:v>
                </c:pt>
                <c:pt idx="75705">
                  <c:v>1</c:v>
                </c:pt>
                <c:pt idx="75706">
                  <c:v>1</c:v>
                </c:pt>
                <c:pt idx="75707">
                  <c:v>1</c:v>
                </c:pt>
                <c:pt idx="75708">
                  <c:v>1</c:v>
                </c:pt>
                <c:pt idx="75709">
                  <c:v>1</c:v>
                </c:pt>
                <c:pt idx="75710">
                  <c:v>1</c:v>
                </c:pt>
                <c:pt idx="75711">
                  <c:v>1</c:v>
                </c:pt>
                <c:pt idx="75712">
                  <c:v>1</c:v>
                </c:pt>
                <c:pt idx="75713">
                  <c:v>1</c:v>
                </c:pt>
                <c:pt idx="75714">
                  <c:v>1</c:v>
                </c:pt>
                <c:pt idx="75715">
                  <c:v>1</c:v>
                </c:pt>
                <c:pt idx="75716">
                  <c:v>1</c:v>
                </c:pt>
                <c:pt idx="75717">
                  <c:v>1</c:v>
                </c:pt>
                <c:pt idx="75718">
                  <c:v>1</c:v>
                </c:pt>
                <c:pt idx="75719">
                  <c:v>1</c:v>
                </c:pt>
                <c:pt idx="75720">
                  <c:v>1</c:v>
                </c:pt>
                <c:pt idx="75721">
                  <c:v>1</c:v>
                </c:pt>
                <c:pt idx="75722">
                  <c:v>1</c:v>
                </c:pt>
                <c:pt idx="75723">
                  <c:v>1</c:v>
                </c:pt>
                <c:pt idx="75724">
                  <c:v>1</c:v>
                </c:pt>
                <c:pt idx="75725">
                  <c:v>1</c:v>
                </c:pt>
                <c:pt idx="75726">
                  <c:v>1</c:v>
                </c:pt>
                <c:pt idx="75727">
                  <c:v>1</c:v>
                </c:pt>
                <c:pt idx="75728">
                  <c:v>1</c:v>
                </c:pt>
                <c:pt idx="75729">
                  <c:v>1</c:v>
                </c:pt>
                <c:pt idx="75730">
                  <c:v>1</c:v>
                </c:pt>
                <c:pt idx="75731">
                  <c:v>1</c:v>
                </c:pt>
                <c:pt idx="75732">
                  <c:v>1</c:v>
                </c:pt>
                <c:pt idx="75733">
                  <c:v>1</c:v>
                </c:pt>
                <c:pt idx="75734">
                  <c:v>0.875</c:v>
                </c:pt>
                <c:pt idx="75735">
                  <c:v>1</c:v>
                </c:pt>
                <c:pt idx="75736">
                  <c:v>1</c:v>
                </c:pt>
                <c:pt idx="75737">
                  <c:v>1</c:v>
                </c:pt>
                <c:pt idx="75738">
                  <c:v>1</c:v>
                </c:pt>
                <c:pt idx="75739">
                  <c:v>1</c:v>
                </c:pt>
                <c:pt idx="75740">
                  <c:v>1</c:v>
                </c:pt>
                <c:pt idx="75741">
                  <c:v>1</c:v>
                </c:pt>
                <c:pt idx="75742">
                  <c:v>1</c:v>
                </c:pt>
                <c:pt idx="75743">
                  <c:v>1</c:v>
                </c:pt>
                <c:pt idx="75744">
                  <c:v>1</c:v>
                </c:pt>
                <c:pt idx="75745">
                  <c:v>1</c:v>
                </c:pt>
                <c:pt idx="75746">
                  <c:v>1</c:v>
                </c:pt>
                <c:pt idx="75747">
                  <c:v>1</c:v>
                </c:pt>
                <c:pt idx="75748">
                  <c:v>1</c:v>
                </c:pt>
                <c:pt idx="75749">
                  <c:v>1</c:v>
                </c:pt>
                <c:pt idx="75750">
                  <c:v>1</c:v>
                </c:pt>
                <c:pt idx="75751">
                  <c:v>1</c:v>
                </c:pt>
                <c:pt idx="75752">
                  <c:v>1</c:v>
                </c:pt>
                <c:pt idx="75753">
                  <c:v>0.875</c:v>
                </c:pt>
                <c:pt idx="75754">
                  <c:v>1</c:v>
                </c:pt>
                <c:pt idx="75755">
                  <c:v>1</c:v>
                </c:pt>
                <c:pt idx="75756">
                  <c:v>1</c:v>
                </c:pt>
                <c:pt idx="75757">
                  <c:v>1</c:v>
                </c:pt>
                <c:pt idx="75758">
                  <c:v>1</c:v>
                </c:pt>
                <c:pt idx="75759">
                  <c:v>1</c:v>
                </c:pt>
                <c:pt idx="75760">
                  <c:v>1</c:v>
                </c:pt>
                <c:pt idx="75761">
                  <c:v>1</c:v>
                </c:pt>
                <c:pt idx="75762">
                  <c:v>1</c:v>
                </c:pt>
                <c:pt idx="75763">
                  <c:v>1</c:v>
                </c:pt>
                <c:pt idx="75764">
                  <c:v>1</c:v>
                </c:pt>
                <c:pt idx="75765">
                  <c:v>1</c:v>
                </c:pt>
                <c:pt idx="75766">
                  <c:v>1</c:v>
                </c:pt>
                <c:pt idx="75767">
                  <c:v>1</c:v>
                </c:pt>
                <c:pt idx="75768">
                  <c:v>1</c:v>
                </c:pt>
                <c:pt idx="75769">
                  <c:v>1</c:v>
                </c:pt>
                <c:pt idx="75770">
                  <c:v>1</c:v>
                </c:pt>
                <c:pt idx="75771">
                  <c:v>1</c:v>
                </c:pt>
                <c:pt idx="75772">
                  <c:v>1</c:v>
                </c:pt>
                <c:pt idx="75773">
                  <c:v>1</c:v>
                </c:pt>
                <c:pt idx="75774">
                  <c:v>1</c:v>
                </c:pt>
                <c:pt idx="75775">
                  <c:v>1</c:v>
                </c:pt>
                <c:pt idx="75776">
                  <c:v>1</c:v>
                </c:pt>
                <c:pt idx="75777">
                  <c:v>1</c:v>
                </c:pt>
                <c:pt idx="75778">
                  <c:v>1</c:v>
                </c:pt>
                <c:pt idx="75779">
                  <c:v>1</c:v>
                </c:pt>
                <c:pt idx="75780">
                  <c:v>1</c:v>
                </c:pt>
                <c:pt idx="75781">
                  <c:v>1</c:v>
                </c:pt>
                <c:pt idx="75782">
                  <c:v>1</c:v>
                </c:pt>
                <c:pt idx="75783">
                  <c:v>1</c:v>
                </c:pt>
                <c:pt idx="75784">
                  <c:v>1</c:v>
                </c:pt>
                <c:pt idx="75785">
                  <c:v>1</c:v>
                </c:pt>
                <c:pt idx="75786">
                  <c:v>1</c:v>
                </c:pt>
                <c:pt idx="75787">
                  <c:v>1</c:v>
                </c:pt>
                <c:pt idx="75788">
                  <c:v>1</c:v>
                </c:pt>
                <c:pt idx="75789">
                  <c:v>1</c:v>
                </c:pt>
                <c:pt idx="75790">
                  <c:v>1</c:v>
                </c:pt>
                <c:pt idx="75791">
                  <c:v>1</c:v>
                </c:pt>
                <c:pt idx="75792">
                  <c:v>1</c:v>
                </c:pt>
                <c:pt idx="75793">
                  <c:v>1</c:v>
                </c:pt>
                <c:pt idx="75794">
                  <c:v>0.875</c:v>
                </c:pt>
                <c:pt idx="75795">
                  <c:v>1</c:v>
                </c:pt>
                <c:pt idx="75796">
                  <c:v>1</c:v>
                </c:pt>
                <c:pt idx="75797">
                  <c:v>1</c:v>
                </c:pt>
                <c:pt idx="75798">
                  <c:v>1</c:v>
                </c:pt>
                <c:pt idx="75799">
                  <c:v>1</c:v>
                </c:pt>
                <c:pt idx="75800">
                  <c:v>1</c:v>
                </c:pt>
                <c:pt idx="75801">
                  <c:v>1</c:v>
                </c:pt>
                <c:pt idx="75802">
                  <c:v>1</c:v>
                </c:pt>
                <c:pt idx="75803">
                  <c:v>1</c:v>
                </c:pt>
                <c:pt idx="75804">
                  <c:v>1</c:v>
                </c:pt>
                <c:pt idx="75805">
                  <c:v>1</c:v>
                </c:pt>
                <c:pt idx="75806">
                  <c:v>1</c:v>
                </c:pt>
                <c:pt idx="75807">
                  <c:v>1</c:v>
                </c:pt>
                <c:pt idx="75808">
                  <c:v>1</c:v>
                </c:pt>
                <c:pt idx="75809">
                  <c:v>1</c:v>
                </c:pt>
                <c:pt idx="75810">
                  <c:v>1</c:v>
                </c:pt>
                <c:pt idx="75811">
                  <c:v>1</c:v>
                </c:pt>
                <c:pt idx="75812">
                  <c:v>1</c:v>
                </c:pt>
                <c:pt idx="75813">
                  <c:v>1</c:v>
                </c:pt>
                <c:pt idx="75814">
                  <c:v>1</c:v>
                </c:pt>
                <c:pt idx="75815">
                  <c:v>1</c:v>
                </c:pt>
                <c:pt idx="75816">
                  <c:v>1</c:v>
                </c:pt>
                <c:pt idx="75817">
                  <c:v>1</c:v>
                </c:pt>
                <c:pt idx="75818">
                  <c:v>1</c:v>
                </c:pt>
                <c:pt idx="75819">
                  <c:v>1</c:v>
                </c:pt>
                <c:pt idx="75820">
                  <c:v>1</c:v>
                </c:pt>
                <c:pt idx="75821">
                  <c:v>1</c:v>
                </c:pt>
                <c:pt idx="75822">
                  <c:v>1</c:v>
                </c:pt>
                <c:pt idx="75823">
                  <c:v>1</c:v>
                </c:pt>
                <c:pt idx="75824">
                  <c:v>1</c:v>
                </c:pt>
                <c:pt idx="75825">
                  <c:v>1</c:v>
                </c:pt>
                <c:pt idx="75826">
                  <c:v>1</c:v>
                </c:pt>
                <c:pt idx="75827">
                  <c:v>1</c:v>
                </c:pt>
                <c:pt idx="75828">
                  <c:v>1</c:v>
                </c:pt>
                <c:pt idx="75829">
                  <c:v>1</c:v>
                </c:pt>
                <c:pt idx="75830">
                  <c:v>1</c:v>
                </c:pt>
                <c:pt idx="75831">
                  <c:v>1</c:v>
                </c:pt>
                <c:pt idx="75832">
                  <c:v>1</c:v>
                </c:pt>
                <c:pt idx="75833">
                  <c:v>1</c:v>
                </c:pt>
                <c:pt idx="75834">
                  <c:v>1</c:v>
                </c:pt>
                <c:pt idx="75835">
                  <c:v>1</c:v>
                </c:pt>
                <c:pt idx="75836">
                  <c:v>1</c:v>
                </c:pt>
                <c:pt idx="75837">
                  <c:v>1</c:v>
                </c:pt>
                <c:pt idx="75838">
                  <c:v>1</c:v>
                </c:pt>
                <c:pt idx="75839">
                  <c:v>1</c:v>
                </c:pt>
                <c:pt idx="75840">
                  <c:v>1</c:v>
                </c:pt>
                <c:pt idx="75841">
                  <c:v>1</c:v>
                </c:pt>
                <c:pt idx="75842">
                  <c:v>1</c:v>
                </c:pt>
                <c:pt idx="75843">
                  <c:v>1</c:v>
                </c:pt>
                <c:pt idx="75844">
                  <c:v>1</c:v>
                </c:pt>
                <c:pt idx="75845">
                  <c:v>1</c:v>
                </c:pt>
                <c:pt idx="75846">
                  <c:v>1</c:v>
                </c:pt>
                <c:pt idx="75847">
                  <c:v>1</c:v>
                </c:pt>
                <c:pt idx="75848">
                  <c:v>0.875</c:v>
                </c:pt>
                <c:pt idx="75849">
                  <c:v>1</c:v>
                </c:pt>
                <c:pt idx="75850">
                  <c:v>1</c:v>
                </c:pt>
                <c:pt idx="75851">
                  <c:v>1</c:v>
                </c:pt>
                <c:pt idx="75852">
                  <c:v>1</c:v>
                </c:pt>
                <c:pt idx="75853">
                  <c:v>1</c:v>
                </c:pt>
                <c:pt idx="75854">
                  <c:v>1</c:v>
                </c:pt>
                <c:pt idx="75855">
                  <c:v>1</c:v>
                </c:pt>
                <c:pt idx="75856">
                  <c:v>1</c:v>
                </c:pt>
                <c:pt idx="75857">
                  <c:v>1</c:v>
                </c:pt>
                <c:pt idx="75858">
                  <c:v>1</c:v>
                </c:pt>
                <c:pt idx="75859">
                  <c:v>1</c:v>
                </c:pt>
                <c:pt idx="75860">
                  <c:v>1</c:v>
                </c:pt>
                <c:pt idx="75861">
                  <c:v>1</c:v>
                </c:pt>
                <c:pt idx="75862">
                  <c:v>1</c:v>
                </c:pt>
                <c:pt idx="75863">
                  <c:v>1</c:v>
                </c:pt>
                <c:pt idx="75864">
                  <c:v>1</c:v>
                </c:pt>
                <c:pt idx="75865">
                  <c:v>1</c:v>
                </c:pt>
                <c:pt idx="75866">
                  <c:v>1</c:v>
                </c:pt>
                <c:pt idx="75867">
                  <c:v>1</c:v>
                </c:pt>
                <c:pt idx="75868">
                  <c:v>0.5</c:v>
                </c:pt>
                <c:pt idx="75869">
                  <c:v>1</c:v>
                </c:pt>
                <c:pt idx="75870">
                  <c:v>1</c:v>
                </c:pt>
                <c:pt idx="75871">
                  <c:v>1</c:v>
                </c:pt>
                <c:pt idx="75872">
                  <c:v>1</c:v>
                </c:pt>
                <c:pt idx="75873">
                  <c:v>1</c:v>
                </c:pt>
                <c:pt idx="75874">
                  <c:v>1</c:v>
                </c:pt>
                <c:pt idx="75875">
                  <c:v>1</c:v>
                </c:pt>
                <c:pt idx="75876">
                  <c:v>1</c:v>
                </c:pt>
                <c:pt idx="75877">
                  <c:v>1</c:v>
                </c:pt>
                <c:pt idx="75878">
                  <c:v>1</c:v>
                </c:pt>
                <c:pt idx="75879">
                  <c:v>1</c:v>
                </c:pt>
                <c:pt idx="75880">
                  <c:v>1</c:v>
                </c:pt>
                <c:pt idx="75881">
                  <c:v>1</c:v>
                </c:pt>
                <c:pt idx="75882">
                  <c:v>0.85714285700000004</c:v>
                </c:pt>
                <c:pt idx="75883">
                  <c:v>1</c:v>
                </c:pt>
                <c:pt idx="75884">
                  <c:v>0.85714285700000004</c:v>
                </c:pt>
                <c:pt idx="75885">
                  <c:v>0.85714285700000004</c:v>
                </c:pt>
                <c:pt idx="75886">
                  <c:v>1</c:v>
                </c:pt>
                <c:pt idx="75887">
                  <c:v>1</c:v>
                </c:pt>
                <c:pt idx="75888">
                  <c:v>0.85714285700000004</c:v>
                </c:pt>
                <c:pt idx="75889">
                  <c:v>1</c:v>
                </c:pt>
                <c:pt idx="75890">
                  <c:v>1</c:v>
                </c:pt>
                <c:pt idx="75891">
                  <c:v>1</c:v>
                </c:pt>
                <c:pt idx="75892">
                  <c:v>1</c:v>
                </c:pt>
                <c:pt idx="75893">
                  <c:v>0.85714285700000004</c:v>
                </c:pt>
                <c:pt idx="75894">
                  <c:v>1</c:v>
                </c:pt>
                <c:pt idx="75895">
                  <c:v>1</c:v>
                </c:pt>
                <c:pt idx="75896">
                  <c:v>1</c:v>
                </c:pt>
                <c:pt idx="75897">
                  <c:v>1</c:v>
                </c:pt>
                <c:pt idx="75898">
                  <c:v>1</c:v>
                </c:pt>
                <c:pt idx="75899">
                  <c:v>1</c:v>
                </c:pt>
                <c:pt idx="75900">
                  <c:v>0.85714285700000004</c:v>
                </c:pt>
                <c:pt idx="75901">
                  <c:v>1</c:v>
                </c:pt>
                <c:pt idx="75902">
                  <c:v>1</c:v>
                </c:pt>
                <c:pt idx="75903">
                  <c:v>1</c:v>
                </c:pt>
                <c:pt idx="75904">
                  <c:v>0.85714285700000004</c:v>
                </c:pt>
                <c:pt idx="75905">
                  <c:v>0.85714285700000004</c:v>
                </c:pt>
                <c:pt idx="75906">
                  <c:v>1</c:v>
                </c:pt>
                <c:pt idx="75907">
                  <c:v>1</c:v>
                </c:pt>
                <c:pt idx="75908">
                  <c:v>1</c:v>
                </c:pt>
                <c:pt idx="75909">
                  <c:v>0.85714285700000004</c:v>
                </c:pt>
                <c:pt idx="75910">
                  <c:v>1</c:v>
                </c:pt>
                <c:pt idx="75911">
                  <c:v>1</c:v>
                </c:pt>
                <c:pt idx="75912">
                  <c:v>1</c:v>
                </c:pt>
                <c:pt idx="75913">
                  <c:v>1</c:v>
                </c:pt>
                <c:pt idx="75914">
                  <c:v>1</c:v>
                </c:pt>
                <c:pt idx="75915">
                  <c:v>1</c:v>
                </c:pt>
                <c:pt idx="75916">
                  <c:v>1</c:v>
                </c:pt>
                <c:pt idx="75917">
                  <c:v>1</c:v>
                </c:pt>
                <c:pt idx="75918">
                  <c:v>0.85714285700000004</c:v>
                </c:pt>
                <c:pt idx="75919">
                  <c:v>1</c:v>
                </c:pt>
                <c:pt idx="75920">
                  <c:v>1</c:v>
                </c:pt>
                <c:pt idx="75921">
                  <c:v>1</c:v>
                </c:pt>
                <c:pt idx="75922">
                  <c:v>1</c:v>
                </c:pt>
                <c:pt idx="75923">
                  <c:v>1</c:v>
                </c:pt>
                <c:pt idx="75924">
                  <c:v>1</c:v>
                </c:pt>
                <c:pt idx="75925">
                  <c:v>1</c:v>
                </c:pt>
                <c:pt idx="75926">
                  <c:v>1</c:v>
                </c:pt>
                <c:pt idx="75927">
                  <c:v>1</c:v>
                </c:pt>
                <c:pt idx="75928">
                  <c:v>1</c:v>
                </c:pt>
                <c:pt idx="75929">
                  <c:v>1</c:v>
                </c:pt>
                <c:pt idx="75930">
                  <c:v>1</c:v>
                </c:pt>
                <c:pt idx="75931">
                  <c:v>1</c:v>
                </c:pt>
                <c:pt idx="75932">
                  <c:v>0.85714285700000004</c:v>
                </c:pt>
                <c:pt idx="75933">
                  <c:v>1</c:v>
                </c:pt>
                <c:pt idx="75934">
                  <c:v>1</c:v>
                </c:pt>
                <c:pt idx="75935">
                  <c:v>1</c:v>
                </c:pt>
                <c:pt idx="75936">
                  <c:v>1</c:v>
                </c:pt>
                <c:pt idx="75937">
                  <c:v>1</c:v>
                </c:pt>
                <c:pt idx="75938">
                  <c:v>1</c:v>
                </c:pt>
                <c:pt idx="75939">
                  <c:v>1</c:v>
                </c:pt>
                <c:pt idx="75940">
                  <c:v>1</c:v>
                </c:pt>
                <c:pt idx="75941">
                  <c:v>1</c:v>
                </c:pt>
                <c:pt idx="75942">
                  <c:v>1</c:v>
                </c:pt>
                <c:pt idx="75943">
                  <c:v>1</c:v>
                </c:pt>
                <c:pt idx="75944">
                  <c:v>1</c:v>
                </c:pt>
                <c:pt idx="75945">
                  <c:v>1</c:v>
                </c:pt>
                <c:pt idx="75946">
                  <c:v>1</c:v>
                </c:pt>
                <c:pt idx="75947">
                  <c:v>1</c:v>
                </c:pt>
                <c:pt idx="75948">
                  <c:v>1</c:v>
                </c:pt>
                <c:pt idx="75949">
                  <c:v>1</c:v>
                </c:pt>
                <c:pt idx="75950">
                  <c:v>1</c:v>
                </c:pt>
                <c:pt idx="75951">
                  <c:v>1</c:v>
                </c:pt>
                <c:pt idx="75952">
                  <c:v>1</c:v>
                </c:pt>
                <c:pt idx="75953">
                  <c:v>1</c:v>
                </c:pt>
                <c:pt idx="75954">
                  <c:v>0.85714285700000004</c:v>
                </c:pt>
                <c:pt idx="75955">
                  <c:v>1</c:v>
                </c:pt>
                <c:pt idx="75956">
                  <c:v>1</c:v>
                </c:pt>
                <c:pt idx="75957">
                  <c:v>1</c:v>
                </c:pt>
                <c:pt idx="75958">
                  <c:v>1</c:v>
                </c:pt>
                <c:pt idx="75959">
                  <c:v>0.85714285700000004</c:v>
                </c:pt>
                <c:pt idx="75960">
                  <c:v>1</c:v>
                </c:pt>
                <c:pt idx="75961">
                  <c:v>0.571428571</c:v>
                </c:pt>
                <c:pt idx="75962">
                  <c:v>1</c:v>
                </c:pt>
                <c:pt idx="75963">
                  <c:v>1</c:v>
                </c:pt>
                <c:pt idx="75964">
                  <c:v>1</c:v>
                </c:pt>
                <c:pt idx="75965">
                  <c:v>1</c:v>
                </c:pt>
                <c:pt idx="75966">
                  <c:v>1</c:v>
                </c:pt>
                <c:pt idx="75967">
                  <c:v>1</c:v>
                </c:pt>
                <c:pt idx="75968">
                  <c:v>1</c:v>
                </c:pt>
                <c:pt idx="75969">
                  <c:v>1</c:v>
                </c:pt>
                <c:pt idx="75970">
                  <c:v>1</c:v>
                </c:pt>
                <c:pt idx="75971">
                  <c:v>1</c:v>
                </c:pt>
                <c:pt idx="75972">
                  <c:v>1</c:v>
                </c:pt>
                <c:pt idx="75973">
                  <c:v>1</c:v>
                </c:pt>
                <c:pt idx="75974">
                  <c:v>1</c:v>
                </c:pt>
                <c:pt idx="75975">
                  <c:v>1</c:v>
                </c:pt>
                <c:pt idx="75976">
                  <c:v>1</c:v>
                </c:pt>
                <c:pt idx="75977">
                  <c:v>1</c:v>
                </c:pt>
                <c:pt idx="75978">
                  <c:v>1</c:v>
                </c:pt>
                <c:pt idx="75979">
                  <c:v>1</c:v>
                </c:pt>
                <c:pt idx="75980">
                  <c:v>1</c:v>
                </c:pt>
                <c:pt idx="75981">
                  <c:v>0.85714285700000004</c:v>
                </c:pt>
                <c:pt idx="75982">
                  <c:v>1</c:v>
                </c:pt>
                <c:pt idx="75983">
                  <c:v>1</c:v>
                </c:pt>
                <c:pt idx="75984">
                  <c:v>1</c:v>
                </c:pt>
                <c:pt idx="75985">
                  <c:v>1</c:v>
                </c:pt>
                <c:pt idx="75986">
                  <c:v>1</c:v>
                </c:pt>
                <c:pt idx="75987">
                  <c:v>1</c:v>
                </c:pt>
                <c:pt idx="75988">
                  <c:v>1</c:v>
                </c:pt>
                <c:pt idx="75989">
                  <c:v>1</c:v>
                </c:pt>
                <c:pt idx="75990">
                  <c:v>1</c:v>
                </c:pt>
                <c:pt idx="75991">
                  <c:v>1</c:v>
                </c:pt>
                <c:pt idx="75992">
                  <c:v>1</c:v>
                </c:pt>
                <c:pt idx="75993">
                  <c:v>1</c:v>
                </c:pt>
                <c:pt idx="75994">
                  <c:v>1</c:v>
                </c:pt>
                <c:pt idx="75995">
                  <c:v>0.85714285700000004</c:v>
                </c:pt>
                <c:pt idx="75996">
                  <c:v>1</c:v>
                </c:pt>
                <c:pt idx="75997">
                  <c:v>1</c:v>
                </c:pt>
                <c:pt idx="75998">
                  <c:v>1</c:v>
                </c:pt>
                <c:pt idx="75999">
                  <c:v>1</c:v>
                </c:pt>
                <c:pt idx="76000">
                  <c:v>1</c:v>
                </c:pt>
                <c:pt idx="76001">
                  <c:v>1</c:v>
                </c:pt>
                <c:pt idx="76002">
                  <c:v>1</c:v>
                </c:pt>
                <c:pt idx="76003">
                  <c:v>1</c:v>
                </c:pt>
                <c:pt idx="76004">
                  <c:v>1</c:v>
                </c:pt>
                <c:pt idx="76005">
                  <c:v>0.85714285700000004</c:v>
                </c:pt>
                <c:pt idx="76006">
                  <c:v>1</c:v>
                </c:pt>
                <c:pt idx="76007">
                  <c:v>1</c:v>
                </c:pt>
                <c:pt idx="76008">
                  <c:v>1</c:v>
                </c:pt>
                <c:pt idx="76009">
                  <c:v>1</c:v>
                </c:pt>
                <c:pt idx="76010">
                  <c:v>1</c:v>
                </c:pt>
                <c:pt idx="76011">
                  <c:v>1</c:v>
                </c:pt>
                <c:pt idx="76012">
                  <c:v>1</c:v>
                </c:pt>
                <c:pt idx="76013">
                  <c:v>1</c:v>
                </c:pt>
                <c:pt idx="76014">
                  <c:v>1</c:v>
                </c:pt>
                <c:pt idx="76015">
                  <c:v>1</c:v>
                </c:pt>
                <c:pt idx="76016">
                  <c:v>1</c:v>
                </c:pt>
                <c:pt idx="76017">
                  <c:v>1</c:v>
                </c:pt>
                <c:pt idx="76018">
                  <c:v>1</c:v>
                </c:pt>
                <c:pt idx="76019">
                  <c:v>1</c:v>
                </c:pt>
                <c:pt idx="76020">
                  <c:v>1</c:v>
                </c:pt>
                <c:pt idx="76021">
                  <c:v>1</c:v>
                </c:pt>
                <c:pt idx="76022">
                  <c:v>1</c:v>
                </c:pt>
                <c:pt idx="76023">
                  <c:v>1</c:v>
                </c:pt>
                <c:pt idx="76024">
                  <c:v>1</c:v>
                </c:pt>
                <c:pt idx="76025">
                  <c:v>1</c:v>
                </c:pt>
                <c:pt idx="76026">
                  <c:v>1</c:v>
                </c:pt>
                <c:pt idx="76027">
                  <c:v>1</c:v>
                </c:pt>
                <c:pt idx="76028">
                  <c:v>1</c:v>
                </c:pt>
                <c:pt idx="76029">
                  <c:v>1</c:v>
                </c:pt>
                <c:pt idx="76030">
                  <c:v>1</c:v>
                </c:pt>
                <c:pt idx="76031">
                  <c:v>0.85714285700000004</c:v>
                </c:pt>
                <c:pt idx="76032">
                  <c:v>1</c:v>
                </c:pt>
                <c:pt idx="76033">
                  <c:v>1</c:v>
                </c:pt>
                <c:pt idx="76034">
                  <c:v>1</c:v>
                </c:pt>
                <c:pt idx="76035">
                  <c:v>1</c:v>
                </c:pt>
                <c:pt idx="76036">
                  <c:v>1</c:v>
                </c:pt>
                <c:pt idx="76037">
                  <c:v>1</c:v>
                </c:pt>
                <c:pt idx="76038">
                  <c:v>1</c:v>
                </c:pt>
                <c:pt idx="76039">
                  <c:v>1</c:v>
                </c:pt>
                <c:pt idx="76040">
                  <c:v>1</c:v>
                </c:pt>
                <c:pt idx="76041">
                  <c:v>1</c:v>
                </c:pt>
                <c:pt idx="76042">
                  <c:v>1</c:v>
                </c:pt>
                <c:pt idx="76043">
                  <c:v>1</c:v>
                </c:pt>
                <c:pt idx="76044">
                  <c:v>1</c:v>
                </c:pt>
                <c:pt idx="76045">
                  <c:v>1</c:v>
                </c:pt>
                <c:pt idx="76046">
                  <c:v>0.85714285700000004</c:v>
                </c:pt>
                <c:pt idx="76047">
                  <c:v>1</c:v>
                </c:pt>
                <c:pt idx="76048">
                  <c:v>1</c:v>
                </c:pt>
                <c:pt idx="76049">
                  <c:v>1</c:v>
                </c:pt>
                <c:pt idx="76050">
                  <c:v>1</c:v>
                </c:pt>
                <c:pt idx="76051">
                  <c:v>1</c:v>
                </c:pt>
                <c:pt idx="76052">
                  <c:v>1</c:v>
                </c:pt>
                <c:pt idx="76053">
                  <c:v>1</c:v>
                </c:pt>
                <c:pt idx="76054">
                  <c:v>1</c:v>
                </c:pt>
                <c:pt idx="76055">
                  <c:v>1</c:v>
                </c:pt>
                <c:pt idx="76056">
                  <c:v>1</c:v>
                </c:pt>
                <c:pt idx="76057">
                  <c:v>1</c:v>
                </c:pt>
                <c:pt idx="76058">
                  <c:v>1</c:v>
                </c:pt>
                <c:pt idx="76059">
                  <c:v>1</c:v>
                </c:pt>
                <c:pt idx="76060">
                  <c:v>0.85714285700000004</c:v>
                </c:pt>
                <c:pt idx="76061">
                  <c:v>1</c:v>
                </c:pt>
                <c:pt idx="76062">
                  <c:v>1</c:v>
                </c:pt>
                <c:pt idx="76063">
                  <c:v>0.85714285700000004</c:v>
                </c:pt>
                <c:pt idx="76064">
                  <c:v>0.85714285700000004</c:v>
                </c:pt>
                <c:pt idx="76065">
                  <c:v>1</c:v>
                </c:pt>
                <c:pt idx="76066">
                  <c:v>1</c:v>
                </c:pt>
                <c:pt idx="76067">
                  <c:v>1</c:v>
                </c:pt>
                <c:pt idx="76068">
                  <c:v>1</c:v>
                </c:pt>
                <c:pt idx="76069">
                  <c:v>1</c:v>
                </c:pt>
                <c:pt idx="76070">
                  <c:v>1</c:v>
                </c:pt>
                <c:pt idx="76071">
                  <c:v>1</c:v>
                </c:pt>
                <c:pt idx="76072">
                  <c:v>1</c:v>
                </c:pt>
                <c:pt idx="76073">
                  <c:v>1</c:v>
                </c:pt>
                <c:pt idx="76074">
                  <c:v>0.85714285700000004</c:v>
                </c:pt>
                <c:pt idx="76075">
                  <c:v>1</c:v>
                </c:pt>
                <c:pt idx="76076">
                  <c:v>1</c:v>
                </c:pt>
                <c:pt idx="76077">
                  <c:v>1</c:v>
                </c:pt>
                <c:pt idx="76078">
                  <c:v>1</c:v>
                </c:pt>
                <c:pt idx="76079">
                  <c:v>1</c:v>
                </c:pt>
                <c:pt idx="76080">
                  <c:v>1</c:v>
                </c:pt>
                <c:pt idx="76081">
                  <c:v>1</c:v>
                </c:pt>
                <c:pt idx="76082">
                  <c:v>1</c:v>
                </c:pt>
                <c:pt idx="76083">
                  <c:v>1</c:v>
                </c:pt>
                <c:pt idx="76084">
                  <c:v>1</c:v>
                </c:pt>
                <c:pt idx="76085">
                  <c:v>1</c:v>
                </c:pt>
                <c:pt idx="76086">
                  <c:v>1</c:v>
                </c:pt>
                <c:pt idx="76087">
                  <c:v>1</c:v>
                </c:pt>
                <c:pt idx="76088">
                  <c:v>0.85714285700000004</c:v>
                </c:pt>
                <c:pt idx="76089">
                  <c:v>0.85714285700000004</c:v>
                </c:pt>
                <c:pt idx="76090">
                  <c:v>1</c:v>
                </c:pt>
                <c:pt idx="76091">
                  <c:v>1</c:v>
                </c:pt>
                <c:pt idx="76092">
                  <c:v>1</c:v>
                </c:pt>
                <c:pt idx="76093">
                  <c:v>1</c:v>
                </c:pt>
                <c:pt idx="76094">
                  <c:v>0.85714285700000004</c:v>
                </c:pt>
                <c:pt idx="76095">
                  <c:v>1</c:v>
                </c:pt>
                <c:pt idx="76096">
                  <c:v>1</c:v>
                </c:pt>
                <c:pt idx="76097">
                  <c:v>0.85714285700000004</c:v>
                </c:pt>
                <c:pt idx="76098">
                  <c:v>1</c:v>
                </c:pt>
                <c:pt idx="76099">
                  <c:v>1</c:v>
                </c:pt>
                <c:pt idx="76100">
                  <c:v>0.85714285700000004</c:v>
                </c:pt>
                <c:pt idx="76101">
                  <c:v>0.85714285700000004</c:v>
                </c:pt>
                <c:pt idx="76102">
                  <c:v>1</c:v>
                </c:pt>
                <c:pt idx="76103">
                  <c:v>1</c:v>
                </c:pt>
                <c:pt idx="76104">
                  <c:v>1</c:v>
                </c:pt>
                <c:pt idx="76105">
                  <c:v>1</c:v>
                </c:pt>
                <c:pt idx="76106">
                  <c:v>1</c:v>
                </c:pt>
                <c:pt idx="76107">
                  <c:v>1</c:v>
                </c:pt>
                <c:pt idx="76108">
                  <c:v>1</c:v>
                </c:pt>
                <c:pt idx="76109">
                  <c:v>1</c:v>
                </c:pt>
                <c:pt idx="76110">
                  <c:v>1</c:v>
                </c:pt>
                <c:pt idx="76111">
                  <c:v>1</c:v>
                </c:pt>
                <c:pt idx="76112">
                  <c:v>1</c:v>
                </c:pt>
                <c:pt idx="76113">
                  <c:v>1</c:v>
                </c:pt>
                <c:pt idx="76114">
                  <c:v>1</c:v>
                </c:pt>
                <c:pt idx="76115">
                  <c:v>1</c:v>
                </c:pt>
                <c:pt idx="76116">
                  <c:v>1</c:v>
                </c:pt>
                <c:pt idx="76117">
                  <c:v>1</c:v>
                </c:pt>
                <c:pt idx="76118">
                  <c:v>1</c:v>
                </c:pt>
                <c:pt idx="76119">
                  <c:v>1</c:v>
                </c:pt>
                <c:pt idx="76120">
                  <c:v>0.85714285700000004</c:v>
                </c:pt>
                <c:pt idx="76121">
                  <c:v>1</c:v>
                </c:pt>
                <c:pt idx="76122">
                  <c:v>1</c:v>
                </c:pt>
                <c:pt idx="76123">
                  <c:v>1</c:v>
                </c:pt>
                <c:pt idx="76124">
                  <c:v>1</c:v>
                </c:pt>
                <c:pt idx="76125">
                  <c:v>1</c:v>
                </c:pt>
                <c:pt idx="76126">
                  <c:v>1</c:v>
                </c:pt>
                <c:pt idx="76127">
                  <c:v>1</c:v>
                </c:pt>
                <c:pt idx="76128">
                  <c:v>1</c:v>
                </c:pt>
                <c:pt idx="76129">
                  <c:v>1</c:v>
                </c:pt>
                <c:pt idx="76130">
                  <c:v>1</c:v>
                </c:pt>
                <c:pt idx="76131">
                  <c:v>1</c:v>
                </c:pt>
                <c:pt idx="76132">
                  <c:v>1</c:v>
                </c:pt>
                <c:pt idx="76133">
                  <c:v>1</c:v>
                </c:pt>
                <c:pt idx="76134">
                  <c:v>0.85714285700000004</c:v>
                </c:pt>
                <c:pt idx="76135">
                  <c:v>1</c:v>
                </c:pt>
                <c:pt idx="76136">
                  <c:v>1</c:v>
                </c:pt>
                <c:pt idx="76137">
                  <c:v>1</c:v>
                </c:pt>
                <c:pt idx="76138">
                  <c:v>1</c:v>
                </c:pt>
                <c:pt idx="76139">
                  <c:v>1</c:v>
                </c:pt>
                <c:pt idx="76140">
                  <c:v>1</c:v>
                </c:pt>
                <c:pt idx="76141">
                  <c:v>1</c:v>
                </c:pt>
                <c:pt idx="76142">
                  <c:v>1</c:v>
                </c:pt>
                <c:pt idx="76143">
                  <c:v>1</c:v>
                </c:pt>
                <c:pt idx="76144">
                  <c:v>1</c:v>
                </c:pt>
                <c:pt idx="76145">
                  <c:v>1</c:v>
                </c:pt>
                <c:pt idx="76146">
                  <c:v>1</c:v>
                </c:pt>
                <c:pt idx="76147">
                  <c:v>1</c:v>
                </c:pt>
                <c:pt idx="76148">
                  <c:v>1</c:v>
                </c:pt>
                <c:pt idx="76149">
                  <c:v>1</c:v>
                </c:pt>
                <c:pt idx="76150">
                  <c:v>1</c:v>
                </c:pt>
                <c:pt idx="76151">
                  <c:v>1</c:v>
                </c:pt>
                <c:pt idx="76152">
                  <c:v>1</c:v>
                </c:pt>
                <c:pt idx="76153">
                  <c:v>1</c:v>
                </c:pt>
                <c:pt idx="76154">
                  <c:v>1</c:v>
                </c:pt>
                <c:pt idx="76155">
                  <c:v>0.85714285700000004</c:v>
                </c:pt>
                <c:pt idx="76156">
                  <c:v>1</c:v>
                </c:pt>
                <c:pt idx="76157">
                  <c:v>1</c:v>
                </c:pt>
                <c:pt idx="76158">
                  <c:v>1</c:v>
                </c:pt>
                <c:pt idx="76159">
                  <c:v>1</c:v>
                </c:pt>
                <c:pt idx="76160">
                  <c:v>1</c:v>
                </c:pt>
                <c:pt idx="76161">
                  <c:v>1</c:v>
                </c:pt>
                <c:pt idx="76162">
                  <c:v>1</c:v>
                </c:pt>
                <c:pt idx="76163">
                  <c:v>1</c:v>
                </c:pt>
                <c:pt idx="76164">
                  <c:v>1</c:v>
                </c:pt>
                <c:pt idx="76165">
                  <c:v>1</c:v>
                </c:pt>
                <c:pt idx="76166">
                  <c:v>1</c:v>
                </c:pt>
                <c:pt idx="76167">
                  <c:v>1</c:v>
                </c:pt>
                <c:pt idx="76168">
                  <c:v>1</c:v>
                </c:pt>
                <c:pt idx="76169">
                  <c:v>1</c:v>
                </c:pt>
                <c:pt idx="76170">
                  <c:v>1</c:v>
                </c:pt>
                <c:pt idx="76171">
                  <c:v>1</c:v>
                </c:pt>
                <c:pt idx="76172">
                  <c:v>1</c:v>
                </c:pt>
                <c:pt idx="76173">
                  <c:v>1</c:v>
                </c:pt>
                <c:pt idx="76174">
                  <c:v>1</c:v>
                </c:pt>
                <c:pt idx="76175">
                  <c:v>1</c:v>
                </c:pt>
                <c:pt idx="76176">
                  <c:v>1</c:v>
                </c:pt>
                <c:pt idx="76177">
                  <c:v>1</c:v>
                </c:pt>
                <c:pt idx="76178">
                  <c:v>1</c:v>
                </c:pt>
                <c:pt idx="76179">
                  <c:v>1</c:v>
                </c:pt>
                <c:pt idx="76180">
                  <c:v>1</c:v>
                </c:pt>
                <c:pt idx="76181">
                  <c:v>1</c:v>
                </c:pt>
                <c:pt idx="76182">
                  <c:v>1</c:v>
                </c:pt>
                <c:pt idx="76183">
                  <c:v>0.85714285700000004</c:v>
                </c:pt>
                <c:pt idx="76184">
                  <c:v>1</c:v>
                </c:pt>
                <c:pt idx="76185">
                  <c:v>1</c:v>
                </c:pt>
                <c:pt idx="76186">
                  <c:v>1</c:v>
                </c:pt>
                <c:pt idx="76187">
                  <c:v>1</c:v>
                </c:pt>
                <c:pt idx="76188">
                  <c:v>1</c:v>
                </c:pt>
                <c:pt idx="76189">
                  <c:v>1</c:v>
                </c:pt>
                <c:pt idx="76190">
                  <c:v>1</c:v>
                </c:pt>
                <c:pt idx="76191">
                  <c:v>0.85714285700000004</c:v>
                </c:pt>
                <c:pt idx="76192">
                  <c:v>1</c:v>
                </c:pt>
                <c:pt idx="76193">
                  <c:v>1</c:v>
                </c:pt>
                <c:pt idx="76194">
                  <c:v>1</c:v>
                </c:pt>
                <c:pt idx="76195">
                  <c:v>0.85714285700000004</c:v>
                </c:pt>
                <c:pt idx="76196">
                  <c:v>1</c:v>
                </c:pt>
                <c:pt idx="76197">
                  <c:v>1</c:v>
                </c:pt>
                <c:pt idx="76198">
                  <c:v>1</c:v>
                </c:pt>
                <c:pt idx="76199">
                  <c:v>0.85714285700000004</c:v>
                </c:pt>
                <c:pt idx="76200">
                  <c:v>1</c:v>
                </c:pt>
                <c:pt idx="76201">
                  <c:v>1</c:v>
                </c:pt>
                <c:pt idx="76202">
                  <c:v>1</c:v>
                </c:pt>
                <c:pt idx="76203">
                  <c:v>1</c:v>
                </c:pt>
                <c:pt idx="76204">
                  <c:v>1</c:v>
                </c:pt>
                <c:pt idx="76205">
                  <c:v>1</c:v>
                </c:pt>
                <c:pt idx="76206">
                  <c:v>1</c:v>
                </c:pt>
                <c:pt idx="76207">
                  <c:v>1</c:v>
                </c:pt>
                <c:pt idx="76208">
                  <c:v>1</c:v>
                </c:pt>
                <c:pt idx="76209">
                  <c:v>1</c:v>
                </c:pt>
                <c:pt idx="76210">
                  <c:v>1</c:v>
                </c:pt>
                <c:pt idx="76211">
                  <c:v>1</c:v>
                </c:pt>
                <c:pt idx="76212">
                  <c:v>1</c:v>
                </c:pt>
                <c:pt idx="76213">
                  <c:v>0.85714285700000004</c:v>
                </c:pt>
                <c:pt idx="76214">
                  <c:v>1</c:v>
                </c:pt>
                <c:pt idx="76215">
                  <c:v>1</c:v>
                </c:pt>
                <c:pt idx="76216">
                  <c:v>1</c:v>
                </c:pt>
                <c:pt idx="76217">
                  <c:v>0.85714285700000004</c:v>
                </c:pt>
                <c:pt idx="76218">
                  <c:v>1</c:v>
                </c:pt>
                <c:pt idx="76219">
                  <c:v>1</c:v>
                </c:pt>
                <c:pt idx="76220">
                  <c:v>1</c:v>
                </c:pt>
                <c:pt idx="76221">
                  <c:v>1</c:v>
                </c:pt>
                <c:pt idx="76222">
                  <c:v>1</c:v>
                </c:pt>
                <c:pt idx="76223">
                  <c:v>1</c:v>
                </c:pt>
                <c:pt idx="76224">
                  <c:v>1</c:v>
                </c:pt>
                <c:pt idx="76225">
                  <c:v>1</c:v>
                </c:pt>
                <c:pt idx="76226">
                  <c:v>1</c:v>
                </c:pt>
                <c:pt idx="76227">
                  <c:v>1</c:v>
                </c:pt>
                <c:pt idx="76228">
                  <c:v>1</c:v>
                </c:pt>
                <c:pt idx="76229">
                  <c:v>1</c:v>
                </c:pt>
                <c:pt idx="76230">
                  <c:v>1</c:v>
                </c:pt>
                <c:pt idx="76231">
                  <c:v>1</c:v>
                </c:pt>
                <c:pt idx="76232">
                  <c:v>1</c:v>
                </c:pt>
                <c:pt idx="76233">
                  <c:v>1</c:v>
                </c:pt>
                <c:pt idx="76234">
                  <c:v>1</c:v>
                </c:pt>
                <c:pt idx="76235">
                  <c:v>1</c:v>
                </c:pt>
                <c:pt idx="76236">
                  <c:v>1</c:v>
                </c:pt>
                <c:pt idx="76237">
                  <c:v>1</c:v>
                </c:pt>
                <c:pt idx="76238">
                  <c:v>1</c:v>
                </c:pt>
                <c:pt idx="76239">
                  <c:v>1</c:v>
                </c:pt>
                <c:pt idx="76240">
                  <c:v>0.85714285700000004</c:v>
                </c:pt>
                <c:pt idx="76241">
                  <c:v>1</c:v>
                </c:pt>
                <c:pt idx="76242">
                  <c:v>1</c:v>
                </c:pt>
                <c:pt idx="76243">
                  <c:v>0.85714285700000004</c:v>
                </c:pt>
                <c:pt idx="76244">
                  <c:v>1</c:v>
                </c:pt>
                <c:pt idx="76245">
                  <c:v>1</c:v>
                </c:pt>
                <c:pt idx="76246">
                  <c:v>1</c:v>
                </c:pt>
                <c:pt idx="76247">
                  <c:v>1</c:v>
                </c:pt>
                <c:pt idx="76248">
                  <c:v>1</c:v>
                </c:pt>
                <c:pt idx="76249">
                  <c:v>1</c:v>
                </c:pt>
                <c:pt idx="76250">
                  <c:v>1</c:v>
                </c:pt>
                <c:pt idx="76251">
                  <c:v>1</c:v>
                </c:pt>
                <c:pt idx="76252">
                  <c:v>1</c:v>
                </c:pt>
                <c:pt idx="76253">
                  <c:v>1</c:v>
                </c:pt>
                <c:pt idx="76254">
                  <c:v>1</c:v>
                </c:pt>
                <c:pt idx="76255">
                  <c:v>1</c:v>
                </c:pt>
                <c:pt idx="76256">
                  <c:v>1</c:v>
                </c:pt>
                <c:pt idx="76257">
                  <c:v>1</c:v>
                </c:pt>
                <c:pt idx="76258">
                  <c:v>1</c:v>
                </c:pt>
                <c:pt idx="76259">
                  <c:v>1</c:v>
                </c:pt>
                <c:pt idx="76260">
                  <c:v>0.14285714299999999</c:v>
                </c:pt>
                <c:pt idx="76261">
                  <c:v>1</c:v>
                </c:pt>
                <c:pt idx="76262">
                  <c:v>1</c:v>
                </c:pt>
                <c:pt idx="76263">
                  <c:v>0.85714285700000004</c:v>
                </c:pt>
                <c:pt idx="76264">
                  <c:v>0.85714285700000004</c:v>
                </c:pt>
                <c:pt idx="76265">
                  <c:v>1</c:v>
                </c:pt>
                <c:pt idx="76266">
                  <c:v>1</c:v>
                </c:pt>
                <c:pt idx="76267">
                  <c:v>1</c:v>
                </c:pt>
                <c:pt idx="76268">
                  <c:v>1</c:v>
                </c:pt>
                <c:pt idx="76269">
                  <c:v>1</c:v>
                </c:pt>
                <c:pt idx="76270">
                  <c:v>1</c:v>
                </c:pt>
                <c:pt idx="76271">
                  <c:v>1</c:v>
                </c:pt>
                <c:pt idx="76272">
                  <c:v>1</c:v>
                </c:pt>
                <c:pt idx="76273">
                  <c:v>1</c:v>
                </c:pt>
                <c:pt idx="76274">
                  <c:v>1</c:v>
                </c:pt>
                <c:pt idx="76275">
                  <c:v>1</c:v>
                </c:pt>
                <c:pt idx="76276">
                  <c:v>1</c:v>
                </c:pt>
                <c:pt idx="76277">
                  <c:v>1</c:v>
                </c:pt>
                <c:pt idx="76278">
                  <c:v>1</c:v>
                </c:pt>
                <c:pt idx="76279">
                  <c:v>1</c:v>
                </c:pt>
                <c:pt idx="76280">
                  <c:v>1</c:v>
                </c:pt>
                <c:pt idx="76281">
                  <c:v>1</c:v>
                </c:pt>
                <c:pt idx="76282">
                  <c:v>1</c:v>
                </c:pt>
                <c:pt idx="76283">
                  <c:v>1</c:v>
                </c:pt>
                <c:pt idx="76284">
                  <c:v>0.85714285700000004</c:v>
                </c:pt>
                <c:pt idx="76285">
                  <c:v>1</c:v>
                </c:pt>
                <c:pt idx="76286">
                  <c:v>1</c:v>
                </c:pt>
                <c:pt idx="76287">
                  <c:v>1</c:v>
                </c:pt>
                <c:pt idx="76288">
                  <c:v>1</c:v>
                </c:pt>
                <c:pt idx="76289">
                  <c:v>1</c:v>
                </c:pt>
                <c:pt idx="76290">
                  <c:v>1</c:v>
                </c:pt>
                <c:pt idx="76291">
                  <c:v>1</c:v>
                </c:pt>
                <c:pt idx="76292">
                  <c:v>1</c:v>
                </c:pt>
                <c:pt idx="76293">
                  <c:v>1</c:v>
                </c:pt>
                <c:pt idx="76294">
                  <c:v>1</c:v>
                </c:pt>
                <c:pt idx="76295">
                  <c:v>1</c:v>
                </c:pt>
                <c:pt idx="76296">
                  <c:v>1</c:v>
                </c:pt>
                <c:pt idx="76297">
                  <c:v>1</c:v>
                </c:pt>
                <c:pt idx="76298">
                  <c:v>1</c:v>
                </c:pt>
                <c:pt idx="76299">
                  <c:v>1</c:v>
                </c:pt>
                <c:pt idx="76300">
                  <c:v>1</c:v>
                </c:pt>
                <c:pt idx="76301">
                  <c:v>1</c:v>
                </c:pt>
                <c:pt idx="76302">
                  <c:v>1</c:v>
                </c:pt>
                <c:pt idx="76303">
                  <c:v>1</c:v>
                </c:pt>
                <c:pt idx="76304">
                  <c:v>1</c:v>
                </c:pt>
                <c:pt idx="76305">
                  <c:v>0.85714285700000004</c:v>
                </c:pt>
                <c:pt idx="76306">
                  <c:v>0.85714285700000004</c:v>
                </c:pt>
                <c:pt idx="76307">
                  <c:v>1</c:v>
                </c:pt>
                <c:pt idx="76308">
                  <c:v>1</c:v>
                </c:pt>
                <c:pt idx="76309">
                  <c:v>1</c:v>
                </c:pt>
                <c:pt idx="76310">
                  <c:v>1</c:v>
                </c:pt>
                <c:pt idx="76311">
                  <c:v>1</c:v>
                </c:pt>
                <c:pt idx="76312">
                  <c:v>1</c:v>
                </c:pt>
                <c:pt idx="76313">
                  <c:v>1</c:v>
                </c:pt>
                <c:pt idx="76314">
                  <c:v>1</c:v>
                </c:pt>
                <c:pt idx="76315">
                  <c:v>1</c:v>
                </c:pt>
                <c:pt idx="76316">
                  <c:v>1</c:v>
                </c:pt>
                <c:pt idx="76317">
                  <c:v>0.85714285700000004</c:v>
                </c:pt>
                <c:pt idx="76318">
                  <c:v>1</c:v>
                </c:pt>
                <c:pt idx="76319">
                  <c:v>1</c:v>
                </c:pt>
                <c:pt idx="76320">
                  <c:v>1</c:v>
                </c:pt>
                <c:pt idx="76321">
                  <c:v>1</c:v>
                </c:pt>
                <c:pt idx="76322">
                  <c:v>1</c:v>
                </c:pt>
                <c:pt idx="76323">
                  <c:v>1</c:v>
                </c:pt>
                <c:pt idx="76324">
                  <c:v>1</c:v>
                </c:pt>
                <c:pt idx="76325">
                  <c:v>1</c:v>
                </c:pt>
                <c:pt idx="76326">
                  <c:v>1</c:v>
                </c:pt>
                <c:pt idx="76327">
                  <c:v>0.85714285700000004</c:v>
                </c:pt>
                <c:pt idx="76328">
                  <c:v>1</c:v>
                </c:pt>
                <c:pt idx="76329">
                  <c:v>1</c:v>
                </c:pt>
                <c:pt idx="76330">
                  <c:v>0.85714285700000004</c:v>
                </c:pt>
                <c:pt idx="76331">
                  <c:v>1</c:v>
                </c:pt>
                <c:pt idx="76332">
                  <c:v>1</c:v>
                </c:pt>
                <c:pt idx="76333">
                  <c:v>1</c:v>
                </c:pt>
                <c:pt idx="76334">
                  <c:v>1</c:v>
                </c:pt>
                <c:pt idx="76335">
                  <c:v>1</c:v>
                </c:pt>
                <c:pt idx="76336">
                  <c:v>1</c:v>
                </c:pt>
                <c:pt idx="76337">
                  <c:v>0.85714285700000004</c:v>
                </c:pt>
                <c:pt idx="76338">
                  <c:v>1</c:v>
                </c:pt>
                <c:pt idx="76339">
                  <c:v>1</c:v>
                </c:pt>
                <c:pt idx="76340">
                  <c:v>0.85714285700000004</c:v>
                </c:pt>
                <c:pt idx="76341">
                  <c:v>1</c:v>
                </c:pt>
                <c:pt idx="76342">
                  <c:v>1</c:v>
                </c:pt>
                <c:pt idx="76343">
                  <c:v>1</c:v>
                </c:pt>
                <c:pt idx="76344">
                  <c:v>1</c:v>
                </c:pt>
                <c:pt idx="76345">
                  <c:v>1</c:v>
                </c:pt>
                <c:pt idx="76346">
                  <c:v>1</c:v>
                </c:pt>
                <c:pt idx="76347">
                  <c:v>0.85714285700000004</c:v>
                </c:pt>
                <c:pt idx="76348">
                  <c:v>1</c:v>
                </c:pt>
                <c:pt idx="76349">
                  <c:v>1</c:v>
                </c:pt>
                <c:pt idx="76350">
                  <c:v>1</c:v>
                </c:pt>
                <c:pt idx="76351">
                  <c:v>1</c:v>
                </c:pt>
                <c:pt idx="76352">
                  <c:v>1</c:v>
                </c:pt>
                <c:pt idx="76353">
                  <c:v>1</c:v>
                </c:pt>
                <c:pt idx="76354">
                  <c:v>1</c:v>
                </c:pt>
                <c:pt idx="76355">
                  <c:v>1</c:v>
                </c:pt>
                <c:pt idx="76356">
                  <c:v>1</c:v>
                </c:pt>
                <c:pt idx="76357">
                  <c:v>0.85714285700000004</c:v>
                </c:pt>
                <c:pt idx="76358">
                  <c:v>1</c:v>
                </c:pt>
                <c:pt idx="76359">
                  <c:v>1</c:v>
                </c:pt>
                <c:pt idx="76360">
                  <c:v>1</c:v>
                </c:pt>
                <c:pt idx="76361">
                  <c:v>1</c:v>
                </c:pt>
                <c:pt idx="76362">
                  <c:v>1</c:v>
                </c:pt>
                <c:pt idx="76363">
                  <c:v>0.85714285700000004</c:v>
                </c:pt>
                <c:pt idx="76364">
                  <c:v>1</c:v>
                </c:pt>
                <c:pt idx="76365">
                  <c:v>1</c:v>
                </c:pt>
                <c:pt idx="76366">
                  <c:v>1</c:v>
                </c:pt>
                <c:pt idx="76367">
                  <c:v>1</c:v>
                </c:pt>
                <c:pt idx="76368">
                  <c:v>1</c:v>
                </c:pt>
                <c:pt idx="76369">
                  <c:v>0.85714285700000004</c:v>
                </c:pt>
                <c:pt idx="76370">
                  <c:v>1</c:v>
                </c:pt>
                <c:pt idx="76371">
                  <c:v>1</c:v>
                </c:pt>
                <c:pt idx="76372">
                  <c:v>1</c:v>
                </c:pt>
                <c:pt idx="76373">
                  <c:v>1</c:v>
                </c:pt>
                <c:pt idx="76374">
                  <c:v>1</c:v>
                </c:pt>
                <c:pt idx="76375">
                  <c:v>1</c:v>
                </c:pt>
                <c:pt idx="76376">
                  <c:v>1</c:v>
                </c:pt>
                <c:pt idx="76377">
                  <c:v>0.85714285700000004</c:v>
                </c:pt>
                <c:pt idx="76378">
                  <c:v>1</c:v>
                </c:pt>
                <c:pt idx="76379">
                  <c:v>1</c:v>
                </c:pt>
                <c:pt idx="76380">
                  <c:v>1</c:v>
                </c:pt>
                <c:pt idx="76381">
                  <c:v>1</c:v>
                </c:pt>
                <c:pt idx="76382">
                  <c:v>1</c:v>
                </c:pt>
                <c:pt idx="76383">
                  <c:v>1</c:v>
                </c:pt>
                <c:pt idx="76384">
                  <c:v>0.85714285700000004</c:v>
                </c:pt>
                <c:pt idx="76385">
                  <c:v>1</c:v>
                </c:pt>
                <c:pt idx="76386">
                  <c:v>1</c:v>
                </c:pt>
                <c:pt idx="76387">
                  <c:v>0.85714285700000004</c:v>
                </c:pt>
                <c:pt idx="76388">
                  <c:v>1</c:v>
                </c:pt>
                <c:pt idx="76389">
                  <c:v>1</c:v>
                </c:pt>
                <c:pt idx="76390">
                  <c:v>1</c:v>
                </c:pt>
                <c:pt idx="76391">
                  <c:v>0.85714285700000004</c:v>
                </c:pt>
                <c:pt idx="76392">
                  <c:v>1</c:v>
                </c:pt>
                <c:pt idx="76393">
                  <c:v>1</c:v>
                </c:pt>
                <c:pt idx="76394">
                  <c:v>0.85714285700000004</c:v>
                </c:pt>
                <c:pt idx="76395">
                  <c:v>1</c:v>
                </c:pt>
                <c:pt idx="76396">
                  <c:v>1</c:v>
                </c:pt>
                <c:pt idx="76397">
                  <c:v>1</c:v>
                </c:pt>
                <c:pt idx="76398">
                  <c:v>1</c:v>
                </c:pt>
                <c:pt idx="76399">
                  <c:v>1</c:v>
                </c:pt>
                <c:pt idx="76400">
                  <c:v>1</c:v>
                </c:pt>
                <c:pt idx="76401">
                  <c:v>1</c:v>
                </c:pt>
                <c:pt idx="76402">
                  <c:v>1</c:v>
                </c:pt>
                <c:pt idx="76403">
                  <c:v>1</c:v>
                </c:pt>
                <c:pt idx="76404">
                  <c:v>1</c:v>
                </c:pt>
                <c:pt idx="76405">
                  <c:v>0.85714285700000004</c:v>
                </c:pt>
                <c:pt idx="76406">
                  <c:v>1</c:v>
                </c:pt>
                <c:pt idx="76407">
                  <c:v>1</c:v>
                </c:pt>
                <c:pt idx="76408">
                  <c:v>1</c:v>
                </c:pt>
                <c:pt idx="76409">
                  <c:v>0.85714285700000004</c:v>
                </c:pt>
                <c:pt idx="76410">
                  <c:v>1</c:v>
                </c:pt>
                <c:pt idx="76411">
                  <c:v>1</c:v>
                </c:pt>
                <c:pt idx="76412">
                  <c:v>1</c:v>
                </c:pt>
                <c:pt idx="76413">
                  <c:v>1</c:v>
                </c:pt>
                <c:pt idx="76414">
                  <c:v>1</c:v>
                </c:pt>
                <c:pt idx="76415">
                  <c:v>1</c:v>
                </c:pt>
                <c:pt idx="76416">
                  <c:v>1</c:v>
                </c:pt>
                <c:pt idx="76417">
                  <c:v>1</c:v>
                </c:pt>
                <c:pt idx="76418">
                  <c:v>1</c:v>
                </c:pt>
                <c:pt idx="76419">
                  <c:v>1</c:v>
                </c:pt>
                <c:pt idx="76420">
                  <c:v>1</c:v>
                </c:pt>
                <c:pt idx="76421">
                  <c:v>1</c:v>
                </c:pt>
                <c:pt idx="76422">
                  <c:v>0.85714285700000004</c:v>
                </c:pt>
                <c:pt idx="76423">
                  <c:v>1</c:v>
                </c:pt>
                <c:pt idx="76424">
                  <c:v>1</c:v>
                </c:pt>
                <c:pt idx="76425">
                  <c:v>1</c:v>
                </c:pt>
                <c:pt idx="76426">
                  <c:v>1</c:v>
                </c:pt>
                <c:pt idx="76427">
                  <c:v>0.85714285700000004</c:v>
                </c:pt>
                <c:pt idx="76428">
                  <c:v>1</c:v>
                </c:pt>
                <c:pt idx="76429">
                  <c:v>0.85714285700000004</c:v>
                </c:pt>
                <c:pt idx="76430">
                  <c:v>1</c:v>
                </c:pt>
                <c:pt idx="76431">
                  <c:v>1</c:v>
                </c:pt>
                <c:pt idx="76432">
                  <c:v>0.85714285700000004</c:v>
                </c:pt>
                <c:pt idx="76433">
                  <c:v>1</c:v>
                </c:pt>
                <c:pt idx="76434">
                  <c:v>1</c:v>
                </c:pt>
                <c:pt idx="76435">
                  <c:v>1</c:v>
                </c:pt>
                <c:pt idx="76436">
                  <c:v>1</c:v>
                </c:pt>
                <c:pt idx="76437">
                  <c:v>0.85714285700000004</c:v>
                </c:pt>
                <c:pt idx="76438">
                  <c:v>1</c:v>
                </c:pt>
                <c:pt idx="76439">
                  <c:v>1</c:v>
                </c:pt>
                <c:pt idx="76440">
                  <c:v>1</c:v>
                </c:pt>
                <c:pt idx="76441">
                  <c:v>1</c:v>
                </c:pt>
                <c:pt idx="76442">
                  <c:v>1</c:v>
                </c:pt>
                <c:pt idx="76443">
                  <c:v>1</c:v>
                </c:pt>
                <c:pt idx="76444">
                  <c:v>1</c:v>
                </c:pt>
                <c:pt idx="76445">
                  <c:v>1</c:v>
                </c:pt>
                <c:pt idx="76446">
                  <c:v>1</c:v>
                </c:pt>
                <c:pt idx="76447">
                  <c:v>1</c:v>
                </c:pt>
                <c:pt idx="76448">
                  <c:v>1</c:v>
                </c:pt>
                <c:pt idx="76449">
                  <c:v>1</c:v>
                </c:pt>
                <c:pt idx="76450">
                  <c:v>1</c:v>
                </c:pt>
                <c:pt idx="76451">
                  <c:v>1</c:v>
                </c:pt>
                <c:pt idx="76452">
                  <c:v>1</c:v>
                </c:pt>
                <c:pt idx="76453">
                  <c:v>1</c:v>
                </c:pt>
                <c:pt idx="76454">
                  <c:v>1</c:v>
                </c:pt>
                <c:pt idx="76455">
                  <c:v>1</c:v>
                </c:pt>
                <c:pt idx="76456">
                  <c:v>1</c:v>
                </c:pt>
                <c:pt idx="76457">
                  <c:v>1</c:v>
                </c:pt>
                <c:pt idx="76458">
                  <c:v>1</c:v>
                </c:pt>
                <c:pt idx="76459">
                  <c:v>1</c:v>
                </c:pt>
                <c:pt idx="76460">
                  <c:v>1</c:v>
                </c:pt>
                <c:pt idx="76461">
                  <c:v>1</c:v>
                </c:pt>
                <c:pt idx="76462">
                  <c:v>0.85714285700000004</c:v>
                </c:pt>
                <c:pt idx="76463">
                  <c:v>1</c:v>
                </c:pt>
                <c:pt idx="76464">
                  <c:v>1</c:v>
                </c:pt>
                <c:pt idx="76465">
                  <c:v>1</c:v>
                </c:pt>
                <c:pt idx="76466">
                  <c:v>1</c:v>
                </c:pt>
                <c:pt idx="76467">
                  <c:v>1</c:v>
                </c:pt>
                <c:pt idx="76468">
                  <c:v>1</c:v>
                </c:pt>
                <c:pt idx="76469">
                  <c:v>1</c:v>
                </c:pt>
                <c:pt idx="76470">
                  <c:v>1</c:v>
                </c:pt>
                <c:pt idx="76471">
                  <c:v>1</c:v>
                </c:pt>
                <c:pt idx="76472">
                  <c:v>1</c:v>
                </c:pt>
                <c:pt idx="76473">
                  <c:v>1</c:v>
                </c:pt>
                <c:pt idx="76474">
                  <c:v>1</c:v>
                </c:pt>
                <c:pt idx="76475">
                  <c:v>1</c:v>
                </c:pt>
                <c:pt idx="76476">
                  <c:v>1</c:v>
                </c:pt>
                <c:pt idx="76477">
                  <c:v>1</c:v>
                </c:pt>
                <c:pt idx="76478">
                  <c:v>0.85714285700000004</c:v>
                </c:pt>
                <c:pt idx="76479">
                  <c:v>1</c:v>
                </c:pt>
                <c:pt idx="76480">
                  <c:v>1</c:v>
                </c:pt>
                <c:pt idx="76481">
                  <c:v>1</c:v>
                </c:pt>
                <c:pt idx="76482">
                  <c:v>1</c:v>
                </c:pt>
                <c:pt idx="76483">
                  <c:v>1</c:v>
                </c:pt>
                <c:pt idx="76484">
                  <c:v>1</c:v>
                </c:pt>
                <c:pt idx="76485">
                  <c:v>0.85714285700000004</c:v>
                </c:pt>
                <c:pt idx="76486">
                  <c:v>1</c:v>
                </c:pt>
                <c:pt idx="76487">
                  <c:v>1</c:v>
                </c:pt>
                <c:pt idx="76488">
                  <c:v>1</c:v>
                </c:pt>
                <c:pt idx="76489">
                  <c:v>0.85714285700000004</c:v>
                </c:pt>
                <c:pt idx="76490">
                  <c:v>1</c:v>
                </c:pt>
                <c:pt idx="76491">
                  <c:v>1</c:v>
                </c:pt>
                <c:pt idx="76492">
                  <c:v>1</c:v>
                </c:pt>
                <c:pt idx="76493">
                  <c:v>1</c:v>
                </c:pt>
                <c:pt idx="76494">
                  <c:v>1</c:v>
                </c:pt>
                <c:pt idx="76495">
                  <c:v>1</c:v>
                </c:pt>
                <c:pt idx="76496">
                  <c:v>1</c:v>
                </c:pt>
                <c:pt idx="76497">
                  <c:v>1</c:v>
                </c:pt>
                <c:pt idx="76498">
                  <c:v>1</c:v>
                </c:pt>
                <c:pt idx="76499">
                  <c:v>1</c:v>
                </c:pt>
                <c:pt idx="76500">
                  <c:v>0.85714285700000004</c:v>
                </c:pt>
                <c:pt idx="76501">
                  <c:v>1</c:v>
                </c:pt>
                <c:pt idx="76502">
                  <c:v>1</c:v>
                </c:pt>
                <c:pt idx="76503">
                  <c:v>0.85714285700000004</c:v>
                </c:pt>
                <c:pt idx="76504">
                  <c:v>1</c:v>
                </c:pt>
                <c:pt idx="76505">
                  <c:v>1</c:v>
                </c:pt>
                <c:pt idx="76506">
                  <c:v>1</c:v>
                </c:pt>
                <c:pt idx="76507">
                  <c:v>1</c:v>
                </c:pt>
                <c:pt idx="76508">
                  <c:v>1</c:v>
                </c:pt>
                <c:pt idx="76509">
                  <c:v>1</c:v>
                </c:pt>
                <c:pt idx="76510">
                  <c:v>0.85714285700000004</c:v>
                </c:pt>
                <c:pt idx="76511">
                  <c:v>0.85714285700000004</c:v>
                </c:pt>
                <c:pt idx="76512">
                  <c:v>1</c:v>
                </c:pt>
                <c:pt idx="76513">
                  <c:v>1</c:v>
                </c:pt>
                <c:pt idx="76514">
                  <c:v>0.85714285700000004</c:v>
                </c:pt>
                <c:pt idx="76515">
                  <c:v>1</c:v>
                </c:pt>
                <c:pt idx="76516">
                  <c:v>1</c:v>
                </c:pt>
                <c:pt idx="76517">
                  <c:v>1</c:v>
                </c:pt>
                <c:pt idx="76518">
                  <c:v>1</c:v>
                </c:pt>
                <c:pt idx="76519">
                  <c:v>1</c:v>
                </c:pt>
                <c:pt idx="76520">
                  <c:v>1</c:v>
                </c:pt>
                <c:pt idx="76521">
                  <c:v>1</c:v>
                </c:pt>
                <c:pt idx="76522">
                  <c:v>1</c:v>
                </c:pt>
                <c:pt idx="76523">
                  <c:v>1</c:v>
                </c:pt>
                <c:pt idx="76524">
                  <c:v>1</c:v>
                </c:pt>
                <c:pt idx="76525">
                  <c:v>0.85714285700000004</c:v>
                </c:pt>
                <c:pt idx="76526">
                  <c:v>1</c:v>
                </c:pt>
                <c:pt idx="76527">
                  <c:v>1</c:v>
                </c:pt>
                <c:pt idx="76528">
                  <c:v>1</c:v>
                </c:pt>
                <c:pt idx="76529">
                  <c:v>1</c:v>
                </c:pt>
                <c:pt idx="76530">
                  <c:v>1</c:v>
                </c:pt>
                <c:pt idx="76531">
                  <c:v>1</c:v>
                </c:pt>
                <c:pt idx="76532">
                  <c:v>1</c:v>
                </c:pt>
                <c:pt idx="76533">
                  <c:v>0.85714285700000004</c:v>
                </c:pt>
                <c:pt idx="76534">
                  <c:v>1</c:v>
                </c:pt>
                <c:pt idx="76535">
                  <c:v>1</c:v>
                </c:pt>
                <c:pt idx="76536">
                  <c:v>1</c:v>
                </c:pt>
                <c:pt idx="76537">
                  <c:v>1</c:v>
                </c:pt>
                <c:pt idx="76538">
                  <c:v>1</c:v>
                </c:pt>
                <c:pt idx="76539">
                  <c:v>1</c:v>
                </c:pt>
                <c:pt idx="76540">
                  <c:v>1</c:v>
                </c:pt>
                <c:pt idx="76541">
                  <c:v>1</c:v>
                </c:pt>
                <c:pt idx="76542">
                  <c:v>1</c:v>
                </c:pt>
                <c:pt idx="76543">
                  <c:v>1</c:v>
                </c:pt>
                <c:pt idx="76544">
                  <c:v>0.85714285700000004</c:v>
                </c:pt>
                <c:pt idx="76545">
                  <c:v>1</c:v>
                </c:pt>
                <c:pt idx="76546">
                  <c:v>0.85714285700000004</c:v>
                </c:pt>
                <c:pt idx="76547">
                  <c:v>1</c:v>
                </c:pt>
                <c:pt idx="76548">
                  <c:v>1</c:v>
                </c:pt>
                <c:pt idx="76549">
                  <c:v>1</c:v>
                </c:pt>
                <c:pt idx="76550">
                  <c:v>1</c:v>
                </c:pt>
                <c:pt idx="76551">
                  <c:v>1</c:v>
                </c:pt>
                <c:pt idx="76552">
                  <c:v>1</c:v>
                </c:pt>
                <c:pt idx="76553">
                  <c:v>0.85714285700000004</c:v>
                </c:pt>
                <c:pt idx="76554">
                  <c:v>1</c:v>
                </c:pt>
                <c:pt idx="76555">
                  <c:v>1</c:v>
                </c:pt>
                <c:pt idx="76556">
                  <c:v>1</c:v>
                </c:pt>
                <c:pt idx="76557">
                  <c:v>1</c:v>
                </c:pt>
                <c:pt idx="76558">
                  <c:v>0.85714285700000004</c:v>
                </c:pt>
                <c:pt idx="76559">
                  <c:v>1</c:v>
                </c:pt>
                <c:pt idx="76560">
                  <c:v>0.85714285700000004</c:v>
                </c:pt>
                <c:pt idx="76561">
                  <c:v>1</c:v>
                </c:pt>
                <c:pt idx="76562">
                  <c:v>1</c:v>
                </c:pt>
                <c:pt idx="76563">
                  <c:v>1</c:v>
                </c:pt>
                <c:pt idx="76564">
                  <c:v>1</c:v>
                </c:pt>
                <c:pt idx="76565">
                  <c:v>1</c:v>
                </c:pt>
                <c:pt idx="76566">
                  <c:v>1</c:v>
                </c:pt>
                <c:pt idx="76567">
                  <c:v>1</c:v>
                </c:pt>
                <c:pt idx="76568">
                  <c:v>1</c:v>
                </c:pt>
                <c:pt idx="76569">
                  <c:v>0.85714285700000004</c:v>
                </c:pt>
                <c:pt idx="76570">
                  <c:v>1</c:v>
                </c:pt>
                <c:pt idx="76571">
                  <c:v>1</c:v>
                </c:pt>
                <c:pt idx="76572">
                  <c:v>1</c:v>
                </c:pt>
                <c:pt idx="76573">
                  <c:v>1</c:v>
                </c:pt>
                <c:pt idx="76574">
                  <c:v>1</c:v>
                </c:pt>
                <c:pt idx="76575">
                  <c:v>1</c:v>
                </c:pt>
                <c:pt idx="76576">
                  <c:v>1</c:v>
                </c:pt>
                <c:pt idx="76577">
                  <c:v>1</c:v>
                </c:pt>
                <c:pt idx="76578">
                  <c:v>1</c:v>
                </c:pt>
                <c:pt idx="76579">
                  <c:v>1</c:v>
                </c:pt>
                <c:pt idx="76580">
                  <c:v>1</c:v>
                </c:pt>
                <c:pt idx="76581">
                  <c:v>1</c:v>
                </c:pt>
                <c:pt idx="76582">
                  <c:v>1</c:v>
                </c:pt>
                <c:pt idx="76583">
                  <c:v>0.85714285700000004</c:v>
                </c:pt>
                <c:pt idx="76584">
                  <c:v>1</c:v>
                </c:pt>
                <c:pt idx="76585">
                  <c:v>1</c:v>
                </c:pt>
                <c:pt idx="76586">
                  <c:v>0.85714285700000004</c:v>
                </c:pt>
                <c:pt idx="76587">
                  <c:v>1</c:v>
                </c:pt>
                <c:pt idx="76588">
                  <c:v>1</c:v>
                </c:pt>
                <c:pt idx="76589">
                  <c:v>1</c:v>
                </c:pt>
                <c:pt idx="76590">
                  <c:v>1</c:v>
                </c:pt>
                <c:pt idx="76591">
                  <c:v>1</c:v>
                </c:pt>
                <c:pt idx="76592">
                  <c:v>1</c:v>
                </c:pt>
                <c:pt idx="76593">
                  <c:v>1</c:v>
                </c:pt>
                <c:pt idx="76594">
                  <c:v>1</c:v>
                </c:pt>
                <c:pt idx="76595">
                  <c:v>1</c:v>
                </c:pt>
                <c:pt idx="76596">
                  <c:v>1</c:v>
                </c:pt>
                <c:pt idx="76597">
                  <c:v>1</c:v>
                </c:pt>
                <c:pt idx="76598">
                  <c:v>1</c:v>
                </c:pt>
                <c:pt idx="76599">
                  <c:v>1</c:v>
                </c:pt>
                <c:pt idx="76600">
                  <c:v>1</c:v>
                </c:pt>
                <c:pt idx="76601">
                  <c:v>1</c:v>
                </c:pt>
                <c:pt idx="76602">
                  <c:v>1</c:v>
                </c:pt>
                <c:pt idx="76603">
                  <c:v>1</c:v>
                </c:pt>
                <c:pt idx="76604">
                  <c:v>1</c:v>
                </c:pt>
                <c:pt idx="76605">
                  <c:v>1</c:v>
                </c:pt>
                <c:pt idx="76606">
                  <c:v>1</c:v>
                </c:pt>
                <c:pt idx="76607">
                  <c:v>1</c:v>
                </c:pt>
                <c:pt idx="76608">
                  <c:v>1</c:v>
                </c:pt>
                <c:pt idx="76609">
                  <c:v>0.85714285700000004</c:v>
                </c:pt>
                <c:pt idx="76610">
                  <c:v>1</c:v>
                </c:pt>
                <c:pt idx="76611">
                  <c:v>1</c:v>
                </c:pt>
                <c:pt idx="76612">
                  <c:v>1</c:v>
                </c:pt>
                <c:pt idx="76613">
                  <c:v>1</c:v>
                </c:pt>
                <c:pt idx="76614">
                  <c:v>1</c:v>
                </c:pt>
                <c:pt idx="76615">
                  <c:v>1</c:v>
                </c:pt>
                <c:pt idx="76616">
                  <c:v>1</c:v>
                </c:pt>
                <c:pt idx="76617">
                  <c:v>1</c:v>
                </c:pt>
                <c:pt idx="76618">
                  <c:v>1</c:v>
                </c:pt>
                <c:pt idx="76619">
                  <c:v>1</c:v>
                </c:pt>
                <c:pt idx="76620">
                  <c:v>1</c:v>
                </c:pt>
                <c:pt idx="76621">
                  <c:v>1</c:v>
                </c:pt>
                <c:pt idx="76622">
                  <c:v>1</c:v>
                </c:pt>
                <c:pt idx="76623">
                  <c:v>1</c:v>
                </c:pt>
                <c:pt idx="76624">
                  <c:v>1</c:v>
                </c:pt>
                <c:pt idx="76625">
                  <c:v>1</c:v>
                </c:pt>
                <c:pt idx="76626">
                  <c:v>1</c:v>
                </c:pt>
                <c:pt idx="76627">
                  <c:v>1</c:v>
                </c:pt>
                <c:pt idx="76628">
                  <c:v>1</c:v>
                </c:pt>
                <c:pt idx="76629">
                  <c:v>1</c:v>
                </c:pt>
                <c:pt idx="76630">
                  <c:v>1</c:v>
                </c:pt>
                <c:pt idx="76631">
                  <c:v>1</c:v>
                </c:pt>
                <c:pt idx="76632">
                  <c:v>1</c:v>
                </c:pt>
                <c:pt idx="76633">
                  <c:v>1</c:v>
                </c:pt>
                <c:pt idx="76634">
                  <c:v>1</c:v>
                </c:pt>
                <c:pt idx="76635">
                  <c:v>0.85714285700000004</c:v>
                </c:pt>
                <c:pt idx="76636">
                  <c:v>1</c:v>
                </c:pt>
                <c:pt idx="76637">
                  <c:v>1</c:v>
                </c:pt>
                <c:pt idx="76638">
                  <c:v>1</c:v>
                </c:pt>
                <c:pt idx="76639">
                  <c:v>1</c:v>
                </c:pt>
                <c:pt idx="76640">
                  <c:v>1</c:v>
                </c:pt>
                <c:pt idx="76641">
                  <c:v>0.85714285700000004</c:v>
                </c:pt>
                <c:pt idx="76642">
                  <c:v>0.85714285700000004</c:v>
                </c:pt>
                <c:pt idx="76643">
                  <c:v>1</c:v>
                </c:pt>
                <c:pt idx="76644">
                  <c:v>1</c:v>
                </c:pt>
                <c:pt idx="76645">
                  <c:v>1</c:v>
                </c:pt>
                <c:pt idx="76646">
                  <c:v>1</c:v>
                </c:pt>
                <c:pt idx="76647">
                  <c:v>1</c:v>
                </c:pt>
                <c:pt idx="76648">
                  <c:v>1</c:v>
                </c:pt>
                <c:pt idx="76649">
                  <c:v>1</c:v>
                </c:pt>
                <c:pt idx="76650">
                  <c:v>0.85714285700000004</c:v>
                </c:pt>
                <c:pt idx="76651">
                  <c:v>1</c:v>
                </c:pt>
                <c:pt idx="76652">
                  <c:v>1</c:v>
                </c:pt>
                <c:pt idx="76653">
                  <c:v>1</c:v>
                </c:pt>
                <c:pt idx="76654">
                  <c:v>1</c:v>
                </c:pt>
                <c:pt idx="76655">
                  <c:v>1</c:v>
                </c:pt>
                <c:pt idx="76656">
                  <c:v>1</c:v>
                </c:pt>
                <c:pt idx="76657">
                  <c:v>1</c:v>
                </c:pt>
                <c:pt idx="76658">
                  <c:v>1</c:v>
                </c:pt>
                <c:pt idx="76659">
                  <c:v>1</c:v>
                </c:pt>
                <c:pt idx="76660">
                  <c:v>0.85714285700000004</c:v>
                </c:pt>
                <c:pt idx="76661">
                  <c:v>1</c:v>
                </c:pt>
                <c:pt idx="76662">
                  <c:v>1</c:v>
                </c:pt>
                <c:pt idx="76663">
                  <c:v>1</c:v>
                </c:pt>
                <c:pt idx="76664">
                  <c:v>1</c:v>
                </c:pt>
                <c:pt idx="76665">
                  <c:v>1</c:v>
                </c:pt>
                <c:pt idx="76666">
                  <c:v>1</c:v>
                </c:pt>
                <c:pt idx="76667">
                  <c:v>1</c:v>
                </c:pt>
                <c:pt idx="76668">
                  <c:v>0.85714285700000004</c:v>
                </c:pt>
                <c:pt idx="76669">
                  <c:v>1</c:v>
                </c:pt>
                <c:pt idx="76670">
                  <c:v>1</c:v>
                </c:pt>
                <c:pt idx="76671">
                  <c:v>1</c:v>
                </c:pt>
                <c:pt idx="76672">
                  <c:v>0.85714285700000004</c:v>
                </c:pt>
                <c:pt idx="76673">
                  <c:v>1</c:v>
                </c:pt>
                <c:pt idx="76674">
                  <c:v>1</c:v>
                </c:pt>
                <c:pt idx="76675">
                  <c:v>1</c:v>
                </c:pt>
                <c:pt idx="76676">
                  <c:v>1</c:v>
                </c:pt>
                <c:pt idx="76677">
                  <c:v>1</c:v>
                </c:pt>
                <c:pt idx="76678">
                  <c:v>1</c:v>
                </c:pt>
                <c:pt idx="76679">
                  <c:v>1</c:v>
                </c:pt>
                <c:pt idx="76680">
                  <c:v>1</c:v>
                </c:pt>
                <c:pt idx="76681">
                  <c:v>1</c:v>
                </c:pt>
                <c:pt idx="76682">
                  <c:v>1</c:v>
                </c:pt>
                <c:pt idx="76683">
                  <c:v>1</c:v>
                </c:pt>
                <c:pt idx="76684">
                  <c:v>1</c:v>
                </c:pt>
                <c:pt idx="76685">
                  <c:v>1</c:v>
                </c:pt>
                <c:pt idx="76686">
                  <c:v>0.85714285700000004</c:v>
                </c:pt>
                <c:pt idx="76687">
                  <c:v>1</c:v>
                </c:pt>
                <c:pt idx="76688">
                  <c:v>1</c:v>
                </c:pt>
                <c:pt idx="76689">
                  <c:v>1</c:v>
                </c:pt>
                <c:pt idx="76690">
                  <c:v>0.28571428599999998</c:v>
                </c:pt>
                <c:pt idx="76691">
                  <c:v>1</c:v>
                </c:pt>
                <c:pt idx="76692">
                  <c:v>1</c:v>
                </c:pt>
                <c:pt idx="76693">
                  <c:v>1</c:v>
                </c:pt>
                <c:pt idx="76694">
                  <c:v>1</c:v>
                </c:pt>
                <c:pt idx="76695">
                  <c:v>1</c:v>
                </c:pt>
                <c:pt idx="76696">
                  <c:v>1</c:v>
                </c:pt>
                <c:pt idx="76697">
                  <c:v>1</c:v>
                </c:pt>
                <c:pt idx="76698">
                  <c:v>1</c:v>
                </c:pt>
                <c:pt idx="76699">
                  <c:v>1</c:v>
                </c:pt>
                <c:pt idx="76700">
                  <c:v>1</c:v>
                </c:pt>
                <c:pt idx="76701">
                  <c:v>1</c:v>
                </c:pt>
                <c:pt idx="76702">
                  <c:v>1</c:v>
                </c:pt>
                <c:pt idx="76703">
                  <c:v>0.85714285700000004</c:v>
                </c:pt>
                <c:pt idx="76704">
                  <c:v>0.85714285700000004</c:v>
                </c:pt>
                <c:pt idx="76705">
                  <c:v>1</c:v>
                </c:pt>
                <c:pt idx="76706">
                  <c:v>1</c:v>
                </c:pt>
                <c:pt idx="76707">
                  <c:v>1</c:v>
                </c:pt>
                <c:pt idx="76708">
                  <c:v>1</c:v>
                </c:pt>
                <c:pt idx="76709">
                  <c:v>1</c:v>
                </c:pt>
                <c:pt idx="76710">
                  <c:v>1</c:v>
                </c:pt>
                <c:pt idx="76711">
                  <c:v>1</c:v>
                </c:pt>
                <c:pt idx="76712">
                  <c:v>1</c:v>
                </c:pt>
                <c:pt idx="76713">
                  <c:v>1</c:v>
                </c:pt>
                <c:pt idx="76714">
                  <c:v>1</c:v>
                </c:pt>
                <c:pt idx="76715">
                  <c:v>1</c:v>
                </c:pt>
                <c:pt idx="76716">
                  <c:v>1</c:v>
                </c:pt>
                <c:pt idx="76717">
                  <c:v>1</c:v>
                </c:pt>
                <c:pt idx="76718">
                  <c:v>1</c:v>
                </c:pt>
                <c:pt idx="76719">
                  <c:v>1</c:v>
                </c:pt>
                <c:pt idx="76720">
                  <c:v>1</c:v>
                </c:pt>
                <c:pt idx="76721">
                  <c:v>1</c:v>
                </c:pt>
                <c:pt idx="76722">
                  <c:v>1</c:v>
                </c:pt>
                <c:pt idx="76723">
                  <c:v>1</c:v>
                </c:pt>
                <c:pt idx="76724">
                  <c:v>1</c:v>
                </c:pt>
                <c:pt idx="76725">
                  <c:v>1</c:v>
                </c:pt>
                <c:pt idx="76726">
                  <c:v>1</c:v>
                </c:pt>
                <c:pt idx="76727">
                  <c:v>1</c:v>
                </c:pt>
                <c:pt idx="76728">
                  <c:v>0.85714285700000004</c:v>
                </c:pt>
                <c:pt idx="76729">
                  <c:v>1</c:v>
                </c:pt>
                <c:pt idx="76730">
                  <c:v>1</c:v>
                </c:pt>
                <c:pt idx="76731">
                  <c:v>1</c:v>
                </c:pt>
                <c:pt idx="76732">
                  <c:v>1</c:v>
                </c:pt>
                <c:pt idx="76733">
                  <c:v>1</c:v>
                </c:pt>
                <c:pt idx="76734">
                  <c:v>1</c:v>
                </c:pt>
                <c:pt idx="76735">
                  <c:v>1</c:v>
                </c:pt>
                <c:pt idx="76736">
                  <c:v>1</c:v>
                </c:pt>
                <c:pt idx="76737">
                  <c:v>1</c:v>
                </c:pt>
                <c:pt idx="76738">
                  <c:v>1</c:v>
                </c:pt>
                <c:pt idx="76739">
                  <c:v>1</c:v>
                </c:pt>
                <c:pt idx="76740">
                  <c:v>1</c:v>
                </c:pt>
                <c:pt idx="76741">
                  <c:v>1</c:v>
                </c:pt>
                <c:pt idx="76742">
                  <c:v>1</c:v>
                </c:pt>
                <c:pt idx="76743">
                  <c:v>1</c:v>
                </c:pt>
                <c:pt idx="76744">
                  <c:v>1</c:v>
                </c:pt>
                <c:pt idx="76745">
                  <c:v>1</c:v>
                </c:pt>
                <c:pt idx="76746">
                  <c:v>1</c:v>
                </c:pt>
                <c:pt idx="76747">
                  <c:v>1</c:v>
                </c:pt>
                <c:pt idx="76748">
                  <c:v>1</c:v>
                </c:pt>
                <c:pt idx="76749">
                  <c:v>1</c:v>
                </c:pt>
                <c:pt idx="76750">
                  <c:v>1</c:v>
                </c:pt>
                <c:pt idx="76751">
                  <c:v>0.85714285700000004</c:v>
                </c:pt>
                <c:pt idx="76752">
                  <c:v>1</c:v>
                </c:pt>
                <c:pt idx="76753">
                  <c:v>1</c:v>
                </c:pt>
                <c:pt idx="76754">
                  <c:v>1</c:v>
                </c:pt>
                <c:pt idx="76755">
                  <c:v>1</c:v>
                </c:pt>
                <c:pt idx="76756">
                  <c:v>1</c:v>
                </c:pt>
                <c:pt idx="76757">
                  <c:v>1</c:v>
                </c:pt>
                <c:pt idx="76758">
                  <c:v>0.85714285700000004</c:v>
                </c:pt>
                <c:pt idx="76759">
                  <c:v>0.28571428599999998</c:v>
                </c:pt>
                <c:pt idx="76760">
                  <c:v>1</c:v>
                </c:pt>
                <c:pt idx="76761">
                  <c:v>1</c:v>
                </c:pt>
                <c:pt idx="76762">
                  <c:v>1</c:v>
                </c:pt>
                <c:pt idx="76763">
                  <c:v>1</c:v>
                </c:pt>
                <c:pt idx="76764">
                  <c:v>1</c:v>
                </c:pt>
                <c:pt idx="76765">
                  <c:v>1</c:v>
                </c:pt>
                <c:pt idx="76766">
                  <c:v>1</c:v>
                </c:pt>
                <c:pt idx="76767">
                  <c:v>1</c:v>
                </c:pt>
                <c:pt idx="76768">
                  <c:v>1</c:v>
                </c:pt>
                <c:pt idx="76769">
                  <c:v>1</c:v>
                </c:pt>
                <c:pt idx="76770">
                  <c:v>1</c:v>
                </c:pt>
                <c:pt idx="76771">
                  <c:v>1</c:v>
                </c:pt>
                <c:pt idx="76772">
                  <c:v>0.85714285700000004</c:v>
                </c:pt>
                <c:pt idx="76773">
                  <c:v>1</c:v>
                </c:pt>
                <c:pt idx="76774">
                  <c:v>1</c:v>
                </c:pt>
                <c:pt idx="76775">
                  <c:v>1</c:v>
                </c:pt>
                <c:pt idx="76776">
                  <c:v>0.85714285700000004</c:v>
                </c:pt>
                <c:pt idx="76777">
                  <c:v>1</c:v>
                </c:pt>
                <c:pt idx="76778">
                  <c:v>0.85714285700000004</c:v>
                </c:pt>
                <c:pt idx="76779">
                  <c:v>0.85714285700000004</c:v>
                </c:pt>
                <c:pt idx="76780">
                  <c:v>1</c:v>
                </c:pt>
                <c:pt idx="76781">
                  <c:v>1</c:v>
                </c:pt>
                <c:pt idx="76782">
                  <c:v>1</c:v>
                </c:pt>
                <c:pt idx="76783">
                  <c:v>1</c:v>
                </c:pt>
                <c:pt idx="76784">
                  <c:v>1</c:v>
                </c:pt>
                <c:pt idx="76785">
                  <c:v>1</c:v>
                </c:pt>
                <c:pt idx="76786">
                  <c:v>1</c:v>
                </c:pt>
                <c:pt idx="76787">
                  <c:v>1</c:v>
                </c:pt>
                <c:pt idx="76788">
                  <c:v>1</c:v>
                </c:pt>
                <c:pt idx="76789">
                  <c:v>1</c:v>
                </c:pt>
                <c:pt idx="76790">
                  <c:v>1</c:v>
                </c:pt>
                <c:pt idx="76791">
                  <c:v>1</c:v>
                </c:pt>
                <c:pt idx="76792">
                  <c:v>1</c:v>
                </c:pt>
                <c:pt idx="76793">
                  <c:v>1</c:v>
                </c:pt>
                <c:pt idx="76794">
                  <c:v>1</c:v>
                </c:pt>
                <c:pt idx="76795">
                  <c:v>1</c:v>
                </c:pt>
                <c:pt idx="76796">
                  <c:v>1</c:v>
                </c:pt>
                <c:pt idx="76797">
                  <c:v>0.85714285700000004</c:v>
                </c:pt>
                <c:pt idx="76798">
                  <c:v>1</c:v>
                </c:pt>
                <c:pt idx="76799">
                  <c:v>1</c:v>
                </c:pt>
                <c:pt idx="76800">
                  <c:v>1</c:v>
                </c:pt>
                <c:pt idx="76801">
                  <c:v>1</c:v>
                </c:pt>
                <c:pt idx="76802">
                  <c:v>1</c:v>
                </c:pt>
                <c:pt idx="76803">
                  <c:v>1</c:v>
                </c:pt>
                <c:pt idx="76804">
                  <c:v>1</c:v>
                </c:pt>
                <c:pt idx="76805">
                  <c:v>1</c:v>
                </c:pt>
                <c:pt idx="76806">
                  <c:v>1</c:v>
                </c:pt>
                <c:pt idx="76807">
                  <c:v>1</c:v>
                </c:pt>
                <c:pt idx="76808">
                  <c:v>1</c:v>
                </c:pt>
                <c:pt idx="76809">
                  <c:v>0.85714285700000004</c:v>
                </c:pt>
                <c:pt idx="76810">
                  <c:v>1</c:v>
                </c:pt>
                <c:pt idx="76811">
                  <c:v>1</c:v>
                </c:pt>
                <c:pt idx="76812">
                  <c:v>1</c:v>
                </c:pt>
                <c:pt idx="76813">
                  <c:v>0.85714285700000004</c:v>
                </c:pt>
                <c:pt idx="76814">
                  <c:v>1</c:v>
                </c:pt>
                <c:pt idx="76815">
                  <c:v>0.85714285700000004</c:v>
                </c:pt>
                <c:pt idx="76816">
                  <c:v>1</c:v>
                </c:pt>
                <c:pt idx="76817">
                  <c:v>1</c:v>
                </c:pt>
                <c:pt idx="76818">
                  <c:v>1</c:v>
                </c:pt>
                <c:pt idx="76819">
                  <c:v>0.428571429</c:v>
                </c:pt>
                <c:pt idx="76820">
                  <c:v>1</c:v>
                </c:pt>
                <c:pt idx="76821">
                  <c:v>1</c:v>
                </c:pt>
                <c:pt idx="76822">
                  <c:v>1</c:v>
                </c:pt>
                <c:pt idx="76823">
                  <c:v>1</c:v>
                </c:pt>
                <c:pt idx="76824">
                  <c:v>1</c:v>
                </c:pt>
                <c:pt idx="76825">
                  <c:v>1</c:v>
                </c:pt>
                <c:pt idx="76826">
                  <c:v>1</c:v>
                </c:pt>
                <c:pt idx="76827">
                  <c:v>1</c:v>
                </c:pt>
                <c:pt idx="76828">
                  <c:v>1</c:v>
                </c:pt>
                <c:pt idx="76829">
                  <c:v>1</c:v>
                </c:pt>
                <c:pt idx="76830">
                  <c:v>1</c:v>
                </c:pt>
                <c:pt idx="76831">
                  <c:v>1</c:v>
                </c:pt>
                <c:pt idx="76832">
                  <c:v>1</c:v>
                </c:pt>
                <c:pt idx="76833">
                  <c:v>1</c:v>
                </c:pt>
                <c:pt idx="76834">
                  <c:v>1</c:v>
                </c:pt>
                <c:pt idx="76835">
                  <c:v>1</c:v>
                </c:pt>
                <c:pt idx="76836">
                  <c:v>1</c:v>
                </c:pt>
                <c:pt idx="76837">
                  <c:v>1</c:v>
                </c:pt>
                <c:pt idx="76838">
                  <c:v>1</c:v>
                </c:pt>
                <c:pt idx="76839">
                  <c:v>1</c:v>
                </c:pt>
                <c:pt idx="76840">
                  <c:v>1</c:v>
                </c:pt>
                <c:pt idx="76841">
                  <c:v>1</c:v>
                </c:pt>
                <c:pt idx="76842">
                  <c:v>1</c:v>
                </c:pt>
                <c:pt idx="76843">
                  <c:v>1</c:v>
                </c:pt>
                <c:pt idx="76844">
                  <c:v>1</c:v>
                </c:pt>
                <c:pt idx="76845">
                  <c:v>1</c:v>
                </c:pt>
                <c:pt idx="76846">
                  <c:v>1</c:v>
                </c:pt>
                <c:pt idx="76847">
                  <c:v>1</c:v>
                </c:pt>
                <c:pt idx="76848">
                  <c:v>0.85714285700000004</c:v>
                </c:pt>
                <c:pt idx="76849">
                  <c:v>1</c:v>
                </c:pt>
                <c:pt idx="76850">
                  <c:v>1</c:v>
                </c:pt>
                <c:pt idx="76851">
                  <c:v>1</c:v>
                </c:pt>
                <c:pt idx="76852">
                  <c:v>1</c:v>
                </c:pt>
                <c:pt idx="76853">
                  <c:v>1</c:v>
                </c:pt>
                <c:pt idx="76854">
                  <c:v>1</c:v>
                </c:pt>
                <c:pt idx="76855">
                  <c:v>1</c:v>
                </c:pt>
                <c:pt idx="76856">
                  <c:v>1</c:v>
                </c:pt>
                <c:pt idx="76857">
                  <c:v>1</c:v>
                </c:pt>
                <c:pt idx="76858">
                  <c:v>1</c:v>
                </c:pt>
                <c:pt idx="76859">
                  <c:v>1</c:v>
                </c:pt>
                <c:pt idx="76860">
                  <c:v>1</c:v>
                </c:pt>
                <c:pt idx="76861">
                  <c:v>1</c:v>
                </c:pt>
                <c:pt idx="76862">
                  <c:v>1</c:v>
                </c:pt>
                <c:pt idx="76863">
                  <c:v>0.85714285700000004</c:v>
                </c:pt>
                <c:pt idx="76864">
                  <c:v>1</c:v>
                </c:pt>
                <c:pt idx="76865">
                  <c:v>1</c:v>
                </c:pt>
                <c:pt idx="76866">
                  <c:v>1</c:v>
                </c:pt>
                <c:pt idx="76867">
                  <c:v>1</c:v>
                </c:pt>
                <c:pt idx="76868">
                  <c:v>0.85714285700000004</c:v>
                </c:pt>
                <c:pt idx="76869">
                  <c:v>1</c:v>
                </c:pt>
                <c:pt idx="76870">
                  <c:v>1</c:v>
                </c:pt>
                <c:pt idx="76871">
                  <c:v>0.85714285700000004</c:v>
                </c:pt>
                <c:pt idx="76872">
                  <c:v>1</c:v>
                </c:pt>
                <c:pt idx="76873">
                  <c:v>1</c:v>
                </c:pt>
                <c:pt idx="76874">
                  <c:v>1</c:v>
                </c:pt>
                <c:pt idx="76875">
                  <c:v>1</c:v>
                </c:pt>
                <c:pt idx="76876">
                  <c:v>0.85714285700000004</c:v>
                </c:pt>
                <c:pt idx="76877">
                  <c:v>1</c:v>
                </c:pt>
                <c:pt idx="76878">
                  <c:v>1</c:v>
                </c:pt>
                <c:pt idx="76879">
                  <c:v>1</c:v>
                </c:pt>
                <c:pt idx="76880">
                  <c:v>1</c:v>
                </c:pt>
                <c:pt idx="76881">
                  <c:v>1</c:v>
                </c:pt>
                <c:pt idx="76882">
                  <c:v>0.85714285700000004</c:v>
                </c:pt>
                <c:pt idx="76883">
                  <c:v>1</c:v>
                </c:pt>
                <c:pt idx="76884">
                  <c:v>1</c:v>
                </c:pt>
                <c:pt idx="76885">
                  <c:v>1</c:v>
                </c:pt>
                <c:pt idx="76886">
                  <c:v>1</c:v>
                </c:pt>
                <c:pt idx="76887">
                  <c:v>1</c:v>
                </c:pt>
                <c:pt idx="76888">
                  <c:v>1</c:v>
                </c:pt>
                <c:pt idx="76889">
                  <c:v>1</c:v>
                </c:pt>
                <c:pt idx="76890">
                  <c:v>1</c:v>
                </c:pt>
                <c:pt idx="76891">
                  <c:v>1</c:v>
                </c:pt>
                <c:pt idx="76892">
                  <c:v>1</c:v>
                </c:pt>
                <c:pt idx="76893">
                  <c:v>1</c:v>
                </c:pt>
                <c:pt idx="76894">
                  <c:v>1</c:v>
                </c:pt>
                <c:pt idx="76895">
                  <c:v>1</c:v>
                </c:pt>
                <c:pt idx="76896">
                  <c:v>1</c:v>
                </c:pt>
                <c:pt idx="76897">
                  <c:v>1</c:v>
                </c:pt>
                <c:pt idx="76898">
                  <c:v>1</c:v>
                </c:pt>
                <c:pt idx="76899">
                  <c:v>1</c:v>
                </c:pt>
                <c:pt idx="76900">
                  <c:v>1</c:v>
                </c:pt>
                <c:pt idx="76901">
                  <c:v>1</c:v>
                </c:pt>
                <c:pt idx="76902">
                  <c:v>1</c:v>
                </c:pt>
                <c:pt idx="76903">
                  <c:v>1</c:v>
                </c:pt>
                <c:pt idx="76904">
                  <c:v>1</c:v>
                </c:pt>
                <c:pt idx="76905">
                  <c:v>1</c:v>
                </c:pt>
                <c:pt idx="76906">
                  <c:v>1</c:v>
                </c:pt>
                <c:pt idx="76907">
                  <c:v>1</c:v>
                </c:pt>
                <c:pt idx="76908">
                  <c:v>1</c:v>
                </c:pt>
                <c:pt idx="76909">
                  <c:v>1</c:v>
                </c:pt>
                <c:pt idx="76910">
                  <c:v>1</c:v>
                </c:pt>
                <c:pt idx="76911">
                  <c:v>1</c:v>
                </c:pt>
                <c:pt idx="76912">
                  <c:v>1</c:v>
                </c:pt>
                <c:pt idx="76913">
                  <c:v>1</c:v>
                </c:pt>
                <c:pt idx="76914">
                  <c:v>1</c:v>
                </c:pt>
                <c:pt idx="76915">
                  <c:v>1</c:v>
                </c:pt>
                <c:pt idx="76916">
                  <c:v>1</c:v>
                </c:pt>
                <c:pt idx="76917">
                  <c:v>1</c:v>
                </c:pt>
                <c:pt idx="76918">
                  <c:v>1</c:v>
                </c:pt>
                <c:pt idx="76919">
                  <c:v>1</c:v>
                </c:pt>
                <c:pt idx="76920">
                  <c:v>1</c:v>
                </c:pt>
                <c:pt idx="76921">
                  <c:v>1</c:v>
                </c:pt>
                <c:pt idx="76922">
                  <c:v>1</c:v>
                </c:pt>
                <c:pt idx="76923">
                  <c:v>1</c:v>
                </c:pt>
                <c:pt idx="76924">
                  <c:v>1</c:v>
                </c:pt>
                <c:pt idx="76925">
                  <c:v>1</c:v>
                </c:pt>
                <c:pt idx="76926">
                  <c:v>1</c:v>
                </c:pt>
                <c:pt idx="76927">
                  <c:v>1</c:v>
                </c:pt>
                <c:pt idx="76928">
                  <c:v>1</c:v>
                </c:pt>
                <c:pt idx="76929">
                  <c:v>1</c:v>
                </c:pt>
                <c:pt idx="76930">
                  <c:v>1</c:v>
                </c:pt>
                <c:pt idx="76931">
                  <c:v>1</c:v>
                </c:pt>
                <c:pt idx="76932">
                  <c:v>1</c:v>
                </c:pt>
                <c:pt idx="76933">
                  <c:v>1</c:v>
                </c:pt>
                <c:pt idx="76934">
                  <c:v>1</c:v>
                </c:pt>
                <c:pt idx="76935">
                  <c:v>1</c:v>
                </c:pt>
                <c:pt idx="76936">
                  <c:v>1</c:v>
                </c:pt>
                <c:pt idx="76937">
                  <c:v>1</c:v>
                </c:pt>
                <c:pt idx="76938">
                  <c:v>1</c:v>
                </c:pt>
                <c:pt idx="76939">
                  <c:v>1</c:v>
                </c:pt>
                <c:pt idx="76940">
                  <c:v>1</c:v>
                </c:pt>
                <c:pt idx="76941">
                  <c:v>1</c:v>
                </c:pt>
                <c:pt idx="76942">
                  <c:v>1</c:v>
                </c:pt>
                <c:pt idx="76943">
                  <c:v>1</c:v>
                </c:pt>
                <c:pt idx="76944">
                  <c:v>1</c:v>
                </c:pt>
                <c:pt idx="76945">
                  <c:v>1</c:v>
                </c:pt>
                <c:pt idx="76946">
                  <c:v>1</c:v>
                </c:pt>
                <c:pt idx="76947">
                  <c:v>1</c:v>
                </c:pt>
                <c:pt idx="76948">
                  <c:v>1</c:v>
                </c:pt>
                <c:pt idx="76949">
                  <c:v>1</c:v>
                </c:pt>
                <c:pt idx="76950">
                  <c:v>1</c:v>
                </c:pt>
                <c:pt idx="76951">
                  <c:v>1</c:v>
                </c:pt>
                <c:pt idx="76952">
                  <c:v>1</c:v>
                </c:pt>
                <c:pt idx="76953">
                  <c:v>1</c:v>
                </c:pt>
                <c:pt idx="76954">
                  <c:v>1</c:v>
                </c:pt>
                <c:pt idx="76955">
                  <c:v>1</c:v>
                </c:pt>
                <c:pt idx="76956">
                  <c:v>1</c:v>
                </c:pt>
                <c:pt idx="76957">
                  <c:v>1</c:v>
                </c:pt>
                <c:pt idx="76958">
                  <c:v>1</c:v>
                </c:pt>
                <c:pt idx="76959">
                  <c:v>1</c:v>
                </c:pt>
                <c:pt idx="76960">
                  <c:v>1</c:v>
                </c:pt>
                <c:pt idx="76961">
                  <c:v>1</c:v>
                </c:pt>
                <c:pt idx="76962">
                  <c:v>1</c:v>
                </c:pt>
                <c:pt idx="76963">
                  <c:v>1</c:v>
                </c:pt>
                <c:pt idx="76964">
                  <c:v>1</c:v>
                </c:pt>
                <c:pt idx="76965">
                  <c:v>1</c:v>
                </c:pt>
                <c:pt idx="76966">
                  <c:v>1</c:v>
                </c:pt>
                <c:pt idx="76967">
                  <c:v>1</c:v>
                </c:pt>
                <c:pt idx="76968">
                  <c:v>1</c:v>
                </c:pt>
                <c:pt idx="76969">
                  <c:v>1</c:v>
                </c:pt>
                <c:pt idx="76970">
                  <c:v>1</c:v>
                </c:pt>
                <c:pt idx="76971">
                  <c:v>1</c:v>
                </c:pt>
                <c:pt idx="76972">
                  <c:v>0.28571428599999998</c:v>
                </c:pt>
                <c:pt idx="76973">
                  <c:v>1</c:v>
                </c:pt>
                <c:pt idx="76974">
                  <c:v>1</c:v>
                </c:pt>
                <c:pt idx="76975">
                  <c:v>1</c:v>
                </c:pt>
                <c:pt idx="76976">
                  <c:v>1</c:v>
                </c:pt>
                <c:pt idx="76977">
                  <c:v>1</c:v>
                </c:pt>
                <c:pt idx="76978">
                  <c:v>1</c:v>
                </c:pt>
                <c:pt idx="76979">
                  <c:v>1</c:v>
                </c:pt>
                <c:pt idx="76980">
                  <c:v>1</c:v>
                </c:pt>
                <c:pt idx="76981">
                  <c:v>1</c:v>
                </c:pt>
                <c:pt idx="76982">
                  <c:v>1</c:v>
                </c:pt>
                <c:pt idx="76983">
                  <c:v>1</c:v>
                </c:pt>
                <c:pt idx="76984">
                  <c:v>1</c:v>
                </c:pt>
                <c:pt idx="76985">
                  <c:v>1</c:v>
                </c:pt>
                <c:pt idx="76986">
                  <c:v>1</c:v>
                </c:pt>
                <c:pt idx="76987">
                  <c:v>1</c:v>
                </c:pt>
                <c:pt idx="76988">
                  <c:v>1</c:v>
                </c:pt>
                <c:pt idx="76989">
                  <c:v>1</c:v>
                </c:pt>
                <c:pt idx="76990">
                  <c:v>1</c:v>
                </c:pt>
                <c:pt idx="76991">
                  <c:v>1</c:v>
                </c:pt>
                <c:pt idx="76992">
                  <c:v>1</c:v>
                </c:pt>
                <c:pt idx="76993">
                  <c:v>1</c:v>
                </c:pt>
                <c:pt idx="76994">
                  <c:v>1</c:v>
                </c:pt>
                <c:pt idx="76995">
                  <c:v>1</c:v>
                </c:pt>
                <c:pt idx="76996">
                  <c:v>1</c:v>
                </c:pt>
                <c:pt idx="76997">
                  <c:v>1</c:v>
                </c:pt>
                <c:pt idx="76998">
                  <c:v>1</c:v>
                </c:pt>
                <c:pt idx="76999">
                  <c:v>1</c:v>
                </c:pt>
                <c:pt idx="77000">
                  <c:v>1</c:v>
                </c:pt>
                <c:pt idx="77001">
                  <c:v>1</c:v>
                </c:pt>
                <c:pt idx="77002">
                  <c:v>1</c:v>
                </c:pt>
                <c:pt idx="77003">
                  <c:v>1</c:v>
                </c:pt>
                <c:pt idx="77004">
                  <c:v>1</c:v>
                </c:pt>
                <c:pt idx="77005">
                  <c:v>1</c:v>
                </c:pt>
                <c:pt idx="77006">
                  <c:v>1</c:v>
                </c:pt>
                <c:pt idx="77007">
                  <c:v>1</c:v>
                </c:pt>
                <c:pt idx="77008">
                  <c:v>1</c:v>
                </c:pt>
                <c:pt idx="77009">
                  <c:v>1</c:v>
                </c:pt>
                <c:pt idx="77010">
                  <c:v>1</c:v>
                </c:pt>
                <c:pt idx="77011">
                  <c:v>1</c:v>
                </c:pt>
                <c:pt idx="77012">
                  <c:v>1</c:v>
                </c:pt>
                <c:pt idx="77013">
                  <c:v>1</c:v>
                </c:pt>
                <c:pt idx="77014">
                  <c:v>1</c:v>
                </c:pt>
                <c:pt idx="77015">
                  <c:v>1</c:v>
                </c:pt>
                <c:pt idx="77016">
                  <c:v>1</c:v>
                </c:pt>
                <c:pt idx="77017">
                  <c:v>1</c:v>
                </c:pt>
                <c:pt idx="77018">
                  <c:v>1</c:v>
                </c:pt>
                <c:pt idx="77019">
                  <c:v>1</c:v>
                </c:pt>
                <c:pt idx="77020">
                  <c:v>1</c:v>
                </c:pt>
                <c:pt idx="77021">
                  <c:v>1</c:v>
                </c:pt>
                <c:pt idx="77022">
                  <c:v>1</c:v>
                </c:pt>
                <c:pt idx="77023">
                  <c:v>1</c:v>
                </c:pt>
                <c:pt idx="77024">
                  <c:v>1</c:v>
                </c:pt>
                <c:pt idx="77025">
                  <c:v>1</c:v>
                </c:pt>
                <c:pt idx="77026">
                  <c:v>1</c:v>
                </c:pt>
                <c:pt idx="77027">
                  <c:v>1</c:v>
                </c:pt>
                <c:pt idx="77028">
                  <c:v>1</c:v>
                </c:pt>
                <c:pt idx="77029">
                  <c:v>1</c:v>
                </c:pt>
                <c:pt idx="77030">
                  <c:v>1</c:v>
                </c:pt>
                <c:pt idx="77031">
                  <c:v>1</c:v>
                </c:pt>
                <c:pt idx="77032">
                  <c:v>1</c:v>
                </c:pt>
                <c:pt idx="77033">
                  <c:v>1</c:v>
                </c:pt>
                <c:pt idx="77034">
                  <c:v>1</c:v>
                </c:pt>
                <c:pt idx="77035">
                  <c:v>1</c:v>
                </c:pt>
                <c:pt idx="77036">
                  <c:v>1</c:v>
                </c:pt>
                <c:pt idx="77037">
                  <c:v>1</c:v>
                </c:pt>
                <c:pt idx="77038">
                  <c:v>1</c:v>
                </c:pt>
                <c:pt idx="77039">
                  <c:v>1</c:v>
                </c:pt>
                <c:pt idx="77040">
                  <c:v>1</c:v>
                </c:pt>
                <c:pt idx="77041">
                  <c:v>1</c:v>
                </c:pt>
                <c:pt idx="77042">
                  <c:v>1</c:v>
                </c:pt>
                <c:pt idx="77043">
                  <c:v>1</c:v>
                </c:pt>
                <c:pt idx="77044">
                  <c:v>1</c:v>
                </c:pt>
                <c:pt idx="77045">
                  <c:v>1</c:v>
                </c:pt>
                <c:pt idx="77046">
                  <c:v>1</c:v>
                </c:pt>
                <c:pt idx="77047">
                  <c:v>1</c:v>
                </c:pt>
                <c:pt idx="77048">
                  <c:v>1</c:v>
                </c:pt>
                <c:pt idx="77049">
                  <c:v>1</c:v>
                </c:pt>
                <c:pt idx="77050">
                  <c:v>1</c:v>
                </c:pt>
                <c:pt idx="77051">
                  <c:v>1</c:v>
                </c:pt>
                <c:pt idx="77052">
                  <c:v>1</c:v>
                </c:pt>
                <c:pt idx="77053">
                  <c:v>1</c:v>
                </c:pt>
                <c:pt idx="77054">
                  <c:v>1</c:v>
                </c:pt>
                <c:pt idx="77055">
                  <c:v>1</c:v>
                </c:pt>
                <c:pt idx="77056">
                  <c:v>1</c:v>
                </c:pt>
                <c:pt idx="77057">
                  <c:v>1</c:v>
                </c:pt>
                <c:pt idx="77058">
                  <c:v>1</c:v>
                </c:pt>
                <c:pt idx="77059">
                  <c:v>1</c:v>
                </c:pt>
                <c:pt idx="77060">
                  <c:v>1</c:v>
                </c:pt>
                <c:pt idx="77061">
                  <c:v>1</c:v>
                </c:pt>
                <c:pt idx="77062">
                  <c:v>1</c:v>
                </c:pt>
                <c:pt idx="77063">
                  <c:v>1</c:v>
                </c:pt>
                <c:pt idx="77064">
                  <c:v>1</c:v>
                </c:pt>
                <c:pt idx="77065">
                  <c:v>1</c:v>
                </c:pt>
                <c:pt idx="77066">
                  <c:v>1</c:v>
                </c:pt>
                <c:pt idx="77067">
                  <c:v>1</c:v>
                </c:pt>
                <c:pt idx="77068">
                  <c:v>1</c:v>
                </c:pt>
                <c:pt idx="77069">
                  <c:v>1</c:v>
                </c:pt>
                <c:pt idx="77070">
                  <c:v>1</c:v>
                </c:pt>
                <c:pt idx="77071">
                  <c:v>1</c:v>
                </c:pt>
                <c:pt idx="77072">
                  <c:v>1</c:v>
                </c:pt>
                <c:pt idx="77073">
                  <c:v>1</c:v>
                </c:pt>
                <c:pt idx="77074">
                  <c:v>1</c:v>
                </c:pt>
                <c:pt idx="77075">
                  <c:v>1</c:v>
                </c:pt>
                <c:pt idx="77076">
                  <c:v>1</c:v>
                </c:pt>
                <c:pt idx="77077">
                  <c:v>1</c:v>
                </c:pt>
                <c:pt idx="77078">
                  <c:v>1</c:v>
                </c:pt>
                <c:pt idx="77079">
                  <c:v>1</c:v>
                </c:pt>
                <c:pt idx="77080">
                  <c:v>1</c:v>
                </c:pt>
                <c:pt idx="77081">
                  <c:v>1</c:v>
                </c:pt>
                <c:pt idx="77082">
                  <c:v>1</c:v>
                </c:pt>
                <c:pt idx="77083">
                  <c:v>1</c:v>
                </c:pt>
                <c:pt idx="77084">
                  <c:v>1</c:v>
                </c:pt>
                <c:pt idx="77085">
                  <c:v>1</c:v>
                </c:pt>
                <c:pt idx="77086">
                  <c:v>1</c:v>
                </c:pt>
                <c:pt idx="77087">
                  <c:v>1</c:v>
                </c:pt>
                <c:pt idx="77088">
                  <c:v>1</c:v>
                </c:pt>
                <c:pt idx="77089">
                  <c:v>1</c:v>
                </c:pt>
                <c:pt idx="77090">
                  <c:v>1</c:v>
                </c:pt>
                <c:pt idx="77091">
                  <c:v>1</c:v>
                </c:pt>
                <c:pt idx="77092">
                  <c:v>1</c:v>
                </c:pt>
                <c:pt idx="77093">
                  <c:v>1</c:v>
                </c:pt>
                <c:pt idx="77094">
                  <c:v>1</c:v>
                </c:pt>
                <c:pt idx="77095">
                  <c:v>1</c:v>
                </c:pt>
                <c:pt idx="77096">
                  <c:v>1</c:v>
                </c:pt>
                <c:pt idx="77097">
                  <c:v>1</c:v>
                </c:pt>
                <c:pt idx="77098">
                  <c:v>1</c:v>
                </c:pt>
                <c:pt idx="77099">
                  <c:v>1</c:v>
                </c:pt>
                <c:pt idx="77100">
                  <c:v>1</c:v>
                </c:pt>
                <c:pt idx="77101">
                  <c:v>1</c:v>
                </c:pt>
                <c:pt idx="77102">
                  <c:v>1</c:v>
                </c:pt>
                <c:pt idx="77103">
                  <c:v>1</c:v>
                </c:pt>
                <c:pt idx="77104">
                  <c:v>1</c:v>
                </c:pt>
                <c:pt idx="77105">
                  <c:v>1</c:v>
                </c:pt>
                <c:pt idx="77106">
                  <c:v>1</c:v>
                </c:pt>
                <c:pt idx="77107">
                  <c:v>1</c:v>
                </c:pt>
                <c:pt idx="77108">
                  <c:v>1</c:v>
                </c:pt>
                <c:pt idx="77109">
                  <c:v>1</c:v>
                </c:pt>
                <c:pt idx="77110">
                  <c:v>1</c:v>
                </c:pt>
                <c:pt idx="77111">
                  <c:v>1</c:v>
                </c:pt>
                <c:pt idx="77112">
                  <c:v>1</c:v>
                </c:pt>
                <c:pt idx="77113">
                  <c:v>1</c:v>
                </c:pt>
                <c:pt idx="77114">
                  <c:v>1</c:v>
                </c:pt>
                <c:pt idx="77115">
                  <c:v>1</c:v>
                </c:pt>
                <c:pt idx="77116">
                  <c:v>1</c:v>
                </c:pt>
                <c:pt idx="77117">
                  <c:v>1</c:v>
                </c:pt>
                <c:pt idx="77118">
                  <c:v>1</c:v>
                </c:pt>
                <c:pt idx="77119">
                  <c:v>1</c:v>
                </c:pt>
                <c:pt idx="77120">
                  <c:v>1</c:v>
                </c:pt>
                <c:pt idx="77121">
                  <c:v>1</c:v>
                </c:pt>
                <c:pt idx="77122">
                  <c:v>1</c:v>
                </c:pt>
                <c:pt idx="77123">
                  <c:v>1</c:v>
                </c:pt>
                <c:pt idx="77124">
                  <c:v>1</c:v>
                </c:pt>
                <c:pt idx="77125">
                  <c:v>1</c:v>
                </c:pt>
                <c:pt idx="77126">
                  <c:v>1</c:v>
                </c:pt>
                <c:pt idx="77127">
                  <c:v>1</c:v>
                </c:pt>
                <c:pt idx="77128">
                  <c:v>1</c:v>
                </c:pt>
                <c:pt idx="77129">
                  <c:v>1</c:v>
                </c:pt>
                <c:pt idx="77130">
                  <c:v>1</c:v>
                </c:pt>
                <c:pt idx="77131">
                  <c:v>1</c:v>
                </c:pt>
                <c:pt idx="77132">
                  <c:v>1</c:v>
                </c:pt>
                <c:pt idx="77133">
                  <c:v>1</c:v>
                </c:pt>
                <c:pt idx="77134">
                  <c:v>1</c:v>
                </c:pt>
                <c:pt idx="77135">
                  <c:v>1</c:v>
                </c:pt>
                <c:pt idx="77136">
                  <c:v>1</c:v>
                </c:pt>
                <c:pt idx="77137">
                  <c:v>1</c:v>
                </c:pt>
                <c:pt idx="77138">
                  <c:v>1</c:v>
                </c:pt>
                <c:pt idx="77139">
                  <c:v>1</c:v>
                </c:pt>
                <c:pt idx="77140">
                  <c:v>1</c:v>
                </c:pt>
                <c:pt idx="77141">
                  <c:v>1</c:v>
                </c:pt>
                <c:pt idx="77142">
                  <c:v>1</c:v>
                </c:pt>
                <c:pt idx="77143">
                  <c:v>1</c:v>
                </c:pt>
                <c:pt idx="77144">
                  <c:v>1</c:v>
                </c:pt>
                <c:pt idx="77145">
                  <c:v>1</c:v>
                </c:pt>
                <c:pt idx="77146">
                  <c:v>1</c:v>
                </c:pt>
                <c:pt idx="77147">
                  <c:v>1</c:v>
                </c:pt>
                <c:pt idx="77148">
                  <c:v>1</c:v>
                </c:pt>
                <c:pt idx="77149">
                  <c:v>1</c:v>
                </c:pt>
                <c:pt idx="77150">
                  <c:v>1</c:v>
                </c:pt>
                <c:pt idx="77151">
                  <c:v>1</c:v>
                </c:pt>
                <c:pt idx="77152">
                  <c:v>1</c:v>
                </c:pt>
                <c:pt idx="77153">
                  <c:v>1</c:v>
                </c:pt>
                <c:pt idx="77154">
                  <c:v>1</c:v>
                </c:pt>
                <c:pt idx="77155">
                  <c:v>1</c:v>
                </c:pt>
                <c:pt idx="77156">
                  <c:v>1</c:v>
                </c:pt>
                <c:pt idx="77157">
                  <c:v>1</c:v>
                </c:pt>
                <c:pt idx="77158">
                  <c:v>1</c:v>
                </c:pt>
                <c:pt idx="77159">
                  <c:v>1</c:v>
                </c:pt>
                <c:pt idx="77160">
                  <c:v>1</c:v>
                </c:pt>
                <c:pt idx="77161">
                  <c:v>1</c:v>
                </c:pt>
                <c:pt idx="77162">
                  <c:v>1</c:v>
                </c:pt>
                <c:pt idx="77163">
                  <c:v>1</c:v>
                </c:pt>
                <c:pt idx="77164">
                  <c:v>1</c:v>
                </c:pt>
                <c:pt idx="77165">
                  <c:v>1</c:v>
                </c:pt>
                <c:pt idx="77166">
                  <c:v>1</c:v>
                </c:pt>
                <c:pt idx="77167">
                  <c:v>1</c:v>
                </c:pt>
                <c:pt idx="77168">
                  <c:v>1</c:v>
                </c:pt>
                <c:pt idx="77169">
                  <c:v>1</c:v>
                </c:pt>
                <c:pt idx="77170">
                  <c:v>1</c:v>
                </c:pt>
                <c:pt idx="77171">
                  <c:v>1</c:v>
                </c:pt>
                <c:pt idx="77172">
                  <c:v>1</c:v>
                </c:pt>
                <c:pt idx="77173">
                  <c:v>1</c:v>
                </c:pt>
                <c:pt idx="77174">
                  <c:v>1</c:v>
                </c:pt>
                <c:pt idx="77175">
                  <c:v>1</c:v>
                </c:pt>
                <c:pt idx="77176">
                  <c:v>1</c:v>
                </c:pt>
                <c:pt idx="77177">
                  <c:v>1</c:v>
                </c:pt>
                <c:pt idx="77178">
                  <c:v>1</c:v>
                </c:pt>
                <c:pt idx="77179">
                  <c:v>1</c:v>
                </c:pt>
                <c:pt idx="77180">
                  <c:v>1</c:v>
                </c:pt>
                <c:pt idx="77181">
                  <c:v>1</c:v>
                </c:pt>
                <c:pt idx="77182">
                  <c:v>1</c:v>
                </c:pt>
                <c:pt idx="77183">
                  <c:v>1</c:v>
                </c:pt>
                <c:pt idx="77184">
                  <c:v>1</c:v>
                </c:pt>
                <c:pt idx="77185">
                  <c:v>1</c:v>
                </c:pt>
                <c:pt idx="77186">
                  <c:v>1</c:v>
                </c:pt>
                <c:pt idx="77187">
                  <c:v>1</c:v>
                </c:pt>
                <c:pt idx="77188">
                  <c:v>1</c:v>
                </c:pt>
                <c:pt idx="77189">
                  <c:v>1</c:v>
                </c:pt>
                <c:pt idx="77190">
                  <c:v>1</c:v>
                </c:pt>
                <c:pt idx="77191">
                  <c:v>1</c:v>
                </c:pt>
                <c:pt idx="77192">
                  <c:v>1</c:v>
                </c:pt>
                <c:pt idx="77193">
                  <c:v>1</c:v>
                </c:pt>
                <c:pt idx="77194">
                  <c:v>1</c:v>
                </c:pt>
                <c:pt idx="77195">
                  <c:v>1</c:v>
                </c:pt>
                <c:pt idx="77196">
                  <c:v>1</c:v>
                </c:pt>
                <c:pt idx="77197">
                  <c:v>1</c:v>
                </c:pt>
                <c:pt idx="77198">
                  <c:v>1</c:v>
                </c:pt>
                <c:pt idx="77199">
                  <c:v>1</c:v>
                </c:pt>
                <c:pt idx="77200">
                  <c:v>1</c:v>
                </c:pt>
                <c:pt idx="77201">
                  <c:v>1</c:v>
                </c:pt>
                <c:pt idx="77202">
                  <c:v>0.428571429</c:v>
                </c:pt>
                <c:pt idx="77203">
                  <c:v>1</c:v>
                </c:pt>
                <c:pt idx="77204">
                  <c:v>1</c:v>
                </c:pt>
                <c:pt idx="77205">
                  <c:v>1</c:v>
                </c:pt>
                <c:pt idx="77206">
                  <c:v>1</c:v>
                </c:pt>
                <c:pt idx="77207">
                  <c:v>1</c:v>
                </c:pt>
                <c:pt idx="77208">
                  <c:v>1</c:v>
                </c:pt>
                <c:pt idx="77209">
                  <c:v>1</c:v>
                </c:pt>
                <c:pt idx="77210">
                  <c:v>1</c:v>
                </c:pt>
                <c:pt idx="77211">
                  <c:v>1</c:v>
                </c:pt>
                <c:pt idx="77212">
                  <c:v>1</c:v>
                </c:pt>
                <c:pt idx="77213">
                  <c:v>1</c:v>
                </c:pt>
                <c:pt idx="77214">
                  <c:v>1</c:v>
                </c:pt>
                <c:pt idx="77215">
                  <c:v>1</c:v>
                </c:pt>
                <c:pt idx="77216">
                  <c:v>1</c:v>
                </c:pt>
                <c:pt idx="77217">
                  <c:v>1</c:v>
                </c:pt>
                <c:pt idx="77218">
                  <c:v>1</c:v>
                </c:pt>
                <c:pt idx="77219">
                  <c:v>1</c:v>
                </c:pt>
                <c:pt idx="77220">
                  <c:v>1</c:v>
                </c:pt>
                <c:pt idx="77221">
                  <c:v>1</c:v>
                </c:pt>
                <c:pt idx="77222">
                  <c:v>1</c:v>
                </c:pt>
                <c:pt idx="77223">
                  <c:v>1</c:v>
                </c:pt>
                <c:pt idx="77224">
                  <c:v>1</c:v>
                </c:pt>
                <c:pt idx="77225">
                  <c:v>1</c:v>
                </c:pt>
                <c:pt idx="77226">
                  <c:v>1</c:v>
                </c:pt>
                <c:pt idx="77227">
                  <c:v>1</c:v>
                </c:pt>
                <c:pt idx="77228">
                  <c:v>1</c:v>
                </c:pt>
                <c:pt idx="77229">
                  <c:v>1</c:v>
                </c:pt>
                <c:pt idx="77230">
                  <c:v>1</c:v>
                </c:pt>
                <c:pt idx="77231">
                  <c:v>1</c:v>
                </c:pt>
                <c:pt idx="77232">
                  <c:v>1</c:v>
                </c:pt>
                <c:pt idx="77233">
                  <c:v>1</c:v>
                </c:pt>
                <c:pt idx="77234">
                  <c:v>1</c:v>
                </c:pt>
                <c:pt idx="77235">
                  <c:v>1</c:v>
                </c:pt>
                <c:pt idx="77236">
                  <c:v>1</c:v>
                </c:pt>
                <c:pt idx="77237">
                  <c:v>1</c:v>
                </c:pt>
                <c:pt idx="77238">
                  <c:v>1</c:v>
                </c:pt>
                <c:pt idx="77239">
                  <c:v>1</c:v>
                </c:pt>
                <c:pt idx="77240">
                  <c:v>1</c:v>
                </c:pt>
                <c:pt idx="77241">
                  <c:v>1</c:v>
                </c:pt>
                <c:pt idx="77242">
                  <c:v>1</c:v>
                </c:pt>
                <c:pt idx="77243">
                  <c:v>1</c:v>
                </c:pt>
                <c:pt idx="77244">
                  <c:v>1</c:v>
                </c:pt>
                <c:pt idx="77245">
                  <c:v>1</c:v>
                </c:pt>
                <c:pt idx="77246">
                  <c:v>1</c:v>
                </c:pt>
                <c:pt idx="77247">
                  <c:v>1</c:v>
                </c:pt>
                <c:pt idx="77248">
                  <c:v>1</c:v>
                </c:pt>
                <c:pt idx="77249">
                  <c:v>1</c:v>
                </c:pt>
                <c:pt idx="77250">
                  <c:v>1</c:v>
                </c:pt>
                <c:pt idx="77251">
                  <c:v>1</c:v>
                </c:pt>
                <c:pt idx="77252">
                  <c:v>1</c:v>
                </c:pt>
                <c:pt idx="77253">
                  <c:v>1</c:v>
                </c:pt>
                <c:pt idx="77254">
                  <c:v>1</c:v>
                </c:pt>
                <c:pt idx="77255">
                  <c:v>1</c:v>
                </c:pt>
                <c:pt idx="77256">
                  <c:v>1</c:v>
                </c:pt>
                <c:pt idx="77257">
                  <c:v>1</c:v>
                </c:pt>
                <c:pt idx="77258">
                  <c:v>1</c:v>
                </c:pt>
                <c:pt idx="77259">
                  <c:v>1</c:v>
                </c:pt>
                <c:pt idx="77260">
                  <c:v>1</c:v>
                </c:pt>
                <c:pt idx="77261">
                  <c:v>1</c:v>
                </c:pt>
                <c:pt idx="77262">
                  <c:v>1</c:v>
                </c:pt>
                <c:pt idx="77263">
                  <c:v>1</c:v>
                </c:pt>
                <c:pt idx="77264">
                  <c:v>1</c:v>
                </c:pt>
                <c:pt idx="77265">
                  <c:v>1</c:v>
                </c:pt>
                <c:pt idx="77266">
                  <c:v>1</c:v>
                </c:pt>
                <c:pt idx="77267">
                  <c:v>1</c:v>
                </c:pt>
                <c:pt idx="77268">
                  <c:v>1</c:v>
                </c:pt>
                <c:pt idx="77269">
                  <c:v>1</c:v>
                </c:pt>
                <c:pt idx="77270">
                  <c:v>1</c:v>
                </c:pt>
                <c:pt idx="77271">
                  <c:v>1</c:v>
                </c:pt>
                <c:pt idx="77272">
                  <c:v>1</c:v>
                </c:pt>
                <c:pt idx="77273">
                  <c:v>1</c:v>
                </c:pt>
                <c:pt idx="77274">
                  <c:v>1</c:v>
                </c:pt>
                <c:pt idx="77275">
                  <c:v>1</c:v>
                </c:pt>
                <c:pt idx="77276">
                  <c:v>1</c:v>
                </c:pt>
                <c:pt idx="77277">
                  <c:v>1</c:v>
                </c:pt>
                <c:pt idx="77278">
                  <c:v>1</c:v>
                </c:pt>
                <c:pt idx="77279">
                  <c:v>1</c:v>
                </c:pt>
                <c:pt idx="77280">
                  <c:v>1</c:v>
                </c:pt>
                <c:pt idx="77281">
                  <c:v>1</c:v>
                </c:pt>
                <c:pt idx="77282">
                  <c:v>1</c:v>
                </c:pt>
                <c:pt idx="77283">
                  <c:v>1</c:v>
                </c:pt>
                <c:pt idx="77284">
                  <c:v>1</c:v>
                </c:pt>
                <c:pt idx="77285">
                  <c:v>1</c:v>
                </c:pt>
                <c:pt idx="77286">
                  <c:v>1</c:v>
                </c:pt>
                <c:pt idx="77287">
                  <c:v>1</c:v>
                </c:pt>
                <c:pt idx="77288">
                  <c:v>1</c:v>
                </c:pt>
                <c:pt idx="77289">
                  <c:v>1</c:v>
                </c:pt>
                <c:pt idx="77290">
                  <c:v>1</c:v>
                </c:pt>
                <c:pt idx="77291">
                  <c:v>1</c:v>
                </c:pt>
                <c:pt idx="77292">
                  <c:v>1</c:v>
                </c:pt>
                <c:pt idx="77293">
                  <c:v>1</c:v>
                </c:pt>
                <c:pt idx="77294">
                  <c:v>1</c:v>
                </c:pt>
                <c:pt idx="77295">
                  <c:v>1</c:v>
                </c:pt>
                <c:pt idx="77296">
                  <c:v>1</c:v>
                </c:pt>
                <c:pt idx="77297">
                  <c:v>1</c:v>
                </c:pt>
                <c:pt idx="77298">
                  <c:v>1</c:v>
                </c:pt>
                <c:pt idx="77299">
                  <c:v>1</c:v>
                </c:pt>
                <c:pt idx="77300">
                  <c:v>1</c:v>
                </c:pt>
                <c:pt idx="77301">
                  <c:v>1</c:v>
                </c:pt>
                <c:pt idx="77302">
                  <c:v>1</c:v>
                </c:pt>
                <c:pt idx="77303">
                  <c:v>1</c:v>
                </c:pt>
                <c:pt idx="77304">
                  <c:v>1</c:v>
                </c:pt>
                <c:pt idx="77305">
                  <c:v>1</c:v>
                </c:pt>
                <c:pt idx="77306">
                  <c:v>1</c:v>
                </c:pt>
                <c:pt idx="77307">
                  <c:v>1</c:v>
                </c:pt>
                <c:pt idx="77308">
                  <c:v>1</c:v>
                </c:pt>
                <c:pt idx="77309">
                  <c:v>1</c:v>
                </c:pt>
                <c:pt idx="77310">
                  <c:v>1</c:v>
                </c:pt>
                <c:pt idx="77311">
                  <c:v>1</c:v>
                </c:pt>
                <c:pt idx="77312">
                  <c:v>1</c:v>
                </c:pt>
                <c:pt idx="77313">
                  <c:v>1</c:v>
                </c:pt>
                <c:pt idx="77314">
                  <c:v>1</c:v>
                </c:pt>
                <c:pt idx="77315">
                  <c:v>1</c:v>
                </c:pt>
                <c:pt idx="77316">
                  <c:v>1</c:v>
                </c:pt>
                <c:pt idx="77317">
                  <c:v>1</c:v>
                </c:pt>
                <c:pt idx="77318">
                  <c:v>1</c:v>
                </c:pt>
                <c:pt idx="77319">
                  <c:v>1</c:v>
                </c:pt>
                <c:pt idx="77320">
                  <c:v>1</c:v>
                </c:pt>
                <c:pt idx="77321">
                  <c:v>1</c:v>
                </c:pt>
                <c:pt idx="77322">
                  <c:v>1</c:v>
                </c:pt>
                <c:pt idx="77323">
                  <c:v>1</c:v>
                </c:pt>
                <c:pt idx="77324">
                  <c:v>1</c:v>
                </c:pt>
                <c:pt idx="77325">
                  <c:v>1</c:v>
                </c:pt>
                <c:pt idx="77326">
                  <c:v>1</c:v>
                </c:pt>
                <c:pt idx="77327">
                  <c:v>1</c:v>
                </c:pt>
                <c:pt idx="77328">
                  <c:v>1</c:v>
                </c:pt>
                <c:pt idx="77329">
                  <c:v>1</c:v>
                </c:pt>
                <c:pt idx="77330">
                  <c:v>1</c:v>
                </c:pt>
                <c:pt idx="77331">
                  <c:v>1</c:v>
                </c:pt>
                <c:pt idx="77332">
                  <c:v>1</c:v>
                </c:pt>
                <c:pt idx="77333">
                  <c:v>1</c:v>
                </c:pt>
                <c:pt idx="77334">
                  <c:v>1</c:v>
                </c:pt>
                <c:pt idx="77335">
                  <c:v>1</c:v>
                </c:pt>
                <c:pt idx="77336">
                  <c:v>1</c:v>
                </c:pt>
                <c:pt idx="77337">
                  <c:v>1</c:v>
                </c:pt>
                <c:pt idx="77338">
                  <c:v>1</c:v>
                </c:pt>
                <c:pt idx="77339">
                  <c:v>1</c:v>
                </c:pt>
                <c:pt idx="77340">
                  <c:v>1</c:v>
                </c:pt>
                <c:pt idx="77341">
                  <c:v>1</c:v>
                </c:pt>
                <c:pt idx="77342">
                  <c:v>1</c:v>
                </c:pt>
                <c:pt idx="77343">
                  <c:v>1</c:v>
                </c:pt>
                <c:pt idx="77344">
                  <c:v>1</c:v>
                </c:pt>
                <c:pt idx="77345">
                  <c:v>1</c:v>
                </c:pt>
                <c:pt idx="77346">
                  <c:v>1</c:v>
                </c:pt>
                <c:pt idx="77347">
                  <c:v>1</c:v>
                </c:pt>
                <c:pt idx="77348">
                  <c:v>1</c:v>
                </c:pt>
                <c:pt idx="77349">
                  <c:v>1</c:v>
                </c:pt>
                <c:pt idx="77350">
                  <c:v>1</c:v>
                </c:pt>
                <c:pt idx="77351">
                  <c:v>1</c:v>
                </c:pt>
                <c:pt idx="77352">
                  <c:v>1</c:v>
                </c:pt>
                <c:pt idx="77353">
                  <c:v>1</c:v>
                </c:pt>
                <c:pt idx="77354">
                  <c:v>1</c:v>
                </c:pt>
                <c:pt idx="77355">
                  <c:v>1</c:v>
                </c:pt>
                <c:pt idx="77356">
                  <c:v>1</c:v>
                </c:pt>
                <c:pt idx="77357">
                  <c:v>1</c:v>
                </c:pt>
                <c:pt idx="77358">
                  <c:v>1</c:v>
                </c:pt>
                <c:pt idx="77359">
                  <c:v>1</c:v>
                </c:pt>
                <c:pt idx="77360">
                  <c:v>1</c:v>
                </c:pt>
                <c:pt idx="77361">
                  <c:v>1</c:v>
                </c:pt>
                <c:pt idx="77362">
                  <c:v>1</c:v>
                </c:pt>
                <c:pt idx="77363">
                  <c:v>1</c:v>
                </c:pt>
                <c:pt idx="77364">
                  <c:v>1</c:v>
                </c:pt>
                <c:pt idx="77365">
                  <c:v>1</c:v>
                </c:pt>
                <c:pt idx="77366">
                  <c:v>1</c:v>
                </c:pt>
                <c:pt idx="77367">
                  <c:v>1</c:v>
                </c:pt>
                <c:pt idx="77368">
                  <c:v>1</c:v>
                </c:pt>
                <c:pt idx="77369">
                  <c:v>1</c:v>
                </c:pt>
                <c:pt idx="77370">
                  <c:v>1</c:v>
                </c:pt>
                <c:pt idx="77371">
                  <c:v>1</c:v>
                </c:pt>
                <c:pt idx="77372">
                  <c:v>1</c:v>
                </c:pt>
                <c:pt idx="77373">
                  <c:v>1</c:v>
                </c:pt>
                <c:pt idx="77374">
                  <c:v>1</c:v>
                </c:pt>
                <c:pt idx="77375">
                  <c:v>1</c:v>
                </c:pt>
                <c:pt idx="77376">
                  <c:v>1</c:v>
                </c:pt>
                <c:pt idx="77377">
                  <c:v>1</c:v>
                </c:pt>
                <c:pt idx="77378">
                  <c:v>1</c:v>
                </c:pt>
                <c:pt idx="77379">
                  <c:v>1</c:v>
                </c:pt>
                <c:pt idx="77380">
                  <c:v>1</c:v>
                </c:pt>
                <c:pt idx="77381">
                  <c:v>1</c:v>
                </c:pt>
                <c:pt idx="77382">
                  <c:v>1</c:v>
                </c:pt>
                <c:pt idx="77383">
                  <c:v>1</c:v>
                </c:pt>
                <c:pt idx="77384">
                  <c:v>1</c:v>
                </c:pt>
                <c:pt idx="77385">
                  <c:v>1</c:v>
                </c:pt>
                <c:pt idx="77386">
                  <c:v>1</c:v>
                </c:pt>
                <c:pt idx="77387">
                  <c:v>1</c:v>
                </c:pt>
                <c:pt idx="77388">
                  <c:v>1</c:v>
                </c:pt>
                <c:pt idx="77389">
                  <c:v>1</c:v>
                </c:pt>
                <c:pt idx="77390">
                  <c:v>1</c:v>
                </c:pt>
                <c:pt idx="77391">
                  <c:v>1</c:v>
                </c:pt>
                <c:pt idx="77392">
                  <c:v>1</c:v>
                </c:pt>
                <c:pt idx="77393">
                  <c:v>1</c:v>
                </c:pt>
                <c:pt idx="77394">
                  <c:v>1</c:v>
                </c:pt>
                <c:pt idx="77395">
                  <c:v>1</c:v>
                </c:pt>
                <c:pt idx="77396">
                  <c:v>1</c:v>
                </c:pt>
                <c:pt idx="77397">
                  <c:v>1</c:v>
                </c:pt>
                <c:pt idx="77398">
                  <c:v>1</c:v>
                </c:pt>
                <c:pt idx="77399">
                  <c:v>1</c:v>
                </c:pt>
                <c:pt idx="77400">
                  <c:v>1</c:v>
                </c:pt>
                <c:pt idx="77401">
                  <c:v>1</c:v>
                </c:pt>
                <c:pt idx="77402">
                  <c:v>1</c:v>
                </c:pt>
                <c:pt idx="77403">
                  <c:v>1</c:v>
                </c:pt>
                <c:pt idx="77404">
                  <c:v>1</c:v>
                </c:pt>
                <c:pt idx="77405">
                  <c:v>1</c:v>
                </c:pt>
                <c:pt idx="77406">
                  <c:v>1</c:v>
                </c:pt>
                <c:pt idx="77407">
                  <c:v>1</c:v>
                </c:pt>
                <c:pt idx="77408">
                  <c:v>1</c:v>
                </c:pt>
                <c:pt idx="77409">
                  <c:v>1</c:v>
                </c:pt>
                <c:pt idx="77410">
                  <c:v>1</c:v>
                </c:pt>
                <c:pt idx="77411">
                  <c:v>1</c:v>
                </c:pt>
                <c:pt idx="77412">
                  <c:v>1</c:v>
                </c:pt>
                <c:pt idx="77413">
                  <c:v>1</c:v>
                </c:pt>
                <c:pt idx="77414">
                  <c:v>1</c:v>
                </c:pt>
                <c:pt idx="77415">
                  <c:v>1</c:v>
                </c:pt>
                <c:pt idx="77416">
                  <c:v>1</c:v>
                </c:pt>
                <c:pt idx="77417">
                  <c:v>1</c:v>
                </c:pt>
                <c:pt idx="77418">
                  <c:v>1</c:v>
                </c:pt>
                <c:pt idx="77419">
                  <c:v>1</c:v>
                </c:pt>
                <c:pt idx="77420">
                  <c:v>1</c:v>
                </c:pt>
                <c:pt idx="77421">
                  <c:v>1</c:v>
                </c:pt>
                <c:pt idx="77422">
                  <c:v>1</c:v>
                </c:pt>
                <c:pt idx="77423">
                  <c:v>1</c:v>
                </c:pt>
                <c:pt idx="77424">
                  <c:v>1</c:v>
                </c:pt>
                <c:pt idx="77425">
                  <c:v>1</c:v>
                </c:pt>
                <c:pt idx="77426">
                  <c:v>1</c:v>
                </c:pt>
                <c:pt idx="77427">
                  <c:v>1</c:v>
                </c:pt>
                <c:pt idx="77428">
                  <c:v>0.85714285700000004</c:v>
                </c:pt>
                <c:pt idx="77429">
                  <c:v>1</c:v>
                </c:pt>
                <c:pt idx="77430">
                  <c:v>1</c:v>
                </c:pt>
                <c:pt idx="77431">
                  <c:v>1</c:v>
                </c:pt>
                <c:pt idx="77432">
                  <c:v>1</c:v>
                </c:pt>
                <c:pt idx="77433">
                  <c:v>1</c:v>
                </c:pt>
                <c:pt idx="77434">
                  <c:v>1</c:v>
                </c:pt>
                <c:pt idx="77435">
                  <c:v>1</c:v>
                </c:pt>
                <c:pt idx="77436">
                  <c:v>1</c:v>
                </c:pt>
                <c:pt idx="77437">
                  <c:v>1</c:v>
                </c:pt>
                <c:pt idx="77438">
                  <c:v>1</c:v>
                </c:pt>
                <c:pt idx="77439">
                  <c:v>1</c:v>
                </c:pt>
                <c:pt idx="77440">
                  <c:v>1</c:v>
                </c:pt>
                <c:pt idx="77441">
                  <c:v>1</c:v>
                </c:pt>
                <c:pt idx="77442">
                  <c:v>1</c:v>
                </c:pt>
                <c:pt idx="77443">
                  <c:v>1</c:v>
                </c:pt>
                <c:pt idx="77444">
                  <c:v>1</c:v>
                </c:pt>
                <c:pt idx="77445">
                  <c:v>1</c:v>
                </c:pt>
                <c:pt idx="77446">
                  <c:v>1</c:v>
                </c:pt>
                <c:pt idx="77447">
                  <c:v>1</c:v>
                </c:pt>
                <c:pt idx="77448">
                  <c:v>1</c:v>
                </c:pt>
                <c:pt idx="77449">
                  <c:v>1</c:v>
                </c:pt>
                <c:pt idx="77450">
                  <c:v>1</c:v>
                </c:pt>
                <c:pt idx="77451">
                  <c:v>1</c:v>
                </c:pt>
                <c:pt idx="77452">
                  <c:v>1</c:v>
                </c:pt>
                <c:pt idx="77453">
                  <c:v>1</c:v>
                </c:pt>
                <c:pt idx="77454">
                  <c:v>1</c:v>
                </c:pt>
                <c:pt idx="77455">
                  <c:v>1</c:v>
                </c:pt>
                <c:pt idx="77456">
                  <c:v>1</c:v>
                </c:pt>
                <c:pt idx="77457">
                  <c:v>1</c:v>
                </c:pt>
                <c:pt idx="77458">
                  <c:v>1</c:v>
                </c:pt>
                <c:pt idx="77459">
                  <c:v>1</c:v>
                </c:pt>
                <c:pt idx="77460">
                  <c:v>1</c:v>
                </c:pt>
                <c:pt idx="77461">
                  <c:v>1</c:v>
                </c:pt>
                <c:pt idx="77462">
                  <c:v>1</c:v>
                </c:pt>
                <c:pt idx="77463">
                  <c:v>1</c:v>
                </c:pt>
                <c:pt idx="77464">
                  <c:v>1</c:v>
                </c:pt>
                <c:pt idx="77465">
                  <c:v>1</c:v>
                </c:pt>
                <c:pt idx="77466">
                  <c:v>1</c:v>
                </c:pt>
                <c:pt idx="77467">
                  <c:v>1</c:v>
                </c:pt>
                <c:pt idx="77468">
                  <c:v>1</c:v>
                </c:pt>
                <c:pt idx="77469">
                  <c:v>1</c:v>
                </c:pt>
                <c:pt idx="77470">
                  <c:v>1</c:v>
                </c:pt>
                <c:pt idx="77471">
                  <c:v>1</c:v>
                </c:pt>
                <c:pt idx="77472">
                  <c:v>1</c:v>
                </c:pt>
                <c:pt idx="77473">
                  <c:v>1</c:v>
                </c:pt>
                <c:pt idx="77474">
                  <c:v>1</c:v>
                </c:pt>
                <c:pt idx="77475">
                  <c:v>1</c:v>
                </c:pt>
                <c:pt idx="77476">
                  <c:v>1</c:v>
                </c:pt>
                <c:pt idx="77477">
                  <c:v>1</c:v>
                </c:pt>
                <c:pt idx="77478">
                  <c:v>1</c:v>
                </c:pt>
                <c:pt idx="77479">
                  <c:v>1</c:v>
                </c:pt>
                <c:pt idx="77480">
                  <c:v>1</c:v>
                </c:pt>
                <c:pt idx="77481">
                  <c:v>1</c:v>
                </c:pt>
                <c:pt idx="77482">
                  <c:v>1</c:v>
                </c:pt>
                <c:pt idx="77483">
                  <c:v>1</c:v>
                </c:pt>
                <c:pt idx="77484">
                  <c:v>1</c:v>
                </c:pt>
                <c:pt idx="77485">
                  <c:v>1</c:v>
                </c:pt>
                <c:pt idx="77486">
                  <c:v>1</c:v>
                </c:pt>
                <c:pt idx="77487">
                  <c:v>1</c:v>
                </c:pt>
                <c:pt idx="77488">
                  <c:v>1</c:v>
                </c:pt>
                <c:pt idx="77489">
                  <c:v>1</c:v>
                </c:pt>
                <c:pt idx="77490">
                  <c:v>1</c:v>
                </c:pt>
                <c:pt idx="77491">
                  <c:v>1</c:v>
                </c:pt>
                <c:pt idx="77492">
                  <c:v>1</c:v>
                </c:pt>
                <c:pt idx="77493">
                  <c:v>1</c:v>
                </c:pt>
                <c:pt idx="77494">
                  <c:v>1</c:v>
                </c:pt>
                <c:pt idx="77495">
                  <c:v>1</c:v>
                </c:pt>
                <c:pt idx="77496">
                  <c:v>1</c:v>
                </c:pt>
                <c:pt idx="77497">
                  <c:v>1</c:v>
                </c:pt>
                <c:pt idx="77498">
                  <c:v>1</c:v>
                </c:pt>
                <c:pt idx="77499">
                  <c:v>1</c:v>
                </c:pt>
                <c:pt idx="77500">
                  <c:v>1</c:v>
                </c:pt>
                <c:pt idx="77501">
                  <c:v>1</c:v>
                </c:pt>
                <c:pt idx="77502">
                  <c:v>1</c:v>
                </c:pt>
                <c:pt idx="77503">
                  <c:v>1</c:v>
                </c:pt>
                <c:pt idx="77504">
                  <c:v>1</c:v>
                </c:pt>
                <c:pt idx="77505">
                  <c:v>1</c:v>
                </c:pt>
                <c:pt idx="77506">
                  <c:v>1</c:v>
                </c:pt>
                <c:pt idx="77507">
                  <c:v>1</c:v>
                </c:pt>
                <c:pt idx="77508">
                  <c:v>1</c:v>
                </c:pt>
                <c:pt idx="77509">
                  <c:v>1</c:v>
                </c:pt>
                <c:pt idx="77510">
                  <c:v>1</c:v>
                </c:pt>
                <c:pt idx="77511">
                  <c:v>1</c:v>
                </c:pt>
                <c:pt idx="77512">
                  <c:v>1</c:v>
                </c:pt>
                <c:pt idx="77513">
                  <c:v>1</c:v>
                </c:pt>
                <c:pt idx="77514">
                  <c:v>1</c:v>
                </c:pt>
                <c:pt idx="77515">
                  <c:v>1</c:v>
                </c:pt>
                <c:pt idx="77516">
                  <c:v>1</c:v>
                </c:pt>
                <c:pt idx="77517">
                  <c:v>1</c:v>
                </c:pt>
                <c:pt idx="77518">
                  <c:v>1</c:v>
                </c:pt>
                <c:pt idx="77519">
                  <c:v>1</c:v>
                </c:pt>
                <c:pt idx="77520">
                  <c:v>1</c:v>
                </c:pt>
                <c:pt idx="77521">
                  <c:v>1</c:v>
                </c:pt>
                <c:pt idx="77522">
                  <c:v>1</c:v>
                </c:pt>
                <c:pt idx="77523">
                  <c:v>1</c:v>
                </c:pt>
                <c:pt idx="77524">
                  <c:v>1</c:v>
                </c:pt>
                <c:pt idx="77525">
                  <c:v>1</c:v>
                </c:pt>
                <c:pt idx="77526">
                  <c:v>1</c:v>
                </c:pt>
                <c:pt idx="77527">
                  <c:v>1</c:v>
                </c:pt>
                <c:pt idx="77528">
                  <c:v>1</c:v>
                </c:pt>
                <c:pt idx="77529">
                  <c:v>1</c:v>
                </c:pt>
                <c:pt idx="77530">
                  <c:v>1</c:v>
                </c:pt>
                <c:pt idx="77531">
                  <c:v>1</c:v>
                </c:pt>
                <c:pt idx="77532">
                  <c:v>1</c:v>
                </c:pt>
                <c:pt idx="77533">
                  <c:v>1</c:v>
                </c:pt>
                <c:pt idx="77534">
                  <c:v>1</c:v>
                </c:pt>
                <c:pt idx="77535">
                  <c:v>1</c:v>
                </c:pt>
                <c:pt idx="77536">
                  <c:v>1</c:v>
                </c:pt>
                <c:pt idx="77537">
                  <c:v>1</c:v>
                </c:pt>
                <c:pt idx="77538">
                  <c:v>1</c:v>
                </c:pt>
                <c:pt idx="77539">
                  <c:v>1</c:v>
                </c:pt>
                <c:pt idx="77540">
                  <c:v>1</c:v>
                </c:pt>
                <c:pt idx="77541">
                  <c:v>1</c:v>
                </c:pt>
                <c:pt idx="77542">
                  <c:v>1</c:v>
                </c:pt>
                <c:pt idx="77543">
                  <c:v>1</c:v>
                </c:pt>
                <c:pt idx="77544">
                  <c:v>1</c:v>
                </c:pt>
                <c:pt idx="77545">
                  <c:v>1</c:v>
                </c:pt>
                <c:pt idx="77546">
                  <c:v>1</c:v>
                </c:pt>
                <c:pt idx="77547">
                  <c:v>1</c:v>
                </c:pt>
                <c:pt idx="77548">
                  <c:v>1</c:v>
                </c:pt>
                <c:pt idx="77549">
                  <c:v>1</c:v>
                </c:pt>
                <c:pt idx="77550">
                  <c:v>1</c:v>
                </c:pt>
                <c:pt idx="77551">
                  <c:v>1</c:v>
                </c:pt>
                <c:pt idx="77552">
                  <c:v>1</c:v>
                </c:pt>
                <c:pt idx="77553">
                  <c:v>1</c:v>
                </c:pt>
                <c:pt idx="77554">
                  <c:v>1</c:v>
                </c:pt>
                <c:pt idx="77555">
                  <c:v>1</c:v>
                </c:pt>
                <c:pt idx="77556">
                  <c:v>1</c:v>
                </c:pt>
                <c:pt idx="77557">
                  <c:v>1</c:v>
                </c:pt>
                <c:pt idx="77558">
                  <c:v>1</c:v>
                </c:pt>
                <c:pt idx="77559">
                  <c:v>1</c:v>
                </c:pt>
                <c:pt idx="77560">
                  <c:v>1</c:v>
                </c:pt>
                <c:pt idx="77561">
                  <c:v>1</c:v>
                </c:pt>
                <c:pt idx="77562">
                  <c:v>1</c:v>
                </c:pt>
                <c:pt idx="77563">
                  <c:v>1</c:v>
                </c:pt>
                <c:pt idx="77564">
                  <c:v>1</c:v>
                </c:pt>
                <c:pt idx="77565">
                  <c:v>1</c:v>
                </c:pt>
                <c:pt idx="77566">
                  <c:v>1</c:v>
                </c:pt>
                <c:pt idx="77567">
                  <c:v>1</c:v>
                </c:pt>
                <c:pt idx="77568">
                  <c:v>1</c:v>
                </c:pt>
                <c:pt idx="77569">
                  <c:v>1</c:v>
                </c:pt>
                <c:pt idx="77570">
                  <c:v>1</c:v>
                </c:pt>
                <c:pt idx="77571">
                  <c:v>1</c:v>
                </c:pt>
                <c:pt idx="77572">
                  <c:v>1</c:v>
                </c:pt>
                <c:pt idx="77573">
                  <c:v>1</c:v>
                </c:pt>
                <c:pt idx="77574">
                  <c:v>1</c:v>
                </c:pt>
                <c:pt idx="77575">
                  <c:v>1</c:v>
                </c:pt>
                <c:pt idx="77576">
                  <c:v>1</c:v>
                </c:pt>
                <c:pt idx="77577">
                  <c:v>1</c:v>
                </c:pt>
                <c:pt idx="77578">
                  <c:v>1</c:v>
                </c:pt>
                <c:pt idx="77579">
                  <c:v>1</c:v>
                </c:pt>
                <c:pt idx="77580">
                  <c:v>1</c:v>
                </c:pt>
                <c:pt idx="77581">
                  <c:v>1</c:v>
                </c:pt>
                <c:pt idx="77582">
                  <c:v>1</c:v>
                </c:pt>
                <c:pt idx="77583">
                  <c:v>1</c:v>
                </c:pt>
                <c:pt idx="77584">
                  <c:v>1</c:v>
                </c:pt>
                <c:pt idx="77585">
                  <c:v>1</c:v>
                </c:pt>
                <c:pt idx="77586">
                  <c:v>1</c:v>
                </c:pt>
                <c:pt idx="77587">
                  <c:v>1</c:v>
                </c:pt>
                <c:pt idx="77588">
                  <c:v>1</c:v>
                </c:pt>
                <c:pt idx="77589">
                  <c:v>1</c:v>
                </c:pt>
                <c:pt idx="77590">
                  <c:v>1</c:v>
                </c:pt>
                <c:pt idx="77591">
                  <c:v>1</c:v>
                </c:pt>
                <c:pt idx="77592">
                  <c:v>1</c:v>
                </c:pt>
                <c:pt idx="77593">
                  <c:v>1</c:v>
                </c:pt>
                <c:pt idx="77594">
                  <c:v>1</c:v>
                </c:pt>
                <c:pt idx="77595">
                  <c:v>1</c:v>
                </c:pt>
                <c:pt idx="77596">
                  <c:v>1</c:v>
                </c:pt>
                <c:pt idx="77597">
                  <c:v>1</c:v>
                </c:pt>
                <c:pt idx="77598">
                  <c:v>1</c:v>
                </c:pt>
                <c:pt idx="77599">
                  <c:v>1</c:v>
                </c:pt>
                <c:pt idx="77600">
                  <c:v>1</c:v>
                </c:pt>
                <c:pt idx="77601">
                  <c:v>1</c:v>
                </c:pt>
                <c:pt idx="77602">
                  <c:v>1</c:v>
                </c:pt>
                <c:pt idx="77603">
                  <c:v>1</c:v>
                </c:pt>
                <c:pt idx="77604">
                  <c:v>1</c:v>
                </c:pt>
                <c:pt idx="77605">
                  <c:v>1</c:v>
                </c:pt>
                <c:pt idx="77606">
                  <c:v>1</c:v>
                </c:pt>
                <c:pt idx="77607">
                  <c:v>1</c:v>
                </c:pt>
                <c:pt idx="77608">
                  <c:v>1</c:v>
                </c:pt>
                <c:pt idx="77609">
                  <c:v>1</c:v>
                </c:pt>
                <c:pt idx="77610">
                  <c:v>1</c:v>
                </c:pt>
                <c:pt idx="77611">
                  <c:v>1</c:v>
                </c:pt>
                <c:pt idx="77612">
                  <c:v>1</c:v>
                </c:pt>
                <c:pt idx="77613">
                  <c:v>1</c:v>
                </c:pt>
                <c:pt idx="77614">
                  <c:v>1</c:v>
                </c:pt>
                <c:pt idx="77615">
                  <c:v>1</c:v>
                </c:pt>
                <c:pt idx="77616">
                  <c:v>1</c:v>
                </c:pt>
                <c:pt idx="77617">
                  <c:v>1</c:v>
                </c:pt>
                <c:pt idx="77618">
                  <c:v>1</c:v>
                </c:pt>
                <c:pt idx="77619">
                  <c:v>1</c:v>
                </c:pt>
                <c:pt idx="77620">
                  <c:v>1</c:v>
                </c:pt>
                <c:pt idx="77621">
                  <c:v>1</c:v>
                </c:pt>
                <c:pt idx="77622">
                  <c:v>1</c:v>
                </c:pt>
                <c:pt idx="77623">
                  <c:v>1</c:v>
                </c:pt>
                <c:pt idx="77624">
                  <c:v>1</c:v>
                </c:pt>
                <c:pt idx="77625">
                  <c:v>1</c:v>
                </c:pt>
                <c:pt idx="77626">
                  <c:v>1</c:v>
                </c:pt>
                <c:pt idx="77627">
                  <c:v>1</c:v>
                </c:pt>
                <c:pt idx="77628">
                  <c:v>1</c:v>
                </c:pt>
                <c:pt idx="77629">
                  <c:v>1</c:v>
                </c:pt>
                <c:pt idx="77630">
                  <c:v>1</c:v>
                </c:pt>
                <c:pt idx="77631">
                  <c:v>1</c:v>
                </c:pt>
                <c:pt idx="77632">
                  <c:v>1</c:v>
                </c:pt>
                <c:pt idx="77633">
                  <c:v>1</c:v>
                </c:pt>
                <c:pt idx="77634">
                  <c:v>1</c:v>
                </c:pt>
                <c:pt idx="77635">
                  <c:v>1</c:v>
                </c:pt>
                <c:pt idx="77636">
                  <c:v>1</c:v>
                </c:pt>
                <c:pt idx="77637">
                  <c:v>1</c:v>
                </c:pt>
                <c:pt idx="77638">
                  <c:v>1</c:v>
                </c:pt>
                <c:pt idx="77639">
                  <c:v>1</c:v>
                </c:pt>
                <c:pt idx="77640">
                  <c:v>1</c:v>
                </c:pt>
                <c:pt idx="77641">
                  <c:v>1</c:v>
                </c:pt>
                <c:pt idx="77642">
                  <c:v>1</c:v>
                </c:pt>
                <c:pt idx="77643">
                  <c:v>1</c:v>
                </c:pt>
                <c:pt idx="77644">
                  <c:v>1</c:v>
                </c:pt>
                <c:pt idx="77645">
                  <c:v>1</c:v>
                </c:pt>
                <c:pt idx="77646">
                  <c:v>1</c:v>
                </c:pt>
                <c:pt idx="77647">
                  <c:v>1</c:v>
                </c:pt>
                <c:pt idx="77648">
                  <c:v>1</c:v>
                </c:pt>
                <c:pt idx="77649">
                  <c:v>1</c:v>
                </c:pt>
                <c:pt idx="77650">
                  <c:v>1</c:v>
                </c:pt>
                <c:pt idx="77651">
                  <c:v>1</c:v>
                </c:pt>
                <c:pt idx="77652">
                  <c:v>1</c:v>
                </c:pt>
                <c:pt idx="77653">
                  <c:v>1</c:v>
                </c:pt>
                <c:pt idx="77654">
                  <c:v>1</c:v>
                </c:pt>
                <c:pt idx="77655">
                  <c:v>1</c:v>
                </c:pt>
                <c:pt idx="77656">
                  <c:v>1</c:v>
                </c:pt>
                <c:pt idx="77657">
                  <c:v>1</c:v>
                </c:pt>
                <c:pt idx="77658">
                  <c:v>1</c:v>
                </c:pt>
                <c:pt idx="77659">
                  <c:v>1</c:v>
                </c:pt>
                <c:pt idx="77660">
                  <c:v>1</c:v>
                </c:pt>
                <c:pt idx="77661">
                  <c:v>1</c:v>
                </c:pt>
                <c:pt idx="77662">
                  <c:v>1</c:v>
                </c:pt>
                <c:pt idx="77663">
                  <c:v>1</c:v>
                </c:pt>
                <c:pt idx="77664">
                  <c:v>1</c:v>
                </c:pt>
                <c:pt idx="77665">
                  <c:v>1</c:v>
                </c:pt>
                <c:pt idx="77666">
                  <c:v>1</c:v>
                </c:pt>
                <c:pt idx="77667">
                  <c:v>1</c:v>
                </c:pt>
                <c:pt idx="77668">
                  <c:v>1</c:v>
                </c:pt>
                <c:pt idx="77669">
                  <c:v>1</c:v>
                </c:pt>
                <c:pt idx="77670">
                  <c:v>1</c:v>
                </c:pt>
                <c:pt idx="77671">
                  <c:v>1</c:v>
                </c:pt>
                <c:pt idx="77672">
                  <c:v>1</c:v>
                </c:pt>
                <c:pt idx="77673">
                  <c:v>1</c:v>
                </c:pt>
                <c:pt idx="77674">
                  <c:v>1</c:v>
                </c:pt>
                <c:pt idx="77675">
                  <c:v>1</c:v>
                </c:pt>
                <c:pt idx="77676">
                  <c:v>1</c:v>
                </c:pt>
                <c:pt idx="77677">
                  <c:v>1</c:v>
                </c:pt>
                <c:pt idx="77678">
                  <c:v>1</c:v>
                </c:pt>
                <c:pt idx="77679">
                  <c:v>1</c:v>
                </c:pt>
                <c:pt idx="77680">
                  <c:v>1</c:v>
                </c:pt>
                <c:pt idx="77681">
                  <c:v>1</c:v>
                </c:pt>
                <c:pt idx="77682">
                  <c:v>1</c:v>
                </c:pt>
                <c:pt idx="77683">
                  <c:v>1</c:v>
                </c:pt>
                <c:pt idx="77684">
                  <c:v>1</c:v>
                </c:pt>
                <c:pt idx="77685">
                  <c:v>1</c:v>
                </c:pt>
                <c:pt idx="77686">
                  <c:v>1</c:v>
                </c:pt>
                <c:pt idx="77687">
                  <c:v>1</c:v>
                </c:pt>
                <c:pt idx="77688">
                  <c:v>1</c:v>
                </c:pt>
                <c:pt idx="77689">
                  <c:v>1</c:v>
                </c:pt>
                <c:pt idx="77690">
                  <c:v>1</c:v>
                </c:pt>
                <c:pt idx="77691">
                  <c:v>1</c:v>
                </c:pt>
                <c:pt idx="77692">
                  <c:v>1</c:v>
                </c:pt>
                <c:pt idx="77693">
                  <c:v>1</c:v>
                </c:pt>
                <c:pt idx="77694">
                  <c:v>1</c:v>
                </c:pt>
                <c:pt idx="77695">
                  <c:v>1</c:v>
                </c:pt>
                <c:pt idx="77696">
                  <c:v>1</c:v>
                </c:pt>
                <c:pt idx="77697">
                  <c:v>1</c:v>
                </c:pt>
                <c:pt idx="77698">
                  <c:v>1</c:v>
                </c:pt>
                <c:pt idx="77699">
                  <c:v>1</c:v>
                </c:pt>
                <c:pt idx="77700">
                  <c:v>1</c:v>
                </c:pt>
                <c:pt idx="77701">
                  <c:v>1</c:v>
                </c:pt>
                <c:pt idx="77702">
                  <c:v>1</c:v>
                </c:pt>
                <c:pt idx="77703">
                  <c:v>1</c:v>
                </c:pt>
                <c:pt idx="77704">
                  <c:v>1</c:v>
                </c:pt>
                <c:pt idx="77705">
                  <c:v>1</c:v>
                </c:pt>
                <c:pt idx="77706">
                  <c:v>1</c:v>
                </c:pt>
                <c:pt idx="77707">
                  <c:v>1</c:v>
                </c:pt>
                <c:pt idx="77708">
                  <c:v>1</c:v>
                </c:pt>
                <c:pt idx="77709">
                  <c:v>1</c:v>
                </c:pt>
                <c:pt idx="77710">
                  <c:v>1</c:v>
                </c:pt>
                <c:pt idx="77711">
                  <c:v>1</c:v>
                </c:pt>
                <c:pt idx="77712">
                  <c:v>1</c:v>
                </c:pt>
                <c:pt idx="77713">
                  <c:v>1</c:v>
                </c:pt>
                <c:pt idx="77714">
                  <c:v>1</c:v>
                </c:pt>
                <c:pt idx="77715">
                  <c:v>1</c:v>
                </c:pt>
                <c:pt idx="77716">
                  <c:v>1</c:v>
                </c:pt>
                <c:pt idx="77717">
                  <c:v>1</c:v>
                </c:pt>
                <c:pt idx="77718">
                  <c:v>1</c:v>
                </c:pt>
                <c:pt idx="77719">
                  <c:v>1</c:v>
                </c:pt>
                <c:pt idx="77720">
                  <c:v>1</c:v>
                </c:pt>
                <c:pt idx="77721">
                  <c:v>1</c:v>
                </c:pt>
                <c:pt idx="77722">
                  <c:v>1</c:v>
                </c:pt>
                <c:pt idx="77723">
                  <c:v>1</c:v>
                </c:pt>
                <c:pt idx="77724">
                  <c:v>1</c:v>
                </c:pt>
                <c:pt idx="77725">
                  <c:v>1</c:v>
                </c:pt>
                <c:pt idx="77726">
                  <c:v>1</c:v>
                </c:pt>
                <c:pt idx="77727">
                  <c:v>1</c:v>
                </c:pt>
                <c:pt idx="77728">
                  <c:v>1</c:v>
                </c:pt>
                <c:pt idx="77729">
                  <c:v>1</c:v>
                </c:pt>
                <c:pt idx="77730">
                  <c:v>1</c:v>
                </c:pt>
                <c:pt idx="77731">
                  <c:v>1</c:v>
                </c:pt>
                <c:pt idx="77732">
                  <c:v>1</c:v>
                </c:pt>
                <c:pt idx="77733">
                  <c:v>1</c:v>
                </c:pt>
                <c:pt idx="77734">
                  <c:v>1</c:v>
                </c:pt>
                <c:pt idx="77735">
                  <c:v>1</c:v>
                </c:pt>
                <c:pt idx="77736">
                  <c:v>1</c:v>
                </c:pt>
                <c:pt idx="77737">
                  <c:v>1</c:v>
                </c:pt>
                <c:pt idx="77738">
                  <c:v>1</c:v>
                </c:pt>
                <c:pt idx="77739">
                  <c:v>1</c:v>
                </c:pt>
                <c:pt idx="77740">
                  <c:v>1</c:v>
                </c:pt>
                <c:pt idx="77741">
                  <c:v>1</c:v>
                </c:pt>
                <c:pt idx="77742">
                  <c:v>1</c:v>
                </c:pt>
                <c:pt idx="77743">
                  <c:v>1</c:v>
                </c:pt>
                <c:pt idx="77744">
                  <c:v>1</c:v>
                </c:pt>
                <c:pt idx="77745">
                  <c:v>1</c:v>
                </c:pt>
                <c:pt idx="77746">
                  <c:v>1</c:v>
                </c:pt>
                <c:pt idx="77747">
                  <c:v>1</c:v>
                </c:pt>
                <c:pt idx="77748">
                  <c:v>1</c:v>
                </c:pt>
                <c:pt idx="77749">
                  <c:v>1</c:v>
                </c:pt>
                <c:pt idx="77750">
                  <c:v>1</c:v>
                </c:pt>
                <c:pt idx="77751">
                  <c:v>1</c:v>
                </c:pt>
                <c:pt idx="77752">
                  <c:v>1</c:v>
                </c:pt>
                <c:pt idx="77753">
                  <c:v>1</c:v>
                </c:pt>
                <c:pt idx="77754">
                  <c:v>1</c:v>
                </c:pt>
                <c:pt idx="77755">
                  <c:v>1</c:v>
                </c:pt>
                <c:pt idx="77756">
                  <c:v>1</c:v>
                </c:pt>
                <c:pt idx="77757">
                  <c:v>1</c:v>
                </c:pt>
                <c:pt idx="77758">
                  <c:v>1</c:v>
                </c:pt>
                <c:pt idx="77759">
                  <c:v>1</c:v>
                </c:pt>
                <c:pt idx="77760">
                  <c:v>1</c:v>
                </c:pt>
                <c:pt idx="77761">
                  <c:v>1</c:v>
                </c:pt>
                <c:pt idx="77762">
                  <c:v>1</c:v>
                </c:pt>
                <c:pt idx="77763">
                  <c:v>1</c:v>
                </c:pt>
                <c:pt idx="77764">
                  <c:v>1</c:v>
                </c:pt>
                <c:pt idx="77765">
                  <c:v>1</c:v>
                </c:pt>
                <c:pt idx="77766">
                  <c:v>1</c:v>
                </c:pt>
                <c:pt idx="77767">
                  <c:v>1</c:v>
                </c:pt>
                <c:pt idx="77768">
                  <c:v>1</c:v>
                </c:pt>
                <c:pt idx="77769">
                  <c:v>1</c:v>
                </c:pt>
                <c:pt idx="77770">
                  <c:v>1</c:v>
                </c:pt>
                <c:pt idx="77771">
                  <c:v>1</c:v>
                </c:pt>
                <c:pt idx="77772">
                  <c:v>1</c:v>
                </c:pt>
                <c:pt idx="77773">
                  <c:v>1</c:v>
                </c:pt>
                <c:pt idx="77774">
                  <c:v>1</c:v>
                </c:pt>
                <c:pt idx="77775">
                  <c:v>1</c:v>
                </c:pt>
                <c:pt idx="77776">
                  <c:v>1</c:v>
                </c:pt>
                <c:pt idx="77777">
                  <c:v>1</c:v>
                </c:pt>
                <c:pt idx="77778">
                  <c:v>1</c:v>
                </c:pt>
                <c:pt idx="77779">
                  <c:v>1</c:v>
                </c:pt>
                <c:pt idx="77780">
                  <c:v>1</c:v>
                </c:pt>
                <c:pt idx="77781">
                  <c:v>1</c:v>
                </c:pt>
                <c:pt idx="77782">
                  <c:v>1</c:v>
                </c:pt>
                <c:pt idx="77783">
                  <c:v>1</c:v>
                </c:pt>
                <c:pt idx="77784">
                  <c:v>1</c:v>
                </c:pt>
                <c:pt idx="77785">
                  <c:v>1</c:v>
                </c:pt>
                <c:pt idx="77786">
                  <c:v>1</c:v>
                </c:pt>
                <c:pt idx="77787">
                  <c:v>1</c:v>
                </c:pt>
                <c:pt idx="77788">
                  <c:v>1</c:v>
                </c:pt>
                <c:pt idx="77789">
                  <c:v>1</c:v>
                </c:pt>
                <c:pt idx="77790">
                  <c:v>1</c:v>
                </c:pt>
                <c:pt idx="77791">
                  <c:v>1</c:v>
                </c:pt>
                <c:pt idx="77792">
                  <c:v>1</c:v>
                </c:pt>
                <c:pt idx="77793">
                  <c:v>1</c:v>
                </c:pt>
                <c:pt idx="77794">
                  <c:v>1</c:v>
                </c:pt>
                <c:pt idx="77795">
                  <c:v>1</c:v>
                </c:pt>
                <c:pt idx="77796">
                  <c:v>1</c:v>
                </c:pt>
                <c:pt idx="77797">
                  <c:v>1</c:v>
                </c:pt>
                <c:pt idx="77798">
                  <c:v>1</c:v>
                </c:pt>
                <c:pt idx="77799">
                  <c:v>1</c:v>
                </c:pt>
                <c:pt idx="77800">
                  <c:v>1</c:v>
                </c:pt>
                <c:pt idx="77801">
                  <c:v>1</c:v>
                </c:pt>
                <c:pt idx="77802">
                  <c:v>1</c:v>
                </c:pt>
                <c:pt idx="77803">
                  <c:v>1</c:v>
                </c:pt>
                <c:pt idx="77804">
                  <c:v>1</c:v>
                </c:pt>
                <c:pt idx="77805">
                  <c:v>1</c:v>
                </c:pt>
                <c:pt idx="77806">
                  <c:v>1</c:v>
                </c:pt>
                <c:pt idx="77807">
                  <c:v>1</c:v>
                </c:pt>
                <c:pt idx="77808">
                  <c:v>1</c:v>
                </c:pt>
                <c:pt idx="77809">
                  <c:v>1</c:v>
                </c:pt>
                <c:pt idx="77810">
                  <c:v>1</c:v>
                </c:pt>
                <c:pt idx="77811">
                  <c:v>1</c:v>
                </c:pt>
                <c:pt idx="77812">
                  <c:v>1</c:v>
                </c:pt>
                <c:pt idx="77813">
                  <c:v>1</c:v>
                </c:pt>
                <c:pt idx="77814">
                  <c:v>1</c:v>
                </c:pt>
                <c:pt idx="77815">
                  <c:v>1</c:v>
                </c:pt>
                <c:pt idx="77816">
                  <c:v>1</c:v>
                </c:pt>
                <c:pt idx="77817">
                  <c:v>1</c:v>
                </c:pt>
                <c:pt idx="77818">
                  <c:v>1</c:v>
                </c:pt>
                <c:pt idx="77819">
                  <c:v>1</c:v>
                </c:pt>
                <c:pt idx="77820">
                  <c:v>1</c:v>
                </c:pt>
                <c:pt idx="77821">
                  <c:v>1</c:v>
                </c:pt>
                <c:pt idx="77822">
                  <c:v>1</c:v>
                </c:pt>
                <c:pt idx="77823">
                  <c:v>1</c:v>
                </c:pt>
                <c:pt idx="77824">
                  <c:v>1</c:v>
                </c:pt>
                <c:pt idx="77825">
                  <c:v>1</c:v>
                </c:pt>
                <c:pt idx="77826">
                  <c:v>1</c:v>
                </c:pt>
                <c:pt idx="77827">
                  <c:v>1</c:v>
                </c:pt>
                <c:pt idx="77828">
                  <c:v>1</c:v>
                </c:pt>
                <c:pt idx="77829">
                  <c:v>1</c:v>
                </c:pt>
                <c:pt idx="77830">
                  <c:v>1</c:v>
                </c:pt>
                <c:pt idx="77831">
                  <c:v>1</c:v>
                </c:pt>
                <c:pt idx="77832">
                  <c:v>1</c:v>
                </c:pt>
                <c:pt idx="77833">
                  <c:v>1</c:v>
                </c:pt>
                <c:pt idx="77834">
                  <c:v>1</c:v>
                </c:pt>
                <c:pt idx="77835">
                  <c:v>1</c:v>
                </c:pt>
                <c:pt idx="77836">
                  <c:v>1</c:v>
                </c:pt>
                <c:pt idx="77837">
                  <c:v>1</c:v>
                </c:pt>
                <c:pt idx="77838">
                  <c:v>1</c:v>
                </c:pt>
                <c:pt idx="77839">
                  <c:v>1</c:v>
                </c:pt>
                <c:pt idx="77840">
                  <c:v>1</c:v>
                </c:pt>
                <c:pt idx="77841">
                  <c:v>1</c:v>
                </c:pt>
                <c:pt idx="77842">
                  <c:v>1</c:v>
                </c:pt>
                <c:pt idx="77843">
                  <c:v>1</c:v>
                </c:pt>
                <c:pt idx="77844">
                  <c:v>1</c:v>
                </c:pt>
                <c:pt idx="77845">
                  <c:v>1</c:v>
                </c:pt>
                <c:pt idx="77846">
                  <c:v>1</c:v>
                </c:pt>
                <c:pt idx="77847">
                  <c:v>1</c:v>
                </c:pt>
                <c:pt idx="77848">
                  <c:v>1</c:v>
                </c:pt>
                <c:pt idx="77849">
                  <c:v>1</c:v>
                </c:pt>
                <c:pt idx="77850">
                  <c:v>1</c:v>
                </c:pt>
                <c:pt idx="77851">
                  <c:v>1</c:v>
                </c:pt>
                <c:pt idx="77852">
                  <c:v>1</c:v>
                </c:pt>
                <c:pt idx="77853">
                  <c:v>1</c:v>
                </c:pt>
                <c:pt idx="77854">
                  <c:v>1</c:v>
                </c:pt>
                <c:pt idx="77855">
                  <c:v>1</c:v>
                </c:pt>
                <c:pt idx="77856">
                  <c:v>1</c:v>
                </c:pt>
                <c:pt idx="77857">
                  <c:v>1</c:v>
                </c:pt>
                <c:pt idx="77858">
                  <c:v>1</c:v>
                </c:pt>
                <c:pt idx="77859">
                  <c:v>1</c:v>
                </c:pt>
                <c:pt idx="77860">
                  <c:v>1</c:v>
                </c:pt>
                <c:pt idx="77861">
                  <c:v>1</c:v>
                </c:pt>
                <c:pt idx="77862">
                  <c:v>1</c:v>
                </c:pt>
                <c:pt idx="77863">
                  <c:v>1</c:v>
                </c:pt>
                <c:pt idx="77864">
                  <c:v>1</c:v>
                </c:pt>
                <c:pt idx="77865">
                  <c:v>1</c:v>
                </c:pt>
                <c:pt idx="77866">
                  <c:v>1</c:v>
                </c:pt>
                <c:pt idx="77867">
                  <c:v>1</c:v>
                </c:pt>
                <c:pt idx="77868">
                  <c:v>1</c:v>
                </c:pt>
                <c:pt idx="77869">
                  <c:v>1</c:v>
                </c:pt>
                <c:pt idx="77870">
                  <c:v>1</c:v>
                </c:pt>
                <c:pt idx="77871">
                  <c:v>1</c:v>
                </c:pt>
                <c:pt idx="77872">
                  <c:v>1</c:v>
                </c:pt>
                <c:pt idx="77873">
                  <c:v>1</c:v>
                </c:pt>
                <c:pt idx="77874">
                  <c:v>1</c:v>
                </c:pt>
                <c:pt idx="77875">
                  <c:v>1</c:v>
                </c:pt>
                <c:pt idx="77876">
                  <c:v>1</c:v>
                </c:pt>
                <c:pt idx="77877">
                  <c:v>0.85714285700000004</c:v>
                </c:pt>
                <c:pt idx="77878">
                  <c:v>1</c:v>
                </c:pt>
                <c:pt idx="77879">
                  <c:v>1</c:v>
                </c:pt>
                <c:pt idx="77880">
                  <c:v>0.85714285700000004</c:v>
                </c:pt>
                <c:pt idx="77881">
                  <c:v>0.85714285700000004</c:v>
                </c:pt>
                <c:pt idx="77882">
                  <c:v>0.85714285700000004</c:v>
                </c:pt>
                <c:pt idx="77883">
                  <c:v>1</c:v>
                </c:pt>
                <c:pt idx="77884">
                  <c:v>1</c:v>
                </c:pt>
                <c:pt idx="77885">
                  <c:v>1</c:v>
                </c:pt>
                <c:pt idx="77886">
                  <c:v>1</c:v>
                </c:pt>
                <c:pt idx="77887">
                  <c:v>0.85714285700000004</c:v>
                </c:pt>
                <c:pt idx="77888">
                  <c:v>0.85714285700000004</c:v>
                </c:pt>
                <c:pt idx="77889">
                  <c:v>0.85714285700000004</c:v>
                </c:pt>
                <c:pt idx="77890">
                  <c:v>1</c:v>
                </c:pt>
                <c:pt idx="77891">
                  <c:v>1</c:v>
                </c:pt>
                <c:pt idx="77892">
                  <c:v>0.85714285700000004</c:v>
                </c:pt>
                <c:pt idx="77893">
                  <c:v>0.85714285700000004</c:v>
                </c:pt>
                <c:pt idx="77894">
                  <c:v>1</c:v>
                </c:pt>
                <c:pt idx="77895">
                  <c:v>1</c:v>
                </c:pt>
                <c:pt idx="77896">
                  <c:v>1</c:v>
                </c:pt>
                <c:pt idx="77897">
                  <c:v>1</c:v>
                </c:pt>
                <c:pt idx="77898">
                  <c:v>1</c:v>
                </c:pt>
                <c:pt idx="77899">
                  <c:v>1</c:v>
                </c:pt>
                <c:pt idx="77900">
                  <c:v>1</c:v>
                </c:pt>
                <c:pt idx="77901">
                  <c:v>0.85714285700000004</c:v>
                </c:pt>
                <c:pt idx="77902">
                  <c:v>1</c:v>
                </c:pt>
                <c:pt idx="77903">
                  <c:v>0.85714285700000004</c:v>
                </c:pt>
                <c:pt idx="77904">
                  <c:v>1</c:v>
                </c:pt>
                <c:pt idx="77905">
                  <c:v>1</c:v>
                </c:pt>
                <c:pt idx="77906">
                  <c:v>1</c:v>
                </c:pt>
                <c:pt idx="77907">
                  <c:v>1</c:v>
                </c:pt>
                <c:pt idx="77908">
                  <c:v>0.85714285700000004</c:v>
                </c:pt>
                <c:pt idx="77909">
                  <c:v>1</c:v>
                </c:pt>
                <c:pt idx="77910">
                  <c:v>1</c:v>
                </c:pt>
                <c:pt idx="77911">
                  <c:v>1</c:v>
                </c:pt>
                <c:pt idx="77912">
                  <c:v>1</c:v>
                </c:pt>
                <c:pt idx="77913">
                  <c:v>1</c:v>
                </c:pt>
                <c:pt idx="77914">
                  <c:v>1</c:v>
                </c:pt>
                <c:pt idx="77915">
                  <c:v>0.85714285700000004</c:v>
                </c:pt>
                <c:pt idx="77916">
                  <c:v>1</c:v>
                </c:pt>
                <c:pt idx="77917">
                  <c:v>1</c:v>
                </c:pt>
                <c:pt idx="77918">
                  <c:v>1</c:v>
                </c:pt>
                <c:pt idx="77919">
                  <c:v>1</c:v>
                </c:pt>
                <c:pt idx="77920">
                  <c:v>1</c:v>
                </c:pt>
                <c:pt idx="77921">
                  <c:v>1</c:v>
                </c:pt>
                <c:pt idx="77922">
                  <c:v>1</c:v>
                </c:pt>
                <c:pt idx="77923">
                  <c:v>1</c:v>
                </c:pt>
                <c:pt idx="77924">
                  <c:v>1</c:v>
                </c:pt>
                <c:pt idx="77925">
                  <c:v>1</c:v>
                </c:pt>
                <c:pt idx="77926">
                  <c:v>1</c:v>
                </c:pt>
                <c:pt idx="77927">
                  <c:v>1</c:v>
                </c:pt>
                <c:pt idx="77928">
                  <c:v>1</c:v>
                </c:pt>
                <c:pt idx="77929">
                  <c:v>1</c:v>
                </c:pt>
                <c:pt idx="77930">
                  <c:v>1</c:v>
                </c:pt>
                <c:pt idx="77931">
                  <c:v>1</c:v>
                </c:pt>
                <c:pt idx="77932">
                  <c:v>1</c:v>
                </c:pt>
                <c:pt idx="77933">
                  <c:v>1</c:v>
                </c:pt>
                <c:pt idx="77934">
                  <c:v>1</c:v>
                </c:pt>
                <c:pt idx="77935">
                  <c:v>0.85714285700000004</c:v>
                </c:pt>
                <c:pt idx="77936">
                  <c:v>0.85714285700000004</c:v>
                </c:pt>
                <c:pt idx="77937">
                  <c:v>0.85714285700000004</c:v>
                </c:pt>
                <c:pt idx="77938">
                  <c:v>1</c:v>
                </c:pt>
                <c:pt idx="77939">
                  <c:v>1</c:v>
                </c:pt>
                <c:pt idx="77940">
                  <c:v>0.85714285700000004</c:v>
                </c:pt>
                <c:pt idx="77941">
                  <c:v>1</c:v>
                </c:pt>
                <c:pt idx="77942">
                  <c:v>1</c:v>
                </c:pt>
                <c:pt idx="77943">
                  <c:v>1</c:v>
                </c:pt>
                <c:pt idx="77944">
                  <c:v>1</c:v>
                </c:pt>
                <c:pt idx="77945">
                  <c:v>1</c:v>
                </c:pt>
                <c:pt idx="77946">
                  <c:v>1</c:v>
                </c:pt>
                <c:pt idx="77947">
                  <c:v>1</c:v>
                </c:pt>
                <c:pt idx="77948">
                  <c:v>1</c:v>
                </c:pt>
                <c:pt idx="77949">
                  <c:v>1</c:v>
                </c:pt>
                <c:pt idx="77950">
                  <c:v>1</c:v>
                </c:pt>
                <c:pt idx="77951">
                  <c:v>1</c:v>
                </c:pt>
                <c:pt idx="77952">
                  <c:v>1</c:v>
                </c:pt>
                <c:pt idx="77953">
                  <c:v>1</c:v>
                </c:pt>
                <c:pt idx="77954">
                  <c:v>1</c:v>
                </c:pt>
                <c:pt idx="77955">
                  <c:v>1</c:v>
                </c:pt>
                <c:pt idx="77956">
                  <c:v>1</c:v>
                </c:pt>
                <c:pt idx="77957">
                  <c:v>1</c:v>
                </c:pt>
                <c:pt idx="77958">
                  <c:v>1</c:v>
                </c:pt>
                <c:pt idx="77959">
                  <c:v>1</c:v>
                </c:pt>
                <c:pt idx="77960">
                  <c:v>1</c:v>
                </c:pt>
                <c:pt idx="77961">
                  <c:v>1</c:v>
                </c:pt>
                <c:pt idx="77962">
                  <c:v>1</c:v>
                </c:pt>
                <c:pt idx="77963">
                  <c:v>1</c:v>
                </c:pt>
                <c:pt idx="77964">
                  <c:v>1</c:v>
                </c:pt>
                <c:pt idx="77965">
                  <c:v>1</c:v>
                </c:pt>
                <c:pt idx="77966">
                  <c:v>1</c:v>
                </c:pt>
                <c:pt idx="77967">
                  <c:v>1</c:v>
                </c:pt>
                <c:pt idx="77968">
                  <c:v>1</c:v>
                </c:pt>
                <c:pt idx="77969">
                  <c:v>1</c:v>
                </c:pt>
                <c:pt idx="77970">
                  <c:v>1</c:v>
                </c:pt>
                <c:pt idx="77971">
                  <c:v>1</c:v>
                </c:pt>
                <c:pt idx="77972">
                  <c:v>1</c:v>
                </c:pt>
                <c:pt idx="77973">
                  <c:v>1</c:v>
                </c:pt>
                <c:pt idx="77974">
                  <c:v>1</c:v>
                </c:pt>
                <c:pt idx="77975">
                  <c:v>1</c:v>
                </c:pt>
                <c:pt idx="77976">
                  <c:v>0.85714285700000004</c:v>
                </c:pt>
                <c:pt idx="77977">
                  <c:v>0.85714285700000004</c:v>
                </c:pt>
                <c:pt idx="77978">
                  <c:v>1</c:v>
                </c:pt>
                <c:pt idx="77979">
                  <c:v>1</c:v>
                </c:pt>
                <c:pt idx="77980">
                  <c:v>1</c:v>
                </c:pt>
                <c:pt idx="77981">
                  <c:v>1</c:v>
                </c:pt>
                <c:pt idx="77982">
                  <c:v>1</c:v>
                </c:pt>
                <c:pt idx="77983">
                  <c:v>1</c:v>
                </c:pt>
                <c:pt idx="77984">
                  <c:v>0.85714285700000004</c:v>
                </c:pt>
                <c:pt idx="77985">
                  <c:v>1</c:v>
                </c:pt>
                <c:pt idx="77986">
                  <c:v>1</c:v>
                </c:pt>
                <c:pt idx="77987">
                  <c:v>1</c:v>
                </c:pt>
                <c:pt idx="77988">
                  <c:v>1</c:v>
                </c:pt>
                <c:pt idx="77989">
                  <c:v>1</c:v>
                </c:pt>
                <c:pt idx="77990">
                  <c:v>1</c:v>
                </c:pt>
                <c:pt idx="77991">
                  <c:v>1</c:v>
                </c:pt>
                <c:pt idx="77992">
                  <c:v>1</c:v>
                </c:pt>
                <c:pt idx="77993">
                  <c:v>0.85714285700000004</c:v>
                </c:pt>
                <c:pt idx="77994">
                  <c:v>1</c:v>
                </c:pt>
                <c:pt idx="77995">
                  <c:v>1</c:v>
                </c:pt>
                <c:pt idx="77996">
                  <c:v>1</c:v>
                </c:pt>
                <c:pt idx="77997">
                  <c:v>1</c:v>
                </c:pt>
                <c:pt idx="77998">
                  <c:v>1</c:v>
                </c:pt>
                <c:pt idx="77999">
                  <c:v>1</c:v>
                </c:pt>
                <c:pt idx="78000">
                  <c:v>1</c:v>
                </c:pt>
                <c:pt idx="78001">
                  <c:v>1</c:v>
                </c:pt>
                <c:pt idx="78002">
                  <c:v>1</c:v>
                </c:pt>
                <c:pt idx="78003">
                  <c:v>1</c:v>
                </c:pt>
                <c:pt idx="78004">
                  <c:v>1</c:v>
                </c:pt>
                <c:pt idx="78005">
                  <c:v>0.85714285700000004</c:v>
                </c:pt>
                <c:pt idx="78006">
                  <c:v>1</c:v>
                </c:pt>
                <c:pt idx="78007">
                  <c:v>1</c:v>
                </c:pt>
                <c:pt idx="78008">
                  <c:v>1</c:v>
                </c:pt>
                <c:pt idx="78009">
                  <c:v>0.85714285700000004</c:v>
                </c:pt>
                <c:pt idx="78010">
                  <c:v>1</c:v>
                </c:pt>
                <c:pt idx="78011">
                  <c:v>1</c:v>
                </c:pt>
                <c:pt idx="78012">
                  <c:v>1</c:v>
                </c:pt>
                <c:pt idx="78013">
                  <c:v>1</c:v>
                </c:pt>
                <c:pt idx="78014">
                  <c:v>1</c:v>
                </c:pt>
                <c:pt idx="78015">
                  <c:v>1</c:v>
                </c:pt>
                <c:pt idx="78016">
                  <c:v>1</c:v>
                </c:pt>
                <c:pt idx="78017">
                  <c:v>1</c:v>
                </c:pt>
                <c:pt idx="78018">
                  <c:v>1</c:v>
                </c:pt>
                <c:pt idx="78019">
                  <c:v>1</c:v>
                </c:pt>
                <c:pt idx="78020">
                  <c:v>1</c:v>
                </c:pt>
                <c:pt idx="78021">
                  <c:v>1</c:v>
                </c:pt>
                <c:pt idx="78022">
                  <c:v>1</c:v>
                </c:pt>
                <c:pt idx="78023">
                  <c:v>1</c:v>
                </c:pt>
                <c:pt idx="78024">
                  <c:v>0.85714285700000004</c:v>
                </c:pt>
                <c:pt idx="78025">
                  <c:v>1</c:v>
                </c:pt>
                <c:pt idx="78026">
                  <c:v>1</c:v>
                </c:pt>
                <c:pt idx="78027">
                  <c:v>1</c:v>
                </c:pt>
                <c:pt idx="78028">
                  <c:v>1</c:v>
                </c:pt>
                <c:pt idx="78029">
                  <c:v>1</c:v>
                </c:pt>
                <c:pt idx="78030">
                  <c:v>1</c:v>
                </c:pt>
                <c:pt idx="78031">
                  <c:v>1</c:v>
                </c:pt>
                <c:pt idx="78032">
                  <c:v>1</c:v>
                </c:pt>
                <c:pt idx="78033">
                  <c:v>1</c:v>
                </c:pt>
                <c:pt idx="78034">
                  <c:v>1</c:v>
                </c:pt>
                <c:pt idx="78035">
                  <c:v>1</c:v>
                </c:pt>
                <c:pt idx="78036">
                  <c:v>1</c:v>
                </c:pt>
                <c:pt idx="78037">
                  <c:v>1</c:v>
                </c:pt>
                <c:pt idx="78038">
                  <c:v>1</c:v>
                </c:pt>
                <c:pt idx="78039">
                  <c:v>1</c:v>
                </c:pt>
                <c:pt idx="78040">
                  <c:v>1</c:v>
                </c:pt>
                <c:pt idx="78041">
                  <c:v>1</c:v>
                </c:pt>
                <c:pt idx="78042">
                  <c:v>1</c:v>
                </c:pt>
                <c:pt idx="78043">
                  <c:v>1</c:v>
                </c:pt>
                <c:pt idx="78044">
                  <c:v>1</c:v>
                </c:pt>
                <c:pt idx="78045">
                  <c:v>1</c:v>
                </c:pt>
                <c:pt idx="78046">
                  <c:v>1</c:v>
                </c:pt>
                <c:pt idx="78047">
                  <c:v>1</c:v>
                </c:pt>
                <c:pt idx="78048">
                  <c:v>1</c:v>
                </c:pt>
                <c:pt idx="78049">
                  <c:v>1</c:v>
                </c:pt>
                <c:pt idx="78050">
                  <c:v>1</c:v>
                </c:pt>
                <c:pt idx="78051">
                  <c:v>1</c:v>
                </c:pt>
                <c:pt idx="78052">
                  <c:v>1</c:v>
                </c:pt>
                <c:pt idx="78053">
                  <c:v>1</c:v>
                </c:pt>
                <c:pt idx="78054">
                  <c:v>1</c:v>
                </c:pt>
                <c:pt idx="78055">
                  <c:v>1</c:v>
                </c:pt>
                <c:pt idx="78056">
                  <c:v>1</c:v>
                </c:pt>
                <c:pt idx="78057">
                  <c:v>1</c:v>
                </c:pt>
                <c:pt idx="78058">
                  <c:v>0.85714285700000004</c:v>
                </c:pt>
                <c:pt idx="78059">
                  <c:v>1</c:v>
                </c:pt>
                <c:pt idx="78060">
                  <c:v>1</c:v>
                </c:pt>
                <c:pt idx="78061">
                  <c:v>1</c:v>
                </c:pt>
                <c:pt idx="78062">
                  <c:v>1</c:v>
                </c:pt>
                <c:pt idx="78063">
                  <c:v>1</c:v>
                </c:pt>
                <c:pt idx="78064">
                  <c:v>0.85714285700000004</c:v>
                </c:pt>
                <c:pt idx="78065">
                  <c:v>1</c:v>
                </c:pt>
                <c:pt idx="78066">
                  <c:v>1</c:v>
                </c:pt>
                <c:pt idx="78067">
                  <c:v>1</c:v>
                </c:pt>
                <c:pt idx="78068">
                  <c:v>1</c:v>
                </c:pt>
                <c:pt idx="78069">
                  <c:v>0.71428571399999996</c:v>
                </c:pt>
                <c:pt idx="78070">
                  <c:v>1</c:v>
                </c:pt>
                <c:pt idx="78071">
                  <c:v>1</c:v>
                </c:pt>
                <c:pt idx="78072">
                  <c:v>1</c:v>
                </c:pt>
                <c:pt idx="78073">
                  <c:v>1</c:v>
                </c:pt>
                <c:pt idx="78074">
                  <c:v>1</c:v>
                </c:pt>
                <c:pt idx="78075">
                  <c:v>1</c:v>
                </c:pt>
                <c:pt idx="78076">
                  <c:v>1</c:v>
                </c:pt>
                <c:pt idx="78077">
                  <c:v>1</c:v>
                </c:pt>
                <c:pt idx="78078">
                  <c:v>1</c:v>
                </c:pt>
                <c:pt idx="78079">
                  <c:v>1</c:v>
                </c:pt>
                <c:pt idx="78080">
                  <c:v>1</c:v>
                </c:pt>
                <c:pt idx="78081">
                  <c:v>1</c:v>
                </c:pt>
                <c:pt idx="78082">
                  <c:v>1</c:v>
                </c:pt>
                <c:pt idx="78083">
                  <c:v>1</c:v>
                </c:pt>
                <c:pt idx="78084">
                  <c:v>1</c:v>
                </c:pt>
                <c:pt idx="78085">
                  <c:v>1</c:v>
                </c:pt>
                <c:pt idx="78086">
                  <c:v>0.85714285700000004</c:v>
                </c:pt>
                <c:pt idx="78087">
                  <c:v>1</c:v>
                </c:pt>
                <c:pt idx="78088">
                  <c:v>1</c:v>
                </c:pt>
                <c:pt idx="78089">
                  <c:v>1</c:v>
                </c:pt>
                <c:pt idx="78090">
                  <c:v>1</c:v>
                </c:pt>
                <c:pt idx="78091">
                  <c:v>1</c:v>
                </c:pt>
                <c:pt idx="78092">
                  <c:v>1</c:v>
                </c:pt>
                <c:pt idx="78093">
                  <c:v>1</c:v>
                </c:pt>
                <c:pt idx="78094">
                  <c:v>1</c:v>
                </c:pt>
                <c:pt idx="78095">
                  <c:v>1</c:v>
                </c:pt>
                <c:pt idx="78096">
                  <c:v>1</c:v>
                </c:pt>
                <c:pt idx="78097">
                  <c:v>1</c:v>
                </c:pt>
                <c:pt idx="78098">
                  <c:v>1</c:v>
                </c:pt>
                <c:pt idx="78099">
                  <c:v>1</c:v>
                </c:pt>
                <c:pt idx="78100">
                  <c:v>1</c:v>
                </c:pt>
                <c:pt idx="78101">
                  <c:v>1</c:v>
                </c:pt>
                <c:pt idx="78102">
                  <c:v>1</c:v>
                </c:pt>
                <c:pt idx="78103">
                  <c:v>1</c:v>
                </c:pt>
                <c:pt idx="78104">
                  <c:v>1</c:v>
                </c:pt>
                <c:pt idx="78105">
                  <c:v>1</c:v>
                </c:pt>
                <c:pt idx="78106">
                  <c:v>0.85714285700000004</c:v>
                </c:pt>
                <c:pt idx="78107">
                  <c:v>1</c:v>
                </c:pt>
                <c:pt idx="78108">
                  <c:v>1</c:v>
                </c:pt>
                <c:pt idx="78109">
                  <c:v>0.85714285700000004</c:v>
                </c:pt>
                <c:pt idx="78110">
                  <c:v>1</c:v>
                </c:pt>
                <c:pt idx="78111">
                  <c:v>1</c:v>
                </c:pt>
                <c:pt idx="78112">
                  <c:v>1</c:v>
                </c:pt>
                <c:pt idx="78113">
                  <c:v>1</c:v>
                </c:pt>
                <c:pt idx="78114">
                  <c:v>1</c:v>
                </c:pt>
                <c:pt idx="78115">
                  <c:v>1</c:v>
                </c:pt>
                <c:pt idx="78116">
                  <c:v>1</c:v>
                </c:pt>
                <c:pt idx="78117">
                  <c:v>1</c:v>
                </c:pt>
                <c:pt idx="78118">
                  <c:v>1</c:v>
                </c:pt>
                <c:pt idx="78119">
                  <c:v>1</c:v>
                </c:pt>
                <c:pt idx="78120">
                  <c:v>1</c:v>
                </c:pt>
                <c:pt idx="78121">
                  <c:v>1</c:v>
                </c:pt>
                <c:pt idx="78122">
                  <c:v>1</c:v>
                </c:pt>
                <c:pt idx="78123">
                  <c:v>1</c:v>
                </c:pt>
                <c:pt idx="78124">
                  <c:v>1</c:v>
                </c:pt>
                <c:pt idx="78125">
                  <c:v>1</c:v>
                </c:pt>
                <c:pt idx="78126">
                  <c:v>1</c:v>
                </c:pt>
                <c:pt idx="78127">
                  <c:v>1</c:v>
                </c:pt>
                <c:pt idx="78128">
                  <c:v>1</c:v>
                </c:pt>
                <c:pt idx="78129">
                  <c:v>0.85714285700000004</c:v>
                </c:pt>
                <c:pt idx="78130">
                  <c:v>1</c:v>
                </c:pt>
                <c:pt idx="78131">
                  <c:v>1</c:v>
                </c:pt>
                <c:pt idx="78132">
                  <c:v>1</c:v>
                </c:pt>
                <c:pt idx="78133">
                  <c:v>1</c:v>
                </c:pt>
                <c:pt idx="78134">
                  <c:v>1</c:v>
                </c:pt>
                <c:pt idx="78135">
                  <c:v>1</c:v>
                </c:pt>
                <c:pt idx="78136">
                  <c:v>1</c:v>
                </c:pt>
                <c:pt idx="78137">
                  <c:v>1</c:v>
                </c:pt>
                <c:pt idx="78138">
                  <c:v>1</c:v>
                </c:pt>
                <c:pt idx="78139">
                  <c:v>1</c:v>
                </c:pt>
                <c:pt idx="78140">
                  <c:v>1</c:v>
                </c:pt>
                <c:pt idx="78141">
                  <c:v>1</c:v>
                </c:pt>
                <c:pt idx="78142">
                  <c:v>1</c:v>
                </c:pt>
                <c:pt idx="78143">
                  <c:v>1</c:v>
                </c:pt>
                <c:pt idx="78144">
                  <c:v>1</c:v>
                </c:pt>
                <c:pt idx="78145">
                  <c:v>1</c:v>
                </c:pt>
                <c:pt idx="78146">
                  <c:v>1</c:v>
                </c:pt>
                <c:pt idx="78147">
                  <c:v>1</c:v>
                </c:pt>
                <c:pt idx="78148">
                  <c:v>1</c:v>
                </c:pt>
                <c:pt idx="78149">
                  <c:v>1</c:v>
                </c:pt>
                <c:pt idx="78150">
                  <c:v>1</c:v>
                </c:pt>
                <c:pt idx="78151">
                  <c:v>1</c:v>
                </c:pt>
                <c:pt idx="78152">
                  <c:v>1</c:v>
                </c:pt>
                <c:pt idx="78153">
                  <c:v>1</c:v>
                </c:pt>
                <c:pt idx="78154">
                  <c:v>1</c:v>
                </c:pt>
                <c:pt idx="78155">
                  <c:v>0.85714285700000004</c:v>
                </c:pt>
                <c:pt idx="78156">
                  <c:v>1</c:v>
                </c:pt>
                <c:pt idx="78157">
                  <c:v>1</c:v>
                </c:pt>
                <c:pt idx="78158">
                  <c:v>1</c:v>
                </c:pt>
                <c:pt idx="78159">
                  <c:v>1</c:v>
                </c:pt>
                <c:pt idx="78160">
                  <c:v>1</c:v>
                </c:pt>
                <c:pt idx="78161">
                  <c:v>1</c:v>
                </c:pt>
                <c:pt idx="78162">
                  <c:v>1</c:v>
                </c:pt>
                <c:pt idx="78163">
                  <c:v>1</c:v>
                </c:pt>
                <c:pt idx="78164">
                  <c:v>1</c:v>
                </c:pt>
                <c:pt idx="78165">
                  <c:v>1</c:v>
                </c:pt>
                <c:pt idx="78166">
                  <c:v>1</c:v>
                </c:pt>
                <c:pt idx="78167">
                  <c:v>1</c:v>
                </c:pt>
                <c:pt idx="78168">
                  <c:v>1</c:v>
                </c:pt>
                <c:pt idx="78169">
                  <c:v>1</c:v>
                </c:pt>
                <c:pt idx="78170">
                  <c:v>1</c:v>
                </c:pt>
                <c:pt idx="78171">
                  <c:v>1</c:v>
                </c:pt>
                <c:pt idx="78172">
                  <c:v>1</c:v>
                </c:pt>
                <c:pt idx="78173">
                  <c:v>1</c:v>
                </c:pt>
                <c:pt idx="78174">
                  <c:v>0.85714285700000004</c:v>
                </c:pt>
                <c:pt idx="78175">
                  <c:v>1</c:v>
                </c:pt>
                <c:pt idx="78176">
                  <c:v>1</c:v>
                </c:pt>
                <c:pt idx="78177">
                  <c:v>1</c:v>
                </c:pt>
                <c:pt idx="78178">
                  <c:v>1</c:v>
                </c:pt>
                <c:pt idx="78179">
                  <c:v>1</c:v>
                </c:pt>
                <c:pt idx="78180">
                  <c:v>1</c:v>
                </c:pt>
                <c:pt idx="78181">
                  <c:v>0.85714285700000004</c:v>
                </c:pt>
                <c:pt idx="78182">
                  <c:v>1</c:v>
                </c:pt>
                <c:pt idx="78183">
                  <c:v>1</c:v>
                </c:pt>
                <c:pt idx="78184">
                  <c:v>1</c:v>
                </c:pt>
                <c:pt idx="78185">
                  <c:v>1</c:v>
                </c:pt>
                <c:pt idx="78186">
                  <c:v>1</c:v>
                </c:pt>
                <c:pt idx="78187">
                  <c:v>1</c:v>
                </c:pt>
                <c:pt idx="78188">
                  <c:v>1</c:v>
                </c:pt>
                <c:pt idx="78189">
                  <c:v>1</c:v>
                </c:pt>
                <c:pt idx="78190">
                  <c:v>1</c:v>
                </c:pt>
                <c:pt idx="78191">
                  <c:v>1</c:v>
                </c:pt>
                <c:pt idx="78192">
                  <c:v>1</c:v>
                </c:pt>
                <c:pt idx="78193">
                  <c:v>1</c:v>
                </c:pt>
                <c:pt idx="78194">
                  <c:v>0.85714285700000004</c:v>
                </c:pt>
                <c:pt idx="78195">
                  <c:v>1</c:v>
                </c:pt>
                <c:pt idx="78196">
                  <c:v>1</c:v>
                </c:pt>
                <c:pt idx="78197">
                  <c:v>1</c:v>
                </c:pt>
                <c:pt idx="78198">
                  <c:v>1</c:v>
                </c:pt>
                <c:pt idx="78199">
                  <c:v>1</c:v>
                </c:pt>
                <c:pt idx="78200">
                  <c:v>1</c:v>
                </c:pt>
                <c:pt idx="78201">
                  <c:v>1</c:v>
                </c:pt>
                <c:pt idx="78202">
                  <c:v>1</c:v>
                </c:pt>
                <c:pt idx="78203">
                  <c:v>1</c:v>
                </c:pt>
                <c:pt idx="78204">
                  <c:v>1</c:v>
                </c:pt>
                <c:pt idx="78205">
                  <c:v>1</c:v>
                </c:pt>
                <c:pt idx="78206">
                  <c:v>1</c:v>
                </c:pt>
                <c:pt idx="78207">
                  <c:v>1</c:v>
                </c:pt>
                <c:pt idx="78208">
                  <c:v>1</c:v>
                </c:pt>
                <c:pt idx="78209">
                  <c:v>1</c:v>
                </c:pt>
                <c:pt idx="78210">
                  <c:v>1</c:v>
                </c:pt>
                <c:pt idx="78211">
                  <c:v>1</c:v>
                </c:pt>
                <c:pt idx="78212">
                  <c:v>1</c:v>
                </c:pt>
                <c:pt idx="78213">
                  <c:v>1</c:v>
                </c:pt>
                <c:pt idx="78214">
                  <c:v>1</c:v>
                </c:pt>
                <c:pt idx="78215">
                  <c:v>1</c:v>
                </c:pt>
                <c:pt idx="78216">
                  <c:v>1</c:v>
                </c:pt>
                <c:pt idx="78217">
                  <c:v>1</c:v>
                </c:pt>
                <c:pt idx="78218">
                  <c:v>1</c:v>
                </c:pt>
                <c:pt idx="78219">
                  <c:v>1</c:v>
                </c:pt>
                <c:pt idx="78220">
                  <c:v>1</c:v>
                </c:pt>
                <c:pt idx="78221">
                  <c:v>1</c:v>
                </c:pt>
                <c:pt idx="78222">
                  <c:v>0.85714285700000004</c:v>
                </c:pt>
                <c:pt idx="78223">
                  <c:v>1</c:v>
                </c:pt>
                <c:pt idx="78224">
                  <c:v>0.85714285700000004</c:v>
                </c:pt>
                <c:pt idx="78225">
                  <c:v>1</c:v>
                </c:pt>
                <c:pt idx="78226">
                  <c:v>1</c:v>
                </c:pt>
                <c:pt idx="78227">
                  <c:v>1</c:v>
                </c:pt>
                <c:pt idx="78228">
                  <c:v>1</c:v>
                </c:pt>
                <c:pt idx="78229">
                  <c:v>1</c:v>
                </c:pt>
                <c:pt idx="78230">
                  <c:v>1</c:v>
                </c:pt>
                <c:pt idx="78231">
                  <c:v>1</c:v>
                </c:pt>
                <c:pt idx="78232">
                  <c:v>1</c:v>
                </c:pt>
                <c:pt idx="78233">
                  <c:v>1</c:v>
                </c:pt>
                <c:pt idx="78234">
                  <c:v>1</c:v>
                </c:pt>
                <c:pt idx="78235">
                  <c:v>1</c:v>
                </c:pt>
                <c:pt idx="78236">
                  <c:v>0.85714285700000004</c:v>
                </c:pt>
                <c:pt idx="78237">
                  <c:v>1</c:v>
                </c:pt>
                <c:pt idx="78238">
                  <c:v>1</c:v>
                </c:pt>
                <c:pt idx="78239">
                  <c:v>1</c:v>
                </c:pt>
                <c:pt idx="78240">
                  <c:v>1</c:v>
                </c:pt>
                <c:pt idx="78241">
                  <c:v>1</c:v>
                </c:pt>
                <c:pt idx="78242">
                  <c:v>1</c:v>
                </c:pt>
                <c:pt idx="78243">
                  <c:v>1</c:v>
                </c:pt>
                <c:pt idx="78244">
                  <c:v>1</c:v>
                </c:pt>
                <c:pt idx="78245">
                  <c:v>1</c:v>
                </c:pt>
                <c:pt idx="78246">
                  <c:v>0.85714285700000004</c:v>
                </c:pt>
                <c:pt idx="78247">
                  <c:v>1</c:v>
                </c:pt>
                <c:pt idx="78248">
                  <c:v>1</c:v>
                </c:pt>
                <c:pt idx="78249">
                  <c:v>1</c:v>
                </c:pt>
                <c:pt idx="78250">
                  <c:v>1</c:v>
                </c:pt>
                <c:pt idx="78251">
                  <c:v>1</c:v>
                </c:pt>
                <c:pt idx="78252">
                  <c:v>1</c:v>
                </c:pt>
                <c:pt idx="78253">
                  <c:v>1</c:v>
                </c:pt>
                <c:pt idx="78254">
                  <c:v>1</c:v>
                </c:pt>
                <c:pt idx="78255">
                  <c:v>1</c:v>
                </c:pt>
                <c:pt idx="78256">
                  <c:v>1</c:v>
                </c:pt>
                <c:pt idx="78257">
                  <c:v>1</c:v>
                </c:pt>
                <c:pt idx="78258">
                  <c:v>1</c:v>
                </c:pt>
                <c:pt idx="78259">
                  <c:v>1</c:v>
                </c:pt>
                <c:pt idx="78260">
                  <c:v>1</c:v>
                </c:pt>
                <c:pt idx="78261">
                  <c:v>1</c:v>
                </c:pt>
                <c:pt idx="78262">
                  <c:v>1</c:v>
                </c:pt>
                <c:pt idx="78263">
                  <c:v>1</c:v>
                </c:pt>
                <c:pt idx="78264">
                  <c:v>1</c:v>
                </c:pt>
                <c:pt idx="78265">
                  <c:v>1</c:v>
                </c:pt>
                <c:pt idx="78266">
                  <c:v>1</c:v>
                </c:pt>
                <c:pt idx="78267">
                  <c:v>1</c:v>
                </c:pt>
                <c:pt idx="78268">
                  <c:v>1</c:v>
                </c:pt>
                <c:pt idx="78269">
                  <c:v>1</c:v>
                </c:pt>
                <c:pt idx="78270">
                  <c:v>1</c:v>
                </c:pt>
                <c:pt idx="78271">
                  <c:v>1</c:v>
                </c:pt>
                <c:pt idx="78272">
                  <c:v>1</c:v>
                </c:pt>
                <c:pt idx="78273">
                  <c:v>1</c:v>
                </c:pt>
                <c:pt idx="78274">
                  <c:v>1</c:v>
                </c:pt>
                <c:pt idx="78275">
                  <c:v>1</c:v>
                </c:pt>
                <c:pt idx="78276">
                  <c:v>1</c:v>
                </c:pt>
                <c:pt idx="78277">
                  <c:v>1</c:v>
                </c:pt>
                <c:pt idx="78278">
                  <c:v>1</c:v>
                </c:pt>
                <c:pt idx="78279">
                  <c:v>1</c:v>
                </c:pt>
                <c:pt idx="78280">
                  <c:v>1</c:v>
                </c:pt>
                <c:pt idx="78281">
                  <c:v>1</c:v>
                </c:pt>
                <c:pt idx="78282">
                  <c:v>1</c:v>
                </c:pt>
                <c:pt idx="78283">
                  <c:v>1</c:v>
                </c:pt>
                <c:pt idx="78284">
                  <c:v>1</c:v>
                </c:pt>
                <c:pt idx="78285">
                  <c:v>1</c:v>
                </c:pt>
                <c:pt idx="78286">
                  <c:v>1</c:v>
                </c:pt>
                <c:pt idx="78287">
                  <c:v>1</c:v>
                </c:pt>
                <c:pt idx="78288">
                  <c:v>1</c:v>
                </c:pt>
                <c:pt idx="78289">
                  <c:v>1</c:v>
                </c:pt>
                <c:pt idx="78290">
                  <c:v>1</c:v>
                </c:pt>
                <c:pt idx="78291">
                  <c:v>1</c:v>
                </c:pt>
                <c:pt idx="78292">
                  <c:v>1</c:v>
                </c:pt>
                <c:pt idx="78293">
                  <c:v>1</c:v>
                </c:pt>
                <c:pt idx="78294">
                  <c:v>1</c:v>
                </c:pt>
                <c:pt idx="78295">
                  <c:v>1</c:v>
                </c:pt>
                <c:pt idx="78296">
                  <c:v>1</c:v>
                </c:pt>
                <c:pt idx="78297">
                  <c:v>1</c:v>
                </c:pt>
                <c:pt idx="78298">
                  <c:v>1</c:v>
                </c:pt>
                <c:pt idx="78299">
                  <c:v>1</c:v>
                </c:pt>
                <c:pt idx="78300">
                  <c:v>1</c:v>
                </c:pt>
                <c:pt idx="78301">
                  <c:v>1</c:v>
                </c:pt>
                <c:pt idx="78302">
                  <c:v>1</c:v>
                </c:pt>
                <c:pt idx="78303">
                  <c:v>1</c:v>
                </c:pt>
                <c:pt idx="78304">
                  <c:v>1</c:v>
                </c:pt>
                <c:pt idx="78305">
                  <c:v>1</c:v>
                </c:pt>
                <c:pt idx="78306">
                  <c:v>1</c:v>
                </c:pt>
                <c:pt idx="78307">
                  <c:v>1</c:v>
                </c:pt>
                <c:pt idx="78308">
                  <c:v>1</c:v>
                </c:pt>
                <c:pt idx="78309">
                  <c:v>1</c:v>
                </c:pt>
                <c:pt idx="78310">
                  <c:v>1</c:v>
                </c:pt>
                <c:pt idx="78311">
                  <c:v>1</c:v>
                </c:pt>
                <c:pt idx="78312">
                  <c:v>1</c:v>
                </c:pt>
                <c:pt idx="78313">
                  <c:v>1</c:v>
                </c:pt>
                <c:pt idx="78314">
                  <c:v>1</c:v>
                </c:pt>
                <c:pt idx="78315">
                  <c:v>1</c:v>
                </c:pt>
                <c:pt idx="78316">
                  <c:v>1</c:v>
                </c:pt>
                <c:pt idx="78317">
                  <c:v>1</c:v>
                </c:pt>
                <c:pt idx="78318">
                  <c:v>0.85714285700000004</c:v>
                </c:pt>
                <c:pt idx="78319">
                  <c:v>1</c:v>
                </c:pt>
                <c:pt idx="78320">
                  <c:v>1</c:v>
                </c:pt>
                <c:pt idx="78321">
                  <c:v>1</c:v>
                </c:pt>
                <c:pt idx="78322">
                  <c:v>1</c:v>
                </c:pt>
                <c:pt idx="78323">
                  <c:v>1</c:v>
                </c:pt>
                <c:pt idx="78324">
                  <c:v>1</c:v>
                </c:pt>
                <c:pt idx="78325">
                  <c:v>1</c:v>
                </c:pt>
                <c:pt idx="78326">
                  <c:v>1</c:v>
                </c:pt>
                <c:pt idx="78327">
                  <c:v>1</c:v>
                </c:pt>
                <c:pt idx="78328">
                  <c:v>0.85714285700000004</c:v>
                </c:pt>
                <c:pt idx="78329">
                  <c:v>1</c:v>
                </c:pt>
                <c:pt idx="78330">
                  <c:v>1</c:v>
                </c:pt>
                <c:pt idx="78331">
                  <c:v>1</c:v>
                </c:pt>
                <c:pt idx="78332">
                  <c:v>0.85714285700000004</c:v>
                </c:pt>
                <c:pt idx="78333">
                  <c:v>1</c:v>
                </c:pt>
                <c:pt idx="78334">
                  <c:v>1</c:v>
                </c:pt>
                <c:pt idx="78335">
                  <c:v>1</c:v>
                </c:pt>
                <c:pt idx="78336">
                  <c:v>1</c:v>
                </c:pt>
                <c:pt idx="78337">
                  <c:v>1</c:v>
                </c:pt>
                <c:pt idx="78338">
                  <c:v>1</c:v>
                </c:pt>
                <c:pt idx="78339">
                  <c:v>0.85714285700000004</c:v>
                </c:pt>
                <c:pt idx="78340">
                  <c:v>1</c:v>
                </c:pt>
                <c:pt idx="78341">
                  <c:v>1</c:v>
                </c:pt>
                <c:pt idx="78342">
                  <c:v>1</c:v>
                </c:pt>
                <c:pt idx="78343">
                  <c:v>1</c:v>
                </c:pt>
                <c:pt idx="78344">
                  <c:v>1</c:v>
                </c:pt>
                <c:pt idx="78345">
                  <c:v>1</c:v>
                </c:pt>
                <c:pt idx="78346">
                  <c:v>1</c:v>
                </c:pt>
                <c:pt idx="78347">
                  <c:v>1</c:v>
                </c:pt>
                <c:pt idx="78348">
                  <c:v>1</c:v>
                </c:pt>
                <c:pt idx="78349">
                  <c:v>1</c:v>
                </c:pt>
                <c:pt idx="78350">
                  <c:v>1</c:v>
                </c:pt>
                <c:pt idx="78351">
                  <c:v>1</c:v>
                </c:pt>
                <c:pt idx="78352">
                  <c:v>1</c:v>
                </c:pt>
                <c:pt idx="78353">
                  <c:v>1</c:v>
                </c:pt>
                <c:pt idx="78354">
                  <c:v>1</c:v>
                </c:pt>
                <c:pt idx="78355">
                  <c:v>1</c:v>
                </c:pt>
                <c:pt idx="78356">
                  <c:v>0.85714285700000004</c:v>
                </c:pt>
                <c:pt idx="78357">
                  <c:v>1</c:v>
                </c:pt>
                <c:pt idx="78358">
                  <c:v>1</c:v>
                </c:pt>
                <c:pt idx="78359">
                  <c:v>1</c:v>
                </c:pt>
                <c:pt idx="78360">
                  <c:v>1</c:v>
                </c:pt>
                <c:pt idx="78361">
                  <c:v>1</c:v>
                </c:pt>
                <c:pt idx="78362">
                  <c:v>1</c:v>
                </c:pt>
                <c:pt idx="78363">
                  <c:v>1</c:v>
                </c:pt>
                <c:pt idx="78364">
                  <c:v>1</c:v>
                </c:pt>
                <c:pt idx="78365">
                  <c:v>1</c:v>
                </c:pt>
                <c:pt idx="78366">
                  <c:v>1</c:v>
                </c:pt>
                <c:pt idx="78367">
                  <c:v>1</c:v>
                </c:pt>
                <c:pt idx="78368">
                  <c:v>1</c:v>
                </c:pt>
                <c:pt idx="78369">
                  <c:v>1</c:v>
                </c:pt>
                <c:pt idx="78370">
                  <c:v>1</c:v>
                </c:pt>
                <c:pt idx="78371">
                  <c:v>1</c:v>
                </c:pt>
                <c:pt idx="78372">
                  <c:v>1</c:v>
                </c:pt>
                <c:pt idx="78373">
                  <c:v>1</c:v>
                </c:pt>
                <c:pt idx="78374">
                  <c:v>1</c:v>
                </c:pt>
                <c:pt idx="78375">
                  <c:v>1</c:v>
                </c:pt>
                <c:pt idx="78376">
                  <c:v>1</c:v>
                </c:pt>
                <c:pt idx="78377">
                  <c:v>1</c:v>
                </c:pt>
                <c:pt idx="78378">
                  <c:v>1</c:v>
                </c:pt>
                <c:pt idx="78379">
                  <c:v>1</c:v>
                </c:pt>
                <c:pt idx="78380">
                  <c:v>1</c:v>
                </c:pt>
                <c:pt idx="78381">
                  <c:v>1</c:v>
                </c:pt>
                <c:pt idx="78382">
                  <c:v>1</c:v>
                </c:pt>
                <c:pt idx="78383">
                  <c:v>1</c:v>
                </c:pt>
                <c:pt idx="78384">
                  <c:v>0.85714285700000004</c:v>
                </c:pt>
                <c:pt idx="78385">
                  <c:v>1</c:v>
                </c:pt>
                <c:pt idx="78386">
                  <c:v>1</c:v>
                </c:pt>
                <c:pt idx="78387">
                  <c:v>1</c:v>
                </c:pt>
                <c:pt idx="78388">
                  <c:v>1</c:v>
                </c:pt>
                <c:pt idx="78389">
                  <c:v>1</c:v>
                </c:pt>
                <c:pt idx="78390">
                  <c:v>1</c:v>
                </c:pt>
                <c:pt idx="78391">
                  <c:v>1</c:v>
                </c:pt>
                <c:pt idx="78392">
                  <c:v>1</c:v>
                </c:pt>
                <c:pt idx="78393">
                  <c:v>0.85714285700000004</c:v>
                </c:pt>
                <c:pt idx="78394">
                  <c:v>1</c:v>
                </c:pt>
                <c:pt idx="78395">
                  <c:v>1</c:v>
                </c:pt>
                <c:pt idx="78396">
                  <c:v>1</c:v>
                </c:pt>
                <c:pt idx="78397">
                  <c:v>0.85714285700000004</c:v>
                </c:pt>
                <c:pt idx="78398">
                  <c:v>1</c:v>
                </c:pt>
                <c:pt idx="78399">
                  <c:v>1</c:v>
                </c:pt>
                <c:pt idx="78400">
                  <c:v>1</c:v>
                </c:pt>
                <c:pt idx="78401">
                  <c:v>1</c:v>
                </c:pt>
                <c:pt idx="78402">
                  <c:v>1</c:v>
                </c:pt>
                <c:pt idx="78403">
                  <c:v>1</c:v>
                </c:pt>
                <c:pt idx="78404">
                  <c:v>1</c:v>
                </c:pt>
                <c:pt idx="78405">
                  <c:v>1</c:v>
                </c:pt>
                <c:pt idx="78406">
                  <c:v>1</c:v>
                </c:pt>
                <c:pt idx="78407">
                  <c:v>1</c:v>
                </c:pt>
                <c:pt idx="78408">
                  <c:v>1</c:v>
                </c:pt>
                <c:pt idx="78409">
                  <c:v>1</c:v>
                </c:pt>
                <c:pt idx="78410">
                  <c:v>1</c:v>
                </c:pt>
                <c:pt idx="78411">
                  <c:v>1</c:v>
                </c:pt>
                <c:pt idx="78412">
                  <c:v>0.85714285700000004</c:v>
                </c:pt>
                <c:pt idx="78413">
                  <c:v>1</c:v>
                </c:pt>
                <c:pt idx="78414">
                  <c:v>1</c:v>
                </c:pt>
                <c:pt idx="78415">
                  <c:v>1</c:v>
                </c:pt>
                <c:pt idx="78416">
                  <c:v>1</c:v>
                </c:pt>
                <c:pt idx="78417">
                  <c:v>0.85714285700000004</c:v>
                </c:pt>
                <c:pt idx="78418">
                  <c:v>1</c:v>
                </c:pt>
                <c:pt idx="78419">
                  <c:v>0.85714285700000004</c:v>
                </c:pt>
                <c:pt idx="78420">
                  <c:v>1</c:v>
                </c:pt>
                <c:pt idx="78421">
                  <c:v>1</c:v>
                </c:pt>
                <c:pt idx="78422">
                  <c:v>1</c:v>
                </c:pt>
                <c:pt idx="78423">
                  <c:v>1</c:v>
                </c:pt>
                <c:pt idx="78424">
                  <c:v>1</c:v>
                </c:pt>
                <c:pt idx="78425">
                  <c:v>1</c:v>
                </c:pt>
                <c:pt idx="78426">
                  <c:v>1</c:v>
                </c:pt>
                <c:pt idx="78427">
                  <c:v>1</c:v>
                </c:pt>
                <c:pt idx="78428">
                  <c:v>0.571428571</c:v>
                </c:pt>
                <c:pt idx="78429">
                  <c:v>0.85714285700000004</c:v>
                </c:pt>
                <c:pt idx="78430">
                  <c:v>1</c:v>
                </c:pt>
                <c:pt idx="78431">
                  <c:v>1</c:v>
                </c:pt>
                <c:pt idx="78432">
                  <c:v>1</c:v>
                </c:pt>
                <c:pt idx="78433">
                  <c:v>1</c:v>
                </c:pt>
                <c:pt idx="78434">
                  <c:v>1</c:v>
                </c:pt>
                <c:pt idx="78435">
                  <c:v>1</c:v>
                </c:pt>
                <c:pt idx="78436">
                  <c:v>1</c:v>
                </c:pt>
                <c:pt idx="78437">
                  <c:v>1</c:v>
                </c:pt>
                <c:pt idx="78438">
                  <c:v>1</c:v>
                </c:pt>
                <c:pt idx="78439">
                  <c:v>1</c:v>
                </c:pt>
                <c:pt idx="78440">
                  <c:v>1</c:v>
                </c:pt>
                <c:pt idx="78441">
                  <c:v>1</c:v>
                </c:pt>
                <c:pt idx="78442">
                  <c:v>1</c:v>
                </c:pt>
                <c:pt idx="78443">
                  <c:v>1</c:v>
                </c:pt>
                <c:pt idx="78444">
                  <c:v>1</c:v>
                </c:pt>
                <c:pt idx="78445">
                  <c:v>1</c:v>
                </c:pt>
                <c:pt idx="78446">
                  <c:v>1</c:v>
                </c:pt>
                <c:pt idx="78447">
                  <c:v>1</c:v>
                </c:pt>
                <c:pt idx="78448">
                  <c:v>1</c:v>
                </c:pt>
                <c:pt idx="78449">
                  <c:v>1</c:v>
                </c:pt>
                <c:pt idx="78450">
                  <c:v>1</c:v>
                </c:pt>
                <c:pt idx="78451">
                  <c:v>1</c:v>
                </c:pt>
                <c:pt idx="78452">
                  <c:v>1</c:v>
                </c:pt>
                <c:pt idx="78453">
                  <c:v>1</c:v>
                </c:pt>
                <c:pt idx="78454">
                  <c:v>1</c:v>
                </c:pt>
                <c:pt idx="78455">
                  <c:v>1</c:v>
                </c:pt>
                <c:pt idx="78456">
                  <c:v>1</c:v>
                </c:pt>
                <c:pt idx="78457">
                  <c:v>1</c:v>
                </c:pt>
                <c:pt idx="78458">
                  <c:v>1</c:v>
                </c:pt>
                <c:pt idx="78459">
                  <c:v>1</c:v>
                </c:pt>
                <c:pt idx="78460">
                  <c:v>1</c:v>
                </c:pt>
                <c:pt idx="78461">
                  <c:v>1</c:v>
                </c:pt>
                <c:pt idx="78462">
                  <c:v>1</c:v>
                </c:pt>
                <c:pt idx="78463">
                  <c:v>1</c:v>
                </c:pt>
                <c:pt idx="78464">
                  <c:v>1</c:v>
                </c:pt>
                <c:pt idx="78465">
                  <c:v>1</c:v>
                </c:pt>
                <c:pt idx="78466">
                  <c:v>1</c:v>
                </c:pt>
                <c:pt idx="78467">
                  <c:v>1</c:v>
                </c:pt>
                <c:pt idx="78468">
                  <c:v>1</c:v>
                </c:pt>
                <c:pt idx="78469">
                  <c:v>1</c:v>
                </c:pt>
                <c:pt idx="78470">
                  <c:v>1</c:v>
                </c:pt>
                <c:pt idx="78471">
                  <c:v>1</c:v>
                </c:pt>
                <c:pt idx="78472">
                  <c:v>1</c:v>
                </c:pt>
                <c:pt idx="78473">
                  <c:v>1</c:v>
                </c:pt>
                <c:pt idx="78474">
                  <c:v>0.85714285700000004</c:v>
                </c:pt>
                <c:pt idx="78475">
                  <c:v>1</c:v>
                </c:pt>
                <c:pt idx="78476">
                  <c:v>1</c:v>
                </c:pt>
                <c:pt idx="78477">
                  <c:v>1</c:v>
                </c:pt>
                <c:pt idx="78478">
                  <c:v>1</c:v>
                </c:pt>
                <c:pt idx="78479">
                  <c:v>1</c:v>
                </c:pt>
                <c:pt idx="78480">
                  <c:v>1</c:v>
                </c:pt>
                <c:pt idx="78481">
                  <c:v>1</c:v>
                </c:pt>
                <c:pt idx="78482">
                  <c:v>1</c:v>
                </c:pt>
                <c:pt idx="78483">
                  <c:v>1</c:v>
                </c:pt>
                <c:pt idx="78484">
                  <c:v>1</c:v>
                </c:pt>
                <c:pt idx="78485">
                  <c:v>1</c:v>
                </c:pt>
                <c:pt idx="78486">
                  <c:v>1</c:v>
                </c:pt>
                <c:pt idx="78487">
                  <c:v>1</c:v>
                </c:pt>
                <c:pt idx="78488">
                  <c:v>1</c:v>
                </c:pt>
                <c:pt idx="78489">
                  <c:v>1</c:v>
                </c:pt>
                <c:pt idx="78490">
                  <c:v>1</c:v>
                </c:pt>
                <c:pt idx="78491">
                  <c:v>1</c:v>
                </c:pt>
                <c:pt idx="78492">
                  <c:v>1</c:v>
                </c:pt>
                <c:pt idx="78493">
                  <c:v>1</c:v>
                </c:pt>
                <c:pt idx="78494">
                  <c:v>0.85714285700000004</c:v>
                </c:pt>
                <c:pt idx="78495">
                  <c:v>1</c:v>
                </c:pt>
                <c:pt idx="78496">
                  <c:v>1</c:v>
                </c:pt>
                <c:pt idx="78497">
                  <c:v>1</c:v>
                </c:pt>
                <c:pt idx="78498">
                  <c:v>1</c:v>
                </c:pt>
                <c:pt idx="78499">
                  <c:v>1</c:v>
                </c:pt>
                <c:pt idx="78500">
                  <c:v>1</c:v>
                </c:pt>
                <c:pt idx="78501">
                  <c:v>1</c:v>
                </c:pt>
                <c:pt idx="78502">
                  <c:v>1</c:v>
                </c:pt>
                <c:pt idx="78503">
                  <c:v>1</c:v>
                </c:pt>
                <c:pt idx="78504">
                  <c:v>1</c:v>
                </c:pt>
                <c:pt idx="78505">
                  <c:v>1</c:v>
                </c:pt>
                <c:pt idx="78506">
                  <c:v>1</c:v>
                </c:pt>
                <c:pt idx="78507">
                  <c:v>1</c:v>
                </c:pt>
                <c:pt idx="78508">
                  <c:v>1</c:v>
                </c:pt>
                <c:pt idx="78509">
                  <c:v>1</c:v>
                </c:pt>
                <c:pt idx="78510">
                  <c:v>1</c:v>
                </c:pt>
                <c:pt idx="78511">
                  <c:v>0.85714285700000004</c:v>
                </c:pt>
                <c:pt idx="78512">
                  <c:v>1</c:v>
                </c:pt>
                <c:pt idx="78513">
                  <c:v>1</c:v>
                </c:pt>
                <c:pt idx="78514">
                  <c:v>1</c:v>
                </c:pt>
                <c:pt idx="78515">
                  <c:v>0.85714285700000004</c:v>
                </c:pt>
                <c:pt idx="78516">
                  <c:v>1</c:v>
                </c:pt>
                <c:pt idx="78517">
                  <c:v>1</c:v>
                </c:pt>
                <c:pt idx="78518">
                  <c:v>1</c:v>
                </c:pt>
                <c:pt idx="78519">
                  <c:v>0.85714285700000004</c:v>
                </c:pt>
                <c:pt idx="78520">
                  <c:v>1</c:v>
                </c:pt>
                <c:pt idx="78521">
                  <c:v>1</c:v>
                </c:pt>
                <c:pt idx="78522">
                  <c:v>1</c:v>
                </c:pt>
                <c:pt idx="78523">
                  <c:v>1</c:v>
                </c:pt>
                <c:pt idx="78524">
                  <c:v>1</c:v>
                </c:pt>
                <c:pt idx="78525">
                  <c:v>1</c:v>
                </c:pt>
                <c:pt idx="78526">
                  <c:v>1</c:v>
                </c:pt>
                <c:pt idx="78527">
                  <c:v>1</c:v>
                </c:pt>
                <c:pt idx="78528">
                  <c:v>1</c:v>
                </c:pt>
                <c:pt idx="78529">
                  <c:v>1</c:v>
                </c:pt>
                <c:pt idx="78530">
                  <c:v>1</c:v>
                </c:pt>
                <c:pt idx="78531">
                  <c:v>1</c:v>
                </c:pt>
                <c:pt idx="78532">
                  <c:v>1</c:v>
                </c:pt>
                <c:pt idx="78533">
                  <c:v>1</c:v>
                </c:pt>
                <c:pt idx="78534">
                  <c:v>1</c:v>
                </c:pt>
                <c:pt idx="78535">
                  <c:v>1</c:v>
                </c:pt>
                <c:pt idx="78536">
                  <c:v>1</c:v>
                </c:pt>
                <c:pt idx="78537">
                  <c:v>1</c:v>
                </c:pt>
                <c:pt idx="78538">
                  <c:v>1</c:v>
                </c:pt>
                <c:pt idx="78539">
                  <c:v>1</c:v>
                </c:pt>
                <c:pt idx="78540">
                  <c:v>1</c:v>
                </c:pt>
                <c:pt idx="78541">
                  <c:v>1</c:v>
                </c:pt>
                <c:pt idx="78542">
                  <c:v>1</c:v>
                </c:pt>
                <c:pt idx="78543">
                  <c:v>1</c:v>
                </c:pt>
                <c:pt idx="78544">
                  <c:v>1</c:v>
                </c:pt>
                <c:pt idx="78545">
                  <c:v>1</c:v>
                </c:pt>
                <c:pt idx="78546">
                  <c:v>1</c:v>
                </c:pt>
                <c:pt idx="78547">
                  <c:v>1</c:v>
                </c:pt>
                <c:pt idx="78548">
                  <c:v>1</c:v>
                </c:pt>
                <c:pt idx="78549">
                  <c:v>1</c:v>
                </c:pt>
                <c:pt idx="78550">
                  <c:v>1</c:v>
                </c:pt>
                <c:pt idx="78551">
                  <c:v>1</c:v>
                </c:pt>
                <c:pt idx="78552">
                  <c:v>1</c:v>
                </c:pt>
                <c:pt idx="78553">
                  <c:v>1</c:v>
                </c:pt>
                <c:pt idx="78554">
                  <c:v>1</c:v>
                </c:pt>
                <c:pt idx="78555">
                  <c:v>0.85714285700000004</c:v>
                </c:pt>
                <c:pt idx="78556">
                  <c:v>1</c:v>
                </c:pt>
                <c:pt idx="78557">
                  <c:v>1</c:v>
                </c:pt>
                <c:pt idx="78558">
                  <c:v>1</c:v>
                </c:pt>
                <c:pt idx="78559">
                  <c:v>1</c:v>
                </c:pt>
                <c:pt idx="78560">
                  <c:v>1</c:v>
                </c:pt>
                <c:pt idx="78561">
                  <c:v>1</c:v>
                </c:pt>
                <c:pt idx="78562">
                  <c:v>1</c:v>
                </c:pt>
                <c:pt idx="78563">
                  <c:v>1</c:v>
                </c:pt>
                <c:pt idx="78564">
                  <c:v>1</c:v>
                </c:pt>
                <c:pt idx="78565">
                  <c:v>1</c:v>
                </c:pt>
                <c:pt idx="78566">
                  <c:v>1</c:v>
                </c:pt>
                <c:pt idx="78567">
                  <c:v>1</c:v>
                </c:pt>
                <c:pt idx="78568">
                  <c:v>1</c:v>
                </c:pt>
                <c:pt idx="78569">
                  <c:v>1</c:v>
                </c:pt>
                <c:pt idx="78570">
                  <c:v>1</c:v>
                </c:pt>
                <c:pt idx="78571">
                  <c:v>1</c:v>
                </c:pt>
                <c:pt idx="78572">
                  <c:v>1</c:v>
                </c:pt>
                <c:pt idx="78573">
                  <c:v>1</c:v>
                </c:pt>
                <c:pt idx="78574">
                  <c:v>1</c:v>
                </c:pt>
                <c:pt idx="78575">
                  <c:v>1</c:v>
                </c:pt>
                <c:pt idx="78576">
                  <c:v>1</c:v>
                </c:pt>
                <c:pt idx="78577">
                  <c:v>1</c:v>
                </c:pt>
                <c:pt idx="78578">
                  <c:v>1</c:v>
                </c:pt>
                <c:pt idx="78579">
                  <c:v>1</c:v>
                </c:pt>
                <c:pt idx="78580">
                  <c:v>1</c:v>
                </c:pt>
                <c:pt idx="78581">
                  <c:v>1</c:v>
                </c:pt>
                <c:pt idx="78582">
                  <c:v>1</c:v>
                </c:pt>
                <c:pt idx="78583">
                  <c:v>1</c:v>
                </c:pt>
                <c:pt idx="78584">
                  <c:v>1</c:v>
                </c:pt>
                <c:pt idx="78585">
                  <c:v>1</c:v>
                </c:pt>
                <c:pt idx="78586">
                  <c:v>1</c:v>
                </c:pt>
                <c:pt idx="78587">
                  <c:v>1</c:v>
                </c:pt>
                <c:pt idx="78588">
                  <c:v>1</c:v>
                </c:pt>
                <c:pt idx="78589">
                  <c:v>1</c:v>
                </c:pt>
                <c:pt idx="78590">
                  <c:v>1</c:v>
                </c:pt>
                <c:pt idx="78591">
                  <c:v>1</c:v>
                </c:pt>
                <c:pt idx="78592">
                  <c:v>1</c:v>
                </c:pt>
                <c:pt idx="78593">
                  <c:v>1</c:v>
                </c:pt>
                <c:pt idx="78594">
                  <c:v>1</c:v>
                </c:pt>
                <c:pt idx="78595">
                  <c:v>1</c:v>
                </c:pt>
                <c:pt idx="78596">
                  <c:v>1</c:v>
                </c:pt>
                <c:pt idx="78597">
                  <c:v>1</c:v>
                </c:pt>
                <c:pt idx="78598">
                  <c:v>1</c:v>
                </c:pt>
                <c:pt idx="78599">
                  <c:v>1</c:v>
                </c:pt>
                <c:pt idx="78600">
                  <c:v>1</c:v>
                </c:pt>
                <c:pt idx="78601">
                  <c:v>1</c:v>
                </c:pt>
                <c:pt idx="78602">
                  <c:v>1</c:v>
                </c:pt>
                <c:pt idx="78603">
                  <c:v>1</c:v>
                </c:pt>
                <c:pt idx="78604">
                  <c:v>1</c:v>
                </c:pt>
                <c:pt idx="78605">
                  <c:v>1</c:v>
                </c:pt>
                <c:pt idx="78606">
                  <c:v>1</c:v>
                </c:pt>
                <c:pt idx="78607">
                  <c:v>1</c:v>
                </c:pt>
                <c:pt idx="78608">
                  <c:v>1</c:v>
                </c:pt>
                <c:pt idx="78609">
                  <c:v>1</c:v>
                </c:pt>
                <c:pt idx="78610">
                  <c:v>1</c:v>
                </c:pt>
                <c:pt idx="78611">
                  <c:v>1</c:v>
                </c:pt>
                <c:pt idx="78612">
                  <c:v>1</c:v>
                </c:pt>
                <c:pt idx="78613">
                  <c:v>1</c:v>
                </c:pt>
                <c:pt idx="78614">
                  <c:v>1</c:v>
                </c:pt>
                <c:pt idx="78615">
                  <c:v>0.85714285700000004</c:v>
                </c:pt>
                <c:pt idx="78616">
                  <c:v>1</c:v>
                </c:pt>
                <c:pt idx="78617">
                  <c:v>0.85714285700000004</c:v>
                </c:pt>
                <c:pt idx="78618">
                  <c:v>1</c:v>
                </c:pt>
                <c:pt idx="78619">
                  <c:v>1</c:v>
                </c:pt>
                <c:pt idx="78620">
                  <c:v>1</c:v>
                </c:pt>
                <c:pt idx="78621">
                  <c:v>1</c:v>
                </c:pt>
                <c:pt idx="78622">
                  <c:v>1</c:v>
                </c:pt>
                <c:pt idx="78623">
                  <c:v>1</c:v>
                </c:pt>
                <c:pt idx="78624">
                  <c:v>1</c:v>
                </c:pt>
                <c:pt idx="78625">
                  <c:v>1</c:v>
                </c:pt>
                <c:pt idx="78626">
                  <c:v>1</c:v>
                </c:pt>
                <c:pt idx="78627">
                  <c:v>1</c:v>
                </c:pt>
                <c:pt idx="78628">
                  <c:v>1</c:v>
                </c:pt>
                <c:pt idx="78629">
                  <c:v>1</c:v>
                </c:pt>
                <c:pt idx="78630">
                  <c:v>1</c:v>
                </c:pt>
                <c:pt idx="78631">
                  <c:v>1</c:v>
                </c:pt>
                <c:pt idx="78632">
                  <c:v>1</c:v>
                </c:pt>
                <c:pt idx="78633">
                  <c:v>1</c:v>
                </c:pt>
                <c:pt idx="78634">
                  <c:v>1</c:v>
                </c:pt>
                <c:pt idx="78635">
                  <c:v>1</c:v>
                </c:pt>
                <c:pt idx="78636">
                  <c:v>1</c:v>
                </c:pt>
                <c:pt idx="78637">
                  <c:v>1</c:v>
                </c:pt>
                <c:pt idx="78638">
                  <c:v>1</c:v>
                </c:pt>
                <c:pt idx="78639">
                  <c:v>1</c:v>
                </c:pt>
                <c:pt idx="78640">
                  <c:v>1</c:v>
                </c:pt>
                <c:pt idx="78641">
                  <c:v>1</c:v>
                </c:pt>
                <c:pt idx="78642">
                  <c:v>1</c:v>
                </c:pt>
                <c:pt idx="78643">
                  <c:v>1</c:v>
                </c:pt>
                <c:pt idx="78644">
                  <c:v>1</c:v>
                </c:pt>
                <c:pt idx="78645">
                  <c:v>1</c:v>
                </c:pt>
                <c:pt idx="78646">
                  <c:v>1</c:v>
                </c:pt>
                <c:pt idx="78647">
                  <c:v>1</c:v>
                </c:pt>
                <c:pt idx="78648">
                  <c:v>1</c:v>
                </c:pt>
                <c:pt idx="78649">
                  <c:v>1</c:v>
                </c:pt>
                <c:pt idx="78650">
                  <c:v>1</c:v>
                </c:pt>
                <c:pt idx="78651">
                  <c:v>1</c:v>
                </c:pt>
                <c:pt idx="78652">
                  <c:v>1</c:v>
                </c:pt>
                <c:pt idx="78653">
                  <c:v>1</c:v>
                </c:pt>
                <c:pt idx="78654">
                  <c:v>1</c:v>
                </c:pt>
                <c:pt idx="78655">
                  <c:v>1</c:v>
                </c:pt>
                <c:pt idx="78656">
                  <c:v>1</c:v>
                </c:pt>
                <c:pt idx="78657">
                  <c:v>1</c:v>
                </c:pt>
                <c:pt idx="78658">
                  <c:v>1</c:v>
                </c:pt>
                <c:pt idx="78659">
                  <c:v>1</c:v>
                </c:pt>
                <c:pt idx="78660">
                  <c:v>1</c:v>
                </c:pt>
                <c:pt idx="78661">
                  <c:v>1</c:v>
                </c:pt>
                <c:pt idx="78662">
                  <c:v>1</c:v>
                </c:pt>
                <c:pt idx="78663">
                  <c:v>1</c:v>
                </c:pt>
                <c:pt idx="78664">
                  <c:v>1</c:v>
                </c:pt>
                <c:pt idx="78665">
                  <c:v>1</c:v>
                </c:pt>
                <c:pt idx="78666">
                  <c:v>0.85714285700000004</c:v>
                </c:pt>
                <c:pt idx="78667">
                  <c:v>1</c:v>
                </c:pt>
                <c:pt idx="78668">
                  <c:v>1</c:v>
                </c:pt>
                <c:pt idx="78669">
                  <c:v>1</c:v>
                </c:pt>
                <c:pt idx="78670">
                  <c:v>1</c:v>
                </c:pt>
                <c:pt idx="78671">
                  <c:v>1</c:v>
                </c:pt>
                <c:pt idx="78672">
                  <c:v>1</c:v>
                </c:pt>
                <c:pt idx="78673">
                  <c:v>1</c:v>
                </c:pt>
                <c:pt idx="78674">
                  <c:v>1</c:v>
                </c:pt>
                <c:pt idx="78675">
                  <c:v>1</c:v>
                </c:pt>
                <c:pt idx="78676">
                  <c:v>0.85714285700000004</c:v>
                </c:pt>
                <c:pt idx="78677">
                  <c:v>1</c:v>
                </c:pt>
                <c:pt idx="78678">
                  <c:v>1</c:v>
                </c:pt>
                <c:pt idx="78679">
                  <c:v>1</c:v>
                </c:pt>
                <c:pt idx="78680">
                  <c:v>0.85714285700000004</c:v>
                </c:pt>
                <c:pt idx="78681">
                  <c:v>1</c:v>
                </c:pt>
                <c:pt idx="78682">
                  <c:v>1</c:v>
                </c:pt>
                <c:pt idx="78683">
                  <c:v>1</c:v>
                </c:pt>
                <c:pt idx="78684">
                  <c:v>1</c:v>
                </c:pt>
                <c:pt idx="78685">
                  <c:v>1</c:v>
                </c:pt>
                <c:pt idx="78686">
                  <c:v>1</c:v>
                </c:pt>
                <c:pt idx="78687">
                  <c:v>1</c:v>
                </c:pt>
                <c:pt idx="78688">
                  <c:v>1</c:v>
                </c:pt>
                <c:pt idx="78689">
                  <c:v>1</c:v>
                </c:pt>
                <c:pt idx="78690">
                  <c:v>1</c:v>
                </c:pt>
                <c:pt idx="78691">
                  <c:v>1</c:v>
                </c:pt>
                <c:pt idx="78692">
                  <c:v>1</c:v>
                </c:pt>
                <c:pt idx="78693">
                  <c:v>1</c:v>
                </c:pt>
                <c:pt idx="78694">
                  <c:v>1</c:v>
                </c:pt>
                <c:pt idx="78695">
                  <c:v>1</c:v>
                </c:pt>
                <c:pt idx="78696">
                  <c:v>1</c:v>
                </c:pt>
                <c:pt idx="78697">
                  <c:v>1</c:v>
                </c:pt>
                <c:pt idx="78698">
                  <c:v>1</c:v>
                </c:pt>
                <c:pt idx="78699">
                  <c:v>1</c:v>
                </c:pt>
                <c:pt idx="78700">
                  <c:v>1</c:v>
                </c:pt>
                <c:pt idx="78701">
                  <c:v>1</c:v>
                </c:pt>
                <c:pt idx="78702">
                  <c:v>1</c:v>
                </c:pt>
                <c:pt idx="78703">
                  <c:v>1</c:v>
                </c:pt>
                <c:pt idx="78704">
                  <c:v>1</c:v>
                </c:pt>
                <c:pt idx="78705">
                  <c:v>1</c:v>
                </c:pt>
                <c:pt idx="78706">
                  <c:v>1</c:v>
                </c:pt>
                <c:pt idx="78707">
                  <c:v>1</c:v>
                </c:pt>
                <c:pt idx="78708">
                  <c:v>1</c:v>
                </c:pt>
                <c:pt idx="78709">
                  <c:v>1</c:v>
                </c:pt>
                <c:pt idx="78710">
                  <c:v>1</c:v>
                </c:pt>
                <c:pt idx="78711">
                  <c:v>1</c:v>
                </c:pt>
                <c:pt idx="78712">
                  <c:v>1</c:v>
                </c:pt>
                <c:pt idx="78713">
                  <c:v>1</c:v>
                </c:pt>
                <c:pt idx="78714">
                  <c:v>1</c:v>
                </c:pt>
                <c:pt idx="78715">
                  <c:v>1</c:v>
                </c:pt>
                <c:pt idx="78716">
                  <c:v>1</c:v>
                </c:pt>
                <c:pt idx="78717">
                  <c:v>1</c:v>
                </c:pt>
                <c:pt idx="78718">
                  <c:v>1</c:v>
                </c:pt>
                <c:pt idx="78719">
                  <c:v>1</c:v>
                </c:pt>
                <c:pt idx="78720">
                  <c:v>1</c:v>
                </c:pt>
                <c:pt idx="78721">
                  <c:v>0.85714285700000004</c:v>
                </c:pt>
                <c:pt idx="78722">
                  <c:v>1</c:v>
                </c:pt>
                <c:pt idx="78723">
                  <c:v>1</c:v>
                </c:pt>
                <c:pt idx="78724">
                  <c:v>1</c:v>
                </c:pt>
                <c:pt idx="78725">
                  <c:v>1</c:v>
                </c:pt>
                <c:pt idx="78726">
                  <c:v>1</c:v>
                </c:pt>
                <c:pt idx="78727">
                  <c:v>1</c:v>
                </c:pt>
                <c:pt idx="78728">
                  <c:v>1</c:v>
                </c:pt>
                <c:pt idx="78729">
                  <c:v>1</c:v>
                </c:pt>
                <c:pt idx="78730">
                  <c:v>1</c:v>
                </c:pt>
                <c:pt idx="78731">
                  <c:v>1</c:v>
                </c:pt>
                <c:pt idx="78732">
                  <c:v>1</c:v>
                </c:pt>
                <c:pt idx="78733">
                  <c:v>1</c:v>
                </c:pt>
                <c:pt idx="78734">
                  <c:v>1</c:v>
                </c:pt>
                <c:pt idx="78735">
                  <c:v>1</c:v>
                </c:pt>
                <c:pt idx="78736">
                  <c:v>1</c:v>
                </c:pt>
                <c:pt idx="78737">
                  <c:v>1</c:v>
                </c:pt>
                <c:pt idx="78738">
                  <c:v>1</c:v>
                </c:pt>
                <c:pt idx="78739">
                  <c:v>1</c:v>
                </c:pt>
                <c:pt idx="78740">
                  <c:v>1</c:v>
                </c:pt>
                <c:pt idx="78741">
                  <c:v>1</c:v>
                </c:pt>
                <c:pt idx="78742">
                  <c:v>1</c:v>
                </c:pt>
                <c:pt idx="78743">
                  <c:v>1</c:v>
                </c:pt>
                <c:pt idx="78744">
                  <c:v>1</c:v>
                </c:pt>
                <c:pt idx="78745">
                  <c:v>1</c:v>
                </c:pt>
                <c:pt idx="78746">
                  <c:v>1</c:v>
                </c:pt>
                <c:pt idx="78747">
                  <c:v>1</c:v>
                </c:pt>
                <c:pt idx="78748">
                  <c:v>1</c:v>
                </c:pt>
                <c:pt idx="78749">
                  <c:v>1</c:v>
                </c:pt>
                <c:pt idx="78750">
                  <c:v>1</c:v>
                </c:pt>
                <c:pt idx="78751">
                  <c:v>1</c:v>
                </c:pt>
                <c:pt idx="78752">
                  <c:v>1</c:v>
                </c:pt>
                <c:pt idx="78753">
                  <c:v>1</c:v>
                </c:pt>
                <c:pt idx="78754">
                  <c:v>1</c:v>
                </c:pt>
                <c:pt idx="78755">
                  <c:v>1</c:v>
                </c:pt>
                <c:pt idx="78756">
                  <c:v>1</c:v>
                </c:pt>
                <c:pt idx="78757">
                  <c:v>1</c:v>
                </c:pt>
                <c:pt idx="78758">
                  <c:v>1</c:v>
                </c:pt>
                <c:pt idx="78759">
                  <c:v>1</c:v>
                </c:pt>
                <c:pt idx="78760">
                  <c:v>1</c:v>
                </c:pt>
                <c:pt idx="78761">
                  <c:v>1</c:v>
                </c:pt>
                <c:pt idx="78762">
                  <c:v>1</c:v>
                </c:pt>
                <c:pt idx="78763">
                  <c:v>1</c:v>
                </c:pt>
                <c:pt idx="78764">
                  <c:v>1</c:v>
                </c:pt>
                <c:pt idx="78765">
                  <c:v>1</c:v>
                </c:pt>
                <c:pt idx="78766">
                  <c:v>1</c:v>
                </c:pt>
                <c:pt idx="78767">
                  <c:v>1</c:v>
                </c:pt>
                <c:pt idx="78768">
                  <c:v>1</c:v>
                </c:pt>
                <c:pt idx="78769">
                  <c:v>1</c:v>
                </c:pt>
                <c:pt idx="78770">
                  <c:v>1</c:v>
                </c:pt>
                <c:pt idx="78771">
                  <c:v>1</c:v>
                </c:pt>
                <c:pt idx="78772">
                  <c:v>1</c:v>
                </c:pt>
                <c:pt idx="78773">
                  <c:v>1</c:v>
                </c:pt>
                <c:pt idx="78774">
                  <c:v>1</c:v>
                </c:pt>
                <c:pt idx="78775">
                  <c:v>1</c:v>
                </c:pt>
                <c:pt idx="78776">
                  <c:v>1</c:v>
                </c:pt>
                <c:pt idx="78777">
                  <c:v>1</c:v>
                </c:pt>
                <c:pt idx="78778">
                  <c:v>1</c:v>
                </c:pt>
                <c:pt idx="78779">
                  <c:v>1</c:v>
                </c:pt>
                <c:pt idx="78780">
                  <c:v>1</c:v>
                </c:pt>
                <c:pt idx="78781">
                  <c:v>1</c:v>
                </c:pt>
                <c:pt idx="78782">
                  <c:v>1</c:v>
                </c:pt>
                <c:pt idx="78783">
                  <c:v>1</c:v>
                </c:pt>
                <c:pt idx="78784">
                  <c:v>1</c:v>
                </c:pt>
                <c:pt idx="78785">
                  <c:v>1</c:v>
                </c:pt>
                <c:pt idx="78786">
                  <c:v>1</c:v>
                </c:pt>
                <c:pt idx="78787">
                  <c:v>1</c:v>
                </c:pt>
                <c:pt idx="78788">
                  <c:v>1</c:v>
                </c:pt>
                <c:pt idx="78789">
                  <c:v>1</c:v>
                </c:pt>
                <c:pt idx="78790">
                  <c:v>1</c:v>
                </c:pt>
                <c:pt idx="78791">
                  <c:v>1</c:v>
                </c:pt>
                <c:pt idx="78792">
                  <c:v>1</c:v>
                </c:pt>
                <c:pt idx="78793">
                  <c:v>1</c:v>
                </c:pt>
                <c:pt idx="78794">
                  <c:v>1</c:v>
                </c:pt>
                <c:pt idx="78795">
                  <c:v>1</c:v>
                </c:pt>
                <c:pt idx="78796">
                  <c:v>1</c:v>
                </c:pt>
                <c:pt idx="78797">
                  <c:v>1</c:v>
                </c:pt>
                <c:pt idx="78798">
                  <c:v>1</c:v>
                </c:pt>
                <c:pt idx="78799">
                  <c:v>1</c:v>
                </c:pt>
                <c:pt idx="78800">
                  <c:v>1</c:v>
                </c:pt>
                <c:pt idx="78801">
                  <c:v>1</c:v>
                </c:pt>
                <c:pt idx="78802">
                  <c:v>1</c:v>
                </c:pt>
                <c:pt idx="78803">
                  <c:v>1</c:v>
                </c:pt>
                <c:pt idx="78804">
                  <c:v>1</c:v>
                </c:pt>
                <c:pt idx="78805">
                  <c:v>1</c:v>
                </c:pt>
                <c:pt idx="78806">
                  <c:v>1</c:v>
                </c:pt>
                <c:pt idx="78807">
                  <c:v>1</c:v>
                </c:pt>
                <c:pt idx="78808">
                  <c:v>1</c:v>
                </c:pt>
                <c:pt idx="78809">
                  <c:v>1</c:v>
                </c:pt>
                <c:pt idx="78810">
                  <c:v>1</c:v>
                </c:pt>
                <c:pt idx="78811">
                  <c:v>1</c:v>
                </c:pt>
                <c:pt idx="78812">
                  <c:v>1</c:v>
                </c:pt>
                <c:pt idx="78813">
                  <c:v>1</c:v>
                </c:pt>
                <c:pt idx="78814">
                  <c:v>1</c:v>
                </c:pt>
                <c:pt idx="78815">
                  <c:v>1</c:v>
                </c:pt>
                <c:pt idx="78816">
                  <c:v>1</c:v>
                </c:pt>
                <c:pt idx="78817">
                  <c:v>1</c:v>
                </c:pt>
                <c:pt idx="78818">
                  <c:v>1</c:v>
                </c:pt>
                <c:pt idx="78819">
                  <c:v>1</c:v>
                </c:pt>
                <c:pt idx="78820">
                  <c:v>1</c:v>
                </c:pt>
                <c:pt idx="78821">
                  <c:v>1</c:v>
                </c:pt>
                <c:pt idx="78822">
                  <c:v>0.85714285700000004</c:v>
                </c:pt>
                <c:pt idx="78823">
                  <c:v>1</c:v>
                </c:pt>
                <c:pt idx="78824">
                  <c:v>1</c:v>
                </c:pt>
                <c:pt idx="78825">
                  <c:v>1</c:v>
                </c:pt>
                <c:pt idx="78826">
                  <c:v>1</c:v>
                </c:pt>
                <c:pt idx="78827">
                  <c:v>1</c:v>
                </c:pt>
                <c:pt idx="78828">
                  <c:v>1</c:v>
                </c:pt>
                <c:pt idx="78829">
                  <c:v>1</c:v>
                </c:pt>
                <c:pt idx="78830">
                  <c:v>1</c:v>
                </c:pt>
                <c:pt idx="78831">
                  <c:v>1</c:v>
                </c:pt>
                <c:pt idx="78832">
                  <c:v>1</c:v>
                </c:pt>
                <c:pt idx="78833">
                  <c:v>1</c:v>
                </c:pt>
                <c:pt idx="78834">
                  <c:v>1</c:v>
                </c:pt>
                <c:pt idx="78835">
                  <c:v>1</c:v>
                </c:pt>
                <c:pt idx="78836">
                  <c:v>1</c:v>
                </c:pt>
                <c:pt idx="78837">
                  <c:v>1</c:v>
                </c:pt>
                <c:pt idx="78838">
                  <c:v>1</c:v>
                </c:pt>
                <c:pt idx="78839">
                  <c:v>1</c:v>
                </c:pt>
                <c:pt idx="78840">
                  <c:v>1</c:v>
                </c:pt>
                <c:pt idx="78841">
                  <c:v>1</c:v>
                </c:pt>
                <c:pt idx="78842">
                  <c:v>1</c:v>
                </c:pt>
                <c:pt idx="78843">
                  <c:v>1</c:v>
                </c:pt>
                <c:pt idx="78844">
                  <c:v>1</c:v>
                </c:pt>
                <c:pt idx="78845">
                  <c:v>1</c:v>
                </c:pt>
                <c:pt idx="78846">
                  <c:v>1</c:v>
                </c:pt>
                <c:pt idx="78847">
                  <c:v>1</c:v>
                </c:pt>
                <c:pt idx="78848">
                  <c:v>1</c:v>
                </c:pt>
                <c:pt idx="78849">
                  <c:v>1</c:v>
                </c:pt>
                <c:pt idx="78850">
                  <c:v>1</c:v>
                </c:pt>
                <c:pt idx="78851">
                  <c:v>1</c:v>
                </c:pt>
                <c:pt idx="78852">
                  <c:v>1</c:v>
                </c:pt>
                <c:pt idx="78853">
                  <c:v>1</c:v>
                </c:pt>
                <c:pt idx="78854">
                  <c:v>1</c:v>
                </c:pt>
                <c:pt idx="78855">
                  <c:v>1</c:v>
                </c:pt>
                <c:pt idx="78856">
                  <c:v>1</c:v>
                </c:pt>
                <c:pt idx="78857">
                  <c:v>1</c:v>
                </c:pt>
                <c:pt idx="78858">
                  <c:v>1</c:v>
                </c:pt>
                <c:pt idx="78859">
                  <c:v>1</c:v>
                </c:pt>
                <c:pt idx="78860">
                  <c:v>1</c:v>
                </c:pt>
                <c:pt idx="78861">
                  <c:v>1</c:v>
                </c:pt>
                <c:pt idx="78862">
                  <c:v>1</c:v>
                </c:pt>
                <c:pt idx="78863">
                  <c:v>1</c:v>
                </c:pt>
                <c:pt idx="78864">
                  <c:v>1</c:v>
                </c:pt>
                <c:pt idx="78865">
                  <c:v>1</c:v>
                </c:pt>
                <c:pt idx="78866">
                  <c:v>1</c:v>
                </c:pt>
                <c:pt idx="78867">
                  <c:v>1</c:v>
                </c:pt>
                <c:pt idx="78868">
                  <c:v>1</c:v>
                </c:pt>
                <c:pt idx="78869">
                  <c:v>1</c:v>
                </c:pt>
                <c:pt idx="78870">
                  <c:v>1</c:v>
                </c:pt>
                <c:pt idx="78871">
                  <c:v>1</c:v>
                </c:pt>
                <c:pt idx="78872">
                  <c:v>1</c:v>
                </c:pt>
                <c:pt idx="78873">
                  <c:v>1</c:v>
                </c:pt>
                <c:pt idx="78874">
                  <c:v>1</c:v>
                </c:pt>
                <c:pt idx="78875">
                  <c:v>1</c:v>
                </c:pt>
                <c:pt idx="78876">
                  <c:v>1</c:v>
                </c:pt>
                <c:pt idx="78877">
                  <c:v>1</c:v>
                </c:pt>
                <c:pt idx="78878">
                  <c:v>1</c:v>
                </c:pt>
                <c:pt idx="78879">
                  <c:v>1</c:v>
                </c:pt>
                <c:pt idx="78880">
                  <c:v>1</c:v>
                </c:pt>
                <c:pt idx="78881">
                  <c:v>1</c:v>
                </c:pt>
                <c:pt idx="78882">
                  <c:v>1</c:v>
                </c:pt>
                <c:pt idx="78883">
                  <c:v>1</c:v>
                </c:pt>
                <c:pt idx="78884">
                  <c:v>1</c:v>
                </c:pt>
                <c:pt idx="78885">
                  <c:v>1</c:v>
                </c:pt>
                <c:pt idx="78886">
                  <c:v>1</c:v>
                </c:pt>
                <c:pt idx="78887">
                  <c:v>1</c:v>
                </c:pt>
                <c:pt idx="78888">
                  <c:v>1</c:v>
                </c:pt>
                <c:pt idx="78889">
                  <c:v>1</c:v>
                </c:pt>
                <c:pt idx="78890">
                  <c:v>0.875</c:v>
                </c:pt>
                <c:pt idx="78891">
                  <c:v>1</c:v>
                </c:pt>
                <c:pt idx="78892">
                  <c:v>1</c:v>
                </c:pt>
                <c:pt idx="78893">
                  <c:v>1</c:v>
                </c:pt>
                <c:pt idx="78894">
                  <c:v>1</c:v>
                </c:pt>
                <c:pt idx="78895">
                  <c:v>1</c:v>
                </c:pt>
                <c:pt idx="78896">
                  <c:v>1</c:v>
                </c:pt>
                <c:pt idx="78897">
                  <c:v>1</c:v>
                </c:pt>
                <c:pt idx="78898">
                  <c:v>1</c:v>
                </c:pt>
                <c:pt idx="78899">
                  <c:v>1</c:v>
                </c:pt>
                <c:pt idx="78900">
                  <c:v>1</c:v>
                </c:pt>
                <c:pt idx="78901">
                  <c:v>1</c:v>
                </c:pt>
                <c:pt idx="78902">
                  <c:v>1</c:v>
                </c:pt>
                <c:pt idx="78903">
                  <c:v>1</c:v>
                </c:pt>
                <c:pt idx="78904">
                  <c:v>1</c:v>
                </c:pt>
                <c:pt idx="78905">
                  <c:v>1</c:v>
                </c:pt>
                <c:pt idx="78906">
                  <c:v>1</c:v>
                </c:pt>
                <c:pt idx="78907">
                  <c:v>1</c:v>
                </c:pt>
                <c:pt idx="78908">
                  <c:v>1</c:v>
                </c:pt>
                <c:pt idx="78909">
                  <c:v>1</c:v>
                </c:pt>
                <c:pt idx="78910">
                  <c:v>1</c:v>
                </c:pt>
                <c:pt idx="78911">
                  <c:v>1</c:v>
                </c:pt>
                <c:pt idx="78912">
                  <c:v>1</c:v>
                </c:pt>
                <c:pt idx="78913">
                  <c:v>1</c:v>
                </c:pt>
                <c:pt idx="78914">
                  <c:v>1</c:v>
                </c:pt>
                <c:pt idx="78915">
                  <c:v>1</c:v>
                </c:pt>
                <c:pt idx="78916">
                  <c:v>1</c:v>
                </c:pt>
                <c:pt idx="78917">
                  <c:v>1</c:v>
                </c:pt>
                <c:pt idx="78918">
                  <c:v>1</c:v>
                </c:pt>
                <c:pt idx="78919">
                  <c:v>1</c:v>
                </c:pt>
                <c:pt idx="78920">
                  <c:v>1</c:v>
                </c:pt>
                <c:pt idx="78921">
                  <c:v>1</c:v>
                </c:pt>
                <c:pt idx="78922">
                  <c:v>1</c:v>
                </c:pt>
                <c:pt idx="78923">
                  <c:v>1</c:v>
                </c:pt>
                <c:pt idx="78924">
                  <c:v>1</c:v>
                </c:pt>
                <c:pt idx="78925">
                  <c:v>1</c:v>
                </c:pt>
                <c:pt idx="78926">
                  <c:v>1</c:v>
                </c:pt>
                <c:pt idx="78927">
                  <c:v>1</c:v>
                </c:pt>
                <c:pt idx="78928">
                  <c:v>1</c:v>
                </c:pt>
                <c:pt idx="78929">
                  <c:v>1</c:v>
                </c:pt>
                <c:pt idx="78930">
                  <c:v>1</c:v>
                </c:pt>
                <c:pt idx="78931">
                  <c:v>1</c:v>
                </c:pt>
                <c:pt idx="78932">
                  <c:v>1</c:v>
                </c:pt>
                <c:pt idx="78933">
                  <c:v>1</c:v>
                </c:pt>
                <c:pt idx="78934">
                  <c:v>1</c:v>
                </c:pt>
                <c:pt idx="78935">
                  <c:v>0.75</c:v>
                </c:pt>
                <c:pt idx="78936">
                  <c:v>1</c:v>
                </c:pt>
                <c:pt idx="78937">
                  <c:v>1</c:v>
                </c:pt>
                <c:pt idx="78938">
                  <c:v>1</c:v>
                </c:pt>
                <c:pt idx="78939">
                  <c:v>1</c:v>
                </c:pt>
                <c:pt idx="78940">
                  <c:v>1</c:v>
                </c:pt>
                <c:pt idx="78941">
                  <c:v>1</c:v>
                </c:pt>
                <c:pt idx="78942">
                  <c:v>1</c:v>
                </c:pt>
                <c:pt idx="78943">
                  <c:v>1</c:v>
                </c:pt>
                <c:pt idx="78944">
                  <c:v>1</c:v>
                </c:pt>
                <c:pt idx="78945">
                  <c:v>1</c:v>
                </c:pt>
                <c:pt idx="78946">
                  <c:v>1</c:v>
                </c:pt>
                <c:pt idx="78947">
                  <c:v>1</c:v>
                </c:pt>
                <c:pt idx="78948">
                  <c:v>1</c:v>
                </c:pt>
                <c:pt idx="78949">
                  <c:v>1</c:v>
                </c:pt>
                <c:pt idx="78950">
                  <c:v>1</c:v>
                </c:pt>
                <c:pt idx="78951">
                  <c:v>1</c:v>
                </c:pt>
                <c:pt idx="78952">
                  <c:v>1</c:v>
                </c:pt>
                <c:pt idx="78953">
                  <c:v>1</c:v>
                </c:pt>
                <c:pt idx="78954">
                  <c:v>1</c:v>
                </c:pt>
                <c:pt idx="78955">
                  <c:v>1</c:v>
                </c:pt>
                <c:pt idx="78956">
                  <c:v>1</c:v>
                </c:pt>
                <c:pt idx="78957">
                  <c:v>1</c:v>
                </c:pt>
                <c:pt idx="78958">
                  <c:v>1</c:v>
                </c:pt>
                <c:pt idx="78959">
                  <c:v>1</c:v>
                </c:pt>
                <c:pt idx="78960">
                  <c:v>1</c:v>
                </c:pt>
                <c:pt idx="78961">
                  <c:v>1</c:v>
                </c:pt>
                <c:pt idx="78962">
                  <c:v>1</c:v>
                </c:pt>
                <c:pt idx="78963">
                  <c:v>1</c:v>
                </c:pt>
                <c:pt idx="78964">
                  <c:v>1</c:v>
                </c:pt>
                <c:pt idx="78965">
                  <c:v>1</c:v>
                </c:pt>
                <c:pt idx="78966">
                  <c:v>1</c:v>
                </c:pt>
                <c:pt idx="78967">
                  <c:v>1</c:v>
                </c:pt>
                <c:pt idx="78968">
                  <c:v>1</c:v>
                </c:pt>
                <c:pt idx="78969">
                  <c:v>1</c:v>
                </c:pt>
                <c:pt idx="78970">
                  <c:v>1</c:v>
                </c:pt>
                <c:pt idx="78971">
                  <c:v>1</c:v>
                </c:pt>
                <c:pt idx="78972">
                  <c:v>1</c:v>
                </c:pt>
                <c:pt idx="78973">
                  <c:v>1</c:v>
                </c:pt>
                <c:pt idx="78974">
                  <c:v>1</c:v>
                </c:pt>
                <c:pt idx="78975">
                  <c:v>1</c:v>
                </c:pt>
                <c:pt idx="78976">
                  <c:v>1</c:v>
                </c:pt>
                <c:pt idx="78977">
                  <c:v>1</c:v>
                </c:pt>
                <c:pt idx="78978">
                  <c:v>1</c:v>
                </c:pt>
                <c:pt idx="78979">
                  <c:v>1</c:v>
                </c:pt>
                <c:pt idx="78980">
                  <c:v>1</c:v>
                </c:pt>
                <c:pt idx="78981">
                  <c:v>1</c:v>
                </c:pt>
                <c:pt idx="78982">
                  <c:v>1</c:v>
                </c:pt>
                <c:pt idx="78983">
                  <c:v>1</c:v>
                </c:pt>
                <c:pt idx="78984">
                  <c:v>1</c:v>
                </c:pt>
                <c:pt idx="78985">
                  <c:v>1</c:v>
                </c:pt>
                <c:pt idx="78986">
                  <c:v>1</c:v>
                </c:pt>
                <c:pt idx="78987">
                  <c:v>1</c:v>
                </c:pt>
                <c:pt idx="78988">
                  <c:v>1</c:v>
                </c:pt>
                <c:pt idx="78989">
                  <c:v>1</c:v>
                </c:pt>
                <c:pt idx="78990">
                  <c:v>1</c:v>
                </c:pt>
                <c:pt idx="78991">
                  <c:v>1</c:v>
                </c:pt>
                <c:pt idx="78992">
                  <c:v>1</c:v>
                </c:pt>
                <c:pt idx="78993">
                  <c:v>1</c:v>
                </c:pt>
                <c:pt idx="78994">
                  <c:v>1</c:v>
                </c:pt>
                <c:pt idx="78995">
                  <c:v>1</c:v>
                </c:pt>
                <c:pt idx="78996">
                  <c:v>1</c:v>
                </c:pt>
                <c:pt idx="78997">
                  <c:v>1</c:v>
                </c:pt>
                <c:pt idx="78998">
                  <c:v>1</c:v>
                </c:pt>
                <c:pt idx="78999">
                  <c:v>1</c:v>
                </c:pt>
                <c:pt idx="79000">
                  <c:v>1</c:v>
                </c:pt>
                <c:pt idx="79001">
                  <c:v>1</c:v>
                </c:pt>
                <c:pt idx="79002">
                  <c:v>1</c:v>
                </c:pt>
                <c:pt idx="79003">
                  <c:v>1</c:v>
                </c:pt>
                <c:pt idx="79004">
                  <c:v>1</c:v>
                </c:pt>
                <c:pt idx="79005">
                  <c:v>1</c:v>
                </c:pt>
                <c:pt idx="79006">
                  <c:v>1</c:v>
                </c:pt>
                <c:pt idx="79007">
                  <c:v>1</c:v>
                </c:pt>
                <c:pt idx="79008">
                  <c:v>1</c:v>
                </c:pt>
                <c:pt idx="79009">
                  <c:v>1</c:v>
                </c:pt>
                <c:pt idx="79010">
                  <c:v>1</c:v>
                </c:pt>
                <c:pt idx="79011">
                  <c:v>1</c:v>
                </c:pt>
                <c:pt idx="79012">
                  <c:v>1</c:v>
                </c:pt>
                <c:pt idx="79013">
                  <c:v>1</c:v>
                </c:pt>
                <c:pt idx="79014">
                  <c:v>1</c:v>
                </c:pt>
                <c:pt idx="79015">
                  <c:v>1</c:v>
                </c:pt>
                <c:pt idx="79016">
                  <c:v>1</c:v>
                </c:pt>
                <c:pt idx="79017">
                  <c:v>1</c:v>
                </c:pt>
                <c:pt idx="79018">
                  <c:v>1</c:v>
                </c:pt>
                <c:pt idx="79019">
                  <c:v>1</c:v>
                </c:pt>
                <c:pt idx="79020">
                  <c:v>1</c:v>
                </c:pt>
                <c:pt idx="79021">
                  <c:v>1</c:v>
                </c:pt>
                <c:pt idx="79022">
                  <c:v>1</c:v>
                </c:pt>
                <c:pt idx="79023">
                  <c:v>1</c:v>
                </c:pt>
                <c:pt idx="79024">
                  <c:v>1</c:v>
                </c:pt>
                <c:pt idx="79025">
                  <c:v>1</c:v>
                </c:pt>
                <c:pt idx="79026">
                  <c:v>1</c:v>
                </c:pt>
                <c:pt idx="79027">
                  <c:v>1</c:v>
                </c:pt>
                <c:pt idx="79028">
                  <c:v>1</c:v>
                </c:pt>
                <c:pt idx="79029">
                  <c:v>1</c:v>
                </c:pt>
                <c:pt idx="79030">
                  <c:v>1</c:v>
                </c:pt>
                <c:pt idx="79031">
                  <c:v>1</c:v>
                </c:pt>
                <c:pt idx="79032">
                  <c:v>1</c:v>
                </c:pt>
                <c:pt idx="79033">
                  <c:v>1</c:v>
                </c:pt>
                <c:pt idx="79034">
                  <c:v>1</c:v>
                </c:pt>
                <c:pt idx="79035">
                  <c:v>1</c:v>
                </c:pt>
                <c:pt idx="79036">
                  <c:v>1</c:v>
                </c:pt>
                <c:pt idx="79037">
                  <c:v>1</c:v>
                </c:pt>
                <c:pt idx="79038">
                  <c:v>1</c:v>
                </c:pt>
                <c:pt idx="79039">
                  <c:v>1</c:v>
                </c:pt>
                <c:pt idx="79040">
                  <c:v>1</c:v>
                </c:pt>
                <c:pt idx="79041">
                  <c:v>1</c:v>
                </c:pt>
                <c:pt idx="79042">
                  <c:v>1</c:v>
                </c:pt>
                <c:pt idx="79043">
                  <c:v>1</c:v>
                </c:pt>
                <c:pt idx="79044">
                  <c:v>1</c:v>
                </c:pt>
                <c:pt idx="79045">
                  <c:v>1</c:v>
                </c:pt>
                <c:pt idx="79046">
                  <c:v>1</c:v>
                </c:pt>
                <c:pt idx="79047">
                  <c:v>1</c:v>
                </c:pt>
                <c:pt idx="79048">
                  <c:v>1</c:v>
                </c:pt>
                <c:pt idx="79049">
                  <c:v>1</c:v>
                </c:pt>
                <c:pt idx="79050">
                  <c:v>1</c:v>
                </c:pt>
                <c:pt idx="79051">
                  <c:v>1</c:v>
                </c:pt>
                <c:pt idx="79052">
                  <c:v>1</c:v>
                </c:pt>
                <c:pt idx="79053">
                  <c:v>1</c:v>
                </c:pt>
                <c:pt idx="79054">
                  <c:v>1</c:v>
                </c:pt>
                <c:pt idx="79055">
                  <c:v>1</c:v>
                </c:pt>
                <c:pt idx="79056">
                  <c:v>1</c:v>
                </c:pt>
                <c:pt idx="79057">
                  <c:v>1</c:v>
                </c:pt>
                <c:pt idx="79058">
                  <c:v>1</c:v>
                </c:pt>
                <c:pt idx="79059">
                  <c:v>1</c:v>
                </c:pt>
                <c:pt idx="79060">
                  <c:v>1</c:v>
                </c:pt>
                <c:pt idx="79061">
                  <c:v>1</c:v>
                </c:pt>
                <c:pt idx="79062">
                  <c:v>1</c:v>
                </c:pt>
                <c:pt idx="79063">
                  <c:v>1</c:v>
                </c:pt>
                <c:pt idx="79064">
                  <c:v>1</c:v>
                </c:pt>
                <c:pt idx="79065">
                  <c:v>1</c:v>
                </c:pt>
                <c:pt idx="79066">
                  <c:v>1</c:v>
                </c:pt>
                <c:pt idx="79067">
                  <c:v>1</c:v>
                </c:pt>
                <c:pt idx="79068">
                  <c:v>1</c:v>
                </c:pt>
                <c:pt idx="79069">
                  <c:v>1</c:v>
                </c:pt>
                <c:pt idx="79070">
                  <c:v>1</c:v>
                </c:pt>
                <c:pt idx="79071">
                  <c:v>1</c:v>
                </c:pt>
                <c:pt idx="79072">
                  <c:v>1</c:v>
                </c:pt>
                <c:pt idx="79073">
                  <c:v>1</c:v>
                </c:pt>
                <c:pt idx="79074">
                  <c:v>1</c:v>
                </c:pt>
                <c:pt idx="79075">
                  <c:v>1</c:v>
                </c:pt>
                <c:pt idx="79076">
                  <c:v>1</c:v>
                </c:pt>
                <c:pt idx="79077">
                  <c:v>1</c:v>
                </c:pt>
                <c:pt idx="79078">
                  <c:v>1</c:v>
                </c:pt>
                <c:pt idx="79079">
                  <c:v>1</c:v>
                </c:pt>
                <c:pt idx="79080">
                  <c:v>1</c:v>
                </c:pt>
                <c:pt idx="79081">
                  <c:v>1</c:v>
                </c:pt>
                <c:pt idx="79082">
                  <c:v>1</c:v>
                </c:pt>
                <c:pt idx="79083">
                  <c:v>1</c:v>
                </c:pt>
                <c:pt idx="79084">
                  <c:v>1</c:v>
                </c:pt>
                <c:pt idx="79085">
                  <c:v>1</c:v>
                </c:pt>
                <c:pt idx="79086">
                  <c:v>1</c:v>
                </c:pt>
                <c:pt idx="79087">
                  <c:v>1</c:v>
                </c:pt>
                <c:pt idx="79088">
                  <c:v>1</c:v>
                </c:pt>
                <c:pt idx="79089">
                  <c:v>1</c:v>
                </c:pt>
                <c:pt idx="79090">
                  <c:v>1</c:v>
                </c:pt>
                <c:pt idx="79091">
                  <c:v>1</c:v>
                </c:pt>
                <c:pt idx="79092">
                  <c:v>1</c:v>
                </c:pt>
                <c:pt idx="79093">
                  <c:v>1</c:v>
                </c:pt>
                <c:pt idx="79094">
                  <c:v>1</c:v>
                </c:pt>
                <c:pt idx="79095">
                  <c:v>1</c:v>
                </c:pt>
                <c:pt idx="79096">
                  <c:v>1</c:v>
                </c:pt>
                <c:pt idx="79097">
                  <c:v>1</c:v>
                </c:pt>
                <c:pt idx="79098">
                  <c:v>1</c:v>
                </c:pt>
                <c:pt idx="79099">
                  <c:v>1</c:v>
                </c:pt>
                <c:pt idx="79100">
                  <c:v>1</c:v>
                </c:pt>
                <c:pt idx="79101">
                  <c:v>1</c:v>
                </c:pt>
                <c:pt idx="79102">
                  <c:v>1</c:v>
                </c:pt>
                <c:pt idx="79103">
                  <c:v>1</c:v>
                </c:pt>
                <c:pt idx="79104">
                  <c:v>1</c:v>
                </c:pt>
                <c:pt idx="79105">
                  <c:v>1</c:v>
                </c:pt>
                <c:pt idx="79106">
                  <c:v>1</c:v>
                </c:pt>
                <c:pt idx="79107">
                  <c:v>1</c:v>
                </c:pt>
                <c:pt idx="79108">
                  <c:v>1</c:v>
                </c:pt>
                <c:pt idx="79109">
                  <c:v>1</c:v>
                </c:pt>
                <c:pt idx="79110">
                  <c:v>1</c:v>
                </c:pt>
                <c:pt idx="79111">
                  <c:v>1</c:v>
                </c:pt>
                <c:pt idx="79112">
                  <c:v>1</c:v>
                </c:pt>
                <c:pt idx="79113">
                  <c:v>1</c:v>
                </c:pt>
                <c:pt idx="79114">
                  <c:v>1</c:v>
                </c:pt>
                <c:pt idx="79115">
                  <c:v>1</c:v>
                </c:pt>
                <c:pt idx="79116">
                  <c:v>1</c:v>
                </c:pt>
                <c:pt idx="79117">
                  <c:v>1</c:v>
                </c:pt>
                <c:pt idx="79118">
                  <c:v>1</c:v>
                </c:pt>
                <c:pt idx="79119">
                  <c:v>1</c:v>
                </c:pt>
                <c:pt idx="79120">
                  <c:v>1</c:v>
                </c:pt>
                <c:pt idx="79121">
                  <c:v>1</c:v>
                </c:pt>
                <c:pt idx="79122">
                  <c:v>1</c:v>
                </c:pt>
                <c:pt idx="79123">
                  <c:v>1</c:v>
                </c:pt>
                <c:pt idx="79124">
                  <c:v>1</c:v>
                </c:pt>
                <c:pt idx="79125">
                  <c:v>1</c:v>
                </c:pt>
                <c:pt idx="79126">
                  <c:v>1</c:v>
                </c:pt>
                <c:pt idx="79127">
                  <c:v>1</c:v>
                </c:pt>
                <c:pt idx="79128">
                  <c:v>1</c:v>
                </c:pt>
                <c:pt idx="79129">
                  <c:v>1</c:v>
                </c:pt>
                <c:pt idx="79130">
                  <c:v>1</c:v>
                </c:pt>
                <c:pt idx="79131">
                  <c:v>1</c:v>
                </c:pt>
                <c:pt idx="79132">
                  <c:v>1</c:v>
                </c:pt>
                <c:pt idx="79133">
                  <c:v>1</c:v>
                </c:pt>
                <c:pt idx="79134">
                  <c:v>1</c:v>
                </c:pt>
                <c:pt idx="79135">
                  <c:v>1</c:v>
                </c:pt>
                <c:pt idx="79136">
                  <c:v>1</c:v>
                </c:pt>
                <c:pt idx="79137">
                  <c:v>1</c:v>
                </c:pt>
                <c:pt idx="79138">
                  <c:v>1</c:v>
                </c:pt>
                <c:pt idx="79139">
                  <c:v>1</c:v>
                </c:pt>
                <c:pt idx="79140">
                  <c:v>1</c:v>
                </c:pt>
                <c:pt idx="79141">
                  <c:v>1</c:v>
                </c:pt>
                <c:pt idx="79142">
                  <c:v>1</c:v>
                </c:pt>
                <c:pt idx="79143">
                  <c:v>1</c:v>
                </c:pt>
                <c:pt idx="79144">
                  <c:v>1</c:v>
                </c:pt>
                <c:pt idx="79145">
                  <c:v>1</c:v>
                </c:pt>
                <c:pt idx="79146">
                  <c:v>1</c:v>
                </c:pt>
                <c:pt idx="79147">
                  <c:v>1</c:v>
                </c:pt>
                <c:pt idx="79148">
                  <c:v>1</c:v>
                </c:pt>
                <c:pt idx="79149">
                  <c:v>1</c:v>
                </c:pt>
                <c:pt idx="79150">
                  <c:v>1</c:v>
                </c:pt>
                <c:pt idx="79151">
                  <c:v>1</c:v>
                </c:pt>
                <c:pt idx="79152">
                  <c:v>1</c:v>
                </c:pt>
                <c:pt idx="79153">
                  <c:v>1</c:v>
                </c:pt>
                <c:pt idx="79154">
                  <c:v>1</c:v>
                </c:pt>
                <c:pt idx="79155">
                  <c:v>1</c:v>
                </c:pt>
                <c:pt idx="79156">
                  <c:v>1</c:v>
                </c:pt>
                <c:pt idx="79157">
                  <c:v>1</c:v>
                </c:pt>
                <c:pt idx="79158">
                  <c:v>1</c:v>
                </c:pt>
                <c:pt idx="79159">
                  <c:v>1</c:v>
                </c:pt>
                <c:pt idx="79160">
                  <c:v>1</c:v>
                </c:pt>
                <c:pt idx="79161">
                  <c:v>1</c:v>
                </c:pt>
                <c:pt idx="79162">
                  <c:v>1</c:v>
                </c:pt>
                <c:pt idx="79163">
                  <c:v>1</c:v>
                </c:pt>
                <c:pt idx="79164">
                  <c:v>1</c:v>
                </c:pt>
                <c:pt idx="79165">
                  <c:v>1</c:v>
                </c:pt>
                <c:pt idx="79166">
                  <c:v>1</c:v>
                </c:pt>
                <c:pt idx="79167">
                  <c:v>1</c:v>
                </c:pt>
                <c:pt idx="79168">
                  <c:v>1</c:v>
                </c:pt>
                <c:pt idx="79169">
                  <c:v>1</c:v>
                </c:pt>
                <c:pt idx="79170">
                  <c:v>1</c:v>
                </c:pt>
                <c:pt idx="79171">
                  <c:v>1</c:v>
                </c:pt>
                <c:pt idx="79172">
                  <c:v>1</c:v>
                </c:pt>
                <c:pt idx="79173">
                  <c:v>1</c:v>
                </c:pt>
                <c:pt idx="79174">
                  <c:v>1</c:v>
                </c:pt>
                <c:pt idx="79175">
                  <c:v>1</c:v>
                </c:pt>
                <c:pt idx="79176">
                  <c:v>1</c:v>
                </c:pt>
                <c:pt idx="79177">
                  <c:v>1</c:v>
                </c:pt>
                <c:pt idx="79178">
                  <c:v>1</c:v>
                </c:pt>
                <c:pt idx="79179">
                  <c:v>1</c:v>
                </c:pt>
                <c:pt idx="79180">
                  <c:v>1</c:v>
                </c:pt>
                <c:pt idx="79181">
                  <c:v>1</c:v>
                </c:pt>
                <c:pt idx="79182">
                  <c:v>1</c:v>
                </c:pt>
                <c:pt idx="79183">
                  <c:v>1</c:v>
                </c:pt>
                <c:pt idx="79184">
                  <c:v>1</c:v>
                </c:pt>
                <c:pt idx="79185">
                  <c:v>1</c:v>
                </c:pt>
                <c:pt idx="79186">
                  <c:v>1</c:v>
                </c:pt>
                <c:pt idx="79187">
                  <c:v>1</c:v>
                </c:pt>
                <c:pt idx="79188">
                  <c:v>1</c:v>
                </c:pt>
                <c:pt idx="79189">
                  <c:v>1</c:v>
                </c:pt>
                <c:pt idx="79190">
                  <c:v>1</c:v>
                </c:pt>
                <c:pt idx="79191">
                  <c:v>1</c:v>
                </c:pt>
                <c:pt idx="79192">
                  <c:v>1</c:v>
                </c:pt>
                <c:pt idx="79193">
                  <c:v>1</c:v>
                </c:pt>
                <c:pt idx="79194">
                  <c:v>1</c:v>
                </c:pt>
                <c:pt idx="79195">
                  <c:v>1</c:v>
                </c:pt>
                <c:pt idx="79196">
                  <c:v>1</c:v>
                </c:pt>
                <c:pt idx="79197">
                  <c:v>1</c:v>
                </c:pt>
                <c:pt idx="79198">
                  <c:v>1</c:v>
                </c:pt>
                <c:pt idx="79199">
                  <c:v>1</c:v>
                </c:pt>
                <c:pt idx="79200">
                  <c:v>1</c:v>
                </c:pt>
                <c:pt idx="79201">
                  <c:v>1</c:v>
                </c:pt>
                <c:pt idx="79202">
                  <c:v>1</c:v>
                </c:pt>
                <c:pt idx="79203">
                  <c:v>1</c:v>
                </c:pt>
                <c:pt idx="79204">
                  <c:v>1</c:v>
                </c:pt>
                <c:pt idx="79205">
                  <c:v>1</c:v>
                </c:pt>
                <c:pt idx="79206">
                  <c:v>1</c:v>
                </c:pt>
                <c:pt idx="79207">
                  <c:v>1</c:v>
                </c:pt>
                <c:pt idx="79208">
                  <c:v>1</c:v>
                </c:pt>
                <c:pt idx="79209">
                  <c:v>1</c:v>
                </c:pt>
                <c:pt idx="79210">
                  <c:v>1</c:v>
                </c:pt>
                <c:pt idx="79211">
                  <c:v>1</c:v>
                </c:pt>
                <c:pt idx="79212">
                  <c:v>1</c:v>
                </c:pt>
                <c:pt idx="79213">
                  <c:v>1</c:v>
                </c:pt>
                <c:pt idx="79214">
                  <c:v>0.875</c:v>
                </c:pt>
                <c:pt idx="79215">
                  <c:v>1</c:v>
                </c:pt>
                <c:pt idx="79216">
                  <c:v>1</c:v>
                </c:pt>
                <c:pt idx="79217">
                  <c:v>1</c:v>
                </c:pt>
                <c:pt idx="79218">
                  <c:v>1</c:v>
                </c:pt>
                <c:pt idx="79219">
                  <c:v>1</c:v>
                </c:pt>
                <c:pt idx="79220">
                  <c:v>1</c:v>
                </c:pt>
                <c:pt idx="79221">
                  <c:v>1</c:v>
                </c:pt>
                <c:pt idx="79222">
                  <c:v>1</c:v>
                </c:pt>
                <c:pt idx="79223">
                  <c:v>1</c:v>
                </c:pt>
                <c:pt idx="79224">
                  <c:v>1</c:v>
                </c:pt>
                <c:pt idx="79225">
                  <c:v>1</c:v>
                </c:pt>
                <c:pt idx="79226">
                  <c:v>1</c:v>
                </c:pt>
                <c:pt idx="79227">
                  <c:v>1</c:v>
                </c:pt>
                <c:pt idx="79228">
                  <c:v>1</c:v>
                </c:pt>
                <c:pt idx="79229">
                  <c:v>1</c:v>
                </c:pt>
                <c:pt idx="79230">
                  <c:v>1</c:v>
                </c:pt>
                <c:pt idx="79231">
                  <c:v>1</c:v>
                </c:pt>
                <c:pt idx="79232">
                  <c:v>1</c:v>
                </c:pt>
                <c:pt idx="79233">
                  <c:v>1</c:v>
                </c:pt>
                <c:pt idx="79234">
                  <c:v>1</c:v>
                </c:pt>
                <c:pt idx="79235">
                  <c:v>1</c:v>
                </c:pt>
                <c:pt idx="79236">
                  <c:v>1</c:v>
                </c:pt>
                <c:pt idx="79237">
                  <c:v>1</c:v>
                </c:pt>
                <c:pt idx="79238">
                  <c:v>1</c:v>
                </c:pt>
                <c:pt idx="79239">
                  <c:v>1</c:v>
                </c:pt>
                <c:pt idx="79240">
                  <c:v>1</c:v>
                </c:pt>
                <c:pt idx="79241">
                  <c:v>1</c:v>
                </c:pt>
                <c:pt idx="79242">
                  <c:v>1</c:v>
                </c:pt>
                <c:pt idx="79243">
                  <c:v>1</c:v>
                </c:pt>
                <c:pt idx="79244">
                  <c:v>1</c:v>
                </c:pt>
                <c:pt idx="79245">
                  <c:v>1</c:v>
                </c:pt>
                <c:pt idx="79246">
                  <c:v>1</c:v>
                </c:pt>
                <c:pt idx="79247">
                  <c:v>1</c:v>
                </c:pt>
                <c:pt idx="79248">
                  <c:v>1</c:v>
                </c:pt>
                <c:pt idx="79249">
                  <c:v>1</c:v>
                </c:pt>
                <c:pt idx="79250">
                  <c:v>1</c:v>
                </c:pt>
                <c:pt idx="79251">
                  <c:v>1</c:v>
                </c:pt>
                <c:pt idx="79252">
                  <c:v>1</c:v>
                </c:pt>
                <c:pt idx="79253">
                  <c:v>1</c:v>
                </c:pt>
                <c:pt idx="79254">
                  <c:v>1</c:v>
                </c:pt>
                <c:pt idx="79255">
                  <c:v>1</c:v>
                </c:pt>
                <c:pt idx="79256">
                  <c:v>1</c:v>
                </c:pt>
                <c:pt idx="79257">
                  <c:v>1</c:v>
                </c:pt>
                <c:pt idx="79258">
                  <c:v>1</c:v>
                </c:pt>
                <c:pt idx="79259">
                  <c:v>1</c:v>
                </c:pt>
                <c:pt idx="79260">
                  <c:v>1</c:v>
                </c:pt>
                <c:pt idx="79261">
                  <c:v>1</c:v>
                </c:pt>
                <c:pt idx="79262">
                  <c:v>1</c:v>
                </c:pt>
                <c:pt idx="79263">
                  <c:v>1</c:v>
                </c:pt>
                <c:pt idx="79264">
                  <c:v>1</c:v>
                </c:pt>
                <c:pt idx="79265">
                  <c:v>1</c:v>
                </c:pt>
                <c:pt idx="79266">
                  <c:v>1</c:v>
                </c:pt>
                <c:pt idx="79267">
                  <c:v>1</c:v>
                </c:pt>
                <c:pt idx="79268">
                  <c:v>1</c:v>
                </c:pt>
                <c:pt idx="79269">
                  <c:v>1</c:v>
                </c:pt>
                <c:pt idx="79270">
                  <c:v>1</c:v>
                </c:pt>
                <c:pt idx="79271">
                  <c:v>1</c:v>
                </c:pt>
                <c:pt idx="79272">
                  <c:v>1</c:v>
                </c:pt>
                <c:pt idx="79273">
                  <c:v>1</c:v>
                </c:pt>
                <c:pt idx="79274">
                  <c:v>1</c:v>
                </c:pt>
                <c:pt idx="79275">
                  <c:v>1</c:v>
                </c:pt>
                <c:pt idx="79276">
                  <c:v>1</c:v>
                </c:pt>
                <c:pt idx="79277">
                  <c:v>1</c:v>
                </c:pt>
                <c:pt idx="79278">
                  <c:v>1</c:v>
                </c:pt>
                <c:pt idx="79279">
                  <c:v>1</c:v>
                </c:pt>
                <c:pt idx="79280">
                  <c:v>1</c:v>
                </c:pt>
                <c:pt idx="79281">
                  <c:v>1</c:v>
                </c:pt>
                <c:pt idx="79282">
                  <c:v>1</c:v>
                </c:pt>
                <c:pt idx="79283">
                  <c:v>1</c:v>
                </c:pt>
                <c:pt idx="79284">
                  <c:v>1</c:v>
                </c:pt>
                <c:pt idx="79285">
                  <c:v>1</c:v>
                </c:pt>
                <c:pt idx="79286">
                  <c:v>1</c:v>
                </c:pt>
                <c:pt idx="79287">
                  <c:v>1</c:v>
                </c:pt>
                <c:pt idx="79288">
                  <c:v>1</c:v>
                </c:pt>
                <c:pt idx="79289">
                  <c:v>1</c:v>
                </c:pt>
                <c:pt idx="79290">
                  <c:v>1</c:v>
                </c:pt>
                <c:pt idx="79291">
                  <c:v>1</c:v>
                </c:pt>
                <c:pt idx="79292">
                  <c:v>1</c:v>
                </c:pt>
                <c:pt idx="79293">
                  <c:v>1</c:v>
                </c:pt>
                <c:pt idx="79294">
                  <c:v>1</c:v>
                </c:pt>
                <c:pt idx="79295">
                  <c:v>1</c:v>
                </c:pt>
                <c:pt idx="79296">
                  <c:v>1</c:v>
                </c:pt>
                <c:pt idx="79297">
                  <c:v>0.5</c:v>
                </c:pt>
                <c:pt idx="79298">
                  <c:v>1</c:v>
                </c:pt>
                <c:pt idx="79299">
                  <c:v>1</c:v>
                </c:pt>
                <c:pt idx="79300">
                  <c:v>1</c:v>
                </c:pt>
                <c:pt idx="79301">
                  <c:v>1</c:v>
                </c:pt>
                <c:pt idx="79302">
                  <c:v>1</c:v>
                </c:pt>
                <c:pt idx="79303">
                  <c:v>1</c:v>
                </c:pt>
                <c:pt idx="79304">
                  <c:v>1</c:v>
                </c:pt>
                <c:pt idx="79305">
                  <c:v>1</c:v>
                </c:pt>
                <c:pt idx="79306">
                  <c:v>1</c:v>
                </c:pt>
                <c:pt idx="79307">
                  <c:v>1</c:v>
                </c:pt>
                <c:pt idx="79308">
                  <c:v>1</c:v>
                </c:pt>
                <c:pt idx="79309">
                  <c:v>1</c:v>
                </c:pt>
                <c:pt idx="79310">
                  <c:v>1</c:v>
                </c:pt>
                <c:pt idx="79311">
                  <c:v>1</c:v>
                </c:pt>
                <c:pt idx="79312">
                  <c:v>1</c:v>
                </c:pt>
                <c:pt idx="79313">
                  <c:v>1</c:v>
                </c:pt>
                <c:pt idx="79314">
                  <c:v>1</c:v>
                </c:pt>
                <c:pt idx="79315">
                  <c:v>1</c:v>
                </c:pt>
                <c:pt idx="79316">
                  <c:v>1</c:v>
                </c:pt>
                <c:pt idx="79317">
                  <c:v>1</c:v>
                </c:pt>
                <c:pt idx="79318">
                  <c:v>1</c:v>
                </c:pt>
                <c:pt idx="79319">
                  <c:v>1</c:v>
                </c:pt>
                <c:pt idx="79320">
                  <c:v>1</c:v>
                </c:pt>
                <c:pt idx="79321">
                  <c:v>1</c:v>
                </c:pt>
                <c:pt idx="79322">
                  <c:v>1</c:v>
                </c:pt>
                <c:pt idx="79323">
                  <c:v>1</c:v>
                </c:pt>
                <c:pt idx="79324">
                  <c:v>1</c:v>
                </c:pt>
                <c:pt idx="79325">
                  <c:v>1</c:v>
                </c:pt>
                <c:pt idx="79326">
                  <c:v>1</c:v>
                </c:pt>
                <c:pt idx="79327">
                  <c:v>1</c:v>
                </c:pt>
                <c:pt idx="79328">
                  <c:v>1</c:v>
                </c:pt>
                <c:pt idx="79329">
                  <c:v>1</c:v>
                </c:pt>
                <c:pt idx="79330">
                  <c:v>1</c:v>
                </c:pt>
                <c:pt idx="79331">
                  <c:v>1</c:v>
                </c:pt>
                <c:pt idx="79332">
                  <c:v>1</c:v>
                </c:pt>
                <c:pt idx="79333">
                  <c:v>1</c:v>
                </c:pt>
                <c:pt idx="79334">
                  <c:v>1</c:v>
                </c:pt>
                <c:pt idx="79335">
                  <c:v>1</c:v>
                </c:pt>
                <c:pt idx="79336">
                  <c:v>1</c:v>
                </c:pt>
                <c:pt idx="79337">
                  <c:v>1</c:v>
                </c:pt>
                <c:pt idx="79338">
                  <c:v>1</c:v>
                </c:pt>
                <c:pt idx="79339">
                  <c:v>1</c:v>
                </c:pt>
                <c:pt idx="79340">
                  <c:v>1</c:v>
                </c:pt>
                <c:pt idx="79341">
                  <c:v>1</c:v>
                </c:pt>
                <c:pt idx="79342">
                  <c:v>1</c:v>
                </c:pt>
                <c:pt idx="79343">
                  <c:v>1</c:v>
                </c:pt>
                <c:pt idx="79344">
                  <c:v>1</c:v>
                </c:pt>
                <c:pt idx="79345">
                  <c:v>1</c:v>
                </c:pt>
                <c:pt idx="79346">
                  <c:v>1</c:v>
                </c:pt>
                <c:pt idx="79347">
                  <c:v>1</c:v>
                </c:pt>
                <c:pt idx="79348">
                  <c:v>1</c:v>
                </c:pt>
                <c:pt idx="79349">
                  <c:v>1</c:v>
                </c:pt>
                <c:pt idx="79350">
                  <c:v>1</c:v>
                </c:pt>
                <c:pt idx="79351">
                  <c:v>1</c:v>
                </c:pt>
                <c:pt idx="79352">
                  <c:v>1</c:v>
                </c:pt>
                <c:pt idx="79353">
                  <c:v>1</c:v>
                </c:pt>
                <c:pt idx="79354">
                  <c:v>1</c:v>
                </c:pt>
                <c:pt idx="79355">
                  <c:v>1</c:v>
                </c:pt>
                <c:pt idx="79356">
                  <c:v>1</c:v>
                </c:pt>
                <c:pt idx="79357">
                  <c:v>1</c:v>
                </c:pt>
                <c:pt idx="79358">
                  <c:v>1</c:v>
                </c:pt>
                <c:pt idx="79359">
                  <c:v>1</c:v>
                </c:pt>
                <c:pt idx="79360">
                  <c:v>1</c:v>
                </c:pt>
                <c:pt idx="79361">
                  <c:v>1</c:v>
                </c:pt>
                <c:pt idx="79362">
                  <c:v>1</c:v>
                </c:pt>
                <c:pt idx="79363">
                  <c:v>1</c:v>
                </c:pt>
                <c:pt idx="79364">
                  <c:v>1</c:v>
                </c:pt>
                <c:pt idx="79365">
                  <c:v>1</c:v>
                </c:pt>
                <c:pt idx="79366">
                  <c:v>1</c:v>
                </c:pt>
                <c:pt idx="79367">
                  <c:v>1</c:v>
                </c:pt>
                <c:pt idx="79368">
                  <c:v>1</c:v>
                </c:pt>
                <c:pt idx="79369">
                  <c:v>1</c:v>
                </c:pt>
                <c:pt idx="79370">
                  <c:v>1</c:v>
                </c:pt>
                <c:pt idx="79371">
                  <c:v>1</c:v>
                </c:pt>
                <c:pt idx="79372">
                  <c:v>1</c:v>
                </c:pt>
                <c:pt idx="79373">
                  <c:v>1</c:v>
                </c:pt>
                <c:pt idx="79374">
                  <c:v>1</c:v>
                </c:pt>
                <c:pt idx="79375">
                  <c:v>1</c:v>
                </c:pt>
                <c:pt idx="79376">
                  <c:v>1</c:v>
                </c:pt>
                <c:pt idx="79377">
                  <c:v>1</c:v>
                </c:pt>
                <c:pt idx="79378">
                  <c:v>1</c:v>
                </c:pt>
                <c:pt idx="79379">
                  <c:v>1</c:v>
                </c:pt>
                <c:pt idx="79380">
                  <c:v>1</c:v>
                </c:pt>
                <c:pt idx="79381">
                  <c:v>1</c:v>
                </c:pt>
                <c:pt idx="79382">
                  <c:v>1</c:v>
                </c:pt>
                <c:pt idx="79383">
                  <c:v>1</c:v>
                </c:pt>
                <c:pt idx="79384">
                  <c:v>1</c:v>
                </c:pt>
                <c:pt idx="79385">
                  <c:v>1</c:v>
                </c:pt>
                <c:pt idx="79386">
                  <c:v>1</c:v>
                </c:pt>
                <c:pt idx="79387">
                  <c:v>1</c:v>
                </c:pt>
                <c:pt idx="79388">
                  <c:v>1</c:v>
                </c:pt>
                <c:pt idx="79389">
                  <c:v>1</c:v>
                </c:pt>
                <c:pt idx="79390">
                  <c:v>1</c:v>
                </c:pt>
                <c:pt idx="79391">
                  <c:v>1</c:v>
                </c:pt>
                <c:pt idx="79392">
                  <c:v>1</c:v>
                </c:pt>
                <c:pt idx="79393">
                  <c:v>1</c:v>
                </c:pt>
                <c:pt idx="79394">
                  <c:v>1</c:v>
                </c:pt>
                <c:pt idx="79395">
                  <c:v>1</c:v>
                </c:pt>
                <c:pt idx="79396">
                  <c:v>1</c:v>
                </c:pt>
                <c:pt idx="79397">
                  <c:v>1</c:v>
                </c:pt>
                <c:pt idx="79398">
                  <c:v>1</c:v>
                </c:pt>
                <c:pt idx="79399">
                  <c:v>1</c:v>
                </c:pt>
                <c:pt idx="79400">
                  <c:v>1</c:v>
                </c:pt>
                <c:pt idx="79401">
                  <c:v>1</c:v>
                </c:pt>
                <c:pt idx="79402">
                  <c:v>1</c:v>
                </c:pt>
                <c:pt idx="79403">
                  <c:v>1</c:v>
                </c:pt>
                <c:pt idx="79404">
                  <c:v>1</c:v>
                </c:pt>
                <c:pt idx="79405">
                  <c:v>1</c:v>
                </c:pt>
                <c:pt idx="79406">
                  <c:v>1</c:v>
                </c:pt>
                <c:pt idx="79407">
                  <c:v>1</c:v>
                </c:pt>
                <c:pt idx="79408">
                  <c:v>1</c:v>
                </c:pt>
                <c:pt idx="79409">
                  <c:v>1</c:v>
                </c:pt>
                <c:pt idx="79410">
                  <c:v>1</c:v>
                </c:pt>
                <c:pt idx="79411">
                  <c:v>1</c:v>
                </c:pt>
                <c:pt idx="79412">
                  <c:v>1</c:v>
                </c:pt>
                <c:pt idx="79413">
                  <c:v>1</c:v>
                </c:pt>
                <c:pt idx="79414">
                  <c:v>1</c:v>
                </c:pt>
                <c:pt idx="79415">
                  <c:v>1</c:v>
                </c:pt>
                <c:pt idx="79416">
                  <c:v>1</c:v>
                </c:pt>
                <c:pt idx="79417">
                  <c:v>1</c:v>
                </c:pt>
                <c:pt idx="79418">
                  <c:v>1</c:v>
                </c:pt>
                <c:pt idx="79419">
                  <c:v>1</c:v>
                </c:pt>
                <c:pt idx="79420">
                  <c:v>1</c:v>
                </c:pt>
                <c:pt idx="79421">
                  <c:v>1</c:v>
                </c:pt>
                <c:pt idx="79422">
                  <c:v>1</c:v>
                </c:pt>
                <c:pt idx="79423">
                  <c:v>1</c:v>
                </c:pt>
                <c:pt idx="79424">
                  <c:v>1</c:v>
                </c:pt>
                <c:pt idx="79425">
                  <c:v>1</c:v>
                </c:pt>
                <c:pt idx="79426">
                  <c:v>1</c:v>
                </c:pt>
                <c:pt idx="79427">
                  <c:v>1</c:v>
                </c:pt>
                <c:pt idx="79428">
                  <c:v>1</c:v>
                </c:pt>
                <c:pt idx="79429">
                  <c:v>1</c:v>
                </c:pt>
                <c:pt idx="79430">
                  <c:v>1</c:v>
                </c:pt>
                <c:pt idx="79431">
                  <c:v>1</c:v>
                </c:pt>
                <c:pt idx="79432">
                  <c:v>1</c:v>
                </c:pt>
                <c:pt idx="79433">
                  <c:v>1</c:v>
                </c:pt>
                <c:pt idx="79434">
                  <c:v>1</c:v>
                </c:pt>
                <c:pt idx="79435">
                  <c:v>1</c:v>
                </c:pt>
                <c:pt idx="79436">
                  <c:v>1</c:v>
                </c:pt>
                <c:pt idx="79437">
                  <c:v>1</c:v>
                </c:pt>
                <c:pt idx="79438">
                  <c:v>1</c:v>
                </c:pt>
                <c:pt idx="79439">
                  <c:v>1</c:v>
                </c:pt>
                <c:pt idx="79440">
                  <c:v>1</c:v>
                </c:pt>
                <c:pt idx="79441">
                  <c:v>1</c:v>
                </c:pt>
                <c:pt idx="79442">
                  <c:v>1</c:v>
                </c:pt>
                <c:pt idx="79443">
                  <c:v>1</c:v>
                </c:pt>
                <c:pt idx="79444">
                  <c:v>1</c:v>
                </c:pt>
                <c:pt idx="79445">
                  <c:v>1</c:v>
                </c:pt>
                <c:pt idx="79446">
                  <c:v>1</c:v>
                </c:pt>
                <c:pt idx="79447">
                  <c:v>1</c:v>
                </c:pt>
                <c:pt idx="79448">
                  <c:v>0.125</c:v>
                </c:pt>
                <c:pt idx="79449">
                  <c:v>1</c:v>
                </c:pt>
                <c:pt idx="79450">
                  <c:v>1</c:v>
                </c:pt>
                <c:pt idx="79451">
                  <c:v>1</c:v>
                </c:pt>
                <c:pt idx="79452">
                  <c:v>1</c:v>
                </c:pt>
                <c:pt idx="79453">
                  <c:v>1</c:v>
                </c:pt>
                <c:pt idx="79454">
                  <c:v>1</c:v>
                </c:pt>
                <c:pt idx="79455">
                  <c:v>1</c:v>
                </c:pt>
                <c:pt idx="79456">
                  <c:v>1</c:v>
                </c:pt>
                <c:pt idx="79457">
                  <c:v>1</c:v>
                </c:pt>
                <c:pt idx="79458">
                  <c:v>1</c:v>
                </c:pt>
                <c:pt idx="79459">
                  <c:v>1</c:v>
                </c:pt>
                <c:pt idx="79460">
                  <c:v>1</c:v>
                </c:pt>
                <c:pt idx="79461">
                  <c:v>1</c:v>
                </c:pt>
                <c:pt idx="79462">
                  <c:v>1</c:v>
                </c:pt>
                <c:pt idx="79463">
                  <c:v>1</c:v>
                </c:pt>
                <c:pt idx="79464">
                  <c:v>1</c:v>
                </c:pt>
                <c:pt idx="79465">
                  <c:v>1</c:v>
                </c:pt>
                <c:pt idx="79466">
                  <c:v>1</c:v>
                </c:pt>
                <c:pt idx="79467">
                  <c:v>1</c:v>
                </c:pt>
                <c:pt idx="79468">
                  <c:v>1</c:v>
                </c:pt>
                <c:pt idx="79469">
                  <c:v>1</c:v>
                </c:pt>
                <c:pt idx="79470">
                  <c:v>1</c:v>
                </c:pt>
                <c:pt idx="79471">
                  <c:v>1</c:v>
                </c:pt>
                <c:pt idx="79472">
                  <c:v>1</c:v>
                </c:pt>
                <c:pt idx="79473">
                  <c:v>0.875</c:v>
                </c:pt>
                <c:pt idx="79474">
                  <c:v>1</c:v>
                </c:pt>
                <c:pt idx="79475">
                  <c:v>1</c:v>
                </c:pt>
                <c:pt idx="79476">
                  <c:v>1</c:v>
                </c:pt>
                <c:pt idx="79477">
                  <c:v>1</c:v>
                </c:pt>
                <c:pt idx="79478">
                  <c:v>1</c:v>
                </c:pt>
                <c:pt idx="79479">
                  <c:v>1</c:v>
                </c:pt>
                <c:pt idx="79480">
                  <c:v>1</c:v>
                </c:pt>
                <c:pt idx="79481">
                  <c:v>1</c:v>
                </c:pt>
                <c:pt idx="79482">
                  <c:v>1</c:v>
                </c:pt>
                <c:pt idx="79483">
                  <c:v>1</c:v>
                </c:pt>
                <c:pt idx="79484">
                  <c:v>1</c:v>
                </c:pt>
                <c:pt idx="79485">
                  <c:v>1</c:v>
                </c:pt>
                <c:pt idx="79486">
                  <c:v>1</c:v>
                </c:pt>
                <c:pt idx="79487">
                  <c:v>1</c:v>
                </c:pt>
                <c:pt idx="79488">
                  <c:v>1</c:v>
                </c:pt>
                <c:pt idx="79489">
                  <c:v>1</c:v>
                </c:pt>
                <c:pt idx="79490">
                  <c:v>1</c:v>
                </c:pt>
                <c:pt idx="79491">
                  <c:v>1</c:v>
                </c:pt>
                <c:pt idx="79492">
                  <c:v>1</c:v>
                </c:pt>
                <c:pt idx="79493">
                  <c:v>1</c:v>
                </c:pt>
                <c:pt idx="79494">
                  <c:v>1</c:v>
                </c:pt>
                <c:pt idx="79495">
                  <c:v>1</c:v>
                </c:pt>
                <c:pt idx="79496">
                  <c:v>1</c:v>
                </c:pt>
                <c:pt idx="79497">
                  <c:v>1</c:v>
                </c:pt>
                <c:pt idx="79498">
                  <c:v>1</c:v>
                </c:pt>
                <c:pt idx="79499">
                  <c:v>1</c:v>
                </c:pt>
                <c:pt idx="79500">
                  <c:v>1</c:v>
                </c:pt>
                <c:pt idx="79501">
                  <c:v>1</c:v>
                </c:pt>
                <c:pt idx="79502">
                  <c:v>1</c:v>
                </c:pt>
                <c:pt idx="79503">
                  <c:v>1</c:v>
                </c:pt>
                <c:pt idx="79504">
                  <c:v>1</c:v>
                </c:pt>
                <c:pt idx="79505">
                  <c:v>1</c:v>
                </c:pt>
                <c:pt idx="79506">
                  <c:v>1</c:v>
                </c:pt>
                <c:pt idx="79507">
                  <c:v>1</c:v>
                </c:pt>
                <c:pt idx="79508">
                  <c:v>1</c:v>
                </c:pt>
                <c:pt idx="79509">
                  <c:v>1</c:v>
                </c:pt>
                <c:pt idx="79510">
                  <c:v>1</c:v>
                </c:pt>
                <c:pt idx="79511">
                  <c:v>1</c:v>
                </c:pt>
                <c:pt idx="79512">
                  <c:v>1</c:v>
                </c:pt>
                <c:pt idx="79513">
                  <c:v>1</c:v>
                </c:pt>
                <c:pt idx="79514">
                  <c:v>1</c:v>
                </c:pt>
                <c:pt idx="79515">
                  <c:v>1</c:v>
                </c:pt>
                <c:pt idx="79516">
                  <c:v>1</c:v>
                </c:pt>
                <c:pt idx="79517">
                  <c:v>1</c:v>
                </c:pt>
                <c:pt idx="79518">
                  <c:v>1</c:v>
                </c:pt>
                <c:pt idx="79519">
                  <c:v>1</c:v>
                </c:pt>
                <c:pt idx="79520">
                  <c:v>1</c:v>
                </c:pt>
                <c:pt idx="79521">
                  <c:v>1</c:v>
                </c:pt>
                <c:pt idx="79522">
                  <c:v>1</c:v>
                </c:pt>
                <c:pt idx="79523">
                  <c:v>1</c:v>
                </c:pt>
                <c:pt idx="79524">
                  <c:v>1</c:v>
                </c:pt>
                <c:pt idx="79525">
                  <c:v>1</c:v>
                </c:pt>
                <c:pt idx="79526">
                  <c:v>1</c:v>
                </c:pt>
                <c:pt idx="79527">
                  <c:v>1</c:v>
                </c:pt>
                <c:pt idx="79528">
                  <c:v>1</c:v>
                </c:pt>
                <c:pt idx="79529">
                  <c:v>1</c:v>
                </c:pt>
                <c:pt idx="79530">
                  <c:v>1</c:v>
                </c:pt>
                <c:pt idx="79531">
                  <c:v>1</c:v>
                </c:pt>
                <c:pt idx="79532">
                  <c:v>1</c:v>
                </c:pt>
                <c:pt idx="79533">
                  <c:v>1</c:v>
                </c:pt>
                <c:pt idx="79534">
                  <c:v>1</c:v>
                </c:pt>
                <c:pt idx="79535">
                  <c:v>1</c:v>
                </c:pt>
                <c:pt idx="79536">
                  <c:v>1</c:v>
                </c:pt>
                <c:pt idx="79537">
                  <c:v>1</c:v>
                </c:pt>
                <c:pt idx="79538">
                  <c:v>1</c:v>
                </c:pt>
                <c:pt idx="79539">
                  <c:v>1</c:v>
                </c:pt>
                <c:pt idx="79540">
                  <c:v>1</c:v>
                </c:pt>
                <c:pt idx="79541">
                  <c:v>1</c:v>
                </c:pt>
                <c:pt idx="79542">
                  <c:v>1</c:v>
                </c:pt>
                <c:pt idx="79543">
                  <c:v>1</c:v>
                </c:pt>
                <c:pt idx="79544">
                  <c:v>1</c:v>
                </c:pt>
                <c:pt idx="79545">
                  <c:v>1</c:v>
                </c:pt>
                <c:pt idx="79546">
                  <c:v>1</c:v>
                </c:pt>
                <c:pt idx="79547">
                  <c:v>1</c:v>
                </c:pt>
                <c:pt idx="79548">
                  <c:v>1</c:v>
                </c:pt>
                <c:pt idx="79549">
                  <c:v>1</c:v>
                </c:pt>
                <c:pt idx="79550">
                  <c:v>1</c:v>
                </c:pt>
                <c:pt idx="79551">
                  <c:v>1</c:v>
                </c:pt>
                <c:pt idx="79552">
                  <c:v>1</c:v>
                </c:pt>
                <c:pt idx="79553">
                  <c:v>1</c:v>
                </c:pt>
                <c:pt idx="79554">
                  <c:v>1</c:v>
                </c:pt>
                <c:pt idx="79555">
                  <c:v>1</c:v>
                </c:pt>
                <c:pt idx="79556">
                  <c:v>1</c:v>
                </c:pt>
                <c:pt idx="79557">
                  <c:v>1</c:v>
                </c:pt>
                <c:pt idx="79558">
                  <c:v>1</c:v>
                </c:pt>
                <c:pt idx="79559">
                  <c:v>1</c:v>
                </c:pt>
                <c:pt idx="79560">
                  <c:v>1</c:v>
                </c:pt>
                <c:pt idx="79561">
                  <c:v>1</c:v>
                </c:pt>
                <c:pt idx="79562">
                  <c:v>1</c:v>
                </c:pt>
                <c:pt idx="79563">
                  <c:v>1</c:v>
                </c:pt>
                <c:pt idx="79564">
                  <c:v>1</c:v>
                </c:pt>
                <c:pt idx="79565">
                  <c:v>1</c:v>
                </c:pt>
                <c:pt idx="79566">
                  <c:v>1</c:v>
                </c:pt>
                <c:pt idx="79567">
                  <c:v>1</c:v>
                </c:pt>
                <c:pt idx="79568">
                  <c:v>1</c:v>
                </c:pt>
                <c:pt idx="79569">
                  <c:v>1</c:v>
                </c:pt>
                <c:pt idx="79570">
                  <c:v>1</c:v>
                </c:pt>
                <c:pt idx="79571">
                  <c:v>1</c:v>
                </c:pt>
                <c:pt idx="79572">
                  <c:v>1</c:v>
                </c:pt>
                <c:pt idx="79573">
                  <c:v>1</c:v>
                </c:pt>
                <c:pt idx="79574">
                  <c:v>1</c:v>
                </c:pt>
                <c:pt idx="79575">
                  <c:v>1</c:v>
                </c:pt>
                <c:pt idx="79576">
                  <c:v>1</c:v>
                </c:pt>
                <c:pt idx="79577">
                  <c:v>1</c:v>
                </c:pt>
                <c:pt idx="79578">
                  <c:v>1</c:v>
                </c:pt>
                <c:pt idx="79579">
                  <c:v>0.75</c:v>
                </c:pt>
                <c:pt idx="79580">
                  <c:v>1</c:v>
                </c:pt>
                <c:pt idx="79581">
                  <c:v>1</c:v>
                </c:pt>
                <c:pt idx="79582">
                  <c:v>0.875</c:v>
                </c:pt>
                <c:pt idx="79583">
                  <c:v>1</c:v>
                </c:pt>
                <c:pt idx="79584">
                  <c:v>1</c:v>
                </c:pt>
                <c:pt idx="79585">
                  <c:v>1</c:v>
                </c:pt>
                <c:pt idx="79586">
                  <c:v>1</c:v>
                </c:pt>
                <c:pt idx="79587">
                  <c:v>1</c:v>
                </c:pt>
                <c:pt idx="79588">
                  <c:v>1</c:v>
                </c:pt>
                <c:pt idx="79589">
                  <c:v>1</c:v>
                </c:pt>
                <c:pt idx="79590">
                  <c:v>1</c:v>
                </c:pt>
                <c:pt idx="79591">
                  <c:v>1</c:v>
                </c:pt>
                <c:pt idx="79592">
                  <c:v>1</c:v>
                </c:pt>
                <c:pt idx="79593">
                  <c:v>1</c:v>
                </c:pt>
                <c:pt idx="79594">
                  <c:v>1</c:v>
                </c:pt>
                <c:pt idx="79595">
                  <c:v>1</c:v>
                </c:pt>
                <c:pt idx="79596">
                  <c:v>1</c:v>
                </c:pt>
                <c:pt idx="79597">
                  <c:v>1</c:v>
                </c:pt>
                <c:pt idx="79598">
                  <c:v>1</c:v>
                </c:pt>
                <c:pt idx="79599">
                  <c:v>1</c:v>
                </c:pt>
                <c:pt idx="79600">
                  <c:v>1</c:v>
                </c:pt>
                <c:pt idx="79601">
                  <c:v>1</c:v>
                </c:pt>
                <c:pt idx="79602">
                  <c:v>1</c:v>
                </c:pt>
                <c:pt idx="79603">
                  <c:v>1</c:v>
                </c:pt>
                <c:pt idx="79604">
                  <c:v>1</c:v>
                </c:pt>
                <c:pt idx="79605">
                  <c:v>1</c:v>
                </c:pt>
                <c:pt idx="79606">
                  <c:v>1</c:v>
                </c:pt>
                <c:pt idx="79607">
                  <c:v>1</c:v>
                </c:pt>
                <c:pt idx="79608">
                  <c:v>1</c:v>
                </c:pt>
                <c:pt idx="79609">
                  <c:v>1</c:v>
                </c:pt>
                <c:pt idx="79610">
                  <c:v>1</c:v>
                </c:pt>
                <c:pt idx="79611">
                  <c:v>1</c:v>
                </c:pt>
                <c:pt idx="79612">
                  <c:v>1</c:v>
                </c:pt>
                <c:pt idx="79613">
                  <c:v>1</c:v>
                </c:pt>
                <c:pt idx="79614">
                  <c:v>1</c:v>
                </c:pt>
                <c:pt idx="79615">
                  <c:v>1</c:v>
                </c:pt>
                <c:pt idx="79616">
                  <c:v>1</c:v>
                </c:pt>
                <c:pt idx="79617">
                  <c:v>1</c:v>
                </c:pt>
                <c:pt idx="79618">
                  <c:v>1</c:v>
                </c:pt>
                <c:pt idx="79619">
                  <c:v>1</c:v>
                </c:pt>
                <c:pt idx="79620">
                  <c:v>1</c:v>
                </c:pt>
                <c:pt idx="79621">
                  <c:v>1</c:v>
                </c:pt>
                <c:pt idx="79622">
                  <c:v>1</c:v>
                </c:pt>
                <c:pt idx="79623">
                  <c:v>1</c:v>
                </c:pt>
                <c:pt idx="79624">
                  <c:v>0.125</c:v>
                </c:pt>
                <c:pt idx="79625">
                  <c:v>1</c:v>
                </c:pt>
                <c:pt idx="79626">
                  <c:v>1</c:v>
                </c:pt>
                <c:pt idx="79627">
                  <c:v>1</c:v>
                </c:pt>
                <c:pt idx="79628">
                  <c:v>1</c:v>
                </c:pt>
                <c:pt idx="79629">
                  <c:v>1</c:v>
                </c:pt>
                <c:pt idx="79630">
                  <c:v>1</c:v>
                </c:pt>
                <c:pt idx="79631">
                  <c:v>1</c:v>
                </c:pt>
                <c:pt idx="79632">
                  <c:v>1</c:v>
                </c:pt>
                <c:pt idx="79633">
                  <c:v>1</c:v>
                </c:pt>
                <c:pt idx="79634">
                  <c:v>1</c:v>
                </c:pt>
                <c:pt idx="79635">
                  <c:v>1</c:v>
                </c:pt>
                <c:pt idx="79636">
                  <c:v>1</c:v>
                </c:pt>
                <c:pt idx="79637">
                  <c:v>1</c:v>
                </c:pt>
                <c:pt idx="79638">
                  <c:v>1</c:v>
                </c:pt>
                <c:pt idx="79639">
                  <c:v>1</c:v>
                </c:pt>
                <c:pt idx="79640">
                  <c:v>1</c:v>
                </c:pt>
                <c:pt idx="79641">
                  <c:v>1</c:v>
                </c:pt>
                <c:pt idx="79642">
                  <c:v>1</c:v>
                </c:pt>
                <c:pt idx="79643">
                  <c:v>1</c:v>
                </c:pt>
                <c:pt idx="79644">
                  <c:v>1</c:v>
                </c:pt>
                <c:pt idx="79645">
                  <c:v>1</c:v>
                </c:pt>
                <c:pt idx="79646">
                  <c:v>1</c:v>
                </c:pt>
                <c:pt idx="79647">
                  <c:v>1</c:v>
                </c:pt>
                <c:pt idx="79648">
                  <c:v>1</c:v>
                </c:pt>
                <c:pt idx="79649">
                  <c:v>1</c:v>
                </c:pt>
                <c:pt idx="79650">
                  <c:v>1</c:v>
                </c:pt>
                <c:pt idx="79651">
                  <c:v>1</c:v>
                </c:pt>
                <c:pt idx="79652">
                  <c:v>1</c:v>
                </c:pt>
                <c:pt idx="79653">
                  <c:v>1</c:v>
                </c:pt>
                <c:pt idx="79654">
                  <c:v>1</c:v>
                </c:pt>
                <c:pt idx="79655">
                  <c:v>1</c:v>
                </c:pt>
                <c:pt idx="79656">
                  <c:v>1</c:v>
                </c:pt>
                <c:pt idx="79657">
                  <c:v>1</c:v>
                </c:pt>
                <c:pt idx="79658">
                  <c:v>1</c:v>
                </c:pt>
                <c:pt idx="79659">
                  <c:v>1</c:v>
                </c:pt>
                <c:pt idx="79660">
                  <c:v>1</c:v>
                </c:pt>
                <c:pt idx="79661">
                  <c:v>1</c:v>
                </c:pt>
                <c:pt idx="79662">
                  <c:v>1</c:v>
                </c:pt>
                <c:pt idx="79663">
                  <c:v>1</c:v>
                </c:pt>
                <c:pt idx="79664">
                  <c:v>1</c:v>
                </c:pt>
                <c:pt idx="79665">
                  <c:v>1</c:v>
                </c:pt>
                <c:pt idx="79666">
                  <c:v>1</c:v>
                </c:pt>
                <c:pt idx="79667">
                  <c:v>1</c:v>
                </c:pt>
                <c:pt idx="79668">
                  <c:v>1</c:v>
                </c:pt>
                <c:pt idx="79669">
                  <c:v>1</c:v>
                </c:pt>
                <c:pt idx="79670">
                  <c:v>1</c:v>
                </c:pt>
                <c:pt idx="79671">
                  <c:v>1</c:v>
                </c:pt>
                <c:pt idx="79672">
                  <c:v>1</c:v>
                </c:pt>
                <c:pt idx="79673">
                  <c:v>1</c:v>
                </c:pt>
                <c:pt idx="79674">
                  <c:v>1</c:v>
                </c:pt>
                <c:pt idx="79675">
                  <c:v>1</c:v>
                </c:pt>
                <c:pt idx="79676">
                  <c:v>1</c:v>
                </c:pt>
                <c:pt idx="79677">
                  <c:v>1</c:v>
                </c:pt>
                <c:pt idx="79678">
                  <c:v>1</c:v>
                </c:pt>
                <c:pt idx="79679">
                  <c:v>1</c:v>
                </c:pt>
                <c:pt idx="79680">
                  <c:v>1</c:v>
                </c:pt>
                <c:pt idx="79681">
                  <c:v>1</c:v>
                </c:pt>
                <c:pt idx="79682">
                  <c:v>1</c:v>
                </c:pt>
                <c:pt idx="79683">
                  <c:v>1</c:v>
                </c:pt>
                <c:pt idx="79684">
                  <c:v>1</c:v>
                </c:pt>
                <c:pt idx="79685">
                  <c:v>1</c:v>
                </c:pt>
                <c:pt idx="79686">
                  <c:v>1</c:v>
                </c:pt>
                <c:pt idx="79687">
                  <c:v>1</c:v>
                </c:pt>
                <c:pt idx="79688">
                  <c:v>1</c:v>
                </c:pt>
                <c:pt idx="79689">
                  <c:v>1</c:v>
                </c:pt>
                <c:pt idx="79690">
                  <c:v>1</c:v>
                </c:pt>
                <c:pt idx="79691">
                  <c:v>1</c:v>
                </c:pt>
                <c:pt idx="79692">
                  <c:v>1</c:v>
                </c:pt>
                <c:pt idx="79693">
                  <c:v>1</c:v>
                </c:pt>
                <c:pt idx="79694">
                  <c:v>1</c:v>
                </c:pt>
                <c:pt idx="79695">
                  <c:v>1</c:v>
                </c:pt>
                <c:pt idx="79696">
                  <c:v>1</c:v>
                </c:pt>
                <c:pt idx="79697">
                  <c:v>1</c:v>
                </c:pt>
                <c:pt idx="79698">
                  <c:v>1</c:v>
                </c:pt>
                <c:pt idx="79699">
                  <c:v>1</c:v>
                </c:pt>
                <c:pt idx="79700">
                  <c:v>1</c:v>
                </c:pt>
                <c:pt idx="79701">
                  <c:v>1</c:v>
                </c:pt>
                <c:pt idx="79702">
                  <c:v>1</c:v>
                </c:pt>
                <c:pt idx="79703">
                  <c:v>1</c:v>
                </c:pt>
                <c:pt idx="79704">
                  <c:v>1</c:v>
                </c:pt>
                <c:pt idx="79705">
                  <c:v>1</c:v>
                </c:pt>
                <c:pt idx="79706">
                  <c:v>1</c:v>
                </c:pt>
                <c:pt idx="79707">
                  <c:v>1</c:v>
                </c:pt>
                <c:pt idx="79708">
                  <c:v>1</c:v>
                </c:pt>
                <c:pt idx="79709">
                  <c:v>1</c:v>
                </c:pt>
                <c:pt idx="79710">
                  <c:v>1</c:v>
                </c:pt>
                <c:pt idx="79711">
                  <c:v>1</c:v>
                </c:pt>
                <c:pt idx="79712">
                  <c:v>1</c:v>
                </c:pt>
                <c:pt idx="79713">
                  <c:v>1</c:v>
                </c:pt>
                <c:pt idx="79714">
                  <c:v>1</c:v>
                </c:pt>
                <c:pt idx="79715">
                  <c:v>1</c:v>
                </c:pt>
                <c:pt idx="79716">
                  <c:v>1</c:v>
                </c:pt>
                <c:pt idx="79717">
                  <c:v>1</c:v>
                </c:pt>
                <c:pt idx="79718">
                  <c:v>1</c:v>
                </c:pt>
                <c:pt idx="79719">
                  <c:v>1</c:v>
                </c:pt>
                <c:pt idx="79720">
                  <c:v>1</c:v>
                </c:pt>
                <c:pt idx="79721">
                  <c:v>1</c:v>
                </c:pt>
                <c:pt idx="79722">
                  <c:v>1</c:v>
                </c:pt>
                <c:pt idx="79723">
                  <c:v>1</c:v>
                </c:pt>
                <c:pt idx="79724">
                  <c:v>1</c:v>
                </c:pt>
                <c:pt idx="79725">
                  <c:v>1</c:v>
                </c:pt>
                <c:pt idx="79726">
                  <c:v>1</c:v>
                </c:pt>
                <c:pt idx="79727">
                  <c:v>1</c:v>
                </c:pt>
                <c:pt idx="79728">
                  <c:v>1</c:v>
                </c:pt>
                <c:pt idx="79729">
                  <c:v>1</c:v>
                </c:pt>
                <c:pt idx="79730">
                  <c:v>1</c:v>
                </c:pt>
                <c:pt idx="79731">
                  <c:v>1</c:v>
                </c:pt>
                <c:pt idx="79732">
                  <c:v>1</c:v>
                </c:pt>
                <c:pt idx="79733">
                  <c:v>1</c:v>
                </c:pt>
                <c:pt idx="79734">
                  <c:v>1</c:v>
                </c:pt>
                <c:pt idx="79735">
                  <c:v>1</c:v>
                </c:pt>
                <c:pt idx="79736">
                  <c:v>1</c:v>
                </c:pt>
                <c:pt idx="79737">
                  <c:v>1</c:v>
                </c:pt>
                <c:pt idx="79738">
                  <c:v>1</c:v>
                </c:pt>
                <c:pt idx="79739">
                  <c:v>1</c:v>
                </c:pt>
                <c:pt idx="79740">
                  <c:v>1</c:v>
                </c:pt>
                <c:pt idx="79741">
                  <c:v>1</c:v>
                </c:pt>
                <c:pt idx="79742">
                  <c:v>1</c:v>
                </c:pt>
                <c:pt idx="79743">
                  <c:v>1</c:v>
                </c:pt>
                <c:pt idx="79744">
                  <c:v>1</c:v>
                </c:pt>
                <c:pt idx="79745">
                  <c:v>1</c:v>
                </c:pt>
                <c:pt idx="79746">
                  <c:v>1</c:v>
                </c:pt>
                <c:pt idx="79747">
                  <c:v>1</c:v>
                </c:pt>
                <c:pt idx="79748">
                  <c:v>1</c:v>
                </c:pt>
                <c:pt idx="79749">
                  <c:v>1</c:v>
                </c:pt>
                <c:pt idx="79750">
                  <c:v>1</c:v>
                </c:pt>
                <c:pt idx="79751">
                  <c:v>1</c:v>
                </c:pt>
                <c:pt idx="79752">
                  <c:v>1</c:v>
                </c:pt>
                <c:pt idx="79753">
                  <c:v>1</c:v>
                </c:pt>
                <c:pt idx="79754">
                  <c:v>1</c:v>
                </c:pt>
                <c:pt idx="79755">
                  <c:v>1</c:v>
                </c:pt>
                <c:pt idx="79756">
                  <c:v>1</c:v>
                </c:pt>
                <c:pt idx="79757">
                  <c:v>1</c:v>
                </c:pt>
                <c:pt idx="79758">
                  <c:v>1</c:v>
                </c:pt>
                <c:pt idx="79759">
                  <c:v>1</c:v>
                </c:pt>
                <c:pt idx="79760">
                  <c:v>1</c:v>
                </c:pt>
                <c:pt idx="79761">
                  <c:v>1</c:v>
                </c:pt>
                <c:pt idx="79762">
                  <c:v>1</c:v>
                </c:pt>
                <c:pt idx="79763">
                  <c:v>1</c:v>
                </c:pt>
                <c:pt idx="79764">
                  <c:v>1</c:v>
                </c:pt>
                <c:pt idx="79765">
                  <c:v>1</c:v>
                </c:pt>
                <c:pt idx="79766">
                  <c:v>1</c:v>
                </c:pt>
                <c:pt idx="79767">
                  <c:v>1</c:v>
                </c:pt>
                <c:pt idx="79768">
                  <c:v>1</c:v>
                </c:pt>
                <c:pt idx="79769">
                  <c:v>1</c:v>
                </c:pt>
                <c:pt idx="79770">
                  <c:v>1</c:v>
                </c:pt>
                <c:pt idx="79771">
                  <c:v>1</c:v>
                </c:pt>
                <c:pt idx="79772">
                  <c:v>1</c:v>
                </c:pt>
                <c:pt idx="79773">
                  <c:v>1</c:v>
                </c:pt>
                <c:pt idx="79774">
                  <c:v>1</c:v>
                </c:pt>
                <c:pt idx="79775">
                  <c:v>1</c:v>
                </c:pt>
                <c:pt idx="79776">
                  <c:v>1</c:v>
                </c:pt>
                <c:pt idx="79777">
                  <c:v>1</c:v>
                </c:pt>
                <c:pt idx="79778">
                  <c:v>1</c:v>
                </c:pt>
                <c:pt idx="79779">
                  <c:v>1</c:v>
                </c:pt>
                <c:pt idx="79780">
                  <c:v>1</c:v>
                </c:pt>
                <c:pt idx="79781">
                  <c:v>1</c:v>
                </c:pt>
                <c:pt idx="79782">
                  <c:v>1</c:v>
                </c:pt>
                <c:pt idx="79783">
                  <c:v>1</c:v>
                </c:pt>
                <c:pt idx="79784">
                  <c:v>1</c:v>
                </c:pt>
                <c:pt idx="79785">
                  <c:v>1</c:v>
                </c:pt>
                <c:pt idx="79786">
                  <c:v>1</c:v>
                </c:pt>
                <c:pt idx="79787">
                  <c:v>1</c:v>
                </c:pt>
                <c:pt idx="79788">
                  <c:v>1</c:v>
                </c:pt>
                <c:pt idx="79789">
                  <c:v>1</c:v>
                </c:pt>
                <c:pt idx="79790">
                  <c:v>1</c:v>
                </c:pt>
                <c:pt idx="79791">
                  <c:v>1</c:v>
                </c:pt>
                <c:pt idx="79792">
                  <c:v>1</c:v>
                </c:pt>
                <c:pt idx="79793">
                  <c:v>1</c:v>
                </c:pt>
                <c:pt idx="79794">
                  <c:v>1</c:v>
                </c:pt>
                <c:pt idx="79795">
                  <c:v>1</c:v>
                </c:pt>
                <c:pt idx="79796">
                  <c:v>1</c:v>
                </c:pt>
                <c:pt idx="79797">
                  <c:v>1</c:v>
                </c:pt>
                <c:pt idx="79798">
                  <c:v>1</c:v>
                </c:pt>
                <c:pt idx="79799">
                  <c:v>1</c:v>
                </c:pt>
                <c:pt idx="79800">
                  <c:v>1</c:v>
                </c:pt>
                <c:pt idx="79801">
                  <c:v>1</c:v>
                </c:pt>
                <c:pt idx="79802">
                  <c:v>1</c:v>
                </c:pt>
                <c:pt idx="79803">
                  <c:v>1</c:v>
                </c:pt>
                <c:pt idx="79804">
                  <c:v>1</c:v>
                </c:pt>
                <c:pt idx="79805">
                  <c:v>1</c:v>
                </c:pt>
                <c:pt idx="79806">
                  <c:v>1</c:v>
                </c:pt>
                <c:pt idx="79807">
                  <c:v>1</c:v>
                </c:pt>
                <c:pt idx="79808">
                  <c:v>1</c:v>
                </c:pt>
                <c:pt idx="79809">
                  <c:v>1</c:v>
                </c:pt>
                <c:pt idx="79810">
                  <c:v>1</c:v>
                </c:pt>
                <c:pt idx="79811">
                  <c:v>1</c:v>
                </c:pt>
                <c:pt idx="79812">
                  <c:v>1</c:v>
                </c:pt>
                <c:pt idx="79813">
                  <c:v>1</c:v>
                </c:pt>
                <c:pt idx="79814">
                  <c:v>1</c:v>
                </c:pt>
                <c:pt idx="79815">
                  <c:v>1</c:v>
                </c:pt>
                <c:pt idx="79816">
                  <c:v>1</c:v>
                </c:pt>
                <c:pt idx="79817">
                  <c:v>1</c:v>
                </c:pt>
                <c:pt idx="79818">
                  <c:v>1</c:v>
                </c:pt>
                <c:pt idx="79819">
                  <c:v>1</c:v>
                </c:pt>
                <c:pt idx="79820">
                  <c:v>1</c:v>
                </c:pt>
                <c:pt idx="79821">
                  <c:v>1</c:v>
                </c:pt>
                <c:pt idx="79822">
                  <c:v>1</c:v>
                </c:pt>
                <c:pt idx="79823">
                  <c:v>1</c:v>
                </c:pt>
                <c:pt idx="79824">
                  <c:v>1</c:v>
                </c:pt>
                <c:pt idx="79825">
                  <c:v>1</c:v>
                </c:pt>
                <c:pt idx="79826">
                  <c:v>1</c:v>
                </c:pt>
                <c:pt idx="79827">
                  <c:v>1</c:v>
                </c:pt>
                <c:pt idx="79828">
                  <c:v>1</c:v>
                </c:pt>
                <c:pt idx="79829">
                  <c:v>1</c:v>
                </c:pt>
                <c:pt idx="79830">
                  <c:v>1</c:v>
                </c:pt>
                <c:pt idx="79831">
                  <c:v>1</c:v>
                </c:pt>
                <c:pt idx="79832">
                  <c:v>1</c:v>
                </c:pt>
                <c:pt idx="79833">
                  <c:v>1</c:v>
                </c:pt>
                <c:pt idx="79834">
                  <c:v>1</c:v>
                </c:pt>
                <c:pt idx="79835">
                  <c:v>1</c:v>
                </c:pt>
                <c:pt idx="79836">
                  <c:v>1</c:v>
                </c:pt>
                <c:pt idx="79837">
                  <c:v>1</c:v>
                </c:pt>
                <c:pt idx="79838">
                  <c:v>1</c:v>
                </c:pt>
                <c:pt idx="79839">
                  <c:v>1</c:v>
                </c:pt>
                <c:pt idx="79840">
                  <c:v>1</c:v>
                </c:pt>
                <c:pt idx="79841">
                  <c:v>1</c:v>
                </c:pt>
                <c:pt idx="79842">
                  <c:v>1</c:v>
                </c:pt>
                <c:pt idx="79843">
                  <c:v>1</c:v>
                </c:pt>
                <c:pt idx="79844">
                  <c:v>1</c:v>
                </c:pt>
                <c:pt idx="79845">
                  <c:v>1</c:v>
                </c:pt>
                <c:pt idx="79846">
                  <c:v>1</c:v>
                </c:pt>
                <c:pt idx="79847">
                  <c:v>1</c:v>
                </c:pt>
                <c:pt idx="79848">
                  <c:v>1</c:v>
                </c:pt>
                <c:pt idx="79849">
                  <c:v>1</c:v>
                </c:pt>
                <c:pt idx="79850">
                  <c:v>1</c:v>
                </c:pt>
                <c:pt idx="79851">
                  <c:v>1</c:v>
                </c:pt>
                <c:pt idx="79852">
                  <c:v>1</c:v>
                </c:pt>
                <c:pt idx="79853">
                  <c:v>1</c:v>
                </c:pt>
                <c:pt idx="79854">
                  <c:v>1</c:v>
                </c:pt>
                <c:pt idx="79855">
                  <c:v>1</c:v>
                </c:pt>
                <c:pt idx="79856">
                  <c:v>1</c:v>
                </c:pt>
                <c:pt idx="79857">
                  <c:v>1</c:v>
                </c:pt>
                <c:pt idx="79858">
                  <c:v>1</c:v>
                </c:pt>
                <c:pt idx="79859">
                  <c:v>1</c:v>
                </c:pt>
                <c:pt idx="79860">
                  <c:v>1</c:v>
                </c:pt>
                <c:pt idx="79861">
                  <c:v>1</c:v>
                </c:pt>
                <c:pt idx="79862">
                  <c:v>1</c:v>
                </c:pt>
                <c:pt idx="79863">
                  <c:v>1</c:v>
                </c:pt>
                <c:pt idx="79864">
                  <c:v>1</c:v>
                </c:pt>
                <c:pt idx="79865">
                  <c:v>1</c:v>
                </c:pt>
                <c:pt idx="79866">
                  <c:v>1</c:v>
                </c:pt>
                <c:pt idx="79867">
                  <c:v>1</c:v>
                </c:pt>
                <c:pt idx="79868">
                  <c:v>1</c:v>
                </c:pt>
                <c:pt idx="79869">
                  <c:v>1</c:v>
                </c:pt>
                <c:pt idx="79870">
                  <c:v>1</c:v>
                </c:pt>
                <c:pt idx="79871">
                  <c:v>1</c:v>
                </c:pt>
                <c:pt idx="79872">
                  <c:v>1</c:v>
                </c:pt>
                <c:pt idx="79873">
                  <c:v>1</c:v>
                </c:pt>
                <c:pt idx="79874">
                  <c:v>1</c:v>
                </c:pt>
                <c:pt idx="79875">
                  <c:v>1</c:v>
                </c:pt>
                <c:pt idx="79876">
                  <c:v>1</c:v>
                </c:pt>
                <c:pt idx="79877">
                  <c:v>1</c:v>
                </c:pt>
                <c:pt idx="79878">
                  <c:v>0.85714285700000004</c:v>
                </c:pt>
                <c:pt idx="79879">
                  <c:v>0.85714285700000004</c:v>
                </c:pt>
                <c:pt idx="79880">
                  <c:v>1</c:v>
                </c:pt>
                <c:pt idx="79881">
                  <c:v>1</c:v>
                </c:pt>
                <c:pt idx="79882">
                  <c:v>1</c:v>
                </c:pt>
                <c:pt idx="79883">
                  <c:v>0.85714285700000004</c:v>
                </c:pt>
                <c:pt idx="79884">
                  <c:v>0.85714285700000004</c:v>
                </c:pt>
                <c:pt idx="79885">
                  <c:v>1</c:v>
                </c:pt>
                <c:pt idx="79886">
                  <c:v>0.85714285700000004</c:v>
                </c:pt>
                <c:pt idx="79887">
                  <c:v>1</c:v>
                </c:pt>
                <c:pt idx="79888">
                  <c:v>1</c:v>
                </c:pt>
                <c:pt idx="79889">
                  <c:v>0.85714285700000004</c:v>
                </c:pt>
                <c:pt idx="79890">
                  <c:v>1</c:v>
                </c:pt>
                <c:pt idx="79891">
                  <c:v>1</c:v>
                </c:pt>
                <c:pt idx="79892">
                  <c:v>1</c:v>
                </c:pt>
                <c:pt idx="79893">
                  <c:v>0.85714285700000004</c:v>
                </c:pt>
                <c:pt idx="79894">
                  <c:v>1</c:v>
                </c:pt>
                <c:pt idx="79895">
                  <c:v>1</c:v>
                </c:pt>
                <c:pt idx="79896">
                  <c:v>0.428571429</c:v>
                </c:pt>
                <c:pt idx="79897">
                  <c:v>0.85714285700000004</c:v>
                </c:pt>
                <c:pt idx="79898">
                  <c:v>1</c:v>
                </c:pt>
                <c:pt idx="79899">
                  <c:v>1</c:v>
                </c:pt>
                <c:pt idx="79900">
                  <c:v>1</c:v>
                </c:pt>
                <c:pt idx="79901">
                  <c:v>0.85714285700000004</c:v>
                </c:pt>
                <c:pt idx="79902">
                  <c:v>0.85714285700000004</c:v>
                </c:pt>
                <c:pt idx="79903">
                  <c:v>1</c:v>
                </c:pt>
                <c:pt idx="79904">
                  <c:v>1</c:v>
                </c:pt>
                <c:pt idx="79905">
                  <c:v>1</c:v>
                </c:pt>
                <c:pt idx="79906">
                  <c:v>1</c:v>
                </c:pt>
                <c:pt idx="79907">
                  <c:v>1</c:v>
                </c:pt>
                <c:pt idx="79908">
                  <c:v>0.85714285700000004</c:v>
                </c:pt>
                <c:pt idx="79909">
                  <c:v>1</c:v>
                </c:pt>
                <c:pt idx="79910">
                  <c:v>1</c:v>
                </c:pt>
                <c:pt idx="79911">
                  <c:v>1</c:v>
                </c:pt>
                <c:pt idx="79912">
                  <c:v>1</c:v>
                </c:pt>
                <c:pt idx="79913">
                  <c:v>1</c:v>
                </c:pt>
                <c:pt idx="79914">
                  <c:v>1</c:v>
                </c:pt>
                <c:pt idx="79915">
                  <c:v>0.85714285700000004</c:v>
                </c:pt>
                <c:pt idx="79916">
                  <c:v>1</c:v>
                </c:pt>
                <c:pt idx="79917">
                  <c:v>1</c:v>
                </c:pt>
                <c:pt idx="79918">
                  <c:v>0.85714285700000004</c:v>
                </c:pt>
                <c:pt idx="79919">
                  <c:v>1</c:v>
                </c:pt>
                <c:pt idx="79920">
                  <c:v>1</c:v>
                </c:pt>
                <c:pt idx="79921">
                  <c:v>0.85714285700000004</c:v>
                </c:pt>
                <c:pt idx="79922">
                  <c:v>1</c:v>
                </c:pt>
                <c:pt idx="79923">
                  <c:v>1</c:v>
                </c:pt>
                <c:pt idx="79924">
                  <c:v>1</c:v>
                </c:pt>
                <c:pt idx="79925">
                  <c:v>1</c:v>
                </c:pt>
                <c:pt idx="79926">
                  <c:v>1</c:v>
                </c:pt>
                <c:pt idx="79927">
                  <c:v>1</c:v>
                </c:pt>
                <c:pt idx="79928">
                  <c:v>1</c:v>
                </c:pt>
                <c:pt idx="79929">
                  <c:v>1</c:v>
                </c:pt>
                <c:pt idx="79930">
                  <c:v>1</c:v>
                </c:pt>
                <c:pt idx="79931">
                  <c:v>1</c:v>
                </c:pt>
                <c:pt idx="79932">
                  <c:v>1</c:v>
                </c:pt>
                <c:pt idx="79933">
                  <c:v>1</c:v>
                </c:pt>
                <c:pt idx="79934">
                  <c:v>1</c:v>
                </c:pt>
                <c:pt idx="79935">
                  <c:v>1</c:v>
                </c:pt>
                <c:pt idx="79936">
                  <c:v>1</c:v>
                </c:pt>
                <c:pt idx="79937">
                  <c:v>1</c:v>
                </c:pt>
                <c:pt idx="79938">
                  <c:v>1</c:v>
                </c:pt>
                <c:pt idx="79939">
                  <c:v>1</c:v>
                </c:pt>
                <c:pt idx="79940">
                  <c:v>1</c:v>
                </c:pt>
                <c:pt idx="79941">
                  <c:v>0.85714285700000004</c:v>
                </c:pt>
                <c:pt idx="79942">
                  <c:v>1</c:v>
                </c:pt>
                <c:pt idx="79943">
                  <c:v>1</c:v>
                </c:pt>
                <c:pt idx="79944">
                  <c:v>1</c:v>
                </c:pt>
                <c:pt idx="79945">
                  <c:v>1</c:v>
                </c:pt>
                <c:pt idx="79946">
                  <c:v>1</c:v>
                </c:pt>
                <c:pt idx="79947">
                  <c:v>1</c:v>
                </c:pt>
                <c:pt idx="79948">
                  <c:v>1</c:v>
                </c:pt>
                <c:pt idx="79949">
                  <c:v>0.85714285700000004</c:v>
                </c:pt>
                <c:pt idx="79950">
                  <c:v>1</c:v>
                </c:pt>
                <c:pt idx="79951">
                  <c:v>0.85714285700000004</c:v>
                </c:pt>
                <c:pt idx="79952">
                  <c:v>1</c:v>
                </c:pt>
                <c:pt idx="79953">
                  <c:v>1</c:v>
                </c:pt>
                <c:pt idx="79954">
                  <c:v>1</c:v>
                </c:pt>
                <c:pt idx="79955">
                  <c:v>1</c:v>
                </c:pt>
                <c:pt idx="79956">
                  <c:v>1</c:v>
                </c:pt>
                <c:pt idx="79957">
                  <c:v>1</c:v>
                </c:pt>
                <c:pt idx="79958">
                  <c:v>1</c:v>
                </c:pt>
                <c:pt idx="79959">
                  <c:v>1</c:v>
                </c:pt>
                <c:pt idx="79960">
                  <c:v>0.85714285700000004</c:v>
                </c:pt>
                <c:pt idx="79961">
                  <c:v>1</c:v>
                </c:pt>
                <c:pt idx="79962">
                  <c:v>1</c:v>
                </c:pt>
                <c:pt idx="79963">
                  <c:v>1</c:v>
                </c:pt>
                <c:pt idx="79964">
                  <c:v>1</c:v>
                </c:pt>
                <c:pt idx="79965">
                  <c:v>1</c:v>
                </c:pt>
                <c:pt idx="79966">
                  <c:v>0.85714285700000004</c:v>
                </c:pt>
                <c:pt idx="79967">
                  <c:v>1</c:v>
                </c:pt>
                <c:pt idx="79968">
                  <c:v>1</c:v>
                </c:pt>
                <c:pt idx="79969">
                  <c:v>1</c:v>
                </c:pt>
                <c:pt idx="79970">
                  <c:v>0.85714285700000004</c:v>
                </c:pt>
                <c:pt idx="79971">
                  <c:v>1</c:v>
                </c:pt>
                <c:pt idx="79972">
                  <c:v>1</c:v>
                </c:pt>
                <c:pt idx="79973">
                  <c:v>0.85714285700000004</c:v>
                </c:pt>
                <c:pt idx="79974">
                  <c:v>0.85714285700000004</c:v>
                </c:pt>
                <c:pt idx="79975">
                  <c:v>0.428571429</c:v>
                </c:pt>
                <c:pt idx="79976">
                  <c:v>1</c:v>
                </c:pt>
                <c:pt idx="79977">
                  <c:v>1</c:v>
                </c:pt>
                <c:pt idx="79978">
                  <c:v>1</c:v>
                </c:pt>
                <c:pt idx="79979">
                  <c:v>1</c:v>
                </c:pt>
                <c:pt idx="79980">
                  <c:v>1</c:v>
                </c:pt>
                <c:pt idx="79981">
                  <c:v>1</c:v>
                </c:pt>
                <c:pt idx="79982">
                  <c:v>1</c:v>
                </c:pt>
                <c:pt idx="79983">
                  <c:v>1</c:v>
                </c:pt>
                <c:pt idx="79984">
                  <c:v>1</c:v>
                </c:pt>
                <c:pt idx="79985">
                  <c:v>1</c:v>
                </c:pt>
                <c:pt idx="79986">
                  <c:v>1</c:v>
                </c:pt>
                <c:pt idx="79987">
                  <c:v>1</c:v>
                </c:pt>
                <c:pt idx="79988">
                  <c:v>1</c:v>
                </c:pt>
                <c:pt idx="79989">
                  <c:v>1</c:v>
                </c:pt>
                <c:pt idx="79990">
                  <c:v>1</c:v>
                </c:pt>
                <c:pt idx="79991">
                  <c:v>0.428571429</c:v>
                </c:pt>
                <c:pt idx="79992">
                  <c:v>1</c:v>
                </c:pt>
                <c:pt idx="79993">
                  <c:v>1</c:v>
                </c:pt>
                <c:pt idx="79994">
                  <c:v>1</c:v>
                </c:pt>
                <c:pt idx="79995">
                  <c:v>1</c:v>
                </c:pt>
                <c:pt idx="79996">
                  <c:v>1</c:v>
                </c:pt>
                <c:pt idx="79997">
                  <c:v>1</c:v>
                </c:pt>
                <c:pt idx="79998">
                  <c:v>0.85714285700000004</c:v>
                </c:pt>
                <c:pt idx="79999">
                  <c:v>1</c:v>
                </c:pt>
                <c:pt idx="80000">
                  <c:v>1</c:v>
                </c:pt>
                <c:pt idx="80001">
                  <c:v>1</c:v>
                </c:pt>
                <c:pt idx="80002">
                  <c:v>1</c:v>
                </c:pt>
                <c:pt idx="80003">
                  <c:v>1</c:v>
                </c:pt>
                <c:pt idx="80004">
                  <c:v>1</c:v>
                </c:pt>
                <c:pt idx="80005">
                  <c:v>1</c:v>
                </c:pt>
                <c:pt idx="80006">
                  <c:v>1</c:v>
                </c:pt>
                <c:pt idx="80007">
                  <c:v>1</c:v>
                </c:pt>
                <c:pt idx="80008">
                  <c:v>1</c:v>
                </c:pt>
                <c:pt idx="80009">
                  <c:v>1</c:v>
                </c:pt>
                <c:pt idx="80010">
                  <c:v>1</c:v>
                </c:pt>
                <c:pt idx="80011">
                  <c:v>0.85714285700000004</c:v>
                </c:pt>
                <c:pt idx="80012">
                  <c:v>0.85714285700000004</c:v>
                </c:pt>
                <c:pt idx="80013">
                  <c:v>1</c:v>
                </c:pt>
                <c:pt idx="80014">
                  <c:v>1</c:v>
                </c:pt>
                <c:pt idx="80015">
                  <c:v>0.85714285700000004</c:v>
                </c:pt>
                <c:pt idx="80016">
                  <c:v>1</c:v>
                </c:pt>
                <c:pt idx="80017">
                  <c:v>1</c:v>
                </c:pt>
                <c:pt idx="80018">
                  <c:v>1</c:v>
                </c:pt>
                <c:pt idx="80019">
                  <c:v>1</c:v>
                </c:pt>
                <c:pt idx="80020">
                  <c:v>1</c:v>
                </c:pt>
                <c:pt idx="80021">
                  <c:v>1</c:v>
                </c:pt>
                <c:pt idx="80022">
                  <c:v>1</c:v>
                </c:pt>
                <c:pt idx="80023">
                  <c:v>1</c:v>
                </c:pt>
                <c:pt idx="80024">
                  <c:v>1</c:v>
                </c:pt>
                <c:pt idx="80025">
                  <c:v>1</c:v>
                </c:pt>
                <c:pt idx="80026">
                  <c:v>1</c:v>
                </c:pt>
                <c:pt idx="80027">
                  <c:v>1</c:v>
                </c:pt>
                <c:pt idx="80028">
                  <c:v>1</c:v>
                </c:pt>
                <c:pt idx="80029">
                  <c:v>1</c:v>
                </c:pt>
                <c:pt idx="80030">
                  <c:v>1</c:v>
                </c:pt>
                <c:pt idx="80031">
                  <c:v>1</c:v>
                </c:pt>
                <c:pt idx="80032">
                  <c:v>1</c:v>
                </c:pt>
                <c:pt idx="80033">
                  <c:v>1</c:v>
                </c:pt>
                <c:pt idx="80034">
                  <c:v>1</c:v>
                </c:pt>
                <c:pt idx="80035">
                  <c:v>1</c:v>
                </c:pt>
                <c:pt idx="80036">
                  <c:v>1</c:v>
                </c:pt>
                <c:pt idx="80037">
                  <c:v>1</c:v>
                </c:pt>
                <c:pt idx="80038">
                  <c:v>0.85714285700000004</c:v>
                </c:pt>
                <c:pt idx="80039">
                  <c:v>1</c:v>
                </c:pt>
                <c:pt idx="80040">
                  <c:v>1</c:v>
                </c:pt>
                <c:pt idx="80041">
                  <c:v>1</c:v>
                </c:pt>
                <c:pt idx="80042">
                  <c:v>1</c:v>
                </c:pt>
                <c:pt idx="80043">
                  <c:v>1</c:v>
                </c:pt>
                <c:pt idx="80044">
                  <c:v>1</c:v>
                </c:pt>
                <c:pt idx="80045">
                  <c:v>1</c:v>
                </c:pt>
                <c:pt idx="80046">
                  <c:v>1</c:v>
                </c:pt>
                <c:pt idx="80047">
                  <c:v>0.85714285700000004</c:v>
                </c:pt>
                <c:pt idx="80048">
                  <c:v>0.85714285700000004</c:v>
                </c:pt>
                <c:pt idx="80049">
                  <c:v>0.85714285700000004</c:v>
                </c:pt>
                <c:pt idx="80050">
                  <c:v>1</c:v>
                </c:pt>
                <c:pt idx="80051">
                  <c:v>1</c:v>
                </c:pt>
                <c:pt idx="80052">
                  <c:v>1</c:v>
                </c:pt>
                <c:pt idx="80053">
                  <c:v>1</c:v>
                </c:pt>
                <c:pt idx="80054">
                  <c:v>1</c:v>
                </c:pt>
                <c:pt idx="80055">
                  <c:v>1</c:v>
                </c:pt>
                <c:pt idx="80056">
                  <c:v>1</c:v>
                </c:pt>
                <c:pt idx="80057">
                  <c:v>1</c:v>
                </c:pt>
                <c:pt idx="80058">
                  <c:v>1</c:v>
                </c:pt>
                <c:pt idx="80059">
                  <c:v>1</c:v>
                </c:pt>
                <c:pt idx="80060">
                  <c:v>1</c:v>
                </c:pt>
                <c:pt idx="80061">
                  <c:v>1</c:v>
                </c:pt>
                <c:pt idx="80062">
                  <c:v>1</c:v>
                </c:pt>
                <c:pt idx="80063">
                  <c:v>1</c:v>
                </c:pt>
                <c:pt idx="80064">
                  <c:v>1</c:v>
                </c:pt>
                <c:pt idx="80065">
                  <c:v>1</c:v>
                </c:pt>
                <c:pt idx="80066">
                  <c:v>1</c:v>
                </c:pt>
                <c:pt idx="80067">
                  <c:v>1</c:v>
                </c:pt>
                <c:pt idx="80068">
                  <c:v>1</c:v>
                </c:pt>
                <c:pt idx="80069">
                  <c:v>1</c:v>
                </c:pt>
                <c:pt idx="80070">
                  <c:v>1</c:v>
                </c:pt>
                <c:pt idx="80071">
                  <c:v>0.85714285700000004</c:v>
                </c:pt>
                <c:pt idx="80072">
                  <c:v>1</c:v>
                </c:pt>
                <c:pt idx="80073">
                  <c:v>1</c:v>
                </c:pt>
                <c:pt idx="80074">
                  <c:v>0.85714285700000004</c:v>
                </c:pt>
                <c:pt idx="80075">
                  <c:v>1</c:v>
                </c:pt>
                <c:pt idx="80076">
                  <c:v>1</c:v>
                </c:pt>
                <c:pt idx="80077">
                  <c:v>1</c:v>
                </c:pt>
                <c:pt idx="80078">
                  <c:v>0.85714285700000004</c:v>
                </c:pt>
                <c:pt idx="80079">
                  <c:v>1</c:v>
                </c:pt>
                <c:pt idx="80080">
                  <c:v>1</c:v>
                </c:pt>
                <c:pt idx="80081">
                  <c:v>1</c:v>
                </c:pt>
                <c:pt idx="80082">
                  <c:v>1</c:v>
                </c:pt>
                <c:pt idx="80083">
                  <c:v>1</c:v>
                </c:pt>
                <c:pt idx="80084">
                  <c:v>1</c:v>
                </c:pt>
                <c:pt idx="80085">
                  <c:v>0.85714285700000004</c:v>
                </c:pt>
                <c:pt idx="80086">
                  <c:v>1</c:v>
                </c:pt>
                <c:pt idx="80087">
                  <c:v>1</c:v>
                </c:pt>
                <c:pt idx="80088">
                  <c:v>1</c:v>
                </c:pt>
                <c:pt idx="80089">
                  <c:v>1</c:v>
                </c:pt>
                <c:pt idx="80090">
                  <c:v>1</c:v>
                </c:pt>
                <c:pt idx="80091">
                  <c:v>1</c:v>
                </c:pt>
                <c:pt idx="80092">
                  <c:v>1</c:v>
                </c:pt>
                <c:pt idx="80093">
                  <c:v>1</c:v>
                </c:pt>
                <c:pt idx="80094">
                  <c:v>1</c:v>
                </c:pt>
                <c:pt idx="80095">
                  <c:v>1</c:v>
                </c:pt>
                <c:pt idx="80096">
                  <c:v>1</c:v>
                </c:pt>
                <c:pt idx="80097">
                  <c:v>1</c:v>
                </c:pt>
                <c:pt idx="80098">
                  <c:v>1</c:v>
                </c:pt>
                <c:pt idx="80099">
                  <c:v>1</c:v>
                </c:pt>
                <c:pt idx="80100">
                  <c:v>1</c:v>
                </c:pt>
                <c:pt idx="80101">
                  <c:v>1</c:v>
                </c:pt>
                <c:pt idx="80102">
                  <c:v>0.85714285700000004</c:v>
                </c:pt>
                <c:pt idx="80103">
                  <c:v>1</c:v>
                </c:pt>
                <c:pt idx="80104">
                  <c:v>1</c:v>
                </c:pt>
                <c:pt idx="80105">
                  <c:v>1</c:v>
                </c:pt>
                <c:pt idx="80106">
                  <c:v>1</c:v>
                </c:pt>
                <c:pt idx="80107">
                  <c:v>1</c:v>
                </c:pt>
                <c:pt idx="80108">
                  <c:v>1</c:v>
                </c:pt>
                <c:pt idx="80109">
                  <c:v>1</c:v>
                </c:pt>
                <c:pt idx="80110">
                  <c:v>1</c:v>
                </c:pt>
                <c:pt idx="80111">
                  <c:v>1</c:v>
                </c:pt>
                <c:pt idx="80112">
                  <c:v>1</c:v>
                </c:pt>
                <c:pt idx="80113">
                  <c:v>1</c:v>
                </c:pt>
                <c:pt idx="80114">
                  <c:v>1</c:v>
                </c:pt>
                <c:pt idx="80115">
                  <c:v>1</c:v>
                </c:pt>
                <c:pt idx="80116">
                  <c:v>1</c:v>
                </c:pt>
                <c:pt idx="80117">
                  <c:v>1</c:v>
                </c:pt>
                <c:pt idx="80118">
                  <c:v>1</c:v>
                </c:pt>
                <c:pt idx="80119">
                  <c:v>1</c:v>
                </c:pt>
                <c:pt idx="80120">
                  <c:v>1</c:v>
                </c:pt>
                <c:pt idx="80121">
                  <c:v>1</c:v>
                </c:pt>
                <c:pt idx="80122">
                  <c:v>1</c:v>
                </c:pt>
                <c:pt idx="80123">
                  <c:v>1</c:v>
                </c:pt>
                <c:pt idx="80124">
                  <c:v>1</c:v>
                </c:pt>
                <c:pt idx="80125">
                  <c:v>1</c:v>
                </c:pt>
                <c:pt idx="80126">
                  <c:v>1</c:v>
                </c:pt>
                <c:pt idx="80127">
                  <c:v>1</c:v>
                </c:pt>
                <c:pt idx="80128">
                  <c:v>1</c:v>
                </c:pt>
                <c:pt idx="80129">
                  <c:v>1</c:v>
                </c:pt>
                <c:pt idx="80130">
                  <c:v>1</c:v>
                </c:pt>
                <c:pt idx="80131">
                  <c:v>1</c:v>
                </c:pt>
                <c:pt idx="80132">
                  <c:v>1</c:v>
                </c:pt>
                <c:pt idx="80133">
                  <c:v>1</c:v>
                </c:pt>
                <c:pt idx="80134">
                  <c:v>1</c:v>
                </c:pt>
                <c:pt idx="80135">
                  <c:v>1</c:v>
                </c:pt>
                <c:pt idx="80136">
                  <c:v>1</c:v>
                </c:pt>
                <c:pt idx="80137">
                  <c:v>1</c:v>
                </c:pt>
                <c:pt idx="80138">
                  <c:v>1</c:v>
                </c:pt>
                <c:pt idx="80139">
                  <c:v>1</c:v>
                </c:pt>
                <c:pt idx="80140">
                  <c:v>1</c:v>
                </c:pt>
                <c:pt idx="80141">
                  <c:v>1</c:v>
                </c:pt>
                <c:pt idx="80142">
                  <c:v>1</c:v>
                </c:pt>
                <c:pt idx="80143">
                  <c:v>1</c:v>
                </c:pt>
                <c:pt idx="80144">
                  <c:v>1</c:v>
                </c:pt>
                <c:pt idx="80145">
                  <c:v>1</c:v>
                </c:pt>
                <c:pt idx="80146">
                  <c:v>1</c:v>
                </c:pt>
                <c:pt idx="80147">
                  <c:v>1</c:v>
                </c:pt>
                <c:pt idx="80148">
                  <c:v>1</c:v>
                </c:pt>
                <c:pt idx="80149">
                  <c:v>1</c:v>
                </c:pt>
                <c:pt idx="80150">
                  <c:v>1</c:v>
                </c:pt>
                <c:pt idx="80151">
                  <c:v>1</c:v>
                </c:pt>
                <c:pt idx="80152">
                  <c:v>1</c:v>
                </c:pt>
                <c:pt idx="80153">
                  <c:v>1</c:v>
                </c:pt>
                <c:pt idx="80154">
                  <c:v>1</c:v>
                </c:pt>
                <c:pt idx="80155">
                  <c:v>1</c:v>
                </c:pt>
                <c:pt idx="80156">
                  <c:v>1</c:v>
                </c:pt>
                <c:pt idx="80157">
                  <c:v>1</c:v>
                </c:pt>
                <c:pt idx="80158">
                  <c:v>0.85714285700000004</c:v>
                </c:pt>
                <c:pt idx="80159">
                  <c:v>1</c:v>
                </c:pt>
                <c:pt idx="80160">
                  <c:v>1</c:v>
                </c:pt>
                <c:pt idx="80161">
                  <c:v>1</c:v>
                </c:pt>
                <c:pt idx="80162">
                  <c:v>1</c:v>
                </c:pt>
                <c:pt idx="80163">
                  <c:v>1</c:v>
                </c:pt>
                <c:pt idx="80164">
                  <c:v>1</c:v>
                </c:pt>
                <c:pt idx="80165">
                  <c:v>1</c:v>
                </c:pt>
                <c:pt idx="80166">
                  <c:v>1</c:v>
                </c:pt>
                <c:pt idx="80167">
                  <c:v>1</c:v>
                </c:pt>
                <c:pt idx="80168">
                  <c:v>1</c:v>
                </c:pt>
                <c:pt idx="80169">
                  <c:v>1</c:v>
                </c:pt>
                <c:pt idx="80170">
                  <c:v>1</c:v>
                </c:pt>
                <c:pt idx="80171">
                  <c:v>1</c:v>
                </c:pt>
                <c:pt idx="80172">
                  <c:v>1</c:v>
                </c:pt>
                <c:pt idx="80173">
                  <c:v>1</c:v>
                </c:pt>
                <c:pt idx="80174">
                  <c:v>1</c:v>
                </c:pt>
                <c:pt idx="80175">
                  <c:v>1</c:v>
                </c:pt>
                <c:pt idx="80176">
                  <c:v>1</c:v>
                </c:pt>
                <c:pt idx="80177">
                  <c:v>1</c:v>
                </c:pt>
                <c:pt idx="80178">
                  <c:v>1</c:v>
                </c:pt>
                <c:pt idx="80179">
                  <c:v>1</c:v>
                </c:pt>
                <c:pt idx="80180">
                  <c:v>1</c:v>
                </c:pt>
                <c:pt idx="80181">
                  <c:v>1</c:v>
                </c:pt>
                <c:pt idx="80182">
                  <c:v>1</c:v>
                </c:pt>
                <c:pt idx="80183">
                  <c:v>1</c:v>
                </c:pt>
                <c:pt idx="80184">
                  <c:v>1</c:v>
                </c:pt>
                <c:pt idx="80185">
                  <c:v>1</c:v>
                </c:pt>
                <c:pt idx="80186">
                  <c:v>1</c:v>
                </c:pt>
                <c:pt idx="80187">
                  <c:v>1</c:v>
                </c:pt>
                <c:pt idx="80188">
                  <c:v>1</c:v>
                </c:pt>
                <c:pt idx="80189">
                  <c:v>1</c:v>
                </c:pt>
                <c:pt idx="80190">
                  <c:v>1</c:v>
                </c:pt>
                <c:pt idx="80191">
                  <c:v>1</c:v>
                </c:pt>
                <c:pt idx="80192">
                  <c:v>1</c:v>
                </c:pt>
                <c:pt idx="80193">
                  <c:v>1</c:v>
                </c:pt>
                <c:pt idx="80194">
                  <c:v>1</c:v>
                </c:pt>
                <c:pt idx="80195">
                  <c:v>0.85714285700000004</c:v>
                </c:pt>
                <c:pt idx="80196">
                  <c:v>1</c:v>
                </c:pt>
                <c:pt idx="80197">
                  <c:v>1</c:v>
                </c:pt>
                <c:pt idx="80198">
                  <c:v>1</c:v>
                </c:pt>
                <c:pt idx="80199">
                  <c:v>1</c:v>
                </c:pt>
                <c:pt idx="80200">
                  <c:v>1</c:v>
                </c:pt>
                <c:pt idx="80201">
                  <c:v>1</c:v>
                </c:pt>
                <c:pt idx="80202">
                  <c:v>1</c:v>
                </c:pt>
                <c:pt idx="80203">
                  <c:v>1</c:v>
                </c:pt>
                <c:pt idx="80204">
                  <c:v>1</c:v>
                </c:pt>
                <c:pt idx="80205">
                  <c:v>1</c:v>
                </c:pt>
                <c:pt idx="80206">
                  <c:v>1</c:v>
                </c:pt>
                <c:pt idx="80207">
                  <c:v>1</c:v>
                </c:pt>
                <c:pt idx="80208">
                  <c:v>1</c:v>
                </c:pt>
                <c:pt idx="80209">
                  <c:v>1</c:v>
                </c:pt>
                <c:pt idx="80210">
                  <c:v>1</c:v>
                </c:pt>
                <c:pt idx="80211">
                  <c:v>1</c:v>
                </c:pt>
                <c:pt idx="80212">
                  <c:v>1</c:v>
                </c:pt>
                <c:pt idx="80213">
                  <c:v>1</c:v>
                </c:pt>
                <c:pt idx="80214">
                  <c:v>1</c:v>
                </c:pt>
                <c:pt idx="80215">
                  <c:v>1</c:v>
                </c:pt>
                <c:pt idx="80216">
                  <c:v>1</c:v>
                </c:pt>
                <c:pt idx="80217">
                  <c:v>1</c:v>
                </c:pt>
                <c:pt idx="80218">
                  <c:v>1</c:v>
                </c:pt>
                <c:pt idx="80219">
                  <c:v>1</c:v>
                </c:pt>
                <c:pt idx="80220">
                  <c:v>1</c:v>
                </c:pt>
                <c:pt idx="80221">
                  <c:v>1</c:v>
                </c:pt>
                <c:pt idx="80222">
                  <c:v>0.85714285700000004</c:v>
                </c:pt>
                <c:pt idx="80223">
                  <c:v>1</c:v>
                </c:pt>
                <c:pt idx="80224">
                  <c:v>1</c:v>
                </c:pt>
                <c:pt idx="80225">
                  <c:v>1</c:v>
                </c:pt>
                <c:pt idx="80226">
                  <c:v>1</c:v>
                </c:pt>
                <c:pt idx="80227">
                  <c:v>1</c:v>
                </c:pt>
                <c:pt idx="80228">
                  <c:v>1</c:v>
                </c:pt>
                <c:pt idx="80229">
                  <c:v>1</c:v>
                </c:pt>
                <c:pt idx="80230">
                  <c:v>1</c:v>
                </c:pt>
                <c:pt idx="80231">
                  <c:v>1</c:v>
                </c:pt>
                <c:pt idx="80232">
                  <c:v>1</c:v>
                </c:pt>
                <c:pt idx="80233">
                  <c:v>1</c:v>
                </c:pt>
                <c:pt idx="80234">
                  <c:v>1</c:v>
                </c:pt>
                <c:pt idx="80235">
                  <c:v>1</c:v>
                </c:pt>
                <c:pt idx="80236">
                  <c:v>1</c:v>
                </c:pt>
                <c:pt idx="80237">
                  <c:v>1</c:v>
                </c:pt>
                <c:pt idx="80238">
                  <c:v>1</c:v>
                </c:pt>
                <c:pt idx="80239">
                  <c:v>1</c:v>
                </c:pt>
                <c:pt idx="80240">
                  <c:v>1</c:v>
                </c:pt>
                <c:pt idx="80241">
                  <c:v>1</c:v>
                </c:pt>
                <c:pt idx="80242">
                  <c:v>1</c:v>
                </c:pt>
                <c:pt idx="80243">
                  <c:v>1</c:v>
                </c:pt>
                <c:pt idx="80244">
                  <c:v>1</c:v>
                </c:pt>
                <c:pt idx="80245">
                  <c:v>1</c:v>
                </c:pt>
                <c:pt idx="80246">
                  <c:v>1</c:v>
                </c:pt>
                <c:pt idx="80247">
                  <c:v>1</c:v>
                </c:pt>
                <c:pt idx="80248">
                  <c:v>1</c:v>
                </c:pt>
                <c:pt idx="80249">
                  <c:v>1</c:v>
                </c:pt>
                <c:pt idx="80250">
                  <c:v>1</c:v>
                </c:pt>
                <c:pt idx="80251">
                  <c:v>1</c:v>
                </c:pt>
                <c:pt idx="80252">
                  <c:v>1</c:v>
                </c:pt>
                <c:pt idx="80253">
                  <c:v>1</c:v>
                </c:pt>
                <c:pt idx="80254">
                  <c:v>1</c:v>
                </c:pt>
                <c:pt idx="80255">
                  <c:v>1</c:v>
                </c:pt>
                <c:pt idx="80256">
                  <c:v>1</c:v>
                </c:pt>
                <c:pt idx="80257">
                  <c:v>1</c:v>
                </c:pt>
                <c:pt idx="80258">
                  <c:v>1</c:v>
                </c:pt>
                <c:pt idx="80259">
                  <c:v>1</c:v>
                </c:pt>
                <c:pt idx="80260">
                  <c:v>1</c:v>
                </c:pt>
                <c:pt idx="80261">
                  <c:v>1</c:v>
                </c:pt>
                <c:pt idx="80262">
                  <c:v>1</c:v>
                </c:pt>
                <c:pt idx="80263">
                  <c:v>1</c:v>
                </c:pt>
                <c:pt idx="80264">
                  <c:v>1</c:v>
                </c:pt>
                <c:pt idx="80265">
                  <c:v>1</c:v>
                </c:pt>
                <c:pt idx="80266">
                  <c:v>1</c:v>
                </c:pt>
                <c:pt idx="80267">
                  <c:v>1</c:v>
                </c:pt>
                <c:pt idx="80268">
                  <c:v>1</c:v>
                </c:pt>
                <c:pt idx="80269">
                  <c:v>1</c:v>
                </c:pt>
                <c:pt idx="80270">
                  <c:v>1</c:v>
                </c:pt>
                <c:pt idx="80271">
                  <c:v>1</c:v>
                </c:pt>
                <c:pt idx="80272">
                  <c:v>1</c:v>
                </c:pt>
                <c:pt idx="80273">
                  <c:v>1</c:v>
                </c:pt>
                <c:pt idx="80274">
                  <c:v>1</c:v>
                </c:pt>
                <c:pt idx="80275">
                  <c:v>1</c:v>
                </c:pt>
                <c:pt idx="80276">
                  <c:v>1</c:v>
                </c:pt>
                <c:pt idx="80277">
                  <c:v>1</c:v>
                </c:pt>
                <c:pt idx="80278">
                  <c:v>1</c:v>
                </c:pt>
                <c:pt idx="80279">
                  <c:v>1</c:v>
                </c:pt>
                <c:pt idx="80280">
                  <c:v>1</c:v>
                </c:pt>
                <c:pt idx="80281">
                  <c:v>0.85714285700000004</c:v>
                </c:pt>
                <c:pt idx="80282">
                  <c:v>0.85714285700000004</c:v>
                </c:pt>
                <c:pt idx="80283">
                  <c:v>1</c:v>
                </c:pt>
                <c:pt idx="80284">
                  <c:v>1</c:v>
                </c:pt>
                <c:pt idx="80285">
                  <c:v>1</c:v>
                </c:pt>
                <c:pt idx="80286">
                  <c:v>1</c:v>
                </c:pt>
                <c:pt idx="80287">
                  <c:v>1</c:v>
                </c:pt>
                <c:pt idx="80288">
                  <c:v>1</c:v>
                </c:pt>
                <c:pt idx="80289">
                  <c:v>1</c:v>
                </c:pt>
                <c:pt idx="80290">
                  <c:v>1</c:v>
                </c:pt>
                <c:pt idx="80291">
                  <c:v>1</c:v>
                </c:pt>
                <c:pt idx="80292">
                  <c:v>1</c:v>
                </c:pt>
                <c:pt idx="80293">
                  <c:v>1</c:v>
                </c:pt>
                <c:pt idx="80294">
                  <c:v>1</c:v>
                </c:pt>
                <c:pt idx="80295">
                  <c:v>1</c:v>
                </c:pt>
                <c:pt idx="80296">
                  <c:v>1</c:v>
                </c:pt>
                <c:pt idx="80297">
                  <c:v>1</c:v>
                </c:pt>
                <c:pt idx="80298">
                  <c:v>1</c:v>
                </c:pt>
                <c:pt idx="80299">
                  <c:v>1</c:v>
                </c:pt>
                <c:pt idx="80300">
                  <c:v>1</c:v>
                </c:pt>
                <c:pt idx="80301">
                  <c:v>1</c:v>
                </c:pt>
                <c:pt idx="80302">
                  <c:v>1</c:v>
                </c:pt>
                <c:pt idx="80303">
                  <c:v>1</c:v>
                </c:pt>
                <c:pt idx="80304">
                  <c:v>0.85714285700000004</c:v>
                </c:pt>
                <c:pt idx="80305">
                  <c:v>1</c:v>
                </c:pt>
                <c:pt idx="80306">
                  <c:v>1</c:v>
                </c:pt>
                <c:pt idx="80307">
                  <c:v>1</c:v>
                </c:pt>
                <c:pt idx="80308">
                  <c:v>1</c:v>
                </c:pt>
                <c:pt idx="80309">
                  <c:v>0.85714285700000004</c:v>
                </c:pt>
                <c:pt idx="80310">
                  <c:v>1</c:v>
                </c:pt>
                <c:pt idx="80311">
                  <c:v>1</c:v>
                </c:pt>
                <c:pt idx="80312">
                  <c:v>1</c:v>
                </c:pt>
                <c:pt idx="80313">
                  <c:v>1</c:v>
                </c:pt>
                <c:pt idx="80314">
                  <c:v>1</c:v>
                </c:pt>
                <c:pt idx="80315">
                  <c:v>1</c:v>
                </c:pt>
                <c:pt idx="80316">
                  <c:v>1</c:v>
                </c:pt>
                <c:pt idx="80317">
                  <c:v>1</c:v>
                </c:pt>
                <c:pt idx="80318">
                  <c:v>1</c:v>
                </c:pt>
                <c:pt idx="80319">
                  <c:v>1</c:v>
                </c:pt>
                <c:pt idx="80320">
                  <c:v>1</c:v>
                </c:pt>
                <c:pt idx="80321">
                  <c:v>1</c:v>
                </c:pt>
                <c:pt idx="80322">
                  <c:v>1</c:v>
                </c:pt>
                <c:pt idx="80323">
                  <c:v>1</c:v>
                </c:pt>
                <c:pt idx="80324">
                  <c:v>1</c:v>
                </c:pt>
                <c:pt idx="80325">
                  <c:v>1</c:v>
                </c:pt>
                <c:pt idx="80326">
                  <c:v>1</c:v>
                </c:pt>
                <c:pt idx="80327">
                  <c:v>1</c:v>
                </c:pt>
                <c:pt idx="80328">
                  <c:v>1</c:v>
                </c:pt>
                <c:pt idx="80329">
                  <c:v>1</c:v>
                </c:pt>
                <c:pt idx="80330">
                  <c:v>1</c:v>
                </c:pt>
                <c:pt idx="80331">
                  <c:v>0.85714285700000004</c:v>
                </c:pt>
                <c:pt idx="80332">
                  <c:v>1</c:v>
                </c:pt>
                <c:pt idx="80333">
                  <c:v>1</c:v>
                </c:pt>
                <c:pt idx="80334">
                  <c:v>1</c:v>
                </c:pt>
                <c:pt idx="80335">
                  <c:v>1</c:v>
                </c:pt>
                <c:pt idx="80336">
                  <c:v>1</c:v>
                </c:pt>
                <c:pt idx="80337">
                  <c:v>1</c:v>
                </c:pt>
                <c:pt idx="80338">
                  <c:v>1</c:v>
                </c:pt>
                <c:pt idx="80339">
                  <c:v>1</c:v>
                </c:pt>
                <c:pt idx="80340">
                  <c:v>1</c:v>
                </c:pt>
                <c:pt idx="80341">
                  <c:v>1</c:v>
                </c:pt>
                <c:pt idx="80342">
                  <c:v>1</c:v>
                </c:pt>
                <c:pt idx="80343">
                  <c:v>1</c:v>
                </c:pt>
                <c:pt idx="80344">
                  <c:v>1</c:v>
                </c:pt>
                <c:pt idx="80345">
                  <c:v>1</c:v>
                </c:pt>
                <c:pt idx="80346">
                  <c:v>1</c:v>
                </c:pt>
                <c:pt idx="80347">
                  <c:v>1</c:v>
                </c:pt>
                <c:pt idx="80348">
                  <c:v>1</c:v>
                </c:pt>
                <c:pt idx="80349">
                  <c:v>1</c:v>
                </c:pt>
                <c:pt idx="80350">
                  <c:v>1</c:v>
                </c:pt>
                <c:pt idx="80351">
                  <c:v>1</c:v>
                </c:pt>
                <c:pt idx="80352">
                  <c:v>0.85714285700000004</c:v>
                </c:pt>
                <c:pt idx="80353">
                  <c:v>1</c:v>
                </c:pt>
                <c:pt idx="80354">
                  <c:v>1</c:v>
                </c:pt>
                <c:pt idx="80355">
                  <c:v>1</c:v>
                </c:pt>
                <c:pt idx="80356">
                  <c:v>1</c:v>
                </c:pt>
                <c:pt idx="80357">
                  <c:v>1</c:v>
                </c:pt>
                <c:pt idx="80358">
                  <c:v>1</c:v>
                </c:pt>
                <c:pt idx="80359">
                  <c:v>1</c:v>
                </c:pt>
                <c:pt idx="80360">
                  <c:v>1</c:v>
                </c:pt>
                <c:pt idx="80361">
                  <c:v>1</c:v>
                </c:pt>
                <c:pt idx="80362">
                  <c:v>1</c:v>
                </c:pt>
                <c:pt idx="80363">
                  <c:v>1</c:v>
                </c:pt>
                <c:pt idx="80364">
                  <c:v>1</c:v>
                </c:pt>
                <c:pt idx="80365">
                  <c:v>1</c:v>
                </c:pt>
                <c:pt idx="80366">
                  <c:v>1</c:v>
                </c:pt>
                <c:pt idx="80367">
                  <c:v>1</c:v>
                </c:pt>
                <c:pt idx="80368">
                  <c:v>1</c:v>
                </c:pt>
                <c:pt idx="80369">
                  <c:v>1</c:v>
                </c:pt>
                <c:pt idx="80370">
                  <c:v>1</c:v>
                </c:pt>
                <c:pt idx="80371">
                  <c:v>1</c:v>
                </c:pt>
                <c:pt idx="80372">
                  <c:v>1</c:v>
                </c:pt>
                <c:pt idx="80373">
                  <c:v>1</c:v>
                </c:pt>
                <c:pt idx="80374">
                  <c:v>1</c:v>
                </c:pt>
                <c:pt idx="80375">
                  <c:v>1</c:v>
                </c:pt>
                <c:pt idx="80376">
                  <c:v>1</c:v>
                </c:pt>
                <c:pt idx="80377">
                  <c:v>1</c:v>
                </c:pt>
                <c:pt idx="80378">
                  <c:v>1</c:v>
                </c:pt>
                <c:pt idx="80379">
                  <c:v>1</c:v>
                </c:pt>
                <c:pt idx="80380">
                  <c:v>1</c:v>
                </c:pt>
                <c:pt idx="80381">
                  <c:v>1</c:v>
                </c:pt>
                <c:pt idx="80382">
                  <c:v>1</c:v>
                </c:pt>
                <c:pt idx="80383">
                  <c:v>1</c:v>
                </c:pt>
                <c:pt idx="80384">
                  <c:v>1</c:v>
                </c:pt>
                <c:pt idx="80385">
                  <c:v>1</c:v>
                </c:pt>
                <c:pt idx="80386">
                  <c:v>1</c:v>
                </c:pt>
                <c:pt idx="80387">
                  <c:v>1</c:v>
                </c:pt>
                <c:pt idx="80388">
                  <c:v>1</c:v>
                </c:pt>
                <c:pt idx="80389">
                  <c:v>1</c:v>
                </c:pt>
                <c:pt idx="80390">
                  <c:v>1</c:v>
                </c:pt>
                <c:pt idx="80391">
                  <c:v>1</c:v>
                </c:pt>
                <c:pt idx="80392">
                  <c:v>0.85714285700000004</c:v>
                </c:pt>
                <c:pt idx="80393">
                  <c:v>1</c:v>
                </c:pt>
                <c:pt idx="80394">
                  <c:v>1</c:v>
                </c:pt>
                <c:pt idx="80395">
                  <c:v>1</c:v>
                </c:pt>
                <c:pt idx="80396">
                  <c:v>1</c:v>
                </c:pt>
                <c:pt idx="80397">
                  <c:v>1</c:v>
                </c:pt>
                <c:pt idx="80398">
                  <c:v>1</c:v>
                </c:pt>
                <c:pt idx="80399">
                  <c:v>1</c:v>
                </c:pt>
                <c:pt idx="80400">
                  <c:v>0.85714285700000004</c:v>
                </c:pt>
                <c:pt idx="80401">
                  <c:v>1</c:v>
                </c:pt>
                <c:pt idx="80402">
                  <c:v>1</c:v>
                </c:pt>
                <c:pt idx="80403">
                  <c:v>1</c:v>
                </c:pt>
                <c:pt idx="80404">
                  <c:v>1</c:v>
                </c:pt>
                <c:pt idx="80405">
                  <c:v>1</c:v>
                </c:pt>
                <c:pt idx="80406">
                  <c:v>1</c:v>
                </c:pt>
                <c:pt idx="80407">
                  <c:v>1</c:v>
                </c:pt>
                <c:pt idx="80408">
                  <c:v>1</c:v>
                </c:pt>
                <c:pt idx="80409">
                  <c:v>1</c:v>
                </c:pt>
                <c:pt idx="80410">
                  <c:v>1</c:v>
                </c:pt>
                <c:pt idx="80411">
                  <c:v>1</c:v>
                </c:pt>
                <c:pt idx="80412">
                  <c:v>0.85714285700000004</c:v>
                </c:pt>
                <c:pt idx="80413">
                  <c:v>1</c:v>
                </c:pt>
                <c:pt idx="80414">
                  <c:v>1</c:v>
                </c:pt>
                <c:pt idx="80415">
                  <c:v>1</c:v>
                </c:pt>
                <c:pt idx="80416">
                  <c:v>1</c:v>
                </c:pt>
                <c:pt idx="80417">
                  <c:v>1</c:v>
                </c:pt>
                <c:pt idx="80418">
                  <c:v>1</c:v>
                </c:pt>
                <c:pt idx="80419">
                  <c:v>1</c:v>
                </c:pt>
                <c:pt idx="80420">
                  <c:v>1</c:v>
                </c:pt>
                <c:pt idx="80421">
                  <c:v>1</c:v>
                </c:pt>
                <c:pt idx="80422">
                  <c:v>1</c:v>
                </c:pt>
                <c:pt idx="80423">
                  <c:v>1</c:v>
                </c:pt>
                <c:pt idx="80424">
                  <c:v>1</c:v>
                </c:pt>
                <c:pt idx="80425">
                  <c:v>1</c:v>
                </c:pt>
                <c:pt idx="80426">
                  <c:v>1</c:v>
                </c:pt>
                <c:pt idx="80427">
                  <c:v>1</c:v>
                </c:pt>
                <c:pt idx="80428">
                  <c:v>1</c:v>
                </c:pt>
                <c:pt idx="80429">
                  <c:v>1</c:v>
                </c:pt>
                <c:pt idx="80430">
                  <c:v>1</c:v>
                </c:pt>
                <c:pt idx="80431">
                  <c:v>1</c:v>
                </c:pt>
                <c:pt idx="80432">
                  <c:v>1</c:v>
                </c:pt>
                <c:pt idx="80433">
                  <c:v>1</c:v>
                </c:pt>
                <c:pt idx="80434">
                  <c:v>1</c:v>
                </c:pt>
                <c:pt idx="80435">
                  <c:v>1</c:v>
                </c:pt>
                <c:pt idx="80436">
                  <c:v>1</c:v>
                </c:pt>
                <c:pt idx="80437">
                  <c:v>0.85714285700000004</c:v>
                </c:pt>
                <c:pt idx="80438">
                  <c:v>1</c:v>
                </c:pt>
                <c:pt idx="80439">
                  <c:v>1</c:v>
                </c:pt>
                <c:pt idx="80440">
                  <c:v>1</c:v>
                </c:pt>
                <c:pt idx="80441">
                  <c:v>1</c:v>
                </c:pt>
                <c:pt idx="80442">
                  <c:v>1</c:v>
                </c:pt>
                <c:pt idx="80443">
                  <c:v>1</c:v>
                </c:pt>
                <c:pt idx="80444">
                  <c:v>1</c:v>
                </c:pt>
                <c:pt idx="80445">
                  <c:v>1</c:v>
                </c:pt>
                <c:pt idx="80446">
                  <c:v>1</c:v>
                </c:pt>
                <c:pt idx="80447">
                  <c:v>1</c:v>
                </c:pt>
                <c:pt idx="80448">
                  <c:v>1</c:v>
                </c:pt>
                <c:pt idx="80449">
                  <c:v>1</c:v>
                </c:pt>
                <c:pt idx="80450">
                  <c:v>1</c:v>
                </c:pt>
                <c:pt idx="80451">
                  <c:v>0.85714285700000004</c:v>
                </c:pt>
                <c:pt idx="80452">
                  <c:v>1</c:v>
                </c:pt>
                <c:pt idx="80453">
                  <c:v>1</c:v>
                </c:pt>
                <c:pt idx="80454">
                  <c:v>1</c:v>
                </c:pt>
                <c:pt idx="80455">
                  <c:v>1</c:v>
                </c:pt>
                <c:pt idx="80456">
                  <c:v>1</c:v>
                </c:pt>
                <c:pt idx="80457">
                  <c:v>1</c:v>
                </c:pt>
                <c:pt idx="80458">
                  <c:v>1</c:v>
                </c:pt>
                <c:pt idx="80459">
                  <c:v>1</c:v>
                </c:pt>
                <c:pt idx="80460">
                  <c:v>1</c:v>
                </c:pt>
                <c:pt idx="80461">
                  <c:v>1</c:v>
                </c:pt>
                <c:pt idx="80462">
                  <c:v>1</c:v>
                </c:pt>
                <c:pt idx="80463">
                  <c:v>1</c:v>
                </c:pt>
                <c:pt idx="80464">
                  <c:v>0.85714285700000004</c:v>
                </c:pt>
                <c:pt idx="80465">
                  <c:v>0.85714285700000004</c:v>
                </c:pt>
                <c:pt idx="80466">
                  <c:v>1</c:v>
                </c:pt>
                <c:pt idx="80467">
                  <c:v>1</c:v>
                </c:pt>
                <c:pt idx="80468">
                  <c:v>1</c:v>
                </c:pt>
                <c:pt idx="80469">
                  <c:v>1</c:v>
                </c:pt>
                <c:pt idx="80470">
                  <c:v>1</c:v>
                </c:pt>
                <c:pt idx="80471">
                  <c:v>1</c:v>
                </c:pt>
                <c:pt idx="80472">
                  <c:v>1</c:v>
                </c:pt>
                <c:pt idx="80473">
                  <c:v>1</c:v>
                </c:pt>
                <c:pt idx="80474">
                  <c:v>1</c:v>
                </c:pt>
                <c:pt idx="80475">
                  <c:v>1</c:v>
                </c:pt>
                <c:pt idx="80476">
                  <c:v>1</c:v>
                </c:pt>
                <c:pt idx="80477">
                  <c:v>1</c:v>
                </c:pt>
                <c:pt idx="80478">
                  <c:v>1</c:v>
                </c:pt>
                <c:pt idx="80479">
                  <c:v>1</c:v>
                </c:pt>
                <c:pt idx="80480">
                  <c:v>1</c:v>
                </c:pt>
                <c:pt idx="80481">
                  <c:v>1</c:v>
                </c:pt>
                <c:pt idx="80482">
                  <c:v>1</c:v>
                </c:pt>
                <c:pt idx="80483">
                  <c:v>1</c:v>
                </c:pt>
                <c:pt idx="80484">
                  <c:v>1</c:v>
                </c:pt>
                <c:pt idx="80485">
                  <c:v>1</c:v>
                </c:pt>
                <c:pt idx="80486">
                  <c:v>1</c:v>
                </c:pt>
                <c:pt idx="80487">
                  <c:v>1</c:v>
                </c:pt>
                <c:pt idx="80488">
                  <c:v>1</c:v>
                </c:pt>
                <c:pt idx="80489">
                  <c:v>1</c:v>
                </c:pt>
                <c:pt idx="80490">
                  <c:v>1</c:v>
                </c:pt>
                <c:pt idx="80491">
                  <c:v>1</c:v>
                </c:pt>
                <c:pt idx="80492">
                  <c:v>1</c:v>
                </c:pt>
                <c:pt idx="80493">
                  <c:v>1</c:v>
                </c:pt>
                <c:pt idx="80494">
                  <c:v>1</c:v>
                </c:pt>
                <c:pt idx="80495">
                  <c:v>0.85714285700000004</c:v>
                </c:pt>
                <c:pt idx="80496">
                  <c:v>1</c:v>
                </c:pt>
                <c:pt idx="80497">
                  <c:v>1</c:v>
                </c:pt>
                <c:pt idx="80498">
                  <c:v>1</c:v>
                </c:pt>
                <c:pt idx="80499">
                  <c:v>1</c:v>
                </c:pt>
                <c:pt idx="80500">
                  <c:v>1</c:v>
                </c:pt>
                <c:pt idx="80501">
                  <c:v>1</c:v>
                </c:pt>
                <c:pt idx="80502">
                  <c:v>1</c:v>
                </c:pt>
                <c:pt idx="80503">
                  <c:v>1</c:v>
                </c:pt>
                <c:pt idx="80504">
                  <c:v>1</c:v>
                </c:pt>
                <c:pt idx="80505">
                  <c:v>1</c:v>
                </c:pt>
                <c:pt idx="80506">
                  <c:v>1</c:v>
                </c:pt>
                <c:pt idx="80507">
                  <c:v>1</c:v>
                </c:pt>
                <c:pt idx="80508">
                  <c:v>1</c:v>
                </c:pt>
                <c:pt idx="80509">
                  <c:v>1</c:v>
                </c:pt>
                <c:pt idx="80510">
                  <c:v>1</c:v>
                </c:pt>
                <c:pt idx="80511">
                  <c:v>1</c:v>
                </c:pt>
                <c:pt idx="80512">
                  <c:v>1</c:v>
                </c:pt>
                <c:pt idx="80513">
                  <c:v>1</c:v>
                </c:pt>
                <c:pt idx="80514">
                  <c:v>1</c:v>
                </c:pt>
                <c:pt idx="80515">
                  <c:v>1</c:v>
                </c:pt>
                <c:pt idx="80516">
                  <c:v>1</c:v>
                </c:pt>
                <c:pt idx="80517">
                  <c:v>1</c:v>
                </c:pt>
                <c:pt idx="80518">
                  <c:v>1</c:v>
                </c:pt>
                <c:pt idx="80519">
                  <c:v>1</c:v>
                </c:pt>
                <c:pt idx="80520">
                  <c:v>0.85714285700000004</c:v>
                </c:pt>
                <c:pt idx="80521">
                  <c:v>1</c:v>
                </c:pt>
                <c:pt idx="80522">
                  <c:v>1</c:v>
                </c:pt>
                <c:pt idx="80523">
                  <c:v>1</c:v>
                </c:pt>
                <c:pt idx="80524">
                  <c:v>1</c:v>
                </c:pt>
                <c:pt idx="80525">
                  <c:v>1</c:v>
                </c:pt>
                <c:pt idx="80526">
                  <c:v>1</c:v>
                </c:pt>
                <c:pt idx="80527">
                  <c:v>1</c:v>
                </c:pt>
                <c:pt idx="80528">
                  <c:v>1</c:v>
                </c:pt>
                <c:pt idx="80529">
                  <c:v>1</c:v>
                </c:pt>
                <c:pt idx="80530">
                  <c:v>1</c:v>
                </c:pt>
                <c:pt idx="80531">
                  <c:v>0.14285714299999999</c:v>
                </c:pt>
                <c:pt idx="80532">
                  <c:v>1</c:v>
                </c:pt>
                <c:pt idx="80533">
                  <c:v>1</c:v>
                </c:pt>
                <c:pt idx="80534">
                  <c:v>1</c:v>
                </c:pt>
                <c:pt idx="80535">
                  <c:v>1</c:v>
                </c:pt>
                <c:pt idx="80536">
                  <c:v>1</c:v>
                </c:pt>
                <c:pt idx="80537">
                  <c:v>1</c:v>
                </c:pt>
                <c:pt idx="80538">
                  <c:v>1</c:v>
                </c:pt>
                <c:pt idx="80539">
                  <c:v>1</c:v>
                </c:pt>
                <c:pt idx="80540">
                  <c:v>1</c:v>
                </c:pt>
                <c:pt idx="80541">
                  <c:v>1</c:v>
                </c:pt>
                <c:pt idx="80542">
                  <c:v>0.85714285700000004</c:v>
                </c:pt>
                <c:pt idx="80543">
                  <c:v>1</c:v>
                </c:pt>
                <c:pt idx="80544">
                  <c:v>1</c:v>
                </c:pt>
                <c:pt idx="80545">
                  <c:v>1</c:v>
                </c:pt>
                <c:pt idx="80546">
                  <c:v>1</c:v>
                </c:pt>
                <c:pt idx="80547">
                  <c:v>1</c:v>
                </c:pt>
                <c:pt idx="80548">
                  <c:v>1</c:v>
                </c:pt>
                <c:pt idx="80549">
                  <c:v>1</c:v>
                </c:pt>
                <c:pt idx="80550">
                  <c:v>1</c:v>
                </c:pt>
                <c:pt idx="80551">
                  <c:v>1</c:v>
                </c:pt>
                <c:pt idx="80552">
                  <c:v>1</c:v>
                </c:pt>
                <c:pt idx="80553">
                  <c:v>1</c:v>
                </c:pt>
                <c:pt idx="80554">
                  <c:v>1</c:v>
                </c:pt>
                <c:pt idx="80555">
                  <c:v>1</c:v>
                </c:pt>
                <c:pt idx="80556">
                  <c:v>1</c:v>
                </c:pt>
                <c:pt idx="80557">
                  <c:v>1</c:v>
                </c:pt>
                <c:pt idx="80558">
                  <c:v>1</c:v>
                </c:pt>
                <c:pt idx="80559">
                  <c:v>1</c:v>
                </c:pt>
                <c:pt idx="80560">
                  <c:v>1</c:v>
                </c:pt>
                <c:pt idx="80561">
                  <c:v>1</c:v>
                </c:pt>
                <c:pt idx="80562">
                  <c:v>1</c:v>
                </c:pt>
                <c:pt idx="80563">
                  <c:v>1</c:v>
                </c:pt>
                <c:pt idx="80564">
                  <c:v>1</c:v>
                </c:pt>
                <c:pt idx="80565">
                  <c:v>1</c:v>
                </c:pt>
                <c:pt idx="80566">
                  <c:v>1</c:v>
                </c:pt>
                <c:pt idx="80567">
                  <c:v>1</c:v>
                </c:pt>
                <c:pt idx="80568">
                  <c:v>1</c:v>
                </c:pt>
                <c:pt idx="80569">
                  <c:v>1</c:v>
                </c:pt>
                <c:pt idx="80570">
                  <c:v>1</c:v>
                </c:pt>
                <c:pt idx="80571">
                  <c:v>1</c:v>
                </c:pt>
                <c:pt idx="80572">
                  <c:v>1</c:v>
                </c:pt>
                <c:pt idx="80573">
                  <c:v>1</c:v>
                </c:pt>
                <c:pt idx="80574">
                  <c:v>1</c:v>
                </c:pt>
                <c:pt idx="80575">
                  <c:v>1</c:v>
                </c:pt>
                <c:pt idx="80576">
                  <c:v>1</c:v>
                </c:pt>
                <c:pt idx="80577">
                  <c:v>1</c:v>
                </c:pt>
                <c:pt idx="80578">
                  <c:v>1</c:v>
                </c:pt>
                <c:pt idx="80579">
                  <c:v>1</c:v>
                </c:pt>
                <c:pt idx="80580">
                  <c:v>1</c:v>
                </c:pt>
                <c:pt idx="80581">
                  <c:v>1</c:v>
                </c:pt>
                <c:pt idx="80582">
                  <c:v>1</c:v>
                </c:pt>
                <c:pt idx="80583">
                  <c:v>1</c:v>
                </c:pt>
                <c:pt idx="80584">
                  <c:v>1</c:v>
                </c:pt>
                <c:pt idx="80585">
                  <c:v>1</c:v>
                </c:pt>
                <c:pt idx="80586">
                  <c:v>1</c:v>
                </c:pt>
                <c:pt idx="80587">
                  <c:v>1</c:v>
                </c:pt>
                <c:pt idx="80588">
                  <c:v>1</c:v>
                </c:pt>
                <c:pt idx="80589">
                  <c:v>1</c:v>
                </c:pt>
                <c:pt idx="80590">
                  <c:v>1</c:v>
                </c:pt>
                <c:pt idx="80591">
                  <c:v>1</c:v>
                </c:pt>
                <c:pt idx="80592">
                  <c:v>1</c:v>
                </c:pt>
                <c:pt idx="80593">
                  <c:v>1</c:v>
                </c:pt>
                <c:pt idx="80594">
                  <c:v>1</c:v>
                </c:pt>
                <c:pt idx="80595">
                  <c:v>1</c:v>
                </c:pt>
                <c:pt idx="80596">
                  <c:v>1</c:v>
                </c:pt>
                <c:pt idx="80597">
                  <c:v>1</c:v>
                </c:pt>
                <c:pt idx="80598">
                  <c:v>1</c:v>
                </c:pt>
                <c:pt idx="80599">
                  <c:v>1</c:v>
                </c:pt>
                <c:pt idx="80600">
                  <c:v>1</c:v>
                </c:pt>
                <c:pt idx="80601">
                  <c:v>1</c:v>
                </c:pt>
                <c:pt idx="80602">
                  <c:v>1</c:v>
                </c:pt>
                <c:pt idx="80603">
                  <c:v>1</c:v>
                </c:pt>
                <c:pt idx="80604">
                  <c:v>1</c:v>
                </c:pt>
                <c:pt idx="80605">
                  <c:v>1</c:v>
                </c:pt>
                <c:pt idx="80606">
                  <c:v>1</c:v>
                </c:pt>
                <c:pt idx="80607">
                  <c:v>1</c:v>
                </c:pt>
                <c:pt idx="80608">
                  <c:v>1</c:v>
                </c:pt>
                <c:pt idx="80609">
                  <c:v>1</c:v>
                </c:pt>
                <c:pt idx="80610">
                  <c:v>1</c:v>
                </c:pt>
                <c:pt idx="80611">
                  <c:v>1</c:v>
                </c:pt>
                <c:pt idx="80612">
                  <c:v>1</c:v>
                </c:pt>
                <c:pt idx="80613">
                  <c:v>1</c:v>
                </c:pt>
                <c:pt idx="80614">
                  <c:v>1</c:v>
                </c:pt>
                <c:pt idx="80615">
                  <c:v>1</c:v>
                </c:pt>
                <c:pt idx="80616">
                  <c:v>1</c:v>
                </c:pt>
                <c:pt idx="80617">
                  <c:v>1</c:v>
                </c:pt>
                <c:pt idx="80618">
                  <c:v>1</c:v>
                </c:pt>
                <c:pt idx="80619">
                  <c:v>1</c:v>
                </c:pt>
                <c:pt idx="80620">
                  <c:v>1</c:v>
                </c:pt>
                <c:pt idx="80621">
                  <c:v>1</c:v>
                </c:pt>
                <c:pt idx="80622">
                  <c:v>1</c:v>
                </c:pt>
                <c:pt idx="80623">
                  <c:v>1</c:v>
                </c:pt>
                <c:pt idx="80624">
                  <c:v>1</c:v>
                </c:pt>
                <c:pt idx="80625">
                  <c:v>1</c:v>
                </c:pt>
                <c:pt idx="80626">
                  <c:v>1</c:v>
                </c:pt>
                <c:pt idx="80627">
                  <c:v>1</c:v>
                </c:pt>
                <c:pt idx="80628">
                  <c:v>1</c:v>
                </c:pt>
                <c:pt idx="80629">
                  <c:v>1</c:v>
                </c:pt>
                <c:pt idx="80630">
                  <c:v>1</c:v>
                </c:pt>
                <c:pt idx="80631">
                  <c:v>1</c:v>
                </c:pt>
                <c:pt idx="80632">
                  <c:v>1</c:v>
                </c:pt>
                <c:pt idx="80633">
                  <c:v>1</c:v>
                </c:pt>
                <c:pt idx="80634">
                  <c:v>1</c:v>
                </c:pt>
                <c:pt idx="80635">
                  <c:v>1</c:v>
                </c:pt>
                <c:pt idx="80636">
                  <c:v>1</c:v>
                </c:pt>
                <c:pt idx="80637">
                  <c:v>1</c:v>
                </c:pt>
                <c:pt idx="80638">
                  <c:v>1</c:v>
                </c:pt>
                <c:pt idx="80639">
                  <c:v>1</c:v>
                </c:pt>
                <c:pt idx="80640">
                  <c:v>1</c:v>
                </c:pt>
                <c:pt idx="80641">
                  <c:v>1</c:v>
                </c:pt>
                <c:pt idx="80642">
                  <c:v>1</c:v>
                </c:pt>
                <c:pt idx="80643">
                  <c:v>1</c:v>
                </c:pt>
                <c:pt idx="80644">
                  <c:v>1</c:v>
                </c:pt>
                <c:pt idx="80645">
                  <c:v>1</c:v>
                </c:pt>
                <c:pt idx="80646">
                  <c:v>1</c:v>
                </c:pt>
                <c:pt idx="80647">
                  <c:v>1</c:v>
                </c:pt>
                <c:pt idx="80648">
                  <c:v>1</c:v>
                </c:pt>
                <c:pt idx="80649">
                  <c:v>1</c:v>
                </c:pt>
                <c:pt idx="80650">
                  <c:v>1</c:v>
                </c:pt>
                <c:pt idx="80651">
                  <c:v>0.85714285700000004</c:v>
                </c:pt>
                <c:pt idx="80652">
                  <c:v>1</c:v>
                </c:pt>
                <c:pt idx="80653">
                  <c:v>0.571428571</c:v>
                </c:pt>
                <c:pt idx="80654">
                  <c:v>1</c:v>
                </c:pt>
                <c:pt idx="80655">
                  <c:v>1</c:v>
                </c:pt>
                <c:pt idx="80656">
                  <c:v>1</c:v>
                </c:pt>
                <c:pt idx="80657">
                  <c:v>1</c:v>
                </c:pt>
                <c:pt idx="80658">
                  <c:v>1</c:v>
                </c:pt>
                <c:pt idx="80659">
                  <c:v>1</c:v>
                </c:pt>
                <c:pt idx="80660">
                  <c:v>1</c:v>
                </c:pt>
                <c:pt idx="80661">
                  <c:v>1</c:v>
                </c:pt>
                <c:pt idx="80662">
                  <c:v>1</c:v>
                </c:pt>
                <c:pt idx="80663">
                  <c:v>1</c:v>
                </c:pt>
                <c:pt idx="80664">
                  <c:v>1</c:v>
                </c:pt>
                <c:pt idx="80665">
                  <c:v>1</c:v>
                </c:pt>
                <c:pt idx="80666">
                  <c:v>1</c:v>
                </c:pt>
                <c:pt idx="80667">
                  <c:v>1</c:v>
                </c:pt>
                <c:pt idx="80668">
                  <c:v>1</c:v>
                </c:pt>
                <c:pt idx="80669">
                  <c:v>1</c:v>
                </c:pt>
                <c:pt idx="80670">
                  <c:v>1</c:v>
                </c:pt>
                <c:pt idx="80671">
                  <c:v>1</c:v>
                </c:pt>
                <c:pt idx="80672">
                  <c:v>1</c:v>
                </c:pt>
                <c:pt idx="80673">
                  <c:v>1</c:v>
                </c:pt>
                <c:pt idx="80674">
                  <c:v>1</c:v>
                </c:pt>
                <c:pt idx="80675">
                  <c:v>1</c:v>
                </c:pt>
                <c:pt idx="80676">
                  <c:v>1</c:v>
                </c:pt>
                <c:pt idx="80677">
                  <c:v>1</c:v>
                </c:pt>
                <c:pt idx="80678">
                  <c:v>1</c:v>
                </c:pt>
                <c:pt idx="80679">
                  <c:v>1</c:v>
                </c:pt>
                <c:pt idx="80680">
                  <c:v>1</c:v>
                </c:pt>
                <c:pt idx="80681">
                  <c:v>1</c:v>
                </c:pt>
                <c:pt idx="80682">
                  <c:v>1</c:v>
                </c:pt>
                <c:pt idx="80683">
                  <c:v>1</c:v>
                </c:pt>
                <c:pt idx="80684">
                  <c:v>1</c:v>
                </c:pt>
                <c:pt idx="80685">
                  <c:v>1</c:v>
                </c:pt>
                <c:pt idx="80686">
                  <c:v>1</c:v>
                </c:pt>
                <c:pt idx="80687">
                  <c:v>1</c:v>
                </c:pt>
                <c:pt idx="80688">
                  <c:v>1</c:v>
                </c:pt>
                <c:pt idx="80689">
                  <c:v>1</c:v>
                </c:pt>
                <c:pt idx="80690">
                  <c:v>1</c:v>
                </c:pt>
                <c:pt idx="80691">
                  <c:v>1</c:v>
                </c:pt>
                <c:pt idx="80692">
                  <c:v>1</c:v>
                </c:pt>
                <c:pt idx="80693">
                  <c:v>1</c:v>
                </c:pt>
                <c:pt idx="80694">
                  <c:v>1</c:v>
                </c:pt>
                <c:pt idx="80695">
                  <c:v>1</c:v>
                </c:pt>
                <c:pt idx="80696">
                  <c:v>1</c:v>
                </c:pt>
                <c:pt idx="80697">
                  <c:v>1</c:v>
                </c:pt>
                <c:pt idx="80698">
                  <c:v>1</c:v>
                </c:pt>
                <c:pt idx="80699">
                  <c:v>1</c:v>
                </c:pt>
                <c:pt idx="80700">
                  <c:v>1</c:v>
                </c:pt>
                <c:pt idx="80701">
                  <c:v>1</c:v>
                </c:pt>
                <c:pt idx="80702">
                  <c:v>1</c:v>
                </c:pt>
                <c:pt idx="80703">
                  <c:v>1</c:v>
                </c:pt>
                <c:pt idx="80704">
                  <c:v>1</c:v>
                </c:pt>
                <c:pt idx="80705">
                  <c:v>1</c:v>
                </c:pt>
                <c:pt idx="80706">
                  <c:v>1</c:v>
                </c:pt>
                <c:pt idx="80707">
                  <c:v>1</c:v>
                </c:pt>
                <c:pt idx="80708">
                  <c:v>1</c:v>
                </c:pt>
                <c:pt idx="80709">
                  <c:v>1</c:v>
                </c:pt>
                <c:pt idx="80710">
                  <c:v>1</c:v>
                </c:pt>
                <c:pt idx="80711">
                  <c:v>1</c:v>
                </c:pt>
                <c:pt idx="80712">
                  <c:v>1</c:v>
                </c:pt>
                <c:pt idx="80713">
                  <c:v>1</c:v>
                </c:pt>
                <c:pt idx="80714">
                  <c:v>1</c:v>
                </c:pt>
                <c:pt idx="80715">
                  <c:v>1</c:v>
                </c:pt>
                <c:pt idx="80716">
                  <c:v>1</c:v>
                </c:pt>
                <c:pt idx="80717">
                  <c:v>1</c:v>
                </c:pt>
                <c:pt idx="80718">
                  <c:v>1</c:v>
                </c:pt>
                <c:pt idx="80719">
                  <c:v>1</c:v>
                </c:pt>
                <c:pt idx="80720">
                  <c:v>1</c:v>
                </c:pt>
                <c:pt idx="80721">
                  <c:v>1</c:v>
                </c:pt>
                <c:pt idx="80722">
                  <c:v>1</c:v>
                </c:pt>
                <c:pt idx="80723">
                  <c:v>1</c:v>
                </c:pt>
                <c:pt idx="80724">
                  <c:v>1</c:v>
                </c:pt>
                <c:pt idx="80725">
                  <c:v>1</c:v>
                </c:pt>
                <c:pt idx="80726">
                  <c:v>1</c:v>
                </c:pt>
                <c:pt idx="80727">
                  <c:v>1</c:v>
                </c:pt>
                <c:pt idx="80728">
                  <c:v>1</c:v>
                </c:pt>
                <c:pt idx="80729">
                  <c:v>1</c:v>
                </c:pt>
                <c:pt idx="80730">
                  <c:v>1</c:v>
                </c:pt>
                <c:pt idx="80731">
                  <c:v>1</c:v>
                </c:pt>
                <c:pt idx="80732">
                  <c:v>1</c:v>
                </c:pt>
                <c:pt idx="80733">
                  <c:v>1</c:v>
                </c:pt>
                <c:pt idx="80734">
                  <c:v>1</c:v>
                </c:pt>
                <c:pt idx="80735">
                  <c:v>1</c:v>
                </c:pt>
                <c:pt idx="80736">
                  <c:v>1</c:v>
                </c:pt>
                <c:pt idx="80737">
                  <c:v>1</c:v>
                </c:pt>
                <c:pt idx="80738">
                  <c:v>1</c:v>
                </c:pt>
                <c:pt idx="80739">
                  <c:v>1</c:v>
                </c:pt>
                <c:pt idx="80740">
                  <c:v>0.85714285700000004</c:v>
                </c:pt>
                <c:pt idx="80741">
                  <c:v>1</c:v>
                </c:pt>
                <c:pt idx="80742">
                  <c:v>1</c:v>
                </c:pt>
                <c:pt idx="80743">
                  <c:v>1</c:v>
                </c:pt>
                <c:pt idx="80744">
                  <c:v>1</c:v>
                </c:pt>
                <c:pt idx="80745">
                  <c:v>1</c:v>
                </c:pt>
                <c:pt idx="80746">
                  <c:v>1</c:v>
                </c:pt>
                <c:pt idx="80747">
                  <c:v>1</c:v>
                </c:pt>
                <c:pt idx="80748">
                  <c:v>1</c:v>
                </c:pt>
                <c:pt idx="80749">
                  <c:v>1</c:v>
                </c:pt>
                <c:pt idx="80750">
                  <c:v>1</c:v>
                </c:pt>
                <c:pt idx="80751">
                  <c:v>1</c:v>
                </c:pt>
                <c:pt idx="80752">
                  <c:v>1</c:v>
                </c:pt>
                <c:pt idx="80753">
                  <c:v>1</c:v>
                </c:pt>
                <c:pt idx="80754">
                  <c:v>1</c:v>
                </c:pt>
                <c:pt idx="80755">
                  <c:v>1</c:v>
                </c:pt>
                <c:pt idx="80756">
                  <c:v>0.85714285700000004</c:v>
                </c:pt>
                <c:pt idx="80757">
                  <c:v>1</c:v>
                </c:pt>
                <c:pt idx="80758">
                  <c:v>1</c:v>
                </c:pt>
                <c:pt idx="80759">
                  <c:v>1</c:v>
                </c:pt>
                <c:pt idx="80760">
                  <c:v>1</c:v>
                </c:pt>
                <c:pt idx="80761">
                  <c:v>1</c:v>
                </c:pt>
                <c:pt idx="80762">
                  <c:v>1</c:v>
                </c:pt>
                <c:pt idx="80763">
                  <c:v>1</c:v>
                </c:pt>
                <c:pt idx="80764">
                  <c:v>1</c:v>
                </c:pt>
                <c:pt idx="80765">
                  <c:v>1</c:v>
                </c:pt>
                <c:pt idx="80766">
                  <c:v>1</c:v>
                </c:pt>
                <c:pt idx="80767">
                  <c:v>1</c:v>
                </c:pt>
                <c:pt idx="80768">
                  <c:v>1</c:v>
                </c:pt>
                <c:pt idx="80769">
                  <c:v>1</c:v>
                </c:pt>
                <c:pt idx="80770">
                  <c:v>1</c:v>
                </c:pt>
                <c:pt idx="80771">
                  <c:v>1</c:v>
                </c:pt>
                <c:pt idx="80772">
                  <c:v>1</c:v>
                </c:pt>
                <c:pt idx="80773">
                  <c:v>1</c:v>
                </c:pt>
                <c:pt idx="80774">
                  <c:v>1</c:v>
                </c:pt>
                <c:pt idx="80775">
                  <c:v>1</c:v>
                </c:pt>
                <c:pt idx="80776">
                  <c:v>1</c:v>
                </c:pt>
                <c:pt idx="80777">
                  <c:v>1</c:v>
                </c:pt>
                <c:pt idx="80778">
                  <c:v>1</c:v>
                </c:pt>
                <c:pt idx="80779">
                  <c:v>1</c:v>
                </c:pt>
                <c:pt idx="80780">
                  <c:v>1</c:v>
                </c:pt>
                <c:pt idx="80781">
                  <c:v>1</c:v>
                </c:pt>
                <c:pt idx="80782">
                  <c:v>1</c:v>
                </c:pt>
                <c:pt idx="80783">
                  <c:v>1</c:v>
                </c:pt>
                <c:pt idx="80784">
                  <c:v>1</c:v>
                </c:pt>
                <c:pt idx="80785">
                  <c:v>1</c:v>
                </c:pt>
                <c:pt idx="80786">
                  <c:v>1</c:v>
                </c:pt>
                <c:pt idx="80787">
                  <c:v>0.571428571</c:v>
                </c:pt>
                <c:pt idx="80788">
                  <c:v>1</c:v>
                </c:pt>
                <c:pt idx="80789">
                  <c:v>1</c:v>
                </c:pt>
                <c:pt idx="80790">
                  <c:v>1</c:v>
                </c:pt>
                <c:pt idx="80791">
                  <c:v>1</c:v>
                </c:pt>
                <c:pt idx="80792">
                  <c:v>1</c:v>
                </c:pt>
                <c:pt idx="80793">
                  <c:v>1</c:v>
                </c:pt>
                <c:pt idx="80794">
                  <c:v>1</c:v>
                </c:pt>
                <c:pt idx="80795">
                  <c:v>1</c:v>
                </c:pt>
                <c:pt idx="80796">
                  <c:v>1</c:v>
                </c:pt>
                <c:pt idx="80797">
                  <c:v>1</c:v>
                </c:pt>
                <c:pt idx="80798">
                  <c:v>1</c:v>
                </c:pt>
                <c:pt idx="80799">
                  <c:v>1</c:v>
                </c:pt>
                <c:pt idx="80800">
                  <c:v>1</c:v>
                </c:pt>
                <c:pt idx="80801">
                  <c:v>1</c:v>
                </c:pt>
                <c:pt idx="80802">
                  <c:v>1</c:v>
                </c:pt>
                <c:pt idx="80803">
                  <c:v>1</c:v>
                </c:pt>
                <c:pt idx="80804">
                  <c:v>1</c:v>
                </c:pt>
                <c:pt idx="80805">
                  <c:v>1</c:v>
                </c:pt>
                <c:pt idx="80806">
                  <c:v>1</c:v>
                </c:pt>
                <c:pt idx="80807">
                  <c:v>1</c:v>
                </c:pt>
                <c:pt idx="80808">
                  <c:v>1</c:v>
                </c:pt>
                <c:pt idx="80809">
                  <c:v>1</c:v>
                </c:pt>
                <c:pt idx="80810">
                  <c:v>1</c:v>
                </c:pt>
                <c:pt idx="80811">
                  <c:v>1</c:v>
                </c:pt>
                <c:pt idx="80812">
                  <c:v>1</c:v>
                </c:pt>
                <c:pt idx="80813">
                  <c:v>1</c:v>
                </c:pt>
                <c:pt idx="80814">
                  <c:v>1</c:v>
                </c:pt>
                <c:pt idx="80815">
                  <c:v>1</c:v>
                </c:pt>
                <c:pt idx="80816">
                  <c:v>1</c:v>
                </c:pt>
                <c:pt idx="80817">
                  <c:v>1</c:v>
                </c:pt>
                <c:pt idx="80818">
                  <c:v>1</c:v>
                </c:pt>
                <c:pt idx="80819">
                  <c:v>1</c:v>
                </c:pt>
                <c:pt idx="80820">
                  <c:v>1</c:v>
                </c:pt>
                <c:pt idx="80821">
                  <c:v>1</c:v>
                </c:pt>
                <c:pt idx="80822">
                  <c:v>1</c:v>
                </c:pt>
                <c:pt idx="80823">
                  <c:v>1</c:v>
                </c:pt>
                <c:pt idx="80824">
                  <c:v>1</c:v>
                </c:pt>
                <c:pt idx="80825">
                  <c:v>0.85714285700000004</c:v>
                </c:pt>
                <c:pt idx="80826">
                  <c:v>1</c:v>
                </c:pt>
                <c:pt idx="80827">
                  <c:v>1</c:v>
                </c:pt>
                <c:pt idx="80828">
                  <c:v>1</c:v>
                </c:pt>
                <c:pt idx="80829">
                  <c:v>1</c:v>
                </c:pt>
                <c:pt idx="80830">
                  <c:v>1</c:v>
                </c:pt>
                <c:pt idx="80831">
                  <c:v>1</c:v>
                </c:pt>
                <c:pt idx="80832">
                  <c:v>1</c:v>
                </c:pt>
                <c:pt idx="80833">
                  <c:v>1</c:v>
                </c:pt>
                <c:pt idx="80834">
                  <c:v>1</c:v>
                </c:pt>
                <c:pt idx="80835">
                  <c:v>1</c:v>
                </c:pt>
                <c:pt idx="80836">
                  <c:v>1</c:v>
                </c:pt>
                <c:pt idx="80837">
                  <c:v>1</c:v>
                </c:pt>
                <c:pt idx="80838">
                  <c:v>0.85714285700000004</c:v>
                </c:pt>
                <c:pt idx="80839">
                  <c:v>1</c:v>
                </c:pt>
                <c:pt idx="80840">
                  <c:v>1</c:v>
                </c:pt>
                <c:pt idx="80841">
                  <c:v>0.28571428599999998</c:v>
                </c:pt>
                <c:pt idx="80842">
                  <c:v>1</c:v>
                </c:pt>
                <c:pt idx="80843">
                  <c:v>1</c:v>
                </c:pt>
                <c:pt idx="80844">
                  <c:v>1</c:v>
                </c:pt>
                <c:pt idx="80845">
                  <c:v>1</c:v>
                </c:pt>
                <c:pt idx="80846">
                  <c:v>1</c:v>
                </c:pt>
                <c:pt idx="80847">
                  <c:v>1</c:v>
                </c:pt>
                <c:pt idx="80848">
                  <c:v>1</c:v>
                </c:pt>
                <c:pt idx="80849">
                  <c:v>1</c:v>
                </c:pt>
                <c:pt idx="80850">
                  <c:v>1</c:v>
                </c:pt>
                <c:pt idx="80851">
                  <c:v>1</c:v>
                </c:pt>
                <c:pt idx="80852">
                  <c:v>1</c:v>
                </c:pt>
                <c:pt idx="80853">
                  <c:v>1</c:v>
                </c:pt>
                <c:pt idx="80854">
                  <c:v>1</c:v>
                </c:pt>
                <c:pt idx="80855">
                  <c:v>1</c:v>
                </c:pt>
                <c:pt idx="80856">
                  <c:v>1</c:v>
                </c:pt>
                <c:pt idx="80857">
                  <c:v>1</c:v>
                </c:pt>
                <c:pt idx="80858">
                  <c:v>1</c:v>
                </c:pt>
                <c:pt idx="80859">
                  <c:v>1</c:v>
                </c:pt>
                <c:pt idx="80860">
                  <c:v>1</c:v>
                </c:pt>
                <c:pt idx="80861">
                  <c:v>1</c:v>
                </c:pt>
                <c:pt idx="80862">
                  <c:v>1</c:v>
                </c:pt>
                <c:pt idx="80863">
                  <c:v>1</c:v>
                </c:pt>
                <c:pt idx="80864">
                  <c:v>1</c:v>
                </c:pt>
                <c:pt idx="80865">
                  <c:v>1</c:v>
                </c:pt>
                <c:pt idx="80866">
                  <c:v>1</c:v>
                </c:pt>
                <c:pt idx="80867">
                  <c:v>1</c:v>
                </c:pt>
                <c:pt idx="80868">
                  <c:v>1</c:v>
                </c:pt>
                <c:pt idx="80869">
                  <c:v>1</c:v>
                </c:pt>
                <c:pt idx="80870">
                  <c:v>1</c:v>
                </c:pt>
                <c:pt idx="80871">
                  <c:v>1</c:v>
                </c:pt>
                <c:pt idx="80872">
                  <c:v>1</c:v>
                </c:pt>
                <c:pt idx="80873">
                  <c:v>1</c:v>
                </c:pt>
                <c:pt idx="80874">
                  <c:v>1</c:v>
                </c:pt>
                <c:pt idx="80875">
                  <c:v>0.85714285700000004</c:v>
                </c:pt>
                <c:pt idx="80876">
                  <c:v>1</c:v>
                </c:pt>
                <c:pt idx="80877">
                  <c:v>1</c:v>
                </c:pt>
                <c:pt idx="80878">
                  <c:v>0.85714285700000004</c:v>
                </c:pt>
                <c:pt idx="80879">
                  <c:v>0.85714285700000004</c:v>
                </c:pt>
                <c:pt idx="80880">
                  <c:v>1</c:v>
                </c:pt>
                <c:pt idx="80881">
                  <c:v>1</c:v>
                </c:pt>
                <c:pt idx="80882">
                  <c:v>1</c:v>
                </c:pt>
                <c:pt idx="80883">
                  <c:v>1</c:v>
                </c:pt>
                <c:pt idx="80884">
                  <c:v>1</c:v>
                </c:pt>
                <c:pt idx="80885">
                  <c:v>1</c:v>
                </c:pt>
                <c:pt idx="80886">
                  <c:v>1</c:v>
                </c:pt>
                <c:pt idx="80887">
                  <c:v>1</c:v>
                </c:pt>
                <c:pt idx="80888">
                  <c:v>1</c:v>
                </c:pt>
                <c:pt idx="80889">
                  <c:v>1</c:v>
                </c:pt>
                <c:pt idx="80890">
                  <c:v>0.85714285700000004</c:v>
                </c:pt>
                <c:pt idx="80891">
                  <c:v>1</c:v>
                </c:pt>
                <c:pt idx="80892">
                  <c:v>1</c:v>
                </c:pt>
                <c:pt idx="80893">
                  <c:v>1</c:v>
                </c:pt>
                <c:pt idx="80894">
                  <c:v>1</c:v>
                </c:pt>
                <c:pt idx="80895">
                  <c:v>1</c:v>
                </c:pt>
                <c:pt idx="80896">
                  <c:v>1</c:v>
                </c:pt>
                <c:pt idx="80897">
                  <c:v>1</c:v>
                </c:pt>
                <c:pt idx="80898">
                  <c:v>1</c:v>
                </c:pt>
                <c:pt idx="80899">
                  <c:v>1</c:v>
                </c:pt>
                <c:pt idx="80900">
                  <c:v>1</c:v>
                </c:pt>
                <c:pt idx="80901">
                  <c:v>1</c:v>
                </c:pt>
                <c:pt idx="80902">
                  <c:v>1</c:v>
                </c:pt>
                <c:pt idx="80903">
                  <c:v>0.85714285700000004</c:v>
                </c:pt>
                <c:pt idx="80904">
                  <c:v>1</c:v>
                </c:pt>
                <c:pt idx="80905">
                  <c:v>1</c:v>
                </c:pt>
                <c:pt idx="80906">
                  <c:v>1</c:v>
                </c:pt>
                <c:pt idx="80907">
                  <c:v>1</c:v>
                </c:pt>
                <c:pt idx="80908">
                  <c:v>1</c:v>
                </c:pt>
                <c:pt idx="80909">
                  <c:v>1</c:v>
                </c:pt>
                <c:pt idx="80910">
                  <c:v>1</c:v>
                </c:pt>
                <c:pt idx="80911">
                  <c:v>1</c:v>
                </c:pt>
                <c:pt idx="80912">
                  <c:v>1</c:v>
                </c:pt>
                <c:pt idx="80913">
                  <c:v>1</c:v>
                </c:pt>
                <c:pt idx="80914">
                  <c:v>0.85714285700000004</c:v>
                </c:pt>
                <c:pt idx="80915">
                  <c:v>1</c:v>
                </c:pt>
                <c:pt idx="80916">
                  <c:v>0.85714285700000004</c:v>
                </c:pt>
                <c:pt idx="80917">
                  <c:v>1</c:v>
                </c:pt>
                <c:pt idx="80918">
                  <c:v>1</c:v>
                </c:pt>
                <c:pt idx="80919">
                  <c:v>1</c:v>
                </c:pt>
                <c:pt idx="80920">
                  <c:v>1</c:v>
                </c:pt>
                <c:pt idx="80921">
                  <c:v>1</c:v>
                </c:pt>
                <c:pt idx="80922">
                  <c:v>0.85714285700000004</c:v>
                </c:pt>
                <c:pt idx="80923">
                  <c:v>1</c:v>
                </c:pt>
                <c:pt idx="80924">
                  <c:v>1</c:v>
                </c:pt>
                <c:pt idx="80925">
                  <c:v>1</c:v>
                </c:pt>
                <c:pt idx="80926">
                  <c:v>1</c:v>
                </c:pt>
                <c:pt idx="80927">
                  <c:v>1</c:v>
                </c:pt>
                <c:pt idx="80928">
                  <c:v>1</c:v>
                </c:pt>
                <c:pt idx="80929">
                  <c:v>1</c:v>
                </c:pt>
                <c:pt idx="80930">
                  <c:v>0.85714285700000004</c:v>
                </c:pt>
                <c:pt idx="80931">
                  <c:v>1</c:v>
                </c:pt>
                <c:pt idx="80932">
                  <c:v>1</c:v>
                </c:pt>
                <c:pt idx="80933">
                  <c:v>1</c:v>
                </c:pt>
                <c:pt idx="80934">
                  <c:v>1</c:v>
                </c:pt>
                <c:pt idx="80935">
                  <c:v>0.85714285700000004</c:v>
                </c:pt>
                <c:pt idx="80936">
                  <c:v>1</c:v>
                </c:pt>
                <c:pt idx="80937">
                  <c:v>1</c:v>
                </c:pt>
                <c:pt idx="80938">
                  <c:v>1</c:v>
                </c:pt>
                <c:pt idx="80939">
                  <c:v>1</c:v>
                </c:pt>
                <c:pt idx="80940">
                  <c:v>0.85714285700000004</c:v>
                </c:pt>
                <c:pt idx="80941">
                  <c:v>1</c:v>
                </c:pt>
                <c:pt idx="80942">
                  <c:v>1</c:v>
                </c:pt>
                <c:pt idx="80943">
                  <c:v>1</c:v>
                </c:pt>
                <c:pt idx="80944">
                  <c:v>1</c:v>
                </c:pt>
                <c:pt idx="80945">
                  <c:v>1</c:v>
                </c:pt>
                <c:pt idx="80946">
                  <c:v>1</c:v>
                </c:pt>
                <c:pt idx="80947">
                  <c:v>1</c:v>
                </c:pt>
                <c:pt idx="80948">
                  <c:v>1</c:v>
                </c:pt>
                <c:pt idx="80949">
                  <c:v>0.85714285700000004</c:v>
                </c:pt>
                <c:pt idx="80950">
                  <c:v>1</c:v>
                </c:pt>
                <c:pt idx="80951">
                  <c:v>1</c:v>
                </c:pt>
                <c:pt idx="80952">
                  <c:v>1</c:v>
                </c:pt>
                <c:pt idx="80953">
                  <c:v>1</c:v>
                </c:pt>
                <c:pt idx="80954">
                  <c:v>0.85714285700000004</c:v>
                </c:pt>
                <c:pt idx="80955">
                  <c:v>1</c:v>
                </c:pt>
                <c:pt idx="80956">
                  <c:v>1</c:v>
                </c:pt>
                <c:pt idx="80957">
                  <c:v>1</c:v>
                </c:pt>
                <c:pt idx="80958">
                  <c:v>1</c:v>
                </c:pt>
                <c:pt idx="80959">
                  <c:v>1</c:v>
                </c:pt>
                <c:pt idx="80960">
                  <c:v>1</c:v>
                </c:pt>
                <c:pt idx="80961">
                  <c:v>1</c:v>
                </c:pt>
                <c:pt idx="80962">
                  <c:v>0.85714285700000004</c:v>
                </c:pt>
                <c:pt idx="80963">
                  <c:v>1</c:v>
                </c:pt>
                <c:pt idx="80964">
                  <c:v>1</c:v>
                </c:pt>
                <c:pt idx="80965">
                  <c:v>1</c:v>
                </c:pt>
                <c:pt idx="80966">
                  <c:v>1</c:v>
                </c:pt>
                <c:pt idx="80967">
                  <c:v>1</c:v>
                </c:pt>
                <c:pt idx="80968">
                  <c:v>1</c:v>
                </c:pt>
                <c:pt idx="80969">
                  <c:v>1</c:v>
                </c:pt>
                <c:pt idx="80970">
                  <c:v>1</c:v>
                </c:pt>
                <c:pt idx="80971">
                  <c:v>1</c:v>
                </c:pt>
                <c:pt idx="80972">
                  <c:v>1</c:v>
                </c:pt>
                <c:pt idx="80973">
                  <c:v>0.85714285700000004</c:v>
                </c:pt>
                <c:pt idx="80974">
                  <c:v>1</c:v>
                </c:pt>
                <c:pt idx="80975">
                  <c:v>1</c:v>
                </c:pt>
                <c:pt idx="80976">
                  <c:v>1</c:v>
                </c:pt>
                <c:pt idx="80977">
                  <c:v>1</c:v>
                </c:pt>
                <c:pt idx="80978">
                  <c:v>1</c:v>
                </c:pt>
                <c:pt idx="80979">
                  <c:v>1</c:v>
                </c:pt>
                <c:pt idx="80980">
                  <c:v>1</c:v>
                </c:pt>
                <c:pt idx="80981">
                  <c:v>1</c:v>
                </c:pt>
                <c:pt idx="80982">
                  <c:v>1</c:v>
                </c:pt>
                <c:pt idx="80983">
                  <c:v>1</c:v>
                </c:pt>
                <c:pt idx="80984">
                  <c:v>1</c:v>
                </c:pt>
                <c:pt idx="80985">
                  <c:v>1</c:v>
                </c:pt>
                <c:pt idx="80986">
                  <c:v>1</c:v>
                </c:pt>
                <c:pt idx="80987">
                  <c:v>1</c:v>
                </c:pt>
                <c:pt idx="80988">
                  <c:v>1</c:v>
                </c:pt>
                <c:pt idx="80989">
                  <c:v>1</c:v>
                </c:pt>
                <c:pt idx="80990">
                  <c:v>0.85714285700000004</c:v>
                </c:pt>
                <c:pt idx="80991">
                  <c:v>1</c:v>
                </c:pt>
                <c:pt idx="80992">
                  <c:v>1</c:v>
                </c:pt>
                <c:pt idx="80993">
                  <c:v>1</c:v>
                </c:pt>
                <c:pt idx="80994">
                  <c:v>1</c:v>
                </c:pt>
                <c:pt idx="80995">
                  <c:v>0.85714285700000004</c:v>
                </c:pt>
                <c:pt idx="80996">
                  <c:v>1</c:v>
                </c:pt>
                <c:pt idx="80997">
                  <c:v>0.71428571399999996</c:v>
                </c:pt>
                <c:pt idx="80998">
                  <c:v>1</c:v>
                </c:pt>
                <c:pt idx="80999">
                  <c:v>1</c:v>
                </c:pt>
                <c:pt idx="81000">
                  <c:v>0.85714285700000004</c:v>
                </c:pt>
                <c:pt idx="81001">
                  <c:v>1</c:v>
                </c:pt>
                <c:pt idx="81002">
                  <c:v>1</c:v>
                </c:pt>
                <c:pt idx="81003">
                  <c:v>1</c:v>
                </c:pt>
                <c:pt idx="81004">
                  <c:v>1</c:v>
                </c:pt>
                <c:pt idx="81005">
                  <c:v>1</c:v>
                </c:pt>
                <c:pt idx="81006">
                  <c:v>1</c:v>
                </c:pt>
                <c:pt idx="81007">
                  <c:v>0.85714285700000004</c:v>
                </c:pt>
                <c:pt idx="81008">
                  <c:v>1</c:v>
                </c:pt>
                <c:pt idx="81009">
                  <c:v>1</c:v>
                </c:pt>
                <c:pt idx="81010">
                  <c:v>0.85714285700000004</c:v>
                </c:pt>
                <c:pt idx="81011">
                  <c:v>1</c:v>
                </c:pt>
                <c:pt idx="81012">
                  <c:v>1</c:v>
                </c:pt>
                <c:pt idx="81013">
                  <c:v>1</c:v>
                </c:pt>
                <c:pt idx="81014">
                  <c:v>1</c:v>
                </c:pt>
                <c:pt idx="81015">
                  <c:v>1</c:v>
                </c:pt>
                <c:pt idx="81016">
                  <c:v>1</c:v>
                </c:pt>
                <c:pt idx="81017">
                  <c:v>1</c:v>
                </c:pt>
                <c:pt idx="81018">
                  <c:v>1</c:v>
                </c:pt>
                <c:pt idx="81019">
                  <c:v>1</c:v>
                </c:pt>
                <c:pt idx="81020">
                  <c:v>1</c:v>
                </c:pt>
                <c:pt idx="81021">
                  <c:v>1</c:v>
                </c:pt>
                <c:pt idx="81022">
                  <c:v>1</c:v>
                </c:pt>
                <c:pt idx="81023">
                  <c:v>1</c:v>
                </c:pt>
                <c:pt idx="81024">
                  <c:v>1</c:v>
                </c:pt>
                <c:pt idx="81025">
                  <c:v>1</c:v>
                </c:pt>
                <c:pt idx="81026">
                  <c:v>1</c:v>
                </c:pt>
                <c:pt idx="81027">
                  <c:v>1</c:v>
                </c:pt>
                <c:pt idx="81028">
                  <c:v>1</c:v>
                </c:pt>
                <c:pt idx="81029">
                  <c:v>1</c:v>
                </c:pt>
                <c:pt idx="81030">
                  <c:v>1</c:v>
                </c:pt>
                <c:pt idx="81031">
                  <c:v>1</c:v>
                </c:pt>
                <c:pt idx="81032">
                  <c:v>1</c:v>
                </c:pt>
                <c:pt idx="81033">
                  <c:v>1</c:v>
                </c:pt>
                <c:pt idx="81034">
                  <c:v>1</c:v>
                </c:pt>
                <c:pt idx="81035">
                  <c:v>1</c:v>
                </c:pt>
                <c:pt idx="81036">
                  <c:v>1</c:v>
                </c:pt>
                <c:pt idx="81037">
                  <c:v>1</c:v>
                </c:pt>
                <c:pt idx="81038">
                  <c:v>1</c:v>
                </c:pt>
                <c:pt idx="81039">
                  <c:v>1</c:v>
                </c:pt>
                <c:pt idx="81040">
                  <c:v>1</c:v>
                </c:pt>
                <c:pt idx="81041">
                  <c:v>1</c:v>
                </c:pt>
                <c:pt idx="81042">
                  <c:v>1</c:v>
                </c:pt>
                <c:pt idx="81043">
                  <c:v>1</c:v>
                </c:pt>
                <c:pt idx="81044">
                  <c:v>1</c:v>
                </c:pt>
                <c:pt idx="81045">
                  <c:v>0.85714285700000004</c:v>
                </c:pt>
                <c:pt idx="81046">
                  <c:v>1</c:v>
                </c:pt>
                <c:pt idx="81047">
                  <c:v>1</c:v>
                </c:pt>
                <c:pt idx="81048">
                  <c:v>1</c:v>
                </c:pt>
                <c:pt idx="81049">
                  <c:v>1</c:v>
                </c:pt>
                <c:pt idx="81050">
                  <c:v>1</c:v>
                </c:pt>
                <c:pt idx="81051">
                  <c:v>1</c:v>
                </c:pt>
                <c:pt idx="81052">
                  <c:v>1</c:v>
                </c:pt>
                <c:pt idx="81053">
                  <c:v>1</c:v>
                </c:pt>
                <c:pt idx="81054">
                  <c:v>1</c:v>
                </c:pt>
                <c:pt idx="81055">
                  <c:v>1</c:v>
                </c:pt>
                <c:pt idx="81056">
                  <c:v>1</c:v>
                </c:pt>
                <c:pt idx="81057">
                  <c:v>0.85714285700000004</c:v>
                </c:pt>
                <c:pt idx="81058">
                  <c:v>1</c:v>
                </c:pt>
                <c:pt idx="81059">
                  <c:v>1</c:v>
                </c:pt>
                <c:pt idx="81060">
                  <c:v>1</c:v>
                </c:pt>
                <c:pt idx="81061">
                  <c:v>1</c:v>
                </c:pt>
                <c:pt idx="81062">
                  <c:v>1</c:v>
                </c:pt>
                <c:pt idx="81063">
                  <c:v>1</c:v>
                </c:pt>
                <c:pt idx="81064">
                  <c:v>0.85714285700000004</c:v>
                </c:pt>
                <c:pt idx="81065">
                  <c:v>1</c:v>
                </c:pt>
                <c:pt idx="81066">
                  <c:v>1</c:v>
                </c:pt>
                <c:pt idx="81067">
                  <c:v>1</c:v>
                </c:pt>
                <c:pt idx="81068">
                  <c:v>1</c:v>
                </c:pt>
                <c:pt idx="81069">
                  <c:v>1</c:v>
                </c:pt>
                <c:pt idx="81070">
                  <c:v>1</c:v>
                </c:pt>
                <c:pt idx="81071">
                  <c:v>1</c:v>
                </c:pt>
                <c:pt idx="81072">
                  <c:v>1</c:v>
                </c:pt>
                <c:pt idx="81073">
                  <c:v>1</c:v>
                </c:pt>
                <c:pt idx="81074">
                  <c:v>1</c:v>
                </c:pt>
                <c:pt idx="81075">
                  <c:v>1</c:v>
                </c:pt>
                <c:pt idx="81076">
                  <c:v>0.85714285700000004</c:v>
                </c:pt>
                <c:pt idx="81077">
                  <c:v>1</c:v>
                </c:pt>
                <c:pt idx="81078">
                  <c:v>1</c:v>
                </c:pt>
                <c:pt idx="81079">
                  <c:v>1</c:v>
                </c:pt>
                <c:pt idx="81080">
                  <c:v>1</c:v>
                </c:pt>
                <c:pt idx="81081">
                  <c:v>1</c:v>
                </c:pt>
                <c:pt idx="81082">
                  <c:v>1</c:v>
                </c:pt>
                <c:pt idx="81083">
                  <c:v>1</c:v>
                </c:pt>
                <c:pt idx="81084">
                  <c:v>1</c:v>
                </c:pt>
                <c:pt idx="81085">
                  <c:v>1</c:v>
                </c:pt>
                <c:pt idx="81086">
                  <c:v>1</c:v>
                </c:pt>
                <c:pt idx="81087">
                  <c:v>1</c:v>
                </c:pt>
                <c:pt idx="81088">
                  <c:v>1</c:v>
                </c:pt>
                <c:pt idx="81089">
                  <c:v>1</c:v>
                </c:pt>
                <c:pt idx="81090">
                  <c:v>1</c:v>
                </c:pt>
                <c:pt idx="81091">
                  <c:v>1</c:v>
                </c:pt>
                <c:pt idx="81092">
                  <c:v>0.85714285700000004</c:v>
                </c:pt>
                <c:pt idx="81093">
                  <c:v>1</c:v>
                </c:pt>
                <c:pt idx="81094">
                  <c:v>1</c:v>
                </c:pt>
                <c:pt idx="81095">
                  <c:v>1</c:v>
                </c:pt>
                <c:pt idx="81096">
                  <c:v>1</c:v>
                </c:pt>
                <c:pt idx="81097">
                  <c:v>1</c:v>
                </c:pt>
                <c:pt idx="81098">
                  <c:v>1</c:v>
                </c:pt>
                <c:pt idx="81099">
                  <c:v>1</c:v>
                </c:pt>
                <c:pt idx="81100">
                  <c:v>1</c:v>
                </c:pt>
                <c:pt idx="81101">
                  <c:v>1</c:v>
                </c:pt>
                <c:pt idx="81102">
                  <c:v>0.85714285700000004</c:v>
                </c:pt>
                <c:pt idx="81103">
                  <c:v>1</c:v>
                </c:pt>
                <c:pt idx="81104">
                  <c:v>1</c:v>
                </c:pt>
                <c:pt idx="81105">
                  <c:v>1</c:v>
                </c:pt>
                <c:pt idx="81106">
                  <c:v>1</c:v>
                </c:pt>
                <c:pt idx="81107">
                  <c:v>1</c:v>
                </c:pt>
                <c:pt idx="81108">
                  <c:v>1</c:v>
                </c:pt>
                <c:pt idx="81109">
                  <c:v>1</c:v>
                </c:pt>
                <c:pt idx="81110">
                  <c:v>1</c:v>
                </c:pt>
                <c:pt idx="81111">
                  <c:v>1</c:v>
                </c:pt>
                <c:pt idx="81112">
                  <c:v>1</c:v>
                </c:pt>
                <c:pt idx="81113">
                  <c:v>1</c:v>
                </c:pt>
                <c:pt idx="81114">
                  <c:v>1</c:v>
                </c:pt>
                <c:pt idx="81115">
                  <c:v>1</c:v>
                </c:pt>
                <c:pt idx="81116">
                  <c:v>1</c:v>
                </c:pt>
                <c:pt idx="81117">
                  <c:v>1</c:v>
                </c:pt>
                <c:pt idx="81118">
                  <c:v>1</c:v>
                </c:pt>
                <c:pt idx="81119">
                  <c:v>1</c:v>
                </c:pt>
                <c:pt idx="81120">
                  <c:v>1</c:v>
                </c:pt>
                <c:pt idx="81121">
                  <c:v>1</c:v>
                </c:pt>
                <c:pt idx="81122">
                  <c:v>1</c:v>
                </c:pt>
                <c:pt idx="81123">
                  <c:v>1</c:v>
                </c:pt>
                <c:pt idx="81124">
                  <c:v>1</c:v>
                </c:pt>
                <c:pt idx="81125">
                  <c:v>1</c:v>
                </c:pt>
                <c:pt idx="81126">
                  <c:v>1</c:v>
                </c:pt>
                <c:pt idx="81127">
                  <c:v>1</c:v>
                </c:pt>
                <c:pt idx="81128">
                  <c:v>1</c:v>
                </c:pt>
                <c:pt idx="81129">
                  <c:v>1</c:v>
                </c:pt>
                <c:pt idx="81130">
                  <c:v>1</c:v>
                </c:pt>
                <c:pt idx="81131">
                  <c:v>1</c:v>
                </c:pt>
                <c:pt idx="81132">
                  <c:v>1</c:v>
                </c:pt>
                <c:pt idx="81133">
                  <c:v>0.85714285700000004</c:v>
                </c:pt>
                <c:pt idx="81134">
                  <c:v>1</c:v>
                </c:pt>
                <c:pt idx="81135">
                  <c:v>1</c:v>
                </c:pt>
                <c:pt idx="81136">
                  <c:v>0.85714285700000004</c:v>
                </c:pt>
                <c:pt idx="81137">
                  <c:v>0.28571428599999998</c:v>
                </c:pt>
                <c:pt idx="81138">
                  <c:v>1</c:v>
                </c:pt>
                <c:pt idx="81139">
                  <c:v>1</c:v>
                </c:pt>
                <c:pt idx="81140">
                  <c:v>1</c:v>
                </c:pt>
                <c:pt idx="81141">
                  <c:v>1</c:v>
                </c:pt>
                <c:pt idx="81142">
                  <c:v>1</c:v>
                </c:pt>
                <c:pt idx="81143">
                  <c:v>1</c:v>
                </c:pt>
                <c:pt idx="81144">
                  <c:v>1</c:v>
                </c:pt>
                <c:pt idx="81145">
                  <c:v>1</c:v>
                </c:pt>
                <c:pt idx="81146">
                  <c:v>1</c:v>
                </c:pt>
                <c:pt idx="81147">
                  <c:v>1</c:v>
                </c:pt>
                <c:pt idx="81148">
                  <c:v>1</c:v>
                </c:pt>
                <c:pt idx="81149">
                  <c:v>0.85714285700000004</c:v>
                </c:pt>
                <c:pt idx="81150">
                  <c:v>1</c:v>
                </c:pt>
                <c:pt idx="81151">
                  <c:v>1</c:v>
                </c:pt>
                <c:pt idx="81152">
                  <c:v>1</c:v>
                </c:pt>
                <c:pt idx="81153">
                  <c:v>1</c:v>
                </c:pt>
                <c:pt idx="81154">
                  <c:v>1</c:v>
                </c:pt>
                <c:pt idx="81155">
                  <c:v>1</c:v>
                </c:pt>
                <c:pt idx="81156">
                  <c:v>1</c:v>
                </c:pt>
                <c:pt idx="81157">
                  <c:v>1</c:v>
                </c:pt>
                <c:pt idx="81158">
                  <c:v>1</c:v>
                </c:pt>
                <c:pt idx="81159">
                  <c:v>1</c:v>
                </c:pt>
                <c:pt idx="81160">
                  <c:v>1</c:v>
                </c:pt>
                <c:pt idx="81161">
                  <c:v>1</c:v>
                </c:pt>
                <c:pt idx="81162">
                  <c:v>1</c:v>
                </c:pt>
                <c:pt idx="81163">
                  <c:v>1</c:v>
                </c:pt>
                <c:pt idx="81164">
                  <c:v>1</c:v>
                </c:pt>
                <c:pt idx="81165">
                  <c:v>1</c:v>
                </c:pt>
                <c:pt idx="81166">
                  <c:v>1</c:v>
                </c:pt>
                <c:pt idx="81167">
                  <c:v>1</c:v>
                </c:pt>
                <c:pt idx="81168">
                  <c:v>1</c:v>
                </c:pt>
                <c:pt idx="81169">
                  <c:v>1</c:v>
                </c:pt>
                <c:pt idx="81170">
                  <c:v>1</c:v>
                </c:pt>
                <c:pt idx="81171">
                  <c:v>1</c:v>
                </c:pt>
                <c:pt idx="81172">
                  <c:v>1</c:v>
                </c:pt>
                <c:pt idx="81173">
                  <c:v>1</c:v>
                </c:pt>
                <c:pt idx="81174">
                  <c:v>1</c:v>
                </c:pt>
                <c:pt idx="81175">
                  <c:v>1</c:v>
                </c:pt>
                <c:pt idx="81176">
                  <c:v>1</c:v>
                </c:pt>
                <c:pt idx="81177">
                  <c:v>1</c:v>
                </c:pt>
                <c:pt idx="81178">
                  <c:v>0.85714285700000004</c:v>
                </c:pt>
                <c:pt idx="81179">
                  <c:v>1</c:v>
                </c:pt>
                <c:pt idx="81180">
                  <c:v>1</c:v>
                </c:pt>
                <c:pt idx="81181">
                  <c:v>1</c:v>
                </c:pt>
                <c:pt idx="81182">
                  <c:v>1</c:v>
                </c:pt>
                <c:pt idx="81183">
                  <c:v>0.85714285700000004</c:v>
                </c:pt>
                <c:pt idx="81184">
                  <c:v>1</c:v>
                </c:pt>
                <c:pt idx="81185">
                  <c:v>1</c:v>
                </c:pt>
                <c:pt idx="81186">
                  <c:v>1</c:v>
                </c:pt>
                <c:pt idx="81187">
                  <c:v>1</c:v>
                </c:pt>
                <c:pt idx="81188">
                  <c:v>1</c:v>
                </c:pt>
                <c:pt idx="81189">
                  <c:v>1</c:v>
                </c:pt>
                <c:pt idx="81190">
                  <c:v>1</c:v>
                </c:pt>
                <c:pt idx="81191">
                  <c:v>1</c:v>
                </c:pt>
                <c:pt idx="81192">
                  <c:v>1</c:v>
                </c:pt>
                <c:pt idx="81193">
                  <c:v>1</c:v>
                </c:pt>
                <c:pt idx="81194">
                  <c:v>1</c:v>
                </c:pt>
                <c:pt idx="81195">
                  <c:v>1</c:v>
                </c:pt>
                <c:pt idx="81196">
                  <c:v>1</c:v>
                </c:pt>
                <c:pt idx="81197">
                  <c:v>1</c:v>
                </c:pt>
                <c:pt idx="81198">
                  <c:v>1</c:v>
                </c:pt>
                <c:pt idx="81199">
                  <c:v>1</c:v>
                </c:pt>
                <c:pt idx="81200">
                  <c:v>1</c:v>
                </c:pt>
                <c:pt idx="81201">
                  <c:v>1</c:v>
                </c:pt>
                <c:pt idx="81202">
                  <c:v>1</c:v>
                </c:pt>
                <c:pt idx="81203">
                  <c:v>1</c:v>
                </c:pt>
                <c:pt idx="81204">
                  <c:v>1</c:v>
                </c:pt>
                <c:pt idx="81205">
                  <c:v>1</c:v>
                </c:pt>
                <c:pt idx="81206">
                  <c:v>1</c:v>
                </c:pt>
                <c:pt idx="81207">
                  <c:v>1</c:v>
                </c:pt>
                <c:pt idx="81208">
                  <c:v>1</c:v>
                </c:pt>
                <c:pt idx="81209">
                  <c:v>1</c:v>
                </c:pt>
                <c:pt idx="81210">
                  <c:v>1</c:v>
                </c:pt>
                <c:pt idx="81211">
                  <c:v>1</c:v>
                </c:pt>
                <c:pt idx="81212">
                  <c:v>1</c:v>
                </c:pt>
                <c:pt idx="81213">
                  <c:v>1</c:v>
                </c:pt>
                <c:pt idx="81214">
                  <c:v>1</c:v>
                </c:pt>
                <c:pt idx="81215">
                  <c:v>1</c:v>
                </c:pt>
                <c:pt idx="81216">
                  <c:v>1</c:v>
                </c:pt>
                <c:pt idx="81217">
                  <c:v>1</c:v>
                </c:pt>
                <c:pt idx="81218">
                  <c:v>1</c:v>
                </c:pt>
                <c:pt idx="81219">
                  <c:v>1</c:v>
                </c:pt>
                <c:pt idx="81220">
                  <c:v>1</c:v>
                </c:pt>
                <c:pt idx="81221">
                  <c:v>1</c:v>
                </c:pt>
                <c:pt idx="81222">
                  <c:v>1</c:v>
                </c:pt>
                <c:pt idx="81223">
                  <c:v>1</c:v>
                </c:pt>
                <c:pt idx="81224">
                  <c:v>1</c:v>
                </c:pt>
                <c:pt idx="81225">
                  <c:v>1</c:v>
                </c:pt>
                <c:pt idx="81226">
                  <c:v>1</c:v>
                </c:pt>
                <c:pt idx="81227">
                  <c:v>1</c:v>
                </c:pt>
                <c:pt idx="81228">
                  <c:v>1</c:v>
                </c:pt>
                <c:pt idx="81229">
                  <c:v>1</c:v>
                </c:pt>
                <c:pt idx="81230">
                  <c:v>1</c:v>
                </c:pt>
                <c:pt idx="81231">
                  <c:v>1</c:v>
                </c:pt>
                <c:pt idx="81232">
                  <c:v>0.85714285700000004</c:v>
                </c:pt>
                <c:pt idx="81233">
                  <c:v>1</c:v>
                </c:pt>
                <c:pt idx="81234">
                  <c:v>1</c:v>
                </c:pt>
                <c:pt idx="81235">
                  <c:v>1</c:v>
                </c:pt>
                <c:pt idx="81236">
                  <c:v>1</c:v>
                </c:pt>
                <c:pt idx="81237">
                  <c:v>1</c:v>
                </c:pt>
                <c:pt idx="81238">
                  <c:v>0.85714285700000004</c:v>
                </c:pt>
                <c:pt idx="81239">
                  <c:v>1</c:v>
                </c:pt>
                <c:pt idx="81240">
                  <c:v>1</c:v>
                </c:pt>
                <c:pt idx="81241">
                  <c:v>1</c:v>
                </c:pt>
                <c:pt idx="81242">
                  <c:v>1</c:v>
                </c:pt>
                <c:pt idx="81243">
                  <c:v>1</c:v>
                </c:pt>
                <c:pt idx="81244">
                  <c:v>1</c:v>
                </c:pt>
                <c:pt idx="81245">
                  <c:v>1</c:v>
                </c:pt>
                <c:pt idx="81246">
                  <c:v>1</c:v>
                </c:pt>
                <c:pt idx="81247">
                  <c:v>1</c:v>
                </c:pt>
                <c:pt idx="81248">
                  <c:v>1</c:v>
                </c:pt>
                <c:pt idx="81249">
                  <c:v>1</c:v>
                </c:pt>
                <c:pt idx="81250">
                  <c:v>1</c:v>
                </c:pt>
                <c:pt idx="81251">
                  <c:v>1</c:v>
                </c:pt>
                <c:pt idx="81252">
                  <c:v>1</c:v>
                </c:pt>
                <c:pt idx="81253">
                  <c:v>1</c:v>
                </c:pt>
                <c:pt idx="81254">
                  <c:v>1</c:v>
                </c:pt>
                <c:pt idx="81255">
                  <c:v>1</c:v>
                </c:pt>
                <c:pt idx="81256">
                  <c:v>1</c:v>
                </c:pt>
                <c:pt idx="81257">
                  <c:v>1</c:v>
                </c:pt>
                <c:pt idx="81258">
                  <c:v>0.85714285700000004</c:v>
                </c:pt>
                <c:pt idx="81259">
                  <c:v>1</c:v>
                </c:pt>
                <c:pt idx="81260">
                  <c:v>1</c:v>
                </c:pt>
                <c:pt idx="81261">
                  <c:v>1</c:v>
                </c:pt>
                <c:pt idx="81262">
                  <c:v>1</c:v>
                </c:pt>
                <c:pt idx="81263">
                  <c:v>1</c:v>
                </c:pt>
                <c:pt idx="81264">
                  <c:v>0.85714285700000004</c:v>
                </c:pt>
                <c:pt idx="81265">
                  <c:v>1</c:v>
                </c:pt>
                <c:pt idx="81266">
                  <c:v>1</c:v>
                </c:pt>
                <c:pt idx="81267">
                  <c:v>1</c:v>
                </c:pt>
                <c:pt idx="81268">
                  <c:v>1</c:v>
                </c:pt>
                <c:pt idx="81269">
                  <c:v>1</c:v>
                </c:pt>
                <c:pt idx="81270">
                  <c:v>1</c:v>
                </c:pt>
                <c:pt idx="81271">
                  <c:v>1</c:v>
                </c:pt>
                <c:pt idx="81272">
                  <c:v>1</c:v>
                </c:pt>
                <c:pt idx="81273">
                  <c:v>0.85714285700000004</c:v>
                </c:pt>
                <c:pt idx="81274">
                  <c:v>1</c:v>
                </c:pt>
                <c:pt idx="81275">
                  <c:v>1</c:v>
                </c:pt>
                <c:pt idx="81276">
                  <c:v>1</c:v>
                </c:pt>
                <c:pt idx="81277">
                  <c:v>1</c:v>
                </c:pt>
                <c:pt idx="81278">
                  <c:v>1</c:v>
                </c:pt>
                <c:pt idx="81279">
                  <c:v>1</c:v>
                </c:pt>
                <c:pt idx="81280">
                  <c:v>1</c:v>
                </c:pt>
                <c:pt idx="81281">
                  <c:v>1</c:v>
                </c:pt>
                <c:pt idx="81282">
                  <c:v>1</c:v>
                </c:pt>
                <c:pt idx="81283">
                  <c:v>1</c:v>
                </c:pt>
                <c:pt idx="81284">
                  <c:v>1</c:v>
                </c:pt>
                <c:pt idx="81285">
                  <c:v>1</c:v>
                </c:pt>
                <c:pt idx="81286">
                  <c:v>1</c:v>
                </c:pt>
                <c:pt idx="81287">
                  <c:v>1</c:v>
                </c:pt>
                <c:pt idx="81288">
                  <c:v>1</c:v>
                </c:pt>
                <c:pt idx="81289">
                  <c:v>1</c:v>
                </c:pt>
                <c:pt idx="81290">
                  <c:v>1</c:v>
                </c:pt>
                <c:pt idx="81291">
                  <c:v>1</c:v>
                </c:pt>
                <c:pt idx="81292">
                  <c:v>1</c:v>
                </c:pt>
                <c:pt idx="81293">
                  <c:v>1</c:v>
                </c:pt>
                <c:pt idx="81294">
                  <c:v>0.85714285700000004</c:v>
                </c:pt>
                <c:pt idx="81295">
                  <c:v>1</c:v>
                </c:pt>
                <c:pt idx="81296">
                  <c:v>1</c:v>
                </c:pt>
                <c:pt idx="81297">
                  <c:v>1</c:v>
                </c:pt>
                <c:pt idx="81298">
                  <c:v>1</c:v>
                </c:pt>
                <c:pt idx="81299">
                  <c:v>1</c:v>
                </c:pt>
                <c:pt idx="81300">
                  <c:v>1</c:v>
                </c:pt>
                <c:pt idx="81301">
                  <c:v>1</c:v>
                </c:pt>
                <c:pt idx="81302">
                  <c:v>1</c:v>
                </c:pt>
                <c:pt idx="81303">
                  <c:v>1</c:v>
                </c:pt>
                <c:pt idx="81304">
                  <c:v>1</c:v>
                </c:pt>
                <c:pt idx="81305">
                  <c:v>1</c:v>
                </c:pt>
                <c:pt idx="81306">
                  <c:v>1</c:v>
                </c:pt>
                <c:pt idx="81307">
                  <c:v>1</c:v>
                </c:pt>
                <c:pt idx="81308">
                  <c:v>1</c:v>
                </c:pt>
                <c:pt idx="81309">
                  <c:v>1</c:v>
                </c:pt>
                <c:pt idx="81310">
                  <c:v>1</c:v>
                </c:pt>
                <c:pt idx="81311">
                  <c:v>1</c:v>
                </c:pt>
                <c:pt idx="81312">
                  <c:v>1</c:v>
                </c:pt>
                <c:pt idx="81313">
                  <c:v>1</c:v>
                </c:pt>
                <c:pt idx="81314">
                  <c:v>1</c:v>
                </c:pt>
                <c:pt idx="81315">
                  <c:v>1</c:v>
                </c:pt>
                <c:pt idx="81316">
                  <c:v>1</c:v>
                </c:pt>
                <c:pt idx="81317">
                  <c:v>1</c:v>
                </c:pt>
                <c:pt idx="81318">
                  <c:v>1</c:v>
                </c:pt>
                <c:pt idx="81319">
                  <c:v>1</c:v>
                </c:pt>
                <c:pt idx="81320">
                  <c:v>1</c:v>
                </c:pt>
                <c:pt idx="81321">
                  <c:v>1</c:v>
                </c:pt>
                <c:pt idx="81322">
                  <c:v>1</c:v>
                </c:pt>
                <c:pt idx="81323">
                  <c:v>1</c:v>
                </c:pt>
                <c:pt idx="81324">
                  <c:v>1</c:v>
                </c:pt>
                <c:pt idx="81325">
                  <c:v>1</c:v>
                </c:pt>
                <c:pt idx="81326">
                  <c:v>1</c:v>
                </c:pt>
                <c:pt idx="81327">
                  <c:v>1</c:v>
                </c:pt>
                <c:pt idx="81328">
                  <c:v>1</c:v>
                </c:pt>
                <c:pt idx="81329">
                  <c:v>1</c:v>
                </c:pt>
                <c:pt idx="81330">
                  <c:v>1</c:v>
                </c:pt>
                <c:pt idx="81331">
                  <c:v>1</c:v>
                </c:pt>
                <c:pt idx="81332">
                  <c:v>1</c:v>
                </c:pt>
                <c:pt idx="81333">
                  <c:v>1</c:v>
                </c:pt>
                <c:pt idx="81334">
                  <c:v>1</c:v>
                </c:pt>
                <c:pt idx="81335">
                  <c:v>1</c:v>
                </c:pt>
                <c:pt idx="81336">
                  <c:v>1</c:v>
                </c:pt>
                <c:pt idx="81337">
                  <c:v>1</c:v>
                </c:pt>
                <c:pt idx="81338">
                  <c:v>1</c:v>
                </c:pt>
                <c:pt idx="81339">
                  <c:v>1</c:v>
                </c:pt>
                <c:pt idx="81340">
                  <c:v>1</c:v>
                </c:pt>
                <c:pt idx="81341">
                  <c:v>1</c:v>
                </c:pt>
                <c:pt idx="81342">
                  <c:v>1</c:v>
                </c:pt>
                <c:pt idx="81343">
                  <c:v>1</c:v>
                </c:pt>
                <c:pt idx="81344">
                  <c:v>1</c:v>
                </c:pt>
                <c:pt idx="81345">
                  <c:v>1</c:v>
                </c:pt>
                <c:pt idx="81346">
                  <c:v>1</c:v>
                </c:pt>
                <c:pt idx="81347">
                  <c:v>1</c:v>
                </c:pt>
                <c:pt idx="81348">
                  <c:v>1</c:v>
                </c:pt>
                <c:pt idx="81349">
                  <c:v>1</c:v>
                </c:pt>
                <c:pt idx="81350">
                  <c:v>1</c:v>
                </c:pt>
                <c:pt idx="81351">
                  <c:v>1</c:v>
                </c:pt>
                <c:pt idx="81352">
                  <c:v>1</c:v>
                </c:pt>
                <c:pt idx="81353">
                  <c:v>1</c:v>
                </c:pt>
                <c:pt idx="81354">
                  <c:v>1</c:v>
                </c:pt>
                <c:pt idx="81355">
                  <c:v>1</c:v>
                </c:pt>
                <c:pt idx="81356">
                  <c:v>1</c:v>
                </c:pt>
                <c:pt idx="81357">
                  <c:v>1</c:v>
                </c:pt>
                <c:pt idx="81358">
                  <c:v>1</c:v>
                </c:pt>
                <c:pt idx="81359">
                  <c:v>1</c:v>
                </c:pt>
                <c:pt idx="81360">
                  <c:v>1</c:v>
                </c:pt>
                <c:pt idx="81361">
                  <c:v>1</c:v>
                </c:pt>
                <c:pt idx="81362">
                  <c:v>1</c:v>
                </c:pt>
                <c:pt idx="81363">
                  <c:v>1</c:v>
                </c:pt>
                <c:pt idx="81364">
                  <c:v>1</c:v>
                </c:pt>
                <c:pt idx="81365">
                  <c:v>1</c:v>
                </c:pt>
                <c:pt idx="81366">
                  <c:v>1</c:v>
                </c:pt>
                <c:pt idx="81367">
                  <c:v>1</c:v>
                </c:pt>
                <c:pt idx="81368">
                  <c:v>1</c:v>
                </c:pt>
                <c:pt idx="81369">
                  <c:v>1</c:v>
                </c:pt>
                <c:pt idx="81370">
                  <c:v>1</c:v>
                </c:pt>
                <c:pt idx="81371">
                  <c:v>1</c:v>
                </c:pt>
                <c:pt idx="81372">
                  <c:v>1</c:v>
                </c:pt>
                <c:pt idx="81373">
                  <c:v>1</c:v>
                </c:pt>
                <c:pt idx="81374">
                  <c:v>1</c:v>
                </c:pt>
                <c:pt idx="81375">
                  <c:v>1</c:v>
                </c:pt>
                <c:pt idx="81376">
                  <c:v>1</c:v>
                </c:pt>
                <c:pt idx="81377">
                  <c:v>1</c:v>
                </c:pt>
                <c:pt idx="81378">
                  <c:v>1</c:v>
                </c:pt>
                <c:pt idx="81379">
                  <c:v>1</c:v>
                </c:pt>
                <c:pt idx="81380">
                  <c:v>1</c:v>
                </c:pt>
                <c:pt idx="81381">
                  <c:v>1</c:v>
                </c:pt>
                <c:pt idx="81382">
                  <c:v>1</c:v>
                </c:pt>
                <c:pt idx="81383">
                  <c:v>1</c:v>
                </c:pt>
                <c:pt idx="81384">
                  <c:v>1</c:v>
                </c:pt>
                <c:pt idx="81385">
                  <c:v>1</c:v>
                </c:pt>
                <c:pt idx="81386">
                  <c:v>1</c:v>
                </c:pt>
                <c:pt idx="81387">
                  <c:v>1</c:v>
                </c:pt>
                <c:pt idx="81388">
                  <c:v>1</c:v>
                </c:pt>
                <c:pt idx="81389">
                  <c:v>1</c:v>
                </c:pt>
                <c:pt idx="81390">
                  <c:v>1</c:v>
                </c:pt>
                <c:pt idx="81391">
                  <c:v>1</c:v>
                </c:pt>
                <c:pt idx="81392">
                  <c:v>1</c:v>
                </c:pt>
                <c:pt idx="81393">
                  <c:v>0.85714285700000004</c:v>
                </c:pt>
                <c:pt idx="81394">
                  <c:v>1</c:v>
                </c:pt>
                <c:pt idx="81395">
                  <c:v>1</c:v>
                </c:pt>
                <c:pt idx="81396">
                  <c:v>1</c:v>
                </c:pt>
                <c:pt idx="81397">
                  <c:v>1</c:v>
                </c:pt>
                <c:pt idx="81398">
                  <c:v>1</c:v>
                </c:pt>
                <c:pt idx="81399">
                  <c:v>1</c:v>
                </c:pt>
                <c:pt idx="81400">
                  <c:v>1</c:v>
                </c:pt>
                <c:pt idx="81401">
                  <c:v>1</c:v>
                </c:pt>
                <c:pt idx="81402">
                  <c:v>1</c:v>
                </c:pt>
                <c:pt idx="81403">
                  <c:v>1</c:v>
                </c:pt>
                <c:pt idx="81404">
                  <c:v>1</c:v>
                </c:pt>
                <c:pt idx="81405">
                  <c:v>1</c:v>
                </c:pt>
                <c:pt idx="81406">
                  <c:v>1</c:v>
                </c:pt>
                <c:pt idx="81407">
                  <c:v>1</c:v>
                </c:pt>
                <c:pt idx="81408">
                  <c:v>1</c:v>
                </c:pt>
                <c:pt idx="81409">
                  <c:v>1</c:v>
                </c:pt>
                <c:pt idx="81410">
                  <c:v>1</c:v>
                </c:pt>
                <c:pt idx="81411">
                  <c:v>1</c:v>
                </c:pt>
                <c:pt idx="81412">
                  <c:v>1</c:v>
                </c:pt>
                <c:pt idx="81413">
                  <c:v>1</c:v>
                </c:pt>
                <c:pt idx="81414">
                  <c:v>1</c:v>
                </c:pt>
                <c:pt idx="81415">
                  <c:v>1</c:v>
                </c:pt>
                <c:pt idx="81416">
                  <c:v>1</c:v>
                </c:pt>
                <c:pt idx="81417">
                  <c:v>1</c:v>
                </c:pt>
                <c:pt idx="81418">
                  <c:v>1</c:v>
                </c:pt>
                <c:pt idx="81419">
                  <c:v>1</c:v>
                </c:pt>
                <c:pt idx="81420">
                  <c:v>1</c:v>
                </c:pt>
                <c:pt idx="81421">
                  <c:v>1</c:v>
                </c:pt>
                <c:pt idx="81422">
                  <c:v>1</c:v>
                </c:pt>
                <c:pt idx="81423">
                  <c:v>1</c:v>
                </c:pt>
                <c:pt idx="81424">
                  <c:v>1</c:v>
                </c:pt>
                <c:pt idx="81425">
                  <c:v>1</c:v>
                </c:pt>
                <c:pt idx="81426">
                  <c:v>1</c:v>
                </c:pt>
                <c:pt idx="81427">
                  <c:v>1</c:v>
                </c:pt>
                <c:pt idx="81428">
                  <c:v>1</c:v>
                </c:pt>
                <c:pt idx="81429">
                  <c:v>1</c:v>
                </c:pt>
                <c:pt idx="81430">
                  <c:v>1</c:v>
                </c:pt>
                <c:pt idx="81431">
                  <c:v>1</c:v>
                </c:pt>
                <c:pt idx="81432">
                  <c:v>1</c:v>
                </c:pt>
                <c:pt idx="81433">
                  <c:v>1</c:v>
                </c:pt>
                <c:pt idx="81434">
                  <c:v>1</c:v>
                </c:pt>
                <c:pt idx="81435">
                  <c:v>1</c:v>
                </c:pt>
                <c:pt idx="81436">
                  <c:v>1</c:v>
                </c:pt>
                <c:pt idx="81437">
                  <c:v>1</c:v>
                </c:pt>
                <c:pt idx="81438">
                  <c:v>1</c:v>
                </c:pt>
                <c:pt idx="81439">
                  <c:v>1</c:v>
                </c:pt>
                <c:pt idx="81440">
                  <c:v>1</c:v>
                </c:pt>
                <c:pt idx="81441">
                  <c:v>1</c:v>
                </c:pt>
                <c:pt idx="81442">
                  <c:v>1</c:v>
                </c:pt>
                <c:pt idx="81443">
                  <c:v>1</c:v>
                </c:pt>
                <c:pt idx="81444">
                  <c:v>1</c:v>
                </c:pt>
                <c:pt idx="81445">
                  <c:v>1</c:v>
                </c:pt>
                <c:pt idx="81446">
                  <c:v>1</c:v>
                </c:pt>
                <c:pt idx="81447">
                  <c:v>1</c:v>
                </c:pt>
                <c:pt idx="81448">
                  <c:v>1</c:v>
                </c:pt>
                <c:pt idx="81449">
                  <c:v>1</c:v>
                </c:pt>
                <c:pt idx="81450">
                  <c:v>1</c:v>
                </c:pt>
                <c:pt idx="81451">
                  <c:v>1</c:v>
                </c:pt>
                <c:pt idx="81452">
                  <c:v>1</c:v>
                </c:pt>
                <c:pt idx="81453">
                  <c:v>1</c:v>
                </c:pt>
                <c:pt idx="81454">
                  <c:v>1</c:v>
                </c:pt>
                <c:pt idx="81455">
                  <c:v>1</c:v>
                </c:pt>
                <c:pt idx="81456">
                  <c:v>1</c:v>
                </c:pt>
                <c:pt idx="81457">
                  <c:v>1</c:v>
                </c:pt>
                <c:pt idx="81458">
                  <c:v>1</c:v>
                </c:pt>
                <c:pt idx="81459">
                  <c:v>1</c:v>
                </c:pt>
                <c:pt idx="81460">
                  <c:v>1</c:v>
                </c:pt>
                <c:pt idx="81461">
                  <c:v>1</c:v>
                </c:pt>
                <c:pt idx="81462">
                  <c:v>1</c:v>
                </c:pt>
                <c:pt idx="81463">
                  <c:v>1</c:v>
                </c:pt>
                <c:pt idx="81464">
                  <c:v>1</c:v>
                </c:pt>
                <c:pt idx="81465">
                  <c:v>1</c:v>
                </c:pt>
                <c:pt idx="81466">
                  <c:v>1</c:v>
                </c:pt>
                <c:pt idx="81467">
                  <c:v>1</c:v>
                </c:pt>
                <c:pt idx="81468">
                  <c:v>1</c:v>
                </c:pt>
                <c:pt idx="81469">
                  <c:v>1</c:v>
                </c:pt>
                <c:pt idx="81470">
                  <c:v>1</c:v>
                </c:pt>
                <c:pt idx="81471">
                  <c:v>1</c:v>
                </c:pt>
                <c:pt idx="81472">
                  <c:v>1</c:v>
                </c:pt>
                <c:pt idx="81473">
                  <c:v>1</c:v>
                </c:pt>
                <c:pt idx="81474">
                  <c:v>1</c:v>
                </c:pt>
                <c:pt idx="81475">
                  <c:v>1</c:v>
                </c:pt>
                <c:pt idx="81476">
                  <c:v>1</c:v>
                </c:pt>
                <c:pt idx="81477">
                  <c:v>1</c:v>
                </c:pt>
                <c:pt idx="81478">
                  <c:v>1</c:v>
                </c:pt>
                <c:pt idx="81479">
                  <c:v>0.85714285700000004</c:v>
                </c:pt>
                <c:pt idx="81480">
                  <c:v>1</c:v>
                </c:pt>
                <c:pt idx="81481">
                  <c:v>0.85714285700000004</c:v>
                </c:pt>
                <c:pt idx="81482">
                  <c:v>1</c:v>
                </c:pt>
                <c:pt idx="81483">
                  <c:v>0.85714285700000004</c:v>
                </c:pt>
                <c:pt idx="81484">
                  <c:v>1</c:v>
                </c:pt>
                <c:pt idx="81485">
                  <c:v>1</c:v>
                </c:pt>
                <c:pt idx="81486">
                  <c:v>1</c:v>
                </c:pt>
                <c:pt idx="81487">
                  <c:v>1</c:v>
                </c:pt>
                <c:pt idx="81488">
                  <c:v>1</c:v>
                </c:pt>
                <c:pt idx="81489">
                  <c:v>1</c:v>
                </c:pt>
                <c:pt idx="81490">
                  <c:v>1</c:v>
                </c:pt>
                <c:pt idx="81491">
                  <c:v>1</c:v>
                </c:pt>
                <c:pt idx="81492">
                  <c:v>1</c:v>
                </c:pt>
                <c:pt idx="81493">
                  <c:v>0.85714285700000004</c:v>
                </c:pt>
                <c:pt idx="81494">
                  <c:v>1</c:v>
                </c:pt>
                <c:pt idx="81495">
                  <c:v>1</c:v>
                </c:pt>
                <c:pt idx="81496">
                  <c:v>1</c:v>
                </c:pt>
                <c:pt idx="81497">
                  <c:v>1</c:v>
                </c:pt>
                <c:pt idx="81498">
                  <c:v>1</c:v>
                </c:pt>
                <c:pt idx="81499">
                  <c:v>1</c:v>
                </c:pt>
                <c:pt idx="81500">
                  <c:v>1</c:v>
                </c:pt>
                <c:pt idx="81501">
                  <c:v>1</c:v>
                </c:pt>
                <c:pt idx="81502">
                  <c:v>1</c:v>
                </c:pt>
                <c:pt idx="81503">
                  <c:v>1</c:v>
                </c:pt>
                <c:pt idx="81504">
                  <c:v>1</c:v>
                </c:pt>
                <c:pt idx="81505">
                  <c:v>1</c:v>
                </c:pt>
                <c:pt idx="81506">
                  <c:v>1</c:v>
                </c:pt>
                <c:pt idx="81507">
                  <c:v>1</c:v>
                </c:pt>
                <c:pt idx="81508">
                  <c:v>1</c:v>
                </c:pt>
                <c:pt idx="81509">
                  <c:v>1</c:v>
                </c:pt>
                <c:pt idx="81510">
                  <c:v>1</c:v>
                </c:pt>
                <c:pt idx="81511">
                  <c:v>1</c:v>
                </c:pt>
                <c:pt idx="81512">
                  <c:v>1</c:v>
                </c:pt>
                <c:pt idx="81513">
                  <c:v>1</c:v>
                </c:pt>
                <c:pt idx="81514">
                  <c:v>1</c:v>
                </c:pt>
                <c:pt idx="81515">
                  <c:v>1</c:v>
                </c:pt>
                <c:pt idx="81516">
                  <c:v>1</c:v>
                </c:pt>
                <c:pt idx="81517">
                  <c:v>1</c:v>
                </c:pt>
                <c:pt idx="81518">
                  <c:v>1</c:v>
                </c:pt>
                <c:pt idx="81519">
                  <c:v>1</c:v>
                </c:pt>
                <c:pt idx="81520">
                  <c:v>1</c:v>
                </c:pt>
                <c:pt idx="81521">
                  <c:v>1</c:v>
                </c:pt>
                <c:pt idx="81522">
                  <c:v>1</c:v>
                </c:pt>
                <c:pt idx="81523">
                  <c:v>0.71428571399999996</c:v>
                </c:pt>
                <c:pt idx="81524">
                  <c:v>1</c:v>
                </c:pt>
                <c:pt idx="81525">
                  <c:v>1</c:v>
                </c:pt>
                <c:pt idx="81526">
                  <c:v>1</c:v>
                </c:pt>
                <c:pt idx="81527">
                  <c:v>1</c:v>
                </c:pt>
                <c:pt idx="81528">
                  <c:v>1</c:v>
                </c:pt>
                <c:pt idx="81529">
                  <c:v>1</c:v>
                </c:pt>
                <c:pt idx="81530">
                  <c:v>1</c:v>
                </c:pt>
                <c:pt idx="81531">
                  <c:v>1</c:v>
                </c:pt>
                <c:pt idx="81532">
                  <c:v>1</c:v>
                </c:pt>
                <c:pt idx="81533">
                  <c:v>1</c:v>
                </c:pt>
                <c:pt idx="81534">
                  <c:v>1</c:v>
                </c:pt>
                <c:pt idx="81535">
                  <c:v>1</c:v>
                </c:pt>
                <c:pt idx="81536">
                  <c:v>1</c:v>
                </c:pt>
                <c:pt idx="81537">
                  <c:v>1</c:v>
                </c:pt>
                <c:pt idx="81538">
                  <c:v>1</c:v>
                </c:pt>
                <c:pt idx="81539">
                  <c:v>1</c:v>
                </c:pt>
                <c:pt idx="81540">
                  <c:v>1</c:v>
                </c:pt>
                <c:pt idx="81541">
                  <c:v>1</c:v>
                </c:pt>
                <c:pt idx="81542">
                  <c:v>1</c:v>
                </c:pt>
                <c:pt idx="81543">
                  <c:v>1</c:v>
                </c:pt>
                <c:pt idx="81544">
                  <c:v>1</c:v>
                </c:pt>
                <c:pt idx="81545">
                  <c:v>1</c:v>
                </c:pt>
                <c:pt idx="81546">
                  <c:v>1</c:v>
                </c:pt>
                <c:pt idx="81547">
                  <c:v>1</c:v>
                </c:pt>
                <c:pt idx="81548">
                  <c:v>1</c:v>
                </c:pt>
                <c:pt idx="81549">
                  <c:v>1</c:v>
                </c:pt>
                <c:pt idx="81550">
                  <c:v>1</c:v>
                </c:pt>
                <c:pt idx="81551">
                  <c:v>1</c:v>
                </c:pt>
                <c:pt idx="81552">
                  <c:v>1</c:v>
                </c:pt>
                <c:pt idx="81553">
                  <c:v>1</c:v>
                </c:pt>
                <c:pt idx="81554">
                  <c:v>1</c:v>
                </c:pt>
                <c:pt idx="81555">
                  <c:v>1</c:v>
                </c:pt>
                <c:pt idx="81556">
                  <c:v>1</c:v>
                </c:pt>
                <c:pt idx="81557">
                  <c:v>1</c:v>
                </c:pt>
                <c:pt idx="81558">
                  <c:v>1</c:v>
                </c:pt>
                <c:pt idx="81559">
                  <c:v>1</c:v>
                </c:pt>
                <c:pt idx="81560">
                  <c:v>1</c:v>
                </c:pt>
                <c:pt idx="81561">
                  <c:v>1</c:v>
                </c:pt>
                <c:pt idx="81562">
                  <c:v>1</c:v>
                </c:pt>
                <c:pt idx="81563">
                  <c:v>1</c:v>
                </c:pt>
                <c:pt idx="81564">
                  <c:v>1</c:v>
                </c:pt>
                <c:pt idx="81565">
                  <c:v>1</c:v>
                </c:pt>
                <c:pt idx="81566">
                  <c:v>1</c:v>
                </c:pt>
                <c:pt idx="81567">
                  <c:v>1</c:v>
                </c:pt>
                <c:pt idx="81568">
                  <c:v>1</c:v>
                </c:pt>
                <c:pt idx="81569">
                  <c:v>1</c:v>
                </c:pt>
                <c:pt idx="81570">
                  <c:v>1</c:v>
                </c:pt>
                <c:pt idx="81571">
                  <c:v>1</c:v>
                </c:pt>
                <c:pt idx="81572">
                  <c:v>1</c:v>
                </c:pt>
                <c:pt idx="81573">
                  <c:v>1</c:v>
                </c:pt>
                <c:pt idx="81574">
                  <c:v>1</c:v>
                </c:pt>
                <c:pt idx="81575">
                  <c:v>0.85714285700000004</c:v>
                </c:pt>
                <c:pt idx="81576">
                  <c:v>1</c:v>
                </c:pt>
                <c:pt idx="81577">
                  <c:v>1</c:v>
                </c:pt>
                <c:pt idx="81578">
                  <c:v>1</c:v>
                </c:pt>
                <c:pt idx="81579">
                  <c:v>1</c:v>
                </c:pt>
                <c:pt idx="81580">
                  <c:v>1</c:v>
                </c:pt>
                <c:pt idx="81581">
                  <c:v>1</c:v>
                </c:pt>
                <c:pt idx="81582">
                  <c:v>1</c:v>
                </c:pt>
                <c:pt idx="81583">
                  <c:v>1</c:v>
                </c:pt>
                <c:pt idx="81584">
                  <c:v>1</c:v>
                </c:pt>
                <c:pt idx="81585">
                  <c:v>1</c:v>
                </c:pt>
                <c:pt idx="81586">
                  <c:v>1</c:v>
                </c:pt>
                <c:pt idx="81587">
                  <c:v>1</c:v>
                </c:pt>
                <c:pt idx="81588">
                  <c:v>1</c:v>
                </c:pt>
                <c:pt idx="81589">
                  <c:v>1</c:v>
                </c:pt>
                <c:pt idx="81590">
                  <c:v>1</c:v>
                </c:pt>
                <c:pt idx="81591">
                  <c:v>1</c:v>
                </c:pt>
                <c:pt idx="81592">
                  <c:v>1</c:v>
                </c:pt>
                <c:pt idx="81593">
                  <c:v>1</c:v>
                </c:pt>
                <c:pt idx="81594">
                  <c:v>1</c:v>
                </c:pt>
                <c:pt idx="81595">
                  <c:v>1</c:v>
                </c:pt>
                <c:pt idx="81596">
                  <c:v>1</c:v>
                </c:pt>
                <c:pt idx="81597">
                  <c:v>1</c:v>
                </c:pt>
                <c:pt idx="81598">
                  <c:v>1</c:v>
                </c:pt>
                <c:pt idx="81599">
                  <c:v>1</c:v>
                </c:pt>
                <c:pt idx="81600">
                  <c:v>1</c:v>
                </c:pt>
                <c:pt idx="81601">
                  <c:v>1</c:v>
                </c:pt>
                <c:pt idx="81602">
                  <c:v>1</c:v>
                </c:pt>
                <c:pt idx="81603">
                  <c:v>1</c:v>
                </c:pt>
                <c:pt idx="81604">
                  <c:v>1</c:v>
                </c:pt>
                <c:pt idx="81605">
                  <c:v>1</c:v>
                </c:pt>
                <c:pt idx="81606">
                  <c:v>1</c:v>
                </c:pt>
                <c:pt idx="81607">
                  <c:v>1</c:v>
                </c:pt>
                <c:pt idx="81608">
                  <c:v>1</c:v>
                </c:pt>
                <c:pt idx="81609">
                  <c:v>1</c:v>
                </c:pt>
                <c:pt idx="81610">
                  <c:v>1</c:v>
                </c:pt>
                <c:pt idx="81611">
                  <c:v>1</c:v>
                </c:pt>
                <c:pt idx="81612">
                  <c:v>1</c:v>
                </c:pt>
                <c:pt idx="81613">
                  <c:v>1</c:v>
                </c:pt>
                <c:pt idx="81614">
                  <c:v>1</c:v>
                </c:pt>
                <c:pt idx="81615">
                  <c:v>1</c:v>
                </c:pt>
                <c:pt idx="81616">
                  <c:v>1</c:v>
                </c:pt>
                <c:pt idx="81617">
                  <c:v>1</c:v>
                </c:pt>
                <c:pt idx="81618">
                  <c:v>1</c:v>
                </c:pt>
                <c:pt idx="81619">
                  <c:v>1</c:v>
                </c:pt>
                <c:pt idx="81620">
                  <c:v>1</c:v>
                </c:pt>
                <c:pt idx="81621">
                  <c:v>1</c:v>
                </c:pt>
                <c:pt idx="81622">
                  <c:v>1</c:v>
                </c:pt>
                <c:pt idx="81623">
                  <c:v>1</c:v>
                </c:pt>
                <c:pt idx="81624">
                  <c:v>1</c:v>
                </c:pt>
                <c:pt idx="81625">
                  <c:v>1</c:v>
                </c:pt>
                <c:pt idx="81626">
                  <c:v>1</c:v>
                </c:pt>
                <c:pt idx="81627">
                  <c:v>1</c:v>
                </c:pt>
                <c:pt idx="81628">
                  <c:v>1</c:v>
                </c:pt>
                <c:pt idx="81629">
                  <c:v>1</c:v>
                </c:pt>
                <c:pt idx="81630">
                  <c:v>0.85714285700000004</c:v>
                </c:pt>
                <c:pt idx="81631">
                  <c:v>1</c:v>
                </c:pt>
                <c:pt idx="81632">
                  <c:v>1</c:v>
                </c:pt>
                <c:pt idx="81633">
                  <c:v>1</c:v>
                </c:pt>
                <c:pt idx="81634">
                  <c:v>1</c:v>
                </c:pt>
                <c:pt idx="81635">
                  <c:v>1</c:v>
                </c:pt>
                <c:pt idx="81636">
                  <c:v>1</c:v>
                </c:pt>
                <c:pt idx="81637">
                  <c:v>1</c:v>
                </c:pt>
                <c:pt idx="81638">
                  <c:v>1</c:v>
                </c:pt>
                <c:pt idx="81639">
                  <c:v>0.85714285700000004</c:v>
                </c:pt>
                <c:pt idx="81640">
                  <c:v>1</c:v>
                </c:pt>
                <c:pt idx="81641">
                  <c:v>0.85714285700000004</c:v>
                </c:pt>
                <c:pt idx="81642">
                  <c:v>1</c:v>
                </c:pt>
                <c:pt idx="81643">
                  <c:v>1</c:v>
                </c:pt>
                <c:pt idx="81644">
                  <c:v>1</c:v>
                </c:pt>
                <c:pt idx="81645">
                  <c:v>1</c:v>
                </c:pt>
                <c:pt idx="81646">
                  <c:v>1</c:v>
                </c:pt>
                <c:pt idx="81647">
                  <c:v>1</c:v>
                </c:pt>
                <c:pt idx="81648">
                  <c:v>1</c:v>
                </c:pt>
                <c:pt idx="81649">
                  <c:v>1</c:v>
                </c:pt>
                <c:pt idx="81650">
                  <c:v>1</c:v>
                </c:pt>
                <c:pt idx="81651">
                  <c:v>1</c:v>
                </c:pt>
                <c:pt idx="81652">
                  <c:v>1</c:v>
                </c:pt>
                <c:pt idx="81653">
                  <c:v>1</c:v>
                </c:pt>
                <c:pt idx="81654">
                  <c:v>1</c:v>
                </c:pt>
                <c:pt idx="81655">
                  <c:v>1</c:v>
                </c:pt>
                <c:pt idx="81656">
                  <c:v>1</c:v>
                </c:pt>
                <c:pt idx="81657">
                  <c:v>1</c:v>
                </c:pt>
                <c:pt idx="81658">
                  <c:v>1</c:v>
                </c:pt>
                <c:pt idx="81659">
                  <c:v>1</c:v>
                </c:pt>
                <c:pt idx="81660">
                  <c:v>1</c:v>
                </c:pt>
                <c:pt idx="81661">
                  <c:v>1</c:v>
                </c:pt>
                <c:pt idx="81662">
                  <c:v>1</c:v>
                </c:pt>
                <c:pt idx="81663">
                  <c:v>1</c:v>
                </c:pt>
                <c:pt idx="81664">
                  <c:v>1</c:v>
                </c:pt>
                <c:pt idx="81665">
                  <c:v>1</c:v>
                </c:pt>
                <c:pt idx="81666">
                  <c:v>1</c:v>
                </c:pt>
                <c:pt idx="81667">
                  <c:v>1</c:v>
                </c:pt>
                <c:pt idx="81668">
                  <c:v>1</c:v>
                </c:pt>
                <c:pt idx="81669">
                  <c:v>1</c:v>
                </c:pt>
                <c:pt idx="81670">
                  <c:v>1</c:v>
                </c:pt>
                <c:pt idx="81671">
                  <c:v>1</c:v>
                </c:pt>
                <c:pt idx="81672">
                  <c:v>1</c:v>
                </c:pt>
                <c:pt idx="81673">
                  <c:v>1</c:v>
                </c:pt>
                <c:pt idx="81674">
                  <c:v>1</c:v>
                </c:pt>
                <c:pt idx="81675">
                  <c:v>0.14285714299999999</c:v>
                </c:pt>
                <c:pt idx="81676">
                  <c:v>1</c:v>
                </c:pt>
                <c:pt idx="81677">
                  <c:v>1</c:v>
                </c:pt>
                <c:pt idx="81678">
                  <c:v>1</c:v>
                </c:pt>
                <c:pt idx="81679">
                  <c:v>1</c:v>
                </c:pt>
                <c:pt idx="81680">
                  <c:v>1</c:v>
                </c:pt>
                <c:pt idx="81681">
                  <c:v>1</c:v>
                </c:pt>
                <c:pt idx="81682">
                  <c:v>1</c:v>
                </c:pt>
                <c:pt idx="81683">
                  <c:v>1</c:v>
                </c:pt>
                <c:pt idx="81684">
                  <c:v>1</c:v>
                </c:pt>
                <c:pt idx="81685">
                  <c:v>1</c:v>
                </c:pt>
                <c:pt idx="81686">
                  <c:v>1</c:v>
                </c:pt>
                <c:pt idx="81687">
                  <c:v>1</c:v>
                </c:pt>
                <c:pt idx="81688">
                  <c:v>1</c:v>
                </c:pt>
                <c:pt idx="81689">
                  <c:v>1</c:v>
                </c:pt>
                <c:pt idx="81690">
                  <c:v>1</c:v>
                </c:pt>
                <c:pt idx="81691">
                  <c:v>1</c:v>
                </c:pt>
                <c:pt idx="81692">
                  <c:v>1</c:v>
                </c:pt>
                <c:pt idx="81693">
                  <c:v>1</c:v>
                </c:pt>
                <c:pt idx="81694">
                  <c:v>1</c:v>
                </c:pt>
                <c:pt idx="81695">
                  <c:v>1</c:v>
                </c:pt>
                <c:pt idx="81696">
                  <c:v>1</c:v>
                </c:pt>
                <c:pt idx="81697">
                  <c:v>1</c:v>
                </c:pt>
                <c:pt idx="81698">
                  <c:v>1</c:v>
                </c:pt>
                <c:pt idx="81699">
                  <c:v>1</c:v>
                </c:pt>
                <c:pt idx="81700">
                  <c:v>1</c:v>
                </c:pt>
                <c:pt idx="81701">
                  <c:v>1</c:v>
                </c:pt>
                <c:pt idx="81702">
                  <c:v>1</c:v>
                </c:pt>
                <c:pt idx="81703">
                  <c:v>1</c:v>
                </c:pt>
                <c:pt idx="81704">
                  <c:v>1</c:v>
                </c:pt>
                <c:pt idx="81705">
                  <c:v>1</c:v>
                </c:pt>
                <c:pt idx="81706">
                  <c:v>1</c:v>
                </c:pt>
                <c:pt idx="81707">
                  <c:v>1</c:v>
                </c:pt>
                <c:pt idx="81708">
                  <c:v>1</c:v>
                </c:pt>
                <c:pt idx="81709">
                  <c:v>1</c:v>
                </c:pt>
                <c:pt idx="81710">
                  <c:v>1</c:v>
                </c:pt>
                <c:pt idx="81711">
                  <c:v>1</c:v>
                </c:pt>
                <c:pt idx="81712">
                  <c:v>1</c:v>
                </c:pt>
                <c:pt idx="81713">
                  <c:v>1</c:v>
                </c:pt>
                <c:pt idx="81714">
                  <c:v>1</c:v>
                </c:pt>
                <c:pt idx="81715">
                  <c:v>1</c:v>
                </c:pt>
                <c:pt idx="81716">
                  <c:v>1</c:v>
                </c:pt>
                <c:pt idx="81717">
                  <c:v>1</c:v>
                </c:pt>
                <c:pt idx="81718">
                  <c:v>1</c:v>
                </c:pt>
                <c:pt idx="81719">
                  <c:v>1</c:v>
                </c:pt>
                <c:pt idx="81720">
                  <c:v>0.85714285700000004</c:v>
                </c:pt>
                <c:pt idx="81721">
                  <c:v>1</c:v>
                </c:pt>
                <c:pt idx="81722">
                  <c:v>1</c:v>
                </c:pt>
                <c:pt idx="81723">
                  <c:v>1</c:v>
                </c:pt>
                <c:pt idx="81724">
                  <c:v>1</c:v>
                </c:pt>
                <c:pt idx="81725">
                  <c:v>1</c:v>
                </c:pt>
                <c:pt idx="81726">
                  <c:v>1</c:v>
                </c:pt>
                <c:pt idx="81727">
                  <c:v>1</c:v>
                </c:pt>
                <c:pt idx="81728">
                  <c:v>1</c:v>
                </c:pt>
                <c:pt idx="81729">
                  <c:v>1</c:v>
                </c:pt>
                <c:pt idx="81730">
                  <c:v>1</c:v>
                </c:pt>
                <c:pt idx="81731">
                  <c:v>1</c:v>
                </c:pt>
                <c:pt idx="81732">
                  <c:v>1</c:v>
                </c:pt>
                <c:pt idx="81733">
                  <c:v>1</c:v>
                </c:pt>
                <c:pt idx="81734">
                  <c:v>1</c:v>
                </c:pt>
                <c:pt idx="81735">
                  <c:v>1</c:v>
                </c:pt>
                <c:pt idx="81736">
                  <c:v>1</c:v>
                </c:pt>
                <c:pt idx="81737">
                  <c:v>1</c:v>
                </c:pt>
                <c:pt idx="81738">
                  <c:v>1</c:v>
                </c:pt>
                <c:pt idx="81739">
                  <c:v>1</c:v>
                </c:pt>
                <c:pt idx="81740">
                  <c:v>1</c:v>
                </c:pt>
                <c:pt idx="81741">
                  <c:v>1</c:v>
                </c:pt>
                <c:pt idx="81742">
                  <c:v>1</c:v>
                </c:pt>
                <c:pt idx="81743">
                  <c:v>0.85714285700000004</c:v>
                </c:pt>
                <c:pt idx="81744">
                  <c:v>1</c:v>
                </c:pt>
                <c:pt idx="81745">
                  <c:v>1</c:v>
                </c:pt>
                <c:pt idx="81746">
                  <c:v>1</c:v>
                </c:pt>
                <c:pt idx="81747">
                  <c:v>1</c:v>
                </c:pt>
                <c:pt idx="81748">
                  <c:v>1</c:v>
                </c:pt>
                <c:pt idx="81749">
                  <c:v>1</c:v>
                </c:pt>
                <c:pt idx="81750">
                  <c:v>1</c:v>
                </c:pt>
                <c:pt idx="81751">
                  <c:v>1</c:v>
                </c:pt>
                <c:pt idx="81752">
                  <c:v>1</c:v>
                </c:pt>
                <c:pt idx="81753">
                  <c:v>0.85714285700000004</c:v>
                </c:pt>
                <c:pt idx="81754">
                  <c:v>1</c:v>
                </c:pt>
                <c:pt idx="81755">
                  <c:v>1</c:v>
                </c:pt>
                <c:pt idx="81756">
                  <c:v>1</c:v>
                </c:pt>
                <c:pt idx="81757">
                  <c:v>1</c:v>
                </c:pt>
                <c:pt idx="81758">
                  <c:v>1</c:v>
                </c:pt>
                <c:pt idx="81759">
                  <c:v>1</c:v>
                </c:pt>
                <c:pt idx="81760">
                  <c:v>1</c:v>
                </c:pt>
                <c:pt idx="81761">
                  <c:v>1</c:v>
                </c:pt>
                <c:pt idx="81762">
                  <c:v>1</c:v>
                </c:pt>
                <c:pt idx="81763">
                  <c:v>1</c:v>
                </c:pt>
                <c:pt idx="81764">
                  <c:v>1</c:v>
                </c:pt>
                <c:pt idx="81765">
                  <c:v>1</c:v>
                </c:pt>
                <c:pt idx="81766">
                  <c:v>1</c:v>
                </c:pt>
                <c:pt idx="81767">
                  <c:v>1</c:v>
                </c:pt>
                <c:pt idx="81768">
                  <c:v>1</c:v>
                </c:pt>
                <c:pt idx="81769">
                  <c:v>1</c:v>
                </c:pt>
                <c:pt idx="81770">
                  <c:v>1</c:v>
                </c:pt>
                <c:pt idx="81771">
                  <c:v>1</c:v>
                </c:pt>
                <c:pt idx="81772">
                  <c:v>1</c:v>
                </c:pt>
                <c:pt idx="81773">
                  <c:v>1</c:v>
                </c:pt>
                <c:pt idx="81774">
                  <c:v>1</c:v>
                </c:pt>
                <c:pt idx="81775">
                  <c:v>0.85714285700000004</c:v>
                </c:pt>
                <c:pt idx="81776">
                  <c:v>1</c:v>
                </c:pt>
                <c:pt idx="81777">
                  <c:v>1</c:v>
                </c:pt>
                <c:pt idx="81778">
                  <c:v>1</c:v>
                </c:pt>
                <c:pt idx="81779">
                  <c:v>1</c:v>
                </c:pt>
                <c:pt idx="81780">
                  <c:v>1</c:v>
                </c:pt>
                <c:pt idx="81781">
                  <c:v>1</c:v>
                </c:pt>
                <c:pt idx="81782">
                  <c:v>1</c:v>
                </c:pt>
                <c:pt idx="81783">
                  <c:v>1</c:v>
                </c:pt>
                <c:pt idx="81784">
                  <c:v>1</c:v>
                </c:pt>
                <c:pt idx="81785">
                  <c:v>1</c:v>
                </c:pt>
                <c:pt idx="81786">
                  <c:v>1</c:v>
                </c:pt>
                <c:pt idx="81787">
                  <c:v>1</c:v>
                </c:pt>
                <c:pt idx="81788">
                  <c:v>1</c:v>
                </c:pt>
                <c:pt idx="81789">
                  <c:v>1</c:v>
                </c:pt>
                <c:pt idx="81790">
                  <c:v>1</c:v>
                </c:pt>
                <c:pt idx="81791">
                  <c:v>1</c:v>
                </c:pt>
                <c:pt idx="81792">
                  <c:v>0.85714285700000004</c:v>
                </c:pt>
                <c:pt idx="81793">
                  <c:v>1</c:v>
                </c:pt>
                <c:pt idx="81794">
                  <c:v>1</c:v>
                </c:pt>
                <c:pt idx="81795">
                  <c:v>1</c:v>
                </c:pt>
                <c:pt idx="81796">
                  <c:v>1</c:v>
                </c:pt>
                <c:pt idx="81797">
                  <c:v>0.85714285700000004</c:v>
                </c:pt>
                <c:pt idx="81798">
                  <c:v>1</c:v>
                </c:pt>
                <c:pt idx="81799">
                  <c:v>1</c:v>
                </c:pt>
                <c:pt idx="81800">
                  <c:v>1</c:v>
                </c:pt>
                <c:pt idx="81801">
                  <c:v>1</c:v>
                </c:pt>
                <c:pt idx="81802">
                  <c:v>1</c:v>
                </c:pt>
                <c:pt idx="81803">
                  <c:v>1</c:v>
                </c:pt>
                <c:pt idx="81804">
                  <c:v>1</c:v>
                </c:pt>
                <c:pt idx="81805">
                  <c:v>1</c:v>
                </c:pt>
                <c:pt idx="81806">
                  <c:v>1</c:v>
                </c:pt>
                <c:pt idx="81807">
                  <c:v>1</c:v>
                </c:pt>
                <c:pt idx="81808">
                  <c:v>1</c:v>
                </c:pt>
                <c:pt idx="81809">
                  <c:v>1</c:v>
                </c:pt>
                <c:pt idx="81810">
                  <c:v>1</c:v>
                </c:pt>
                <c:pt idx="81811">
                  <c:v>1</c:v>
                </c:pt>
                <c:pt idx="81812">
                  <c:v>1</c:v>
                </c:pt>
                <c:pt idx="81813">
                  <c:v>1</c:v>
                </c:pt>
                <c:pt idx="81814">
                  <c:v>1</c:v>
                </c:pt>
                <c:pt idx="81815">
                  <c:v>1</c:v>
                </c:pt>
                <c:pt idx="81816">
                  <c:v>1</c:v>
                </c:pt>
                <c:pt idx="81817">
                  <c:v>1</c:v>
                </c:pt>
                <c:pt idx="81818">
                  <c:v>1</c:v>
                </c:pt>
                <c:pt idx="81819">
                  <c:v>1</c:v>
                </c:pt>
                <c:pt idx="81820">
                  <c:v>1</c:v>
                </c:pt>
                <c:pt idx="81821">
                  <c:v>1</c:v>
                </c:pt>
                <c:pt idx="81822">
                  <c:v>1</c:v>
                </c:pt>
                <c:pt idx="81823">
                  <c:v>1</c:v>
                </c:pt>
                <c:pt idx="81824">
                  <c:v>1</c:v>
                </c:pt>
                <c:pt idx="81825">
                  <c:v>1</c:v>
                </c:pt>
                <c:pt idx="81826">
                  <c:v>1</c:v>
                </c:pt>
                <c:pt idx="81827">
                  <c:v>1</c:v>
                </c:pt>
                <c:pt idx="81828">
                  <c:v>1</c:v>
                </c:pt>
                <c:pt idx="81829">
                  <c:v>1</c:v>
                </c:pt>
                <c:pt idx="81830">
                  <c:v>1</c:v>
                </c:pt>
                <c:pt idx="81831">
                  <c:v>0.85714285700000004</c:v>
                </c:pt>
                <c:pt idx="81832">
                  <c:v>1</c:v>
                </c:pt>
                <c:pt idx="81833">
                  <c:v>1</c:v>
                </c:pt>
                <c:pt idx="81834">
                  <c:v>1</c:v>
                </c:pt>
                <c:pt idx="81835">
                  <c:v>1</c:v>
                </c:pt>
                <c:pt idx="81836">
                  <c:v>1</c:v>
                </c:pt>
                <c:pt idx="81837">
                  <c:v>1</c:v>
                </c:pt>
                <c:pt idx="81838">
                  <c:v>1</c:v>
                </c:pt>
                <c:pt idx="81839">
                  <c:v>1</c:v>
                </c:pt>
                <c:pt idx="81840">
                  <c:v>1</c:v>
                </c:pt>
                <c:pt idx="81841">
                  <c:v>1</c:v>
                </c:pt>
                <c:pt idx="81842">
                  <c:v>1</c:v>
                </c:pt>
                <c:pt idx="81843">
                  <c:v>1</c:v>
                </c:pt>
                <c:pt idx="81844">
                  <c:v>1</c:v>
                </c:pt>
                <c:pt idx="81845">
                  <c:v>1</c:v>
                </c:pt>
                <c:pt idx="81846">
                  <c:v>1</c:v>
                </c:pt>
                <c:pt idx="81847">
                  <c:v>1</c:v>
                </c:pt>
                <c:pt idx="81848">
                  <c:v>1</c:v>
                </c:pt>
                <c:pt idx="81849">
                  <c:v>1</c:v>
                </c:pt>
                <c:pt idx="81850">
                  <c:v>1</c:v>
                </c:pt>
                <c:pt idx="81851">
                  <c:v>1</c:v>
                </c:pt>
                <c:pt idx="81852">
                  <c:v>1</c:v>
                </c:pt>
                <c:pt idx="81853">
                  <c:v>1</c:v>
                </c:pt>
                <c:pt idx="81854">
                  <c:v>1</c:v>
                </c:pt>
                <c:pt idx="81855">
                  <c:v>1</c:v>
                </c:pt>
                <c:pt idx="81856">
                  <c:v>1</c:v>
                </c:pt>
                <c:pt idx="81857">
                  <c:v>1</c:v>
                </c:pt>
                <c:pt idx="81858">
                  <c:v>1</c:v>
                </c:pt>
                <c:pt idx="81859">
                  <c:v>1</c:v>
                </c:pt>
                <c:pt idx="81860">
                  <c:v>1</c:v>
                </c:pt>
                <c:pt idx="81861">
                  <c:v>1</c:v>
                </c:pt>
                <c:pt idx="81862">
                  <c:v>1</c:v>
                </c:pt>
                <c:pt idx="81863">
                  <c:v>1</c:v>
                </c:pt>
                <c:pt idx="81864">
                  <c:v>1</c:v>
                </c:pt>
                <c:pt idx="81865">
                  <c:v>1</c:v>
                </c:pt>
                <c:pt idx="81866">
                  <c:v>1</c:v>
                </c:pt>
                <c:pt idx="81867">
                  <c:v>1</c:v>
                </c:pt>
                <c:pt idx="81868">
                  <c:v>1</c:v>
                </c:pt>
                <c:pt idx="81869">
                  <c:v>1</c:v>
                </c:pt>
                <c:pt idx="81870">
                  <c:v>1</c:v>
                </c:pt>
                <c:pt idx="81871">
                  <c:v>1</c:v>
                </c:pt>
                <c:pt idx="81872">
                  <c:v>0.875</c:v>
                </c:pt>
                <c:pt idx="81873">
                  <c:v>0.875</c:v>
                </c:pt>
                <c:pt idx="81874">
                  <c:v>1</c:v>
                </c:pt>
                <c:pt idx="81875">
                  <c:v>1</c:v>
                </c:pt>
                <c:pt idx="81876">
                  <c:v>1</c:v>
                </c:pt>
                <c:pt idx="81877">
                  <c:v>1</c:v>
                </c:pt>
                <c:pt idx="81878">
                  <c:v>1</c:v>
                </c:pt>
                <c:pt idx="81879">
                  <c:v>1</c:v>
                </c:pt>
                <c:pt idx="81880">
                  <c:v>1</c:v>
                </c:pt>
                <c:pt idx="81881">
                  <c:v>1</c:v>
                </c:pt>
                <c:pt idx="81882">
                  <c:v>1</c:v>
                </c:pt>
                <c:pt idx="81883">
                  <c:v>1</c:v>
                </c:pt>
                <c:pt idx="81884">
                  <c:v>1</c:v>
                </c:pt>
                <c:pt idx="81885">
                  <c:v>1</c:v>
                </c:pt>
                <c:pt idx="81886">
                  <c:v>0.875</c:v>
                </c:pt>
                <c:pt idx="81887">
                  <c:v>1</c:v>
                </c:pt>
                <c:pt idx="81888">
                  <c:v>0.75</c:v>
                </c:pt>
                <c:pt idx="81889">
                  <c:v>1</c:v>
                </c:pt>
                <c:pt idx="81890">
                  <c:v>1</c:v>
                </c:pt>
                <c:pt idx="81891">
                  <c:v>1</c:v>
                </c:pt>
                <c:pt idx="81892">
                  <c:v>1</c:v>
                </c:pt>
                <c:pt idx="81893">
                  <c:v>1</c:v>
                </c:pt>
                <c:pt idx="81894">
                  <c:v>1</c:v>
                </c:pt>
                <c:pt idx="81895">
                  <c:v>1</c:v>
                </c:pt>
                <c:pt idx="81896">
                  <c:v>1</c:v>
                </c:pt>
                <c:pt idx="81897">
                  <c:v>1</c:v>
                </c:pt>
                <c:pt idx="81898">
                  <c:v>1</c:v>
                </c:pt>
                <c:pt idx="81899">
                  <c:v>1</c:v>
                </c:pt>
                <c:pt idx="81900">
                  <c:v>1</c:v>
                </c:pt>
                <c:pt idx="81901">
                  <c:v>1</c:v>
                </c:pt>
                <c:pt idx="81902">
                  <c:v>1</c:v>
                </c:pt>
                <c:pt idx="81903">
                  <c:v>1</c:v>
                </c:pt>
                <c:pt idx="81904">
                  <c:v>1</c:v>
                </c:pt>
                <c:pt idx="81905">
                  <c:v>1</c:v>
                </c:pt>
                <c:pt idx="81906">
                  <c:v>1</c:v>
                </c:pt>
                <c:pt idx="81907">
                  <c:v>1</c:v>
                </c:pt>
                <c:pt idx="81908">
                  <c:v>1</c:v>
                </c:pt>
                <c:pt idx="81909">
                  <c:v>1</c:v>
                </c:pt>
                <c:pt idx="81910">
                  <c:v>1</c:v>
                </c:pt>
                <c:pt idx="81911">
                  <c:v>1</c:v>
                </c:pt>
                <c:pt idx="81912">
                  <c:v>1</c:v>
                </c:pt>
                <c:pt idx="81913">
                  <c:v>1</c:v>
                </c:pt>
                <c:pt idx="81914">
                  <c:v>1</c:v>
                </c:pt>
                <c:pt idx="81915">
                  <c:v>1</c:v>
                </c:pt>
                <c:pt idx="81916">
                  <c:v>1</c:v>
                </c:pt>
                <c:pt idx="81917">
                  <c:v>1</c:v>
                </c:pt>
                <c:pt idx="81918">
                  <c:v>1</c:v>
                </c:pt>
                <c:pt idx="81919">
                  <c:v>1</c:v>
                </c:pt>
                <c:pt idx="81920">
                  <c:v>1</c:v>
                </c:pt>
                <c:pt idx="81921">
                  <c:v>1</c:v>
                </c:pt>
                <c:pt idx="81922">
                  <c:v>1</c:v>
                </c:pt>
                <c:pt idx="81923">
                  <c:v>1</c:v>
                </c:pt>
                <c:pt idx="81924">
                  <c:v>1</c:v>
                </c:pt>
                <c:pt idx="81925">
                  <c:v>1</c:v>
                </c:pt>
                <c:pt idx="81926">
                  <c:v>1</c:v>
                </c:pt>
                <c:pt idx="81927">
                  <c:v>1</c:v>
                </c:pt>
                <c:pt idx="81928">
                  <c:v>1</c:v>
                </c:pt>
                <c:pt idx="81929">
                  <c:v>1</c:v>
                </c:pt>
                <c:pt idx="81930">
                  <c:v>1</c:v>
                </c:pt>
                <c:pt idx="81931">
                  <c:v>1</c:v>
                </c:pt>
                <c:pt idx="81932">
                  <c:v>1</c:v>
                </c:pt>
                <c:pt idx="81933">
                  <c:v>1</c:v>
                </c:pt>
                <c:pt idx="81934">
                  <c:v>1</c:v>
                </c:pt>
                <c:pt idx="81935">
                  <c:v>0.875</c:v>
                </c:pt>
                <c:pt idx="81936">
                  <c:v>1</c:v>
                </c:pt>
                <c:pt idx="81937">
                  <c:v>1</c:v>
                </c:pt>
                <c:pt idx="81938">
                  <c:v>1</c:v>
                </c:pt>
                <c:pt idx="81939">
                  <c:v>1</c:v>
                </c:pt>
                <c:pt idx="81940">
                  <c:v>1</c:v>
                </c:pt>
                <c:pt idx="81941">
                  <c:v>1</c:v>
                </c:pt>
                <c:pt idx="81942">
                  <c:v>1</c:v>
                </c:pt>
                <c:pt idx="81943">
                  <c:v>1</c:v>
                </c:pt>
                <c:pt idx="81944">
                  <c:v>1</c:v>
                </c:pt>
                <c:pt idx="81945">
                  <c:v>1</c:v>
                </c:pt>
                <c:pt idx="81946">
                  <c:v>1</c:v>
                </c:pt>
                <c:pt idx="81947">
                  <c:v>1</c:v>
                </c:pt>
                <c:pt idx="81948">
                  <c:v>1</c:v>
                </c:pt>
                <c:pt idx="81949">
                  <c:v>1</c:v>
                </c:pt>
                <c:pt idx="81950">
                  <c:v>1</c:v>
                </c:pt>
                <c:pt idx="81951">
                  <c:v>1</c:v>
                </c:pt>
                <c:pt idx="81952">
                  <c:v>1</c:v>
                </c:pt>
                <c:pt idx="81953">
                  <c:v>0.625</c:v>
                </c:pt>
                <c:pt idx="81954">
                  <c:v>1</c:v>
                </c:pt>
                <c:pt idx="81955">
                  <c:v>1</c:v>
                </c:pt>
                <c:pt idx="81956">
                  <c:v>1</c:v>
                </c:pt>
                <c:pt idx="81957">
                  <c:v>1</c:v>
                </c:pt>
                <c:pt idx="81958">
                  <c:v>1</c:v>
                </c:pt>
                <c:pt idx="81959">
                  <c:v>0.875</c:v>
                </c:pt>
                <c:pt idx="81960">
                  <c:v>1</c:v>
                </c:pt>
                <c:pt idx="81961">
                  <c:v>1</c:v>
                </c:pt>
                <c:pt idx="81962">
                  <c:v>1</c:v>
                </c:pt>
                <c:pt idx="81963">
                  <c:v>1</c:v>
                </c:pt>
                <c:pt idx="81964">
                  <c:v>1</c:v>
                </c:pt>
                <c:pt idx="81965">
                  <c:v>1</c:v>
                </c:pt>
                <c:pt idx="81966">
                  <c:v>1</c:v>
                </c:pt>
                <c:pt idx="81967">
                  <c:v>0.875</c:v>
                </c:pt>
                <c:pt idx="81968">
                  <c:v>1</c:v>
                </c:pt>
                <c:pt idx="81969">
                  <c:v>1</c:v>
                </c:pt>
                <c:pt idx="81970">
                  <c:v>1</c:v>
                </c:pt>
                <c:pt idx="81971">
                  <c:v>1</c:v>
                </c:pt>
                <c:pt idx="81972">
                  <c:v>1</c:v>
                </c:pt>
                <c:pt idx="81973">
                  <c:v>1</c:v>
                </c:pt>
                <c:pt idx="81974">
                  <c:v>1</c:v>
                </c:pt>
                <c:pt idx="81975">
                  <c:v>1</c:v>
                </c:pt>
                <c:pt idx="81976">
                  <c:v>1</c:v>
                </c:pt>
                <c:pt idx="81977">
                  <c:v>1</c:v>
                </c:pt>
                <c:pt idx="81978">
                  <c:v>1</c:v>
                </c:pt>
                <c:pt idx="81979">
                  <c:v>1</c:v>
                </c:pt>
                <c:pt idx="81980">
                  <c:v>1</c:v>
                </c:pt>
                <c:pt idx="81981">
                  <c:v>1</c:v>
                </c:pt>
                <c:pt idx="81982">
                  <c:v>1</c:v>
                </c:pt>
                <c:pt idx="81983">
                  <c:v>1</c:v>
                </c:pt>
                <c:pt idx="81984">
                  <c:v>1</c:v>
                </c:pt>
                <c:pt idx="81985">
                  <c:v>1</c:v>
                </c:pt>
                <c:pt idx="81986">
                  <c:v>1</c:v>
                </c:pt>
                <c:pt idx="81987">
                  <c:v>1</c:v>
                </c:pt>
                <c:pt idx="81988">
                  <c:v>1</c:v>
                </c:pt>
                <c:pt idx="81989">
                  <c:v>1</c:v>
                </c:pt>
                <c:pt idx="81990">
                  <c:v>1</c:v>
                </c:pt>
                <c:pt idx="81991">
                  <c:v>1</c:v>
                </c:pt>
                <c:pt idx="81992">
                  <c:v>1</c:v>
                </c:pt>
                <c:pt idx="81993">
                  <c:v>0.625</c:v>
                </c:pt>
                <c:pt idx="81994">
                  <c:v>1</c:v>
                </c:pt>
                <c:pt idx="81995">
                  <c:v>1</c:v>
                </c:pt>
                <c:pt idx="81996">
                  <c:v>1</c:v>
                </c:pt>
                <c:pt idx="81997">
                  <c:v>1</c:v>
                </c:pt>
                <c:pt idx="81998">
                  <c:v>1</c:v>
                </c:pt>
                <c:pt idx="81999">
                  <c:v>1</c:v>
                </c:pt>
                <c:pt idx="82000">
                  <c:v>1</c:v>
                </c:pt>
                <c:pt idx="82001">
                  <c:v>1</c:v>
                </c:pt>
                <c:pt idx="82002">
                  <c:v>1</c:v>
                </c:pt>
                <c:pt idx="82003">
                  <c:v>1</c:v>
                </c:pt>
                <c:pt idx="82004">
                  <c:v>1</c:v>
                </c:pt>
                <c:pt idx="82005">
                  <c:v>1</c:v>
                </c:pt>
                <c:pt idx="82006">
                  <c:v>1</c:v>
                </c:pt>
                <c:pt idx="82007">
                  <c:v>1</c:v>
                </c:pt>
                <c:pt idx="82008">
                  <c:v>1</c:v>
                </c:pt>
                <c:pt idx="82009">
                  <c:v>1</c:v>
                </c:pt>
                <c:pt idx="82010">
                  <c:v>1</c:v>
                </c:pt>
                <c:pt idx="82011">
                  <c:v>1</c:v>
                </c:pt>
                <c:pt idx="82012">
                  <c:v>1</c:v>
                </c:pt>
                <c:pt idx="82013">
                  <c:v>1</c:v>
                </c:pt>
                <c:pt idx="82014">
                  <c:v>1</c:v>
                </c:pt>
                <c:pt idx="82015">
                  <c:v>1</c:v>
                </c:pt>
                <c:pt idx="82016">
                  <c:v>1</c:v>
                </c:pt>
                <c:pt idx="82017">
                  <c:v>0.875</c:v>
                </c:pt>
                <c:pt idx="82018">
                  <c:v>1</c:v>
                </c:pt>
                <c:pt idx="82019">
                  <c:v>1</c:v>
                </c:pt>
                <c:pt idx="82020">
                  <c:v>1</c:v>
                </c:pt>
                <c:pt idx="82021">
                  <c:v>1</c:v>
                </c:pt>
                <c:pt idx="82022">
                  <c:v>1</c:v>
                </c:pt>
                <c:pt idx="82023">
                  <c:v>1</c:v>
                </c:pt>
                <c:pt idx="82024">
                  <c:v>1</c:v>
                </c:pt>
                <c:pt idx="82025">
                  <c:v>1</c:v>
                </c:pt>
                <c:pt idx="82026">
                  <c:v>1</c:v>
                </c:pt>
                <c:pt idx="82027">
                  <c:v>1</c:v>
                </c:pt>
                <c:pt idx="82028">
                  <c:v>1</c:v>
                </c:pt>
                <c:pt idx="82029">
                  <c:v>1</c:v>
                </c:pt>
                <c:pt idx="82030">
                  <c:v>1</c:v>
                </c:pt>
                <c:pt idx="82031">
                  <c:v>1</c:v>
                </c:pt>
                <c:pt idx="82032">
                  <c:v>1</c:v>
                </c:pt>
                <c:pt idx="82033">
                  <c:v>1</c:v>
                </c:pt>
                <c:pt idx="82034">
                  <c:v>1</c:v>
                </c:pt>
                <c:pt idx="82035">
                  <c:v>1</c:v>
                </c:pt>
                <c:pt idx="82036">
                  <c:v>1</c:v>
                </c:pt>
                <c:pt idx="82037">
                  <c:v>1</c:v>
                </c:pt>
                <c:pt idx="82038">
                  <c:v>0.875</c:v>
                </c:pt>
                <c:pt idx="82039">
                  <c:v>1</c:v>
                </c:pt>
                <c:pt idx="82040">
                  <c:v>1</c:v>
                </c:pt>
                <c:pt idx="82041">
                  <c:v>1</c:v>
                </c:pt>
                <c:pt idx="82042">
                  <c:v>1</c:v>
                </c:pt>
                <c:pt idx="82043">
                  <c:v>1</c:v>
                </c:pt>
                <c:pt idx="82044">
                  <c:v>1</c:v>
                </c:pt>
                <c:pt idx="82045">
                  <c:v>1</c:v>
                </c:pt>
                <c:pt idx="82046">
                  <c:v>1</c:v>
                </c:pt>
                <c:pt idx="82047">
                  <c:v>1</c:v>
                </c:pt>
                <c:pt idx="82048">
                  <c:v>1</c:v>
                </c:pt>
                <c:pt idx="82049">
                  <c:v>1</c:v>
                </c:pt>
                <c:pt idx="82050">
                  <c:v>0.875</c:v>
                </c:pt>
                <c:pt idx="82051">
                  <c:v>1</c:v>
                </c:pt>
                <c:pt idx="82052">
                  <c:v>1</c:v>
                </c:pt>
                <c:pt idx="82053">
                  <c:v>1</c:v>
                </c:pt>
                <c:pt idx="82054">
                  <c:v>1</c:v>
                </c:pt>
                <c:pt idx="82055">
                  <c:v>1</c:v>
                </c:pt>
                <c:pt idx="82056">
                  <c:v>1</c:v>
                </c:pt>
                <c:pt idx="82057">
                  <c:v>1</c:v>
                </c:pt>
                <c:pt idx="82058">
                  <c:v>1</c:v>
                </c:pt>
                <c:pt idx="82059">
                  <c:v>1</c:v>
                </c:pt>
                <c:pt idx="82060">
                  <c:v>1</c:v>
                </c:pt>
                <c:pt idx="82061">
                  <c:v>1</c:v>
                </c:pt>
                <c:pt idx="82062">
                  <c:v>1</c:v>
                </c:pt>
                <c:pt idx="82063">
                  <c:v>1</c:v>
                </c:pt>
                <c:pt idx="82064">
                  <c:v>1</c:v>
                </c:pt>
                <c:pt idx="82065">
                  <c:v>1</c:v>
                </c:pt>
                <c:pt idx="82066">
                  <c:v>1</c:v>
                </c:pt>
                <c:pt idx="82067">
                  <c:v>1</c:v>
                </c:pt>
                <c:pt idx="82068">
                  <c:v>1</c:v>
                </c:pt>
                <c:pt idx="82069">
                  <c:v>1</c:v>
                </c:pt>
                <c:pt idx="82070">
                  <c:v>1</c:v>
                </c:pt>
                <c:pt idx="82071">
                  <c:v>1</c:v>
                </c:pt>
                <c:pt idx="82072">
                  <c:v>1</c:v>
                </c:pt>
                <c:pt idx="82073">
                  <c:v>1</c:v>
                </c:pt>
                <c:pt idx="82074">
                  <c:v>1</c:v>
                </c:pt>
                <c:pt idx="82075">
                  <c:v>1</c:v>
                </c:pt>
                <c:pt idx="82076">
                  <c:v>1</c:v>
                </c:pt>
                <c:pt idx="82077">
                  <c:v>1</c:v>
                </c:pt>
                <c:pt idx="82078">
                  <c:v>1</c:v>
                </c:pt>
                <c:pt idx="82079">
                  <c:v>1</c:v>
                </c:pt>
                <c:pt idx="82080">
                  <c:v>1</c:v>
                </c:pt>
                <c:pt idx="82081">
                  <c:v>1</c:v>
                </c:pt>
                <c:pt idx="82082">
                  <c:v>1</c:v>
                </c:pt>
                <c:pt idx="82083">
                  <c:v>1</c:v>
                </c:pt>
                <c:pt idx="82084">
                  <c:v>1</c:v>
                </c:pt>
                <c:pt idx="82085">
                  <c:v>1</c:v>
                </c:pt>
                <c:pt idx="82086">
                  <c:v>1</c:v>
                </c:pt>
                <c:pt idx="82087">
                  <c:v>1</c:v>
                </c:pt>
                <c:pt idx="82088">
                  <c:v>1</c:v>
                </c:pt>
                <c:pt idx="82089">
                  <c:v>1</c:v>
                </c:pt>
                <c:pt idx="82090">
                  <c:v>1</c:v>
                </c:pt>
                <c:pt idx="82091">
                  <c:v>1</c:v>
                </c:pt>
                <c:pt idx="82092">
                  <c:v>1</c:v>
                </c:pt>
                <c:pt idx="82093">
                  <c:v>1</c:v>
                </c:pt>
                <c:pt idx="82094">
                  <c:v>1</c:v>
                </c:pt>
                <c:pt idx="82095">
                  <c:v>1</c:v>
                </c:pt>
                <c:pt idx="82096">
                  <c:v>1</c:v>
                </c:pt>
                <c:pt idx="82097">
                  <c:v>1</c:v>
                </c:pt>
                <c:pt idx="82098">
                  <c:v>1</c:v>
                </c:pt>
                <c:pt idx="82099">
                  <c:v>1</c:v>
                </c:pt>
                <c:pt idx="82100">
                  <c:v>1</c:v>
                </c:pt>
                <c:pt idx="82101">
                  <c:v>1</c:v>
                </c:pt>
                <c:pt idx="82102">
                  <c:v>1</c:v>
                </c:pt>
                <c:pt idx="82103">
                  <c:v>1</c:v>
                </c:pt>
                <c:pt idx="82104">
                  <c:v>1</c:v>
                </c:pt>
                <c:pt idx="82105">
                  <c:v>1</c:v>
                </c:pt>
                <c:pt idx="82106">
                  <c:v>1</c:v>
                </c:pt>
                <c:pt idx="82107">
                  <c:v>0.875</c:v>
                </c:pt>
                <c:pt idx="82108">
                  <c:v>1</c:v>
                </c:pt>
                <c:pt idx="82109">
                  <c:v>1</c:v>
                </c:pt>
                <c:pt idx="82110">
                  <c:v>1</c:v>
                </c:pt>
                <c:pt idx="82111">
                  <c:v>0.875</c:v>
                </c:pt>
                <c:pt idx="82112">
                  <c:v>1</c:v>
                </c:pt>
                <c:pt idx="82113">
                  <c:v>1</c:v>
                </c:pt>
                <c:pt idx="82114">
                  <c:v>0.875</c:v>
                </c:pt>
                <c:pt idx="82115">
                  <c:v>1</c:v>
                </c:pt>
                <c:pt idx="82116">
                  <c:v>1</c:v>
                </c:pt>
                <c:pt idx="82117">
                  <c:v>1</c:v>
                </c:pt>
                <c:pt idx="82118">
                  <c:v>1</c:v>
                </c:pt>
                <c:pt idx="82119">
                  <c:v>1</c:v>
                </c:pt>
                <c:pt idx="82120">
                  <c:v>1</c:v>
                </c:pt>
                <c:pt idx="82121">
                  <c:v>1</c:v>
                </c:pt>
                <c:pt idx="82122">
                  <c:v>1</c:v>
                </c:pt>
                <c:pt idx="82123">
                  <c:v>1</c:v>
                </c:pt>
                <c:pt idx="82124">
                  <c:v>1</c:v>
                </c:pt>
                <c:pt idx="82125">
                  <c:v>1</c:v>
                </c:pt>
                <c:pt idx="82126">
                  <c:v>1</c:v>
                </c:pt>
                <c:pt idx="82127">
                  <c:v>1</c:v>
                </c:pt>
                <c:pt idx="82128">
                  <c:v>1</c:v>
                </c:pt>
                <c:pt idx="82129">
                  <c:v>1</c:v>
                </c:pt>
                <c:pt idx="82130">
                  <c:v>1</c:v>
                </c:pt>
                <c:pt idx="82131">
                  <c:v>1</c:v>
                </c:pt>
                <c:pt idx="82132">
                  <c:v>1</c:v>
                </c:pt>
                <c:pt idx="82133">
                  <c:v>0.875</c:v>
                </c:pt>
                <c:pt idx="82134">
                  <c:v>1</c:v>
                </c:pt>
                <c:pt idx="82135">
                  <c:v>1</c:v>
                </c:pt>
                <c:pt idx="82136">
                  <c:v>1</c:v>
                </c:pt>
                <c:pt idx="82137">
                  <c:v>1</c:v>
                </c:pt>
                <c:pt idx="82138">
                  <c:v>1</c:v>
                </c:pt>
                <c:pt idx="82139">
                  <c:v>1</c:v>
                </c:pt>
                <c:pt idx="82140">
                  <c:v>1</c:v>
                </c:pt>
                <c:pt idx="82141">
                  <c:v>1</c:v>
                </c:pt>
                <c:pt idx="82142">
                  <c:v>1</c:v>
                </c:pt>
                <c:pt idx="82143">
                  <c:v>1</c:v>
                </c:pt>
                <c:pt idx="82144">
                  <c:v>1</c:v>
                </c:pt>
                <c:pt idx="82145">
                  <c:v>1</c:v>
                </c:pt>
                <c:pt idx="82146">
                  <c:v>0.875</c:v>
                </c:pt>
                <c:pt idx="82147">
                  <c:v>1</c:v>
                </c:pt>
                <c:pt idx="82148">
                  <c:v>0.875</c:v>
                </c:pt>
                <c:pt idx="82149">
                  <c:v>1</c:v>
                </c:pt>
                <c:pt idx="82150">
                  <c:v>1</c:v>
                </c:pt>
                <c:pt idx="82151">
                  <c:v>1</c:v>
                </c:pt>
                <c:pt idx="82152">
                  <c:v>1</c:v>
                </c:pt>
                <c:pt idx="82153">
                  <c:v>1</c:v>
                </c:pt>
                <c:pt idx="82154">
                  <c:v>1</c:v>
                </c:pt>
                <c:pt idx="82155">
                  <c:v>1</c:v>
                </c:pt>
                <c:pt idx="82156">
                  <c:v>1</c:v>
                </c:pt>
                <c:pt idx="82157">
                  <c:v>1</c:v>
                </c:pt>
                <c:pt idx="82158">
                  <c:v>1</c:v>
                </c:pt>
                <c:pt idx="82159">
                  <c:v>0.875</c:v>
                </c:pt>
                <c:pt idx="82160">
                  <c:v>1</c:v>
                </c:pt>
                <c:pt idx="82161">
                  <c:v>1</c:v>
                </c:pt>
                <c:pt idx="82162">
                  <c:v>1</c:v>
                </c:pt>
                <c:pt idx="82163">
                  <c:v>1</c:v>
                </c:pt>
                <c:pt idx="82164">
                  <c:v>1</c:v>
                </c:pt>
                <c:pt idx="82165">
                  <c:v>1</c:v>
                </c:pt>
                <c:pt idx="82166">
                  <c:v>1</c:v>
                </c:pt>
                <c:pt idx="82167">
                  <c:v>1</c:v>
                </c:pt>
                <c:pt idx="82168">
                  <c:v>1</c:v>
                </c:pt>
                <c:pt idx="82169">
                  <c:v>1</c:v>
                </c:pt>
                <c:pt idx="82170">
                  <c:v>1</c:v>
                </c:pt>
                <c:pt idx="82171">
                  <c:v>1</c:v>
                </c:pt>
                <c:pt idx="82172">
                  <c:v>1</c:v>
                </c:pt>
                <c:pt idx="82173">
                  <c:v>1</c:v>
                </c:pt>
                <c:pt idx="82174">
                  <c:v>1</c:v>
                </c:pt>
                <c:pt idx="82175">
                  <c:v>1</c:v>
                </c:pt>
                <c:pt idx="82176">
                  <c:v>1</c:v>
                </c:pt>
                <c:pt idx="82177">
                  <c:v>1</c:v>
                </c:pt>
                <c:pt idx="82178">
                  <c:v>0.875</c:v>
                </c:pt>
                <c:pt idx="82179">
                  <c:v>1</c:v>
                </c:pt>
                <c:pt idx="82180">
                  <c:v>1</c:v>
                </c:pt>
                <c:pt idx="82181">
                  <c:v>1</c:v>
                </c:pt>
                <c:pt idx="82182">
                  <c:v>1</c:v>
                </c:pt>
                <c:pt idx="82183">
                  <c:v>1</c:v>
                </c:pt>
                <c:pt idx="82184">
                  <c:v>1</c:v>
                </c:pt>
                <c:pt idx="82185">
                  <c:v>1</c:v>
                </c:pt>
                <c:pt idx="82186">
                  <c:v>1</c:v>
                </c:pt>
                <c:pt idx="82187">
                  <c:v>1</c:v>
                </c:pt>
                <c:pt idx="82188">
                  <c:v>1</c:v>
                </c:pt>
                <c:pt idx="82189">
                  <c:v>1</c:v>
                </c:pt>
                <c:pt idx="82190">
                  <c:v>1</c:v>
                </c:pt>
                <c:pt idx="82191">
                  <c:v>1</c:v>
                </c:pt>
                <c:pt idx="82192">
                  <c:v>1</c:v>
                </c:pt>
                <c:pt idx="82193">
                  <c:v>0.875</c:v>
                </c:pt>
                <c:pt idx="82194">
                  <c:v>1</c:v>
                </c:pt>
                <c:pt idx="82195">
                  <c:v>1</c:v>
                </c:pt>
                <c:pt idx="82196">
                  <c:v>1</c:v>
                </c:pt>
                <c:pt idx="82197">
                  <c:v>1</c:v>
                </c:pt>
                <c:pt idx="82198">
                  <c:v>1</c:v>
                </c:pt>
                <c:pt idx="82199">
                  <c:v>0.875</c:v>
                </c:pt>
                <c:pt idx="82200">
                  <c:v>1</c:v>
                </c:pt>
                <c:pt idx="82201">
                  <c:v>1</c:v>
                </c:pt>
                <c:pt idx="82202">
                  <c:v>1</c:v>
                </c:pt>
                <c:pt idx="82203">
                  <c:v>1</c:v>
                </c:pt>
                <c:pt idx="82204">
                  <c:v>1</c:v>
                </c:pt>
                <c:pt idx="82205">
                  <c:v>1</c:v>
                </c:pt>
                <c:pt idx="82206">
                  <c:v>1</c:v>
                </c:pt>
                <c:pt idx="82207">
                  <c:v>1</c:v>
                </c:pt>
                <c:pt idx="82208">
                  <c:v>1</c:v>
                </c:pt>
                <c:pt idx="82209">
                  <c:v>1</c:v>
                </c:pt>
                <c:pt idx="82210">
                  <c:v>1</c:v>
                </c:pt>
                <c:pt idx="82211">
                  <c:v>1</c:v>
                </c:pt>
                <c:pt idx="82212">
                  <c:v>1</c:v>
                </c:pt>
                <c:pt idx="82213">
                  <c:v>1</c:v>
                </c:pt>
                <c:pt idx="82214">
                  <c:v>1</c:v>
                </c:pt>
                <c:pt idx="82215">
                  <c:v>1</c:v>
                </c:pt>
                <c:pt idx="82216">
                  <c:v>1</c:v>
                </c:pt>
                <c:pt idx="82217">
                  <c:v>1</c:v>
                </c:pt>
                <c:pt idx="82218">
                  <c:v>1</c:v>
                </c:pt>
                <c:pt idx="82219">
                  <c:v>1</c:v>
                </c:pt>
                <c:pt idx="82220">
                  <c:v>0.875</c:v>
                </c:pt>
                <c:pt idx="82221">
                  <c:v>1</c:v>
                </c:pt>
                <c:pt idx="82222">
                  <c:v>1</c:v>
                </c:pt>
                <c:pt idx="82223">
                  <c:v>1</c:v>
                </c:pt>
                <c:pt idx="82224">
                  <c:v>1</c:v>
                </c:pt>
                <c:pt idx="82225">
                  <c:v>1</c:v>
                </c:pt>
                <c:pt idx="82226">
                  <c:v>1</c:v>
                </c:pt>
                <c:pt idx="82227">
                  <c:v>1</c:v>
                </c:pt>
                <c:pt idx="82228">
                  <c:v>1</c:v>
                </c:pt>
                <c:pt idx="82229">
                  <c:v>1</c:v>
                </c:pt>
                <c:pt idx="82230">
                  <c:v>1</c:v>
                </c:pt>
                <c:pt idx="82231">
                  <c:v>1</c:v>
                </c:pt>
                <c:pt idx="82232">
                  <c:v>1</c:v>
                </c:pt>
                <c:pt idx="82233">
                  <c:v>1</c:v>
                </c:pt>
                <c:pt idx="82234">
                  <c:v>1</c:v>
                </c:pt>
                <c:pt idx="82235">
                  <c:v>1</c:v>
                </c:pt>
                <c:pt idx="82236">
                  <c:v>1</c:v>
                </c:pt>
                <c:pt idx="82237">
                  <c:v>1</c:v>
                </c:pt>
                <c:pt idx="82238">
                  <c:v>1</c:v>
                </c:pt>
                <c:pt idx="82239">
                  <c:v>0.875</c:v>
                </c:pt>
                <c:pt idx="82240">
                  <c:v>1</c:v>
                </c:pt>
                <c:pt idx="82241">
                  <c:v>1</c:v>
                </c:pt>
                <c:pt idx="82242">
                  <c:v>1</c:v>
                </c:pt>
                <c:pt idx="82243">
                  <c:v>1</c:v>
                </c:pt>
                <c:pt idx="82244">
                  <c:v>1</c:v>
                </c:pt>
                <c:pt idx="82245">
                  <c:v>1</c:v>
                </c:pt>
                <c:pt idx="82246">
                  <c:v>1</c:v>
                </c:pt>
                <c:pt idx="82247">
                  <c:v>1</c:v>
                </c:pt>
                <c:pt idx="82248">
                  <c:v>1</c:v>
                </c:pt>
                <c:pt idx="82249">
                  <c:v>0.875</c:v>
                </c:pt>
                <c:pt idx="82250">
                  <c:v>1</c:v>
                </c:pt>
                <c:pt idx="82251">
                  <c:v>1</c:v>
                </c:pt>
                <c:pt idx="82252">
                  <c:v>1</c:v>
                </c:pt>
                <c:pt idx="82253">
                  <c:v>1</c:v>
                </c:pt>
                <c:pt idx="82254">
                  <c:v>1</c:v>
                </c:pt>
                <c:pt idx="82255">
                  <c:v>1</c:v>
                </c:pt>
                <c:pt idx="82256">
                  <c:v>1</c:v>
                </c:pt>
                <c:pt idx="82257">
                  <c:v>1</c:v>
                </c:pt>
                <c:pt idx="82258">
                  <c:v>1</c:v>
                </c:pt>
                <c:pt idx="82259">
                  <c:v>1</c:v>
                </c:pt>
                <c:pt idx="82260">
                  <c:v>1</c:v>
                </c:pt>
                <c:pt idx="82261">
                  <c:v>1</c:v>
                </c:pt>
                <c:pt idx="82262">
                  <c:v>1</c:v>
                </c:pt>
                <c:pt idx="82263">
                  <c:v>1</c:v>
                </c:pt>
                <c:pt idx="82264">
                  <c:v>1</c:v>
                </c:pt>
                <c:pt idx="82265">
                  <c:v>1</c:v>
                </c:pt>
                <c:pt idx="82266">
                  <c:v>1</c:v>
                </c:pt>
                <c:pt idx="82267">
                  <c:v>1</c:v>
                </c:pt>
                <c:pt idx="82268">
                  <c:v>1</c:v>
                </c:pt>
                <c:pt idx="82269">
                  <c:v>1</c:v>
                </c:pt>
                <c:pt idx="82270">
                  <c:v>1</c:v>
                </c:pt>
                <c:pt idx="82271">
                  <c:v>1</c:v>
                </c:pt>
                <c:pt idx="82272">
                  <c:v>0.875</c:v>
                </c:pt>
                <c:pt idx="82273">
                  <c:v>1</c:v>
                </c:pt>
                <c:pt idx="82274">
                  <c:v>1</c:v>
                </c:pt>
                <c:pt idx="82275">
                  <c:v>1</c:v>
                </c:pt>
                <c:pt idx="82276">
                  <c:v>0.375</c:v>
                </c:pt>
                <c:pt idx="82277">
                  <c:v>1</c:v>
                </c:pt>
                <c:pt idx="82278">
                  <c:v>1</c:v>
                </c:pt>
                <c:pt idx="82279">
                  <c:v>1</c:v>
                </c:pt>
                <c:pt idx="82280">
                  <c:v>1</c:v>
                </c:pt>
                <c:pt idx="82281">
                  <c:v>1</c:v>
                </c:pt>
                <c:pt idx="82282">
                  <c:v>1</c:v>
                </c:pt>
                <c:pt idx="82283">
                  <c:v>1</c:v>
                </c:pt>
                <c:pt idx="82284">
                  <c:v>1</c:v>
                </c:pt>
                <c:pt idx="82285">
                  <c:v>1</c:v>
                </c:pt>
                <c:pt idx="82286">
                  <c:v>1</c:v>
                </c:pt>
                <c:pt idx="82287">
                  <c:v>1</c:v>
                </c:pt>
                <c:pt idx="82288">
                  <c:v>1</c:v>
                </c:pt>
                <c:pt idx="82289">
                  <c:v>1</c:v>
                </c:pt>
                <c:pt idx="82290">
                  <c:v>0.875</c:v>
                </c:pt>
                <c:pt idx="82291">
                  <c:v>1</c:v>
                </c:pt>
                <c:pt idx="82292">
                  <c:v>1</c:v>
                </c:pt>
                <c:pt idx="82293">
                  <c:v>1</c:v>
                </c:pt>
                <c:pt idx="82294">
                  <c:v>1</c:v>
                </c:pt>
                <c:pt idx="82295">
                  <c:v>1</c:v>
                </c:pt>
                <c:pt idx="82296">
                  <c:v>1</c:v>
                </c:pt>
                <c:pt idx="82297">
                  <c:v>1</c:v>
                </c:pt>
                <c:pt idx="82298">
                  <c:v>1</c:v>
                </c:pt>
                <c:pt idx="82299">
                  <c:v>0.875</c:v>
                </c:pt>
                <c:pt idx="82300">
                  <c:v>1</c:v>
                </c:pt>
                <c:pt idx="82301">
                  <c:v>1</c:v>
                </c:pt>
                <c:pt idx="82302">
                  <c:v>1</c:v>
                </c:pt>
                <c:pt idx="82303">
                  <c:v>1</c:v>
                </c:pt>
                <c:pt idx="82304">
                  <c:v>1</c:v>
                </c:pt>
                <c:pt idx="82305">
                  <c:v>1</c:v>
                </c:pt>
                <c:pt idx="82306">
                  <c:v>1</c:v>
                </c:pt>
                <c:pt idx="82307">
                  <c:v>1</c:v>
                </c:pt>
                <c:pt idx="82308">
                  <c:v>1</c:v>
                </c:pt>
                <c:pt idx="82309">
                  <c:v>1</c:v>
                </c:pt>
                <c:pt idx="82310">
                  <c:v>1</c:v>
                </c:pt>
                <c:pt idx="82311">
                  <c:v>1</c:v>
                </c:pt>
                <c:pt idx="82312">
                  <c:v>1</c:v>
                </c:pt>
                <c:pt idx="82313">
                  <c:v>1</c:v>
                </c:pt>
                <c:pt idx="82314">
                  <c:v>1</c:v>
                </c:pt>
                <c:pt idx="82315">
                  <c:v>1</c:v>
                </c:pt>
                <c:pt idx="82316">
                  <c:v>0.875</c:v>
                </c:pt>
                <c:pt idx="82317">
                  <c:v>1</c:v>
                </c:pt>
                <c:pt idx="82318">
                  <c:v>1</c:v>
                </c:pt>
                <c:pt idx="82319">
                  <c:v>1</c:v>
                </c:pt>
                <c:pt idx="82320">
                  <c:v>1</c:v>
                </c:pt>
                <c:pt idx="82321">
                  <c:v>1</c:v>
                </c:pt>
                <c:pt idx="82322">
                  <c:v>1</c:v>
                </c:pt>
                <c:pt idx="82323">
                  <c:v>1</c:v>
                </c:pt>
                <c:pt idx="82324">
                  <c:v>1</c:v>
                </c:pt>
                <c:pt idx="82325">
                  <c:v>1</c:v>
                </c:pt>
                <c:pt idx="82326">
                  <c:v>1</c:v>
                </c:pt>
                <c:pt idx="82327">
                  <c:v>1</c:v>
                </c:pt>
                <c:pt idx="82328">
                  <c:v>1</c:v>
                </c:pt>
                <c:pt idx="82329">
                  <c:v>1</c:v>
                </c:pt>
                <c:pt idx="82330">
                  <c:v>1</c:v>
                </c:pt>
                <c:pt idx="82331">
                  <c:v>1</c:v>
                </c:pt>
                <c:pt idx="82332">
                  <c:v>1</c:v>
                </c:pt>
                <c:pt idx="82333">
                  <c:v>1</c:v>
                </c:pt>
                <c:pt idx="82334">
                  <c:v>1</c:v>
                </c:pt>
                <c:pt idx="82335">
                  <c:v>1</c:v>
                </c:pt>
                <c:pt idx="82336">
                  <c:v>1</c:v>
                </c:pt>
                <c:pt idx="82337">
                  <c:v>1</c:v>
                </c:pt>
                <c:pt idx="82338">
                  <c:v>1</c:v>
                </c:pt>
                <c:pt idx="82339">
                  <c:v>1</c:v>
                </c:pt>
                <c:pt idx="82340">
                  <c:v>1</c:v>
                </c:pt>
                <c:pt idx="82341">
                  <c:v>1</c:v>
                </c:pt>
                <c:pt idx="82342">
                  <c:v>1</c:v>
                </c:pt>
                <c:pt idx="82343">
                  <c:v>1</c:v>
                </c:pt>
                <c:pt idx="82344">
                  <c:v>1</c:v>
                </c:pt>
                <c:pt idx="82345">
                  <c:v>1</c:v>
                </c:pt>
                <c:pt idx="82346">
                  <c:v>1</c:v>
                </c:pt>
                <c:pt idx="82347">
                  <c:v>1</c:v>
                </c:pt>
                <c:pt idx="82348">
                  <c:v>1</c:v>
                </c:pt>
                <c:pt idx="82349">
                  <c:v>1</c:v>
                </c:pt>
                <c:pt idx="82350">
                  <c:v>1</c:v>
                </c:pt>
                <c:pt idx="82351">
                  <c:v>1</c:v>
                </c:pt>
                <c:pt idx="82352">
                  <c:v>1</c:v>
                </c:pt>
                <c:pt idx="82353">
                  <c:v>1</c:v>
                </c:pt>
                <c:pt idx="82354">
                  <c:v>1</c:v>
                </c:pt>
                <c:pt idx="82355">
                  <c:v>1</c:v>
                </c:pt>
                <c:pt idx="82356">
                  <c:v>1</c:v>
                </c:pt>
                <c:pt idx="82357">
                  <c:v>1</c:v>
                </c:pt>
                <c:pt idx="82358">
                  <c:v>1</c:v>
                </c:pt>
                <c:pt idx="82359">
                  <c:v>1</c:v>
                </c:pt>
                <c:pt idx="82360">
                  <c:v>1</c:v>
                </c:pt>
                <c:pt idx="82361">
                  <c:v>1</c:v>
                </c:pt>
                <c:pt idx="82362">
                  <c:v>1</c:v>
                </c:pt>
                <c:pt idx="82363">
                  <c:v>1</c:v>
                </c:pt>
                <c:pt idx="82364">
                  <c:v>1</c:v>
                </c:pt>
                <c:pt idx="82365">
                  <c:v>1</c:v>
                </c:pt>
                <c:pt idx="82366">
                  <c:v>1</c:v>
                </c:pt>
                <c:pt idx="82367">
                  <c:v>1</c:v>
                </c:pt>
                <c:pt idx="82368">
                  <c:v>1</c:v>
                </c:pt>
                <c:pt idx="82369">
                  <c:v>1</c:v>
                </c:pt>
                <c:pt idx="82370">
                  <c:v>1</c:v>
                </c:pt>
                <c:pt idx="82371">
                  <c:v>1</c:v>
                </c:pt>
                <c:pt idx="82372">
                  <c:v>1</c:v>
                </c:pt>
                <c:pt idx="82373">
                  <c:v>0.875</c:v>
                </c:pt>
                <c:pt idx="82374">
                  <c:v>1</c:v>
                </c:pt>
                <c:pt idx="82375">
                  <c:v>1</c:v>
                </c:pt>
                <c:pt idx="82376">
                  <c:v>1</c:v>
                </c:pt>
                <c:pt idx="82377">
                  <c:v>1</c:v>
                </c:pt>
                <c:pt idx="82378">
                  <c:v>1</c:v>
                </c:pt>
                <c:pt idx="82379">
                  <c:v>1</c:v>
                </c:pt>
                <c:pt idx="82380">
                  <c:v>1</c:v>
                </c:pt>
                <c:pt idx="82381">
                  <c:v>1</c:v>
                </c:pt>
                <c:pt idx="82382">
                  <c:v>1</c:v>
                </c:pt>
                <c:pt idx="82383">
                  <c:v>1</c:v>
                </c:pt>
                <c:pt idx="82384">
                  <c:v>1</c:v>
                </c:pt>
                <c:pt idx="82385">
                  <c:v>1</c:v>
                </c:pt>
                <c:pt idx="82386">
                  <c:v>1</c:v>
                </c:pt>
                <c:pt idx="82387">
                  <c:v>1</c:v>
                </c:pt>
                <c:pt idx="82388">
                  <c:v>1</c:v>
                </c:pt>
                <c:pt idx="82389">
                  <c:v>1</c:v>
                </c:pt>
                <c:pt idx="82390">
                  <c:v>1</c:v>
                </c:pt>
                <c:pt idx="82391">
                  <c:v>1</c:v>
                </c:pt>
                <c:pt idx="82392">
                  <c:v>1</c:v>
                </c:pt>
                <c:pt idx="82393">
                  <c:v>1</c:v>
                </c:pt>
                <c:pt idx="82394">
                  <c:v>1</c:v>
                </c:pt>
                <c:pt idx="82395">
                  <c:v>1</c:v>
                </c:pt>
                <c:pt idx="82396">
                  <c:v>1</c:v>
                </c:pt>
                <c:pt idx="82397">
                  <c:v>1</c:v>
                </c:pt>
                <c:pt idx="82398">
                  <c:v>1</c:v>
                </c:pt>
                <c:pt idx="82399">
                  <c:v>1</c:v>
                </c:pt>
                <c:pt idx="82400">
                  <c:v>1</c:v>
                </c:pt>
                <c:pt idx="82401">
                  <c:v>1</c:v>
                </c:pt>
                <c:pt idx="82402">
                  <c:v>1</c:v>
                </c:pt>
                <c:pt idx="82403">
                  <c:v>1</c:v>
                </c:pt>
                <c:pt idx="82404">
                  <c:v>0.875</c:v>
                </c:pt>
                <c:pt idx="82405">
                  <c:v>1</c:v>
                </c:pt>
                <c:pt idx="82406">
                  <c:v>1</c:v>
                </c:pt>
                <c:pt idx="82407">
                  <c:v>1</c:v>
                </c:pt>
                <c:pt idx="82408">
                  <c:v>1</c:v>
                </c:pt>
                <c:pt idx="82409">
                  <c:v>1</c:v>
                </c:pt>
                <c:pt idx="82410">
                  <c:v>1</c:v>
                </c:pt>
                <c:pt idx="82411">
                  <c:v>1</c:v>
                </c:pt>
                <c:pt idx="82412">
                  <c:v>1</c:v>
                </c:pt>
                <c:pt idx="82413">
                  <c:v>1</c:v>
                </c:pt>
                <c:pt idx="82414">
                  <c:v>1</c:v>
                </c:pt>
                <c:pt idx="82415">
                  <c:v>1</c:v>
                </c:pt>
                <c:pt idx="82416">
                  <c:v>1</c:v>
                </c:pt>
                <c:pt idx="82417">
                  <c:v>1</c:v>
                </c:pt>
                <c:pt idx="82418">
                  <c:v>1</c:v>
                </c:pt>
                <c:pt idx="82419">
                  <c:v>1</c:v>
                </c:pt>
                <c:pt idx="82420">
                  <c:v>1</c:v>
                </c:pt>
                <c:pt idx="82421">
                  <c:v>1</c:v>
                </c:pt>
                <c:pt idx="82422">
                  <c:v>1</c:v>
                </c:pt>
                <c:pt idx="82423">
                  <c:v>1</c:v>
                </c:pt>
                <c:pt idx="82424">
                  <c:v>1</c:v>
                </c:pt>
                <c:pt idx="82425">
                  <c:v>1</c:v>
                </c:pt>
                <c:pt idx="82426">
                  <c:v>1</c:v>
                </c:pt>
                <c:pt idx="82427">
                  <c:v>1</c:v>
                </c:pt>
                <c:pt idx="82428">
                  <c:v>1</c:v>
                </c:pt>
                <c:pt idx="82429">
                  <c:v>1</c:v>
                </c:pt>
                <c:pt idx="82430">
                  <c:v>1</c:v>
                </c:pt>
                <c:pt idx="82431">
                  <c:v>1</c:v>
                </c:pt>
                <c:pt idx="82432">
                  <c:v>1</c:v>
                </c:pt>
                <c:pt idx="82433">
                  <c:v>1</c:v>
                </c:pt>
                <c:pt idx="82434">
                  <c:v>1</c:v>
                </c:pt>
                <c:pt idx="82435">
                  <c:v>1</c:v>
                </c:pt>
                <c:pt idx="82436">
                  <c:v>1</c:v>
                </c:pt>
                <c:pt idx="82437">
                  <c:v>1</c:v>
                </c:pt>
                <c:pt idx="82438">
                  <c:v>1</c:v>
                </c:pt>
                <c:pt idx="82439">
                  <c:v>1</c:v>
                </c:pt>
                <c:pt idx="82440">
                  <c:v>1</c:v>
                </c:pt>
                <c:pt idx="82441">
                  <c:v>1</c:v>
                </c:pt>
                <c:pt idx="82442">
                  <c:v>1</c:v>
                </c:pt>
                <c:pt idx="82443">
                  <c:v>1</c:v>
                </c:pt>
                <c:pt idx="82444">
                  <c:v>1</c:v>
                </c:pt>
                <c:pt idx="82445">
                  <c:v>1</c:v>
                </c:pt>
                <c:pt idx="82446">
                  <c:v>1</c:v>
                </c:pt>
                <c:pt idx="82447">
                  <c:v>1</c:v>
                </c:pt>
                <c:pt idx="82448">
                  <c:v>1</c:v>
                </c:pt>
                <c:pt idx="82449">
                  <c:v>1</c:v>
                </c:pt>
                <c:pt idx="82450">
                  <c:v>1</c:v>
                </c:pt>
                <c:pt idx="82451">
                  <c:v>1</c:v>
                </c:pt>
                <c:pt idx="82452">
                  <c:v>1</c:v>
                </c:pt>
                <c:pt idx="82453">
                  <c:v>1</c:v>
                </c:pt>
                <c:pt idx="82454">
                  <c:v>1</c:v>
                </c:pt>
                <c:pt idx="82455">
                  <c:v>1</c:v>
                </c:pt>
                <c:pt idx="82456">
                  <c:v>1</c:v>
                </c:pt>
                <c:pt idx="82457">
                  <c:v>1</c:v>
                </c:pt>
                <c:pt idx="82458">
                  <c:v>1</c:v>
                </c:pt>
                <c:pt idx="82459">
                  <c:v>1</c:v>
                </c:pt>
                <c:pt idx="82460">
                  <c:v>1</c:v>
                </c:pt>
                <c:pt idx="82461">
                  <c:v>1</c:v>
                </c:pt>
                <c:pt idx="82462">
                  <c:v>0.875</c:v>
                </c:pt>
                <c:pt idx="82463">
                  <c:v>1</c:v>
                </c:pt>
                <c:pt idx="82464">
                  <c:v>0.875</c:v>
                </c:pt>
                <c:pt idx="82465">
                  <c:v>1</c:v>
                </c:pt>
                <c:pt idx="82466">
                  <c:v>1</c:v>
                </c:pt>
                <c:pt idx="82467">
                  <c:v>1</c:v>
                </c:pt>
                <c:pt idx="82468">
                  <c:v>1</c:v>
                </c:pt>
                <c:pt idx="82469">
                  <c:v>1</c:v>
                </c:pt>
                <c:pt idx="82470">
                  <c:v>1</c:v>
                </c:pt>
                <c:pt idx="82471">
                  <c:v>1</c:v>
                </c:pt>
                <c:pt idx="82472">
                  <c:v>1</c:v>
                </c:pt>
                <c:pt idx="82473">
                  <c:v>1</c:v>
                </c:pt>
                <c:pt idx="82474">
                  <c:v>1</c:v>
                </c:pt>
                <c:pt idx="82475">
                  <c:v>1</c:v>
                </c:pt>
                <c:pt idx="82476">
                  <c:v>1</c:v>
                </c:pt>
                <c:pt idx="82477">
                  <c:v>1</c:v>
                </c:pt>
                <c:pt idx="82478">
                  <c:v>1</c:v>
                </c:pt>
                <c:pt idx="82479">
                  <c:v>1</c:v>
                </c:pt>
                <c:pt idx="82480">
                  <c:v>1</c:v>
                </c:pt>
                <c:pt idx="82481">
                  <c:v>1</c:v>
                </c:pt>
                <c:pt idx="82482">
                  <c:v>1</c:v>
                </c:pt>
                <c:pt idx="82483">
                  <c:v>1</c:v>
                </c:pt>
                <c:pt idx="82484">
                  <c:v>1</c:v>
                </c:pt>
                <c:pt idx="82485">
                  <c:v>1</c:v>
                </c:pt>
                <c:pt idx="82486">
                  <c:v>1</c:v>
                </c:pt>
                <c:pt idx="82487">
                  <c:v>1</c:v>
                </c:pt>
                <c:pt idx="82488">
                  <c:v>1</c:v>
                </c:pt>
                <c:pt idx="82489">
                  <c:v>1</c:v>
                </c:pt>
                <c:pt idx="82490">
                  <c:v>1</c:v>
                </c:pt>
                <c:pt idx="82491">
                  <c:v>1</c:v>
                </c:pt>
                <c:pt idx="82492">
                  <c:v>1</c:v>
                </c:pt>
                <c:pt idx="82493">
                  <c:v>1</c:v>
                </c:pt>
                <c:pt idx="82494">
                  <c:v>1</c:v>
                </c:pt>
                <c:pt idx="82495">
                  <c:v>1</c:v>
                </c:pt>
                <c:pt idx="82496">
                  <c:v>1</c:v>
                </c:pt>
                <c:pt idx="82497">
                  <c:v>1</c:v>
                </c:pt>
                <c:pt idx="82498">
                  <c:v>1</c:v>
                </c:pt>
                <c:pt idx="82499">
                  <c:v>1</c:v>
                </c:pt>
                <c:pt idx="82500">
                  <c:v>1</c:v>
                </c:pt>
                <c:pt idx="82501">
                  <c:v>1</c:v>
                </c:pt>
                <c:pt idx="82502">
                  <c:v>1</c:v>
                </c:pt>
                <c:pt idx="82503">
                  <c:v>1</c:v>
                </c:pt>
                <c:pt idx="82504">
                  <c:v>1</c:v>
                </c:pt>
                <c:pt idx="82505">
                  <c:v>1</c:v>
                </c:pt>
                <c:pt idx="82506">
                  <c:v>1</c:v>
                </c:pt>
                <c:pt idx="82507">
                  <c:v>1</c:v>
                </c:pt>
                <c:pt idx="82508">
                  <c:v>1</c:v>
                </c:pt>
                <c:pt idx="82509">
                  <c:v>1</c:v>
                </c:pt>
                <c:pt idx="82510">
                  <c:v>1</c:v>
                </c:pt>
                <c:pt idx="82511">
                  <c:v>1</c:v>
                </c:pt>
                <c:pt idx="82512">
                  <c:v>1</c:v>
                </c:pt>
                <c:pt idx="82513">
                  <c:v>1</c:v>
                </c:pt>
                <c:pt idx="82514">
                  <c:v>1</c:v>
                </c:pt>
                <c:pt idx="82515">
                  <c:v>1</c:v>
                </c:pt>
                <c:pt idx="82516">
                  <c:v>1</c:v>
                </c:pt>
                <c:pt idx="82517">
                  <c:v>0.875</c:v>
                </c:pt>
                <c:pt idx="82518">
                  <c:v>0.875</c:v>
                </c:pt>
                <c:pt idx="82519">
                  <c:v>1</c:v>
                </c:pt>
                <c:pt idx="82520">
                  <c:v>1</c:v>
                </c:pt>
                <c:pt idx="82521">
                  <c:v>1</c:v>
                </c:pt>
                <c:pt idx="82522">
                  <c:v>1</c:v>
                </c:pt>
                <c:pt idx="82523">
                  <c:v>1</c:v>
                </c:pt>
                <c:pt idx="82524">
                  <c:v>0.25</c:v>
                </c:pt>
                <c:pt idx="82525">
                  <c:v>1</c:v>
                </c:pt>
                <c:pt idx="82526">
                  <c:v>1</c:v>
                </c:pt>
                <c:pt idx="82527">
                  <c:v>1</c:v>
                </c:pt>
                <c:pt idx="82528">
                  <c:v>1</c:v>
                </c:pt>
                <c:pt idx="82529">
                  <c:v>1</c:v>
                </c:pt>
                <c:pt idx="82530">
                  <c:v>1</c:v>
                </c:pt>
                <c:pt idx="82531">
                  <c:v>1</c:v>
                </c:pt>
                <c:pt idx="82532">
                  <c:v>1</c:v>
                </c:pt>
                <c:pt idx="82533">
                  <c:v>1</c:v>
                </c:pt>
                <c:pt idx="82534">
                  <c:v>1</c:v>
                </c:pt>
                <c:pt idx="82535">
                  <c:v>1</c:v>
                </c:pt>
                <c:pt idx="82536">
                  <c:v>1</c:v>
                </c:pt>
                <c:pt idx="82537">
                  <c:v>1</c:v>
                </c:pt>
                <c:pt idx="82538">
                  <c:v>1</c:v>
                </c:pt>
                <c:pt idx="82539">
                  <c:v>1</c:v>
                </c:pt>
                <c:pt idx="82540">
                  <c:v>1</c:v>
                </c:pt>
                <c:pt idx="82541">
                  <c:v>1</c:v>
                </c:pt>
                <c:pt idx="82542">
                  <c:v>1</c:v>
                </c:pt>
                <c:pt idx="82543">
                  <c:v>1</c:v>
                </c:pt>
                <c:pt idx="82544">
                  <c:v>1</c:v>
                </c:pt>
                <c:pt idx="82545">
                  <c:v>1</c:v>
                </c:pt>
                <c:pt idx="82546">
                  <c:v>1</c:v>
                </c:pt>
                <c:pt idx="82547">
                  <c:v>1</c:v>
                </c:pt>
                <c:pt idx="82548">
                  <c:v>1</c:v>
                </c:pt>
                <c:pt idx="82549">
                  <c:v>1</c:v>
                </c:pt>
                <c:pt idx="82550">
                  <c:v>1</c:v>
                </c:pt>
                <c:pt idx="82551">
                  <c:v>1</c:v>
                </c:pt>
                <c:pt idx="82552">
                  <c:v>1</c:v>
                </c:pt>
                <c:pt idx="82553">
                  <c:v>1</c:v>
                </c:pt>
                <c:pt idx="82554">
                  <c:v>1</c:v>
                </c:pt>
                <c:pt idx="82555">
                  <c:v>1</c:v>
                </c:pt>
                <c:pt idx="82556">
                  <c:v>1</c:v>
                </c:pt>
                <c:pt idx="82557">
                  <c:v>1</c:v>
                </c:pt>
                <c:pt idx="82558">
                  <c:v>1</c:v>
                </c:pt>
                <c:pt idx="82559">
                  <c:v>1</c:v>
                </c:pt>
                <c:pt idx="82560">
                  <c:v>1</c:v>
                </c:pt>
                <c:pt idx="82561">
                  <c:v>0.875</c:v>
                </c:pt>
                <c:pt idx="82562">
                  <c:v>1</c:v>
                </c:pt>
                <c:pt idx="82563">
                  <c:v>1</c:v>
                </c:pt>
                <c:pt idx="82564">
                  <c:v>1</c:v>
                </c:pt>
                <c:pt idx="82565">
                  <c:v>1</c:v>
                </c:pt>
                <c:pt idx="82566">
                  <c:v>1</c:v>
                </c:pt>
                <c:pt idx="82567">
                  <c:v>1</c:v>
                </c:pt>
                <c:pt idx="82568">
                  <c:v>1</c:v>
                </c:pt>
                <c:pt idx="82569">
                  <c:v>1</c:v>
                </c:pt>
                <c:pt idx="82570">
                  <c:v>1</c:v>
                </c:pt>
                <c:pt idx="82571">
                  <c:v>1</c:v>
                </c:pt>
                <c:pt idx="82572">
                  <c:v>1</c:v>
                </c:pt>
                <c:pt idx="82573">
                  <c:v>1</c:v>
                </c:pt>
                <c:pt idx="82574">
                  <c:v>1</c:v>
                </c:pt>
                <c:pt idx="82575">
                  <c:v>1</c:v>
                </c:pt>
                <c:pt idx="82576">
                  <c:v>1</c:v>
                </c:pt>
                <c:pt idx="82577">
                  <c:v>0.125</c:v>
                </c:pt>
                <c:pt idx="82578">
                  <c:v>1</c:v>
                </c:pt>
                <c:pt idx="82579">
                  <c:v>1</c:v>
                </c:pt>
                <c:pt idx="82580">
                  <c:v>1</c:v>
                </c:pt>
                <c:pt idx="82581">
                  <c:v>1</c:v>
                </c:pt>
                <c:pt idx="82582">
                  <c:v>1</c:v>
                </c:pt>
                <c:pt idx="82583">
                  <c:v>1</c:v>
                </c:pt>
                <c:pt idx="82584">
                  <c:v>0.125</c:v>
                </c:pt>
                <c:pt idx="82585">
                  <c:v>1</c:v>
                </c:pt>
                <c:pt idx="82586">
                  <c:v>1</c:v>
                </c:pt>
                <c:pt idx="82587">
                  <c:v>1</c:v>
                </c:pt>
                <c:pt idx="82588">
                  <c:v>1</c:v>
                </c:pt>
                <c:pt idx="82589">
                  <c:v>1</c:v>
                </c:pt>
                <c:pt idx="82590">
                  <c:v>1</c:v>
                </c:pt>
                <c:pt idx="82591">
                  <c:v>0.875</c:v>
                </c:pt>
                <c:pt idx="82592">
                  <c:v>1</c:v>
                </c:pt>
                <c:pt idx="82593">
                  <c:v>0.875</c:v>
                </c:pt>
                <c:pt idx="82594">
                  <c:v>1</c:v>
                </c:pt>
                <c:pt idx="82595">
                  <c:v>1</c:v>
                </c:pt>
                <c:pt idx="82596">
                  <c:v>1</c:v>
                </c:pt>
                <c:pt idx="82597">
                  <c:v>1</c:v>
                </c:pt>
                <c:pt idx="82598">
                  <c:v>1</c:v>
                </c:pt>
                <c:pt idx="82599">
                  <c:v>0.75</c:v>
                </c:pt>
                <c:pt idx="82600">
                  <c:v>1</c:v>
                </c:pt>
                <c:pt idx="82601">
                  <c:v>1</c:v>
                </c:pt>
                <c:pt idx="82602">
                  <c:v>1</c:v>
                </c:pt>
                <c:pt idx="82603">
                  <c:v>1</c:v>
                </c:pt>
                <c:pt idx="82604">
                  <c:v>1</c:v>
                </c:pt>
                <c:pt idx="82605">
                  <c:v>1</c:v>
                </c:pt>
                <c:pt idx="82606">
                  <c:v>1</c:v>
                </c:pt>
                <c:pt idx="82607">
                  <c:v>0.625</c:v>
                </c:pt>
                <c:pt idx="82608">
                  <c:v>1</c:v>
                </c:pt>
                <c:pt idx="82609">
                  <c:v>1</c:v>
                </c:pt>
                <c:pt idx="82610">
                  <c:v>1</c:v>
                </c:pt>
                <c:pt idx="82611">
                  <c:v>1</c:v>
                </c:pt>
                <c:pt idx="82612">
                  <c:v>1</c:v>
                </c:pt>
                <c:pt idx="82613">
                  <c:v>1</c:v>
                </c:pt>
                <c:pt idx="82614">
                  <c:v>1</c:v>
                </c:pt>
                <c:pt idx="82615">
                  <c:v>1</c:v>
                </c:pt>
                <c:pt idx="82616">
                  <c:v>1</c:v>
                </c:pt>
                <c:pt idx="82617">
                  <c:v>1</c:v>
                </c:pt>
                <c:pt idx="82618">
                  <c:v>1</c:v>
                </c:pt>
                <c:pt idx="82619">
                  <c:v>1</c:v>
                </c:pt>
                <c:pt idx="82620">
                  <c:v>1</c:v>
                </c:pt>
                <c:pt idx="82621">
                  <c:v>1</c:v>
                </c:pt>
                <c:pt idx="82622">
                  <c:v>1</c:v>
                </c:pt>
                <c:pt idx="82623">
                  <c:v>1</c:v>
                </c:pt>
                <c:pt idx="82624">
                  <c:v>1</c:v>
                </c:pt>
                <c:pt idx="82625">
                  <c:v>1</c:v>
                </c:pt>
                <c:pt idx="82626">
                  <c:v>1</c:v>
                </c:pt>
                <c:pt idx="82627">
                  <c:v>1</c:v>
                </c:pt>
                <c:pt idx="82628">
                  <c:v>1</c:v>
                </c:pt>
                <c:pt idx="82629">
                  <c:v>0.5</c:v>
                </c:pt>
                <c:pt idx="82630">
                  <c:v>1</c:v>
                </c:pt>
                <c:pt idx="82631">
                  <c:v>1</c:v>
                </c:pt>
                <c:pt idx="82632">
                  <c:v>1</c:v>
                </c:pt>
                <c:pt idx="82633">
                  <c:v>1</c:v>
                </c:pt>
                <c:pt idx="82634">
                  <c:v>1</c:v>
                </c:pt>
                <c:pt idx="82635">
                  <c:v>1</c:v>
                </c:pt>
                <c:pt idx="82636">
                  <c:v>1</c:v>
                </c:pt>
                <c:pt idx="82637">
                  <c:v>1</c:v>
                </c:pt>
                <c:pt idx="82638">
                  <c:v>1</c:v>
                </c:pt>
                <c:pt idx="82639">
                  <c:v>1</c:v>
                </c:pt>
                <c:pt idx="82640">
                  <c:v>1</c:v>
                </c:pt>
                <c:pt idx="82641">
                  <c:v>1</c:v>
                </c:pt>
                <c:pt idx="82642">
                  <c:v>1</c:v>
                </c:pt>
                <c:pt idx="82643">
                  <c:v>1</c:v>
                </c:pt>
                <c:pt idx="82644">
                  <c:v>1</c:v>
                </c:pt>
                <c:pt idx="82645">
                  <c:v>1</c:v>
                </c:pt>
                <c:pt idx="82646">
                  <c:v>0.875</c:v>
                </c:pt>
                <c:pt idx="82647">
                  <c:v>1</c:v>
                </c:pt>
                <c:pt idx="82648">
                  <c:v>1</c:v>
                </c:pt>
                <c:pt idx="82649">
                  <c:v>1</c:v>
                </c:pt>
                <c:pt idx="82650">
                  <c:v>1</c:v>
                </c:pt>
                <c:pt idx="82651">
                  <c:v>0.875</c:v>
                </c:pt>
                <c:pt idx="82652">
                  <c:v>1</c:v>
                </c:pt>
                <c:pt idx="82653">
                  <c:v>1</c:v>
                </c:pt>
                <c:pt idx="82654">
                  <c:v>1</c:v>
                </c:pt>
                <c:pt idx="82655">
                  <c:v>1</c:v>
                </c:pt>
                <c:pt idx="82656">
                  <c:v>1</c:v>
                </c:pt>
                <c:pt idx="82657">
                  <c:v>1</c:v>
                </c:pt>
                <c:pt idx="82658">
                  <c:v>1</c:v>
                </c:pt>
                <c:pt idx="82659">
                  <c:v>1</c:v>
                </c:pt>
                <c:pt idx="82660">
                  <c:v>1</c:v>
                </c:pt>
                <c:pt idx="82661">
                  <c:v>1</c:v>
                </c:pt>
                <c:pt idx="82662">
                  <c:v>1</c:v>
                </c:pt>
                <c:pt idx="82663">
                  <c:v>1</c:v>
                </c:pt>
                <c:pt idx="82664">
                  <c:v>1</c:v>
                </c:pt>
                <c:pt idx="82665">
                  <c:v>1</c:v>
                </c:pt>
                <c:pt idx="82666">
                  <c:v>1</c:v>
                </c:pt>
                <c:pt idx="82667">
                  <c:v>1</c:v>
                </c:pt>
                <c:pt idx="82668">
                  <c:v>1</c:v>
                </c:pt>
                <c:pt idx="82669">
                  <c:v>1</c:v>
                </c:pt>
                <c:pt idx="82670">
                  <c:v>1</c:v>
                </c:pt>
                <c:pt idx="82671">
                  <c:v>1</c:v>
                </c:pt>
                <c:pt idx="82672">
                  <c:v>1</c:v>
                </c:pt>
                <c:pt idx="82673">
                  <c:v>1</c:v>
                </c:pt>
                <c:pt idx="82674">
                  <c:v>1</c:v>
                </c:pt>
                <c:pt idx="82675">
                  <c:v>1</c:v>
                </c:pt>
                <c:pt idx="82676">
                  <c:v>1</c:v>
                </c:pt>
                <c:pt idx="82677">
                  <c:v>1</c:v>
                </c:pt>
                <c:pt idx="82678">
                  <c:v>1</c:v>
                </c:pt>
                <c:pt idx="82679">
                  <c:v>1</c:v>
                </c:pt>
                <c:pt idx="82680">
                  <c:v>1</c:v>
                </c:pt>
                <c:pt idx="82681">
                  <c:v>1</c:v>
                </c:pt>
                <c:pt idx="82682">
                  <c:v>1</c:v>
                </c:pt>
                <c:pt idx="82683">
                  <c:v>1</c:v>
                </c:pt>
                <c:pt idx="82684">
                  <c:v>1</c:v>
                </c:pt>
                <c:pt idx="82685">
                  <c:v>1</c:v>
                </c:pt>
                <c:pt idx="82686">
                  <c:v>1</c:v>
                </c:pt>
                <c:pt idx="82687">
                  <c:v>1</c:v>
                </c:pt>
                <c:pt idx="82688">
                  <c:v>0.875</c:v>
                </c:pt>
                <c:pt idx="82689">
                  <c:v>1</c:v>
                </c:pt>
                <c:pt idx="82690">
                  <c:v>1</c:v>
                </c:pt>
                <c:pt idx="82691">
                  <c:v>0.875</c:v>
                </c:pt>
                <c:pt idx="82692">
                  <c:v>1</c:v>
                </c:pt>
                <c:pt idx="82693">
                  <c:v>1</c:v>
                </c:pt>
                <c:pt idx="82694">
                  <c:v>1</c:v>
                </c:pt>
                <c:pt idx="82695">
                  <c:v>1</c:v>
                </c:pt>
                <c:pt idx="82696">
                  <c:v>1</c:v>
                </c:pt>
                <c:pt idx="82697">
                  <c:v>1</c:v>
                </c:pt>
                <c:pt idx="82698">
                  <c:v>1</c:v>
                </c:pt>
                <c:pt idx="82699">
                  <c:v>1</c:v>
                </c:pt>
                <c:pt idx="82700">
                  <c:v>1</c:v>
                </c:pt>
                <c:pt idx="82701">
                  <c:v>1</c:v>
                </c:pt>
                <c:pt idx="82702">
                  <c:v>1</c:v>
                </c:pt>
                <c:pt idx="82703">
                  <c:v>1</c:v>
                </c:pt>
                <c:pt idx="82704">
                  <c:v>1</c:v>
                </c:pt>
                <c:pt idx="82705">
                  <c:v>1</c:v>
                </c:pt>
                <c:pt idx="82706">
                  <c:v>1</c:v>
                </c:pt>
                <c:pt idx="82707">
                  <c:v>1</c:v>
                </c:pt>
                <c:pt idx="82708">
                  <c:v>1</c:v>
                </c:pt>
                <c:pt idx="82709">
                  <c:v>1</c:v>
                </c:pt>
                <c:pt idx="82710">
                  <c:v>1</c:v>
                </c:pt>
                <c:pt idx="82711">
                  <c:v>1</c:v>
                </c:pt>
                <c:pt idx="82712">
                  <c:v>1</c:v>
                </c:pt>
                <c:pt idx="82713">
                  <c:v>1</c:v>
                </c:pt>
                <c:pt idx="82714">
                  <c:v>0.875</c:v>
                </c:pt>
                <c:pt idx="82715">
                  <c:v>1</c:v>
                </c:pt>
                <c:pt idx="82716">
                  <c:v>1</c:v>
                </c:pt>
                <c:pt idx="82717">
                  <c:v>1</c:v>
                </c:pt>
                <c:pt idx="82718">
                  <c:v>1</c:v>
                </c:pt>
                <c:pt idx="82719">
                  <c:v>1</c:v>
                </c:pt>
                <c:pt idx="82720">
                  <c:v>1</c:v>
                </c:pt>
                <c:pt idx="82721">
                  <c:v>1</c:v>
                </c:pt>
                <c:pt idx="82722">
                  <c:v>1</c:v>
                </c:pt>
                <c:pt idx="82723">
                  <c:v>0.875</c:v>
                </c:pt>
                <c:pt idx="82724">
                  <c:v>1</c:v>
                </c:pt>
                <c:pt idx="82725">
                  <c:v>1</c:v>
                </c:pt>
                <c:pt idx="82726">
                  <c:v>1</c:v>
                </c:pt>
                <c:pt idx="82727">
                  <c:v>1</c:v>
                </c:pt>
                <c:pt idx="82728">
                  <c:v>1</c:v>
                </c:pt>
                <c:pt idx="82729">
                  <c:v>1</c:v>
                </c:pt>
                <c:pt idx="82730">
                  <c:v>1</c:v>
                </c:pt>
                <c:pt idx="82731">
                  <c:v>1</c:v>
                </c:pt>
                <c:pt idx="82732">
                  <c:v>1</c:v>
                </c:pt>
                <c:pt idx="82733">
                  <c:v>1</c:v>
                </c:pt>
                <c:pt idx="82734">
                  <c:v>1</c:v>
                </c:pt>
                <c:pt idx="82735">
                  <c:v>1</c:v>
                </c:pt>
                <c:pt idx="82736">
                  <c:v>1</c:v>
                </c:pt>
                <c:pt idx="82737">
                  <c:v>1</c:v>
                </c:pt>
                <c:pt idx="82738">
                  <c:v>1</c:v>
                </c:pt>
                <c:pt idx="82739">
                  <c:v>1</c:v>
                </c:pt>
                <c:pt idx="82740">
                  <c:v>1</c:v>
                </c:pt>
                <c:pt idx="82741">
                  <c:v>1</c:v>
                </c:pt>
                <c:pt idx="82742">
                  <c:v>1</c:v>
                </c:pt>
                <c:pt idx="82743">
                  <c:v>0.875</c:v>
                </c:pt>
                <c:pt idx="82744">
                  <c:v>1</c:v>
                </c:pt>
                <c:pt idx="82745">
                  <c:v>1</c:v>
                </c:pt>
                <c:pt idx="82746">
                  <c:v>1</c:v>
                </c:pt>
                <c:pt idx="82747">
                  <c:v>1</c:v>
                </c:pt>
                <c:pt idx="82748">
                  <c:v>1</c:v>
                </c:pt>
                <c:pt idx="82749">
                  <c:v>1</c:v>
                </c:pt>
                <c:pt idx="82750">
                  <c:v>1</c:v>
                </c:pt>
                <c:pt idx="82751">
                  <c:v>1</c:v>
                </c:pt>
                <c:pt idx="82752">
                  <c:v>1</c:v>
                </c:pt>
                <c:pt idx="82753">
                  <c:v>1</c:v>
                </c:pt>
                <c:pt idx="82754">
                  <c:v>0.875</c:v>
                </c:pt>
                <c:pt idx="82755">
                  <c:v>1</c:v>
                </c:pt>
                <c:pt idx="82756">
                  <c:v>1</c:v>
                </c:pt>
                <c:pt idx="82757">
                  <c:v>1</c:v>
                </c:pt>
                <c:pt idx="82758">
                  <c:v>1</c:v>
                </c:pt>
                <c:pt idx="82759">
                  <c:v>1</c:v>
                </c:pt>
                <c:pt idx="82760">
                  <c:v>1</c:v>
                </c:pt>
                <c:pt idx="82761">
                  <c:v>1</c:v>
                </c:pt>
                <c:pt idx="82762">
                  <c:v>1</c:v>
                </c:pt>
                <c:pt idx="82763">
                  <c:v>0.875</c:v>
                </c:pt>
                <c:pt idx="82764">
                  <c:v>0.875</c:v>
                </c:pt>
                <c:pt idx="82765">
                  <c:v>1</c:v>
                </c:pt>
                <c:pt idx="82766">
                  <c:v>1</c:v>
                </c:pt>
                <c:pt idx="82767">
                  <c:v>1</c:v>
                </c:pt>
                <c:pt idx="82768">
                  <c:v>1</c:v>
                </c:pt>
                <c:pt idx="82769">
                  <c:v>1</c:v>
                </c:pt>
                <c:pt idx="82770">
                  <c:v>1</c:v>
                </c:pt>
                <c:pt idx="82771">
                  <c:v>1</c:v>
                </c:pt>
                <c:pt idx="82772">
                  <c:v>1</c:v>
                </c:pt>
                <c:pt idx="82773">
                  <c:v>1</c:v>
                </c:pt>
                <c:pt idx="82774">
                  <c:v>1</c:v>
                </c:pt>
                <c:pt idx="82775">
                  <c:v>1</c:v>
                </c:pt>
                <c:pt idx="82776">
                  <c:v>1</c:v>
                </c:pt>
                <c:pt idx="82777">
                  <c:v>1</c:v>
                </c:pt>
                <c:pt idx="82778">
                  <c:v>1</c:v>
                </c:pt>
                <c:pt idx="82779">
                  <c:v>1</c:v>
                </c:pt>
                <c:pt idx="82780">
                  <c:v>1</c:v>
                </c:pt>
                <c:pt idx="82781">
                  <c:v>1</c:v>
                </c:pt>
                <c:pt idx="82782">
                  <c:v>1</c:v>
                </c:pt>
                <c:pt idx="82783">
                  <c:v>1</c:v>
                </c:pt>
                <c:pt idx="82784">
                  <c:v>1</c:v>
                </c:pt>
                <c:pt idx="82785">
                  <c:v>1</c:v>
                </c:pt>
                <c:pt idx="82786">
                  <c:v>1</c:v>
                </c:pt>
                <c:pt idx="82787">
                  <c:v>1</c:v>
                </c:pt>
                <c:pt idx="82788">
                  <c:v>1</c:v>
                </c:pt>
                <c:pt idx="82789">
                  <c:v>1</c:v>
                </c:pt>
                <c:pt idx="82790">
                  <c:v>1</c:v>
                </c:pt>
                <c:pt idx="82791">
                  <c:v>1</c:v>
                </c:pt>
                <c:pt idx="82792">
                  <c:v>1</c:v>
                </c:pt>
                <c:pt idx="82793">
                  <c:v>1</c:v>
                </c:pt>
                <c:pt idx="82794">
                  <c:v>1</c:v>
                </c:pt>
                <c:pt idx="82795">
                  <c:v>0.125</c:v>
                </c:pt>
                <c:pt idx="82796">
                  <c:v>1</c:v>
                </c:pt>
                <c:pt idx="82797">
                  <c:v>0.875</c:v>
                </c:pt>
                <c:pt idx="82798">
                  <c:v>1</c:v>
                </c:pt>
                <c:pt idx="82799">
                  <c:v>1</c:v>
                </c:pt>
                <c:pt idx="82800">
                  <c:v>1</c:v>
                </c:pt>
                <c:pt idx="82801">
                  <c:v>1</c:v>
                </c:pt>
                <c:pt idx="82802">
                  <c:v>1</c:v>
                </c:pt>
                <c:pt idx="82803">
                  <c:v>1</c:v>
                </c:pt>
                <c:pt idx="82804">
                  <c:v>1</c:v>
                </c:pt>
                <c:pt idx="82805">
                  <c:v>1</c:v>
                </c:pt>
                <c:pt idx="82806">
                  <c:v>1</c:v>
                </c:pt>
                <c:pt idx="82807">
                  <c:v>1</c:v>
                </c:pt>
                <c:pt idx="82808">
                  <c:v>1</c:v>
                </c:pt>
                <c:pt idx="82809">
                  <c:v>1</c:v>
                </c:pt>
                <c:pt idx="82810">
                  <c:v>1</c:v>
                </c:pt>
                <c:pt idx="82811">
                  <c:v>1</c:v>
                </c:pt>
                <c:pt idx="82812">
                  <c:v>1</c:v>
                </c:pt>
                <c:pt idx="82813">
                  <c:v>1</c:v>
                </c:pt>
                <c:pt idx="82814">
                  <c:v>1</c:v>
                </c:pt>
                <c:pt idx="82815">
                  <c:v>1</c:v>
                </c:pt>
                <c:pt idx="82816">
                  <c:v>1</c:v>
                </c:pt>
                <c:pt idx="82817">
                  <c:v>1</c:v>
                </c:pt>
                <c:pt idx="82818">
                  <c:v>1</c:v>
                </c:pt>
                <c:pt idx="82819">
                  <c:v>1</c:v>
                </c:pt>
                <c:pt idx="82820">
                  <c:v>1</c:v>
                </c:pt>
                <c:pt idx="82821">
                  <c:v>1</c:v>
                </c:pt>
                <c:pt idx="82822">
                  <c:v>1</c:v>
                </c:pt>
                <c:pt idx="82823">
                  <c:v>1</c:v>
                </c:pt>
                <c:pt idx="82824">
                  <c:v>1</c:v>
                </c:pt>
                <c:pt idx="82825">
                  <c:v>0.875</c:v>
                </c:pt>
                <c:pt idx="82826">
                  <c:v>1</c:v>
                </c:pt>
                <c:pt idx="82827">
                  <c:v>1</c:v>
                </c:pt>
                <c:pt idx="82828">
                  <c:v>1</c:v>
                </c:pt>
                <c:pt idx="82829">
                  <c:v>1</c:v>
                </c:pt>
                <c:pt idx="82830">
                  <c:v>1</c:v>
                </c:pt>
                <c:pt idx="82831">
                  <c:v>0.875</c:v>
                </c:pt>
                <c:pt idx="82832">
                  <c:v>1</c:v>
                </c:pt>
                <c:pt idx="82833">
                  <c:v>1</c:v>
                </c:pt>
                <c:pt idx="82834">
                  <c:v>1</c:v>
                </c:pt>
                <c:pt idx="82835">
                  <c:v>1</c:v>
                </c:pt>
                <c:pt idx="82836">
                  <c:v>1</c:v>
                </c:pt>
                <c:pt idx="82837">
                  <c:v>1</c:v>
                </c:pt>
                <c:pt idx="82838">
                  <c:v>1</c:v>
                </c:pt>
                <c:pt idx="82839">
                  <c:v>1</c:v>
                </c:pt>
                <c:pt idx="82840">
                  <c:v>1</c:v>
                </c:pt>
                <c:pt idx="82841">
                  <c:v>1</c:v>
                </c:pt>
                <c:pt idx="82842">
                  <c:v>1</c:v>
                </c:pt>
                <c:pt idx="82843">
                  <c:v>1</c:v>
                </c:pt>
                <c:pt idx="82844">
                  <c:v>1</c:v>
                </c:pt>
                <c:pt idx="82845">
                  <c:v>1</c:v>
                </c:pt>
                <c:pt idx="82846">
                  <c:v>1</c:v>
                </c:pt>
                <c:pt idx="82847">
                  <c:v>1</c:v>
                </c:pt>
                <c:pt idx="82848">
                  <c:v>1</c:v>
                </c:pt>
                <c:pt idx="82849">
                  <c:v>1</c:v>
                </c:pt>
                <c:pt idx="82850">
                  <c:v>1</c:v>
                </c:pt>
                <c:pt idx="82851">
                  <c:v>1</c:v>
                </c:pt>
                <c:pt idx="82852">
                  <c:v>1</c:v>
                </c:pt>
                <c:pt idx="82853">
                  <c:v>1</c:v>
                </c:pt>
                <c:pt idx="82854">
                  <c:v>1</c:v>
                </c:pt>
                <c:pt idx="82855">
                  <c:v>1</c:v>
                </c:pt>
                <c:pt idx="82856">
                  <c:v>1</c:v>
                </c:pt>
                <c:pt idx="82857">
                  <c:v>1</c:v>
                </c:pt>
                <c:pt idx="82858">
                  <c:v>1</c:v>
                </c:pt>
                <c:pt idx="82859">
                  <c:v>1</c:v>
                </c:pt>
                <c:pt idx="82860">
                  <c:v>1</c:v>
                </c:pt>
                <c:pt idx="82861">
                  <c:v>1</c:v>
                </c:pt>
                <c:pt idx="82862">
                  <c:v>1</c:v>
                </c:pt>
                <c:pt idx="82863">
                  <c:v>1</c:v>
                </c:pt>
                <c:pt idx="82864">
                  <c:v>1</c:v>
                </c:pt>
                <c:pt idx="82865">
                  <c:v>1</c:v>
                </c:pt>
                <c:pt idx="82866">
                  <c:v>0.875</c:v>
                </c:pt>
                <c:pt idx="82867">
                  <c:v>1</c:v>
                </c:pt>
                <c:pt idx="82868">
                  <c:v>1</c:v>
                </c:pt>
                <c:pt idx="82869">
                  <c:v>1</c:v>
                </c:pt>
                <c:pt idx="82870">
                  <c:v>1</c:v>
                </c:pt>
                <c:pt idx="82871">
                  <c:v>1</c:v>
                </c:pt>
                <c:pt idx="82872">
                  <c:v>1</c:v>
                </c:pt>
                <c:pt idx="82873">
                  <c:v>1</c:v>
                </c:pt>
                <c:pt idx="82874">
                  <c:v>0.85714285700000004</c:v>
                </c:pt>
                <c:pt idx="82875">
                  <c:v>1</c:v>
                </c:pt>
                <c:pt idx="82876">
                  <c:v>1</c:v>
                </c:pt>
                <c:pt idx="82877">
                  <c:v>0.85714285700000004</c:v>
                </c:pt>
                <c:pt idx="82878">
                  <c:v>1</c:v>
                </c:pt>
                <c:pt idx="82879">
                  <c:v>1</c:v>
                </c:pt>
                <c:pt idx="82880">
                  <c:v>0.71428571399999996</c:v>
                </c:pt>
                <c:pt idx="82881">
                  <c:v>0.85714285700000004</c:v>
                </c:pt>
                <c:pt idx="82882">
                  <c:v>1</c:v>
                </c:pt>
                <c:pt idx="82883">
                  <c:v>0.85714285700000004</c:v>
                </c:pt>
                <c:pt idx="82884">
                  <c:v>0.14285714299999999</c:v>
                </c:pt>
                <c:pt idx="82885">
                  <c:v>1</c:v>
                </c:pt>
                <c:pt idx="82886">
                  <c:v>0.85714285700000004</c:v>
                </c:pt>
                <c:pt idx="82887">
                  <c:v>1</c:v>
                </c:pt>
                <c:pt idx="82888">
                  <c:v>1</c:v>
                </c:pt>
                <c:pt idx="82889">
                  <c:v>1</c:v>
                </c:pt>
                <c:pt idx="82890">
                  <c:v>1</c:v>
                </c:pt>
                <c:pt idx="82891">
                  <c:v>1</c:v>
                </c:pt>
                <c:pt idx="82892">
                  <c:v>1</c:v>
                </c:pt>
                <c:pt idx="82893">
                  <c:v>1</c:v>
                </c:pt>
                <c:pt idx="82894">
                  <c:v>1</c:v>
                </c:pt>
                <c:pt idx="82895">
                  <c:v>1</c:v>
                </c:pt>
                <c:pt idx="82896">
                  <c:v>1</c:v>
                </c:pt>
                <c:pt idx="82897">
                  <c:v>1</c:v>
                </c:pt>
                <c:pt idx="82898">
                  <c:v>1</c:v>
                </c:pt>
                <c:pt idx="82899">
                  <c:v>1</c:v>
                </c:pt>
                <c:pt idx="82900">
                  <c:v>1</c:v>
                </c:pt>
                <c:pt idx="82901">
                  <c:v>1</c:v>
                </c:pt>
                <c:pt idx="82902">
                  <c:v>1</c:v>
                </c:pt>
                <c:pt idx="82903">
                  <c:v>1</c:v>
                </c:pt>
                <c:pt idx="82904">
                  <c:v>1</c:v>
                </c:pt>
                <c:pt idx="82905">
                  <c:v>1</c:v>
                </c:pt>
                <c:pt idx="82906">
                  <c:v>1</c:v>
                </c:pt>
                <c:pt idx="82907">
                  <c:v>1</c:v>
                </c:pt>
                <c:pt idx="82908">
                  <c:v>1</c:v>
                </c:pt>
                <c:pt idx="82909">
                  <c:v>1</c:v>
                </c:pt>
                <c:pt idx="82910">
                  <c:v>1</c:v>
                </c:pt>
                <c:pt idx="82911">
                  <c:v>1</c:v>
                </c:pt>
                <c:pt idx="82912">
                  <c:v>1</c:v>
                </c:pt>
                <c:pt idx="82913">
                  <c:v>1</c:v>
                </c:pt>
                <c:pt idx="82914">
                  <c:v>0.85714285700000004</c:v>
                </c:pt>
                <c:pt idx="82915">
                  <c:v>1</c:v>
                </c:pt>
                <c:pt idx="82916">
                  <c:v>1</c:v>
                </c:pt>
                <c:pt idx="82917">
                  <c:v>1</c:v>
                </c:pt>
                <c:pt idx="82918">
                  <c:v>1</c:v>
                </c:pt>
                <c:pt idx="82919">
                  <c:v>1</c:v>
                </c:pt>
                <c:pt idx="82920">
                  <c:v>1</c:v>
                </c:pt>
                <c:pt idx="82921">
                  <c:v>1</c:v>
                </c:pt>
                <c:pt idx="82922">
                  <c:v>1</c:v>
                </c:pt>
                <c:pt idx="82923">
                  <c:v>0.85714285700000004</c:v>
                </c:pt>
                <c:pt idx="82924">
                  <c:v>1</c:v>
                </c:pt>
                <c:pt idx="82925">
                  <c:v>1</c:v>
                </c:pt>
                <c:pt idx="82926">
                  <c:v>1</c:v>
                </c:pt>
                <c:pt idx="82927">
                  <c:v>1</c:v>
                </c:pt>
                <c:pt idx="82928">
                  <c:v>1</c:v>
                </c:pt>
                <c:pt idx="82929">
                  <c:v>1</c:v>
                </c:pt>
                <c:pt idx="82930">
                  <c:v>1</c:v>
                </c:pt>
                <c:pt idx="82931">
                  <c:v>1</c:v>
                </c:pt>
                <c:pt idx="82932">
                  <c:v>0.14285714299999999</c:v>
                </c:pt>
                <c:pt idx="82933">
                  <c:v>1</c:v>
                </c:pt>
                <c:pt idx="82934">
                  <c:v>1</c:v>
                </c:pt>
                <c:pt idx="82935">
                  <c:v>1</c:v>
                </c:pt>
                <c:pt idx="82936">
                  <c:v>0.85714285700000004</c:v>
                </c:pt>
                <c:pt idx="82937">
                  <c:v>1</c:v>
                </c:pt>
                <c:pt idx="82938">
                  <c:v>1</c:v>
                </c:pt>
                <c:pt idx="82939">
                  <c:v>1</c:v>
                </c:pt>
                <c:pt idx="82940">
                  <c:v>1</c:v>
                </c:pt>
                <c:pt idx="82941">
                  <c:v>1</c:v>
                </c:pt>
                <c:pt idx="82942">
                  <c:v>1</c:v>
                </c:pt>
                <c:pt idx="82943">
                  <c:v>1</c:v>
                </c:pt>
                <c:pt idx="82944">
                  <c:v>1</c:v>
                </c:pt>
                <c:pt idx="82945">
                  <c:v>1</c:v>
                </c:pt>
                <c:pt idx="82946">
                  <c:v>0.85714285700000004</c:v>
                </c:pt>
                <c:pt idx="82947">
                  <c:v>0.85714285700000004</c:v>
                </c:pt>
                <c:pt idx="82948">
                  <c:v>1</c:v>
                </c:pt>
                <c:pt idx="82949">
                  <c:v>1</c:v>
                </c:pt>
                <c:pt idx="82950">
                  <c:v>1</c:v>
                </c:pt>
                <c:pt idx="82951">
                  <c:v>1</c:v>
                </c:pt>
                <c:pt idx="82952">
                  <c:v>1</c:v>
                </c:pt>
                <c:pt idx="82953">
                  <c:v>1</c:v>
                </c:pt>
                <c:pt idx="82954">
                  <c:v>1</c:v>
                </c:pt>
                <c:pt idx="82955">
                  <c:v>1</c:v>
                </c:pt>
                <c:pt idx="82956">
                  <c:v>1</c:v>
                </c:pt>
                <c:pt idx="82957">
                  <c:v>1</c:v>
                </c:pt>
                <c:pt idx="82958">
                  <c:v>1</c:v>
                </c:pt>
                <c:pt idx="82959">
                  <c:v>1</c:v>
                </c:pt>
                <c:pt idx="82960">
                  <c:v>1</c:v>
                </c:pt>
                <c:pt idx="82961">
                  <c:v>1</c:v>
                </c:pt>
                <c:pt idx="82962">
                  <c:v>1</c:v>
                </c:pt>
                <c:pt idx="82963">
                  <c:v>1</c:v>
                </c:pt>
                <c:pt idx="82964">
                  <c:v>1</c:v>
                </c:pt>
                <c:pt idx="82965">
                  <c:v>1</c:v>
                </c:pt>
                <c:pt idx="82966">
                  <c:v>1</c:v>
                </c:pt>
                <c:pt idx="82967">
                  <c:v>1</c:v>
                </c:pt>
                <c:pt idx="82968">
                  <c:v>1</c:v>
                </c:pt>
                <c:pt idx="82969">
                  <c:v>1</c:v>
                </c:pt>
                <c:pt idx="82970">
                  <c:v>1</c:v>
                </c:pt>
                <c:pt idx="82971">
                  <c:v>1</c:v>
                </c:pt>
                <c:pt idx="82972">
                  <c:v>1</c:v>
                </c:pt>
                <c:pt idx="82973">
                  <c:v>1</c:v>
                </c:pt>
                <c:pt idx="82974">
                  <c:v>1</c:v>
                </c:pt>
                <c:pt idx="82975">
                  <c:v>1</c:v>
                </c:pt>
                <c:pt idx="82976">
                  <c:v>1</c:v>
                </c:pt>
                <c:pt idx="82977">
                  <c:v>1</c:v>
                </c:pt>
                <c:pt idx="82978">
                  <c:v>1</c:v>
                </c:pt>
                <c:pt idx="82979">
                  <c:v>1</c:v>
                </c:pt>
                <c:pt idx="82980">
                  <c:v>1</c:v>
                </c:pt>
                <c:pt idx="82981">
                  <c:v>1</c:v>
                </c:pt>
                <c:pt idx="82982">
                  <c:v>1</c:v>
                </c:pt>
                <c:pt idx="82983">
                  <c:v>1</c:v>
                </c:pt>
                <c:pt idx="82984">
                  <c:v>1</c:v>
                </c:pt>
                <c:pt idx="82985">
                  <c:v>1</c:v>
                </c:pt>
                <c:pt idx="82986">
                  <c:v>1</c:v>
                </c:pt>
                <c:pt idx="82987">
                  <c:v>1</c:v>
                </c:pt>
                <c:pt idx="82988">
                  <c:v>1</c:v>
                </c:pt>
                <c:pt idx="82989">
                  <c:v>1</c:v>
                </c:pt>
                <c:pt idx="82990">
                  <c:v>0.85714285700000004</c:v>
                </c:pt>
                <c:pt idx="82991">
                  <c:v>1</c:v>
                </c:pt>
                <c:pt idx="82992">
                  <c:v>1</c:v>
                </c:pt>
                <c:pt idx="82993">
                  <c:v>1</c:v>
                </c:pt>
                <c:pt idx="82994">
                  <c:v>1</c:v>
                </c:pt>
                <c:pt idx="82995">
                  <c:v>1</c:v>
                </c:pt>
                <c:pt idx="82996">
                  <c:v>1</c:v>
                </c:pt>
                <c:pt idx="82997">
                  <c:v>1</c:v>
                </c:pt>
                <c:pt idx="82998">
                  <c:v>1</c:v>
                </c:pt>
                <c:pt idx="82999">
                  <c:v>1</c:v>
                </c:pt>
                <c:pt idx="83000">
                  <c:v>1</c:v>
                </c:pt>
                <c:pt idx="83001">
                  <c:v>1</c:v>
                </c:pt>
                <c:pt idx="83002">
                  <c:v>1</c:v>
                </c:pt>
                <c:pt idx="83003">
                  <c:v>1</c:v>
                </c:pt>
                <c:pt idx="83004">
                  <c:v>0.14285714299999999</c:v>
                </c:pt>
                <c:pt idx="83005">
                  <c:v>1</c:v>
                </c:pt>
                <c:pt idx="83006">
                  <c:v>1</c:v>
                </c:pt>
                <c:pt idx="83007">
                  <c:v>1</c:v>
                </c:pt>
                <c:pt idx="83008">
                  <c:v>1</c:v>
                </c:pt>
                <c:pt idx="83009">
                  <c:v>1</c:v>
                </c:pt>
                <c:pt idx="83010">
                  <c:v>1</c:v>
                </c:pt>
                <c:pt idx="83011">
                  <c:v>1</c:v>
                </c:pt>
                <c:pt idx="83012">
                  <c:v>1</c:v>
                </c:pt>
                <c:pt idx="83013">
                  <c:v>1</c:v>
                </c:pt>
                <c:pt idx="83014">
                  <c:v>1</c:v>
                </c:pt>
                <c:pt idx="83015">
                  <c:v>1</c:v>
                </c:pt>
                <c:pt idx="83016">
                  <c:v>1</c:v>
                </c:pt>
                <c:pt idx="83017">
                  <c:v>1</c:v>
                </c:pt>
                <c:pt idx="83018">
                  <c:v>1</c:v>
                </c:pt>
                <c:pt idx="83019">
                  <c:v>1</c:v>
                </c:pt>
                <c:pt idx="83020">
                  <c:v>1</c:v>
                </c:pt>
                <c:pt idx="83021">
                  <c:v>0.85714285700000004</c:v>
                </c:pt>
                <c:pt idx="83022">
                  <c:v>1</c:v>
                </c:pt>
                <c:pt idx="83023">
                  <c:v>1</c:v>
                </c:pt>
                <c:pt idx="83024">
                  <c:v>1</c:v>
                </c:pt>
                <c:pt idx="83025">
                  <c:v>1</c:v>
                </c:pt>
                <c:pt idx="83026">
                  <c:v>1</c:v>
                </c:pt>
                <c:pt idx="83027">
                  <c:v>1</c:v>
                </c:pt>
                <c:pt idx="83028">
                  <c:v>0.85714285700000004</c:v>
                </c:pt>
                <c:pt idx="83029">
                  <c:v>1</c:v>
                </c:pt>
                <c:pt idx="83030">
                  <c:v>1</c:v>
                </c:pt>
                <c:pt idx="83031">
                  <c:v>1</c:v>
                </c:pt>
                <c:pt idx="83032">
                  <c:v>1</c:v>
                </c:pt>
                <c:pt idx="83033">
                  <c:v>1</c:v>
                </c:pt>
                <c:pt idx="83034">
                  <c:v>1</c:v>
                </c:pt>
                <c:pt idx="83035">
                  <c:v>1</c:v>
                </c:pt>
                <c:pt idx="83036">
                  <c:v>0.85714285700000004</c:v>
                </c:pt>
                <c:pt idx="83037">
                  <c:v>0.85714285700000004</c:v>
                </c:pt>
                <c:pt idx="83038">
                  <c:v>1</c:v>
                </c:pt>
                <c:pt idx="83039">
                  <c:v>0.85714285700000004</c:v>
                </c:pt>
                <c:pt idx="83040">
                  <c:v>1</c:v>
                </c:pt>
                <c:pt idx="83041">
                  <c:v>1</c:v>
                </c:pt>
                <c:pt idx="83042">
                  <c:v>1</c:v>
                </c:pt>
                <c:pt idx="83043">
                  <c:v>1</c:v>
                </c:pt>
                <c:pt idx="83044">
                  <c:v>1</c:v>
                </c:pt>
                <c:pt idx="83045">
                  <c:v>1</c:v>
                </c:pt>
                <c:pt idx="83046">
                  <c:v>0.85714285700000004</c:v>
                </c:pt>
                <c:pt idx="83047">
                  <c:v>1</c:v>
                </c:pt>
                <c:pt idx="83048">
                  <c:v>1</c:v>
                </c:pt>
                <c:pt idx="83049">
                  <c:v>1</c:v>
                </c:pt>
                <c:pt idx="83050">
                  <c:v>1</c:v>
                </c:pt>
                <c:pt idx="83051">
                  <c:v>0.85714285700000004</c:v>
                </c:pt>
                <c:pt idx="83052">
                  <c:v>1</c:v>
                </c:pt>
                <c:pt idx="83053">
                  <c:v>1</c:v>
                </c:pt>
                <c:pt idx="83054">
                  <c:v>1</c:v>
                </c:pt>
                <c:pt idx="83055">
                  <c:v>1</c:v>
                </c:pt>
                <c:pt idx="83056">
                  <c:v>1</c:v>
                </c:pt>
                <c:pt idx="83057">
                  <c:v>1</c:v>
                </c:pt>
                <c:pt idx="83058">
                  <c:v>0.85714285700000004</c:v>
                </c:pt>
                <c:pt idx="83059">
                  <c:v>1</c:v>
                </c:pt>
                <c:pt idx="83060">
                  <c:v>1</c:v>
                </c:pt>
                <c:pt idx="83061">
                  <c:v>1</c:v>
                </c:pt>
                <c:pt idx="83062">
                  <c:v>1</c:v>
                </c:pt>
                <c:pt idx="83063">
                  <c:v>1</c:v>
                </c:pt>
                <c:pt idx="83064">
                  <c:v>1</c:v>
                </c:pt>
                <c:pt idx="83065">
                  <c:v>1</c:v>
                </c:pt>
                <c:pt idx="83066">
                  <c:v>1</c:v>
                </c:pt>
                <c:pt idx="83067">
                  <c:v>1</c:v>
                </c:pt>
                <c:pt idx="83068">
                  <c:v>0.71428571399999996</c:v>
                </c:pt>
                <c:pt idx="83069">
                  <c:v>1</c:v>
                </c:pt>
                <c:pt idx="83070">
                  <c:v>1</c:v>
                </c:pt>
                <c:pt idx="83071">
                  <c:v>1</c:v>
                </c:pt>
                <c:pt idx="83072">
                  <c:v>1</c:v>
                </c:pt>
                <c:pt idx="83073">
                  <c:v>1</c:v>
                </c:pt>
                <c:pt idx="83074">
                  <c:v>1</c:v>
                </c:pt>
                <c:pt idx="83075">
                  <c:v>1</c:v>
                </c:pt>
                <c:pt idx="83076">
                  <c:v>1</c:v>
                </c:pt>
                <c:pt idx="83077">
                  <c:v>1</c:v>
                </c:pt>
                <c:pt idx="83078">
                  <c:v>1</c:v>
                </c:pt>
                <c:pt idx="83079">
                  <c:v>0.85714285700000004</c:v>
                </c:pt>
                <c:pt idx="83080">
                  <c:v>1</c:v>
                </c:pt>
                <c:pt idx="83081">
                  <c:v>1</c:v>
                </c:pt>
                <c:pt idx="83082">
                  <c:v>1</c:v>
                </c:pt>
                <c:pt idx="83083">
                  <c:v>1</c:v>
                </c:pt>
                <c:pt idx="83084">
                  <c:v>1</c:v>
                </c:pt>
                <c:pt idx="83085">
                  <c:v>1</c:v>
                </c:pt>
                <c:pt idx="83086">
                  <c:v>1</c:v>
                </c:pt>
                <c:pt idx="83087">
                  <c:v>1</c:v>
                </c:pt>
                <c:pt idx="83088">
                  <c:v>1</c:v>
                </c:pt>
                <c:pt idx="83089">
                  <c:v>1</c:v>
                </c:pt>
                <c:pt idx="83090">
                  <c:v>0.85714285700000004</c:v>
                </c:pt>
                <c:pt idx="83091">
                  <c:v>1</c:v>
                </c:pt>
                <c:pt idx="83092">
                  <c:v>1</c:v>
                </c:pt>
                <c:pt idx="83093">
                  <c:v>1</c:v>
                </c:pt>
                <c:pt idx="83094">
                  <c:v>1</c:v>
                </c:pt>
                <c:pt idx="83095">
                  <c:v>1</c:v>
                </c:pt>
                <c:pt idx="83096">
                  <c:v>1</c:v>
                </c:pt>
                <c:pt idx="83097">
                  <c:v>1</c:v>
                </c:pt>
                <c:pt idx="83098">
                  <c:v>1</c:v>
                </c:pt>
                <c:pt idx="83099">
                  <c:v>1</c:v>
                </c:pt>
                <c:pt idx="83100">
                  <c:v>1</c:v>
                </c:pt>
                <c:pt idx="83101">
                  <c:v>0.85714285700000004</c:v>
                </c:pt>
                <c:pt idx="83102">
                  <c:v>1</c:v>
                </c:pt>
                <c:pt idx="83103">
                  <c:v>1</c:v>
                </c:pt>
                <c:pt idx="83104">
                  <c:v>1</c:v>
                </c:pt>
                <c:pt idx="83105">
                  <c:v>1</c:v>
                </c:pt>
                <c:pt idx="83106">
                  <c:v>0.85714285700000004</c:v>
                </c:pt>
                <c:pt idx="83107">
                  <c:v>1</c:v>
                </c:pt>
                <c:pt idx="83108">
                  <c:v>0.85714285700000004</c:v>
                </c:pt>
                <c:pt idx="83109">
                  <c:v>1</c:v>
                </c:pt>
                <c:pt idx="83110">
                  <c:v>0.85714285700000004</c:v>
                </c:pt>
                <c:pt idx="83111">
                  <c:v>0.85714285700000004</c:v>
                </c:pt>
                <c:pt idx="83112">
                  <c:v>1</c:v>
                </c:pt>
                <c:pt idx="83113">
                  <c:v>1</c:v>
                </c:pt>
                <c:pt idx="83114">
                  <c:v>1</c:v>
                </c:pt>
                <c:pt idx="83115">
                  <c:v>1</c:v>
                </c:pt>
                <c:pt idx="83116">
                  <c:v>1</c:v>
                </c:pt>
                <c:pt idx="83117">
                  <c:v>1</c:v>
                </c:pt>
                <c:pt idx="83118">
                  <c:v>1</c:v>
                </c:pt>
                <c:pt idx="83119">
                  <c:v>1</c:v>
                </c:pt>
                <c:pt idx="83120">
                  <c:v>1</c:v>
                </c:pt>
                <c:pt idx="83121">
                  <c:v>1</c:v>
                </c:pt>
                <c:pt idx="83122">
                  <c:v>1</c:v>
                </c:pt>
                <c:pt idx="83123">
                  <c:v>1</c:v>
                </c:pt>
                <c:pt idx="83124">
                  <c:v>1</c:v>
                </c:pt>
                <c:pt idx="83125">
                  <c:v>1</c:v>
                </c:pt>
                <c:pt idx="83126">
                  <c:v>1</c:v>
                </c:pt>
                <c:pt idx="83127">
                  <c:v>1</c:v>
                </c:pt>
                <c:pt idx="83128">
                  <c:v>1</c:v>
                </c:pt>
                <c:pt idx="83129">
                  <c:v>1</c:v>
                </c:pt>
                <c:pt idx="83130">
                  <c:v>1</c:v>
                </c:pt>
                <c:pt idx="83131">
                  <c:v>1</c:v>
                </c:pt>
                <c:pt idx="83132">
                  <c:v>1</c:v>
                </c:pt>
                <c:pt idx="83133">
                  <c:v>1</c:v>
                </c:pt>
                <c:pt idx="83134">
                  <c:v>1</c:v>
                </c:pt>
                <c:pt idx="83135">
                  <c:v>1</c:v>
                </c:pt>
                <c:pt idx="83136">
                  <c:v>1</c:v>
                </c:pt>
                <c:pt idx="83137">
                  <c:v>1</c:v>
                </c:pt>
                <c:pt idx="83138">
                  <c:v>1</c:v>
                </c:pt>
                <c:pt idx="83139">
                  <c:v>1</c:v>
                </c:pt>
                <c:pt idx="83140">
                  <c:v>1</c:v>
                </c:pt>
                <c:pt idx="83141">
                  <c:v>1</c:v>
                </c:pt>
                <c:pt idx="83142">
                  <c:v>1</c:v>
                </c:pt>
                <c:pt idx="83143">
                  <c:v>1</c:v>
                </c:pt>
                <c:pt idx="83144">
                  <c:v>1</c:v>
                </c:pt>
                <c:pt idx="83145">
                  <c:v>1</c:v>
                </c:pt>
                <c:pt idx="83146">
                  <c:v>1</c:v>
                </c:pt>
                <c:pt idx="83147">
                  <c:v>1</c:v>
                </c:pt>
                <c:pt idx="83148">
                  <c:v>1</c:v>
                </c:pt>
                <c:pt idx="83149">
                  <c:v>1</c:v>
                </c:pt>
                <c:pt idx="83150">
                  <c:v>1</c:v>
                </c:pt>
                <c:pt idx="83151">
                  <c:v>1</c:v>
                </c:pt>
                <c:pt idx="83152">
                  <c:v>1</c:v>
                </c:pt>
                <c:pt idx="83153">
                  <c:v>1</c:v>
                </c:pt>
                <c:pt idx="83154">
                  <c:v>1</c:v>
                </c:pt>
                <c:pt idx="83155">
                  <c:v>1</c:v>
                </c:pt>
                <c:pt idx="83156">
                  <c:v>1</c:v>
                </c:pt>
                <c:pt idx="83157">
                  <c:v>1</c:v>
                </c:pt>
                <c:pt idx="83158">
                  <c:v>1</c:v>
                </c:pt>
                <c:pt idx="83159">
                  <c:v>1</c:v>
                </c:pt>
                <c:pt idx="83160">
                  <c:v>1</c:v>
                </c:pt>
                <c:pt idx="83161">
                  <c:v>1</c:v>
                </c:pt>
                <c:pt idx="83162">
                  <c:v>1</c:v>
                </c:pt>
                <c:pt idx="83163">
                  <c:v>1</c:v>
                </c:pt>
                <c:pt idx="83164">
                  <c:v>1</c:v>
                </c:pt>
                <c:pt idx="83165">
                  <c:v>1</c:v>
                </c:pt>
                <c:pt idx="83166">
                  <c:v>1</c:v>
                </c:pt>
                <c:pt idx="83167">
                  <c:v>0.14285714299999999</c:v>
                </c:pt>
                <c:pt idx="83168">
                  <c:v>1</c:v>
                </c:pt>
                <c:pt idx="83169">
                  <c:v>1</c:v>
                </c:pt>
                <c:pt idx="83170">
                  <c:v>1</c:v>
                </c:pt>
                <c:pt idx="83171">
                  <c:v>1</c:v>
                </c:pt>
                <c:pt idx="83172">
                  <c:v>1</c:v>
                </c:pt>
                <c:pt idx="83173">
                  <c:v>1</c:v>
                </c:pt>
                <c:pt idx="83174">
                  <c:v>1</c:v>
                </c:pt>
                <c:pt idx="83175">
                  <c:v>1</c:v>
                </c:pt>
                <c:pt idx="83176">
                  <c:v>1</c:v>
                </c:pt>
                <c:pt idx="83177">
                  <c:v>1</c:v>
                </c:pt>
                <c:pt idx="83178">
                  <c:v>1</c:v>
                </c:pt>
                <c:pt idx="83179">
                  <c:v>1</c:v>
                </c:pt>
                <c:pt idx="83180">
                  <c:v>1</c:v>
                </c:pt>
                <c:pt idx="83181">
                  <c:v>1</c:v>
                </c:pt>
                <c:pt idx="83182">
                  <c:v>1</c:v>
                </c:pt>
                <c:pt idx="83183">
                  <c:v>1</c:v>
                </c:pt>
                <c:pt idx="83184">
                  <c:v>1</c:v>
                </c:pt>
                <c:pt idx="83185">
                  <c:v>1</c:v>
                </c:pt>
                <c:pt idx="83186">
                  <c:v>0.85714285700000004</c:v>
                </c:pt>
                <c:pt idx="83187">
                  <c:v>1</c:v>
                </c:pt>
                <c:pt idx="83188">
                  <c:v>1</c:v>
                </c:pt>
                <c:pt idx="83189">
                  <c:v>1</c:v>
                </c:pt>
                <c:pt idx="83190">
                  <c:v>1</c:v>
                </c:pt>
                <c:pt idx="83191">
                  <c:v>1</c:v>
                </c:pt>
                <c:pt idx="83192">
                  <c:v>1</c:v>
                </c:pt>
                <c:pt idx="83193">
                  <c:v>1</c:v>
                </c:pt>
                <c:pt idx="83194">
                  <c:v>1</c:v>
                </c:pt>
                <c:pt idx="83195">
                  <c:v>1</c:v>
                </c:pt>
                <c:pt idx="83196">
                  <c:v>1</c:v>
                </c:pt>
                <c:pt idx="83197">
                  <c:v>1</c:v>
                </c:pt>
                <c:pt idx="83198">
                  <c:v>1</c:v>
                </c:pt>
                <c:pt idx="83199">
                  <c:v>1</c:v>
                </c:pt>
                <c:pt idx="83200">
                  <c:v>1</c:v>
                </c:pt>
                <c:pt idx="83201">
                  <c:v>1</c:v>
                </c:pt>
                <c:pt idx="83202">
                  <c:v>1</c:v>
                </c:pt>
                <c:pt idx="83203">
                  <c:v>1</c:v>
                </c:pt>
                <c:pt idx="83204">
                  <c:v>1</c:v>
                </c:pt>
                <c:pt idx="83205">
                  <c:v>1</c:v>
                </c:pt>
                <c:pt idx="83206">
                  <c:v>1</c:v>
                </c:pt>
                <c:pt idx="83207">
                  <c:v>1</c:v>
                </c:pt>
                <c:pt idx="83208">
                  <c:v>1</c:v>
                </c:pt>
                <c:pt idx="83209">
                  <c:v>1</c:v>
                </c:pt>
                <c:pt idx="83210">
                  <c:v>1</c:v>
                </c:pt>
                <c:pt idx="83211">
                  <c:v>1</c:v>
                </c:pt>
                <c:pt idx="83212">
                  <c:v>1</c:v>
                </c:pt>
                <c:pt idx="83213">
                  <c:v>1</c:v>
                </c:pt>
                <c:pt idx="83214">
                  <c:v>1</c:v>
                </c:pt>
                <c:pt idx="83215">
                  <c:v>1</c:v>
                </c:pt>
                <c:pt idx="83216">
                  <c:v>1</c:v>
                </c:pt>
                <c:pt idx="83217">
                  <c:v>1</c:v>
                </c:pt>
                <c:pt idx="83218">
                  <c:v>1</c:v>
                </c:pt>
                <c:pt idx="83219">
                  <c:v>1</c:v>
                </c:pt>
                <c:pt idx="83220">
                  <c:v>1</c:v>
                </c:pt>
                <c:pt idx="83221">
                  <c:v>1</c:v>
                </c:pt>
                <c:pt idx="83222">
                  <c:v>0.85714285700000004</c:v>
                </c:pt>
                <c:pt idx="83223">
                  <c:v>1</c:v>
                </c:pt>
                <c:pt idx="83224">
                  <c:v>1</c:v>
                </c:pt>
                <c:pt idx="83225">
                  <c:v>1</c:v>
                </c:pt>
                <c:pt idx="83226">
                  <c:v>1</c:v>
                </c:pt>
                <c:pt idx="83227">
                  <c:v>1</c:v>
                </c:pt>
                <c:pt idx="83228">
                  <c:v>1</c:v>
                </c:pt>
                <c:pt idx="83229">
                  <c:v>1</c:v>
                </c:pt>
                <c:pt idx="83230">
                  <c:v>1</c:v>
                </c:pt>
                <c:pt idx="83231">
                  <c:v>1</c:v>
                </c:pt>
                <c:pt idx="83232">
                  <c:v>1</c:v>
                </c:pt>
                <c:pt idx="83233">
                  <c:v>1</c:v>
                </c:pt>
                <c:pt idx="83234">
                  <c:v>1</c:v>
                </c:pt>
                <c:pt idx="83235">
                  <c:v>1</c:v>
                </c:pt>
                <c:pt idx="83236">
                  <c:v>1</c:v>
                </c:pt>
                <c:pt idx="83237">
                  <c:v>1</c:v>
                </c:pt>
                <c:pt idx="83238">
                  <c:v>1</c:v>
                </c:pt>
                <c:pt idx="83239">
                  <c:v>1</c:v>
                </c:pt>
                <c:pt idx="83240">
                  <c:v>1</c:v>
                </c:pt>
                <c:pt idx="83241">
                  <c:v>0.85714285700000004</c:v>
                </c:pt>
                <c:pt idx="83242">
                  <c:v>1</c:v>
                </c:pt>
                <c:pt idx="83243">
                  <c:v>1</c:v>
                </c:pt>
                <c:pt idx="83244">
                  <c:v>1</c:v>
                </c:pt>
                <c:pt idx="83245">
                  <c:v>1</c:v>
                </c:pt>
                <c:pt idx="83246">
                  <c:v>1</c:v>
                </c:pt>
                <c:pt idx="83247">
                  <c:v>1</c:v>
                </c:pt>
                <c:pt idx="83248">
                  <c:v>1</c:v>
                </c:pt>
                <c:pt idx="83249">
                  <c:v>1</c:v>
                </c:pt>
                <c:pt idx="83250">
                  <c:v>1</c:v>
                </c:pt>
                <c:pt idx="83251">
                  <c:v>1</c:v>
                </c:pt>
                <c:pt idx="83252">
                  <c:v>1</c:v>
                </c:pt>
                <c:pt idx="83253">
                  <c:v>1</c:v>
                </c:pt>
                <c:pt idx="83254">
                  <c:v>1</c:v>
                </c:pt>
                <c:pt idx="83255">
                  <c:v>1</c:v>
                </c:pt>
                <c:pt idx="83256">
                  <c:v>1</c:v>
                </c:pt>
                <c:pt idx="83257">
                  <c:v>1</c:v>
                </c:pt>
                <c:pt idx="83258">
                  <c:v>1</c:v>
                </c:pt>
                <c:pt idx="83259">
                  <c:v>1</c:v>
                </c:pt>
                <c:pt idx="83260">
                  <c:v>1</c:v>
                </c:pt>
                <c:pt idx="83261">
                  <c:v>1</c:v>
                </c:pt>
                <c:pt idx="83262">
                  <c:v>1</c:v>
                </c:pt>
                <c:pt idx="83263">
                  <c:v>1</c:v>
                </c:pt>
                <c:pt idx="83264">
                  <c:v>1</c:v>
                </c:pt>
                <c:pt idx="83265">
                  <c:v>1</c:v>
                </c:pt>
                <c:pt idx="83266">
                  <c:v>1</c:v>
                </c:pt>
                <c:pt idx="83267">
                  <c:v>1</c:v>
                </c:pt>
                <c:pt idx="83268">
                  <c:v>0.85714285700000004</c:v>
                </c:pt>
                <c:pt idx="83269">
                  <c:v>1</c:v>
                </c:pt>
                <c:pt idx="83270">
                  <c:v>1</c:v>
                </c:pt>
                <c:pt idx="83271">
                  <c:v>0.85714285700000004</c:v>
                </c:pt>
                <c:pt idx="83272">
                  <c:v>1</c:v>
                </c:pt>
                <c:pt idx="83273">
                  <c:v>1</c:v>
                </c:pt>
                <c:pt idx="83274">
                  <c:v>1</c:v>
                </c:pt>
                <c:pt idx="83275">
                  <c:v>1</c:v>
                </c:pt>
                <c:pt idx="83276">
                  <c:v>1</c:v>
                </c:pt>
                <c:pt idx="83277">
                  <c:v>1</c:v>
                </c:pt>
                <c:pt idx="83278">
                  <c:v>1</c:v>
                </c:pt>
                <c:pt idx="83279">
                  <c:v>1</c:v>
                </c:pt>
                <c:pt idx="83280">
                  <c:v>1</c:v>
                </c:pt>
                <c:pt idx="83281">
                  <c:v>1</c:v>
                </c:pt>
                <c:pt idx="83282">
                  <c:v>1</c:v>
                </c:pt>
                <c:pt idx="83283">
                  <c:v>1</c:v>
                </c:pt>
                <c:pt idx="83284">
                  <c:v>1</c:v>
                </c:pt>
                <c:pt idx="83285">
                  <c:v>1</c:v>
                </c:pt>
                <c:pt idx="83286">
                  <c:v>1</c:v>
                </c:pt>
                <c:pt idx="83287">
                  <c:v>1</c:v>
                </c:pt>
                <c:pt idx="83288">
                  <c:v>1</c:v>
                </c:pt>
                <c:pt idx="83289">
                  <c:v>1</c:v>
                </c:pt>
                <c:pt idx="83290">
                  <c:v>0.85714285700000004</c:v>
                </c:pt>
                <c:pt idx="83291">
                  <c:v>1</c:v>
                </c:pt>
                <c:pt idx="83292">
                  <c:v>1</c:v>
                </c:pt>
                <c:pt idx="83293">
                  <c:v>1</c:v>
                </c:pt>
                <c:pt idx="83294">
                  <c:v>0.85714285700000004</c:v>
                </c:pt>
                <c:pt idx="83295">
                  <c:v>1</c:v>
                </c:pt>
                <c:pt idx="83296">
                  <c:v>1</c:v>
                </c:pt>
                <c:pt idx="83297">
                  <c:v>1</c:v>
                </c:pt>
                <c:pt idx="83298">
                  <c:v>1</c:v>
                </c:pt>
                <c:pt idx="83299">
                  <c:v>1</c:v>
                </c:pt>
                <c:pt idx="83300">
                  <c:v>1</c:v>
                </c:pt>
                <c:pt idx="83301">
                  <c:v>1</c:v>
                </c:pt>
                <c:pt idx="83302">
                  <c:v>1</c:v>
                </c:pt>
                <c:pt idx="83303">
                  <c:v>1</c:v>
                </c:pt>
                <c:pt idx="83304">
                  <c:v>1</c:v>
                </c:pt>
                <c:pt idx="83305">
                  <c:v>1</c:v>
                </c:pt>
                <c:pt idx="83306">
                  <c:v>1</c:v>
                </c:pt>
                <c:pt idx="83307">
                  <c:v>1</c:v>
                </c:pt>
                <c:pt idx="83308">
                  <c:v>1</c:v>
                </c:pt>
                <c:pt idx="83309">
                  <c:v>1</c:v>
                </c:pt>
                <c:pt idx="83310">
                  <c:v>1</c:v>
                </c:pt>
                <c:pt idx="83311">
                  <c:v>1</c:v>
                </c:pt>
                <c:pt idx="83312">
                  <c:v>0.85714285700000004</c:v>
                </c:pt>
                <c:pt idx="83313">
                  <c:v>1</c:v>
                </c:pt>
                <c:pt idx="83314">
                  <c:v>0.85714285700000004</c:v>
                </c:pt>
                <c:pt idx="83315">
                  <c:v>1</c:v>
                </c:pt>
                <c:pt idx="83316">
                  <c:v>1</c:v>
                </c:pt>
                <c:pt idx="83317">
                  <c:v>1</c:v>
                </c:pt>
                <c:pt idx="83318">
                  <c:v>1</c:v>
                </c:pt>
                <c:pt idx="83319">
                  <c:v>1</c:v>
                </c:pt>
                <c:pt idx="83320">
                  <c:v>1</c:v>
                </c:pt>
                <c:pt idx="83321">
                  <c:v>1</c:v>
                </c:pt>
                <c:pt idx="83322">
                  <c:v>1</c:v>
                </c:pt>
                <c:pt idx="83323">
                  <c:v>1</c:v>
                </c:pt>
                <c:pt idx="83324">
                  <c:v>1</c:v>
                </c:pt>
                <c:pt idx="83325">
                  <c:v>1</c:v>
                </c:pt>
                <c:pt idx="83326">
                  <c:v>1</c:v>
                </c:pt>
                <c:pt idx="83327">
                  <c:v>1</c:v>
                </c:pt>
                <c:pt idx="83328">
                  <c:v>1</c:v>
                </c:pt>
                <c:pt idx="83329">
                  <c:v>1</c:v>
                </c:pt>
                <c:pt idx="83330">
                  <c:v>1</c:v>
                </c:pt>
                <c:pt idx="83331">
                  <c:v>1</c:v>
                </c:pt>
                <c:pt idx="83332">
                  <c:v>1</c:v>
                </c:pt>
                <c:pt idx="83333">
                  <c:v>1</c:v>
                </c:pt>
                <c:pt idx="83334">
                  <c:v>1</c:v>
                </c:pt>
                <c:pt idx="83335">
                  <c:v>1</c:v>
                </c:pt>
                <c:pt idx="83336">
                  <c:v>1</c:v>
                </c:pt>
                <c:pt idx="83337">
                  <c:v>0.85714285700000004</c:v>
                </c:pt>
                <c:pt idx="83338">
                  <c:v>0.85714285700000004</c:v>
                </c:pt>
                <c:pt idx="83339">
                  <c:v>1</c:v>
                </c:pt>
                <c:pt idx="83340">
                  <c:v>1</c:v>
                </c:pt>
                <c:pt idx="83341">
                  <c:v>1</c:v>
                </c:pt>
                <c:pt idx="83342">
                  <c:v>0.85714285700000004</c:v>
                </c:pt>
                <c:pt idx="83343">
                  <c:v>1</c:v>
                </c:pt>
                <c:pt idx="83344">
                  <c:v>1</c:v>
                </c:pt>
                <c:pt idx="83345">
                  <c:v>0.85714285700000004</c:v>
                </c:pt>
                <c:pt idx="83346">
                  <c:v>1</c:v>
                </c:pt>
                <c:pt idx="83347">
                  <c:v>1</c:v>
                </c:pt>
                <c:pt idx="83348">
                  <c:v>1</c:v>
                </c:pt>
                <c:pt idx="83349">
                  <c:v>1</c:v>
                </c:pt>
                <c:pt idx="83350">
                  <c:v>1</c:v>
                </c:pt>
                <c:pt idx="83351">
                  <c:v>1</c:v>
                </c:pt>
                <c:pt idx="83352">
                  <c:v>1</c:v>
                </c:pt>
                <c:pt idx="83353">
                  <c:v>1</c:v>
                </c:pt>
                <c:pt idx="83354">
                  <c:v>1</c:v>
                </c:pt>
                <c:pt idx="83355">
                  <c:v>1</c:v>
                </c:pt>
                <c:pt idx="83356">
                  <c:v>1</c:v>
                </c:pt>
                <c:pt idx="83357">
                  <c:v>1</c:v>
                </c:pt>
                <c:pt idx="83358">
                  <c:v>1</c:v>
                </c:pt>
                <c:pt idx="83359">
                  <c:v>1</c:v>
                </c:pt>
                <c:pt idx="83360">
                  <c:v>1</c:v>
                </c:pt>
                <c:pt idx="83361">
                  <c:v>1</c:v>
                </c:pt>
                <c:pt idx="83362">
                  <c:v>0.85714285700000004</c:v>
                </c:pt>
                <c:pt idx="83363">
                  <c:v>1</c:v>
                </c:pt>
                <c:pt idx="83364">
                  <c:v>1</c:v>
                </c:pt>
                <c:pt idx="83365">
                  <c:v>1</c:v>
                </c:pt>
                <c:pt idx="83366">
                  <c:v>1</c:v>
                </c:pt>
                <c:pt idx="83367">
                  <c:v>1</c:v>
                </c:pt>
                <c:pt idx="83368">
                  <c:v>1</c:v>
                </c:pt>
                <c:pt idx="83369">
                  <c:v>1</c:v>
                </c:pt>
                <c:pt idx="83370">
                  <c:v>1</c:v>
                </c:pt>
                <c:pt idx="83371">
                  <c:v>1</c:v>
                </c:pt>
                <c:pt idx="83372">
                  <c:v>1</c:v>
                </c:pt>
                <c:pt idx="83373">
                  <c:v>0.85714285700000004</c:v>
                </c:pt>
                <c:pt idx="83374">
                  <c:v>1</c:v>
                </c:pt>
                <c:pt idx="83375">
                  <c:v>1</c:v>
                </c:pt>
                <c:pt idx="83376">
                  <c:v>1</c:v>
                </c:pt>
                <c:pt idx="83377">
                  <c:v>1</c:v>
                </c:pt>
                <c:pt idx="83378">
                  <c:v>1</c:v>
                </c:pt>
                <c:pt idx="83379">
                  <c:v>1</c:v>
                </c:pt>
                <c:pt idx="83380">
                  <c:v>1</c:v>
                </c:pt>
                <c:pt idx="83381">
                  <c:v>1</c:v>
                </c:pt>
                <c:pt idx="83382">
                  <c:v>1</c:v>
                </c:pt>
                <c:pt idx="83383">
                  <c:v>1</c:v>
                </c:pt>
                <c:pt idx="83384">
                  <c:v>1</c:v>
                </c:pt>
                <c:pt idx="83385">
                  <c:v>1</c:v>
                </c:pt>
                <c:pt idx="83386">
                  <c:v>1</c:v>
                </c:pt>
                <c:pt idx="83387">
                  <c:v>1</c:v>
                </c:pt>
                <c:pt idx="83388">
                  <c:v>1</c:v>
                </c:pt>
                <c:pt idx="83389">
                  <c:v>1</c:v>
                </c:pt>
                <c:pt idx="83390">
                  <c:v>1</c:v>
                </c:pt>
                <c:pt idx="83391">
                  <c:v>1</c:v>
                </c:pt>
                <c:pt idx="83392">
                  <c:v>1</c:v>
                </c:pt>
                <c:pt idx="83393">
                  <c:v>1</c:v>
                </c:pt>
                <c:pt idx="83394">
                  <c:v>1</c:v>
                </c:pt>
                <c:pt idx="83395">
                  <c:v>1</c:v>
                </c:pt>
                <c:pt idx="83396">
                  <c:v>1</c:v>
                </c:pt>
                <c:pt idx="83397">
                  <c:v>1</c:v>
                </c:pt>
                <c:pt idx="83398">
                  <c:v>1</c:v>
                </c:pt>
                <c:pt idx="83399">
                  <c:v>1</c:v>
                </c:pt>
                <c:pt idx="83400">
                  <c:v>1</c:v>
                </c:pt>
                <c:pt idx="83401">
                  <c:v>1</c:v>
                </c:pt>
                <c:pt idx="83402">
                  <c:v>1</c:v>
                </c:pt>
                <c:pt idx="83403">
                  <c:v>1</c:v>
                </c:pt>
                <c:pt idx="83404">
                  <c:v>1</c:v>
                </c:pt>
                <c:pt idx="83405">
                  <c:v>1</c:v>
                </c:pt>
                <c:pt idx="83406">
                  <c:v>1</c:v>
                </c:pt>
                <c:pt idx="83407">
                  <c:v>1</c:v>
                </c:pt>
                <c:pt idx="83408">
                  <c:v>1</c:v>
                </c:pt>
                <c:pt idx="83409">
                  <c:v>1</c:v>
                </c:pt>
                <c:pt idx="83410">
                  <c:v>1</c:v>
                </c:pt>
                <c:pt idx="83411">
                  <c:v>1</c:v>
                </c:pt>
                <c:pt idx="83412">
                  <c:v>1</c:v>
                </c:pt>
                <c:pt idx="83413">
                  <c:v>1</c:v>
                </c:pt>
                <c:pt idx="83414">
                  <c:v>1</c:v>
                </c:pt>
                <c:pt idx="83415">
                  <c:v>1</c:v>
                </c:pt>
                <c:pt idx="83416">
                  <c:v>0.85714285700000004</c:v>
                </c:pt>
                <c:pt idx="83417">
                  <c:v>1</c:v>
                </c:pt>
                <c:pt idx="83418">
                  <c:v>1</c:v>
                </c:pt>
                <c:pt idx="83419">
                  <c:v>1</c:v>
                </c:pt>
                <c:pt idx="83420">
                  <c:v>1</c:v>
                </c:pt>
                <c:pt idx="83421">
                  <c:v>1</c:v>
                </c:pt>
                <c:pt idx="83422">
                  <c:v>1</c:v>
                </c:pt>
                <c:pt idx="83423">
                  <c:v>1</c:v>
                </c:pt>
                <c:pt idx="83424">
                  <c:v>1</c:v>
                </c:pt>
                <c:pt idx="83425">
                  <c:v>1</c:v>
                </c:pt>
                <c:pt idx="83426">
                  <c:v>1</c:v>
                </c:pt>
                <c:pt idx="83427">
                  <c:v>1</c:v>
                </c:pt>
                <c:pt idx="83428">
                  <c:v>1</c:v>
                </c:pt>
                <c:pt idx="83429">
                  <c:v>1</c:v>
                </c:pt>
                <c:pt idx="83430">
                  <c:v>1</c:v>
                </c:pt>
                <c:pt idx="83431">
                  <c:v>1</c:v>
                </c:pt>
                <c:pt idx="83432">
                  <c:v>1</c:v>
                </c:pt>
                <c:pt idx="83433">
                  <c:v>1</c:v>
                </c:pt>
                <c:pt idx="83434">
                  <c:v>1</c:v>
                </c:pt>
                <c:pt idx="83435">
                  <c:v>1</c:v>
                </c:pt>
                <c:pt idx="83436">
                  <c:v>1</c:v>
                </c:pt>
                <c:pt idx="83437">
                  <c:v>1</c:v>
                </c:pt>
                <c:pt idx="83438">
                  <c:v>1</c:v>
                </c:pt>
                <c:pt idx="83439">
                  <c:v>1</c:v>
                </c:pt>
                <c:pt idx="83440">
                  <c:v>1</c:v>
                </c:pt>
                <c:pt idx="83441">
                  <c:v>1</c:v>
                </c:pt>
                <c:pt idx="83442">
                  <c:v>1</c:v>
                </c:pt>
                <c:pt idx="83443">
                  <c:v>1</c:v>
                </c:pt>
                <c:pt idx="83444">
                  <c:v>1</c:v>
                </c:pt>
                <c:pt idx="83445">
                  <c:v>1</c:v>
                </c:pt>
                <c:pt idx="83446">
                  <c:v>1</c:v>
                </c:pt>
                <c:pt idx="83447">
                  <c:v>1</c:v>
                </c:pt>
                <c:pt idx="83448">
                  <c:v>1</c:v>
                </c:pt>
                <c:pt idx="83449">
                  <c:v>1</c:v>
                </c:pt>
                <c:pt idx="83450">
                  <c:v>0.85714285700000004</c:v>
                </c:pt>
                <c:pt idx="83451">
                  <c:v>1</c:v>
                </c:pt>
                <c:pt idx="83452">
                  <c:v>1</c:v>
                </c:pt>
                <c:pt idx="83453">
                  <c:v>1</c:v>
                </c:pt>
                <c:pt idx="83454">
                  <c:v>1</c:v>
                </c:pt>
                <c:pt idx="83455">
                  <c:v>1</c:v>
                </c:pt>
                <c:pt idx="83456">
                  <c:v>1</c:v>
                </c:pt>
                <c:pt idx="83457">
                  <c:v>1</c:v>
                </c:pt>
                <c:pt idx="83458">
                  <c:v>1</c:v>
                </c:pt>
                <c:pt idx="83459">
                  <c:v>1</c:v>
                </c:pt>
                <c:pt idx="83460">
                  <c:v>1</c:v>
                </c:pt>
                <c:pt idx="83461">
                  <c:v>1</c:v>
                </c:pt>
                <c:pt idx="83462">
                  <c:v>1</c:v>
                </c:pt>
                <c:pt idx="83463">
                  <c:v>1</c:v>
                </c:pt>
                <c:pt idx="83464">
                  <c:v>1</c:v>
                </c:pt>
                <c:pt idx="83465">
                  <c:v>1</c:v>
                </c:pt>
                <c:pt idx="83466">
                  <c:v>1</c:v>
                </c:pt>
                <c:pt idx="83467">
                  <c:v>1</c:v>
                </c:pt>
                <c:pt idx="83468">
                  <c:v>1</c:v>
                </c:pt>
                <c:pt idx="83469">
                  <c:v>1</c:v>
                </c:pt>
                <c:pt idx="83470">
                  <c:v>1</c:v>
                </c:pt>
                <c:pt idx="83471">
                  <c:v>1</c:v>
                </c:pt>
                <c:pt idx="83472">
                  <c:v>1</c:v>
                </c:pt>
                <c:pt idx="83473">
                  <c:v>1</c:v>
                </c:pt>
                <c:pt idx="83474">
                  <c:v>1</c:v>
                </c:pt>
                <c:pt idx="83475">
                  <c:v>1</c:v>
                </c:pt>
                <c:pt idx="83476">
                  <c:v>1</c:v>
                </c:pt>
                <c:pt idx="83477">
                  <c:v>1</c:v>
                </c:pt>
                <c:pt idx="83478">
                  <c:v>0.85714285700000004</c:v>
                </c:pt>
                <c:pt idx="83479">
                  <c:v>1</c:v>
                </c:pt>
                <c:pt idx="83480">
                  <c:v>1</c:v>
                </c:pt>
                <c:pt idx="83481">
                  <c:v>1</c:v>
                </c:pt>
                <c:pt idx="83482">
                  <c:v>1</c:v>
                </c:pt>
                <c:pt idx="83483">
                  <c:v>1</c:v>
                </c:pt>
                <c:pt idx="83484">
                  <c:v>1</c:v>
                </c:pt>
                <c:pt idx="83485">
                  <c:v>1</c:v>
                </c:pt>
                <c:pt idx="83486">
                  <c:v>1</c:v>
                </c:pt>
                <c:pt idx="83487">
                  <c:v>1</c:v>
                </c:pt>
                <c:pt idx="83488">
                  <c:v>1</c:v>
                </c:pt>
                <c:pt idx="83489">
                  <c:v>1</c:v>
                </c:pt>
                <c:pt idx="83490">
                  <c:v>1</c:v>
                </c:pt>
                <c:pt idx="83491">
                  <c:v>1</c:v>
                </c:pt>
                <c:pt idx="83492">
                  <c:v>1</c:v>
                </c:pt>
                <c:pt idx="83493">
                  <c:v>1</c:v>
                </c:pt>
                <c:pt idx="83494">
                  <c:v>1</c:v>
                </c:pt>
                <c:pt idx="83495">
                  <c:v>1</c:v>
                </c:pt>
                <c:pt idx="83496">
                  <c:v>1</c:v>
                </c:pt>
                <c:pt idx="83497">
                  <c:v>1</c:v>
                </c:pt>
                <c:pt idx="83498">
                  <c:v>1</c:v>
                </c:pt>
                <c:pt idx="83499">
                  <c:v>0.85714285700000004</c:v>
                </c:pt>
                <c:pt idx="83500">
                  <c:v>1</c:v>
                </c:pt>
                <c:pt idx="83501">
                  <c:v>0.85714285700000004</c:v>
                </c:pt>
                <c:pt idx="83502">
                  <c:v>1</c:v>
                </c:pt>
                <c:pt idx="83503">
                  <c:v>1</c:v>
                </c:pt>
                <c:pt idx="83504">
                  <c:v>1</c:v>
                </c:pt>
                <c:pt idx="83505">
                  <c:v>1</c:v>
                </c:pt>
                <c:pt idx="83506">
                  <c:v>1</c:v>
                </c:pt>
                <c:pt idx="83507">
                  <c:v>1</c:v>
                </c:pt>
                <c:pt idx="83508">
                  <c:v>0.85714285700000004</c:v>
                </c:pt>
                <c:pt idx="83509">
                  <c:v>1</c:v>
                </c:pt>
                <c:pt idx="83510">
                  <c:v>1</c:v>
                </c:pt>
                <c:pt idx="83511">
                  <c:v>1</c:v>
                </c:pt>
                <c:pt idx="83512">
                  <c:v>1</c:v>
                </c:pt>
                <c:pt idx="83513">
                  <c:v>1</c:v>
                </c:pt>
                <c:pt idx="83514">
                  <c:v>1</c:v>
                </c:pt>
                <c:pt idx="83515">
                  <c:v>1</c:v>
                </c:pt>
                <c:pt idx="83516">
                  <c:v>1</c:v>
                </c:pt>
                <c:pt idx="83517">
                  <c:v>1</c:v>
                </c:pt>
                <c:pt idx="83518">
                  <c:v>1</c:v>
                </c:pt>
                <c:pt idx="83519">
                  <c:v>0.85714285700000004</c:v>
                </c:pt>
                <c:pt idx="83520">
                  <c:v>1</c:v>
                </c:pt>
                <c:pt idx="83521">
                  <c:v>1</c:v>
                </c:pt>
                <c:pt idx="83522">
                  <c:v>1</c:v>
                </c:pt>
                <c:pt idx="83523">
                  <c:v>1</c:v>
                </c:pt>
                <c:pt idx="83524">
                  <c:v>1</c:v>
                </c:pt>
                <c:pt idx="83525">
                  <c:v>1</c:v>
                </c:pt>
                <c:pt idx="83526">
                  <c:v>1</c:v>
                </c:pt>
                <c:pt idx="83527">
                  <c:v>1</c:v>
                </c:pt>
                <c:pt idx="83528">
                  <c:v>1</c:v>
                </c:pt>
                <c:pt idx="83529">
                  <c:v>1</c:v>
                </c:pt>
                <c:pt idx="83530">
                  <c:v>1</c:v>
                </c:pt>
                <c:pt idx="83531">
                  <c:v>1</c:v>
                </c:pt>
                <c:pt idx="83532">
                  <c:v>1</c:v>
                </c:pt>
                <c:pt idx="83533">
                  <c:v>0.85714285700000004</c:v>
                </c:pt>
                <c:pt idx="83534">
                  <c:v>1</c:v>
                </c:pt>
                <c:pt idx="83535">
                  <c:v>1</c:v>
                </c:pt>
                <c:pt idx="83536">
                  <c:v>1</c:v>
                </c:pt>
                <c:pt idx="83537">
                  <c:v>1</c:v>
                </c:pt>
                <c:pt idx="83538">
                  <c:v>1</c:v>
                </c:pt>
                <c:pt idx="83539">
                  <c:v>1</c:v>
                </c:pt>
                <c:pt idx="83540">
                  <c:v>1</c:v>
                </c:pt>
                <c:pt idx="83541">
                  <c:v>1</c:v>
                </c:pt>
                <c:pt idx="83542">
                  <c:v>1</c:v>
                </c:pt>
                <c:pt idx="83543">
                  <c:v>1</c:v>
                </c:pt>
                <c:pt idx="83544">
                  <c:v>1</c:v>
                </c:pt>
                <c:pt idx="83545">
                  <c:v>1</c:v>
                </c:pt>
                <c:pt idx="83546">
                  <c:v>1</c:v>
                </c:pt>
                <c:pt idx="83547">
                  <c:v>1</c:v>
                </c:pt>
                <c:pt idx="83548">
                  <c:v>1</c:v>
                </c:pt>
                <c:pt idx="83549">
                  <c:v>1</c:v>
                </c:pt>
                <c:pt idx="83550">
                  <c:v>1</c:v>
                </c:pt>
                <c:pt idx="83551">
                  <c:v>1</c:v>
                </c:pt>
                <c:pt idx="83552">
                  <c:v>1</c:v>
                </c:pt>
                <c:pt idx="83553">
                  <c:v>1</c:v>
                </c:pt>
                <c:pt idx="83554">
                  <c:v>0.85714285700000004</c:v>
                </c:pt>
                <c:pt idx="83555">
                  <c:v>1</c:v>
                </c:pt>
                <c:pt idx="83556">
                  <c:v>1</c:v>
                </c:pt>
                <c:pt idx="83557">
                  <c:v>1</c:v>
                </c:pt>
                <c:pt idx="83558">
                  <c:v>1</c:v>
                </c:pt>
                <c:pt idx="83559">
                  <c:v>1</c:v>
                </c:pt>
                <c:pt idx="83560">
                  <c:v>1</c:v>
                </c:pt>
                <c:pt idx="83561">
                  <c:v>1</c:v>
                </c:pt>
                <c:pt idx="83562">
                  <c:v>1</c:v>
                </c:pt>
                <c:pt idx="83563">
                  <c:v>1</c:v>
                </c:pt>
                <c:pt idx="83564">
                  <c:v>1</c:v>
                </c:pt>
                <c:pt idx="83565">
                  <c:v>1</c:v>
                </c:pt>
                <c:pt idx="83566">
                  <c:v>1</c:v>
                </c:pt>
                <c:pt idx="83567">
                  <c:v>0.85714285700000004</c:v>
                </c:pt>
                <c:pt idx="83568">
                  <c:v>1</c:v>
                </c:pt>
                <c:pt idx="83569">
                  <c:v>1</c:v>
                </c:pt>
                <c:pt idx="83570">
                  <c:v>1</c:v>
                </c:pt>
                <c:pt idx="83571">
                  <c:v>1</c:v>
                </c:pt>
                <c:pt idx="83572">
                  <c:v>1</c:v>
                </c:pt>
                <c:pt idx="83573">
                  <c:v>1</c:v>
                </c:pt>
                <c:pt idx="83574">
                  <c:v>0.85714285700000004</c:v>
                </c:pt>
                <c:pt idx="83575">
                  <c:v>1</c:v>
                </c:pt>
                <c:pt idx="83576">
                  <c:v>1</c:v>
                </c:pt>
                <c:pt idx="83577">
                  <c:v>1</c:v>
                </c:pt>
                <c:pt idx="83578">
                  <c:v>1</c:v>
                </c:pt>
                <c:pt idx="83579">
                  <c:v>1</c:v>
                </c:pt>
                <c:pt idx="83580">
                  <c:v>1</c:v>
                </c:pt>
                <c:pt idx="83581">
                  <c:v>1</c:v>
                </c:pt>
                <c:pt idx="83582">
                  <c:v>1</c:v>
                </c:pt>
                <c:pt idx="83583">
                  <c:v>1</c:v>
                </c:pt>
                <c:pt idx="83584">
                  <c:v>1</c:v>
                </c:pt>
                <c:pt idx="83585">
                  <c:v>1</c:v>
                </c:pt>
                <c:pt idx="83586">
                  <c:v>1</c:v>
                </c:pt>
                <c:pt idx="83587">
                  <c:v>1</c:v>
                </c:pt>
                <c:pt idx="83588">
                  <c:v>1</c:v>
                </c:pt>
                <c:pt idx="83589">
                  <c:v>1</c:v>
                </c:pt>
                <c:pt idx="83590">
                  <c:v>1</c:v>
                </c:pt>
                <c:pt idx="83591">
                  <c:v>1</c:v>
                </c:pt>
                <c:pt idx="83592">
                  <c:v>1</c:v>
                </c:pt>
                <c:pt idx="83593">
                  <c:v>1</c:v>
                </c:pt>
                <c:pt idx="83594">
                  <c:v>1</c:v>
                </c:pt>
                <c:pt idx="83595">
                  <c:v>1</c:v>
                </c:pt>
                <c:pt idx="83596">
                  <c:v>1</c:v>
                </c:pt>
                <c:pt idx="83597">
                  <c:v>1</c:v>
                </c:pt>
                <c:pt idx="83598">
                  <c:v>1</c:v>
                </c:pt>
                <c:pt idx="83599">
                  <c:v>1</c:v>
                </c:pt>
                <c:pt idx="83600">
                  <c:v>1</c:v>
                </c:pt>
                <c:pt idx="83601">
                  <c:v>1</c:v>
                </c:pt>
                <c:pt idx="83602">
                  <c:v>1</c:v>
                </c:pt>
                <c:pt idx="83603">
                  <c:v>1</c:v>
                </c:pt>
                <c:pt idx="83604">
                  <c:v>1</c:v>
                </c:pt>
                <c:pt idx="83605">
                  <c:v>1</c:v>
                </c:pt>
                <c:pt idx="83606">
                  <c:v>1</c:v>
                </c:pt>
                <c:pt idx="83607">
                  <c:v>1</c:v>
                </c:pt>
                <c:pt idx="83608">
                  <c:v>1</c:v>
                </c:pt>
                <c:pt idx="83609">
                  <c:v>1</c:v>
                </c:pt>
                <c:pt idx="83610">
                  <c:v>1</c:v>
                </c:pt>
                <c:pt idx="83611">
                  <c:v>1</c:v>
                </c:pt>
                <c:pt idx="83612">
                  <c:v>1</c:v>
                </c:pt>
                <c:pt idx="83613">
                  <c:v>1</c:v>
                </c:pt>
                <c:pt idx="83614">
                  <c:v>1</c:v>
                </c:pt>
                <c:pt idx="83615">
                  <c:v>1</c:v>
                </c:pt>
                <c:pt idx="83616">
                  <c:v>1</c:v>
                </c:pt>
                <c:pt idx="83617">
                  <c:v>1</c:v>
                </c:pt>
                <c:pt idx="83618">
                  <c:v>1</c:v>
                </c:pt>
                <c:pt idx="83619">
                  <c:v>1</c:v>
                </c:pt>
                <c:pt idx="83620">
                  <c:v>1</c:v>
                </c:pt>
                <c:pt idx="83621">
                  <c:v>0.85714285700000004</c:v>
                </c:pt>
                <c:pt idx="83622">
                  <c:v>0.85714285700000004</c:v>
                </c:pt>
                <c:pt idx="83623">
                  <c:v>0.85714285700000004</c:v>
                </c:pt>
                <c:pt idx="83624">
                  <c:v>1</c:v>
                </c:pt>
                <c:pt idx="83625">
                  <c:v>1</c:v>
                </c:pt>
                <c:pt idx="83626">
                  <c:v>1</c:v>
                </c:pt>
                <c:pt idx="83627">
                  <c:v>1</c:v>
                </c:pt>
                <c:pt idx="83628">
                  <c:v>1</c:v>
                </c:pt>
                <c:pt idx="83629">
                  <c:v>1</c:v>
                </c:pt>
                <c:pt idx="83630">
                  <c:v>1</c:v>
                </c:pt>
                <c:pt idx="83631">
                  <c:v>1</c:v>
                </c:pt>
                <c:pt idx="83632">
                  <c:v>1</c:v>
                </c:pt>
                <c:pt idx="83633">
                  <c:v>1</c:v>
                </c:pt>
                <c:pt idx="83634">
                  <c:v>1</c:v>
                </c:pt>
                <c:pt idx="83635">
                  <c:v>1</c:v>
                </c:pt>
                <c:pt idx="83636">
                  <c:v>1</c:v>
                </c:pt>
                <c:pt idx="83637">
                  <c:v>1</c:v>
                </c:pt>
                <c:pt idx="83638">
                  <c:v>1</c:v>
                </c:pt>
                <c:pt idx="83639">
                  <c:v>1</c:v>
                </c:pt>
                <c:pt idx="83640">
                  <c:v>1</c:v>
                </c:pt>
                <c:pt idx="83641">
                  <c:v>1</c:v>
                </c:pt>
                <c:pt idx="83642">
                  <c:v>1</c:v>
                </c:pt>
                <c:pt idx="83643">
                  <c:v>1</c:v>
                </c:pt>
                <c:pt idx="83644">
                  <c:v>1</c:v>
                </c:pt>
                <c:pt idx="83645">
                  <c:v>1</c:v>
                </c:pt>
                <c:pt idx="83646">
                  <c:v>1</c:v>
                </c:pt>
                <c:pt idx="83647">
                  <c:v>1</c:v>
                </c:pt>
                <c:pt idx="83648">
                  <c:v>1</c:v>
                </c:pt>
                <c:pt idx="83649">
                  <c:v>1</c:v>
                </c:pt>
                <c:pt idx="83650">
                  <c:v>1</c:v>
                </c:pt>
                <c:pt idx="83651">
                  <c:v>1</c:v>
                </c:pt>
                <c:pt idx="83652">
                  <c:v>1</c:v>
                </c:pt>
                <c:pt idx="83653">
                  <c:v>1</c:v>
                </c:pt>
                <c:pt idx="83654">
                  <c:v>1</c:v>
                </c:pt>
                <c:pt idx="83655">
                  <c:v>1</c:v>
                </c:pt>
                <c:pt idx="83656">
                  <c:v>1</c:v>
                </c:pt>
                <c:pt idx="83657">
                  <c:v>1</c:v>
                </c:pt>
                <c:pt idx="83658">
                  <c:v>1</c:v>
                </c:pt>
                <c:pt idx="83659">
                  <c:v>1</c:v>
                </c:pt>
                <c:pt idx="83660">
                  <c:v>1</c:v>
                </c:pt>
                <c:pt idx="83661">
                  <c:v>1</c:v>
                </c:pt>
                <c:pt idx="83662">
                  <c:v>1</c:v>
                </c:pt>
                <c:pt idx="83663">
                  <c:v>1</c:v>
                </c:pt>
                <c:pt idx="83664">
                  <c:v>1</c:v>
                </c:pt>
                <c:pt idx="83665">
                  <c:v>1</c:v>
                </c:pt>
                <c:pt idx="83666">
                  <c:v>0.85714285700000004</c:v>
                </c:pt>
                <c:pt idx="83667">
                  <c:v>1</c:v>
                </c:pt>
                <c:pt idx="83668">
                  <c:v>1</c:v>
                </c:pt>
                <c:pt idx="83669">
                  <c:v>1</c:v>
                </c:pt>
                <c:pt idx="83670">
                  <c:v>0.71428571399999996</c:v>
                </c:pt>
                <c:pt idx="83671">
                  <c:v>1</c:v>
                </c:pt>
                <c:pt idx="83672">
                  <c:v>1</c:v>
                </c:pt>
                <c:pt idx="83673">
                  <c:v>1</c:v>
                </c:pt>
                <c:pt idx="83674">
                  <c:v>1</c:v>
                </c:pt>
                <c:pt idx="83675">
                  <c:v>1</c:v>
                </c:pt>
                <c:pt idx="83676">
                  <c:v>1</c:v>
                </c:pt>
                <c:pt idx="83677">
                  <c:v>1</c:v>
                </c:pt>
                <c:pt idx="83678">
                  <c:v>1</c:v>
                </c:pt>
                <c:pt idx="83679">
                  <c:v>1</c:v>
                </c:pt>
                <c:pt idx="83680">
                  <c:v>1</c:v>
                </c:pt>
                <c:pt idx="83681">
                  <c:v>1</c:v>
                </c:pt>
                <c:pt idx="83682">
                  <c:v>1</c:v>
                </c:pt>
                <c:pt idx="83683">
                  <c:v>1</c:v>
                </c:pt>
                <c:pt idx="83684">
                  <c:v>1</c:v>
                </c:pt>
                <c:pt idx="83685">
                  <c:v>1</c:v>
                </c:pt>
                <c:pt idx="83686">
                  <c:v>1</c:v>
                </c:pt>
                <c:pt idx="83687">
                  <c:v>1</c:v>
                </c:pt>
                <c:pt idx="83688">
                  <c:v>1</c:v>
                </c:pt>
                <c:pt idx="83689">
                  <c:v>1</c:v>
                </c:pt>
                <c:pt idx="83690">
                  <c:v>1</c:v>
                </c:pt>
                <c:pt idx="83691">
                  <c:v>1</c:v>
                </c:pt>
                <c:pt idx="83692">
                  <c:v>1</c:v>
                </c:pt>
                <c:pt idx="83693">
                  <c:v>1</c:v>
                </c:pt>
                <c:pt idx="83694">
                  <c:v>1</c:v>
                </c:pt>
                <c:pt idx="83695">
                  <c:v>1</c:v>
                </c:pt>
                <c:pt idx="83696">
                  <c:v>1</c:v>
                </c:pt>
                <c:pt idx="83697">
                  <c:v>1</c:v>
                </c:pt>
                <c:pt idx="83698">
                  <c:v>1</c:v>
                </c:pt>
                <c:pt idx="83699">
                  <c:v>1</c:v>
                </c:pt>
                <c:pt idx="83700">
                  <c:v>1</c:v>
                </c:pt>
                <c:pt idx="83701">
                  <c:v>1</c:v>
                </c:pt>
                <c:pt idx="83702">
                  <c:v>1</c:v>
                </c:pt>
                <c:pt idx="83703">
                  <c:v>1</c:v>
                </c:pt>
                <c:pt idx="83704">
                  <c:v>1</c:v>
                </c:pt>
                <c:pt idx="83705">
                  <c:v>1</c:v>
                </c:pt>
                <c:pt idx="83706">
                  <c:v>1</c:v>
                </c:pt>
                <c:pt idx="83707">
                  <c:v>1</c:v>
                </c:pt>
                <c:pt idx="83708">
                  <c:v>1</c:v>
                </c:pt>
                <c:pt idx="83709">
                  <c:v>1</c:v>
                </c:pt>
                <c:pt idx="83710">
                  <c:v>1</c:v>
                </c:pt>
                <c:pt idx="83711">
                  <c:v>1</c:v>
                </c:pt>
                <c:pt idx="83712">
                  <c:v>1</c:v>
                </c:pt>
                <c:pt idx="83713">
                  <c:v>1</c:v>
                </c:pt>
                <c:pt idx="83714">
                  <c:v>1</c:v>
                </c:pt>
                <c:pt idx="83715">
                  <c:v>1</c:v>
                </c:pt>
                <c:pt idx="83716">
                  <c:v>1</c:v>
                </c:pt>
                <c:pt idx="83717">
                  <c:v>1</c:v>
                </c:pt>
                <c:pt idx="83718">
                  <c:v>1</c:v>
                </c:pt>
                <c:pt idx="83719">
                  <c:v>1</c:v>
                </c:pt>
                <c:pt idx="83720">
                  <c:v>1</c:v>
                </c:pt>
                <c:pt idx="83721">
                  <c:v>1</c:v>
                </c:pt>
                <c:pt idx="83722">
                  <c:v>1</c:v>
                </c:pt>
                <c:pt idx="83723">
                  <c:v>1</c:v>
                </c:pt>
                <c:pt idx="83724">
                  <c:v>1</c:v>
                </c:pt>
                <c:pt idx="83725">
                  <c:v>0.85714285700000004</c:v>
                </c:pt>
                <c:pt idx="83726">
                  <c:v>1</c:v>
                </c:pt>
                <c:pt idx="83727">
                  <c:v>1</c:v>
                </c:pt>
                <c:pt idx="83728">
                  <c:v>1</c:v>
                </c:pt>
                <c:pt idx="83729">
                  <c:v>1</c:v>
                </c:pt>
                <c:pt idx="83730">
                  <c:v>1</c:v>
                </c:pt>
                <c:pt idx="83731">
                  <c:v>1</c:v>
                </c:pt>
                <c:pt idx="83732">
                  <c:v>1</c:v>
                </c:pt>
                <c:pt idx="83733">
                  <c:v>1</c:v>
                </c:pt>
                <c:pt idx="83734">
                  <c:v>1</c:v>
                </c:pt>
                <c:pt idx="83735">
                  <c:v>1</c:v>
                </c:pt>
                <c:pt idx="83736">
                  <c:v>1</c:v>
                </c:pt>
                <c:pt idx="83737">
                  <c:v>1</c:v>
                </c:pt>
                <c:pt idx="83738">
                  <c:v>1</c:v>
                </c:pt>
                <c:pt idx="83739">
                  <c:v>1</c:v>
                </c:pt>
                <c:pt idx="83740">
                  <c:v>0.85714285700000004</c:v>
                </c:pt>
                <c:pt idx="83741">
                  <c:v>1</c:v>
                </c:pt>
                <c:pt idx="83742">
                  <c:v>1</c:v>
                </c:pt>
                <c:pt idx="83743">
                  <c:v>1</c:v>
                </c:pt>
                <c:pt idx="83744">
                  <c:v>1</c:v>
                </c:pt>
                <c:pt idx="83745">
                  <c:v>1</c:v>
                </c:pt>
                <c:pt idx="83746">
                  <c:v>1</c:v>
                </c:pt>
                <c:pt idx="83747">
                  <c:v>1</c:v>
                </c:pt>
                <c:pt idx="83748">
                  <c:v>1</c:v>
                </c:pt>
                <c:pt idx="83749">
                  <c:v>1</c:v>
                </c:pt>
                <c:pt idx="83750">
                  <c:v>1</c:v>
                </c:pt>
                <c:pt idx="83751">
                  <c:v>1</c:v>
                </c:pt>
                <c:pt idx="83752">
                  <c:v>1</c:v>
                </c:pt>
                <c:pt idx="83753">
                  <c:v>1</c:v>
                </c:pt>
                <c:pt idx="83754">
                  <c:v>1</c:v>
                </c:pt>
                <c:pt idx="83755">
                  <c:v>1</c:v>
                </c:pt>
                <c:pt idx="83756">
                  <c:v>1</c:v>
                </c:pt>
                <c:pt idx="83757">
                  <c:v>1</c:v>
                </c:pt>
                <c:pt idx="83758">
                  <c:v>1</c:v>
                </c:pt>
                <c:pt idx="83759">
                  <c:v>1</c:v>
                </c:pt>
                <c:pt idx="83760">
                  <c:v>1</c:v>
                </c:pt>
                <c:pt idx="83761">
                  <c:v>1</c:v>
                </c:pt>
                <c:pt idx="83762">
                  <c:v>1</c:v>
                </c:pt>
                <c:pt idx="83763">
                  <c:v>1</c:v>
                </c:pt>
                <c:pt idx="83764">
                  <c:v>1</c:v>
                </c:pt>
                <c:pt idx="83765">
                  <c:v>1</c:v>
                </c:pt>
                <c:pt idx="83766">
                  <c:v>1</c:v>
                </c:pt>
                <c:pt idx="83767">
                  <c:v>1</c:v>
                </c:pt>
                <c:pt idx="83768">
                  <c:v>1</c:v>
                </c:pt>
                <c:pt idx="83769">
                  <c:v>1</c:v>
                </c:pt>
                <c:pt idx="83770">
                  <c:v>1</c:v>
                </c:pt>
                <c:pt idx="83771">
                  <c:v>1</c:v>
                </c:pt>
                <c:pt idx="83772">
                  <c:v>1</c:v>
                </c:pt>
                <c:pt idx="83773">
                  <c:v>1</c:v>
                </c:pt>
                <c:pt idx="83774">
                  <c:v>1</c:v>
                </c:pt>
                <c:pt idx="83775">
                  <c:v>1</c:v>
                </c:pt>
                <c:pt idx="83776">
                  <c:v>1</c:v>
                </c:pt>
                <c:pt idx="83777">
                  <c:v>1</c:v>
                </c:pt>
                <c:pt idx="83778">
                  <c:v>1</c:v>
                </c:pt>
                <c:pt idx="83779">
                  <c:v>1</c:v>
                </c:pt>
                <c:pt idx="83780">
                  <c:v>1</c:v>
                </c:pt>
                <c:pt idx="83781">
                  <c:v>1</c:v>
                </c:pt>
                <c:pt idx="83782">
                  <c:v>1</c:v>
                </c:pt>
                <c:pt idx="83783">
                  <c:v>1</c:v>
                </c:pt>
                <c:pt idx="83784">
                  <c:v>1</c:v>
                </c:pt>
                <c:pt idx="83785">
                  <c:v>1</c:v>
                </c:pt>
                <c:pt idx="83786">
                  <c:v>1</c:v>
                </c:pt>
                <c:pt idx="83787">
                  <c:v>1</c:v>
                </c:pt>
                <c:pt idx="83788">
                  <c:v>1</c:v>
                </c:pt>
                <c:pt idx="83789">
                  <c:v>1</c:v>
                </c:pt>
                <c:pt idx="83790">
                  <c:v>0.85714285700000004</c:v>
                </c:pt>
                <c:pt idx="83791">
                  <c:v>1</c:v>
                </c:pt>
                <c:pt idx="83792">
                  <c:v>1</c:v>
                </c:pt>
                <c:pt idx="83793">
                  <c:v>1</c:v>
                </c:pt>
                <c:pt idx="83794">
                  <c:v>1</c:v>
                </c:pt>
                <c:pt idx="83795">
                  <c:v>1</c:v>
                </c:pt>
                <c:pt idx="83796">
                  <c:v>1</c:v>
                </c:pt>
                <c:pt idx="83797">
                  <c:v>1</c:v>
                </c:pt>
                <c:pt idx="83798">
                  <c:v>1</c:v>
                </c:pt>
                <c:pt idx="83799">
                  <c:v>1</c:v>
                </c:pt>
                <c:pt idx="83800">
                  <c:v>1</c:v>
                </c:pt>
                <c:pt idx="83801">
                  <c:v>1</c:v>
                </c:pt>
                <c:pt idx="83802">
                  <c:v>1</c:v>
                </c:pt>
                <c:pt idx="83803">
                  <c:v>1</c:v>
                </c:pt>
                <c:pt idx="83804">
                  <c:v>1</c:v>
                </c:pt>
                <c:pt idx="83805">
                  <c:v>1</c:v>
                </c:pt>
                <c:pt idx="83806">
                  <c:v>1</c:v>
                </c:pt>
                <c:pt idx="83807">
                  <c:v>1</c:v>
                </c:pt>
                <c:pt idx="83808">
                  <c:v>1</c:v>
                </c:pt>
                <c:pt idx="83809">
                  <c:v>1</c:v>
                </c:pt>
                <c:pt idx="83810">
                  <c:v>1</c:v>
                </c:pt>
                <c:pt idx="83811">
                  <c:v>1</c:v>
                </c:pt>
                <c:pt idx="83812">
                  <c:v>1</c:v>
                </c:pt>
                <c:pt idx="83813">
                  <c:v>1</c:v>
                </c:pt>
                <c:pt idx="83814">
                  <c:v>1</c:v>
                </c:pt>
                <c:pt idx="83815">
                  <c:v>1</c:v>
                </c:pt>
                <c:pt idx="83816">
                  <c:v>0.85714285700000004</c:v>
                </c:pt>
                <c:pt idx="83817">
                  <c:v>1</c:v>
                </c:pt>
                <c:pt idx="83818">
                  <c:v>1</c:v>
                </c:pt>
                <c:pt idx="83819">
                  <c:v>1</c:v>
                </c:pt>
                <c:pt idx="83820">
                  <c:v>1</c:v>
                </c:pt>
                <c:pt idx="83821">
                  <c:v>1</c:v>
                </c:pt>
                <c:pt idx="83822">
                  <c:v>1</c:v>
                </c:pt>
                <c:pt idx="83823">
                  <c:v>1</c:v>
                </c:pt>
                <c:pt idx="83824">
                  <c:v>1</c:v>
                </c:pt>
                <c:pt idx="83825">
                  <c:v>1</c:v>
                </c:pt>
                <c:pt idx="83826">
                  <c:v>1</c:v>
                </c:pt>
                <c:pt idx="83827">
                  <c:v>0.85714285700000004</c:v>
                </c:pt>
                <c:pt idx="83828">
                  <c:v>1</c:v>
                </c:pt>
                <c:pt idx="83829">
                  <c:v>1</c:v>
                </c:pt>
                <c:pt idx="83830">
                  <c:v>1</c:v>
                </c:pt>
                <c:pt idx="83831">
                  <c:v>1</c:v>
                </c:pt>
                <c:pt idx="83832">
                  <c:v>1</c:v>
                </c:pt>
                <c:pt idx="83833">
                  <c:v>1</c:v>
                </c:pt>
                <c:pt idx="83834">
                  <c:v>1</c:v>
                </c:pt>
                <c:pt idx="83835">
                  <c:v>1</c:v>
                </c:pt>
                <c:pt idx="83836">
                  <c:v>1</c:v>
                </c:pt>
                <c:pt idx="83837">
                  <c:v>1</c:v>
                </c:pt>
                <c:pt idx="83838">
                  <c:v>1</c:v>
                </c:pt>
                <c:pt idx="83839">
                  <c:v>1</c:v>
                </c:pt>
                <c:pt idx="83840">
                  <c:v>1</c:v>
                </c:pt>
                <c:pt idx="83841">
                  <c:v>1</c:v>
                </c:pt>
                <c:pt idx="83842">
                  <c:v>1</c:v>
                </c:pt>
                <c:pt idx="83843">
                  <c:v>1</c:v>
                </c:pt>
                <c:pt idx="83844">
                  <c:v>1</c:v>
                </c:pt>
                <c:pt idx="83845">
                  <c:v>1</c:v>
                </c:pt>
                <c:pt idx="83846">
                  <c:v>1</c:v>
                </c:pt>
                <c:pt idx="83847">
                  <c:v>1</c:v>
                </c:pt>
                <c:pt idx="83848">
                  <c:v>1</c:v>
                </c:pt>
                <c:pt idx="83849">
                  <c:v>1</c:v>
                </c:pt>
                <c:pt idx="83850">
                  <c:v>1</c:v>
                </c:pt>
                <c:pt idx="83851">
                  <c:v>1</c:v>
                </c:pt>
                <c:pt idx="83852">
                  <c:v>1</c:v>
                </c:pt>
                <c:pt idx="83853">
                  <c:v>1</c:v>
                </c:pt>
                <c:pt idx="83854">
                  <c:v>1</c:v>
                </c:pt>
                <c:pt idx="83855">
                  <c:v>1</c:v>
                </c:pt>
                <c:pt idx="83856">
                  <c:v>1</c:v>
                </c:pt>
                <c:pt idx="83857">
                  <c:v>1</c:v>
                </c:pt>
                <c:pt idx="83858">
                  <c:v>1</c:v>
                </c:pt>
                <c:pt idx="83859">
                  <c:v>1</c:v>
                </c:pt>
                <c:pt idx="83860">
                  <c:v>1</c:v>
                </c:pt>
                <c:pt idx="83861">
                  <c:v>1</c:v>
                </c:pt>
                <c:pt idx="83862">
                  <c:v>1</c:v>
                </c:pt>
                <c:pt idx="83863">
                  <c:v>1</c:v>
                </c:pt>
                <c:pt idx="83864">
                  <c:v>1</c:v>
                </c:pt>
                <c:pt idx="83865">
                  <c:v>1</c:v>
                </c:pt>
                <c:pt idx="83866">
                  <c:v>1</c:v>
                </c:pt>
                <c:pt idx="83867">
                  <c:v>0.85714285700000004</c:v>
                </c:pt>
                <c:pt idx="83868">
                  <c:v>1</c:v>
                </c:pt>
                <c:pt idx="83869">
                  <c:v>1</c:v>
                </c:pt>
                <c:pt idx="83870">
                  <c:v>0.85714285700000004</c:v>
                </c:pt>
                <c:pt idx="83871">
                  <c:v>1</c:v>
                </c:pt>
                <c:pt idx="83872">
                  <c:v>1</c:v>
                </c:pt>
                <c:pt idx="83873">
                  <c:v>1</c:v>
                </c:pt>
                <c:pt idx="83874">
                  <c:v>0.85714285700000004</c:v>
                </c:pt>
                <c:pt idx="83875">
                  <c:v>1</c:v>
                </c:pt>
                <c:pt idx="83876">
                  <c:v>1</c:v>
                </c:pt>
                <c:pt idx="83877">
                  <c:v>1</c:v>
                </c:pt>
                <c:pt idx="83878">
                  <c:v>1</c:v>
                </c:pt>
                <c:pt idx="83879">
                  <c:v>1</c:v>
                </c:pt>
                <c:pt idx="83880">
                  <c:v>1</c:v>
                </c:pt>
                <c:pt idx="83881">
                  <c:v>0.85714285700000004</c:v>
                </c:pt>
                <c:pt idx="83882">
                  <c:v>1</c:v>
                </c:pt>
                <c:pt idx="83883">
                  <c:v>1</c:v>
                </c:pt>
                <c:pt idx="83884">
                  <c:v>0.85714285700000004</c:v>
                </c:pt>
                <c:pt idx="83885">
                  <c:v>1</c:v>
                </c:pt>
                <c:pt idx="83886">
                  <c:v>1</c:v>
                </c:pt>
                <c:pt idx="83887">
                  <c:v>1</c:v>
                </c:pt>
                <c:pt idx="83888">
                  <c:v>1</c:v>
                </c:pt>
                <c:pt idx="83889">
                  <c:v>1</c:v>
                </c:pt>
                <c:pt idx="83890">
                  <c:v>0.85714285700000004</c:v>
                </c:pt>
                <c:pt idx="83891">
                  <c:v>1</c:v>
                </c:pt>
                <c:pt idx="83892">
                  <c:v>1</c:v>
                </c:pt>
                <c:pt idx="83893">
                  <c:v>1</c:v>
                </c:pt>
                <c:pt idx="83894">
                  <c:v>1</c:v>
                </c:pt>
                <c:pt idx="83895">
                  <c:v>1</c:v>
                </c:pt>
                <c:pt idx="83896">
                  <c:v>1</c:v>
                </c:pt>
                <c:pt idx="83897">
                  <c:v>0.85714285700000004</c:v>
                </c:pt>
                <c:pt idx="83898">
                  <c:v>1</c:v>
                </c:pt>
                <c:pt idx="83899">
                  <c:v>1</c:v>
                </c:pt>
                <c:pt idx="83900">
                  <c:v>1</c:v>
                </c:pt>
                <c:pt idx="83901">
                  <c:v>1</c:v>
                </c:pt>
                <c:pt idx="83902">
                  <c:v>1</c:v>
                </c:pt>
                <c:pt idx="83903">
                  <c:v>1</c:v>
                </c:pt>
                <c:pt idx="83904">
                  <c:v>1</c:v>
                </c:pt>
                <c:pt idx="83905">
                  <c:v>1</c:v>
                </c:pt>
                <c:pt idx="83906">
                  <c:v>1</c:v>
                </c:pt>
                <c:pt idx="83907">
                  <c:v>0.85714285700000004</c:v>
                </c:pt>
                <c:pt idx="83908">
                  <c:v>0.85714285700000004</c:v>
                </c:pt>
                <c:pt idx="83909">
                  <c:v>1</c:v>
                </c:pt>
                <c:pt idx="83910">
                  <c:v>1</c:v>
                </c:pt>
                <c:pt idx="83911">
                  <c:v>1</c:v>
                </c:pt>
                <c:pt idx="83912">
                  <c:v>1</c:v>
                </c:pt>
                <c:pt idx="83913">
                  <c:v>1</c:v>
                </c:pt>
                <c:pt idx="83914">
                  <c:v>1</c:v>
                </c:pt>
                <c:pt idx="83915">
                  <c:v>1</c:v>
                </c:pt>
                <c:pt idx="83916">
                  <c:v>0.85714285700000004</c:v>
                </c:pt>
                <c:pt idx="83917">
                  <c:v>1</c:v>
                </c:pt>
                <c:pt idx="83918">
                  <c:v>0.85714285700000004</c:v>
                </c:pt>
                <c:pt idx="83919">
                  <c:v>1</c:v>
                </c:pt>
                <c:pt idx="83920">
                  <c:v>0.85714285700000004</c:v>
                </c:pt>
                <c:pt idx="83921">
                  <c:v>1</c:v>
                </c:pt>
                <c:pt idx="83922">
                  <c:v>1</c:v>
                </c:pt>
                <c:pt idx="83923">
                  <c:v>1</c:v>
                </c:pt>
                <c:pt idx="83924">
                  <c:v>1</c:v>
                </c:pt>
                <c:pt idx="83925">
                  <c:v>1</c:v>
                </c:pt>
                <c:pt idx="83926">
                  <c:v>1</c:v>
                </c:pt>
                <c:pt idx="83927">
                  <c:v>0.85714285700000004</c:v>
                </c:pt>
                <c:pt idx="83928">
                  <c:v>1</c:v>
                </c:pt>
                <c:pt idx="83929">
                  <c:v>0.85714285700000004</c:v>
                </c:pt>
                <c:pt idx="83930">
                  <c:v>1</c:v>
                </c:pt>
                <c:pt idx="83931">
                  <c:v>1</c:v>
                </c:pt>
                <c:pt idx="83932">
                  <c:v>1</c:v>
                </c:pt>
                <c:pt idx="83933">
                  <c:v>1</c:v>
                </c:pt>
                <c:pt idx="83934">
                  <c:v>1</c:v>
                </c:pt>
                <c:pt idx="83935">
                  <c:v>1</c:v>
                </c:pt>
                <c:pt idx="83936">
                  <c:v>1</c:v>
                </c:pt>
                <c:pt idx="83937">
                  <c:v>0.85714285700000004</c:v>
                </c:pt>
                <c:pt idx="83938">
                  <c:v>1</c:v>
                </c:pt>
                <c:pt idx="83939">
                  <c:v>1</c:v>
                </c:pt>
                <c:pt idx="83940">
                  <c:v>1</c:v>
                </c:pt>
                <c:pt idx="83941">
                  <c:v>1</c:v>
                </c:pt>
                <c:pt idx="83942">
                  <c:v>0.85714285700000004</c:v>
                </c:pt>
                <c:pt idx="83943">
                  <c:v>1</c:v>
                </c:pt>
                <c:pt idx="83944">
                  <c:v>1</c:v>
                </c:pt>
                <c:pt idx="83945">
                  <c:v>1</c:v>
                </c:pt>
                <c:pt idx="83946">
                  <c:v>1</c:v>
                </c:pt>
                <c:pt idx="83947">
                  <c:v>1</c:v>
                </c:pt>
                <c:pt idx="83948">
                  <c:v>1</c:v>
                </c:pt>
                <c:pt idx="83949">
                  <c:v>1</c:v>
                </c:pt>
                <c:pt idx="83950">
                  <c:v>1</c:v>
                </c:pt>
                <c:pt idx="83951">
                  <c:v>1</c:v>
                </c:pt>
                <c:pt idx="83952">
                  <c:v>1</c:v>
                </c:pt>
                <c:pt idx="83953">
                  <c:v>1</c:v>
                </c:pt>
                <c:pt idx="83954">
                  <c:v>1</c:v>
                </c:pt>
                <c:pt idx="83955">
                  <c:v>1</c:v>
                </c:pt>
                <c:pt idx="83956">
                  <c:v>1</c:v>
                </c:pt>
                <c:pt idx="83957">
                  <c:v>1</c:v>
                </c:pt>
                <c:pt idx="83958">
                  <c:v>1</c:v>
                </c:pt>
                <c:pt idx="83959">
                  <c:v>1</c:v>
                </c:pt>
                <c:pt idx="83960">
                  <c:v>1</c:v>
                </c:pt>
                <c:pt idx="83961">
                  <c:v>1</c:v>
                </c:pt>
                <c:pt idx="83962">
                  <c:v>1</c:v>
                </c:pt>
                <c:pt idx="83963">
                  <c:v>1</c:v>
                </c:pt>
                <c:pt idx="83964">
                  <c:v>1</c:v>
                </c:pt>
                <c:pt idx="83965">
                  <c:v>1</c:v>
                </c:pt>
                <c:pt idx="83966">
                  <c:v>1</c:v>
                </c:pt>
                <c:pt idx="83967">
                  <c:v>1</c:v>
                </c:pt>
                <c:pt idx="83968">
                  <c:v>1</c:v>
                </c:pt>
                <c:pt idx="83969">
                  <c:v>1</c:v>
                </c:pt>
                <c:pt idx="83970">
                  <c:v>1</c:v>
                </c:pt>
                <c:pt idx="83971">
                  <c:v>0.85714285700000004</c:v>
                </c:pt>
                <c:pt idx="83972">
                  <c:v>1</c:v>
                </c:pt>
                <c:pt idx="83973">
                  <c:v>1</c:v>
                </c:pt>
                <c:pt idx="83974">
                  <c:v>1</c:v>
                </c:pt>
                <c:pt idx="83975">
                  <c:v>1</c:v>
                </c:pt>
                <c:pt idx="83976">
                  <c:v>1</c:v>
                </c:pt>
                <c:pt idx="83977">
                  <c:v>1</c:v>
                </c:pt>
                <c:pt idx="83978">
                  <c:v>1</c:v>
                </c:pt>
                <c:pt idx="83979">
                  <c:v>1</c:v>
                </c:pt>
                <c:pt idx="83980">
                  <c:v>1</c:v>
                </c:pt>
                <c:pt idx="83981">
                  <c:v>1</c:v>
                </c:pt>
                <c:pt idx="83982">
                  <c:v>1</c:v>
                </c:pt>
                <c:pt idx="83983">
                  <c:v>1</c:v>
                </c:pt>
                <c:pt idx="83984">
                  <c:v>1</c:v>
                </c:pt>
                <c:pt idx="83985">
                  <c:v>1</c:v>
                </c:pt>
                <c:pt idx="83986">
                  <c:v>1</c:v>
                </c:pt>
                <c:pt idx="83987">
                  <c:v>1</c:v>
                </c:pt>
                <c:pt idx="83988">
                  <c:v>1</c:v>
                </c:pt>
                <c:pt idx="83989">
                  <c:v>1</c:v>
                </c:pt>
                <c:pt idx="83990">
                  <c:v>1</c:v>
                </c:pt>
                <c:pt idx="83991">
                  <c:v>1</c:v>
                </c:pt>
                <c:pt idx="83992">
                  <c:v>1</c:v>
                </c:pt>
                <c:pt idx="83993">
                  <c:v>1</c:v>
                </c:pt>
                <c:pt idx="83994">
                  <c:v>1</c:v>
                </c:pt>
                <c:pt idx="83995">
                  <c:v>1</c:v>
                </c:pt>
                <c:pt idx="83996">
                  <c:v>1</c:v>
                </c:pt>
                <c:pt idx="83997">
                  <c:v>1</c:v>
                </c:pt>
                <c:pt idx="83998">
                  <c:v>1</c:v>
                </c:pt>
                <c:pt idx="83999">
                  <c:v>1</c:v>
                </c:pt>
                <c:pt idx="84000">
                  <c:v>1</c:v>
                </c:pt>
                <c:pt idx="84001">
                  <c:v>1</c:v>
                </c:pt>
                <c:pt idx="84002">
                  <c:v>1</c:v>
                </c:pt>
                <c:pt idx="84003">
                  <c:v>1</c:v>
                </c:pt>
                <c:pt idx="84004">
                  <c:v>1</c:v>
                </c:pt>
                <c:pt idx="84005">
                  <c:v>1</c:v>
                </c:pt>
                <c:pt idx="84006">
                  <c:v>1</c:v>
                </c:pt>
                <c:pt idx="84007">
                  <c:v>1</c:v>
                </c:pt>
                <c:pt idx="84008">
                  <c:v>1</c:v>
                </c:pt>
                <c:pt idx="84009">
                  <c:v>1</c:v>
                </c:pt>
                <c:pt idx="84010">
                  <c:v>1</c:v>
                </c:pt>
                <c:pt idx="84011">
                  <c:v>1</c:v>
                </c:pt>
                <c:pt idx="84012">
                  <c:v>1</c:v>
                </c:pt>
                <c:pt idx="84013">
                  <c:v>1</c:v>
                </c:pt>
                <c:pt idx="84014">
                  <c:v>1</c:v>
                </c:pt>
                <c:pt idx="84015">
                  <c:v>1</c:v>
                </c:pt>
                <c:pt idx="84016">
                  <c:v>1</c:v>
                </c:pt>
                <c:pt idx="84017">
                  <c:v>1</c:v>
                </c:pt>
                <c:pt idx="84018">
                  <c:v>1</c:v>
                </c:pt>
                <c:pt idx="84019">
                  <c:v>1</c:v>
                </c:pt>
                <c:pt idx="84020">
                  <c:v>1</c:v>
                </c:pt>
                <c:pt idx="84021">
                  <c:v>1</c:v>
                </c:pt>
                <c:pt idx="84022">
                  <c:v>1</c:v>
                </c:pt>
                <c:pt idx="84023">
                  <c:v>1</c:v>
                </c:pt>
                <c:pt idx="84024">
                  <c:v>1</c:v>
                </c:pt>
                <c:pt idx="84025">
                  <c:v>1</c:v>
                </c:pt>
                <c:pt idx="84026">
                  <c:v>1</c:v>
                </c:pt>
                <c:pt idx="84027">
                  <c:v>1</c:v>
                </c:pt>
                <c:pt idx="84028">
                  <c:v>1</c:v>
                </c:pt>
                <c:pt idx="84029">
                  <c:v>1</c:v>
                </c:pt>
                <c:pt idx="84030">
                  <c:v>1</c:v>
                </c:pt>
                <c:pt idx="84031">
                  <c:v>1</c:v>
                </c:pt>
                <c:pt idx="84032">
                  <c:v>1</c:v>
                </c:pt>
                <c:pt idx="84033">
                  <c:v>1</c:v>
                </c:pt>
                <c:pt idx="84034">
                  <c:v>1</c:v>
                </c:pt>
                <c:pt idx="84035">
                  <c:v>1</c:v>
                </c:pt>
                <c:pt idx="84036">
                  <c:v>1</c:v>
                </c:pt>
                <c:pt idx="84037">
                  <c:v>0.85714285700000004</c:v>
                </c:pt>
                <c:pt idx="84038">
                  <c:v>1</c:v>
                </c:pt>
                <c:pt idx="84039">
                  <c:v>1</c:v>
                </c:pt>
                <c:pt idx="84040">
                  <c:v>1</c:v>
                </c:pt>
                <c:pt idx="84041">
                  <c:v>1</c:v>
                </c:pt>
                <c:pt idx="84042">
                  <c:v>1</c:v>
                </c:pt>
                <c:pt idx="84043">
                  <c:v>1</c:v>
                </c:pt>
                <c:pt idx="84044">
                  <c:v>1</c:v>
                </c:pt>
                <c:pt idx="84045">
                  <c:v>1</c:v>
                </c:pt>
                <c:pt idx="84046">
                  <c:v>1</c:v>
                </c:pt>
                <c:pt idx="84047">
                  <c:v>1</c:v>
                </c:pt>
                <c:pt idx="84048">
                  <c:v>1</c:v>
                </c:pt>
                <c:pt idx="84049">
                  <c:v>0.85714285700000004</c:v>
                </c:pt>
                <c:pt idx="84050">
                  <c:v>1</c:v>
                </c:pt>
                <c:pt idx="84051">
                  <c:v>1</c:v>
                </c:pt>
                <c:pt idx="84052">
                  <c:v>1</c:v>
                </c:pt>
                <c:pt idx="84053">
                  <c:v>1</c:v>
                </c:pt>
                <c:pt idx="84054">
                  <c:v>1</c:v>
                </c:pt>
                <c:pt idx="84055">
                  <c:v>1</c:v>
                </c:pt>
                <c:pt idx="84056">
                  <c:v>1</c:v>
                </c:pt>
                <c:pt idx="84057">
                  <c:v>1</c:v>
                </c:pt>
                <c:pt idx="84058">
                  <c:v>1</c:v>
                </c:pt>
                <c:pt idx="84059">
                  <c:v>1</c:v>
                </c:pt>
                <c:pt idx="84060">
                  <c:v>1</c:v>
                </c:pt>
                <c:pt idx="84061">
                  <c:v>1</c:v>
                </c:pt>
                <c:pt idx="84062">
                  <c:v>1</c:v>
                </c:pt>
                <c:pt idx="84063">
                  <c:v>1</c:v>
                </c:pt>
                <c:pt idx="84064">
                  <c:v>0.85714285700000004</c:v>
                </c:pt>
                <c:pt idx="84065">
                  <c:v>1</c:v>
                </c:pt>
                <c:pt idx="84066">
                  <c:v>1</c:v>
                </c:pt>
                <c:pt idx="84067">
                  <c:v>1</c:v>
                </c:pt>
                <c:pt idx="84068">
                  <c:v>1</c:v>
                </c:pt>
                <c:pt idx="84069">
                  <c:v>1</c:v>
                </c:pt>
                <c:pt idx="84070">
                  <c:v>1</c:v>
                </c:pt>
                <c:pt idx="84071">
                  <c:v>1</c:v>
                </c:pt>
                <c:pt idx="84072">
                  <c:v>1</c:v>
                </c:pt>
                <c:pt idx="84073">
                  <c:v>1</c:v>
                </c:pt>
                <c:pt idx="84074">
                  <c:v>1</c:v>
                </c:pt>
                <c:pt idx="84075">
                  <c:v>1</c:v>
                </c:pt>
                <c:pt idx="84076">
                  <c:v>1</c:v>
                </c:pt>
                <c:pt idx="84077">
                  <c:v>1</c:v>
                </c:pt>
                <c:pt idx="84078">
                  <c:v>1</c:v>
                </c:pt>
                <c:pt idx="84079">
                  <c:v>1</c:v>
                </c:pt>
                <c:pt idx="84080">
                  <c:v>1</c:v>
                </c:pt>
                <c:pt idx="84081">
                  <c:v>1</c:v>
                </c:pt>
                <c:pt idx="84082">
                  <c:v>1</c:v>
                </c:pt>
                <c:pt idx="84083">
                  <c:v>1</c:v>
                </c:pt>
                <c:pt idx="84084">
                  <c:v>1</c:v>
                </c:pt>
                <c:pt idx="84085">
                  <c:v>1</c:v>
                </c:pt>
                <c:pt idx="84086">
                  <c:v>1</c:v>
                </c:pt>
                <c:pt idx="84087">
                  <c:v>1</c:v>
                </c:pt>
                <c:pt idx="84088">
                  <c:v>1</c:v>
                </c:pt>
                <c:pt idx="84089">
                  <c:v>1</c:v>
                </c:pt>
                <c:pt idx="84090">
                  <c:v>1</c:v>
                </c:pt>
                <c:pt idx="84091">
                  <c:v>0.85714285700000004</c:v>
                </c:pt>
                <c:pt idx="84092">
                  <c:v>0.85714285700000004</c:v>
                </c:pt>
                <c:pt idx="84093">
                  <c:v>1</c:v>
                </c:pt>
                <c:pt idx="84094">
                  <c:v>1</c:v>
                </c:pt>
                <c:pt idx="84095">
                  <c:v>1</c:v>
                </c:pt>
                <c:pt idx="84096">
                  <c:v>1</c:v>
                </c:pt>
                <c:pt idx="84097">
                  <c:v>1</c:v>
                </c:pt>
                <c:pt idx="84098">
                  <c:v>1</c:v>
                </c:pt>
                <c:pt idx="84099">
                  <c:v>1</c:v>
                </c:pt>
                <c:pt idx="84100">
                  <c:v>1</c:v>
                </c:pt>
                <c:pt idx="84101">
                  <c:v>1</c:v>
                </c:pt>
                <c:pt idx="84102">
                  <c:v>1</c:v>
                </c:pt>
                <c:pt idx="84103">
                  <c:v>1</c:v>
                </c:pt>
                <c:pt idx="84104">
                  <c:v>1</c:v>
                </c:pt>
                <c:pt idx="84105">
                  <c:v>1</c:v>
                </c:pt>
                <c:pt idx="84106">
                  <c:v>1</c:v>
                </c:pt>
                <c:pt idx="84107">
                  <c:v>1</c:v>
                </c:pt>
                <c:pt idx="84108">
                  <c:v>0.85714285700000004</c:v>
                </c:pt>
                <c:pt idx="84109">
                  <c:v>1</c:v>
                </c:pt>
                <c:pt idx="84110">
                  <c:v>1</c:v>
                </c:pt>
                <c:pt idx="84111">
                  <c:v>1</c:v>
                </c:pt>
                <c:pt idx="84112">
                  <c:v>1</c:v>
                </c:pt>
                <c:pt idx="84113">
                  <c:v>1</c:v>
                </c:pt>
                <c:pt idx="84114">
                  <c:v>1</c:v>
                </c:pt>
                <c:pt idx="84115">
                  <c:v>0.85714285700000004</c:v>
                </c:pt>
                <c:pt idx="84116">
                  <c:v>1</c:v>
                </c:pt>
                <c:pt idx="84117">
                  <c:v>1</c:v>
                </c:pt>
                <c:pt idx="84118">
                  <c:v>1</c:v>
                </c:pt>
                <c:pt idx="84119">
                  <c:v>1</c:v>
                </c:pt>
                <c:pt idx="84120">
                  <c:v>0.85714285700000004</c:v>
                </c:pt>
                <c:pt idx="84121">
                  <c:v>1</c:v>
                </c:pt>
                <c:pt idx="84122">
                  <c:v>1</c:v>
                </c:pt>
                <c:pt idx="84123">
                  <c:v>1</c:v>
                </c:pt>
                <c:pt idx="84124">
                  <c:v>1</c:v>
                </c:pt>
                <c:pt idx="84125">
                  <c:v>1</c:v>
                </c:pt>
                <c:pt idx="84126">
                  <c:v>1</c:v>
                </c:pt>
                <c:pt idx="84127">
                  <c:v>1</c:v>
                </c:pt>
                <c:pt idx="84128">
                  <c:v>1</c:v>
                </c:pt>
                <c:pt idx="84129">
                  <c:v>0.85714285700000004</c:v>
                </c:pt>
                <c:pt idx="84130">
                  <c:v>1</c:v>
                </c:pt>
                <c:pt idx="84131">
                  <c:v>1</c:v>
                </c:pt>
                <c:pt idx="84132">
                  <c:v>1</c:v>
                </c:pt>
                <c:pt idx="84133">
                  <c:v>1</c:v>
                </c:pt>
                <c:pt idx="84134">
                  <c:v>1</c:v>
                </c:pt>
                <c:pt idx="84135">
                  <c:v>1</c:v>
                </c:pt>
                <c:pt idx="84136">
                  <c:v>1</c:v>
                </c:pt>
                <c:pt idx="84137">
                  <c:v>1</c:v>
                </c:pt>
                <c:pt idx="84138">
                  <c:v>1</c:v>
                </c:pt>
                <c:pt idx="84139">
                  <c:v>0.85714285700000004</c:v>
                </c:pt>
                <c:pt idx="84140">
                  <c:v>1</c:v>
                </c:pt>
                <c:pt idx="84141">
                  <c:v>0.85714285700000004</c:v>
                </c:pt>
                <c:pt idx="84142">
                  <c:v>1</c:v>
                </c:pt>
                <c:pt idx="84143">
                  <c:v>1</c:v>
                </c:pt>
                <c:pt idx="84144">
                  <c:v>1</c:v>
                </c:pt>
                <c:pt idx="84145">
                  <c:v>1</c:v>
                </c:pt>
                <c:pt idx="84146">
                  <c:v>1</c:v>
                </c:pt>
                <c:pt idx="84147">
                  <c:v>1</c:v>
                </c:pt>
                <c:pt idx="84148">
                  <c:v>1</c:v>
                </c:pt>
                <c:pt idx="84149">
                  <c:v>1</c:v>
                </c:pt>
                <c:pt idx="84150">
                  <c:v>1</c:v>
                </c:pt>
                <c:pt idx="84151">
                  <c:v>1</c:v>
                </c:pt>
                <c:pt idx="84152">
                  <c:v>1</c:v>
                </c:pt>
                <c:pt idx="84153">
                  <c:v>1</c:v>
                </c:pt>
                <c:pt idx="84154">
                  <c:v>1</c:v>
                </c:pt>
                <c:pt idx="84155">
                  <c:v>1</c:v>
                </c:pt>
                <c:pt idx="84156">
                  <c:v>1</c:v>
                </c:pt>
                <c:pt idx="84157">
                  <c:v>1</c:v>
                </c:pt>
                <c:pt idx="84158">
                  <c:v>1</c:v>
                </c:pt>
                <c:pt idx="84159">
                  <c:v>1</c:v>
                </c:pt>
                <c:pt idx="84160">
                  <c:v>1</c:v>
                </c:pt>
                <c:pt idx="84161">
                  <c:v>1</c:v>
                </c:pt>
                <c:pt idx="84162">
                  <c:v>1</c:v>
                </c:pt>
                <c:pt idx="84163">
                  <c:v>1</c:v>
                </c:pt>
                <c:pt idx="84164">
                  <c:v>1</c:v>
                </c:pt>
                <c:pt idx="84165">
                  <c:v>1</c:v>
                </c:pt>
                <c:pt idx="84166">
                  <c:v>1</c:v>
                </c:pt>
                <c:pt idx="84167">
                  <c:v>1</c:v>
                </c:pt>
                <c:pt idx="84168">
                  <c:v>1</c:v>
                </c:pt>
                <c:pt idx="84169">
                  <c:v>1</c:v>
                </c:pt>
                <c:pt idx="84170">
                  <c:v>1</c:v>
                </c:pt>
                <c:pt idx="84171">
                  <c:v>1</c:v>
                </c:pt>
                <c:pt idx="84172">
                  <c:v>1</c:v>
                </c:pt>
                <c:pt idx="84173">
                  <c:v>0.85714285700000004</c:v>
                </c:pt>
                <c:pt idx="84174">
                  <c:v>1</c:v>
                </c:pt>
                <c:pt idx="84175">
                  <c:v>1</c:v>
                </c:pt>
                <c:pt idx="84176">
                  <c:v>1</c:v>
                </c:pt>
                <c:pt idx="84177">
                  <c:v>1</c:v>
                </c:pt>
                <c:pt idx="84178">
                  <c:v>1</c:v>
                </c:pt>
                <c:pt idx="84179">
                  <c:v>1</c:v>
                </c:pt>
                <c:pt idx="84180">
                  <c:v>1</c:v>
                </c:pt>
                <c:pt idx="84181">
                  <c:v>1</c:v>
                </c:pt>
                <c:pt idx="84182">
                  <c:v>1</c:v>
                </c:pt>
                <c:pt idx="84183">
                  <c:v>1</c:v>
                </c:pt>
                <c:pt idx="84184">
                  <c:v>1</c:v>
                </c:pt>
                <c:pt idx="84185">
                  <c:v>1</c:v>
                </c:pt>
                <c:pt idx="84186">
                  <c:v>1</c:v>
                </c:pt>
                <c:pt idx="84187">
                  <c:v>0.85714285700000004</c:v>
                </c:pt>
                <c:pt idx="84188">
                  <c:v>1</c:v>
                </c:pt>
                <c:pt idx="84189">
                  <c:v>1</c:v>
                </c:pt>
                <c:pt idx="84190">
                  <c:v>1</c:v>
                </c:pt>
                <c:pt idx="84191">
                  <c:v>1</c:v>
                </c:pt>
                <c:pt idx="84192">
                  <c:v>1</c:v>
                </c:pt>
                <c:pt idx="84193">
                  <c:v>1</c:v>
                </c:pt>
                <c:pt idx="84194">
                  <c:v>1</c:v>
                </c:pt>
                <c:pt idx="84195">
                  <c:v>1</c:v>
                </c:pt>
                <c:pt idx="84196">
                  <c:v>1</c:v>
                </c:pt>
                <c:pt idx="84197">
                  <c:v>1</c:v>
                </c:pt>
                <c:pt idx="84198">
                  <c:v>1</c:v>
                </c:pt>
                <c:pt idx="84199">
                  <c:v>1</c:v>
                </c:pt>
                <c:pt idx="84200">
                  <c:v>1</c:v>
                </c:pt>
                <c:pt idx="84201">
                  <c:v>1</c:v>
                </c:pt>
                <c:pt idx="84202">
                  <c:v>1</c:v>
                </c:pt>
                <c:pt idx="84203">
                  <c:v>1</c:v>
                </c:pt>
                <c:pt idx="84204">
                  <c:v>1</c:v>
                </c:pt>
                <c:pt idx="84205">
                  <c:v>1</c:v>
                </c:pt>
                <c:pt idx="84206">
                  <c:v>1</c:v>
                </c:pt>
                <c:pt idx="84207">
                  <c:v>1</c:v>
                </c:pt>
                <c:pt idx="84208">
                  <c:v>1</c:v>
                </c:pt>
                <c:pt idx="84209">
                  <c:v>1</c:v>
                </c:pt>
                <c:pt idx="84210">
                  <c:v>1</c:v>
                </c:pt>
                <c:pt idx="84211">
                  <c:v>1</c:v>
                </c:pt>
                <c:pt idx="84212">
                  <c:v>1</c:v>
                </c:pt>
                <c:pt idx="84213">
                  <c:v>1</c:v>
                </c:pt>
                <c:pt idx="84214">
                  <c:v>1</c:v>
                </c:pt>
                <c:pt idx="84215">
                  <c:v>1</c:v>
                </c:pt>
                <c:pt idx="84216">
                  <c:v>1</c:v>
                </c:pt>
                <c:pt idx="84217">
                  <c:v>1</c:v>
                </c:pt>
                <c:pt idx="84218">
                  <c:v>1</c:v>
                </c:pt>
                <c:pt idx="84219">
                  <c:v>1</c:v>
                </c:pt>
                <c:pt idx="84220">
                  <c:v>1</c:v>
                </c:pt>
                <c:pt idx="84221">
                  <c:v>1</c:v>
                </c:pt>
                <c:pt idx="84222">
                  <c:v>1</c:v>
                </c:pt>
                <c:pt idx="84223">
                  <c:v>1</c:v>
                </c:pt>
                <c:pt idx="84224">
                  <c:v>1</c:v>
                </c:pt>
                <c:pt idx="84225">
                  <c:v>1</c:v>
                </c:pt>
                <c:pt idx="84226">
                  <c:v>1</c:v>
                </c:pt>
                <c:pt idx="84227">
                  <c:v>1</c:v>
                </c:pt>
                <c:pt idx="84228">
                  <c:v>1</c:v>
                </c:pt>
                <c:pt idx="84229">
                  <c:v>1</c:v>
                </c:pt>
                <c:pt idx="84230">
                  <c:v>1</c:v>
                </c:pt>
                <c:pt idx="84231">
                  <c:v>1</c:v>
                </c:pt>
                <c:pt idx="84232">
                  <c:v>1</c:v>
                </c:pt>
                <c:pt idx="84233">
                  <c:v>1</c:v>
                </c:pt>
                <c:pt idx="84234">
                  <c:v>1</c:v>
                </c:pt>
                <c:pt idx="84235">
                  <c:v>1</c:v>
                </c:pt>
                <c:pt idx="84236">
                  <c:v>1</c:v>
                </c:pt>
                <c:pt idx="84237">
                  <c:v>1</c:v>
                </c:pt>
                <c:pt idx="84238">
                  <c:v>1</c:v>
                </c:pt>
                <c:pt idx="84239">
                  <c:v>1</c:v>
                </c:pt>
                <c:pt idx="84240">
                  <c:v>1</c:v>
                </c:pt>
                <c:pt idx="84241">
                  <c:v>1</c:v>
                </c:pt>
                <c:pt idx="84242">
                  <c:v>1</c:v>
                </c:pt>
                <c:pt idx="84243">
                  <c:v>1</c:v>
                </c:pt>
                <c:pt idx="84244">
                  <c:v>1</c:v>
                </c:pt>
                <c:pt idx="84245">
                  <c:v>1</c:v>
                </c:pt>
                <c:pt idx="84246">
                  <c:v>1</c:v>
                </c:pt>
                <c:pt idx="84247">
                  <c:v>1</c:v>
                </c:pt>
                <c:pt idx="84248">
                  <c:v>1</c:v>
                </c:pt>
                <c:pt idx="84249">
                  <c:v>1</c:v>
                </c:pt>
                <c:pt idx="84250">
                  <c:v>1</c:v>
                </c:pt>
                <c:pt idx="84251">
                  <c:v>1</c:v>
                </c:pt>
                <c:pt idx="84252">
                  <c:v>1</c:v>
                </c:pt>
                <c:pt idx="84253">
                  <c:v>1</c:v>
                </c:pt>
                <c:pt idx="84254">
                  <c:v>1</c:v>
                </c:pt>
                <c:pt idx="84255">
                  <c:v>1</c:v>
                </c:pt>
                <c:pt idx="84256">
                  <c:v>1</c:v>
                </c:pt>
                <c:pt idx="84257">
                  <c:v>1</c:v>
                </c:pt>
                <c:pt idx="84258">
                  <c:v>1</c:v>
                </c:pt>
                <c:pt idx="84259">
                  <c:v>1</c:v>
                </c:pt>
                <c:pt idx="84260">
                  <c:v>1</c:v>
                </c:pt>
                <c:pt idx="84261">
                  <c:v>1</c:v>
                </c:pt>
                <c:pt idx="84262">
                  <c:v>1</c:v>
                </c:pt>
                <c:pt idx="84263">
                  <c:v>1</c:v>
                </c:pt>
                <c:pt idx="84264">
                  <c:v>1</c:v>
                </c:pt>
                <c:pt idx="84265">
                  <c:v>1</c:v>
                </c:pt>
                <c:pt idx="84266">
                  <c:v>1</c:v>
                </c:pt>
                <c:pt idx="84267">
                  <c:v>1</c:v>
                </c:pt>
                <c:pt idx="84268">
                  <c:v>1</c:v>
                </c:pt>
                <c:pt idx="84269">
                  <c:v>1</c:v>
                </c:pt>
                <c:pt idx="84270">
                  <c:v>1</c:v>
                </c:pt>
                <c:pt idx="84271">
                  <c:v>1</c:v>
                </c:pt>
                <c:pt idx="84272">
                  <c:v>1</c:v>
                </c:pt>
                <c:pt idx="84273">
                  <c:v>1</c:v>
                </c:pt>
                <c:pt idx="84274">
                  <c:v>1</c:v>
                </c:pt>
                <c:pt idx="84275">
                  <c:v>1</c:v>
                </c:pt>
                <c:pt idx="84276">
                  <c:v>1</c:v>
                </c:pt>
                <c:pt idx="84277">
                  <c:v>1</c:v>
                </c:pt>
                <c:pt idx="84278">
                  <c:v>1</c:v>
                </c:pt>
                <c:pt idx="84279">
                  <c:v>1</c:v>
                </c:pt>
                <c:pt idx="84280">
                  <c:v>1</c:v>
                </c:pt>
                <c:pt idx="84281">
                  <c:v>1</c:v>
                </c:pt>
                <c:pt idx="84282">
                  <c:v>1</c:v>
                </c:pt>
                <c:pt idx="84283">
                  <c:v>1</c:v>
                </c:pt>
                <c:pt idx="84284">
                  <c:v>1</c:v>
                </c:pt>
                <c:pt idx="84285">
                  <c:v>1</c:v>
                </c:pt>
                <c:pt idx="84286">
                  <c:v>1</c:v>
                </c:pt>
                <c:pt idx="84287">
                  <c:v>0.85714285700000004</c:v>
                </c:pt>
                <c:pt idx="84288">
                  <c:v>1</c:v>
                </c:pt>
                <c:pt idx="84289">
                  <c:v>0.85714285700000004</c:v>
                </c:pt>
                <c:pt idx="84290">
                  <c:v>1</c:v>
                </c:pt>
                <c:pt idx="84291">
                  <c:v>1</c:v>
                </c:pt>
                <c:pt idx="84292">
                  <c:v>1</c:v>
                </c:pt>
                <c:pt idx="84293">
                  <c:v>1</c:v>
                </c:pt>
                <c:pt idx="84294">
                  <c:v>1</c:v>
                </c:pt>
                <c:pt idx="84295">
                  <c:v>1</c:v>
                </c:pt>
                <c:pt idx="84296">
                  <c:v>1</c:v>
                </c:pt>
                <c:pt idx="84297">
                  <c:v>1</c:v>
                </c:pt>
                <c:pt idx="84298">
                  <c:v>1</c:v>
                </c:pt>
                <c:pt idx="84299">
                  <c:v>1</c:v>
                </c:pt>
                <c:pt idx="84300">
                  <c:v>1</c:v>
                </c:pt>
                <c:pt idx="84301">
                  <c:v>1</c:v>
                </c:pt>
                <c:pt idx="84302">
                  <c:v>1</c:v>
                </c:pt>
                <c:pt idx="84303">
                  <c:v>1</c:v>
                </c:pt>
                <c:pt idx="84304">
                  <c:v>1</c:v>
                </c:pt>
                <c:pt idx="84305">
                  <c:v>1</c:v>
                </c:pt>
                <c:pt idx="84306">
                  <c:v>1</c:v>
                </c:pt>
                <c:pt idx="84307">
                  <c:v>1</c:v>
                </c:pt>
                <c:pt idx="84308">
                  <c:v>1</c:v>
                </c:pt>
                <c:pt idx="84309">
                  <c:v>1</c:v>
                </c:pt>
                <c:pt idx="84310">
                  <c:v>1</c:v>
                </c:pt>
                <c:pt idx="84311">
                  <c:v>1</c:v>
                </c:pt>
                <c:pt idx="84312">
                  <c:v>1</c:v>
                </c:pt>
                <c:pt idx="84313">
                  <c:v>1</c:v>
                </c:pt>
                <c:pt idx="84314">
                  <c:v>1</c:v>
                </c:pt>
                <c:pt idx="84315">
                  <c:v>1</c:v>
                </c:pt>
                <c:pt idx="84316">
                  <c:v>1</c:v>
                </c:pt>
                <c:pt idx="84317">
                  <c:v>1</c:v>
                </c:pt>
                <c:pt idx="84318">
                  <c:v>1</c:v>
                </c:pt>
                <c:pt idx="84319">
                  <c:v>1</c:v>
                </c:pt>
                <c:pt idx="84320">
                  <c:v>1</c:v>
                </c:pt>
                <c:pt idx="84321">
                  <c:v>1</c:v>
                </c:pt>
                <c:pt idx="84322">
                  <c:v>1</c:v>
                </c:pt>
                <c:pt idx="84323">
                  <c:v>1</c:v>
                </c:pt>
                <c:pt idx="84324">
                  <c:v>1</c:v>
                </c:pt>
                <c:pt idx="84325">
                  <c:v>1</c:v>
                </c:pt>
                <c:pt idx="84326">
                  <c:v>1</c:v>
                </c:pt>
                <c:pt idx="84327">
                  <c:v>1</c:v>
                </c:pt>
                <c:pt idx="84328">
                  <c:v>1</c:v>
                </c:pt>
                <c:pt idx="84329">
                  <c:v>1</c:v>
                </c:pt>
                <c:pt idx="84330">
                  <c:v>1</c:v>
                </c:pt>
                <c:pt idx="84331">
                  <c:v>1</c:v>
                </c:pt>
                <c:pt idx="84332">
                  <c:v>1</c:v>
                </c:pt>
                <c:pt idx="84333">
                  <c:v>1</c:v>
                </c:pt>
                <c:pt idx="84334">
                  <c:v>0.85714285700000004</c:v>
                </c:pt>
                <c:pt idx="84335">
                  <c:v>1</c:v>
                </c:pt>
                <c:pt idx="84336">
                  <c:v>1</c:v>
                </c:pt>
                <c:pt idx="84337">
                  <c:v>1</c:v>
                </c:pt>
                <c:pt idx="84338">
                  <c:v>1</c:v>
                </c:pt>
                <c:pt idx="84339">
                  <c:v>1</c:v>
                </c:pt>
                <c:pt idx="84340">
                  <c:v>1</c:v>
                </c:pt>
                <c:pt idx="84341">
                  <c:v>1</c:v>
                </c:pt>
                <c:pt idx="84342">
                  <c:v>1</c:v>
                </c:pt>
                <c:pt idx="84343">
                  <c:v>1</c:v>
                </c:pt>
                <c:pt idx="84344">
                  <c:v>1</c:v>
                </c:pt>
                <c:pt idx="84345">
                  <c:v>1</c:v>
                </c:pt>
                <c:pt idx="84346">
                  <c:v>0.85714285700000004</c:v>
                </c:pt>
                <c:pt idx="84347">
                  <c:v>1</c:v>
                </c:pt>
                <c:pt idx="84348">
                  <c:v>1</c:v>
                </c:pt>
                <c:pt idx="84349">
                  <c:v>1</c:v>
                </c:pt>
                <c:pt idx="84350">
                  <c:v>1</c:v>
                </c:pt>
                <c:pt idx="84351">
                  <c:v>1</c:v>
                </c:pt>
                <c:pt idx="84352">
                  <c:v>1</c:v>
                </c:pt>
                <c:pt idx="84353">
                  <c:v>1</c:v>
                </c:pt>
                <c:pt idx="84354">
                  <c:v>1</c:v>
                </c:pt>
                <c:pt idx="84355">
                  <c:v>1</c:v>
                </c:pt>
                <c:pt idx="84356">
                  <c:v>1</c:v>
                </c:pt>
                <c:pt idx="84357">
                  <c:v>1</c:v>
                </c:pt>
                <c:pt idx="84358">
                  <c:v>1</c:v>
                </c:pt>
                <c:pt idx="84359">
                  <c:v>1</c:v>
                </c:pt>
                <c:pt idx="84360">
                  <c:v>1</c:v>
                </c:pt>
                <c:pt idx="84361">
                  <c:v>1</c:v>
                </c:pt>
                <c:pt idx="84362">
                  <c:v>1</c:v>
                </c:pt>
                <c:pt idx="84363">
                  <c:v>1</c:v>
                </c:pt>
                <c:pt idx="84364">
                  <c:v>1</c:v>
                </c:pt>
                <c:pt idx="84365">
                  <c:v>1</c:v>
                </c:pt>
                <c:pt idx="84366">
                  <c:v>1</c:v>
                </c:pt>
                <c:pt idx="84367">
                  <c:v>1</c:v>
                </c:pt>
                <c:pt idx="84368">
                  <c:v>1</c:v>
                </c:pt>
                <c:pt idx="84369">
                  <c:v>1</c:v>
                </c:pt>
                <c:pt idx="84370">
                  <c:v>1</c:v>
                </c:pt>
                <c:pt idx="84371">
                  <c:v>1</c:v>
                </c:pt>
                <c:pt idx="84372">
                  <c:v>1</c:v>
                </c:pt>
                <c:pt idx="84373">
                  <c:v>1</c:v>
                </c:pt>
                <c:pt idx="84374">
                  <c:v>1</c:v>
                </c:pt>
                <c:pt idx="84375">
                  <c:v>1</c:v>
                </c:pt>
                <c:pt idx="84376">
                  <c:v>1</c:v>
                </c:pt>
                <c:pt idx="84377">
                  <c:v>1</c:v>
                </c:pt>
                <c:pt idx="84378">
                  <c:v>0.85714285700000004</c:v>
                </c:pt>
                <c:pt idx="84379">
                  <c:v>1</c:v>
                </c:pt>
                <c:pt idx="84380">
                  <c:v>1</c:v>
                </c:pt>
                <c:pt idx="84381">
                  <c:v>1</c:v>
                </c:pt>
                <c:pt idx="84382">
                  <c:v>1</c:v>
                </c:pt>
                <c:pt idx="84383">
                  <c:v>1</c:v>
                </c:pt>
                <c:pt idx="84384">
                  <c:v>1</c:v>
                </c:pt>
                <c:pt idx="84385">
                  <c:v>1</c:v>
                </c:pt>
                <c:pt idx="84386">
                  <c:v>1</c:v>
                </c:pt>
                <c:pt idx="84387">
                  <c:v>1</c:v>
                </c:pt>
                <c:pt idx="84388">
                  <c:v>1</c:v>
                </c:pt>
                <c:pt idx="84389">
                  <c:v>1</c:v>
                </c:pt>
                <c:pt idx="84390">
                  <c:v>1</c:v>
                </c:pt>
                <c:pt idx="84391">
                  <c:v>1</c:v>
                </c:pt>
                <c:pt idx="84392">
                  <c:v>1</c:v>
                </c:pt>
                <c:pt idx="84393">
                  <c:v>1</c:v>
                </c:pt>
                <c:pt idx="84394">
                  <c:v>1</c:v>
                </c:pt>
                <c:pt idx="84395">
                  <c:v>1</c:v>
                </c:pt>
                <c:pt idx="84396">
                  <c:v>1</c:v>
                </c:pt>
                <c:pt idx="84397">
                  <c:v>1</c:v>
                </c:pt>
                <c:pt idx="84398">
                  <c:v>1</c:v>
                </c:pt>
                <c:pt idx="84399">
                  <c:v>1</c:v>
                </c:pt>
                <c:pt idx="84400">
                  <c:v>0.85714285700000004</c:v>
                </c:pt>
                <c:pt idx="84401">
                  <c:v>1</c:v>
                </c:pt>
                <c:pt idx="84402">
                  <c:v>1</c:v>
                </c:pt>
                <c:pt idx="84403">
                  <c:v>1</c:v>
                </c:pt>
                <c:pt idx="84404">
                  <c:v>1</c:v>
                </c:pt>
                <c:pt idx="84405">
                  <c:v>1</c:v>
                </c:pt>
                <c:pt idx="84406">
                  <c:v>0.85714285700000004</c:v>
                </c:pt>
                <c:pt idx="84407">
                  <c:v>1</c:v>
                </c:pt>
                <c:pt idx="84408">
                  <c:v>1</c:v>
                </c:pt>
                <c:pt idx="84409">
                  <c:v>1</c:v>
                </c:pt>
                <c:pt idx="84410">
                  <c:v>1</c:v>
                </c:pt>
                <c:pt idx="84411">
                  <c:v>1</c:v>
                </c:pt>
                <c:pt idx="84412">
                  <c:v>1</c:v>
                </c:pt>
                <c:pt idx="84413">
                  <c:v>1</c:v>
                </c:pt>
                <c:pt idx="84414">
                  <c:v>1</c:v>
                </c:pt>
                <c:pt idx="84415">
                  <c:v>1</c:v>
                </c:pt>
                <c:pt idx="84416">
                  <c:v>1</c:v>
                </c:pt>
                <c:pt idx="84417">
                  <c:v>1</c:v>
                </c:pt>
                <c:pt idx="84418">
                  <c:v>1</c:v>
                </c:pt>
                <c:pt idx="84419">
                  <c:v>1</c:v>
                </c:pt>
                <c:pt idx="84420">
                  <c:v>0.85714285700000004</c:v>
                </c:pt>
                <c:pt idx="84421">
                  <c:v>1</c:v>
                </c:pt>
                <c:pt idx="84422">
                  <c:v>1</c:v>
                </c:pt>
                <c:pt idx="84423">
                  <c:v>0.85714285700000004</c:v>
                </c:pt>
                <c:pt idx="84424">
                  <c:v>1</c:v>
                </c:pt>
                <c:pt idx="84425">
                  <c:v>1</c:v>
                </c:pt>
                <c:pt idx="84426">
                  <c:v>1</c:v>
                </c:pt>
                <c:pt idx="84427">
                  <c:v>1</c:v>
                </c:pt>
                <c:pt idx="84428">
                  <c:v>1</c:v>
                </c:pt>
                <c:pt idx="84429">
                  <c:v>1</c:v>
                </c:pt>
                <c:pt idx="84430">
                  <c:v>1</c:v>
                </c:pt>
                <c:pt idx="84431">
                  <c:v>1</c:v>
                </c:pt>
                <c:pt idx="84432">
                  <c:v>1</c:v>
                </c:pt>
                <c:pt idx="84433">
                  <c:v>1</c:v>
                </c:pt>
                <c:pt idx="84434">
                  <c:v>0.85714285700000004</c:v>
                </c:pt>
                <c:pt idx="84435">
                  <c:v>1</c:v>
                </c:pt>
                <c:pt idx="84436">
                  <c:v>1</c:v>
                </c:pt>
                <c:pt idx="84437">
                  <c:v>1</c:v>
                </c:pt>
                <c:pt idx="84438">
                  <c:v>1</c:v>
                </c:pt>
                <c:pt idx="84439">
                  <c:v>1</c:v>
                </c:pt>
                <c:pt idx="84440">
                  <c:v>1</c:v>
                </c:pt>
                <c:pt idx="84441">
                  <c:v>0.85714285700000004</c:v>
                </c:pt>
                <c:pt idx="84442">
                  <c:v>0.85714285700000004</c:v>
                </c:pt>
                <c:pt idx="84443">
                  <c:v>1</c:v>
                </c:pt>
                <c:pt idx="84444">
                  <c:v>1</c:v>
                </c:pt>
                <c:pt idx="84445">
                  <c:v>0.85714285700000004</c:v>
                </c:pt>
                <c:pt idx="84446">
                  <c:v>0.85714285700000004</c:v>
                </c:pt>
                <c:pt idx="84447">
                  <c:v>1</c:v>
                </c:pt>
                <c:pt idx="84448">
                  <c:v>1</c:v>
                </c:pt>
                <c:pt idx="84449">
                  <c:v>1</c:v>
                </c:pt>
                <c:pt idx="84450">
                  <c:v>1</c:v>
                </c:pt>
                <c:pt idx="84451">
                  <c:v>1</c:v>
                </c:pt>
                <c:pt idx="84452">
                  <c:v>1</c:v>
                </c:pt>
                <c:pt idx="84453">
                  <c:v>1</c:v>
                </c:pt>
                <c:pt idx="84454">
                  <c:v>1</c:v>
                </c:pt>
                <c:pt idx="84455">
                  <c:v>1</c:v>
                </c:pt>
                <c:pt idx="84456">
                  <c:v>1</c:v>
                </c:pt>
                <c:pt idx="84457">
                  <c:v>1</c:v>
                </c:pt>
                <c:pt idx="84458">
                  <c:v>0.85714285700000004</c:v>
                </c:pt>
                <c:pt idx="84459">
                  <c:v>1</c:v>
                </c:pt>
                <c:pt idx="84460">
                  <c:v>1</c:v>
                </c:pt>
                <c:pt idx="84461">
                  <c:v>1</c:v>
                </c:pt>
                <c:pt idx="84462">
                  <c:v>1</c:v>
                </c:pt>
                <c:pt idx="84463">
                  <c:v>1</c:v>
                </c:pt>
                <c:pt idx="84464">
                  <c:v>1</c:v>
                </c:pt>
                <c:pt idx="84465">
                  <c:v>1</c:v>
                </c:pt>
                <c:pt idx="84466">
                  <c:v>1</c:v>
                </c:pt>
                <c:pt idx="84467">
                  <c:v>1</c:v>
                </c:pt>
                <c:pt idx="84468">
                  <c:v>1</c:v>
                </c:pt>
                <c:pt idx="84469">
                  <c:v>1</c:v>
                </c:pt>
                <c:pt idx="84470">
                  <c:v>1</c:v>
                </c:pt>
                <c:pt idx="84471">
                  <c:v>1</c:v>
                </c:pt>
                <c:pt idx="84472">
                  <c:v>1</c:v>
                </c:pt>
                <c:pt idx="84473">
                  <c:v>1</c:v>
                </c:pt>
                <c:pt idx="84474">
                  <c:v>1</c:v>
                </c:pt>
                <c:pt idx="84475">
                  <c:v>1</c:v>
                </c:pt>
                <c:pt idx="84476">
                  <c:v>1</c:v>
                </c:pt>
                <c:pt idx="84477">
                  <c:v>1</c:v>
                </c:pt>
                <c:pt idx="84478">
                  <c:v>1</c:v>
                </c:pt>
                <c:pt idx="84479">
                  <c:v>1</c:v>
                </c:pt>
                <c:pt idx="84480">
                  <c:v>1</c:v>
                </c:pt>
                <c:pt idx="84481">
                  <c:v>1</c:v>
                </c:pt>
                <c:pt idx="84482">
                  <c:v>1</c:v>
                </c:pt>
                <c:pt idx="84483">
                  <c:v>1</c:v>
                </c:pt>
                <c:pt idx="84484">
                  <c:v>1</c:v>
                </c:pt>
                <c:pt idx="84485">
                  <c:v>1</c:v>
                </c:pt>
                <c:pt idx="84486">
                  <c:v>1</c:v>
                </c:pt>
                <c:pt idx="84487">
                  <c:v>1</c:v>
                </c:pt>
                <c:pt idx="84488">
                  <c:v>1</c:v>
                </c:pt>
                <c:pt idx="84489">
                  <c:v>1</c:v>
                </c:pt>
                <c:pt idx="84490">
                  <c:v>1</c:v>
                </c:pt>
                <c:pt idx="84491">
                  <c:v>1</c:v>
                </c:pt>
                <c:pt idx="84492">
                  <c:v>1</c:v>
                </c:pt>
                <c:pt idx="84493">
                  <c:v>1</c:v>
                </c:pt>
                <c:pt idx="84494">
                  <c:v>1</c:v>
                </c:pt>
                <c:pt idx="84495">
                  <c:v>1</c:v>
                </c:pt>
                <c:pt idx="84496">
                  <c:v>1</c:v>
                </c:pt>
                <c:pt idx="84497">
                  <c:v>1</c:v>
                </c:pt>
                <c:pt idx="84498">
                  <c:v>1</c:v>
                </c:pt>
                <c:pt idx="84499">
                  <c:v>1</c:v>
                </c:pt>
                <c:pt idx="84500">
                  <c:v>1</c:v>
                </c:pt>
                <c:pt idx="84501">
                  <c:v>1</c:v>
                </c:pt>
                <c:pt idx="84502">
                  <c:v>1</c:v>
                </c:pt>
                <c:pt idx="84503">
                  <c:v>1</c:v>
                </c:pt>
                <c:pt idx="84504">
                  <c:v>0.85714285700000004</c:v>
                </c:pt>
                <c:pt idx="84505">
                  <c:v>1</c:v>
                </c:pt>
                <c:pt idx="84506">
                  <c:v>1</c:v>
                </c:pt>
                <c:pt idx="84507">
                  <c:v>1</c:v>
                </c:pt>
                <c:pt idx="84508">
                  <c:v>1</c:v>
                </c:pt>
                <c:pt idx="84509">
                  <c:v>1</c:v>
                </c:pt>
                <c:pt idx="84510">
                  <c:v>1</c:v>
                </c:pt>
                <c:pt idx="84511">
                  <c:v>1</c:v>
                </c:pt>
                <c:pt idx="84512">
                  <c:v>1</c:v>
                </c:pt>
                <c:pt idx="84513">
                  <c:v>1</c:v>
                </c:pt>
                <c:pt idx="84514">
                  <c:v>1</c:v>
                </c:pt>
                <c:pt idx="84515">
                  <c:v>1</c:v>
                </c:pt>
                <c:pt idx="84516">
                  <c:v>1</c:v>
                </c:pt>
                <c:pt idx="84517">
                  <c:v>0.85714285700000004</c:v>
                </c:pt>
                <c:pt idx="84518">
                  <c:v>1</c:v>
                </c:pt>
                <c:pt idx="84519">
                  <c:v>1</c:v>
                </c:pt>
                <c:pt idx="84520">
                  <c:v>1</c:v>
                </c:pt>
                <c:pt idx="84521">
                  <c:v>1</c:v>
                </c:pt>
                <c:pt idx="84522">
                  <c:v>1</c:v>
                </c:pt>
                <c:pt idx="84523">
                  <c:v>1</c:v>
                </c:pt>
                <c:pt idx="84524">
                  <c:v>1</c:v>
                </c:pt>
                <c:pt idx="84525">
                  <c:v>1</c:v>
                </c:pt>
                <c:pt idx="84526">
                  <c:v>1</c:v>
                </c:pt>
                <c:pt idx="84527">
                  <c:v>1</c:v>
                </c:pt>
                <c:pt idx="84528">
                  <c:v>1</c:v>
                </c:pt>
                <c:pt idx="84529">
                  <c:v>1</c:v>
                </c:pt>
                <c:pt idx="84530">
                  <c:v>1</c:v>
                </c:pt>
                <c:pt idx="84531">
                  <c:v>1</c:v>
                </c:pt>
                <c:pt idx="84532">
                  <c:v>1</c:v>
                </c:pt>
                <c:pt idx="84533">
                  <c:v>1</c:v>
                </c:pt>
                <c:pt idx="84534">
                  <c:v>1</c:v>
                </c:pt>
                <c:pt idx="84535">
                  <c:v>1</c:v>
                </c:pt>
                <c:pt idx="84536">
                  <c:v>1</c:v>
                </c:pt>
                <c:pt idx="84537">
                  <c:v>1</c:v>
                </c:pt>
                <c:pt idx="84538">
                  <c:v>1</c:v>
                </c:pt>
                <c:pt idx="84539">
                  <c:v>1</c:v>
                </c:pt>
                <c:pt idx="84540">
                  <c:v>1</c:v>
                </c:pt>
                <c:pt idx="84541">
                  <c:v>1</c:v>
                </c:pt>
                <c:pt idx="84542">
                  <c:v>1</c:v>
                </c:pt>
                <c:pt idx="84543">
                  <c:v>0.85714285700000004</c:v>
                </c:pt>
                <c:pt idx="84544">
                  <c:v>1</c:v>
                </c:pt>
                <c:pt idx="84545">
                  <c:v>1</c:v>
                </c:pt>
                <c:pt idx="84546">
                  <c:v>1</c:v>
                </c:pt>
                <c:pt idx="84547">
                  <c:v>1</c:v>
                </c:pt>
                <c:pt idx="84548">
                  <c:v>1</c:v>
                </c:pt>
                <c:pt idx="84549">
                  <c:v>1</c:v>
                </c:pt>
                <c:pt idx="84550">
                  <c:v>1</c:v>
                </c:pt>
                <c:pt idx="84551">
                  <c:v>1</c:v>
                </c:pt>
                <c:pt idx="84552">
                  <c:v>1</c:v>
                </c:pt>
                <c:pt idx="84553">
                  <c:v>1</c:v>
                </c:pt>
                <c:pt idx="84554">
                  <c:v>1</c:v>
                </c:pt>
                <c:pt idx="84555">
                  <c:v>1</c:v>
                </c:pt>
                <c:pt idx="84556">
                  <c:v>1</c:v>
                </c:pt>
                <c:pt idx="84557">
                  <c:v>1</c:v>
                </c:pt>
                <c:pt idx="84558">
                  <c:v>1</c:v>
                </c:pt>
                <c:pt idx="84559">
                  <c:v>1</c:v>
                </c:pt>
                <c:pt idx="84560">
                  <c:v>1</c:v>
                </c:pt>
                <c:pt idx="84561">
                  <c:v>1</c:v>
                </c:pt>
                <c:pt idx="84562">
                  <c:v>1</c:v>
                </c:pt>
                <c:pt idx="84563">
                  <c:v>1</c:v>
                </c:pt>
                <c:pt idx="84564">
                  <c:v>1</c:v>
                </c:pt>
                <c:pt idx="84565">
                  <c:v>1</c:v>
                </c:pt>
                <c:pt idx="84566">
                  <c:v>1</c:v>
                </c:pt>
                <c:pt idx="84567">
                  <c:v>1</c:v>
                </c:pt>
                <c:pt idx="84568">
                  <c:v>1</c:v>
                </c:pt>
                <c:pt idx="84569">
                  <c:v>1</c:v>
                </c:pt>
                <c:pt idx="84570">
                  <c:v>1</c:v>
                </c:pt>
                <c:pt idx="84571">
                  <c:v>1</c:v>
                </c:pt>
                <c:pt idx="84572">
                  <c:v>1</c:v>
                </c:pt>
                <c:pt idx="84573">
                  <c:v>1</c:v>
                </c:pt>
                <c:pt idx="84574">
                  <c:v>1</c:v>
                </c:pt>
                <c:pt idx="84575">
                  <c:v>1</c:v>
                </c:pt>
                <c:pt idx="84576">
                  <c:v>1</c:v>
                </c:pt>
                <c:pt idx="84577">
                  <c:v>1</c:v>
                </c:pt>
                <c:pt idx="84578">
                  <c:v>1</c:v>
                </c:pt>
                <c:pt idx="84579">
                  <c:v>1</c:v>
                </c:pt>
                <c:pt idx="84580">
                  <c:v>1</c:v>
                </c:pt>
                <c:pt idx="84581">
                  <c:v>1</c:v>
                </c:pt>
                <c:pt idx="84582">
                  <c:v>1</c:v>
                </c:pt>
                <c:pt idx="84583">
                  <c:v>1</c:v>
                </c:pt>
                <c:pt idx="84584">
                  <c:v>1</c:v>
                </c:pt>
                <c:pt idx="84585">
                  <c:v>1</c:v>
                </c:pt>
                <c:pt idx="84586">
                  <c:v>1</c:v>
                </c:pt>
                <c:pt idx="84587">
                  <c:v>1</c:v>
                </c:pt>
                <c:pt idx="84588">
                  <c:v>1</c:v>
                </c:pt>
                <c:pt idx="84589">
                  <c:v>1</c:v>
                </c:pt>
                <c:pt idx="84590">
                  <c:v>1</c:v>
                </c:pt>
                <c:pt idx="84591">
                  <c:v>1</c:v>
                </c:pt>
                <c:pt idx="84592">
                  <c:v>1</c:v>
                </c:pt>
                <c:pt idx="84593">
                  <c:v>1</c:v>
                </c:pt>
                <c:pt idx="84594">
                  <c:v>1</c:v>
                </c:pt>
                <c:pt idx="84595">
                  <c:v>1</c:v>
                </c:pt>
                <c:pt idx="84596">
                  <c:v>1</c:v>
                </c:pt>
                <c:pt idx="84597">
                  <c:v>1</c:v>
                </c:pt>
                <c:pt idx="84598">
                  <c:v>1</c:v>
                </c:pt>
                <c:pt idx="84599">
                  <c:v>1</c:v>
                </c:pt>
                <c:pt idx="84600">
                  <c:v>1</c:v>
                </c:pt>
                <c:pt idx="84601">
                  <c:v>1</c:v>
                </c:pt>
                <c:pt idx="84602">
                  <c:v>1</c:v>
                </c:pt>
                <c:pt idx="84603">
                  <c:v>1</c:v>
                </c:pt>
                <c:pt idx="84604">
                  <c:v>1</c:v>
                </c:pt>
                <c:pt idx="84605">
                  <c:v>1</c:v>
                </c:pt>
                <c:pt idx="84606">
                  <c:v>1</c:v>
                </c:pt>
                <c:pt idx="84607">
                  <c:v>1</c:v>
                </c:pt>
                <c:pt idx="84608">
                  <c:v>1</c:v>
                </c:pt>
                <c:pt idx="84609">
                  <c:v>1</c:v>
                </c:pt>
                <c:pt idx="84610">
                  <c:v>1</c:v>
                </c:pt>
                <c:pt idx="84611">
                  <c:v>1</c:v>
                </c:pt>
                <c:pt idx="84612">
                  <c:v>1</c:v>
                </c:pt>
                <c:pt idx="84613">
                  <c:v>1</c:v>
                </c:pt>
                <c:pt idx="84614">
                  <c:v>1</c:v>
                </c:pt>
                <c:pt idx="84615">
                  <c:v>1</c:v>
                </c:pt>
                <c:pt idx="84616">
                  <c:v>1</c:v>
                </c:pt>
                <c:pt idx="84617">
                  <c:v>1</c:v>
                </c:pt>
                <c:pt idx="84618">
                  <c:v>1</c:v>
                </c:pt>
                <c:pt idx="84619">
                  <c:v>1</c:v>
                </c:pt>
                <c:pt idx="84620">
                  <c:v>1</c:v>
                </c:pt>
                <c:pt idx="84621">
                  <c:v>1</c:v>
                </c:pt>
                <c:pt idx="84622">
                  <c:v>1</c:v>
                </c:pt>
                <c:pt idx="84623">
                  <c:v>1</c:v>
                </c:pt>
                <c:pt idx="84624">
                  <c:v>1</c:v>
                </c:pt>
                <c:pt idx="84625">
                  <c:v>1</c:v>
                </c:pt>
                <c:pt idx="84626">
                  <c:v>1</c:v>
                </c:pt>
                <c:pt idx="84627">
                  <c:v>1</c:v>
                </c:pt>
                <c:pt idx="84628">
                  <c:v>1</c:v>
                </c:pt>
                <c:pt idx="84629">
                  <c:v>1</c:v>
                </c:pt>
                <c:pt idx="84630">
                  <c:v>1</c:v>
                </c:pt>
                <c:pt idx="84631">
                  <c:v>1</c:v>
                </c:pt>
                <c:pt idx="84632">
                  <c:v>1</c:v>
                </c:pt>
                <c:pt idx="84633">
                  <c:v>1</c:v>
                </c:pt>
                <c:pt idx="84634">
                  <c:v>1</c:v>
                </c:pt>
                <c:pt idx="84635">
                  <c:v>1</c:v>
                </c:pt>
                <c:pt idx="84636">
                  <c:v>1</c:v>
                </c:pt>
                <c:pt idx="84637">
                  <c:v>1</c:v>
                </c:pt>
                <c:pt idx="84638">
                  <c:v>1</c:v>
                </c:pt>
                <c:pt idx="84639">
                  <c:v>1</c:v>
                </c:pt>
                <c:pt idx="84640">
                  <c:v>1</c:v>
                </c:pt>
                <c:pt idx="84641">
                  <c:v>1</c:v>
                </c:pt>
                <c:pt idx="84642">
                  <c:v>1</c:v>
                </c:pt>
                <c:pt idx="84643">
                  <c:v>1</c:v>
                </c:pt>
                <c:pt idx="84644">
                  <c:v>1</c:v>
                </c:pt>
                <c:pt idx="84645">
                  <c:v>1</c:v>
                </c:pt>
                <c:pt idx="84646">
                  <c:v>1</c:v>
                </c:pt>
                <c:pt idx="84647">
                  <c:v>1</c:v>
                </c:pt>
                <c:pt idx="84648">
                  <c:v>1</c:v>
                </c:pt>
                <c:pt idx="84649">
                  <c:v>1</c:v>
                </c:pt>
                <c:pt idx="84650">
                  <c:v>0.85714285700000004</c:v>
                </c:pt>
                <c:pt idx="84651">
                  <c:v>1</c:v>
                </c:pt>
                <c:pt idx="84652">
                  <c:v>1</c:v>
                </c:pt>
                <c:pt idx="84653">
                  <c:v>1</c:v>
                </c:pt>
                <c:pt idx="84654">
                  <c:v>1</c:v>
                </c:pt>
                <c:pt idx="84655">
                  <c:v>0.85714285700000004</c:v>
                </c:pt>
                <c:pt idx="84656">
                  <c:v>1</c:v>
                </c:pt>
                <c:pt idx="84657">
                  <c:v>1</c:v>
                </c:pt>
                <c:pt idx="84658">
                  <c:v>1</c:v>
                </c:pt>
                <c:pt idx="84659">
                  <c:v>1</c:v>
                </c:pt>
                <c:pt idx="84660">
                  <c:v>1</c:v>
                </c:pt>
                <c:pt idx="84661">
                  <c:v>1</c:v>
                </c:pt>
                <c:pt idx="84662">
                  <c:v>1</c:v>
                </c:pt>
                <c:pt idx="84663">
                  <c:v>0.85714285700000004</c:v>
                </c:pt>
                <c:pt idx="84664">
                  <c:v>1</c:v>
                </c:pt>
                <c:pt idx="84665">
                  <c:v>1</c:v>
                </c:pt>
                <c:pt idx="84666">
                  <c:v>1</c:v>
                </c:pt>
                <c:pt idx="84667">
                  <c:v>1</c:v>
                </c:pt>
                <c:pt idx="84668">
                  <c:v>0.85714285700000004</c:v>
                </c:pt>
                <c:pt idx="84669">
                  <c:v>1</c:v>
                </c:pt>
                <c:pt idx="84670">
                  <c:v>1</c:v>
                </c:pt>
                <c:pt idx="84671">
                  <c:v>1</c:v>
                </c:pt>
                <c:pt idx="84672">
                  <c:v>1</c:v>
                </c:pt>
                <c:pt idx="84673">
                  <c:v>1</c:v>
                </c:pt>
                <c:pt idx="84674">
                  <c:v>1</c:v>
                </c:pt>
                <c:pt idx="84675">
                  <c:v>1</c:v>
                </c:pt>
                <c:pt idx="84676">
                  <c:v>1</c:v>
                </c:pt>
                <c:pt idx="84677">
                  <c:v>1</c:v>
                </c:pt>
                <c:pt idx="84678">
                  <c:v>1</c:v>
                </c:pt>
                <c:pt idx="84679">
                  <c:v>1</c:v>
                </c:pt>
                <c:pt idx="84680">
                  <c:v>1</c:v>
                </c:pt>
                <c:pt idx="84681">
                  <c:v>1</c:v>
                </c:pt>
                <c:pt idx="84682">
                  <c:v>1</c:v>
                </c:pt>
                <c:pt idx="84683">
                  <c:v>1</c:v>
                </c:pt>
                <c:pt idx="84684">
                  <c:v>1</c:v>
                </c:pt>
                <c:pt idx="84685">
                  <c:v>1</c:v>
                </c:pt>
                <c:pt idx="84686">
                  <c:v>1</c:v>
                </c:pt>
                <c:pt idx="84687">
                  <c:v>1</c:v>
                </c:pt>
                <c:pt idx="84688">
                  <c:v>1</c:v>
                </c:pt>
                <c:pt idx="84689">
                  <c:v>1</c:v>
                </c:pt>
                <c:pt idx="84690">
                  <c:v>1</c:v>
                </c:pt>
                <c:pt idx="84691">
                  <c:v>1</c:v>
                </c:pt>
                <c:pt idx="84692">
                  <c:v>1</c:v>
                </c:pt>
                <c:pt idx="84693">
                  <c:v>1</c:v>
                </c:pt>
                <c:pt idx="84694">
                  <c:v>1</c:v>
                </c:pt>
                <c:pt idx="84695">
                  <c:v>1</c:v>
                </c:pt>
                <c:pt idx="84696">
                  <c:v>1</c:v>
                </c:pt>
                <c:pt idx="84697">
                  <c:v>1</c:v>
                </c:pt>
                <c:pt idx="84698">
                  <c:v>1</c:v>
                </c:pt>
                <c:pt idx="84699">
                  <c:v>1</c:v>
                </c:pt>
                <c:pt idx="84700">
                  <c:v>0.85714285700000004</c:v>
                </c:pt>
                <c:pt idx="84701">
                  <c:v>1</c:v>
                </c:pt>
                <c:pt idx="84702">
                  <c:v>1</c:v>
                </c:pt>
                <c:pt idx="84703">
                  <c:v>1</c:v>
                </c:pt>
                <c:pt idx="84704">
                  <c:v>1</c:v>
                </c:pt>
                <c:pt idx="84705">
                  <c:v>1</c:v>
                </c:pt>
                <c:pt idx="84706">
                  <c:v>1</c:v>
                </c:pt>
                <c:pt idx="84707">
                  <c:v>1</c:v>
                </c:pt>
                <c:pt idx="84708">
                  <c:v>1</c:v>
                </c:pt>
                <c:pt idx="84709">
                  <c:v>1</c:v>
                </c:pt>
                <c:pt idx="84710">
                  <c:v>1</c:v>
                </c:pt>
                <c:pt idx="84711">
                  <c:v>1</c:v>
                </c:pt>
                <c:pt idx="84712">
                  <c:v>1</c:v>
                </c:pt>
                <c:pt idx="84713">
                  <c:v>1</c:v>
                </c:pt>
                <c:pt idx="84714">
                  <c:v>1</c:v>
                </c:pt>
                <c:pt idx="84715">
                  <c:v>1</c:v>
                </c:pt>
                <c:pt idx="84716">
                  <c:v>1</c:v>
                </c:pt>
                <c:pt idx="84717">
                  <c:v>1</c:v>
                </c:pt>
                <c:pt idx="84718">
                  <c:v>1</c:v>
                </c:pt>
                <c:pt idx="84719">
                  <c:v>1</c:v>
                </c:pt>
                <c:pt idx="84720">
                  <c:v>1</c:v>
                </c:pt>
                <c:pt idx="84721">
                  <c:v>1</c:v>
                </c:pt>
                <c:pt idx="84722">
                  <c:v>1</c:v>
                </c:pt>
                <c:pt idx="84723">
                  <c:v>1</c:v>
                </c:pt>
                <c:pt idx="84724">
                  <c:v>1</c:v>
                </c:pt>
                <c:pt idx="84725">
                  <c:v>1</c:v>
                </c:pt>
                <c:pt idx="84726">
                  <c:v>1</c:v>
                </c:pt>
                <c:pt idx="84727">
                  <c:v>1</c:v>
                </c:pt>
                <c:pt idx="84728">
                  <c:v>1</c:v>
                </c:pt>
                <c:pt idx="84729">
                  <c:v>1</c:v>
                </c:pt>
                <c:pt idx="84730">
                  <c:v>1</c:v>
                </c:pt>
                <c:pt idx="84731">
                  <c:v>1</c:v>
                </c:pt>
                <c:pt idx="84732">
                  <c:v>1</c:v>
                </c:pt>
                <c:pt idx="84733">
                  <c:v>1</c:v>
                </c:pt>
                <c:pt idx="84734">
                  <c:v>1</c:v>
                </c:pt>
                <c:pt idx="84735">
                  <c:v>1</c:v>
                </c:pt>
                <c:pt idx="84736">
                  <c:v>1</c:v>
                </c:pt>
                <c:pt idx="84737">
                  <c:v>1</c:v>
                </c:pt>
                <c:pt idx="84738">
                  <c:v>1</c:v>
                </c:pt>
                <c:pt idx="84739">
                  <c:v>1</c:v>
                </c:pt>
                <c:pt idx="84740">
                  <c:v>1</c:v>
                </c:pt>
                <c:pt idx="84741">
                  <c:v>1</c:v>
                </c:pt>
                <c:pt idx="84742">
                  <c:v>1</c:v>
                </c:pt>
                <c:pt idx="84743">
                  <c:v>1</c:v>
                </c:pt>
                <c:pt idx="84744">
                  <c:v>1</c:v>
                </c:pt>
                <c:pt idx="84745">
                  <c:v>1</c:v>
                </c:pt>
                <c:pt idx="84746">
                  <c:v>1</c:v>
                </c:pt>
                <c:pt idx="84747">
                  <c:v>1</c:v>
                </c:pt>
                <c:pt idx="84748">
                  <c:v>1</c:v>
                </c:pt>
                <c:pt idx="84749">
                  <c:v>1</c:v>
                </c:pt>
                <c:pt idx="84750">
                  <c:v>1</c:v>
                </c:pt>
                <c:pt idx="84751">
                  <c:v>1</c:v>
                </c:pt>
                <c:pt idx="84752">
                  <c:v>1</c:v>
                </c:pt>
                <c:pt idx="84753">
                  <c:v>1</c:v>
                </c:pt>
                <c:pt idx="84754">
                  <c:v>1</c:v>
                </c:pt>
                <c:pt idx="84755">
                  <c:v>1</c:v>
                </c:pt>
                <c:pt idx="84756">
                  <c:v>1</c:v>
                </c:pt>
                <c:pt idx="84757">
                  <c:v>1</c:v>
                </c:pt>
                <c:pt idx="84758">
                  <c:v>1</c:v>
                </c:pt>
                <c:pt idx="84759">
                  <c:v>1</c:v>
                </c:pt>
                <c:pt idx="84760">
                  <c:v>1</c:v>
                </c:pt>
                <c:pt idx="84761">
                  <c:v>1</c:v>
                </c:pt>
                <c:pt idx="84762">
                  <c:v>1</c:v>
                </c:pt>
                <c:pt idx="84763">
                  <c:v>1</c:v>
                </c:pt>
                <c:pt idx="84764">
                  <c:v>1</c:v>
                </c:pt>
                <c:pt idx="84765">
                  <c:v>1</c:v>
                </c:pt>
                <c:pt idx="84766">
                  <c:v>1</c:v>
                </c:pt>
                <c:pt idx="84767">
                  <c:v>1</c:v>
                </c:pt>
                <c:pt idx="84768">
                  <c:v>1</c:v>
                </c:pt>
                <c:pt idx="84769">
                  <c:v>1</c:v>
                </c:pt>
                <c:pt idx="84770">
                  <c:v>1</c:v>
                </c:pt>
                <c:pt idx="84771">
                  <c:v>1</c:v>
                </c:pt>
                <c:pt idx="84772">
                  <c:v>1</c:v>
                </c:pt>
                <c:pt idx="84773">
                  <c:v>1</c:v>
                </c:pt>
                <c:pt idx="84774">
                  <c:v>1</c:v>
                </c:pt>
                <c:pt idx="84775">
                  <c:v>1</c:v>
                </c:pt>
                <c:pt idx="84776">
                  <c:v>1</c:v>
                </c:pt>
                <c:pt idx="84777">
                  <c:v>1</c:v>
                </c:pt>
                <c:pt idx="84778">
                  <c:v>1</c:v>
                </c:pt>
                <c:pt idx="84779">
                  <c:v>1</c:v>
                </c:pt>
                <c:pt idx="84780">
                  <c:v>1</c:v>
                </c:pt>
                <c:pt idx="84781">
                  <c:v>1</c:v>
                </c:pt>
                <c:pt idx="84782">
                  <c:v>1</c:v>
                </c:pt>
                <c:pt idx="84783">
                  <c:v>1</c:v>
                </c:pt>
                <c:pt idx="84784">
                  <c:v>1</c:v>
                </c:pt>
                <c:pt idx="84785">
                  <c:v>1</c:v>
                </c:pt>
                <c:pt idx="84786">
                  <c:v>1</c:v>
                </c:pt>
                <c:pt idx="84787">
                  <c:v>1</c:v>
                </c:pt>
                <c:pt idx="84788">
                  <c:v>1</c:v>
                </c:pt>
                <c:pt idx="84789">
                  <c:v>1</c:v>
                </c:pt>
                <c:pt idx="84790">
                  <c:v>1</c:v>
                </c:pt>
                <c:pt idx="84791">
                  <c:v>1</c:v>
                </c:pt>
                <c:pt idx="84792">
                  <c:v>1</c:v>
                </c:pt>
                <c:pt idx="84793">
                  <c:v>1</c:v>
                </c:pt>
                <c:pt idx="84794">
                  <c:v>1</c:v>
                </c:pt>
                <c:pt idx="84795">
                  <c:v>1</c:v>
                </c:pt>
                <c:pt idx="84796">
                  <c:v>1</c:v>
                </c:pt>
                <c:pt idx="84797">
                  <c:v>1</c:v>
                </c:pt>
                <c:pt idx="84798">
                  <c:v>1</c:v>
                </c:pt>
                <c:pt idx="84799">
                  <c:v>1</c:v>
                </c:pt>
                <c:pt idx="84800">
                  <c:v>1</c:v>
                </c:pt>
                <c:pt idx="84801">
                  <c:v>1</c:v>
                </c:pt>
                <c:pt idx="84802">
                  <c:v>1</c:v>
                </c:pt>
                <c:pt idx="84803">
                  <c:v>1</c:v>
                </c:pt>
                <c:pt idx="84804">
                  <c:v>0.85714285700000004</c:v>
                </c:pt>
                <c:pt idx="84805">
                  <c:v>1</c:v>
                </c:pt>
                <c:pt idx="84806">
                  <c:v>1</c:v>
                </c:pt>
                <c:pt idx="84807">
                  <c:v>1</c:v>
                </c:pt>
                <c:pt idx="84808">
                  <c:v>1</c:v>
                </c:pt>
                <c:pt idx="84809">
                  <c:v>1</c:v>
                </c:pt>
                <c:pt idx="84810">
                  <c:v>1</c:v>
                </c:pt>
                <c:pt idx="84811">
                  <c:v>1</c:v>
                </c:pt>
                <c:pt idx="84812">
                  <c:v>1</c:v>
                </c:pt>
                <c:pt idx="84813">
                  <c:v>1</c:v>
                </c:pt>
                <c:pt idx="84814">
                  <c:v>1</c:v>
                </c:pt>
                <c:pt idx="84815">
                  <c:v>1</c:v>
                </c:pt>
                <c:pt idx="84816">
                  <c:v>1</c:v>
                </c:pt>
                <c:pt idx="84817">
                  <c:v>1</c:v>
                </c:pt>
                <c:pt idx="84818">
                  <c:v>1</c:v>
                </c:pt>
                <c:pt idx="84819">
                  <c:v>1</c:v>
                </c:pt>
                <c:pt idx="84820">
                  <c:v>1</c:v>
                </c:pt>
                <c:pt idx="84821">
                  <c:v>1</c:v>
                </c:pt>
                <c:pt idx="84822">
                  <c:v>1</c:v>
                </c:pt>
                <c:pt idx="84823">
                  <c:v>1</c:v>
                </c:pt>
                <c:pt idx="84824">
                  <c:v>1</c:v>
                </c:pt>
                <c:pt idx="84825">
                  <c:v>1</c:v>
                </c:pt>
                <c:pt idx="84826">
                  <c:v>1</c:v>
                </c:pt>
                <c:pt idx="84827">
                  <c:v>1</c:v>
                </c:pt>
                <c:pt idx="84828">
                  <c:v>1</c:v>
                </c:pt>
                <c:pt idx="84829">
                  <c:v>1</c:v>
                </c:pt>
                <c:pt idx="84830">
                  <c:v>1</c:v>
                </c:pt>
                <c:pt idx="84831">
                  <c:v>1</c:v>
                </c:pt>
                <c:pt idx="84832">
                  <c:v>1</c:v>
                </c:pt>
                <c:pt idx="84833">
                  <c:v>1</c:v>
                </c:pt>
                <c:pt idx="84834">
                  <c:v>1</c:v>
                </c:pt>
                <c:pt idx="84835">
                  <c:v>1</c:v>
                </c:pt>
                <c:pt idx="84836">
                  <c:v>1</c:v>
                </c:pt>
                <c:pt idx="84837">
                  <c:v>1</c:v>
                </c:pt>
                <c:pt idx="84838">
                  <c:v>1</c:v>
                </c:pt>
                <c:pt idx="84839">
                  <c:v>1</c:v>
                </c:pt>
                <c:pt idx="84840">
                  <c:v>1</c:v>
                </c:pt>
                <c:pt idx="84841">
                  <c:v>1</c:v>
                </c:pt>
                <c:pt idx="84842">
                  <c:v>1</c:v>
                </c:pt>
                <c:pt idx="84843">
                  <c:v>1</c:v>
                </c:pt>
                <c:pt idx="84844">
                  <c:v>1</c:v>
                </c:pt>
                <c:pt idx="84845">
                  <c:v>1</c:v>
                </c:pt>
                <c:pt idx="84846">
                  <c:v>1</c:v>
                </c:pt>
                <c:pt idx="84847">
                  <c:v>0.85714285700000004</c:v>
                </c:pt>
                <c:pt idx="84848">
                  <c:v>1</c:v>
                </c:pt>
                <c:pt idx="84849">
                  <c:v>1</c:v>
                </c:pt>
                <c:pt idx="84850">
                  <c:v>1</c:v>
                </c:pt>
                <c:pt idx="84851">
                  <c:v>1</c:v>
                </c:pt>
                <c:pt idx="84852">
                  <c:v>1</c:v>
                </c:pt>
                <c:pt idx="84853">
                  <c:v>1</c:v>
                </c:pt>
                <c:pt idx="84854">
                  <c:v>1</c:v>
                </c:pt>
                <c:pt idx="84855">
                  <c:v>1</c:v>
                </c:pt>
                <c:pt idx="84856">
                  <c:v>1</c:v>
                </c:pt>
                <c:pt idx="84857">
                  <c:v>0.14285714299999999</c:v>
                </c:pt>
                <c:pt idx="84858">
                  <c:v>1</c:v>
                </c:pt>
                <c:pt idx="84859">
                  <c:v>1</c:v>
                </c:pt>
                <c:pt idx="84860">
                  <c:v>1</c:v>
                </c:pt>
                <c:pt idx="84861">
                  <c:v>1</c:v>
                </c:pt>
                <c:pt idx="84862">
                  <c:v>1</c:v>
                </c:pt>
                <c:pt idx="84863">
                  <c:v>1</c:v>
                </c:pt>
                <c:pt idx="84864">
                  <c:v>1</c:v>
                </c:pt>
                <c:pt idx="84865">
                  <c:v>1</c:v>
                </c:pt>
                <c:pt idx="84866">
                  <c:v>1</c:v>
                </c:pt>
                <c:pt idx="84867">
                  <c:v>1</c:v>
                </c:pt>
                <c:pt idx="84868">
                  <c:v>1</c:v>
                </c:pt>
                <c:pt idx="84869">
                  <c:v>1</c:v>
                </c:pt>
                <c:pt idx="84870">
                  <c:v>1</c:v>
                </c:pt>
                <c:pt idx="84871">
                  <c:v>1</c:v>
                </c:pt>
                <c:pt idx="84872">
                  <c:v>1</c:v>
                </c:pt>
                <c:pt idx="84873">
                  <c:v>1</c:v>
                </c:pt>
                <c:pt idx="84874">
                  <c:v>1</c:v>
                </c:pt>
                <c:pt idx="84875">
                  <c:v>1</c:v>
                </c:pt>
                <c:pt idx="84876">
                  <c:v>0.571428571</c:v>
                </c:pt>
                <c:pt idx="84877">
                  <c:v>1</c:v>
                </c:pt>
                <c:pt idx="84878">
                  <c:v>1</c:v>
                </c:pt>
                <c:pt idx="84879">
                  <c:v>1</c:v>
                </c:pt>
                <c:pt idx="84880">
                  <c:v>1</c:v>
                </c:pt>
                <c:pt idx="84881">
                  <c:v>1</c:v>
                </c:pt>
                <c:pt idx="84882">
                  <c:v>1</c:v>
                </c:pt>
                <c:pt idx="84883">
                  <c:v>1</c:v>
                </c:pt>
                <c:pt idx="84884">
                  <c:v>1</c:v>
                </c:pt>
                <c:pt idx="84885">
                  <c:v>1</c:v>
                </c:pt>
                <c:pt idx="84886">
                  <c:v>0.85714285700000004</c:v>
                </c:pt>
                <c:pt idx="84887">
                  <c:v>1</c:v>
                </c:pt>
                <c:pt idx="84888">
                  <c:v>1</c:v>
                </c:pt>
                <c:pt idx="84889">
                  <c:v>0.85714285700000004</c:v>
                </c:pt>
                <c:pt idx="84890">
                  <c:v>1</c:v>
                </c:pt>
                <c:pt idx="84891">
                  <c:v>1</c:v>
                </c:pt>
                <c:pt idx="84892">
                  <c:v>1</c:v>
                </c:pt>
                <c:pt idx="84893">
                  <c:v>1</c:v>
                </c:pt>
                <c:pt idx="84894">
                  <c:v>1</c:v>
                </c:pt>
                <c:pt idx="84895">
                  <c:v>1</c:v>
                </c:pt>
                <c:pt idx="84896">
                  <c:v>1</c:v>
                </c:pt>
                <c:pt idx="84897">
                  <c:v>1</c:v>
                </c:pt>
                <c:pt idx="84898">
                  <c:v>1</c:v>
                </c:pt>
                <c:pt idx="84899">
                  <c:v>1</c:v>
                </c:pt>
                <c:pt idx="84900">
                  <c:v>1</c:v>
                </c:pt>
                <c:pt idx="84901">
                  <c:v>1</c:v>
                </c:pt>
                <c:pt idx="84902">
                  <c:v>1</c:v>
                </c:pt>
                <c:pt idx="84903">
                  <c:v>1</c:v>
                </c:pt>
                <c:pt idx="84904">
                  <c:v>1</c:v>
                </c:pt>
                <c:pt idx="84905">
                  <c:v>1</c:v>
                </c:pt>
                <c:pt idx="84906">
                  <c:v>1</c:v>
                </c:pt>
                <c:pt idx="84907">
                  <c:v>1</c:v>
                </c:pt>
                <c:pt idx="84908">
                  <c:v>1</c:v>
                </c:pt>
                <c:pt idx="84909">
                  <c:v>1</c:v>
                </c:pt>
                <c:pt idx="84910">
                  <c:v>1</c:v>
                </c:pt>
                <c:pt idx="84911">
                  <c:v>1</c:v>
                </c:pt>
                <c:pt idx="84912">
                  <c:v>1</c:v>
                </c:pt>
                <c:pt idx="84913">
                  <c:v>1</c:v>
                </c:pt>
                <c:pt idx="84914">
                  <c:v>1</c:v>
                </c:pt>
                <c:pt idx="84915">
                  <c:v>1</c:v>
                </c:pt>
                <c:pt idx="84916">
                  <c:v>1</c:v>
                </c:pt>
                <c:pt idx="84917">
                  <c:v>1</c:v>
                </c:pt>
                <c:pt idx="84918">
                  <c:v>1</c:v>
                </c:pt>
                <c:pt idx="84919">
                  <c:v>1</c:v>
                </c:pt>
                <c:pt idx="84920">
                  <c:v>1</c:v>
                </c:pt>
                <c:pt idx="84921">
                  <c:v>1</c:v>
                </c:pt>
                <c:pt idx="84922">
                  <c:v>1</c:v>
                </c:pt>
                <c:pt idx="84923">
                  <c:v>1</c:v>
                </c:pt>
                <c:pt idx="84924">
                  <c:v>1</c:v>
                </c:pt>
                <c:pt idx="84925">
                  <c:v>1</c:v>
                </c:pt>
                <c:pt idx="84926">
                  <c:v>1</c:v>
                </c:pt>
                <c:pt idx="84927">
                  <c:v>1</c:v>
                </c:pt>
                <c:pt idx="84928">
                  <c:v>1</c:v>
                </c:pt>
                <c:pt idx="84929">
                  <c:v>1</c:v>
                </c:pt>
                <c:pt idx="84930">
                  <c:v>1</c:v>
                </c:pt>
                <c:pt idx="84931">
                  <c:v>1</c:v>
                </c:pt>
                <c:pt idx="84932">
                  <c:v>1</c:v>
                </c:pt>
                <c:pt idx="84933">
                  <c:v>1</c:v>
                </c:pt>
                <c:pt idx="84934">
                  <c:v>1</c:v>
                </c:pt>
                <c:pt idx="84935">
                  <c:v>1</c:v>
                </c:pt>
                <c:pt idx="84936">
                  <c:v>1</c:v>
                </c:pt>
                <c:pt idx="84937">
                  <c:v>1</c:v>
                </c:pt>
                <c:pt idx="84938">
                  <c:v>1</c:v>
                </c:pt>
                <c:pt idx="84939">
                  <c:v>1</c:v>
                </c:pt>
                <c:pt idx="84940">
                  <c:v>1</c:v>
                </c:pt>
                <c:pt idx="84941">
                  <c:v>1</c:v>
                </c:pt>
                <c:pt idx="84942">
                  <c:v>1</c:v>
                </c:pt>
                <c:pt idx="84943">
                  <c:v>1</c:v>
                </c:pt>
                <c:pt idx="84944">
                  <c:v>1</c:v>
                </c:pt>
                <c:pt idx="84945">
                  <c:v>1</c:v>
                </c:pt>
                <c:pt idx="84946">
                  <c:v>1</c:v>
                </c:pt>
                <c:pt idx="84947">
                  <c:v>1</c:v>
                </c:pt>
                <c:pt idx="84948">
                  <c:v>1</c:v>
                </c:pt>
                <c:pt idx="84949">
                  <c:v>1</c:v>
                </c:pt>
                <c:pt idx="84950">
                  <c:v>1</c:v>
                </c:pt>
                <c:pt idx="84951">
                  <c:v>1</c:v>
                </c:pt>
                <c:pt idx="84952">
                  <c:v>1</c:v>
                </c:pt>
                <c:pt idx="84953">
                  <c:v>1</c:v>
                </c:pt>
                <c:pt idx="84954">
                  <c:v>1</c:v>
                </c:pt>
                <c:pt idx="84955">
                  <c:v>1</c:v>
                </c:pt>
                <c:pt idx="84956">
                  <c:v>1</c:v>
                </c:pt>
                <c:pt idx="84957">
                  <c:v>1</c:v>
                </c:pt>
                <c:pt idx="84958">
                  <c:v>1</c:v>
                </c:pt>
                <c:pt idx="84959">
                  <c:v>1</c:v>
                </c:pt>
                <c:pt idx="84960">
                  <c:v>1</c:v>
                </c:pt>
                <c:pt idx="84961">
                  <c:v>1</c:v>
                </c:pt>
                <c:pt idx="84962">
                  <c:v>1</c:v>
                </c:pt>
                <c:pt idx="84963">
                  <c:v>1</c:v>
                </c:pt>
                <c:pt idx="84964">
                  <c:v>1</c:v>
                </c:pt>
                <c:pt idx="84965">
                  <c:v>1</c:v>
                </c:pt>
                <c:pt idx="84966">
                  <c:v>1</c:v>
                </c:pt>
                <c:pt idx="84967">
                  <c:v>1</c:v>
                </c:pt>
                <c:pt idx="84968">
                  <c:v>1</c:v>
                </c:pt>
                <c:pt idx="84969">
                  <c:v>1</c:v>
                </c:pt>
                <c:pt idx="84970">
                  <c:v>1</c:v>
                </c:pt>
                <c:pt idx="84971">
                  <c:v>1</c:v>
                </c:pt>
                <c:pt idx="84972">
                  <c:v>1</c:v>
                </c:pt>
                <c:pt idx="84973">
                  <c:v>1</c:v>
                </c:pt>
                <c:pt idx="84974">
                  <c:v>1</c:v>
                </c:pt>
                <c:pt idx="84975">
                  <c:v>1</c:v>
                </c:pt>
                <c:pt idx="84976">
                  <c:v>1</c:v>
                </c:pt>
                <c:pt idx="84977">
                  <c:v>1</c:v>
                </c:pt>
                <c:pt idx="84978">
                  <c:v>1</c:v>
                </c:pt>
                <c:pt idx="84979">
                  <c:v>1</c:v>
                </c:pt>
                <c:pt idx="84980">
                  <c:v>1</c:v>
                </c:pt>
                <c:pt idx="84981">
                  <c:v>1</c:v>
                </c:pt>
                <c:pt idx="84982">
                  <c:v>1</c:v>
                </c:pt>
                <c:pt idx="84983">
                  <c:v>1</c:v>
                </c:pt>
                <c:pt idx="84984">
                  <c:v>1</c:v>
                </c:pt>
                <c:pt idx="84985">
                  <c:v>1</c:v>
                </c:pt>
                <c:pt idx="84986">
                  <c:v>1</c:v>
                </c:pt>
                <c:pt idx="84987">
                  <c:v>1</c:v>
                </c:pt>
                <c:pt idx="84988">
                  <c:v>1</c:v>
                </c:pt>
                <c:pt idx="84989">
                  <c:v>1</c:v>
                </c:pt>
                <c:pt idx="84990">
                  <c:v>1</c:v>
                </c:pt>
                <c:pt idx="84991">
                  <c:v>1</c:v>
                </c:pt>
                <c:pt idx="84992">
                  <c:v>1</c:v>
                </c:pt>
                <c:pt idx="84993">
                  <c:v>1</c:v>
                </c:pt>
                <c:pt idx="84994">
                  <c:v>1</c:v>
                </c:pt>
                <c:pt idx="84995">
                  <c:v>1</c:v>
                </c:pt>
                <c:pt idx="84996">
                  <c:v>1</c:v>
                </c:pt>
                <c:pt idx="84997">
                  <c:v>1</c:v>
                </c:pt>
                <c:pt idx="84998">
                  <c:v>1</c:v>
                </c:pt>
                <c:pt idx="84999">
                  <c:v>1</c:v>
                </c:pt>
                <c:pt idx="85000">
                  <c:v>1</c:v>
                </c:pt>
                <c:pt idx="85001">
                  <c:v>0.14285714299999999</c:v>
                </c:pt>
                <c:pt idx="85002">
                  <c:v>1</c:v>
                </c:pt>
                <c:pt idx="85003">
                  <c:v>1</c:v>
                </c:pt>
                <c:pt idx="85004">
                  <c:v>1</c:v>
                </c:pt>
                <c:pt idx="85005">
                  <c:v>1</c:v>
                </c:pt>
                <c:pt idx="85006">
                  <c:v>1</c:v>
                </c:pt>
                <c:pt idx="85007">
                  <c:v>1</c:v>
                </c:pt>
                <c:pt idx="85008">
                  <c:v>1</c:v>
                </c:pt>
                <c:pt idx="85009">
                  <c:v>1</c:v>
                </c:pt>
                <c:pt idx="85010">
                  <c:v>1</c:v>
                </c:pt>
                <c:pt idx="85011">
                  <c:v>1</c:v>
                </c:pt>
                <c:pt idx="85012">
                  <c:v>1</c:v>
                </c:pt>
                <c:pt idx="85013">
                  <c:v>1</c:v>
                </c:pt>
                <c:pt idx="85014">
                  <c:v>1</c:v>
                </c:pt>
                <c:pt idx="85015">
                  <c:v>1</c:v>
                </c:pt>
                <c:pt idx="85016">
                  <c:v>1</c:v>
                </c:pt>
                <c:pt idx="85017">
                  <c:v>1</c:v>
                </c:pt>
                <c:pt idx="85018">
                  <c:v>1</c:v>
                </c:pt>
                <c:pt idx="85019">
                  <c:v>1</c:v>
                </c:pt>
                <c:pt idx="85020">
                  <c:v>1</c:v>
                </c:pt>
                <c:pt idx="85021">
                  <c:v>1</c:v>
                </c:pt>
                <c:pt idx="85022">
                  <c:v>1</c:v>
                </c:pt>
                <c:pt idx="85023">
                  <c:v>1</c:v>
                </c:pt>
                <c:pt idx="85024">
                  <c:v>1</c:v>
                </c:pt>
                <c:pt idx="85025">
                  <c:v>1</c:v>
                </c:pt>
                <c:pt idx="85026">
                  <c:v>1</c:v>
                </c:pt>
                <c:pt idx="85027">
                  <c:v>1</c:v>
                </c:pt>
                <c:pt idx="85028">
                  <c:v>1</c:v>
                </c:pt>
                <c:pt idx="85029">
                  <c:v>1</c:v>
                </c:pt>
                <c:pt idx="85030">
                  <c:v>1</c:v>
                </c:pt>
                <c:pt idx="85031">
                  <c:v>1</c:v>
                </c:pt>
                <c:pt idx="85032">
                  <c:v>1</c:v>
                </c:pt>
                <c:pt idx="85033">
                  <c:v>1</c:v>
                </c:pt>
                <c:pt idx="85034">
                  <c:v>1</c:v>
                </c:pt>
                <c:pt idx="85035">
                  <c:v>1</c:v>
                </c:pt>
                <c:pt idx="85036">
                  <c:v>1</c:v>
                </c:pt>
                <c:pt idx="85037">
                  <c:v>1</c:v>
                </c:pt>
                <c:pt idx="85038">
                  <c:v>1</c:v>
                </c:pt>
                <c:pt idx="85039">
                  <c:v>1</c:v>
                </c:pt>
                <c:pt idx="85040">
                  <c:v>1</c:v>
                </c:pt>
                <c:pt idx="85041">
                  <c:v>1</c:v>
                </c:pt>
                <c:pt idx="85042">
                  <c:v>1</c:v>
                </c:pt>
                <c:pt idx="85043">
                  <c:v>1</c:v>
                </c:pt>
                <c:pt idx="85044">
                  <c:v>1</c:v>
                </c:pt>
                <c:pt idx="85045">
                  <c:v>1</c:v>
                </c:pt>
                <c:pt idx="85046">
                  <c:v>1</c:v>
                </c:pt>
                <c:pt idx="85047">
                  <c:v>1</c:v>
                </c:pt>
                <c:pt idx="85048">
                  <c:v>1</c:v>
                </c:pt>
                <c:pt idx="85049">
                  <c:v>1</c:v>
                </c:pt>
                <c:pt idx="85050">
                  <c:v>1</c:v>
                </c:pt>
                <c:pt idx="85051">
                  <c:v>1</c:v>
                </c:pt>
                <c:pt idx="85052">
                  <c:v>1</c:v>
                </c:pt>
                <c:pt idx="85053">
                  <c:v>1</c:v>
                </c:pt>
                <c:pt idx="85054">
                  <c:v>1</c:v>
                </c:pt>
                <c:pt idx="85055">
                  <c:v>1</c:v>
                </c:pt>
                <c:pt idx="85056">
                  <c:v>1</c:v>
                </c:pt>
                <c:pt idx="85057">
                  <c:v>1</c:v>
                </c:pt>
                <c:pt idx="85058">
                  <c:v>1</c:v>
                </c:pt>
                <c:pt idx="85059">
                  <c:v>1</c:v>
                </c:pt>
                <c:pt idx="85060">
                  <c:v>1</c:v>
                </c:pt>
                <c:pt idx="85061">
                  <c:v>1</c:v>
                </c:pt>
                <c:pt idx="85062">
                  <c:v>1</c:v>
                </c:pt>
                <c:pt idx="85063">
                  <c:v>1</c:v>
                </c:pt>
                <c:pt idx="85064">
                  <c:v>1</c:v>
                </c:pt>
                <c:pt idx="85065">
                  <c:v>1</c:v>
                </c:pt>
                <c:pt idx="85066">
                  <c:v>1</c:v>
                </c:pt>
                <c:pt idx="85067">
                  <c:v>1</c:v>
                </c:pt>
                <c:pt idx="85068">
                  <c:v>1</c:v>
                </c:pt>
                <c:pt idx="85069">
                  <c:v>1</c:v>
                </c:pt>
                <c:pt idx="85070">
                  <c:v>1</c:v>
                </c:pt>
                <c:pt idx="85071">
                  <c:v>1</c:v>
                </c:pt>
                <c:pt idx="85072">
                  <c:v>1</c:v>
                </c:pt>
                <c:pt idx="85073">
                  <c:v>1</c:v>
                </c:pt>
                <c:pt idx="85074">
                  <c:v>1</c:v>
                </c:pt>
                <c:pt idx="85075">
                  <c:v>1</c:v>
                </c:pt>
                <c:pt idx="85076">
                  <c:v>1</c:v>
                </c:pt>
                <c:pt idx="85077">
                  <c:v>1</c:v>
                </c:pt>
                <c:pt idx="85078">
                  <c:v>1</c:v>
                </c:pt>
                <c:pt idx="85079">
                  <c:v>1</c:v>
                </c:pt>
                <c:pt idx="85080">
                  <c:v>1</c:v>
                </c:pt>
                <c:pt idx="85081">
                  <c:v>1</c:v>
                </c:pt>
                <c:pt idx="85082">
                  <c:v>1</c:v>
                </c:pt>
                <c:pt idx="85083">
                  <c:v>1</c:v>
                </c:pt>
                <c:pt idx="85084">
                  <c:v>1</c:v>
                </c:pt>
                <c:pt idx="85085">
                  <c:v>1</c:v>
                </c:pt>
                <c:pt idx="85086">
                  <c:v>1</c:v>
                </c:pt>
                <c:pt idx="85087">
                  <c:v>1</c:v>
                </c:pt>
                <c:pt idx="85088">
                  <c:v>1</c:v>
                </c:pt>
                <c:pt idx="85089">
                  <c:v>1</c:v>
                </c:pt>
                <c:pt idx="85090">
                  <c:v>1</c:v>
                </c:pt>
                <c:pt idx="85091">
                  <c:v>1</c:v>
                </c:pt>
                <c:pt idx="85092">
                  <c:v>1</c:v>
                </c:pt>
                <c:pt idx="85093">
                  <c:v>1</c:v>
                </c:pt>
                <c:pt idx="85094">
                  <c:v>1</c:v>
                </c:pt>
                <c:pt idx="85095">
                  <c:v>1</c:v>
                </c:pt>
                <c:pt idx="85096">
                  <c:v>1</c:v>
                </c:pt>
                <c:pt idx="85097">
                  <c:v>1</c:v>
                </c:pt>
                <c:pt idx="85098">
                  <c:v>1</c:v>
                </c:pt>
                <c:pt idx="85099">
                  <c:v>1</c:v>
                </c:pt>
                <c:pt idx="85100">
                  <c:v>1</c:v>
                </c:pt>
                <c:pt idx="85101">
                  <c:v>1</c:v>
                </c:pt>
                <c:pt idx="85102">
                  <c:v>1</c:v>
                </c:pt>
                <c:pt idx="85103">
                  <c:v>1</c:v>
                </c:pt>
                <c:pt idx="85104">
                  <c:v>1</c:v>
                </c:pt>
                <c:pt idx="85105">
                  <c:v>1</c:v>
                </c:pt>
                <c:pt idx="85106">
                  <c:v>1</c:v>
                </c:pt>
                <c:pt idx="85107">
                  <c:v>1</c:v>
                </c:pt>
                <c:pt idx="85108">
                  <c:v>1</c:v>
                </c:pt>
                <c:pt idx="85109">
                  <c:v>1</c:v>
                </c:pt>
                <c:pt idx="85110">
                  <c:v>1</c:v>
                </c:pt>
                <c:pt idx="85111">
                  <c:v>1</c:v>
                </c:pt>
                <c:pt idx="85112">
                  <c:v>1</c:v>
                </c:pt>
                <c:pt idx="85113">
                  <c:v>1</c:v>
                </c:pt>
                <c:pt idx="85114">
                  <c:v>1</c:v>
                </c:pt>
                <c:pt idx="85115">
                  <c:v>1</c:v>
                </c:pt>
                <c:pt idx="85116">
                  <c:v>1</c:v>
                </c:pt>
                <c:pt idx="85117">
                  <c:v>1</c:v>
                </c:pt>
                <c:pt idx="85118">
                  <c:v>1</c:v>
                </c:pt>
                <c:pt idx="85119">
                  <c:v>1</c:v>
                </c:pt>
                <c:pt idx="85120">
                  <c:v>1</c:v>
                </c:pt>
                <c:pt idx="85121">
                  <c:v>1</c:v>
                </c:pt>
                <c:pt idx="85122">
                  <c:v>0.85714285700000004</c:v>
                </c:pt>
                <c:pt idx="85123">
                  <c:v>1</c:v>
                </c:pt>
                <c:pt idx="85124">
                  <c:v>1</c:v>
                </c:pt>
                <c:pt idx="85125">
                  <c:v>1</c:v>
                </c:pt>
                <c:pt idx="85126">
                  <c:v>1</c:v>
                </c:pt>
                <c:pt idx="85127">
                  <c:v>1</c:v>
                </c:pt>
                <c:pt idx="85128">
                  <c:v>1</c:v>
                </c:pt>
                <c:pt idx="85129">
                  <c:v>1</c:v>
                </c:pt>
                <c:pt idx="85130">
                  <c:v>1</c:v>
                </c:pt>
                <c:pt idx="85131">
                  <c:v>1</c:v>
                </c:pt>
                <c:pt idx="85132">
                  <c:v>1</c:v>
                </c:pt>
                <c:pt idx="85133">
                  <c:v>1</c:v>
                </c:pt>
                <c:pt idx="85134">
                  <c:v>1</c:v>
                </c:pt>
                <c:pt idx="85135">
                  <c:v>1</c:v>
                </c:pt>
                <c:pt idx="85136">
                  <c:v>1</c:v>
                </c:pt>
                <c:pt idx="85137">
                  <c:v>1</c:v>
                </c:pt>
                <c:pt idx="85138">
                  <c:v>1</c:v>
                </c:pt>
                <c:pt idx="85139">
                  <c:v>1</c:v>
                </c:pt>
                <c:pt idx="85140">
                  <c:v>1</c:v>
                </c:pt>
                <c:pt idx="85141">
                  <c:v>1</c:v>
                </c:pt>
                <c:pt idx="85142">
                  <c:v>1</c:v>
                </c:pt>
                <c:pt idx="85143">
                  <c:v>1</c:v>
                </c:pt>
                <c:pt idx="85144">
                  <c:v>1</c:v>
                </c:pt>
                <c:pt idx="85145">
                  <c:v>1</c:v>
                </c:pt>
                <c:pt idx="85146">
                  <c:v>1</c:v>
                </c:pt>
                <c:pt idx="85147">
                  <c:v>1</c:v>
                </c:pt>
                <c:pt idx="85148">
                  <c:v>1</c:v>
                </c:pt>
                <c:pt idx="85149">
                  <c:v>1</c:v>
                </c:pt>
                <c:pt idx="85150">
                  <c:v>1</c:v>
                </c:pt>
                <c:pt idx="85151">
                  <c:v>1</c:v>
                </c:pt>
                <c:pt idx="85152">
                  <c:v>1</c:v>
                </c:pt>
                <c:pt idx="85153">
                  <c:v>1</c:v>
                </c:pt>
                <c:pt idx="85154">
                  <c:v>1</c:v>
                </c:pt>
                <c:pt idx="85155">
                  <c:v>1</c:v>
                </c:pt>
                <c:pt idx="85156">
                  <c:v>1</c:v>
                </c:pt>
                <c:pt idx="85157">
                  <c:v>1</c:v>
                </c:pt>
                <c:pt idx="85158">
                  <c:v>1</c:v>
                </c:pt>
                <c:pt idx="85159">
                  <c:v>1</c:v>
                </c:pt>
                <c:pt idx="85160">
                  <c:v>1</c:v>
                </c:pt>
                <c:pt idx="85161">
                  <c:v>1</c:v>
                </c:pt>
                <c:pt idx="85162">
                  <c:v>1</c:v>
                </c:pt>
                <c:pt idx="85163">
                  <c:v>1</c:v>
                </c:pt>
                <c:pt idx="85164">
                  <c:v>1</c:v>
                </c:pt>
                <c:pt idx="85165">
                  <c:v>1</c:v>
                </c:pt>
                <c:pt idx="85166">
                  <c:v>1</c:v>
                </c:pt>
                <c:pt idx="85167">
                  <c:v>1</c:v>
                </c:pt>
                <c:pt idx="85168">
                  <c:v>1</c:v>
                </c:pt>
                <c:pt idx="85169">
                  <c:v>1</c:v>
                </c:pt>
                <c:pt idx="85170">
                  <c:v>1</c:v>
                </c:pt>
                <c:pt idx="85171">
                  <c:v>1</c:v>
                </c:pt>
                <c:pt idx="85172">
                  <c:v>1</c:v>
                </c:pt>
                <c:pt idx="85173">
                  <c:v>1</c:v>
                </c:pt>
                <c:pt idx="85174">
                  <c:v>1</c:v>
                </c:pt>
                <c:pt idx="85175">
                  <c:v>1</c:v>
                </c:pt>
                <c:pt idx="85176">
                  <c:v>1</c:v>
                </c:pt>
                <c:pt idx="85177">
                  <c:v>1</c:v>
                </c:pt>
                <c:pt idx="85178">
                  <c:v>1</c:v>
                </c:pt>
                <c:pt idx="85179">
                  <c:v>1</c:v>
                </c:pt>
                <c:pt idx="85180">
                  <c:v>1</c:v>
                </c:pt>
                <c:pt idx="85181">
                  <c:v>1</c:v>
                </c:pt>
                <c:pt idx="85182">
                  <c:v>1</c:v>
                </c:pt>
                <c:pt idx="85183">
                  <c:v>1</c:v>
                </c:pt>
                <c:pt idx="85184">
                  <c:v>1</c:v>
                </c:pt>
                <c:pt idx="85185">
                  <c:v>1</c:v>
                </c:pt>
                <c:pt idx="85186">
                  <c:v>1</c:v>
                </c:pt>
                <c:pt idx="85187">
                  <c:v>1</c:v>
                </c:pt>
                <c:pt idx="85188">
                  <c:v>1</c:v>
                </c:pt>
                <c:pt idx="85189">
                  <c:v>1</c:v>
                </c:pt>
                <c:pt idx="85190">
                  <c:v>1</c:v>
                </c:pt>
                <c:pt idx="85191">
                  <c:v>1</c:v>
                </c:pt>
                <c:pt idx="85192">
                  <c:v>1</c:v>
                </c:pt>
                <c:pt idx="85193">
                  <c:v>1</c:v>
                </c:pt>
                <c:pt idx="85194">
                  <c:v>1</c:v>
                </c:pt>
                <c:pt idx="85195">
                  <c:v>1</c:v>
                </c:pt>
                <c:pt idx="85196">
                  <c:v>1</c:v>
                </c:pt>
                <c:pt idx="85197">
                  <c:v>1</c:v>
                </c:pt>
                <c:pt idx="85198">
                  <c:v>1</c:v>
                </c:pt>
                <c:pt idx="85199">
                  <c:v>1</c:v>
                </c:pt>
                <c:pt idx="85200">
                  <c:v>1</c:v>
                </c:pt>
                <c:pt idx="85201">
                  <c:v>1</c:v>
                </c:pt>
                <c:pt idx="85202">
                  <c:v>1</c:v>
                </c:pt>
                <c:pt idx="85203">
                  <c:v>1</c:v>
                </c:pt>
                <c:pt idx="85204">
                  <c:v>1</c:v>
                </c:pt>
                <c:pt idx="85205">
                  <c:v>1</c:v>
                </c:pt>
                <c:pt idx="85206">
                  <c:v>1</c:v>
                </c:pt>
                <c:pt idx="85207">
                  <c:v>1</c:v>
                </c:pt>
                <c:pt idx="85208">
                  <c:v>1</c:v>
                </c:pt>
                <c:pt idx="85209">
                  <c:v>1</c:v>
                </c:pt>
                <c:pt idx="85210">
                  <c:v>1</c:v>
                </c:pt>
                <c:pt idx="85211">
                  <c:v>1</c:v>
                </c:pt>
                <c:pt idx="85212">
                  <c:v>1</c:v>
                </c:pt>
                <c:pt idx="85213">
                  <c:v>1</c:v>
                </c:pt>
                <c:pt idx="85214">
                  <c:v>1</c:v>
                </c:pt>
                <c:pt idx="85215">
                  <c:v>1</c:v>
                </c:pt>
                <c:pt idx="85216">
                  <c:v>1</c:v>
                </c:pt>
                <c:pt idx="85217">
                  <c:v>1</c:v>
                </c:pt>
                <c:pt idx="85218">
                  <c:v>1</c:v>
                </c:pt>
                <c:pt idx="85219">
                  <c:v>1</c:v>
                </c:pt>
                <c:pt idx="85220">
                  <c:v>1</c:v>
                </c:pt>
                <c:pt idx="85221">
                  <c:v>1</c:v>
                </c:pt>
                <c:pt idx="85222">
                  <c:v>1</c:v>
                </c:pt>
                <c:pt idx="85223">
                  <c:v>1</c:v>
                </c:pt>
                <c:pt idx="85224">
                  <c:v>1</c:v>
                </c:pt>
                <c:pt idx="85225">
                  <c:v>0.71428571399999996</c:v>
                </c:pt>
                <c:pt idx="85226">
                  <c:v>1</c:v>
                </c:pt>
                <c:pt idx="85227">
                  <c:v>1</c:v>
                </c:pt>
                <c:pt idx="85228">
                  <c:v>1</c:v>
                </c:pt>
                <c:pt idx="85229">
                  <c:v>1</c:v>
                </c:pt>
                <c:pt idx="85230">
                  <c:v>1</c:v>
                </c:pt>
                <c:pt idx="85231">
                  <c:v>1</c:v>
                </c:pt>
                <c:pt idx="85232">
                  <c:v>1</c:v>
                </c:pt>
                <c:pt idx="85233">
                  <c:v>1</c:v>
                </c:pt>
                <c:pt idx="85234">
                  <c:v>1</c:v>
                </c:pt>
                <c:pt idx="85235">
                  <c:v>1</c:v>
                </c:pt>
                <c:pt idx="85236">
                  <c:v>1</c:v>
                </c:pt>
                <c:pt idx="85237">
                  <c:v>1</c:v>
                </c:pt>
                <c:pt idx="85238">
                  <c:v>1</c:v>
                </c:pt>
                <c:pt idx="85239">
                  <c:v>1</c:v>
                </c:pt>
                <c:pt idx="85240">
                  <c:v>1</c:v>
                </c:pt>
                <c:pt idx="85241">
                  <c:v>1</c:v>
                </c:pt>
                <c:pt idx="85242">
                  <c:v>1</c:v>
                </c:pt>
                <c:pt idx="85243">
                  <c:v>1</c:v>
                </c:pt>
                <c:pt idx="85244">
                  <c:v>1</c:v>
                </c:pt>
                <c:pt idx="85245">
                  <c:v>1</c:v>
                </c:pt>
                <c:pt idx="85246">
                  <c:v>1</c:v>
                </c:pt>
                <c:pt idx="85247">
                  <c:v>1</c:v>
                </c:pt>
                <c:pt idx="85248">
                  <c:v>1</c:v>
                </c:pt>
                <c:pt idx="85249">
                  <c:v>1</c:v>
                </c:pt>
                <c:pt idx="85250">
                  <c:v>1</c:v>
                </c:pt>
                <c:pt idx="85251">
                  <c:v>1</c:v>
                </c:pt>
                <c:pt idx="85252">
                  <c:v>1</c:v>
                </c:pt>
                <c:pt idx="85253">
                  <c:v>1</c:v>
                </c:pt>
                <c:pt idx="85254">
                  <c:v>1</c:v>
                </c:pt>
                <c:pt idx="85255">
                  <c:v>1</c:v>
                </c:pt>
                <c:pt idx="85256">
                  <c:v>1</c:v>
                </c:pt>
                <c:pt idx="85257">
                  <c:v>1</c:v>
                </c:pt>
                <c:pt idx="85258">
                  <c:v>1</c:v>
                </c:pt>
                <c:pt idx="85259">
                  <c:v>1</c:v>
                </c:pt>
                <c:pt idx="85260">
                  <c:v>1</c:v>
                </c:pt>
                <c:pt idx="85261">
                  <c:v>1</c:v>
                </c:pt>
                <c:pt idx="85262">
                  <c:v>1</c:v>
                </c:pt>
                <c:pt idx="85263">
                  <c:v>1</c:v>
                </c:pt>
                <c:pt idx="85264">
                  <c:v>1</c:v>
                </c:pt>
                <c:pt idx="85265">
                  <c:v>1</c:v>
                </c:pt>
                <c:pt idx="85266">
                  <c:v>1</c:v>
                </c:pt>
                <c:pt idx="85267">
                  <c:v>1</c:v>
                </c:pt>
                <c:pt idx="85268">
                  <c:v>1</c:v>
                </c:pt>
                <c:pt idx="85269">
                  <c:v>1</c:v>
                </c:pt>
                <c:pt idx="85270">
                  <c:v>1</c:v>
                </c:pt>
                <c:pt idx="85271">
                  <c:v>1</c:v>
                </c:pt>
                <c:pt idx="85272">
                  <c:v>1</c:v>
                </c:pt>
                <c:pt idx="85273">
                  <c:v>1</c:v>
                </c:pt>
                <c:pt idx="85274">
                  <c:v>1</c:v>
                </c:pt>
                <c:pt idx="85275">
                  <c:v>1</c:v>
                </c:pt>
                <c:pt idx="85276">
                  <c:v>1</c:v>
                </c:pt>
                <c:pt idx="85277">
                  <c:v>1</c:v>
                </c:pt>
                <c:pt idx="85278">
                  <c:v>1</c:v>
                </c:pt>
                <c:pt idx="85279">
                  <c:v>1</c:v>
                </c:pt>
                <c:pt idx="85280">
                  <c:v>1</c:v>
                </c:pt>
                <c:pt idx="85281">
                  <c:v>1</c:v>
                </c:pt>
                <c:pt idx="85282">
                  <c:v>1</c:v>
                </c:pt>
                <c:pt idx="85283">
                  <c:v>1</c:v>
                </c:pt>
                <c:pt idx="85284">
                  <c:v>1</c:v>
                </c:pt>
                <c:pt idx="85285">
                  <c:v>1</c:v>
                </c:pt>
                <c:pt idx="85286">
                  <c:v>1</c:v>
                </c:pt>
                <c:pt idx="85287">
                  <c:v>1</c:v>
                </c:pt>
                <c:pt idx="85288">
                  <c:v>1</c:v>
                </c:pt>
                <c:pt idx="85289">
                  <c:v>1</c:v>
                </c:pt>
                <c:pt idx="85290">
                  <c:v>1</c:v>
                </c:pt>
                <c:pt idx="85291">
                  <c:v>1</c:v>
                </c:pt>
                <c:pt idx="85292">
                  <c:v>1</c:v>
                </c:pt>
                <c:pt idx="85293">
                  <c:v>1</c:v>
                </c:pt>
                <c:pt idx="85294">
                  <c:v>1</c:v>
                </c:pt>
                <c:pt idx="85295">
                  <c:v>1</c:v>
                </c:pt>
                <c:pt idx="85296">
                  <c:v>1</c:v>
                </c:pt>
                <c:pt idx="85297">
                  <c:v>1</c:v>
                </c:pt>
                <c:pt idx="85298">
                  <c:v>1</c:v>
                </c:pt>
                <c:pt idx="85299">
                  <c:v>1</c:v>
                </c:pt>
                <c:pt idx="85300">
                  <c:v>1</c:v>
                </c:pt>
                <c:pt idx="85301">
                  <c:v>1</c:v>
                </c:pt>
                <c:pt idx="85302">
                  <c:v>1</c:v>
                </c:pt>
                <c:pt idx="85303">
                  <c:v>1</c:v>
                </c:pt>
                <c:pt idx="85304">
                  <c:v>1</c:v>
                </c:pt>
                <c:pt idx="85305">
                  <c:v>1</c:v>
                </c:pt>
                <c:pt idx="85306">
                  <c:v>1</c:v>
                </c:pt>
                <c:pt idx="85307">
                  <c:v>1</c:v>
                </c:pt>
                <c:pt idx="85308">
                  <c:v>1</c:v>
                </c:pt>
                <c:pt idx="85309">
                  <c:v>1</c:v>
                </c:pt>
                <c:pt idx="85310">
                  <c:v>1</c:v>
                </c:pt>
                <c:pt idx="85311">
                  <c:v>1</c:v>
                </c:pt>
                <c:pt idx="85312">
                  <c:v>1</c:v>
                </c:pt>
                <c:pt idx="85313">
                  <c:v>1</c:v>
                </c:pt>
                <c:pt idx="85314">
                  <c:v>1</c:v>
                </c:pt>
                <c:pt idx="85315">
                  <c:v>1</c:v>
                </c:pt>
                <c:pt idx="85316">
                  <c:v>1</c:v>
                </c:pt>
                <c:pt idx="85317">
                  <c:v>1</c:v>
                </c:pt>
                <c:pt idx="85318">
                  <c:v>1</c:v>
                </c:pt>
                <c:pt idx="85319">
                  <c:v>1</c:v>
                </c:pt>
                <c:pt idx="85320">
                  <c:v>1</c:v>
                </c:pt>
                <c:pt idx="85321">
                  <c:v>1</c:v>
                </c:pt>
                <c:pt idx="85322">
                  <c:v>1</c:v>
                </c:pt>
                <c:pt idx="85323">
                  <c:v>1</c:v>
                </c:pt>
                <c:pt idx="85324">
                  <c:v>1</c:v>
                </c:pt>
                <c:pt idx="85325">
                  <c:v>1</c:v>
                </c:pt>
                <c:pt idx="85326">
                  <c:v>1</c:v>
                </c:pt>
                <c:pt idx="85327">
                  <c:v>1</c:v>
                </c:pt>
                <c:pt idx="85328">
                  <c:v>1</c:v>
                </c:pt>
                <c:pt idx="85329">
                  <c:v>1</c:v>
                </c:pt>
                <c:pt idx="85330">
                  <c:v>1</c:v>
                </c:pt>
                <c:pt idx="85331">
                  <c:v>1</c:v>
                </c:pt>
                <c:pt idx="85332">
                  <c:v>1</c:v>
                </c:pt>
                <c:pt idx="85333">
                  <c:v>1</c:v>
                </c:pt>
                <c:pt idx="85334">
                  <c:v>1</c:v>
                </c:pt>
                <c:pt idx="85335">
                  <c:v>1</c:v>
                </c:pt>
                <c:pt idx="85336">
                  <c:v>1</c:v>
                </c:pt>
                <c:pt idx="85337">
                  <c:v>1</c:v>
                </c:pt>
                <c:pt idx="85338">
                  <c:v>1</c:v>
                </c:pt>
                <c:pt idx="85339">
                  <c:v>1</c:v>
                </c:pt>
                <c:pt idx="85340">
                  <c:v>1</c:v>
                </c:pt>
                <c:pt idx="85341">
                  <c:v>1</c:v>
                </c:pt>
                <c:pt idx="85342">
                  <c:v>1</c:v>
                </c:pt>
                <c:pt idx="85343">
                  <c:v>1</c:v>
                </c:pt>
                <c:pt idx="85344">
                  <c:v>1</c:v>
                </c:pt>
                <c:pt idx="85345">
                  <c:v>1</c:v>
                </c:pt>
                <c:pt idx="85346">
                  <c:v>1</c:v>
                </c:pt>
                <c:pt idx="85347">
                  <c:v>1</c:v>
                </c:pt>
                <c:pt idx="85348">
                  <c:v>1</c:v>
                </c:pt>
                <c:pt idx="85349">
                  <c:v>1</c:v>
                </c:pt>
                <c:pt idx="85350">
                  <c:v>1</c:v>
                </c:pt>
                <c:pt idx="85351">
                  <c:v>1</c:v>
                </c:pt>
                <c:pt idx="85352">
                  <c:v>1</c:v>
                </c:pt>
                <c:pt idx="85353">
                  <c:v>1</c:v>
                </c:pt>
                <c:pt idx="85354">
                  <c:v>1</c:v>
                </c:pt>
                <c:pt idx="85355">
                  <c:v>1</c:v>
                </c:pt>
                <c:pt idx="85356">
                  <c:v>1</c:v>
                </c:pt>
                <c:pt idx="85357">
                  <c:v>1</c:v>
                </c:pt>
                <c:pt idx="85358">
                  <c:v>1</c:v>
                </c:pt>
                <c:pt idx="85359">
                  <c:v>1</c:v>
                </c:pt>
                <c:pt idx="85360">
                  <c:v>1</c:v>
                </c:pt>
                <c:pt idx="85361">
                  <c:v>1</c:v>
                </c:pt>
                <c:pt idx="85362">
                  <c:v>1</c:v>
                </c:pt>
                <c:pt idx="85363">
                  <c:v>1</c:v>
                </c:pt>
                <c:pt idx="85364">
                  <c:v>1</c:v>
                </c:pt>
                <c:pt idx="85365">
                  <c:v>1</c:v>
                </c:pt>
                <c:pt idx="85366">
                  <c:v>1</c:v>
                </c:pt>
                <c:pt idx="85367">
                  <c:v>1</c:v>
                </c:pt>
                <c:pt idx="85368">
                  <c:v>1</c:v>
                </c:pt>
                <c:pt idx="85369">
                  <c:v>1</c:v>
                </c:pt>
                <c:pt idx="85370">
                  <c:v>1</c:v>
                </c:pt>
                <c:pt idx="85371">
                  <c:v>1</c:v>
                </c:pt>
                <c:pt idx="85372">
                  <c:v>1</c:v>
                </c:pt>
                <c:pt idx="85373">
                  <c:v>1</c:v>
                </c:pt>
                <c:pt idx="85374">
                  <c:v>1</c:v>
                </c:pt>
                <c:pt idx="85375">
                  <c:v>1</c:v>
                </c:pt>
                <c:pt idx="85376">
                  <c:v>1</c:v>
                </c:pt>
                <c:pt idx="85377">
                  <c:v>1</c:v>
                </c:pt>
                <c:pt idx="85378">
                  <c:v>1</c:v>
                </c:pt>
                <c:pt idx="85379">
                  <c:v>1</c:v>
                </c:pt>
                <c:pt idx="85380">
                  <c:v>1</c:v>
                </c:pt>
                <c:pt idx="85381">
                  <c:v>1</c:v>
                </c:pt>
                <c:pt idx="85382">
                  <c:v>1</c:v>
                </c:pt>
                <c:pt idx="85383">
                  <c:v>1</c:v>
                </c:pt>
                <c:pt idx="85384">
                  <c:v>1</c:v>
                </c:pt>
                <c:pt idx="85385">
                  <c:v>1</c:v>
                </c:pt>
                <c:pt idx="85386">
                  <c:v>1</c:v>
                </c:pt>
                <c:pt idx="85387">
                  <c:v>1</c:v>
                </c:pt>
                <c:pt idx="85388">
                  <c:v>1</c:v>
                </c:pt>
                <c:pt idx="85389">
                  <c:v>1</c:v>
                </c:pt>
                <c:pt idx="85390">
                  <c:v>1</c:v>
                </c:pt>
                <c:pt idx="85391">
                  <c:v>1</c:v>
                </c:pt>
                <c:pt idx="85392">
                  <c:v>1</c:v>
                </c:pt>
                <c:pt idx="85393">
                  <c:v>1</c:v>
                </c:pt>
                <c:pt idx="85394">
                  <c:v>1</c:v>
                </c:pt>
                <c:pt idx="85395">
                  <c:v>1</c:v>
                </c:pt>
                <c:pt idx="85396">
                  <c:v>1</c:v>
                </c:pt>
                <c:pt idx="85397">
                  <c:v>1</c:v>
                </c:pt>
                <c:pt idx="85398">
                  <c:v>1</c:v>
                </c:pt>
                <c:pt idx="85399">
                  <c:v>1</c:v>
                </c:pt>
                <c:pt idx="85400">
                  <c:v>1</c:v>
                </c:pt>
                <c:pt idx="85401">
                  <c:v>1</c:v>
                </c:pt>
                <c:pt idx="85402">
                  <c:v>1</c:v>
                </c:pt>
                <c:pt idx="85403">
                  <c:v>1</c:v>
                </c:pt>
                <c:pt idx="85404">
                  <c:v>1</c:v>
                </c:pt>
                <c:pt idx="85405">
                  <c:v>1</c:v>
                </c:pt>
                <c:pt idx="85406">
                  <c:v>1</c:v>
                </c:pt>
                <c:pt idx="85407">
                  <c:v>1</c:v>
                </c:pt>
                <c:pt idx="85408">
                  <c:v>1</c:v>
                </c:pt>
                <c:pt idx="85409">
                  <c:v>1</c:v>
                </c:pt>
                <c:pt idx="85410">
                  <c:v>1</c:v>
                </c:pt>
                <c:pt idx="85411">
                  <c:v>1</c:v>
                </c:pt>
                <c:pt idx="85412">
                  <c:v>1</c:v>
                </c:pt>
                <c:pt idx="85413">
                  <c:v>1</c:v>
                </c:pt>
                <c:pt idx="85414">
                  <c:v>1</c:v>
                </c:pt>
                <c:pt idx="85415">
                  <c:v>1</c:v>
                </c:pt>
                <c:pt idx="85416">
                  <c:v>1</c:v>
                </c:pt>
                <c:pt idx="85417">
                  <c:v>1</c:v>
                </c:pt>
                <c:pt idx="85418">
                  <c:v>1</c:v>
                </c:pt>
                <c:pt idx="85419">
                  <c:v>1</c:v>
                </c:pt>
                <c:pt idx="85420">
                  <c:v>1</c:v>
                </c:pt>
                <c:pt idx="85421">
                  <c:v>1</c:v>
                </c:pt>
                <c:pt idx="85422">
                  <c:v>1</c:v>
                </c:pt>
                <c:pt idx="85423">
                  <c:v>1</c:v>
                </c:pt>
                <c:pt idx="85424">
                  <c:v>1</c:v>
                </c:pt>
                <c:pt idx="85425">
                  <c:v>1</c:v>
                </c:pt>
                <c:pt idx="85426">
                  <c:v>1</c:v>
                </c:pt>
                <c:pt idx="85427">
                  <c:v>1</c:v>
                </c:pt>
                <c:pt idx="85428">
                  <c:v>1</c:v>
                </c:pt>
                <c:pt idx="85429">
                  <c:v>1</c:v>
                </c:pt>
                <c:pt idx="85430">
                  <c:v>1</c:v>
                </c:pt>
                <c:pt idx="85431">
                  <c:v>1</c:v>
                </c:pt>
                <c:pt idx="85432">
                  <c:v>1</c:v>
                </c:pt>
                <c:pt idx="85433">
                  <c:v>1</c:v>
                </c:pt>
                <c:pt idx="85434">
                  <c:v>1</c:v>
                </c:pt>
                <c:pt idx="85435">
                  <c:v>1</c:v>
                </c:pt>
                <c:pt idx="85436">
                  <c:v>1</c:v>
                </c:pt>
                <c:pt idx="85437">
                  <c:v>1</c:v>
                </c:pt>
                <c:pt idx="85438">
                  <c:v>1</c:v>
                </c:pt>
                <c:pt idx="85439">
                  <c:v>1</c:v>
                </c:pt>
                <c:pt idx="85440">
                  <c:v>1</c:v>
                </c:pt>
                <c:pt idx="85441">
                  <c:v>1</c:v>
                </c:pt>
                <c:pt idx="85442">
                  <c:v>1</c:v>
                </c:pt>
                <c:pt idx="85443">
                  <c:v>1</c:v>
                </c:pt>
                <c:pt idx="85444">
                  <c:v>1</c:v>
                </c:pt>
                <c:pt idx="85445">
                  <c:v>1</c:v>
                </c:pt>
                <c:pt idx="85446">
                  <c:v>1</c:v>
                </c:pt>
                <c:pt idx="85447">
                  <c:v>1</c:v>
                </c:pt>
                <c:pt idx="85448">
                  <c:v>1</c:v>
                </c:pt>
                <c:pt idx="85449">
                  <c:v>1</c:v>
                </c:pt>
                <c:pt idx="85450">
                  <c:v>1</c:v>
                </c:pt>
                <c:pt idx="85451">
                  <c:v>1</c:v>
                </c:pt>
                <c:pt idx="85452">
                  <c:v>1</c:v>
                </c:pt>
                <c:pt idx="85453">
                  <c:v>1</c:v>
                </c:pt>
                <c:pt idx="85454">
                  <c:v>1</c:v>
                </c:pt>
                <c:pt idx="85455">
                  <c:v>1</c:v>
                </c:pt>
                <c:pt idx="85456">
                  <c:v>1</c:v>
                </c:pt>
                <c:pt idx="85457">
                  <c:v>1</c:v>
                </c:pt>
                <c:pt idx="85458">
                  <c:v>1</c:v>
                </c:pt>
                <c:pt idx="85459">
                  <c:v>1</c:v>
                </c:pt>
                <c:pt idx="85460">
                  <c:v>1</c:v>
                </c:pt>
                <c:pt idx="85461">
                  <c:v>1</c:v>
                </c:pt>
                <c:pt idx="85462">
                  <c:v>1</c:v>
                </c:pt>
                <c:pt idx="85463">
                  <c:v>1</c:v>
                </c:pt>
                <c:pt idx="85464">
                  <c:v>1</c:v>
                </c:pt>
                <c:pt idx="85465">
                  <c:v>1</c:v>
                </c:pt>
                <c:pt idx="85466">
                  <c:v>1</c:v>
                </c:pt>
                <c:pt idx="85467">
                  <c:v>1</c:v>
                </c:pt>
                <c:pt idx="85468">
                  <c:v>1</c:v>
                </c:pt>
                <c:pt idx="85469">
                  <c:v>1</c:v>
                </c:pt>
                <c:pt idx="85470">
                  <c:v>1</c:v>
                </c:pt>
                <c:pt idx="85471">
                  <c:v>1</c:v>
                </c:pt>
                <c:pt idx="85472">
                  <c:v>1</c:v>
                </c:pt>
                <c:pt idx="85473">
                  <c:v>1</c:v>
                </c:pt>
                <c:pt idx="85474">
                  <c:v>1</c:v>
                </c:pt>
                <c:pt idx="85475">
                  <c:v>1</c:v>
                </c:pt>
                <c:pt idx="85476">
                  <c:v>1</c:v>
                </c:pt>
                <c:pt idx="85477">
                  <c:v>1</c:v>
                </c:pt>
                <c:pt idx="85478">
                  <c:v>1</c:v>
                </c:pt>
                <c:pt idx="85479">
                  <c:v>0.571428571</c:v>
                </c:pt>
                <c:pt idx="85480">
                  <c:v>1</c:v>
                </c:pt>
                <c:pt idx="85481">
                  <c:v>1</c:v>
                </c:pt>
                <c:pt idx="85482">
                  <c:v>1</c:v>
                </c:pt>
                <c:pt idx="85483">
                  <c:v>1</c:v>
                </c:pt>
                <c:pt idx="85484">
                  <c:v>1</c:v>
                </c:pt>
                <c:pt idx="85485">
                  <c:v>1</c:v>
                </c:pt>
                <c:pt idx="85486">
                  <c:v>1</c:v>
                </c:pt>
                <c:pt idx="85487">
                  <c:v>1</c:v>
                </c:pt>
                <c:pt idx="85488">
                  <c:v>1</c:v>
                </c:pt>
                <c:pt idx="85489">
                  <c:v>1</c:v>
                </c:pt>
                <c:pt idx="85490">
                  <c:v>1</c:v>
                </c:pt>
                <c:pt idx="85491">
                  <c:v>1</c:v>
                </c:pt>
                <c:pt idx="85492">
                  <c:v>1</c:v>
                </c:pt>
                <c:pt idx="85493">
                  <c:v>1</c:v>
                </c:pt>
                <c:pt idx="85494">
                  <c:v>1</c:v>
                </c:pt>
                <c:pt idx="85495">
                  <c:v>1</c:v>
                </c:pt>
                <c:pt idx="85496">
                  <c:v>1</c:v>
                </c:pt>
                <c:pt idx="85497">
                  <c:v>1</c:v>
                </c:pt>
                <c:pt idx="85498">
                  <c:v>1</c:v>
                </c:pt>
                <c:pt idx="85499">
                  <c:v>1</c:v>
                </c:pt>
                <c:pt idx="85500">
                  <c:v>1</c:v>
                </c:pt>
                <c:pt idx="85501">
                  <c:v>1</c:v>
                </c:pt>
                <c:pt idx="85502">
                  <c:v>1</c:v>
                </c:pt>
                <c:pt idx="85503">
                  <c:v>1</c:v>
                </c:pt>
                <c:pt idx="85504">
                  <c:v>1</c:v>
                </c:pt>
                <c:pt idx="85505">
                  <c:v>1</c:v>
                </c:pt>
                <c:pt idx="85506">
                  <c:v>1</c:v>
                </c:pt>
                <c:pt idx="85507">
                  <c:v>1</c:v>
                </c:pt>
                <c:pt idx="85508">
                  <c:v>1</c:v>
                </c:pt>
                <c:pt idx="85509">
                  <c:v>1</c:v>
                </c:pt>
                <c:pt idx="85510">
                  <c:v>1</c:v>
                </c:pt>
                <c:pt idx="85511">
                  <c:v>1</c:v>
                </c:pt>
                <c:pt idx="85512">
                  <c:v>1</c:v>
                </c:pt>
                <c:pt idx="85513">
                  <c:v>1</c:v>
                </c:pt>
                <c:pt idx="85514">
                  <c:v>1</c:v>
                </c:pt>
                <c:pt idx="85515">
                  <c:v>1</c:v>
                </c:pt>
                <c:pt idx="85516">
                  <c:v>1</c:v>
                </c:pt>
                <c:pt idx="85517">
                  <c:v>1</c:v>
                </c:pt>
                <c:pt idx="85518">
                  <c:v>1</c:v>
                </c:pt>
                <c:pt idx="85519">
                  <c:v>1</c:v>
                </c:pt>
                <c:pt idx="85520">
                  <c:v>1</c:v>
                </c:pt>
                <c:pt idx="85521">
                  <c:v>1</c:v>
                </c:pt>
                <c:pt idx="85522">
                  <c:v>1</c:v>
                </c:pt>
                <c:pt idx="85523">
                  <c:v>1</c:v>
                </c:pt>
                <c:pt idx="85524">
                  <c:v>1</c:v>
                </c:pt>
                <c:pt idx="85525">
                  <c:v>1</c:v>
                </c:pt>
                <c:pt idx="85526">
                  <c:v>1</c:v>
                </c:pt>
                <c:pt idx="85527">
                  <c:v>1</c:v>
                </c:pt>
                <c:pt idx="85528">
                  <c:v>1</c:v>
                </c:pt>
                <c:pt idx="85529">
                  <c:v>1</c:v>
                </c:pt>
                <c:pt idx="85530">
                  <c:v>1</c:v>
                </c:pt>
                <c:pt idx="85531">
                  <c:v>1</c:v>
                </c:pt>
                <c:pt idx="85532">
                  <c:v>1</c:v>
                </c:pt>
                <c:pt idx="85533">
                  <c:v>1</c:v>
                </c:pt>
                <c:pt idx="85534">
                  <c:v>1</c:v>
                </c:pt>
                <c:pt idx="85535">
                  <c:v>1</c:v>
                </c:pt>
                <c:pt idx="85536">
                  <c:v>1</c:v>
                </c:pt>
                <c:pt idx="85537">
                  <c:v>1</c:v>
                </c:pt>
                <c:pt idx="85538">
                  <c:v>1</c:v>
                </c:pt>
                <c:pt idx="85539">
                  <c:v>1</c:v>
                </c:pt>
                <c:pt idx="85540">
                  <c:v>1</c:v>
                </c:pt>
                <c:pt idx="85541">
                  <c:v>1</c:v>
                </c:pt>
                <c:pt idx="85542">
                  <c:v>1</c:v>
                </c:pt>
                <c:pt idx="85543">
                  <c:v>1</c:v>
                </c:pt>
                <c:pt idx="85544">
                  <c:v>1</c:v>
                </c:pt>
                <c:pt idx="85545">
                  <c:v>1</c:v>
                </c:pt>
                <c:pt idx="85546">
                  <c:v>1</c:v>
                </c:pt>
                <c:pt idx="85547">
                  <c:v>1</c:v>
                </c:pt>
                <c:pt idx="85548">
                  <c:v>1</c:v>
                </c:pt>
                <c:pt idx="85549">
                  <c:v>1</c:v>
                </c:pt>
                <c:pt idx="85550">
                  <c:v>1</c:v>
                </c:pt>
                <c:pt idx="85551">
                  <c:v>1</c:v>
                </c:pt>
                <c:pt idx="85552">
                  <c:v>0.428571429</c:v>
                </c:pt>
                <c:pt idx="85553">
                  <c:v>1</c:v>
                </c:pt>
                <c:pt idx="85554">
                  <c:v>1</c:v>
                </c:pt>
                <c:pt idx="85555">
                  <c:v>1</c:v>
                </c:pt>
                <c:pt idx="85556">
                  <c:v>1</c:v>
                </c:pt>
                <c:pt idx="85557">
                  <c:v>1</c:v>
                </c:pt>
                <c:pt idx="85558">
                  <c:v>1</c:v>
                </c:pt>
                <c:pt idx="85559">
                  <c:v>1</c:v>
                </c:pt>
                <c:pt idx="85560">
                  <c:v>1</c:v>
                </c:pt>
                <c:pt idx="85561">
                  <c:v>1</c:v>
                </c:pt>
                <c:pt idx="85562">
                  <c:v>1</c:v>
                </c:pt>
                <c:pt idx="85563">
                  <c:v>1</c:v>
                </c:pt>
                <c:pt idx="85564">
                  <c:v>1</c:v>
                </c:pt>
                <c:pt idx="85565">
                  <c:v>1</c:v>
                </c:pt>
                <c:pt idx="85566">
                  <c:v>1</c:v>
                </c:pt>
                <c:pt idx="85567">
                  <c:v>1</c:v>
                </c:pt>
                <c:pt idx="85568">
                  <c:v>1</c:v>
                </c:pt>
                <c:pt idx="85569">
                  <c:v>1</c:v>
                </c:pt>
                <c:pt idx="85570">
                  <c:v>1</c:v>
                </c:pt>
                <c:pt idx="85571">
                  <c:v>1</c:v>
                </c:pt>
                <c:pt idx="85572">
                  <c:v>1</c:v>
                </c:pt>
                <c:pt idx="85573">
                  <c:v>1</c:v>
                </c:pt>
                <c:pt idx="85574">
                  <c:v>1</c:v>
                </c:pt>
                <c:pt idx="85575">
                  <c:v>1</c:v>
                </c:pt>
                <c:pt idx="85576">
                  <c:v>1</c:v>
                </c:pt>
                <c:pt idx="85577">
                  <c:v>1</c:v>
                </c:pt>
                <c:pt idx="85578">
                  <c:v>1</c:v>
                </c:pt>
                <c:pt idx="85579">
                  <c:v>1</c:v>
                </c:pt>
                <c:pt idx="85580">
                  <c:v>1</c:v>
                </c:pt>
                <c:pt idx="85581">
                  <c:v>1</c:v>
                </c:pt>
                <c:pt idx="85582">
                  <c:v>0.28571428599999998</c:v>
                </c:pt>
                <c:pt idx="85583">
                  <c:v>1</c:v>
                </c:pt>
                <c:pt idx="85584">
                  <c:v>1</c:v>
                </c:pt>
                <c:pt idx="85585">
                  <c:v>1</c:v>
                </c:pt>
                <c:pt idx="85586">
                  <c:v>1</c:v>
                </c:pt>
                <c:pt idx="85587">
                  <c:v>1</c:v>
                </c:pt>
                <c:pt idx="85588">
                  <c:v>1</c:v>
                </c:pt>
                <c:pt idx="85589">
                  <c:v>1</c:v>
                </c:pt>
                <c:pt idx="85590">
                  <c:v>1</c:v>
                </c:pt>
                <c:pt idx="85591">
                  <c:v>1</c:v>
                </c:pt>
                <c:pt idx="85592">
                  <c:v>1</c:v>
                </c:pt>
                <c:pt idx="85593">
                  <c:v>1</c:v>
                </c:pt>
                <c:pt idx="85594">
                  <c:v>1</c:v>
                </c:pt>
                <c:pt idx="85595">
                  <c:v>1</c:v>
                </c:pt>
                <c:pt idx="85596">
                  <c:v>1</c:v>
                </c:pt>
                <c:pt idx="85597">
                  <c:v>1</c:v>
                </c:pt>
                <c:pt idx="85598">
                  <c:v>1</c:v>
                </c:pt>
                <c:pt idx="85599">
                  <c:v>1</c:v>
                </c:pt>
                <c:pt idx="85600">
                  <c:v>1</c:v>
                </c:pt>
                <c:pt idx="85601">
                  <c:v>1</c:v>
                </c:pt>
                <c:pt idx="85602">
                  <c:v>1</c:v>
                </c:pt>
                <c:pt idx="85603">
                  <c:v>1</c:v>
                </c:pt>
                <c:pt idx="85604">
                  <c:v>1</c:v>
                </c:pt>
                <c:pt idx="85605">
                  <c:v>1</c:v>
                </c:pt>
                <c:pt idx="85606">
                  <c:v>1</c:v>
                </c:pt>
                <c:pt idx="85607">
                  <c:v>1</c:v>
                </c:pt>
                <c:pt idx="85608">
                  <c:v>1</c:v>
                </c:pt>
                <c:pt idx="85609">
                  <c:v>1</c:v>
                </c:pt>
                <c:pt idx="85610">
                  <c:v>1</c:v>
                </c:pt>
                <c:pt idx="85611">
                  <c:v>1</c:v>
                </c:pt>
                <c:pt idx="85612">
                  <c:v>1</c:v>
                </c:pt>
                <c:pt idx="85613">
                  <c:v>1</c:v>
                </c:pt>
                <c:pt idx="85614">
                  <c:v>1</c:v>
                </c:pt>
                <c:pt idx="85615">
                  <c:v>1</c:v>
                </c:pt>
                <c:pt idx="85616">
                  <c:v>1</c:v>
                </c:pt>
                <c:pt idx="85617">
                  <c:v>1</c:v>
                </c:pt>
                <c:pt idx="85618">
                  <c:v>1</c:v>
                </c:pt>
                <c:pt idx="85619">
                  <c:v>0.14285714299999999</c:v>
                </c:pt>
                <c:pt idx="85620">
                  <c:v>1</c:v>
                </c:pt>
                <c:pt idx="85621">
                  <c:v>1</c:v>
                </c:pt>
                <c:pt idx="85622">
                  <c:v>1</c:v>
                </c:pt>
                <c:pt idx="85623">
                  <c:v>1</c:v>
                </c:pt>
                <c:pt idx="85624">
                  <c:v>1</c:v>
                </c:pt>
                <c:pt idx="85625">
                  <c:v>1</c:v>
                </c:pt>
                <c:pt idx="85626">
                  <c:v>1</c:v>
                </c:pt>
                <c:pt idx="85627">
                  <c:v>1</c:v>
                </c:pt>
                <c:pt idx="85628">
                  <c:v>1</c:v>
                </c:pt>
                <c:pt idx="85629">
                  <c:v>1</c:v>
                </c:pt>
                <c:pt idx="85630">
                  <c:v>1</c:v>
                </c:pt>
                <c:pt idx="85631">
                  <c:v>1</c:v>
                </c:pt>
                <c:pt idx="85632">
                  <c:v>1</c:v>
                </c:pt>
                <c:pt idx="85633">
                  <c:v>1</c:v>
                </c:pt>
                <c:pt idx="85634">
                  <c:v>1</c:v>
                </c:pt>
                <c:pt idx="85635">
                  <c:v>1</c:v>
                </c:pt>
                <c:pt idx="85636">
                  <c:v>1</c:v>
                </c:pt>
                <c:pt idx="85637">
                  <c:v>1</c:v>
                </c:pt>
                <c:pt idx="85638">
                  <c:v>1</c:v>
                </c:pt>
                <c:pt idx="85639">
                  <c:v>1</c:v>
                </c:pt>
                <c:pt idx="85640">
                  <c:v>1</c:v>
                </c:pt>
                <c:pt idx="85641">
                  <c:v>1</c:v>
                </c:pt>
                <c:pt idx="85642">
                  <c:v>1</c:v>
                </c:pt>
                <c:pt idx="85643">
                  <c:v>1</c:v>
                </c:pt>
                <c:pt idx="85644">
                  <c:v>1</c:v>
                </c:pt>
                <c:pt idx="85645">
                  <c:v>1</c:v>
                </c:pt>
                <c:pt idx="85646">
                  <c:v>1</c:v>
                </c:pt>
                <c:pt idx="85647">
                  <c:v>1</c:v>
                </c:pt>
                <c:pt idx="85648">
                  <c:v>1</c:v>
                </c:pt>
                <c:pt idx="85649">
                  <c:v>1</c:v>
                </c:pt>
                <c:pt idx="85650">
                  <c:v>1</c:v>
                </c:pt>
                <c:pt idx="85651">
                  <c:v>1</c:v>
                </c:pt>
                <c:pt idx="85652">
                  <c:v>1</c:v>
                </c:pt>
                <c:pt idx="85653">
                  <c:v>1</c:v>
                </c:pt>
                <c:pt idx="85654">
                  <c:v>1</c:v>
                </c:pt>
                <c:pt idx="85655">
                  <c:v>1</c:v>
                </c:pt>
                <c:pt idx="85656">
                  <c:v>1</c:v>
                </c:pt>
                <c:pt idx="85657">
                  <c:v>1</c:v>
                </c:pt>
                <c:pt idx="85658">
                  <c:v>1</c:v>
                </c:pt>
                <c:pt idx="85659">
                  <c:v>1</c:v>
                </c:pt>
                <c:pt idx="85660">
                  <c:v>1</c:v>
                </c:pt>
                <c:pt idx="85661">
                  <c:v>1</c:v>
                </c:pt>
                <c:pt idx="85662">
                  <c:v>1</c:v>
                </c:pt>
                <c:pt idx="85663">
                  <c:v>1</c:v>
                </c:pt>
                <c:pt idx="85664">
                  <c:v>1</c:v>
                </c:pt>
                <c:pt idx="85665">
                  <c:v>1</c:v>
                </c:pt>
                <c:pt idx="85666">
                  <c:v>1</c:v>
                </c:pt>
                <c:pt idx="85667">
                  <c:v>1</c:v>
                </c:pt>
                <c:pt idx="85668">
                  <c:v>1</c:v>
                </c:pt>
                <c:pt idx="85669">
                  <c:v>1</c:v>
                </c:pt>
                <c:pt idx="85670">
                  <c:v>1</c:v>
                </c:pt>
                <c:pt idx="85671">
                  <c:v>1</c:v>
                </c:pt>
                <c:pt idx="85672">
                  <c:v>1</c:v>
                </c:pt>
                <c:pt idx="85673">
                  <c:v>1</c:v>
                </c:pt>
                <c:pt idx="85674">
                  <c:v>1</c:v>
                </c:pt>
                <c:pt idx="85675">
                  <c:v>1</c:v>
                </c:pt>
                <c:pt idx="85676">
                  <c:v>1</c:v>
                </c:pt>
                <c:pt idx="85677">
                  <c:v>1</c:v>
                </c:pt>
                <c:pt idx="85678">
                  <c:v>1</c:v>
                </c:pt>
                <c:pt idx="85679">
                  <c:v>1</c:v>
                </c:pt>
                <c:pt idx="85680">
                  <c:v>1</c:v>
                </c:pt>
                <c:pt idx="85681">
                  <c:v>1</c:v>
                </c:pt>
                <c:pt idx="85682">
                  <c:v>1</c:v>
                </c:pt>
                <c:pt idx="85683">
                  <c:v>1</c:v>
                </c:pt>
                <c:pt idx="85684">
                  <c:v>1</c:v>
                </c:pt>
                <c:pt idx="85685">
                  <c:v>1</c:v>
                </c:pt>
                <c:pt idx="85686">
                  <c:v>1</c:v>
                </c:pt>
                <c:pt idx="85687">
                  <c:v>1</c:v>
                </c:pt>
                <c:pt idx="85688">
                  <c:v>1</c:v>
                </c:pt>
                <c:pt idx="85689">
                  <c:v>1</c:v>
                </c:pt>
                <c:pt idx="85690">
                  <c:v>1</c:v>
                </c:pt>
                <c:pt idx="85691">
                  <c:v>1</c:v>
                </c:pt>
                <c:pt idx="85692">
                  <c:v>1</c:v>
                </c:pt>
                <c:pt idx="85693">
                  <c:v>1</c:v>
                </c:pt>
                <c:pt idx="85694">
                  <c:v>1</c:v>
                </c:pt>
                <c:pt idx="85695">
                  <c:v>1</c:v>
                </c:pt>
                <c:pt idx="85696">
                  <c:v>1</c:v>
                </c:pt>
                <c:pt idx="85697">
                  <c:v>1</c:v>
                </c:pt>
                <c:pt idx="85698">
                  <c:v>1</c:v>
                </c:pt>
                <c:pt idx="85699">
                  <c:v>1</c:v>
                </c:pt>
                <c:pt idx="85700">
                  <c:v>1</c:v>
                </c:pt>
                <c:pt idx="85701">
                  <c:v>1</c:v>
                </c:pt>
                <c:pt idx="85702">
                  <c:v>1</c:v>
                </c:pt>
                <c:pt idx="85703">
                  <c:v>1</c:v>
                </c:pt>
                <c:pt idx="85704">
                  <c:v>1</c:v>
                </c:pt>
                <c:pt idx="85705">
                  <c:v>1</c:v>
                </c:pt>
                <c:pt idx="85706">
                  <c:v>1</c:v>
                </c:pt>
                <c:pt idx="85707">
                  <c:v>1</c:v>
                </c:pt>
                <c:pt idx="85708">
                  <c:v>1</c:v>
                </c:pt>
                <c:pt idx="85709">
                  <c:v>1</c:v>
                </c:pt>
                <c:pt idx="85710">
                  <c:v>1</c:v>
                </c:pt>
                <c:pt idx="85711">
                  <c:v>1</c:v>
                </c:pt>
                <c:pt idx="85712">
                  <c:v>1</c:v>
                </c:pt>
                <c:pt idx="85713">
                  <c:v>1</c:v>
                </c:pt>
                <c:pt idx="85714">
                  <c:v>1</c:v>
                </c:pt>
                <c:pt idx="85715">
                  <c:v>1</c:v>
                </c:pt>
                <c:pt idx="85716">
                  <c:v>1</c:v>
                </c:pt>
                <c:pt idx="85717">
                  <c:v>1</c:v>
                </c:pt>
                <c:pt idx="85718">
                  <c:v>1</c:v>
                </c:pt>
                <c:pt idx="85719">
                  <c:v>1</c:v>
                </c:pt>
                <c:pt idx="85720">
                  <c:v>1</c:v>
                </c:pt>
                <c:pt idx="85721">
                  <c:v>1</c:v>
                </c:pt>
                <c:pt idx="85722">
                  <c:v>1</c:v>
                </c:pt>
                <c:pt idx="85723">
                  <c:v>1</c:v>
                </c:pt>
                <c:pt idx="85724">
                  <c:v>1</c:v>
                </c:pt>
                <c:pt idx="85725">
                  <c:v>1</c:v>
                </c:pt>
                <c:pt idx="85726">
                  <c:v>1</c:v>
                </c:pt>
                <c:pt idx="85727">
                  <c:v>1</c:v>
                </c:pt>
                <c:pt idx="85728">
                  <c:v>1</c:v>
                </c:pt>
                <c:pt idx="85729">
                  <c:v>1</c:v>
                </c:pt>
                <c:pt idx="85730">
                  <c:v>1</c:v>
                </c:pt>
                <c:pt idx="85731">
                  <c:v>1</c:v>
                </c:pt>
                <c:pt idx="85732">
                  <c:v>1</c:v>
                </c:pt>
                <c:pt idx="85733">
                  <c:v>1</c:v>
                </c:pt>
                <c:pt idx="85734">
                  <c:v>1</c:v>
                </c:pt>
                <c:pt idx="85735">
                  <c:v>1</c:v>
                </c:pt>
                <c:pt idx="85736">
                  <c:v>1</c:v>
                </c:pt>
                <c:pt idx="85737">
                  <c:v>1</c:v>
                </c:pt>
                <c:pt idx="85738">
                  <c:v>1</c:v>
                </c:pt>
                <c:pt idx="85739">
                  <c:v>1</c:v>
                </c:pt>
                <c:pt idx="85740">
                  <c:v>1</c:v>
                </c:pt>
                <c:pt idx="85741">
                  <c:v>1</c:v>
                </c:pt>
                <c:pt idx="85742">
                  <c:v>1</c:v>
                </c:pt>
                <c:pt idx="85743">
                  <c:v>1</c:v>
                </c:pt>
                <c:pt idx="85744">
                  <c:v>1</c:v>
                </c:pt>
                <c:pt idx="85745">
                  <c:v>1</c:v>
                </c:pt>
                <c:pt idx="85746">
                  <c:v>1</c:v>
                </c:pt>
                <c:pt idx="85747">
                  <c:v>1</c:v>
                </c:pt>
                <c:pt idx="85748">
                  <c:v>1</c:v>
                </c:pt>
                <c:pt idx="85749">
                  <c:v>1</c:v>
                </c:pt>
                <c:pt idx="85750">
                  <c:v>1</c:v>
                </c:pt>
                <c:pt idx="85751">
                  <c:v>1</c:v>
                </c:pt>
                <c:pt idx="85752">
                  <c:v>1</c:v>
                </c:pt>
                <c:pt idx="85753">
                  <c:v>1</c:v>
                </c:pt>
                <c:pt idx="85754">
                  <c:v>1</c:v>
                </c:pt>
                <c:pt idx="85755">
                  <c:v>1</c:v>
                </c:pt>
                <c:pt idx="85756">
                  <c:v>1</c:v>
                </c:pt>
                <c:pt idx="85757">
                  <c:v>1</c:v>
                </c:pt>
                <c:pt idx="85758">
                  <c:v>1</c:v>
                </c:pt>
                <c:pt idx="85759">
                  <c:v>1</c:v>
                </c:pt>
                <c:pt idx="85760">
                  <c:v>1</c:v>
                </c:pt>
                <c:pt idx="85761">
                  <c:v>1</c:v>
                </c:pt>
                <c:pt idx="85762">
                  <c:v>1</c:v>
                </c:pt>
                <c:pt idx="85763">
                  <c:v>1</c:v>
                </c:pt>
                <c:pt idx="85764">
                  <c:v>1</c:v>
                </c:pt>
                <c:pt idx="85765">
                  <c:v>1</c:v>
                </c:pt>
                <c:pt idx="85766">
                  <c:v>1</c:v>
                </c:pt>
                <c:pt idx="85767">
                  <c:v>1</c:v>
                </c:pt>
                <c:pt idx="85768">
                  <c:v>1</c:v>
                </c:pt>
                <c:pt idx="85769">
                  <c:v>1</c:v>
                </c:pt>
                <c:pt idx="85770">
                  <c:v>1</c:v>
                </c:pt>
                <c:pt idx="85771">
                  <c:v>1</c:v>
                </c:pt>
                <c:pt idx="85772">
                  <c:v>1</c:v>
                </c:pt>
                <c:pt idx="85773">
                  <c:v>1</c:v>
                </c:pt>
                <c:pt idx="85774">
                  <c:v>1</c:v>
                </c:pt>
                <c:pt idx="85775">
                  <c:v>1</c:v>
                </c:pt>
                <c:pt idx="85776">
                  <c:v>1</c:v>
                </c:pt>
                <c:pt idx="85777">
                  <c:v>1</c:v>
                </c:pt>
                <c:pt idx="85778">
                  <c:v>1</c:v>
                </c:pt>
                <c:pt idx="85779">
                  <c:v>1</c:v>
                </c:pt>
                <c:pt idx="85780">
                  <c:v>1</c:v>
                </c:pt>
                <c:pt idx="85781">
                  <c:v>1</c:v>
                </c:pt>
                <c:pt idx="85782">
                  <c:v>1</c:v>
                </c:pt>
                <c:pt idx="85783">
                  <c:v>1</c:v>
                </c:pt>
                <c:pt idx="85784">
                  <c:v>1</c:v>
                </c:pt>
                <c:pt idx="85785">
                  <c:v>1</c:v>
                </c:pt>
                <c:pt idx="85786">
                  <c:v>1</c:v>
                </c:pt>
                <c:pt idx="85787">
                  <c:v>1</c:v>
                </c:pt>
                <c:pt idx="85788">
                  <c:v>1</c:v>
                </c:pt>
                <c:pt idx="85789">
                  <c:v>1</c:v>
                </c:pt>
                <c:pt idx="85790">
                  <c:v>1</c:v>
                </c:pt>
                <c:pt idx="85791">
                  <c:v>1</c:v>
                </c:pt>
                <c:pt idx="85792">
                  <c:v>1</c:v>
                </c:pt>
                <c:pt idx="85793">
                  <c:v>1</c:v>
                </c:pt>
                <c:pt idx="85794">
                  <c:v>1</c:v>
                </c:pt>
                <c:pt idx="85795">
                  <c:v>1</c:v>
                </c:pt>
                <c:pt idx="85796">
                  <c:v>1</c:v>
                </c:pt>
                <c:pt idx="85797">
                  <c:v>1</c:v>
                </c:pt>
                <c:pt idx="85798">
                  <c:v>1</c:v>
                </c:pt>
                <c:pt idx="85799">
                  <c:v>1</c:v>
                </c:pt>
                <c:pt idx="85800">
                  <c:v>1</c:v>
                </c:pt>
                <c:pt idx="85801">
                  <c:v>1</c:v>
                </c:pt>
                <c:pt idx="85802">
                  <c:v>1</c:v>
                </c:pt>
                <c:pt idx="85803">
                  <c:v>1</c:v>
                </c:pt>
                <c:pt idx="85804">
                  <c:v>1</c:v>
                </c:pt>
                <c:pt idx="85805">
                  <c:v>1</c:v>
                </c:pt>
                <c:pt idx="85806">
                  <c:v>1</c:v>
                </c:pt>
                <c:pt idx="85807">
                  <c:v>1</c:v>
                </c:pt>
                <c:pt idx="85808">
                  <c:v>1</c:v>
                </c:pt>
                <c:pt idx="85809">
                  <c:v>1</c:v>
                </c:pt>
                <c:pt idx="85810">
                  <c:v>1</c:v>
                </c:pt>
                <c:pt idx="85811">
                  <c:v>1</c:v>
                </c:pt>
                <c:pt idx="85812">
                  <c:v>1</c:v>
                </c:pt>
                <c:pt idx="85813">
                  <c:v>0.428571429</c:v>
                </c:pt>
                <c:pt idx="85814">
                  <c:v>1</c:v>
                </c:pt>
                <c:pt idx="85815">
                  <c:v>1</c:v>
                </c:pt>
                <c:pt idx="85816">
                  <c:v>1</c:v>
                </c:pt>
                <c:pt idx="85817">
                  <c:v>1</c:v>
                </c:pt>
                <c:pt idx="85818">
                  <c:v>1</c:v>
                </c:pt>
                <c:pt idx="85819">
                  <c:v>1</c:v>
                </c:pt>
                <c:pt idx="85820">
                  <c:v>1</c:v>
                </c:pt>
                <c:pt idx="85821">
                  <c:v>1</c:v>
                </c:pt>
                <c:pt idx="85822">
                  <c:v>1</c:v>
                </c:pt>
                <c:pt idx="85823">
                  <c:v>1</c:v>
                </c:pt>
                <c:pt idx="85824">
                  <c:v>1</c:v>
                </c:pt>
                <c:pt idx="85825">
                  <c:v>1</c:v>
                </c:pt>
                <c:pt idx="85826">
                  <c:v>1</c:v>
                </c:pt>
                <c:pt idx="85827">
                  <c:v>1</c:v>
                </c:pt>
                <c:pt idx="85828">
                  <c:v>1</c:v>
                </c:pt>
                <c:pt idx="85829">
                  <c:v>1</c:v>
                </c:pt>
                <c:pt idx="85830">
                  <c:v>1</c:v>
                </c:pt>
                <c:pt idx="85831">
                  <c:v>1</c:v>
                </c:pt>
                <c:pt idx="85832">
                  <c:v>1</c:v>
                </c:pt>
                <c:pt idx="85833">
                  <c:v>1</c:v>
                </c:pt>
                <c:pt idx="85834">
                  <c:v>1</c:v>
                </c:pt>
                <c:pt idx="85835">
                  <c:v>1</c:v>
                </c:pt>
                <c:pt idx="85836">
                  <c:v>1</c:v>
                </c:pt>
                <c:pt idx="85837">
                  <c:v>1</c:v>
                </c:pt>
                <c:pt idx="85838">
                  <c:v>1</c:v>
                </c:pt>
                <c:pt idx="85839">
                  <c:v>1</c:v>
                </c:pt>
                <c:pt idx="85840">
                  <c:v>1</c:v>
                </c:pt>
                <c:pt idx="85841">
                  <c:v>1</c:v>
                </c:pt>
                <c:pt idx="85842">
                  <c:v>1</c:v>
                </c:pt>
                <c:pt idx="85843">
                  <c:v>1</c:v>
                </c:pt>
                <c:pt idx="85844">
                  <c:v>1</c:v>
                </c:pt>
                <c:pt idx="85845">
                  <c:v>1</c:v>
                </c:pt>
                <c:pt idx="85846">
                  <c:v>1</c:v>
                </c:pt>
                <c:pt idx="85847">
                  <c:v>1</c:v>
                </c:pt>
                <c:pt idx="85848">
                  <c:v>1</c:v>
                </c:pt>
                <c:pt idx="85849">
                  <c:v>1</c:v>
                </c:pt>
                <c:pt idx="85850">
                  <c:v>1</c:v>
                </c:pt>
                <c:pt idx="85851">
                  <c:v>1</c:v>
                </c:pt>
                <c:pt idx="85852">
                  <c:v>1</c:v>
                </c:pt>
                <c:pt idx="85853">
                  <c:v>1</c:v>
                </c:pt>
                <c:pt idx="85854">
                  <c:v>1</c:v>
                </c:pt>
                <c:pt idx="85855">
                  <c:v>1</c:v>
                </c:pt>
                <c:pt idx="85856">
                  <c:v>1</c:v>
                </c:pt>
                <c:pt idx="85857">
                  <c:v>1</c:v>
                </c:pt>
                <c:pt idx="85858">
                  <c:v>1</c:v>
                </c:pt>
                <c:pt idx="85859">
                  <c:v>1</c:v>
                </c:pt>
                <c:pt idx="85860">
                  <c:v>1</c:v>
                </c:pt>
                <c:pt idx="85861">
                  <c:v>1</c:v>
                </c:pt>
                <c:pt idx="85862">
                  <c:v>1</c:v>
                </c:pt>
                <c:pt idx="85863">
                  <c:v>1</c:v>
                </c:pt>
                <c:pt idx="85864">
                  <c:v>1</c:v>
                </c:pt>
                <c:pt idx="85865">
                  <c:v>1</c:v>
                </c:pt>
                <c:pt idx="85866">
                  <c:v>1</c:v>
                </c:pt>
                <c:pt idx="85867">
                  <c:v>0.85714285700000004</c:v>
                </c:pt>
                <c:pt idx="85868">
                  <c:v>1</c:v>
                </c:pt>
                <c:pt idx="85869">
                  <c:v>1</c:v>
                </c:pt>
                <c:pt idx="85870">
                  <c:v>1</c:v>
                </c:pt>
                <c:pt idx="85871">
                  <c:v>1</c:v>
                </c:pt>
                <c:pt idx="85872">
                  <c:v>0.85714285700000004</c:v>
                </c:pt>
                <c:pt idx="85873">
                  <c:v>0.85714285700000004</c:v>
                </c:pt>
                <c:pt idx="85874">
                  <c:v>1</c:v>
                </c:pt>
                <c:pt idx="85875">
                  <c:v>1</c:v>
                </c:pt>
                <c:pt idx="85876">
                  <c:v>0.85714285700000004</c:v>
                </c:pt>
                <c:pt idx="85877">
                  <c:v>1</c:v>
                </c:pt>
                <c:pt idx="85878">
                  <c:v>0.571428571</c:v>
                </c:pt>
                <c:pt idx="85879">
                  <c:v>1</c:v>
                </c:pt>
                <c:pt idx="85880">
                  <c:v>1</c:v>
                </c:pt>
                <c:pt idx="85881">
                  <c:v>1</c:v>
                </c:pt>
                <c:pt idx="85882">
                  <c:v>1</c:v>
                </c:pt>
                <c:pt idx="85883">
                  <c:v>1</c:v>
                </c:pt>
                <c:pt idx="85884">
                  <c:v>1</c:v>
                </c:pt>
                <c:pt idx="85885">
                  <c:v>1</c:v>
                </c:pt>
                <c:pt idx="85886">
                  <c:v>1</c:v>
                </c:pt>
                <c:pt idx="85887">
                  <c:v>1</c:v>
                </c:pt>
                <c:pt idx="85888">
                  <c:v>1</c:v>
                </c:pt>
                <c:pt idx="85889">
                  <c:v>1</c:v>
                </c:pt>
                <c:pt idx="85890">
                  <c:v>1</c:v>
                </c:pt>
                <c:pt idx="85891">
                  <c:v>1</c:v>
                </c:pt>
                <c:pt idx="85892">
                  <c:v>1</c:v>
                </c:pt>
                <c:pt idx="85893">
                  <c:v>1</c:v>
                </c:pt>
                <c:pt idx="85894">
                  <c:v>1</c:v>
                </c:pt>
                <c:pt idx="85895">
                  <c:v>1</c:v>
                </c:pt>
                <c:pt idx="85896">
                  <c:v>1</c:v>
                </c:pt>
                <c:pt idx="85897">
                  <c:v>1</c:v>
                </c:pt>
                <c:pt idx="85898">
                  <c:v>1</c:v>
                </c:pt>
                <c:pt idx="85899">
                  <c:v>1</c:v>
                </c:pt>
                <c:pt idx="85900">
                  <c:v>1</c:v>
                </c:pt>
                <c:pt idx="85901">
                  <c:v>1</c:v>
                </c:pt>
                <c:pt idx="85902">
                  <c:v>1</c:v>
                </c:pt>
                <c:pt idx="85903">
                  <c:v>1</c:v>
                </c:pt>
                <c:pt idx="85904">
                  <c:v>1</c:v>
                </c:pt>
                <c:pt idx="85905">
                  <c:v>1</c:v>
                </c:pt>
                <c:pt idx="85906">
                  <c:v>1</c:v>
                </c:pt>
                <c:pt idx="85907">
                  <c:v>1</c:v>
                </c:pt>
                <c:pt idx="85908">
                  <c:v>1</c:v>
                </c:pt>
                <c:pt idx="85909">
                  <c:v>1</c:v>
                </c:pt>
                <c:pt idx="85910">
                  <c:v>1</c:v>
                </c:pt>
                <c:pt idx="85911">
                  <c:v>0.85714285700000004</c:v>
                </c:pt>
                <c:pt idx="85912">
                  <c:v>1</c:v>
                </c:pt>
                <c:pt idx="85913">
                  <c:v>1</c:v>
                </c:pt>
                <c:pt idx="85914">
                  <c:v>0.85714285700000004</c:v>
                </c:pt>
                <c:pt idx="85915">
                  <c:v>1</c:v>
                </c:pt>
                <c:pt idx="85916">
                  <c:v>1</c:v>
                </c:pt>
                <c:pt idx="85917">
                  <c:v>0.85714285700000004</c:v>
                </c:pt>
                <c:pt idx="85918">
                  <c:v>1</c:v>
                </c:pt>
                <c:pt idx="85919">
                  <c:v>1</c:v>
                </c:pt>
                <c:pt idx="85920">
                  <c:v>1</c:v>
                </c:pt>
                <c:pt idx="85921">
                  <c:v>1</c:v>
                </c:pt>
                <c:pt idx="85922">
                  <c:v>1</c:v>
                </c:pt>
                <c:pt idx="85923">
                  <c:v>0.85714285700000004</c:v>
                </c:pt>
                <c:pt idx="85924">
                  <c:v>1</c:v>
                </c:pt>
                <c:pt idx="85925">
                  <c:v>1</c:v>
                </c:pt>
                <c:pt idx="85926">
                  <c:v>1</c:v>
                </c:pt>
                <c:pt idx="85927">
                  <c:v>1</c:v>
                </c:pt>
                <c:pt idx="85928">
                  <c:v>0.85714285700000004</c:v>
                </c:pt>
                <c:pt idx="85929">
                  <c:v>1</c:v>
                </c:pt>
                <c:pt idx="85930">
                  <c:v>1</c:v>
                </c:pt>
                <c:pt idx="85931">
                  <c:v>1</c:v>
                </c:pt>
                <c:pt idx="85932">
                  <c:v>1</c:v>
                </c:pt>
                <c:pt idx="85933">
                  <c:v>1</c:v>
                </c:pt>
                <c:pt idx="85934">
                  <c:v>1</c:v>
                </c:pt>
                <c:pt idx="85935">
                  <c:v>1</c:v>
                </c:pt>
                <c:pt idx="85936">
                  <c:v>1</c:v>
                </c:pt>
                <c:pt idx="85937">
                  <c:v>1</c:v>
                </c:pt>
                <c:pt idx="85938">
                  <c:v>0.85714285700000004</c:v>
                </c:pt>
                <c:pt idx="85939">
                  <c:v>1</c:v>
                </c:pt>
                <c:pt idx="85940">
                  <c:v>1</c:v>
                </c:pt>
                <c:pt idx="85941">
                  <c:v>1</c:v>
                </c:pt>
                <c:pt idx="85942">
                  <c:v>1</c:v>
                </c:pt>
                <c:pt idx="85943">
                  <c:v>1</c:v>
                </c:pt>
                <c:pt idx="85944">
                  <c:v>1</c:v>
                </c:pt>
                <c:pt idx="85945">
                  <c:v>1</c:v>
                </c:pt>
                <c:pt idx="85946">
                  <c:v>1</c:v>
                </c:pt>
                <c:pt idx="85947">
                  <c:v>1</c:v>
                </c:pt>
                <c:pt idx="85948">
                  <c:v>1</c:v>
                </c:pt>
                <c:pt idx="85949">
                  <c:v>1</c:v>
                </c:pt>
                <c:pt idx="85950">
                  <c:v>1</c:v>
                </c:pt>
                <c:pt idx="85951">
                  <c:v>1</c:v>
                </c:pt>
                <c:pt idx="85952">
                  <c:v>0.85714285700000004</c:v>
                </c:pt>
                <c:pt idx="85953">
                  <c:v>1</c:v>
                </c:pt>
                <c:pt idx="85954">
                  <c:v>1</c:v>
                </c:pt>
                <c:pt idx="85955">
                  <c:v>1</c:v>
                </c:pt>
                <c:pt idx="85956">
                  <c:v>1</c:v>
                </c:pt>
                <c:pt idx="85957">
                  <c:v>1</c:v>
                </c:pt>
                <c:pt idx="85958">
                  <c:v>0.85714285700000004</c:v>
                </c:pt>
                <c:pt idx="85959">
                  <c:v>1</c:v>
                </c:pt>
                <c:pt idx="85960">
                  <c:v>1</c:v>
                </c:pt>
                <c:pt idx="85961">
                  <c:v>1</c:v>
                </c:pt>
                <c:pt idx="85962">
                  <c:v>1</c:v>
                </c:pt>
                <c:pt idx="85963">
                  <c:v>1</c:v>
                </c:pt>
                <c:pt idx="85964">
                  <c:v>1</c:v>
                </c:pt>
                <c:pt idx="85965">
                  <c:v>0.71428571399999996</c:v>
                </c:pt>
                <c:pt idx="85966">
                  <c:v>1</c:v>
                </c:pt>
                <c:pt idx="85967">
                  <c:v>1</c:v>
                </c:pt>
                <c:pt idx="85968">
                  <c:v>1</c:v>
                </c:pt>
                <c:pt idx="85969">
                  <c:v>1</c:v>
                </c:pt>
                <c:pt idx="85970">
                  <c:v>1</c:v>
                </c:pt>
                <c:pt idx="85971">
                  <c:v>1</c:v>
                </c:pt>
                <c:pt idx="85972">
                  <c:v>1</c:v>
                </c:pt>
                <c:pt idx="85973">
                  <c:v>0.85714285700000004</c:v>
                </c:pt>
                <c:pt idx="85974">
                  <c:v>1</c:v>
                </c:pt>
                <c:pt idx="85975">
                  <c:v>1</c:v>
                </c:pt>
                <c:pt idx="85976">
                  <c:v>1</c:v>
                </c:pt>
                <c:pt idx="85977">
                  <c:v>1</c:v>
                </c:pt>
                <c:pt idx="85978">
                  <c:v>0.85714285700000004</c:v>
                </c:pt>
                <c:pt idx="85979">
                  <c:v>1</c:v>
                </c:pt>
                <c:pt idx="85980">
                  <c:v>1</c:v>
                </c:pt>
                <c:pt idx="85981">
                  <c:v>1</c:v>
                </c:pt>
                <c:pt idx="85982">
                  <c:v>1</c:v>
                </c:pt>
                <c:pt idx="85983">
                  <c:v>1</c:v>
                </c:pt>
                <c:pt idx="85984">
                  <c:v>1</c:v>
                </c:pt>
                <c:pt idx="85985">
                  <c:v>1</c:v>
                </c:pt>
                <c:pt idx="85986">
                  <c:v>1</c:v>
                </c:pt>
                <c:pt idx="85987">
                  <c:v>1</c:v>
                </c:pt>
                <c:pt idx="85988">
                  <c:v>1</c:v>
                </c:pt>
                <c:pt idx="85989">
                  <c:v>1</c:v>
                </c:pt>
                <c:pt idx="85990">
                  <c:v>1</c:v>
                </c:pt>
                <c:pt idx="85991">
                  <c:v>1</c:v>
                </c:pt>
                <c:pt idx="85992">
                  <c:v>1</c:v>
                </c:pt>
                <c:pt idx="85993">
                  <c:v>1</c:v>
                </c:pt>
                <c:pt idx="85994">
                  <c:v>1</c:v>
                </c:pt>
                <c:pt idx="85995">
                  <c:v>1</c:v>
                </c:pt>
                <c:pt idx="85996">
                  <c:v>1</c:v>
                </c:pt>
                <c:pt idx="85997">
                  <c:v>0.85714285700000004</c:v>
                </c:pt>
                <c:pt idx="85998">
                  <c:v>1</c:v>
                </c:pt>
                <c:pt idx="85999">
                  <c:v>1</c:v>
                </c:pt>
                <c:pt idx="86000">
                  <c:v>1</c:v>
                </c:pt>
                <c:pt idx="86001">
                  <c:v>1</c:v>
                </c:pt>
                <c:pt idx="86002">
                  <c:v>1</c:v>
                </c:pt>
                <c:pt idx="86003">
                  <c:v>1</c:v>
                </c:pt>
                <c:pt idx="86004">
                  <c:v>0.85714285700000004</c:v>
                </c:pt>
                <c:pt idx="86005">
                  <c:v>1</c:v>
                </c:pt>
                <c:pt idx="86006">
                  <c:v>1</c:v>
                </c:pt>
                <c:pt idx="86007">
                  <c:v>0.85714285700000004</c:v>
                </c:pt>
                <c:pt idx="86008">
                  <c:v>1</c:v>
                </c:pt>
                <c:pt idx="86009">
                  <c:v>1</c:v>
                </c:pt>
                <c:pt idx="86010">
                  <c:v>1</c:v>
                </c:pt>
                <c:pt idx="86011">
                  <c:v>1</c:v>
                </c:pt>
                <c:pt idx="86012">
                  <c:v>1</c:v>
                </c:pt>
                <c:pt idx="86013">
                  <c:v>1</c:v>
                </c:pt>
                <c:pt idx="86014">
                  <c:v>0.85714285700000004</c:v>
                </c:pt>
                <c:pt idx="86015">
                  <c:v>0.85714285700000004</c:v>
                </c:pt>
                <c:pt idx="86016">
                  <c:v>1</c:v>
                </c:pt>
                <c:pt idx="86017">
                  <c:v>1</c:v>
                </c:pt>
                <c:pt idx="86018">
                  <c:v>0.85714285700000004</c:v>
                </c:pt>
                <c:pt idx="86019">
                  <c:v>1</c:v>
                </c:pt>
                <c:pt idx="86020">
                  <c:v>1</c:v>
                </c:pt>
                <c:pt idx="86021">
                  <c:v>1</c:v>
                </c:pt>
                <c:pt idx="86022">
                  <c:v>1</c:v>
                </c:pt>
                <c:pt idx="86023">
                  <c:v>1</c:v>
                </c:pt>
                <c:pt idx="86024">
                  <c:v>1</c:v>
                </c:pt>
                <c:pt idx="86025">
                  <c:v>0.85714285700000004</c:v>
                </c:pt>
                <c:pt idx="86026">
                  <c:v>1</c:v>
                </c:pt>
                <c:pt idx="86027">
                  <c:v>1</c:v>
                </c:pt>
                <c:pt idx="86028">
                  <c:v>1</c:v>
                </c:pt>
                <c:pt idx="86029">
                  <c:v>1</c:v>
                </c:pt>
                <c:pt idx="86030">
                  <c:v>1</c:v>
                </c:pt>
                <c:pt idx="86031">
                  <c:v>1</c:v>
                </c:pt>
                <c:pt idx="86032">
                  <c:v>1</c:v>
                </c:pt>
                <c:pt idx="86033">
                  <c:v>0.85714285700000004</c:v>
                </c:pt>
                <c:pt idx="86034">
                  <c:v>1</c:v>
                </c:pt>
                <c:pt idx="86035">
                  <c:v>1</c:v>
                </c:pt>
                <c:pt idx="86036">
                  <c:v>1</c:v>
                </c:pt>
                <c:pt idx="86037">
                  <c:v>1</c:v>
                </c:pt>
                <c:pt idx="86038">
                  <c:v>1</c:v>
                </c:pt>
                <c:pt idx="86039">
                  <c:v>1</c:v>
                </c:pt>
                <c:pt idx="86040">
                  <c:v>1</c:v>
                </c:pt>
                <c:pt idx="86041">
                  <c:v>1</c:v>
                </c:pt>
                <c:pt idx="86042">
                  <c:v>1</c:v>
                </c:pt>
                <c:pt idx="86043">
                  <c:v>0.85714285700000004</c:v>
                </c:pt>
                <c:pt idx="86044">
                  <c:v>1</c:v>
                </c:pt>
                <c:pt idx="86045">
                  <c:v>0.85714285700000004</c:v>
                </c:pt>
                <c:pt idx="86046">
                  <c:v>1</c:v>
                </c:pt>
                <c:pt idx="86047">
                  <c:v>1</c:v>
                </c:pt>
                <c:pt idx="86048">
                  <c:v>1</c:v>
                </c:pt>
                <c:pt idx="86049">
                  <c:v>1</c:v>
                </c:pt>
                <c:pt idx="86050">
                  <c:v>1</c:v>
                </c:pt>
                <c:pt idx="86051">
                  <c:v>0.85714285700000004</c:v>
                </c:pt>
                <c:pt idx="86052">
                  <c:v>0.85714285700000004</c:v>
                </c:pt>
                <c:pt idx="86053">
                  <c:v>0.85714285700000004</c:v>
                </c:pt>
                <c:pt idx="86054">
                  <c:v>1</c:v>
                </c:pt>
                <c:pt idx="86055">
                  <c:v>1</c:v>
                </c:pt>
                <c:pt idx="86056">
                  <c:v>1</c:v>
                </c:pt>
                <c:pt idx="86057">
                  <c:v>1</c:v>
                </c:pt>
                <c:pt idx="86058">
                  <c:v>1</c:v>
                </c:pt>
                <c:pt idx="86059">
                  <c:v>1</c:v>
                </c:pt>
                <c:pt idx="86060">
                  <c:v>1</c:v>
                </c:pt>
                <c:pt idx="86061">
                  <c:v>0.28571428599999998</c:v>
                </c:pt>
                <c:pt idx="86062">
                  <c:v>0.85714285700000004</c:v>
                </c:pt>
                <c:pt idx="86063">
                  <c:v>1</c:v>
                </c:pt>
                <c:pt idx="86064">
                  <c:v>1</c:v>
                </c:pt>
                <c:pt idx="86065">
                  <c:v>1</c:v>
                </c:pt>
                <c:pt idx="86066">
                  <c:v>1</c:v>
                </c:pt>
                <c:pt idx="86067">
                  <c:v>1</c:v>
                </c:pt>
                <c:pt idx="86068">
                  <c:v>1</c:v>
                </c:pt>
                <c:pt idx="86069">
                  <c:v>1</c:v>
                </c:pt>
                <c:pt idx="86070">
                  <c:v>1</c:v>
                </c:pt>
                <c:pt idx="86071">
                  <c:v>1</c:v>
                </c:pt>
                <c:pt idx="86072">
                  <c:v>1</c:v>
                </c:pt>
                <c:pt idx="86073">
                  <c:v>1</c:v>
                </c:pt>
                <c:pt idx="86074">
                  <c:v>1</c:v>
                </c:pt>
                <c:pt idx="86075">
                  <c:v>1</c:v>
                </c:pt>
                <c:pt idx="86076">
                  <c:v>1</c:v>
                </c:pt>
                <c:pt idx="86077">
                  <c:v>1</c:v>
                </c:pt>
                <c:pt idx="86078">
                  <c:v>1</c:v>
                </c:pt>
                <c:pt idx="86079">
                  <c:v>1</c:v>
                </c:pt>
                <c:pt idx="86080">
                  <c:v>1</c:v>
                </c:pt>
                <c:pt idx="86081">
                  <c:v>1</c:v>
                </c:pt>
                <c:pt idx="86082">
                  <c:v>1</c:v>
                </c:pt>
                <c:pt idx="86083">
                  <c:v>1</c:v>
                </c:pt>
                <c:pt idx="86084">
                  <c:v>1</c:v>
                </c:pt>
                <c:pt idx="86085">
                  <c:v>1</c:v>
                </c:pt>
                <c:pt idx="86086">
                  <c:v>1</c:v>
                </c:pt>
                <c:pt idx="86087">
                  <c:v>1</c:v>
                </c:pt>
                <c:pt idx="86088">
                  <c:v>1</c:v>
                </c:pt>
                <c:pt idx="86089">
                  <c:v>1</c:v>
                </c:pt>
                <c:pt idx="86090">
                  <c:v>1</c:v>
                </c:pt>
                <c:pt idx="86091">
                  <c:v>1</c:v>
                </c:pt>
                <c:pt idx="86092">
                  <c:v>1</c:v>
                </c:pt>
                <c:pt idx="86093">
                  <c:v>1</c:v>
                </c:pt>
                <c:pt idx="86094">
                  <c:v>1</c:v>
                </c:pt>
                <c:pt idx="86095">
                  <c:v>1</c:v>
                </c:pt>
                <c:pt idx="86096">
                  <c:v>1</c:v>
                </c:pt>
                <c:pt idx="86097">
                  <c:v>0.85714285700000004</c:v>
                </c:pt>
                <c:pt idx="86098">
                  <c:v>1</c:v>
                </c:pt>
                <c:pt idx="86099">
                  <c:v>1</c:v>
                </c:pt>
                <c:pt idx="86100">
                  <c:v>1</c:v>
                </c:pt>
                <c:pt idx="86101">
                  <c:v>1</c:v>
                </c:pt>
                <c:pt idx="86102">
                  <c:v>0.85714285700000004</c:v>
                </c:pt>
                <c:pt idx="86103">
                  <c:v>1</c:v>
                </c:pt>
                <c:pt idx="86104">
                  <c:v>1</c:v>
                </c:pt>
                <c:pt idx="86105">
                  <c:v>1</c:v>
                </c:pt>
                <c:pt idx="86106">
                  <c:v>1</c:v>
                </c:pt>
                <c:pt idx="86107">
                  <c:v>1</c:v>
                </c:pt>
                <c:pt idx="86108">
                  <c:v>1</c:v>
                </c:pt>
                <c:pt idx="86109">
                  <c:v>1</c:v>
                </c:pt>
                <c:pt idx="86110">
                  <c:v>1</c:v>
                </c:pt>
                <c:pt idx="86111">
                  <c:v>1</c:v>
                </c:pt>
                <c:pt idx="86112">
                  <c:v>1</c:v>
                </c:pt>
                <c:pt idx="86113">
                  <c:v>1</c:v>
                </c:pt>
                <c:pt idx="86114">
                  <c:v>0.85714285700000004</c:v>
                </c:pt>
                <c:pt idx="86115">
                  <c:v>1</c:v>
                </c:pt>
                <c:pt idx="86116">
                  <c:v>1</c:v>
                </c:pt>
                <c:pt idx="86117">
                  <c:v>1</c:v>
                </c:pt>
                <c:pt idx="86118">
                  <c:v>1</c:v>
                </c:pt>
                <c:pt idx="86119">
                  <c:v>1</c:v>
                </c:pt>
                <c:pt idx="86120">
                  <c:v>1</c:v>
                </c:pt>
                <c:pt idx="86121">
                  <c:v>1</c:v>
                </c:pt>
                <c:pt idx="86122">
                  <c:v>1</c:v>
                </c:pt>
                <c:pt idx="86123">
                  <c:v>1</c:v>
                </c:pt>
                <c:pt idx="86124">
                  <c:v>1</c:v>
                </c:pt>
                <c:pt idx="86125">
                  <c:v>1</c:v>
                </c:pt>
                <c:pt idx="86126">
                  <c:v>1</c:v>
                </c:pt>
                <c:pt idx="86127">
                  <c:v>1</c:v>
                </c:pt>
                <c:pt idx="86128">
                  <c:v>1</c:v>
                </c:pt>
                <c:pt idx="86129">
                  <c:v>0.85714285700000004</c:v>
                </c:pt>
                <c:pt idx="86130">
                  <c:v>1</c:v>
                </c:pt>
                <c:pt idx="86131">
                  <c:v>1</c:v>
                </c:pt>
                <c:pt idx="86132">
                  <c:v>0.85714285700000004</c:v>
                </c:pt>
                <c:pt idx="86133">
                  <c:v>1</c:v>
                </c:pt>
                <c:pt idx="86134">
                  <c:v>0.85714285700000004</c:v>
                </c:pt>
                <c:pt idx="86135">
                  <c:v>1</c:v>
                </c:pt>
                <c:pt idx="86136">
                  <c:v>0.85714285700000004</c:v>
                </c:pt>
                <c:pt idx="86137">
                  <c:v>1</c:v>
                </c:pt>
                <c:pt idx="86138">
                  <c:v>1</c:v>
                </c:pt>
                <c:pt idx="86139">
                  <c:v>1</c:v>
                </c:pt>
                <c:pt idx="86140">
                  <c:v>1</c:v>
                </c:pt>
                <c:pt idx="86141">
                  <c:v>1</c:v>
                </c:pt>
                <c:pt idx="86142">
                  <c:v>1</c:v>
                </c:pt>
                <c:pt idx="86143">
                  <c:v>0.85714285700000004</c:v>
                </c:pt>
                <c:pt idx="86144">
                  <c:v>1</c:v>
                </c:pt>
                <c:pt idx="86145">
                  <c:v>1</c:v>
                </c:pt>
                <c:pt idx="86146">
                  <c:v>1</c:v>
                </c:pt>
                <c:pt idx="86147">
                  <c:v>1</c:v>
                </c:pt>
                <c:pt idx="86148">
                  <c:v>1</c:v>
                </c:pt>
                <c:pt idx="86149">
                  <c:v>0.85714285700000004</c:v>
                </c:pt>
                <c:pt idx="86150">
                  <c:v>1</c:v>
                </c:pt>
                <c:pt idx="86151">
                  <c:v>1</c:v>
                </c:pt>
                <c:pt idx="86152">
                  <c:v>1</c:v>
                </c:pt>
                <c:pt idx="86153">
                  <c:v>1</c:v>
                </c:pt>
                <c:pt idx="86154">
                  <c:v>1</c:v>
                </c:pt>
                <c:pt idx="86155">
                  <c:v>1</c:v>
                </c:pt>
                <c:pt idx="86156">
                  <c:v>1</c:v>
                </c:pt>
                <c:pt idx="86157">
                  <c:v>1</c:v>
                </c:pt>
                <c:pt idx="86158">
                  <c:v>1</c:v>
                </c:pt>
                <c:pt idx="86159">
                  <c:v>1</c:v>
                </c:pt>
                <c:pt idx="86160">
                  <c:v>1</c:v>
                </c:pt>
                <c:pt idx="86161">
                  <c:v>1</c:v>
                </c:pt>
                <c:pt idx="86162">
                  <c:v>1</c:v>
                </c:pt>
                <c:pt idx="86163">
                  <c:v>1</c:v>
                </c:pt>
                <c:pt idx="86164">
                  <c:v>1</c:v>
                </c:pt>
                <c:pt idx="86165">
                  <c:v>1</c:v>
                </c:pt>
                <c:pt idx="86166">
                  <c:v>1</c:v>
                </c:pt>
                <c:pt idx="86167">
                  <c:v>1</c:v>
                </c:pt>
                <c:pt idx="86168">
                  <c:v>1</c:v>
                </c:pt>
                <c:pt idx="86169">
                  <c:v>1</c:v>
                </c:pt>
                <c:pt idx="86170">
                  <c:v>0.85714285700000004</c:v>
                </c:pt>
                <c:pt idx="86171">
                  <c:v>1</c:v>
                </c:pt>
                <c:pt idx="86172">
                  <c:v>1</c:v>
                </c:pt>
                <c:pt idx="86173">
                  <c:v>1</c:v>
                </c:pt>
                <c:pt idx="86174">
                  <c:v>1</c:v>
                </c:pt>
                <c:pt idx="86175">
                  <c:v>1</c:v>
                </c:pt>
                <c:pt idx="86176">
                  <c:v>0.85714285700000004</c:v>
                </c:pt>
                <c:pt idx="86177">
                  <c:v>1</c:v>
                </c:pt>
                <c:pt idx="86178">
                  <c:v>1</c:v>
                </c:pt>
                <c:pt idx="86179">
                  <c:v>1</c:v>
                </c:pt>
                <c:pt idx="86180">
                  <c:v>1</c:v>
                </c:pt>
                <c:pt idx="86181">
                  <c:v>1</c:v>
                </c:pt>
                <c:pt idx="86182">
                  <c:v>1</c:v>
                </c:pt>
                <c:pt idx="86183">
                  <c:v>1</c:v>
                </c:pt>
                <c:pt idx="86184">
                  <c:v>1</c:v>
                </c:pt>
                <c:pt idx="86185">
                  <c:v>1</c:v>
                </c:pt>
                <c:pt idx="86186">
                  <c:v>1</c:v>
                </c:pt>
                <c:pt idx="86187">
                  <c:v>0.85714285700000004</c:v>
                </c:pt>
                <c:pt idx="86188">
                  <c:v>1</c:v>
                </c:pt>
                <c:pt idx="86189">
                  <c:v>1</c:v>
                </c:pt>
                <c:pt idx="86190">
                  <c:v>1</c:v>
                </c:pt>
                <c:pt idx="86191">
                  <c:v>1</c:v>
                </c:pt>
                <c:pt idx="86192">
                  <c:v>1</c:v>
                </c:pt>
                <c:pt idx="86193">
                  <c:v>1</c:v>
                </c:pt>
                <c:pt idx="86194">
                  <c:v>1</c:v>
                </c:pt>
                <c:pt idx="86195">
                  <c:v>1</c:v>
                </c:pt>
                <c:pt idx="86196">
                  <c:v>1</c:v>
                </c:pt>
                <c:pt idx="86197">
                  <c:v>0.85714285700000004</c:v>
                </c:pt>
                <c:pt idx="86198">
                  <c:v>0.71428571399999996</c:v>
                </c:pt>
                <c:pt idx="86199">
                  <c:v>1</c:v>
                </c:pt>
                <c:pt idx="86200">
                  <c:v>1</c:v>
                </c:pt>
                <c:pt idx="86201">
                  <c:v>1</c:v>
                </c:pt>
                <c:pt idx="86202">
                  <c:v>1</c:v>
                </c:pt>
                <c:pt idx="86203">
                  <c:v>1</c:v>
                </c:pt>
                <c:pt idx="86204">
                  <c:v>1</c:v>
                </c:pt>
                <c:pt idx="86205">
                  <c:v>0.85714285700000004</c:v>
                </c:pt>
                <c:pt idx="86206">
                  <c:v>0.85714285700000004</c:v>
                </c:pt>
                <c:pt idx="86207">
                  <c:v>1</c:v>
                </c:pt>
                <c:pt idx="86208">
                  <c:v>1</c:v>
                </c:pt>
                <c:pt idx="86209">
                  <c:v>0.85714285700000004</c:v>
                </c:pt>
                <c:pt idx="86210">
                  <c:v>1</c:v>
                </c:pt>
                <c:pt idx="86211">
                  <c:v>1</c:v>
                </c:pt>
                <c:pt idx="86212">
                  <c:v>1</c:v>
                </c:pt>
                <c:pt idx="86213">
                  <c:v>0.85714285700000004</c:v>
                </c:pt>
                <c:pt idx="86214">
                  <c:v>1</c:v>
                </c:pt>
                <c:pt idx="86215">
                  <c:v>1</c:v>
                </c:pt>
                <c:pt idx="86216">
                  <c:v>1</c:v>
                </c:pt>
                <c:pt idx="86217">
                  <c:v>1</c:v>
                </c:pt>
                <c:pt idx="86218">
                  <c:v>1</c:v>
                </c:pt>
                <c:pt idx="86219">
                  <c:v>1</c:v>
                </c:pt>
                <c:pt idx="86220">
                  <c:v>1</c:v>
                </c:pt>
                <c:pt idx="86221">
                  <c:v>1</c:v>
                </c:pt>
                <c:pt idx="86222">
                  <c:v>1</c:v>
                </c:pt>
                <c:pt idx="86223">
                  <c:v>1</c:v>
                </c:pt>
                <c:pt idx="86224">
                  <c:v>1</c:v>
                </c:pt>
                <c:pt idx="86225">
                  <c:v>1</c:v>
                </c:pt>
                <c:pt idx="86226">
                  <c:v>1</c:v>
                </c:pt>
                <c:pt idx="86227">
                  <c:v>1</c:v>
                </c:pt>
                <c:pt idx="86228">
                  <c:v>0.85714285700000004</c:v>
                </c:pt>
                <c:pt idx="86229">
                  <c:v>1</c:v>
                </c:pt>
                <c:pt idx="86230">
                  <c:v>1</c:v>
                </c:pt>
                <c:pt idx="86231">
                  <c:v>1</c:v>
                </c:pt>
                <c:pt idx="86232">
                  <c:v>1</c:v>
                </c:pt>
                <c:pt idx="86233">
                  <c:v>1</c:v>
                </c:pt>
                <c:pt idx="86234">
                  <c:v>0.85714285700000004</c:v>
                </c:pt>
                <c:pt idx="86235">
                  <c:v>1</c:v>
                </c:pt>
                <c:pt idx="86236">
                  <c:v>1</c:v>
                </c:pt>
                <c:pt idx="86237">
                  <c:v>1</c:v>
                </c:pt>
                <c:pt idx="86238">
                  <c:v>1</c:v>
                </c:pt>
                <c:pt idx="86239">
                  <c:v>1</c:v>
                </c:pt>
                <c:pt idx="86240">
                  <c:v>1</c:v>
                </c:pt>
                <c:pt idx="86241">
                  <c:v>1</c:v>
                </c:pt>
                <c:pt idx="86242">
                  <c:v>1</c:v>
                </c:pt>
                <c:pt idx="86243">
                  <c:v>1</c:v>
                </c:pt>
                <c:pt idx="86244">
                  <c:v>1</c:v>
                </c:pt>
                <c:pt idx="86245">
                  <c:v>1</c:v>
                </c:pt>
                <c:pt idx="86246">
                  <c:v>1</c:v>
                </c:pt>
                <c:pt idx="86247">
                  <c:v>1</c:v>
                </c:pt>
                <c:pt idx="86248">
                  <c:v>1</c:v>
                </c:pt>
                <c:pt idx="86249">
                  <c:v>1</c:v>
                </c:pt>
                <c:pt idx="86250">
                  <c:v>1</c:v>
                </c:pt>
                <c:pt idx="86251">
                  <c:v>1</c:v>
                </c:pt>
                <c:pt idx="86252">
                  <c:v>1</c:v>
                </c:pt>
                <c:pt idx="86253">
                  <c:v>1</c:v>
                </c:pt>
                <c:pt idx="86254">
                  <c:v>1</c:v>
                </c:pt>
                <c:pt idx="86255">
                  <c:v>1</c:v>
                </c:pt>
                <c:pt idx="86256">
                  <c:v>1</c:v>
                </c:pt>
                <c:pt idx="86257">
                  <c:v>1</c:v>
                </c:pt>
                <c:pt idx="86258">
                  <c:v>1</c:v>
                </c:pt>
                <c:pt idx="86259">
                  <c:v>1</c:v>
                </c:pt>
                <c:pt idx="86260">
                  <c:v>1</c:v>
                </c:pt>
                <c:pt idx="86261">
                  <c:v>1</c:v>
                </c:pt>
                <c:pt idx="86262">
                  <c:v>0.85714285700000004</c:v>
                </c:pt>
                <c:pt idx="86263">
                  <c:v>1</c:v>
                </c:pt>
                <c:pt idx="86264">
                  <c:v>1</c:v>
                </c:pt>
                <c:pt idx="86265">
                  <c:v>1</c:v>
                </c:pt>
                <c:pt idx="86266">
                  <c:v>1</c:v>
                </c:pt>
                <c:pt idx="86267">
                  <c:v>1</c:v>
                </c:pt>
                <c:pt idx="86268">
                  <c:v>1</c:v>
                </c:pt>
                <c:pt idx="86269">
                  <c:v>1</c:v>
                </c:pt>
                <c:pt idx="86270">
                  <c:v>0.85714285700000004</c:v>
                </c:pt>
                <c:pt idx="86271">
                  <c:v>1</c:v>
                </c:pt>
                <c:pt idx="86272">
                  <c:v>1</c:v>
                </c:pt>
                <c:pt idx="86273">
                  <c:v>1</c:v>
                </c:pt>
                <c:pt idx="86274">
                  <c:v>0.85714285700000004</c:v>
                </c:pt>
                <c:pt idx="86275">
                  <c:v>1</c:v>
                </c:pt>
                <c:pt idx="86276">
                  <c:v>1</c:v>
                </c:pt>
                <c:pt idx="86277">
                  <c:v>1</c:v>
                </c:pt>
                <c:pt idx="86278">
                  <c:v>1</c:v>
                </c:pt>
                <c:pt idx="86279">
                  <c:v>1</c:v>
                </c:pt>
                <c:pt idx="86280">
                  <c:v>1</c:v>
                </c:pt>
                <c:pt idx="86281">
                  <c:v>1</c:v>
                </c:pt>
                <c:pt idx="86282">
                  <c:v>1</c:v>
                </c:pt>
                <c:pt idx="86283">
                  <c:v>1</c:v>
                </c:pt>
                <c:pt idx="86284">
                  <c:v>1</c:v>
                </c:pt>
                <c:pt idx="86285">
                  <c:v>1</c:v>
                </c:pt>
                <c:pt idx="86286">
                  <c:v>1</c:v>
                </c:pt>
                <c:pt idx="86287">
                  <c:v>1</c:v>
                </c:pt>
                <c:pt idx="86288">
                  <c:v>1</c:v>
                </c:pt>
                <c:pt idx="86289">
                  <c:v>0.85714285700000004</c:v>
                </c:pt>
                <c:pt idx="86290">
                  <c:v>1</c:v>
                </c:pt>
                <c:pt idx="86291">
                  <c:v>1</c:v>
                </c:pt>
                <c:pt idx="86292">
                  <c:v>1</c:v>
                </c:pt>
                <c:pt idx="86293">
                  <c:v>1</c:v>
                </c:pt>
                <c:pt idx="86294">
                  <c:v>1</c:v>
                </c:pt>
                <c:pt idx="86295">
                  <c:v>1</c:v>
                </c:pt>
                <c:pt idx="86296">
                  <c:v>1</c:v>
                </c:pt>
                <c:pt idx="86297">
                  <c:v>1</c:v>
                </c:pt>
                <c:pt idx="86298">
                  <c:v>1</c:v>
                </c:pt>
                <c:pt idx="86299">
                  <c:v>1</c:v>
                </c:pt>
                <c:pt idx="86300">
                  <c:v>1</c:v>
                </c:pt>
                <c:pt idx="86301">
                  <c:v>1</c:v>
                </c:pt>
                <c:pt idx="86302">
                  <c:v>1</c:v>
                </c:pt>
                <c:pt idx="86303">
                  <c:v>1</c:v>
                </c:pt>
                <c:pt idx="86304">
                  <c:v>0.85714285700000004</c:v>
                </c:pt>
                <c:pt idx="86305">
                  <c:v>1</c:v>
                </c:pt>
                <c:pt idx="86306">
                  <c:v>1</c:v>
                </c:pt>
                <c:pt idx="86307">
                  <c:v>1</c:v>
                </c:pt>
                <c:pt idx="86308">
                  <c:v>1</c:v>
                </c:pt>
                <c:pt idx="86309">
                  <c:v>1</c:v>
                </c:pt>
                <c:pt idx="86310">
                  <c:v>1</c:v>
                </c:pt>
                <c:pt idx="86311">
                  <c:v>1</c:v>
                </c:pt>
                <c:pt idx="86312">
                  <c:v>1</c:v>
                </c:pt>
                <c:pt idx="86313">
                  <c:v>1</c:v>
                </c:pt>
                <c:pt idx="86314">
                  <c:v>1</c:v>
                </c:pt>
                <c:pt idx="86315">
                  <c:v>1</c:v>
                </c:pt>
                <c:pt idx="86316">
                  <c:v>1</c:v>
                </c:pt>
                <c:pt idx="86317">
                  <c:v>1</c:v>
                </c:pt>
                <c:pt idx="86318">
                  <c:v>1</c:v>
                </c:pt>
                <c:pt idx="86319">
                  <c:v>1</c:v>
                </c:pt>
                <c:pt idx="86320">
                  <c:v>1</c:v>
                </c:pt>
                <c:pt idx="86321">
                  <c:v>1</c:v>
                </c:pt>
                <c:pt idx="86322">
                  <c:v>1</c:v>
                </c:pt>
                <c:pt idx="86323">
                  <c:v>1</c:v>
                </c:pt>
                <c:pt idx="86324">
                  <c:v>1</c:v>
                </c:pt>
                <c:pt idx="86325">
                  <c:v>1</c:v>
                </c:pt>
                <c:pt idx="86326">
                  <c:v>1</c:v>
                </c:pt>
                <c:pt idx="86327">
                  <c:v>1</c:v>
                </c:pt>
                <c:pt idx="86328">
                  <c:v>1</c:v>
                </c:pt>
                <c:pt idx="86329">
                  <c:v>1</c:v>
                </c:pt>
                <c:pt idx="86330">
                  <c:v>1</c:v>
                </c:pt>
                <c:pt idx="86331">
                  <c:v>1</c:v>
                </c:pt>
                <c:pt idx="86332">
                  <c:v>1</c:v>
                </c:pt>
                <c:pt idx="86333">
                  <c:v>1</c:v>
                </c:pt>
                <c:pt idx="86334">
                  <c:v>1</c:v>
                </c:pt>
                <c:pt idx="86335">
                  <c:v>1</c:v>
                </c:pt>
                <c:pt idx="86336">
                  <c:v>1</c:v>
                </c:pt>
                <c:pt idx="86337">
                  <c:v>1</c:v>
                </c:pt>
                <c:pt idx="86338">
                  <c:v>1</c:v>
                </c:pt>
                <c:pt idx="86339">
                  <c:v>1</c:v>
                </c:pt>
                <c:pt idx="86340">
                  <c:v>1</c:v>
                </c:pt>
                <c:pt idx="86341">
                  <c:v>1</c:v>
                </c:pt>
                <c:pt idx="86342">
                  <c:v>1</c:v>
                </c:pt>
                <c:pt idx="86343">
                  <c:v>1</c:v>
                </c:pt>
                <c:pt idx="86344">
                  <c:v>1</c:v>
                </c:pt>
                <c:pt idx="86345">
                  <c:v>1</c:v>
                </c:pt>
                <c:pt idx="86346">
                  <c:v>1</c:v>
                </c:pt>
                <c:pt idx="86347">
                  <c:v>1</c:v>
                </c:pt>
                <c:pt idx="86348">
                  <c:v>1</c:v>
                </c:pt>
                <c:pt idx="86349">
                  <c:v>1</c:v>
                </c:pt>
                <c:pt idx="86350">
                  <c:v>1</c:v>
                </c:pt>
                <c:pt idx="86351">
                  <c:v>1</c:v>
                </c:pt>
                <c:pt idx="86352">
                  <c:v>1</c:v>
                </c:pt>
                <c:pt idx="86353">
                  <c:v>1</c:v>
                </c:pt>
                <c:pt idx="86354">
                  <c:v>1</c:v>
                </c:pt>
                <c:pt idx="86355">
                  <c:v>1</c:v>
                </c:pt>
                <c:pt idx="86356">
                  <c:v>1</c:v>
                </c:pt>
                <c:pt idx="86357">
                  <c:v>1</c:v>
                </c:pt>
                <c:pt idx="86358">
                  <c:v>1</c:v>
                </c:pt>
                <c:pt idx="86359">
                  <c:v>1</c:v>
                </c:pt>
                <c:pt idx="86360">
                  <c:v>1</c:v>
                </c:pt>
                <c:pt idx="86361">
                  <c:v>1</c:v>
                </c:pt>
                <c:pt idx="86362">
                  <c:v>1</c:v>
                </c:pt>
                <c:pt idx="86363">
                  <c:v>1</c:v>
                </c:pt>
                <c:pt idx="86364">
                  <c:v>1</c:v>
                </c:pt>
                <c:pt idx="86365">
                  <c:v>1</c:v>
                </c:pt>
                <c:pt idx="86366">
                  <c:v>1</c:v>
                </c:pt>
                <c:pt idx="86367">
                  <c:v>1</c:v>
                </c:pt>
                <c:pt idx="86368">
                  <c:v>1</c:v>
                </c:pt>
                <c:pt idx="86369">
                  <c:v>1</c:v>
                </c:pt>
                <c:pt idx="86370">
                  <c:v>1</c:v>
                </c:pt>
                <c:pt idx="86371">
                  <c:v>1</c:v>
                </c:pt>
                <c:pt idx="86372">
                  <c:v>1</c:v>
                </c:pt>
                <c:pt idx="86373">
                  <c:v>1</c:v>
                </c:pt>
                <c:pt idx="86374">
                  <c:v>1</c:v>
                </c:pt>
                <c:pt idx="86375">
                  <c:v>1</c:v>
                </c:pt>
                <c:pt idx="86376">
                  <c:v>1</c:v>
                </c:pt>
                <c:pt idx="86377">
                  <c:v>1</c:v>
                </c:pt>
                <c:pt idx="86378">
                  <c:v>1</c:v>
                </c:pt>
                <c:pt idx="86379">
                  <c:v>1</c:v>
                </c:pt>
                <c:pt idx="86380">
                  <c:v>0.85714285700000004</c:v>
                </c:pt>
                <c:pt idx="86381">
                  <c:v>1</c:v>
                </c:pt>
                <c:pt idx="86382">
                  <c:v>1</c:v>
                </c:pt>
                <c:pt idx="86383">
                  <c:v>1</c:v>
                </c:pt>
                <c:pt idx="86384">
                  <c:v>1</c:v>
                </c:pt>
                <c:pt idx="86385">
                  <c:v>1</c:v>
                </c:pt>
                <c:pt idx="86386">
                  <c:v>1</c:v>
                </c:pt>
                <c:pt idx="86387">
                  <c:v>1</c:v>
                </c:pt>
                <c:pt idx="86388">
                  <c:v>1</c:v>
                </c:pt>
                <c:pt idx="86389">
                  <c:v>1</c:v>
                </c:pt>
                <c:pt idx="86390">
                  <c:v>1</c:v>
                </c:pt>
                <c:pt idx="86391">
                  <c:v>1</c:v>
                </c:pt>
                <c:pt idx="86392">
                  <c:v>0.85714285700000004</c:v>
                </c:pt>
                <c:pt idx="86393">
                  <c:v>1</c:v>
                </c:pt>
                <c:pt idx="86394">
                  <c:v>1</c:v>
                </c:pt>
                <c:pt idx="86395">
                  <c:v>1</c:v>
                </c:pt>
                <c:pt idx="86396">
                  <c:v>0.85714285700000004</c:v>
                </c:pt>
                <c:pt idx="86397">
                  <c:v>1</c:v>
                </c:pt>
                <c:pt idx="86398">
                  <c:v>1</c:v>
                </c:pt>
                <c:pt idx="86399">
                  <c:v>1</c:v>
                </c:pt>
                <c:pt idx="86400">
                  <c:v>1</c:v>
                </c:pt>
                <c:pt idx="86401">
                  <c:v>1</c:v>
                </c:pt>
                <c:pt idx="86402">
                  <c:v>1</c:v>
                </c:pt>
                <c:pt idx="86403">
                  <c:v>1</c:v>
                </c:pt>
                <c:pt idx="86404">
                  <c:v>1</c:v>
                </c:pt>
                <c:pt idx="86405">
                  <c:v>0.85714285700000004</c:v>
                </c:pt>
                <c:pt idx="86406">
                  <c:v>1</c:v>
                </c:pt>
                <c:pt idx="86407">
                  <c:v>1</c:v>
                </c:pt>
                <c:pt idx="86408">
                  <c:v>1</c:v>
                </c:pt>
                <c:pt idx="86409">
                  <c:v>0.85714285700000004</c:v>
                </c:pt>
                <c:pt idx="86410">
                  <c:v>1</c:v>
                </c:pt>
                <c:pt idx="86411">
                  <c:v>1</c:v>
                </c:pt>
                <c:pt idx="86412">
                  <c:v>1</c:v>
                </c:pt>
                <c:pt idx="86413">
                  <c:v>1</c:v>
                </c:pt>
                <c:pt idx="86414">
                  <c:v>1</c:v>
                </c:pt>
                <c:pt idx="86415">
                  <c:v>1</c:v>
                </c:pt>
                <c:pt idx="86416">
                  <c:v>0.85714285700000004</c:v>
                </c:pt>
                <c:pt idx="86417">
                  <c:v>1</c:v>
                </c:pt>
                <c:pt idx="86418">
                  <c:v>1</c:v>
                </c:pt>
                <c:pt idx="86419">
                  <c:v>1</c:v>
                </c:pt>
                <c:pt idx="86420">
                  <c:v>1</c:v>
                </c:pt>
                <c:pt idx="86421">
                  <c:v>1</c:v>
                </c:pt>
                <c:pt idx="86422">
                  <c:v>1</c:v>
                </c:pt>
                <c:pt idx="86423">
                  <c:v>1</c:v>
                </c:pt>
                <c:pt idx="86424">
                  <c:v>0.85714285700000004</c:v>
                </c:pt>
                <c:pt idx="86425">
                  <c:v>1</c:v>
                </c:pt>
                <c:pt idx="86426">
                  <c:v>1</c:v>
                </c:pt>
                <c:pt idx="86427">
                  <c:v>1</c:v>
                </c:pt>
                <c:pt idx="86428">
                  <c:v>1</c:v>
                </c:pt>
                <c:pt idx="86429">
                  <c:v>1</c:v>
                </c:pt>
                <c:pt idx="86430">
                  <c:v>1</c:v>
                </c:pt>
                <c:pt idx="86431">
                  <c:v>1</c:v>
                </c:pt>
                <c:pt idx="86432">
                  <c:v>1</c:v>
                </c:pt>
                <c:pt idx="86433">
                  <c:v>1</c:v>
                </c:pt>
                <c:pt idx="86434">
                  <c:v>1</c:v>
                </c:pt>
                <c:pt idx="86435">
                  <c:v>1</c:v>
                </c:pt>
                <c:pt idx="86436">
                  <c:v>1</c:v>
                </c:pt>
                <c:pt idx="86437">
                  <c:v>0.85714285700000004</c:v>
                </c:pt>
                <c:pt idx="86438">
                  <c:v>1</c:v>
                </c:pt>
                <c:pt idx="86439">
                  <c:v>1</c:v>
                </c:pt>
                <c:pt idx="86440">
                  <c:v>1</c:v>
                </c:pt>
                <c:pt idx="86441">
                  <c:v>1</c:v>
                </c:pt>
                <c:pt idx="86442">
                  <c:v>1</c:v>
                </c:pt>
                <c:pt idx="86443">
                  <c:v>1</c:v>
                </c:pt>
                <c:pt idx="86444">
                  <c:v>1</c:v>
                </c:pt>
                <c:pt idx="86445">
                  <c:v>1</c:v>
                </c:pt>
                <c:pt idx="86446">
                  <c:v>1</c:v>
                </c:pt>
                <c:pt idx="86447">
                  <c:v>1</c:v>
                </c:pt>
                <c:pt idx="86448">
                  <c:v>1</c:v>
                </c:pt>
                <c:pt idx="86449">
                  <c:v>1</c:v>
                </c:pt>
                <c:pt idx="86450">
                  <c:v>1</c:v>
                </c:pt>
                <c:pt idx="86451">
                  <c:v>0.85714285700000004</c:v>
                </c:pt>
                <c:pt idx="86452">
                  <c:v>1</c:v>
                </c:pt>
                <c:pt idx="86453">
                  <c:v>1</c:v>
                </c:pt>
                <c:pt idx="86454">
                  <c:v>1</c:v>
                </c:pt>
                <c:pt idx="86455">
                  <c:v>1</c:v>
                </c:pt>
                <c:pt idx="86456">
                  <c:v>1</c:v>
                </c:pt>
                <c:pt idx="86457">
                  <c:v>1</c:v>
                </c:pt>
                <c:pt idx="86458">
                  <c:v>1</c:v>
                </c:pt>
                <c:pt idx="86459">
                  <c:v>1</c:v>
                </c:pt>
                <c:pt idx="86460">
                  <c:v>1</c:v>
                </c:pt>
                <c:pt idx="86461">
                  <c:v>1</c:v>
                </c:pt>
                <c:pt idx="86462">
                  <c:v>1</c:v>
                </c:pt>
                <c:pt idx="86463">
                  <c:v>1</c:v>
                </c:pt>
                <c:pt idx="86464">
                  <c:v>1</c:v>
                </c:pt>
                <c:pt idx="86465">
                  <c:v>1</c:v>
                </c:pt>
                <c:pt idx="86466">
                  <c:v>0.85714285700000004</c:v>
                </c:pt>
                <c:pt idx="86467">
                  <c:v>1</c:v>
                </c:pt>
                <c:pt idx="86468">
                  <c:v>1</c:v>
                </c:pt>
                <c:pt idx="86469">
                  <c:v>1</c:v>
                </c:pt>
                <c:pt idx="86470">
                  <c:v>1</c:v>
                </c:pt>
                <c:pt idx="86471">
                  <c:v>1</c:v>
                </c:pt>
                <c:pt idx="86472">
                  <c:v>1</c:v>
                </c:pt>
                <c:pt idx="86473">
                  <c:v>1</c:v>
                </c:pt>
                <c:pt idx="86474">
                  <c:v>1</c:v>
                </c:pt>
                <c:pt idx="86475">
                  <c:v>1</c:v>
                </c:pt>
                <c:pt idx="86476">
                  <c:v>1</c:v>
                </c:pt>
                <c:pt idx="86477">
                  <c:v>1</c:v>
                </c:pt>
                <c:pt idx="86478">
                  <c:v>1</c:v>
                </c:pt>
                <c:pt idx="86479">
                  <c:v>1</c:v>
                </c:pt>
                <c:pt idx="86480">
                  <c:v>0.85714285700000004</c:v>
                </c:pt>
                <c:pt idx="86481">
                  <c:v>1</c:v>
                </c:pt>
                <c:pt idx="86482">
                  <c:v>1</c:v>
                </c:pt>
                <c:pt idx="86483">
                  <c:v>1</c:v>
                </c:pt>
                <c:pt idx="86484">
                  <c:v>1</c:v>
                </c:pt>
                <c:pt idx="86485">
                  <c:v>1</c:v>
                </c:pt>
                <c:pt idx="86486">
                  <c:v>1</c:v>
                </c:pt>
                <c:pt idx="86487">
                  <c:v>1</c:v>
                </c:pt>
                <c:pt idx="86488">
                  <c:v>1</c:v>
                </c:pt>
                <c:pt idx="86489">
                  <c:v>1</c:v>
                </c:pt>
                <c:pt idx="86490">
                  <c:v>1</c:v>
                </c:pt>
                <c:pt idx="86491">
                  <c:v>1</c:v>
                </c:pt>
                <c:pt idx="86492">
                  <c:v>1</c:v>
                </c:pt>
                <c:pt idx="86493">
                  <c:v>1</c:v>
                </c:pt>
                <c:pt idx="86494">
                  <c:v>1</c:v>
                </c:pt>
                <c:pt idx="86495">
                  <c:v>1</c:v>
                </c:pt>
                <c:pt idx="86496">
                  <c:v>0.85714285700000004</c:v>
                </c:pt>
                <c:pt idx="86497">
                  <c:v>0.71428571399999996</c:v>
                </c:pt>
                <c:pt idx="86498">
                  <c:v>1</c:v>
                </c:pt>
                <c:pt idx="86499">
                  <c:v>1</c:v>
                </c:pt>
                <c:pt idx="86500">
                  <c:v>1</c:v>
                </c:pt>
                <c:pt idx="86501">
                  <c:v>1</c:v>
                </c:pt>
                <c:pt idx="86502">
                  <c:v>1</c:v>
                </c:pt>
                <c:pt idx="86503">
                  <c:v>1</c:v>
                </c:pt>
                <c:pt idx="86504">
                  <c:v>1</c:v>
                </c:pt>
                <c:pt idx="86505">
                  <c:v>1</c:v>
                </c:pt>
                <c:pt idx="86506">
                  <c:v>1</c:v>
                </c:pt>
                <c:pt idx="86507">
                  <c:v>1</c:v>
                </c:pt>
                <c:pt idx="86508">
                  <c:v>1</c:v>
                </c:pt>
                <c:pt idx="86509">
                  <c:v>1</c:v>
                </c:pt>
                <c:pt idx="86510">
                  <c:v>1</c:v>
                </c:pt>
                <c:pt idx="86511">
                  <c:v>1</c:v>
                </c:pt>
                <c:pt idx="86512">
                  <c:v>1</c:v>
                </c:pt>
                <c:pt idx="86513">
                  <c:v>1</c:v>
                </c:pt>
                <c:pt idx="86514">
                  <c:v>1</c:v>
                </c:pt>
                <c:pt idx="86515">
                  <c:v>1</c:v>
                </c:pt>
                <c:pt idx="86516">
                  <c:v>1</c:v>
                </c:pt>
                <c:pt idx="86517">
                  <c:v>1</c:v>
                </c:pt>
                <c:pt idx="86518">
                  <c:v>1</c:v>
                </c:pt>
                <c:pt idx="86519">
                  <c:v>1</c:v>
                </c:pt>
                <c:pt idx="86520">
                  <c:v>1</c:v>
                </c:pt>
                <c:pt idx="86521">
                  <c:v>1</c:v>
                </c:pt>
                <c:pt idx="86522">
                  <c:v>1</c:v>
                </c:pt>
                <c:pt idx="86523">
                  <c:v>1</c:v>
                </c:pt>
                <c:pt idx="86524">
                  <c:v>1</c:v>
                </c:pt>
                <c:pt idx="86525">
                  <c:v>1</c:v>
                </c:pt>
                <c:pt idx="86526">
                  <c:v>1</c:v>
                </c:pt>
                <c:pt idx="86527">
                  <c:v>1</c:v>
                </c:pt>
                <c:pt idx="86528">
                  <c:v>1</c:v>
                </c:pt>
                <c:pt idx="86529">
                  <c:v>1</c:v>
                </c:pt>
                <c:pt idx="86530">
                  <c:v>1</c:v>
                </c:pt>
                <c:pt idx="86531">
                  <c:v>1</c:v>
                </c:pt>
                <c:pt idx="86532">
                  <c:v>1</c:v>
                </c:pt>
                <c:pt idx="86533">
                  <c:v>1</c:v>
                </c:pt>
                <c:pt idx="86534">
                  <c:v>1</c:v>
                </c:pt>
                <c:pt idx="86535">
                  <c:v>1</c:v>
                </c:pt>
                <c:pt idx="86536">
                  <c:v>1</c:v>
                </c:pt>
                <c:pt idx="86537">
                  <c:v>1</c:v>
                </c:pt>
                <c:pt idx="86538">
                  <c:v>1</c:v>
                </c:pt>
                <c:pt idx="86539">
                  <c:v>1</c:v>
                </c:pt>
                <c:pt idx="86540">
                  <c:v>1</c:v>
                </c:pt>
                <c:pt idx="86541">
                  <c:v>1</c:v>
                </c:pt>
                <c:pt idx="86542">
                  <c:v>1</c:v>
                </c:pt>
                <c:pt idx="86543">
                  <c:v>1</c:v>
                </c:pt>
                <c:pt idx="86544">
                  <c:v>0.85714285700000004</c:v>
                </c:pt>
                <c:pt idx="86545">
                  <c:v>1</c:v>
                </c:pt>
                <c:pt idx="86546">
                  <c:v>1</c:v>
                </c:pt>
                <c:pt idx="86547">
                  <c:v>1</c:v>
                </c:pt>
                <c:pt idx="86548">
                  <c:v>1</c:v>
                </c:pt>
                <c:pt idx="86549">
                  <c:v>1</c:v>
                </c:pt>
                <c:pt idx="86550">
                  <c:v>1</c:v>
                </c:pt>
                <c:pt idx="86551">
                  <c:v>1</c:v>
                </c:pt>
                <c:pt idx="86552">
                  <c:v>1</c:v>
                </c:pt>
                <c:pt idx="86553">
                  <c:v>0.85714285700000004</c:v>
                </c:pt>
                <c:pt idx="86554">
                  <c:v>1</c:v>
                </c:pt>
                <c:pt idx="86555">
                  <c:v>0.85714285700000004</c:v>
                </c:pt>
                <c:pt idx="86556">
                  <c:v>1</c:v>
                </c:pt>
                <c:pt idx="86557">
                  <c:v>1</c:v>
                </c:pt>
                <c:pt idx="86558">
                  <c:v>1</c:v>
                </c:pt>
                <c:pt idx="86559">
                  <c:v>1</c:v>
                </c:pt>
                <c:pt idx="86560">
                  <c:v>1</c:v>
                </c:pt>
                <c:pt idx="86561">
                  <c:v>1</c:v>
                </c:pt>
                <c:pt idx="86562">
                  <c:v>1</c:v>
                </c:pt>
                <c:pt idx="86563">
                  <c:v>1</c:v>
                </c:pt>
                <c:pt idx="86564">
                  <c:v>1</c:v>
                </c:pt>
                <c:pt idx="86565">
                  <c:v>1</c:v>
                </c:pt>
                <c:pt idx="86566">
                  <c:v>1</c:v>
                </c:pt>
                <c:pt idx="86567">
                  <c:v>1</c:v>
                </c:pt>
                <c:pt idx="86568">
                  <c:v>1</c:v>
                </c:pt>
                <c:pt idx="86569">
                  <c:v>1</c:v>
                </c:pt>
                <c:pt idx="86570">
                  <c:v>1</c:v>
                </c:pt>
                <c:pt idx="86571">
                  <c:v>1</c:v>
                </c:pt>
                <c:pt idx="86572">
                  <c:v>1</c:v>
                </c:pt>
                <c:pt idx="86573">
                  <c:v>1</c:v>
                </c:pt>
                <c:pt idx="86574">
                  <c:v>1</c:v>
                </c:pt>
                <c:pt idx="86575">
                  <c:v>1</c:v>
                </c:pt>
                <c:pt idx="86576">
                  <c:v>1</c:v>
                </c:pt>
                <c:pt idx="86577">
                  <c:v>1</c:v>
                </c:pt>
                <c:pt idx="86578">
                  <c:v>1</c:v>
                </c:pt>
                <c:pt idx="86579">
                  <c:v>1</c:v>
                </c:pt>
                <c:pt idx="86580">
                  <c:v>1</c:v>
                </c:pt>
                <c:pt idx="86581">
                  <c:v>1</c:v>
                </c:pt>
                <c:pt idx="86582">
                  <c:v>1</c:v>
                </c:pt>
                <c:pt idx="86583">
                  <c:v>1</c:v>
                </c:pt>
                <c:pt idx="86584">
                  <c:v>1</c:v>
                </c:pt>
                <c:pt idx="86585">
                  <c:v>1</c:v>
                </c:pt>
                <c:pt idx="86586">
                  <c:v>1</c:v>
                </c:pt>
                <c:pt idx="86587">
                  <c:v>0.85714285700000004</c:v>
                </c:pt>
                <c:pt idx="86588">
                  <c:v>1</c:v>
                </c:pt>
                <c:pt idx="86589">
                  <c:v>1</c:v>
                </c:pt>
                <c:pt idx="86590">
                  <c:v>1</c:v>
                </c:pt>
                <c:pt idx="86591">
                  <c:v>1</c:v>
                </c:pt>
                <c:pt idx="86592">
                  <c:v>1</c:v>
                </c:pt>
                <c:pt idx="86593">
                  <c:v>1</c:v>
                </c:pt>
                <c:pt idx="86594">
                  <c:v>1</c:v>
                </c:pt>
                <c:pt idx="86595">
                  <c:v>1</c:v>
                </c:pt>
                <c:pt idx="86596">
                  <c:v>1</c:v>
                </c:pt>
                <c:pt idx="86597">
                  <c:v>1</c:v>
                </c:pt>
                <c:pt idx="86598">
                  <c:v>1</c:v>
                </c:pt>
                <c:pt idx="86599">
                  <c:v>1</c:v>
                </c:pt>
                <c:pt idx="86600">
                  <c:v>1</c:v>
                </c:pt>
                <c:pt idx="86601">
                  <c:v>1</c:v>
                </c:pt>
                <c:pt idx="86602">
                  <c:v>1</c:v>
                </c:pt>
                <c:pt idx="86603">
                  <c:v>1</c:v>
                </c:pt>
                <c:pt idx="86604">
                  <c:v>1</c:v>
                </c:pt>
                <c:pt idx="86605">
                  <c:v>1</c:v>
                </c:pt>
                <c:pt idx="86606">
                  <c:v>1</c:v>
                </c:pt>
                <c:pt idx="86607">
                  <c:v>1</c:v>
                </c:pt>
                <c:pt idx="86608">
                  <c:v>1</c:v>
                </c:pt>
                <c:pt idx="86609">
                  <c:v>1</c:v>
                </c:pt>
                <c:pt idx="86610">
                  <c:v>1</c:v>
                </c:pt>
                <c:pt idx="86611">
                  <c:v>1</c:v>
                </c:pt>
                <c:pt idx="86612">
                  <c:v>0.85714285700000004</c:v>
                </c:pt>
                <c:pt idx="86613">
                  <c:v>1</c:v>
                </c:pt>
                <c:pt idx="86614">
                  <c:v>1</c:v>
                </c:pt>
                <c:pt idx="86615">
                  <c:v>1</c:v>
                </c:pt>
                <c:pt idx="86616">
                  <c:v>1</c:v>
                </c:pt>
                <c:pt idx="86617">
                  <c:v>1</c:v>
                </c:pt>
                <c:pt idx="86618">
                  <c:v>1</c:v>
                </c:pt>
                <c:pt idx="86619">
                  <c:v>1</c:v>
                </c:pt>
                <c:pt idx="86620">
                  <c:v>1</c:v>
                </c:pt>
                <c:pt idx="86621">
                  <c:v>1</c:v>
                </c:pt>
                <c:pt idx="86622">
                  <c:v>1</c:v>
                </c:pt>
                <c:pt idx="86623">
                  <c:v>1</c:v>
                </c:pt>
                <c:pt idx="86624">
                  <c:v>1</c:v>
                </c:pt>
                <c:pt idx="86625">
                  <c:v>1</c:v>
                </c:pt>
                <c:pt idx="86626">
                  <c:v>1</c:v>
                </c:pt>
                <c:pt idx="86627">
                  <c:v>1</c:v>
                </c:pt>
                <c:pt idx="86628">
                  <c:v>1</c:v>
                </c:pt>
                <c:pt idx="86629">
                  <c:v>1</c:v>
                </c:pt>
                <c:pt idx="86630">
                  <c:v>1</c:v>
                </c:pt>
                <c:pt idx="86631">
                  <c:v>1</c:v>
                </c:pt>
                <c:pt idx="86632">
                  <c:v>1</c:v>
                </c:pt>
                <c:pt idx="86633">
                  <c:v>1</c:v>
                </c:pt>
                <c:pt idx="86634">
                  <c:v>1</c:v>
                </c:pt>
                <c:pt idx="86635">
                  <c:v>1</c:v>
                </c:pt>
                <c:pt idx="86636">
                  <c:v>1</c:v>
                </c:pt>
                <c:pt idx="86637">
                  <c:v>1</c:v>
                </c:pt>
                <c:pt idx="86638">
                  <c:v>1</c:v>
                </c:pt>
                <c:pt idx="86639">
                  <c:v>1</c:v>
                </c:pt>
                <c:pt idx="86640">
                  <c:v>1</c:v>
                </c:pt>
                <c:pt idx="86641">
                  <c:v>0.85714285700000004</c:v>
                </c:pt>
                <c:pt idx="86642">
                  <c:v>1</c:v>
                </c:pt>
                <c:pt idx="86643">
                  <c:v>0.85714285700000004</c:v>
                </c:pt>
                <c:pt idx="86644">
                  <c:v>1</c:v>
                </c:pt>
                <c:pt idx="86645">
                  <c:v>1</c:v>
                </c:pt>
                <c:pt idx="86646">
                  <c:v>1</c:v>
                </c:pt>
                <c:pt idx="86647">
                  <c:v>1</c:v>
                </c:pt>
                <c:pt idx="86648">
                  <c:v>1</c:v>
                </c:pt>
                <c:pt idx="86649">
                  <c:v>1</c:v>
                </c:pt>
                <c:pt idx="86650">
                  <c:v>0.85714285700000004</c:v>
                </c:pt>
                <c:pt idx="86651">
                  <c:v>1</c:v>
                </c:pt>
                <c:pt idx="86652">
                  <c:v>1</c:v>
                </c:pt>
                <c:pt idx="86653">
                  <c:v>1</c:v>
                </c:pt>
                <c:pt idx="86654">
                  <c:v>1</c:v>
                </c:pt>
                <c:pt idx="86655">
                  <c:v>1</c:v>
                </c:pt>
                <c:pt idx="86656">
                  <c:v>1</c:v>
                </c:pt>
                <c:pt idx="86657">
                  <c:v>1</c:v>
                </c:pt>
                <c:pt idx="86658">
                  <c:v>0.85714285700000004</c:v>
                </c:pt>
                <c:pt idx="86659">
                  <c:v>1</c:v>
                </c:pt>
                <c:pt idx="86660">
                  <c:v>1</c:v>
                </c:pt>
                <c:pt idx="86661">
                  <c:v>1</c:v>
                </c:pt>
                <c:pt idx="86662">
                  <c:v>1</c:v>
                </c:pt>
                <c:pt idx="86663">
                  <c:v>1</c:v>
                </c:pt>
                <c:pt idx="86664">
                  <c:v>1</c:v>
                </c:pt>
                <c:pt idx="86665">
                  <c:v>1</c:v>
                </c:pt>
                <c:pt idx="86666">
                  <c:v>1</c:v>
                </c:pt>
                <c:pt idx="86667">
                  <c:v>1</c:v>
                </c:pt>
                <c:pt idx="86668">
                  <c:v>1</c:v>
                </c:pt>
                <c:pt idx="86669">
                  <c:v>1</c:v>
                </c:pt>
                <c:pt idx="86670">
                  <c:v>0.85714285700000004</c:v>
                </c:pt>
                <c:pt idx="86671">
                  <c:v>1</c:v>
                </c:pt>
                <c:pt idx="86672">
                  <c:v>1</c:v>
                </c:pt>
                <c:pt idx="86673">
                  <c:v>1</c:v>
                </c:pt>
                <c:pt idx="86674">
                  <c:v>1</c:v>
                </c:pt>
                <c:pt idx="86675">
                  <c:v>1</c:v>
                </c:pt>
                <c:pt idx="86676">
                  <c:v>1</c:v>
                </c:pt>
                <c:pt idx="86677">
                  <c:v>1</c:v>
                </c:pt>
                <c:pt idx="86678">
                  <c:v>1</c:v>
                </c:pt>
                <c:pt idx="86679">
                  <c:v>1</c:v>
                </c:pt>
                <c:pt idx="86680">
                  <c:v>1</c:v>
                </c:pt>
                <c:pt idx="86681">
                  <c:v>1</c:v>
                </c:pt>
                <c:pt idx="86682">
                  <c:v>1</c:v>
                </c:pt>
                <c:pt idx="86683">
                  <c:v>1</c:v>
                </c:pt>
                <c:pt idx="86684">
                  <c:v>1</c:v>
                </c:pt>
                <c:pt idx="86685">
                  <c:v>1</c:v>
                </c:pt>
                <c:pt idx="86686">
                  <c:v>1</c:v>
                </c:pt>
                <c:pt idx="86687">
                  <c:v>1</c:v>
                </c:pt>
                <c:pt idx="86688">
                  <c:v>1</c:v>
                </c:pt>
                <c:pt idx="86689">
                  <c:v>1</c:v>
                </c:pt>
                <c:pt idx="86690">
                  <c:v>1</c:v>
                </c:pt>
                <c:pt idx="86691">
                  <c:v>1</c:v>
                </c:pt>
                <c:pt idx="86692">
                  <c:v>1</c:v>
                </c:pt>
                <c:pt idx="86693">
                  <c:v>1</c:v>
                </c:pt>
                <c:pt idx="86694">
                  <c:v>1</c:v>
                </c:pt>
                <c:pt idx="86695">
                  <c:v>1</c:v>
                </c:pt>
                <c:pt idx="86696">
                  <c:v>1</c:v>
                </c:pt>
                <c:pt idx="86697">
                  <c:v>1</c:v>
                </c:pt>
                <c:pt idx="86698">
                  <c:v>1</c:v>
                </c:pt>
                <c:pt idx="86699">
                  <c:v>1</c:v>
                </c:pt>
                <c:pt idx="86700">
                  <c:v>1</c:v>
                </c:pt>
                <c:pt idx="86701">
                  <c:v>1</c:v>
                </c:pt>
                <c:pt idx="86702">
                  <c:v>1</c:v>
                </c:pt>
                <c:pt idx="86703">
                  <c:v>1</c:v>
                </c:pt>
                <c:pt idx="86704">
                  <c:v>1</c:v>
                </c:pt>
                <c:pt idx="86705">
                  <c:v>1</c:v>
                </c:pt>
                <c:pt idx="86706">
                  <c:v>1</c:v>
                </c:pt>
                <c:pt idx="86707">
                  <c:v>1</c:v>
                </c:pt>
                <c:pt idx="86708">
                  <c:v>1</c:v>
                </c:pt>
                <c:pt idx="86709">
                  <c:v>1</c:v>
                </c:pt>
                <c:pt idx="86710">
                  <c:v>1</c:v>
                </c:pt>
                <c:pt idx="86711">
                  <c:v>1</c:v>
                </c:pt>
                <c:pt idx="86712">
                  <c:v>1</c:v>
                </c:pt>
                <c:pt idx="86713">
                  <c:v>1</c:v>
                </c:pt>
                <c:pt idx="86714">
                  <c:v>1</c:v>
                </c:pt>
                <c:pt idx="86715">
                  <c:v>1</c:v>
                </c:pt>
                <c:pt idx="86716">
                  <c:v>1</c:v>
                </c:pt>
                <c:pt idx="86717">
                  <c:v>1</c:v>
                </c:pt>
                <c:pt idx="86718">
                  <c:v>1</c:v>
                </c:pt>
                <c:pt idx="86719">
                  <c:v>1</c:v>
                </c:pt>
                <c:pt idx="86720">
                  <c:v>1</c:v>
                </c:pt>
                <c:pt idx="86721">
                  <c:v>1</c:v>
                </c:pt>
                <c:pt idx="86722">
                  <c:v>1</c:v>
                </c:pt>
                <c:pt idx="86723">
                  <c:v>1</c:v>
                </c:pt>
                <c:pt idx="86724">
                  <c:v>1</c:v>
                </c:pt>
                <c:pt idx="86725">
                  <c:v>1</c:v>
                </c:pt>
                <c:pt idx="86726">
                  <c:v>1</c:v>
                </c:pt>
                <c:pt idx="86727">
                  <c:v>1</c:v>
                </c:pt>
                <c:pt idx="86728">
                  <c:v>1</c:v>
                </c:pt>
                <c:pt idx="86729">
                  <c:v>1</c:v>
                </c:pt>
                <c:pt idx="86730">
                  <c:v>1</c:v>
                </c:pt>
                <c:pt idx="86731">
                  <c:v>1</c:v>
                </c:pt>
                <c:pt idx="86732">
                  <c:v>1</c:v>
                </c:pt>
                <c:pt idx="86733">
                  <c:v>1</c:v>
                </c:pt>
                <c:pt idx="86734">
                  <c:v>1</c:v>
                </c:pt>
                <c:pt idx="86735">
                  <c:v>1</c:v>
                </c:pt>
                <c:pt idx="86736">
                  <c:v>1</c:v>
                </c:pt>
                <c:pt idx="86737">
                  <c:v>1</c:v>
                </c:pt>
                <c:pt idx="86738">
                  <c:v>1</c:v>
                </c:pt>
                <c:pt idx="86739">
                  <c:v>1</c:v>
                </c:pt>
                <c:pt idx="86740">
                  <c:v>1</c:v>
                </c:pt>
                <c:pt idx="86741">
                  <c:v>1</c:v>
                </c:pt>
                <c:pt idx="86742">
                  <c:v>1</c:v>
                </c:pt>
                <c:pt idx="86743">
                  <c:v>1</c:v>
                </c:pt>
                <c:pt idx="86744">
                  <c:v>1</c:v>
                </c:pt>
                <c:pt idx="86745">
                  <c:v>1</c:v>
                </c:pt>
                <c:pt idx="86746">
                  <c:v>1</c:v>
                </c:pt>
                <c:pt idx="86747">
                  <c:v>1</c:v>
                </c:pt>
                <c:pt idx="86748">
                  <c:v>1</c:v>
                </c:pt>
                <c:pt idx="86749">
                  <c:v>1</c:v>
                </c:pt>
                <c:pt idx="86750">
                  <c:v>1</c:v>
                </c:pt>
                <c:pt idx="86751">
                  <c:v>1</c:v>
                </c:pt>
                <c:pt idx="86752">
                  <c:v>1</c:v>
                </c:pt>
                <c:pt idx="86753">
                  <c:v>1</c:v>
                </c:pt>
                <c:pt idx="86754">
                  <c:v>1</c:v>
                </c:pt>
                <c:pt idx="86755">
                  <c:v>1</c:v>
                </c:pt>
                <c:pt idx="86756">
                  <c:v>1</c:v>
                </c:pt>
                <c:pt idx="86757">
                  <c:v>1</c:v>
                </c:pt>
                <c:pt idx="86758">
                  <c:v>1</c:v>
                </c:pt>
                <c:pt idx="86759">
                  <c:v>1</c:v>
                </c:pt>
                <c:pt idx="86760">
                  <c:v>1</c:v>
                </c:pt>
                <c:pt idx="86761">
                  <c:v>1</c:v>
                </c:pt>
                <c:pt idx="86762">
                  <c:v>1</c:v>
                </c:pt>
                <c:pt idx="86763">
                  <c:v>1</c:v>
                </c:pt>
                <c:pt idx="86764">
                  <c:v>1</c:v>
                </c:pt>
                <c:pt idx="86765">
                  <c:v>1</c:v>
                </c:pt>
                <c:pt idx="86766">
                  <c:v>1</c:v>
                </c:pt>
                <c:pt idx="86767">
                  <c:v>1</c:v>
                </c:pt>
                <c:pt idx="86768">
                  <c:v>1</c:v>
                </c:pt>
                <c:pt idx="86769">
                  <c:v>1</c:v>
                </c:pt>
                <c:pt idx="86770">
                  <c:v>1</c:v>
                </c:pt>
                <c:pt idx="86771">
                  <c:v>1</c:v>
                </c:pt>
                <c:pt idx="86772">
                  <c:v>1</c:v>
                </c:pt>
                <c:pt idx="86773">
                  <c:v>1</c:v>
                </c:pt>
                <c:pt idx="86774">
                  <c:v>1</c:v>
                </c:pt>
                <c:pt idx="86775">
                  <c:v>1</c:v>
                </c:pt>
                <c:pt idx="86776">
                  <c:v>1</c:v>
                </c:pt>
                <c:pt idx="86777">
                  <c:v>1</c:v>
                </c:pt>
                <c:pt idx="86778">
                  <c:v>1</c:v>
                </c:pt>
                <c:pt idx="86779">
                  <c:v>1</c:v>
                </c:pt>
                <c:pt idx="86780">
                  <c:v>1</c:v>
                </c:pt>
                <c:pt idx="86781">
                  <c:v>1</c:v>
                </c:pt>
                <c:pt idx="86782">
                  <c:v>1</c:v>
                </c:pt>
                <c:pt idx="86783">
                  <c:v>1</c:v>
                </c:pt>
                <c:pt idx="86784">
                  <c:v>1</c:v>
                </c:pt>
                <c:pt idx="86785">
                  <c:v>1</c:v>
                </c:pt>
                <c:pt idx="86786">
                  <c:v>1</c:v>
                </c:pt>
                <c:pt idx="86787">
                  <c:v>1</c:v>
                </c:pt>
                <c:pt idx="86788">
                  <c:v>1</c:v>
                </c:pt>
                <c:pt idx="86789">
                  <c:v>1</c:v>
                </c:pt>
                <c:pt idx="86790">
                  <c:v>1</c:v>
                </c:pt>
                <c:pt idx="86791">
                  <c:v>1</c:v>
                </c:pt>
                <c:pt idx="86792">
                  <c:v>1</c:v>
                </c:pt>
                <c:pt idx="86793">
                  <c:v>1</c:v>
                </c:pt>
                <c:pt idx="86794">
                  <c:v>1</c:v>
                </c:pt>
                <c:pt idx="86795">
                  <c:v>1</c:v>
                </c:pt>
                <c:pt idx="86796">
                  <c:v>1</c:v>
                </c:pt>
                <c:pt idx="86797">
                  <c:v>1</c:v>
                </c:pt>
                <c:pt idx="86798">
                  <c:v>1</c:v>
                </c:pt>
                <c:pt idx="86799">
                  <c:v>1</c:v>
                </c:pt>
                <c:pt idx="86800">
                  <c:v>1</c:v>
                </c:pt>
                <c:pt idx="86801">
                  <c:v>1</c:v>
                </c:pt>
                <c:pt idx="86802">
                  <c:v>1</c:v>
                </c:pt>
                <c:pt idx="86803">
                  <c:v>1</c:v>
                </c:pt>
                <c:pt idx="86804">
                  <c:v>1</c:v>
                </c:pt>
                <c:pt idx="86805">
                  <c:v>1</c:v>
                </c:pt>
                <c:pt idx="86806">
                  <c:v>1</c:v>
                </c:pt>
                <c:pt idx="86807">
                  <c:v>1</c:v>
                </c:pt>
                <c:pt idx="86808">
                  <c:v>1</c:v>
                </c:pt>
                <c:pt idx="86809">
                  <c:v>1</c:v>
                </c:pt>
                <c:pt idx="86810">
                  <c:v>1</c:v>
                </c:pt>
                <c:pt idx="86811">
                  <c:v>1</c:v>
                </c:pt>
                <c:pt idx="86812">
                  <c:v>1</c:v>
                </c:pt>
                <c:pt idx="86813">
                  <c:v>1</c:v>
                </c:pt>
                <c:pt idx="86814">
                  <c:v>1</c:v>
                </c:pt>
                <c:pt idx="86815">
                  <c:v>1</c:v>
                </c:pt>
                <c:pt idx="86816">
                  <c:v>1</c:v>
                </c:pt>
                <c:pt idx="86817">
                  <c:v>1</c:v>
                </c:pt>
                <c:pt idx="86818">
                  <c:v>0.85714285700000004</c:v>
                </c:pt>
                <c:pt idx="86819">
                  <c:v>0.85714285700000004</c:v>
                </c:pt>
                <c:pt idx="86820">
                  <c:v>1</c:v>
                </c:pt>
                <c:pt idx="86821">
                  <c:v>1</c:v>
                </c:pt>
                <c:pt idx="86822">
                  <c:v>1</c:v>
                </c:pt>
                <c:pt idx="86823">
                  <c:v>1</c:v>
                </c:pt>
                <c:pt idx="86824">
                  <c:v>1</c:v>
                </c:pt>
                <c:pt idx="86825">
                  <c:v>0.85714285700000004</c:v>
                </c:pt>
                <c:pt idx="86826">
                  <c:v>1</c:v>
                </c:pt>
                <c:pt idx="86827">
                  <c:v>1</c:v>
                </c:pt>
                <c:pt idx="86828">
                  <c:v>1</c:v>
                </c:pt>
                <c:pt idx="86829">
                  <c:v>1</c:v>
                </c:pt>
                <c:pt idx="86830">
                  <c:v>1</c:v>
                </c:pt>
                <c:pt idx="86831">
                  <c:v>1</c:v>
                </c:pt>
                <c:pt idx="86832">
                  <c:v>1</c:v>
                </c:pt>
                <c:pt idx="86833">
                  <c:v>1</c:v>
                </c:pt>
                <c:pt idx="86834">
                  <c:v>0.85714285700000004</c:v>
                </c:pt>
                <c:pt idx="86835">
                  <c:v>1</c:v>
                </c:pt>
                <c:pt idx="86836">
                  <c:v>1</c:v>
                </c:pt>
                <c:pt idx="86837">
                  <c:v>1</c:v>
                </c:pt>
                <c:pt idx="86838">
                  <c:v>1</c:v>
                </c:pt>
                <c:pt idx="86839">
                  <c:v>1</c:v>
                </c:pt>
                <c:pt idx="86840">
                  <c:v>1</c:v>
                </c:pt>
                <c:pt idx="86841">
                  <c:v>1</c:v>
                </c:pt>
                <c:pt idx="86842">
                  <c:v>1</c:v>
                </c:pt>
                <c:pt idx="86843">
                  <c:v>1</c:v>
                </c:pt>
                <c:pt idx="86844">
                  <c:v>1</c:v>
                </c:pt>
                <c:pt idx="86845">
                  <c:v>1</c:v>
                </c:pt>
                <c:pt idx="86846">
                  <c:v>1</c:v>
                </c:pt>
                <c:pt idx="86847">
                  <c:v>1</c:v>
                </c:pt>
                <c:pt idx="86848">
                  <c:v>1</c:v>
                </c:pt>
                <c:pt idx="86849">
                  <c:v>1</c:v>
                </c:pt>
                <c:pt idx="86850">
                  <c:v>1</c:v>
                </c:pt>
                <c:pt idx="86851">
                  <c:v>0.85714285700000004</c:v>
                </c:pt>
                <c:pt idx="86852">
                  <c:v>1</c:v>
                </c:pt>
                <c:pt idx="86853">
                  <c:v>1</c:v>
                </c:pt>
                <c:pt idx="86854">
                  <c:v>1</c:v>
                </c:pt>
                <c:pt idx="86855">
                  <c:v>1</c:v>
                </c:pt>
                <c:pt idx="86856">
                  <c:v>1</c:v>
                </c:pt>
                <c:pt idx="86857">
                  <c:v>1</c:v>
                </c:pt>
                <c:pt idx="86858">
                  <c:v>1</c:v>
                </c:pt>
                <c:pt idx="86859">
                  <c:v>1</c:v>
                </c:pt>
                <c:pt idx="86860">
                  <c:v>1</c:v>
                </c:pt>
                <c:pt idx="86861">
                  <c:v>1</c:v>
                </c:pt>
                <c:pt idx="86862">
                  <c:v>1</c:v>
                </c:pt>
                <c:pt idx="86863">
                  <c:v>1</c:v>
                </c:pt>
                <c:pt idx="86864">
                  <c:v>1</c:v>
                </c:pt>
                <c:pt idx="86865">
                  <c:v>1</c:v>
                </c:pt>
                <c:pt idx="86866">
                  <c:v>1</c:v>
                </c:pt>
                <c:pt idx="86867">
                  <c:v>1</c:v>
                </c:pt>
                <c:pt idx="86868">
                  <c:v>1</c:v>
                </c:pt>
                <c:pt idx="86869">
                  <c:v>1</c:v>
                </c:pt>
                <c:pt idx="86870">
                  <c:v>1</c:v>
                </c:pt>
                <c:pt idx="86871">
                  <c:v>1</c:v>
                </c:pt>
                <c:pt idx="86872">
                  <c:v>1</c:v>
                </c:pt>
                <c:pt idx="86873">
                  <c:v>1</c:v>
                </c:pt>
                <c:pt idx="86874">
                  <c:v>1</c:v>
                </c:pt>
                <c:pt idx="86875">
                  <c:v>1</c:v>
                </c:pt>
                <c:pt idx="86876">
                  <c:v>1</c:v>
                </c:pt>
                <c:pt idx="86877">
                  <c:v>1</c:v>
                </c:pt>
                <c:pt idx="86878">
                  <c:v>1</c:v>
                </c:pt>
                <c:pt idx="86879">
                  <c:v>1</c:v>
                </c:pt>
                <c:pt idx="86880">
                  <c:v>1</c:v>
                </c:pt>
                <c:pt idx="86881">
                  <c:v>1</c:v>
                </c:pt>
                <c:pt idx="86882">
                  <c:v>1</c:v>
                </c:pt>
                <c:pt idx="86883">
                  <c:v>1</c:v>
                </c:pt>
                <c:pt idx="86884">
                  <c:v>1</c:v>
                </c:pt>
                <c:pt idx="86885">
                  <c:v>1</c:v>
                </c:pt>
                <c:pt idx="86886">
                  <c:v>1</c:v>
                </c:pt>
                <c:pt idx="86887">
                  <c:v>1</c:v>
                </c:pt>
                <c:pt idx="86888">
                  <c:v>1</c:v>
                </c:pt>
                <c:pt idx="86889">
                  <c:v>1</c:v>
                </c:pt>
                <c:pt idx="86890">
                  <c:v>1</c:v>
                </c:pt>
                <c:pt idx="86891">
                  <c:v>1</c:v>
                </c:pt>
                <c:pt idx="86892">
                  <c:v>1</c:v>
                </c:pt>
                <c:pt idx="86893">
                  <c:v>1</c:v>
                </c:pt>
                <c:pt idx="86894">
                  <c:v>1</c:v>
                </c:pt>
                <c:pt idx="86895">
                  <c:v>1</c:v>
                </c:pt>
                <c:pt idx="86896">
                  <c:v>1</c:v>
                </c:pt>
                <c:pt idx="86897">
                  <c:v>1</c:v>
                </c:pt>
                <c:pt idx="86898">
                  <c:v>1</c:v>
                </c:pt>
                <c:pt idx="86899">
                  <c:v>1</c:v>
                </c:pt>
                <c:pt idx="86900">
                  <c:v>1</c:v>
                </c:pt>
                <c:pt idx="86901">
                  <c:v>1</c:v>
                </c:pt>
                <c:pt idx="86902">
                  <c:v>1</c:v>
                </c:pt>
                <c:pt idx="86903">
                  <c:v>1</c:v>
                </c:pt>
                <c:pt idx="86904">
                  <c:v>1</c:v>
                </c:pt>
                <c:pt idx="86905">
                  <c:v>1</c:v>
                </c:pt>
                <c:pt idx="86906">
                  <c:v>1</c:v>
                </c:pt>
                <c:pt idx="86907">
                  <c:v>1</c:v>
                </c:pt>
                <c:pt idx="86908">
                  <c:v>1</c:v>
                </c:pt>
                <c:pt idx="86909">
                  <c:v>1</c:v>
                </c:pt>
                <c:pt idx="86910">
                  <c:v>1</c:v>
                </c:pt>
                <c:pt idx="86911">
                  <c:v>1</c:v>
                </c:pt>
                <c:pt idx="86912">
                  <c:v>1</c:v>
                </c:pt>
                <c:pt idx="86913">
                  <c:v>1</c:v>
                </c:pt>
                <c:pt idx="86914">
                  <c:v>1</c:v>
                </c:pt>
                <c:pt idx="86915">
                  <c:v>1</c:v>
                </c:pt>
                <c:pt idx="86916">
                  <c:v>1</c:v>
                </c:pt>
                <c:pt idx="86917">
                  <c:v>1</c:v>
                </c:pt>
                <c:pt idx="86918">
                  <c:v>1</c:v>
                </c:pt>
                <c:pt idx="86919">
                  <c:v>1</c:v>
                </c:pt>
                <c:pt idx="86920">
                  <c:v>1</c:v>
                </c:pt>
                <c:pt idx="86921">
                  <c:v>1</c:v>
                </c:pt>
                <c:pt idx="86922">
                  <c:v>1</c:v>
                </c:pt>
                <c:pt idx="86923">
                  <c:v>1</c:v>
                </c:pt>
                <c:pt idx="86924">
                  <c:v>1</c:v>
                </c:pt>
                <c:pt idx="86925">
                  <c:v>1</c:v>
                </c:pt>
                <c:pt idx="86926">
                  <c:v>1</c:v>
                </c:pt>
                <c:pt idx="86927">
                  <c:v>1</c:v>
                </c:pt>
                <c:pt idx="86928">
                  <c:v>1</c:v>
                </c:pt>
                <c:pt idx="86929">
                  <c:v>1</c:v>
                </c:pt>
                <c:pt idx="86930">
                  <c:v>1</c:v>
                </c:pt>
                <c:pt idx="86931">
                  <c:v>1</c:v>
                </c:pt>
                <c:pt idx="86932">
                  <c:v>1</c:v>
                </c:pt>
                <c:pt idx="86933">
                  <c:v>1</c:v>
                </c:pt>
                <c:pt idx="86934">
                  <c:v>1</c:v>
                </c:pt>
                <c:pt idx="86935">
                  <c:v>1</c:v>
                </c:pt>
                <c:pt idx="86936">
                  <c:v>1</c:v>
                </c:pt>
                <c:pt idx="86937">
                  <c:v>1</c:v>
                </c:pt>
                <c:pt idx="86938">
                  <c:v>1</c:v>
                </c:pt>
                <c:pt idx="86939">
                  <c:v>1</c:v>
                </c:pt>
                <c:pt idx="86940">
                  <c:v>1</c:v>
                </c:pt>
                <c:pt idx="86941">
                  <c:v>1</c:v>
                </c:pt>
                <c:pt idx="86942">
                  <c:v>1</c:v>
                </c:pt>
                <c:pt idx="86943">
                  <c:v>1</c:v>
                </c:pt>
                <c:pt idx="86944">
                  <c:v>1</c:v>
                </c:pt>
                <c:pt idx="86945">
                  <c:v>1</c:v>
                </c:pt>
                <c:pt idx="86946">
                  <c:v>1</c:v>
                </c:pt>
                <c:pt idx="86947">
                  <c:v>1</c:v>
                </c:pt>
                <c:pt idx="86948">
                  <c:v>1</c:v>
                </c:pt>
                <c:pt idx="86949">
                  <c:v>1</c:v>
                </c:pt>
                <c:pt idx="86950">
                  <c:v>1</c:v>
                </c:pt>
                <c:pt idx="86951">
                  <c:v>1</c:v>
                </c:pt>
                <c:pt idx="86952">
                  <c:v>0.75</c:v>
                </c:pt>
                <c:pt idx="86953">
                  <c:v>1</c:v>
                </c:pt>
                <c:pt idx="86954">
                  <c:v>1</c:v>
                </c:pt>
                <c:pt idx="86955">
                  <c:v>1</c:v>
                </c:pt>
                <c:pt idx="86956">
                  <c:v>1</c:v>
                </c:pt>
                <c:pt idx="86957">
                  <c:v>1</c:v>
                </c:pt>
                <c:pt idx="86958">
                  <c:v>1</c:v>
                </c:pt>
                <c:pt idx="86959">
                  <c:v>1</c:v>
                </c:pt>
                <c:pt idx="86960">
                  <c:v>1</c:v>
                </c:pt>
                <c:pt idx="86961">
                  <c:v>1</c:v>
                </c:pt>
                <c:pt idx="86962">
                  <c:v>1</c:v>
                </c:pt>
                <c:pt idx="86963">
                  <c:v>1</c:v>
                </c:pt>
                <c:pt idx="86964">
                  <c:v>1</c:v>
                </c:pt>
                <c:pt idx="86965">
                  <c:v>1</c:v>
                </c:pt>
                <c:pt idx="86966">
                  <c:v>1</c:v>
                </c:pt>
                <c:pt idx="86967">
                  <c:v>1</c:v>
                </c:pt>
                <c:pt idx="86968">
                  <c:v>1</c:v>
                </c:pt>
                <c:pt idx="86969">
                  <c:v>1</c:v>
                </c:pt>
                <c:pt idx="86970">
                  <c:v>1</c:v>
                </c:pt>
                <c:pt idx="86971">
                  <c:v>1</c:v>
                </c:pt>
                <c:pt idx="86972">
                  <c:v>1</c:v>
                </c:pt>
                <c:pt idx="86973">
                  <c:v>1</c:v>
                </c:pt>
                <c:pt idx="86974">
                  <c:v>1</c:v>
                </c:pt>
                <c:pt idx="86975">
                  <c:v>1</c:v>
                </c:pt>
                <c:pt idx="86976">
                  <c:v>1</c:v>
                </c:pt>
                <c:pt idx="86977">
                  <c:v>1</c:v>
                </c:pt>
                <c:pt idx="86978">
                  <c:v>1</c:v>
                </c:pt>
                <c:pt idx="86979">
                  <c:v>1</c:v>
                </c:pt>
                <c:pt idx="86980">
                  <c:v>1</c:v>
                </c:pt>
                <c:pt idx="86981">
                  <c:v>1</c:v>
                </c:pt>
                <c:pt idx="86982">
                  <c:v>1</c:v>
                </c:pt>
                <c:pt idx="86983">
                  <c:v>1</c:v>
                </c:pt>
                <c:pt idx="86984">
                  <c:v>1</c:v>
                </c:pt>
                <c:pt idx="86985">
                  <c:v>1</c:v>
                </c:pt>
                <c:pt idx="86986">
                  <c:v>1</c:v>
                </c:pt>
                <c:pt idx="86987">
                  <c:v>1</c:v>
                </c:pt>
                <c:pt idx="86988">
                  <c:v>1</c:v>
                </c:pt>
                <c:pt idx="86989">
                  <c:v>1</c:v>
                </c:pt>
                <c:pt idx="86990">
                  <c:v>1</c:v>
                </c:pt>
                <c:pt idx="86991">
                  <c:v>1</c:v>
                </c:pt>
                <c:pt idx="86992">
                  <c:v>1</c:v>
                </c:pt>
                <c:pt idx="86993">
                  <c:v>1</c:v>
                </c:pt>
                <c:pt idx="86994">
                  <c:v>1</c:v>
                </c:pt>
                <c:pt idx="86995">
                  <c:v>1</c:v>
                </c:pt>
                <c:pt idx="86996">
                  <c:v>1</c:v>
                </c:pt>
                <c:pt idx="86997">
                  <c:v>1</c:v>
                </c:pt>
                <c:pt idx="86998">
                  <c:v>1</c:v>
                </c:pt>
                <c:pt idx="86999">
                  <c:v>1</c:v>
                </c:pt>
                <c:pt idx="87000">
                  <c:v>1</c:v>
                </c:pt>
                <c:pt idx="87001">
                  <c:v>1</c:v>
                </c:pt>
                <c:pt idx="87002">
                  <c:v>1</c:v>
                </c:pt>
                <c:pt idx="87003">
                  <c:v>1</c:v>
                </c:pt>
                <c:pt idx="87004">
                  <c:v>1</c:v>
                </c:pt>
                <c:pt idx="87005">
                  <c:v>1</c:v>
                </c:pt>
                <c:pt idx="87006">
                  <c:v>1</c:v>
                </c:pt>
                <c:pt idx="87007">
                  <c:v>1</c:v>
                </c:pt>
                <c:pt idx="87008">
                  <c:v>1</c:v>
                </c:pt>
                <c:pt idx="87009">
                  <c:v>1</c:v>
                </c:pt>
                <c:pt idx="87010">
                  <c:v>1</c:v>
                </c:pt>
                <c:pt idx="87011">
                  <c:v>1</c:v>
                </c:pt>
                <c:pt idx="87012">
                  <c:v>1</c:v>
                </c:pt>
                <c:pt idx="87013">
                  <c:v>1</c:v>
                </c:pt>
                <c:pt idx="87014">
                  <c:v>1</c:v>
                </c:pt>
                <c:pt idx="87015">
                  <c:v>1</c:v>
                </c:pt>
                <c:pt idx="87016">
                  <c:v>1</c:v>
                </c:pt>
                <c:pt idx="87017">
                  <c:v>1</c:v>
                </c:pt>
                <c:pt idx="87018">
                  <c:v>1</c:v>
                </c:pt>
                <c:pt idx="87019">
                  <c:v>1</c:v>
                </c:pt>
                <c:pt idx="87020">
                  <c:v>1</c:v>
                </c:pt>
                <c:pt idx="87021">
                  <c:v>1</c:v>
                </c:pt>
                <c:pt idx="87022">
                  <c:v>1</c:v>
                </c:pt>
                <c:pt idx="87023">
                  <c:v>1</c:v>
                </c:pt>
                <c:pt idx="87024">
                  <c:v>1</c:v>
                </c:pt>
                <c:pt idx="87025">
                  <c:v>1</c:v>
                </c:pt>
                <c:pt idx="87026">
                  <c:v>1</c:v>
                </c:pt>
                <c:pt idx="87027">
                  <c:v>1</c:v>
                </c:pt>
                <c:pt idx="87028">
                  <c:v>1</c:v>
                </c:pt>
                <c:pt idx="87029">
                  <c:v>1</c:v>
                </c:pt>
                <c:pt idx="87030">
                  <c:v>1</c:v>
                </c:pt>
                <c:pt idx="87031">
                  <c:v>1</c:v>
                </c:pt>
                <c:pt idx="87032">
                  <c:v>1</c:v>
                </c:pt>
                <c:pt idx="87033">
                  <c:v>1</c:v>
                </c:pt>
                <c:pt idx="87034">
                  <c:v>1</c:v>
                </c:pt>
                <c:pt idx="87035">
                  <c:v>1</c:v>
                </c:pt>
                <c:pt idx="87036">
                  <c:v>1</c:v>
                </c:pt>
                <c:pt idx="87037">
                  <c:v>1</c:v>
                </c:pt>
                <c:pt idx="87038">
                  <c:v>1</c:v>
                </c:pt>
                <c:pt idx="87039">
                  <c:v>1</c:v>
                </c:pt>
                <c:pt idx="87040">
                  <c:v>1</c:v>
                </c:pt>
                <c:pt idx="87041">
                  <c:v>1</c:v>
                </c:pt>
                <c:pt idx="87042">
                  <c:v>1</c:v>
                </c:pt>
                <c:pt idx="87043">
                  <c:v>1</c:v>
                </c:pt>
                <c:pt idx="87044">
                  <c:v>1</c:v>
                </c:pt>
                <c:pt idx="87045">
                  <c:v>1</c:v>
                </c:pt>
                <c:pt idx="87046">
                  <c:v>1</c:v>
                </c:pt>
                <c:pt idx="87047">
                  <c:v>1</c:v>
                </c:pt>
                <c:pt idx="87048">
                  <c:v>1</c:v>
                </c:pt>
                <c:pt idx="87049">
                  <c:v>1</c:v>
                </c:pt>
                <c:pt idx="87050">
                  <c:v>1</c:v>
                </c:pt>
                <c:pt idx="87051">
                  <c:v>1</c:v>
                </c:pt>
                <c:pt idx="87052">
                  <c:v>1</c:v>
                </c:pt>
                <c:pt idx="87053">
                  <c:v>1</c:v>
                </c:pt>
                <c:pt idx="87054">
                  <c:v>1</c:v>
                </c:pt>
                <c:pt idx="87055">
                  <c:v>1</c:v>
                </c:pt>
                <c:pt idx="87056">
                  <c:v>1</c:v>
                </c:pt>
                <c:pt idx="87057">
                  <c:v>1</c:v>
                </c:pt>
                <c:pt idx="87058">
                  <c:v>1</c:v>
                </c:pt>
                <c:pt idx="87059">
                  <c:v>1</c:v>
                </c:pt>
                <c:pt idx="87060">
                  <c:v>1</c:v>
                </c:pt>
                <c:pt idx="87061">
                  <c:v>1</c:v>
                </c:pt>
                <c:pt idx="87062">
                  <c:v>1</c:v>
                </c:pt>
                <c:pt idx="87063">
                  <c:v>1</c:v>
                </c:pt>
                <c:pt idx="87064">
                  <c:v>1</c:v>
                </c:pt>
                <c:pt idx="87065">
                  <c:v>1</c:v>
                </c:pt>
                <c:pt idx="87066">
                  <c:v>1</c:v>
                </c:pt>
                <c:pt idx="87067">
                  <c:v>1</c:v>
                </c:pt>
                <c:pt idx="87068">
                  <c:v>1</c:v>
                </c:pt>
                <c:pt idx="87069">
                  <c:v>1</c:v>
                </c:pt>
                <c:pt idx="87070">
                  <c:v>1</c:v>
                </c:pt>
                <c:pt idx="87071">
                  <c:v>1</c:v>
                </c:pt>
                <c:pt idx="87072">
                  <c:v>1</c:v>
                </c:pt>
                <c:pt idx="87073">
                  <c:v>1</c:v>
                </c:pt>
                <c:pt idx="87074">
                  <c:v>1</c:v>
                </c:pt>
                <c:pt idx="87075">
                  <c:v>1</c:v>
                </c:pt>
                <c:pt idx="87076">
                  <c:v>1</c:v>
                </c:pt>
                <c:pt idx="87077">
                  <c:v>1</c:v>
                </c:pt>
                <c:pt idx="87078">
                  <c:v>1</c:v>
                </c:pt>
                <c:pt idx="87079">
                  <c:v>1</c:v>
                </c:pt>
                <c:pt idx="87080">
                  <c:v>1</c:v>
                </c:pt>
                <c:pt idx="87081">
                  <c:v>1</c:v>
                </c:pt>
                <c:pt idx="87082">
                  <c:v>1</c:v>
                </c:pt>
                <c:pt idx="87083">
                  <c:v>1</c:v>
                </c:pt>
                <c:pt idx="87084">
                  <c:v>1</c:v>
                </c:pt>
                <c:pt idx="87085">
                  <c:v>1</c:v>
                </c:pt>
                <c:pt idx="87086">
                  <c:v>1</c:v>
                </c:pt>
                <c:pt idx="87087">
                  <c:v>1</c:v>
                </c:pt>
                <c:pt idx="87088">
                  <c:v>1</c:v>
                </c:pt>
                <c:pt idx="87089">
                  <c:v>1</c:v>
                </c:pt>
                <c:pt idx="87090">
                  <c:v>1</c:v>
                </c:pt>
                <c:pt idx="87091">
                  <c:v>1</c:v>
                </c:pt>
                <c:pt idx="87092">
                  <c:v>1</c:v>
                </c:pt>
                <c:pt idx="87093">
                  <c:v>1</c:v>
                </c:pt>
                <c:pt idx="87094">
                  <c:v>1</c:v>
                </c:pt>
                <c:pt idx="87095">
                  <c:v>1</c:v>
                </c:pt>
                <c:pt idx="87096">
                  <c:v>1</c:v>
                </c:pt>
                <c:pt idx="87097">
                  <c:v>1</c:v>
                </c:pt>
                <c:pt idx="87098">
                  <c:v>1</c:v>
                </c:pt>
                <c:pt idx="87099">
                  <c:v>1</c:v>
                </c:pt>
                <c:pt idx="87100">
                  <c:v>1</c:v>
                </c:pt>
                <c:pt idx="87101">
                  <c:v>1</c:v>
                </c:pt>
                <c:pt idx="87102">
                  <c:v>1</c:v>
                </c:pt>
                <c:pt idx="87103">
                  <c:v>1</c:v>
                </c:pt>
                <c:pt idx="87104">
                  <c:v>1</c:v>
                </c:pt>
                <c:pt idx="87105">
                  <c:v>1</c:v>
                </c:pt>
                <c:pt idx="87106">
                  <c:v>1</c:v>
                </c:pt>
                <c:pt idx="87107">
                  <c:v>1</c:v>
                </c:pt>
                <c:pt idx="87108">
                  <c:v>1</c:v>
                </c:pt>
                <c:pt idx="87109">
                  <c:v>1</c:v>
                </c:pt>
                <c:pt idx="87110">
                  <c:v>1</c:v>
                </c:pt>
                <c:pt idx="87111">
                  <c:v>1</c:v>
                </c:pt>
                <c:pt idx="87112">
                  <c:v>1</c:v>
                </c:pt>
                <c:pt idx="87113">
                  <c:v>1</c:v>
                </c:pt>
                <c:pt idx="87114">
                  <c:v>1</c:v>
                </c:pt>
                <c:pt idx="87115">
                  <c:v>1</c:v>
                </c:pt>
                <c:pt idx="87116">
                  <c:v>1</c:v>
                </c:pt>
                <c:pt idx="87117">
                  <c:v>1</c:v>
                </c:pt>
                <c:pt idx="87118">
                  <c:v>1</c:v>
                </c:pt>
                <c:pt idx="87119">
                  <c:v>1</c:v>
                </c:pt>
                <c:pt idx="87120">
                  <c:v>1</c:v>
                </c:pt>
                <c:pt idx="87121">
                  <c:v>1</c:v>
                </c:pt>
                <c:pt idx="87122">
                  <c:v>1</c:v>
                </c:pt>
                <c:pt idx="87123">
                  <c:v>1</c:v>
                </c:pt>
                <c:pt idx="87124">
                  <c:v>1</c:v>
                </c:pt>
                <c:pt idx="87125">
                  <c:v>1</c:v>
                </c:pt>
                <c:pt idx="87126">
                  <c:v>1</c:v>
                </c:pt>
                <c:pt idx="87127">
                  <c:v>1</c:v>
                </c:pt>
                <c:pt idx="87128">
                  <c:v>1</c:v>
                </c:pt>
                <c:pt idx="87129">
                  <c:v>1</c:v>
                </c:pt>
                <c:pt idx="87130">
                  <c:v>1</c:v>
                </c:pt>
                <c:pt idx="87131">
                  <c:v>1</c:v>
                </c:pt>
                <c:pt idx="87132">
                  <c:v>1</c:v>
                </c:pt>
                <c:pt idx="87133">
                  <c:v>1</c:v>
                </c:pt>
                <c:pt idx="87134">
                  <c:v>1</c:v>
                </c:pt>
                <c:pt idx="87135">
                  <c:v>1</c:v>
                </c:pt>
                <c:pt idx="87136">
                  <c:v>1</c:v>
                </c:pt>
                <c:pt idx="87137">
                  <c:v>1</c:v>
                </c:pt>
                <c:pt idx="87138">
                  <c:v>1</c:v>
                </c:pt>
                <c:pt idx="87139">
                  <c:v>1</c:v>
                </c:pt>
                <c:pt idx="87140">
                  <c:v>1</c:v>
                </c:pt>
                <c:pt idx="87141">
                  <c:v>1</c:v>
                </c:pt>
                <c:pt idx="87142">
                  <c:v>1</c:v>
                </c:pt>
                <c:pt idx="87143">
                  <c:v>1</c:v>
                </c:pt>
                <c:pt idx="87144">
                  <c:v>1</c:v>
                </c:pt>
                <c:pt idx="87145">
                  <c:v>1</c:v>
                </c:pt>
                <c:pt idx="87146">
                  <c:v>1</c:v>
                </c:pt>
                <c:pt idx="87147">
                  <c:v>1</c:v>
                </c:pt>
                <c:pt idx="87148">
                  <c:v>1</c:v>
                </c:pt>
                <c:pt idx="87149">
                  <c:v>1</c:v>
                </c:pt>
                <c:pt idx="87150">
                  <c:v>1</c:v>
                </c:pt>
                <c:pt idx="87151">
                  <c:v>1</c:v>
                </c:pt>
                <c:pt idx="87152">
                  <c:v>1</c:v>
                </c:pt>
                <c:pt idx="87153">
                  <c:v>1</c:v>
                </c:pt>
                <c:pt idx="87154">
                  <c:v>1</c:v>
                </c:pt>
                <c:pt idx="87155">
                  <c:v>1</c:v>
                </c:pt>
                <c:pt idx="87156">
                  <c:v>1</c:v>
                </c:pt>
                <c:pt idx="87157">
                  <c:v>1</c:v>
                </c:pt>
                <c:pt idx="87158">
                  <c:v>1</c:v>
                </c:pt>
                <c:pt idx="87159">
                  <c:v>1</c:v>
                </c:pt>
                <c:pt idx="87160">
                  <c:v>1</c:v>
                </c:pt>
                <c:pt idx="87161">
                  <c:v>1</c:v>
                </c:pt>
                <c:pt idx="87162">
                  <c:v>1</c:v>
                </c:pt>
                <c:pt idx="87163">
                  <c:v>1</c:v>
                </c:pt>
                <c:pt idx="87164">
                  <c:v>1</c:v>
                </c:pt>
                <c:pt idx="87165">
                  <c:v>0.875</c:v>
                </c:pt>
                <c:pt idx="87166">
                  <c:v>1</c:v>
                </c:pt>
                <c:pt idx="87167">
                  <c:v>1</c:v>
                </c:pt>
                <c:pt idx="87168">
                  <c:v>1</c:v>
                </c:pt>
                <c:pt idx="87169">
                  <c:v>1</c:v>
                </c:pt>
                <c:pt idx="87170">
                  <c:v>1</c:v>
                </c:pt>
                <c:pt idx="87171">
                  <c:v>1</c:v>
                </c:pt>
                <c:pt idx="87172">
                  <c:v>1</c:v>
                </c:pt>
                <c:pt idx="87173">
                  <c:v>1</c:v>
                </c:pt>
                <c:pt idx="87174">
                  <c:v>1</c:v>
                </c:pt>
                <c:pt idx="87175">
                  <c:v>1</c:v>
                </c:pt>
                <c:pt idx="87176">
                  <c:v>1</c:v>
                </c:pt>
                <c:pt idx="87177">
                  <c:v>1</c:v>
                </c:pt>
                <c:pt idx="87178">
                  <c:v>1</c:v>
                </c:pt>
                <c:pt idx="87179">
                  <c:v>1</c:v>
                </c:pt>
                <c:pt idx="87180">
                  <c:v>1</c:v>
                </c:pt>
                <c:pt idx="87181">
                  <c:v>1</c:v>
                </c:pt>
                <c:pt idx="87182">
                  <c:v>1</c:v>
                </c:pt>
                <c:pt idx="87183">
                  <c:v>1</c:v>
                </c:pt>
                <c:pt idx="87184">
                  <c:v>1</c:v>
                </c:pt>
                <c:pt idx="87185">
                  <c:v>1</c:v>
                </c:pt>
                <c:pt idx="87186">
                  <c:v>1</c:v>
                </c:pt>
                <c:pt idx="87187">
                  <c:v>1</c:v>
                </c:pt>
                <c:pt idx="87188">
                  <c:v>1</c:v>
                </c:pt>
                <c:pt idx="87189">
                  <c:v>1</c:v>
                </c:pt>
                <c:pt idx="87190">
                  <c:v>1</c:v>
                </c:pt>
                <c:pt idx="87191">
                  <c:v>1</c:v>
                </c:pt>
                <c:pt idx="87192">
                  <c:v>1</c:v>
                </c:pt>
                <c:pt idx="87193">
                  <c:v>1</c:v>
                </c:pt>
                <c:pt idx="87194">
                  <c:v>1</c:v>
                </c:pt>
                <c:pt idx="87195">
                  <c:v>1</c:v>
                </c:pt>
                <c:pt idx="87196">
                  <c:v>1</c:v>
                </c:pt>
                <c:pt idx="87197">
                  <c:v>1</c:v>
                </c:pt>
                <c:pt idx="87198">
                  <c:v>1</c:v>
                </c:pt>
                <c:pt idx="87199">
                  <c:v>1</c:v>
                </c:pt>
                <c:pt idx="87200">
                  <c:v>1</c:v>
                </c:pt>
                <c:pt idx="87201">
                  <c:v>1</c:v>
                </c:pt>
                <c:pt idx="87202">
                  <c:v>1</c:v>
                </c:pt>
                <c:pt idx="87203">
                  <c:v>1</c:v>
                </c:pt>
                <c:pt idx="87204">
                  <c:v>1</c:v>
                </c:pt>
                <c:pt idx="87205">
                  <c:v>1</c:v>
                </c:pt>
                <c:pt idx="87206">
                  <c:v>1</c:v>
                </c:pt>
                <c:pt idx="87207">
                  <c:v>1</c:v>
                </c:pt>
                <c:pt idx="87208">
                  <c:v>1</c:v>
                </c:pt>
                <c:pt idx="87209">
                  <c:v>1</c:v>
                </c:pt>
                <c:pt idx="87210">
                  <c:v>1</c:v>
                </c:pt>
                <c:pt idx="87211">
                  <c:v>1</c:v>
                </c:pt>
                <c:pt idx="87212">
                  <c:v>1</c:v>
                </c:pt>
                <c:pt idx="87213">
                  <c:v>1</c:v>
                </c:pt>
                <c:pt idx="87214">
                  <c:v>1</c:v>
                </c:pt>
                <c:pt idx="87215">
                  <c:v>0.875</c:v>
                </c:pt>
                <c:pt idx="87216">
                  <c:v>1</c:v>
                </c:pt>
                <c:pt idx="87217">
                  <c:v>1</c:v>
                </c:pt>
                <c:pt idx="87218">
                  <c:v>1</c:v>
                </c:pt>
                <c:pt idx="87219">
                  <c:v>1</c:v>
                </c:pt>
                <c:pt idx="87220">
                  <c:v>1</c:v>
                </c:pt>
                <c:pt idx="87221">
                  <c:v>1</c:v>
                </c:pt>
                <c:pt idx="87222">
                  <c:v>1</c:v>
                </c:pt>
                <c:pt idx="87223">
                  <c:v>1</c:v>
                </c:pt>
                <c:pt idx="87224">
                  <c:v>1</c:v>
                </c:pt>
                <c:pt idx="87225">
                  <c:v>1</c:v>
                </c:pt>
                <c:pt idx="87226">
                  <c:v>1</c:v>
                </c:pt>
                <c:pt idx="87227">
                  <c:v>1</c:v>
                </c:pt>
                <c:pt idx="87228">
                  <c:v>1</c:v>
                </c:pt>
                <c:pt idx="87229">
                  <c:v>1</c:v>
                </c:pt>
                <c:pt idx="87230">
                  <c:v>1</c:v>
                </c:pt>
                <c:pt idx="87231">
                  <c:v>1</c:v>
                </c:pt>
                <c:pt idx="87232">
                  <c:v>1</c:v>
                </c:pt>
                <c:pt idx="87233">
                  <c:v>1</c:v>
                </c:pt>
                <c:pt idx="87234">
                  <c:v>1</c:v>
                </c:pt>
                <c:pt idx="87235">
                  <c:v>1</c:v>
                </c:pt>
                <c:pt idx="87236">
                  <c:v>1</c:v>
                </c:pt>
                <c:pt idx="87237">
                  <c:v>1</c:v>
                </c:pt>
                <c:pt idx="87238">
                  <c:v>1</c:v>
                </c:pt>
                <c:pt idx="87239">
                  <c:v>1</c:v>
                </c:pt>
                <c:pt idx="87240">
                  <c:v>1</c:v>
                </c:pt>
                <c:pt idx="87241">
                  <c:v>1</c:v>
                </c:pt>
                <c:pt idx="87242">
                  <c:v>1</c:v>
                </c:pt>
                <c:pt idx="87243">
                  <c:v>1</c:v>
                </c:pt>
                <c:pt idx="87244">
                  <c:v>1</c:v>
                </c:pt>
                <c:pt idx="87245">
                  <c:v>1</c:v>
                </c:pt>
                <c:pt idx="87246">
                  <c:v>1</c:v>
                </c:pt>
                <c:pt idx="87247">
                  <c:v>1</c:v>
                </c:pt>
                <c:pt idx="87248">
                  <c:v>1</c:v>
                </c:pt>
                <c:pt idx="87249">
                  <c:v>1</c:v>
                </c:pt>
                <c:pt idx="87250">
                  <c:v>1</c:v>
                </c:pt>
                <c:pt idx="87251">
                  <c:v>1</c:v>
                </c:pt>
                <c:pt idx="87252">
                  <c:v>1</c:v>
                </c:pt>
                <c:pt idx="87253">
                  <c:v>1</c:v>
                </c:pt>
                <c:pt idx="87254">
                  <c:v>0.75</c:v>
                </c:pt>
                <c:pt idx="87255">
                  <c:v>1</c:v>
                </c:pt>
                <c:pt idx="87256">
                  <c:v>1</c:v>
                </c:pt>
                <c:pt idx="87257">
                  <c:v>1</c:v>
                </c:pt>
                <c:pt idx="87258">
                  <c:v>1</c:v>
                </c:pt>
                <c:pt idx="87259">
                  <c:v>1</c:v>
                </c:pt>
                <c:pt idx="87260">
                  <c:v>1</c:v>
                </c:pt>
                <c:pt idx="87261">
                  <c:v>1</c:v>
                </c:pt>
                <c:pt idx="87262">
                  <c:v>1</c:v>
                </c:pt>
                <c:pt idx="87263">
                  <c:v>1</c:v>
                </c:pt>
                <c:pt idx="87264">
                  <c:v>1</c:v>
                </c:pt>
                <c:pt idx="87265">
                  <c:v>1</c:v>
                </c:pt>
                <c:pt idx="87266">
                  <c:v>1</c:v>
                </c:pt>
                <c:pt idx="87267">
                  <c:v>1</c:v>
                </c:pt>
                <c:pt idx="87268">
                  <c:v>1</c:v>
                </c:pt>
                <c:pt idx="87269">
                  <c:v>1</c:v>
                </c:pt>
                <c:pt idx="87270">
                  <c:v>1</c:v>
                </c:pt>
                <c:pt idx="87271">
                  <c:v>1</c:v>
                </c:pt>
                <c:pt idx="87272">
                  <c:v>1</c:v>
                </c:pt>
                <c:pt idx="87273">
                  <c:v>1</c:v>
                </c:pt>
                <c:pt idx="87274">
                  <c:v>1</c:v>
                </c:pt>
                <c:pt idx="87275">
                  <c:v>1</c:v>
                </c:pt>
                <c:pt idx="87276">
                  <c:v>1</c:v>
                </c:pt>
                <c:pt idx="87277">
                  <c:v>1</c:v>
                </c:pt>
                <c:pt idx="87278">
                  <c:v>1</c:v>
                </c:pt>
                <c:pt idx="87279">
                  <c:v>1</c:v>
                </c:pt>
                <c:pt idx="87280">
                  <c:v>1</c:v>
                </c:pt>
                <c:pt idx="87281">
                  <c:v>1</c:v>
                </c:pt>
                <c:pt idx="87282">
                  <c:v>1</c:v>
                </c:pt>
                <c:pt idx="87283">
                  <c:v>1</c:v>
                </c:pt>
                <c:pt idx="87284">
                  <c:v>1</c:v>
                </c:pt>
                <c:pt idx="87285">
                  <c:v>1</c:v>
                </c:pt>
                <c:pt idx="87286">
                  <c:v>1</c:v>
                </c:pt>
                <c:pt idx="87287">
                  <c:v>1</c:v>
                </c:pt>
                <c:pt idx="87288">
                  <c:v>1</c:v>
                </c:pt>
                <c:pt idx="87289">
                  <c:v>1</c:v>
                </c:pt>
                <c:pt idx="87290">
                  <c:v>1</c:v>
                </c:pt>
                <c:pt idx="87291">
                  <c:v>1</c:v>
                </c:pt>
                <c:pt idx="87292">
                  <c:v>1</c:v>
                </c:pt>
                <c:pt idx="87293">
                  <c:v>1</c:v>
                </c:pt>
                <c:pt idx="87294">
                  <c:v>1</c:v>
                </c:pt>
                <c:pt idx="87295">
                  <c:v>1</c:v>
                </c:pt>
                <c:pt idx="87296">
                  <c:v>1</c:v>
                </c:pt>
                <c:pt idx="87297">
                  <c:v>1</c:v>
                </c:pt>
                <c:pt idx="87298">
                  <c:v>1</c:v>
                </c:pt>
                <c:pt idx="87299">
                  <c:v>1</c:v>
                </c:pt>
                <c:pt idx="87300">
                  <c:v>1</c:v>
                </c:pt>
                <c:pt idx="87301">
                  <c:v>1</c:v>
                </c:pt>
                <c:pt idx="87302">
                  <c:v>1</c:v>
                </c:pt>
                <c:pt idx="87303">
                  <c:v>1</c:v>
                </c:pt>
                <c:pt idx="87304">
                  <c:v>1</c:v>
                </c:pt>
                <c:pt idx="87305">
                  <c:v>1</c:v>
                </c:pt>
                <c:pt idx="87306">
                  <c:v>1</c:v>
                </c:pt>
                <c:pt idx="87307">
                  <c:v>1</c:v>
                </c:pt>
                <c:pt idx="87308">
                  <c:v>1</c:v>
                </c:pt>
                <c:pt idx="87309">
                  <c:v>1</c:v>
                </c:pt>
                <c:pt idx="87310">
                  <c:v>1</c:v>
                </c:pt>
                <c:pt idx="87311">
                  <c:v>1</c:v>
                </c:pt>
                <c:pt idx="87312">
                  <c:v>1</c:v>
                </c:pt>
                <c:pt idx="87313">
                  <c:v>1</c:v>
                </c:pt>
                <c:pt idx="87314">
                  <c:v>1</c:v>
                </c:pt>
                <c:pt idx="87315">
                  <c:v>1</c:v>
                </c:pt>
                <c:pt idx="87316">
                  <c:v>1</c:v>
                </c:pt>
                <c:pt idx="87317">
                  <c:v>1</c:v>
                </c:pt>
                <c:pt idx="87318">
                  <c:v>1</c:v>
                </c:pt>
                <c:pt idx="87319">
                  <c:v>1</c:v>
                </c:pt>
                <c:pt idx="87320">
                  <c:v>1</c:v>
                </c:pt>
                <c:pt idx="87321">
                  <c:v>1</c:v>
                </c:pt>
                <c:pt idx="87322">
                  <c:v>1</c:v>
                </c:pt>
                <c:pt idx="87323">
                  <c:v>1</c:v>
                </c:pt>
                <c:pt idx="87324">
                  <c:v>1</c:v>
                </c:pt>
                <c:pt idx="87325">
                  <c:v>1</c:v>
                </c:pt>
                <c:pt idx="87326">
                  <c:v>1</c:v>
                </c:pt>
                <c:pt idx="87327">
                  <c:v>1</c:v>
                </c:pt>
                <c:pt idx="87328">
                  <c:v>1</c:v>
                </c:pt>
                <c:pt idx="87329">
                  <c:v>1</c:v>
                </c:pt>
                <c:pt idx="87330">
                  <c:v>1</c:v>
                </c:pt>
                <c:pt idx="87331">
                  <c:v>1</c:v>
                </c:pt>
                <c:pt idx="87332">
                  <c:v>1</c:v>
                </c:pt>
                <c:pt idx="87333">
                  <c:v>1</c:v>
                </c:pt>
                <c:pt idx="87334">
                  <c:v>1</c:v>
                </c:pt>
                <c:pt idx="87335">
                  <c:v>1</c:v>
                </c:pt>
                <c:pt idx="87336">
                  <c:v>1</c:v>
                </c:pt>
                <c:pt idx="87337">
                  <c:v>1</c:v>
                </c:pt>
                <c:pt idx="87338">
                  <c:v>1</c:v>
                </c:pt>
                <c:pt idx="87339">
                  <c:v>1</c:v>
                </c:pt>
                <c:pt idx="87340">
                  <c:v>1</c:v>
                </c:pt>
                <c:pt idx="87341">
                  <c:v>1</c:v>
                </c:pt>
                <c:pt idx="87342">
                  <c:v>1</c:v>
                </c:pt>
                <c:pt idx="87343">
                  <c:v>1</c:v>
                </c:pt>
                <c:pt idx="87344">
                  <c:v>1</c:v>
                </c:pt>
                <c:pt idx="87345">
                  <c:v>1</c:v>
                </c:pt>
                <c:pt idx="87346">
                  <c:v>1</c:v>
                </c:pt>
                <c:pt idx="87347">
                  <c:v>1</c:v>
                </c:pt>
                <c:pt idx="87348">
                  <c:v>1</c:v>
                </c:pt>
                <c:pt idx="87349">
                  <c:v>1</c:v>
                </c:pt>
                <c:pt idx="87350">
                  <c:v>1</c:v>
                </c:pt>
                <c:pt idx="87351">
                  <c:v>1</c:v>
                </c:pt>
                <c:pt idx="87352">
                  <c:v>1</c:v>
                </c:pt>
                <c:pt idx="87353">
                  <c:v>1</c:v>
                </c:pt>
                <c:pt idx="87354">
                  <c:v>1</c:v>
                </c:pt>
                <c:pt idx="87355">
                  <c:v>1</c:v>
                </c:pt>
                <c:pt idx="87356">
                  <c:v>1</c:v>
                </c:pt>
                <c:pt idx="87357">
                  <c:v>1</c:v>
                </c:pt>
                <c:pt idx="87358">
                  <c:v>0.5</c:v>
                </c:pt>
                <c:pt idx="87359">
                  <c:v>1</c:v>
                </c:pt>
                <c:pt idx="87360">
                  <c:v>1</c:v>
                </c:pt>
                <c:pt idx="87361">
                  <c:v>1</c:v>
                </c:pt>
                <c:pt idx="87362">
                  <c:v>1</c:v>
                </c:pt>
                <c:pt idx="87363">
                  <c:v>1</c:v>
                </c:pt>
                <c:pt idx="87364">
                  <c:v>1</c:v>
                </c:pt>
                <c:pt idx="87365">
                  <c:v>1</c:v>
                </c:pt>
                <c:pt idx="87366">
                  <c:v>1</c:v>
                </c:pt>
                <c:pt idx="87367">
                  <c:v>1</c:v>
                </c:pt>
                <c:pt idx="87368">
                  <c:v>1</c:v>
                </c:pt>
                <c:pt idx="87369">
                  <c:v>1</c:v>
                </c:pt>
                <c:pt idx="87370">
                  <c:v>1</c:v>
                </c:pt>
                <c:pt idx="87371">
                  <c:v>1</c:v>
                </c:pt>
                <c:pt idx="87372">
                  <c:v>1</c:v>
                </c:pt>
                <c:pt idx="87373">
                  <c:v>1</c:v>
                </c:pt>
                <c:pt idx="87374">
                  <c:v>1</c:v>
                </c:pt>
                <c:pt idx="87375">
                  <c:v>1</c:v>
                </c:pt>
                <c:pt idx="87376">
                  <c:v>1</c:v>
                </c:pt>
                <c:pt idx="87377">
                  <c:v>1</c:v>
                </c:pt>
                <c:pt idx="87378">
                  <c:v>1</c:v>
                </c:pt>
                <c:pt idx="87379">
                  <c:v>1</c:v>
                </c:pt>
                <c:pt idx="87380">
                  <c:v>1</c:v>
                </c:pt>
                <c:pt idx="87381">
                  <c:v>1</c:v>
                </c:pt>
                <c:pt idx="87382">
                  <c:v>1</c:v>
                </c:pt>
                <c:pt idx="87383">
                  <c:v>1</c:v>
                </c:pt>
                <c:pt idx="87384">
                  <c:v>1</c:v>
                </c:pt>
                <c:pt idx="87385">
                  <c:v>1</c:v>
                </c:pt>
                <c:pt idx="87386">
                  <c:v>1</c:v>
                </c:pt>
                <c:pt idx="87387">
                  <c:v>1</c:v>
                </c:pt>
                <c:pt idx="87388">
                  <c:v>1</c:v>
                </c:pt>
                <c:pt idx="87389">
                  <c:v>1</c:v>
                </c:pt>
                <c:pt idx="87390">
                  <c:v>1</c:v>
                </c:pt>
                <c:pt idx="87391">
                  <c:v>1</c:v>
                </c:pt>
                <c:pt idx="87392">
                  <c:v>1</c:v>
                </c:pt>
                <c:pt idx="87393">
                  <c:v>1</c:v>
                </c:pt>
                <c:pt idx="87394">
                  <c:v>1</c:v>
                </c:pt>
                <c:pt idx="87395">
                  <c:v>1</c:v>
                </c:pt>
                <c:pt idx="87396">
                  <c:v>1</c:v>
                </c:pt>
                <c:pt idx="87397">
                  <c:v>1</c:v>
                </c:pt>
                <c:pt idx="87398">
                  <c:v>1</c:v>
                </c:pt>
                <c:pt idx="87399">
                  <c:v>1</c:v>
                </c:pt>
                <c:pt idx="87400">
                  <c:v>1</c:v>
                </c:pt>
                <c:pt idx="87401">
                  <c:v>1</c:v>
                </c:pt>
                <c:pt idx="87402">
                  <c:v>1</c:v>
                </c:pt>
                <c:pt idx="87403">
                  <c:v>1</c:v>
                </c:pt>
                <c:pt idx="87404">
                  <c:v>1</c:v>
                </c:pt>
                <c:pt idx="87405">
                  <c:v>1</c:v>
                </c:pt>
                <c:pt idx="87406">
                  <c:v>1</c:v>
                </c:pt>
                <c:pt idx="87407">
                  <c:v>1</c:v>
                </c:pt>
                <c:pt idx="87408">
                  <c:v>1</c:v>
                </c:pt>
                <c:pt idx="87409">
                  <c:v>1</c:v>
                </c:pt>
                <c:pt idx="87410">
                  <c:v>1</c:v>
                </c:pt>
                <c:pt idx="87411">
                  <c:v>1</c:v>
                </c:pt>
                <c:pt idx="87412">
                  <c:v>1</c:v>
                </c:pt>
                <c:pt idx="87413">
                  <c:v>1</c:v>
                </c:pt>
                <c:pt idx="87414">
                  <c:v>1</c:v>
                </c:pt>
                <c:pt idx="87415">
                  <c:v>1</c:v>
                </c:pt>
                <c:pt idx="87416">
                  <c:v>1</c:v>
                </c:pt>
                <c:pt idx="87417">
                  <c:v>1</c:v>
                </c:pt>
                <c:pt idx="87418">
                  <c:v>1</c:v>
                </c:pt>
                <c:pt idx="87419">
                  <c:v>1</c:v>
                </c:pt>
                <c:pt idx="87420">
                  <c:v>1</c:v>
                </c:pt>
                <c:pt idx="87421">
                  <c:v>1</c:v>
                </c:pt>
                <c:pt idx="87422">
                  <c:v>1</c:v>
                </c:pt>
                <c:pt idx="87423">
                  <c:v>1</c:v>
                </c:pt>
                <c:pt idx="87424">
                  <c:v>1</c:v>
                </c:pt>
                <c:pt idx="87425">
                  <c:v>1</c:v>
                </c:pt>
                <c:pt idx="87426">
                  <c:v>1</c:v>
                </c:pt>
                <c:pt idx="87427">
                  <c:v>1</c:v>
                </c:pt>
                <c:pt idx="87428">
                  <c:v>1</c:v>
                </c:pt>
                <c:pt idx="87429">
                  <c:v>1</c:v>
                </c:pt>
                <c:pt idx="87430">
                  <c:v>1</c:v>
                </c:pt>
                <c:pt idx="87431">
                  <c:v>0.625</c:v>
                </c:pt>
                <c:pt idx="87432">
                  <c:v>1</c:v>
                </c:pt>
                <c:pt idx="87433">
                  <c:v>1</c:v>
                </c:pt>
                <c:pt idx="87434">
                  <c:v>1</c:v>
                </c:pt>
                <c:pt idx="87435">
                  <c:v>1</c:v>
                </c:pt>
                <c:pt idx="87436">
                  <c:v>1</c:v>
                </c:pt>
                <c:pt idx="87437">
                  <c:v>1</c:v>
                </c:pt>
                <c:pt idx="87438">
                  <c:v>1</c:v>
                </c:pt>
                <c:pt idx="87439">
                  <c:v>1</c:v>
                </c:pt>
                <c:pt idx="87440">
                  <c:v>1</c:v>
                </c:pt>
                <c:pt idx="87441">
                  <c:v>1</c:v>
                </c:pt>
                <c:pt idx="87442">
                  <c:v>1</c:v>
                </c:pt>
                <c:pt idx="87443">
                  <c:v>1</c:v>
                </c:pt>
                <c:pt idx="87444">
                  <c:v>1</c:v>
                </c:pt>
                <c:pt idx="87445">
                  <c:v>1</c:v>
                </c:pt>
                <c:pt idx="87446">
                  <c:v>1</c:v>
                </c:pt>
                <c:pt idx="87447">
                  <c:v>1</c:v>
                </c:pt>
                <c:pt idx="87448">
                  <c:v>1</c:v>
                </c:pt>
                <c:pt idx="87449">
                  <c:v>1</c:v>
                </c:pt>
                <c:pt idx="87450">
                  <c:v>1</c:v>
                </c:pt>
                <c:pt idx="87451">
                  <c:v>1</c:v>
                </c:pt>
                <c:pt idx="87452">
                  <c:v>1</c:v>
                </c:pt>
                <c:pt idx="87453">
                  <c:v>1</c:v>
                </c:pt>
                <c:pt idx="87454">
                  <c:v>1</c:v>
                </c:pt>
                <c:pt idx="87455">
                  <c:v>1</c:v>
                </c:pt>
                <c:pt idx="87456">
                  <c:v>1</c:v>
                </c:pt>
                <c:pt idx="87457">
                  <c:v>1</c:v>
                </c:pt>
                <c:pt idx="87458">
                  <c:v>1</c:v>
                </c:pt>
                <c:pt idx="87459">
                  <c:v>1</c:v>
                </c:pt>
                <c:pt idx="87460">
                  <c:v>1</c:v>
                </c:pt>
                <c:pt idx="87461">
                  <c:v>1</c:v>
                </c:pt>
                <c:pt idx="87462">
                  <c:v>1</c:v>
                </c:pt>
                <c:pt idx="87463">
                  <c:v>1</c:v>
                </c:pt>
                <c:pt idx="87464">
                  <c:v>1</c:v>
                </c:pt>
                <c:pt idx="87465">
                  <c:v>1</c:v>
                </c:pt>
                <c:pt idx="87466">
                  <c:v>1</c:v>
                </c:pt>
                <c:pt idx="87467">
                  <c:v>1</c:v>
                </c:pt>
                <c:pt idx="87468">
                  <c:v>1</c:v>
                </c:pt>
                <c:pt idx="87469">
                  <c:v>1</c:v>
                </c:pt>
                <c:pt idx="87470">
                  <c:v>1</c:v>
                </c:pt>
                <c:pt idx="87471">
                  <c:v>1</c:v>
                </c:pt>
                <c:pt idx="87472">
                  <c:v>1</c:v>
                </c:pt>
                <c:pt idx="87473">
                  <c:v>1</c:v>
                </c:pt>
                <c:pt idx="87474">
                  <c:v>1</c:v>
                </c:pt>
                <c:pt idx="87475">
                  <c:v>1</c:v>
                </c:pt>
                <c:pt idx="87476">
                  <c:v>1</c:v>
                </c:pt>
                <c:pt idx="87477">
                  <c:v>1</c:v>
                </c:pt>
                <c:pt idx="87478">
                  <c:v>1</c:v>
                </c:pt>
                <c:pt idx="87479">
                  <c:v>1</c:v>
                </c:pt>
                <c:pt idx="87480">
                  <c:v>1</c:v>
                </c:pt>
                <c:pt idx="87481">
                  <c:v>1</c:v>
                </c:pt>
                <c:pt idx="87482">
                  <c:v>1</c:v>
                </c:pt>
                <c:pt idx="87483">
                  <c:v>1</c:v>
                </c:pt>
                <c:pt idx="87484">
                  <c:v>1</c:v>
                </c:pt>
                <c:pt idx="87485">
                  <c:v>1</c:v>
                </c:pt>
                <c:pt idx="87486">
                  <c:v>1</c:v>
                </c:pt>
                <c:pt idx="87487">
                  <c:v>1</c:v>
                </c:pt>
                <c:pt idx="87488">
                  <c:v>1</c:v>
                </c:pt>
                <c:pt idx="87489">
                  <c:v>1</c:v>
                </c:pt>
                <c:pt idx="87490">
                  <c:v>1</c:v>
                </c:pt>
                <c:pt idx="87491">
                  <c:v>1</c:v>
                </c:pt>
                <c:pt idx="87492">
                  <c:v>1</c:v>
                </c:pt>
                <c:pt idx="87493">
                  <c:v>1</c:v>
                </c:pt>
                <c:pt idx="87494">
                  <c:v>1</c:v>
                </c:pt>
                <c:pt idx="87495">
                  <c:v>1</c:v>
                </c:pt>
                <c:pt idx="87496">
                  <c:v>1</c:v>
                </c:pt>
                <c:pt idx="87497">
                  <c:v>1</c:v>
                </c:pt>
                <c:pt idx="87498">
                  <c:v>1</c:v>
                </c:pt>
                <c:pt idx="87499">
                  <c:v>1</c:v>
                </c:pt>
                <c:pt idx="87500">
                  <c:v>1</c:v>
                </c:pt>
                <c:pt idx="87501">
                  <c:v>1</c:v>
                </c:pt>
                <c:pt idx="87502">
                  <c:v>1</c:v>
                </c:pt>
                <c:pt idx="87503">
                  <c:v>1</c:v>
                </c:pt>
                <c:pt idx="87504">
                  <c:v>1</c:v>
                </c:pt>
                <c:pt idx="87505">
                  <c:v>1</c:v>
                </c:pt>
                <c:pt idx="87506">
                  <c:v>1</c:v>
                </c:pt>
                <c:pt idx="87507">
                  <c:v>1</c:v>
                </c:pt>
                <c:pt idx="87508">
                  <c:v>1</c:v>
                </c:pt>
                <c:pt idx="87509">
                  <c:v>1</c:v>
                </c:pt>
                <c:pt idx="87510">
                  <c:v>1</c:v>
                </c:pt>
                <c:pt idx="87511">
                  <c:v>1</c:v>
                </c:pt>
                <c:pt idx="87512">
                  <c:v>1</c:v>
                </c:pt>
                <c:pt idx="87513">
                  <c:v>1</c:v>
                </c:pt>
                <c:pt idx="87514">
                  <c:v>1</c:v>
                </c:pt>
                <c:pt idx="87515">
                  <c:v>1</c:v>
                </c:pt>
                <c:pt idx="87516">
                  <c:v>1</c:v>
                </c:pt>
                <c:pt idx="87517">
                  <c:v>1</c:v>
                </c:pt>
                <c:pt idx="87518">
                  <c:v>1</c:v>
                </c:pt>
                <c:pt idx="87519">
                  <c:v>1</c:v>
                </c:pt>
                <c:pt idx="87520">
                  <c:v>1</c:v>
                </c:pt>
                <c:pt idx="87521">
                  <c:v>1</c:v>
                </c:pt>
                <c:pt idx="87522">
                  <c:v>1</c:v>
                </c:pt>
                <c:pt idx="87523">
                  <c:v>1</c:v>
                </c:pt>
                <c:pt idx="87524">
                  <c:v>1</c:v>
                </c:pt>
                <c:pt idx="87525">
                  <c:v>1</c:v>
                </c:pt>
                <c:pt idx="87526">
                  <c:v>1</c:v>
                </c:pt>
                <c:pt idx="87527">
                  <c:v>1</c:v>
                </c:pt>
                <c:pt idx="87528">
                  <c:v>1</c:v>
                </c:pt>
                <c:pt idx="87529">
                  <c:v>1</c:v>
                </c:pt>
                <c:pt idx="87530">
                  <c:v>1</c:v>
                </c:pt>
                <c:pt idx="87531">
                  <c:v>1</c:v>
                </c:pt>
                <c:pt idx="87532">
                  <c:v>1</c:v>
                </c:pt>
                <c:pt idx="87533">
                  <c:v>1</c:v>
                </c:pt>
                <c:pt idx="87534">
                  <c:v>1</c:v>
                </c:pt>
                <c:pt idx="87535">
                  <c:v>1</c:v>
                </c:pt>
                <c:pt idx="87536">
                  <c:v>1</c:v>
                </c:pt>
                <c:pt idx="87537">
                  <c:v>1</c:v>
                </c:pt>
                <c:pt idx="87538">
                  <c:v>1</c:v>
                </c:pt>
                <c:pt idx="87539">
                  <c:v>1</c:v>
                </c:pt>
                <c:pt idx="87540">
                  <c:v>1</c:v>
                </c:pt>
                <c:pt idx="87541">
                  <c:v>1</c:v>
                </c:pt>
                <c:pt idx="87542">
                  <c:v>1</c:v>
                </c:pt>
                <c:pt idx="87543">
                  <c:v>1</c:v>
                </c:pt>
                <c:pt idx="87544">
                  <c:v>1</c:v>
                </c:pt>
                <c:pt idx="87545">
                  <c:v>1</c:v>
                </c:pt>
                <c:pt idx="87546">
                  <c:v>1</c:v>
                </c:pt>
                <c:pt idx="87547">
                  <c:v>1</c:v>
                </c:pt>
                <c:pt idx="87548">
                  <c:v>1</c:v>
                </c:pt>
                <c:pt idx="87549">
                  <c:v>1</c:v>
                </c:pt>
                <c:pt idx="87550">
                  <c:v>1</c:v>
                </c:pt>
                <c:pt idx="87551">
                  <c:v>1</c:v>
                </c:pt>
                <c:pt idx="87552">
                  <c:v>1</c:v>
                </c:pt>
                <c:pt idx="87553">
                  <c:v>1</c:v>
                </c:pt>
                <c:pt idx="87554">
                  <c:v>1</c:v>
                </c:pt>
                <c:pt idx="87555">
                  <c:v>1</c:v>
                </c:pt>
                <c:pt idx="87556">
                  <c:v>1</c:v>
                </c:pt>
                <c:pt idx="87557">
                  <c:v>1</c:v>
                </c:pt>
                <c:pt idx="87558">
                  <c:v>1</c:v>
                </c:pt>
                <c:pt idx="87559">
                  <c:v>1</c:v>
                </c:pt>
                <c:pt idx="87560">
                  <c:v>1</c:v>
                </c:pt>
                <c:pt idx="87561">
                  <c:v>1</c:v>
                </c:pt>
                <c:pt idx="87562">
                  <c:v>1</c:v>
                </c:pt>
                <c:pt idx="87563">
                  <c:v>1</c:v>
                </c:pt>
                <c:pt idx="87564">
                  <c:v>1</c:v>
                </c:pt>
                <c:pt idx="87565">
                  <c:v>1</c:v>
                </c:pt>
                <c:pt idx="87566">
                  <c:v>1</c:v>
                </c:pt>
                <c:pt idx="87567">
                  <c:v>1</c:v>
                </c:pt>
                <c:pt idx="87568">
                  <c:v>1</c:v>
                </c:pt>
                <c:pt idx="87569">
                  <c:v>1</c:v>
                </c:pt>
                <c:pt idx="87570">
                  <c:v>1</c:v>
                </c:pt>
                <c:pt idx="87571">
                  <c:v>1</c:v>
                </c:pt>
                <c:pt idx="87572">
                  <c:v>1</c:v>
                </c:pt>
                <c:pt idx="87573">
                  <c:v>1</c:v>
                </c:pt>
                <c:pt idx="87574">
                  <c:v>1</c:v>
                </c:pt>
                <c:pt idx="87575">
                  <c:v>1</c:v>
                </c:pt>
                <c:pt idx="87576">
                  <c:v>1</c:v>
                </c:pt>
                <c:pt idx="87577">
                  <c:v>1</c:v>
                </c:pt>
                <c:pt idx="87578">
                  <c:v>1</c:v>
                </c:pt>
                <c:pt idx="87579">
                  <c:v>1</c:v>
                </c:pt>
                <c:pt idx="87580">
                  <c:v>1</c:v>
                </c:pt>
                <c:pt idx="87581">
                  <c:v>1</c:v>
                </c:pt>
                <c:pt idx="87582">
                  <c:v>1</c:v>
                </c:pt>
                <c:pt idx="87583">
                  <c:v>1</c:v>
                </c:pt>
                <c:pt idx="87584">
                  <c:v>1</c:v>
                </c:pt>
                <c:pt idx="87585">
                  <c:v>1</c:v>
                </c:pt>
                <c:pt idx="87586">
                  <c:v>1</c:v>
                </c:pt>
                <c:pt idx="87587">
                  <c:v>1</c:v>
                </c:pt>
                <c:pt idx="87588">
                  <c:v>1</c:v>
                </c:pt>
                <c:pt idx="87589">
                  <c:v>1</c:v>
                </c:pt>
                <c:pt idx="87590">
                  <c:v>1</c:v>
                </c:pt>
                <c:pt idx="87591">
                  <c:v>1</c:v>
                </c:pt>
                <c:pt idx="87592">
                  <c:v>1</c:v>
                </c:pt>
                <c:pt idx="87593">
                  <c:v>1</c:v>
                </c:pt>
                <c:pt idx="87594">
                  <c:v>1</c:v>
                </c:pt>
                <c:pt idx="87595">
                  <c:v>1</c:v>
                </c:pt>
                <c:pt idx="87596">
                  <c:v>1</c:v>
                </c:pt>
                <c:pt idx="87597">
                  <c:v>1</c:v>
                </c:pt>
                <c:pt idx="87598">
                  <c:v>1</c:v>
                </c:pt>
                <c:pt idx="87599">
                  <c:v>1</c:v>
                </c:pt>
                <c:pt idx="87600">
                  <c:v>1</c:v>
                </c:pt>
                <c:pt idx="87601">
                  <c:v>1</c:v>
                </c:pt>
                <c:pt idx="87602">
                  <c:v>1</c:v>
                </c:pt>
                <c:pt idx="87603">
                  <c:v>1</c:v>
                </c:pt>
                <c:pt idx="87604">
                  <c:v>1</c:v>
                </c:pt>
                <c:pt idx="87605">
                  <c:v>1</c:v>
                </c:pt>
                <c:pt idx="87606">
                  <c:v>1</c:v>
                </c:pt>
                <c:pt idx="87607">
                  <c:v>1</c:v>
                </c:pt>
                <c:pt idx="87608">
                  <c:v>1</c:v>
                </c:pt>
                <c:pt idx="87609">
                  <c:v>1</c:v>
                </c:pt>
                <c:pt idx="87610">
                  <c:v>1</c:v>
                </c:pt>
                <c:pt idx="87611">
                  <c:v>1</c:v>
                </c:pt>
                <c:pt idx="87612">
                  <c:v>1</c:v>
                </c:pt>
                <c:pt idx="87613">
                  <c:v>1</c:v>
                </c:pt>
                <c:pt idx="87614">
                  <c:v>1</c:v>
                </c:pt>
                <c:pt idx="87615">
                  <c:v>1</c:v>
                </c:pt>
                <c:pt idx="87616">
                  <c:v>1</c:v>
                </c:pt>
                <c:pt idx="87617">
                  <c:v>1</c:v>
                </c:pt>
                <c:pt idx="87618">
                  <c:v>1</c:v>
                </c:pt>
                <c:pt idx="87619">
                  <c:v>1</c:v>
                </c:pt>
                <c:pt idx="87620">
                  <c:v>1</c:v>
                </c:pt>
                <c:pt idx="87621">
                  <c:v>1</c:v>
                </c:pt>
                <c:pt idx="87622">
                  <c:v>1</c:v>
                </c:pt>
                <c:pt idx="87623">
                  <c:v>1</c:v>
                </c:pt>
                <c:pt idx="87624">
                  <c:v>1</c:v>
                </c:pt>
                <c:pt idx="87625">
                  <c:v>1</c:v>
                </c:pt>
                <c:pt idx="87626">
                  <c:v>0.625</c:v>
                </c:pt>
                <c:pt idx="87627">
                  <c:v>1</c:v>
                </c:pt>
                <c:pt idx="87628">
                  <c:v>1</c:v>
                </c:pt>
                <c:pt idx="87629">
                  <c:v>1</c:v>
                </c:pt>
                <c:pt idx="87630">
                  <c:v>1</c:v>
                </c:pt>
                <c:pt idx="87631">
                  <c:v>1</c:v>
                </c:pt>
                <c:pt idx="87632">
                  <c:v>1</c:v>
                </c:pt>
                <c:pt idx="87633">
                  <c:v>1</c:v>
                </c:pt>
                <c:pt idx="87634">
                  <c:v>1</c:v>
                </c:pt>
                <c:pt idx="87635">
                  <c:v>1</c:v>
                </c:pt>
                <c:pt idx="87636">
                  <c:v>1</c:v>
                </c:pt>
                <c:pt idx="87637">
                  <c:v>1</c:v>
                </c:pt>
                <c:pt idx="87638">
                  <c:v>1</c:v>
                </c:pt>
                <c:pt idx="87639">
                  <c:v>1</c:v>
                </c:pt>
                <c:pt idx="87640">
                  <c:v>1</c:v>
                </c:pt>
                <c:pt idx="87641">
                  <c:v>1</c:v>
                </c:pt>
                <c:pt idx="87642">
                  <c:v>1</c:v>
                </c:pt>
                <c:pt idx="87643">
                  <c:v>1</c:v>
                </c:pt>
                <c:pt idx="87644">
                  <c:v>1</c:v>
                </c:pt>
                <c:pt idx="87645">
                  <c:v>1</c:v>
                </c:pt>
                <c:pt idx="87646">
                  <c:v>1</c:v>
                </c:pt>
                <c:pt idx="87647">
                  <c:v>1</c:v>
                </c:pt>
                <c:pt idx="87648">
                  <c:v>1</c:v>
                </c:pt>
                <c:pt idx="87649">
                  <c:v>1</c:v>
                </c:pt>
                <c:pt idx="87650">
                  <c:v>1</c:v>
                </c:pt>
                <c:pt idx="87651">
                  <c:v>1</c:v>
                </c:pt>
                <c:pt idx="87652">
                  <c:v>1</c:v>
                </c:pt>
                <c:pt idx="87653">
                  <c:v>1</c:v>
                </c:pt>
                <c:pt idx="87654">
                  <c:v>1</c:v>
                </c:pt>
                <c:pt idx="87655">
                  <c:v>1</c:v>
                </c:pt>
                <c:pt idx="87656">
                  <c:v>1</c:v>
                </c:pt>
                <c:pt idx="87657">
                  <c:v>1</c:v>
                </c:pt>
                <c:pt idx="87658">
                  <c:v>1</c:v>
                </c:pt>
                <c:pt idx="87659">
                  <c:v>1</c:v>
                </c:pt>
                <c:pt idx="87660">
                  <c:v>1</c:v>
                </c:pt>
                <c:pt idx="87661">
                  <c:v>1</c:v>
                </c:pt>
                <c:pt idx="87662">
                  <c:v>1</c:v>
                </c:pt>
                <c:pt idx="87663">
                  <c:v>1</c:v>
                </c:pt>
                <c:pt idx="87664">
                  <c:v>1</c:v>
                </c:pt>
                <c:pt idx="87665">
                  <c:v>1</c:v>
                </c:pt>
                <c:pt idx="87666">
                  <c:v>1</c:v>
                </c:pt>
                <c:pt idx="87667">
                  <c:v>1</c:v>
                </c:pt>
                <c:pt idx="87668">
                  <c:v>1</c:v>
                </c:pt>
                <c:pt idx="87669">
                  <c:v>1</c:v>
                </c:pt>
                <c:pt idx="87670">
                  <c:v>1</c:v>
                </c:pt>
                <c:pt idx="87671">
                  <c:v>1</c:v>
                </c:pt>
                <c:pt idx="87672">
                  <c:v>1</c:v>
                </c:pt>
                <c:pt idx="87673">
                  <c:v>1</c:v>
                </c:pt>
                <c:pt idx="87674">
                  <c:v>1</c:v>
                </c:pt>
                <c:pt idx="87675">
                  <c:v>1</c:v>
                </c:pt>
                <c:pt idx="87676">
                  <c:v>1</c:v>
                </c:pt>
                <c:pt idx="87677">
                  <c:v>1</c:v>
                </c:pt>
                <c:pt idx="87678">
                  <c:v>1</c:v>
                </c:pt>
                <c:pt idx="87679">
                  <c:v>1</c:v>
                </c:pt>
                <c:pt idx="87680">
                  <c:v>1</c:v>
                </c:pt>
                <c:pt idx="87681">
                  <c:v>1</c:v>
                </c:pt>
                <c:pt idx="87682">
                  <c:v>1</c:v>
                </c:pt>
                <c:pt idx="87683">
                  <c:v>1</c:v>
                </c:pt>
                <c:pt idx="87684">
                  <c:v>1</c:v>
                </c:pt>
                <c:pt idx="87685">
                  <c:v>1</c:v>
                </c:pt>
                <c:pt idx="87686">
                  <c:v>1</c:v>
                </c:pt>
                <c:pt idx="87687">
                  <c:v>1</c:v>
                </c:pt>
                <c:pt idx="87688">
                  <c:v>1</c:v>
                </c:pt>
                <c:pt idx="87689">
                  <c:v>1</c:v>
                </c:pt>
                <c:pt idx="87690">
                  <c:v>1</c:v>
                </c:pt>
                <c:pt idx="87691">
                  <c:v>0.875</c:v>
                </c:pt>
                <c:pt idx="87692">
                  <c:v>1</c:v>
                </c:pt>
                <c:pt idx="87693">
                  <c:v>1</c:v>
                </c:pt>
                <c:pt idx="87694">
                  <c:v>1</c:v>
                </c:pt>
                <c:pt idx="87695">
                  <c:v>1</c:v>
                </c:pt>
                <c:pt idx="87696">
                  <c:v>1</c:v>
                </c:pt>
                <c:pt idx="87697">
                  <c:v>1</c:v>
                </c:pt>
                <c:pt idx="87698">
                  <c:v>1</c:v>
                </c:pt>
                <c:pt idx="87699">
                  <c:v>1</c:v>
                </c:pt>
                <c:pt idx="87700">
                  <c:v>1</c:v>
                </c:pt>
                <c:pt idx="87701">
                  <c:v>1</c:v>
                </c:pt>
                <c:pt idx="87702">
                  <c:v>1</c:v>
                </c:pt>
                <c:pt idx="87703">
                  <c:v>1</c:v>
                </c:pt>
                <c:pt idx="87704">
                  <c:v>1</c:v>
                </c:pt>
                <c:pt idx="87705">
                  <c:v>1</c:v>
                </c:pt>
                <c:pt idx="87706">
                  <c:v>1</c:v>
                </c:pt>
                <c:pt idx="87707">
                  <c:v>1</c:v>
                </c:pt>
                <c:pt idx="87708">
                  <c:v>1</c:v>
                </c:pt>
                <c:pt idx="87709">
                  <c:v>1</c:v>
                </c:pt>
                <c:pt idx="87710">
                  <c:v>1</c:v>
                </c:pt>
                <c:pt idx="87711">
                  <c:v>1</c:v>
                </c:pt>
                <c:pt idx="87712">
                  <c:v>1</c:v>
                </c:pt>
                <c:pt idx="87713">
                  <c:v>1</c:v>
                </c:pt>
                <c:pt idx="87714">
                  <c:v>1</c:v>
                </c:pt>
                <c:pt idx="87715">
                  <c:v>1</c:v>
                </c:pt>
                <c:pt idx="87716">
                  <c:v>1</c:v>
                </c:pt>
                <c:pt idx="87717">
                  <c:v>1</c:v>
                </c:pt>
                <c:pt idx="87718">
                  <c:v>1</c:v>
                </c:pt>
                <c:pt idx="87719">
                  <c:v>1</c:v>
                </c:pt>
                <c:pt idx="87720">
                  <c:v>1</c:v>
                </c:pt>
                <c:pt idx="87721">
                  <c:v>1</c:v>
                </c:pt>
                <c:pt idx="87722">
                  <c:v>1</c:v>
                </c:pt>
                <c:pt idx="87723">
                  <c:v>1</c:v>
                </c:pt>
                <c:pt idx="87724">
                  <c:v>1</c:v>
                </c:pt>
                <c:pt idx="87725">
                  <c:v>1</c:v>
                </c:pt>
                <c:pt idx="87726">
                  <c:v>1</c:v>
                </c:pt>
                <c:pt idx="87727">
                  <c:v>1</c:v>
                </c:pt>
                <c:pt idx="87728">
                  <c:v>1</c:v>
                </c:pt>
                <c:pt idx="87729">
                  <c:v>1</c:v>
                </c:pt>
                <c:pt idx="87730">
                  <c:v>1</c:v>
                </c:pt>
                <c:pt idx="87731">
                  <c:v>1</c:v>
                </c:pt>
                <c:pt idx="87732">
                  <c:v>1</c:v>
                </c:pt>
                <c:pt idx="87733">
                  <c:v>1</c:v>
                </c:pt>
                <c:pt idx="87734">
                  <c:v>1</c:v>
                </c:pt>
                <c:pt idx="87735">
                  <c:v>1</c:v>
                </c:pt>
                <c:pt idx="87736">
                  <c:v>1</c:v>
                </c:pt>
                <c:pt idx="87737">
                  <c:v>1</c:v>
                </c:pt>
                <c:pt idx="87738">
                  <c:v>1</c:v>
                </c:pt>
                <c:pt idx="87739">
                  <c:v>1</c:v>
                </c:pt>
                <c:pt idx="87740">
                  <c:v>1</c:v>
                </c:pt>
                <c:pt idx="87741">
                  <c:v>1</c:v>
                </c:pt>
                <c:pt idx="87742">
                  <c:v>1</c:v>
                </c:pt>
                <c:pt idx="87743">
                  <c:v>1</c:v>
                </c:pt>
                <c:pt idx="87744">
                  <c:v>1</c:v>
                </c:pt>
                <c:pt idx="87745">
                  <c:v>1</c:v>
                </c:pt>
                <c:pt idx="87746">
                  <c:v>1</c:v>
                </c:pt>
                <c:pt idx="87747">
                  <c:v>1</c:v>
                </c:pt>
                <c:pt idx="87748">
                  <c:v>1</c:v>
                </c:pt>
                <c:pt idx="87749">
                  <c:v>1</c:v>
                </c:pt>
                <c:pt idx="87750">
                  <c:v>1</c:v>
                </c:pt>
                <c:pt idx="87751">
                  <c:v>1</c:v>
                </c:pt>
                <c:pt idx="87752">
                  <c:v>1</c:v>
                </c:pt>
                <c:pt idx="87753">
                  <c:v>1</c:v>
                </c:pt>
                <c:pt idx="87754">
                  <c:v>1</c:v>
                </c:pt>
                <c:pt idx="87755">
                  <c:v>1</c:v>
                </c:pt>
                <c:pt idx="87756">
                  <c:v>1</c:v>
                </c:pt>
                <c:pt idx="87757">
                  <c:v>1</c:v>
                </c:pt>
                <c:pt idx="87758">
                  <c:v>1</c:v>
                </c:pt>
                <c:pt idx="87759">
                  <c:v>1</c:v>
                </c:pt>
                <c:pt idx="87760">
                  <c:v>1</c:v>
                </c:pt>
                <c:pt idx="87761">
                  <c:v>1</c:v>
                </c:pt>
                <c:pt idx="87762">
                  <c:v>1</c:v>
                </c:pt>
                <c:pt idx="87763">
                  <c:v>1</c:v>
                </c:pt>
                <c:pt idx="87764">
                  <c:v>1</c:v>
                </c:pt>
                <c:pt idx="87765">
                  <c:v>1</c:v>
                </c:pt>
                <c:pt idx="87766">
                  <c:v>1</c:v>
                </c:pt>
                <c:pt idx="87767">
                  <c:v>1</c:v>
                </c:pt>
                <c:pt idx="87768">
                  <c:v>1</c:v>
                </c:pt>
                <c:pt idx="87769">
                  <c:v>1</c:v>
                </c:pt>
                <c:pt idx="87770">
                  <c:v>1</c:v>
                </c:pt>
                <c:pt idx="87771">
                  <c:v>1</c:v>
                </c:pt>
                <c:pt idx="87772">
                  <c:v>1</c:v>
                </c:pt>
                <c:pt idx="87773">
                  <c:v>1</c:v>
                </c:pt>
                <c:pt idx="87774">
                  <c:v>1</c:v>
                </c:pt>
                <c:pt idx="87775">
                  <c:v>1</c:v>
                </c:pt>
                <c:pt idx="87776">
                  <c:v>1</c:v>
                </c:pt>
                <c:pt idx="87777">
                  <c:v>1</c:v>
                </c:pt>
                <c:pt idx="87778">
                  <c:v>1</c:v>
                </c:pt>
                <c:pt idx="87779">
                  <c:v>1</c:v>
                </c:pt>
                <c:pt idx="87780">
                  <c:v>1</c:v>
                </c:pt>
                <c:pt idx="87781">
                  <c:v>1</c:v>
                </c:pt>
                <c:pt idx="87782">
                  <c:v>1</c:v>
                </c:pt>
                <c:pt idx="87783">
                  <c:v>1</c:v>
                </c:pt>
                <c:pt idx="87784">
                  <c:v>1</c:v>
                </c:pt>
                <c:pt idx="87785">
                  <c:v>1</c:v>
                </c:pt>
                <c:pt idx="87786">
                  <c:v>1</c:v>
                </c:pt>
                <c:pt idx="87787">
                  <c:v>1</c:v>
                </c:pt>
                <c:pt idx="87788">
                  <c:v>1</c:v>
                </c:pt>
                <c:pt idx="87789">
                  <c:v>1</c:v>
                </c:pt>
                <c:pt idx="87790">
                  <c:v>1</c:v>
                </c:pt>
                <c:pt idx="87791">
                  <c:v>1</c:v>
                </c:pt>
                <c:pt idx="87792">
                  <c:v>1</c:v>
                </c:pt>
                <c:pt idx="87793">
                  <c:v>1</c:v>
                </c:pt>
                <c:pt idx="87794">
                  <c:v>1</c:v>
                </c:pt>
                <c:pt idx="87795">
                  <c:v>1</c:v>
                </c:pt>
                <c:pt idx="87796">
                  <c:v>1</c:v>
                </c:pt>
                <c:pt idx="87797">
                  <c:v>1</c:v>
                </c:pt>
                <c:pt idx="87798">
                  <c:v>1</c:v>
                </c:pt>
                <c:pt idx="87799">
                  <c:v>1</c:v>
                </c:pt>
                <c:pt idx="87800">
                  <c:v>1</c:v>
                </c:pt>
                <c:pt idx="87801">
                  <c:v>1</c:v>
                </c:pt>
                <c:pt idx="87802">
                  <c:v>1</c:v>
                </c:pt>
                <c:pt idx="87803">
                  <c:v>1</c:v>
                </c:pt>
                <c:pt idx="87804">
                  <c:v>1</c:v>
                </c:pt>
                <c:pt idx="87805">
                  <c:v>1</c:v>
                </c:pt>
                <c:pt idx="87806">
                  <c:v>1</c:v>
                </c:pt>
                <c:pt idx="87807">
                  <c:v>1</c:v>
                </c:pt>
                <c:pt idx="87808">
                  <c:v>1</c:v>
                </c:pt>
                <c:pt idx="87809">
                  <c:v>1</c:v>
                </c:pt>
                <c:pt idx="87810">
                  <c:v>1</c:v>
                </c:pt>
                <c:pt idx="87811">
                  <c:v>1</c:v>
                </c:pt>
                <c:pt idx="87812">
                  <c:v>1</c:v>
                </c:pt>
                <c:pt idx="87813">
                  <c:v>1</c:v>
                </c:pt>
                <c:pt idx="87814">
                  <c:v>1</c:v>
                </c:pt>
                <c:pt idx="87815">
                  <c:v>1</c:v>
                </c:pt>
                <c:pt idx="87816">
                  <c:v>1</c:v>
                </c:pt>
                <c:pt idx="87817">
                  <c:v>1</c:v>
                </c:pt>
                <c:pt idx="87818">
                  <c:v>1</c:v>
                </c:pt>
                <c:pt idx="87819">
                  <c:v>1</c:v>
                </c:pt>
                <c:pt idx="87820">
                  <c:v>1</c:v>
                </c:pt>
                <c:pt idx="87821">
                  <c:v>1</c:v>
                </c:pt>
                <c:pt idx="87822">
                  <c:v>1</c:v>
                </c:pt>
                <c:pt idx="87823">
                  <c:v>1</c:v>
                </c:pt>
                <c:pt idx="87824">
                  <c:v>1</c:v>
                </c:pt>
                <c:pt idx="87825">
                  <c:v>1</c:v>
                </c:pt>
                <c:pt idx="87826">
                  <c:v>1</c:v>
                </c:pt>
                <c:pt idx="87827">
                  <c:v>1</c:v>
                </c:pt>
                <c:pt idx="87828">
                  <c:v>1</c:v>
                </c:pt>
                <c:pt idx="87829">
                  <c:v>1</c:v>
                </c:pt>
                <c:pt idx="87830">
                  <c:v>1</c:v>
                </c:pt>
                <c:pt idx="87831">
                  <c:v>1</c:v>
                </c:pt>
                <c:pt idx="87832">
                  <c:v>1</c:v>
                </c:pt>
                <c:pt idx="87833">
                  <c:v>1</c:v>
                </c:pt>
                <c:pt idx="87834">
                  <c:v>1</c:v>
                </c:pt>
                <c:pt idx="87835">
                  <c:v>1</c:v>
                </c:pt>
                <c:pt idx="87836">
                  <c:v>1</c:v>
                </c:pt>
                <c:pt idx="87837">
                  <c:v>1</c:v>
                </c:pt>
                <c:pt idx="87838">
                  <c:v>1</c:v>
                </c:pt>
                <c:pt idx="87839">
                  <c:v>1</c:v>
                </c:pt>
                <c:pt idx="87840">
                  <c:v>1</c:v>
                </c:pt>
                <c:pt idx="87841">
                  <c:v>1</c:v>
                </c:pt>
                <c:pt idx="87842">
                  <c:v>1</c:v>
                </c:pt>
                <c:pt idx="87843">
                  <c:v>1</c:v>
                </c:pt>
                <c:pt idx="87844">
                  <c:v>1</c:v>
                </c:pt>
                <c:pt idx="87845">
                  <c:v>1</c:v>
                </c:pt>
                <c:pt idx="87846">
                  <c:v>1</c:v>
                </c:pt>
                <c:pt idx="87847">
                  <c:v>1</c:v>
                </c:pt>
                <c:pt idx="87848">
                  <c:v>1</c:v>
                </c:pt>
                <c:pt idx="87849">
                  <c:v>1</c:v>
                </c:pt>
                <c:pt idx="87850">
                  <c:v>1</c:v>
                </c:pt>
                <c:pt idx="87851">
                  <c:v>1</c:v>
                </c:pt>
                <c:pt idx="87852">
                  <c:v>1</c:v>
                </c:pt>
                <c:pt idx="87853">
                  <c:v>1</c:v>
                </c:pt>
                <c:pt idx="87854">
                  <c:v>1</c:v>
                </c:pt>
                <c:pt idx="87855">
                  <c:v>1</c:v>
                </c:pt>
                <c:pt idx="87856">
                  <c:v>1</c:v>
                </c:pt>
                <c:pt idx="87857">
                  <c:v>1</c:v>
                </c:pt>
                <c:pt idx="87858">
                  <c:v>1</c:v>
                </c:pt>
                <c:pt idx="87859">
                  <c:v>1</c:v>
                </c:pt>
                <c:pt idx="87860">
                  <c:v>1</c:v>
                </c:pt>
                <c:pt idx="87861">
                  <c:v>1</c:v>
                </c:pt>
                <c:pt idx="87862">
                  <c:v>1</c:v>
                </c:pt>
                <c:pt idx="87863">
                  <c:v>0.875</c:v>
                </c:pt>
                <c:pt idx="87864">
                  <c:v>0.875</c:v>
                </c:pt>
                <c:pt idx="87865">
                  <c:v>1</c:v>
                </c:pt>
                <c:pt idx="87866">
                  <c:v>1</c:v>
                </c:pt>
                <c:pt idx="87867">
                  <c:v>0.875</c:v>
                </c:pt>
                <c:pt idx="87868">
                  <c:v>0.875</c:v>
                </c:pt>
                <c:pt idx="87869">
                  <c:v>0.875</c:v>
                </c:pt>
                <c:pt idx="87870">
                  <c:v>1</c:v>
                </c:pt>
                <c:pt idx="87871">
                  <c:v>1</c:v>
                </c:pt>
                <c:pt idx="87872">
                  <c:v>1</c:v>
                </c:pt>
                <c:pt idx="87873">
                  <c:v>1</c:v>
                </c:pt>
                <c:pt idx="87874">
                  <c:v>1</c:v>
                </c:pt>
                <c:pt idx="87875">
                  <c:v>1</c:v>
                </c:pt>
                <c:pt idx="87876">
                  <c:v>1</c:v>
                </c:pt>
                <c:pt idx="87877">
                  <c:v>0.875</c:v>
                </c:pt>
                <c:pt idx="87878">
                  <c:v>1</c:v>
                </c:pt>
                <c:pt idx="87879">
                  <c:v>1</c:v>
                </c:pt>
                <c:pt idx="87880">
                  <c:v>1</c:v>
                </c:pt>
                <c:pt idx="87881">
                  <c:v>1</c:v>
                </c:pt>
                <c:pt idx="87882">
                  <c:v>0.875</c:v>
                </c:pt>
                <c:pt idx="87883">
                  <c:v>0.875</c:v>
                </c:pt>
                <c:pt idx="87884">
                  <c:v>0.875</c:v>
                </c:pt>
                <c:pt idx="87885">
                  <c:v>1</c:v>
                </c:pt>
                <c:pt idx="87886">
                  <c:v>0.875</c:v>
                </c:pt>
                <c:pt idx="87887">
                  <c:v>1</c:v>
                </c:pt>
                <c:pt idx="87888">
                  <c:v>1</c:v>
                </c:pt>
                <c:pt idx="87889">
                  <c:v>1</c:v>
                </c:pt>
                <c:pt idx="87890">
                  <c:v>1</c:v>
                </c:pt>
                <c:pt idx="87891">
                  <c:v>1</c:v>
                </c:pt>
                <c:pt idx="87892">
                  <c:v>1</c:v>
                </c:pt>
                <c:pt idx="87893">
                  <c:v>1</c:v>
                </c:pt>
                <c:pt idx="87894">
                  <c:v>1</c:v>
                </c:pt>
                <c:pt idx="87895">
                  <c:v>1</c:v>
                </c:pt>
                <c:pt idx="87896">
                  <c:v>1</c:v>
                </c:pt>
                <c:pt idx="87897">
                  <c:v>1</c:v>
                </c:pt>
                <c:pt idx="87898">
                  <c:v>1</c:v>
                </c:pt>
                <c:pt idx="87899">
                  <c:v>1</c:v>
                </c:pt>
                <c:pt idx="87900">
                  <c:v>1</c:v>
                </c:pt>
                <c:pt idx="87901">
                  <c:v>1</c:v>
                </c:pt>
                <c:pt idx="87902">
                  <c:v>1</c:v>
                </c:pt>
                <c:pt idx="87903">
                  <c:v>1</c:v>
                </c:pt>
                <c:pt idx="87904">
                  <c:v>1</c:v>
                </c:pt>
                <c:pt idx="87905">
                  <c:v>1</c:v>
                </c:pt>
                <c:pt idx="87906">
                  <c:v>1</c:v>
                </c:pt>
                <c:pt idx="87907">
                  <c:v>1</c:v>
                </c:pt>
                <c:pt idx="87908">
                  <c:v>1</c:v>
                </c:pt>
                <c:pt idx="87909">
                  <c:v>1</c:v>
                </c:pt>
                <c:pt idx="87910">
                  <c:v>1</c:v>
                </c:pt>
                <c:pt idx="87911">
                  <c:v>1</c:v>
                </c:pt>
                <c:pt idx="87912">
                  <c:v>1</c:v>
                </c:pt>
                <c:pt idx="87913">
                  <c:v>1</c:v>
                </c:pt>
                <c:pt idx="87914">
                  <c:v>0.875</c:v>
                </c:pt>
                <c:pt idx="87915">
                  <c:v>0.875</c:v>
                </c:pt>
                <c:pt idx="87916">
                  <c:v>0.875</c:v>
                </c:pt>
                <c:pt idx="87917">
                  <c:v>0.875</c:v>
                </c:pt>
                <c:pt idx="87918">
                  <c:v>1</c:v>
                </c:pt>
                <c:pt idx="87919">
                  <c:v>1</c:v>
                </c:pt>
                <c:pt idx="87920">
                  <c:v>1</c:v>
                </c:pt>
                <c:pt idx="87921">
                  <c:v>1</c:v>
                </c:pt>
                <c:pt idx="87922">
                  <c:v>1</c:v>
                </c:pt>
                <c:pt idx="87923">
                  <c:v>0.875</c:v>
                </c:pt>
                <c:pt idx="87924">
                  <c:v>1</c:v>
                </c:pt>
                <c:pt idx="87925">
                  <c:v>1</c:v>
                </c:pt>
                <c:pt idx="87926">
                  <c:v>1</c:v>
                </c:pt>
                <c:pt idx="87927">
                  <c:v>1</c:v>
                </c:pt>
                <c:pt idx="87928">
                  <c:v>1</c:v>
                </c:pt>
                <c:pt idx="87929">
                  <c:v>1</c:v>
                </c:pt>
                <c:pt idx="87930">
                  <c:v>1</c:v>
                </c:pt>
                <c:pt idx="87931">
                  <c:v>1</c:v>
                </c:pt>
                <c:pt idx="87932">
                  <c:v>0.875</c:v>
                </c:pt>
                <c:pt idx="87933">
                  <c:v>1</c:v>
                </c:pt>
                <c:pt idx="87934">
                  <c:v>1</c:v>
                </c:pt>
                <c:pt idx="87935">
                  <c:v>0.875</c:v>
                </c:pt>
                <c:pt idx="87936">
                  <c:v>1</c:v>
                </c:pt>
                <c:pt idx="87937">
                  <c:v>1</c:v>
                </c:pt>
                <c:pt idx="87938">
                  <c:v>1</c:v>
                </c:pt>
                <c:pt idx="87939">
                  <c:v>1</c:v>
                </c:pt>
                <c:pt idx="87940">
                  <c:v>1</c:v>
                </c:pt>
                <c:pt idx="87941">
                  <c:v>0.875</c:v>
                </c:pt>
                <c:pt idx="87942">
                  <c:v>1</c:v>
                </c:pt>
                <c:pt idx="87943">
                  <c:v>1</c:v>
                </c:pt>
                <c:pt idx="87944">
                  <c:v>0.875</c:v>
                </c:pt>
                <c:pt idx="87945">
                  <c:v>1</c:v>
                </c:pt>
                <c:pt idx="87946">
                  <c:v>1</c:v>
                </c:pt>
                <c:pt idx="87947">
                  <c:v>1</c:v>
                </c:pt>
                <c:pt idx="87948">
                  <c:v>1</c:v>
                </c:pt>
                <c:pt idx="87949">
                  <c:v>1</c:v>
                </c:pt>
                <c:pt idx="87950">
                  <c:v>1</c:v>
                </c:pt>
                <c:pt idx="87951">
                  <c:v>0.875</c:v>
                </c:pt>
                <c:pt idx="87952">
                  <c:v>1</c:v>
                </c:pt>
                <c:pt idx="87953">
                  <c:v>1</c:v>
                </c:pt>
                <c:pt idx="87954">
                  <c:v>1</c:v>
                </c:pt>
                <c:pt idx="87955">
                  <c:v>1</c:v>
                </c:pt>
                <c:pt idx="87956">
                  <c:v>1</c:v>
                </c:pt>
                <c:pt idx="87957">
                  <c:v>1</c:v>
                </c:pt>
                <c:pt idx="87958">
                  <c:v>1</c:v>
                </c:pt>
                <c:pt idx="87959">
                  <c:v>1</c:v>
                </c:pt>
                <c:pt idx="87960">
                  <c:v>1</c:v>
                </c:pt>
                <c:pt idx="87961">
                  <c:v>1</c:v>
                </c:pt>
                <c:pt idx="87962">
                  <c:v>0.875</c:v>
                </c:pt>
                <c:pt idx="87963">
                  <c:v>1</c:v>
                </c:pt>
                <c:pt idx="87964">
                  <c:v>1</c:v>
                </c:pt>
                <c:pt idx="87965">
                  <c:v>1</c:v>
                </c:pt>
                <c:pt idx="87966">
                  <c:v>1</c:v>
                </c:pt>
                <c:pt idx="87967">
                  <c:v>1</c:v>
                </c:pt>
                <c:pt idx="87968">
                  <c:v>1</c:v>
                </c:pt>
                <c:pt idx="87969">
                  <c:v>1</c:v>
                </c:pt>
                <c:pt idx="87970">
                  <c:v>1</c:v>
                </c:pt>
                <c:pt idx="87971">
                  <c:v>1</c:v>
                </c:pt>
                <c:pt idx="87972">
                  <c:v>1</c:v>
                </c:pt>
                <c:pt idx="87973">
                  <c:v>1</c:v>
                </c:pt>
                <c:pt idx="87974">
                  <c:v>1</c:v>
                </c:pt>
                <c:pt idx="87975">
                  <c:v>1</c:v>
                </c:pt>
                <c:pt idx="87976">
                  <c:v>1</c:v>
                </c:pt>
                <c:pt idx="87977">
                  <c:v>1</c:v>
                </c:pt>
                <c:pt idx="87978">
                  <c:v>1</c:v>
                </c:pt>
                <c:pt idx="87979">
                  <c:v>0.875</c:v>
                </c:pt>
                <c:pt idx="87980">
                  <c:v>1</c:v>
                </c:pt>
                <c:pt idx="87981">
                  <c:v>0.875</c:v>
                </c:pt>
                <c:pt idx="87982">
                  <c:v>1</c:v>
                </c:pt>
                <c:pt idx="87983">
                  <c:v>0.875</c:v>
                </c:pt>
                <c:pt idx="87984">
                  <c:v>1</c:v>
                </c:pt>
                <c:pt idx="87985">
                  <c:v>1</c:v>
                </c:pt>
                <c:pt idx="87986">
                  <c:v>1</c:v>
                </c:pt>
                <c:pt idx="87987">
                  <c:v>1</c:v>
                </c:pt>
                <c:pt idx="87988">
                  <c:v>1</c:v>
                </c:pt>
                <c:pt idx="87989">
                  <c:v>1</c:v>
                </c:pt>
                <c:pt idx="87990">
                  <c:v>1</c:v>
                </c:pt>
                <c:pt idx="87991">
                  <c:v>1</c:v>
                </c:pt>
                <c:pt idx="87992">
                  <c:v>1</c:v>
                </c:pt>
                <c:pt idx="87993">
                  <c:v>1</c:v>
                </c:pt>
                <c:pt idx="87994">
                  <c:v>1</c:v>
                </c:pt>
                <c:pt idx="87995">
                  <c:v>1</c:v>
                </c:pt>
                <c:pt idx="87996">
                  <c:v>0.875</c:v>
                </c:pt>
                <c:pt idx="87997">
                  <c:v>1</c:v>
                </c:pt>
                <c:pt idx="87998">
                  <c:v>1</c:v>
                </c:pt>
                <c:pt idx="87999">
                  <c:v>1</c:v>
                </c:pt>
                <c:pt idx="88000">
                  <c:v>1</c:v>
                </c:pt>
                <c:pt idx="88001">
                  <c:v>0.875</c:v>
                </c:pt>
                <c:pt idx="88002">
                  <c:v>1</c:v>
                </c:pt>
                <c:pt idx="88003">
                  <c:v>1</c:v>
                </c:pt>
                <c:pt idx="88004">
                  <c:v>1</c:v>
                </c:pt>
                <c:pt idx="88005">
                  <c:v>1</c:v>
                </c:pt>
                <c:pt idx="88006">
                  <c:v>1</c:v>
                </c:pt>
                <c:pt idx="88007">
                  <c:v>1</c:v>
                </c:pt>
                <c:pt idx="88008">
                  <c:v>1</c:v>
                </c:pt>
                <c:pt idx="88009">
                  <c:v>1</c:v>
                </c:pt>
                <c:pt idx="88010">
                  <c:v>1</c:v>
                </c:pt>
                <c:pt idx="88011">
                  <c:v>1</c:v>
                </c:pt>
                <c:pt idx="88012">
                  <c:v>1</c:v>
                </c:pt>
                <c:pt idx="88013">
                  <c:v>1</c:v>
                </c:pt>
                <c:pt idx="88014">
                  <c:v>1</c:v>
                </c:pt>
                <c:pt idx="88015">
                  <c:v>1</c:v>
                </c:pt>
                <c:pt idx="88016">
                  <c:v>1</c:v>
                </c:pt>
                <c:pt idx="88017">
                  <c:v>1</c:v>
                </c:pt>
                <c:pt idx="88018">
                  <c:v>1</c:v>
                </c:pt>
                <c:pt idx="88019">
                  <c:v>1</c:v>
                </c:pt>
                <c:pt idx="88020">
                  <c:v>1</c:v>
                </c:pt>
                <c:pt idx="88021">
                  <c:v>1</c:v>
                </c:pt>
                <c:pt idx="88022">
                  <c:v>1</c:v>
                </c:pt>
                <c:pt idx="88023">
                  <c:v>1</c:v>
                </c:pt>
                <c:pt idx="88024">
                  <c:v>1</c:v>
                </c:pt>
                <c:pt idx="88025">
                  <c:v>1</c:v>
                </c:pt>
                <c:pt idx="88026">
                  <c:v>1</c:v>
                </c:pt>
                <c:pt idx="88027">
                  <c:v>1</c:v>
                </c:pt>
                <c:pt idx="88028">
                  <c:v>1</c:v>
                </c:pt>
                <c:pt idx="88029">
                  <c:v>1</c:v>
                </c:pt>
                <c:pt idx="88030">
                  <c:v>1</c:v>
                </c:pt>
                <c:pt idx="88031">
                  <c:v>1</c:v>
                </c:pt>
                <c:pt idx="88032">
                  <c:v>1</c:v>
                </c:pt>
                <c:pt idx="88033">
                  <c:v>1</c:v>
                </c:pt>
                <c:pt idx="88034">
                  <c:v>1</c:v>
                </c:pt>
                <c:pt idx="88035">
                  <c:v>1</c:v>
                </c:pt>
                <c:pt idx="88036">
                  <c:v>1</c:v>
                </c:pt>
                <c:pt idx="88037">
                  <c:v>1</c:v>
                </c:pt>
                <c:pt idx="88038">
                  <c:v>1</c:v>
                </c:pt>
                <c:pt idx="88039">
                  <c:v>1</c:v>
                </c:pt>
                <c:pt idx="88040">
                  <c:v>1</c:v>
                </c:pt>
                <c:pt idx="88041">
                  <c:v>1</c:v>
                </c:pt>
                <c:pt idx="88042">
                  <c:v>1</c:v>
                </c:pt>
                <c:pt idx="88043">
                  <c:v>1</c:v>
                </c:pt>
                <c:pt idx="88044">
                  <c:v>1</c:v>
                </c:pt>
                <c:pt idx="88045">
                  <c:v>1</c:v>
                </c:pt>
                <c:pt idx="88046">
                  <c:v>1</c:v>
                </c:pt>
                <c:pt idx="88047">
                  <c:v>1</c:v>
                </c:pt>
                <c:pt idx="88048">
                  <c:v>1</c:v>
                </c:pt>
                <c:pt idx="88049">
                  <c:v>1</c:v>
                </c:pt>
                <c:pt idx="88050">
                  <c:v>1</c:v>
                </c:pt>
                <c:pt idx="88051">
                  <c:v>1</c:v>
                </c:pt>
                <c:pt idx="88052">
                  <c:v>1</c:v>
                </c:pt>
                <c:pt idx="88053">
                  <c:v>1</c:v>
                </c:pt>
                <c:pt idx="88054">
                  <c:v>1</c:v>
                </c:pt>
                <c:pt idx="88055">
                  <c:v>1</c:v>
                </c:pt>
                <c:pt idx="88056">
                  <c:v>1</c:v>
                </c:pt>
                <c:pt idx="88057">
                  <c:v>1</c:v>
                </c:pt>
                <c:pt idx="88058">
                  <c:v>1</c:v>
                </c:pt>
                <c:pt idx="88059">
                  <c:v>1</c:v>
                </c:pt>
                <c:pt idx="88060">
                  <c:v>1</c:v>
                </c:pt>
                <c:pt idx="88061">
                  <c:v>1</c:v>
                </c:pt>
                <c:pt idx="88062">
                  <c:v>1</c:v>
                </c:pt>
                <c:pt idx="88063">
                  <c:v>1</c:v>
                </c:pt>
                <c:pt idx="88064">
                  <c:v>1</c:v>
                </c:pt>
                <c:pt idx="88065">
                  <c:v>1</c:v>
                </c:pt>
                <c:pt idx="88066">
                  <c:v>1</c:v>
                </c:pt>
                <c:pt idx="88067">
                  <c:v>1</c:v>
                </c:pt>
                <c:pt idx="88068">
                  <c:v>1</c:v>
                </c:pt>
                <c:pt idx="88069">
                  <c:v>1</c:v>
                </c:pt>
                <c:pt idx="88070">
                  <c:v>1</c:v>
                </c:pt>
                <c:pt idx="88071">
                  <c:v>1</c:v>
                </c:pt>
                <c:pt idx="88072">
                  <c:v>1</c:v>
                </c:pt>
                <c:pt idx="88073">
                  <c:v>1</c:v>
                </c:pt>
                <c:pt idx="88074">
                  <c:v>1</c:v>
                </c:pt>
                <c:pt idx="88075">
                  <c:v>1</c:v>
                </c:pt>
                <c:pt idx="88076">
                  <c:v>1</c:v>
                </c:pt>
                <c:pt idx="88077">
                  <c:v>1</c:v>
                </c:pt>
                <c:pt idx="88078">
                  <c:v>1</c:v>
                </c:pt>
                <c:pt idx="88079">
                  <c:v>1</c:v>
                </c:pt>
                <c:pt idx="88080">
                  <c:v>1</c:v>
                </c:pt>
                <c:pt idx="88081">
                  <c:v>1</c:v>
                </c:pt>
                <c:pt idx="88082">
                  <c:v>1</c:v>
                </c:pt>
                <c:pt idx="88083">
                  <c:v>1</c:v>
                </c:pt>
                <c:pt idx="88084">
                  <c:v>1</c:v>
                </c:pt>
                <c:pt idx="88085">
                  <c:v>1</c:v>
                </c:pt>
                <c:pt idx="88086">
                  <c:v>1</c:v>
                </c:pt>
                <c:pt idx="88087">
                  <c:v>1</c:v>
                </c:pt>
                <c:pt idx="88088">
                  <c:v>1</c:v>
                </c:pt>
                <c:pt idx="88089">
                  <c:v>1</c:v>
                </c:pt>
                <c:pt idx="88090">
                  <c:v>1</c:v>
                </c:pt>
                <c:pt idx="88091">
                  <c:v>1</c:v>
                </c:pt>
                <c:pt idx="88092">
                  <c:v>1</c:v>
                </c:pt>
                <c:pt idx="88093">
                  <c:v>1</c:v>
                </c:pt>
                <c:pt idx="88094">
                  <c:v>1</c:v>
                </c:pt>
                <c:pt idx="88095">
                  <c:v>0.875</c:v>
                </c:pt>
                <c:pt idx="88096">
                  <c:v>1</c:v>
                </c:pt>
                <c:pt idx="88097">
                  <c:v>0.25</c:v>
                </c:pt>
                <c:pt idx="88098">
                  <c:v>1</c:v>
                </c:pt>
                <c:pt idx="88099">
                  <c:v>1</c:v>
                </c:pt>
                <c:pt idx="88100">
                  <c:v>1</c:v>
                </c:pt>
                <c:pt idx="88101">
                  <c:v>1</c:v>
                </c:pt>
                <c:pt idx="88102">
                  <c:v>1</c:v>
                </c:pt>
                <c:pt idx="88103">
                  <c:v>1</c:v>
                </c:pt>
                <c:pt idx="88104">
                  <c:v>1</c:v>
                </c:pt>
                <c:pt idx="88105">
                  <c:v>1</c:v>
                </c:pt>
                <c:pt idx="88106">
                  <c:v>1</c:v>
                </c:pt>
                <c:pt idx="88107">
                  <c:v>1</c:v>
                </c:pt>
                <c:pt idx="88108">
                  <c:v>1</c:v>
                </c:pt>
                <c:pt idx="88109">
                  <c:v>1</c:v>
                </c:pt>
                <c:pt idx="88110">
                  <c:v>1</c:v>
                </c:pt>
                <c:pt idx="88111">
                  <c:v>1</c:v>
                </c:pt>
                <c:pt idx="88112">
                  <c:v>0.875</c:v>
                </c:pt>
                <c:pt idx="88113">
                  <c:v>1</c:v>
                </c:pt>
                <c:pt idx="88114">
                  <c:v>1</c:v>
                </c:pt>
                <c:pt idx="88115">
                  <c:v>1</c:v>
                </c:pt>
                <c:pt idx="88116">
                  <c:v>1</c:v>
                </c:pt>
                <c:pt idx="88117">
                  <c:v>1</c:v>
                </c:pt>
                <c:pt idx="88118">
                  <c:v>1</c:v>
                </c:pt>
                <c:pt idx="88119">
                  <c:v>1</c:v>
                </c:pt>
                <c:pt idx="88120">
                  <c:v>1</c:v>
                </c:pt>
                <c:pt idx="88121">
                  <c:v>1</c:v>
                </c:pt>
                <c:pt idx="88122">
                  <c:v>1</c:v>
                </c:pt>
                <c:pt idx="88123">
                  <c:v>1</c:v>
                </c:pt>
                <c:pt idx="88124">
                  <c:v>1</c:v>
                </c:pt>
                <c:pt idx="88125">
                  <c:v>1</c:v>
                </c:pt>
                <c:pt idx="88126">
                  <c:v>1</c:v>
                </c:pt>
                <c:pt idx="88127">
                  <c:v>1</c:v>
                </c:pt>
                <c:pt idx="88128">
                  <c:v>1</c:v>
                </c:pt>
                <c:pt idx="88129">
                  <c:v>1</c:v>
                </c:pt>
                <c:pt idx="88130">
                  <c:v>1</c:v>
                </c:pt>
                <c:pt idx="88131">
                  <c:v>1</c:v>
                </c:pt>
                <c:pt idx="88132">
                  <c:v>1</c:v>
                </c:pt>
                <c:pt idx="88133">
                  <c:v>1</c:v>
                </c:pt>
                <c:pt idx="88134">
                  <c:v>1</c:v>
                </c:pt>
                <c:pt idx="88135">
                  <c:v>1</c:v>
                </c:pt>
                <c:pt idx="88136">
                  <c:v>1</c:v>
                </c:pt>
                <c:pt idx="88137">
                  <c:v>1</c:v>
                </c:pt>
                <c:pt idx="88138">
                  <c:v>1</c:v>
                </c:pt>
                <c:pt idx="88139">
                  <c:v>1</c:v>
                </c:pt>
                <c:pt idx="88140">
                  <c:v>1</c:v>
                </c:pt>
                <c:pt idx="88141">
                  <c:v>1</c:v>
                </c:pt>
                <c:pt idx="88142">
                  <c:v>1</c:v>
                </c:pt>
                <c:pt idx="88143">
                  <c:v>1</c:v>
                </c:pt>
                <c:pt idx="88144">
                  <c:v>1</c:v>
                </c:pt>
                <c:pt idx="88145">
                  <c:v>1</c:v>
                </c:pt>
                <c:pt idx="88146">
                  <c:v>0.875</c:v>
                </c:pt>
                <c:pt idx="88147">
                  <c:v>0.875</c:v>
                </c:pt>
                <c:pt idx="88148">
                  <c:v>1</c:v>
                </c:pt>
                <c:pt idx="88149">
                  <c:v>1</c:v>
                </c:pt>
                <c:pt idx="88150">
                  <c:v>1</c:v>
                </c:pt>
                <c:pt idx="88151">
                  <c:v>1</c:v>
                </c:pt>
                <c:pt idx="88152">
                  <c:v>1</c:v>
                </c:pt>
                <c:pt idx="88153">
                  <c:v>1</c:v>
                </c:pt>
                <c:pt idx="88154">
                  <c:v>1</c:v>
                </c:pt>
                <c:pt idx="88155">
                  <c:v>1</c:v>
                </c:pt>
                <c:pt idx="88156">
                  <c:v>1</c:v>
                </c:pt>
                <c:pt idx="88157">
                  <c:v>1</c:v>
                </c:pt>
                <c:pt idx="88158">
                  <c:v>1</c:v>
                </c:pt>
                <c:pt idx="88159">
                  <c:v>1</c:v>
                </c:pt>
                <c:pt idx="88160">
                  <c:v>1</c:v>
                </c:pt>
                <c:pt idx="88161">
                  <c:v>1</c:v>
                </c:pt>
                <c:pt idx="88162">
                  <c:v>1</c:v>
                </c:pt>
                <c:pt idx="88163">
                  <c:v>1</c:v>
                </c:pt>
                <c:pt idx="88164">
                  <c:v>1</c:v>
                </c:pt>
                <c:pt idx="88165">
                  <c:v>1</c:v>
                </c:pt>
                <c:pt idx="88166">
                  <c:v>1</c:v>
                </c:pt>
                <c:pt idx="88167">
                  <c:v>1</c:v>
                </c:pt>
                <c:pt idx="88168">
                  <c:v>0.875</c:v>
                </c:pt>
                <c:pt idx="88169">
                  <c:v>1</c:v>
                </c:pt>
                <c:pt idx="88170">
                  <c:v>1</c:v>
                </c:pt>
                <c:pt idx="88171">
                  <c:v>1</c:v>
                </c:pt>
                <c:pt idx="88172">
                  <c:v>1</c:v>
                </c:pt>
                <c:pt idx="88173">
                  <c:v>1</c:v>
                </c:pt>
                <c:pt idx="88174">
                  <c:v>1</c:v>
                </c:pt>
                <c:pt idx="88175">
                  <c:v>1</c:v>
                </c:pt>
                <c:pt idx="88176">
                  <c:v>1</c:v>
                </c:pt>
                <c:pt idx="88177">
                  <c:v>1</c:v>
                </c:pt>
                <c:pt idx="88178">
                  <c:v>1</c:v>
                </c:pt>
                <c:pt idx="88179">
                  <c:v>1</c:v>
                </c:pt>
                <c:pt idx="88180">
                  <c:v>1</c:v>
                </c:pt>
                <c:pt idx="88181">
                  <c:v>1</c:v>
                </c:pt>
                <c:pt idx="88182">
                  <c:v>1</c:v>
                </c:pt>
                <c:pt idx="88183">
                  <c:v>1</c:v>
                </c:pt>
                <c:pt idx="88184">
                  <c:v>1</c:v>
                </c:pt>
                <c:pt idx="88185">
                  <c:v>1</c:v>
                </c:pt>
                <c:pt idx="88186">
                  <c:v>1</c:v>
                </c:pt>
                <c:pt idx="88187">
                  <c:v>1</c:v>
                </c:pt>
                <c:pt idx="88188">
                  <c:v>1</c:v>
                </c:pt>
                <c:pt idx="88189">
                  <c:v>1</c:v>
                </c:pt>
                <c:pt idx="88190">
                  <c:v>1</c:v>
                </c:pt>
                <c:pt idx="88191">
                  <c:v>1</c:v>
                </c:pt>
                <c:pt idx="88192">
                  <c:v>1</c:v>
                </c:pt>
                <c:pt idx="88193">
                  <c:v>1</c:v>
                </c:pt>
                <c:pt idx="88194">
                  <c:v>1</c:v>
                </c:pt>
                <c:pt idx="88195">
                  <c:v>1</c:v>
                </c:pt>
                <c:pt idx="88196">
                  <c:v>1</c:v>
                </c:pt>
                <c:pt idx="88197">
                  <c:v>1</c:v>
                </c:pt>
                <c:pt idx="88198">
                  <c:v>1</c:v>
                </c:pt>
                <c:pt idx="88199">
                  <c:v>1</c:v>
                </c:pt>
                <c:pt idx="88200">
                  <c:v>1</c:v>
                </c:pt>
                <c:pt idx="88201">
                  <c:v>1</c:v>
                </c:pt>
                <c:pt idx="88202">
                  <c:v>1</c:v>
                </c:pt>
                <c:pt idx="88203">
                  <c:v>1</c:v>
                </c:pt>
                <c:pt idx="88204">
                  <c:v>1</c:v>
                </c:pt>
                <c:pt idx="88205">
                  <c:v>1</c:v>
                </c:pt>
                <c:pt idx="88206">
                  <c:v>1</c:v>
                </c:pt>
                <c:pt idx="88207">
                  <c:v>1</c:v>
                </c:pt>
                <c:pt idx="88208">
                  <c:v>1</c:v>
                </c:pt>
                <c:pt idx="88209">
                  <c:v>1</c:v>
                </c:pt>
                <c:pt idx="88210">
                  <c:v>1</c:v>
                </c:pt>
                <c:pt idx="88211">
                  <c:v>0.875</c:v>
                </c:pt>
                <c:pt idx="88212">
                  <c:v>1</c:v>
                </c:pt>
                <c:pt idx="88213">
                  <c:v>1</c:v>
                </c:pt>
                <c:pt idx="88214">
                  <c:v>1</c:v>
                </c:pt>
                <c:pt idx="88215">
                  <c:v>1</c:v>
                </c:pt>
                <c:pt idx="88216">
                  <c:v>1</c:v>
                </c:pt>
                <c:pt idx="88217">
                  <c:v>1</c:v>
                </c:pt>
                <c:pt idx="88218">
                  <c:v>1</c:v>
                </c:pt>
                <c:pt idx="88219">
                  <c:v>0.875</c:v>
                </c:pt>
                <c:pt idx="88220">
                  <c:v>1</c:v>
                </c:pt>
                <c:pt idx="88221">
                  <c:v>1</c:v>
                </c:pt>
                <c:pt idx="88222">
                  <c:v>1</c:v>
                </c:pt>
                <c:pt idx="88223">
                  <c:v>1</c:v>
                </c:pt>
                <c:pt idx="88224">
                  <c:v>1</c:v>
                </c:pt>
                <c:pt idx="88225">
                  <c:v>1</c:v>
                </c:pt>
                <c:pt idx="88226">
                  <c:v>1</c:v>
                </c:pt>
                <c:pt idx="88227">
                  <c:v>1</c:v>
                </c:pt>
                <c:pt idx="88228">
                  <c:v>1</c:v>
                </c:pt>
                <c:pt idx="88229">
                  <c:v>1</c:v>
                </c:pt>
                <c:pt idx="88230">
                  <c:v>1</c:v>
                </c:pt>
                <c:pt idx="88231">
                  <c:v>1</c:v>
                </c:pt>
                <c:pt idx="88232">
                  <c:v>1</c:v>
                </c:pt>
                <c:pt idx="88233">
                  <c:v>1</c:v>
                </c:pt>
                <c:pt idx="88234">
                  <c:v>1</c:v>
                </c:pt>
                <c:pt idx="88235">
                  <c:v>1</c:v>
                </c:pt>
                <c:pt idx="88236">
                  <c:v>1</c:v>
                </c:pt>
                <c:pt idx="88237">
                  <c:v>1</c:v>
                </c:pt>
                <c:pt idx="88238">
                  <c:v>1</c:v>
                </c:pt>
                <c:pt idx="88239">
                  <c:v>1</c:v>
                </c:pt>
                <c:pt idx="88240">
                  <c:v>1</c:v>
                </c:pt>
                <c:pt idx="88241">
                  <c:v>1</c:v>
                </c:pt>
                <c:pt idx="88242">
                  <c:v>1</c:v>
                </c:pt>
                <c:pt idx="88243">
                  <c:v>1</c:v>
                </c:pt>
                <c:pt idx="88244">
                  <c:v>1</c:v>
                </c:pt>
                <c:pt idx="88245">
                  <c:v>1</c:v>
                </c:pt>
                <c:pt idx="88246">
                  <c:v>1</c:v>
                </c:pt>
                <c:pt idx="88247">
                  <c:v>1</c:v>
                </c:pt>
                <c:pt idx="88248">
                  <c:v>1</c:v>
                </c:pt>
                <c:pt idx="88249">
                  <c:v>0.875</c:v>
                </c:pt>
                <c:pt idx="88250">
                  <c:v>1</c:v>
                </c:pt>
                <c:pt idx="88251">
                  <c:v>1</c:v>
                </c:pt>
                <c:pt idx="88252">
                  <c:v>1</c:v>
                </c:pt>
                <c:pt idx="88253">
                  <c:v>1</c:v>
                </c:pt>
                <c:pt idx="88254">
                  <c:v>1</c:v>
                </c:pt>
                <c:pt idx="88255">
                  <c:v>1</c:v>
                </c:pt>
                <c:pt idx="88256">
                  <c:v>1</c:v>
                </c:pt>
                <c:pt idx="88257">
                  <c:v>1</c:v>
                </c:pt>
                <c:pt idx="88258">
                  <c:v>1</c:v>
                </c:pt>
                <c:pt idx="88259">
                  <c:v>1</c:v>
                </c:pt>
                <c:pt idx="88260">
                  <c:v>1</c:v>
                </c:pt>
                <c:pt idx="88261">
                  <c:v>1</c:v>
                </c:pt>
                <c:pt idx="88262">
                  <c:v>1</c:v>
                </c:pt>
                <c:pt idx="88263">
                  <c:v>1</c:v>
                </c:pt>
                <c:pt idx="88264">
                  <c:v>1</c:v>
                </c:pt>
                <c:pt idx="88265">
                  <c:v>1</c:v>
                </c:pt>
                <c:pt idx="88266">
                  <c:v>1</c:v>
                </c:pt>
                <c:pt idx="88267">
                  <c:v>0.25</c:v>
                </c:pt>
                <c:pt idx="88268">
                  <c:v>0.875</c:v>
                </c:pt>
                <c:pt idx="88269">
                  <c:v>1</c:v>
                </c:pt>
                <c:pt idx="88270">
                  <c:v>1</c:v>
                </c:pt>
                <c:pt idx="88271">
                  <c:v>1</c:v>
                </c:pt>
                <c:pt idx="88272">
                  <c:v>1</c:v>
                </c:pt>
                <c:pt idx="88273">
                  <c:v>0.875</c:v>
                </c:pt>
                <c:pt idx="88274">
                  <c:v>1</c:v>
                </c:pt>
                <c:pt idx="88275">
                  <c:v>1</c:v>
                </c:pt>
                <c:pt idx="88276">
                  <c:v>1</c:v>
                </c:pt>
                <c:pt idx="88277">
                  <c:v>1</c:v>
                </c:pt>
                <c:pt idx="88278">
                  <c:v>1</c:v>
                </c:pt>
                <c:pt idx="88279">
                  <c:v>1</c:v>
                </c:pt>
                <c:pt idx="88280">
                  <c:v>1</c:v>
                </c:pt>
                <c:pt idx="88281">
                  <c:v>1</c:v>
                </c:pt>
                <c:pt idx="88282">
                  <c:v>1</c:v>
                </c:pt>
                <c:pt idx="88283">
                  <c:v>1</c:v>
                </c:pt>
                <c:pt idx="88284">
                  <c:v>1</c:v>
                </c:pt>
                <c:pt idx="88285">
                  <c:v>1</c:v>
                </c:pt>
                <c:pt idx="88286">
                  <c:v>1</c:v>
                </c:pt>
                <c:pt idx="88287">
                  <c:v>1</c:v>
                </c:pt>
                <c:pt idx="88288">
                  <c:v>1</c:v>
                </c:pt>
                <c:pt idx="88289">
                  <c:v>1</c:v>
                </c:pt>
                <c:pt idx="88290">
                  <c:v>1</c:v>
                </c:pt>
                <c:pt idx="88291">
                  <c:v>1</c:v>
                </c:pt>
                <c:pt idx="88292">
                  <c:v>1</c:v>
                </c:pt>
                <c:pt idx="88293">
                  <c:v>1</c:v>
                </c:pt>
                <c:pt idx="88294">
                  <c:v>1</c:v>
                </c:pt>
                <c:pt idx="88295">
                  <c:v>1</c:v>
                </c:pt>
                <c:pt idx="88296">
                  <c:v>1</c:v>
                </c:pt>
                <c:pt idx="88297">
                  <c:v>1</c:v>
                </c:pt>
                <c:pt idx="88298">
                  <c:v>1</c:v>
                </c:pt>
                <c:pt idx="88299">
                  <c:v>1</c:v>
                </c:pt>
                <c:pt idx="88300">
                  <c:v>1</c:v>
                </c:pt>
                <c:pt idx="88301">
                  <c:v>0.875</c:v>
                </c:pt>
                <c:pt idx="88302">
                  <c:v>1</c:v>
                </c:pt>
                <c:pt idx="88303">
                  <c:v>1</c:v>
                </c:pt>
                <c:pt idx="88304">
                  <c:v>1</c:v>
                </c:pt>
                <c:pt idx="88305">
                  <c:v>1</c:v>
                </c:pt>
                <c:pt idx="88306">
                  <c:v>1</c:v>
                </c:pt>
                <c:pt idx="88307">
                  <c:v>1</c:v>
                </c:pt>
                <c:pt idx="88308">
                  <c:v>1</c:v>
                </c:pt>
                <c:pt idx="88309">
                  <c:v>1</c:v>
                </c:pt>
                <c:pt idx="88310">
                  <c:v>1</c:v>
                </c:pt>
                <c:pt idx="88311">
                  <c:v>1</c:v>
                </c:pt>
                <c:pt idx="88312">
                  <c:v>1</c:v>
                </c:pt>
                <c:pt idx="88313">
                  <c:v>1</c:v>
                </c:pt>
                <c:pt idx="88314">
                  <c:v>1</c:v>
                </c:pt>
                <c:pt idx="88315">
                  <c:v>1</c:v>
                </c:pt>
                <c:pt idx="88316">
                  <c:v>1</c:v>
                </c:pt>
                <c:pt idx="88317">
                  <c:v>1</c:v>
                </c:pt>
                <c:pt idx="88318">
                  <c:v>1</c:v>
                </c:pt>
                <c:pt idx="88319">
                  <c:v>1</c:v>
                </c:pt>
                <c:pt idx="88320">
                  <c:v>1</c:v>
                </c:pt>
                <c:pt idx="88321">
                  <c:v>1</c:v>
                </c:pt>
                <c:pt idx="88322">
                  <c:v>1</c:v>
                </c:pt>
                <c:pt idx="88323">
                  <c:v>1</c:v>
                </c:pt>
                <c:pt idx="88324">
                  <c:v>1</c:v>
                </c:pt>
                <c:pt idx="88325">
                  <c:v>1</c:v>
                </c:pt>
                <c:pt idx="88326">
                  <c:v>1</c:v>
                </c:pt>
                <c:pt idx="88327">
                  <c:v>1</c:v>
                </c:pt>
                <c:pt idx="88328">
                  <c:v>1</c:v>
                </c:pt>
                <c:pt idx="88329">
                  <c:v>1</c:v>
                </c:pt>
                <c:pt idx="88330">
                  <c:v>1</c:v>
                </c:pt>
                <c:pt idx="88331">
                  <c:v>1</c:v>
                </c:pt>
                <c:pt idx="88332">
                  <c:v>1</c:v>
                </c:pt>
                <c:pt idx="88333">
                  <c:v>1</c:v>
                </c:pt>
                <c:pt idx="88334">
                  <c:v>1</c:v>
                </c:pt>
                <c:pt idx="88335">
                  <c:v>1</c:v>
                </c:pt>
                <c:pt idx="88336">
                  <c:v>1</c:v>
                </c:pt>
                <c:pt idx="88337">
                  <c:v>1</c:v>
                </c:pt>
                <c:pt idx="88338">
                  <c:v>1</c:v>
                </c:pt>
                <c:pt idx="88339">
                  <c:v>1</c:v>
                </c:pt>
                <c:pt idx="88340">
                  <c:v>1</c:v>
                </c:pt>
                <c:pt idx="88341">
                  <c:v>1</c:v>
                </c:pt>
                <c:pt idx="88342">
                  <c:v>1</c:v>
                </c:pt>
                <c:pt idx="88343">
                  <c:v>1</c:v>
                </c:pt>
                <c:pt idx="88344">
                  <c:v>1</c:v>
                </c:pt>
                <c:pt idx="88345">
                  <c:v>1</c:v>
                </c:pt>
                <c:pt idx="88346">
                  <c:v>1</c:v>
                </c:pt>
                <c:pt idx="88347">
                  <c:v>1</c:v>
                </c:pt>
                <c:pt idx="88348">
                  <c:v>1</c:v>
                </c:pt>
                <c:pt idx="88349">
                  <c:v>1</c:v>
                </c:pt>
                <c:pt idx="88350">
                  <c:v>1</c:v>
                </c:pt>
                <c:pt idx="88351">
                  <c:v>1</c:v>
                </c:pt>
                <c:pt idx="88352">
                  <c:v>1</c:v>
                </c:pt>
                <c:pt idx="88353">
                  <c:v>1</c:v>
                </c:pt>
                <c:pt idx="88354">
                  <c:v>0.875</c:v>
                </c:pt>
                <c:pt idx="88355">
                  <c:v>1</c:v>
                </c:pt>
                <c:pt idx="88356">
                  <c:v>1</c:v>
                </c:pt>
                <c:pt idx="88357">
                  <c:v>1</c:v>
                </c:pt>
                <c:pt idx="88358">
                  <c:v>1</c:v>
                </c:pt>
                <c:pt idx="88359">
                  <c:v>0.875</c:v>
                </c:pt>
                <c:pt idx="88360">
                  <c:v>1</c:v>
                </c:pt>
                <c:pt idx="88361">
                  <c:v>1</c:v>
                </c:pt>
                <c:pt idx="88362">
                  <c:v>1</c:v>
                </c:pt>
                <c:pt idx="88363">
                  <c:v>1</c:v>
                </c:pt>
                <c:pt idx="88364">
                  <c:v>1</c:v>
                </c:pt>
                <c:pt idx="88365">
                  <c:v>1</c:v>
                </c:pt>
                <c:pt idx="88366">
                  <c:v>1</c:v>
                </c:pt>
                <c:pt idx="88367">
                  <c:v>1</c:v>
                </c:pt>
                <c:pt idx="88368">
                  <c:v>1</c:v>
                </c:pt>
                <c:pt idx="88369">
                  <c:v>1</c:v>
                </c:pt>
                <c:pt idx="88370">
                  <c:v>1</c:v>
                </c:pt>
                <c:pt idx="88371">
                  <c:v>1</c:v>
                </c:pt>
                <c:pt idx="88372">
                  <c:v>1</c:v>
                </c:pt>
                <c:pt idx="88373">
                  <c:v>1</c:v>
                </c:pt>
                <c:pt idx="88374">
                  <c:v>1</c:v>
                </c:pt>
                <c:pt idx="88375">
                  <c:v>1</c:v>
                </c:pt>
                <c:pt idx="88376">
                  <c:v>1</c:v>
                </c:pt>
                <c:pt idx="88377">
                  <c:v>1</c:v>
                </c:pt>
                <c:pt idx="88378">
                  <c:v>1</c:v>
                </c:pt>
                <c:pt idx="88379">
                  <c:v>1</c:v>
                </c:pt>
                <c:pt idx="88380">
                  <c:v>1</c:v>
                </c:pt>
                <c:pt idx="88381">
                  <c:v>1</c:v>
                </c:pt>
                <c:pt idx="88382">
                  <c:v>1</c:v>
                </c:pt>
                <c:pt idx="88383">
                  <c:v>1</c:v>
                </c:pt>
                <c:pt idx="88384">
                  <c:v>1</c:v>
                </c:pt>
                <c:pt idx="88385">
                  <c:v>1</c:v>
                </c:pt>
                <c:pt idx="88386">
                  <c:v>1</c:v>
                </c:pt>
                <c:pt idx="88387">
                  <c:v>1</c:v>
                </c:pt>
                <c:pt idx="88388">
                  <c:v>1</c:v>
                </c:pt>
                <c:pt idx="88389">
                  <c:v>1</c:v>
                </c:pt>
                <c:pt idx="88390">
                  <c:v>1</c:v>
                </c:pt>
                <c:pt idx="88391">
                  <c:v>1</c:v>
                </c:pt>
                <c:pt idx="88392">
                  <c:v>1</c:v>
                </c:pt>
                <c:pt idx="88393">
                  <c:v>1</c:v>
                </c:pt>
                <c:pt idx="88394">
                  <c:v>1</c:v>
                </c:pt>
                <c:pt idx="88395">
                  <c:v>1</c:v>
                </c:pt>
                <c:pt idx="88396">
                  <c:v>1</c:v>
                </c:pt>
                <c:pt idx="88397">
                  <c:v>1</c:v>
                </c:pt>
                <c:pt idx="88398">
                  <c:v>1</c:v>
                </c:pt>
                <c:pt idx="88399">
                  <c:v>1</c:v>
                </c:pt>
                <c:pt idx="88400">
                  <c:v>1</c:v>
                </c:pt>
                <c:pt idx="88401">
                  <c:v>1</c:v>
                </c:pt>
                <c:pt idx="88402">
                  <c:v>1</c:v>
                </c:pt>
                <c:pt idx="88403">
                  <c:v>1</c:v>
                </c:pt>
                <c:pt idx="88404">
                  <c:v>1</c:v>
                </c:pt>
                <c:pt idx="88405">
                  <c:v>1</c:v>
                </c:pt>
                <c:pt idx="88406">
                  <c:v>1</c:v>
                </c:pt>
                <c:pt idx="88407">
                  <c:v>0.875</c:v>
                </c:pt>
                <c:pt idx="88408">
                  <c:v>1</c:v>
                </c:pt>
                <c:pt idx="88409">
                  <c:v>1</c:v>
                </c:pt>
                <c:pt idx="88410">
                  <c:v>1</c:v>
                </c:pt>
                <c:pt idx="88411">
                  <c:v>1</c:v>
                </c:pt>
                <c:pt idx="88412">
                  <c:v>1</c:v>
                </c:pt>
                <c:pt idx="88413">
                  <c:v>1</c:v>
                </c:pt>
                <c:pt idx="88414">
                  <c:v>1</c:v>
                </c:pt>
                <c:pt idx="88415">
                  <c:v>1</c:v>
                </c:pt>
                <c:pt idx="88416">
                  <c:v>1</c:v>
                </c:pt>
                <c:pt idx="88417">
                  <c:v>1</c:v>
                </c:pt>
                <c:pt idx="88418">
                  <c:v>1</c:v>
                </c:pt>
                <c:pt idx="88419">
                  <c:v>1</c:v>
                </c:pt>
                <c:pt idx="88420">
                  <c:v>1</c:v>
                </c:pt>
                <c:pt idx="88421">
                  <c:v>1</c:v>
                </c:pt>
                <c:pt idx="88422">
                  <c:v>1</c:v>
                </c:pt>
                <c:pt idx="88423">
                  <c:v>1</c:v>
                </c:pt>
                <c:pt idx="88424">
                  <c:v>0.875</c:v>
                </c:pt>
                <c:pt idx="88425">
                  <c:v>1</c:v>
                </c:pt>
                <c:pt idx="88426">
                  <c:v>1</c:v>
                </c:pt>
                <c:pt idx="88427">
                  <c:v>0.875</c:v>
                </c:pt>
                <c:pt idx="88428">
                  <c:v>1</c:v>
                </c:pt>
                <c:pt idx="88429">
                  <c:v>0.875</c:v>
                </c:pt>
                <c:pt idx="88430">
                  <c:v>1</c:v>
                </c:pt>
                <c:pt idx="88431">
                  <c:v>1</c:v>
                </c:pt>
                <c:pt idx="88432">
                  <c:v>1</c:v>
                </c:pt>
                <c:pt idx="88433">
                  <c:v>1</c:v>
                </c:pt>
                <c:pt idx="88434">
                  <c:v>1</c:v>
                </c:pt>
                <c:pt idx="88435">
                  <c:v>1</c:v>
                </c:pt>
                <c:pt idx="88436">
                  <c:v>1</c:v>
                </c:pt>
                <c:pt idx="88437">
                  <c:v>1</c:v>
                </c:pt>
                <c:pt idx="88438">
                  <c:v>1</c:v>
                </c:pt>
                <c:pt idx="88439">
                  <c:v>1</c:v>
                </c:pt>
                <c:pt idx="88440">
                  <c:v>1</c:v>
                </c:pt>
                <c:pt idx="88441">
                  <c:v>1</c:v>
                </c:pt>
                <c:pt idx="88442">
                  <c:v>1</c:v>
                </c:pt>
                <c:pt idx="88443">
                  <c:v>1</c:v>
                </c:pt>
                <c:pt idx="88444">
                  <c:v>1</c:v>
                </c:pt>
                <c:pt idx="88445">
                  <c:v>1</c:v>
                </c:pt>
                <c:pt idx="88446">
                  <c:v>1</c:v>
                </c:pt>
                <c:pt idx="88447">
                  <c:v>1</c:v>
                </c:pt>
                <c:pt idx="88448">
                  <c:v>1</c:v>
                </c:pt>
                <c:pt idx="88449">
                  <c:v>1</c:v>
                </c:pt>
                <c:pt idx="88450">
                  <c:v>1</c:v>
                </c:pt>
                <c:pt idx="88451">
                  <c:v>1</c:v>
                </c:pt>
                <c:pt idx="88452">
                  <c:v>1</c:v>
                </c:pt>
                <c:pt idx="88453">
                  <c:v>1</c:v>
                </c:pt>
                <c:pt idx="88454">
                  <c:v>1</c:v>
                </c:pt>
                <c:pt idx="88455">
                  <c:v>1</c:v>
                </c:pt>
                <c:pt idx="88456">
                  <c:v>1</c:v>
                </c:pt>
                <c:pt idx="88457">
                  <c:v>1</c:v>
                </c:pt>
                <c:pt idx="88458">
                  <c:v>1</c:v>
                </c:pt>
                <c:pt idx="88459">
                  <c:v>1</c:v>
                </c:pt>
                <c:pt idx="88460">
                  <c:v>1</c:v>
                </c:pt>
                <c:pt idx="88461">
                  <c:v>1</c:v>
                </c:pt>
                <c:pt idx="88462">
                  <c:v>1</c:v>
                </c:pt>
                <c:pt idx="88463">
                  <c:v>1</c:v>
                </c:pt>
                <c:pt idx="88464">
                  <c:v>1</c:v>
                </c:pt>
                <c:pt idx="88465">
                  <c:v>1</c:v>
                </c:pt>
                <c:pt idx="88466">
                  <c:v>1</c:v>
                </c:pt>
                <c:pt idx="88467">
                  <c:v>1</c:v>
                </c:pt>
                <c:pt idx="88468">
                  <c:v>1</c:v>
                </c:pt>
                <c:pt idx="88469">
                  <c:v>1</c:v>
                </c:pt>
                <c:pt idx="88470">
                  <c:v>1</c:v>
                </c:pt>
                <c:pt idx="88471">
                  <c:v>1</c:v>
                </c:pt>
                <c:pt idx="88472">
                  <c:v>1</c:v>
                </c:pt>
                <c:pt idx="88473">
                  <c:v>1</c:v>
                </c:pt>
                <c:pt idx="88474">
                  <c:v>1</c:v>
                </c:pt>
                <c:pt idx="88475">
                  <c:v>1</c:v>
                </c:pt>
                <c:pt idx="88476">
                  <c:v>1</c:v>
                </c:pt>
                <c:pt idx="88477">
                  <c:v>1</c:v>
                </c:pt>
                <c:pt idx="88478">
                  <c:v>1</c:v>
                </c:pt>
                <c:pt idx="88479">
                  <c:v>1</c:v>
                </c:pt>
                <c:pt idx="88480">
                  <c:v>1</c:v>
                </c:pt>
                <c:pt idx="88481">
                  <c:v>1</c:v>
                </c:pt>
                <c:pt idx="88482">
                  <c:v>1</c:v>
                </c:pt>
                <c:pt idx="88483">
                  <c:v>1</c:v>
                </c:pt>
                <c:pt idx="88484">
                  <c:v>1</c:v>
                </c:pt>
                <c:pt idx="88485">
                  <c:v>1</c:v>
                </c:pt>
                <c:pt idx="88486">
                  <c:v>1</c:v>
                </c:pt>
                <c:pt idx="88487">
                  <c:v>1</c:v>
                </c:pt>
                <c:pt idx="88488">
                  <c:v>1</c:v>
                </c:pt>
                <c:pt idx="88489">
                  <c:v>1</c:v>
                </c:pt>
                <c:pt idx="88490">
                  <c:v>1</c:v>
                </c:pt>
                <c:pt idx="88491">
                  <c:v>1</c:v>
                </c:pt>
                <c:pt idx="88492">
                  <c:v>1</c:v>
                </c:pt>
                <c:pt idx="88493">
                  <c:v>1</c:v>
                </c:pt>
                <c:pt idx="88494">
                  <c:v>1</c:v>
                </c:pt>
                <c:pt idx="88495">
                  <c:v>1</c:v>
                </c:pt>
                <c:pt idx="88496">
                  <c:v>1</c:v>
                </c:pt>
                <c:pt idx="88497">
                  <c:v>1</c:v>
                </c:pt>
                <c:pt idx="88498">
                  <c:v>0.875</c:v>
                </c:pt>
                <c:pt idx="88499">
                  <c:v>1</c:v>
                </c:pt>
                <c:pt idx="88500">
                  <c:v>1</c:v>
                </c:pt>
                <c:pt idx="88501">
                  <c:v>1</c:v>
                </c:pt>
                <c:pt idx="88502">
                  <c:v>1</c:v>
                </c:pt>
                <c:pt idx="88503">
                  <c:v>1</c:v>
                </c:pt>
                <c:pt idx="88504">
                  <c:v>1</c:v>
                </c:pt>
                <c:pt idx="88505">
                  <c:v>1</c:v>
                </c:pt>
                <c:pt idx="88506">
                  <c:v>1</c:v>
                </c:pt>
                <c:pt idx="88507">
                  <c:v>1</c:v>
                </c:pt>
                <c:pt idx="88508">
                  <c:v>1</c:v>
                </c:pt>
                <c:pt idx="88509">
                  <c:v>1</c:v>
                </c:pt>
                <c:pt idx="88510">
                  <c:v>1</c:v>
                </c:pt>
                <c:pt idx="88511">
                  <c:v>1</c:v>
                </c:pt>
                <c:pt idx="88512">
                  <c:v>1</c:v>
                </c:pt>
                <c:pt idx="88513">
                  <c:v>1</c:v>
                </c:pt>
                <c:pt idx="88514">
                  <c:v>1</c:v>
                </c:pt>
                <c:pt idx="88515">
                  <c:v>1</c:v>
                </c:pt>
                <c:pt idx="88516">
                  <c:v>1</c:v>
                </c:pt>
                <c:pt idx="88517">
                  <c:v>1</c:v>
                </c:pt>
                <c:pt idx="88518">
                  <c:v>1</c:v>
                </c:pt>
                <c:pt idx="88519">
                  <c:v>1</c:v>
                </c:pt>
                <c:pt idx="88520">
                  <c:v>1</c:v>
                </c:pt>
                <c:pt idx="88521">
                  <c:v>1</c:v>
                </c:pt>
                <c:pt idx="88522">
                  <c:v>1</c:v>
                </c:pt>
                <c:pt idx="88523">
                  <c:v>1</c:v>
                </c:pt>
                <c:pt idx="88524">
                  <c:v>1</c:v>
                </c:pt>
                <c:pt idx="88525">
                  <c:v>1</c:v>
                </c:pt>
                <c:pt idx="88526">
                  <c:v>1</c:v>
                </c:pt>
                <c:pt idx="88527">
                  <c:v>1</c:v>
                </c:pt>
                <c:pt idx="88528">
                  <c:v>1</c:v>
                </c:pt>
                <c:pt idx="88529">
                  <c:v>1</c:v>
                </c:pt>
                <c:pt idx="88530">
                  <c:v>1</c:v>
                </c:pt>
                <c:pt idx="88531">
                  <c:v>1</c:v>
                </c:pt>
                <c:pt idx="88532">
                  <c:v>1</c:v>
                </c:pt>
                <c:pt idx="88533">
                  <c:v>1</c:v>
                </c:pt>
                <c:pt idx="88534">
                  <c:v>1</c:v>
                </c:pt>
                <c:pt idx="88535">
                  <c:v>1</c:v>
                </c:pt>
                <c:pt idx="88536">
                  <c:v>1</c:v>
                </c:pt>
                <c:pt idx="88537">
                  <c:v>1</c:v>
                </c:pt>
                <c:pt idx="88538">
                  <c:v>1</c:v>
                </c:pt>
                <c:pt idx="88539">
                  <c:v>1</c:v>
                </c:pt>
                <c:pt idx="88540">
                  <c:v>1</c:v>
                </c:pt>
                <c:pt idx="88541">
                  <c:v>1</c:v>
                </c:pt>
                <c:pt idx="88542">
                  <c:v>1</c:v>
                </c:pt>
                <c:pt idx="88543">
                  <c:v>1</c:v>
                </c:pt>
                <c:pt idx="88544">
                  <c:v>1</c:v>
                </c:pt>
                <c:pt idx="88545">
                  <c:v>1</c:v>
                </c:pt>
                <c:pt idx="88546">
                  <c:v>1</c:v>
                </c:pt>
                <c:pt idx="88547">
                  <c:v>1</c:v>
                </c:pt>
                <c:pt idx="88548">
                  <c:v>1</c:v>
                </c:pt>
                <c:pt idx="88549">
                  <c:v>1</c:v>
                </c:pt>
                <c:pt idx="88550">
                  <c:v>1</c:v>
                </c:pt>
                <c:pt idx="88551">
                  <c:v>1</c:v>
                </c:pt>
                <c:pt idx="88552">
                  <c:v>1</c:v>
                </c:pt>
                <c:pt idx="88553">
                  <c:v>1</c:v>
                </c:pt>
                <c:pt idx="88554">
                  <c:v>1</c:v>
                </c:pt>
                <c:pt idx="88555">
                  <c:v>1</c:v>
                </c:pt>
                <c:pt idx="88556">
                  <c:v>0.875</c:v>
                </c:pt>
                <c:pt idx="88557">
                  <c:v>1</c:v>
                </c:pt>
                <c:pt idx="88558">
                  <c:v>1</c:v>
                </c:pt>
                <c:pt idx="88559">
                  <c:v>1</c:v>
                </c:pt>
                <c:pt idx="88560">
                  <c:v>1</c:v>
                </c:pt>
                <c:pt idx="88561">
                  <c:v>1</c:v>
                </c:pt>
                <c:pt idx="88562">
                  <c:v>1</c:v>
                </c:pt>
                <c:pt idx="88563">
                  <c:v>1</c:v>
                </c:pt>
                <c:pt idx="88564">
                  <c:v>1</c:v>
                </c:pt>
                <c:pt idx="88565">
                  <c:v>1</c:v>
                </c:pt>
                <c:pt idx="88566">
                  <c:v>1</c:v>
                </c:pt>
                <c:pt idx="88567">
                  <c:v>1</c:v>
                </c:pt>
                <c:pt idx="88568">
                  <c:v>1</c:v>
                </c:pt>
                <c:pt idx="88569">
                  <c:v>1</c:v>
                </c:pt>
                <c:pt idx="88570">
                  <c:v>0.875</c:v>
                </c:pt>
                <c:pt idx="88571">
                  <c:v>1</c:v>
                </c:pt>
                <c:pt idx="88572">
                  <c:v>1</c:v>
                </c:pt>
                <c:pt idx="88573">
                  <c:v>1</c:v>
                </c:pt>
                <c:pt idx="88574">
                  <c:v>1</c:v>
                </c:pt>
                <c:pt idx="88575">
                  <c:v>0.875</c:v>
                </c:pt>
                <c:pt idx="88576">
                  <c:v>1</c:v>
                </c:pt>
                <c:pt idx="88577">
                  <c:v>1</c:v>
                </c:pt>
                <c:pt idx="88578">
                  <c:v>1</c:v>
                </c:pt>
                <c:pt idx="88579">
                  <c:v>1</c:v>
                </c:pt>
                <c:pt idx="88580">
                  <c:v>1</c:v>
                </c:pt>
                <c:pt idx="88581">
                  <c:v>1</c:v>
                </c:pt>
                <c:pt idx="88582">
                  <c:v>1</c:v>
                </c:pt>
                <c:pt idx="88583">
                  <c:v>1</c:v>
                </c:pt>
                <c:pt idx="88584">
                  <c:v>1</c:v>
                </c:pt>
                <c:pt idx="88585">
                  <c:v>1</c:v>
                </c:pt>
                <c:pt idx="88586">
                  <c:v>1</c:v>
                </c:pt>
                <c:pt idx="88587">
                  <c:v>1</c:v>
                </c:pt>
                <c:pt idx="88588">
                  <c:v>1</c:v>
                </c:pt>
                <c:pt idx="88589">
                  <c:v>0.875</c:v>
                </c:pt>
                <c:pt idx="88590">
                  <c:v>1</c:v>
                </c:pt>
                <c:pt idx="88591">
                  <c:v>1</c:v>
                </c:pt>
                <c:pt idx="88592">
                  <c:v>1</c:v>
                </c:pt>
                <c:pt idx="88593">
                  <c:v>1</c:v>
                </c:pt>
                <c:pt idx="88594">
                  <c:v>1</c:v>
                </c:pt>
                <c:pt idx="88595">
                  <c:v>1</c:v>
                </c:pt>
                <c:pt idx="88596">
                  <c:v>1</c:v>
                </c:pt>
                <c:pt idx="88597">
                  <c:v>1</c:v>
                </c:pt>
                <c:pt idx="88598">
                  <c:v>1</c:v>
                </c:pt>
                <c:pt idx="88599">
                  <c:v>1</c:v>
                </c:pt>
                <c:pt idx="88600">
                  <c:v>1</c:v>
                </c:pt>
                <c:pt idx="88601">
                  <c:v>1</c:v>
                </c:pt>
                <c:pt idx="88602">
                  <c:v>1</c:v>
                </c:pt>
                <c:pt idx="88603">
                  <c:v>1</c:v>
                </c:pt>
                <c:pt idx="88604">
                  <c:v>1</c:v>
                </c:pt>
                <c:pt idx="88605">
                  <c:v>1</c:v>
                </c:pt>
                <c:pt idx="88606">
                  <c:v>0.875</c:v>
                </c:pt>
                <c:pt idx="88607">
                  <c:v>1</c:v>
                </c:pt>
                <c:pt idx="88608">
                  <c:v>1</c:v>
                </c:pt>
                <c:pt idx="88609">
                  <c:v>1</c:v>
                </c:pt>
                <c:pt idx="88610">
                  <c:v>1</c:v>
                </c:pt>
                <c:pt idx="88611">
                  <c:v>1</c:v>
                </c:pt>
                <c:pt idx="88612">
                  <c:v>1</c:v>
                </c:pt>
                <c:pt idx="88613">
                  <c:v>1</c:v>
                </c:pt>
                <c:pt idx="88614">
                  <c:v>1</c:v>
                </c:pt>
                <c:pt idx="88615">
                  <c:v>1</c:v>
                </c:pt>
                <c:pt idx="88616">
                  <c:v>1</c:v>
                </c:pt>
                <c:pt idx="88617">
                  <c:v>1</c:v>
                </c:pt>
                <c:pt idx="88618">
                  <c:v>1</c:v>
                </c:pt>
                <c:pt idx="88619">
                  <c:v>1</c:v>
                </c:pt>
                <c:pt idx="88620">
                  <c:v>1</c:v>
                </c:pt>
                <c:pt idx="88621">
                  <c:v>1</c:v>
                </c:pt>
                <c:pt idx="88622">
                  <c:v>1</c:v>
                </c:pt>
                <c:pt idx="88623">
                  <c:v>1</c:v>
                </c:pt>
                <c:pt idx="88624">
                  <c:v>1</c:v>
                </c:pt>
                <c:pt idx="88625">
                  <c:v>1</c:v>
                </c:pt>
                <c:pt idx="88626">
                  <c:v>1</c:v>
                </c:pt>
                <c:pt idx="88627">
                  <c:v>1</c:v>
                </c:pt>
                <c:pt idx="88628">
                  <c:v>1</c:v>
                </c:pt>
                <c:pt idx="88629">
                  <c:v>1</c:v>
                </c:pt>
                <c:pt idx="88630">
                  <c:v>1</c:v>
                </c:pt>
                <c:pt idx="88631">
                  <c:v>1</c:v>
                </c:pt>
                <c:pt idx="88632">
                  <c:v>1</c:v>
                </c:pt>
                <c:pt idx="88633">
                  <c:v>1</c:v>
                </c:pt>
                <c:pt idx="88634">
                  <c:v>1</c:v>
                </c:pt>
                <c:pt idx="88635">
                  <c:v>1</c:v>
                </c:pt>
                <c:pt idx="88636">
                  <c:v>1</c:v>
                </c:pt>
                <c:pt idx="88637">
                  <c:v>1</c:v>
                </c:pt>
                <c:pt idx="88638">
                  <c:v>1</c:v>
                </c:pt>
                <c:pt idx="88639">
                  <c:v>1</c:v>
                </c:pt>
                <c:pt idx="88640">
                  <c:v>1</c:v>
                </c:pt>
                <c:pt idx="88641">
                  <c:v>1</c:v>
                </c:pt>
                <c:pt idx="88642">
                  <c:v>1</c:v>
                </c:pt>
                <c:pt idx="88643">
                  <c:v>1</c:v>
                </c:pt>
                <c:pt idx="88644">
                  <c:v>1</c:v>
                </c:pt>
                <c:pt idx="88645">
                  <c:v>1</c:v>
                </c:pt>
                <c:pt idx="88646">
                  <c:v>0.875</c:v>
                </c:pt>
                <c:pt idx="88647">
                  <c:v>1</c:v>
                </c:pt>
                <c:pt idx="88648">
                  <c:v>1</c:v>
                </c:pt>
                <c:pt idx="88649">
                  <c:v>1</c:v>
                </c:pt>
                <c:pt idx="88650">
                  <c:v>1</c:v>
                </c:pt>
                <c:pt idx="88651">
                  <c:v>1</c:v>
                </c:pt>
                <c:pt idx="88652">
                  <c:v>1</c:v>
                </c:pt>
                <c:pt idx="88653">
                  <c:v>0.875</c:v>
                </c:pt>
                <c:pt idx="88654">
                  <c:v>1</c:v>
                </c:pt>
                <c:pt idx="88655">
                  <c:v>1</c:v>
                </c:pt>
                <c:pt idx="88656">
                  <c:v>1</c:v>
                </c:pt>
                <c:pt idx="88657">
                  <c:v>1</c:v>
                </c:pt>
                <c:pt idx="88658">
                  <c:v>1</c:v>
                </c:pt>
                <c:pt idx="88659">
                  <c:v>1</c:v>
                </c:pt>
                <c:pt idx="88660">
                  <c:v>1</c:v>
                </c:pt>
                <c:pt idx="88661">
                  <c:v>1</c:v>
                </c:pt>
                <c:pt idx="88662">
                  <c:v>1</c:v>
                </c:pt>
                <c:pt idx="88663">
                  <c:v>1</c:v>
                </c:pt>
                <c:pt idx="88664">
                  <c:v>1</c:v>
                </c:pt>
                <c:pt idx="88665">
                  <c:v>1</c:v>
                </c:pt>
                <c:pt idx="88666">
                  <c:v>1</c:v>
                </c:pt>
                <c:pt idx="88667">
                  <c:v>1</c:v>
                </c:pt>
                <c:pt idx="88668">
                  <c:v>1</c:v>
                </c:pt>
                <c:pt idx="88669">
                  <c:v>1</c:v>
                </c:pt>
                <c:pt idx="88670">
                  <c:v>0.875</c:v>
                </c:pt>
                <c:pt idx="88671">
                  <c:v>1</c:v>
                </c:pt>
                <c:pt idx="88672">
                  <c:v>1</c:v>
                </c:pt>
                <c:pt idx="88673">
                  <c:v>1</c:v>
                </c:pt>
                <c:pt idx="88674">
                  <c:v>1</c:v>
                </c:pt>
                <c:pt idx="88675">
                  <c:v>1</c:v>
                </c:pt>
                <c:pt idx="88676">
                  <c:v>1</c:v>
                </c:pt>
                <c:pt idx="88677">
                  <c:v>1</c:v>
                </c:pt>
                <c:pt idx="88678">
                  <c:v>1</c:v>
                </c:pt>
                <c:pt idx="88679">
                  <c:v>1</c:v>
                </c:pt>
                <c:pt idx="88680">
                  <c:v>1</c:v>
                </c:pt>
                <c:pt idx="88681">
                  <c:v>1</c:v>
                </c:pt>
                <c:pt idx="88682">
                  <c:v>1</c:v>
                </c:pt>
                <c:pt idx="88683">
                  <c:v>0.875</c:v>
                </c:pt>
                <c:pt idx="88684">
                  <c:v>1</c:v>
                </c:pt>
                <c:pt idx="88685">
                  <c:v>1</c:v>
                </c:pt>
                <c:pt idx="88686">
                  <c:v>1</c:v>
                </c:pt>
                <c:pt idx="88687">
                  <c:v>1</c:v>
                </c:pt>
                <c:pt idx="88688">
                  <c:v>1</c:v>
                </c:pt>
                <c:pt idx="88689">
                  <c:v>1</c:v>
                </c:pt>
                <c:pt idx="88690">
                  <c:v>1</c:v>
                </c:pt>
                <c:pt idx="88691">
                  <c:v>1</c:v>
                </c:pt>
                <c:pt idx="88692">
                  <c:v>1</c:v>
                </c:pt>
                <c:pt idx="88693">
                  <c:v>1</c:v>
                </c:pt>
                <c:pt idx="88694">
                  <c:v>1</c:v>
                </c:pt>
                <c:pt idx="88695">
                  <c:v>1</c:v>
                </c:pt>
                <c:pt idx="88696">
                  <c:v>0.75</c:v>
                </c:pt>
                <c:pt idx="88697">
                  <c:v>1</c:v>
                </c:pt>
                <c:pt idx="88698">
                  <c:v>1</c:v>
                </c:pt>
                <c:pt idx="88699">
                  <c:v>1</c:v>
                </c:pt>
                <c:pt idx="88700">
                  <c:v>1</c:v>
                </c:pt>
                <c:pt idx="88701">
                  <c:v>1</c:v>
                </c:pt>
                <c:pt idx="88702">
                  <c:v>1</c:v>
                </c:pt>
                <c:pt idx="88703">
                  <c:v>1</c:v>
                </c:pt>
                <c:pt idx="88704">
                  <c:v>1</c:v>
                </c:pt>
                <c:pt idx="88705">
                  <c:v>0.875</c:v>
                </c:pt>
                <c:pt idx="88706">
                  <c:v>1</c:v>
                </c:pt>
                <c:pt idx="88707">
                  <c:v>1</c:v>
                </c:pt>
                <c:pt idx="88708">
                  <c:v>1</c:v>
                </c:pt>
                <c:pt idx="88709">
                  <c:v>1</c:v>
                </c:pt>
                <c:pt idx="88710">
                  <c:v>1</c:v>
                </c:pt>
                <c:pt idx="88711">
                  <c:v>1</c:v>
                </c:pt>
                <c:pt idx="88712">
                  <c:v>1</c:v>
                </c:pt>
                <c:pt idx="88713">
                  <c:v>1</c:v>
                </c:pt>
                <c:pt idx="88714">
                  <c:v>1</c:v>
                </c:pt>
                <c:pt idx="88715">
                  <c:v>1</c:v>
                </c:pt>
                <c:pt idx="88716">
                  <c:v>0.875</c:v>
                </c:pt>
                <c:pt idx="88717">
                  <c:v>1</c:v>
                </c:pt>
                <c:pt idx="88718">
                  <c:v>1</c:v>
                </c:pt>
                <c:pt idx="88719">
                  <c:v>1</c:v>
                </c:pt>
                <c:pt idx="88720">
                  <c:v>1</c:v>
                </c:pt>
                <c:pt idx="88721">
                  <c:v>1</c:v>
                </c:pt>
                <c:pt idx="88722">
                  <c:v>1</c:v>
                </c:pt>
                <c:pt idx="88723">
                  <c:v>1</c:v>
                </c:pt>
                <c:pt idx="88724">
                  <c:v>1</c:v>
                </c:pt>
                <c:pt idx="88725">
                  <c:v>1</c:v>
                </c:pt>
                <c:pt idx="88726">
                  <c:v>0.875</c:v>
                </c:pt>
                <c:pt idx="88727">
                  <c:v>1</c:v>
                </c:pt>
                <c:pt idx="88728">
                  <c:v>1</c:v>
                </c:pt>
                <c:pt idx="88729">
                  <c:v>1</c:v>
                </c:pt>
                <c:pt idx="88730">
                  <c:v>1</c:v>
                </c:pt>
                <c:pt idx="88731">
                  <c:v>1</c:v>
                </c:pt>
                <c:pt idx="88732">
                  <c:v>0.875</c:v>
                </c:pt>
                <c:pt idx="88733">
                  <c:v>1</c:v>
                </c:pt>
                <c:pt idx="88734">
                  <c:v>1</c:v>
                </c:pt>
                <c:pt idx="88735">
                  <c:v>1</c:v>
                </c:pt>
                <c:pt idx="88736">
                  <c:v>1</c:v>
                </c:pt>
                <c:pt idx="88737">
                  <c:v>1</c:v>
                </c:pt>
                <c:pt idx="88738">
                  <c:v>1</c:v>
                </c:pt>
                <c:pt idx="88739">
                  <c:v>1</c:v>
                </c:pt>
                <c:pt idx="88740">
                  <c:v>1</c:v>
                </c:pt>
                <c:pt idx="88741">
                  <c:v>1</c:v>
                </c:pt>
                <c:pt idx="88742">
                  <c:v>1</c:v>
                </c:pt>
                <c:pt idx="88743">
                  <c:v>1</c:v>
                </c:pt>
                <c:pt idx="88744">
                  <c:v>1</c:v>
                </c:pt>
                <c:pt idx="88745">
                  <c:v>1</c:v>
                </c:pt>
                <c:pt idx="88746">
                  <c:v>1</c:v>
                </c:pt>
                <c:pt idx="88747">
                  <c:v>1</c:v>
                </c:pt>
                <c:pt idx="88748">
                  <c:v>1</c:v>
                </c:pt>
                <c:pt idx="88749">
                  <c:v>1</c:v>
                </c:pt>
                <c:pt idx="88750">
                  <c:v>1</c:v>
                </c:pt>
                <c:pt idx="88751">
                  <c:v>1</c:v>
                </c:pt>
                <c:pt idx="88752">
                  <c:v>1</c:v>
                </c:pt>
                <c:pt idx="88753">
                  <c:v>1</c:v>
                </c:pt>
                <c:pt idx="88754">
                  <c:v>0.875</c:v>
                </c:pt>
                <c:pt idx="88755">
                  <c:v>1</c:v>
                </c:pt>
                <c:pt idx="88756">
                  <c:v>1</c:v>
                </c:pt>
                <c:pt idx="88757">
                  <c:v>1</c:v>
                </c:pt>
                <c:pt idx="88758">
                  <c:v>1</c:v>
                </c:pt>
                <c:pt idx="88759">
                  <c:v>1</c:v>
                </c:pt>
                <c:pt idx="88760">
                  <c:v>0.875</c:v>
                </c:pt>
                <c:pt idx="88761">
                  <c:v>1</c:v>
                </c:pt>
                <c:pt idx="88762">
                  <c:v>1</c:v>
                </c:pt>
                <c:pt idx="88763">
                  <c:v>1</c:v>
                </c:pt>
                <c:pt idx="88764">
                  <c:v>1</c:v>
                </c:pt>
                <c:pt idx="88765">
                  <c:v>1</c:v>
                </c:pt>
                <c:pt idx="88766">
                  <c:v>1</c:v>
                </c:pt>
                <c:pt idx="88767">
                  <c:v>1</c:v>
                </c:pt>
                <c:pt idx="88768">
                  <c:v>1</c:v>
                </c:pt>
                <c:pt idx="88769">
                  <c:v>1</c:v>
                </c:pt>
                <c:pt idx="88770">
                  <c:v>1</c:v>
                </c:pt>
                <c:pt idx="88771">
                  <c:v>1</c:v>
                </c:pt>
                <c:pt idx="88772">
                  <c:v>1</c:v>
                </c:pt>
                <c:pt idx="88773">
                  <c:v>1</c:v>
                </c:pt>
                <c:pt idx="88774">
                  <c:v>1</c:v>
                </c:pt>
                <c:pt idx="88775">
                  <c:v>1</c:v>
                </c:pt>
                <c:pt idx="88776">
                  <c:v>0.875</c:v>
                </c:pt>
                <c:pt idx="88777">
                  <c:v>1</c:v>
                </c:pt>
                <c:pt idx="88778">
                  <c:v>1</c:v>
                </c:pt>
                <c:pt idx="88779">
                  <c:v>1</c:v>
                </c:pt>
                <c:pt idx="88780">
                  <c:v>1</c:v>
                </c:pt>
                <c:pt idx="88781">
                  <c:v>1</c:v>
                </c:pt>
                <c:pt idx="88782">
                  <c:v>1</c:v>
                </c:pt>
                <c:pt idx="88783">
                  <c:v>1</c:v>
                </c:pt>
                <c:pt idx="88784">
                  <c:v>1</c:v>
                </c:pt>
                <c:pt idx="88785">
                  <c:v>1</c:v>
                </c:pt>
                <c:pt idx="88786">
                  <c:v>1</c:v>
                </c:pt>
                <c:pt idx="88787">
                  <c:v>1</c:v>
                </c:pt>
                <c:pt idx="88788">
                  <c:v>1</c:v>
                </c:pt>
                <c:pt idx="88789">
                  <c:v>1</c:v>
                </c:pt>
                <c:pt idx="88790">
                  <c:v>1</c:v>
                </c:pt>
                <c:pt idx="88791">
                  <c:v>1</c:v>
                </c:pt>
                <c:pt idx="88792">
                  <c:v>1</c:v>
                </c:pt>
                <c:pt idx="88793">
                  <c:v>1</c:v>
                </c:pt>
                <c:pt idx="88794">
                  <c:v>1</c:v>
                </c:pt>
                <c:pt idx="88795">
                  <c:v>1</c:v>
                </c:pt>
                <c:pt idx="88796">
                  <c:v>1</c:v>
                </c:pt>
                <c:pt idx="88797">
                  <c:v>1</c:v>
                </c:pt>
                <c:pt idx="88798">
                  <c:v>1</c:v>
                </c:pt>
                <c:pt idx="88799">
                  <c:v>1</c:v>
                </c:pt>
                <c:pt idx="88800">
                  <c:v>1</c:v>
                </c:pt>
                <c:pt idx="88801">
                  <c:v>1</c:v>
                </c:pt>
                <c:pt idx="88802">
                  <c:v>1</c:v>
                </c:pt>
                <c:pt idx="88803">
                  <c:v>1</c:v>
                </c:pt>
                <c:pt idx="88804">
                  <c:v>1</c:v>
                </c:pt>
                <c:pt idx="88805">
                  <c:v>1</c:v>
                </c:pt>
                <c:pt idx="88806">
                  <c:v>1</c:v>
                </c:pt>
                <c:pt idx="88807">
                  <c:v>1</c:v>
                </c:pt>
                <c:pt idx="88808">
                  <c:v>1</c:v>
                </c:pt>
                <c:pt idx="88809">
                  <c:v>1</c:v>
                </c:pt>
                <c:pt idx="88810">
                  <c:v>1</c:v>
                </c:pt>
                <c:pt idx="88811">
                  <c:v>0.875</c:v>
                </c:pt>
                <c:pt idx="88812">
                  <c:v>1</c:v>
                </c:pt>
                <c:pt idx="88813">
                  <c:v>1</c:v>
                </c:pt>
                <c:pt idx="88814">
                  <c:v>1</c:v>
                </c:pt>
                <c:pt idx="88815">
                  <c:v>1</c:v>
                </c:pt>
                <c:pt idx="88816">
                  <c:v>1</c:v>
                </c:pt>
                <c:pt idx="88817">
                  <c:v>1</c:v>
                </c:pt>
                <c:pt idx="88818">
                  <c:v>1</c:v>
                </c:pt>
                <c:pt idx="88819">
                  <c:v>1</c:v>
                </c:pt>
                <c:pt idx="88820">
                  <c:v>1</c:v>
                </c:pt>
                <c:pt idx="88821">
                  <c:v>1</c:v>
                </c:pt>
                <c:pt idx="88822">
                  <c:v>1</c:v>
                </c:pt>
                <c:pt idx="88823">
                  <c:v>1</c:v>
                </c:pt>
                <c:pt idx="88824">
                  <c:v>1</c:v>
                </c:pt>
                <c:pt idx="88825">
                  <c:v>1</c:v>
                </c:pt>
                <c:pt idx="88826">
                  <c:v>0.875</c:v>
                </c:pt>
                <c:pt idx="88827">
                  <c:v>1</c:v>
                </c:pt>
                <c:pt idx="88828">
                  <c:v>1</c:v>
                </c:pt>
                <c:pt idx="88829">
                  <c:v>1</c:v>
                </c:pt>
                <c:pt idx="88830">
                  <c:v>1</c:v>
                </c:pt>
                <c:pt idx="88831">
                  <c:v>1</c:v>
                </c:pt>
                <c:pt idx="88832">
                  <c:v>1</c:v>
                </c:pt>
                <c:pt idx="88833">
                  <c:v>1</c:v>
                </c:pt>
                <c:pt idx="88834">
                  <c:v>1</c:v>
                </c:pt>
                <c:pt idx="88835">
                  <c:v>1</c:v>
                </c:pt>
                <c:pt idx="88836">
                  <c:v>1</c:v>
                </c:pt>
                <c:pt idx="88837">
                  <c:v>1</c:v>
                </c:pt>
                <c:pt idx="88838">
                  <c:v>1</c:v>
                </c:pt>
                <c:pt idx="88839">
                  <c:v>1</c:v>
                </c:pt>
                <c:pt idx="88840">
                  <c:v>1</c:v>
                </c:pt>
                <c:pt idx="88841">
                  <c:v>1</c:v>
                </c:pt>
                <c:pt idx="88842">
                  <c:v>1</c:v>
                </c:pt>
                <c:pt idx="88843">
                  <c:v>1</c:v>
                </c:pt>
                <c:pt idx="88844">
                  <c:v>1</c:v>
                </c:pt>
                <c:pt idx="88845">
                  <c:v>1</c:v>
                </c:pt>
                <c:pt idx="88846">
                  <c:v>1</c:v>
                </c:pt>
                <c:pt idx="88847">
                  <c:v>1</c:v>
                </c:pt>
                <c:pt idx="88848">
                  <c:v>1</c:v>
                </c:pt>
                <c:pt idx="88849">
                  <c:v>1</c:v>
                </c:pt>
                <c:pt idx="88850">
                  <c:v>1</c:v>
                </c:pt>
                <c:pt idx="88851">
                  <c:v>1</c:v>
                </c:pt>
                <c:pt idx="88852">
                  <c:v>1</c:v>
                </c:pt>
                <c:pt idx="88853">
                  <c:v>1</c:v>
                </c:pt>
                <c:pt idx="88854">
                  <c:v>1</c:v>
                </c:pt>
                <c:pt idx="88855">
                  <c:v>1</c:v>
                </c:pt>
                <c:pt idx="88856">
                  <c:v>1</c:v>
                </c:pt>
                <c:pt idx="88857">
                  <c:v>1</c:v>
                </c:pt>
                <c:pt idx="88858">
                  <c:v>1</c:v>
                </c:pt>
                <c:pt idx="88859">
                  <c:v>1</c:v>
                </c:pt>
                <c:pt idx="88860">
                  <c:v>1</c:v>
                </c:pt>
                <c:pt idx="88861">
                  <c:v>1</c:v>
                </c:pt>
                <c:pt idx="88862">
                  <c:v>1</c:v>
                </c:pt>
                <c:pt idx="88863">
                  <c:v>1</c:v>
                </c:pt>
                <c:pt idx="88864">
                  <c:v>1</c:v>
                </c:pt>
                <c:pt idx="88865">
                  <c:v>0.875</c:v>
                </c:pt>
                <c:pt idx="88866">
                  <c:v>1</c:v>
                </c:pt>
                <c:pt idx="88867">
                  <c:v>1</c:v>
                </c:pt>
                <c:pt idx="88868">
                  <c:v>1</c:v>
                </c:pt>
                <c:pt idx="88869">
                  <c:v>1</c:v>
                </c:pt>
                <c:pt idx="88870">
                  <c:v>0.875</c:v>
                </c:pt>
                <c:pt idx="88871">
                  <c:v>1</c:v>
                </c:pt>
                <c:pt idx="88872">
                  <c:v>0.875</c:v>
                </c:pt>
                <c:pt idx="88873">
                  <c:v>1</c:v>
                </c:pt>
                <c:pt idx="88874">
                  <c:v>1</c:v>
                </c:pt>
                <c:pt idx="88875">
                  <c:v>1</c:v>
                </c:pt>
                <c:pt idx="88876">
                  <c:v>1</c:v>
                </c:pt>
                <c:pt idx="88877">
                  <c:v>1</c:v>
                </c:pt>
                <c:pt idx="88878">
                  <c:v>0.875</c:v>
                </c:pt>
                <c:pt idx="88879">
                  <c:v>0.875</c:v>
                </c:pt>
                <c:pt idx="88880">
                  <c:v>1</c:v>
                </c:pt>
                <c:pt idx="88881">
                  <c:v>1</c:v>
                </c:pt>
                <c:pt idx="88882">
                  <c:v>1</c:v>
                </c:pt>
                <c:pt idx="88883">
                  <c:v>1</c:v>
                </c:pt>
                <c:pt idx="88884">
                  <c:v>1</c:v>
                </c:pt>
                <c:pt idx="88885">
                  <c:v>1</c:v>
                </c:pt>
                <c:pt idx="88886">
                  <c:v>1</c:v>
                </c:pt>
                <c:pt idx="88887">
                  <c:v>1</c:v>
                </c:pt>
                <c:pt idx="88888">
                  <c:v>1</c:v>
                </c:pt>
                <c:pt idx="88889">
                  <c:v>1</c:v>
                </c:pt>
                <c:pt idx="88890">
                  <c:v>1</c:v>
                </c:pt>
                <c:pt idx="88891">
                  <c:v>1</c:v>
                </c:pt>
                <c:pt idx="88892">
                  <c:v>0.875</c:v>
                </c:pt>
                <c:pt idx="88893">
                  <c:v>1</c:v>
                </c:pt>
                <c:pt idx="88894">
                  <c:v>1</c:v>
                </c:pt>
                <c:pt idx="88895">
                  <c:v>1</c:v>
                </c:pt>
                <c:pt idx="88896">
                  <c:v>1</c:v>
                </c:pt>
                <c:pt idx="88897">
                  <c:v>1</c:v>
                </c:pt>
                <c:pt idx="88898">
                  <c:v>1</c:v>
                </c:pt>
                <c:pt idx="88899">
                  <c:v>1</c:v>
                </c:pt>
                <c:pt idx="88900">
                  <c:v>1</c:v>
                </c:pt>
                <c:pt idx="88901">
                  <c:v>1</c:v>
                </c:pt>
                <c:pt idx="88902">
                  <c:v>0.875</c:v>
                </c:pt>
                <c:pt idx="88903">
                  <c:v>0.875</c:v>
                </c:pt>
                <c:pt idx="88904">
                  <c:v>1</c:v>
                </c:pt>
                <c:pt idx="88905">
                  <c:v>0.625</c:v>
                </c:pt>
                <c:pt idx="88906">
                  <c:v>1</c:v>
                </c:pt>
                <c:pt idx="88907">
                  <c:v>1</c:v>
                </c:pt>
                <c:pt idx="88908">
                  <c:v>1</c:v>
                </c:pt>
                <c:pt idx="88909">
                  <c:v>1</c:v>
                </c:pt>
                <c:pt idx="88910">
                  <c:v>1</c:v>
                </c:pt>
                <c:pt idx="88911">
                  <c:v>1</c:v>
                </c:pt>
                <c:pt idx="88912">
                  <c:v>0.875</c:v>
                </c:pt>
                <c:pt idx="88913">
                  <c:v>1</c:v>
                </c:pt>
                <c:pt idx="88914">
                  <c:v>1</c:v>
                </c:pt>
                <c:pt idx="88915">
                  <c:v>1</c:v>
                </c:pt>
                <c:pt idx="88916">
                  <c:v>1</c:v>
                </c:pt>
                <c:pt idx="88917">
                  <c:v>1</c:v>
                </c:pt>
                <c:pt idx="88918">
                  <c:v>1</c:v>
                </c:pt>
                <c:pt idx="88919">
                  <c:v>1</c:v>
                </c:pt>
                <c:pt idx="88920">
                  <c:v>1</c:v>
                </c:pt>
                <c:pt idx="88921">
                  <c:v>1</c:v>
                </c:pt>
                <c:pt idx="88922">
                  <c:v>1</c:v>
                </c:pt>
                <c:pt idx="88923">
                  <c:v>1</c:v>
                </c:pt>
                <c:pt idx="88924">
                  <c:v>1</c:v>
                </c:pt>
                <c:pt idx="88925">
                  <c:v>1</c:v>
                </c:pt>
                <c:pt idx="88926">
                  <c:v>1</c:v>
                </c:pt>
                <c:pt idx="88927">
                  <c:v>1</c:v>
                </c:pt>
                <c:pt idx="88928">
                  <c:v>1</c:v>
                </c:pt>
                <c:pt idx="88929">
                  <c:v>1</c:v>
                </c:pt>
                <c:pt idx="88930">
                  <c:v>1</c:v>
                </c:pt>
                <c:pt idx="88931">
                  <c:v>1</c:v>
                </c:pt>
                <c:pt idx="88932">
                  <c:v>1</c:v>
                </c:pt>
                <c:pt idx="88933">
                  <c:v>1</c:v>
                </c:pt>
                <c:pt idx="88934">
                  <c:v>1</c:v>
                </c:pt>
                <c:pt idx="88935">
                  <c:v>1</c:v>
                </c:pt>
                <c:pt idx="88936">
                  <c:v>0.875</c:v>
                </c:pt>
                <c:pt idx="88937">
                  <c:v>1</c:v>
                </c:pt>
                <c:pt idx="88938">
                  <c:v>1</c:v>
                </c:pt>
                <c:pt idx="88939">
                  <c:v>1</c:v>
                </c:pt>
                <c:pt idx="88940">
                  <c:v>1</c:v>
                </c:pt>
                <c:pt idx="88941">
                  <c:v>1</c:v>
                </c:pt>
                <c:pt idx="88942">
                  <c:v>1</c:v>
                </c:pt>
                <c:pt idx="88943">
                  <c:v>1</c:v>
                </c:pt>
                <c:pt idx="88944">
                  <c:v>1</c:v>
                </c:pt>
                <c:pt idx="88945">
                  <c:v>0.875</c:v>
                </c:pt>
                <c:pt idx="88946">
                  <c:v>1</c:v>
                </c:pt>
                <c:pt idx="88947">
                  <c:v>0.875</c:v>
                </c:pt>
                <c:pt idx="88948">
                  <c:v>0.875</c:v>
                </c:pt>
                <c:pt idx="88949">
                  <c:v>1</c:v>
                </c:pt>
                <c:pt idx="88950">
                  <c:v>1</c:v>
                </c:pt>
                <c:pt idx="88951">
                  <c:v>1</c:v>
                </c:pt>
                <c:pt idx="88952">
                  <c:v>1</c:v>
                </c:pt>
                <c:pt idx="88953">
                  <c:v>1</c:v>
                </c:pt>
                <c:pt idx="88954">
                  <c:v>1</c:v>
                </c:pt>
                <c:pt idx="88955">
                  <c:v>1</c:v>
                </c:pt>
                <c:pt idx="88956">
                  <c:v>1</c:v>
                </c:pt>
                <c:pt idx="88957">
                  <c:v>1</c:v>
                </c:pt>
                <c:pt idx="88958">
                  <c:v>1</c:v>
                </c:pt>
                <c:pt idx="88959">
                  <c:v>1</c:v>
                </c:pt>
                <c:pt idx="88960">
                  <c:v>1</c:v>
                </c:pt>
                <c:pt idx="88961">
                  <c:v>1</c:v>
                </c:pt>
                <c:pt idx="88962">
                  <c:v>1</c:v>
                </c:pt>
                <c:pt idx="88963">
                  <c:v>1</c:v>
                </c:pt>
                <c:pt idx="88964">
                  <c:v>1</c:v>
                </c:pt>
                <c:pt idx="88965">
                  <c:v>1</c:v>
                </c:pt>
                <c:pt idx="88966">
                  <c:v>1</c:v>
                </c:pt>
                <c:pt idx="88967">
                  <c:v>1</c:v>
                </c:pt>
                <c:pt idx="88968">
                  <c:v>1</c:v>
                </c:pt>
                <c:pt idx="88969">
                  <c:v>1</c:v>
                </c:pt>
                <c:pt idx="88970">
                  <c:v>0.875</c:v>
                </c:pt>
                <c:pt idx="88971">
                  <c:v>1</c:v>
                </c:pt>
                <c:pt idx="88972">
                  <c:v>0.875</c:v>
                </c:pt>
                <c:pt idx="88973">
                  <c:v>1</c:v>
                </c:pt>
                <c:pt idx="88974">
                  <c:v>1</c:v>
                </c:pt>
                <c:pt idx="88975">
                  <c:v>0.875</c:v>
                </c:pt>
                <c:pt idx="88976">
                  <c:v>1</c:v>
                </c:pt>
                <c:pt idx="88977">
                  <c:v>1</c:v>
                </c:pt>
                <c:pt idx="88978">
                  <c:v>1</c:v>
                </c:pt>
                <c:pt idx="88979">
                  <c:v>1</c:v>
                </c:pt>
                <c:pt idx="88980">
                  <c:v>1</c:v>
                </c:pt>
                <c:pt idx="88981">
                  <c:v>0.875</c:v>
                </c:pt>
                <c:pt idx="88982">
                  <c:v>1</c:v>
                </c:pt>
                <c:pt idx="88983">
                  <c:v>1</c:v>
                </c:pt>
                <c:pt idx="88984">
                  <c:v>1</c:v>
                </c:pt>
                <c:pt idx="88985">
                  <c:v>1</c:v>
                </c:pt>
                <c:pt idx="88986">
                  <c:v>1</c:v>
                </c:pt>
                <c:pt idx="88987">
                  <c:v>1</c:v>
                </c:pt>
                <c:pt idx="88988">
                  <c:v>1</c:v>
                </c:pt>
                <c:pt idx="88989">
                  <c:v>0.875</c:v>
                </c:pt>
                <c:pt idx="88990">
                  <c:v>1</c:v>
                </c:pt>
                <c:pt idx="88991">
                  <c:v>1</c:v>
                </c:pt>
                <c:pt idx="88992">
                  <c:v>1</c:v>
                </c:pt>
                <c:pt idx="88993">
                  <c:v>1</c:v>
                </c:pt>
                <c:pt idx="88994">
                  <c:v>1</c:v>
                </c:pt>
                <c:pt idx="88995">
                  <c:v>1</c:v>
                </c:pt>
                <c:pt idx="88996">
                  <c:v>1</c:v>
                </c:pt>
                <c:pt idx="88997">
                  <c:v>1</c:v>
                </c:pt>
                <c:pt idx="88998">
                  <c:v>1</c:v>
                </c:pt>
                <c:pt idx="88999">
                  <c:v>1</c:v>
                </c:pt>
                <c:pt idx="89000">
                  <c:v>1</c:v>
                </c:pt>
                <c:pt idx="89001">
                  <c:v>1</c:v>
                </c:pt>
                <c:pt idx="89002">
                  <c:v>1</c:v>
                </c:pt>
                <c:pt idx="89003">
                  <c:v>1</c:v>
                </c:pt>
                <c:pt idx="89004">
                  <c:v>1</c:v>
                </c:pt>
                <c:pt idx="89005">
                  <c:v>1</c:v>
                </c:pt>
                <c:pt idx="89006">
                  <c:v>1</c:v>
                </c:pt>
                <c:pt idx="89007">
                  <c:v>1</c:v>
                </c:pt>
                <c:pt idx="89008">
                  <c:v>1</c:v>
                </c:pt>
                <c:pt idx="89009">
                  <c:v>1</c:v>
                </c:pt>
                <c:pt idx="89010">
                  <c:v>1</c:v>
                </c:pt>
                <c:pt idx="89011">
                  <c:v>1</c:v>
                </c:pt>
                <c:pt idx="89012">
                  <c:v>1</c:v>
                </c:pt>
                <c:pt idx="89013">
                  <c:v>1</c:v>
                </c:pt>
                <c:pt idx="89014">
                  <c:v>1</c:v>
                </c:pt>
                <c:pt idx="89015">
                  <c:v>1</c:v>
                </c:pt>
                <c:pt idx="89016">
                  <c:v>1</c:v>
                </c:pt>
                <c:pt idx="89017">
                  <c:v>1</c:v>
                </c:pt>
                <c:pt idx="89018">
                  <c:v>1</c:v>
                </c:pt>
                <c:pt idx="89019">
                  <c:v>1</c:v>
                </c:pt>
                <c:pt idx="89020">
                  <c:v>0.875</c:v>
                </c:pt>
                <c:pt idx="89021">
                  <c:v>1</c:v>
                </c:pt>
                <c:pt idx="89022">
                  <c:v>1</c:v>
                </c:pt>
                <c:pt idx="89023">
                  <c:v>0.875</c:v>
                </c:pt>
                <c:pt idx="89024">
                  <c:v>1</c:v>
                </c:pt>
                <c:pt idx="89025">
                  <c:v>1</c:v>
                </c:pt>
                <c:pt idx="89026">
                  <c:v>1</c:v>
                </c:pt>
                <c:pt idx="89027">
                  <c:v>1</c:v>
                </c:pt>
                <c:pt idx="89028">
                  <c:v>1</c:v>
                </c:pt>
                <c:pt idx="89029">
                  <c:v>1</c:v>
                </c:pt>
                <c:pt idx="89030">
                  <c:v>1</c:v>
                </c:pt>
                <c:pt idx="89031">
                  <c:v>1</c:v>
                </c:pt>
                <c:pt idx="89032">
                  <c:v>1</c:v>
                </c:pt>
                <c:pt idx="89033">
                  <c:v>1</c:v>
                </c:pt>
                <c:pt idx="89034">
                  <c:v>1</c:v>
                </c:pt>
                <c:pt idx="89035">
                  <c:v>0.875</c:v>
                </c:pt>
                <c:pt idx="89036">
                  <c:v>1</c:v>
                </c:pt>
                <c:pt idx="89037">
                  <c:v>1</c:v>
                </c:pt>
                <c:pt idx="89038">
                  <c:v>1</c:v>
                </c:pt>
                <c:pt idx="89039">
                  <c:v>1</c:v>
                </c:pt>
                <c:pt idx="89040">
                  <c:v>1</c:v>
                </c:pt>
                <c:pt idx="89041">
                  <c:v>1</c:v>
                </c:pt>
                <c:pt idx="89042">
                  <c:v>1</c:v>
                </c:pt>
                <c:pt idx="89043">
                  <c:v>1</c:v>
                </c:pt>
                <c:pt idx="89044">
                  <c:v>0.875</c:v>
                </c:pt>
                <c:pt idx="89045">
                  <c:v>1</c:v>
                </c:pt>
                <c:pt idx="89046">
                  <c:v>1</c:v>
                </c:pt>
                <c:pt idx="89047">
                  <c:v>1</c:v>
                </c:pt>
                <c:pt idx="89048">
                  <c:v>1</c:v>
                </c:pt>
                <c:pt idx="89049">
                  <c:v>1</c:v>
                </c:pt>
                <c:pt idx="89050">
                  <c:v>1</c:v>
                </c:pt>
                <c:pt idx="89051">
                  <c:v>0.875</c:v>
                </c:pt>
                <c:pt idx="89052">
                  <c:v>1</c:v>
                </c:pt>
                <c:pt idx="89053">
                  <c:v>1</c:v>
                </c:pt>
                <c:pt idx="89054">
                  <c:v>1</c:v>
                </c:pt>
                <c:pt idx="89055">
                  <c:v>1</c:v>
                </c:pt>
                <c:pt idx="89056">
                  <c:v>1</c:v>
                </c:pt>
                <c:pt idx="89057">
                  <c:v>0.875</c:v>
                </c:pt>
                <c:pt idx="89058">
                  <c:v>1</c:v>
                </c:pt>
                <c:pt idx="89059">
                  <c:v>1</c:v>
                </c:pt>
                <c:pt idx="89060">
                  <c:v>1</c:v>
                </c:pt>
                <c:pt idx="89061">
                  <c:v>1</c:v>
                </c:pt>
                <c:pt idx="89062">
                  <c:v>1</c:v>
                </c:pt>
                <c:pt idx="89063">
                  <c:v>1</c:v>
                </c:pt>
                <c:pt idx="89064">
                  <c:v>0.875</c:v>
                </c:pt>
                <c:pt idx="89065">
                  <c:v>1</c:v>
                </c:pt>
                <c:pt idx="89066">
                  <c:v>1</c:v>
                </c:pt>
                <c:pt idx="89067">
                  <c:v>1</c:v>
                </c:pt>
                <c:pt idx="89068">
                  <c:v>1</c:v>
                </c:pt>
                <c:pt idx="89069">
                  <c:v>1</c:v>
                </c:pt>
                <c:pt idx="89070">
                  <c:v>1</c:v>
                </c:pt>
                <c:pt idx="89071">
                  <c:v>1</c:v>
                </c:pt>
                <c:pt idx="89072">
                  <c:v>1</c:v>
                </c:pt>
                <c:pt idx="89073">
                  <c:v>1</c:v>
                </c:pt>
                <c:pt idx="89074">
                  <c:v>0.875</c:v>
                </c:pt>
                <c:pt idx="89075">
                  <c:v>1</c:v>
                </c:pt>
                <c:pt idx="89076">
                  <c:v>1</c:v>
                </c:pt>
                <c:pt idx="89077">
                  <c:v>1</c:v>
                </c:pt>
                <c:pt idx="89078">
                  <c:v>1</c:v>
                </c:pt>
                <c:pt idx="89079">
                  <c:v>1</c:v>
                </c:pt>
                <c:pt idx="89080">
                  <c:v>1</c:v>
                </c:pt>
                <c:pt idx="89081">
                  <c:v>0.875</c:v>
                </c:pt>
                <c:pt idx="89082">
                  <c:v>1</c:v>
                </c:pt>
                <c:pt idx="89083">
                  <c:v>1</c:v>
                </c:pt>
                <c:pt idx="89084">
                  <c:v>1</c:v>
                </c:pt>
                <c:pt idx="89085">
                  <c:v>1</c:v>
                </c:pt>
                <c:pt idx="89086">
                  <c:v>1</c:v>
                </c:pt>
                <c:pt idx="89087">
                  <c:v>1</c:v>
                </c:pt>
                <c:pt idx="89088">
                  <c:v>1</c:v>
                </c:pt>
                <c:pt idx="89089">
                  <c:v>1</c:v>
                </c:pt>
                <c:pt idx="89090">
                  <c:v>1</c:v>
                </c:pt>
                <c:pt idx="89091">
                  <c:v>1</c:v>
                </c:pt>
                <c:pt idx="89092">
                  <c:v>1</c:v>
                </c:pt>
                <c:pt idx="89093">
                  <c:v>1</c:v>
                </c:pt>
                <c:pt idx="89094">
                  <c:v>1</c:v>
                </c:pt>
                <c:pt idx="89095">
                  <c:v>1</c:v>
                </c:pt>
                <c:pt idx="89096">
                  <c:v>1</c:v>
                </c:pt>
                <c:pt idx="89097">
                  <c:v>1</c:v>
                </c:pt>
                <c:pt idx="89098">
                  <c:v>0.875</c:v>
                </c:pt>
                <c:pt idx="89099">
                  <c:v>1</c:v>
                </c:pt>
                <c:pt idx="89100">
                  <c:v>1</c:v>
                </c:pt>
                <c:pt idx="89101">
                  <c:v>1</c:v>
                </c:pt>
                <c:pt idx="89102">
                  <c:v>1</c:v>
                </c:pt>
                <c:pt idx="89103">
                  <c:v>1</c:v>
                </c:pt>
                <c:pt idx="89104">
                  <c:v>1</c:v>
                </c:pt>
                <c:pt idx="89105">
                  <c:v>1</c:v>
                </c:pt>
                <c:pt idx="89106">
                  <c:v>1</c:v>
                </c:pt>
                <c:pt idx="89107">
                  <c:v>1</c:v>
                </c:pt>
                <c:pt idx="89108">
                  <c:v>1</c:v>
                </c:pt>
                <c:pt idx="89109">
                  <c:v>1</c:v>
                </c:pt>
                <c:pt idx="89110">
                  <c:v>1</c:v>
                </c:pt>
                <c:pt idx="89111">
                  <c:v>1</c:v>
                </c:pt>
                <c:pt idx="89112">
                  <c:v>1</c:v>
                </c:pt>
                <c:pt idx="89113">
                  <c:v>1</c:v>
                </c:pt>
                <c:pt idx="89114">
                  <c:v>1</c:v>
                </c:pt>
                <c:pt idx="89115">
                  <c:v>1</c:v>
                </c:pt>
                <c:pt idx="89116">
                  <c:v>1</c:v>
                </c:pt>
                <c:pt idx="89117">
                  <c:v>1</c:v>
                </c:pt>
                <c:pt idx="89118">
                  <c:v>1</c:v>
                </c:pt>
                <c:pt idx="89119">
                  <c:v>0.875</c:v>
                </c:pt>
                <c:pt idx="89120">
                  <c:v>1</c:v>
                </c:pt>
                <c:pt idx="89121">
                  <c:v>1</c:v>
                </c:pt>
                <c:pt idx="89122">
                  <c:v>1</c:v>
                </c:pt>
                <c:pt idx="89123">
                  <c:v>1</c:v>
                </c:pt>
                <c:pt idx="89124">
                  <c:v>1</c:v>
                </c:pt>
                <c:pt idx="89125">
                  <c:v>0.875</c:v>
                </c:pt>
                <c:pt idx="89126">
                  <c:v>1</c:v>
                </c:pt>
                <c:pt idx="89127">
                  <c:v>0.875</c:v>
                </c:pt>
                <c:pt idx="89128">
                  <c:v>0.875</c:v>
                </c:pt>
                <c:pt idx="89129">
                  <c:v>1</c:v>
                </c:pt>
                <c:pt idx="89130">
                  <c:v>1</c:v>
                </c:pt>
                <c:pt idx="89131">
                  <c:v>1</c:v>
                </c:pt>
                <c:pt idx="89132">
                  <c:v>1</c:v>
                </c:pt>
                <c:pt idx="89133">
                  <c:v>0.875</c:v>
                </c:pt>
                <c:pt idx="89134">
                  <c:v>1</c:v>
                </c:pt>
                <c:pt idx="89135">
                  <c:v>1</c:v>
                </c:pt>
                <c:pt idx="89136">
                  <c:v>0.875</c:v>
                </c:pt>
                <c:pt idx="89137">
                  <c:v>1</c:v>
                </c:pt>
                <c:pt idx="89138">
                  <c:v>0.875</c:v>
                </c:pt>
                <c:pt idx="89139">
                  <c:v>1</c:v>
                </c:pt>
                <c:pt idx="89140">
                  <c:v>1</c:v>
                </c:pt>
                <c:pt idx="89141">
                  <c:v>1</c:v>
                </c:pt>
                <c:pt idx="89142">
                  <c:v>1</c:v>
                </c:pt>
                <c:pt idx="89143">
                  <c:v>0.875</c:v>
                </c:pt>
                <c:pt idx="89144">
                  <c:v>1</c:v>
                </c:pt>
                <c:pt idx="89145">
                  <c:v>0.125</c:v>
                </c:pt>
                <c:pt idx="89146">
                  <c:v>1</c:v>
                </c:pt>
                <c:pt idx="89147">
                  <c:v>1</c:v>
                </c:pt>
                <c:pt idx="89148">
                  <c:v>1</c:v>
                </c:pt>
                <c:pt idx="89149">
                  <c:v>1</c:v>
                </c:pt>
                <c:pt idx="89150">
                  <c:v>1</c:v>
                </c:pt>
                <c:pt idx="89151">
                  <c:v>0.875</c:v>
                </c:pt>
                <c:pt idx="89152">
                  <c:v>0.125</c:v>
                </c:pt>
                <c:pt idx="89153">
                  <c:v>1</c:v>
                </c:pt>
                <c:pt idx="89154">
                  <c:v>0.875</c:v>
                </c:pt>
                <c:pt idx="89155">
                  <c:v>1</c:v>
                </c:pt>
                <c:pt idx="89156">
                  <c:v>1</c:v>
                </c:pt>
                <c:pt idx="89157">
                  <c:v>1</c:v>
                </c:pt>
                <c:pt idx="89158">
                  <c:v>1</c:v>
                </c:pt>
                <c:pt idx="89159">
                  <c:v>1</c:v>
                </c:pt>
                <c:pt idx="89160">
                  <c:v>1</c:v>
                </c:pt>
                <c:pt idx="89161">
                  <c:v>1</c:v>
                </c:pt>
                <c:pt idx="89162">
                  <c:v>1</c:v>
                </c:pt>
                <c:pt idx="89163">
                  <c:v>1</c:v>
                </c:pt>
                <c:pt idx="89164">
                  <c:v>1</c:v>
                </c:pt>
                <c:pt idx="89165">
                  <c:v>1</c:v>
                </c:pt>
                <c:pt idx="89166">
                  <c:v>1</c:v>
                </c:pt>
                <c:pt idx="89167">
                  <c:v>1</c:v>
                </c:pt>
                <c:pt idx="89168">
                  <c:v>0.875</c:v>
                </c:pt>
                <c:pt idx="89169">
                  <c:v>0.875</c:v>
                </c:pt>
                <c:pt idx="89170">
                  <c:v>1</c:v>
                </c:pt>
                <c:pt idx="89171">
                  <c:v>1</c:v>
                </c:pt>
                <c:pt idx="89172">
                  <c:v>1</c:v>
                </c:pt>
                <c:pt idx="89173">
                  <c:v>1</c:v>
                </c:pt>
                <c:pt idx="89174">
                  <c:v>1</c:v>
                </c:pt>
                <c:pt idx="89175">
                  <c:v>1</c:v>
                </c:pt>
                <c:pt idx="89176">
                  <c:v>1</c:v>
                </c:pt>
                <c:pt idx="89177">
                  <c:v>1</c:v>
                </c:pt>
                <c:pt idx="89178">
                  <c:v>1</c:v>
                </c:pt>
                <c:pt idx="89179">
                  <c:v>1</c:v>
                </c:pt>
                <c:pt idx="89180">
                  <c:v>1</c:v>
                </c:pt>
                <c:pt idx="89181">
                  <c:v>1</c:v>
                </c:pt>
                <c:pt idx="89182">
                  <c:v>1</c:v>
                </c:pt>
                <c:pt idx="89183">
                  <c:v>1</c:v>
                </c:pt>
                <c:pt idx="89184">
                  <c:v>1</c:v>
                </c:pt>
                <c:pt idx="89185">
                  <c:v>0.875</c:v>
                </c:pt>
                <c:pt idx="89186">
                  <c:v>1</c:v>
                </c:pt>
                <c:pt idx="89187">
                  <c:v>1</c:v>
                </c:pt>
                <c:pt idx="89188">
                  <c:v>1</c:v>
                </c:pt>
                <c:pt idx="89189">
                  <c:v>1</c:v>
                </c:pt>
                <c:pt idx="89190">
                  <c:v>1</c:v>
                </c:pt>
                <c:pt idx="89191">
                  <c:v>1</c:v>
                </c:pt>
                <c:pt idx="89192">
                  <c:v>0.875</c:v>
                </c:pt>
                <c:pt idx="89193">
                  <c:v>1</c:v>
                </c:pt>
                <c:pt idx="89194">
                  <c:v>1</c:v>
                </c:pt>
                <c:pt idx="89195">
                  <c:v>1</c:v>
                </c:pt>
                <c:pt idx="89196">
                  <c:v>1</c:v>
                </c:pt>
                <c:pt idx="89197">
                  <c:v>1</c:v>
                </c:pt>
                <c:pt idx="89198">
                  <c:v>1</c:v>
                </c:pt>
                <c:pt idx="89199">
                  <c:v>1</c:v>
                </c:pt>
                <c:pt idx="89200">
                  <c:v>1</c:v>
                </c:pt>
                <c:pt idx="89201">
                  <c:v>1</c:v>
                </c:pt>
                <c:pt idx="89202">
                  <c:v>1</c:v>
                </c:pt>
                <c:pt idx="89203">
                  <c:v>1</c:v>
                </c:pt>
                <c:pt idx="89204">
                  <c:v>1</c:v>
                </c:pt>
                <c:pt idx="89205">
                  <c:v>1</c:v>
                </c:pt>
                <c:pt idx="89206">
                  <c:v>1</c:v>
                </c:pt>
                <c:pt idx="89207">
                  <c:v>1</c:v>
                </c:pt>
                <c:pt idx="89208">
                  <c:v>1</c:v>
                </c:pt>
                <c:pt idx="89209">
                  <c:v>1</c:v>
                </c:pt>
                <c:pt idx="89210">
                  <c:v>1</c:v>
                </c:pt>
                <c:pt idx="89211">
                  <c:v>1</c:v>
                </c:pt>
                <c:pt idx="89212">
                  <c:v>1</c:v>
                </c:pt>
                <c:pt idx="89213">
                  <c:v>1</c:v>
                </c:pt>
                <c:pt idx="89214">
                  <c:v>1</c:v>
                </c:pt>
                <c:pt idx="89215">
                  <c:v>1</c:v>
                </c:pt>
                <c:pt idx="89216">
                  <c:v>1</c:v>
                </c:pt>
                <c:pt idx="89217">
                  <c:v>1</c:v>
                </c:pt>
                <c:pt idx="89218">
                  <c:v>1</c:v>
                </c:pt>
                <c:pt idx="89219">
                  <c:v>1</c:v>
                </c:pt>
                <c:pt idx="89220">
                  <c:v>1</c:v>
                </c:pt>
                <c:pt idx="89221">
                  <c:v>1</c:v>
                </c:pt>
                <c:pt idx="89222">
                  <c:v>1</c:v>
                </c:pt>
                <c:pt idx="89223">
                  <c:v>1</c:v>
                </c:pt>
                <c:pt idx="89224">
                  <c:v>1</c:v>
                </c:pt>
                <c:pt idx="89225">
                  <c:v>1</c:v>
                </c:pt>
                <c:pt idx="89226">
                  <c:v>1</c:v>
                </c:pt>
                <c:pt idx="89227">
                  <c:v>1</c:v>
                </c:pt>
                <c:pt idx="89228">
                  <c:v>1</c:v>
                </c:pt>
                <c:pt idx="89229">
                  <c:v>1</c:v>
                </c:pt>
                <c:pt idx="89230">
                  <c:v>1</c:v>
                </c:pt>
                <c:pt idx="89231">
                  <c:v>1</c:v>
                </c:pt>
                <c:pt idx="89232">
                  <c:v>1</c:v>
                </c:pt>
                <c:pt idx="89233">
                  <c:v>1</c:v>
                </c:pt>
                <c:pt idx="89234">
                  <c:v>1</c:v>
                </c:pt>
                <c:pt idx="89235">
                  <c:v>1</c:v>
                </c:pt>
                <c:pt idx="89236">
                  <c:v>1</c:v>
                </c:pt>
                <c:pt idx="89237">
                  <c:v>1</c:v>
                </c:pt>
                <c:pt idx="89238">
                  <c:v>1</c:v>
                </c:pt>
                <c:pt idx="89239">
                  <c:v>1</c:v>
                </c:pt>
                <c:pt idx="89240">
                  <c:v>1</c:v>
                </c:pt>
                <c:pt idx="89241">
                  <c:v>1</c:v>
                </c:pt>
                <c:pt idx="89242">
                  <c:v>1</c:v>
                </c:pt>
                <c:pt idx="89243">
                  <c:v>1</c:v>
                </c:pt>
                <c:pt idx="89244">
                  <c:v>1</c:v>
                </c:pt>
                <c:pt idx="89245">
                  <c:v>1</c:v>
                </c:pt>
                <c:pt idx="89246">
                  <c:v>1</c:v>
                </c:pt>
                <c:pt idx="89247">
                  <c:v>1</c:v>
                </c:pt>
                <c:pt idx="89248">
                  <c:v>1</c:v>
                </c:pt>
                <c:pt idx="89249">
                  <c:v>1</c:v>
                </c:pt>
                <c:pt idx="89250">
                  <c:v>1</c:v>
                </c:pt>
                <c:pt idx="89251">
                  <c:v>0.875</c:v>
                </c:pt>
                <c:pt idx="89252">
                  <c:v>1</c:v>
                </c:pt>
                <c:pt idx="89253">
                  <c:v>1</c:v>
                </c:pt>
                <c:pt idx="89254">
                  <c:v>1</c:v>
                </c:pt>
                <c:pt idx="89255">
                  <c:v>0.875</c:v>
                </c:pt>
                <c:pt idx="89256">
                  <c:v>1</c:v>
                </c:pt>
                <c:pt idx="89257">
                  <c:v>0.875</c:v>
                </c:pt>
                <c:pt idx="89258">
                  <c:v>1</c:v>
                </c:pt>
                <c:pt idx="89259">
                  <c:v>1</c:v>
                </c:pt>
                <c:pt idx="89260">
                  <c:v>0.875</c:v>
                </c:pt>
                <c:pt idx="89261">
                  <c:v>0.875</c:v>
                </c:pt>
                <c:pt idx="89262">
                  <c:v>1</c:v>
                </c:pt>
                <c:pt idx="89263">
                  <c:v>1</c:v>
                </c:pt>
                <c:pt idx="89264">
                  <c:v>1</c:v>
                </c:pt>
                <c:pt idx="89265">
                  <c:v>1</c:v>
                </c:pt>
                <c:pt idx="89266">
                  <c:v>1</c:v>
                </c:pt>
                <c:pt idx="89267">
                  <c:v>1</c:v>
                </c:pt>
                <c:pt idx="89268">
                  <c:v>1</c:v>
                </c:pt>
                <c:pt idx="89269">
                  <c:v>0.875</c:v>
                </c:pt>
                <c:pt idx="89270">
                  <c:v>1</c:v>
                </c:pt>
                <c:pt idx="89271">
                  <c:v>1</c:v>
                </c:pt>
                <c:pt idx="89272">
                  <c:v>1</c:v>
                </c:pt>
                <c:pt idx="89273">
                  <c:v>0.875</c:v>
                </c:pt>
                <c:pt idx="89274">
                  <c:v>1</c:v>
                </c:pt>
                <c:pt idx="89275">
                  <c:v>1</c:v>
                </c:pt>
                <c:pt idx="89276">
                  <c:v>1</c:v>
                </c:pt>
                <c:pt idx="89277">
                  <c:v>0.875</c:v>
                </c:pt>
                <c:pt idx="89278">
                  <c:v>1</c:v>
                </c:pt>
                <c:pt idx="89279">
                  <c:v>1</c:v>
                </c:pt>
                <c:pt idx="89280">
                  <c:v>1</c:v>
                </c:pt>
                <c:pt idx="89281">
                  <c:v>0.875</c:v>
                </c:pt>
                <c:pt idx="89282">
                  <c:v>1</c:v>
                </c:pt>
                <c:pt idx="89283">
                  <c:v>1</c:v>
                </c:pt>
                <c:pt idx="89284">
                  <c:v>1</c:v>
                </c:pt>
                <c:pt idx="89285">
                  <c:v>1</c:v>
                </c:pt>
                <c:pt idx="89286">
                  <c:v>1</c:v>
                </c:pt>
                <c:pt idx="89287">
                  <c:v>1</c:v>
                </c:pt>
                <c:pt idx="89288">
                  <c:v>1</c:v>
                </c:pt>
                <c:pt idx="89289">
                  <c:v>0.875</c:v>
                </c:pt>
                <c:pt idx="89290">
                  <c:v>1</c:v>
                </c:pt>
                <c:pt idx="89291">
                  <c:v>1</c:v>
                </c:pt>
                <c:pt idx="89292">
                  <c:v>0.875</c:v>
                </c:pt>
                <c:pt idx="89293">
                  <c:v>1</c:v>
                </c:pt>
                <c:pt idx="89294">
                  <c:v>1</c:v>
                </c:pt>
                <c:pt idx="89295">
                  <c:v>0.875</c:v>
                </c:pt>
                <c:pt idx="89296">
                  <c:v>1</c:v>
                </c:pt>
                <c:pt idx="89297">
                  <c:v>1</c:v>
                </c:pt>
                <c:pt idx="89298">
                  <c:v>1</c:v>
                </c:pt>
                <c:pt idx="89299">
                  <c:v>1</c:v>
                </c:pt>
                <c:pt idx="89300">
                  <c:v>1</c:v>
                </c:pt>
                <c:pt idx="89301">
                  <c:v>1</c:v>
                </c:pt>
                <c:pt idx="89302">
                  <c:v>1</c:v>
                </c:pt>
                <c:pt idx="89303">
                  <c:v>1</c:v>
                </c:pt>
                <c:pt idx="89304">
                  <c:v>1</c:v>
                </c:pt>
                <c:pt idx="89305">
                  <c:v>1</c:v>
                </c:pt>
                <c:pt idx="89306">
                  <c:v>1</c:v>
                </c:pt>
                <c:pt idx="89307">
                  <c:v>1</c:v>
                </c:pt>
                <c:pt idx="89308">
                  <c:v>1</c:v>
                </c:pt>
                <c:pt idx="89309">
                  <c:v>1</c:v>
                </c:pt>
                <c:pt idx="89310">
                  <c:v>1</c:v>
                </c:pt>
                <c:pt idx="89311">
                  <c:v>1</c:v>
                </c:pt>
                <c:pt idx="89312">
                  <c:v>1</c:v>
                </c:pt>
                <c:pt idx="89313">
                  <c:v>1</c:v>
                </c:pt>
                <c:pt idx="89314">
                  <c:v>0.875</c:v>
                </c:pt>
                <c:pt idx="89315">
                  <c:v>1</c:v>
                </c:pt>
                <c:pt idx="89316">
                  <c:v>1</c:v>
                </c:pt>
                <c:pt idx="89317">
                  <c:v>1</c:v>
                </c:pt>
                <c:pt idx="89318">
                  <c:v>1</c:v>
                </c:pt>
                <c:pt idx="89319">
                  <c:v>1</c:v>
                </c:pt>
                <c:pt idx="89320">
                  <c:v>1</c:v>
                </c:pt>
                <c:pt idx="89321">
                  <c:v>1</c:v>
                </c:pt>
                <c:pt idx="89322">
                  <c:v>1</c:v>
                </c:pt>
                <c:pt idx="89323">
                  <c:v>1</c:v>
                </c:pt>
                <c:pt idx="89324">
                  <c:v>1</c:v>
                </c:pt>
                <c:pt idx="89325">
                  <c:v>1</c:v>
                </c:pt>
                <c:pt idx="89326">
                  <c:v>1</c:v>
                </c:pt>
                <c:pt idx="89327">
                  <c:v>1</c:v>
                </c:pt>
                <c:pt idx="89328">
                  <c:v>1</c:v>
                </c:pt>
                <c:pt idx="89329">
                  <c:v>1</c:v>
                </c:pt>
                <c:pt idx="89330">
                  <c:v>0.875</c:v>
                </c:pt>
                <c:pt idx="89331">
                  <c:v>1</c:v>
                </c:pt>
                <c:pt idx="89332">
                  <c:v>1</c:v>
                </c:pt>
                <c:pt idx="89333">
                  <c:v>0.875</c:v>
                </c:pt>
                <c:pt idx="89334">
                  <c:v>1</c:v>
                </c:pt>
                <c:pt idx="89335">
                  <c:v>1</c:v>
                </c:pt>
                <c:pt idx="89336">
                  <c:v>1</c:v>
                </c:pt>
                <c:pt idx="89337">
                  <c:v>1</c:v>
                </c:pt>
                <c:pt idx="89338">
                  <c:v>1</c:v>
                </c:pt>
                <c:pt idx="89339">
                  <c:v>1</c:v>
                </c:pt>
                <c:pt idx="89340">
                  <c:v>1</c:v>
                </c:pt>
                <c:pt idx="89341">
                  <c:v>1</c:v>
                </c:pt>
                <c:pt idx="89342">
                  <c:v>1</c:v>
                </c:pt>
                <c:pt idx="89343">
                  <c:v>1</c:v>
                </c:pt>
                <c:pt idx="89344">
                  <c:v>0.875</c:v>
                </c:pt>
                <c:pt idx="89345">
                  <c:v>1</c:v>
                </c:pt>
                <c:pt idx="89346">
                  <c:v>1</c:v>
                </c:pt>
                <c:pt idx="89347">
                  <c:v>1</c:v>
                </c:pt>
                <c:pt idx="89348">
                  <c:v>1</c:v>
                </c:pt>
                <c:pt idx="89349">
                  <c:v>1</c:v>
                </c:pt>
                <c:pt idx="89350">
                  <c:v>1</c:v>
                </c:pt>
                <c:pt idx="89351">
                  <c:v>1</c:v>
                </c:pt>
                <c:pt idx="89352">
                  <c:v>1</c:v>
                </c:pt>
                <c:pt idx="89353">
                  <c:v>1</c:v>
                </c:pt>
                <c:pt idx="89354">
                  <c:v>1</c:v>
                </c:pt>
                <c:pt idx="89355">
                  <c:v>1</c:v>
                </c:pt>
                <c:pt idx="89356">
                  <c:v>1</c:v>
                </c:pt>
                <c:pt idx="89357">
                  <c:v>1</c:v>
                </c:pt>
                <c:pt idx="89358">
                  <c:v>1</c:v>
                </c:pt>
                <c:pt idx="89359">
                  <c:v>0.875</c:v>
                </c:pt>
                <c:pt idx="89360">
                  <c:v>0.875</c:v>
                </c:pt>
                <c:pt idx="89361">
                  <c:v>1</c:v>
                </c:pt>
                <c:pt idx="89362">
                  <c:v>1</c:v>
                </c:pt>
                <c:pt idx="89363">
                  <c:v>1</c:v>
                </c:pt>
                <c:pt idx="89364">
                  <c:v>1</c:v>
                </c:pt>
                <c:pt idx="89365">
                  <c:v>1</c:v>
                </c:pt>
                <c:pt idx="89366">
                  <c:v>1</c:v>
                </c:pt>
                <c:pt idx="89367">
                  <c:v>1</c:v>
                </c:pt>
                <c:pt idx="89368">
                  <c:v>1</c:v>
                </c:pt>
                <c:pt idx="89369">
                  <c:v>1</c:v>
                </c:pt>
                <c:pt idx="89370">
                  <c:v>1</c:v>
                </c:pt>
                <c:pt idx="89371">
                  <c:v>1</c:v>
                </c:pt>
                <c:pt idx="89372">
                  <c:v>1</c:v>
                </c:pt>
                <c:pt idx="89373">
                  <c:v>1</c:v>
                </c:pt>
                <c:pt idx="89374">
                  <c:v>1</c:v>
                </c:pt>
                <c:pt idx="89375">
                  <c:v>1</c:v>
                </c:pt>
                <c:pt idx="89376">
                  <c:v>1</c:v>
                </c:pt>
                <c:pt idx="89377">
                  <c:v>1</c:v>
                </c:pt>
                <c:pt idx="89378">
                  <c:v>1</c:v>
                </c:pt>
                <c:pt idx="89379">
                  <c:v>1</c:v>
                </c:pt>
                <c:pt idx="89380">
                  <c:v>1</c:v>
                </c:pt>
                <c:pt idx="89381">
                  <c:v>1</c:v>
                </c:pt>
                <c:pt idx="89382">
                  <c:v>1</c:v>
                </c:pt>
                <c:pt idx="89383">
                  <c:v>0.875</c:v>
                </c:pt>
                <c:pt idx="89384">
                  <c:v>0.875</c:v>
                </c:pt>
                <c:pt idx="89385">
                  <c:v>1</c:v>
                </c:pt>
                <c:pt idx="89386">
                  <c:v>1</c:v>
                </c:pt>
                <c:pt idx="89387">
                  <c:v>0.375</c:v>
                </c:pt>
                <c:pt idx="89388">
                  <c:v>1</c:v>
                </c:pt>
                <c:pt idx="89389">
                  <c:v>1</c:v>
                </c:pt>
                <c:pt idx="89390">
                  <c:v>1</c:v>
                </c:pt>
                <c:pt idx="89391">
                  <c:v>1</c:v>
                </c:pt>
                <c:pt idx="89392">
                  <c:v>1</c:v>
                </c:pt>
                <c:pt idx="89393">
                  <c:v>1</c:v>
                </c:pt>
                <c:pt idx="89394">
                  <c:v>1</c:v>
                </c:pt>
                <c:pt idx="89395">
                  <c:v>1</c:v>
                </c:pt>
                <c:pt idx="89396">
                  <c:v>1</c:v>
                </c:pt>
                <c:pt idx="89397">
                  <c:v>1</c:v>
                </c:pt>
                <c:pt idx="89398">
                  <c:v>1</c:v>
                </c:pt>
                <c:pt idx="89399">
                  <c:v>1</c:v>
                </c:pt>
                <c:pt idx="89400">
                  <c:v>1</c:v>
                </c:pt>
                <c:pt idx="89401">
                  <c:v>1</c:v>
                </c:pt>
                <c:pt idx="89402">
                  <c:v>0.875</c:v>
                </c:pt>
                <c:pt idx="89403">
                  <c:v>0.875</c:v>
                </c:pt>
                <c:pt idx="89404">
                  <c:v>1</c:v>
                </c:pt>
                <c:pt idx="89405">
                  <c:v>1</c:v>
                </c:pt>
                <c:pt idx="89406">
                  <c:v>1</c:v>
                </c:pt>
                <c:pt idx="89407">
                  <c:v>1</c:v>
                </c:pt>
                <c:pt idx="89408">
                  <c:v>1</c:v>
                </c:pt>
                <c:pt idx="89409">
                  <c:v>1</c:v>
                </c:pt>
                <c:pt idx="89410">
                  <c:v>1</c:v>
                </c:pt>
                <c:pt idx="89411">
                  <c:v>1</c:v>
                </c:pt>
                <c:pt idx="89412">
                  <c:v>0.875</c:v>
                </c:pt>
                <c:pt idx="89413">
                  <c:v>1</c:v>
                </c:pt>
                <c:pt idx="89414">
                  <c:v>1</c:v>
                </c:pt>
                <c:pt idx="89415">
                  <c:v>1</c:v>
                </c:pt>
                <c:pt idx="89416">
                  <c:v>1</c:v>
                </c:pt>
                <c:pt idx="89417">
                  <c:v>1</c:v>
                </c:pt>
                <c:pt idx="89418">
                  <c:v>0.875</c:v>
                </c:pt>
                <c:pt idx="89419">
                  <c:v>1</c:v>
                </c:pt>
                <c:pt idx="89420">
                  <c:v>1</c:v>
                </c:pt>
                <c:pt idx="89421">
                  <c:v>0.875</c:v>
                </c:pt>
                <c:pt idx="89422">
                  <c:v>1</c:v>
                </c:pt>
                <c:pt idx="89423">
                  <c:v>1</c:v>
                </c:pt>
                <c:pt idx="89424">
                  <c:v>0.875</c:v>
                </c:pt>
                <c:pt idx="89425">
                  <c:v>1</c:v>
                </c:pt>
                <c:pt idx="89426">
                  <c:v>1</c:v>
                </c:pt>
                <c:pt idx="89427">
                  <c:v>1</c:v>
                </c:pt>
                <c:pt idx="89428">
                  <c:v>0.875</c:v>
                </c:pt>
                <c:pt idx="89429">
                  <c:v>1</c:v>
                </c:pt>
                <c:pt idx="89430">
                  <c:v>1</c:v>
                </c:pt>
                <c:pt idx="89431">
                  <c:v>1</c:v>
                </c:pt>
                <c:pt idx="89432">
                  <c:v>1</c:v>
                </c:pt>
                <c:pt idx="89433">
                  <c:v>0.875</c:v>
                </c:pt>
                <c:pt idx="89434">
                  <c:v>1</c:v>
                </c:pt>
                <c:pt idx="89435">
                  <c:v>1</c:v>
                </c:pt>
                <c:pt idx="89436">
                  <c:v>1</c:v>
                </c:pt>
                <c:pt idx="89437">
                  <c:v>1</c:v>
                </c:pt>
                <c:pt idx="89438">
                  <c:v>1</c:v>
                </c:pt>
                <c:pt idx="89439">
                  <c:v>1</c:v>
                </c:pt>
                <c:pt idx="89440">
                  <c:v>1</c:v>
                </c:pt>
                <c:pt idx="89441">
                  <c:v>1</c:v>
                </c:pt>
                <c:pt idx="89442">
                  <c:v>1</c:v>
                </c:pt>
                <c:pt idx="89443">
                  <c:v>1</c:v>
                </c:pt>
                <c:pt idx="89444">
                  <c:v>1</c:v>
                </c:pt>
                <c:pt idx="89445">
                  <c:v>1</c:v>
                </c:pt>
                <c:pt idx="89446">
                  <c:v>0.875</c:v>
                </c:pt>
                <c:pt idx="89447">
                  <c:v>1</c:v>
                </c:pt>
                <c:pt idx="89448">
                  <c:v>1</c:v>
                </c:pt>
                <c:pt idx="89449">
                  <c:v>1</c:v>
                </c:pt>
                <c:pt idx="89450">
                  <c:v>1</c:v>
                </c:pt>
                <c:pt idx="89451">
                  <c:v>0.875</c:v>
                </c:pt>
                <c:pt idx="89452">
                  <c:v>1</c:v>
                </c:pt>
                <c:pt idx="89453">
                  <c:v>0.875</c:v>
                </c:pt>
                <c:pt idx="89454">
                  <c:v>1</c:v>
                </c:pt>
                <c:pt idx="89455">
                  <c:v>1</c:v>
                </c:pt>
                <c:pt idx="89456">
                  <c:v>1</c:v>
                </c:pt>
                <c:pt idx="89457">
                  <c:v>1</c:v>
                </c:pt>
                <c:pt idx="89458">
                  <c:v>0.875</c:v>
                </c:pt>
                <c:pt idx="89459">
                  <c:v>1</c:v>
                </c:pt>
                <c:pt idx="89460">
                  <c:v>0.875</c:v>
                </c:pt>
                <c:pt idx="89461">
                  <c:v>1</c:v>
                </c:pt>
                <c:pt idx="89462">
                  <c:v>1</c:v>
                </c:pt>
                <c:pt idx="89463">
                  <c:v>1</c:v>
                </c:pt>
                <c:pt idx="89464">
                  <c:v>1</c:v>
                </c:pt>
                <c:pt idx="89465">
                  <c:v>1</c:v>
                </c:pt>
                <c:pt idx="89466">
                  <c:v>1</c:v>
                </c:pt>
                <c:pt idx="89467">
                  <c:v>1</c:v>
                </c:pt>
                <c:pt idx="89468">
                  <c:v>1</c:v>
                </c:pt>
                <c:pt idx="89469">
                  <c:v>1</c:v>
                </c:pt>
                <c:pt idx="89470">
                  <c:v>1</c:v>
                </c:pt>
                <c:pt idx="89471">
                  <c:v>1</c:v>
                </c:pt>
                <c:pt idx="89472">
                  <c:v>0.875</c:v>
                </c:pt>
                <c:pt idx="89473">
                  <c:v>1</c:v>
                </c:pt>
                <c:pt idx="89474">
                  <c:v>1</c:v>
                </c:pt>
                <c:pt idx="89475">
                  <c:v>1</c:v>
                </c:pt>
                <c:pt idx="89476">
                  <c:v>0.875</c:v>
                </c:pt>
                <c:pt idx="89477">
                  <c:v>1</c:v>
                </c:pt>
                <c:pt idx="89478">
                  <c:v>1</c:v>
                </c:pt>
                <c:pt idx="89479">
                  <c:v>1</c:v>
                </c:pt>
                <c:pt idx="89480">
                  <c:v>1</c:v>
                </c:pt>
                <c:pt idx="89481">
                  <c:v>0.875</c:v>
                </c:pt>
                <c:pt idx="89482">
                  <c:v>1</c:v>
                </c:pt>
                <c:pt idx="89483">
                  <c:v>1</c:v>
                </c:pt>
                <c:pt idx="89484">
                  <c:v>0.875</c:v>
                </c:pt>
                <c:pt idx="89485">
                  <c:v>1</c:v>
                </c:pt>
                <c:pt idx="89486">
                  <c:v>1</c:v>
                </c:pt>
                <c:pt idx="89487">
                  <c:v>1</c:v>
                </c:pt>
                <c:pt idx="89488">
                  <c:v>1</c:v>
                </c:pt>
                <c:pt idx="89489">
                  <c:v>1</c:v>
                </c:pt>
                <c:pt idx="89490">
                  <c:v>1</c:v>
                </c:pt>
                <c:pt idx="89491">
                  <c:v>1</c:v>
                </c:pt>
                <c:pt idx="89492">
                  <c:v>0.875</c:v>
                </c:pt>
                <c:pt idx="89493">
                  <c:v>1</c:v>
                </c:pt>
                <c:pt idx="89494">
                  <c:v>1</c:v>
                </c:pt>
                <c:pt idx="89495">
                  <c:v>1</c:v>
                </c:pt>
                <c:pt idx="89496">
                  <c:v>1</c:v>
                </c:pt>
                <c:pt idx="89497">
                  <c:v>1</c:v>
                </c:pt>
                <c:pt idx="89498">
                  <c:v>1</c:v>
                </c:pt>
                <c:pt idx="89499">
                  <c:v>1</c:v>
                </c:pt>
                <c:pt idx="89500">
                  <c:v>1</c:v>
                </c:pt>
                <c:pt idx="89501">
                  <c:v>1</c:v>
                </c:pt>
                <c:pt idx="89502">
                  <c:v>1</c:v>
                </c:pt>
                <c:pt idx="89503">
                  <c:v>1</c:v>
                </c:pt>
                <c:pt idx="89504">
                  <c:v>1</c:v>
                </c:pt>
                <c:pt idx="89505">
                  <c:v>1</c:v>
                </c:pt>
                <c:pt idx="89506">
                  <c:v>1</c:v>
                </c:pt>
                <c:pt idx="89507">
                  <c:v>1</c:v>
                </c:pt>
                <c:pt idx="89508">
                  <c:v>1</c:v>
                </c:pt>
                <c:pt idx="89509">
                  <c:v>1</c:v>
                </c:pt>
                <c:pt idx="89510">
                  <c:v>1</c:v>
                </c:pt>
                <c:pt idx="89511">
                  <c:v>1</c:v>
                </c:pt>
                <c:pt idx="89512">
                  <c:v>1</c:v>
                </c:pt>
                <c:pt idx="89513">
                  <c:v>1</c:v>
                </c:pt>
                <c:pt idx="89514">
                  <c:v>1</c:v>
                </c:pt>
                <c:pt idx="89515">
                  <c:v>1</c:v>
                </c:pt>
                <c:pt idx="89516">
                  <c:v>1</c:v>
                </c:pt>
                <c:pt idx="89517">
                  <c:v>1</c:v>
                </c:pt>
                <c:pt idx="89518">
                  <c:v>1</c:v>
                </c:pt>
                <c:pt idx="89519">
                  <c:v>1</c:v>
                </c:pt>
                <c:pt idx="89520">
                  <c:v>1</c:v>
                </c:pt>
                <c:pt idx="89521">
                  <c:v>1</c:v>
                </c:pt>
                <c:pt idx="89522">
                  <c:v>1</c:v>
                </c:pt>
                <c:pt idx="89523">
                  <c:v>1</c:v>
                </c:pt>
                <c:pt idx="89524">
                  <c:v>1</c:v>
                </c:pt>
                <c:pt idx="89525">
                  <c:v>1</c:v>
                </c:pt>
                <c:pt idx="89526">
                  <c:v>1</c:v>
                </c:pt>
                <c:pt idx="89527">
                  <c:v>1</c:v>
                </c:pt>
                <c:pt idx="89528">
                  <c:v>1</c:v>
                </c:pt>
                <c:pt idx="89529">
                  <c:v>1</c:v>
                </c:pt>
                <c:pt idx="89530">
                  <c:v>1</c:v>
                </c:pt>
                <c:pt idx="89531">
                  <c:v>1</c:v>
                </c:pt>
                <c:pt idx="89532">
                  <c:v>1</c:v>
                </c:pt>
                <c:pt idx="89533">
                  <c:v>1</c:v>
                </c:pt>
                <c:pt idx="89534">
                  <c:v>1</c:v>
                </c:pt>
                <c:pt idx="89535">
                  <c:v>1</c:v>
                </c:pt>
                <c:pt idx="89536">
                  <c:v>0.875</c:v>
                </c:pt>
                <c:pt idx="89537">
                  <c:v>1</c:v>
                </c:pt>
                <c:pt idx="89538">
                  <c:v>1</c:v>
                </c:pt>
                <c:pt idx="89539">
                  <c:v>1</c:v>
                </c:pt>
                <c:pt idx="89540">
                  <c:v>1</c:v>
                </c:pt>
                <c:pt idx="89541">
                  <c:v>1</c:v>
                </c:pt>
                <c:pt idx="89542">
                  <c:v>1</c:v>
                </c:pt>
                <c:pt idx="89543">
                  <c:v>0.875</c:v>
                </c:pt>
                <c:pt idx="89544">
                  <c:v>1</c:v>
                </c:pt>
                <c:pt idx="89545">
                  <c:v>1</c:v>
                </c:pt>
                <c:pt idx="89546">
                  <c:v>1</c:v>
                </c:pt>
                <c:pt idx="89547">
                  <c:v>1</c:v>
                </c:pt>
                <c:pt idx="89548">
                  <c:v>1</c:v>
                </c:pt>
                <c:pt idx="89549">
                  <c:v>1</c:v>
                </c:pt>
                <c:pt idx="89550">
                  <c:v>1</c:v>
                </c:pt>
                <c:pt idx="89551">
                  <c:v>1</c:v>
                </c:pt>
                <c:pt idx="89552">
                  <c:v>1</c:v>
                </c:pt>
                <c:pt idx="89553">
                  <c:v>1</c:v>
                </c:pt>
                <c:pt idx="89554">
                  <c:v>1</c:v>
                </c:pt>
                <c:pt idx="89555">
                  <c:v>1</c:v>
                </c:pt>
                <c:pt idx="89556">
                  <c:v>1</c:v>
                </c:pt>
                <c:pt idx="89557">
                  <c:v>1</c:v>
                </c:pt>
                <c:pt idx="89558">
                  <c:v>0.875</c:v>
                </c:pt>
                <c:pt idx="89559">
                  <c:v>1</c:v>
                </c:pt>
                <c:pt idx="89560">
                  <c:v>1</c:v>
                </c:pt>
                <c:pt idx="89561">
                  <c:v>1</c:v>
                </c:pt>
                <c:pt idx="89562">
                  <c:v>1</c:v>
                </c:pt>
                <c:pt idx="89563">
                  <c:v>1</c:v>
                </c:pt>
                <c:pt idx="89564">
                  <c:v>1</c:v>
                </c:pt>
                <c:pt idx="89565">
                  <c:v>1</c:v>
                </c:pt>
                <c:pt idx="89566">
                  <c:v>1</c:v>
                </c:pt>
                <c:pt idx="89567">
                  <c:v>1</c:v>
                </c:pt>
                <c:pt idx="89568">
                  <c:v>1</c:v>
                </c:pt>
                <c:pt idx="89569">
                  <c:v>0.875</c:v>
                </c:pt>
                <c:pt idx="89570">
                  <c:v>1</c:v>
                </c:pt>
                <c:pt idx="89571">
                  <c:v>1</c:v>
                </c:pt>
                <c:pt idx="89572">
                  <c:v>1</c:v>
                </c:pt>
                <c:pt idx="89573">
                  <c:v>1</c:v>
                </c:pt>
                <c:pt idx="89574">
                  <c:v>1</c:v>
                </c:pt>
                <c:pt idx="89575">
                  <c:v>0.875</c:v>
                </c:pt>
                <c:pt idx="89576">
                  <c:v>1</c:v>
                </c:pt>
                <c:pt idx="89577">
                  <c:v>1</c:v>
                </c:pt>
                <c:pt idx="89578">
                  <c:v>1</c:v>
                </c:pt>
                <c:pt idx="89579">
                  <c:v>1</c:v>
                </c:pt>
                <c:pt idx="89580">
                  <c:v>1</c:v>
                </c:pt>
                <c:pt idx="89581">
                  <c:v>1</c:v>
                </c:pt>
                <c:pt idx="89582">
                  <c:v>1</c:v>
                </c:pt>
                <c:pt idx="89583">
                  <c:v>1</c:v>
                </c:pt>
                <c:pt idx="89584">
                  <c:v>1</c:v>
                </c:pt>
                <c:pt idx="89585">
                  <c:v>1</c:v>
                </c:pt>
                <c:pt idx="89586">
                  <c:v>0.875</c:v>
                </c:pt>
                <c:pt idx="89587">
                  <c:v>0.875</c:v>
                </c:pt>
                <c:pt idx="89588">
                  <c:v>1</c:v>
                </c:pt>
                <c:pt idx="89589">
                  <c:v>1</c:v>
                </c:pt>
                <c:pt idx="89590">
                  <c:v>1</c:v>
                </c:pt>
                <c:pt idx="89591">
                  <c:v>1</c:v>
                </c:pt>
                <c:pt idx="89592">
                  <c:v>1</c:v>
                </c:pt>
                <c:pt idx="89593">
                  <c:v>1</c:v>
                </c:pt>
                <c:pt idx="89594">
                  <c:v>1</c:v>
                </c:pt>
                <c:pt idx="89595">
                  <c:v>1</c:v>
                </c:pt>
                <c:pt idx="89596">
                  <c:v>1</c:v>
                </c:pt>
                <c:pt idx="89597">
                  <c:v>1</c:v>
                </c:pt>
                <c:pt idx="89598">
                  <c:v>0.875</c:v>
                </c:pt>
                <c:pt idx="89599">
                  <c:v>1</c:v>
                </c:pt>
                <c:pt idx="89600">
                  <c:v>1</c:v>
                </c:pt>
                <c:pt idx="89601">
                  <c:v>1</c:v>
                </c:pt>
                <c:pt idx="89602">
                  <c:v>1</c:v>
                </c:pt>
                <c:pt idx="89603">
                  <c:v>1</c:v>
                </c:pt>
                <c:pt idx="89604">
                  <c:v>0.625</c:v>
                </c:pt>
                <c:pt idx="89605">
                  <c:v>1</c:v>
                </c:pt>
                <c:pt idx="89606">
                  <c:v>1</c:v>
                </c:pt>
                <c:pt idx="89607">
                  <c:v>1</c:v>
                </c:pt>
                <c:pt idx="89608">
                  <c:v>1</c:v>
                </c:pt>
                <c:pt idx="89609">
                  <c:v>1</c:v>
                </c:pt>
                <c:pt idx="89610">
                  <c:v>1</c:v>
                </c:pt>
                <c:pt idx="89611">
                  <c:v>1</c:v>
                </c:pt>
                <c:pt idx="89612">
                  <c:v>1</c:v>
                </c:pt>
                <c:pt idx="89613">
                  <c:v>1</c:v>
                </c:pt>
                <c:pt idx="89614">
                  <c:v>1</c:v>
                </c:pt>
                <c:pt idx="89615">
                  <c:v>0.875</c:v>
                </c:pt>
                <c:pt idx="89616">
                  <c:v>0.875</c:v>
                </c:pt>
                <c:pt idx="89617">
                  <c:v>1</c:v>
                </c:pt>
                <c:pt idx="89618">
                  <c:v>1</c:v>
                </c:pt>
                <c:pt idx="89619">
                  <c:v>1</c:v>
                </c:pt>
                <c:pt idx="89620">
                  <c:v>1</c:v>
                </c:pt>
                <c:pt idx="89621">
                  <c:v>1</c:v>
                </c:pt>
                <c:pt idx="89622">
                  <c:v>1</c:v>
                </c:pt>
                <c:pt idx="89623">
                  <c:v>1</c:v>
                </c:pt>
                <c:pt idx="89624">
                  <c:v>1</c:v>
                </c:pt>
                <c:pt idx="89625">
                  <c:v>1</c:v>
                </c:pt>
                <c:pt idx="89626">
                  <c:v>0.875</c:v>
                </c:pt>
                <c:pt idx="89627">
                  <c:v>1</c:v>
                </c:pt>
                <c:pt idx="89628">
                  <c:v>1</c:v>
                </c:pt>
                <c:pt idx="89629">
                  <c:v>1</c:v>
                </c:pt>
                <c:pt idx="89630">
                  <c:v>1</c:v>
                </c:pt>
                <c:pt idx="89631">
                  <c:v>0.875</c:v>
                </c:pt>
                <c:pt idx="89632">
                  <c:v>1</c:v>
                </c:pt>
                <c:pt idx="89633">
                  <c:v>1</c:v>
                </c:pt>
                <c:pt idx="89634">
                  <c:v>1</c:v>
                </c:pt>
                <c:pt idx="89635">
                  <c:v>1</c:v>
                </c:pt>
                <c:pt idx="89636">
                  <c:v>1</c:v>
                </c:pt>
                <c:pt idx="89637">
                  <c:v>1</c:v>
                </c:pt>
                <c:pt idx="89638">
                  <c:v>1</c:v>
                </c:pt>
                <c:pt idx="89639">
                  <c:v>1</c:v>
                </c:pt>
                <c:pt idx="89640">
                  <c:v>1</c:v>
                </c:pt>
                <c:pt idx="89641">
                  <c:v>1</c:v>
                </c:pt>
                <c:pt idx="89642">
                  <c:v>1</c:v>
                </c:pt>
                <c:pt idx="89643">
                  <c:v>1</c:v>
                </c:pt>
                <c:pt idx="89644">
                  <c:v>1</c:v>
                </c:pt>
                <c:pt idx="89645">
                  <c:v>1</c:v>
                </c:pt>
                <c:pt idx="89646">
                  <c:v>1</c:v>
                </c:pt>
                <c:pt idx="89647">
                  <c:v>1</c:v>
                </c:pt>
                <c:pt idx="89648">
                  <c:v>0.875</c:v>
                </c:pt>
                <c:pt idx="89649">
                  <c:v>1</c:v>
                </c:pt>
                <c:pt idx="89650">
                  <c:v>1</c:v>
                </c:pt>
                <c:pt idx="89651">
                  <c:v>1</c:v>
                </c:pt>
                <c:pt idx="89652">
                  <c:v>0.875</c:v>
                </c:pt>
                <c:pt idx="89653">
                  <c:v>1</c:v>
                </c:pt>
                <c:pt idx="89654">
                  <c:v>0.875</c:v>
                </c:pt>
                <c:pt idx="89655">
                  <c:v>1</c:v>
                </c:pt>
                <c:pt idx="89656">
                  <c:v>1</c:v>
                </c:pt>
                <c:pt idx="89657">
                  <c:v>1</c:v>
                </c:pt>
                <c:pt idx="89658">
                  <c:v>1</c:v>
                </c:pt>
                <c:pt idx="89659">
                  <c:v>0.875</c:v>
                </c:pt>
                <c:pt idx="89660">
                  <c:v>1</c:v>
                </c:pt>
                <c:pt idx="89661">
                  <c:v>1</c:v>
                </c:pt>
                <c:pt idx="89662">
                  <c:v>1</c:v>
                </c:pt>
                <c:pt idx="89663">
                  <c:v>1</c:v>
                </c:pt>
                <c:pt idx="89664">
                  <c:v>1</c:v>
                </c:pt>
                <c:pt idx="89665">
                  <c:v>1</c:v>
                </c:pt>
                <c:pt idx="89666">
                  <c:v>1</c:v>
                </c:pt>
                <c:pt idx="89667">
                  <c:v>1</c:v>
                </c:pt>
                <c:pt idx="89668">
                  <c:v>0.875</c:v>
                </c:pt>
                <c:pt idx="89669">
                  <c:v>1</c:v>
                </c:pt>
                <c:pt idx="89670">
                  <c:v>1</c:v>
                </c:pt>
                <c:pt idx="89671">
                  <c:v>1</c:v>
                </c:pt>
                <c:pt idx="89672">
                  <c:v>1</c:v>
                </c:pt>
                <c:pt idx="89673">
                  <c:v>1</c:v>
                </c:pt>
                <c:pt idx="89674">
                  <c:v>1</c:v>
                </c:pt>
                <c:pt idx="89675">
                  <c:v>0.875</c:v>
                </c:pt>
                <c:pt idx="89676">
                  <c:v>1</c:v>
                </c:pt>
                <c:pt idx="89677">
                  <c:v>1</c:v>
                </c:pt>
                <c:pt idx="89678">
                  <c:v>1</c:v>
                </c:pt>
                <c:pt idx="89679">
                  <c:v>0.875</c:v>
                </c:pt>
                <c:pt idx="89680">
                  <c:v>1</c:v>
                </c:pt>
                <c:pt idx="89681">
                  <c:v>1</c:v>
                </c:pt>
                <c:pt idx="89682">
                  <c:v>1</c:v>
                </c:pt>
                <c:pt idx="89683">
                  <c:v>1</c:v>
                </c:pt>
                <c:pt idx="89684">
                  <c:v>1</c:v>
                </c:pt>
                <c:pt idx="89685">
                  <c:v>1</c:v>
                </c:pt>
                <c:pt idx="89686">
                  <c:v>1</c:v>
                </c:pt>
                <c:pt idx="89687">
                  <c:v>1</c:v>
                </c:pt>
                <c:pt idx="89688">
                  <c:v>1</c:v>
                </c:pt>
                <c:pt idx="89689">
                  <c:v>1</c:v>
                </c:pt>
                <c:pt idx="89690">
                  <c:v>1</c:v>
                </c:pt>
                <c:pt idx="89691">
                  <c:v>1</c:v>
                </c:pt>
                <c:pt idx="89692">
                  <c:v>1</c:v>
                </c:pt>
                <c:pt idx="89693">
                  <c:v>0.875</c:v>
                </c:pt>
                <c:pt idx="89694">
                  <c:v>1</c:v>
                </c:pt>
                <c:pt idx="89695">
                  <c:v>1</c:v>
                </c:pt>
                <c:pt idx="89696">
                  <c:v>1</c:v>
                </c:pt>
                <c:pt idx="89697">
                  <c:v>1</c:v>
                </c:pt>
                <c:pt idx="89698">
                  <c:v>1</c:v>
                </c:pt>
                <c:pt idx="89699">
                  <c:v>1</c:v>
                </c:pt>
                <c:pt idx="89700">
                  <c:v>1</c:v>
                </c:pt>
                <c:pt idx="89701">
                  <c:v>1</c:v>
                </c:pt>
                <c:pt idx="89702">
                  <c:v>1</c:v>
                </c:pt>
                <c:pt idx="89703">
                  <c:v>1</c:v>
                </c:pt>
                <c:pt idx="89704">
                  <c:v>1</c:v>
                </c:pt>
                <c:pt idx="89705">
                  <c:v>1</c:v>
                </c:pt>
                <c:pt idx="89706">
                  <c:v>0.875</c:v>
                </c:pt>
                <c:pt idx="89707">
                  <c:v>1</c:v>
                </c:pt>
                <c:pt idx="89708">
                  <c:v>1</c:v>
                </c:pt>
                <c:pt idx="89709">
                  <c:v>0.875</c:v>
                </c:pt>
                <c:pt idx="89710">
                  <c:v>1</c:v>
                </c:pt>
                <c:pt idx="89711">
                  <c:v>1</c:v>
                </c:pt>
                <c:pt idx="89712">
                  <c:v>1</c:v>
                </c:pt>
                <c:pt idx="89713">
                  <c:v>1</c:v>
                </c:pt>
                <c:pt idx="89714">
                  <c:v>1</c:v>
                </c:pt>
                <c:pt idx="89715">
                  <c:v>1</c:v>
                </c:pt>
                <c:pt idx="89716">
                  <c:v>1</c:v>
                </c:pt>
                <c:pt idx="89717">
                  <c:v>1</c:v>
                </c:pt>
                <c:pt idx="89718">
                  <c:v>1</c:v>
                </c:pt>
                <c:pt idx="89719">
                  <c:v>1</c:v>
                </c:pt>
                <c:pt idx="89720">
                  <c:v>0.125</c:v>
                </c:pt>
                <c:pt idx="89721">
                  <c:v>1</c:v>
                </c:pt>
                <c:pt idx="89722">
                  <c:v>1</c:v>
                </c:pt>
                <c:pt idx="89723">
                  <c:v>1</c:v>
                </c:pt>
                <c:pt idx="89724">
                  <c:v>1</c:v>
                </c:pt>
                <c:pt idx="89725">
                  <c:v>1</c:v>
                </c:pt>
                <c:pt idx="89726">
                  <c:v>1</c:v>
                </c:pt>
                <c:pt idx="89727">
                  <c:v>1</c:v>
                </c:pt>
                <c:pt idx="89728">
                  <c:v>0.875</c:v>
                </c:pt>
                <c:pt idx="89729">
                  <c:v>1</c:v>
                </c:pt>
                <c:pt idx="89730">
                  <c:v>1</c:v>
                </c:pt>
                <c:pt idx="89731">
                  <c:v>1</c:v>
                </c:pt>
                <c:pt idx="89732">
                  <c:v>1</c:v>
                </c:pt>
                <c:pt idx="89733">
                  <c:v>1</c:v>
                </c:pt>
                <c:pt idx="89734">
                  <c:v>1</c:v>
                </c:pt>
                <c:pt idx="89735">
                  <c:v>1</c:v>
                </c:pt>
                <c:pt idx="89736">
                  <c:v>1</c:v>
                </c:pt>
                <c:pt idx="89737">
                  <c:v>1</c:v>
                </c:pt>
                <c:pt idx="89738">
                  <c:v>1</c:v>
                </c:pt>
                <c:pt idx="89739">
                  <c:v>1</c:v>
                </c:pt>
                <c:pt idx="89740">
                  <c:v>1</c:v>
                </c:pt>
                <c:pt idx="89741">
                  <c:v>1</c:v>
                </c:pt>
                <c:pt idx="89742">
                  <c:v>1</c:v>
                </c:pt>
                <c:pt idx="89743">
                  <c:v>1</c:v>
                </c:pt>
                <c:pt idx="89744">
                  <c:v>0.875</c:v>
                </c:pt>
                <c:pt idx="89745">
                  <c:v>1</c:v>
                </c:pt>
                <c:pt idx="89746">
                  <c:v>1</c:v>
                </c:pt>
                <c:pt idx="89747">
                  <c:v>1</c:v>
                </c:pt>
                <c:pt idx="89748">
                  <c:v>1</c:v>
                </c:pt>
                <c:pt idx="89749">
                  <c:v>1</c:v>
                </c:pt>
                <c:pt idx="89750">
                  <c:v>1</c:v>
                </c:pt>
                <c:pt idx="89751">
                  <c:v>0.875</c:v>
                </c:pt>
                <c:pt idx="89752">
                  <c:v>1</c:v>
                </c:pt>
                <c:pt idx="89753">
                  <c:v>1</c:v>
                </c:pt>
                <c:pt idx="89754">
                  <c:v>1</c:v>
                </c:pt>
                <c:pt idx="89755">
                  <c:v>1</c:v>
                </c:pt>
                <c:pt idx="89756">
                  <c:v>1</c:v>
                </c:pt>
                <c:pt idx="89757">
                  <c:v>1</c:v>
                </c:pt>
                <c:pt idx="89758">
                  <c:v>0.875</c:v>
                </c:pt>
                <c:pt idx="89759">
                  <c:v>1</c:v>
                </c:pt>
                <c:pt idx="89760">
                  <c:v>1</c:v>
                </c:pt>
                <c:pt idx="89761">
                  <c:v>1</c:v>
                </c:pt>
                <c:pt idx="89762">
                  <c:v>1</c:v>
                </c:pt>
                <c:pt idx="89763">
                  <c:v>1</c:v>
                </c:pt>
                <c:pt idx="89764">
                  <c:v>1</c:v>
                </c:pt>
                <c:pt idx="89765">
                  <c:v>1</c:v>
                </c:pt>
                <c:pt idx="89766">
                  <c:v>1</c:v>
                </c:pt>
                <c:pt idx="89767">
                  <c:v>1</c:v>
                </c:pt>
                <c:pt idx="89768">
                  <c:v>1</c:v>
                </c:pt>
                <c:pt idx="89769">
                  <c:v>1</c:v>
                </c:pt>
                <c:pt idx="89770">
                  <c:v>1</c:v>
                </c:pt>
                <c:pt idx="89771">
                  <c:v>1</c:v>
                </c:pt>
                <c:pt idx="89772">
                  <c:v>1</c:v>
                </c:pt>
                <c:pt idx="89773">
                  <c:v>1</c:v>
                </c:pt>
                <c:pt idx="89774">
                  <c:v>1</c:v>
                </c:pt>
                <c:pt idx="89775">
                  <c:v>1</c:v>
                </c:pt>
                <c:pt idx="89776">
                  <c:v>1</c:v>
                </c:pt>
                <c:pt idx="89777">
                  <c:v>1</c:v>
                </c:pt>
                <c:pt idx="89778">
                  <c:v>1</c:v>
                </c:pt>
                <c:pt idx="89779">
                  <c:v>1</c:v>
                </c:pt>
                <c:pt idx="89780">
                  <c:v>1</c:v>
                </c:pt>
                <c:pt idx="89781">
                  <c:v>0.875</c:v>
                </c:pt>
                <c:pt idx="89782">
                  <c:v>1</c:v>
                </c:pt>
                <c:pt idx="89783">
                  <c:v>1</c:v>
                </c:pt>
                <c:pt idx="89784">
                  <c:v>1</c:v>
                </c:pt>
                <c:pt idx="89785">
                  <c:v>1</c:v>
                </c:pt>
                <c:pt idx="89786">
                  <c:v>1</c:v>
                </c:pt>
                <c:pt idx="89787">
                  <c:v>1</c:v>
                </c:pt>
                <c:pt idx="89788">
                  <c:v>1</c:v>
                </c:pt>
                <c:pt idx="89789">
                  <c:v>1</c:v>
                </c:pt>
                <c:pt idx="89790">
                  <c:v>1</c:v>
                </c:pt>
                <c:pt idx="89791">
                  <c:v>0.875</c:v>
                </c:pt>
                <c:pt idx="89792">
                  <c:v>1</c:v>
                </c:pt>
                <c:pt idx="89793">
                  <c:v>1</c:v>
                </c:pt>
                <c:pt idx="89794">
                  <c:v>1</c:v>
                </c:pt>
                <c:pt idx="89795">
                  <c:v>1</c:v>
                </c:pt>
                <c:pt idx="89796">
                  <c:v>1</c:v>
                </c:pt>
                <c:pt idx="89797">
                  <c:v>1</c:v>
                </c:pt>
                <c:pt idx="89798">
                  <c:v>1</c:v>
                </c:pt>
                <c:pt idx="89799">
                  <c:v>1</c:v>
                </c:pt>
                <c:pt idx="89800">
                  <c:v>1</c:v>
                </c:pt>
                <c:pt idx="89801">
                  <c:v>1</c:v>
                </c:pt>
                <c:pt idx="89802">
                  <c:v>1</c:v>
                </c:pt>
                <c:pt idx="89803">
                  <c:v>1</c:v>
                </c:pt>
                <c:pt idx="89804">
                  <c:v>1</c:v>
                </c:pt>
                <c:pt idx="89805">
                  <c:v>1</c:v>
                </c:pt>
                <c:pt idx="89806">
                  <c:v>1</c:v>
                </c:pt>
                <c:pt idx="89807">
                  <c:v>1</c:v>
                </c:pt>
                <c:pt idx="89808">
                  <c:v>1</c:v>
                </c:pt>
                <c:pt idx="89809">
                  <c:v>1</c:v>
                </c:pt>
                <c:pt idx="89810">
                  <c:v>1</c:v>
                </c:pt>
                <c:pt idx="89811">
                  <c:v>0.875</c:v>
                </c:pt>
                <c:pt idx="89812">
                  <c:v>1</c:v>
                </c:pt>
                <c:pt idx="89813">
                  <c:v>1</c:v>
                </c:pt>
                <c:pt idx="89814">
                  <c:v>1</c:v>
                </c:pt>
                <c:pt idx="89815">
                  <c:v>1</c:v>
                </c:pt>
                <c:pt idx="89816">
                  <c:v>1</c:v>
                </c:pt>
                <c:pt idx="89817">
                  <c:v>1</c:v>
                </c:pt>
                <c:pt idx="89818">
                  <c:v>1</c:v>
                </c:pt>
                <c:pt idx="89819">
                  <c:v>1</c:v>
                </c:pt>
                <c:pt idx="89820">
                  <c:v>1</c:v>
                </c:pt>
                <c:pt idx="89821">
                  <c:v>1</c:v>
                </c:pt>
                <c:pt idx="89822">
                  <c:v>1</c:v>
                </c:pt>
                <c:pt idx="89823">
                  <c:v>1</c:v>
                </c:pt>
                <c:pt idx="89824">
                  <c:v>1</c:v>
                </c:pt>
                <c:pt idx="89825">
                  <c:v>1</c:v>
                </c:pt>
                <c:pt idx="89826">
                  <c:v>1</c:v>
                </c:pt>
                <c:pt idx="89827">
                  <c:v>1</c:v>
                </c:pt>
                <c:pt idx="89828">
                  <c:v>0.875</c:v>
                </c:pt>
                <c:pt idx="89829">
                  <c:v>1</c:v>
                </c:pt>
                <c:pt idx="89830">
                  <c:v>1</c:v>
                </c:pt>
                <c:pt idx="89831">
                  <c:v>1</c:v>
                </c:pt>
                <c:pt idx="89832">
                  <c:v>1</c:v>
                </c:pt>
                <c:pt idx="89833">
                  <c:v>1</c:v>
                </c:pt>
                <c:pt idx="89834">
                  <c:v>1</c:v>
                </c:pt>
                <c:pt idx="89835">
                  <c:v>1</c:v>
                </c:pt>
                <c:pt idx="89836">
                  <c:v>0.875</c:v>
                </c:pt>
                <c:pt idx="89837">
                  <c:v>1</c:v>
                </c:pt>
                <c:pt idx="89838">
                  <c:v>1</c:v>
                </c:pt>
                <c:pt idx="89839">
                  <c:v>1</c:v>
                </c:pt>
                <c:pt idx="89840">
                  <c:v>1</c:v>
                </c:pt>
                <c:pt idx="89841">
                  <c:v>1</c:v>
                </c:pt>
                <c:pt idx="89842">
                  <c:v>1</c:v>
                </c:pt>
                <c:pt idx="89843">
                  <c:v>1</c:v>
                </c:pt>
                <c:pt idx="89844">
                  <c:v>1</c:v>
                </c:pt>
                <c:pt idx="89845">
                  <c:v>1</c:v>
                </c:pt>
                <c:pt idx="89846">
                  <c:v>1</c:v>
                </c:pt>
                <c:pt idx="89847">
                  <c:v>0.5</c:v>
                </c:pt>
                <c:pt idx="89848">
                  <c:v>1</c:v>
                </c:pt>
                <c:pt idx="89849">
                  <c:v>1</c:v>
                </c:pt>
                <c:pt idx="89850">
                  <c:v>1</c:v>
                </c:pt>
                <c:pt idx="89851">
                  <c:v>1</c:v>
                </c:pt>
                <c:pt idx="89852">
                  <c:v>0.875</c:v>
                </c:pt>
                <c:pt idx="89853">
                  <c:v>0.875</c:v>
                </c:pt>
                <c:pt idx="89854">
                  <c:v>1</c:v>
                </c:pt>
                <c:pt idx="89855">
                  <c:v>1</c:v>
                </c:pt>
                <c:pt idx="89856">
                  <c:v>1</c:v>
                </c:pt>
                <c:pt idx="89857">
                  <c:v>1</c:v>
                </c:pt>
                <c:pt idx="89858">
                  <c:v>1</c:v>
                </c:pt>
                <c:pt idx="89859">
                  <c:v>1</c:v>
                </c:pt>
                <c:pt idx="89860">
                  <c:v>1</c:v>
                </c:pt>
                <c:pt idx="89861">
                  <c:v>0.875</c:v>
                </c:pt>
                <c:pt idx="89862">
                  <c:v>0.875</c:v>
                </c:pt>
                <c:pt idx="89863">
                  <c:v>0.875</c:v>
                </c:pt>
                <c:pt idx="89864">
                  <c:v>0.875</c:v>
                </c:pt>
                <c:pt idx="89865">
                  <c:v>0.875</c:v>
                </c:pt>
                <c:pt idx="89866">
                  <c:v>0.875</c:v>
                </c:pt>
                <c:pt idx="89867">
                  <c:v>0.875</c:v>
                </c:pt>
                <c:pt idx="89868">
                  <c:v>0.875</c:v>
                </c:pt>
                <c:pt idx="89869">
                  <c:v>1</c:v>
                </c:pt>
                <c:pt idx="89870">
                  <c:v>0.875</c:v>
                </c:pt>
                <c:pt idx="89871">
                  <c:v>1</c:v>
                </c:pt>
                <c:pt idx="89872">
                  <c:v>1</c:v>
                </c:pt>
                <c:pt idx="89873">
                  <c:v>1</c:v>
                </c:pt>
                <c:pt idx="89874">
                  <c:v>0.875</c:v>
                </c:pt>
                <c:pt idx="89875">
                  <c:v>1</c:v>
                </c:pt>
                <c:pt idx="89876">
                  <c:v>0.875</c:v>
                </c:pt>
                <c:pt idx="89877">
                  <c:v>0.875</c:v>
                </c:pt>
                <c:pt idx="89878">
                  <c:v>1</c:v>
                </c:pt>
                <c:pt idx="89879">
                  <c:v>0.875</c:v>
                </c:pt>
                <c:pt idx="89880">
                  <c:v>1</c:v>
                </c:pt>
                <c:pt idx="89881">
                  <c:v>1</c:v>
                </c:pt>
                <c:pt idx="89882">
                  <c:v>1</c:v>
                </c:pt>
                <c:pt idx="89883">
                  <c:v>1</c:v>
                </c:pt>
                <c:pt idx="89884">
                  <c:v>0.875</c:v>
                </c:pt>
                <c:pt idx="89885">
                  <c:v>1</c:v>
                </c:pt>
                <c:pt idx="89886">
                  <c:v>0.875</c:v>
                </c:pt>
                <c:pt idx="89887">
                  <c:v>1</c:v>
                </c:pt>
                <c:pt idx="89888">
                  <c:v>0.875</c:v>
                </c:pt>
                <c:pt idx="89889">
                  <c:v>1</c:v>
                </c:pt>
                <c:pt idx="89890">
                  <c:v>1</c:v>
                </c:pt>
                <c:pt idx="89891">
                  <c:v>0.875</c:v>
                </c:pt>
                <c:pt idx="89892">
                  <c:v>1</c:v>
                </c:pt>
                <c:pt idx="89893">
                  <c:v>0.875</c:v>
                </c:pt>
                <c:pt idx="89894">
                  <c:v>0.875</c:v>
                </c:pt>
                <c:pt idx="89895">
                  <c:v>0.875</c:v>
                </c:pt>
                <c:pt idx="89896">
                  <c:v>1</c:v>
                </c:pt>
                <c:pt idx="89897">
                  <c:v>0.875</c:v>
                </c:pt>
                <c:pt idx="89898">
                  <c:v>1</c:v>
                </c:pt>
                <c:pt idx="89899">
                  <c:v>1</c:v>
                </c:pt>
                <c:pt idx="89900">
                  <c:v>1</c:v>
                </c:pt>
                <c:pt idx="89901">
                  <c:v>1</c:v>
                </c:pt>
                <c:pt idx="89902">
                  <c:v>1</c:v>
                </c:pt>
                <c:pt idx="89903">
                  <c:v>1</c:v>
                </c:pt>
                <c:pt idx="89904">
                  <c:v>1</c:v>
                </c:pt>
                <c:pt idx="89905">
                  <c:v>0.875</c:v>
                </c:pt>
                <c:pt idx="89906">
                  <c:v>1</c:v>
                </c:pt>
                <c:pt idx="89907">
                  <c:v>1</c:v>
                </c:pt>
                <c:pt idx="89908">
                  <c:v>1</c:v>
                </c:pt>
                <c:pt idx="89909">
                  <c:v>0.875</c:v>
                </c:pt>
                <c:pt idx="89910">
                  <c:v>1</c:v>
                </c:pt>
                <c:pt idx="89911">
                  <c:v>1</c:v>
                </c:pt>
                <c:pt idx="89912">
                  <c:v>1</c:v>
                </c:pt>
                <c:pt idx="89913">
                  <c:v>1</c:v>
                </c:pt>
                <c:pt idx="89914">
                  <c:v>1</c:v>
                </c:pt>
                <c:pt idx="89915">
                  <c:v>1</c:v>
                </c:pt>
                <c:pt idx="89916">
                  <c:v>1</c:v>
                </c:pt>
                <c:pt idx="89917">
                  <c:v>0.875</c:v>
                </c:pt>
                <c:pt idx="89918">
                  <c:v>0.875</c:v>
                </c:pt>
                <c:pt idx="89919">
                  <c:v>1</c:v>
                </c:pt>
                <c:pt idx="89920">
                  <c:v>0.25</c:v>
                </c:pt>
                <c:pt idx="89921">
                  <c:v>1</c:v>
                </c:pt>
                <c:pt idx="89922">
                  <c:v>1</c:v>
                </c:pt>
                <c:pt idx="89923">
                  <c:v>1</c:v>
                </c:pt>
                <c:pt idx="89924">
                  <c:v>1</c:v>
                </c:pt>
                <c:pt idx="89925">
                  <c:v>1</c:v>
                </c:pt>
                <c:pt idx="89926">
                  <c:v>1</c:v>
                </c:pt>
                <c:pt idx="89927">
                  <c:v>1</c:v>
                </c:pt>
                <c:pt idx="89928">
                  <c:v>1</c:v>
                </c:pt>
                <c:pt idx="89929">
                  <c:v>1</c:v>
                </c:pt>
                <c:pt idx="89930">
                  <c:v>1</c:v>
                </c:pt>
                <c:pt idx="89931">
                  <c:v>1</c:v>
                </c:pt>
                <c:pt idx="89932">
                  <c:v>1</c:v>
                </c:pt>
                <c:pt idx="89933">
                  <c:v>0.875</c:v>
                </c:pt>
                <c:pt idx="89934">
                  <c:v>1</c:v>
                </c:pt>
                <c:pt idx="89935">
                  <c:v>1</c:v>
                </c:pt>
                <c:pt idx="89936">
                  <c:v>0.125</c:v>
                </c:pt>
                <c:pt idx="89937">
                  <c:v>1</c:v>
                </c:pt>
                <c:pt idx="89938">
                  <c:v>1</c:v>
                </c:pt>
                <c:pt idx="89939">
                  <c:v>1</c:v>
                </c:pt>
                <c:pt idx="89940">
                  <c:v>1</c:v>
                </c:pt>
                <c:pt idx="89941">
                  <c:v>1</c:v>
                </c:pt>
                <c:pt idx="89942">
                  <c:v>1</c:v>
                </c:pt>
                <c:pt idx="89943">
                  <c:v>1</c:v>
                </c:pt>
                <c:pt idx="89944">
                  <c:v>1</c:v>
                </c:pt>
                <c:pt idx="89945">
                  <c:v>1</c:v>
                </c:pt>
                <c:pt idx="89946">
                  <c:v>1</c:v>
                </c:pt>
                <c:pt idx="89947">
                  <c:v>1</c:v>
                </c:pt>
                <c:pt idx="89948">
                  <c:v>0.875</c:v>
                </c:pt>
                <c:pt idx="89949">
                  <c:v>1</c:v>
                </c:pt>
                <c:pt idx="89950">
                  <c:v>1</c:v>
                </c:pt>
                <c:pt idx="89951">
                  <c:v>1</c:v>
                </c:pt>
                <c:pt idx="89952">
                  <c:v>1</c:v>
                </c:pt>
                <c:pt idx="89953">
                  <c:v>1</c:v>
                </c:pt>
                <c:pt idx="89954">
                  <c:v>1</c:v>
                </c:pt>
                <c:pt idx="89955">
                  <c:v>1</c:v>
                </c:pt>
                <c:pt idx="89956">
                  <c:v>1</c:v>
                </c:pt>
                <c:pt idx="89957">
                  <c:v>1</c:v>
                </c:pt>
                <c:pt idx="89958">
                  <c:v>1</c:v>
                </c:pt>
                <c:pt idx="89959">
                  <c:v>1</c:v>
                </c:pt>
                <c:pt idx="89960">
                  <c:v>1</c:v>
                </c:pt>
                <c:pt idx="89961">
                  <c:v>1</c:v>
                </c:pt>
                <c:pt idx="89962">
                  <c:v>0.875</c:v>
                </c:pt>
                <c:pt idx="89963">
                  <c:v>0.875</c:v>
                </c:pt>
                <c:pt idx="89964">
                  <c:v>1</c:v>
                </c:pt>
                <c:pt idx="89965">
                  <c:v>1</c:v>
                </c:pt>
                <c:pt idx="89966">
                  <c:v>1</c:v>
                </c:pt>
                <c:pt idx="89967">
                  <c:v>1</c:v>
                </c:pt>
                <c:pt idx="89968">
                  <c:v>1</c:v>
                </c:pt>
                <c:pt idx="89969">
                  <c:v>0.875</c:v>
                </c:pt>
                <c:pt idx="89970">
                  <c:v>1</c:v>
                </c:pt>
                <c:pt idx="89971">
                  <c:v>0.875</c:v>
                </c:pt>
                <c:pt idx="89972">
                  <c:v>1</c:v>
                </c:pt>
                <c:pt idx="89973">
                  <c:v>1</c:v>
                </c:pt>
                <c:pt idx="89974">
                  <c:v>1</c:v>
                </c:pt>
                <c:pt idx="89975">
                  <c:v>1</c:v>
                </c:pt>
                <c:pt idx="89976">
                  <c:v>1</c:v>
                </c:pt>
                <c:pt idx="89977">
                  <c:v>1</c:v>
                </c:pt>
                <c:pt idx="89978">
                  <c:v>1</c:v>
                </c:pt>
                <c:pt idx="89979">
                  <c:v>1</c:v>
                </c:pt>
                <c:pt idx="89980">
                  <c:v>1</c:v>
                </c:pt>
                <c:pt idx="89981">
                  <c:v>1</c:v>
                </c:pt>
                <c:pt idx="89982">
                  <c:v>1</c:v>
                </c:pt>
                <c:pt idx="89983">
                  <c:v>1</c:v>
                </c:pt>
                <c:pt idx="89984">
                  <c:v>1</c:v>
                </c:pt>
                <c:pt idx="89985">
                  <c:v>1</c:v>
                </c:pt>
                <c:pt idx="89986">
                  <c:v>1</c:v>
                </c:pt>
                <c:pt idx="89987">
                  <c:v>1</c:v>
                </c:pt>
                <c:pt idx="89988">
                  <c:v>0.875</c:v>
                </c:pt>
                <c:pt idx="89989">
                  <c:v>1</c:v>
                </c:pt>
                <c:pt idx="89990">
                  <c:v>1</c:v>
                </c:pt>
                <c:pt idx="89991">
                  <c:v>1</c:v>
                </c:pt>
                <c:pt idx="89992">
                  <c:v>1</c:v>
                </c:pt>
                <c:pt idx="89993">
                  <c:v>1</c:v>
                </c:pt>
                <c:pt idx="89994">
                  <c:v>1</c:v>
                </c:pt>
                <c:pt idx="89995">
                  <c:v>1</c:v>
                </c:pt>
                <c:pt idx="89996">
                  <c:v>1</c:v>
                </c:pt>
                <c:pt idx="89997">
                  <c:v>1</c:v>
                </c:pt>
                <c:pt idx="89998">
                  <c:v>0.875</c:v>
                </c:pt>
                <c:pt idx="89999">
                  <c:v>1</c:v>
                </c:pt>
                <c:pt idx="90000">
                  <c:v>1</c:v>
                </c:pt>
                <c:pt idx="90001">
                  <c:v>1</c:v>
                </c:pt>
                <c:pt idx="90002">
                  <c:v>1</c:v>
                </c:pt>
                <c:pt idx="90003">
                  <c:v>1</c:v>
                </c:pt>
                <c:pt idx="90004">
                  <c:v>1</c:v>
                </c:pt>
                <c:pt idx="90005">
                  <c:v>1</c:v>
                </c:pt>
                <c:pt idx="90006">
                  <c:v>0.875</c:v>
                </c:pt>
                <c:pt idx="90007">
                  <c:v>1</c:v>
                </c:pt>
                <c:pt idx="90008">
                  <c:v>0.875</c:v>
                </c:pt>
                <c:pt idx="90009">
                  <c:v>1</c:v>
                </c:pt>
                <c:pt idx="90010">
                  <c:v>0.875</c:v>
                </c:pt>
                <c:pt idx="90011">
                  <c:v>1</c:v>
                </c:pt>
                <c:pt idx="90012">
                  <c:v>0.875</c:v>
                </c:pt>
                <c:pt idx="90013">
                  <c:v>1</c:v>
                </c:pt>
                <c:pt idx="90014">
                  <c:v>1</c:v>
                </c:pt>
                <c:pt idx="90015">
                  <c:v>0.875</c:v>
                </c:pt>
                <c:pt idx="90016">
                  <c:v>1</c:v>
                </c:pt>
                <c:pt idx="90017">
                  <c:v>0.875</c:v>
                </c:pt>
                <c:pt idx="90018">
                  <c:v>1</c:v>
                </c:pt>
                <c:pt idx="90019">
                  <c:v>1</c:v>
                </c:pt>
                <c:pt idx="90020">
                  <c:v>1</c:v>
                </c:pt>
                <c:pt idx="90021">
                  <c:v>1</c:v>
                </c:pt>
                <c:pt idx="90022">
                  <c:v>1</c:v>
                </c:pt>
                <c:pt idx="90023">
                  <c:v>1</c:v>
                </c:pt>
                <c:pt idx="90024">
                  <c:v>1</c:v>
                </c:pt>
                <c:pt idx="90025">
                  <c:v>1</c:v>
                </c:pt>
                <c:pt idx="90026">
                  <c:v>1</c:v>
                </c:pt>
                <c:pt idx="90027">
                  <c:v>1</c:v>
                </c:pt>
                <c:pt idx="90028">
                  <c:v>1</c:v>
                </c:pt>
                <c:pt idx="90029">
                  <c:v>1</c:v>
                </c:pt>
                <c:pt idx="90030">
                  <c:v>0.875</c:v>
                </c:pt>
                <c:pt idx="90031">
                  <c:v>1</c:v>
                </c:pt>
                <c:pt idx="90032">
                  <c:v>1</c:v>
                </c:pt>
                <c:pt idx="90033">
                  <c:v>1</c:v>
                </c:pt>
                <c:pt idx="90034">
                  <c:v>1</c:v>
                </c:pt>
                <c:pt idx="90035">
                  <c:v>1</c:v>
                </c:pt>
                <c:pt idx="90036">
                  <c:v>1</c:v>
                </c:pt>
                <c:pt idx="90037">
                  <c:v>1</c:v>
                </c:pt>
                <c:pt idx="90038">
                  <c:v>1</c:v>
                </c:pt>
                <c:pt idx="90039">
                  <c:v>1</c:v>
                </c:pt>
                <c:pt idx="90040">
                  <c:v>1</c:v>
                </c:pt>
                <c:pt idx="90041">
                  <c:v>1</c:v>
                </c:pt>
                <c:pt idx="90042">
                  <c:v>1</c:v>
                </c:pt>
                <c:pt idx="90043">
                  <c:v>1</c:v>
                </c:pt>
                <c:pt idx="90044">
                  <c:v>1</c:v>
                </c:pt>
                <c:pt idx="90045">
                  <c:v>0.875</c:v>
                </c:pt>
                <c:pt idx="90046">
                  <c:v>1</c:v>
                </c:pt>
                <c:pt idx="90047">
                  <c:v>1</c:v>
                </c:pt>
                <c:pt idx="90048">
                  <c:v>1</c:v>
                </c:pt>
                <c:pt idx="90049">
                  <c:v>1</c:v>
                </c:pt>
                <c:pt idx="90050">
                  <c:v>0.875</c:v>
                </c:pt>
                <c:pt idx="90051">
                  <c:v>1</c:v>
                </c:pt>
                <c:pt idx="90052">
                  <c:v>1</c:v>
                </c:pt>
                <c:pt idx="90053">
                  <c:v>1</c:v>
                </c:pt>
                <c:pt idx="90054">
                  <c:v>1</c:v>
                </c:pt>
                <c:pt idx="90055">
                  <c:v>1</c:v>
                </c:pt>
                <c:pt idx="90056">
                  <c:v>1</c:v>
                </c:pt>
                <c:pt idx="90057">
                  <c:v>1</c:v>
                </c:pt>
                <c:pt idx="90058">
                  <c:v>1</c:v>
                </c:pt>
                <c:pt idx="90059">
                  <c:v>1</c:v>
                </c:pt>
                <c:pt idx="90060">
                  <c:v>1</c:v>
                </c:pt>
                <c:pt idx="90061">
                  <c:v>1</c:v>
                </c:pt>
                <c:pt idx="90062">
                  <c:v>1</c:v>
                </c:pt>
                <c:pt idx="90063">
                  <c:v>1</c:v>
                </c:pt>
                <c:pt idx="90064">
                  <c:v>1</c:v>
                </c:pt>
                <c:pt idx="90065">
                  <c:v>1</c:v>
                </c:pt>
                <c:pt idx="90066">
                  <c:v>1</c:v>
                </c:pt>
                <c:pt idx="90067">
                  <c:v>1</c:v>
                </c:pt>
                <c:pt idx="90068">
                  <c:v>1</c:v>
                </c:pt>
                <c:pt idx="90069">
                  <c:v>1</c:v>
                </c:pt>
                <c:pt idx="90070">
                  <c:v>1</c:v>
                </c:pt>
                <c:pt idx="90071">
                  <c:v>1</c:v>
                </c:pt>
                <c:pt idx="90072">
                  <c:v>1</c:v>
                </c:pt>
                <c:pt idx="90073">
                  <c:v>1</c:v>
                </c:pt>
                <c:pt idx="90074">
                  <c:v>0.875</c:v>
                </c:pt>
                <c:pt idx="90075">
                  <c:v>1</c:v>
                </c:pt>
                <c:pt idx="90076">
                  <c:v>1</c:v>
                </c:pt>
                <c:pt idx="90077">
                  <c:v>1</c:v>
                </c:pt>
                <c:pt idx="90078">
                  <c:v>1</c:v>
                </c:pt>
                <c:pt idx="90079">
                  <c:v>1</c:v>
                </c:pt>
                <c:pt idx="90080">
                  <c:v>1</c:v>
                </c:pt>
                <c:pt idx="90081">
                  <c:v>1</c:v>
                </c:pt>
                <c:pt idx="90082">
                  <c:v>1</c:v>
                </c:pt>
                <c:pt idx="90083">
                  <c:v>0.875</c:v>
                </c:pt>
                <c:pt idx="90084">
                  <c:v>1</c:v>
                </c:pt>
                <c:pt idx="90085">
                  <c:v>1</c:v>
                </c:pt>
                <c:pt idx="90086">
                  <c:v>1</c:v>
                </c:pt>
                <c:pt idx="90087">
                  <c:v>0.875</c:v>
                </c:pt>
                <c:pt idx="90088">
                  <c:v>1</c:v>
                </c:pt>
                <c:pt idx="90089">
                  <c:v>1</c:v>
                </c:pt>
                <c:pt idx="90090">
                  <c:v>1</c:v>
                </c:pt>
                <c:pt idx="90091">
                  <c:v>1</c:v>
                </c:pt>
                <c:pt idx="90092">
                  <c:v>1</c:v>
                </c:pt>
                <c:pt idx="90093">
                  <c:v>1</c:v>
                </c:pt>
                <c:pt idx="90094">
                  <c:v>1</c:v>
                </c:pt>
                <c:pt idx="90095">
                  <c:v>1</c:v>
                </c:pt>
                <c:pt idx="90096">
                  <c:v>1</c:v>
                </c:pt>
                <c:pt idx="90097">
                  <c:v>1</c:v>
                </c:pt>
                <c:pt idx="90098">
                  <c:v>1</c:v>
                </c:pt>
                <c:pt idx="90099">
                  <c:v>1</c:v>
                </c:pt>
                <c:pt idx="90100">
                  <c:v>1</c:v>
                </c:pt>
                <c:pt idx="90101">
                  <c:v>1</c:v>
                </c:pt>
                <c:pt idx="90102">
                  <c:v>1</c:v>
                </c:pt>
                <c:pt idx="90103">
                  <c:v>1</c:v>
                </c:pt>
                <c:pt idx="90104">
                  <c:v>1</c:v>
                </c:pt>
                <c:pt idx="90105">
                  <c:v>1</c:v>
                </c:pt>
                <c:pt idx="90106">
                  <c:v>0.875</c:v>
                </c:pt>
                <c:pt idx="90107">
                  <c:v>1</c:v>
                </c:pt>
                <c:pt idx="90108">
                  <c:v>1</c:v>
                </c:pt>
                <c:pt idx="90109">
                  <c:v>1</c:v>
                </c:pt>
                <c:pt idx="90110">
                  <c:v>1</c:v>
                </c:pt>
                <c:pt idx="90111">
                  <c:v>1</c:v>
                </c:pt>
                <c:pt idx="90112">
                  <c:v>1</c:v>
                </c:pt>
                <c:pt idx="90113">
                  <c:v>1</c:v>
                </c:pt>
                <c:pt idx="90114">
                  <c:v>1</c:v>
                </c:pt>
                <c:pt idx="90115">
                  <c:v>1</c:v>
                </c:pt>
                <c:pt idx="90116">
                  <c:v>1</c:v>
                </c:pt>
                <c:pt idx="90117">
                  <c:v>1</c:v>
                </c:pt>
                <c:pt idx="90118">
                  <c:v>1</c:v>
                </c:pt>
                <c:pt idx="90119">
                  <c:v>1</c:v>
                </c:pt>
                <c:pt idx="90120">
                  <c:v>1</c:v>
                </c:pt>
                <c:pt idx="90121">
                  <c:v>1</c:v>
                </c:pt>
                <c:pt idx="90122">
                  <c:v>1</c:v>
                </c:pt>
                <c:pt idx="90123">
                  <c:v>1</c:v>
                </c:pt>
                <c:pt idx="90124">
                  <c:v>1</c:v>
                </c:pt>
                <c:pt idx="90125">
                  <c:v>1</c:v>
                </c:pt>
                <c:pt idx="90126">
                  <c:v>0.875</c:v>
                </c:pt>
                <c:pt idx="90127">
                  <c:v>1</c:v>
                </c:pt>
                <c:pt idx="90128">
                  <c:v>1</c:v>
                </c:pt>
                <c:pt idx="90129">
                  <c:v>0.875</c:v>
                </c:pt>
                <c:pt idx="90130">
                  <c:v>1</c:v>
                </c:pt>
                <c:pt idx="90131">
                  <c:v>1</c:v>
                </c:pt>
                <c:pt idx="90132">
                  <c:v>1</c:v>
                </c:pt>
                <c:pt idx="90133">
                  <c:v>1</c:v>
                </c:pt>
                <c:pt idx="90134">
                  <c:v>0.875</c:v>
                </c:pt>
                <c:pt idx="90135">
                  <c:v>1</c:v>
                </c:pt>
                <c:pt idx="90136">
                  <c:v>1</c:v>
                </c:pt>
                <c:pt idx="90137">
                  <c:v>1</c:v>
                </c:pt>
                <c:pt idx="90138">
                  <c:v>1</c:v>
                </c:pt>
                <c:pt idx="90139">
                  <c:v>0.875</c:v>
                </c:pt>
                <c:pt idx="90140">
                  <c:v>1</c:v>
                </c:pt>
                <c:pt idx="90141">
                  <c:v>1</c:v>
                </c:pt>
                <c:pt idx="90142">
                  <c:v>1</c:v>
                </c:pt>
                <c:pt idx="90143">
                  <c:v>0.875</c:v>
                </c:pt>
                <c:pt idx="90144">
                  <c:v>0.875</c:v>
                </c:pt>
                <c:pt idx="90145">
                  <c:v>0.875</c:v>
                </c:pt>
                <c:pt idx="90146">
                  <c:v>1</c:v>
                </c:pt>
                <c:pt idx="90147">
                  <c:v>1</c:v>
                </c:pt>
                <c:pt idx="90148">
                  <c:v>1</c:v>
                </c:pt>
                <c:pt idx="90149">
                  <c:v>1</c:v>
                </c:pt>
                <c:pt idx="90150">
                  <c:v>1</c:v>
                </c:pt>
                <c:pt idx="90151">
                  <c:v>1</c:v>
                </c:pt>
                <c:pt idx="90152">
                  <c:v>1</c:v>
                </c:pt>
                <c:pt idx="90153">
                  <c:v>1</c:v>
                </c:pt>
                <c:pt idx="90154">
                  <c:v>1</c:v>
                </c:pt>
                <c:pt idx="90155">
                  <c:v>1</c:v>
                </c:pt>
                <c:pt idx="90156">
                  <c:v>1</c:v>
                </c:pt>
                <c:pt idx="90157">
                  <c:v>0.875</c:v>
                </c:pt>
                <c:pt idx="90158">
                  <c:v>1</c:v>
                </c:pt>
                <c:pt idx="90159">
                  <c:v>1</c:v>
                </c:pt>
                <c:pt idx="90160">
                  <c:v>1</c:v>
                </c:pt>
                <c:pt idx="90161">
                  <c:v>1</c:v>
                </c:pt>
                <c:pt idx="90162">
                  <c:v>1</c:v>
                </c:pt>
                <c:pt idx="90163">
                  <c:v>1</c:v>
                </c:pt>
                <c:pt idx="90164">
                  <c:v>1</c:v>
                </c:pt>
                <c:pt idx="90165">
                  <c:v>1</c:v>
                </c:pt>
                <c:pt idx="90166">
                  <c:v>1</c:v>
                </c:pt>
                <c:pt idx="90167">
                  <c:v>1</c:v>
                </c:pt>
                <c:pt idx="90168">
                  <c:v>1</c:v>
                </c:pt>
                <c:pt idx="90169">
                  <c:v>1</c:v>
                </c:pt>
                <c:pt idx="90170">
                  <c:v>1</c:v>
                </c:pt>
                <c:pt idx="90171">
                  <c:v>1</c:v>
                </c:pt>
                <c:pt idx="90172">
                  <c:v>1</c:v>
                </c:pt>
                <c:pt idx="90173">
                  <c:v>1</c:v>
                </c:pt>
                <c:pt idx="90174">
                  <c:v>1</c:v>
                </c:pt>
                <c:pt idx="90175">
                  <c:v>1</c:v>
                </c:pt>
                <c:pt idx="90176">
                  <c:v>1</c:v>
                </c:pt>
                <c:pt idx="90177">
                  <c:v>1</c:v>
                </c:pt>
                <c:pt idx="90178">
                  <c:v>1</c:v>
                </c:pt>
                <c:pt idx="90179">
                  <c:v>1</c:v>
                </c:pt>
                <c:pt idx="90180">
                  <c:v>1</c:v>
                </c:pt>
                <c:pt idx="90181">
                  <c:v>1</c:v>
                </c:pt>
                <c:pt idx="90182">
                  <c:v>1</c:v>
                </c:pt>
                <c:pt idx="90183">
                  <c:v>1</c:v>
                </c:pt>
                <c:pt idx="90184">
                  <c:v>0.875</c:v>
                </c:pt>
                <c:pt idx="90185">
                  <c:v>1</c:v>
                </c:pt>
                <c:pt idx="90186">
                  <c:v>1</c:v>
                </c:pt>
                <c:pt idx="90187">
                  <c:v>1</c:v>
                </c:pt>
                <c:pt idx="90188">
                  <c:v>1</c:v>
                </c:pt>
                <c:pt idx="90189">
                  <c:v>1</c:v>
                </c:pt>
                <c:pt idx="90190">
                  <c:v>1</c:v>
                </c:pt>
                <c:pt idx="90191">
                  <c:v>1</c:v>
                </c:pt>
                <c:pt idx="90192">
                  <c:v>1</c:v>
                </c:pt>
                <c:pt idx="90193">
                  <c:v>1</c:v>
                </c:pt>
                <c:pt idx="90194">
                  <c:v>1</c:v>
                </c:pt>
                <c:pt idx="90195">
                  <c:v>1</c:v>
                </c:pt>
                <c:pt idx="90196">
                  <c:v>1</c:v>
                </c:pt>
                <c:pt idx="90197">
                  <c:v>1</c:v>
                </c:pt>
                <c:pt idx="90198">
                  <c:v>1</c:v>
                </c:pt>
                <c:pt idx="90199">
                  <c:v>1</c:v>
                </c:pt>
                <c:pt idx="90200">
                  <c:v>1</c:v>
                </c:pt>
                <c:pt idx="90201">
                  <c:v>1</c:v>
                </c:pt>
                <c:pt idx="90202">
                  <c:v>1</c:v>
                </c:pt>
                <c:pt idx="90203">
                  <c:v>1</c:v>
                </c:pt>
                <c:pt idx="90204">
                  <c:v>1</c:v>
                </c:pt>
                <c:pt idx="90205">
                  <c:v>1</c:v>
                </c:pt>
                <c:pt idx="90206">
                  <c:v>1</c:v>
                </c:pt>
                <c:pt idx="90207">
                  <c:v>1</c:v>
                </c:pt>
                <c:pt idx="90208">
                  <c:v>1</c:v>
                </c:pt>
                <c:pt idx="90209">
                  <c:v>1</c:v>
                </c:pt>
                <c:pt idx="90210">
                  <c:v>1</c:v>
                </c:pt>
                <c:pt idx="90211">
                  <c:v>1</c:v>
                </c:pt>
                <c:pt idx="90212">
                  <c:v>1</c:v>
                </c:pt>
                <c:pt idx="90213">
                  <c:v>1</c:v>
                </c:pt>
                <c:pt idx="90214">
                  <c:v>1</c:v>
                </c:pt>
                <c:pt idx="90215">
                  <c:v>1</c:v>
                </c:pt>
                <c:pt idx="90216">
                  <c:v>1</c:v>
                </c:pt>
                <c:pt idx="90217">
                  <c:v>1</c:v>
                </c:pt>
                <c:pt idx="90218">
                  <c:v>0.875</c:v>
                </c:pt>
                <c:pt idx="90219">
                  <c:v>1</c:v>
                </c:pt>
                <c:pt idx="90220">
                  <c:v>1</c:v>
                </c:pt>
                <c:pt idx="90221">
                  <c:v>1</c:v>
                </c:pt>
                <c:pt idx="90222">
                  <c:v>1</c:v>
                </c:pt>
                <c:pt idx="90223">
                  <c:v>1</c:v>
                </c:pt>
                <c:pt idx="90224">
                  <c:v>1</c:v>
                </c:pt>
                <c:pt idx="90225">
                  <c:v>1</c:v>
                </c:pt>
                <c:pt idx="90226">
                  <c:v>1</c:v>
                </c:pt>
                <c:pt idx="90227">
                  <c:v>1</c:v>
                </c:pt>
                <c:pt idx="90228">
                  <c:v>1</c:v>
                </c:pt>
                <c:pt idx="90229">
                  <c:v>1</c:v>
                </c:pt>
                <c:pt idx="90230">
                  <c:v>1</c:v>
                </c:pt>
                <c:pt idx="90231">
                  <c:v>1</c:v>
                </c:pt>
                <c:pt idx="90232">
                  <c:v>1</c:v>
                </c:pt>
                <c:pt idx="90233">
                  <c:v>1</c:v>
                </c:pt>
                <c:pt idx="90234">
                  <c:v>1</c:v>
                </c:pt>
                <c:pt idx="90235">
                  <c:v>1</c:v>
                </c:pt>
                <c:pt idx="90236">
                  <c:v>1</c:v>
                </c:pt>
                <c:pt idx="90237">
                  <c:v>1</c:v>
                </c:pt>
                <c:pt idx="90238">
                  <c:v>1</c:v>
                </c:pt>
                <c:pt idx="90239">
                  <c:v>1</c:v>
                </c:pt>
                <c:pt idx="90240">
                  <c:v>1</c:v>
                </c:pt>
                <c:pt idx="90241">
                  <c:v>1</c:v>
                </c:pt>
                <c:pt idx="90242">
                  <c:v>1</c:v>
                </c:pt>
                <c:pt idx="90243">
                  <c:v>1</c:v>
                </c:pt>
                <c:pt idx="90244">
                  <c:v>1</c:v>
                </c:pt>
                <c:pt idx="90245">
                  <c:v>1</c:v>
                </c:pt>
                <c:pt idx="90246">
                  <c:v>1</c:v>
                </c:pt>
                <c:pt idx="90247">
                  <c:v>1</c:v>
                </c:pt>
                <c:pt idx="90248">
                  <c:v>1</c:v>
                </c:pt>
                <c:pt idx="90249">
                  <c:v>1</c:v>
                </c:pt>
                <c:pt idx="90250">
                  <c:v>1</c:v>
                </c:pt>
                <c:pt idx="90251">
                  <c:v>1</c:v>
                </c:pt>
                <c:pt idx="90252">
                  <c:v>1</c:v>
                </c:pt>
                <c:pt idx="90253">
                  <c:v>1</c:v>
                </c:pt>
                <c:pt idx="90254">
                  <c:v>1</c:v>
                </c:pt>
                <c:pt idx="90255">
                  <c:v>1</c:v>
                </c:pt>
                <c:pt idx="90256">
                  <c:v>1</c:v>
                </c:pt>
                <c:pt idx="90257">
                  <c:v>1</c:v>
                </c:pt>
                <c:pt idx="90258">
                  <c:v>1</c:v>
                </c:pt>
                <c:pt idx="90259">
                  <c:v>0.875</c:v>
                </c:pt>
                <c:pt idx="90260">
                  <c:v>1</c:v>
                </c:pt>
                <c:pt idx="90261">
                  <c:v>1</c:v>
                </c:pt>
                <c:pt idx="90262">
                  <c:v>1</c:v>
                </c:pt>
                <c:pt idx="90263">
                  <c:v>1</c:v>
                </c:pt>
                <c:pt idx="90264">
                  <c:v>1</c:v>
                </c:pt>
                <c:pt idx="90265">
                  <c:v>0.875</c:v>
                </c:pt>
                <c:pt idx="90266">
                  <c:v>1</c:v>
                </c:pt>
                <c:pt idx="90267">
                  <c:v>1</c:v>
                </c:pt>
                <c:pt idx="90268">
                  <c:v>1</c:v>
                </c:pt>
                <c:pt idx="90269">
                  <c:v>1</c:v>
                </c:pt>
                <c:pt idx="90270">
                  <c:v>1</c:v>
                </c:pt>
                <c:pt idx="90271">
                  <c:v>1</c:v>
                </c:pt>
                <c:pt idx="90272">
                  <c:v>1</c:v>
                </c:pt>
                <c:pt idx="90273">
                  <c:v>1</c:v>
                </c:pt>
                <c:pt idx="90274">
                  <c:v>1</c:v>
                </c:pt>
                <c:pt idx="90275">
                  <c:v>1</c:v>
                </c:pt>
                <c:pt idx="90276">
                  <c:v>1</c:v>
                </c:pt>
                <c:pt idx="90277">
                  <c:v>1</c:v>
                </c:pt>
                <c:pt idx="90278">
                  <c:v>1</c:v>
                </c:pt>
                <c:pt idx="90279">
                  <c:v>1</c:v>
                </c:pt>
                <c:pt idx="90280">
                  <c:v>1</c:v>
                </c:pt>
                <c:pt idx="90281">
                  <c:v>1</c:v>
                </c:pt>
                <c:pt idx="90282">
                  <c:v>1</c:v>
                </c:pt>
                <c:pt idx="90283">
                  <c:v>1</c:v>
                </c:pt>
                <c:pt idx="90284">
                  <c:v>1</c:v>
                </c:pt>
                <c:pt idx="90285">
                  <c:v>1</c:v>
                </c:pt>
                <c:pt idx="90286">
                  <c:v>1</c:v>
                </c:pt>
                <c:pt idx="90287">
                  <c:v>0.875</c:v>
                </c:pt>
                <c:pt idx="90288">
                  <c:v>1</c:v>
                </c:pt>
                <c:pt idx="90289">
                  <c:v>1</c:v>
                </c:pt>
                <c:pt idx="90290">
                  <c:v>1</c:v>
                </c:pt>
                <c:pt idx="90291">
                  <c:v>1</c:v>
                </c:pt>
                <c:pt idx="90292">
                  <c:v>1</c:v>
                </c:pt>
                <c:pt idx="90293">
                  <c:v>1</c:v>
                </c:pt>
                <c:pt idx="90294">
                  <c:v>1</c:v>
                </c:pt>
                <c:pt idx="90295">
                  <c:v>1</c:v>
                </c:pt>
                <c:pt idx="90296">
                  <c:v>1</c:v>
                </c:pt>
                <c:pt idx="90297">
                  <c:v>1</c:v>
                </c:pt>
                <c:pt idx="90298">
                  <c:v>1</c:v>
                </c:pt>
                <c:pt idx="90299">
                  <c:v>1</c:v>
                </c:pt>
                <c:pt idx="90300">
                  <c:v>1</c:v>
                </c:pt>
                <c:pt idx="90301">
                  <c:v>1</c:v>
                </c:pt>
                <c:pt idx="90302">
                  <c:v>1</c:v>
                </c:pt>
                <c:pt idx="90303">
                  <c:v>1</c:v>
                </c:pt>
                <c:pt idx="90304">
                  <c:v>1</c:v>
                </c:pt>
                <c:pt idx="90305">
                  <c:v>1</c:v>
                </c:pt>
                <c:pt idx="90306">
                  <c:v>1</c:v>
                </c:pt>
                <c:pt idx="90307">
                  <c:v>1</c:v>
                </c:pt>
                <c:pt idx="90308">
                  <c:v>1</c:v>
                </c:pt>
                <c:pt idx="90309">
                  <c:v>1</c:v>
                </c:pt>
                <c:pt idx="90310">
                  <c:v>1</c:v>
                </c:pt>
                <c:pt idx="90311">
                  <c:v>1</c:v>
                </c:pt>
                <c:pt idx="90312">
                  <c:v>1</c:v>
                </c:pt>
                <c:pt idx="90313">
                  <c:v>1</c:v>
                </c:pt>
                <c:pt idx="90314">
                  <c:v>1</c:v>
                </c:pt>
                <c:pt idx="90315">
                  <c:v>1</c:v>
                </c:pt>
                <c:pt idx="90316">
                  <c:v>1</c:v>
                </c:pt>
                <c:pt idx="90317">
                  <c:v>1</c:v>
                </c:pt>
                <c:pt idx="90318">
                  <c:v>1</c:v>
                </c:pt>
                <c:pt idx="90319">
                  <c:v>1</c:v>
                </c:pt>
                <c:pt idx="90320">
                  <c:v>1</c:v>
                </c:pt>
                <c:pt idx="90321">
                  <c:v>1</c:v>
                </c:pt>
                <c:pt idx="90322">
                  <c:v>1</c:v>
                </c:pt>
                <c:pt idx="90323">
                  <c:v>0.125</c:v>
                </c:pt>
                <c:pt idx="90324">
                  <c:v>1</c:v>
                </c:pt>
                <c:pt idx="90325">
                  <c:v>1</c:v>
                </c:pt>
                <c:pt idx="90326">
                  <c:v>1</c:v>
                </c:pt>
                <c:pt idx="90327">
                  <c:v>1</c:v>
                </c:pt>
                <c:pt idx="90328">
                  <c:v>1</c:v>
                </c:pt>
                <c:pt idx="90329">
                  <c:v>1</c:v>
                </c:pt>
                <c:pt idx="90330">
                  <c:v>1</c:v>
                </c:pt>
                <c:pt idx="90331">
                  <c:v>1</c:v>
                </c:pt>
                <c:pt idx="90332">
                  <c:v>1</c:v>
                </c:pt>
                <c:pt idx="90333">
                  <c:v>1</c:v>
                </c:pt>
                <c:pt idx="90334">
                  <c:v>1</c:v>
                </c:pt>
                <c:pt idx="90335">
                  <c:v>1</c:v>
                </c:pt>
                <c:pt idx="90336">
                  <c:v>1</c:v>
                </c:pt>
                <c:pt idx="90337">
                  <c:v>1</c:v>
                </c:pt>
                <c:pt idx="90338">
                  <c:v>1</c:v>
                </c:pt>
                <c:pt idx="90339">
                  <c:v>1</c:v>
                </c:pt>
                <c:pt idx="90340">
                  <c:v>1</c:v>
                </c:pt>
                <c:pt idx="90341">
                  <c:v>1</c:v>
                </c:pt>
                <c:pt idx="90342">
                  <c:v>1</c:v>
                </c:pt>
                <c:pt idx="90343">
                  <c:v>1</c:v>
                </c:pt>
                <c:pt idx="90344">
                  <c:v>1</c:v>
                </c:pt>
                <c:pt idx="90345">
                  <c:v>1</c:v>
                </c:pt>
                <c:pt idx="90346">
                  <c:v>1</c:v>
                </c:pt>
                <c:pt idx="90347">
                  <c:v>1</c:v>
                </c:pt>
                <c:pt idx="90348">
                  <c:v>1</c:v>
                </c:pt>
                <c:pt idx="90349">
                  <c:v>1</c:v>
                </c:pt>
                <c:pt idx="90350">
                  <c:v>1</c:v>
                </c:pt>
                <c:pt idx="90351">
                  <c:v>1</c:v>
                </c:pt>
                <c:pt idx="90352">
                  <c:v>1</c:v>
                </c:pt>
                <c:pt idx="90353">
                  <c:v>1</c:v>
                </c:pt>
                <c:pt idx="90354">
                  <c:v>1</c:v>
                </c:pt>
                <c:pt idx="90355">
                  <c:v>1</c:v>
                </c:pt>
                <c:pt idx="90356">
                  <c:v>1</c:v>
                </c:pt>
                <c:pt idx="90357">
                  <c:v>1</c:v>
                </c:pt>
                <c:pt idx="90358">
                  <c:v>1</c:v>
                </c:pt>
                <c:pt idx="90359">
                  <c:v>0.875</c:v>
                </c:pt>
                <c:pt idx="90360">
                  <c:v>1</c:v>
                </c:pt>
                <c:pt idx="90361">
                  <c:v>1</c:v>
                </c:pt>
                <c:pt idx="90362">
                  <c:v>1</c:v>
                </c:pt>
                <c:pt idx="90363">
                  <c:v>1</c:v>
                </c:pt>
                <c:pt idx="90364">
                  <c:v>1</c:v>
                </c:pt>
                <c:pt idx="90365">
                  <c:v>1</c:v>
                </c:pt>
                <c:pt idx="90366">
                  <c:v>1</c:v>
                </c:pt>
                <c:pt idx="90367">
                  <c:v>1</c:v>
                </c:pt>
                <c:pt idx="90368">
                  <c:v>1</c:v>
                </c:pt>
                <c:pt idx="90369">
                  <c:v>1</c:v>
                </c:pt>
                <c:pt idx="90370">
                  <c:v>1</c:v>
                </c:pt>
                <c:pt idx="90371">
                  <c:v>1</c:v>
                </c:pt>
                <c:pt idx="90372">
                  <c:v>1</c:v>
                </c:pt>
                <c:pt idx="90373">
                  <c:v>1</c:v>
                </c:pt>
                <c:pt idx="90374">
                  <c:v>1</c:v>
                </c:pt>
                <c:pt idx="90375">
                  <c:v>1</c:v>
                </c:pt>
                <c:pt idx="90376">
                  <c:v>1</c:v>
                </c:pt>
                <c:pt idx="90377">
                  <c:v>1</c:v>
                </c:pt>
                <c:pt idx="90378">
                  <c:v>0.875</c:v>
                </c:pt>
                <c:pt idx="90379">
                  <c:v>1</c:v>
                </c:pt>
                <c:pt idx="90380">
                  <c:v>1</c:v>
                </c:pt>
                <c:pt idx="90381">
                  <c:v>1</c:v>
                </c:pt>
                <c:pt idx="90382">
                  <c:v>1</c:v>
                </c:pt>
                <c:pt idx="90383">
                  <c:v>1</c:v>
                </c:pt>
                <c:pt idx="90384">
                  <c:v>1</c:v>
                </c:pt>
                <c:pt idx="90385">
                  <c:v>1</c:v>
                </c:pt>
                <c:pt idx="90386">
                  <c:v>1</c:v>
                </c:pt>
                <c:pt idx="90387">
                  <c:v>1</c:v>
                </c:pt>
                <c:pt idx="90388">
                  <c:v>1</c:v>
                </c:pt>
                <c:pt idx="90389">
                  <c:v>1</c:v>
                </c:pt>
                <c:pt idx="90390">
                  <c:v>1</c:v>
                </c:pt>
                <c:pt idx="90391">
                  <c:v>1</c:v>
                </c:pt>
                <c:pt idx="90392">
                  <c:v>1</c:v>
                </c:pt>
                <c:pt idx="90393">
                  <c:v>1</c:v>
                </c:pt>
                <c:pt idx="90394">
                  <c:v>0.875</c:v>
                </c:pt>
                <c:pt idx="90395">
                  <c:v>1</c:v>
                </c:pt>
                <c:pt idx="90396">
                  <c:v>0.875</c:v>
                </c:pt>
                <c:pt idx="90397">
                  <c:v>1</c:v>
                </c:pt>
                <c:pt idx="90398">
                  <c:v>1</c:v>
                </c:pt>
                <c:pt idx="90399">
                  <c:v>1</c:v>
                </c:pt>
                <c:pt idx="90400">
                  <c:v>1</c:v>
                </c:pt>
                <c:pt idx="90401">
                  <c:v>1</c:v>
                </c:pt>
                <c:pt idx="90402">
                  <c:v>1</c:v>
                </c:pt>
                <c:pt idx="90403">
                  <c:v>1</c:v>
                </c:pt>
                <c:pt idx="90404">
                  <c:v>1</c:v>
                </c:pt>
                <c:pt idx="90405">
                  <c:v>1</c:v>
                </c:pt>
                <c:pt idx="90406">
                  <c:v>1</c:v>
                </c:pt>
                <c:pt idx="90407">
                  <c:v>1</c:v>
                </c:pt>
                <c:pt idx="90408">
                  <c:v>1</c:v>
                </c:pt>
                <c:pt idx="90409">
                  <c:v>1</c:v>
                </c:pt>
                <c:pt idx="90410">
                  <c:v>1</c:v>
                </c:pt>
                <c:pt idx="90411">
                  <c:v>1</c:v>
                </c:pt>
                <c:pt idx="90412">
                  <c:v>1</c:v>
                </c:pt>
                <c:pt idx="90413">
                  <c:v>1</c:v>
                </c:pt>
                <c:pt idx="90414">
                  <c:v>1</c:v>
                </c:pt>
                <c:pt idx="90415">
                  <c:v>1</c:v>
                </c:pt>
                <c:pt idx="90416">
                  <c:v>1</c:v>
                </c:pt>
                <c:pt idx="90417">
                  <c:v>1</c:v>
                </c:pt>
                <c:pt idx="90418">
                  <c:v>1</c:v>
                </c:pt>
                <c:pt idx="90419">
                  <c:v>1</c:v>
                </c:pt>
                <c:pt idx="90420">
                  <c:v>1</c:v>
                </c:pt>
                <c:pt idx="90421">
                  <c:v>1</c:v>
                </c:pt>
                <c:pt idx="90422">
                  <c:v>1</c:v>
                </c:pt>
                <c:pt idx="90423">
                  <c:v>1</c:v>
                </c:pt>
                <c:pt idx="90424">
                  <c:v>0.875</c:v>
                </c:pt>
                <c:pt idx="90425">
                  <c:v>1</c:v>
                </c:pt>
                <c:pt idx="90426">
                  <c:v>1</c:v>
                </c:pt>
                <c:pt idx="90427">
                  <c:v>1</c:v>
                </c:pt>
                <c:pt idx="90428">
                  <c:v>1</c:v>
                </c:pt>
                <c:pt idx="90429">
                  <c:v>1</c:v>
                </c:pt>
                <c:pt idx="90430">
                  <c:v>1</c:v>
                </c:pt>
                <c:pt idx="90431">
                  <c:v>1</c:v>
                </c:pt>
                <c:pt idx="90432">
                  <c:v>1</c:v>
                </c:pt>
                <c:pt idx="90433">
                  <c:v>1</c:v>
                </c:pt>
                <c:pt idx="90434">
                  <c:v>1</c:v>
                </c:pt>
                <c:pt idx="90435">
                  <c:v>1</c:v>
                </c:pt>
                <c:pt idx="90436">
                  <c:v>1</c:v>
                </c:pt>
                <c:pt idx="90437">
                  <c:v>1</c:v>
                </c:pt>
                <c:pt idx="90438">
                  <c:v>1</c:v>
                </c:pt>
                <c:pt idx="90439">
                  <c:v>0.875</c:v>
                </c:pt>
                <c:pt idx="90440">
                  <c:v>1</c:v>
                </c:pt>
                <c:pt idx="90441">
                  <c:v>1</c:v>
                </c:pt>
                <c:pt idx="90442">
                  <c:v>1</c:v>
                </c:pt>
                <c:pt idx="90443">
                  <c:v>1</c:v>
                </c:pt>
                <c:pt idx="90444">
                  <c:v>1</c:v>
                </c:pt>
                <c:pt idx="90445">
                  <c:v>0.875</c:v>
                </c:pt>
                <c:pt idx="90446">
                  <c:v>1</c:v>
                </c:pt>
                <c:pt idx="90447">
                  <c:v>1</c:v>
                </c:pt>
                <c:pt idx="90448">
                  <c:v>1</c:v>
                </c:pt>
                <c:pt idx="90449">
                  <c:v>1</c:v>
                </c:pt>
                <c:pt idx="90450">
                  <c:v>1</c:v>
                </c:pt>
                <c:pt idx="90451">
                  <c:v>1</c:v>
                </c:pt>
                <c:pt idx="90452">
                  <c:v>1</c:v>
                </c:pt>
                <c:pt idx="90453">
                  <c:v>1</c:v>
                </c:pt>
                <c:pt idx="90454">
                  <c:v>1</c:v>
                </c:pt>
                <c:pt idx="90455">
                  <c:v>1</c:v>
                </c:pt>
                <c:pt idx="90456">
                  <c:v>1</c:v>
                </c:pt>
                <c:pt idx="90457">
                  <c:v>1</c:v>
                </c:pt>
                <c:pt idx="90458">
                  <c:v>1</c:v>
                </c:pt>
                <c:pt idx="90459">
                  <c:v>1</c:v>
                </c:pt>
                <c:pt idx="90460">
                  <c:v>1</c:v>
                </c:pt>
                <c:pt idx="90461">
                  <c:v>1</c:v>
                </c:pt>
                <c:pt idx="90462">
                  <c:v>1</c:v>
                </c:pt>
                <c:pt idx="90463">
                  <c:v>1</c:v>
                </c:pt>
                <c:pt idx="90464">
                  <c:v>1</c:v>
                </c:pt>
                <c:pt idx="90465">
                  <c:v>1</c:v>
                </c:pt>
                <c:pt idx="90466">
                  <c:v>1</c:v>
                </c:pt>
                <c:pt idx="90467">
                  <c:v>1</c:v>
                </c:pt>
                <c:pt idx="90468">
                  <c:v>1</c:v>
                </c:pt>
                <c:pt idx="90469">
                  <c:v>1</c:v>
                </c:pt>
                <c:pt idx="90470">
                  <c:v>1</c:v>
                </c:pt>
                <c:pt idx="90471">
                  <c:v>1</c:v>
                </c:pt>
                <c:pt idx="90472">
                  <c:v>1</c:v>
                </c:pt>
                <c:pt idx="90473">
                  <c:v>1</c:v>
                </c:pt>
                <c:pt idx="90474">
                  <c:v>1</c:v>
                </c:pt>
                <c:pt idx="90475">
                  <c:v>1</c:v>
                </c:pt>
                <c:pt idx="90476">
                  <c:v>1</c:v>
                </c:pt>
                <c:pt idx="90477">
                  <c:v>1</c:v>
                </c:pt>
                <c:pt idx="90478">
                  <c:v>1</c:v>
                </c:pt>
                <c:pt idx="90479">
                  <c:v>1</c:v>
                </c:pt>
                <c:pt idx="90480">
                  <c:v>1</c:v>
                </c:pt>
                <c:pt idx="90481">
                  <c:v>1</c:v>
                </c:pt>
                <c:pt idx="90482">
                  <c:v>1</c:v>
                </c:pt>
                <c:pt idx="90483">
                  <c:v>1</c:v>
                </c:pt>
                <c:pt idx="90484">
                  <c:v>1</c:v>
                </c:pt>
                <c:pt idx="90485">
                  <c:v>1</c:v>
                </c:pt>
                <c:pt idx="90486">
                  <c:v>1</c:v>
                </c:pt>
                <c:pt idx="90487">
                  <c:v>1</c:v>
                </c:pt>
                <c:pt idx="90488">
                  <c:v>1</c:v>
                </c:pt>
                <c:pt idx="90489">
                  <c:v>1</c:v>
                </c:pt>
                <c:pt idx="90490">
                  <c:v>1</c:v>
                </c:pt>
                <c:pt idx="90491">
                  <c:v>1</c:v>
                </c:pt>
                <c:pt idx="90492">
                  <c:v>1</c:v>
                </c:pt>
                <c:pt idx="90493">
                  <c:v>1</c:v>
                </c:pt>
                <c:pt idx="90494">
                  <c:v>1</c:v>
                </c:pt>
                <c:pt idx="90495">
                  <c:v>1</c:v>
                </c:pt>
                <c:pt idx="90496">
                  <c:v>1</c:v>
                </c:pt>
                <c:pt idx="90497">
                  <c:v>1</c:v>
                </c:pt>
                <c:pt idx="90498">
                  <c:v>1</c:v>
                </c:pt>
                <c:pt idx="90499">
                  <c:v>1</c:v>
                </c:pt>
                <c:pt idx="90500">
                  <c:v>1</c:v>
                </c:pt>
                <c:pt idx="90501">
                  <c:v>1</c:v>
                </c:pt>
                <c:pt idx="90502">
                  <c:v>1</c:v>
                </c:pt>
                <c:pt idx="90503">
                  <c:v>1</c:v>
                </c:pt>
                <c:pt idx="90504">
                  <c:v>1</c:v>
                </c:pt>
                <c:pt idx="90505">
                  <c:v>1</c:v>
                </c:pt>
                <c:pt idx="90506">
                  <c:v>1</c:v>
                </c:pt>
                <c:pt idx="90507">
                  <c:v>1</c:v>
                </c:pt>
                <c:pt idx="90508">
                  <c:v>1</c:v>
                </c:pt>
                <c:pt idx="90509">
                  <c:v>1</c:v>
                </c:pt>
                <c:pt idx="90510">
                  <c:v>1</c:v>
                </c:pt>
                <c:pt idx="90511">
                  <c:v>1</c:v>
                </c:pt>
                <c:pt idx="90512">
                  <c:v>1</c:v>
                </c:pt>
                <c:pt idx="90513">
                  <c:v>1</c:v>
                </c:pt>
                <c:pt idx="90514">
                  <c:v>1</c:v>
                </c:pt>
                <c:pt idx="90515">
                  <c:v>1</c:v>
                </c:pt>
                <c:pt idx="90516">
                  <c:v>1</c:v>
                </c:pt>
                <c:pt idx="90517">
                  <c:v>1</c:v>
                </c:pt>
                <c:pt idx="90518">
                  <c:v>1</c:v>
                </c:pt>
                <c:pt idx="90519">
                  <c:v>1</c:v>
                </c:pt>
                <c:pt idx="90520">
                  <c:v>1</c:v>
                </c:pt>
                <c:pt idx="90521">
                  <c:v>1</c:v>
                </c:pt>
                <c:pt idx="90522">
                  <c:v>1</c:v>
                </c:pt>
                <c:pt idx="90523">
                  <c:v>1</c:v>
                </c:pt>
                <c:pt idx="90524">
                  <c:v>1</c:v>
                </c:pt>
                <c:pt idx="90525">
                  <c:v>1</c:v>
                </c:pt>
                <c:pt idx="90526">
                  <c:v>1</c:v>
                </c:pt>
                <c:pt idx="90527">
                  <c:v>1</c:v>
                </c:pt>
                <c:pt idx="90528">
                  <c:v>1</c:v>
                </c:pt>
                <c:pt idx="90529">
                  <c:v>1</c:v>
                </c:pt>
                <c:pt idx="90530">
                  <c:v>1</c:v>
                </c:pt>
                <c:pt idx="90531">
                  <c:v>1</c:v>
                </c:pt>
                <c:pt idx="90532">
                  <c:v>1</c:v>
                </c:pt>
                <c:pt idx="90533">
                  <c:v>1</c:v>
                </c:pt>
                <c:pt idx="90534">
                  <c:v>1</c:v>
                </c:pt>
                <c:pt idx="90535">
                  <c:v>1</c:v>
                </c:pt>
                <c:pt idx="90536">
                  <c:v>1</c:v>
                </c:pt>
                <c:pt idx="90537">
                  <c:v>1</c:v>
                </c:pt>
                <c:pt idx="90538">
                  <c:v>1</c:v>
                </c:pt>
                <c:pt idx="90539">
                  <c:v>1</c:v>
                </c:pt>
                <c:pt idx="90540">
                  <c:v>1</c:v>
                </c:pt>
                <c:pt idx="90541">
                  <c:v>1</c:v>
                </c:pt>
                <c:pt idx="90542">
                  <c:v>1</c:v>
                </c:pt>
                <c:pt idx="90543">
                  <c:v>1</c:v>
                </c:pt>
                <c:pt idx="90544">
                  <c:v>1</c:v>
                </c:pt>
                <c:pt idx="90545">
                  <c:v>1</c:v>
                </c:pt>
                <c:pt idx="90546">
                  <c:v>1</c:v>
                </c:pt>
                <c:pt idx="90547">
                  <c:v>1</c:v>
                </c:pt>
                <c:pt idx="90548">
                  <c:v>1</c:v>
                </c:pt>
                <c:pt idx="90549">
                  <c:v>1</c:v>
                </c:pt>
                <c:pt idx="90550">
                  <c:v>1</c:v>
                </c:pt>
                <c:pt idx="90551">
                  <c:v>1</c:v>
                </c:pt>
                <c:pt idx="90552">
                  <c:v>1</c:v>
                </c:pt>
                <c:pt idx="90553">
                  <c:v>1</c:v>
                </c:pt>
                <c:pt idx="90554">
                  <c:v>1</c:v>
                </c:pt>
                <c:pt idx="90555">
                  <c:v>1</c:v>
                </c:pt>
                <c:pt idx="90556">
                  <c:v>1</c:v>
                </c:pt>
                <c:pt idx="90557">
                  <c:v>1</c:v>
                </c:pt>
                <c:pt idx="90558">
                  <c:v>1</c:v>
                </c:pt>
                <c:pt idx="90559">
                  <c:v>1</c:v>
                </c:pt>
                <c:pt idx="90560">
                  <c:v>1</c:v>
                </c:pt>
                <c:pt idx="90561">
                  <c:v>1</c:v>
                </c:pt>
                <c:pt idx="90562">
                  <c:v>1</c:v>
                </c:pt>
                <c:pt idx="90563">
                  <c:v>1</c:v>
                </c:pt>
                <c:pt idx="90564">
                  <c:v>1</c:v>
                </c:pt>
                <c:pt idx="90565">
                  <c:v>1</c:v>
                </c:pt>
                <c:pt idx="90566">
                  <c:v>1</c:v>
                </c:pt>
                <c:pt idx="90567">
                  <c:v>1</c:v>
                </c:pt>
                <c:pt idx="90568">
                  <c:v>1</c:v>
                </c:pt>
                <c:pt idx="90569">
                  <c:v>1</c:v>
                </c:pt>
                <c:pt idx="90570">
                  <c:v>1</c:v>
                </c:pt>
                <c:pt idx="90571">
                  <c:v>1</c:v>
                </c:pt>
                <c:pt idx="90572">
                  <c:v>1</c:v>
                </c:pt>
                <c:pt idx="90573">
                  <c:v>1</c:v>
                </c:pt>
                <c:pt idx="90574">
                  <c:v>1</c:v>
                </c:pt>
                <c:pt idx="90575">
                  <c:v>1</c:v>
                </c:pt>
                <c:pt idx="90576">
                  <c:v>1</c:v>
                </c:pt>
                <c:pt idx="90577">
                  <c:v>1</c:v>
                </c:pt>
                <c:pt idx="90578">
                  <c:v>1</c:v>
                </c:pt>
                <c:pt idx="90579">
                  <c:v>1</c:v>
                </c:pt>
                <c:pt idx="90580">
                  <c:v>1</c:v>
                </c:pt>
                <c:pt idx="90581">
                  <c:v>1</c:v>
                </c:pt>
                <c:pt idx="90582">
                  <c:v>1</c:v>
                </c:pt>
                <c:pt idx="90583">
                  <c:v>1</c:v>
                </c:pt>
                <c:pt idx="90584">
                  <c:v>1</c:v>
                </c:pt>
                <c:pt idx="90585">
                  <c:v>1</c:v>
                </c:pt>
                <c:pt idx="90586">
                  <c:v>1</c:v>
                </c:pt>
                <c:pt idx="90587">
                  <c:v>1</c:v>
                </c:pt>
                <c:pt idx="90588">
                  <c:v>1</c:v>
                </c:pt>
                <c:pt idx="90589">
                  <c:v>1</c:v>
                </c:pt>
                <c:pt idx="90590">
                  <c:v>1</c:v>
                </c:pt>
                <c:pt idx="90591">
                  <c:v>1</c:v>
                </c:pt>
                <c:pt idx="90592">
                  <c:v>1</c:v>
                </c:pt>
                <c:pt idx="90593">
                  <c:v>1</c:v>
                </c:pt>
                <c:pt idx="90594">
                  <c:v>1</c:v>
                </c:pt>
                <c:pt idx="90595">
                  <c:v>0.875</c:v>
                </c:pt>
                <c:pt idx="90596">
                  <c:v>1</c:v>
                </c:pt>
                <c:pt idx="90597">
                  <c:v>1</c:v>
                </c:pt>
                <c:pt idx="90598">
                  <c:v>1</c:v>
                </c:pt>
                <c:pt idx="90599">
                  <c:v>1</c:v>
                </c:pt>
                <c:pt idx="90600">
                  <c:v>1</c:v>
                </c:pt>
                <c:pt idx="90601">
                  <c:v>1</c:v>
                </c:pt>
                <c:pt idx="90602">
                  <c:v>1</c:v>
                </c:pt>
                <c:pt idx="90603">
                  <c:v>1</c:v>
                </c:pt>
                <c:pt idx="90604">
                  <c:v>0.875</c:v>
                </c:pt>
                <c:pt idx="90605">
                  <c:v>1</c:v>
                </c:pt>
                <c:pt idx="90606">
                  <c:v>1</c:v>
                </c:pt>
                <c:pt idx="90607">
                  <c:v>1</c:v>
                </c:pt>
                <c:pt idx="90608">
                  <c:v>1</c:v>
                </c:pt>
                <c:pt idx="90609">
                  <c:v>0.875</c:v>
                </c:pt>
                <c:pt idx="90610">
                  <c:v>1</c:v>
                </c:pt>
                <c:pt idx="90611">
                  <c:v>1</c:v>
                </c:pt>
                <c:pt idx="90612">
                  <c:v>1</c:v>
                </c:pt>
                <c:pt idx="90613">
                  <c:v>1</c:v>
                </c:pt>
                <c:pt idx="90614">
                  <c:v>1</c:v>
                </c:pt>
                <c:pt idx="90615">
                  <c:v>1</c:v>
                </c:pt>
                <c:pt idx="90616">
                  <c:v>1</c:v>
                </c:pt>
                <c:pt idx="90617">
                  <c:v>1</c:v>
                </c:pt>
                <c:pt idx="90618">
                  <c:v>1</c:v>
                </c:pt>
                <c:pt idx="90619">
                  <c:v>1</c:v>
                </c:pt>
                <c:pt idx="90620">
                  <c:v>1</c:v>
                </c:pt>
                <c:pt idx="90621">
                  <c:v>1</c:v>
                </c:pt>
                <c:pt idx="90622">
                  <c:v>1</c:v>
                </c:pt>
                <c:pt idx="90623">
                  <c:v>1</c:v>
                </c:pt>
                <c:pt idx="90624">
                  <c:v>1</c:v>
                </c:pt>
                <c:pt idx="90625">
                  <c:v>1</c:v>
                </c:pt>
                <c:pt idx="90626">
                  <c:v>1</c:v>
                </c:pt>
                <c:pt idx="90627">
                  <c:v>1</c:v>
                </c:pt>
                <c:pt idx="90628">
                  <c:v>1</c:v>
                </c:pt>
                <c:pt idx="90629">
                  <c:v>1</c:v>
                </c:pt>
                <c:pt idx="90630">
                  <c:v>1</c:v>
                </c:pt>
                <c:pt idx="90631">
                  <c:v>1</c:v>
                </c:pt>
                <c:pt idx="90632">
                  <c:v>1</c:v>
                </c:pt>
                <c:pt idx="90633">
                  <c:v>1</c:v>
                </c:pt>
                <c:pt idx="90634">
                  <c:v>1</c:v>
                </c:pt>
                <c:pt idx="90635">
                  <c:v>1</c:v>
                </c:pt>
                <c:pt idx="90636">
                  <c:v>1</c:v>
                </c:pt>
                <c:pt idx="90637">
                  <c:v>1</c:v>
                </c:pt>
                <c:pt idx="90638">
                  <c:v>1</c:v>
                </c:pt>
                <c:pt idx="90639">
                  <c:v>1</c:v>
                </c:pt>
                <c:pt idx="90640">
                  <c:v>1</c:v>
                </c:pt>
                <c:pt idx="90641">
                  <c:v>1</c:v>
                </c:pt>
                <c:pt idx="90642">
                  <c:v>1</c:v>
                </c:pt>
                <c:pt idx="90643">
                  <c:v>1</c:v>
                </c:pt>
                <c:pt idx="90644">
                  <c:v>1</c:v>
                </c:pt>
                <c:pt idx="90645">
                  <c:v>1</c:v>
                </c:pt>
                <c:pt idx="90646">
                  <c:v>1</c:v>
                </c:pt>
                <c:pt idx="90647">
                  <c:v>1</c:v>
                </c:pt>
                <c:pt idx="90648">
                  <c:v>1</c:v>
                </c:pt>
                <c:pt idx="90649">
                  <c:v>1</c:v>
                </c:pt>
                <c:pt idx="90650">
                  <c:v>1</c:v>
                </c:pt>
                <c:pt idx="90651">
                  <c:v>1</c:v>
                </c:pt>
                <c:pt idx="90652">
                  <c:v>1</c:v>
                </c:pt>
                <c:pt idx="90653">
                  <c:v>1</c:v>
                </c:pt>
                <c:pt idx="90654">
                  <c:v>1</c:v>
                </c:pt>
                <c:pt idx="90655">
                  <c:v>1</c:v>
                </c:pt>
                <c:pt idx="90656">
                  <c:v>1</c:v>
                </c:pt>
                <c:pt idx="90657">
                  <c:v>1</c:v>
                </c:pt>
                <c:pt idx="90658">
                  <c:v>1</c:v>
                </c:pt>
                <c:pt idx="90659">
                  <c:v>1</c:v>
                </c:pt>
                <c:pt idx="90660">
                  <c:v>1</c:v>
                </c:pt>
                <c:pt idx="90661">
                  <c:v>1</c:v>
                </c:pt>
                <c:pt idx="90662">
                  <c:v>1</c:v>
                </c:pt>
                <c:pt idx="90663">
                  <c:v>1</c:v>
                </c:pt>
                <c:pt idx="90664">
                  <c:v>1</c:v>
                </c:pt>
                <c:pt idx="90665">
                  <c:v>1</c:v>
                </c:pt>
                <c:pt idx="90666">
                  <c:v>1</c:v>
                </c:pt>
                <c:pt idx="90667">
                  <c:v>1</c:v>
                </c:pt>
                <c:pt idx="90668">
                  <c:v>1</c:v>
                </c:pt>
                <c:pt idx="90669">
                  <c:v>1</c:v>
                </c:pt>
                <c:pt idx="90670">
                  <c:v>1</c:v>
                </c:pt>
                <c:pt idx="90671">
                  <c:v>1</c:v>
                </c:pt>
                <c:pt idx="90672">
                  <c:v>1</c:v>
                </c:pt>
                <c:pt idx="90673">
                  <c:v>1</c:v>
                </c:pt>
                <c:pt idx="90674">
                  <c:v>1</c:v>
                </c:pt>
                <c:pt idx="90675">
                  <c:v>1</c:v>
                </c:pt>
                <c:pt idx="90676">
                  <c:v>0.875</c:v>
                </c:pt>
                <c:pt idx="90677">
                  <c:v>1</c:v>
                </c:pt>
                <c:pt idx="90678">
                  <c:v>1</c:v>
                </c:pt>
                <c:pt idx="90679">
                  <c:v>0.875</c:v>
                </c:pt>
                <c:pt idx="90680">
                  <c:v>1</c:v>
                </c:pt>
                <c:pt idx="90681">
                  <c:v>1</c:v>
                </c:pt>
                <c:pt idx="90682">
                  <c:v>1</c:v>
                </c:pt>
                <c:pt idx="90683">
                  <c:v>1</c:v>
                </c:pt>
                <c:pt idx="90684">
                  <c:v>1</c:v>
                </c:pt>
                <c:pt idx="90685">
                  <c:v>1</c:v>
                </c:pt>
                <c:pt idx="90686">
                  <c:v>1</c:v>
                </c:pt>
                <c:pt idx="90687">
                  <c:v>1</c:v>
                </c:pt>
                <c:pt idx="90688">
                  <c:v>1</c:v>
                </c:pt>
                <c:pt idx="90689">
                  <c:v>1</c:v>
                </c:pt>
                <c:pt idx="90690">
                  <c:v>1</c:v>
                </c:pt>
                <c:pt idx="90691">
                  <c:v>1</c:v>
                </c:pt>
                <c:pt idx="90692">
                  <c:v>1</c:v>
                </c:pt>
                <c:pt idx="90693">
                  <c:v>1</c:v>
                </c:pt>
                <c:pt idx="90694">
                  <c:v>1</c:v>
                </c:pt>
                <c:pt idx="90695">
                  <c:v>1</c:v>
                </c:pt>
                <c:pt idx="90696">
                  <c:v>1</c:v>
                </c:pt>
                <c:pt idx="90697">
                  <c:v>1</c:v>
                </c:pt>
                <c:pt idx="90698">
                  <c:v>1</c:v>
                </c:pt>
                <c:pt idx="90699">
                  <c:v>1</c:v>
                </c:pt>
                <c:pt idx="90700">
                  <c:v>1</c:v>
                </c:pt>
                <c:pt idx="90701">
                  <c:v>1</c:v>
                </c:pt>
                <c:pt idx="90702">
                  <c:v>1</c:v>
                </c:pt>
                <c:pt idx="90703">
                  <c:v>1</c:v>
                </c:pt>
                <c:pt idx="90704">
                  <c:v>1</c:v>
                </c:pt>
                <c:pt idx="90705">
                  <c:v>1</c:v>
                </c:pt>
                <c:pt idx="90706">
                  <c:v>1</c:v>
                </c:pt>
                <c:pt idx="90707">
                  <c:v>1</c:v>
                </c:pt>
                <c:pt idx="90708">
                  <c:v>1</c:v>
                </c:pt>
                <c:pt idx="90709">
                  <c:v>1</c:v>
                </c:pt>
                <c:pt idx="90710">
                  <c:v>1</c:v>
                </c:pt>
                <c:pt idx="90711">
                  <c:v>1</c:v>
                </c:pt>
                <c:pt idx="90712">
                  <c:v>1</c:v>
                </c:pt>
                <c:pt idx="90713">
                  <c:v>1</c:v>
                </c:pt>
                <c:pt idx="90714">
                  <c:v>1</c:v>
                </c:pt>
                <c:pt idx="90715">
                  <c:v>1</c:v>
                </c:pt>
                <c:pt idx="90716">
                  <c:v>1</c:v>
                </c:pt>
                <c:pt idx="90717">
                  <c:v>1</c:v>
                </c:pt>
                <c:pt idx="90718">
                  <c:v>1</c:v>
                </c:pt>
                <c:pt idx="90719">
                  <c:v>1</c:v>
                </c:pt>
                <c:pt idx="90720">
                  <c:v>1</c:v>
                </c:pt>
                <c:pt idx="90721">
                  <c:v>1</c:v>
                </c:pt>
                <c:pt idx="90722">
                  <c:v>1</c:v>
                </c:pt>
                <c:pt idx="90723">
                  <c:v>1</c:v>
                </c:pt>
                <c:pt idx="90724">
                  <c:v>1</c:v>
                </c:pt>
                <c:pt idx="90725">
                  <c:v>1</c:v>
                </c:pt>
                <c:pt idx="90726">
                  <c:v>1</c:v>
                </c:pt>
                <c:pt idx="90727">
                  <c:v>1</c:v>
                </c:pt>
                <c:pt idx="90728">
                  <c:v>1</c:v>
                </c:pt>
                <c:pt idx="90729">
                  <c:v>1</c:v>
                </c:pt>
                <c:pt idx="90730">
                  <c:v>1</c:v>
                </c:pt>
                <c:pt idx="90731">
                  <c:v>1</c:v>
                </c:pt>
                <c:pt idx="90732">
                  <c:v>1</c:v>
                </c:pt>
                <c:pt idx="90733">
                  <c:v>1</c:v>
                </c:pt>
                <c:pt idx="90734">
                  <c:v>1</c:v>
                </c:pt>
                <c:pt idx="90735">
                  <c:v>1</c:v>
                </c:pt>
                <c:pt idx="90736">
                  <c:v>1</c:v>
                </c:pt>
                <c:pt idx="90737">
                  <c:v>1</c:v>
                </c:pt>
                <c:pt idx="90738">
                  <c:v>1</c:v>
                </c:pt>
                <c:pt idx="90739">
                  <c:v>1</c:v>
                </c:pt>
                <c:pt idx="90740">
                  <c:v>1</c:v>
                </c:pt>
                <c:pt idx="90741">
                  <c:v>1</c:v>
                </c:pt>
                <c:pt idx="90742">
                  <c:v>1</c:v>
                </c:pt>
                <c:pt idx="90743">
                  <c:v>1</c:v>
                </c:pt>
                <c:pt idx="90744">
                  <c:v>1</c:v>
                </c:pt>
                <c:pt idx="90745">
                  <c:v>1</c:v>
                </c:pt>
                <c:pt idx="90746">
                  <c:v>1</c:v>
                </c:pt>
                <c:pt idx="90747">
                  <c:v>1</c:v>
                </c:pt>
                <c:pt idx="90748">
                  <c:v>1</c:v>
                </c:pt>
                <c:pt idx="90749">
                  <c:v>1</c:v>
                </c:pt>
                <c:pt idx="90750">
                  <c:v>1</c:v>
                </c:pt>
                <c:pt idx="90751">
                  <c:v>1</c:v>
                </c:pt>
                <c:pt idx="90752">
                  <c:v>1</c:v>
                </c:pt>
                <c:pt idx="90753">
                  <c:v>1</c:v>
                </c:pt>
                <c:pt idx="90754">
                  <c:v>1</c:v>
                </c:pt>
                <c:pt idx="90755">
                  <c:v>1</c:v>
                </c:pt>
                <c:pt idx="90756">
                  <c:v>1</c:v>
                </c:pt>
                <c:pt idx="90757">
                  <c:v>1</c:v>
                </c:pt>
                <c:pt idx="90758">
                  <c:v>1</c:v>
                </c:pt>
                <c:pt idx="90759">
                  <c:v>0.875</c:v>
                </c:pt>
                <c:pt idx="90760">
                  <c:v>1</c:v>
                </c:pt>
                <c:pt idx="90761">
                  <c:v>1</c:v>
                </c:pt>
                <c:pt idx="90762">
                  <c:v>1</c:v>
                </c:pt>
                <c:pt idx="90763">
                  <c:v>1</c:v>
                </c:pt>
                <c:pt idx="90764">
                  <c:v>1</c:v>
                </c:pt>
                <c:pt idx="90765">
                  <c:v>1</c:v>
                </c:pt>
                <c:pt idx="90766">
                  <c:v>1</c:v>
                </c:pt>
                <c:pt idx="90767">
                  <c:v>1</c:v>
                </c:pt>
                <c:pt idx="90768">
                  <c:v>1</c:v>
                </c:pt>
                <c:pt idx="90769">
                  <c:v>1</c:v>
                </c:pt>
                <c:pt idx="90770">
                  <c:v>1</c:v>
                </c:pt>
                <c:pt idx="90771">
                  <c:v>1</c:v>
                </c:pt>
                <c:pt idx="90772">
                  <c:v>1</c:v>
                </c:pt>
                <c:pt idx="90773">
                  <c:v>1</c:v>
                </c:pt>
                <c:pt idx="90774">
                  <c:v>1</c:v>
                </c:pt>
                <c:pt idx="90775">
                  <c:v>1</c:v>
                </c:pt>
                <c:pt idx="90776">
                  <c:v>1</c:v>
                </c:pt>
                <c:pt idx="90777">
                  <c:v>0.875</c:v>
                </c:pt>
                <c:pt idx="90778">
                  <c:v>1</c:v>
                </c:pt>
                <c:pt idx="90779">
                  <c:v>1</c:v>
                </c:pt>
                <c:pt idx="90780">
                  <c:v>1</c:v>
                </c:pt>
                <c:pt idx="90781">
                  <c:v>1</c:v>
                </c:pt>
                <c:pt idx="90782">
                  <c:v>1</c:v>
                </c:pt>
                <c:pt idx="90783">
                  <c:v>0.875</c:v>
                </c:pt>
                <c:pt idx="90784">
                  <c:v>1</c:v>
                </c:pt>
                <c:pt idx="90785">
                  <c:v>1</c:v>
                </c:pt>
                <c:pt idx="90786">
                  <c:v>1</c:v>
                </c:pt>
                <c:pt idx="90787">
                  <c:v>1</c:v>
                </c:pt>
                <c:pt idx="90788">
                  <c:v>1</c:v>
                </c:pt>
                <c:pt idx="90789">
                  <c:v>1</c:v>
                </c:pt>
                <c:pt idx="90790">
                  <c:v>1</c:v>
                </c:pt>
                <c:pt idx="90791">
                  <c:v>1</c:v>
                </c:pt>
                <c:pt idx="90792">
                  <c:v>1</c:v>
                </c:pt>
                <c:pt idx="90793">
                  <c:v>1</c:v>
                </c:pt>
                <c:pt idx="90794">
                  <c:v>1</c:v>
                </c:pt>
                <c:pt idx="90795">
                  <c:v>1</c:v>
                </c:pt>
                <c:pt idx="90796">
                  <c:v>1</c:v>
                </c:pt>
                <c:pt idx="90797">
                  <c:v>1</c:v>
                </c:pt>
                <c:pt idx="90798">
                  <c:v>1</c:v>
                </c:pt>
                <c:pt idx="90799">
                  <c:v>1</c:v>
                </c:pt>
                <c:pt idx="90800">
                  <c:v>1</c:v>
                </c:pt>
                <c:pt idx="90801">
                  <c:v>1</c:v>
                </c:pt>
                <c:pt idx="90802">
                  <c:v>1</c:v>
                </c:pt>
                <c:pt idx="90803">
                  <c:v>1</c:v>
                </c:pt>
                <c:pt idx="90804">
                  <c:v>1</c:v>
                </c:pt>
                <c:pt idx="90805">
                  <c:v>1</c:v>
                </c:pt>
                <c:pt idx="90806">
                  <c:v>1</c:v>
                </c:pt>
                <c:pt idx="90807">
                  <c:v>1</c:v>
                </c:pt>
                <c:pt idx="90808">
                  <c:v>1</c:v>
                </c:pt>
                <c:pt idx="90809">
                  <c:v>1</c:v>
                </c:pt>
                <c:pt idx="90810">
                  <c:v>1</c:v>
                </c:pt>
                <c:pt idx="90811">
                  <c:v>1</c:v>
                </c:pt>
                <c:pt idx="90812">
                  <c:v>1</c:v>
                </c:pt>
                <c:pt idx="90813">
                  <c:v>1</c:v>
                </c:pt>
                <c:pt idx="90814">
                  <c:v>1</c:v>
                </c:pt>
                <c:pt idx="90815">
                  <c:v>1</c:v>
                </c:pt>
                <c:pt idx="90816">
                  <c:v>1</c:v>
                </c:pt>
                <c:pt idx="90817">
                  <c:v>1</c:v>
                </c:pt>
                <c:pt idx="90818">
                  <c:v>1</c:v>
                </c:pt>
                <c:pt idx="90819">
                  <c:v>1</c:v>
                </c:pt>
                <c:pt idx="90820">
                  <c:v>1</c:v>
                </c:pt>
                <c:pt idx="90821">
                  <c:v>1</c:v>
                </c:pt>
                <c:pt idx="90822">
                  <c:v>1</c:v>
                </c:pt>
                <c:pt idx="90823">
                  <c:v>1</c:v>
                </c:pt>
                <c:pt idx="90824">
                  <c:v>1</c:v>
                </c:pt>
                <c:pt idx="90825">
                  <c:v>1</c:v>
                </c:pt>
                <c:pt idx="90826">
                  <c:v>1</c:v>
                </c:pt>
                <c:pt idx="90827">
                  <c:v>1</c:v>
                </c:pt>
                <c:pt idx="90828">
                  <c:v>1</c:v>
                </c:pt>
                <c:pt idx="90829">
                  <c:v>1</c:v>
                </c:pt>
                <c:pt idx="90830">
                  <c:v>1</c:v>
                </c:pt>
                <c:pt idx="90831">
                  <c:v>1</c:v>
                </c:pt>
                <c:pt idx="90832">
                  <c:v>1</c:v>
                </c:pt>
                <c:pt idx="90833">
                  <c:v>1</c:v>
                </c:pt>
                <c:pt idx="90834">
                  <c:v>1</c:v>
                </c:pt>
                <c:pt idx="90835">
                  <c:v>1</c:v>
                </c:pt>
                <c:pt idx="90836">
                  <c:v>0.875</c:v>
                </c:pt>
                <c:pt idx="90837">
                  <c:v>1</c:v>
                </c:pt>
                <c:pt idx="90838">
                  <c:v>1</c:v>
                </c:pt>
                <c:pt idx="90839">
                  <c:v>1</c:v>
                </c:pt>
                <c:pt idx="90840">
                  <c:v>1</c:v>
                </c:pt>
                <c:pt idx="90841">
                  <c:v>1</c:v>
                </c:pt>
                <c:pt idx="90842">
                  <c:v>1</c:v>
                </c:pt>
                <c:pt idx="90843">
                  <c:v>1</c:v>
                </c:pt>
                <c:pt idx="90844">
                  <c:v>1</c:v>
                </c:pt>
                <c:pt idx="90845">
                  <c:v>1</c:v>
                </c:pt>
                <c:pt idx="90846">
                  <c:v>1</c:v>
                </c:pt>
                <c:pt idx="90847">
                  <c:v>1</c:v>
                </c:pt>
                <c:pt idx="90848">
                  <c:v>1</c:v>
                </c:pt>
                <c:pt idx="90849">
                  <c:v>1</c:v>
                </c:pt>
                <c:pt idx="90850">
                  <c:v>1</c:v>
                </c:pt>
                <c:pt idx="90851">
                  <c:v>1</c:v>
                </c:pt>
                <c:pt idx="90852">
                  <c:v>1</c:v>
                </c:pt>
                <c:pt idx="90853">
                  <c:v>1</c:v>
                </c:pt>
                <c:pt idx="90854">
                  <c:v>1</c:v>
                </c:pt>
                <c:pt idx="90855">
                  <c:v>1</c:v>
                </c:pt>
                <c:pt idx="90856">
                  <c:v>0.875</c:v>
                </c:pt>
                <c:pt idx="90857">
                  <c:v>1</c:v>
                </c:pt>
                <c:pt idx="90858">
                  <c:v>1</c:v>
                </c:pt>
                <c:pt idx="90859">
                  <c:v>1</c:v>
                </c:pt>
                <c:pt idx="90860">
                  <c:v>1</c:v>
                </c:pt>
                <c:pt idx="90861">
                  <c:v>1</c:v>
                </c:pt>
                <c:pt idx="90862">
                  <c:v>1</c:v>
                </c:pt>
                <c:pt idx="90863">
                  <c:v>1</c:v>
                </c:pt>
                <c:pt idx="90864">
                  <c:v>1</c:v>
                </c:pt>
                <c:pt idx="90865">
                  <c:v>1</c:v>
                </c:pt>
                <c:pt idx="90866">
                  <c:v>1</c:v>
                </c:pt>
                <c:pt idx="90867">
                  <c:v>1</c:v>
                </c:pt>
                <c:pt idx="90868">
                  <c:v>1</c:v>
                </c:pt>
                <c:pt idx="90869">
                  <c:v>1</c:v>
                </c:pt>
                <c:pt idx="90870">
                  <c:v>1</c:v>
                </c:pt>
                <c:pt idx="90871">
                  <c:v>1</c:v>
                </c:pt>
                <c:pt idx="90872">
                  <c:v>1</c:v>
                </c:pt>
                <c:pt idx="90873">
                  <c:v>1</c:v>
                </c:pt>
                <c:pt idx="90874">
                  <c:v>1</c:v>
                </c:pt>
                <c:pt idx="90875">
                  <c:v>1</c:v>
                </c:pt>
                <c:pt idx="90876">
                  <c:v>1</c:v>
                </c:pt>
                <c:pt idx="90877">
                  <c:v>1</c:v>
                </c:pt>
                <c:pt idx="90878">
                  <c:v>1</c:v>
                </c:pt>
                <c:pt idx="90879">
                  <c:v>1</c:v>
                </c:pt>
                <c:pt idx="90880">
                  <c:v>1</c:v>
                </c:pt>
                <c:pt idx="90881">
                  <c:v>1</c:v>
                </c:pt>
                <c:pt idx="90882">
                  <c:v>1</c:v>
                </c:pt>
                <c:pt idx="90883">
                  <c:v>1</c:v>
                </c:pt>
                <c:pt idx="90884">
                  <c:v>1</c:v>
                </c:pt>
                <c:pt idx="90885">
                  <c:v>1</c:v>
                </c:pt>
                <c:pt idx="90886">
                  <c:v>1</c:v>
                </c:pt>
                <c:pt idx="90887">
                  <c:v>1</c:v>
                </c:pt>
                <c:pt idx="90888">
                  <c:v>1</c:v>
                </c:pt>
                <c:pt idx="90889">
                  <c:v>1</c:v>
                </c:pt>
                <c:pt idx="90890">
                  <c:v>1</c:v>
                </c:pt>
                <c:pt idx="90891">
                  <c:v>1</c:v>
                </c:pt>
                <c:pt idx="90892">
                  <c:v>1</c:v>
                </c:pt>
                <c:pt idx="90893">
                  <c:v>1</c:v>
                </c:pt>
                <c:pt idx="90894">
                  <c:v>1</c:v>
                </c:pt>
                <c:pt idx="90895">
                  <c:v>1</c:v>
                </c:pt>
                <c:pt idx="90896">
                  <c:v>1</c:v>
                </c:pt>
                <c:pt idx="90897">
                  <c:v>1</c:v>
                </c:pt>
                <c:pt idx="90898">
                  <c:v>1</c:v>
                </c:pt>
                <c:pt idx="90899">
                  <c:v>1</c:v>
                </c:pt>
                <c:pt idx="90900">
                  <c:v>1</c:v>
                </c:pt>
                <c:pt idx="90901">
                  <c:v>1</c:v>
                </c:pt>
                <c:pt idx="90902">
                  <c:v>1</c:v>
                </c:pt>
                <c:pt idx="90903">
                  <c:v>1</c:v>
                </c:pt>
                <c:pt idx="90904">
                  <c:v>1</c:v>
                </c:pt>
                <c:pt idx="90905">
                  <c:v>1</c:v>
                </c:pt>
                <c:pt idx="90906">
                  <c:v>1</c:v>
                </c:pt>
                <c:pt idx="90907">
                  <c:v>1</c:v>
                </c:pt>
                <c:pt idx="90908">
                  <c:v>1</c:v>
                </c:pt>
                <c:pt idx="90909">
                  <c:v>1</c:v>
                </c:pt>
                <c:pt idx="90910">
                  <c:v>1</c:v>
                </c:pt>
                <c:pt idx="90911">
                  <c:v>1</c:v>
                </c:pt>
                <c:pt idx="90912">
                  <c:v>1</c:v>
                </c:pt>
                <c:pt idx="90913">
                  <c:v>1</c:v>
                </c:pt>
                <c:pt idx="90914">
                  <c:v>1</c:v>
                </c:pt>
                <c:pt idx="90915">
                  <c:v>1</c:v>
                </c:pt>
                <c:pt idx="90916">
                  <c:v>1</c:v>
                </c:pt>
                <c:pt idx="90917">
                  <c:v>1</c:v>
                </c:pt>
                <c:pt idx="90918">
                  <c:v>1</c:v>
                </c:pt>
                <c:pt idx="90919">
                  <c:v>0.85714285700000004</c:v>
                </c:pt>
                <c:pt idx="90920">
                  <c:v>1</c:v>
                </c:pt>
                <c:pt idx="90921">
                  <c:v>1</c:v>
                </c:pt>
                <c:pt idx="90922">
                  <c:v>1</c:v>
                </c:pt>
                <c:pt idx="90923">
                  <c:v>1</c:v>
                </c:pt>
                <c:pt idx="90924">
                  <c:v>1</c:v>
                </c:pt>
                <c:pt idx="90925">
                  <c:v>1</c:v>
                </c:pt>
                <c:pt idx="90926">
                  <c:v>1</c:v>
                </c:pt>
                <c:pt idx="90927">
                  <c:v>1</c:v>
                </c:pt>
                <c:pt idx="90928">
                  <c:v>1</c:v>
                </c:pt>
                <c:pt idx="90929">
                  <c:v>1</c:v>
                </c:pt>
                <c:pt idx="90930">
                  <c:v>1</c:v>
                </c:pt>
                <c:pt idx="90931">
                  <c:v>1</c:v>
                </c:pt>
                <c:pt idx="90932">
                  <c:v>1</c:v>
                </c:pt>
                <c:pt idx="90933">
                  <c:v>1</c:v>
                </c:pt>
                <c:pt idx="90934">
                  <c:v>1</c:v>
                </c:pt>
                <c:pt idx="90935">
                  <c:v>1</c:v>
                </c:pt>
                <c:pt idx="90936">
                  <c:v>1</c:v>
                </c:pt>
                <c:pt idx="90937">
                  <c:v>1</c:v>
                </c:pt>
                <c:pt idx="90938">
                  <c:v>1</c:v>
                </c:pt>
                <c:pt idx="90939">
                  <c:v>1</c:v>
                </c:pt>
                <c:pt idx="90940">
                  <c:v>1</c:v>
                </c:pt>
                <c:pt idx="90941">
                  <c:v>1</c:v>
                </c:pt>
                <c:pt idx="90942">
                  <c:v>0.571428571</c:v>
                </c:pt>
                <c:pt idx="90943">
                  <c:v>1</c:v>
                </c:pt>
                <c:pt idx="90944">
                  <c:v>1</c:v>
                </c:pt>
                <c:pt idx="90945">
                  <c:v>1</c:v>
                </c:pt>
                <c:pt idx="90946">
                  <c:v>1</c:v>
                </c:pt>
                <c:pt idx="90947">
                  <c:v>1</c:v>
                </c:pt>
                <c:pt idx="90948">
                  <c:v>1</c:v>
                </c:pt>
                <c:pt idx="90949">
                  <c:v>1</c:v>
                </c:pt>
                <c:pt idx="90950">
                  <c:v>1</c:v>
                </c:pt>
                <c:pt idx="90951">
                  <c:v>1</c:v>
                </c:pt>
                <c:pt idx="90952">
                  <c:v>1</c:v>
                </c:pt>
                <c:pt idx="90953">
                  <c:v>1</c:v>
                </c:pt>
                <c:pt idx="90954">
                  <c:v>1</c:v>
                </c:pt>
                <c:pt idx="90955">
                  <c:v>1</c:v>
                </c:pt>
                <c:pt idx="90956">
                  <c:v>1</c:v>
                </c:pt>
                <c:pt idx="90957">
                  <c:v>1</c:v>
                </c:pt>
                <c:pt idx="90958">
                  <c:v>1</c:v>
                </c:pt>
                <c:pt idx="90959">
                  <c:v>1</c:v>
                </c:pt>
                <c:pt idx="90960">
                  <c:v>1</c:v>
                </c:pt>
                <c:pt idx="90961">
                  <c:v>1</c:v>
                </c:pt>
                <c:pt idx="90962">
                  <c:v>1</c:v>
                </c:pt>
                <c:pt idx="90963">
                  <c:v>1</c:v>
                </c:pt>
                <c:pt idx="90964">
                  <c:v>1</c:v>
                </c:pt>
                <c:pt idx="90965">
                  <c:v>1</c:v>
                </c:pt>
                <c:pt idx="90966">
                  <c:v>1</c:v>
                </c:pt>
                <c:pt idx="90967">
                  <c:v>1</c:v>
                </c:pt>
                <c:pt idx="90968">
                  <c:v>1</c:v>
                </c:pt>
                <c:pt idx="90969">
                  <c:v>1</c:v>
                </c:pt>
                <c:pt idx="90970">
                  <c:v>1</c:v>
                </c:pt>
                <c:pt idx="90971">
                  <c:v>1</c:v>
                </c:pt>
                <c:pt idx="90972">
                  <c:v>1</c:v>
                </c:pt>
                <c:pt idx="90973">
                  <c:v>1</c:v>
                </c:pt>
                <c:pt idx="90974">
                  <c:v>1</c:v>
                </c:pt>
                <c:pt idx="90975">
                  <c:v>1</c:v>
                </c:pt>
                <c:pt idx="90976">
                  <c:v>1</c:v>
                </c:pt>
                <c:pt idx="90977">
                  <c:v>1</c:v>
                </c:pt>
                <c:pt idx="90978">
                  <c:v>1</c:v>
                </c:pt>
                <c:pt idx="90979">
                  <c:v>1</c:v>
                </c:pt>
                <c:pt idx="90980">
                  <c:v>0.428571429</c:v>
                </c:pt>
                <c:pt idx="90981">
                  <c:v>1</c:v>
                </c:pt>
                <c:pt idx="90982">
                  <c:v>1</c:v>
                </c:pt>
                <c:pt idx="90983">
                  <c:v>1</c:v>
                </c:pt>
                <c:pt idx="90984">
                  <c:v>1</c:v>
                </c:pt>
                <c:pt idx="90985">
                  <c:v>1</c:v>
                </c:pt>
                <c:pt idx="90986">
                  <c:v>1</c:v>
                </c:pt>
                <c:pt idx="90987">
                  <c:v>1</c:v>
                </c:pt>
                <c:pt idx="90988">
                  <c:v>1</c:v>
                </c:pt>
                <c:pt idx="90989">
                  <c:v>1</c:v>
                </c:pt>
                <c:pt idx="90990">
                  <c:v>1</c:v>
                </c:pt>
                <c:pt idx="90991">
                  <c:v>1</c:v>
                </c:pt>
                <c:pt idx="90992">
                  <c:v>1</c:v>
                </c:pt>
                <c:pt idx="90993">
                  <c:v>1</c:v>
                </c:pt>
                <c:pt idx="90994">
                  <c:v>1</c:v>
                </c:pt>
                <c:pt idx="90995">
                  <c:v>1</c:v>
                </c:pt>
                <c:pt idx="90996">
                  <c:v>1</c:v>
                </c:pt>
                <c:pt idx="90997">
                  <c:v>1</c:v>
                </c:pt>
                <c:pt idx="90998">
                  <c:v>1</c:v>
                </c:pt>
                <c:pt idx="90999">
                  <c:v>1</c:v>
                </c:pt>
                <c:pt idx="91000">
                  <c:v>1</c:v>
                </c:pt>
                <c:pt idx="91001">
                  <c:v>1</c:v>
                </c:pt>
                <c:pt idx="91002">
                  <c:v>1</c:v>
                </c:pt>
                <c:pt idx="91003">
                  <c:v>1</c:v>
                </c:pt>
                <c:pt idx="91004">
                  <c:v>1</c:v>
                </c:pt>
                <c:pt idx="91005">
                  <c:v>1</c:v>
                </c:pt>
                <c:pt idx="91006">
                  <c:v>1</c:v>
                </c:pt>
                <c:pt idx="91007">
                  <c:v>1</c:v>
                </c:pt>
                <c:pt idx="91008">
                  <c:v>1</c:v>
                </c:pt>
                <c:pt idx="91009">
                  <c:v>1</c:v>
                </c:pt>
                <c:pt idx="91010">
                  <c:v>1</c:v>
                </c:pt>
                <c:pt idx="91011">
                  <c:v>1</c:v>
                </c:pt>
                <c:pt idx="91012">
                  <c:v>1</c:v>
                </c:pt>
                <c:pt idx="91013">
                  <c:v>1</c:v>
                </c:pt>
                <c:pt idx="91014">
                  <c:v>1</c:v>
                </c:pt>
                <c:pt idx="91015">
                  <c:v>1</c:v>
                </c:pt>
                <c:pt idx="91016">
                  <c:v>1</c:v>
                </c:pt>
                <c:pt idx="91017">
                  <c:v>1</c:v>
                </c:pt>
                <c:pt idx="91018">
                  <c:v>1</c:v>
                </c:pt>
                <c:pt idx="91019">
                  <c:v>1</c:v>
                </c:pt>
                <c:pt idx="91020">
                  <c:v>1</c:v>
                </c:pt>
                <c:pt idx="91021">
                  <c:v>1</c:v>
                </c:pt>
                <c:pt idx="91022">
                  <c:v>1</c:v>
                </c:pt>
                <c:pt idx="91023">
                  <c:v>1</c:v>
                </c:pt>
                <c:pt idx="91024">
                  <c:v>1</c:v>
                </c:pt>
                <c:pt idx="91025">
                  <c:v>1</c:v>
                </c:pt>
                <c:pt idx="91026">
                  <c:v>1</c:v>
                </c:pt>
                <c:pt idx="91027">
                  <c:v>1</c:v>
                </c:pt>
                <c:pt idx="91028">
                  <c:v>1</c:v>
                </c:pt>
                <c:pt idx="91029">
                  <c:v>1</c:v>
                </c:pt>
                <c:pt idx="91030">
                  <c:v>1</c:v>
                </c:pt>
                <c:pt idx="91031">
                  <c:v>1</c:v>
                </c:pt>
                <c:pt idx="91032">
                  <c:v>1</c:v>
                </c:pt>
                <c:pt idx="91033">
                  <c:v>1</c:v>
                </c:pt>
                <c:pt idx="91034">
                  <c:v>1</c:v>
                </c:pt>
                <c:pt idx="91035">
                  <c:v>1</c:v>
                </c:pt>
                <c:pt idx="91036">
                  <c:v>1</c:v>
                </c:pt>
                <c:pt idx="91037">
                  <c:v>1</c:v>
                </c:pt>
                <c:pt idx="91038">
                  <c:v>1</c:v>
                </c:pt>
                <c:pt idx="91039">
                  <c:v>1</c:v>
                </c:pt>
                <c:pt idx="91040">
                  <c:v>1</c:v>
                </c:pt>
                <c:pt idx="91041">
                  <c:v>1</c:v>
                </c:pt>
                <c:pt idx="91042">
                  <c:v>1</c:v>
                </c:pt>
                <c:pt idx="91043">
                  <c:v>1</c:v>
                </c:pt>
                <c:pt idx="91044">
                  <c:v>1</c:v>
                </c:pt>
                <c:pt idx="91045">
                  <c:v>1</c:v>
                </c:pt>
                <c:pt idx="91046">
                  <c:v>1</c:v>
                </c:pt>
                <c:pt idx="91047">
                  <c:v>1</c:v>
                </c:pt>
                <c:pt idx="91048">
                  <c:v>1</c:v>
                </c:pt>
                <c:pt idx="91049">
                  <c:v>1</c:v>
                </c:pt>
                <c:pt idx="91050">
                  <c:v>1</c:v>
                </c:pt>
                <c:pt idx="91051">
                  <c:v>1</c:v>
                </c:pt>
                <c:pt idx="91052">
                  <c:v>1</c:v>
                </c:pt>
                <c:pt idx="91053">
                  <c:v>1</c:v>
                </c:pt>
                <c:pt idx="91054">
                  <c:v>1</c:v>
                </c:pt>
                <c:pt idx="91055">
                  <c:v>1</c:v>
                </c:pt>
                <c:pt idx="91056">
                  <c:v>1</c:v>
                </c:pt>
                <c:pt idx="91057">
                  <c:v>1</c:v>
                </c:pt>
                <c:pt idx="91058">
                  <c:v>1</c:v>
                </c:pt>
                <c:pt idx="91059">
                  <c:v>1</c:v>
                </c:pt>
                <c:pt idx="91060">
                  <c:v>1</c:v>
                </c:pt>
                <c:pt idx="91061">
                  <c:v>1</c:v>
                </c:pt>
                <c:pt idx="91062">
                  <c:v>1</c:v>
                </c:pt>
                <c:pt idx="91063">
                  <c:v>1</c:v>
                </c:pt>
                <c:pt idx="91064">
                  <c:v>1</c:v>
                </c:pt>
                <c:pt idx="91065">
                  <c:v>1</c:v>
                </c:pt>
                <c:pt idx="91066">
                  <c:v>1</c:v>
                </c:pt>
                <c:pt idx="91067">
                  <c:v>1</c:v>
                </c:pt>
                <c:pt idx="91068">
                  <c:v>1</c:v>
                </c:pt>
                <c:pt idx="91069">
                  <c:v>1</c:v>
                </c:pt>
                <c:pt idx="91070">
                  <c:v>1</c:v>
                </c:pt>
                <c:pt idx="91071">
                  <c:v>1</c:v>
                </c:pt>
                <c:pt idx="91072">
                  <c:v>1</c:v>
                </c:pt>
                <c:pt idx="91073">
                  <c:v>1</c:v>
                </c:pt>
                <c:pt idx="91074">
                  <c:v>1</c:v>
                </c:pt>
                <c:pt idx="91075">
                  <c:v>1</c:v>
                </c:pt>
                <c:pt idx="91076">
                  <c:v>1</c:v>
                </c:pt>
                <c:pt idx="91077">
                  <c:v>1</c:v>
                </c:pt>
                <c:pt idx="91078">
                  <c:v>1</c:v>
                </c:pt>
                <c:pt idx="91079">
                  <c:v>1</c:v>
                </c:pt>
                <c:pt idx="91080">
                  <c:v>1</c:v>
                </c:pt>
                <c:pt idx="91081">
                  <c:v>1</c:v>
                </c:pt>
                <c:pt idx="91082">
                  <c:v>1</c:v>
                </c:pt>
                <c:pt idx="91083">
                  <c:v>1</c:v>
                </c:pt>
                <c:pt idx="91084">
                  <c:v>1</c:v>
                </c:pt>
                <c:pt idx="91085">
                  <c:v>1</c:v>
                </c:pt>
                <c:pt idx="91086">
                  <c:v>1</c:v>
                </c:pt>
                <c:pt idx="91087">
                  <c:v>1</c:v>
                </c:pt>
                <c:pt idx="91088">
                  <c:v>1</c:v>
                </c:pt>
                <c:pt idx="91089">
                  <c:v>1</c:v>
                </c:pt>
                <c:pt idx="91090">
                  <c:v>1</c:v>
                </c:pt>
                <c:pt idx="91091">
                  <c:v>1</c:v>
                </c:pt>
                <c:pt idx="91092">
                  <c:v>1</c:v>
                </c:pt>
                <c:pt idx="91093">
                  <c:v>1</c:v>
                </c:pt>
                <c:pt idx="91094">
                  <c:v>1</c:v>
                </c:pt>
                <c:pt idx="91095">
                  <c:v>1</c:v>
                </c:pt>
                <c:pt idx="91096">
                  <c:v>1</c:v>
                </c:pt>
                <c:pt idx="91097">
                  <c:v>1</c:v>
                </c:pt>
                <c:pt idx="91098">
                  <c:v>1</c:v>
                </c:pt>
                <c:pt idx="91099">
                  <c:v>1</c:v>
                </c:pt>
                <c:pt idx="91100">
                  <c:v>1</c:v>
                </c:pt>
                <c:pt idx="91101">
                  <c:v>1</c:v>
                </c:pt>
                <c:pt idx="91102">
                  <c:v>1</c:v>
                </c:pt>
                <c:pt idx="91103">
                  <c:v>1</c:v>
                </c:pt>
                <c:pt idx="91104">
                  <c:v>1</c:v>
                </c:pt>
                <c:pt idx="91105">
                  <c:v>1</c:v>
                </c:pt>
                <c:pt idx="91106">
                  <c:v>1</c:v>
                </c:pt>
                <c:pt idx="91107">
                  <c:v>1</c:v>
                </c:pt>
                <c:pt idx="91108">
                  <c:v>1</c:v>
                </c:pt>
                <c:pt idx="91109">
                  <c:v>1</c:v>
                </c:pt>
                <c:pt idx="91110">
                  <c:v>1</c:v>
                </c:pt>
                <c:pt idx="91111">
                  <c:v>1</c:v>
                </c:pt>
                <c:pt idx="91112">
                  <c:v>1</c:v>
                </c:pt>
                <c:pt idx="91113">
                  <c:v>1</c:v>
                </c:pt>
                <c:pt idx="91114">
                  <c:v>1</c:v>
                </c:pt>
                <c:pt idx="91115">
                  <c:v>1</c:v>
                </c:pt>
                <c:pt idx="91116">
                  <c:v>1</c:v>
                </c:pt>
                <c:pt idx="91117">
                  <c:v>1</c:v>
                </c:pt>
                <c:pt idx="91118">
                  <c:v>1</c:v>
                </c:pt>
                <c:pt idx="91119">
                  <c:v>1</c:v>
                </c:pt>
                <c:pt idx="91120">
                  <c:v>1</c:v>
                </c:pt>
                <c:pt idx="91121">
                  <c:v>1</c:v>
                </c:pt>
                <c:pt idx="91122">
                  <c:v>1</c:v>
                </c:pt>
                <c:pt idx="91123">
                  <c:v>1</c:v>
                </c:pt>
                <c:pt idx="91124">
                  <c:v>1</c:v>
                </c:pt>
                <c:pt idx="91125">
                  <c:v>1</c:v>
                </c:pt>
                <c:pt idx="91126">
                  <c:v>1</c:v>
                </c:pt>
                <c:pt idx="91127">
                  <c:v>1</c:v>
                </c:pt>
                <c:pt idx="91128">
                  <c:v>1</c:v>
                </c:pt>
                <c:pt idx="91129">
                  <c:v>1</c:v>
                </c:pt>
                <c:pt idx="91130">
                  <c:v>1</c:v>
                </c:pt>
                <c:pt idx="91131">
                  <c:v>1</c:v>
                </c:pt>
                <c:pt idx="91132">
                  <c:v>1</c:v>
                </c:pt>
                <c:pt idx="91133">
                  <c:v>1</c:v>
                </c:pt>
                <c:pt idx="91134">
                  <c:v>1</c:v>
                </c:pt>
                <c:pt idx="91135">
                  <c:v>1</c:v>
                </c:pt>
                <c:pt idx="91136">
                  <c:v>1</c:v>
                </c:pt>
                <c:pt idx="91137">
                  <c:v>1</c:v>
                </c:pt>
                <c:pt idx="91138">
                  <c:v>1</c:v>
                </c:pt>
                <c:pt idx="91139">
                  <c:v>1</c:v>
                </c:pt>
                <c:pt idx="91140">
                  <c:v>1</c:v>
                </c:pt>
                <c:pt idx="91141">
                  <c:v>1</c:v>
                </c:pt>
                <c:pt idx="91142">
                  <c:v>1</c:v>
                </c:pt>
                <c:pt idx="91143">
                  <c:v>1</c:v>
                </c:pt>
                <c:pt idx="91144">
                  <c:v>1</c:v>
                </c:pt>
                <c:pt idx="91145">
                  <c:v>1</c:v>
                </c:pt>
                <c:pt idx="91146">
                  <c:v>1</c:v>
                </c:pt>
                <c:pt idx="91147">
                  <c:v>1</c:v>
                </c:pt>
                <c:pt idx="91148">
                  <c:v>1</c:v>
                </c:pt>
                <c:pt idx="91149">
                  <c:v>1</c:v>
                </c:pt>
                <c:pt idx="91150">
                  <c:v>1</c:v>
                </c:pt>
                <c:pt idx="91151">
                  <c:v>1</c:v>
                </c:pt>
                <c:pt idx="91152">
                  <c:v>1</c:v>
                </c:pt>
                <c:pt idx="91153">
                  <c:v>1</c:v>
                </c:pt>
                <c:pt idx="91154">
                  <c:v>1</c:v>
                </c:pt>
                <c:pt idx="91155">
                  <c:v>1</c:v>
                </c:pt>
                <c:pt idx="91156">
                  <c:v>1</c:v>
                </c:pt>
                <c:pt idx="91157">
                  <c:v>1</c:v>
                </c:pt>
                <c:pt idx="91158">
                  <c:v>1</c:v>
                </c:pt>
                <c:pt idx="91159">
                  <c:v>1</c:v>
                </c:pt>
                <c:pt idx="91160">
                  <c:v>1</c:v>
                </c:pt>
                <c:pt idx="91161">
                  <c:v>1</c:v>
                </c:pt>
                <c:pt idx="91162">
                  <c:v>1</c:v>
                </c:pt>
                <c:pt idx="91163">
                  <c:v>1</c:v>
                </c:pt>
                <c:pt idx="91164">
                  <c:v>1</c:v>
                </c:pt>
                <c:pt idx="91165">
                  <c:v>1</c:v>
                </c:pt>
                <c:pt idx="91166">
                  <c:v>1</c:v>
                </c:pt>
                <c:pt idx="91167">
                  <c:v>1</c:v>
                </c:pt>
                <c:pt idx="91168">
                  <c:v>1</c:v>
                </c:pt>
                <c:pt idx="91169">
                  <c:v>1</c:v>
                </c:pt>
                <c:pt idx="91170">
                  <c:v>1</c:v>
                </c:pt>
                <c:pt idx="91171">
                  <c:v>1</c:v>
                </c:pt>
                <c:pt idx="91172">
                  <c:v>1</c:v>
                </c:pt>
                <c:pt idx="91173">
                  <c:v>1</c:v>
                </c:pt>
                <c:pt idx="91174">
                  <c:v>1</c:v>
                </c:pt>
                <c:pt idx="91175">
                  <c:v>1</c:v>
                </c:pt>
                <c:pt idx="91176">
                  <c:v>1</c:v>
                </c:pt>
                <c:pt idx="91177">
                  <c:v>1</c:v>
                </c:pt>
                <c:pt idx="91178">
                  <c:v>0.85714285700000004</c:v>
                </c:pt>
                <c:pt idx="91179">
                  <c:v>1</c:v>
                </c:pt>
                <c:pt idx="91180">
                  <c:v>1</c:v>
                </c:pt>
                <c:pt idx="91181">
                  <c:v>1</c:v>
                </c:pt>
                <c:pt idx="91182">
                  <c:v>1</c:v>
                </c:pt>
                <c:pt idx="91183">
                  <c:v>1</c:v>
                </c:pt>
                <c:pt idx="91184">
                  <c:v>1</c:v>
                </c:pt>
                <c:pt idx="91185">
                  <c:v>1</c:v>
                </c:pt>
                <c:pt idx="91186">
                  <c:v>1</c:v>
                </c:pt>
                <c:pt idx="91187">
                  <c:v>1</c:v>
                </c:pt>
                <c:pt idx="91188">
                  <c:v>1</c:v>
                </c:pt>
                <c:pt idx="91189">
                  <c:v>1</c:v>
                </c:pt>
                <c:pt idx="91190">
                  <c:v>1</c:v>
                </c:pt>
                <c:pt idx="91191">
                  <c:v>1</c:v>
                </c:pt>
                <c:pt idx="91192">
                  <c:v>1</c:v>
                </c:pt>
                <c:pt idx="91193">
                  <c:v>1</c:v>
                </c:pt>
                <c:pt idx="91194">
                  <c:v>1</c:v>
                </c:pt>
                <c:pt idx="91195">
                  <c:v>1</c:v>
                </c:pt>
                <c:pt idx="91196">
                  <c:v>1</c:v>
                </c:pt>
                <c:pt idx="91197">
                  <c:v>1</c:v>
                </c:pt>
                <c:pt idx="91198">
                  <c:v>1</c:v>
                </c:pt>
                <c:pt idx="91199">
                  <c:v>1</c:v>
                </c:pt>
                <c:pt idx="91200">
                  <c:v>1</c:v>
                </c:pt>
                <c:pt idx="91201">
                  <c:v>1</c:v>
                </c:pt>
                <c:pt idx="91202">
                  <c:v>1</c:v>
                </c:pt>
                <c:pt idx="91203">
                  <c:v>1</c:v>
                </c:pt>
                <c:pt idx="91204">
                  <c:v>1</c:v>
                </c:pt>
                <c:pt idx="91205">
                  <c:v>1</c:v>
                </c:pt>
                <c:pt idx="91206">
                  <c:v>1</c:v>
                </c:pt>
                <c:pt idx="91207">
                  <c:v>1</c:v>
                </c:pt>
                <c:pt idx="91208">
                  <c:v>1</c:v>
                </c:pt>
                <c:pt idx="91209">
                  <c:v>1</c:v>
                </c:pt>
                <c:pt idx="91210">
                  <c:v>1</c:v>
                </c:pt>
                <c:pt idx="91211">
                  <c:v>1</c:v>
                </c:pt>
                <c:pt idx="91212">
                  <c:v>1</c:v>
                </c:pt>
                <c:pt idx="91213">
                  <c:v>1</c:v>
                </c:pt>
                <c:pt idx="91214">
                  <c:v>1</c:v>
                </c:pt>
                <c:pt idx="91215">
                  <c:v>1</c:v>
                </c:pt>
                <c:pt idx="91216">
                  <c:v>1</c:v>
                </c:pt>
                <c:pt idx="91217">
                  <c:v>1</c:v>
                </c:pt>
                <c:pt idx="91218">
                  <c:v>1</c:v>
                </c:pt>
                <c:pt idx="91219">
                  <c:v>1</c:v>
                </c:pt>
                <c:pt idx="91220">
                  <c:v>1</c:v>
                </c:pt>
                <c:pt idx="91221">
                  <c:v>1</c:v>
                </c:pt>
                <c:pt idx="91222">
                  <c:v>1</c:v>
                </c:pt>
                <c:pt idx="91223">
                  <c:v>1</c:v>
                </c:pt>
                <c:pt idx="91224">
                  <c:v>1</c:v>
                </c:pt>
                <c:pt idx="91225">
                  <c:v>1</c:v>
                </c:pt>
                <c:pt idx="91226">
                  <c:v>1</c:v>
                </c:pt>
                <c:pt idx="91227">
                  <c:v>1</c:v>
                </c:pt>
                <c:pt idx="91228">
                  <c:v>1</c:v>
                </c:pt>
                <c:pt idx="91229">
                  <c:v>1</c:v>
                </c:pt>
                <c:pt idx="91230">
                  <c:v>1</c:v>
                </c:pt>
                <c:pt idx="91231">
                  <c:v>1</c:v>
                </c:pt>
                <c:pt idx="91232">
                  <c:v>1</c:v>
                </c:pt>
                <c:pt idx="91233">
                  <c:v>1</c:v>
                </c:pt>
                <c:pt idx="91234">
                  <c:v>1</c:v>
                </c:pt>
                <c:pt idx="91235">
                  <c:v>1</c:v>
                </c:pt>
                <c:pt idx="91236">
                  <c:v>1</c:v>
                </c:pt>
                <c:pt idx="91237">
                  <c:v>1</c:v>
                </c:pt>
                <c:pt idx="91238">
                  <c:v>1</c:v>
                </c:pt>
                <c:pt idx="91239">
                  <c:v>1</c:v>
                </c:pt>
                <c:pt idx="91240">
                  <c:v>1</c:v>
                </c:pt>
                <c:pt idx="91241">
                  <c:v>1</c:v>
                </c:pt>
                <c:pt idx="91242">
                  <c:v>1</c:v>
                </c:pt>
                <c:pt idx="91243">
                  <c:v>1</c:v>
                </c:pt>
                <c:pt idx="91244">
                  <c:v>1</c:v>
                </c:pt>
                <c:pt idx="91245">
                  <c:v>1</c:v>
                </c:pt>
                <c:pt idx="91246">
                  <c:v>1</c:v>
                </c:pt>
                <c:pt idx="91247">
                  <c:v>0.571428571</c:v>
                </c:pt>
                <c:pt idx="91248">
                  <c:v>1</c:v>
                </c:pt>
                <c:pt idx="91249">
                  <c:v>1</c:v>
                </c:pt>
                <c:pt idx="91250">
                  <c:v>1</c:v>
                </c:pt>
                <c:pt idx="91251">
                  <c:v>1</c:v>
                </c:pt>
                <c:pt idx="91252">
                  <c:v>1</c:v>
                </c:pt>
                <c:pt idx="91253">
                  <c:v>1</c:v>
                </c:pt>
                <c:pt idx="91254">
                  <c:v>1</c:v>
                </c:pt>
                <c:pt idx="91255">
                  <c:v>1</c:v>
                </c:pt>
                <c:pt idx="91256">
                  <c:v>1</c:v>
                </c:pt>
                <c:pt idx="91257">
                  <c:v>1</c:v>
                </c:pt>
                <c:pt idx="91258">
                  <c:v>1</c:v>
                </c:pt>
                <c:pt idx="91259">
                  <c:v>1</c:v>
                </c:pt>
                <c:pt idx="91260">
                  <c:v>0.85714285700000004</c:v>
                </c:pt>
                <c:pt idx="91261">
                  <c:v>1</c:v>
                </c:pt>
                <c:pt idx="91262">
                  <c:v>1</c:v>
                </c:pt>
                <c:pt idx="91263">
                  <c:v>1</c:v>
                </c:pt>
                <c:pt idx="91264">
                  <c:v>1</c:v>
                </c:pt>
                <c:pt idx="91265">
                  <c:v>1</c:v>
                </c:pt>
                <c:pt idx="91266">
                  <c:v>1</c:v>
                </c:pt>
                <c:pt idx="91267">
                  <c:v>1</c:v>
                </c:pt>
                <c:pt idx="91268">
                  <c:v>1</c:v>
                </c:pt>
                <c:pt idx="91269">
                  <c:v>1</c:v>
                </c:pt>
                <c:pt idx="91270">
                  <c:v>1</c:v>
                </c:pt>
                <c:pt idx="91271">
                  <c:v>1</c:v>
                </c:pt>
                <c:pt idx="91272">
                  <c:v>1</c:v>
                </c:pt>
                <c:pt idx="91273">
                  <c:v>1</c:v>
                </c:pt>
                <c:pt idx="91274">
                  <c:v>1</c:v>
                </c:pt>
                <c:pt idx="91275">
                  <c:v>1</c:v>
                </c:pt>
                <c:pt idx="91276">
                  <c:v>1</c:v>
                </c:pt>
                <c:pt idx="91277">
                  <c:v>1</c:v>
                </c:pt>
                <c:pt idx="91278">
                  <c:v>1</c:v>
                </c:pt>
                <c:pt idx="91279">
                  <c:v>1</c:v>
                </c:pt>
                <c:pt idx="91280">
                  <c:v>1</c:v>
                </c:pt>
                <c:pt idx="91281">
                  <c:v>1</c:v>
                </c:pt>
                <c:pt idx="91282">
                  <c:v>1</c:v>
                </c:pt>
                <c:pt idx="91283">
                  <c:v>1</c:v>
                </c:pt>
                <c:pt idx="91284">
                  <c:v>1</c:v>
                </c:pt>
                <c:pt idx="91285">
                  <c:v>1</c:v>
                </c:pt>
                <c:pt idx="91286">
                  <c:v>1</c:v>
                </c:pt>
                <c:pt idx="91287">
                  <c:v>1</c:v>
                </c:pt>
                <c:pt idx="91288">
                  <c:v>1</c:v>
                </c:pt>
                <c:pt idx="91289">
                  <c:v>1</c:v>
                </c:pt>
                <c:pt idx="91290">
                  <c:v>1</c:v>
                </c:pt>
                <c:pt idx="91291">
                  <c:v>1</c:v>
                </c:pt>
                <c:pt idx="91292">
                  <c:v>1</c:v>
                </c:pt>
                <c:pt idx="91293">
                  <c:v>1</c:v>
                </c:pt>
                <c:pt idx="91294">
                  <c:v>1</c:v>
                </c:pt>
                <c:pt idx="91295">
                  <c:v>1</c:v>
                </c:pt>
                <c:pt idx="91296">
                  <c:v>1</c:v>
                </c:pt>
                <c:pt idx="91297">
                  <c:v>1</c:v>
                </c:pt>
                <c:pt idx="91298">
                  <c:v>1</c:v>
                </c:pt>
                <c:pt idx="91299">
                  <c:v>1</c:v>
                </c:pt>
                <c:pt idx="91300">
                  <c:v>1</c:v>
                </c:pt>
                <c:pt idx="91301">
                  <c:v>1</c:v>
                </c:pt>
                <c:pt idx="91302">
                  <c:v>1</c:v>
                </c:pt>
                <c:pt idx="91303">
                  <c:v>1</c:v>
                </c:pt>
                <c:pt idx="91304">
                  <c:v>1</c:v>
                </c:pt>
                <c:pt idx="91305">
                  <c:v>1</c:v>
                </c:pt>
                <c:pt idx="91306">
                  <c:v>1</c:v>
                </c:pt>
                <c:pt idx="91307">
                  <c:v>1</c:v>
                </c:pt>
                <c:pt idx="91308">
                  <c:v>1</c:v>
                </c:pt>
                <c:pt idx="91309">
                  <c:v>1</c:v>
                </c:pt>
                <c:pt idx="91310">
                  <c:v>1</c:v>
                </c:pt>
                <c:pt idx="91311">
                  <c:v>1</c:v>
                </c:pt>
                <c:pt idx="91312">
                  <c:v>1</c:v>
                </c:pt>
                <c:pt idx="91313">
                  <c:v>1</c:v>
                </c:pt>
                <c:pt idx="91314">
                  <c:v>1</c:v>
                </c:pt>
                <c:pt idx="91315">
                  <c:v>1</c:v>
                </c:pt>
                <c:pt idx="91316">
                  <c:v>1</c:v>
                </c:pt>
                <c:pt idx="91317">
                  <c:v>1</c:v>
                </c:pt>
                <c:pt idx="91318">
                  <c:v>1</c:v>
                </c:pt>
                <c:pt idx="91319">
                  <c:v>1</c:v>
                </c:pt>
                <c:pt idx="91320">
                  <c:v>1</c:v>
                </c:pt>
                <c:pt idx="91321">
                  <c:v>1</c:v>
                </c:pt>
                <c:pt idx="91322">
                  <c:v>1</c:v>
                </c:pt>
                <c:pt idx="91323">
                  <c:v>1</c:v>
                </c:pt>
                <c:pt idx="91324">
                  <c:v>1</c:v>
                </c:pt>
                <c:pt idx="91325">
                  <c:v>1</c:v>
                </c:pt>
                <c:pt idx="91326">
                  <c:v>1</c:v>
                </c:pt>
                <c:pt idx="91327">
                  <c:v>1</c:v>
                </c:pt>
                <c:pt idx="91328">
                  <c:v>1</c:v>
                </c:pt>
                <c:pt idx="91329">
                  <c:v>1</c:v>
                </c:pt>
                <c:pt idx="91330">
                  <c:v>1</c:v>
                </c:pt>
                <c:pt idx="91331">
                  <c:v>1</c:v>
                </c:pt>
                <c:pt idx="91332">
                  <c:v>1</c:v>
                </c:pt>
                <c:pt idx="91333">
                  <c:v>1</c:v>
                </c:pt>
                <c:pt idx="91334">
                  <c:v>1</c:v>
                </c:pt>
                <c:pt idx="91335">
                  <c:v>1</c:v>
                </c:pt>
                <c:pt idx="91336">
                  <c:v>1</c:v>
                </c:pt>
                <c:pt idx="91337">
                  <c:v>1</c:v>
                </c:pt>
                <c:pt idx="91338">
                  <c:v>1</c:v>
                </c:pt>
                <c:pt idx="91339">
                  <c:v>1</c:v>
                </c:pt>
                <c:pt idx="91340">
                  <c:v>1</c:v>
                </c:pt>
                <c:pt idx="91341">
                  <c:v>1</c:v>
                </c:pt>
                <c:pt idx="91342">
                  <c:v>1</c:v>
                </c:pt>
                <c:pt idx="91343">
                  <c:v>1</c:v>
                </c:pt>
                <c:pt idx="91344">
                  <c:v>1</c:v>
                </c:pt>
                <c:pt idx="91345">
                  <c:v>1</c:v>
                </c:pt>
                <c:pt idx="91346">
                  <c:v>1</c:v>
                </c:pt>
                <c:pt idx="91347">
                  <c:v>1</c:v>
                </c:pt>
                <c:pt idx="91348">
                  <c:v>1</c:v>
                </c:pt>
                <c:pt idx="91349">
                  <c:v>1</c:v>
                </c:pt>
                <c:pt idx="91350">
                  <c:v>1</c:v>
                </c:pt>
                <c:pt idx="91351">
                  <c:v>1</c:v>
                </c:pt>
                <c:pt idx="91352">
                  <c:v>1</c:v>
                </c:pt>
                <c:pt idx="91353">
                  <c:v>1</c:v>
                </c:pt>
                <c:pt idx="91354">
                  <c:v>1</c:v>
                </c:pt>
                <c:pt idx="91355">
                  <c:v>1</c:v>
                </c:pt>
                <c:pt idx="91356">
                  <c:v>1</c:v>
                </c:pt>
                <c:pt idx="91357">
                  <c:v>1</c:v>
                </c:pt>
                <c:pt idx="91358">
                  <c:v>1</c:v>
                </c:pt>
                <c:pt idx="91359">
                  <c:v>1</c:v>
                </c:pt>
                <c:pt idx="91360">
                  <c:v>1</c:v>
                </c:pt>
                <c:pt idx="91361">
                  <c:v>1</c:v>
                </c:pt>
                <c:pt idx="91362">
                  <c:v>1</c:v>
                </c:pt>
                <c:pt idx="91363">
                  <c:v>1</c:v>
                </c:pt>
                <c:pt idx="91364">
                  <c:v>1</c:v>
                </c:pt>
                <c:pt idx="91365">
                  <c:v>1</c:v>
                </c:pt>
                <c:pt idx="91366">
                  <c:v>1</c:v>
                </c:pt>
                <c:pt idx="91367">
                  <c:v>1</c:v>
                </c:pt>
                <c:pt idx="91368">
                  <c:v>1</c:v>
                </c:pt>
                <c:pt idx="91369">
                  <c:v>1</c:v>
                </c:pt>
                <c:pt idx="91370">
                  <c:v>1</c:v>
                </c:pt>
                <c:pt idx="91371">
                  <c:v>1</c:v>
                </c:pt>
                <c:pt idx="91372">
                  <c:v>1</c:v>
                </c:pt>
                <c:pt idx="91373">
                  <c:v>1</c:v>
                </c:pt>
                <c:pt idx="91374">
                  <c:v>1</c:v>
                </c:pt>
                <c:pt idx="91375">
                  <c:v>1</c:v>
                </c:pt>
                <c:pt idx="91376">
                  <c:v>1</c:v>
                </c:pt>
                <c:pt idx="91377">
                  <c:v>1</c:v>
                </c:pt>
                <c:pt idx="91378">
                  <c:v>1</c:v>
                </c:pt>
                <c:pt idx="91379">
                  <c:v>1</c:v>
                </c:pt>
                <c:pt idx="91380">
                  <c:v>1</c:v>
                </c:pt>
                <c:pt idx="91381">
                  <c:v>1</c:v>
                </c:pt>
                <c:pt idx="91382">
                  <c:v>1</c:v>
                </c:pt>
                <c:pt idx="91383">
                  <c:v>1</c:v>
                </c:pt>
                <c:pt idx="91384">
                  <c:v>1</c:v>
                </c:pt>
                <c:pt idx="91385">
                  <c:v>1</c:v>
                </c:pt>
                <c:pt idx="91386">
                  <c:v>1</c:v>
                </c:pt>
                <c:pt idx="91387">
                  <c:v>1</c:v>
                </c:pt>
                <c:pt idx="91388">
                  <c:v>1</c:v>
                </c:pt>
                <c:pt idx="91389">
                  <c:v>1</c:v>
                </c:pt>
                <c:pt idx="91390">
                  <c:v>1</c:v>
                </c:pt>
                <c:pt idx="91391">
                  <c:v>1</c:v>
                </c:pt>
                <c:pt idx="91392">
                  <c:v>1</c:v>
                </c:pt>
                <c:pt idx="91393">
                  <c:v>1</c:v>
                </c:pt>
                <c:pt idx="91394">
                  <c:v>1</c:v>
                </c:pt>
                <c:pt idx="91395">
                  <c:v>1</c:v>
                </c:pt>
                <c:pt idx="91396">
                  <c:v>1</c:v>
                </c:pt>
                <c:pt idx="91397">
                  <c:v>1</c:v>
                </c:pt>
                <c:pt idx="91398">
                  <c:v>1</c:v>
                </c:pt>
                <c:pt idx="91399">
                  <c:v>1</c:v>
                </c:pt>
                <c:pt idx="91400">
                  <c:v>1</c:v>
                </c:pt>
                <c:pt idx="91401">
                  <c:v>1</c:v>
                </c:pt>
                <c:pt idx="91402">
                  <c:v>1</c:v>
                </c:pt>
                <c:pt idx="91403">
                  <c:v>1</c:v>
                </c:pt>
                <c:pt idx="91404">
                  <c:v>1</c:v>
                </c:pt>
                <c:pt idx="91405">
                  <c:v>1</c:v>
                </c:pt>
                <c:pt idx="91406">
                  <c:v>1</c:v>
                </c:pt>
                <c:pt idx="91407">
                  <c:v>1</c:v>
                </c:pt>
                <c:pt idx="91408">
                  <c:v>1</c:v>
                </c:pt>
                <c:pt idx="91409">
                  <c:v>1</c:v>
                </c:pt>
                <c:pt idx="91410">
                  <c:v>1</c:v>
                </c:pt>
                <c:pt idx="91411">
                  <c:v>1</c:v>
                </c:pt>
                <c:pt idx="91412">
                  <c:v>1</c:v>
                </c:pt>
                <c:pt idx="91413">
                  <c:v>1</c:v>
                </c:pt>
                <c:pt idx="91414">
                  <c:v>1</c:v>
                </c:pt>
                <c:pt idx="91415">
                  <c:v>1</c:v>
                </c:pt>
                <c:pt idx="91416">
                  <c:v>1</c:v>
                </c:pt>
                <c:pt idx="91417">
                  <c:v>1</c:v>
                </c:pt>
                <c:pt idx="91418">
                  <c:v>1</c:v>
                </c:pt>
                <c:pt idx="91419">
                  <c:v>1</c:v>
                </c:pt>
                <c:pt idx="91420">
                  <c:v>1</c:v>
                </c:pt>
                <c:pt idx="91421">
                  <c:v>1</c:v>
                </c:pt>
                <c:pt idx="91422">
                  <c:v>1</c:v>
                </c:pt>
                <c:pt idx="91423">
                  <c:v>1</c:v>
                </c:pt>
                <c:pt idx="91424">
                  <c:v>1</c:v>
                </c:pt>
                <c:pt idx="91425">
                  <c:v>1</c:v>
                </c:pt>
                <c:pt idx="91426">
                  <c:v>1</c:v>
                </c:pt>
                <c:pt idx="91427">
                  <c:v>1</c:v>
                </c:pt>
                <c:pt idx="91428">
                  <c:v>1</c:v>
                </c:pt>
                <c:pt idx="91429">
                  <c:v>1</c:v>
                </c:pt>
                <c:pt idx="91430">
                  <c:v>1</c:v>
                </c:pt>
                <c:pt idx="91431">
                  <c:v>1</c:v>
                </c:pt>
                <c:pt idx="91432">
                  <c:v>1</c:v>
                </c:pt>
                <c:pt idx="91433">
                  <c:v>1</c:v>
                </c:pt>
                <c:pt idx="91434">
                  <c:v>1</c:v>
                </c:pt>
                <c:pt idx="91435">
                  <c:v>1</c:v>
                </c:pt>
                <c:pt idx="91436">
                  <c:v>1</c:v>
                </c:pt>
                <c:pt idx="91437">
                  <c:v>1</c:v>
                </c:pt>
                <c:pt idx="91438">
                  <c:v>1</c:v>
                </c:pt>
                <c:pt idx="91439">
                  <c:v>1</c:v>
                </c:pt>
                <c:pt idx="91440">
                  <c:v>1</c:v>
                </c:pt>
                <c:pt idx="91441">
                  <c:v>1</c:v>
                </c:pt>
                <c:pt idx="91442">
                  <c:v>1</c:v>
                </c:pt>
                <c:pt idx="91443">
                  <c:v>1</c:v>
                </c:pt>
                <c:pt idx="91444">
                  <c:v>1</c:v>
                </c:pt>
                <c:pt idx="91445">
                  <c:v>1</c:v>
                </c:pt>
                <c:pt idx="91446">
                  <c:v>1</c:v>
                </c:pt>
                <c:pt idx="91447">
                  <c:v>1</c:v>
                </c:pt>
                <c:pt idx="91448">
                  <c:v>1</c:v>
                </c:pt>
                <c:pt idx="91449">
                  <c:v>1</c:v>
                </c:pt>
                <c:pt idx="91450">
                  <c:v>1</c:v>
                </c:pt>
                <c:pt idx="91451">
                  <c:v>1</c:v>
                </c:pt>
                <c:pt idx="91452">
                  <c:v>1</c:v>
                </c:pt>
                <c:pt idx="91453">
                  <c:v>1</c:v>
                </c:pt>
                <c:pt idx="91454">
                  <c:v>1</c:v>
                </c:pt>
                <c:pt idx="91455">
                  <c:v>1</c:v>
                </c:pt>
                <c:pt idx="91456">
                  <c:v>1</c:v>
                </c:pt>
                <c:pt idx="91457">
                  <c:v>1</c:v>
                </c:pt>
                <c:pt idx="91458">
                  <c:v>1</c:v>
                </c:pt>
                <c:pt idx="91459">
                  <c:v>1</c:v>
                </c:pt>
                <c:pt idx="91460">
                  <c:v>1</c:v>
                </c:pt>
                <c:pt idx="91461">
                  <c:v>1</c:v>
                </c:pt>
                <c:pt idx="91462">
                  <c:v>1</c:v>
                </c:pt>
                <c:pt idx="91463">
                  <c:v>1</c:v>
                </c:pt>
                <c:pt idx="91464">
                  <c:v>1</c:v>
                </c:pt>
                <c:pt idx="91465">
                  <c:v>1</c:v>
                </c:pt>
                <c:pt idx="91466">
                  <c:v>1</c:v>
                </c:pt>
                <c:pt idx="91467">
                  <c:v>1</c:v>
                </c:pt>
                <c:pt idx="91468">
                  <c:v>1</c:v>
                </c:pt>
                <c:pt idx="91469">
                  <c:v>1</c:v>
                </c:pt>
                <c:pt idx="91470">
                  <c:v>1</c:v>
                </c:pt>
                <c:pt idx="91471">
                  <c:v>1</c:v>
                </c:pt>
                <c:pt idx="91472">
                  <c:v>1</c:v>
                </c:pt>
                <c:pt idx="91473">
                  <c:v>1</c:v>
                </c:pt>
                <c:pt idx="91474">
                  <c:v>1</c:v>
                </c:pt>
                <c:pt idx="91475">
                  <c:v>1</c:v>
                </c:pt>
                <c:pt idx="91476">
                  <c:v>1</c:v>
                </c:pt>
                <c:pt idx="91477">
                  <c:v>1</c:v>
                </c:pt>
                <c:pt idx="91478">
                  <c:v>1</c:v>
                </c:pt>
                <c:pt idx="91479">
                  <c:v>1</c:v>
                </c:pt>
                <c:pt idx="91480">
                  <c:v>1</c:v>
                </c:pt>
                <c:pt idx="91481">
                  <c:v>1</c:v>
                </c:pt>
                <c:pt idx="91482">
                  <c:v>1</c:v>
                </c:pt>
                <c:pt idx="91483">
                  <c:v>1</c:v>
                </c:pt>
                <c:pt idx="91484">
                  <c:v>1</c:v>
                </c:pt>
                <c:pt idx="91485">
                  <c:v>1</c:v>
                </c:pt>
                <c:pt idx="91486">
                  <c:v>1</c:v>
                </c:pt>
                <c:pt idx="91487">
                  <c:v>1</c:v>
                </c:pt>
                <c:pt idx="91488">
                  <c:v>1</c:v>
                </c:pt>
                <c:pt idx="91489">
                  <c:v>1</c:v>
                </c:pt>
                <c:pt idx="91490">
                  <c:v>1</c:v>
                </c:pt>
                <c:pt idx="91491">
                  <c:v>1</c:v>
                </c:pt>
                <c:pt idx="91492">
                  <c:v>1</c:v>
                </c:pt>
                <c:pt idx="91493">
                  <c:v>1</c:v>
                </c:pt>
                <c:pt idx="91494">
                  <c:v>1</c:v>
                </c:pt>
                <c:pt idx="91495">
                  <c:v>1</c:v>
                </c:pt>
                <c:pt idx="91496">
                  <c:v>1</c:v>
                </c:pt>
                <c:pt idx="91497">
                  <c:v>1</c:v>
                </c:pt>
                <c:pt idx="91498">
                  <c:v>1</c:v>
                </c:pt>
                <c:pt idx="91499">
                  <c:v>1</c:v>
                </c:pt>
                <c:pt idx="91500">
                  <c:v>1</c:v>
                </c:pt>
                <c:pt idx="91501">
                  <c:v>1</c:v>
                </c:pt>
                <c:pt idx="91502">
                  <c:v>1</c:v>
                </c:pt>
                <c:pt idx="91503">
                  <c:v>1</c:v>
                </c:pt>
                <c:pt idx="91504">
                  <c:v>1</c:v>
                </c:pt>
                <c:pt idx="91505">
                  <c:v>1</c:v>
                </c:pt>
                <c:pt idx="91506">
                  <c:v>1</c:v>
                </c:pt>
                <c:pt idx="91507">
                  <c:v>1</c:v>
                </c:pt>
                <c:pt idx="91508">
                  <c:v>1</c:v>
                </c:pt>
                <c:pt idx="91509">
                  <c:v>1</c:v>
                </c:pt>
                <c:pt idx="91510">
                  <c:v>1</c:v>
                </c:pt>
                <c:pt idx="91511">
                  <c:v>1</c:v>
                </c:pt>
                <c:pt idx="91512">
                  <c:v>1</c:v>
                </c:pt>
                <c:pt idx="91513">
                  <c:v>1</c:v>
                </c:pt>
                <c:pt idx="91514">
                  <c:v>1</c:v>
                </c:pt>
                <c:pt idx="91515">
                  <c:v>1</c:v>
                </c:pt>
                <c:pt idx="91516">
                  <c:v>1</c:v>
                </c:pt>
                <c:pt idx="91517">
                  <c:v>1</c:v>
                </c:pt>
                <c:pt idx="91518">
                  <c:v>1</c:v>
                </c:pt>
                <c:pt idx="91519">
                  <c:v>1</c:v>
                </c:pt>
                <c:pt idx="91520">
                  <c:v>1</c:v>
                </c:pt>
                <c:pt idx="91521">
                  <c:v>1</c:v>
                </c:pt>
                <c:pt idx="91522">
                  <c:v>1</c:v>
                </c:pt>
                <c:pt idx="91523">
                  <c:v>1</c:v>
                </c:pt>
                <c:pt idx="91524">
                  <c:v>1</c:v>
                </c:pt>
                <c:pt idx="91525">
                  <c:v>1</c:v>
                </c:pt>
                <c:pt idx="91526">
                  <c:v>1</c:v>
                </c:pt>
                <c:pt idx="91527">
                  <c:v>1</c:v>
                </c:pt>
                <c:pt idx="91528">
                  <c:v>1</c:v>
                </c:pt>
                <c:pt idx="91529">
                  <c:v>1</c:v>
                </c:pt>
                <c:pt idx="91530">
                  <c:v>1</c:v>
                </c:pt>
                <c:pt idx="91531">
                  <c:v>1</c:v>
                </c:pt>
                <c:pt idx="91532">
                  <c:v>1</c:v>
                </c:pt>
                <c:pt idx="91533">
                  <c:v>1</c:v>
                </c:pt>
                <c:pt idx="91534">
                  <c:v>1</c:v>
                </c:pt>
                <c:pt idx="91535">
                  <c:v>1</c:v>
                </c:pt>
                <c:pt idx="91536">
                  <c:v>1</c:v>
                </c:pt>
                <c:pt idx="91537">
                  <c:v>1</c:v>
                </c:pt>
                <c:pt idx="91538">
                  <c:v>1</c:v>
                </c:pt>
                <c:pt idx="91539">
                  <c:v>1</c:v>
                </c:pt>
                <c:pt idx="91540">
                  <c:v>1</c:v>
                </c:pt>
                <c:pt idx="91541">
                  <c:v>1</c:v>
                </c:pt>
                <c:pt idx="91542">
                  <c:v>1</c:v>
                </c:pt>
                <c:pt idx="91543">
                  <c:v>1</c:v>
                </c:pt>
                <c:pt idx="91544">
                  <c:v>1</c:v>
                </c:pt>
                <c:pt idx="91545">
                  <c:v>1</c:v>
                </c:pt>
                <c:pt idx="91546">
                  <c:v>1</c:v>
                </c:pt>
                <c:pt idx="91547">
                  <c:v>1</c:v>
                </c:pt>
                <c:pt idx="91548">
                  <c:v>1</c:v>
                </c:pt>
                <c:pt idx="91549">
                  <c:v>1</c:v>
                </c:pt>
                <c:pt idx="91550">
                  <c:v>1</c:v>
                </c:pt>
                <c:pt idx="91551">
                  <c:v>1</c:v>
                </c:pt>
                <c:pt idx="91552">
                  <c:v>1</c:v>
                </c:pt>
                <c:pt idx="91553">
                  <c:v>1</c:v>
                </c:pt>
                <c:pt idx="91554">
                  <c:v>1</c:v>
                </c:pt>
                <c:pt idx="91555">
                  <c:v>1</c:v>
                </c:pt>
                <c:pt idx="91556">
                  <c:v>1</c:v>
                </c:pt>
                <c:pt idx="91557">
                  <c:v>1</c:v>
                </c:pt>
                <c:pt idx="91558">
                  <c:v>1</c:v>
                </c:pt>
                <c:pt idx="91559">
                  <c:v>1</c:v>
                </c:pt>
                <c:pt idx="91560">
                  <c:v>1</c:v>
                </c:pt>
                <c:pt idx="91561">
                  <c:v>1</c:v>
                </c:pt>
                <c:pt idx="91562">
                  <c:v>1</c:v>
                </c:pt>
                <c:pt idx="91563">
                  <c:v>1</c:v>
                </c:pt>
                <c:pt idx="91564">
                  <c:v>1</c:v>
                </c:pt>
                <c:pt idx="91565">
                  <c:v>1</c:v>
                </c:pt>
                <c:pt idx="91566">
                  <c:v>1</c:v>
                </c:pt>
                <c:pt idx="91567">
                  <c:v>1</c:v>
                </c:pt>
                <c:pt idx="91568">
                  <c:v>1</c:v>
                </c:pt>
                <c:pt idx="91569">
                  <c:v>1</c:v>
                </c:pt>
                <c:pt idx="91570">
                  <c:v>1</c:v>
                </c:pt>
                <c:pt idx="91571">
                  <c:v>1</c:v>
                </c:pt>
                <c:pt idx="91572">
                  <c:v>1</c:v>
                </c:pt>
                <c:pt idx="91573">
                  <c:v>1</c:v>
                </c:pt>
                <c:pt idx="91574">
                  <c:v>1</c:v>
                </c:pt>
                <c:pt idx="91575">
                  <c:v>1</c:v>
                </c:pt>
                <c:pt idx="91576">
                  <c:v>1</c:v>
                </c:pt>
                <c:pt idx="91577">
                  <c:v>1</c:v>
                </c:pt>
                <c:pt idx="91578">
                  <c:v>1</c:v>
                </c:pt>
                <c:pt idx="91579">
                  <c:v>1</c:v>
                </c:pt>
                <c:pt idx="91580">
                  <c:v>1</c:v>
                </c:pt>
                <c:pt idx="91581">
                  <c:v>1</c:v>
                </c:pt>
                <c:pt idx="91582">
                  <c:v>1</c:v>
                </c:pt>
                <c:pt idx="91583">
                  <c:v>1</c:v>
                </c:pt>
                <c:pt idx="91584">
                  <c:v>1</c:v>
                </c:pt>
                <c:pt idx="91585">
                  <c:v>1</c:v>
                </c:pt>
                <c:pt idx="91586">
                  <c:v>1</c:v>
                </c:pt>
                <c:pt idx="91587">
                  <c:v>1</c:v>
                </c:pt>
                <c:pt idx="91588">
                  <c:v>1</c:v>
                </c:pt>
                <c:pt idx="91589">
                  <c:v>1</c:v>
                </c:pt>
                <c:pt idx="91590">
                  <c:v>1</c:v>
                </c:pt>
                <c:pt idx="91591">
                  <c:v>1</c:v>
                </c:pt>
                <c:pt idx="91592">
                  <c:v>1</c:v>
                </c:pt>
                <c:pt idx="91593">
                  <c:v>1</c:v>
                </c:pt>
                <c:pt idx="91594">
                  <c:v>1</c:v>
                </c:pt>
                <c:pt idx="91595">
                  <c:v>1</c:v>
                </c:pt>
                <c:pt idx="91596">
                  <c:v>1</c:v>
                </c:pt>
                <c:pt idx="91597">
                  <c:v>1</c:v>
                </c:pt>
                <c:pt idx="91598">
                  <c:v>1</c:v>
                </c:pt>
                <c:pt idx="91599">
                  <c:v>1</c:v>
                </c:pt>
                <c:pt idx="91600">
                  <c:v>1</c:v>
                </c:pt>
                <c:pt idx="91601">
                  <c:v>1</c:v>
                </c:pt>
                <c:pt idx="91602">
                  <c:v>1</c:v>
                </c:pt>
                <c:pt idx="91603">
                  <c:v>1</c:v>
                </c:pt>
                <c:pt idx="91604">
                  <c:v>1</c:v>
                </c:pt>
                <c:pt idx="91605">
                  <c:v>1</c:v>
                </c:pt>
                <c:pt idx="91606">
                  <c:v>1</c:v>
                </c:pt>
                <c:pt idx="91607">
                  <c:v>1</c:v>
                </c:pt>
                <c:pt idx="91608">
                  <c:v>1</c:v>
                </c:pt>
                <c:pt idx="91609">
                  <c:v>1</c:v>
                </c:pt>
                <c:pt idx="91610">
                  <c:v>1</c:v>
                </c:pt>
                <c:pt idx="91611">
                  <c:v>1</c:v>
                </c:pt>
                <c:pt idx="91612">
                  <c:v>1</c:v>
                </c:pt>
                <c:pt idx="91613">
                  <c:v>1</c:v>
                </c:pt>
                <c:pt idx="91614">
                  <c:v>1</c:v>
                </c:pt>
                <c:pt idx="91615">
                  <c:v>1</c:v>
                </c:pt>
                <c:pt idx="91616">
                  <c:v>1</c:v>
                </c:pt>
                <c:pt idx="91617">
                  <c:v>1</c:v>
                </c:pt>
                <c:pt idx="91618">
                  <c:v>1</c:v>
                </c:pt>
                <c:pt idx="91619">
                  <c:v>1</c:v>
                </c:pt>
                <c:pt idx="91620">
                  <c:v>1</c:v>
                </c:pt>
                <c:pt idx="91621">
                  <c:v>1</c:v>
                </c:pt>
                <c:pt idx="91622">
                  <c:v>1</c:v>
                </c:pt>
                <c:pt idx="91623">
                  <c:v>1</c:v>
                </c:pt>
                <c:pt idx="91624">
                  <c:v>1</c:v>
                </c:pt>
                <c:pt idx="91625">
                  <c:v>1</c:v>
                </c:pt>
                <c:pt idx="91626">
                  <c:v>1</c:v>
                </c:pt>
                <c:pt idx="91627">
                  <c:v>1</c:v>
                </c:pt>
                <c:pt idx="91628">
                  <c:v>1</c:v>
                </c:pt>
                <c:pt idx="91629">
                  <c:v>1</c:v>
                </c:pt>
                <c:pt idx="91630">
                  <c:v>1</c:v>
                </c:pt>
                <c:pt idx="91631">
                  <c:v>1</c:v>
                </c:pt>
                <c:pt idx="91632">
                  <c:v>1</c:v>
                </c:pt>
                <c:pt idx="91633">
                  <c:v>1</c:v>
                </c:pt>
                <c:pt idx="91634">
                  <c:v>1</c:v>
                </c:pt>
                <c:pt idx="91635">
                  <c:v>1</c:v>
                </c:pt>
                <c:pt idx="91636">
                  <c:v>1</c:v>
                </c:pt>
                <c:pt idx="91637">
                  <c:v>1</c:v>
                </c:pt>
                <c:pt idx="91638">
                  <c:v>1</c:v>
                </c:pt>
                <c:pt idx="91639">
                  <c:v>1</c:v>
                </c:pt>
                <c:pt idx="91640">
                  <c:v>1</c:v>
                </c:pt>
                <c:pt idx="91641">
                  <c:v>1</c:v>
                </c:pt>
                <c:pt idx="91642">
                  <c:v>1</c:v>
                </c:pt>
                <c:pt idx="91643">
                  <c:v>1</c:v>
                </c:pt>
                <c:pt idx="91644">
                  <c:v>1</c:v>
                </c:pt>
                <c:pt idx="91645">
                  <c:v>1</c:v>
                </c:pt>
                <c:pt idx="91646">
                  <c:v>1</c:v>
                </c:pt>
                <c:pt idx="91647">
                  <c:v>1</c:v>
                </c:pt>
                <c:pt idx="91648">
                  <c:v>1</c:v>
                </c:pt>
                <c:pt idx="91649">
                  <c:v>1</c:v>
                </c:pt>
                <c:pt idx="91650">
                  <c:v>1</c:v>
                </c:pt>
                <c:pt idx="91651">
                  <c:v>1</c:v>
                </c:pt>
                <c:pt idx="91652">
                  <c:v>1</c:v>
                </c:pt>
                <c:pt idx="91653">
                  <c:v>1</c:v>
                </c:pt>
                <c:pt idx="91654">
                  <c:v>1</c:v>
                </c:pt>
                <c:pt idx="91655">
                  <c:v>1</c:v>
                </c:pt>
                <c:pt idx="91656">
                  <c:v>1</c:v>
                </c:pt>
                <c:pt idx="91657">
                  <c:v>1</c:v>
                </c:pt>
                <c:pt idx="91658">
                  <c:v>1</c:v>
                </c:pt>
                <c:pt idx="91659">
                  <c:v>1</c:v>
                </c:pt>
                <c:pt idx="91660">
                  <c:v>1</c:v>
                </c:pt>
                <c:pt idx="91661">
                  <c:v>1</c:v>
                </c:pt>
                <c:pt idx="91662">
                  <c:v>1</c:v>
                </c:pt>
                <c:pt idx="91663">
                  <c:v>1</c:v>
                </c:pt>
                <c:pt idx="91664">
                  <c:v>1</c:v>
                </c:pt>
                <c:pt idx="91665">
                  <c:v>1</c:v>
                </c:pt>
                <c:pt idx="91666">
                  <c:v>1</c:v>
                </c:pt>
                <c:pt idx="91667">
                  <c:v>1</c:v>
                </c:pt>
                <c:pt idx="91668">
                  <c:v>1</c:v>
                </c:pt>
                <c:pt idx="91669">
                  <c:v>1</c:v>
                </c:pt>
                <c:pt idx="91670">
                  <c:v>1</c:v>
                </c:pt>
                <c:pt idx="91671">
                  <c:v>1</c:v>
                </c:pt>
                <c:pt idx="91672">
                  <c:v>1</c:v>
                </c:pt>
                <c:pt idx="91673">
                  <c:v>1</c:v>
                </c:pt>
                <c:pt idx="91674">
                  <c:v>1</c:v>
                </c:pt>
                <c:pt idx="91675">
                  <c:v>1</c:v>
                </c:pt>
                <c:pt idx="91676">
                  <c:v>1</c:v>
                </c:pt>
                <c:pt idx="91677">
                  <c:v>1</c:v>
                </c:pt>
                <c:pt idx="91678">
                  <c:v>1</c:v>
                </c:pt>
                <c:pt idx="91679">
                  <c:v>1</c:v>
                </c:pt>
                <c:pt idx="91680">
                  <c:v>1</c:v>
                </c:pt>
                <c:pt idx="91681">
                  <c:v>1</c:v>
                </c:pt>
                <c:pt idx="91682">
                  <c:v>1</c:v>
                </c:pt>
                <c:pt idx="91683">
                  <c:v>1</c:v>
                </c:pt>
                <c:pt idx="91684">
                  <c:v>1</c:v>
                </c:pt>
                <c:pt idx="91685">
                  <c:v>1</c:v>
                </c:pt>
                <c:pt idx="91686">
                  <c:v>1</c:v>
                </c:pt>
                <c:pt idx="91687">
                  <c:v>1</c:v>
                </c:pt>
                <c:pt idx="91688">
                  <c:v>1</c:v>
                </c:pt>
                <c:pt idx="91689">
                  <c:v>1</c:v>
                </c:pt>
                <c:pt idx="91690">
                  <c:v>1</c:v>
                </c:pt>
                <c:pt idx="91691">
                  <c:v>1</c:v>
                </c:pt>
                <c:pt idx="91692">
                  <c:v>1</c:v>
                </c:pt>
                <c:pt idx="91693">
                  <c:v>1</c:v>
                </c:pt>
                <c:pt idx="91694">
                  <c:v>1</c:v>
                </c:pt>
                <c:pt idx="91695">
                  <c:v>1</c:v>
                </c:pt>
                <c:pt idx="91696">
                  <c:v>1</c:v>
                </c:pt>
                <c:pt idx="91697">
                  <c:v>1</c:v>
                </c:pt>
                <c:pt idx="91698">
                  <c:v>1</c:v>
                </c:pt>
                <c:pt idx="91699">
                  <c:v>1</c:v>
                </c:pt>
                <c:pt idx="91700">
                  <c:v>1</c:v>
                </c:pt>
                <c:pt idx="91701">
                  <c:v>1</c:v>
                </c:pt>
                <c:pt idx="91702">
                  <c:v>1</c:v>
                </c:pt>
                <c:pt idx="91703">
                  <c:v>1</c:v>
                </c:pt>
                <c:pt idx="91704">
                  <c:v>1</c:v>
                </c:pt>
                <c:pt idx="91705">
                  <c:v>1</c:v>
                </c:pt>
                <c:pt idx="91706">
                  <c:v>1</c:v>
                </c:pt>
                <c:pt idx="91707">
                  <c:v>1</c:v>
                </c:pt>
                <c:pt idx="91708">
                  <c:v>1</c:v>
                </c:pt>
                <c:pt idx="91709">
                  <c:v>1</c:v>
                </c:pt>
                <c:pt idx="91710">
                  <c:v>1</c:v>
                </c:pt>
                <c:pt idx="91711">
                  <c:v>1</c:v>
                </c:pt>
                <c:pt idx="91712">
                  <c:v>1</c:v>
                </c:pt>
                <c:pt idx="91713">
                  <c:v>1</c:v>
                </c:pt>
                <c:pt idx="91714">
                  <c:v>1</c:v>
                </c:pt>
                <c:pt idx="91715">
                  <c:v>1</c:v>
                </c:pt>
                <c:pt idx="91716">
                  <c:v>1</c:v>
                </c:pt>
                <c:pt idx="91717">
                  <c:v>1</c:v>
                </c:pt>
                <c:pt idx="91718">
                  <c:v>1</c:v>
                </c:pt>
                <c:pt idx="91719">
                  <c:v>1</c:v>
                </c:pt>
                <c:pt idx="91720">
                  <c:v>1</c:v>
                </c:pt>
                <c:pt idx="91721">
                  <c:v>1</c:v>
                </c:pt>
                <c:pt idx="91722">
                  <c:v>1</c:v>
                </c:pt>
                <c:pt idx="91723">
                  <c:v>1</c:v>
                </c:pt>
                <c:pt idx="91724">
                  <c:v>1</c:v>
                </c:pt>
                <c:pt idx="91725">
                  <c:v>1</c:v>
                </c:pt>
                <c:pt idx="91726">
                  <c:v>1</c:v>
                </c:pt>
                <c:pt idx="91727">
                  <c:v>1</c:v>
                </c:pt>
                <c:pt idx="91728">
                  <c:v>1</c:v>
                </c:pt>
                <c:pt idx="91729">
                  <c:v>1</c:v>
                </c:pt>
                <c:pt idx="91730">
                  <c:v>1</c:v>
                </c:pt>
                <c:pt idx="91731">
                  <c:v>1</c:v>
                </c:pt>
                <c:pt idx="91732">
                  <c:v>1</c:v>
                </c:pt>
                <c:pt idx="91733">
                  <c:v>1</c:v>
                </c:pt>
                <c:pt idx="91734">
                  <c:v>1</c:v>
                </c:pt>
                <c:pt idx="91735">
                  <c:v>1</c:v>
                </c:pt>
                <c:pt idx="91736">
                  <c:v>1</c:v>
                </c:pt>
                <c:pt idx="91737">
                  <c:v>1</c:v>
                </c:pt>
                <c:pt idx="91738">
                  <c:v>1</c:v>
                </c:pt>
                <c:pt idx="91739">
                  <c:v>1</c:v>
                </c:pt>
                <c:pt idx="91740">
                  <c:v>1</c:v>
                </c:pt>
                <c:pt idx="91741">
                  <c:v>1</c:v>
                </c:pt>
                <c:pt idx="91742">
                  <c:v>1</c:v>
                </c:pt>
                <c:pt idx="91743">
                  <c:v>1</c:v>
                </c:pt>
                <c:pt idx="91744">
                  <c:v>1</c:v>
                </c:pt>
                <c:pt idx="91745">
                  <c:v>1</c:v>
                </c:pt>
                <c:pt idx="91746">
                  <c:v>1</c:v>
                </c:pt>
                <c:pt idx="91747">
                  <c:v>1</c:v>
                </c:pt>
                <c:pt idx="91748">
                  <c:v>1</c:v>
                </c:pt>
                <c:pt idx="91749">
                  <c:v>1</c:v>
                </c:pt>
                <c:pt idx="91750">
                  <c:v>1</c:v>
                </c:pt>
                <c:pt idx="91751">
                  <c:v>1</c:v>
                </c:pt>
                <c:pt idx="91752">
                  <c:v>1</c:v>
                </c:pt>
                <c:pt idx="91753">
                  <c:v>1</c:v>
                </c:pt>
                <c:pt idx="91754">
                  <c:v>1</c:v>
                </c:pt>
                <c:pt idx="91755">
                  <c:v>1</c:v>
                </c:pt>
                <c:pt idx="91756">
                  <c:v>1</c:v>
                </c:pt>
                <c:pt idx="91757">
                  <c:v>1</c:v>
                </c:pt>
                <c:pt idx="91758">
                  <c:v>1</c:v>
                </c:pt>
                <c:pt idx="91759">
                  <c:v>1</c:v>
                </c:pt>
                <c:pt idx="91760">
                  <c:v>1</c:v>
                </c:pt>
                <c:pt idx="91761">
                  <c:v>1</c:v>
                </c:pt>
                <c:pt idx="91762">
                  <c:v>1</c:v>
                </c:pt>
                <c:pt idx="91763">
                  <c:v>1</c:v>
                </c:pt>
                <c:pt idx="91764">
                  <c:v>1</c:v>
                </c:pt>
                <c:pt idx="91765">
                  <c:v>1</c:v>
                </c:pt>
                <c:pt idx="91766">
                  <c:v>1</c:v>
                </c:pt>
                <c:pt idx="91767">
                  <c:v>1</c:v>
                </c:pt>
                <c:pt idx="91768">
                  <c:v>1</c:v>
                </c:pt>
                <c:pt idx="91769">
                  <c:v>1</c:v>
                </c:pt>
                <c:pt idx="91770">
                  <c:v>1</c:v>
                </c:pt>
                <c:pt idx="91771">
                  <c:v>1</c:v>
                </c:pt>
                <c:pt idx="91772">
                  <c:v>1</c:v>
                </c:pt>
                <c:pt idx="91773">
                  <c:v>1</c:v>
                </c:pt>
                <c:pt idx="91774">
                  <c:v>1</c:v>
                </c:pt>
                <c:pt idx="91775">
                  <c:v>1</c:v>
                </c:pt>
                <c:pt idx="91776">
                  <c:v>1</c:v>
                </c:pt>
                <c:pt idx="91777">
                  <c:v>1</c:v>
                </c:pt>
                <c:pt idx="91778">
                  <c:v>1</c:v>
                </c:pt>
                <c:pt idx="91779">
                  <c:v>1</c:v>
                </c:pt>
                <c:pt idx="91780">
                  <c:v>1</c:v>
                </c:pt>
                <c:pt idx="91781">
                  <c:v>1</c:v>
                </c:pt>
                <c:pt idx="91782">
                  <c:v>1</c:v>
                </c:pt>
                <c:pt idx="91783">
                  <c:v>1</c:v>
                </c:pt>
                <c:pt idx="91784">
                  <c:v>1</c:v>
                </c:pt>
                <c:pt idx="91785">
                  <c:v>1</c:v>
                </c:pt>
                <c:pt idx="91786">
                  <c:v>1</c:v>
                </c:pt>
                <c:pt idx="91787">
                  <c:v>1</c:v>
                </c:pt>
                <c:pt idx="91788">
                  <c:v>1</c:v>
                </c:pt>
                <c:pt idx="91789">
                  <c:v>1</c:v>
                </c:pt>
                <c:pt idx="91790">
                  <c:v>1</c:v>
                </c:pt>
                <c:pt idx="91791">
                  <c:v>1</c:v>
                </c:pt>
                <c:pt idx="91792">
                  <c:v>1</c:v>
                </c:pt>
                <c:pt idx="91793">
                  <c:v>1</c:v>
                </c:pt>
                <c:pt idx="91794">
                  <c:v>1</c:v>
                </c:pt>
                <c:pt idx="91795">
                  <c:v>1</c:v>
                </c:pt>
                <c:pt idx="91796">
                  <c:v>1</c:v>
                </c:pt>
                <c:pt idx="91797">
                  <c:v>1</c:v>
                </c:pt>
                <c:pt idx="91798">
                  <c:v>1</c:v>
                </c:pt>
                <c:pt idx="91799">
                  <c:v>1</c:v>
                </c:pt>
                <c:pt idx="91800">
                  <c:v>1</c:v>
                </c:pt>
                <c:pt idx="91801">
                  <c:v>1</c:v>
                </c:pt>
                <c:pt idx="91802">
                  <c:v>1</c:v>
                </c:pt>
                <c:pt idx="91803">
                  <c:v>1</c:v>
                </c:pt>
                <c:pt idx="91804">
                  <c:v>1</c:v>
                </c:pt>
                <c:pt idx="91805">
                  <c:v>1</c:v>
                </c:pt>
                <c:pt idx="91806">
                  <c:v>1</c:v>
                </c:pt>
                <c:pt idx="91807">
                  <c:v>1</c:v>
                </c:pt>
                <c:pt idx="91808">
                  <c:v>1</c:v>
                </c:pt>
                <c:pt idx="91809">
                  <c:v>1</c:v>
                </c:pt>
                <c:pt idx="91810">
                  <c:v>1</c:v>
                </c:pt>
                <c:pt idx="91811">
                  <c:v>1</c:v>
                </c:pt>
                <c:pt idx="91812">
                  <c:v>1</c:v>
                </c:pt>
                <c:pt idx="91813">
                  <c:v>1</c:v>
                </c:pt>
                <c:pt idx="91814">
                  <c:v>1</c:v>
                </c:pt>
                <c:pt idx="91815">
                  <c:v>1</c:v>
                </c:pt>
                <c:pt idx="91816">
                  <c:v>1</c:v>
                </c:pt>
                <c:pt idx="91817">
                  <c:v>1</c:v>
                </c:pt>
                <c:pt idx="91818">
                  <c:v>1</c:v>
                </c:pt>
                <c:pt idx="91819">
                  <c:v>1</c:v>
                </c:pt>
                <c:pt idx="91820">
                  <c:v>1</c:v>
                </c:pt>
                <c:pt idx="91821">
                  <c:v>1</c:v>
                </c:pt>
                <c:pt idx="91822">
                  <c:v>1</c:v>
                </c:pt>
                <c:pt idx="91823">
                  <c:v>1</c:v>
                </c:pt>
                <c:pt idx="91824">
                  <c:v>1</c:v>
                </c:pt>
                <c:pt idx="91825">
                  <c:v>1</c:v>
                </c:pt>
                <c:pt idx="91826">
                  <c:v>1</c:v>
                </c:pt>
                <c:pt idx="91827">
                  <c:v>1</c:v>
                </c:pt>
                <c:pt idx="91828">
                  <c:v>1</c:v>
                </c:pt>
                <c:pt idx="91829">
                  <c:v>1</c:v>
                </c:pt>
                <c:pt idx="91830">
                  <c:v>1</c:v>
                </c:pt>
                <c:pt idx="91831">
                  <c:v>1</c:v>
                </c:pt>
                <c:pt idx="91832">
                  <c:v>1</c:v>
                </c:pt>
                <c:pt idx="91833">
                  <c:v>1</c:v>
                </c:pt>
                <c:pt idx="91834">
                  <c:v>1</c:v>
                </c:pt>
                <c:pt idx="91835">
                  <c:v>1</c:v>
                </c:pt>
                <c:pt idx="91836">
                  <c:v>1</c:v>
                </c:pt>
                <c:pt idx="91837">
                  <c:v>1</c:v>
                </c:pt>
                <c:pt idx="91838">
                  <c:v>1</c:v>
                </c:pt>
                <c:pt idx="91839">
                  <c:v>1</c:v>
                </c:pt>
                <c:pt idx="91840">
                  <c:v>1</c:v>
                </c:pt>
                <c:pt idx="91841">
                  <c:v>1</c:v>
                </c:pt>
                <c:pt idx="91842">
                  <c:v>1</c:v>
                </c:pt>
                <c:pt idx="91843">
                  <c:v>1</c:v>
                </c:pt>
                <c:pt idx="91844">
                  <c:v>1</c:v>
                </c:pt>
                <c:pt idx="91845">
                  <c:v>1</c:v>
                </c:pt>
                <c:pt idx="91846">
                  <c:v>1</c:v>
                </c:pt>
                <c:pt idx="91847">
                  <c:v>1</c:v>
                </c:pt>
                <c:pt idx="91848">
                  <c:v>1</c:v>
                </c:pt>
                <c:pt idx="91849">
                  <c:v>1</c:v>
                </c:pt>
                <c:pt idx="91850">
                  <c:v>1</c:v>
                </c:pt>
                <c:pt idx="91851">
                  <c:v>1</c:v>
                </c:pt>
                <c:pt idx="91852">
                  <c:v>1</c:v>
                </c:pt>
                <c:pt idx="91853">
                  <c:v>1</c:v>
                </c:pt>
                <c:pt idx="91854">
                  <c:v>1</c:v>
                </c:pt>
                <c:pt idx="91855">
                  <c:v>1</c:v>
                </c:pt>
                <c:pt idx="91856">
                  <c:v>1</c:v>
                </c:pt>
                <c:pt idx="91857">
                  <c:v>1</c:v>
                </c:pt>
                <c:pt idx="91858">
                  <c:v>1</c:v>
                </c:pt>
                <c:pt idx="91859">
                  <c:v>0.875</c:v>
                </c:pt>
                <c:pt idx="91860">
                  <c:v>1</c:v>
                </c:pt>
                <c:pt idx="91861">
                  <c:v>0.875</c:v>
                </c:pt>
                <c:pt idx="91862">
                  <c:v>1</c:v>
                </c:pt>
                <c:pt idx="91863">
                  <c:v>1</c:v>
                </c:pt>
                <c:pt idx="91864">
                  <c:v>1</c:v>
                </c:pt>
                <c:pt idx="91865">
                  <c:v>1</c:v>
                </c:pt>
                <c:pt idx="91866">
                  <c:v>1</c:v>
                </c:pt>
                <c:pt idx="91867">
                  <c:v>0.875</c:v>
                </c:pt>
                <c:pt idx="91868">
                  <c:v>1</c:v>
                </c:pt>
                <c:pt idx="91869">
                  <c:v>1</c:v>
                </c:pt>
                <c:pt idx="91870">
                  <c:v>1</c:v>
                </c:pt>
                <c:pt idx="91871">
                  <c:v>1</c:v>
                </c:pt>
                <c:pt idx="91872">
                  <c:v>1</c:v>
                </c:pt>
                <c:pt idx="91873">
                  <c:v>1</c:v>
                </c:pt>
                <c:pt idx="91874">
                  <c:v>1</c:v>
                </c:pt>
                <c:pt idx="91875">
                  <c:v>1</c:v>
                </c:pt>
                <c:pt idx="91876">
                  <c:v>1</c:v>
                </c:pt>
                <c:pt idx="91877">
                  <c:v>0.75</c:v>
                </c:pt>
                <c:pt idx="91878">
                  <c:v>1</c:v>
                </c:pt>
                <c:pt idx="91879">
                  <c:v>1</c:v>
                </c:pt>
                <c:pt idx="91880">
                  <c:v>1</c:v>
                </c:pt>
                <c:pt idx="91881">
                  <c:v>1</c:v>
                </c:pt>
                <c:pt idx="91882">
                  <c:v>1</c:v>
                </c:pt>
                <c:pt idx="91883">
                  <c:v>1</c:v>
                </c:pt>
                <c:pt idx="91884">
                  <c:v>1</c:v>
                </c:pt>
                <c:pt idx="91885">
                  <c:v>1</c:v>
                </c:pt>
                <c:pt idx="91886">
                  <c:v>1</c:v>
                </c:pt>
                <c:pt idx="91887">
                  <c:v>1</c:v>
                </c:pt>
                <c:pt idx="91888">
                  <c:v>1</c:v>
                </c:pt>
                <c:pt idx="91889">
                  <c:v>1</c:v>
                </c:pt>
                <c:pt idx="91890">
                  <c:v>1</c:v>
                </c:pt>
                <c:pt idx="91891">
                  <c:v>1</c:v>
                </c:pt>
                <c:pt idx="91892">
                  <c:v>1</c:v>
                </c:pt>
                <c:pt idx="91893">
                  <c:v>1</c:v>
                </c:pt>
                <c:pt idx="91894">
                  <c:v>1</c:v>
                </c:pt>
                <c:pt idx="91895">
                  <c:v>1</c:v>
                </c:pt>
                <c:pt idx="91896">
                  <c:v>1</c:v>
                </c:pt>
                <c:pt idx="91897">
                  <c:v>1</c:v>
                </c:pt>
                <c:pt idx="91898">
                  <c:v>1</c:v>
                </c:pt>
                <c:pt idx="91899">
                  <c:v>1</c:v>
                </c:pt>
                <c:pt idx="91900">
                  <c:v>1</c:v>
                </c:pt>
                <c:pt idx="91901">
                  <c:v>1</c:v>
                </c:pt>
                <c:pt idx="91902">
                  <c:v>1</c:v>
                </c:pt>
                <c:pt idx="91903">
                  <c:v>1</c:v>
                </c:pt>
                <c:pt idx="91904">
                  <c:v>1</c:v>
                </c:pt>
                <c:pt idx="91905">
                  <c:v>1</c:v>
                </c:pt>
                <c:pt idx="91906">
                  <c:v>1</c:v>
                </c:pt>
                <c:pt idx="91907">
                  <c:v>1</c:v>
                </c:pt>
                <c:pt idx="91908">
                  <c:v>1</c:v>
                </c:pt>
                <c:pt idx="91909">
                  <c:v>1</c:v>
                </c:pt>
                <c:pt idx="91910">
                  <c:v>1</c:v>
                </c:pt>
                <c:pt idx="91911">
                  <c:v>1</c:v>
                </c:pt>
                <c:pt idx="91912">
                  <c:v>1</c:v>
                </c:pt>
                <c:pt idx="91913">
                  <c:v>1</c:v>
                </c:pt>
                <c:pt idx="91914">
                  <c:v>1</c:v>
                </c:pt>
                <c:pt idx="91915">
                  <c:v>1</c:v>
                </c:pt>
                <c:pt idx="91916">
                  <c:v>1</c:v>
                </c:pt>
                <c:pt idx="91917">
                  <c:v>1</c:v>
                </c:pt>
                <c:pt idx="91918">
                  <c:v>1</c:v>
                </c:pt>
                <c:pt idx="91919">
                  <c:v>1</c:v>
                </c:pt>
                <c:pt idx="91920">
                  <c:v>1</c:v>
                </c:pt>
                <c:pt idx="91921">
                  <c:v>1</c:v>
                </c:pt>
                <c:pt idx="91922">
                  <c:v>1</c:v>
                </c:pt>
                <c:pt idx="91923">
                  <c:v>1</c:v>
                </c:pt>
                <c:pt idx="91924">
                  <c:v>1</c:v>
                </c:pt>
                <c:pt idx="91925">
                  <c:v>1</c:v>
                </c:pt>
                <c:pt idx="91926">
                  <c:v>1</c:v>
                </c:pt>
                <c:pt idx="91927">
                  <c:v>1</c:v>
                </c:pt>
                <c:pt idx="91928">
                  <c:v>1</c:v>
                </c:pt>
                <c:pt idx="91929">
                  <c:v>1</c:v>
                </c:pt>
                <c:pt idx="91930">
                  <c:v>1</c:v>
                </c:pt>
                <c:pt idx="91931">
                  <c:v>1</c:v>
                </c:pt>
                <c:pt idx="91932">
                  <c:v>1</c:v>
                </c:pt>
                <c:pt idx="91933">
                  <c:v>1</c:v>
                </c:pt>
                <c:pt idx="91934">
                  <c:v>1</c:v>
                </c:pt>
                <c:pt idx="91935">
                  <c:v>1</c:v>
                </c:pt>
                <c:pt idx="91936">
                  <c:v>1</c:v>
                </c:pt>
                <c:pt idx="91937">
                  <c:v>1</c:v>
                </c:pt>
                <c:pt idx="91938">
                  <c:v>1</c:v>
                </c:pt>
                <c:pt idx="91939">
                  <c:v>1</c:v>
                </c:pt>
                <c:pt idx="91940">
                  <c:v>1</c:v>
                </c:pt>
                <c:pt idx="91941">
                  <c:v>1</c:v>
                </c:pt>
                <c:pt idx="91942">
                  <c:v>1</c:v>
                </c:pt>
                <c:pt idx="91943">
                  <c:v>1</c:v>
                </c:pt>
                <c:pt idx="91944">
                  <c:v>1</c:v>
                </c:pt>
                <c:pt idx="91945">
                  <c:v>1</c:v>
                </c:pt>
                <c:pt idx="91946">
                  <c:v>1</c:v>
                </c:pt>
                <c:pt idx="91947">
                  <c:v>1</c:v>
                </c:pt>
                <c:pt idx="91948">
                  <c:v>1</c:v>
                </c:pt>
                <c:pt idx="91949">
                  <c:v>1</c:v>
                </c:pt>
                <c:pt idx="91950">
                  <c:v>1</c:v>
                </c:pt>
                <c:pt idx="91951">
                  <c:v>1</c:v>
                </c:pt>
                <c:pt idx="91952">
                  <c:v>1</c:v>
                </c:pt>
                <c:pt idx="91953">
                  <c:v>1</c:v>
                </c:pt>
                <c:pt idx="91954">
                  <c:v>1</c:v>
                </c:pt>
                <c:pt idx="91955">
                  <c:v>1</c:v>
                </c:pt>
                <c:pt idx="91956">
                  <c:v>1</c:v>
                </c:pt>
                <c:pt idx="91957">
                  <c:v>1</c:v>
                </c:pt>
                <c:pt idx="91958">
                  <c:v>1</c:v>
                </c:pt>
                <c:pt idx="91959">
                  <c:v>1</c:v>
                </c:pt>
                <c:pt idx="91960">
                  <c:v>1</c:v>
                </c:pt>
                <c:pt idx="91961">
                  <c:v>1</c:v>
                </c:pt>
                <c:pt idx="91962">
                  <c:v>1</c:v>
                </c:pt>
                <c:pt idx="91963">
                  <c:v>1</c:v>
                </c:pt>
                <c:pt idx="91964">
                  <c:v>1</c:v>
                </c:pt>
                <c:pt idx="91965">
                  <c:v>1</c:v>
                </c:pt>
                <c:pt idx="91966">
                  <c:v>1</c:v>
                </c:pt>
                <c:pt idx="91967">
                  <c:v>1</c:v>
                </c:pt>
                <c:pt idx="91968">
                  <c:v>1</c:v>
                </c:pt>
                <c:pt idx="91969">
                  <c:v>1</c:v>
                </c:pt>
                <c:pt idx="91970">
                  <c:v>1</c:v>
                </c:pt>
                <c:pt idx="91971">
                  <c:v>1</c:v>
                </c:pt>
                <c:pt idx="91972">
                  <c:v>1</c:v>
                </c:pt>
                <c:pt idx="91973">
                  <c:v>1</c:v>
                </c:pt>
                <c:pt idx="91974">
                  <c:v>1</c:v>
                </c:pt>
                <c:pt idx="91975">
                  <c:v>1</c:v>
                </c:pt>
                <c:pt idx="91976">
                  <c:v>1</c:v>
                </c:pt>
                <c:pt idx="91977">
                  <c:v>1</c:v>
                </c:pt>
                <c:pt idx="91978">
                  <c:v>1</c:v>
                </c:pt>
                <c:pt idx="91979">
                  <c:v>1</c:v>
                </c:pt>
                <c:pt idx="91980">
                  <c:v>1</c:v>
                </c:pt>
                <c:pt idx="91981">
                  <c:v>1</c:v>
                </c:pt>
                <c:pt idx="91982">
                  <c:v>1</c:v>
                </c:pt>
                <c:pt idx="91983">
                  <c:v>1</c:v>
                </c:pt>
                <c:pt idx="91984">
                  <c:v>1</c:v>
                </c:pt>
                <c:pt idx="91985">
                  <c:v>1</c:v>
                </c:pt>
                <c:pt idx="91986">
                  <c:v>1</c:v>
                </c:pt>
                <c:pt idx="91987">
                  <c:v>1</c:v>
                </c:pt>
                <c:pt idx="91988">
                  <c:v>1</c:v>
                </c:pt>
                <c:pt idx="91989">
                  <c:v>1</c:v>
                </c:pt>
                <c:pt idx="91990">
                  <c:v>1</c:v>
                </c:pt>
                <c:pt idx="91991">
                  <c:v>1</c:v>
                </c:pt>
                <c:pt idx="91992">
                  <c:v>1</c:v>
                </c:pt>
                <c:pt idx="91993">
                  <c:v>1</c:v>
                </c:pt>
                <c:pt idx="91994">
                  <c:v>1</c:v>
                </c:pt>
                <c:pt idx="91995">
                  <c:v>1</c:v>
                </c:pt>
                <c:pt idx="91996">
                  <c:v>1</c:v>
                </c:pt>
                <c:pt idx="91997">
                  <c:v>1</c:v>
                </c:pt>
                <c:pt idx="91998">
                  <c:v>1</c:v>
                </c:pt>
                <c:pt idx="91999">
                  <c:v>1</c:v>
                </c:pt>
                <c:pt idx="92000">
                  <c:v>1</c:v>
                </c:pt>
                <c:pt idx="92001">
                  <c:v>1</c:v>
                </c:pt>
                <c:pt idx="92002">
                  <c:v>1</c:v>
                </c:pt>
                <c:pt idx="92003">
                  <c:v>1</c:v>
                </c:pt>
                <c:pt idx="92004">
                  <c:v>1</c:v>
                </c:pt>
                <c:pt idx="92005">
                  <c:v>1</c:v>
                </c:pt>
                <c:pt idx="92006">
                  <c:v>1</c:v>
                </c:pt>
                <c:pt idx="92007">
                  <c:v>1</c:v>
                </c:pt>
                <c:pt idx="92008">
                  <c:v>1</c:v>
                </c:pt>
                <c:pt idx="92009">
                  <c:v>1</c:v>
                </c:pt>
                <c:pt idx="92010">
                  <c:v>1</c:v>
                </c:pt>
                <c:pt idx="92011">
                  <c:v>1</c:v>
                </c:pt>
                <c:pt idx="92012">
                  <c:v>1</c:v>
                </c:pt>
                <c:pt idx="92013">
                  <c:v>1</c:v>
                </c:pt>
                <c:pt idx="92014">
                  <c:v>1</c:v>
                </c:pt>
                <c:pt idx="92015">
                  <c:v>1</c:v>
                </c:pt>
                <c:pt idx="92016">
                  <c:v>1</c:v>
                </c:pt>
                <c:pt idx="92017">
                  <c:v>1</c:v>
                </c:pt>
                <c:pt idx="92018">
                  <c:v>1</c:v>
                </c:pt>
                <c:pt idx="92019">
                  <c:v>1</c:v>
                </c:pt>
                <c:pt idx="92020">
                  <c:v>1</c:v>
                </c:pt>
                <c:pt idx="92021">
                  <c:v>1</c:v>
                </c:pt>
                <c:pt idx="92022">
                  <c:v>1</c:v>
                </c:pt>
                <c:pt idx="92023">
                  <c:v>1</c:v>
                </c:pt>
                <c:pt idx="92024">
                  <c:v>1</c:v>
                </c:pt>
                <c:pt idx="92025">
                  <c:v>1</c:v>
                </c:pt>
                <c:pt idx="92026">
                  <c:v>1</c:v>
                </c:pt>
                <c:pt idx="92027">
                  <c:v>1</c:v>
                </c:pt>
                <c:pt idx="92028">
                  <c:v>1</c:v>
                </c:pt>
                <c:pt idx="92029">
                  <c:v>1</c:v>
                </c:pt>
                <c:pt idx="92030">
                  <c:v>1</c:v>
                </c:pt>
                <c:pt idx="92031">
                  <c:v>1</c:v>
                </c:pt>
                <c:pt idx="92032">
                  <c:v>1</c:v>
                </c:pt>
                <c:pt idx="92033">
                  <c:v>1</c:v>
                </c:pt>
                <c:pt idx="92034">
                  <c:v>1</c:v>
                </c:pt>
                <c:pt idx="92035">
                  <c:v>1</c:v>
                </c:pt>
                <c:pt idx="92036">
                  <c:v>1</c:v>
                </c:pt>
                <c:pt idx="92037">
                  <c:v>1</c:v>
                </c:pt>
                <c:pt idx="92038">
                  <c:v>1</c:v>
                </c:pt>
                <c:pt idx="92039">
                  <c:v>1</c:v>
                </c:pt>
                <c:pt idx="92040">
                  <c:v>1</c:v>
                </c:pt>
                <c:pt idx="92041">
                  <c:v>1</c:v>
                </c:pt>
                <c:pt idx="92042">
                  <c:v>1</c:v>
                </c:pt>
                <c:pt idx="92043">
                  <c:v>1</c:v>
                </c:pt>
                <c:pt idx="92044">
                  <c:v>1</c:v>
                </c:pt>
                <c:pt idx="92045">
                  <c:v>1</c:v>
                </c:pt>
                <c:pt idx="92046">
                  <c:v>1</c:v>
                </c:pt>
                <c:pt idx="92047">
                  <c:v>1</c:v>
                </c:pt>
                <c:pt idx="92048">
                  <c:v>1</c:v>
                </c:pt>
                <c:pt idx="92049">
                  <c:v>1</c:v>
                </c:pt>
                <c:pt idx="92050">
                  <c:v>1</c:v>
                </c:pt>
                <c:pt idx="92051">
                  <c:v>1</c:v>
                </c:pt>
                <c:pt idx="92052">
                  <c:v>1</c:v>
                </c:pt>
                <c:pt idx="92053">
                  <c:v>1</c:v>
                </c:pt>
                <c:pt idx="92054">
                  <c:v>1</c:v>
                </c:pt>
                <c:pt idx="92055">
                  <c:v>1</c:v>
                </c:pt>
                <c:pt idx="92056">
                  <c:v>1</c:v>
                </c:pt>
                <c:pt idx="92057">
                  <c:v>1</c:v>
                </c:pt>
                <c:pt idx="92058">
                  <c:v>1</c:v>
                </c:pt>
                <c:pt idx="92059">
                  <c:v>1</c:v>
                </c:pt>
                <c:pt idx="92060">
                  <c:v>1</c:v>
                </c:pt>
                <c:pt idx="92061">
                  <c:v>1</c:v>
                </c:pt>
                <c:pt idx="92062">
                  <c:v>1</c:v>
                </c:pt>
                <c:pt idx="92063">
                  <c:v>1</c:v>
                </c:pt>
                <c:pt idx="92064">
                  <c:v>1</c:v>
                </c:pt>
                <c:pt idx="92065">
                  <c:v>1</c:v>
                </c:pt>
                <c:pt idx="92066">
                  <c:v>1</c:v>
                </c:pt>
                <c:pt idx="92067">
                  <c:v>1</c:v>
                </c:pt>
                <c:pt idx="92068">
                  <c:v>1</c:v>
                </c:pt>
                <c:pt idx="92069">
                  <c:v>1</c:v>
                </c:pt>
                <c:pt idx="92070">
                  <c:v>1</c:v>
                </c:pt>
                <c:pt idx="92071">
                  <c:v>1</c:v>
                </c:pt>
                <c:pt idx="92072">
                  <c:v>1</c:v>
                </c:pt>
                <c:pt idx="92073">
                  <c:v>1</c:v>
                </c:pt>
                <c:pt idx="92074">
                  <c:v>1</c:v>
                </c:pt>
                <c:pt idx="92075">
                  <c:v>1</c:v>
                </c:pt>
                <c:pt idx="92076">
                  <c:v>1</c:v>
                </c:pt>
                <c:pt idx="92077">
                  <c:v>1</c:v>
                </c:pt>
                <c:pt idx="92078">
                  <c:v>1</c:v>
                </c:pt>
                <c:pt idx="92079">
                  <c:v>1</c:v>
                </c:pt>
                <c:pt idx="92080">
                  <c:v>1</c:v>
                </c:pt>
                <c:pt idx="92081">
                  <c:v>1</c:v>
                </c:pt>
                <c:pt idx="92082">
                  <c:v>1</c:v>
                </c:pt>
                <c:pt idx="92083">
                  <c:v>1</c:v>
                </c:pt>
                <c:pt idx="92084">
                  <c:v>1</c:v>
                </c:pt>
                <c:pt idx="92085">
                  <c:v>1</c:v>
                </c:pt>
                <c:pt idx="92086">
                  <c:v>1</c:v>
                </c:pt>
                <c:pt idx="92087">
                  <c:v>1</c:v>
                </c:pt>
                <c:pt idx="92088">
                  <c:v>1</c:v>
                </c:pt>
                <c:pt idx="92089">
                  <c:v>1</c:v>
                </c:pt>
                <c:pt idx="92090">
                  <c:v>1</c:v>
                </c:pt>
                <c:pt idx="92091">
                  <c:v>1</c:v>
                </c:pt>
                <c:pt idx="92092">
                  <c:v>1</c:v>
                </c:pt>
                <c:pt idx="92093">
                  <c:v>1</c:v>
                </c:pt>
                <c:pt idx="92094">
                  <c:v>1</c:v>
                </c:pt>
                <c:pt idx="92095">
                  <c:v>1</c:v>
                </c:pt>
                <c:pt idx="92096">
                  <c:v>1</c:v>
                </c:pt>
                <c:pt idx="92097">
                  <c:v>1</c:v>
                </c:pt>
                <c:pt idx="92098">
                  <c:v>1</c:v>
                </c:pt>
                <c:pt idx="92099">
                  <c:v>1</c:v>
                </c:pt>
                <c:pt idx="92100">
                  <c:v>1</c:v>
                </c:pt>
                <c:pt idx="92101">
                  <c:v>1</c:v>
                </c:pt>
                <c:pt idx="92102">
                  <c:v>1</c:v>
                </c:pt>
                <c:pt idx="92103">
                  <c:v>1</c:v>
                </c:pt>
                <c:pt idx="92104">
                  <c:v>1</c:v>
                </c:pt>
                <c:pt idx="92105">
                  <c:v>1</c:v>
                </c:pt>
                <c:pt idx="92106">
                  <c:v>1</c:v>
                </c:pt>
                <c:pt idx="92107">
                  <c:v>1</c:v>
                </c:pt>
                <c:pt idx="92108">
                  <c:v>1</c:v>
                </c:pt>
                <c:pt idx="92109">
                  <c:v>1</c:v>
                </c:pt>
                <c:pt idx="92110">
                  <c:v>1</c:v>
                </c:pt>
                <c:pt idx="92111">
                  <c:v>1</c:v>
                </c:pt>
                <c:pt idx="92112">
                  <c:v>1</c:v>
                </c:pt>
                <c:pt idx="92113">
                  <c:v>1</c:v>
                </c:pt>
                <c:pt idx="92114">
                  <c:v>1</c:v>
                </c:pt>
                <c:pt idx="92115">
                  <c:v>1</c:v>
                </c:pt>
                <c:pt idx="92116">
                  <c:v>1</c:v>
                </c:pt>
                <c:pt idx="92117">
                  <c:v>1</c:v>
                </c:pt>
                <c:pt idx="92118">
                  <c:v>1</c:v>
                </c:pt>
                <c:pt idx="92119">
                  <c:v>1</c:v>
                </c:pt>
                <c:pt idx="92120">
                  <c:v>1</c:v>
                </c:pt>
                <c:pt idx="92121">
                  <c:v>1</c:v>
                </c:pt>
                <c:pt idx="92122">
                  <c:v>1</c:v>
                </c:pt>
                <c:pt idx="92123">
                  <c:v>1</c:v>
                </c:pt>
                <c:pt idx="92124">
                  <c:v>1</c:v>
                </c:pt>
                <c:pt idx="92125">
                  <c:v>1</c:v>
                </c:pt>
                <c:pt idx="92126">
                  <c:v>1</c:v>
                </c:pt>
                <c:pt idx="92127">
                  <c:v>1</c:v>
                </c:pt>
                <c:pt idx="92128">
                  <c:v>1</c:v>
                </c:pt>
                <c:pt idx="92129">
                  <c:v>1</c:v>
                </c:pt>
                <c:pt idx="92130">
                  <c:v>1</c:v>
                </c:pt>
                <c:pt idx="92131">
                  <c:v>1</c:v>
                </c:pt>
                <c:pt idx="92132">
                  <c:v>1</c:v>
                </c:pt>
                <c:pt idx="92133">
                  <c:v>1</c:v>
                </c:pt>
                <c:pt idx="92134">
                  <c:v>1</c:v>
                </c:pt>
                <c:pt idx="92135">
                  <c:v>1</c:v>
                </c:pt>
                <c:pt idx="92136">
                  <c:v>1</c:v>
                </c:pt>
                <c:pt idx="92137">
                  <c:v>1</c:v>
                </c:pt>
                <c:pt idx="92138">
                  <c:v>1</c:v>
                </c:pt>
                <c:pt idx="92139">
                  <c:v>1</c:v>
                </c:pt>
                <c:pt idx="92140">
                  <c:v>1</c:v>
                </c:pt>
                <c:pt idx="92141">
                  <c:v>1</c:v>
                </c:pt>
                <c:pt idx="92142">
                  <c:v>1</c:v>
                </c:pt>
                <c:pt idx="92143">
                  <c:v>1</c:v>
                </c:pt>
                <c:pt idx="92144">
                  <c:v>1</c:v>
                </c:pt>
                <c:pt idx="92145">
                  <c:v>1</c:v>
                </c:pt>
                <c:pt idx="92146">
                  <c:v>1</c:v>
                </c:pt>
                <c:pt idx="92147">
                  <c:v>1</c:v>
                </c:pt>
                <c:pt idx="92148">
                  <c:v>1</c:v>
                </c:pt>
                <c:pt idx="92149">
                  <c:v>1</c:v>
                </c:pt>
                <c:pt idx="92150">
                  <c:v>1</c:v>
                </c:pt>
                <c:pt idx="92151">
                  <c:v>1</c:v>
                </c:pt>
                <c:pt idx="92152">
                  <c:v>1</c:v>
                </c:pt>
                <c:pt idx="92153">
                  <c:v>1</c:v>
                </c:pt>
                <c:pt idx="92154">
                  <c:v>1</c:v>
                </c:pt>
                <c:pt idx="92155">
                  <c:v>1</c:v>
                </c:pt>
                <c:pt idx="92156">
                  <c:v>1</c:v>
                </c:pt>
                <c:pt idx="92157">
                  <c:v>1</c:v>
                </c:pt>
                <c:pt idx="92158">
                  <c:v>1</c:v>
                </c:pt>
                <c:pt idx="92159">
                  <c:v>1</c:v>
                </c:pt>
                <c:pt idx="92160">
                  <c:v>1</c:v>
                </c:pt>
                <c:pt idx="92161">
                  <c:v>1</c:v>
                </c:pt>
                <c:pt idx="92162">
                  <c:v>1</c:v>
                </c:pt>
                <c:pt idx="92163">
                  <c:v>1</c:v>
                </c:pt>
                <c:pt idx="92164">
                  <c:v>1</c:v>
                </c:pt>
                <c:pt idx="92165">
                  <c:v>1</c:v>
                </c:pt>
                <c:pt idx="92166">
                  <c:v>1</c:v>
                </c:pt>
                <c:pt idx="92167">
                  <c:v>1</c:v>
                </c:pt>
                <c:pt idx="92168">
                  <c:v>1</c:v>
                </c:pt>
                <c:pt idx="92169">
                  <c:v>1</c:v>
                </c:pt>
                <c:pt idx="92170">
                  <c:v>1</c:v>
                </c:pt>
                <c:pt idx="92171">
                  <c:v>1</c:v>
                </c:pt>
                <c:pt idx="92172">
                  <c:v>1</c:v>
                </c:pt>
                <c:pt idx="92173">
                  <c:v>1</c:v>
                </c:pt>
                <c:pt idx="92174">
                  <c:v>1</c:v>
                </c:pt>
                <c:pt idx="92175">
                  <c:v>1</c:v>
                </c:pt>
                <c:pt idx="92176">
                  <c:v>1</c:v>
                </c:pt>
                <c:pt idx="92177">
                  <c:v>1</c:v>
                </c:pt>
                <c:pt idx="92178">
                  <c:v>1</c:v>
                </c:pt>
                <c:pt idx="92179">
                  <c:v>1</c:v>
                </c:pt>
                <c:pt idx="92180">
                  <c:v>1</c:v>
                </c:pt>
                <c:pt idx="92181">
                  <c:v>1</c:v>
                </c:pt>
                <c:pt idx="92182">
                  <c:v>1</c:v>
                </c:pt>
                <c:pt idx="92183">
                  <c:v>1</c:v>
                </c:pt>
                <c:pt idx="92184">
                  <c:v>1</c:v>
                </c:pt>
                <c:pt idx="92185">
                  <c:v>1</c:v>
                </c:pt>
                <c:pt idx="92186">
                  <c:v>1</c:v>
                </c:pt>
                <c:pt idx="92187">
                  <c:v>1</c:v>
                </c:pt>
                <c:pt idx="92188">
                  <c:v>1</c:v>
                </c:pt>
                <c:pt idx="92189">
                  <c:v>1</c:v>
                </c:pt>
                <c:pt idx="92190">
                  <c:v>1</c:v>
                </c:pt>
                <c:pt idx="92191">
                  <c:v>1</c:v>
                </c:pt>
                <c:pt idx="92192">
                  <c:v>1</c:v>
                </c:pt>
                <c:pt idx="92193">
                  <c:v>1</c:v>
                </c:pt>
                <c:pt idx="92194">
                  <c:v>1</c:v>
                </c:pt>
                <c:pt idx="92195">
                  <c:v>1</c:v>
                </c:pt>
                <c:pt idx="92196">
                  <c:v>1</c:v>
                </c:pt>
                <c:pt idx="92197">
                  <c:v>1</c:v>
                </c:pt>
                <c:pt idx="92198">
                  <c:v>1</c:v>
                </c:pt>
                <c:pt idx="92199">
                  <c:v>1</c:v>
                </c:pt>
                <c:pt idx="92200">
                  <c:v>1</c:v>
                </c:pt>
                <c:pt idx="92201">
                  <c:v>1</c:v>
                </c:pt>
                <c:pt idx="92202">
                  <c:v>1</c:v>
                </c:pt>
                <c:pt idx="92203">
                  <c:v>1</c:v>
                </c:pt>
                <c:pt idx="92204">
                  <c:v>1</c:v>
                </c:pt>
                <c:pt idx="92205">
                  <c:v>1</c:v>
                </c:pt>
                <c:pt idx="92206">
                  <c:v>1</c:v>
                </c:pt>
                <c:pt idx="92207">
                  <c:v>1</c:v>
                </c:pt>
                <c:pt idx="92208">
                  <c:v>1</c:v>
                </c:pt>
                <c:pt idx="92209">
                  <c:v>1</c:v>
                </c:pt>
                <c:pt idx="92210">
                  <c:v>1</c:v>
                </c:pt>
                <c:pt idx="92211">
                  <c:v>1</c:v>
                </c:pt>
                <c:pt idx="92212">
                  <c:v>1</c:v>
                </c:pt>
                <c:pt idx="92213">
                  <c:v>1</c:v>
                </c:pt>
                <c:pt idx="92214">
                  <c:v>1</c:v>
                </c:pt>
                <c:pt idx="92215">
                  <c:v>1</c:v>
                </c:pt>
                <c:pt idx="92216">
                  <c:v>1</c:v>
                </c:pt>
                <c:pt idx="92217">
                  <c:v>1</c:v>
                </c:pt>
                <c:pt idx="92218">
                  <c:v>1</c:v>
                </c:pt>
                <c:pt idx="92219">
                  <c:v>1</c:v>
                </c:pt>
                <c:pt idx="92220">
                  <c:v>1</c:v>
                </c:pt>
                <c:pt idx="92221">
                  <c:v>1</c:v>
                </c:pt>
                <c:pt idx="92222">
                  <c:v>1</c:v>
                </c:pt>
                <c:pt idx="92223">
                  <c:v>1</c:v>
                </c:pt>
                <c:pt idx="92224">
                  <c:v>1</c:v>
                </c:pt>
                <c:pt idx="92225">
                  <c:v>1</c:v>
                </c:pt>
                <c:pt idx="92226">
                  <c:v>1</c:v>
                </c:pt>
                <c:pt idx="92227">
                  <c:v>1</c:v>
                </c:pt>
                <c:pt idx="92228">
                  <c:v>1</c:v>
                </c:pt>
                <c:pt idx="92229">
                  <c:v>1</c:v>
                </c:pt>
                <c:pt idx="92230">
                  <c:v>1</c:v>
                </c:pt>
                <c:pt idx="92231">
                  <c:v>1</c:v>
                </c:pt>
                <c:pt idx="92232">
                  <c:v>1</c:v>
                </c:pt>
                <c:pt idx="92233">
                  <c:v>1</c:v>
                </c:pt>
                <c:pt idx="92234">
                  <c:v>1</c:v>
                </c:pt>
                <c:pt idx="92235">
                  <c:v>1</c:v>
                </c:pt>
                <c:pt idx="92236">
                  <c:v>1</c:v>
                </c:pt>
                <c:pt idx="92237">
                  <c:v>1</c:v>
                </c:pt>
                <c:pt idx="92238">
                  <c:v>1</c:v>
                </c:pt>
                <c:pt idx="92239">
                  <c:v>1</c:v>
                </c:pt>
                <c:pt idx="92240">
                  <c:v>1</c:v>
                </c:pt>
                <c:pt idx="92241">
                  <c:v>1</c:v>
                </c:pt>
                <c:pt idx="92242">
                  <c:v>1</c:v>
                </c:pt>
                <c:pt idx="92243">
                  <c:v>1</c:v>
                </c:pt>
                <c:pt idx="92244">
                  <c:v>1</c:v>
                </c:pt>
                <c:pt idx="92245">
                  <c:v>1</c:v>
                </c:pt>
                <c:pt idx="92246">
                  <c:v>1</c:v>
                </c:pt>
                <c:pt idx="92247">
                  <c:v>1</c:v>
                </c:pt>
                <c:pt idx="92248">
                  <c:v>1</c:v>
                </c:pt>
                <c:pt idx="92249">
                  <c:v>1</c:v>
                </c:pt>
                <c:pt idx="92250">
                  <c:v>1</c:v>
                </c:pt>
                <c:pt idx="92251">
                  <c:v>1</c:v>
                </c:pt>
                <c:pt idx="92252">
                  <c:v>1</c:v>
                </c:pt>
                <c:pt idx="92253">
                  <c:v>1</c:v>
                </c:pt>
                <c:pt idx="92254">
                  <c:v>1</c:v>
                </c:pt>
                <c:pt idx="92255">
                  <c:v>1</c:v>
                </c:pt>
                <c:pt idx="92256">
                  <c:v>1</c:v>
                </c:pt>
                <c:pt idx="92257">
                  <c:v>1</c:v>
                </c:pt>
                <c:pt idx="92258">
                  <c:v>1</c:v>
                </c:pt>
                <c:pt idx="92259">
                  <c:v>1</c:v>
                </c:pt>
                <c:pt idx="92260">
                  <c:v>1</c:v>
                </c:pt>
                <c:pt idx="92261">
                  <c:v>1</c:v>
                </c:pt>
                <c:pt idx="92262">
                  <c:v>1</c:v>
                </c:pt>
                <c:pt idx="92263">
                  <c:v>1</c:v>
                </c:pt>
                <c:pt idx="92264">
                  <c:v>1</c:v>
                </c:pt>
                <c:pt idx="92265">
                  <c:v>1</c:v>
                </c:pt>
                <c:pt idx="92266">
                  <c:v>1</c:v>
                </c:pt>
                <c:pt idx="92267">
                  <c:v>1</c:v>
                </c:pt>
                <c:pt idx="92268">
                  <c:v>1</c:v>
                </c:pt>
                <c:pt idx="92269">
                  <c:v>1</c:v>
                </c:pt>
                <c:pt idx="92270">
                  <c:v>1</c:v>
                </c:pt>
                <c:pt idx="92271">
                  <c:v>1</c:v>
                </c:pt>
                <c:pt idx="92272">
                  <c:v>1</c:v>
                </c:pt>
                <c:pt idx="92273">
                  <c:v>1</c:v>
                </c:pt>
                <c:pt idx="92274">
                  <c:v>1</c:v>
                </c:pt>
                <c:pt idx="92275">
                  <c:v>1</c:v>
                </c:pt>
                <c:pt idx="92276">
                  <c:v>1</c:v>
                </c:pt>
                <c:pt idx="92277">
                  <c:v>1</c:v>
                </c:pt>
                <c:pt idx="92278">
                  <c:v>1</c:v>
                </c:pt>
                <c:pt idx="92279">
                  <c:v>1</c:v>
                </c:pt>
                <c:pt idx="92280">
                  <c:v>1</c:v>
                </c:pt>
                <c:pt idx="92281">
                  <c:v>1</c:v>
                </c:pt>
                <c:pt idx="92282">
                  <c:v>1</c:v>
                </c:pt>
                <c:pt idx="92283">
                  <c:v>1</c:v>
                </c:pt>
                <c:pt idx="92284">
                  <c:v>1</c:v>
                </c:pt>
                <c:pt idx="92285">
                  <c:v>1</c:v>
                </c:pt>
                <c:pt idx="92286">
                  <c:v>1</c:v>
                </c:pt>
                <c:pt idx="92287">
                  <c:v>1</c:v>
                </c:pt>
                <c:pt idx="92288">
                  <c:v>1</c:v>
                </c:pt>
                <c:pt idx="92289">
                  <c:v>1</c:v>
                </c:pt>
                <c:pt idx="92290">
                  <c:v>1</c:v>
                </c:pt>
                <c:pt idx="92291">
                  <c:v>1</c:v>
                </c:pt>
                <c:pt idx="92292">
                  <c:v>1</c:v>
                </c:pt>
                <c:pt idx="92293">
                  <c:v>1</c:v>
                </c:pt>
                <c:pt idx="92294">
                  <c:v>1</c:v>
                </c:pt>
                <c:pt idx="92295">
                  <c:v>1</c:v>
                </c:pt>
                <c:pt idx="92296">
                  <c:v>1</c:v>
                </c:pt>
                <c:pt idx="92297">
                  <c:v>1</c:v>
                </c:pt>
                <c:pt idx="92298">
                  <c:v>1</c:v>
                </c:pt>
                <c:pt idx="92299">
                  <c:v>1</c:v>
                </c:pt>
                <c:pt idx="92300">
                  <c:v>1</c:v>
                </c:pt>
                <c:pt idx="92301">
                  <c:v>1</c:v>
                </c:pt>
                <c:pt idx="92302">
                  <c:v>1</c:v>
                </c:pt>
                <c:pt idx="92303">
                  <c:v>1</c:v>
                </c:pt>
                <c:pt idx="92304">
                  <c:v>1</c:v>
                </c:pt>
                <c:pt idx="92305">
                  <c:v>1</c:v>
                </c:pt>
                <c:pt idx="92306">
                  <c:v>1</c:v>
                </c:pt>
                <c:pt idx="92307">
                  <c:v>1</c:v>
                </c:pt>
                <c:pt idx="92308">
                  <c:v>1</c:v>
                </c:pt>
                <c:pt idx="92309">
                  <c:v>1</c:v>
                </c:pt>
                <c:pt idx="92310">
                  <c:v>1</c:v>
                </c:pt>
                <c:pt idx="92311">
                  <c:v>1</c:v>
                </c:pt>
                <c:pt idx="92312">
                  <c:v>1</c:v>
                </c:pt>
                <c:pt idx="92313">
                  <c:v>1</c:v>
                </c:pt>
                <c:pt idx="92314">
                  <c:v>1</c:v>
                </c:pt>
                <c:pt idx="92315">
                  <c:v>1</c:v>
                </c:pt>
                <c:pt idx="92316">
                  <c:v>1</c:v>
                </c:pt>
                <c:pt idx="92317">
                  <c:v>1</c:v>
                </c:pt>
                <c:pt idx="92318">
                  <c:v>1</c:v>
                </c:pt>
                <c:pt idx="92319">
                  <c:v>1</c:v>
                </c:pt>
                <c:pt idx="92320">
                  <c:v>1</c:v>
                </c:pt>
                <c:pt idx="92321">
                  <c:v>1</c:v>
                </c:pt>
                <c:pt idx="92322">
                  <c:v>1</c:v>
                </c:pt>
                <c:pt idx="92323">
                  <c:v>1</c:v>
                </c:pt>
                <c:pt idx="92324">
                  <c:v>1</c:v>
                </c:pt>
                <c:pt idx="92325">
                  <c:v>1</c:v>
                </c:pt>
                <c:pt idx="92326">
                  <c:v>1</c:v>
                </c:pt>
                <c:pt idx="92327">
                  <c:v>1</c:v>
                </c:pt>
                <c:pt idx="92328">
                  <c:v>1</c:v>
                </c:pt>
                <c:pt idx="92329">
                  <c:v>1</c:v>
                </c:pt>
                <c:pt idx="92330">
                  <c:v>1</c:v>
                </c:pt>
                <c:pt idx="92331">
                  <c:v>1</c:v>
                </c:pt>
                <c:pt idx="92332">
                  <c:v>1</c:v>
                </c:pt>
                <c:pt idx="92333">
                  <c:v>1</c:v>
                </c:pt>
                <c:pt idx="92334">
                  <c:v>1</c:v>
                </c:pt>
                <c:pt idx="92335">
                  <c:v>1</c:v>
                </c:pt>
                <c:pt idx="92336">
                  <c:v>1</c:v>
                </c:pt>
                <c:pt idx="92337">
                  <c:v>1</c:v>
                </c:pt>
                <c:pt idx="92338">
                  <c:v>1</c:v>
                </c:pt>
                <c:pt idx="92339">
                  <c:v>1</c:v>
                </c:pt>
                <c:pt idx="92340">
                  <c:v>1</c:v>
                </c:pt>
                <c:pt idx="92341">
                  <c:v>1</c:v>
                </c:pt>
                <c:pt idx="92342">
                  <c:v>1</c:v>
                </c:pt>
                <c:pt idx="92343">
                  <c:v>1</c:v>
                </c:pt>
                <c:pt idx="92344">
                  <c:v>1</c:v>
                </c:pt>
                <c:pt idx="92345">
                  <c:v>1</c:v>
                </c:pt>
                <c:pt idx="92346">
                  <c:v>1</c:v>
                </c:pt>
                <c:pt idx="92347">
                  <c:v>1</c:v>
                </c:pt>
                <c:pt idx="92348">
                  <c:v>1</c:v>
                </c:pt>
                <c:pt idx="92349">
                  <c:v>1</c:v>
                </c:pt>
                <c:pt idx="92350">
                  <c:v>1</c:v>
                </c:pt>
                <c:pt idx="92351">
                  <c:v>1</c:v>
                </c:pt>
                <c:pt idx="92352">
                  <c:v>1</c:v>
                </c:pt>
                <c:pt idx="92353">
                  <c:v>1</c:v>
                </c:pt>
                <c:pt idx="92354">
                  <c:v>1</c:v>
                </c:pt>
                <c:pt idx="92355">
                  <c:v>1</c:v>
                </c:pt>
                <c:pt idx="92356">
                  <c:v>1</c:v>
                </c:pt>
                <c:pt idx="92357">
                  <c:v>1</c:v>
                </c:pt>
                <c:pt idx="92358">
                  <c:v>1</c:v>
                </c:pt>
                <c:pt idx="92359">
                  <c:v>1</c:v>
                </c:pt>
                <c:pt idx="92360">
                  <c:v>1</c:v>
                </c:pt>
                <c:pt idx="92361">
                  <c:v>1</c:v>
                </c:pt>
                <c:pt idx="92362">
                  <c:v>1</c:v>
                </c:pt>
                <c:pt idx="92363">
                  <c:v>1</c:v>
                </c:pt>
                <c:pt idx="92364">
                  <c:v>1</c:v>
                </c:pt>
                <c:pt idx="92365">
                  <c:v>1</c:v>
                </c:pt>
                <c:pt idx="92366">
                  <c:v>1</c:v>
                </c:pt>
                <c:pt idx="92367">
                  <c:v>1</c:v>
                </c:pt>
                <c:pt idx="92368">
                  <c:v>1</c:v>
                </c:pt>
                <c:pt idx="92369">
                  <c:v>1</c:v>
                </c:pt>
                <c:pt idx="92370">
                  <c:v>1</c:v>
                </c:pt>
                <c:pt idx="92371">
                  <c:v>1</c:v>
                </c:pt>
                <c:pt idx="92372">
                  <c:v>1</c:v>
                </c:pt>
                <c:pt idx="92373">
                  <c:v>1</c:v>
                </c:pt>
                <c:pt idx="92374">
                  <c:v>1</c:v>
                </c:pt>
                <c:pt idx="92375">
                  <c:v>1</c:v>
                </c:pt>
                <c:pt idx="92376">
                  <c:v>1</c:v>
                </c:pt>
                <c:pt idx="92377">
                  <c:v>1</c:v>
                </c:pt>
                <c:pt idx="92378">
                  <c:v>1</c:v>
                </c:pt>
                <c:pt idx="92379">
                  <c:v>1</c:v>
                </c:pt>
                <c:pt idx="92380">
                  <c:v>1</c:v>
                </c:pt>
                <c:pt idx="92381">
                  <c:v>1</c:v>
                </c:pt>
                <c:pt idx="92382">
                  <c:v>1</c:v>
                </c:pt>
                <c:pt idx="92383">
                  <c:v>1</c:v>
                </c:pt>
                <c:pt idx="92384">
                  <c:v>1</c:v>
                </c:pt>
                <c:pt idx="92385">
                  <c:v>1</c:v>
                </c:pt>
                <c:pt idx="92386">
                  <c:v>1</c:v>
                </c:pt>
                <c:pt idx="92387">
                  <c:v>1</c:v>
                </c:pt>
                <c:pt idx="92388">
                  <c:v>1</c:v>
                </c:pt>
                <c:pt idx="92389">
                  <c:v>1</c:v>
                </c:pt>
                <c:pt idx="92390">
                  <c:v>1</c:v>
                </c:pt>
                <c:pt idx="92391">
                  <c:v>1</c:v>
                </c:pt>
                <c:pt idx="92392">
                  <c:v>1</c:v>
                </c:pt>
                <c:pt idx="92393">
                  <c:v>1</c:v>
                </c:pt>
                <c:pt idx="92394">
                  <c:v>1</c:v>
                </c:pt>
                <c:pt idx="92395">
                  <c:v>1</c:v>
                </c:pt>
                <c:pt idx="92396">
                  <c:v>1</c:v>
                </c:pt>
                <c:pt idx="92397">
                  <c:v>1</c:v>
                </c:pt>
                <c:pt idx="92398">
                  <c:v>1</c:v>
                </c:pt>
                <c:pt idx="92399">
                  <c:v>1</c:v>
                </c:pt>
                <c:pt idx="92400">
                  <c:v>1</c:v>
                </c:pt>
                <c:pt idx="92401">
                  <c:v>1</c:v>
                </c:pt>
                <c:pt idx="92402">
                  <c:v>1</c:v>
                </c:pt>
                <c:pt idx="92403">
                  <c:v>1</c:v>
                </c:pt>
                <c:pt idx="92404">
                  <c:v>1</c:v>
                </c:pt>
                <c:pt idx="92405">
                  <c:v>1</c:v>
                </c:pt>
                <c:pt idx="92406">
                  <c:v>1</c:v>
                </c:pt>
                <c:pt idx="92407">
                  <c:v>1</c:v>
                </c:pt>
                <c:pt idx="92408">
                  <c:v>1</c:v>
                </c:pt>
                <c:pt idx="92409">
                  <c:v>1</c:v>
                </c:pt>
                <c:pt idx="92410">
                  <c:v>1</c:v>
                </c:pt>
                <c:pt idx="92411">
                  <c:v>1</c:v>
                </c:pt>
                <c:pt idx="92412">
                  <c:v>1</c:v>
                </c:pt>
                <c:pt idx="92413">
                  <c:v>1</c:v>
                </c:pt>
                <c:pt idx="92414">
                  <c:v>1</c:v>
                </c:pt>
                <c:pt idx="92415">
                  <c:v>1</c:v>
                </c:pt>
                <c:pt idx="92416">
                  <c:v>1</c:v>
                </c:pt>
                <c:pt idx="92417">
                  <c:v>1</c:v>
                </c:pt>
                <c:pt idx="92418">
                  <c:v>1</c:v>
                </c:pt>
                <c:pt idx="92419">
                  <c:v>1</c:v>
                </c:pt>
                <c:pt idx="92420">
                  <c:v>1</c:v>
                </c:pt>
                <c:pt idx="92421">
                  <c:v>1</c:v>
                </c:pt>
                <c:pt idx="92422">
                  <c:v>1</c:v>
                </c:pt>
                <c:pt idx="92423">
                  <c:v>1</c:v>
                </c:pt>
                <c:pt idx="92424">
                  <c:v>1</c:v>
                </c:pt>
                <c:pt idx="92425">
                  <c:v>1</c:v>
                </c:pt>
                <c:pt idx="92426">
                  <c:v>1</c:v>
                </c:pt>
                <c:pt idx="92427">
                  <c:v>1</c:v>
                </c:pt>
                <c:pt idx="92428">
                  <c:v>1</c:v>
                </c:pt>
                <c:pt idx="92429">
                  <c:v>1</c:v>
                </c:pt>
                <c:pt idx="92430">
                  <c:v>1</c:v>
                </c:pt>
                <c:pt idx="92431">
                  <c:v>1</c:v>
                </c:pt>
                <c:pt idx="92432">
                  <c:v>1</c:v>
                </c:pt>
                <c:pt idx="92433">
                  <c:v>1</c:v>
                </c:pt>
                <c:pt idx="92434">
                  <c:v>1</c:v>
                </c:pt>
                <c:pt idx="92435">
                  <c:v>1</c:v>
                </c:pt>
                <c:pt idx="92436">
                  <c:v>1</c:v>
                </c:pt>
                <c:pt idx="92437">
                  <c:v>1</c:v>
                </c:pt>
                <c:pt idx="92438">
                  <c:v>1</c:v>
                </c:pt>
                <c:pt idx="92439">
                  <c:v>1</c:v>
                </c:pt>
                <c:pt idx="92440">
                  <c:v>1</c:v>
                </c:pt>
                <c:pt idx="92441">
                  <c:v>1</c:v>
                </c:pt>
                <c:pt idx="92442">
                  <c:v>1</c:v>
                </c:pt>
                <c:pt idx="92443">
                  <c:v>1</c:v>
                </c:pt>
                <c:pt idx="92444">
                  <c:v>1</c:v>
                </c:pt>
                <c:pt idx="92445">
                  <c:v>1</c:v>
                </c:pt>
                <c:pt idx="92446">
                  <c:v>1</c:v>
                </c:pt>
                <c:pt idx="92447">
                  <c:v>1</c:v>
                </c:pt>
                <c:pt idx="92448">
                  <c:v>1</c:v>
                </c:pt>
                <c:pt idx="92449">
                  <c:v>1</c:v>
                </c:pt>
                <c:pt idx="92450">
                  <c:v>1</c:v>
                </c:pt>
                <c:pt idx="92451">
                  <c:v>1</c:v>
                </c:pt>
                <c:pt idx="92452">
                  <c:v>1</c:v>
                </c:pt>
                <c:pt idx="92453">
                  <c:v>1</c:v>
                </c:pt>
                <c:pt idx="92454">
                  <c:v>1</c:v>
                </c:pt>
                <c:pt idx="92455">
                  <c:v>1</c:v>
                </c:pt>
                <c:pt idx="92456">
                  <c:v>1</c:v>
                </c:pt>
                <c:pt idx="92457">
                  <c:v>1</c:v>
                </c:pt>
                <c:pt idx="92458">
                  <c:v>1</c:v>
                </c:pt>
                <c:pt idx="92459">
                  <c:v>1</c:v>
                </c:pt>
                <c:pt idx="92460">
                  <c:v>1</c:v>
                </c:pt>
                <c:pt idx="92461">
                  <c:v>1</c:v>
                </c:pt>
                <c:pt idx="92462">
                  <c:v>1</c:v>
                </c:pt>
                <c:pt idx="92463">
                  <c:v>1</c:v>
                </c:pt>
                <c:pt idx="92464">
                  <c:v>1</c:v>
                </c:pt>
                <c:pt idx="92465">
                  <c:v>1</c:v>
                </c:pt>
                <c:pt idx="92466">
                  <c:v>1</c:v>
                </c:pt>
                <c:pt idx="92467">
                  <c:v>1</c:v>
                </c:pt>
                <c:pt idx="92468">
                  <c:v>1</c:v>
                </c:pt>
                <c:pt idx="92469">
                  <c:v>1</c:v>
                </c:pt>
                <c:pt idx="92470">
                  <c:v>1</c:v>
                </c:pt>
                <c:pt idx="92471">
                  <c:v>1</c:v>
                </c:pt>
                <c:pt idx="92472">
                  <c:v>1</c:v>
                </c:pt>
                <c:pt idx="92473">
                  <c:v>1</c:v>
                </c:pt>
                <c:pt idx="92474">
                  <c:v>1</c:v>
                </c:pt>
                <c:pt idx="92475">
                  <c:v>1</c:v>
                </c:pt>
                <c:pt idx="92476">
                  <c:v>1</c:v>
                </c:pt>
                <c:pt idx="92477">
                  <c:v>1</c:v>
                </c:pt>
                <c:pt idx="92478">
                  <c:v>1</c:v>
                </c:pt>
                <c:pt idx="92479">
                  <c:v>1</c:v>
                </c:pt>
                <c:pt idx="92480">
                  <c:v>1</c:v>
                </c:pt>
                <c:pt idx="92481">
                  <c:v>1</c:v>
                </c:pt>
                <c:pt idx="92482">
                  <c:v>1</c:v>
                </c:pt>
                <c:pt idx="92483">
                  <c:v>1</c:v>
                </c:pt>
                <c:pt idx="92484">
                  <c:v>1</c:v>
                </c:pt>
                <c:pt idx="92485">
                  <c:v>1</c:v>
                </c:pt>
                <c:pt idx="92486">
                  <c:v>1</c:v>
                </c:pt>
                <c:pt idx="92487">
                  <c:v>1</c:v>
                </c:pt>
                <c:pt idx="92488">
                  <c:v>1</c:v>
                </c:pt>
                <c:pt idx="92489">
                  <c:v>1</c:v>
                </c:pt>
                <c:pt idx="92490">
                  <c:v>1</c:v>
                </c:pt>
                <c:pt idx="92491">
                  <c:v>1</c:v>
                </c:pt>
                <c:pt idx="92492">
                  <c:v>1</c:v>
                </c:pt>
                <c:pt idx="92493">
                  <c:v>1</c:v>
                </c:pt>
                <c:pt idx="92494">
                  <c:v>1</c:v>
                </c:pt>
                <c:pt idx="92495">
                  <c:v>1</c:v>
                </c:pt>
                <c:pt idx="92496">
                  <c:v>1</c:v>
                </c:pt>
                <c:pt idx="92497">
                  <c:v>1</c:v>
                </c:pt>
                <c:pt idx="92498">
                  <c:v>1</c:v>
                </c:pt>
                <c:pt idx="92499">
                  <c:v>1</c:v>
                </c:pt>
                <c:pt idx="92500">
                  <c:v>1</c:v>
                </c:pt>
                <c:pt idx="92501">
                  <c:v>1</c:v>
                </c:pt>
                <c:pt idx="92502">
                  <c:v>1</c:v>
                </c:pt>
                <c:pt idx="92503">
                  <c:v>1</c:v>
                </c:pt>
                <c:pt idx="92504">
                  <c:v>1</c:v>
                </c:pt>
                <c:pt idx="92505">
                  <c:v>1</c:v>
                </c:pt>
                <c:pt idx="92506">
                  <c:v>1</c:v>
                </c:pt>
                <c:pt idx="92507">
                  <c:v>1</c:v>
                </c:pt>
                <c:pt idx="92508">
                  <c:v>1</c:v>
                </c:pt>
                <c:pt idx="92509">
                  <c:v>1</c:v>
                </c:pt>
                <c:pt idx="92510">
                  <c:v>1</c:v>
                </c:pt>
                <c:pt idx="92511">
                  <c:v>1</c:v>
                </c:pt>
                <c:pt idx="92512">
                  <c:v>1</c:v>
                </c:pt>
                <c:pt idx="92513">
                  <c:v>1</c:v>
                </c:pt>
                <c:pt idx="92514">
                  <c:v>1</c:v>
                </c:pt>
                <c:pt idx="92515">
                  <c:v>1</c:v>
                </c:pt>
                <c:pt idx="92516">
                  <c:v>1</c:v>
                </c:pt>
                <c:pt idx="92517">
                  <c:v>1</c:v>
                </c:pt>
                <c:pt idx="92518">
                  <c:v>1</c:v>
                </c:pt>
                <c:pt idx="92519">
                  <c:v>1</c:v>
                </c:pt>
                <c:pt idx="92520">
                  <c:v>1</c:v>
                </c:pt>
                <c:pt idx="92521">
                  <c:v>1</c:v>
                </c:pt>
                <c:pt idx="92522">
                  <c:v>1</c:v>
                </c:pt>
                <c:pt idx="92523">
                  <c:v>1</c:v>
                </c:pt>
                <c:pt idx="92524">
                  <c:v>1</c:v>
                </c:pt>
                <c:pt idx="92525">
                  <c:v>1</c:v>
                </c:pt>
                <c:pt idx="92526">
                  <c:v>1</c:v>
                </c:pt>
                <c:pt idx="92527">
                  <c:v>1</c:v>
                </c:pt>
                <c:pt idx="92528">
                  <c:v>1</c:v>
                </c:pt>
                <c:pt idx="92529">
                  <c:v>1</c:v>
                </c:pt>
                <c:pt idx="92530">
                  <c:v>1</c:v>
                </c:pt>
                <c:pt idx="92531">
                  <c:v>1</c:v>
                </c:pt>
                <c:pt idx="92532">
                  <c:v>1</c:v>
                </c:pt>
                <c:pt idx="92533">
                  <c:v>1</c:v>
                </c:pt>
                <c:pt idx="92534">
                  <c:v>1</c:v>
                </c:pt>
                <c:pt idx="92535">
                  <c:v>1</c:v>
                </c:pt>
                <c:pt idx="92536">
                  <c:v>1</c:v>
                </c:pt>
                <c:pt idx="92537">
                  <c:v>1</c:v>
                </c:pt>
                <c:pt idx="92538">
                  <c:v>1</c:v>
                </c:pt>
                <c:pt idx="92539">
                  <c:v>1</c:v>
                </c:pt>
                <c:pt idx="92540">
                  <c:v>1</c:v>
                </c:pt>
                <c:pt idx="92541">
                  <c:v>1</c:v>
                </c:pt>
                <c:pt idx="92542">
                  <c:v>1</c:v>
                </c:pt>
                <c:pt idx="92543">
                  <c:v>1</c:v>
                </c:pt>
                <c:pt idx="92544">
                  <c:v>1</c:v>
                </c:pt>
                <c:pt idx="92545">
                  <c:v>1</c:v>
                </c:pt>
                <c:pt idx="92546">
                  <c:v>1</c:v>
                </c:pt>
                <c:pt idx="92547">
                  <c:v>1</c:v>
                </c:pt>
                <c:pt idx="92548">
                  <c:v>1</c:v>
                </c:pt>
                <c:pt idx="92549">
                  <c:v>1</c:v>
                </c:pt>
                <c:pt idx="92550">
                  <c:v>1</c:v>
                </c:pt>
                <c:pt idx="92551">
                  <c:v>1</c:v>
                </c:pt>
                <c:pt idx="92552">
                  <c:v>1</c:v>
                </c:pt>
                <c:pt idx="92553">
                  <c:v>1</c:v>
                </c:pt>
                <c:pt idx="92554">
                  <c:v>1</c:v>
                </c:pt>
                <c:pt idx="92555">
                  <c:v>1</c:v>
                </c:pt>
                <c:pt idx="92556">
                  <c:v>1</c:v>
                </c:pt>
                <c:pt idx="92557">
                  <c:v>1</c:v>
                </c:pt>
                <c:pt idx="92558">
                  <c:v>1</c:v>
                </c:pt>
                <c:pt idx="92559">
                  <c:v>1</c:v>
                </c:pt>
                <c:pt idx="92560">
                  <c:v>1</c:v>
                </c:pt>
                <c:pt idx="92561">
                  <c:v>1</c:v>
                </c:pt>
                <c:pt idx="92562">
                  <c:v>1</c:v>
                </c:pt>
                <c:pt idx="92563">
                  <c:v>1</c:v>
                </c:pt>
                <c:pt idx="92564">
                  <c:v>1</c:v>
                </c:pt>
                <c:pt idx="92565">
                  <c:v>1</c:v>
                </c:pt>
                <c:pt idx="92566">
                  <c:v>1</c:v>
                </c:pt>
                <c:pt idx="92567">
                  <c:v>1</c:v>
                </c:pt>
                <c:pt idx="92568">
                  <c:v>1</c:v>
                </c:pt>
                <c:pt idx="92569">
                  <c:v>1</c:v>
                </c:pt>
                <c:pt idx="92570">
                  <c:v>1</c:v>
                </c:pt>
                <c:pt idx="92571">
                  <c:v>1</c:v>
                </c:pt>
                <c:pt idx="92572">
                  <c:v>1</c:v>
                </c:pt>
                <c:pt idx="92573">
                  <c:v>1</c:v>
                </c:pt>
                <c:pt idx="92574">
                  <c:v>1</c:v>
                </c:pt>
                <c:pt idx="92575">
                  <c:v>1</c:v>
                </c:pt>
                <c:pt idx="92576">
                  <c:v>1</c:v>
                </c:pt>
                <c:pt idx="92577">
                  <c:v>1</c:v>
                </c:pt>
                <c:pt idx="92578">
                  <c:v>1</c:v>
                </c:pt>
                <c:pt idx="92579">
                  <c:v>1</c:v>
                </c:pt>
                <c:pt idx="92580">
                  <c:v>1</c:v>
                </c:pt>
                <c:pt idx="92581">
                  <c:v>1</c:v>
                </c:pt>
                <c:pt idx="92582">
                  <c:v>1</c:v>
                </c:pt>
                <c:pt idx="92583">
                  <c:v>1</c:v>
                </c:pt>
                <c:pt idx="92584">
                  <c:v>1</c:v>
                </c:pt>
                <c:pt idx="92585">
                  <c:v>1</c:v>
                </c:pt>
                <c:pt idx="92586">
                  <c:v>1</c:v>
                </c:pt>
                <c:pt idx="92587">
                  <c:v>1</c:v>
                </c:pt>
                <c:pt idx="92588">
                  <c:v>1</c:v>
                </c:pt>
                <c:pt idx="92589">
                  <c:v>1</c:v>
                </c:pt>
                <c:pt idx="92590">
                  <c:v>1</c:v>
                </c:pt>
                <c:pt idx="92591">
                  <c:v>1</c:v>
                </c:pt>
                <c:pt idx="92592">
                  <c:v>1</c:v>
                </c:pt>
                <c:pt idx="92593">
                  <c:v>1</c:v>
                </c:pt>
                <c:pt idx="92594">
                  <c:v>1</c:v>
                </c:pt>
                <c:pt idx="92595">
                  <c:v>1</c:v>
                </c:pt>
                <c:pt idx="92596">
                  <c:v>1</c:v>
                </c:pt>
                <c:pt idx="92597">
                  <c:v>1</c:v>
                </c:pt>
                <c:pt idx="92598">
                  <c:v>1</c:v>
                </c:pt>
                <c:pt idx="92599">
                  <c:v>1</c:v>
                </c:pt>
                <c:pt idx="92600">
                  <c:v>1</c:v>
                </c:pt>
                <c:pt idx="92601">
                  <c:v>1</c:v>
                </c:pt>
                <c:pt idx="92602">
                  <c:v>1</c:v>
                </c:pt>
                <c:pt idx="92603">
                  <c:v>1</c:v>
                </c:pt>
                <c:pt idx="92604">
                  <c:v>1</c:v>
                </c:pt>
                <c:pt idx="92605">
                  <c:v>1</c:v>
                </c:pt>
                <c:pt idx="92606">
                  <c:v>1</c:v>
                </c:pt>
                <c:pt idx="92607">
                  <c:v>1</c:v>
                </c:pt>
                <c:pt idx="92608">
                  <c:v>1</c:v>
                </c:pt>
                <c:pt idx="92609">
                  <c:v>1</c:v>
                </c:pt>
                <c:pt idx="92610">
                  <c:v>1</c:v>
                </c:pt>
                <c:pt idx="92611">
                  <c:v>1</c:v>
                </c:pt>
                <c:pt idx="92612">
                  <c:v>1</c:v>
                </c:pt>
                <c:pt idx="92613">
                  <c:v>1</c:v>
                </c:pt>
                <c:pt idx="92614">
                  <c:v>1</c:v>
                </c:pt>
                <c:pt idx="92615">
                  <c:v>1</c:v>
                </c:pt>
                <c:pt idx="92616">
                  <c:v>1</c:v>
                </c:pt>
                <c:pt idx="92617">
                  <c:v>1</c:v>
                </c:pt>
                <c:pt idx="92618">
                  <c:v>1</c:v>
                </c:pt>
                <c:pt idx="92619">
                  <c:v>1</c:v>
                </c:pt>
                <c:pt idx="92620">
                  <c:v>1</c:v>
                </c:pt>
                <c:pt idx="92621">
                  <c:v>1</c:v>
                </c:pt>
                <c:pt idx="92622">
                  <c:v>1</c:v>
                </c:pt>
                <c:pt idx="92623">
                  <c:v>1</c:v>
                </c:pt>
                <c:pt idx="92624">
                  <c:v>1</c:v>
                </c:pt>
                <c:pt idx="92625">
                  <c:v>1</c:v>
                </c:pt>
                <c:pt idx="92626">
                  <c:v>1</c:v>
                </c:pt>
                <c:pt idx="92627">
                  <c:v>1</c:v>
                </c:pt>
                <c:pt idx="92628">
                  <c:v>1</c:v>
                </c:pt>
                <c:pt idx="92629">
                  <c:v>1</c:v>
                </c:pt>
                <c:pt idx="92630">
                  <c:v>1</c:v>
                </c:pt>
                <c:pt idx="92631">
                  <c:v>1</c:v>
                </c:pt>
                <c:pt idx="92632">
                  <c:v>1</c:v>
                </c:pt>
                <c:pt idx="92633">
                  <c:v>1</c:v>
                </c:pt>
                <c:pt idx="92634">
                  <c:v>1</c:v>
                </c:pt>
                <c:pt idx="92635">
                  <c:v>1</c:v>
                </c:pt>
                <c:pt idx="92636">
                  <c:v>1</c:v>
                </c:pt>
                <c:pt idx="92637">
                  <c:v>1</c:v>
                </c:pt>
                <c:pt idx="92638">
                  <c:v>1</c:v>
                </c:pt>
                <c:pt idx="92639">
                  <c:v>1</c:v>
                </c:pt>
                <c:pt idx="92640">
                  <c:v>1</c:v>
                </c:pt>
                <c:pt idx="92641">
                  <c:v>1</c:v>
                </c:pt>
                <c:pt idx="92642">
                  <c:v>1</c:v>
                </c:pt>
                <c:pt idx="92643">
                  <c:v>1</c:v>
                </c:pt>
                <c:pt idx="92644">
                  <c:v>1</c:v>
                </c:pt>
                <c:pt idx="92645">
                  <c:v>1</c:v>
                </c:pt>
                <c:pt idx="92646">
                  <c:v>1</c:v>
                </c:pt>
                <c:pt idx="92647">
                  <c:v>1</c:v>
                </c:pt>
                <c:pt idx="92648">
                  <c:v>1</c:v>
                </c:pt>
                <c:pt idx="92649">
                  <c:v>1</c:v>
                </c:pt>
                <c:pt idx="92650">
                  <c:v>1</c:v>
                </c:pt>
                <c:pt idx="92651">
                  <c:v>1</c:v>
                </c:pt>
                <c:pt idx="92652">
                  <c:v>1</c:v>
                </c:pt>
                <c:pt idx="92653">
                  <c:v>1</c:v>
                </c:pt>
                <c:pt idx="92654">
                  <c:v>1</c:v>
                </c:pt>
                <c:pt idx="92655">
                  <c:v>1</c:v>
                </c:pt>
                <c:pt idx="92656">
                  <c:v>1</c:v>
                </c:pt>
                <c:pt idx="92657">
                  <c:v>1</c:v>
                </c:pt>
                <c:pt idx="92658">
                  <c:v>1</c:v>
                </c:pt>
                <c:pt idx="92659">
                  <c:v>1</c:v>
                </c:pt>
                <c:pt idx="92660">
                  <c:v>1</c:v>
                </c:pt>
                <c:pt idx="92661">
                  <c:v>1</c:v>
                </c:pt>
                <c:pt idx="92662">
                  <c:v>1</c:v>
                </c:pt>
                <c:pt idx="92663">
                  <c:v>1</c:v>
                </c:pt>
                <c:pt idx="92664">
                  <c:v>1</c:v>
                </c:pt>
                <c:pt idx="92665">
                  <c:v>1</c:v>
                </c:pt>
                <c:pt idx="92666">
                  <c:v>1</c:v>
                </c:pt>
                <c:pt idx="92667">
                  <c:v>1</c:v>
                </c:pt>
                <c:pt idx="92668">
                  <c:v>1</c:v>
                </c:pt>
                <c:pt idx="92669">
                  <c:v>1</c:v>
                </c:pt>
                <c:pt idx="92670">
                  <c:v>1</c:v>
                </c:pt>
                <c:pt idx="92671">
                  <c:v>1</c:v>
                </c:pt>
                <c:pt idx="92672">
                  <c:v>1</c:v>
                </c:pt>
                <c:pt idx="92673">
                  <c:v>1</c:v>
                </c:pt>
                <c:pt idx="92674">
                  <c:v>1</c:v>
                </c:pt>
                <c:pt idx="92675">
                  <c:v>1</c:v>
                </c:pt>
                <c:pt idx="92676">
                  <c:v>1</c:v>
                </c:pt>
                <c:pt idx="92677">
                  <c:v>1</c:v>
                </c:pt>
                <c:pt idx="92678">
                  <c:v>1</c:v>
                </c:pt>
                <c:pt idx="92679">
                  <c:v>1</c:v>
                </c:pt>
                <c:pt idx="92680">
                  <c:v>1</c:v>
                </c:pt>
                <c:pt idx="92681">
                  <c:v>1</c:v>
                </c:pt>
                <c:pt idx="92682">
                  <c:v>1</c:v>
                </c:pt>
                <c:pt idx="92683">
                  <c:v>1</c:v>
                </c:pt>
                <c:pt idx="92684">
                  <c:v>1</c:v>
                </c:pt>
                <c:pt idx="92685">
                  <c:v>1</c:v>
                </c:pt>
                <c:pt idx="92686">
                  <c:v>1</c:v>
                </c:pt>
                <c:pt idx="92687">
                  <c:v>1</c:v>
                </c:pt>
                <c:pt idx="92688">
                  <c:v>1</c:v>
                </c:pt>
                <c:pt idx="92689">
                  <c:v>1</c:v>
                </c:pt>
                <c:pt idx="92690">
                  <c:v>1</c:v>
                </c:pt>
                <c:pt idx="92691">
                  <c:v>1</c:v>
                </c:pt>
                <c:pt idx="92692">
                  <c:v>1</c:v>
                </c:pt>
                <c:pt idx="92693">
                  <c:v>1</c:v>
                </c:pt>
                <c:pt idx="92694">
                  <c:v>1</c:v>
                </c:pt>
                <c:pt idx="92695">
                  <c:v>1</c:v>
                </c:pt>
                <c:pt idx="92696">
                  <c:v>1</c:v>
                </c:pt>
                <c:pt idx="92697">
                  <c:v>1</c:v>
                </c:pt>
                <c:pt idx="92698">
                  <c:v>1</c:v>
                </c:pt>
                <c:pt idx="92699">
                  <c:v>1</c:v>
                </c:pt>
                <c:pt idx="92700">
                  <c:v>1</c:v>
                </c:pt>
                <c:pt idx="92701">
                  <c:v>1</c:v>
                </c:pt>
                <c:pt idx="92702">
                  <c:v>1</c:v>
                </c:pt>
                <c:pt idx="92703">
                  <c:v>1</c:v>
                </c:pt>
                <c:pt idx="92704">
                  <c:v>1</c:v>
                </c:pt>
                <c:pt idx="92705">
                  <c:v>1</c:v>
                </c:pt>
                <c:pt idx="92706">
                  <c:v>1</c:v>
                </c:pt>
                <c:pt idx="92707">
                  <c:v>1</c:v>
                </c:pt>
                <c:pt idx="92708">
                  <c:v>1</c:v>
                </c:pt>
                <c:pt idx="92709">
                  <c:v>1</c:v>
                </c:pt>
                <c:pt idx="92710">
                  <c:v>1</c:v>
                </c:pt>
                <c:pt idx="92711">
                  <c:v>1</c:v>
                </c:pt>
                <c:pt idx="92712">
                  <c:v>1</c:v>
                </c:pt>
                <c:pt idx="92713">
                  <c:v>1</c:v>
                </c:pt>
                <c:pt idx="92714">
                  <c:v>1</c:v>
                </c:pt>
                <c:pt idx="92715">
                  <c:v>1</c:v>
                </c:pt>
                <c:pt idx="92716">
                  <c:v>1</c:v>
                </c:pt>
                <c:pt idx="92717">
                  <c:v>1</c:v>
                </c:pt>
                <c:pt idx="92718">
                  <c:v>1</c:v>
                </c:pt>
                <c:pt idx="92719">
                  <c:v>1</c:v>
                </c:pt>
                <c:pt idx="92720">
                  <c:v>1</c:v>
                </c:pt>
                <c:pt idx="92721">
                  <c:v>1</c:v>
                </c:pt>
                <c:pt idx="92722">
                  <c:v>1</c:v>
                </c:pt>
                <c:pt idx="92723">
                  <c:v>1</c:v>
                </c:pt>
                <c:pt idx="92724">
                  <c:v>1</c:v>
                </c:pt>
                <c:pt idx="92725">
                  <c:v>1</c:v>
                </c:pt>
                <c:pt idx="92726">
                  <c:v>1</c:v>
                </c:pt>
                <c:pt idx="92727">
                  <c:v>1</c:v>
                </c:pt>
                <c:pt idx="92728">
                  <c:v>1</c:v>
                </c:pt>
                <c:pt idx="92729">
                  <c:v>1</c:v>
                </c:pt>
                <c:pt idx="92730">
                  <c:v>1</c:v>
                </c:pt>
                <c:pt idx="92731">
                  <c:v>1</c:v>
                </c:pt>
                <c:pt idx="92732">
                  <c:v>1</c:v>
                </c:pt>
                <c:pt idx="92733">
                  <c:v>1</c:v>
                </c:pt>
                <c:pt idx="92734">
                  <c:v>1</c:v>
                </c:pt>
                <c:pt idx="92735">
                  <c:v>1</c:v>
                </c:pt>
                <c:pt idx="92736">
                  <c:v>1</c:v>
                </c:pt>
                <c:pt idx="92737">
                  <c:v>1</c:v>
                </c:pt>
                <c:pt idx="92738">
                  <c:v>1</c:v>
                </c:pt>
                <c:pt idx="92739">
                  <c:v>1</c:v>
                </c:pt>
                <c:pt idx="92740">
                  <c:v>1</c:v>
                </c:pt>
                <c:pt idx="92741">
                  <c:v>1</c:v>
                </c:pt>
                <c:pt idx="92742">
                  <c:v>1</c:v>
                </c:pt>
                <c:pt idx="92743">
                  <c:v>1</c:v>
                </c:pt>
                <c:pt idx="92744">
                  <c:v>1</c:v>
                </c:pt>
                <c:pt idx="92745">
                  <c:v>1</c:v>
                </c:pt>
                <c:pt idx="92746">
                  <c:v>1</c:v>
                </c:pt>
                <c:pt idx="92747">
                  <c:v>1</c:v>
                </c:pt>
                <c:pt idx="92748">
                  <c:v>1</c:v>
                </c:pt>
                <c:pt idx="92749">
                  <c:v>1</c:v>
                </c:pt>
                <c:pt idx="92750">
                  <c:v>1</c:v>
                </c:pt>
                <c:pt idx="92751">
                  <c:v>1</c:v>
                </c:pt>
                <c:pt idx="92752">
                  <c:v>1</c:v>
                </c:pt>
                <c:pt idx="92753">
                  <c:v>1</c:v>
                </c:pt>
                <c:pt idx="92754">
                  <c:v>1</c:v>
                </c:pt>
                <c:pt idx="92755">
                  <c:v>1</c:v>
                </c:pt>
                <c:pt idx="92756">
                  <c:v>1</c:v>
                </c:pt>
                <c:pt idx="92757">
                  <c:v>1</c:v>
                </c:pt>
                <c:pt idx="92758">
                  <c:v>1</c:v>
                </c:pt>
                <c:pt idx="92759">
                  <c:v>1</c:v>
                </c:pt>
                <c:pt idx="92760">
                  <c:v>1</c:v>
                </c:pt>
                <c:pt idx="92761">
                  <c:v>1</c:v>
                </c:pt>
                <c:pt idx="92762">
                  <c:v>1</c:v>
                </c:pt>
                <c:pt idx="92763">
                  <c:v>1</c:v>
                </c:pt>
                <c:pt idx="92764">
                  <c:v>1</c:v>
                </c:pt>
                <c:pt idx="92765">
                  <c:v>1</c:v>
                </c:pt>
                <c:pt idx="92766">
                  <c:v>1</c:v>
                </c:pt>
                <c:pt idx="92767">
                  <c:v>1</c:v>
                </c:pt>
                <c:pt idx="92768">
                  <c:v>1</c:v>
                </c:pt>
                <c:pt idx="92769">
                  <c:v>1</c:v>
                </c:pt>
                <c:pt idx="92770">
                  <c:v>1</c:v>
                </c:pt>
                <c:pt idx="92771">
                  <c:v>1</c:v>
                </c:pt>
                <c:pt idx="92772">
                  <c:v>1</c:v>
                </c:pt>
                <c:pt idx="92773">
                  <c:v>1</c:v>
                </c:pt>
                <c:pt idx="92774">
                  <c:v>1</c:v>
                </c:pt>
                <c:pt idx="92775">
                  <c:v>1</c:v>
                </c:pt>
                <c:pt idx="92776">
                  <c:v>1</c:v>
                </c:pt>
                <c:pt idx="92777">
                  <c:v>1</c:v>
                </c:pt>
                <c:pt idx="92778">
                  <c:v>1</c:v>
                </c:pt>
                <c:pt idx="92779">
                  <c:v>1</c:v>
                </c:pt>
                <c:pt idx="92780">
                  <c:v>1</c:v>
                </c:pt>
                <c:pt idx="92781">
                  <c:v>1</c:v>
                </c:pt>
                <c:pt idx="92782">
                  <c:v>1</c:v>
                </c:pt>
                <c:pt idx="92783">
                  <c:v>1</c:v>
                </c:pt>
                <c:pt idx="92784">
                  <c:v>1</c:v>
                </c:pt>
                <c:pt idx="92785">
                  <c:v>1</c:v>
                </c:pt>
                <c:pt idx="92786">
                  <c:v>1</c:v>
                </c:pt>
                <c:pt idx="92787">
                  <c:v>1</c:v>
                </c:pt>
                <c:pt idx="92788">
                  <c:v>1</c:v>
                </c:pt>
                <c:pt idx="92789">
                  <c:v>1</c:v>
                </c:pt>
                <c:pt idx="92790">
                  <c:v>1</c:v>
                </c:pt>
                <c:pt idx="92791">
                  <c:v>1</c:v>
                </c:pt>
                <c:pt idx="92792">
                  <c:v>1</c:v>
                </c:pt>
                <c:pt idx="92793">
                  <c:v>1</c:v>
                </c:pt>
                <c:pt idx="92794">
                  <c:v>1</c:v>
                </c:pt>
                <c:pt idx="92795">
                  <c:v>1</c:v>
                </c:pt>
                <c:pt idx="92796">
                  <c:v>1</c:v>
                </c:pt>
                <c:pt idx="92797">
                  <c:v>1</c:v>
                </c:pt>
                <c:pt idx="92798">
                  <c:v>1</c:v>
                </c:pt>
                <c:pt idx="92799">
                  <c:v>1</c:v>
                </c:pt>
                <c:pt idx="92800">
                  <c:v>1</c:v>
                </c:pt>
                <c:pt idx="92801">
                  <c:v>1</c:v>
                </c:pt>
                <c:pt idx="92802">
                  <c:v>1</c:v>
                </c:pt>
                <c:pt idx="92803">
                  <c:v>1</c:v>
                </c:pt>
                <c:pt idx="92804">
                  <c:v>1</c:v>
                </c:pt>
                <c:pt idx="92805">
                  <c:v>1</c:v>
                </c:pt>
                <c:pt idx="92806">
                  <c:v>1</c:v>
                </c:pt>
                <c:pt idx="92807">
                  <c:v>1</c:v>
                </c:pt>
                <c:pt idx="92808">
                  <c:v>1</c:v>
                </c:pt>
                <c:pt idx="92809">
                  <c:v>1</c:v>
                </c:pt>
                <c:pt idx="92810">
                  <c:v>1</c:v>
                </c:pt>
                <c:pt idx="92811">
                  <c:v>1</c:v>
                </c:pt>
                <c:pt idx="92812">
                  <c:v>1</c:v>
                </c:pt>
                <c:pt idx="92813">
                  <c:v>1</c:v>
                </c:pt>
                <c:pt idx="92814">
                  <c:v>1</c:v>
                </c:pt>
                <c:pt idx="92815">
                  <c:v>1</c:v>
                </c:pt>
                <c:pt idx="92816">
                  <c:v>1</c:v>
                </c:pt>
                <c:pt idx="92817">
                  <c:v>1</c:v>
                </c:pt>
                <c:pt idx="92818">
                  <c:v>1</c:v>
                </c:pt>
                <c:pt idx="92819">
                  <c:v>1</c:v>
                </c:pt>
                <c:pt idx="92820">
                  <c:v>1</c:v>
                </c:pt>
                <c:pt idx="92821">
                  <c:v>1</c:v>
                </c:pt>
                <c:pt idx="92822">
                  <c:v>1</c:v>
                </c:pt>
                <c:pt idx="92823">
                  <c:v>1</c:v>
                </c:pt>
                <c:pt idx="92824">
                  <c:v>1</c:v>
                </c:pt>
                <c:pt idx="92825">
                  <c:v>1</c:v>
                </c:pt>
                <c:pt idx="92826">
                  <c:v>1</c:v>
                </c:pt>
                <c:pt idx="92827">
                  <c:v>1</c:v>
                </c:pt>
                <c:pt idx="92828">
                  <c:v>1</c:v>
                </c:pt>
                <c:pt idx="92829">
                  <c:v>1</c:v>
                </c:pt>
                <c:pt idx="92830">
                  <c:v>1</c:v>
                </c:pt>
                <c:pt idx="92831">
                  <c:v>1</c:v>
                </c:pt>
                <c:pt idx="92832">
                  <c:v>1</c:v>
                </c:pt>
                <c:pt idx="92833">
                  <c:v>1</c:v>
                </c:pt>
                <c:pt idx="92834">
                  <c:v>1</c:v>
                </c:pt>
                <c:pt idx="92835">
                  <c:v>1</c:v>
                </c:pt>
                <c:pt idx="92836">
                  <c:v>1</c:v>
                </c:pt>
                <c:pt idx="92837">
                  <c:v>1</c:v>
                </c:pt>
                <c:pt idx="92838">
                  <c:v>1</c:v>
                </c:pt>
                <c:pt idx="92839">
                  <c:v>1</c:v>
                </c:pt>
                <c:pt idx="92840">
                  <c:v>1</c:v>
                </c:pt>
                <c:pt idx="92841">
                  <c:v>1</c:v>
                </c:pt>
                <c:pt idx="92842">
                  <c:v>1</c:v>
                </c:pt>
                <c:pt idx="92843">
                  <c:v>1</c:v>
                </c:pt>
                <c:pt idx="92844">
                  <c:v>1</c:v>
                </c:pt>
                <c:pt idx="92845">
                  <c:v>1</c:v>
                </c:pt>
                <c:pt idx="92846">
                  <c:v>1</c:v>
                </c:pt>
                <c:pt idx="92847">
                  <c:v>1</c:v>
                </c:pt>
                <c:pt idx="92848">
                  <c:v>1</c:v>
                </c:pt>
                <c:pt idx="92849">
                  <c:v>1</c:v>
                </c:pt>
                <c:pt idx="92850">
                  <c:v>1</c:v>
                </c:pt>
                <c:pt idx="92851">
                  <c:v>1</c:v>
                </c:pt>
                <c:pt idx="92852">
                  <c:v>1</c:v>
                </c:pt>
                <c:pt idx="92853">
                  <c:v>1</c:v>
                </c:pt>
                <c:pt idx="92854">
                  <c:v>1</c:v>
                </c:pt>
                <c:pt idx="92855">
                  <c:v>1</c:v>
                </c:pt>
                <c:pt idx="92856">
                  <c:v>1</c:v>
                </c:pt>
                <c:pt idx="92857">
                  <c:v>1</c:v>
                </c:pt>
                <c:pt idx="92858">
                  <c:v>1</c:v>
                </c:pt>
                <c:pt idx="92859">
                  <c:v>1</c:v>
                </c:pt>
                <c:pt idx="92860">
                  <c:v>1</c:v>
                </c:pt>
                <c:pt idx="92861">
                  <c:v>1</c:v>
                </c:pt>
                <c:pt idx="92862">
                  <c:v>1</c:v>
                </c:pt>
                <c:pt idx="92863">
                  <c:v>1</c:v>
                </c:pt>
                <c:pt idx="92864">
                  <c:v>1</c:v>
                </c:pt>
                <c:pt idx="92865">
                  <c:v>1</c:v>
                </c:pt>
                <c:pt idx="92866">
                  <c:v>1</c:v>
                </c:pt>
                <c:pt idx="92867">
                  <c:v>1</c:v>
                </c:pt>
                <c:pt idx="92868">
                  <c:v>1</c:v>
                </c:pt>
                <c:pt idx="92869">
                  <c:v>1</c:v>
                </c:pt>
                <c:pt idx="92870">
                  <c:v>1</c:v>
                </c:pt>
                <c:pt idx="92871">
                  <c:v>1</c:v>
                </c:pt>
                <c:pt idx="92872">
                  <c:v>1</c:v>
                </c:pt>
                <c:pt idx="92873">
                  <c:v>1</c:v>
                </c:pt>
                <c:pt idx="92874">
                  <c:v>1</c:v>
                </c:pt>
                <c:pt idx="92875">
                  <c:v>1</c:v>
                </c:pt>
                <c:pt idx="92876">
                  <c:v>1</c:v>
                </c:pt>
                <c:pt idx="92877">
                  <c:v>1</c:v>
                </c:pt>
                <c:pt idx="92878">
                  <c:v>1</c:v>
                </c:pt>
                <c:pt idx="92879">
                  <c:v>1</c:v>
                </c:pt>
                <c:pt idx="92880">
                  <c:v>1</c:v>
                </c:pt>
                <c:pt idx="92881">
                  <c:v>1</c:v>
                </c:pt>
                <c:pt idx="92882">
                  <c:v>1</c:v>
                </c:pt>
                <c:pt idx="92883">
                  <c:v>1</c:v>
                </c:pt>
                <c:pt idx="92884">
                  <c:v>1</c:v>
                </c:pt>
                <c:pt idx="92885">
                  <c:v>1</c:v>
                </c:pt>
                <c:pt idx="92886">
                  <c:v>1</c:v>
                </c:pt>
                <c:pt idx="92887">
                  <c:v>1</c:v>
                </c:pt>
                <c:pt idx="92888">
                  <c:v>1</c:v>
                </c:pt>
                <c:pt idx="92889">
                  <c:v>1</c:v>
                </c:pt>
                <c:pt idx="92890">
                  <c:v>1</c:v>
                </c:pt>
                <c:pt idx="92891">
                  <c:v>1</c:v>
                </c:pt>
                <c:pt idx="92892">
                  <c:v>1</c:v>
                </c:pt>
                <c:pt idx="92893">
                  <c:v>1</c:v>
                </c:pt>
                <c:pt idx="92894">
                  <c:v>1</c:v>
                </c:pt>
                <c:pt idx="92895">
                  <c:v>1</c:v>
                </c:pt>
                <c:pt idx="92896">
                  <c:v>1</c:v>
                </c:pt>
                <c:pt idx="92897">
                  <c:v>1</c:v>
                </c:pt>
                <c:pt idx="92898">
                  <c:v>1</c:v>
                </c:pt>
                <c:pt idx="92899">
                  <c:v>1</c:v>
                </c:pt>
                <c:pt idx="92900">
                  <c:v>1</c:v>
                </c:pt>
                <c:pt idx="92901">
                  <c:v>1</c:v>
                </c:pt>
                <c:pt idx="92902">
                  <c:v>1</c:v>
                </c:pt>
                <c:pt idx="92903">
                  <c:v>1</c:v>
                </c:pt>
                <c:pt idx="92904">
                  <c:v>1</c:v>
                </c:pt>
                <c:pt idx="92905">
                  <c:v>1</c:v>
                </c:pt>
                <c:pt idx="92906">
                  <c:v>1</c:v>
                </c:pt>
                <c:pt idx="92907">
                  <c:v>1</c:v>
                </c:pt>
                <c:pt idx="92908">
                  <c:v>1</c:v>
                </c:pt>
                <c:pt idx="92909">
                  <c:v>1</c:v>
                </c:pt>
                <c:pt idx="92910">
                  <c:v>1</c:v>
                </c:pt>
                <c:pt idx="92911">
                  <c:v>1</c:v>
                </c:pt>
                <c:pt idx="92912">
                  <c:v>1</c:v>
                </c:pt>
                <c:pt idx="92913">
                  <c:v>1</c:v>
                </c:pt>
                <c:pt idx="92914">
                  <c:v>1</c:v>
                </c:pt>
                <c:pt idx="92915">
                  <c:v>1</c:v>
                </c:pt>
                <c:pt idx="92916">
                  <c:v>1</c:v>
                </c:pt>
                <c:pt idx="92917">
                  <c:v>1</c:v>
                </c:pt>
                <c:pt idx="92918">
                  <c:v>1</c:v>
                </c:pt>
                <c:pt idx="92919">
                  <c:v>1</c:v>
                </c:pt>
                <c:pt idx="92920">
                  <c:v>1</c:v>
                </c:pt>
                <c:pt idx="92921">
                  <c:v>1</c:v>
                </c:pt>
                <c:pt idx="92922">
                  <c:v>1</c:v>
                </c:pt>
                <c:pt idx="92923">
                  <c:v>1</c:v>
                </c:pt>
                <c:pt idx="92924">
                  <c:v>1</c:v>
                </c:pt>
                <c:pt idx="92925">
                  <c:v>1</c:v>
                </c:pt>
                <c:pt idx="92926">
                  <c:v>1</c:v>
                </c:pt>
                <c:pt idx="92927">
                  <c:v>1</c:v>
                </c:pt>
                <c:pt idx="92928">
                  <c:v>1</c:v>
                </c:pt>
                <c:pt idx="92929">
                  <c:v>1</c:v>
                </c:pt>
                <c:pt idx="92930">
                  <c:v>1</c:v>
                </c:pt>
                <c:pt idx="92931">
                  <c:v>1</c:v>
                </c:pt>
                <c:pt idx="92932">
                  <c:v>1</c:v>
                </c:pt>
                <c:pt idx="92933">
                  <c:v>1</c:v>
                </c:pt>
                <c:pt idx="92934">
                  <c:v>1</c:v>
                </c:pt>
                <c:pt idx="92935">
                  <c:v>1</c:v>
                </c:pt>
                <c:pt idx="92936">
                  <c:v>1</c:v>
                </c:pt>
                <c:pt idx="92937">
                  <c:v>1</c:v>
                </c:pt>
                <c:pt idx="92938">
                  <c:v>1</c:v>
                </c:pt>
                <c:pt idx="92939">
                  <c:v>1</c:v>
                </c:pt>
                <c:pt idx="92940">
                  <c:v>1</c:v>
                </c:pt>
                <c:pt idx="92941">
                  <c:v>1</c:v>
                </c:pt>
                <c:pt idx="92942">
                  <c:v>1</c:v>
                </c:pt>
                <c:pt idx="92943">
                  <c:v>1</c:v>
                </c:pt>
                <c:pt idx="92944">
                  <c:v>1</c:v>
                </c:pt>
                <c:pt idx="92945">
                  <c:v>1</c:v>
                </c:pt>
                <c:pt idx="92946">
                  <c:v>1</c:v>
                </c:pt>
                <c:pt idx="92947">
                  <c:v>1</c:v>
                </c:pt>
                <c:pt idx="92948">
                  <c:v>1</c:v>
                </c:pt>
                <c:pt idx="92949">
                  <c:v>1</c:v>
                </c:pt>
                <c:pt idx="92950">
                  <c:v>1</c:v>
                </c:pt>
                <c:pt idx="92951">
                  <c:v>1</c:v>
                </c:pt>
                <c:pt idx="92952">
                  <c:v>1</c:v>
                </c:pt>
                <c:pt idx="92953">
                  <c:v>1</c:v>
                </c:pt>
                <c:pt idx="92954">
                  <c:v>1</c:v>
                </c:pt>
                <c:pt idx="92955">
                  <c:v>1</c:v>
                </c:pt>
                <c:pt idx="92956">
                  <c:v>1</c:v>
                </c:pt>
                <c:pt idx="92957">
                  <c:v>1</c:v>
                </c:pt>
                <c:pt idx="92958">
                  <c:v>1</c:v>
                </c:pt>
                <c:pt idx="92959">
                  <c:v>1</c:v>
                </c:pt>
                <c:pt idx="92960">
                  <c:v>1</c:v>
                </c:pt>
                <c:pt idx="92961">
                  <c:v>1</c:v>
                </c:pt>
                <c:pt idx="92962">
                  <c:v>1</c:v>
                </c:pt>
                <c:pt idx="92963">
                  <c:v>1</c:v>
                </c:pt>
                <c:pt idx="92964">
                  <c:v>1</c:v>
                </c:pt>
                <c:pt idx="92965">
                  <c:v>1</c:v>
                </c:pt>
                <c:pt idx="92966">
                  <c:v>1</c:v>
                </c:pt>
                <c:pt idx="92967">
                  <c:v>1</c:v>
                </c:pt>
                <c:pt idx="92968">
                  <c:v>1</c:v>
                </c:pt>
                <c:pt idx="92969">
                  <c:v>1</c:v>
                </c:pt>
                <c:pt idx="92970">
                  <c:v>1</c:v>
                </c:pt>
                <c:pt idx="92971">
                  <c:v>1</c:v>
                </c:pt>
                <c:pt idx="92972">
                  <c:v>1</c:v>
                </c:pt>
                <c:pt idx="92973">
                  <c:v>1</c:v>
                </c:pt>
                <c:pt idx="92974">
                  <c:v>1</c:v>
                </c:pt>
                <c:pt idx="92975">
                  <c:v>1</c:v>
                </c:pt>
                <c:pt idx="92976">
                  <c:v>1</c:v>
                </c:pt>
                <c:pt idx="92977">
                  <c:v>1</c:v>
                </c:pt>
                <c:pt idx="92978">
                  <c:v>1</c:v>
                </c:pt>
                <c:pt idx="92979">
                  <c:v>1</c:v>
                </c:pt>
                <c:pt idx="92980">
                  <c:v>1</c:v>
                </c:pt>
                <c:pt idx="92981">
                  <c:v>1</c:v>
                </c:pt>
                <c:pt idx="92982">
                  <c:v>1</c:v>
                </c:pt>
                <c:pt idx="92983">
                  <c:v>1</c:v>
                </c:pt>
                <c:pt idx="92984">
                  <c:v>1</c:v>
                </c:pt>
                <c:pt idx="92985">
                  <c:v>1</c:v>
                </c:pt>
                <c:pt idx="92986">
                  <c:v>1</c:v>
                </c:pt>
                <c:pt idx="92987">
                  <c:v>1</c:v>
                </c:pt>
                <c:pt idx="92988">
                  <c:v>1</c:v>
                </c:pt>
                <c:pt idx="92989">
                  <c:v>1</c:v>
                </c:pt>
                <c:pt idx="92990">
                  <c:v>1</c:v>
                </c:pt>
                <c:pt idx="92991">
                  <c:v>1</c:v>
                </c:pt>
                <c:pt idx="92992">
                  <c:v>1</c:v>
                </c:pt>
                <c:pt idx="92993">
                  <c:v>1</c:v>
                </c:pt>
                <c:pt idx="92994">
                  <c:v>1</c:v>
                </c:pt>
                <c:pt idx="92995">
                  <c:v>1</c:v>
                </c:pt>
                <c:pt idx="92996">
                  <c:v>1</c:v>
                </c:pt>
                <c:pt idx="92997">
                  <c:v>1</c:v>
                </c:pt>
                <c:pt idx="92998">
                  <c:v>1</c:v>
                </c:pt>
                <c:pt idx="92999">
                  <c:v>1</c:v>
                </c:pt>
                <c:pt idx="93000">
                  <c:v>1</c:v>
                </c:pt>
                <c:pt idx="93001">
                  <c:v>1</c:v>
                </c:pt>
                <c:pt idx="93002">
                  <c:v>1</c:v>
                </c:pt>
                <c:pt idx="93003">
                  <c:v>1</c:v>
                </c:pt>
                <c:pt idx="93004">
                  <c:v>1</c:v>
                </c:pt>
                <c:pt idx="93005">
                  <c:v>1</c:v>
                </c:pt>
                <c:pt idx="93006">
                  <c:v>1</c:v>
                </c:pt>
                <c:pt idx="93007">
                  <c:v>1</c:v>
                </c:pt>
                <c:pt idx="93008">
                  <c:v>1</c:v>
                </c:pt>
                <c:pt idx="93009">
                  <c:v>1</c:v>
                </c:pt>
                <c:pt idx="93010">
                  <c:v>1</c:v>
                </c:pt>
                <c:pt idx="93011">
                  <c:v>1</c:v>
                </c:pt>
                <c:pt idx="93012">
                  <c:v>1</c:v>
                </c:pt>
                <c:pt idx="93013">
                  <c:v>1</c:v>
                </c:pt>
                <c:pt idx="93014">
                  <c:v>1</c:v>
                </c:pt>
                <c:pt idx="93015">
                  <c:v>1</c:v>
                </c:pt>
                <c:pt idx="93016">
                  <c:v>1</c:v>
                </c:pt>
                <c:pt idx="93017">
                  <c:v>1</c:v>
                </c:pt>
                <c:pt idx="93018">
                  <c:v>1</c:v>
                </c:pt>
                <c:pt idx="93019">
                  <c:v>1</c:v>
                </c:pt>
                <c:pt idx="93020">
                  <c:v>1</c:v>
                </c:pt>
                <c:pt idx="93021">
                  <c:v>1</c:v>
                </c:pt>
                <c:pt idx="93022">
                  <c:v>1</c:v>
                </c:pt>
                <c:pt idx="93023">
                  <c:v>1</c:v>
                </c:pt>
                <c:pt idx="93024">
                  <c:v>1</c:v>
                </c:pt>
                <c:pt idx="93025">
                  <c:v>1</c:v>
                </c:pt>
                <c:pt idx="93026">
                  <c:v>1</c:v>
                </c:pt>
                <c:pt idx="93027">
                  <c:v>1</c:v>
                </c:pt>
                <c:pt idx="93028">
                  <c:v>1</c:v>
                </c:pt>
                <c:pt idx="93029">
                  <c:v>1</c:v>
                </c:pt>
                <c:pt idx="93030">
                  <c:v>1</c:v>
                </c:pt>
                <c:pt idx="93031">
                  <c:v>1</c:v>
                </c:pt>
                <c:pt idx="93032">
                  <c:v>1</c:v>
                </c:pt>
                <c:pt idx="93033">
                  <c:v>1</c:v>
                </c:pt>
                <c:pt idx="93034">
                  <c:v>1</c:v>
                </c:pt>
                <c:pt idx="93035">
                  <c:v>1</c:v>
                </c:pt>
                <c:pt idx="93036">
                  <c:v>1</c:v>
                </c:pt>
                <c:pt idx="93037">
                  <c:v>1</c:v>
                </c:pt>
                <c:pt idx="93038">
                  <c:v>1</c:v>
                </c:pt>
                <c:pt idx="93039">
                  <c:v>1</c:v>
                </c:pt>
                <c:pt idx="93040">
                  <c:v>1</c:v>
                </c:pt>
                <c:pt idx="93041">
                  <c:v>1</c:v>
                </c:pt>
                <c:pt idx="93042">
                  <c:v>1</c:v>
                </c:pt>
                <c:pt idx="93043">
                  <c:v>1</c:v>
                </c:pt>
                <c:pt idx="93044">
                  <c:v>1</c:v>
                </c:pt>
                <c:pt idx="93045">
                  <c:v>1</c:v>
                </c:pt>
                <c:pt idx="93046">
                  <c:v>1</c:v>
                </c:pt>
                <c:pt idx="93047">
                  <c:v>1</c:v>
                </c:pt>
                <c:pt idx="93048">
                  <c:v>1</c:v>
                </c:pt>
                <c:pt idx="93049">
                  <c:v>1</c:v>
                </c:pt>
                <c:pt idx="93050">
                  <c:v>1</c:v>
                </c:pt>
                <c:pt idx="93051">
                  <c:v>1</c:v>
                </c:pt>
                <c:pt idx="93052">
                  <c:v>1</c:v>
                </c:pt>
                <c:pt idx="93053">
                  <c:v>1</c:v>
                </c:pt>
                <c:pt idx="93054">
                  <c:v>1</c:v>
                </c:pt>
                <c:pt idx="93055">
                  <c:v>1</c:v>
                </c:pt>
                <c:pt idx="93056">
                  <c:v>1</c:v>
                </c:pt>
                <c:pt idx="93057">
                  <c:v>1</c:v>
                </c:pt>
                <c:pt idx="93058">
                  <c:v>1</c:v>
                </c:pt>
                <c:pt idx="93059">
                  <c:v>1</c:v>
                </c:pt>
                <c:pt idx="93060">
                  <c:v>1</c:v>
                </c:pt>
                <c:pt idx="93061">
                  <c:v>1</c:v>
                </c:pt>
                <c:pt idx="93062">
                  <c:v>1</c:v>
                </c:pt>
                <c:pt idx="93063">
                  <c:v>1</c:v>
                </c:pt>
                <c:pt idx="93064">
                  <c:v>1</c:v>
                </c:pt>
                <c:pt idx="93065">
                  <c:v>1</c:v>
                </c:pt>
                <c:pt idx="93066">
                  <c:v>1</c:v>
                </c:pt>
                <c:pt idx="93067">
                  <c:v>1</c:v>
                </c:pt>
                <c:pt idx="93068">
                  <c:v>1</c:v>
                </c:pt>
                <c:pt idx="93069">
                  <c:v>1</c:v>
                </c:pt>
                <c:pt idx="93070">
                  <c:v>1</c:v>
                </c:pt>
                <c:pt idx="93071">
                  <c:v>1</c:v>
                </c:pt>
                <c:pt idx="93072">
                  <c:v>1</c:v>
                </c:pt>
                <c:pt idx="93073">
                  <c:v>1</c:v>
                </c:pt>
                <c:pt idx="93074">
                  <c:v>1</c:v>
                </c:pt>
                <c:pt idx="93075">
                  <c:v>1</c:v>
                </c:pt>
                <c:pt idx="93076">
                  <c:v>1</c:v>
                </c:pt>
                <c:pt idx="93077">
                  <c:v>1</c:v>
                </c:pt>
                <c:pt idx="93078">
                  <c:v>1</c:v>
                </c:pt>
                <c:pt idx="93079">
                  <c:v>1</c:v>
                </c:pt>
                <c:pt idx="93080">
                  <c:v>1</c:v>
                </c:pt>
                <c:pt idx="93081">
                  <c:v>1</c:v>
                </c:pt>
                <c:pt idx="93082">
                  <c:v>1</c:v>
                </c:pt>
                <c:pt idx="93083">
                  <c:v>1</c:v>
                </c:pt>
                <c:pt idx="93084">
                  <c:v>1</c:v>
                </c:pt>
                <c:pt idx="93085">
                  <c:v>1</c:v>
                </c:pt>
                <c:pt idx="93086">
                  <c:v>1</c:v>
                </c:pt>
                <c:pt idx="93087">
                  <c:v>1</c:v>
                </c:pt>
                <c:pt idx="93088">
                  <c:v>1</c:v>
                </c:pt>
                <c:pt idx="93089">
                  <c:v>1</c:v>
                </c:pt>
                <c:pt idx="93090">
                  <c:v>1</c:v>
                </c:pt>
                <c:pt idx="93091">
                  <c:v>1</c:v>
                </c:pt>
                <c:pt idx="93092">
                  <c:v>1</c:v>
                </c:pt>
                <c:pt idx="93093">
                  <c:v>1</c:v>
                </c:pt>
                <c:pt idx="93094">
                  <c:v>1</c:v>
                </c:pt>
                <c:pt idx="93095">
                  <c:v>1</c:v>
                </c:pt>
                <c:pt idx="93096">
                  <c:v>1</c:v>
                </c:pt>
                <c:pt idx="93097">
                  <c:v>1</c:v>
                </c:pt>
                <c:pt idx="93098">
                  <c:v>1</c:v>
                </c:pt>
                <c:pt idx="93099">
                  <c:v>1</c:v>
                </c:pt>
                <c:pt idx="93100">
                  <c:v>1</c:v>
                </c:pt>
                <c:pt idx="93101">
                  <c:v>1</c:v>
                </c:pt>
                <c:pt idx="93102">
                  <c:v>1</c:v>
                </c:pt>
                <c:pt idx="93103">
                  <c:v>1</c:v>
                </c:pt>
                <c:pt idx="93104">
                  <c:v>1</c:v>
                </c:pt>
                <c:pt idx="93105">
                  <c:v>1</c:v>
                </c:pt>
                <c:pt idx="93106">
                  <c:v>1</c:v>
                </c:pt>
                <c:pt idx="93107">
                  <c:v>1</c:v>
                </c:pt>
                <c:pt idx="93108">
                  <c:v>1</c:v>
                </c:pt>
                <c:pt idx="93109">
                  <c:v>1</c:v>
                </c:pt>
                <c:pt idx="93110">
                  <c:v>1</c:v>
                </c:pt>
                <c:pt idx="93111">
                  <c:v>1</c:v>
                </c:pt>
                <c:pt idx="93112">
                  <c:v>1</c:v>
                </c:pt>
                <c:pt idx="93113">
                  <c:v>1</c:v>
                </c:pt>
                <c:pt idx="93114">
                  <c:v>1</c:v>
                </c:pt>
                <c:pt idx="93115">
                  <c:v>1</c:v>
                </c:pt>
                <c:pt idx="93116">
                  <c:v>1</c:v>
                </c:pt>
                <c:pt idx="93117">
                  <c:v>1</c:v>
                </c:pt>
                <c:pt idx="93118">
                  <c:v>1</c:v>
                </c:pt>
                <c:pt idx="93119">
                  <c:v>1</c:v>
                </c:pt>
                <c:pt idx="93120">
                  <c:v>1</c:v>
                </c:pt>
                <c:pt idx="93121">
                  <c:v>1</c:v>
                </c:pt>
                <c:pt idx="93122">
                  <c:v>1</c:v>
                </c:pt>
                <c:pt idx="93123">
                  <c:v>1</c:v>
                </c:pt>
                <c:pt idx="93124">
                  <c:v>1</c:v>
                </c:pt>
                <c:pt idx="93125">
                  <c:v>1</c:v>
                </c:pt>
                <c:pt idx="93126">
                  <c:v>1</c:v>
                </c:pt>
                <c:pt idx="93127">
                  <c:v>1</c:v>
                </c:pt>
                <c:pt idx="93128">
                  <c:v>1</c:v>
                </c:pt>
                <c:pt idx="93129">
                  <c:v>1</c:v>
                </c:pt>
                <c:pt idx="93130">
                  <c:v>1</c:v>
                </c:pt>
                <c:pt idx="93131">
                  <c:v>1</c:v>
                </c:pt>
                <c:pt idx="93132">
                  <c:v>1</c:v>
                </c:pt>
                <c:pt idx="93133">
                  <c:v>1</c:v>
                </c:pt>
                <c:pt idx="93134">
                  <c:v>1</c:v>
                </c:pt>
                <c:pt idx="93135">
                  <c:v>1</c:v>
                </c:pt>
                <c:pt idx="93136">
                  <c:v>1</c:v>
                </c:pt>
                <c:pt idx="93137">
                  <c:v>1</c:v>
                </c:pt>
                <c:pt idx="93138">
                  <c:v>1</c:v>
                </c:pt>
                <c:pt idx="93139">
                  <c:v>1</c:v>
                </c:pt>
                <c:pt idx="93140">
                  <c:v>1</c:v>
                </c:pt>
                <c:pt idx="93141">
                  <c:v>1</c:v>
                </c:pt>
                <c:pt idx="93142">
                  <c:v>1</c:v>
                </c:pt>
                <c:pt idx="93143">
                  <c:v>1</c:v>
                </c:pt>
                <c:pt idx="93144">
                  <c:v>1</c:v>
                </c:pt>
                <c:pt idx="93145">
                  <c:v>1</c:v>
                </c:pt>
                <c:pt idx="93146">
                  <c:v>1</c:v>
                </c:pt>
                <c:pt idx="93147">
                  <c:v>1</c:v>
                </c:pt>
                <c:pt idx="93148">
                  <c:v>1</c:v>
                </c:pt>
                <c:pt idx="93149">
                  <c:v>1</c:v>
                </c:pt>
                <c:pt idx="93150">
                  <c:v>1</c:v>
                </c:pt>
                <c:pt idx="93151">
                  <c:v>1</c:v>
                </c:pt>
                <c:pt idx="93152">
                  <c:v>1</c:v>
                </c:pt>
                <c:pt idx="93153">
                  <c:v>1</c:v>
                </c:pt>
                <c:pt idx="93154">
                  <c:v>1</c:v>
                </c:pt>
                <c:pt idx="93155">
                  <c:v>1</c:v>
                </c:pt>
                <c:pt idx="93156">
                  <c:v>1</c:v>
                </c:pt>
                <c:pt idx="93157">
                  <c:v>1</c:v>
                </c:pt>
                <c:pt idx="93158">
                  <c:v>1</c:v>
                </c:pt>
                <c:pt idx="93159">
                  <c:v>1</c:v>
                </c:pt>
                <c:pt idx="93160">
                  <c:v>1</c:v>
                </c:pt>
                <c:pt idx="93161">
                  <c:v>1</c:v>
                </c:pt>
                <c:pt idx="93162">
                  <c:v>1</c:v>
                </c:pt>
                <c:pt idx="93163">
                  <c:v>1</c:v>
                </c:pt>
                <c:pt idx="93164">
                  <c:v>1</c:v>
                </c:pt>
                <c:pt idx="93165">
                  <c:v>1</c:v>
                </c:pt>
                <c:pt idx="93166">
                  <c:v>1</c:v>
                </c:pt>
                <c:pt idx="93167">
                  <c:v>1</c:v>
                </c:pt>
                <c:pt idx="93168">
                  <c:v>1</c:v>
                </c:pt>
                <c:pt idx="93169">
                  <c:v>1</c:v>
                </c:pt>
                <c:pt idx="93170">
                  <c:v>1</c:v>
                </c:pt>
                <c:pt idx="93171">
                  <c:v>1</c:v>
                </c:pt>
                <c:pt idx="93172">
                  <c:v>1</c:v>
                </c:pt>
                <c:pt idx="93173">
                  <c:v>1</c:v>
                </c:pt>
                <c:pt idx="93174">
                  <c:v>1</c:v>
                </c:pt>
                <c:pt idx="93175">
                  <c:v>1</c:v>
                </c:pt>
                <c:pt idx="93176">
                  <c:v>1</c:v>
                </c:pt>
                <c:pt idx="93177">
                  <c:v>1</c:v>
                </c:pt>
                <c:pt idx="93178">
                  <c:v>1</c:v>
                </c:pt>
                <c:pt idx="93179">
                  <c:v>1</c:v>
                </c:pt>
                <c:pt idx="93180">
                  <c:v>1</c:v>
                </c:pt>
                <c:pt idx="93181">
                  <c:v>1</c:v>
                </c:pt>
                <c:pt idx="93182">
                  <c:v>1</c:v>
                </c:pt>
                <c:pt idx="93183">
                  <c:v>1</c:v>
                </c:pt>
                <c:pt idx="93184">
                  <c:v>1</c:v>
                </c:pt>
                <c:pt idx="93185">
                  <c:v>1</c:v>
                </c:pt>
                <c:pt idx="93186">
                  <c:v>1</c:v>
                </c:pt>
                <c:pt idx="93187">
                  <c:v>1</c:v>
                </c:pt>
                <c:pt idx="93188">
                  <c:v>1</c:v>
                </c:pt>
                <c:pt idx="93189">
                  <c:v>1</c:v>
                </c:pt>
                <c:pt idx="93190">
                  <c:v>1</c:v>
                </c:pt>
                <c:pt idx="93191">
                  <c:v>1</c:v>
                </c:pt>
                <c:pt idx="93192">
                  <c:v>1</c:v>
                </c:pt>
                <c:pt idx="93193">
                  <c:v>1</c:v>
                </c:pt>
                <c:pt idx="93194">
                  <c:v>1</c:v>
                </c:pt>
                <c:pt idx="93195">
                  <c:v>1</c:v>
                </c:pt>
                <c:pt idx="93196">
                  <c:v>1</c:v>
                </c:pt>
                <c:pt idx="93197">
                  <c:v>1</c:v>
                </c:pt>
                <c:pt idx="93198">
                  <c:v>1</c:v>
                </c:pt>
                <c:pt idx="93199">
                  <c:v>1</c:v>
                </c:pt>
                <c:pt idx="93200">
                  <c:v>1</c:v>
                </c:pt>
                <c:pt idx="93201">
                  <c:v>1</c:v>
                </c:pt>
                <c:pt idx="93202">
                  <c:v>1</c:v>
                </c:pt>
                <c:pt idx="93203">
                  <c:v>1</c:v>
                </c:pt>
                <c:pt idx="93204">
                  <c:v>1</c:v>
                </c:pt>
                <c:pt idx="93205">
                  <c:v>1</c:v>
                </c:pt>
                <c:pt idx="93206">
                  <c:v>1</c:v>
                </c:pt>
                <c:pt idx="93207">
                  <c:v>1</c:v>
                </c:pt>
                <c:pt idx="93208">
                  <c:v>1</c:v>
                </c:pt>
                <c:pt idx="93209">
                  <c:v>1</c:v>
                </c:pt>
                <c:pt idx="93210">
                  <c:v>1</c:v>
                </c:pt>
                <c:pt idx="93211">
                  <c:v>1</c:v>
                </c:pt>
                <c:pt idx="93212">
                  <c:v>1</c:v>
                </c:pt>
                <c:pt idx="93213">
                  <c:v>1</c:v>
                </c:pt>
                <c:pt idx="93214">
                  <c:v>1</c:v>
                </c:pt>
                <c:pt idx="93215">
                  <c:v>1</c:v>
                </c:pt>
                <c:pt idx="93216">
                  <c:v>1</c:v>
                </c:pt>
                <c:pt idx="93217">
                  <c:v>1</c:v>
                </c:pt>
                <c:pt idx="93218">
                  <c:v>1</c:v>
                </c:pt>
                <c:pt idx="93219">
                  <c:v>1</c:v>
                </c:pt>
                <c:pt idx="93220">
                  <c:v>1</c:v>
                </c:pt>
                <c:pt idx="93221">
                  <c:v>1</c:v>
                </c:pt>
                <c:pt idx="93222">
                  <c:v>1</c:v>
                </c:pt>
                <c:pt idx="93223">
                  <c:v>1</c:v>
                </c:pt>
                <c:pt idx="93224">
                  <c:v>1</c:v>
                </c:pt>
                <c:pt idx="93225">
                  <c:v>1</c:v>
                </c:pt>
                <c:pt idx="93226">
                  <c:v>1</c:v>
                </c:pt>
                <c:pt idx="93227">
                  <c:v>1</c:v>
                </c:pt>
                <c:pt idx="93228">
                  <c:v>0.85714285700000004</c:v>
                </c:pt>
                <c:pt idx="93229">
                  <c:v>1</c:v>
                </c:pt>
                <c:pt idx="93230">
                  <c:v>1</c:v>
                </c:pt>
                <c:pt idx="93231">
                  <c:v>1</c:v>
                </c:pt>
                <c:pt idx="93232">
                  <c:v>1</c:v>
                </c:pt>
                <c:pt idx="93233">
                  <c:v>1</c:v>
                </c:pt>
                <c:pt idx="93234">
                  <c:v>1</c:v>
                </c:pt>
                <c:pt idx="93235">
                  <c:v>1</c:v>
                </c:pt>
                <c:pt idx="93236">
                  <c:v>1</c:v>
                </c:pt>
                <c:pt idx="93237">
                  <c:v>1</c:v>
                </c:pt>
                <c:pt idx="93238">
                  <c:v>1</c:v>
                </c:pt>
                <c:pt idx="93239">
                  <c:v>1</c:v>
                </c:pt>
                <c:pt idx="93240">
                  <c:v>1</c:v>
                </c:pt>
                <c:pt idx="93241">
                  <c:v>1</c:v>
                </c:pt>
                <c:pt idx="93242">
                  <c:v>1</c:v>
                </c:pt>
                <c:pt idx="93243">
                  <c:v>1</c:v>
                </c:pt>
                <c:pt idx="93244">
                  <c:v>1</c:v>
                </c:pt>
                <c:pt idx="93245">
                  <c:v>1</c:v>
                </c:pt>
                <c:pt idx="93246">
                  <c:v>1</c:v>
                </c:pt>
                <c:pt idx="93247">
                  <c:v>1</c:v>
                </c:pt>
                <c:pt idx="93248">
                  <c:v>1</c:v>
                </c:pt>
                <c:pt idx="93249">
                  <c:v>1</c:v>
                </c:pt>
                <c:pt idx="93250">
                  <c:v>1</c:v>
                </c:pt>
                <c:pt idx="93251">
                  <c:v>1</c:v>
                </c:pt>
                <c:pt idx="93252">
                  <c:v>1</c:v>
                </c:pt>
                <c:pt idx="93253">
                  <c:v>1</c:v>
                </c:pt>
                <c:pt idx="93254">
                  <c:v>1</c:v>
                </c:pt>
                <c:pt idx="93255">
                  <c:v>1</c:v>
                </c:pt>
                <c:pt idx="93256">
                  <c:v>1</c:v>
                </c:pt>
                <c:pt idx="93257">
                  <c:v>1</c:v>
                </c:pt>
                <c:pt idx="93258">
                  <c:v>1</c:v>
                </c:pt>
                <c:pt idx="93259">
                  <c:v>1</c:v>
                </c:pt>
                <c:pt idx="93260">
                  <c:v>1</c:v>
                </c:pt>
                <c:pt idx="93261">
                  <c:v>1</c:v>
                </c:pt>
                <c:pt idx="93262">
                  <c:v>1</c:v>
                </c:pt>
                <c:pt idx="93263">
                  <c:v>1</c:v>
                </c:pt>
                <c:pt idx="93264">
                  <c:v>1</c:v>
                </c:pt>
                <c:pt idx="93265">
                  <c:v>1</c:v>
                </c:pt>
                <c:pt idx="93266">
                  <c:v>1</c:v>
                </c:pt>
                <c:pt idx="93267">
                  <c:v>1</c:v>
                </c:pt>
                <c:pt idx="93268">
                  <c:v>1</c:v>
                </c:pt>
                <c:pt idx="93269">
                  <c:v>1</c:v>
                </c:pt>
                <c:pt idx="93270">
                  <c:v>1</c:v>
                </c:pt>
                <c:pt idx="93271">
                  <c:v>1</c:v>
                </c:pt>
                <c:pt idx="93272">
                  <c:v>1</c:v>
                </c:pt>
                <c:pt idx="93273">
                  <c:v>1</c:v>
                </c:pt>
                <c:pt idx="93274">
                  <c:v>1</c:v>
                </c:pt>
                <c:pt idx="93275">
                  <c:v>1</c:v>
                </c:pt>
                <c:pt idx="93276">
                  <c:v>1</c:v>
                </c:pt>
                <c:pt idx="93277">
                  <c:v>1</c:v>
                </c:pt>
                <c:pt idx="93278">
                  <c:v>1</c:v>
                </c:pt>
                <c:pt idx="93279">
                  <c:v>1</c:v>
                </c:pt>
                <c:pt idx="93280">
                  <c:v>1</c:v>
                </c:pt>
                <c:pt idx="93281">
                  <c:v>1</c:v>
                </c:pt>
                <c:pt idx="93282">
                  <c:v>1</c:v>
                </c:pt>
                <c:pt idx="93283">
                  <c:v>1</c:v>
                </c:pt>
                <c:pt idx="93284">
                  <c:v>1</c:v>
                </c:pt>
                <c:pt idx="93285">
                  <c:v>1</c:v>
                </c:pt>
                <c:pt idx="93286">
                  <c:v>1</c:v>
                </c:pt>
                <c:pt idx="93287">
                  <c:v>1</c:v>
                </c:pt>
                <c:pt idx="93288">
                  <c:v>1</c:v>
                </c:pt>
                <c:pt idx="93289">
                  <c:v>1</c:v>
                </c:pt>
                <c:pt idx="93290">
                  <c:v>1</c:v>
                </c:pt>
                <c:pt idx="93291">
                  <c:v>1</c:v>
                </c:pt>
                <c:pt idx="93292">
                  <c:v>1</c:v>
                </c:pt>
                <c:pt idx="93293">
                  <c:v>1</c:v>
                </c:pt>
                <c:pt idx="93294">
                  <c:v>1</c:v>
                </c:pt>
                <c:pt idx="93295">
                  <c:v>1</c:v>
                </c:pt>
                <c:pt idx="93296">
                  <c:v>1</c:v>
                </c:pt>
                <c:pt idx="93297">
                  <c:v>1</c:v>
                </c:pt>
                <c:pt idx="93298">
                  <c:v>1</c:v>
                </c:pt>
                <c:pt idx="93299">
                  <c:v>1</c:v>
                </c:pt>
                <c:pt idx="93300">
                  <c:v>1</c:v>
                </c:pt>
                <c:pt idx="93301">
                  <c:v>1</c:v>
                </c:pt>
                <c:pt idx="93302">
                  <c:v>1</c:v>
                </c:pt>
                <c:pt idx="93303">
                  <c:v>1</c:v>
                </c:pt>
                <c:pt idx="93304">
                  <c:v>1</c:v>
                </c:pt>
                <c:pt idx="93305">
                  <c:v>1</c:v>
                </c:pt>
                <c:pt idx="93306">
                  <c:v>1</c:v>
                </c:pt>
                <c:pt idx="93307">
                  <c:v>1</c:v>
                </c:pt>
                <c:pt idx="93308">
                  <c:v>1</c:v>
                </c:pt>
                <c:pt idx="93309">
                  <c:v>1</c:v>
                </c:pt>
                <c:pt idx="93310">
                  <c:v>1</c:v>
                </c:pt>
                <c:pt idx="93311">
                  <c:v>1</c:v>
                </c:pt>
                <c:pt idx="93312">
                  <c:v>1</c:v>
                </c:pt>
                <c:pt idx="93313">
                  <c:v>1</c:v>
                </c:pt>
                <c:pt idx="93314">
                  <c:v>1</c:v>
                </c:pt>
                <c:pt idx="93315">
                  <c:v>1</c:v>
                </c:pt>
                <c:pt idx="93316">
                  <c:v>1</c:v>
                </c:pt>
                <c:pt idx="93317">
                  <c:v>1</c:v>
                </c:pt>
                <c:pt idx="93318">
                  <c:v>1</c:v>
                </c:pt>
                <c:pt idx="93319">
                  <c:v>1</c:v>
                </c:pt>
                <c:pt idx="93320">
                  <c:v>1</c:v>
                </c:pt>
                <c:pt idx="93321">
                  <c:v>1</c:v>
                </c:pt>
                <c:pt idx="93322">
                  <c:v>1</c:v>
                </c:pt>
                <c:pt idx="93323">
                  <c:v>1</c:v>
                </c:pt>
                <c:pt idx="93324">
                  <c:v>1</c:v>
                </c:pt>
                <c:pt idx="93325">
                  <c:v>1</c:v>
                </c:pt>
                <c:pt idx="93326">
                  <c:v>1</c:v>
                </c:pt>
                <c:pt idx="93327">
                  <c:v>1</c:v>
                </c:pt>
                <c:pt idx="93328">
                  <c:v>1</c:v>
                </c:pt>
                <c:pt idx="93329">
                  <c:v>1</c:v>
                </c:pt>
                <c:pt idx="93330">
                  <c:v>1</c:v>
                </c:pt>
                <c:pt idx="93331">
                  <c:v>1</c:v>
                </c:pt>
                <c:pt idx="93332">
                  <c:v>1</c:v>
                </c:pt>
                <c:pt idx="93333">
                  <c:v>1</c:v>
                </c:pt>
                <c:pt idx="93334">
                  <c:v>1</c:v>
                </c:pt>
                <c:pt idx="93335">
                  <c:v>1</c:v>
                </c:pt>
                <c:pt idx="93336">
                  <c:v>1</c:v>
                </c:pt>
                <c:pt idx="93337">
                  <c:v>1</c:v>
                </c:pt>
                <c:pt idx="93338">
                  <c:v>1</c:v>
                </c:pt>
                <c:pt idx="93339">
                  <c:v>1</c:v>
                </c:pt>
                <c:pt idx="93340">
                  <c:v>1</c:v>
                </c:pt>
                <c:pt idx="93341">
                  <c:v>1</c:v>
                </c:pt>
                <c:pt idx="93342">
                  <c:v>1</c:v>
                </c:pt>
                <c:pt idx="93343">
                  <c:v>1</c:v>
                </c:pt>
                <c:pt idx="93344">
                  <c:v>1</c:v>
                </c:pt>
                <c:pt idx="93345">
                  <c:v>1</c:v>
                </c:pt>
                <c:pt idx="93346">
                  <c:v>1</c:v>
                </c:pt>
                <c:pt idx="93347">
                  <c:v>1</c:v>
                </c:pt>
                <c:pt idx="93348">
                  <c:v>1</c:v>
                </c:pt>
                <c:pt idx="93349">
                  <c:v>1</c:v>
                </c:pt>
                <c:pt idx="93350">
                  <c:v>1</c:v>
                </c:pt>
                <c:pt idx="93351">
                  <c:v>1</c:v>
                </c:pt>
                <c:pt idx="93352">
                  <c:v>1</c:v>
                </c:pt>
                <c:pt idx="93353">
                  <c:v>1</c:v>
                </c:pt>
                <c:pt idx="93354">
                  <c:v>1</c:v>
                </c:pt>
                <c:pt idx="93355">
                  <c:v>1</c:v>
                </c:pt>
                <c:pt idx="93356">
                  <c:v>1</c:v>
                </c:pt>
                <c:pt idx="93357">
                  <c:v>1</c:v>
                </c:pt>
                <c:pt idx="93358">
                  <c:v>1</c:v>
                </c:pt>
                <c:pt idx="93359">
                  <c:v>1</c:v>
                </c:pt>
                <c:pt idx="93360">
                  <c:v>1</c:v>
                </c:pt>
                <c:pt idx="93361">
                  <c:v>1</c:v>
                </c:pt>
                <c:pt idx="93362">
                  <c:v>1</c:v>
                </c:pt>
                <c:pt idx="93363">
                  <c:v>1</c:v>
                </c:pt>
                <c:pt idx="93364">
                  <c:v>1</c:v>
                </c:pt>
                <c:pt idx="93365">
                  <c:v>1</c:v>
                </c:pt>
                <c:pt idx="93366">
                  <c:v>1</c:v>
                </c:pt>
                <c:pt idx="93367">
                  <c:v>1</c:v>
                </c:pt>
                <c:pt idx="93368">
                  <c:v>1</c:v>
                </c:pt>
                <c:pt idx="93369">
                  <c:v>1</c:v>
                </c:pt>
                <c:pt idx="93370">
                  <c:v>1</c:v>
                </c:pt>
                <c:pt idx="93371">
                  <c:v>1</c:v>
                </c:pt>
                <c:pt idx="93372">
                  <c:v>1</c:v>
                </c:pt>
                <c:pt idx="93373">
                  <c:v>1</c:v>
                </c:pt>
                <c:pt idx="93374">
                  <c:v>1</c:v>
                </c:pt>
                <c:pt idx="93375">
                  <c:v>1</c:v>
                </c:pt>
                <c:pt idx="93376">
                  <c:v>1</c:v>
                </c:pt>
                <c:pt idx="93377">
                  <c:v>1</c:v>
                </c:pt>
                <c:pt idx="93378">
                  <c:v>1</c:v>
                </c:pt>
                <c:pt idx="93379">
                  <c:v>1</c:v>
                </c:pt>
                <c:pt idx="93380">
                  <c:v>1</c:v>
                </c:pt>
                <c:pt idx="93381">
                  <c:v>1</c:v>
                </c:pt>
                <c:pt idx="93382">
                  <c:v>1</c:v>
                </c:pt>
                <c:pt idx="93383">
                  <c:v>1</c:v>
                </c:pt>
                <c:pt idx="93384">
                  <c:v>1</c:v>
                </c:pt>
                <c:pt idx="93385">
                  <c:v>1</c:v>
                </c:pt>
                <c:pt idx="93386">
                  <c:v>1</c:v>
                </c:pt>
                <c:pt idx="93387">
                  <c:v>1</c:v>
                </c:pt>
                <c:pt idx="93388">
                  <c:v>1</c:v>
                </c:pt>
                <c:pt idx="93389">
                  <c:v>1</c:v>
                </c:pt>
                <c:pt idx="93390">
                  <c:v>1</c:v>
                </c:pt>
                <c:pt idx="93391">
                  <c:v>1</c:v>
                </c:pt>
                <c:pt idx="93392">
                  <c:v>1</c:v>
                </c:pt>
                <c:pt idx="93393">
                  <c:v>1</c:v>
                </c:pt>
                <c:pt idx="93394">
                  <c:v>1</c:v>
                </c:pt>
                <c:pt idx="93395">
                  <c:v>1</c:v>
                </c:pt>
                <c:pt idx="93396">
                  <c:v>1</c:v>
                </c:pt>
                <c:pt idx="93397">
                  <c:v>1</c:v>
                </c:pt>
                <c:pt idx="93398">
                  <c:v>1</c:v>
                </c:pt>
                <c:pt idx="93399">
                  <c:v>1</c:v>
                </c:pt>
                <c:pt idx="93400">
                  <c:v>1</c:v>
                </c:pt>
                <c:pt idx="93401">
                  <c:v>1</c:v>
                </c:pt>
                <c:pt idx="93402">
                  <c:v>1</c:v>
                </c:pt>
                <c:pt idx="93403">
                  <c:v>1</c:v>
                </c:pt>
                <c:pt idx="93404">
                  <c:v>1</c:v>
                </c:pt>
                <c:pt idx="93405">
                  <c:v>1</c:v>
                </c:pt>
                <c:pt idx="93406">
                  <c:v>1</c:v>
                </c:pt>
                <c:pt idx="93407">
                  <c:v>1</c:v>
                </c:pt>
                <c:pt idx="93408">
                  <c:v>1</c:v>
                </c:pt>
                <c:pt idx="93409">
                  <c:v>1</c:v>
                </c:pt>
                <c:pt idx="93410">
                  <c:v>1</c:v>
                </c:pt>
                <c:pt idx="93411">
                  <c:v>1</c:v>
                </c:pt>
                <c:pt idx="93412">
                  <c:v>1</c:v>
                </c:pt>
                <c:pt idx="93413">
                  <c:v>1</c:v>
                </c:pt>
                <c:pt idx="93414">
                  <c:v>1</c:v>
                </c:pt>
                <c:pt idx="93415">
                  <c:v>1</c:v>
                </c:pt>
                <c:pt idx="93416">
                  <c:v>1</c:v>
                </c:pt>
                <c:pt idx="93417">
                  <c:v>1</c:v>
                </c:pt>
                <c:pt idx="93418">
                  <c:v>1</c:v>
                </c:pt>
                <c:pt idx="93419">
                  <c:v>1</c:v>
                </c:pt>
                <c:pt idx="93420">
                  <c:v>1</c:v>
                </c:pt>
                <c:pt idx="93421">
                  <c:v>1</c:v>
                </c:pt>
                <c:pt idx="93422">
                  <c:v>1</c:v>
                </c:pt>
                <c:pt idx="93423">
                  <c:v>1</c:v>
                </c:pt>
                <c:pt idx="93424">
                  <c:v>1</c:v>
                </c:pt>
                <c:pt idx="93425">
                  <c:v>1</c:v>
                </c:pt>
                <c:pt idx="93426">
                  <c:v>1</c:v>
                </c:pt>
                <c:pt idx="93427">
                  <c:v>1</c:v>
                </c:pt>
                <c:pt idx="93428">
                  <c:v>1</c:v>
                </c:pt>
                <c:pt idx="93429">
                  <c:v>1</c:v>
                </c:pt>
                <c:pt idx="93430">
                  <c:v>1</c:v>
                </c:pt>
                <c:pt idx="93431">
                  <c:v>1</c:v>
                </c:pt>
                <c:pt idx="93432">
                  <c:v>1</c:v>
                </c:pt>
                <c:pt idx="93433">
                  <c:v>1</c:v>
                </c:pt>
                <c:pt idx="93434">
                  <c:v>1</c:v>
                </c:pt>
                <c:pt idx="93435">
                  <c:v>1</c:v>
                </c:pt>
                <c:pt idx="93436">
                  <c:v>1</c:v>
                </c:pt>
                <c:pt idx="93437">
                  <c:v>1</c:v>
                </c:pt>
                <c:pt idx="93438">
                  <c:v>1</c:v>
                </c:pt>
                <c:pt idx="93439">
                  <c:v>1</c:v>
                </c:pt>
                <c:pt idx="93440">
                  <c:v>1</c:v>
                </c:pt>
                <c:pt idx="93441">
                  <c:v>1</c:v>
                </c:pt>
                <c:pt idx="93442">
                  <c:v>1</c:v>
                </c:pt>
                <c:pt idx="93443">
                  <c:v>1</c:v>
                </c:pt>
                <c:pt idx="93444">
                  <c:v>1</c:v>
                </c:pt>
                <c:pt idx="93445">
                  <c:v>1</c:v>
                </c:pt>
                <c:pt idx="93446">
                  <c:v>1</c:v>
                </c:pt>
                <c:pt idx="93447">
                  <c:v>1</c:v>
                </c:pt>
                <c:pt idx="93448">
                  <c:v>1</c:v>
                </c:pt>
                <c:pt idx="93449">
                  <c:v>1</c:v>
                </c:pt>
                <c:pt idx="93450">
                  <c:v>1</c:v>
                </c:pt>
                <c:pt idx="93451">
                  <c:v>1</c:v>
                </c:pt>
                <c:pt idx="93452">
                  <c:v>1</c:v>
                </c:pt>
                <c:pt idx="93453">
                  <c:v>1</c:v>
                </c:pt>
                <c:pt idx="93454">
                  <c:v>1</c:v>
                </c:pt>
                <c:pt idx="93455">
                  <c:v>0.28571428599999998</c:v>
                </c:pt>
                <c:pt idx="93456">
                  <c:v>1</c:v>
                </c:pt>
                <c:pt idx="93457">
                  <c:v>1</c:v>
                </c:pt>
                <c:pt idx="93458">
                  <c:v>1</c:v>
                </c:pt>
                <c:pt idx="93459">
                  <c:v>1</c:v>
                </c:pt>
                <c:pt idx="93460">
                  <c:v>1</c:v>
                </c:pt>
                <c:pt idx="93461">
                  <c:v>1</c:v>
                </c:pt>
                <c:pt idx="93462">
                  <c:v>1</c:v>
                </c:pt>
                <c:pt idx="93463">
                  <c:v>1</c:v>
                </c:pt>
                <c:pt idx="93464">
                  <c:v>1</c:v>
                </c:pt>
                <c:pt idx="93465">
                  <c:v>1</c:v>
                </c:pt>
                <c:pt idx="93466">
                  <c:v>1</c:v>
                </c:pt>
                <c:pt idx="93467">
                  <c:v>1</c:v>
                </c:pt>
                <c:pt idx="93468">
                  <c:v>1</c:v>
                </c:pt>
                <c:pt idx="93469">
                  <c:v>1</c:v>
                </c:pt>
                <c:pt idx="93470">
                  <c:v>1</c:v>
                </c:pt>
                <c:pt idx="93471">
                  <c:v>1</c:v>
                </c:pt>
                <c:pt idx="93472">
                  <c:v>1</c:v>
                </c:pt>
                <c:pt idx="93473">
                  <c:v>1</c:v>
                </c:pt>
                <c:pt idx="93474">
                  <c:v>1</c:v>
                </c:pt>
                <c:pt idx="93475">
                  <c:v>1</c:v>
                </c:pt>
                <c:pt idx="93476">
                  <c:v>1</c:v>
                </c:pt>
                <c:pt idx="93477">
                  <c:v>1</c:v>
                </c:pt>
                <c:pt idx="93478">
                  <c:v>1</c:v>
                </c:pt>
                <c:pt idx="93479">
                  <c:v>1</c:v>
                </c:pt>
                <c:pt idx="93480">
                  <c:v>1</c:v>
                </c:pt>
                <c:pt idx="93481">
                  <c:v>1</c:v>
                </c:pt>
                <c:pt idx="93482">
                  <c:v>1</c:v>
                </c:pt>
                <c:pt idx="93483">
                  <c:v>1</c:v>
                </c:pt>
                <c:pt idx="93484">
                  <c:v>1</c:v>
                </c:pt>
                <c:pt idx="93485">
                  <c:v>1</c:v>
                </c:pt>
                <c:pt idx="93486">
                  <c:v>1</c:v>
                </c:pt>
                <c:pt idx="93487">
                  <c:v>1</c:v>
                </c:pt>
                <c:pt idx="93488">
                  <c:v>1</c:v>
                </c:pt>
                <c:pt idx="93489">
                  <c:v>1</c:v>
                </c:pt>
                <c:pt idx="93490">
                  <c:v>1</c:v>
                </c:pt>
                <c:pt idx="93491">
                  <c:v>1</c:v>
                </c:pt>
                <c:pt idx="93492">
                  <c:v>1</c:v>
                </c:pt>
                <c:pt idx="93493">
                  <c:v>1</c:v>
                </c:pt>
                <c:pt idx="93494">
                  <c:v>1</c:v>
                </c:pt>
                <c:pt idx="93495">
                  <c:v>1</c:v>
                </c:pt>
                <c:pt idx="93496">
                  <c:v>1</c:v>
                </c:pt>
                <c:pt idx="93497">
                  <c:v>1</c:v>
                </c:pt>
                <c:pt idx="93498">
                  <c:v>1</c:v>
                </c:pt>
                <c:pt idx="93499">
                  <c:v>1</c:v>
                </c:pt>
                <c:pt idx="93500">
                  <c:v>1</c:v>
                </c:pt>
                <c:pt idx="93501">
                  <c:v>1</c:v>
                </c:pt>
                <c:pt idx="93502">
                  <c:v>1</c:v>
                </c:pt>
                <c:pt idx="93503">
                  <c:v>1</c:v>
                </c:pt>
                <c:pt idx="93504">
                  <c:v>1</c:v>
                </c:pt>
                <c:pt idx="93505">
                  <c:v>1</c:v>
                </c:pt>
                <c:pt idx="93506">
                  <c:v>1</c:v>
                </c:pt>
                <c:pt idx="93507">
                  <c:v>1</c:v>
                </c:pt>
                <c:pt idx="93508">
                  <c:v>1</c:v>
                </c:pt>
                <c:pt idx="93509">
                  <c:v>1</c:v>
                </c:pt>
                <c:pt idx="93510">
                  <c:v>1</c:v>
                </c:pt>
                <c:pt idx="93511">
                  <c:v>1</c:v>
                </c:pt>
                <c:pt idx="93512">
                  <c:v>1</c:v>
                </c:pt>
                <c:pt idx="93513">
                  <c:v>1</c:v>
                </c:pt>
                <c:pt idx="93514">
                  <c:v>1</c:v>
                </c:pt>
                <c:pt idx="93515">
                  <c:v>1</c:v>
                </c:pt>
                <c:pt idx="93516">
                  <c:v>1</c:v>
                </c:pt>
                <c:pt idx="93517">
                  <c:v>1</c:v>
                </c:pt>
                <c:pt idx="93518">
                  <c:v>1</c:v>
                </c:pt>
                <c:pt idx="93519">
                  <c:v>1</c:v>
                </c:pt>
                <c:pt idx="93520">
                  <c:v>1</c:v>
                </c:pt>
                <c:pt idx="93521">
                  <c:v>1</c:v>
                </c:pt>
                <c:pt idx="93522">
                  <c:v>1</c:v>
                </c:pt>
                <c:pt idx="93523">
                  <c:v>1</c:v>
                </c:pt>
                <c:pt idx="93524">
                  <c:v>1</c:v>
                </c:pt>
                <c:pt idx="93525">
                  <c:v>1</c:v>
                </c:pt>
                <c:pt idx="93526">
                  <c:v>1</c:v>
                </c:pt>
                <c:pt idx="93527">
                  <c:v>1</c:v>
                </c:pt>
                <c:pt idx="93528">
                  <c:v>1</c:v>
                </c:pt>
                <c:pt idx="93529">
                  <c:v>1</c:v>
                </c:pt>
                <c:pt idx="93530">
                  <c:v>1</c:v>
                </c:pt>
                <c:pt idx="93531">
                  <c:v>1</c:v>
                </c:pt>
                <c:pt idx="93532">
                  <c:v>1</c:v>
                </c:pt>
                <c:pt idx="93533">
                  <c:v>1</c:v>
                </c:pt>
                <c:pt idx="93534">
                  <c:v>1</c:v>
                </c:pt>
                <c:pt idx="93535">
                  <c:v>1</c:v>
                </c:pt>
                <c:pt idx="93536">
                  <c:v>1</c:v>
                </c:pt>
                <c:pt idx="93537">
                  <c:v>1</c:v>
                </c:pt>
                <c:pt idx="93538">
                  <c:v>1</c:v>
                </c:pt>
                <c:pt idx="93539">
                  <c:v>1</c:v>
                </c:pt>
                <c:pt idx="93540">
                  <c:v>1</c:v>
                </c:pt>
                <c:pt idx="93541">
                  <c:v>1</c:v>
                </c:pt>
                <c:pt idx="93542">
                  <c:v>1</c:v>
                </c:pt>
                <c:pt idx="93543">
                  <c:v>1</c:v>
                </c:pt>
                <c:pt idx="93544">
                  <c:v>1</c:v>
                </c:pt>
                <c:pt idx="93545">
                  <c:v>1</c:v>
                </c:pt>
                <c:pt idx="93546">
                  <c:v>1</c:v>
                </c:pt>
                <c:pt idx="93547">
                  <c:v>1</c:v>
                </c:pt>
                <c:pt idx="93548">
                  <c:v>1</c:v>
                </c:pt>
                <c:pt idx="93549">
                  <c:v>1</c:v>
                </c:pt>
                <c:pt idx="93550">
                  <c:v>1</c:v>
                </c:pt>
                <c:pt idx="93551">
                  <c:v>1</c:v>
                </c:pt>
                <c:pt idx="93552">
                  <c:v>1</c:v>
                </c:pt>
                <c:pt idx="93553">
                  <c:v>1</c:v>
                </c:pt>
                <c:pt idx="93554">
                  <c:v>1</c:v>
                </c:pt>
                <c:pt idx="93555">
                  <c:v>1</c:v>
                </c:pt>
                <c:pt idx="93556">
                  <c:v>1</c:v>
                </c:pt>
                <c:pt idx="93557">
                  <c:v>1</c:v>
                </c:pt>
                <c:pt idx="93558">
                  <c:v>1</c:v>
                </c:pt>
                <c:pt idx="93559">
                  <c:v>1</c:v>
                </c:pt>
                <c:pt idx="93560">
                  <c:v>1</c:v>
                </c:pt>
                <c:pt idx="93561">
                  <c:v>1</c:v>
                </c:pt>
                <c:pt idx="93562">
                  <c:v>1</c:v>
                </c:pt>
                <c:pt idx="93563">
                  <c:v>1</c:v>
                </c:pt>
                <c:pt idx="93564">
                  <c:v>1</c:v>
                </c:pt>
                <c:pt idx="93565">
                  <c:v>1</c:v>
                </c:pt>
                <c:pt idx="93566">
                  <c:v>1</c:v>
                </c:pt>
                <c:pt idx="93567">
                  <c:v>1</c:v>
                </c:pt>
                <c:pt idx="93568">
                  <c:v>1</c:v>
                </c:pt>
                <c:pt idx="93569">
                  <c:v>1</c:v>
                </c:pt>
                <c:pt idx="93570">
                  <c:v>1</c:v>
                </c:pt>
                <c:pt idx="93571">
                  <c:v>1</c:v>
                </c:pt>
                <c:pt idx="93572">
                  <c:v>1</c:v>
                </c:pt>
                <c:pt idx="93573">
                  <c:v>1</c:v>
                </c:pt>
                <c:pt idx="93574">
                  <c:v>1</c:v>
                </c:pt>
                <c:pt idx="93575">
                  <c:v>1</c:v>
                </c:pt>
                <c:pt idx="93576">
                  <c:v>1</c:v>
                </c:pt>
                <c:pt idx="93577">
                  <c:v>1</c:v>
                </c:pt>
                <c:pt idx="93578">
                  <c:v>1</c:v>
                </c:pt>
                <c:pt idx="93579">
                  <c:v>1</c:v>
                </c:pt>
                <c:pt idx="93580">
                  <c:v>1</c:v>
                </c:pt>
                <c:pt idx="93581">
                  <c:v>1</c:v>
                </c:pt>
                <c:pt idx="93582">
                  <c:v>1</c:v>
                </c:pt>
                <c:pt idx="93583">
                  <c:v>1</c:v>
                </c:pt>
                <c:pt idx="93584">
                  <c:v>1</c:v>
                </c:pt>
                <c:pt idx="93585">
                  <c:v>1</c:v>
                </c:pt>
                <c:pt idx="93586">
                  <c:v>1</c:v>
                </c:pt>
                <c:pt idx="93587">
                  <c:v>1</c:v>
                </c:pt>
                <c:pt idx="93588">
                  <c:v>1</c:v>
                </c:pt>
                <c:pt idx="93589">
                  <c:v>1</c:v>
                </c:pt>
                <c:pt idx="93590">
                  <c:v>1</c:v>
                </c:pt>
                <c:pt idx="93591">
                  <c:v>1</c:v>
                </c:pt>
                <c:pt idx="93592">
                  <c:v>1</c:v>
                </c:pt>
                <c:pt idx="93593">
                  <c:v>1</c:v>
                </c:pt>
                <c:pt idx="93594">
                  <c:v>1</c:v>
                </c:pt>
                <c:pt idx="93595">
                  <c:v>1</c:v>
                </c:pt>
                <c:pt idx="93596">
                  <c:v>1</c:v>
                </c:pt>
                <c:pt idx="93597">
                  <c:v>1</c:v>
                </c:pt>
                <c:pt idx="93598">
                  <c:v>1</c:v>
                </c:pt>
                <c:pt idx="93599">
                  <c:v>1</c:v>
                </c:pt>
                <c:pt idx="93600">
                  <c:v>1</c:v>
                </c:pt>
                <c:pt idx="93601">
                  <c:v>1</c:v>
                </c:pt>
                <c:pt idx="93602">
                  <c:v>1</c:v>
                </c:pt>
                <c:pt idx="93603">
                  <c:v>1</c:v>
                </c:pt>
                <c:pt idx="93604">
                  <c:v>1</c:v>
                </c:pt>
                <c:pt idx="93605">
                  <c:v>1</c:v>
                </c:pt>
                <c:pt idx="93606">
                  <c:v>1</c:v>
                </c:pt>
                <c:pt idx="93607">
                  <c:v>1</c:v>
                </c:pt>
                <c:pt idx="93608">
                  <c:v>1</c:v>
                </c:pt>
                <c:pt idx="93609">
                  <c:v>1</c:v>
                </c:pt>
                <c:pt idx="93610">
                  <c:v>1</c:v>
                </c:pt>
                <c:pt idx="93611">
                  <c:v>1</c:v>
                </c:pt>
                <c:pt idx="93612">
                  <c:v>1</c:v>
                </c:pt>
                <c:pt idx="93613">
                  <c:v>1</c:v>
                </c:pt>
                <c:pt idx="93614">
                  <c:v>1</c:v>
                </c:pt>
                <c:pt idx="93615">
                  <c:v>1</c:v>
                </c:pt>
                <c:pt idx="93616">
                  <c:v>1</c:v>
                </c:pt>
                <c:pt idx="93617">
                  <c:v>1</c:v>
                </c:pt>
                <c:pt idx="93618">
                  <c:v>1</c:v>
                </c:pt>
                <c:pt idx="93619">
                  <c:v>1</c:v>
                </c:pt>
                <c:pt idx="93620">
                  <c:v>1</c:v>
                </c:pt>
                <c:pt idx="93621">
                  <c:v>1</c:v>
                </c:pt>
                <c:pt idx="93622">
                  <c:v>1</c:v>
                </c:pt>
                <c:pt idx="93623">
                  <c:v>1</c:v>
                </c:pt>
                <c:pt idx="93624">
                  <c:v>1</c:v>
                </c:pt>
                <c:pt idx="93625">
                  <c:v>1</c:v>
                </c:pt>
                <c:pt idx="93626">
                  <c:v>1</c:v>
                </c:pt>
                <c:pt idx="93627">
                  <c:v>1</c:v>
                </c:pt>
                <c:pt idx="93628">
                  <c:v>1</c:v>
                </c:pt>
                <c:pt idx="93629">
                  <c:v>1</c:v>
                </c:pt>
                <c:pt idx="93630">
                  <c:v>1</c:v>
                </c:pt>
                <c:pt idx="93631">
                  <c:v>1</c:v>
                </c:pt>
                <c:pt idx="93632">
                  <c:v>1</c:v>
                </c:pt>
                <c:pt idx="93633">
                  <c:v>1</c:v>
                </c:pt>
                <c:pt idx="93634">
                  <c:v>1</c:v>
                </c:pt>
                <c:pt idx="93635">
                  <c:v>1</c:v>
                </c:pt>
                <c:pt idx="93636">
                  <c:v>1</c:v>
                </c:pt>
                <c:pt idx="93637">
                  <c:v>1</c:v>
                </c:pt>
                <c:pt idx="93638">
                  <c:v>1</c:v>
                </c:pt>
                <c:pt idx="93639">
                  <c:v>1</c:v>
                </c:pt>
                <c:pt idx="93640">
                  <c:v>1</c:v>
                </c:pt>
                <c:pt idx="93641">
                  <c:v>1</c:v>
                </c:pt>
                <c:pt idx="93642">
                  <c:v>1</c:v>
                </c:pt>
                <c:pt idx="93643">
                  <c:v>1</c:v>
                </c:pt>
                <c:pt idx="93644">
                  <c:v>1</c:v>
                </c:pt>
                <c:pt idx="93645">
                  <c:v>1</c:v>
                </c:pt>
                <c:pt idx="93646">
                  <c:v>1</c:v>
                </c:pt>
                <c:pt idx="93647">
                  <c:v>1</c:v>
                </c:pt>
                <c:pt idx="93648">
                  <c:v>1</c:v>
                </c:pt>
                <c:pt idx="93649">
                  <c:v>1</c:v>
                </c:pt>
                <c:pt idx="93650">
                  <c:v>1</c:v>
                </c:pt>
                <c:pt idx="93651">
                  <c:v>1</c:v>
                </c:pt>
                <c:pt idx="93652">
                  <c:v>1</c:v>
                </c:pt>
                <c:pt idx="93653">
                  <c:v>1</c:v>
                </c:pt>
                <c:pt idx="93654">
                  <c:v>1</c:v>
                </c:pt>
                <c:pt idx="93655">
                  <c:v>1</c:v>
                </c:pt>
                <c:pt idx="93656">
                  <c:v>1</c:v>
                </c:pt>
                <c:pt idx="93657">
                  <c:v>1</c:v>
                </c:pt>
                <c:pt idx="93658">
                  <c:v>1</c:v>
                </c:pt>
                <c:pt idx="93659">
                  <c:v>1</c:v>
                </c:pt>
                <c:pt idx="93660">
                  <c:v>1</c:v>
                </c:pt>
                <c:pt idx="93661">
                  <c:v>1</c:v>
                </c:pt>
                <c:pt idx="93662">
                  <c:v>1</c:v>
                </c:pt>
                <c:pt idx="93663">
                  <c:v>1</c:v>
                </c:pt>
                <c:pt idx="93664">
                  <c:v>1</c:v>
                </c:pt>
                <c:pt idx="93665">
                  <c:v>1</c:v>
                </c:pt>
                <c:pt idx="93666">
                  <c:v>1</c:v>
                </c:pt>
                <c:pt idx="93667">
                  <c:v>1</c:v>
                </c:pt>
                <c:pt idx="93668">
                  <c:v>1</c:v>
                </c:pt>
                <c:pt idx="93669">
                  <c:v>1</c:v>
                </c:pt>
                <c:pt idx="93670">
                  <c:v>1</c:v>
                </c:pt>
                <c:pt idx="93671">
                  <c:v>1</c:v>
                </c:pt>
                <c:pt idx="93672">
                  <c:v>1</c:v>
                </c:pt>
                <c:pt idx="93673">
                  <c:v>1</c:v>
                </c:pt>
                <c:pt idx="93674">
                  <c:v>1</c:v>
                </c:pt>
                <c:pt idx="93675">
                  <c:v>1</c:v>
                </c:pt>
                <c:pt idx="93676">
                  <c:v>1</c:v>
                </c:pt>
                <c:pt idx="93677">
                  <c:v>1</c:v>
                </c:pt>
                <c:pt idx="93678">
                  <c:v>1</c:v>
                </c:pt>
                <c:pt idx="93679">
                  <c:v>1</c:v>
                </c:pt>
                <c:pt idx="93680">
                  <c:v>1</c:v>
                </c:pt>
                <c:pt idx="93681">
                  <c:v>1</c:v>
                </c:pt>
                <c:pt idx="93682">
                  <c:v>1</c:v>
                </c:pt>
                <c:pt idx="93683">
                  <c:v>1</c:v>
                </c:pt>
                <c:pt idx="93684">
                  <c:v>1</c:v>
                </c:pt>
                <c:pt idx="93685">
                  <c:v>1</c:v>
                </c:pt>
                <c:pt idx="93686">
                  <c:v>1</c:v>
                </c:pt>
                <c:pt idx="93687">
                  <c:v>1</c:v>
                </c:pt>
                <c:pt idx="93688">
                  <c:v>1</c:v>
                </c:pt>
                <c:pt idx="93689">
                  <c:v>1</c:v>
                </c:pt>
                <c:pt idx="93690">
                  <c:v>1</c:v>
                </c:pt>
                <c:pt idx="93691">
                  <c:v>1</c:v>
                </c:pt>
                <c:pt idx="93692">
                  <c:v>1</c:v>
                </c:pt>
                <c:pt idx="93693">
                  <c:v>1</c:v>
                </c:pt>
                <c:pt idx="93694">
                  <c:v>1</c:v>
                </c:pt>
                <c:pt idx="93695">
                  <c:v>1</c:v>
                </c:pt>
                <c:pt idx="93696">
                  <c:v>1</c:v>
                </c:pt>
                <c:pt idx="93697">
                  <c:v>1</c:v>
                </c:pt>
                <c:pt idx="93698">
                  <c:v>1</c:v>
                </c:pt>
                <c:pt idx="93699">
                  <c:v>1</c:v>
                </c:pt>
                <c:pt idx="93700">
                  <c:v>1</c:v>
                </c:pt>
                <c:pt idx="93701">
                  <c:v>1</c:v>
                </c:pt>
                <c:pt idx="93702">
                  <c:v>1</c:v>
                </c:pt>
                <c:pt idx="93703">
                  <c:v>1</c:v>
                </c:pt>
                <c:pt idx="93704">
                  <c:v>1</c:v>
                </c:pt>
                <c:pt idx="93705">
                  <c:v>1</c:v>
                </c:pt>
                <c:pt idx="93706">
                  <c:v>1</c:v>
                </c:pt>
                <c:pt idx="93707">
                  <c:v>1</c:v>
                </c:pt>
                <c:pt idx="93708">
                  <c:v>1</c:v>
                </c:pt>
                <c:pt idx="93709">
                  <c:v>1</c:v>
                </c:pt>
                <c:pt idx="93710">
                  <c:v>1</c:v>
                </c:pt>
                <c:pt idx="93711">
                  <c:v>1</c:v>
                </c:pt>
                <c:pt idx="93712">
                  <c:v>1</c:v>
                </c:pt>
                <c:pt idx="93713">
                  <c:v>1</c:v>
                </c:pt>
                <c:pt idx="93714">
                  <c:v>1</c:v>
                </c:pt>
                <c:pt idx="93715">
                  <c:v>1</c:v>
                </c:pt>
                <c:pt idx="93716">
                  <c:v>1</c:v>
                </c:pt>
                <c:pt idx="93717">
                  <c:v>1</c:v>
                </c:pt>
                <c:pt idx="93718">
                  <c:v>1</c:v>
                </c:pt>
                <c:pt idx="93719">
                  <c:v>1</c:v>
                </c:pt>
                <c:pt idx="93720">
                  <c:v>1</c:v>
                </c:pt>
                <c:pt idx="93721">
                  <c:v>1</c:v>
                </c:pt>
                <c:pt idx="93722">
                  <c:v>1</c:v>
                </c:pt>
                <c:pt idx="93723">
                  <c:v>1</c:v>
                </c:pt>
                <c:pt idx="93724">
                  <c:v>1</c:v>
                </c:pt>
                <c:pt idx="93725">
                  <c:v>1</c:v>
                </c:pt>
                <c:pt idx="93726">
                  <c:v>1</c:v>
                </c:pt>
                <c:pt idx="93727">
                  <c:v>1</c:v>
                </c:pt>
                <c:pt idx="93728">
                  <c:v>1</c:v>
                </c:pt>
                <c:pt idx="93729">
                  <c:v>1</c:v>
                </c:pt>
                <c:pt idx="93730">
                  <c:v>1</c:v>
                </c:pt>
                <c:pt idx="93731">
                  <c:v>1</c:v>
                </c:pt>
                <c:pt idx="93732">
                  <c:v>1</c:v>
                </c:pt>
                <c:pt idx="93733">
                  <c:v>1</c:v>
                </c:pt>
                <c:pt idx="93734">
                  <c:v>1</c:v>
                </c:pt>
                <c:pt idx="93735">
                  <c:v>1</c:v>
                </c:pt>
                <c:pt idx="93736">
                  <c:v>1</c:v>
                </c:pt>
                <c:pt idx="93737">
                  <c:v>1</c:v>
                </c:pt>
                <c:pt idx="93738">
                  <c:v>1</c:v>
                </c:pt>
                <c:pt idx="93739">
                  <c:v>1</c:v>
                </c:pt>
                <c:pt idx="93740">
                  <c:v>1</c:v>
                </c:pt>
                <c:pt idx="93741">
                  <c:v>1</c:v>
                </c:pt>
                <c:pt idx="93742">
                  <c:v>1</c:v>
                </c:pt>
                <c:pt idx="93743">
                  <c:v>1</c:v>
                </c:pt>
                <c:pt idx="93744">
                  <c:v>1</c:v>
                </c:pt>
                <c:pt idx="93745">
                  <c:v>1</c:v>
                </c:pt>
                <c:pt idx="93746">
                  <c:v>1</c:v>
                </c:pt>
                <c:pt idx="93747">
                  <c:v>1</c:v>
                </c:pt>
                <c:pt idx="93748">
                  <c:v>1</c:v>
                </c:pt>
                <c:pt idx="93749">
                  <c:v>1</c:v>
                </c:pt>
                <c:pt idx="93750">
                  <c:v>1</c:v>
                </c:pt>
                <c:pt idx="93751">
                  <c:v>1</c:v>
                </c:pt>
                <c:pt idx="93752">
                  <c:v>1</c:v>
                </c:pt>
                <c:pt idx="93753">
                  <c:v>1</c:v>
                </c:pt>
                <c:pt idx="93754">
                  <c:v>1</c:v>
                </c:pt>
                <c:pt idx="93755">
                  <c:v>1</c:v>
                </c:pt>
                <c:pt idx="93756">
                  <c:v>1</c:v>
                </c:pt>
                <c:pt idx="93757">
                  <c:v>1</c:v>
                </c:pt>
                <c:pt idx="93758">
                  <c:v>1</c:v>
                </c:pt>
                <c:pt idx="93759">
                  <c:v>1</c:v>
                </c:pt>
                <c:pt idx="93760">
                  <c:v>1</c:v>
                </c:pt>
                <c:pt idx="93761">
                  <c:v>1</c:v>
                </c:pt>
                <c:pt idx="93762">
                  <c:v>1</c:v>
                </c:pt>
                <c:pt idx="93763">
                  <c:v>1</c:v>
                </c:pt>
                <c:pt idx="93764">
                  <c:v>1</c:v>
                </c:pt>
                <c:pt idx="93765">
                  <c:v>1</c:v>
                </c:pt>
                <c:pt idx="93766">
                  <c:v>1</c:v>
                </c:pt>
                <c:pt idx="93767">
                  <c:v>1</c:v>
                </c:pt>
                <c:pt idx="93768">
                  <c:v>1</c:v>
                </c:pt>
                <c:pt idx="93769">
                  <c:v>1</c:v>
                </c:pt>
                <c:pt idx="93770">
                  <c:v>1</c:v>
                </c:pt>
                <c:pt idx="93771">
                  <c:v>1</c:v>
                </c:pt>
                <c:pt idx="93772">
                  <c:v>1</c:v>
                </c:pt>
                <c:pt idx="93773">
                  <c:v>1</c:v>
                </c:pt>
                <c:pt idx="93774">
                  <c:v>1</c:v>
                </c:pt>
                <c:pt idx="93775">
                  <c:v>1</c:v>
                </c:pt>
                <c:pt idx="93776">
                  <c:v>1</c:v>
                </c:pt>
                <c:pt idx="93777">
                  <c:v>1</c:v>
                </c:pt>
                <c:pt idx="93778">
                  <c:v>1</c:v>
                </c:pt>
                <c:pt idx="93779">
                  <c:v>1</c:v>
                </c:pt>
                <c:pt idx="93780">
                  <c:v>1</c:v>
                </c:pt>
                <c:pt idx="93781">
                  <c:v>1</c:v>
                </c:pt>
                <c:pt idx="93782">
                  <c:v>1</c:v>
                </c:pt>
                <c:pt idx="93783">
                  <c:v>1</c:v>
                </c:pt>
                <c:pt idx="93784">
                  <c:v>1</c:v>
                </c:pt>
                <c:pt idx="93785">
                  <c:v>1</c:v>
                </c:pt>
                <c:pt idx="93786">
                  <c:v>1</c:v>
                </c:pt>
                <c:pt idx="93787">
                  <c:v>1</c:v>
                </c:pt>
                <c:pt idx="93788">
                  <c:v>1</c:v>
                </c:pt>
                <c:pt idx="93789">
                  <c:v>1</c:v>
                </c:pt>
                <c:pt idx="93790">
                  <c:v>1</c:v>
                </c:pt>
                <c:pt idx="93791">
                  <c:v>1</c:v>
                </c:pt>
                <c:pt idx="93792">
                  <c:v>1</c:v>
                </c:pt>
                <c:pt idx="93793">
                  <c:v>1</c:v>
                </c:pt>
                <c:pt idx="93794">
                  <c:v>1</c:v>
                </c:pt>
                <c:pt idx="93795">
                  <c:v>1</c:v>
                </c:pt>
                <c:pt idx="93796">
                  <c:v>1</c:v>
                </c:pt>
                <c:pt idx="93797">
                  <c:v>1</c:v>
                </c:pt>
                <c:pt idx="93798">
                  <c:v>1</c:v>
                </c:pt>
                <c:pt idx="93799">
                  <c:v>1</c:v>
                </c:pt>
                <c:pt idx="93800">
                  <c:v>1</c:v>
                </c:pt>
                <c:pt idx="93801">
                  <c:v>1</c:v>
                </c:pt>
                <c:pt idx="93802">
                  <c:v>1</c:v>
                </c:pt>
                <c:pt idx="93803">
                  <c:v>0.14285714299999999</c:v>
                </c:pt>
                <c:pt idx="93804">
                  <c:v>1</c:v>
                </c:pt>
                <c:pt idx="93805">
                  <c:v>1</c:v>
                </c:pt>
                <c:pt idx="93806">
                  <c:v>1</c:v>
                </c:pt>
                <c:pt idx="93807">
                  <c:v>1</c:v>
                </c:pt>
                <c:pt idx="93808">
                  <c:v>1</c:v>
                </c:pt>
                <c:pt idx="93809">
                  <c:v>1</c:v>
                </c:pt>
                <c:pt idx="93810">
                  <c:v>1</c:v>
                </c:pt>
                <c:pt idx="93811">
                  <c:v>1</c:v>
                </c:pt>
                <c:pt idx="93812">
                  <c:v>1</c:v>
                </c:pt>
                <c:pt idx="93813">
                  <c:v>1</c:v>
                </c:pt>
                <c:pt idx="93814">
                  <c:v>1</c:v>
                </c:pt>
                <c:pt idx="93815">
                  <c:v>1</c:v>
                </c:pt>
                <c:pt idx="93816">
                  <c:v>1</c:v>
                </c:pt>
                <c:pt idx="93817">
                  <c:v>1</c:v>
                </c:pt>
                <c:pt idx="93818">
                  <c:v>1</c:v>
                </c:pt>
                <c:pt idx="93819">
                  <c:v>1</c:v>
                </c:pt>
                <c:pt idx="93820">
                  <c:v>1</c:v>
                </c:pt>
                <c:pt idx="93821">
                  <c:v>1</c:v>
                </c:pt>
                <c:pt idx="93822">
                  <c:v>1</c:v>
                </c:pt>
                <c:pt idx="93823">
                  <c:v>1</c:v>
                </c:pt>
                <c:pt idx="93824">
                  <c:v>1</c:v>
                </c:pt>
                <c:pt idx="93825">
                  <c:v>1</c:v>
                </c:pt>
                <c:pt idx="93826">
                  <c:v>1</c:v>
                </c:pt>
                <c:pt idx="93827">
                  <c:v>1</c:v>
                </c:pt>
                <c:pt idx="93828">
                  <c:v>1</c:v>
                </c:pt>
                <c:pt idx="93829">
                  <c:v>1</c:v>
                </c:pt>
                <c:pt idx="93830">
                  <c:v>1</c:v>
                </c:pt>
                <c:pt idx="93831">
                  <c:v>1</c:v>
                </c:pt>
                <c:pt idx="93832">
                  <c:v>1</c:v>
                </c:pt>
                <c:pt idx="93833">
                  <c:v>1</c:v>
                </c:pt>
                <c:pt idx="93834">
                  <c:v>1</c:v>
                </c:pt>
                <c:pt idx="93835">
                  <c:v>1</c:v>
                </c:pt>
                <c:pt idx="93836">
                  <c:v>1</c:v>
                </c:pt>
                <c:pt idx="93837">
                  <c:v>1</c:v>
                </c:pt>
                <c:pt idx="93838">
                  <c:v>1</c:v>
                </c:pt>
                <c:pt idx="93839">
                  <c:v>1</c:v>
                </c:pt>
                <c:pt idx="93840">
                  <c:v>1</c:v>
                </c:pt>
                <c:pt idx="93841">
                  <c:v>1</c:v>
                </c:pt>
                <c:pt idx="93842">
                  <c:v>1</c:v>
                </c:pt>
                <c:pt idx="93843">
                  <c:v>1</c:v>
                </c:pt>
                <c:pt idx="93844">
                  <c:v>1</c:v>
                </c:pt>
                <c:pt idx="93845">
                  <c:v>1</c:v>
                </c:pt>
                <c:pt idx="93846">
                  <c:v>1</c:v>
                </c:pt>
                <c:pt idx="93847">
                  <c:v>1</c:v>
                </c:pt>
                <c:pt idx="93848">
                  <c:v>1</c:v>
                </c:pt>
                <c:pt idx="93849">
                  <c:v>1</c:v>
                </c:pt>
                <c:pt idx="93850">
                  <c:v>1</c:v>
                </c:pt>
                <c:pt idx="93851">
                  <c:v>1</c:v>
                </c:pt>
                <c:pt idx="93852">
                  <c:v>1</c:v>
                </c:pt>
                <c:pt idx="93853">
                  <c:v>1</c:v>
                </c:pt>
                <c:pt idx="93854">
                  <c:v>1</c:v>
                </c:pt>
                <c:pt idx="93855">
                  <c:v>1</c:v>
                </c:pt>
                <c:pt idx="93856">
                  <c:v>1</c:v>
                </c:pt>
                <c:pt idx="93857">
                  <c:v>1</c:v>
                </c:pt>
                <c:pt idx="93858">
                  <c:v>1</c:v>
                </c:pt>
                <c:pt idx="93859">
                  <c:v>1</c:v>
                </c:pt>
                <c:pt idx="93860">
                  <c:v>1</c:v>
                </c:pt>
                <c:pt idx="93861">
                  <c:v>1</c:v>
                </c:pt>
                <c:pt idx="93862">
                  <c:v>1</c:v>
                </c:pt>
                <c:pt idx="93863">
                  <c:v>1</c:v>
                </c:pt>
                <c:pt idx="93864">
                  <c:v>1</c:v>
                </c:pt>
                <c:pt idx="93865">
                  <c:v>1</c:v>
                </c:pt>
                <c:pt idx="93866">
                  <c:v>1</c:v>
                </c:pt>
                <c:pt idx="93867">
                  <c:v>1</c:v>
                </c:pt>
                <c:pt idx="93868">
                  <c:v>1</c:v>
                </c:pt>
                <c:pt idx="93869">
                  <c:v>1</c:v>
                </c:pt>
                <c:pt idx="93870">
                  <c:v>1</c:v>
                </c:pt>
                <c:pt idx="93871">
                  <c:v>1</c:v>
                </c:pt>
                <c:pt idx="93872">
                  <c:v>1</c:v>
                </c:pt>
                <c:pt idx="93873">
                  <c:v>1</c:v>
                </c:pt>
                <c:pt idx="93874">
                  <c:v>1</c:v>
                </c:pt>
                <c:pt idx="93875">
                  <c:v>1</c:v>
                </c:pt>
                <c:pt idx="93876">
                  <c:v>1</c:v>
                </c:pt>
                <c:pt idx="93877">
                  <c:v>1</c:v>
                </c:pt>
                <c:pt idx="93878">
                  <c:v>1</c:v>
                </c:pt>
                <c:pt idx="93879">
                  <c:v>1</c:v>
                </c:pt>
                <c:pt idx="93880">
                  <c:v>1</c:v>
                </c:pt>
                <c:pt idx="93881">
                  <c:v>1</c:v>
                </c:pt>
                <c:pt idx="93882">
                  <c:v>1</c:v>
                </c:pt>
                <c:pt idx="93883">
                  <c:v>1</c:v>
                </c:pt>
                <c:pt idx="93884">
                  <c:v>1</c:v>
                </c:pt>
                <c:pt idx="93885">
                  <c:v>1</c:v>
                </c:pt>
                <c:pt idx="93886">
                  <c:v>1</c:v>
                </c:pt>
                <c:pt idx="93887">
                  <c:v>1</c:v>
                </c:pt>
                <c:pt idx="93888">
                  <c:v>1</c:v>
                </c:pt>
                <c:pt idx="93889">
                  <c:v>1</c:v>
                </c:pt>
                <c:pt idx="93890">
                  <c:v>1</c:v>
                </c:pt>
                <c:pt idx="93891">
                  <c:v>1</c:v>
                </c:pt>
                <c:pt idx="93892">
                  <c:v>1</c:v>
                </c:pt>
                <c:pt idx="93893">
                  <c:v>1</c:v>
                </c:pt>
                <c:pt idx="93894">
                  <c:v>1</c:v>
                </c:pt>
                <c:pt idx="93895">
                  <c:v>1</c:v>
                </c:pt>
                <c:pt idx="93896">
                  <c:v>1</c:v>
                </c:pt>
                <c:pt idx="93897">
                  <c:v>1</c:v>
                </c:pt>
                <c:pt idx="93898">
                  <c:v>1</c:v>
                </c:pt>
                <c:pt idx="93899">
                  <c:v>1</c:v>
                </c:pt>
                <c:pt idx="93900">
                  <c:v>1</c:v>
                </c:pt>
                <c:pt idx="93901">
                  <c:v>1</c:v>
                </c:pt>
                <c:pt idx="93902">
                  <c:v>1</c:v>
                </c:pt>
                <c:pt idx="93903">
                  <c:v>1</c:v>
                </c:pt>
                <c:pt idx="93904">
                  <c:v>1</c:v>
                </c:pt>
                <c:pt idx="93905">
                  <c:v>1</c:v>
                </c:pt>
                <c:pt idx="93906">
                  <c:v>1</c:v>
                </c:pt>
                <c:pt idx="93907">
                  <c:v>1</c:v>
                </c:pt>
                <c:pt idx="93908">
                  <c:v>1</c:v>
                </c:pt>
                <c:pt idx="93909">
                  <c:v>1</c:v>
                </c:pt>
                <c:pt idx="93910">
                  <c:v>1</c:v>
                </c:pt>
                <c:pt idx="93911">
                  <c:v>1</c:v>
                </c:pt>
                <c:pt idx="93912">
                  <c:v>1</c:v>
                </c:pt>
                <c:pt idx="93913">
                  <c:v>1</c:v>
                </c:pt>
                <c:pt idx="93914">
                  <c:v>1</c:v>
                </c:pt>
                <c:pt idx="93915">
                  <c:v>1</c:v>
                </c:pt>
                <c:pt idx="93916">
                  <c:v>1</c:v>
                </c:pt>
                <c:pt idx="93917">
                  <c:v>1</c:v>
                </c:pt>
                <c:pt idx="93918">
                  <c:v>1</c:v>
                </c:pt>
                <c:pt idx="93919">
                  <c:v>1</c:v>
                </c:pt>
                <c:pt idx="93920">
                  <c:v>1</c:v>
                </c:pt>
                <c:pt idx="93921">
                  <c:v>1</c:v>
                </c:pt>
                <c:pt idx="93922">
                  <c:v>1</c:v>
                </c:pt>
                <c:pt idx="93923">
                  <c:v>1</c:v>
                </c:pt>
                <c:pt idx="93924">
                  <c:v>1</c:v>
                </c:pt>
                <c:pt idx="93925">
                  <c:v>1</c:v>
                </c:pt>
                <c:pt idx="93926">
                  <c:v>1</c:v>
                </c:pt>
                <c:pt idx="93927">
                  <c:v>1</c:v>
                </c:pt>
                <c:pt idx="93928">
                  <c:v>1</c:v>
                </c:pt>
                <c:pt idx="93929">
                  <c:v>1</c:v>
                </c:pt>
                <c:pt idx="93930">
                  <c:v>1</c:v>
                </c:pt>
                <c:pt idx="93931">
                  <c:v>1</c:v>
                </c:pt>
                <c:pt idx="93932">
                  <c:v>1</c:v>
                </c:pt>
                <c:pt idx="93933">
                  <c:v>1</c:v>
                </c:pt>
                <c:pt idx="93934">
                  <c:v>1</c:v>
                </c:pt>
                <c:pt idx="93935">
                  <c:v>1</c:v>
                </c:pt>
                <c:pt idx="93936">
                  <c:v>0.85714285700000004</c:v>
                </c:pt>
                <c:pt idx="93937">
                  <c:v>1</c:v>
                </c:pt>
                <c:pt idx="93938">
                  <c:v>1</c:v>
                </c:pt>
                <c:pt idx="93939">
                  <c:v>1</c:v>
                </c:pt>
                <c:pt idx="93940">
                  <c:v>1</c:v>
                </c:pt>
                <c:pt idx="93941">
                  <c:v>1</c:v>
                </c:pt>
                <c:pt idx="93942">
                  <c:v>1</c:v>
                </c:pt>
                <c:pt idx="93943">
                  <c:v>1</c:v>
                </c:pt>
                <c:pt idx="93944">
                  <c:v>1</c:v>
                </c:pt>
                <c:pt idx="93945">
                  <c:v>1</c:v>
                </c:pt>
                <c:pt idx="93946">
                  <c:v>1</c:v>
                </c:pt>
                <c:pt idx="93947">
                  <c:v>1</c:v>
                </c:pt>
                <c:pt idx="93948">
                  <c:v>1</c:v>
                </c:pt>
                <c:pt idx="93949">
                  <c:v>1</c:v>
                </c:pt>
                <c:pt idx="93950">
                  <c:v>1</c:v>
                </c:pt>
                <c:pt idx="93951">
                  <c:v>1</c:v>
                </c:pt>
                <c:pt idx="93952">
                  <c:v>1</c:v>
                </c:pt>
                <c:pt idx="93953">
                  <c:v>1</c:v>
                </c:pt>
                <c:pt idx="93954">
                  <c:v>1</c:v>
                </c:pt>
                <c:pt idx="93955">
                  <c:v>1</c:v>
                </c:pt>
                <c:pt idx="93956">
                  <c:v>1</c:v>
                </c:pt>
                <c:pt idx="93957">
                  <c:v>1</c:v>
                </c:pt>
                <c:pt idx="93958">
                  <c:v>1</c:v>
                </c:pt>
                <c:pt idx="93959">
                  <c:v>1</c:v>
                </c:pt>
                <c:pt idx="93960">
                  <c:v>1</c:v>
                </c:pt>
                <c:pt idx="93961">
                  <c:v>1</c:v>
                </c:pt>
                <c:pt idx="93962">
                  <c:v>1</c:v>
                </c:pt>
                <c:pt idx="93963">
                  <c:v>1</c:v>
                </c:pt>
                <c:pt idx="93964">
                  <c:v>1</c:v>
                </c:pt>
                <c:pt idx="93965">
                  <c:v>1</c:v>
                </c:pt>
                <c:pt idx="93966">
                  <c:v>1</c:v>
                </c:pt>
                <c:pt idx="93967">
                  <c:v>1</c:v>
                </c:pt>
                <c:pt idx="93968">
                  <c:v>1</c:v>
                </c:pt>
                <c:pt idx="93969">
                  <c:v>1</c:v>
                </c:pt>
                <c:pt idx="93970">
                  <c:v>1</c:v>
                </c:pt>
                <c:pt idx="93971">
                  <c:v>1</c:v>
                </c:pt>
                <c:pt idx="93972">
                  <c:v>1</c:v>
                </c:pt>
                <c:pt idx="93973">
                  <c:v>1</c:v>
                </c:pt>
                <c:pt idx="93974">
                  <c:v>1</c:v>
                </c:pt>
                <c:pt idx="93975">
                  <c:v>1</c:v>
                </c:pt>
                <c:pt idx="93976">
                  <c:v>1</c:v>
                </c:pt>
                <c:pt idx="93977">
                  <c:v>1</c:v>
                </c:pt>
                <c:pt idx="93978">
                  <c:v>1</c:v>
                </c:pt>
                <c:pt idx="93979">
                  <c:v>1</c:v>
                </c:pt>
                <c:pt idx="93980">
                  <c:v>1</c:v>
                </c:pt>
                <c:pt idx="93981">
                  <c:v>1</c:v>
                </c:pt>
                <c:pt idx="93982">
                  <c:v>1</c:v>
                </c:pt>
                <c:pt idx="93983">
                  <c:v>1</c:v>
                </c:pt>
                <c:pt idx="93984">
                  <c:v>1</c:v>
                </c:pt>
                <c:pt idx="93985">
                  <c:v>1</c:v>
                </c:pt>
                <c:pt idx="93986">
                  <c:v>1</c:v>
                </c:pt>
                <c:pt idx="93987">
                  <c:v>1</c:v>
                </c:pt>
                <c:pt idx="93988">
                  <c:v>1</c:v>
                </c:pt>
                <c:pt idx="93989">
                  <c:v>1</c:v>
                </c:pt>
                <c:pt idx="93990">
                  <c:v>1</c:v>
                </c:pt>
                <c:pt idx="93991">
                  <c:v>1</c:v>
                </c:pt>
                <c:pt idx="93992">
                  <c:v>1</c:v>
                </c:pt>
                <c:pt idx="93993">
                  <c:v>1</c:v>
                </c:pt>
                <c:pt idx="93994">
                  <c:v>1</c:v>
                </c:pt>
                <c:pt idx="93995">
                  <c:v>1</c:v>
                </c:pt>
                <c:pt idx="93996">
                  <c:v>1</c:v>
                </c:pt>
                <c:pt idx="93997">
                  <c:v>1</c:v>
                </c:pt>
                <c:pt idx="93998">
                  <c:v>1</c:v>
                </c:pt>
                <c:pt idx="93999">
                  <c:v>1</c:v>
                </c:pt>
                <c:pt idx="94000">
                  <c:v>1</c:v>
                </c:pt>
                <c:pt idx="94001">
                  <c:v>1</c:v>
                </c:pt>
                <c:pt idx="94002">
                  <c:v>1</c:v>
                </c:pt>
                <c:pt idx="94003">
                  <c:v>1</c:v>
                </c:pt>
                <c:pt idx="94004">
                  <c:v>1</c:v>
                </c:pt>
                <c:pt idx="94005">
                  <c:v>1</c:v>
                </c:pt>
                <c:pt idx="94006">
                  <c:v>1</c:v>
                </c:pt>
                <c:pt idx="94007">
                  <c:v>1</c:v>
                </c:pt>
                <c:pt idx="94008">
                  <c:v>1</c:v>
                </c:pt>
                <c:pt idx="94009">
                  <c:v>1</c:v>
                </c:pt>
                <c:pt idx="94010">
                  <c:v>1</c:v>
                </c:pt>
                <c:pt idx="94011">
                  <c:v>1</c:v>
                </c:pt>
                <c:pt idx="94012">
                  <c:v>1</c:v>
                </c:pt>
                <c:pt idx="94013">
                  <c:v>1</c:v>
                </c:pt>
                <c:pt idx="94014">
                  <c:v>1</c:v>
                </c:pt>
                <c:pt idx="94015">
                  <c:v>1</c:v>
                </c:pt>
                <c:pt idx="94016">
                  <c:v>1</c:v>
                </c:pt>
                <c:pt idx="94017">
                  <c:v>1</c:v>
                </c:pt>
                <c:pt idx="94018">
                  <c:v>1</c:v>
                </c:pt>
                <c:pt idx="94019">
                  <c:v>1</c:v>
                </c:pt>
                <c:pt idx="94020">
                  <c:v>1</c:v>
                </c:pt>
                <c:pt idx="94021">
                  <c:v>1</c:v>
                </c:pt>
                <c:pt idx="94022">
                  <c:v>1</c:v>
                </c:pt>
                <c:pt idx="94023">
                  <c:v>1</c:v>
                </c:pt>
                <c:pt idx="94024">
                  <c:v>1</c:v>
                </c:pt>
                <c:pt idx="94025">
                  <c:v>1</c:v>
                </c:pt>
                <c:pt idx="94026">
                  <c:v>1</c:v>
                </c:pt>
                <c:pt idx="94027">
                  <c:v>1</c:v>
                </c:pt>
                <c:pt idx="94028">
                  <c:v>1</c:v>
                </c:pt>
                <c:pt idx="94029">
                  <c:v>1</c:v>
                </c:pt>
                <c:pt idx="94030">
                  <c:v>1</c:v>
                </c:pt>
                <c:pt idx="94031">
                  <c:v>1</c:v>
                </c:pt>
                <c:pt idx="94032">
                  <c:v>1</c:v>
                </c:pt>
                <c:pt idx="94033">
                  <c:v>1</c:v>
                </c:pt>
                <c:pt idx="94034">
                  <c:v>1</c:v>
                </c:pt>
                <c:pt idx="94035">
                  <c:v>1</c:v>
                </c:pt>
                <c:pt idx="94036">
                  <c:v>1</c:v>
                </c:pt>
                <c:pt idx="94037">
                  <c:v>1</c:v>
                </c:pt>
                <c:pt idx="94038">
                  <c:v>1</c:v>
                </c:pt>
                <c:pt idx="94039">
                  <c:v>1</c:v>
                </c:pt>
                <c:pt idx="94040">
                  <c:v>1</c:v>
                </c:pt>
                <c:pt idx="94041">
                  <c:v>1</c:v>
                </c:pt>
                <c:pt idx="94042">
                  <c:v>1</c:v>
                </c:pt>
                <c:pt idx="94043">
                  <c:v>1</c:v>
                </c:pt>
                <c:pt idx="94044">
                  <c:v>1</c:v>
                </c:pt>
                <c:pt idx="94045">
                  <c:v>1</c:v>
                </c:pt>
                <c:pt idx="94046">
                  <c:v>1</c:v>
                </c:pt>
                <c:pt idx="94047">
                  <c:v>1</c:v>
                </c:pt>
                <c:pt idx="94048">
                  <c:v>1</c:v>
                </c:pt>
                <c:pt idx="94049">
                  <c:v>1</c:v>
                </c:pt>
                <c:pt idx="94050">
                  <c:v>1</c:v>
                </c:pt>
                <c:pt idx="94051">
                  <c:v>1</c:v>
                </c:pt>
                <c:pt idx="94052">
                  <c:v>1</c:v>
                </c:pt>
                <c:pt idx="94053">
                  <c:v>1</c:v>
                </c:pt>
                <c:pt idx="94054">
                  <c:v>1</c:v>
                </c:pt>
                <c:pt idx="94055">
                  <c:v>1</c:v>
                </c:pt>
                <c:pt idx="94056">
                  <c:v>1</c:v>
                </c:pt>
                <c:pt idx="94057">
                  <c:v>1</c:v>
                </c:pt>
                <c:pt idx="94058">
                  <c:v>1</c:v>
                </c:pt>
                <c:pt idx="94059">
                  <c:v>1</c:v>
                </c:pt>
                <c:pt idx="94060">
                  <c:v>1</c:v>
                </c:pt>
                <c:pt idx="94061">
                  <c:v>1</c:v>
                </c:pt>
                <c:pt idx="94062">
                  <c:v>1</c:v>
                </c:pt>
                <c:pt idx="94063">
                  <c:v>1</c:v>
                </c:pt>
                <c:pt idx="94064">
                  <c:v>1</c:v>
                </c:pt>
                <c:pt idx="94065">
                  <c:v>1</c:v>
                </c:pt>
                <c:pt idx="94066">
                  <c:v>1</c:v>
                </c:pt>
                <c:pt idx="94067">
                  <c:v>1</c:v>
                </c:pt>
                <c:pt idx="94068">
                  <c:v>1</c:v>
                </c:pt>
                <c:pt idx="94069">
                  <c:v>1</c:v>
                </c:pt>
                <c:pt idx="94070">
                  <c:v>1</c:v>
                </c:pt>
                <c:pt idx="94071">
                  <c:v>1</c:v>
                </c:pt>
                <c:pt idx="94072">
                  <c:v>1</c:v>
                </c:pt>
                <c:pt idx="94073">
                  <c:v>0.85714285700000004</c:v>
                </c:pt>
                <c:pt idx="94074">
                  <c:v>1</c:v>
                </c:pt>
                <c:pt idx="94075">
                  <c:v>1</c:v>
                </c:pt>
                <c:pt idx="94076">
                  <c:v>1</c:v>
                </c:pt>
                <c:pt idx="94077">
                  <c:v>1</c:v>
                </c:pt>
                <c:pt idx="94078">
                  <c:v>1</c:v>
                </c:pt>
                <c:pt idx="94079">
                  <c:v>1</c:v>
                </c:pt>
                <c:pt idx="94080">
                  <c:v>1</c:v>
                </c:pt>
                <c:pt idx="94081">
                  <c:v>1</c:v>
                </c:pt>
                <c:pt idx="94082">
                  <c:v>1</c:v>
                </c:pt>
                <c:pt idx="94083">
                  <c:v>1</c:v>
                </c:pt>
                <c:pt idx="94084">
                  <c:v>1</c:v>
                </c:pt>
                <c:pt idx="94085">
                  <c:v>1</c:v>
                </c:pt>
                <c:pt idx="94086">
                  <c:v>1</c:v>
                </c:pt>
                <c:pt idx="94087">
                  <c:v>1</c:v>
                </c:pt>
                <c:pt idx="94088">
                  <c:v>1</c:v>
                </c:pt>
                <c:pt idx="94089">
                  <c:v>1</c:v>
                </c:pt>
                <c:pt idx="94090">
                  <c:v>1</c:v>
                </c:pt>
                <c:pt idx="94091">
                  <c:v>1</c:v>
                </c:pt>
                <c:pt idx="94092">
                  <c:v>1</c:v>
                </c:pt>
                <c:pt idx="94093">
                  <c:v>1</c:v>
                </c:pt>
                <c:pt idx="94094">
                  <c:v>1</c:v>
                </c:pt>
                <c:pt idx="94095">
                  <c:v>1</c:v>
                </c:pt>
                <c:pt idx="94096">
                  <c:v>1</c:v>
                </c:pt>
                <c:pt idx="94097">
                  <c:v>1</c:v>
                </c:pt>
                <c:pt idx="94098">
                  <c:v>1</c:v>
                </c:pt>
                <c:pt idx="94099">
                  <c:v>1</c:v>
                </c:pt>
                <c:pt idx="94100">
                  <c:v>1</c:v>
                </c:pt>
                <c:pt idx="94101">
                  <c:v>1</c:v>
                </c:pt>
                <c:pt idx="94102">
                  <c:v>1</c:v>
                </c:pt>
                <c:pt idx="94103">
                  <c:v>1</c:v>
                </c:pt>
                <c:pt idx="94104">
                  <c:v>1</c:v>
                </c:pt>
                <c:pt idx="94105">
                  <c:v>1</c:v>
                </c:pt>
                <c:pt idx="94106">
                  <c:v>1</c:v>
                </c:pt>
                <c:pt idx="94107">
                  <c:v>1</c:v>
                </c:pt>
                <c:pt idx="94108">
                  <c:v>1</c:v>
                </c:pt>
                <c:pt idx="94109">
                  <c:v>1</c:v>
                </c:pt>
                <c:pt idx="94110">
                  <c:v>1</c:v>
                </c:pt>
                <c:pt idx="94111">
                  <c:v>1</c:v>
                </c:pt>
                <c:pt idx="94112">
                  <c:v>1</c:v>
                </c:pt>
                <c:pt idx="94113">
                  <c:v>1</c:v>
                </c:pt>
                <c:pt idx="94114">
                  <c:v>1</c:v>
                </c:pt>
                <c:pt idx="94115">
                  <c:v>1</c:v>
                </c:pt>
                <c:pt idx="94116">
                  <c:v>1</c:v>
                </c:pt>
                <c:pt idx="94117">
                  <c:v>1</c:v>
                </c:pt>
                <c:pt idx="94118">
                  <c:v>1</c:v>
                </c:pt>
                <c:pt idx="94119">
                  <c:v>1</c:v>
                </c:pt>
                <c:pt idx="94120">
                  <c:v>1</c:v>
                </c:pt>
                <c:pt idx="94121">
                  <c:v>1</c:v>
                </c:pt>
                <c:pt idx="94122">
                  <c:v>1</c:v>
                </c:pt>
                <c:pt idx="94123">
                  <c:v>1</c:v>
                </c:pt>
                <c:pt idx="94124">
                  <c:v>1</c:v>
                </c:pt>
                <c:pt idx="94125">
                  <c:v>1</c:v>
                </c:pt>
                <c:pt idx="94126">
                  <c:v>1</c:v>
                </c:pt>
                <c:pt idx="94127">
                  <c:v>1</c:v>
                </c:pt>
                <c:pt idx="94128">
                  <c:v>1</c:v>
                </c:pt>
                <c:pt idx="94129">
                  <c:v>1</c:v>
                </c:pt>
                <c:pt idx="94130">
                  <c:v>1</c:v>
                </c:pt>
                <c:pt idx="94131">
                  <c:v>1</c:v>
                </c:pt>
                <c:pt idx="94132">
                  <c:v>1</c:v>
                </c:pt>
                <c:pt idx="94133">
                  <c:v>1</c:v>
                </c:pt>
                <c:pt idx="94134">
                  <c:v>1</c:v>
                </c:pt>
                <c:pt idx="94135">
                  <c:v>1</c:v>
                </c:pt>
                <c:pt idx="94136">
                  <c:v>1</c:v>
                </c:pt>
                <c:pt idx="94137">
                  <c:v>1</c:v>
                </c:pt>
                <c:pt idx="94138">
                  <c:v>1</c:v>
                </c:pt>
                <c:pt idx="94139">
                  <c:v>1</c:v>
                </c:pt>
                <c:pt idx="94140">
                  <c:v>1</c:v>
                </c:pt>
                <c:pt idx="94141">
                  <c:v>1</c:v>
                </c:pt>
                <c:pt idx="94142">
                  <c:v>1</c:v>
                </c:pt>
                <c:pt idx="94143">
                  <c:v>1</c:v>
                </c:pt>
                <c:pt idx="94144">
                  <c:v>1</c:v>
                </c:pt>
                <c:pt idx="94145">
                  <c:v>1</c:v>
                </c:pt>
                <c:pt idx="94146">
                  <c:v>1</c:v>
                </c:pt>
                <c:pt idx="94147">
                  <c:v>1</c:v>
                </c:pt>
                <c:pt idx="94148">
                  <c:v>1</c:v>
                </c:pt>
                <c:pt idx="94149">
                  <c:v>1</c:v>
                </c:pt>
                <c:pt idx="94150">
                  <c:v>1</c:v>
                </c:pt>
                <c:pt idx="94151">
                  <c:v>1</c:v>
                </c:pt>
                <c:pt idx="94152">
                  <c:v>1</c:v>
                </c:pt>
                <c:pt idx="94153">
                  <c:v>1</c:v>
                </c:pt>
                <c:pt idx="94154">
                  <c:v>1</c:v>
                </c:pt>
                <c:pt idx="94155">
                  <c:v>1</c:v>
                </c:pt>
                <c:pt idx="94156">
                  <c:v>1</c:v>
                </c:pt>
                <c:pt idx="94157">
                  <c:v>1</c:v>
                </c:pt>
                <c:pt idx="94158">
                  <c:v>1</c:v>
                </c:pt>
                <c:pt idx="94159">
                  <c:v>1</c:v>
                </c:pt>
                <c:pt idx="94160">
                  <c:v>1</c:v>
                </c:pt>
                <c:pt idx="94161">
                  <c:v>1</c:v>
                </c:pt>
                <c:pt idx="94162">
                  <c:v>1</c:v>
                </c:pt>
                <c:pt idx="94163">
                  <c:v>1</c:v>
                </c:pt>
                <c:pt idx="94164">
                  <c:v>1</c:v>
                </c:pt>
                <c:pt idx="94165">
                  <c:v>1</c:v>
                </c:pt>
                <c:pt idx="94166">
                  <c:v>0.71428571399999996</c:v>
                </c:pt>
                <c:pt idx="94167">
                  <c:v>1</c:v>
                </c:pt>
                <c:pt idx="94168">
                  <c:v>1</c:v>
                </c:pt>
                <c:pt idx="94169">
                  <c:v>1</c:v>
                </c:pt>
                <c:pt idx="94170">
                  <c:v>1</c:v>
                </c:pt>
                <c:pt idx="94171">
                  <c:v>1</c:v>
                </c:pt>
                <c:pt idx="94172">
                  <c:v>1</c:v>
                </c:pt>
                <c:pt idx="94173">
                  <c:v>1</c:v>
                </c:pt>
                <c:pt idx="94174">
                  <c:v>1</c:v>
                </c:pt>
                <c:pt idx="94175">
                  <c:v>1</c:v>
                </c:pt>
                <c:pt idx="94176">
                  <c:v>1</c:v>
                </c:pt>
                <c:pt idx="94177">
                  <c:v>1</c:v>
                </c:pt>
                <c:pt idx="94178">
                  <c:v>1</c:v>
                </c:pt>
                <c:pt idx="94179">
                  <c:v>1</c:v>
                </c:pt>
                <c:pt idx="94180">
                  <c:v>1</c:v>
                </c:pt>
                <c:pt idx="94181">
                  <c:v>1</c:v>
                </c:pt>
                <c:pt idx="94182">
                  <c:v>1</c:v>
                </c:pt>
                <c:pt idx="94183">
                  <c:v>1</c:v>
                </c:pt>
                <c:pt idx="94184">
                  <c:v>1</c:v>
                </c:pt>
                <c:pt idx="94185">
                  <c:v>1</c:v>
                </c:pt>
                <c:pt idx="94186">
                  <c:v>1</c:v>
                </c:pt>
                <c:pt idx="94187">
                  <c:v>1</c:v>
                </c:pt>
                <c:pt idx="94188">
                  <c:v>1</c:v>
                </c:pt>
                <c:pt idx="94189">
                  <c:v>1</c:v>
                </c:pt>
                <c:pt idx="94190">
                  <c:v>1</c:v>
                </c:pt>
                <c:pt idx="94191">
                  <c:v>1</c:v>
                </c:pt>
                <c:pt idx="94192">
                  <c:v>1</c:v>
                </c:pt>
                <c:pt idx="94193">
                  <c:v>1</c:v>
                </c:pt>
                <c:pt idx="94194">
                  <c:v>1</c:v>
                </c:pt>
                <c:pt idx="94195">
                  <c:v>1</c:v>
                </c:pt>
                <c:pt idx="94196">
                  <c:v>1</c:v>
                </c:pt>
                <c:pt idx="94197">
                  <c:v>1</c:v>
                </c:pt>
                <c:pt idx="94198">
                  <c:v>1</c:v>
                </c:pt>
                <c:pt idx="94199">
                  <c:v>1</c:v>
                </c:pt>
                <c:pt idx="94200">
                  <c:v>1</c:v>
                </c:pt>
                <c:pt idx="94201">
                  <c:v>1</c:v>
                </c:pt>
                <c:pt idx="94202">
                  <c:v>1</c:v>
                </c:pt>
                <c:pt idx="94203">
                  <c:v>1</c:v>
                </c:pt>
                <c:pt idx="94204">
                  <c:v>1</c:v>
                </c:pt>
                <c:pt idx="94205">
                  <c:v>1</c:v>
                </c:pt>
                <c:pt idx="94206">
                  <c:v>1</c:v>
                </c:pt>
                <c:pt idx="94207">
                  <c:v>1</c:v>
                </c:pt>
                <c:pt idx="94208">
                  <c:v>1</c:v>
                </c:pt>
                <c:pt idx="94209">
                  <c:v>1</c:v>
                </c:pt>
                <c:pt idx="94210">
                  <c:v>1</c:v>
                </c:pt>
                <c:pt idx="94211">
                  <c:v>1</c:v>
                </c:pt>
                <c:pt idx="94212">
                  <c:v>1</c:v>
                </c:pt>
                <c:pt idx="94213">
                  <c:v>1</c:v>
                </c:pt>
                <c:pt idx="94214">
                  <c:v>1</c:v>
                </c:pt>
                <c:pt idx="94215">
                  <c:v>1</c:v>
                </c:pt>
                <c:pt idx="94216">
                  <c:v>1</c:v>
                </c:pt>
                <c:pt idx="94217">
                  <c:v>1</c:v>
                </c:pt>
                <c:pt idx="94218">
                  <c:v>1</c:v>
                </c:pt>
                <c:pt idx="94219">
                  <c:v>1</c:v>
                </c:pt>
                <c:pt idx="94220">
                  <c:v>1</c:v>
                </c:pt>
                <c:pt idx="94221">
                  <c:v>1</c:v>
                </c:pt>
                <c:pt idx="94222">
                  <c:v>1</c:v>
                </c:pt>
                <c:pt idx="94223">
                  <c:v>1</c:v>
                </c:pt>
                <c:pt idx="94224">
                  <c:v>1</c:v>
                </c:pt>
                <c:pt idx="94225">
                  <c:v>1</c:v>
                </c:pt>
                <c:pt idx="94226">
                  <c:v>1</c:v>
                </c:pt>
                <c:pt idx="94227">
                  <c:v>1</c:v>
                </c:pt>
                <c:pt idx="94228">
                  <c:v>1</c:v>
                </c:pt>
                <c:pt idx="94229">
                  <c:v>1</c:v>
                </c:pt>
                <c:pt idx="94230">
                  <c:v>1</c:v>
                </c:pt>
                <c:pt idx="94231">
                  <c:v>1</c:v>
                </c:pt>
                <c:pt idx="94232">
                  <c:v>1</c:v>
                </c:pt>
                <c:pt idx="94233">
                  <c:v>1</c:v>
                </c:pt>
                <c:pt idx="94234">
                  <c:v>1</c:v>
                </c:pt>
                <c:pt idx="94235">
                  <c:v>1</c:v>
                </c:pt>
                <c:pt idx="94236">
                  <c:v>0.28571428599999998</c:v>
                </c:pt>
                <c:pt idx="94237">
                  <c:v>1</c:v>
                </c:pt>
                <c:pt idx="94238">
                  <c:v>1</c:v>
                </c:pt>
                <c:pt idx="94239">
                  <c:v>1</c:v>
                </c:pt>
                <c:pt idx="94240">
                  <c:v>1</c:v>
                </c:pt>
                <c:pt idx="94241">
                  <c:v>1</c:v>
                </c:pt>
                <c:pt idx="94242">
                  <c:v>1</c:v>
                </c:pt>
                <c:pt idx="94243">
                  <c:v>1</c:v>
                </c:pt>
                <c:pt idx="94244">
                  <c:v>1</c:v>
                </c:pt>
                <c:pt idx="94245">
                  <c:v>1</c:v>
                </c:pt>
                <c:pt idx="94246">
                  <c:v>1</c:v>
                </c:pt>
                <c:pt idx="94247">
                  <c:v>1</c:v>
                </c:pt>
                <c:pt idx="94248">
                  <c:v>1</c:v>
                </c:pt>
                <c:pt idx="94249">
                  <c:v>1</c:v>
                </c:pt>
                <c:pt idx="94250">
                  <c:v>1</c:v>
                </c:pt>
                <c:pt idx="94251">
                  <c:v>1</c:v>
                </c:pt>
                <c:pt idx="94252">
                  <c:v>1</c:v>
                </c:pt>
                <c:pt idx="94253">
                  <c:v>1</c:v>
                </c:pt>
                <c:pt idx="94254">
                  <c:v>1</c:v>
                </c:pt>
                <c:pt idx="94255">
                  <c:v>1</c:v>
                </c:pt>
                <c:pt idx="94256">
                  <c:v>1</c:v>
                </c:pt>
                <c:pt idx="94257">
                  <c:v>1</c:v>
                </c:pt>
                <c:pt idx="94258">
                  <c:v>1</c:v>
                </c:pt>
                <c:pt idx="94259">
                  <c:v>1</c:v>
                </c:pt>
                <c:pt idx="94260">
                  <c:v>1</c:v>
                </c:pt>
                <c:pt idx="94261">
                  <c:v>1</c:v>
                </c:pt>
                <c:pt idx="94262">
                  <c:v>1</c:v>
                </c:pt>
                <c:pt idx="94263">
                  <c:v>1</c:v>
                </c:pt>
                <c:pt idx="94264">
                  <c:v>1</c:v>
                </c:pt>
                <c:pt idx="94265">
                  <c:v>1</c:v>
                </c:pt>
                <c:pt idx="94266">
                  <c:v>1</c:v>
                </c:pt>
                <c:pt idx="94267">
                  <c:v>1</c:v>
                </c:pt>
                <c:pt idx="94268">
                  <c:v>1</c:v>
                </c:pt>
                <c:pt idx="94269">
                  <c:v>1</c:v>
                </c:pt>
                <c:pt idx="94270">
                  <c:v>1</c:v>
                </c:pt>
                <c:pt idx="94271">
                  <c:v>1</c:v>
                </c:pt>
                <c:pt idx="94272">
                  <c:v>1</c:v>
                </c:pt>
                <c:pt idx="94273">
                  <c:v>1</c:v>
                </c:pt>
                <c:pt idx="94274">
                  <c:v>1</c:v>
                </c:pt>
                <c:pt idx="94275">
                  <c:v>1</c:v>
                </c:pt>
                <c:pt idx="94276">
                  <c:v>1</c:v>
                </c:pt>
                <c:pt idx="94277">
                  <c:v>1</c:v>
                </c:pt>
                <c:pt idx="94278">
                  <c:v>1</c:v>
                </c:pt>
                <c:pt idx="94279">
                  <c:v>1</c:v>
                </c:pt>
                <c:pt idx="94280">
                  <c:v>1</c:v>
                </c:pt>
                <c:pt idx="94281">
                  <c:v>1</c:v>
                </c:pt>
                <c:pt idx="94282">
                  <c:v>1</c:v>
                </c:pt>
                <c:pt idx="94283">
                  <c:v>1</c:v>
                </c:pt>
                <c:pt idx="94284">
                  <c:v>1</c:v>
                </c:pt>
                <c:pt idx="94285">
                  <c:v>1</c:v>
                </c:pt>
                <c:pt idx="94286">
                  <c:v>1</c:v>
                </c:pt>
                <c:pt idx="94287">
                  <c:v>1</c:v>
                </c:pt>
                <c:pt idx="94288">
                  <c:v>1</c:v>
                </c:pt>
                <c:pt idx="94289">
                  <c:v>1</c:v>
                </c:pt>
                <c:pt idx="94290">
                  <c:v>1</c:v>
                </c:pt>
                <c:pt idx="94291">
                  <c:v>1</c:v>
                </c:pt>
                <c:pt idx="94292">
                  <c:v>1</c:v>
                </c:pt>
                <c:pt idx="94293">
                  <c:v>1</c:v>
                </c:pt>
                <c:pt idx="94294">
                  <c:v>1</c:v>
                </c:pt>
                <c:pt idx="94295">
                  <c:v>1</c:v>
                </c:pt>
                <c:pt idx="94296">
                  <c:v>1</c:v>
                </c:pt>
                <c:pt idx="94297">
                  <c:v>1</c:v>
                </c:pt>
                <c:pt idx="94298">
                  <c:v>1</c:v>
                </c:pt>
                <c:pt idx="94299">
                  <c:v>1</c:v>
                </c:pt>
                <c:pt idx="94300">
                  <c:v>1</c:v>
                </c:pt>
                <c:pt idx="94301">
                  <c:v>1</c:v>
                </c:pt>
                <c:pt idx="94302">
                  <c:v>1</c:v>
                </c:pt>
                <c:pt idx="94303">
                  <c:v>1</c:v>
                </c:pt>
                <c:pt idx="94304">
                  <c:v>1</c:v>
                </c:pt>
                <c:pt idx="94305">
                  <c:v>1</c:v>
                </c:pt>
                <c:pt idx="94306">
                  <c:v>1</c:v>
                </c:pt>
                <c:pt idx="94307">
                  <c:v>1</c:v>
                </c:pt>
                <c:pt idx="94308">
                  <c:v>1</c:v>
                </c:pt>
                <c:pt idx="94309">
                  <c:v>1</c:v>
                </c:pt>
                <c:pt idx="94310">
                  <c:v>1</c:v>
                </c:pt>
                <c:pt idx="94311">
                  <c:v>1</c:v>
                </c:pt>
                <c:pt idx="94312">
                  <c:v>1</c:v>
                </c:pt>
                <c:pt idx="94313">
                  <c:v>1</c:v>
                </c:pt>
                <c:pt idx="94314">
                  <c:v>1</c:v>
                </c:pt>
                <c:pt idx="94315">
                  <c:v>1</c:v>
                </c:pt>
                <c:pt idx="94316">
                  <c:v>1</c:v>
                </c:pt>
                <c:pt idx="94317">
                  <c:v>1</c:v>
                </c:pt>
                <c:pt idx="94318">
                  <c:v>1</c:v>
                </c:pt>
                <c:pt idx="94319">
                  <c:v>1</c:v>
                </c:pt>
                <c:pt idx="94320">
                  <c:v>1</c:v>
                </c:pt>
                <c:pt idx="94321">
                  <c:v>1</c:v>
                </c:pt>
                <c:pt idx="94322">
                  <c:v>1</c:v>
                </c:pt>
                <c:pt idx="94323">
                  <c:v>1</c:v>
                </c:pt>
                <c:pt idx="94324">
                  <c:v>1</c:v>
                </c:pt>
                <c:pt idx="94325">
                  <c:v>1</c:v>
                </c:pt>
                <c:pt idx="94326">
                  <c:v>1</c:v>
                </c:pt>
                <c:pt idx="94327">
                  <c:v>1</c:v>
                </c:pt>
                <c:pt idx="94328">
                  <c:v>1</c:v>
                </c:pt>
                <c:pt idx="94329">
                  <c:v>1</c:v>
                </c:pt>
                <c:pt idx="94330">
                  <c:v>1</c:v>
                </c:pt>
                <c:pt idx="94331">
                  <c:v>1</c:v>
                </c:pt>
                <c:pt idx="94332">
                  <c:v>1</c:v>
                </c:pt>
                <c:pt idx="94333">
                  <c:v>1</c:v>
                </c:pt>
                <c:pt idx="94334">
                  <c:v>1</c:v>
                </c:pt>
                <c:pt idx="94335">
                  <c:v>1</c:v>
                </c:pt>
                <c:pt idx="94336">
                  <c:v>1</c:v>
                </c:pt>
                <c:pt idx="94337">
                  <c:v>1</c:v>
                </c:pt>
                <c:pt idx="94338">
                  <c:v>1</c:v>
                </c:pt>
                <c:pt idx="94339">
                  <c:v>1</c:v>
                </c:pt>
                <c:pt idx="94340">
                  <c:v>1</c:v>
                </c:pt>
                <c:pt idx="94341">
                  <c:v>1</c:v>
                </c:pt>
                <c:pt idx="94342">
                  <c:v>1</c:v>
                </c:pt>
                <c:pt idx="94343">
                  <c:v>1</c:v>
                </c:pt>
                <c:pt idx="94344">
                  <c:v>1</c:v>
                </c:pt>
                <c:pt idx="94345">
                  <c:v>1</c:v>
                </c:pt>
                <c:pt idx="94346">
                  <c:v>1</c:v>
                </c:pt>
                <c:pt idx="94347">
                  <c:v>1</c:v>
                </c:pt>
                <c:pt idx="94348">
                  <c:v>1</c:v>
                </c:pt>
                <c:pt idx="94349">
                  <c:v>1</c:v>
                </c:pt>
                <c:pt idx="94350">
                  <c:v>1</c:v>
                </c:pt>
                <c:pt idx="94351">
                  <c:v>1</c:v>
                </c:pt>
                <c:pt idx="94352">
                  <c:v>1</c:v>
                </c:pt>
                <c:pt idx="94353">
                  <c:v>1</c:v>
                </c:pt>
                <c:pt idx="94354">
                  <c:v>1</c:v>
                </c:pt>
                <c:pt idx="94355">
                  <c:v>1</c:v>
                </c:pt>
                <c:pt idx="94356">
                  <c:v>1</c:v>
                </c:pt>
                <c:pt idx="94357">
                  <c:v>1</c:v>
                </c:pt>
                <c:pt idx="94358">
                  <c:v>1</c:v>
                </c:pt>
                <c:pt idx="94359">
                  <c:v>1</c:v>
                </c:pt>
                <c:pt idx="94360">
                  <c:v>1</c:v>
                </c:pt>
                <c:pt idx="94361">
                  <c:v>1</c:v>
                </c:pt>
                <c:pt idx="94362">
                  <c:v>1</c:v>
                </c:pt>
                <c:pt idx="94363">
                  <c:v>1</c:v>
                </c:pt>
                <c:pt idx="94364">
                  <c:v>1</c:v>
                </c:pt>
                <c:pt idx="94365">
                  <c:v>1</c:v>
                </c:pt>
                <c:pt idx="94366">
                  <c:v>1</c:v>
                </c:pt>
                <c:pt idx="94367">
                  <c:v>1</c:v>
                </c:pt>
                <c:pt idx="94368">
                  <c:v>1</c:v>
                </c:pt>
                <c:pt idx="94369">
                  <c:v>1</c:v>
                </c:pt>
                <c:pt idx="94370">
                  <c:v>1</c:v>
                </c:pt>
                <c:pt idx="94371">
                  <c:v>1</c:v>
                </c:pt>
                <c:pt idx="94372">
                  <c:v>1</c:v>
                </c:pt>
                <c:pt idx="94373">
                  <c:v>1</c:v>
                </c:pt>
                <c:pt idx="94374">
                  <c:v>1</c:v>
                </c:pt>
                <c:pt idx="94375">
                  <c:v>1</c:v>
                </c:pt>
                <c:pt idx="94376">
                  <c:v>1</c:v>
                </c:pt>
                <c:pt idx="94377">
                  <c:v>1</c:v>
                </c:pt>
                <c:pt idx="94378">
                  <c:v>1</c:v>
                </c:pt>
                <c:pt idx="94379">
                  <c:v>1</c:v>
                </c:pt>
                <c:pt idx="94380">
                  <c:v>1</c:v>
                </c:pt>
                <c:pt idx="94381">
                  <c:v>1</c:v>
                </c:pt>
                <c:pt idx="94382">
                  <c:v>1</c:v>
                </c:pt>
                <c:pt idx="94383">
                  <c:v>1</c:v>
                </c:pt>
                <c:pt idx="94384">
                  <c:v>1</c:v>
                </c:pt>
                <c:pt idx="94385">
                  <c:v>1</c:v>
                </c:pt>
                <c:pt idx="94386">
                  <c:v>1</c:v>
                </c:pt>
                <c:pt idx="94387">
                  <c:v>1</c:v>
                </c:pt>
                <c:pt idx="94388">
                  <c:v>1</c:v>
                </c:pt>
                <c:pt idx="94389">
                  <c:v>1</c:v>
                </c:pt>
                <c:pt idx="94390">
                  <c:v>1</c:v>
                </c:pt>
                <c:pt idx="94391">
                  <c:v>1</c:v>
                </c:pt>
                <c:pt idx="94392">
                  <c:v>1</c:v>
                </c:pt>
                <c:pt idx="94393">
                  <c:v>1</c:v>
                </c:pt>
                <c:pt idx="94394">
                  <c:v>1</c:v>
                </c:pt>
                <c:pt idx="94395">
                  <c:v>1</c:v>
                </c:pt>
                <c:pt idx="94396">
                  <c:v>1</c:v>
                </c:pt>
                <c:pt idx="94397">
                  <c:v>1</c:v>
                </c:pt>
                <c:pt idx="94398">
                  <c:v>1</c:v>
                </c:pt>
                <c:pt idx="94399">
                  <c:v>1</c:v>
                </c:pt>
                <c:pt idx="94400">
                  <c:v>1</c:v>
                </c:pt>
                <c:pt idx="94401">
                  <c:v>1</c:v>
                </c:pt>
                <c:pt idx="94402">
                  <c:v>1</c:v>
                </c:pt>
                <c:pt idx="94403">
                  <c:v>1</c:v>
                </c:pt>
                <c:pt idx="94404">
                  <c:v>1</c:v>
                </c:pt>
                <c:pt idx="94405">
                  <c:v>1</c:v>
                </c:pt>
                <c:pt idx="94406">
                  <c:v>1</c:v>
                </c:pt>
                <c:pt idx="94407">
                  <c:v>1</c:v>
                </c:pt>
                <c:pt idx="94408">
                  <c:v>1</c:v>
                </c:pt>
                <c:pt idx="94409">
                  <c:v>1</c:v>
                </c:pt>
                <c:pt idx="94410">
                  <c:v>1</c:v>
                </c:pt>
                <c:pt idx="94411">
                  <c:v>1</c:v>
                </c:pt>
                <c:pt idx="94412">
                  <c:v>1</c:v>
                </c:pt>
                <c:pt idx="94413">
                  <c:v>1</c:v>
                </c:pt>
                <c:pt idx="94414">
                  <c:v>1</c:v>
                </c:pt>
                <c:pt idx="94415">
                  <c:v>1</c:v>
                </c:pt>
                <c:pt idx="94416">
                  <c:v>1</c:v>
                </c:pt>
                <c:pt idx="94417">
                  <c:v>1</c:v>
                </c:pt>
                <c:pt idx="94418">
                  <c:v>1</c:v>
                </c:pt>
                <c:pt idx="94419">
                  <c:v>1</c:v>
                </c:pt>
                <c:pt idx="94420">
                  <c:v>1</c:v>
                </c:pt>
                <c:pt idx="94421">
                  <c:v>1</c:v>
                </c:pt>
                <c:pt idx="94422">
                  <c:v>1</c:v>
                </c:pt>
                <c:pt idx="94423">
                  <c:v>1</c:v>
                </c:pt>
                <c:pt idx="94424">
                  <c:v>1</c:v>
                </c:pt>
                <c:pt idx="94425">
                  <c:v>1</c:v>
                </c:pt>
                <c:pt idx="94426">
                  <c:v>1</c:v>
                </c:pt>
                <c:pt idx="94427">
                  <c:v>1</c:v>
                </c:pt>
                <c:pt idx="94428">
                  <c:v>1</c:v>
                </c:pt>
                <c:pt idx="94429">
                  <c:v>1</c:v>
                </c:pt>
                <c:pt idx="94430">
                  <c:v>1</c:v>
                </c:pt>
                <c:pt idx="94431">
                  <c:v>1</c:v>
                </c:pt>
                <c:pt idx="94432">
                  <c:v>1</c:v>
                </c:pt>
                <c:pt idx="94433">
                  <c:v>1</c:v>
                </c:pt>
                <c:pt idx="94434">
                  <c:v>1</c:v>
                </c:pt>
                <c:pt idx="94435">
                  <c:v>1</c:v>
                </c:pt>
                <c:pt idx="94436">
                  <c:v>1</c:v>
                </c:pt>
                <c:pt idx="94437">
                  <c:v>1</c:v>
                </c:pt>
                <c:pt idx="94438">
                  <c:v>1</c:v>
                </c:pt>
                <c:pt idx="94439">
                  <c:v>1</c:v>
                </c:pt>
                <c:pt idx="94440">
                  <c:v>1</c:v>
                </c:pt>
                <c:pt idx="94441">
                  <c:v>1</c:v>
                </c:pt>
                <c:pt idx="94442">
                  <c:v>1</c:v>
                </c:pt>
                <c:pt idx="94443">
                  <c:v>1</c:v>
                </c:pt>
                <c:pt idx="94444">
                  <c:v>1</c:v>
                </c:pt>
                <c:pt idx="94445">
                  <c:v>1</c:v>
                </c:pt>
                <c:pt idx="94446">
                  <c:v>1</c:v>
                </c:pt>
                <c:pt idx="94447">
                  <c:v>1</c:v>
                </c:pt>
                <c:pt idx="94448">
                  <c:v>1</c:v>
                </c:pt>
                <c:pt idx="94449">
                  <c:v>1</c:v>
                </c:pt>
                <c:pt idx="94450">
                  <c:v>1</c:v>
                </c:pt>
                <c:pt idx="94451">
                  <c:v>1</c:v>
                </c:pt>
                <c:pt idx="94452">
                  <c:v>1</c:v>
                </c:pt>
                <c:pt idx="94453">
                  <c:v>1</c:v>
                </c:pt>
                <c:pt idx="94454">
                  <c:v>1</c:v>
                </c:pt>
                <c:pt idx="94455">
                  <c:v>1</c:v>
                </c:pt>
                <c:pt idx="94456">
                  <c:v>1</c:v>
                </c:pt>
                <c:pt idx="94457">
                  <c:v>1</c:v>
                </c:pt>
                <c:pt idx="94458">
                  <c:v>1</c:v>
                </c:pt>
                <c:pt idx="94459">
                  <c:v>1</c:v>
                </c:pt>
                <c:pt idx="94460">
                  <c:v>1</c:v>
                </c:pt>
                <c:pt idx="94461">
                  <c:v>1</c:v>
                </c:pt>
                <c:pt idx="94462">
                  <c:v>1</c:v>
                </c:pt>
                <c:pt idx="94463">
                  <c:v>1</c:v>
                </c:pt>
                <c:pt idx="94464">
                  <c:v>1</c:v>
                </c:pt>
                <c:pt idx="94465">
                  <c:v>1</c:v>
                </c:pt>
                <c:pt idx="94466">
                  <c:v>1</c:v>
                </c:pt>
                <c:pt idx="94467">
                  <c:v>1</c:v>
                </c:pt>
                <c:pt idx="94468">
                  <c:v>1</c:v>
                </c:pt>
                <c:pt idx="94469">
                  <c:v>1</c:v>
                </c:pt>
                <c:pt idx="94470">
                  <c:v>1</c:v>
                </c:pt>
                <c:pt idx="94471">
                  <c:v>1</c:v>
                </c:pt>
                <c:pt idx="94472">
                  <c:v>1</c:v>
                </c:pt>
                <c:pt idx="94473">
                  <c:v>1</c:v>
                </c:pt>
                <c:pt idx="94474">
                  <c:v>1</c:v>
                </c:pt>
                <c:pt idx="94475">
                  <c:v>1</c:v>
                </c:pt>
                <c:pt idx="94476">
                  <c:v>1</c:v>
                </c:pt>
                <c:pt idx="94477">
                  <c:v>1</c:v>
                </c:pt>
                <c:pt idx="94478">
                  <c:v>1</c:v>
                </c:pt>
                <c:pt idx="94479">
                  <c:v>1</c:v>
                </c:pt>
                <c:pt idx="94480">
                  <c:v>1</c:v>
                </c:pt>
                <c:pt idx="94481">
                  <c:v>1</c:v>
                </c:pt>
                <c:pt idx="94482">
                  <c:v>1</c:v>
                </c:pt>
                <c:pt idx="94483">
                  <c:v>1</c:v>
                </c:pt>
                <c:pt idx="94484">
                  <c:v>1</c:v>
                </c:pt>
                <c:pt idx="94485">
                  <c:v>1</c:v>
                </c:pt>
                <c:pt idx="94486">
                  <c:v>1</c:v>
                </c:pt>
                <c:pt idx="94487">
                  <c:v>1</c:v>
                </c:pt>
                <c:pt idx="94488">
                  <c:v>1</c:v>
                </c:pt>
                <c:pt idx="94489">
                  <c:v>1</c:v>
                </c:pt>
                <c:pt idx="94490">
                  <c:v>1</c:v>
                </c:pt>
                <c:pt idx="94491">
                  <c:v>1</c:v>
                </c:pt>
                <c:pt idx="94492">
                  <c:v>1</c:v>
                </c:pt>
                <c:pt idx="94493">
                  <c:v>1</c:v>
                </c:pt>
                <c:pt idx="94494">
                  <c:v>1</c:v>
                </c:pt>
                <c:pt idx="94495">
                  <c:v>1</c:v>
                </c:pt>
                <c:pt idx="94496">
                  <c:v>1</c:v>
                </c:pt>
                <c:pt idx="94497">
                  <c:v>1</c:v>
                </c:pt>
                <c:pt idx="94498">
                  <c:v>1</c:v>
                </c:pt>
                <c:pt idx="94499">
                  <c:v>1</c:v>
                </c:pt>
                <c:pt idx="94500">
                  <c:v>1</c:v>
                </c:pt>
                <c:pt idx="94501">
                  <c:v>1</c:v>
                </c:pt>
                <c:pt idx="94502">
                  <c:v>1</c:v>
                </c:pt>
                <c:pt idx="94503">
                  <c:v>1</c:v>
                </c:pt>
                <c:pt idx="94504">
                  <c:v>1</c:v>
                </c:pt>
                <c:pt idx="94505">
                  <c:v>1</c:v>
                </c:pt>
                <c:pt idx="94506">
                  <c:v>1</c:v>
                </c:pt>
                <c:pt idx="94507">
                  <c:v>1</c:v>
                </c:pt>
                <c:pt idx="94508">
                  <c:v>1</c:v>
                </c:pt>
                <c:pt idx="94509">
                  <c:v>1</c:v>
                </c:pt>
                <c:pt idx="94510">
                  <c:v>1</c:v>
                </c:pt>
                <c:pt idx="94511">
                  <c:v>1</c:v>
                </c:pt>
                <c:pt idx="94512">
                  <c:v>1</c:v>
                </c:pt>
                <c:pt idx="94513">
                  <c:v>1</c:v>
                </c:pt>
                <c:pt idx="94514">
                  <c:v>1</c:v>
                </c:pt>
                <c:pt idx="94515">
                  <c:v>1</c:v>
                </c:pt>
                <c:pt idx="94516">
                  <c:v>1</c:v>
                </c:pt>
                <c:pt idx="94517">
                  <c:v>1</c:v>
                </c:pt>
                <c:pt idx="94518">
                  <c:v>1</c:v>
                </c:pt>
                <c:pt idx="94519">
                  <c:v>1</c:v>
                </c:pt>
                <c:pt idx="94520">
                  <c:v>1</c:v>
                </c:pt>
                <c:pt idx="94521">
                  <c:v>1</c:v>
                </c:pt>
                <c:pt idx="94522">
                  <c:v>1</c:v>
                </c:pt>
                <c:pt idx="94523">
                  <c:v>1</c:v>
                </c:pt>
                <c:pt idx="94524">
                  <c:v>1</c:v>
                </c:pt>
                <c:pt idx="94525">
                  <c:v>1</c:v>
                </c:pt>
                <c:pt idx="94526">
                  <c:v>1</c:v>
                </c:pt>
                <c:pt idx="94527">
                  <c:v>1</c:v>
                </c:pt>
                <c:pt idx="94528">
                  <c:v>1</c:v>
                </c:pt>
                <c:pt idx="94529">
                  <c:v>1</c:v>
                </c:pt>
                <c:pt idx="94530">
                  <c:v>1</c:v>
                </c:pt>
                <c:pt idx="94531">
                  <c:v>1</c:v>
                </c:pt>
                <c:pt idx="94532">
                  <c:v>1</c:v>
                </c:pt>
                <c:pt idx="94533">
                  <c:v>1</c:v>
                </c:pt>
                <c:pt idx="94534">
                  <c:v>1</c:v>
                </c:pt>
                <c:pt idx="94535">
                  <c:v>1</c:v>
                </c:pt>
                <c:pt idx="94536">
                  <c:v>1</c:v>
                </c:pt>
                <c:pt idx="94537">
                  <c:v>1</c:v>
                </c:pt>
                <c:pt idx="94538">
                  <c:v>1</c:v>
                </c:pt>
                <c:pt idx="94539">
                  <c:v>1</c:v>
                </c:pt>
                <c:pt idx="94540">
                  <c:v>1</c:v>
                </c:pt>
                <c:pt idx="94541">
                  <c:v>1</c:v>
                </c:pt>
                <c:pt idx="94542">
                  <c:v>1</c:v>
                </c:pt>
                <c:pt idx="94543">
                  <c:v>1</c:v>
                </c:pt>
                <c:pt idx="94544">
                  <c:v>1</c:v>
                </c:pt>
                <c:pt idx="94545">
                  <c:v>1</c:v>
                </c:pt>
                <c:pt idx="94546">
                  <c:v>1</c:v>
                </c:pt>
                <c:pt idx="94547">
                  <c:v>1</c:v>
                </c:pt>
                <c:pt idx="94548">
                  <c:v>1</c:v>
                </c:pt>
                <c:pt idx="94549">
                  <c:v>1</c:v>
                </c:pt>
                <c:pt idx="94550">
                  <c:v>1</c:v>
                </c:pt>
                <c:pt idx="94551">
                  <c:v>1</c:v>
                </c:pt>
                <c:pt idx="94552">
                  <c:v>1</c:v>
                </c:pt>
                <c:pt idx="94553">
                  <c:v>1</c:v>
                </c:pt>
                <c:pt idx="94554">
                  <c:v>1</c:v>
                </c:pt>
                <c:pt idx="94555">
                  <c:v>1</c:v>
                </c:pt>
                <c:pt idx="94556">
                  <c:v>1</c:v>
                </c:pt>
                <c:pt idx="94557">
                  <c:v>1</c:v>
                </c:pt>
                <c:pt idx="94558">
                  <c:v>1</c:v>
                </c:pt>
                <c:pt idx="94559">
                  <c:v>1</c:v>
                </c:pt>
                <c:pt idx="94560">
                  <c:v>1</c:v>
                </c:pt>
                <c:pt idx="94561">
                  <c:v>1</c:v>
                </c:pt>
                <c:pt idx="94562">
                  <c:v>1</c:v>
                </c:pt>
                <c:pt idx="94563">
                  <c:v>1</c:v>
                </c:pt>
                <c:pt idx="94564">
                  <c:v>1</c:v>
                </c:pt>
                <c:pt idx="94565">
                  <c:v>1</c:v>
                </c:pt>
                <c:pt idx="94566">
                  <c:v>1</c:v>
                </c:pt>
                <c:pt idx="94567">
                  <c:v>1</c:v>
                </c:pt>
                <c:pt idx="94568">
                  <c:v>1</c:v>
                </c:pt>
                <c:pt idx="94569">
                  <c:v>1</c:v>
                </c:pt>
                <c:pt idx="94570">
                  <c:v>1</c:v>
                </c:pt>
                <c:pt idx="94571">
                  <c:v>1</c:v>
                </c:pt>
                <c:pt idx="94572">
                  <c:v>1</c:v>
                </c:pt>
                <c:pt idx="94573">
                  <c:v>1</c:v>
                </c:pt>
                <c:pt idx="94574">
                  <c:v>1</c:v>
                </c:pt>
                <c:pt idx="94575">
                  <c:v>1</c:v>
                </c:pt>
                <c:pt idx="94576">
                  <c:v>1</c:v>
                </c:pt>
                <c:pt idx="94577">
                  <c:v>1</c:v>
                </c:pt>
                <c:pt idx="94578">
                  <c:v>1</c:v>
                </c:pt>
                <c:pt idx="94579">
                  <c:v>1</c:v>
                </c:pt>
                <c:pt idx="94580">
                  <c:v>1</c:v>
                </c:pt>
                <c:pt idx="94581">
                  <c:v>1</c:v>
                </c:pt>
                <c:pt idx="94582">
                  <c:v>1</c:v>
                </c:pt>
                <c:pt idx="94583">
                  <c:v>1</c:v>
                </c:pt>
                <c:pt idx="94584">
                  <c:v>1</c:v>
                </c:pt>
                <c:pt idx="94585">
                  <c:v>1</c:v>
                </c:pt>
                <c:pt idx="94586">
                  <c:v>1</c:v>
                </c:pt>
                <c:pt idx="94587">
                  <c:v>1</c:v>
                </c:pt>
                <c:pt idx="94588">
                  <c:v>1</c:v>
                </c:pt>
                <c:pt idx="94589">
                  <c:v>1</c:v>
                </c:pt>
                <c:pt idx="94590">
                  <c:v>1</c:v>
                </c:pt>
                <c:pt idx="94591">
                  <c:v>1</c:v>
                </c:pt>
                <c:pt idx="94592">
                  <c:v>1</c:v>
                </c:pt>
                <c:pt idx="94593">
                  <c:v>1</c:v>
                </c:pt>
                <c:pt idx="94594">
                  <c:v>1</c:v>
                </c:pt>
                <c:pt idx="94595">
                  <c:v>1</c:v>
                </c:pt>
                <c:pt idx="94596">
                  <c:v>1</c:v>
                </c:pt>
                <c:pt idx="94597">
                  <c:v>1</c:v>
                </c:pt>
                <c:pt idx="94598">
                  <c:v>1</c:v>
                </c:pt>
                <c:pt idx="94599">
                  <c:v>1</c:v>
                </c:pt>
                <c:pt idx="94600">
                  <c:v>1</c:v>
                </c:pt>
                <c:pt idx="94601">
                  <c:v>1</c:v>
                </c:pt>
                <c:pt idx="94602">
                  <c:v>1</c:v>
                </c:pt>
                <c:pt idx="94603">
                  <c:v>1</c:v>
                </c:pt>
                <c:pt idx="94604">
                  <c:v>1</c:v>
                </c:pt>
                <c:pt idx="94605">
                  <c:v>1</c:v>
                </c:pt>
                <c:pt idx="94606">
                  <c:v>1</c:v>
                </c:pt>
                <c:pt idx="94607">
                  <c:v>1</c:v>
                </c:pt>
                <c:pt idx="94608">
                  <c:v>1</c:v>
                </c:pt>
                <c:pt idx="94609">
                  <c:v>1</c:v>
                </c:pt>
                <c:pt idx="94610">
                  <c:v>1</c:v>
                </c:pt>
                <c:pt idx="94611">
                  <c:v>1</c:v>
                </c:pt>
                <c:pt idx="94612">
                  <c:v>1</c:v>
                </c:pt>
                <c:pt idx="94613">
                  <c:v>1</c:v>
                </c:pt>
                <c:pt idx="94614">
                  <c:v>1</c:v>
                </c:pt>
                <c:pt idx="94615">
                  <c:v>1</c:v>
                </c:pt>
                <c:pt idx="94616">
                  <c:v>1</c:v>
                </c:pt>
                <c:pt idx="94617">
                  <c:v>1</c:v>
                </c:pt>
                <c:pt idx="94618">
                  <c:v>1</c:v>
                </c:pt>
                <c:pt idx="94619">
                  <c:v>1</c:v>
                </c:pt>
                <c:pt idx="94620">
                  <c:v>1</c:v>
                </c:pt>
                <c:pt idx="94621">
                  <c:v>1</c:v>
                </c:pt>
                <c:pt idx="94622">
                  <c:v>1</c:v>
                </c:pt>
                <c:pt idx="94623">
                  <c:v>1</c:v>
                </c:pt>
                <c:pt idx="94624">
                  <c:v>1</c:v>
                </c:pt>
                <c:pt idx="94625">
                  <c:v>1</c:v>
                </c:pt>
                <c:pt idx="94626">
                  <c:v>1</c:v>
                </c:pt>
                <c:pt idx="94627">
                  <c:v>1</c:v>
                </c:pt>
                <c:pt idx="94628">
                  <c:v>1</c:v>
                </c:pt>
                <c:pt idx="94629">
                  <c:v>1</c:v>
                </c:pt>
                <c:pt idx="94630">
                  <c:v>1</c:v>
                </c:pt>
                <c:pt idx="94631">
                  <c:v>1</c:v>
                </c:pt>
                <c:pt idx="94632">
                  <c:v>1</c:v>
                </c:pt>
                <c:pt idx="94633">
                  <c:v>1</c:v>
                </c:pt>
                <c:pt idx="94634">
                  <c:v>1</c:v>
                </c:pt>
                <c:pt idx="94635">
                  <c:v>1</c:v>
                </c:pt>
                <c:pt idx="94636">
                  <c:v>1</c:v>
                </c:pt>
                <c:pt idx="94637">
                  <c:v>1</c:v>
                </c:pt>
                <c:pt idx="94638">
                  <c:v>1</c:v>
                </c:pt>
                <c:pt idx="94639">
                  <c:v>1</c:v>
                </c:pt>
                <c:pt idx="94640">
                  <c:v>1</c:v>
                </c:pt>
                <c:pt idx="94641">
                  <c:v>1</c:v>
                </c:pt>
                <c:pt idx="94642">
                  <c:v>1</c:v>
                </c:pt>
                <c:pt idx="94643">
                  <c:v>1</c:v>
                </c:pt>
                <c:pt idx="94644">
                  <c:v>1</c:v>
                </c:pt>
                <c:pt idx="94645">
                  <c:v>1</c:v>
                </c:pt>
                <c:pt idx="94646">
                  <c:v>1</c:v>
                </c:pt>
                <c:pt idx="94647">
                  <c:v>1</c:v>
                </c:pt>
                <c:pt idx="94648">
                  <c:v>1</c:v>
                </c:pt>
                <c:pt idx="94649">
                  <c:v>1</c:v>
                </c:pt>
                <c:pt idx="94650">
                  <c:v>1</c:v>
                </c:pt>
                <c:pt idx="94651">
                  <c:v>1</c:v>
                </c:pt>
                <c:pt idx="94652">
                  <c:v>1</c:v>
                </c:pt>
                <c:pt idx="94653">
                  <c:v>1</c:v>
                </c:pt>
                <c:pt idx="94654">
                  <c:v>1</c:v>
                </c:pt>
                <c:pt idx="94655">
                  <c:v>1</c:v>
                </c:pt>
                <c:pt idx="94656">
                  <c:v>1</c:v>
                </c:pt>
                <c:pt idx="94657">
                  <c:v>0.428571429</c:v>
                </c:pt>
                <c:pt idx="94658">
                  <c:v>1</c:v>
                </c:pt>
                <c:pt idx="94659">
                  <c:v>1</c:v>
                </c:pt>
                <c:pt idx="94660">
                  <c:v>1</c:v>
                </c:pt>
                <c:pt idx="94661">
                  <c:v>1</c:v>
                </c:pt>
                <c:pt idx="94662">
                  <c:v>1</c:v>
                </c:pt>
                <c:pt idx="94663">
                  <c:v>1</c:v>
                </c:pt>
                <c:pt idx="94664">
                  <c:v>1</c:v>
                </c:pt>
                <c:pt idx="94665">
                  <c:v>1</c:v>
                </c:pt>
                <c:pt idx="94666">
                  <c:v>1</c:v>
                </c:pt>
                <c:pt idx="94667">
                  <c:v>1</c:v>
                </c:pt>
                <c:pt idx="94668">
                  <c:v>1</c:v>
                </c:pt>
                <c:pt idx="94669">
                  <c:v>1</c:v>
                </c:pt>
                <c:pt idx="94670">
                  <c:v>1</c:v>
                </c:pt>
                <c:pt idx="94671">
                  <c:v>1</c:v>
                </c:pt>
                <c:pt idx="94672">
                  <c:v>1</c:v>
                </c:pt>
                <c:pt idx="94673">
                  <c:v>1</c:v>
                </c:pt>
                <c:pt idx="94674">
                  <c:v>1</c:v>
                </c:pt>
                <c:pt idx="94675">
                  <c:v>1</c:v>
                </c:pt>
                <c:pt idx="94676">
                  <c:v>1</c:v>
                </c:pt>
                <c:pt idx="94677">
                  <c:v>1</c:v>
                </c:pt>
                <c:pt idx="94678">
                  <c:v>1</c:v>
                </c:pt>
                <c:pt idx="94679">
                  <c:v>1</c:v>
                </c:pt>
                <c:pt idx="94680">
                  <c:v>1</c:v>
                </c:pt>
                <c:pt idx="94681">
                  <c:v>1</c:v>
                </c:pt>
                <c:pt idx="94682">
                  <c:v>1</c:v>
                </c:pt>
                <c:pt idx="94683">
                  <c:v>1</c:v>
                </c:pt>
                <c:pt idx="94684">
                  <c:v>1</c:v>
                </c:pt>
                <c:pt idx="94685">
                  <c:v>1</c:v>
                </c:pt>
                <c:pt idx="94686">
                  <c:v>1</c:v>
                </c:pt>
                <c:pt idx="94687">
                  <c:v>1</c:v>
                </c:pt>
                <c:pt idx="94688">
                  <c:v>1</c:v>
                </c:pt>
                <c:pt idx="94689">
                  <c:v>1</c:v>
                </c:pt>
                <c:pt idx="94690">
                  <c:v>1</c:v>
                </c:pt>
                <c:pt idx="94691">
                  <c:v>1</c:v>
                </c:pt>
                <c:pt idx="94692">
                  <c:v>1</c:v>
                </c:pt>
                <c:pt idx="94693">
                  <c:v>1</c:v>
                </c:pt>
                <c:pt idx="94694">
                  <c:v>1</c:v>
                </c:pt>
                <c:pt idx="94695">
                  <c:v>1</c:v>
                </c:pt>
                <c:pt idx="94696">
                  <c:v>1</c:v>
                </c:pt>
                <c:pt idx="94697">
                  <c:v>1</c:v>
                </c:pt>
                <c:pt idx="94698">
                  <c:v>1</c:v>
                </c:pt>
                <c:pt idx="94699">
                  <c:v>1</c:v>
                </c:pt>
                <c:pt idx="94700">
                  <c:v>1</c:v>
                </c:pt>
                <c:pt idx="94701">
                  <c:v>1</c:v>
                </c:pt>
                <c:pt idx="94702">
                  <c:v>1</c:v>
                </c:pt>
                <c:pt idx="94703">
                  <c:v>1</c:v>
                </c:pt>
                <c:pt idx="94704">
                  <c:v>1</c:v>
                </c:pt>
                <c:pt idx="94705">
                  <c:v>1</c:v>
                </c:pt>
                <c:pt idx="94706">
                  <c:v>1</c:v>
                </c:pt>
                <c:pt idx="94707">
                  <c:v>1</c:v>
                </c:pt>
                <c:pt idx="94708">
                  <c:v>1</c:v>
                </c:pt>
                <c:pt idx="94709">
                  <c:v>1</c:v>
                </c:pt>
                <c:pt idx="94710">
                  <c:v>1</c:v>
                </c:pt>
                <c:pt idx="94711">
                  <c:v>1</c:v>
                </c:pt>
                <c:pt idx="94712">
                  <c:v>1</c:v>
                </c:pt>
                <c:pt idx="94713">
                  <c:v>1</c:v>
                </c:pt>
                <c:pt idx="94714">
                  <c:v>1</c:v>
                </c:pt>
                <c:pt idx="94715">
                  <c:v>1</c:v>
                </c:pt>
                <c:pt idx="94716">
                  <c:v>1</c:v>
                </c:pt>
                <c:pt idx="94717">
                  <c:v>1</c:v>
                </c:pt>
                <c:pt idx="94718">
                  <c:v>1</c:v>
                </c:pt>
                <c:pt idx="94719">
                  <c:v>1</c:v>
                </c:pt>
                <c:pt idx="94720">
                  <c:v>1</c:v>
                </c:pt>
                <c:pt idx="94721">
                  <c:v>1</c:v>
                </c:pt>
                <c:pt idx="94722">
                  <c:v>1</c:v>
                </c:pt>
                <c:pt idx="94723">
                  <c:v>1</c:v>
                </c:pt>
                <c:pt idx="94724">
                  <c:v>1</c:v>
                </c:pt>
                <c:pt idx="94725">
                  <c:v>1</c:v>
                </c:pt>
                <c:pt idx="94726">
                  <c:v>0.85714285700000004</c:v>
                </c:pt>
                <c:pt idx="94727">
                  <c:v>1</c:v>
                </c:pt>
                <c:pt idx="94728">
                  <c:v>1</c:v>
                </c:pt>
                <c:pt idx="94729">
                  <c:v>1</c:v>
                </c:pt>
                <c:pt idx="94730">
                  <c:v>1</c:v>
                </c:pt>
                <c:pt idx="94731">
                  <c:v>1</c:v>
                </c:pt>
                <c:pt idx="94732">
                  <c:v>1</c:v>
                </c:pt>
                <c:pt idx="94733">
                  <c:v>1</c:v>
                </c:pt>
                <c:pt idx="94734">
                  <c:v>1</c:v>
                </c:pt>
                <c:pt idx="94735">
                  <c:v>1</c:v>
                </c:pt>
                <c:pt idx="94736">
                  <c:v>1</c:v>
                </c:pt>
                <c:pt idx="94737">
                  <c:v>1</c:v>
                </c:pt>
                <c:pt idx="94738">
                  <c:v>1</c:v>
                </c:pt>
                <c:pt idx="94739">
                  <c:v>1</c:v>
                </c:pt>
                <c:pt idx="94740">
                  <c:v>1</c:v>
                </c:pt>
                <c:pt idx="94741">
                  <c:v>1</c:v>
                </c:pt>
                <c:pt idx="94742">
                  <c:v>1</c:v>
                </c:pt>
                <c:pt idx="94743">
                  <c:v>1</c:v>
                </c:pt>
                <c:pt idx="94744">
                  <c:v>1</c:v>
                </c:pt>
                <c:pt idx="94745">
                  <c:v>1</c:v>
                </c:pt>
                <c:pt idx="94746">
                  <c:v>1</c:v>
                </c:pt>
                <c:pt idx="94747">
                  <c:v>1</c:v>
                </c:pt>
                <c:pt idx="94748">
                  <c:v>1</c:v>
                </c:pt>
                <c:pt idx="94749">
                  <c:v>1</c:v>
                </c:pt>
                <c:pt idx="94750">
                  <c:v>1</c:v>
                </c:pt>
                <c:pt idx="94751">
                  <c:v>1</c:v>
                </c:pt>
                <c:pt idx="94752">
                  <c:v>1</c:v>
                </c:pt>
                <c:pt idx="94753">
                  <c:v>1</c:v>
                </c:pt>
                <c:pt idx="94754">
                  <c:v>1</c:v>
                </c:pt>
                <c:pt idx="94755">
                  <c:v>1</c:v>
                </c:pt>
                <c:pt idx="94756">
                  <c:v>1</c:v>
                </c:pt>
                <c:pt idx="94757">
                  <c:v>1</c:v>
                </c:pt>
                <c:pt idx="94758">
                  <c:v>1</c:v>
                </c:pt>
                <c:pt idx="94759">
                  <c:v>1</c:v>
                </c:pt>
                <c:pt idx="94760">
                  <c:v>1</c:v>
                </c:pt>
                <c:pt idx="94761">
                  <c:v>1</c:v>
                </c:pt>
                <c:pt idx="94762">
                  <c:v>1</c:v>
                </c:pt>
                <c:pt idx="94763">
                  <c:v>1</c:v>
                </c:pt>
                <c:pt idx="94764">
                  <c:v>1</c:v>
                </c:pt>
                <c:pt idx="94765">
                  <c:v>1</c:v>
                </c:pt>
                <c:pt idx="94766">
                  <c:v>1</c:v>
                </c:pt>
                <c:pt idx="94767">
                  <c:v>1</c:v>
                </c:pt>
                <c:pt idx="94768">
                  <c:v>1</c:v>
                </c:pt>
                <c:pt idx="94769">
                  <c:v>1</c:v>
                </c:pt>
                <c:pt idx="94770">
                  <c:v>1</c:v>
                </c:pt>
                <c:pt idx="94771">
                  <c:v>1</c:v>
                </c:pt>
                <c:pt idx="94772">
                  <c:v>1</c:v>
                </c:pt>
                <c:pt idx="94773">
                  <c:v>1</c:v>
                </c:pt>
                <c:pt idx="94774">
                  <c:v>1</c:v>
                </c:pt>
                <c:pt idx="94775">
                  <c:v>1</c:v>
                </c:pt>
                <c:pt idx="94776">
                  <c:v>1</c:v>
                </c:pt>
                <c:pt idx="94777">
                  <c:v>1</c:v>
                </c:pt>
                <c:pt idx="94778">
                  <c:v>1</c:v>
                </c:pt>
                <c:pt idx="94779">
                  <c:v>1</c:v>
                </c:pt>
                <c:pt idx="94780">
                  <c:v>1</c:v>
                </c:pt>
                <c:pt idx="94781">
                  <c:v>1</c:v>
                </c:pt>
                <c:pt idx="94782">
                  <c:v>1</c:v>
                </c:pt>
                <c:pt idx="94783">
                  <c:v>1</c:v>
                </c:pt>
                <c:pt idx="94784">
                  <c:v>1</c:v>
                </c:pt>
                <c:pt idx="94785">
                  <c:v>1</c:v>
                </c:pt>
                <c:pt idx="94786">
                  <c:v>1</c:v>
                </c:pt>
                <c:pt idx="94787">
                  <c:v>1</c:v>
                </c:pt>
                <c:pt idx="94788">
                  <c:v>1</c:v>
                </c:pt>
                <c:pt idx="94789">
                  <c:v>1</c:v>
                </c:pt>
                <c:pt idx="94790">
                  <c:v>1</c:v>
                </c:pt>
                <c:pt idx="94791">
                  <c:v>1</c:v>
                </c:pt>
                <c:pt idx="94792">
                  <c:v>1</c:v>
                </c:pt>
                <c:pt idx="94793">
                  <c:v>1</c:v>
                </c:pt>
                <c:pt idx="94794">
                  <c:v>1</c:v>
                </c:pt>
                <c:pt idx="94795">
                  <c:v>1</c:v>
                </c:pt>
                <c:pt idx="94796">
                  <c:v>1</c:v>
                </c:pt>
                <c:pt idx="94797">
                  <c:v>1</c:v>
                </c:pt>
                <c:pt idx="94798">
                  <c:v>1</c:v>
                </c:pt>
                <c:pt idx="94799">
                  <c:v>1</c:v>
                </c:pt>
                <c:pt idx="94800">
                  <c:v>1</c:v>
                </c:pt>
                <c:pt idx="94801">
                  <c:v>1</c:v>
                </c:pt>
                <c:pt idx="94802">
                  <c:v>1</c:v>
                </c:pt>
                <c:pt idx="94803">
                  <c:v>1</c:v>
                </c:pt>
                <c:pt idx="94804">
                  <c:v>1</c:v>
                </c:pt>
                <c:pt idx="94805">
                  <c:v>1</c:v>
                </c:pt>
                <c:pt idx="94806">
                  <c:v>1</c:v>
                </c:pt>
                <c:pt idx="94807">
                  <c:v>1</c:v>
                </c:pt>
                <c:pt idx="94808">
                  <c:v>1</c:v>
                </c:pt>
                <c:pt idx="94809">
                  <c:v>1</c:v>
                </c:pt>
                <c:pt idx="94810">
                  <c:v>1</c:v>
                </c:pt>
                <c:pt idx="94811">
                  <c:v>1</c:v>
                </c:pt>
                <c:pt idx="94812">
                  <c:v>1</c:v>
                </c:pt>
                <c:pt idx="94813">
                  <c:v>1</c:v>
                </c:pt>
                <c:pt idx="94814">
                  <c:v>1</c:v>
                </c:pt>
                <c:pt idx="94815">
                  <c:v>1</c:v>
                </c:pt>
                <c:pt idx="94816">
                  <c:v>1</c:v>
                </c:pt>
                <c:pt idx="94817">
                  <c:v>1</c:v>
                </c:pt>
                <c:pt idx="94818">
                  <c:v>1</c:v>
                </c:pt>
                <c:pt idx="94819">
                  <c:v>1</c:v>
                </c:pt>
                <c:pt idx="94820">
                  <c:v>1</c:v>
                </c:pt>
                <c:pt idx="94821">
                  <c:v>1</c:v>
                </c:pt>
                <c:pt idx="94822">
                  <c:v>1</c:v>
                </c:pt>
                <c:pt idx="94823">
                  <c:v>1</c:v>
                </c:pt>
                <c:pt idx="94824">
                  <c:v>1</c:v>
                </c:pt>
                <c:pt idx="94825">
                  <c:v>1</c:v>
                </c:pt>
                <c:pt idx="94826">
                  <c:v>1</c:v>
                </c:pt>
                <c:pt idx="94827">
                  <c:v>1</c:v>
                </c:pt>
                <c:pt idx="94828">
                  <c:v>1</c:v>
                </c:pt>
                <c:pt idx="94829">
                  <c:v>1</c:v>
                </c:pt>
                <c:pt idx="94830">
                  <c:v>1</c:v>
                </c:pt>
                <c:pt idx="94831">
                  <c:v>1</c:v>
                </c:pt>
                <c:pt idx="94832">
                  <c:v>1</c:v>
                </c:pt>
                <c:pt idx="94833">
                  <c:v>1</c:v>
                </c:pt>
                <c:pt idx="94834">
                  <c:v>1</c:v>
                </c:pt>
                <c:pt idx="94835">
                  <c:v>1</c:v>
                </c:pt>
                <c:pt idx="94836">
                  <c:v>1</c:v>
                </c:pt>
                <c:pt idx="94837">
                  <c:v>1</c:v>
                </c:pt>
                <c:pt idx="94838">
                  <c:v>1</c:v>
                </c:pt>
                <c:pt idx="94839">
                  <c:v>1</c:v>
                </c:pt>
                <c:pt idx="94840">
                  <c:v>1</c:v>
                </c:pt>
                <c:pt idx="94841">
                  <c:v>1</c:v>
                </c:pt>
                <c:pt idx="94842">
                  <c:v>1</c:v>
                </c:pt>
                <c:pt idx="94843">
                  <c:v>1</c:v>
                </c:pt>
                <c:pt idx="94844">
                  <c:v>1</c:v>
                </c:pt>
                <c:pt idx="94845">
                  <c:v>1</c:v>
                </c:pt>
                <c:pt idx="94846">
                  <c:v>1</c:v>
                </c:pt>
                <c:pt idx="94847">
                  <c:v>1</c:v>
                </c:pt>
                <c:pt idx="94848">
                  <c:v>1</c:v>
                </c:pt>
                <c:pt idx="94849">
                  <c:v>1</c:v>
                </c:pt>
                <c:pt idx="94850">
                  <c:v>1</c:v>
                </c:pt>
                <c:pt idx="94851">
                  <c:v>1</c:v>
                </c:pt>
                <c:pt idx="94852">
                  <c:v>1</c:v>
                </c:pt>
                <c:pt idx="94853">
                  <c:v>1</c:v>
                </c:pt>
                <c:pt idx="94854">
                  <c:v>1</c:v>
                </c:pt>
                <c:pt idx="94855">
                  <c:v>1</c:v>
                </c:pt>
                <c:pt idx="94856">
                  <c:v>1</c:v>
                </c:pt>
                <c:pt idx="94857">
                  <c:v>1</c:v>
                </c:pt>
                <c:pt idx="94858">
                  <c:v>1</c:v>
                </c:pt>
                <c:pt idx="94859">
                  <c:v>1</c:v>
                </c:pt>
                <c:pt idx="94860">
                  <c:v>1</c:v>
                </c:pt>
                <c:pt idx="94861">
                  <c:v>1</c:v>
                </c:pt>
                <c:pt idx="94862">
                  <c:v>1</c:v>
                </c:pt>
                <c:pt idx="94863">
                  <c:v>1</c:v>
                </c:pt>
                <c:pt idx="94864">
                  <c:v>1</c:v>
                </c:pt>
                <c:pt idx="94865">
                  <c:v>1</c:v>
                </c:pt>
                <c:pt idx="94866">
                  <c:v>1</c:v>
                </c:pt>
                <c:pt idx="94867">
                  <c:v>1</c:v>
                </c:pt>
                <c:pt idx="94868">
                  <c:v>1</c:v>
                </c:pt>
                <c:pt idx="94869">
                  <c:v>1</c:v>
                </c:pt>
                <c:pt idx="94870">
                  <c:v>1</c:v>
                </c:pt>
                <c:pt idx="94871">
                  <c:v>1</c:v>
                </c:pt>
                <c:pt idx="94872">
                  <c:v>1</c:v>
                </c:pt>
                <c:pt idx="94873">
                  <c:v>1</c:v>
                </c:pt>
                <c:pt idx="94874">
                  <c:v>1</c:v>
                </c:pt>
                <c:pt idx="94875">
                  <c:v>1</c:v>
                </c:pt>
                <c:pt idx="94876">
                  <c:v>1</c:v>
                </c:pt>
                <c:pt idx="94877">
                  <c:v>1</c:v>
                </c:pt>
                <c:pt idx="94878">
                  <c:v>1</c:v>
                </c:pt>
                <c:pt idx="94879">
                  <c:v>1</c:v>
                </c:pt>
                <c:pt idx="94880">
                  <c:v>1</c:v>
                </c:pt>
                <c:pt idx="94881">
                  <c:v>1</c:v>
                </c:pt>
                <c:pt idx="94882">
                  <c:v>1</c:v>
                </c:pt>
                <c:pt idx="94883">
                  <c:v>1</c:v>
                </c:pt>
                <c:pt idx="94884">
                  <c:v>1</c:v>
                </c:pt>
                <c:pt idx="94885">
                  <c:v>1</c:v>
                </c:pt>
                <c:pt idx="94886">
                  <c:v>1</c:v>
                </c:pt>
                <c:pt idx="94887">
                  <c:v>1</c:v>
                </c:pt>
                <c:pt idx="94888">
                  <c:v>1</c:v>
                </c:pt>
                <c:pt idx="94889">
                  <c:v>1</c:v>
                </c:pt>
                <c:pt idx="94890">
                  <c:v>1</c:v>
                </c:pt>
                <c:pt idx="94891">
                  <c:v>1</c:v>
                </c:pt>
                <c:pt idx="94892">
                  <c:v>1</c:v>
                </c:pt>
                <c:pt idx="94893">
                  <c:v>1</c:v>
                </c:pt>
                <c:pt idx="94894">
                  <c:v>1</c:v>
                </c:pt>
                <c:pt idx="94895">
                  <c:v>1</c:v>
                </c:pt>
                <c:pt idx="94896">
                  <c:v>1</c:v>
                </c:pt>
                <c:pt idx="94897">
                  <c:v>1</c:v>
                </c:pt>
                <c:pt idx="94898">
                  <c:v>1</c:v>
                </c:pt>
                <c:pt idx="94899">
                  <c:v>1</c:v>
                </c:pt>
                <c:pt idx="94900">
                  <c:v>1</c:v>
                </c:pt>
                <c:pt idx="94901">
                  <c:v>1</c:v>
                </c:pt>
                <c:pt idx="94902">
                  <c:v>1</c:v>
                </c:pt>
                <c:pt idx="94903">
                  <c:v>1</c:v>
                </c:pt>
                <c:pt idx="94904">
                  <c:v>1</c:v>
                </c:pt>
                <c:pt idx="94905">
                  <c:v>1</c:v>
                </c:pt>
                <c:pt idx="94906">
                  <c:v>1</c:v>
                </c:pt>
                <c:pt idx="94907">
                  <c:v>1</c:v>
                </c:pt>
                <c:pt idx="94908">
                  <c:v>1</c:v>
                </c:pt>
                <c:pt idx="94909">
                  <c:v>1</c:v>
                </c:pt>
                <c:pt idx="94910">
                  <c:v>1</c:v>
                </c:pt>
                <c:pt idx="94911">
                  <c:v>1</c:v>
                </c:pt>
                <c:pt idx="94912">
                  <c:v>1</c:v>
                </c:pt>
                <c:pt idx="94913">
                  <c:v>1</c:v>
                </c:pt>
                <c:pt idx="94914">
                  <c:v>1</c:v>
                </c:pt>
                <c:pt idx="94915">
                  <c:v>1</c:v>
                </c:pt>
                <c:pt idx="94916">
                  <c:v>1</c:v>
                </c:pt>
                <c:pt idx="94917">
                  <c:v>1</c:v>
                </c:pt>
                <c:pt idx="94918">
                  <c:v>1</c:v>
                </c:pt>
                <c:pt idx="94919">
                  <c:v>1</c:v>
                </c:pt>
                <c:pt idx="94920">
                  <c:v>1</c:v>
                </c:pt>
                <c:pt idx="94921">
                  <c:v>1</c:v>
                </c:pt>
                <c:pt idx="94922">
                  <c:v>1</c:v>
                </c:pt>
                <c:pt idx="94923">
                  <c:v>1</c:v>
                </c:pt>
                <c:pt idx="94924">
                  <c:v>1</c:v>
                </c:pt>
                <c:pt idx="94925">
                  <c:v>1</c:v>
                </c:pt>
                <c:pt idx="94926">
                  <c:v>1</c:v>
                </c:pt>
                <c:pt idx="94927">
                  <c:v>1</c:v>
                </c:pt>
                <c:pt idx="94928">
                  <c:v>1</c:v>
                </c:pt>
                <c:pt idx="94929">
                  <c:v>1</c:v>
                </c:pt>
                <c:pt idx="94930">
                  <c:v>1</c:v>
                </c:pt>
                <c:pt idx="94931">
                  <c:v>1</c:v>
                </c:pt>
                <c:pt idx="94932">
                  <c:v>1</c:v>
                </c:pt>
                <c:pt idx="94933">
                  <c:v>1</c:v>
                </c:pt>
                <c:pt idx="94934">
                  <c:v>1</c:v>
                </c:pt>
                <c:pt idx="94935">
                  <c:v>1</c:v>
                </c:pt>
                <c:pt idx="94936">
                  <c:v>1</c:v>
                </c:pt>
                <c:pt idx="94937">
                  <c:v>1</c:v>
                </c:pt>
                <c:pt idx="94938">
                  <c:v>1</c:v>
                </c:pt>
                <c:pt idx="94939">
                  <c:v>1</c:v>
                </c:pt>
                <c:pt idx="94940">
                  <c:v>1</c:v>
                </c:pt>
                <c:pt idx="94941">
                  <c:v>1</c:v>
                </c:pt>
                <c:pt idx="94942">
                  <c:v>1</c:v>
                </c:pt>
                <c:pt idx="94943">
                  <c:v>1</c:v>
                </c:pt>
                <c:pt idx="94944">
                  <c:v>1</c:v>
                </c:pt>
                <c:pt idx="94945">
                  <c:v>1</c:v>
                </c:pt>
                <c:pt idx="94946">
                  <c:v>1</c:v>
                </c:pt>
                <c:pt idx="94947">
                  <c:v>1</c:v>
                </c:pt>
                <c:pt idx="94948">
                  <c:v>1</c:v>
                </c:pt>
                <c:pt idx="94949">
                  <c:v>1</c:v>
                </c:pt>
                <c:pt idx="94950">
                  <c:v>1</c:v>
                </c:pt>
                <c:pt idx="94951">
                  <c:v>1</c:v>
                </c:pt>
                <c:pt idx="94952">
                  <c:v>1</c:v>
                </c:pt>
                <c:pt idx="94953">
                  <c:v>1</c:v>
                </c:pt>
                <c:pt idx="94954">
                  <c:v>1</c:v>
                </c:pt>
                <c:pt idx="94955">
                  <c:v>1</c:v>
                </c:pt>
                <c:pt idx="94956">
                  <c:v>1</c:v>
                </c:pt>
                <c:pt idx="94957">
                  <c:v>1</c:v>
                </c:pt>
                <c:pt idx="94958">
                  <c:v>1</c:v>
                </c:pt>
                <c:pt idx="94959">
                  <c:v>1</c:v>
                </c:pt>
                <c:pt idx="94960">
                  <c:v>1</c:v>
                </c:pt>
                <c:pt idx="94961">
                  <c:v>1</c:v>
                </c:pt>
                <c:pt idx="94962">
                  <c:v>1</c:v>
                </c:pt>
                <c:pt idx="94963">
                  <c:v>1</c:v>
                </c:pt>
                <c:pt idx="94964">
                  <c:v>1</c:v>
                </c:pt>
                <c:pt idx="94965">
                  <c:v>1</c:v>
                </c:pt>
                <c:pt idx="94966">
                  <c:v>1</c:v>
                </c:pt>
                <c:pt idx="94967">
                  <c:v>1</c:v>
                </c:pt>
                <c:pt idx="94968">
                  <c:v>1</c:v>
                </c:pt>
                <c:pt idx="94969">
                  <c:v>1</c:v>
                </c:pt>
                <c:pt idx="94970">
                  <c:v>1</c:v>
                </c:pt>
                <c:pt idx="94971">
                  <c:v>1</c:v>
                </c:pt>
                <c:pt idx="94972">
                  <c:v>1</c:v>
                </c:pt>
                <c:pt idx="94973">
                  <c:v>1</c:v>
                </c:pt>
                <c:pt idx="94974">
                  <c:v>1</c:v>
                </c:pt>
                <c:pt idx="94975">
                  <c:v>1</c:v>
                </c:pt>
                <c:pt idx="94976">
                  <c:v>1</c:v>
                </c:pt>
                <c:pt idx="94977">
                  <c:v>1</c:v>
                </c:pt>
                <c:pt idx="94978">
                  <c:v>1</c:v>
                </c:pt>
                <c:pt idx="94979">
                  <c:v>1</c:v>
                </c:pt>
                <c:pt idx="94980">
                  <c:v>1</c:v>
                </c:pt>
                <c:pt idx="94981">
                  <c:v>1</c:v>
                </c:pt>
                <c:pt idx="94982">
                  <c:v>1</c:v>
                </c:pt>
                <c:pt idx="94983">
                  <c:v>1</c:v>
                </c:pt>
                <c:pt idx="94984">
                  <c:v>1</c:v>
                </c:pt>
                <c:pt idx="94985">
                  <c:v>1</c:v>
                </c:pt>
                <c:pt idx="94986">
                  <c:v>1</c:v>
                </c:pt>
                <c:pt idx="94987">
                  <c:v>1</c:v>
                </c:pt>
                <c:pt idx="94988">
                  <c:v>1</c:v>
                </c:pt>
                <c:pt idx="94989">
                  <c:v>1</c:v>
                </c:pt>
                <c:pt idx="94990">
                  <c:v>1</c:v>
                </c:pt>
                <c:pt idx="94991">
                  <c:v>1</c:v>
                </c:pt>
                <c:pt idx="94992">
                  <c:v>1</c:v>
                </c:pt>
                <c:pt idx="94993">
                  <c:v>1</c:v>
                </c:pt>
                <c:pt idx="94994">
                  <c:v>1</c:v>
                </c:pt>
                <c:pt idx="94995">
                  <c:v>1</c:v>
                </c:pt>
                <c:pt idx="94996">
                  <c:v>1</c:v>
                </c:pt>
                <c:pt idx="94997">
                  <c:v>1</c:v>
                </c:pt>
                <c:pt idx="94998">
                  <c:v>1</c:v>
                </c:pt>
                <c:pt idx="94999">
                  <c:v>1</c:v>
                </c:pt>
                <c:pt idx="95000">
                  <c:v>1</c:v>
                </c:pt>
                <c:pt idx="95001">
                  <c:v>1</c:v>
                </c:pt>
                <c:pt idx="95002">
                  <c:v>1</c:v>
                </c:pt>
                <c:pt idx="95003">
                  <c:v>1</c:v>
                </c:pt>
                <c:pt idx="95004">
                  <c:v>1</c:v>
                </c:pt>
                <c:pt idx="95005">
                  <c:v>1</c:v>
                </c:pt>
                <c:pt idx="95006">
                  <c:v>1</c:v>
                </c:pt>
                <c:pt idx="95007">
                  <c:v>1</c:v>
                </c:pt>
                <c:pt idx="95008">
                  <c:v>1</c:v>
                </c:pt>
                <c:pt idx="95009">
                  <c:v>1</c:v>
                </c:pt>
                <c:pt idx="95010">
                  <c:v>1</c:v>
                </c:pt>
                <c:pt idx="95011">
                  <c:v>1</c:v>
                </c:pt>
                <c:pt idx="95012">
                  <c:v>1</c:v>
                </c:pt>
                <c:pt idx="95013">
                  <c:v>1</c:v>
                </c:pt>
                <c:pt idx="95014">
                  <c:v>1</c:v>
                </c:pt>
                <c:pt idx="95015">
                  <c:v>1</c:v>
                </c:pt>
                <c:pt idx="95016">
                  <c:v>1</c:v>
                </c:pt>
                <c:pt idx="95017">
                  <c:v>1</c:v>
                </c:pt>
                <c:pt idx="95018">
                  <c:v>1</c:v>
                </c:pt>
                <c:pt idx="95019">
                  <c:v>1</c:v>
                </c:pt>
                <c:pt idx="95020">
                  <c:v>1</c:v>
                </c:pt>
                <c:pt idx="95021">
                  <c:v>1</c:v>
                </c:pt>
                <c:pt idx="95022">
                  <c:v>1</c:v>
                </c:pt>
                <c:pt idx="95023">
                  <c:v>1</c:v>
                </c:pt>
                <c:pt idx="95024">
                  <c:v>1</c:v>
                </c:pt>
                <c:pt idx="95025">
                  <c:v>1</c:v>
                </c:pt>
                <c:pt idx="95026">
                  <c:v>1</c:v>
                </c:pt>
                <c:pt idx="95027">
                  <c:v>1</c:v>
                </c:pt>
                <c:pt idx="95028">
                  <c:v>1</c:v>
                </c:pt>
                <c:pt idx="95029">
                  <c:v>1</c:v>
                </c:pt>
                <c:pt idx="95030">
                  <c:v>1</c:v>
                </c:pt>
                <c:pt idx="95031">
                  <c:v>1</c:v>
                </c:pt>
                <c:pt idx="95032">
                  <c:v>1</c:v>
                </c:pt>
                <c:pt idx="95033">
                  <c:v>1</c:v>
                </c:pt>
                <c:pt idx="95034">
                  <c:v>1</c:v>
                </c:pt>
                <c:pt idx="95035">
                  <c:v>1</c:v>
                </c:pt>
                <c:pt idx="95036">
                  <c:v>1</c:v>
                </c:pt>
                <c:pt idx="95037">
                  <c:v>1</c:v>
                </c:pt>
                <c:pt idx="95038">
                  <c:v>1</c:v>
                </c:pt>
                <c:pt idx="95039">
                  <c:v>1</c:v>
                </c:pt>
                <c:pt idx="95040">
                  <c:v>1</c:v>
                </c:pt>
                <c:pt idx="95041">
                  <c:v>1</c:v>
                </c:pt>
                <c:pt idx="95042">
                  <c:v>1</c:v>
                </c:pt>
                <c:pt idx="95043">
                  <c:v>1</c:v>
                </c:pt>
                <c:pt idx="95044">
                  <c:v>1</c:v>
                </c:pt>
                <c:pt idx="95045">
                  <c:v>1</c:v>
                </c:pt>
                <c:pt idx="95046">
                  <c:v>1</c:v>
                </c:pt>
                <c:pt idx="95047">
                  <c:v>1</c:v>
                </c:pt>
                <c:pt idx="95048">
                  <c:v>1</c:v>
                </c:pt>
                <c:pt idx="95049">
                  <c:v>1</c:v>
                </c:pt>
                <c:pt idx="95050">
                  <c:v>1</c:v>
                </c:pt>
                <c:pt idx="95051">
                  <c:v>1</c:v>
                </c:pt>
                <c:pt idx="95052">
                  <c:v>1</c:v>
                </c:pt>
                <c:pt idx="95053">
                  <c:v>1</c:v>
                </c:pt>
                <c:pt idx="95054">
                  <c:v>1</c:v>
                </c:pt>
                <c:pt idx="95055">
                  <c:v>1</c:v>
                </c:pt>
                <c:pt idx="95056">
                  <c:v>1</c:v>
                </c:pt>
                <c:pt idx="95057">
                  <c:v>1</c:v>
                </c:pt>
                <c:pt idx="95058">
                  <c:v>1</c:v>
                </c:pt>
                <c:pt idx="95059">
                  <c:v>1</c:v>
                </c:pt>
                <c:pt idx="95060">
                  <c:v>1</c:v>
                </c:pt>
                <c:pt idx="95061">
                  <c:v>1</c:v>
                </c:pt>
                <c:pt idx="95062">
                  <c:v>1</c:v>
                </c:pt>
                <c:pt idx="95063">
                  <c:v>1</c:v>
                </c:pt>
                <c:pt idx="95064">
                  <c:v>1</c:v>
                </c:pt>
                <c:pt idx="95065">
                  <c:v>1</c:v>
                </c:pt>
                <c:pt idx="95066">
                  <c:v>1</c:v>
                </c:pt>
                <c:pt idx="95067">
                  <c:v>1</c:v>
                </c:pt>
                <c:pt idx="95068">
                  <c:v>1</c:v>
                </c:pt>
                <c:pt idx="95069">
                  <c:v>1</c:v>
                </c:pt>
                <c:pt idx="95070">
                  <c:v>1</c:v>
                </c:pt>
                <c:pt idx="95071">
                  <c:v>1</c:v>
                </c:pt>
                <c:pt idx="95072">
                  <c:v>1</c:v>
                </c:pt>
                <c:pt idx="95073">
                  <c:v>1</c:v>
                </c:pt>
                <c:pt idx="95074">
                  <c:v>1</c:v>
                </c:pt>
                <c:pt idx="95075">
                  <c:v>1</c:v>
                </c:pt>
                <c:pt idx="95076">
                  <c:v>1</c:v>
                </c:pt>
                <c:pt idx="95077">
                  <c:v>1</c:v>
                </c:pt>
                <c:pt idx="95078">
                  <c:v>1</c:v>
                </c:pt>
                <c:pt idx="95079">
                  <c:v>1</c:v>
                </c:pt>
                <c:pt idx="95080">
                  <c:v>1</c:v>
                </c:pt>
                <c:pt idx="95081">
                  <c:v>1</c:v>
                </c:pt>
                <c:pt idx="95082">
                  <c:v>1</c:v>
                </c:pt>
                <c:pt idx="95083">
                  <c:v>1</c:v>
                </c:pt>
                <c:pt idx="95084">
                  <c:v>1</c:v>
                </c:pt>
                <c:pt idx="95085">
                  <c:v>1</c:v>
                </c:pt>
                <c:pt idx="95086">
                  <c:v>1</c:v>
                </c:pt>
                <c:pt idx="95087">
                  <c:v>1</c:v>
                </c:pt>
                <c:pt idx="95088">
                  <c:v>1</c:v>
                </c:pt>
                <c:pt idx="95089">
                  <c:v>1</c:v>
                </c:pt>
                <c:pt idx="95090">
                  <c:v>1</c:v>
                </c:pt>
                <c:pt idx="95091">
                  <c:v>1</c:v>
                </c:pt>
                <c:pt idx="95092">
                  <c:v>1</c:v>
                </c:pt>
                <c:pt idx="95093">
                  <c:v>1</c:v>
                </c:pt>
                <c:pt idx="95094">
                  <c:v>1</c:v>
                </c:pt>
                <c:pt idx="95095">
                  <c:v>1</c:v>
                </c:pt>
                <c:pt idx="95096">
                  <c:v>1</c:v>
                </c:pt>
                <c:pt idx="95097">
                  <c:v>1</c:v>
                </c:pt>
                <c:pt idx="95098">
                  <c:v>1</c:v>
                </c:pt>
                <c:pt idx="95099">
                  <c:v>1</c:v>
                </c:pt>
                <c:pt idx="95100">
                  <c:v>1</c:v>
                </c:pt>
                <c:pt idx="95101">
                  <c:v>1</c:v>
                </c:pt>
                <c:pt idx="95102">
                  <c:v>1</c:v>
                </c:pt>
                <c:pt idx="95103">
                  <c:v>1</c:v>
                </c:pt>
                <c:pt idx="95104">
                  <c:v>1</c:v>
                </c:pt>
                <c:pt idx="95105">
                  <c:v>1</c:v>
                </c:pt>
                <c:pt idx="95106">
                  <c:v>1</c:v>
                </c:pt>
                <c:pt idx="95107">
                  <c:v>1</c:v>
                </c:pt>
                <c:pt idx="95108">
                  <c:v>1</c:v>
                </c:pt>
                <c:pt idx="95109">
                  <c:v>1</c:v>
                </c:pt>
                <c:pt idx="95110">
                  <c:v>1</c:v>
                </c:pt>
                <c:pt idx="95111">
                  <c:v>1</c:v>
                </c:pt>
                <c:pt idx="95112">
                  <c:v>1</c:v>
                </c:pt>
                <c:pt idx="95113">
                  <c:v>1</c:v>
                </c:pt>
                <c:pt idx="95114">
                  <c:v>1</c:v>
                </c:pt>
                <c:pt idx="95115">
                  <c:v>1</c:v>
                </c:pt>
                <c:pt idx="95116">
                  <c:v>1</c:v>
                </c:pt>
                <c:pt idx="95117">
                  <c:v>1</c:v>
                </c:pt>
                <c:pt idx="95118">
                  <c:v>1</c:v>
                </c:pt>
                <c:pt idx="95119">
                  <c:v>1</c:v>
                </c:pt>
                <c:pt idx="95120">
                  <c:v>1</c:v>
                </c:pt>
                <c:pt idx="95121">
                  <c:v>1</c:v>
                </c:pt>
                <c:pt idx="95122">
                  <c:v>1</c:v>
                </c:pt>
                <c:pt idx="95123">
                  <c:v>1</c:v>
                </c:pt>
                <c:pt idx="95124">
                  <c:v>1</c:v>
                </c:pt>
                <c:pt idx="95125">
                  <c:v>1</c:v>
                </c:pt>
                <c:pt idx="95126">
                  <c:v>1</c:v>
                </c:pt>
                <c:pt idx="95127">
                  <c:v>1</c:v>
                </c:pt>
                <c:pt idx="95128">
                  <c:v>1</c:v>
                </c:pt>
                <c:pt idx="95129">
                  <c:v>1</c:v>
                </c:pt>
                <c:pt idx="95130">
                  <c:v>1</c:v>
                </c:pt>
                <c:pt idx="95131">
                  <c:v>1</c:v>
                </c:pt>
                <c:pt idx="95132">
                  <c:v>1</c:v>
                </c:pt>
                <c:pt idx="95133">
                  <c:v>1</c:v>
                </c:pt>
                <c:pt idx="95134">
                  <c:v>1</c:v>
                </c:pt>
                <c:pt idx="95135">
                  <c:v>1</c:v>
                </c:pt>
                <c:pt idx="95136">
                  <c:v>1</c:v>
                </c:pt>
                <c:pt idx="95137">
                  <c:v>1</c:v>
                </c:pt>
                <c:pt idx="95138">
                  <c:v>1</c:v>
                </c:pt>
                <c:pt idx="95139">
                  <c:v>1</c:v>
                </c:pt>
                <c:pt idx="95140">
                  <c:v>1</c:v>
                </c:pt>
                <c:pt idx="95141">
                  <c:v>1</c:v>
                </c:pt>
                <c:pt idx="95142">
                  <c:v>1</c:v>
                </c:pt>
                <c:pt idx="95143">
                  <c:v>1</c:v>
                </c:pt>
                <c:pt idx="95144">
                  <c:v>1</c:v>
                </c:pt>
                <c:pt idx="95145">
                  <c:v>1</c:v>
                </c:pt>
                <c:pt idx="95146">
                  <c:v>1</c:v>
                </c:pt>
                <c:pt idx="95147">
                  <c:v>1</c:v>
                </c:pt>
                <c:pt idx="95148">
                  <c:v>1</c:v>
                </c:pt>
                <c:pt idx="95149">
                  <c:v>1</c:v>
                </c:pt>
                <c:pt idx="95150">
                  <c:v>1</c:v>
                </c:pt>
                <c:pt idx="95151">
                  <c:v>1</c:v>
                </c:pt>
                <c:pt idx="95152">
                  <c:v>1</c:v>
                </c:pt>
                <c:pt idx="95153">
                  <c:v>1</c:v>
                </c:pt>
                <c:pt idx="95154">
                  <c:v>1</c:v>
                </c:pt>
                <c:pt idx="95155">
                  <c:v>1</c:v>
                </c:pt>
                <c:pt idx="95156">
                  <c:v>1</c:v>
                </c:pt>
                <c:pt idx="95157">
                  <c:v>1</c:v>
                </c:pt>
                <c:pt idx="95158">
                  <c:v>1</c:v>
                </c:pt>
                <c:pt idx="95159">
                  <c:v>1</c:v>
                </c:pt>
                <c:pt idx="95160">
                  <c:v>1</c:v>
                </c:pt>
                <c:pt idx="95161">
                  <c:v>1</c:v>
                </c:pt>
                <c:pt idx="95162">
                  <c:v>1</c:v>
                </c:pt>
                <c:pt idx="95163">
                  <c:v>1</c:v>
                </c:pt>
                <c:pt idx="95164">
                  <c:v>1</c:v>
                </c:pt>
                <c:pt idx="95165">
                  <c:v>1</c:v>
                </c:pt>
                <c:pt idx="95166">
                  <c:v>1</c:v>
                </c:pt>
                <c:pt idx="95167">
                  <c:v>1</c:v>
                </c:pt>
                <c:pt idx="95168">
                  <c:v>1</c:v>
                </c:pt>
                <c:pt idx="95169">
                  <c:v>1</c:v>
                </c:pt>
                <c:pt idx="95170">
                  <c:v>1</c:v>
                </c:pt>
                <c:pt idx="95171">
                  <c:v>1</c:v>
                </c:pt>
                <c:pt idx="95172">
                  <c:v>1</c:v>
                </c:pt>
                <c:pt idx="95173">
                  <c:v>1</c:v>
                </c:pt>
                <c:pt idx="95174">
                  <c:v>1</c:v>
                </c:pt>
                <c:pt idx="95175">
                  <c:v>1</c:v>
                </c:pt>
                <c:pt idx="95176">
                  <c:v>1</c:v>
                </c:pt>
                <c:pt idx="95177">
                  <c:v>1</c:v>
                </c:pt>
                <c:pt idx="95178">
                  <c:v>1</c:v>
                </c:pt>
                <c:pt idx="95179">
                  <c:v>1</c:v>
                </c:pt>
                <c:pt idx="95180">
                  <c:v>1</c:v>
                </c:pt>
                <c:pt idx="95181">
                  <c:v>1</c:v>
                </c:pt>
                <c:pt idx="95182">
                  <c:v>1</c:v>
                </c:pt>
                <c:pt idx="95183">
                  <c:v>1</c:v>
                </c:pt>
                <c:pt idx="95184">
                  <c:v>1</c:v>
                </c:pt>
                <c:pt idx="95185">
                  <c:v>1</c:v>
                </c:pt>
                <c:pt idx="95186">
                  <c:v>1</c:v>
                </c:pt>
                <c:pt idx="95187">
                  <c:v>1</c:v>
                </c:pt>
                <c:pt idx="95188">
                  <c:v>1</c:v>
                </c:pt>
                <c:pt idx="95189">
                  <c:v>1</c:v>
                </c:pt>
                <c:pt idx="95190">
                  <c:v>1</c:v>
                </c:pt>
                <c:pt idx="95191">
                  <c:v>1</c:v>
                </c:pt>
                <c:pt idx="95192">
                  <c:v>1</c:v>
                </c:pt>
                <c:pt idx="95193">
                  <c:v>1</c:v>
                </c:pt>
                <c:pt idx="95194">
                  <c:v>1</c:v>
                </c:pt>
                <c:pt idx="95195">
                  <c:v>1</c:v>
                </c:pt>
                <c:pt idx="95196">
                  <c:v>1</c:v>
                </c:pt>
                <c:pt idx="95197">
                  <c:v>1</c:v>
                </c:pt>
                <c:pt idx="95198">
                  <c:v>1</c:v>
                </c:pt>
                <c:pt idx="95199">
                  <c:v>1</c:v>
                </c:pt>
                <c:pt idx="95200">
                  <c:v>1</c:v>
                </c:pt>
                <c:pt idx="95201">
                  <c:v>1</c:v>
                </c:pt>
                <c:pt idx="95202">
                  <c:v>1</c:v>
                </c:pt>
                <c:pt idx="95203">
                  <c:v>1</c:v>
                </c:pt>
                <c:pt idx="95204">
                  <c:v>1</c:v>
                </c:pt>
                <c:pt idx="95205">
                  <c:v>1</c:v>
                </c:pt>
                <c:pt idx="95206">
                  <c:v>1</c:v>
                </c:pt>
                <c:pt idx="95207">
                  <c:v>1</c:v>
                </c:pt>
                <c:pt idx="95208">
                  <c:v>1</c:v>
                </c:pt>
                <c:pt idx="95209">
                  <c:v>1</c:v>
                </c:pt>
                <c:pt idx="95210">
                  <c:v>1</c:v>
                </c:pt>
                <c:pt idx="95211">
                  <c:v>1</c:v>
                </c:pt>
                <c:pt idx="95212">
                  <c:v>1</c:v>
                </c:pt>
                <c:pt idx="95213">
                  <c:v>1</c:v>
                </c:pt>
                <c:pt idx="95214">
                  <c:v>1</c:v>
                </c:pt>
                <c:pt idx="95215">
                  <c:v>1</c:v>
                </c:pt>
                <c:pt idx="95216">
                  <c:v>1</c:v>
                </c:pt>
                <c:pt idx="95217">
                  <c:v>1</c:v>
                </c:pt>
                <c:pt idx="95218">
                  <c:v>1</c:v>
                </c:pt>
                <c:pt idx="95219">
                  <c:v>1</c:v>
                </c:pt>
                <c:pt idx="95220">
                  <c:v>1</c:v>
                </c:pt>
                <c:pt idx="95221">
                  <c:v>1</c:v>
                </c:pt>
                <c:pt idx="95222">
                  <c:v>1</c:v>
                </c:pt>
                <c:pt idx="95223">
                  <c:v>1</c:v>
                </c:pt>
                <c:pt idx="95224">
                  <c:v>1</c:v>
                </c:pt>
                <c:pt idx="95225">
                  <c:v>1</c:v>
                </c:pt>
                <c:pt idx="95226">
                  <c:v>1</c:v>
                </c:pt>
                <c:pt idx="95227">
                  <c:v>1</c:v>
                </c:pt>
                <c:pt idx="95228">
                  <c:v>1</c:v>
                </c:pt>
                <c:pt idx="95229">
                  <c:v>1</c:v>
                </c:pt>
                <c:pt idx="95230">
                  <c:v>1</c:v>
                </c:pt>
                <c:pt idx="95231">
                  <c:v>1</c:v>
                </c:pt>
                <c:pt idx="95232">
                  <c:v>1</c:v>
                </c:pt>
                <c:pt idx="95233">
                  <c:v>1</c:v>
                </c:pt>
                <c:pt idx="95234">
                  <c:v>1</c:v>
                </c:pt>
                <c:pt idx="95235">
                  <c:v>1</c:v>
                </c:pt>
                <c:pt idx="95236">
                  <c:v>1</c:v>
                </c:pt>
                <c:pt idx="95237">
                  <c:v>1</c:v>
                </c:pt>
                <c:pt idx="95238">
                  <c:v>1</c:v>
                </c:pt>
                <c:pt idx="95239">
                  <c:v>1</c:v>
                </c:pt>
                <c:pt idx="95240">
                  <c:v>1</c:v>
                </c:pt>
                <c:pt idx="95241">
                  <c:v>1</c:v>
                </c:pt>
                <c:pt idx="95242">
                  <c:v>1</c:v>
                </c:pt>
                <c:pt idx="95243">
                  <c:v>1</c:v>
                </c:pt>
                <c:pt idx="95244">
                  <c:v>1</c:v>
                </c:pt>
                <c:pt idx="95245">
                  <c:v>1</c:v>
                </c:pt>
                <c:pt idx="95246">
                  <c:v>1</c:v>
                </c:pt>
                <c:pt idx="95247">
                  <c:v>1</c:v>
                </c:pt>
                <c:pt idx="95248">
                  <c:v>1</c:v>
                </c:pt>
                <c:pt idx="95249">
                  <c:v>1</c:v>
                </c:pt>
                <c:pt idx="95250">
                  <c:v>1</c:v>
                </c:pt>
                <c:pt idx="95251">
                  <c:v>1</c:v>
                </c:pt>
                <c:pt idx="95252">
                  <c:v>1</c:v>
                </c:pt>
                <c:pt idx="95253">
                  <c:v>1</c:v>
                </c:pt>
                <c:pt idx="95254">
                  <c:v>1</c:v>
                </c:pt>
                <c:pt idx="95255">
                  <c:v>1</c:v>
                </c:pt>
                <c:pt idx="95256">
                  <c:v>1</c:v>
                </c:pt>
                <c:pt idx="95257">
                  <c:v>1</c:v>
                </c:pt>
                <c:pt idx="95258">
                  <c:v>1</c:v>
                </c:pt>
                <c:pt idx="95259">
                  <c:v>1</c:v>
                </c:pt>
                <c:pt idx="95260">
                  <c:v>1</c:v>
                </c:pt>
                <c:pt idx="95261">
                  <c:v>1</c:v>
                </c:pt>
                <c:pt idx="95262">
                  <c:v>1</c:v>
                </c:pt>
                <c:pt idx="95263">
                  <c:v>1</c:v>
                </c:pt>
                <c:pt idx="95264">
                  <c:v>1</c:v>
                </c:pt>
                <c:pt idx="95265">
                  <c:v>1</c:v>
                </c:pt>
                <c:pt idx="95266">
                  <c:v>1</c:v>
                </c:pt>
                <c:pt idx="95267">
                  <c:v>1</c:v>
                </c:pt>
                <c:pt idx="95268">
                  <c:v>1</c:v>
                </c:pt>
                <c:pt idx="95269">
                  <c:v>1</c:v>
                </c:pt>
                <c:pt idx="95270">
                  <c:v>1</c:v>
                </c:pt>
                <c:pt idx="95271">
                  <c:v>1</c:v>
                </c:pt>
                <c:pt idx="95272">
                  <c:v>1</c:v>
                </c:pt>
                <c:pt idx="95273">
                  <c:v>1</c:v>
                </c:pt>
                <c:pt idx="95274">
                  <c:v>1</c:v>
                </c:pt>
                <c:pt idx="95275">
                  <c:v>1</c:v>
                </c:pt>
                <c:pt idx="95276">
                  <c:v>1</c:v>
                </c:pt>
                <c:pt idx="95277">
                  <c:v>1</c:v>
                </c:pt>
                <c:pt idx="95278">
                  <c:v>1</c:v>
                </c:pt>
                <c:pt idx="95279">
                  <c:v>1</c:v>
                </c:pt>
                <c:pt idx="95280">
                  <c:v>1</c:v>
                </c:pt>
                <c:pt idx="95281">
                  <c:v>1</c:v>
                </c:pt>
                <c:pt idx="95282">
                  <c:v>1</c:v>
                </c:pt>
                <c:pt idx="95283">
                  <c:v>1</c:v>
                </c:pt>
                <c:pt idx="95284">
                  <c:v>1</c:v>
                </c:pt>
                <c:pt idx="95285">
                  <c:v>1</c:v>
                </c:pt>
                <c:pt idx="95286">
                  <c:v>1</c:v>
                </c:pt>
                <c:pt idx="95287">
                  <c:v>1</c:v>
                </c:pt>
                <c:pt idx="95288">
                  <c:v>1</c:v>
                </c:pt>
                <c:pt idx="95289">
                  <c:v>1</c:v>
                </c:pt>
                <c:pt idx="95290">
                  <c:v>1</c:v>
                </c:pt>
                <c:pt idx="95291">
                  <c:v>1</c:v>
                </c:pt>
                <c:pt idx="95292">
                  <c:v>1</c:v>
                </c:pt>
                <c:pt idx="95293">
                  <c:v>1</c:v>
                </c:pt>
                <c:pt idx="95294">
                  <c:v>1</c:v>
                </c:pt>
                <c:pt idx="95295">
                  <c:v>1</c:v>
                </c:pt>
                <c:pt idx="95296">
                  <c:v>1</c:v>
                </c:pt>
                <c:pt idx="95297">
                  <c:v>1</c:v>
                </c:pt>
                <c:pt idx="95298">
                  <c:v>1</c:v>
                </c:pt>
                <c:pt idx="95299">
                  <c:v>1</c:v>
                </c:pt>
                <c:pt idx="95300">
                  <c:v>1</c:v>
                </c:pt>
                <c:pt idx="95301">
                  <c:v>1</c:v>
                </c:pt>
                <c:pt idx="95302">
                  <c:v>1</c:v>
                </c:pt>
                <c:pt idx="95303">
                  <c:v>1</c:v>
                </c:pt>
                <c:pt idx="95304">
                  <c:v>1</c:v>
                </c:pt>
                <c:pt idx="95305">
                  <c:v>1</c:v>
                </c:pt>
                <c:pt idx="95306">
                  <c:v>1</c:v>
                </c:pt>
                <c:pt idx="95307">
                  <c:v>1</c:v>
                </c:pt>
                <c:pt idx="95308">
                  <c:v>1</c:v>
                </c:pt>
                <c:pt idx="95309">
                  <c:v>1</c:v>
                </c:pt>
                <c:pt idx="95310">
                  <c:v>1</c:v>
                </c:pt>
                <c:pt idx="95311">
                  <c:v>1</c:v>
                </c:pt>
                <c:pt idx="95312">
                  <c:v>1</c:v>
                </c:pt>
                <c:pt idx="95313">
                  <c:v>1</c:v>
                </c:pt>
                <c:pt idx="95314">
                  <c:v>1</c:v>
                </c:pt>
                <c:pt idx="95315">
                  <c:v>1</c:v>
                </c:pt>
                <c:pt idx="95316">
                  <c:v>1</c:v>
                </c:pt>
                <c:pt idx="95317">
                  <c:v>1</c:v>
                </c:pt>
                <c:pt idx="95318">
                  <c:v>1</c:v>
                </c:pt>
                <c:pt idx="95319">
                  <c:v>1</c:v>
                </c:pt>
                <c:pt idx="95320">
                  <c:v>1</c:v>
                </c:pt>
                <c:pt idx="95321">
                  <c:v>1</c:v>
                </c:pt>
                <c:pt idx="95322">
                  <c:v>1</c:v>
                </c:pt>
                <c:pt idx="95323">
                  <c:v>1</c:v>
                </c:pt>
                <c:pt idx="95324">
                  <c:v>1</c:v>
                </c:pt>
                <c:pt idx="95325">
                  <c:v>1</c:v>
                </c:pt>
                <c:pt idx="95326">
                  <c:v>1</c:v>
                </c:pt>
                <c:pt idx="95327">
                  <c:v>1</c:v>
                </c:pt>
                <c:pt idx="95328">
                  <c:v>1</c:v>
                </c:pt>
                <c:pt idx="95329">
                  <c:v>1</c:v>
                </c:pt>
                <c:pt idx="95330">
                  <c:v>1</c:v>
                </c:pt>
                <c:pt idx="95331">
                  <c:v>1</c:v>
                </c:pt>
                <c:pt idx="95332">
                  <c:v>1</c:v>
                </c:pt>
                <c:pt idx="95333">
                  <c:v>1</c:v>
                </c:pt>
                <c:pt idx="95334">
                  <c:v>1</c:v>
                </c:pt>
                <c:pt idx="95335">
                  <c:v>1</c:v>
                </c:pt>
                <c:pt idx="95336">
                  <c:v>1</c:v>
                </c:pt>
                <c:pt idx="95337">
                  <c:v>1</c:v>
                </c:pt>
                <c:pt idx="95338">
                  <c:v>1</c:v>
                </c:pt>
                <c:pt idx="95339">
                  <c:v>1</c:v>
                </c:pt>
                <c:pt idx="95340">
                  <c:v>1</c:v>
                </c:pt>
                <c:pt idx="95341">
                  <c:v>1</c:v>
                </c:pt>
                <c:pt idx="95342">
                  <c:v>1</c:v>
                </c:pt>
                <c:pt idx="95343">
                  <c:v>1</c:v>
                </c:pt>
                <c:pt idx="95344">
                  <c:v>1</c:v>
                </c:pt>
                <c:pt idx="95345">
                  <c:v>1</c:v>
                </c:pt>
                <c:pt idx="95346">
                  <c:v>1</c:v>
                </c:pt>
                <c:pt idx="95347">
                  <c:v>1</c:v>
                </c:pt>
                <c:pt idx="95348">
                  <c:v>1</c:v>
                </c:pt>
                <c:pt idx="95349">
                  <c:v>1</c:v>
                </c:pt>
                <c:pt idx="95350">
                  <c:v>1</c:v>
                </c:pt>
                <c:pt idx="95351">
                  <c:v>1</c:v>
                </c:pt>
                <c:pt idx="95352">
                  <c:v>1</c:v>
                </c:pt>
                <c:pt idx="95353">
                  <c:v>1</c:v>
                </c:pt>
                <c:pt idx="95354">
                  <c:v>1</c:v>
                </c:pt>
                <c:pt idx="95355">
                  <c:v>1</c:v>
                </c:pt>
                <c:pt idx="95356">
                  <c:v>1</c:v>
                </c:pt>
                <c:pt idx="95357">
                  <c:v>1</c:v>
                </c:pt>
                <c:pt idx="95358">
                  <c:v>1</c:v>
                </c:pt>
                <c:pt idx="95359">
                  <c:v>1</c:v>
                </c:pt>
                <c:pt idx="95360">
                  <c:v>1</c:v>
                </c:pt>
                <c:pt idx="95361">
                  <c:v>1</c:v>
                </c:pt>
                <c:pt idx="95362">
                  <c:v>1</c:v>
                </c:pt>
                <c:pt idx="95363">
                  <c:v>1</c:v>
                </c:pt>
                <c:pt idx="95364">
                  <c:v>1</c:v>
                </c:pt>
                <c:pt idx="95365">
                  <c:v>1</c:v>
                </c:pt>
                <c:pt idx="95366">
                  <c:v>1</c:v>
                </c:pt>
                <c:pt idx="95367">
                  <c:v>1</c:v>
                </c:pt>
                <c:pt idx="95368">
                  <c:v>1</c:v>
                </c:pt>
                <c:pt idx="95369">
                  <c:v>1</c:v>
                </c:pt>
                <c:pt idx="95370">
                  <c:v>0.85714285700000004</c:v>
                </c:pt>
                <c:pt idx="95371">
                  <c:v>1</c:v>
                </c:pt>
                <c:pt idx="95372">
                  <c:v>1</c:v>
                </c:pt>
                <c:pt idx="95373">
                  <c:v>1</c:v>
                </c:pt>
                <c:pt idx="95374">
                  <c:v>1</c:v>
                </c:pt>
                <c:pt idx="95375">
                  <c:v>1</c:v>
                </c:pt>
                <c:pt idx="95376">
                  <c:v>1</c:v>
                </c:pt>
                <c:pt idx="95377">
                  <c:v>1</c:v>
                </c:pt>
                <c:pt idx="95378">
                  <c:v>1</c:v>
                </c:pt>
                <c:pt idx="95379">
                  <c:v>1</c:v>
                </c:pt>
                <c:pt idx="95380">
                  <c:v>1</c:v>
                </c:pt>
                <c:pt idx="95381">
                  <c:v>1</c:v>
                </c:pt>
                <c:pt idx="95382">
                  <c:v>1</c:v>
                </c:pt>
                <c:pt idx="95383">
                  <c:v>1</c:v>
                </c:pt>
                <c:pt idx="95384">
                  <c:v>1</c:v>
                </c:pt>
                <c:pt idx="95385">
                  <c:v>1</c:v>
                </c:pt>
                <c:pt idx="95386">
                  <c:v>1</c:v>
                </c:pt>
                <c:pt idx="95387">
                  <c:v>1</c:v>
                </c:pt>
                <c:pt idx="95388">
                  <c:v>1</c:v>
                </c:pt>
                <c:pt idx="95389">
                  <c:v>1</c:v>
                </c:pt>
                <c:pt idx="95390">
                  <c:v>1</c:v>
                </c:pt>
                <c:pt idx="95391">
                  <c:v>1</c:v>
                </c:pt>
                <c:pt idx="95392">
                  <c:v>1</c:v>
                </c:pt>
                <c:pt idx="95393">
                  <c:v>1</c:v>
                </c:pt>
                <c:pt idx="95394">
                  <c:v>1</c:v>
                </c:pt>
                <c:pt idx="95395">
                  <c:v>1</c:v>
                </c:pt>
                <c:pt idx="95396">
                  <c:v>1</c:v>
                </c:pt>
                <c:pt idx="95397">
                  <c:v>1</c:v>
                </c:pt>
                <c:pt idx="95398">
                  <c:v>1</c:v>
                </c:pt>
                <c:pt idx="95399">
                  <c:v>1</c:v>
                </c:pt>
                <c:pt idx="95400">
                  <c:v>1</c:v>
                </c:pt>
                <c:pt idx="95401">
                  <c:v>1</c:v>
                </c:pt>
                <c:pt idx="95402">
                  <c:v>1</c:v>
                </c:pt>
                <c:pt idx="95403">
                  <c:v>1</c:v>
                </c:pt>
                <c:pt idx="95404">
                  <c:v>1</c:v>
                </c:pt>
                <c:pt idx="95405">
                  <c:v>1</c:v>
                </c:pt>
                <c:pt idx="95406">
                  <c:v>1</c:v>
                </c:pt>
                <c:pt idx="95407">
                  <c:v>1</c:v>
                </c:pt>
                <c:pt idx="95408">
                  <c:v>1</c:v>
                </c:pt>
                <c:pt idx="95409">
                  <c:v>1</c:v>
                </c:pt>
                <c:pt idx="95410">
                  <c:v>1</c:v>
                </c:pt>
                <c:pt idx="95411">
                  <c:v>1</c:v>
                </c:pt>
                <c:pt idx="95412">
                  <c:v>1</c:v>
                </c:pt>
                <c:pt idx="95413">
                  <c:v>1</c:v>
                </c:pt>
                <c:pt idx="95414">
                  <c:v>1</c:v>
                </c:pt>
                <c:pt idx="95415">
                  <c:v>1</c:v>
                </c:pt>
                <c:pt idx="95416">
                  <c:v>1</c:v>
                </c:pt>
                <c:pt idx="95417">
                  <c:v>1</c:v>
                </c:pt>
                <c:pt idx="95418">
                  <c:v>1</c:v>
                </c:pt>
                <c:pt idx="95419">
                  <c:v>1</c:v>
                </c:pt>
                <c:pt idx="95420">
                  <c:v>1</c:v>
                </c:pt>
                <c:pt idx="95421">
                  <c:v>1</c:v>
                </c:pt>
                <c:pt idx="95422">
                  <c:v>1</c:v>
                </c:pt>
                <c:pt idx="95423">
                  <c:v>1</c:v>
                </c:pt>
                <c:pt idx="95424">
                  <c:v>1</c:v>
                </c:pt>
                <c:pt idx="95425">
                  <c:v>1</c:v>
                </c:pt>
                <c:pt idx="95426">
                  <c:v>1</c:v>
                </c:pt>
                <c:pt idx="95427">
                  <c:v>1</c:v>
                </c:pt>
                <c:pt idx="95428">
                  <c:v>1</c:v>
                </c:pt>
                <c:pt idx="95429">
                  <c:v>1</c:v>
                </c:pt>
                <c:pt idx="95430">
                  <c:v>1</c:v>
                </c:pt>
                <c:pt idx="95431">
                  <c:v>1</c:v>
                </c:pt>
                <c:pt idx="95432">
                  <c:v>1</c:v>
                </c:pt>
                <c:pt idx="95433">
                  <c:v>1</c:v>
                </c:pt>
                <c:pt idx="95434">
                  <c:v>1</c:v>
                </c:pt>
                <c:pt idx="95435">
                  <c:v>1</c:v>
                </c:pt>
                <c:pt idx="95436">
                  <c:v>1</c:v>
                </c:pt>
                <c:pt idx="95437">
                  <c:v>1</c:v>
                </c:pt>
                <c:pt idx="95438">
                  <c:v>1</c:v>
                </c:pt>
                <c:pt idx="95439">
                  <c:v>1</c:v>
                </c:pt>
                <c:pt idx="95440">
                  <c:v>1</c:v>
                </c:pt>
                <c:pt idx="95441">
                  <c:v>1</c:v>
                </c:pt>
                <c:pt idx="95442">
                  <c:v>1</c:v>
                </c:pt>
                <c:pt idx="95443">
                  <c:v>1</c:v>
                </c:pt>
                <c:pt idx="95444">
                  <c:v>1</c:v>
                </c:pt>
                <c:pt idx="95445">
                  <c:v>1</c:v>
                </c:pt>
                <c:pt idx="95446">
                  <c:v>1</c:v>
                </c:pt>
                <c:pt idx="95447">
                  <c:v>1</c:v>
                </c:pt>
                <c:pt idx="95448">
                  <c:v>1</c:v>
                </c:pt>
                <c:pt idx="95449">
                  <c:v>1</c:v>
                </c:pt>
                <c:pt idx="95450">
                  <c:v>1</c:v>
                </c:pt>
                <c:pt idx="95451">
                  <c:v>1</c:v>
                </c:pt>
                <c:pt idx="95452">
                  <c:v>1</c:v>
                </c:pt>
                <c:pt idx="95453">
                  <c:v>1</c:v>
                </c:pt>
                <c:pt idx="95454">
                  <c:v>1</c:v>
                </c:pt>
                <c:pt idx="95455">
                  <c:v>1</c:v>
                </c:pt>
                <c:pt idx="95456">
                  <c:v>1</c:v>
                </c:pt>
                <c:pt idx="95457">
                  <c:v>1</c:v>
                </c:pt>
                <c:pt idx="95458">
                  <c:v>1</c:v>
                </c:pt>
                <c:pt idx="95459">
                  <c:v>1</c:v>
                </c:pt>
                <c:pt idx="95460">
                  <c:v>1</c:v>
                </c:pt>
                <c:pt idx="95461">
                  <c:v>1</c:v>
                </c:pt>
                <c:pt idx="95462">
                  <c:v>1</c:v>
                </c:pt>
                <c:pt idx="95463">
                  <c:v>1</c:v>
                </c:pt>
                <c:pt idx="95464">
                  <c:v>1</c:v>
                </c:pt>
                <c:pt idx="95465">
                  <c:v>1</c:v>
                </c:pt>
                <c:pt idx="95466">
                  <c:v>1</c:v>
                </c:pt>
                <c:pt idx="95467">
                  <c:v>1</c:v>
                </c:pt>
                <c:pt idx="95468">
                  <c:v>1</c:v>
                </c:pt>
                <c:pt idx="95469">
                  <c:v>1</c:v>
                </c:pt>
                <c:pt idx="95470">
                  <c:v>1</c:v>
                </c:pt>
                <c:pt idx="95471">
                  <c:v>1</c:v>
                </c:pt>
                <c:pt idx="95472">
                  <c:v>1</c:v>
                </c:pt>
                <c:pt idx="95473">
                  <c:v>1</c:v>
                </c:pt>
                <c:pt idx="95474">
                  <c:v>1</c:v>
                </c:pt>
                <c:pt idx="95475">
                  <c:v>1</c:v>
                </c:pt>
                <c:pt idx="95476">
                  <c:v>1</c:v>
                </c:pt>
                <c:pt idx="95477">
                  <c:v>1</c:v>
                </c:pt>
                <c:pt idx="95478">
                  <c:v>1</c:v>
                </c:pt>
                <c:pt idx="95479">
                  <c:v>1</c:v>
                </c:pt>
                <c:pt idx="95480">
                  <c:v>1</c:v>
                </c:pt>
                <c:pt idx="95481">
                  <c:v>1</c:v>
                </c:pt>
                <c:pt idx="95482">
                  <c:v>1</c:v>
                </c:pt>
                <c:pt idx="95483">
                  <c:v>1</c:v>
                </c:pt>
                <c:pt idx="95484">
                  <c:v>1</c:v>
                </c:pt>
                <c:pt idx="95485">
                  <c:v>1</c:v>
                </c:pt>
                <c:pt idx="95486">
                  <c:v>1</c:v>
                </c:pt>
                <c:pt idx="95487">
                  <c:v>1</c:v>
                </c:pt>
                <c:pt idx="95488">
                  <c:v>1</c:v>
                </c:pt>
                <c:pt idx="95489">
                  <c:v>1</c:v>
                </c:pt>
                <c:pt idx="95490">
                  <c:v>1</c:v>
                </c:pt>
                <c:pt idx="95491">
                  <c:v>1</c:v>
                </c:pt>
                <c:pt idx="95492">
                  <c:v>1</c:v>
                </c:pt>
                <c:pt idx="95493">
                  <c:v>1</c:v>
                </c:pt>
                <c:pt idx="95494">
                  <c:v>1</c:v>
                </c:pt>
                <c:pt idx="95495">
                  <c:v>1</c:v>
                </c:pt>
                <c:pt idx="95496">
                  <c:v>1</c:v>
                </c:pt>
                <c:pt idx="95497">
                  <c:v>1</c:v>
                </c:pt>
                <c:pt idx="95498">
                  <c:v>1</c:v>
                </c:pt>
                <c:pt idx="95499">
                  <c:v>1</c:v>
                </c:pt>
                <c:pt idx="95500">
                  <c:v>1</c:v>
                </c:pt>
                <c:pt idx="95501">
                  <c:v>1</c:v>
                </c:pt>
                <c:pt idx="95502">
                  <c:v>1</c:v>
                </c:pt>
                <c:pt idx="95503">
                  <c:v>1</c:v>
                </c:pt>
                <c:pt idx="95504">
                  <c:v>1</c:v>
                </c:pt>
                <c:pt idx="95505">
                  <c:v>1</c:v>
                </c:pt>
                <c:pt idx="95506">
                  <c:v>1</c:v>
                </c:pt>
                <c:pt idx="95507">
                  <c:v>1</c:v>
                </c:pt>
                <c:pt idx="95508">
                  <c:v>1</c:v>
                </c:pt>
                <c:pt idx="95509">
                  <c:v>1</c:v>
                </c:pt>
                <c:pt idx="95510">
                  <c:v>1</c:v>
                </c:pt>
                <c:pt idx="95511">
                  <c:v>1</c:v>
                </c:pt>
                <c:pt idx="95512">
                  <c:v>1</c:v>
                </c:pt>
                <c:pt idx="95513">
                  <c:v>1</c:v>
                </c:pt>
                <c:pt idx="95514">
                  <c:v>1</c:v>
                </c:pt>
                <c:pt idx="95515">
                  <c:v>1</c:v>
                </c:pt>
                <c:pt idx="95516">
                  <c:v>1</c:v>
                </c:pt>
                <c:pt idx="95517">
                  <c:v>1</c:v>
                </c:pt>
                <c:pt idx="95518">
                  <c:v>1</c:v>
                </c:pt>
                <c:pt idx="95519">
                  <c:v>1</c:v>
                </c:pt>
                <c:pt idx="95520">
                  <c:v>1</c:v>
                </c:pt>
                <c:pt idx="95521">
                  <c:v>1</c:v>
                </c:pt>
                <c:pt idx="95522">
                  <c:v>1</c:v>
                </c:pt>
                <c:pt idx="95523">
                  <c:v>1</c:v>
                </c:pt>
                <c:pt idx="95524">
                  <c:v>1</c:v>
                </c:pt>
                <c:pt idx="95525">
                  <c:v>1</c:v>
                </c:pt>
                <c:pt idx="95526">
                  <c:v>1</c:v>
                </c:pt>
                <c:pt idx="95527">
                  <c:v>1</c:v>
                </c:pt>
                <c:pt idx="95528">
                  <c:v>1</c:v>
                </c:pt>
                <c:pt idx="95529">
                  <c:v>1</c:v>
                </c:pt>
                <c:pt idx="95530">
                  <c:v>1</c:v>
                </c:pt>
                <c:pt idx="95531">
                  <c:v>1</c:v>
                </c:pt>
                <c:pt idx="95532">
                  <c:v>1</c:v>
                </c:pt>
                <c:pt idx="95533">
                  <c:v>1</c:v>
                </c:pt>
                <c:pt idx="95534">
                  <c:v>1</c:v>
                </c:pt>
                <c:pt idx="95535">
                  <c:v>1</c:v>
                </c:pt>
                <c:pt idx="95536">
                  <c:v>1</c:v>
                </c:pt>
                <c:pt idx="95537">
                  <c:v>1</c:v>
                </c:pt>
                <c:pt idx="95538">
                  <c:v>1</c:v>
                </c:pt>
                <c:pt idx="95539">
                  <c:v>1</c:v>
                </c:pt>
                <c:pt idx="95540">
                  <c:v>1</c:v>
                </c:pt>
                <c:pt idx="95541">
                  <c:v>1</c:v>
                </c:pt>
                <c:pt idx="95542">
                  <c:v>1</c:v>
                </c:pt>
                <c:pt idx="95543">
                  <c:v>1</c:v>
                </c:pt>
                <c:pt idx="95544">
                  <c:v>1</c:v>
                </c:pt>
                <c:pt idx="95545">
                  <c:v>1</c:v>
                </c:pt>
                <c:pt idx="95546">
                  <c:v>1</c:v>
                </c:pt>
                <c:pt idx="95547">
                  <c:v>1</c:v>
                </c:pt>
                <c:pt idx="95548">
                  <c:v>1</c:v>
                </c:pt>
                <c:pt idx="95549">
                  <c:v>1</c:v>
                </c:pt>
                <c:pt idx="95550">
                  <c:v>1</c:v>
                </c:pt>
                <c:pt idx="95551">
                  <c:v>1</c:v>
                </c:pt>
                <c:pt idx="95552">
                  <c:v>1</c:v>
                </c:pt>
                <c:pt idx="95553">
                  <c:v>1</c:v>
                </c:pt>
                <c:pt idx="95554">
                  <c:v>1</c:v>
                </c:pt>
                <c:pt idx="95555">
                  <c:v>1</c:v>
                </c:pt>
                <c:pt idx="95556">
                  <c:v>1</c:v>
                </c:pt>
                <c:pt idx="95557">
                  <c:v>1</c:v>
                </c:pt>
                <c:pt idx="95558">
                  <c:v>1</c:v>
                </c:pt>
                <c:pt idx="95559">
                  <c:v>1</c:v>
                </c:pt>
                <c:pt idx="95560">
                  <c:v>1</c:v>
                </c:pt>
                <c:pt idx="95561">
                  <c:v>1</c:v>
                </c:pt>
                <c:pt idx="95562">
                  <c:v>1</c:v>
                </c:pt>
                <c:pt idx="95563">
                  <c:v>1</c:v>
                </c:pt>
                <c:pt idx="95564">
                  <c:v>1</c:v>
                </c:pt>
                <c:pt idx="95565">
                  <c:v>1</c:v>
                </c:pt>
                <c:pt idx="95566">
                  <c:v>1</c:v>
                </c:pt>
                <c:pt idx="95567">
                  <c:v>1</c:v>
                </c:pt>
                <c:pt idx="95568">
                  <c:v>1</c:v>
                </c:pt>
                <c:pt idx="95569">
                  <c:v>1</c:v>
                </c:pt>
                <c:pt idx="95570">
                  <c:v>1</c:v>
                </c:pt>
                <c:pt idx="95571">
                  <c:v>1</c:v>
                </c:pt>
                <c:pt idx="95572">
                  <c:v>1</c:v>
                </c:pt>
                <c:pt idx="95573">
                  <c:v>1</c:v>
                </c:pt>
                <c:pt idx="95574">
                  <c:v>1</c:v>
                </c:pt>
                <c:pt idx="95575">
                  <c:v>1</c:v>
                </c:pt>
                <c:pt idx="95576">
                  <c:v>1</c:v>
                </c:pt>
                <c:pt idx="95577">
                  <c:v>1</c:v>
                </c:pt>
                <c:pt idx="95578">
                  <c:v>1</c:v>
                </c:pt>
                <c:pt idx="95579">
                  <c:v>1</c:v>
                </c:pt>
                <c:pt idx="95580">
                  <c:v>1</c:v>
                </c:pt>
                <c:pt idx="95581">
                  <c:v>1</c:v>
                </c:pt>
                <c:pt idx="95582">
                  <c:v>1</c:v>
                </c:pt>
                <c:pt idx="95583">
                  <c:v>1</c:v>
                </c:pt>
                <c:pt idx="95584">
                  <c:v>1</c:v>
                </c:pt>
                <c:pt idx="95585">
                  <c:v>1</c:v>
                </c:pt>
                <c:pt idx="95586">
                  <c:v>1</c:v>
                </c:pt>
                <c:pt idx="95587">
                  <c:v>1</c:v>
                </c:pt>
                <c:pt idx="95588">
                  <c:v>1</c:v>
                </c:pt>
                <c:pt idx="95589">
                  <c:v>1</c:v>
                </c:pt>
                <c:pt idx="95590">
                  <c:v>1</c:v>
                </c:pt>
                <c:pt idx="95591">
                  <c:v>1</c:v>
                </c:pt>
                <c:pt idx="95592">
                  <c:v>1</c:v>
                </c:pt>
                <c:pt idx="95593">
                  <c:v>0.71428571399999996</c:v>
                </c:pt>
                <c:pt idx="95594">
                  <c:v>1</c:v>
                </c:pt>
                <c:pt idx="95595">
                  <c:v>1</c:v>
                </c:pt>
                <c:pt idx="95596">
                  <c:v>1</c:v>
                </c:pt>
                <c:pt idx="95597">
                  <c:v>1</c:v>
                </c:pt>
                <c:pt idx="95598">
                  <c:v>1</c:v>
                </c:pt>
                <c:pt idx="95599">
                  <c:v>1</c:v>
                </c:pt>
                <c:pt idx="95600">
                  <c:v>1</c:v>
                </c:pt>
                <c:pt idx="95601">
                  <c:v>1</c:v>
                </c:pt>
                <c:pt idx="95602">
                  <c:v>1</c:v>
                </c:pt>
                <c:pt idx="95603">
                  <c:v>1</c:v>
                </c:pt>
                <c:pt idx="95604">
                  <c:v>1</c:v>
                </c:pt>
                <c:pt idx="95605">
                  <c:v>0.71428571399999996</c:v>
                </c:pt>
                <c:pt idx="95606">
                  <c:v>1</c:v>
                </c:pt>
                <c:pt idx="95607">
                  <c:v>1</c:v>
                </c:pt>
                <c:pt idx="95608">
                  <c:v>1</c:v>
                </c:pt>
                <c:pt idx="95609">
                  <c:v>1</c:v>
                </c:pt>
                <c:pt idx="95610">
                  <c:v>1</c:v>
                </c:pt>
                <c:pt idx="95611">
                  <c:v>1</c:v>
                </c:pt>
                <c:pt idx="95612">
                  <c:v>1</c:v>
                </c:pt>
                <c:pt idx="95613">
                  <c:v>1</c:v>
                </c:pt>
                <c:pt idx="95614">
                  <c:v>1</c:v>
                </c:pt>
                <c:pt idx="95615">
                  <c:v>1</c:v>
                </c:pt>
                <c:pt idx="95616">
                  <c:v>1</c:v>
                </c:pt>
                <c:pt idx="95617">
                  <c:v>1</c:v>
                </c:pt>
                <c:pt idx="95618">
                  <c:v>1</c:v>
                </c:pt>
                <c:pt idx="95619">
                  <c:v>1</c:v>
                </c:pt>
                <c:pt idx="95620">
                  <c:v>1</c:v>
                </c:pt>
                <c:pt idx="95621">
                  <c:v>1</c:v>
                </c:pt>
                <c:pt idx="95622">
                  <c:v>1</c:v>
                </c:pt>
                <c:pt idx="95623">
                  <c:v>1</c:v>
                </c:pt>
                <c:pt idx="95624">
                  <c:v>1</c:v>
                </c:pt>
                <c:pt idx="95625">
                  <c:v>1</c:v>
                </c:pt>
                <c:pt idx="95626">
                  <c:v>1</c:v>
                </c:pt>
                <c:pt idx="95627">
                  <c:v>1</c:v>
                </c:pt>
                <c:pt idx="95628">
                  <c:v>1</c:v>
                </c:pt>
                <c:pt idx="95629">
                  <c:v>1</c:v>
                </c:pt>
                <c:pt idx="95630">
                  <c:v>1</c:v>
                </c:pt>
                <c:pt idx="95631">
                  <c:v>1</c:v>
                </c:pt>
                <c:pt idx="95632">
                  <c:v>1</c:v>
                </c:pt>
                <c:pt idx="95633">
                  <c:v>1</c:v>
                </c:pt>
                <c:pt idx="95634">
                  <c:v>1</c:v>
                </c:pt>
                <c:pt idx="95635">
                  <c:v>1</c:v>
                </c:pt>
                <c:pt idx="95636">
                  <c:v>1</c:v>
                </c:pt>
                <c:pt idx="95637">
                  <c:v>1</c:v>
                </c:pt>
                <c:pt idx="95638">
                  <c:v>1</c:v>
                </c:pt>
                <c:pt idx="95639">
                  <c:v>1</c:v>
                </c:pt>
                <c:pt idx="95640">
                  <c:v>1</c:v>
                </c:pt>
                <c:pt idx="95641">
                  <c:v>1</c:v>
                </c:pt>
                <c:pt idx="95642">
                  <c:v>1</c:v>
                </c:pt>
                <c:pt idx="95643">
                  <c:v>1</c:v>
                </c:pt>
                <c:pt idx="95644">
                  <c:v>1</c:v>
                </c:pt>
                <c:pt idx="95645">
                  <c:v>1</c:v>
                </c:pt>
                <c:pt idx="95646">
                  <c:v>1</c:v>
                </c:pt>
                <c:pt idx="95647">
                  <c:v>1</c:v>
                </c:pt>
                <c:pt idx="95648">
                  <c:v>1</c:v>
                </c:pt>
                <c:pt idx="95649">
                  <c:v>1</c:v>
                </c:pt>
                <c:pt idx="95650">
                  <c:v>0.28571428599999998</c:v>
                </c:pt>
                <c:pt idx="95651">
                  <c:v>1</c:v>
                </c:pt>
                <c:pt idx="95652">
                  <c:v>1</c:v>
                </c:pt>
                <c:pt idx="95653">
                  <c:v>1</c:v>
                </c:pt>
                <c:pt idx="95654">
                  <c:v>1</c:v>
                </c:pt>
                <c:pt idx="95655">
                  <c:v>1</c:v>
                </c:pt>
                <c:pt idx="95656">
                  <c:v>1</c:v>
                </c:pt>
                <c:pt idx="95657">
                  <c:v>1</c:v>
                </c:pt>
                <c:pt idx="95658">
                  <c:v>1</c:v>
                </c:pt>
                <c:pt idx="95659">
                  <c:v>1</c:v>
                </c:pt>
                <c:pt idx="95660">
                  <c:v>1</c:v>
                </c:pt>
                <c:pt idx="95661">
                  <c:v>1</c:v>
                </c:pt>
                <c:pt idx="95662">
                  <c:v>1</c:v>
                </c:pt>
                <c:pt idx="95663">
                  <c:v>1</c:v>
                </c:pt>
                <c:pt idx="95664">
                  <c:v>1</c:v>
                </c:pt>
                <c:pt idx="95665">
                  <c:v>1</c:v>
                </c:pt>
                <c:pt idx="95666">
                  <c:v>1</c:v>
                </c:pt>
                <c:pt idx="95667">
                  <c:v>1</c:v>
                </c:pt>
                <c:pt idx="95668">
                  <c:v>1</c:v>
                </c:pt>
                <c:pt idx="95669">
                  <c:v>1</c:v>
                </c:pt>
                <c:pt idx="95670">
                  <c:v>1</c:v>
                </c:pt>
                <c:pt idx="95671">
                  <c:v>1</c:v>
                </c:pt>
                <c:pt idx="95672">
                  <c:v>1</c:v>
                </c:pt>
                <c:pt idx="95673">
                  <c:v>1</c:v>
                </c:pt>
                <c:pt idx="95674">
                  <c:v>1</c:v>
                </c:pt>
                <c:pt idx="95675">
                  <c:v>1</c:v>
                </c:pt>
                <c:pt idx="95676">
                  <c:v>1</c:v>
                </c:pt>
                <c:pt idx="95677">
                  <c:v>1</c:v>
                </c:pt>
                <c:pt idx="95678">
                  <c:v>1</c:v>
                </c:pt>
                <c:pt idx="95679">
                  <c:v>1</c:v>
                </c:pt>
                <c:pt idx="95680">
                  <c:v>1</c:v>
                </c:pt>
                <c:pt idx="95681">
                  <c:v>1</c:v>
                </c:pt>
                <c:pt idx="95682">
                  <c:v>1</c:v>
                </c:pt>
                <c:pt idx="95683">
                  <c:v>1</c:v>
                </c:pt>
                <c:pt idx="95684">
                  <c:v>1</c:v>
                </c:pt>
                <c:pt idx="95685">
                  <c:v>1</c:v>
                </c:pt>
                <c:pt idx="95686">
                  <c:v>1</c:v>
                </c:pt>
                <c:pt idx="95687">
                  <c:v>1</c:v>
                </c:pt>
                <c:pt idx="95688">
                  <c:v>1</c:v>
                </c:pt>
                <c:pt idx="95689">
                  <c:v>1</c:v>
                </c:pt>
                <c:pt idx="95690">
                  <c:v>1</c:v>
                </c:pt>
                <c:pt idx="95691">
                  <c:v>1</c:v>
                </c:pt>
                <c:pt idx="95692">
                  <c:v>1</c:v>
                </c:pt>
                <c:pt idx="95693">
                  <c:v>1</c:v>
                </c:pt>
                <c:pt idx="95694">
                  <c:v>1</c:v>
                </c:pt>
                <c:pt idx="95695">
                  <c:v>1</c:v>
                </c:pt>
                <c:pt idx="95696">
                  <c:v>1</c:v>
                </c:pt>
                <c:pt idx="95697">
                  <c:v>1</c:v>
                </c:pt>
                <c:pt idx="95698">
                  <c:v>1</c:v>
                </c:pt>
                <c:pt idx="95699">
                  <c:v>1</c:v>
                </c:pt>
                <c:pt idx="95700">
                  <c:v>1</c:v>
                </c:pt>
                <c:pt idx="95701">
                  <c:v>1</c:v>
                </c:pt>
                <c:pt idx="95702">
                  <c:v>1</c:v>
                </c:pt>
                <c:pt idx="95703">
                  <c:v>1</c:v>
                </c:pt>
                <c:pt idx="95704">
                  <c:v>1</c:v>
                </c:pt>
                <c:pt idx="95705">
                  <c:v>1</c:v>
                </c:pt>
                <c:pt idx="95706">
                  <c:v>1</c:v>
                </c:pt>
                <c:pt idx="95707">
                  <c:v>1</c:v>
                </c:pt>
                <c:pt idx="95708">
                  <c:v>1</c:v>
                </c:pt>
                <c:pt idx="95709">
                  <c:v>1</c:v>
                </c:pt>
                <c:pt idx="95710">
                  <c:v>1</c:v>
                </c:pt>
                <c:pt idx="95711">
                  <c:v>1</c:v>
                </c:pt>
                <c:pt idx="95712">
                  <c:v>1</c:v>
                </c:pt>
                <c:pt idx="95713">
                  <c:v>1</c:v>
                </c:pt>
                <c:pt idx="95714">
                  <c:v>1</c:v>
                </c:pt>
                <c:pt idx="95715">
                  <c:v>1</c:v>
                </c:pt>
                <c:pt idx="95716">
                  <c:v>1</c:v>
                </c:pt>
                <c:pt idx="95717">
                  <c:v>1</c:v>
                </c:pt>
                <c:pt idx="95718">
                  <c:v>1</c:v>
                </c:pt>
                <c:pt idx="95719">
                  <c:v>1</c:v>
                </c:pt>
                <c:pt idx="95720">
                  <c:v>1</c:v>
                </c:pt>
                <c:pt idx="95721">
                  <c:v>1</c:v>
                </c:pt>
                <c:pt idx="95722">
                  <c:v>1</c:v>
                </c:pt>
                <c:pt idx="95723">
                  <c:v>1</c:v>
                </c:pt>
                <c:pt idx="95724">
                  <c:v>1</c:v>
                </c:pt>
                <c:pt idx="95725">
                  <c:v>1</c:v>
                </c:pt>
                <c:pt idx="95726">
                  <c:v>1</c:v>
                </c:pt>
                <c:pt idx="95727">
                  <c:v>1</c:v>
                </c:pt>
                <c:pt idx="95728">
                  <c:v>1</c:v>
                </c:pt>
                <c:pt idx="95729">
                  <c:v>1</c:v>
                </c:pt>
                <c:pt idx="95730">
                  <c:v>1</c:v>
                </c:pt>
                <c:pt idx="95731">
                  <c:v>1</c:v>
                </c:pt>
                <c:pt idx="95732">
                  <c:v>1</c:v>
                </c:pt>
                <c:pt idx="95733">
                  <c:v>1</c:v>
                </c:pt>
                <c:pt idx="95734">
                  <c:v>1</c:v>
                </c:pt>
                <c:pt idx="95735">
                  <c:v>1</c:v>
                </c:pt>
                <c:pt idx="95736">
                  <c:v>1</c:v>
                </c:pt>
                <c:pt idx="95737">
                  <c:v>1</c:v>
                </c:pt>
                <c:pt idx="95738">
                  <c:v>1</c:v>
                </c:pt>
                <c:pt idx="95739">
                  <c:v>1</c:v>
                </c:pt>
                <c:pt idx="95740">
                  <c:v>1</c:v>
                </c:pt>
                <c:pt idx="95741">
                  <c:v>1</c:v>
                </c:pt>
                <c:pt idx="95742">
                  <c:v>1</c:v>
                </c:pt>
                <c:pt idx="95743">
                  <c:v>1</c:v>
                </c:pt>
                <c:pt idx="95744">
                  <c:v>1</c:v>
                </c:pt>
                <c:pt idx="95745">
                  <c:v>1</c:v>
                </c:pt>
                <c:pt idx="95746">
                  <c:v>1</c:v>
                </c:pt>
                <c:pt idx="95747">
                  <c:v>1</c:v>
                </c:pt>
                <c:pt idx="95748">
                  <c:v>1</c:v>
                </c:pt>
                <c:pt idx="95749">
                  <c:v>1</c:v>
                </c:pt>
                <c:pt idx="95750">
                  <c:v>1</c:v>
                </c:pt>
                <c:pt idx="95751">
                  <c:v>1</c:v>
                </c:pt>
                <c:pt idx="95752">
                  <c:v>1</c:v>
                </c:pt>
                <c:pt idx="95753">
                  <c:v>1</c:v>
                </c:pt>
                <c:pt idx="95754">
                  <c:v>1</c:v>
                </c:pt>
                <c:pt idx="95755">
                  <c:v>1</c:v>
                </c:pt>
                <c:pt idx="95756">
                  <c:v>1</c:v>
                </c:pt>
                <c:pt idx="95757">
                  <c:v>1</c:v>
                </c:pt>
                <c:pt idx="95758">
                  <c:v>1</c:v>
                </c:pt>
                <c:pt idx="95759">
                  <c:v>1</c:v>
                </c:pt>
                <c:pt idx="95760">
                  <c:v>1</c:v>
                </c:pt>
                <c:pt idx="95761">
                  <c:v>1</c:v>
                </c:pt>
                <c:pt idx="95762">
                  <c:v>1</c:v>
                </c:pt>
                <c:pt idx="95763">
                  <c:v>1</c:v>
                </c:pt>
                <c:pt idx="95764">
                  <c:v>1</c:v>
                </c:pt>
                <c:pt idx="95765">
                  <c:v>1</c:v>
                </c:pt>
                <c:pt idx="95766">
                  <c:v>1</c:v>
                </c:pt>
                <c:pt idx="95767">
                  <c:v>1</c:v>
                </c:pt>
                <c:pt idx="95768">
                  <c:v>1</c:v>
                </c:pt>
                <c:pt idx="95769">
                  <c:v>1</c:v>
                </c:pt>
                <c:pt idx="95770">
                  <c:v>1</c:v>
                </c:pt>
                <c:pt idx="95771">
                  <c:v>1</c:v>
                </c:pt>
                <c:pt idx="95772">
                  <c:v>1</c:v>
                </c:pt>
                <c:pt idx="95773">
                  <c:v>1</c:v>
                </c:pt>
                <c:pt idx="95774">
                  <c:v>1</c:v>
                </c:pt>
                <c:pt idx="95775">
                  <c:v>1</c:v>
                </c:pt>
                <c:pt idx="95776">
                  <c:v>1</c:v>
                </c:pt>
                <c:pt idx="95777">
                  <c:v>1</c:v>
                </c:pt>
                <c:pt idx="95778">
                  <c:v>1</c:v>
                </c:pt>
                <c:pt idx="95779">
                  <c:v>1</c:v>
                </c:pt>
                <c:pt idx="95780">
                  <c:v>1</c:v>
                </c:pt>
                <c:pt idx="95781">
                  <c:v>1</c:v>
                </c:pt>
                <c:pt idx="95782">
                  <c:v>1</c:v>
                </c:pt>
                <c:pt idx="95783">
                  <c:v>1</c:v>
                </c:pt>
                <c:pt idx="95784">
                  <c:v>1</c:v>
                </c:pt>
                <c:pt idx="95785">
                  <c:v>1</c:v>
                </c:pt>
                <c:pt idx="95786">
                  <c:v>1</c:v>
                </c:pt>
                <c:pt idx="95787">
                  <c:v>1</c:v>
                </c:pt>
                <c:pt idx="95788">
                  <c:v>1</c:v>
                </c:pt>
                <c:pt idx="95789">
                  <c:v>1</c:v>
                </c:pt>
                <c:pt idx="95790">
                  <c:v>1</c:v>
                </c:pt>
                <c:pt idx="95791">
                  <c:v>1</c:v>
                </c:pt>
                <c:pt idx="95792">
                  <c:v>1</c:v>
                </c:pt>
                <c:pt idx="95793">
                  <c:v>1</c:v>
                </c:pt>
                <c:pt idx="95794">
                  <c:v>1</c:v>
                </c:pt>
                <c:pt idx="95795">
                  <c:v>1</c:v>
                </c:pt>
                <c:pt idx="95796">
                  <c:v>1</c:v>
                </c:pt>
                <c:pt idx="95797">
                  <c:v>1</c:v>
                </c:pt>
                <c:pt idx="95798">
                  <c:v>1</c:v>
                </c:pt>
                <c:pt idx="95799">
                  <c:v>1</c:v>
                </c:pt>
                <c:pt idx="95800">
                  <c:v>1</c:v>
                </c:pt>
                <c:pt idx="95801">
                  <c:v>1</c:v>
                </c:pt>
                <c:pt idx="95802">
                  <c:v>1</c:v>
                </c:pt>
                <c:pt idx="95803">
                  <c:v>1</c:v>
                </c:pt>
                <c:pt idx="95804">
                  <c:v>1</c:v>
                </c:pt>
                <c:pt idx="95805">
                  <c:v>1</c:v>
                </c:pt>
                <c:pt idx="95806">
                  <c:v>1</c:v>
                </c:pt>
                <c:pt idx="95807">
                  <c:v>1</c:v>
                </c:pt>
                <c:pt idx="95808">
                  <c:v>1</c:v>
                </c:pt>
                <c:pt idx="95809">
                  <c:v>1</c:v>
                </c:pt>
                <c:pt idx="95810">
                  <c:v>1</c:v>
                </c:pt>
                <c:pt idx="95811">
                  <c:v>1</c:v>
                </c:pt>
                <c:pt idx="95812">
                  <c:v>1</c:v>
                </c:pt>
                <c:pt idx="95813">
                  <c:v>1</c:v>
                </c:pt>
                <c:pt idx="95814">
                  <c:v>1</c:v>
                </c:pt>
                <c:pt idx="95815">
                  <c:v>1</c:v>
                </c:pt>
                <c:pt idx="95816">
                  <c:v>1</c:v>
                </c:pt>
                <c:pt idx="95817">
                  <c:v>1</c:v>
                </c:pt>
                <c:pt idx="95818">
                  <c:v>1</c:v>
                </c:pt>
                <c:pt idx="95819">
                  <c:v>1</c:v>
                </c:pt>
                <c:pt idx="95820">
                  <c:v>1</c:v>
                </c:pt>
                <c:pt idx="95821">
                  <c:v>1</c:v>
                </c:pt>
                <c:pt idx="95822">
                  <c:v>1</c:v>
                </c:pt>
                <c:pt idx="95823">
                  <c:v>1</c:v>
                </c:pt>
                <c:pt idx="95824">
                  <c:v>1</c:v>
                </c:pt>
                <c:pt idx="95825">
                  <c:v>1</c:v>
                </c:pt>
                <c:pt idx="95826">
                  <c:v>1</c:v>
                </c:pt>
                <c:pt idx="95827">
                  <c:v>1</c:v>
                </c:pt>
                <c:pt idx="95828">
                  <c:v>1</c:v>
                </c:pt>
                <c:pt idx="95829">
                  <c:v>1</c:v>
                </c:pt>
                <c:pt idx="95830">
                  <c:v>1</c:v>
                </c:pt>
                <c:pt idx="95831">
                  <c:v>1</c:v>
                </c:pt>
                <c:pt idx="95832">
                  <c:v>1</c:v>
                </c:pt>
                <c:pt idx="95833">
                  <c:v>1</c:v>
                </c:pt>
                <c:pt idx="95834">
                  <c:v>1</c:v>
                </c:pt>
                <c:pt idx="95835">
                  <c:v>1</c:v>
                </c:pt>
                <c:pt idx="95836">
                  <c:v>1</c:v>
                </c:pt>
                <c:pt idx="95837">
                  <c:v>1</c:v>
                </c:pt>
                <c:pt idx="95838">
                  <c:v>1</c:v>
                </c:pt>
                <c:pt idx="95839">
                  <c:v>1</c:v>
                </c:pt>
                <c:pt idx="95840">
                  <c:v>1</c:v>
                </c:pt>
                <c:pt idx="95841">
                  <c:v>1</c:v>
                </c:pt>
                <c:pt idx="95842">
                  <c:v>1</c:v>
                </c:pt>
                <c:pt idx="95843">
                  <c:v>1</c:v>
                </c:pt>
                <c:pt idx="95844">
                  <c:v>1</c:v>
                </c:pt>
                <c:pt idx="95845">
                  <c:v>1</c:v>
                </c:pt>
                <c:pt idx="95846">
                  <c:v>1</c:v>
                </c:pt>
                <c:pt idx="95847">
                  <c:v>1</c:v>
                </c:pt>
                <c:pt idx="95848">
                  <c:v>1</c:v>
                </c:pt>
                <c:pt idx="95849">
                  <c:v>1</c:v>
                </c:pt>
                <c:pt idx="95850">
                  <c:v>1</c:v>
                </c:pt>
                <c:pt idx="95851">
                  <c:v>0.875</c:v>
                </c:pt>
                <c:pt idx="95852">
                  <c:v>1</c:v>
                </c:pt>
                <c:pt idx="95853">
                  <c:v>1</c:v>
                </c:pt>
                <c:pt idx="95854">
                  <c:v>0.75</c:v>
                </c:pt>
                <c:pt idx="95855">
                  <c:v>1</c:v>
                </c:pt>
                <c:pt idx="95856">
                  <c:v>1</c:v>
                </c:pt>
                <c:pt idx="95857">
                  <c:v>0.875</c:v>
                </c:pt>
                <c:pt idx="95858">
                  <c:v>0.875</c:v>
                </c:pt>
                <c:pt idx="95859">
                  <c:v>1</c:v>
                </c:pt>
                <c:pt idx="95860">
                  <c:v>1</c:v>
                </c:pt>
                <c:pt idx="95861">
                  <c:v>0.875</c:v>
                </c:pt>
                <c:pt idx="95862">
                  <c:v>1</c:v>
                </c:pt>
                <c:pt idx="95863">
                  <c:v>0.875</c:v>
                </c:pt>
                <c:pt idx="95864">
                  <c:v>1</c:v>
                </c:pt>
                <c:pt idx="95865">
                  <c:v>1</c:v>
                </c:pt>
                <c:pt idx="95866">
                  <c:v>1</c:v>
                </c:pt>
                <c:pt idx="95867">
                  <c:v>0.875</c:v>
                </c:pt>
                <c:pt idx="95868">
                  <c:v>1</c:v>
                </c:pt>
                <c:pt idx="95869">
                  <c:v>1</c:v>
                </c:pt>
                <c:pt idx="95870">
                  <c:v>1</c:v>
                </c:pt>
                <c:pt idx="95871">
                  <c:v>0.875</c:v>
                </c:pt>
                <c:pt idx="95872">
                  <c:v>1</c:v>
                </c:pt>
                <c:pt idx="95873">
                  <c:v>1</c:v>
                </c:pt>
                <c:pt idx="95874">
                  <c:v>1</c:v>
                </c:pt>
                <c:pt idx="95875">
                  <c:v>1</c:v>
                </c:pt>
                <c:pt idx="95876">
                  <c:v>1</c:v>
                </c:pt>
                <c:pt idx="95877">
                  <c:v>1</c:v>
                </c:pt>
                <c:pt idx="95878">
                  <c:v>1</c:v>
                </c:pt>
                <c:pt idx="95879">
                  <c:v>1</c:v>
                </c:pt>
                <c:pt idx="95880">
                  <c:v>1</c:v>
                </c:pt>
                <c:pt idx="95881">
                  <c:v>1</c:v>
                </c:pt>
                <c:pt idx="95882">
                  <c:v>0.875</c:v>
                </c:pt>
                <c:pt idx="95883">
                  <c:v>1</c:v>
                </c:pt>
                <c:pt idx="95884">
                  <c:v>1</c:v>
                </c:pt>
                <c:pt idx="95885">
                  <c:v>1</c:v>
                </c:pt>
                <c:pt idx="95886">
                  <c:v>1</c:v>
                </c:pt>
                <c:pt idx="95887">
                  <c:v>1</c:v>
                </c:pt>
                <c:pt idx="95888">
                  <c:v>1</c:v>
                </c:pt>
                <c:pt idx="95889">
                  <c:v>1</c:v>
                </c:pt>
                <c:pt idx="95890">
                  <c:v>1</c:v>
                </c:pt>
                <c:pt idx="95891">
                  <c:v>0.875</c:v>
                </c:pt>
                <c:pt idx="95892">
                  <c:v>1</c:v>
                </c:pt>
                <c:pt idx="95893">
                  <c:v>1</c:v>
                </c:pt>
                <c:pt idx="95894">
                  <c:v>1</c:v>
                </c:pt>
                <c:pt idx="95895">
                  <c:v>1</c:v>
                </c:pt>
                <c:pt idx="95896">
                  <c:v>1</c:v>
                </c:pt>
                <c:pt idx="95897">
                  <c:v>1</c:v>
                </c:pt>
                <c:pt idx="95898">
                  <c:v>1</c:v>
                </c:pt>
                <c:pt idx="95899">
                  <c:v>1</c:v>
                </c:pt>
                <c:pt idx="95900">
                  <c:v>0.875</c:v>
                </c:pt>
                <c:pt idx="95901">
                  <c:v>1</c:v>
                </c:pt>
                <c:pt idx="95902">
                  <c:v>1</c:v>
                </c:pt>
                <c:pt idx="95903">
                  <c:v>1</c:v>
                </c:pt>
                <c:pt idx="95904">
                  <c:v>1</c:v>
                </c:pt>
                <c:pt idx="95905">
                  <c:v>1</c:v>
                </c:pt>
                <c:pt idx="95906">
                  <c:v>1</c:v>
                </c:pt>
                <c:pt idx="95907">
                  <c:v>1</c:v>
                </c:pt>
                <c:pt idx="95908">
                  <c:v>1</c:v>
                </c:pt>
                <c:pt idx="95909">
                  <c:v>1</c:v>
                </c:pt>
                <c:pt idx="95910">
                  <c:v>1</c:v>
                </c:pt>
                <c:pt idx="95911">
                  <c:v>1</c:v>
                </c:pt>
                <c:pt idx="95912">
                  <c:v>1</c:v>
                </c:pt>
                <c:pt idx="95913">
                  <c:v>1</c:v>
                </c:pt>
                <c:pt idx="95914">
                  <c:v>1</c:v>
                </c:pt>
                <c:pt idx="95915">
                  <c:v>0.875</c:v>
                </c:pt>
                <c:pt idx="95916">
                  <c:v>1</c:v>
                </c:pt>
                <c:pt idx="95917">
                  <c:v>1</c:v>
                </c:pt>
                <c:pt idx="95918">
                  <c:v>1</c:v>
                </c:pt>
                <c:pt idx="95919">
                  <c:v>1</c:v>
                </c:pt>
                <c:pt idx="95920">
                  <c:v>0.875</c:v>
                </c:pt>
                <c:pt idx="95921">
                  <c:v>1</c:v>
                </c:pt>
                <c:pt idx="95922">
                  <c:v>1</c:v>
                </c:pt>
                <c:pt idx="95923">
                  <c:v>0.875</c:v>
                </c:pt>
                <c:pt idx="95924">
                  <c:v>0.875</c:v>
                </c:pt>
                <c:pt idx="95925">
                  <c:v>1</c:v>
                </c:pt>
                <c:pt idx="95926">
                  <c:v>1</c:v>
                </c:pt>
                <c:pt idx="95927">
                  <c:v>1</c:v>
                </c:pt>
                <c:pt idx="95928">
                  <c:v>1</c:v>
                </c:pt>
                <c:pt idx="95929">
                  <c:v>1</c:v>
                </c:pt>
                <c:pt idx="95930">
                  <c:v>0.875</c:v>
                </c:pt>
                <c:pt idx="95931">
                  <c:v>1</c:v>
                </c:pt>
                <c:pt idx="95932">
                  <c:v>1</c:v>
                </c:pt>
                <c:pt idx="95933">
                  <c:v>1</c:v>
                </c:pt>
                <c:pt idx="95934">
                  <c:v>1</c:v>
                </c:pt>
                <c:pt idx="95935">
                  <c:v>1</c:v>
                </c:pt>
                <c:pt idx="95936">
                  <c:v>1</c:v>
                </c:pt>
                <c:pt idx="95937">
                  <c:v>1</c:v>
                </c:pt>
                <c:pt idx="95938">
                  <c:v>1</c:v>
                </c:pt>
                <c:pt idx="95939">
                  <c:v>1</c:v>
                </c:pt>
                <c:pt idx="95940">
                  <c:v>1</c:v>
                </c:pt>
                <c:pt idx="95941">
                  <c:v>1</c:v>
                </c:pt>
                <c:pt idx="95942">
                  <c:v>1</c:v>
                </c:pt>
                <c:pt idx="95943">
                  <c:v>1</c:v>
                </c:pt>
                <c:pt idx="95944">
                  <c:v>1</c:v>
                </c:pt>
                <c:pt idx="95945">
                  <c:v>1</c:v>
                </c:pt>
                <c:pt idx="95946">
                  <c:v>1</c:v>
                </c:pt>
                <c:pt idx="95947">
                  <c:v>1</c:v>
                </c:pt>
                <c:pt idx="95948">
                  <c:v>1</c:v>
                </c:pt>
                <c:pt idx="95949">
                  <c:v>1</c:v>
                </c:pt>
                <c:pt idx="95950">
                  <c:v>1</c:v>
                </c:pt>
                <c:pt idx="95951">
                  <c:v>1</c:v>
                </c:pt>
                <c:pt idx="95952">
                  <c:v>1</c:v>
                </c:pt>
                <c:pt idx="95953">
                  <c:v>1</c:v>
                </c:pt>
                <c:pt idx="95954">
                  <c:v>1</c:v>
                </c:pt>
                <c:pt idx="95955">
                  <c:v>1</c:v>
                </c:pt>
                <c:pt idx="95956">
                  <c:v>1</c:v>
                </c:pt>
                <c:pt idx="95957">
                  <c:v>1</c:v>
                </c:pt>
                <c:pt idx="95958">
                  <c:v>1</c:v>
                </c:pt>
                <c:pt idx="95959">
                  <c:v>1</c:v>
                </c:pt>
                <c:pt idx="95960">
                  <c:v>1</c:v>
                </c:pt>
                <c:pt idx="95961">
                  <c:v>1</c:v>
                </c:pt>
                <c:pt idx="95962">
                  <c:v>1</c:v>
                </c:pt>
                <c:pt idx="95963">
                  <c:v>1</c:v>
                </c:pt>
                <c:pt idx="95964">
                  <c:v>1</c:v>
                </c:pt>
                <c:pt idx="95965">
                  <c:v>1</c:v>
                </c:pt>
                <c:pt idx="95966">
                  <c:v>1</c:v>
                </c:pt>
                <c:pt idx="95967">
                  <c:v>1</c:v>
                </c:pt>
                <c:pt idx="95968">
                  <c:v>1</c:v>
                </c:pt>
                <c:pt idx="95969">
                  <c:v>1</c:v>
                </c:pt>
                <c:pt idx="95970">
                  <c:v>1</c:v>
                </c:pt>
                <c:pt idx="95971">
                  <c:v>1</c:v>
                </c:pt>
                <c:pt idx="95972">
                  <c:v>1</c:v>
                </c:pt>
                <c:pt idx="95973">
                  <c:v>1</c:v>
                </c:pt>
                <c:pt idx="95974">
                  <c:v>0.875</c:v>
                </c:pt>
                <c:pt idx="95975">
                  <c:v>1</c:v>
                </c:pt>
                <c:pt idx="95976">
                  <c:v>1</c:v>
                </c:pt>
                <c:pt idx="95977">
                  <c:v>1</c:v>
                </c:pt>
                <c:pt idx="95978">
                  <c:v>1</c:v>
                </c:pt>
                <c:pt idx="95979">
                  <c:v>1</c:v>
                </c:pt>
                <c:pt idx="95980">
                  <c:v>1</c:v>
                </c:pt>
                <c:pt idx="95981">
                  <c:v>1</c:v>
                </c:pt>
                <c:pt idx="95982">
                  <c:v>1</c:v>
                </c:pt>
                <c:pt idx="95983">
                  <c:v>1</c:v>
                </c:pt>
                <c:pt idx="95984">
                  <c:v>1</c:v>
                </c:pt>
                <c:pt idx="95985">
                  <c:v>1</c:v>
                </c:pt>
                <c:pt idx="95986">
                  <c:v>1</c:v>
                </c:pt>
                <c:pt idx="95987">
                  <c:v>1</c:v>
                </c:pt>
                <c:pt idx="95988">
                  <c:v>1</c:v>
                </c:pt>
                <c:pt idx="95989">
                  <c:v>1</c:v>
                </c:pt>
                <c:pt idx="95990">
                  <c:v>1</c:v>
                </c:pt>
                <c:pt idx="95991">
                  <c:v>1</c:v>
                </c:pt>
                <c:pt idx="95992">
                  <c:v>1</c:v>
                </c:pt>
                <c:pt idx="95993">
                  <c:v>1</c:v>
                </c:pt>
                <c:pt idx="95994">
                  <c:v>1</c:v>
                </c:pt>
                <c:pt idx="95995">
                  <c:v>1</c:v>
                </c:pt>
                <c:pt idx="95996">
                  <c:v>0.875</c:v>
                </c:pt>
                <c:pt idx="95997">
                  <c:v>1</c:v>
                </c:pt>
                <c:pt idx="95998">
                  <c:v>1</c:v>
                </c:pt>
                <c:pt idx="95999">
                  <c:v>1</c:v>
                </c:pt>
                <c:pt idx="96000">
                  <c:v>1</c:v>
                </c:pt>
                <c:pt idx="96001">
                  <c:v>1</c:v>
                </c:pt>
                <c:pt idx="96002">
                  <c:v>1</c:v>
                </c:pt>
                <c:pt idx="96003">
                  <c:v>1</c:v>
                </c:pt>
                <c:pt idx="96004">
                  <c:v>1</c:v>
                </c:pt>
                <c:pt idx="96005">
                  <c:v>1</c:v>
                </c:pt>
                <c:pt idx="96006">
                  <c:v>1</c:v>
                </c:pt>
                <c:pt idx="96007">
                  <c:v>1</c:v>
                </c:pt>
                <c:pt idx="96008">
                  <c:v>1</c:v>
                </c:pt>
                <c:pt idx="96009">
                  <c:v>1</c:v>
                </c:pt>
                <c:pt idx="96010">
                  <c:v>1</c:v>
                </c:pt>
                <c:pt idx="96011">
                  <c:v>1</c:v>
                </c:pt>
                <c:pt idx="96012">
                  <c:v>1</c:v>
                </c:pt>
                <c:pt idx="96013">
                  <c:v>1</c:v>
                </c:pt>
                <c:pt idx="96014">
                  <c:v>1</c:v>
                </c:pt>
                <c:pt idx="96015">
                  <c:v>1</c:v>
                </c:pt>
                <c:pt idx="96016">
                  <c:v>1</c:v>
                </c:pt>
                <c:pt idx="96017">
                  <c:v>1</c:v>
                </c:pt>
                <c:pt idx="96018">
                  <c:v>1</c:v>
                </c:pt>
                <c:pt idx="96019">
                  <c:v>1</c:v>
                </c:pt>
                <c:pt idx="96020">
                  <c:v>1</c:v>
                </c:pt>
                <c:pt idx="96021">
                  <c:v>1</c:v>
                </c:pt>
                <c:pt idx="96022">
                  <c:v>1</c:v>
                </c:pt>
                <c:pt idx="96023">
                  <c:v>1</c:v>
                </c:pt>
                <c:pt idx="96024">
                  <c:v>1</c:v>
                </c:pt>
                <c:pt idx="96025">
                  <c:v>1</c:v>
                </c:pt>
                <c:pt idx="96026">
                  <c:v>0.875</c:v>
                </c:pt>
                <c:pt idx="96027">
                  <c:v>1</c:v>
                </c:pt>
                <c:pt idx="96028">
                  <c:v>1</c:v>
                </c:pt>
                <c:pt idx="96029">
                  <c:v>1</c:v>
                </c:pt>
                <c:pt idx="96030">
                  <c:v>1</c:v>
                </c:pt>
                <c:pt idx="96031">
                  <c:v>1</c:v>
                </c:pt>
                <c:pt idx="96032">
                  <c:v>1</c:v>
                </c:pt>
                <c:pt idx="96033">
                  <c:v>1</c:v>
                </c:pt>
                <c:pt idx="96034">
                  <c:v>1</c:v>
                </c:pt>
                <c:pt idx="96035">
                  <c:v>1</c:v>
                </c:pt>
                <c:pt idx="96036">
                  <c:v>1</c:v>
                </c:pt>
                <c:pt idx="96037">
                  <c:v>1</c:v>
                </c:pt>
                <c:pt idx="96038">
                  <c:v>1</c:v>
                </c:pt>
                <c:pt idx="96039">
                  <c:v>1</c:v>
                </c:pt>
                <c:pt idx="96040">
                  <c:v>1</c:v>
                </c:pt>
                <c:pt idx="96041">
                  <c:v>1</c:v>
                </c:pt>
                <c:pt idx="96042">
                  <c:v>0.875</c:v>
                </c:pt>
                <c:pt idx="96043">
                  <c:v>1</c:v>
                </c:pt>
                <c:pt idx="96044">
                  <c:v>1</c:v>
                </c:pt>
                <c:pt idx="96045">
                  <c:v>1</c:v>
                </c:pt>
                <c:pt idx="96046">
                  <c:v>1</c:v>
                </c:pt>
                <c:pt idx="96047">
                  <c:v>1</c:v>
                </c:pt>
                <c:pt idx="96048">
                  <c:v>1</c:v>
                </c:pt>
                <c:pt idx="96049">
                  <c:v>1</c:v>
                </c:pt>
                <c:pt idx="96050">
                  <c:v>1</c:v>
                </c:pt>
                <c:pt idx="96051">
                  <c:v>1</c:v>
                </c:pt>
                <c:pt idx="96052">
                  <c:v>1</c:v>
                </c:pt>
                <c:pt idx="96053">
                  <c:v>1</c:v>
                </c:pt>
                <c:pt idx="96054">
                  <c:v>1</c:v>
                </c:pt>
                <c:pt idx="96055">
                  <c:v>1</c:v>
                </c:pt>
                <c:pt idx="96056">
                  <c:v>1</c:v>
                </c:pt>
                <c:pt idx="96057">
                  <c:v>1</c:v>
                </c:pt>
                <c:pt idx="96058">
                  <c:v>1</c:v>
                </c:pt>
                <c:pt idx="96059">
                  <c:v>1</c:v>
                </c:pt>
                <c:pt idx="96060">
                  <c:v>1</c:v>
                </c:pt>
                <c:pt idx="96061">
                  <c:v>1</c:v>
                </c:pt>
                <c:pt idx="96062">
                  <c:v>1</c:v>
                </c:pt>
                <c:pt idx="96063">
                  <c:v>1</c:v>
                </c:pt>
                <c:pt idx="96064">
                  <c:v>1</c:v>
                </c:pt>
                <c:pt idx="96065">
                  <c:v>1</c:v>
                </c:pt>
                <c:pt idx="96066">
                  <c:v>1</c:v>
                </c:pt>
                <c:pt idx="96067">
                  <c:v>1</c:v>
                </c:pt>
                <c:pt idx="96068">
                  <c:v>1</c:v>
                </c:pt>
                <c:pt idx="96069">
                  <c:v>1</c:v>
                </c:pt>
                <c:pt idx="96070">
                  <c:v>1</c:v>
                </c:pt>
                <c:pt idx="96071">
                  <c:v>1</c:v>
                </c:pt>
                <c:pt idx="96072">
                  <c:v>1</c:v>
                </c:pt>
                <c:pt idx="96073">
                  <c:v>0.875</c:v>
                </c:pt>
                <c:pt idx="96074">
                  <c:v>1</c:v>
                </c:pt>
                <c:pt idx="96075">
                  <c:v>1</c:v>
                </c:pt>
                <c:pt idx="96076">
                  <c:v>1</c:v>
                </c:pt>
                <c:pt idx="96077">
                  <c:v>1</c:v>
                </c:pt>
                <c:pt idx="96078">
                  <c:v>1</c:v>
                </c:pt>
                <c:pt idx="96079">
                  <c:v>1</c:v>
                </c:pt>
                <c:pt idx="96080">
                  <c:v>1</c:v>
                </c:pt>
                <c:pt idx="96081">
                  <c:v>1</c:v>
                </c:pt>
                <c:pt idx="96082">
                  <c:v>1</c:v>
                </c:pt>
                <c:pt idx="96083">
                  <c:v>1</c:v>
                </c:pt>
                <c:pt idx="96084">
                  <c:v>1</c:v>
                </c:pt>
                <c:pt idx="96085">
                  <c:v>1</c:v>
                </c:pt>
                <c:pt idx="96086">
                  <c:v>1</c:v>
                </c:pt>
                <c:pt idx="96087">
                  <c:v>1</c:v>
                </c:pt>
                <c:pt idx="96088">
                  <c:v>1</c:v>
                </c:pt>
                <c:pt idx="96089">
                  <c:v>0.875</c:v>
                </c:pt>
                <c:pt idx="96090">
                  <c:v>1</c:v>
                </c:pt>
                <c:pt idx="96091">
                  <c:v>0.875</c:v>
                </c:pt>
                <c:pt idx="96092">
                  <c:v>1</c:v>
                </c:pt>
                <c:pt idx="96093">
                  <c:v>1</c:v>
                </c:pt>
                <c:pt idx="96094">
                  <c:v>1</c:v>
                </c:pt>
                <c:pt idx="96095">
                  <c:v>1</c:v>
                </c:pt>
                <c:pt idx="96096">
                  <c:v>1</c:v>
                </c:pt>
                <c:pt idx="96097">
                  <c:v>1</c:v>
                </c:pt>
                <c:pt idx="96098">
                  <c:v>1</c:v>
                </c:pt>
                <c:pt idx="96099">
                  <c:v>1</c:v>
                </c:pt>
                <c:pt idx="96100">
                  <c:v>1</c:v>
                </c:pt>
                <c:pt idx="96101">
                  <c:v>1</c:v>
                </c:pt>
                <c:pt idx="96102">
                  <c:v>1</c:v>
                </c:pt>
                <c:pt idx="96103">
                  <c:v>1</c:v>
                </c:pt>
                <c:pt idx="96104">
                  <c:v>0.875</c:v>
                </c:pt>
                <c:pt idx="96105">
                  <c:v>1</c:v>
                </c:pt>
                <c:pt idx="96106">
                  <c:v>1</c:v>
                </c:pt>
                <c:pt idx="96107">
                  <c:v>1</c:v>
                </c:pt>
                <c:pt idx="96108">
                  <c:v>1</c:v>
                </c:pt>
                <c:pt idx="96109">
                  <c:v>1</c:v>
                </c:pt>
                <c:pt idx="96110">
                  <c:v>1</c:v>
                </c:pt>
                <c:pt idx="96111">
                  <c:v>1</c:v>
                </c:pt>
                <c:pt idx="96112">
                  <c:v>1</c:v>
                </c:pt>
                <c:pt idx="96113">
                  <c:v>0.875</c:v>
                </c:pt>
                <c:pt idx="96114">
                  <c:v>1</c:v>
                </c:pt>
                <c:pt idx="96115">
                  <c:v>1</c:v>
                </c:pt>
                <c:pt idx="96116">
                  <c:v>0.875</c:v>
                </c:pt>
                <c:pt idx="96117">
                  <c:v>0.875</c:v>
                </c:pt>
                <c:pt idx="96118">
                  <c:v>1</c:v>
                </c:pt>
                <c:pt idx="96119">
                  <c:v>0.875</c:v>
                </c:pt>
                <c:pt idx="96120">
                  <c:v>1</c:v>
                </c:pt>
                <c:pt idx="96121">
                  <c:v>1</c:v>
                </c:pt>
                <c:pt idx="96122">
                  <c:v>1</c:v>
                </c:pt>
                <c:pt idx="96123">
                  <c:v>1</c:v>
                </c:pt>
                <c:pt idx="96124">
                  <c:v>1</c:v>
                </c:pt>
                <c:pt idx="96125">
                  <c:v>1</c:v>
                </c:pt>
                <c:pt idx="96126">
                  <c:v>1</c:v>
                </c:pt>
                <c:pt idx="96127">
                  <c:v>0.875</c:v>
                </c:pt>
                <c:pt idx="96128">
                  <c:v>0.875</c:v>
                </c:pt>
                <c:pt idx="96129">
                  <c:v>1</c:v>
                </c:pt>
                <c:pt idx="96130">
                  <c:v>0.875</c:v>
                </c:pt>
                <c:pt idx="96131">
                  <c:v>1</c:v>
                </c:pt>
                <c:pt idx="96132">
                  <c:v>1</c:v>
                </c:pt>
                <c:pt idx="96133">
                  <c:v>1</c:v>
                </c:pt>
                <c:pt idx="96134">
                  <c:v>1</c:v>
                </c:pt>
                <c:pt idx="96135">
                  <c:v>1</c:v>
                </c:pt>
                <c:pt idx="96136">
                  <c:v>1</c:v>
                </c:pt>
                <c:pt idx="96137">
                  <c:v>1</c:v>
                </c:pt>
                <c:pt idx="96138">
                  <c:v>1</c:v>
                </c:pt>
                <c:pt idx="96139">
                  <c:v>1</c:v>
                </c:pt>
                <c:pt idx="96140">
                  <c:v>1</c:v>
                </c:pt>
                <c:pt idx="96141">
                  <c:v>0.875</c:v>
                </c:pt>
                <c:pt idx="96142">
                  <c:v>1</c:v>
                </c:pt>
                <c:pt idx="96143">
                  <c:v>1</c:v>
                </c:pt>
                <c:pt idx="96144">
                  <c:v>1</c:v>
                </c:pt>
                <c:pt idx="96145">
                  <c:v>1</c:v>
                </c:pt>
                <c:pt idx="96146">
                  <c:v>1</c:v>
                </c:pt>
                <c:pt idx="96147">
                  <c:v>1</c:v>
                </c:pt>
                <c:pt idx="96148">
                  <c:v>1</c:v>
                </c:pt>
                <c:pt idx="96149">
                  <c:v>1</c:v>
                </c:pt>
                <c:pt idx="96150">
                  <c:v>0.875</c:v>
                </c:pt>
                <c:pt idx="96151">
                  <c:v>0.875</c:v>
                </c:pt>
                <c:pt idx="96152">
                  <c:v>1</c:v>
                </c:pt>
                <c:pt idx="96153">
                  <c:v>1</c:v>
                </c:pt>
                <c:pt idx="96154">
                  <c:v>1</c:v>
                </c:pt>
                <c:pt idx="96155">
                  <c:v>1</c:v>
                </c:pt>
                <c:pt idx="96156">
                  <c:v>1</c:v>
                </c:pt>
                <c:pt idx="96157">
                  <c:v>1</c:v>
                </c:pt>
                <c:pt idx="96158">
                  <c:v>1</c:v>
                </c:pt>
                <c:pt idx="96159">
                  <c:v>1</c:v>
                </c:pt>
                <c:pt idx="96160">
                  <c:v>1</c:v>
                </c:pt>
                <c:pt idx="96161">
                  <c:v>1</c:v>
                </c:pt>
                <c:pt idx="96162">
                  <c:v>1</c:v>
                </c:pt>
                <c:pt idx="96163">
                  <c:v>1</c:v>
                </c:pt>
                <c:pt idx="96164">
                  <c:v>1</c:v>
                </c:pt>
                <c:pt idx="96165">
                  <c:v>1</c:v>
                </c:pt>
                <c:pt idx="96166">
                  <c:v>1</c:v>
                </c:pt>
                <c:pt idx="96167">
                  <c:v>0.875</c:v>
                </c:pt>
                <c:pt idx="96168">
                  <c:v>1</c:v>
                </c:pt>
                <c:pt idx="96169">
                  <c:v>1</c:v>
                </c:pt>
                <c:pt idx="96170">
                  <c:v>1</c:v>
                </c:pt>
                <c:pt idx="96171">
                  <c:v>1</c:v>
                </c:pt>
                <c:pt idx="96172">
                  <c:v>1</c:v>
                </c:pt>
                <c:pt idx="96173">
                  <c:v>1</c:v>
                </c:pt>
                <c:pt idx="96174">
                  <c:v>1</c:v>
                </c:pt>
                <c:pt idx="96175">
                  <c:v>1</c:v>
                </c:pt>
                <c:pt idx="96176">
                  <c:v>1</c:v>
                </c:pt>
                <c:pt idx="96177">
                  <c:v>1</c:v>
                </c:pt>
                <c:pt idx="96178">
                  <c:v>1</c:v>
                </c:pt>
                <c:pt idx="96179">
                  <c:v>1</c:v>
                </c:pt>
                <c:pt idx="96180">
                  <c:v>1</c:v>
                </c:pt>
                <c:pt idx="96181">
                  <c:v>1</c:v>
                </c:pt>
                <c:pt idx="96182">
                  <c:v>1</c:v>
                </c:pt>
                <c:pt idx="96183">
                  <c:v>1</c:v>
                </c:pt>
                <c:pt idx="96184">
                  <c:v>1</c:v>
                </c:pt>
                <c:pt idx="96185">
                  <c:v>1</c:v>
                </c:pt>
                <c:pt idx="96186">
                  <c:v>1</c:v>
                </c:pt>
                <c:pt idx="96187">
                  <c:v>1</c:v>
                </c:pt>
                <c:pt idx="96188">
                  <c:v>1</c:v>
                </c:pt>
                <c:pt idx="96189">
                  <c:v>1</c:v>
                </c:pt>
                <c:pt idx="96190">
                  <c:v>1</c:v>
                </c:pt>
                <c:pt idx="96191">
                  <c:v>1</c:v>
                </c:pt>
                <c:pt idx="96192">
                  <c:v>1</c:v>
                </c:pt>
                <c:pt idx="96193">
                  <c:v>1</c:v>
                </c:pt>
                <c:pt idx="96194">
                  <c:v>1</c:v>
                </c:pt>
                <c:pt idx="96195">
                  <c:v>1</c:v>
                </c:pt>
                <c:pt idx="96196">
                  <c:v>1</c:v>
                </c:pt>
                <c:pt idx="96197">
                  <c:v>1</c:v>
                </c:pt>
                <c:pt idx="96198">
                  <c:v>0.875</c:v>
                </c:pt>
                <c:pt idx="96199">
                  <c:v>0.875</c:v>
                </c:pt>
                <c:pt idx="96200">
                  <c:v>1</c:v>
                </c:pt>
                <c:pt idx="96201">
                  <c:v>1</c:v>
                </c:pt>
                <c:pt idx="96202">
                  <c:v>1</c:v>
                </c:pt>
                <c:pt idx="96203">
                  <c:v>1</c:v>
                </c:pt>
                <c:pt idx="96204">
                  <c:v>1</c:v>
                </c:pt>
                <c:pt idx="96205">
                  <c:v>1</c:v>
                </c:pt>
                <c:pt idx="96206">
                  <c:v>1</c:v>
                </c:pt>
                <c:pt idx="96207">
                  <c:v>1</c:v>
                </c:pt>
                <c:pt idx="96208">
                  <c:v>1</c:v>
                </c:pt>
                <c:pt idx="96209">
                  <c:v>1</c:v>
                </c:pt>
                <c:pt idx="96210">
                  <c:v>1</c:v>
                </c:pt>
                <c:pt idx="96211">
                  <c:v>1</c:v>
                </c:pt>
                <c:pt idx="96212">
                  <c:v>1</c:v>
                </c:pt>
                <c:pt idx="96213">
                  <c:v>1</c:v>
                </c:pt>
                <c:pt idx="96214">
                  <c:v>1</c:v>
                </c:pt>
                <c:pt idx="96215">
                  <c:v>1</c:v>
                </c:pt>
                <c:pt idx="96216">
                  <c:v>1</c:v>
                </c:pt>
                <c:pt idx="96217">
                  <c:v>1</c:v>
                </c:pt>
                <c:pt idx="96218">
                  <c:v>1</c:v>
                </c:pt>
                <c:pt idx="96219">
                  <c:v>1</c:v>
                </c:pt>
                <c:pt idx="96220">
                  <c:v>1</c:v>
                </c:pt>
                <c:pt idx="96221">
                  <c:v>1</c:v>
                </c:pt>
                <c:pt idx="96222">
                  <c:v>1</c:v>
                </c:pt>
                <c:pt idx="96223">
                  <c:v>1</c:v>
                </c:pt>
                <c:pt idx="96224">
                  <c:v>1</c:v>
                </c:pt>
                <c:pt idx="96225">
                  <c:v>1</c:v>
                </c:pt>
                <c:pt idx="96226">
                  <c:v>1</c:v>
                </c:pt>
                <c:pt idx="96227">
                  <c:v>1</c:v>
                </c:pt>
                <c:pt idx="96228">
                  <c:v>1</c:v>
                </c:pt>
                <c:pt idx="96229">
                  <c:v>1</c:v>
                </c:pt>
                <c:pt idx="96230">
                  <c:v>1</c:v>
                </c:pt>
                <c:pt idx="96231">
                  <c:v>1</c:v>
                </c:pt>
                <c:pt idx="96232">
                  <c:v>1</c:v>
                </c:pt>
                <c:pt idx="96233">
                  <c:v>0.875</c:v>
                </c:pt>
                <c:pt idx="96234">
                  <c:v>1</c:v>
                </c:pt>
                <c:pt idx="96235">
                  <c:v>1</c:v>
                </c:pt>
                <c:pt idx="96236">
                  <c:v>1</c:v>
                </c:pt>
                <c:pt idx="96237">
                  <c:v>1</c:v>
                </c:pt>
                <c:pt idx="96238">
                  <c:v>1</c:v>
                </c:pt>
                <c:pt idx="96239">
                  <c:v>1</c:v>
                </c:pt>
                <c:pt idx="96240">
                  <c:v>1</c:v>
                </c:pt>
                <c:pt idx="96241">
                  <c:v>1</c:v>
                </c:pt>
                <c:pt idx="96242">
                  <c:v>1</c:v>
                </c:pt>
                <c:pt idx="96243">
                  <c:v>1</c:v>
                </c:pt>
                <c:pt idx="96244">
                  <c:v>1</c:v>
                </c:pt>
                <c:pt idx="96245">
                  <c:v>1</c:v>
                </c:pt>
                <c:pt idx="96246">
                  <c:v>1</c:v>
                </c:pt>
                <c:pt idx="96247">
                  <c:v>1</c:v>
                </c:pt>
                <c:pt idx="96248">
                  <c:v>1</c:v>
                </c:pt>
                <c:pt idx="96249">
                  <c:v>1</c:v>
                </c:pt>
                <c:pt idx="96250">
                  <c:v>1</c:v>
                </c:pt>
                <c:pt idx="96251">
                  <c:v>1</c:v>
                </c:pt>
                <c:pt idx="96252">
                  <c:v>1</c:v>
                </c:pt>
                <c:pt idx="96253">
                  <c:v>1</c:v>
                </c:pt>
                <c:pt idx="96254">
                  <c:v>1</c:v>
                </c:pt>
                <c:pt idx="96255">
                  <c:v>0.875</c:v>
                </c:pt>
                <c:pt idx="96256">
                  <c:v>1</c:v>
                </c:pt>
                <c:pt idx="96257">
                  <c:v>1</c:v>
                </c:pt>
                <c:pt idx="96258">
                  <c:v>1</c:v>
                </c:pt>
                <c:pt idx="96259">
                  <c:v>1</c:v>
                </c:pt>
                <c:pt idx="96260">
                  <c:v>1</c:v>
                </c:pt>
                <c:pt idx="96261">
                  <c:v>1</c:v>
                </c:pt>
                <c:pt idx="96262">
                  <c:v>1</c:v>
                </c:pt>
                <c:pt idx="96263">
                  <c:v>1</c:v>
                </c:pt>
                <c:pt idx="96264">
                  <c:v>1</c:v>
                </c:pt>
                <c:pt idx="96265">
                  <c:v>1</c:v>
                </c:pt>
                <c:pt idx="96266">
                  <c:v>1</c:v>
                </c:pt>
                <c:pt idx="96267">
                  <c:v>0.875</c:v>
                </c:pt>
                <c:pt idx="96268">
                  <c:v>1</c:v>
                </c:pt>
                <c:pt idx="96269">
                  <c:v>1</c:v>
                </c:pt>
                <c:pt idx="96270">
                  <c:v>1</c:v>
                </c:pt>
                <c:pt idx="96271">
                  <c:v>1</c:v>
                </c:pt>
                <c:pt idx="96272">
                  <c:v>1</c:v>
                </c:pt>
                <c:pt idx="96273">
                  <c:v>1</c:v>
                </c:pt>
                <c:pt idx="96274">
                  <c:v>1</c:v>
                </c:pt>
                <c:pt idx="96275">
                  <c:v>1</c:v>
                </c:pt>
                <c:pt idx="96276">
                  <c:v>1</c:v>
                </c:pt>
                <c:pt idx="96277">
                  <c:v>1</c:v>
                </c:pt>
                <c:pt idx="96278">
                  <c:v>1</c:v>
                </c:pt>
                <c:pt idx="96279">
                  <c:v>1</c:v>
                </c:pt>
                <c:pt idx="96280">
                  <c:v>1</c:v>
                </c:pt>
                <c:pt idx="96281">
                  <c:v>1</c:v>
                </c:pt>
                <c:pt idx="96282">
                  <c:v>1</c:v>
                </c:pt>
                <c:pt idx="96283">
                  <c:v>1</c:v>
                </c:pt>
                <c:pt idx="96284">
                  <c:v>1</c:v>
                </c:pt>
                <c:pt idx="96285">
                  <c:v>1</c:v>
                </c:pt>
                <c:pt idx="96286">
                  <c:v>1</c:v>
                </c:pt>
                <c:pt idx="96287">
                  <c:v>1</c:v>
                </c:pt>
                <c:pt idx="96288">
                  <c:v>1</c:v>
                </c:pt>
                <c:pt idx="96289">
                  <c:v>1</c:v>
                </c:pt>
                <c:pt idx="96290">
                  <c:v>1</c:v>
                </c:pt>
                <c:pt idx="96291">
                  <c:v>1</c:v>
                </c:pt>
                <c:pt idx="96292">
                  <c:v>1</c:v>
                </c:pt>
                <c:pt idx="96293">
                  <c:v>1</c:v>
                </c:pt>
                <c:pt idx="96294">
                  <c:v>1</c:v>
                </c:pt>
                <c:pt idx="96295">
                  <c:v>1</c:v>
                </c:pt>
                <c:pt idx="96296">
                  <c:v>1</c:v>
                </c:pt>
                <c:pt idx="96297">
                  <c:v>1</c:v>
                </c:pt>
                <c:pt idx="96298">
                  <c:v>1</c:v>
                </c:pt>
                <c:pt idx="96299">
                  <c:v>1</c:v>
                </c:pt>
                <c:pt idx="96300">
                  <c:v>1</c:v>
                </c:pt>
                <c:pt idx="96301">
                  <c:v>1</c:v>
                </c:pt>
                <c:pt idx="96302">
                  <c:v>1</c:v>
                </c:pt>
                <c:pt idx="96303">
                  <c:v>1</c:v>
                </c:pt>
                <c:pt idx="96304">
                  <c:v>1</c:v>
                </c:pt>
                <c:pt idx="96305">
                  <c:v>1</c:v>
                </c:pt>
                <c:pt idx="96306">
                  <c:v>1</c:v>
                </c:pt>
                <c:pt idx="96307">
                  <c:v>1</c:v>
                </c:pt>
                <c:pt idx="96308">
                  <c:v>1</c:v>
                </c:pt>
                <c:pt idx="96309">
                  <c:v>1</c:v>
                </c:pt>
                <c:pt idx="96310">
                  <c:v>0.875</c:v>
                </c:pt>
                <c:pt idx="96311">
                  <c:v>1</c:v>
                </c:pt>
                <c:pt idx="96312">
                  <c:v>1</c:v>
                </c:pt>
                <c:pt idx="96313">
                  <c:v>1</c:v>
                </c:pt>
                <c:pt idx="96314">
                  <c:v>1</c:v>
                </c:pt>
                <c:pt idx="96315">
                  <c:v>1</c:v>
                </c:pt>
                <c:pt idx="96316">
                  <c:v>1</c:v>
                </c:pt>
                <c:pt idx="96317">
                  <c:v>0.875</c:v>
                </c:pt>
                <c:pt idx="96318">
                  <c:v>1</c:v>
                </c:pt>
                <c:pt idx="96319">
                  <c:v>0.875</c:v>
                </c:pt>
                <c:pt idx="96320">
                  <c:v>1</c:v>
                </c:pt>
                <c:pt idx="96321">
                  <c:v>1</c:v>
                </c:pt>
                <c:pt idx="96322">
                  <c:v>1</c:v>
                </c:pt>
                <c:pt idx="96323">
                  <c:v>1</c:v>
                </c:pt>
                <c:pt idx="96324">
                  <c:v>0.875</c:v>
                </c:pt>
                <c:pt idx="96325">
                  <c:v>1</c:v>
                </c:pt>
                <c:pt idx="96326">
                  <c:v>1</c:v>
                </c:pt>
                <c:pt idx="96327">
                  <c:v>1</c:v>
                </c:pt>
                <c:pt idx="96328">
                  <c:v>1</c:v>
                </c:pt>
                <c:pt idx="96329">
                  <c:v>1</c:v>
                </c:pt>
                <c:pt idx="96330">
                  <c:v>1</c:v>
                </c:pt>
                <c:pt idx="96331">
                  <c:v>1</c:v>
                </c:pt>
                <c:pt idx="96332">
                  <c:v>1</c:v>
                </c:pt>
                <c:pt idx="96333">
                  <c:v>1</c:v>
                </c:pt>
                <c:pt idx="96334">
                  <c:v>1</c:v>
                </c:pt>
                <c:pt idx="96335">
                  <c:v>1</c:v>
                </c:pt>
                <c:pt idx="96336">
                  <c:v>1</c:v>
                </c:pt>
                <c:pt idx="96337">
                  <c:v>1</c:v>
                </c:pt>
                <c:pt idx="96338">
                  <c:v>1</c:v>
                </c:pt>
                <c:pt idx="96339">
                  <c:v>0.875</c:v>
                </c:pt>
                <c:pt idx="96340">
                  <c:v>1</c:v>
                </c:pt>
                <c:pt idx="96341">
                  <c:v>1</c:v>
                </c:pt>
                <c:pt idx="96342">
                  <c:v>0.875</c:v>
                </c:pt>
                <c:pt idx="96343">
                  <c:v>1</c:v>
                </c:pt>
                <c:pt idx="96344">
                  <c:v>0.875</c:v>
                </c:pt>
                <c:pt idx="96345">
                  <c:v>1</c:v>
                </c:pt>
                <c:pt idx="96346">
                  <c:v>1</c:v>
                </c:pt>
                <c:pt idx="96347">
                  <c:v>1</c:v>
                </c:pt>
                <c:pt idx="96348">
                  <c:v>1</c:v>
                </c:pt>
                <c:pt idx="96349">
                  <c:v>1</c:v>
                </c:pt>
                <c:pt idx="96350">
                  <c:v>1</c:v>
                </c:pt>
                <c:pt idx="96351">
                  <c:v>1</c:v>
                </c:pt>
                <c:pt idx="96352">
                  <c:v>1</c:v>
                </c:pt>
                <c:pt idx="96353">
                  <c:v>1</c:v>
                </c:pt>
                <c:pt idx="96354">
                  <c:v>1</c:v>
                </c:pt>
                <c:pt idx="96355">
                  <c:v>1</c:v>
                </c:pt>
                <c:pt idx="96356">
                  <c:v>1</c:v>
                </c:pt>
                <c:pt idx="96357">
                  <c:v>1</c:v>
                </c:pt>
                <c:pt idx="96358">
                  <c:v>1</c:v>
                </c:pt>
                <c:pt idx="96359">
                  <c:v>1</c:v>
                </c:pt>
                <c:pt idx="96360">
                  <c:v>1</c:v>
                </c:pt>
                <c:pt idx="96361">
                  <c:v>1</c:v>
                </c:pt>
                <c:pt idx="96362">
                  <c:v>1</c:v>
                </c:pt>
                <c:pt idx="96363">
                  <c:v>1</c:v>
                </c:pt>
                <c:pt idx="96364">
                  <c:v>1</c:v>
                </c:pt>
                <c:pt idx="96365">
                  <c:v>1</c:v>
                </c:pt>
                <c:pt idx="96366">
                  <c:v>1</c:v>
                </c:pt>
                <c:pt idx="96367">
                  <c:v>1</c:v>
                </c:pt>
                <c:pt idx="96368">
                  <c:v>1</c:v>
                </c:pt>
                <c:pt idx="96369">
                  <c:v>1</c:v>
                </c:pt>
                <c:pt idx="96370">
                  <c:v>1</c:v>
                </c:pt>
                <c:pt idx="96371">
                  <c:v>1</c:v>
                </c:pt>
                <c:pt idx="96372">
                  <c:v>1</c:v>
                </c:pt>
                <c:pt idx="96373">
                  <c:v>1</c:v>
                </c:pt>
                <c:pt idx="96374">
                  <c:v>1</c:v>
                </c:pt>
                <c:pt idx="96375">
                  <c:v>0.875</c:v>
                </c:pt>
                <c:pt idx="96376">
                  <c:v>0.875</c:v>
                </c:pt>
                <c:pt idx="96377">
                  <c:v>1</c:v>
                </c:pt>
                <c:pt idx="96378">
                  <c:v>1</c:v>
                </c:pt>
                <c:pt idx="96379">
                  <c:v>1</c:v>
                </c:pt>
                <c:pt idx="96380">
                  <c:v>1</c:v>
                </c:pt>
                <c:pt idx="96381">
                  <c:v>1</c:v>
                </c:pt>
                <c:pt idx="96382">
                  <c:v>1</c:v>
                </c:pt>
                <c:pt idx="96383">
                  <c:v>1</c:v>
                </c:pt>
                <c:pt idx="96384">
                  <c:v>1</c:v>
                </c:pt>
                <c:pt idx="96385">
                  <c:v>1</c:v>
                </c:pt>
                <c:pt idx="96386">
                  <c:v>1</c:v>
                </c:pt>
                <c:pt idx="96387">
                  <c:v>1</c:v>
                </c:pt>
                <c:pt idx="96388">
                  <c:v>1</c:v>
                </c:pt>
                <c:pt idx="96389">
                  <c:v>1</c:v>
                </c:pt>
                <c:pt idx="96390">
                  <c:v>1</c:v>
                </c:pt>
                <c:pt idx="96391">
                  <c:v>1</c:v>
                </c:pt>
                <c:pt idx="96392">
                  <c:v>1</c:v>
                </c:pt>
                <c:pt idx="96393">
                  <c:v>1</c:v>
                </c:pt>
                <c:pt idx="96394">
                  <c:v>1</c:v>
                </c:pt>
                <c:pt idx="96395">
                  <c:v>1</c:v>
                </c:pt>
                <c:pt idx="96396">
                  <c:v>1</c:v>
                </c:pt>
                <c:pt idx="96397">
                  <c:v>1</c:v>
                </c:pt>
                <c:pt idx="96398">
                  <c:v>1</c:v>
                </c:pt>
                <c:pt idx="96399">
                  <c:v>1</c:v>
                </c:pt>
                <c:pt idx="96400">
                  <c:v>1</c:v>
                </c:pt>
                <c:pt idx="96401">
                  <c:v>1</c:v>
                </c:pt>
                <c:pt idx="96402">
                  <c:v>1</c:v>
                </c:pt>
                <c:pt idx="96403">
                  <c:v>1</c:v>
                </c:pt>
                <c:pt idx="96404">
                  <c:v>1</c:v>
                </c:pt>
                <c:pt idx="96405">
                  <c:v>1</c:v>
                </c:pt>
                <c:pt idx="96406">
                  <c:v>1</c:v>
                </c:pt>
                <c:pt idx="96407">
                  <c:v>1</c:v>
                </c:pt>
                <c:pt idx="96408">
                  <c:v>1</c:v>
                </c:pt>
                <c:pt idx="96409">
                  <c:v>1</c:v>
                </c:pt>
                <c:pt idx="96410">
                  <c:v>1</c:v>
                </c:pt>
                <c:pt idx="96411">
                  <c:v>1</c:v>
                </c:pt>
                <c:pt idx="96412">
                  <c:v>1</c:v>
                </c:pt>
                <c:pt idx="96413">
                  <c:v>1</c:v>
                </c:pt>
                <c:pt idx="96414">
                  <c:v>1</c:v>
                </c:pt>
                <c:pt idx="96415">
                  <c:v>1</c:v>
                </c:pt>
                <c:pt idx="96416">
                  <c:v>1</c:v>
                </c:pt>
                <c:pt idx="96417">
                  <c:v>1</c:v>
                </c:pt>
                <c:pt idx="96418">
                  <c:v>1</c:v>
                </c:pt>
                <c:pt idx="96419">
                  <c:v>1</c:v>
                </c:pt>
                <c:pt idx="96420">
                  <c:v>1</c:v>
                </c:pt>
                <c:pt idx="96421">
                  <c:v>1</c:v>
                </c:pt>
                <c:pt idx="96422">
                  <c:v>1</c:v>
                </c:pt>
                <c:pt idx="96423">
                  <c:v>1</c:v>
                </c:pt>
                <c:pt idx="96424">
                  <c:v>1</c:v>
                </c:pt>
                <c:pt idx="96425">
                  <c:v>1</c:v>
                </c:pt>
                <c:pt idx="96426">
                  <c:v>1</c:v>
                </c:pt>
                <c:pt idx="96427">
                  <c:v>1</c:v>
                </c:pt>
                <c:pt idx="96428">
                  <c:v>1</c:v>
                </c:pt>
                <c:pt idx="96429">
                  <c:v>1</c:v>
                </c:pt>
                <c:pt idx="96430">
                  <c:v>1</c:v>
                </c:pt>
                <c:pt idx="96431">
                  <c:v>1</c:v>
                </c:pt>
                <c:pt idx="96432">
                  <c:v>1</c:v>
                </c:pt>
                <c:pt idx="96433">
                  <c:v>1</c:v>
                </c:pt>
                <c:pt idx="96434">
                  <c:v>1</c:v>
                </c:pt>
                <c:pt idx="96435">
                  <c:v>1</c:v>
                </c:pt>
                <c:pt idx="96436">
                  <c:v>1</c:v>
                </c:pt>
                <c:pt idx="96437">
                  <c:v>1</c:v>
                </c:pt>
                <c:pt idx="96438">
                  <c:v>1</c:v>
                </c:pt>
                <c:pt idx="96439">
                  <c:v>1</c:v>
                </c:pt>
                <c:pt idx="96440">
                  <c:v>1</c:v>
                </c:pt>
                <c:pt idx="96441">
                  <c:v>1</c:v>
                </c:pt>
                <c:pt idx="96442">
                  <c:v>1</c:v>
                </c:pt>
                <c:pt idx="96443">
                  <c:v>1</c:v>
                </c:pt>
                <c:pt idx="96444">
                  <c:v>1</c:v>
                </c:pt>
                <c:pt idx="96445">
                  <c:v>1</c:v>
                </c:pt>
                <c:pt idx="96446">
                  <c:v>1</c:v>
                </c:pt>
                <c:pt idx="96447">
                  <c:v>1</c:v>
                </c:pt>
                <c:pt idx="96448">
                  <c:v>1</c:v>
                </c:pt>
                <c:pt idx="96449">
                  <c:v>1</c:v>
                </c:pt>
                <c:pt idx="96450">
                  <c:v>1</c:v>
                </c:pt>
                <c:pt idx="96451">
                  <c:v>1</c:v>
                </c:pt>
                <c:pt idx="96452">
                  <c:v>1</c:v>
                </c:pt>
                <c:pt idx="96453">
                  <c:v>1</c:v>
                </c:pt>
                <c:pt idx="96454">
                  <c:v>1</c:v>
                </c:pt>
                <c:pt idx="96455">
                  <c:v>1</c:v>
                </c:pt>
                <c:pt idx="96456">
                  <c:v>1</c:v>
                </c:pt>
                <c:pt idx="96457">
                  <c:v>1</c:v>
                </c:pt>
                <c:pt idx="96458">
                  <c:v>1</c:v>
                </c:pt>
                <c:pt idx="96459">
                  <c:v>1</c:v>
                </c:pt>
                <c:pt idx="96460">
                  <c:v>1</c:v>
                </c:pt>
                <c:pt idx="96461">
                  <c:v>1</c:v>
                </c:pt>
                <c:pt idx="96462">
                  <c:v>1</c:v>
                </c:pt>
                <c:pt idx="96463">
                  <c:v>1</c:v>
                </c:pt>
                <c:pt idx="96464">
                  <c:v>1</c:v>
                </c:pt>
                <c:pt idx="96465">
                  <c:v>1</c:v>
                </c:pt>
                <c:pt idx="96466">
                  <c:v>1</c:v>
                </c:pt>
                <c:pt idx="96467">
                  <c:v>1</c:v>
                </c:pt>
                <c:pt idx="96468">
                  <c:v>1</c:v>
                </c:pt>
                <c:pt idx="96469">
                  <c:v>1</c:v>
                </c:pt>
                <c:pt idx="96470">
                  <c:v>1</c:v>
                </c:pt>
                <c:pt idx="96471">
                  <c:v>1</c:v>
                </c:pt>
                <c:pt idx="96472">
                  <c:v>1</c:v>
                </c:pt>
                <c:pt idx="96473">
                  <c:v>1</c:v>
                </c:pt>
                <c:pt idx="96474">
                  <c:v>1</c:v>
                </c:pt>
                <c:pt idx="96475">
                  <c:v>1</c:v>
                </c:pt>
                <c:pt idx="96476">
                  <c:v>1</c:v>
                </c:pt>
                <c:pt idx="96477">
                  <c:v>1</c:v>
                </c:pt>
                <c:pt idx="96478">
                  <c:v>0.875</c:v>
                </c:pt>
                <c:pt idx="96479">
                  <c:v>1</c:v>
                </c:pt>
                <c:pt idx="96480">
                  <c:v>1</c:v>
                </c:pt>
                <c:pt idx="96481">
                  <c:v>1</c:v>
                </c:pt>
                <c:pt idx="96482">
                  <c:v>1</c:v>
                </c:pt>
                <c:pt idx="96483">
                  <c:v>1</c:v>
                </c:pt>
                <c:pt idx="96484">
                  <c:v>1</c:v>
                </c:pt>
                <c:pt idx="96485">
                  <c:v>1</c:v>
                </c:pt>
                <c:pt idx="96486">
                  <c:v>1</c:v>
                </c:pt>
                <c:pt idx="96487">
                  <c:v>1</c:v>
                </c:pt>
                <c:pt idx="96488">
                  <c:v>1</c:v>
                </c:pt>
                <c:pt idx="96489">
                  <c:v>1</c:v>
                </c:pt>
                <c:pt idx="96490">
                  <c:v>1</c:v>
                </c:pt>
                <c:pt idx="96491">
                  <c:v>1</c:v>
                </c:pt>
                <c:pt idx="96492">
                  <c:v>1</c:v>
                </c:pt>
                <c:pt idx="96493">
                  <c:v>1</c:v>
                </c:pt>
                <c:pt idx="96494">
                  <c:v>1</c:v>
                </c:pt>
                <c:pt idx="96495">
                  <c:v>1</c:v>
                </c:pt>
                <c:pt idx="96496">
                  <c:v>1</c:v>
                </c:pt>
                <c:pt idx="96497">
                  <c:v>1</c:v>
                </c:pt>
                <c:pt idx="96498">
                  <c:v>1</c:v>
                </c:pt>
                <c:pt idx="96499">
                  <c:v>1</c:v>
                </c:pt>
                <c:pt idx="96500">
                  <c:v>1</c:v>
                </c:pt>
                <c:pt idx="96501">
                  <c:v>1</c:v>
                </c:pt>
                <c:pt idx="96502">
                  <c:v>1</c:v>
                </c:pt>
                <c:pt idx="96503">
                  <c:v>1</c:v>
                </c:pt>
                <c:pt idx="96504">
                  <c:v>1</c:v>
                </c:pt>
                <c:pt idx="96505">
                  <c:v>1</c:v>
                </c:pt>
                <c:pt idx="96506">
                  <c:v>1</c:v>
                </c:pt>
                <c:pt idx="96507">
                  <c:v>1</c:v>
                </c:pt>
                <c:pt idx="96508">
                  <c:v>1</c:v>
                </c:pt>
                <c:pt idx="96509">
                  <c:v>1</c:v>
                </c:pt>
                <c:pt idx="96510">
                  <c:v>1</c:v>
                </c:pt>
                <c:pt idx="96511">
                  <c:v>1</c:v>
                </c:pt>
                <c:pt idx="96512">
                  <c:v>1</c:v>
                </c:pt>
                <c:pt idx="96513">
                  <c:v>1</c:v>
                </c:pt>
                <c:pt idx="96514">
                  <c:v>1</c:v>
                </c:pt>
                <c:pt idx="96515">
                  <c:v>1</c:v>
                </c:pt>
                <c:pt idx="96516">
                  <c:v>1</c:v>
                </c:pt>
                <c:pt idx="96517">
                  <c:v>1</c:v>
                </c:pt>
                <c:pt idx="96518">
                  <c:v>1</c:v>
                </c:pt>
                <c:pt idx="96519">
                  <c:v>1</c:v>
                </c:pt>
                <c:pt idx="96520">
                  <c:v>1</c:v>
                </c:pt>
                <c:pt idx="96521">
                  <c:v>1</c:v>
                </c:pt>
                <c:pt idx="96522">
                  <c:v>1</c:v>
                </c:pt>
                <c:pt idx="96523">
                  <c:v>1</c:v>
                </c:pt>
                <c:pt idx="96524">
                  <c:v>1</c:v>
                </c:pt>
                <c:pt idx="96525">
                  <c:v>1</c:v>
                </c:pt>
                <c:pt idx="96526">
                  <c:v>1</c:v>
                </c:pt>
                <c:pt idx="96527">
                  <c:v>1</c:v>
                </c:pt>
                <c:pt idx="96528">
                  <c:v>1</c:v>
                </c:pt>
                <c:pt idx="96529">
                  <c:v>1</c:v>
                </c:pt>
                <c:pt idx="96530">
                  <c:v>1</c:v>
                </c:pt>
                <c:pt idx="96531">
                  <c:v>1</c:v>
                </c:pt>
                <c:pt idx="96532">
                  <c:v>1</c:v>
                </c:pt>
                <c:pt idx="96533">
                  <c:v>1</c:v>
                </c:pt>
                <c:pt idx="96534">
                  <c:v>1</c:v>
                </c:pt>
                <c:pt idx="96535">
                  <c:v>0.875</c:v>
                </c:pt>
                <c:pt idx="96536">
                  <c:v>1</c:v>
                </c:pt>
                <c:pt idx="96537">
                  <c:v>1</c:v>
                </c:pt>
                <c:pt idx="96538">
                  <c:v>1</c:v>
                </c:pt>
                <c:pt idx="96539">
                  <c:v>1</c:v>
                </c:pt>
                <c:pt idx="96540">
                  <c:v>1</c:v>
                </c:pt>
                <c:pt idx="96541">
                  <c:v>1</c:v>
                </c:pt>
                <c:pt idx="96542">
                  <c:v>1</c:v>
                </c:pt>
                <c:pt idx="96543">
                  <c:v>1</c:v>
                </c:pt>
                <c:pt idx="96544">
                  <c:v>1</c:v>
                </c:pt>
                <c:pt idx="96545">
                  <c:v>1</c:v>
                </c:pt>
                <c:pt idx="96546">
                  <c:v>1</c:v>
                </c:pt>
                <c:pt idx="96547">
                  <c:v>1</c:v>
                </c:pt>
                <c:pt idx="96548">
                  <c:v>1</c:v>
                </c:pt>
                <c:pt idx="96549">
                  <c:v>1</c:v>
                </c:pt>
                <c:pt idx="96550">
                  <c:v>1</c:v>
                </c:pt>
                <c:pt idx="96551">
                  <c:v>1</c:v>
                </c:pt>
                <c:pt idx="96552">
                  <c:v>1</c:v>
                </c:pt>
                <c:pt idx="96553">
                  <c:v>1</c:v>
                </c:pt>
                <c:pt idx="96554">
                  <c:v>1</c:v>
                </c:pt>
                <c:pt idx="96555">
                  <c:v>1</c:v>
                </c:pt>
                <c:pt idx="96556">
                  <c:v>1</c:v>
                </c:pt>
                <c:pt idx="96557">
                  <c:v>1</c:v>
                </c:pt>
                <c:pt idx="96558">
                  <c:v>1</c:v>
                </c:pt>
                <c:pt idx="96559">
                  <c:v>1</c:v>
                </c:pt>
                <c:pt idx="96560">
                  <c:v>1</c:v>
                </c:pt>
                <c:pt idx="96561">
                  <c:v>1</c:v>
                </c:pt>
                <c:pt idx="96562">
                  <c:v>1</c:v>
                </c:pt>
                <c:pt idx="96563">
                  <c:v>1</c:v>
                </c:pt>
                <c:pt idx="96564">
                  <c:v>1</c:v>
                </c:pt>
                <c:pt idx="96565">
                  <c:v>1</c:v>
                </c:pt>
                <c:pt idx="96566">
                  <c:v>1</c:v>
                </c:pt>
                <c:pt idx="96567">
                  <c:v>1</c:v>
                </c:pt>
                <c:pt idx="96568">
                  <c:v>1</c:v>
                </c:pt>
                <c:pt idx="96569">
                  <c:v>1</c:v>
                </c:pt>
                <c:pt idx="96570">
                  <c:v>1</c:v>
                </c:pt>
                <c:pt idx="96571">
                  <c:v>1</c:v>
                </c:pt>
                <c:pt idx="96572">
                  <c:v>1</c:v>
                </c:pt>
                <c:pt idx="96573">
                  <c:v>1</c:v>
                </c:pt>
                <c:pt idx="96574">
                  <c:v>1</c:v>
                </c:pt>
                <c:pt idx="96575">
                  <c:v>1</c:v>
                </c:pt>
                <c:pt idx="96576">
                  <c:v>1</c:v>
                </c:pt>
                <c:pt idx="96577">
                  <c:v>1</c:v>
                </c:pt>
                <c:pt idx="96578">
                  <c:v>1</c:v>
                </c:pt>
                <c:pt idx="96579">
                  <c:v>1</c:v>
                </c:pt>
                <c:pt idx="96580">
                  <c:v>1</c:v>
                </c:pt>
                <c:pt idx="96581">
                  <c:v>1</c:v>
                </c:pt>
                <c:pt idx="96582">
                  <c:v>1</c:v>
                </c:pt>
                <c:pt idx="96583">
                  <c:v>0.875</c:v>
                </c:pt>
                <c:pt idx="96584">
                  <c:v>1</c:v>
                </c:pt>
                <c:pt idx="96585">
                  <c:v>1</c:v>
                </c:pt>
                <c:pt idx="96586">
                  <c:v>1</c:v>
                </c:pt>
                <c:pt idx="96587">
                  <c:v>0.875</c:v>
                </c:pt>
                <c:pt idx="96588">
                  <c:v>1</c:v>
                </c:pt>
                <c:pt idx="96589">
                  <c:v>1</c:v>
                </c:pt>
                <c:pt idx="96590">
                  <c:v>1</c:v>
                </c:pt>
                <c:pt idx="96591">
                  <c:v>1</c:v>
                </c:pt>
                <c:pt idx="96592">
                  <c:v>1</c:v>
                </c:pt>
                <c:pt idx="96593">
                  <c:v>1</c:v>
                </c:pt>
                <c:pt idx="96594">
                  <c:v>1</c:v>
                </c:pt>
                <c:pt idx="96595">
                  <c:v>1</c:v>
                </c:pt>
                <c:pt idx="96596">
                  <c:v>1</c:v>
                </c:pt>
                <c:pt idx="96597">
                  <c:v>1</c:v>
                </c:pt>
                <c:pt idx="96598">
                  <c:v>1</c:v>
                </c:pt>
                <c:pt idx="96599">
                  <c:v>1</c:v>
                </c:pt>
                <c:pt idx="96600">
                  <c:v>1</c:v>
                </c:pt>
                <c:pt idx="96601">
                  <c:v>1</c:v>
                </c:pt>
                <c:pt idx="96602">
                  <c:v>1</c:v>
                </c:pt>
                <c:pt idx="96603">
                  <c:v>1</c:v>
                </c:pt>
                <c:pt idx="96604">
                  <c:v>1</c:v>
                </c:pt>
                <c:pt idx="96605">
                  <c:v>1</c:v>
                </c:pt>
                <c:pt idx="96606">
                  <c:v>1</c:v>
                </c:pt>
                <c:pt idx="96607">
                  <c:v>1</c:v>
                </c:pt>
                <c:pt idx="96608">
                  <c:v>1</c:v>
                </c:pt>
                <c:pt idx="96609">
                  <c:v>1</c:v>
                </c:pt>
                <c:pt idx="96610">
                  <c:v>1</c:v>
                </c:pt>
                <c:pt idx="96611">
                  <c:v>1</c:v>
                </c:pt>
                <c:pt idx="96612">
                  <c:v>1</c:v>
                </c:pt>
                <c:pt idx="96613">
                  <c:v>1</c:v>
                </c:pt>
                <c:pt idx="96614">
                  <c:v>1</c:v>
                </c:pt>
                <c:pt idx="96615">
                  <c:v>1</c:v>
                </c:pt>
                <c:pt idx="96616">
                  <c:v>1</c:v>
                </c:pt>
                <c:pt idx="96617">
                  <c:v>1</c:v>
                </c:pt>
                <c:pt idx="96618">
                  <c:v>1</c:v>
                </c:pt>
                <c:pt idx="96619">
                  <c:v>1</c:v>
                </c:pt>
                <c:pt idx="96620">
                  <c:v>1</c:v>
                </c:pt>
                <c:pt idx="96621">
                  <c:v>1</c:v>
                </c:pt>
                <c:pt idx="96622">
                  <c:v>1</c:v>
                </c:pt>
                <c:pt idx="96623">
                  <c:v>1</c:v>
                </c:pt>
                <c:pt idx="96624">
                  <c:v>1</c:v>
                </c:pt>
                <c:pt idx="96625">
                  <c:v>1</c:v>
                </c:pt>
                <c:pt idx="96626">
                  <c:v>1</c:v>
                </c:pt>
                <c:pt idx="96627">
                  <c:v>1</c:v>
                </c:pt>
                <c:pt idx="96628">
                  <c:v>1</c:v>
                </c:pt>
                <c:pt idx="96629">
                  <c:v>1</c:v>
                </c:pt>
                <c:pt idx="96630">
                  <c:v>1</c:v>
                </c:pt>
                <c:pt idx="96631">
                  <c:v>1</c:v>
                </c:pt>
                <c:pt idx="96632">
                  <c:v>1</c:v>
                </c:pt>
                <c:pt idx="96633">
                  <c:v>1</c:v>
                </c:pt>
                <c:pt idx="96634">
                  <c:v>1</c:v>
                </c:pt>
                <c:pt idx="96635">
                  <c:v>1</c:v>
                </c:pt>
                <c:pt idx="96636">
                  <c:v>1</c:v>
                </c:pt>
                <c:pt idx="96637">
                  <c:v>0.875</c:v>
                </c:pt>
                <c:pt idx="96638">
                  <c:v>1</c:v>
                </c:pt>
                <c:pt idx="96639">
                  <c:v>1</c:v>
                </c:pt>
                <c:pt idx="96640">
                  <c:v>1</c:v>
                </c:pt>
                <c:pt idx="96641">
                  <c:v>1</c:v>
                </c:pt>
                <c:pt idx="96642">
                  <c:v>1</c:v>
                </c:pt>
                <c:pt idx="96643">
                  <c:v>0.875</c:v>
                </c:pt>
                <c:pt idx="96644">
                  <c:v>1</c:v>
                </c:pt>
                <c:pt idx="96645">
                  <c:v>1</c:v>
                </c:pt>
                <c:pt idx="96646">
                  <c:v>1</c:v>
                </c:pt>
                <c:pt idx="96647">
                  <c:v>1</c:v>
                </c:pt>
                <c:pt idx="96648">
                  <c:v>1</c:v>
                </c:pt>
                <c:pt idx="96649">
                  <c:v>1</c:v>
                </c:pt>
                <c:pt idx="96650">
                  <c:v>1</c:v>
                </c:pt>
                <c:pt idx="96651">
                  <c:v>1</c:v>
                </c:pt>
                <c:pt idx="96652">
                  <c:v>1</c:v>
                </c:pt>
                <c:pt idx="96653">
                  <c:v>1</c:v>
                </c:pt>
                <c:pt idx="96654">
                  <c:v>1</c:v>
                </c:pt>
                <c:pt idx="96655">
                  <c:v>1</c:v>
                </c:pt>
                <c:pt idx="96656">
                  <c:v>1</c:v>
                </c:pt>
                <c:pt idx="96657">
                  <c:v>1</c:v>
                </c:pt>
                <c:pt idx="96658">
                  <c:v>1</c:v>
                </c:pt>
                <c:pt idx="96659">
                  <c:v>1</c:v>
                </c:pt>
                <c:pt idx="96660">
                  <c:v>1</c:v>
                </c:pt>
                <c:pt idx="96661">
                  <c:v>1</c:v>
                </c:pt>
                <c:pt idx="96662">
                  <c:v>1</c:v>
                </c:pt>
                <c:pt idx="96663">
                  <c:v>1</c:v>
                </c:pt>
                <c:pt idx="96664">
                  <c:v>1</c:v>
                </c:pt>
                <c:pt idx="96665">
                  <c:v>1</c:v>
                </c:pt>
                <c:pt idx="96666">
                  <c:v>1</c:v>
                </c:pt>
                <c:pt idx="96667">
                  <c:v>1</c:v>
                </c:pt>
                <c:pt idx="96668">
                  <c:v>1</c:v>
                </c:pt>
                <c:pt idx="96669">
                  <c:v>1</c:v>
                </c:pt>
                <c:pt idx="96670">
                  <c:v>1</c:v>
                </c:pt>
                <c:pt idx="96671">
                  <c:v>1</c:v>
                </c:pt>
                <c:pt idx="96672">
                  <c:v>1</c:v>
                </c:pt>
                <c:pt idx="96673">
                  <c:v>1</c:v>
                </c:pt>
                <c:pt idx="96674">
                  <c:v>1</c:v>
                </c:pt>
                <c:pt idx="96675">
                  <c:v>0.875</c:v>
                </c:pt>
                <c:pt idx="96676">
                  <c:v>1</c:v>
                </c:pt>
                <c:pt idx="96677">
                  <c:v>1</c:v>
                </c:pt>
                <c:pt idx="96678">
                  <c:v>1</c:v>
                </c:pt>
                <c:pt idx="96679">
                  <c:v>1</c:v>
                </c:pt>
                <c:pt idx="96680">
                  <c:v>1</c:v>
                </c:pt>
                <c:pt idx="96681">
                  <c:v>1</c:v>
                </c:pt>
                <c:pt idx="96682">
                  <c:v>1</c:v>
                </c:pt>
                <c:pt idx="96683">
                  <c:v>1</c:v>
                </c:pt>
                <c:pt idx="96684">
                  <c:v>1</c:v>
                </c:pt>
                <c:pt idx="96685">
                  <c:v>1</c:v>
                </c:pt>
                <c:pt idx="96686">
                  <c:v>1</c:v>
                </c:pt>
                <c:pt idx="96687">
                  <c:v>1</c:v>
                </c:pt>
                <c:pt idx="96688">
                  <c:v>1</c:v>
                </c:pt>
                <c:pt idx="96689">
                  <c:v>1</c:v>
                </c:pt>
                <c:pt idx="96690">
                  <c:v>1</c:v>
                </c:pt>
                <c:pt idx="96691">
                  <c:v>1</c:v>
                </c:pt>
                <c:pt idx="96692">
                  <c:v>1</c:v>
                </c:pt>
                <c:pt idx="96693">
                  <c:v>1</c:v>
                </c:pt>
                <c:pt idx="96694">
                  <c:v>1</c:v>
                </c:pt>
                <c:pt idx="96695">
                  <c:v>1</c:v>
                </c:pt>
                <c:pt idx="96696">
                  <c:v>1</c:v>
                </c:pt>
                <c:pt idx="96697">
                  <c:v>1</c:v>
                </c:pt>
                <c:pt idx="96698">
                  <c:v>1</c:v>
                </c:pt>
                <c:pt idx="96699">
                  <c:v>1</c:v>
                </c:pt>
                <c:pt idx="96700">
                  <c:v>1</c:v>
                </c:pt>
                <c:pt idx="96701">
                  <c:v>1</c:v>
                </c:pt>
                <c:pt idx="96702">
                  <c:v>1</c:v>
                </c:pt>
                <c:pt idx="96703">
                  <c:v>1</c:v>
                </c:pt>
                <c:pt idx="96704">
                  <c:v>1</c:v>
                </c:pt>
                <c:pt idx="96705">
                  <c:v>1</c:v>
                </c:pt>
                <c:pt idx="96706">
                  <c:v>1</c:v>
                </c:pt>
                <c:pt idx="96707">
                  <c:v>1</c:v>
                </c:pt>
                <c:pt idx="96708">
                  <c:v>1</c:v>
                </c:pt>
                <c:pt idx="96709">
                  <c:v>1</c:v>
                </c:pt>
                <c:pt idx="96710">
                  <c:v>1</c:v>
                </c:pt>
                <c:pt idx="96711">
                  <c:v>1</c:v>
                </c:pt>
                <c:pt idx="96712">
                  <c:v>1</c:v>
                </c:pt>
                <c:pt idx="96713">
                  <c:v>1</c:v>
                </c:pt>
                <c:pt idx="96714">
                  <c:v>1</c:v>
                </c:pt>
                <c:pt idx="96715">
                  <c:v>1</c:v>
                </c:pt>
                <c:pt idx="96716">
                  <c:v>1</c:v>
                </c:pt>
                <c:pt idx="96717">
                  <c:v>1</c:v>
                </c:pt>
                <c:pt idx="96718">
                  <c:v>0.875</c:v>
                </c:pt>
                <c:pt idx="96719">
                  <c:v>1</c:v>
                </c:pt>
                <c:pt idx="96720">
                  <c:v>1</c:v>
                </c:pt>
                <c:pt idx="96721">
                  <c:v>1</c:v>
                </c:pt>
                <c:pt idx="96722">
                  <c:v>1</c:v>
                </c:pt>
                <c:pt idx="96723">
                  <c:v>1</c:v>
                </c:pt>
                <c:pt idx="96724">
                  <c:v>1</c:v>
                </c:pt>
                <c:pt idx="96725">
                  <c:v>1</c:v>
                </c:pt>
                <c:pt idx="96726">
                  <c:v>1</c:v>
                </c:pt>
                <c:pt idx="96727">
                  <c:v>1</c:v>
                </c:pt>
                <c:pt idx="96728">
                  <c:v>1</c:v>
                </c:pt>
                <c:pt idx="96729">
                  <c:v>1</c:v>
                </c:pt>
                <c:pt idx="96730">
                  <c:v>1</c:v>
                </c:pt>
                <c:pt idx="96731">
                  <c:v>1</c:v>
                </c:pt>
                <c:pt idx="96732">
                  <c:v>1</c:v>
                </c:pt>
                <c:pt idx="96733">
                  <c:v>1</c:v>
                </c:pt>
                <c:pt idx="96734">
                  <c:v>1</c:v>
                </c:pt>
                <c:pt idx="96735">
                  <c:v>1</c:v>
                </c:pt>
                <c:pt idx="96736">
                  <c:v>0.875</c:v>
                </c:pt>
                <c:pt idx="96737">
                  <c:v>1</c:v>
                </c:pt>
                <c:pt idx="96738">
                  <c:v>1</c:v>
                </c:pt>
                <c:pt idx="96739">
                  <c:v>1</c:v>
                </c:pt>
                <c:pt idx="96740">
                  <c:v>1</c:v>
                </c:pt>
                <c:pt idx="96741">
                  <c:v>1</c:v>
                </c:pt>
                <c:pt idx="96742">
                  <c:v>1</c:v>
                </c:pt>
                <c:pt idx="96743">
                  <c:v>0.875</c:v>
                </c:pt>
                <c:pt idx="96744">
                  <c:v>1</c:v>
                </c:pt>
                <c:pt idx="96745">
                  <c:v>1</c:v>
                </c:pt>
                <c:pt idx="96746">
                  <c:v>1</c:v>
                </c:pt>
                <c:pt idx="96747">
                  <c:v>1</c:v>
                </c:pt>
                <c:pt idx="96748">
                  <c:v>1</c:v>
                </c:pt>
                <c:pt idx="96749">
                  <c:v>1</c:v>
                </c:pt>
                <c:pt idx="96750">
                  <c:v>1</c:v>
                </c:pt>
                <c:pt idx="96751">
                  <c:v>1</c:v>
                </c:pt>
                <c:pt idx="96752">
                  <c:v>1</c:v>
                </c:pt>
                <c:pt idx="96753">
                  <c:v>1</c:v>
                </c:pt>
                <c:pt idx="96754">
                  <c:v>1</c:v>
                </c:pt>
                <c:pt idx="96755">
                  <c:v>1</c:v>
                </c:pt>
                <c:pt idx="96756">
                  <c:v>1</c:v>
                </c:pt>
                <c:pt idx="96757">
                  <c:v>1</c:v>
                </c:pt>
                <c:pt idx="96758">
                  <c:v>1</c:v>
                </c:pt>
                <c:pt idx="96759">
                  <c:v>1</c:v>
                </c:pt>
                <c:pt idx="96760">
                  <c:v>1</c:v>
                </c:pt>
                <c:pt idx="96761">
                  <c:v>1</c:v>
                </c:pt>
                <c:pt idx="96762">
                  <c:v>1</c:v>
                </c:pt>
                <c:pt idx="96763">
                  <c:v>1</c:v>
                </c:pt>
                <c:pt idx="96764">
                  <c:v>1</c:v>
                </c:pt>
                <c:pt idx="96765">
                  <c:v>1</c:v>
                </c:pt>
                <c:pt idx="96766">
                  <c:v>1</c:v>
                </c:pt>
                <c:pt idx="96767">
                  <c:v>1</c:v>
                </c:pt>
                <c:pt idx="96768">
                  <c:v>0.875</c:v>
                </c:pt>
                <c:pt idx="96769">
                  <c:v>1</c:v>
                </c:pt>
                <c:pt idx="96770">
                  <c:v>1</c:v>
                </c:pt>
                <c:pt idx="96771">
                  <c:v>1</c:v>
                </c:pt>
                <c:pt idx="96772">
                  <c:v>1</c:v>
                </c:pt>
                <c:pt idx="96773">
                  <c:v>1</c:v>
                </c:pt>
                <c:pt idx="96774">
                  <c:v>1</c:v>
                </c:pt>
                <c:pt idx="96775">
                  <c:v>1</c:v>
                </c:pt>
                <c:pt idx="96776">
                  <c:v>1</c:v>
                </c:pt>
                <c:pt idx="96777">
                  <c:v>1</c:v>
                </c:pt>
                <c:pt idx="96778">
                  <c:v>1</c:v>
                </c:pt>
                <c:pt idx="96779">
                  <c:v>1</c:v>
                </c:pt>
                <c:pt idx="96780">
                  <c:v>0.875</c:v>
                </c:pt>
                <c:pt idx="96781">
                  <c:v>1</c:v>
                </c:pt>
                <c:pt idx="96782">
                  <c:v>1</c:v>
                </c:pt>
                <c:pt idx="96783">
                  <c:v>1</c:v>
                </c:pt>
                <c:pt idx="96784">
                  <c:v>1</c:v>
                </c:pt>
                <c:pt idx="96785">
                  <c:v>1</c:v>
                </c:pt>
                <c:pt idx="96786">
                  <c:v>1</c:v>
                </c:pt>
                <c:pt idx="96787">
                  <c:v>1</c:v>
                </c:pt>
                <c:pt idx="96788">
                  <c:v>1</c:v>
                </c:pt>
                <c:pt idx="96789">
                  <c:v>1</c:v>
                </c:pt>
                <c:pt idx="96790">
                  <c:v>1</c:v>
                </c:pt>
                <c:pt idx="96791">
                  <c:v>1</c:v>
                </c:pt>
                <c:pt idx="96792">
                  <c:v>1</c:v>
                </c:pt>
                <c:pt idx="96793">
                  <c:v>1</c:v>
                </c:pt>
                <c:pt idx="96794">
                  <c:v>1</c:v>
                </c:pt>
                <c:pt idx="96795">
                  <c:v>1</c:v>
                </c:pt>
                <c:pt idx="96796">
                  <c:v>1</c:v>
                </c:pt>
                <c:pt idx="96797">
                  <c:v>1</c:v>
                </c:pt>
                <c:pt idx="96798">
                  <c:v>1</c:v>
                </c:pt>
                <c:pt idx="96799">
                  <c:v>1</c:v>
                </c:pt>
                <c:pt idx="96800">
                  <c:v>1</c:v>
                </c:pt>
                <c:pt idx="96801">
                  <c:v>1</c:v>
                </c:pt>
                <c:pt idx="96802">
                  <c:v>0.875</c:v>
                </c:pt>
                <c:pt idx="96803">
                  <c:v>1</c:v>
                </c:pt>
                <c:pt idx="96804">
                  <c:v>1</c:v>
                </c:pt>
                <c:pt idx="96805">
                  <c:v>1</c:v>
                </c:pt>
                <c:pt idx="96806">
                  <c:v>1</c:v>
                </c:pt>
                <c:pt idx="96807">
                  <c:v>1</c:v>
                </c:pt>
                <c:pt idx="96808">
                  <c:v>1</c:v>
                </c:pt>
                <c:pt idx="96809">
                  <c:v>1</c:v>
                </c:pt>
                <c:pt idx="96810">
                  <c:v>1</c:v>
                </c:pt>
                <c:pt idx="96811">
                  <c:v>1</c:v>
                </c:pt>
                <c:pt idx="96812">
                  <c:v>1</c:v>
                </c:pt>
                <c:pt idx="96813">
                  <c:v>1</c:v>
                </c:pt>
                <c:pt idx="96814">
                  <c:v>1</c:v>
                </c:pt>
                <c:pt idx="96815">
                  <c:v>1</c:v>
                </c:pt>
                <c:pt idx="96816">
                  <c:v>1</c:v>
                </c:pt>
                <c:pt idx="96817">
                  <c:v>1</c:v>
                </c:pt>
                <c:pt idx="96818">
                  <c:v>1</c:v>
                </c:pt>
                <c:pt idx="96819">
                  <c:v>1</c:v>
                </c:pt>
                <c:pt idx="96820">
                  <c:v>1</c:v>
                </c:pt>
                <c:pt idx="96821">
                  <c:v>1</c:v>
                </c:pt>
                <c:pt idx="96822">
                  <c:v>1</c:v>
                </c:pt>
                <c:pt idx="96823">
                  <c:v>1</c:v>
                </c:pt>
                <c:pt idx="96824">
                  <c:v>1</c:v>
                </c:pt>
                <c:pt idx="96825">
                  <c:v>1</c:v>
                </c:pt>
                <c:pt idx="96826">
                  <c:v>1</c:v>
                </c:pt>
                <c:pt idx="96827">
                  <c:v>1</c:v>
                </c:pt>
                <c:pt idx="96828">
                  <c:v>1</c:v>
                </c:pt>
                <c:pt idx="96829">
                  <c:v>1</c:v>
                </c:pt>
                <c:pt idx="96830">
                  <c:v>1</c:v>
                </c:pt>
                <c:pt idx="96831">
                  <c:v>1</c:v>
                </c:pt>
                <c:pt idx="96832">
                  <c:v>1</c:v>
                </c:pt>
                <c:pt idx="96833">
                  <c:v>1</c:v>
                </c:pt>
                <c:pt idx="96834">
                  <c:v>1</c:v>
                </c:pt>
                <c:pt idx="96835">
                  <c:v>1</c:v>
                </c:pt>
                <c:pt idx="96836">
                  <c:v>1</c:v>
                </c:pt>
                <c:pt idx="96837">
                  <c:v>1</c:v>
                </c:pt>
                <c:pt idx="96838">
                  <c:v>1</c:v>
                </c:pt>
                <c:pt idx="96839">
                  <c:v>1</c:v>
                </c:pt>
                <c:pt idx="96840">
                  <c:v>1</c:v>
                </c:pt>
                <c:pt idx="96841">
                  <c:v>1</c:v>
                </c:pt>
                <c:pt idx="96842">
                  <c:v>1</c:v>
                </c:pt>
                <c:pt idx="96843">
                  <c:v>1</c:v>
                </c:pt>
                <c:pt idx="96844">
                  <c:v>1</c:v>
                </c:pt>
                <c:pt idx="96845">
                  <c:v>1</c:v>
                </c:pt>
                <c:pt idx="96846">
                  <c:v>1</c:v>
                </c:pt>
                <c:pt idx="96847">
                  <c:v>1</c:v>
                </c:pt>
                <c:pt idx="96848">
                  <c:v>1</c:v>
                </c:pt>
                <c:pt idx="96849">
                  <c:v>1</c:v>
                </c:pt>
                <c:pt idx="96850">
                  <c:v>1</c:v>
                </c:pt>
                <c:pt idx="96851">
                  <c:v>0.85714285700000004</c:v>
                </c:pt>
                <c:pt idx="96852">
                  <c:v>1</c:v>
                </c:pt>
                <c:pt idx="96853">
                  <c:v>0.85714285700000004</c:v>
                </c:pt>
                <c:pt idx="96854">
                  <c:v>1</c:v>
                </c:pt>
                <c:pt idx="96855">
                  <c:v>1</c:v>
                </c:pt>
                <c:pt idx="96856">
                  <c:v>1</c:v>
                </c:pt>
                <c:pt idx="96857">
                  <c:v>0.85714285700000004</c:v>
                </c:pt>
                <c:pt idx="96858">
                  <c:v>0.85714285700000004</c:v>
                </c:pt>
                <c:pt idx="96859">
                  <c:v>1</c:v>
                </c:pt>
                <c:pt idx="96860">
                  <c:v>1</c:v>
                </c:pt>
                <c:pt idx="96861">
                  <c:v>1</c:v>
                </c:pt>
                <c:pt idx="96862">
                  <c:v>1</c:v>
                </c:pt>
                <c:pt idx="96863">
                  <c:v>1</c:v>
                </c:pt>
                <c:pt idx="96864">
                  <c:v>1</c:v>
                </c:pt>
                <c:pt idx="96865">
                  <c:v>1</c:v>
                </c:pt>
                <c:pt idx="96866">
                  <c:v>1</c:v>
                </c:pt>
                <c:pt idx="96867">
                  <c:v>1</c:v>
                </c:pt>
                <c:pt idx="96868">
                  <c:v>1</c:v>
                </c:pt>
                <c:pt idx="96869">
                  <c:v>1</c:v>
                </c:pt>
                <c:pt idx="96870">
                  <c:v>0.85714285700000004</c:v>
                </c:pt>
                <c:pt idx="96871">
                  <c:v>1</c:v>
                </c:pt>
                <c:pt idx="96872">
                  <c:v>1</c:v>
                </c:pt>
                <c:pt idx="96873">
                  <c:v>1</c:v>
                </c:pt>
                <c:pt idx="96874">
                  <c:v>1</c:v>
                </c:pt>
                <c:pt idx="96875">
                  <c:v>1</c:v>
                </c:pt>
                <c:pt idx="96876">
                  <c:v>1</c:v>
                </c:pt>
                <c:pt idx="96877">
                  <c:v>1</c:v>
                </c:pt>
                <c:pt idx="96878">
                  <c:v>1</c:v>
                </c:pt>
                <c:pt idx="96879">
                  <c:v>1</c:v>
                </c:pt>
                <c:pt idx="96880">
                  <c:v>1</c:v>
                </c:pt>
                <c:pt idx="96881">
                  <c:v>1</c:v>
                </c:pt>
                <c:pt idx="96882">
                  <c:v>1</c:v>
                </c:pt>
                <c:pt idx="96883">
                  <c:v>1</c:v>
                </c:pt>
                <c:pt idx="96884">
                  <c:v>1</c:v>
                </c:pt>
                <c:pt idx="96885">
                  <c:v>1</c:v>
                </c:pt>
                <c:pt idx="96886">
                  <c:v>1</c:v>
                </c:pt>
                <c:pt idx="96887">
                  <c:v>1</c:v>
                </c:pt>
                <c:pt idx="96888">
                  <c:v>1</c:v>
                </c:pt>
                <c:pt idx="96889">
                  <c:v>1</c:v>
                </c:pt>
                <c:pt idx="96890">
                  <c:v>1</c:v>
                </c:pt>
                <c:pt idx="96891">
                  <c:v>1</c:v>
                </c:pt>
                <c:pt idx="96892">
                  <c:v>1</c:v>
                </c:pt>
                <c:pt idx="96893">
                  <c:v>1</c:v>
                </c:pt>
                <c:pt idx="96894">
                  <c:v>1</c:v>
                </c:pt>
                <c:pt idx="96895">
                  <c:v>1</c:v>
                </c:pt>
                <c:pt idx="96896">
                  <c:v>1</c:v>
                </c:pt>
                <c:pt idx="96897">
                  <c:v>1</c:v>
                </c:pt>
                <c:pt idx="96898">
                  <c:v>1</c:v>
                </c:pt>
                <c:pt idx="96899">
                  <c:v>1</c:v>
                </c:pt>
                <c:pt idx="96900">
                  <c:v>1</c:v>
                </c:pt>
                <c:pt idx="96901">
                  <c:v>0.85714285700000004</c:v>
                </c:pt>
                <c:pt idx="96902">
                  <c:v>1</c:v>
                </c:pt>
                <c:pt idx="96903">
                  <c:v>1</c:v>
                </c:pt>
                <c:pt idx="96904">
                  <c:v>1</c:v>
                </c:pt>
                <c:pt idx="96905">
                  <c:v>1</c:v>
                </c:pt>
                <c:pt idx="96906">
                  <c:v>1</c:v>
                </c:pt>
                <c:pt idx="96907">
                  <c:v>1</c:v>
                </c:pt>
                <c:pt idx="96908">
                  <c:v>1</c:v>
                </c:pt>
                <c:pt idx="96909">
                  <c:v>1</c:v>
                </c:pt>
                <c:pt idx="96910">
                  <c:v>1</c:v>
                </c:pt>
                <c:pt idx="96911">
                  <c:v>1</c:v>
                </c:pt>
                <c:pt idx="96912">
                  <c:v>1</c:v>
                </c:pt>
                <c:pt idx="96913">
                  <c:v>1</c:v>
                </c:pt>
                <c:pt idx="96914">
                  <c:v>1</c:v>
                </c:pt>
                <c:pt idx="96915">
                  <c:v>1</c:v>
                </c:pt>
                <c:pt idx="96916">
                  <c:v>1</c:v>
                </c:pt>
                <c:pt idx="96917">
                  <c:v>0.14285714299999999</c:v>
                </c:pt>
                <c:pt idx="96918">
                  <c:v>1</c:v>
                </c:pt>
                <c:pt idx="96919">
                  <c:v>0.85714285700000004</c:v>
                </c:pt>
                <c:pt idx="96920">
                  <c:v>1</c:v>
                </c:pt>
                <c:pt idx="96921">
                  <c:v>1</c:v>
                </c:pt>
                <c:pt idx="96922">
                  <c:v>1</c:v>
                </c:pt>
                <c:pt idx="96923">
                  <c:v>1</c:v>
                </c:pt>
                <c:pt idx="96924">
                  <c:v>1</c:v>
                </c:pt>
                <c:pt idx="96925">
                  <c:v>1</c:v>
                </c:pt>
                <c:pt idx="96926">
                  <c:v>0.85714285700000004</c:v>
                </c:pt>
                <c:pt idx="96927">
                  <c:v>1</c:v>
                </c:pt>
                <c:pt idx="96928">
                  <c:v>1</c:v>
                </c:pt>
                <c:pt idx="96929">
                  <c:v>1</c:v>
                </c:pt>
                <c:pt idx="96930">
                  <c:v>1</c:v>
                </c:pt>
                <c:pt idx="96931">
                  <c:v>1</c:v>
                </c:pt>
                <c:pt idx="96932">
                  <c:v>1</c:v>
                </c:pt>
                <c:pt idx="96933">
                  <c:v>0.85714285700000004</c:v>
                </c:pt>
                <c:pt idx="96934">
                  <c:v>1</c:v>
                </c:pt>
                <c:pt idx="96935">
                  <c:v>1</c:v>
                </c:pt>
                <c:pt idx="96936">
                  <c:v>1</c:v>
                </c:pt>
                <c:pt idx="96937">
                  <c:v>1</c:v>
                </c:pt>
                <c:pt idx="96938">
                  <c:v>0.85714285700000004</c:v>
                </c:pt>
                <c:pt idx="96939">
                  <c:v>1</c:v>
                </c:pt>
                <c:pt idx="96940">
                  <c:v>1</c:v>
                </c:pt>
                <c:pt idx="96941">
                  <c:v>1</c:v>
                </c:pt>
                <c:pt idx="96942">
                  <c:v>1</c:v>
                </c:pt>
                <c:pt idx="96943">
                  <c:v>1</c:v>
                </c:pt>
                <c:pt idx="96944">
                  <c:v>1</c:v>
                </c:pt>
                <c:pt idx="96945">
                  <c:v>1</c:v>
                </c:pt>
                <c:pt idx="96946">
                  <c:v>1</c:v>
                </c:pt>
                <c:pt idx="96947">
                  <c:v>1</c:v>
                </c:pt>
                <c:pt idx="96948">
                  <c:v>1</c:v>
                </c:pt>
                <c:pt idx="96949">
                  <c:v>1</c:v>
                </c:pt>
                <c:pt idx="96950">
                  <c:v>1</c:v>
                </c:pt>
                <c:pt idx="96951">
                  <c:v>1</c:v>
                </c:pt>
                <c:pt idx="96952">
                  <c:v>1</c:v>
                </c:pt>
                <c:pt idx="96953">
                  <c:v>1</c:v>
                </c:pt>
                <c:pt idx="96954">
                  <c:v>1</c:v>
                </c:pt>
                <c:pt idx="96955">
                  <c:v>1</c:v>
                </c:pt>
                <c:pt idx="96956">
                  <c:v>1</c:v>
                </c:pt>
                <c:pt idx="96957">
                  <c:v>1</c:v>
                </c:pt>
                <c:pt idx="96958">
                  <c:v>1</c:v>
                </c:pt>
                <c:pt idx="96959">
                  <c:v>1</c:v>
                </c:pt>
                <c:pt idx="96960">
                  <c:v>1</c:v>
                </c:pt>
                <c:pt idx="96961">
                  <c:v>1</c:v>
                </c:pt>
                <c:pt idx="96962">
                  <c:v>1</c:v>
                </c:pt>
                <c:pt idx="96963">
                  <c:v>1</c:v>
                </c:pt>
                <c:pt idx="96964">
                  <c:v>0.85714285700000004</c:v>
                </c:pt>
                <c:pt idx="96965">
                  <c:v>1</c:v>
                </c:pt>
                <c:pt idx="96966">
                  <c:v>1</c:v>
                </c:pt>
                <c:pt idx="96967">
                  <c:v>0.85714285700000004</c:v>
                </c:pt>
                <c:pt idx="96968">
                  <c:v>1</c:v>
                </c:pt>
                <c:pt idx="96969">
                  <c:v>1</c:v>
                </c:pt>
                <c:pt idx="96970">
                  <c:v>1</c:v>
                </c:pt>
                <c:pt idx="96971">
                  <c:v>1</c:v>
                </c:pt>
                <c:pt idx="96972">
                  <c:v>1</c:v>
                </c:pt>
                <c:pt idx="96973">
                  <c:v>1</c:v>
                </c:pt>
                <c:pt idx="96974">
                  <c:v>1</c:v>
                </c:pt>
                <c:pt idx="96975">
                  <c:v>1</c:v>
                </c:pt>
                <c:pt idx="96976">
                  <c:v>1</c:v>
                </c:pt>
                <c:pt idx="96977">
                  <c:v>1</c:v>
                </c:pt>
                <c:pt idx="96978">
                  <c:v>1</c:v>
                </c:pt>
                <c:pt idx="96979">
                  <c:v>1</c:v>
                </c:pt>
                <c:pt idx="96980">
                  <c:v>1</c:v>
                </c:pt>
                <c:pt idx="96981">
                  <c:v>1</c:v>
                </c:pt>
                <c:pt idx="96982">
                  <c:v>1</c:v>
                </c:pt>
                <c:pt idx="96983">
                  <c:v>0.85714285700000004</c:v>
                </c:pt>
                <c:pt idx="96984">
                  <c:v>1</c:v>
                </c:pt>
                <c:pt idx="96985">
                  <c:v>1</c:v>
                </c:pt>
                <c:pt idx="96986">
                  <c:v>1</c:v>
                </c:pt>
                <c:pt idx="96987">
                  <c:v>1</c:v>
                </c:pt>
                <c:pt idx="96988">
                  <c:v>1</c:v>
                </c:pt>
                <c:pt idx="96989">
                  <c:v>1</c:v>
                </c:pt>
                <c:pt idx="96990">
                  <c:v>1</c:v>
                </c:pt>
                <c:pt idx="96991">
                  <c:v>1</c:v>
                </c:pt>
                <c:pt idx="96992">
                  <c:v>0.85714285700000004</c:v>
                </c:pt>
                <c:pt idx="96993">
                  <c:v>1</c:v>
                </c:pt>
                <c:pt idx="96994">
                  <c:v>1</c:v>
                </c:pt>
                <c:pt idx="96995">
                  <c:v>0.85714285700000004</c:v>
                </c:pt>
                <c:pt idx="96996">
                  <c:v>1</c:v>
                </c:pt>
                <c:pt idx="96997">
                  <c:v>1</c:v>
                </c:pt>
                <c:pt idx="96998">
                  <c:v>1</c:v>
                </c:pt>
                <c:pt idx="96999">
                  <c:v>1</c:v>
                </c:pt>
                <c:pt idx="97000">
                  <c:v>1</c:v>
                </c:pt>
                <c:pt idx="97001">
                  <c:v>1</c:v>
                </c:pt>
                <c:pt idx="97002">
                  <c:v>1</c:v>
                </c:pt>
                <c:pt idx="97003">
                  <c:v>1</c:v>
                </c:pt>
                <c:pt idx="97004">
                  <c:v>0.85714285700000004</c:v>
                </c:pt>
                <c:pt idx="97005">
                  <c:v>0.85714285700000004</c:v>
                </c:pt>
                <c:pt idx="97006">
                  <c:v>0.85714285700000004</c:v>
                </c:pt>
                <c:pt idx="97007">
                  <c:v>0.85714285700000004</c:v>
                </c:pt>
                <c:pt idx="97008">
                  <c:v>1</c:v>
                </c:pt>
                <c:pt idx="97009">
                  <c:v>1</c:v>
                </c:pt>
                <c:pt idx="97010">
                  <c:v>1</c:v>
                </c:pt>
                <c:pt idx="97011">
                  <c:v>0.85714285700000004</c:v>
                </c:pt>
                <c:pt idx="97012">
                  <c:v>1</c:v>
                </c:pt>
                <c:pt idx="97013">
                  <c:v>1</c:v>
                </c:pt>
                <c:pt idx="97014">
                  <c:v>1</c:v>
                </c:pt>
                <c:pt idx="97015">
                  <c:v>1</c:v>
                </c:pt>
                <c:pt idx="97016">
                  <c:v>1</c:v>
                </c:pt>
                <c:pt idx="97017">
                  <c:v>1</c:v>
                </c:pt>
                <c:pt idx="97018">
                  <c:v>1</c:v>
                </c:pt>
                <c:pt idx="97019">
                  <c:v>1</c:v>
                </c:pt>
                <c:pt idx="97020">
                  <c:v>1</c:v>
                </c:pt>
                <c:pt idx="97021">
                  <c:v>1</c:v>
                </c:pt>
                <c:pt idx="97022">
                  <c:v>0.85714285700000004</c:v>
                </c:pt>
                <c:pt idx="97023">
                  <c:v>1</c:v>
                </c:pt>
                <c:pt idx="97024">
                  <c:v>1</c:v>
                </c:pt>
                <c:pt idx="97025">
                  <c:v>1</c:v>
                </c:pt>
                <c:pt idx="97026">
                  <c:v>1</c:v>
                </c:pt>
                <c:pt idx="97027">
                  <c:v>1</c:v>
                </c:pt>
                <c:pt idx="97028">
                  <c:v>1</c:v>
                </c:pt>
                <c:pt idx="97029">
                  <c:v>1</c:v>
                </c:pt>
                <c:pt idx="97030">
                  <c:v>1</c:v>
                </c:pt>
                <c:pt idx="97031">
                  <c:v>1</c:v>
                </c:pt>
                <c:pt idx="97032">
                  <c:v>1</c:v>
                </c:pt>
                <c:pt idx="97033">
                  <c:v>1</c:v>
                </c:pt>
                <c:pt idx="97034">
                  <c:v>1</c:v>
                </c:pt>
                <c:pt idx="97035">
                  <c:v>1</c:v>
                </c:pt>
                <c:pt idx="97036">
                  <c:v>1</c:v>
                </c:pt>
                <c:pt idx="97037">
                  <c:v>1</c:v>
                </c:pt>
                <c:pt idx="97038">
                  <c:v>1</c:v>
                </c:pt>
                <c:pt idx="97039">
                  <c:v>1</c:v>
                </c:pt>
                <c:pt idx="97040">
                  <c:v>1</c:v>
                </c:pt>
                <c:pt idx="97041">
                  <c:v>1</c:v>
                </c:pt>
                <c:pt idx="97042">
                  <c:v>1</c:v>
                </c:pt>
                <c:pt idx="97043">
                  <c:v>1</c:v>
                </c:pt>
                <c:pt idx="97044">
                  <c:v>1</c:v>
                </c:pt>
                <c:pt idx="97045">
                  <c:v>0.85714285700000004</c:v>
                </c:pt>
                <c:pt idx="97046">
                  <c:v>1</c:v>
                </c:pt>
                <c:pt idx="97047">
                  <c:v>1</c:v>
                </c:pt>
                <c:pt idx="97048">
                  <c:v>1</c:v>
                </c:pt>
                <c:pt idx="97049">
                  <c:v>1</c:v>
                </c:pt>
                <c:pt idx="97050">
                  <c:v>1</c:v>
                </c:pt>
                <c:pt idx="97051">
                  <c:v>0.85714285700000004</c:v>
                </c:pt>
                <c:pt idx="97052">
                  <c:v>1</c:v>
                </c:pt>
                <c:pt idx="97053">
                  <c:v>0.85714285700000004</c:v>
                </c:pt>
                <c:pt idx="97054">
                  <c:v>1</c:v>
                </c:pt>
                <c:pt idx="97055">
                  <c:v>1</c:v>
                </c:pt>
                <c:pt idx="97056">
                  <c:v>1</c:v>
                </c:pt>
                <c:pt idx="97057">
                  <c:v>1</c:v>
                </c:pt>
                <c:pt idx="97058">
                  <c:v>0.85714285700000004</c:v>
                </c:pt>
                <c:pt idx="97059">
                  <c:v>1</c:v>
                </c:pt>
                <c:pt idx="97060">
                  <c:v>1</c:v>
                </c:pt>
                <c:pt idx="97061">
                  <c:v>1</c:v>
                </c:pt>
                <c:pt idx="97062">
                  <c:v>0.85714285700000004</c:v>
                </c:pt>
                <c:pt idx="97063">
                  <c:v>1</c:v>
                </c:pt>
                <c:pt idx="97064">
                  <c:v>1</c:v>
                </c:pt>
                <c:pt idx="97065">
                  <c:v>1</c:v>
                </c:pt>
                <c:pt idx="97066">
                  <c:v>1</c:v>
                </c:pt>
                <c:pt idx="97067">
                  <c:v>1</c:v>
                </c:pt>
                <c:pt idx="97068">
                  <c:v>1</c:v>
                </c:pt>
                <c:pt idx="97069">
                  <c:v>1</c:v>
                </c:pt>
                <c:pt idx="97070">
                  <c:v>1</c:v>
                </c:pt>
                <c:pt idx="97071">
                  <c:v>1</c:v>
                </c:pt>
                <c:pt idx="97072">
                  <c:v>1</c:v>
                </c:pt>
                <c:pt idx="97073">
                  <c:v>1</c:v>
                </c:pt>
                <c:pt idx="97074">
                  <c:v>1</c:v>
                </c:pt>
                <c:pt idx="97075">
                  <c:v>1</c:v>
                </c:pt>
                <c:pt idx="97076">
                  <c:v>1</c:v>
                </c:pt>
                <c:pt idx="97077">
                  <c:v>1</c:v>
                </c:pt>
                <c:pt idx="97078">
                  <c:v>1</c:v>
                </c:pt>
                <c:pt idx="97079">
                  <c:v>1</c:v>
                </c:pt>
                <c:pt idx="97080">
                  <c:v>1</c:v>
                </c:pt>
                <c:pt idx="97081">
                  <c:v>1</c:v>
                </c:pt>
                <c:pt idx="97082">
                  <c:v>1</c:v>
                </c:pt>
                <c:pt idx="97083">
                  <c:v>1</c:v>
                </c:pt>
                <c:pt idx="97084">
                  <c:v>0.85714285700000004</c:v>
                </c:pt>
                <c:pt idx="97085">
                  <c:v>1</c:v>
                </c:pt>
                <c:pt idx="97086">
                  <c:v>1</c:v>
                </c:pt>
                <c:pt idx="97087">
                  <c:v>1</c:v>
                </c:pt>
                <c:pt idx="97088">
                  <c:v>1</c:v>
                </c:pt>
                <c:pt idx="97089">
                  <c:v>1</c:v>
                </c:pt>
                <c:pt idx="97090">
                  <c:v>1</c:v>
                </c:pt>
                <c:pt idx="97091">
                  <c:v>1</c:v>
                </c:pt>
                <c:pt idx="97092">
                  <c:v>1</c:v>
                </c:pt>
                <c:pt idx="97093">
                  <c:v>0.85714285700000004</c:v>
                </c:pt>
                <c:pt idx="97094">
                  <c:v>0.85714285700000004</c:v>
                </c:pt>
                <c:pt idx="97095">
                  <c:v>1</c:v>
                </c:pt>
                <c:pt idx="97096">
                  <c:v>1</c:v>
                </c:pt>
                <c:pt idx="97097">
                  <c:v>1</c:v>
                </c:pt>
                <c:pt idx="97098">
                  <c:v>1</c:v>
                </c:pt>
                <c:pt idx="97099">
                  <c:v>1</c:v>
                </c:pt>
                <c:pt idx="97100">
                  <c:v>0.85714285700000004</c:v>
                </c:pt>
                <c:pt idx="97101">
                  <c:v>1</c:v>
                </c:pt>
                <c:pt idx="97102">
                  <c:v>1</c:v>
                </c:pt>
                <c:pt idx="97103">
                  <c:v>0.85714285700000004</c:v>
                </c:pt>
                <c:pt idx="97104">
                  <c:v>1</c:v>
                </c:pt>
                <c:pt idx="97105">
                  <c:v>1</c:v>
                </c:pt>
                <c:pt idx="97106">
                  <c:v>1</c:v>
                </c:pt>
                <c:pt idx="97107">
                  <c:v>1</c:v>
                </c:pt>
                <c:pt idx="97108">
                  <c:v>0.85714285700000004</c:v>
                </c:pt>
                <c:pt idx="97109">
                  <c:v>1</c:v>
                </c:pt>
                <c:pt idx="97110">
                  <c:v>1</c:v>
                </c:pt>
                <c:pt idx="97111">
                  <c:v>1</c:v>
                </c:pt>
                <c:pt idx="97112">
                  <c:v>1</c:v>
                </c:pt>
                <c:pt idx="97113">
                  <c:v>1</c:v>
                </c:pt>
                <c:pt idx="97114">
                  <c:v>1</c:v>
                </c:pt>
                <c:pt idx="97115">
                  <c:v>0.85714285700000004</c:v>
                </c:pt>
                <c:pt idx="97116">
                  <c:v>1</c:v>
                </c:pt>
                <c:pt idx="97117">
                  <c:v>1</c:v>
                </c:pt>
                <c:pt idx="97118">
                  <c:v>1</c:v>
                </c:pt>
                <c:pt idx="97119">
                  <c:v>0.85714285700000004</c:v>
                </c:pt>
                <c:pt idx="97120">
                  <c:v>1</c:v>
                </c:pt>
                <c:pt idx="97121">
                  <c:v>0.85714285700000004</c:v>
                </c:pt>
                <c:pt idx="97122">
                  <c:v>1</c:v>
                </c:pt>
                <c:pt idx="97123">
                  <c:v>1</c:v>
                </c:pt>
                <c:pt idx="97124">
                  <c:v>1</c:v>
                </c:pt>
                <c:pt idx="97125">
                  <c:v>0.85714285700000004</c:v>
                </c:pt>
                <c:pt idx="97126">
                  <c:v>1</c:v>
                </c:pt>
                <c:pt idx="97127">
                  <c:v>1</c:v>
                </c:pt>
                <c:pt idx="97128">
                  <c:v>0.85714285700000004</c:v>
                </c:pt>
                <c:pt idx="97129">
                  <c:v>1</c:v>
                </c:pt>
                <c:pt idx="97130">
                  <c:v>1</c:v>
                </c:pt>
                <c:pt idx="97131">
                  <c:v>1</c:v>
                </c:pt>
                <c:pt idx="97132">
                  <c:v>1</c:v>
                </c:pt>
                <c:pt idx="97133">
                  <c:v>1</c:v>
                </c:pt>
                <c:pt idx="97134">
                  <c:v>1</c:v>
                </c:pt>
                <c:pt idx="97135">
                  <c:v>1</c:v>
                </c:pt>
                <c:pt idx="97136">
                  <c:v>1</c:v>
                </c:pt>
                <c:pt idx="97137">
                  <c:v>1</c:v>
                </c:pt>
                <c:pt idx="97138">
                  <c:v>1</c:v>
                </c:pt>
                <c:pt idx="97139">
                  <c:v>1</c:v>
                </c:pt>
                <c:pt idx="97140">
                  <c:v>1</c:v>
                </c:pt>
                <c:pt idx="97141">
                  <c:v>1</c:v>
                </c:pt>
                <c:pt idx="97142">
                  <c:v>1</c:v>
                </c:pt>
                <c:pt idx="97143">
                  <c:v>1</c:v>
                </c:pt>
                <c:pt idx="97144">
                  <c:v>1</c:v>
                </c:pt>
                <c:pt idx="97145">
                  <c:v>1</c:v>
                </c:pt>
                <c:pt idx="97146">
                  <c:v>1</c:v>
                </c:pt>
                <c:pt idx="97147">
                  <c:v>1</c:v>
                </c:pt>
                <c:pt idx="97148">
                  <c:v>1</c:v>
                </c:pt>
                <c:pt idx="97149">
                  <c:v>1</c:v>
                </c:pt>
                <c:pt idx="97150">
                  <c:v>1</c:v>
                </c:pt>
                <c:pt idx="97151">
                  <c:v>1</c:v>
                </c:pt>
                <c:pt idx="97152">
                  <c:v>1</c:v>
                </c:pt>
                <c:pt idx="97153">
                  <c:v>1</c:v>
                </c:pt>
                <c:pt idx="97154">
                  <c:v>1</c:v>
                </c:pt>
                <c:pt idx="97155">
                  <c:v>1</c:v>
                </c:pt>
                <c:pt idx="97156">
                  <c:v>1</c:v>
                </c:pt>
                <c:pt idx="97157">
                  <c:v>1</c:v>
                </c:pt>
                <c:pt idx="97158">
                  <c:v>1</c:v>
                </c:pt>
                <c:pt idx="97159">
                  <c:v>1</c:v>
                </c:pt>
                <c:pt idx="97160">
                  <c:v>1</c:v>
                </c:pt>
                <c:pt idx="97161">
                  <c:v>0.85714285700000004</c:v>
                </c:pt>
                <c:pt idx="97162">
                  <c:v>1</c:v>
                </c:pt>
                <c:pt idx="97163">
                  <c:v>1</c:v>
                </c:pt>
                <c:pt idx="97164">
                  <c:v>1</c:v>
                </c:pt>
                <c:pt idx="97165">
                  <c:v>0.85714285700000004</c:v>
                </c:pt>
                <c:pt idx="97166">
                  <c:v>1</c:v>
                </c:pt>
                <c:pt idx="97167">
                  <c:v>1</c:v>
                </c:pt>
                <c:pt idx="97168">
                  <c:v>1</c:v>
                </c:pt>
                <c:pt idx="97169">
                  <c:v>1</c:v>
                </c:pt>
                <c:pt idx="97170">
                  <c:v>1</c:v>
                </c:pt>
                <c:pt idx="97171">
                  <c:v>1</c:v>
                </c:pt>
                <c:pt idx="97172">
                  <c:v>1</c:v>
                </c:pt>
                <c:pt idx="97173">
                  <c:v>1</c:v>
                </c:pt>
                <c:pt idx="97174">
                  <c:v>0.85714285700000004</c:v>
                </c:pt>
                <c:pt idx="97175">
                  <c:v>1</c:v>
                </c:pt>
                <c:pt idx="97176">
                  <c:v>1</c:v>
                </c:pt>
                <c:pt idx="97177">
                  <c:v>1</c:v>
                </c:pt>
                <c:pt idx="97178">
                  <c:v>1</c:v>
                </c:pt>
                <c:pt idx="97179">
                  <c:v>1</c:v>
                </c:pt>
                <c:pt idx="97180">
                  <c:v>1</c:v>
                </c:pt>
                <c:pt idx="97181">
                  <c:v>1</c:v>
                </c:pt>
                <c:pt idx="97182">
                  <c:v>1</c:v>
                </c:pt>
                <c:pt idx="97183">
                  <c:v>0.85714285700000004</c:v>
                </c:pt>
                <c:pt idx="97184">
                  <c:v>1</c:v>
                </c:pt>
                <c:pt idx="97185">
                  <c:v>1</c:v>
                </c:pt>
                <c:pt idx="97186">
                  <c:v>1</c:v>
                </c:pt>
                <c:pt idx="97187">
                  <c:v>1</c:v>
                </c:pt>
                <c:pt idx="97188">
                  <c:v>1</c:v>
                </c:pt>
                <c:pt idx="97189">
                  <c:v>0.85714285700000004</c:v>
                </c:pt>
                <c:pt idx="97190">
                  <c:v>1</c:v>
                </c:pt>
                <c:pt idx="97191">
                  <c:v>1</c:v>
                </c:pt>
                <c:pt idx="97192">
                  <c:v>1</c:v>
                </c:pt>
                <c:pt idx="97193">
                  <c:v>1</c:v>
                </c:pt>
                <c:pt idx="97194">
                  <c:v>1</c:v>
                </c:pt>
                <c:pt idx="97195">
                  <c:v>0.85714285700000004</c:v>
                </c:pt>
                <c:pt idx="97196">
                  <c:v>1</c:v>
                </c:pt>
                <c:pt idx="97197">
                  <c:v>1</c:v>
                </c:pt>
                <c:pt idx="97198">
                  <c:v>1</c:v>
                </c:pt>
                <c:pt idx="97199">
                  <c:v>1</c:v>
                </c:pt>
                <c:pt idx="97200">
                  <c:v>0.85714285700000004</c:v>
                </c:pt>
                <c:pt idx="97201">
                  <c:v>1</c:v>
                </c:pt>
                <c:pt idx="97202">
                  <c:v>1</c:v>
                </c:pt>
                <c:pt idx="97203">
                  <c:v>1</c:v>
                </c:pt>
                <c:pt idx="97204">
                  <c:v>1</c:v>
                </c:pt>
                <c:pt idx="97205">
                  <c:v>1</c:v>
                </c:pt>
                <c:pt idx="97206">
                  <c:v>0.85714285700000004</c:v>
                </c:pt>
                <c:pt idx="97207">
                  <c:v>1</c:v>
                </c:pt>
                <c:pt idx="97208">
                  <c:v>1</c:v>
                </c:pt>
                <c:pt idx="97209">
                  <c:v>1</c:v>
                </c:pt>
                <c:pt idx="97210">
                  <c:v>1</c:v>
                </c:pt>
                <c:pt idx="97211">
                  <c:v>0.85714285700000004</c:v>
                </c:pt>
                <c:pt idx="97212">
                  <c:v>1</c:v>
                </c:pt>
                <c:pt idx="97213">
                  <c:v>1</c:v>
                </c:pt>
                <c:pt idx="97214">
                  <c:v>1</c:v>
                </c:pt>
                <c:pt idx="97215">
                  <c:v>1</c:v>
                </c:pt>
                <c:pt idx="97216">
                  <c:v>1</c:v>
                </c:pt>
                <c:pt idx="97217">
                  <c:v>1</c:v>
                </c:pt>
                <c:pt idx="97218">
                  <c:v>1</c:v>
                </c:pt>
                <c:pt idx="97219">
                  <c:v>1</c:v>
                </c:pt>
                <c:pt idx="97220">
                  <c:v>1</c:v>
                </c:pt>
                <c:pt idx="97221">
                  <c:v>1</c:v>
                </c:pt>
                <c:pt idx="97222">
                  <c:v>1</c:v>
                </c:pt>
                <c:pt idx="97223">
                  <c:v>1</c:v>
                </c:pt>
                <c:pt idx="97224">
                  <c:v>1</c:v>
                </c:pt>
                <c:pt idx="97225">
                  <c:v>1</c:v>
                </c:pt>
                <c:pt idx="97226">
                  <c:v>1</c:v>
                </c:pt>
                <c:pt idx="97227">
                  <c:v>1</c:v>
                </c:pt>
                <c:pt idx="97228">
                  <c:v>1</c:v>
                </c:pt>
                <c:pt idx="97229">
                  <c:v>1</c:v>
                </c:pt>
                <c:pt idx="97230">
                  <c:v>1</c:v>
                </c:pt>
                <c:pt idx="97231">
                  <c:v>0.85714285700000004</c:v>
                </c:pt>
                <c:pt idx="97232">
                  <c:v>1</c:v>
                </c:pt>
                <c:pt idx="97233">
                  <c:v>1</c:v>
                </c:pt>
                <c:pt idx="97234">
                  <c:v>1</c:v>
                </c:pt>
                <c:pt idx="97235">
                  <c:v>1</c:v>
                </c:pt>
                <c:pt idx="97236">
                  <c:v>0.85714285700000004</c:v>
                </c:pt>
                <c:pt idx="97237">
                  <c:v>1</c:v>
                </c:pt>
                <c:pt idx="97238">
                  <c:v>1</c:v>
                </c:pt>
                <c:pt idx="97239">
                  <c:v>1</c:v>
                </c:pt>
                <c:pt idx="97240">
                  <c:v>1</c:v>
                </c:pt>
                <c:pt idx="97241">
                  <c:v>1</c:v>
                </c:pt>
                <c:pt idx="97242">
                  <c:v>1</c:v>
                </c:pt>
                <c:pt idx="97243">
                  <c:v>1</c:v>
                </c:pt>
                <c:pt idx="97244">
                  <c:v>1</c:v>
                </c:pt>
                <c:pt idx="97245">
                  <c:v>1</c:v>
                </c:pt>
                <c:pt idx="97246">
                  <c:v>1</c:v>
                </c:pt>
                <c:pt idx="97247">
                  <c:v>0.85714285700000004</c:v>
                </c:pt>
                <c:pt idx="97248">
                  <c:v>1</c:v>
                </c:pt>
                <c:pt idx="97249">
                  <c:v>1</c:v>
                </c:pt>
                <c:pt idx="97250">
                  <c:v>1</c:v>
                </c:pt>
                <c:pt idx="97251">
                  <c:v>1</c:v>
                </c:pt>
                <c:pt idx="97252">
                  <c:v>1</c:v>
                </c:pt>
                <c:pt idx="97253">
                  <c:v>1</c:v>
                </c:pt>
                <c:pt idx="97254">
                  <c:v>1</c:v>
                </c:pt>
                <c:pt idx="97255">
                  <c:v>1</c:v>
                </c:pt>
                <c:pt idx="97256">
                  <c:v>0.85714285700000004</c:v>
                </c:pt>
                <c:pt idx="97257">
                  <c:v>1</c:v>
                </c:pt>
                <c:pt idx="97258">
                  <c:v>1</c:v>
                </c:pt>
                <c:pt idx="97259">
                  <c:v>1</c:v>
                </c:pt>
                <c:pt idx="97260">
                  <c:v>1</c:v>
                </c:pt>
                <c:pt idx="97261">
                  <c:v>1</c:v>
                </c:pt>
                <c:pt idx="97262">
                  <c:v>1</c:v>
                </c:pt>
                <c:pt idx="97263">
                  <c:v>1</c:v>
                </c:pt>
                <c:pt idx="97264">
                  <c:v>0.85714285700000004</c:v>
                </c:pt>
                <c:pt idx="97265">
                  <c:v>1</c:v>
                </c:pt>
                <c:pt idx="97266">
                  <c:v>1</c:v>
                </c:pt>
                <c:pt idx="97267">
                  <c:v>1</c:v>
                </c:pt>
                <c:pt idx="97268">
                  <c:v>0.85714285700000004</c:v>
                </c:pt>
                <c:pt idx="97269">
                  <c:v>1</c:v>
                </c:pt>
                <c:pt idx="97270">
                  <c:v>0.85714285700000004</c:v>
                </c:pt>
                <c:pt idx="97271">
                  <c:v>1</c:v>
                </c:pt>
                <c:pt idx="97272">
                  <c:v>1</c:v>
                </c:pt>
                <c:pt idx="97273">
                  <c:v>0.85714285700000004</c:v>
                </c:pt>
                <c:pt idx="97274">
                  <c:v>1</c:v>
                </c:pt>
                <c:pt idx="97275">
                  <c:v>1</c:v>
                </c:pt>
                <c:pt idx="97276">
                  <c:v>1</c:v>
                </c:pt>
                <c:pt idx="97277">
                  <c:v>1</c:v>
                </c:pt>
                <c:pt idx="97278">
                  <c:v>1</c:v>
                </c:pt>
                <c:pt idx="97279">
                  <c:v>1</c:v>
                </c:pt>
                <c:pt idx="97280">
                  <c:v>0.85714285700000004</c:v>
                </c:pt>
                <c:pt idx="97281">
                  <c:v>1</c:v>
                </c:pt>
                <c:pt idx="97282">
                  <c:v>0.85714285700000004</c:v>
                </c:pt>
                <c:pt idx="97283">
                  <c:v>1</c:v>
                </c:pt>
                <c:pt idx="97284">
                  <c:v>1</c:v>
                </c:pt>
                <c:pt idx="97285">
                  <c:v>1</c:v>
                </c:pt>
                <c:pt idx="97286">
                  <c:v>1</c:v>
                </c:pt>
                <c:pt idx="97287">
                  <c:v>1</c:v>
                </c:pt>
                <c:pt idx="97288">
                  <c:v>1</c:v>
                </c:pt>
                <c:pt idx="97289">
                  <c:v>1</c:v>
                </c:pt>
                <c:pt idx="97290">
                  <c:v>1</c:v>
                </c:pt>
                <c:pt idx="97291">
                  <c:v>1</c:v>
                </c:pt>
                <c:pt idx="97292">
                  <c:v>0.85714285700000004</c:v>
                </c:pt>
                <c:pt idx="97293">
                  <c:v>1</c:v>
                </c:pt>
                <c:pt idx="97294">
                  <c:v>1</c:v>
                </c:pt>
                <c:pt idx="97295">
                  <c:v>1</c:v>
                </c:pt>
                <c:pt idx="97296">
                  <c:v>1</c:v>
                </c:pt>
                <c:pt idx="97297">
                  <c:v>1</c:v>
                </c:pt>
                <c:pt idx="97298">
                  <c:v>0.85714285700000004</c:v>
                </c:pt>
                <c:pt idx="97299">
                  <c:v>1</c:v>
                </c:pt>
                <c:pt idx="97300">
                  <c:v>1</c:v>
                </c:pt>
                <c:pt idx="97301">
                  <c:v>1</c:v>
                </c:pt>
                <c:pt idx="97302">
                  <c:v>1</c:v>
                </c:pt>
                <c:pt idx="97303">
                  <c:v>1</c:v>
                </c:pt>
                <c:pt idx="97304">
                  <c:v>1</c:v>
                </c:pt>
                <c:pt idx="97305">
                  <c:v>1</c:v>
                </c:pt>
                <c:pt idx="97306">
                  <c:v>1</c:v>
                </c:pt>
                <c:pt idx="97307">
                  <c:v>1</c:v>
                </c:pt>
                <c:pt idx="97308">
                  <c:v>1</c:v>
                </c:pt>
                <c:pt idx="97309">
                  <c:v>0.85714285700000004</c:v>
                </c:pt>
                <c:pt idx="97310">
                  <c:v>1</c:v>
                </c:pt>
                <c:pt idx="97311">
                  <c:v>1</c:v>
                </c:pt>
                <c:pt idx="97312">
                  <c:v>1</c:v>
                </c:pt>
                <c:pt idx="97313">
                  <c:v>1</c:v>
                </c:pt>
                <c:pt idx="97314">
                  <c:v>1</c:v>
                </c:pt>
                <c:pt idx="97315">
                  <c:v>1</c:v>
                </c:pt>
                <c:pt idx="97316">
                  <c:v>1</c:v>
                </c:pt>
                <c:pt idx="97317">
                  <c:v>1</c:v>
                </c:pt>
                <c:pt idx="97318">
                  <c:v>1</c:v>
                </c:pt>
                <c:pt idx="97319">
                  <c:v>0.85714285700000004</c:v>
                </c:pt>
                <c:pt idx="97320">
                  <c:v>1</c:v>
                </c:pt>
                <c:pt idx="97321">
                  <c:v>1</c:v>
                </c:pt>
                <c:pt idx="97322">
                  <c:v>0.85714285700000004</c:v>
                </c:pt>
                <c:pt idx="97323">
                  <c:v>1</c:v>
                </c:pt>
                <c:pt idx="97324">
                  <c:v>1</c:v>
                </c:pt>
                <c:pt idx="97325">
                  <c:v>1</c:v>
                </c:pt>
                <c:pt idx="97326">
                  <c:v>1</c:v>
                </c:pt>
                <c:pt idx="97327">
                  <c:v>1</c:v>
                </c:pt>
                <c:pt idx="97328">
                  <c:v>1</c:v>
                </c:pt>
                <c:pt idx="97329">
                  <c:v>1</c:v>
                </c:pt>
                <c:pt idx="97330">
                  <c:v>1</c:v>
                </c:pt>
                <c:pt idx="97331">
                  <c:v>1</c:v>
                </c:pt>
                <c:pt idx="97332">
                  <c:v>1</c:v>
                </c:pt>
                <c:pt idx="97333">
                  <c:v>1</c:v>
                </c:pt>
                <c:pt idx="97334">
                  <c:v>1</c:v>
                </c:pt>
                <c:pt idx="97335">
                  <c:v>1</c:v>
                </c:pt>
                <c:pt idx="97336">
                  <c:v>1</c:v>
                </c:pt>
                <c:pt idx="97337">
                  <c:v>1</c:v>
                </c:pt>
                <c:pt idx="97338">
                  <c:v>1</c:v>
                </c:pt>
                <c:pt idx="97339">
                  <c:v>1</c:v>
                </c:pt>
                <c:pt idx="97340">
                  <c:v>1</c:v>
                </c:pt>
                <c:pt idx="97341">
                  <c:v>1</c:v>
                </c:pt>
                <c:pt idx="97342">
                  <c:v>1</c:v>
                </c:pt>
                <c:pt idx="97343">
                  <c:v>1</c:v>
                </c:pt>
                <c:pt idx="97344">
                  <c:v>1</c:v>
                </c:pt>
                <c:pt idx="97345">
                  <c:v>1</c:v>
                </c:pt>
                <c:pt idx="97346">
                  <c:v>1</c:v>
                </c:pt>
                <c:pt idx="97347">
                  <c:v>1</c:v>
                </c:pt>
                <c:pt idx="97348">
                  <c:v>1</c:v>
                </c:pt>
                <c:pt idx="97349">
                  <c:v>1</c:v>
                </c:pt>
                <c:pt idx="97350">
                  <c:v>1</c:v>
                </c:pt>
                <c:pt idx="97351">
                  <c:v>1</c:v>
                </c:pt>
                <c:pt idx="97352">
                  <c:v>1</c:v>
                </c:pt>
                <c:pt idx="97353">
                  <c:v>1</c:v>
                </c:pt>
                <c:pt idx="97354">
                  <c:v>1</c:v>
                </c:pt>
                <c:pt idx="97355">
                  <c:v>1</c:v>
                </c:pt>
                <c:pt idx="97356">
                  <c:v>1</c:v>
                </c:pt>
                <c:pt idx="97357">
                  <c:v>1</c:v>
                </c:pt>
                <c:pt idx="97358">
                  <c:v>1</c:v>
                </c:pt>
                <c:pt idx="97359">
                  <c:v>1</c:v>
                </c:pt>
                <c:pt idx="97360">
                  <c:v>1</c:v>
                </c:pt>
                <c:pt idx="97361">
                  <c:v>1</c:v>
                </c:pt>
                <c:pt idx="97362">
                  <c:v>1</c:v>
                </c:pt>
                <c:pt idx="97363">
                  <c:v>1</c:v>
                </c:pt>
                <c:pt idx="97364">
                  <c:v>1</c:v>
                </c:pt>
                <c:pt idx="97365">
                  <c:v>1</c:v>
                </c:pt>
                <c:pt idx="97366">
                  <c:v>1</c:v>
                </c:pt>
                <c:pt idx="97367">
                  <c:v>1</c:v>
                </c:pt>
                <c:pt idx="97368">
                  <c:v>1</c:v>
                </c:pt>
                <c:pt idx="97369">
                  <c:v>1</c:v>
                </c:pt>
                <c:pt idx="97370">
                  <c:v>1</c:v>
                </c:pt>
                <c:pt idx="97371">
                  <c:v>1</c:v>
                </c:pt>
                <c:pt idx="97372">
                  <c:v>1</c:v>
                </c:pt>
                <c:pt idx="97373">
                  <c:v>1</c:v>
                </c:pt>
                <c:pt idx="97374">
                  <c:v>1</c:v>
                </c:pt>
                <c:pt idx="97375">
                  <c:v>1</c:v>
                </c:pt>
                <c:pt idx="97376">
                  <c:v>1</c:v>
                </c:pt>
                <c:pt idx="97377">
                  <c:v>1</c:v>
                </c:pt>
                <c:pt idx="97378">
                  <c:v>1</c:v>
                </c:pt>
                <c:pt idx="97379">
                  <c:v>1</c:v>
                </c:pt>
                <c:pt idx="97380">
                  <c:v>1</c:v>
                </c:pt>
                <c:pt idx="97381">
                  <c:v>1</c:v>
                </c:pt>
                <c:pt idx="97382">
                  <c:v>1</c:v>
                </c:pt>
                <c:pt idx="97383">
                  <c:v>0.85714285700000004</c:v>
                </c:pt>
                <c:pt idx="97384">
                  <c:v>1</c:v>
                </c:pt>
                <c:pt idx="97385">
                  <c:v>1</c:v>
                </c:pt>
                <c:pt idx="97386">
                  <c:v>1</c:v>
                </c:pt>
                <c:pt idx="97387">
                  <c:v>1</c:v>
                </c:pt>
                <c:pt idx="97388">
                  <c:v>1</c:v>
                </c:pt>
                <c:pt idx="97389">
                  <c:v>1</c:v>
                </c:pt>
                <c:pt idx="97390">
                  <c:v>1</c:v>
                </c:pt>
                <c:pt idx="97391">
                  <c:v>1</c:v>
                </c:pt>
                <c:pt idx="97392">
                  <c:v>1</c:v>
                </c:pt>
                <c:pt idx="97393">
                  <c:v>1</c:v>
                </c:pt>
                <c:pt idx="97394">
                  <c:v>1</c:v>
                </c:pt>
                <c:pt idx="97395">
                  <c:v>1</c:v>
                </c:pt>
                <c:pt idx="97396">
                  <c:v>1</c:v>
                </c:pt>
                <c:pt idx="97397">
                  <c:v>1</c:v>
                </c:pt>
                <c:pt idx="97398">
                  <c:v>0.85714285700000004</c:v>
                </c:pt>
                <c:pt idx="97399">
                  <c:v>1</c:v>
                </c:pt>
                <c:pt idx="97400">
                  <c:v>1</c:v>
                </c:pt>
                <c:pt idx="97401">
                  <c:v>1</c:v>
                </c:pt>
                <c:pt idx="97402">
                  <c:v>1</c:v>
                </c:pt>
                <c:pt idx="97403">
                  <c:v>1</c:v>
                </c:pt>
                <c:pt idx="97404">
                  <c:v>1</c:v>
                </c:pt>
                <c:pt idx="97405">
                  <c:v>1</c:v>
                </c:pt>
                <c:pt idx="97406">
                  <c:v>1</c:v>
                </c:pt>
                <c:pt idx="97407">
                  <c:v>1</c:v>
                </c:pt>
                <c:pt idx="97408">
                  <c:v>0.85714285700000004</c:v>
                </c:pt>
                <c:pt idx="97409">
                  <c:v>1</c:v>
                </c:pt>
                <c:pt idx="97410">
                  <c:v>1</c:v>
                </c:pt>
                <c:pt idx="97411">
                  <c:v>1</c:v>
                </c:pt>
                <c:pt idx="97412">
                  <c:v>1</c:v>
                </c:pt>
                <c:pt idx="97413">
                  <c:v>0.85714285700000004</c:v>
                </c:pt>
                <c:pt idx="97414">
                  <c:v>1</c:v>
                </c:pt>
                <c:pt idx="97415">
                  <c:v>1</c:v>
                </c:pt>
                <c:pt idx="97416">
                  <c:v>1</c:v>
                </c:pt>
                <c:pt idx="97417">
                  <c:v>1</c:v>
                </c:pt>
                <c:pt idx="97418">
                  <c:v>0.85714285700000004</c:v>
                </c:pt>
                <c:pt idx="97419">
                  <c:v>1</c:v>
                </c:pt>
                <c:pt idx="97420">
                  <c:v>0.85714285700000004</c:v>
                </c:pt>
                <c:pt idx="97421">
                  <c:v>1</c:v>
                </c:pt>
                <c:pt idx="97422">
                  <c:v>1</c:v>
                </c:pt>
                <c:pt idx="97423">
                  <c:v>1</c:v>
                </c:pt>
                <c:pt idx="97424">
                  <c:v>1</c:v>
                </c:pt>
                <c:pt idx="97425">
                  <c:v>1</c:v>
                </c:pt>
                <c:pt idx="97426">
                  <c:v>1</c:v>
                </c:pt>
                <c:pt idx="97427">
                  <c:v>1</c:v>
                </c:pt>
                <c:pt idx="97428">
                  <c:v>1</c:v>
                </c:pt>
                <c:pt idx="97429">
                  <c:v>1</c:v>
                </c:pt>
                <c:pt idx="97430">
                  <c:v>1</c:v>
                </c:pt>
                <c:pt idx="97431">
                  <c:v>1</c:v>
                </c:pt>
                <c:pt idx="97432">
                  <c:v>1</c:v>
                </c:pt>
                <c:pt idx="97433">
                  <c:v>0.85714285700000004</c:v>
                </c:pt>
                <c:pt idx="97434">
                  <c:v>1</c:v>
                </c:pt>
                <c:pt idx="97435">
                  <c:v>1</c:v>
                </c:pt>
                <c:pt idx="97436">
                  <c:v>1</c:v>
                </c:pt>
                <c:pt idx="97437">
                  <c:v>1</c:v>
                </c:pt>
                <c:pt idx="97438">
                  <c:v>0.85714285700000004</c:v>
                </c:pt>
                <c:pt idx="97439">
                  <c:v>1</c:v>
                </c:pt>
                <c:pt idx="97440">
                  <c:v>1</c:v>
                </c:pt>
                <c:pt idx="97441">
                  <c:v>0.85714285700000004</c:v>
                </c:pt>
                <c:pt idx="97442">
                  <c:v>1</c:v>
                </c:pt>
                <c:pt idx="97443">
                  <c:v>1</c:v>
                </c:pt>
                <c:pt idx="97444">
                  <c:v>1</c:v>
                </c:pt>
                <c:pt idx="97445">
                  <c:v>1</c:v>
                </c:pt>
                <c:pt idx="97446">
                  <c:v>1</c:v>
                </c:pt>
                <c:pt idx="97447">
                  <c:v>1</c:v>
                </c:pt>
                <c:pt idx="97448">
                  <c:v>1</c:v>
                </c:pt>
                <c:pt idx="97449">
                  <c:v>1</c:v>
                </c:pt>
                <c:pt idx="97450">
                  <c:v>1</c:v>
                </c:pt>
                <c:pt idx="97451">
                  <c:v>1</c:v>
                </c:pt>
                <c:pt idx="97452">
                  <c:v>1</c:v>
                </c:pt>
                <c:pt idx="97453">
                  <c:v>1</c:v>
                </c:pt>
                <c:pt idx="97454">
                  <c:v>0.85714285700000004</c:v>
                </c:pt>
                <c:pt idx="97455">
                  <c:v>1</c:v>
                </c:pt>
                <c:pt idx="97456">
                  <c:v>1</c:v>
                </c:pt>
                <c:pt idx="97457">
                  <c:v>1</c:v>
                </c:pt>
                <c:pt idx="97458">
                  <c:v>1</c:v>
                </c:pt>
                <c:pt idx="97459">
                  <c:v>1</c:v>
                </c:pt>
                <c:pt idx="97460">
                  <c:v>1</c:v>
                </c:pt>
                <c:pt idx="97461">
                  <c:v>1</c:v>
                </c:pt>
                <c:pt idx="97462">
                  <c:v>1</c:v>
                </c:pt>
                <c:pt idx="97463">
                  <c:v>1</c:v>
                </c:pt>
                <c:pt idx="97464">
                  <c:v>1</c:v>
                </c:pt>
                <c:pt idx="97465">
                  <c:v>1</c:v>
                </c:pt>
                <c:pt idx="97466">
                  <c:v>1</c:v>
                </c:pt>
                <c:pt idx="97467">
                  <c:v>1</c:v>
                </c:pt>
                <c:pt idx="97468">
                  <c:v>1</c:v>
                </c:pt>
                <c:pt idx="97469">
                  <c:v>1</c:v>
                </c:pt>
                <c:pt idx="97470">
                  <c:v>1</c:v>
                </c:pt>
                <c:pt idx="97471">
                  <c:v>1</c:v>
                </c:pt>
                <c:pt idx="97472">
                  <c:v>1</c:v>
                </c:pt>
                <c:pt idx="97473">
                  <c:v>1</c:v>
                </c:pt>
                <c:pt idx="97474">
                  <c:v>1</c:v>
                </c:pt>
                <c:pt idx="97475">
                  <c:v>1</c:v>
                </c:pt>
                <c:pt idx="97476">
                  <c:v>1</c:v>
                </c:pt>
                <c:pt idx="97477">
                  <c:v>1</c:v>
                </c:pt>
                <c:pt idx="97478">
                  <c:v>1</c:v>
                </c:pt>
                <c:pt idx="97479">
                  <c:v>1</c:v>
                </c:pt>
                <c:pt idx="97480">
                  <c:v>1</c:v>
                </c:pt>
                <c:pt idx="97481">
                  <c:v>1</c:v>
                </c:pt>
                <c:pt idx="97482">
                  <c:v>1</c:v>
                </c:pt>
                <c:pt idx="97483">
                  <c:v>1</c:v>
                </c:pt>
                <c:pt idx="97484">
                  <c:v>1</c:v>
                </c:pt>
                <c:pt idx="97485">
                  <c:v>1</c:v>
                </c:pt>
                <c:pt idx="97486">
                  <c:v>1</c:v>
                </c:pt>
                <c:pt idx="97487">
                  <c:v>1</c:v>
                </c:pt>
                <c:pt idx="97488">
                  <c:v>1</c:v>
                </c:pt>
                <c:pt idx="97489">
                  <c:v>1</c:v>
                </c:pt>
                <c:pt idx="97490">
                  <c:v>1</c:v>
                </c:pt>
                <c:pt idx="97491">
                  <c:v>1</c:v>
                </c:pt>
                <c:pt idx="97492">
                  <c:v>1</c:v>
                </c:pt>
                <c:pt idx="97493">
                  <c:v>1</c:v>
                </c:pt>
                <c:pt idx="97494">
                  <c:v>1</c:v>
                </c:pt>
                <c:pt idx="97495">
                  <c:v>1</c:v>
                </c:pt>
                <c:pt idx="97496">
                  <c:v>1</c:v>
                </c:pt>
                <c:pt idx="97497">
                  <c:v>1</c:v>
                </c:pt>
                <c:pt idx="97498">
                  <c:v>1</c:v>
                </c:pt>
                <c:pt idx="97499">
                  <c:v>1</c:v>
                </c:pt>
                <c:pt idx="97500">
                  <c:v>1</c:v>
                </c:pt>
                <c:pt idx="97501">
                  <c:v>1</c:v>
                </c:pt>
                <c:pt idx="97502">
                  <c:v>0.85714285700000004</c:v>
                </c:pt>
                <c:pt idx="97503">
                  <c:v>1</c:v>
                </c:pt>
                <c:pt idx="97504">
                  <c:v>1</c:v>
                </c:pt>
                <c:pt idx="97505">
                  <c:v>1</c:v>
                </c:pt>
                <c:pt idx="97506">
                  <c:v>1</c:v>
                </c:pt>
                <c:pt idx="97507">
                  <c:v>1</c:v>
                </c:pt>
                <c:pt idx="97508">
                  <c:v>1</c:v>
                </c:pt>
                <c:pt idx="97509">
                  <c:v>1</c:v>
                </c:pt>
                <c:pt idx="97510">
                  <c:v>1</c:v>
                </c:pt>
                <c:pt idx="97511">
                  <c:v>1</c:v>
                </c:pt>
                <c:pt idx="97512">
                  <c:v>1</c:v>
                </c:pt>
                <c:pt idx="97513">
                  <c:v>1</c:v>
                </c:pt>
                <c:pt idx="97514">
                  <c:v>1</c:v>
                </c:pt>
                <c:pt idx="97515">
                  <c:v>1</c:v>
                </c:pt>
                <c:pt idx="97516">
                  <c:v>1</c:v>
                </c:pt>
                <c:pt idx="97517">
                  <c:v>1</c:v>
                </c:pt>
                <c:pt idx="97518">
                  <c:v>1</c:v>
                </c:pt>
                <c:pt idx="97519">
                  <c:v>1</c:v>
                </c:pt>
                <c:pt idx="97520">
                  <c:v>0.85714285700000004</c:v>
                </c:pt>
                <c:pt idx="97521">
                  <c:v>1</c:v>
                </c:pt>
                <c:pt idx="97522">
                  <c:v>1</c:v>
                </c:pt>
                <c:pt idx="97523">
                  <c:v>1</c:v>
                </c:pt>
                <c:pt idx="97524">
                  <c:v>1</c:v>
                </c:pt>
                <c:pt idx="97525">
                  <c:v>1</c:v>
                </c:pt>
                <c:pt idx="97526">
                  <c:v>1</c:v>
                </c:pt>
                <c:pt idx="97527">
                  <c:v>1</c:v>
                </c:pt>
                <c:pt idx="97528">
                  <c:v>0.85714285700000004</c:v>
                </c:pt>
                <c:pt idx="97529">
                  <c:v>1</c:v>
                </c:pt>
                <c:pt idx="97530">
                  <c:v>1</c:v>
                </c:pt>
                <c:pt idx="97531">
                  <c:v>1</c:v>
                </c:pt>
                <c:pt idx="97532">
                  <c:v>1</c:v>
                </c:pt>
                <c:pt idx="97533">
                  <c:v>0.85714285700000004</c:v>
                </c:pt>
                <c:pt idx="97534">
                  <c:v>1</c:v>
                </c:pt>
                <c:pt idx="97535">
                  <c:v>1</c:v>
                </c:pt>
                <c:pt idx="97536">
                  <c:v>1</c:v>
                </c:pt>
                <c:pt idx="97537">
                  <c:v>1</c:v>
                </c:pt>
                <c:pt idx="97538">
                  <c:v>1</c:v>
                </c:pt>
                <c:pt idx="97539">
                  <c:v>1</c:v>
                </c:pt>
                <c:pt idx="97540">
                  <c:v>1</c:v>
                </c:pt>
                <c:pt idx="97541">
                  <c:v>1</c:v>
                </c:pt>
                <c:pt idx="97542">
                  <c:v>1</c:v>
                </c:pt>
                <c:pt idx="97543">
                  <c:v>1</c:v>
                </c:pt>
                <c:pt idx="97544">
                  <c:v>1</c:v>
                </c:pt>
                <c:pt idx="97545">
                  <c:v>1</c:v>
                </c:pt>
                <c:pt idx="97546">
                  <c:v>1</c:v>
                </c:pt>
                <c:pt idx="97547">
                  <c:v>1</c:v>
                </c:pt>
                <c:pt idx="97548">
                  <c:v>0.85714285700000004</c:v>
                </c:pt>
                <c:pt idx="97549">
                  <c:v>1</c:v>
                </c:pt>
                <c:pt idx="97550">
                  <c:v>1</c:v>
                </c:pt>
                <c:pt idx="97551">
                  <c:v>1</c:v>
                </c:pt>
                <c:pt idx="97552">
                  <c:v>1</c:v>
                </c:pt>
                <c:pt idx="97553">
                  <c:v>1</c:v>
                </c:pt>
                <c:pt idx="97554">
                  <c:v>1</c:v>
                </c:pt>
                <c:pt idx="97555">
                  <c:v>1</c:v>
                </c:pt>
                <c:pt idx="97556">
                  <c:v>1</c:v>
                </c:pt>
                <c:pt idx="97557">
                  <c:v>1</c:v>
                </c:pt>
                <c:pt idx="97558">
                  <c:v>1</c:v>
                </c:pt>
                <c:pt idx="97559">
                  <c:v>1</c:v>
                </c:pt>
                <c:pt idx="97560">
                  <c:v>1</c:v>
                </c:pt>
                <c:pt idx="97561">
                  <c:v>1</c:v>
                </c:pt>
                <c:pt idx="97562">
                  <c:v>1</c:v>
                </c:pt>
                <c:pt idx="97563">
                  <c:v>1</c:v>
                </c:pt>
                <c:pt idx="97564">
                  <c:v>1</c:v>
                </c:pt>
                <c:pt idx="97565">
                  <c:v>1</c:v>
                </c:pt>
                <c:pt idx="97566">
                  <c:v>1</c:v>
                </c:pt>
                <c:pt idx="97567">
                  <c:v>1</c:v>
                </c:pt>
                <c:pt idx="97568">
                  <c:v>1</c:v>
                </c:pt>
                <c:pt idx="97569">
                  <c:v>0.85714285700000004</c:v>
                </c:pt>
                <c:pt idx="97570">
                  <c:v>1</c:v>
                </c:pt>
                <c:pt idx="97571">
                  <c:v>1</c:v>
                </c:pt>
                <c:pt idx="97572">
                  <c:v>1</c:v>
                </c:pt>
                <c:pt idx="97573">
                  <c:v>1</c:v>
                </c:pt>
                <c:pt idx="97574">
                  <c:v>1</c:v>
                </c:pt>
                <c:pt idx="97575">
                  <c:v>1</c:v>
                </c:pt>
                <c:pt idx="97576">
                  <c:v>1</c:v>
                </c:pt>
                <c:pt idx="97577">
                  <c:v>1</c:v>
                </c:pt>
                <c:pt idx="97578">
                  <c:v>1</c:v>
                </c:pt>
                <c:pt idx="97579">
                  <c:v>1</c:v>
                </c:pt>
                <c:pt idx="97580">
                  <c:v>1</c:v>
                </c:pt>
                <c:pt idx="97581">
                  <c:v>1</c:v>
                </c:pt>
                <c:pt idx="97582">
                  <c:v>1</c:v>
                </c:pt>
                <c:pt idx="97583">
                  <c:v>1</c:v>
                </c:pt>
                <c:pt idx="97584">
                  <c:v>1</c:v>
                </c:pt>
                <c:pt idx="97585">
                  <c:v>1</c:v>
                </c:pt>
                <c:pt idx="97586">
                  <c:v>1</c:v>
                </c:pt>
                <c:pt idx="97587">
                  <c:v>1</c:v>
                </c:pt>
                <c:pt idx="97588">
                  <c:v>1</c:v>
                </c:pt>
                <c:pt idx="97589">
                  <c:v>1</c:v>
                </c:pt>
                <c:pt idx="97590">
                  <c:v>0.85714285700000004</c:v>
                </c:pt>
                <c:pt idx="97591">
                  <c:v>1</c:v>
                </c:pt>
                <c:pt idx="97592">
                  <c:v>0.85714285700000004</c:v>
                </c:pt>
                <c:pt idx="97593">
                  <c:v>0.85714285700000004</c:v>
                </c:pt>
                <c:pt idx="97594">
                  <c:v>1</c:v>
                </c:pt>
                <c:pt idx="97595">
                  <c:v>1</c:v>
                </c:pt>
                <c:pt idx="97596">
                  <c:v>1</c:v>
                </c:pt>
                <c:pt idx="97597">
                  <c:v>1</c:v>
                </c:pt>
                <c:pt idx="97598">
                  <c:v>1</c:v>
                </c:pt>
                <c:pt idx="97599">
                  <c:v>1</c:v>
                </c:pt>
                <c:pt idx="97600">
                  <c:v>1</c:v>
                </c:pt>
                <c:pt idx="97601">
                  <c:v>1</c:v>
                </c:pt>
                <c:pt idx="97602">
                  <c:v>0.85714285700000004</c:v>
                </c:pt>
                <c:pt idx="97603">
                  <c:v>0.85714285700000004</c:v>
                </c:pt>
                <c:pt idx="97604">
                  <c:v>1</c:v>
                </c:pt>
                <c:pt idx="97605">
                  <c:v>1</c:v>
                </c:pt>
                <c:pt idx="97606">
                  <c:v>0.85714285700000004</c:v>
                </c:pt>
                <c:pt idx="97607">
                  <c:v>1</c:v>
                </c:pt>
                <c:pt idx="97608">
                  <c:v>1</c:v>
                </c:pt>
                <c:pt idx="97609">
                  <c:v>1</c:v>
                </c:pt>
                <c:pt idx="97610">
                  <c:v>1</c:v>
                </c:pt>
                <c:pt idx="97611">
                  <c:v>1</c:v>
                </c:pt>
                <c:pt idx="97612">
                  <c:v>1</c:v>
                </c:pt>
                <c:pt idx="97613">
                  <c:v>1</c:v>
                </c:pt>
                <c:pt idx="97614">
                  <c:v>1</c:v>
                </c:pt>
                <c:pt idx="97615">
                  <c:v>0.85714285700000004</c:v>
                </c:pt>
                <c:pt idx="97616">
                  <c:v>1</c:v>
                </c:pt>
                <c:pt idx="97617">
                  <c:v>1</c:v>
                </c:pt>
                <c:pt idx="97618">
                  <c:v>1</c:v>
                </c:pt>
                <c:pt idx="97619">
                  <c:v>1</c:v>
                </c:pt>
                <c:pt idx="97620">
                  <c:v>1</c:v>
                </c:pt>
                <c:pt idx="97621">
                  <c:v>0.85714285700000004</c:v>
                </c:pt>
                <c:pt idx="97622">
                  <c:v>1</c:v>
                </c:pt>
                <c:pt idx="97623">
                  <c:v>1</c:v>
                </c:pt>
                <c:pt idx="97624">
                  <c:v>1</c:v>
                </c:pt>
                <c:pt idx="97625">
                  <c:v>0.85714285700000004</c:v>
                </c:pt>
                <c:pt idx="97626">
                  <c:v>1</c:v>
                </c:pt>
                <c:pt idx="97627">
                  <c:v>1</c:v>
                </c:pt>
                <c:pt idx="97628">
                  <c:v>1</c:v>
                </c:pt>
                <c:pt idx="97629">
                  <c:v>1</c:v>
                </c:pt>
                <c:pt idx="97630">
                  <c:v>0.85714285700000004</c:v>
                </c:pt>
                <c:pt idx="97631">
                  <c:v>1</c:v>
                </c:pt>
                <c:pt idx="97632">
                  <c:v>1</c:v>
                </c:pt>
                <c:pt idx="97633">
                  <c:v>1</c:v>
                </c:pt>
                <c:pt idx="97634">
                  <c:v>1</c:v>
                </c:pt>
                <c:pt idx="97635">
                  <c:v>1</c:v>
                </c:pt>
                <c:pt idx="97636">
                  <c:v>1</c:v>
                </c:pt>
                <c:pt idx="97637">
                  <c:v>1</c:v>
                </c:pt>
                <c:pt idx="97638">
                  <c:v>0.85714285700000004</c:v>
                </c:pt>
                <c:pt idx="97639">
                  <c:v>1</c:v>
                </c:pt>
                <c:pt idx="97640">
                  <c:v>1</c:v>
                </c:pt>
                <c:pt idx="97641">
                  <c:v>0.85714285700000004</c:v>
                </c:pt>
                <c:pt idx="97642">
                  <c:v>1</c:v>
                </c:pt>
                <c:pt idx="97643">
                  <c:v>1</c:v>
                </c:pt>
                <c:pt idx="97644">
                  <c:v>1</c:v>
                </c:pt>
                <c:pt idx="97645">
                  <c:v>1</c:v>
                </c:pt>
                <c:pt idx="97646">
                  <c:v>0.85714285700000004</c:v>
                </c:pt>
                <c:pt idx="97647">
                  <c:v>1</c:v>
                </c:pt>
                <c:pt idx="97648">
                  <c:v>1</c:v>
                </c:pt>
                <c:pt idx="97649">
                  <c:v>1</c:v>
                </c:pt>
                <c:pt idx="97650">
                  <c:v>1</c:v>
                </c:pt>
                <c:pt idx="97651">
                  <c:v>1</c:v>
                </c:pt>
                <c:pt idx="97652">
                  <c:v>1</c:v>
                </c:pt>
                <c:pt idx="97653">
                  <c:v>1</c:v>
                </c:pt>
                <c:pt idx="97654">
                  <c:v>1</c:v>
                </c:pt>
                <c:pt idx="97655">
                  <c:v>1</c:v>
                </c:pt>
                <c:pt idx="97656">
                  <c:v>1</c:v>
                </c:pt>
                <c:pt idx="97657">
                  <c:v>0.85714285700000004</c:v>
                </c:pt>
                <c:pt idx="97658">
                  <c:v>1</c:v>
                </c:pt>
                <c:pt idx="97659">
                  <c:v>1</c:v>
                </c:pt>
                <c:pt idx="97660">
                  <c:v>1</c:v>
                </c:pt>
                <c:pt idx="97661">
                  <c:v>1</c:v>
                </c:pt>
                <c:pt idx="97662">
                  <c:v>1</c:v>
                </c:pt>
                <c:pt idx="97663">
                  <c:v>1</c:v>
                </c:pt>
                <c:pt idx="97664">
                  <c:v>1</c:v>
                </c:pt>
                <c:pt idx="97665">
                  <c:v>1</c:v>
                </c:pt>
                <c:pt idx="97666">
                  <c:v>1</c:v>
                </c:pt>
                <c:pt idx="97667">
                  <c:v>1</c:v>
                </c:pt>
                <c:pt idx="97668">
                  <c:v>1</c:v>
                </c:pt>
                <c:pt idx="97669">
                  <c:v>1</c:v>
                </c:pt>
                <c:pt idx="97670">
                  <c:v>1</c:v>
                </c:pt>
                <c:pt idx="97671">
                  <c:v>1</c:v>
                </c:pt>
                <c:pt idx="97672">
                  <c:v>1</c:v>
                </c:pt>
                <c:pt idx="97673">
                  <c:v>1</c:v>
                </c:pt>
                <c:pt idx="97674">
                  <c:v>1</c:v>
                </c:pt>
                <c:pt idx="97675">
                  <c:v>1</c:v>
                </c:pt>
                <c:pt idx="97676">
                  <c:v>1</c:v>
                </c:pt>
                <c:pt idx="97677">
                  <c:v>1</c:v>
                </c:pt>
                <c:pt idx="97678">
                  <c:v>1</c:v>
                </c:pt>
                <c:pt idx="97679">
                  <c:v>1</c:v>
                </c:pt>
                <c:pt idx="97680">
                  <c:v>1</c:v>
                </c:pt>
                <c:pt idx="97681">
                  <c:v>1</c:v>
                </c:pt>
                <c:pt idx="97682">
                  <c:v>1</c:v>
                </c:pt>
                <c:pt idx="97683">
                  <c:v>1</c:v>
                </c:pt>
                <c:pt idx="97684">
                  <c:v>1</c:v>
                </c:pt>
                <c:pt idx="97685">
                  <c:v>1</c:v>
                </c:pt>
                <c:pt idx="97686">
                  <c:v>0.85714285700000004</c:v>
                </c:pt>
                <c:pt idx="97687">
                  <c:v>1</c:v>
                </c:pt>
                <c:pt idx="97688">
                  <c:v>1</c:v>
                </c:pt>
                <c:pt idx="97689">
                  <c:v>1</c:v>
                </c:pt>
                <c:pt idx="97690">
                  <c:v>1</c:v>
                </c:pt>
                <c:pt idx="97691">
                  <c:v>1</c:v>
                </c:pt>
                <c:pt idx="97692">
                  <c:v>1</c:v>
                </c:pt>
                <c:pt idx="97693">
                  <c:v>1</c:v>
                </c:pt>
                <c:pt idx="97694">
                  <c:v>1</c:v>
                </c:pt>
                <c:pt idx="97695">
                  <c:v>1</c:v>
                </c:pt>
                <c:pt idx="97696">
                  <c:v>1</c:v>
                </c:pt>
                <c:pt idx="97697">
                  <c:v>1</c:v>
                </c:pt>
                <c:pt idx="97698">
                  <c:v>1</c:v>
                </c:pt>
                <c:pt idx="97699">
                  <c:v>0.85714285700000004</c:v>
                </c:pt>
                <c:pt idx="97700">
                  <c:v>1</c:v>
                </c:pt>
                <c:pt idx="97701">
                  <c:v>0.85714285700000004</c:v>
                </c:pt>
                <c:pt idx="97702">
                  <c:v>1</c:v>
                </c:pt>
                <c:pt idx="97703">
                  <c:v>1</c:v>
                </c:pt>
                <c:pt idx="97704">
                  <c:v>1</c:v>
                </c:pt>
                <c:pt idx="97705">
                  <c:v>1</c:v>
                </c:pt>
                <c:pt idx="97706">
                  <c:v>1</c:v>
                </c:pt>
                <c:pt idx="97707">
                  <c:v>1</c:v>
                </c:pt>
                <c:pt idx="97708">
                  <c:v>1</c:v>
                </c:pt>
                <c:pt idx="97709">
                  <c:v>0.85714285700000004</c:v>
                </c:pt>
                <c:pt idx="97710">
                  <c:v>1</c:v>
                </c:pt>
                <c:pt idx="97711">
                  <c:v>1</c:v>
                </c:pt>
                <c:pt idx="97712">
                  <c:v>1</c:v>
                </c:pt>
                <c:pt idx="97713">
                  <c:v>1</c:v>
                </c:pt>
                <c:pt idx="97714">
                  <c:v>1</c:v>
                </c:pt>
                <c:pt idx="97715">
                  <c:v>1</c:v>
                </c:pt>
                <c:pt idx="97716">
                  <c:v>1</c:v>
                </c:pt>
                <c:pt idx="97717">
                  <c:v>1</c:v>
                </c:pt>
                <c:pt idx="97718">
                  <c:v>1</c:v>
                </c:pt>
                <c:pt idx="97719">
                  <c:v>1</c:v>
                </c:pt>
                <c:pt idx="97720">
                  <c:v>1</c:v>
                </c:pt>
                <c:pt idx="97721">
                  <c:v>1</c:v>
                </c:pt>
                <c:pt idx="97722">
                  <c:v>1</c:v>
                </c:pt>
                <c:pt idx="97723">
                  <c:v>0.85714285700000004</c:v>
                </c:pt>
                <c:pt idx="97724">
                  <c:v>0.85714285700000004</c:v>
                </c:pt>
                <c:pt idx="97725">
                  <c:v>1</c:v>
                </c:pt>
                <c:pt idx="97726">
                  <c:v>0.85714285700000004</c:v>
                </c:pt>
                <c:pt idx="97727">
                  <c:v>1</c:v>
                </c:pt>
                <c:pt idx="97728">
                  <c:v>0.85714285700000004</c:v>
                </c:pt>
                <c:pt idx="97729">
                  <c:v>1</c:v>
                </c:pt>
                <c:pt idx="97730">
                  <c:v>1</c:v>
                </c:pt>
                <c:pt idx="97731">
                  <c:v>1</c:v>
                </c:pt>
                <c:pt idx="97732">
                  <c:v>1</c:v>
                </c:pt>
                <c:pt idx="97733">
                  <c:v>1</c:v>
                </c:pt>
                <c:pt idx="97734">
                  <c:v>0.85714285700000004</c:v>
                </c:pt>
                <c:pt idx="97735">
                  <c:v>1</c:v>
                </c:pt>
                <c:pt idx="97736">
                  <c:v>1</c:v>
                </c:pt>
                <c:pt idx="97737">
                  <c:v>1</c:v>
                </c:pt>
                <c:pt idx="97738">
                  <c:v>1</c:v>
                </c:pt>
                <c:pt idx="97739">
                  <c:v>1</c:v>
                </c:pt>
                <c:pt idx="97740">
                  <c:v>1</c:v>
                </c:pt>
                <c:pt idx="97741">
                  <c:v>1</c:v>
                </c:pt>
                <c:pt idx="97742">
                  <c:v>1</c:v>
                </c:pt>
                <c:pt idx="97743">
                  <c:v>1</c:v>
                </c:pt>
                <c:pt idx="97744">
                  <c:v>0.85714285700000004</c:v>
                </c:pt>
                <c:pt idx="97745">
                  <c:v>1</c:v>
                </c:pt>
                <c:pt idx="97746">
                  <c:v>1</c:v>
                </c:pt>
                <c:pt idx="97747">
                  <c:v>1</c:v>
                </c:pt>
                <c:pt idx="97748">
                  <c:v>1</c:v>
                </c:pt>
                <c:pt idx="97749">
                  <c:v>0.85714285700000004</c:v>
                </c:pt>
                <c:pt idx="97750">
                  <c:v>1</c:v>
                </c:pt>
                <c:pt idx="97751">
                  <c:v>1</c:v>
                </c:pt>
                <c:pt idx="97752">
                  <c:v>1</c:v>
                </c:pt>
                <c:pt idx="97753">
                  <c:v>1</c:v>
                </c:pt>
                <c:pt idx="97754">
                  <c:v>1</c:v>
                </c:pt>
                <c:pt idx="97755">
                  <c:v>0.85714285700000004</c:v>
                </c:pt>
                <c:pt idx="97756">
                  <c:v>0.14285714299999999</c:v>
                </c:pt>
                <c:pt idx="97757">
                  <c:v>1</c:v>
                </c:pt>
                <c:pt idx="97758">
                  <c:v>1</c:v>
                </c:pt>
                <c:pt idx="97759">
                  <c:v>1</c:v>
                </c:pt>
                <c:pt idx="97760">
                  <c:v>1</c:v>
                </c:pt>
                <c:pt idx="97761">
                  <c:v>1</c:v>
                </c:pt>
                <c:pt idx="97762">
                  <c:v>1</c:v>
                </c:pt>
                <c:pt idx="97763">
                  <c:v>0.85714285700000004</c:v>
                </c:pt>
                <c:pt idx="97764">
                  <c:v>1</c:v>
                </c:pt>
                <c:pt idx="97765">
                  <c:v>1</c:v>
                </c:pt>
                <c:pt idx="97766">
                  <c:v>1</c:v>
                </c:pt>
                <c:pt idx="97767">
                  <c:v>1</c:v>
                </c:pt>
                <c:pt idx="97768">
                  <c:v>1</c:v>
                </c:pt>
                <c:pt idx="97769">
                  <c:v>1</c:v>
                </c:pt>
                <c:pt idx="97770">
                  <c:v>1</c:v>
                </c:pt>
                <c:pt idx="97771">
                  <c:v>1</c:v>
                </c:pt>
                <c:pt idx="97772">
                  <c:v>1</c:v>
                </c:pt>
                <c:pt idx="97773">
                  <c:v>1</c:v>
                </c:pt>
                <c:pt idx="97774">
                  <c:v>1</c:v>
                </c:pt>
                <c:pt idx="97775">
                  <c:v>1</c:v>
                </c:pt>
                <c:pt idx="97776">
                  <c:v>1</c:v>
                </c:pt>
                <c:pt idx="97777">
                  <c:v>1</c:v>
                </c:pt>
                <c:pt idx="97778">
                  <c:v>1</c:v>
                </c:pt>
                <c:pt idx="97779">
                  <c:v>0.85714285700000004</c:v>
                </c:pt>
                <c:pt idx="97780">
                  <c:v>1</c:v>
                </c:pt>
                <c:pt idx="97781">
                  <c:v>1</c:v>
                </c:pt>
                <c:pt idx="97782">
                  <c:v>1</c:v>
                </c:pt>
                <c:pt idx="97783">
                  <c:v>1</c:v>
                </c:pt>
                <c:pt idx="97784">
                  <c:v>1</c:v>
                </c:pt>
                <c:pt idx="97785">
                  <c:v>1</c:v>
                </c:pt>
                <c:pt idx="97786">
                  <c:v>1</c:v>
                </c:pt>
                <c:pt idx="97787">
                  <c:v>1</c:v>
                </c:pt>
                <c:pt idx="97788">
                  <c:v>1</c:v>
                </c:pt>
                <c:pt idx="97789">
                  <c:v>1</c:v>
                </c:pt>
                <c:pt idx="97790">
                  <c:v>0.85714285700000004</c:v>
                </c:pt>
                <c:pt idx="97791">
                  <c:v>1</c:v>
                </c:pt>
                <c:pt idx="97792">
                  <c:v>1</c:v>
                </c:pt>
                <c:pt idx="97793">
                  <c:v>1</c:v>
                </c:pt>
                <c:pt idx="97794">
                  <c:v>1</c:v>
                </c:pt>
                <c:pt idx="97795">
                  <c:v>0.85714285700000004</c:v>
                </c:pt>
                <c:pt idx="97796">
                  <c:v>0.85714285700000004</c:v>
                </c:pt>
                <c:pt idx="97797">
                  <c:v>1</c:v>
                </c:pt>
                <c:pt idx="97798">
                  <c:v>0.85714285700000004</c:v>
                </c:pt>
                <c:pt idx="97799">
                  <c:v>1</c:v>
                </c:pt>
                <c:pt idx="97800">
                  <c:v>1</c:v>
                </c:pt>
                <c:pt idx="97801">
                  <c:v>1</c:v>
                </c:pt>
                <c:pt idx="97802">
                  <c:v>0.85714285700000004</c:v>
                </c:pt>
                <c:pt idx="97803">
                  <c:v>1</c:v>
                </c:pt>
                <c:pt idx="97804">
                  <c:v>1</c:v>
                </c:pt>
                <c:pt idx="97805">
                  <c:v>1</c:v>
                </c:pt>
                <c:pt idx="97806">
                  <c:v>1</c:v>
                </c:pt>
                <c:pt idx="97807">
                  <c:v>1</c:v>
                </c:pt>
                <c:pt idx="97808">
                  <c:v>1</c:v>
                </c:pt>
                <c:pt idx="97809">
                  <c:v>1</c:v>
                </c:pt>
                <c:pt idx="97810">
                  <c:v>1</c:v>
                </c:pt>
                <c:pt idx="97811">
                  <c:v>0.85714285700000004</c:v>
                </c:pt>
                <c:pt idx="97812">
                  <c:v>1</c:v>
                </c:pt>
                <c:pt idx="97813">
                  <c:v>1</c:v>
                </c:pt>
                <c:pt idx="97814">
                  <c:v>1</c:v>
                </c:pt>
                <c:pt idx="97815">
                  <c:v>1</c:v>
                </c:pt>
                <c:pt idx="97816">
                  <c:v>1</c:v>
                </c:pt>
                <c:pt idx="97817">
                  <c:v>1</c:v>
                </c:pt>
                <c:pt idx="97818">
                  <c:v>1</c:v>
                </c:pt>
                <c:pt idx="97819">
                  <c:v>1</c:v>
                </c:pt>
                <c:pt idx="97820">
                  <c:v>1</c:v>
                </c:pt>
                <c:pt idx="97821">
                  <c:v>1</c:v>
                </c:pt>
                <c:pt idx="97822">
                  <c:v>1</c:v>
                </c:pt>
                <c:pt idx="97823">
                  <c:v>1</c:v>
                </c:pt>
                <c:pt idx="97824">
                  <c:v>1</c:v>
                </c:pt>
                <c:pt idx="97825">
                  <c:v>1</c:v>
                </c:pt>
                <c:pt idx="97826">
                  <c:v>0.85714285700000004</c:v>
                </c:pt>
                <c:pt idx="97827">
                  <c:v>1</c:v>
                </c:pt>
                <c:pt idx="97828">
                  <c:v>1</c:v>
                </c:pt>
                <c:pt idx="97829">
                  <c:v>1</c:v>
                </c:pt>
                <c:pt idx="97830">
                  <c:v>1</c:v>
                </c:pt>
                <c:pt idx="97831">
                  <c:v>1</c:v>
                </c:pt>
                <c:pt idx="97832">
                  <c:v>1</c:v>
                </c:pt>
                <c:pt idx="97833">
                  <c:v>1</c:v>
                </c:pt>
                <c:pt idx="97834">
                  <c:v>1</c:v>
                </c:pt>
                <c:pt idx="97835">
                  <c:v>1</c:v>
                </c:pt>
                <c:pt idx="97836">
                  <c:v>1</c:v>
                </c:pt>
                <c:pt idx="97837">
                  <c:v>0.85714285700000004</c:v>
                </c:pt>
                <c:pt idx="97838">
                  <c:v>1</c:v>
                </c:pt>
                <c:pt idx="97839">
                  <c:v>1</c:v>
                </c:pt>
                <c:pt idx="97840">
                  <c:v>1</c:v>
                </c:pt>
                <c:pt idx="97841">
                  <c:v>1</c:v>
                </c:pt>
                <c:pt idx="97842">
                  <c:v>1</c:v>
                </c:pt>
                <c:pt idx="97843">
                  <c:v>1</c:v>
                </c:pt>
                <c:pt idx="97844">
                  <c:v>1</c:v>
                </c:pt>
                <c:pt idx="97845">
                  <c:v>1</c:v>
                </c:pt>
                <c:pt idx="97846">
                  <c:v>1</c:v>
                </c:pt>
                <c:pt idx="97847">
                  <c:v>1</c:v>
                </c:pt>
                <c:pt idx="97848">
                  <c:v>1</c:v>
                </c:pt>
                <c:pt idx="97849">
                  <c:v>0.875</c:v>
                </c:pt>
                <c:pt idx="97850">
                  <c:v>1</c:v>
                </c:pt>
                <c:pt idx="97851">
                  <c:v>1</c:v>
                </c:pt>
                <c:pt idx="97852">
                  <c:v>1</c:v>
                </c:pt>
                <c:pt idx="97853">
                  <c:v>1</c:v>
                </c:pt>
                <c:pt idx="97854">
                  <c:v>1</c:v>
                </c:pt>
                <c:pt idx="97855">
                  <c:v>1</c:v>
                </c:pt>
                <c:pt idx="97856">
                  <c:v>1</c:v>
                </c:pt>
                <c:pt idx="97857">
                  <c:v>1</c:v>
                </c:pt>
                <c:pt idx="97858">
                  <c:v>1</c:v>
                </c:pt>
                <c:pt idx="97859">
                  <c:v>1</c:v>
                </c:pt>
                <c:pt idx="97860">
                  <c:v>1</c:v>
                </c:pt>
                <c:pt idx="97861">
                  <c:v>1</c:v>
                </c:pt>
                <c:pt idx="97862">
                  <c:v>1</c:v>
                </c:pt>
                <c:pt idx="97863">
                  <c:v>1</c:v>
                </c:pt>
                <c:pt idx="97864">
                  <c:v>1</c:v>
                </c:pt>
                <c:pt idx="97865">
                  <c:v>1</c:v>
                </c:pt>
                <c:pt idx="97866">
                  <c:v>1</c:v>
                </c:pt>
                <c:pt idx="97867">
                  <c:v>1</c:v>
                </c:pt>
                <c:pt idx="97868">
                  <c:v>1</c:v>
                </c:pt>
                <c:pt idx="97869">
                  <c:v>1</c:v>
                </c:pt>
                <c:pt idx="97870">
                  <c:v>1</c:v>
                </c:pt>
                <c:pt idx="97871">
                  <c:v>1</c:v>
                </c:pt>
                <c:pt idx="97872">
                  <c:v>1</c:v>
                </c:pt>
                <c:pt idx="97873">
                  <c:v>1</c:v>
                </c:pt>
                <c:pt idx="97874">
                  <c:v>1</c:v>
                </c:pt>
                <c:pt idx="97875">
                  <c:v>1</c:v>
                </c:pt>
                <c:pt idx="97876">
                  <c:v>1</c:v>
                </c:pt>
                <c:pt idx="97877">
                  <c:v>1</c:v>
                </c:pt>
                <c:pt idx="97878">
                  <c:v>1</c:v>
                </c:pt>
                <c:pt idx="97879">
                  <c:v>1</c:v>
                </c:pt>
                <c:pt idx="97880">
                  <c:v>0.875</c:v>
                </c:pt>
                <c:pt idx="97881">
                  <c:v>1</c:v>
                </c:pt>
                <c:pt idx="97882">
                  <c:v>1</c:v>
                </c:pt>
                <c:pt idx="97883">
                  <c:v>1</c:v>
                </c:pt>
                <c:pt idx="97884">
                  <c:v>1</c:v>
                </c:pt>
                <c:pt idx="97885">
                  <c:v>1</c:v>
                </c:pt>
                <c:pt idx="97886">
                  <c:v>1</c:v>
                </c:pt>
                <c:pt idx="97887">
                  <c:v>1</c:v>
                </c:pt>
                <c:pt idx="97888">
                  <c:v>1</c:v>
                </c:pt>
                <c:pt idx="97889">
                  <c:v>1</c:v>
                </c:pt>
                <c:pt idx="97890">
                  <c:v>1</c:v>
                </c:pt>
                <c:pt idx="97891">
                  <c:v>1</c:v>
                </c:pt>
                <c:pt idx="97892">
                  <c:v>1</c:v>
                </c:pt>
                <c:pt idx="97893">
                  <c:v>1</c:v>
                </c:pt>
                <c:pt idx="97894">
                  <c:v>1</c:v>
                </c:pt>
                <c:pt idx="97895">
                  <c:v>1</c:v>
                </c:pt>
                <c:pt idx="97896">
                  <c:v>1</c:v>
                </c:pt>
                <c:pt idx="97897">
                  <c:v>1</c:v>
                </c:pt>
                <c:pt idx="97898">
                  <c:v>1</c:v>
                </c:pt>
                <c:pt idx="97899">
                  <c:v>1</c:v>
                </c:pt>
                <c:pt idx="97900">
                  <c:v>1</c:v>
                </c:pt>
                <c:pt idx="97901">
                  <c:v>1</c:v>
                </c:pt>
                <c:pt idx="97902">
                  <c:v>1</c:v>
                </c:pt>
                <c:pt idx="97903">
                  <c:v>1</c:v>
                </c:pt>
                <c:pt idx="97904">
                  <c:v>1</c:v>
                </c:pt>
                <c:pt idx="97905">
                  <c:v>1</c:v>
                </c:pt>
                <c:pt idx="97906">
                  <c:v>1</c:v>
                </c:pt>
                <c:pt idx="97907">
                  <c:v>1</c:v>
                </c:pt>
                <c:pt idx="97908">
                  <c:v>1</c:v>
                </c:pt>
                <c:pt idx="97909">
                  <c:v>1</c:v>
                </c:pt>
                <c:pt idx="97910">
                  <c:v>1</c:v>
                </c:pt>
                <c:pt idx="97911">
                  <c:v>1</c:v>
                </c:pt>
                <c:pt idx="97912">
                  <c:v>1</c:v>
                </c:pt>
                <c:pt idx="97913">
                  <c:v>1</c:v>
                </c:pt>
                <c:pt idx="97914">
                  <c:v>1</c:v>
                </c:pt>
                <c:pt idx="97915">
                  <c:v>1</c:v>
                </c:pt>
                <c:pt idx="97916">
                  <c:v>1</c:v>
                </c:pt>
                <c:pt idx="97917">
                  <c:v>1</c:v>
                </c:pt>
                <c:pt idx="97918">
                  <c:v>1</c:v>
                </c:pt>
                <c:pt idx="97919">
                  <c:v>1</c:v>
                </c:pt>
                <c:pt idx="97920">
                  <c:v>1</c:v>
                </c:pt>
                <c:pt idx="97921">
                  <c:v>1</c:v>
                </c:pt>
                <c:pt idx="97922">
                  <c:v>1</c:v>
                </c:pt>
                <c:pt idx="97923">
                  <c:v>1</c:v>
                </c:pt>
                <c:pt idx="97924">
                  <c:v>1</c:v>
                </c:pt>
                <c:pt idx="97925">
                  <c:v>1</c:v>
                </c:pt>
                <c:pt idx="97926">
                  <c:v>1</c:v>
                </c:pt>
                <c:pt idx="97927">
                  <c:v>1</c:v>
                </c:pt>
                <c:pt idx="97928">
                  <c:v>1</c:v>
                </c:pt>
                <c:pt idx="97929">
                  <c:v>1</c:v>
                </c:pt>
                <c:pt idx="97930">
                  <c:v>1</c:v>
                </c:pt>
                <c:pt idx="97931">
                  <c:v>1</c:v>
                </c:pt>
                <c:pt idx="97932">
                  <c:v>1</c:v>
                </c:pt>
                <c:pt idx="97933">
                  <c:v>1</c:v>
                </c:pt>
                <c:pt idx="97934">
                  <c:v>1</c:v>
                </c:pt>
                <c:pt idx="97935">
                  <c:v>1</c:v>
                </c:pt>
                <c:pt idx="97936">
                  <c:v>1</c:v>
                </c:pt>
                <c:pt idx="97937">
                  <c:v>1</c:v>
                </c:pt>
                <c:pt idx="97938">
                  <c:v>1</c:v>
                </c:pt>
                <c:pt idx="97939">
                  <c:v>1</c:v>
                </c:pt>
                <c:pt idx="97940">
                  <c:v>1</c:v>
                </c:pt>
                <c:pt idx="97941">
                  <c:v>1</c:v>
                </c:pt>
                <c:pt idx="97942">
                  <c:v>1</c:v>
                </c:pt>
                <c:pt idx="97943">
                  <c:v>1</c:v>
                </c:pt>
                <c:pt idx="97944">
                  <c:v>1</c:v>
                </c:pt>
                <c:pt idx="97945">
                  <c:v>1</c:v>
                </c:pt>
                <c:pt idx="97946">
                  <c:v>1</c:v>
                </c:pt>
                <c:pt idx="97947">
                  <c:v>1</c:v>
                </c:pt>
                <c:pt idx="97948">
                  <c:v>1</c:v>
                </c:pt>
                <c:pt idx="97949">
                  <c:v>1</c:v>
                </c:pt>
                <c:pt idx="97950">
                  <c:v>1</c:v>
                </c:pt>
                <c:pt idx="97951">
                  <c:v>1</c:v>
                </c:pt>
                <c:pt idx="97952">
                  <c:v>1</c:v>
                </c:pt>
                <c:pt idx="97953">
                  <c:v>1</c:v>
                </c:pt>
                <c:pt idx="97954">
                  <c:v>1</c:v>
                </c:pt>
                <c:pt idx="97955">
                  <c:v>1</c:v>
                </c:pt>
                <c:pt idx="97956">
                  <c:v>1</c:v>
                </c:pt>
                <c:pt idx="97957">
                  <c:v>1</c:v>
                </c:pt>
                <c:pt idx="97958">
                  <c:v>1</c:v>
                </c:pt>
                <c:pt idx="97959">
                  <c:v>1</c:v>
                </c:pt>
                <c:pt idx="97960">
                  <c:v>1</c:v>
                </c:pt>
                <c:pt idx="97961">
                  <c:v>1</c:v>
                </c:pt>
                <c:pt idx="97962">
                  <c:v>1</c:v>
                </c:pt>
                <c:pt idx="97963">
                  <c:v>1</c:v>
                </c:pt>
                <c:pt idx="97964">
                  <c:v>1</c:v>
                </c:pt>
                <c:pt idx="97965">
                  <c:v>1</c:v>
                </c:pt>
                <c:pt idx="97966">
                  <c:v>1</c:v>
                </c:pt>
                <c:pt idx="97967">
                  <c:v>1</c:v>
                </c:pt>
                <c:pt idx="97968">
                  <c:v>1</c:v>
                </c:pt>
                <c:pt idx="97969">
                  <c:v>1</c:v>
                </c:pt>
                <c:pt idx="97970">
                  <c:v>1</c:v>
                </c:pt>
                <c:pt idx="97971">
                  <c:v>1</c:v>
                </c:pt>
                <c:pt idx="97972">
                  <c:v>1</c:v>
                </c:pt>
                <c:pt idx="97973">
                  <c:v>1</c:v>
                </c:pt>
                <c:pt idx="97974">
                  <c:v>1</c:v>
                </c:pt>
                <c:pt idx="97975">
                  <c:v>1</c:v>
                </c:pt>
                <c:pt idx="97976">
                  <c:v>0.875</c:v>
                </c:pt>
                <c:pt idx="97977">
                  <c:v>1</c:v>
                </c:pt>
                <c:pt idx="97978">
                  <c:v>1</c:v>
                </c:pt>
                <c:pt idx="97979">
                  <c:v>1</c:v>
                </c:pt>
                <c:pt idx="97980">
                  <c:v>1</c:v>
                </c:pt>
                <c:pt idx="97981">
                  <c:v>1</c:v>
                </c:pt>
                <c:pt idx="97982">
                  <c:v>1</c:v>
                </c:pt>
                <c:pt idx="97983">
                  <c:v>1</c:v>
                </c:pt>
                <c:pt idx="97984">
                  <c:v>1</c:v>
                </c:pt>
                <c:pt idx="97985">
                  <c:v>1</c:v>
                </c:pt>
                <c:pt idx="97986">
                  <c:v>1</c:v>
                </c:pt>
                <c:pt idx="97987">
                  <c:v>1</c:v>
                </c:pt>
                <c:pt idx="97988">
                  <c:v>1</c:v>
                </c:pt>
                <c:pt idx="97989">
                  <c:v>1</c:v>
                </c:pt>
                <c:pt idx="97990">
                  <c:v>1</c:v>
                </c:pt>
                <c:pt idx="97991">
                  <c:v>1</c:v>
                </c:pt>
                <c:pt idx="97992">
                  <c:v>1</c:v>
                </c:pt>
                <c:pt idx="97993">
                  <c:v>1</c:v>
                </c:pt>
                <c:pt idx="97994">
                  <c:v>1</c:v>
                </c:pt>
                <c:pt idx="97995">
                  <c:v>1</c:v>
                </c:pt>
                <c:pt idx="97996">
                  <c:v>1</c:v>
                </c:pt>
                <c:pt idx="97997">
                  <c:v>1</c:v>
                </c:pt>
                <c:pt idx="97998">
                  <c:v>1</c:v>
                </c:pt>
                <c:pt idx="97999">
                  <c:v>1</c:v>
                </c:pt>
                <c:pt idx="98000">
                  <c:v>1</c:v>
                </c:pt>
                <c:pt idx="98001">
                  <c:v>1</c:v>
                </c:pt>
                <c:pt idx="98002">
                  <c:v>1</c:v>
                </c:pt>
                <c:pt idx="98003">
                  <c:v>1</c:v>
                </c:pt>
                <c:pt idx="98004">
                  <c:v>1</c:v>
                </c:pt>
                <c:pt idx="98005">
                  <c:v>1</c:v>
                </c:pt>
                <c:pt idx="98006">
                  <c:v>1</c:v>
                </c:pt>
                <c:pt idx="98007">
                  <c:v>1</c:v>
                </c:pt>
                <c:pt idx="98008">
                  <c:v>1</c:v>
                </c:pt>
                <c:pt idx="98009">
                  <c:v>1</c:v>
                </c:pt>
                <c:pt idx="98010">
                  <c:v>1</c:v>
                </c:pt>
                <c:pt idx="98011">
                  <c:v>1</c:v>
                </c:pt>
                <c:pt idx="98012">
                  <c:v>1</c:v>
                </c:pt>
                <c:pt idx="98013">
                  <c:v>1</c:v>
                </c:pt>
                <c:pt idx="98014">
                  <c:v>1</c:v>
                </c:pt>
                <c:pt idx="98015">
                  <c:v>1</c:v>
                </c:pt>
                <c:pt idx="98016">
                  <c:v>1</c:v>
                </c:pt>
                <c:pt idx="98017">
                  <c:v>1</c:v>
                </c:pt>
                <c:pt idx="98018">
                  <c:v>1</c:v>
                </c:pt>
                <c:pt idx="98019">
                  <c:v>1</c:v>
                </c:pt>
                <c:pt idx="98020">
                  <c:v>1</c:v>
                </c:pt>
                <c:pt idx="98021">
                  <c:v>1</c:v>
                </c:pt>
                <c:pt idx="98022">
                  <c:v>1</c:v>
                </c:pt>
                <c:pt idx="98023">
                  <c:v>1</c:v>
                </c:pt>
                <c:pt idx="98024">
                  <c:v>1</c:v>
                </c:pt>
                <c:pt idx="98025">
                  <c:v>1</c:v>
                </c:pt>
                <c:pt idx="98026">
                  <c:v>1</c:v>
                </c:pt>
                <c:pt idx="98027">
                  <c:v>1</c:v>
                </c:pt>
                <c:pt idx="98028">
                  <c:v>1</c:v>
                </c:pt>
                <c:pt idx="98029">
                  <c:v>1</c:v>
                </c:pt>
                <c:pt idx="98030">
                  <c:v>1</c:v>
                </c:pt>
                <c:pt idx="98031">
                  <c:v>1</c:v>
                </c:pt>
                <c:pt idx="98032">
                  <c:v>1</c:v>
                </c:pt>
                <c:pt idx="98033">
                  <c:v>1</c:v>
                </c:pt>
                <c:pt idx="98034">
                  <c:v>1</c:v>
                </c:pt>
                <c:pt idx="98035">
                  <c:v>1</c:v>
                </c:pt>
                <c:pt idx="98036">
                  <c:v>1</c:v>
                </c:pt>
                <c:pt idx="98037">
                  <c:v>1</c:v>
                </c:pt>
                <c:pt idx="98038">
                  <c:v>1</c:v>
                </c:pt>
                <c:pt idx="98039">
                  <c:v>1</c:v>
                </c:pt>
                <c:pt idx="98040">
                  <c:v>1</c:v>
                </c:pt>
                <c:pt idx="98041">
                  <c:v>1</c:v>
                </c:pt>
                <c:pt idx="98042">
                  <c:v>1</c:v>
                </c:pt>
                <c:pt idx="98043">
                  <c:v>1</c:v>
                </c:pt>
                <c:pt idx="98044">
                  <c:v>1</c:v>
                </c:pt>
                <c:pt idx="98045">
                  <c:v>1</c:v>
                </c:pt>
                <c:pt idx="98046">
                  <c:v>1</c:v>
                </c:pt>
                <c:pt idx="98047">
                  <c:v>1</c:v>
                </c:pt>
                <c:pt idx="98048">
                  <c:v>1</c:v>
                </c:pt>
                <c:pt idx="98049">
                  <c:v>1</c:v>
                </c:pt>
                <c:pt idx="98050">
                  <c:v>1</c:v>
                </c:pt>
                <c:pt idx="98051">
                  <c:v>1</c:v>
                </c:pt>
                <c:pt idx="98052">
                  <c:v>1</c:v>
                </c:pt>
                <c:pt idx="98053">
                  <c:v>1</c:v>
                </c:pt>
                <c:pt idx="98054">
                  <c:v>1</c:v>
                </c:pt>
                <c:pt idx="98055">
                  <c:v>1</c:v>
                </c:pt>
                <c:pt idx="98056">
                  <c:v>1</c:v>
                </c:pt>
                <c:pt idx="98057">
                  <c:v>1</c:v>
                </c:pt>
                <c:pt idx="98058">
                  <c:v>1</c:v>
                </c:pt>
                <c:pt idx="98059">
                  <c:v>1</c:v>
                </c:pt>
                <c:pt idx="98060">
                  <c:v>1</c:v>
                </c:pt>
                <c:pt idx="98061">
                  <c:v>1</c:v>
                </c:pt>
                <c:pt idx="98062">
                  <c:v>1</c:v>
                </c:pt>
                <c:pt idx="98063">
                  <c:v>1</c:v>
                </c:pt>
                <c:pt idx="98064">
                  <c:v>1</c:v>
                </c:pt>
                <c:pt idx="98065">
                  <c:v>1</c:v>
                </c:pt>
                <c:pt idx="98066">
                  <c:v>1</c:v>
                </c:pt>
                <c:pt idx="98067">
                  <c:v>1</c:v>
                </c:pt>
                <c:pt idx="98068">
                  <c:v>1</c:v>
                </c:pt>
                <c:pt idx="98069">
                  <c:v>1</c:v>
                </c:pt>
                <c:pt idx="98070">
                  <c:v>1</c:v>
                </c:pt>
                <c:pt idx="98071">
                  <c:v>1</c:v>
                </c:pt>
                <c:pt idx="98072">
                  <c:v>1</c:v>
                </c:pt>
                <c:pt idx="98073">
                  <c:v>1</c:v>
                </c:pt>
                <c:pt idx="98074">
                  <c:v>1</c:v>
                </c:pt>
                <c:pt idx="98075">
                  <c:v>1</c:v>
                </c:pt>
                <c:pt idx="98076">
                  <c:v>1</c:v>
                </c:pt>
                <c:pt idx="98077">
                  <c:v>1</c:v>
                </c:pt>
                <c:pt idx="98078">
                  <c:v>1</c:v>
                </c:pt>
                <c:pt idx="98079">
                  <c:v>1</c:v>
                </c:pt>
                <c:pt idx="98080">
                  <c:v>0.75</c:v>
                </c:pt>
                <c:pt idx="98081">
                  <c:v>1</c:v>
                </c:pt>
                <c:pt idx="98082">
                  <c:v>1</c:v>
                </c:pt>
                <c:pt idx="98083">
                  <c:v>1</c:v>
                </c:pt>
                <c:pt idx="98084">
                  <c:v>1</c:v>
                </c:pt>
                <c:pt idx="98085">
                  <c:v>1</c:v>
                </c:pt>
                <c:pt idx="98086">
                  <c:v>1</c:v>
                </c:pt>
                <c:pt idx="98087">
                  <c:v>1</c:v>
                </c:pt>
                <c:pt idx="98088">
                  <c:v>1</c:v>
                </c:pt>
                <c:pt idx="98089">
                  <c:v>1</c:v>
                </c:pt>
                <c:pt idx="98090">
                  <c:v>1</c:v>
                </c:pt>
                <c:pt idx="98091">
                  <c:v>1</c:v>
                </c:pt>
                <c:pt idx="98092">
                  <c:v>1</c:v>
                </c:pt>
                <c:pt idx="98093">
                  <c:v>1</c:v>
                </c:pt>
                <c:pt idx="98094">
                  <c:v>1</c:v>
                </c:pt>
                <c:pt idx="98095">
                  <c:v>1</c:v>
                </c:pt>
                <c:pt idx="98096">
                  <c:v>1</c:v>
                </c:pt>
                <c:pt idx="98097">
                  <c:v>1</c:v>
                </c:pt>
                <c:pt idx="98098">
                  <c:v>1</c:v>
                </c:pt>
                <c:pt idx="98099">
                  <c:v>1</c:v>
                </c:pt>
                <c:pt idx="98100">
                  <c:v>1</c:v>
                </c:pt>
                <c:pt idx="98101">
                  <c:v>1</c:v>
                </c:pt>
                <c:pt idx="98102">
                  <c:v>1</c:v>
                </c:pt>
                <c:pt idx="98103">
                  <c:v>1</c:v>
                </c:pt>
                <c:pt idx="98104">
                  <c:v>1</c:v>
                </c:pt>
                <c:pt idx="98105">
                  <c:v>1</c:v>
                </c:pt>
                <c:pt idx="98106">
                  <c:v>1</c:v>
                </c:pt>
                <c:pt idx="98107">
                  <c:v>1</c:v>
                </c:pt>
                <c:pt idx="98108">
                  <c:v>1</c:v>
                </c:pt>
                <c:pt idx="98109">
                  <c:v>1</c:v>
                </c:pt>
                <c:pt idx="98110">
                  <c:v>1</c:v>
                </c:pt>
                <c:pt idx="98111">
                  <c:v>1</c:v>
                </c:pt>
                <c:pt idx="98112">
                  <c:v>1</c:v>
                </c:pt>
                <c:pt idx="98113">
                  <c:v>1</c:v>
                </c:pt>
                <c:pt idx="98114">
                  <c:v>1</c:v>
                </c:pt>
                <c:pt idx="98115">
                  <c:v>1</c:v>
                </c:pt>
                <c:pt idx="98116">
                  <c:v>1</c:v>
                </c:pt>
                <c:pt idx="98117">
                  <c:v>1</c:v>
                </c:pt>
                <c:pt idx="98118">
                  <c:v>1</c:v>
                </c:pt>
                <c:pt idx="98119">
                  <c:v>1</c:v>
                </c:pt>
                <c:pt idx="98120">
                  <c:v>1</c:v>
                </c:pt>
                <c:pt idx="98121">
                  <c:v>1</c:v>
                </c:pt>
                <c:pt idx="98122">
                  <c:v>1</c:v>
                </c:pt>
                <c:pt idx="98123">
                  <c:v>1</c:v>
                </c:pt>
                <c:pt idx="98124">
                  <c:v>1</c:v>
                </c:pt>
                <c:pt idx="98125">
                  <c:v>1</c:v>
                </c:pt>
                <c:pt idx="98126">
                  <c:v>1</c:v>
                </c:pt>
                <c:pt idx="98127">
                  <c:v>1</c:v>
                </c:pt>
                <c:pt idx="98128">
                  <c:v>1</c:v>
                </c:pt>
                <c:pt idx="98129">
                  <c:v>1</c:v>
                </c:pt>
                <c:pt idx="98130">
                  <c:v>1</c:v>
                </c:pt>
                <c:pt idx="98131">
                  <c:v>1</c:v>
                </c:pt>
                <c:pt idx="98132">
                  <c:v>1</c:v>
                </c:pt>
                <c:pt idx="98133">
                  <c:v>1</c:v>
                </c:pt>
                <c:pt idx="98134">
                  <c:v>1</c:v>
                </c:pt>
                <c:pt idx="98135">
                  <c:v>1</c:v>
                </c:pt>
                <c:pt idx="98136">
                  <c:v>1</c:v>
                </c:pt>
                <c:pt idx="98137">
                  <c:v>1</c:v>
                </c:pt>
                <c:pt idx="98138">
                  <c:v>1</c:v>
                </c:pt>
                <c:pt idx="98139">
                  <c:v>1</c:v>
                </c:pt>
                <c:pt idx="98140">
                  <c:v>1</c:v>
                </c:pt>
                <c:pt idx="98141">
                  <c:v>1</c:v>
                </c:pt>
                <c:pt idx="98142">
                  <c:v>1</c:v>
                </c:pt>
                <c:pt idx="98143">
                  <c:v>1</c:v>
                </c:pt>
                <c:pt idx="98144">
                  <c:v>1</c:v>
                </c:pt>
                <c:pt idx="98145">
                  <c:v>1</c:v>
                </c:pt>
                <c:pt idx="98146">
                  <c:v>1</c:v>
                </c:pt>
                <c:pt idx="98147">
                  <c:v>1</c:v>
                </c:pt>
                <c:pt idx="98148">
                  <c:v>1</c:v>
                </c:pt>
                <c:pt idx="98149">
                  <c:v>1</c:v>
                </c:pt>
                <c:pt idx="98150">
                  <c:v>1</c:v>
                </c:pt>
                <c:pt idx="98151">
                  <c:v>1</c:v>
                </c:pt>
                <c:pt idx="98152">
                  <c:v>1</c:v>
                </c:pt>
                <c:pt idx="98153">
                  <c:v>1</c:v>
                </c:pt>
                <c:pt idx="98154">
                  <c:v>1</c:v>
                </c:pt>
                <c:pt idx="98155">
                  <c:v>1</c:v>
                </c:pt>
                <c:pt idx="98156">
                  <c:v>1</c:v>
                </c:pt>
                <c:pt idx="98157">
                  <c:v>1</c:v>
                </c:pt>
                <c:pt idx="98158">
                  <c:v>1</c:v>
                </c:pt>
                <c:pt idx="98159">
                  <c:v>1</c:v>
                </c:pt>
                <c:pt idx="98160">
                  <c:v>1</c:v>
                </c:pt>
                <c:pt idx="98161">
                  <c:v>1</c:v>
                </c:pt>
                <c:pt idx="98162">
                  <c:v>1</c:v>
                </c:pt>
                <c:pt idx="98163">
                  <c:v>1</c:v>
                </c:pt>
                <c:pt idx="98164">
                  <c:v>1</c:v>
                </c:pt>
                <c:pt idx="98165">
                  <c:v>1</c:v>
                </c:pt>
                <c:pt idx="98166">
                  <c:v>1</c:v>
                </c:pt>
                <c:pt idx="98167">
                  <c:v>1</c:v>
                </c:pt>
                <c:pt idx="98168">
                  <c:v>1</c:v>
                </c:pt>
                <c:pt idx="98169">
                  <c:v>1</c:v>
                </c:pt>
                <c:pt idx="98170">
                  <c:v>1</c:v>
                </c:pt>
                <c:pt idx="98171">
                  <c:v>1</c:v>
                </c:pt>
                <c:pt idx="98172">
                  <c:v>1</c:v>
                </c:pt>
                <c:pt idx="98173">
                  <c:v>1</c:v>
                </c:pt>
                <c:pt idx="98174">
                  <c:v>1</c:v>
                </c:pt>
                <c:pt idx="98175">
                  <c:v>1</c:v>
                </c:pt>
                <c:pt idx="98176">
                  <c:v>1</c:v>
                </c:pt>
                <c:pt idx="98177">
                  <c:v>1</c:v>
                </c:pt>
                <c:pt idx="98178">
                  <c:v>1</c:v>
                </c:pt>
                <c:pt idx="98179">
                  <c:v>1</c:v>
                </c:pt>
                <c:pt idx="98180">
                  <c:v>1</c:v>
                </c:pt>
                <c:pt idx="98181">
                  <c:v>1</c:v>
                </c:pt>
                <c:pt idx="98182">
                  <c:v>1</c:v>
                </c:pt>
                <c:pt idx="98183">
                  <c:v>1</c:v>
                </c:pt>
                <c:pt idx="98184">
                  <c:v>1</c:v>
                </c:pt>
                <c:pt idx="98185">
                  <c:v>1</c:v>
                </c:pt>
                <c:pt idx="98186">
                  <c:v>1</c:v>
                </c:pt>
                <c:pt idx="98187">
                  <c:v>1</c:v>
                </c:pt>
                <c:pt idx="98188">
                  <c:v>1</c:v>
                </c:pt>
                <c:pt idx="98189">
                  <c:v>1</c:v>
                </c:pt>
                <c:pt idx="98190">
                  <c:v>1</c:v>
                </c:pt>
                <c:pt idx="98191">
                  <c:v>1</c:v>
                </c:pt>
                <c:pt idx="98192">
                  <c:v>1</c:v>
                </c:pt>
                <c:pt idx="98193">
                  <c:v>1</c:v>
                </c:pt>
                <c:pt idx="98194">
                  <c:v>1</c:v>
                </c:pt>
                <c:pt idx="98195">
                  <c:v>1</c:v>
                </c:pt>
                <c:pt idx="98196">
                  <c:v>1</c:v>
                </c:pt>
                <c:pt idx="98197">
                  <c:v>1</c:v>
                </c:pt>
                <c:pt idx="98198">
                  <c:v>1</c:v>
                </c:pt>
                <c:pt idx="98199">
                  <c:v>1</c:v>
                </c:pt>
                <c:pt idx="98200">
                  <c:v>1</c:v>
                </c:pt>
                <c:pt idx="98201">
                  <c:v>1</c:v>
                </c:pt>
                <c:pt idx="98202">
                  <c:v>1</c:v>
                </c:pt>
                <c:pt idx="98203">
                  <c:v>1</c:v>
                </c:pt>
                <c:pt idx="98204">
                  <c:v>1</c:v>
                </c:pt>
                <c:pt idx="98205">
                  <c:v>1</c:v>
                </c:pt>
                <c:pt idx="98206">
                  <c:v>1</c:v>
                </c:pt>
                <c:pt idx="98207">
                  <c:v>1</c:v>
                </c:pt>
                <c:pt idx="98208">
                  <c:v>1</c:v>
                </c:pt>
                <c:pt idx="98209">
                  <c:v>1</c:v>
                </c:pt>
                <c:pt idx="98210">
                  <c:v>1</c:v>
                </c:pt>
                <c:pt idx="98211">
                  <c:v>1</c:v>
                </c:pt>
                <c:pt idx="98212">
                  <c:v>1</c:v>
                </c:pt>
                <c:pt idx="98213">
                  <c:v>1</c:v>
                </c:pt>
                <c:pt idx="98214">
                  <c:v>1</c:v>
                </c:pt>
                <c:pt idx="98215">
                  <c:v>1</c:v>
                </c:pt>
                <c:pt idx="98216">
                  <c:v>1</c:v>
                </c:pt>
                <c:pt idx="98217">
                  <c:v>1</c:v>
                </c:pt>
                <c:pt idx="98218">
                  <c:v>1</c:v>
                </c:pt>
                <c:pt idx="98219">
                  <c:v>1</c:v>
                </c:pt>
                <c:pt idx="98220">
                  <c:v>1</c:v>
                </c:pt>
                <c:pt idx="98221">
                  <c:v>1</c:v>
                </c:pt>
                <c:pt idx="98222">
                  <c:v>1</c:v>
                </c:pt>
                <c:pt idx="98223">
                  <c:v>1</c:v>
                </c:pt>
                <c:pt idx="98224">
                  <c:v>1</c:v>
                </c:pt>
                <c:pt idx="98225">
                  <c:v>1</c:v>
                </c:pt>
                <c:pt idx="98226">
                  <c:v>1</c:v>
                </c:pt>
                <c:pt idx="98227">
                  <c:v>1</c:v>
                </c:pt>
                <c:pt idx="98228">
                  <c:v>1</c:v>
                </c:pt>
                <c:pt idx="98229">
                  <c:v>1</c:v>
                </c:pt>
                <c:pt idx="98230">
                  <c:v>1</c:v>
                </c:pt>
                <c:pt idx="98231">
                  <c:v>1</c:v>
                </c:pt>
                <c:pt idx="98232">
                  <c:v>1</c:v>
                </c:pt>
                <c:pt idx="98233">
                  <c:v>1</c:v>
                </c:pt>
                <c:pt idx="98234">
                  <c:v>1</c:v>
                </c:pt>
                <c:pt idx="98235">
                  <c:v>1</c:v>
                </c:pt>
                <c:pt idx="98236">
                  <c:v>1</c:v>
                </c:pt>
                <c:pt idx="98237">
                  <c:v>1</c:v>
                </c:pt>
                <c:pt idx="98238">
                  <c:v>1</c:v>
                </c:pt>
                <c:pt idx="98239">
                  <c:v>1</c:v>
                </c:pt>
                <c:pt idx="98240">
                  <c:v>1</c:v>
                </c:pt>
                <c:pt idx="98241">
                  <c:v>1</c:v>
                </c:pt>
                <c:pt idx="98242">
                  <c:v>1</c:v>
                </c:pt>
                <c:pt idx="98243">
                  <c:v>1</c:v>
                </c:pt>
                <c:pt idx="98244">
                  <c:v>1</c:v>
                </c:pt>
                <c:pt idx="98245">
                  <c:v>1</c:v>
                </c:pt>
                <c:pt idx="98246">
                  <c:v>1</c:v>
                </c:pt>
                <c:pt idx="98247">
                  <c:v>1</c:v>
                </c:pt>
                <c:pt idx="98248">
                  <c:v>1</c:v>
                </c:pt>
                <c:pt idx="98249">
                  <c:v>1</c:v>
                </c:pt>
                <c:pt idx="98250">
                  <c:v>1</c:v>
                </c:pt>
                <c:pt idx="98251">
                  <c:v>1</c:v>
                </c:pt>
                <c:pt idx="98252">
                  <c:v>1</c:v>
                </c:pt>
                <c:pt idx="98253">
                  <c:v>1</c:v>
                </c:pt>
                <c:pt idx="98254">
                  <c:v>1</c:v>
                </c:pt>
                <c:pt idx="98255">
                  <c:v>1</c:v>
                </c:pt>
                <c:pt idx="98256">
                  <c:v>1</c:v>
                </c:pt>
                <c:pt idx="98257">
                  <c:v>1</c:v>
                </c:pt>
                <c:pt idx="98258">
                  <c:v>1</c:v>
                </c:pt>
                <c:pt idx="98259">
                  <c:v>1</c:v>
                </c:pt>
                <c:pt idx="98260">
                  <c:v>1</c:v>
                </c:pt>
                <c:pt idx="98261">
                  <c:v>1</c:v>
                </c:pt>
                <c:pt idx="98262">
                  <c:v>1</c:v>
                </c:pt>
                <c:pt idx="98263">
                  <c:v>1</c:v>
                </c:pt>
                <c:pt idx="98264">
                  <c:v>1</c:v>
                </c:pt>
                <c:pt idx="98265">
                  <c:v>1</c:v>
                </c:pt>
                <c:pt idx="98266">
                  <c:v>1</c:v>
                </c:pt>
                <c:pt idx="98267">
                  <c:v>1</c:v>
                </c:pt>
                <c:pt idx="98268">
                  <c:v>1</c:v>
                </c:pt>
                <c:pt idx="98269">
                  <c:v>1</c:v>
                </c:pt>
                <c:pt idx="98270">
                  <c:v>1</c:v>
                </c:pt>
                <c:pt idx="98271">
                  <c:v>1</c:v>
                </c:pt>
                <c:pt idx="98272">
                  <c:v>1</c:v>
                </c:pt>
                <c:pt idx="98273">
                  <c:v>1</c:v>
                </c:pt>
                <c:pt idx="98274">
                  <c:v>1</c:v>
                </c:pt>
                <c:pt idx="98275">
                  <c:v>1</c:v>
                </c:pt>
                <c:pt idx="98276">
                  <c:v>1</c:v>
                </c:pt>
                <c:pt idx="98277">
                  <c:v>1</c:v>
                </c:pt>
                <c:pt idx="98278">
                  <c:v>1</c:v>
                </c:pt>
                <c:pt idx="98279">
                  <c:v>1</c:v>
                </c:pt>
                <c:pt idx="98280">
                  <c:v>1</c:v>
                </c:pt>
                <c:pt idx="98281">
                  <c:v>1</c:v>
                </c:pt>
                <c:pt idx="98282">
                  <c:v>1</c:v>
                </c:pt>
                <c:pt idx="98283">
                  <c:v>1</c:v>
                </c:pt>
                <c:pt idx="98284">
                  <c:v>1</c:v>
                </c:pt>
                <c:pt idx="98285">
                  <c:v>1</c:v>
                </c:pt>
                <c:pt idx="98286">
                  <c:v>1</c:v>
                </c:pt>
                <c:pt idx="98287">
                  <c:v>1</c:v>
                </c:pt>
                <c:pt idx="98288">
                  <c:v>1</c:v>
                </c:pt>
                <c:pt idx="98289">
                  <c:v>1</c:v>
                </c:pt>
                <c:pt idx="98290">
                  <c:v>1</c:v>
                </c:pt>
                <c:pt idx="98291">
                  <c:v>1</c:v>
                </c:pt>
                <c:pt idx="98292">
                  <c:v>1</c:v>
                </c:pt>
                <c:pt idx="98293">
                  <c:v>1</c:v>
                </c:pt>
                <c:pt idx="98294">
                  <c:v>1</c:v>
                </c:pt>
                <c:pt idx="98295">
                  <c:v>1</c:v>
                </c:pt>
                <c:pt idx="98296">
                  <c:v>1</c:v>
                </c:pt>
                <c:pt idx="98297">
                  <c:v>1</c:v>
                </c:pt>
                <c:pt idx="98298">
                  <c:v>1</c:v>
                </c:pt>
                <c:pt idx="98299">
                  <c:v>1</c:v>
                </c:pt>
                <c:pt idx="98300">
                  <c:v>1</c:v>
                </c:pt>
                <c:pt idx="98301">
                  <c:v>1</c:v>
                </c:pt>
                <c:pt idx="98302">
                  <c:v>1</c:v>
                </c:pt>
                <c:pt idx="98303">
                  <c:v>1</c:v>
                </c:pt>
                <c:pt idx="98304">
                  <c:v>1</c:v>
                </c:pt>
                <c:pt idx="98305">
                  <c:v>1</c:v>
                </c:pt>
                <c:pt idx="98306">
                  <c:v>1</c:v>
                </c:pt>
                <c:pt idx="98307">
                  <c:v>1</c:v>
                </c:pt>
                <c:pt idx="98308">
                  <c:v>1</c:v>
                </c:pt>
                <c:pt idx="98309">
                  <c:v>1</c:v>
                </c:pt>
                <c:pt idx="98310">
                  <c:v>1</c:v>
                </c:pt>
                <c:pt idx="98311">
                  <c:v>1</c:v>
                </c:pt>
                <c:pt idx="98312">
                  <c:v>1</c:v>
                </c:pt>
                <c:pt idx="98313">
                  <c:v>1</c:v>
                </c:pt>
                <c:pt idx="98314">
                  <c:v>1</c:v>
                </c:pt>
                <c:pt idx="98315">
                  <c:v>1</c:v>
                </c:pt>
                <c:pt idx="98316">
                  <c:v>1</c:v>
                </c:pt>
                <c:pt idx="98317">
                  <c:v>1</c:v>
                </c:pt>
                <c:pt idx="98318">
                  <c:v>1</c:v>
                </c:pt>
                <c:pt idx="98319">
                  <c:v>1</c:v>
                </c:pt>
                <c:pt idx="98320">
                  <c:v>1</c:v>
                </c:pt>
                <c:pt idx="98321">
                  <c:v>1</c:v>
                </c:pt>
                <c:pt idx="98322">
                  <c:v>1</c:v>
                </c:pt>
                <c:pt idx="98323">
                  <c:v>1</c:v>
                </c:pt>
                <c:pt idx="98324">
                  <c:v>1</c:v>
                </c:pt>
                <c:pt idx="98325">
                  <c:v>1</c:v>
                </c:pt>
                <c:pt idx="98326">
                  <c:v>1</c:v>
                </c:pt>
                <c:pt idx="98327">
                  <c:v>1</c:v>
                </c:pt>
                <c:pt idx="98328">
                  <c:v>1</c:v>
                </c:pt>
                <c:pt idx="98329">
                  <c:v>1</c:v>
                </c:pt>
                <c:pt idx="98330">
                  <c:v>1</c:v>
                </c:pt>
                <c:pt idx="98331">
                  <c:v>1</c:v>
                </c:pt>
                <c:pt idx="98332">
                  <c:v>1</c:v>
                </c:pt>
                <c:pt idx="98333">
                  <c:v>1</c:v>
                </c:pt>
                <c:pt idx="98334">
                  <c:v>1</c:v>
                </c:pt>
                <c:pt idx="98335">
                  <c:v>1</c:v>
                </c:pt>
                <c:pt idx="98336">
                  <c:v>1</c:v>
                </c:pt>
                <c:pt idx="98337">
                  <c:v>1</c:v>
                </c:pt>
                <c:pt idx="98338">
                  <c:v>1</c:v>
                </c:pt>
                <c:pt idx="98339">
                  <c:v>1</c:v>
                </c:pt>
                <c:pt idx="98340">
                  <c:v>1</c:v>
                </c:pt>
                <c:pt idx="98341">
                  <c:v>1</c:v>
                </c:pt>
                <c:pt idx="98342">
                  <c:v>1</c:v>
                </c:pt>
                <c:pt idx="98343">
                  <c:v>1</c:v>
                </c:pt>
                <c:pt idx="98344">
                  <c:v>1</c:v>
                </c:pt>
                <c:pt idx="98345">
                  <c:v>1</c:v>
                </c:pt>
                <c:pt idx="98346">
                  <c:v>1</c:v>
                </c:pt>
                <c:pt idx="98347">
                  <c:v>1</c:v>
                </c:pt>
                <c:pt idx="98348">
                  <c:v>1</c:v>
                </c:pt>
                <c:pt idx="98349">
                  <c:v>1</c:v>
                </c:pt>
                <c:pt idx="98350">
                  <c:v>1</c:v>
                </c:pt>
                <c:pt idx="98351">
                  <c:v>1</c:v>
                </c:pt>
                <c:pt idx="98352">
                  <c:v>1</c:v>
                </c:pt>
                <c:pt idx="98353">
                  <c:v>1</c:v>
                </c:pt>
                <c:pt idx="98354">
                  <c:v>1</c:v>
                </c:pt>
                <c:pt idx="98355">
                  <c:v>1</c:v>
                </c:pt>
                <c:pt idx="98356">
                  <c:v>1</c:v>
                </c:pt>
                <c:pt idx="98357">
                  <c:v>1</c:v>
                </c:pt>
                <c:pt idx="98358">
                  <c:v>1</c:v>
                </c:pt>
                <c:pt idx="98359">
                  <c:v>1</c:v>
                </c:pt>
                <c:pt idx="98360">
                  <c:v>1</c:v>
                </c:pt>
                <c:pt idx="98361">
                  <c:v>1</c:v>
                </c:pt>
                <c:pt idx="98362">
                  <c:v>1</c:v>
                </c:pt>
                <c:pt idx="98363">
                  <c:v>1</c:v>
                </c:pt>
                <c:pt idx="98364">
                  <c:v>1</c:v>
                </c:pt>
                <c:pt idx="98365">
                  <c:v>1</c:v>
                </c:pt>
                <c:pt idx="98366">
                  <c:v>1</c:v>
                </c:pt>
                <c:pt idx="98367">
                  <c:v>1</c:v>
                </c:pt>
                <c:pt idx="98368">
                  <c:v>1</c:v>
                </c:pt>
                <c:pt idx="98369">
                  <c:v>1</c:v>
                </c:pt>
                <c:pt idx="98370">
                  <c:v>1</c:v>
                </c:pt>
                <c:pt idx="98371">
                  <c:v>1</c:v>
                </c:pt>
                <c:pt idx="98372">
                  <c:v>1</c:v>
                </c:pt>
                <c:pt idx="98373">
                  <c:v>1</c:v>
                </c:pt>
                <c:pt idx="98374">
                  <c:v>1</c:v>
                </c:pt>
                <c:pt idx="98375">
                  <c:v>1</c:v>
                </c:pt>
                <c:pt idx="98376">
                  <c:v>0.875</c:v>
                </c:pt>
                <c:pt idx="98377">
                  <c:v>1</c:v>
                </c:pt>
                <c:pt idx="98378">
                  <c:v>1</c:v>
                </c:pt>
                <c:pt idx="98379">
                  <c:v>1</c:v>
                </c:pt>
                <c:pt idx="98380">
                  <c:v>1</c:v>
                </c:pt>
                <c:pt idx="98381">
                  <c:v>1</c:v>
                </c:pt>
                <c:pt idx="98382">
                  <c:v>1</c:v>
                </c:pt>
                <c:pt idx="98383">
                  <c:v>1</c:v>
                </c:pt>
                <c:pt idx="98384">
                  <c:v>1</c:v>
                </c:pt>
                <c:pt idx="98385">
                  <c:v>1</c:v>
                </c:pt>
                <c:pt idx="98386">
                  <c:v>1</c:v>
                </c:pt>
                <c:pt idx="98387">
                  <c:v>1</c:v>
                </c:pt>
                <c:pt idx="98388">
                  <c:v>1</c:v>
                </c:pt>
                <c:pt idx="98389">
                  <c:v>1</c:v>
                </c:pt>
                <c:pt idx="98390">
                  <c:v>1</c:v>
                </c:pt>
                <c:pt idx="98391">
                  <c:v>1</c:v>
                </c:pt>
                <c:pt idx="98392">
                  <c:v>1</c:v>
                </c:pt>
                <c:pt idx="98393">
                  <c:v>1</c:v>
                </c:pt>
                <c:pt idx="98394">
                  <c:v>1</c:v>
                </c:pt>
                <c:pt idx="98395">
                  <c:v>1</c:v>
                </c:pt>
                <c:pt idx="98396">
                  <c:v>1</c:v>
                </c:pt>
                <c:pt idx="98397">
                  <c:v>1</c:v>
                </c:pt>
                <c:pt idx="98398">
                  <c:v>1</c:v>
                </c:pt>
                <c:pt idx="98399">
                  <c:v>1</c:v>
                </c:pt>
                <c:pt idx="98400">
                  <c:v>1</c:v>
                </c:pt>
                <c:pt idx="98401">
                  <c:v>1</c:v>
                </c:pt>
                <c:pt idx="98402">
                  <c:v>1</c:v>
                </c:pt>
                <c:pt idx="98403">
                  <c:v>1</c:v>
                </c:pt>
                <c:pt idx="98404">
                  <c:v>0.25</c:v>
                </c:pt>
                <c:pt idx="98405">
                  <c:v>1</c:v>
                </c:pt>
                <c:pt idx="98406">
                  <c:v>1</c:v>
                </c:pt>
                <c:pt idx="98407">
                  <c:v>1</c:v>
                </c:pt>
                <c:pt idx="98408">
                  <c:v>1</c:v>
                </c:pt>
                <c:pt idx="98409">
                  <c:v>1</c:v>
                </c:pt>
                <c:pt idx="98410">
                  <c:v>1</c:v>
                </c:pt>
                <c:pt idx="98411">
                  <c:v>1</c:v>
                </c:pt>
                <c:pt idx="98412">
                  <c:v>1</c:v>
                </c:pt>
                <c:pt idx="98413">
                  <c:v>1</c:v>
                </c:pt>
                <c:pt idx="98414">
                  <c:v>1</c:v>
                </c:pt>
                <c:pt idx="98415">
                  <c:v>1</c:v>
                </c:pt>
                <c:pt idx="98416">
                  <c:v>1</c:v>
                </c:pt>
                <c:pt idx="98417">
                  <c:v>1</c:v>
                </c:pt>
                <c:pt idx="98418">
                  <c:v>1</c:v>
                </c:pt>
                <c:pt idx="98419">
                  <c:v>1</c:v>
                </c:pt>
                <c:pt idx="98420">
                  <c:v>1</c:v>
                </c:pt>
                <c:pt idx="98421">
                  <c:v>1</c:v>
                </c:pt>
                <c:pt idx="98422">
                  <c:v>1</c:v>
                </c:pt>
                <c:pt idx="98423">
                  <c:v>1</c:v>
                </c:pt>
                <c:pt idx="98424">
                  <c:v>1</c:v>
                </c:pt>
                <c:pt idx="98425">
                  <c:v>1</c:v>
                </c:pt>
                <c:pt idx="98426">
                  <c:v>1</c:v>
                </c:pt>
                <c:pt idx="98427">
                  <c:v>1</c:v>
                </c:pt>
                <c:pt idx="98428">
                  <c:v>1</c:v>
                </c:pt>
                <c:pt idx="98429">
                  <c:v>1</c:v>
                </c:pt>
                <c:pt idx="98430">
                  <c:v>1</c:v>
                </c:pt>
                <c:pt idx="98431">
                  <c:v>1</c:v>
                </c:pt>
                <c:pt idx="98432">
                  <c:v>1</c:v>
                </c:pt>
                <c:pt idx="98433">
                  <c:v>1</c:v>
                </c:pt>
                <c:pt idx="98434">
                  <c:v>1</c:v>
                </c:pt>
                <c:pt idx="98435">
                  <c:v>1</c:v>
                </c:pt>
                <c:pt idx="98436">
                  <c:v>1</c:v>
                </c:pt>
                <c:pt idx="98437">
                  <c:v>1</c:v>
                </c:pt>
                <c:pt idx="98438">
                  <c:v>1</c:v>
                </c:pt>
                <c:pt idx="98439">
                  <c:v>1</c:v>
                </c:pt>
                <c:pt idx="98440">
                  <c:v>1</c:v>
                </c:pt>
                <c:pt idx="98441">
                  <c:v>1</c:v>
                </c:pt>
                <c:pt idx="98442">
                  <c:v>1</c:v>
                </c:pt>
                <c:pt idx="98443">
                  <c:v>1</c:v>
                </c:pt>
                <c:pt idx="98444">
                  <c:v>1</c:v>
                </c:pt>
                <c:pt idx="98445">
                  <c:v>1</c:v>
                </c:pt>
                <c:pt idx="98446">
                  <c:v>1</c:v>
                </c:pt>
                <c:pt idx="98447">
                  <c:v>1</c:v>
                </c:pt>
                <c:pt idx="98448">
                  <c:v>1</c:v>
                </c:pt>
                <c:pt idx="98449">
                  <c:v>1</c:v>
                </c:pt>
                <c:pt idx="98450">
                  <c:v>1</c:v>
                </c:pt>
                <c:pt idx="98451">
                  <c:v>1</c:v>
                </c:pt>
                <c:pt idx="98452">
                  <c:v>1</c:v>
                </c:pt>
                <c:pt idx="98453">
                  <c:v>1</c:v>
                </c:pt>
                <c:pt idx="98454">
                  <c:v>1</c:v>
                </c:pt>
                <c:pt idx="98455">
                  <c:v>1</c:v>
                </c:pt>
                <c:pt idx="98456">
                  <c:v>1</c:v>
                </c:pt>
                <c:pt idx="98457">
                  <c:v>1</c:v>
                </c:pt>
                <c:pt idx="98458">
                  <c:v>1</c:v>
                </c:pt>
                <c:pt idx="98459">
                  <c:v>1</c:v>
                </c:pt>
                <c:pt idx="98460">
                  <c:v>1</c:v>
                </c:pt>
                <c:pt idx="98461">
                  <c:v>1</c:v>
                </c:pt>
                <c:pt idx="98462">
                  <c:v>1</c:v>
                </c:pt>
                <c:pt idx="98463">
                  <c:v>1</c:v>
                </c:pt>
                <c:pt idx="98464">
                  <c:v>1</c:v>
                </c:pt>
                <c:pt idx="98465">
                  <c:v>1</c:v>
                </c:pt>
                <c:pt idx="98466">
                  <c:v>1</c:v>
                </c:pt>
                <c:pt idx="98467">
                  <c:v>1</c:v>
                </c:pt>
                <c:pt idx="98468">
                  <c:v>1</c:v>
                </c:pt>
                <c:pt idx="98469">
                  <c:v>1</c:v>
                </c:pt>
                <c:pt idx="98470">
                  <c:v>1</c:v>
                </c:pt>
                <c:pt idx="98471">
                  <c:v>1</c:v>
                </c:pt>
                <c:pt idx="98472">
                  <c:v>1</c:v>
                </c:pt>
                <c:pt idx="98473">
                  <c:v>1</c:v>
                </c:pt>
                <c:pt idx="98474">
                  <c:v>1</c:v>
                </c:pt>
                <c:pt idx="98475">
                  <c:v>1</c:v>
                </c:pt>
                <c:pt idx="98476">
                  <c:v>1</c:v>
                </c:pt>
                <c:pt idx="98477">
                  <c:v>1</c:v>
                </c:pt>
                <c:pt idx="98478">
                  <c:v>1</c:v>
                </c:pt>
                <c:pt idx="98479">
                  <c:v>1</c:v>
                </c:pt>
                <c:pt idx="98480">
                  <c:v>1</c:v>
                </c:pt>
                <c:pt idx="98481">
                  <c:v>1</c:v>
                </c:pt>
                <c:pt idx="98482">
                  <c:v>1</c:v>
                </c:pt>
                <c:pt idx="98483">
                  <c:v>1</c:v>
                </c:pt>
                <c:pt idx="98484">
                  <c:v>1</c:v>
                </c:pt>
                <c:pt idx="98485">
                  <c:v>1</c:v>
                </c:pt>
                <c:pt idx="98486">
                  <c:v>1</c:v>
                </c:pt>
                <c:pt idx="98487">
                  <c:v>1</c:v>
                </c:pt>
                <c:pt idx="98488">
                  <c:v>1</c:v>
                </c:pt>
                <c:pt idx="98489">
                  <c:v>1</c:v>
                </c:pt>
                <c:pt idx="98490">
                  <c:v>1</c:v>
                </c:pt>
                <c:pt idx="98491">
                  <c:v>1</c:v>
                </c:pt>
                <c:pt idx="98492">
                  <c:v>1</c:v>
                </c:pt>
                <c:pt idx="98493">
                  <c:v>1</c:v>
                </c:pt>
                <c:pt idx="98494">
                  <c:v>1</c:v>
                </c:pt>
                <c:pt idx="98495">
                  <c:v>1</c:v>
                </c:pt>
                <c:pt idx="98496">
                  <c:v>1</c:v>
                </c:pt>
                <c:pt idx="98497">
                  <c:v>1</c:v>
                </c:pt>
                <c:pt idx="98498">
                  <c:v>1</c:v>
                </c:pt>
                <c:pt idx="98499">
                  <c:v>1</c:v>
                </c:pt>
                <c:pt idx="98500">
                  <c:v>1</c:v>
                </c:pt>
                <c:pt idx="98501">
                  <c:v>1</c:v>
                </c:pt>
                <c:pt idx="98502">
                  <c:v>1</c:v>
                </c:pt>
                <c:pt idx="98503">
                  <c:v>1</c:v>
                </c:pt>
                <c:pt idx="98504">
                  <c:v>1</c:v>
                </c:pt>
                <c:pt idx="98505">
                  <c:v>1</c:v>
                </c:pt>
                <c:pt idx="98506">
                  <c:v>1</c:v>
                </c:pt>
                <c:pt idx="98507">
                  <c:v>1</c:v>
                </c:pt>
                <c:pt idx="98508">
                  <c:v>1</c:v>
                </c:pt>
                <c:pt idx="98509">
                  <c:v>1</c:v>
                </c:pt>
                <c:pt idx="98510">
                  <c:v>1</c:v>
                </c:pt>
                <c:pt idx="98511">
                  <c:v>1</c:v>
                </c:pt>
                <c:pt idx="98512">
                  <c:v>1</c:v>
                </c:pt>
                <c:pt idx="98513">
                  <c:v>1</c:v>
                </c:pt>
                <c:pt idx="98514">
                  <c:v>1</c:v>
                </c:pt>
                <c:pt idx="98515">
                  <c:v>1</c:v>
                </c:pt>
                <c:pt idx="98516">
                  <c:v>1</c:v>
                </c:pt>
                <c:pt idx="98517">
                  <c:v>1</c:v>
                </c:pt>
                <c:pt idx="98518">
                  <c:v>1</c:v>
                </c:pt>
                <c:pt idx="98519">
                  <c:v>1</c:v>
                </c:pt>
                <c:pt idx="98520">
                  <c:v>1</c:v>
                </c:pt>
                <c:pt idx="98521">
                  <c:v>1</c:v>
                </c:pt>
                <c:pt idx="98522">
                  <c:v>1</c:v>
                </c:pt>
                <c:pt idx="98523">
                  <c:v>1</c:v>
                </c:pt>
                <c:pt idx="98524">
                  <c:v>1</c:v>
                </c:pt>
                <c:pt idx="98525">
                  <c:v>1</c:v>
                </c:pt>
                <c:pt idx="98526">
                  <c:v>1</c:v>
                </c:pt>
                <c:pt idx="98527">
                  <c:v>1</c:v>
                </c:pt>
                <c:pt idx="98528">
                  <c:v>1</c:v>
                </c:pt>
                <c:pt idx="98529">
                  <c:v>1</c:v>
                </c:pt>
                <c:pt idx="98530">
                  <c:v>1</c:v>
                </c:pt>
                <c:pt idx="98531">
                  <c:v>1</c:v>
                </c:pt>
                <c:pt idx="98532">
                  <c:v>1</c:v>
                </c:pt>
                <c:pt idx="98533">
                  <c:v>1</c:v>
                </c:pt>
                <c:pt idx="98534">
                  <c:v>1</c:v>
                </c:pt>
                <c:pt idx="98535">
                  <c:v>1</c:v>
                </c:pt>
                <c:pt idx="98536">
                  <c:v>1</c:v>
                </c:pt>
                <c:pt idx="98537">
                  <c:v>1</c:v>
                </c:pt>
                <c:pt idx="98538">
                  <c:v>1</c:v>
                </c:pt>
                <c:pt idx="98539">
                  <c:v>1</c:v>
                </c:pt>
                <c:pt idx="98540">
                  <c:v>1</c:v>
                </c:pt>
                <c:pt idx="98541">
                  <c:v>1</c:v>
                </c:pt>
                <c:pt idx="98542">
                  <c:v>1</c:v>
                </c:pt>
                <c:pt idx="98543">
                  <c:v>1</c:v>
                </c:pt>
                <c:pt idx="98544">
                  <c:v>1</c:v>
                </c:pt>
                <c:pt idx="98545">
                  <c:v>1</c:v>
                </c:pt>
                <c:pt idx="98546">
                  <c:v>1</c:v>
                </c:pt>
                <c:pt idx="98547">
                  <c:v>1</c:v>
                </c:pt>
                <c:pt idx="98548">
                  <c:v>1</c:v>
                </c:pt>
                <c:pt idx="98549">
                  <c:v>1</c:v>
                </c:pt>
                <c:pt idx="98550">
                  <c:v>1</c:v>
                </c:pt>
                <c:pt idx="98551">
                  <c:v>1</c:v>
                </c:pt>
                <c:pt idx="98552">
                  <c:v>1</c:v>
                </c:pt>
                <c:pt idx="98553">
                  <c:v>1</c:v>
                </c:pt>
                <c:pt idx="98554">
                  <c:v>1</c:v>
                </c:pt>
                <c:pt idx="98555">
                  <c:v>1</c:v>
                </c:pt>
                <c:pt idx="98556">
                  <c:v>1</c:v>
                </c:pt>
                <c:pt idx="98557">
                  <c:v>1</c:v>
                </c:pt>
                <c:pt idx="98558">
                  <c:v>1</c:v>
                </c:pt>
                <c:pt idx="98559">
                  <c:v>1</c:v>
                </c:pt>
                <c:pt idx="98560">
                  <c:v>1</c:v>
                </c:pt>
                <c:pt idx="98561">
                  <c:v>1</c:v>
                </c:pt>
                <c:pt idx="98562">
                  <c:v>1</c:v>
                </c:pt>
                <c:pt idx="98563">
                  <c:v>1</c:v>
                </c:pt>
                <c:pt idx="98564">
                  <c:v>1</c:v>
                </c:pt>
                <c:pt idx="98565">
                  <c:v>1</c:v>
                </c:pt>
                <c:pt idx="98566">
                  <c:v>1</c:v>
                </c:pt>
                <c:pt idx="98567">
                  <c:v>1</c:v>
                </c:pt>
                <c:pt idx="98568">
                  <c:v>1</c:v>
                </c:pt>
                <c:pt idx="98569">
                  <c:v>1</c:v>
                </c:pt>
                <c:pt idx="98570">
                  <c:v>1</c:v>
                </c:pt>
                <c:pt idx="98571">
                  <c:v>1</c:v>
                </c:pt>
                <c:pt idx="98572">
                  <c:v>1</c:v>
                </c:pt>
                <c:pt idx="98573">
                  <c:v>1</c:v>
                </c:pt>
                <c:pt idx="98574">
                  <c:v>1</c:v>
                </c:pt>
                <c:pt idx="98575">
                  <c:v>1</c:v>
                </c:pt>
                <c:pt idx="98576">
                  <c:v>1</c:v>
                </c:pt>
                <c:pt idx="98577">
                  <c:v>1</c:v>
                </c:pt>
                <c:pt idx="98578">
                  <c:v>1</c:v>
                </c:pt>
                <c:pt idx="98579">
                  <c:v>1</c:v>
                </c:pt>
                <c:pt idx="98580">
                  <c:v>1</c:v>
                </c:pt>
                <c:pt idx="98581">
                  <c:v>1</c:v>
                </c:pt>
                <c:pt idx="98582">
                  <c:v>1</c:v>
                </c:pt>
                <c:pt idx="98583">
                  <c:v>1</c:v>
                </c:pt>
                <c:pt idx="98584">
                  <c:v>1</c:v>
                </c:pt>
                <c:pt idx="98585">
                  <c:v>1</c:v>
                </c:pt>
                <c:pt idx="98586">
                  <c:v>1</c:v>
                </c:pt>
                <c:pt idx="98587">
                  <c:v>1</c:v>
                </c:pt>
                <c:pt idx="98588">
                  <c:v>1</c:v>
                </c:pt>
                <c:pt idx="98589">
                  <c:v>1</c:v>
                </c:pt>
                <c:pt idx="98590">
                  <c:v>1</c:v>
                </c:pt>
                <c:pt idx="98591">
                  <c:v>1</c:v>
                </c:pt>
                <c:pt idx="98592">
                  <c:v>1</c:v>
                </c:pt>
                <c:pt idx="98593">
                  <c:v>1</c:v>
                </c:pt>
                <c:pt idx="98594">
                  <c:v>1</c:v>
                </c:pt>
                <c:pt idx="98595">
                  <c:v>1</c:v>
                </c:pt>
                <c:pt idx="98596">
                  <c:v>1</c:v>
                </c:pt>
                <c:pt idx="98597">
                  <c:v>1</c:v>
                </c:pt>
                <c:pt idx="98598">
                  <c:v>1</c:v>
                </c:pt>
                <c:pt idx="98599">
                  <c:v>1</c:v>
                </c:pt>
                <c:pt idx="98600">
                  <c:v>1</c:v>
                </c:pt>
                <c:pt idx="98601">
                  <c:v>1</c:v>
                </c:pt>
                <c:pt idx="98602">
                  <c:v>1</c:v>
                </c:pt>
                <c:pt idx="98603">
                  <c:v>1</c:v>
                </c:pt>
                <c:pt idx="98604">
                  <c:v>1</c:v>
                </c:pt>
                <c:pt idx="98605">
                  <c:v>1</c:v>
                </c:pt>
                <c:pt idx="98606">
                  <c:v>1</c:v>
                </c:pt>
                <c:pt idx="98607">
                  <c:v>1</c:v>
                </c:pt>
                <c:pt idx="98608">
                  <c:v>1</c:v>
                </c:pt>
                <c:pt idx="98609">
                  <c:v>1</c:v>
                </c:pt>
                <c:pt idx="98610">
                  <c:v>1</c:v>
                </c:pt>
                <c:pt idx="98611">
                  <c:v>1</c:v>
                </c:pt>
                <c:pt idx="98612">
                  <c:v>1</c:v>
                </c:pt>
                <c:pt idx="98613">
                  <c:v>1</c:v>
                </c:pt>
                <c:pt idx="98614">
                  <c:v>1</c:v>
                </c:pt>
                <c:pt idx="98615">
                  <c:v>1</c:v>
                </c:pt>
                <c:pt idx="98616">
                  <c:v>1</c:v>
                </c:pt>
                <c:pt idx="98617">
                  <c:v>1</c:v>
                </c:pt>
                <c:pt idx="98618">
                  <c:v>1</c:v>
                </c:pt>
                <c:pt idx="98619">
                  <c:v>1</c:v>
                </c:pt>
                <c:pt idx="98620">
                  <c:v>1</c:v>
                </c:pt>
                <c:pt idx="98621">
                  <c:v>1</c:v>
                </c:pt>
                <c:pt idx="98622">
                  <c:v>1</c:v>
                </c:pt>
                <c:pt idx="98623">
                  <c:v>1</c:v>
                </c:pt>
                <c:pt idx="98624">
                  <c:v>1</c:v>
                </c:pt>
                <c:pt idx="98625">
                  <c:v>1</c:v>
                </c:pt>
                <c:pt idx="98626">
                  <c:v>1</c:v>
                </c:pt>
                <c:pt idx="98627">
                  <c:v>1</c:v>
                </c:pt>
                <c:pt idx="98628">
                  <c:v>1</c:v>
                </c:pt>
                <c:pt idx="98629">
                  <c:v>1</c:v>
                </c:pt>
                <c:pt idx="98630">
                  <c:v>1</c:v>
                </c:pt>
                <c:pt idx="98631">
                  <c:v>1</c:v>
                </c:pt>
                <c:pt idx="98632">
                  <c:v>1</c:v>
                </c:pt>
                <c:pt idx="98633">
                  <c:v>1</c:v>
                </c:pt>
                <c:pt idx="98634">
                  <c:v>1</c:v>
                </c:pt>
                <c:pt idx="98635">
                  <c:v>1</c:v>
                </c:pt>
                <c:pt idx="98636">
                  <c:v>1</c:v>
                </c:pt>
                <c:pt idx="98637">
                  <c:v>1</c:v>
                </c:pt>
                <c:pt idx="98638">
                  <c:v>1</c:v>
                </c:pt>
                <c:pt idx="98639">
                  <c:v>1</c:v>
                </c:pt>
                <c:pt idx="98640">
                  <c:v>1</c:v>
                </c:pt>
                <c:pt idx="98641">
                  <c:v>1</c:v>
                </c:pt>
                <c:pt idx="98642">
                  <c:v>1</c:v>
                </c:pt>
                <c:pt idx="98643">
                  <c:v>1</c:v>
                </c:pt>
                <c:pt idx="98644">
                  <c:v>1</c:v>
                </c:pt>
                <c:pt idx="98645">
                  <c:v>1</c:v>
                </c:pt>
                <c:pt idx="98646">
                  <c:v>1</c:v>
                </c:pt>
                <c:pt idx="98647">
                  <c:v>1</c:v>
                </c:pt>
                <c:pt idx="98648">
                  <c:v>1</c:v>
                </c:pt>
                <c:pt idx="98649">
                  <c:v>1</c:v>
                </c:pt>
                <c:pt idx="98650">
                  <c:v>1</c:v>
                </c:pt>
                <c:pt idx="98651">
                  <c:v>1</c:v>
                </c:pt>
                <c:pt idx="98652">
                  <c:v>1</c:v>
                </c:pt>
                <c:pt idx="98653">
                  <c:v>1</c:v>
                </c:pt>
                <c:pt idx="98654">
                  <c:v>1</c:v>
                </c:pt>
                <c:pt idx="98655">
                  <c:v>1</c:v>
                </c:pt>
                <c:pt idx="98656">
                  <c:v>1</c:v>
                </c:pt>
                <c:pt idx="98657">
                  <c:v>1</c:v>
                </c:pt>
                <c:pt idx="98658">
                  <c:v>1</c:v>
                </c:pt>
                <c:pt idx="98659">
                  <c:v>1</c:v>
                </c:pt>
                <c:pt idx="98660">
                  <c:v>1</c:v>
                </c:pt>
                <c:pt idx="98661">
                  <c:v>1</c:v>
                </c:pt>
                <c:pt idx="98662">
                  <c:v>1</c:v>
                </c:pt>
                <c:pt idx="98663">
                  <c:v>1</c:v>
                </c:pt>
                <c:pt idx="98664">
                  <c:v>1</c:v>
                </c:pt>
                <c:pt idx="98665">
                  <c:v>1</c:v>
                </c:pt>
                <c:pt idx="98666">
                  <c:v>1</c:v>
                </c:pt>
                <c:pt idx="98667">
                  <c:v>1</c:v>
                </c:pt>
                <c:pt idx="98668">
                  <c:v>1</c:v>
                </c:pt>
                <c:pt idx="98669">
                  <c:v>1</c:v>
                </c:pt>
                <c:pt idx="98670">
                  <c:v>1</c:v>
                </c:pt>
                <c:pt idx="98671">
                  <c:v>1</c:v>
                </c:pt>
                <c:pt idx="98672">
                  <c:v>1</c:v>
                </c:pt>
                <c:pt idx="98673">
                  <c:v>1</c:v>
                </c:pt>
                <c:pt idx="98674">
                  <c:v>1</c:v>
                </c:pt>
                <c:pt idx="98675">
                  <c:v>1</c:v>
                </c:pt>
                <c:pt idx="98676">
                  <c:v>1</c:v>
                </c:pt>
                <c:pt idx="98677">
                  <c:v>1</c:v>
                </c:pt>
                <c:pt idx="98678">
                  <c:v>1</c:v>
                </c:pt>
                <c:pt idx="98679">
                  <c:v>1</c:v>
                </c:pt>
                <c:pt idx="98680">
                  <c:v>1</c:v>
                </c:pt>
                <c:pt idx="98681">
                  <c:v>1</c:v>
                </c:pt>
                <c:pt idx="98682">
                  <c:v>1</c:v>
                </c:pt>
                <c:pt idx="98683">
                  <c:v>1</c:v>
                </c:pt>
                <c:pt idx="98684">
                  <c:v>1</c:v>
                </c:pt>
                <c:pt idx="98685">
                  <c:v>1</c:v>
                </c:pt>
                <c:pt idx="98686">
                  <c:v>1</c:v>
                </c:pt>
                <c:pt idx="98687">
                  <c:v>1</c:v>
                </c:pt>
                <c:pt idx="98688">
                  <c:v>1</c:v>
                </c:pt>
                <c:pt idx="98689">
                  <c:v>1</c:v>
                </c:pt>
                <c:pt idx="98690">
                  <c:v>1</c:v>
                </c:pt>
                <c:pt idx="98691">
                  <c:v>1</c:v>
                </c:pt>
                <c:pt idx="98692">
                  <c:v>1</c:v>
                </c:pt>
                <c:pt idx="98693">
                  <c:v>1</c:v>
                </c:pt>
                <c:pt idx="98694">
                  <c:v>1</c:v>
                </c:pt>
                <c:pt idx="98695">
                  <c:v>1</c:v>
                </c:pt>
                <c:pt idx="98696">
                  <c:v>1</c:v>
                </c:pt>
                <c:pt idx="98697">
                  <c:v>1</c:v>
                </c:pt>
                <c:pt idx="98698">
                  <c:v>1</c:v>
                </c:pt>
                <c:pt idx="98699">
                  <c:v>1</c:v>
                </c:pt>
                <c:pt idx="98700">
                  <c:v>1</c:v>
                </c:pt>
                <c:pt idx="98701">
                  <c:v>1</c:v>
                </c:pt>
                <c:pt idx="98702">
                  <c:v>1</c:v>
                </c:pt>
                <c:pt idx="98703">
                  <c:v>1</c:v>
                </c:pt>
                <c:pt idx="98704">
                  <c:v>1</c:v>
                </c:pt>
                <c:pt idx="98705">
                  <c:v>1</c:v>
                </c:pt>
                <c:pt idx="98706">
                  <c:v>1</c:v>
                </c:pt>
                <c:pt idx="98707">
                  <c:v>1</c:v>
                </c:pt>
                <c:pt idx="98708">
                  <c:v>1</c:v>
                </c:pt>
                <c:pt idx="98709">
                  <c:v>1</c:v>
                </c:pt>
                <c:pt idx="98710">
                  <c:v>1</c:v>
                </c:pt>
                <c:pt idx="98711">
                  <c:v>1</c:v>
                </c:pt>
                <c:pt idx="98712">
                  <c:v>1</c:v>
                </c:pt>
                <c:pt idx="98713">
                  <c:v>1</c:v>
                </c:pt>
                <c:pt idx="98714">
                  <c:v>1</c:v>
                </c:pt>
                <c:pt idx="98715">
                  <c:v>1</c:v>
                </c:pt>
                <c:pt idx="98716">
                  <c:v>1</c:v>
                </c:pt>
                <c:pt idx="98717">
                  <c:v>1</c:v>
                </c:pt>
                <c:pt idx="98718">
                  <c:v>1</c:v>
                </c:pt>
                <c:pt idx="98719">
                  <c:v>1</c:v>
                </c:pt>
                <c:pt idx="98720">
                  <c:v>1</c:v>
                </c:pt>
                <c:pt idx="98721">
                  <c:v>1</c:v>
                </c:pt>
                <c:pt idx="98722">
                  <c:v>1</c:v>
                </c:pt>
                <c:pt idx="98723">
                  <c:v>1</c:v>
                </c:pt>
                <c:pt idx="98724">
                  <c:v>1</c:v>
                </c:pt>
                <c:pt idx="98725">
                  <c:v>1</c:v>
                </c:pt>
                <c:pt idx="98726">
                  <c:v>1</c:v>
                </c:pt>
                <c:pt idx="98727">
                  <c:v>1</c:v>
                </c:pt>
                <c:pt idx="98728">
                  <c:v>1</c:v>
                </c:pt>
                <c:pt idx="98729">
                  <c:v>1</c:v>
                </c:pt>
                <c:pt idx="98730">
                  <c:v>1</c:v>
                </c:pt>
                <c:pt idx="98731">
                  <c:v>1</c:v>
                </c:pt>
                <c:pt idx="98732">
                  <c:v>1</c:v>
                </c:pt>
                <c:pt idx="98733">
                  <c:v>1</c:v>
                </c:pt>
                <c:pt idx="98734">
                  <c:v>1</c:v>
                </c:pt>
                <c:pt idx="98735">
                  <c:v>1</c:v>
                </c:pt>
                <c:pt idx="98736">
                  <c:v>1</c:v>
                </c:pt>
                <c:pt idx="98737">
                  <c:v>1</c:v>
                </c:pt>
                <c:pt idx="98738">
                  <c:v>1</c:v>
                </c:pt>
                <c:pt idx="98739">
                  <c:v>1</c:v>
                </c:pt>
                <c:pt idx="98740">
                  <c:v>1</c:v>
                </c:pt>
                <c:pt idx="98741">
                  <c:v>1</c:v>
                </c:pt>
                <c:pt idx="98742">
                  <c:v>1</c:v>
                </c:pt>
                <c:pt idx="98743">
                  <c:v>1</c:v>
                </c:pt>
                <c:pt idx="98744">
                  <c:v>1</c:v>
                </c:pt>
                <c:pt idx="98745">
                  <c:v>1</c:v>
                </c:pt>
                <c:pt idx="98746">
                  <c:v>1</c:v>
                </c:pt>
                <c:pt idx="98747">
                  <c:v>1</c:v>
                </c:pt>
                <c:pt idx="98748">
                  <c:v>1</c:v>
                </c:pt>
                <c:pt idx="98749">
                  <c:v>1</c:v>
                </c:pt>
                <c:pt idx="98750">
                  <c:v>1</c:v>
                </c:pt>
                <c:pt idx="98751">
                  <c:v>1</c:v>
                </c:pt>
                <c:pt idx="98752">
                  <c:v>1</c:v>
                </c:pt>
                <c:pt idx="98753">
                  <c:v>1</c:v>
                </c:pt>
                <c:pt idx="98754">
                  <c:v>1</c:v>
                </c:pt>
                <c:pt idx="98755">
                  <c:v>1</c:v>
                </c:pt>
                <c:pt idx="98756">
                  <c:v>1</c:v>
                </c:pt>
                <c:pt idx="98757">
                  <c:v>1</c:v>
                </c:pt>
                <c:pt idx="98758">
                  <c:v>1</c:v>
                </c:pt>
                <c:pt idx="98759">
                  <c:v>1</c:v>
                </c:pt>
                <c:pt idx="98760">
                  <c:v>1</c:v>
                </c:pt>
                <c:pt idx="98761">
                  <c:v>1</c:v>
                </c:pt>
                <c:pt idx="98762">
                  <c:v>1</c:v>
                </c:pt>
                <c:pt idx="98763">
                  <c:v>1</c:v>
                </c:pt>
                <c:pt idx="98764">
                  <c:v>1</c:v>
                </c:pt>
                <c:pt idx="98765">
                  <c:v>1</c:v>
                </c:pt>
                <c:pt idx="98766">
                  <c:v>1</c:v>
                </c:pt>
                <c:pt idx="98767">
                  <c:v>1</c:v>
                </c:pt>
                <c:pt idx="98768">
                  <c:v>1</c:v>
                </c:pt>
                <c:pt idx="98769">
                  <c:v>1</c:v>
                </c:pt>
                <c:pt idx="98770">
                  <c:v>1</c:v>
                </c:pt>
                <c:pt idx="98771">
                  <c:v>1</c:v>
                </c:pt>
                <c:pt idx="98772">
                  <c:v>1</c:v>
                </c:pt>
                <c:pt idx="98773">
                  <c:v>1</c:v>
                </c:pt>
                <c:pt idx="98774">
                  <c:v>1</c:v>
                </c:pt>
                <c:pt idx="98775">
                  <c:v>1</c:v>
                </c:pt>
                <c:pt idx="98776">
                  <c:v>1</c:v>
                </c:pt>
                <c:pt idx="98777">
                  <c:v>1</c:v>
                </c:pt>
                <c:pt idx="98778">
                  <c:v>1</c:v>
                </c:pt>
                <c:pt idx="98779">
                  <c:v>1</c:v>
                </c:pt>
                <c:pt idx="98780">
                  <c:v>1</c:v>
                </c:pt>
                <c:pt idx="98781">
                  <c:v>1</c:v>
                </c:pt>
                <c:pt idx="98782">
                  <c:v>1</c:v>
                </c:pt>
                <c:pt idx="98783">
                  <c:v>1</c:v>
                </c:pt>
                <c:pt idx="98784">
                  <c:v>1</c:v>
                </c:pt>
                <c:pt idx="98785">
                  <c:v>1</c:v>
                </c:pt>
                <c:pt idx="98786">
                  <c:v>1</c:v>
                </c:pt>
                <c:pt idx="98787">
                  <c:v>1</c:v>
                </c:pt>
                <c:pt idx="98788">
                  <c:v>1</c:v>
                </c:pt>
                <c:pt idx="98789">
                  <c:v>1</c:v>
                </c:pt>
                <c:pt idx="98790">
                  <c:v>1</c:v>
                </c:pt>
                <c:pt idx="98791">
                  <c:v>1</c:v>
                </c:pt>
                <c:pt idx="98792">
                  <c:v>1</c:v>
                </c:pt>
                <c:pt idx="98793">
                  <c:v>1</c:v>
                </c:pt>
                <c:pt idx="98794">
                  <c:v>1</c:v>
                </c:pt>
                <c:pt idx="98795">
                  <c:v>1</c:v>
                </c:pt>
                <c:pt idx="98796">
                  <c:v>1</c:v>
                </c:pt>
                <c:pt idx="98797">
                  <c:v>1</c:v>
                </c:pt>
                <c:pt idx="98798">
                  <c:v>1</c:v>
                </c:pt>
                <c:pt idx="98799">
                  <c:v>1</c:v>
                </c:pt>
                <c:pt idx="98800">
                  <c:v>1</c:v>
                </c:pt>
                <c:pt idx="98801">
                  <c:v>1</c:v>
                </c:pt>
                <c:pt idx="98802">
                  <c:v>1</c:v>
                </c:pt>
                <c:pt idx="98803">
                  <c:v>1</c:v>
                </c:pt>
                <c:pt idx="98804">
                  <c:v>1</c:v>
                </c:pt>
                <c:pt idx="98805">
                  <c:v>1</c:v>
                </c:pt>
                <c:pt idx="98806">
                  <c:v>1</c:v>
                </c:pt>
                <c:pt idx="98807">
                  <c:v>1</c:v>
                </c:pt>
                <c:pt idx="98808">
                  <c:v>1</c:v>
                </c:pt>
                <c:pt idx="98809">
                  <c:v>1</c:v>
                </c:pt>
                <c:pt idx="98810">
                  <c:v>1</c:v>
                </c:pt>
                <c:pt idx="98811">
                  <c:v>1</c:v>
                </c:pt>
                <c:pt idx="98812">
                  <c:v>1</c:v>
                </c:pt>
                <c:pt idx="98813">
                  <c:v>1</c:v>
                </c:pt>
                <c:pt idx="98814">
                  <c:v>1</c:v>
                </c:pt>
                <c:pt idx="98815">
                  <c:v>1</c:v>
                </c:pt>
                <c:pt idx="98816">
                  <c:v>1</c:v>
                </c:pt>
                <c:pt idx="98817">
                  <c:v>1</c:v>
                </c:pt>
                <c:pt idx="98818">
                  <c:v>1</c:v>
                </c:pt>
                <c:pt idx="98819">
                  <c:v>1</c:v>
                </c:pt>
                <c:pt idx="98820">
                  <c:v>1</c:v>
                </c:pt>
                <c:pt idx="98821">
                  <c:v>1</c:v>
                </c:pt>
                <c:pt idx="98822">
                  <c:v>1</c:v>
                </c:pt>
                <c:pt idx="98823">
                  <c:v>1</c:v>
                </c:pt>
                <c:pt idx="98824">
                  <c:v>1</c:v>
                </c:pt>
                <c:pt idx="98825">
                  <c:v>1</c:v>
                </c:pt>
                <c:pt idx="98826">
                  <c:v>1</c:v>
                </c:pt>
                <c:pt idx="98827">
                  <c:v>1</c:v>
                </c:pt>
                <c:pt idx="98828">
                  <c:v>1</c:v>
                </c:pt>
                <c:pt idx="98829">
                  <c:v>1</c:v>
                </c:pt>
                <c:pt idx="98830">
                  <c:v>1</c:v>
                </c:pt>
                <c:pt idx="98831">
                  <c:v>1</c:v>
                </c:pt>
                <c:pt idx="98832">
                  <c:v>1</c:v>
                </c:pt>
                <c:pt idx="98833">
                  <c:v>1</c:v>
                </c:pt>
                <c:pt idx="98834">
                  <c:v>1</c:v>
                </c:pt>
                <c:pt idx="98835">
                  <c:v>1</c:v>
                </c:pt>
                <c:pt idx="98836">
                  <c:v>1</c:v>
                </c:pt>
                <c:pt idx="98837">
                  <c:v>1</c:v>
                </c:pt>
                <c:pt idx="98838">
                  <c:v>1</c:v>
                </c:pt>
                <c:pt idx="98839">
                  <c:v>1</c:v>
                </c:pt>
                <c:pt idx="98840">
                  <c:v>1</c:v>
                </c:pt>
                <c:pt idx="98841">
                  <c:v>1</c:v>
                </c:pt>
                <c:pt idx="98842">
                  <c:v>1</c:v>
                </c:pt>
                <c:pt idx="98843">
                  <c:v>1</c:v>
                </c:pt>
                <c:pt idx="98844">
                  <c:v>1</c:v>
                </c:pt>
                <c:pt idx="98845">
                  <c:v>1</c:v>
                </c:pt>
                <c:pt idx="98846">
                  <c:v>1</c:v>
                </c:pt>
                <c:pt idx="98847">
                  <c:v>1</c:v>
                </c:pt>
                <c:pt idx="98848">
                  <c:v>1</c:v>
                </c:pt>
                <c:pt idx="98849">
                  <c:v>1</c:v>
                </c:pt>
                <c:pt idx="98850">
                  <c:v>1</c:v>
                </c:pt>
                <c:pt idx="98851">
                  <c:v>1</c:v>
                </c:pt>
                <c:pt idx="98852">
                  <c:v>1</c:v>
                </c:pt>
                <c:pt idx="98853">
                  <c:v>1</c:v>
                </c:pt>
                <c:pt idx="98854">
                  <c:v>1</c:v>
                </c:pt>
                <c:pt idx="98855">
                  <c:v>1</c:v>
                </c:pt>
                <c:pt idx="98856">
                  <c:v>1</c:v>
                </c:pt>
                <c:pt idx="98857">
                  <c:v>1</c:v>
                </c:pt>
                <c:pt idx="98858">
                  <c:v>1</c:v>
                </c:pt>
                <c:pt idx="98859">
                  <c:v>1</c:v>
                </c:pt>
                <c:pt idx="98860">
                  <c:v>1</c:v>
                </c:pt>
                <c:pt idx="98861">
                  <c:v>1</c:v>
                </c:pt>
                <c:pt idx="98862">
                  <c:v>1</c:v>
                </c:pt>
                <c:pt idx="98863">
                  <c:v>1</c:v>
                </c:pt>
                <c:pt idx="98864">
                  <c:v>1</c:v>
                </c:pt>
                <c:pt idx="98865">
                  <c:v>1</c:v>
                </c:pt>
                <c:pt idx="98866">
                  <c:v>1</c:v>
                </c:pt>
                <c:pt idx="98867">
                  <c:v>1</c:v>
                </c:pt>
                <c:pt idx="98868">
                  <c:v>1</c:v>
                </c:pt>
                <c:pt idx="98869">
                  <c:v>1</c:v>
                </c:pt>
                <c:pt idx="98870">
                  <c:v>1</c:v>
                </c:pt>
                <c:pt idx="98871">
                  <c:v>1</c:v>
                </c:pt>
                <c:pt idx="98872">
                  <c:v>1</c:v>
                </c:pt>
                <c:pt idx="98873">
                  <c:v>1</c:v>
                </c:pt>
                <c:pt idx="98874">
                  <c:v>1</c:v>
                </c:pt>
                <c:pt idx="98875">
                  <c:v>1</c:v>
                </c:pt>
                <c:pt idx="98876">
                  <c:v>1</c:v>
                </c:pt>
                <c:pt idx="98877">
                  <c:v>1</c:v>
                </c:pt>
                <c:pt idx="98878">
                  <c:v>1</c:v>
                </c:pt>
                <c:pt idx="98879">
                  <c:v>1</c:v>
                </c:pt>
                <c:pt idx="98880">
                  <c:v>1</c:v>
                </c:pt>
                <c:pt idx="98881">
                  <c:v>1</c:v>
                </c:pt>
                <c:pt idx="98882">
                  <c:v>1</c:v>
                </c:pt>
                <c:pt idx="98883">
                  <c:v>1</c:v>
                </c:pt>
                <c:pt idx="98884">
                  <c:v>1</c:v>
                </c:pt>
                <c:pt idx="98885">
                  <c:v>1</c:v>
                </c:pt>
                <c:pt idx="98886">
                  <c:v>1</c:v>
                </c:pt>
                <c:pt idx="98887">
                  <c:v>1</c:v>
                </c:pt>
                <c:pt idx="98888">
                  <c:v>1</c:v>
                </c:pt>
                <c:pt idx="98889">
                  <c:v>1</c:v>
                </c:pt>
                <c:pt idx="98890">
                  <c:v>1</c:v>
                </c:pt>
                <c:pt idx="98891">
                  <c:v>1</c:v>
                </c:pt>
                <c:pt idx="98892">
                  <c:v>1</c:v>
                </c:pt>
                <c:pt idx="98893">
                  <c:v>1</c:v>
                </c:pt>
                <c:pt idx="98894">
                  <c:v>1</c:v>
                </c:pt>
                <c:pt idx="98895">
                  <c:v>1</c:v>
                </c:pt>
                <c:pt idx="98896">
                  <c:v>1</c:v>
                </c:pt>
                <c:pt idx="98897">
                  <c:v>1</c:v>
                </c:pt>
                <c:pt idx="98898">
                  <c:v>1</c:v>
                </c:pt>
                <c:pt idx="98899">
                  <c:v>1</c:v>
                </c:pt>
                <c:pt idx="98900">
                  <c:v>1</c:v>
                </c:pt>
                <c:pt idx="98901">
                  <c:v>1</c:v>
                </c:pt>
                <c:pt idx="98902">
                  <c:v>1</c:v>
                </c:pt>
                <c:pt idx="98903">
                  <c:v>1</c:v>
                </c:pt>
                <c:pt idx="98904">
                  <c:v>1</c:v>
                </c:pt>
                <c:pt idx="98905">
                  <c:v>1</c:v>
                </c:pt>
                <c:pt idx="98906">
                  <c:v>1</c:v>
                </c:pt>
                <c:pt idx="98907">
                  <c:v>1</c:v>
                </c:pt>
                <c:pt idx="98908">
                  <c:v>1</c:v>
                </c:pt>
                <c:pt idx="98909">
                  <c:v>1</c:v>
                </c:pt>
                <c:pt idx="98910">
                  <c:v>1</c:v>
                </c:pt>
                <c:pt idx="98911">
                  <c:v>1</c:v>
                </c:pt>
                <c:pt idx="98912">
                  <c:v>1</c:v>
                </c:pt>
                <c:pt idx="98913">
                  <c:v>1</c:v>
                </c:pt>
                <c:pt idx="98914">
                  <c:v>1</c:v>
                </c:pt>
                <c:pt idx="98915">
                  <c:v>1</c:v>
                </c:pt>
                <c:pt idx="98916">
                  <c:v>1</c:v>
                </c:pt>
                <c:pt idx="98917">
                  <c:v>1</c:v>
                </c:pt>
                <c:pt idx="98918">
                  <c:v>1</c:v>
                </c:pt>
                <c:pt idx="98919">
                  <c:v>1</c:v>
                </c:pt>
                <c:pt idx="98920">
                  <c:v>1</c:v>
                </c:pt>
                <c:pt idx="98921">
                  <c:v>1</c:v>
                </c:pt>
                <c:pt idx="98922">
                  <c:v>1</c:v>
                </c:pt>
                <c:pt idx="98923">
                  <c:v>1</c:v>
                </c:pt>
                <c:pt idx="98924">
                  <c:v>1</c:v>
                </c:pt>
                <c:pt idx="98925">
                  <c:v>1</c:v>
                </c:pt>
                <c:pt idx="98926">
                  <c:v>1</c:v>
                </c:pt>
                <c:pt idx="98927">
                  <c:v>1</c:v>
                </c:pt>
                <c:pt idx="98928">
                  <c:v>1</c:v>
                </c:pt>
                <c:pt idx="98929">
                  <c:v>1</c:v>
                </c:pt>
                <c:pt idx="98930">
                  <c:v>1</c:v>
                </c:pt>
                <c:pt idx="98931">
                  <c:v>1</c:v>
                </c:pt>
                <c:pt idx="98932">
                  <c:v>1</c:v>
                </c:pt>
                <c:pt idx="98933">
                  <c:v>1</c:v>
                </c:pt>
                <c:pt idx="98934">
                  <c:v>1</c:v>
                </c:pt>
                <c:pt idx="98935">
                  <c:v>1</c:v>
                </c:pt>
                <c:pt idx="98936">
                  <c:v>1</c:v>
                </c:pt>
                <c:pt idx="98937">
                  <c:v>1</c:v>
                </c:pt>
                <c:pt idx="98938">
                  <c:v>1</c:v>
                </c:pt>
                <c:pt idx="98939">
                  <c:v>1</c:v>
                </c:pt>
                <c:pt idx="98940">
                  <c:v>1</c:v>
                </c:pt>
                <c:pt idx="98941">
                  <c:v>1</c:v>
                </c:pt>
                <c:pt idx="98942">
                  <c:v>1</c:v>
                </c:pt>
                <c:pt idx="98943">
                  <c:v>1</c:v>
                </c:pt>
                <c:pt idx="98944">
                  <c:v>1</c:v>
                </c:pt>
                <c:pt idx="98945">
                  <c:v>1</c:v>
                </c:pt>
                <c:pt idx="98946">
                  <c:v>1</c:v>
                </c:pt>
                <c:pt idx="98947">
                  <c:v>1</c:v>
                </c:pt>
                <c:pt idx="98948">
                  <c:v>1</c:v>
                </c:pt>
                <c:pt idx="98949">
                  <c:v>1</c:v>
                </c:pt>
                <c:pt idx="98950">
                  <c:v>1</c:v>
                </c:pt>
                <c:pt idx="98951">
                  <c:v>1</c:v>
                </c:pt>
                <c:pt idx="98952">
                  <c:v>1</c:v>
                </c:pt>
                <c:pt idx="98953">
                  <c:v>1</c:v>
                </c:pt>
                <c:pt idx="98954">
                  <c:v>1</c:v>
                </c:pt>
                <c:pt idx="98955">
                  <c:v>1</c:v>
                </c:pt>
                <c:pt idx="98956">
                  <c:v>1</c:v>
                </c:pt>
                <c:pt idx="98957">
                  <c:v>1</c:v>
                </c:pt>
                <c:pt idx="98958">
                  <c:v>1</c:v>
                </c:pt>
                <c:pt idx="98959">
                  <c:v>1</c:v>
                </c:pt>
                <c:pt idx="98960">
                  <c:v>1</c:v>
                </c:pt>
                <c:pt idx="98961">
                  <c:v>1</c:v>
                </c:pt>
                <c:pt idx="98962">
                  <c:v>1</c:v>
                </c:pt>
                <c:pt idx="98963">
                  <c:v>1</c:v>
                </c:pt>
                <c:pt idx="98964">
                  <c:v>1</c:v>
                </c:pt>
                <c:pt idx="98965">
                  <c:v>1</c:v>
                </c:pt>
                <c:pt idx="98966">
                  <c:v>1</c:v>
                </c:pt>
                <c:pt idx="98967">
                  <c:v>1</c:v>
                </c:pt>
                <c:pt idx="98968">
                  <c:v>1</c:v>
                </c:pt>
                <c:pt idx="98969">
                  <c:v>1</c:v>
                </c:pt>
                <c:pt idx="98970">
                  <c:v>1</c:v>
                </c:pt>
                <c:pt idx="98971">
                  <c:v>1</c:v>
                </c:pt>
                <c:pt idx="98972">
                  <c:v>1</c:v>
                </c:pt>
                <c:pt idx="98973">
                  <c:v>1</c:v>
                </c:pt>
                <c:pt idx="98974">
                  <c:v>1</c:v>
                </c:pt>
                <c:pt idx="98975">
                  <c:v>1</c:v>
                </c:pt>
                <c:pt idx="98976">
                  <c:v>1</c:v>
                </c:pt>
                <c:pt idx="98977">
                  <c:v>1</c:v>
                </c:pt>
                <c:pt idx="98978">
                  <c:v>1</c:v>
                </c:pt>
                <c:pt idx="98979">
                  <c:v>1</c:v>
                </c:pt>
                <c:pt idx="98980">
                  <c:v>0.875</c:v>
                </c:pt>
                <c:pt idx="98981">
                  <c:v>1</c:v>
                </c:pt>
                <c:pt idx="98982">
                  <c:v>1</c:v>
                </c:pt>
                <c:pt idx="98983">
                  <c:v>1</c:v>
                </c:pt>
                <c:pt idx="98984">
                  <c:v>1</c:v>
                </c:pt>
                <c:pt idx="98985">
                  <c:v>1</c:v>
                </c:pt>
                <c:pt idx="98986">
                  <c:v>1</c:v>
                </c:pt>
                <c:pt idx="98987">
                  <c:v>1</c:v>
                </c:pt>
                <c:pt idx="98988">
                  <c:v>1</c:v>
                </c:pt>
                <c:pt idx="98989">
                  <c:v>1</c:v>
                </c:pt>
                <c:pt idx="98990">
                  <c:v>1</c:v>
                </c:pt>
                <c:pt idx="98991">
                  <c:v>1</c:v>
                </c:pt>
                <c:pt idx="98992">
                  <c:v>1</c:v>
                </c:pt>
                <c:pt idx="98993">
                  <c:v>1</c:v>
                </c:pt>
                <c:pt idx="98994">
                  <c:v>1</c:v>
                </c:pt>
                <c:pt idx="98995">
                  <c:v>1</c:v>
                </c:pt>
                <c:pt idx="98996">
                  <c:v>1</c:v>
                </c:pt>
                <c:pt idx="98997">
                  <c:v>1</c:v>
                </c:pt>
                <c:pt idx="98998">
                  <c:v>1</c:v>
                </c:pt>
                <c:pt idx="98999">
                  <c:v>1</c:v>
                </c:pt>
                <c:pt idx="99000">
                  <c:v>1</c:v>
                </c:pt>
                <c:pt idx="99001">
                  <c:v>1</c:v>
                </c:pt>
                <c:pt idx="99002">
                  <c:v>1</c:v>
                </c:pt>
                <c:pt idx="99003">
                  <c:v>1</c:v>
                </c:pt>
                <c:pt idx="99004">
                  <c:v>1</c:v>
                </c:pt>
                <c:pt idx="99005">
                  <c:v>1</c:v>
                </c:pt>
                <c:pt idx="99006">
                  <c:v>1</c:v>
                </c:pt>
                <c:pt idx="99007">
                  <c:v>1</c:v>
                </c:pt>
                <c:pt idx="99008">
                  <c:v>1</c:v>
                </c:pt>
                <c:pt idx="99009">
                  <c:v>1</c:v>
                </c:pt>
                <c:pt idx="99010">
                  <c:v>1</c:v>
                </c:pt>
                <c:pt idx="99011">
                  <c:v>1</c:v>
                </c:pt>
                <c:pt idx="99012">
                  <c:v>1</c:v>
                </c:pt>
                <c:pt idx="99013">
                  <c:v>1</c:v>
                </c:pt>
                <c:pt idx="99014">
                  <c:v>1</c:v>
                </c:pt>
                <c:pt idx="99015">
                  <c:v>1</c:v>
                </c:pt>
                <c:pt idx="99016">
                  <c:v>1</c:v>
                </c:pt>
                <c:pt idx="99017">
                  <c:v>1</c:v>
                </c:pt>
                <c:pt idx="99018">
                  <c:v>1</c:v>
                </c:pt>
                <c:pt idx="99019">
                  <c:v>1</c:v>
                </c:pt>
                <c:pt idx="99020">
                  <c:v>1</c:v>
                </c:pt>
                <c:pt idx="99021">
                  <c:v>1</c:v>
                </c:pt>
                <c:pt idx="99022">
                  <c:v>1</c:v>
                </c:pt>
                <c:pt idx="99023">
                  <c:v>1</c:v>
                </c:pt>
                <c:pt idx="99024">
                  <c:v>1</c:v>
                </c:pt>
                <c:pt idx="99025">
                  <c:v>1</c:v>
                </c:pt>
                <c:pt idx="99026">
                  <c:v>1</c:v>
                </c:pt>
                <c:pt idx="99027">
                  <c:v>1</c:v>
                </c:pt>
                <c:pt idx="99028">
                  <c:v>1</c:v>
                </c:pt>
                <c:pt idx="99029">
                  <c:v>1</c:v>
                </c:pt>
                <c:pt idx="99030">
                  <c:v>1</c:v>
                </c:pt>
                <c:pt idx="99031">
                  <c:v>1</c:v>
                </c:pt>
                <c:pt idx="99032">
                  <c:v>1</c:v>
                </c:pt>
                <c:pt idx="99033">
                  <c:v>1</c:v>
                </c:pt>
                <c:pt idx="99034">
                  <c:v>1</c:v>
                </c:pt>
                <c:pt idx="99035">
                  <c:v>1</c:v>
                </c:pt>
                <c:pt idx="99036">
                  <c:v>1</c:v>
                </c:pt>
                <c:pt idx="99037">
                  <c:v>1</c:v>
                </c:pt>
                <c:pt idx="99038">
                  <c:v>1</c:v>
                </c:pt>
                <c:pt idx="99039">
                  <c:v>1</c:v>
                </c:pt>
                <c:pt idx="99040">
                  <c:v>1</c:v>
                </c:pt>
                <c:pt idx="99041">
                  <c:v>1</c:v>
                </c:pt>
                <c:pt idx="99042">
                  <c:v>1</c:v>
                </c:pt>
                <c:pt idx="99043">
                  <c:v>1</c:v>
                </c:pt>
                <c:pt idx="99044">
                  <c:v>1</c:v>
                </c:pt>
                <c:pt idx="99045">
                  <c:v>1</c:v>
                </c:pt>
                <c:pt idx="99046">
                  <c:v>1</c:v>
                </c:pt>
                <c:pt idx="99047">
                  <c:v>1</c:v>
                </c:pt>
                <c:pt idx="99048">
                  <c:v>1</c:v>
                </c:pt>
                <c:pt idx="99049">
                  <c:v>1</c:v>
                </c:pt>
                <c:pt idx="99050">
                  <c:v>1</c:v>
                </c:pt>
                <c:pt idx="99051">
                  <c:v>1</c:v>
                </c:pt>
                <c:pt idx="99052">
                  <c:v>1</c:v>
                </c:pt>
                <c:pt idx="99053">
                  <c:v>1</c:v>
                </c:pt>
                <c:pt idx="99054">
                  <c:v>1</c:v>
                </c:pt>
                <c:pt idx="99055">
                  <c:v>1</c:v>
                </c:pt>
                <c:pt idx="99056">
                  <c:v>1</c:v>
                </c:pt>
                <c:pt idx="99057">
                  <c:v>1</c:v>
                </c:pt>
                <c:pt idx="99058">
                  <c:v>1</c:v>
                </c:pt>
                <c:pt idx="99059">
                  <c:v>1</c:v>
                </c:pt>
                <c:pt idx="99060">
                  <c:v>1</c:v>
                </c:pt>
                <c:pt idx="99061">
                  <c:v>1</c:v>
                </c:pt>
                <c:pt idx="99062">
                  <c:v>1</c:v>
                </c:pt>
                <c:pt idx="99063">
                  <c:v>1</c:v>
                </c:pt>
                <c:pt idx="99064">
                  <c:v>1</c:v>
                </c:pt>
                <c:pt idx="99065">
                  <c:v>1</c:v>
                </c:pt>
                <c:pt idx="99066">
                  <c:v>1</c:v>
                </c:pt>
                <c:pt idx="99067">
                  <c:v>1</c:v>
                </c:pt>
                <c:pt idx="99068">
                  <c:v>1</c:v>
                </c:pt>
                <c:pt idx="99069">
                  <c:v>1</c:v>
                </c:pt>
                <c:pt idx="99070">
                  <c:v>1</c:v>
                </c:pt>
                <c:pt idx="99071">
                  <c:v>1</c:v>
                </c:pt>
                <c:pt idx="99072">
                  <c:v>1</c:v>
                </c:pt>
                <c:pt idx="99073">
                  <c:v>1</c:v>
                </c:pt>
                <c:pt idx="99074">
                  <c:v>1</c:v>
                </c:pt>
                <c:pt idx="99075">
                  <c:v>1</c:v>
                </c:pt>
                <c:pt idx="99076">
                  <c:v>1</c:v>
                </c:pt>
                <c:pt idx="99077">
                  <c:v>1</c:v>
                </c:pt>
                <c:pt idx="99078">
                  <c:v>1</c:v>
                </c:pt>
                <c:pt idx="99079">
                  <c:v>1</c:v>
                </c:pt>
                <c:pt idx="99080">
                  <c:v>1</c:v>
                </c:pt>
                <c:pt idx="99081">
                  <c:v>1</c:v>
                </c:pt>
                <c:pt idx="99082">
                  <c:v>1</c:v>
                </c:pt>
                <c:pt idx="99083">
                  <c:v>1</c:v>
                </c:pt>
                <c:pt idx="99084">
                  <c:v>1</c:v>
                </c:pt>
                <c:pt idx="99085">
                  <c:v>1</c:v>
                </c:pt>
                <c:pt idx="99086">
                  <c:v>1</c:v>
                </c:pt>
                <c:pt idx="99087">
                  <c:v>1</c:v>
                </c:pt>
                <c:pt idx="99088">
                  <c:v>1</c:v>
                </c:pt>
                <c:pt idx="99089">
                  <c:v>1</c:v>
                </c:pt>
                <c:pt idx="99090">
                  <c:v>1</c:v>
                </c:pt>
                <c:pt idx="99091">
                  <c:v>1</c:v>
                </c:pt>
                <c:pt idx="99092">
                  <c:v>1</c:v>
                </c:pt>
                <c:pt idx="99093">
                  <c:v>1</c:v>
                </c:pt>
                <c:pt idx="99094">
                  <c:v>1</c:v>
                </c:pt>
                <c:pt idx="99095">
                  <c:v>1</c:v>
                </c:pt>
                <c:pt idx="99096">
                  <c:v>1</c:v>
                </c:pt>
                <c:pt idx="99097">
                  <c:v>1</c:v>
                </c:pt>
                <c:pt idx="99098">
                  <c:v>1</c:v>
                </c:pt>
                <c:pt idx="99099">
                  <c:v>1</c:v>
                </c:pt>
                <c:pt idx="99100">
                  <c:v>1</c:v>
                </c:pt>
                <c:pt idx="99101">
                  <c:v>1</c:v>
                </c:pt>
                <c:pt idx="99102">
                  <c:v>1</c:v>
                </c:pt>
                <c:pt idx="99103">
                  <c:v>1</c:v>
                </c:pt>
                <c:pt idx="99104">
                  <c:v>1</c:v>
                </c:pt>
                <c:pt idx="99105">
                  <c:v>1</c:v>
                </c:pt>
                <c:pt idx="99106">
                  <c:v>1</c:v>
                </c:pt>
                <c:pt idx="99107">
                  <c:v>1</c:v>
                </c:pt>
                <c:pt idx="99108">
                  <c:v>1</c:v>
                </c:pt>
                <c:pt idx="99109">
                  <c:v>1</c:v>
                </c:pt>
                <c:pt idx="99110">
                  <c:v>1</c:v>
                </c:pt>
                <c:pt idx="99111">
                  <c:v>1</c:v>
                </c:pt>
                <c:pt idx="99112">
                  <c:v>1</c:v>
                </c:pt>
                <c:pt idx="99113">
                  <c:v>1</c:v>
                </c:pt>
                <c:pt idx="99114">
                  <c:v>1</c:v>
                </c:pt>
                <c:pt idx="99115">
                  <c:v>1</c:v>
                </c:pt>
                <c:pt idx="99116">
                  <c:v>1</c:v>
                </c:pt>
                <c:pt idx="99117">
                  <c:v>1</c:v>
                </c:pt>
                <c:pt idx="99118">
                  <c:v>1</c:v>
                </c:pt>
                <c:pt idx="99119">
                  <c:v>1</c:v>
                </c:pt>
                <c:pt idx="99120">
                  <c:v>1</c:v>
                </c:pt>
                <c:pt idx="99121">
                  <c:v>1</c:v>
                </c:pt>
                <c:pt idx="99122">
                  <c:v>1</c:v>
                </c:pt>
                <c:pt idx="99123">
                  <c:v>1</c:v>
                </c:pt>
                <c:pt idx="99124">
                  <c:v>1</c:v>
                </c:pt>
                <c:pt idx="99125">
                  <c:v>1</c:v>
                </c:pt>
                <c:pt idx="99126">
                  <c:v>1</c:v>
                </c:pt>
                <c:pt idx="99127">
                  <c:v>1</c:v>
                </c:pt>
                <c:pt idx="99128">
                  <c:v>1</c:v>
                </c:pt>
                <c:pt idx="99129">
                  <c:v>1</c:v>
                </c:pt>
                <c:pt idx="99130">
                  <c:v>1</c:v>
                </c:pt>
                <c:pt idx="99131">
                  <c:v>1</c:v>
                </c:pt>
                <c:pt idx="99132">
                  <c:v>1</c:v>
                </c:pt>
                <c:pt idx="99133">
                  <c:v>1</c:v>
                </c:pt>
                <c:pt idx="99134">
                  <c:v>1</c:v>
                </c:pt>
                <c:pt idx="99135">
                  <c:v>1</c:v>
                </c:pt>
                <c:pt idx="99136">
                  <c:v>1</c:v>
                </c:pt>
                <c:pt idx="99137">
                  <c:v>1</c:v>
                </c:pt>
                <c:pt idx="99138">
                  <c:v>1</c:v>
                </c:pt>
                <c:pt idx="99139">
                  <c:v>1</c:v>
                </c:pt>
                <c:pt idx="99140">
                  <c:v>1</c:v>
                </c:pt>
                <c:pt idx="99141">
                  <c:v>1</c:v>
                </c:pt>
                <c:pt idx="99142">
                  <c:v>1</c:v>
                </c:pt>
                <c:pt idx="99143">
                  <c:v>1</c:v>
                </c:pt>
                <c:pt idx="99144">
                  <c:v>1</c:v>
                </c:pt>
                <c:pt idx="99145">
                  <c:v>1</c:v>
                </c:pt>
                <c:pt idx="99146">
                  <c:v>1</c:v>
                </c:pt>
                <c:pt idx="99147">
                  <c:v>1</c:v>
                </c:pt>
                <c:pt idx="99148">
                  <c:v>1</c:v>
                </c:pt>
                <c:pt idx="99149">
                  <c:v>1</c:v>
                </c:pt>
                <c:pt idx="99150">
                  <c:v>1</c:v>
                </c:pt>
                <c:pt idx="99151">
                  <c:v>1</c:v>
                </c:pt>
                <c:pt idx="99152">
                  <c:v>1</c:v>
                </c:pt>
                <c:pt idx="99153">
                  <c:v>1</c:v>
                </c:pt>
                <c:pt idx="99154">
                  <c:v>1</c:v>
                </c:pt>
                <c:pt idx="99155">
                  <c:v>1</c:v>
                </c:pt>
                <c:pt idx="99156">
                  <c:v>1</c:v>
                </c:pt>
                <c:pt idx="99157">
                  <c:v>1</c:v>
                </c:pt>
                <c:pt idx="99158">
                  <c:v>1</c:v>
                </c:pt>
                <c:pt idx="99159">
                  <c:v>1</c:v>
                </c:pt>
                <c:pt idx="99160">
                  <c:v>1</c:v>
                </c:pt>
                <c:pt idx="99161">
                  <c:v>1</c:v>
                </c:pt>
                <c:pt idx="99162">
                  <c:v>1</c:v>
                </c:pt>
                <c:pt idx="99163">
                  <c:v>1</c:v>
                </c:pt>
                <c:pt idx="99164">
                  <c:v>1</c:v>
                </c:pt>
                <c:pt idx="99165">
                  <c:v>1</c:v>
                </c:pt>
                <c:pt idx="99166">
                  <c:v>1</c:v>
                </c:pt>
                <c:pt idx="99167">
                  <c:v>1</c:v>
                </c:pt>
                <c:pt idx="99168">
                  <c:v>1</c:v>
                </c:pt>
                <c:pt idx="99169">
                  <c:v>1</c:v>
                </c:pt>
                <c:pt idx="99170">
                  <c:v>1</c:v>
                </c:pt>
                <c:pt idx="99171">
                  <c:v>1</c:v>
                </c:pt>
                <c:pt idx="99172">
                  <c:v>1</c:v>
                </c:pt>
                <c:pt idx="99173">
                  <c:v>1</c:v>
                </c:pt>
                <c:pt idx="99174">
                  <c:v>1</c:v>
                </c:pt>
                <c:pt idx="99175">
                  <c:v>1</c:v>
                </c:pt>
                <c:pt idx="99176">
                  <c:v>1</c:v>
                </c:pt>
                <c:pt idx="99177">
                  <c:v>1</c:v>
                </c:pt>
                <c:pt idx="99178">
                  <c:v>1</c:v>
                </c:pt>
                <c:pt idx="99179">
                  <c:v>1</c:v>
                </c:pt>
                <c:pt idx="99180">
                  <c:v>1</c:v>
                </c:pt>
                <c:pt idx="99181">
                  <c:v>1</c:v>
                </c:pt>
                <c:pt idx="99182">
                  <c:v>1</c:v>
                </c:pt>
                <c:pt idx="99183">
                  <c:v>1</c:v>
                </c:pt>
                <c:pt idx="99184">
                  <c:v>1</c:v>
                </c:pt>
                <c:pt idx="99185">
                  <c:v>1</c:v>
                </c:pt>
                <c:pt idx="99186">
                  <c:v>1</c:v>
                </c:pt>
                <c:pt idx="99187">
                  <c:v>1</c:v>
                </c:pt>
                <c:pt idx="99188">
                  <c:v>1</c:v>
                </c:pt>
                <c:pt idx="99189">
                  <c:v>1</c:v>
                </c:pt>
                <c:pt idx="99190">
                  <c:v>1</c:v>
                </c:pt>
                <c:pt idx="99191">
                  <c:v>1</c:v>
                </c:pt>
                <c:pt idx="99192">
                  <c:v>1</c:v>
                </c:pt>
                <c:pt idx="99193">
                  <c:v>1</c:v>
                </c:pt>
                <c:pt idx="99194">
                  <c:v>1</c:v>
                </c:pt>
                <c:pt idx="99195">
                  <c:v>1</c:v>
                </c:pt>
                <c:pt idx="99196">
                  <c:v>1</c:v>
                </c:pt>
                <c:pt idx="99197">
                  <c:v>1</c:v>
                </c:pt>
                <c:pt idx="99198">
                  <c:v>1</c:v>
                </c:pt>
                <c:pt idx="99199">
                  <c:v>1</c:v>
                </c:pt>
                <c:pt idx="99200">
                  <c:v>1</c:v>
                </c:pt>
                <c:pt idx="99201">
                  <c:v>1</c:v>
                </c:pt>
                <c:pt idx="99202">
                  <c:v>1</c:v>
                </c:pt>
                <c:pt idx="99203">
                  <c:v>1</c:v>
                </c:pt>
                <c:pt idx="99204">
                  <c:v>1</c:v>
                </c:pt>
                <c:pt idx="99205">
                  <c:v>1</c:v>
                </c:pt>
                <c:pt idx="99206">
                  <c:v>1</c:v>
                </c:pt>
                <c:pt idx="99207">
                  <c:v>1</c:v>
                </c:pt>
                <c:pt idx="99208">
                  <c:v>1</c:v>
                </c:pt>
                <c:pt idx="99209">
                  <c:v>1</c:v>
                </c:pt>
                <c:pt idx="99210">
                  <c:v>1</c:v>
                </c:pt>
                <c:pt idx="99211">
                  <c:v>1</c:v>
                </c:pt>
                <c:pt idx="99212">
                  <c:v>1</c:v>
                </c:pt>
                <c:pt idx="99213">
                  <c:v>1</c:v>
                </c:pt>
                <c:pt idx="99214">
                  <c:v>1</c:v>
                </c:pt>
                <c:pt idx="99215">
                  <c:v>1</c:v>
                </c:pt>
                <c:pt idx="99216">
                  <c:v>1</c:v>
                </c:pt>
                <c:pt idx="99217">
                  <c:v>1</c:v>
                </c:pt>
                <c:pt idx="99218">
                  <c:v>1</c:v>
                </c:pt>
                <c:pt idx="99219">
                  <c:v>1</c:v>
                </c:pt>
                <c:pt idx="99220">
                  <c:v>1</c:v>
                </c:pt>
                <c:pt idx="99221">
                  <c:v>1</c:v>
                </c:pt>
                <c:pt idx="99222">
                  <c:v>1</c:v>
                </c:pt>
                <c:pt idx="99223">
                  <c:v>1</c:v>
                </c:pt>
                <c:pt idx="99224">
                  <c:v>1</c:v>
                </c:pt>
                <c:pt idx="99225">
                  <c:v>1</c:v>
                </c:pt>
                <c:pt idx="99226">
                  <c:v>1</c:v>
                </c:pt>
                <c:pt idx="99227">
                  <c:v>1</c:v>
                </c:pt>
                <c:pt idx="99228">
                  <c:v>1</c:v>
                </c:pt>
                <c:pt idx="99229">
                  <c:v>1</c:v>
                </c:pt>
                <c:pt idx="99230">
                  <c:v>1</c:v>
                </c:pt>
                <c:pt idx="99231">
                  <c:v>1</c:v>
                </c:pt>
                <c:pt idx="99232">
                  <c:v>1</c:v>
                </c:pt>
                <c:pt idx="99233">
                  <c:v>1</c:v>
                </c:pt>
                <c:pt idx="99234">
                  <c:v>1</c:v>
                </c:pt>
                <c:pt idx="99235">
                  <c:v>1</c:v>
                </c:pt>
                <c:pt idx="99236">
                  <c:v>1</c:v>
                </c:pt>
                <c:pt idx="99237">
                  <c:v>1</c:v>
                </c:pt>
                <c:pt idx="99238">
                  <c:v>1</c:v>
                </c:pt>
                <c:pt idx="99239">
                  <c:v>1</c:v>
                </c:pt>
                <c:pt idx="99240">
                  <c:v>1</c:v>
                </c:pt>
                <c:pt idx="99241">
                  <c:v>1</c:v>
                </c:pt>
                <c:pt idx="99242">
                  <c:v>1</c:v>
                </c:pt>
                <c:pt idx="99243">
                  <c:v>1</c:v>
                </c:pt>
                <c:pt idx="99244">
                  <c:v>1</c:v>
                </c:pt>
                <c:pt idx="99245">
                  <c:v>1</c:v>
                </c:pt>
                <c:pt idx="99246">
                  <c:v>1</c:v>
                </c:pt>
                <c:pt idx="99247">
                  <c:v>0.5</c:v>
                </c:pt>
                <c:pt idx="99248">
                  <c:v>1</c:v>
                </c:pt>
                <c:pt idx="99249">
                  <c:v>1</c:v>
                </c:pt>
                <c:pt idx="99250">
                  <c:v>1</c:v>
                </c:pt>
                <c:pt idx="99251">
                  <c:v>1</c:v>
                </c:pt>
                <c:pt idx="99252">
                  <c:v>1</c:v>
                </c:pt>
                <c:pt idx="99253">
                  <c:v>1</c:v>
                </c:pt>
                <c:pt idx="99254">
                  <c:v>1</c:v>
                </c:pt>
                <c:pt idx="99255">
                  <c:v>1</c:v>
                </c:pt>
                <c:pt idx="99256">
                  <c:v>1</c:v>
                </c:pt>
                <c:pt idx="99257">
                  <c:v>1</c:v>
                </c:pt>
                <c:pt idx="99258">
                  <c:v>1</c:v>
                </c:pt>
                <c:pt idx="99259">
                  <c:v>1</c:v>
                </c:pt>
                <c:pt idx="99260">
                  <c:v>1</c:v>
                </c:pt>
                <c:pt idx="99261">
                  <c:v>1</c:v>
                </c:pt>
                <c:pt idx="99262">
                  <c:v>1</c:v>
                </c:pt>
                <c:pt idx="99263">
                  <c:v>1</c:v>
                </c:pt>
                <c:pt idx="99264">
                  <c:v>1</c:v>
                </c:pt>
                <c:pt idx="99265">
                  <c:v>1</c:v>
                </c:pt>
                <c:pt idx="99266">
                  <c:v>1</c:v>
                </c:pt>
                <c:pt idx="99267">
                  <c:v>1</c:v>
                </c:pt>
                <c:pt idx="99268">
                  <c:v>1</c:v>
                </c:pt>
                <c:pt idx="99269">
                  <c:v>1</c:v>
                </c:pt>
                <c:pt idx="99270">
                  <c:v>1</c:v>
                </c:pt>
                <c:pt idx="99271">
                  <c:v>1</c:v>
                </c:pt>
                <c:pt idx="99272">
                  <c:v>1</c:v>
                </c:pt>
                <c:pt idx="99273">
                  <c:v>1</c:v>
                </c:pt>
                <c:pt idx="99274">
                  <c:v>1</c:v>
                </c:pt>
                <c:pt idx="99275">
                  <c:v>1</c:v>
                </c:pt>
                <c:pt idx="99276">
                  <c:v>1</c:v>
                </c:pt>
                <c:pt idx="99277">
                  <c:v>1</c:v>
                </c:pt>
                <c:pt idx="99278">
                  <c:v>1</c:v>
                </c:pt>
                <c:pt idx="99279">
                  <c:v>1</c:v>
                </c:pt>
                <c:pt idx="99280">
                  <c:v>1</c:v>
                </c:pt>
                <c:pt idx="99281">
                  <c:v>1</c:v>
                </c:pt>
                <c:pt idx="99282">
                  <c:v>1</c:v>
                </c:pt>
                <c:pt idx="99283">
                  <c:v>1</c:v>
                </c:pt>
                <c:pt idx="99284">
                  <c:v>1</c:v>
                </c:pt>
                <c:pt idx="99285">
                  <c:v>1</c:v>
                </c:pt>
                <c:pt idx="99286">
                  <c:v>1</c:v>
                </c:pt>
                <c:pt idx="99287">
                  <c:v>1</c:v>
                </c:pt>
                <c:pt idx="99288">
                  <c:v>1</c:v>
                </c:pt>
                <c:pt idx="99289">
                  <c:v>1</c:v>
                </c:pt>
                <c:pt idx="99290">
                  <c:v>1</c:v>
                </c:pt>
                <c:pt idx="99291">
                  <c:v>1</c:v>
                </c:pt>
                <c:pt idx="99292">
                  <c:v>1</c:v>
                </c:pt>
                <c:pt idx="99293">
                  <c:v>1</c:v>
                </c:pt>
                <c:pt idx="99294">
                  <c:v>1</c:v>
                </c:pt>
                <c:pt idx="99295">
                  <c:v>1</c:v>
                </c:pt>
                <c:pt idx="99296">
                  <c:v>1</c:v>
                </c:pt>
                <c:pt idx="99297">
                  <c:v>1</c:v>
                </c:pt>
                <c:pt idx="99298">
                  <c:v>1</c:v>
                </c:pt>
                <c:pt idx="99299">
                  <c:v>1</c:v>
                </c:pt>
                <c:pt idx="99300">
                  <c:v>1</c:v>
                </c:pt>
                <c:pt idx="99301">
                  <c:v>1</c:v>
                </c:pt>
                <c:pt idx="99302">
                  <c:v>1</c:v>
                </c:pt>
                <c:pt idx="99303">
                  <c:v>1</c:v>
                </c:pt>
                <c:pt idx="99304">
                  <c:v>1</c:v>
                </c:pt>
                <c:pt idx="99305">
                  <c:v>1</c:v>
                </c:pt>
                <c:pt idx="99306">
                  <c:v>1</c:v>
                </c:pt>
                <c:pt idx="99307">
                  <c:v>1</c:v>
                </c:pt>
                <c:pt idx="99308">
                  <c:v>1</c:v>
                </c:pt>
                <c:pt idx="99309">
                  <c:v>1</c:v>
                </c:pt>
                <c:pt idx="99310">
                  <c:v>1</c:v>
                </c:pt>
                <c:pt idx="99311">
                  <c:v>1</c:v>
                </c:pt>
                <c:pt idx="99312">
                  <c:v>1</c:v>
                </c:pt>
                <c:pt idx="99313">
                  <c:v>1</c:v>
                </c:pt>
                <c:pt idx="99314">
                  <c:v>1</c:v>
                </c:pt>
                <c:pt idx="99315">
                  <c:v>1</c:v>
                </c:pt>
                <c:pt idx="99316">
                  <c:v>1</c:v>
                </c:pt>
                <c:pt idx="99317">
                  <c:v>1</c:v>
                </c:pt>
                <c:pt idx="99318">
                  <c:v>1</c:v>
                </c:pt>
                <c:pt idx="99319">
                  <c:v>1</c:v>
                </c:pt>
                <c:pt idx="99320">
                  <c:v>1</c:v>
                </c:pt>
                <c:pt idx="99321">
                  <c:v>1</c:v>
                </c:pt>
                <c:pt idx="99322">
                  <c:v>1</c:v>
                </c:pt>
                <c:pt idx="99323">
                  <c:v>1</c:v>
                </c:pt>
                <c:pt idx="99324">
                  <c:v>1</c:v>
                </c:pt>
                <c:pt idx="99325">
                  <c:v>1</c:v>
                </c:pt>
                <c:pt idx="99326">
                  <c:v>1</c:v>
                </c:pt>
                <c:pt idx="99327">
                  <c:v>1</c:v>
                </c:pt>
                <c:pt idx="99328">
                  <c:v>1</c:v>
                </c:pt>
                <c:pt idx="99329">
                  <c:v>1</c:v>
                </c:pt>
                <c:pt idx="99330">
                  <c:v>1</c:v>
                </c:pt>
                <c:pt idx="99331">
                  <c:v>1</c:v>
                </c:pt>
                <c:pt idx="99332">
                  <c:v>1</c:v>
                </c:pt>
                <c:pt idx="99333">
                  <c:v>1</c:v>
                </c:pt>
                <c:pt idx="99334">
                  <c:v>1</c:v>
                </c:pt>
                <c:pt idx="99335">
                  <c:v>1</c:v>
                </c:pt>
                <c:pt idx="99336">
                  <c:v>1</c:v>
                </c:pt>
                <c:pt idx="99337">
                  <c:v>1</c:v>
                </c:pt>
                <c:pt idx="99338">
                  <c:v>1</c:v>
                </c:pt>
                <c:pt idx="99339">
                  <c:v>1</c:v>
                </c:pt>
                <c:pt idx="99340">
                  <c:v>1</c:v>
                </c:pt>
                <c:pt idx="99341">
                  <c:v>1</c:v>
                </c:pt>
                <c:pt idx="99342">
                  <c:v>1</c:v>
                </c:pt>
                <c:pt idx="99343">
                  <c:v>1</c:v>
                </c:pt>
                <c:pt idx="99344">
                  <c:v>1</c:v>
                </c:pt>
                <c:pt idx="99345">
                  <c:v>1</c:v>
                </c:pt>
                <c:pt idx="99346">
                  <c:v>1</c:v>
                </c:pt>
                <c:pt idx="99347">
                  <c:v>1</c:v>
                </c:pt>
                <c:pt idx="99348">
                  <c:v>1</c:v>
                </c:pt>
                <c:pt idx="99349">
                  <c:v>1</c:v>
                </c:pt>
                <c:pt idx="99350">
                  <c:v>1</c:v>
                </c:pt>
                <c:pt idx="99351">
                  <c:v>1</c:v>
                </c:pt>
                <c:pt idx="99352">
                  <c:v>1</c:v>
                </c:pt>
                <c:pt idx="99353">
                  <c:v>1</c:v>
                </c:pt>
                <c:pt idx="99354">
                  <c:v>1</c:v>
                </c:pt>
                <c:pt idx="99355">
                  <c:v>1</c:v>
                </c:pt>
                <c:pt idx="99356">
                  <c:v>1</c:v>
                </c:pt>
                <c:pt idx="99357">
                  <c:v>1</c:v>
                </c:pt>
                <c:pt idx="99358">
                  <c:v>1</c:v>
                </c:pt>
                <c:pt idx="99359">
                  <c:v>1</c:v>
                </c:pt>
                <c:pt idx="99360">
                  <c:v>1</c:v>
                </c:pt>
                <c:pt idx="99361">
                  <c:v>1</c:v>
                </c:pt>
                <c:pt idx="99362">
                  <c:v>1</c:v>
                </c:pt>
                <c:pt idx="99363">
                  <c:v>1</c:v>
                </c:pt>
                <c:pt idx="99364">
                  <c:v>1</c:v>
                </c:pt>
                <c:pt idx="99365">
                  <c:v>1</c:v>
                </c:pt>
                <c:pt idx="99366">
                  <c:v>1</c:v>
                </c:pt>
                <c:pt idx="99367">
                  <c:v>1</c:v>
                </c:pt>
                <c:pt idx="99368">
                  <c:v>1</c:v>
                </c:pt>
                <c:pt idx="99369">
                  <c:v>1</c:v>
                </c:pt>
                <c:pt idx="99370">
                  <c:v>1</c:v>
                </c:pt>
                <c:pt idx="99371">
                  <c:v>1</c:v>
                </c:pt>
                <c:pt idx="99372">
                  <c:v>1</c:v>
                </c:pt>
                <c:pt idx="99373">
                  <c:v>1</c:v>
                </c:pt>
                <c:pt idx="99374">
                  <c:v>1</c:v>
                </c:pt>
                <c:pt idx="99375">
                  <c:v>1</c:v>
                </c:pt>
                <c:pt idx="99376">
                  <c:v>1</c:v>
                </c:pt>
                <c:pt idx="99377">
                  <c:v>1</c:v>
                </c:pt>
                <c:pt idx="99378">
                  <c:v>1</c:v>
                </c:pt>
                <c:pt idx="99379">
                  <c:v>1</c:v>
                </c:pt>
                <c:pt idx="99380">
                  <c:v>1</c:v>
                </c:pt>
                <c:pt idx="99381">
                  <c:v>1</c:v>
                </c:pt>
                <c:pt idx="99382">
                  <c:v>1</c:v>
                </c:pt>
                <c:pt idx="99383">
                  <c:v>1</c:v>
                </c:pt>
                <c:pt idx="99384">
                  <c:v>1</c:v>
                </c:pt>
                <c:pt idx="99385">
                  <c:v>1</c:v>
                </c:pt>
                <c:pt idx="99386">
                  <c:v>1</c:v>
                </c:pt>
                <c:pt idx="99387">
                  <c:v>1</c:v>
                </c:pt>
                <c:pt idx="99388">
                  <c:v>1</c:v>
                </c:pt>
                <c:pt idx="99389">
                  <c:v>1</c:v>
                </c:pt>
                <c:pt idx="99390">
                  <c:v>1</c:v>
                </c:pt>
                <c:pt idx="99391">
                  <c:v>1</c:v>
                </c:pt>
                <c:pt idx="99392">
                  <c:v>1</c:v>
                </c:pt>
                <c:pt idx="99393">
                  <c:v>1</c:v>
                </c:pt>
                <c:pt idx="99394">
                  <c:v>1</c:v>
                </c:pt>
                <c:pt idx="99395">
                  <c:v>1</c:v>
                </c:pt>
                <c:pt idx="99396">
                  <c:v>1</c:v>
                </c:pt>
                <c:pt idx="99397">
                  <c:v>1</c:v>
                </c:pt>
                <c:pt idx="99398">
                  <c:v>1</c:v>
                </c:pt>
                <c:pt idx="99399">
                  <c:v>1</c:v>
                </c:pt>
                <c:pt idx="99400">
                  <c:v>1</c:v>
                </c:pt>
                <c:pt idx="99401">
                  <c:v>1</c:v>
                </c:pt>
                <c:pt idx="99402">
                  <c:v>1</c:v>
                </c:pt>
                <c:pt idx="99403">
                  <c:v>1</c:v>
                </c:pt>
                <c:pt idx="99404">
                  <c:v>1</c:v>
                </c:pt>
                <c:pt idx="99405">
                  <c:v>1</c:v>
                </c:pt>
                <c:pt idx="99406">
                  <c:v>1</c:v>
                </c:pt>
                <c:pt idx="99407">
                  <c:v>1</c:v>
                </c:pt>
                <c:pt idx="99408">
                  <c:v>1</c:v>
                </c:pt>
                <c:pt idx="99409">
                  <c:v>1</c:v>
                </c:pt>
                <c:pt idx="99410">
                  <c:v>1</c:v>
                </c:pt>
                <c:pt idx="99411">
                  <c:v>1</c:v>
                </c:pt>
                <c:pt idx="99412">
                  <c:v>1</c:v>
                </c:pt>
                <c:pt idx="99413">
                  <c:v>1</c:v>
                </c:pt>
                <c:pt idx="99414">
                  <c:v>1</c:v>
                </c:pt>
                <c:pt idx="99415">
                  <c:v>1</c:v>
                </c:pt>
                <c:pt idx="99416">
                  <c:v>1</c:v>
                </c:pt>
                <c:pt idx="99417">
                  <c:v>1</c:v>
                </c:pt>
                <c:pt idx="99418">
                  <c:v>1</c:v>
                </c:pt>
                <c:pt idx="99419">
                  <c:v>1</c:v>
                </c:pt>
                <c:pt idx="99420">
                  <c:v>1</c:v>
                </c:pt>
                <c:pt idx="99421">
                  <c:v>1</c:v>
                </c:pt>
                <c:pt idx="99422">
                  <c:v>1</c:v>
                </c:pt>
                <c:pt idx="99423">
                  <c:v>1</c:v>
                </c:pt>
                <c:pt idx="99424">
                  <c:v>1</c:v>
                </c:pt>
                <c:pt idx="99425">
                  <c:v>1</c:v>
                </c:pt>
                <c:pt idx="99426">
                  <c:v>1</c:v>
                </c:pt>
                <c:pt idx="99427">
                  <c:v>1</c:v>
                </c:pt>
                <c:pt idx="99428">
                  <c:v>1</c:v>
                </c:pt>
                <c:pt idx="99429">
                  <c:v>1</c:v>
                </c:pt>
                <c:pt idx="99430">
                  <c:v>1</c:v>
                </c:pt>
                <c:pt idx="99431">
                  <c:v>1</c:v>
                </c:pt>
                <c:pt idx="99432">
                  <c:v>1</c:v>
                </c:pt>
                <c:pt idx="99433">
                  <c:v>1</c:v>
                </c:pt>
                <c:pt idx="99434">
                  <c:v>1</c:v>
                </c:pt>
                <c:pt idx="99435">
                  <c:v>1</c:v>
                </c:pt>
                <c:pt idx="99436">
                  <c:v>1</c:v>
                </c:pt>
                <c:pt idx="99437">
                  <c:v>1</c:v>
                </c:pt>
                <c:pt idx="99438">
                  <c:v>1</c:v>
                </c:pt>
                <c:pt idx="99439">
                  <c:v>1</c:v>
                </c:pt>
                <c:pt idx="99440">
                  <c:v>1</c:v>
                </c:pt>
                <c:pt idx="99441">
                  <c:v>1</c:v>
                </c:pt>
                <c:pt idx="99442">
                  <c:v>1</c:v>
                </c:pt>
                <c:pt idx="99443">
                  <c:v>1</c:v>
                </c:pt>
                <c:pt idx="99444">
                  <c:v>1</c:v>
                </c:pt>
                <c:pt idx="99445">
                  <c:v>1</c:v>
                </c:pt>
                <c:pt idx="99446">
                  <c:v>1</c:v>
                </c:pt>
                <c:pt idx="99447">
                  <c:v>1</c:v>
                </c:pt>
                <c:pt idx="99448">
                  <c:v>1</c:v>
                </c:pt>
                <c:pt idx="99449">
                  <c:v>1</c:v>
                </c:pt>
                <c:pt idx="99450">
                  <c:v>1</c:v>
                </c:pt>
                <c:pt idx="99451">
                  <c:v>1</c:v>
                </c:pt>
                <c:pt idx="99452">
                  <c:v>1</c:v>
                </c:pt>
                <c:pt idx="99453">
                  <c:v>1</c:v>
                </c:pt>
                <c:pt idx="99454">
                  <c:v>1</c:v>
                </c:pt>
                <c:pt idx="99455">
                  <c:v>1</c:v>
                </c:pt>
                <c:pt idx="99456">
                  <c:v>1</c:v>
                </c:pt>
                <c:pt idx="99457">
                  <c:v>1</c:v>
                </c:pt>
                <c:pt idx="99458">
                  <c:v>1</c:v>
                </c:pt>
                <c:pt idx="99459">
                  <c:v>1</c:v>
                </c:pt>
                <c:pt idx="99460">
                  <c:v>1</c:v>
                </c:pt>
                <c:pt idx="99461">
                  <c:v>1</c:v>
                </c:pt>
                <c:pt idx="99462">
                  <c:v>1</c:v>
                </c:pt>
                <c:pt idx="99463">
                  <c:v>1</c:v>
                </c:pt>
                <c:pt idx="99464">
                  <c:v>1</c:v>
                </c:pt>
                <c:pt idx="99465">
                  <c:v>1</c:v>
                </c:pt>
                <c:pt idx="99466">
                  <c:v>1</c:v>
                </c:pt>
                <c:pt idx="99467">
                  <c:v>0.125</c:v>
                </c:pt>
                <c:pt idx="99468">
                  <c:v>1</c:v>
                </c:pt>
                <c:pt idx="99469">
                  <c:v>1</c:v>
                </c:pt>
                <c:pt idx="99470">
                  <c:v>1</c:v>
                </c:pt>
                <c:pt idx="99471">
                  <c:v>1</c:v>
                </c:pt>
                <c:pt idx="99472">
                  <c:v>1</c:v>
                </c:pt>
                <c:pt idx="99473">
                  <c:v>1</c:v>
                </c:pt>
                <c:pt idx="99474">
                  <c:v>1</c:v>
                </c:pt>
                <c:pt idx="99475">
                  <c:v>1</c:v>
                </c:pt>
                <c:pt idx="99476">
                  <c:v>1</c:v>
                </c:pt>
                <c:pt idx="99477">
                  <c:v>1</c:v>
                </c:pt>
                <c:pt idx="99478">
                  <c:v>1</c:v>
                </c:pt>
                <c:pt idx="99479">
                  <c:v>1</c:v>
                </c:pt>
                <c:pt idx="99480">
                  <c:v>1</c:v>
                </c:pt>
                <c:pt idx="99481">
                  <c:v>1</c:v>
                </c:pt>
                <c:pt idx="99482">
                  <c:v>1</c:v>
                </c:pt>
                <c:pt idx="99483">
                  <c:v>1</c:v>
                </c:pt>
                <c:pt idx="99484">
                  <c:v>1</c:v>
                </c:pt>
                <c:pt idx="99485">
                  <c:v>1</c:v>
                </c:pt>
                <c:pt idx="99486">
                  <c:v>1</c:v>
                </c:pt>
                <c:pt idx="99487">
                  <c:v>1</c:v>
                </c:pt>
                <c:pt idx="99488">
                  <c:v>1</c:v>
                </c:pt>
                <c:pt idx="99489">
                  <c:v>1</c:v>
                </c:pt>
                <c:pt idx="99490">
                  <c:v>1</c:v>
                </c:pt>
                <c:pt idx="99491">
                  <c:v>1</c:v>
                </c:pt>
                <c:pt idx="99492">
                  <c:v>1</c:v>
                </c:pt>
                <c:pt idx="99493">
                  <c:v>1</c:v>
                </c:pt>
                <c:pt idx="99494">
                  <c:v>1</c:v>
                </c:pt>
                <c:pt idx="99495">
                  <c:v>1</c:v>
                </c:pt>
                <c:pt idx="99496">
                  <c:v>1</c:v>
                </c:pt>
                <c:pt idx="99497">
                  <c:v>1</c:v>
                </c:pt>
                <c:pt idx="99498">
                  <c:v>1</c:v>
                </c:pt>
                <c:pt idx="99499">
                  <c:v>1</c:v>
                </c:pt>
                <c:pt idx="99500">
                  <c:v>1</c:v>
                </c:pt>
                <c:pt idx="99501">
                  <c:v>1</c:v>
                </c:pt>
                <c:pt idx="99502">
                  <c:v>1</c:v>
                </c:pt>
                <c:pt idx="99503">
                  <c:v>1</c:v>
                </c:pt>
                <c:pt idx="99504">
                  <c:v>1</c:v>
                </c:pt>
                <c:pt idx="99505">
                  <c:v>1</c:v>
                </c:pt>
                <c:pt idx="99506">
                  <c:v>1</c:v>
                </c:pt>
                <c:pt idx="99507">
                  <c:v>1</c:v>
                </c:pt>
                <c:pt idx="99508">
                  <c:v>1</c:v>
                </c:pt>
                <c:pt idx="99509">
                  <c:v>1</c:v>
                </c:pt>
                <c:pt idx="99510">
                  <c:v>1</c:v>
                </c:pt>
                <c:pt idx="99511">
                  <c:v>1</c:v>
                </c:pt>
                <c:pt idx="99512">
                  <c:v>1</c:v>
                </c:pt>
                <c:pt idx="99513">
                  <c:v>1</c:v>
                </c:pt>
                <c:pt idx="99514">
                  <c:v>1</c:v>
                </c:pt>
                <c:pt idx="99515">
                  <c:v>1</c:v>
                </c:pt>
                <c:pt idx="99516">
                  <c:v>1</c:v>
                </c:pt>
                <c:pt idx="99517">
                  <c:v>1</c:v>
                </c:pt>
                <c:pt idx="99518">
                  <c:v>1</c:v>
                </c:pt>
                <c:pt idx="99519">
                  <c:v>1</c:v>
                </c:pt>
                <c:pt idx="99520">
                  <c:v>1</c:v>
                </c:pt>
                <c:pt idx="99521">
                  <c:v>1</c:v>
                </c:pt>
                <c:pt idx="99522">
                  <c:v>1</c:v>
                </c:pt>
                <c:pt idx="99523">
                  <c:v>1</c:v>
                </c:pt>
                <c:pt idx="99524">
                  <c:v>1</c:v>
                </c:pt>
                <c:pt idx="99525">
                  <c:v>1</c:v>
                </c:pt>
                <c:pt idx="99526">
                  <c:v>1</c:v>
                </c:pt>
                <c:pt idx="99527">
                  <c:v>1</c:v>
                </c:pt>
                <c:pt idx="99528">
                  <c:v>1</c:v>
                </c:pt>
                <c:pt idx="99529">
                  <c:v>1</c:v>
                </c:pt>
                <c:pt idx="99530">
                  <c:v>1</c:v>
                </c:pt>
                <c:pt idx="99531">
                  <c:v>1</c:v>
                </c:pt>
                <c:pt idx="99532">
                  <c:v>1</c:v>
                </c:pt>
                <c:pt idx="99533">
                  <c:v>1</c:v>
                </c:pt>
                <c:pt idx="99534">
                  <c:v>1</c:v>
                </c:pt>
                <c:pt idx="99535">
                  <c:v>1</c:v>
                </c:pt>
                <c:pt idx="99536">
                  <c:v>1</c:v>
                </c:pt>
                <c:pt idx="99537">
                  <c:v>1</c:v>
                </c:pt>
                <c:pt idx="99538">
                  <c:v>1</c:v>
                </c:pt>
                <c:pt idx="99539">
                  <c:v>1</c:v>
                </c:pt>
                <c:pt idx="99540">
                  <c:v>1</c:v>
                </c:pt>
                <c:pt idx="99541">
                  <c:v>1</c:v>
                </c:pt>
                <c:pt idx="99542">
                  <c:v>1</c:v>
                </c:pt>
                <c:pt idx="99543">
                  <c:v>1</c:v>
                </c:pt>
                <c:pt idx="99544">
                  <c:v>1</c:v>
                </c:pt>
                <c:pt idx="99545">
                  <c:v>1</c:v>
                </c:pt>
                <c:pt idx="99546">
                  <c:v>1</c:v>
                </c:pt>
                <c:pt idx="99547">
                  <c:v>1</c:v>
                </c:pt>
                <c:pt idx="99548">
                  <c:v>1</c:v>
                </c:pt>
                <c:pt idx="99549">
                  <c:v>1</c:v>
                </c:pt>
                <c:pt idx="99550">
                  <c:v>1</c:v>
                </c:pt>
                <c:pt idx="99551">
                  <c:v>1</c:v>
                </c:pt>
                <c:pt idx="99552">
                  <c:v>1</c:v>
                </c:pt>
                <c:pt idx="99553">
                  <c:v>1</c:v>
                </c:pt>
                <c:pt idx="99554">
                  <c:v>1</c:v>
                </c:pt>
                <c:pt idx="99555">
                  <c:v>1</c:v>
                </c:pt>
                <c:pt idx="99556">
                  <c:v>1</c:v>
                </c:pt>
                <c:pt idx="99557">
                  <c:v>1</c:v>
                </c:pt>
                <c:pt idx="99558">
                  <c:v>1</c:v>
                </c:pt>
                <c:pt idx="99559">
                  <c:v>1</c:v>
                </c:pt>
                <c:pt idx="99560">
                  <c:v>1</c:v>
                </c:pt>
                <c:pt idx="99561">
                  <c:v>1</c:v>
                </c:pt>
                <c:pt idx="99562">
                  <c:v>1</c:v>
                </c:pt>
                <c:pt idx="99563">
                  <c:v>1</c:v>
                </c:pt>
                <c:pt idx="99564">
                  <c:v>1</c:v>
                </c:pt>
                <c:pt idx="99565">
                  <c:v>1</c:v>
                </c:pt>
                <c:pt idx="99566">
                  <c:v>1</c:v>
                </c:pt>
                <c:pt idx="99567">
                  <c:v>1</c:v>
                </c:pt>
                <c:pt idx="99568">
                  <c:v>1</c:v>
                </c:pt>
                <c:pt idx="99569">
                  <c:v>1</c:v>
                </c:pt>
                <c:pt idx="99570">
                  <c:v>1</c:v>
                </c:pt>
                <c:pt idx="99571">
                  <c:v>1</c:v>
                </c:pt>
                <c:pt idx="99572">
                  <c:v>1</c:v>
                </c:pt>
                <c:pt idx="99573">
                  <c:v>1</c:v>
                </c:pt>
                <c:pt idx="99574">
                  <c:v>1</c:v>
                </c:pt>
                <c:pt idx="99575">
                  <c:v>1</c:v>
                </c:pt>
                <c:pt idx="99576">
                  <c:v>1</c:v>
                </c:pt>
                <c:pt idx="99577">
                  <c:v>1</c:v>
                </c:pt>
                <c:pt idx="99578">
                  <c:v>1</c:v>
                </c:pt>
                <c:pt idx="99579">
                  <c:v>1</c:v>
                </c:pt>
                <c:pt idx="99580">
                  <c:v>1</c:v>
                </c:pt>
                <c:pt idx="99581">
                  <c:v>1</c:v>
                </c:pt>
                <c:pt idx="99582">
                  <c:v>1</c:v>
                </c:pt>
                <c:pt idx="99583">
                  <c:v>1</c:v>
                </c:pt>
                <c:pt idx="99584">
                  <c:v>1</c:v>
                </c:pt>
                <c:pt idx="99585">
                  <c:v>1</c:v>
                </c:pt>
                <c:pt idx="99586">
                  <c:v>1</c:v>
                </c:pt>
                <c:pt idx="99587">
                  <c:v>1</c:v>
                </c:pt>
                <c:pt idx="99588">
                  <c:v>1</c:v>
                </c:pt>
                <c:pt idx="99589">
                  <c:v>1</c:v>
                </c:pt>
                <c:pt idx="99590">
                  <c:v>1</c:v>
                </c:pt>
                <c:pt idx="99591">
                  <c:v>1</c:v>
                </c:pt>
                <c:pt idx="99592">
                  <c:v>1</c:v>
                </c:pt>
                <c:pt idx="99593">
                  <c:v>1</c:v>
                </c:pt>
                <c:pt idx="99594">
                  <c:v>1</c:v>
                </c:pt>
                <c:pt idx="99595">
                  <c:v>1</c:v>
                </c:pt>
                <c:pt idx="99596">
                  <c:v>1</c:v>
                </c:pt>
                <c:pt idx="99597">
                  <c:v>1</c:v>
                </c:pt>
                <c:pt idx="99598">
                  <c:v>1</c:v>
                </c:pt>
                <c:pt idx="99599">
                  <c:v>1</c:v>
                </c:pt>
                <c:pt idx="99600">
                  <c:v>1</c:v>
                </c:pt>
                <c:pt idx="99601">
                  <c:v>1</c:v>
                </c:pt>
                <c:pt idx="99602">
                  <c:v>1</c:v>
                </c:pt>
                <c:pt idx="99603">
                  <c:v>1</c:v>
                </c:pt>
                <c:pt idx="99604">
                  <c:v>1</c:v>
                </c:pt>
                <c:pt idx="99605">
                  <c:v>1</c:v>
                </c:pt>
                <c:pt idx="99606">
                  <c:v>1</c:v>
                </c:pt>
                <c:pt idx="99607">
                  <c:v>1</c:v>
                </c:pt>
                <c:pt idx="99608">
                  <c:v>1</c:v>
                </c:pt>
                <c:pt idx="99609">
                  <c:v>1</c:v>
                </c:pt>
                <c:pt idx="99610">
                  <c:v>1</c:v>
                </c:pt>
                <c:pt idx="99611">
                  <c:v>1</c:v>
                </c:pt>
                <c:pt idx="99612">
                  <c:v>1</c:v>
                </c:pt>
                <c:pt idx="99613">
                  <c:v>1</c:v>
                </c:pt>
                <c:pt idx="99614">
                  <c:v>1</c:v>
                </c:pt>
                <c:pt idx="99615">
                  <c:v>1</c:v>
                </c:pt>
                <c:pt idx="99616">
                  <c:v>1</c:v>
                </c:pt>
                <c:pt idx="99617">
                  <c:v>1</c:v>
                </c:pt>
                <c:pt idx="99618">
                  <c:v>1</c:v>
                </c:pt>
                <c:pt idx="99619">
                  <c:v>1</c:v>
                </c:pt>
                <c:pt idx="99620">
                  <c:v>1</c:v>
                </c:pt>
                <c:pt idx="99621">
                  <c:v>1</c:v>
                </c:pt>
                <c:pt idx="99622">
                  <c:v>1</c:v>
                </c:pt>
                <c:pt idx="99623">
                  <c:v>1</c:v>
                </c:pt>
                <c:pt idx="99624">
                  <c:v>1</c:v>
                </c:pt>
                <c:pt idx="99625">
                  <c:v>1</c:v>
                </c:pt>
                <c:pt idx="99626">
                  <c:v>1</c:v>
                </c:pt>
                <c:pt idx="99627">
                  <c:v>1</c:v>
                </c:pt>
                <c:pt idx="99628">
                  <c:v>1</c:v>
                </c:pt>
                <c:pt idx="99629">
                  <c:v>1</c:v>
                </c:pt>
                <c:pt idx="99630">
                  <c:v>1</c:v>
                </c:pt>
                <c:pt idx="99631">
                  <c:v>1</c:v>
                </c:pt>
                <c:pt idx="99632">
                  <c:v>1</c:v>
                </c:pt>
                <c:pt idx="99633">
                  <c:v>1</c:v>
                </c:pt>
                <c:pt idx="99634">
                  <c:v>1</c:v>
                </c:pt>
                <c:pt idx="99635">
                  <c:v>1</c:v>
                </c:pt>
                <c:pt idx="99636">
                  <c:v>1</c:v>
                </c:pt>
                <c:pt idx="99637">
                  <c:v>1</c:v>
                </c:pt>
                <c:pt idx="99638">
                  <c:v>1</c:v>
                </c:pt>
                <c:pt idx="99639">
                  <c:v>1</c:v>
                </c:pt>
                <c:pt idx="99640">
                  <c:v>1</c:v>
                </c:pt>
                <c:pt idx="99641">
                  <c:v>1</c:v>
                </c:pt>
                <c:pt idx="99642">
                  <c:v>1</c:v>
                </c:pt>
                <c:pt idx="99643">
                  <c:v>1</c:v>
                </c:pt>
                <c:pt idx="99644">
                  <c:v>1</c:v>
                </c:pt>
                <c:pt idx="99645">
                  <c:v>1</c:v>
                </c:pt>
                <c:pt idx="99646">
                  <c:v>1</c:v>
                </c:pt>
                <c:pt idx="99647">
                  <c:v>1</c:v>
                </c:pt>
                <c:pt idx="99648">
                  <c:v>1</c:v>
                </c:pt>
                <c:pt idx="99649">
                  <c:v>1</c:v>
                </c:pt>
                <c:pt idx="99650">
                  <c:v>1</c:v>
                </c:pt>
                <c:pt idx="99651">
                  <c:v>1</c:v>
                </c:pt>
                <c:pt idx="99652">
                  <c:v>1</c:v>
                </c:pt>
                <c:pt idx="99653">
                  <c:v>1</c:v>
                </c:pt>
                <c:pt idx="99654">
                  <c:v>1</c:v>
                </c:pt>
                <c:pt idx="99655">
                  <c:v>1</c:v>
                </c:pt>
                <c:pt idx="99656">
                  <c:v>1</c:v>
                </c:pt>
                <c:pt idx="99657">
                  <c:v>1</c:v>
                </c:pt>
                <c:pt idx="99658">
                  <c:v>1</c:v>
                </c:pt>
                <c:pt idx="99659">
                  <c:v>1</c:v>
                </c:pt>
                <c:pt idx="99660">
                  <c:v>1</c:v>
                </c:pt>
                <c:pt idx="99661">
                  <c:v>1</c:v>
                </c:pt>
                <c:pt idx="99662">
                  <c:v>1</c:v>
                </c:pt>
                <c:pt idx="99663">
                  <c:v>1</c:v>
                </c:pt>
                <c:pt idx="99664">
                  <c:v>1</c:v>
                </c:pt>
                <c:pt idx="99665">
                  <c:v>1</c:v>
                </c:pt>
                <c:pt idx="99666">
                  <c:v>1</c:v>
                </c:pt>
                <c:pt idx="99667">
                  <c:v>1</c:v>
                </c:pt>
                <c:pt idx="99668">
                  <c:v>1</c:v>
                </c:pt>
                <c:pt idx="99669">
                  <c:v>1</c:v>
                </c:pt>
                <c:pt idx="99670">
                  <c:v>1</c:v>
                </c:pt>
                <c:pt idx="99671">
                  <c:v>1</c:v>
                </c:pt>
                <c:pt idx="99672">
                  <c:v>1</c:v>
                </c:pt>
                <c:pt idx="99673">
                  <c:v>1</c:v>
                </c:pt>
                <c:pt idx="99674">
                  <c:v>1</c:v>
                </c:pt>
                <c:pt idx="99675">
                  <c:v>1</c:v>
                </c:pt>
                <c:pt idx="99676">
                  <c:v>1</c:v>
                </c:pt>
                <c:pt idx="99677">
                  <c:v>1</c:v>
                </c:pt>
                <c:pt idx="99678">
                  <c:v>1</c:v>
                </c:pt>
                <c:pt idx="99679">
                  <c:v>1</c:v>
                </c:pt>
                <c:pt idx="99680">
                  <c:v>1</c:v>
                </c:pt>
                <c:pt idx="99681">
                  <c:v>1</c:v>
                </c:pt>
                <c:pt idx="99682">
                  <c:v>1</c:v>
                </c:pt>
                <c:pt idx="99683">
                  <c:v>1</c:v>
                </c:pt>
                <c:pt idx="99684">
                  <c:v>1</c:v>
                </c:pt>
                <c:pt idx="99685">
                  <c:v>1</c:v>
                </c:pt>
                <c:pt idx="99686">
                  <c:v>1</c:v>
                </c:pt>
                <c:pt idx="99687">
                  <c:v>1</c:v>
                </c:pt>
                <c:pt idx="99688">
                  <c:v>1</c:v>
                </c:pt>
                <c:pt idx="99689">
                  <c:v>1</c:v>
                </c:pt>
                <c:pt idx="99690">
                  <c:v>1</c:v>
                </c:pt>
                <c:pt idx="99691">
                  <c:v>1</c:v>
                </c:pt>
                <c:pt idx="99692">
                  <c:v>1</c:v>
                </c:pt>
                <c:pt idx="99693">
                  <c:v>1</c:v>
                </c:pt>
                <c:pt idx="99694">
                  <c:v>1</c:v>
                </c:pt>
                <c:pt idx="99695">
                  <c:v>1</c:v>
                </c:pt>
                <c:pt idx="99696">
                  <c:v>1</c:v>
                </c:pt>
                <c:pt idx="99697">
                  <c:v>1</c:v>
                </c:pt>
                <c:pt idx="99698">
                  <c:v>1</c:v>
                </c:pt>
                <c:pt idx="99699">
                  <c:v>1</c:v>
                </c:pt>
                <c:pt idx="99700">
                  <c:v>1</c:v>
                </c:pt>
                <c:pt idx="99701">
                  <c:v>1</c:v>
                </c:pt>
                <c:pt idx="99702">
                  <c:v>1</c:v>
                </c:pt>
                <c:pt idx="99703">
                  <c:v>1</c:v>
                </c:pt>
                <c:pt idx="99704">
                  <c:v>1</c:v>
                </c:pt>
                <c:pt idx="99705">
                  <c:v>1</c:v>
                </c:pt>
                <c:pt idx="99706">
                  <c:v>1</c:v>
                </c:pt>
                <c:pt idx="99707">
                  <c:v>1</c:v>
                </c:pt>
                <c:pt idx="99708">
                  <c:v>1</c:v>
                </c:pt>
                <c:pt idx="99709">
                  <c:v>1</c:v>
                </c:pt>
                <c:pt idx="99710">
                  <c:v>1</c:v>
                </c:pt>
                <c:pt idx="99711">
                  <c:v>1</c:v>
                </c:pt>
                <c:pt idx="99712">
                  <c:v>1</c:v>
                </c:pt>
                <c:pt idx="99713">
                  <c:v>1</c:v>
                </c:pt>
                <c:pt idx="99714">
                  <c:v>1</c:v>
                </c:pt>
                <c:pt idx="99715">
                  <c:v>1</c:v>
                </c:pt>
                <c:pt idx="99716">
                  <c:v>1</c:v>
                </c:pt>
                <c:pt idx="99717">
                  <c:v>1</c:v>
                </c:pt>
                <c:pt idx="99718">
                  <c:v>1</c:v>
                </c:pt>
                <c:pt idx="99719">
                  <c:v>1</c:v>
                </c:pt>
                <c:pt idx="99720">
                  <c:v>1</c:v>
                </c:pt>
                <c:pt idx="99721">
                  <c:v>1</c:v>
                </c:pt>
                <c:pt idx="99722">
                  <c:v>1</c:v>
                </c:pt>
                <c:pt idx="99723">
                  <c:v>1</c:v>
                </c:pt>
                <c:pt idx="99724">
                  <c:v>1</c:v>
                </c:pt>
                <c:pt idx="99725">
                  <c:v>1</c:v>
                </c:pt>
                <c:pt idx="99726">
                  <c:v>1</c:v>
                </c:pt>
                <c:pt idx="99727">
                  <c:v>1</c:v>
                </c:pt>
                <c:pt idx="99728">
                  <c:v>1</c:v>
                </c:pt>
                <c:pt idx="99729">
                  <c:v>1</c:v>
                </c:pt>
                <c:pt idx="99730">
                  <c:v>1</c:v>
                </c:pt>
                <c:pt idx="99731">
                  <c:v>1</c:v>
                </c:pt>
                <c:pt idx="99732">
                  <c:v>1</c:v>
                </c:pt>
                <c:pt idx="99733">
                  <c:v>1</c:v>
                </c:pt>
                <c:pt idx="99734">
                  <c:v>1</c:v>
                </c:pt>
                <c:pt idx="99735">
                  <c:v>1</c:v>
                </c:pt>
                <c:pt idx="99736">
                  <c:v>1</c:v>
                </c:pt>
                <c:pt idx="99737">
                  <c:v>1</c:v>
                </c:pt>
                <c:pt idx="99738">
                  <c:v>1</c:v>
                </c:pt>
                <c:pt idx="99739">
                  <c:v>1</c:v>
                </c:pt>
                <c:pt idx="99740">
                  <c:v>1</c:v>
                </c:pt>
                <c:pt idx="99741">
                  <c:v>1</c:v>
                </c:pt>
                <c:pt idx="99742">
                  <c:v>1</c:v>
                </c:pt>
                <c:pt idx="99743">
                  <c:v>1</c:v>
                </c:pt>
                <c:pt idx="99744">
                  <c:v>1</c:v>
                </c:pt>
                <c:pt idx="99745">
                  <c:v>1</c:v>
                </c:pt>
                <c:pt idx="99746">
                  <c:v>0.125</c:v>
                </c:pt>
                <c:pt idx="99747">
                  <c:v>1</c:v>
                </c:pt>
                <c:pt idx="99748">
                  <c:v>1</c:v>
                </c:pt>
                <c:pt idx="99749">
                  <c:v>1</c:v>
                </c:pt>
                <c:pt idx="99750">
                  <c:v>1</c:v>
                </c:pt>
                <c:pt idx="99751">
                  <c:v>1</c:v>
                </c:pt>
                <c:pt idx="99752">
                  <c:v>1</c:v>
                </c:pt>
                <c:pt idx="99753">
                  <c:v>1</c:v>
                </c:pt>
                <c:pt idx="99754">
                  <c:v>1</c:v>
                </c:pt>
                <c:pt idx="99755">
                  <c:v>1</c:v>
                </c:pt>
                <c:pt idx="99756">
                  <c:v>1</c:v>
                </c:pt>
                <c:pt idx="99757">
                  <c:v>1</c:v>
                </c:pt>
                <c:pt idx="99758">
                  <c:v>1</c:v>
                </c:pt>
                <c:pt idx="99759">
                  <c:v>1</c:v>
                </c:pt>
                <c:pt idx="99760">
                  <c:v>1</c:v>
                </c:pt>
                <c:pt idx="99761">
                  <c:v>1</c:v>
                </c:pt>
                <c:pt idx="99762">
                  <c:v>1</c:v>
                </c:pt>
                <c:pt idx="99763">
                  <c:v>1</c:v>
                </c:pt>
                <c:pt idx="99764">
                  <c:v>1</c:v>
                </c:pt>
                <c:pt idx="99765">
                  <c:v>1</c:v>
                </c:pt>
                <c:pt idx="99766">
                  <c:v>1</c:v>
                </c:pt>
                <c:pt idx="99767">
                  <c:v>1</c:v>
                </c:pt>
                <c:pt idx="99768">
                  <c:v>1</c:v>
                </c:pt>
                <c:pt idx="99769">
                  <c:v>1</c:v>
                </c:pt>
                <c:pt idx="99770">
                  <c:v>1</c:v>
                </c:pt>
                <c:pt idx="99771">
                  <c:v>1</c:v>
                </c:pt>
                <c:pt idx="99772">
                  <c:v>1</c:v>
                </c:pt>
                <c:pt idx="99773">
                  <c:v>1</c:v>
                </c:pt>
                <c:pt idx="99774">
                  <c:v>1</c:v>
                </c:pt>
                <c:pt idx="99775">
                  <c:v>1</c:v>
                </c:pt>
                <c:pt idx="99776">
                  <c:v>1</c:v>
                </c:pt>
                <c:pt idx="99777">
                  <c:v>1</c:v>
                </c:pt>
                <c:pt idx="99778">
                  <c:v>1</c:v>
                </c:pt>
                <c:pt idx="99779">
                  <c:v>1</c:v>
                </c:pt>
                <c:pt idx="99780">
                  <c:v>1</c:v>
                </c:pt>
                <c:pt idx="99781">
                  <c:v>1</c:v>
                </c:pt>
                <c:pt idx="99782">
                  <c:v>1</c:v>
                </c:pt>
                <c:pt idx="99783">
                  <c:v>1</c:v>
                </c:pt>
                <c:pt idx="99784">
                  <c:v>1</c:v>
                </c:pt>
                <c:pt idx="99785">
                  <c:v>1</c:v>
                </c:pt>
                <c:pt idx="99786">
                  <c:v>1</c:v>
                </c:pt>
                <c:pt idx="99787">
                  <c:v>1</c:v>
                </c:pt>
                <c:pt idx="99788">
                  <c:v>1</c:v>
                </c:pt>
                <c:pt idx="99789">
                  <c:v>1</c:v>
                </c:pt>
                <c:pt idx="99790">
                  <c:v>1</c:v>
                </c:pt>
                <c:pt idx="99791">
                  <c:v>1</c:v>
                </c:pt>
                <c:pt idx="99792">
                  <c:v>1</c:v>
                </c:pt>
                <c:pt idx="99793">
                  <c:v>1</c:v>
                </c:pt>
                <c:pt idx="99794">
                  <c:v>1</c:v>
                </c:pt>
                <c:pt idx="99795">
                  <c:v>1</c:v>
                </c:pt>
                <c:pt idx="99796">
                  <c:v>1</c:v>
                </c:pt>
                <c:pt idx="99797">
                  <c:v>1</c:v>
                </c:pt>
                <c:pt idx="99798">
                  <c:v>1</c:v>
                </c:pt>
                <c:pt idx="99799">
                  <c:v>1</c:v>
                </c:pt>
                <c:pt idx="99800">
                  <c:v>1</c:v>
                </c:pt>
                <c:pt idx="99801">
                  <c:v>1</c:v>
                </c:pt>
                <c:pt idx="99802">
                  <c:v>1</c:v>
                </c:pt>
                <c:pt idx="99803">
                  <c:v>1</c:v>
                </c:pt>
                <c:pt idx="99804">
                  <c:v>1</c:v>
                </c:pt>
                <c:pt idx="99805">
                  <c:v>1</c:v>
                </c:pt>
                <c:pt idx="99806">
                  <c:v>1</c:v>
                </c:pt>
                <c:pt idx="99807">
                  <c:v>1</c:v>
                </c:pt>
                <c:pt idx="99808">
                  <c:v>1</c:v>
                </c:pt>
                <c:pt idx="99809">
                  <c:v>1</c:v>
                </c:pt>
                <c:pt idx="99810">
                  <c:v>1</c:v>
                </c:pt>
                <c:pt idx="99811">
                  <c:v>1</c:v>
                </c:pt>
                <c:pt idx="99812">
                  <c:v>1</c:v>
                </c:pt>
                <c:pt idx="99813">
                  <c:v>1</c:v>
                </c:pt>
                <c:pt idx="99814">
                  <c:v>1</c:v>
                </c:pt>
                <c:pt idx="99815">
                  <c:v>1</c:v>
                </c:pt>
                <c:pt idx="99816">
                  <c:v>1</c:v>
                </c:pt>
                <c:pt idx="99817">
                  <c:v>1</c:v>
                </c:pt>
                <c:pt idx="99818">
                  <c:v>1</c:v>
                </c:pt>
                <c:pt idx="99819">
                  <c:v>1</c:v>
                </c:pt>
                <c:pt idx="99820">
                  <c:v>1</c:v>
                </c:pt>
                <c:pt idx="99821">
                  <c:v>1</c:v>
                </c:pt>
                <c:pt idx="99822">
                  <c:v>1</c:v>
                </c:pt>
                <c:pt idx="99823">
                  <c:v>1</c:v>
                </c:pt>
                <c:pt idx="99824">
                  <c:v>1</c:v>
                </c:pt>
                <c:pt idx="99825">
                  <c:v>1</c:v>
                </c:pt>
                <c:pt idx="99826">
                  <c:v>1</c:v>
                </c:pt>
                <c:pt idx="99827">
                  <c:v>1</c:v>
                </c:pt>
                <c:pt idx="99828">
                  <c:v>1</c:v>
                </c:pt>
                <c:pt idx="99829">
                  <c:v>1</c:v>
                </c:pt>
                <c:pt idx="99830">
                  <c:v>1</c:v>
                </c:pt>
                <c:pt idx="99831">
                  <c:v>1</c:v>
                </c:pt>
                <c:pt idx="99832">
                  <c:v>1</c:v>
                </c:pt>
                <c:pt idx="99833">
                  <c:v>1</c:v>
                </c:pt>
                <c:pt idx="99834">
                  <c:v>1</c:v>
                </c:pt>
                <c:pt idx="99835">
                  <c:v>1</c:v>
                </c:pt>
                <c:pt idx="99836">
                  <c:v>1</c:v>
                </c:pt>
                <c:pt idx="99837">
                  <c:v>1</c:v>
                </c:pt>
                <c:pt idx="99838">
                  <c:v>1</c:v>
                </c:pt>
                <c:pt idx="99839">
                  <c:v>1</c:v>
                </c:pt>
                <c:pt idx="99840">
                  <c:v>1</c:v>
                </c:pt>
                <c:pt idx="99841">
                  <c:v>1</c:v>
                </c:pt>
                <c:pt idx="99842">
                  <c:v>1</c:v>
                </c:pt>
                <c:pt idx="99843">
                  <c:v>1</c:v>
                </c:pt>
              </c:numCache>
            </c:numRef>
          </c:xVal>
          <c:yVal>
            <c:numRef>
              <c:f>Sheet1!$B$6:$B$99849</c:f>
              <c:numCache>
                <c:formatCode>General</c:formatCode>
                <c:ptCount val="99844"/>
                <c:pt idx="0">
                  <c:v>0.96400744000000005</c:v>
                </c:pt>
                <c:pt idx="1">
                  <c:v>1.0017847</c:v>
                </c:pt>
                <c:pt idx="2">
                  <c:v>0.99851699999999999</c:v>
                </c:pt>
                <c:pt idx="3">
                  <c:v>0.99293739999999997</c:v>
                </c:pt>
                <c:pt idx="4">
                  <c:v>0.98626225999999995</c:v>
                </c:pt>
                <c:pt idx="5">
                  <c:v>0.99957189999999996</c:v>
                </c:pt>
                <c:pt idx="6">
                  <c:v>0.95868074999999997</c:v>
                </c:pt>
                <c:pt idx="7">
                  <c:v>0.99729599999999996</c:v>
                </c:pt>
                <c:pt idx="8">
                  <c:v>0.99516539999999998</c:v>
                </c:pt>
                <c:pt idx="9">
                  <c:v>1.0004829</c:v>
                </c:pt>
                <c:pt idx="10">
                  <c:v>0.99879490000000004</c:v>
                </c:pt>
                <c:pt idx="11">
                  <c:v>1.0002726</c:v>
                </c:pt>
                <c:pt idx="12">
                  <c:v>0.99991229999999998</c:v>
                </c:pt>
                <c:pt idx="13">
                  <c:v>0.99470320000000001</c:v>
                </c:pt>
                <c:pt idx="14">
                  <c:v>0.99466467000000003</c:v>
                </c:pt>
                <c:pt idx="15">
                  <c:v>1.0030406000000001</c:v>
                </c:pt>
                <c:pt idx="16">
                  <c:v>0.99984324000000002</c:v>
                </c:pt>
                <c:pt idx="17">
                  <c:v>0.99395650000000002</c:v>
                </c:pt>
                <c:pt idx="18">
                  <c:v>0.99992555000000005</c:v>
                </c:pt>
                <c:pt idx="19">
                  <c:v>1.0000582</c:v>
                </c:pt>
                <c:pt idx="20">
                  <c:v>0.99701744000000003</c:v>
                </c:pt>
                <c:pt idx="21">
                  <c:v>0.99345450000000002</c:v>
                </c:pt>
                <c:pt idx="22">
                  <c:v>0.98251986999999996</c:v>
                </c:pt>
                <c:pt idx="23">
                  <c:v>0.99149584999999996</c:v>
                </c:pt>
                <c:pt idx="24">
                  <c:v>0.99866253000000005</c:v>
                </c:pt>
                <c:pt idx="25">
                  <c:v>0.98805829999999994</c:v>
                </c:pt>
                <c:pt idx="26">
                  <c:v>1.0026435</c:v>
                </c:pt>
                <c:pt idx="27">
                  <c:v>1.0007147000000001</c:v>
                </c:pt>
                <c:pt idx="28">
                  <c:v>1.0027927999999999</c:v>
                </c:pt>
                <c:pt idx="29">
                  <c:v>0.99285540000000005</c:v>
                </c:pt>
                <c:pt idx="30">
                  <c:v>0.95928009999999997</c:v>
                </c:pt>
                <c:pt idx="31">
                  <c:v>0.99887360000000003</c:v>
                </c:pt>
                <c:pt idx="32">
                  <c:v>0.99161339999999998</c:v>
                </c:pt>
                <c:pt idx="33">
                  <c:v>0.99367119999999998</c:v>
                </c:pt>
                <c:pt idx="34">
                  <c:v>0.96538409999999997</c:v>
                </c:pt>
                <c:pt idx="35">
                  <c:v>0.96455519999999995</c:v>
                </c:pt>
                <c:pt idx="36">
                  <c:v>0.99384950000000005</c:v>
                </c:pt>
                <c:pt idx="37">
                  <c:v>0.99947613000000002</c:v>
                </c:pt>
                <c:pt idx="38">
                  <c:v>1.0008254999999999</c:v>
                </c:pt>
                <c:pt idx="39">
                  <c:v>0.99071920000000002</c:v>
                </c:pt>
                <c:pt idx="40">
                  <c:v>0.99489366999999995</c:v>
                </c:pt>
                <c:pt idx="41">
                  <c:v>0.98565049999999998</c:v>
                </c:pt>
                <c:pt idx="42">
                  <c:v>0.96742170000000005</c:v>
                </c:pt>
                <c:pt idx="43">
                  <c:v>0.99638090000000001</c:v>
                </c:pt>
                <c:pt idx="44">
                  <c:v>0.98806362999999997</c:v>
                </c:pt>
                <c:pt idx="45">
                  <c:v>1.0002477999999999</c:v>
                </c:pt>
                <c:pt idx="46">
                  <c:v>1.0006638000000001</c:v>
                </c:pt>
                <c:pt idx="47">
                  <c:v>0.98198353999999999</c:v>
                </c:pt>
                <c:pt idx="48">
                  <c:v>0.98507060000000002</c:v>
                </c:pt>
                <c:pt idx="49">
                  <c:v>0.99975919999999996</c:v>
                </c:pt>
                <c:pt idx="50">
                  <c:v>1.0029140999999999</c:v>
                </c:pt>
                <c:pt idx="51">
                  <c:v>1.0007417999999999</c:v>
                </c:pt>
                <c:pt idx="52">
                  <c:v>0.84323585000000001</c:v>
                </c:pt>
                <c:pt idx="53">
                  <c:v>0.99080955999999998</c:v>
                </c:pt>
                <c:pt idx="54">
                  <c:v>0.98163043999999999</c:v>
                </c:pt>
                <c:pt idx="55">
                  <c:v>0.98646325000000001</c:v>
                </c:pt>
                <c:pt idx="56">
                  <c:v>0.99702060000000003</c:v>
                </c:pt>
                <c:pt idx="57">
                  <c:v>0.99022496000000004</c:v>
                </c:pt>
                <c:pt idx="58">
                  <c:v>0.99000125999999999</c:v>
                </c:pt>
                <c:pt idx="59">
                  <c:v>0.99966630000000001</c:v>
                </c:pt>
                <c:pt idx="60">
                  <c:v>0.99234533000000003</c:v>
                </c:pt>
                <c:pt idx="61">
                  <c:v>1.0009291</c:v>
                </c:pt>
                <c:pt idx="62">
                  <c:v>0.99976735999999999</c:v>
                </c:pt>
                <c:pt idx="63">
                  <c:v>0.98408490000000004</c:v>
                </c:pt>
                <c:pt idx="64">
                  <c:v>0.98596430000000002</c:v>
                </c:pt>
                <c:pt idx="65">
                  <c:v>0.98834323999999996</c:v>
                </c:pt>
                <c:pt idx="66">
                  <c:v>0.99063849999999998</c:v>
                </c:pt>
                <c:pt idx="67">
                  <c:v>0.99959969999999998</c:v>
                </c:pt>
                <c:pt idx="68">
                  <c:v>0.99577199999999999</c:v>
                </c:pt>
                <c:pt idx="69">
                  <c:v>1.0001842999999999</c:v>
                </c:pt>
                <c:pt idx="70">
                  <c:v>0.97194265999999996</c:v>
                </c:pt>
                <c:pt idx="71">
                  <c:v>0.99973579999999995</c:v>
                </c:pt>
                <c:pt idx="72">
                  <c:v>0.99640969999999995</c:v>
                </c:pt>
                <c:pt idx="73">
                  <c:v>0.96254989999999996</c:v>
                </c:pt>
                <c:pt idx="74">
                  <c:v>0.99937039999999999</c:v>
                </c:pt>
                <c:pt idx="75">
                  <c:v>0.98569620000000002</c:v>
                </c:pt>
                <c:pt idx="76">
                  <c:v>1.0007718000000001</c:v>
                </c:pt>
                <c:pt idx="77">
                  <c:v>1.0019127999999999</c:v>
                </c:pt>
                <c:pt idx="78">
                  <c:v>0.99623704000000002</c:v>
                </c:pt>
                <c:pt idx="79">
                  <c:v>0.9996275</c:v>
                </c:pt>
                <c:pt idx="80">
                  <c:v>0.99651389999999995</c:v>
                </c:pt>
                <c:pt idx="81">
                  <c:v>1.0011245</c:v>
                </c:pt>
                <c:pt idx="82">
                  <c:v>0.98608744000000004</c:v>
                </c:pt>
                <c:pt idx="83">
                  <c:v>0.99733170000000004</c:v>
                </c:pt>
                <c:pt idx="84">
                  <c:v>0.99988330000000003</c:v>
                </c:pt>
                <c:pt idx="85">
                  <c:v>0.99711170000000005</c:v>
                </c:pt>
                <c:pt idx="86">
                  <c:v>0.99431497000000002</c:v>
                </c:pt>
                <c:pt idx="87">
                  <c:v>1.0009756000000001</c:v>
                </c:pt>
                <c:pt idx="88">
                  <c:v>0.99979629999999997</c:v>
                </c:pt>
                <c:pt idx="89">
                  <c:v>0.96266615</c:v>
                </c:pt>
                <c:pt idx="90">
                  <c:v>1.0006151999999999</c:v>
                </c:pt>
                <c:pt idx="91">
                  <c:v>1.0017285</c:v>
                </c:pt>
                <c:pt idx="92">
                  <c:v>1.0027496</c:v>
                </c:pt>
                <c:pt idx="93">
                  <c:v>0.99829540000000005</c:v>
                </c:pt>
                <c:pt idx="94">
                  <c:v>0.99911360000000005</c:v>
                </c:pt>
                <c:pt idx="95">
                  <c:v>0.9899829</c:v>
                </c:pt>
                <c:pt idx="96">
                  <c:v>0.98448880000000005</c:v>
                </c:pt>
                <c:pt idx="97">
                  <c:v>0.99817705000000001</c:v>
                </c:pt>
                <c:pt idx="98">
                  <c:v>0.99929493999999996</c:v>
                </c:pt>
                <c:pt idx="99">
                  <c:v>1.0009767000000001</c:v>
                </c:pt>
                <c:pt idx="100">
                  <c:v>0.98239790000000005</c:v>
                </c:pt>
                <c:pt idx="101">
                  <c:v>0.99039900000000003</c:v>
                </c:pt>
                <c:pt idx="102">
                  <c:v>0.98891209999999996</c:v>
                </c:pt>
                <c:pt idx="103">
                  <c:v>0.89117575000000004</c:v>
                </c:pt>
                <c:pt idx="104">
                  <c:v>0.99974626</c:v>
                </c:pt>
                <c:pt idx="105">
                  <c:v>1.0003253999999999</c:v>
                </c:pt>
                <c:pt idx="106">
                  <c:v>1.0014495999999999</c:v>
                </c:pt>
                <c:pt idx="107">
                  <c:v>0.99194300000000002</c:v>
                </c:pt>
                <c:pt idx="108">
                  <c:v>1.0004778999999999</c:v>
                </c:pt>
                <c:pt idx="109">
                  <c:v>0.98495560000000004</c:v>
                </c:pt>
                <c:pt idx="110">
                  <c:v>0.99867570000000006</c:v>
                </c:pt>
                <c:pt idx="111">
                  <c:v>0.99431884000000004</c:v>
                </c:pt>
                <c:pt idx="112">
                  <c:v>1.0005845</c:v>
                </c:pt>
                <c:pt idx="113">
                  <c:v>1.0027303999999999</c:v>
                </c:pt>
                <c:pt idx="114">
                  <c:v>1.0001582</c:v>
                </c:pt>
                <c:pt idx="115">
                  <c:v>0.99687314000000005</c:v>
                </c:pt>
                <c:pt idx="116">
                  <c:v>0.97677709999999995</c:v>
                </c:pt>
                <c:pt idx="117">
                  <c:v>0.99900686999999999</c:v>
                </c:pt>
                <c:pt idx="118">
                  <c:v>0.99834054999999999</c:v>
                </c:pt>
                <c:pt idx="119">
                  <c:v>1.0005021999999999</c:v>
                </c:pt>
                <c:pt idx="120">
                  <c:v>0.99864359999999996</c:v>
                </c:pt>
                <c:pt idx="121">
                  <c:v>0.99812144000000003</c:v>
                </c:pt>
                <c:pt idx="122">
                  <c:v>0.99702542999999999</c:v>
                </c:pt>
                <c:pt idx="123">
                  <c:v>1.0004725000000001</c:v>
                </c:pt>
                <c:pt idx="124">
                  <c:v>0.96997862999999995</c:v>
                </c:pt>
                <c:pt idx="125">
                  <c:v>0.98217259999999995</c:v>
                </c:pt>
                <c:pt idx="126">
                  <c:v>0.96305573</c:v>
                </c:pt>
                <c:pt idx="127">
                  <c:v>0.99673604999999998</c:v>
                </c:pt>
                <c:pt idx="128">
                  <c:v>0.88154345999999995</c:v>
                </c:pt>
                <c:pt idx="129">
                  <c:v>0.99713149999999995</c:v>
                </c:pt>
                <c:pt idx="130">
                  <c:v>0.93532795000000002</c:v>
                </c:pt>
                <c:pt idx="131">
                  <c:v>0.99988140000000003</c:v>
                </c:pt>
                <c:pt idx="132">
                  <c:v>0.99188524</c:v>
                </c:pt>
                <c:pt idx="133">
                  <c:v>0.99964750000000002</c:v>
                </c:pt>
                <c:pt idx="134">
                  <c:v>0.94592005000000001</c:v>
                </c:pt>
                <c:pt idx="135">
                  <c:v>0.99831570000000003</c:v>
                </c:pt>
                <c:pt idx="136">
                  <c:v>0.93879305999999996</c:v>
                </c:pt>
                <c:pt idx="137">
                  <c:v>0.99929210000000002</c:v>
                </c:pt>
                <c:pt idx="138">
                  <c:v>0.9921565</c:v>
                </c:pt>
                <c:pt idx="139">
                  <c:v>1.0018028999999999</c:v>
                </c:pt>
                <c:pt idx="140">
                  <c:v>0.99799263000000005</c:v>
                </c:pt>
                <c:pt idx="141">
                  <c:v>0.99685330000000005</c:v>
                </c:pt>
                <c:pt idx="142">
                  <c:v>0.84672369999999997</c:v>
                </c:pt>
                <c:pt idx="143">
                  <c:v>0.97184890000000002</c:v>
                </c:pt>
                <c:pt idx="144">
                  <c:v>0.99305295999999998</c:v>
                </c:pt>
                <c:pt idx="145">
                  <c:v>0.99842560000000002</c:v>
                </c:pt>
                <c:pt idx="146">
                  <c:v>0.99183726000000005</c:v>
                </c:pt>
                <c:pt idx="147">
                  <c:v>1.0022994999999999</c:v>
                </c:pt>
                <c:pt idx="148">
                  <c:v>0.99423980000000001</c:v>
                </c:pt>
                <c:pt idx="149">
                  <c:v>0.99157863999999996</c:v>
                </c:pt>
                <c:pt idx="150">
                  <c:v>0.98238104999999998</c:v>
                </c:pt>
                <c:pt idx="151">
                  <c:v>0.98698240000000004</c:v>
                </c:pt>
                <c:pt idx="152">
                  <c:v>0.99830525999999997</c:v>
                </c:pt>
                <c:pt idx="153">
                  <c:v>0.99999199999999999</c:v>
                </c:pt>
                <c:pt idx="154">
                  <c:v>0.94452389999999997</c:v>
                </c:pt>
                <c:pt idx="155">
                  <c:v>0.98526309999999995</c:v>
                </c:pt>
                <c:pt idx="156">
                  <c:v>1.0003593</c:v>
                </c:pt>
                <c:pt idx="157">
                  <c:v>0.95694639999999997</c:v>
                </c:pt>
                <c:pt idx="158">
                  <c:v>0.79598899999999995</c:v>
                </c:pt>
                <c:pt idx="159">
                  <c:v>0.99923574999999998</c:v>
                </c:pt>
                <c:pt idx="160">
                  <c:v>0.99512553000000004</c:v>
                </c:pt>
                <c:pt idx="161">
                  <c:v>0.96043020000000001</c:v>
                </c:pt>
                <c:pt idx="162">
                  <c:v>0.98802555000000003</c:v>
                </c:pt>
                <c:pt idx="163">
                  <c:v>0.99535269999999998</c:v>
                </c:pt>
                <c:pt idx="164">
                  <c:v>0.99955260000000001</c:v>
                </c:pt>
                <c:pt idx="165">
                  <c:v>0.99580460000000004</c:v>
                </c:pt>
                <c:pt idx="166">
                  <c:v>0.99657620000000002</c:v>
                </c:pt>
                <c:pt idx="167">
                  <c:v>0.99855510000000003</c:v>
                </c:pt>
                <c:pt idx="168">
                  <c:v>0.99829245</c:v>
                </c:pt>
                <c:pt idx="169">
                  <c:v>1.0024282</c:v>
                </c:pt>
                <c:pt idx="170">
                  <c:v>1.0007044</c:v>
                </c:pt>
                <c:pt idx="171">
                  <c:v>0.99534009999999995</c:v>
                </c:pt>
                <c:pt idx="172">
                  <c:v>0.83173925000000004</c:v>
                </c:pt>
                <c:pt idx="173">
                  <c:v>0.99982550000000003</c:v>
                </c:pt>
                <c:pt idx="174">
                  <c:v>0.99729469999999998</c:v>
                </c:pt>
                <c:pt idx="175">
                  <c:v>0.98518410000000001</c:v>
                </c:pt>
                <c:pt idx="176">
                  <c:v>0.96055453999999996</c:v>
                </c:pt>
                <c:pt idx="177">
                  <c:v>0.99672495999999999</c:v>
                </c:pt>
                <c:pt idx="178">
                  <c:v>0.99294543000000002</c:v>
                </c:pt>
                <c:pt idx="179">
                  <c:v>1.0017130000000001</c:v>
                </c:pt>
                <c:pt idx="180">
                  <c:v>0.99821495999999998</c:v>
                </c:pt>
                <c:pt idx="181">
                  <c:v>1.0004048000000001</c:v>
                </c:pt>
                <c:pt idx="182">
                  <c:v>0.95607880000000001</c:v>
                </c:pt>
                <c:pt idx="183">
                  <c:v>0.95951240000000004</c:v>
                </c:pt>
                <c:pt idx="184">
                  <c:v>0.98157494999999995</c:v>
                </c:pt>
                <c:pt idx="185">
                  <c:v>0.94755690000000004</c:v>
                </c:pt>
                <c:pt idx="186">
                  <c:v>1.0001678000000001</c:v>
                </c:pt>
                <c:pt idx="187">
                  <c:v>0.99907035</c:v>
                </c:pt>
                <c:pt idx="188">
                  <c:v>1.0003451999999999</c:v>
                </c:pt>
                <c:pt idx="189">
                  <c:v>0.99928229999999996</c:v>
                </c:pt>
                <c:pt idx="190">
                  <c:v>0.97313970000000005</c:v>
                </c:pt>
                <c:pt idx="191">
                  <c:v>1.0014204</c:v>
                </c:pt>
                <c:pt idx="192">
                  <c:v>0.99734730000000005</c:v>
                </c:pt>
                <c:pt idx="193">
                  <c:v>1.0003405000000001</c:v>
                </c:pt>
                <c:pt idx="194">
                  <c:v>0.99467609999999995</c:v>
                </c:pt>
                <c:pt idx="195">
                  <c:v>1.0007709</c:v>
                </c:pt>
                <c:pt idx="196">
                  <c:v>1.0007727</c:v>
                </c:pt>
                <c:pt idx="197">
                  <c:v>1.0007044</c:v>
                </c:pt>
                <c:pt idx="198">
                  <c:v>0.99605094999999999</c:v>
                </c:pt>
                <c:pt idx="199">
                  <c:v>0.96885690000000002</c:v>
                </c:pt>
                <c:pt idx="200">
                  <c:v>0.9336371</c:v>
                </c:pt>
                <c:pt idx="201">
                  <c:v>0.98006389999999999</c:v>
                </c:pt>
                <c:pt idx="202">
                  <c:v>0.99249136000000004</c:v>
                </c:pt>
                <c:pt idx="203">
                  <c:v>1.0004172</c:v>
                </c:pt>
                <c:pt idx="204">
                  <c:v>1.000659</c:v>
                </c:pt>
                <c:pt idx="205">
                  <c:v>0.99066500000000002</c:v>
                </c:pt>
                <c:pt idx="206">
                  <c:v>1.0012398</c:v>
                </c:pt>
                <c:pt idx="207">
                  <c:v>0.99937589999999998</c:v>
                </c:pt>
                <c:pt idx="208">
                  <c:v>0.99968270000000004</c:v>
                </c:pt>
                <c:pt idx="209">
                  <c:v>1.0003474999999999</c:v>
                </c:pt>
                <c:pt idx="210">
                  <c:v>1.0002610999999999</c:v>
                </c:pt>
                <c:pt idx="211">
                  <c:v>1.0006995000000001</c:v>
                </c:pt>
                <c:pt idx="212">
                  <c:v>0.78051539999999997</c:v>
                </c:pt>
                <c:pt idx="213">
                  <c:v>0.92397130000000005</c:v>
                </c:pt>
                <c:pt idx="214">
                  <c:v>0.99861175000000002</c:v>
                </c:pt>
                <c:pt idx="215">
                  <c:v>0.99107469999999998</c:v>
                </c:pt>
                <c:pt idx="216">
                  <c:v>1.0006291</c:v>
                </c:pt>
                <c:pt idx="217">
                  <c:v>0.99795970000000001</c:v>
                </c:pt>
                <c:pt idx="218">
                  <c:v>0.99183315000000005</c:v>
                </c:pt>
                <c:pt idx="219">
                  <c:v>0.99891960000000002</c:v>
                </c:pt>
                <c:pt idx="220">
                  <c:v>0.95986450000000001</c:v>
                </c:pt>
                <c:pt idx="221">
                  <c:v>0.99862300000000004</c:v>
                </c:pt>
                <c:pt idx="222">
                  <c:v>0.99051639999999996</c:v>
                </c:pt>
                <c:pt idx="223">
                  <c:v>0.99983394000000003</c:v>
                </c:pt>
                <c:pt idx="224">
                  <c:v>0.99692272999999998</c:v>
                </c:pt>
                <c:pt idx="225">
                  <c:v>1.0018184000000001</c:v>
                </c:pt>
                <c:pt idx="226">
                  <c:v>1.0030967</c:v>
                </c:pt>
                <c:pt idx="227">
                  <c:v>1.0037159</c:v>
                </c:pt>
                <c:pt idx="228">
                  <c:v>0.99892926000000004</c:v>
                </c:pt>
                <c:pt idx="229">
                  <c:v>0.99852883999999997</c:v>
                </c:pt>
                <c:pt idx="230">
                  <c:v>0.99975765000000005</c:v>
                </c:pt>
                <c:pt idx="231">
                  <c:v>0.91176800000000002</c:v>
                </c:pt>
                <c:pt idx="232">
                  <c:v>0.99610096000000004</c:v>
                </c:pt>
                <c:pt idx="233">
                  <c:v>0.99394530000000003</c:v>
                </c:pt>
                <c:pt idx="234">
                  <c:v>0.97516227</c:v>
                </c:pt>
                <c:pt idx="235">
                  <c:v>0.99688876000000004</c:v>
                </c:pt>
                <c:pt idx="236">
                  <c:v>0.99294459999999996</c:v>
                </c:pt>
                <c:pt idx="237">
                  <c:v>0.98875325999999997</c:v>
                </c:pt>
                <c:pt idx="238">
                  <c:v>0.98424849999999997</c:v>
                </c:pt>
                <c:pt idx="239">
                  <c:v>0.9992413</c:v>
                </c:pt>
                <c:pt idx="240">
                  <c:v>0.99209327000000003</c:v>
                </c:pt>
                <c:pt idx="241">
                  <c:v>0.99578509999999998</c:v>
                </c:pt>
                <c:pt idx="242">
                  <c:v>1.0003844</c:v>
                </c:pt>
                <c:pt idx="243">
                  <c:v>1.0002226999999999</c:v>
                </c:pt>
                <c:pt idx="244">
                  <c:v>1.0005758</c:v>
                </c:pt>
                <c:pt idx="245">
                  <c:v>0.99969816</c:v>
                </c:pt>
                <c:pt idx="246">
                  <c:v>0.99387349999999997</c:v>
                </c:pt>
                <c:pt idx="247">
                  <c:v>0.99776876000000003</c:v>
                </c:pt>
                <c:pt idx="248">
                  <c:v>0.96094480000000004</c:v>
                </c:pt>
                <c:pt idx="249">
                  <c:v>0.99905029999999995</c:v>
                </c:pt>
                <c:pt idx="250">
                  <c:v>1.0006564</c:v>
                </c:pt>
                <c:pt idx="251">
                  <c:v>0.99626879999999995</c:v>
                </c:pt>
                <c:pt idx="252">
                  <c:v>0.94597830000000005</c:v>
                </c:pt>
                <c:pt idx="253">
                  <c:v>1.0007895</c:v>
                </c:pt>
                <c:pt idx="254">
                  <c:v>0.9860641</c:v>
                </c:pt>
                <c:pt idx="255">
                  <c:v>1.0029600999999999</c:v>
                </c:pt>
                <c:pt idx="256">
                  <c:v>0.92991643999999996</c:v>
                </c:pt>
                <c:pt idx="257">
                  <c:v>1.0006409000000001</c:v>
                </c:pt>
                <c:pt idx="258">
                  <c:v>0.97004290000000004</c:v>
                </c:pt>
                <c:pt idx="259">
                  <c:v>0.99997866000000002</c:v>
                </c:pt>
                <c:pt idx="260">
                  <c:v>0.99403465000000002</c:v>
                </c:pt>
                <c:pt idx="261">
                  <c:v>1.0007044</c:v>
                </c:pt>
                <c:pt idx="262">
                  <c:v>0.99865530000000002</c:v>
                </c:pt>
                <c:pt idx="263">
                  <c:v>0.99593609999999999</c:v>
                </c:pt>
                <c:pt idx="264">
                  <c:v>0.99634354999999997</c:v>
                </c:pt>
                <c:pt idx="265">
                  <c:v>0.99453590000000003</c:v>
                </c:pt>
                <c:pt idx="266">
                  <c:v>0.99611059999999996</c:v>
                </c:pt>
                <c:pt idx="267">
                  <c:v>0.96247490000000002</c:v>
                </c:pt>
                <c:pt idx="268">
                  <c:v>1.0003507</c:v>
                </c:pt>
                <c:pt idx="269">
                  <c:v>0.96562899999999996</c:v>
                </c:pt>
                <c:pt idx="270">
                  <c:v>0.99167329999999998</c:v>
                </c:pt>
                <c:pt idx="271">
                  <c:v>1.0005695999999999</c:v>
                </c:pt>
                <c:pt idx="272">
                  <c:v>0.98356544999999995</c:v>
                </c:pt>
                <c:pt idx="273">
                  <c:v>0.99576109999999995</c:v>
                </c:pt>
                <c:pt idx="274">
                  <c:v>0.87998240000000005</c:v>
                </c:pt>
                <c:pt idx="275">
                  <c:v>0.99980979999999997</c:v>
                </c:pt>
                <c:pt idx="276">
                  <c:v>0.99508390000000002</c:v>
                </c:pt>
                <c:pt idx="277">
                  <c:v>0.99177957000000005</c:v>
                </c:pt>
                <c:pt idx="278">
                  <c:v>0.9929422</c:v>
                </c:pt>
                <c:pt idx="279">
                  <c:v>1.0023104</c:v>
                </c:pt>
                <c:pt idx="280">
                  <c:v>0.99535229999999997</c:v>
                </c:pt>
                <c:pt idx="281">
                  <c:v>1.0001932</c:v>
                </c:pt>
                <c:pt idx="282">
                  <c:v>0.99020649999999999</c:v>
                </c:pt>
                <c:pt idx="283">
                  <c:v>0.99776640000000005</c:v>
                </c:pt>
                <c:pt idx="284">
                  <c:v>0.97013760000000004</c:v>
                </c:pt>
                <c:pt idx="285">
                  <c:v>0.92345005000000002</c:v>
                </c:pt>
                <c:pt idx="286">
                  <c:v>0.9971198</c:v>
                </c:pt>
                <c:pt idx="287">
                  <c:v>0.99141042999999995</c:v>
                </c:pt>
                <c:pt idx="288">
                  <c:v>0.99948519999999996</c:v>
                </c:pt>
                <c:pt idx="289">
                  <c:v>1.002456</c:v>
                </c:pt>
                <c:pt idx="290">
                  <c:v>0.9850177</c:v>
                </c:pt>
                <c:pt idx="291">
                  <c:v>0.91282105000000002</c:v>
                </c:pt>
                <c:pt idx="292">
                  <c:v>0.97443575000000004</c:v>
                </c:pt>
                <c:pt idx="293">
                  <c:v>0.99041307000000001</c:v>
                </c:pt>
                <c:pt idx="294">
                  <c:v>0.98838793999999996</c:v>
                </c:pt>
                <c:pt idx="295">
                  <c:v>0.99335443999999995</c:v>
                </c:pt>
                <c:pt idx="296">
                  <c:v>1.0019172000000001</c:v>
                </c:pt>
                <c:pt idx="297">
                  <c:v>0.9990599</c:v>
                </c:pt>
                <c:pt idx="298">
                  <c:v>0.99689680000000003</c:v>
                </c:pt>
                <c:pt idx="299">
                  <c:v>0.99001779999999995</c:v>
                </c:pt>
                <c:pt idx="300">
                  <c:v>0.98061259999999995</c:v>
                </c:pt>
                <c:pt idx="301">
                  <c:v>0.91350233999999997</c:v>
                </c:pt>
                <c:pt idx="302">
                  <c:v>0.95831173999999997</c:v>
                </c:pt>
                <c:pt idx="303">
                  <c:v>0.99562589999999995</c:v>
                </c:pt>
                <c:pt idx="304">
                  <c:v>0.99753979999999998</c:v>
                </c:pt>
                <c:pt idx="305">
                  <c:v>0.99208700000000005</c:v>
                </c:pt>
                <c:pt idx="306">
                  <c:v>0.97807429999999995</c:v>
                </c:pt>
                <c:pt idx="307">
                  <c:v>0.9088214</c:v>
                </c:pt>
                <c:pt idx="308">
                  <c:v>0.98985619999999996</c:v>
                </c:pt>
                <c:pt idx="309">
                  <c:v>0.99232304000000005</c:v>
                </c:pt>
                <c:pt idx="310">
                  <c:v>0.98387486000000002</c:v>
                </c:pt>
                <c:pt idx="311">
                  <c:v>0.99074870000000004</c:v>
                </c:pt>
                <c:pt idx="312">
                  <c:v>0.98828070000000001</c:v>
                </c:pt>
                <c:pt idx="313">
                  <c:v>1.0012269</c:v>
                </c:pt>
                <c:pt idx="314">
                  <c:v>0.98295474000000005</c:v>
                </c:pt>
                <c:pt idx="315">
                  <c:v>1.0019723</c:v>
                </c:pt>
                <c:pt idx="316">
                  <c:v>0.98617140000000003</c:v>
                </c:pt>
                <c:pt idx="317">
                  <c:v>0.98727229999999999</c:v>
                </c:pt>
                <c:pt idx="318">
                  <c:v>0.99054514999999999</c:v>
                </c:pt>
                <c:pt idx="319">
                  <c:v>0.97928965000000001</c:v>
                </c:pt>
                <c:pt idx="320">
                  <c:v>0.98697984000000005</c:v>
                </c:pt>
                <c:pt idx="321">
                  <c:v>0.99987090000000001</c:v>
                </c:pt>
                <c:pt idx="322">
                  <c:v>0.99900984999999998</c:v>
                </c:pt>
                <c:pt idx="323">
                  <c:v>0.97491229999999995</c:v>
                </c:pt>
                <c:pt idx="324">
                  <c:v>0.95671850000000003</c:v>
                </c:pt>
                <c:pt idx="325">
                  <c:v>0.9891993</c:v>
                </c:pt>
                <c:pt idx="326">
                  <c:v>1.0007104</c:v>
                </c:pt>
                <c:pt idx="327">
                  <c:v>0.99631820000000004</c:v>
                </c:pt>
                <c:pt idx="328">
                  <c:v>1.0005295000000001</c:v>
                </c:pt>
                <c:pt idx="329">
                  <c:v>0.99211245999999997</c:v>
                </c:pt>
                <c:pt idx="330">
                  <c:v>0.99677426000000002</c:v>
                </c:pt>
                <c:pt idx="331">
                  <c:v>0.99909190000000003</c:v>
                </c:pt>
                <c:pt idx="332">
                  <c:v>0.99937767</c:v>
                </c:pt>
                <c:pt idx="333">
                  <c:v>0.99860996000000002</c:v>
                </c:pt>
                <c:pt idx="334">
                  <c:v>0.99472510000000003</c:v>
                </c:pt>
                <c:pt idx="335">
                  <c:v>1.0007275</c:v>
                </c:pt>
                <c:pt idx="336">
                  <c:v>0.98461145000000005</c:v>
                </c:pt>
                <c:pt idx="337">
                  <c:v>0.99327049999999995</c:v>
                </c:pt>
                <c:pt idx="338">
                  <c:v>0.99815195999999995</c:v>
                </c:pt>
                <c:pt idx="339">
                  <c:v>0.99754750000000003</c:v>
                </c:pt>
                <c:pt idx="340">
                  <c:v>0.99338216000000001</c:v>
                </c:pt>
                <c:pt idx="341">
                  <c:v>0.99837595000000001</c:v>
                </c:pt>
                <c:pt idx="342">
                  <c:v>0.98527940000000003</c:v>
                </c:pt>
                <c:pt idx="343">
                  <c:v>0.99942019999999998</c:v>
                </c:pt>
                <c:pt idx="344">
                  <c:v>1.0001513</c:v>
                </c:pt>
                <c:pt idx="345">
                  <c:v>0.99927659999999996</c:v>
                </c:pt>
                <c:pt idx="346">
                  <c:v>0.99344873</c:v>
                </c:pt>
                <c:pt idx="347">
                  <c:v>0.97712964000000002</c:v>
                </c:pt>
                <c:pt idx="348">
                  <c:v>1.0024887</c:v>
                </c:pt>
                <c:pt idx="349">
                  <c:v>0.83037939999999999</c:v>
                </c:pt>
                <c:pt idx="350">
                  <c:v>0.99983644000000005</c:v>
                </c:pt>
                <c:pt idx="351">
                  <c:v>1.0007709</c:v>
                </c:pt>
                <c:pt idx="352">
                  <c:v>1.0004042</c:v>
                </c:pt>
                <c:pt idx="353">
                  <c:v>0.99117820000000001</c:v>
                </c:pt>
                <c:pt idx="354">
                  <c:v>0.99989300000000003</c:v>
                </c:pt>
                <c:pt idx="355">
                  <c:v>0.97701614999999997</c:v>
                </c:pt>
                <c:pt idx="356">
                  <c:v>1.0001506</c:v>
                </c:pt>
                <c:pt idx="357">
                  <c:v>0.99793810000000005</c:v>
                </c:pt>
                <c:pt idx="358">
                  <c:v>1.0006957000000001</c:v>
                </c:pt>
                <c:pt idx="359">
                  <c:v>0.9987779</c:v>
                </c:pt>
                <c:pt idx="360">
                  <c:v>0.96147287000000003</c:v>
                </c:pt>
                <c:pt idx="361">
                  <c:v>0.98775922999999999</c:v>
                </c:pt>
                <c:pt idx="362">
                  <c:v>0.99942900000000001</c:v>
                </c:pt>
                <c:pt idx="363">
                  <c:v>0.99931539999999996</c:v>
                </c:pt>
                <c:pt idx="364">
                  <c:v>0.97815110000000005</c:v>
                </c:pt>
                <c:pt idx="365">
                  <c:v>0.99928223999999999</c:v>
                </c:pt>
                <c:pt idx="366">
                  <c:v>1.0007349999999999</c:v>
                </c:pt>
                <c:pt idx="367">
                  <c:v>0.99552240000000003</c:v>
                </c:pt>
                <c:pt idx="368">
                  <c:v>1.0008484</c:v>
                </c:pt>
                <c:pt idx="369">
                  <c:v>0.99177873000000005</c:v>
                </c:pt>
                <c:pt idx="370">
                  <c:v>0.99976430000000005</c:v>
                </c:pt>
                <c:pt idx="371">
                  <c:v>0.98883140000000003</c:v>
                </c:pt>
                <c:pt idx="372">
                  <c:v>0.99849129999999997</c:v>
                </c:pt>
                <c:pt idx="373">
                  <c:v>1.001519</c:v>
                </c:pt>
                <c:pt idx="374">
                  <c:v>0.92036914999999997</c:v>
                </c:pt>
                <c:pt idx="375">
                  <c:v>1.0001580999999999</c:v>
                </c:pt>
                <c:pt idx="376">
                  <c:v>1.0002354</c:v>
                </c:pt>
                <c:pt idx="377">
                  <c:v>0.99163467000000005</c:v>
                </c:pt>
                <c:pt idx="378">
                  <c:v>1.003835</c:v>
                </c:pt>
                <c:pt idx="379">
                  <c:v>1.0005563</c:v>
                </c:pt>
                <c:pt idx="380">
                  <c:v>0.99264054999999995</c:v>
                </c:pt>
                <c:pt idx="381">
                  <c:v>0.9938245</c:v>
                </c:pt>
                <c:pt idx="382">
                  <c:v>0.97377753</c:v>
                </c:pt>
                <c:pt idx="383">
                  <c:v>0.99875736000000004</c:v>
                </c:pt>
                <c:pt idx="384">
                  <c:v>0.99449456000000003</c:v>
                </c:pt>
                <c:pt idx="385">
                  <c:v>1.000437</c:v>
                </c:pt>
                <c:pt idx="386">
                  <c:v>0.99789559999999999</c:v>
                </c:pt>
                <c:pt idx="387">
                  <c:v>0.9862862</c:v>
                </c:pt>
                <c:pt idx="388">
                  <c:v>1.0037997000000001</c:v>
                </c:pt>
                <c:pt idx="389">
                  <c:v>1.0000557999999999</c:v>
                </c:pt>
                <c:pt idx="390">
                  <c:v>0.96581125000000001</c:v>
                </c:pt>
                <c:pt idx="391">
                  <c:v>1.0000895000000001</c:v>
                </c:pt>
                <c:pt idx="392">
                  <c:v>0.94257252999999996</c:v>
                </c:pt>
                <c:pt idx="393">
                  <c:v>0.99987786999999995</c:v>
                </c:pt>
                <c:pt idx="394">
                  <c:v>0.99673115999999995</c:v>
                </c:pt>
                <c:pt idx="395">
                  <c:v>0.99924329999999995</c:v>
                </c:pt>
                <c:pt idx="396">
                  <c:v>0.99857079999999998</c:v>
                </c:pt>
                <c:pt idx="397">
                  <c:v>1.0032067</c:v>
                </c:pt>
                <c:pt idx="398">
                  <c:v>0.99939219999999995</c:v>
                </c:pt>
                <c:pt idx="399">
                  <c:v>0.98935589999999995</c:v>
                </c:pt>
                <c:pt idx="400">
                  <c:v>0.99229730000000005</c:v>
                </c:pt>
                <c:pt idx="401">
                  <c:v>1.0048615999999999</c:v>
                </c:pt>
                <c:pt idx="402">
                  <c:v>0.98069839999999997</c:v>
                </c:pt>
                <c:pt idx="403">
                  <c:v>0.99659500000000001</c:v>
                </c:pt>
                <c:pt idx="404">
                  <c:v>0.88639825999999999</c:v>
                </c:pt>
                <c:pt idx="405">
                  <c:v>0.99878929999999999</c:v>
                </c:pt>
                <c:pt idx="406">
                  <c:v>0.98827889999999996</c:v>
                </c:pt>
                <c:pt idx="407">
                  <c:v>0.97207474999999999</c:v>
                </c:pt>
                <c:pt idx="408">
                  <c:v>0.97530170000000005</c:v>
                </c:pt>
                <c:pt idx="409">
                  <c:v>0.99974626</c:v>
                </c:pt>
                <c:pt idx="410">
                  <c:v>0.95385540000000002</c:v>
                </c:pt>
                <c:pt idx="411">
                  <c:v>0.99900639999999996</c:v>
                </c:pt>
                <c:pt idx="412">
                  <c:v>1.0013331000000001</c:v>
                </c:pt>
                <c:pt idx="413">
                  <c:v>0.99367916999999994</c:v>
                </c:pt>
                <c:pt idx="414">
                  <c:v>0.99969863999999997</c:v>
                </c:pt>
                <c:pt idx="415">
                  <c:v>0.98735492999999996</c:v>
                </c:pt>
                <c:pt idx="416">
                  <c:v>1.0002496999999999</c:v>
                </c:pt>
                <c:pt idx="417">
                  <c:v>0.99929994</c:v>
                </c:pt>
                <c:pt idx="418">
                  <c:v>0.91042500000000004</c:v>
                </c:pt>
                <c:pt idx="419">
                  <c:v>0.99886847000000001</c:v>
                </c:pt>
                <c:pt idx="420">
                  <c:v>0.99877419999999995</c:v>
                </c:pt>
                <c:pt idx="421">
                  <c:v>0.99706214999999998</c:v>
                </c:pt>
                <c:pt idx="422">
                  <c:v>0.99124765000000004</c:v>
                </c:pt>
                <c:pt idx="423">
                  <c:v>0.99205803999999997</c:v>
                </c:pt>
                <c:pt idx="424">
                  <c:v>0.9632117</c:v>
                </c:pt>
                <c:pt idx="425">
                  <c:v>0.99350660000000002</c:v>
                </c:pt>
                <c:pt idx="426">
                  <c:v>0.98778372999999997</c:v>
                </c:pt>
                <c:pt idx="427">
                  <c:v>0.99576880000000001</c:v>
                </c:pt>
                <c:pt idx="428">
                  <c:v>0.97814719999999999</c:v>
                </c:pt>
                <c:pt idx="429">
                  <c:v>0.96811040000000004</c:v>
                </c:pt>
                <c:pt idx="430">
                  <c:v>0.98745539999999998</c:v>
                </c:pt>
                <c:pt idx="431">
                  <c:v>0.99974436</c:v>
                </c:pt>
                <c:pt idx="432">
                  <c:v>0.96235466000000003</c:v>
                </c:pt>
                <c:pt idx="433">
                  <c:v>1.0032471000000001</c:v>
                </c:pt>
                <c:pt idx="434">
                  <c:v>0.9956545</c:v>
                </c:pt>
                <c:pt idx="435">
                  <c:v>0.98595630000000001</c:v>
                </c:pt>
                <c:pt idx="436">
                  <c:v>0.96792730000000005</c:v>
                </c:pt>
                <c:pt idx="437">
                  <c:v>0.99965990000000005</c:v>
                </c:pt>
                <c:pt idx="438">
                  <c:v>0.99842430000000004</c:v>
                </c:pt>
                <c:pt idx="439">
                  <c:v>1.0022918000000001</c:v>
                </c:pt>
                <c:pt idx="440">
                  <c:v>0.97505200000000003</c:v>
                </c:pt>
                <c:pt idx="441">
                  <c:v>0.98794705000000005</c:v>
                </c:pt>
                <c:pt idx="442">
                  <c:v>0.99953793999999996</c:v>
                </c:pt>
                <c:pt idx="443">
                  <c:v>1.0004040999999999</c:v>
                </c:pt>
                <c:pt idx="444">
                  <c:v>0.99854803000000003</c:v>
                </c:pt>
                <c:pt idx="445">
                  <c:v>0.98446447000000004</c:v>
                </c:pt>
                <c:pt idx="446">
                  <c:v>0.99819329999999995</c:v>
                </c:pt>
                <c:pt idx="447">
                  <c:v>0.99614080000000005</c:v>
                </c:pt>
                <c:pt idx="448">
                  <c:v>0.99362063</c:v>
                </c:pt>
                <c:pt idx="449">
                  <c:v>1.0014851</c:v>
                </c:pt>
                <c:pt idx="450">
                  <c:v>1.0017843</c:v>
                </c:pt>
                <c:pt idx="451">
                  <c:v>1.0001842999999999</c:v>
                </c:pt>
                <c:pt idx="452">
                  <c:v>1.0005754</c:v>
                </c:pt>
                <c:pt idx="453">
                  <c:v>0.99277793999999997</c:v>
                </c:pt>
                <c:pt idx="454">
                  <c:v>0.99004530000000002</c:v>
                </c:pt>
                <c:pt idx="455">
                  <c:v>0.99735795999999999</c:v>
                </c:pt>
                <c:pt idx="456">
                  <c:v>0.99989980000000001</c:v>
                </c:pt>
                <c:pt idx="457">
                  <c:v>0.99939549999999999</c:v>
                </c:pt>
                <c:pt idx="458">
                  <c:v>0.97876346000000003</c:v>
                </c:pt>
                <c:pt idx="459">
                  <c:v>1.0039388</c:v>
                </c:pt>
                <c:pt idx="460">
                  <c:v>0.99732540000000003</c:v>
                </c:pt>
                <c:pt idx="461">
                  <c:v>0.99819480000000005</c:v>
                </c:pt>
                <c:pt idx="462">
                  <c:v>0.98794216000000001</c:v>
                </c:pt>
                <c:pt idx="463">
                  <c:v>0.99066882999999994</c:v>
                </c:pt>
                <c:pt idx="464">
                  <c:v>1.0012581</c:v>
                </c:pt>
                <c:pt idx="465">
                  <c:v>1.0005609</c:v>
                </c:pt>
                <c:pt idx="466">
                  <c:v>0.97380089999999997</c:v>
                </c:pt>
                <c:pt idx="467">
                  <c:v>1.0018771</c:v>
                </c:pt>
                <c:pt idx="468">
                  <c:v>0.96018605999999995</c:v>
                </c:pt>
                <c:pt idx="469">
                  <c:v>1.0015422</c:v>
                </c:pt>
                <c:pt idx="470">
                  <c:v>1.0000764</c:v>
                </c:pt>
                <c:pt idx="471">
                  <c:v>0.99810593999999997</c:v>
                </c:pt>
                <c:pt idx="472">
                  <c:v>0.98391854999999995</c:v>
                </c:pt>
                <c:pt idx="473">
                  <c:v>0.9844908</c:v>
                </c:pt>
                <c:pt idx="474">
                  <c:v>0.99904919999999997</c:v>
                </c:pt>
                <c:pt idx="475">
                  <c:v>0.99380844999999995</c:v>
                </c:pt>
                <c:pt idx="476">
                  <c:v>0.97811024999999996</c:v>
                </c:pt>
                <c:pt idx="477">
                  <c:v>1.0002972999999999</c:v>
                </c:pt>
                <c:pt idx="478">
                  <c:v>0.97869510000000004</c:v>
                </c:pt>
                <c:pt idx="479">
                  <c:v>0.99995420000000002</c:v>
                </c:pt>
                <c:pt idx="480">
                  <c:v>0.98813843999999995</c:v>
                </c:pt>
                <c:pt idx="481">
                  <c:v>1.0002895999999999</c:v>
                </c:pt>
                <c:pt idx="482">
                  <c:v>0.94999109999999998</c:v>
                </c:pt>
                <c:pt idx="483">
                  <c:v>0.99792563999999995</c:v>
                </c:pt>
                <c:pt idx="484">
                  <c:v>0.99715790000000004</c:v>
                </c:pt>
                <c:pt idx="485">
                  <c:v>1.0000150000000001</c:v>
                </c:pt>
                <c:pt idx="486">
                  <c:v>0.98984479999999997</c:v>
                </c:pt>
                <c:pt idx="487">
                  <c:v>0.99789349999999999</c:v>
                </c:pt>
                <c:pt idx="488">
                  <c:v>0.99378040000000001</c:v>
                </c:pt>
                <c:pt idx="489">
                  <c:v>1.0010948</c:v>
                </c:pt>
                <c:pt idx="490">
                  <c:v>1.0002477999999999</c:v>
                </c:pt>
                <c:pt idx="491">
                  <c:v>0.99526809999999999</c:v>
                </c:pt>
                <c:pt idx="492">
                  <c:v>0.99970274999999997</c:v>
                </c:pt>
                <c:pt idx="493">
                  <c:v>0.99012756000000002</c:v>
                </c:pt>
                <c:pt idx="494">
                  <c:v>0.94725185999999995</c:v>
                </c:pt>
                <c:pt idx="495">
                  <c:v>0.98503339999999995</c:v>
                </c:pt>
                <c:pt idx="496">
                  <c:v>0.99947090000000005</c:v>
                </c:pt>
                <c:pt idx="497">
                  <c:v>1.0018322</c:v>
                </c:pt>
                <c:pt idx="498">
                  <c:v>0.97387356000000003</c:v>
                </c:pt>
                <c:pt idx="499">
                  <c:v>0.99499139999999997</c:v>
                </c:pt>
                <c:pt idx="500">
                  <c:v>1.0018342</c:v>
                </c:pt>
                <c:pt idx="501">
                  <c:v>0.99918269999999998</c:v>
                </c:pt>
                <c:pt idx="502">
                  <c:v>0.99297429999999998</c:v>
                </c:pt>
                <c:pt idx="503">
                  <c:v>0.99974626</c:v>
                </c:pt>
                <c:pt idx="504">
                  <c:v>0.99868920000000005</c:v>
                </c:pt>
                <c:pt idx="505">
                  <c:v>0.99963765999999998</c:v>
                </c:pt>
                <c:pt idx="506">
                  <c:v>1.0010481</c:v>
                </c:pt>
                <c:pt idx="507">
                  <c:v>0.98393470000000005</c:v>
                </c:pt>
                <c:pt idx="508">
                  <c:v>1.0003325999999999</c:v>
                </c:pt>
                <c:pt idx="509">
                  <c:v>1.0002807</c:v>
                </c:pt>
                <c:pt idx="510">
                  <c:v>0.98941650000000003</c:v>
                </c:pt>
                <c:pt idx="511">
                  <c:v>0.98983500000000002</c:v>
                </c:pt>
                <c:pt idx="512">
                  <c:v>0.99993560000000004</c:v>
                </c:pt>
                <c:pt idx="513">
                  <c:v>1.0008073</c:v>
                </c:pt>
                <c:pt idx="514">
                  <c:v>0.98850523999999995</c:v>
                </c:pt>
                <c:pt idx="515">
                  <c:v>1.0019011</c:v>
                </c:pt>
                <c:pt idx="516">
                  <c:v>0.99989813999999999</c:v>
                </c:pt>
                <c:pt idx="517">
                  <c:v>1.0001409000000001</c:v>
                </c:pt>
                <c:pt idx="518">
                  <c:v>1.0000699</c:v>
                </c:pt>
                <c:pt idx="519">
                  <c:v>0.99711883000000001</c:v>
                </c:pt>
                <c:pt idx="520">
                  <c:v>0.99400294</c:v>
                </c:pt>
                <c:pt idx="521">
                  <c:v>0.99236849999999999</c:v>
                </c:pt>
                <c:pt idx="522">
                  <c:v>0.9981179</c:v>
                </c:pt>
                <c:pt idx="523">
                  <c:v>0.99970479999999995</c:v>
                </c:pt>
                <c:pt idx="524">
                  <c:v>0.98288759999999997</c:v>
                </c:pt>
                <c:pt idx="525">
                  <c:v>0.98564309999999999</c:v>
                </c:pt>
                <c:pt idx="526">
                  <c:v>0.89725889999999997</c:v>
                </c:pt>
                <c:pt idx="527">
                  <c:v>0.77838706999999996</c:v>
                </c:pt>
                <c:pt idx="528">
                  <c:v>0.9997298</c:v>
                </c:pt>
                <c:pt idx="529">
                  <c:v>0.99765276999999997</c:v>
                </c:pt>
                <c:pt idx="530">
                  <c:v>1.0000807</c:v>
                </c:pt>
                <c:pt idx="531">
                  <c:v>1.0022553000000001</c:v>
                </c:pt>
                <c:pt idx="532">
                  <c:v>1.0008036</c:v>
                </c:pt>
                <c:pt idx="533">
                  <c:v>1.0000699</c:v>
                </c:pt>
                <c:pt idx="534">
                  <c:v>1.0007992999999999</c:v>
                </c:pt>
                <c:pt idx="535">
                  <c:v>0.99974626</c:v>
                </c:pt>
                <c:pt idx="536">
                  <c:v>0.99999075999999998</c:v>
                </c:pt>
                <c:pt idx="537">
                  <c:v>0.99404716000000004</c:v>
                </c:pt>
                <c:pt idx="538">
                  <c:v>0.98271584999999995</c:v>
                </c:pt>
                <c:pt idx="539">
                  <c:v>0.97997769999999995</c:v>
                </c:pt>
                <c:pt idx="540">
                  <c:v>1.0001376</c:v>
                </c:pt>
                <c:pt idx="541">
                  <c:v>1.0006884</c:v>
                </c:pt>
                <c:pt idx="542">
                  <c:v>0.99662154999999997</c:v>
                </c:pt>
                <c:pt idx="543">
                  <c:v>1.0006242999999999</c:v>
                </c:pt>
                <c:pt idx="544">
                  <c:v>0.99969536000000003</c:v>
                </c:pt>
                <c:pt idx="545">
                  <c:v>1.0002572999999999</c:v>
                </c:pt>
                <c:pt idx="546">
                  <c:v>0.99943285999999998</c:v>
                </c:pt>
                <c:pt idx="547">
                  <c:v>0.98995599999999995</c:v>
                </c:pt>
                <c:pt idx="548">
                  <c:v>0.95024896000000003</c:v>
                </c:pt>
                <c:pt idx="549">
                  <c:v>0.99882780000000004</c:v>
                </c:pt>
                <c:pt idx="550">
                  <c:v>0.98341334000000002</c:v>
                </c:pt>
                <c:pt idx="551">
                  <c:v>0.99280659999999998</c:v>
                </c:pt>
                <c:pt idx="552">
                  <c:v>0.99915869999999996</c:v>
                </c:pt>
                <c:pt idx="553">
                  <c:v>0.98900350000000004</c:v>
                </c:pt>
                <c:pt idx="554">
                  <c:v>0.99050769999999999</c:v>
                </c:pt>
                <c:pt idx="555">
                  <c:v>0.98818919999999999</c:v>
                </c:pt>
                <c:pt idx="556">
                  <c:v>0.9963765</c:v>
                </c:pt>
                <c:pt idx="557">
                  <c:v>0.98518220000000001</c:v>
                </c:pt>
                <c:pt idx="558">
                  <c:v>0.99663966999999998</c:v>
                </c:pt>
                <c:pt idx="559">
                  <c:v>0.99909970000000003</c:v>
                </c:pt>
                <c:pt idx="560">
                  <c:v>0.99170809999999998</c:v>
                </c:pt>
                <c:pt idx="561">
                  <c:v>0.99864609999999998</c:v>
                </c:pt>
                <c:pt idx="562">
                  <c:v>0.98497117000000001</c:v>
                </c:pt>
                <c:pt idx="563">
                  <c:v>1.0011730000000001</c:v>
                </c:pt>
                <c:pt idx="564">
                  <c:v>0.99019109999999999</c:v>
                </c:pt>
                <c:pt idx="565">
                  <c:v>0.99709725000000005</c:v>
                </c:pt>
                <c:pt idx="566">
                  <c:v>0.92464089999999999</c:v>
                </c:pt>
                <c:pt idx="567">
                  <c:v>0.97887469999999999</c:v>
                </c:pt>
                <c:pt idx="568">
                  <c:v>0.95984524000000004</c:v>
                </c:pt>
                <c:pt idx="569">
                  <c:v>1.0009637</c:v>
                </c:pt>
                <c:pt idx="570">
                  <c:v>1.0017362000000001</c:v>
                </c:pt>
                <c:pt idx="571">
                  <c:v>1.0016053</c:v>
                </c:pt>
                <c:pt idx="572">
                  <c:v>1.0007223000000001</c:v>
                </c:pt>
                <c:pt idx="573">
                  <c:v>1.0009425999999999</c:v>
                </c:pt>
                <c:pt idx="574">
                  <c:v>0.99791496999999996</c:v>
                </c:pt>
                <c:pt idx="575">
                  <c:v>0.99235459999999998</c:v>
                </c:pt>
                <c:pt idx="576">
                  <c:v>0.99777539999999998</c:v>
                </c:pt>
                <c:pt idx="577">
                  <c:v>0.99942209999999998</c:v>
                </c:pt>
                <c:pt idx="578">
                  <c:v>0.98987259999999999</c:v>
                </c:pt>
                <c:pt idx="579">
                  <c:v>1.0021831999999999</c:v>
                </c:pt>
                <c:pt idx="580">
                  <c:v>0.99855700000000003</c:v>
                </c:pt>
                <c:pt idx="581">
                  <c:v>0.99821389999999999</c:v>
                </c:pt>
                <c:pt idx="582">
                  <c:v>0.9892301</c:v>
                </c:pt>
                <c:pt idx="583">
                  <c:v>1.0003607000000001</c:v>
                </c:pt>
                <c:pt idx="584">
                  <c:v>1.0008395999999999</c:v>
                </c:pt>
                <c:pt idx="585">
                  <c:v>0.99978889999999998</c:v>
                </c:pt>
                <c:pt idx="586">
                  <c:v>1.0016738999999999</c:v>
                </c:pt>
                <c:pt idx="587">
                  <c:v>0.99706863999999995</c:v>
                </c:pt>
                <c:pt idx="588">
                  <c:v>1.0017252000000001</c:v>
                </c:pt>
                <c:pt idx="589">
                  <c:v>0.99283319999999997</c:v>
                </c:pt>
                <c:pt idx="590">
                  <c:v>1.0016138999999999</c:v>
                </c:pt>
                <c:pt idx="591">
                  <c:v>0.99658000000000002</c:v>
                </c:pt>
                <c:pt idx="592">
                  <c:v>0.99388600000000005</c:v>
                </c:pt>
                <c:pt idx="593">
                  <c:v>0.99324334000000003</c:v>
                </c:pt>
                <c:pt idx="594">
                  <c:v>0.99908459999999999</c:v>
                </c:pt>
                <c:pt idx="595">
                  <c:v>1.0000169999999999</c:v>
                </c:pt>
                <c:pt idx="596">
                  <c:v>0.94542470000000001</c:v>
                </c:pt>
                <c:pt idx="597">
                  <c:v>1.0014687</c:v>
                </c:pt>
                <c:pt idx="598">
                  <c:v>0.9998456</c:v>
                </c:pt>
                <c:pt idx="599">
                  <c:v>0.99954849999999995</c:v>
                </c:pt>
                <c:pt idx="600">
                  <c:v>0.99908269999999999</c:v>
                </c:pt>
                <c:pt idx="601">
                  <c:v>1.0012093</c:v>
                </c:pt>
                <c:pt idx="602">
                  <c:v>0.99662094999999995</c:v>
                </c:pt>
                <c:pt idx="603">
                  <c:v>0.9875003</c:v>
                </c:pt>
                <c:pt idx="604">
                  <c:v>0.98894539999999997</c:v>
                </c:pt>
                <c:pt idx="605">
                  <c:v>1.0000699</c:v>
                </c:pt>
                <c:pt idx="606">
                  <c:v>1.0004660999999999</c:v>
                </c:pt>
                <c:pt idx="607">
                  <c:v>0.98819864000000002</c:v>
                </c:pt>
                <c:pt idx="608">
                  <c:v>0.99595546999999995</c:v>
                </c:pt>
                <c:pt idx="609">
                  <c:v>1.0000699</c:v>
                </c:pt>
                <c:pt idx="610">
                  <c:v>1.0015442000000001</c:v>
                </c:pt>
                <c:pt idx="611">
                  <c:v>1.0002162000000001</c:v>
                </c:pt>
                <c:pt idx="612">
                  <c:v>0.95516829999999997</c:v>
                </c:pt>
                <c:pt idx="613">
                  <c:v>0.99495120000000004</c:v>
                </c:pt>
                <c:pt idx="614">
                  <c:v>0.9805857</c:v>
                </c:pt>
                <c:pt idx="615">
                  <c:v>1.0000557999999999</c:v>
                </c:pt>
                <c:pt idx="616">
                  <c:v>0.99940810000000002</c:v>
                </c:pt>
                <c:pt idx="617">
                  <c:v>0.91878413999999997</c:v>
                </c:pt>
                <c:pt idx="618">
                  <c:v>0.99695944999999997</c:v>
                </c:pt>
                <c:pt idx="619">
                  <c:v>0.98751469999999997</c:v>
                </c:pt>
                <c:pt idx="620">
                  <c:v>0.994278</c:v>
                </c:pt>
                <c:pt idx="621">
                  <c:v>0.99895155000000002</c:v>
                </c:pt>
                <c:pt idx="622">
                  <c:v>0.98241590000000001</c:v>
                </c:pt>
                <c:pt idx="623">
                  <c:v>0.97416835999999996</c:v>
                </c:pt>
                <c:pt idx="624">
                  <c:v>0.96713420000000005</c:v>
                </c:pt>
                <c:pt idx="625">
                  <c:v>0.99815213999999997</c:v>
                </c:pt>
                <c:pt idx="626">
                  <c:v>0.98033709999999996</c:v>
                </c:pt>
                <c:pt idx="627">
                  <c:v>1.002713</c:v>
                </c:pt>
                <c:pt idx="628">
                  <c:v>0.99074090000000004</c:v>
                </c:pt>
                <c:pt idx="629">
                  <c:v>1.0009490999999999</c:v>
                </c:pt>
                <c:pt idx="630">
                  <c:v>0.98642339999999995</c:v>
                </c:pt>
                <c:pt idx="631">
                  <c:v>0.98365426</c:v>
                </c:pt>
                <c:pt idx="632">
                  <c:v>0.9990637</c:v>
                </c:pt>
                <c:pt idx="633">
                  <c:v>0.98710584999999995</c:v>
                </c:pt>
                <c:pt idx="634">
                  <c:v>0.99230289999999999</c:v>
                </c:pt>
                <c:pt idx="635">
                  <c:v>0.95936376000000001</c:v>
                </c:pt>
                <c:pt idx="636">
                  <c:v>0.99368829999999997</c:v>
                </c:pt>
                <c:pt idx="637">
                  <c:v>0.98297584000000005</c:v>
                </c:pt>
                <c:pt idx="638">
                  <c:v>1.0041121</c:v>
                </c:pt>
                <c:pt idx="639">
                  <c:v>0.97183483999999998</c:v>
                </c:pt>
                <c:pt idx="640">
                  <c:v>0.96398170000000005</c:v>
                </c:pt>
                <c:pt idx="641">
                  <c:v>1.0031042999999999</c:v>
                </c:pt>
                <c:pt idx="642">
                  <c:v>0.9976062</c:v>
                </c:pt>
                <c:pt idx="643">
                  <c:v>0.96346145999999999</c:v>
                </c:pt>
                <c:pt idx="644">
                  <c:v>0.96462190000000003</c:v>
                </c:pt>
                <c:pt idx="645">
                  <c:v>0.99939935999999996</c:v>
                </c:pt>
                <c:pt idx="646">
                  <c:v>1.0003017999999999</c:v>
                </c:pt>
                <c:pt idx="647">
                  <c:v>0.98768955000000003</c:v>
                </c:pt>
                <c:pt idx="648">
                  <c:v>0.99360999999999999</c:v>
                </c:pt>
                <c:pt idx="649">
                  <c:v>0.99418026000000004</c:v>
                </c:pt>
                <c:pt idx="650">
                  <c:v>0.94541377000000004</c:v>
                </c:pt>
                <c:pt idx="651">
                  <c:v>0.98123830000000001</c:v>
                </c:pt>
                <c:pt idx="652">
                  <c:v>0.99945194000000004</c:v>
                </c:pt>
                <c:pt idx="653">
                  <c:v>0.99947810000000004</c:v>
                </c:pt>
                <c:pt idx="654">
                  <c:v>1.0005398000000001</c:v>
                </c:pt>
                <c:pt idx="655">
                  <c:v>0.99298229999999998</c:v>
                </c:pt>
                <c:pt idx="656">
                  <c:v>0.98618804999999998</c:v>
                </c:pt>
                <c:pt idx="657">
                  <c:v>0.99980164000000005</c:v>
                </c:pt>
                <c:pt idx="658">
                  <c:v>0.99999075999999998</c:v>
                </c:pt>
                <c:pt idx="659">
                  <c:v>0.99949264999999998</c:v>
                </c:pt>
                <c:pt idx="660">
                  <c:v>0.95205086000000005</c:v>
                </c:pt>
                <c:pt idx="661">
                  <c:v>0.99210787</c:v>
                </c:pt>
                <c:pt idx="662">
                  <c:v>1.0002667999999999</c:v>
                </c:pt>
                <c:pt idx="663">
                  <c:v>0.99569213000000001</c:v>
                </c:pt>
                <c:pt idx="664">
                  <c:v>0.90763649999999996</c:v>
                </c:pt>
                <c:pt idx="665">
                  <c:v>1.0014529999999999</c:v>
                </c:pt>
                <c:pt idx="666">
                  <c:v>1.0001225</c:v>
                </c:pt>
                <c:pt idx="667">
                  <c:v>0.99941360000000001</c:v>
                </c:pt>
                <c:pt idx="668">
                  <c:v>0.99728733000000003</c:v>
                </c:pt>
                <c:pt idx="669">
                  <c:v>1.0001842999999999</c:v>
                </c:pt>
                <c:pt idx="670">
                  <c:v>0.99775725999999998</c:v>
                </c:pt>
                <c:pt idx="671">
                  <c:v>1.0001215000000001</c:v>
                </c:pt>
                <c:pt idx="672">
                  <c:v>0.96878624000000002</c:v>
                </c:pt>
                <c:pt idx="673">
                  <c:v>1.0019187000000001</c:v>
                </c:pt>
                <c:pt idx="674">
                  <c:v>0.96467720000000001</c:v>
                </c:pt>
                <c:pt idx="675">
                  <c:v>0.98096430000000001</c:v>
                </c:pt>
                <c:pt idx="676">
                  <c:v>1.0006908999999999</c:v>
                </c:pt>
                <c:pt idx="677">
                  <c:v>0.99986463999999997</c:v>
                </c:pt>
                <c:pt idx="678">
                  <c:v>1.0007299000000001</c:v>
                </c:pt>
                <c:pt idx="679">
                  <c:v>0.97834690000000002</c:v>
                </c:pt>
                <c:pt idx="680">
                  <c:v>0.99583584000000003</c:v>
                </c:pt>
                <c:pt idx="681">
                  <c:v>0.99208609999999997</c:v>
                </c:pt>
                <c:pt idx="682">
                  <c:v>0.99948519999999996</c:v>
                </c:pt>
                <c:pt idx="683">
                  <c:v>0.99661730000000004</c:v>
                </c:pt>
                <c:pt idx="684">
                  <c:v>1.0011287</c:v>
                </c:pt>
                <c:pt idx="685">
                  <c:v>1.0000274</c:v>
                </c:pt>
                <c:pt idx="686">
                  <c:v>0.98308110000000004</c:v>
                </c:pt>
                <c:pt idx="687">
                  <c:v>0.99584419999999996</c:v>
                </c:pt>
                <c:pt idx="688">
                  <c:v>1.0006605</c:v>
                </c:pt>
                <c:pt idx="689">
                  <c:v>0.98426884000000003</c:v>
                </c:pt>
                <c:pt idx="690">
                  <c:v>0.97336319999999998</c:v>
                </c:pt>
                <c:pt idx="691">
                  <c:v>0.96585094999999999</c:v>
                </c:pt>
                <c:pt idx="692">
                  <c:v>1.002567</c:v>
                </c:pt>
                <c:pt idx="693">
                  <c:v>0.99671644000000004</c:v>
                </c:pt>
                <c:pt idx="694">
                  <c:v>0.99681604000000001</c:v>
                </c:pt>
                <c:pt idx="695">
                  <c:v>0.95418930000000002</c:v>
                </c:pt>
                <c:pt idx="696">
                  <c:v>0.98698799999999998</c:v>
                </c:pt>
                <c:pt idx="697">
                  <c:v>0.98558694000000002</c:v>
                </c:pt>
                <c:pt idx="698">
                  <c:v>0.99866869999999996</c:v>
                </c:pt>
                <c:pt idx="699">
                  <c:v>0.9344943</c:v>
                </c:pt>
                <c:pt idx="700">
                  <c:v>1.0021629000000001</c:v>
                </c:pt>
                <c:pt idx="701">
                  <c:v>0.99726015000000001</c:v>
                </c:pt>
                <c:pt idx="702">
                  <c:v>0.9605785</c:v>
                </c:pt>
                <c:pt idx="703">
                  <c:v>0.99415819999999999</c:v>
                </c:pt>
                <c:pt idx="704">
                  <c:v>1.0044168</c:v>
                </c:pt>
                <c:pt idx="705">
                  <c:v>0.98034363999999996</c:v>
                </c:pt>
                <c:pt idx="706">
                  <c:v>0.96626800000000002</c:v>
                </c:pt>
                <c:pt idx="707">
                  <c:v>0.99445784000000004</c:v>
                </c:pt>
                <c:pt idx="708">
                  <c:v>0.98303529999999995</c:v>
                </c:pt>
                <c:pt idx="709">
                  <c:v>0.99993169999999998</c:v>
                </c:pt>
                <c:pt idx="710">
                  <c:v>0.99933152999999997</c:v>
                </c:pt>
                <c:pt idx="711">
                  <c:v>1.0010948</c:v>
                </c:pt>
                <c:pt idx="712">
                  <c:v>0.99627244000000004</c:v>
                </c:pt>
                <c:pt idx="713">
                  <c:v>1.0012093</c:v>
                </c:pt>
                <c:pt idx="714">
                  <c:v>0.96028659999999999</c:v>
                </c:pt>
                <c:pt idx="715">
                  <c:v>1.0004090000000001</c:v>
                </c:pt>
                <c:pt idx="716">
                  <c:v>0.98843999999999999</c:v>
                </c:pt>
                <c:pt idx="717">
                  <c:v>1.0002024</c:v>
                </c:pt>
                <c:pt idx="718">
                  <c:v>1.0027771000000001</c:v>
                </c:pt>
                <c:pt idx="719">
                  <c:v>0.73205100000000001</c:v>
                </c:pt>
                <c:pt idx="720">
                  <c:v>0.99941120000000006</c:v>
                </c:pt>
                <c:pt idx="721">
                  <c:v>0.99248709999999996</c:v>
                </c:pt>
                <c:pt idx="722">
                  <c:v>1.0028010999999999</c:v>
                </c:pt>
                <c:pt idx="723">
                  <c:v>1.0013386</c:v>
                </c:pt>
                <c:pt idx="724">
                  <c:v>0.99974626</c:v>
                </c:pt>
                <c:pt idx="725">
                  <c:v>1.0004725000000001</c:v>
                </c:pt>
                <c:pt idx="726">
                  <c:v>0.98681609999999997</c:v>
                </c:pt>
                <c:pt idx="727">
                  <c:v>1.0001842999999999</c:v>
                </c:pt>
                <c:pt idx="728">
                  <c:v>1.0026643</c:v>
                </c:pt>
                <c:pt idx="729">
                  <c:v>0.98011404000000002</c:v>
                </c:pt>
                <c:pt idx="730">
                  <c:v>0.99809413999999996</c:v>
                </c:pt>
                <c:pt idx="731">
                  <c:v>1.0018301999999999</c:v>
                </c:pt>
                <c:pt idx="732">
                  <c:v>0.99998474000000004</c:v>
                </c:pt>
                <c:pt idx="733">
                  <c:v>0.9756264</c:v>
                </c:pt>
                <c:pt idx="734">
                  <c:v>0.99602413000000001</c:v>
                </c:pt>
                <c:pt idx="735">
                  <c:v>0.95926135999999995</c:v>
                </c:pt>
                <c:pt idx="736">
                  <c:v>0.987703</c:v>
                </c:pt>
                <c:pt idx="737">
                  <c:v>0.98154944</c:v>
                </c:pt>
                <c:pt idx="738">
                  <c:v>0.97450554</c:v>
                </c:pt>
                <c:pt idx="739">
                  <c:v>0.99544423999999998</c:v>
                </c:pt>
                <c:pt idx="740">
                  <c:v>0.99621826000000002</c:v>
                </c:pt>
                <c:pt idx="741">
                  <c:v>0.98490434999999998</c:v>
                </c:pt>
                <c:pt idx="742">
                  <c:v>0.9938977</c:v>
                </c:pt>
                <c:pt idx="743">
                  <c:v>0.9458472</c:v>
                </c:pt>
                <c:pt idx="744">
                  <c:v>0.98957634000000005</c:v>
                </c:pt>
                <c:pt idx="745">
                  <c:v>0.98585679999999998</c:v>
                </c:pt>
                <c:pt idx="746">
                  <c:v>0.98324449999999997</c:v>
                </c:pt>
                <c:pt idx="747">
                  <c:v>1.0018229999999999</c:v>
                </c:pt>
                <c:pt idx="748">
                  <c:v>0.98569050000000002</c:v>
                </c:pt>
                <c:pt idx="749">
                  <c:v>0.98964949999999996</c:v>
                </c:pt>
                <c:pt idx="750">
                  <c:v>1.0029893000000001</c:v>
                </c:pt>
                <c:pt idx="751">
                  <c:v>1.0000875</c:v>
                </c:pt>
                <c:pt idx="752">
                  <c:v>0.99008430000000003</c:v>
                </c:pt>
                <c:pt idx="753">
                  <c:v>0.99377793000000003</c:v>
                </c:pt>
                <c:pt idx="754">
                  <c:v>0.96310024999999999</c:v>
                </c:pt>
                <c:pt idx="755">
                  <c:v>1.0027181999999999</c:v>
                </c:pt>
                <c:pt idx="756">
                  <c:v>0.99809294999999998</c:v>
                </c:pt>
                <c:pt idx="757">
                  <c:v>1.0000064</c:v>
                </c:pt>
                <c:pt idx="758">
                  <c:v>0.99070130000000001</c:v>
                </c:pt>
                <c:pt idx="759">
                  <c:v>0.99922809999999995</c:v>
                </c:pt>
                <c:pt idx="760">
                  <c:v>0.99714720000000001</c:v>
                </c:pt>
                <c:pt idx="761">
                  <c:v>1.0008572</c:v>
                </c:pt>
                <c:pt idx="762">
                  <c:v>0.99604709999999996</c:v>
                </c:pt>
                <c:pt idx="763">
                  <c:v>1.0002477999999999</c:v>
                </c:pt>
                <c:pt idx="764">
                  <c:v>0.99817690000000003</c:v>
                </c:pt>
                <c:pt idx="765">
                  <c:v>1.0028064000000001</c:v>
                </c:pt>
                <c:pt idx="766">
                  <c:v>1.0007044</c:v>
                </c:pt>
                <c:pt idx="767">
                  <c:v>0.98414372999999999</c:v>
                </c:pt>
                <c:pt idx="768">
                  <c:v>0.97474163999999996</c:v>
                </c:pt>
                <c:pt idx="769">
                  <c:v>0.99616539999999998</c:v>
                </c:pt>
                <c:pt idx="770">
                  <c:v>0.99657315000000002</c:v>
                </c:pt>
                <c:pt idx="771">
                  <c:v>0.98767154999999995</c:v>
                </c:pt>
                <c:pt idx="772">
                  <c:v>1.0018237000000001</c:v>
                </c:pt>
                <c:pt idx="773">
                  <c:v>0.99883569999999999</c:v>
                </c:pt>
                <c:pt idx="774">
                  <c:v>1.0004284000000001</c:v>
                </c:pt>
                <c:pt idx="775">
                  <c:v>0.99644374999999996</c:v>
                </c:pt>
                <c:pt idx="776">
                  <c:v>0.99864359999999996</c:v>
                </c:pt>
                <c:pt idx="777">
                  <c:v>0.93002410000000002</c:v>
                </c:pt>
                <c:pt idx="778">
                  <c:v>0.99054295000000003</c:v>
                </c:pt>
                <c:pt idx="779">
                  <c:v>1.0036480000000001</c:v>
                </c:pt>
                <c:pt idx="780">
                  <c:v>0.98032989999999998</c:v>
                </c:pt>
                <c:pt idx="781">
                  <c:v>0.98424330000000004</c:v>
                </c:pt>
                <c:pt idx="782">
                  <c:v>0.98954253999999997</c:v>
                </c:pt>
                <c:pt idx="783">
                  <c:v>1.0006564</c:v>
                </c:pt>
                <c:pt idx="784">
                  <c:v>0.99808050000000004</c:v>
                </c:pt>
                <c:pt idx="785">
                  <c:v>0.99946415</c:v>
                </c:pt>
                <c:pt idx="786">
                  <c:v>0.98114824</c:v>
                </c:pt>
                <c:pt idx="787">
                  <c:v>0.97483710000000001</c:v>
                </c:pt>
                <c:pt idx="788">
                  <c:v>0.99255294000000005</c:v>
                </c:pt>
                <c:pt idx="789">
                  <c:v>0.98621420000000004</c:v>
                </c:pt>
                <c:pt idx="790">
                  <c:v>1.0006991999999999</c:v>
                </c:pt>
                <c:pt idx="791">
                  <c:v>0.99093390000000003</c:v>
                </c:pt>
                <c:pt idx="792">
                  <c:v>0.98701554999999996</c:v>
                </c:pt>
                <c:pt idx="793">
                  <c:v>0.99552982999999995</c:v>
                </c:pt>
                <c:pt idx="794">
                  <c:v>0.99910193999999997</c:v>
                </c:pt>
                <c:pt idx="795">
                  <c:v>0.99759010000000004</c:v>
                </c:pt>
                <c:pt idx="796">
                  <c:v>0.99878657000000004</c:v>
                </c:pt>
                <c:pt idx="797">
                  <c:v>0.99367559999999999</c:v>
                </c:pt>
                <c:pt idx="798">
                  <c:v>0.99885994</c:v>
                </c:pt>
                <c:pt idx="799">
                  <c:v>0.99982435000000003</c:v>
                </c:pt>
                <c:pt idx="800">
                  <c:v>0.99173825999999998</c:v>
                </c:pt>
                <c:pt idx="801">
                  <c:v>0.99820684999999998</c:v>
                </c:pt>
                <c:pt idx="802">
                  <c:v>0.99700639999999996</c:v>
                </c:pt>
                <c:pt idx="803">
                  <c:v>0.99927220000000005</c:v>
                </c:pt>
                <c:pt idx="804">
                  <c:v>0.99416196000000001</c:v>
                </c:pt>
                <c:pt idx="805">
                  <c:v>0.99102630000000003</c:v>
                </c:pt>
                <c:pt idx="806">
                  <c:v>0.99954460000000001</c:v>
                </c:pt>
                <c:pt idx="807">
                  <c:v>0.96047510000000003</c:v>
                </c:pt>
                <c:pt idx="808">
                  <c:v>1.0008779000000001</c:v>
                </c:pt>
                <c:pt idx="809">
                  <c:v>0.99648859999999995</c:v>
                </c:pt>
                <c:pt idx="810">
                  <c:v>0.99707484000000002</c:v>
                </c:pt>
                <c:pt idx="811">
                  <c:v>0.99094510000000002</c:v>
                </c:pt>
                <c:pt idx="812">
                  <c:v>0.98319805000000005</c:v>
                </c:pt>
                <c:pt idx="813">
                  <c:v>0.99990089999999998</c:v>
                </c:pt>
                <c:pt idx="814">
                  <c:v>1.0002301</c:v>
                </c:pt>
                <c:pt idx="815">
                  <c:v>0.97990440000000001</c:v>
                </c:pt>
                <c:pt idx="816">
                  <c:v>0.99238395999999995</c:v>
                </c:pt>
                <c:pt idx="817">
                  <c:v>0.98649439999999999</c:v>
                </c:pt>
                <c:pt idx="818">
                  <c:v>1.0005569999999999</c:v>
                </c:pt>
                <c:pt idx="819">
                  <c:v>0.99485259999999998</c:v>
                </c:pt>
                <c:pt idx="820">
                  <c:v>0.95065690000000003</c:v>
                </c:pt>
                <c:pt idx="821">
                  <c:v>0.98284490000000002</c:v>
                </c:pt>
                <c:pt idx="822">
                  <c:v>0.9997298</c:v>
                </c:pt>
                <c:pt idx="823">
                  <c:v>0.99819139999999995</c:v>
                </c:pt>
                <c:pt idx="824">
                  <c:v>1.0018227</c:v>
                </c:pt>
                <c:pt idx="825">
                  <c:v>0.99901085999999995</c:v>
                </c:pt>
                <c:pt idx="826">
                  <c:v>1.0003534999999999</c:v>
                </c:pt>
                <c:pt idx="827">
                  <c:v>0.99912290000000004</c:v>
                </c:pt>
                <c:pt idx="828">
                  <c:v>1.000996</c:v>
                </c:pt>
                <c:pt idx="829">
                  <c:v>0.98313170000000005</c:v>
                </c:pt>
                <c:pt idx="830">
                  <c:v>1.0001007</c:v>
                </c:pt>
                <c:pt idx="831">
                  <c:v>1.0007727</c:v>
                </c:pt>
                <c:pt idx="832">
                  <c:v>0.98541962999999999</c:v>
                </c:pt>
                <c:pt idx="833">
                  <c:v>1.0006461</c:v>
                </c:pt>
                <c:pt idx="834">
                  <c:v>0.99868809999999997</c:v>
                </c:pt>
                <c:pt idx="835">
                  <c:v>0.98683505999999999</c:v>
                </c:pt>
                <c:pt idx="836">
                  <c:v>0.99097687000000001</c:v>
                </c:pt>
                <c:pt idx="837">
                  <c:v>0.99282760000000003</c:v>
                </c:pt>
                <c:pt idx="838">
                  <c:v>0.99407535999999996</c:v>
                </c:pt>
                <c:pt idx="839">
                  <c:v>0.9726416</c:v>
                </c:pt>
                <c:pt idx="840">
                  <c:v>1.0005264</c:v>
                </c:pt>
                <c:pt idx="841">
                  <c:v>1.0001842999999999</c:v>
                </c:pt>
                <c:pt idx="842">
                  <c:v>0.99198600000000003</c:v>
                </c:pt>
                <c:pt idx="843">
                  <c:v>0.99440360000000005</c:v>
                </c:pt>
                <c:pt idx="844">
                  <c:v>0.99867830000000002</c:v>
                </c:pt>
                <c:pt idx="845">
                  <c:v>0.97843796000000005</c:v>
                </c:pt>
                <c:pt idx="846">
                  <c:v>0.98142949999999995</c:v>
                </c:pt>
                <c:pt idx="847">
                  <c:v>0.99776220000000004</c:v>
                </c:pt>
                <c:pt idx="848">
                  <c:v>1.0004497999999999</c:v>
                </c:pt>
                <c:pt idx="849">
                  <c:v>1.0012828</c:v>
                </c:pt>
                <c:pt idx="850">
                  <c:v>0.99692519999999996</c:v>
                </c:pt>
                <c:pt idx="851">
                  <c:v>0.98052760000000005</c:v>
                </c:pt>
                <c:pt idx="852">
                  <c:v>0.98541230000000002</c:v>
                </c:pt>
                <c:pt idx="853">
                  <c:v>1.0027140000000001</c:v>
                </c:pt>
                <c:pt idx="854">
                  <c:v>0.99941206000000005</c:v>
                </c:pt>
                <c:pt idx="855">
                  <c:v>0.99776730000000002</c:v>
                </c:pt>
                <c:pt idx="856">
                  <c:v>0.99846380000000001</c:v>
                </c:pt>
                <c:pt idx="857">
                  <c:v>0.98785990000000001</c:v>
                </c:pt>
                <c:pt idx="858">
                  <c:v>1.0008085</c:v>
                </c:pt>
                <c:pt idx="859">
                  <c:v>0.99509250000000005</c:v>
                </c:pt>
                <c:pt idx="860">
                  <c:v>0.94451110000000005</c:v>
                </c:pt>
                <c:pt idx="861">
                  <c:v>0.99264600000000003</c:v>
                </c:pt>
                <c:pt idx="862">
                  <c:v>1.0001781999999999</c:v>
                </c:pt>
                <c:pt idx="863">
                  <c:v>0.97993529999999995</c:v>
                </c:pt>
                <c:pt idx="864">
                  <c:v>0.98711550000000003</c:v>
                </c:pt>
                <c:pt idx="865">
                  <c:v>1.0018042</c:v>
                </c:pt>
                <c:pt idx="866">
                  <c:v>0.99684340000000005</c:v>
                </c:pt>
                <c:pt idx="867">
                  <c:v>0.98531020000000002</c:v>
                </c:pt>
                <c:pt idx="868">
                  <c:v>1.0001382999999999</c:v>
                </c:pt>
                <c:pt idx="869">
                  <c:v>0.99974626</c:v>
                </c:pt>
                <c:pt idx="870">
                  <c:v>0.99921565999999995</c:v>
                </c:pt>
                <c:pt idx="871">
                  <c:v>0.99891954999999999</c:v>
                </c:pt>
                <c:pt idx="872">
                  <c:v>0.99536340000000001</c:v>
                </c:pt>
                <c:pt idx="873">
                  <c:v>0.98846120000000004</c:v>
                </c:pt>
                <c:pt idx="874">
                  <c:v>0.99812690000000004</c:v>
                </c:pt>
                <c:pt idx="875">
                  <c:v>0.95065074999999999</c:v>
                </c:pt>
                <c:pt idx="876">
                  <c:v>0.99713284000000002</c:v>
                </c:pt>
                <c:pt idx="877">
                  <c:v>0.99297429999999998</c:v>
                </c:pt>
                <c:pt idx="878">
                  <c:v>0.99971836999999997</c:v>
                </c:pt>
                <c:pt idx="879">
                  <c:v>0.99760216000000002</c:v>
                </c:pt>
                <c:pt idx="880">
                  <c:v>1.0006117999999999</c:v>
                </c:pt>
                <c:pt idx="881">
                  <c:v>1.0035069000000001</c:v>
                </c:pt>
                <c:pt idx="882">
                  <c:v>0.99066246000000002</c:v>
                </c:pt>
                <c:pt idx="883">
                  <c:v>0.98484280000000002</c:v>
                </c:pt>
                <c:pt idx="884">
                  <c:v>0.98749023999999996</c:v>
                </c:pt>
                <c:pt idx="885">
                  <c:v>0.99272375999999996</c:v>
                </c:pt>
                <c:pt idx="886">
                  <c:v>1.0004375999999999</c:v>
                </c:pt>
                <c:pt idx="887">
                  <c:v>0.99433070000000001</c:v>
                </c:pt>
                <c:pt idx="888">
                  <c:v>0.97814590000000001</c:v>
                </c:pt>
                <c:pt idx="889">
                  <c:v>0.99983096000000005</c:v>
                </c:pt>
                <c:pt idx="890">
                  <c:v>0.94636419999999999</c:v>
                </c:pt>
                <c:pt idx="891">
                  <c:v>0.99985639999999998</c:v>
                </c:pt>
                <c:pt idx="892">
                  <c:v>0.97792214</c:v>
                </c:pt>
                <c:pt idx="893">
                  <c:v>1.0005462000000001</c:v>
                </c:pt>
                <c:pt idx="894">
                  <c:v>1.0005105000000001</c:v>
                </c:pt>
                <c:pt idx="895">
                  <c:v>0.98286819999999997</c:v>
                </c:pt>
                <c:pt idx="896">
                  <c:v>0.98143530000000001</c:v>
                </c:pt>
                <c:pt idx="897">
                  <c:v>0.99133163999999996</c:v>
                </c:pt>
                <c:pt idx="898">
                  <c:v>1.000454</c:v>
                </c:pt>
                <c:pt idx="899">
                  <c:v>1.0007440999999999</c:v>
                </c:pt>
                <c:pt idx="900">
                  <c:v>0.99663657000000005</c:v>
                </c:pt>
                <c:pt idx="901">
                  <c:v>0.98421853999999998</c:v>
                </c:pt>
                <c:pt idx="902">
                  <c:v>0.97669064999999999</c:v>
                </c:pt>
                <c:pt idx="903">
                  <c:v>0.99458179999999996</c:v>
                </c:pt>
                <c:pt idx="904">
                  <c:v>1.0012570000000001</c:v>
                </c:pt>
                <c:pt idx="905">
                  <c:v>1.0008311000000001</c:v>
                </c:pt>
                <c:pt idx="906">
                  <c:v>1.0006409000000001</c:v>
                </c:pt>
                <c:pt idx="907">
                  <c:v>0.98557510000000004</c:v>
                </c:pt>
                <c:pt idx="908">
                  <c:v>0.99564414999999995</c:v>
                </c:pt>
                <c:pt idx="909">
                  <c:v>0.99152994000000005</c:v>
                </c:pt>
                <c:pt idx="910">
                  <c:v>0.99963175999999998</c:v>
                </c:pt>
                <c:pt idx="911">
                  <c:v>0.94079489999999999</c:v>
                </c:pt>
                <c:pt idx="912">
                  <c:v>0.99458159999999995</c:v>
                </c:pt>
                <c:pt idx="913">
                  <c:v>0.99953970000000003</c:v>
                </c:pt>
                <c:pt idx="914">
                  <c:v>0.97713740000000004</c:v>
                </c:pt>
                <c:pt idx="915">
                  <c:v>0.99999075999999998</c:v>
                </c:pt>
                <c:pt idx="916">
                  <c:v>1.0002135999999999</c:v>
                </c:pt>
                <c:pt idx="917">
                  <c:v>0.99781229999999999</c:v>
                </c:pt>
                <c:pt idx="918">
                  <c:v>0.99963175999999998</c:v>
                </c:pt>
                <c:pt idx="919">
                  <c:v>0.99884329999999999</c:v>
                </c:pt>
                <c:pt idx="920">
                  <c:v>1.0001796000000001</c:v>
                </c:pt>
                <c:pt idx="921">
                  <c:v>0.99698894999999998</c:v>
                </c:pt>
                <c:pt idx="922">
                  <c:v>0.99634480000000003</c:v>
                </c:pt>
                <c:pt idx="923">
                  <c:v>0.99268270000000003</c:v>
                </c:pt>
                <c:pt idx="924">
                  <c:v>0.98068679999999997</c:v>
                </c:pt>
                <c:pt idx="925">
                  <c:v>1.0002983000000001</c:v>
                </c:pt>
                <c:pt idx="926">
                  <c:v>0.99995489999999998</c:v>
                </c:pt>
                <c:pt idx="927">
                  <c:v>0.99675420000000003</c:v>
                </c:pt>
                <c:pt idx="928">
                  <c:v>0.99526309999999996</c:v>
                </c:pt>
                <c:pt idx="929">
                  <c:v>0.99400469999999996</c:v>
                </c:pt>
                <c:pt idx="930">
                  <c:v>0.99839180000000005</c:v>
                </c:pt>
                <c:pt idx="931">
                  <c:v>0.93125579999999997</c:v>
                </c:pt>
                <c:pt idx="932">
                  <c:v>0.9683737</c:v>
                </c:pt>
                <c:pt idx="933">
                  <c:v>0.99090683000000002</c:v>
                </c:pt>
                <c:pt idx="934">
                  <c:v>0.99180835000000001</c:v>
                </c:pt>
                <c:pt idx="935">
                  <c:v>0.97845936</c:v>
                </c:pt>
                <c:pt idx="936">
                  <c:v>0.99205779999999999</c:v>
                </c:pt>
                <c:pt idx="937">
                  <c:v>1.0042584999999999</c:v>
                </c:pt>
                <c:pt idx="938">
                  <c:v>0.98764359999999995</c:v>
                </c:pt>
                <c:pt idx="939">
                  <c:v>1.0023286</c:v>
                </c:pt>
                <c:pt idx="940">
                  <c:v>1.000653</c:v>
                </c:pt>
                <c:pt idx="941">
                  <c:v>1.0000553999999999</c:v>
                </c:pt>
                <c:pt idx="942">
                  <c:v>1.0032668</c:v>
                </c:pt>
                <c:pt idx="943">
                  <c:v>1.0033970000000001</c:v>
                </c:pt>
                <c:pt idx="944">
                  <c:v>0.99901010000000001</c:v>
                </c:pt>
                <c:pt idx="945">
                  <c:v>0.97967504999999999</c:v>
                </c:pt>
                <c:pt idx="946">
                  <c:v>1.0022249999999999</c:v>
                </c:pt>
                <c:pt idx="947">
                  <c:v>1.0001842999999999</c:v>
                </c:pt>
                <c:pt idx="948">
                  <c:v>1.0003047</c:v>
                </c:pt>
                <c:pt idx="949">
                  <c:v>1.0025533</c:v>
                </c:pt>
                <c:pt idx="950">
                  <c:v>0.95416160000000005</c:v>
                </c:pt>
                <c:pt idx="951">
                  <c:v>1.0028265000000001</c:v>
                </c:pt>
                <c:pt idx="952">
                  <c:v>0.99561789999999994</c:v>
                </c:pt>
                <c:pt idx="953">
                  <c:v>1.002963</c:v>
                </c:pt>
                <c:pt idx="954">
                  <c:v>0.99301094000000001</c:v>
                </c:pt>
                <c:pt idx="955">
                  <c:v>0.99987256999999996</c:v>
                </c:pt>
                <c:pt idx="956">
                  <c:v>0.96592040000000001</c:v>
                </c:pt>
                <c:pt idx="957">
                  <c:v>0.94932090000000002</c:v>
                </c:pt>
                <c:pt idx="958">
                  <c:v>0.96476399999999995</c:v>
                </c:pt>
                <c:pt idx="959">
                  <c:v>1.0002016</c:v>
                </c:pt>
                <c:pt idx="960">
                  <c:v>0.99935560000000001</c:v>
                </c:pt>
                <c:pt idx="961">
                  <c:v>0.99460965000000001</c:v>
                </c:pt>
                <c:pt idx="962">
                  <c:v>0.97866810000000004</c:v>
                </c:pt>
                <c:pt idx="963">
                  <c:v>1.0011947999999999</c:v>
                </c:pt>
                <c:pt idx="964">
                  <c:v>0.99519866999999995</c:v>
                </c:pt>
                <c:pt idx="965">
                  <c:v>0.98630344999999997</c:v>
                </c:pt>
                <c:pt idx="966">
                  <c:v>0.98072669999999995</c:v>
                </c:pt>
                <c:pt idx="967">
                  <c:v>0.95901053999999997</c:v>
                </c:pt>
                <c:pt idx="968">
                  <c:v>0.99467740000000004</c:v>
                </c:pt>
                <c:pt idx="969">
                  <c:v>0.996031</c:v>
                </c:pt>
                <c:pt idx="970">
                  <c:v>0.97777670000000005</c:v>
                </c:pt>
                <c:pt idx="971">
                  <c:v>0.99088365</c:v>
                </c:pt>
                <c:pt idx="972">
                  <c:v>0.99866193999999997</c:v>
                </c:pt>
                <c:pt idx="973">
                  <c:v>0.94566923000000003</c:v>
                </c:pt>
                <c:pt idx="974">
                  <c:v>0.9905853</c:v>
                </c:pt>
                <c:pt idx="975">
                  <c:v>0.98836886999999995</c:v>
                </c:pt>
                <c:pt idx="976">
                  <c:v>1.0025417999999999</c:v>
                </c:pt>
                <c:pt idx="977">
                  <c:v>0.99414789999999997</c:v>
                </c:pt>
                <c:pt idx="978">
                  <c:v>0.99953884000000004</c:v>
                </c:pt>
                <c:pt idx="979">
                  <c:v>0.98182210000000003</c:v>
                </c:pt>
                <c:pt idx="980">
                  <c:v>0.99693279999999995</c:v>
                </c:pt>
                <c:pt idx="981">
                  <c:v>0.99968290000000004</c:v>
                </c:pt>
                <c:pt idx="982">
                  <c:v>0.94432870000000002</c:v>
                </c:pt>
                <c:pt idx="983">
                  <c:v>0.97355670000000005</c:v>
                </c:pt>
                <c:pt idx="984">
                  <c:v>0.99913174000000005</c:v>
                </c:pt>
                <c:pt idx="985">
                  <c:v>1.0004511</c:v>
                </c:pt>
                <c:pt idx="986">
                  <c:v>1.0004671000000001</c:v>
                </c:pt>
                <c:pt idx="987">
                  <c:v>0.99966246000000003</c:v>
                </c:pt>
                <c:pt idx="988">
                  <c:v>0.98824239999999997</c:v>
                </c:pt>
                <c:pt idx="989">
                  <c:v>1.0006877999999999</c:v>
                </c:pt>
                <c:pt idx="990">
                  <c:v>0.99043815999999996</c:v>
                </c:pt>
                <c:pt idx="991">
                  <c:v>0.96680219999999994</c:v>
                </c:pt>
                <c:pt idx="992">
                  <c:v>0.99885577000000003</c:v>
                </c:pt>
                <c:pt idx="993">
                  <c:v>1.0002034</c:v>
                </c:pt>
                <c:pt idx="994">
                  <c:v>0.99862320000000004</c:v>
                </c:pt>
                <c:pt idx="995">
                  <c:v>0.99078476000000004</c:v>
                </c:pt>
                <c:pt idx="996">
                  <c:v>0.96972230000000004</c:v>
                </c:pt>
                <c:pt idx="997">
                  <c:v>1.0010148000000001</c:v>
                </c:pt>
                <c:pt idx="998">
                  <c:v>0.99257076</c:v>
                </c:pt>
                <c:pt idx="999">
                  <c:v>1.0013418999999999</c:v>
                </c:pt>
                <c:pt idx="1000">
                  <c:v>1.0012516</c:v>
                </c:pt>
                <c:pt idx="1001">
                  <c:v>1.0003375999999999</c:v>
                </c:pt>
                <c:pt idx="1002">
                  <c:v>1.0008201999999999</c:v>
                </c:pt>
                <c:pt idx="1003">
                  <c:v>0.98833853000000005</c:v>
                </c:pt>
                <c:pt idx="1004">
                  <c:v>0.97822714</c:v>
                </c:pt>
                <c:pt idx="1005">
                  <c:v>0.99899536</c:v>
                </c:pt>
                <c:pt idx="1006">
                  <c:v>0.99765473999999998</c:v>
                </c:pt>
                <c:pt idx="1007">
                  <c:v>1.0003173000000001</c:v>
                </c:pt>
                <c:pt idx="1008">
                  <c:v>0.99729190000000001</c:v>
                </c:pt>
                <c:pt idx="1009">
                  <c:v>0.92069376000000003</c:v>
                </c:pt>
                <c:pt idx="1010">
                  <c:v>0.97554269999999998</c:v>
                </c:pt>
                <c:pt idx="1011">
                  <c:v>1.0004348999999999</c:v>
                </c:pt>
                <c:pt idx="1012">
                  <c:v>0.99730859999999999</c:v>
                </c:pt>
                <c:pt idx="1013">
                  <c:v>0.99975760000000002</c:v>
                </c:pt>
                <c:pt idx="1014">
                  <c:v>1.000356</c:v>
                </c:pt>
                <c:pt idx="1015">
                  <c:v>0.99785537000000002</c:v>
                </c:pt>
                <c:pt idx="1016">
                  <c:v>0.93258315000000003</c:v>
                </c:pt>
                <c:pt idx="1017">
                  <c:v>1.0000070000000001</c:v>
                </c:pt>
                <c:pt idx="1018">
                  <c:v>1.0000933000000001</c:v>
                </c:pt>
                <c:pt idx="1019">
                  <c:v>0.97435989999999995</c:v>
                </c:pt>
                <c:pt idx="1020">
                  <c:v>0.99232580000000004</c:v>
                </c:pt>
                <c:pt idx="1021">
                  <c:v>0.99612856000000005</c:v>
                </c:pt>
                <c:pt idx="1022">
                  <c:v>0.99980354000000005</c:v>
                </c:pt>
                <c:pt idx="1023">
                  <c:v>0.99961120000000003</c:v>
                </c:pt>
                <c:pt idx="1024">
                  <c:v>0.98213433999999999</c:v>
                </c:pt>
                <c:pt idx="1025">
                  <c:v>0.98750990000000005</c:v>
                </c:pt>
                <c:pt idx="1026">
                  <c:v>0.9979768</c:v>
                </c:pt>
                <c:pt idx="1027">
                  <c:v>1.0016787</c:v>
                </c:pt>
                <c:pt idx="1028">
                  <c:v>0.99653219999999998</c:v>
                </c:pt>
                <c:pt idx="1029">
                  <c:v>0.98700136000000005</c:v>
                </c:pt>
                <c:pt idx="1030">
                  <c:v>1.0001678000000001</c:v>
                </c:pt>
                <c:pt idx="1031">
                  <c:v>0.94846410000000003</c:v>
                </c:pt>
                <c:pt idx="1032">
                  <c:v>0.99567280000000002</c:v>
                </c:pt>
                <c:pt idx="1033">
                  <c:v>0.98693830000000005</c:v>
                </c:pt>
                <c:pt idx="1034">
                  <c:v>1.000097</c:v>
                </c:pt>
                <c:pt idx="1035">
                  <c:v>0.99866253000000005</c:v>
                </c:pt>
                <c:pt idx="1036">
                  <c:v>0.97816320000000001</c:v>
                </c:pt>
                <c:pt idx="1037">
                  <c:v>0.99572380000000005</c:v>
                </c:pt>
                <c:pt idx="1038">
                  <c:v>1.0005238999999999</c:v>
                </c:pt>
                <c:pt idx="1039">
                  <c:v>0.9516308</c:v>
                </c:pt>
                <c:pt idx="1040">
                  <c:v>1.0004512000000001</c:v>
                </c:pt>
                <c:pt idx="1041">
                  <c:v>0.99917524999999996</c:v>
                </c:pt>
                <c:pt idx="1042">
                  <c:v>1.0006961000000001</c:v>
                </c:pt>
                <c:pt idx="1043">
                  <c:v>1.0011350000000001</c:v>
                </c:pt>
                <c:pt idx="1044">
                  <c:v>0.99668765000000004</c:v>
                </c:pt>
                <c:pt idx="1045">
                  <c:v>0.99992985000000001</c:v>
                </c:pt>
                <c:pt idx="1046">
                  <c:v>0.97787670000000004</c:v>
                </c:pt>
                <c:pt idx="1047">
                  <c:v>1.0010489</c:v>
                </c:pt>
                <c:pt idx="1048">
                  <c:v>1.0004328</c:v>
                </c:pt>
                <c:pt idx="1049">
                  <c:v>0.99563639999999998</c:v>
                </c:pt>
                <c:pt idx="1050">
                  <c:v>0.99707526000000002</c:v>
                </c:pt>
                <c:pt idx="1051">
                  <c:v>1.0015080000000001</c:v>
                </c:pt>
                <c:pt idx="1052">
                  <c:v>1.0005193999999999</c:v>
                </c:pt>
                <c:pt idx="1053">
                  <c:v>1.0010239999999999</c:v>
                </c:pt>
                <c:pt idx="1054">
                  <c:v>0.99991934999999998</c:v>
                </c:pt>
                <c:pt idx="1055">
                  <c:v>1.0003462999999999</c:v>
                </c:pt>
                <c:pt idx="1056">
                  <c:v>0.98430700000000004</c:v>
                </c:pt>
                <c:pt idx="1057">
                  <c:v>0.98521817</c:v>
                </c:pt>
                <c:pt idx="1058">
                  <c:v>0.97900706999999998</c:v>
                </c:pt>
                <c:pt idx="1059">
                  <c:v>1.000424</c:v>
                </c:pt>
                <c:pt idx="1060">
                  <c:v>1.0007847999999999</c:v>
                </c:pt>
                <c:pt idx="1061">
                  <c:v>0.99920874999999998</c:v>
                </c:pt>
                <c:pt idx="1062">
                  <c:v>0.99831413999999996</c:v>
                </c:pt>
                <c:pt idx="1063">
                  <c:v>0.99725043999999996</c:v>
                </c:pt>
                <c:pt idx="1064">
                  <c:v>0.98896090000000003</c:v>
                </c:pt>
                <c:pt idx="1065">
                  <c:v>0.99669593999999995</c:v>
                </c:pt>
                <c:pt idx="1066">
                  <c:v>0.98977000000000004</c:v>
                </c:pt>
                <c:pt idx="1067">
                  <c:v>0.96811663999999997</c:v>
                </c:pt>
                <c:pt idx="1068">
                  <c:v>0.98482435999999995</c:v>
                </c:pt>
                <c:pt idx="1069">
                  <c:v>0.99136995999999999</c:v>
                </c:pt>
                <c:pt idx="1070">
                  <c:v>0.99953999999999998</c:v>
                </c:pt>
                <c:pt idx="1071">
                  <c:v>0.98962410000000001</c:v>
                </c:pt>
                <c:pt idx="1072">
                  <c:v>1.0005782000000001</c:v>
                </c:pt>
                <c:pt idx="1073">
                  <c:v>0.998749</c:v>
                </c:pt>
                <c:pt idx="1074">
                  <c:v>0.999726</c:v>
                </c:pt>
                <c:pt idx="1075">
                  <c:v>0.99820876000000003</c:v>
                </c:pt>
                <c:pt idx="1076">
                  <c:v>1.0001975000000001</c:v>
                </c:pt>
                <c:pt idx="1077">
                  <c:v>1.0008826</c:v>
                </c:pt>
                <c:pt idx="1078">
                  <c:v>1.0001765</c:v>
                </c:pt>
                <c:pt idx="1079">
                  <c:v>1.0001127999999999</c:v>
                </c:pt>
                <c:pt idx="1080">
                  <c:v>0.99555179999999999</c:v>
                </c:pt>
                <c:pt idx="1081">
                  <c:v>0.98752224</c:v>
                </c:pt>
                <c:pt idx="1082">
                  <c:v>0.99211700000000003</c:v>
                </c:pt>
                <c:pt idx="1083">
                  <c:v>0.98436946000000003</c:v>
                </c:pt>
                <c:pt idx="1084">
                  <c:v>0.99842215000000001</c:v>
                </c:pt>
                <c:pt idx="1085">
                  <c:v>0.99272879999999997</c:v>
                </c:pt>
                <c:pt idx="1086">
                  <c:v>1.0014822000000001</c:v>
                </c:pt>
                <c:pt idx="1087">
                  <c:v>0.99110529999999997</c:v>
                </c:pt>
                <c:pt idx="1088">
                  <c:v>0.98836935000000004</c:v>
                </c:pt>
                <c:pt idx="1089">
                  <c:v>0.99802709999999994</c:v>
                </c:pt>
                <c:pt idx="1090">
                  <c:v>0.98988489999999996</c:v>
                </c:pt>
                <c:pt idx="1091">
                  <c:v>1.0009726000000001</c:v>
                </c:pt>
                <c:pt idx="1092">
                  <c:v>0.99259496000000003</c:v>
                </c:pt>
                <c:pt idx="1093">
                  <c:v>0.96969179999999999</c:v>
                </c:pt>
                <c:pt idx="1094">
                  <c:v>1.0006636</c:v>
                </c:pt>
                <c:pt idx="1095">
                  <c:v>1.0013458</c:v>
                </c:pt>
                <c:pt idx="1096">
                  <c:v>0.9746494</c:v>
                </c:pt>
                <c:pt idx="1097">
                  <c:v>1.0021850999999999</c:v>
                </c:pt>
                <c:pt idx="1098">
                  <c:v>0.99940969999999996</c:v>
                </c:pt>
                <c:pt idx="1099">
                  <c:v>0.99898224999999996</c:v>
                </c:pt>
                <c:pt idx="1100">
                  <c:v>1.0006242999999999</c:v>
                </c:pt>
                <c:pt idx="1101">
                  <c:v>0.99387429999999999</c:v>
                </c:pt>
                <c:pt idx="1102">
                  <c:v>0.98571956000000005</c:v>
                </c:pt>
                <c:pt idx="1103">
                  <c:v>0.99743073999999998</c:v>
                </c:pt>
                <c:pt idx="1104">
                  <c:v>0.99548530000000002</c:v>
                </c:pt>
                <c:pt idx="1105">
                  <c:v>0.96266735000000003</c:v>
                </c:pt>
                <c:pt idx="1106">
                  <c:v>1.0025546999999999</c:v>
                </c:pt>
                <c:pt idx="1107">
                  <c:v>0.99812789999999996</c:v>
                </c:pt>
                <c:pt idx="1108">
                  <c:v>0.98750406999999996</c:v>
                </c:pt>
                <c:pt idx="1109">
                  <c:v>1.0003861999999999</c:v>
                </c:pt>
                <c:pt idx="1110">
                  <c:v>0.98256980000000005</c:v>
                </c:pt>
                <c:pt idx="1111">
                  <c:v>1.0051308999999999</c:v>
                </c:pt>
                <c:pt idx="1112">
                  <c:v>0.99630929999999995</c:v>
                </c:pt>
                <c:pt idx="1113">
                  <c:v>0.99918229999999997</c:v>
                </c:pt>
                <c:pt idx="1114">
                  <c:v>1.0004662</c:v>
                </c:pt>
                <c:pt idx="1115">
                  <c:v>0.99937319999999996</c:v>
                </c:pt>
                <c:pt idx="1116">
                  <c:v>1.0016543</c:v>
                </c:pt>
                <c:pt idx="1117">
                  <c:v>0.96989099999999995</c:v>
                </c:pt>
                <c:pt idx="1118">
                  <c:v>1.0005264</c:v>
                </c:pt>
                <c:pt idx="1119">
                  <c:v>0.98695105000000005</c:v>
                </c:pt>
                <c:pt idx="1120">
                  <c:v>0.98207926999999995</c:v>
                </c:pt>
                <c:pt idx="1121">
                  <c:v>0.99604930000000003</c:v>
                </c:pt>
                <c:pt idx="1122">
                  <c:v>0.99991392999999995</c:v>
                </c:pt>
                <c:pt idx="1123">
                  <c:v>0.95638394000000004</c:v>
                </c:pt>
                <c:pt idx="1124">
                  <c:v>0.98865970000000003</c:v>
                </c:pt>
                <c:pt idx="1125">
                  <c:v>0.99537103999999998</c:v>
                </c:pt>
                <c:pt idx="1126">
                  <c:v>0.98968637000000004</c:v>
                </c:pt>
                <c:pt idx="1127">
                  <c:v>0.99290425000000004</c:v>
                </c:pt>
                <c:pt idx="1128">
                  <c:v>0.99914460000000005</c:v>
                </c:pt>
                <c:pt idx="1129">
                  <c:v>0.99779569999999995</c:v>
                </c:pt>
                <c:pt idx="1130">
                  <c:v>1.0004578</c:v>
                </c:pt>
                <c:pt idx="1131">
                  <c:v>0.98580020000000002</c:v>
                </c:pt>
                <c:pt idx="1132">
                  <c:v>0.99487420000000004</c:v>
                </c:pt>
                <c:pt idx="1133">
                  <c:v>0.98826789999999998</c:v>
                </c:pt>
                <c:pt idx="1134">
                  <c:v>1.0006451999999999</c:v>
                </c:pt>
                <c:pt idx="1135">
                  <c:v>0.99607310000000004</c:v>
                </c:pt>
                <c:pt idx="1136">
                  <c:v>0.9978899</c:v>
                </c:pt>
                <c:pt idx="1137">
                  <c:v>0.99263716000000002</c:v>
                </c:pt>
                <c:pt idx="1138">
                  <c:v>0.80792266000000001</c:v>
                </c:pt>
                <c:pt idx="1139">
                  <c:v>0.98580133999999997</c:v>
                </c:pt>
                <c:pt idx="1140">
                  <c:v>0.99135689999999999</c:v>
                </c:pt>
                <c:pt idx="1141">
                  <c:v>0.99606939999999999</c:v>
                </c:pt>
                <c:pt idx="1142">
                  <c:v>0.98739975999999996</c:v>
                </c:pt>
                <c:pt idx="1143">
                  <c:v>0.99916640000000001</c:v>
                </c:pt>
                <c:pt idx="1144">
                  <c:v>1.000456</c:v>
                </c:pt>
                <c:pt idx="1145">
                  <c:v>0.99373394000000004</c:v>
                </c:pt>
                <c:pt idx="1146">
                  <c:v>0.99683756000000001</c:v>
                </c:pt>
                <c:pt idx="1147">
                  <c:v>0.99371310000000002</c:v>
                </c:pt>
                <c:pt idx="1148">
                  <c:v>1.0010948</c:v>
                </c:pt>
                <c:pt idx="1149">
                  <c:v>0.98463000000000001</c:v>
                </c:pt>
                <c:pt idx="1150">
                  <c:v>0.85295750000000004</c:v>
                </c:pt>
                <c:pt idx="1151">
                  <c:v>1.0009440000000001</c:v>
                </c:pt>
                <c:pt idx="1152">
                  <c:v>0.99780047000000005</c:v>
                </c:pt>
                <c:pt idx="1153">
                  <c:v>0.82365595999999996</c:v>
                </c:pt>
                <c:pt idx="1154">
                  <c:v>1.0025474999999999</c:v>
                </c:pt>
                <c:pt idx="1155">
                  <c:v>0.99955700000000003</c:v>
                </c:pt>
                <c:pt idx="1156">
                  <c:v>0.98454390000000003</c:v>
                </c:pt>
                <c:pt idx="1157">
                  <c:v>0.98662316999999999</c:v>
                </c:pt>
                <c:pt idx="1158">
                  <c:v>0.98860360000000003</c:v>
                </c:pt>
                <c:pt idx="1159">
                  <c:v>0.98604840000000005</c:v>
                </c:pt>
                <c:pt idx="1160">
                  <c:v>0.99346559999999995</c:v>
                </c:pt>
                <c:pt idx="1161">
                  <c:v>0.99416833999999998</c:v>
                </c:pt>
                <c:pt idx="1162">
                  <c:v>0.98951869999999997</c:v>
                </c:pt>
                <c:pt idx="1163">
                  <c:v>1.0010498000000001</c:v>
                </c:pt>
                <c:pt idx="1164">
                  <c:v>0.99811274000000005</c:v>
                </c:pt>
                <c:pt idx="1165">
                  <c:v>1.0022451999999999</c:v>
                </c:pt>
                <c:pt idx="1166">
                  <c:v>0.98443480000000005</c:v>
                </c:pt>
                <c:pt idx="1167">
                  <c:v>0.97817427000000001</c:v>
                </c:pt>
                <c:pt idx="1168">
                  <c:v>1.001547</c:v>
                </c:pt>
                <c:pt idx="1169">
                  <c:v>1.0012045000000001</c:v>
                </c:pt>
                <c:pt idx="1170">
                  <c:v>1.0006359</c:v>
                </c:pt>
                <c:pt idx="1171">
                  <c:v>0.99281129999999995</c:v>
                </c:pt>
                <c:pt idx="1172">
                  <c:v>0.98601190000000005</c:v>
                </c:pt>
                <c:pt idx="1173">
                  <c:v>0.99864050000000004</c:v>
                </c:pt>
                <c:pt idx="1174">
                  <c:v>0.99594059999999995</c:v>
                </c:pt>
                <c:pt idx="1175">
                  <c:v>1.0005093</c:v>
                </c:pt>
                <c:pt idx="1176">
                  <c:v>0.98749726999999998</c:v>
                </c:pt>
                <c:pt idx="1177">
                  <c:v>0.99736910000000001</c:v>
                </c:pt>
                <c:pt idx="1178">
                  <c:v>0.99940324000000003</c:v>
                </c:pt>
                <c:pt idx="1179">
                  <c:v>1.0007558999999999</c:v>
                </c:pt>
                <c:pt idx="1180">
                  <c:v>0.99977769999999999</c:v>
                </c:pt>
                <c:pt idx="1181">
                  <c:v>0.98408459999999998</c:v>
                </c:pt>
                <c:pt idx="1182">
                  <c:v>0.99974626</c:v>
                </c:pt>
                <c:pt idx="1183">
                  <c:v>0.99746679999999999</c:v>
                </c:pt>
                <c:pt idx="1184">
                  <c:v>0.99044169999999998</c:v>
                </c:pt>
                <c:pt idx="1185">
                  <c:v>0.97558767000000002</c:v>
                </c:pt>
                <c:pt idx="1186">
                  <c:v>0.99297460000000004</c:v>
                </c:pt>
                <c:pt idx="1187">
                  <c:v>0.98874759999999995</c:v>
                </c:pt>
                <c:pt idx="1188">
                  <c:v>0.99957450000000003</c:v>
                </c:pt>
                <c:pt idx="1189">
                  <c:v>0.97782990000000003</c:v>
                </c:pt>
                <c:pt idx="1190">
                  <c:v>0.98354702999999999</c:v>
                </c:pt>
                <c:pt idx="1191">
                  <c:v>0.99267459999999996</c:v>
                </c:pt>
                <c:pt idx="1192">
                  <c:v>0.9810527</c:v>
                </c:pt>
                <c:pt idx="1193">
                  <c:v>0.98273116000000005</c:v>
                </c:pt>
                <c:pt idx="1194">
                  <c:v>0.99117140000000004</c:v>
                </c:pt>
                <c:pt idx="1195">
                  <c:v>0.99868319999999999</c:v>
                </c:pt>
                <c:pt idx="1196">
                  <c:v>1.0010578999999999</c:v>
                </c:pt>
                <c:pt idx="1197">
                  <c:v>0.96780496999999999</c:v>
                </c:pt>
                <c:pt idx="1198">
                  <c:v>0.99981229999999999</c:v>
                </c:pt>
                <c:pt idx="1199">
                  <c:v>0.99403450000000004</c:v>
                </c:pt>
                <c:pt idx="1200">
                  <c:v>0.99349120000000002</c:v>
                </c:pt>
                <c:pt idx="1201">
                  <c:v>0.97699773000000001</c:v>
                </c:pt>
                <c:pt idx="1202">
                  <c:v>0.99907637000000005</c:v>
                </c:pt>
                <c:pt idx="1203">
                  <c:v>1.0009656</c:v>
                </c:pt>
                <c:pt idx="1204">
                  <c:v>0.99630209999999997</c:v>
                </c:pt>
                <c:pt idx="1205">
                  <c:v>1.0016817</c:v>
                </c:pt>
                <c:pt idx="1206">
                  <c:v>0.98866569999999998</c:v>
                </c:pt>
                <c:pt idx="1207">
                  <c:v>1.0000699</c:v>
                </c:pt>
                <c:pt idx="1208">
                  <c:v>1.0002477999999999</c:v>
                </c:pt>
                <c:pt idx="1209">
                  <c:v>0.97679170000000004</c:v>
                </c:pt>
                <c:pt idx="1210">
                  <c:v>0.99849737000000005</c:v>
                </c:pt>
                <c:pt idx="1211">
                  <c:v>0.97946429999999995</c:v>
                </c:pt>
                <c:pt idx="1212">
                  <c:v>0.89985440000000005</c:v>
                </c:pt>
                <c:pt idx="1213">
                  <c:v>0.98456840000000001</c:v>
                </c:pt>
                <c:pt idx="1214">
                  <c:v>0.97223579999999998</c:v>
                </c:pt>
                <c:pt idx="1215">
                  <c:v>0.99303483999999997</c:v>
                </c:pt>
                <c:pt idx="1216">
                  <c:v>0.99991609999999997</c:v>
                </c:pt>
                <c:pt idx="1217">
                  <c:v>0.99509259999999999</c:v>
                </c:pt>
                <c:pt idx="1218">
                  <c:v>0.99904850000000001</c:v>
                </c:pt>
                <c:pt idx="1219">
                  <c:v>0.99252640000000003</c:v>
                </c:pt>
                <c:pt idx="1220">
                  <c:v>0.96705483999999997</c:v>
                </c:pt>
                <c:pt idx="1221">
                  <c:v>0.99806379999999995</c:v>
                </c:pt>
                <c:pt idx="1222">
                  <c:v>0.97272590000000003</c:v>
                </c:pt>
                <c:pt idx="1223">
                  <c:v>0.99969459999999999</c:v>
                </c:pt>
                <c:pt idx="1224">
                  <c:v>0.99077844999999998</c:v>
                </c:pt>
                <c:pt idx="1225">
                  <c:v>0.94571894000000001</c:v>
                </c:pt>
                <c:pt idx="1226">
                  <c:v>1.0005473</c:v>
                </c:pt>
                <c:pt idx="1227">
                  <c:v>1.0000340000000001</c:v>
                </c:pt>
                <c:pt idx="1228">
                  <c:v>0.99796015000000005</c:v>
                </c:pt>
                <c:pt idx="1229">
                  <c:v>1.0001944</c:v>
                </c:pt>
                <c:pt idx="1230">
                  <c:v>0.99814049999999999</c:v>
                </c:pt>
                <c:pt idx="1231">
                  <c:v>1.0018659000000001</c:v>
                </c:pt>
                <c:pt idx="1232">
                  <c:v>1.0007709</c:v>
                </c:pt>
                <c:pt idx="1233">
                  <c:v>0.9999941</c:v>
                </c:pt>
                <c:pt idx="1234">
                  <c:v>0.99497782999999995</c:v>
                </c:pt>
                <c:pt idx="1235">
                  <c:v>0.9939711</c:v>
                </c:pt>
                <c:pt idx="1236">
                  <c:v>0.98416453999999998</c:v>
                </c:pt>
                <c:pt idx="1237">
                  <c:v>0.99275360000000001</c:v>
                </c:pt>
                <c:pt idx="1238">
                  <c:v>0.94240314000000003</c:v>
                </c:pt>
                <c:pt idx="1239">
                  <c:v>0.99206070000000002</c:v>
                </c:pt>
                <c:pt idx="1240">
                  <c:v>1.0001043000000001</c:v>
                </c:pt>
                <c:pt idx="1241">
                  <c:v>0.99143504999999998</c:v>
                </c:pt>
                <c:pt idx="1242">
                  <c:v>0.99762463999999995</c:v>
                </c:pt>
                <c:pt idx="1243">
                  <c:v>0.97827375000000005</c:v>
                </c:pt>
                <c:pt idx="1244">
                  <c:v>0.9999671</c:v>
                </c:pt>
                <c:pt idx="1245">
                  <c:v>0.99745004999999998</c:v>
                </c:pt>
                <c:pt idx="1246">
                  <c:v>1.0006417000000001</c:v>
                </c:pt>
                <c:pt idx="1247">
                  <c:v>0.97147565999999996</c:v>
                </c:pt>
                <c:pt idx="1248">
                  <c:v>0.99306870000000003</c:v>
                </c:pt>
                <c:pt idx="1249">
                  <c:v>0.99386876999999996</c:v>
                </c:pt>
                <c:pt idx="1250">
                  <c:v>0.86415434000000002</c:v>
                </c:pt>
                <c:pt idx="1251">
                  <c:v>0.99971140000000003</c:v>
                </c:pt>
                <c:pt idx="1252">
                  <c:v>0.98238294999999998</c:v>
                </c:pt>
                <c:pt idx="1253">
                  <c:v>1.0004816000000001</c:v>
                </c:pt>
                <c:pt idx="1254">
                  <c:v>0.99755389999999999</c:v>
                </c:pt>
                <c:pt idx="1255">
                  <c:v>1.0018615</c:v>
                </c:pt>
                <c:pt idx="1256">
                  <c:v>0.97551030000000005</c:v>
                </c:pt>
                <c:pt idx="1257">
                  <c:v>0.98789800000000005</c:v>
                </c:pt>
                <c:pt idx="1258">
                  <c:v>0.76035005</c:v>
                </c:pt>
                <c:pt idx="1259">
                  <c:v>1.0017187999999999</c:v>
                </c:pt>
                <c:pt idx="1260">
                  <c:v>0.96944076000000001</c:v>
                </c:pt>
                <c:pt idx="1261">
                  <c:v>0.96567946999999998</c:v>
                </c:pt>
                <c:pt idx="1262">
                  <c:v>0.99744029999999995</c:v>
                </c:pt>
                <c:pt idx="1263">
                  <c:v>0.99055815000000003</c:v>
                </c:pt>
                <c:pt idx="1264">
                  <c:v>0.99320989999999998</c:v>
                </c:pt>
                <c:pt idx="1265">
                  <c:v>0.99046279999999998</c:v>
                </c:pt>
                <c:pt idx="1266">
                  <c:v>0.99054766000000005</c:v>
                </c:pt>
                <c:pt idx="1267">
                  <c:v>0.99924623999999995</c:v>
                </c:pt>
                <c:pt idx="1268">
                  <c:v>0.98928879999999997</c:v>
                </c:pt>
                <c:pt idx="1269">
                  <c:v>0.99061226999999996</c:v>
                </c:pt>
                <c:pt idx="1270">
                  <c:v>0.97423439999999994</c:v>
                </c:pt>
                <c:pt idx="1271">
                  <c:v>0.97056169999999997</c:v>
                </c:pt>
                <c:pt idx="1272">
                  <c:v>0.98649759999999997</c:v>
                </c:pt>
                <c:pt idx="1273">
                  <c:v>0.96557504000000005</c:v>
                </c:pt>
                <c:pt idx="1274">
                  <c:v>0.88750269999999998</c:v>
                </c:pt>
                <c:pt idx="1275">
                  <c:v>1.0014069000000001</c:v>
                </c:pt>
                <c:pt idx="1276">
                  <c:v>0.98841389999999996</c:v>
                </c:pt>
                <c:pt idx="1277">
                  <c:v>0.99716859999999996</c:v>
                </c:pt>
                <c:pt idx="1278">
                  <c:v>1.0005609</c:v>
                </c:pt>
                <c:pt idx="1279">
                  <c:v>0.99974905999999997</c:v>
                </c:pt>
                <c:pt idx="1280">
                  <c:v>1.0004565999999999</c:v>
                </c:pt>
                <c:pt idx="1281">
                  <c:v>0.98083989999999999</c:v>
                </c:pt>
                <c:pt idx="1282">
                  <c:v>0.95671479999999998</c:v>
                </c:pt>
                <c:pt idx="1283">
                  <c:v>0.99911576999999996</c:v>
                </c:pt>
                <c:pt idx="1284">
                  <c:v>1.0004928</c:v>
                </c:pt>
                <c:pt idx="1285">
                  <c:v>0.98867459999999996</c:v>
                </c:pt>
                <c:pt idx="1286">
                  <c:v>0.99001620000000001</c:v>
                </c:pt>
                <c:pt idx="1287">
                  <c:v>0.99972934000000002</c:v>
                </c:pt>
                <c:pt idx="1288">
                  <c:v>0.99106662999999995</c:v>
                </c:pt>
                <c:pt idx="1289">
                  <c:v>0.99056480000000002</c:v>
                </c:pt>
                <c:pt idx="1290">
                  <c:v>1.0007364000000001</c:v>
                </c:pt>
                <c:pt idx="1291">
                  <c:v>1.0087839000000001</c:v>
                </c:pt>
                <c:pt idx="1292">
                  <c:v>0.9984615</c:v>
                </c:pt>
                <c:pt idx="1293">
                  <c:v>0.99358267</c:v>
                </c:pt>
                <c:pt idx="1294">
                  <c:v>1.0026263</c:v>
                </c:pt>
                <c:pt idx="1295">
                  <c:v>1.0023046</c:v>
                </c:pt>
                <c:pt idx="1296">
                  <c:v>0.99984209999999996</c:v>
                </c:pt>
                <c:pt idx="1297">
                  <c:v>0.98609334000000004</c:v>
                </c:pt>
                <c:pt idx="1298">
                  <c:v>0.988541</c:v>
                </c:pt>
                <c:pt idx="1299">
                  <c:v>0.99938640000000001</c:v>
                </c:pt>
                <c:pt idx="1300">
                  <c:v>0.88472419999999996</c:v>
                </c:pt>
                <c:pt idx="1301">
                  <c:v>1.0013962000000001</c:v>
                </c:pt>
                <c:pt idx="1302">
                  <c:v>1.002203</c:v>
                </c:pt>
                <c:pt idx="1303">
                  <c:v>1.0017636999999999</c:v>
                </c:pt>
                <c:pt idx="1304">
                  <c:v>0.97315686999999995</c:v>
                </c:pt>
                <c:pt idx="1305">
                  <c:v>0.95130824999999997</c:v>
                </c:pt>
                <c:pt idx="1306">
                  <c:v>0.99216210000000005</c:v>
                </c:pt>
                <c:pt idx="1307">
                  <c:v>0.96691919999999998</c:v>
                </c:pt>
                <c:pt idx="1308">
                  <c:v>0.99999199999999999</c:v>
                </c:pt>
                <c:pt idx="1309">
                  <c:v>1.0004040999999999</c:v>
                </c:pt>
                <c:pt idx="1310">
                  <c:v>0.98641586000000003</c:v>
                </c:pt>
                <c:pt idx="1311">
                  <c:v>0.99695444</c:v>
                </c:pt>
                <c:pt idx="1312">
                  <c:v>0.99063040000000002</c:v>
                </c:pt>
                <c:pt idx="1313">
                  <c:v>0.9996427</c:v>
                </c:pt>
                <c:pt idx="1314">
                  <c:v>0.95890545999999999</c:v>
                </c:pt>
                <c:pt idx="1315">
                  <c:v>0.98857099999999998</c:v>
                </c:pt>
                <c:pt idx="1316">
                  <c:v>0.99273765000000003</c:v>
                </c:pt>
                <c:pt idx="1317">
                  <c:v>0.99820036000000001</c:v>
                </c:pt>
                <c:pt idx="1318">
                  <c:v>0.98637812999999996</c:v>
                </c:pt>
                <c:pt idx="1319">
                  <c:v>0.99959569999999998</c:v>
                </c:pt>
                <c:pt idx="1320">
                  <c:v>1.0005318999999999</c:v>
                </c:pt>
                <c:pt idx="1321">
                  <c:v>1.0003280000000001</c:v>
                </c:pt>
                <c:pt idx="1322">
                  <c:v>0.99807489999999999</c:v>
                </c:pt>
                <c:pt idx="1323">
                  <c:v>1.0003327</c:v>
                </c:pt>
                <c:pt idx="1324">
                  <c:v>0.99821590000000004</c:v>
                </c:pt>
                <c:pt idx="1325">
                  <c:v>0.99467709999999998</c:v>
                </c:pt>
                <c:pt idx="1326">
                  <c:v>1.0007288000000001</c:v>
                </c:pt>
                <c:pt idx="1327">
                  <c:v>1.0000230999999999</c:v>
                </c:pt>
                <c:pt idx="1328">
                  <c:v>0.98669165000000003</c:v>
                </c:pt>
                <c:pt idx="1329">
                  <c:v>0.99083125999999999</c:v>
                </c:pt>
                <c:pt idx="1330">
                  <c:v>1.0003095</c:v>
                </c:pt>
                <c:pt idx="1331">
                  <c:v>0.99459195</c:v>
                </c:pt>
                <c:pt idx="1332">
                  <c:v>0.98497014999999999</c:v>
                </c:pt>
                <c:pt idx="1333">
                  <c:v>0.99034584000000003</c:v>
                </c:pt>
                <c:pt idx="1334">
                  <c:v>0.97749244999999996</c:v>
                </c:pt>
                <c:pt idx="1335">
                  <c:v>0.98133170000000003</c:v>
                </c:pt>
                <c:pt idx="1336">
                  <c:v>0.99757605999999999</c:v>
                </c:pt>
                <c:pt idx="1337">
                  <c:v>1.0004048000000001</c:v>
                </c:pt>
                <c:pt idx="1338">
                  <c:v>0.99873202999999999</c:v>
                </c:pt>
                <c:pt idx="1339">
                  <c:v>0.96307169999999998</c:v>
                </c:pt>
                <c:pt idx="1340">
                  <c:v>0.99902340000000001</c:v>
                </c:pt>
                <c:pt idx="1341">
                  <c:v>0.97701216000000002</c:v>
                </c:pt>
                <c:pt idx="1342">
                  <c:v>0.97122030000000004</c:v>
                </c:pt>
                <c:pt idx="1343">
                  <c:v>0.99302570000000001</c:v>
                </c:pt>
                <c:pt idx="1344">
                  <c:v>0.99376109999999995</c:v>
                </c:pt>
                <c:pt idx="1345">
                  <c:v>0.99762784999999998</c:v>
                </c:pt>
                <c:pt idx="1346">
                  <c:v>0.94856130000000005</c:v>
                </c:pt>
                <c:pt idx="1347">
                  <c:v>0.99443232999999998</c:v>
                </c:pt>
                <c:pt idx="1348">
                  <c:v>0.99600109999999997</c:v>
                </c:pt>
                <c:pt idx="1349">
                  <c:v>1.0014495999999999</c:v>
                </c:pt>
                <c:pt idx="1350">
                  <c:v>0.99970983999999996</c:v>
                </c:pt>
                <c:pt idx="1351">
                  <c:v>0.99999890000000002</c:v>
                </c:pt>
                <c:pt idx="1352">
                  <c:v>0.98459030000000003</c:v>
                </c:pt>
                <c:pt idx="1353">
                  <c:v>0.98303580000000002</c:v>
                </c:pt>
                <c:pt idx="1354">
                  <c:v>0.9915543</c:v>
                </c:pt>
                <c:pt idx="1355">
                  <c:v>0.99940399999999996</c:v>
                </c:pt>
                <c:pt idx="1356">
                  <c:v>0.99998056999999996</c:v>
                </c:pt>
                <c:pt idx="1357">
                  <c:v>0.99982435000000003</c:v>
                </c:pt>
                <c:pt idx="1358">
                  <c:v>1.0009600000000001</c:v>
                </c:pt>
                <c:pt idx="1359">
                  <c:v>1.0010948</c:v>
                </c:pt>
                <c:pt idx="1360">
                  <c:v>0.98791485999999995</c:v>
                </c:pt>
                <c:pt idx="1361">
                  <c:v>0.96576655</c:v>
                </c:pt>
                <c:pt idx="1362">
                  <c:v>0.97428239999999999</c:v>
                </c:pt>
                <c:pt idx="1363">
                  <c:v>0.99877800000000005</c:v>
                </c:pt>
                <c:pt idx="1364">
                  <c:v>0.99700195000000003</c:v>
                </c:pt>
                <c:pt idx="1365">
                  <c:v>0.99609550000000002</c:v>
                </c:pt>
                <c:pt idx="1366">
                  <c:v>0.97231089999999998</c:v>
                </c:pt>
                <c:pt idx="1367">
                  <c:v>1.0004101999999999</c:v>
                </c:pt>
                <c:pt idx="1368">
                  <c:v>1.0011224000000001</c:v>
                </c:pt>
                <c:pt idx="1369">
                  <c:v>1.0007832000000001</c:v>
                </c:pt>
                <c:pt idx="1370">
                  <c:v>0.97641460000000002</c:v>
                </c:pt>
                <c:pt idx="1371">
                  <c:v>0.99636429999999998</c:v>
                </c:pt>
                <c:pt idx="1372">
                  <c:v>1.0002759000000001</c:v>
                </c:pt>
                <c:pt idx="1373">
                  <c:v>0.9967182</c:v>
                </c:pt>
                <c:pt idx="1374">
                  <c:v>0.99350099999999997</c:v>
                </c:pt>
                <c:pt idx="1375">
                  <c:v>0.988456</c:v>
                </c:pt>
                <c:pt idx="1376">
                  <c:v>0.99944155999999995</c:v>
                </c:pt>
                <c:pt idx="1377">
                  <c:v>0.99352479999999999</c:v>
                </c:pt>
                <c:pt idx="1378">
                  <c:v>0.97874680000000003</c:v>
                </c:pt>
                <c:pt idx="1379">
                  <c:v>0.98421250000000005</c:v>
                </c:pt>
                <c:pt idx="1380">
                  <c:v>1.0010570000000001</c:v>
                </c:pt>
                <c:pt idx="1381">
                  <c:v>1.0001409000000001</c:v>
                </c:pt>
                <c:pt idx="1382">
                  <c:v>0.99978906000000001</c:v>
                </c:pt>
                <c:pt idx="1383">
                  <c:v>1.0006908999999999</c:v>
                </c:pt>
                <c:pt idx="1384">
                  <c:v>0.99222195000000002</c:v>
                </c:pt>
                <c:pt idx="1385">
                  <c:v>0.98359333999999998</c:v>
                </c:pt>
                <c:pt idx="1386">
                  <c:v>0.99806684000000001</c:v>
                </c:pt>
                <c:pt idx="1387">
                  <c:v>0.98926674999999997</c:v>
                </c:pt>
                <c:pt idx="1388">
                  <c:v>0.99952839999999998</c:v>
                </c:pt>
                <c:pt idx="1389">
                  <c:v>1.0011293000000001</c:v>
                </c:pt>
                <c:pt idx="1390">
                  <c:v>0.91898869999999999</c:v>
                </c:pt>
                <c:pt idx="1391">
                  <c:v>0.99266005000000002</c:v>
                </c:pt>
                <c:pt idx="1392">
                  <c:v>0.9985832</c:v>
                </c:pt>
                <c:pt idx="1393">
                  <c:v>1.0019703</c:v>
                </c:pt>
                <c:pt idx="1394">
                  <c:v>0.99479114999999996</c:v>
                </c:pt>
                <c:pt idx="1395">
                  <c:v>1.0008608000000001</c:v>
                </c:pt>
                <c:pt idx="1396">
                  <c:v>0.99553095999999996</c:v>
                </c:pt>
                <c:pt idx="1397">
                  <c:v>0.99145203999999998</c:v>
                </c:pt>
                <c:pt idx="1398">
                  <c:v>1.0005708</c:v>
                </c:pt>
                <c:pt idx="1399">
                  <c:v>0.99249909999999997</c:v>
                </c:pt>
                <c:pt idx="1400">
                  <c:v>1.0004048000000001</c:v>
                </c:pt>
                <c:pt idx="1401">
                  <c:v>0.99829900000000005</c:v>
                </c:pt>
                <c:pt idx="1402">
                  <c:v>1.0001602000000001</c:v>
                </c:pt>
                <c:pt idx="1403">
                  <c:v>1.002256</c:v>
                </c:pt>
                <c:pt idx="1404">
                  <c:v>0.99325573</c:v>
                </c:pt>
                <c:pt idx="1405">
                  <c:v>0.99526170000000003</c:v>
                </c:pt>
                <c:pt idx="1406">
                  <c:v>0.98807244999999999</c:v>
                </c:pt>
                <c:pt idx="1407">
                  <c:v>1.0017159</c:v>
                </c:pt>
                <c:pt idx="1408">
                  <c:v>1.0013386</c:v>
                </c:pt>
                <c:pt idx="1409">
                  <c:v>0.9976853</c:v>
                </c:pt>
                <c:pt idx="1410">
                  <c:v>0.99953190000000003</c:v>
                </c:pt>
                <c:pt idx="1411">
                  <c:v>0.99370769999999997</c:v>
                </c:pt>
                <c:pt idx="1412">
                  <c:v>0.93148607000000005</c:v>
                </c:pt>
                <c:pt idx="1413">
                  <c:v>1.0015916</c:v>
                </c:pt>
                <c:pt idx="1414">
                  <c:v>0.99291485999999995</c:v>
                </c:pt>
                <c:pt idx="1415">
                  <c:v>0.99874479999999999</c:v>
                </c:pt>
                <c:pt idx="1416">
                  <c:v>1.0010729</c:v>
                </c:pt>
                <c:pt idx="1417">
                  <c:v>0.99368829999999997</c:v>
                </c:pt>
                <c:pt idx="1418">
                  <c:v>0.99033444999999998</c:v>
                </c:pt>
                <c:pt idx="1419">
                  <c:v>0.97821499999999995</c:v>
                </c:pt>
                <c:pt idx="1420">
                  <c:v>0.99974626</c:v>
                </c:pt>
                <c:pt idx="1421">
                  <c:v>1.0007044</c:v>
                </c:pt>
                <c:pt idx="1422">
                  <c:v>0.99327129999999997</c:v>
                </c:pt>
                <c:pt idx="1423">
                  <c:v>0.99544650000000001</c:v>
                </c:pt>
                <c:pt idx="1424">
                  <c:v>0.98060499999999995</c:v>
                </c:pt>
                <c:pt idx="1425">
                  <c:v>0.99370769999999997</c:v>
                </c:pt>
                <c:pt idx="1426">
                  <c:v>0.99966323000000001</c:v>
                </c:pt>
                <c:pt idx="1427">
                  <c:v>1.0007997</c:v>
                </c:pt>
                <c:pt idx="1428">
                  <c:v>0.99532080000000001</c:v>
                </c:pt>
                <c:pt idx="1429">
                  <c:v>0.99816499999999997</c:v>
                </c:pt>
                <c:pt idx="1430">
                  <c:v>1.000831</c:v>
                </c:pt>
                <c:pt idx="1431">
                  <c:v>0.98701704000000001</c:v>
                </c:pt>
                <c:pt idx="1432">
                  <c:v>1.0003164</c:v>
                </c:pt>
                <c:pt idx="1433">
                  <c:v>0.98591110000000004</c:v>
                </c:pt>
                <c:pt idx="1434">
                  <c:v>0.98845260000000001</c:v>
                </c:pt>
                <c:pt idx="1435">
                  <c:v>0.99975437</c:v>
                </c:pt>
                <c:pt idx="1436">
                  <c:v>0.99211632999999999</c:v>
                </c:pt>
                <c:pt idx="1437">
                  <c:v>1.0033232999999999</c:v>
                </c:pt>
                <c:pt idx="1438">
                  <c:v>0.99769209999999997</c:v>
                </c:pt>
                <c:pt idx="1439">
                  <c:v>0.97609866000000001</c:v>
                </c:pt>
                <c:pt idx="1440">
                  <c:v>0.96751770000000004</c:v>
                </c:pt>
                <c:pt idx="1441">
                  <c:v>0.99934906000000001</c:v>
                </c:pt>
                <c:pt idx="1442">
                  <c:v>0.99901812999999995</c:v>
                </c:pt>
                <c:pt idx="1443">
                  <c:v>1.0015118999999999</c:v>
                </c:pt>
                <c:pt idx="1444">
                  <c:v>0.70545020000000003</c:v>
                </c:pt>
                <c:pt idx="1445">
                  <c:v>0.98567515999999999</c:v>
                </c:pt>
                <c:pt idx="1446">
                  <c:v>0.97790319999999997</c:v>
                </c:pt>
                <c:pt idx="1447">
                  <c:v>0.99953380000000003</c:v>
                </c:pt>
                <c:pt idx="1448">
                  <c:v>0.85530424000000005</c:v>
                </c:pt>
                <c:pt idx="1449">
                  <c:v>0.98532975</c:v>
                </c:pt>
                <c:pt idx="1450">
                  <c:v>1.0009756999999999</c:v>
                </c:pt>
                <c:pt idx="1451">
                  <c:v>1.000745</c:v>
                </c:pt>
                <c:pt idx="1452">
                  <c:v>1.0004525</c:v>
                </c:pt>
                <c:pt idx="1453">
                  <c:v>0.92047024</c:v>
                </c:pt>
                <c:pt idx="1454">
                  <c:v>0.9987798</c:v>
                </c:pt>
                <c:pt idx="1455">
                  <c:v>0.96871119999999999</c:v>
                </c:pt>
                <c:pt idx="1456">
                  <c:v>0.99701530000000005</c:v>
                </c:pt>
                <c:pt idx="1457">
                  <c:v>1.000543</c:v>
                </c:pt>
                <c:pt idx="1458">
                  <c:v>0.99963199999999997</c:v>
                </c:pt>
                <c:pt idx="1459">
                  <c:v>1.0014529999999999</c:v>
                </c:pt>
                <c:pt idx="1460">
                  <c:v>0.99738380000000004</c:v>
                </c:pt>
                <c:pt idx="1461">
                  <c:v>0.99924827000000005</c:v>
                </c:pt>
                <c:pt idx="1462">
                  <c:v>1.001992</c:v>
                </c:pt>
                <c:pt idx="1463">
                  <c:v>0.94882469999999997</c:v>
                </c:pt>
                <c:pt idx="1464">
                  <c:v>1.0000901</c:v>
                </c:pt>
                <c:pt idx="1465">
                  <c:v>0.99106746999999995</c:v>
                </c:pt>
                <c:pt idx="1466">
                  <c:v>0.99827295999999999</c:v>
                </c:pt>
                <c:pt idx="1467">
                  <c:v>0.99970274999999997</c:v>
                </c:pt>
                <c:pt idx="1468">
                  <c:v>0.91392220000000002</c:v>
                </c:pt>
                <c:pt idx="1469">
                  <c:v>1.0006269000000001</c:v>
                </c:pt>
                <c:pt idx="1470">
                  <c:v>0.99014413000000001</c:v>
                </c:pt>
                <c:pt idx="1471">
                  <c:v>1.0006170999999999</c:v>
                </c:pt>
                <c:pt idx="1472">
                  <c:v>1.0002078999999999</c:v>
                </c:pt>
                <c:pt idx="1473">
                  <c:v>0.99217149999999998</c:v>
                </c:pt>
                <c:pt idx="1474">
                  <c:v>1.0004101999999999</c:v>
                </c:pt>
                <c:pt idx="1475">
                  <c:v>0.99323430000000001</c:v>
                </c:pt>
                <c:pt idx="1476">
                  <c:v>0.98461114999999999</c:v>
                </c:pt>
                <c:pt idx="1477">
                  <c:v>0.99558040000000003</c:v>
                </c:pt>
                <c:pt idx="1478">
                  <c:v>1.0017130000000001</c:v>
                </c:pt>
                <c:pt idx="1479">
                  <c:v>0.98454520000000001</c:v>
                </c:pt>
                <c:pt idx="1480">
                  <c:v>0.98625010000000002</c:v>
                </c:pt>
                <c:pt idx="1481">
                  <c:v>0.95531200000000005</c:v>
                </c:pt>
                <c:pt idx="1482">
                  <c:v>0.99734500000000004</c:v>
                </c:pt>
                <c:pt idx="1483">
                  <c:v>0.99358679999999999</c:v>
                </c:pt>
                <c:pt idx="1484">
                  <c:v>0.97577469999999999</c:v>
                </c:pt>
                <c:pt idx="1485">
                  <c:v>1.0004728000000001</c:v>
                </c:pt>
                <c:pt idx="1486">
                  <c:v>0.99368215000000004</c:v>
                </c:pt>
                <c:pt idx="1487">
                  <c:v>0.9995752</c:v>
                </c:pt>
                <c:pt idx="1488">
                  <c:v>0.99206859999999997</c:v>
                </c:pt>
                <c:pt idx="1489">
                  <c:v>1.0014542</c:v>
                </c:pt>
                <c:pt idx="1490">
                  <c:v>0.97607270000000002</c:v>
                </c:pt>
                <c:pt idx="1491">
                  <c:v>0.99985236</c:v>
                </c:pt>
                <c:pt idx="1492">
                  <c:v>0.99252576000000003</c:v>
                </c:pt>
                <c:pt idx="1493">
                  <c:v>1.0020226999999999</c:v>
                </c:pt>
                <c:pt idx="1494">
                  <c:v>1.0007081</c:v>
                </c:pt>
                <c:pt idx="1495">
                  <c:v>0.99396825</c:v>
                </c:pt>
                <c:pt idx="1496">
                  <c:v>0.96215695000000001</c:v>
                </c:pt>
                <c:pt idx="1497">
                  <c:v>0.99833006000000002</c:v>
                </c:pt>
                <c:pt idx="1498">
                  <c:v>0.99909170000000003</c:v>
                </c:pt>
                <c:pt idx="1499">
                  <c:v>1.0001848</c:v>
                </c:pt>
                <c:pt idx="1500">
                  <c:v>0.98196477000000004</c:v>
                </c:pt>
                <c:pt idx="1501">
                  <c:v>0.99681869999999995</c:v>
                </c:pt>
                <c:pt idx="1502">
                  <c:v>0.99253100000000005</c:v>
                </c:pt>
                <c:pt idx="1503">
                  <c:v>0.99955236999999997</c:v>
                </c:pt>
                <c:pt idx="1504">
                  <c:v>0.98804110000000001</c:v>
                </c:pt>
                <c:pt idx="1505">
                  <c:v>0.99041975000000004</c:v>
                </c:pt>
                <c:pt idx="1506">
                  <c:v>1.0012669999999999</c:v>
                </c:pt>
                <c:pt idx="1507">
                  <c:v>0.91125020000000001</c:v>
                </c:pt>
                <c:pt idx="1508">
                  <c:v>1.0001886</c:v>
                </c:pt>
                <c:pt idx="1509">
                  <c:v>0.99762070000000003</c:v>
                </c:pt>
                <c:pt idx="1510">
                  <c:v>1.0006219000000001</c:v>
                </c:pt>
                <c:pt idx="1511">
                  <c:v>0.99179476</c:v>
                </c:pt>
                <c:pt idx="1512">
                  <c:v>0.96572875999999996</c:v>
                </c:pt>
                <c:pt idx="1513">
                  <c:v>0.96707635999999997</c:v>
                </c:pt>
                <c:pt idx="1514">
                  <c:v>0.98474740000000005</c:v>
                </c:pt>
                <c:pt idx="1515">
                  <c:v>0.99330209999999997</c:v>
                </c:pt>
                <c:pt idx="1516">
                  <c:v>0.95551759999999997</c:v>
                </c:pt>
                <c:pt idx="1517">
                  <c:v>0.99413629999999997</c:v>
                </c:pt>
                <c:pt idx="1518">
                  <c:v>1.0001804999999999</c:v>
                </c:pt>
                <c:pt idx="1519">
                  <c:v>1.0006751</c:v>
                </c:pt>
                <c:pt idx="1520">
                  <c:v>0.98490710000000004</c:v>
                </c:pt>
                <c:pt idx="1521">
                  <c:v>0.95254963999999998</c:v>
                </c:pt>
                <c:pt idx="1522">
                  <c:v>0.99974333999999998</c:v>
                </c:pt>
                <c:pt idx="1523">
                  <c:v>1.0023631</c:v>
                </c:pt>
                <c:pt idx="1524">
                  <c:v>0.99953380000000003</c:v>
                </c:pt>
                <c:pt idx="1525">
                  <c:v>0.99302584000000005</c:v>
                </c:pt>
                <c:pt idx="1526">
                  <c:v>0.97190370000000004</c:v>
                </c:pt>
                <c:pt idx="1527">
                  <c:v>0.99586653999999997</c:v>
                </c:pt>
                <c:pt idx="1528">
                  <c:v>1.0004208000000001</c:v>
                </c:pt>
                <c:pt idx="1529">
                  <c:v>1.0011924999999999</c:v>
                </c:pt>
                <c:pt idx="1530">
                  <c:v>0.96946955000000001</c:v>
                </c:pt>
                <c:pt idx="1531">
                  <c:v>0.99634</c:v>
                </c:pt>
                <c:pt idx="1532">
                  <c:v>0.97651770000000004</c:v>
                </c:pt>
                <c:pt idx="1533">
                  <c:v>0.99434639999999996</c:v>
                </c:pt>
                <c:pt idx="1534">
                  <c:v>0.99631579999999997</c:v>
                </c:pt>
                <c:pt idx="1535">
                  <c:v>1.0011942</c:v>
                </c:pt>
                <c:pt idx="1536">
                  <c:v>0.98921906999999998</c:v>
                </c:pt>
                <c:pt idx="1537">
                  <c:v>0.99997913999999999</c:v>
                </c:pt>
                <c:pt idx="1538">
                  <c:v>1.0015750000000001</c:v>
                </c:pt>
                <c:pt idx="1539">
                  <c:v>0.9873113</c:v>
                </c:pt>
                <c:pt idx="1540">
                  <c:v>1.0009060999999999</c:v>
                </c:pt>
                <c:pt idx="1541">
                  <c:v>1.0008252</c:v>
                </c:pt>
                <c:pt idx="1542">
                  <c:v>0.98678529999999998</c:v>
                </c:pt>
                <c:pt idx="1543">
                  <c:v>1.0016377999999999</c:v>
                </c:pt>
                <c:pt idx="1544">
                  <c:v>0.95549030000000001</c:v>
                </c:pt>
                <c:pt idx="1545">
                  <c:v>0.99874383</c:v>
                </c:pt>
                <c:pt idx="1546">
                  <c:v>1.0011060000000001</c:v>
                </c:pt>
                <c:pt idx="1547">
                  <c:v>1.0016787</c:v>
                </c:pt>
                <c:pt idx="1548">
                  <c:v>1.0025040000000001</c:v>
                </c:pt>
                <c:pt idx="1549">
                  <c:v>0.97615669999999999</c:v>
                </c:pt>
                <c:pt idx="1550">
                  <c:v>0.96985215000000002</c:v>
                </c:pt>
                <c:pt idx="1551">
                  <c:v>0.99319875000000002</c:v>
                </c:pt>
                <c:pt idx="1552">
                  <c:v>0.98473710000000003</c:v>
                </c:pt>
                <c:pt idx="1553">
                  <c:v>1.0004042</c:v>
                </c:pt>
                <c:pt idx="1554">
                  <c:v>0.99812789999999996</c:v>
                </c:pt>
                <c:pt idx="1555">
                  <c:v>0.97305965000000005</c:v>
                </c:pt>
                <c:pt idx="1556">
                  <c:v>0.99878776000000002</c:v>
                </c:pt>
                <c:pt idx="1557">
                  <c:v>0.99901675999999995</c:v>
                </c:pt>
                <c:pt idx="1558">
                  <c:v>0.9695452</c:v>
                </c:pt>
                <c:pt idx="1559">
                  <c:v>0.99813810000000003</c:v>
                </c:pt>
                <c:pt idx="1560">
                  <c:v>1.0006634000000001</c:v>
                </c:pt>
                <c:pt idx="1561">
                  <c:v>0.98280155999999996</c:v>
                </c:pt>
                <c:pt idx="1562">
                  <c:v>0.98678785999999996</c:v>
                </c:pt>
                <c:pt idx="1563">
                  <c:v>0.99970983999999996</c:v>
                </c:pt>
                <c:pt idx="1564">
                  <c:v>0.99987490000000001</c:v>
                </c:pt>
                <c:pt idx="1565">
                  <c:v>0.99722105000000005</c:v>
                </c:pt>
                <c:pt idx="1566">
                  <c:v>0.99700529999999998</c:v>
                </c:pt>
                <c:pt idx="1567">
                  <c:v>0.99597645000000001</c:v>
                </c:pt>
                <c:pt idx="1568">
                  <c:v>1.0007919999999999</c:v>
                </c:pt>
                <c:pt idx="1569">
                  <c:v>0.99882890000000002</c:v>
                </c:pt>
                <c:pt idx="1570">
                  <c:v>0.99836475000000002</c:v>
                </c:pt>
                <c:pt idx="1571">
                  <c:v>0.98598730000000001</c:v>
                </c:pt>
                <c:pt idx="1572">
                  <c:v>0.99494629999999995</c:v>
                </c:pt>
                <c:pt idx="1573">
                  <c:v>1.0007919999999999</c:v>
                </c:pt>
                <c:pt idx="1574">
                  <c:v>0.99894870000000002</c:v>
                </c:pt>
                <c:pt idx="1575">
                  <c:v>0.99793016999999995</c:v>
                </c:pt>
                <c:pt idx="1576">
                  <c:v>0.91885114000000001</c:v>
                </c:pt>
                <c:pt idx="1577">
                  <c:v>0.97998834000000001</c:v>
                </c:pt>
                <c:pt idx="1578">
                  <c:v>0.98242059999999998</c:v>
                </c:pt>
                <c:pt idx="1579">
                  <c:v>0.99125099999999999</c:v>
                </c:pt>
                <c:pt idx="1580">
                  <c:v>0.99063990000000002</c:v>
                </c:pt>
                <c:pt idx="1581">
                  <c:v>0.96872769999999997</c:v>
                </c:pt>
                <c:pt idx="1582">
                  <c:v>0.98140543999999996</c:v>
                </c:pt>
                <c:pt idx="1583">
                  <c:v>0.90822440000000004</c:v>
                </c:pt>
                <c:pt idx="1584">
                  <c:v>0.98859759999999997</c:v>
                </c:pt>
                <c:pt idx="1585">
                  <c:v>1.0012894999999999</c:v>
                </c:pt>
                <c:pt idx="1586">
                  <c:v>1.0001043000000001</c:v>
                </c:pt>
                <c:pt idx="1587">
                  <c:v>0.97795069999999995</c:v>
                </c:pt>
                <c:pt idx="1588">
                  <c:v>0.99695739999999999</c:v>
                </c:pt>
                <c:pt idx="1589">
                  <c:v>0.99028400000000005</c:v>
                </c:pt>
                <c:pt idx="1590">
                  <c:v>0.99200803000000004</c:v>
                </c:pt>
                <c:pt idx="1591">
                  <c:v>1.0006596000000001</c:v>
                </c:pt>
                <c:pt idx="1592">
                  <c:v>0.97340154999999995</c:v>
                </c:pt>
                <c:pt idx="1593">
                  <c:v>1.0000888999999999</c:v>
                </c:pt>
                <c:pt idx="1594">
                  <c:v>0.99781567000000004</c:v>
                </c:pt>
                <c:pt idx="1595">
                  <c:v>1.0000064</c:v>
                </c:pt>
                <c:pt idx="1596">
                  <c:v>1.0020998999999999</c:v>
                </c:pt>
                <c:pt idx="1597">
                  <c:v>0.98726510000000001</c:v>
                </c:pt>
                <c:pt idx="1598">
                  <c:v>0.98342890000000005</c:v>
                </c:pt>
                <c:pt idx="1599">
                  <c:v>0.97207060000000001</c:v>
                </c:pt>
                <c:pt idx="1600">
                  <c:v>0.99886079999999999</c:v>
                </c:pt>
                <c:pt idx="1601">
                  <c:v>0.93677069999999996</c:v>
                </c:pt>
                <c:pt idx="1602">
                  <c:v>0.99993896000000004</c:v>
                </c:pt>
                <c:pt idx="1603">
                  <c:v>0.98512166999999995</c:v>
                </c:pt>
                <c:pt idx="1604">
                  <c:v>0.98319599999999996</c:v>
                </c:pt>
                <c:pt idx="1605">
                  <c:v>0.98874280000000003</c:v>
                </c:pt>
                <c:pt idx="1606">
                  <c:v>0.98171215999999994</c:v>
                </c:pt>
                <c:pt idx="1607">
                  <c:v>0.98953250000000004</c:v>
                </c:pt>
                <c:pt idx="1608">
                  <c:v>1.0002252</c:v>
                </c:pt>
                <c:pt idx="1609">
                  <c:v>0.97435444999999998</c:v>
                </c:pt>
                <c:pt idx="1610">
                  <c:v>0.91654736000000003</c:v>
                </c:pt>
                <c:pt idx="1611">
                  <c:v>0.98501340000000004</c:v>
                </c:pt>
                <c:pt idx="1612">
                  <c:v>0.99934909999999999</c:v>
                </c:pt>
                <c:pt idx="1613">
                  <c:v>0.9823847</c:v>
                </c:pt>
                <c:pt idx="1614">
                  <c:v>0.99998589999999998</c:v>
                </c:pt>
                <c:pt idx="1615">
                  <c:v>0.99831530000000002</c:v>
                </c:pt>
                <c:pt idx="1616">
                  <c:v>0.99991034999999995</c:v>
                </c:pt>
                <c:pt idx="1617">
                  <c:v>0.98723685999999999</c:v>
                </c:pt>
                <c:pt idx="1618">
                  <c:v>1.000807</c:v>
                </c:pt>
                <c:pt idx="1619">
                  <c:v>0.99911459999999996</c:v>
                </c:pt>
                <c:pt idx="1620">
                  <c:v>0.99153124999999998</c:v>
                </c:pt>
                <c:pt idx="1621">
                  <c:v>0.99191713000000004</c:v>
                </c:pt>
                <c:pt idx="1622">
                  <c:v>1.0031911</c:v>
                </c:pt>
                <c:pt idx="1623">
                  <c:v>0.97081023</c:v>
                </c:pt>
                <c:pt idx="1624">
                  <c:v>0.96436999999999995</c:v>
                </c:pt>
                <c:pt idx="1625">
                  <c:v>0.98741924999999997</c:v>
                </c:pt>
                <c:pt idx="1626">
                  <c:v>0.99573009999999995</c:v>
                </c:pt>
                <c:pt idx="1627">
                  <c:v>0.98942273999999997</c:v>
                </c:pt>
                <c:pt idx="1628">
                  <c:v>0.99971807000000001</c:v>
                </c:pt>
                <c:pt idx="1629">
                  <c:v>0.99892619999999999</c:v>
                </c:pt>
                <c:pt idx="1630">
                  <c:v>0.99007590000000001</c:v>
                </c:pt>
                <c:pt idx="1631">
                  <c:v>0.99671100000000001</c:v>
                </c:pt>
                <c:pt idx="1632">
                  <c:v>0.99379145999999996</c:v>
                </c:pt>
                <c:pt idx="1633">
                  <c:v>1.0019989</c:v>
                </c:pt>
                <c:pt idx="1634">
                  <c:v>0.99920209999999998</c:v>
                </c:pt>
                <c:pt idx="1635">
                  <c:v>0.99866140000000003</c:v>
                </c:pt>
                <c:pt idx="1636">
                  <c:v>0.97829473</c:v>
                </c:pt>
                <c:pt idx="1637">
                  <c:v>1.0014911</c:v>
                </c:pt>
                <c:pt idx="1638">
                  <c:v>0.9885988</c:v>
                </c:pt>
                <c:pt idx="1639">
                  <c:v>1.0009645</c:v>
                </c:pt>
                <c:pt idx="1640">
                  <c:v>0.99865526000000004</c:v>
                </c:pt>
                <c:pt idx="1641">
                  <c:v>0.99492895999999997</c:v>
                </c:pt>
                <c:pt idx="1642">
                  <c:v>0.98304749999999996</c:v>
                </c:pt>
                <c:pt idx="1643">
                  <c:v>0.99227460000000001</c:v>
                </c:pt>
                <c:pt idx="1644">
                  <c:v>0.95351887000000002</c:v>
                </c:pt>
                <c:pt idx="1645">
                  <c:v>0.99272466000000004</c:v>
                </c:pt>
                <c:pt idx="1646">
                  <c:v>1.0033082</c:v>
                </c:pt>
                <c:pt idx="1647">
                  <c:v>0.99796903000000003</c:v>
                </c:pt>
                <c:pt idx="1648">
                  <c:v>0.99617140000000004</c:v>
                </c:pt>
                <c:pt idx="1649">
                  <c:v>0.96855530000000001</c:v>
                </c:pt>
                <c:pt idx="1650">
                  <c:v>0.99849737000000005</c:v>
                </c:pt>
                <c:pt idx="1651">
                  <c:v>0.99409499999999995</c:v>
                </c:pt>
                <c:pt idx="1652">
                  <c:v>0.97864700000000004</c:v>
                </c:pt>
                <c:pt idx="1653">
                  <c:v>1.0011015000000001</c:v>
                </c:pt>
                <c:pt idx="1654">
                  <c:v>0.99962799999999996</c:v>
                </c:pt>
                <c:pt idx="1655">
                  <c:v>0.95981740000000004</c:v>
                </c:pt>
                <c:pt idx="1656">
                  <c:v>0.96059704000000001</c:v>
                </c:pt>
                <c:pt idx="1657">
                  <c:v>1.0004090000000001</c:v>
                </c:pt>
                <c:pt idx="1658">
                  <c:v>0.9999709</c:v>
                </c:pt>
                <c:pt idx="1659">
                  <c:v>0.96017039999999998</c:v>
                </c:pt>
                <c:pt idx="1660">
                  <c:v>1.0000880000000001</c:v>
                </c:pt>
                <c:pt idx="1661">
                  <c:v>0.99989919999999999</c:v>
                </c:pt>
                <c:pt idx="1662">
                  <c:v>0.99730510000000006</c:v>
                </c:pt>
                <c:pt idx="1663">
                  <c:v>0.97799563</c:v>
                </c:pt>
                <c:pt idx="1664">
                  <c:v>0.98135519999999998</c:v>
                </c:pt>
                <c:pt idx="1665">
                  <c:v>0.98963210000000001</c:v>
                </c:pt>
                <c:pt idx="1666">
                  <c:v>1.0004660999999999</c:v>
                </c:pt>
                <c:pt idx="1667">
                  <c:v>0.98030245000000005</c:v>
                </c:pt>
                <c:pt idx="1668">
                  <c:v>0.99773215999999998</c:v>
                </c:pt>
                <c:pt idx="1669">
                  <c:v>0.995533</c:v>
                </c:pt>
                <c:pt idx="1670">
                  <c:v>0.99747425000000001</c:v>
                </c:pt>
                <c:pt idx="1671">
                  <c:v>0.99891585000000005</c:v>
                </c:pt>
                <c:pt idx="1672">
                  <c:v>0.99943786999999995</c:v>
                </c:pt>
                <c:pt idx="1673">
                  <c:v>0.97470206000000004</c:v>
                </c:pt>
                <c:pt idx="1674">
                  <c:v>1.0002351</c:v>
                </c:pt>
                <c:pt idx="1675">
                  <c:v>0.99804899999999996</c:v>
                </c:pt>
                <c:pt idx="1676">
                  <c:v>0.99998180000000003</c:v>
                </c:pt>
                <c:pt idx="1677">
                  <c:v>0.98884225000000003</c:v>
                </c:pt>
                <c:pt idx="1678">
                  <c:v>1.0019555</c:v>
                </c:pt>
                <c:pt idx="1679">
                  <c:v>0.99688922999999996</c:v>
                </c:pt>
                <c:pt idx="1680">
                  <c:v>0.94269009999999998</c:v>
                </c:pt>
                <c:pt idx="1681">
                  <c:v>0.9875003</c:v>
                </c:pt>
                <c:pt idx="1682">
                  <c:v>1.0028041999999999</c:v>
                </c:pt>
                <c:pt idx="1683">
                  <c:v>0.99439900000000003</c:v>
                </c:pt>
                <c:pt idx="1684">
                  <c:v>0.99975210000000003</c:v>
                </c:pt>
                <c:pt idx="1685">
                  <c:v>1.0035856000000001</c:v>
                </c:pt>
                <c:pt idx="1686">
                  <c:v>0.99991392999999995</c:v>
                </c:pt>
                <c:pt idx="1687">
                  <c:v>0.99209327000000003</c:v>
                </c:pt>
                <c:pt idx="1688">
                  <c:v>0.98545073999999999</c:v>
                </c:pt>
                <c:pt idx="1689">
                  <c:v>0.99628042999999999</c:v>
                </c:pt>
                <c:pt idx="1690">
                  <c:v>0.97004199999999996</c:v>
                </c:pt>
                <c:pt idx="1691">
                  <c:v>1.0013471</c:v>
                </c:pt>
                <c:pt idx="1692">
                  <c:v>0.92662524999999996</c:v>
                </c:pt>
                <c:pt idx="1693">
                  <c:v>0.99200180000000004</c:v>
                </c:pt>
                <c:pt idx="1694">
                  <c:v>0.98891260000000003</c:v>
                </c:pt>
                <c:pt idx="1695">
                  <c:v>0.99154679999999995</c:v>
                </c:pt>
                <c:pt idx="1696">
                  <c:v>0.99498509999999996</c:v>
                </c:pt>
                <c:pt idx="1697">
                  <c:v>1.0001701000000001</c:v>
                </c:pt>
                <c:pt idx="1698">
                  <c:v>1.0001309</c:v>
                </c:pt>
                <c:pt idx="1699">
                  <c:v>0.98706749999999999</c:v>
                </c:pt>
                <c:pt idx="1700">
                  <c:v>0.99588114000000005</c:v>
                </c:pt>
                <c:pt idx="1701">
                  <c:v>1.0022260000000001</c:v>
                </c:pt>
                <c:pt idx="1702">
                  <c:v>1.0004398000000001</c:v>
                </c:pt>
                <c:pt idx="1703">
                  <c:v>0.9479571</c:v>
                </c:pt>
                <c:pt idx="1704">
                  <c:v>1.0002024</c:v>
                </c:pt>
                <c:pt idx="1705">
                  <c:v>0.99656319999999998</c:v>
                </c:pt>
                <c:pt idx="1706">
                  <c:v>0.99769770000000002</c:v>
                </c:pt>
                <c:pt idx="1707">
                  <c:v>0.99618804000000005</c:v>
                </c:pt>
                <c:pt idx="1708">
                  <c:v>0.99810827000000002</c:v>
                </c:pt>
                <c:pt idx="1709">
                  <c:v>0.99499789999999999</c:v>
                </c:pt>
                <c:pt idx="1710">
                  <c:v>0.98983089999999996</c:v>
                </c:pt>
                <c:pt idx="1711">
                  <c:v>0.99935114000000003</c:v>
                </c:pt>
                <c:pt idx="1712">
                  <c:v>0.99999075999999998</c:v>
                </c:pt>
                <c:pt idx="1713">
                  <c:v>0.98047819999999997</c:v>
                </c:pt>
                <c:pt idx="1714">
                  <c:v>0.99835839999999998</c:v>
                </c:pt>
                <c:pt idx="1715">
                  <c:v>0.99608743</c:v>
                </c:pt>
                <c:pt idx="1716">
                  <c:v>0.99715083999999998</c:v>
                </c:pt>
                <c:pt idx="1717">
                  <c:v>1.0012093</c:v>
                </c:pt>
                <c:pt idx="1718">
                  <c:v>0.99309590000000003</c:v>
                </c:pt>
                <c:pt idx="1719">
                  <c:v>0.99076355000000005</c:v>
                </c:pt>
                <c:pt idx="1720">
                  <c:v>0.98522719999999997</c:v>
                </c:pt>
                <c:pt idx="1721">
                  <c:v>0.98754215000000001</c:v>
                </c:pt>
                <c:pt idx="1722">
                  <c:v>0.9987298</c:v>
                </c:pt>
                <c:pt idx="1723">
                  <c:v>0.99626550000000003</c:v>
                </c:pt>
                <c:pt idx="1724">
                  <c:v>1.0002996</c:v>
                </c:pt>
                <c:pt idx="1725">
                  <c:v>1.0018157000000001</c:v>
                </c:pt>
                <c:pt idx="1726">
                  <c:v>0.98485529999999999</c:v>
                </c:pt>
                <c:pt idx="1727">
                  <c:v>0.99872433999999999</c:v>
                </c:pt>
                <c:pt idx="1728">
                  <c:v>0.99991390000000002</c:v>
                </c:pt>
                <c:pt idx="1729">
                  <c:v>0.94186259999999999</c:v>
                </c:pt>
                <c:pt idx="1730">
                  <c:v>0.99808043000000002</c:v>
                </c:pt>
                <c:pt idx="1731">
                  <c:v>1.0013942</c:v>
                </c:pt>
                <c:pt idx="1732">
                  <c:v>0.94482500000000003</c:v>
                </c:pt>
                <c:pt idx="1733">
                  <c:v>0.98712009999999994</c:v>
                </c:pt>
                <c:pt idx="1734">
                  <c:v>0.99293770000000003</c:v>
                </c:pt>
                <c:pt idx="1735">
                  <c:v>0.99949540000000003</c:v>
                </c:pt>
                <c:pt idx="1736">
                  <c:v>0.99714756000000004</c:v>
                </c:pt>
                <c:pt idx="1737">
                  <c:v>1.0006769</c:v>
                </c:pt>
                <c:pt idx="1738">
                  <c:v>0.9984982</c:v>
                </c:pt>
                <c:pt idx="1739">
                  <c:v>1.0007164</c:v>
                </c:pt>
                <c:pt idx="1740">
                  <c:v>1.0018435000000001</c:v>
                </c:pt>
                <c:pt idx="1741">
                  <c:v>0.99905540000000004</c:v>
                </c:pt>
                <c:pt idx="1742">
                  <c:v>0.99853840000000005</c:v>
                </c:pt>
                <c:pt idx="1743">
                  <c:v>1.0004660999999999</c:v>
                </c:pt>
                <c:pt idx="1744">
                  <c:v>1.0019530000000001</c:v>
                </c:pt>
                <c:pt idx="1745">
                  <c:v>0.98749589999999998</c:v>
                </c:pt>
                <c:pt idx="1746">
                  <c:v>0.99905520000000003</c:v>
                </c:pt>
                <c:pt idx="1747">
                  <c:v>0.99310609999999999</c:v>
                </c:pt>
                <c:pt idx="1748">
                  <c:v>0.98761182999999997</c:v>
                </c:pt>
                <c:pt idx="1749">
                  <c:v>0.98718260000000002</c:v>
                </c:pt>
                <c:pt idx="1750">
                  <c:v>0.99388799999999999</c:v>
                </c:pt>
                <c:pt idx="1751">
                  <c:v>0.99049025999999996</c:v>
                </c:pt>
                <c:pt idx="1752">
                  <c:v>0.96083359999999995</c:v>
                </c:pt>
                <c:pt idx="1753">
                  <c:v>0.99985639999999998</c:v>
                </c:pt>
                <c:pt idx="1754">
                  <c:v>0.99959969999999998</c:v>
                </c:pt>
                <c:pt idx="1755">
                  <c:v>0.99938804000000003</c:v>
                </c:pt>
                <c:pt idx="1756">
                  <c:v>0.96383779999999997</c:v>
                </c:pt>
                <c:pt idx="1757">
                  <c:v>0.98637609999999998</c:v>
                </c:pt>
                <c:pt idx="1758">
                  <c:v>0.98475409999999997</c:v>
                </c:pt>
                <c:pt idx="1759">
                  <c:v>1.0014045</c:v>
                </c:pt>
                <c:pt idx="1760">
                  <c:v>0.998417</c:v>
                </c:pt>
                <c:pt idx="1761">
                  <c:v>0.99243899999999996</c:v>
                </c:pt>
                <c:pt idx="1762">
                  <c:v>1.0005008</c:v>
                </c:pt>
                <c:pt idx="1763">
                  <c:v>0.99176430000000004</c:v>
                </c:pt>
                <c:pt idx="1764">
                  <c:v>0.99807095999999995</c:v>
                </c:pt>
                <c:pt idx="1765">
                  <c:v>1.0025617</c:v>
                </c:pt>
                <c:pt idx="1766">
                  <c:v>0.99214270000000004</c:v>
                </c:pt>
                <c:pt idx="1767">
                  <c:v>0.99913920000000001</c:v>
                </c:pt>
                <c:pt idx="1768">
                  <c:v>0.98787575999999999</c:v>
                </c:pt>
                <c:pt idx="1769">
                  <c:v>0.99557096</c:v>
                </c:pt>
                <c:pt idx="1770">
                  <c:v>1.0003271</c:v>
                </c:pt>
                <c:pt idx="1771">
                  <c:v>0.99073610000000001</c:v>
                </c:pt>
                <c:pt idx="1772">
                  <c:v>0.99241539999999995</c:v>
                </c:pt>
                <c:pt idx="1773">
                  <c:v>0.96907049999999995</c:v>
                </c:pt>
                <c:pt idx="1774">
                  <c:v>0.96941840000000001</c:v>
                </c:pt>
                <c:pt idx="1775">
                  <c:v>0.99116903999999995</c:v>
                </c:pt>
                <c:pt idx="1776">
                  <c:v>0.97776865999999996</c:v>
                </c:pt>
                <c:pt idx="1777">
                  <c:v>0.99980979999999997</c:v>
                </c:pt>
                <c:pt idx="1778">
                  <c:v>0.99105589999999999</c:v>
                </c:pt>
                <c:pt idx="1779">
                  <c:v>0.99901943999999998</c:v>
                </c:pt>
                <c:pt idx="1780">
                  <c:v>0.99735147000000002</c:v>
                </c:pt>
                <c:pt idx="1781">
                  <c:v>1.0000309000000001</c:v>
                </c:pt>
                <c:pt idx="1782">
                  <c:v>0.98086952999999999</c:v>
                </c:pt>
                <c:pt idx="1783">
                  <c:v>0.99748594000000002</c:v>
                </c:pt>
                <c:pt idx="1784">
                  <c:v>0.9782767</c:v>
                </c:pt>
                <c:pt idx="1785">
                  <c:v>1.0007709</c:v>
                </c:pt>
                <c:pt idx="1786">
                  <c:v>0.95158450000000006</c:v>
                </c:pt>
                <c:pt idx="1787">
                  <c:v>0.99303669999999999</c:v>
                </c:pt>
                <c:pt idx="1788">
                  <c:v>0.99799199999999999</c:v>
                </c:pt>
                <c:pt idx="1789">
                  <c:v>0.9966739</c:v>
                </c:pt>
                <c:pt idx="1790">
                  <c:v>0.99883496999999999</c:v>
                </c:pt>
                <c:pt idx="1791">
                  <c:v>0.99119436999999999</c:v>
                </c:pt>
                <c:pt idx="1792">
                  <c:v>0.97345289999999995</c:v>
                </c:pt>
                <c:pt idx="1793">
                  <c:v>0.99814840000000005</c:v>
                </c:pt>
                <c:pt idx="1794">
                  <c:v>0.99450110000000003</c:v>
                </c:pt>
                <c:pt idx="1795">
                  <c:v>0.99965227000000001</c:v>
                </c:pt>
                <c:pt idx="1796">
                  <c:v>0.99790230000000002</c:v>
                </c:pt>
                <c:pt idx="1797">
                  <c:v>0.99437350000000002</c:v>
                </c:pt>
                <c:pt idx="1798">
                  <c:v>0.99165994000000002</c:v>
                </c:pt>
                <c:pt idx="1799">
                  <c:v>1.0014708999999999</c:v>
                </c:pt>
                <c:pt idx="1800">
                  <c:v>1.0022091</c:v>
                </c:pt>
                <c:pt idx="1801">
                  <c:v>0.99850110000000003</c:v>
                </c:pt>
                <c:pt idx="1802">
                  <c:v>1.0054532</c:v>
                </c:pt>
                <c:pt idx="1803">
                  <c:v>0.99661840000000002</c:v>
                </c:pt>
                <c:pt idx="1804">
                  <c:v>1.0014734999999999</c:v>
                </c:pt>
                <c:pt idx="1805">
                  <c:v>0.98392826</c:v>
                </c:pt>
                <c:pt idx="1806">
                  <c:v>0.99497694000000003</c:v>
                </c:pt>
                <c:pt idx="1807">
                  <c:v>1.0012586000000001</c:v>
                </c:pt>
                <c:pt idx="1808">
                  <c:v>0.98734299999999997</c:v>
                </c:pt>
                <c:pt idx="1809">
                  <c:v>1.0005934000000001</c:v>
                </c:pt>
                <c:pt idx="1810">
                  <c:v>0.95642419999999995</c:v>
                </c:pt>
                <c:pt idx="1811">
                  <c:v>1.0033327000000001</c:v>
                </c:pt>
                <c:pt idx="1812">
                  <c:v>0.98585619999999996</c:v>
                </c:pt>
                <c:pt idx="1813">
                  <c:v>0.99829869999999998</c:v>
                </c:pt>
                <c:pt idx="1814">
                  <c:v>0.99894870000000002</c:v>
                </c:pt>
                <c:pt idx="1815">
                  <c:v>0.99798655999999997</c:v>
                </c:pt>
                <c:pt idx="1816">
                  <c:v>0.98461679999999996</c:v>
                </c:pt>
                <c:pt idx="1817">
                  <c:v>0.97923315</c:v>
                </c:pt>
                <c:pt idx="1818">
                  <c:v>0.99221289999999995</c:v>
                </c:pt>
                <c:pt idx="1819">
                  <c:v>0.95301049999999998</c:v>
                </c:pt>
                <c:pt idx="1820">
                  <c:v>0.92425060000000003</c:v>
                </c:pt>
                <c:pt idx="1821">
                  <c:v>0.99522084</c:v>
                </c:pt>
                <c:pt idx="1822">
                  <c:v>1.0001850999999999</c:v>
                </c:pt>
                <c:pt idx="1823">
                  <c:v>0.99388014999999996</c:v>
                </c:pt>
                <c:pt idx="1824">
                  <c:v>0.98739869999999996</c:v>
                </c:pt>
                <c:pt idx="1825">
                  <c:v>1.0010728</c:v>
                </c:pt>
                <c:pt idx="1826">
                  <c:v>0.99796039999999997</c:v>
                </c:pt>
                <c:pt idx="1827">
                  <c:v>0.99161319999999997</c:v>
                </c:pt>
                <c:pt idx="1828">
                  <c:v>1.0003829</c:v>
                </c:pt>
                <c:pt idx="1829">
                  <c:v>1.0024921</c:v>
                </c:pt>
                <c:pt idx="1830">
                  <c:v>1.001225</c:v>
                </c:pt>
                <c:pt idx="1831">
                  <c:v>0.99253800000000003</c:v>
                </c:pt>
                <c:pt idx="1832">
                  <c:v>1.0003507</c:v>
                </c:pt>
                <c:pt idx="1833">
                  <c:v>0.95487869999999997</c:v>
                </c:pt>
                <c:pt idx="1834">
                  <c:v>0.99962649999999997</c:v>
                </c:pt>
                <c:pt idx="1835">
                  <c:v>1.0013368</c:v>
                </c:pt>
                <c:pt idx="1836">
                  <c:v>0.99401519999999999</c:v>
                </c:pt>
                <c:pt idx="1837">
                  <c:v>1.0004725000000001</c:v>
                </c:pt>
                <c:pt idx="1838">
                  <c:v>1.0001842999999999</c:v>
                </c:pt>
                <c:pt idx="1839">
                  <c:v>0.97993785</c:v>
                </c:pt>
                <c:pt idx="1840">
                  <c:v>1.0009859999999999</c:v>
                </c:pt>
                <c:pt idx="1841">
                  <c:v>0.99669426999999999</c:v>
                </c:pt>
                <c:pt idx="1842">
                  <c:v>0.99789550000000005</c:v>
                </c:pt>
                <c:pt idx="1843">
                  <c:v>1.001544</c:v>
                </c:pt>
                <c:pt idx="1844">
                  <c:v>1.0013664</c:v>
                </c:pt>
                <c:pt idx="1845">
                  <c:v>0.99054799999999998</c:v>
                </c:pt>
                <c:pt idx="1846">
                  <c:v>1.0004660999999999</c:v>
                </c:pt>
                <c:pt idx="1847">
                  <c:v>0.98568460000000002</c:v>
                </c:pt>
                <c:pt idx="1848">
                  <c:v>0.98371609999999998</c:v>
                </c:pt>
                <c:pt idx="1849">
                  <c:v>1.0012652</c:v>
                </c:pt>
                <c:pt idx="1850">
                  <c:v>1.0003561999999999</c:v>
                </c:pt>
                <c:pt idx="1851">
                  <c:v>1.0022816999999999</c:v>
                </c:pt>
                <c:pt idx="1852">
                  <c:v>0.96324790000000005</c:v>
                </c:pt>
                <c:pt idx="1853">
                  <c:v>0.99862260000000003</c:v>
                </c:pt>
                <c:pt idx="1854">
                  <c:v>1.0003903999999999</c:v>
                </c:pt>
                <c:pt idx="1855">
                  <c:v>0.97576470000000004</c:v>
                </c:pt>
                <c:pt idx="1856">
                  <c:v>0.98627319999999996</c:v>
                </c:pt>
                <c:pt idx="1857">
                  <c:v>0.94342839999999994</c:v>
                </c:pt>
                <c:pt idx="1858">
                  <c:v>0.99547684000000003</c:v>
                </c:pt>
                <c:pt idx="1859">
                  <c:v>0.99977015999999996</c:v>
                </c:pt>
                <c:pt idx="1860">
                  <c:v>1.0013665</c:v>
                </c:pt>
                <c:pt idx="1861">
                  <c:v>0.98419509999999999</c:v>
                </c:pt>
                <c:pt idx="1862">
                  <c:v>0.99645620000000001</c:v>
                </c:pt>
                <c:pt idx="1863">
                  <c:v>1.0002960999999999</c:v>
                </c:pt>
                <c:pt idx="1864">
                  <c:v>0.99692829999999999</c:v>
                </c:pt>
                <c:pt idx="1865">
                  <c:v>0.99682753999999996</c:v>
                </c:pt>
                <c:pt idx="1866">
                  <c:v>0.98587309999999995</c:v>
                </c:pt>
                <c:pt idx="1867">
                  <c:v>0.98573387000000001</c:v>
                </c:pt>
                <c:pt idx="1868">
                  <c:v>0.99963415</c:v>
                </c:pt>
                <c:pt idx="1869">
                  <c:v>0.99979717000000001</c:v>
                </c:pt>
                <c:pt idx="1870">
                  <c:v>0.99419886000000002</c:v>
                </c:pt>
                <c:pt idx="1871">
                  <c:v>0.98908600000000002</c:v>
                </c:pt>
                <c:pt idx="1872">
                  <c:v>0.99354273000000004</c:v>
                </c:pt>
                <c:pt idx="1873">
                  <c:v>0.97259324999999996</c:v>
                </c:pt>
                <c:pt idx="1874">
                  <c:v>0.99600089999999997</c:v>
                </c:pt>
                <c:pt idx="1875">
                  <c:v>1.0003603999999999</c:v>
                </c:pt>
                <c:pt idx="1876">
                  <c:v>0.98594649999999995</c:v>
                </c:pt>
                <c:pt idx="1877">
                  <c:v>0.99813490000000005</c:v>
                </c:pt>
                <c:pt idx="1878">
                  <c:v>0.98566759999999998</c:v>
                </c:pt>
                <c:pt idx="1879">
                  <c:v>0.98670550000000001</c:v>
                </c:pt>
                <c:pt idx="1880">
                  <c:v>1.0012627999999999</c:v>
                </c:pt>
                <c:pt idx="1881">
                  <c:v>1.0019826999999999</c:v>
                </c:pt>
                <c:pt idx="1882">
                  <c:v>0.99350740000000004</c:v>
                </c:pt>
                <c:pt idx="1883">
                  <c:v>0.99972360000000005</c:v>
                </c:pt>
                <c:pt idx="1884">
                  <c:v>0.98059450000000004</c:v>
                </c:pt>
                <c:pt idx="1885">
                  <c:v>0.98747313000000003</c:v>
                </c:pt>
                <c:pt idx="1886">
                  <c:v>1.0015368</c:v>
                </c:pt>
                <c:pt idx="1887">
                  <c:v>0.99860453999999998</c:v>
                </c:pt>
                <c:pt idx="1888">
                  <c:v>0.99763805000000005</c:v>
                </c:pt>
                <c:pt idx="1889">
                  <c:v>1.0000408999999999</c:v>
                </c:pt>
                <c:pt idx="1890">
                  <c:v>0.86057859999999997</c:v>
                </c:pt>
                <c:pt idx="1891">
                  <c:v>1.0001941999999999</c:v>
                </c:pt>
                <c:pt idx="1892">
                  <c:v>0.96990275000000004</c:v>
                </c:pt>
                <c:pt idx="1893">
                  <c:v>0.90722840000000005</c:v>
                </c:pt>
                <c:pt idx="1894">
                  <c:v>0.99742960000000003</c:v>
                </c:pt>
                <c:pt idx="1895">
                  <c:v>0.99790230000000002</c:v>
                </c:pt>
                <c:pt idx="1896">
                  <c:v>0.9986216</c:v>
                </c:pt>
                <c:pt idx="1897">
                  <c:v>0.99861639999999996</c:v>
                </c:pt>
                <c:pt idx="1898">
                  <c:v>0.99805885999999999</c:v>
                </c:pt>
                <c:pt idx="1899">
                  <c:v>0.96842824999999999</c:v>
                </c:pt>
                <c:pt idx="1900">
                  <c:v>1.0013539</c:v>
                </c:pt>
                <c:pt idx="1901">
                  <c:v>0.98600520000000003</c:v>
                </c:pt>
                <c:pt idx="1902">
                  <c:v>0.87462289999999998</c:v>
                </c:pt>
                <c:pt idx="1903">
                  <c:v>1.0005052999999999</c:v>
                </c:pt>
                <c:pt idx="1904">
                  <c:v>0.99933565000000002</c:v>
                </c:pt>
                <c:pt idx="1905">
                  <c:v>0.99854803000000003</c:v>
                </c:pt>
                <c:pt idx="1906">
                  <c:v>0.97872630000000005</c:v>
                </c:pt>
                <c:pt idx="1907">
                  <c:v>1.0006242999999999</c:v>
                </c:pt>
                <c:pt idx="1908">
                  <c:v>1.0006907</c:v>
                </c:pt>
                <c:pt idx="1909">
                  <c:v>0.98626714999999998</c:v>
                </c:pt>
                <c:pt idx="1910">
                  <c:v>0.97912025000000003</c:v>
                </c:pt>
                <c:pt idx="1911">
                  <c:v>0.99934270000000003</c:v>
                </c:pt>
                <c:pt idx="1912">
                  <c:v>1.0009226</c:v>
                </c:pt>
                <c:pt idx="1913">
                  <c:v>0.99974847</c:v>
                </c:pt>
                <c:pt idx="1914">
                  <c:v>0.99206079999999996</c:v>
                </c:pt>
                <c:pt idx="1915">
                  <c:v>0.98308930000000005</c:v>
                </c:pt>
                <c:pt idx="1916">
                  <c:v>1.0000776</c:v>
                </c:pt>
                <c:pt idx="1917">
                  <c:v>0.99052994999999999</c:v>
                </c:pt>
                <c:pt idx="1918">
                  <c:v>0.9997376</c:v>
                </c:pt>
                <c:pt idx="1919">
                  <c:v>0.99802040000000003</c:v>
                </c:pt>
                <c:pt idx="1920">
                  <c:v>0.98408689999999999</c:v>
                </c:pt>
                <c:pt idx="1921">
                  <c:v>0.99006550000000004</c:v>
                </c:pt>
                <c:pt idx="1922">
                  <c:v>0.99591649999999998</c:v>
                </c:pt>
                <c:pt idx="1923">
                  <c:v>0.99875879999999995</c:v>
                </c:pt>
                <c:pt idx="1924">
                  <c:v>0.99008229999999997</c:v>
                </c:pt>
                <c:pt idx="1925">
                  <c:v>0.99718874999999996</c:v>
                </c:pt>
                <c:pt idx="1926">
                  <c:v>0.99239469999999996</c:v>
                </c:pt>
                <c:pt idx="1927">
                  <c:v>1.001199</c:v>
                </c:pt>
                <c:pt idx="1928">
                  <c:v>0.99369929999999995</c:v>
                </c:pt>
                <c:pt idx="1929">
                  <c:v>0.99854726000000005</c:v>
                </c:pt>
                <c:pt idx="1930">
                  <c:v>1.0007064000000001</c:v>
                </c:pt>
                <c:pt idx="1931">
                  <c:v>0.99479189999999995</c:v>
                </c:pt>
                <c:pt idx="1932">
                  <c:v>1.0000538999999999</c:v>
                </c:pt>
                <c:pt idx="1933">
                  <c:v>0.99633959999999999</c:v>
                </c:pt>
                <c:pt idx="1934">
                  <c:v>0.99689260000000002</c:v>
                </c:pt>
                <c:pt idx="1935">
                  <c:v>0.99723344999999997</c:v>
                </c:pt>
                <c:pt idx="1936">
                  <c:v>0.97390370000000004</c:v>
                </c:pt>
                <c:pt idx="1937">
                  <c:v>1.0005853</c:v>
                </c:pt>
                <c:pt idx="1938">
                  <c:v>0.99169505000000002</c:v>
                </c:pt>
                <c:pt idx="1939">
                  <c:v>0.96094847000000005</c:v>
                </c:pt>
                <c:pt idx="1940">
                  <c:v>0.99976735999999999</c:v>
                </c:pt>
                <c:pt idx="1941">
                  <c:v>1.0001831000000001</c:v>
                </c:pt>
                <c:pt idx="1942">
                  <c:v>0.99742304999999998</c:v>
                </c:pt>
                <c:pt idx="1943">
                  <c:v>0.99505440000000001</c:v>
                </c:pt>
                <c:pt idx="1944">
                  <c:v>0.99263453000000001</c:v>
                </c:pt>
                <c:pt idx="1945">
                  <c:v>1.0018615</c:v>
                </c:pt>
                <c:pt idx="1946">
                  <c:v>1.0000699</c:v>
                </c:pt>
                <c:pt idx="1947">
                  <c:v>1.000367</c:v>
                </c:pt>
                <c:pt idx="1948">
                  <c:v>0.96403289999999997</c:v>
                </c:pt>
                <c:pt idx="1949">
                  <c:v>1.0000699</c:v>
                </c:pt>
                <c:pt idx="1950">
                  <c:v>1.0027722999999999</c:v>
                </c:pt>
                <c:pt idx="1951">
                  <c:v>1.0018506</c:v>
                </c:pt>
                <c:pt idx="1952">
                  <c:v>0.95978339999999995</c:v>
                </c:pt>
                <c:pt idx="1953">
                  <c:v>1.0001431999999999</c:v>
                </c:pt>
                <c:pt idx="1954">
                  <c:v>1.0006564</c:v>
                </c:pt>
                <c:pt idx="1955">
                  <c:v>0.99897354999999999</c:v>
                </c:pt>
                <c:pt idx="1956">
                  <c:v>0.99701107</c:v>
                </c:pt>
                <c:pt idx="1957">
                  <c:v>0.98940260000000002</c:v>
                </c:pt>
                <c:pt idx="1958">
                  <c:v>0.99030640000000003</c:v>
                </c:pt>
                <c:pt idx="1959">
                  <c:v>0.96314173999999997</c:v>
                </c:pt>
                <c:pt idx="1960">
                  <c:v>0.99132880000000001</c:v>
                </c:pt>
                <c:pt idx="1961">
                  <c:v>0.97053739999999999</c:v>
                </c:pt>
                <c:pt idx="1962">
                  <c:v>0.9842052</c:v>
                </c:pt>
                <c:pt idx="1963">
                  <c:v>0.94052400000000003</c:v>
                </c:pt>
                <c:pt idx="1964">
                  <c:v>1.001323</c:v>
                </c:pt>
                <c:pt idx="1965">
                  <c:v>1.0015885</c:v>
                </c:pt>
                <c:pt idx="1966">
                  <c:v>1.0004862999999999</c:v>
                </c:pt>
                <c:pt idx="1967">
                  <c:v>0.99944370000000005</c:v>
                </c:pt>
                <c:pt idx="1968">
                  <c:v>0.9220119</c:v>
                </c:pt>
                <c:pt idx="1969">
                  <c:v>0.99276876000000003</c:v>
                </c:pt>
                <c:pt idx="1970">
                  <c:v>1.0021343</c:v>
                </c:pt>
                <c:pt idx="1971">
                  <c:v>1.0019385999999999</c:v>
                </c:pt>
                <c:pt idx="1972">
                  <c:v>0.98748190000000002</c:v>
                </c:pt>
                <c:pt idx="1973">
                  <c:v>0.99318415000000004</c:v>
                </c:pt>
                <c:pt idx="1974">
                  <c:v>1.0003275</c:v>
                </c:pt>
                <c:pt idx="1975">
                  <c:v>1.0005546999999999</c:v>
                </c:pt>
                <c:pt idx="1976">
                  <c:v>1.00143</c:v>
                </c:pt>
                <c:pt idx="1977">
                  <c:v>0.9920118</c:v>
                </c:pt>
                <c:pt idx="1978">
                  <c:v>0.99159280000000005</c:v>
                </c:pt>
                <c:pt idx="1979">
                  <c:v>0.99002469999999998</c:v>
                </c:pt>
                <c:pt idx="1980">
                  <c:v>0.97460950000000002</c:v>
                </c:pt>
                <c:pt idx="1981">
                  <c:v>0.98053440000000003</c:v>
                </c:pt>
                <c:pt idx="1982">
                  <c:v>0.99108874999999996</c:v>
                </c:pt>
                <c:pt idx="1983">
                  <c:v>1.001741</c:v>
                </c:pt>
                <c:pt idx="1984">
                  <c:v>0.98653524999999997</c:v>
                </c:pt>
                <c:pt idx="1985">
                  <c:v>1.0022141</c:v>
                </c:pt>
                <c:pt idx="1986">
                  <c:v>0.98302853000000001</c:v>
                </c:pt>
                <c:pt idx="1987">
                  <c:v>0.9645669</c:v>
                </c:pt>
                <c:pt idx="1988">
                  <c:v>0.99835079999999998</c:v>
                </c:pt>
                <c:pt idx="1989">
                  <c:v>0.98832889999999995</c:v>
                </c:pt>
                <c:pt idx="1990">
                  <c:v>0.99906070000000002</c:v>
                </c:pt>
                <c:pt idx="1991">
                  <c:v>0.9910388</c:v>
                </c:pt>
                <c:pt idx="1992">
                  <c:v>0.97129995000000002</c:v>
                </c:pt>
                <c:pt idx="1993">
                  <c:v>1.0005048999999999</c:v>
                </c:pt>
                <c:pt idx="1994">
                  <c:v>0.99630189999999996</c:v>
                </c:pt>
                <c:pt idx="1995">
                  <c:v>1.0007992999999999</c:v>
                </c:pt>
                <c:pt idx="1996">
                  <c:v>0.99831723999999999</c:v>
                </c:pt>
                <c:pt idx="1997">
                  <c:v>0.99695230000000001</c:v>
                </c:pt>
                <c:pt idx="1998">
                  <c:v>0.97543435999999994</c:v>
                </c:pt>
                <c:pt idx="1999">
                  <c:v>0.98687970000000003</c:v>
                </c:pt>
                <c:pt idx="2000">
                  <c:v>0.9761415</c:v>
                </c:pt>
                <c:pt idx="2001">
                  <c:v>0.96336619999999995</c:v>
                </c:pt>
                <c:pt idx="2002">
                  <c:v>0.99211800000000006</c:v>
                </c:pt>
                <c:pt idx="2003">
                  <c:v>0.99403730000000001</c:v>
                </c:pt>
                <c:pt idx="2004">
                  <c:v>0.99969154999999998</c:v>
                </c:pt>
                <c:pt idx="2005">
                  <c:v>0.99995769999999995</c:v>
                </c:pt>
                <c:pt idx="2006">
                  <c:v>1.0002983000000001</c:v>
                </c:pt>
                <c:pt idx="2007">
                  <c:v>0.99982435000000003</c:v>
                </c:pt>
                <c:pt idx="2008">
                  <c:v>0.98813134000000002</c:v>
                </c:pt>
                <c:pt idx="2009">
                  <c:v>1.0001842999999999</c:v>
                </c:pt>
                <c:pt idx="2010">
                  <c:v>0.99178683999999995</c:v>
                </c:pt>
                <c:pt idx="2011">
                  <c:v>0.90973820000000005</c:v>
                </c:pt>
                <c:pt idx="2012">
                  <c:v>0.99347717000000002</c:v>
                </c:pt>
                <c:pt idx="2013">
                  <c:v>1.0013874</c:v>
                </c:pt>
                <c:pt idx="2014">
                  <c:v>0.99988484</c:v>
                </c:pt>
                <c:pt idx="2015">
                  <c:v>0.99851089999999998</c:v>
                </c:pt>
                <c:pt idx="2016">
                  <c:v>1.0032251999999999</c:v>
                </c:pt>
                <c:pt idx="2017">
                  <c:v>1.0010688000000001</c:v>
                </c:pt>
                <c:pt idx="2018">
                  <c:v>0.99189024999999997</c:v>
                </c:pt>
                <c:pt idx="2019">
                  <c:v>0.98144275000000003</c:v>
                </c:pt>
                <c:pt idx="2020">
                  <c:v>1.0009828999999999</c:v>
                </c:pt>
                <c:pt idx="2021">
                  <c:v>1.0005008</c:v>
                </c:pt>
                <c:pt idx="2022">
                  <c:v>0.99995255000000005</c:v>
                </c:pt>
                <c:pt idx="2023">
                  <c:v>0.98384315</c:v>
                </c:pt>
                <c:pt idx="2024">
                  <c:v>1.000766</c:v>
                </c:pt>
                <c:pt idx="2025">
                  <c:v>0.95731580000000005</c:v>
                </c:pt>
                <c:pt idx="2026">
                  <c:v>0.98972470000000001</c:v>
                </c:pt>
                <c:pt idx="2027">
                  <c:v>0.9880215</c:v>
                </c:pt>
                <c:pt idx="2028">
                  <c:v>0.9991795</c:v>
                </c:pt>
                <c:pt idx="2029">
                  <c:v>1.0005792</c:v>
                </c:pt>
                <c:pt idx="2030">
                  <c:v>0.96727479999999999</c:v>
                </c:pt>
                <c:pt idx="2031">
                  <c:v>0.98864125999999997</c:v>
                </c:pt>
                <c:pt idx="2032">
                  <c:v>0.99492480000000005</c:v>
                </c:pt>
                <c:pt idx="2033">
                  <c:v>1.000372</c:v>
                </c:pt>
                <c:pt idx="2034">
                  <c:v>0.99942609999999998</c:v>
                </c:pt>
                <c:pt idx="2035">
                  <c:v>0.99949730000000003</c:v>
                </c:pt>
                <c:pt idx="2036">
                  <c:v>0.98661790000000005</c:v>
                </c:pt>
                <c:pt idx="2037">
                  <c:v>0.95895403999999995</c:v>
                </c:pt>
                <c:pt idx="2038">
                  <c:v>0.98727659999999995</c:v>
                </c:pt>
                <c:pt idx="2039">
                  <c:v>0.99548906000000004</c:v>
                </c:pt>
                <c:pt idx="2040">
                  <c:v>0.99561920000000004</c:v>
                </c:pt>
                <c:pt idx="2041">
                  <c:v>0.99922109999999997</c:v>
                </c:pt>
                <c:pt idx="2042">
                  <c:v>1.0014529999999999</c:v>
                </c:pt>
                <c:pt idx="2043">
                  <c:v>1.0006409000000001</c:v>
                </c:pt>
                <c:pt idx="2044">
                  <c:v>0.99205080000000001</c:v>
                </c:pt>
                <c:pt idx="2045">
                  <c:v>0.96690500000000001</c:v>
                </c:pt>
                <c:pt idx="2046">
                  <c:v>0.99782490000000001</c:v>
                </c:pt>
                <c:pt idx="2047">
                  <c:v>0.99947613000000002</c:v>
                </c:pt>
                <c:pt idx="2048">
                  <c:v>1.0004601</c:v>
                </c:pt>
                <c:pt idx="2049">
                  <c:v>0.99458679999999999</c:v>
                </c:pt>
                <c:pt idx="2050">
                  <c:v>0.97510843999999997</c:v>
                </c:pt>
                <c:pt idx="2051">
                  <c:v>0.98507180000000005</c:v>
                </c:pt>
                <c:pt idx="2052">
                  <c:v>0.94839399999999996</c:v>
                </c:pt>
                <c:pt idx="2053">
                  <c:v>0.99261469999999996</c:v>
                </c:pt>
                <c:pt idx="2054">
                  <c:v>0.97929770000000005</c:v>
                </c:pt>
                <c:pt idx="2055">
                  <c:v>0.99481379999999997</c:v>
                </c:pt>
                <c:pt idx="2056">
                  <c:v>1.0015384000000001</c:v>
                </c:pt>
                <c:pt idx="2057">
                  <c:v>0.99975616</c:v>
                </c:pt>
                <c:pt idx="2058">
                  <c:v>0.99187630000000004</c:v>
                </c:pt>
                <c:pt idx="2059">
                  <c:v>0.98829900000000004</c:v>
                </c:pt>
                <c:pt idx="2060">
                  <c:v>1.0019072</c:v>
                </c:pt>
                <c:pt idx="2061">
                  <c:v>1.006481</c:v>
                </c:pt>
                <c:pt idx="2062">
                  <c:v>0.99443239999999999</c:v>
                </c:pt>
                <c:pt idx="2063">
                  <c:v>0.98452413000000005</c:v>
                </c:pt>
                <c:pt idx="2064">
                  <c:v>0.99795990000000001</c:v>
                </c:pt>
                <c:pt idx="2065">
                  <c:v>0.97707235999999997</c:v>
                </c:pt>
                <c:pt idx="2066">
                  <c:v>0.99162817000000003</c:v>
                </c:pt>
                <c:pt idx="2067">
                  <c:v>0.99990462999999996</c:v>
                </c:pt>
                <c:pt idx="2068">
                  <c:v>1.0002304</c:v>
                </c:pt>
                <c:pt idx="2069">
                  <c:v>0.98925733999999999</c:v>
                </c:pt>
                <c:pt idx="2070">
                  <c:v>0.99690734999999997</c:v>
                </c:pt>
                <c:pt idx="2071">
                  <c:v>0.98720014</c:v>
                </c:pt>
                <c:pt idx="2072">
                  <c:v>0.98728484000000005</c:v>
                </c:pt>
                <c:pt idx="2073">
                  <c:v>0.99642830000000004</c:v>
                </c:pt>
                <c:pt idx="2074">
                  <c:v>0.97993269999999999</c:v>
                </c:pt>
                <c:pt idx="2075">
                  <c:v>0.99209327000000003</c:v>
                </c:pt>
                <c:pt idx="2076">
                  <c:v>0.98884030000000001</c:v>
                </c:pt>
                <c:pt idx="2077">
                  <c:v>0.97125523999999996</c:v>
                </c:pt>
                <c:pt idx="2078">
                  <c:v>0.99522449999999996</c:v>
                </c:pt>
                <c:pt idx="2079">
                  <c:v>0.99809859999999995</c:v>
                </c:pt>
                <c:pt idx="2080">
                  <c:v>0.99681324000000004</c:v>
                </c:pt>
                <c:pt idx="2081">
                  <c:v>1.0000591999999999</c:v>
                </c:pt>
                <c:pt idx="2082">
                  <c:v>0.96674543999999996</c:v>
                </c:pt>
                <c:pt idx="2083">
                  <c:v>0.93784886999999995</c:v>
                </c:pt>
                <c:pt idx="2084">
                  <c:v>0.99744712999999996</c:v>
                </c:pt>
                <c:pt idx="2085">
                  <c:v>0.99892895999999998</c:v>
                </c:pt>
                <c:pt idx="2086">
                  <c:v>0.99051029999999995</c:v>
                </c:pt>
                <c:pt idx="2087">
                  <c:v>0.99617356000000001</c:v>
                </c:pt>
                <c:pt idx="2088">
                  <c:v>0.99999905</c:v>
                </c:pt>
                <c:pt idx="2089">
                  <c:v>0.99900670000000003</c:v>
                </c:pt>
                <c:pt idx="2090">
                  <c:v>0.99187440000000004</c:v>
                </c:pt>
                <c:pt idx="2091">
                  <c:v>0.99071615999999996</c:v>
                </c:pt>
                <c:pt idx="2092">
                  <c:v>0.97254439999999998</c:v>
                </c:pt>
                <c:pt idx="2093">
                  <c:v>0.99972090000000002</c:v>
                </c:pt>
                <c:pt idx="2094">
                  <c:v>0.995869</c:v>
                </c:pt>
                <c:pt idx="2095">
                  <c:v>0.98067539999999997</c:v>
                </c:pt>
                <c:pt idx="2096">
                  <c:v>0.99477919999999997</c:v>
                </c:pt>
                <c:pt idx="2097">
                  <c:v>0.99807113000000003</c:v>
                </c:pt>
                <c:pt idx="2098">
                  <c:v>0.99866869999999996</c:v>
                </c:pt>
                <c:pt idx="2099">
                  <c:v>0.99935980000000002</c:v>
                </c:pt>
                <c:pt idx="2100">
                  <c:v>0.98855360000000003</c:v>
                </c:pt>
                <c:pt idx="2101">
                  <c:v>0.99945532999999998</c:v>
                </c:pt>
                <c:pt idx="2102">
                  <c:v>0.99446509999999999</c:v>
                </c:pt>
                <c:pt idx="2103">
                  <c:v>0.99153040000000003</c:v>
                </c:pt>
                <c:pt idx="2104">
                  <c:v>1.0015594000000001</c:v>
                </c:pt>
                <c:pt idx="2105">
                  <c:v>0.99582159999999997</c:v>
                </c:pt>
                <c:pt idx="2106">
                  <c:v>1.0005666</c:v>
                </c:pt>
                <c:pt idx="2107">
                  <c:v>0.99841254999999995</c:v>
                </c:pt>
                <c:pt idx="2108">
                  <c:v>0.99298830000000005</c:v>
                </c:pt>
                <c:pt idx="2109">
                  <c:v>0.99766980000000005</c:v>
                </c:pt>
                <c:pt idx="2110">
                  <c:v>0.99933094</c:v>
                </c:pt>
                <c:pt idx="2111">
                  <c:v>0.98289232999999998</c:v>
                </c:pt>
                <c:pt idx="2112">
                  <c:v>0.99728300000000003</c:v>
                </c:pt>
                <c:pt idx="2113">
                  <c:v>0.99602480000000004</c:v>
                </c:pt>
                <c:pt idx="2114">
                  <c:v>0.98622215000000002</c:v>
                </c:pt>
                <c:pt idx="2115">
                  <c:v>0.99962039999999996</c:v>
                </c:pt>
                <c:pt idx="2116">
                  <c:v>0.99999017000000001</c:v>
                </c:pt>
                <c:pt idx="2117">
                  <c:v>0.96751827000000001</c:v>
                </c:pt>
                <c:pt idx="2118">
                  <c:v>0.99919325000000003</c:v>
                </c:pt>
                <c:pt idx="2119">
                  <c:v>0.95488876</c:v>
                </c:pt>
                <c:pt idx="2120">
                  <c:v>0.99786050000000004</c:v>
                </c:pt>
                <c:pt idx="2121">
                  <c:v>1.0009326999999999</c:v>
                </c:pt>
                <c:pt idx="2122">
                  <c:v>0.9352994</c:v>
                </c:pt>
                <c:pt idx="2123">
                  <c:v>0.99539639999999996</c:v>
                </c:pt>
                <c:pt idx="2124">
                  <c:v>0.99473109999999998</c:v>
                </c:pt>
                <c:pt idx="2125">
                  <c:v>0.95982575000000003</c:v>
                </c:pt>
                <c:pt idx="2126">
                  <c:v>0.98080610000000001</c:v>
                </c:pt>
                <c:pt idx="2127">
                  <c:v>0.9904946</c:v>
                </c:pt>
                <c:pt idx="2128">
                  <c:v>0.99984399999999996</c:v>
                </c:pt>
                <c:pt idx="2129">
                  <c:v>0.9848536</c:v>
                </c:pt>
                <c:pt idx="2130">
                  <c:v>0.94861229999999996</c:v>
                </c:pt>
                <c:pt idx="2131">
                  <c:v>1.0000557999999999</c:v>
                </c:pt>
                <c:pt idx="2132">
                  <c:v>1.0006546999999999</c:v>
                </c:pt>
                <c:pt idx="2133">
                  <c:v>0.99803359999999997</c:v>
                </c:pt>
                <c:pt idx="2134">
                  <c:v>0.99564724999999998</c:v>
                </c:pt>
                <c:pt idx="2135">
                  <c:v>0.98499625999999996</c:v>
                </c:pt>
                <c:pt idx="2136">
                  <c:v>0.9736475</c:v>
                </c:pt>
                <c:pt idx="2137">
                  <c:v>0.99468500000000004</c:v>
                </c:pt>
                <c:pt idx="2138">
                  <c:v>1.0007349999999999</c:v>
                </c:pt>
                <c:pt idx="2139">
                  <c:v>0.98598090000000005</c:v>
                </c:pt>
                <c:pt idx="2140">
                  <c:v>1.000521</c:v>
                </c:pt>
                <c:pt idx="2141">
                  <c:v>0.99440189999999995</c:v>
                </c:pt>
                <c:pt idx="2142">
                  <c:v>0.98956215000000003</c:v>
                </c:pt>
                <c:pt idx="2143">
                  <c:v>0.99972669999999997</c:v>
                </c:pt>
                <c:pt idx="2144">
                  <c:v>1.0009477</c:v>
                </c:pt>
                <c:pt idx="2145">
                  <c:v>1.0014911</c:v>
                </c:pt>
                <c:pt idx="2146">
                  <c:v>1.001568</c:v>
                </c:pt>
                <c:pt idx="2147">
                  <c:v>0.98057956000000002</c:v>
                </c:pt>
                <c:pt idx="2148">
                  <c:v>0.99358749999999996</c:v>
                </c:pt>
                <c:pt idx="2149">
                  <c:v>0.99349359999999998</c:v>
                </c:pt>
                <c:pt idx="2150">
                  <c:v>0.61160826999999995</c:v>
                </c:pt>
                <c:pt idx="2151">
                  <c:v>1.0013981000000001</c:v>
                </c:pt>
                <c:pt idx="2152">
                  <c:v>0.99735516000000002</c:v>
                </c:pt>
                <c:pt idx="2153">
                  <c:v>0.98422529999999997</c:v>
                </c:pt>
                <c:pt idx="2154">
                  <c:v>0.99560725999999999</c:v>
                </c:pt>
                <c:pt idx="2155">
                  <c:v>0.99651900000000004</c:v>
                </c:pt>
                <c:pt idx="2156">
                  <c:v>0.99831190000000003</c:v>
                </c:pt>
                <c:pt idx="2157">
                  <c:v>0.98953780000000002</c:v>
                </c:pt>
                <c:pt idx="2158">
                  <c:v>0.99693790000000004</c:v>
                </c:pt>
                <c:pt idx="2159">
                  <c:v>0.98736999999999997</c:v>
                </c:pt>
                <c:pt idx="2160">
                  <c:v>0.99062293999999995</c:v>
                </c:pt>
                <c:pt idx="2161">
                  <c:v>0.99784079999999997</c:v>
                </c:pt>
                <c:pt idx="2162">
                  <c:v>0.99643694999999999</c:v>
                </c:pt>
                <c:pt idx="2163">
                  <c:v>1.0005214</c:v>
                </c:pt>
                <c:pt idx="2164">
                  <c:v>1.0006229</c:v>
                </c:pt>
                <c:pt idx="2165">
                  <c:v>0.95205510000000004</c:v>
                </c:pt>
                <c:pt idx="2166">
                  <c:v>0.99865406999999995</c:v>
                </c:pt>
                <c:pt idx="2167">
                  <c:v>0.99838846999999997</c:v>
                </c:pt>
                <c:pt idx="2168">
                  <c:v>0.99962530000000005</c:v>
                </c:pt>
                <c:pt idx="2169">
                  <c:v>0.99884664999999995</c:v>
                </c:pt>
                <c:pt idx="2170">
                  <c:v>0.99870979999999998</c:v>
                </c:pt>
                <c:pt idx="2171">
                  <c:v>0.99051356000000002</c:v>
                </c:pt>
                <c:pt idx="2172">
                  <c:v>0.95059760000000004</c:v>
                </c:pt>
                <c:pt idx="2173">
                  <c:v>0.99052965999999998</c:v>
                </c:pt>
                <c:pt idx="2174">
                  <c:v>0.98547629999999997</c:v>
                </c:pt>
                <c:pt idx="2175">
                  <c:v>0.94854669999999996</c:v>
                </c:pt>
                <c:pt idx="2176">
                  <c:v>1.0001507000000001</c:v>
                </c:pt>
                <c:pt idx="2177">
                  <c:v>0.99314033999999995</c:v>
                </c:pt>
                <c:pt idx="2178">
                  <c:v>0.95826316</c:v>
                </c:pt>
                <c:pt idx="2179">
                  <c:v>0.94826144000000001</c:v>
                </c:pt>
                <c:pt idx="2180">
                  <c:v>1.0009226</c:v>
                </c:pt>
                <c:pt idx="2181">
                  <c:v>1.0011236999999999</c:v>
                </c:pt>
                <c:pt idx="2182">
                  <c:v>0.98201400000000005</c:v>
                </c:pt>
                <c:pt idx="2183">
                  <c:v>0.99380500000000005</c:v>
                </c:pt>
                <c:pt idx="2184">
                  <c:v>0.99930370000000002</c:v>
                </c:pt>
                <c:pt idx="2185">
                  <c:v>0.99853826000000001</c:v>
                </c:pt>
                <c:pt idx="2186">
                  <c:v>0.98683213999999997</c:v>
                </c:pt>
                <c:pt idx="2187">
                  <c:v>0.96808240000000001</c:v>
                </c:pt>
                <c:pt idx="2188">
                  <c:v>0.99119215999999999</c:v>
                </c:pt>
                <c:pt idx="2189">
                  <c:v>0.98891249999999997</c:v>
                </c:pt>
                <c:pt idx="2190">
                  <c:v>1.0011337</c:v>
                </c:pt>
                <c:pt idx="2191">
                  <c:v>1.0025367999999999</c:v>
                </c:pt>
                <c:pt idx="2192">
                  <c:v>0.9950502</c:v>
                </c:pt>
                <c:pt idx="2193">
                  <c:v>0.96581539999999999</c:v>
                </c:pt>
                <c:pt idx="2194">
                  <c:v>0.98497789999999996</c:v>
                </c:pt>
                <c:pt idx="2195">
                  <c:v>0.92013615000000004</c:v>
                </c:pt>
                <c:pt idx="2196">
                  <c:v>0.99563044000000001</c:v>
                </c:pt>
                <c:pt idx="2197">
                  <c:v>0.98851043000000005</c:v>
                </c:pt>
                <c:pt idx="2198">
                  <c:v>0.99990319999999999</c:v>
                </c:pt>
                <c:pt idx="2199">
                  <c:v>0.98532690000000001</c:v>
                </c:pt>
                <c:pt idx="2200">
                  <c:v>0.97997414999999999</c:v>
                </c:pt>
                <c:pt idx="2201">
                  <c:v>0.98646085999999999</c:v>
                </c:pt>
                <c:pt idx="2202">
                  <c:v>1.0004728000000001</c:v>
                </c:pt>
                <c:pt idx="2203">
                  <c:v>0.98588644999999997</c:v>
                </c:pt>
                <c:pt idx="2204">
                  <c:v>0.99808686999999996</c:v>
                </c:pt>
                <c:pt idx="2205">
                  <c:v>0.99080500000000005</c:v>
                </c:pt>
                <c:pt idx="2206">
                  <c:v>0.99687910000000002</c:v>
                </c:pt>
                <c:pt idx="2207">
                  <c:v>0.99922997000000002</c:v>
                </c:pt>
                <c:pt idx="2208">
                  <c:v>0.99706839999999997</c:v>
                </c:pt>
                <c:pt idx="2209">
                  <c:v>0.98850185000000002</c:v>
                </c:pt>
                <c:pt idx="2210">
                  <c:v>1.0002762000000001</c:v>
                </c:pt>
                <c:pt idx="2211">
                  <c:v>1.0004337000000001</c:v>
                </c:pt>
                <c:pt idx="2212">
                  <c:v>0.99847346999999997</c:v>
                </c:pt>
                <c:pt idx="2213">
                  <c:v>0.99103814000000001</c:v>
                </c:pt>
                <c:pt idx="2214">
                  <c:v>0.98902535000000003</c:v>
                </c:pt>
                <c:pt idx="2215">
                  <c:v>1.0032402</c:v>
                </c:pt>
                <c:pt idx="2216">
                  <c:v>0.99881819999999999</c:v>
                </c:pt>
                <c:pt idx="2217">
                  <c:v>0.99007769999999995</c:v>
                </c:pt>
                <c:pt idx="2218">
                  <c:v>0.97292906000000001</c:v>
                </c:pt>
                <c:pt idx="2219">
                  <c:v>1.0009412</c:v>
                </c:pt>
                <c:pt idx="2220">
                  <c:v>0.99716793999999997</c:v>
                </c:pt>
                <c:pt idx="2221">
                  <c:v>0.97277899999999995</c:v>
                </c:pt>
                <c:pt idx="2222">
                  <c:v>0.99658420000000003</c:v>
                </c:pt>
                <c:pt idx="2223">
                  <c:v>0.99209327000000003</c:v>
                </c:pt>
                <c:pt idx="2224">
                  <c:v>0.98885789999999996</c:v>
                </c:pt>
                <c:pt idx="2225">
                  <c:v>0.99702619999999997</c:v>
                </c:pt>
                <c:pt idx="2226">
                  <c:v>0.94365359999999998</c:v>
                </c:pt>
                <c:pt idx="2227">
                  <c:v>0.96007823999999997</c:v>
                </c:pt>
                <c:pt idx="2228">
                  <c:v>0.99566584999999996</c:v>
                </c:pt>
                <c:pt idx="2229">
                  <c:v>0.94406590000000001</c:v>
                </c:pt>
                <c:pt idx="2230">
                  <c:v>0.99945839999999997</c:v>
                </c:pt>
                <c:pt idx="2231">
                  <c:v>0.99285966000000003</c:v>
                </c:pt>
                <c:pt idx="2232">
                  <c:v>0.99933463</c:v>
                </c:pt>
                <c:pt idx="2233">
                  <c:v>1.0009049999999999</c:v>
                </c:pt>
                <c:pt idx="2234">
                  <c:v>0.98854434000000002</c:v>
                </c:pt>
                <c:pt idx="2235">
                  <c:v>0.99546389999999996</c:v>
                </c:pt>
                <c:pt idx="2236">
                  <c:v>0.99209683999999998</c:v>
                </c:pt>
                <c:pt idx="2237">
                  <c:v>0.98823159999999999</c:v>
                </c:pt>
                <c:pt idx="2238">
                  <c:v>0.99565433999999997</c:v>
                </c:pt>
                <c:pt idx="2239">
                  <c:v>0.98963780000000001</c:v>
                </c:pt>
                <c:pt idx="2240">
                  <c:v>0.99367183000000003</c:v>
                </c:pt>
                <c:pt idx="2241">
                  <c:v>1.0025599999999999</c:v>
                </c:pt>
                <c:pt idx="2242">
                  <c:v>0.99464909999999995</c:v>
                </c:pt>
                <c:pt idx="2243">
                  <c:v>0.99141159999999995</c:v>
                </c:pt>
                <c:pt idx="2244">
                  <c:v>0.99985460000000004</c:v>
                </c:pt>
                <c:pt idx="2245">
                  <c:v>0.9904423</c:v>
                </c:pt>
                <c:pt idx="2246">
                  <c:v>0.99718063999999995</c:v>
                </c:pt>
                <c:pt idx="2247">
                  <c:v>0.98770005000000005</c:v>
                </c:pt>
                <c:pt idx="2248">
                  <c:v>1.0004398000000001</c:v>
                </c:pt>
                <c:pt idx="2249">
                  <c:v>1.0000078999999999</c:v>
                </c:pt>
                <c:pt idx="2250">
                  <c:v>0.9981082</c:v>
                </c:pt>
                <c:pt idx="2251">
                  <c:v>0.96611480000000005</c:v>
                </c:pt>
                <c:pt idx="2252">
                  <c:v>0.99801569999999995</c:v>
                </c:pt>
                <c:pt idx="2253">
                  <c:v>0.98548080000000005</c:v>
                </c:pt>
                <c:pt idx="2254">
                  <c:v>0.9722073</c:v>
                </c:pt>
                <c:pt idx="2255">
                  <c:v>0.95194846</c:v>
                </c:pt>
                <c:pt idx="2256">
                  <c:v>0.98706466000000004</c:v>
                </c:pt>
                <c:pt idx="2257">
                  <c:v>0.93560690000000002</c:v>
                </c:pt>
                <c:pt idx="2258">
                  <c:v>0.99380933999999999</c:v>
                </c:pt>
                <c:pt idx="2259">
                  <c:v>0.98627955</c:v>
                </c:pt>
                <c:pt idx="2260">
                  <c:v>1.0011175000000001</c:v>
                </c:pt>
                <c:pt idx="2261">
                  <c:v>1.0015719000000001</c:v>
                </c:pt>
                <c:pt idx="2262">
                  <c:v>0.96958659999999997</c:v>
                </c:pt>
                <c:pt idx="2263">
                  <c:v>1.0012057000000001</c:v>
                </c:pt>
                <c:pt idx="2264">
                  <c:v>1.0010597999999999</c:v>
                </c:pt>
                <c:pt idx="2265">
                  <c:v>0.98665579999999997</c:v>
                </c:pt>
                <c:pt idx="2266">
                  <c:v>0.94857729999999996</c:v>
                </c:pt>
                <c:pt idx="2267">
                  <c:v>0.99222195000000002</c:v>
                </c:pt>
                <c:pt idx="2268">
                  <c:v>1.0004959</c:v>
                </c:pt>
                <c:pt idx="2269">
                  <c:v>0.99953663000000004</c:v>
                </c:pt>
                <c:pt idx="2270">
                  <c:v>1.0010097</c:v>
                </c:pt>
                <c:pt idx="2271">
                  <c:v>0.97794956</c:v>
                </c:pt>
                <c:pt idx="2272">
                  <c:v>1.0003138</c:v>
                </c:pt>
                <c:pt idx="2273">
                  <c:v>0.99360510000000002</c:v>
                </c:pt>
                <c:pt idx="2274">
                  <c:v>1.0003947</c:v>
                </c:pt>
                <c:pt idx="2275">
                  <c:v>0.9990521</c:v>
                </c:pt>
                <c:pt idx="2276">
                  <c:v>0.98980725000000003</c:v>
                </c:pt>
                <c:pt idx="2277">
                  <c:v>0.99943786999999995</c:v>
                </c:pt>
                <c:pt idx="2278">
                  <c:v>1.0001043000000001</c:v>
                </c:pt>
                <c:pt idx="2279">
                  <c:v>0.97961456000000002</c:v>
                </c:pt>
                <c:pt idx="2280">
                  <c:v>0.98201590000000005</c:v>
                </c:pt>
                <c:pt idx="2281">
                  <c:v>0.99523972999999999</c:v>
                </c:pt>
                <c:pt idx="2282">
                  <c:v>0.99702939999999995</c:v>
                </c:pt>
                <c:pt idx="2283">
                  <c:v>0.98901170000000005</c:v>
                </c:pt>
                <c:pt idx="2284">
                  <c:v>0.99649909999999997</c:v>
                </c:pt>
                <c:pt idx="2285">
                  <c:v>1.0009432</c:v>
                </c:pt>
                <c:pt idx="2286">
                  <c:v>0.98483986000000001</c:v>
                </c:pt>
                <c:pt idx="2287">
                  <c:v>1.002297</c:v>
                </c:pt>
                <c:pt idx="2288">
                  <c:v>0.99868809999999997</c:v>
                </c:pt>
                <c:pt idx="2289">
                  <c:v>0.96254534000000003</c:v>
                </c:pt>
                <c:pt idx="2290">
                  <c:v>0.9997798</c:v>
                </c:pt>
                <c:pt idx="2291">
                  <c:v>1.0004660999999999</c:v>
                </c:pt>
                <c:pt idx="2292">
                  <c:v>0.98588854000000004</c:v>
                </c:pt>
                <c:pt idx="2293">
                  <c:v>0.99542355999999999</c:v>
                </c:pt>
                <c:pt idx="2294">
                  <c:v>0.97071859999999999</c:v>
                </c:pt>
                <c:pt idx="2295">
                  <c:v>0.93515563000000002</c:v>
                </c:pt>
                <c:pt idx="2296">
                  <c:v>1.0006477</c:v>
                </c:pt>
                <c:pt idx="2297">
                  <c:v>0.99949969999999999</c:v>
                </c:pt>
                <c:pt idx="2298">
                  <c:v>0.99920699999999996</c:v>
                </c:pt>
                <c:pt idx="2299">
                  <c:v>1.0004725000000001</c:v>
                </c:pt>
                <c:pt idx="2300">
                  <c:v>0.99129266000000005</c:v>
                </c:pt>
                <c:pt idx="2301">
                  <c:v>0.99403154999999999</c:v>
                </c:pt>
                <c:pt idx="2302">
                  <c:v>0.9877804</c:v>
                </c:pt>
                <c:pt idx="2303">
                  <c:v>0.974607</c:v>
                </c:pt>
                <c:pt idx="2304">
                  <c:v>1.0003903999999999</c:v>
                </c:pt>
                <c:pt idx="2305">
                  <c:v>0.99994682999999995</c:v>
                </c:pt>
                <c:pt idx="2306">
                  <c:v>0.94418769999999996</c:v>
                </c:pt>
                <c:pt idx="2307">
                  <c:v>1.0001793999999999</c:v>
                </c:pt>
                <c:pt idx="2308">
                  <c:v>1.0006617</c:v>
                </c:pt>
                <c:pt idx="2309">
                  <c:v>0.95800525000000003</c:v>
                </c:pt>
                <c:pt idx="2310">
                  <c:v>0.99866515</c:v>
                </c:pt>
                <c:pt idx="2311">
                  <c:v>1.0005008</c:v>
                </c:pt>
                <c:pt idx="2312">
                  <c:v>1.0007606</c:v>
                </c:pt>
                <c:pt idx="2313">
                  <c:v>0.99402416000000005</c:v>
                </c:pt>
                <c:pt idx="2314">
                  <c:v>0.99484985999999997</c:v>
                </c:pt>
                <c:pt idx="2315">
                  <c:v>1.0004398000000001</c:v>
                </c:pt>
                <c:pt idx="2316">
                  <c:v>0.99935960000000001</c:v>
                </c:pt>
                <c:pt idx="2317">
                  <c:v>0.98565219999999998</c:v>
                </c:pt>
                <c:pt idx="2318">
                  <c:v>0.99739396999999996</c:v>
                </c:pt>
                <c:pt idx="2319">
                  <c:v>0.99018382999999999</c:v>
                </c:pt>
                <c:pt idx="2320">
                  <c:v>1.0009018999999999</c:v>
                </c:pt>
                <c:pt idx="2321">
                  <c:v>0.96707279999999995</c:v>
                </c:pt>
                <c:pt idx="2322">
                  <c:v>0.99978082999999995</c:v>
                </c:pt>
                <c:pt idx="2323">
                  <c:v>1.0017577</c:v>
                </c:pt>
                <c:pt idx="2324">
                  <c:v>1.0008142</c:v>
                </c:pt>
                <c:pt idx="2325">
                  <c:v>1.0010836999999999</c:v>
                </c:pt>
                <c:pt idx="2326">
                  <c:v>0.98510425999999995</c:v>
                </c:pt>
                <c:pt idx="2327">
                  <c:v>0.93582719999999997</c:v>
                </c:pt>
                <c:pt idx="2328">
                  <c:v>1.0002401000000001</c:v>
                </c:pt>
                <c:pt idx="2329">
                  <c:v>1.0012623</c:v>
                </c:pt>
                <c:pt idx="2330">
                  <c:v>0.96122574999999999</c:v>
                </c:pt>
                <c:pt idx="2331">
                  <c:v>0.99521470000000001</c:v>
                </c:pt>
                <c:pt idx="2332">
                  <c:v>0.86568230000000002</c:v>
                </c:pt>
                <c:pt idx="2333">
                  <c:v>0.99147949999999996</c:v>
                </c:pt>
                <c:pt idx="2334">
                  <c:v>1.0001878</c:v>
                </c:pt>
                <c:pt idx="2335">
                  <c:v>0.96760802999999995</c:v>
                </c:pt>
                <c:pt idx="2336">
                  <c:v>0.99972360000000005</c:v>
                </c:pt>
                <c:pt idx="2337">
                  <c:v>0.98638356000000005</c:v>
                </c:pt>
                <c:pt idx="2338">
                  <c:v>0.99106795000000003</c:v>
                </c:pt>
                <c:pt idx="2339">
                  <c:v>0.91568640000000001</c:v>
                </c:pt>
                <c:pt idx="2340">
                  <c:v>1.0021553999999999</c:v>
                </c:pt>
                <c:pt idx="2341">
                  <c:v>0.99721634000000003</c:v>
                </c:pt>
                <c:pt idx="2342">
                  <c:v>0.95667190000000002</c:v>
                </c:pt>
                <c:pt idx="2343">
                  <c:v>0.99548864000000004</c:v>
                </c:pt>
                <c:pt idx="2344">
                  <c:v>0.99040693000000002</c:v>
                </c:pt>
                <c:pt idx="2345">
                  <c:v>0.99145799999999995</c:v>
                </c:pt>
                <c:pt idx="2346">
                  <c:v>0.99463606000000004</c:v>
                </c:pt>
                <c:pt idx="2347">
                  <c:v>0.99351579999999995</c:v>
                </c:pt>
                <c:pt idx="2348">
                  <c:v>0.94567909999999999</c:v>
                </c:pt>
                <c:pt idx="2349">
                  <c:v>0.96514619999999995</c:v>
                </c:pt>
                <c:pt idx="2350">
                  <c:v>0.99814206000000005</c:v>
                </c:pt>
                <c:pt idx="2351">
                  <c:v>1.0002407</c:v>
                </c:pt>
                <c:pt idx="2352">
                  <c:v>0.97029805000000002</c:v>
                </c:pt>
                <c:pt idx="2353">
                  <c:v>0.9759582</c:v>
                </c:pt>
                <c:pt idx="2354">
                  <c:v>0.99322029999999994</c:v>
                </c:pt>
                <c:pt idx="2355">
                  <c:v>0.98949355000000006</c:v>
                </c:pt>
                <c:pt idx="2356">
                  <c:v>0.98885714999999996</c:v>
                </c:pt>
                <c:pt idx="2357">
                  <c:v>1.0023503</c:v>
                </c:pt>
                <c:pt idx="2358">
                  <c:v>1.002829</c:v>
                </c:pt>
                <c:pt idx="2359">
                  <c:v>0.98608689999999999</c:v>
                </c:pt>
                <c:pt idx="2360">
                  <c:v>0.99081724999999998</c:v>
                </c:pt>
                <c:pt idx="2361">
                  <c:v>0.99999629999999995</c:v>
                </c:pt>
                <c:pt idx="2362">
                  <c:v>0.96716433999999996</c:v>
                </c:pt>
                <c:pt idx="2363">
                  <c:v>0.99207330000000005</c:v>
                </c:pt>
                <c:pt idx="2364">
                  <c:v>0.99661279999999997</c:v>
                </c:pt>
                <c:pt idx="2365">
                  <c:v>1.0024394000000001</c:v>
                </c:pt>
                <c:pt idx="2366">
                  <c:v>0.9999941</c:v>
                </c:pt>
                <c:pt idx="2367">
                  <c:v>0.99970789999999998</c:v>
                </c:pt>
                <c:pt idx="2368">
                  <c:v>1.0029235000000001</c:v>
                </c:pt>
                <c:pt idx="2369">
                  <c:v>0.99643904000000005</c:v>
                </c:pt>
                <c:pt idx="2370">
                  <c:v>0.99553950000000002</c:v>
                </c:pt>
                <c:pt idx="2371">
                  <c:v>1.0000426</c:v>
                </c:pt>
                <c:pt idx="2372">
                  <c:v>0.99130249999999998</c:v>
                </c:pt>
                <c:pt idx="2373">
                  <c:v>1.0001186</c:v>
                </c:pt>
                <c:pt idx="2374">
                  <c:v>1.0097626</c:v>
                </c:pt>
                <c:pt idx="2375">
                  <c:v>0.9974963</c:v>
                </c:pt>
                <c:pt idx="2376">
                  <c:v>0.90618279999999995</c:v>
                </c:pt>
                <c:pt idx="2377">
                  <c:v>0.96992034000000005</c:v>
                </c:pt>
                <c:pt idx="2378">
                  <c:v>0.99390599999999996</c:v>
                </c:pt>
                <c:pt idx="2379">
                  <c:v>0.96371890000000004</c:v>
                </c:pt>
                <c:pt idx="2380">
                  <c:v>0.99696949999999995</c:v>
                </c:pt>
                <c:pt idx="2381">
                  <c:v>0.99050179999999999</c:v>
                </c:pt>
                <c:pt idx="2382">
                  <c:v>0.99944239999999995</c:v>
                </c:pt>
                <c:pt idx="2383">
                  <c:v>0.98743789999999998</c:v>
                </c:pt>
                <c:pt idx="2384">
                  <c:v>0.96659154000000003</c:v>
                </c:pt>
                <c:pt idx="2385">
                  <c:v>1.0003403</c:v>
                </c:pt>
                <c:pt idx="2386">
                  <c:v>0.99803615000000001</c:v>
                </c:pt>
                <c:pt idx="2387">
                  <c:v>0.9707943</c:v>
                </c:pt>
                <c:pt idx="2388">
                  <c:v>1.0007545</c:v>
                </c:pt>
                <c:pt idx="2389">
                  <c:v>0.99968579999999996</c:v>
                </c:pt>
                <c:pt idx="2390">
                  <c:v>1.000454</c:v>
                </c:pt>
                <c:pt idx="2391">
                  <c:v>0.99765280000000001</c:v>
                </c:pt>
                <c:pt idx="2392">
                  <c:v>1.0007112</c:v>
                </c:pt>
                <c:pt idx="2393">
                  <c:v>0.99843526000000005</c:v>
                </c:pt>
                <c:pt idx="2394">
                  <c:v>0.96124379999999998</c:v>
                </c:pt>
                <c:pt idx="2395">
                  <c:v>0.9992453</c:v>
                </c:pt>
                <c:pt idx="2396">
                  <c:v>1.0010948</c:v>
                </c:pt>
                <c:pt idx="2397">
                  <c:v>0.96741617000000002</c:v>
                </c:pt>
                <c:pt idx="2398">
                  <c:v>0.92992330000000001</c:v>
                </c:pt>
                <c:pt idx="2399">
                  <c:v>0.99827220000000005</c:v>
                </c:pt>
                <c:pt idx="2400">
                  <c:v>1.0006596000000001</c:v>
                </c:pt>
                <c:pt idx="2401">
                  <c:v>0.98723170000000005</c:v>
                </c:pt>
                <c:pt idx="2402">
                  <c:v>0.97706366</c:v>
                </c:pt>
                <c:pt idx="2403">
                  <c:v>0.9998456</c:v>
                </c:pt>
                <c:pt idx="2404">
                  <c:v>0.99594223000000004</c:v>
                </c:pt>
                <c:pt idx="2405">
                  <c:v>0.93955949999999999</c:v>
                </c:pt>
                <c:pt idx="2406">
                  <c:v>0.98962620000000001</c:v>
                </c:pt>
                <c:pt idx="2407">
                  <c:v>0.99410390000000004</c:v>
                </c:pt>
                <c:pt idx="2408">
                  <c:v>0.95727050000000002</c:v>
                </c:pt>
                <c:pt idx="2409">
                  <c:v>0.9935138</c:v>
                </c:pt>
                <c:pt idx="2410">
                  <c:v>1.0012045000000001</c:v>
                </c:pt>
                <c:pt idx="2411">
                  <c:v>1.0008888</c:v>
                </c:pt>
                <c:pt idx="2412">
                  <c:v>1.0002477999999999</c:v>
                </c:pt>
                <c:pt idx="2413">
                  <c:v>1.0005085</c:v>
                </c:pt>
                <c:pt idx="2414">
                  <c:v>0.99860716000000005</c:v>
                </c:pt>
                <c:pt idx="2415">
                  <c:v>1.0010174999999999</c:v>
                </c:pt>
                <c:pt idx="2416">
                  <c:v>0.99658420000000003</c:v>
                </c:pt>
                <c:pt idx="2417">
                  <c:v>0.96964810000000001</c:v>
                </c:pt>
                <c:pt idx="2418">
                  <c:v>0.99078213999999998</c:v>
                </c:pt>
                <c:pt idx="2419">
                  <c:v>0.99914530000000001</c:v>
                </c:pt>
                <c:pt idx="2420">
                  <c:v>0.99258584000000005</c:v>
                </c:pt>
                <c:pt idx="2421">
                  <c:v>0.99135344999999997</c:v>
                </c:pt>
                <c:pt idx="2422">
                  <c:v>0.99289159999999999</c:v>
                </c:pt>
                <c:pt idx="2423">
                  <c:v>0.98341129999999999</c:v>
                </c:pt>
                <c:pt idx="2424">
                  <c:v>1.0001836</c:v>
                </c:pt>
                <c:pt idx="2425">
                  <c:v>0.96931785000000004</c:v>
                </c:pt>
                <c:pt idx="2426">
                  <c:v>0.9993088</c:v>
                </c:pt>
                <c:pt idx="2427">
                  <c:v>0.99018919999999999</c:v>
                </c:pt>
                <c:pt idx="2428">
                  <c:v>1.0030254999999999</c:v>
                </c:pt>
                <c:pt idx="2429">
                  <c:v>0.99659739999999997</c:v>
                </c:pt>
                <c:pt idx="2430">
                  <c:v>0.99936420000000004</c:v>
                </c:pt>
                <c:pt idx="2431">
                  <c:v>0.99993290000000001</c:v>
                </c:pt>
                <c:pt idx="2432">
                  <c:v>0.98619442999999996</c:v>
                </c:pt>
                <c:pt idx="2433">
                  <c:v>1.0001549999999999</c:v>
                </c:pt>
                <c:pt idx="2434">
                  <c:v>0.99296384999999998</c:v>
                </c:pt>
                <c:pt idx="2435">
                  <c:v>0.99035554999999997</c:v>
                </c:pt>
                <c:pt idx="2436">
                  <c:v>1.0012097</c:v>
                </c:pt>
                <c:pt idx="2437">
                  <c:v>0.99830306000000002</c:v>
                </c:pt>
                <c:pt idx="2438">
                  <c:v>0.98876934999999999</c:v>
                </c:pt>
                <c:pt idx="2439">
                  <c:v>1.0010948</c:v>
                </c:pt>
                <c:pt idx="2440">
                  <c:v>1.0008345000000001</c:v>
                </c:pt>
                <c:pt idx="2441">
                  <c:v>0.99406296000000005</c:v>
                </c:pt>
                <c:pt idx="2442">
                  <c:v>1.0004464</c:v>
                </c:pt>
                <c:pt idx="2443">
                  <c:v>0.99800540000000004</c:v>
                </c:pt>
                <c:pt idx="2444">
                  <c:v>1.0019830000000001</c:v>
                </c:pt>
                <c:pt idx="2445">
                  <c:v>0.98654269999999999</c:v>
                </c:pt>
                <c:pt idx="2446">
                  <c:v>1.0003738</c:v>
                </c:pt>
                <c:pt idx="2447">
                  <c:v>1.0004725000000001</c:v>
                </c:pt>
                <c:pt idx="2448">
                  <c:v>0.99690109999999998</c:v>
                </c:pt>
                <c:pt idx="2449">
                  <c:v>0.98926835999999996</c:v>
                </c:pt>
                <c:pt idx="2450">
                  <c:v>0.9949905</c:v>
                </c:pt>
                <c:pt idx="2451">
                  <c:v>0.96792655999999999</c:v>
                </c:pt>
                <c:pt idx="2452">
                  <c:v>0.97484420000000005</c:v>
                </c:pt>
                <c:pt idx="2453">
                  <c:v>0.99963175999999998</c:v>
                </c:pt>
                <c:pt idx="2454">
                  <c:v>0.97132609999999997</c:v>
                </c:pt>
                <c:pt idx="2455">
                  <c:v>1.0007044</c:v>
                </c:pt>
                <c:pt idx="2456">
                  <c:v>0.97128840000000005</c:v>
                </c:pt>
                <c:pt idx="2457">
                  <c:v>0.97567683000000005</c:v>
                </c:pt>
                <c:pt idx="2458">
                  <c:v>0.99855780000000005</c:v>
                </c:pt>
                <c:pt idx="2459">
                  <c:v>0.91901149999999998</c:v>
                </c:pt>
                <c:pt idx="2460">
                  <c:v>0.95648770000000005</c:v>
                </c:pt>
                <c:pt idx="2461">
                  <c:v>0.97651887000000004</c:v>
                </c:pt>
                <c:pt idx="2462">
                  <c:v>0.996</c:v>
                </c:pt>
                <c:pt idx="2463">
                  <c:v>0.99627834999999998</c:v>
                </c:pt>
                <c:pt idx="2464">
                  <c:v>0.99962759999999995</c:v>
                </c:pt>
                <c:pt idx="2465">
                  <c:v>0.99821424000000003</c:v>
                </c:pt>
                <c:pt idx="2466">
                  <c:v>0.9991584</c:v>
                </c:pt>
                <c:pt idx="2467">
                  <c:v>0.99837255000000003</c:v>
                </c:pt>
                <c:pt idx="2468">
                  <c:v>0.99930509999999995</c:v>
                </c:pt>
                <c:pt idx="2469">
                  <c:v>0.99096839999999997</c:v>
                </c:pt>
                <c:pt idx="2470">
                  <c:v>0.99977640000000001</c:v>
                </c:pt>
                <c:pt idx="2471">
                  <c:v>0.99974626</c:v>
                </c:pt>
                <c:pt idx="2472">
                  <c:v>1.0037106</c:v>
                </c:pt>
                <c:pt idx="2473">
                  <c:v>0.99765020000000004</c:v>
                </c:pt>
                <c:pt idx="2474">
                  <c:v>0.97269879999999997</c:v>
                </c:pt>
                <c:pt idx="2475">
                  <c:v>0.96134310000000001</c:v>
                </c:pt>
                <c:pt idx="2476">
                  <c:v>0.93290174000000003</c:v>
                </c:pt>
                <c:pt idx="2477">
                  <c:v>1.0002477999999999</c:v>
                </c:pt>
                <c:pt idx="2478">
                  <c:v>0.90586966000000002</c:v>
                </c:pt>
                <c:pt idx="2479">
                  <c:v>0.99849737000000005</c:v>
                </c:pt>
                <c:pt idx="2480">
                  <c:v>0.99151480000000003</c:v>
                </c:pt>
                <c:pt idx="2481">
                  <c:v>0.93582493</c:v>
                </c:pt>
                <c:pt idx="2482">
                  <c:v>1.0005609</c:v>
                </c:pt>
                <c:pt idx="2483">
                  <c:v>0.99944144000000001</c:v>
                </c:pt>
                <c:pt idx="2484">
                  <c:v>1.0008136000000001</c:v>
                </c:pt>
                <c:pt idx="2485">
                  <c:v>0.98804104000000004</c:v>
                </c:pt>
                <c:pt idx="2486">
                  <c:v>0.99917449999999997</c:v>
                </c:pt>
                <c:pt idx="2487">
                  <c:v>0.96629703</c:v>
                </c:pt>
                <c:pt idx="2488">
                  <c:v>0.99989766000000002</c:v>
                </c:pt>
                <c:pt idx="2489">
                  <c:v>1.0012093</c:v>
                </c:pt>
                <c:pt idx="2490">
                  <c:v>0.97482679999999999</c:v>
                </c:pt>
                <c:pt idx="2491">
                  <c:v>0.98901240000000001</c:v>
                </c:pt>
                <c:pt idx="2492">
                  <c:v>1.0004763999999999</c:v>
                </c:pt>
                <c:pt idx="2493">
                  <c:v>0.97988459999999999</c:v>
                </c:pt>
                <c:pt idx="2494">
                  <c:v>0.97939469999999995</c:v>
                </c:pt>
                <c:pt idx="2495">
                  <c:v>0.99099479999999995</c:v>
                </c:pt>
                <c:pt idx="2496">
                  <c:v>0.99074835000000006</c:v>
                </c:pt>
                <c:pt idx="2497">
                  <c:v>0.99645090000000003</c:v>
                </c:pt>
                <c:pt idx="2498">
                  <c:v>0.99982435000000003</c:v>
                </c:pt>
                <c:pt idx="2499">
                  <c:v>1.0003097000000001</c:v>
                </c:pt>
                <c:pt idx="2500">
                  <c:v>0.98723349999999999</c:v>
                </c:pt>
                <c:pt idx="2501">
                  <c:v>1.0009825999999999</c:v>
                </c:pt>
                <c:pt idx="2502">
                  <c:v>0.99436849999999999</c:v>
                </c:pt>
                <c:pt idx="2503">
                  <c:v>0.95173050000000003</c:v>
                </c:pt>
                <c:pt idx="2504">
                  <c:v>0.99123329999999998</c:v>
                </c:pt>
                <c:pt idx="2505">
                  <c:v>0.99821347000000005</c:v>
                </c:pt>
                <c:pt idx="2506">
                  <c:v>0.96759105000000001</c:v>
                </c:pt>
                <c:pt idx="2507">
                  <c:v>0.99518810000000002</c:v>
                </c:pt>
                <c:pt idx="2508">
                  <c:v>0.99927310000000003</c:v>
                </c:pt>
                <c:pt idx="2509">
                  <c:v>0.97691229999999996</c:v>
                </c:pt>
                <c:pt idx="2510">
                  <c:v>0.82094319999999998</c:v>
                </c:pt>
                <c:pt idx="2511">
                  <c:v>0.99077369999999998</c:v>
                </c:pt>
                <c:pt idx="2512">
                  <c:v>1.0002077</c:v>
                </c:pt>
                <c:pt idx="2513">
                  <c:v>0.98720633999999996</c:v>
                </c:pt>
                <c:pt idx="2514">
                  <c:v>0.99443630000000005</c:v>
                </c:pt>
                <c:pt idx="2515">
                  <c:v>0.98492586999999998</c:v>
                </c:pt>
                <c:pt idx="2516">
                  <c:v>0.99493299999999996</c:v>
                </c:pt>
                <c:pt idx="2517">
                  <c:v>0.99662154999999997</c:v>
                </c:pt>
                <c:pt idx="2518">
                  <c:v>0.99103909999999995</c:v>
                </c:pt>
                <c:pt idx="2519">
                  <c:v>1.0002142999999999</c:v>
                </c:pt>
                <c:pt idx="2520">
                  <c:v>0.98996709999999999</c:v>
                </c:pt>
                <c:pt idx="2521">
                  <c:v>1.0018506</c:v>
                </c:pt>
                <c:pt idx="2522">
                  <c:v>0.98601079999999997</c:v>
                </c:pt>
                <c:pt idx="2523">
                  <c:v>0.99438939999999998</c:v>
                </c:pt>
                <c:pt idx="2524">
                  <c:v>1.0000699</c:v>
                </c:pt>
                <c:pt idx="2525">
                  <c:v>0.99765676000000003</c:v>
                </c:pt>
                <c:pt idx="2526">
                  <c:v>0.97876739999999995</c:v>
                </c:pt>
                <c:pt idx="2527">
                  <c:v>0.93385130000000005</c:v>
                </c:pt>
                <c:pt idx="2528">
                  <c:v>0.99872550000000004</c:v>
                </c:pt>
                <c:pt idx="2529">
                  <c:v>0.99020090000000005</c:v>
                </c:pt>
                <c:pt idx="2530">
                  <c:v>1.0022222999999999</c:v>
                </c:pt>
                <c:pt idx="2531">
                  <c:v>0.9972356</c:v>
                </c:pt>
                <c:pt idx="2532">
                  <c:v>0.95328219999999997</c:v>
                </c:pt>
                <c:pt idx="2533">
                  <c:v>0.99970793999999996</c:v>
                </c:pt>
                <c:pt idx="2534">
                  <c:v>0.99252063000000001</c:v>
                </c:pt>
                <c:pt idx="2535">
                  <c:v>1.0006653999999999</c:v>
                </c:pt>
                <c:pt idx="2536">
                  <c:v>0.9945908</c:v>
                </c:pt>
                <c:pt idx="2537">
                  <c:v>0.99031389999999997</c:v>
                </c:pt>
                <c:pt idx="2538">
                  <c:v>0.99521660000000001</c:v>
                </c:pt>
                <c:pt idx="2539">
                  <c:v>0.98317730000000003</c:v>
                </c:pt>
                <c:pt idx="2540">
                  <c:v>0.99348723999999999</c:v>
                </c:pt>
                <c:pt idx="2541">
                  <c:v>0.97625023</c:v>
                </c:pt>
                <c:pt idx="2542">
                  <c:v>0.99688876000000004</c:v>
                </c:pt>
                <c:pt idx="2543">
                  <c:v>0.98522200000000004</c:v>
                </c:pt>
                <c:pt idx="2544">
                  <c:v>0.99950989999999995</c:v>
                </c:pt>
                <c:pt idx="2545">
                  <c:v>0.93624085000000001</c:v>
                </c:pt>
                <c:pt idx="2546">
                  <c:v>0.99989939999999999</c:v>
                </c:pt>
                <c:pt idx="2547">
                  <c:v>1.0015495999999999</c:v>
                </c:pt>
                <c:pt idx="2548">
                  <c:v>0.99502599999999997</c:v>
                </c:pt>
                <c:pt idx="2549">
                  <c:v>1.0011436</c:v>
                </c:pt>
                <c:pt idx="2550">
                  <c:v>0.99554324000000005</c:v>
                </c:pt>
                <c:pt idx="2551">
                  <c:v>0.99456920000000004</c:v>
                </c:pt>
                <c:pt idx="2552">
                  <c:v>0.99205714</c:v>
                </c:pt>
                <c:pt idx="2553">
                  <c:v>0.97098010000000001</c:v>
                </c:pt>
                <c:pt idx="2554">
                  <c:v>1.0003861000000001</c:v>
                </c:pt>
                <c:pt idx="2555">
                  <c:v>1.0006463999999999</c:v>
                </c:pt>
                <c:pt idx="2556">
                  <c:v>0.98280060000000002</c:v>
                </c:pt>
                <c:pt idx="2557">
                  <c:v>0.99900230000000001</c:v>
                </c:pt>
                <c:pt idx="2558">
                  <c:v>0.98834467000000004</c:v>
                </c:pt>
                <c:pt idx="2559">
                  <c:v>1.0005820999999999</c:v>
                </c:pt>
                <c:pt idx="2560">
                  <c:v>0.98814654000000002</c:v>
                </c:pt>
                <c:pt idx="2561">
                  <c:v>0.99827874000000005</c:v>
                </c:pt>
                <c:pt idx="2562">
                  <c:v>0.98414223999999995</c:v>
                </c:pt>
                <c:pt idx="2563">
                  <c:v>1.0002944</c:v>
                </c:pt>
                <c:pt idx="2564">
                  <c:v>0.99818706999999995</c:v>
                </c:pt>
                <c:pt idx="2565">
                  <c:v>0.99914760000000002</c:v>
                </c:pt>
                <c:pt idx="2566">
                  <c:v>0.99258329999999995</c:v>
                </c:pt>
                <c:pt idx="2567">
                  <c:v>0.99947434999999996</c:v>
                </c:pt>
                <c:pt idx="2568">
                  <c:v>0.98652019999999996</c:v>
                </c:pt>
                <c:pt idx="2569">
                  <c:v>0.99841153999999999</c:v>
                </c:pt>
                <c:pt idx="2570">
                  <c:v>0.96943840000000003</c:v>
                </c:pt>
                <c:pt idx="2571">
                  <c:v>0.99885650000000004</c:v>
                </c:pt>
                <c:pt idx="2572">
                  <c:v>0.996587</c:v>
                </c:pt>
                <c:pt idx="2573">
                  <c:v>0.95698099999999997</c:v>
                </c:pt>
                <c:pt idx="2574">
                  <c:v>1.0007223999999999</c:v>
                </c:pt>
                <c:pt idx="2575">
                  <c:v>1.0012728</c:v>
                </c:pt>
                <c:pt idx="2576">
                  <c:v>0.99635479999999998</c:v>
                </c:pt>
                <c:pt idx="2577">
                  <c:v>1.000375</c:v>
                </c:pt>
                <c:pt idx="2578">
                  <c:v>1.0004377</c:v>
                </c:pt>
                <c:pt idx="2579">
                  <c:v>0.96380809999999995</c:v>
                </c:pt>
                <c:pt idx="2580">
                  <c:v>0.99672890000000003</c:v>
                </c:pt>
                <c:pt idx="2581">
                  <c:v>1.0001043000000001</c:v>
                </c:pt>
                <c:pt idx="2582">
                  <c:v>0.99912999999999996</c:v>
                </c:pt>
                <c:pt idx="2583">
                  <c:v>0.96707666000000003</c:v>
                </c:pt>
                <c:pt idx="2584">
                  <c:v>1.0000313999999999</c:v>
                </c:pt>
                <c:pt idx="2585">
                  <c:v>1.0018775</c:v>
                </c:pt>
                <c:pt idx="2586">
                  <c:v>0.98741049999999997</c:v>
                </c:pt>
                <c:pt idx="2587">
                  <c:v>1.0002711</c:v>
                </c:pt>
                <c:pt idx="2588">
                  <c:v>0.94512859999999999</c:v>
                </c:pt>
                <c:pt idx="2589">
                  <c:v>0.99966323000000001</c:v>
                </c:pt>
                <c:pt idx="2590">
                  <c:v>0.99975939999999996</c:v>
                </c:pt>
                <c:pt idx="2591">
                  <c:v>1.0008345000000001</c:v>
                </c:pt>
                <c:pt idx="2592">
                  <c:v>0.99921009999999999</c:v>
                </c:pt>
                <c:pt idx="2593">
                  <c:v>0.99890120000000004</c:v>
                </c:pt>
                <c:pt idx="2594">
                  <c:v>0.99531674000000003</c:v>
                </c:pt>
                <c:pt idx="2595">
                  <c:v>0.99993217000000001</c:v>
                </c:pt>
                <c:pt idx="2596">
                  <c:v>0.98777943999999995</c:v>
                </c:pt>
                <c:pt idx="2597">
                  <c:v>0.98561984000000002</c:v>
                </c:pt>
                <c:pt idx="2598">
                  <c:v>0.98965544000000005</c:v>
                </c:pt>
                <c:pt idx="2599">
                  <c:v>0.99588995999999996</c:v>
                </c:pt>
                <c:pt idx="2600">
                  <c:v>0.99657549999999995</c:v>
                </c:pt>
                <c:pt idx="2601">
                  <c:v>0.99783765999999996</c:v>
                </c:pt>
                <c:pt idx="2602">
                  <c:v>0.99376993999999996</c:v>
                </c:pt>
                <c:pt idx="2603">
                  <c:v>0.99820863999999998</c:v>
                </c:pt>
                <c:pt idx="2604">
                  <c:v>0.99888969999999999</c:v>
                </c:pt>
                <c:pt idx="2605">
                  <c:v>0.94919925999999999</c:v>
                </c:pt>
                <c:pt idx="2606">
                  <c:v>0.99487340000000002</c:v>
                </c:pt>
                <c:pt idx="2607">
                  <c:v>0.99974626</c:v>
                </c:pt>
                <c:pt idx="2608">
                  <c:v>0.98964476999999995</c:v>
                </c:pt>
                <c:pt idx="2609">
                  <c:v>0.99098337000000003</c:v>
                </c:pt>
                <c:pt idx="2610">
                  <c:v>0.97221089999999999</c:v>
                </c:pt>
                <c:pt idx="2611">
                  <c:v>0.97390980000000005</c:v>
                </c:pt>
                <c:pt idx="2612">
                  <c:v>1.0009984000000001</c:v>
                </c:pt>
                <c:pt idx="2613">
                  <c:v>1.0007451999999999</c:v>
                </c:pt>
                <c:pt idx="2614">
                  <c:v>0.99919504000000003</c:v>
                </c:pt>
                <c:pt idx="2615">
                  <c:v>0.99716115000000005</c:v>
                </c:pt>
                <c:pt idx="2616">
                  <c:v>1.0017469000000001</c:v>
                </c:pt>
                <c:pt idx="2617">
                  <c:v>0.99967209999999995</c:v>
                </c:pt>
                <c:pt idx="2618">
                  <c:v>0.99824714999999997</c:v>
                </c:pt>
                <c:pt idx="2619">
                  <c:v>0.99966323000000001</c:v>
                </c:pt>
                <c:pt idx="2620">
                  <c:v>0.98502564000000004</c:v>
                </c:pt>
                <c:pt idx="2621">
                  <c:v>0.99901110000000004</c:v>
                </c:pt>
                <c:pt idx="2622">
                  <c:v>0.97813620000000001</c:v>
                </c:pt>
                <c:pt idx="2623">
                  <c:v>1.0016411999999999</c:v>
                </c:pt>
                <c:pt idx="2624">
                  <c:v>0.99623364000000003</c:v>
                </c:pt>
                <c:pt idx="2625">
                  <c:v>0.98699415000000001</c:v>
                </c:pt>
                <c:pt idx="2626">
                  <c:v>1.0001043000000001</c:v>
                </c:pt>
                <c:pt idx="2627">
                  <c:v>0.99484055999999998</c:v>
                </c:pt>
                <c:pt idx="2628">
                  <c:v>0.99968000000000001</c:v>
                </c:pt>
                <c:pt idx="2629">
                  <c:v>0.99853926999999998</c:v>
                </c:pt>
                <c:pt idx="2630">
                  <c:v>1.0011236999999999</c:v>
                </c:pt>
                <c:pt idx="2631">
                  <c:v>0.99944140000000004</c:v>
                </c:pt>
                <c:pt idx="2632">
                  <c:v>0.98822445000000003</c:v>
                </c:pt>
                <c:pt idx="2633">
                  <c:v>0.8250459</c:v>
                </c:pt>
                <c:pt idx="2634">
                  <c:v>1.0026588000000001</c:v>
                </c:pt>
                <c:pt idx="2635">
                  <c:v>0.98770595000000005</c:v>
                </c:pt>
                <c:pt idx="2636">
                  <c:v>0.99403470000000005</c:v>
                </c:pt>
                <c:pt idx="2637">
                  <c:v>1.0039275000000001</c:v>
                </c:pt>
                <c:pt idx="2638">
                  <c:v>0.96926979999999996</c:v>
                </c:pt>
                <c:pt idx="2639">
                  <c:v>0.97569656000000005</c:v>
                </c:pt>
                <c:pt idx="2640">
                  <c:v>0.97581905000000002</c:v>
                </c:pt>
                <c:pt idx="2641">
                  <c:v>0.99681586</c:v>
                </c:pt>
                <c:pt idx="2642">
                  <c:v>0.99813764999999999</c:v>
                </c:pt>
                <c:pt idx="2643">
                  <c:v>0.99312520000000004</c:v>
                </c:pt>
                <c:pt idx="2644">
                  <c:v>0.97383976000000005</c:v>
                </c:pt>
                <c:pt idx="2645">
                  <c:v>1.0004763999999999</c:v>
                </c:pt>
                <c:pt idx="2646">
                  <c:v>0.98760809999999999</c:v>
                </c:pt>
                <c:pt idx="2647">
                  <c:v>0.97171145999999997</c:v>
                </c:pt>
                <c:pt idx="2648">
                  <c:v>0.99987090000000001</c:v>
                </c:pt>
                <c:pt idx="2649">
                  <c:v>0.99892669999999995</c:v>
                </c:pt>
                <c:pt idx="2650">
                  <c:v>0.97054017000000004</c:v>
                </c:pt>
                <c:pt idx="2651">
                  <c:v>0.98418295</c:v>
                </c:pt>
                <c:pt idx="2652">
                  <c:v>0.97028820000000005</c:v>
                </c:pt>
                <c:pt idx="2653">
                  <c:v>0.98693869999999995</c:v>
                </c:pt>
                <c:pt idx="2654">
                  <c:v>0.99645689999999998</c:v>
                </c:pt>
                <c:pt idx="2655">
                  <c:v>0.99984919999999999</c:v>
                </c:pt>
                <c:pt idx="2656">
                  <c:v>1.0014333</c:v>
                </c:pt>
                <c:pt idx="2657">
                  <c:v>0.91421353999999999</c:v>
                </c:pt>
                <c:pt idx="2658">
                  <c:v>0.96305660000000004</c:v>
                </c:pt>
                <c:pt idx="2659">
                  <c:v>1.0010439</c:v>
                </c:pt>
                <c:pt idx="2660">
                  <c:v>0.99296706999999995</c:v>
                </c:pt>
                <c:pt idx="2661">
                  <c:v>0.9941972</c:v>
                </c:pt>
                <c:pt idx="2662">
                  <c:v>0.97822714</c:v>
                </c:pt>
                <c:pt idx="2663">
                  <c:v>0.98823075999999999</c:v>
                </c:pt>
                <c:pt idx="2664">
                  <c:v>0.99201846000000005</c:v>
                </c:pt>
                <c:pt idx="2665">
                  <c:v>0.99847470000000005</c:v>
                </c:pt>
                <c:pt idx="2666">
                  <c:v>0.99986905000000004</c:v>
                </c:pt>
                <c:pt idx="2667">
                  <c:v>0.9998184</c:v>
                </c:pt>
                <c:pt idx="2668">
                  <c:v>0.98532549999999997</c:v>
                </c:pt>
                <c:pt idx="2669">
                  <c:v>0.99958270000000005</c:v>
                </c:pt>
                <c:pt idx="2670">
                  <c:v>0.99322630000000001</c:v>
                </c:pt>
                <c:pt idx="2671">
                  <c:v>1.0027505999999999</c:v>
                </c:pt>
                <c:pt idx="2672">
                  <c:v>0.97511977000000005</c:v>
                </c:pt>
                <c:pt idx="2673">
                  <c:v>0.99924880000000005</c:v>
                </c:pt>
                <c:pt idx="2674">
                  <c:v>0.99255687000000004</c:v>
                </c:pt>
                <c:pt idx="2675">
                  <c:v>0.99643146999999999</c:v>
                </c:pt>
                <c:pt idx="2676">
                  <c:v>0.99914800000000004</c:v>
                </c:pt>
                <c:pt idx="2677">
                  <c:v>0.99245899999999998</c:v>
                </c:pt>
                <c:pt idx="2678">
                  <c:v>0.98264410000000002</c:v>
                </c:pt>
                <c:pt idx="2679">
                  <c:v>0.99441780000000002</c:v>
                </c:pt>
                <c:pt idx="2680">
                  <c:v>1.0004318999999999</c:v>
                </c:pt>
                <c:pt idx="2681">
                  <c:v>0.99279229999999996</c:v>
                </c:pt>
                <c:pt idx="2682">
                  <c:v>0.99839580000000006</c:v>
                </c:pt>
                <c:pt idx="2683">
                  <c:v>0.99993460000000001</c:v>
                </c:pt>
                <c:pt idx="2684">
                  <c:v>0.99757373000000005</c:v>
                </c:pt>
                <c:pt idx="2685">
                  <c:v>0.99161242999999999</c:v>
                </c:pt>
                <c:pt idx="2686">
                  <c:v>0.9992086</c:v>
                </c:pt>
                <c:pt idx="2687">
                  <c:v>0.99976949999999998</c:v>
                </c:pt>
                <c:pt idx="2688">
                  <c:v>1.0001842999999999</c:v>
                </c:pt>
                <c:pt idx="2689">
                  <c:v>1.0005854000000001</c:v>
                </c:pt>
                <c:pt idx="2690">
                  <c:v>0.99905776999999996</c:v>
                </c:pt>
                <c:pt idx="2691">
                  <c:v>0.99179390000000001</c:v>
                </c:pt>
                <c:pt idx="2692">
                  <c:v>0.99801720000000005</c:v>
                </c:pt>
                <c:pt idx="2693">
                  <c:v>1.0009218</c:v>
                </c:pt>
                <c:pt idx="2694">
                  <c:v>0.99360055000000003</c:v>
                </c:pt>
                <c:pt idx="2695">
                  <c:v>0.97700869999999995</c:v>
                </c:pt>
                <c:pt idx="2696">
                  <c:v>0.98736539999999995</c:v>
                </c:pt>
                <c:pt idx="2697">
                  <c:v>0.98329334999999995</c:v>
                </c:pt>
                <c:pt idx="2698">
                  <c:v>1.0001842999999999</c:v>
                </c:pt>
                <c:pt idx="2699">
                  <c:v>0.99611749999999999</c:v>
                </c:pt>
                <c:pt idx="2700">
                  <c:v>0.99873226999999998</c:v>
                </c:pt>
                <c:pt idx="2701">
                  <c:v>0.93654809999999999</c:v>
                </c:pt>
                <c:pt idx="2702">
                  <c:v>1.0005354</c:v>
                </c:pt>
                <c:pt idx="2703">
                  <c:v>1.0003724000000001</c:v>
                </c:pt>
                <c:pt idx="2704">
                  <c:v>0.97842187000000003</c:v>
                </c:pt>
                <c:pt idx="2705">
                  <c:v>1.0007386</c:v>
                </c:pt>
                <c:pt idx="2706">
                  <c:v>1.0019947</c:v>
                </c:pt>
                <c:pt idx="2707">
                  <c:v>0.99132450000000005</c:v>
                </c:pt>
                <c:pt idx="2708">
                  <c:v>1.0000218000000001</c:v>
                </c:pt>
                <c:pt idx="2709">
                  <c:v>0.98472090000000001</c:v>
                </c:pt>
                <c:pt idx="2710">
                  <c:v>0.99788343999999995</c:v>
                </c:pt>
                <c:pt idx="2711">
                  <c:v>0.99719113000000004</c:v>
                </c:pt>
                <c:pt idx="2712">
                  <c:v>0.98029650000000002</c:v>
                </c:pt>
                <c:pt idx="2713">
                  <c:v>0.98809329999999995</c:v>
                </c:pt>
                <c:pt idx="2714">
                  <c:v>0.99898509999999996</c:v>
                </c:pt>
                <c:pt idx="2715">
                  <c:v>0.93328069999999996</c:v>
                </c:pt>
                <c:pt idx="2716">
                  <c:v>0.99259489999999995</c:v>
                </c:pt>
                <c:pt idx="2717">
                  <c:v>1.0013627</c:v>
                </c:pt>
                <c:pt idx="2718">
                  <c:v>0.98924970000000001</c:v>
                </c:pt>
                <c:pt idx="2719">
                  <c:v>0.99148417</c:v>
                </c:pt>
                <c:pt idx="2720">
                  <c:v>0.96709995999999998</c:v>
                </c:pt>
                <c:pt idx="2721">
                  <c:v>0.99720454000000003</c:v>
                </c:pt>
                <c:pt idx="2722">
                  <c:v>0.99543923000000001</c:v>
                </c:pt>
                <c:pt idx="2723">
                  <c:v>0.99989070000000002</c:v>
                </c:pt>
                <c:pt idx="2724">
                  <c:v>0.99372952999999997</c:v>
                </c:pt>
                <c:pt idx="2725">
                  <c:v>1.0000533</c:v>
                </c:pt>
                <c:pt idx="2726">
                  <c:v>0.99877950000000004</c:v>
                </c:pt>
                <c:pt idx="2727">
                  <c:v>0.99879870000000004</c:v>
                </c:pt>
                <c:pt idx="2728">
                  <c:v>0.99939699999999998</c:v>
                </c:pt>
                <c:pt idx="2729">
                  <c:v>0.98350570000000004</c:v>
                </c:pt>
                <c:pt idx="2730">
                  <c:v>0.99876606000000001</c:v>
                </c:pt>
                <c:pt idx="2731">
                  <c:v>0.99863990000000002</c:v>
                </c:pt>
                <c:pt idx="2732">
                  <c:v>1.0002983000000001</c:v>
                </c:pt>
                <c:pt idx="2733">
                  <c:v>0.99510114999999999</c:v>
                </c:pt>
                <c:pt idx="2734">
                  <c:v>0.9893634</c:v>
                </c:pt>
                <c:pt idx="2735">
                  <c:v>0.99171144</c:v>
                </c:pt>
                <c:pt idx="2736">
                  <c:v>0.95311785000000004</c:v>
                </c:pt>
                <c:pt idx="2737">
                  <c:v>1.0008013</c:v>
                </c:pt>
                <c:pt idx="2738">
                  <c:v>0.98917454000000005</c:v>
                </c:pt>
                <c:pt idx="2739">
                  <c:v>0.98678326999999999</c:v>
                </c:pt>
                <c:pt idx="2740">
                  <c:v>0.99338627000000002</c:v>
                </c:pt>
                <c:pt idx="2741">
                  <c:v>0.98958970000000002</c:v>
                </c:pt>
                <c:pt idx="2742">
                  <c:v>1.0010644</c:v>
                </c:pt>
                <c:pt idx="2743">
                  <c:v>0.99970079999999995</c:v>
                </c:pt>
                <c:pt idx="2744">
                  <c:v>1.0015830999999999</c:v>
                </c:pt>
                <c:pt idx="2745">
                  <c:v>0.95345849999999999</c:v>
                </c:pt>
                <c:pt idx="2746">
                  <c:v>1.0003953999999999</c:v>
                </c:pt>
                <c:pt idx="2747">
                  <c:v>0.99686300000000005</c:v>
                </c:pt>
                <c:pt idx="2748">
                  <c:v>0.99232863999999998</c:v>
                </c:pt>
                <c:pt idx="2749">
                  <c:v>0.99949390000000005</c:v>
                </c:pt>
                <c:pt idx="2750">
                  <c:v>0.99888010000000005</c:v>
                </c:pt>
                <c:pt idx="2751">
                  <c:v>0.98530846999999999</c:v>
                </c:pt>
                <c:pt idx="2752">
                  <c:v>0.99860439999999995</c:v>
                </c:pt>
                <c:pt idx="2753">
                  <c:v>0.96170944000000003</c:v>
                </c:pt>
                <c:pt idx="2754">
                  <c:v>0.97067570000000003</c:v>
                </c:pt>
                <c:pt idx="2755">
                  <c:v>1.0010209999999999</c:v>
                </c:pt>
                <c:pt idx="2756">
                  <c:v>0.98288969999999998</c:v>
                </c:pt>
                <c:pt idx="2757">
                  <c:v>0.9985581</c:v>
                </c:pt>
                <c:pt idx="2758">
                  <c:v>0.99853826000000001</c:v>
                </c:pt>
                <c:pt idx="2759">
                  <c:v>0.99959874000000004</c:v>
                </c:pt>
                <c:pt idx="2760">
                  <c:v>0.96084994000000001</c:v>
                </c:pt>
                <c:pt idx="2761">
                  <c:v>0.98480250000000003</c:v>
                </c:pt>
                <c:pt idx="2762">
                  <c:v>0.98691313999999997</c:v>
                </c:pt>
                <c:pt idx="2763">
                  <c:v>0.99993460000000001</c:v>
                </c:pt>
                <c:pt idx="2764">
                  <c:v>0.99423539999999999</c:v>
                </c:pt>
                <c:pt idx="2765">
                  <c:v>1.0016476000000001</c:v>
                </c:pt>
                <c:pt idx="2766">
                  <c:v>1.0010577000000001</c:v>
                </c:pt>
                <c:pt idx="2767">
                  <c:v>0.99960110000000002</c:v>
                </c:pt>
                <c:pt idx="2768">
                  <c:v>1.0004717000000001</c:v>
                </c:pt>
                <c:pt idx="2769">
                  <c:v>0.96251050000000005</c:v>
                </c:pt>
                <c:pt idx="2770">
                  <c:v>0.78810480000000005</c:v>
                </c:pt>
                <c:pt idx="2771">
                  <c:v>1.0012093</c:v>
                </c:pt>
                <c:pt idx="2772">
                  <c:v>0.99731420000000004</c:v>
                </c:pt>
                <c:pt idx="2773">
                  <c:v>0.99956392999999999</c:v>
                </c:pt>
                <c:pt idx="2774">
                  <c:v>0.99104110000000001</c:v>
                </c:pt>
                <c:pt idx="2775">
                  <c:v>0.99829389999999996</c:v>
                </c:pt>
                <c:pt idx="2776">
                  <c:v>0.99254197</c:v>
                </c:pt>
                <c:pt idx="2777">
                  <c:v>0.99316174000000002</c:v>
                </c:pt>
                <c:pt idx="2778">
                  <c:v>0.99602926000000003</c:v>
                </c:pt>
                <c:pt idx="2779">
                  <c:v>0.96074444000000003</c:v>
                </c:pt>
                <c:pt idx="2780">
                  <c:v>0.99947240000000004</c:v>
                </c:pt>
                <c:pt idx="2781">
                  <c:v>0.98644690000000002</c:v>
                </c:pt>
                <c:pt idx="2782">
                  <c:v>1.0001365</c:v>
                </c:pt>
                <c:pt idx="2783">
                  <c:v>0.97735910000000004</c:v>
                </c:pt>
                <c:pt idx="2784">
                  <c:v>0.99921583999999997</c:v>
                </c:pt>
                <c:pt idx="2785">
                  <c:v>0.93697154999999999</c:v>
                </c:pt>
                <c:pt idx="2786">
                  <c:v>0.97142315000000001</c:v>
                </c:pt>
                <c:pt idx="2787">
                  <c:v>0.99851820000000002</c:v>
                </c:pt>
                <c:pt idx="2788">
                  <c:v>0.99987309999999996</c:v>
                </c:pt>
                <c:pt idx="2789">
                  <c:v>0.99722754999999996</c:v>
                </c:pt>
                <c:pt idx="2790">
                  <c:v>0.88159363999999996</c:v>
                </c:pt>
                <c:pt idx="2791">
                  <c:v>0.99958440000000004</c:v>
                </c:pt>
                <c:pt idx="2792">
                  <c:v>0.99945395999999997</c:v>
                </c:pt>
                <c:pt idx="2793">
                  <c:v>0.99963354999999998</c:v>
                </c:pt>
                <c:pt idx="2794">
                  <c:v>0.99983394000000003</c:v>
                </c:pt>
                <c:pt idx="2795">
                  <c:v>0.99828939999999999</c:v>
                </c:pt>
                <c:pt idx="2796">
                  <c:v>1.0013082</c:v>
                </c:pt>
                <c:pt idx="2797">
                  <c:v>0.99066299999999996</c:v>
                </c:pt>
                <c:pt idx="2798">
                  <c:v>1.0006065</c:v>
                </c:pt>
                <c:pt idx="2799">
                  <c:v>0.97199080000000004</c:v>
                </c:pt>
                <c:pt idx="2800">
                  <c:v>0.99695330000000004</c:v>
                </c:pt>
                <c:pt idx="2801">
                  <c:v>0.99358869999999999</c:v>
                </c:pt>
                <c:pt idx="2802">
                  <c:v>0.91314200000000001</c:v>
                </c:pt>
                <c:pt idx="2803">
                  <c:v>0.98433649999999995</c:v>
                </c:pt>
                <c:pt idx="2804">
                  <c:v>0.99349135</c:v>
                </c:pt>
                <c:pt idx="2805">
                  <c:v>0.95587175999999996</c:v>
                </c:pt>
                <c:pt idx="2806">
                  <c:v>0.98920315999999997</c:v>
                </c:pt>
                <c:pt idx="2807">
                  <c:v>0.96714739999999999</c:v>
                </c:pt>
                <c:pt idx="2808">
                  <c:v>0.99775064000000002</c:v>
                </c:pt>
                <c:pt idx="2809">
                  <c:v>1.002567</c:v>
                </c:pt>
                <c:pt idx="2810">
                  <c:v>0.98485535000000002</c:v>
                </c:pt>
                <c:pt idx="2811">
                  <c:v>0.97523959999999998</c:v>
                </c:pt>
                <c:pt idx="2812">
                  <c:v>0.98565345999999998</c:v>
                </c:pt>
                <c:pt idx="2813">
                  <c:v>0.97229969999999999</c:v>
                </c:pt>
                <c:pt idx="2814">
                  <c:v>0.97155230000000004</c:v>
                </c:pt>
                <c:pt idx="2815">
                  <c:v>0.99945539999999999</c:v>
                </c:pt>
                <c:pt idx="2816">
                  <c:v>0.97911762999999996</c:v>
                </c:pt>
                <c:pt idx="2817">
                  <c:v>0.99607235000000005</c:v>
                </c:pt>
                <c:pt idx="2818">
                  <c:v>0.97872906999999998</c:v>
                </c:pt>
                <c:pt idx="2819">
                  <c:v>0.96980440000000001</c:v>
                </c:pt>
                <c:pt idx="2820">
                  <c:v>0.99773719999999999</c:v>
                </c:pt>
                <c:pt idx="2821">
                  <c:v>0.99986905000000004</c:v>
                </c:pt>
                <c:pt idx="2822">
                  <c:v>0.99702480000000004</c:v>
                </c:pt>
                <c:pt idx="2823">
                  <c:v>1.0017362000000001</c:v>
                </c:pt>
                <c:pt idx="2824">
                  <c:v>0.99835220000000002</c:v>
                </c:pt>
                <c:pt idx="2825">
                  <c:v>0.99693304000000005</c:v>
                </c:pt>
                <c:pt idx="2826">
                  <c:v>0.99129129999999999</c:v>
                </c:pt>
                <c:pt idx="2827">
                  <c:v>1.0001880000000001</c:v>
                </c:pt>
                <c:pt idx="2828">
                  <c:v>1.0002993</c:v>
                </c:pt>
                <c:pt idx="2829">
                  <c:v>1.0000709000000001</c:v>
                </c:pt>
                <c:pt idx="2830">
                  <c:v>0.99893770000000004</c:v>
                </c:pt>
                <c:pt idx="2831">
                  <c:v>0.97884446000000003</c:v>
                </c:pt>
                <c:pt idx="2832">
                  <c:v>0.98462117000000005</c:v>
                </c:pt>
                <c:pt idx="2833">
                  <c:v>0.99804780000000004</c:v>
                </c:pt>
                <c:pt idx="2834">
                  <c:v>0.9462275</c:v>
                </c:pt>
                <c:pt idx="2835">
                  <c:v>1.0000699</c:v>
                </c:pt>
                <c:pt idx="2836">
                  <c:v>0.98084800000000005</c:v>
                </c:pt>
                <c:pt idx="2837">
                  <c:v>0.99587744</c:v>
                </c:pt>
                <c:pt idx="2838">
                  <c:v>0.99983940000000004</c:v>
                </c:pt>
                <c:pt idx="2839">
                  <c:v>1.0011293000000001</c:v>
                </c:pt>
                <c:pt idx="2840">
                  <c:v>0.99077654000000004</c:v>
                </c:pt>
                <c:pt idx="2841">
                  <c:v>1.0007575</c:v>
                </c:pt>
                <c:pt idx="2842">
                  <c:v>1.0001990999999999</c:v>
                </c:pt>
                <c:pt idx="2843">
                  <c:v>0.99905986000000002</c:v>
                </c:pt>
                <c:pt idx="2844">
                  <c:v>0.99076646999999995</c:v>
                </c:pt>
                <c:pt idx="2845">
                  <c:v>0.98062349999999998</c:v>
                </c:pt>
                <c:pt idx="2846">
                  <c:v>0.99260736000000005</c:v>
                </c:pt>
                <c:pt idx="2847">
                  <c:v>0.99926190000000004</c:v>
                </c:pt>
                <c:pt idx="2848">
                  <c:v>0.99908954000000005</c:v>
                </c:pt>
                <c:pt idx="2849">
                  <c:v>0.98131500000000005</c:v>
                </c:pt>
                <c:pt idx="2850">
                  <c:v>1.0023899000000001</c:v>
                </c:pt>
                <c:pt idx="2851">
                  <c:v>0.99846259999999998</c:v>
                </c:pt>
                <c:pt idx="2852">
                  <c:v>0.99124259999999997</c:v>
                </c:pt>
                <c:pt idx="2853">
                  <c:v>0.95085377000000004</c:v>
                </c:pt>
                <c:pt idx="2854">
                  <c:v>0.99593556000000005</c:v>
                </c:pt>
                <c:pt idx="2855">
                  <c:v>0.99554750000000003</c:v>
                </c:pt>
                <c:pt idx="2856">
                  <c:v>1.0006409000000001</c:v>
                </c:pt>
                <c:pt idx="2857">
                  <c:v>1.0007539999999999</c:v>
                </c:pt>
                <c:pt idx="2858">
                  <c:v>0.98882294000000004</c:v>
                </c:pt>
                <c:pt idx="2859">
                  <c:v>1.0004090000000001</c:v>
                </c:pt>
                <c:pt idx="2860">
                  <c:v>0.99835700000000005</c:v>
                </c:pt>
                <c:pt idx="2861">
                  <c:v>1.000318</c:v>
                </c:pt>
                <c:pt idx="2862">
                  <c:v>1.0000699</c:v>
                </c:pt>
                <c:pt idx="2863">
                  <c:v>0.99526150000000002</c:v>
                </c:pt>
                <c:pt idx="2864">
                  <c:v>0.98118280000000002</c:v>
                </c:pt>
                <c:pt idx="2865">
                  <c:v>0.96268109999999996</c:v>
                </c:pt>
                <c:pt idx="2866">
                  <c:v>1.0012093</c:v>
                </c:pt>
                <c:pt idx="2867">
                  <c:v>1.0001723</c:v>
                </c:pt>
                <c:pt idx="2868">
                  <c:v>0.98698103000000004</c:v>
                </c:pt>
                <c:pt idx="2869">
                  <c:v>1.001627</c:v>
                </c:pt>
                <c:pt idx="2870">
                  <c:v>0.95020974000000002</c:v>
                </c:pt>
                <c:pt idx="2871">
                  <c:v>0.99773279999999998</c:v>
                </c:pt>
                <c:pt idx="2872">
                  <c:v>0.99482006000000001</c:v>
                </c:pt>
                <c:pt idx="2873">
                  <c:v>0.99939686000000005</c:v>
                </c:pt>
                <c:pt idx="2874">
                  <c:v>0.99934982999999999</c:v>
                </c:pt>
                <c:pt idx="2875">
                  <c:v>0.99202013</c:v>
                </c:pt>
                <c:pt idx="2876">
                  <c:v>1.0016685999999999</c:v>
                </c:pt>
                <c:pt idx="2877">
                  <c:v>1.0015978000000001</c:v>
                </c:pt>
                <c:pt idx="2878">
                  <c:v>1.0024063999999999</c:v>
                </c:pt>
                <c:pt idx="2879">
                  <c:v>0.99992009999999998</c:v>
                </c:pt>
                <c:pt idx="2880">
                  <c:v>0.99973239999999997</c:v>
                </c:pt>
                <c:pt idx="2881">
                  <c:v>0.99693129999999996</c:v>
                </c:pt>
                <c:pt idx="2882">
                  <c:v>0.99565499999999996</c:v>
                </c:pt>
                <c:pt idx="2883">
                  <c:v>0.99955210000000005</c:v>
                </c:pt>
                <c:pt idx="2884">
                  <c:v>1.0020735000000001</c:v>
                </c:pt>
                <c:pt idx="2885">
                  <c:v>0.98641014000000005</c:v>
                </c:pt>
                <c:pt idx="2886">
                  <c:v>1.00051</c:v>
                </c:pt>
                <c:pt idx="2887">
                  <c:v>0.99117650000000002</c:v>
                </c:pt>
                <c:pt idx="2888">
                  <c:v>0.99887170000000003</c:v>
                </c:pt>
                <c:pt idx="2889">
                  <c:v>0.99474423999999995</c:v>
                </c:pt>
                <c:pt idx="2890">
                  <c:v>0.99995255000000005</c:v>
                </c:pt>
                <c:pt idx="2891">
                  <c:v>0.99823569999999995</c:v>
                </c:pt>
                <c:pt idx="2892">
                  <c:v>0.95142685999999999</c:v>
                </c:pt>
                <c:pt idx="2893">
                  <c:v>0.99891209999999997</c:v>
                </c:pt>
                <c:pt idx="2894">
                  <c:v>1.0000699</c:v>
                </c:pt>
                <c:pt idx="2895">
                  <c:v>0.99794240000000001</c:v>
                </c:pt>
                <c:pt idx="2896">
                  <c:v>0.97468520000000003</c:v>
                </c:pt>
                <c:pt idx="2897">
                  <c:v>0.99293909999999996</c:v>
                </c:pt>
                <c:pt idx="2898">
                  <c:v>0.99885809999999997</c:v>
                </c:pt>
                <c:pt idx="2899">
                  <c:v>0.99318519999999999</c:v>
                </c:pt>
                <c:pt idx="2900">
                  <c:v>1.0000699</c:v>
                </c:pt>
                <c:pt idx="2901">
                  <c:v>0.99771509999999997</c:v>
                </c:pt>
                <c:pt idx="2902">
                  <c:v>0.99511499999999997</c:v>
                </c:pt>
                <c:pt idx="2903">
                  <c:v>1.0004101999999999</c:v>
                </c:pt>
                <c:pt idx="2904">
                  <c:v>0.95459753000000003</c:v>
                </c:pt>
                <c:pt idx="2905">
                  <c:v>0.99345019999999995</c:v>
                </c:pt>
                <c:pt idx="2906">
                  <c:v>0.95549879999999998</c:v>
                </c:pt>
                <c:pt idx="2907">
                  <c:v>1.0002477999999999</c:v>
                </c:pt>
                <c:pt idx="2908">
                  <c:v>0.99982519999999997</c:v>
                </c:pt>
                <c:pt idx="2909">
                  <c:v>0.97726630000000003</c:v>
                </c:pt>
                <c:pt idx="2910">
                  <c:v>1.0011979</c:v>
                </c:pt>
                <c:pt idx="2911">
                  <c:v>0.99901569999999995</c:v>
                </c:pt>
                <c:pt idx="2912">
                  <c:v>1.0019754000000001</c:v>
                </c:pt>
                <c:pt idx="2913">
                  <c:v>0.99306919999999999</c:v>
                </c:pt>
                <c:pt idx="2914">
                  <c:v>0.99979859999999998</c:v>
                </c:pt>
                <c:pt idx="2915">
                  <c:v>0.96188119999999999</c:v>
                </c:pt>
                <c:pt idx="2916">
                  <c:v>0.99569459999999999</c:v>
                </c:pt>
                <c:pt idx="2917">
                  <c:v>0.99811196000000002</c:v>
                </c:pt>
                <c:pt idx="2918">
                  <c:v>0.99977994000000003</c:v>
                </c:pt>
                <c:pt idx="2919">
                  <c:v>0.99756217000000003</c:v>
                </c:pt>
                <c:pt idx="2920">
                  <c:v>0.97442317000000001</c:v>
                </c:pt>
                <c:pt idx="2921">
                  <c:v>0.98532509999999995</c:v>
                </c:pt>
                <c:pt idx="2922">
                  <c:v>0.98805319999999996</c:v>
                </c:pt>
                <c:pt idx="2923">
                  <c:v>0.9999709</c:v>
                </c:pt>
                <c:pt idx="2924">
                  <c:v>0.92253580000000002</c:v>
                </c:pt>
                <c:pt idx="2925">
                  <c:v>1.0007142</c:v>
                </c:pt>
                <c:pt idx="2926">
                  <c:v>1.0001834999999999</c:v>
                </c:pt>
                <c:pt idx="2927">
                  <c:v>0.90404576000000003</c:v>
                </c:pt>
                <c:pt idx="2928">
                  <c:v>0.99366779999999999</c:v>
                </c:pt>
                <c:pt idx="2929">
                  <c:v>1.0003877999999999</c:v>
                </c:pt>
                <c:pt idx="2930">
                  <c:v>0.99315220000000004</c:v>
                </c:pt>
                <c:pt idx="2931">
                  <c:v>0.99871944999999995</c:v>
                </c:pt>
                <c:pt idx="2932">
                  <c:v>0.99423724000000002</c:v>
                </c:pt>
                <c:pt idx="2933">
                  <c:v>0.99991392999999995</c:v>
                </c:pt>
                <c:pt idx="2934">
                  <c:v>0.99907369999999995</c:v>
                </c:pt>
                <c:pt idx="2935">
                  <c:v>0.99069289999999999</c:v>
                </c:pt>
                <c:pt idx="2936">
                  <c:v>0.99013090000000004</c:v>
                </c:pt>
                <c:pt idx="2937">
                  <c:v>0.99530839999999998</c:v>
                </c:pt>
                <c:pt idx="2938">
                  <c:v>0.99863389999999996</c:v>
                </c:pt>
                <c:pt idx="2939">
                  <c:v>0.89339409999999997</c:v>
                </c:pt>
                <c:pt idx="2940">
                  <c:v>1.0025801999999999</c:v>
                </c:pt>
                <c:pt idx="2941">
                  <c:v>0.99500290000000002</c:v>
                </c:pt>
                <c:pt idx="2942">
                  <c:v>0.99739933000000003</c:v>
                </c:pt>
                <c:pt idx="2943">
                  <c:v>0.99989090000000003</c:v>
                </c:pt>
                <c:pt idx="2944">
                  <c:v>0.99764269999999999</c:v>
                </c:pt>
                <c:pt idx="2945">
                  <c:v>1.0004591</c:v>
                </c:pt>
                <c:pt idx="2946">
                  <c:v>0.99921990000000005</c:v>
                </c:pt>
                <c:pt idx="2947">
                  <c:v>1.0001104000000001</c:v>
                </c:pt>
                <c:pt idx="2948">
                  <c:v>0.9836741</c:v>
                </c:pt>
                <c:pt idx="2949">
                  <c:v>0.9934307</c:v>
                </c:pt>
                <c:pt idx="2950">
                  <c:v>0.99415770000000003</c:v>
                </c:pt>
                <c:pt idx="2951">
                  <c:v>0.99998695000000004</c:v>
                </c:pt>
                <c:pt idx="2952">
                  <c:v>0.99934906000000001</c:v>
                </c:pt>
                <c:pt idx="2953">
                  <c:v>0.99981076000000002</c:v>
                </c:pt>
                <c:pt idx="2954">
                  <c:v>0.97448610000000002</c:v>
                </c:pt>
                <c:pt idx="2955">
                  <c:v>0.9862166</c:v>
                </c:pt>
                <c:pt idx="2956">
                  <c:v>1.0029572</c:v>
                </c:pt>
                <c:pt idx="2957">
                  <c:v>1.0003507</c:v>
                </c:pt>
                <c:pt idx="2958">
                  <c:v>0.99311185000000002</c:v>
                </c:pt>
                <c:pt idx="2959">
                  <c:v>0.97017246000000001</c:v>
                </c:pt>
                <c:pt idx="2960">
                  <c:v>0.97390723000000001</c:v>
                </c:pt>
                <c:pt idx="2961">
                  <c:v>0.99988650000000001</c:v>
                </c:pt>
                <c:pt idx="2962">
                  <c:v>1.0002142999999999</c:v>
                </c:pt>
                <c:pt idx="2963">
                  <c:v>0.98125119999999999</c:v>
                </c:pt>
                <c:pt idx="2964">
                  <c:v>0.97452223000000004</c:v>
                </c:pt>
                <c:pt idx="2965">
                  <c:v>1.0016551</c:v>
                </c:pt>
                <c:pt idx="2966">
                  <c:v>1.0003666</c:v>
                </c:pt>
                <c:pt idx="2967">
                  <c:v>0.99973480000000003</c:v>
                </c:pt>
                <c:pt idx="2968">
                  <c:v>1.0007277999999999</c:v>
                </c:pt>
                <c:pt idx="2969">
                  <c:v>0.99980270000000004</c:v>
                </c:pt>
                <c:pt idx="2970">
                  <c:v>1.002883</c:v>
                </c:pt>
                <c:pt idx="2971">
                  <c:v>0.97559386000000003</c:v>
                </c:pt>
                <c:pt idx="2972">
                  <c:v>1.0009342000000001</c:v>
                </c:pt>
                <c:pt idx="2973">
                  <c:v>0.98095953000000002</c:v>
                </c:pt>
                <c:pt idx="2974">
                  <c:v>0.95534927000000003</c:v>
                </c:pt>
                <c:pt idx="2975">
                  <c:v>0.99962079999999998</c:v>
                </c:pt>
                <c:pt idx="2976">
                  <c:v>1.0014254</c:v>
                </c:pt>
                <c:pt idx="2977">
                  <c:v>0.97148710000000005</c:v>
                </c:pt>
                <c:pt idx="2978">
                  <c:v>0.99335790000000002</c:v>
                </c:pt>
                <c:pt idx="2979">
                  <c:v>0.96555745999999998</c:v>
                </c:pt>
                <c:pt idx="2980">
                  <c:v>0.99725174999999999</c:v>
                </c:pt>
                <c:pt idx="2981">
                  <c:v>0.94281610000000005</c:v>
                </c:pt>
                <c:pt idx="2982">
                  <c:v>0.99932396000000001</c:v>
                </c:pt>
                <c:pt idx="2983">
                  <c:v>0.99591070000000004</c:v>
                </c:pt>
                <c:pt idx="2984">
                  <c:v>0.99215529999999996</c:v>
                </c:pt>
                <c:pt idx="2985">
                  <c:v>1.0012445000000001</c:v>
                </c:pt>
                <c:pt idx="2986">
                  <c:v>0.9999962</c:v>
                </c:pt>
                <c:pt idx="2987">
                  <c:v>1.0003333999999999</c:v>
                </c:pt>
                <c:pt idx="2988">
                  <c:v>0.99884139999999999</c:v>
                </c:pt>
                <c:pt idx="2989">
                  <c:v>0.99878409999999995</c:v>
                </c:pt>
                <c:pt idx="2990">
                  <c:v>0.97386724000000002</c:v>
                </c:pt>
                <c:pt idx="2991">
                  <c:v>0.99980979999999997</c:v>
                </c:pt>
                <c:pt idx="2992">
                  <c:v>0.99960022999999998</c:v>
                </c:pt>
                <c:pt idx="2993">
                  <c:v>0.99788743000000002</c:v>
                </c:pt>
                <c:pt idx="2994">
                  <c:v>0.99754149999999997</c:v>
                </c:pt>
                <c:pt idx="2995">
                  <c:v>0.99922657000000004</c:v>
                </c:pt>
                <c:pt idx="2996">
                  <c:v>1.0001850999999999</c:v>
                </c:pt>
                <c:pt idx="2997">
                  <c:v>0.9888226</c:v>
                </c:pt>
                <c:pt idx="2998">
                  <c:v>1.0012045000000001</c:v>
                </c:pt>
                <c:pt idx="2999">
                  <c:v>1.0012509000000001</c:v>
                </c:pt>
                <c:pt idx="3000">
                  <c:v>0.99712276</c:v>
                </c:pt>
                <c:pt idx="3001">
                  <c:v>1.0017437</c:v>
                </c:pt>
                <c:pt idx="3002">
                  <c:v>0.9986912</c:v>
                </c:pt>
                <c:pt idx="3003">
                  <c:v>0.96612483000000005</c:v>
                </c:pt>
                <c:pt idx="3004">
                  <c:v>1.0006291</c:v>
                </c:pt>
                <c:pt idx="3005">
                  <c:v>1.0003968000000001</c:v>
                </c:pt>
                <c:pt idx="3006">
                  <c:v>0.99269514999999997</c:v>
                </c:pt>
                <c:pt idx="3007">
                  <c:v>0.97286910000000004</c:v>
                </c:pt>
                <c:pt idx="3008">
                  <c:v>0.99285394000000005</c:v>
                </c:pt>
                <c:pt idx="3009">
                  <c:v>0.93343140000000002</c:v>
                </c:pt>
                <c:pt idx="3010">
                  <c:v>0.99988484</c:v>
                </c:pt>
                <c:pt idx="3011">
                  <c:v>0.98927310000000002</c:v>
                </c:pt>
                <c:pt idx="3012">
                  <c:v>0.9987376</c:v>
                </c:pt>
                <c:pt idx="3013">
                  <c:v>0.79298573999999999</c:v>
                </c:pt>
                <c:pt idx="3014">
                  <c:v>0.99727993999999998</c:v>
                </c:pt>
                <c:pt idx="3015">
                  <c:v>0.9828479</c:v>
                </c:pt>
                <c:pt idx="3016">
                  <c:v>0.98722940000000003</c:v>
                </c:pt>
                <c:pt idx="3017">
                  <c:v>0.99981284000000004</c:v>
                </c:pt>
                <c:pt idx="3018">
                  <c:v>0.98276012999999995</c:v>
                </c:pt>
                <c:pt idx="3019">
                  <c:v>0.98195564999999996</c:v>
                </c:pt>
                <c:pt idx="3020">
                  <c:v>0.99936163</c:v>
                </c:pt>
                <c:pt idx="3021">
                  <c:v>0.99659220000000004</c:v>
                </c:pt>
                <c:pt idx="3022">
                  <c:v>0.98830205000000004</c:v>
                </c:pt>
                <c:pt idx="3023">
                  <c:v>0.99413569999999996</c:v>
                </c:pt>
                <c:pt idx="3024">
                  <c:v>0.99462119999999998</c:v>
                </c:pt>
                <c:pt idx="3025">
                  <c:v>1.0003173000000001</c:v>
                </c:pt>
                <c:pt idx="3026">
                  <c:v>0.98672890000000002</c:v>
                </c:pt>
                <c:pt idx="3027">
                  <c:v>0.98597049999999997</c:v>
                </c:pt>
                <c:pt idx="3028">
                  <c:v>0.98655150000000003</c:v>
                </c:pt>
                <c:pt idx="3029">
                  <c:v>1.0017353</c:v>
                </c:pt>
                <c:pt idx="3030">
                  <c:v>0.99918324000000003</c:v>
                </c:pt>
                <c:pt idx="3031">
                  <c:v>0.99769205000000005</c:v>
                </c:pt>
                <c:pt idx="3032">
                  <c:v>1.0010062</c:v>
                </c:pt>
                <c:pt idx="3033">
                  <c:v>1.0011805</c:v>
                </c:pt>
                <c:pt idx="3034">
                  <c:v>1.0002519000000001</c:v>
                </c:pt>
                <c:pt idx="3035">
                  <c:v>0.99991909999999995</c:v>
                </c:pt>
                <c:pt idx="3036">
                  <c:v>1.0011323999999999</c:v>
                </c:pt>
                <c:pt idx="3037">
                  <c:v>0.96432660000000003</c:v>
                </c:pt>
                <c:pt idx="3038">
                  <c:v>0.99963044999999995</c:v>
                </c:pt>
                <c:pt idx="3039">
                  <c:v>0.99951213999999999</c:v>
                </c:pt>
                <c:pt idx="3040">
                  <c:v>0.99974626</c:v>
                </c:pt>
                <c:pt idx="3041">
                  <c:v>1.0003275</c:v>
                </c:pt>
                <c:pt idx="3042">
                  <c:v>0.99664766000000005</c:v>
                </c:pt>
                <c:pt idx="3043">
                  <c:v>0.9935041</c:v>
                </c:pt>
                <c:pt idx="3044">
                  <c:v>0.99481620000000004</c:v>
                </c:pt>
                <c:pt idx="3045">
                  <c:v>0.98355700000000001</c:v>
                </c:pt>
                <c:pt idx="3046">
                  <c:v>1.0042960000000001</c:v>
                </c:pt>
                <c:pt idx="3047">
                  <c:v>0.98083704999999999</c:v>
                </c:pt>
                <c:pt idx="3048">
                  <c:v>0.99381149999999996</c:v>
                </c:pt>
                <c:pt idx="3049">
                  <c:v>0.99112564000000003</c:v>
                </c:pt>
                <c:pt idx="3050">
                  <c:v>0.99962600000000001</c:v>
                </c:pt>
                <c:pt idx="3051">
                  <c:v>0.99961359999999999</c:v>
                </c:pt>
                <c:pt idx="3052">
                  <c:v>0.96471494000000002</c:v>
                </c:pt>
                <c:pt idx="3053">
                  <c:v>1.0000263</c:v>
                </c:pt>
                <c:pt idx="3054">
                  <c:v>0.9714602</c:v>
                </c:pt>
                <c:pt idx="3055">
                  <c:v>0.98417310000000002</c:v>
                </c:pt>
                <c:pt idx="3056">
                  <c:v>1.0010209999999999</c:v>
                </c:pt>
                <c:pt idx="3057">
                  <c:v>1.0024658</c:v>
                </c:pt>
                <c:pt idx="3058">
                  <c:v>0.94944507</c:v>
                </c:pt>
                <c:pt idx="3059">
                  <c:v>0.98956895</c:v>
                </c:pt>
                <c:pt idx="3060">
                  <c:v>0.98723810000000001</c:v>
                </c:pt>
                <c:pt idx="3061">
                  <c:v>0.97306709999999996</c:v>
                </c:pt>
                <c:pt idx="3062">
                  <c:v>0.98609049999999998</c:v>
                </c:pt>
                <c:pt idx="3063">
                  <c:v>0.97661734</c:v>
                </c:pt>
                <c:pt idx="3064">
                  <c:v>0.99827885999999999</c:v>
                </c:pt>
                <c:pt idx="3065">
                  <c:v>0.98725529999999995</c:v>
                </c:pt>
                <c:pt idx="3066">
                  <c:v>0.98077789999999998</c:v>
                </c:pt>
                <c:pt idx="3067">
                  <c:v>0.98806749999999999</c:v>
                </c:pt>
                <c:pt idx="3068">
                  <c:v>0.99924000000000002</c:v>
                </c:pt>
                <c:pt idx="3069">
                  <c:v>0.98074190000000006</c:v>
                </c:pt>
                <c:pt idx="3070">
                  <c:v>0.99992789999999998</c:v>
                </c:pt>
                <c:pt idx="3071">
                  <c:v>1.0001260000000001</c:v>
                </c:pt>
                <c:pt idx="3072">
                  <c:v>0.83726316999999995</c:v>
                </c:pt>
                <c:pt idx="3073">
                  <c:v>0.99824190000000002</c:v>
                </c:pt>
                <c:pt idx="3074">
                  <c:v>0.98579830000000002</c:v>
                </c:pt>
                <c:pt idx="3075">
                  <c:v>0.9964423</c:v>
                </c:pt>
                <c:pt idx="3076">
                  <c:v>1.0003955</c:v>
                </c:pt>
                <c:pt idx="3077">
                  <c:v>1.0025126</c:v>
                </c:pt>
                <c:pt idx="3078">
                  <c:v>0.99993600000000005</c:v>
                </c:pt>
                <c:pt idx="3079">
                  <c:v>0.97535985999999997</c:v>
                </c:pt>
                <c:pt idx="3080">
                  <c:v>0.99051040000000001</c:v>
                </c:pt>
                <c:pt idx="3081">
                  <c:v>0.92470187000000004</c:v>
                </c:pt>
                <c:pt idx="3082">
                  <c:v>1.0002934000000001</c:v>
                </c:pt>
                <c:pt idx="3083">
                  <c:v>0.99977769999999999</c:v>
                </c:pt>
                <c:pt idx="3084">
                  <c:v>0.98346610000000001</c:v>
                </c:pt>
                <c:pt idx="3085">
                  <c:v>0.99743579999999998</c:v>
                </c:pt>
                <c:pt idx="3086">
                  <c:v>0.99843059999999995</c:v>
                </c:pt>
                <c:pt idx="3087">
                  <c:v>0.99987566000000005</c:v>
                </c:pt>
                <c:pt idx="3088">
                  <c:v>0.97232810000000003</c:v>
                </c:pt>
                <c:pt idx="3089">
                  <c:v>0.99086220000000003</c:v>
                </c:pt>
                <c:pt idx="3090">
                  <c:v>0.99506190000000005</c:v>
                </c:pt>
                <c:pt idx="3091">
                  <c:v>0.96190089999999995</c:v>
                </c:pt>
                <c:pt idx="3092">
                  <c:v>0.97480816000000003</c:v>
                </c:pt>
                <c:pt idx="3093">
                  <c:v>0.99050479999999996</c:v>
                </c:pt>
                <c:pt idx="3094">
                  <c:v>0.9913478</c:v>
                </c:pt>
                <c:pt idx="3095">
                  <c:v>0.98379844000000005</c:v>
                </c:pt>
                <c:pt idx="3096">
                  <c:v>0.98555389999999998</c:v>
                </c:pt>
                <c:pt idx="3097">
                  <c:v>0.99928890000000004</c:v>
                </c:pt>
                <c:pt idx="3098">
                  <c:v>1.0002105999999999</c:v>
                </c:pt>
                <c:pt idx="3099">
                  <c:v>0.99998940000000003</c:v>
                </c:pt>
                <c:pt idx="3100">
                  <c:v>0.99349975999999995</c:v>
                </c:pt>
                <c:pt idx="3101">
                  <c:v>0.99898430000000005</c:v>
                </c:pt>
                <c:pt idx="3102">
                  <c:v>1.0001428999999999</c:v>
                </c:pt>
                <c:pt idx="3103">
                  <c:v>0.98305606999999995</c:v>
                </c:pt>
                <c:pt idx="3104">
                  <c:v>0.99733715999999994</c:v>
                </c:pt>
                <c:pt idx="3105">
                  <c:v>1.0012093</c:v>
                </c:pt>
                <c:pt idx="3106">
                  <c:v>0.98661259999999995</c:v>
                </c:pt>
                <c:pt idx="3107">
                  <c:v>0.99289559999999999</c:v>
                </c:pt>
                <c:pt idx="3108">
                  <c:v>0.99975789999999998</c:v>
                </c:pt>
                <c:pt idx="3109">
                  <c:v>1.0010608000000001</c:v>
                </c:pt>
                <c:pt idx="3110">
                  <c:v>0.99766535000000001</c:v>
                </c:pt>
                <c:pt idx="3111">
                  <c:v>0.98948700000000001</c:v>
                </c:pt>
                <c:pt idx="3112">
                  <c:v>0.9902647</c:v>
                </c:pt>
                <c:pt idx="3113">
                  <c:v>0.96196740000000003</c:v>
                </c:pt>
                <c:pt idx="3114">
                  <c:v>0.99855150000000004</c:v>
                </c:pt>
                <c:pt idx="3115">
                  <c:v>1.0015849999999999</c:v>
                </c:pt>
                <c:pt idx="3116">
                  <c:v>1.0006534</c:v>
                </c:pt>
                <c:pt idx="3117">
                  <c:v>0.99929327000000001</c:v>
                </c:pt>
                <c:pt idx="3118">
                  <c:v>1.0011293000000001</c:v>
                </c:pt>
                <c:pt idx="3119">
                  <c:v>0.99651319999999999</c:v>
                </c:pt>
                <c:pt idx="3120">
                  <c:v>1.0025879</c:v>
                </c:pt>
                <c:pt idx="3121">
                  <c:v>0.99997069999999999</c:v>
                </c:pt>
                <c:pt idx="3122">
                  <c:v>0.96610949999999995</c:v>
                </c:pt>
                <c:pt idx="3123">
                  <c:v>0.98536880000000004</c:v>
                </c:pt>
                <c:pt idx="3124">
                  <c:v>1.0010082</c:v>
                </c:pt>
                <c:pt idx="3125">
                  <c:v>0.99827372999999997</c:v>
                </c:pt>
                <c:pt idx="3126">
                  <c:v>0.97789789999999999</c:v>
                </c:pt>
                <c:pt idx="3127">
                  <c:v>0.99887680000000001</c:v>
                </c:pt>
                <c:pt idx="3128">
                  <c:v>1.0002477999999999</c:v>
                </c:pt>
                <c:pt idx="3129">
                  <c:v>0.99948519999999996</c:v>
                </c:pt>
                <c:pt idx="3130">
                  <c:v>0.99104130000000001</c:v>
                </c:pt>
                <c:pt idx="3131">
                  <c:v>1.0001842999999999</c:v>
                </c:pt>
                <c:pt idx="3132">
                  <c:v>0.99729913000000003</c:v>
                </c:pt>
                <c:pt idx="3133">
                  <c:v>0.99205416000000002</c:v>
                </c:pt>
                <c:pt idx="3134">
                  <c:v>0.99794274999999999</c:v>
                </c:pt>
                <c:pt idx="3135">
                  <c:v>1.0003612</c:v>
                </c:pt>
                <c:pt idx="3136">
                  <c:v>0.99567300000000003</c:v>
                </c:pt>
                <c:pt idx="3137">
                  <c:v>0.94937294999999999</c:v>
                </c:pt>
                <c:pt idx="3138">
                  <c:v>0.96200399999999997</c:v>
                </c:pt>
                <c:pt idx="3139">
                  <c:v>0.99351794000000004</c:v>
                </c:pt>
                <c:pt idx="3140">
                  <c:v>0.98588469999999995</c:v>
                </c:pt>
                <c:pt idx="3141">
                  <c:v>0.99943769999999998</c:v>
                </c:pt>
                <c:pt idx="3142">
                  <c:v>1.0009903</c:v>
                </c:pt>
                <c:pt idx="3143">
                  <c:v>0.9934345</c:v>
                </c:pt>
                <c:pt idx="3144">
                  <c:v>1.0003394000000001</c:v>
                </c:pt>
                <c:pt idx="3145">
                  <c:v>0.99276620000000004</c:v>
                </c:pt>
                <c:pt idx="3146">
                  <c:v>0.99200719999999998</c:v>
                </c:pt>
                <c:pt idx="3147">
                  <c:v>0.98131579999999996</c:v>
                </c:pt>
                <c:pt idx="3148">
                  <c:v>1.0000274</c:v>
                </c:pt>
                <c:pt idx="3149">
                  <c:v>0.995062</c:v>
                </c:pt>
                <c:pt idx="3150">
                  <c:v>1.0019671000000001</c:v>
                </c:pt>
                <c:pt idx="3151">
                  <c:v>0.98802179999999995</c:v>
                </c:pt>
                <c:pt idx="3152">
                  <c:v>0.99742690000000001</c:v>
                </c:pt>
                <c:pt idx="3153">
                  <c:v>0.95781594999999997</c:v>
                </c:pt>
                <c:pt idx="3154">
                  <c:v>0.98991114000000002</c:v>
                </c:pt>
                <c:pt idx="3155">
                  <c:v>0.99939935999999996</c:v>
                </c:pt>
                <c:pt idx="3156">
                  <c:v>0.9693621</c:v>
                </c:pt>
                <c:pt idx="3157">
                  <c:v>0.99699694000000005</c:v>
                </c:pt>
                <c:pt idx="3158">
                  <c:v>0.99960110000000002</c:v>
                </c:pt>
                <c:pt idx="3159">
                  <c:v>0.97572046999999995</c:v>
                </c:pt>
                <c:pt idx="3160">
                  <c:v>0.99751495999999995</c:v>
                </c:pt>
                <c:pt idx="3161">
                  <c:v>1.0017183999999999</c:v>
                </c:pt>
                <c:pt idx="3162">
                  <c:v>0.99269209999999997</c:v>
                </c:pt>
                <c:pt idx="3163">
                  <c:v>0.99307559999999995</c:v>
                </c:pt>
                <c:pt idx="3164">
                  <c:v>0.99985639999999998</c:v>
                </c:pt>
                <c:pt idx="3165">
                  <c:v>0.99445570000000005</c:v>
                </c:pt>
                <c:pt idx="3166">
                  <c:v>0.98176030000000003</c:v>
                </c:pt>
                <c:pt idx="3167">
                  <c:v>0.99237525000000004</c:v>
                </c:pt>
                <c:pt idx="3168">
                  <c:v>0.98919699999999999</c:v>
                </c:pt>
                <c:pt idx="3169">
                  <c:v>0.99713490000000005</c:v>
                </c:pt>
                <c:pt idx="3170">
                  <c:v>0.99398326999999997</c:v>
                </c:pt>
                <c:pt idx="3171">
                  <c:v>0.99701773999999999</c:v>
                </c:pt>
                <c:pt idx="3172">
                  <c:v>0.98150079999999995</c:v>
                </c:pt>
                <c:pt idx="3173">
                  <c:v>0.88741475000000003</c:v>
                </c:pt>
                <c:pt idx="3174">
                  <c:v>0.99695230000000001</c:v>
                </c:pt>
                <c:pt idx="3175">
                  <c:v>0.9951449</c:v>
                </c:pt>
                <c:pt idx="3176">
                  <c:v>0.99156310000000003</c:v>
                </c:pt>
                <c:pt idx="3177">
                  <c:v>0.99404320000000002</c:v>
                </c:pt>
                <c:pt idx="3178">
                  <c:v>0.98345475999999998</c:v>
                </c:pt>
                <c:pt idx="3179">
                  <c:v>0.99737240000000005</c:v>
                </c:pt>
                <c:pt idx="3180">
                  <c:v>0.98813740000000005</c:v>
                </c:pt>
                <c:pt idx="3181">
                  <c:v>0.97764180000000001</c:v>
                </c:pt>
                <c:pt idx="3182">
                  <c:v>0.99980979999999997</c:v>
                </c:pt>
                <c:pt idx="3183">
                  <c:v>0.99396985999999998</c:v>
                </c:pt>
                <c:pt idx="3184">
                  <c:v>1.0001081000000001</c:v>
                </c:pt>
                <c:pt idx="3185">
                  <c:v>0.97664819999999997</c:v>
                </c:pt>
                <c:pt idx="3186">
                  <c:v>1.0020621999999999</c:v>
                </c:pt>
                <c:pt idx="3187">
                  <c:v>1.0008253</c:v>
                </c:pt>
                <c:pt idx="3188">
                  <c:v>0.96924703999999995</c:v>
                </c:pt>
                <c:pt idx="3189">
                  <c:v>0.99781620000000004</c:v>
                </c:pt>
                <c:pt idx="3190">
                  <c:v>0.9925157</c:v>
                </c:pt>
                <c:pt idx="3191">
                  <c:v>1.0007895</c:v>
                </c:pt>
                <c:pt idx="3192">
                  <c:v>0.99187135999999998</c:v>
                </c:pt>
                <c:pt idx="3193">
                  <c:v>1.0010095000000001</c:v>
                </c:pt>
                <c:pt idx="3194">
                  <c:v>0.99966334999999995</c:v>
                </c:pt>
                <c:pt idx="3195">
                  <c:v>0.99948519999999996</c:v>
                </c:pt>
                <c:pt idx="3196">
                  <c:v>0.99022500000000002</c:v>
                </c:pt>
                <c:pt idx="3197">
                  <c:v>0.99309426999999995</c:v>
                </c:pt>
                <c:pt idx="3198">
                  <c:v>1.000329</c:v>
                </c:pt>
                <c:pt idx="3199">
                  <c:v>0.99886209999999997</c:v>
                </c:pt>
                <c:pt idx="3200">
                  <c:v>0.96979534999999994</c:v>
                </c:pt>
                <c:pt idx="3201">
                  <c:v>1.0005193999999999</c:v>
                </c:pt>
                <c:pt idx="3202">
                  <c:v>0.99411110000000003</c:v>
                </c:pt>
                <c:pt idx="3203">
                  <c:v>0.99852370000000001</c:v>
                </c:pt>
                <c:pt idx="3204">
                  <c:v>0.99371295999999998</c:v>
                </c:pt>
                <c:pt idx="3205">
                  <c:v>0.98978776000000002</c:v>
                </c:pt>
                <c:pt idx="3206">
                  <c:v>1.0018921999999999</c:v>
                </c:pt>
                <c:pt idx="3207">
                  <c:v>0.99339650000000002</c:v>
                </c:pt>
                <c:pt idx="3208">
                  <c:v>1.0008512000000001</c:v>
                </c:pt>
                <c:pt idx="3209">
                  <c:v>1.001676</c:v>
                </c:pt>
                <c:pt idx="3210">
                  <c:v>0.99209166000000004</c:v>
                </c:pt>
                <c:pt idx="3211">
                  <c:v>0.98059980000000002</c:v>
                </c:pt>
                <c:pt idx="3212">
                  <c:v>1.0010948</c:v>
                </c:pt>
                <c:pt idx="3213">
                  <c:v>0.99608160000000001</c:v>
                </c:pt>
                <c:pt idx="3214">
                  <c:v>0.99148303000000004</c:v>
                </c:pt>
                <c:pt idx="3215">
                  <c:v>0.99887912999999995</c:v>
                </c:pt>
                <c:pt idx="3216">
                  <c:v>1.0004660999999999</c:v>
                </c:pt>
                <c:pt idx="3217">
                  <c:v>1.0014757999999999</c:v>
                </c:pt>
                <c:pt idx="3218">
                  <c:v>0.99803050000000004</c:v>
                </c:pt>
                <c:pt idx="3219">
                  <c:v>1.000329</c:v>
                </c:pt>
                <c:pt idx="3220">
                  <c:v>0.97121835000000001</c:v>
                </c:pt>
                <c:pt idx="3221">
                  <c:v>0.99505030000000005</c:v>
                </c:pt>
                <c:pt idx="3222">
                  <c:v>0.97531354000000003</c:v>
                </c:pt>
                <c:pt idx="3223">
                  <c:v>1.0004966</c:v>
                </c:pt>
                <c:pt idx="3224">
                  <c:v>0.99834840000000002</c:v>
                </c:pt>
                <c:pt idx="3225">
                  <c:v>0.99534979999999995</c:v>
                </c:pt>
                <c:pt idx="3226">
                  <c:v>0.99950669999999997</c:v>
                </c:pt>
                <c:pt idx="3227">
                  <c:v>0.99297595000000005</c:v>
                </c:pt>
                <c:pt idx="3228">
                  <c:v>1.0001842999999999</c:v>
                </c:pt>
                <c:pt idx="3229">
                  <c:v>0.99998679999999995</c:v>
                </c:pt>
                <c:pt idx="3230">
                  <c:v>0.99705224999999997</c:v>
                </c:pt>
                <c:pt idx="3231">
                  <c:v>0.98812246000000004</c:v>
                </c:pt>
                <c:pt idx="3232">
                  <c:v>1.0007526</c:v>
                </c:pt>
                <c:pt idx="3233">
                  <c:v>0.98021000000000003</c:v>
                </c:pt>
                <c:pt idx="3234">
                  <c:v>1.0000773999999999</c:v>
                </c:pt>
                <c:pt idx="3235">
                  <c:v>0.98310465000000002</c:v>
                </c:pt>
                <c:pt idx="3236">
                  <c:v>0.99275880000000005</c:v>
                </c:pt>
                <c:pt idx="3237">
                  <c:v>1.0005023</c:v>
                </c:pt>
                <c:pt idx="3238">
                  <c:v>0.95805644999999995</c:v>
                </c:pt>
                <c:pt idx="3239">
                  <c:v>0.99949969999999999</c:v>
                </c:pt>
                <c:pt idx="3240">
                  <c:v>0.99990599999999996</c:v>
                </c:pt>
                <c:pt idx="3241">
                  <c:v>0.99972609999999995</c:v>
                </c:pt>
                <c:pt idx="3242">
                  <c:v>0.98752960000000001</c:v>
                </c:pt>
                <c:pt idx="3243">
                  <c:v>0.99350059999999996</c:v>
                </c:pt>
                <c:pt idx="3244">
                  <c:v>1.0007919999999999</c:v>
                </c:pt>
                <c:pt idx="3245">
                  <c:v>0.98076295999999996</c:v>
                </c:pt>
                <c:pt idx="3246">
                  <c:v>1.0019106</c:v>
                </c:pt>
                <c:pt idx="3247">
                  <c:v>0.99724970000000002</c:v>
                </c:pt>
                <c:pt idx="3248">
                  <c:v>1.0039556000000001</c:v>
                </c:pt>
                <c:pt idx="3249">
                  <c:v>0.99686074000000002</c:v>
                </c:pt>
                <c:pt idx="3250">
                  <c:v>0.99852585999999999</c:v>
                </c:pt>
                <c:pt idx="3251">
                  <c:v>1.0013958000000001</c:v>
                </c:pt>
                <c:pt idx="3252">
                  <c:v>0.98726904000000004</c:v>
                </c:pt>
                <c:pt idx="3253">
                  <c:v>0.98569410000000002</c:v>
                </c:pt>
                <c:pt idx="3254">
                  <c:v>0.99386110000000005</c:v>
                </c:pt>
                <c:pt idx="3255">
                  <c:v>0.99963886000000002</c:v>
                </c:pt>
                <c:pt idx="3256">
                  <c:v>1.0000274</c:v>
                </c:pt>
                <c:pt idx="3257">
                  <c:v>0.99337019999999998</c:v>
                </c:pt>
                <c:pt idx="3258">
                  <c:v>0.99362737000000001</c:v>
                </c:pt>
                <c:pt idx="3259">
                  <c:v>0.98405944999999995</c:v>
                </c:pt>
                <c:pt idx="3260">
                  <c:v>0.98570420000000003</c:v>
                </c:pt>
                <c:pt idx="3261">
                  <c:v>1.0003097999999999</c:v>
                </c:pt>
                <c:pt idx="3262">
                  <c:v>0.97492009999999996</c:v>
                </c:pt>
                <c:pt idx="3263">
                  <c:v>0.99171609999999999</c:v>
                </c:pt>
                <c:pt idx="3264">
                  <c:v>0.97855073000000004</c:v>
                </c:pt>
                <c:pt idx="3265">
                  <c:v>0.98185860000000003</c:v>
                </c:pt>
                <c:pt idx="3266">
                  <c:v>0.9989574</c:v>
                </c:pt>
                <c:pt idx="3267">
                  <c:v>0.98790073</c:v>
                </c:pt>
                <c:pt idx="3268">
                  <c:v>0.99464005</c:v>
                </c:pt>
                <c:pt idx="3269">
                  <c:v>0.95622295000000002</c:v>
                </c:pt>
                <c:pt idx="3270">
                  <c:v>1.0008931000000001</c:v>
                </c:pt>
                <c:pt idx="3271">
                  <c:v>0.99954915</c:v>
                </c:pt>
                <c:pt idx="3272">
                  <c:v>1.0001475</c:v>
                </c:pt>
                <c:pt idx="3273">
                  <c:v>1.0010804</c:v>
                </c:pt>
                <c:pt idx="3274">
                  <c:v>0.99255084999999998</c:v>
                </c:pt>
                <c:pt idx="3275">
                  <c:v>0.99390590000000001</c:v>
                </c:pt>
                <c:pt idx="3276">
                  <c:v>1.0006900000000001</c:v>
                </c:pt>
                <c:pt idx="3277">
                  <c:v>0.99906240000000002</c:v>
                </c:pt>
                <c:pt idx="3278">
                  <c:v>0.99373853000000001</c:v>
                </c:pt>
                <c:pt idx="3279">
                  <c:v>0.99920445999999996</c:v>
                </c:pt>
                <c:pt idx="3280">
                  <c:v>0.98714000000000002</c:v>
                </c:pt>
                <c:pt idx="3281">
                  <c:v>0.99974083999999996</c:v>
                </c:pt>
                <c:pt idx="3282">
                  <c:v>0.9989962</c:v>
                </c:pt>
                <c:pt idx="3283">
                  <c:v>0.98583823000000004</c:v>
                </c:pt>
                <c:pt idx="3284">
                  <c:v>1.0002024</c:v>
                </c:pt>
                <c:pt idx="3285">
                  <c:v>0.98251350000000004</c:v>
                </c:pt>
                <c:pt idx="3286">
                  <c:v>0.99671920000000003</c:v>
                </c:pt>
                <c:pt idx="3287">
                  <c:v>0.99495655000000005</c:v>
                </c:pt>
                <c:pt idx="3288">
                  <c:v>0.98951210000000001</c:v>
                </c:pt>
                <c:pt idx="3289">
                  <c:v>0.99959969999999998</c:v>
                </c:pt>
                <c:pt idx="3290">
                  <c:v>0.9987743</c:v>
                </c:pt>
                <c:pt idx="3291">
                  <c:v>0.98613309999999998</c:v>
                </c:pt>
                <c:pt idx="3292">
                  <c:v>0.99890800000000002</c:v>
                </c:pt>
                <c:pt idx="3293">
                  <c:v>0.99089664</c:v>
                </c:pt>
                <c:pt idx="3294">
                  <c:v>0.99545810000000001</c:v>
                </c:pt>
                <c:pt idx="3295">
                  <c:v>0.99110644999999997</c:v>
                </c:pt>
                <c:pt idx="3296">
                  <c:v>0.92722552999999996</c:v>
                </c:pt>
                <c:pt idx="3297">
                  <c:v>1.0008250000000001</c:v>
                </c:pt>
                <c:pt idx="3298">
                  <c:v>0.98644549999999998</c:v>
                </c:pt>
                <c:pt idx="3299">
                  <c:v>0.9862282</c:v>
                </c:pt>
                <c:pt idx="3300">
                  <c:v>0.99110144</c:v>
                </c:pt>
                <c:pt idx="3301">
                  <c:v>0.99541837</c:v>
                </c:pt>
                <c:pt idx="3302">
                  <c:v>0.99627094999999999</c:v>
                </c:pt>
                <c:pt idx="3303">
                  <c:v>1.0000880000000001</c:v>
                </c:pt>
                <c:pt idx="3304">
                  <c:v>0.99184660000000002</c:v>
                </c:pt>
                <c:pt idx="3305">
                  <c:v>0.97280169999999999</c:v>
                </c:pt>
                <c:pt idx="3306">
                  <c:v>0.99871093</c:v>
                </c:pt>
                <c:pt idx="3307">
                  <c:v>0.98392373</c:v>
                </c:pt>
                <c:pt idx="3308">
                  <c:v>0.99708399999999997</c:v>
                </c:pt>
                <c:pt idx="3309">
                  <c:v>0.98440516</c:v>
                </c:pt>
                <c:pt idx="3310">
                  <c:v>0.99985650000000004</c:v>
                </c:pt>
                <c:pt idx="3311">
                  <c:v>0.98726623999999996</c:v>
                </c:pt>
                <c:pt idx="3312">
                  <c:v>0.98741540000000005</c:v>
                </c:pt>
                <c:pt idx="3313">
                  <c:v>0.97315799999999997</c:v>
                </c:pt>
                <c:pt idx="3314">
                  <c:v>0.98899245000000002</c:v>
                </c:pt>
                <c:pt idx="3315">
                  <c:v>0.99275069999999999</c:v>
                </c:pt>
                <c:pt idx="3316">
                  <c:v>0.99982159999999998</c:v>
                </c:pt>
                <c:pt idx="3317">
                  <c:v>0.99891275000000002</c:v>
                </c:pt>
                <c:pt idx="3318">
                  <c:v>0.99782360000000003</c:v>
                </c:pt>
                <c:pt idx="3319">
                  <c:v>0.97871719999999995</c:v>
                </c:pt>
                <c:pt idx="3320">
                  <c:v>1.0002595999999999</c:v>
                </c:pt>
                <c:pt idx="3321">
                  <c:v>0.98942286000000002</c:v>
                </c:pt>
                <c:pt idx="3322">
                  <c:v>1.0004709000000001</c:v>
                </c:pt>
                <c:pt idx="3323">
                  <c:v>0.99942209999999998</c:v>
                </c:pt>
                <c:pt idx="3324">
                  <c:v>0.98682873999999998</c:v>
                </c:pt>
                <c:pt idx="3325">
                  <c:v>0.99672039999999995</c:v>
                </c:pt>
                <c:pt idx="3326">
                  <c:v>0.99957450000000003</c:v>
                </c:pt>
                <c:pt idx="3327">
                  <c:v>0.99914955999999999</c:v>
                </c:pt>
                <c:pt idx="3328">
                  <c:v>0.97767090000000001</c:v>
                </c:pt>
                <c:pt idx="3329">
                  <c:v>0.99902080000000004</c:v>
                </c:pt>
                <c:pt idx="3330">
                  <c:v>1.0024601</c:v>
                </c:pt>
                <c:pt idx="3331">
                  <c:v>0.97061229999999998</c:v>
                </c:pt>
                <c:pt idx="3332">
                  <c:v>0.98649730000000002</c:v>
                </c:pt>
                <c:pt idx="3333">
                  <c:v>0.99815016999999995</c:v>
                </c:pt>
                <c:pt idx="3334">
                  <c:v>1.0011988000000001</c:v>
                </c:pt>
                <c:pt idx="3335">
                  <c:v>0.98715275999999996</c:v>
                </c:pt>
                <c:pt idx="3336">
                  <c:v>0.98489070000000001</c:v>
                </c:pt>
                <c:pt idx="3337">
                  <c:v>0.99822043999999999</c:v>
                </c:pt>
                <c:pt idx="3338">
                  <c:v>1.0006409000000001</c:v>
                </c:pt>
                <c:pt idx="3339">
                  <c:v>0.98933389999999999</c:v>
                </c:pt>
                <c:pt idx="3340">
                  <c:v>0.9838713</c:v>
                </c:pt>
                <c:pt idx="3341">
                  <c:v>0.93906529999999999</c:v>
                </c:pt>
                <c:pt idx="3342">
                  <c:v>0.99838400000000005</c:v>
                </c:pt>
                <c:pt idx="3343">
                  <c:v>0.98950389999999999</c:v>
                </c:pt>
                <c:pt idx="3344">
                  <c:v>0.97959362999999999</c:v>
                </c:pt>
                <c:pt idx="3345">
                  <c:v>1.0020876000000001</c:v>
                </c:pt>
                <c:pt idx="3346">
                  <c:v>0.99783010000000005</c:v>
                </c:pt>
                <c:pt idx="3347">
                  <c:v>1.0000551</c:v>
                </c:pt>
                <c:pt idx="3348">
                  <c:v>0.9899443</c:v>
                </c:pt>
                <c:pt idx="3349">
                  <c:v>0.99958115999999997</c:v>
                </c:pt>
                <c:pt idx="3350">
                  <c:v>0.99370842999999998</c:v>
                </c:pt>
                <c:pt idx="3351">
                  <c:v>1.0015118999999999</c:v>
                </c:pt>
                <c:pt idx="3352">
                  <c:v>0.99944390000000005</c:v>
                </c:pt>
                <c:pt idx="3353">
                  <c:v>1.0019842000000001</c:v>
                </c:pt>
                <c:pt idx="3354">
                  <c:v>0.99992780000000003</c:v>
                </c:pt>
                <c:pt idx="3355">
                  <c:v>0.96084550000000002</c:v>
                </c:pt>
                <c:pt idx="3356">
                  <c:v>0.99789740000000005</c:v>
                </c:pt>
                <c:pt idx="3357">
                  <c:v>0.99953139999999996</c:v>
                </c:pt>
                <c:pt idx="3358">
                  <c:v>1.0047212999999999</c:v>
                </c:pt>
                <c:pt idx="3359">
                  <c:v>1.0008387999999999</c:v>
                </c:pt>
                <c:pt idx="3360">
                  <c:v>0.99631952999999995</c:v>
                </c:pt>
                <c:pt idx="3361">
                  <c:v>0.99131817</c:v>
                </c:pt>
                <c:pt idx="3362">
                  <c:v>0.99343866000000003</c:v>
                </c:pt>
                <c:pt idx="3363">
                  <c:v>1.0025796</c:v>
                </c:pt>
                <c:pt idx="3364">
                  <c:v>1.0000699</c:v>
                </c:pt>
                <c:pt idx="3365">
                  <c:v>0.98503624999999995</c:v>
                </c:pt>
                <c:pt idx="3366">
                  <c:v>0.98625050000000003</c:v>
                </c:pt>
                <c:pt idx="3367">
                  <c:v>0.99955179999999999</c:v>
                </c:pt>
                <c:pt idx="3368">
                  <c:v>0.99947613000000002</c:v>
                </c:pt>
                <c:pt idx="3369">
                  <c:v>1.0020217</c:v>
                </c:pt>
                <c:pt idx="3370">
                  <c:v>0.99874070000000004</c:v>
                </c:pt>
                <c:pt idx="3371">
                  <c:v>0.98004080000000005</c:v>
                </c:pt>
                <c:pt idx="3372">
                  <c:v>0.99945740000000005</c:v>
                </c:pt>
                <c:pt idx="3373">
                  <c:v>1.0015166</c:v>
                </c:pt>
                <c:pt idx="3374">
                  <c:v>0.98976856000000002</c:v>
                </c:pt>
                <c:pt idx="3375">
                  <c:v>0.98954140000000002</c:v>
                </c:pt>
                <c:pt idx="3376">
                  <c:v>0.94774460000000005</c:v>
                </c:pt>
                <c:pt idx="3377">
                  <c:v>0.99982435000000003</c:v>
                </c:pt>
                <c:pt idx="3378">
                  <c:v>1.0003252</c:v>
                </c:pt>
                <c:pt idx="3379">
                  <c:v>0.99771606999999995</c:v>
                </c:pt>
                <c:pt idx="3380">
                  <c:v>0.98255840000000005</c:v>
                </c:pt>
                <c:pt idx="3381">
                  <c:v>0.99343440000000005</c:v>
                </c:pt>
                <c:pt idx="3382">
                  <c:v>0.99966323000000001</c:v>
                </c:pt>
                <c:pt idx="3383">
                  <c:v>0.99628570000000005</c:v>
                </c:pt>
                <c:pt idx="3384">
                  <c:v>0.95878430000000003</c:v>
                </c:pt>
                <c:pt idx="3385">
                  <c:v>0.99136519999999995</c:v>
                </c:pt>
                <c:pt idx="3386">
                  <c:v>0.99876063999999998</c:v>
                </c:pt>
                <c:pt idx="3387">
                  <c:v>0.99687994000000002</c:v>
                </c:pt>
                <c:pt idx="3388">
                  <c:v>0.96960930000000001</c:v>
                </c:pt>
                <c:pt idx="3389">
                  <c:v>1.0018148</c:v>
                </c:pt>
                <c:pt idx="3390">
                  <c:v>1.0010593000000001</c:v>
                </c:pt>
                <c:pt idx="3391">
                  <c:v>0.99560802999999998</c:v>
                </c:pt>
                <c:pt idx="3392">
                  <c:v>1.0005987999999999</c:v>
                </c:pt>
                <c:pt idx="3393">
                  <c:v>0.9997606</c:v>
                </c:pt>
                <c:pt idx="3394">
                  <c:v>0.99253135999999997</c:v>
                </c:pt>
                <c:pt idx="3395">
                  <c:v>0.99869059999999998</c:v>
                </c:pt>
                <c:pt idx="3396">
                  <c:v>0.98350439999999995</c:v>
                </c:pt>
                <c:pt idx="3397">
                  <c:v>0.99909289999999995</c:v>
                </c:pt>
                <c:pt idx="3398">
                  <c:v>1.0007277999999999</c:v>
                </c:pt>
                <c:pt idx="3399">
                  <c:v>0.99940974000000005</c:v>
                </c:pt>
                <c:pt idx="3400">
                  <c:v>1.0006908999999999</c:v>
                </c:pt>
                <c:pt idx="3401">
                  <c:v>0.99631899999999995</c:v>
                </c:pt>
                <c:pt idx="3402">
                  <c:v>0.99987566000000005</c:v>
                </c:pt>
                <c:pt idx="3403">
                  <c:v>1.0007824999999999</c:v>
                </c:pt>
                <c:pt idx="3404">
                  <c:v>0.91469489999999998</c:v>
                </c:pt>
                <c:pt idx="3405">
                  <c:v>1.0012728</c:v>
                </c:pt>
                <c:pt idx="3406">
                  <c:v>0.94996049999999999</c:v>
                </c:pt>
                <c:pt idx="3407">
                  <c:v>0.99977380000000005</c:v>
                </c:pt>
                <c:pt idx="3408">
                  <c:v>1.0005063999999999</c:v>
                </c:pt>
                <c:pt idx="3409">
                  <c:v>1.0010568</c:v>
                </c:pt>
                <c:pt idx="3410">
                  <c:v>0.99020445000000001</c:v>
                </c:pt>
                <c:pt idx="3411">
                  <c:v>1.0000662</c:v>
                </c:pt>
                <c:pt idx="3412">
                  <c:v>0.99940580000000001</c:v>
                </c:pt>
                <c:pt idx="3413">
                  <c:v>1.0008553</c:v>
                </c:pt>
                <c:pt idx="3414">
                  <c:v>0.99917834999999999</c:v>
                </c:pt>
                <c:pt idx="3415">
                  <c:v>0.99340300000000004</c:v>
                </c:pt>
                <c:pt idx="3416">
                  <c:v>0.99395520000000004</c:v>
                </c:pt>
                <c:pt idx="3417">
                  <c:v>0.99704919999999997</c:v>
                </c:pt>
                <c:pt idx="3418">
                  <c:v>0.99851489999999998</c:v>
                </c:pt>
                <c:pt idx="3419">
                  <c:v>0.99686059999999999</c:v>
                </c:pt>
                <c:pt idx="3420">
                  <c:v>0.99935490000000005</c:v>
                </c:pt>
                <c:pt idx="3421">
                  <c:v>0.93403060000000004</c:v>
                </c:pt>
                <c:pt idx="3422">
                  <c:v>0.99991739999999996</c:v>
                </c:pt>
                <c:pt idx="3423">
                  <c:v>0.99986845000000002</c:v>
                </c:pt>
                <c:pt idx="3424">
                  <c:v>0.98491125999999996</c:v>
                </c:pt>
                <c:pt idx="3425">
                  <c:v>0.99467740000000004</c:v>
                </c:pt>
                <c:pt idx="3426">
                  <c:v>0.98619354000000004</c:v>
                </c:pt>
                <c:pt idx="3427">
                  <c:v>0.99368380000000001</c:v>
                </c:pt>
                <c:pt idx="3428">
                  <c:v>1.0017929000000001</c:v>
                </c:pt>
                <c:pt idx="3429">
                  <c:v>1.0015118999999999</c:v>
                </c:pt>
                <c:pt idx="3430">
                  <c:v>1.0009767000000001</c:v>
                </c:pt>
                <c:pt idx="3431">
                  <c:v>1.0038279000000001</c:v>
                </c:pt>
                <c:pt idx="3432">
                  <c:v>0.98146677000000004</c:v>
                </c:pt>
                <c:pt idx="3433">
                  <c:v>0.98826610000000004</c:v>
                </c:pt>
                <c:pt idx="3434">
                  <c:v>1.002756</c:v>
                </c:pt>
                <c:pt idx="3435">
                  <c:v>0.9859677</c:v>
                </c:pt>
                <c:pt idx="3436">
                  <c:v>1.0012802000000001</c:v>
                </c:pt>
                <c:pt idx="3437">
                  <c:v>0.99978160000000005</c:v>
                </c:pt>
                <c:pt idx="3438">
                  <c:v>1.0002711</c:v>
                </c:pt>
                <c:pt idx="3439">
                  <c:v>0.97685754000000002</c:v>
                </c:pt>
                <c:pt idx="3440">
                  <c:v>0.98879545999999996</c:v>
                </c:pt>
                <c:pt idx="3441">
                  <c:v>0.99691390000000002</c:v>
                </c:pt>
                <c:pt idx="3442">
                  <c:v>0.99689799999999995</c:v>
                </c:pt>
                <c:pt idx="3443">
                  <c:v>1.0014529999999999</c:v>
                </c:pt>
                <c:pt idx="3444">
                  <c:v>0.99951900000000005</c:v>
                </c:pt>
                <c:pt idx="3445">
                  <c:v>0.99938494</c:v>
                </c:pt>
                <c:pt idx="3446">
                  <c:v>0.99763893999999997</c:v>
                </c:pt>
                <c:pt idx="3447">
                  <c:v>0.99167760000000005</c:v>
                </c:pt>
                <c:pt idx="3448">
                  <c:v>0.98657024000000004</c:v>
                </c:pt>
                <c:pt idx="3449">
                  <c:v>0.99491940000000001</c:v>
                </c:pt>
                <c:pt idx="3450">
                  <c:v>1.0001842999999999</c:v>
                </c:pt>
                <c:pt idx="3451">
                  <c:v>0.99977815000000003</c:v>
                </c:pt>
                <c:pt idx="3452">
                  <c:v>0.99019570000000001</c:v>
                </c:pt>
                <c:pt idx="3453">
                  <c:v>0.98710620000000004</c:v>
                </c:pt>
                <c:pt idx="3454">
                  <c:v>1.002111</c:v>
                </c:pt>
                <c:pt idx="3455">
                  <c:v>0.9900755</c:v>
                </c:pt>
                <c:pt idx="3456">
                  <c:v>0.98719650000000003</c:v>
                </c:pt>
                <c:pt idx="3457">
                  <c:v>1.0024914</c:v>
                </c:pt>
                <c:pt idx="3458">
                  <c:v>1.0001361</c:v>
                </c:pt>
                <c:pt idx="3459">
                  <c:v>0.99465393999999996</c:v>
                </c:pt>
                <c:pt idx="3460">
                  <c:v>0.99858254000000002</c:v>
                </c:pt>
                <c:pt idx="3461">
                  <c:v>0.97661410000000004</c:v>
                </c:pt>
                <c:pt idx="3462">
                  <c:v>0.98391693999999996</c:v>
                </c:pt>
                <c:pt idx="3463">
                  <c:v>0.99430746000000003</c:v>
                </c:pt>
                <c:pt idx="3464">
                  <c:v>0.99896764999999998</c:v>
                </c:pt>
                <c:pt idx="3465">
                  <c:v>0.98520160000000001</c:v>
                </c:pt>
                <c:pt idx="3466">
                  <c:v>0.99986905000000004</c:v>
                </c:pt>
                <c:pt idx="3467">
                  <c:v>0.99855936000000001</c:v>
                </c:pt>
                <c:pt idx="3468">
                  <c:v>0.99691032999999996</c:v>
                </c:pt>
                <c:pt idx="3469">
                  <c:v>0.99266136000000005</c:v>
                </c:pt>
                <c:pt idx="3470">
                  <c:v>0.98969479999999999</c:v>
                </c:pt>
                <c:pt idx="3471">
                  <c:v>0.92384856999999998</c:v>
                </c:pt>
                <c:pt idx="3472">
                  <c:v>1.0003063999999999</c:v>
                </c:pt>
                <c:pt idx="3473">
                  <c:v>0.99305049999999995</c:v>
                </c:pt>
                <c:pt idx="3474">
                  <c:v>0.99793509999999996</c:v>
                </c:pt>
                <c:pt idx="3475">
                  <c:v>0.9987549</c:v>
                </c:pt>
                <c:pt idx="3476">
                  <c:v>0.96805909999999995</c:v>
                </c:pt>
                <c:pt idx="3477">
                  <c:v>0.97850484000000004</c:v>
                </c:pt>
                <c:pt idx="3478">
                  <c:v>1.0000274</c:v>
                </c:pt>
                <c:pt idx="3479">
                  <c:v>0.98415005</c:v>
                </c:pt>
                <c:pt idx="3480">
                  <c:v>1.0007044</c:v>
                </c:pt>
                <c:pt idx="3481">
                  <c:v>0.98752580000000001</c:v>
                </c:pt>
                <c:pt idx="3482">
                  <c:v>0.99862830000000002</c:v>
                </c:pt>
                <c:pt idx="3483">
                  <c:v>0.95053332999999995</c:v>
                </c:pt>
                <c:pt idx="3484">
                  <c:v>0.99464450000000004</c:v>
                </c:pt>
                <c:pt idx="3485">
                  <c:v>0.93876959999999998</c:v>
                </c:pt>
                <c:pt idx="3486">
                  <c:v>0.99819650000000004</c:v>
                </c:pt>
                <c:pt idx="3487">
                  <c:v>0.93399370000000004</c:v>
                </c:pt>
                <c:pt idx="3488">
                  <c:v>0.99936824999999996</c:v>
                </c:pt>
                <c:pt idx="3489">
                  <c:v>0.98810580000000003</c:v>
                </c:pt>
                <c:pt idx="3490">
                  <c:v>0.99742989999999998</c:v>
                </c:pt>
                <c:pt idx="3491">
                  <c:v>0.9873014</c:v>
                </c:pt>
                <c:pt idx="3492">
                  <c:v>0.99531840000000005</c:v>
                </c:pt>
                <c:pt idx="3493">
                  <c:v>0.98808735999999997</c:v>
                </c:pt>
                <c:pt idx="3494">
                  <c:v>1.000329</c:v>
                </c:pt>
                <c:pt idx="3495">
                  <c:v>0.99518569999999995</c:v>
                </c:pt>
                <c:pt idx="3496">
                  <c:v>1.0011327999999999</c:v>
                </c:pt>
                <c:pt idx="3497">
                  <c:v>0.99347985000000005</c:v>
                </c:pt>
                <c:pt idx="3498">
                  <c:v>0.99828196000000002</c:v>
                </c:pt>
                <c:pt idx="3499">
                  <c:v>0.95700260000000004</c:v>
                </c:pt>
                <c:pt idx="3500">
                  <c:v>0.99923724000000003</c:v>
                </c:pt>
                <c:pt idx="3501">
                  <c:v>0.99093419999999999</c:v>
                </c:pt>
                <c:pt idx="3502">
                  <c:v>0.96776770000000001</c:v>
                </c:pt>
                <c:pt idx="3503">
                  <c:v>0.99926775999999995</c:v>
                </c:pt>
                <c:pt idx="3504">
                  <c:v>0.9991641</c:v>
                </c:pt>
                <c:pt idx="3505">
                  <c:v>1.0003507</c:v>
                </c:pt>
                <c:pt idx="3506">
                  <c:v>1.0005465</c:v>
                </c:pt>
                <c:pt idx="3507">
                  <c:v>0.99434363999999997</c:v>
                </c:pt>
                <c:pt idx="3508">
                  <c:v>1.0000916</c:v>
                </c:pt>
                <c:pt idx="3509">
                  <c:v>1.0001793999999999</c:v>
                </c:pt>
                <c:pt idx="3510">
                  <c:v>0.99887340000000002</c:v>
                </c:pt>
                <c:pt idx="3511">
                  <c:v>1.0019690999999999</c:v>
                </c:pt>
                <c:pt idx="3512">
                  <c:v>0.99717900000000004</c:v>
                </c:pt>
                <c:pt idx="3513">
                  <c:v>0.99958999999999998</c:v>
                </c:pt>
                <c:pt idx="3514">
                  <c:v>0.96551525999999999</c:v>
                </c:pt>
                <c:pt idx="3515">
                  <c:v>0.99757499999999999</c:v>
                </c:pt>
                <c:pt idx="3516">
                  <c:v>0.99303496000000002</c:v>
                </c:pt>
                <c:pt idx="3517">
                  <c:v>0.9672115</c:v>
                </c:pt>
                <c:pt idx="3518">
                  <c:v>0.96460769999999996</c:v>
                </c:pt>
                <c:pt idx="3519">
                  <c:v>0.99920469999999995</c:v>
                </c:pt>
                <c:pt idx="3520">
                  <c:v>0.99914150000000002</c:v>
                </c:pt>
                <c:pt idx="3521">
                  <c:v>0.85355360000000002</c:v>
                </c:pt>
                <c:pt idx="3522">
                  <c:v>0.98547684999999996</c:v>
                </c:pt>
                <c:pt idx="3523">
                  <c:v>1.0001998000000001</c:v>
                </c:pt>
                <c:pt idx="3524">
                  <c:v>0.97186159999999999</c:v>
                </c:pt>
                <c:pt idx="3525">
                  <c:v>1.0013647000000001</c:v>
                </c:pt>
                <c:pt idx="3526">
                  <c:v>0.98908549999999995</c:v>
                </c:pt>
                <c:pt idx="3527">
                  <c:v>0.98827120000000002</c:v>
                </c:pt>
                <c:pt idx="3528">
                  <c:v>1.0019697000000001</c:v>
                </c:pt>
                <c:pt idx="3529">
                  <c:v>0.99911713999999996</c:v>
                </c:pt>
                <c:pt idx="3530">
                  <c:v>0.99806607000000003</c:v>
                </c:pt>
                <c:pt idx="3531">
                  <c:v>0.99890959999999995</c:v>
                </c:pt>
                <c:pt idx="3532">
                  <c:v>0.9991217</c:v>
                </c:pt>
                <c:pt idx="3533">
                  <c:v>0.9850854</c:v>
                </c:pt>
                <c:pt idx="3534">
                  <c:v>1.0009226</c:v>
                </c:pt>
                <c:pt idx="3535">
                  <c:v>0.98542076000000001</c:v>
                </c:pt>
                <c:pt idx="3536">
                  <c:v>0.98971253999999997</c:v>
                </c:pt>
                <c:pt idx="3537">
                  <c:v>1.0001842999999999</c:v>
                </c:pt>
                <c:pt idx="3538">
                  <c:v>0.97363809999999995</c:v>
                </c:pt>
                <c:pt idx="3539">
                  <c:v>0.99221820000000005</c:v>
                </c:pt>
                <c:pt idx="3540">
                  <c:v>0.99957390000000002</c:v>
                </c:pt>
                <c:pt idx="3541">
                  <c:v>1.0028474000000001</c:v>
                </c:pt>
                <c:pt idx="3542">
                  <c:v>0.99066894999999999</c:v>
                </c:pt>
                <c:pt idx="3543">
                  <c:v>1.0008345000000001</c:v>
                </c:pt>
                <c:pt idx="3544">
                  <c:v>0.99916302999999995</c:v>
                </c:pt>
                <c:pt idx="3545">
                  <c:v>0.97226330000000005</c:v>
                </c:pt>
                <c:pt idx="3546">
                  <c:v>0.9885526</c:v>
                </c:pt>
                <c:pt idx="3547">
                  <c:v>1.0005945999999999</c:v>
                </c:pt>
                <c:pt idx="3548">
                  <c:v>0.98900323999999995</c:v>
                </c:pt>
                <c:pt idx="3549">
                  <c:v>0.99973400000000001</c:v>
                </c:pt>
                <c:pt idx="3550">
                  <c:v>0.99752819999999998</c:v>
                </c:pt>
                <c:pt idx="3551">
                  <c:v>0.99884563999999998</c:v>
                </c:pt>
                <c:pt idx="3552">
                  <c:v>1.0010372000000001</c:v>
                </c:pt>
                <c:pt idx="3553">
                  <c:v>1.0006564</c:v>
                </c:pt>
                <c:pt idx="3554">
                  <c:v>1.0011544000000001</c:v>
                </c:pt>
                <c:pt idx="3555">
                  <c:v>1.0004725000000001</c:v>
                </c:pt>
                <c:pt idx="3556">
                  <c:v>1.0007067999999999</c:v>
                </c:pt>
                <c:pt idx="3557">
                  <c:v>0.99498385</c:v>
                </c:pt>
                <c:pt idx="3558">
                  <c:v>1.0010878999999999</c:v>
                </c:pt>
                <c:pt idx="3559">
                  <c:v>0.99688876000000004</c:v>
                </c:pt>
                <c:pt idx="3560">
                  <c:v>0.99615865999999997</c:v>
                </c:pt>
                <c:pt idx="3561">
                  <c:v>0.9891103</c:v>
                </c:pt>
                <c:pt idx="3562">
                  <c:v>0.99960643000000005</c:v>
                </c:pt>
                <c:pt idx="3563">
                  <c:v>0.99446380000000001</c:v>
                </c:pt>
                <c:pt idx="3564">
                  <c:v>0.91777620000000004</c:v>
                </c:pt>
                <c:pt idx="3565">
                  <c:v>1.0009726000000001</c:v>
                </c:pt>
                <c:pt idx="3566">
                  <c:v>0.99910367</c:v>
                </c:pt>
                <c:pt idx="3567">
                  <c:v>0.97119999999999995</c:v>
                </c:pt>
                <c:pt idx="3568">
                  <c:v>1.0022689</c:v>
                </c:pt>
                <c:pt idx="3569">
                  <c:v>0.99877565999999995</c:v>
                </c:pt>
                <c:pt idx="3570">
                  <c:v>0.99862194000000004</c:v>
                </c:pt>
                <c:pt idx="3571">
                  <c:v>0.99945459999999997</c:v>
                </c:pt>
                <c:pt idx="3572">
                  <c:v>0.99210036000000001</c:v>
                </c:pt>
                <c:pt idx="3573">
                  <c:v>0.98481596000000005</c:v>
                </c:pt>
                <c:pt idx="3574">
                  <c:v>0.98103149999999995</c:v>
                </c:pt>
                <c:pt idx="3575">
                  <c:v>0.9954636</c:v>
                </c:pt>
                <c:pt idx="3576">
                  <c:v>0.99626539999999997</c:v>
                </c:pt>
                <c:pt idx="3577">
                  <c:v>0.98769640000000003</c:v>
                </c:pt>
                <c:pt idx="3578">
                  <c:v>0.99227469999999995</c:v>
                </c:pt>
                <c:pt idx="3579">
                  <c:v>0.99661480000000002</c:v>
                </c:pt>
                <c:pt idx="3580">
                  <c:v>0.99758340000000001</c:v>
                </c:pt>
                <c:pt idx="3581">
                  <c:v>1.0014141000000001</c:v>
                </c:pt>
                <c:pt idx="3582">
                  <c:v>0.993946</c:v>
                </c:pt>
                <c:pt idx="3583">
                  <c:v>0.99093819999999999</c:v>
                </c:pt>
                <c:pt idx="3584">
                  <c:v>0.99642222999999996</c:v>
                </c:pt>
                <c:pt idx="3585">
                  <c:v>1.0006564</c:v>
                </c:pt>
                <c:pt idx="3586">
                  <c:v>0.98295960000000004</c:v>
                </c:pt>
                <c:pt idx="3587">
                  <c:v>0.99821985000000002</c:v>
                </c:pt>
                <c:pt idx="3588">
                  <c:v>0.99798244000000003</c:v>
                </c:pt>
                <c:pt idx="3589">
                  <c:v>0.99306989999999995</c:v>
                </c:pt>
                <c:pt idx="3590">
                  <c:v>1.0001513</c:v>
                </c:pt>
                <c:pt idx="3591">
                  <c:v>0.98370873999999997</c:v>
                </c:pt>
                <c:pt idx="3592">
                  <c:v>0.99662154999999997</c:v>
                </c:pt>
                <c:pt idx="3593">
                  <c:v>0.99928163999999997</c:v>
                </c:pt>
                <c:pt idx="3594">
                  <c:v>0.98895840000000002</c:v>
                </c:pt>
                <c:pt idx="3595">
                  <c:v>0.99308390000000002</c:v>
                </c:pt>
                <c:pt idx="3596">
                  <c:v>0.99992639999999999</c:v>
                </c:pt>
                <c:pt idx="3597">
                  <c:v>0.99953970000000003</c:v>
                </c:pt>
                <c:pt idx="3598">
                  <c:v>0.99214950000000002</c:v>
                </c:pt>
                <c:pt idx="3599">
                  <c:v>0.99745375000000003</c:v>
                </c:pt>
                <c:pt idx="3600">
                  <c:v>0.98225176000000003</c:v>
                </c:pt>
                <c:pt idx="3601">
                  <c:v>0.98652636999999999</c:v>
                </c:pt>
                <c:pt idx="3602">
                  <c:v>0.99676365</c:v>
                </c:pt>
                <c:pt idx="3603">
                  <c:v>0.97497449999999997</c:v>
                </c:pt>
                <c:pt idx="3604">
                  <c:v>0.99666809999999995</c:v>
                </c:pt>
                <c:pt idx="3605">
                  <c:v>0.98477113000000005</c:v>
                </c:pt>
                <c:pt idx="3606">
                  <c:v>0.98720200000000002</c:v>
                </c:pt>
                <c:pt idx="3607">
                  <c:v>1.0005790000000001</c:v>
                </c:pt>
                <c:pt idx="3608">
                  <c:v>0.9975813</c:v>
                </c:pt>
                <c:pt idx="3609">
                  <c:v>1.0012835</c:v>
                </c:pt>
                <c:pt idx="3610">
                  <c:v>0.99739889999999998</c:v>
                </c:pt>
                <c:pt idx="3611">
                  <c:v>0.88862989999999997</c:v>
                </c:pt>
                <c:pt idx="3612">
                  <c:v>0.99838280000000001</c:v>
                </c:pt>
                <c:pt idx="3613">
                  <c:v>0.92937349999999996</c:v>
                </c:pt>
                <c:pt idx="3614">
                  <c:v>1.0031329</c:v>
                </c:pt>
                <c:pt idx="3615">
                  <c:v>1.0040880000000001</c:v>
                </c:pt>
                <c:pt idx="3616">
                  <c:v>0.98271109999999995</c:v>
                </c:pt>
                <c:pt idx="3617">
                  <c:v>0.98858389999999996</c:v>
                </c:pt>
                <c:pt idx="3618">
                  <c:v>1.001163</c:v>
                </c:pt>
                <c:pt idx="3619">
                  <c:v>1.0011568</c:v>
                </c:pt>
                <c:pt idx="3620">
                  <c:v>0.99979720000000005</c:v>
                </c:pt>
                <c:pt idx="3621">
                  <c:v>0.98520200000000002</c:v>
                </c:pt>
                <c:pt idx="3622">
                  <c:v>0.99603399999999997</c:v>
                </c:pt>
                <c:pt idx="3623">
                  <c:v>0.99870400000000004</c:v>
                </c:pt>
                <c:pt idx="3624">
                  <c:v>0.99971299999999996</c:v>
                </c:pt>
                <c:pt idx="3625">
                  <c:v>0.99350119999999997</c:v>
                </c:pt>
                <c:pt idx="3626">
                  <c:v>0.99473953000000004</c:v>
                </c:pt>
                <c:pt idx="3627">
                  <c:v>0.99868480000000004</c:v>
                </c:pt>
                <c:pt idx="3628">
                  <c:v>1.0001777000000001</c:v>
                </c:pt>
                <c:pt idx="3629">
                  <c:v>0.99440170000000006</c:v>
                </c:pt>
                <c:pt idx="3630">
                  <c:v>0.99969863999999997</c:v>
                </c:pt>
                <c:pt idx="3631">
                  <c:v>0.9945891</c:v>
                </c:pt>
                <c:pt idx="3632">
                  <c:v>0.99957335000000003</c:v>
                </c:pt>
                <c:pt idx="3633">
                  <c:v>0.98925850000000004</c:v>
                </c:pt>
                <c:pt idx="3634">
                  <c:v>1.000024</c:v>
                </c:pt>
                <c:pt idx="3635">
                  <c:v>1.0023744000000001</c:v>
                </c:pt>
                <c:pt idx="3636">
                  <c:v>0.9987277</c:v>
                </c:pt>
                <c:pt idx="3637">
                  <c:v>1.0035638</c:v>
                </c:pt>
                <c:pt idx="3638">
                  <c:v>0.9995735</c:v>
                </c:pt>
                <c:pt idx="3639">
                  <c:v>0.98564326999999996</c:v>
                </c:pt>
                <c:pt idx="3640">
                  <c:v>0.99933260000000002</c:v>
                </c:pt>
                <c:pt idx="3641">
                  <c:v>1.0009091999999999</c:v>
                </c:pt>
                <c:pt idx="3642">
                  <c:v>0.99546449999999997</c:v>
                </c:pt>
                <c:pt idx="3643">
                  <c:v>0.98095920000000003</c:v>
                </c:pt>
                <c:pt idx="3644">
                  <c:v>0.99630386000000004</c:v>
                </c:pt>
                <c:pt idx="3645">
                  <c:v>0.98141959999999995</c:v>
                </c:pt>
                <c:pt idx="3646">
                  <c:v>0.9994364</c:v>
                </c:pt>
                <c:pt idx="3647">
                  <c:v>0.99768179999999995</c:v>
                </c:pt>
                <c:pt idx="3648">
                  <c:v>1.000135</c:v>
                </c:pt>
                <c:pt idx="3649">
                  <c:v>1.0000699</c:v>
                </c:pt>
                <c:pt idx="3650">
                  <c:v>0.98667853999999999</c:v>
                </c:pt>
                <c:pt idx="3651">
                  <c:v>0.99033119999999997</c:v>
                </c:pt>
                <c:pt idx="3652">
                  <c:v>0.99407179999999995</c:v>
                </c:pt>
                <c:pt idx="3653">
                  <c:v>1.0002477999999999</c:v>
                </c:pt>
                <c:pt idx="3654">
                  <c:v>0.99550419999999995</c:v>
                </c:pt>
                <c:pt idx="3655">
                  <c:v>0.99628245999999998</c:v>
                </c:pt>
                <c:pt idx="3656">
                  <c:v>0.95690350000000002</c:v>
                </c:pt>
                <c:pt idx="3657">
                  <c:v>0.97696780000000005</c:v>
                </c:pt>
                <c:pt idx="3658">
                  <c:v>0.98850099999999996</c:v>
                </c:pt>
                <c:pt idx="3659">
                  <c:v>0.92187196000000005</c:v>
                </c:pt>
                <c:pt idx="3660">
                  <c:v>0.98084300000000002</c:v>
                </c:pt>
                <c:pt idx="3661">
                  <c:v>0.99409749999999997</c:v>
                </c:pt>
                <c:pt idx="3662">
                  <c:v>1.0002168</c:v>
                </c:pt>
                <c:pt idx="3663">
                  <c:v>0.99728304000000001</c:v>
                </c:pt>
                <c:pt idx="3664">
                  <c:v>0.99166980000000005</c:v>
                </c:pt>
                <c:pt idx="3665">
                  <c:v>0.9907861</c:v>
                </c:pt>
                <c:pt idx="3666">
                  <c:v>0.98635744999999997</c:v>
                </c:pt>
                <c:pt idx="3667">
                  <c:v>0.99930200000000002</c:v>
                </c:pt>
                <c:pt idx="3668">
                  <c:v>0.99083655999999998</c:v>
                </c:pt>
                <c:pt idx="3669">
                  <c:v>0.99923163999999998</c:v>
                </c:pt>
                <c:pt idx="3670">
                  <c:v>0.97140294000000005</c:v>
                </c:pt>
                <c:pt idx="3671">
                  <c:v>0.98916789999999999</c:v>
                </c:pt>
                <c:pt idx="3672">
                  <c:v>0.99750245000000004</c:v>
                </c:pt>
                <c:pt idx="3673">
                  <c:v>0.99127626000000002</c:v>
                </c:pt>
                <c:pt idx="3674">
                  <c:v>1.0004464</c:v>
                </c:pt>
                <c:pt idx="3675">
                  <c:v>0.99826086000000003</c:v>
                </c:pt>
                <c:pt idx="3676">
                  <c:v>0.99924046</c:v>
                </c:pt>
                <c:pt idx="3677">
                  <c:v>0.98177534</c:v>
                </c:pt>
                <c:pt idx="3678">
                  <c:v>1.0011171999999999</c:v>
                </c:pt>
                <c:pt idx="3679">
                  <c:v>1.000491</c:v>
                </c:pt>
                <c:pt idx="3680">
                  <c:v>0.98985769999999995</c:v>
                </c:pt>
                <c:pt idx="3681">
                  <c:v>1.0007950999999999</c:v>
                </c:pt>
                <c:pt idx="3682">
                  <c:v>0.99662919999999999</c:v>
                </c:pt>
                <c:pt idx="3683">
                  <c:v>0.99894850000000002</c:v>
                </c:pt>
                <c:pt idx="3684">
                  <c:v>0.99378644999999999</c:v>
                </c:pt>
                <c:pt idx="3685">
                  <c:v>0.99190719999999999</c:v>
                </c:pt>
                <c:pt idx="3686">
                  <c:v>0.99098770000000003</c:v>
                </c:pt>
                <c:pt idx="3687">
                  <c:v>0.99761664999999999</c:v>
                </c:pt>
                <c:pt idx="3688">
                  <c:v>0.94521624000000004</c:v>
                </c:pt>
                <c:pt idx="3689">
                  <c:v>0.99923249999999997</c:v>
                </c:pt>
                <c:pt idx="3690">
                  <c:v>0.91990095000000005</c:v>
                </c:pt>
                <c:pt idx="3691">
                  <c:v>0.98623234000000004</c:v>
                </c:pt>
                <c:pt idx="3692">
                  <c:v>1.0002078999999999</c:v>
                </c:pt>
                <c:pt idx="3693">
                  <c:v>0.99638939999999998</c:v>
                </c:pt>
                <c:pt idx="3694">
                  <c:v>0.95141065000000002</c:v>
                </c:pt>
                <c:pt idx="3695">
                  <c:v>0.98415350000000001</c:v>
                </c:pt>
                <c:pt idx="3696">
                  <c:v>0.98836493000000003</c:v>
                </c:pt>
                <c:pt idx="3697">
                  <c:v>0.94688296000000005</c:v>
                </c:pt>
                <c:pt idx="3698">
                  <c:v>0.97871980000000003</c:v>
                </c:pt>
                <c:pt idx="3699">
                  <c:v>0.81764906999999998</c:v>
                </c:pt>
                <c:pt idx="3700">
                  <c:v>1.0017054000000001</c:v>
                </c:pt>
                <c:pt idx="3701">
                  <c:v>0.98268370000000005</c:v>
                </c:pt>
                <c:pt idx="3702">
                  <c:v>0.98692389999999997</c:v>
                </c:pt>
                <c:pt idx="3703">
                  <c:v>0.99676880000000001</c:v>
                </c:pt>
                <c:pt idx="3704">
                  <c:v>0.99894154000000002</c:v>
                </c:pt>
                <c:pt idx="3705">
                  <c:v>1.0001846999999999</c:v>
                </c:pt>
                <c:pt idx="3706">
                  <c:v>0.99650556000000001</c:v>
                </c:pt>
                <c:pt idx="3707">
                  <c:v>0.99933636000000003</c:v>
                </c:pt>
                <c:pt idx="3708">
                  <c:v>0.99443029999999999</c:v>
                </c:pt>
                <c:pt idx="3709">
                  <c:v>0.99805189999999999</c:v>
                </c:pt>
                <c:pt idx="3710">
                  <c:v>0.99209327000000003</c:v>
                </c:pt>
                <c:pt idx="3711">
                  <c:v>0.99591916999999996</c:v>
                </c:pt>
                <c:pt idx="3712">
                  <c:v>0.97210580000000002</c:v>
                </c:pt>
                <c:pt idx="3713">
                  <c:v>0.97971699999999995</c:v>
                </c:pt>
                <c:pt idx="3714">
                  <c:v>1.0000699</c:v>
                </c:pt>
                <c:pt idx="3715">
                  <c:v>0.96282106999999995</c:v>
                </c:pt>
                <c:pt idx="3716">
                  <c:v>0.99916099999999997</c:v>
                </c:pt>
                <c:pt idx="3717">
                  <c:v>0.99809460000000005</c:v>
                </c:pt>
                <c:pt idx="3718">
                  <c:v>1.0018456</c:v>
                </c:pt>
                <c:pt idx="3719">
                  <c:v>1.0002401000000001</c:v>
                </c:pt>
                <c:pt idx="3720">
                  <c:v>0.97385155999999995</c:v>
                </c:pt>
                <c:pt idx="3721">
                  <c:v>0.9877688</c:v>
                </c:pt>
                <c:pt idx="3722">
                  <c:v>0.99991940000000001</c:v>
                </c:pt>
                <c:pt idx="3723">
                  <c:v>0.98691492999999997</c:v>
                </c:pt>
                <c:pt idx="3724">
                  <c:v>0.97898799999999997</c:v>
                </c:pt>
                <c:pt idx="3725">
                  <c:v>0.99695789999999995</c:v>
                </c:pt>
                <c:pt idx="3726">
                  <c:v>1.0007092</c:v>
                </c:pt>
                <c:pt idx="3727">
                  <c:v>0.98580520000000005</c:v>
                </c:pt>
                <c:pt idx="3728">
                  <c:v>0.98909575000000005</c:v>
                </c:pt>
                <c:pt idx="3729">
                  <c:v>0.99783569999999999</c:v>
                </c:pt>
                <c:pt idx="3730">
                  <c:v>1.0008893000000001</c:v>
                </c:pt>
                <c:pt idx="3731">
                  <c:v>0.9998918</c:v>
                </c:pt>
                <c:pt idx="3732">
                  <c:v>0.99974655999999995</c:v>
                </c:pt>
                <c:pt idx="3733">
                  <c:v>0.99012540000000004</c:v>
                </c:pt>
                <c:pt idx="3734">
                  <c:v>0.96905403999999995</c:v>
                </c:pt>
                <c:pt idx="3735">
                  <c:v>0.99742739999999996</c:v>
                </c:pt>
                <c:pt idx="3736">
                  <c:v>0.9777304</c:v>
                </c:pt>
                <c:pt idx="3737">
                  <c:v>1.0007282</c:v>
                </c:pt>
                <c:pt idx="3738">
                  <c:v>0.96386419999999995</c:v>
                </c:pt>
                <c:pt idx="3739">
                  <c:v>0.99124193000000005</c:v>
                </c:pt>
                <c:pt idx="3740">
                  <c:v>0.98384404000000003</c:v>
                </c:pt>
                <c:pt idx="3741">
                  <c:v>1.0040476</c:v>
                </c:pt>
                <c:pt idx="3742">
                  <c:v>0.97065840000000003</c:v>
                </c:pt>
                <c:pt idx="3743">
                  <c:v>0.98855559999999998</c:v>
                </c:pt>
                <c:pt idx="3744">
                  <c:v>0.99819100000000005</c:v>
                </c:pt>
                <c:pt idx="3745">
                  <c:v>0.93101659999999997</c:v>
                </c:pt>
                <c:pt idx="3746">
                  <c:v>0.99828726000000001</c:v>
                </c:pt>
                <c:pt idx="3747">
                  <c:v>0.93989319999999998</c:v>
                </c:pt>
                <c:pt idx="3748">
                  <c:v>0.98948239999999998</c:v>
                </c:pt>
                <c:pt idx="3749">
                  <c:v>0.99800557000000001</c:v>
                </c:pt>
                <c:pt idx="3750">
                  <c:v>0.99950117000000005</c:v>
                </c:pt>
                <c:pt idx="3751">
                  <c:v>0.98691479999999998</c:v>
                </c:pt>
                <c:pt idx="3752">
                  <c:v>0.99667793999999998</c:v>
                </c:pt>
                <c:pt idx="3753">
                  <c:v>0.98218119999999998</c:v>
                </c:pt>
                <c:pt idx="3754">
                  <c:v>1.0019381000000001</c:v>
                </c:pt>
                <c:pt idx="3755">
                  <c:v>0.98815125000000004</c:v>
                </c:pt>
                <c:pt idx="3756">
                  <c:v>1.0002477999999999</c:v>
                </c:pt>
                <c:pt idx="3757">
                  <c:v>0.99825730000000001</c:v>
                </c:pt>
                <c:pt idx="3758">
                  <c:v>0.99441449999999998</c:v>
                </c:pt>
                <c:pt idx="3759">
                  <c:v>0.99373239999999996</c:v>
                </c:pt>
                <c:pt idx="3760">
                  <c:v>0.99137149999999996</c:v>
                </c:pt>
                <c:pt idx="3761">
                  <c:v>0.98354920000000001</c:v>
                </c:pt>
                <c:pt idx="3762">
                  <c:v>0.99877649999999996</c:v>
                </c:pt>
                <c:pt idx="3763">
                  <c:v>0.99949235000000003</c:v>
                </c:pt>
                <c:pt idx="3764">
                  <c:v>1.0011823</c:v>
                </c:pt>
                <c:pt idx="3765">
                  <c:v>1.0021209</c:v>
                </c:pt>
                <c:pt idx="3766">
                  <c:v>0.97705799999999998</c:v>
                </c:pt>
                <c:pt idx="3767">
                  <c:v>0.99782353999999995</c:v>
                </c:pt>
                <c:pt idx="3768">
                  <c:v>0.98262596000000002</c:v>
                </c:pt>
                <c:pt idx="3769">
                  <c:v>0.99117739999999999</c:v>
                </c:pt>
                <c:pt idx="3770">
                  <c:v>0.99967070000000002</c:v>
                </c:pt>
                <c:pt idx="3771">
                  <c:v>0.99600445999999998</c:v>
                </c:pt>
                <c:pt idx="3772">
                  <c:v>0.97305390000000003</c:v>
                </c:pt>
                <c:pt idx="3773">
                  <c:v>0.98920304000000003</c:v>
                </c:pt>
                <c:pt idx="3774">
                  <c:v>0.99644679999999997</c:v>
                </c:pt>
                <c:pt idx="3775">
                  <c:v>0.99666863999999999</c:v>
                </c:pt>
                <c:pt idx="3776">
                  <c:v>1.0015882</c:v>
                </c:pt>
                <c:pt idx="3777">
                  <c:v>0.96775270000000002</c:v>
                </c:pt>
                <c:pt idx="3778">
                  <c:v>1.0003215999999999</c:v>
                </c:pt>
                <c:pt idx="3779">
                  <c:v>0.98847560000000001</c:v>
                </c:pt>
                <c:pt idx="3780">
                  <c:v>0.99955179999999999</c:v>
                </c:pt>
                <c:pt idx="3781">
                  <c:v>1.0003724000000001</c:v>
                </c:pt>
                <c:pt idx="3782">
                  <c:v>0.99647479999999999</c:v>
                </c:pt>
                <c:pt idx="3783">
                  <c:v>0.99977720000000003</c:v>
                </c:pt>
                <c:pt idx="3784">
                  <c:v>0.99860950000000004</c:v>
                </c:pt>
                <c:pt idx="3785">
                  <c:v>0.98483469999999995</c:v>
                </c:pt>
                <c:pt idx="3786">
                  <c:v>0.98102944999999997</c:v>
                </c:pt>
                <c:pt idx="3787">
                  <c:v>1.0000699</c:v>
                </c:pt>
                <c:pt idx="3788">
                  <c:v>0.98509824000000001</c:v>
                </c:pt>
                <c:pt idx="3789">
                  <c:v>0.99952452999999997</c:v>
                </c:pt>
                <c:pt idx="3790">
                  <c:v>1.0001842999999999</c:v>
                </c:pt>
                <c:pt idx="3791">
                  <c:v>0.99979510000000005</c:v>
                </c:pt>
                <c:pt idx="3792">
                  <c:v>0.99807409999999996</c:v>
                </c:pt>
                <c:pt idx="3793">
                  <c:v>0.98856069999999996</c:v>
                </c:pt>
                <c:pt idx="3794">
                  <c:v>1.0001842999999999</c:v>
                </c:pt>
                <c:pt idx="3795">
                  <c:v>0.99969816</c:v>
                </c:pt>
                <c:pt idx="3796">
                  <c:v>0.99231659999999999</c:v>
                </c:pt>
                <c:pt idx="3797">
                  <c:v>1.0011414000000001</c:v>
                </c:pt>
                <c:pt idx="3798">
                  <c:v>1.0007691000000001</c:v>
                </c:pt>
                <c:pt idx="3799">
                  <c:v>1.0000853999999999</c:v>
                </c:pt>
                <c:pt idx="3800">
                  <c:v>0.96434825999999996</c:v>
                </c:pt>
                <c:pt idx="3801">
                  <c:v>0.98398909999999995</c:v>
                </c:pt>
                <c:pt idx="3802">
                  <c:v>0.98462229999999995</c:v>
                </c:pt>
                <c:pt idx="3803">
                  <c:v>0.99851095999999995</c:v>
                </c:pt>
                <c:pt idx="3804">
                  <c:v>0.99766929999999998</c:v>
                </c:pt>
                <c:pt idx="3805">
                  <c:v>0.9980291</c:v>
                </c:pt>
                <c:pt idx="3806">
                  <c:v>0.98144626999999995</c:v>
                </c:pt>
                <c:pt idx="3807">
                  <c:v>1.0006938000000001</c:v>
                </c:pt>
                <c:pt idx="3808">
                  <c:v>0.96545420000000004</c:v>
                </c:pt>
                <c:pt idx="3809">
                  <c:v>0.98282449999999999</c:v>
                </c:pt>
                <c:pt idx="3810">
                  <c:v>0.99376947000000004</c:v>
                </c:pt>
                <c:pt idx="3811">
                  <c:v>1.0027134</c:v>
                </c:pt>
                <c:pt idx="3812">
                  <c:v>1.0012333</c:v>
                </c:pt>
                <c:pt idx="3813">
                  <c:v>0.98654156999999998</c:v>
                </c:pt>
                <c:pt idx="3814">
                  <c:v>0.91426753999999999</c:v>
                </c:pt>
                <c:pt idx="3815">
                  <c:v>0.99991649999999999</c:v>
                </c:pt>
                <c:pt idx="3816">
                  <c:v>0.99258095000000002</c:v>
                </c:pt>
                <c:pt idx="3817">
                  <c:v>0.99849600000000005</c:v>
                </c:pt>
                <c:pt idx="3818">
                  <c:v>0.98316914</c:v>
                </c:pt>
                <c:pt idx="3819">
                  <c:v>0.97818046999999997</c:v>
                </c:pt>
                <c:pt idx="3820">
                  <c:v>0.97380710000000004</c:v>
                </c:pt>
                <c:pt idx="3821">
                  <c:v>0.99965349999999997</c:v>
                </c:pt>
                <c:pt idx="3822">
                  <c:v>0.99416715</c:v>
                </c:pt>
                <c:pt idx="3823">
                  <c:v>1.0000705000000001</c:v>
                </c:pt>
                <c:pt idx="3824">
                  <c:v>0.99982939999999998</c:v>
                </c:pt>
                <c:pt idx="3825">
                  <c:v>1.0016109</c:v>
                </c:pt>
                <c:pt idx="3826">
                  <c:v>0.99982654999999998</c:v>
                </c:pt>
                <c:pt idx="3827">
                  <c:v>0.99775725999999998</c:v>
                </c:pt>
                <c:pt idx="3828">
                  <c:v>1.0004595999999999</c:v>
                </c:pt>
                <c:pt idx="3829">
                  <c:v>0.99287930000000002</c:v>
                </c:pt>
                <c:pt idx="3830">
                  <c:v>0.98460274999999997</c:v>
                </c:pt>
                <c:pt idx="3831">
                  <c:v>1.0004725000000001</c:v>
                </c:pt>
                <c:pt idx="3832">
                  <c:v>0.99709029999999998</c:v>
                </c:pt>
                <c:pt idx="3833">
                  <c:v>0.96937139999999999</c:v>
                </c:pt>
                <c:pt idx="3834">
                  <c:v>0.98181280000000004</c:v>
                </c:pt>
                <c:pt idx="3835">
                  <c:v>0.99324374999999998</c:v>
                </c:pt>
                <c:pt idx="3836">
                  <c:v>0.99308543999999999</c:v>
                </c:pt>
                <c:pt idx="3837">
                  <c:v>0.98675199999999996</c:v>
                </c:pt>
                <c:pt idx="3838">
                  <c:v>1.0017965</c:v>
                </c:pt>
                <c:pt idx="3839">
                  <c:v>1.002399</c:v>
                </c:pt>
                <c:pt idx="3840">
                  <c:v>1.0031897999999999</c:v>
                </c:pt>
                <c:pt idx="3841">
                  <c:v>0.98611819999999994</c:v>
                </c:pt>
                <c:pt idx="3842">
                  <c:v>1.0038502</c:v>
                </c:pt>
                <c:pt idx="3843">
                  <c:v>1.0016700000000001</c:v>
                </c:pt>
                <c:pt idx="3844">
                  <c:v>0.99624290000000004</c:v>
                </c:pt>
                <c:pt idx="3845">
                  <c:v>1.0006733999999999</c:v>
                </c:pt>
                <c:pt idx="3846">
                  <c:v>0.99758785999999999</c:v>
                </c:pt>
                <c:pt idx="3847">
                  <c:v>1.0020274</c:v>
                </c:pt>
                <c:pt idx="3848">
                  <c:v>1.0001651</c:v>
                </c:pt>
                <c:pt idx="3849">
                  <c:v>1.0004032</c:v>
                </c:pt>
                <c:pt idx="3850">
                  <c:v>1.0006065</c:v>
                </c:pt>
                <c:pt idx="3851">
                  <c:v>1.0000149</c:v>
                </c:pt>
                <c:pt idx="3852">
                  <c:v>0.99852229999999997</c:v>
                </c:pt>
                <c:pt idx="3853">
                  <c:v>0.9921797</c:v>
                </c:pt>
                <c:pt idx="3854">
                  <c:v>1.0006143000000001</c:v>
                </c:pt>
                <c:pt idx="3855">
                  <c:v>1.0000845</c:v>
                </c:pt>
                <c:pt idx="3856">
                  <c:v>0.99911360000000005</c:v>
                </c:pt>
                <c:pt idx="3857">
                  <c:v>0.98326999999999998</c:v>
                </c:pt>
                <c:pt idx="3858">
                  <c:v>0.99963343000000005</c:v>
                </c:pt>
                <c:pt idx="3859">
                  <c:v>1.0011163999999999</c:v>
                </c:pt>
                <c:pt idx="3860">
                  <c:v>1.0010526</c:v>
                </c:pt>
                <c:pt idx="3861">
                  <c:v>0.9993088</c:v>
                </c:pt>
                <c:pt idx="3862">
                  <c:v>0.99757123000000003</c:v>
                </c:pt>
                <c:pt idx="3863">
                  <c:v>0.98814290000000005</c:v>
                </c:pt>
                <c:pt idx="3864">
                  <c:v>0.98468180000000005</c:v>
                </c:pt>
                <c:pt idx="3865">
                  <c:v>0.99940890000000004</c:v>
                </c:pt>
                <c:pt idx="3866">
                  <c:v>0.99669419999999997</c:v>
                </c:pt>
                <c:pt idx="3867">
                  <c:v>0.9730453</c:v>
                </c:pt>
                <c:pt idx="3868">
                  <c:v>0.99030560000000001</c:v>
                </c:pt>
                <c:pt idx="3869">
                  <c:v>0.9974577</c:v>
                </c:pt>
                <c:pt idx="3870">
                  <c:v>1.0003507</c:v>
                </c:pt>
                <c:pt idx="3871">
                  <c:v>0.99629869999999998</c:v>
                </c:pt>
                <c:pt idx="3872">
                  <c:v>1.0017706</c:v>
                </c:pt>
                <c:pt idx="3873">
                  <c:v>0.99974626</c:v>
                </c:pt>
                <c:pt idx="3874">
                  <c:v>1.0034848000000001</c:v>
                </c:pt>
                <c:pt idx="3875">
                  <c:v>1.0097849999999999</c:v>
                </c:pt>
                <c:pt idx="3876">
                  <c:v>0.99961876999999999</c:v>
                </c:pt>
                <c:pt idx="3877">
                  <c:v>0.99793284999999998</c:v>
                </c:pt>
                <c:pt idx="3878">
                  <c:v>0.99899199999999999</c:v>
                </c:pt>
                <c:pt idx="3879">
                  <c:v>1.0011454</c:v>
                </c:pt>
                <c:pt idx="3880">
                  <c:v>0.96890469999999995</c:v>
                </c:pt>
                <c:pt idx="3881">
                  <c:v>0.97329485000000004</c:v>
                </c:pt>
                <c:pt idx="3882">
                  <c:v>0.99902349999999995</c:v>
                </c:pt>
                <c:pt idx="3883">
                  <c:v>0.97668253999999999</c:v>
                </c:pt>
                <c:pt idx="3884">
                  <c:v>0.97413086999999998</c:v>
                </c:pt>
                <c:pt idx="3885">
                  <c:v>0.98436195000000004</c:v>
                </c:pt>
                <c:pt idx="3886">
                  <c:v>0.98307705000000001</c:v>
                </c:pt>
                <c:pt idx="3887">
                  <c:v>0.99161759999999999</c:v>
                </c:pt>
                <c:pt idx="3888">
                  <c:v>0.99510399999999999</c:v>
                </c:pt>
                <c:pt idx="3889">
                  <c:v>1.0002200999999999</c:v>
                </c:pt>
                <c:pt idx="3890">
                  <c:v>1.0005264</c:v>
                </c:pt>
                <c:pt idx="3891">
                  <c:v>0.96272029999999997</c:v>
                </c:pt>
                <c:pt idx="3892">
                  <c:v>0.99819579999999997</c:v>
                </c:pt>
                <c:pt idx="3893">
                  <c:v>0.99955576999999995</c:v>
                </c:pt>
                <c:pt idx="3894">
                  <c:v>0.9997414</c:v>
                </c:pt>
                <c:pt idx="3895">
                  <c:v>0.99760119999999997</c:v>
                </c:pt>
                <c:pt idx="3896">
                  <c:v>0.99125359999999996</c:v>
                </c:pt>
                <c:pt idx="3897">
                  <c:v>1.0010627999999999</c:v>
                </c:pt>
                <c:pt idx="3898">
                  <c:v>0.99097639999999998</c:v>
                </c:pt>
                <c:pt idx="3899">
                  <c:v>0.97948586999999998</c:v>
                </c:pt>
                <c:pt idx="3900">
                  <c:v>1.0002907999999999</c:v>
                </c:pt>
                <c:pt idx="3901">
                  <c:v>0.99433552999999997</c:v>
                </c:pt>
                <c:pt idx="3902">
                  <c:v>0.99411210000000005</c:v>
                </c:pt>
                <c:pt idx="3903">
                  <c:v>0.99877565999999995</c:v>
                </c:pt>
                <c:pt idx="3904">
                  <c:v>0.99817674999999995</c:v>
                </c:pt>
                <c:pt idx="3905">
                  <c:v>0.97254209999999996</c:v>
                </c:pt>
                <c:pt idx="3906">
                  <c:v>1.0001906</c:v>
                </c:pt>
                <c:pt idx="3907">
                  <c:v>1.0006945</c:v>
                </c:pt>
                <c:pt idx="3908">
                  <c:v>0.98317069999999995</c:v>
                </c:pt>
                <c:pt idx="3909">
                  <c:v>0.98576790000000003</c:v>
                </c:pt>
                <c:pt idx="3910">
                  <c:v>0.97799650000000005</c:v>
                </c:pt>
                <c:pt idx="3911">
                  <c:v>0.96515733000000004</c:v>
                </c:pt>
                <c:pt idx="3912">
                  <c:v>1.0032517000000001</c:v>
                </c:pt>
                <c:pt idx="3913">
                  <c:v>1.0009291</c:v>
                </c:pt>
                <c:pt idx="3914">
                  <c:v>0.99090489999999998</c:v>
                </c:pt>
                <c:pt idx="3915">
                  <c:v>0.98974143999999997</c:v>
                </c:pt>
                <c:pt idx="3916">
                  <c:v>1.0016495000000001</c:v>
                </c:pt>
                <c:pt idx="3917">
                  <c:v>0.99763053999999995</c:v>
                </c:pt>
                <c:pt idx="3918">
                  <c:v>0.97083293999999998</c:v>
                </c:pt>
                <c:pt idx="3919">
                  <c:v>0.99727149999999998</c:v>
                </c:pt>
                <c:pt idx="3920">
                  <c:v>0.99949473</c:v>
                </c:pt>
                <c:pt idx="3921">
                  <c:v>0.99251455</c:v>
                </c:pt>
                <c:pt idx="3922">
                  <c:v>0.99623349999999999</c:v>
                </c:pt>
                <c:pt idx="3923">
                  <c:v>0.99982539999999998</c:v>
                </c:pt>
                <c:pt idx="3924">
                  <c:v>0.9888671</c:v>
                </c:pt>
                <c:pt idx="3925">
                  <c:v>0.98516893000000005</c:v>
                </c:pt>
                <c:pt idx="3926">
                  <c:v>0.99457499999999999</c:v>
                </c:pt>
                <c:pt idx="3927">
                  <c:v>1.0015037</c:v>
                </c:pt>
                <c:pt idx="3928">
                  <c:v>0.99672459999999996</c:v>
                </c:pt>
                <c:pt idx="3929">
                  <c:v>0.99753510000000001</c:v>
                </c:pt>
                <c:pt idx="3930">
                  <c:v>1.0012919</c:v>
                </c:pt>
                <c:pt idx="3931">
                  <c:v>0.99730616999999999</c:v>
                </c:pt>
                <c:pt idx="3932">
                  <c:v>1.0005223000000001</c:v>
                </c:pt>
                <c:pt idx="3933">
                  <c:v>1.0009383999999999</c:v>
                </c:pt>
                <c:pt idx="3934">
                  <c:v>1.0007035</c:v>
                </c:pt>
                <c:pt idx="3935">
                  <c:v>0.97240260000000001</c:v>
                </c:pt>
                <c:pt idx="3936">
                  <c:v>0.99824053000000001</c:v>
                </c:pt>
                <c:pt idx="3937">
                  <c:v>0.99483745999999995</c:v>
                </c:pt>
                <c:pt idx="3938">
                  <c:v>0.99660753999999996</c:v>
                </c:pt>
                <c:pt idx="3939">
                  <c:v>0.99946029999999997</c:v>
                </c:pt>
                <c:pt idx="3940">
                  <c:v>0.99179125000000001</c:v>
                </c:pt>
                <c:pt idx="3941">
                  <c:v>0.95173459999999999</c:v>
                </c:pt>
                <c:pt idx="3942">
                  <c:v>0.97925910000000005</c:v>
                </c:pt>
                <c:pt idx="3943">
                  <c:v>1.0001842999999999</c:v>
                </c:pt>
                <c:pt idx="3944">
                  <c:v>0.99815834000000003</c:v>
                </c:pt>
                <c:pt idx="3945">
                  <c:v>0.99930006000000005</c:v>
                </c:pt>
                <c:pt idx="3946">
                  <c:v>0.98841349999999994</c:v>
                </c:pt>
                <c:pt idx="3947">
                  <c:v>0.99660784000000002</c:v>
                </c:pt>
                <c:pt idx="3948">
                  <c:v>0.98827969999999998</c:v>
                </c:pt>
                <c:pt idx="3949">
                  <c:v>0.98652386999999997</c:v>
                </c:pt>
                <c:pt idx="3950">
                  <c:v>0.97218453999999999</c:v>
                </c:pt>
                <c:pt idx="3951">
                  <c:v>1.0000283000000001</c:v>
                </c:pt>
                <c:pt idx="3952">
                  <c:v>1.0012045000000001</c:v>
                </c:pt>
                <c:pt idx="3953">
                  <c:v>0.98998540000000002</c:v>
                </c:pt>
                <c:pt idx="3954">
                  <c:v>0.94917859999999998</c:v>
                </c:pt>
                <c:pt idx="3955">
                  <c:v>1.0004660999999999</c:v>
                </c:pt>
                <c:pt idx="3956">
                  <c:v>1.0010296000000001</c:v>
                </c:pt>
                <c:pt idx="3957">
                  <c:v>1.0017049</c:v>
                </c:pt>
                <c:pt idx="3958">
                  <c:v>0.99944339999999998</c:v>
                </c:pt>
                <c:pt idx="3959">
                  <c:v>0.97751295999999999</c:v>
                </c:pt>
                <c:pt idx="3960">
                  <c:v>0.98222845999999997</c:v>
                </c:pt>
                <c:pt idx="3961">
                  <c:v>0.99982550000000003</c:v>
                </c:pt>
                <c:pt idx="3962">
                  <c:v>0.99079280000000003</c:v>
                </c:pt>
                <c:pt idx="3963">
                  <c:v>1.0046424</c:v>
                </c:pt>
                <c:pt idx="3964">
                  <c:v>0.98619559999999995</c:v>
                </c:pt>
                <c:pt idx="3965">
                  <c:v>1.0013369999999999</c:v>
                </c:pt>
                <c:pt idx="3966">
                  <c:v>0.99928223999999999</c:v>
                </c:pt>
                <c:pt idx="3967">
                  <c:v>0.99971204999999996</c:v>
                </c:pt>
                <c:pt idx="3968">
                  <c:v>1.0001462999999999</c:v>
                </c:pt>
                <c:pt idx="3969">
                  <c:v>0.99988790000000005</c:v>
                </c:pt>
                <c:pt idx="3970">
                  <c:v>0.97814889999999999</c:v>
                </c:pt>
                <c:pt idx="3971">
                  <c:v>0.97696530000000004</c:v>
                </c:pt>
                <c:pt idx="3972">
                  <c:v>0.99812559999999995</c:v>
                </c:pt>
                <c:pt idx="3973">
                  <c:v>0.99994044999999998</c:v>
                </c:pt>
                <c:pt idx="3974">
                  <c:v>0.99947523999999999</c:v>
                </c:pt>
                <c:pt idx="3975">
                  <c:v>0.97106325999999998</c:v>
                </c:pt>
                <c:pt idx="3976">
                  <c:v>0.99906945000000003</c:v>
                </c:pt>
                <c:pt idx="3977">
                  <c:v>0.97235364000000002</c:v>
                </c:pt>
                <c:pt idx="3978">
                  <c:v>0.99114500000000005</c:v>
                </c:pt>
                <c:pt idx="3979">
                  <c:v>0.98855059999999995</c:v>
                </c:pt>
                <c:pt idx="3980">
                  <c:v>1.0011293000000001</c:v>
                </c:pt>
                <c:pt idx="3981">
                  <c:v>0.98097646000000005</c:v>
                </c:pt>
                <c:pt idx="3982">
                  <c:v>0.99770199999999998</c:v>
                </c:pt>
                <c:pt idx="3983">
                  <c:v>0.99118483000000002</c:v>
                </c:pt>
                <c:pt idx="3984">
                  <c:v>1.0007041999999999</c:v>
                </c:pt>
                <c:pt idx="3985">
                  <c:v>0.99979419999999997</c:v>
                </c:pt>
                <c:pt idx="3986">
                  <c:v>0.99967950000000005</c:v>
                </c:pt>
                <c:pt idx="3987">
                  <c:v>0.99849129999999997</c:v>
                </c:pt>
                <c:pt idx="3988">
                  <c:v>0.97538126000000003</c:v>
                </c:pt>
                <c:pt idx="3989">
                  <c:v>0.99322975000000002</c:v>
                </c:pt>
                <c:pt idx="3990">
                  <c:v>1.0005318999999999</c:v>
                </c:pt>
                <c:pt idx="3991">
                  <c:v>0.99594665000000004</c:v>
                </c:pt>
                <c:pt idx="3992">
                  <c:v>1.0008751</c:v>
                </c:pt>
                <c:pt idx="3993">
                  <c:v>0.98599009999999998</c:v>
                </c:pt>
                <c:pt idx="3994">
                  <c:v>0.99980044000000001</c:v>
                </c:pt>
                <c:pt idx="3995">
                  <c:v>0.99330467</c:v>
                </c:pt>
                <c:pt idx="3996">
                  <c:v>0.99913985000000005</c:v>
                </c:pt>
                <c:pt idx="3997">
                  <c:v>0.98313740000000005</c:v>
                </c:pt>
                <c:pt idx="3998">
                  <c:v>1.0035284</c:v>
                </c:pt>
                <c:pt idx="3999">
                  <c:v>0.99942063999999997</c:v>
                </c:pt>
                <c:pt idx="4000">
                  <c:v>1.0005945999999999</c:v>
                </c:pt>
                <c:pt idx="4001">
                  <c:v>0.99970190000000003</c:v>
                </c:pt>
                <c:pt idx="4002">
                  <c:v>1.0006206</c:v>
                </c:pt>
                <c:pt idx="4003">
                  <c:v>0.99509095999999997</c:v>
                </c:pt>
                <c:pt idx="4004">
                  <c:v>1.0021762000000001</c:v>
                </c:pt>
                <c:pt idx="4005">
                  <c:v>1.0006564</c:v>
                </c:pt>
                <c:pt idx="4006">
                  <c:v>0.97234522999999995</c:v>
                </c:pt>
                <c:pt idx="4007">
                  <c:v>1.0002944</c:v>
                </c:pt>
                <c:pt idx="4008">
                  <c:v>1.0003972999999999</c:v>
                </c:pt>
                <c:pt idx="4009">
                  <c:v>0.98327076000000002</c:v>
                </c:pt>
                <c:pt idx="4010">
                  <c:v>0.98376969999999997</c:v>
                </c:pt>
                <c:pt idx="4011">
                  <c:v>0.99899300000000002</c:v>
                </c:pt>
                <c:pt idx="4012">
                  <c:v>1.0013757000000001</c:v>
                </c:pt>
                <c:pt idx="4013">
                  <c:v>1.0019456</c:v>
                </c:pt>
                <c:pt idx="4014">
                  <c:v>0.98803925999999997</c:v>
                </c:pt>
                <c:pt idx="4015">
                  <c:v>0.99395686000000005</c:v>
                </c:pt>
                <c:pt idx="4016">
                  <c:v>0.94673114999999997</c:v>
                </c:pt>
                <c:pt idx="4017">
                  <c:v>0.97930919999999999</c:v>
                </c:pt>
                <c:pt idx="4018">
                  <c:v>0.99785040000000003</c:v>
                </c:pt>
                <c:pt idx="4019">
                  <c:v>0.96061410000000003</c:v>
                </c:pt>
                <c:pt idx="4020">
                  <c:v>0.98085109999999998</c:v>
                </c:pt>
                <c:pt idx="4021">
                  <c:v>0.98827535</c:v>
                </c:pt>
                <c:pt idx="4022">
                  <c:v>0.98324007000000002</c:v>
                </c:pt>
                <c:pt idx="4023">
                  <c:v>0.97146770000000005</c:v>
                </c:pt>
                <c:pt idx="4024">
                  <c:v>0.99976430000000005</c:v>
                </c:pt>
                <c:pt idx="4025">
                  <c:v>1.0027299999999999</c:v>
                </c:pt>
                <c:pt idx="4026">
                  <c:v>0.99953599999999998</c:v>
                </c:pt>
                <c:pt idx="4027">
                  <c:v>0.99623150000000005</c:v>
                </c:pt>
                <c:pt idx="4028">
                  <c:v>0.99813693999999997</c:v>
                </c:pt>
                <c:pt idx="4029">
                  <c:v>0.9779468</c:v>
                </c:pt>
                <c:pt idx="4030">
                  <c:v>0.99072090000000002</c:v>
                </c:pt>
                <c:pt idx="4031">
                  <c:v>0.90357595999999996</c:v>
                </c:pt>
                <c:pt idx="4032">
                  <c:v>0.98944719999999997</c:v>
                </c:pt>
                <c:pt idx="4033">
                  <c:v>0.99992835999999996</c:v>
                </c:pt>
                <c:pt idx="4034">
                  <c:v>0.99382919999999997</c:v>
                </c:pt>
                <c:pt idx="4035">
                  <c:v>0.96118959999999998</c:v>
                </c:pt>
                <c:pt idx="4036">
                  <c:v>0.98899334999999999</c:v>
                </c:pt>
                <c:pt idx="4037">
                  <c:v>0.99970983999999996</c:v>
                </c:pt>
                <c:pt idx="4038">
                  <c:v>0.98486850000000004</c:v>
                </c:pt>
                <c:pt idx="4039">
                  <c:v>0.99452879999999999</c:v>
                </c:pt>
                <c:pt idx="4040">
                  <c:v>0.98852264999999995</c:v>
                </c:pt>
                <c:pt idx="4041">
                  <c:v>1.0017041</c:v>
                </c:pt>
                <c:pt idx="4042">
                  <c:v>0.99416380000000004</c:v>
                </c:pt>
                <c:pt idx="4043">
                  <c:v>0.99190794999999998</c:v>
                </c:pt>
                <c:pt idx="4044">
                  <c:v>1.0005569999999999</c:v>
                </c:pt>
                <c:pt idx="4045">
                  <c:v>0.99738234000000003</c:v>
                </c:pt>
                <c:pt idx="4046">
                  <c:v>0.99523799999999996</c:v>
                </c:pt>
                <c:pt idx="4047">
                  <c:v>0.99994797000000002</c:v>
                </c:pt>
                <c:pt idx="4048">
                  <c:v>1.0015156999999999</c:v>
                </c:pt>
                <c:pt idx="4049">
                  <c:v>1.0005945999999999</c:v>
                </c:pt>
                <c:pt idx="4050">
                  <c:v>0.99382890000000002</c:v>
                </c:pt>
                <c:pt idx="4051">
                  <c:v>1.0003968000000001</c:v>
                </c:pt>
                <c:pt idx="4052">
                  <c:v>0.99835039999999997</c:v>
                </c:pt>
                <c:pt idx="4053">
                  <c:v>1.0014333</c:v>
                </c:pt>
                <c:pt idx="4054">
                  <c:v>1.0012721</c:v>
                </c:pt>
                <c:pt idx="4055">
                  <c:v>0.97360086000000001</c:v>
                </c:pt>
                <c:pt idx="4056">
                  <c:v>0.99372404999999997</c:v>
                </c:pt>
                <c:pt idx="4057">
                  <c:v>1.0002759000000001</c:v>
                </c:pt>
                <c:pt idx="4058">
                  <c:v>1.001881</c:v>
                </c:pt>
                <c:pt idx="4059">
                  <c:v>0.99621550000000003</c:v>
                </c:pt>
                <c:pt idx="4060">
                  <c:v>0.99910840000000001</c:v>
                </c:pt>
                <c:pt idx="4061">
                  <c:v>1.0001910000000001</c:v>
                </c:pt>
                <c:pt idx="4062">
                  <c:v>0.96591234000000004</c:v>
                </c:pt>
                <c:pt idx="4063">
                  <c:v>0.93116569999999999</c:v>
                </c:pt>
                <c:pt idx="4064">
                  <c:v>0.99987369999999998</c:v>
                </c:pt>
                <c:pt idx="4065">
                  <c:v>0.99495286000000005</c:v>
                </c:pt>
                <c:pt idx="4066">
                  <c:v>0.98929566000000002</c:v>
                </c:pt>
                <c:pt idx="4067">
                  <c:v>0.99225319999999995</c:v>
                </c:pt>
                <c:pt idx="4068">
                  <c:v>0.99956875999999995</c:v>
                </c:pt>
                <c:pt idx="4069">
                  <c:v>0.99685334999999997</c:v>
                </c:pt>
                <c:pt idx="4070">
                  <c:v>0.95996970000000004</c:v>
                </c:pt>
                <c:pt idx="4071">
                  <c:v>0.98439275999999998</c:v>
                </c:pt>
                <c:pt idx="4072">
                  <c:v>0.99986494000000004</c:v>
                </c:pt>
                <c:pt idx="4073">
                  <c:v>0.98668027000000003</c:v>
                </c:pt>
                <c:pt idx="4074">
                  <c:v>0.99680305000000002</c:v>
                </c:pt>
                <c:pt idx="4075">
                  <c:v>0.98904263999999997</c:v>
                </c:pt>
                <c:pt idx="4076">
                  <c:v>1.0000699</c:v>
                </c:pt>
                <c:pt idx="4077">
                  <c:v>0.98744880000000002</c:v>
                </c:pt>
                <c:pt idx="4078">
                  <c:v>0.9889715</c:v>
                </c:pt>
                <c:pt idx="4079">
                  <c:v>0.99869806000000005</c:v>
                </c:pt>
                <c:pt idx="4080">
                  <c:v>0.99612219999999996</c:v>
                </c:pt>
                <c:pt idx="4081">
                  <c:v>0.98884229999999995</c:v>
                </c:pt>
                <c:pt idx="4082">
                  <c:v>0.99966323000000001</c:v>
                </c:pt>
                <c:pt idx="4083">
                  <c:v>1.0007503</c:v>
                </c:pt>
                <c:pt idx="4084">
                  <c:v>0.97691910000000004</c:v>
                </c:pt>
                <c:pt idx="4085">
                  <c:v>0.98563060000000002</c:v>
                </c:pt>
                <c:pt idx="4086">
                  <c:v>1.0002371000000001</c:v>
                </c:pt>
                <c:pt idx="4087">
                  <c:v>1.002048</c:v>
                </c:pt>
                <c:pt idx="4088">
                  <c:v>0.97738767000000004</c:v>
                </c:pt>
                <c:pt idx="4089">
                  <c:v>0.9936992</c:v>
                </c:pt>
                <c:pt idx="4090">
                  <c:v>1.0015227</c:v>
                </c:pt>
                <c:pt idx="4091">
                  <c:v>1.0005008</c:v>
                </c:pt>
                <c:pt idx="4092">
                  <c:v>1.0009648</c:v>
                </c:pt>
                <c:pt idx="4093">
                  <c:v>0.99749993999999997</c:v>
                </c:pt>
                <c:pt idx="4094">
                  <c:v>0.99108130000000005</c:v>
                </c:pt>
                <c:pt idx="4095">
                  <c:v>0.99317633999999999</c:v>
                </c:pt>
                <c:pt idx="4096">
                  <c:v>0.99153674000000003</c:v>
                </c:pt>
                <c:pt idx="4097">
                  <c:v>0.99921983000000003</c:v>
                </c:pt>
                <c:pt idx="4098">
                  <c:v>0.99867890000000004</c:v>
                </c:pt>
                <c:pt idx="4099">
                  <c:v>0.95424454999999997</c:v>
                </c:pt>
                <c:pt idx="4100">
                  <c:v>0.99891200000000002</c:v>
                </c:pt>
                <c:pt idx="4101">
                  <c:v>0.9763925</c:v>
                </c:pt>
                <c:pt idx="4102">
                  <c:v>0.99281960000000002</c:v>
                </c:pt>
                <c:pt idx="4103">
                  <c:v>0.99943899999999997</c:v>
                </c:pt>
                <c:pt idx="4104">
                  <c:v>0.99847649999999999</c:v>
                </c:pt>
                <c:pt idx="4105">
                  <c:v>0.99970274999999997</c:v>
                </c:pt>
                <c:pt idx="4106">
                  <c:v>0.99209840000000005</c:v>
                </c:pt>
                <c:pt idx="4107">
                  <c:v>1.0021793000000001</c:v>
                </c:pt>
                <c:pt idx="4108">
                  <c:v>1.0001456</c:v>
                </c:pt>
                <c:pt idx="4109">
                  <c:v>1.0002564</c:v>
                </c:pt>
                <c:pt idx="4110">
                  <c:v>0.97979210000000005</c:v>
                </c:pt>
                <c:pt idx="4111">
                  <c:v>0.98203850000000004</c:v>
                </c:pt>
                <c:pt idx="4112">
                  <c:v>1.0022165000000001</c:v>
                </c:pt>
                <c:pt idx="4113">
                  <c:v>1.0012665000000001</c:v>
                </c:pt>
                <c:pt idx="4114">
                  <c:v>0.99543320000000002</c:v>
                </c:pt>
                <c:pt idx="4115">
                  <c:v>0.97874709999999998</c:v>
                </c:pt>
                <c:pt idx="4116">
                  <c:v>0.98772119999999997</c:v>
                </c:pt>
                <c:pt idx="4117">
                  <c:v>0.99584985000000004</c:v>
                </c:pt>
                <c:pt idx="4118">
                  <c:v>0.99564640000000004</c:v>
                </c:pt>
                <c:pt idx="4119">
                  <c:v>0.98410339999999996</c:v>
                </c:pt>
                <c:pt idx="4120">
                  <c:v>0.98999239999999999</c:v>
                </c:pt>
                <c:pt idx="4121">
                  <c:v>1.0006025000000001</c:v>
                </c:pt>
                <c:pt idx="4122">
                  <c:v>1.0001842999999999</c:v>
                </c:pt>
                <c:pt idx="4123">
                  <c:v>0.99767079999999997</c:v>
                </c:pt>
                <c:pt idx="4124">
                  <c:v>0.99422604000000003</c:v>
                </c:pt>
                <c:pt idx="4125">
                  <c:v>0.99491390000000002</c:v>
                </c:pt>
                <c:pt idx="4126">
                  <c:v>1.0001382999999999</c:v>
                </c:pt>
                <c:pt idx="4127">
                  <c:v>0.97909760000000001</c:v>
                </c:pt>
                <c:pt idx="4128">
                  <c:v>0.96149653000000002</c:v>
                </c:pt>
                <c:pt idx="4129">
                  <c:v>0.96214940000000004</c:v>
                </c:pt>
                <c:pt idx="4130">
                  <c:v>1.0025796</c:v>
                </c:pt>
                <c:pt idx="4131">
                  <c:v>1.0007094000000001</c:v>
                </c:pt>
                <c:pt idx="4132">
                  <c:v>0.99860232999999998</c:v>
                </c:pt>
                <c:pt idx="4133">
                  <c:v>0.98111440000000005</c:v>
                </c:pt>
                <c:pt idx="4134">
                  <c:v>0.99039029999999995</c:v>
                </c:pt>
                <c:pt idx="4135">
                  <c:v>0.97447550000000005</c:v>
                </c:pt>
                <c:pt idx="4136">
                  <c:v>0.99752443999999996</c:v>
                </c:pt>
                <c:pt idx="4137">
                  <c:v>0.99889857000000004</c:v>
                </c:pt>
                <c:pt idx="4138">
                  <c:v>0.98140879999999997</c:v>
                </c:pt>
                <c:pt idx="4139">
                  <c:v>1.0001382999999999</c:v>
                </c:pt>
                <c:pt idx="4140">
                  <c:v>0.99992820000000004</c:v>
                </c:pt>
                <c:pt idx="4141">
                  <c:v>1.0010296000000001</c:v>
                </c:pt>
                <c:pt idx="4142">
                  <c:v>0.99013640000000003</c:v>
                </c:pt>
                <c:pt idx="4143">
                  <c:v>0.99850225000000004</c:v>
                </c:pt>
                <c:pt idx="4144">
                  <c:v>1.0007976000000001</c:v>
                </c:pt>
                <c:pt idx="4145">
                  <c:v>1.0001842999999999</c:v>
                </c:pt>
                <c:pt idx="4146">
                  <c:v>0.99362205999999997</c:v>
                </c:pt>
                <c:pt idx="4147">
                  <c:v>1.0002732000000001</c:v>
                </c:pt>
                <c:pt idx="4148">
                  <c:v>0.99877050000000001</c:v>
                </c:pt>
                <c:pt idx="4149">
                  <c:v>1.0002477999999999</c:v>
                </c:pt>
                <c:pt idx="4150">
                  <c:v>0.99739049999999996</c:v>
                </c:pt>
                <c:pt idx="4151">
                  <c:v>0.99813193</c:v>
                </c:pt>
                <c:pt idx="4152">
                  <c:v>0.99050294999999999</c:v>
                </c:pt>
                <c:pt idx="4153">
                  <c:v>0.99955844999999999</c:v>
                </c:pt>
                <c:pt idx="4154">
                  <c:v>0.99974083999999996</c:v>
                </c:pt>
                <c:pt idx="4155">
                  <c:v>0.99408399999999997</c:v>
                </c:pt>
                <c:pt idx="4156">
                  <c:v>0.99939480000000003</c:v>
                </c:pt>
                <c:pt idx="4157">
                  <c:v>1.0003252</c:v>
                </c:pt>
                <c:pt idx="4158">
                  <c:v>0.99189775999999996</c:v>
                </c:pt>
                <c:pt idx="4159">
                  <c:v>0.99193542999999995</c:v>
                </c:pt>
                <c:pt idx="4160">
                  <c:v>0.97745632999999998</c:v>
                </c:pt>
                <c:pt idx="4161">
                  <c:v>1.0008632</c:v>
                </c:pt>
                <c:pt idx="4162">
                  <c:v>0.98706240000000001</c:v>
                </c:pt>
                <c:pt idx="4163">
                  <c:v>0.99658095999999996</c:v>
                </c:pt>
                <c:pt idx="4164">
                  <c:v>1.0002321999999999</c:v>
                </c:pt>
                <c:pt idx="4165">
                  <c:v>0.99908260000000004</c:v>
                </c:pt>
                <c:pt idx="4166">
                  <c:v>0.99162859999999997</c:v>
                </c:pt>
                <c:pt idx="4167">
                  <c:v>0.99889517000000005</c:v>
                </c:pt>
                <c:pt idx="4168">
                  <c:v>0.99136780000000002</c:v>
                </c:pt>
                <c:pt idx="4169">
                  <c:v>0.9829253</c:v>
                </c:pt>
                <c:pt idx="4170">
                  <c:v>0.99471693999999999</c:v>
                </c:pt>
                <c:pt idx="4171">
                  <c:v>0.99875749999999996</c:v>
                </c:pt>
                <c:pt idx="4172">
                  <c:v>0.97121930000000001</c:v>
                </c:pt>
                <c:pt idx="4173">
                  <c:v>0.98827869999999995</c:v>
                </c:pt>
                <c:pt idx="4174">
                  <c:v>1.0004660999999999</c:v>
                </c:pt>
                <c:pt idx="4175">
                  <c:v>1.001649</c:v>
                </c:pt>
                <c:pt idx="4176">
                  <c:v>1.0003024</c:v>
                </c:pt>
                <c:pt idx="4177">
                  <c:v>0.99855614000000004</c:v>
                </c:pt>
                <c:pt idx="4178">
                  <c:v>0.97942006999999998</c:v>
                </c:pt>
                <c:pt idx="4179">
                  <c:v>0.99533000000000005</c:v>
                </c:pt>
                <c:pt idx="4180">
                  <c:v>0.99357549999999994</c:v>
                </c:pt>
                <c:pt idx="4181">
                  <c:v>0.99778246999999998</c:v>
                </c:pt>
                <c:pt idx="4182">
                  <c:v>0.98021789999999998</c:v>
                </c:pt>
                <c:pt idx="4183">
                  <c:v>0.99389559999999999</c:v>
                </c:pt>
                <c:pt idx="4184">
                  <c:v>0.98964363</c:v>
                </c:pt>
                <c:pt idx="4185">
                  <c:v>0.98601260000000002</c:v>
                </c:pt>
                <c:pt idx="4186">
                  <c:v>0.9999941</c:v>
                </c:pt>
                <c:pt idx="4187">
                  <c:v>0.97039573999999995</c:v>
                </c:pt>
                <c:pt idx="4188">
                  <c:v>0.96824370000000004</c:v>
                </c:pt>
                <c:pt idx="4189">
                  <c:v>0.99725229999999998</c:v>
                </c:pt>
                <c:pt idx="4190">
                  <c:v>1.0011137000000001</c:v>
                </c:pt>
                <c:pt idx="4191">
                  <c:v>0.99768394000000005</c:v>
                </c:pt>
                <c:pt idx="4192">
                  <c:v>0.98703200000000002</c:v>
                </c:pt>
                <c:pt idx="4193">
                  <c:v>0.99176819999999999</c:v>
                </c:pt>
                <c:pt idx="4194">
                  <c:v>0.99972360000000005</c:v>
                </c:pt>
                <c:pt idx="4195">
                  <c:v>0.98636089999999998</c:v>
                </c:pt>
                <c:pt idx="4196">
                  <c:v>0.99522805000000003</c:v>
                </c:pt>
                <c:pt idx="4197">
                  <c:v>0.99978529999999999</c:v>
                </c:pt>
                <c:pt idx="4198">
                  <c:v>1.0003507</c:v>
                </c:pt>
                <c:pt idx="4199">
                  <c:v>0.998363</c:v>
                </c:pt>
                <c:pt idx="4200">
                  <c:v>0.99570172999999995</c:v>
                </c:pt>
                <c:pt idx="4201">
                  <c:v>0.98272042999999998</c:v>
                </c:pt>
                <c:pt idx="4202">
                  <c:v>0.99392979999999997</c:v>
                </c:pt>
                <c:pt idx="4203">
                  <c:v>1.0006075999999999</c:v>
                </c:pt>
                <c:pt idx="4204">
                  <c:v>0.99372649999999996</c:v>
                </c:pt>
                <c:pt idx="4205">
                  <c:v>1.0010794000000001</c:v>
                </c:pt>
                <c:pt idx="4206">
                  <c:v>1.0012131</c:v>
                </c:pt>
                <c:pt idx="4207">
                  <c:v>0.99761999999999995</c:v>
                </c:pt>
                <c:pt idx="4208">
                  <c:v>1.0002545</c:v>
                </c:pt>
                <c:pt idx="4209">
                  <c:v>0.99953674999999997</c:v>
                </c:pt>
                <c:pt idx="4210">
                  <c:v>1.0002348000000001</c:v>
                </c:pt>
                <c:pt idx="4211">
                  <c:v>0.99882539999999997</c:v>
                </c:pt>
                <c:pt idx="4212">
                  <c:v>1.0018286999999999</c:v>
                </c:pt>
                <c:pt idx="4213">
                  <c:v>0.99743079999999995</c:v>
                </c:pt>
                <c:pt idx="4214">
                  <c:v>0.97838926000000004</c:v>
                </c:pt>
                <c:pt idx="4215">
                  <c:v>0.98702809999999996</c:v>
                </c:pt>
                <c:pt idx="4216">
                  <c:v>0.97942865000000001</c:v>
                </c:pt>
                <c:pt idx="4217">
                  <c:v>0.99576920000000002</c:v>
                </c:pt>
                <c:pt idx="4218">
                  <c:v>1.0002749</c:v>
                </c:pt>
                <c:pt idx="4219">
                  <c:v>1.0003903000000001</c:v>
                </c:pt>
                <c:pt idx="4220">
                  <c:v>0.99639493000000001</c:v>
                </c:pt>
                <c:pt idx="4221">
                  <c:v>0.99479010000000001</c:v>
                </c:pt>
                <c:pt idx="4222">
                  <c:v>0.99479189999999995</c:v>
                </c:pt>
                <c:pt idx="4223">
                  <c:v>0.95351136000000003</c:v>
                </c:pt>
                <c:pt idx="4224">
                  <c:v>0.99330275999999995</c:v>
                </c:pt>
                <c:pt idx="4225">
                  <c:v>0.98103430000000003</c:v>
                </c:pt>
                <c:pt idx="4226">
                  <c:v>1.0012677999999999</c:v>
                </c:pt>
                <c:pt idx="4227">
                  <c:v>0.99949279999999996</c:v>
                </c:pt>
                <c:pt idx="4228">
                  <c:v>0.99888180000000004</c:v>
                </c:pt>
                <c:pt idx="4229">
                  <c:v>0.99880146999999997</c:v>
                </c:pt>
                <c:pt idx="4230">
                  <c:v>0.98925090000000004</c:v>
                </c:pt>
                <c:pt idx="4231">
                  <c:v>0.98454993999999996</c:v>
                </c:pt>
                <c:pt idx="4232">
                  <c:v>1.0036278999999999</c:v>
                </c:pt>
                <c:pt idx="4233">
                  <c:v>1.0080814</c:v>
                </c:pt>
                <c:pt idx="4234">
                  <c:v>1.0049908000000001</c:v>
                </c:pt>
                <c:pt idx="4235">
                  <c:v>1.0002477999999999</c:v>
                </c:pt>
                <c:pt idx="4236">
                  <c:v>0.99940929999999994</c:v>
                </c:pt>
                <c:pt idx="4237">
                  <c:v>0.97830163999999997</c:v>
                </c:pt>
                <c:pt idx="4238">
                  <c:v>0.97087679999999998</c:v>
                </c:pt>
                <c:pt idx="4239">
                  <c:v>0.99673604999999998</c:v>
                </c:pt>
                <c:pt idx="4240">
                  <c:v>0.99744284000000005</c:v>
                </c:pt>
                <c:pt idx="4241">
                  <c:v>0.97871160000000001</c:v>
                </c:pt>
                <c:pt idx="4242">
                  <c:v>0.99045939999999999</c:v>
                </c:pt>
                <c:pt idx="4243">
                  <c:v>0.99940580000000001</c:v>
                </c:pt>
                <c:pt idx="4244">
                  <c:v>0.99678029999999995</c:v>
                </c:pt>
                <c:pt idx="4245">
                  <c:v>0.99220836000000001</c:v>
                </c:pt>
                <c:pt idx="4246">
                  <c:v>1.0024865999999999</c:v>
                </c:pt>
                <c:pt idx="4247">
                  <c:v>0.98865413999999996</c:v>
                </c:pt>
                <c:pt idx="4248">
                  <c:v>0.99478060000000001</c:v>
                </c:pt>
                <c:pt idx="4249">
                  <c:v>1.0017111999999999</c:v>
                </c:pt>
                <c:pt idx="4250">
                  <c:v>0.99785179999999996</c:v>
                </c:pt>
                <c:pt idx="4251">
                  <c:v>0.97613156000000001</c:v>
                </c:pt>
                <c:pt idx="4252">
                  <c:v>0.99338990000000005</c:v>
                </c:pt>
                <c:pt idx="4253">
                  <c:v>0.97652360000000005</c:v>
                </c:pt>
                <c:pt idx="4254">
                  <c:v>0.99855024000000003</c:v>
                </c:pt>
                <c:pt idx="4255">
                  <c:v>0.98897915999999997</c:v>
                </c:pt>
                <c:pt idx="4256">
                  <c:v>1.0012728</c:v>
                </c:pt>
                <c:pt idx="4257">
                  <c:v>0.99659704999999998</c:v>
                </c:pt>
                <c:pt idx="4258">
                  <c:v>0.99418914000000003</c:v>
                </c:pt>
                <c:pt idx="4259">
                  <c:v>1.0001009999999999</c:v>
                </c:pt>
                <c:pt idx="4260">
                  <c:v>0.94163114000000003</c:v>
                </c:pt>
                <c:pt idx="4261">
                  <c:v>1.0011922</c:v>
                </c:pt>
                <c:pt idx="4262">
                  <c:v>0.98752689999999999</c:v>
                </c:pt>
                <c:pt idx="4263">
                  <c:v>0.92512640000000002</c:v>
                </c:pt>
                <c:pt idx="4264">
                  <c:v>0.99677426000000002</c:v>
                </c:pt>
                <c:pt idx="4265">
                  <c:v>0.95894265000000001</c:v>
                </c:pt>
                <c:pt idx="4266">
                  <c:v>0.953067</c:v>
                </c:pt>
                <c:pt idx="4267">
                  <c:v>0.92131669999999999</c:v>
                </c:pt>
                <c:pt idx="4268">
                  <c:v>1.0008937</c:v>
                </c:pt>
                <c:pt idx="4269">
                  <c:v>1.0004702999999999</c:v>
                </c:pt>
                <c:pt idx="4270">
                  <c:v>0.99517259999999996</c:v>
                </c:pt>
                <c:pt idx="4271">
                  <c:v>0.99965155000000006</c:v>
                </c:pt>
                <c:pt idx="4272">
                  <c:v>1.0005919000000001</c:v>
                </c:pt>
                <c:pt idx="4273">
                  <c:v>0.94640243000000002</c:v>
                </c:pt>
                <c:pt idx="4274">
                  <c:v>1.0010498000000001</c:v>
                </c:pt>
                <c:pt idx="4275">
                  <c:v>0.99417829999999996</c:v>
                </c:pt>
                <c:pt idx="4276">
                  <c:v>1.000842</c:v>
                </c:pt>
                <c:pt idx="4277">
                  <c:v>1.0002848</c:v>
                </c:pt>
                <c:pt idx="4278">
                  <c:v>0.99729645</c:v>
                </c:pt>
                <c:pt idx="4279">
                  <c:v>0.99203110000000005</c:v>
                </c:pt>
                <c:pt idx="4280">
                  <c:v>0.99083779999999999</c:v>
                </c:pt>
                <c:pt idx="4281">
                  <c:v>0.99946104999999996</c:v>
                </c:pt>
                <c:pt idx="4282">
                  <c:v>1.0005575</c:v>
                </c:pt>
                <c:pt idx="4283">
                  <c:v>0.97725289999999998</c:v>
                </c:pt>
                <c:pt idx="4284">
                  <c:v>0.99979280000000004</c:v>
                </c:pt>
                <c:pt idx="4285">
                  <c:v>0.95678425</c:v>
                </c:pt>
                <c:pt idx="4286">
                  <c:v>1.001206</c:v>
                </c:pt>
                <c:pt idx="4287">
                  <c:v>1.0020955</c:v>
                </c:pt>
                <c:pt idx="4288">
                  <c:v>1.0000163</c:v>
                </c:pt>
                <c:pt idx="4289">
                  <c:v>1.0027448999999999</c:v>
                </c:pt>
                <c:pt idx="4290">
                  <c:v>0.98225032999999995</c:v>
                </c:pt>
                <c:pt idx="4291">
                  <c:v>1.0007709</c:v>
                </c:pt>
                <c:pt idx="4292">
                  <c:v>0.99471069999999995</c:v>
                </c:pt>
                <c:pt idx="4293">
                  <c:v>1.0019549999999999</c:v>
                </c:pt>
                <c:pt idx="4294">
                  <c:v>1.0004097999999999</c:v>
                </c:pt>
                <c:pt idx="4295">
                  <c:v>1.0008119</c:v>
                </c:pt>
                <c:pt idx="4296">
                  <c:v>0.99971960000000004</c:v>
                </c:pt>
                <c:pt idx="4297">
                  <c:v>0.99503090000000005</c:v>
                </c:pt>
                <c:pt idx="4298">
                  <c:v>1.0007305</c:v>
                </c:pt>
                <c:pt idx="4299">
                  <c:v>1.0003877999999999</c:v>
                </c:pt>
                <c:pt idx="4300">
                  <c:v>0.95870619999999995</c:v>
                </c:pt>
                <c:pt idx="4301">
                  <c:v>0.99854803000000003</c:v>
                </c:pt>
                <c:pt idx="4302">
                  <c:v>0.96984440000000005</c:v>
                </c:pt>
                <c:pt idx="4303">
                  <c:v>0.99381180000000002</c:v>
                </c:pt>
                <c:pt idx="4304">
                  <c:v>0.9937703</c:v>
                </c:pt>
                <c:pt idx="4305">
                  <c:v>1.0005580000000001</c:v>
                </c:pt>
                <c:pt idx="4306">
                  <c:v>0.98496530000000004</c:v>
                </c:pt>
                <c:pt idx="4307">
                  <c:v>0.99762030000000002</c:v>
                </c:pt>
                <c:pt idx="4308">
                  <c:v>0.91814256000000005</c:v>
                </c:pt>
                <c:pt idx="4309">
                  <c:v>0.99794846999999998</c:v>
                </c:pt>
                <c:pt idx="4310">
                  <c:v>0.99821293</c:v>
                </c:pt>
                <c:pt idx="4311">
                  <c:v>0.9554781</c:v>
                </c:pt>
                <c:pt idx="4312">
                  <c:v>0.99559843999999997</c:v>
                </c:pt>
                <c:pt idx="4313">
                  <c:v>0.96660670000000004</c:v>
                </c:pt>
                <c:pt idx="4314">
                  <c:v>0.99911713999999996</c:v>
                </c:pt>
                <c:pt idx="4315">
                  <c:v>0.99892974000000001</c:v>
                </c:pt>
                <c:pt idx="4316">
                  <c:v>1.0010948</c:v>
                </c:pt>
                <c:pt idx="4317">
                  <c:v>0.99470729999999996</c:v>
                </c:pt>
                <c:pt idx="4318">
                  <c:v>0.99238099999999996</c:v>
                </c:pt>
                <c:pt idx="4319">
                  <c:v>0.99971480000000001</c:v>
                </c:pt>
                <c:pt idx="4320">
                  <c:v>0.99872689999999997</c:v>
                </c:pt>
                <c:pt idx="4321">
                  <c:v>1.0019262</c:v>
                </c:pt>
                <c:pt idx="4322">
                  <c:v>0.99831444000000003</c:v>
                </c:pt>
                <c:pt idx="4323">
                  <c:v>0.99916804000000004</c:v>
                </c:pt>
                <c:pt idx="4324">
                  <c:v>0.97420479999999998</c:v>
                </c:pt>
                <c:pt idx="4325">
                  <c:v>0.98770009999999997</c:v>
                </c:pt>
                <c:pt idx="4326">
                  <c:v>0.99717370000000005</c:v>
                </c:pt>
                <c:pt idx="4327">
                  <c:v>0.98393589999999997</c:v>
                </c:pt>
                <c:pt idx="4328">
                  <c:v>0.98525490000000004</c:v>
                </c:pt>
                <c:pt idx="4329">
                  <c:v>1.0002024</c:v>
                </c:pt>
                <c:pt idx="4330">
                  <c:v>0.9917359</c:v>
                </c:pt>
                <c:pt idx="4331">
                  <c:v>0.99857079999999998</c:v>
                </c:pt>
                <c:pt idx="4332">
                  <c:v>0.98251736000000001</c:v>
                </c:pt>
                <c:pt idx="4333">
                  <c:v>0.9940968</c:v>
                </c:pt>
                <c:pt idx="4334">
                  <c:v>0.99848676000000003</c:v>
                </c:pt>
                <c:pt idx="4335">
                  <c:v>0.99835079999999998</c:v>
                </c:pt>
                <c:pt idx="4336">
                  <c:v>1.0010843</c:v>
                </c:pt>
                <c:pt idx="4337">
                  <c:v>0.99732889999999996</c:v>
                </c:pt>
                <c:pt idx="4338">
                  <c:v>0.99840313000000003</c:v>
                </c:pt>
                <c:pt idx="4339">
                  <c:v>0.98748480000000005</c:v>
                </c:pt>
                <c:pt idx="4340">
                  <c:v>0.99916640000000001</c:v>
                </c:pt>
                <c:pt idx="4341">
                  <c:v>0.99917924000000002</c:v>
                </c:pt>
                <c:pt idx="4342">
                  <c:v>0.99000080000000001</c:v>
                </c:pt>
                <c:pt idx="4343">
                  <c:v>0.99970983999999996</c:v>
                </c:pt>
                <c:pt idx="4344">
                  <c:v>0.99021919999999997</c:v>
                </c:pt>
                <c:pt idx="4345">
                  <c:v>0.97996265000000005</c:v>
                </c:pt>
                <c:pt idx="4346">
                  <c:v>0.99852973</c:v>
                </c:pt>
                <c:pt idx="4347">
                  <c:v>0.9862805</c:v>
                </c:pt>
                <c:pt idx="4348">
                  <c:v>0.99873036000000004</c:v>
                </c:pt>
                <c:pt idx="4349">
                  <c:v>0.99340220000000001</c:v>
                </c:pt>
                <c:pt idx="4350">
                  <c:v>0.99833640000000001</c:v>
                </c:pt>
                <c:pt idx="4351">
                  <c:v>0.99708562999999995</c:v>
                </c:pt>
                <c:pt idx="4352">
                  <c:v>0.99461913000000002</c:v>
                </c:pt>
                <c:pt idx="4353">
                  <c:v>0.98721449999999999</c:v>
                </c:pt>
                <c:pt idx="4354">
                  <c:v>0.97674340000000004</c:v>
                </c:pt>
                <c:pt idx="4355">
                  <c:v>0.9734777</c:v>
                </c:pt>
                <c:pt idx="4356">
                  <c:v>0.99810069999999995</c:v>
                </c:pt>
                <c:pt idx="4357">
                  <c:v>0.98153305000000002</c:v>
                </c:pt>
                <c:pt idx="4358">
                  <c:v>0.99819139999999995</c:v>
                </c:pt>
                <c:pt idx="4359">
                  <c:v>0.97866976000000006</c:v>
                </c:pt>
                <c:pt idx="4360">
                  <c:v>0.99160694999999999</c:v>
                </c:pt>
                <c:pt idx="4361">
                  <c:v>0.99861219999999995</c:v>
                </c:pt>
                <c:pt idx="4362">
                  <c:v>0.99976299999999996</c:v>
                </c:pt>
                <c:pt idx="4363">
                  <c:v>0.99606340000000004</c:v>
                </c:pt>
                <c:pt idx="4364">
                  <c:v>1.0026975</c:v>
                </c:pt>
                <c:pt idx="4365">
                  <c:v>0.99099190000000004</c:v>
                </c:pt>
                <c:pt idx="4366">
                  <c:v>0.97122889999999995</c:v>
                </c:pt>
                <c:pt idx="4367">
                  <c:v>0.99381070000000005</c:v>
                </c:pt>
                <c:pt idx="4368">
                  <c:v>1.0000765</c:v>
                </c:pt>
                <c:pt idx="4369">
                  <c:v>1.0000699</c:v>
                </c:pt>
                <c:pt idx="4370">
                  <c:v>0.99945649999999997</c:v>
                </c:pt>
                <c:pt idx="4371">
                  <c:v>1.0003416999999999</c:v>
                </c:pt>
                <c:pt idx="4372">
                  <c:v>0.99990319999999999</c:v>
                </c:pt>
                <c:pt idx="4373">
                  <c:v>0.99180584999999999</c:v>
                </c:pt>
                <c:pt idx="4374">
                  <c:v>0.99546444000000001</c:v>
                </c:pt>
                <c:pt idx="4375">
                  <c:v>0.99967470000000003</c:v>
                </c:pt>
                <c:pt idx="4376">
                  <c:v>1.0004348999999999</c:v>
                </c:pt>
                <c:pt idx="4377">
                  <c:v>1.0011013</c:v>
                </c:pt>
                <c:pt idx="4378">
                  <c:v>0.95360780000000001</c:v>
                </c:pt>
                <c:pt idx="4379">
                  <c:v>0.99401059999999997</c:v>
                </c:pt>
                <c:pt idx="4380">
                  <c:v>0.99276966</c:v>
                </c:pt>
                <c:pt idx="4381">
                  <c:v>1.0005913</c:v>
                </c:pt>
                <c:pt idx="4382">
                  <c:v>0.99982435000000003</c:v>
                </c:pt>
                <c:pt idx="4383">
                  <c:v>0.9810141</c:v>
                </c:pt>
                <c:pt idx="4384">
                  <c:v>0.99597259999999999</c:v>
                </c:pt>
                <c:pt idx="4385">
                  <c:v>0.95341176000000005</c:v>
                </c:pt>
                <c:pt idx="4386">
                  <c:v>0.99159216999999999</c:v>
                </c:pt>
                <c:pt idx="4387">
                  <c:v>0.99887210000000004</c:v>
                </c:pt>
                <c:pt idx="4388">
                  <c:v>0.94089586000000003</c:v>
                </c:pt>
                <c:pt idx="4389">
                  <c:v>0.99085075</c:v>
                </c:pt>
                <c:pt idx="4390">
                  <c:v>0.99483233999999998</c:v>
                </c:pt>
                <c:pt idx="4391">
                  <c:v>0.99992309999999995</c:v>
                </c:pt>
                <c:pt idx="4392">
                  <c:v>0.96929730000000003</c:v>
                </c:pt>
                <c:pt idx="4393">
                  <c:v>1.0000699</c:v>
                </c:pt>
                <c:pt idx="4394">
                  <c:v>0.99702250000000003</c:v>
                </c:pt>
                <c:pt idx="4395">
                  <c:v>0.98682159999999997</c:v>
                </c:pt>
                <c:pt idx="4396">
                  <c:v>0.98377539999999997</c:v>
                </c:pt>
                <c:pt idx="4397">
                  <c:v>0.99824000000000002</c:v>
                </c:pt>
                <c:pt idx="4398">
                  <c:v>1.0009315999999999</c:v>
                </c:pt>
                <c:pt idx="4399">
                  <c:v>0.98740315000000001</c:v>
                </c:pt>
                <c:pt idx="4400">
                  <c:v>1.0013730000000001</c:v>
                </c:pt>
                <c:pt idx="4401">
                  <c:v>0.99215390000000003</c:v>
                </c:pt>
                <c:pt idx="4402">
                  <c:v>0.99951250000000003</c:v>
                </c:pt>
                <c:pt idx="4403">
                  <c:v>1.0019855</c:v>
                </c:pt>
                <c:pt idx="4404">
                  <c:v>0.99983405999999997</c:v>
                </c:pt>
                <c:pt idx="4405">
                  <c:v>0.99218989999999996</c:v>
                </c:pt>
                <c:pt idx="4406">
                  <c:v>0.99802374999999999</c:v>
                </c:pt>
                <c:pt idx="4407">
                  <c:v>0.99855939999999999</c:v>
                </c:pt>
                <c:pt idx="4408">
                  <c:v>0.99580869999999999</c:v>
                </c:pt>
                <c:pt idx="4409">
                  <c:v>0.98373330000000003</c:v>
                </c:pt>
                <c:pt idx="4410">
                  <c:v>0.95051885000000003</c:v>
                </c:pt>
                <c:pt idx="4411">
                  <c:v>0.9960002</c:v>
                </c:pt>
                <c:pt idx="4412">
                  <c:v>0.99973153999999997</c:v>
                </c:pt>
                <c:pt idx="4413">
                  <c:v>1.0026526</c:v>
                </c:pt>
                <c:pt idx="4414">
                  <c:v>0.99590725000000002</c:v>
                </c:pt>
                <c:pt idx="4415">
                  <c:v>0.99457830000000003</c:v>
                </c:pt>
                <c:pt idx="4416">
                  <c:v>1.0013757000000001</c:v>
                </c:pt>
                <c:pt idx="4417">
                  <c:v>1.0031920000000001</c:v>
                </c:pt>
                <c:pt idx="4418">
                  <c:v>1.0007919999999999</c:v>
                </c:pt>
                <c:pt idx="4419">
                  <c:v>0.99179249999999997</c:v>
                </c:pt>
                <c:pt idx="4420">
                  <c:v>0.98871469999999995</c:v>
                </c:pt>
                <c:pt idx="4421">
                  <c:v>0.99356215999999997</c:v>
                </c:pt>
                <c:pt idx="4422">
                  <c:v>0.99276560000000003</c:v>
                </c:pt>
                <c:pt idx="4423">
                  <c:v>0.99041705999999996</c:v>
                </c:pt>
                <c:pt idx="4424">
                  <c:v>0.97782915999999998</c:v>
                </c:pt>
                <c:pt idx="4425">
                  <c:v>0.9833944</c:v>
                </c:pt>
                <c:pt idx="4426">
                  <c:v>1.000386</c:v>
                </c:pt>
                <c:pt idx="4427">
                  <c:v>1.0008376999999999</c:v>
                </c:pt>
                <c:pt idx="4428">
                  <c:v>0.98118399999999995</c:v>
                </c:pt>
                <c:pt idx="4429">
                  <c:v>0.99781006999999999</c:v>
                </c:pt>
                <c:pt idx="4430">
                  <c:v>1.0003903999999999</c:v>
                </c:pt>
                <c:pt idx="4431">
                  <c:v>0.99595009999999995</c:v>
                </c:pt>
                <c:pt idx="4432">
                  <c:v>0.97857000000000005</c:v>
                </c:pt>
                <c:pt idx="4433">
                  <c:v>0.94946459999999999</c:v>
                </c:pt>
                <c:pt idx="4434">
                  <c:v>0.97459644000000001</c:v>
                </c:pt>
                <c:pt idx="4435">
                  <c:v>0.99609417</c:v>
                </c:pt>
                <c:pt idx="4436">
                  <c:v>0.93702370000000001</c:v>
                </c:pt>
                <c:pt idx="4437">
                  <c:v>0.99999815000000003</c:v>
                </c:pt>
                <c:pt idx="4438">
                  <c:v>0.99489397000000002</c:v>
                </c:pt>
                <c:pt idx="4439">
                  <c:v>0.99666387000000001</c:v>
                </c:pt>
                <c:pt idx="4440">
                  <c:v>0.99582404000000002</c:v>
                </c:pt>
                <c:pt idx="4441">
                  <c:v>0.99891025</c:v>
                </c:pt>
                <c:pt idx="4442">
                  <c:v>0.97788330000000001</c:v>
                </c:pt>
                <c:pt idx="4443">
                  <c:v>0.99722100000000002</c:v>
                </c:pt>
                <c:pt idx="4444">
                  <c:v>1.0001804999999999</c:v>
                </c:pt>
                <c:pt idx="4445">
                  <c:v>0.99969863999999997</c:v>
                </c:pt>
                <c:pt idx="4446">
                  <c:v>0.98462090000000002</c:v>
                </c:pt>
                <c:pt idx="4447">
                  <c:v>0.99971664000000005</c:v>
                </c:pt>
                <c:pt idx="4448">
                  <c:v>0.96736884000000001</c:v>
                </c:pt>
                <c:pt idx="4449">
                  <c:v>1.0005951</c:v>
                </c:pt>
                <c:pt idx="4450">
                  <c:v>0.98405164000000001</c:v>
                </c:pt>
                <c:pt idx="4451">
                  <c:v>0.97219800000000001</c:v>
                </c:pt>
                <c:pt idx="4452">
                  <c:v>0.99699484999999999</c:v>
                </c:pt>
                <c:pt idx="4453">
                  <c:v>1.0033747</c:v>
                </c:pt>
                <c:pt idx="4454">
                  <c:v>0.89007009999999998</c:v>
                </c:pt>
                <c:pt idx="4455">
                  <c:v>0.99621470000000001</c:v>
                </c:pt>
                <c:pt idx="4456">
                  <c:v>0.99970159999999997</c:v>
                </c:pt>
                <c:pt idx="4457">
                  <c:v>1.0050847999999999</c:v>
                </c:pt>
                <c:pt idx="4458">
                  <c:v>0.96800940000000002</c:v>
                </c:pt>
                <c:pt idx="4459">
                  <c:v>0.98156947000000005</c:v>
                </c:pt>
                <c:pt idx="4460">
                  <c:v>0.99691534000000004</c:v>
                </c:pt>
                <c:pt idx="4461">
                  <c:v>0.99405940000000004</c:v>
                </c:pt>
                <c:pt idx="4462">
                  <c:v>0.99744284000000005</c:v>
                </c:pt>
                <c:pt idx="4463">
                  <c:v>0.96441144000000001</c:v>
                </c:pt>
                <c:pt idx="4464">
                  <c:v>0.98175619999999997</c:v>
                </c:pt>
                <c:pt idx="4465">
                  <c:v>0.99813019999999997</c:v>
                </c:pt>
                <c:pt idx="4466">
                  <c:v>0.99985725000000003</c:v>
                </c:pt>
                <c:pt idx="4467">
                  <c:v>0.99029725999999996</c:v>
                </c:pt>
                <c:pt idx="4468">
                  <c:v>0.99380904000000003</c:v>
                </c:pt>
                <c:pt idx="4469">
                  <c:v>1.0011443</c:v>
                </c:pt>
                <c:pt idx="4470">
                  <c:v>0.99770974999999995</c:v>
                </c:pt>
                <c:pt idx="4471">
                  <c:v>0.99462790000000001</c:v>
                </c:pt>
                <c:pt idx="4472">
                  <c:v>0.98943066999999996</c:v>
                </c:pt>
                <c:pt idx="4473">
                  <c:v>1.0021981</c:v>
                </c:pt>
                <c:pt idx="4474">
                  <c:v>1.0003086000000001</c:v>
                </c:pt>
                <c:pt idx="4475">
                  <c:v>0.99689919999999999</c:v>
                </c:pt>
                <c:pt idx="4476">
                  <c:v>0.98278093</c:v>
                </c:pt>
                <c:pt idx="4477">
                  <c:v>0.97658339999999999</c:v>
                </c:pt>
                <c:pt idx="4478">
                  <c:v>0.9890506</c:v>
                </c:pt>
                <c:pt idx="4479">
                  <c:v>0.99995769999999995</c:v>
                </c:pt>
                <c:pt idx="4480">
                  <c:v>1.0010174999999999</c:v>
                </c:pt>
                <c:pt idx="4481">
                  <c:v>0.99889565000000002</c:v>
                </c:pt>
                <c:pt idx="4482">
                  <c:v>0.99769770000000002</c:v>
                </c:pt>
                <c:pt idx="4483">
                  <c:v>0.99608785</c:v>
                </c:pt>
                <c:pt idx="4484">
                  <c:v>0.99599665000000004</c:v>
                </c:pt>
                <c:pt idx="4485">
                  <c:v>0.98715569999999997</c:v>
                </c:pt>
                <c:pt idx="4486">
                  <c:v>0.98690040000000001</c:v>
                </c:pt>
                <c:pt idx="4487">
                  <c:v>0.97420865000000001</c:v>
                </c:pt>
                <c:pt idx="4488">
                  <c:v>0.98578169999999998</c:v>
                </c:pt>
                <c:pt idx="4489">
                  <c:v>0.99873595999999998</c:v>
                </c:pt>
                <c:pt idx="4490">
                  <c:v>1.0006710999999999</c:v>
                </c:pt>
                <c:pt idx="4491">
                  <c:v>1.0021</c:v>
                </c:pt>
                <c:pt idx="4492">
                  <c:v>0.98912686000000005</c:v>
                </c:pt>
                <c:pt idx="4493">
                  <c:v>0.99139505999999999</c:v>
                </c:pt>
                <c:pt idx="4494">
                  <c:v>0.99813909999999995</c:v>
                </c:pt>
                <c:pt idx="4495">
                  <c:v>0.99991392999999995</c:v>
                </c:pt>
                <c:pt idx="4496">
                  <c:v>1.0005401</c:v>
                </c:pt>
                <c:pt idx="4497">
                  <c:v>1.0006250000000001</c:v>
                </c:pt>
                <c:pt idx="4498">
                  <c:v>0.99960022999999998</c:v>
                </c:pt>
                <c:pt idx="4499">
                  <c:v>1.0009903</c:v>
                </c:pt>
                <c:pt idx="4500">
                  <c:v>0.99953389999999998</c:v>
                </c:pt>
                <c:pt idx="4501">
                  <c:v>0.98664099999999999</c:v>
                </c:pt>
                <c:pt idx="4502">
                  <c:v>1.0003507</c:v>
                </c:pt>
                <c:pt idx="4503">
                  <c:v>0.99765320000000002</c:v>
                </c:pt>
                <c:pt idx="4504">
                  <c:v>0.99441279999999999</c:v>
                </c:pt>
                <c:pt idx="4505">
                  <c:v>1.0001842999999999</c:v>
                </c:pt>
                <c:pt idx="4506">
                  <c:v>0.99771166</c:v>
                </c:pt>
                <c:pt idx="4507">
                  <c:v>0.99159235000000001</c:v>
                </c:pt>
                <c:pt idx="4508">
                  <c:v>0.99688679999999996</c:v>
                </c:pt>
                <c:pt idx="4509">
                  <c:v>0.99714475999999996</c:v>
                </c:pt>
                <c:pt idx="4510">
                  <c:v>0.97641180000000005</c:v>
                </c:pt>
                <c:pt idx="4511">
                  <c:v>0.99857079999999998</c:v>
                </c:pt>
                <c:pt idx="4512">
                  <c:v>0.99964463999999997</c:v>
                </c:pt>
                <c:pt idx="4513">
                  <c:v>0.97564954000000004</c:v>
                </c:pt>
                <c:pt idx="4514">
                  <c:v>0.99214009999999997</c:v>
                </c:pt>
                <c:pt idx="4515">
                  <c:v>0.97159620000000002</c:v>
                </c:pt>
                <c:pt idx="4516">
                  <c:v>1.0004090000000001</c:v>
                </c:pt>
                <c:pt idx="4517">
                  <c:v>0.98020965000000004</c:v>
                </c:pt>
                <c:pt idx="4518">
                  <c:v>0.99984490000000004</c:v>
                </c:pt>
                <c:pt idx="4519">
                  <c:v>0.97916985000000001</c:v>
                </c:pt>
                <c:pt idx="4520">
                  <c:v>0.99994000000000005</c:v>
                </c:pt>
                <c:pt idx="4521">
                  <c:v>0.98163544999999996</c:v>
                </c:pt>
                <c:pt idx="4522">
                  <c:v>0.99833344999999996</c:v>
                </c:pt>
                <c:pt idx="4523">
                  <c:v>0.97948060000000003</c:v>
                </c:pt>
                <c:pt idx="4524">
                  <c:v>0.99946380000000001</c:v>
                </c:pt>
                <c:pt idx="4525">
                  <c:v>0.99795436999999998</c:v>
                </c:pt>
                <c:pt idx="4526">
                  <c:v>0.99255760000000004</c:v>
                </c:pt>
                <c:pt idx="4527">
                  <c:v>0.99521059999999995</c:v>
                </c:pt>
                <c:pt idx="4528">
                  <c:v>0.99579799999999996</c:v>
                </c:pt>
                <c:pt idx="4529">
                  <c:v>0.98324100000000003</c:v>
                </c:pt>
                <c:pt idx="4530">
                  <c:v>0.99980979999999997</c:v>
                </c:pt>
                <c:pt idx="4531">
                  <c:v>0.99092270000000005</c:v>
                </c:pt>
                <c:pt idx="4532">
                  <c:v>1.0002807</c:v>
                </c:pt>
                <c:pt idx="4533">
                  <c:v>0.99012864</c:v>
                </c:pt>
                <c:pt idx="4534">
                  <c:v>0.99884320000000004</c:v>
                </c:pt>
                <c:pt idx="4535">
                  <c:v>0.99935600000000002</c:v>
                </c:pt>
                <c:pt idx="4536">
                  <c:v>1.0000916</c:v>
                </c:pt>
                <c:pt idx="4537">
                  <c:v>0.99256646999999998</c:v>
                </c:pt>
                <c:pt idx="4538">
                  <c:v>0.98504906999999997</c:v>
                </c:pt>
                <c:pt idx="4539">
                  <c:v>0.99912389999999995</c:v>
                </c:pt>
                <c:pt idx="4540">
                  <c:v>0.99820863999999998</c:v>
                </c:pt>
                <c:pt idx="4541">
                  <c:v>0.99983650000000002</c:v>
                </c:pt>
                <c:pt idx="4542">
                  <c:v>0.99001324000000002</c:v>
                </c:pt>
                <c:pt idx="4543">
                  <c:v>0.99981430000000004</c:v>
                </c:pt>
                <c:pt idx="4544">
                  <c:v>0.99457496000000001</c:v>
                </c:pt>
                <c:pt idx="4545">
                  <c:v>0.98403143999999998</c:v>
                </c:pt>
                <c:pt idx="4546">
                  <c:v>0.9961449</c:v>
                </c:pt>
                <c:pt idx="4547">
                  <c:v>0.99690290000000004</c:v>
                </c:pt>
                <c:pt idx="4548">
                  <c:v>0.99732770000000004</c:v>
                </c:pt>
                <c:pt idx="4549">
                  <c:v>0.99840224</c:v>
                </c:pt>
                <c:pt idx="4550">
                  <c:v>0.99153080000000005</c:v>
                </c:pt>
                <c:pt idx="4551">
                  <c:v>0.99306819999999996</c:v>
                </c:pt>
                <c:pt idx="4552">
                  <c:v>1.0000699</c:v>
                </c:pt>
                <c:pt idx="4553">
                  <c:v>0.99796087</c:v>
                </c:pt>
                <c:pt idx="4554">
                  <c:v>0.96923440000000005</c:v>
                </c:pt>
                <c:pt idx="4555">
                  <c:v>0.98290750000000005</c:v>
                </c:pt>
                <c:pt idx="4556">
                  <c:v>0.98798830000000004</c:v>
                </c:pt>
                <c:pt idx="4557">
                  <c:v>0.99445890000000003</c:v>
                </c:pt>
                <c:pt idx="4558">
                  <c:v>0.97480595000000003</c:v>
                </c:pt>
                <c:pt idx="4559">
                  <c:v>1.0007044</c:v>
                </c:pt>
                <c:pt idx="4560">
                  <c:v>0.99790330000000005</c:v>
                </c:pt>
                <c:pt idx="4561">
                  <c:v>0.99943786999999995</c:v>
                </c:pt>
                <c:pt idx="4562">
                  <c:v>0.99818320000000005</c:v>
                </c:pt>
                <c:pt idx="4563">
                  <c:v>0.99965614000000003</c:v>
                </c:pt>
                <c:pt idx="4564">
                  <c:v>0.99930330000000001</c:v>
                </c:pt>
                <c:pt idx="4565">
                  <c:v>0.97189700000000001</c:v>
                </c:pt>
                <c:pt idx="4566">
                  <c:v>1.0028484</c:v>
                </c:pt>
                <c:pt idx="4567">
                  <c:v>0.95378909999999995</c:v>
                </c:pt>
                <c:pt idx="4568">
                  <c:v>0.98690610000000001</c:v>
                </c:pt>
                <c:pt idx="4569">
                  <c:v>1.0002545</c:v>
                </c:pt>
                <c:pt idx="4570">
                  <c:v>1.003142</c:v>
                </c:pt>
                <c:pt idx="4571">
                  <c:v>0.95149050000000002</c:v>
                </c:pt>
                <c:pt idx="4572">
                  <c:v>1.0024384</c:v>
                </c:pt>
                <c:pt idx="4573">
                  <c:v>0.96044160000000001</c:v>
                </c:pt>
                <c:pt idx="4574">
                  <c:v>1.0013586999999999</c:v>
                </c:pt>
                <c:pt idx="4575">
                  <c:v>1.0002394999999999</c:v>
                </c:pt>
                <c:pt idx="4576">
                  <c:v>1.0018506</c:v>
                </c:pt>
                <c:pt idx="4577">
                  <c:v>0.99956149999999999</c:v>
                </c:pt>
                <c:pt idx="4578">
                  <c:v>1.0010082</c:v>
                </c:pt>
                <c:pt idx="4579">
                  <c:v>0.97866523000000005</c:v>
                </c:pt>
                <c:pt idx="4580">
                  <c:v>0.98531186999999998</c:v>
                </c:pt>
                <c:pt idx="4581">
                  <c:v>1.0001842999999999</c:v>
                </c:pt>
                <c:pt idx="4582">
                  <c:v>0.99604904999999999</c:v>
                </c:pt>
                <c:pt idx="4583">
                  <c:v>1.0009385</c:v>
                </c:pt>
                <c:pt idx="4584">
                  <c:v>0.99395160000000005</c:v>
                </c:pt>
                <c:pt idx="4585">
                  <c:v>0.99719550000000001</c:v>
                </c:pt>
                <c:pt idx="4586">
                  <c:v>0.99371284000000004</c:v>
                </c:pt>
                <c:pt idx="4587">
                  <c:v>0.99069450000000003</c:v>
                </c:pt>
                <c:pt idx="4588">
                  <c:v>0.99177320000000002</c:v>
                </c:pt>
                <c:pt idx="4589">
                  <c:v>0.99254279999999995</c:v>
                </c:pt>
                <c:pt idx="4590">
                  <c:v>1.0005575</c:v>
                </c:pt>
                <c:pt idx="4591">
                  <c:v>0.99816700000000003</c:v>
                </c:pt>
                <c:pt idx="4592">
                  <c:v>0.99656829999999996</c:v>
                </c:pt>
                <c:pt idx="4593">
                  <c:v>0.99673604999999998</c:v>
                </c:pt>
                <c:pt idx="4594">
                  <c:v>1.0009459999999999</c:v>
                </c:pt>
                <c:pt idx="4595">
                  <c:v>0.9987144</c:v>
                </c:pt>
                <c:pt idx="4596">
                  <c:v>0.99414855000000002</c:v>
                </c:pt>
                <c:pt idx="4597">
                  <c:v>0.99834495999999995</c:v>
                </c:pt>
                <c:pt idx="4598">
                  <c:v>0.99705016999999996</c:v>
                </c:pt>
                <c:pt idx="4599">
                  <c:v>0.96599970000000002</c:v>
                </c:pt>
                <c:pt idx="4600">
                  <c:v>0.99245494999999995</c:v>
                </c:pt>
                <c:pt idx="4601">
                  <c:v>1.0002812000000001</c:v>
                </c:pt>
                <c:pt idx="4602">
                  <c:v>0.97041862999999995</c:v>
                </c:pt>
                <c:pt idx="4603">
                  <c:v>0.99999340000000003</c:v>
                </c:pt>
                <c:pt idx="4604">
                  <c:v>0.98339149999999997</c:v>
                </c:pt>
                <c:pt idx="4605">
                  <c:v>0.9921257</c:v>
                </c:pt>
                <c:pt idx="4606">
                  <c:v>1.0011909999999999</c:v>
                </c:pt>
                <c:pt idx="4607">
                  <c:v>0.96903530000000004</c:v>
                </c:pt>
                <c:pt idx="4608">
                  <c:v>0.99959600000000004</c:v>
                </c:pt>
                <c:pt idx="4609">
                  <c:v>0.97757285999999999</c:v>
                </c:pt>
                <c:pt idx="4610">
                  <c:v>1.0032833000000001</c:v>
                </c:pt>
                <c:pt idx="4611">
                  <c:v>0.96171779999999996</c:v>
                </c:pt>
                <c:pt idx="4612">
                  <c:v>0.99239993000000004</c:v>
                </c:pt>
                <c:pt idx="4613">
                  <c:v>1.001107</c:v>
                </c:pt>
                <c:pt idx="4614">
                  <c:v>0.99154704999999999</c:v>
                </c:pt>
                <c:pt idx="4615">
                  <c:v>0.99143046000000001</c:v>
                </c:pt>
                <c:pt idx="4616">
                  <c:v>0.9962377</c:v>
                </c:pt>
                <c:pt idx="4617">
                  <c:v>0.99627790000000005</c:v>
                </c:pt>
                <c:pt idx="4618">
                  <c:v>0.99229604000000005</c:v>
                </c:pt>
                <c:pt idx="4619">
                  <c:v>0.97642755999999997</c:v>
                </c:pt>
                <c:pt idx="4620">
                  <c:v>1.0009984000000001</c:v>
                </c:pt>
                <c:pt idx="4621">
                  <c:v>0.99931349999999997</c:v>
                </c:pt>
                <c:pt idx="4622">
                  <c:v>1.0002078999999999</c:v>
                </c:pt>
                <c:pt idx="4623">
                  <c:v>0.98521860000000006</c:v>
                </c:pt>
                <c:pt idx="4624">
                  <c:v>0.9881122</c:v>
                </c:pt>
                <c:pt idx="4625">
                  <c:v>0.9840314</c:v>
                </c:pt>
                <c:pt idx="4626">
                  <c:v>0.73662249999999996</c:v>
                </c:pt>
                <c:pt idx="4627">
                  <c:v>0.99688876000000004</c:v>
                </c:pt>
                <c:pt idx="4628">
                  <c:v>1.0004040999999999</c:v>
                </c:pt>
                <c:pt idx="4629">
                  <c:v>1.0007709</c:v>
                </c:pt>
                <c:pt idx="4630">
                  <c:v>0.98684114000000001</c:v>
                </c:pt>
                <c:pt idx="4631">
                  <c:v>0.99901110000000004</c:v>
                </c:pt>
                <c:pt idx="4632">
                  <c:v>1.0017676</c:v>
                </c:pt>
                <c:pt idx="4633">
                  <c:v>0.99965530000000002</c:v>
                </c:pt>
                <c:pt idx="4634">
                  <c:v>0.99223229999999996</c:v>
                </c:pt>
                <c:pt idx="4635">
                  <c:v>0.97153765000000003</c:v>
                </c:pt>
                <c:pt idx="4636">
                  <c:v>0.99714400000000003</c:v>
                </c:pt>
                <c:pt idx="4637">
                  <c:v>0.99941210000000003</c:v>
                </c:pt>
                <c:pt idx="4638">
                  <c:v>0.99968679999999999</c:v>
                </c:pt>
                <c:pt idx="4639">
                  <c:v>1.0005268</c:v>
                </c:pt>
                <c:pt idx="4640">
                  <c:v>0.99612270000000003</c:v>
                </c:pt>
                <c:pt idx="4641">
                  <c:v>0.99888200000000005</c:v>
                </c:pt>
                <c:pt idx="4642">
                  <c:v>1.0010365999999999</c:v>
                </c:pt>
                <c:pt idx="4643">
                  <c:v>0.99525459999999999</c:v>
                </c:pt>
                <c:pt idx="4644">
                  <c:v>0.97186289999999997</c:v>
                </c:pt>
                <c:pt idx="4645">
                  <c:v>0.99780749999999996</c:v>
                </c:pt>
                <c:pt idx="4646">
                  <c:v>0.98991834999999995</c:v>
                </c:pt>
                <c:pt idx="4647">
                  <c:v>0.98536729999999995</c:v>
                </c:pt>
                <c:pt idx="4648">
                  <c:v>0.98893419999999999</c:v>
                </c:pt>
                <c:pt idx="4649">
                  <c:v>0.99635560000000001</c:v>
                </c:pt>
                <c:pt idx="4650">
                  <c:v>0.99280990000000002</c:v>
                </c:pt>
                <c:pt idx="4651">
                  <c:v>1.0002502</c:v>
                </c:pt>
                <c:pt idx="4652">
                  <c:v>0.90040827000000001</c:v>
                </c:pt>
                <c:pt idx="4653">
                  <c:v>0.97524434000000004</c:v>
                </c:pt>
                <c:pt idx="4654">
                  <c:v>0.99223930000000005</c:v>
                </c:pt>
                <c:pt idx="4655">
                  <c:v>1.0005643</c:v>
                </c:pt>
                <c:pt idx="4656">
                  <c:v>1.0006704</c:v>
                </c:pt>
                <c:pt idx="4657">
                  <c:v>0.99947529999999996</c:v>
                </c:pt>
                <c:pt idx="4658">
                  <c:v>1.0002713999999999</c:v>
                </c:pt>
                <c:pt idx="4659">
                  <c:v>0.99606669999999997</c:v>
                </c:pt>
                <c:pt idx="4660">
                  <c:v>0.99300664999999999</c:v>
                </c:pt>
                <c:pt idx="4661">
                  <c:v>0.99206399999999995</c:v>
                </c:pt>
                <c:pt idx="4662">
                  <c:v>0.99249399999999999</c:v>
                </c:pt>
                <c:pt idx="4663">
                  <c:v>0.99718879999999999</c:v>
                </c:pt>
                <c:pt idx="4664">
                  <c:v>1.0021034</c:v>
                </c:pt>
                <c:pt idx="4665">
                  <c:v>1.0019646</c:v>
                </c:pt>
                <c:pt idx="4666">
                  <c:v>0.98943186000000005</c:v>
                </c:pt>
                <c:pt idx="4667">
                  <c:v>0.99751040000000002</c:v>
                </c:pt>
                <c:pt idx="4668">
                  <c:v>0.99936163</c:v>
                </c:pt>
                <c:pt idx="4669">
                  <c:v>0.99132425000000002</c:v>
                </c:pt>
                <c:pt idx="4670">
                  <c:v>0.98975880000000005</c:v>
                </c:pt>
                <c:pt idx="4671">
                  <c:v>0.99404859999999995</c:v>
                </c:pt>
                <c:pt idx="4672">
                  <c:v>1.0018947</c:v>
                </c:pt>
                <c:pt idx="4673">
                  <c:v>0.9901219</c:v>
                </c:pt>
                <c:pt idx="4674">
                  <c:v>0.99314190000000002</c:v>
                </c:pt>
                <c:pt idx="4675">
                  <c:v>0.99790000000000001</c:v>
                </c:pt>
                <c:pt idx="4676">
                  <c:v>0.99317060000000001</c:v>
                </c:pt>
                <c:pt idx="4677">
                  <c:v>0.99847370000000002</c:v>
                </c:pt>
                <c:pt idx="4678">
                  <c:v>0.99922659999999996</c:v>
                </c:pt>
                <c:pt idx="4679">
                  <c:v>0.99723273999999995</c:v>
                </c:pt>
                <c:pt idx="4680">
                  <c:v>0.99471319999999996</c:v>
                </c:pt>
                <c:pt idx="4681">
                  <c:v>0.99065303999999998</c:v>
                </c:pt>
                <c:pt idx="4682">
                  <c:v>0.99340737000000001</c:v>
                </c:pt>
                <c:pt idx="4683">
                  <c:v>0.98892360000000001</c:v>
                </c:pt>
                <c:pt idx="4684">
                  <c:v>0.99841343999999999</c:v>
                </c:pt>
                <c:pt idx="4685">
                  <c:v>1.0020494</c:v>
                </c:pt>
                <c:pt idx="4686">
                  <c:v>0.99910646999999997</c:v>
                </c:pt>
                <c:pt idx="4687">
                  <c:v>0.99952319999999995</c:v>
                </c:pt>
                <c:pt idx="4688">
                  <c:v>0.98037980000000002</c:v>
                </c:pt>
                <c:pt idx="4689">
                  <c:v>1.0002660000000001</c:v>
                </c:pt>
                <c:pt idx="4690">
                  <c:v>0.99367344000000002</c:v>
                </c:pt>
                <c:pt idx="4691">
                  <c:v>1.0004090000000001</c:v>
                </c:pt>
                <c:pt idx="4692">
                  <c:v>1.0003462999999999</c:v>
                </c:pt>
                <c:pt idx="4693">
                  <c:v>0.99974083999999996</c:v>
                </c:pt>
                <c:pt idx="4694">
                  <c:v>1.0007566000000001</c:v>
                </c:pt>
                <c:pt idx="4695">
                  <c:v>1.0001309</c:v>
                </c:pt>
                <c:pt idx="4696">
                  <c:v>0.95785969999999998</c:v>
                </c:pt>
                <c:pt idx="4697">
                  <c:v>0.99832359999999998</c:v>
                </c:pt>
                <c:pt idx="4698">
                  <c:v>1.0047313</c:v>
                </c:pt>
                <c:pt idx="4699">
                  <c:v>0.98538210000000004</c:v>
                </c:pt>
                <c:pt idx="4700">
                  <c:v>0.98742569999999996</c:v>
                </c:pt>
                <c:pt idx="4701">
                  <c:v>0.99453959999999997</c:v>
                </c:pt>
                <c:pt idx="4702">
                  <c:v>1.0002944</c:v>
                </c:pt>
                <c:pt idx="4703">
                  <c:v>0.96731687</c:v>
                </c:pt>
                <c:pt idx="4704">
                  <c:v>0.99495703000000002</c:v>
                </c:pt>
                <c:pt idx="4705">
                  <c:v>0.97214089999999997</c:v>
                </c:pt>
                <c:pt idx="4706">
                  <c:v>1.0002089999999999</c:v>
                </c:pt>
                <c:pt idx="4707">
                  <c:v>0.99616349999999998</c:v>
                </c:pt>
                <c:pt idx="4708">
                  <c:v>0.99858975000000005</c:v>
                </c:pt>
                <c:pt idx="4709">
                  <c:v>1.0013856000000001</c:v>
                </c:pt>
                <c:pt idx="4710">
                  <c:v>0.99886439999999999</c:v>
                </c:pt>
                <c:pt idx="4711">
                  <c:v>0.72500200000000004</c:v>
                </c:pt>
                <c:pt idx="4712">
                  <c:v>0.99679960000000001</c:v>
                </c:pt>
                <c:pt idx="4713">
                  <c:v>0.99153590000000003</c:v>
                </c:pt>
                <c:pt idx="4714">
                  <c:v>0.99377070000000001</c:v>
                </c:pt>
                <c:pt idx="4715">
                  <c:v>0.99937580000000004</c:v>
                </c:pt>
                <c:pt idx="4716">
                  <c:v>0.99942330000000001</c:v>
                </c:pt>
                <c:pt idx="4717">
                  <c:v>0.99688387000000001</c:v>
                </c:pt>
                <c:pt idx="4718">
                  <c:v>0.98524003999999998</c:v>
                </c:pt>
                <c:pt idx="4719">
                  <c:v>0.99079709999999999</c:v>
                </c:pt>
                <c:pt idx="4720">
                  <c:v>0.97073379999999998</c:v>
                </c:pt>
                <c:pt idx="4721">
                  <c:v>1.0006964</c:v>
                </c:pt>
                <c:pt idx="4722">
                  <c:v>0.97867364000000001</c:v>
                </c:pt>
                <c:pt idx="4723">
                  <c:v>0.99173979999999995</c:v>
                </c:pt>
                <c:pt idx="4724">
                  <c:v>0.99899894</c:v>
                </c:pt>
                <c:pt idx="4725">
                  <c:v>0.99024146999999996</c:v>
                </c:pt>
                <c:pt idx="4726">
                  <c:v>0.9938768</c:v>
                </c:pt>
                <c:pt idx="4727">
                  <c:v>0.96792065999999999</c:v>
                </c:pt>
                <c:pt idx="4728">
                  <c:v>1.0003557000000001</c:v>
                </c:pt>
                <c:pt idx="4729">
                  <c:v>0.9964461</c:v>
                </c:pt>
                <c:pt idx="4730">
                  <c:v>0.99710659999999995</c:v>
                </c:pt>
                <c:pt idx="4731">
                  <c:v>0.97755689999999995</c:v>
                </c:pt>
                <c:pt idx="4732">
                  <c:v>0.99894475999999999</c:v>
                </c:pt>
                <c:pt idx="4733">
                  <c:v>0.98558175999999997</c:v>
                </c:pt>
                <c:pt idx="4734">
                  <c:v>0.98152309999999998</c:v>
                </c:pt>
                <c:pt idx="4735">
                  <c:v>0.99987214999999996</c:v>
                </c:pt>
                <c:pt idx="4736">
                  <c:v>0.99941290000000005</c:v>
                </c:pt>
                <c:pt idx="4737">
                  <c:v>0.99694185999999996</c:v>
                </c:pt>
                <c:pt idx="4738">
                  <c:v>0.98739600000000005</c:v>
                </c:pt>
                <c:pt idx="4739">
                  <c:v>0.99848709999999996</c:v>
                </c:pt>
                <c:pt idx="4740">
                  <c:v>1.0006273000000001</c:v>
                </c:pt>
                <c:pt idx="4741">
                  <c:v>0.99646204999999999</c:v>
                </c:pt>
                <c:pt idx="4742">
                  <c:v>1.0006908999999999</c:v>
                </c:pt>
                <c:pt idx="4743">
                  <c:v>0.99389090000000002</c:v>
                </c:pt>
                <c:pt idx="4744">
                  <c:v>1.0016354000000001</c:v>
                </c:pt>
                <c:pt idx="4745">
                  <c:v>0.99986059999999999</c:v>
                </c:pt>
                <c:pt idx="4746">
                  <c:v>0.93339539999999999</c:v>
                </c:pt>
                <c:pt idx="4747">
                  <c:v>0.97854439999999998</c:v>
                </c:pt>
                <c:pt idx="4748">
                  <c:v>0.98837240000000004</c:v>
                </c:pt>
                <c:pt idx="4749">
                  <c:v>0.98840300000000003</c:v>
                </c:pt>
                <c:pt idx="4750">
                  <c:v>0.98582714999999999</c:v>
                </c:pt>
                <c:pt idx="4751">
                  <c:v>0.98878359999999998</c:v>
                </c:pt>
                <c:pt idx="4752">
                  <c:v>0.98306499999999997</c:v>
                </c:pt>
                <c:pt idx="4753">
                  <c:v>1.0009456999999999</c:v>
                </c:pt>
                <c:pt idx="4754">
                  <c:v>1.0003903999999999</c:v>
                </c:pt>
                <c:pt idx="4755">
                  <c:v>0.99172990000000005</c:v>
                </c:pt>
                <c:pt idx="4756">
                  <c:v>0.97446840000000001</c:v>
                </c:pt>
                <c:pt idx="4757">
                  <c:v>0.99182623999999997</c:v>
                </c:pt>
                <c:pt idx="4758">
                  <c:v>0.98475723999999998</c:v>
                </c:pt>
                <c:pt idx="4759">
                  <c:v>0.99808059999999998</c:v>
                </c:pt>
                <c:pt idx="4760">
                  <c:v>0.99733930000000004</c:v>
                </c:pt>
                <c:pt idx="4761">
                  <c:v>0.95956660000000005</c:v>
                </c:pt>
                <c:pt idx="4762">
                  <c:v>0.98509574</c:v>
                </c:pt>
                <c:pt idx="4763">
                  <c:v>0.99641060000000004</c:v>
                </c:pt>
                <c:pt idx="4764">
                  <c:v>0.99223684999999995</c:v>
                </c:pt>
                <c:pt idx="4765">
                  <c:v>0.96355749999999996</c:v>
                </c:pt>
                <c:pt idx="4766">
                  <c:v>0.97591572999999998</c:v>
                </c:pt>
                <c:pt idx="4767">
                  <c:v>0.96292509999999998</c:v>
                </c:pt>
                <c:pt idx="4768">
                  <c:v>0.98791899999999999</c:v>
                </c:pt>
                <c:pt idx="4769">
                  <c:v>0.99572669999999996</c:v>
                </c:pt>
                <c:pt idx="4770">
                  <c:v>0.96935254000000004</c:v>
                </c:pt>
                <c:pt idx="4771">
                  <c:v>0.99958630000000004</c:v>
                </c:pt>
                <c:pt idx="4772">
                  <c:v>0.99106890000000003</c:v>
                </c:pt>
                <c:pt idx="4773">
                  <c:v>0.99845963999999998</c:v>
                </c:pt>
                <c:pt idx="4774">
                  <c:v>0.99773259999999997</c:v>
                </c:pt>
                <c:pt idx="4775">
                  <c:v>0.99760722999999996</c:v>
                </c:pt>
                <c:pt idx="4776">
                  <c:v>0.97733590000000004</c:v>
                </c:pt>
                <c:pt idx="4777">
                  <c:v>0.98583860000000001</c:v>
                </c:pt>
                <c:pt idx="4778">
                  <c:v>0.98956520000000003</c:v>
                </c:pt>
                <c:pt idx="4779">
                  <c:v>1.0021089000000001</c:v>
                </c:pt>
                <c:pt idx="4780">
                  <c:v>0.98636997000000004</c:v>
                </c:pt>
                <c:pt idx="4781">
                  <c:v>0.97697699999999998</c:v>
                </c:pt>
                <c:pt idx="4782">
                  <c:v>0.99996083999999996</c:v>
                </c:pt>
                <c:pt idx="4783">
                  <c:v>1.0022705000000001</c:v>
                </c:pt>
                <c:pt idx="4784">
                  <c:v>1.0006193999999999</c:v>
                </c:pt>
                <c:pt idx="4785">
                  <c:v>0.99963299999999999</c:v>
                </c:pt>
                <c:pt idx="4786">
                  <c:v>0.99712500000000004</c:v>
                </c:pt>
                <c:pt idx="4787">
                  <c:v>0.98022765000000001</c:v>
                </c:pt>
                <c:pt idx="4788">
                  <c:v>1.0016560000000001</c:v>
                </c:pt>
                <c:pt idx="4789">
                  <c:v>0.99344929999999998</c:v>
                </c:pt>
                <c:pt idx="4790">
                  <c:v>0.99867119999999998</c:v>
                </c:pt>
                <c:pt idx="4791">
                  <c:v>0.98496824999999999</c:v>
                </c:pt>
                <c:pt idx="4792">
                  <c:v>0.99588144000000001</c:v>
                </c:pt>
                <c:pt idx="4793">
                  <c:v>0.9919924</c:v>
                </c:pt>
                <c:pt idx="4794">
                  <c:v>1.0010996999999999</c:v>
                </c:pt>
                <c:pt idx="4795">
                  <c:v>0.99704945</c:v>
                </c:pt>
                <c:pt idx="4796">
                  <c:v>0.98842834999999996</c:v>
                </c:pt>
                <c:pt idx="4797">
                  <c:v>1.0019075</c:v>
                </c:pt>
                <c:pt idx="4798">
                  <c:v>0.99577079999999996</c:v>
                </c:pt>
                <c:pt idx="4799">
                  <c:v>0.94629269999999999</c:v>
                </c:pt>
                <c:pt idx="4800">
                  <c:v>0.98845919999999998</c:v>
                </c:pt>
                <c:pt idx="4801">
                  <c:v>0.99657773999999999</c:v>
                </c:pt>
                <c:pt idx="4802">
                  <c:v>0.99812339999999999</c:v>
                </c:pt>
                <c:pt idx="4803">
                  <c:v>0.99851245</c:v>
                </c:pt>
                <c:pt idx="4804">
                  <c:v>0.98912233000000005</c:v>
                </c:pt>
                <c:pt idx="4805">
                  <c:v>0.96161633999999996</c:v>
                </c:pt>
                <c:pt idx="4806">
                  <c:v>0.97762424000000003</c:v>
                </c:pt>
                <c:pt idx="4807">
                  <c:v>1.0010034999999999</c:v>
                </c:pt>
                <c:pt idx="4808">
                  <c:v>0.96927184</c:v>
                </c:pt>
                <c:pt idx="4809">
                  <c:v>0.99646305999999996</c:v>
                </c:pt>
                <c:pt idx="4810">
                  <c:v>0.98824109999999998</c:v>
                </c:pt>
                <c:pt idx="4811">
                  <c:v>1.0001049</c:v>
                </c:pt>
                <c:pt idx="4812">
                  <c:v>0.98399895000000004</c:v>
                </c:pt>
                <c:pt idx="4813">
                  <c:v>0.99348340000000002</c:v>
                </c:pt>
                <c:pt idx="4814">
                  <c:v>0.98726754999999999</c:v>
                </c:pt>
                <c:pt idx="4815">
                  <c:v>0.99596786000000004</c:v>
                </c:pt>
                <c:pt idx="4816">
                  <c:v>1.0010948</c:v>
                </c:pt>
                <c:pt idx="4817">
                  <c:v>0.99085449999999997</c:v>
                </c:pt>
                <c:pt idx="4818">
                  <c:v>1.0005862000000001</c:v>
                </c:pt>
                <c:pt idx="4819">
                  <c:v>1.0003844</c:v>
                </c:pt>
                <c:pt idx="4820">
                  <c:v>0.99304950000000003</c:v>
                </c:pt>
                <c:pt idx="4821">
                  <c:v>0.99937962999999996</c:v>
                </c:pt>
                <c:pt idx="4822">
                  <c:v>1.0002477999999999</c:v>
                </c:pt>
                <c:pt idx="4823">
                  <c:v>1.0001456</c:v>
                </c:pt>
                <c:pt idx="4824">
                  <c:v>0.99355039999999994</c:v>
                </c:pt>
                <c:pt idx="4825">
                  <c:v>1.0003462000000001</c:v>
                </c:pt>
                <c:pt idx="4826">
                  <c:v>0.99373763999999998</c:v>
                </c:pt>
                <c:pt idx="4827">
                  <c:v>1.0034063</c:v>
                </c:pt>
                <c:pt idx="4828">
                  <c:v>0.96416294999999996</c:v>
                </c:pt>
                <c:pt idx="4829">
                  <c:v>0.98850629999999995</c:v>
                </c:pt>
                <c:pt idx="4830">
                  <c:v>0.99681869999999995</c:v>
                </c:pt>
                <c:pt idx="4831">
                  <c:v>0.99740379999999995</c:v>
                </c:pt>
                <c:pt idx="4832">
                  <c:v>0.99831959999999997</c:v>
                </c:pt>
                <c:pt idx="4833">
                  <c:v>0.95982646999999999</c:v>
                </c:pt>
                <c:pt idx="4834">
                  <c:v>0.94645219999999997</c:v>
                </c:pt>
                <c:pt idx="4835">
                  <c:v>0.98789090000000002</c:v>
                </c:pt>
                <c:pt idx="4836">
                  <c:v>1.0011812</c:v>
                </c:pt>
                <c:pt idx="4837">
                  <c:v>0.99812036999999998</c:v>
                </c:pt>
                <c:pt idx="4838">
                  <c:v>0.96242519999999998</c:v>
                </c:pt>
                <c:pt idx="4839">
                  <c:v>1.0000533</c:v>
                </c:pt>
                <c:pt idx="4840">
                  <c:v>1.0008201999999999</c:v>
                </c:pt>
                <c:pt idx="4841">
                  <c:v>0.98077460000000005</c:v>
                </c:pt>
                <c:pt idx="4842">
                  <c:v>0.99984899999999999</c:v>
                </c:pt>
                <c:pt idx="4843">
                  <c:v>0.99480690000000005</c:v>
                </c:pt>
                <c:pt idx="4844">
                  <c:v>0.97599804000000001</c:v>
                </c:pt>
                <c:pt idx="4845">
                  <c:v>0.99868643000000001</c:v>
                </c:pt>
                <c:pt idx="4846">
                  <c:v>0.99453919999999996</c:v>
                </c:pt>
                <c:pt idx="4847">
                  <c:v>0.88453345999999999</c:v>
                </c:pt>
                <c:pt idx="4848">
                  <c:v>0.99969405</c:v>
                </c:pt>
                <c:pt idx="4849">
                  <c:v>0.99953780000000003</c:v>
                </c:pt>
                <c:pt idx="4850">
                  <c:v>1.0013756</c:v>
                </c:pt>
                <c:pt idx="4851">
                  <c:v>1.0025919999999999</c:v>
                </c:pt>
                <c:pt idx="4852">
                  <c:v>0.98840320000000004</c:v>
                </c:pt>
                <c:pt idx="4853">
                  <c:v>0.99717990000000001</c:v>
                </c:pt>
                <c:pt idx="4854">
                  <c:v>0.96632150000000006</c:v>
                </c:pt>
                <c:pt idx="4855">
                  <c:v>0.99978745000000002</c:v>
                </c:pt>
                <c:pt idx="4856">
                  <c:v>1.0001116000000001</c:v>
                </c:pt>
                <c:pt idx="4857">
                  <c:v>0.99667364000000003</c:v>
                </c:pt>
                <c:pt idx="4858">
                  <c:v>0.99447189999999996</c:v>
                </c:pt>
                <c:pt idx="4859">
                  <c:v>1.0001215000000001</c:v>
                </c:pt>
                <c:pt idx="4860">
                  <c:v>0.96552780000000005</c:v>
                </c:pt>
                <c:pt idx="4861">
                  <c:v>1.0009412</c:v>
                </c:pt>
                <c:pt idx="4862">
                  <c:v>0.99871160000000003</c:v>
                </c:pt>
                <c:pt idx="4863">
                  <c:v>0.99099599999999999</c:v>
                </c:pt>
                <c:pt idx="4864">
                  <c:v>1.00335</c:v>
                </c:pt>
                <c:pt idx="4865">
                  <c:v>0.99690175000000003</c:v>
                </c:pt>
                <c:pt idx="4866">
                  <c:v>0.99571556000000006</c:v>
                </c:pt>
                <c:pt idx="4867">
                  <c:v>0.94066019999999995</c:v>
                </c:pt>
                <c:pt idx="4868">
                  <c:v>0.97526734999999998</c:v>
                </c:pt>
                <c:pt idx="4869">
                  <c:v>0.98887460000000005</c:v>
                </c:pt>
                <c:pt idx="4870">
                  <c:v>0.98657790000000001</c:v>
                </c:pt>
                <c:pt idx="4871">
                  <c:v>0.99819880000000005</c:v>
                </c:pt>
                <c:pt idx="4872">
                  <c:v>0.99760280000000001</c:v>
                </c:pt>
                <c:pt idx="4873">
                  <c:v>0.99210560000000003</c:v>
                </c:pt>
                <c:pt idx="4874">
                  <c:v>0.98799289999999995</c:v>
                </c:pt>
                <c:pt idx="4875">
                  <c:v>1.0000538999999999</c:v>
                </c:pt>
                <c:pt idx="4876">
                  <c:v>1.0017450999999999</c:v>
                </c:pt>
                <c:pt idx="4877">
                  <c:v>0.99756783000000004</c:v>
                </c:pt>
                <c:pt idx="4878">
                  <c:v>0.99882970000000004</c:v>
                </c:pt>
                <c:pt idx="4879">
                  <c:v>0.98885299999999998</c:v>
                </c:pt>
                <c:pt idx="4880">
                  <c:v>0.99521999999999999</c:v>
                </c:pt>
                <c:pt idx="4881">
                  <c:v>0.99931985000000001</c:v>
                </c:pt>
                <c:pt idx="4882">
                  <c:v>0.99924840000000004</c:v>
                </c:pt>
                <c:pt idx="4883">
                  <c:v>1.0006368000000001</c:v>
                </c:pt>
                <c:pt idx="4884">
                  <c:v>1.0002944</c:v>
                </c:pt>
                <c:pt idx="4885">
                  <c:v>0.9947028</c:v>
                </c:pt>
                <c:pt idx="4886">
                  <c:v>0.94705455999999999</c:v>
                </c:pt>
                <c:pt idx="4887">
                  <c:v>0.9559436</c:v>
                </c:pt>
                <c:pt idx="4888">
                  <c:v>1.0003339</c:v>
                </c:pt>
                <c:pt idx="4889">
                  <c:v>0.99605730000000003</c:v>
                </c:pt>
                <c:pt idx="4890">
                  <c:v>0.87869364000000005</c:v>
                </c:pt>
                <c:pt idx="4891">
                  <c:v>0.98174079999999997</c:v>
                </c:pt>
                <c:pt idx="4892">
                  <c:v>1.0029167999999999</c:v>
                </c:pt>
                <c:pt idx="4893">
                  <c:v>1.0003215999999999</c:v>
                </c:pt>
                <c:pt idx="4894">
                  <c:v>0.97164399999999995</c:v>
                </c:pt>
                <c:pt idx="4895">
                  <c:v>0.99966630000000001</c:v>
                </c:pt>
                <c:pt idx="4896">
                  <c:v>0.90855836999999995</c:v>
                </c:pt>
                <c:pt idx="4897">
                  <c:v>0.99189216000000002</c:v>
                </c:pt>
                <c:pt idx="4898">
                  <c:v>0.99834610000000001</c:v>
                </c:pt>
                <c:pt idx="4899">
                  <c:v>0.98682815000000002</c:v>
                </c:pt>
                <c:pt idx="4900">
                  <c:v>0.99990356000000002</c:v>
                </c:pt>
                <c:pt idx="4901">
                  <c:v>0.99402369999999995</c:v>
                </c:pt>
                <c:pt idx="4902">
                  <c:v>0.99539639999999996</c:v>
                </c:pt>
                <c:pt idx="4903">
                  <c:v>0.99969490000000005</c:v>
                </c:pt>
                <c:pt idx="4904">
                  <c:v>0.99933857000000004</c:v>
                </c:pt>
                <c:pt idx="4905">
                  <c:v>0.99941159999999996</c:v>
                </c:pt>
                <c:pt idx="4906">
                  <c:v>0.97527260000000005</c:v>
                </c:pt>
                <c:pt idx="4907">
                  <c:v>1.0017395</c:v>
                </c:pt>
                <c:pt idx="4908">
                  <c:v>1.0005754</c:v>
                </c:pt>
                <c:pt idx="4909">
                  <c:v>1.0009045999999999</c:v>
                </c:pt>
                <c:pt idx="4910">
                  <c:v>0.99104530000000002</c:v>
                </c:pt>
                <c:pt idx="4911">
                  <c:v>1.0019214000000001</c:v>
                </c:pt>
                <c:pt idx="4912">
                  <c:v>0.99093777000000005</c:v>
                </c:pt>
                <c:pt idx="4913">
                  <c:v>0.97528340000000002</c:v>
                </c:pt>
                <c:pt idx="4914">
                  <c:v>1.0001249999999999</c:v>
                </c:pt>
                <c:pt idx="4915">
                  <c:v>0.99170977000000005</c:v>
                </c:pt>
                <c:pt idx="4916">
                  <c:v>0.99347649999999998</c:v>
                </c:pt>
                <c:pt idx="4917">
                  <c:v>0.993788</c:v>
                </c:pt>
                <c:pt idx="4918">
                  <c:v>0.99887972999999997</c:v>
                </c:pt>
                <c:pt idx="4919">
                  <c:v>0.99852300000000005</c:v>
                </c:pt>
                <c:pt idx="4920">
                  <c:v>0.99958630000000004</c:v>
                </c:pt>
                <c:pt idx="4921">
                  <c:v>0.98969589999999996</c:v>
                </c:pt>
                <c:pt idx="4922">
                  <c:v>1.0011873</c:v>
                </c:pt>
                <c:pt idx="4923">
                  <c:v>0.98996633000000001</c:v>
                </c:pt>
                <c:pt idx="4924">
                  <c:v>1.0014045</c:v>
                </c:pt>
                <c:pt idx="4925">
                  <c:v>0.98211073999999998</c:v>
                </c:pt>
                <c:pt idx="4926">
                  <c:v>1.0004150000000001</c:v>
                </c:pt>
                <c:pt idx="4927">
                  <c:v>1.0004097000000001</c:v>
                </c:pt>
                <c:pt idx="4928">
                  <c:v>1.0001464</c:v>
                </c:pt>
                <c:pt idx="4929">
                  <c:v>0.99768710000000005</c:v>
                </c:pt>
                <c:pt idx="4930">
                  <c:v>1.0032002</c:v>
                </c:pt>
                <c:pt idx="4931">
                  <c:v>0.98165119999999995</c:v>
                </c:pt>
                <c:pt idx="4932">
                  <c:v>1.0013164000000001</c:v>
                </c:pt>
                <c:pt idx="4933">
                  <c:v>0.99973714000000002</c:v>
                </c:pt>
                <c:pt idx="4934">
                  <c:v>0.99733490000000002</c:v>
                </c:pt>
                <c:pt idx="4935">
                  <c:v>0.97861403000000002</c:v>
                </c:pt>
                <c:pt idx="4936">
                  <c:v>0.98796373999999998</c:v>
                </c:pt>
                <c:pt idx="4937">
                  <c:v>1.0015178</c:v>
                </c:pt>
                <c:pt idx="4938">
                  <c:v>0.95752287000000003</c:v>
                </c:pt>
                <c:pt idx="4939">
                  <c:v>1.0004767000000001</c:v>
                </c:pt>
                <c:pt idx="4940">
                  <c:v>1.0010091999999999</c:v>
                </c:pt>
                <c:pt idx="4941">
                  <c:v>0.97852932999999997</c:v>
                </c:pt>
                <c:pt idx="4942">
                  <c:v>1.0009912999999999</c:v>
                </c:pt>
                <c:pt idx="4943">
                  <c:v>0.99004510000000001</c:v>
                </c:pt>
                <c:pt idx="4944">
                  <c:v>0.98568389999999995</c:v>
                </c:pt>
                <c:pt idx="4945">
                  <c:v>0.99010330000000002</c:v>
                </c:pt>
                <c:pt idx="4946">
                  <c:v>1.0002522</c:v>
                </c:pt>
                <c:pt idx="4947">
                  <c:v>0.99953663000000004</c:v>
                </c:pt>
                <c:pt idx="4948">
                  <c:v>0.99968539999999995</c:v>
                </c:pt>
                <c:pt idx="4949">
                  <c:v>0.97274450000000001</c:v>
                </c:pt>
                <c:pt idx="4950">
                  <c:v>0.97274450000000001</c:v>
                </c:pt>
                <c:pt idx="4951">
                  <c:v>0.98084930000000004</c:v>
                </c:pt>
                <c:pt idx="4952">
                  <c:v>0.99378233999999999</c:v>
                </c:pt>
                <c:pt idx="4953">
                  <c:v>0.98680126999999995</c:v>
                </c:pt>
                <c:pt idx="4954">
                  <c:v>0.99171299999999996</c:v>
                </c:pt>
                <c:pt idx="4955">
                  <c:v>0.97367720000000002</c:v>
                </c:pt>
                <c:pt idx="4956">
                  <c:v>0.99955430000000001</c:v>
                </c:pt>
                <c:pt idx="4957">
                  <c:v>0.95614809999999995</c:v>
                </c:pt>
                <c:pt idx="4958">
                  <c:v>0.98353939999999995</c:v>
                </c:pt>
                <c:pt idx="4959">
                  <c:v>0.94145614</c:v>
                </c:pt>
                <c:pt idx="4960">
                  <c:v>0.999255</c:v>
                </c:pt>
                <c:pt idx="4961">
                  <c:v>0.99899614000000003</c:v>
                </c:pt>
                <c:pt idx="4962">
                  <c:v>0.99972360000000005</c:v>
                </c:pt>
                <c:pt idx="4963">
                  <c:v>1.0018012999999999</c:v>
                </c:pt>
                <c:pt idx="4964">
                  <c:v>0.99240309999999998</c:v>
                </c:pt>
                <c:pt idx="4965">
                  <c:v>0.99681765</c:v>
                </c:pt>
                <c:pt idx="4966">
                  <c:v>0.99947240000000004</c:v>
                </c:pt>
                <c:pt idx="4967">
                  <c:v>0.99662309999999998</c:v>
                </c:pt>
                <c:pt idx="4968">
                  <c:v>1.0009752999999999</c:v>
                </c:pt>
                <c:pt idx="4969">
                  <c:v>1.0002660000000001</c:v>
                </c:pt>
                <c:pt idx="4970">
                  <c:v>0.97303134000000002</c:v>
                </c:pt>
                <c:pt idx="4971">
                  <c:v>1.0019123999999999</c:v>
                </c:pt>
                <c:pt idx="4972">
                  <c:v>0.98895239999999995</c:v>
                </c:pt>
                <c:pt idx="4973">
                  <c:v>0.99631446999999995</c:v>
                </c:pt>
                <c:pt idx="4974">
                  <c:v>1.0001823000000001</c:v>
                </c:pt>
                <c:pt idx="4975">
                  <c:v>0.99358120000000005</c:v>
                </c:pt>
                <c:pt idx="4976">
                  <c:v>0.98992466999999995</c:v>
                </c:pt>
                <c:pt idx="4977">
                  <c:v>0.98053634000000001</c:v>
                </c:pt>
                <c:pt idx="4978">
                  <c:v>0.99684583999999998</c:v>
                </c:pt>
                <c:pt idx="4979">
                  <c:v>0.99637419999999999</c:v>
                </c:pt>
                <c:pt idx="4980">
                  <c:v>0.99936219999999998</c:v>
                </c:pt>
                <c:pt idx="4981">
                  <c:v>0.93768715999999996</c:v>
                </c:pt>
                <c:pt idx="4982">
                  <c:v>1.0004785</c:v>
                </c:pt>
                <c:pt idx="4983">
                  <c:v>1.0003507</c:v>
                </c:pt>
                <c:pt idx="4984">
                  <c:v>0.99357753999999998</c:v>
                </c:pt>
                <c:pt idx="4985">
                  <c:v>0.98866653000000004</c:v>
                </c:pt>
                <c:pt idx="4986">
                  <c:v>0.98639094999999999</c:v>
                </c:pt>
                <c:pt idx="4987">
                  <c:v>0.98624369999999995</c:v>
                </c:pt>
                <c:pt idx="4988">
                  <c:v>1.0022314000000001</c:v>
                </c:pt>
                <c:pt idx="4989">
                  <c:v>1.0051806000000001</c:v>
                </c:pt>
                <c:pt idx="4990">
                  <c:v>0.99790984000000005</c:v>
                </c:pt>
                <c:pt idx="4991">
                  <c:v>0.95487606999999997</c:v>
                </c:pt>
                <c:pt idx="4992">
                  <c:v>1.0042251</c:v>
                </c:pt>
                <c:pt idx="4993">
                  <c:v>0.99677426000000002</c:v>
                </c:pt>
                <c:pt idx="4994">
                  <c:v>0.99770559999999997</c:v>
                </c:pt>
                <c:pt idx="4995">
                  <c:v>1.0001793999999999</c:v>
                </c:pt>
                <c:pt idx="4996">
                  <c:v>1.0014505</c:v>
                </c:pt>
                <c:pt idx="4997">
                  <c:v>1.0012567000000001</c:v>
                </c:pt>
                <c:pt idx="4998">
                  <c:v>1.0015928000000001</c:v>
                </c:pt>
                <c:pt idx="4999">
                  <c:v>0.99132365</c:v>
                </c:pt>
                <c:pt idx="5000">
                  <c:v>0.98872530000000003</c:v>
                </c:pt>
                <c:pt idx="5001">
                  <c:v>0.97688525999999998</c:v>
                </c:pt>
                <c:pt idx="5002">
                  <c:v>0.99770029999999998</c:v>
                </c:pt>
                <c:pt idx="5003">
                  <c:v>0.99868809999999997</c:v>
                </c:pt>
                <c:pt idx="5004">
                  <c:v>0.98415640000000004</c:v>
                </c:pt>
                <c:pt idx="5005">
                  <c:v>0.99528130000000004</c:v>
                </c:pt>
                <c:pt idx="5006">
                  <c:v>0.98972380000000004</c:v>
                </c:pt>
                <c:pt idx="5007">
                  <c:v>0.98485880000000003</c:v>
                </c:pt>
                <c:pt idx="5008">
                  <c:v>0.99614906000000003</c:v>
                </c:pt>
                <c:pt idx="5009">
                  <c:v>0.99992316999999997</c:v>
                </c:pt>
                <c:pt idx="5010">
                  <c:v>0.93937130000000002</c:v>
                </c:pt>
                <c:pt idx="5011">
                  <c:v>1.001236</c:v>
                </c:pt>
                <c:pt idx="5012">
                  <c:v>0.99966029999999995</c:v>
                </c:pt>
                <c:pt idx="5013">
                  <c:v>0.99700129999999998</c:v>
                </c:pt>
                <c:pt idx="5014">
                  <c:v>0.99999017000000001</c:v>
                </c:pt>
                <c:pt idx="5015">
                  <c:v>0.99189819999999995</c:v>
                </c:pt>
                <c:pt idx="5016">
                  <c:v>1.0002502</c:v>
                </c:pt>
                <c:pt idx="5017">
                  <c:v>0.96964969999999995</c:v>
                </c:pt>
                <c:pt idx="5018">
                  <c:v>0.99625750000000002</c:v>
                </c:pt>
                <c:pt idx="5019">
                  <c:v>1.0017531</c:v>
                </c:pt>
                <c:pt idx="5020">
                  <c:v>0.99793390000000004</c:v>
                </c:pt>
                <c:pt idx="5021">
                  <c:v>0.99962740000000005</c:v>
                </c:pt>
                <c:pt idx="5022">
                  <c:v>0.97993660000000005</c:v>
                </c:pt>
                <c:pt idx="5023">
                  <c:v>0.99974083999999996</c:v>
                </c:pt>
                <c:pt idx="5024">
                  <c:v>0.99866253000000005</c:v>
                </c:pt>
                <c:pt idx="5025">
                  <c:v>0.99018189999999995</c:v>
                </c:pt>
                <c:pt idx="5026">
                  <c:v>0.9806165</c:v>
                </c:pt>
                <c:pt idx="5027">
                  <c:v>0.99994170000000004</c:v>
                </c:pt>
                <c:pt idx="5028">
                  <c:v>0.99857359999999995</c:v>
                </c:pt>
                <c:pt idx="5029">
                  <c:v>1.000629</c:v>
                </c:pt>
                <c:pt idx="5030">
                  <c:v>0.98992250000000004</c:v>
                </c:pt>
                <c:pt idx="5031">
                  <c:v>0.98841509999999999</c:v>
                </c:pt>
                <c:pt idx="5032">
                  <c:v>0.98430972999999999</c:v>
                </c:pt>
                <c:pt idx="5033">
                  <c:v>0.99735503999999997</c:v>
                </c:pt>
                <c:pt idx="5034">
                  <c:v>0.97740625999999997</c:v>
                </c:pt>
                <c:pt idx="5035">
                  <c:v>0.99736069999999999</c:v>
                </c:pt>
                <c:pt idx="5036">
                  <c:v>0.99907860000000004</c:v>
                </c:pt>
                <c:pt idx="5037">
                  <c:v>0.98822105000000005</c:v>
                </c:pt>
                <c:pt idx="5038">
                  <c:v>1.0005866999999999</c:v>
                </c:pt>
                <c:pt idx="5039">
                  <c:v>1.0010562999999999</c:v>
                </c:pt>
                <c:pt idx="5040">
                  <c:v>0.99852719999999995</c:v>
                </c:pt>
                <c:pt idx="5041">
                  <c:v>0.98192860000000004</c:v>
                </c:pt>
                <c:pt idx="5042">
                  <c:v>1.0008252</c:v>
                </c:pt>
                <c:pt idx="5043">
                  <c:v>0.99765320000000002</c:v>
                </c:pt>
                <c:pt idx="5044">
                  <c:v>0.96131129999999998</c:v>
                </c:pt>
                <c:pt idx="5045">
                  <c:v>0.99962799999999996</c:v>
                </c:pt>
                <c:pt idx="5046">
                  <c:v>0.96852530000000003</c:v>
                </c:pt>
                <c:pt idx="5047">
                  <c:v>0.99897400000000003</c:v>
                </c:pt>
                <c:pt idx="5048">
                  <c:v>1.0001842999999999</c:v>
                </c:pt>
                <c:pt idx="5049">
                  <c:v>0.97705894999999998</c:v>
                </c:pt>
                <c:pt idx="5050">
                  <c:v>0.99952039999999998</c:v>
                </c:pt>
                <c:pt idx="5051">
                  <c:v>0.9987549</c:v>
                </c:pt>
                <c:pt idx="5052">
                  <c:v>1.0004660999999999</c:v>
                </c:pt>
                <c:pt idx="5053">
                  <c:v>0.98466520000000002</c:v>
                </c:pt>
                <c:pt idx="5054">
                  <c:v>0.99446840000000003</c:v>
                </c:pt>
                <c:pt idx="5055">
                  <c:v>0.99782329999999997</c:v>
                </c:pt>
                <c:pt idx="5056">
                  <c:v>0.94838619999999996</c:v>
                </c:pt>
                <c:pt idx="5057">
                  <c:v>0.97174689999999997</c:v>
                </c:pt>
                <c:pt idx="5058">
                  <c:v>1.0010948</c:v>
                </c:pt>
                <c:pt idx="5059">
                  <c:v>0.98235446000000004</c:v>
                </c:pt>
                <c:pt idx="5060">
                  <c:v>0.97868230000000001</c:v>
                </c:pt>
                <c:pt idx="5061">
                  <c:v>0.99664056000000001</c:v>
                </c:pt>
                <c:pt idx="5062">
                  <c:v>0.98007864</c:v>
                </c:pt>
                <c:pt idx="5063">
                  <c:v>0.98175864999999995</c:v>
                </c:pt>
                <c:pt idx="5064">
                  <c:v>0.9987798</c:v>
                </c:pt>
                <c:pt idx="5065">
                  <c:v>0.95848584000000003</c:v>
                </c:pt>
                <c:pt idx="5066">
                  <c:v>0.99810960000000004</c:v>
                </c:pt>
                <c:pt idx="5067">
                  <c:v>0.96073359999999997</c:v>
                </c:pt>
                <c:pt idx="5068">
                  <c:v>0.99043760000000003</c:v>
                </c:pt>
                <c:pt idx="5069">
                  <c:v>0.99706030000000001</c:v>
                </c:pt>
                <c:pt idx="5070">
                  <c:v>0.97717047000000001</c:v>
                </c:pt>
                <c:pt idx="5071">
                  <c:v>0.99882970000000004</c:v>
                </c:pt>
                <c:pt idx="5072">
                  <c:v>1.0024668000000001</c:v>
                </c:pt>
                <c:pt idx="5073">
                  <c:v>1.0022217</c:v>
                </c:pt>
                <c:pt idx="5074">
                  <c:v>0.96752110000000002</c:v>
                </c:pt>
                <c:pt idx="5075">
                  <c:v>0.97619252999999995</c:v>
                </c:pt>
                <c:pt idx="5076">
                  <c:v>0.99605434999999998</c:v>
                </c:pt>
                <c:pt idx="5077">
                  <c:v>0.95508729999999997</c:v>
                </c:pt>
                <c:pt idx="5078">
                  <c:v>0.95100340000000005</c:v>
                </c:pt>
                <c:pt idx="5079">
                  <c:v>1.0007241</c:v>
                </c:pt>
                <c:pt idx="5080">
                  <c:v>1.0022347</c:v>
                </c:pt>
                <c:pt idx="5081">
                  <c:v>0.99947613000000002</c:v>
                </c:pt>
                <c:pt idx="5082">
                  <c:v>0.99866699999999997</c:v>
                </c:pt>
                <c:pt idx="5083">
                  <c:v>1.0002944</c:v>
                </c:pt>
                <c:pt idx="5084">
                  <c:v>0.99792349999999996</c:v>
                </c:pt>
                <c:pt idx="5085">
                  <c:v>0.99831579999999998</c:v>
                </c:pt>
                <c:pt idx="5086">
                  <c:v>0.92486066</c:v>
                </c:pt>
                <c:pt idx="5087">
                  <c:v>0.99947613000000002</c:v>
                </c:pt>
                <c:pt idx="5088">
                  <c:v>1.0014403999999999</c:v>
                </c:pt>
                <c:pt idx="5089">
                  <c:v>0.96628590000000003</c:v>
                </c:pt>
                <c:pt idx="5090">
                  <c:v>0.98512864</c:v>
                </c:pt>
                <c:pt idx="5091">
                  <c:v>0.9902164</c:v>
                </c:pt>
                <c:pt idx="5092">
                  <c:v>0.99998355000000005</c:v>
                </c:pt>
                <c:pt idx="5093">
                  <c:v>0.99627489999999996</c:v>
                </c:pt>
                <c:pt idx="5094">
                  <c:v>0.99907919999999995</c:v>
                </c:pt>
                <c:pt idx="5095">
                  <c:v>0.99776739999999997</c:v>
                </c:pt>
                <c:pt idx="5096">
                  <c:v>0.99507003999999999</c:v>
                </c:pt>
                <c:pt idx="5097">
                  <c:v>0.98335640000000002</c:v>
                </c:pt>
                <c:pt idx="5098">
                  <c:v>1.0010762</c:v>
                </c:pt>
                <c:pt idx="5099">
                  <c:v>1.0001343</c:v>
                </c:pt>
                <c:pt idx="5100">
                  <c:v>1.0022298000000001</c:v>
                </c:pt>
                <c:pt idx="5101">
                  <c:v>0.99837094999999998</c:v>
                </c:pt>
                <c:pt idx="5102">
                  <c:v>0.99222940000000004</c:v>
                </c:pt>
                <c:pt idx="5103">
                  <c:v>1.0019141</c:v>
                </c:pt>
                <c:pt idx="5104">
                  <c:v>0.99296653000000001</c:v>
                </c:pt>
                <c:pt idx="5105">
                  <c:v>1.0010699999999999</c:v>
                </c:pt>
                <c:pt idx="5106">
                  <c:v>0.95910490000000004</c:v>
                </c:pt>
                <c:pt idx="5107">
                  <c:v>0.98875310000000005</c:v>
                </c:pt>
                <c:pt idx="5108">
                  <c:v>1.0009543000000001</c:v>
                </c:pt>
                <c:pt idx="5109">
                  <c:v>0.9841647</c:v>
                </c:pt>
                <c:pt idx="5110">
                  <c:v>0.98242830000000003</c:v>
                </c:pt>
                <c:pt idx="5111">
                  <c:v>0.95049209999999995</c:v>
                </c:pt>
                <c:pt idx="5112">
                  <c:v>1.0007709</c:v>
                </c:pt>
                <c:pt idx="5113">
                  <c:v>1.0002477999999999</c:v>
                </c:pt>
                <c:pt idx="5114">
                  <c:v>0.97974216999999997</c:v>
                </c:pt>
                <c:pt idx="5115">
                  <c:v>0.96724560000000004</c:v>
                </c:pt>
                <c:pt idx="5116">
                  <c:v>0.96670084999999994</c:v>
                </c:pt>
                <c:pt idx="5117">
                  <c:v>0.99812809999999996</c:v>
                </c:pt>
                <c:pt idx="5118">
                  <c:v>0.94149850000000002</c:v>
                </c:pt>
                <c:pt idx="5119">
                  <c:v>0.98775690000000005</c:v>
                </c:pt>
                <c:pt idx="5120">
                  <c:v>0.99987172999999996</c:v>
                </c:pt>
                <c:pt idx="5121">
                  <c:v>0.99791719999999995</c:v>
                </c:pt>
                <c:pt idx="5122">
                  <c:v>0.99826353999999995</c:v>
                </c:pt>
                <c:pt idx="5123">
                  <c:v>0.99887130000000002</c:v>
                </c:pt>
                <c:pt idx="5124">
                  <c:v>0.99974626</c:v>
                </c:pt>
                <c:pt idx="5125">
                  <c:v>1.0025392</c:v>
                </c:pt>
                <c:pt idx="5126">
                  <c:v>0.9993649</c:v>
                </c:pt>
                <c:pt idx="5127">
                  <c:v>0.99995255000000005</c:v>
                </c:pt>
                <c:pt idx="5128">
                  <c:v>1.0012147</c:v>
                </c:pt>
                <c:pt idx="5129">
                  <c:v>0.99873226999999998</c:v>
                </c:pt>
                <c:pt idx="5130">
                  <c:v>0.99948519999999996</c:v>
                </c:pt>
                <c:pt idx="5131">
                  <c:v>1.0004660999999999</c:v>
                </c:pt>
                <c:pt idx="5132">
                  <c:v>1.0014529999999999</c:v>
                </c:pt>
                <c:pt idx="5133">
                  <c:v>0.99799939999999998</c:v>
                </c:pt>
                <c:pt idx="5134">
                  <c:v>0.99669019999999997</c:v>
                </c:pt>
                <c:pt idx="5135">
                  <c:v>1.0004284000000001</c:v>
                </c:pt>
                <c:pt idx="5136">
                  <c:v>0.99554730000000002</c:v>
                </c:pt>
                <c:pt idx="5137">
                  <c:v>1.0017362000000001</c:v>
                </c:pt>
                <c:pt idx="5138">
                  <c:v>0.98416680000000001</c:v>
                </c:pt>
                <c:pt idx="5139">
                  <c:v>0.98850280000000001</c:v>
                </c:pt>
                <c:pt idx="5140">
                  <c:v>0.99698699999999996</c:v>
                </c:pt>
                <c:pt idx="5141">
                  <c:v>0.99295913999999996</c:v>
                </c:pt>
                <c:pt idx="5142">
                  <c:v>0.999969</c:v>
                </c:pt>
                <c:pt idx="5143">
                  <c:v>0.99806419999999996</c:v>
                </c:pt>
                <c:pt idx="5144">
                  <c:v>0.98820996000000005</c:v>
                </c:pt>
                <c:pt idx="5145">
                  <c:v>1.0004038</c:v>
                </c:pt>
                <c:pt idx="5146">
                  <c:v>0.99636559999999996</c:v>
                </c:pt>
                <c:pt idx="5147">
                  <c:v>1.0004185000000001</c:v>
                </c:pt>
                <c:pt idx="5148">
                  <c:v>0.99991392999999995</c:v>
                </c:pt>
                <c:pt idx="5149">
                  <c:v>0.9978477</c:v>
                </c:pt>
                <c:pt idx="5150">
                  <c:v>0.98361770000000004</c:v>
                </c:pt>
                <c:pt idx="5151">
                  <c:v>0.97864580000000001</c:v>
                </c:pt>
                <c:pt idx="5152">
                  <c:v>0.99988306000000005</c:v>
                </c:pt>
                <c:pt idx="5153">
                  <c:v>0.99344312999999995</c:v>
                </c:pt>
                <c:pt idx="5154">
                  <c:v>1.0013030999999999</c:v>
                </c:pt>
                <c:pt idx="5155">
                  <c:v>1.0032291</c:v>
                </c:pt>
                <c:pt idx="5156">
                  <c:v>0.99798982999999997</c:v>
                </c:pt>
                <c:pt idx="5157">
                  <c:v>0.99814605999999995</c:v>
                </c:pt>
                <c:pt idx="5158">
                  <c:v>0.99688080000000001</c:v>
                </c:pt>
                <c:pt idx="5159">
                  <c:v>0.99946873999999997</c:v>
                </c:pt>
                <c:pt idx="5160">
                  <c:v>0.95585589999999998</c:v>
                </c:pt>
                <c:pt idx="5161">
                  <c:v>0.99997959999999997</c:v>
                </c:pt>
                <c:pt idx="5162">
                  <c:v>0.96285074999999998</c:v>
                </c:pt>
                <c:pt idx="5163">
                  <c:v>0.99980979999999997</c:v>
                </c:pt>
                <c:pt idx="5164">
                  <c:v>0.99439436000000003</c:v>
                </c:pt>
                <c:pt idx="5165">
                  <c:v>0.98267360000000004</c:v>
                </c:pt>
                <c:pt idx="5166">
                  <c:v>0.98038959999999997</c:v>
                </c:pt>
                <c:pt idx="5167">
                  <c:v>1.0020502</c:v>
                </c:pt>
                <c:pt idx="5168">
                  <c:v>1.0004208000000001</c:v>
                </c:pt>
                <c:pt idx="5169">
                  <c:v>1.0009041000000001</c:v>
                </c:pt>
                <c:pt idx="5170">
                  <c:v>0.99568570000000001</c:v>
                </c:pt>
                <c:pt idx="5171">
                  <c:v>0.99876182999999996</c:v>
                </c:pt>
                <c:pt idx="5172">
                  <c:v>0.99021435000000002</c:v>
                </c:pt>
                <c:pt idx="5173">
                  <c:v>1.0001986</c:v>
                </c:pt>
                <c:pt idx="5174">
                  <c:v>0.9937395</c:v>
                </c:pt>
                <c:pt idx="5175">
                  <c:v>0.94828840000000003</c:v>
                </c:pt>
                <c:pt idx="5176">
                  <c:v>0.98381834999999995</c:v>
                </c:pt>
                <c:pt idx="5177">
                  <c:v>0.96066059999999998</c:v>
                </c:pt>
                <c:pt idx="5178">
                  <c:v>1.0006242999999999</c:v>
                </c:pt>
                <c:pt idx="5179">
                  <c:v>0.9980426</c:v>
                </c:pt>
                <c:pt idx="5180">
                  <c:v>0.99969834000000002</c:v>
                </c:pt>
                <c:pt idx="5181">
                  <c:v>0.97527664999999997</c:v>
                </c:pt>
                <c:pt idx="5182">
                  <c:v>0.98048060000000004</c:v>
                </c:pt>
                <c:pt idx="5183">
                  <c:v>0.99964149999999996</c:v>
                </c:pt>
                <c:pt idx="5184">
                  <c:v>1.0007836000000001</c:v>
                </c:pt>
                <c:pt idx="5185">
                  <c:v>0.99365245999999996</c:v>
                </c:pt>
                <c:pt idx="5186">
                  <c:v>0.99128187000000001</c:v>
                </c:pt>
                <c:pt idx="5187">
                  <c:v>0.99824964999999999</c:v>
                </c:pt>
                <c:pt idx="5188">
                  <c:v>0.97400016</c:v>
                </c:pt>
                <c:pt idx="5189">
                  <c:v>1.0006687999999999</c:v>
                </c:pt>
                <c:pt idx="5190">
                  <c:v>1.0005268</c:v>
                </c:pt>
                <c:pt idx="5191">
                  <c:v>0.97056109999999995</c:v>
                </c:pt>
                <c:pt idx="5192">
                  <c:v>0.99491023999999995</c:v>
                </c:pt>
                <c:pt idx="5193">
                  <c:v>0.99991649999999999</c:v>
                </c:pt>
                <c:pt idx="5194">
                  <c:v>0.98990400000000001</c:v>
                </c:pt>
                <c:pt idx="5195">
                  <c:v>0.9643891</c:v>
                </c:pt>
                <c:pt idx="5196">
                  <c:v>0.86190500000000003</c:v>
                </c:pt>
                <c:pt idx="5197">
                  <c:v>0.99206209999999995</c:v>
                </c:pt>
                <c:pt idx="5198">
                  <c:v>1.0007789</c:v>
                </c:pt>
                <c:pt idx="5199">
                  <c:v>0.99933890000000003</c:v>
                </c:pt>
                <c:pt idx="5200">
                  <c:v>1.0002522</c:v>
                </c:pt>
                <c:pt idx="5201">
                  <c:v>0.97940605999999997</c:v>
                </c:pt>
                <c:pt idx="5202">
                  <c:v>0.98496854</c:v>
                </c:pt>
                <c:pt idx="5203">
                  <c:v>0.99872607000000002</c:v>
                </c:pt>
                <c:pt idx="5204">
                  <c:v>0.98707659999999997</c:v>
                </c:pt>
                <c:pt idx="5205">
                  <c:v>0.99563120000000005</c:v>
                </c:pt>
                <c:pt idx="5206">
                  <c:v>0.91815095999999996</c:v>
                </c:pt>
                <c:pt idx="5207">
                  <c:v>0.99680469999999999</c:v>
                </c:pt>
                <c:pt idx="5208">
                  <c:v>0.99041170000000001</c:v>
                </c:pt>
                <c:pt idx="5209">
                  <c:v>0.96283346000000003</c:v>
                </c:pt>
                <c:pt idx="5210">
                  <c:v>0.99801839999999997</c:v>
                </c:pt>
                <c:pt idx="5211">
                  <c:v>0.98626829999999999</c:v>
                </c:pt>
                <c:pt idx="5212">
                  <c:v>1.0009927000000001</c:v>
                </c:pt>
                <c:pt idx="5213">
                  <c:v>0.99845415000000004</c:v>
                </c:pt>
                <c:pt idx="5214">
                  <c:v>0.98652669999999998</c:v>
                </c:pt>
                <c:pt idx="5215">
                  <c:v>0.98938610000000005</c:v>
                </c:pt>
                <c:pt idx="5216">
                  <c:v>0.99989234999999999</c:v>
                </c:pt>
                <c:pt idx="5217">
                  <c:v>0.9931738</c:v>
                </c:pt>
                <c:pt idx="5218">
                  <c:v>1.0030246</c:v>
                </c:pt>
                <c:pt idx="5219">
                  <c:v>1.0032213999999999</c:v>
                </c:pt>
                <c:pt idx="5220">
                  <c:v>0.99755954999999996</c:v>
                </c:pt>
                <c:pt idx="5221">
                  <c:v>0.98608189999999996</c:v>
                </c:pt>
                <c:pt idx="5222">
                  <c:v>0.98378770000000004</c:v>
                </c:pt>
                <c:pt idx="5223">
                  <c:v>1.0011026000000001</c:v>
                </c:pt>
                <c:pt idx="5224">
                  <c:v>0.97366149999999996</c:v>
                </c:pt>
                <c:pt idx="5225">
                  <c:v>0.99155329999999997</c:v>
                </c:pt>
                <c:pt idx="5226">
                  <c:v>0.94421699999999997</c:v>
                </c:pt>
                <c:pt idx="5227">
                  <c:v>0.99867410000000001</c:v>
                </c:pt>
                <c:pt idx="5228">
                  <c:v>0.99774949999999996</c:v>
                </c:pt>
                <c:pt idx="5229">
                  <c:v>0.94848639999999995</c:v>
                </c:pt>
                <c:pt idx="5230">
                  <c:v>0.99944230000000001</c:v>
                </c:pt>
                <c:pt idx="5231">
                  <c:v>0.99691750000000001</c:v>
                </c:pt>
                <c:pt idx="5232">
                  <c:v>0.98219389999999995</c:v>
                </c:pt>
                <c:pt idx="5233">
                  <c:v>0.99517679999999997</c:v>
                </c:pt>
                <c:pt idx="5234">
                  <c:v>0.98925394</c:v>
                </c:pt>
                <c:pt idx="5235">
                  <c:v>0.97493300000000005</c:v>
                </c:pt>
                <c:pt idx="5236">
                  <c:v>0.98509080000000004</c:v>
                </c:pt>
                <c:pt idx="5237">
                  <c:v>1.0004101999999999</c:v>
                </c:pt>
                <c:pt idx="5238">
                  <c:v>0.99700069999999996</c:v>
                </c:pt>
                <c:pt idx="5239">
                  <c:v>0.99719500000000005</c:v>
                </c:pt>
                <c:pt idx="5240">
                  <c:v>1.0012656</c:v>
                </c:pt>
                <c:pt idx="5241">
                  <c:v>0.95897290000000002</c:v>
                </c:pt>
                <c:pt idx="5242">
                  <c:v>1.0010357000000001</c:v>
                </c:pt>
                <c:pt idx="5243">
                  <c:v>0.99607109999999999</c:v>
                </c:pt>
                <c:pt idx="5244">
                  <c:v>0.98691770000000001</c:v>
                </c:pt>
                <c:pt idx="5245">
                  <c:v>0.99315405000000001</c:v>
                </c:pt>
                <c:pt idx="5246">
                  <c:v>0.99934745000000003</c:v>
                </c:pt>
                <c:pt idx="5247">
                  <c:v>0.95512635000000001</c:v>
                </c:pt>
                <c:pt idx="5248">
                  <c:v>1.0001842999999999</c:v>
                </c:pt>
                <c:pt idx="5249">
                  <c:v>0.99677426000000002</c:v>
                </c:pt>
                <c:pt idx="5250">
                  <c:v>0.98725026999999999</c:v>
                </c:pt>
                <c:pt idx="5251">
                  <c:v>0.94106215000000004</c:v>
                </c:pt>
                <c:pt idx="5252">
                  <c:v>0.94669603999999996</c:v>
                </c:pt>
                <c:pt idx="5253">
                  <c:v>0.99934787000000003</c:v>
                </c:pt>
                <c:pt idx="5254">
                  <c:v>1.0012160000000001</c:v>
                </c:pt>
                <c:pt idx="5255">
                  <c:v>1.0007143000000001</c:v>
                </c:pt>
                <c:pt idx="5256">
                  <c:v>1.000281</c:v>
                </c:pt>
                <c:pt idx="5257">
                  <c:v>0.98705052999999998</c:v>
                </c:pt>
                <c:pt idx="5258">
                  <c:v>0.99743210000000004</c:v>
                </c:pt>
                <c:pt idx="5259">
                  <c:v>1.0000465999999999</c:v>
                </c:pt>
                <c:pt idx="5260">
                  <c:v>1.0007044</c:v>
                </c:pt>
                <c:pt idx="5261">
                  <c:v>0.99142859999999999</c:v>
                </c:pt>
                <c:pt idx="5262">
                  <c:v>0.98708510000000005</c:v>
                </c:pt>
                <c:pt idx="5263">
                  <c:v>0.99716400000000005</c:v>
                </c:pt>
                <c:pt idx="5264">
                  <c:v>0.99681390000000003</c:v>
                </c:pt>
                <c:pt idx="5265">
                  <c:v>1.000645</c:v>
                </c:pt>
                <c:pt idx="5266">
                  <c:v>1.0002711</c:v>
                </c:pt>
                <c:pt idx="5267">
                  <c:v>0.98729690000000003</c:v>
                </c:pt>
                <c:pt idx="5268">
                  <c:v>0.99469375999999998</c:v>
                </c:pt>
                <c:pt idx="5269">
                  <c:v>0.99968003999999999</c:v>
                </c:pt>
                <c:pt idx="5270">
                  <c:v>1.0033616000000001</c:v>
                </c:pt>
                <c:pt idx="5271">
                  <c:v>0.99723660000000003</c:v>
                </c:pt>
                <c:pt idx="5272">
                  <c:v>0.98679539999999999</c:v>
                </c:pt>
                <c:pt idx="5273">
                  <c:v>1.0002713999999999</c:v>
                </c:pt>
                <c:pt idx="5274">
                  <c:v>0.95092785000000002</c:v>
                </c:pt>
                <c:pt idx="5275">
                  <c:v>0.99247220000000003</c:v>
                </c:pt>
                <c:pt idx="5276">
                  <c:v>0.92317647000000003</c:v>
                </c:pt>
                <c:pt idx="5277">
                  <c:v>0.98241719999999999</c:v>
                </c:pt>
                <c:pt idx="5278">
                  <c:v>0.98993109999999995</c:v>
                </c:pt>
                <c:pt idx="5279">
                  <c:v>0.98481715000000003</c:v>
                </c:pt>
                <c:pt idx="5280">
                  <c:v>0.94218639999999998</c:v>
                </c:pt>
                <c:pt idx="5281">
                  <c:v>0.98888089999999995</c:v>
                </c:pt>
                <c:pt idx="5282">
                  <c:v>0.98974245999999999</c:v>
                </c:pt>
                <c:pt idx="5283">
                  <c:v>0.96939160000000002</c:v>
                </c:pt>
                <c:pt idx="5284">
                  <c:v>0.99677939999999998</c:v>
                </c:pt>
                <c:pt idx="5285">
                  <c:v>0.97830309999999998</c:v>
                </c:pt>
                <c:pt idx="5286">
                  <c:v>0.98097140000000005</c:v>
                </c:pt>
                <c:pt idx="5287">
                  <c:v>0.9897338</c:v>
                </c:pt>
                <c:pt idx="5288">
                  <c:v>0.99955236999999997</c:v>
                </c:pt>
                <c:pt idx="5289">
                  <c:v>0.99919150000000001</c:v>
                </c:pt>
                <c:pt idx="5290">
                  <c:v>0.99508845999999995</c:v>
                </c:pt>
                <c:pt idx="5291">
                  <c:v>0.98890389999999995</c:v>
                </c:pt>
                <c:pt idx="5292">
                  <c:v>0.98955875999999998</c:v>
                </c:pt>
                <c:pt idx="5293">
                  <c:v>1.0000937999999999</c:v>
                </c:pt>
                <c:pt idx="5294">
                  <c:v>0.99976045000000002</c:v>
                </c:pt>
                <c:pt idx="5295">
                  <c:v>1.0004051</c:v>
                </c:pt>
                <c:pt idx="5296">
                  <c:v>0.99459540000000002</c:v>
                </c:pt>
                <c:pt idx="5297">
                  <c:v>1.0011393</c:v>
                </c:pt>
                <c:pt idx="5298">
                  <c:v>0.98517319999999997</c:v>
                </c:pt>
                <c:pt idx="5299">
                  <c:v>0.99846670000000004</c:v>
                </c:pt>
                <c:pt idx="5300">
                  <c:v>0.9999709</c:v>
                </c:pt>
                <c:pt idx="5301">
                  <c:v>0.99955505</c:v>
                </c:pt>
                <c:pt idx="5302">
                  <c:v>0.99926300000000001</c:v>
                </c:pt>
                <c:pt idx="5303">
                  <c:v>0.99976960000000004</c:v>
                </c:pt>
                <c:pt idx="5304">
                  <c:v>0.9827129</c:v>
                </c:pt>
                <c:pt idx="5305">
                  <c:v>0.99345773000000004</c:v>
                </c:pt>
                <c:pt idx="5306">
                  <c:v>0.99154407</c:v>
                </c:pt>
                <c:pt idx="5307">
                  <c:v>1.0001793999999999</c:v>
                </c:pt>
                <c:pt idx="5308">
                  <c:v>0.99943435000000003</c:v>
                </c:pt>
                <c:pt idx="5309">
                  <c:v>0.99268219999999996</c:v>
                </c:pt>
                <c:pt idx="5310">
                  <c:v>1.0015347999999999</c:v>
                </c:pt>
                <c:pt idx="5311">
                  <c:v>1.0001534999999999</c:v>
                </c:pt>
                <c:pt idx="5312">
                  <c:v>0.94479880000000005</c:v>
                </c:pt>
                <c:pt idx="5313">
                  <c:v>1.0019450000000001</c:v>
                </c:pt>
                <c:pt idx="5314">
                  <c:v>1.0000078999999999</c:v>
                </c:pt>
                <c:pt idx="5315">
                  <c:v>0.98310505999999998</c:v>
                </c:pt>
                <c:pt idx="5316">
                  <c:v>0.99964980000000003</c:v>
                </c:pt>
                <c:pt idx="5317">
                  <c:v>1.0010524000000001</c:v>
                </c:pt>
                <c:pt idx="5318">
                  <c:v>0.98514139999999994</c:v>
                </c:pt>
                <c:pt idx="5319">
                  <c:v>0.99416720000000003</c:v>
                </c:pt>
                <c:pt idx="5320">
                  <c:v>1.0026184</c:v>
                </c:pt>
                <c:pt idx="5321">
                  <c:v>1.0023963</c:v>
                </c:pt>
                <c:pt idx="5322">
                  <c:v>1.0007709</c:v>
                </c:pt>
                <c:pt idx="5323">
                  <c:v>0.99878705000000001</c:v>
                </c:pt>
                <c:pt idx="5324">
                  <c:v>0.99991392999999995</c:v>
                </c:pt>
                <c:pt idx="5325">
                  <c:v>0.99889830000000002</c:v>
                </c:pt>
                <c:pt idx="5326">
                  <c:v>0.99113680000000004</c:v>
                </c:pt>
                <c:pt idx="5327">
                  <c:v>0.99995769999999995</c:v>
                </c:pt>
                <c:pt idx="5328">
                  <c:v>0.99901587000000003</c:v>
                </c:pt>
                <c:pt idx="5329">
                  <c:v>0.98982893999999999</c:v>
                </c:pt>
                <c:pt idx="5330">
                  <c:v>1.0010687</c:v>
                </c:pt>
                <c:pt idx="5331">
                  <c:v>0.99517535999999995</c:v>
                </c:pt>
                <c:pt idx="5332">
                  <c:v>1.0006907</c:v>
                </c:pt>
                <c:pt idx="5333">
                  <c:v>0.99999773999999997</c:v>
                </c:pt>
                <c:pt idx="5334">
                  <c:v>0.98870230000000003</c:v>
                </c:pt>
                <c:pt idx="5335">
                  <c:v>0.98662499999999997</c:v>
                </c:pt>
                <c:pt idx="5336">
                  <c:v>0.99887716999999998</c:v>
                </c:pt>
                <c:pt idx="5337">
                  <c:v>0.99944040000000001</c:v>
                </c:pt>
                <c:pt idx="5338">
                  <c:v>0.99774169999999995</c:v>
                </c:pt>
                <c:pt idx="5339">
                  <c:v>0.95071954000000003</c:v>
                </c:pt>
                <c:pt idx="5340">
                  <c:v>0.99944169999999999</c:v>
                </c:pt>
                <c:pt idx="5341">
                  <c:v>0.9997376</c:v>
                </c:pt>
                <c:pt idx="5342">
                  <c:v>0.99218580000000001</c:v>
                </c:pt>
                <c:pt idx="5343">
                  <c:v>0.99007599999999996</c:v>
                </c:pt>
                <c:pt idx="5344">
                  <c:v>1.0012578000000001</c:v>
                </c:pt>
                <c:pt idx="5345">
                  <c:v>0.97401340000000003</c:v>
                </c:pt>
                <c:pt idx="5346">
                  <c:v>1.000092</c:v>
                </c:pt>
                <c:pt idx="5347">
                  <c:v>0.99372669999999996</c:v>
                </c:pt>
                <c:pt idx="5348">
                  <c:v>0.98820810000000003</c:v>
                </c:pt>
                <c:pt idx="5349">
                  <c:v>0.99776876000000003</c:v>
                </c:pt>
                <c:pt idx="5350">
                  <c:v>0.99888337000000005</c:v>
                </c:pt>
                <c:pt idx="5351">
                  <c:v>0.99523269999999997</c:v>
                </c:pt>
                <c:pt idx="5352">
                  <c:v>0.96827439999999998</c:v>
                </c:pt>
                <c:pt idx="5353">
                  <c:v>0.99922809999999995</c:v>
                </c:pt>
                <c:pt idx="5354">
                  <c:v>1.0001723</c:v>
                </c:pt>
                <c:pt idx="5355">
                  <c:v>0.99976425999999996</c:v>
                </c:pt>
                <c:pt idx="5356">
                  <c:v>0.99242470000000005</c:v>
                </c:pt>
                <c:pt idx="5357">
                  <c:v>0.99820673000000004</c:v>
                </c:pt>
                <c:pt idx="5358">
                  <c:v>0.99280906000000002</c:v>
                </c:pt>
                <c:pt idx="5359">
                  <c:v>0.99737275000000003</c:v>
                </c:pt>
                <c:pt idx="5360">
                  <c:v>0.99228375999999996</c:v>
                </c:pt>
                <c:pt idx="5361">
                  <c:v>0.99281399999999997</c:v>
                </c:pt>
                <c:pt idx="5362">
                  <c:v>0.99619084999999996</c:v>
                </c:pt>
                <c:pt idx="5363">
                  <c:v>0.99289923999999996</c:v>
                </c:pt>
                <c:pt idx="5364">
                  <c:v>1.0015000999999999</c:v>
                </c:pt>
                <c:pt idx="5365">
                  <c:v>0.99734133000000003</c:v>
                </c:pt>
                <c:pt idx="5366">
                  <c:v>1.0004101999999999</c:v>
                </c:pt>
                <c:pt idx="5367">
                  <c:v>1.0006907</c:v>
                </c:pt>
                <c:pt idx="5368">
                  <c:v>1.0012026999999999</c:v>
                </c:pt>
                <c:pt idx="5369">
                  <c:v>0.98992455000000001</c:v>
                </c:pt>
                <c:pt idx="5370">
                  <c:v>0.99812109999999998</c:v>
                </c:pt>
                <c:pt idx="5371">
                  <c:v>1.0005200999999999</c:v>
                </c:pt>
                <c:pt idx="5372">
                  <c:v>0.99934149999999999</c:v>
                </c:pt>
                <c:pt idx="5373">
                  <c:v>0.99107933000000004</c:v>
                </c:pt>
                <c:pt idx="5374">
                  <c:v>0.97481980000000001</c:v>
                </c:pt>
                <c:pt idx="5375">
                  <c:v>1.0035867999999999</c:v>
                </c:pt>
                <c:pt idx="5376">
                  <c:v>0.99914086000000002</c:v>
                </c:pt>
                <c:pt idx="5377">
                  <c:v>1.0003333999999999</c:v>
                </c:pt>
                <c:pt idx="5378">
                  <c:v>1.0008345000000001</c:v>
                </c:pt>
                <c:pt idx="5379">
                  <c:v>0.98545634999999998</c:v>
                </c:pt>
                <c:pt idx="5380">
                  <c:v>0.99738329999999997</c:v>
                </c:pt>
                <c:pt idx="5381">
                  <c:v>0.93680525000000003</c:v>
                </c:pt>
                <c:pt idx="5382">
                  <c:v>0.99899510000000002</c:v>
                </c:pt>
                <c:pt idx="5383">
                  <c:v>0.99020620000000004</c:v>
                </c:pt>
                <c:pt idx="5384">
                  <c:v>1.0002944</c:v>
                </c:pt>
                <c:pt idx="5385">
                  <c:v>0.99092864999999997</c:v>
                </c:pt>
                <c:pt idx="5386">
                  <c:v>0.99806499999999998</c:v>
                </c:pt>
                <c:pt idx="5387">
                  <c:v>1.0006908999999999</c:v>
                </c:pt>
                <c:pt idx="5388">
                  <c:v>0.99645983999999999</c:v>
                </c:pt>
                <c:pt idx="5389">
                  <c:v>1.0024666</c:v>
                </c:pt>
                <c:pt idx="5390">
                  <c:v>1.0000004</c:v>
                </c:pt>
                <c:pt idx="5391">
                  <c:v>0.98005843000000004</c:v>
                </c:pt>
                <c:pt idx="5392">
                  <c:v>0.98704815000000001</c:v>
                </c:pt>
                <c:pt idx="5393">
                  <c:v>0.99982130000000002</c:v>
                </c:pt>
                <c:pt idx="5394">
                  <c:v>0.99370099999999995</c:v>
                </c:pt>
                <c:pt idx="5395">
                  <c:v>0.99350190000000005</c:v>
                </c:pt>
                <c:pt idx="5396">
                  <c:v>0.99986905000000004</c:v>
                </c:pt>
                <c:pt idx="5397">
                  <c:v>0.99673560000000005</c:v>
                </c:pt>
                <c:pt idx="5398">
                  <c:v>1.0006489000000001</c:v>
                </c:pt>
                <c:pt idx="5399">
                  <c:v>0.99491419999999997</c:v>
                </c:pt>
                <c:pt idx="5400">
                  <c:v>1.0013386</c:v>
                </c:pt>
                <c:pt idx="5401">
                  <c:v>0.98756814000000004</c:v>
                </c:pt>
                <c:pt idx="5402">
                  <c:v>0.98055179999999997</c:v>
                </c:pt>
                <c:pt idx="5403">
                  <c:v>0.99835309999999999</c:v>
                </c:pt>
                <c:pt idx="5404">
                  <c:v>0.999946</c:v>
                </c:pt>
                <c:pt idx="5405">
                  <c:v>0.99733499999999997</c:v>
                </c:pt>
                <c:pt idx="5406">
                  <c:v>0.99939615000000004</c:v>
                </c:pt>
                <c:pt idx="5407">
                  <c:v>0.99456935999999996</c:v>
                </c:pt>
                <c:pt idx="5408">
                  <c:v>1.0003955</c:v>
                </c:pt>
                <c:pt idx="5409">
                  <c:v>1.0032509999999999</c:v>
                </c:pt>
                <c:pt idx="5410">
                  <c:v>0.98834074000000005</c:v>
                </c:pt>
                <c:pt idx="5411">
                  <c:v>0.99994839999999996</c:v>
                </c:pt>
                <c:pt idx="5412">
                  <c:v>0.99443979999999998</c:v>
                </c:pt>
                <c:pt idx="5413">
                  <c:v>0.99888973999999997</c:v>
                </c:pt>
                <c:pt idx="5414">
                  <c:v>0.97219630000000001</c:v>
                </c:pt>
                <c:pt idx="5415">
                  <c:v>1.0005580000000001</c:v>
                </c:pt>
                <c:pt idx="5416">
                  <c:v>0.99242529999999995</c:v>
                </c:pt>
                <c:pt idx="5417">
                  <c:v>0.99549293999999999</c:v>
                </c:pt>
                <c:pt idx="5418">
                  <c:v>0.99417180000000005</c:v>
                </c:pt>
                <c:pt idx="5419">
                  <c:v>0.98992144999999998</c:v>
                </c:pt>
                <c:pt idx="5420">
                  <c:v>1.0001549999999999</c:v>
                </c:pt>
                <c:pt idx="5421">
                  <c:v>1.0003796</c:v>
                </c:pt>
                <c:pt idx="5422">
                  <c:v>0.99789589999999995</c:v>
                </c:pt>
                <c:pt idx="5423">
                  <c:v>0.99920255000000002</c:v>
                </c:pt>
                <c:pt idx="5424">
                  <c:v>0.98853016000000005</c:v>
                </c:pt>
                <c:pt idx="5425">
                  <c:v>0.99124849999999998</c:v>
                </c:pt>
                <c:pt idx="5426">
                  <c:v>0.98768750000000005</c:v>
                </c:pt>
                <c:pt idx="5427">
                  <c:v>0.9987547</c:v>
                </c:pt>
                <c:pt idx="5428">
                  <c:v>0.99814990000000003</c:v>
                </c:pt>
                <c:pt idx="5429">
                  <c:v>0.97876359999999996</c:v>
                </c:pt>
                <c:pt idx="5430">
                  <c:v>1.0000939</c:v>
                </c:pt>
                <c:pt idx="5431">
                  <c:v>0.99130039999999997</c:v>
                </c:pt>
                <c:pt idx="5432">
                  <c:v>1.0009645</c:v>
                </c:pt>
                <c:pt idx="5433">
                  <c:v>1.001414</c:v>
                </c:pt>
                <c:pt idx="5434">
                  <c:v>0.99254279999999995</c:v>
                </c:pt>
                <c:pt idx="5435">
                  <c:v>1.0006189999999999</c:v>
                </c:pt>
                <c:pt idx="5436">
                  <c:v>0.99317144999999996</c:v>
                </c:pt>
                <c:pt idx="5437">
                  <c:v>0.98594579999999998</c:v>
                </c:pt>
                <c:pt idx="5438">
                  <c:v>1.0013361000000001</c:v>
                </c:pt>
                <c:pt idx="5439">
                  <c:v>0.99787055999999996</c:v>
                </c:pt>
                <c:pt idx="5440">
                  <c:v>0.9874231</c:v>
                </c:pt>
                <c:pt idx="5441">
                  <c:v>1.0006870000000001</c:v>
                </c:pt>
                <c:pt idx="5442">
                  <c:v>0.99891169999999996</c:v>
                </c:pt>
                <c:pt idx="5443">
                  <c:v>0.99058489999999999</c:v>
                </c:pt>
                <c:pt idx="5444">
                  <c:v>1.0013757000000001</c:v>
                </c:pt>
                <c:pt idx="5445">
                  <c:v>0.83444289999999999</c:v>
                </c:pt>
                <c:pt idx="5446">
                  <c:v>0.61712080000000002</c:v>
                </c:pt>
                <c:pt idx="5447">
                  <c:v>0.97235959999999999</c:v>
                </c:pt>
                <c:pt idx="5448">
                  <c:v>1.0014202999999999</c:v>
                </c:pt>
                <c:pt idx="5449">
                  <c:v>1.0026003999999999</c:v>
                </c:pt>
                <c:pt idx="5450">
                  <c:v>1.0002352999999999</c:v>
                </c:pt>
                <c:pt idx="5451">
                  <c:v>0.99880000000000002</c:v>
                </c:pt>
                <c:pt idx="5452">
                  <c:v>0.98382179999999997</c:v>
                </c:pt>
                <c:pt idx="5453">
                  <c:v>0.99840313000000003</c:v>
                </c:pt>
                <c:pt idx="5454">
                  <c:v>0.99739069999999996</c:v>
                </c:pt>
                <c:pt idx="5455">
                  <c:v>0.98657863999999995</c:v>
                </c:pt>
                <c:pt idx="5456">
                  <c:v>0.98760499999999996</c:v>
                </c:pt>
                <c:pt idx="5457">
                  <c:v>0.98075690000000004</c:v>
                </c:pt>
                <c:pt idx="5458">
                  <c:v>1.0006242999999999</c:v>
                </c:pt>
                <c:pt idx="5459">
                  <c:v>0.99919650000000004</c:v>
                </c:pt>
                <c:pt idx="5460">
                  <c:v>0.99916539999999998</c:v>
                </c:pt>
                <c:pt idx="5461">
                  <c:v>1.0010551999999999</c:v>
                </c:pt>
                <c:pt idx="5462">
                  <c:v>0.99928486000000005</c:v>
                </c:pt>
                <c:pt idx="5463">
                  <c:v>0.99937189999999998</c:v>
                </c:pt>
                <c:pt idx="5464">
                  <c:v>0.9999709</c:v>
                </c:pt>
                <c:pt idx="5465">
                  <c:v>0.9904501</c:v>
                </c:pt>
                <c:pt idx="5466">
                  <c:v>0.98797199999999996</c:v>
                </c:pt>
                <c:pt idx="5467">
                  <c:v>1.0000699</c:v>
                </c:pt>
                <c:pt idx="5468">
                  <c:v>0.98507500000000003</c:v>
                </c:pt>
                <c:pt idx="5469">
                  <c:v>0.94084155999999997</c:v>
                </c:pt>
                <c:pt idx="5470">
                  <c:v>1.0004090000000001</c:v>
                </c:pt>
                <c:pt idx="5471">
                  <c:v>0.98531449999999998</c:v>
                </c:pt>
                <c:pt idx="5472">
                  <c:v>0.99986905000000004</c:v>
                </c:pt>
                <c:pt idx="5473">
                  <c:v>1.0001842999999999</c:v>
                </c:pt>
                <c:pt idx="5474">
                  <c:v>0.99999199999999999</c:v>
                </c:pt>
                <c:pt idx="5475">
                  <c:v>0.99811850000000002</c:v>
                </c:pt>
                <c:pt idx="5476">
                  <c:v>0.99791925999999997</c:v>
                </c:pt>
                <c:pt idx="5477">
                  <c:v>0.99614840000000004</c:v>
                </c:pt>
                <c:pt idx="5478">
                  <c:v>1.0006884</c:v>
                </c:pt>
                <c:pt idx="5479">
                  <c:v>0.9449341</c:v>
                </c:pt>
                <c:pt idx="5480">
                  <c:v>0.99658630000000004</c:v>
                </c:pt>
                <c:pt idx="5481">
                  <c:v>0.99421345999999999</c:v>
                </c:pt>
                <c:pt idx="5482">
                  <c:v>1.0001043000000001</c:v>
                </c:pt>
                <c:pt idx="5483">
                  <c:v>0.99770239999999999</c:v>
                </c:pt>
                <c:pt idx="5484">
                  <c:v>0.98704979999999998</c:v>
                </c:pt>
                <c:pt idx="5485">
                  <c:v>1.0009984000000001</c:v>
                </c:pt>
                <c:pt idx="5486">
                  <c:v>1.0018929999999999</c:v>
                </c:pt>
                <c:pt idx="5487">
                  <c:v>1.0007451999999999</c:v>
                </c:pt>
                <c:pt idx="5488">
                  <c:v>0.99141670000000004</c:v>
                </c:pt>
                <c:pt idx="5489">
                  <c:v>0.99337924</c:v>
                </c:pt>
                <c:pt idx="5490">
                  <c:v>1.0005406999999999</c:v>
                </c:pt>
                <c:pt idx="5491">
                  <c:v>0.99136290000000005</c:v>
                </c:pt>
                <c:pt idx="5492">
                  <c:v>0.99968283999999996</c:v>
                </c:pt>
                <c:pt idx="5493">
                  <c:v>0.86042099999999999</c:v>
                </c:pt>
                <c:pt idx="5494">
                  <c:v>0.99941944999999999</c:v>
                </c:pt>
                <c:pt idx="5495">
                  <c:v>1.0001382999999999</c:v>
                </c:pt>
                <c:pt idx="5496">
                  <c:v>0.98372923999999995</c:v>
                </c:pt>
                <c:pt idx="5497">
                  <c:v>0.99955875000000005</c:v>
                </c:pt>
                <c:pt idx="5498">
                  <c:v>0.99739279999999997</c:v>
                </c:pt>
                <c:pt idx="5499">
                  <c:v>0.99195235999999998</c:v>
                </c:pt>
                <c:pt idx="5500">
                  <c:v>0.99321060000000005</c:v>
                </c:pt>
                <c:pt idx="5501">
                  <c:v>0.96528727000000003</c:v>
                </c:pt>
                <c:pt idx="5502">
                  <c:v>0.97355073999999997</c:v>
                </c:pt>
                <c:pt idx="5503">
                  <c:v>1.0012239000000001</c:v>
                </c:pt>
                <c:pt idx="5504">
                  <c:v>0.99830149999999995</c:v>
                </c:pt>
                <c:pt idx="5505">
                  <c:v>1.0005965999999999</c:v>
                </c:pt>
                <c:pt idx="5506">
                  <c:v>0.99978679999999998</c:v>
                </c:pt>
                <c:pt idx="5507">
                  <c:v>0.99860660000000001</c:v>
                </c:pt>
                <c:pt idx="5508">
                  <c:v>0.97293819999999998</c:v>
                </c:pt>
                <c:pt idx="5509">
                  <c:v>0.99086547000000003</c:v>
                </c:pt>
                <c:pt idx="5510">
                  <c:v>0.91316134000000004</c:v>
                </c:pt>
                <c:pt idx="5511">
                  <c:v>1.0028859999999999</c:v>
                </c:pt>
                <c:pt idx="5512">
                  <c:v>0.99194914000000001</c:v>
                </c:pt>
                <c:pt idx="5513">
                  <c:v>0.98961615999999997</c:v>
                </c:pt>
                <c:pt idx="5514">
                  <c:v>0.98385732999999997</c:v>
                </c:pt>
                <c:pt idx="5515">
                  <c:v>1.0011707999999999</c:v>
                </c:pt>
                <c:pt idx="5516">
                  <c:v>0.99916640000000001</c:v>
                </c:pt>
                <c:pt idx="5517">
                  <c:v>0.99536835999999995</c:v>
                </c:pt>
                <c:pt idx="5518">
                  <c:v>0.99784063999999995</c:v>
                </c:pt>
                <c:pt idx="5519">
                  <c:v>1.0002024</c:v>
                </c:pt>
                <c:pt idx="5520">
                  <c:v>0.99598014000000001</c:v>
                </c:pt>
                <c:pt idx="5521">
                  <c:v>0.9994326</c:v>
                </c:pt>
                <c:pt idx="5522">
                  <c:v>0.99237275000000003</c:v>
                </c:pt>
                <c:pt idx="5523">
                  <c:v>0.98985160000000005</c:v>
                </c:pt>
                <c:pt idx="5524">
                  <c:v>0.96707560000000004</c:v>
                </c:pt>
                <c:pt idx="5525">
                  <c:v>0.97822714</c:v>
                </c:pt>
                <c:pt idx="5526">
                  <c:v>1.0015392000000001</c:v>
                </c:pt>
                <c:pt idx="5527">
                  <c:v>0.99888027000000001</c:v>
                </c:pt>
                <c:pt idx="5528">
                  <c:v>1.0011188</c:v>
                </c:pt>
                <c:pt idx="5529">
                  <c:v>1.0022470999999999</c:v>
                </c:pt>
                <c:pt idx="5530">
                  <c:v>0.99976880000000001</c:v>
                </c:pt>
                <c:pt idx="5531">
                  <c:v>0.99906086999999999</c:v>
                </c:pt>
                <c:pt idx="5532">
                  <c:v>0.9952569</c:v>
                </c:pt>
                <c:pt idx="5533">
                  <c:v>0.98788370000000003</c:v>
                </c:pt>
                <c:pt idx="5534">
                  <c:v>0.99961109999999997</c:v>
                </c:pt>
                <c:pt idx="5535">
                  <c:v>0.99866529999999998</c:v>
                </c:pt>
                <c:pt idx="5536">
                  <c:v>0.99911669999999997</c:v>
                </c:pt>
                <c:pt idx="5537">
                  <c:v>0.99534880000000003</c:v>
                </c:pt>
                <c:pt idx="5538">
                  <c:v>1.0018526000000001</c:v>
                </c:pt>
                <c:pt idx="5539">
                  <c:v>0.99881799999999998</c:v>
                </c:pt>
                <c:pt idx="5540">
                  <c:v>0.99938769999999999</c:v>
                </c:pt>
                <c:pt idx="5541">
                  <c:v>1.000381</c:v>
                </c:pt>
                <c:pt idx="5542">
                  <c:v>1.0001708</c:v>
                </c:pt>
                <c:pt idx="5543">
                  <c:v>0.99896854000000002</c:v>
                </c:pt>
                <c:pt idx="5544">
                  <c:v>1.0017145999999999</c:v>
                </c:pt>
                <c:pt idx="5545">
                  <c:v>0.98811789999999999</c:v>
                </c:pt>
                <c:pt idx="5546">
                  <c:v>0.96821369999999995</c:v>
                </c:pt>
                <c:pt idx="5547">
                  <c:v>1.0011972</c:v>
                </c:pt>
                <c:pt idx="5548">
                  <c:v>0.99992110000000001</c:v>
                </c:pt>
                <c:pt idx="5549">
                  <c:v>0.97921369999999996</c:v>
                </c:pt>
                <c:pt idx="5550">
                  <c:v>0.99793189999999998</c:v>
                </c:pt>
                <c:pt idx="5551">
                  <c:v>1.0006196000000001</c:v>
                </c:pt>
                <c:pt idx="5552">
                  <c:v>0.94584749999999995</c:v>
                </c:pt>
                <c:pt idx="5553">
                  <c:v>0.99888149999999998</c:v>
                </c:pt>
                <c:pt idx="5554">
                  <c:v>1.0001910000000001</c:v>
                </c:pt>
                <c:pt idx="5555">
                  <c:v>0.9587521</c:v>
                </c:pt>
                <c:pt idx="5556">
                  <c:v>0.96679484999999998</c:v>
                </c:pt>
                <c:pt idx="5557">
                  <c:v>0.99380369999999996</c:v>
                </c:pt>
                <c:pt idx="5558">
                  <c:v>0.99023324000000001</c:v>
                </c:pt>
                <c:pt idx="5559">
                  <c:v>0.98851942999999998</c:v>
                </c:pt>
                <c:pt idx="5560">
                  <c:v>0.99958133999999998</c:v>
                </c:pt>
                <c:pt idx="5561">
                  <c:v>1.0002078999999999</c:v>
                </c:pt>
                <c:pt idx="5562">
                  <c:v>1.0001363000000001</c:v>
                </c:pt>
                <c:pt idx="5563">
                  <c:v>1.0006409000000001</c:v>
                </c:pt>
                <c:pt idx="5564">
                  <c:v>0.9997298</c:v>
                </c:pt>
                <c:pt idx="5565">
                  <c:v>1.0006177000000001</c:v>
                </c:pt>
                <c:pt idx="5566">
                  <c:v>0.96464550000000004</c:v>
                </c:pt>
                <c:pt idx="5567">
                  <c:v>0.99454149999999997</c:v>
                </c:pt>
                <c:pt idx="5568">
                  <c:v>0.99056860000000002</c:v>
                </c:pt>
                <c:pt idx="5569">
                  <c:v>0.99890566000000003</c:v>
                </c:pt>
                <c:pt idx="5570">
                  <c:v>1.0000690000000001</c:v>
                </c:pt>
                <c:pt idx="5571">
                  <c:v>0.99950194000000003</c:v>
                </c:pt>
                <c:pt idx="5572">
                  <c:v>0.99699090000000001</c:v>
                </c:pt>
                <c:pt idx="5573">
                  <c:v>0.9867958</c:v>
                </c:pt>
                <c:pt idx="5574">
                  <c:v>0.99888149999999998</c:v>
                </c:pt>
                <c:pt idx="5575">
                  <c:v>0.99986390000000003</c:v>
                </c:pt>
                <c:pt idx="5576">
                  <c:v>0.98593819999999999</c:v>
                </c:pt>
                <c:pt idx="5577">
                  <c:v>0.97957919999999998</c:v>
                </c:pt>
                <c:pt idx="5578">
                  <c:v>0.99662154999999997</c:v>
                </c:pt>
                <c:pt idx="5579">
                  <c:v>1.0013042999999999</c:v>
                </c:pt>
                <c:pt idx="5580">
                  <c:v>0.99370809999999998</c:v>
                </c:pt>
                <c:pt idx="5581">
                  <c:v>0.99989410000000001</c:v>
                </c:pt>
                <c:pt idx="5582">
                  <c:v>1.0005010000000001</c:v>
                </c:pt>
                <c:pt idx="5583">
                  <c:v>1.0000465999999999</c:v>
                </c:pt>
                <c:pt idx="5584">
                  <c:v>0.99560523000000001</c:v>
                </c:pt>
                <c:pt idx="5585">
                  <c:v>0.92350096000000004</c:v>
                </c:pt>
                <c:pt idx="5586">
                  <c:v>0.99170630000000004</c:v>
                </c:pt>
                <c:pt idx="5587">
                  <c:v>0.96071280000000003</c:v>
                </c:pt>
                <c:pt idx="5588">
                  <c:v>0.94700390000000001</c:v>
                </c:pt>
                <c:pt idx="5589">
                  <c:v>0.981796</c:v>
                </c:pt>
                <c:pt idx="5590">
                  <c:v>0.98609469999999999</c:v>
                </c:pt>
                <c:pt idx="5591">
                  <c:v>0.99756104000000001</c:v>
                </c:pt>
                <c:pt idx="5592">
                  <c:v>0.99945779999999995</c:v>
                </c:pt>
                <c:pt idx="5593">
                  <c:v>0.99606574000000003</c:v>
                </c:pt>
                <c:pt idx="5594">
                  <c:v>0.99792563999999995</c:v>
                </c:pt>
                <c:pt idx="5595">
                  <c:v>0.99123749999999999</c:v>
                </c:pt>
                <c:pt idx="5596">
                  <c:v>1.0009817999999999</c:v>
                </c:pt>
                <c:pt idx="5597">
                  <c:v>0.99011176999999995</c:v>
                </c:pt>
                <c:pt idx="5598">
                  <c:v>1.0003629000000001</c:v>
                </c:pt>
                <c:pt idx="5599">
                  <c:v>0.99384360000000005</c:v>
                </c:pt>
                <c:pt idx="5600">
                  <c:v>1.0005930999999999</c:v>
                </c:pt>
                <c:pt idx="5601">
                  <c:v>0.98824674000000001</c:v>
                </c:pt>
                <c:pt idx="5602">
                  <c:v>0.99658420000000003</c:v>
                </c:pt>
                <c:pt idx="5603">
                  <c:v>1.0005997</c:v>
                </c:pt>
                <c:pt idx="5604">
                  <c:v>0.99416654999999998</c:v>
                </c:pt>
                <c:pt idx="5605">
                  <c:v>1.0000699</c:v>
                </c:pt>
                <c:pt idx="5606">
                  <c:v>0.96716679999999999</c:v>
                </c:pt>
                <c:pt idx="5607">
                  <c:v>0.9961295</c:v>
                </c:pt>
                <c:pt idx="5608">
                  <c:v>0.96730519999999998</c:v>
                </c:pt>
                <c:pt idx="5609">
                  <c:v>0.99954350000000003</c:v>
                </c:pt>
                <c:pt idx="5610">
                  <c:v>0.99988140000000003</c:v>
                </c:pt>
                <c:pt idx="5611">
                  <c:v>0.97654395999999999</c:v>
                </c:pt>
                <c:pt idx="5612">
                  <c:v>0.99816227000000002</c:v>
                </c:pt>
                <c:pt idx="5613">
                  <c:v>0.98617840000000001</c:v>
                </c:pt>
                <c:pt idx="5614">
                  <c:v>0.99856270000000003</c:v>
                </c:pt>
                <c:pt idx="5615">
                  <c:v>0.99312040000000001</c:v>
                </c:pt>
                <c:pt idx="5616">
                  <c:v>0.95488446999999999</c:v>
                </c:pt>
                <c:pt idx="5617">
                  <c:v>1.0019456</c:v>
                </c:pt>
                <c:pt idx="5618">
                  <c:v>0.99995480000000003</c:v>
                </c:pt>
                <c:pt idx="5619">
                  <c:v>1.0006870000000001</c:v>
                </c:pt>
                <c:pt idx="5620">
                  <c:v>1.0009779999999999</c:v>
                </c:pt>
                <c:pt idx="5621">
                  <c:v>0.99687870000000001</c:v>
                </c:pt>
                <c:pt idx="5622">
                  <c:v>0.99454620000000005</c:v>
                </c:pt>
                <c:pt idx="5623">
                  <c:v>0.86855300000000002</c:v>
                </c:pt>
                <c:pt idx="5624">
                  <c:v>0.99271536000000005</c:v>
                </c:pt>
                <c:pt idx="5625">
                  <c:v>1.0004084</c:v>
                </c:pt>
                <c:pt idx="5626">
                  <c:v>0.99291605000000005</c:v>
                </c:pt>
                <c:pt idx="5627">
                  <c:v>0.99595889999999998</c:v>
                </c:pt>
                <c:pt idx="5628">
                  <c:v>0.96281064000000005</c:v>
                </c:pt>
                <c:pt idx="5629">
                  <c:v>1.0014911</c:v>
                </c:pt>
                <c:pt idx="5630">
                  <c:v>1.0003146000000001</c:v>
                </c:pt>
                <c:pt idx="5631">
                  <c:v>0.99447700000000006</c:v>
                </c:pt>
                <c:pt idx="5632">
                  <c:v>1.0004318999999999</c:v>
                </c:pt>
                <c:pt idx="5633">
                  <c:v>0.99871825999999997</c:v>
                </c:pt>
                <c:pt idx="5634">
                  <c:v>0.99666816000000003</c:v>
                </c:pt>
                <c:pt idx="5635">
                  <c:v>1.0003086000000001</c:v>
                </c:pt>
                <c:pt idx="5636">
                  <c:v>0.96318035999999996</c:v>
                </c:pt>
                <c:pt idx="5637">
                  <c:v>0.98757410000000001</c:v>
                </c:pt>
                <c:pt idx="5638">
                  <c:v>0.99903953000000001</c:v>
                </c:pt>
                <c:pt idx="5639">
                  <c:v>0.99534213999999999</c:v>
                </c:pt>
                <c:pt idx="5640">
                  <c:v>1.0011675</c:v>
                </c:pt>
                <c:pt idx="5641">
                  <c:v>0.99984289999999998</c:v>
                </c:pt>
                <c:pt idx="5642">
                  <c:v>0.99982435000000003</c:v>
                </c:pt>
                <c:pt idx="5643">
                  <c:v>0.99699782999999997</c:v>
                </c:pt>
                <c:pt idx="5644">
                  <c:v>0.98414489999999999</c:v>
                </c:pt>
                <c:pt idx="5645">
                  <c:v>0.99978906000000001</c:v>
                </c:pt>
                <c:pt idx="5646">
                  <c:v>0.99173820000000001</c:v>
                </c:pt>
                <c:pt idx="5647">
                  <c:v>1.0022</c:v>
                </c:pt>
                <c:pt idx="5648">
                  <c:v>1.0012767</c:v>
                </c:pt>
                <c:pt idx="5649">
                  <c:v>1.0024133</c:v>
                </c:pt>
                <c:pt idx="5650">
                  <c:v>1.0004221</c:v>
                </c:pt>
                <c:pt idx="5651">
                  <c:v>0.99528369999999999</c:v>
                </c:pt>
                <c:pt idx="5652">
                  <c:v>0.9996332</c:v>
                </c:pt>
                <c:pt idx="5653">
                  <c:v>1.0025021000000001</c:v>
                </c:pt>
                <c:pt idx="5654">
                  <c:v>0.99809990000000004</c:v>
                </c:pt>
                <c:pt idx="5655">
                  <c:v>0.99045950000000005</c:v>
                </c:pt>
                <c:pt idx="5656">
                  <c:v>0.99798112999999999</c:v>
                </c:pt>
                <c:pt idx="5657">
                  <c:v>0.99912809999999996</c:v>
                </c:pt>
                <c:pt idx="5658">
                  <c:v>1.0005028</c:v>
                </c:pt>
                <c:pt idx="5659">
                  <c:v>1.0002711</c:v>
                </c:pt>
                <c:pt idx="5660">
                  <c:v>1.0007303000000001</c:v>
                </c:pt>
                <c:pt idx="5661">
                  <c:v>0.99963175999999998</c:v>
                </c:pt>
                <c:pt idx="5662">
                  <c:v>1.0000837</c:v>
                </c:pt>
                <c:pt idx="5663">
                  <c:v>1.0000699</c:v>
                </c:pt>
                <c:pt idx="5664">
                  <c:v>0.99826216999999995</c:v>
                </c:pt>
                <c:pt idx="5665">
                  <c:v>0.98546266999999999</c:v>
                </c:pt>
                <c:pt idx="5666">
                  <c:v>1.0007031</c:v>
                </c:pt>
                <c:pt idx="5667">
                  <c:v>0.98975884999999997</c:v>
                </c:pt>
                <c:pt idx="5668">
                  <c:v>0.98508644000000001</c:v>
                </c:pt>
                <c:pt idx="5669">
                  <c:v>1.0021518</c:v>
                </c:pt>
                <c:pt idx="5670">
                  <c:v>0.99936163</c:v>
                </c:pt>
                <c:pt idx="5671">
                  <c:v>0.98080354999999997</c:v>
                </c:pt>
                <c:pt idx="5672">
                  <c:v>0.98788834000000003</c:v>
                </c:pt>
                <c:pt idx="5673">
                  <c:v>1.0019381000000001</c:v>
                </c:pt>
                <c:pt idx="5674">
                  <c:v>0.98206543999999996</c:v>
                </c:pt>
                <c:pt idx="5675">
                  <c:v>0.99429610000000002</c:v>
                </c:pt>
                <c:pt idx="5676">
                  <c:v>0.98988633999999998</c:v>
                </c:pt>
                <c:pt idx="5677">
                  <c:v>0.99974626</c:v>
                </c:pt>
                <c:pt idx="5678">
                  <c:v>0.99966029999999995</c:v>
                </c:pt>
                <c:pt idx="5679">
                  <c:v>0.99812716000000001</c:v>
                </c:pt>
                <c:pt idx="5680">
                  <c:v>0.98365473999999997</c:v>
                </c:pt>
                <c:pt idx="5681">
                  <c:v>0.99193615000000002</c:v>
                </c:pt>
                <c:pt idx="5682">
                  <c:v>0.94097644000000003</c:v>
                </c:pt>
                <c:pt idx="5683">
                  <c:v>0.98498403999999995</c:v>
                </c:pt>
                <c:pt idx="5684">
                  <c:v>1.0001842999999999</c:v>
                </c:pt>
                <c:pt idx="5685">
                  <c:v>0.99662910000000005</c:v>
                </c:pt>
                <c:pt idx="5686">
                  <c:v>0.99984490000000004</c:v>
                </c:pt>
                <c:pt idx="5687">
                  <c:v>1.0002439999999999</c:v>
                </c:pt>
                <c:pt idx="5688">
                  <c:v>0.99810946</c:v>
                </c:pt>
                <c:pt idx="5689">
                  <c:v>0.99936502999999999</c:v>
                </c:pt>
                <c:pt idx="5690">
                  <c:v>0.99176640000000005</c:v>
                </c:pt>
                <c:pt idx="5691">
                  <c:v>0.99946040000000003</c:v>
                </c:pt>
                <c:pt idx="5692">
                  <c:v>0.99966630000000001</c:v>
                </c:pt>
                <c:pt idx="5693">
                  <c:v>0.99952969999999997</c:v>
                </c:pt>
                <c:pt idx="5694">
                  <c:v>1.0005027</c:v>
                </c:pt>
                <c:pt idx="5695">
                  <c:v>1.0004090000000001</c:v>
                </c:pt>
                <c:pt idx="5696">
                  <c:v>0.99260926000000005</c:v>
                </c:pt>
                <c:pt idx="5697">
                  <c:v>0.98537030000000003</c:v>
                </c:pt>
                <c:pt idx="5698">
                  <c:v>0.99673140000000005</c:v>
                </c:pt>
                <c:pt idx="5699">
                  <c:v>0.99494020000000005</c:v>
                </c:pt>
                <c:pt idx="5700">
                  <c:v>1.0022336000000001</c:v>
                </c:pt>
                <c:pt idx="5701">
                  <c:v>0.99796660000000004</c:v>
                </c:pt>
                <c:pt idx="5702">
                  <c:v>0.99328059999999996</c:v>
                </c:pt>
                <c:pt idx="5703">
                  <c:v>1.0003917</c:v>
                </c:pt>
                <c:pt idx="5704">
                  <c:v>0.9848962</c:v>
                </c:pt>
                <c:pt idx="5705">
                  <c:v>0.99774015000000005</c:v>
                </c:pt>
                <c:pt idx="5706">
                  <c:v>0.98410660000000005</c:v>
                </c:pt>
                <c:pt idx="5707">
                  <c:v>0.99822025999999997</c:v>
                </c:pt>
                <c:pt idx="5708">
                  <c:v>1.0017251</c:v>
                </c:pt>
                <c:pt idx="5709">
                  <c:v>1.0001239</c:v>
                </c:pt>
                <c:pt idx="5710">
                  <c:v>0.99803704000000004</c:v>
                </c:pt>
                <c:pt idx="5711">
                  <c:v>0.98840620000000001</c:v>
                </c:pt>
                <c:pt idx="5712">
                  <c:v>1.0000699</c:v>
                </c:pt>
                <c:pt idx="5713">
                  <c:v>1.0010570999999999</c:v>
                </c:pt>
                <c:pt idx="5714">
                  <c:v>0.97994924000000005</c:v>
                </c:pt>
                <c:pt idx="5715">
                  <c:v>1.0011357000000001</c:v>
                </c:pt>
                <c:pt idx="5716">
                  <c:v>0.99695164000000003</c:v>
                </c:pt>
                <c:pt idx="5717">
                  <c:v>0.95150619999999997</c:v>
                </c:pt>
                <c:pt idx="5718">
                  <c:v>0.99156374000000003</c:v>
                </c:pt>
                <c:pt idx="5719">
                  <c:v>0.94780313999999999</c:v>
                </c:pt>
                <c:pt idx="5720">
                  <c:v>0.99879989999999996</c:v>
                </c:pt>
                <c:pt idx="5721">
                  <c:v>0.99947810000000004</c:v>
                </c:pt>
                <c:pt idx="5722">
                  <c:v>0.99893869999999996</c:v>
                </c:pt>
                <c:pt idx="5723">
                  <c:v>0.96534209999999998</c:v>
                </c:pt>
                <c:pt idx="5724">
                  <c:v>0.99323030000000001</c:v>
                </c:pt>
                <c:pt idx="5725">
                  <c:v>1.0002711</c:v>
                </c:pt>
                <c:pt idx="5726">
                  <c:v>1.0017138000000001</c:v>
                </c:pt>
                <c:pt idx="5727">
                  <c:v>0.99827310000000002</c:v>
                </c:pt>
                <c:pt idx="5728">
                  <c:v>0.99151367000000001</c:v>
                </c:pt>
                <c:pt idx="5729">
                  <c:v>1.0010948</c:v>
                </c:pt>
                <c:pt idx="5730">
                  <c:v>0.96636010000000006</c:v>
                </c:pt>
                <c:pt idx="5731">
                  <c:v>0.99789475999999999</c:v>
                </c:pt>
                <c:pt idx="5732">
                  <c:v>0.99998355000000005</c:v>
                </c:pt>
                <c:pt idx="5733">
                  <c:v>0.99141467000000005</c:v>
                </c:pt>
                <c:pt idx="5734">
                  <c:v>0.99059975</c:v>
                </c:pt>
                <c:pt idx="5735">
                  <c:v>0.96960769999999996</c:v>
                </c:pt>
                <c:pt idx="5736">
                  <c:v>1.0005900000000001</c:v>
                </c:pt>
                <c:pt idx="5737">
                  <c:v>0.98179640000000001</c:v>
                </c:pt>
                <c:pt idx="5738">
                  <c:v>0.98036456000000005</c:v>
                </c:pt>
                <c:pt idx="5739">
                  <c:v>1.0008482999999999</c:v>
                </c:pt>
                <c:pt idx="5740">
                  <c:v>0.97604670000000004</c:v>
                </c:pt>
                <c:pt idx="5741">
                  <c:v>1.0000640999999999</c:v>
                </c:pt>
                <c:pt idx="5742">
                  <c:v>1.0012093</c:v>
                </c:pt>
                <c:pt idx="5743">
                  <c:v>0.99956999999999996</c:v>
                </c:pt>
                <c:pt idx="5744">
                  <c:v>0.99959969999999998</c:v>
                </c:pt>
                <c:pt idx="5745">
                  <c:v>0.98374300000000003</c:v>
                </c:pt>
                <c:pt idx="5746">
                  <c:v>0.99957470000000004</c:v>
                </c:pt>
                <c:pt idx="5747">
                  <c:v>0.99834763999999998</c:v>
                </c:pt>
                <c:pt idx="5748">
                  <c:v>0.96560800000000002</c:v>
                </c:pt>
                <c:pt idx="5749">
                  <c:v>0.99982130000000002</c:v>
                </c:pt>
                <c:pt idx="5750">
                  <c:v>0.99740850000000003</c:v>
                </c:pt>
                <c:pt idx="5751">
                  <c:v>1.0007215</c:v>
                </c:pt>
                <c:pt idx="5752">
                  <c:v>0.99004950000000003</c:v>
                </c:pt>
                <c:pt idx="5753">
                  <c:v>0.97854215</c:v>
                </c:pt>
                <c:pt idx="5754">
                  <c:v>0.99916380000000005</c:v>
                </c:pt>
                <c:pt idx="5755">
                  <c:v>1.0018370000000001</c:v>
                </c:pt>
                <c:pt idx="5756">
                  <c:v>0.99031539999999996</c:v>
                </c:pt>
                <c:pt idx="5757">
                  <c:v>1.0007325</c:v>
                </c:pt>
                <c:pt idx="5758">
                  <c:v>1.0032961</c:v>
                </c:pt>
                <c:pt idx="5759">
                  <c:v>1.0002979000000001</c:v>
                </c:pt>
                <c:pt idx="5760">
                  <c:v>1.0001206</c:v>
                </c:pt>
                <c:pt idx="5761">
                  <c:v>0.98675729999999995</c:v>
                </c:pt>
                <c:pt idx="5762">
                  <c:v>0.98354923999999999</c:v>
                </c:pt>
                <c:pt idx="5763">
                  <c:v>1.002963</c:v>
                </c:pt>
                <c:pt idx="5764">
                  <c:v>0.98579519999999998</c:v>
                </c:pt>
                <c:pt idx="5765">
                  <c:v>0.97369002999999998</c:v>
                </c:pt>
                <c:pt idx="5766">
                  <c:v>0.98705869999999996</c:v>
                </c:pt>
                <c:pt idx="5767">
                  <c:v>0.99988790000000005</c:v>
                </c:pt>
                <c:pt idx="5768">
                  <c:v>0.97708399999999995</c:v>
                </c:pt>
                <c:pt idx="5769">
                  <c:v>0.99359523999999999</c:v>
                </c:pt>
                <c:pt idx="5770">
                  <c:v>0.98837770000000003</c:v>
                </c:pt>
                <c:pt idx="5771">
                  <c:v>0.99932089999999996</c:v>
                </c:pt>
                <c:pt idx="5772">
                  <c:v>0.97168290000000002</c:v>
                </c:pt>
                <c:pt idx="5773">
                  <c:v>1.0005822</c:v>
                </c:pt>
                <c:pt idx="5774">
                  <c:v>0.99871169999999998</c:v>
                </c:pt>
                <c:pt idx="5775">
                  <c:v>0.99796116000000001</c:v>
                </c:pt>
                <c:pt idx="5776">
                  <c:v>0.9997665</c:v>
                </c:pt>
                <c:pt idx="5777">
                  <c:v>0.99969565999999999</c:v>
                </c:pt>
                <c:pt idx="5778">
                  <c:v>0.99745490000000003</c:v>
                </c:pt>
                <c:pt idx="5779">
                  <c:v>0.99124526999999996</c:v>
                </c:pt>
                <c:pt idx="5780">
                  <c:v>0.99174887</c:v>
                </c:pt>
                <c:pt idx="5781">
                  <c:v>1.0004101999999999</c:v>
                </c:pt>
                <c:pt idx="5782">
                  <c:v>1.0002302999999999</c:v>
                </c:pt>
                <c:pt idx="5783">
                  <c:v>1.0001205</c:v>
                </c:pt>
                <c:pt idx="5784">
                  <c:v>0.98413510000000004</c:v>
                </c:pt>
                <c:pt idx="5785">
                  <c:v>1.0004717000000001</c:v>
                </c:pt>
                <c:pt idx="5786">
                  <c:v>0.9972143</c:v>
                </c:pt>
                <c:pt idx="5787">
                  <c:v>0.92401900000000003</c:v>
                </c:pt>
                <c:pt idx="5788">
                  <c:v>0.95187690000000003</c:v>
                </c:pt>
                <c:pt idx="5789">
                  <c:v>0.99743115999999998</c:v>
                </c:pt>
                <c:pt idx="5790">
                  <c:v>0.96229109999999995</c:v>
                </c:pt>
                <c:pt idx="5791">
                  <c:v>0.99643146999999999</c:v>
                </c:pt>
                <c:pt idx="5792">
                  <c:v>0.97859470000000004</c:v>
                </c:pt>
                <c:pt idx="5793">
                  <c:v>0.98522454999999998</c:v>
                </c:pt>
                <c:pt idx="5794">
                  <c:v>0.95895295999999997</c:v>
                </c:pt>
                <c:pt idx="5795">
                  <c:v>0.97051460000000001</c:v>
                </c:pt>
                <c:pt idx="5796">
                  <c:v>0.99965614000000003</c:v>
                </c:pt>
                <c:pt idx="5797">
                  <c:v>0.99903319999999995</c:v>
                </c:pt>
                <c:pt idx="5798">
                  <c:v>0.98288850000000005</c:v>
                </c:pt>
                <c:pt idx="5799">
                  <c:v>0.96063334</c:v>
                </c:pt>
                <c:pt idx="5800">
                  <c:v>1.0001838000000001</c:v>
                </c:pt>
                <c:pt idx="5801">
                  <c:v>0.99700299999999997</c:v>
                </c:pt>
                <c:pt idx="5802">
                  <c:v>0.97953849999999998</c:v>
                </c:pt>
                <c:pt idx="5803">
                  <c:v>1.0007044</c:v>
                </c:pt>
                <c:pt idx="5804">
                  <c:v>0.99398165999999999</c:v>
                </c:pt>
                <c:pt idx="5805">
                  <c:v>0.98119223</c:v>
                </c:pt>
                <c:pt idx="5806">
                  <c:v>0.99189216000000002</c:v>
                </c:pt>
                <c:pt idx="5807">
                  <c:v>0.97984090000000001</c:v>
                </c:pt>
                <c:pt idx="5808">
                  <c:v>0.99627290000000002</c:v>
                </c:pt>
                <c:pt idx="5809">
                  <c:v>0.99357470000000003</c:v>
                </c:pt>
                <c:pt idx="5810">
                  <c:v>1.0008287</c:v>
                </c:pt>
                <c:pt idx="5811">
                  <c:v>0.98925039999999997</c:v>
                </c:pt>
                <c:pt idx="5812">
                  <c:v>1.0008317</c:v>
                </c:pt>
                <c:pt idx="5813">
                  <c:v>0.98686635</c:v>
                </c:pt>
                <c:pt idx="5814">
                  <c:v>0.99872879999999997</c:v>
                </c:pt>
                <c:pt idx="5815">
                  <c:v>0.996471</c:v>
                </c:pt>
                <c:pt idx="5816">
                  <c:v>0.9777768</c:v>
                </c:pt>
                <c:pt idx="5817">
                  <c:v>0.99571589999999999</c:v>
                </c:pt>
                <c:pt idx="5818">
                  <c:v>0.99953970000000003</c:v>
                </c:pt>
                <c:pt idx="5819">
                  <c:v>1.0003382999999999</c:v>
                </c:pt>
                <c:pt idx="5820">
                  <c:v>0.99965890000000002</c:v>
                </c:pt>
                <c:pt idx="5821">
                  <c:v>0.99718773000000005</c:v>
                </c:pt>
                <c:pt idx="5822">
                  <c:v>0.95760476999999999</c:v>
                </c:pt>
                <c:pt idx="5823">
                  <c:v>0.97273535</c:v>
                </c:pt>
                <c:pt idx="5824">
                  <c:v>1.0012717</c:v>
                </c:pt>
                <c:pt idx="5825">
                  <c:v>1.0006043</c:v>
                </c:pt>
                <c:pt idx="5826">
                  <c:v>0.99390732999999998</c:v>
                </c:pt>
                <c:pt idx="5827">
                  <c:v>0.99124813000000001</c:v>
                </c:pt>
                <c:pt idx="5828">
                  <c:v>1.0011022000000001</c:v>
                </c:pt>
                <c:pt idx="5829">
                  <c:v>0.99222195000000002</c:v>
                </c:pt>
                <c:pt idx="5830">
                  <c:v>0.99462349999999999</c:v>
                </c:pt>
                <c:pt idx="5831">
                  <c:v>0.99934654999999994</c:v>
                </c:pt>
                <c:pt idx="5832">
                  <c:v>0.99702299999999999</c:v>
                </c:pt>
                <c:pt idx="5833">
                  <c:v>0.98545479999999996</c:v>
                </c:pt>
                <c:pt idx="5834">
                  <c:v>1.0011387</c:v>
                </c:pt>
                <c:pt idx="5835">
                  <c:v>0.97535442999999999</c:v>
                </c:pt>
                <c:pt idx="5836">
                  <c:v>1.0000998000000001</c:v>
                </c:pt>
                <c:pt idx="5837">
                  <c:v>0.98682440000000005</c:v>
                </c:pt>
                <c:pt idx="5838">
                  <c:v>0.99418030000000002</c:v>
                </c:pt>
                <c:pt idx="5839">
                  <c:v>0.99827063000000005</c:v>
                </c:pt>
                <c:pt idx="5840">
                  <c:v>0.97243506000000002</c:v>
                </c:pt>
                <c:pt idx="5841">
                  <c:v>1.0005333000000001</c:v>
                </c:pt>
                <c:pt idx="5842">
                  <c:v>0.98531230000000003</c:v>
                </c:pt>
                <c:pt idx="5843">
                  <c:v>0.99479043</c:v>
                </c:pt>
                <c:pt idx="5844">
                  <c:v>0.97578169999999997</c:v>
                </c:pt>
                <c:pt idx="5845">
                  <c:v>1.0003972000000001</c:v>
                </c:pt>
                <c:pt idx="5846">
                  <c:v>0.98437445999999995</c:v>
                </c:pt>
                <c:pt idx="5847">
                  <c:v>1.0010334999999999</c:v>
                </c:pt>
                <c:pt idx="5848">
                  <c:v>1.0003983000000001</c:v>
                </c:pt>
                <c:pt idx="5849">
                  <c:v>0.94669190000000003</c:v>
                </c:pt>
                <c:pt idx="5850">
                  <c:v>0.98336559999999995</c:v>
                </c:pt>
                <c:pt idx="5851">
                  <c:v>0.99514389999999997</c:v>
                </c:pt>
                <c:pt idx="5852">
                  <c:v>1.0014017</c:v>
                </c:pt>
                <c:pt idx="5853">
                  <c:v>0.97431469999999998</c:v>
                </c:pt>
                <c:pt idx="5854">
                  <c:v>0.98417790000000005</c:v>
                </c:pt>
                <c:pt idx="5855">
                  <c:v>0.99868319999999999</c:v>
                </c:pt>
                <c:pt idx="5856">
                  <c:v>1.0004744999999999</c:v>
                </c:pt>
                <c:pt idx="5857">
                  <c:v>0.99260926000000005</c:v>
                </c:pt>
                <c:pt idx="5858">
                  <c:v>0.9852457</c:v>
                </c:pt>
                <c:pt idx="5859">
                  <c:v>0.98800140000000003</c:v>
                </c:pt>
                <c:pt idx="5860">
                  <c:v>0.8884436</c:v>
                </c:pt>
                <c:pt idx="5861">
                  <c:v>0.96847689999999997</c:v>
                </c:pt>
                <c:pt idx="5862">
                  <c:v>0.92759480000000005</c:v>
                </c:pt>
                <c:pt idx="5863">
                  <c:v>0.99947613000000002</c:v>
                </c:pt>
                <c:pt idx="5864">
                  <c:v>0.99671489999999996</c:v>
                </c:pt>
                <c:pt idx="5865">
                  <c:v>1.0002078999999999</c:v>
                </c:pt>
                <c:pt idx="5866">
                  <c:v>0.99706983999999999</c:v>
                </c:pt>
                <c:pt idx="5867">
                  <c:v>0.97388874999999997</c:v>
                </c:pt>
                <c:pt idx="5868">
                  <c:v>0.97451955000000001</c:v>
                </c:pt>
                <c:pt idx="5869">
                  <c:v>1.0026039</c:v>
                </c:pt>
                <c:pt idx="5870">
                  <c:v>0.99294375999999995</c:v>
                </c:pt>
                <c:pt idx="5871">
                  <c:v>1.0012490000000001</c:v>
                </c:pt>
                <c:pt idx="5872">
                  <c:v>1.0007709</c:v>
                </c:pt>
                <c:pt idx="5873">
                  <c:v>0.99714409999999998</c:v>
                </c:pt>
                <c:pt idx="5874">
                  <c:v>0.99113165999999997</c:v>
                </c:pt>
                <c:pt idx="5875">
                  <c:v>0.9883402</c:v>
                </c:pt>
                <c:pt idx="5876">
                  <c:v>0.99250079999999996</c:v>
                </c:pt>
                <c:pt idx="5877">
                  <c:v>1.0000420000000001</c:v>
                </c:pt>
                <c:pt idx="5878">
                  <c:v>1.0009060000000001</c:v>
                </c:pt>
                <c:pt idx="5879">
                  <c:v>1.0003108000000001</c:v>
                </c:pt>
                <c:pt idx="5880">
                  <c:v>0.92847170000000001</c:v>
                </c:pt>
                <c:pt idx="5881">
                  <c:v>0.99370769999999997</c:v>
                </c:pt>
                <c:pt idx="5882">
                  <c:v>0.96796990000000005</c:v>
                </c:pt>
                <c:pt idx="5883">
                  <c:v>0.99651383999999998</c:v>
                </c:pt>
                <c:pt idx="5884">
                  <c:v>0.99762297</c:v>
                </c:pt>
                <c:pt idx="5885">
                  <c:v>0.99972700000000003</c:v>
                </c:pt>
                <c:pt idx="5886">
                  <c:v>0.9984942</c:v>
                </c:pt>
                <c:pt idx="5887">
                  <c:v>0.99989919999999999</c:v>
                </c:pt>
                <c:pt idx="5888">
                  <c:v>0.99872607000000002</c:v>
                </c:pt>
                <c:pt idx="5889">
                  <c:v>1.0011402</c:v>
                </c:pt>
                <c:pt idx="5890">
                  <c:v>0.9808114</c:v>
                </c:pt>
                <c:pt idx="5891">
                  <c:v>0.99979879999999999</c:v>
                </c:pt>
                <c:pt idx="5892">
                  <c:v>0.95948049999999996</c:v>
                </c:pt>
                <c:pt idx="5893">
                  <c:v>0.99825229999999998</c:v>
                </c:pt>
                <c:pt idx="5894">
                  <c:v>0.9878846</c:v>
                </c:pt>
                <c:pt idx="5895">
                  <c:v>0.96535397000000001</c:v>
                </c:pt>
                <c:pt idx="5896">
                  <c:v>1.0014677999999999</c:v>
                </c:pt>
                <c:pt idx="5897">
                  <c:v>1.0002522</c:v>
                </c:pt>
                <c:pt idx="5898">
                  <c:v>1.0023375999999999</c:v>
                </c:pt>
                <c:pt idx="5899">
                  <c:v>0.99927980000000005</c:v>
                </c:pt>
                <c:pt idx="5900">
                  <c:v>1.0007092</c:v>
                </c:pt>
                <c:pt idx="5901">
                  <c:v>1.0012943999999999</c:v>
                </c:pt>
                <c:pt idx="5902">
                  <c:v>1.0004040999999999</c:v>
                </c:pt>
                <c:pt idx="5903">
                  <c:v>0.99902279999999999</c:v>
                </c:pt>
                <c:pt idx="5904">
                  <c:v>0.99208474000000002</c:v>
                </c:pt>
                <c:pt idx="5905">
                  <c:v>0.98331060000000003</c:v>
                </c:pt>
                <c:pt idx="5906">
                  <c:v>1.0022298000000001</c:v>
                </c:pt>
                <c:pt idx="5907">
                  <c:v>0.77523123999999999</c:v>
                </c:pt>
                <c:pt idx="5908">
                  <c:v>1.0037969</c:v>
                </c:pt>
                <c:pt idx="5909">
                  <c:v>0.95938414000000005</c:v>
                </c:pt>
                <c:pt idx="5910">
                  <c:v>0.98364425</c:v>
                </c:pt>
                <c:pt idx="5911">
                  <c:v>1.0001678000000001</c:v>
                </c:pt>
                <c:pt idx="5912">
                  <c:v>0.99807559999999995</c:v>
                </c:pt>
                <c:pt idx="5913">
                  <c:v>0.84933150000000002</c:v>
                </c:pt>
                <c:pt idx="5914">
                  <c:v>1.0067790000000001</c:v>
                </c:pt>
                <c:pt idx="5915">
                  <c:v>0.97541385999999997</c:v>
                </c:pt>
                <c:pt idx="5916">
                  <c:v>0.96421396999999998</c:v>
                </c:pt>
                <c:pt idx="5917">
                  <c:v>0.9832497</c:v>
                </c:pt>
                <c:pt idx="5918">
                  <c:v>0.99827339999999998</c:v>
                </c:pt>
                <c:pt idx="5919">
                  <c:v>0.98063593999999998</c:v>
                </c:pt>
                <c:pt idx="5920">
                  <c:v>0.99491859999999999</c:v>
                </c:pt>
                <c:pt idx="5921">
                  <c:v>1.0004413000000001</c:v>
                </c:pt>
                <c:pt idx="5922">
                  <c:v>0.99320512999999999</c:v>
                </c:pt>
                <c:pt idx="5923">
                  <c:v>0.97383580000000003</c:v>
                </c:pt>
                <c:pt idx="5924">
                  <c:v>1.0007168</c:v>
                </c:pt>
                <c:pt idx="5925">
                  <c:v>1.0001975000000001</c:v>
                </c:pt>
                <c:pt idx="5926">
                  <c:v>1.0013951999999999</c:v>
                </c:pt>
                <c:pt idx="5927">
                  <c:v>0.99753135000000004</c:v>
                </c:pt>
                <c:pt idx="5928">
                  <c:v>0.91268280000000002</c:v>
                </c:pt>
                <c:pt idx="5929">
                  <c:v>1.0000713999999999</c:v>
                </c:pt>
                <c:pt idx="5930">
                  <c:v>0.99574850000000004</c:v>
                </c:pt>
                <c:pt idx="5931">
                  <c:v>1.000186</c:v>
                </c:pt>
                <c:pt idx="5932">
                  <c:v>1.0032892</c:v>
                </c:pt>
                <c:pt idx="5933">
                  <c:v>0.99203680000000005</c:v>
                </c:pt>
                <c:pt idx="5934">
                  <c:v>0.99222195000000002</c:v>
                </c:pt>
                <c:pt idx="5935">
                  <c:v>1.0028324</c:v>
                </c:pt>
                <c:pt idx="5936">
                  <c:v>0.99982729999999997</c:v>
                </c:pt>
                <c:pt idx="5937">
                  <c:v>1.0007147000000001</c:v>
                </c:pt>
                <c:pt idx="5938">
                  <c:v>1.0030318</c:v>
                </c:pt>
                <c:pt idx="5939">
                  <c:v>0.9166801</c:v>
                </c:pt>
                <c:pt idx="5940">
                  <c:v>0.99637050000000005</c:v>
                </c:pt>
                <c:pt idx="5941">
                  <c:v>0.99121565</c:v>
                </c:pt>
                <c:pt idx="5942">
                  <c:v>0.97976226</c:v>
                </c:pt>
                <c:pt idx="5943">
                  <c:v>0.99339694000000001</c:v>
                </c:pt>
                <c:pt idx="5944">
                  <c:v>0.99946844999999995</c:v>
                </c:pt>
                <c:pt idx="5945">
                  <c:v>0.99258846000000001</c:v>
                </c:pt>
                <c:pt idx="5946">
                  <c:v>0.97066240000000004</c:v>
                </c:pt>
                <c:pt idx="5947">
                  <c:v>1.0010209999999999</c:v>
                </c:pt>
                <c:pt idx="5948">
                  <c:v>1.0002913</c:v>
                </c:pt>
                <c:pt idx="5949">
                  <c:v>0.97299069999999999</c:v>
                </c:pt>
                <c:pt idx="5950">
                  <c:v>0.99200480000000002</c:v>
                </c:pt>
                <c:pt idx="5951">
                  <c:v>0.99935640000000003</c:v>
                </c:pt>
                <c:pt idx="5952">
                  <c:v>1.0013224999999999</c:v>
                </c:pt>
                <c:pt idx="5953">
                  <c:v>0.98787190000000002</c:v>
                </c:pt>
                <c:pt idx="5954">
                  <c:v>0.99152004999999999</c:v>
                </c:pt>
                <c:pt idx="5955">
                  <c:v>0.99952423999999995</c:v>
                </c:pt>
                <c:pt idx="5956">
                  <c:v>0.99846670000000004</c:v>
                </c:pt>
                <c:pt idx="5957">
                  <c:v>0.98496574000000003</c:v>
                </c:pt>
                <c:pt idx="5958">
                  <c:v>0.99317926000000001</c:v>
                </c:pt>
                <c:pt idx="5959">
                  <c:v>1.0002545</c:v>
                </c:pt>
                <c:pt idx="5960">
                  <c:v>0.99957430000000003</c:v>
                </c:pt>
                <c:pt idx="5961">
                  <c:v>0.99040466999999999</c:v>
                </c:pt>
                <c:pt idx="5962">
                  <c:v>0.99860879999999996</c:v>
                </c:pt>
                <c:pt idx="5963">
                  <c:v>1.0010665999999999</c:v>
                </c:pt>
                <c:pt idx="5964">
                  <c:v>1.0021595999999999</c:v>
                </c:pt>
                <c:pt idx="5965">
                  <c:v>0.99072033000000004</c:v>
                </c:pt>
                <c:pt idx="5966">
                  <c:v>0.98599049999999999</c:v>
                </c:pt>
                <c:pt idx="5967">
                  <c:v>0.99790657000000005</c:v>
                </c:pt>
                <c:pt idx="5968">
                  <c:v>0.99493259999999994</c:v>
                </c:pt>
                <c:pt idx="5969">
                  <c:v>0.98750640000000001</c:v>
                </c:pt>
                <c:pt idx="5970">
                  <c:v>0.96630066999999997</c:v>
                </c:pt>
                <c:pt idx="5971">
                  <c:v>0.98280219999999996</c:v>
                </c:pt>
                <c:pt idx="5972">
                  <c:v>1.0019075</c:v>
                </c:pt>
                <c:pt idx="5973">
                  <c:v>1.0013611</c:v>
                </c:pt>
                <c:pt idx="5974">
                  <c:v>1.0002477999999999</c:v>
                </c:pt>
                <c:pt idx="5975">
                  <c:v>1.0000274</c:v>
                </c:pt>
                <c:pt idx="5976">
                  <c:v>0.99922144000000002</c:v>
                </c:pt>
                <c:pt idx="5977">
                  <c:v>1.0007334000000001</c:v>
                </c:pt>
                <c:pt idx="5978">
                  <c:v>1.0003812000000001</c:v>
                </c:pt>
                <c:pt idx="5979">
                  <c:v>0.99798023999999996</c:v>
                </c:pt>
                <c:pt idx="5980">
                  <c:v>1.0003398999999999</c:v>
                </c:pt>
                <c:pt idx="5981">
                  <c:v>0.99868809999999997</c:v>
                </c:pt>
                <c:pt idx="5982">
                  <c:v>0.99720805999999995</c:v>
                </c:pt>
                <c:pt idx="5983">
                  <c:v>0.99818039999999997</c:v>
                </c:pt>
                <c:pt idx="5984">
                  <c:v>0.99931420000000004</c:v>
                </c:pt>
                <c:pt idx="5985">
                  <c:v>0.9769333</c:v>
                </c:pt>
                <c:pt idx="5986">
                  <c:v>0.98788880000000001</c:v>
                </c:pt>
                <c:pt idx="5987">
                  <c:v>0.99060130000000002</c:v>
                </c:pt>
                <c:pt idx="5988">
                  <c:v>0.99780849999999999</c:v>
                </c:pt>
                <c:pt idx="5989">
                  <c:v>0.81978505999999995</c:v>
                </c:pt>
                <c:pt idx="5990">
                  <c:v>0.98245839999999995</c:v>
                </c:pt>
                <c:pt idx="5991">
                  <c:v>0.99198204000000001</c:v>
                </c:pt>
                <c:pt idx="5992">
                  <c:v>0.99418306000000001</c:v>
                </c:pt>
                <c:pt idx="5993">
                  <c:v>1.0006782999999999</c:v>
                </c:pt>
                <c:pt idx="5994">
                  <c:v>1.0003057</c:v>
                </c:pt>
                <c:pt idx="5995">
                  <c:v>0.99748766</c:v>
                </c:pt>
                <c:pt idx="5996">
                  <c:v>0.99612670000000003</c:v>
                </c:pt>
                <c:pt idx="5997">
                  <c:v>0.99893109999999996</c:v>
                </c:pt>
                <c:pt idx="5998">
                  <c:v>1.0017742999999999</c:v>
                </c:pt>
                <c:pt idx="5999">
                  <c:v>1.0002711</c:v>
                </c:pt>
                <c:pt idx="6000">
                  <c:v>1.0030961</c:v>
                </c:pt>
                <c:pt idx="6001">
                  <c:v>0.96804060000000003</c:v>
                </c:pt>
                <c:pt idx="6002">
                  <c:v>0.94618559999999996</c:v>
                </c:pt>
                <c:pt idx="6003">
                  <c:v>0.99889320000000004</c:v>
                </c:pt>
                <c:pt idx="6004">
                  <c:v>0.99674229999999997</c:v>
                </c:pt>
                <c:pt idx="6005">
                  <c:v>0.99903523999999999</c:v>
                </c:pt>
                <c:pt idx="6006">
                  <c:v>1.0004090000000001</c:v>
                </c:pt>
                <c:pt idx="6007">
                  <c:v>0.99889826999999998</c:v>
                </c:pt>
                <c:pt idx="6008">
                  <c:v>1.0000169999999999</c:v>
                </c:pt>
                <c:pt idx="6009">
                  <c:v>0.99955179999999999</c:v>
                </c:pt>
                <c:pt idx="6010">
                  <c:v>0.98202913999999997</c:v>
                </c:pt>
                <c:pt idx="6011">
                  <c:v>1.0003903999999999</c:v>
                </c:pt>
                <c:pt idx="6012">
                  <c:v>0.99801399999999996</c:v>
                </c:pt>
                <c:pt idx="6013">
                  <c:v>0.9995212</c:v>
                </c:pt>
                <c:pt idx="6014">
                  <c:v>1.0024489999999999</c:v>
                </c:pt>
                <c:pt idx="6015">
                  <c:v>0.89914936000000001</c:v>
                </c:pt>
                <c:pt idx="6016">
                  <c:v>0.9879059</c:v>
                </c:pt>
                <c:pt idx="6017">
                  <c:v>0.98644507000000003</c:v>
                </c:pt>
                <c:pt idx="6018">
                  <c:v>0.98578069999999995</c:v>
                </c:pt>
                <c:pt idx="6019">
                  <c:v>0.97669077000000004</c:v>
                </c:pt>
                <c:pt idx="6020">
                  <c:v>0.97388439999999998</c:v>
                </c:pt>
                <c:pt idx="6021">
                  <c:v>1.0004412</c:v>
                </c:pt>
                <c:pt idx="6022">
                  <c:v>0.99938059999999995</c:v>
                </c:pt>
                <c:pt idx="6023">
                  <c:v>1.0010812</c:v>
                </c:pt>
                <c:pt idx="6024">
                  <c:v>0.97414140000000005</c:v>
                </c:pt>
                <c:pt idx="6025">
                  <c:v>0.9817321</c:v>
                </c:pt>
                <c:pt idx="6026">
                  <c:v>0.99835556999999997</c:v>
                </c:pt>
                <c:pt idx="6027">
                  <c:v>1.0005672000000001</c:v>
                </c:pt>
                <c:pt idx="6028">
                  <c:v>1.0004909</c:v>
                </c:pt>
                <c:pt idx="6029">
                  <c:v>0.99402623999999995</c:v>
                </c:pt>
                <c:pt idx="6030">
                  <c:v>0.99934279999999998</c:v>
                </c:pt>
                <c:pt idx="6031">
                  <c:v>1.0012932999999999</c:v>
                </c:pt>
                <c:pt idx="6032">
                  <c:v>1.0013126999999999</c:v>
                </c:pt>
                <c:pt idx="6033">
                  <c:v>0.99724749999999995</c:v>
                </c:pt>
                <c:pt idx="6034">
                  <c:v>0.97430015000000003</c:v>
                </c:pt>
                <c:pt idx="6035">
                  <c:v>0.9560575</c:v>
                </c:pt>
                <c:pt idx="6036">
                  <c:v>0.9984497</c:v>
                </c:pt>
                <c:pt idx="6037">
                  <c:v>1.0033711000000001</c:v>
                </c:pt>
                <c:pt idx="6038">
                  <c:v>1.0004705</c:v>
                </c:pt>
                <c:pt idx="6039">
                  <c:v>0.99825730000000001</c:v>
                </c:pt>
                <c:pt idx="6040">
                  <c:v>0.99761529999999998</c:v>
                </c:pt>
                <c:pt idx="6041">
                  <c:v>0.97921829999999999</c:v>
                </c:pt>
                <c:pt idx="6042">
                  <c:v>0.98740300000000003</c:v>
                </c:pt>
                <c:pt idx="6043">
                  <c:v>0.99192804000000001</c:v>
                </c:pt>
                <c:pt idx="6044">
                  <c:v>1.0018723</c:v>
                </c:pt>
                <c:pt idx="6045">
                  <c:v>0.99850329999999998</c:v>
                </c:pt>
                <c:pt idx="6046">
                  <c:v>0.99868584000000005</c:v>
                </c:pt>
                <c:pt idx="6047">
                  <c:v>0.99538000000000004</c:v>
                </c:pt>
                <c:pt idx="6048">
                  <c:v>0.73001629999999995</c:v>
                </c:pt>
                <c:pt idx="6049">
                  <c:v>0.99094420000000005</c:v>
                </c:pt>
                <c:pt idx="6050">
                  <c:v>0.97428583999999996</c:v>
                </c:pt>
                <c:pt idx="6051">
                  <c:v>0.99894850000000002</c:v>
                </c:pt>
                <c:pt idx="6052">
                  <c:v>0.99740832999999995</c:v>
                </c:pt>
                <c:pt idx="6053">
                  <c:v>0.95567756999999998</c:v>
                </c:pt>
                <c:pt idx="6054">
                  <c:v>0.99360079999999995</c:v>
                </c:pt>
                <c:pt idx="6055">
                  <c:v>0.99661683999999995</c:v>
                </c:pt>
                <c:pt idx="6056">
                  <c:v>0.99465590000000004</c:v>
                </c:pt>
                <c:pt idx="6057">
                  <c:v>0.99286289999999999</c:v>
                </c:pt>
                <c:pt idx="6058">
                  <c:v>1.0000135000000001</c:v>
                </c:pt>
                <c:pt idx="6059">
                  <c:v>0.99323505000000001</c:v>
                </c:pt>
                <c:pt idx="6060">
                  <c:v>1.0007191</c:v>
                </c:pt>
                <c:pt idx="6061">
                  <c:v>1.0009621</c:v>
                </c:pt>
                <c:pt idx="6062">
                  <c:v>0.9634355</c:v>
                </c:pt>
                <c:pt idx="6063">
                  <c:v>1.0017256000000001</c:v>
                </c:pt>
                <c:pt idx="6064">
                  <c:v>0.99686532999999999</c:v>
                </c:pt>
                <c:pt idx="6065">
                  <c:v>0.99935746000000003</c:v>
                </c:pt>
                <c:pt idx="6066">
                  <c:v>0.99294439999999995</c:v>
                </c:pt>
                <c:pt idx="6067">
                  <c:v>1.0004128000000001</c:v>
                </c:pt>
                <c:pt idx="6068">
                  <c:v>0.99333143000000002</c:v>
                </c:pt>
                <c:pt idx="6069">
                  <c:v>0.98170769999999996</c:v>
                </c:pt>
                <c:pt idx="6070">
                  <c:v>0.99753320000000001</c:v>
                </c:pt>
                <c:pt idx="6071">
                  <c:v>1.0001194</c:v>
                </c:pt>
                <c:pt idx="6072">
                  <c:v>0.98516499999999996</c:v>
                </c:pt>
                <c:pt idx="6073">
                  <c:v>1.0050246</c:v>
                </c:pt>
                <c:pt idx="6074">
                  <c:v>1.0006927999999999</c:v>
                </c:pt>
                <c:pt idx="6075">
                  <c:v>1.0019003</c:v>
                </c:pt>
                <c:pt idx="6076">
                  <c:v>0.99929730000000005</c:v>
                </c:pt>
                <c:pt idx="6077">
                  <c:v>0.95967979999999997</c:v>
                </c:pt>
                <c:pt idx="6078">
                  <c:v>1.000577</c:v>
                </c:pt>
                <c:pt idx="6079">
                  <c:v>0.97587409999999997</c:v>
                </c:pt>
                <c:pt idx="6080">
                  <c:v>0.99581164</c:v>
                </c:pt>
                <c:pt idx="6081">
                  <c:v>0.99236849999999999</c:v>
                </c:pt>
                <c:pt idx="6082">
                  <c:v>0.99517714999999995</c:v>
                </c:pt>
                <c:pt idx="6083">
                  <c:v>0.99339473</c:v>
                </c:pt>
                <c:pt idx="6084">
                  <c:v>0.99271790000000004</c:v>
                </c:pt>
                <c:pt idx="6085">
                  <c:v>0.99028870000000002</c:v>
                </c:pt>
                <c:pt idx="6086">
                  <c:v>1.0004666</c:v>
                </c:pt>
                <c:pt idx="6087">
                  <c:v>0.98899495999999998</c:v>
                </c:pt>
                <c:pt idx="6088">
                  <c:v>0.99600464</c:v>
                </c:pt>
                <c:pt idx="6089">
                  <c:v>0.99710213999999997</c:v>
                </c:pt>
                <c:pt idx="6090">
                  <c:v>0.9839232</c:v>
                </c:pt>
                <c:pt idx="6091">
                  <c:v>0.99888635000000003</c:v>
                </c:pt>
                <c:pt idx="6092">
                  <c:v>0.86169434</c:v>
                </c:pt>
                <c:pt idx="6093">
                  <c:v>1.0003005</c:v>
                </c:pt>
                <c:pt idx="6094">
                  <c:v>0.97104376999999997</c:v>
                </c:pt>
                <c:pt idx="6095">
                  <c:v>0.99671319999999997</c:v>
                </c:pt>
                <c:pt idx="6096">
                  <c:v>0.95134850000000004</c:v>
                </c:pt>
                <c:pt idx="6097">
                  <c:v>0.94818544000000005</c:v>
                </c:pt>
                <c:pt idx="6098">
                  <c:v>1.0005714000000001</c:v>
                </c:pt>
                <c:pt idx="6099">
                  <c:v>0.97061229999999998</c:v>
                </c:pt>
                <c:pt idx="6100">
                  <c:v>0.99904550000000003</c:v>
                </c:pt>
                <c:pt idx="6101">
                  <c:v>1.0011374</c:v>
                </c:pt>
                <c:pt idx="6102">
                  <c:v>0.9983225</c:v>
                </c:pt>
                <c:pt idx="6103">
                  <c:v>0.99145335000000001</c:v>
                </c:pt>
                <c:pt idx="6104">
                  <c:v>1.0001793999999999</c:v>
                </c:pt>
                <c:pt idx="6105">
                  <c:v>1.0019096000000001</c:v>
                </c:pt>
                <c:pt idx="6106">
                  <c:v>0.99751055</c:v>
                </c:pt>
                <c:pt idx="6107">
                  <c:v>0.99353736999999998</c:v>
                </c:pt>
                <c:pt idx="6108">
                  <c:v>0.99956029999999996</c:v>
                </c:pt>
                <c:pt idx="6109">
                  <c:v>1.0012093</c:v>
                </c:pt>
                <c:pt idx="6110">
                  <c:v>0.99970274999999997</c:v>
                </c:pt>
                <c:pt idx="6111">
                  <c:v>0.97344816000000001</c:v>
                </c:pt>
                <c:pt idx="6112">
                  <c:v>0.99023839999999996</c:v>
                </c:pt>
                <c:pt idx="6113">
                  <c:v>0.99756400000000001</c:v>
                </c:pt>
                <c:pt idx="6114">
                  <c:v>1.0003146000000001</c:v>
                </c:pt>
                <c:pt idx="6115">
                  <c:v>0.98850274000000005</c:v>
                </c:pt>
                <c:pt idx="6116">
                  <c:v>1.0025426</c:v>
                </c:pt>
                <c:pt idx="6117">
                  <c:v>1.0014628999999999</c:v>
                </c:pt>
                <c:pt idx="6118">
                  <c:v>0.97734480000000001</c:v>
                </c:pt>
                <c:pt idx="6119">
                  <c:v>0.94997865000000004</c:v>
                </c:pt>
                <c:pt idx="6120">
                  <c:v>1.0001842999999999</c:v>
                </c:pt>
                <c:pt idx="6121">
                  <c:v>1.0012597999999999</c:v>
                </c:pt>
                <c:pt idx="6122">
                  <c:v>0.98544186</c:v>
                </c:pt>
                <c:pt idx="6123">
                  <c:v>0.98947536999999997</c:v>
                </c:pt>
                <c:pt idx="6124">
                  <c:v>1.0000557999999999</c:v>
                </c:pt>
                <c:pt idx="6125">
                  <c:v>0.99923850000000003</c:v>
                </c:pt>
                <c:pt idx="6126">
                  <c:v>0.99974626</c:v>
                </c:pt>
                <c:pt idx="6127">
                  <c:v>0.99982643000000004</c:v>
                </c:pt>
                <c:pt idx="6128">
                  <c:v>1.0001941000000001</c:v>
                </c:pt>
                <c:pt idx="6129">
                  <c:v>0.95323400000000003</c:v>
                </c:pt>
                <c:pt idx="6130">
                  <c:v>0.97579079999999996</c:v>
                </c:pt>
                <c:pt idx="6131">
                  <c:v>0.99694989999999994</c:v>
                </c:pt>
                <c:pt idx="6132">
                  <c:v>0.99285520000000005</c:v>
                </c:pt>
                <c:pt idx="6133">
                  <c:v>1.0022994999999999</c:v>
                </c:pt>
                <c:pt idx="6134">
                  <c:v>1.0007143000000001</c:v>
                </c:pt>
                <c:pt idx="6135">
                  <c:v>0.9987277</c:v>
                </c:pt>
                <c:pt idx="6136">
                  <c:v>1.0001026</c:v>
                </c:pt>
                <c:pt idx="6137">
                  <c:v>1.0034372</c:v>
                </c:pt>
                <c:pt idx="6138">
                  <c:v>1.0006908999999999</c:v>
                </c:pt>
                <c:pt idx="6139">
                  <c:v>0.99777539999999998</c:v>
                </c:pt>
                <c:pt idx="6140">
                  <c:v>0.99252649999999998</c:v>
                </c:pt>
                <c:pt idx="6141">
                  <c:v>0.99080650000000003</c:v>
                </c:pt>
                <c:pt idx="6142">
                  <c:v>0.99539465000000005</c:v>
                </c:pt>
                <c:pt idx="6143">
                  <c:v>1.002059</c:v>
                </c:pt>
                <c:pt idx="6144">
                  <c:v>0.99827549999999998</c:v>
                </c:pt>
                <c:pt idx="6145">
                  <c:v>0.99959105000000004</c:v>
                </c:pt>
                <c:pt idx="6146">
                  <c:v>0.99751979999999996</c:v>
                </c:pt>
                <c:pt idx="6147">
                  <c:v>0.99957246</c:v>
                </c:pt>
                <c:pt idx="6148">
                  <c:v>0.97670939999999995</c:v>
                </c:pt>
                <c:pt idx="6149">
                  <c:v>0.9813634</c:v>
                </c:pt>
                <c:pt idx="6150">
                  <c:v>0.96912240000000005</c:v>
                </c:pt>
                <c:pt idx="6151">
                  <c:v>0.99658084000000002</c:v>
                </c:pt>
                <c:pt idx="6152">
                  <c:v>0.98812580000000005</c:v>
                </c:pt>
                <c:pt idx="6153">
                  <c:v>0.99249624999999997</c:v>
                </c:pt>
                <c:pt idx="6154">
                  <c:v>0.99956440000000002</c:v>
                </c:pt>
                <c:pt idx="6155">
                  <c:v>0.99964063999999997</c:v>
                </c:pt>
                <c:pt idx="6156">
                  <c:v>1.0000149</c:v>
                </c:pt>
                <c:pt idx="6157">
                  <c:v>0.99913609999999997</c:v>
                </c:pt>
                <c:pt idx="6158">
                  <c:v>1.0002146000000001</c:v>
                </c:pt>
                <c:pt idx="6159">
                  <c:v>0.99150839999999996</c:v>
                </c:pt>
                <c:pt idx="6160">
                  <c:v>0.98645309999999997</c:v>
                </c:pt>
                <c:pt idx="6161">
                  <c:v>0.99841259999999998</c:v>
                </c:pt>
                <c:pt idx="6162">
                  <c:v>1.0009066</c:v>
                </c:pt>
                <c:pt idx="6163">
                  <c:v>0.99912124999999996</c:v>
                </c:pt>
                <c:pt idx="6164">
                  <c:v>0.99787294999999998</c:v>
                </c:pt>
                <c:pt idx="6165">
                  <c:v>0.94559249999999995</c:v>
                </c:pt>
                <c:pt idx="6166">
                  <c:v>0.99622690000000003</c:v>
                </c:pt>
                <c:pt idx="6167">
                  <c:v>0.99992579999999998</c:v>
                </c:pt>
                <c:pt idx="6168">
                  <c:v>1.0001043000000001</c:v>
                </c:pt>
                <c:pt idx="6169">
                  <c:v>0.98309820000000003</c:v>
                </c:pt>
                <c:pt idx="6170">
                  <c:v>0.97484725999999999</c:v>
                </c:pt>
                <c:pt idx="6171">
                  <c:v>0.99803390000000003</c:v>
                </c:pt>
                <c:pt idx="6172">
                  <c:v>0.9955581</c:v>
                </c:pt>
                <c:pt idx="6173">
                  <c:v>0.99675256000000001</c:v>
                </c:pt>
                <c:pt idx="6174">
                  <c:v>0.99848420000000004</c:v>
                </c:pt>
                <c:pt idx="6175">
                  <c:v>0.98919210000000002</c:v>
                </c:pt>
                <c:pt idx="6176">
                  <c:v>1.0007944</c:v>
                </c:pt>
                <c:pt idx="6177">
                  <c:v>0.98531413000000001</c:v>
                </c:pt>
                <c:pt idx="6178">
                  <c:v>0.99280159999999995</c:v>
                </c:pt>
                <c:pt idx="6179">
                  <c:v>0.99002080000000003</c:v>
                </c:pt>
                <c:pt idx="6180">
                  <c:v>0.99988719999999998</c:v>
                </c:pt>
                <c:pt idx="6181">
                  <c:v>0.97300679999999995</c:v>
                </c:pt>
                <c:pt idx="6182">
                  <c:v>0.99901587000000003</c:v>
                </c:pt>
                <c:pt idx="6183">
                  <c:v>0.99865599999999999</c:v>
                </c:pt>
                <c:pt idx="6184">
                  <c:v>0.99963175999999998</c:v>
                </c:pt>
                <c:pt idx="6185">
                  <c:v>0.98813139999999999</c:v>
                </c:pt>
                <c:pt idx="6186">
                  <c:v>0.97736095999999995</c:v>
                </c:pt>
                <c:pt idx="6187">
                  <c:v>0.98586810000000002</c:v>
                </c:pt>
                <c:pt idx="6188">
                  <c:v>0.99834710000000004</c:v>
                </c:pt>
                <c:pt idx="6189">
                  <c:v>1.0009347</c:v>
                </c:pt>
                <c:pt idx="6190">
                  <c:v>1.0006409000000001</c:v>
                </c:pt>
                <c:pt idx="6191">
                  <c:v>1.0005945999999999</c:v>
                </c:pt>
                <c:pt idx="6192">
                  <c:v>0.99428170000000005</c:v>
                </c:pt>
                <c:pt idx="6193">
                  <c:v>0.96647939999999999</c:v>
                </c:pt>
                <c:pt idx="6194">
                  <c:v>1.0001804000000001</c:v>
                </c:pt>
                <c:pt idx="6195">
                  <c:v>1.0002707</c:v>
                </c:pt>
                <c:pt idx="6196">
                  <c:v>0.98903960000000002</c:v>
                </c:pt>
                <c:pt idx="6197">
                  <c:v>0.99972930000000004</c:v>
                </c:pt>
                <c:pt idx="6198">
                  <c:v>0.99792449999999999</c:v>
                </c:pt>
                <c:pt idx="6199">
                  <c:v>1.0008892</c:v>
                </c:pt>
                <c:pt idx="6200">
                  <c:v>1.0010327000000001</c:v>
                </c:pt>
                <c:pt idx="6201">
                  <c:v>0.98458785000000004</c:v>
                </c:pt>
                <c:pt idx="6202">
                  <c:v>0.98203253999999995</c:v>
                </c:pt>
                <c:pt idx="6203">
                  <c:v>0.9796144</c:v>
                </c:pt>
                <c:pt idx="6204">
                  <c:v>1.0016448</c:v>
                </c:pt>
                <c:pt idx="6205">
                  <c:v>1.0002944</c:v>
                </c:pt>
                <c:pt idx="6206">
                  <c:v>0.97066280000000005</c:v>
                </c:pt>
                <c:pt idx="6207">
                  <c:v>0.97884446000000003</c:v>
                </c:pt>
                <c:pt idx="6208">
                  <c:v>0.94925669999999995</c:v>
                </c:pt>
                <c:pt idx="6209">
                  <c:v>0.98168116999999999</c:v>
                </c:pt>
                <c:pt idx="6210">
                  <c:v>0.96676640000000003</c:v>
                </c:pt>
                <c:pt idx="6211">
                  <c:v>0.99674249999999998</c:v>
                </c:pt>
                <c:pt idx="6212">
                  <c:v>0.98674594999999998</c:v>
                </c:pt>
                <c:pt idx="6213">
                  <c:v>0.98263495999999995</c:v>
                </c:pt>
                <c:pt idx="6214">
                  <c:v>0.98220090000000004</c:v>
                </c:pt>
                <c:pt idx="6215">
                  <c:v>0.98472470000000001</c:v>
                </c:pt>
                <c:pt idx="6216">
                  <c:v>1.0022850000000001</c:v>
                </c:pt>
                <c:pt idx="6217">
                  <c:v>0.99321437000000001</c:v>
                </c:pt>
                <c:pt idx="6218">
                  <c:v>1.0002602</c:v>
                </c:pt>
                <c:pt idx="6219">
                  <c:v>1.0034571000000001</c:v>
                </c:pt>
                <c:pt idx="6220">
                  <c:v>0.98459934999999998</c:v>
                </c:pt>
                <c:pt idx="6221">
                  <c:v>1.0000119000000001</c:v>
                </c:pt>
                <c:pt idx="6222">
                  <c:v>0.98658950000000001</c:v>
                </c:pt>
                <c:pt idx="6223">
                  <c:v>0.96382456999999999</c:v>
                </c:pt>
                <c:pt idx="6224">
                  <c:v>1.0047083999999999</c:v>
                </c:pt>
                <c:pt idx="6225">
                  <c:v>0.99912970000000001</c:v>
                </c:pt>
                <c:pt idx="6226">
                  <c:v>0.99473065000000005</c:v>
                </c:pt>
                <c:pt idx="6227">
                  <c:v>0.99143239999999999</c:v>
                </c:pt>
                <c:pt idx="6228">
                  <c:v>0.99994605999999997</c:v>
                </c:pt>
                <c:pt idx="6229">
                  <c:v>1.0006170999999999</c:v>
                </c:pt>
                <c:pt idx="6230">
                  <c:v>0.99341064999999995</c:v>
                </c:pt>
                <c:pt idx="6231">
                  <c:v>1.0011051</c:v>
                </c:pt>
                <c:pt idx="6232">
                  <c:v>0.99974019999999997</c:v>
                </c:pt>
                <c:pt idx="6233">
                  <c:v>0.99689660000000002</c:v>
                </c:pt>
                <c:pt idx="6234">
                  <c:v>1.0016620000000001</c:v>
                </c:pt>
                <c:pt idx="6235">
                  <c:v>0.98884539999999999</c:v>
                </c:pt>
                <c:pt idx="6236">
                  <c:v>0.99675404999999995</c:v>
                </c:pt>
                <c:pt idx="6237">
                  <c:v>0.88950649999999998</c:v>
                </c:pt>
                <c:pt idx="6238">
                  <c:v>0.99929760000000001</c:v>
                </c:pt>
                <c:pt idx="6239">
                  <c:v>0.9987393</c:v>
                </c:pt>
                <c:pt idx="6240">
                  <c:v>0.99312100000000003</c:v>
                </c:pt>
                <c:pt idx="6241">
                  <c:v>1.0001118</c:v>
                </c:pt>
                <c:pt idx="6242">
                  <c:v>0.94579199999999997</c:v>
                </c:pt>
                <c:pt idx="6243">
                  <c:v>0.98617109999999997</c:v>
                </c:pt>
                <c:pt idx="6244">
                  <c:v>0.98710704000000005</c:v>
                </c:pt>
                <c:pt idx="6245">
                  <c:v>1.0002631</c:v>
                </c:pt>
                <c:pt idx="6246">
                  <c:v>0.98339240000000006</c:v>
                </c:pt>
                <c:pt idx="6247">
                  <c:v>0.98236699999999999</c:v>
                </c:pt>
                <c:pt idx="6248">
                  <c:v>0.98776715999999998</c:v>
                </c:pt>
                <c:pt idx="6249">
                  <c:v>0.99780429999999998</c:v>
                </c:pt>
                <c:pt idx="6250">
                  <c:v>1.000766</c:v>
                </c:pt>
                <c:pt idx="6251">
                  <c:v>0.99217860000000002</c:v>
                </c:pt>
                <c:pt idx="6252">
                  <c:v>0.9864579</c:v>
                </c:pt>
                <c:pt idx="6253">
                  <c:v>1.0004464</c:v>
                </c:pt>
                <c:pt idx="6254">
                  <c:v>1.0004857</c:v>
                </c:pt>
                <c:pt idx="6255">
                  <c:v>0.98544600000000004</c:v>
                </c:pt>
                <c:pt idx="6256">
                  <c:v>0.99818099999999998</c:v>
                </c:pt>
                <c:pt idx="6257">
                  <c:v>1.0029490000000001</c:v>
                </c:pt>
                <c:pt idx="6258">
                  <c:v>0.99830719999999995</c:v>
                </c:pt>
                <c:pt idx="6259">
                  <c:v>0.99905029999999995</c:v>
                </c:pt>
                <c:pt idx="6260">
                  <c:v>0.99685215999999999</c:v>
                </c:pt>
                <c:pt idx="6261">
                  <c:v>0.99754505999999998</c:v>
                </c:pt>
                <c:pt idx="6262">
                  <c:v>0.99298096000000002</c:v>
                </c:pt>
                <c:pt idx="6263">
                  <c:v>0.91839329999999997</c:v>
                </c:pt>
                <c:pt idx="6264">
                  <c:v>0.88928275999999995</c:v>
                </c:pt>
                <c:pt idx="6265">
                  <c:v>0.98033356999999999</c:v>
                </c:pt>
                <c:pt idx="6266">
                  <c:v>1.0012753999999999</c:v>
                </c:pt>
                <c:pt idx="6267">
                  <c:v>1.0002162000000001</c:v>
                </c:pt>
                <c:pt idx="6268">
                  <c:v>0.99987625999999996</c:v>
                </c:pt>
                <c:pt idx="6269">
                  <c:v>0.93294999999999995</c:v>
                </c:pt>
                <c:pt idx="6270">
                  <c:v>0.95692089999999996</c:v>
                </c:pt>
                <c:pt idx="6271">
                  <c:v>0.99773215999999998</c:v>
                </c:pt>
                <c:pt idx="6272">
                  <c:v>0.96990209999999999</c:v>
                </c:pt>
                <c:pt idx="6273">
                  <c:v>0.98967079999999996</c:v>
                </c:pt>
                <c:pt idx="6274">
                  <c:v>0.9783866</c:v>
                </c:pt>
                <c:pt idx="6275">
                  <c:v>0.99844074000000005</c:v>
                </c:pt>
                <c:pt idx="6276">
                  <c:v>0.99380690000000005</c:v>
                </c:pt>
                <c:pt idx="6277">
                  <c:v>0.99729469999999998</c:v>
                </c:pt>
                <c:pt idx="6278">
                  <c:v>0.98656076000000004</c:v>
                </c:pt>
                <c:pt idx="6279">
                  <c:v>0.96745585999999995</c:v>
                </c:pt>
                <c:pt idx="6280">
                  <c:v>0.99927734999999995</c:v>
                </c:pt>
                <c:pt idx="6281">
                  <c:v>0.91421609999999998</c:v>
                </c:pt>
                <c:pt idx="6282">
                  <c:v>0.99984424999999999</c:v>
                </c:pt>
                <c:pt idx="6283">
                  <c:v>0.90139519999999995</c:v>
                </c:pt>
                <c:pt idx="6284">
                  <c:v>1.0013498000000001</c:v>
                </c:pt>
                <c:pt idx="6285">
                  <c:v>0.98109405999999999</c:v>
                </c:pt>
                <c:pt idx="6286">
                  <c:v>0.99702840000000004</c:v>
                </c:pt>
                <c:pt idx="6287">
                  <c:v>0.99336933999999999</c:v>
                </c:pt>
                <c:pt idx="6288">
                  <c:v>0.99833643000000005</c:v>
                </c:pt>
                <c:pt idx="6289">
                  <c:v>0.99949739999999998</c:v>
                </c:pt>
                <c:pt idx="6290">
                  <c:v>1.0004162999999999</c:v>
                </c:pt>
                <c:pt idx="6291">
                  <c:v>0.95107543000000005</c:v>
                </c:pt>
                <c:pt idx="6292">
                  <c:v>0.99992590000000003</c:v>
                </c:pt>
                <c:pt idx="6293">
                  <c:v>0.99654275000000003</c:v>
                </c:pt>
                <c:pt idx="6294">
                  <c:v>0.97698669999999999</c:v>
                </c:pt>
                <c:pt idx="6295">
                  <c:v>0.94018550000000001</c:v>
                </c:pt>
                <c:pt idx="6296">
                  <c:v>0.96210519999999999</c:v>
                </c:pt>
                <c:pt idx="6297">
                  <c:v>0.98156810000000005</c:v>
                </c:pt>
                <c:pt idx="6298">
                  <c:v>0.99155426000000002</c:v>
                </c:pt>
                <c:pt idx="6299">
                  <c:v>0.98063149999999999</c:v>
                </c:pt>
                <c:pt idx="6300">
                  <c:v>0.96604679999999998</c:v>
                </c:pt>
                <c:pt idx="6301">
                  <c:v>1.0027007999999999</c:v>
                </c:pt>
                <c:pt idx="6302">
                  <c:v>0.99109285999999996</c:v>
                </c:pt>
                <c:pt idx="6303">
                  <c:v>0.99732710000000002</c:v>
                </c:pt>
                <c:pt idx="6304">
                  <c:v>0.98916316000000004</c:v>
                </c:pt>
                <c:pt idx="6305">
                  <c:v>0.9778424</c:v>
                </c:pt>
                <c:pt idx="6306">
                  <c:v>0.99128119999999997</c:v>
                </c:pt>
                <c:pt idx="6307">
                  <c:v>0.98739403000000003</c:v>
                </c:pt>
                <c:pt idx="6308">
                  <c:v>0.94861304999999996</c:v>
                </c:pt>
                <c:pt idx="6309">
                  <c:v>0.99879985999999998</c:v>
                </c:pt>
                <c:pt idx="6310">
                  <c:v>1.0000728000000001</c:v>
                </c:pt>
                <c:pt idx="6311">
                  <c:v>1.0001146999999999</c:v>
                </c:pt>
                <c:pt idx="6312">
                  <c:v>1.0008937</c:v>
                </c:pt>
                <c:pt idx="6313">
                  <c:v>0.96445835000000002</c:v>
                </c:pt>
                <c:pt idx="6314">
                  <c:v>0.98658895000000002</c:v>
                </c:pt>
                <c:pt idx="6315">
                  <c:v>0.99823152999999998</c:v>
                </c:pt>
                <c:pt idx="6316">
                  <c:v>0.99944942999999997</c:v>
                </c:pt>
                <c:pt idx="6317">
                  <c:v>0.99761420000000001</c:v>
                </c:pt>
                <c:pt idx="6318">
                  <c:v>0.9895427</c:v>
                </c:pt>
                <c:pt idx="6319">
                  <c:v>0.99575316999999997</c:v>
                </c:pt>
                <c:pt idx="6320">
                  <c:v>0.99097849999999998</c:v>
                </c:pt>
                <c:pt idx="6321">
                  <c:v>0.99973440000000002</c:v>
                </c:pt>
                <c:pt idx="6322">
                  <c:v>1.0008345000000001</c:v>
                </c:pt>
                <c:pt idx="6323">
                  <c:v>0.99152059999999997</c:v>
                </c:pt>
                <c:pt idx="6324">
                  <c:v>0.97613570000000005</c:v>
                </c:pt>
                <c:pt idx="6325">
                  <c:v>1.0013422999999999</c:v>
                </c:pt>
                <c:pt idx="6326">
                  <c:v>0.99956840000000002</c:v>
                </c:pt>
                <c:pt idx="6327">
                  <c:v>0.98847324000000003</c:v>
                </c:pt>
                <c:pt idx="6328">
                  <c:v>0.96484570000000003</c:v>
                </c:pt>
                <c:pt idx="6329">
                  <c:v>0.99289625999999997</c:v>
                </c:pt>
                <c:pt idx="6330">
                  <c:v>0.98053294000000002</c:v>
                </c:pt>
                <c:pt idx="6331">
                  <c:v>0.99979556000000003</c:v>
                </c:pt>
                <c:pt idx="6332">
                  <c:v>1.0018275000000001</c:v>
                </c:pt>
                <c:pt idx="6333">
                  <c:v>1.0007868</c:v>
                </c:pt>
                <c:pt idx="6334">
                  <c:v>0.99716400000000005</c:v>
                </c:pt>
                <c:pt idx="6335">
                  <c:v>0.97708059999999997</c:v>
                </c:pt>
                <c:pt idx="6336">
                  <c:v>0.95718829999999999</c:v>
                </c:pt>
                <c:pt idx="6337">
                  <c:v>0.99451065000000005</c:v>
                </c:pt>
                <c:pt idx="6338">
                  <c:v>0.98937595</c:v>
                </c:pt>
                <c:pt idx="6339">
                  <c:v>0.99715966</c:v>
                </c:pt>
                <c:pt idx="6340">
                  <c:v>0.98760429999999999</c:v>
                </c:pt>
                <c:pt idx="6341">
                  <c:v>0.99899130000000003</c:v>
                </c:pt>
                <c:pt idx="6342">
                  <c:v>0.99999199999999999</c:v>
                </c:pt>
                <c:pt idx="6343">
                  <c:v>0.9895737</c:v>
                </c:pt>
                <c:pt idx="6344">
                  <c:v>0.99262779999999995</c:v>
                </c:pt>
                <c:pt idx="6345">
                  <c:v>0.99868809999999997</c:v>
                </c:pt>
                <c:pt idx="6346">
                  <c:v>0.99575089999999999</c:v>
                </c:pt>
                <c:pt idx="6347">
                  <c:v>0.98881609999999998</c:v>
                </c:pt>
                <c:pt idx="6348">
                  <c:v>0.97428289999999995</c:v>
                </c:pt>
                <c:pt idx="6349">
                  <c:v>0.98207230000000001</c:v>
                </c:pt>
                <c:pt idx="6350">
                  <c:v>0.98697287</c:v>
                </c:pt>
                <c:pt idx="6351">
                  <c:v>1.0005812999999999</c:v>
                </c:pt>
                <c:pt idx="6352">
                  <c:v>0.986711</c:v>
                </c:pt>
                <c:pt idx="6353">
                  <c:v>0.99916994999999997</c:v>
                </c:pt>
                <c:pt idx="6354">
                  <c:v>0.99552909999999994</c:v>
                </c:pt>
                <c:pt idx="6355">
                  <c:v>0.99272037000000002</c:v>
                </c:pt>
                <c:pt idx="6356">
                  <c:v>0.99083995999999996</c:v>
                </c:pt>
                <c:pt idx="6357">
                  <c:v>0.98089360000000003</c:v>
                </c:pt>
                <c:pt idx="6358">
                  <c:v>0.99230677</c:v>
                </c:pt>
                <c:pt idx="6359">
                  <c:v>0.9908112</c:v>
                </c:pt>
                <c:pt idx="6360">
                  <c:v>0.98635452999999995</c:v>
                </c:pt>
                <c:pt idx="6361">
                  <c:v>1.0022867</c:v>
                </c:pt>
                <c:pt idx="6362">
                  <c:v>0.99457717000000001</c:v>
                </c:pt>
                <c:pt idx="6363">
                  <c:v>0.98402286000000005</c:v>
                </c:pt>
                <c:pt idx="6364">
                  <c:v>0.98671823999999997</c:v>
                </c:pt>
                <c:pt idx="6365">
                  <c:v>0.98947227000000004</c:v>
                </c:pt>
                <c:pt idx="6366">
                  <c:v>1.0014609999999999</c:v>
                </c:pt>
                <c:pt idx="6367">
                  <c:v>0.97402226999999997</c:v>
                </c:pt>
                <c:pt idx="6368">
                  <c:v>0.98397009999999996</c:v>
                </c:pt>
                <c:pt idx="6369">
                  <c:v>0.94922565999999997</c:v>
                </c:pt>
                <c:pt idx="6370">
                  <c:v>0.99925125000000004</c:v>
                </c:pt>
                <c:pt idx="6371">
                  <c:v>0.99844489999999997</c:v>
                </c:pt>
                <c:pt idx="6372">
                  <c:v>0.99748963000000002</c:v>
                </c:pt>
                <c:pt idx="6373">
                  <c:v>0.99795489999999998</c:v>
                </c:pt>
                <c:pt idx="6374">
                  <c:v>1.0000361</c:v>
                </c:pt>
                <c:pt idx="6375">
                  <c:v>0.98716605000000002</c:v>
                </c:pt>
                <c:pt idx="6376">
                  <c:v>0.98361295000000004</c:v>
                </c:pt>
                <c:pt idx="6377">
                  <c:v>0.99461275000000005</c:v>
                </c:pt>
                <c:pt idx="6378">
                  <c:v>0.99668219999999996</c:v>
                </c:pt>
                <c:pt idx="6379">
                  <c:v>0.98861986000000002</c:v>
                </c:pt>
                <c:pt idx="6380">
                  <c:v>0.96371450000000003</c:v>
                </c:pt>
                <c:pt idx="6381">
                  <c:v>0.94922565999999997</c:v>
                </c:pt>
                <c:pt idx="6382">
                  <c:v>0.95042115000000005</c:v>
                </c:pt>
                <c:pt idx="6383">
                  <c:v>0.99488279999999996</c:v>
                </c:pt>
                <c:pt idx="6384">
                  <c:v>0.99938090000000002</c:v>
                </c:pt>
                <c:pt idx="6385">
                  <c:v>1.0013757000000001</c:v>
                </c:pt>
                <c:pt idx="6386">
                  <c:v>1.0014249</c:v>
                </c:pt>
                <c:pt idx="6387">
                  <c:v>0.99338020000000005</c:v>
                </c:pt>
                <c:pt idx="6388">
                  <c:v>0.98907409999999996</c:v>
                </c:pt>
                <c:pt idx="6389">
                  <c:v>0.94079489999999999</c:v>
                </c:pt>
                <c:pt idx="6390">
                  <c:v>0.99898200000000004</c:v>
                </c:pt>
                <c:pt idx="6391">
                  <c:v>0.99963175999999998</c:v>
                </c:pt>
                <c:pt idx="6392">
                  <c:v>0.97465729999999995</c:v>
                </c:pt>
                <c:pt idx="6393">
                  <c:v>0.99949359999999998</c:v>
                </c:pt>
                <c:pt idx="6394">
                  <c:v>0.99500080000000002</c:v>
                </c:pt>
                <c:pt idx="6395">
                  <c:v>0.99025470000000004</c:v>
                </c:pt>
                <c:pt idx="6396">
                  <c:v>0.99658420000000003</c:v>
                </c:pt>
                <c:pt idx="6397">
                  <c:v>0.99544940000000004</c:v>
                </c:pt>
                <c:pt idx="6398">
                  <c:v>0.98641866</c:v>
                </c:pt>
                <c:pt idx="6399">
                  <c:v>0.99932180000000004</c:v>
                </c:pt>
                <c:pt idx="6400">
                  <c:v>0.98632719999999996</c:v>
                </c:pt>
                <c:pt idx="6401">
                  <c:v>0.9994459</c:v>
                </c:pt>
                <c:pt idx="6402">
                  <c:v>0.98870270000000005</c:v>
                </c:pt>
                <c:pt idx="6403">
                  <c:v>1.0005945999999999</c:v>
                </c:pt>
                <c:pt idx="6404">
                  <c:v>0.98598706999999997</c:v>
                </c:pt>
                <c:pt idx="6405">
                  <c:v>0.99398799999999998</c:v>
                </c:pt>
                <c:pt idx="6406">
                  <c:v>0.98957039999999996</c:v>
                </c:pt>
                <c:pt idx="6407">
                  <c:v>0.96893609999999997</c:v>
                </c:pt>
                <c:pt idx="6408">
                  <c:v>0.97619796000000003</c:v>
                </c:pt>
                <c:pt idx="6409">
                  <c:v>0.99393916000000004</c:v>
                </c:pt>
                <c:pt idx="6410">
                  <c:v>1.0001842999999999</c:v>
                </c:pt>
                <c:pt idx="6411">
                  <c:v>0.95976550000000005</c:v>
                </c:pt>
                <c:pt idx="6412">
                  <c:v>0.99787426000000001</c:v>
                </c:pt>
                <c:pt idx="6413">
                  <c:v>0.96863440000000001</c:v>
                </c:pt>
                <c:pt idx="6414">
                  <c:v>0.99025830000000004</c:v>
                </c:pt>
                <c:pt idx="6415">
                  <c:v>0.86023885</c:v>
                </c:pt>
                <c:pt idx="6416">
                  <c:v>0.9703117</c:v>
                </c:pt>
                <c:pt idx="6417">
                  <c:v>0.99995445999999999</c:v>
                </c:pt>
                <c:pt idx="6418">
                  <c:v>0.9975617</c:v>
                </c:pt>
                <c:pt idx="6419">
                  <c:v>1.0001796000000001</c:v>
                </c:pt>
                <c:pt idx="6420">
                  <c:v>0.99156659999999996</c:v>
                </c:pt>
                <c:pt idx="6421">
                  <c:v>0.99750130000000004</c:v>
                </c:pt>
                <c:pt idx="6422">
                  <c:v>1.0019141</c:v>
                </c:pt>
                <c:pt idx="6423">
                  <c:v>0.99953970000000003</c:v>
                </c:pt>
                <c:pt idx="6424">
                  <c:v>1.0013445999999999</c:v>
                </c:pt>
                <c:pt idx="6425">
                  <c:v>1.0014471</c:v>
                </c:pt>
                <c:pt idx="6426">
                  <c:v>0.98782205999999995</c:v>
                </c:pt>
                <c:pt idx="6427">
                  <c:v>0.99762463999999995</c:v>
                </c:pt>
                <c:pt idx="6428">
                  <c:v>1.0012093</c:v>
                </c:pt>
                <c:pt idx="6429">
                  <c:v>0.99992820000000004</c:v>
                </c:pt>
                <c:pt idx="6430">
                  <c:v>0.99425110000000005</c:v>
                </c:pt>
                <c:pt idx="6431">
                  <c:v>0.99679214000000005</c:v>
                </c:pt>
                <c:pt idx="6432">
                  <c:v>1.0007699999999999</c:v>
                </c:pt>
                <c:pt idx="6433">
                  <c:v>1.000569</c:v>
                </c:pt>
                <c:pt idx="6434">
                  <c:v>0.97259300000000004</c:v>
                </c:pt>
                <c:pt idx="6435">
                  <c:v>0.97321135000000003</c:v>
                </c:pt>
                <c:pt idx="6436">
                  <c:v>0.98049050000000004</c:v>
                </c:pt>
                <c:pt idx="6437">
                  <c:v>0.99806070000000002</c:v>
                </c:pt>
                <c:pt idx="6438">
                  <c:v>0.99082479999999995</c:v>
                </c:pt>
                <c:pt idx="6439">
                  <c:v>0.94957219999999998</c:v>
                </c:pt>
                <c:pt idx="6440">
                  <c:v>0.99283560000000004</c:v>
                </c:pt>
                <c:pt idx="6441">
                  <c:v>0.9822921</c:v>
                </c:pt>
                <c:pt idx="6442">
                  <c:v>0.99954695000000005</c:v>
                </c:pt>
                <c:pt idx="6443">
                  <c:v>1.0009693</c:v>
                </c:pt>
                <c:pt idx="6444">
                  <c:v>0.96904380000000001</c:v>
                </c:pt>
                <c:pt idx="6445">
                  <c:v>0.99670979999999998</c:v>
                </c:pt>
                <c:pt idx="6446">
                  <c:v>1.0012728</c:v>
                </c:pt>
                <c:pt idx="6447">
                  <c:v>0.99461049999999995</c:v>
                </c:pt>
                <c:pt idx="6448">
                  <c:v>0.99882119999999996</c:v>
                </c:pt>
                <c:pt idx="6449">
                  <c:v>0.99261105000000005</c:v>
                </c:pt>
                <c:pt idx="6450">
                  <c:v>0.99828620000000001</c:v>
                </c:pt>
                <c:pt idx="6451">
                  <c:v>1.0007112</c:v>
                </c:pt>
                <c:pt idx="6452">
                  <c:v>0.95679899999999996</c:v>
                </c:pt>
                <c:pt idx="6453">
                  <c:v>0.99816459999999996</c:v>
                </c:pt>
                <c:pt idx="6454">
                  <c:v>0.98776792999999996</c:v>
                </c:pt>
                <c:pt idx="6455">
                  <c:v>0.9986524</c:v>
                </c:pt>
                <c:pt idx="6456">
                  <c:v>1.0006638000000001</c:v>
                </c:pt>
                <c:pt idx="6457">
                  <c:v>1.0015377000000001</c:v>
                </c:pt>
                <c:pt idx="6458">
                  <c:v>0.99783116999999999</c:v>
                </c:pt>
                <c:pt idx="6459">
                  <c:v>1.0002477999999999</c:v>
                </c:pt>
                <c:pt idx="6460">
                  <c:v>0.96499955999999998</c:v>
                </c:pt>
                <c:pt idx="6461">
                  <c:v>1.0021990000000001</c:v>
                </c:pt>
                <c:pt idx="6462">
                  <c:v>0.99429199999999995</c:v>
                </c:pt>
                <c:pt idx="6463">
                  <c:v>1.0003736000000001</c:v>
                </c:pt>
                <c:pt idx="6464">
                  <c:v>1.0020458999999999</c:v>
                </c:pt>
                <c:pt idx="6465">
                  <c:v>1.0019075</c:v>
                </c:pt>
                <c:pt idx="6466">
                  <c:v>0.99255912999999996</c:v>
                </c:pt>
                <c:pt idx="6467">
                  <c:v>0.99860320000000002</c:v>
                </c:pt>
                <c:pt idx="6468">
                  <c:v>0.93573340000000005</c:v>
                </c:pt>
                <c:pt idx="6469">
                  <c:v>0.99661149999999998</c:v>
                </c:pt>
                <c:pt idx="6470">
                  <c:v>0.95573189999999997</c:v>
                </c:pt>
                <c:pt idx="6471">
                  <c:v>0.99417390000000005</c:v>
                </c:pt>
                <c:pt idx="6472">
                  <c:v>1.0015073000000001</c:v>
                </c:pt>
                <c:pt idx="6473">
                  <c:v>0.99939615000000004</c:v>
                </c:pt>
                <c:pt idx="6474">
                  <c:v>0.98829929999999999</c:v>
                </c:pt>
                <c:pt idx="6475">
                  <c:v>0.99242200000000003</c:v>
                </c:pt>
                <c:pt idx="6476">
                  <c:v>0.95862882999999999</c:v>
                </c:pt>
                <c:pt idx="6477">
                  <c:v>0.94867400000000002</c:v>
                </c:pt>
                <c:pt idx="6478">
                  <c:v>1.0025743</c:v>
                </c:pt>
                <c:pt idx="6479">
                  <c:v>0.99991079999999999</c:v>
                </c:pt>
                <c:pt idx="6480">
                  <c:v>1.0012941</c:v>
                </c:pt>
                <c:pt idx="6481">
                  <c:v>1.001433</c:v>
                </c:pt>
                <c:pt idx="6482">
                  <c:v>0.98739880000000002</c:v>
                </c:pt>
                <c:pt idx="6483">
                  <c:v>1.0005754</c:v>
                </c:pt>
                <c:pt idx="6484">
                  <c:v>0.99983820000000001</c:v>
                </c:pt>
                <c:pt idx="6485">
                  <c:v>0.97415965999999998</c:v>
                </c:pt>
                <c:pt idx="6486">
                  <c:v>0.98994194999999996</c:v>
                </c:pt>
                <c:pt idx="6487">
                  <c:v>0.97953869999999998</c:v>
                </c:pt>
                <c:pt idx="6488">
                  <c:v>0.99440985999999998</c:v>
                </c:pt>
                <c:pt idx="6489">
                  <c:v>1.0006088</c:v>
                </c:pt>
                <c:pt idx="6490">
                  <c:v>0.99336093999999997</c:v>
                </c:pt>
                <c:pt idx="6491">
                  <c:v>0.98543210000000003</c:v>
                </c:pt>
                <c:pt idx="6492">
                  <c:v>0.99636005999999999</c:v>
                </c:pt>
                <c:pt idx="6493">
                  <c:v>0.99991390000000002</c:v>
                </c:pt>
                <c:pt idx="6494">
                  <c:v>0.99276030000000004</c:v>
                </c:pt>
                <c:pt idx="6495">
                  <c:v>0.9990291</c:v>
                </c:pt>
                <c:pt idx="6496">
                  <c:v>1.0012928000000001</c:v>
                </c:pt>
                <c:pt idx="6497">
                  <c:v>1.0004101999999999</c:v>
                </c:pt>
                <c:pt idx="6498">
                  <c:v>0.99993264999999998</c:v>
                </c:pt>
                <c:pt idx="6499">
                  <c:v>1.0001762999999999</c:v>
                </c:pt>
                <c:pt idx="6500">
                  <c:v>0.98333910000000002</c:v>
                </c:pt>
                <c:pt idx="6501">
                  <c:v>0.99960594999999997</c:v>
                </c:pt>
                <c:pt idx="6502">
                  <c:v>0.99780760000000002</c:v>
                </c:pt>
                <c:pt idx="6503">
                  <c:v>1.0005282</c:v>
                </c:pt>
                <c:pt idx="6504">
                  <c:v>0.99744356000000001</c:v>
                </c:pt>
                <c:pt idx="6505">
                  <c:v>0.97552013000000004</c:v>
                </c:pt>
                <c:pt idx="6506">
                  <c:v>1.0004090000000001</c:v>
                </c:pt>
                <c:pt idx="6507">
                  <c:v>0.99877170000000004</c:v>
                </c:pt>
                <c:pt idx="6508">
                  <c:v>0.99689645000000005</c:v>
                </c:pt>
                <c:pt idx="6509">
                  <c:v>0.99947240000000004</c:v>
                </c:pt>
                <c:pt idx="6510">
                  <c:v>0.99871650000000001</c:v>
                </c:pt>
                <c:pt idx="6511">
                  <c:v>0.98129845000000004</c:v>
                </c:pt>
                <c:pt idx="6512">
                  <c:v>0.99049880000000001</c:v>
                </c:pt>
                <c:pt idx="6513">
                  <c:v>0.99663603000000001</c:v>
                </c:pt>
                <c:pt idx="6514">
                  <c:v>0.99440119999999999</c:v>
                </c:pt>
                <c:pt idx="6515">
                  <c:v>1.0001024000000001</c:v>
                </c:pt>
                <c:pt idx="6516">
                  <c:v>0.99619630000000003</c:v>
                </c:pt>
                <c:pt idx="6517">
                  <c:v>0.98896949999999995</c:v>
                </c:pt>
                <c:pt idx="6518">
                  <c:v>0.98031336000000002</c:v>
                </c:pt>
                <c:pt idx="6519">
                  <c:v>0.99247812999999996</c:v>
                </c:pt>
                <c:pt idx="6520">
                  <c:v>0.97853595000000004</c:v>
                </c:pt>
                <c:pt idx="6521">
                  <c:v>0.98372930000000003</c:v>
                </c:pt>
                <c:pt idx="6522">
                  <c:v>0.9900814</c:v>
                </c:pt>
                <c:pt idx="6523">
                  <c:v>1.0004202</c:v>
                </c:pt>
                <c:pt idx="6524">
                  <c:v>0.98903560000000001</c:v>
                </c:pt>
                <c:pt idx="6525">
                  <c:v>1.0002975000000001</c:v>
                </c:pt>
                <c:pt idx="6526">
                  <c:v>1.0007709</c:v>
                </c:pt>
                <c:pt idx="6527">
                  <c:v>0.99440119999999999</c:v>
                </c:pt>
                <c:pt idx="6528">
                  <c:v>0.98920470000000005</c:v>
                </c:pt>
                <c:pt idx="6529">
                  <c:v>0.99222266999999997</c:v>
                </c:pt>
                <c:pt idx="6530">
                  <c:v>0.98507829999999996</c:v>
                </c:pt>
                <c:pt idx="6531">
                  <c:v>1.0012597000000001</c:v>
                </c:pt>
                <c:pt idx="6532">
                  <c:v>0.99931334999999999</c:v>
                </c:pt>
                <c:pt idx="6533">
                  <c:v>0.99149626000000002</c:v>
                </c:pt>
                <c:pt idx="6534">
                  <c:v>0.95491380000000003</c:v>
                </c:pt>
                <c:pt idx="6535">
                  <c:v>0.99907550000000001</c:v>
                </c:pt>
                <c:pt idx="6536">
                  <c:v>1.0028412</c:v>
                </c:pt>
                <c:pt idx="6537">
                  <c:v>1.0019311</c:v>
                </c:pt>
                <c:pt idx="6538">
                  <c:v>0.98780435</c:v>
                </c:pt>
                <c:pt idx="6539">
                  <c:v>0.99313194000000005</c:v>
                </c:pt>
                <c:pt idx="6540">
                  <c:v>1.0004519000000001</c:v>
                </c:pt>
                <c:pt idx="6541">
                  <c:v>1.0010948</c:v>
                </c:pt>
                <c:pt idx="6542">
                  <c:v>1.0004660999999999</c:v>
                </c:pt>
                <c:pt idx="6543">
                  <c:v>0.98959109999999995</c:v>
                </c:pt>
                <c:pt idx="6544">
                  <c:v>1.0025948</c:v>
                </c:pt>
                <c:pt idx="6545">
                  <c:v>0.99979899999999999</c:v>
                </c:pt>
                <c:pt idx="6546">
                  <c:v>0.97102255000000004</c:v>
                </c:pt>
                <c:pt idx="6547">
                  <c:v>0.98875767000000003</c:v>
                </c:pt>
                <c:pt idx="6548">
                  <c:v>0.999942</c:v>
                </c:pt>
                <c:pt idx="6549">
                  <c:v>0.98799619999999999</c:v>
                </c:pt>
                <c:pt idx="6550">
                  <c:v>0.97837543000000005</c:v>
                </c:pt>
                <c:pt idx="6551">
                  <c:v>1.0002358</c:v>
                </c:pt>
                <c:pt idx="6552">
                  <c:v>0.94579106999999996</c:v>
                </c:pt>
                <c:pt idx="6553">
                  <c:v>0.99924665999999995</c:v>
                </c:pt>
                <c:pt idx="6554">
                  <c:v>0.98428833000000004</c:v>
                </c:pt>
                <c:pt idx="6555">
                  <c:v>0.99214139999999995</c:v>
                </c:pt>
                <c:pt idx="6556">
                  <c:v>0.98410660000000005</c:v>
                </c:pt>
                <c:pt idx="6557">
                  <c:v>0.99399393999999996</c:v>
                </c:pt>
                <c:pt idx="6558">
                  <c:v>0.99908459999999999</c:v>
                </c:pt>
                <c:pt idx="6559">
                  <c:v>1.0001127999999999</c:v>
                </c:pt>
                <c:pt idx="6560">
                  <c:v>0.99612780000000001</c:v>
                </c:pt>
                <c:pt idx="6561">
                  <c:v>0.99099199999999998</c:v>
                </c:pt>
                <c:pt idx="6562">
                  <c:v>0.97098213</c:v>
                </c:pt>
                <c:pt idx="6563">
                  <c:v>0.98122542999999995</c:v>
                </c:pt>
                <c:pt idx="6564">
                  <c:v>0.99627644000000004</c:v>
                </c:pt>
                <c:pt idx="6565">
                  <c:v>1.0005698999999999</c:v>
                </c:pt>
                <c:pt idx="6566">
                  <c:v>0.99341756000000003</c:v>
                </c:pt>
                <c:pt idx="6567">
                  <c:v>1.0001045</c:v>
                </c:pt>
                <c:pt idx="6568">
                  <c:v>1.002918</c:v>
                </c:pt>
                <c:pt idx="6569">
                  <c:v>0.99277340000000003</c:v>
                </c:pt>
                <c:pt idx="6570">
                  <c:v>0.99943256000000003</c:v>
                </c:pt>
                <c:pt idx="6571">
                  <c:v>0.99299649999999995</c:v>
                </c:pt>
                <c:pt idx="6572">
                  <c:v>1.0013908</c:v>
                </c:pt>
                <c:pt idx="6573">
                  <c:v>0.99005019999999999</c:v>
                </c:pt>
                <c:pt idx="6574">
                  <c:v>0.99986799999999998</c:v>
                </c:pt>
                <c:pt idx="6575">
                  <c:v>0.98785440000000002</c:v>
                </c:pt>
                <c:pt idx="6576">
                  <c:v>1.0004412</c:v>
                </c:pt>
                <c:pt idx="6577">
                  <c:v>0.99874130000000005</c:v>
                </c:pt>
                <c:pt idx="6578">
                  <c:v>1.0018456</c:v>
                </c:pt>
                <c:pt idx="6579">
                  <c:v>0.99530286000000001</c:v>
                </c:pt>
                <c:pt idx="6580">
                  <c:v>0.99963820000000003</c:v>
                </c:pt>
                <c:pt idx="6581">
                  <c:v>0.99953599999999998</c:v>
                </c:pt>
                <c:pt idx="6582">
                  <c:v>1.0001534000000001</c:v>
                </c:pt>
                <c:pt idx="6583">
                  <c:v>0.88525030000000005</c:v>
                </c:pt>
                <c:pt idx="6584">
                  <c:v>0.98680234</c:v>
                </c:pt>
                <c:pt idx="6585">
                  <c:v>1.0002545</c:v>
                </c:pt>
                <c:pt idx="6586">
                  <c:v>0.98934350000000004</c:v>
                </c:pt>
                <c:pt idx="6587">
                  <c:v>0.99426879999999995</c:v>
                </c:pt>
                <c:pt idx="6588">
                  <c:v>1.0020133</c:v>
                </c:pt>
                <c:pt idx="6589">
                  <c:v>0.98114747000000002</c:v>
                </c:pt>
                <c:pt idx="6590">
                  <c:v>0.99989110000000003</c:v>
                </c:pt>
                <c:pt idx="6591">
                  <c:v>0.99280170000000001</c:v>
                </c:pt>
                <c:pt idx="6592">
                  <c:v>0.98724619999999996</c:v>
                </c:pt>
                <c:pt idx="6593">
                  <c:v>0.99620825000000002</c:v>
                </c:pt>
                <c:pt idx="6594">
                  <c:v>0.97841495000000001</c:v>
                </c:pt>
                <c:pt idx="6595">
                  <c:v>0.9887184</c:v>
                </c:pt>
                <c:pt idx="6596">
                  <c:v>0.99175334000000004</c:v>
                </c:pt>
                <c:pt idx="6597">
                  <c:v>0.99733156000000001</c:v>
                </c:pt>
                <c:pt idx="6598">
                  <c:v>0.96710660000000004</c:v>
                </c:pt>
                <c:pt idx="6599">
                  <c:v>0.98137730000000001</c:v>
                </c:pt>
                <c:pt idx="6600">
                  <c:v>0.99202369999999995</c:v>
                </c:pt>
                <c:pt idx="6601">
                  <c:v>0.97990173000000003</c:v>
                </c:pt>
                <c:pt idx="6602">
                  <c:v>1.0000435000000001</c:v>
                </c:pt>
                <c:pt idx="6603">
                  <c:v>0.93838569999999999</c:v>
                </c:pt>
                <c:pt idx="6604">
                  <c:v>0.99826585999999995</c:v>
                </c:pt>
                <c:pt idx="6605">
                  <c:v>1.0031589999999999</c:v>
                </c:pt>
                <c:pt idx="6606">
                  <c:v>0.99687826999999996</c:v>
                </c:pt>
                <c:pt idx="6607">
                  <c:v>0.99055773000000003</c:v>
                </c:pt>
                <c:pt idx="6608">
                  <c:v>0.99804649999999995</c:v>
                </c:pt>
                <c:pt idx="6609">
                  <c:v>0.99757240000000003</c:v>
                </c:pt>
                <c:pt idx="6610">
                  <c:v>0.9842765</c:v>
                </c:pt>
                <c:pt idx="6611">
                  <c:v>0.99976880000000001</c:v>
                </c:pt>
                <c:pt idx="6612">
                  <c:v>1.0014620000000001</c:v>
                </c:pt>
                <c:pt idx="6613">
                  <c:v>0.99942209999999998</c:v>
                </c:pt>
                <c:pt idx="6614">
                  <c:v>0.9977838</c:v>
                </c:pt>
                <c:pt idx="6615">
                  <c:v>0.99982550000000003</c:v>
                </c:pt>
                <c:pt idx="6616">
                  <c:v>0.98404104000000003</c:v>
                </c:pt>
                <c:pt idx="6617">
                  <c:v>1.0007663</c:v>
                </c:pt>
                <c:pt idx="6618">
                  <c:v>0.99883319999999998</c:v>
                </c:pt>
                <c:pt idx="6619">
                  <c:v>0.98130786000000003</c:v>
                </c:pt>
                <c:pt idx="6620">
                  <c:v>1.0006907</c:v>
                </c:pt>
                <c:pt idx="6621">
                  <c:v>0.99068343999999997</c:v>
                </c:pt>
                <c:pt idx="6622">
                  <c:v>0.99596759999999995</c:v>
                </c:pt>
                <c:pt idx="6623">
                  <c:v>0.98900217000000001</c:v>
                </c:pt>
                <c:pt idx="6624">
                  <c:v>0.96625656000000004</c:v>
                </c:pt>
                <c:pt idx="6625">
                  <c:v>0.99296032999999995</c:v>
                </c:pt>
                <c:pt idx="6626">
                  <c:v>0.99963175999999998</c:v>
                </c:pt>
                <c:pt idx="6627">
                  <c:v>0.98517770000000005</c:v>
                </c:pt>
                <c:pt idx="6628">
                  <c:v>0.99387824999999996</c:v>
                </c:pt>
                <c:pt idx="6629">
                  <c:v>0.99918209999999996</c:v>
                </c:pt>
                <c:pt idx="6630">
                  <c:v>0.99166399999999999</c:v>
                </c:pt>
                <c:pt idx="6631">
                  <c:v>0.99966085000000005</c:v>
                </c:pt>
                <c:pt idx="6632">
                  <c:v>0.99356383000000004</c:v>
                </c:pt>
                <c:pt idx="6633">
                  <c:v>0.99477640000000001</c:v>
                </c:pt>
                <c:pt idx="6634">
                  <c:v>0.99885285000000001</c:v>
                </c:pt>
                <c:pt idx="6635">
                  <c:v>0.99458340000000001</c:v>
                </c:pt>
                <c:pt idx="6636">
                  <c:v>1.0005997</c:v>
                </c:pt>
                <c:pt idx="6637">
                  <c:v>0.99268920000000005</c:v>
                </c:pt>
                <c:pt idx="6638">
                  <c:v>0.99553840000000005</c:v>
                </c:pt>
                <c:pt idx="6639">
                  <c:v>0.99868274000000001</c:v>
                </c:pt>
                <c:pt idx="6640">
                  <c:v>0.99986905000000004</c:v>
                </c:pt>
                <c:pt idx="6641">
                  <c:v>0.97054879999999999</c:v>
                </c:pt>
                <c:pt idx="6642">
                  <c:v>0.99971909999999997</c:v>
                </c:pt>
                <c:pt idx="6643">
                  <c:v>0.99990319999999999</c:v>
                </c:pt>
                <c:pt idx="6644">
                  <c:v>0.99370985999999994</c:v>
                </c:pt>
                <c:pt idx="6645">
                  <c:v>0.99692464000000003</c:v>
                </c:pt>
                <c:pt idx="6646">
                  <c:v>0.97283834000000002</c:v>
                </c:pt>
                <c:pt idx="6647">
                  <c:v>1.0001842999999999</c:v>
                </c:pt>
                <c:pt idx="6648">
                  <c:v>1.001846</c:v>
                </c:pt>
                <c:pt idx="6649">
                  <c:v>1.0024557000000001</c:v>
                </c:pt>
                <c:pt idx="6650">
                  <c:v>1.0010277000000001</c:v>
                </c:pt>
                <c:pt idx="6651">
                  <c:v>0.99922997000000002</c:v>
                </c:pt>
                <c:pt idx="6652">
                  <c:v>0.98523574999999997</c:v>
                </c:pt>
                <c:pt idx="6653">
                  <c:v>0.79214393999999999</c:v>
                </c:pt>
                <c:pt idx="6654">
                  <c:v>0.99882424000000003</c:v>
                </c:pt>
                <c:pt idx="6655">
                  <c:v>1.0007847999999999</c:v>
                </c:pt>
                <c:pt idx="6656">
                  <c:v>0.99531555000000005</c:v>
                </c:pt>
                <c:pt idx="6657">
                  <c:v>0.99933857000000004</c:v>
                </c:pt>
                <c:pt idx="6658">
                  <c:v>1.0005449</c:v>
                </c:pt>
                <c:pt idx="6659">
                  <c:v>0.99261889999999997</c:v>
                </c:pt>
                <c:pt idx="6660">
                  <c:v>0.99266005000000002</c:v>
                </c:pt>
                <c:pt idx="6661">
                  <c:v>0.96976989999999996</c:v>
                </c:pt>
                <c:pt idx="6662">
                  <c:v>0.97587699999999999</c:v>
                </c:pt>
                <c:pt idx="6663">
                  <c:v>0.9980405</c:v>
                </c:pt>
                <c:pt idx="6664">
                  <c:v>0.98149644999999996</c:v>
                </c:pt>
                <c:pt idx="6665">
                  <c:v>0.99971752999999997</c:v>
                </c:pt>
                <c:pt idx="6666">
                  <c:v>0.99956595999999998</c:v>
                </c:pt>
                <c:pt idx="6667">
                  <c:v>0.99159056000000001</c:v>
                </c:pt>
                <c:pt idx="6668">
                  <c:v>1.0018134000000001</c:v>
                </c:pt>
                <c:pt idx="6669">
                  <c:v>0.97525799999999996</c:v>
                </c:pt>
                <c:pt idx="6670">
                  <c:v>0.98424332999999997</c:v>
                </c:pt>
                <c:pt idx="6671">
                  <c:v>0.94598499999999996</c:v>
                </c:pt>
                <c:pt idx="6672">
                  <c:v>0.99945459999999997</c:v>
                </c:pt>
                <c:pt idx="6673">
                  <c:v>0.97761889999999996</c:v>
                </c:pt>
                <c:pt idx="6674">
                  <c:v>0.9721052</c:v>
                </c:pt>
                <c:pt idx="6675">
                  <c:v>0.98688439999999999</c:v>
                </c:pt>
                <c:pt idx="6676">
                  <c:v>0.99973630000000002</c:v>
                </c:pt>
                <c:pt idx="6677">
                  <c:v>0.98456719999999998</c:v>
                </c:pt>
                <c:pt idx="6678">
                  <c:v>0.97845249999999995</c:v>
                </c:pt>
                <c:pt idx="6679">
                  <c:v>0.99947613000000002</c:v>
                </c:pt>
                <c:pt idx="6680">
                  <c:v>1.000454</c:v>
                </c:pt>
                <c:pt idx="6681">
                  <c:v>1.0000340000000001</c:v>
                </c:pt>
                <c:pt idx="6682">
                  <c:v>1.0002679999999999</c:v>
                </c:pt>
                <c:pt idx="6683">
                  <c:v>0.98383319999999996</c:v>
                </c:pt>
                <c:pt idx="6684">
                  <c:v>0.99939109999999998</c:v>
                </c:pt>
                <c:pt idx="6685">
                  <c:v>0.99968045999999999</c:v>
                </c:pt>
                <c:pt idx="6686">
                  <c:v>0.97462064000000004</c:v>
                </c:pt>
                <c:pt idx="6687">
                  <c:v>1.0003432999999999</c:v>
                </c:pt>
                <c:pt idx="6688">
                  <c:v>0.99012960000000005</c:v>
                </c:pt>
                <c:pt idx="6689">
                  <c:v>1.0007727</c:v>
                </c:pt>
                <c:pt idx="6690">
                  <c:v>0.91015159999999995</c:v>
                </c:pt>
                <c:pt idx="6691">
                  <c:v>0.99961597000000002</c:v>
                </c:pt>
                <c:pt idx="6692">
                  <c:v>1.0010774</c:v>
                </c:pt>
                <c:pt idx="6693">
                  <c:v>1.0004090000000001</c:v>
                </c:pt>
                <c:pt idx="6694">
                  <c:v>0.99931539999999996</c:v>
                </c:pt>
                <c:pt idx="6695">
                  <c:v>0.99488359999999998</c:v>
                </c:pt>
                <c:pt idx="6696">
                  <c:v>0.99949639999999995</c:v>
                </c:pt>
                <c:pt idx="6697">
                  <c:v>0.99801815000000005</c:v>
                </c:pt>
                <c:pt idx="6698">
                  <c:v>1.0012597999999999</c:v>
                </c:pt>
                <c:pt idx="6699">
                  <c:v>1.0006280999999999</c:v>
                </c:pt>
                <c:pt idx="6700">
                  <c:v>0.94339704999999996</c:v>
                </c:pt>
                <c:pt idx="6701">
                  <c:v>1.0002477999999999</c:v>
                </c:pt>
                <c:pt idx="6702">
                  <c:v>1.0007709</c:v>
                </c:pt>
                <c:pt idx="6703">
                  <c:v>0.99992793999999996</c:v>
                </c:pt>
                <c:pt idx="6704">
                  <c:v>0.98825149999999995</c:v>
                </c:pt>
                <c:pt idx="6705">
                  <c:v>0.99769450000000004</c:v>
                </c:pt>
                <c:pt idx="6706">
                  <c:v>0.98565024000000001</c:v>
                </c:pt>
                <c:pt idx="6707">
                  <c:v>0.99775709999999995</c:v>
                </c:pt>
                <c:pt idx="6708">
                  <c:v>0.97372334999999999</c:v>
                </c:pt>
                <c:pt idx="6709">
                  <c:v>0.99715847000000002</c:v>
                </c:pt>
                <c:pt idx="6710">
                  <c:v>0.99929446</c:v>
                </c:pt>
                <c:pt idx="6711">
                  <c:v>1.0008724</c:v>
                </c:pt>
                <c:pt idx="6712">
                  <c:v>1.0019871</c:v>
                </c:pt>
                <c:pt idx="6713">
                  <c:v>0.99969834000000002</c:v>
                </c:pt>
                <c:pt idx="6714">
                  <c:v>0.95372796000000004</c:v>
                </c:pt>
                <c:pt idx="6715">
                  <c:v>0.98846524999999996</c:v>
                </c:pt>
                <c:pt idx="6716">
                  <c:v>0.98982859999999995</c:v>
                </c:pt>
                <c:pt idx="6717">
                  <c:v>0.99880630000000004</c:v>
                </c:pt>
                <c:pt idx="6718">
                  <c:v>0.98551685</c:v>
                </c:pt>
                <c:pt idx="6719">
                  <c:v>0.99689649999999996</c:v>
                </c:pt>
                <c:pt idx="6720">
                  <c:v>0.99947220000000003</c:v>
                </c:pt>
                <c:pt idx="6721">
                  <c:v>0.99992159999999997</c:v>
                </c:pt>
                <c:pt idx="6722">
                  <c:v>1.0002238000000001</c:v>
                </c:pt>
                <c:pt idx="6723">
                  <c:v>0.97344719999999996</c:v>
                </c:pt>
                <c:pt idx="6724">
                  <c:v>1.0025043</c:v>
                </c:pt>
                <c:pt idx="6725">
                  <c:v>0.99054956000000005</c:v>
                </c:pt>
                <c:pt idx="6726">
                  <c:v>0.99799024999999997</c:v>
                </c:pt>
                <c:pt idx="6727">
                  <c:v>0.99985014999999999</c:v>
                </c:pt>
                <c:pt idx="6728">
                  <c:v>0.97762190000000004</c:v>
                </c:pt>
                <c:pt idx="6729">
                  <c:v>0.99994939999999999</c:v>
                </c:pt>
                <c:pt idx="6730">
                  <c:v>1.0023787</c:v>
                </c:pt>
                <c:pt idx="6731">
                  <c:v>0.96836060000000002</c:v>
                </c:pt>
                <c:pt idx="6732">
                  <c:v>0.98085999999999995</c:v>
                </c:pt>
                <c:pt idx="6733">
                  <c:v>0.99953144999999999</c:v>
                </c:pt>
                <c:pt idx="6734">
                  <c:v>0.99165994000000002</c:v>
                </c:pt>
                <c:pt idx="6735">
                  <c:v>0.99815226000000001</c:v>
                </c:pt>
                <c:pt idx="6736">
                  <c:v>0.99752903000000004</c:v>
                </c:pt>
                <c:pt idx="6737">
                  <c:v>1.0000699</c:v>
                </c:pt>
                <c:pt idx="6738">
                  <c:v>0.97958403999999999</c:v>
                </c:pt>
                <c:pt idx="6739">
                  <c:v>0.98855835000000003</c:v>
                </c:pt>
                <c:pt idx="6740">
                  <c:v>0.99956476999999999</c:v>
                </c:pt>
                <c:pt idx="6741">
                  <c:v>0.99873800000000001</c:v>
                </c:pt>
                <c:pt idx="6742">
                  <c:v>0.99814740000000002</c:v>
                </c:pt>
                <c:pt idx="6743">
                  <c:v>1.0020093000000001</c:v>
                </c:pt>
                <c:pt idx="6744">
                  <c:v>1.0002819999999999</c:v>
                </c:pt>
                <c:pt idx="6745">
                  <c:v>0.96758999999999995</c:v>
                </c:pt>
                <c:pt idx="6746">
                  <c:v>1.0005575</c:v>
                </c:pt>
                <c:pt idx="6747">
                  <c:v>0.98920949999999996</c:v>
                </c:pt>
                <c:pt idx="6748">
                  <c:v>0.99975747000000004</c:v>
                </c:pt>
                <c:pt idx="6749">
                  <c:v>1.0015037</c:v>
                </c:pt>
                <c:pt idx="6750">
                  <c:v>0.99924964000000005</c:v>
                </c:pt>
                <c:pt idx="6751">
                  <c:v>0.99662050000000002</c:v>
                </c:pt>
                <c:pt idx="6752">
                  <c:v>0.99401927000000001</c:v>
                </c:pt>
                <c:pt idx="6753">
                  <c:v>0.98058646999999999</c:v>
                </c:pt>
                <c:pt idx="6754">
                  <c:v>0.94403415999999996</c:v>
                </c:pt>
                <c:pt idx="6755">
                  <c:v>0.98744529999999997</c:v>
                </c:pt>
                <c:pt idx="6756">
                  <c:v>0.99900789999999995</c:v>
                </c:pt>
                <c:pt idx="6757">
                  <c:v>0.95606650000000004</c:v>
                </c:pt>
                <c:pt idx="6758">
                  <c:v>0.99958999999999998</c:v>
                </c:pt>
                <c:pt idx="6759">
                  <c:v>0.98904069999999999</c:v>
                </c:pt>
                <c:pt idx="6760">
                  <c:v>0.98547620000000002</c:v>
                </c:pt>
                <c:pt idx="6761">
                  <c:v>0.99961763999999997</c:v>
                </c:pt>
                <c:pt idx="6762">
                  <c:v>0.97970869999999999</c:v>
                </c:pt>
                <c:pt idx="6763">
                  <c:v>0.99947739999999996</c:v>
                </c:pt>
                <c:pt idx="6764">
                  <c:v>0.96242030000000001</c:v>
                </c:pt>
                <c:pt idx="6765">
                  <c:v>1.0015750000000001</c:v>
                </c:pt>
                <c:pt idx="6766">
                  <c:v>0.98820585000000005</c:v>
                </c:pt>
                <c:pt idx="6767">
                  <c:v>0.98391603999999999</c:v>
                </c:pt>
                <c:pt idx="6768">
                  <c:v>0.99690294000000002</c:v>
                </c:pt>
                <c:pt idx="6769">
                  <c:v>0.95618579999999997</c:v>
                </c:pt>
                <c:pt idx="6770">
                  <c:v>0.99663930000000001</c:v>
                </c:pt>
                <c:pt idx="6771">
                  <c:v>1.0008029000000001</c:v>
                </c:pt>
                <c:pt idx="6772">
                  <c:v>0.94553920000000002</c:v>
                </c:pt>
                <c:pt idx="6773">
                  <c:v>0.90488000000000002</c:v>
                </c:pt>
                <c:pt idx="6774">
                  <c:v>0.97853433999999995</c:v>
                </c:pt>
                <c:pt idx="6775">
                  <c:v>0.9959074</c:v>
                </c:pt>
                <c:pt idx="6776">
                  <c:v>0.98675009999999996</c:v>
                </c:pt>
                <c:pt idx="6777">
                  <c:v>0.99484530000000004</c:v>
                </c:pt>
                <c:pt idx="6778">
                  <c:v>0.98795290000000002</c:v>
                </c:pt>
                <c:pt idx="6779">
                  <c:v>0.99441480000000004</c:v>
                </c:pt>
                <c:pt idx="6780">
                  <c:v>0.99359642999999997</c:v>
                </c:pt>
                <c:pt idx="6781">
                  <c:v>0.93133109999999997</c:v>
                </c:pt>
                <c:pt idx="6782">
                  <c:v>0.98887899999999995</c:v>
                </c:pt>
                <c:pt idx="6783">
                  <c:v>0.99981140000000002</c:v>
                </c:pt>
                <c:pt idx="6784">
                  <c:v>0.94941180000000003</c:v>
                </c:pt>
                <c:pt idx="6785">
                  <c:v>0.99685000000000001</c:v>
                </c:pt>
                <c:pt idx="6786">
                  <c:v>0.99220799999999998</c:v>
                </c:pt>
                <c:pt idx="6787">
                  <c:v>0.98209760000000002</c:v>
                </c:pt>
                <c:pt idx="6788">
                  <c:v>0.99963990000000003</c:v>
                </c:pt>
                <c:pt idx="6789">
                  <c:v>0.98822783999999997</c:v>
                </c:pt>
                <c:pt idx="6790">
                  <c:v>0.9987798</c:v>
                </c:pt>
                <c:pt idx="6791">
                  <c:v>0.97526199999999996</c:v>
                </c:pt>
                <c:pt idx="6792">
                  <c:v>0.96032923000000003</c:v>
                </c:pt>
                <c:pt idx="6793">
                  <c:v>0.98595029999999995</c:v>
                </c:pt>
                <c:pt idx="6794">
                  <c:v>0.98802626000000005</c:v>
                </c:pt>
                <c:pt idx="6795">
                  <c:v>0.99630799999999997</c:v>
                </c:pt>
                <c:pt idx="6796">
                  <c:v>0.98692769999999996</c:v>
                </c:pt>
                <c:pt idx="6797">
                  <c:v>0.98592939999999996</c:v>
                </c:pt>
                <c:pt idx="6798">
                  <c:v>1.004292</c:v>
                </c:pt>
                <c:pt idx="6799">
                  <c:v>0.99688679999999996</c:v>
                </c:pt>
                <c:pt idx="6800">
                  <c:v>0.97060983999999995</c:v>
                </c:pt>
                <c:pt idx="6801">
                  <c:v>0.98131959999999996</c:v>
                </c:pt>
                <c:pt idx="6802">
                  <c:v>1.0009825999999999</c:v>
                </c:pt>
                <c:pt idx="6803">
                  <c:v>0.97988843999999997</c:v>
                </c:pt>
                <c:pt idx="6804">
                  <c:v>0.99726550000000003</c:v>
                </c:pt>
                <c:pt idx="6805">
                  <c:v>0.98764090000000004</c:v>
                </c:pt>
                <c:pt idx="6806">
                  <c:v>0.99900789999999995</c:v>
                </c:pt>
                <c:pt idx="6807">
                  <c:v>0.97996050000000001</c:v>
                </c:pt>
                <c:pt idx="6808">
                  <c:v>0.96424480000000001</c:v>
                </c:pt>
                <c:pt idx="6809">
                  <c:v>1.0006409000000001</c:v>
                </c:pt>
                <c:pt idx="6810">
                  <c:v>0.99925213999999996</c:v>
                </c:pt>
                <c:pt idx="6811">
                  <c:v>0.98543924000000005</c:v>
                </c:pt>
                <c:pt idx="6812">
                  <c:v>0.99832010000000004</c:v>
                </c:pt>
                <c:pt idx="6813">
                  <c:v>0.99748490000000001</c:v>
                </c:pt>
                <c:pt idx="6814">
                  <c:v>1.0033422000000001</c:v>
                </c:pt>
                <c:pt idx="6815">
                  <c:v>0.99656319999999998</c:v>
                </c:pt>
                <c:pt idx="6816">
                  <c:v>1.0024145</c:v>
                </c:pt>
                <c:pt idx="6817">
                  <c:v>0.99636899999999995</c:v>
                </c:pt>
                <c:pt idx="6818">
                  <c:v>1.0023059000000001</c:v>
                </c:pt>
                <c:pt idx="6819">
                  <c:v>0.9991641</c:v>
                </c:pt>
                <c:pt idx="6820">
                  <c:v>0.9997414</c:v>
                </c:pt>
                <c:pt idx="6821">
                  <c:v>0.97855913999999999</c:v>
                </c:pt>
                <c:pt idx="6822">
                  <c:v>1.0004725000000001</c:v>
                </c:pt>
                <c:pt idx="6823">
                  <c:v>0.99850539999999999</c:v>
                </c:pt>
                <c:pt idx="6824">
                  <c:v>0.99466460000000001</c:v>
                </c:pt>
                <c:pt idx="6825">
                  <c:v>0.99582839999999995</c:v>
                </c:pt>
                <c:pt idx="6826">
                  <c:v>1.0004725000000001</c:v>
                </c:pt>
                <c:pt idx="6827">
                  <c:v>0.98959976000000005</c:v>
                </c:pt>
                <c:pt idx="6828">
                  <c:v>1.0028767999999999</c:v>
                </c:pt>
                <c:pt idx="6829">
                  <c:v>0.98344770000000004</c:v>
                </c:pt>
                <c:pt idx="6830">
                  <c:v>0.99011797000000001</c:v>
                </c:pt>
                <c:pt idx="6831">
                  <c:v>0.98757450000000002</c:v>
                </c:pt>
                <c:pt idx="6832">
                  <c:v>0.99764686999999996</c:v>
                </c:pt>
                <c:pt idx="6833">
                  <c:v>0.99388575999999995</c:v>
                </c:pt>
                <c:pt idx="6834">
                  <c:v>0.99958115999999997</c:v>
                </c:pt>
                <c:pt idx="6835">
                  <c:v>0.97941739999999999</c:v>
                </c:pt>
                <c:pt idx="6836">
                  <c:v>0.97107244000000004</c:v>
                </c:pt>
                <c:pt idx="6837">
                  <c:v>0.99985639999999998</c:v>
                </c:pt>
                <c:pt idx="6838">
                  <c:v>1.0005371999999999</c:v>
                </c:pt>
                <c:pt idx="6839">
                  <c:v>0.99842423000000002</c:v>
                </c:pt>
                <c:pt idx="6840">
                  <c:v>1.0008382</c:v>
                </c:pt>
                <c:pt idx="6841">
                  <c:v>0.98563690000000004</c:v>
                </c:pt>
                <c:pt idx="6842">
                  <c:v>0.97896919999999998</c:v>
                </c:pt>
                <c:pt idx="6843">
                  <c:v>0.9911702</c:v>
                </c:pt>
                <c:pt idx="6844">
                  <c:v>0.99970983999999996</c:v>
                </c:pt>
                <c:pt idx="6845">
                  <c:v>1.0003533</c:v>
                </c:pt>
                <c:pt idx="6846">
                  <c:v>0.98599464000000003</c:v>
                </c:pt>
                <c:pt idx="6847">
                  <c:v>0.92877536999999999</c:v>
                </c:pt>
                <c:pt idx="6848">
                  <c:v>0.99400149999999998</c:v>
                </c:pt>
                <c:pt idx="6849">
                  <c:v>0.99755349999999998</c:v>
                </c:pt>
                <c:pt idx="6850">
                  <c:v>0.99257779999999995</c:v>
                </c:pt>
                <c:pt idx="6851">
                  <c:v>0.99678736999999995</c:v>
                </c:pt>
                <c:pt idx="6852">
                  <c:v>1.0002502</c:v>
                </c:pt>
                <c:pt idx="6853">
                  <c:v>1.0007029000000001</c:v>
                </c:pt>
                <c:pt idx="6854">
                  <c:v>0.99901587000000003</c:v>
                </c:pt>
                <c:pt idx="6855">
                  <c:v>1.0015512</c:v>
                </c:pt>
                <c:pt idx="6856">
                  <c:v>0.98791236000000004</c:v>
                </c:pt>
                <c:pt idx="6857">
                  <c:v>0.97180116000000005</c:v>
                </c:pt>
                <c:pt idx="6858">
                  <c:v>0.99271332999999995</c:v>
                </c:pt>
                <c:pt idx="6859">
                  <c:v>0.98877495999999998</c:v>
                </c:pt>
                <c:pt idx="6860">
                  <c:v>0.98985933999999998</c:v>
                </c:pt>
                <c:pt idx="6861">
                  <c:v>0.99997305999999997</c:v>
                </c:pt>
                <c:pt idx="6862">
                  <c:v>0.98526084000000003</c:v>
                </c:pt>
                <c:pt idx="6863">
                  <c:v>0.97439589999999998</c:v>
                </c:pt>
                <c:pt idx="6864">
                  <c:v>1.0011207</c:v>
                </c:pt>
                <c:pt idx="6865">
                  <c:v>0.89521234999999999</c:v>
                </c:pt>
                <c:pt idx="6866">
                  <c:v>0.96211933999999999</c:v>
                </c:pt>
                <c:pt idx="6867">
                  <c:v>0.96362729999999996</c:v>
                </c:pt>
                <c:pt idx="6868">
                  <c:v>0.99874289999999999</c:v>
                </c:pt>
                <c:pt idx="6869">
                  <c:v>1.0012816</c:v>
                </c:pt>
                <c:pt idx="6870">
                  <c:v>1.0002394999999999</c:v>
                </c:pt>
                <c:pt idx="6871">
                  <c:v>1.0013607</c:v>
                </c:pt>
                <c:pt idx="6872">
                  <c:v>1.0001793999999999</c:v>
                </c:pt>
                <c:pt idx="6873">
                  <c:v>1.0034676</c:v>
                </c:pt>
                <c:pt idx="6874">
                  <c:v>0.98335119999999998</c:v>
                </c:pt>
                <c:pt idx="6875">
                  <c:v>0.99067799999999995</c:v>
                </c:pt>
                <c:pt idx="6876">
                  <c:v>1.0051985000000001</c:v>
                </c:pt>
                <c:pt idx="6877">
                  <c:v>0.98503213999999994</c:v>
                </c:pt>
                <c:pt idx="6878">
                  <c:v>0.99706439999999996</c:v>
                </c:pt>
                <c:pt idx="6879">
                  <c:v>0.99044173999999996</c:v>
                </c:pt>
                <c:pt idx="6880">
                  <c:v>0.99639500000000003</c:v>
                </c:pt>
                <c:pt idx="6881">
                  <c:v>0.98477420000000004</c:v>
                </c:pt>
                <c:pt idx="6882">
                  <c:v>0.99948519999999996</c:v>
                </c:pt>
                <c:pt idx="6883">
                  <c:v>0.99699450000000001</c:v>
                </c:pt>
                <c:pt idx="6884">
                  <c:v>0.99677855000000004</c:v>
                </c:pt>
                <c:pt idx="6885">
                  <c:v>0.99765959999999998</c:v>
                </c:pt>
                <c:pt idx="6886">
                  <c:v>0.99121610000000004</c:v>
                </c:pt>
                <c:pt idx="6887">
                  <c:v>0.98843510000000001</c:v>
                </c:pt>
                <c:pt idx="6888">
                  <c:v>0.99494740000000004</c:v>
                </c:pt>
                <c:pt idx="6889">
                  <c:v>0.99840313000000003</c:v>
                </c:pt>
                <c:pt idx="6890">
                  <c:v>0.99732374999999995</c:v>
                </c:pt>
                <c:pt idx="6891">
                  <c:v>0.9916374</c:v>
                </c:pt>
                <c:pt idx="6892">
                  <c:v>0.98103320000000005</c:v>
                </c:pt>
                <c:pt idx="6893">
                  <c:v>0.99410109999999996</c:v>
                </c:pt>
                <c:pt idx="6894">
                  <c:v>0.99761279999999997</c:v>
                </c:pt>
                <c:pt idx="6895">
                  <c:v>0.99692464000000003</c:v>
                </c:pt>
                <c:pt idx="6896">
                  <c:v>0.99863849999999998</c:v>
                </c:pt>
                <c:pt idx="6897">
                  <c:v>1.0006908999999999</c:v>
                </c:pt>
                <c:pt idx="6898">
                  <c:v>1.0014858</c:v>
                </c:pt>
                <c:pt idx="6899">
                  <c:v>0.99766600000000005</c:v>
                </c:pt>
                <c:pt idx="6900">
                  <c:v>0.98819995000000005</c:v>
                </c:pt>
                <c:pt idx="6901">
                  <c:v>0.97027450000000004</c:v>
                </c:pt>
                <c:pt idx="6902">
                  <c:v>1.0014822000000001</c:v>
                </c:pt>
                <c:pt idx="6903">
                  <c:v>0.97999760000000002</c:v>
                </c:pt>
                <c:pt idx="6904">
                  <c:v>1.0007964</c:v>
                </c:pt>
                <c:pt idx="6905">
                  <c:v>0.99487835000000002</c:v>
                </c:pt>
                <c:pt idx="6906">
                  <c:v>1.0005318999999999</c:v>
                </c:pt>
                <c:pt idx="6907">
                  <c:v>0.98990964999999997</c:v>
                </c:pt>
                <c:pt idx="6908">
                  <c:v>0.98802774999999998</c:v>
                </c:pt>
                <c:pt idx="6909">
                  <c:v>0.99000080000000001</c:v>
                </c:pt>
                <c:pt idx="6910">
                  <c:v>0.99140554999999997</c:v>
                </c:pt>
                <c:pt idx="6911">
                  <c:v>0.95406513999999998</c:v>
                </c:pt>
                <c:pt idx="6912">
                  <c:v>0.99980617000000005</c:v>
                </c:pt>
                <c:pt idx="6913">
                  <c:v>1.0024466999999999</c:v>
                </c:pt>
                <c:pt idx="6914">
                  <c:v>1.000418</c:v>
                </c:pt>
                <c:pt idx="6915">
                  <c:v>1.000032</c:v>
                </c:pt>
                <c:pt idx="6916">
                  <c:v>0.96169305000000005</c:v>
                </c:pt>
                <c:pt idx="6917">
                  <c:v>1.0012532000000001</c:v>
                </c:pt>
                <c:pt idx="6918">
                  <c:v>0.98425984</c:v>
                </c:pt>
                <c:pt idx="6919">
                  <c:v>0.9995212</c:v>
                </c:pt>
                <c:pt idx="6920">
                  <c:v>1.0012093</c:v>
                </c:pt>
                <c:pt idx="6921">
                  <c:v>1.0007188</c:v>
                </c:pt>
                <c:pt idx="6922">
                  <c:v>0.98031369999999995</c:v>
                </c:pt>
                <c:pt idx="6923">
                  <c:v>0.98958179999999996</c:v>
                </c:pt>
                <c:pt idx="6924">
                  <c:v>1.0013292</c:v>
                </c:pt>
                <c:pt idx="6925">
                  <c:v>0.99875844000000003</c:v>
                </c:pt>
                <c:pt idx="6926">
                  <c:v>1.0010082</c:v>
                </c:pt>
                <c:pt idx="6927">
                  <c:v>0.9955775</c:v>
                </c:pt>
                <c:pt idx="6928">
                  <c:v>0.9968264</c:v>
                </c:pt>
                <c:pt idx="6929">
                  <c:v>0.97586024000000005</c:v>
                </c:pt>
                <c:pt idx="6930">
                  <c:v>0.9989654</c:v>
                </c:pt>
                <c:pt idx="6931">
                  <c:v>0.98633486000000004</c:v>
                </c:pt>
                <c:pt idx="6932">
                  <c:v>0.98356986000000002</c:v>
                </c:pt>
                <c:pt idx="6933">
                  <c:v>0.99757209999999996</c:v>
                </c:pt>
                <c:pt idx="6934">
                  <c:v>0.89330935</c:v>
                </c:pt>
                <c:pt idx="6935">
                  <c:v>0.99825174000000005</c:v>
                </c:pt>
                <c:pt idx="6936">
                  <c:v>1.0015143</c:v>
                </c:pt>
                <c:pt idx="6937">
                  <c:v>1.0002983000000001</c:v>
                </c:pt>
                <c:pt idx="6938">
                  <c:v>0.99965950000000003</c:v>
                </c:pt>
                <c:pt idx="6939">
                  <c:v>0.90652149999999998</c:v>
                </c:pt>
                <c:pt idx="6940">
                  <c:v>0.99979775999999998</c:v>
                </c:pt>
                <c:pt idx="6941">
                  <c:v>0.97422730000000002</c:v>
                </c:pt>
                <c:pt idx="6942">
                  <c:v>0.97020740000000005</c:v>
                </c:pt>
                <c:pt idx="6943">
                  <c:v>1.0015860999999999</c:v>
                </c:pt>
                <c:pt idx="6944">
                  <c:v>0.99149980000000004</c:v>
                </c:pt>
                <c:pt idx="6945">
                  <c:v>0.99862766000000003</c:v>
                </c:pt>
                <c:pt idx="6946">
                  <c:v>1.0004090000000001</c:v>
                </c:pt>
                <c:pt idx="6947">
                  <c:v>0.99939109999999998</c:v>
                </c:pt>
                <c:pt idx="6948">
                  <c:v>0.99958630000000004</c:v>
                </c:pt>
                <c:pt idx="6949">
                  <c:v>0.9916973</c:v>
                </c:pt>
                <c:pt idx="6950">
                  <c:v>0.99587079999999994</c:v>
                </c:pt>
                <c:pt idx="6951">
                  <c:v>0.99780599999999997</c:v>
                </c:pt>
                <c:pt idx="6952">
                  <c:v>1.0013323000000001</c:v>
                </c:pt>
                <c:pt idx="6953">
                  <c:v>0.97381589999999996</c:v>
                </c:pt>
                <c:pt idx="6954">
                  <c:v>0.99673604999999998</c:v>
                </c:pt>
                <c:pt idx="6955">
                  <c:v>0.99868290000000004</c:v>
                </c:pt>
                <c:pt idx="6956">
                  <c:v>0.99680389999999996</c:v>
                </c:pt>
                <c:pt idx="6957">
                  <c:v>0.95377195000000003</c:v>
                </c:pt>
                <c:pt idx="6958">
                  <c:v>1.0017343999999999</c:v>
                </c:pt>
                <c:pt idx="6959">
                  <c:v>0.99796039999999997</c:v>
                </c:pt>
                <c:pt idx="6960">
                  <c:v>0.98724263999999995</c:v>
                </c:pt>
                <c:pt idx="6961">
                  <c:v>0.99685710000000005</c:v>
                </c:pt>
                <c:pt idx="6962">
                  <c:v>0.95228040000000003</c:v>
                </c:pt>
                <c:pt idx="6963">
                  <c:v>1.0005500000000001</c:v>
                </c:pt>
                <c:pt idx="6964">
                  <c:v>0.92458620000000002</c:v>
                </c:pt>
                <c:pt idx="6965">
                  <c:v>0.96123683000000004</c:v>
                </c:pt>
                <c:pt idx="6966">
                  <c:v>0.99840390000000001</c:v>
                </c:pt>
                <c:pt idx="6967">
                  <c:v>0.98867329999999998</c:v>
                </c:pt>
                <c:pt idx="6968">
                  <c:v>0.99998355000000005</c:v>
                </c:pt>
                <c:pt idx="6969">
                  <c:v>1.0002477999999999</c:v>
                </c:pt>
                <c:pt idx="6970">
                  <c:v>0.99964476000000002</c:v>
                </c:pt>
                <c:pt idx="6971">
                  <c:v>0.85235035000000003</c:v>
                </c:pt>
                <c:pt idx="6972">
                  <c:v>0.99646869999999999</c:v>
                </c:pt>
                <c:pt idx="6973">
                  <c:v>0.80978220000000001</c:v>
                </c:pt>
                <c:pt idx="6974">
                  <c:v>0.99389209999999995</c:v>
                </c:pt>
                <c:pt idx="6975">
                  <c:v>0.99938320000000003</c:v>
                </c:pt>
                <c:pt idx="6976">
                  <c:v>0.9562775</c:v>
                </c:pt>
                <c:pt idx="6977">
                  <c:v>1.0007701</c:v>
                </c:pt>
                <c:pt idx="6978">
                  <c:v>0.96629529999999997</c:v>
                </c:pt>
                <c:pt idx="6979">
                  <c:v>1.0019456</c:v>
                </c:pt>
                <c:pt idx="6980">
                  <c:v>1.0010948</c:v>
                </c:pt>
                <c:pt idx="6981">
                  <c:v>0.99907880000000004</c:v>
                </c:pt>
                <c:pt idx="6982">
                  <c:v>0.98582643000000003</c:v>
                </c:pt>
                <c:pt idx="6983">
                  <c:v>0.99550229999999995</c:v>
                </c:pt>
                <c:pt idx="6984">
                  <c:v>0.99865649999999995</c:v>
                </c:pt>
                <c:pt idx="6985">
                  <c:v>0.95853630000000001</c:v>
                </c:pt>
                <c:pt idx="6986">
                  <c:v>0.99824274000000002</c:v>
                </c:pt>
                <c:pt idx="6987">
                  <c:v>0.9993341</c:v>
                </c:pt>
                <c:pt idx="6988">
                  <c:v>0.98846060000000002</c:v>
                </c:pt>
                <c:pt idx="6989">
                  <c:v>0.97972389999999998</c:v>
                </c:pt>
                <c:pt idx="6990">
                  <c:v>0.99770579999999998</c:v>
                </c:pt>
                <c:pt idx="6991">
                  <c:v>0.97509349999999995</c:v>
                </c:pt>
                <c:pt idx="6992">
                  <c:v>1.0011295</c:v>
                </c:pt>
                <c:pt idx="6993">
                  <c:v>0.98951389999999995</c:v>
                </c:pt>
                <c:pt idx="6994">
                  <c:v>0.97586863999999995</c:v>
                </c:pt>
                <c:pt idx="6995">
                  <c:v>1.0014757999999999</c:v>
                </c:pt>
                <c:pt idx="6996">
                  <c:v>0.99128079999999996</c:v>
                </c:pt>
                <c:pt idx="6997">
                  <c:v>0.99076430000000004</c:v>
                </c:pt>
                <c:pt idx="6998">
                  <c:v>0.99897089999999999</c:v>
                </c:pt>
                <c:pt idx="6999">
                  <c:v>0.99686383999999995</c:v>
                </c:pt>
                <c:pt idx="7000">
                  <c:v>1.0002711</c:v>
                </c:pt>
                <c:pt idx="7001">
                  <c:v>0.97766660000000005</c:v>
                </c:pt>
                <c:pt idx="7002">
                  <c:v>0.98486847</c:v>
                </c:pt>
                <c:pt idx="7003">
                  <c:v>0.96045510000000001</c:v>
                </c:pt>
                <c:pt idx="7004">
                  <c:v>0.99948519999999996</c:v>
                </c:pt>
                <c:pt idx="7005">
                  <c:v>1.0026643</c:v>
                </c:pt>
                <c:pt idx="7006">
                  <c:v>0.99847969999999997</c:v>
                </c:pt>
                <c:pt idx="7007">
                  <c:v>1.001455</c:v>
                </c:pt>
                <c:pt idx="7008">
                  <c:v>0.99947315000000003</c:v>
                </c:pt>
                <c:pt idx="7009">
                  <c:v>1.0005269999999999</c:v>
                </c:pt>
                <c:pt idx="7010">
                  <c:v>0.99663919999999995</c:v>
                </c:pt>
                <c:pt idx="7011">
                  <c:v>1.0000671999999999</c:v>
                </c:pt>
                <c:pt idx="7012">
                  <c:v>1.0005919000000001</c:v>
                </c:pt>
                <c:pt idx="7013">
                  <c:v>0.99266595000000002</c:v>
                </c:pt>
                <c:pt idx="7014">
                  <c:v>0.99745379999999995</c:v>
                </c:pt>
                <c:pt idx="7015">
                  <c:v>1.0009146</c:v>
                </c:pt>
                <c:pt idx="7016">
                  <c:v>1.0002477999999999</c:v>
                </c:pt>
                <c:pt idx="7017">
                  <c:v>1.0006216000000001</c:v>
                </c:pt>
                <c:pt idx="7018">
                  <c:v>0.96804224999999999</c:v>
                </c:pt>
                <c:pt idx="7019">
                  <c:v>0.99700129999999998</c:v>
                </c:pt>
                <c:pt idx="7020">
                  <c:v>0.98023530000000003</c:v>
                </c:pt>
                <c:pt idx="7021">
                  <c:v>0.97443290000000005</c:v>
                </c:pt>
                <c:pt idx="7022">
                  <c:v>0.96367747000000004</c:v>
                </c:pt>
                <c:pt idx="7023">
                  <c:v>1.0001713999999999</c:v>
                </c:pt>
                <c:pt idx="7024">
                  <c:v>0.99657260000000003</c:v>
                </c:pt>
                <c:pt idx="7025">
                  <c:v>0.99879960000000001</c:v>
                </c:pt>
                <c:pt idx="7026">
                  <c:v>0.99643223999999997</c:v>
                </c:pt>
                <c:pt idx="7027">
                  <c:v>0.99094519999999997</c:v>
                </c:pt>
                <c:pt idx="7028">
                  <c:v>0.97431177000000002</c:v>
                </c:pt>
                <c:pt idx="7029">
                  <c:v>0.99438654999999998</c:v>
                </c:pt>
                <c:pt idx="7030">
                  <c:v>1.0017362000000001</c:v>
                </c:pt>
                <c:pt idx="7031">
                  <c:v>0.99807409999999996</c:v>
                </c:pt>
                <c:pt idx="7032">
                  <c:v>0.99722690000000003</c:v>
                </c:pt>
                <c:pt idx="7033">
                  <c:v>0.93606670000000003</c:v>
                </c:pt>
                <c:pt idx="7034">
                  <c:v>1.0013734000000001</c:v>
                </c:pt>
                <c:pt idx="7035">
                  <c:v>0.9956142</c:v>
                </c:pt>
                <c:pt idx="7036">
                  <c:v>0.99306643000000006</c:v>
                </c:pt>
                <c:pt idx="7037">
                  <c:v>0.97218709999999997</c:v>
                </c:pt>
                <c:pt idx="7038">
                  <c:v>0.99850844999999999</c:v>
                </c:pt>
                <c:pt idx="7039">
                  <c:v>0.98503779999999996</c:v>
                </c:pt>
                <c:pt idx="7040">
                  <c:v>0.98861860000000001</c:v>
                </c:pt>
                <c:pt idx="7041">
                  <c:v>1.0002458000000001</c:v>
                </c:pt>
                <c:pt idx="7042">
                  <c:v>0.98378730000000003</c:v>
                </c:pt>
                <c:pt idx="7043">
                  <c:v>0.98458469999999998</c:v>
                </c:pt>
                <c:pt idx="7044">
                  <c:v>0.99832290000000001</c:v>
                </c:pt>
                <c:pt idx="7045">
                  <c:v>0.97642255</c:v>
                </c:pt>
                <c:pt idx="7046">
                  <c:v>0.98316579999999998</c:v>
                </c:pt>
                <c:pt idx="7047">
                  <c:v>0.98956440000000001</c:v>
                </c:pt>
                <c:pt idx="7048">
                  <c:v>0.89741789999999999</c:v>
                </c:pt>
                <c:pt idx="7049">
                  <c:v>0.99918306000000001</c:v>
                </c:pt>
                <c:pt idx="7050">
                  <c:v>1.0013075</c:v>
                </c:pt>
                <c:pt idx="7051">
                  <c:v>0.93772995000000003</c:v>
                </c:pt>
                <c:pt idx="7052">
                  <c:v>1.0011460999999999</c:v>
                </c:pt>
                <c:pt idx="7053">
                  <c:v>0.96189789999999997</c:v>
                </c:pt>
                <c:pt idx="7054">
                  <c:v>1.0012825000000001</c:v>
                </c:pt>
                <c:pt idx="7055">
                  <c:v>0.99152399999999996</c:v>
                </c:pt>
                <c:pt idx="7056">
                  <c:v>1.0027919999999999</c:v>
                </c:pt>
                <c:pt idx="7057">
                  <c:v>0.96001303000000004</c:v>
                </c:pt>
                <c:pt idx="7058">
                  <c:v>0.99688876000000004</c:v>
                </c:pt>
                <c:pt idx="7059">
                  <c:v>0.99741290000000005</c:v>
                </c:pt>
                <c:pt idx="7060">
                  <c:v>0.99074423</c:v>
                </c:pt>
                <c:pt idx="7061">
                  <c:v>0.98818329999999999</c:v>
                </c:pt>
                <c:pt idx="7062">
                  <c:v>0.99849359999999998</c:v>
                </c:pt>
                <c:pt idx="7063">
                  <c:v>0.99309206000000005</c:v>
                </c:pt>
                <c:pt idx="7064">
                  <c:v>1.0001361</c:v>
                </c:pt>
                <c:pt idx="7065">
                  <c:v>0.99856959999999995</c:v>
                </c:pt>
                <c:pt idx="7066">
                  <c:v>0.99339836999999998</c:v>
                </c:pt>
                <c:pt idx="7067">
                  <c:v>0.99656224000000004</c:v>
                </c:pt>
                <c:pt idx="7068">
                  <c:v>0.94702154000000005</c:v>
                </c:pt>
                <c:pt idx="7069">
                  <c:v>1.0007641</c:v>
                </c:pt>
                <c:pt idx="7070">
                  <c:v>0.99282769999999998</c:v>
                </c:pt>
                <c:pt idx="7071">
                  <c:v>1.0002413000000001</c:v>
                </c:pt>
                <c:pt idx="7072">
                  <c:v>0.95801199999999997</c:v>
                </c:pt>
                <c:pt idx="7073">
                  <c:v>0.99703390000000003</c:v>
                </c:pt>
                <c:pt idx="7074">
                  <c:v>0.99991269999999999</c:v>
                </c:pt>
                <c:pt idx="7075">
                  <c:v>1.0014999</c:v>
                </c:pt>
                <c:pt idx="7076">
                  <c:v>1.0011364</c:v>
                </c:pt>
                <c:pt idx="7077">
                  <c:v>1.0010483999999999</c:v>
                </c:pt>
                <c:pt idx="7078">
                  <c:v>0.99080694000000002</c:v>
                </c:pt>
                <c:pt idx="7079">
                  <c:v>0.97705984000000001</c:v>
                </c:pt>
                <c:pt idx="7080">
                  <c:v>0.98237439999999998</c:v>
                </c:pt>
                <c:pt idx="7081">
                  <c:v>0.98374044999999999</c:v>
                </c:pt>
                <c:pt idx="7082">
                  <c:v>0.91895556</c:v>
                </c:pt>
                <c:pt idx="7083">
                  <c:v>0.85052925000000001</c:v>
                </c:pt>
                <c:pt idx="7084">
                  <c:v>0.99861829999999996</c:v>
                </c:pt>
                <c:pt idx="7085">
                  <c:v>0.97987049999999998</c:v>
                </c:pt>
                <c:pt idx="7086">
                  <c:v>0.99766874000000005</c:v>
                </c:pt>
                <c:pt idx="7087">
                  <c:v>1.0010848000000001</c:v>
                </c:pt>
                <c:pt idx="7088">
                  <c:v>0.99209327000000003</c:v>
                </c:pt>
                <c:pt idx="7089">
                  <c:v>0.99999017000000001</c:v>
                </c:pt>
                <c:pt idx="7090">
                  <c:v>0.99736272999999998</c:v>
                </c:pt>
                <c:pt idx="7091">
                  <c:v>0.91856503</c:v>
                </c:pt>
                <c:pt idx="7092">
                  <c:v>0.99929327000000001</c:v>
                </c:pt>
                <c:pt idx="7093">
                  <c:v>0.98437819999999998</c:v>
                </c:pt>
                <c:pt idx="7094">
                  <c:v>1.002246</c:v>
                </c:pt>
                <c:pt idx="7095">
                  <c:v>1.0001955</c:v>
                </c:pt>
                <c:pt idx="7096">
                  <c:v>1.0003983999999999</c:v>
                </c:pt>
                <c:pt idx="7097">
                  <c:v>0.9968359</c:v>
                </c:pt>
                <c:pt idx="7098">
                  <c:v>0.97297509999999998</c:v>
                </c:pt>
                <c:pt idx="7099">
                  <c:v>1.0006573999999999</c:v>
                </c:pt>
                <c:pt idx="7100">
                  <c:v>0.97405419999999998</c:v>
                </c:pt>
                <c:pt idx="7101">
                  <c:v>0.99882453999999998</c:v>
                </c:pt>
                <c:pt idx="7102">
                  <c:v>0.99154109999999995</c:v>
                </c:pt>
                <c:pt idx="7103">
                  <c:v>1.0013042999999999</c:v>
                </c:pt>
                <c:pt idx="7104">
                  <c:v>1.0018012999999999</c:v>
                </c:pt>
                <c:pt idx="7105">
                  <c:v>0.99905189999999999</c:v>
                </c:pt>
                <c:pt idx="7106">
                  <c:v>0.98057543999999996</c:v>
                </c:pt>
                <c:pt idx="7107">
                  <c:v>0.99124789999999996</c:v>
                </c:pt>
                <c:pt idx="7108">
                  <c:v>0.96238319999999999</c:v>
                </c:pt>
                <c:pt idx="7109">
                  <c:v>0.99595045999999998</c:v>
                </c:pt>
                <c:pt idx="7110">
                  <c:v>0.99758199999999997</c:v>
                </c:pt>
                <c:pt idx="7111">
                  <c:v>0.99999075999999998</c:v>
                </c:pt>
                <c:pt idx="7112">
                  <c:v>0.97135674999999999</c:v>
                </c:pt>
                <c:pt idx="7113">
                  <c:v>0.99667287000000004</c:v>
                </c:pt>
                <c:pt idx="7114">
                  <c:v>0.99885559999999995</c:v>
                </c:pt>
                <c:pt idx="7115">
                  <c:v>1.0035316999999999</c:v>
                </c:pt>
                <c:pt idx="7116">
                  <c:v>0.99991244000000001</c:v>
                </c:pt>
                <c:pt idx="7117">
                  <c:v>0.98633766</c:v>
                </c:pt>
                <c:pt idx="7118">
                  <c:v>0.98461335999999999</c:v>
                </c:pt>
                <c:pt idx="7119">
                  <c:v>1.0008755</c:v>
                </c:pt>
                <c:pt idx="7120">
                  <c:v>0.99704060000000005</c:v>
                </c:pt>
                <c:pt idx="7121">
                  <c:v>0.99833775000000002</c:v>
                </c:pt>
                <c:pt idx="7122">
                  <c:v>0.98030519999999999</c:v>
                </c:pt>
                <c:pt idx="7123">
                  <c:v>0.99145733999999996</c:v>
                </c:pt>
                <c:pt idx="7124">
                  <c:v>0.97764059999999997</c:v>
                </c:pt>
                <c:pt idx="7125">
                  <c:v>0.9829736</c:v>
                </c:pt>
                <c:pt idx="7126">
                  <c:v>0.98650170000000004</c:v>
                </c:pt>
                <c:pt idx="7127">
                  <c:v>0.99230015000000005</c:v>
                </c:pt>
                <c:pt idx="7128">
                  <c:v>0.98017173999999996</c:v>
                </c:pt>
                <c:pt idx="7129">
                  <c:v>0.97978896000000004</c:v>
                </c:pt>
                <c:pt idx="7130">
                  <c:v>1.0013757000000001</c:v>
                </c:pt>
                <c:pt idx="7131">
                  <c:v>0.97473096999999997</c:v>
                </c:pt>
                <c:pt idx="7132">
                  <c:v>0.98385453</c:v>
                </c:pt>
                <c:pt idx="7133">
                  <c:v>0.99690294000000002</c:v>
                </c:pt>
                <c:pt idx="7134">
                  <c:v>0.90779180000000004</c:v>
                </c:pt>
                <c:pt idx="7135">
                  <c:v>0.98839133999999995</c:v>
                </c:pt>
                <c:pt idx="7136">
                  <c:v>0.96794769999999997</c:v>
                </c:pt>
                <c:pt idx="7137">
                  <c:v>0.98494285000000004</c:v>
                </c:pt>
                <c:pt idx="7138">
                  <c:v>1.0008016</c:v>
                </c:pt>
                <c:pt idx="7139">
                  <c:v>0.99656319999999998</c:v>
                </c:pt>
                <c:pt idx="7140">
                  <c:v>0.95832899999999999</c:v>
                </c:pt>
                <c:pt idx="7141">
                  <c:v>0.98258734000000003</c:v>
                </c:pt>
                <c:pt idx="7142">
                  <c:v>1.0014476000000001</c:v>
                </c:pt>
                <c:pt idx="7143">
                  <c:v>1.0003203000000001</c:v>
                </c:pt>
                <c:pt idx="7144">
                  <c:v>0.99030640000000003</c:v>
                </c:pt>
                <c:pt idx="7145">
                  <c:v>0.99030830000000003</c:v>
                </c:pt>
                <c:pt idx="7146">
                  <c:v>0.98881439999999998</c:v>
                </c:pt>
                <c:pt idx="7147">
                  <c:v>0.97213579999999999</c:v>
                </c:pt>
                <c:pt idx="7148">
                  <c:v>0.99129350000000005</c:v>
                </c:pt>
                <c:pt idx="7149">
                  <c:v>0.99991392999999995</c:v>
                </c:pt>
                <c:pt idx="7150">
                  <c:v>0.99819139999999995</c:v>
                </c:pt>
                <c:pt idx="7151">
                  <c:v>1.0005231000000001</c:v>
                </c:pt>
                <c:pt idx="7152">
                  <c:v>0.96640663999999998</c:v>
                </c:pt>
                <c:pt idx="7153">
                  <c:v>0.99754536000000005</c:v>
                </c:pt>
                <c:pt idx="7154">
                  <c:v>1.0004725000000001</c:v>
                </c:pt>
                <c:pt idx="7155">
                  <c:v>1.0004090000000001</c:v>
                </c:pt>
                <c:pt idx="7156">
                  <c:v>0.99891275000000002</c:v>
                </c:pt>
                <c:pt idx="7157">
                  <c:v>0.9976469</c:v>
                </c:pt>
                <c:pt idx="7158">
                  <c:v>0.9994885</c:v>
                </c:pt>
                <c:pt idx="7159">
                  <c:v>1.0004896000000001</c:v>
                </c:pt>
                <c:pt idx="7160">
                  <c:v>0.98581949999999996</c:v>
                </c:pt>
                <c:pt idx="7161">
                  <c:v>1.0000880000000001</c:v>
                </c:pt>
                <c:pt idx="7162">
                  <c:v>0.98520160000000001</c:v>
                </c:pt>
                <c:pt idx="7163">
                  <c:v>0.98429940000000005</c:v>
                </c:pt>
                <c:pt idx="7164">
                  <c:v>0.99464569999999997</c:v>
                </c:pt>
                <c:pt idx="7165">
                  <c:v>0.98127615000000001</c:v>
                </c:pt>
                <c:pt idx="7166">
                  <c:v>1.0032239000000001</c:v>
                </c:pt>
                <c:pt idx="7167">
                  <c:v>0.99727785999999996</c:v>
                </c:pt>
                <c:pt idx="7168">
                  <c:v>0.92843810000000004</c:v>
                </c:pt>
                <c:pt idx="7169">
                  <c:v>1.0020226999999999</c:v>
                </c:pt>
                <c:pt idx="7170">
                  <c:v>1.0025204000000001</c:v>
                </c:pt>
                <c:pt idx="7171">
                  <c:v>0.99313379999999996</c:v>
                </c:pt>
                <c:pt idx="7172">
                  <c:v>1.0004196000000001</c:v>
                </c:pt>
                <c:pt idx="7173">
                  <c:v>0.99682850000000001</c:v>
                </c:pt>
                <c:pt idx="7174">
                  <c:v>1.0005485000000001</c:v>
                </c:pt>
                <c:pt idx="7175">
                  <c:v>1.0003877999999999</c:v>
                </c:pt>
                <c:pt idx="7176">
                  <c:v>0.98931290000000005</c:v>
                </c:pt>
                <c:pt idx="7177">
                  <c:v>0.99853902999999999</c:v>
                </c:pt>
                <c:pt idx="7178">
                  <c:v>0.9697829</c:v>
                </c:pt>
                <c:pt idx="7179">
                  <c:v>0.99114829999999998</c:v>
                </c:pt>
                <c:pt idx="7180">
                  <c:v>1.0012093</c:v>
                </c:pt>
                <c:pt idx="7181">
                  <c:v>1.0010136000000001</c:v>
                </c:pt>
                <c:pt idx="7182">
                  <c:v>1.0014864000000001</c:v>
                </c:pt>
                <c:pt idx="7183">
                  <c:v>1.0004526</c:v>
                </c:pt>
                <c:pt idx="7184">
                  <c:v>1.0016973</c:v>
                </c:pt>
                <c:pt idx="7185">
                  <c:v>1.0004005</c:v>
                </c:pt>
                <c:pt idx="7186">
                  <c:v>0.9968939</c:v>
                </c:pt>
                <c:pt idx="7187">
                  <c:v>1.0024408</c:v>
                </c:pt>
                <c:pt idx="7188">
                  <c:v>0.99922997000000002</c:v>
                </c:pt>
                <c:pt idx="7189">
                  <c:v>0.99696636000000005</c:v>
                </c:pt>
                <c:pt idx="7190">
                  <c:v>0.99688810000000005</c:v>
                </c:pt>
                <c:pt idx="7191">
                  <c:v>0.97848950000000001</c:v>
                </c:pt>
                <c:pt idx="7192">
                  <c:v>0.9987878</c:v>
                </c:pt>
                <c:pt idx="7193">
                  <c:v>0.96230389999999999</c:v>
                </c:pt>
                <c:pt idx="7194">
                  <c:v>0.99959969999999998</c:v>
                </c:pt>
                <c:pt idx="7195">
                  <c:v>0.99688379999999999</c:v>
                </c:pt>
                <c:pt idx="7196">
                  <c:v>1.0012728</c:v>
                </c:pt>
                <c:pt idx="7197">
                  <c:v>1.0004953999999999</c:v>
                </c:pt>
                <c:pt idx="7198">
                  <c:v>0.79708599999999996</c:v>
                </c:pt>
                <c:pt idx="7199">
                  <c:v>0.98073834000000004</c:v>
                </c:pt>
                <c:pt idx="7200">
                  <c:v>0.93538076000000003</c:v>
                </c:pt>
                <c:pt idx="7201">
                  <c:v>1.0006907</c:v>
                </c:pt>
                <c:pt idx="7202">
                  <c:v>0.9861955</c:v>
                </c:pt>
                <c:pt idx="7203">
                  <c:v>0.99976735999999999</c:v>
                </c:pt>
                <c:pt idx="7204">
                  <c:v>1.0014324999999999</c:v>
                </c:pt>
                <c:pt idx="7205">
                  <c:v>0.99782764999999995</c:v>
                </c:pt>
                <c:pt idx="7206">
                  <c:v>0.99236849999999999</c:v>
                </c:pt>
                <c:pt idx="7207">
                  <c:v>0.99964034999999996</c:v>
                </c:pt>
                <c:pt idx="7208">
                  <c:v>0.97942600000000002</c:v>
                </c:pt>
                <c:pt idx="7209">
                  <c:v>0.99297429999999998</c:v>
                </c:pt>
                <c:pt idx="7210">
                  <c:v>0.96587000000000001</c:v>
                </c:pt>
                <c:pt idx="7211">
                  <c:v>1.0000734</c:v>
                </c:pt>
                <c:pt idx="7212">
                  <c:v>0.99480480000000004</c:v>
                </c:pt>
                <c:pt idx="7213">
                  <c:v>0.98445903999999995</c:v>
                </c:pt>
                <c:pt idx="7214">
                  <c:v>0.99871480000000001</c:v>
                </c:pt>
                <c:pt idx="7215">
                  <c:v>0.9870968</c:v>
                </c:pt>
                <c:pt idx="7216">
                  <c:v>0.99967280000000003</c:v>
                </c:pt>
                <c:pt idx="7217">
                  <c:v>0.98534374999999996</c:v>
                </c:pt>
                <c:pt idx="7218">
                  <c:v>0.99724853000000002</c:v>
                </c:pt>
                <c:pt idx="7219">
                  <c:v>0.99821245999999997</c:v>
                </c:pt>
                <c:pt idx="7220">
                  <c:v>0.96294900000000005</c:v>
                </c:pt>
                <c:pt idx="7221">
                  <c:v>0.96964245999999998</c:v>
                </c:pt>
                <c:pt idx="7222">
                  <c:v>0.99692893000000005</c:v>
                </c:pt>
                <c:pt idx="7223">
                  <c:v>0.99753420000000004</c:v>
                </c:pt>
                <c:pt idx="7224">
                  <c:v>0.99974626</c:v>
                </c:pt>
                <c:pt idx="7225">
                  <c:v>0.99940580000000001</c:v>
                </c:pt>
                <c:pt idx="7226">
                  <c:v>0.99958630000000004</c:v>
                </c:pt>
                <c:pt idx="7227">
                  <c:v>0.98789983999999997</c:v>
                </c:pt>
                <c:pt idx="7228">
                  <c:v>0.98836880000000005</c:v>
                </c:pt>
                <c:pt idx="7229">
                  <c:v>0.96125870000000002</c:v>
                </c:pt>
                <c:pt idx="7230">
                  <c:v>0.99959969999999998</c:v>
                </c:pt>
                <c:pt idx="7231">
                  <c:v>0.73065466000000001</c:v>
                </c:pt>
                <c:pt idx="7232">
                  <c:v>1.0004382000000001</c:v>
                </c:pt>
                <c:pt idx="7233">
                  <c:v>0.99084156999999995</c:v>
                </c:pt>
                <c:pt idx="7234">
                  <c:v>0.96096813999999997</c:v>
                </c:pt>
                <c:pt idx="7235">
                  <c:v>0.99866253000000005</c:v>
                </c:pt>
                <c:pt idx="7236">
                  <c:v>0.99858829999999998</c:v>
                </c:pt>
                <c:pt idx="7237">
                  <c:v>0.99686353999999999</c:v>
                </c:pt>
                <c:pt idx="7238">
                  <c:v>1.0013688000000001</c:v>
                </c:pt>
                <c:pt idx="7239">
                  <c:v>0.99778429999999996</c:v>
                </c:pt>
                <c:pt idx="7240">
                  <c:v>1.0001842999999999</c:v>
                </c:pt>
                <c:pt idx="7241">
                  <c:v>0.99690239999999997</c:v>
                </c:pt>
                <c:pt idx="7242">
                  <c:v>0.9885678</c:v>
                </c:pt>
                <c:pt idx="7243">
                  <c:v>0.96196440000000005</c:v>
                </c:pt>
                <c:pt idx="7244">
                  <c:v>0.92639464000000005</c:v>
                </c:pt>
                <c:pt idx="7245">
                  <c:v>0.96560544000000004</c:v>
                </c:pt>
                <c:pt idx="7246">
                  <c:v>0.98412454000000005</c:v>
                </c:pt>
                <c:pt idx="7247">
                  <c:v>0.94365144000000001</c:v>
                </c:pt>
                <c:pt idx="7248">
                  <c:v>0.98548999999999998</c:v>
                </c:pt>
                <c:pt idx="7249">
                  <c:v>1.0003891</c:v>
                </c:pt>
                <c:pt idx="7250">
                  <c:v>1.0023686000000001</c:v>
                </c:pt>
                <c:pt idx="7251">
                  <c:v>0.99678319999999998</c:v>
                </c:pt>
                <c:pt idx="7252">
                  <c:v>0.99506499999999998</c:v>
                </c:pt>
                <c:pt idx="7253">
                  <c:v>0.99696949999999995</c:v>
                </c:pt>
                <c:pt idx="7254">
                  <c:v>0.99830070000000004</c:v>
                </c:pt>
                <c:pt idx="7255">
                  <c:v>1.001755</c:v>
                </c:pt>
                <c:pt idx="7256">
                  <c:v>0.98992084999999996</c:v>
                </c:pt>
                <c:pt idx="7257">
                  <c:v>0.93736582999999996</c:v>
                </c:pt>
                <c:pt idx="7258">
                  <c:v>0.99920534999999999</c:v>
                </c:pt>
                <c:pt idx="7259">
                  <c:v>0.98641263999999995</c:v>
                </c:pt>
                <c:pt idx="7260">
                  <c:v>0.99972457000000003</c:v>
                </c:pt>
                <c:pt idx="7261">
                  <c:v>0.97362079999999995</c:v>
                </c:pt>
                <c:pt idx="7262">
                  <c:v>1.0001593</c:v>
                </c:pt>
                <c:pt idx="7263">
                  <c:v>1.0009726000000001</c:v>
                </c:pt>
                <c:pt idx="7264">
                  <c:v>1.0021145</c:v>
                </c:pt>
                <c:pt idx="7265">
                  <c:v>0.97296106999999998</c:v>
                </c:pt>
                <c:pt idx="7266">
                  <c:v>0.99782616000000002</c:v>
                </c:pt>
                <c:pt idx="7267">
                  <c:v>0.99369615</c:v>
                </c:pt>
                <c:pt idx="7268">
                  <c:v>0.99209327000000003</c:v>
                </c:pt>
                <c:pt idx="7269">
                  <c:v>1.0002762000000001</c:v>
                </c:pt>
                <c:pt idx="7270">
                  <c:v>0.98198189999999996</c:v>
                </c:pt>
                <c:pt idx="7271">
                  <c:v>0.98781914000000004</c:v>
                </c:pt>
                <c:pt idx="7272">
                  <c:v>0.96038840000000003</c:v>
                </c:pt>
                <c:pt idx="7273">
                  <c:v>0.99993485000000004</c:v>
                </c:pt>
                <c:pt idx="7274">
                  <c:v>0.99699689999999996</c:v>
                </c:pt>
                <c:pt idx="7275">
                  <c:v>1.0000792999999999</c:v>
                </c:pt>
                <c:pt idx="7276">
                  <c:v>0.9609202</c:v>
                </c:pt>
                <c:pt idx="7277">
                  <c:v>0.99517226000000003</c:v>
                </c:pt>
                <c:pt idx="7278">
                  <c:v>0.98512160000000004</c:v>
                </c:pt>
                <c:pt idx="7279">
                  <c:v>1.001098</c:v>
                </c:pt>
                <c:pt idx="7280">
                  <c:v>1.0001842999999999</c:v>
                </c:pt>
                <c:pt idx="7281">
                  <c:v>1.0008725999999999</c:v>
                </c:pt>
                <c:pt idx="7282">
                  <c:v>0.94018120000000005</c:v>
                </c:pt>
                <c:pt idx="7283">
                  <c:v>0.97014750000000005</c:v>
                </c:pt>
                <c:pt idx="7284">
                  <c:v>0.99895900000000004</c:v>
                </c:pt>
                <c:pt idx="7285">
                  <c:v>1.0004090000000001</c:v>
                </c:pt>
                <c:pt idx="7286">
                  <c:v>1.0004048000000001</c:v>
                </c:pt>
                <c:pt idx="7287">
                  <c:v>1.0002187</c:v>
                </c:pt>
                <c:pt idx="7288">
                  <c:v>0.98729699999999998</c:v>
                </c:pt>
                <c:pt idx="7289">
                  <c:v>0.98961604000000003</c:v>
                </c:pt>
                <c:pt idx="7290">
                  <c:v>0.990892</c:v>
                </c:pt>
                <c:pt idx="7291">
                  <c:v>0.99344399999999999</c:v>
                </c:pt>
                <c:pt idx="7292">
                  <c:v>1.0001812000000001</c:v>
                </c:pt>
                <c:pt idx="7293">
                  <c:v>1.0002660000000001</c:v>
                </c:pt>
                <c:pt idx="7294">
                  <c:v>0.99827372999999997</c:v>
                </c:pt>
                <c:pt idx="7295">
                  <c:v>0.98372409999999999</c:v>
                </c:pt>
                <c:pt idx="7296">
                  <c:v>0.99761032999999999</c:v>
                </c:pt>
                <c:pt idx="7297">
                  <c:v>0.99269085999999995</c:v>
                </c:pt>
                <c:pt idx="7298">
                  <c:v>0.96163120000000002</c:v>
                </c:pt>
                <c:pt idx="7299">
                  <c:v>0.99981629999999999</c:v>
                </c:pt>
                <c:pt idx="7300">
                  <c:v>1.0002078999999999</c:v>
                </c:pt>
                <c:pt idx="7301">
                  <c:v>0.98787784999999995</c:v>
                </c:pt>
                <c:pt idx="7302">
                  <c:v>0.99360470000000001</c:v>
                </c:pt>
                <c:pt idx="7303">
                  <c:v>0.99689835000000004</c:v>
                </c:pt>
                <c:pt idx="7304">
                  <c:v>0.99690557000000002</c:v>
                </c:pt>
                <c:pt idx="7305">
                  <c:v>0.99848539999999997</c:v>
                </c:pt>
                <c:pt idx="7306">
                  <c:v>0.99967735999999996</c:v>
                </c:pt>
                <c:pt idx="7307">
                  <c:v>0.98889819999999995</c:v>
                </c:pt>
                <c:pt idx="7308">
                  <c:v>1.0014589</c:v>
                </c:pt>
                <c:pt idx="7309">
                  <c:v>1.0009878000000001</c:v>
                </c:pt>
                <c:pt idx="7310">
                  <c:v>1.0000899999999999</c:v>
                </c:pt>
                <c:pt idx="7311">
                  <c:v>1.0010728</c:v>
                </c:pt>
                <c:pt idx="7312">
                  <c:v>1.0013691</c:v>
                </c:pt>
                <c:pt idx="7313">
                  <c:v>0.99994123000000001</c:v>
                </c:pt>
                <c:pt idx="7314">
                  <c:v>0.99963175999999998</c:v>
                </c:pt>
                <c:pt idx="7315">
                  <c:v>0.99926610000000005</c:v>
                </c:pt>
                <c:pt idx="7316">
                  <c:v>0.96146540000000003</c:v>
                </c:pt>
                <c:pt idx="7317">
                  <c:v>0.97694519999999996</c:v>
                </c:pt>
                <c:pt idx="7318">
                  <c:v>0.98797460000000004</c:v>
                </c:pt>
                <c:pt idx="7319">
                  <c:v>1.0006583</c:v>
                </c:pt>
                <c:pt idx="7320">
                  <c:v>1.000354</c:v>
                </c:pt>
                <c:pt idx="7321">
                  <c:v>0.94613409999999998</c:v>
                </c:pt>
                <c:pt idx="7322">
                  <c:v>0.99873226999999998</c:v>
                </c:pt>
                <c:pt idx="7323">
                  <c:v>0.99079890000000004</c:v>
                </c:pt>
                <c:pt idx="7324">
                  <c:v>0.98964995</c:v>
                </c:pt>
                <c:pt idx="7325">
                  <c:v>0.99283489999999996</c:v>
                </c:pt>
                <c:pt idx="7326">
                  <c:v>0.99629694000000002</c:v>
                </c:pt>
                <c:pt idx="7327">
                  <c:v>0.99731499999999995</c:v>
                </c:pt>
                <c:pt idx="7328">
                  <c:v>0.99695230000000001</c:v>
                </c:pt>
                <c:pt idx="7329">
                  <c:v>0.99149686000000004</c:v>
                </c:pt>
                <c:pt idx="7330">
                  <c:v>0.99803364000000006</c:v>
                </c:pt>
                <c:pt idx="7331">
                  <c:v>0.98718950000000005</c:v>
                </c:pt>
                <c:pt idx="7332">
                  <c:v>0.99832314</c:v>
                </c:pt>
                <c:pt idx="7333">
                  <c:v>0.99252856</c:v>
                </c:pt>
                <c:pt idx="7334">
                  <c:v>0.99622314999999995</c:v>
                </c:pt>
                <c:pt idx="7335">
                  <c:v>1.0005008</c:v>
                </c:pt>
                <c:pt idx="7336">
                  <c:v>0.99966854000000005</c:v>
                </c:pt>
                <c:pt idx="7337">
                  <c:v>0.996556</c:v>
                </c:pt>
                <c:pt idx="7338">
                  <c:v>0.99978966000000002</c:v>
                </c:pt>
                <c:pt idx="7339">
                  <c:v>0.99974626</c:v>
                </c:pt>
                <c:pt idx="7340">
                  <c:v>1.0000382999999999</c:v>
                </c:pt>
                <c:pt idx="7341">
                  <c:v>1.0004215999999999</c:v>
                </c:pt>
                <c:pt idx="7342">
                  <c:v>0.9891335</c:v>
                </c:pt>
                <c:pt idx="7343">
                  <c:v>0.98867039999999995</c:v>
                </c:pt>
                <c:pt idx="7344">
                  <c:v>0.99914499999999995</c:v>
                </c:pt>
                <c:pt idx="7345">
                  <c:v>0.97645119999999996</c:v>
                </c:pt>
                <c:pt idx="7346">
                  <c:v>0.88688224999999998</c:v>
                </c:pt>
                <c:pt idx="7347">
                  <c:v>0.99984974000000004</c:v>
                </c:pt>
                <c:pt idx="7348">
                  <c:v>0.98816943000000002</c:v>
                </c:pt>
                <c:pt idx="7349">
                  <c:v>1.0034498999999999</c:v>
                </c:pt>
                <c:pt idx="7350">
                  <c:v>0.99316839999999995</c:v>
                </c:pt>
                <c:pt idx="7351">
                  <c:v>0.99372846000000004</c:v>
                </c:pt>
                <c:pt idx="7352">
                  <c:v>0.99959969999999998</c:v>
                </c:pt>
                <c:pt idx="7353">
                  <c:v>0.99967753999999998</c:v>
                </c:pt>
                <c:pt idx="7354">
                  <c:v>0.97983056000000002</c:v>
                </c:pt>
                <c:pt idx="7355">
                  <c:v>0.99720169999999997</c:v>
                </c:pt>
                <c:pt idx="7356">
                  <c:v>0.95805850000000004</c:v>
                </c:pt>
                <c:pt idx="7357">
                  <c:v>0.99452065999999995</c:v>
                </c:pt>
                <c:pt idx="7358">
                  <c:v>0.98367362999999997</c:v>
                </c:pt>
                <c:pt idx="7359">
                  <c:v>0.99701625000000005</c:v>
                </c:pt>
                <c:pt idx="7360">
                  <c:v>0.99297429999999998</c:v>
                </c:pt>
                <c:pt idx="7361">
                  <c:v>1.0002024</c:v>
                </c:pt>
                <c:pt idx="7362">
                  <c:v>0.99975689999999995</c:v>
                </c:pt>
                <c:pt idx="7363">
                  <c:v>0.99886525000000004</c:v>
                </c:pt>
                <c:pt idx="7364">
                  <c:v>1.0029378</c:v>
                </c:pt>
                <c:pt idx="7365">
                  <c:v>0.96286373999999997</c:v>
                </c:pt>
                <c:pt idx="7366">
                  <c:v>0.95854455000000005</c:v>
                </c:pt>
                <c:pt idx="7367">
                  <c:v>1.0002021000000001</c:v>
                </c:pt>
                <c:pt idx="7368">
                  <c:v>0.98631155000000004</c:v>
                </c:pt>
                <c:pt idx="7369">
                  <c:v>0.99955959999999999</c:v>
                </c:pt>
                <c:pt idx="7370">
                  <c:v>0.99953294000000004</c:v>
                </c:pt>
                <c:pt idx="7371">
                  <c:v>1.0007709</c:v>
                </c:pt>
                <c:pt idx="7372">
                  <c:v>0.99344283</c:v>
                </c:pt>
                <c:pt idx="7373">
                  <c:v>1.0009041000000001</c:v>
                </c:pt>
                <c:pt idx="7374">
                  <c:v>0.99171953999999995</c:v>
                </c:pt>
                <c:pt idx="7375">
                  <c:v>0.98944396000000001</c:v>
                </c:pt>
                <c:pt idx="7376">
                  <c:v>0.99610989999999999</c:v>
                </c:pt>
                <c:pt idx="7377">
                  <c:v>0.99435072999999996</c:v>
                </c:pt>
                <c:pt idx="7378">
                  <c:v>0.97841619999999996</c:v>
                </c:pt>
                <c:pt idx="7379">
                  <c:v>0.96183459999999998</c:v>
                </c:pt>
                <c:pt idx="7380">
                  <c:v>0.99185460000000003</c:v>
                </c:pt>
                <c:pt idx="7381">
                  <c:v>0.97115934000000004</c:v>
                </c:pt>
                <c:pt idx="7382">
                  <c:v>0.99503419999999998</c:v>
                </c:pt>
                <c:pt idx="7383">
                  <c:v>0.99422604000000003</c:v>
                </c:pt>
                <c:pt idx="7384">
                  <c:v>0.97601724000000001</c:v>
                </c:pt>
                <c:pt idx="7385">
                  <c:v>0.95076349999999998</c:v>
                </c:pt>
                <c:pt idx="7386">
                  <c:v>0.99754030000000005</c:v>
                </c:pt>
                <c:pt idx="7387">
                  <c:v>0.99671774999999996</c:v>
                </c:pt>
                <c:pt idx="7388">
                  <c:v>1.0000677</c:v>
                </c:pt>
                <c:pt idx="7389">
                  <c:v>0.97492529999999999</c:v>
                </c:pt>
                <c:pt idx="7390">
                  <c:v>0.98693419999999998</c:v>
                </c:pt>
                <c:pt idx="7391">
                  <c:v>0.99713165000000004</c:v>
                </c:pt>
                <c:pt idx="7392">
                  <c:v>0.98043809999999998</c:v>
                </c:pt>
                <c:pt idx="7393">
                  <c:v>1.0006170999999999</c:v>
                </c:pt>
                <c:pt idx="7394">
                  <c:v>0.99355375999999995</c:v>
                </c:pt>
                <c:pt idx="7395">
                  <c:v>0.99330974000000005</c:v>
                </c:pt>
                <c:pt idx="7396">
                  <c:v>1.0013430999999999</c:v>
                </c:pt>
                <c:pt idx="7397">
                  <c:v>0.99742129999999996</c:v>
                </c:pt>
                <c:pt idx="7398">
                  <c:v>0.99344900000000003</c:v>
                </c:pt>
                <c:pt idx="7399">
                  <c:v>0.98976249999999999</c:v>
                </c:pt>
                <c:pt idx="7400">
                  <c:v>0.99732023000000003</c:v>
                </c:pt>
                <c:pt idx="7401">
                  <c:v>0.99919199999999997</c:v>
                </c:pt>
                <c:pt idx="7402">
                  <c:v>0.99648139999999996</c:v>
                </c:pt>
                <c:pt idx="7403">
                  <c:v>0.99721926000000005</c:v>
                </c:pt>
                <c:pt idx="7404">
                  <c:v>0.98914725000000003</c:v>
                </c:pt>
                <c:pt idx="7405">
                  <c:v>0.98842810000000003</c:v>
                </c:pt>
                <c:pt idx="7406">
                  <c:v>1.0011702</c:v>
                </c:pt>
                <c:pt idx="7407">
                  <c:v>0.99614674000000003</c:v>
                </c:pt>
                <c:pt idx="7408">
                  <c:v>1.0023915999999999</c:v>
                </c:pt>
                <c:pt idx="7409">
                  <c:v>1.0012163999999999</c:v>
                </c:pt>
                <c:pt idx="7410">
                  <c:v>1.0001854999999999</c:v>
                </c:pt>
                <c:pt idx="7411">
                  <c:v>0.99434610000000001</c:v>
                </c:pt>
                <c:pt idx="7412">
                  <c:v>0.99937016000000001</c:v>
                </c:pt>
                <c:pt idx="7413">
                  <c:v>0.98858804</c:v>
                </c:pt>
                <c:pt idx="7414">
                  <c:v>0.99610423999999997</c:v>
                </c:pt>
                <c:pt idx="7415">
                  <c:v>0.99889539999999999</c:v>
                </c:pt>
                <c:pt idx="7416">
                  <c:v>1.002092</c:v>
                </c:pt>
                <c:pt idx="7417">
                  <c:v>0.88494189999999995</c:v>
                </c:pt>
                <c:pt idx="7418">
                  <c:v>0.99952200000000002</c:v>
                </c:pt>
                <c:pt idx="7419">
                  <c:v>0.99188790000000004</c:v>
                </c:pt>
                <c:pt idx="7420">
                  <c:v>0.97357625000000003</c:v>
                </c:pt>
                <c:pt idx="7421">
                  <c:v>0.98037459999999998</c:v>
                </c:pt>
                <c:pt idx="7422">
                  <c:v>0.95142040000000005</c:v>
                </c:pt>
                <c:pt idx="7423">
                  <c:v>0.95950632999999996</c:v>
                </c:pt>
                <c:pt idx="7424">
                  <c:v>0.95246030000000004</c:v>
                </c:pt>
                <c:pt idx="7425">
                  <c:v>0.99310310000000002</c:v>
                </c:pt>
                <c:pt idx="7426">
                  <c:v>0.99624570000000001</c:v>
                </c:pt>
                <c:pt idx="7427">
                  <c:v>0.99117374000000003</c:v>
                </c:pt>
                <c:pt idx="7428">
                  <c:v>0.99718510000000005</c:v>
                </c:pt>
                <c:pt idx="7429">
                  <c:v>0.99900770000000005</c:v>
                </c:pt>
                <c:pt idx="7430">
                  <c:v>0.96776810000000002</c:v>
                </c:pt>
                <c:pt idx="7431">
                  <c:v>0.99947549999999996</c:v>
                </c:pt>
                <c:pt idx="7432">
                  <c:v>0.99494760000000004</c:v>
                </c:pt>
                <c:pt idx="7433">
                  <c:v>0.99991392999999995</c:v>
                </c:pt>
                <c:pt idx="7434">
                  <c:v>0.99059629999999999</c:v>
                </c:pt>
                <c:pt idx="7435">
                  <c:v>0.99425589999999997</c:v>
                </c:pt>
                <c:pt idx="7436">
                  <c:v>0.99435322999999998</c:v>
                </c:pt>
                <c:pt idx="7437">
                  <c:v>1.0004192999999999</c:v>
                </c:pt>
                <c:pt idx="7438">
                  <c:v>0.94673777000000003</c:v>
                </c:pt>
                <c:pt idx="7439">
                  <c:v>0.99921804999999997</c:v>
                </c:pt>
                <c:pt idx="7440">
                  <c:v>0.99540830000000002</c:v>
                </c:pt>
                <c:pt idx="7441">
                  <c:v>0.9923111</c:v>
                </c:pt>
                <c:pt idx="7442">
                  <c:v>0.99995769999999995</c:v>
                </c:pt>
                <c:pt idx="7443">
                  <c:v>0.99338280000000001</c:v>
                </c:pt>
                <c:pt idx="7444">
                  <c:v>0.98577959999999998</c:v>
                </c:pt>
                <c:pt idx="7445">
                  <c:v>0.99866350000000004</c:v>
                </c:pt>
                <c:pt idx="7446">
                  <c:v>0.99813969999999996</c:v>
                </c:pt>
                <c:pt idx="7447">
                  <c:v>0.95959914000000002</c:v>
                </c:pt>
                <c:pt idx="7448">
                  <c:v>0.99846670000000004</c:v>
                </c:pt>
                <c:pt idx="7449">
                  <c:v>0.99573140000000004</c:v>
                </c:pt>
                <c:pt idx="7450">
                  <c:v>0.99566155999999995</c:v>
                </c:pt>
                <c:pt idx="7451">
                  <c:v>1.0020955</c:v>
                </c:pt>
                <c:pt idx="7452">
                  <c:v>0.99990369999999995</c:v>
                </c:pt>
                <c:pt idx="7453">
                  <c:v>1.0015577</c:v>
                </c:pt>
                <c:pt idx="7454">
                  <c:v>0.99429619999999996</c:v>
                </c:pt>
                <c:pt idx="7455">
                  <c:v>1.0002477999999999</c:v>
                </c:pt>
                <c:pt idx="7456">
                  <c:v>0.98318399999999995</c:v>
                </c:pt>
                <c:pt idx="7457">
                  <c:v>1.0018925999999999</c:v>
                </c:pt>
                <c:pt idx="7458">
                  <c:v>0.99891549999999996</c:v>
                </c:pt>
                <c:pt idx="7459">
                  <c:v>0.93611869999999997</c:v>
                </c:pt>
                <c:pt idx="7460">
                  <c:v>0.97547740000000005</c:v>
                </c:pt>
                <c:pt idx="7461">
                  <c:v>1.0000699</c:v>
                </c:pt>
                <c:pt idx="7462">
                  <c:v>0.99841219999999997</c:v>
                </c:pt>
                <c:pt idx="7463">
                  <c:v>0.97566900000000001</c:v>
                </c:pt>
                <c:pt idx="7464">
                  <c:v>0.97025910000000004</c:v>
                </c:pt>
                <c:pt idx="7465">
                  <c:v>1.0000990000000001</c:v>
                </c:pt>
                <c:pt idx="7466">
                  <c:v>0.98561900000000002</c:v>
                </c:pt>
                <c:pt idx="7467">
                  <c:v>0.99514407000000005</c:v>
                </c:pt>
                <c:pt idx="7468">
                  <c:v>0.98659664000000002</c:v>
                </c:pt>
                <c:pt idx="7469">
                  <c:v>0.99885049999999997</c:v>
                </c:pt>
                <c:pt idx="7470">
                  <c:v>0.9943497</c:v>
                </c:pt>
                <c:pt idx="7471">
                  <c:v>0.99844443999999999</c:v>
                </c:pt>
                <c:pt idx="7472">
                  <c:v>0.97617465000000003</c:v>
                </c:pt>
                <c:pt idx="7473">
                  <c:v>0.99374949999999995</c:v>
                </c:pt>
                <c:pt idx="7474">
                  <c:v>0.99200949999999999</c:v>
                </c:pt>
                <c:pt idx="7475">
                  <c:v>0.97812299999999996</c:v>
                </c:pt>
                <c:pt idx="7476">
                  <c:v>0.99980979999999997</c:v>
                </c:pt>
                <c:pt idx="7477">
                  <c:v>0.99857079999999998</c:v>
                </c:pt>
                <c:pt idx="7478">
                  <c:v>0.99684435000000005</c:v>
                </c:pt>
                <c:pt idx="7479">
                  <c:v>0.99970245000000002</c:v>
                </c:pt>
                <c:pt idx="7480">
                  <c:v>1.0002403</c:v>
                </c:pt>
                <c:pt idx="7481">
                  <c:v>1.00021</c:v>
                </c:pt>
                <c:pt idx="7482">
                  <c:v>1.0015476999999999</c:v>
                </c:pt>
                <c:pt idx="7483">
                  <c:v>0.99941380000000002</c:v>
                </c:pt>
                <c:pt idx="7484">
                  <c:v>0.98415786000000005</c:v>
                </c:pt>
                <c:pt idx="7485">
                  <c:v>0.99258846000000001</c:v>
                </c:pt>
                <c:pt idx="7486">
                  <c:v>1.0022894</c:v>
                </c:pt>
                <c:pt idx="7487">
                  <c:v>0.98642284000000002</c:v>
                </c:pt>
                <c:pt idx="7488">
                  <c:v>0.97381629999999997</c:v>
                </c:pt>
                <c:pt idx="7489">
                  <c:v>1.0003507</c:v>
                </c:pt>
                <c:pt idx="7490">
                  <c:v>0.99886215</c:v>
                </c:pt>
                <c:pt idx="7491">
                  <c:v>0.99979419999999997</c:v>
                </c:pt>
                <c:pt idx="7492">
                  <c:v>0.99170409999999998</c:v>
                </c:pt>
                <c:pt idx="7493">
                  <c:v>0.98861604999999997</c:v>
                </c:pt>
                <c:pt idx="7494">
                  <c:v>0.97969399999999995</c:v>
                </c:pt>
                <c:pt idx="7495">
                  <c:v>0.9999709</c:v>
                </c:pt>
                <c:pt idx="7496">
                  <c:v>1.0021275000000001</c:v>
                </c:pt>
                <c:pt idx="7497">
                  <c:v>0.99264969999999997</c:v>
                </c:pt>
                <c:pt idx="7498">
                  <c:v>0.99639434000000004</c:v>
                </c:pt>
                <c:pt idx="7499">
                  <c:v>0.9887319</c:v>
                </c:pt>
                <c:pt idx="7500">
                  <c:v>0.97425419999999996</c:v>
                </c:pt>
                <c:pt idx="7501">
                  <c:v>0.98263526000000001</c:v>
                </c:pt>
                <c:pt idx="7502">
                  <c:v>1.0005234000000001</c:v>
                </c:pt>
                <c:pt idx="7503">
                  <c:v>1.0006398000000001</c:v>
                </c:pt>
                <c:pt idx="7504">
                  <c:v>1.0007575</c:v>
                </c:pt>
                <c:pt idx="7505">
                  <c:v>1.0003462999999999</c:v>
                </c:pt>
                <c:pt idx="7506">
                  <c:v>1.0009631000000001</c:v>
                </c:pt>
                <c:pt idx="7507">
                  <c:v>0.99889565000000002</c:v>
                </c:pt>
                <c:pt idx="7508">
                  <c:v>0.99287959999999997</c:v>
                </c:pt>
                <c:pt idx="7509">
                  <c:v>0.99187619999999999</c:v>
                </c:pt>
                <c:pt idx="7510">
                  <c:v>0.99902486999999995</c:v>
                </c:pt>
                <c:pt idx="7511">
                  <c:v>0.99218329999999999</c:v>
                </c:pt>
                <c:pt idx="7512">
                  <c:v>0.98461299999999996</c:v>
                </c:pt>
                <c:pt idx="7513">
                  <c:v>1.0032471000000001</c:v>
                </c:pt>
                <c:pt idx="7514">
                  <c:v>0.99693750000000003</c:v>
                </c:pt>
                <c:pt idx="7515">
                  <c:v>0.99706930000000005</c:v>
                </c:pt>
                <c:pt idx="7516">
                  <c:v>0.9680472</c:v>
                </c:pt>
                <c:pt idx="7517">
                  <c:v>0.99346774999999998</c:v>
                </c:pt>
                <c:pt idx="7518">
                  <c:v>0.99804910000000002</c:v>
                </c:pt>
                <c:pt idx="7519">
                  <c:v>1.0024535999999999</c:v>
                </c:pt>
                <c:pt idx="7520">
                  <c:v>0.99404466000000002</c:v>
                </c:pt>
                <c:pt idx="7521">
                  <c:v>0.99819093999999997</c:v>
                </c:pt>
                <c:pt idx="7522">
                  <c:v>0.99677939999999998</c:v>
                </c:pt>
                <c:pt idx="7523">
                  <c:v>0.99244330000000003</c:v>
                </c:pt>
                <c:pt idx="7524">
                  <c:v>0.99551679999999998</c:v>
                </c:pt>
                <c:pt idx="7525">
                  <c:v>0.97951920000000003</c:v>
                </c:pt>
                <c:pt idx="7526">
                  <c:v>1.0017706</c:v>
                </c:pt>
                <c:pt idx="7527">
                  <c:v>0.99983286999999998</c:v>
                </c:pt>
                <c:pt idx="7528">
                  <c:v>0.98713229999999996</c:v>
                </c:pt>
                <c:pt idx="7529">
                  <c:v>0.99580369999999996</c:v>
                </c:pt>
                <c:pt idx="7530">
                  <c:v>0.9992683</c:v>
                </c:pt>
                <c:pt idx="7531">
                  <c:v>0.9869464</c:v>
                </c:pt>
                <c:pt idx="7532">
                  <c:v>0.98663955999999997</c:v>
                </c:pt>
                <c:pt idx="7533">
                  <c:v>0.9917224</c:v>
                </c:pt>
                <c:pt idx="7534">
                  <c:v>0.99963707000000002</c:v>
                </c:pt>
                <c:pt idx="7535">
                  <c:v>1.0007112</c:v>
                </c:pt>
                <c:pt idx="7536">
                  <c:v>1.0019141</c:v>
                </c:pt>
                <c:pt idx="7537">
                  <c:v>1.00105</c:v>
                </c:pt>
                <c:pt idx="7538">
                  <c:v>0.99092670000000005</c:v>
                </c:pt>
                <c:pt idx="7539">
                  <c:v>1.0005624</c:v>
                </c:pt>
                <c:pt idx="7540">
                  <c:v>0.98496103000000002</c:v>
                </c:pt>
                <c:pt idx="7541">
                  <c:v>1.0001743000000001</c:v>
                </c:pt>
                <c:pt idx="7542">
                  <c:v>0.98359333999999998</c:v>
                </c:pt>
                <c:pt idx="7543">
                  <c:v>0.95112419999999998</c:v>
                </c:pt>
                <c:pt idx="7544">
                  <c:v>1.0006242999999999</c:v>
                </c:pt>
                <c:pt idx="7545">
                  <c:v>0.94834423000000001</c:v>
                </c:pt>
                <c:pt idx="7546">
                  <c:v>1.0002679999999999</c:v>
                </c:pt>
                <c:pt idx="7547">
                  <c:v>0.99204457000000001</c:v>
                </c:pt>
                <c:pt idx="7548">
                  <c:v>0.99615942999999996</c:v>
                </c:pt>
                <c:pt idx="7549">
                  <c:v>0.96741027000000002</c:v>
                </c:pt>
                <c:pt idx="7550">
                  <c:v>0.97155590000000003</c:v>
                </c:pt>
                <c:pt idx="7551">
                  <c:v>0.9763501</c:v>
                </c:pt>
                <c:pt idx="7552">
                  <c:v>0.98811190000000004</c:v>
                </c:pt>
                <c:pt idx="7553">
                  <c:v>0.98389196000000001</c:v>
                </c:pt>
                <c:pt idx="7554">
                  <c:v>0.99067709999999998</c:v>
                </c:pt>
                <c:pt idx="7555">
                  <c:v>0.97239969999999998</c:v>
                </c:pt>
                <c:pt idx="7556">
                  <c:v>0.99874039999999997</c:v>
                </c:pt>
                <c:pt idx="7557">
                  <c:v>1.0002944</c:v>
                </c:pt>
                <c:pt idx="7558">
                  <c:v>0.96807723999999995</c:v>
                </c:pt>
                <c:pt idx="7559">
                  <c:v>0.99775190000000002</c:v>
                </c:pt>
                <c:pt idx="7560">
                  <c:v>0.96382712999999998</c:v>
                </c:pt>
                <c:pt idx="7561">
                  <c:v>1.0001070000000001</c:v>
                </c:pt>
                <c:pt idx="7562">
                  <c:v>0.99960800000000005</c:v>
                </c:pt>
                <c:pt idx="7563">
                  <c:v>0.97638190000000002</c:v>
                </c:pt>
                <c:pt idx="7564">
                  <c:v>0.99824166000000003</c:v>
                </c:pt>
                <c:pt idx="7565">
                  <c:v>1.0000765</c:v>
                </c:pt>
                <c:pt idx="7566">
                  <c:v>0.98164709999999999</c:v>
                </c:pt>
                <c:pt idx="7567">
                  <c:v>0.98623483999999995</c:v>
                </c:pt>
                <c:pt idx="7568">
                  <c:v>0.98296565000000002</c:v>
                </c:pt>
                <c:pt idx="7569">
                  <c:v>0.98945855999999999</c:v>
                </c:pt>
                <c:pt idx="7570">
                  <c:v>0.99269545000000003</c:v>
                </c:pt>
                <c:pt idx="7571">
                  <c:v>0.9945522</c:v>
                </c:pt>
                <c:pt idx="7572">
                  <c:v>0.97482610000000003</c:v>
                </c:pt>
                <c:pt idx="7573">
                  <c:v>0.97367210000000004</c:v>
                </c:pt>
                <c:pt idx="7574">
                  <c:v>0.97896810000000001</c:v>
                </c:pt>
                <c:pt idx="7575">
                  <c:v>0.99987170000000003</c:v>
                </c:pt>
                <c:pt idx="7576">
                  <c:v>1.0013155</c:v>
                </c:pt>
                <c:pt idx="7577">
                  <c:v>0.82518630000000004</c:v>
                </c:pt>
                <c:pt idx="7578">
                  <c:v>1.0014597000000001</c:v>
                </c:pt>
                <c:pt idx="7579">
                  <c:v>0.98917250000000001</c:v>
                </c:pt>
                <c:pt idx="7580">
                  <c:v>0.99498682999999999</c:v>
                </c:pt>
                <c:pt idx="7581">
                  <c:v>0.99400679999999997</c:v>
                </c:pt>
                <c:pt idx="7582">
                  <c:v>0.90527599999999997</c:v>
                </c:pt>
                <c:pt idx="7583">
                  <c:v>0.99118625999999999</c:v>
                </c:pt>
                <c:pt idx="7584">
                  <c:v>0.98397780000000001</c:v>
                </c:pt>
                <c:pt idx="7585">
                  <c:v>0.99970084000000003</c:v>
                </c:pt>
                <c:pt idx="7586">
                  <c:v>0.99970190000000003</c:v>
                </c:pt>
                <c:pt idx="7587">
                  <c:v>0.98901729999999999</c:v>
                </c:pt>
                <c:pt idx="7588">
                  <c:v>0.99048060000000004</c:v>
                </c:pt>
                <c:pt idx="7589">
                  <c:v>0.99751469999999998</c:v>
                </c:pt>
                <c:pt idx="7590">
                  <c:v>1.0006782999999999</c:v>
                </c:pt>
                <c:pt idx="7591">
                  <c:v>1.0007991000000001</c:v>
                </c:pt>
                <c:pt idx="7592">
                  <c:v>0.95696866999999997</c:v>
                </c:pt>
                <c:pt idx="7593">
                  <c:v>1.0024002999999999</c:v>
                </c:pt>
                <c:pt idx="7594">
                  <c:v>1.0014771</c:v>
                </c:pt>
                <c:pt idx="7595">
                  <c:v>0.99817394999999998</c:v>
                </c:pt>
                <c:pt idx="7596">
                  <c:v>1.0003314999999999</c:v>
                </c:pt>
                <c:pt idx="7597">
                  <c:v>0.98937799999999998</c:v>
                </c:pt>
                <c:pt idx="7598">
                  <c:v>1.002963</c:v>
                </c:pt>
                <c:pt idx="7599">
                  <c:v>0.99676394000000001</c:v>
                </c:pt>
                <c:pt idx="7600">
                  <c:v>0.97555333</c:v>
                </c:pt>
                <c:pt idx="7601">
                  <c:v>0.9960135</c:v>
                </c:pt>
                <c:pt idx="7602">
                  <c:v>0.99458440000000004</c:v>
                </c:pt>
                <c:pt idx="7603">
                  <c:v>0.99884430000000002</c:v>
                </c:pt>
                <c:pt idx="7604">
                  <c:v>0.99986319999999995</c:v>
                </c:pt>
                <c:pt idx="7605">
                  <c:v>1.0054023999999999</c:v>
                </c:pt>
                <c:pt idx="7606">
                  <c:v>1.0000365</c:v>
                </c:pt>
                <c:pt idx="7607">
                  <c:v>0.98320954999999999</c:v>
                </c:pt>
                <c:pt idx="7608">
                  <c:v>0.99621669999999996</c:v>
                </c:pt>
                <c:pt idx="7609">
                  <c:v>1.0007727</c:v>
                </c:pt>
                <c:pt idx="7610">
                  <c:v>0.99785970000000002</c:v>
                </c:pt>
                <c:pt idx="7611">
                  <c:v>0.9997298</c:v>
                </c:pt>
                <c:pt idx="7612">
                  <c:v>0.98518490000000003</c:v>
                </c:pt>
                <c:pt idx="7613">
                  <c:v>0.97939025999999996</c:v>
                </c:pt>
                <c:pt idx="7614">
                  <c:v>0.98359333999999998</c:v>
                </c:pt>
                <c:pt idx="7615">
                  <c:v>1.0002876999999999</c:v>
                </c:pt>
                <c:pt idx="7616">
                  <c:v>0.97955979999999998</c:v>
                </c:pt>
                <c:pt idx="7617">
                  <c:v>1.0011928000000001</c:v>
                </c:pt>
                <c:pt idx="7618">
                  <c:v>1.0005919000000001</c:v>
                </c:pt>
                <c:pt idx="7619">
                  <c:v>0.99503266999999995</c:v>
                </c:pt>
                <c:pt idx="7620">
                  <c:v>1.0000699</c:v>
                </c:pt>
                <c:pt idx="7621">
                  <c:v>0.98893010000000003</c:v>
                </c:pt>
                <c:pt idx="7622">
                  <c:v>1.0000500999999999</c:v>
                </c:pt>
                <c:pt idx="7623">
                  <c:v>0.98784614000000004</c:v>
                </c:pt>
                <c:pt idx="7624">
                  <c:v>1.0003443999999999</c:v>
                </c:pt>
                <c:pt idx="7625">
                  <c:v>1.0005754</c:v>
                </c:pt>
                <c:pt idx="7626">
                  <c:v>0.98441535000000002</c:v>
                </c:pt>
                <c:pt idx="7627">
                  <c:v>1.00126</c:v>
                </c:pt>
                <c:pt idx="7628">
                  <c:v>0.98400330000000003</c:v>
                </c:pt>
                <c:pt idx="7629">
                  <c:v>0.99415039999999999</c:v>
                </c:pt>
                <c:pt idx="7630">
                  <c:v>0.98216844000000003</c:v>
                </c:pt>
                <c:pt idx="7631">
                  <c:v>1.0028353000000001</c:v>
                </c:pt>
                <c:pt idx="7632">
                  <c:v>0.99671390000000004</c:v>
                </c:pt>
                <c:pt idx="7633">
                  <c:v>1.0000800999999999</c:v>
                </c:pt>
                <c:pt idx="7634">
                  <c:v>0.99991392999999995</c:v>
                </c:pt>
                <c:pt idx="7635">
                  <c:v>1.0013155</c:v>
                </c:pt>
                <c:pt idx="7636">
                  <c:v>0.97891587000000002</c:v>
                </c:pt>
                <c:pt idx="7637">
                  <c:v>0.99623890000000004</c:v>
                </c:pt>
                <c:pt idx="7638">
                  <c:v>0.98130280000000003</c:v>
                </c:pt>
                <c:pt idx="7639">
                  <c:v>0.99460833999999998</c:v>
                </c:pt>
                <c:pt idx="7640">
                  <c:v>0.99776260000000006</c:v>
                </c:pt>
                <c:pt idx="7641">
                  <c:v>0.98808750000000001</c:v>
                </c:pt>
                <c:pt idx="7642">
                  <c:v>0.95802659999999995</c:v>
                </c:pt>
                <c:pt idx="7643">
                  <c:v>0.99240196000000003</c:v>
                </c:pt>
                <c:pt idx="7644">
                  <c:v>0.9985581</c:v>
                </c:pt>
                <c:pt idx="7645">
                  <c:v>0.99558073000000002</c:v>
                </c:pt>
                <c:pt idx="7646">
                  <c:v>0.9898844</c:v>
                </c:pt>
                <c:pt idx="7647">
                  <c:v>0.99904340000000003</c:v>
                </c:pt>
                <c:pt idx="7648">
                  <c:v>0.99326724</c:v>
                </c:pt>
                <c:pt idx="7649">
                  <c:v>0.98855660000000001</c:v>
                </c:pt>
                <c:pt idx="7650">
                  <c:v>1.0019138000000001</c:v>
                </c:pt>
                <c:pt idx="7651">
                  <c:v>0.98144750000000003</c:v>
                </c:pt>
                <c:pt idx="7652">
                  <c:v>1.0017445</c:v>
                </c:pt>
                <c:pt idx="7653">
                  <c:v>1.0001017999999999</c:v>
                </c:pt>
                <c:pt idx="7654">
                  <c:v>0.99909110000000001</c:v>
                </c:pt>
                <c:pt idx="7655">
                  <c:v>1.0007253</c:v>
                </c:pt>
                <c:pt idx="7656">
                  <c:v>0.99611890000000003</c:v>
                </c:pt>
                <c:pt idx="7657">
                  <c:v>1.0008115</c:v>
                </c:pt>
                <c:pt idx="7658">
                  <c:v>1.0000933000000001</c:v>
                </c:pt>
                <c:pt idx="7659">
                  <c:v>0.9990154</c:v>
                </c:pt>
                <c:pt idx="7660">
                  <c:v>1.0007280000000001</c:v>
                </c:pt>
                <c:pt idx="7661">
                  <c:v>1.0021551</c:v>
                </c:pt>
                <c:pt idx="7662">
                  <c:v>0.99953590000000003</c:v>
                </c:pt>
                <c:pt idx="7663">
                  <c:v>0.98213965000000003</c:v>
                </c:pt>
                <c:pt idx="7664">
                  <c:v>1.0020419</c:v>
                </c:pt>
                <c:pt idx="7665">
                  <c:v>0.99768955000000004</c:v>
                </c:pt>
                <c:pt idx="7666">
                  <c:v>1.0000990999999999</c:v>
                </c:pt>
                <c:pt idx="7667">
                  <c:v>1.0001842999999999</c:v>
                </c:pt>
                <c:pt idx="7668">
                  <c:v>1.0006926</c:v>
                </c:pt>
                <c:pt idx="7669">
                  <c:v>0.98832989999999998</c:v>
                </c:pt>
                <c:pt idx="7670">
                  <c:v>0.99848139999999996</c:v>
                </c:pt>
                <c:pt idx="7671">
                  <c:v>1.0008937</c:v>
                </c:pt>
                <c:pt idx="7672">
                  <c:v>1.0000699</c:v>
                </c:pt>
                <c:pt idx="7673">
                  <c:v>0.99794006000000002</c:v>
                </c:pt>
                <c:pt idx="7674">
                  <c:v>0.96800863999999998</c:v>
                </c:pt>
                <c:pt idx="7675">
                  <c:v>0.99321663000000004</c:v>
                </c:pt>
                <c:pt idx="7676">
                  <c:v>0.99916640000000001</c:v>
                </c:pt>
                <c:pt idx="7677">
                  <c:v>0.96580160000000004</c:v>
                </c:pt>
                <c:pt idx="7678">
                  <c:v>0.99201112999999996</c:v>
                </c:pt>
                <c:pt idx="7679">
                  <c:v>0.98702179999999995</c:v>
                </c:pt>
                <c:pt idx="7680">
                  <c:v>0.99762479999999998</c:v>
                </c:pt>
                <c:pt idx="7681">
                  <c:v>0.99935600000000002</c:v>
                </c:pt>
                <c:pt idx="7682">
                  <c:v>1.0009226</c:v>
                </c:pt>
                <c:pt idx="7683">
                  <c:v>0.99989689999999998</c:v>
                </c:pt>
                <c:pt idx="7684">
                  <c:v>0.99873226999999998</c:v>
                </c:pt>
                <c:pt idx="7685">
                  <c:v>0.99675040000000004</c:v>
                </c:pt>
                <c:pt idx="7686">
                  <c:v>0.99335045</c:v>
                </c:pt>
                <c:pt idx="7687">
                  <c:v>0.994533</c:v>
                </c:pt>
                <c:pt idx="7688">
                  <c:v>1.0036592</c:v>
                </c:pt>
                <c:pt idx="7689">
                  <c:v>1.0018085999999999</c:v>
                </c:pt>
                <c:pt idx="7690">
                  <c:v>0.99946104999999996</c:v>
                </c:pt>
                <c:pt idx="7691">
                  <c:v>0.98659810000000003</c:v>
                </c:pt>
                <c:pt idx="7692">
                  <c:v>0.98890279999999997</c:v>
                </c:pt>
                <c:pt idx="7693">
                  <c:v>0.98961173999999996</c:v>
                </c:pt>
                <c:pt idx="7694">
                  <c:v>0.96152632999999998</c:v>
                </c:pt>
                <c:pt idx="7695">
                  <c:v>0.99755912999999996</c:v>
                </c:pt>
                <c:pt idx="7696">
                  <c:v>0.99966323000000001</c:v>
                </c:pt>
                <c:pt idx="7697">
                  <c:v>0.99180590000000002</c:v>
                </c:pt>
                <c:pt idx="7698">
                  <c:v>1.0018506</c:v>
                </c:pt>
                <c:pt idx="7699">
                  <c:v>0.98429619999999995</c:v>
                </c:pt>
                <c:pt idx="7700">
                  <c:v>0.99938689999999997</c:v>
                </c:pt>
                <c:pt idx="7701">
                  <c:v>0.98516230000000005</c:v>
                </c:pt>
                <c:pt idx="7702">
                  <c:v>0.9974845</c:v>
                </c:pt>
                <c:pt idx="7703">
                  <c:v>0.99662167000000002</c:v>
                </c:pt>
                <c:pt idx="7704">
                  <c:v>0.90163729999999997</c:v>
                </c:pt>
                <c:pt idx="7705">
                  <c:v>1.0021696</c:v>
                </c:pt>
                <c:pt idx="7706">
                  <c:v>1.00047</c:v>
                </c:pt>
                <c:pt idx="7707">
                  <c:v>0.99989289999999997</c:v>
                </c:pt>
                <c:pt idx="7708">
                  <c:v>0.99582296999999997</c:v>
                </c:pt>
                <c:pt idx="7709">
                  <c:v>1.0010948</c:v>
                </c:pt>
                <c:pt idx="7710">
                  <c:v>0.99945026999999997</c:v>
                </c:pt>
                <c:pt idx="7711">
                  <c:v>0.97052349999999998</c:v>
                </c:pt>
                <c:pt idx="7712">
                  <c:v>0.93859159999999997</c:v>
                </c:pt>
                <c:pt idx="7713">
                  <c:v>1.0005575</c:v>
                </c:pt>
                <c:pt idx="7714">
                  <c:v>1.0000294000000001</c:v>
                </c:pt>
                <c:pt idx="7715">
                  <c:v>0.99615544</c:v>
                </c:pt>
                <c:pt idx="7716">
                  <c:v>0.99355709999999997</c:v>
                </c:pt>
                <c:pt idx="7717">
                  <c:v>1.0014149000000001</c:v>
                </c:pt>
                <c:pt idx="7718">
                  <c:v>0.99130284999999996</c:v>
                </c:pt>
                <c:pt idx="7719">
                  <c:v>1.0021437</c:v>
                </c:pt>
                <c:pt idx="7720">
                  <c:v>0.9999709</c:v>
                </c:pt>
                <c:pt idx="7721">
                  <c:v>0.99985665000000001</c:v>
                </c:pt>
                <c:pt idx="7722">
                  <c:v>0.98308660000000003</c:v>
                </c:pt>
                <c:pt idx="7723">
                  <c:v>0.99661029999999995</c:v>
                </c:pt>
                <c:pt idx="7724">
                  <c:v>0.99304870000000001</c:v>
                </c:pt>
                <c:pt idx="7725">
                  <c:v>1.0003546000000001</c:v>
                </c:pt>
                <c:pt idx="7726">
                  <c:v>1.0009794000000001</c:v>
                </c:pt>
                <c:pt idx="7727">
                  <c:v>0.99803900000000001</c:v>
                </c:pt>
                <c:pt idx="7728">
                  <c:v>0.98883600000000005</c:v>
                </c:pt>
                <c:pt idx="7729">
                  <c:v>0.99294572999999997</c:v>
                </c:pt>
                <c:pt idx="7730">
                  <c:v>1.0010539000000001</c:v>
                </c:pt>
                <c:pt idx="7731">
                  <c:v>1.0001397999999999</c:v>
                </c:pt>
                <c:pt idx="7732">
                  <c:v>0.99838669999999996</c:v>
                </c:pt>
                <c:pt idx="7733">
                  <c:v>0.97800105999999998</c:v>
                </c:pt>
                <c:pt idx="7734">
                  <c:v>0.98475294999999996</c:v>
                </c:pt>
                <c:pt idx="7735">
                  <c:v>1.0007678</c:v>
                </c:pt>
                <c:pt idx="7736">
                  <c:v>1.0007709</c:v>
                </c:pt>
                <c:pt idx="7737">
                  <c:v>1.0021975999999999</c:v>
                </c:pt>
                <c:pt idx="7738">
                  <c:v>0.99988330000000003</c:v>
                </c:pt>
                <c:pt idx="7739">
                  <c:v>0.9863807</c:v>
                </c:pt>
                <c:pt idx="7740">
                  <c:v>0.98656606999999996</c:v>
                </c:pt>
                <c:pt idx="7741">
                  <c:v>1.0003264000000001</c:v>
                </c:pt>
                <c:pt idx="7742">
                  <c:v>0.98099230000000004</c:v>
                </c:pt>
                <c:pt idx="7743">
                  <c:v>0.9925041</c:v>
                </c:pt>
                <c:pt idx="7744">
                  <c:v>1.0019123999999999</c:v>
                </c:pt>
                <c:pt idx="7745">
                  <c:v>0.99492353</c:v>
                </c:pt>
                <c:pt idx="7746">
                  <c:v>0.97160409999999997</c:v>
                </c:pt>
                <c:pt idx="7747">
                  <c:v>1.0014017</c:v>
                </c:pt>
                <c:pt idx="7748">
                  <c:v>0.99701744000000003</c:v>
                </c:pt>
                <c:pt idx="7749">
                  <c:v>0.99677426000000002</c:v>
                </c:pt>
                <c:pt idx="7750">
                  <c:v>0.99424933999999998</c:v>
                </c:pt>
                <c:pt idx="7751">
                  <c:v>1.0025933</c:v>
                </c:pt>
                <c:pt idx="7752">
                  <c:v>0.96023446000000001</c:v>
                </c:pt>
                <c:pt idx="7753">
                  <c:v>0.98882119999999996</c:v>
                </c:pt>
                <c:pt idx="7754">
                  <c:v>0.99206470000000002</c:v>
                </c:pt>
                <c:pt idx="7755">
                  <c:v>1.0007044</c:v>
                </c:pt>
                <c:pt idx="7756">
                  <c:v>1.0005008</c:v>
                </c:pt>
                <c:pt idx="7757">
                  <c:v>0.99884963000000004</c:v>
                </c:pt>
                <c:pt idx="7758">
                  <c:v>0.99212193000000004</c:v>
                </c:pt>
                <c:pt idx="7759">
                  <c:v>0.9760221</c:v>
                </c:pt>
                <c:pt idx="7760">
                  <c:v>0.99905085999999999</c:v>
                </c:pt>
                <c:pt idx="7761">
                  <c:v>0.99558294000000003</c:v>
                </c:pt>
                <c:pt idx="7762">
                  <c:v>0.9910525</c:v>
                </c:pt>
                <c:pt idx="7763">
                  <c:v>0.97616786</c:v>
                </c:pt>
                <c:pt idx="7764">
                  <c:v>0.97271379999999996</c:v>
                </c:pt>
                <c:pt idx="7765">
                  <c:v>0.98880120000000005</c:v>
                </c:pt>
                <c:pt idx="7766">
                  <c:v>0.97209880000000004</c:v>
                </c:pt>
                <c:pt idx="7767">
                  <c:v>0.99015140000000001</c:v>
                </c:pt>
                <c:pt idx="7768">
                  <c:v>1.0004412</c:v>
                </c:pt>
                <c:pt idx="7769">
                  <c:v>1.0017676</c:v>
                </c:pt>
                <c:pt idx="7770">
                  <c:v>1.0007092</c:v>
                </c:pt>
                <c:pt idx="7771">
                  <c:v>0.98808739999999995</c:v>
                </c:pt>
                <c:pt idx="7772">
                  <c:v>0.97590480000000002</c:v>
                </c:pt>
                <c:pt idx="7773">
                  <c:v>0.98604685000000003</c:v>
                </c:pt>
                <c:pt idx="7774">
                  <c:v>0.98951319999999998</c:v>
                </c:pt>
                <c:pt idx="7775">
                  <c:v>0.96688200000000002</c:v>
                </c:pt>
                <c:pt idx="7776">
                  <c:v>0.96385220000000005</c:v>
                </c:pt>
                <c:pt idx="7777">
                  <c:v>1.0110356</c:v>
                </c:pt>
                <c:pt idx="7778">
                  <c:v>0.99160519999999996</c:v>
                </c:pt>
                <c:pt idx="7779">
                  <c:v>1.0002477999999999</c:v>
                </c:pt>
                <c:pt idx="7780">
                  <c:v>0.99985533999999998</c:v>
                </c:pt>
                <c:pt idx="7781">
                  <c:v>0.97883695000000004</c:v>
                </c:pt>
                <c:pt idx="7782">
                  <c:v>0.98792623999999996</c:v>
                </c:pt>
                <c:pt idx="7783">
                  <c:v>0.99081193999999995</c:v>
                </c:pt>
                <c:pt idx="7784">
                  <c:v>1.0015885</c:v>
                </c:pt>
                <c:pt idx="7785">
                  <c:v>0.97489106999999997</c:v>
                </c:pt>
                <c:pt idx="7786">
                  <c:v>1.0005754</c:v>
                </c:pt>
                <c:pt idx="7787">
                  <c:v>0.99516886000000004</c:v>
                </c:pt>
                <c:pt idx="7788">
                  <c:v>0.99863500000000005</c:v>
                </c:pt>
                <c:pt idx="7789">
                  <c:v>0.99330974000000005</c:v>
                </c:pt>
                <c:pt idx="7790">
                  <c:v>0.97447439999999996</c:v>
                </c:pt>
                <c:pt idx="7791">
                  <c:v>0.99991392999999995</c:v>
                </c:pt>
                <c:pt idx="7792">
                  <c:v>1.0005063999999999</c:v>
                </c:pt>
                <c:pt idx="7793">
                  <c:v>0.92680709999999999</c:v>
                </c:pt>
                <c:pt idx="7794">
                  <c:v>0.96767473000000004</c:v>
                </c:pt>
                <c:pt idx="7795">
                  <c:v>0.9847207</c:v>
                </c:pt>
                <c:pt idx="7796">
                  <c:v>1.0002437</c:v>
                </c:pt>
                <c:pt idx="7797">
                  <c:v>0.99886030000000003</c:v>
                </c:pt>
                <c:pt idx="7798">
                  <c:v>1.0002711</c:v>
                </c:pt>
                <c:pt idx="7799">
                  <c:v>0.98327169999999997</c:v>
                </c:pt>
                <c:pt idx="7800">
                  <c:v>0.98673730000000004</c:v>
                </c:pt>
                <c:pt idx="7801">
                  <c:v>0.98565495000000003</c:v>
                </c:pt>
                <c:pt idx="7802">
                  <c:v>0.96012109999999995</c:v>
                </c:pt>
                <c:pt idx="7803">
                  <c:v>0.99898577</c:v>
                </c:pt>
                <c:pt idx="7804">
                  <c:v>0.99973559999999995</c:v>
                </c:pt>
                <c:pt idx="7805">
                  <c:v>0.97703742999999998</c:v>
                </c:pt>
                <c:pt idx="7806">
                  <c:v>0.99454087000000002</c:v>
                </c:pt>
                <c:pt idx="7807">
                  <c:v>1.0009813000000001</c:v>
                </c:pt>
                <c:pt idx="7808">
                  <c:v>0.9953419</c:v>
                </c:pt>
                <c:pt idx="7809">
                  <c:v>1.0003507</c:v>
                </c:pt>
                <c:pt idx="7810">
                  <c:v>1.0020808999999999</c:v>
                </c:pt>
                <c:pt idx="7811">
                  <c:v>1.0050943999999999</c:v>
                </c:pt>
                <c:pt idx="7812">
                  <c:v>0.96308590000000005</c:v>
                </c:pt>
                <c:pt idx="7813">
                  <c:v>1.0001477999999999</c:v>
                </c:pt>
                <c:pt idx="7814">
                  <c:v>1.0007629</c:v>
                </c:pt>
                <c:pt idx="7815">
                  <c:v>0.99950760000000005</c:v>
                </c:pt>
                <c:pt idx="7816">
                  <c:v>0.99690354000000003</c:v>
                </c:pt>
                <c:pt idx="7817">
                  <c:v>0.9848074</c:v>
                </c:pt>
                <c:pt idx="7818">
                  <c:v>0.99890129999999999</c:v>
                </c:pt>
                <c:pt idx="7819">
                  <c:v>0.99237405999999995</c:v>
                </c:pt>
                <c:pt idx="7820">
                  <c:v>0.9914174</c:v>
                </c:pt>
                <c:pt idx="7821">
                  <c:v>0.99462044000000005</c:v>
                </c:pt>
                <c:pt idx="7822">
                  <c:v>0.98921519999999996</c:v>
                </c:pt>
                <c:pt idx="7823">
                  <c:v>0.99479810000000002</c:v>
                </c:pt>
                <c:pt idx="7824">
                  <c:v>0.98040664</c:v>
                </c:pt>
                <c:pt idx="7825">
                  <c:v>0.99850804000000004</c:v>
                </c:pt>
                <c:pt idx="7826">
                  <c:v>0.99350554000000002</c:v>
                </c:pt>
                <c:pt idx="7827">
                  <c:v>1.0039480999999999</c:v>
                </c:pt>
                <c:pt idx="7828">
                  <c:v>1.0023141</c:v>
                </c:pt>
                <c:pt idx="7829">
                  <c:v>0.99830949999999996</c:v>
                </c:pt>
                <c:pt idx="7830">
                  <c:v>0.99278485999999999</c:v>
                </c:pt>
                <c:pt idx="7831">
                  <c:v>1.0015832</c:v>
                </c:pt>
                <c:pt idx="7832">
                  <c:v>1.0014529999999999</c:v>
                </c:pt>
                <c:pt idx="7833">
                  <c:v>0.99508620000000003</c:v>
                </c:pt>
                <c:pt idx="7834">
                  <c:v>0.99164456000000001</c:v>
                </c:pt>
                <c:pt idx="7835">
                  <c:v>0.94657004</c:v>
                </c:pt>
                <c:pt idx="7836">
                  <c:v>0.99849149999999998</c:v>
                </c:pt>
                <c:pt idx="7837">
                  <c:v>0.98552054</c:v>
                </c:pt>
                <c:pt idx="7838">
                  <c:v>0.99970543000000001</c:v>
                </c:pt>
                <c:pt idx="7839">
                  <c:v>0.95823659999999999</c:v>
                </c:pt>
                <c:pt idx="7840">
                  <c:v>0.99680899999999995</c:v>
                </c:pt>
                <c:pt idx="7841">
                  <c:v>0.99963159999999995</c:v>
                </c:pt>
                <c:pt idx="7842">
                  <c:v>0.99803609999999998</c:v>
                </c:pt>
                <c:pt idx="7843">
                  <c:v>1.0006336</c:v>
                </c:pt>
                <c:pt idx="7844">
                  <c:v>0.96314644999999999</c:v>
                </c:pt>
                <c:pt idx="7845">
                  <c:v>0.99674903999999998</c:v>
                </c:pt>
                <c:pt idx="7846">
                  <c:v>0.98337620000000003</c:v>
                </c:pt>
                <c:pt idx="7847">
                  <c:v>0.99595900000000004</c:v>
                </c:pt>
                <c:pt idx="7848">
                  <c:v>0.99914694000000004</c:v>
                </c:pt>
                <c:pt idx="7849">
                  <c:v>0.98211484999999998</c:v>
                </c:pt>
                <c:pt idx="7850">
                  <c:v>0.99345802999999999</c:v>
                </c:pt>
                <c:pt idx="7851">
                  <c:v>0.99771500000000002</c:v>
                </c:pt>
                <c:pt idx="7852">
                  <c:v>0.97629105999999999</c:v>
                </c:pt>
                <c:pt idx="7853">
                  <c:v>0.98553179999999996</c:v>
                </c:pt>
                <c:pt idx="7854">
                  <c:v>0.99057543000000003</c:v>
                </c:pt>
                <c:pt idx="7855">
                  <c:v>0.99265312999999999</c:v>
                </c:pt>
                <c:pt idx="7856">
                  <c:v>1.0012605999999999</c:v>
                </c:pt>
                <c:pt idx="7857">
                  <c:v>1.0009273999999999</c:v>
                </c:pt>
                <c:pt idx="7858">
                  <c:v>0.99928223999999999</c:v>
                </c:pt>
                <c:pt idx="7859">
                  <c:v>1.0018764</c:v>
                </c:pt>
                <c:pt idx="7860">
                  <c:v>0.99844549999999999</c:v>
                </c:pt>
                <c:pt idx="7861">
                  <c:v>0.98547625999999999</c:v>
                </c:pt>
                <c:pt idx="7862">
                  <c:v>0.99546219999999996</c:v>
                </c:pt>
                <c:pt idx="7863">
                  <c:v>0.97326970000000002</c:v>
                </c:pt>
                <c:pt idx="7864">
                  <c:v>1.0005188</c:v>
                </c:pt>
                <c:pt idx="7865">
                  <c:v>1.0012382</c:v>
                </c:pt>
                <c:pt idx="7866">
                  <c:v>0.99861979999999995</c:v>
                </c:pt>
                <c:pt idx="7867">
                  <c:v>0.97074020000000005</c:v>
                </c:pt>
                <c:pt idx="7868">
                  <c:v>1.0005075000000001</c:v>
                </c:pt>
                <c:pt idx="7869">
                  <c:v>0.97382146000000003</c:v>
                </c:pt>
                <c:pt idx="7870">
                  <c:v>0.99188739999999997</c:v>
                </c:pt>
                <c:pt idx="7871">
                  <c:v>0.98960495000000004</c:v>
                </c:pt>
                <c:pt idx="7872">
                  <c:v>0.99052269999999998</c:v>
                </c:pt>
                <c:pt idx="7873">
                  <c:v>0.99938009999999999</c:v>
                </c:pt>
                <c:pt idx="7874">
                  <c:v>0.99975780000000003</c:v>
                </c:pt>
                <c:pt idx="7875">
                  <c:v>0.9722018</c:v>
                </c:pt>
                <c:pt idx="7876">
                  <c:v>0.98016477000000002</c:v>
                </c:pt>
                <c:pt idx="7877">
                  <c:v>0.99647920000000001</c:v>
                </c:pt>
                <c:pt idx="7878">
                  <c:v>0.97713539999999999</c:v>
                </c:pt>
                <c:pt idx="7879">
                  <c:v>0.98088103999999998</c:v>
                </c:pt>
                <c:pt idx="7880">
                  <c:v>0.99977910000000003</c:v>
                </c:pt>
                <c:pt idx="7881">
                  <c:v>0.99793016999999995</c:v>
                </c:pt>
                <c:pt idx="7882">
                  <c:v>0.98798275000000002</c:v>
                </c:pt>
                <c:pt idx="7883">
                  <c:v>0.99787194000000001</c:v>
                </c:pt>
                <c:pt idx="7884">
                  <c:v>0.98684554999999996</c:v>
                </c:pt>
                <c:pt idx="7885">
                  <c:v>0.9999152</c:v>
                </c:pt>
                <c:pt idx="7886">
                  <c:v>0.99622690000000003</c:v>
                </c:pt>
                <c:pt idx="7887">
                  <c:v>0.99790882999999997</c:v>
                </c:pt>
                <c:pt idx="7888">
                  <c:v>0.99983394000000003</c:v>
                </c:pt>
                <c:pt idx="7889">
                  <c:v>0.99695230000000001</c:v>
                </c:pt>
                <c:pt idx="7890">
                  <c:v>0.9950196</c:v>
                </c:pt>
                <c:pt idx="7891">
                  <c:v>0.98092084999999996</c:v>
                </c:pt>
                <c:pt idx="7892">
                  <c:v>1.0003667999999999</c:v>
                </c:pt>
                <c:pt idx="7893">
                  <c:v>0.97046540000000003</c:v>
                </c:pt>
                <c:pt idx="7894">
                  <c:v>0.99130046000000005</c:v>
                </c:pt>
                <c:pt idx="7895">
                  <c:v>0.9997819</c:v>
                </c:pt>
                <c:pt idx="7896">
                  <c:v>0.99932396000000001</c:v>
                </c:pt>
                <c:pt idx="7897">
                  <c:v>0.97391002999999998</c:v>
                </c:pt>
                <c:pt idx="7898">
                  <c:v>0.99919504000000003</c:v>
                </c:pt>
                <c:pt idx="7899">
                  <c:v>0.99804349999999997</c:v>
                </c:pt>
                <c:pt idx="7900">
                  <c:v>0.99995255000000005</c:v>
                </c:pt>
                <c:pt idx="7901">
                  <c:v>0.9960253</c:v>
                </c:pt>
                <c:pt idx="7902">
                  <c:v>0.99902279999999999</c:v>
                </c:pt>
                <c:pt idx="7903">
                  <c:v>0.89050019999999996</c:v>
                </c:pt>
                <c:pt idx="7904">
                  <c:v>1.0008011000000001</c:v>
                </c:pt>
                <c:pt idx="7905">
                  <c:v>0.98372340000000003</c:v>
                </c:pt>
                <c:pt idx="7906">
                  <c:v>0.99677249999999995</c:v>
                </c:pt>
                <c:pt idx="7907">
                  <c:v>1.0023545</c:v>
                </c:pt>
                <c:pt idx="7908">
                  <c:v>0.98786260000000004</c:v>
                </c:pt>
                <c:pt idx="7909">
                  <c:v>0.98905659999999995</c:v>
                </c:pt>
                <c:pt idx="7910">
                  <c:v>0.99698940000000003</c:v>
                </c:pt>
                <c:pt idx="7911">
                  <c:v>0.98469039999999997</c:v>
                </c:pt>
                <c:pt idx="7912">
                  <c:v>1.0020286</c:v>
                </c:pt>
                <c:pt idx="7913">
                  <c:v>0.99850939999999999</c:v>
                </c:pt>
                <c:pt idx="7914">
                  <c:v>0.99805509999999997</c:v>
                </c:pt>
                <c:pt idx="7915">
                  <c:v>0.99226139999999996</c:v>
                </c:pt>
                <c:pt idx="7916">
                  <c:v>0.99910146</c:v>
                </c:pt>
                <c:pt idx="7917">
                  <c:v>0.98519950000000001</c:v>
                </c:pt>
                <c:pt idx="7918">
                  <c:v>0.98745139999999998</c:v>
                </c:pt>
                <c:pt idx="7919">
                  <c:v>0.86862340000000005</c:v>
                </c:pt>
                <c:pt idx="7920">
                  <c:v>0.97963840000000002</c:v>
                </c:pt>
                <c:pt idx="7921">
                  <c:v>0.97467404999999996</c:v>
                </c:pt>
                <c:pt idx="7922">
                  <c:v>0.97387206999999998</c:v>
                </c:pt>
                <c:pt idx="7923">
                  <c:v>1.0010948</c:v>
                </c:pt>
                <c:pt idx="7924">
                  <c:v>0.98813313000000003</c:v>
                </c:pt>
                <c:pt idx="7925">
                  <c:v>1.0005822</c:v>
                </c:pt>
                <c:pt idx="7926">
                  <c:v>1.0030265</c:v>
                </c:pt>
                <c:pt idx="7927">
                  <c:v>0.99845039999999996</c:v>
                </c:pt>
                <c:pt idx="7928">
                  <c:v>0.99861610000000001</c:v>
                </c:pt>
                <c:pt idx="7929">
                  <c:v>0.98676187000000004</c:v>
                </c:pt>
                <c:pt idx="7930">
                  <c:v>0.99681679999999995</c:v>
                </c:pt>
                <c:pt idx="7931">
                  <c:v>0.98713459999999997</c:v>
                </c:pt>
                <c:pt idx="7932">
                  <c:v>1.0036890000000001</c:v>
                </c:pt>
                <c:pt idx="7933">
                  <c:v>0.9992415</c:v>
                </c:pt>
                <c:pt idx="7934">
                  <c:v>0.98679850000000002</c:v>
                </c:pt>
                <c:pt idx="7935">
                  <c:v>0.99288399999999999</c:v>
                </c:pt>
                <c:pt idx="7936">
                  <c:v>1.0014377999999999</c:v>
                </c:pt>
                <c:pt idx="7937">
                  <c:v>0.99248539999999996</c:v>
                </c:pt>
                <c:pt idx="7938">
                  <c:v>0.99321950000000003</c:v>
                </c:pt>
                <c:pt idx="7939">
                  <c:v>1.001741</c:v>
                </c:pt>
                <c:pt idx="7940">
                  <c:v>0.98381980000000002</c:v>
                </c:pt>
                <c:pt idx="7941">
                  <c:v>0.99862695000000001</c:v>
                </c:pt>
                <c:pt idx="7942">
                  <c:v>0.99758539999999996</c:v>
                </c:pt>
                <c:pt idx="7943">
                  <c:v>0.99787813000000003</c:v>
                </c:pt>
                <c:pt idx="7944">
                  <c:v>0.99601644</c:v>
                </c:pt>
                <c:pt idx="7945">
                  <c:v>1.0010948</c:v>
                </c:pt>
                <c:pt idx="7946">
                  <c:v>0.94550780000000001</c:v>
                </c:pt>
                <c:pt idx="7947">
                  <c:v>1.0001800999999999</c:v>
                </c:pt>
                <c:pt idx="7948">
                  <c:v>0.99909323000000005</c:v>
                </c:pt>
                <c:pt idx="7949">
                  <c:v>0.99978834000000005</c:v>
                </c:pt>
                <c:pt idx="7950">
                  <c:v>0.98695487000000004</c:v>
                </c:pt>
                <c:pt idx="7951">
                  <c:v>0.99825079999999999</c:v>
                </c:pt>
                <c:pt idx="7952">
                  <c:v>0.99753135000000004</c:v>
                </c:pt>
                <c:pt idx="7953">
                  <c:v>0.98077110000000001</c:v>
                </c:pt>
                <c:pt idx="7954">
                  <c:v>0.99987910000000002</c:v>
                </c:pt>
                <c:pt idx="7955">
                  <c:v>1.0020673</c:v>
                </c:pt>
                <c:pt idx="7956">
                  <c:v>1.0002477999999999</c:v>
                </c:pt>
                <c:pt idx="7957">
                  <c:v>0.97647779999999995</c:v>
                </c:pt>
                <c:pt idx="7958">
                  <c:v>0.99492663000000003</c:v>
                </c:pt>
                <c:pt idx="7959">
                  <c:v>0.96249443000000001</c:v>
                </c:pt>
                <c:pt idx="7960">
                  <c:v>0.98196070000000002</c:v>
                </c:pt>
                <c:pt idx="7961">
                  <c:v>0.99987625999999996</c:v>
                </c:pt>
                <c:pt idx="7962">
                  <c:v>0.98880199999999996</c:v>
                </c:pt>
                <c:pt idx="7963">
                  <c:v>1.0001842999999999</c:v>
                </c:pt>
                <c:pt idx="7964">
                  <c:v>0.99705480000000002</c:v>
                </c:pt>
                <c:pt idx="7965">
                  <c:v>0.98060143</c:v>
                </c:pt>
                <c:pt idx="7966">
                  <c:v>1.0012113</c:v>
                </c:pt>
                <c:pt idx="7967">
                  <c:v>1.0087302</c:v>
                </c:pt>
                <c:pt idx="7968">
                  <c:v>0.98301696999999999</c:v>
                </c:pt>
                <c:pt idx="7969">
                  <c:v>0.82888715999999996</c:v>
                </c:pt>
                <c:pt idx="7970">
                  <c:v>0.89232665</c:v>
                </c:pt>
                <c:pt idx="7971">
                  <c:v>0.99345030000000001</c:v>
                </c:pt>
                <c:pt idx="7972">
                  <c:v>0.99997013999999995</c:v>
                </c:pt>
                <c:pt idx="7973">
                  <c:v>0.99250775999999996</c:v>
                </c:pt>
                <c:pt idx="7974">
                  <c:v>0.9871375</c:v>
                </c:pt>
                <c:pt idx="7975">
                  <c:v>0.99344460000000001</c:v>
                </c:pt>
                <c:pt idx="7976">
                  <c:v>1.0002276999999999</c:v>
                </c:pt>
                <c:pt idx="7977">
                  <c:v>0.99855130000000003</c:v>
                </c:pt>
                <c:pt idx="7978">
                  <c:v>1.0004090000000001</c:v>
                </c:pt>
                <c:pt idx="7979">
                  <c:v>0.99259489999999995</c:v>
                </c:pt>
                <c:pt idx="7980">
                  <c:v>0.99458619999999998</c:v>
                </c:pt>
                <c:pt idx="7981">
                  <c:v>0.9896218</c:v>
                </c:pt>
                <c:pt idx="7982">
                  <c:v>1.0015423999999999</c:v>
                </c:pt>
                <c:pt idx="7983">
                  <c:v>0.97265089999999998</c:v>
                </c:pt>
                <c:pt idx="7984">
                  <c:v>1.0001806</c:v>
                </c:pt>
                <c:pt idx="7985">
                  <c:v>0.99254452999999998</c:v>
                </c:pt>
                <c:pt idx="7986">
                  <c:v>0.99827750000000004</c:v>
                </c:pt>
                <c:pt idx="7987">
                  <c:v>0.99483484</c:v>
                </c:pt>
                <c:pt idx="7988">
                  <c:v>0.99930600000000003</c:v>
                </c:pt>
                <c:pt idx="7989">
                  <c:v>0.99125669999999999</c:v>
                </c:pt>
                <c:pt idx="7990">
                  <c:v>1.0018433</c:v>
                </c:pt>
                <c:pt idx="7991">
                  <c:v>1.0008113000000001</c:v>
                </c:pt>
                <c:pt idx="7992">
                  <c:v>0.99904709999999997</c:v>
                </c:pt>
                <c:pt idx="7993">
                  <c:v>1.0012728</c:v>
                </c:pt>
                <c:pt idx="7994">
                  <c:v>0.98648095000000002</c:v>
                </c:pt>
                <c:pt idx="7995">
                  <c:v>0.99723479999999998</c:v>
                </c:pt>
                <c:pt idx="7996">
                  <c:v>0.9748983</c:v>
                </c:pt>
                <c:pt idx="7997">
                  <c:v>0.99994269999999996</c:v>
                </c:pt>
                <c:pt idx="7998">
                  <c:v>1.0014791000000001</c:v>
                </c:pt>
                <c:pt idx="7999">
                  <c:v>0.99097190000000002</c:v>
                </c:pt>
                <c:pt idx="8000">
                  <c:v>0.98798733999999999</c:v>
                </c:pt>
                <c:pt idx="8001">
                  <c:v>0.98842750000000001</c:v>
                </c:pt>
                <c:pt idx="8002">
                  <c:v>0.99958970000000003</c:v>
                </c:pt>
                <c:pt idx="8003">
                  <c:v>0.98388856999999996</c:v>
                </c:pt>
                <c:pt idx="8004">
                  <c:v>0.95781565000000002</c:v>
                </c:pt>
                <c:pt idx="8005">
                  <c:v>0.99816079999999996</c:v>
                </c:pt>
                <c:pt idx="8006">
                  <c:v>0.99625695000000003</c:v>
                </c:pt>
                <c:pt idx="8007">
                  <c:v>1.0009060000000001</c:v>
                </c:pt>
                <c:pt idx="8008">
                  <c:v>0.98299539999999996</c:v>
                </c:pt>
                <c:pt idx="8009">
                  <c:v>1.0029465</c:v>
                </c:pt>
                <c:pt idx="8010">
                  <c:v>0.99618799999999996</c:v>
                </c:pt>
                <c:pt idx="8011">
                  <c:v>1.0000454000000001</c:v>
                </c:pt>
                <c:pt idx="8012">
                  <c:v>0.94403499999999996</c:v>
                </c:pt>
                <c:pt idx="8013">
                  <c:v>0.98960596000000001</c:v>
                </c:pt>
                <c:pt idx="8014">
                  <c:v>0.9914712</c:v>
                </c:pt>
                <c:pt idx="8015">
                  <c:v>0.99614733</c:v>
                </c:pt>
                <c:pt idx="8016">
                  <c:v>0.99715465000000003</c:v>
                </c:pt>
                <c:pt idx="8017">
                  <c:v>0.99290500000000004</c:v>
                </c:pt>
                <c:pt idx="8018">
                  <c:v>0.98520680000000005</c:v>
                </c:pt>
                <c:pt idx="8019">
                  <c:v>0.99653614000000001</c:v>
                </c:pt>
                <c:pt idx="8020">
                  <c:v>1.0000720000000001</c:v>
                </c:pt>
                <c:pt idx="8021">
                  <c:v>0.9990251</c:v>
                </c:pt>
                <c:pt idx="8022">
                  <c:v>1.0011072999999999</c:v>
                </c:pt>
                <c:pt idx="8023">
                  <c:v>0.99751429999999996</c:v>
                </c:pt>
                <c:pt idx="8024">
                  <c:v>0.97818685000000005</c:v>
                </c:pt>
                <c:pt idx="8025">
                  <c:v>0.98740320000000004</c:v>
                </c:pt>
                <c:pt idx="8026">
                  <c:v>1.0002711</c:v>
                </c:pt>
                <c:pt idx="8027">
                  <c:v>0.98171799999999998</c:v>
                </c:pt>
                <c:pt idx="8028">
                  <c:v>0.99815345</c:v>
                </c:pt>
                <c:pt idx="8029">
                  <c:v>0.97842467</c:v>
                </c:pt>
                <c:pt idx="8030">
                  <c:v>0.99077784999999996</c:v>
                </c:pt>
                <c:pt idx="8031">
                  <c:v>0.98674874999999995</c:v>
                </c:pt>
                <c:pt idx="8032">
                  <c:v>0.89610880000000004</c:v>
                </c:pt>
                <c:pt idx="8033">
                  <c:v>0.99821389999999999</c:v>
                </c:pt>
                <c:pt idx="8034">
                  <c:v>0.99959969999999998</c:v>
                </c:pt>
                <c:pt idx="8035">
                  <c:v>0.96838254000000001</c:v>
                </c:pt>
                <c:pt idx="8036">
                  <c:v>1.0010147</c:v>
                </c:pt>
                <c:pt idx="8037">
                  <c:v>0.98746054999999999</c:v>
                </c:pt>
                <c:pt idx="8038">
                  <c:v>0.99523675</c:v>
                </c:pt>
                <c:pt idx="8039">
                  <c:v>0.99987482999999999</c:v>
                </c:pt>
                <c:pt idx="8040">
                  <c:v>0.99246959999999995</c:v>
                </c:pt>
                <c:pt idx="8041">
                  <c:v>0.99252649999999998</c:v>
                </c:pt>
                <c:pt idx="8042">
                  <c:v>0.99598880000000001</c:v>
                </c:pt>
                <c:pt idx="8043">
                  <c:v>0.98786646</c:v>
                </c:pt>
                <c:pt idx="8044">
                  <c:v>0.99998814000000003</c:v>
                </c:pt>
                <c:pt idx="8045">
                  <c:v>0.99875040000000004</c:v>
                </c:pt>
                <c:pt idx="8046">
                  <c:v>0.99507999999999996</c:v>
                </c:pt>
                <c:pt idx="8047">
                  <c:v>0.99470250000000004</c:v>
                </c:pt>
                <c:pt idx="8048">
                  <c:v>0.99008905999999997</c:v>
                </c:pt>
                <c:pt idx="8049">
                  <c:v>0.98128134</c:v>
                </c:pt>
                <c:pt idx="8050">
                  <c:v>0.94870940000000004</c:v>
                </c:pt>
                <c:pt idx="8051">
                  <c:v>0.99096507</c:v>
                </c:pt>
                <c:pt idx="8052">
                  <c:v>1.0002091</c:v>
                </c:pt>
                <c:pt idx="8053">
                  <c:v>0.9999941</c:v>
                </c:pt>
                <c:pt idx="8054">
                  <c:v>0.9970407</c:v>
                </c:pt>
                <c:pt idx="8055">
                  <c:v>0.99733590000000005</c:v>
                </c:pt>
                <c:pt idx="8056">
                  <c:v>0.99368464999999995</c:v>
                </c:pt>
                <c:pt idx="8057">
                  <c:v>0.99948519999999996</c:v>
                </c:pt>
                <c:pt idx="8058">
                  <c:v>0.99417924999999996</c:v>
                </c:pt>
                <c:pt idx="8059">
                  <c:v>0.99820310000000001</c:v>
                </c:pt>
                <c:pt idx="8060">
                  <c:v>0.99642043999999996</c:v>
                </c:pt>
                <c:pt idx="8061">
                  <c:v>0.98809880000000005</c:v>
                </c:pt>
                <c:pt idx="8062">
                  <c:v>0.9992721</c:v>
                </c:pt>
                <c:pt idx="8063">
                  <c:v>1.0025132000000001</c:v>
                </c:pt>
                <c:pt idx="8064">
                  <c:v>0.99451672999999996</c:v>
                </c:pt>
                <c:pt idx="8065">
                  <c:v>0.99730306999999996</c:v>
                </c:pt>
                <c:pt idx="8066">
                  <c:v>1.0000538999999999</c:v>
                </c:pt>
                <c:pt idx="8067">
                  <c:v>1.0005215000000001</c:v>
                </c:pt>
                <c:pt idx="8068">
                  <c:v>1.0023173000000001</c:v>
                </c:pt>
                <c:pt idx="8069">
                  <c:v>0.97282820000000003</c:v>
                </c:pt>
                <c:pt idx="8070">
                  <c:v>0.9706089</c:v>
                </c:pt>
                <c:pt idx="8071">
                  <c:v>1.0001682999999999</c:v>
                </c:pt>
                <c:pt idx="8072">
                  <c:v>1.0000765</c:v>
                </c:pt>
                <c:pt idx="8073">
                  <c:v>0.99948519999999996</c:v>
                </c:pt>
                <c:pt idx="8074">
                  <c:v>0.99682150000000003</c:v>
                </c:pt>
                <c:pt idx="8075">
                  <c:v>1.0012728</c:v>
                </c:pt>
                <c:pt idx="8076">
                  <c:v>0.98061109999999996</c:v>
                </c:pt>
                <c:pt idx="8077">
                  <c:v>0.99844509999999997</c:v>
                </c:pt>
                <c:pt idx="8078">
                  <c:v>0.99996070000000004</c:v>
                </c:pt>
                <c:pt idx="8079">
                  <c:v>1.0000340000000001</c:v>
                </c:pt>
                <c:pt idx="8080">
                  <c:v>0.99910367</c:v>
                </c:pt>
                <c:pt idx="8081">
                  <c:v>0.99091642999999996</c:v>
                </c:pt>
                <c:pt idx="8082">
                  <c:v>1.0010371</c:v>
                </c:pt>
                <c:pt idx="8083">
                  <c:v>1.000928</c:v>
                </c:pt>
                <c:pt idx="8084">
                  <c:v>0.99792486000000002</c:v>
                </c:pt>
                <c:pt idx="8085">
                  <c:v>0.97605514999999998</c:v>
                </c:pt>
                <c:pt idx="8086">
                  <c:v>0.99652479999999999</c:v>
                </c:pt>
                <c:pt idx="8087">
                  <c:v>0.99301284999999995</c:v>
                </c:pt>
                <c:pt idx="8088">
                  <c:v>1.0008732</c:v>
                </c:pt>
                <c:pt idx="8089">
                  <c:v>0.99856882999999996</c:v>
                </c:pt>
                <c:pt idx="8090">
                  <c:v>0.98618919999999999</c:v>
                </c:pt>
                <c:pt idx="8091">
                  <c:v>0.98596096</c:v>
                </c:pt>
                <c:pt idx="8092">
                  <c:v>0.99330646</c:v>
                </c:pt>
                <c:pt idx="8093">
                  <c:v>0.99682150000000003</c:v>
                </c:pt>
                <c:pt idx="8094">
                  <c:v>1.0014662000000001</c:v>
                </c:pt>
                <c:pt idx="8095">
                  <c:v>0.98417926</c:v>
                </c:pt>
                <c:pt idx="8096">
                  <c:v>0.98796830000000002</c:v>
                </c:pt>
                <c:pt idx="8097">
                  <c:v>1.0002502</c:v>
                </c:pt>
                <c:pt idx="8098">
                  <c:v>1.0031794000000001</c:v>
                </c:pt>
                <c:pt idx="8099">
                  <c:v>1.0006387999999999</c:v>
                </c:pt>
                <c:pt idx="8100">
                  <c:v>0.99965894</c:v>
                </c:pt>
                <c:pt idx="8101">
                  <c:v>1.0002024</c:v>
                </c:pt>
                <c:pt idx="8102">
                  <c:v>1.0002545</c:v>
                </c:pt>
                <c:pt idx="8103">
                  <c:v>1.0005264</c:v>
                </c:pt>
                <c:pt idx="8104">
                  <c:v>0.99693319999999996</c:v>
                </c:pt>
                <c:pt idx="8105">
                  <c:v>0.99949604000000003</c:v>
                </c:pt>
                <c:pt idx="8106">
                  <c:v>0.9996159</c:v>
                </c:pt>
                <c:pt idx="8107">
                  <c:v>1.0028119</c:v>
                </c:pt>
                <c:pt idx="8108">
                  <c:v>0.99582950000000003</c:v>
                </c:pt>
                <c:pt idx="8109">
                  <c:v>1.0003276000000001</c:v>
                </c:pt>
                <c:pt idx="8110">
                  <c:v>1.0011603</c:v>
                </c:pt>
                <c:pt idx="8111">
                  <c:v>1.0010498999999999</c:v>
                </c:pt>
                <c:pt idx="8112">
                  <c:v>0.99850070000000002</c:v>
                </c:pt>
                <c:pt idx="8113">
                  <c:v>1.0001568999999999</c:v>
                </c:pt>
                <c:pt idx="8114">
                  <c:v>0.91968983000000004</c:v>
                </c:pt>
                <c:pt idx="8115">
                  <c:v>0.98269695000000001</c:v>
                </c:pt>
                <c:pt idx="8116">
                  <c:v>0.98689610000000005</c:v>
                </c:pt>
                <c:pt idx="8117">
                  <c:v>0.97419845999999999</c:v>
                </c:pt>
                <c:pt idx="8118">
                  <c:v>1.0012000999999999</c:v>
                </c:pt>
                <c:pt idx="8119">
                  <c:v>0.99289320000000003</c:v>
                </c:pt>
                <c:pt idx="8120">
                  <c:v>0.99650119999999998</c:v>
                </c:pt>
                <c:pt idx="8121">
                  <c:v>0.96944743</c:v>
                </c:pt>
                <c:pt idx="8122">
                  <c:v>0.98697970000000002</c:v>
                </c:pt>
                <c:pt idx="8123">
                  <c:v>0.98869470000000004</c:v>
                </c:pt>
                <c:pt idx="8124">
                  <c:v>0.93324879999999999</c:v>
                </c:pt>
                <c:pt idx="8125">
                  <c:v>0.98976874000000004</c:v>
                </c:pt>
                <c:pt idx="8126">
                  <c:v>0.98740329999999998</c:v>
                </c:pt>
                <c:pt idx="8127">
                  <c:v>0.99175197000000004</c:v>
                </c:pt>
                <c:pt idx="8128">
                  <c:v>1.0004637999999999</c:v>
                </c:pt>
                <c:pt idx="8129">
                  <c:v>1.0009465</c:v>
                </c:pt>
                <c:pt idx="8130">
                  <c:v>0.99859019999999998</c:v>
                </c:pt>
                <c:pt idx="8131">
                  <c:v>1.0017365</c:v>
                </c:pt>
                <c:pt idx="8132">
                  <c:v>1.0002707</c:v>
                </c:pt>
                <c:pt idx="8133">
                  <c:v>0.98393023000000002</c:v>
                </c:pt>
                <c:pt idx="8134">
                  <c:v>0.97921060000000004</c:v>
                </c:pt>
                <c:pt idx="8135">
                  <c:v>0.99716369999999999</c:v>
                </c:pt>
                <c:pt idx="8136">
                  <c:v>0.97235404999999997</c:v>
                </c:pt>
                <c:pt idx="8137">
                  <c:v>0.99459660000000005</c:v>
                </c:pt>
                <c:pt idx="8138">
                  <c:v>0.94611690000000004</c:v>
                </c:pt>
                <c:pt idx="8139">
                  <c:v>0.99360899999999996</c:v>
                </c:pt>
                <c:pt idx="8140">
                  <c:v>1.0049717</c:v>
                </c:pt>
                <c:pt idx="8141">
                  <c:v>0.96209180000000005</c:v>
                </c:pt>
                <c:pt idx="8142">
                  <c:v>0.99163615999999999</c:v>
                </c:pt>
                <c:pt idx="8143">
                  <c:v>0.99030994999999999</c:v>
                </c:pt>
                <c:pt idx="8144">
                  <c:v>0.99678239999999996</c:v>
                </c:pt>
                <c:pt idx="8145">
                  <c:v>1.0015666000000001</c:v>
                </c:pt>
                <c:pt idx="8146">
                  <c:v>1.0028942999999999</c:v>
                </c:pt>
                <c:pt idx="8147">
                  <c:v>0.99938833999999999</c:v>
                </c:pt>
                <c:pt idx="8148">
                  <c:v>1.0001973</c:v>
                </c:pt>
                <c:pt idx="8149">
                  <c:v>0.99902122999999998</c:v>
                </c:pt>
                <c:pt idx="8150">
                  <c:v>0.9831877</c:v>
                </c:pt>
                <c:pt idx="8151">
                  <c:v>0.99782263999999998</c:v>
                </c:pt>
                <c:pt idx="8152">
                  <c:v>0.99386554999999999</c:v>
                </c:pt>
                <c:pt idx="8153">
                  <c:v>0.99814605999999995</c:v>
                </c:pt>
                <c:pt idx="8154">
                  <c:v>0.99374779999999996</c:v>
                </c:pt>
                <c:pt idx="8155">
                  <c:v>0.98780036000000004</c:v>
                </c:pt>
                <c:pt idx="8156">
                  <c:v>0.93128820000000001</c:v>
                </c:pt>
                <c:pt idx="8157">
                  <c:v>0.98264680000000004</c:v>
                </c:pt>
                <c:pt idx="8158">
                  <c:v>0.99450207000000002</c:v>
                </c:pt>
                <c:pt idx="8159">
                  <c:v>0.99953499999999995</c:v>
                </c:pt>
                <c:pt idx="8160">
                  <c:v>0.99904510000000002</c:v>
                </c:pt>
                <c:pt idx="8161">
                  <c:v>0.98104303999999998</c:v>
                </c:pt>
                <c:pt idx="8162">
                  <c:v>1.0005008</c:v>
                </c:pt>
                <c:pt idx="8163">
                  <c:v>1.002151</c:v>
                </c:pt>
                <c:pt idx="8164">
                  <c:v>0.99569370000000001</c:v>
                </c:pt>
                <c:pt idx="8165">
                  <c:v>0.96838515999999997</c:v>
                </c:pt>
                <c:pt idx="8166">
                  <c:v>0.99983984000000004</c:v>
                </c:pt>
                <c:pt idx="8167">
                  <c:v>0.97914409999999996</c:v>
                </c:pt>
                <c:pt idx="8168">
                  <c:v>1.0005006000000001</c:v>
                </c:pt>
                <c:pt idx="8169">
                  <c:v>1.0011125999999999</c:v>
                </c:pt>
                <c:pt idx="8170">
                  <c:v>0.98804800000000004</c:v>
                </c:pt>
                <c:pt idx="8171">
                  <c:v>0.91889703</c:v>
                </c:pt>
                <c:pt idx="8172">
                  <c:v>0.99687230000000004</c:v>
                </c:pt>
                <c:pt idx="8173">
                  <c:v>0.98683697000000004</c:v>
                </c:pt>
                <c:pt idx="8174">
                  <c:v>0.99992126000000003</c:v>
                </c:pt>
                <c:pt idx="8175">
                  <c:v>1.0000173000000001</c:v>
                </c:pt>
                <c:pt idx="8176">
                  <c:v>0.96588563999999999</c:v>
                </c:pt>
                <c:pt idx="8177">
                  <c:v>0.99320430000000004</c:v>
                </c:pt>
                <c:pt idx="8178">
                  <c:v>1.0005264</c:v>
                </c:pt>
                <c:pt idx="8179">
                  <c:v>0.99839900000000004</c:v>
                </c:pt>
                <c:pt idx="8180">
                  <c:v>0.99899709999999997</c:v>
                </c:pt>
                <c:pt idx="8181">
                  <c:v>0.99738645999999997</c:v>
                </c:pt>
                <c:pt idx="8182">
                  <c:v>0.98927390000000004</c:v>
                </c:pt>
                <c:pt idx="8183">
                  <c:v>0.99675786</c:v>
                </c:pt>
                <c:pt idx="8184">
                  <c:v>0.99458820000000003</c:v>
                </c:pt>
                <c:pt idx="8185">
                  <c:v>1.0007515</c:v>
                </c:pt>
                <c:pt idx="8186">
                  <c:v>1.0028101</c:v>
                </c:pt>
                <c:pt idx="8187">
                  <c:v>0.99954854999999998</c:v>
                </c:pt>
                <c:pt idx="8188">
                  <c:v>0.95713329999999996</c:v>
                </c:pt>
                <c:pt idx="8189">
                  <c:v>0.99749315000000005</c:v>
                </c:pt>
                <c:pt idx="8190">
                  <c:v>0.98586490000000004</c:v>
                </c:pt>
                <c:pt idx="8191">
                  <c:v>1.0001419</c:v>
                </c:pt>
                <c:pt idx="8192">
                  <c:v>1.0006052999999999</c:v>
                </c:pt>
                <c:pt idx="8193">
                  <c:v>0.98022969999999998</c:v>
                </c:pt>
                <c:pt idx="8194">
                  <c:v>1.0002477999999999</c:v>
                </c:pt>
                <c:pt idx="8195">
                  <c:v>1.0017278000000001</c:v>
                </c:pt>
                <c:pt idx="8196">
                  <c:v>1.0025643</c:v>
                </c:pt>
                <c:pt idx="8197">
                  <c:v>0.99998140000000002</c:v>
                </c:pt>
                <c:pt idx="8198">
                  <c:v>0.94336059999999999</c:v>
                </c:pt>
                <c:pt idx="8199">
                  <c:v>0.99695206000000003</c:v>
                </c:pt>
                <c:pt idx="8200">
                  <c:v>1.001331</c:v>
                </c:pt>
                <c:pt idx="8201">
                  <c:v>0.99902590000000002</c:v>
                </c:pt>
                <c:pt idx="8202">
                  <c:v>0.98895529999999998</c:v>
                </c:pt>
                <c:pt idx="8203">
                  <c:v>0.99493200000000004</c:v>
                </c:pt>
                <c:pt idx="8204">
                  <c:v>0.99950240000000001</c:v>
                </c:pt>
                <c:pt idx="8205">
                  <c:v>0.99720573000000001</c:v>
                </c:pt>
                <c:pt idx="8206">
                  <c:v>0.98061085000000003</c:v>
                </c:pt>
                <c:pt idx="8207">
                  <c:v>1.0000249000000001</c:v>
                </c:pt>
                <c:pt idx="8208">
                  <c:v>0.99010867000000002</c:v>
                </c:pt>
                <c:pt idx="8209">
                  <c:v>0.97519809999999996</c:v>
                </c:pt>
                <c:pt idx="8210">
                  <c:v>0.99560550000000003</c:v>
                </c:pt>
                <c:pt idx="8211">
                  <c:v>0.99360095999999998</c:v>
                </c:pt>
                <c:pt idx="8212">
                  <c:v>0.99210920000000002</c:v>
                </c:pt>
                <c:pt idx="8213">
                  <c:v>0.99976735999999999</c:v>
                </c:pt>
                <c:pt idx="8214">
                  <c:v>0.99948519999999996</c:v>
                </c:pt>
                <c:pt idx="8215">
                  <c:v>0.98201822999999999</c:v>
                </c:pt>
                <c:pt idx="8216">
                  <c:v>0.98344149999999997</c:v>
                </c:pt>
                <c:pt idx="8217">
                  <c:v>0.99239120000000003</c:v>
                </c:pt>
                <c:pt idx="8218">
                  <c:v>0.98942589999999997</c:v>
                </c:pt>
                <c:pt idx="8219">
                  <c:v>1.001684</c:v>
                </c:pt>
                <c:pt idx="8220">
                  <c:v>0.99968270000000004</c:v>
                </c:pt>
                <c:pt idx="8221">
                  <c:v>0.99617493000000001</c:v>
                </c:pt>
                <c:pt idx="8222">
                  <c:v>0.98821939999999997</c:v>
                </c:pt>
                <c:pt idx="8223">
                  <c:v>0.99543680000000001</c:v>
                </c:pt>
                <c:pt idx="8224">
                  <c:v>0.98493916000000004</c:v>
                </c:pt>
                <c:pt idx="8225">
                  <c:v>1.0001842999999999</c:v>
                </c:pt>
                <c:pt idx="8226">
                  <c:v>0.99526289999999995</c:v>
                </c:pt>
                <c:pt idx="8227">
                  <c:v>1.0006409000000001</c:v>
                </c:pt>
                <c:pt idx="8228">
                  <c:v>1.0010405</c:v>
                </c:pt>
                <c:pt idx="8229">
                  <c:v>0.99922619999999995</c:v>
                </c:pt>
                <c:pt idx="8230">
                  <c:v>0.99864620000000004</c:v>
                </c:pt>
                <c:pt idx="8231">
                  <c:v>0.99852039999999997</c:v>
                </c:pt>
                <c:pt idx="8232">
                  <c:v>0.95361143000000004</c:v>
                </c:pt>
                <c:pt idx="8233">
                  <c:v>0.99695789999999995</c:v>
                </c:pt>
                <c:pt idx="8234">
                  <c:v>1.0003903999999999</c:v>
                </c:pt>
                <c:pt idx="8235">
                  <c:v>0.99621207000000001</c:v>
                </c:pt>
                <c:pt idx="8236">
                  <c:v>0.98669015999999998</c:v>
                </c:pt>
                <c:pt idx="8237">
                  <c:v>0.99636469999999999</c:v>
                </c:pt>
                <c:pt idx="8238">
                  <c:v>0.99650700000000003</c:v>
                </c:pt>
                <c:pt idx="8239">
                  <c:v>0.98518704999999995</c:v>
                </c:pt>
                <c:pt idx="8240">
                  <c:v>0.99249949999999998</c:v>
                </c:pt>
                <c:pt idx="8241">
                  <c:v>0.98862550000000005</c:v>
                </c:pt>
                <c:pt idx="8242">
                  <c:v>0.99846239999999997</c:v>
                </c:pt>
                <c:pt idx="8243">
                  <c:v>1.0016252000000001</c:v>
                </c:pt>
                <c:pt idx="8244">
                  <c:v>0.99725649999999999</c:v>
                </c:pt>
                <c:pt idx="8245">
                  <c:v>0.98982376000000005</c:v>
                </c:pt>
                <c:pt idx="8246">
                  <c:v>1.0016354000000001</c:v>
                </c:pt>
                <c:pt idx="8247">
                  <c:v>1.0008387999999999</c:v>
                </c:pt>
                <c:pt idx="8248">
                  <c:v>0.99327969999999999</c:v>
                </c:pt>
                <c:pt idx="8249">
                  <c:v>1.0060928</c:v>
                </c:pt>
                <c:pt idx="8250">
                  <c:v>1.0059098</c:v>
                </c:pt>
                <c:pt idx="8251">
                  <c:v>0.99972117000000005</c:v>
                </c:pt>
                <c:pt idx="8252">
                  <c:v>0.99784030000000001</c:v>
                </c:pt>
                <c:pt idx="8253">
                  <c:v>0.97990200000000005</c:v>
                </c:pt>
                <c:pt idx="8254">
                  <c:v>1.0002477999999999</c:v>
                </c:pt>
                <c:pt idx="8255">
                  <c:v>0.98045450000000001</c:v>
                </c:pt>
                <c:pt idx="8256">
                  <c:v>0.99970079999999995</c:v>
                </c:pt>
                <c:pt idx="8257">
                  <c:v>0.99995255000000005</c:v>
                </c:pt>
                <c:pt idx="8258">
                  <c:v>0.91569889999999998</c:v>
                </c:pt>
                <c:pt idx="8259">
                  <c:v>0.99374470000000004</c:v>
                </c:pt>
                <c:pt idx="8260">
                  <c:v>0.99488865999999998</c:v>
                </c:pt>
                <c:pt idx="8261">
                  <c:v>0.96852680000000002</c:v>
                </c:pt>
                <c:pt idx="8262">
                  <c:v>0.99992119999999995</c:v>
                </c:pt>
                <c:pt idx="8263">
                  <c:v>0.97921939999999996</c:v>
                </c:pt>
                <c:pt idx="8264">
                  <c:v>0.99121789999999999</c:v>
                </c:pt>
                <c:pt idx="8265">
                  <c:v>0.9961371</c:v>
                </c:pt>
                <c:pt idx="8266">
                  <c:v>0.99727589999999999</c:v>
                </c:pt>
                <c:pt idx="8267">
                  <c:v>0.99937690000000001</c:v>
                </c:pt>
                <c:pt idx="8268">
                  <c:v>0.99961007000000002</c:v>
                </c:pt>
                <c:pt idx="8269">
                  <c:v>0.95657676000000003</c:v>
                </c:pt>
                <c:pt idx="8270">
                  <c:v>0.99961069999999996</c:v>
                </c:pt>
                <c:pt idx="8271">
                  <c:v>0.99323380000000006</c:v>
                </c:pt>
                <c:pt idx="8272">
                  <c:v>0.99736930000000001</c:v>
                </c:pt>
                <c:pt idx="8273">
                  <c:v>0.99731683999999998</c:v>
                </c:pt>
                <c:pt idx="8274">
                  <c:v>0.99023782999999999</c:v>
                </c:pt>
                <c:pt idx="8275">
                  <c:v>0.98943950000000003</c:v>
                </c:pt>
                <c:pt idx="8276">
                  <c:v>0.98305564999999995</c:v>
                </c:pt>
                <c:pt idx="8277">
                  <c:v>0.99486110000000005</c:v>
                </c:pt>
                <c:pt idx="8278">
                  <c:v>0.99087729999999996</c:v>
                </c:pt>
                <c:pt idx="8279">
                  <c:v>1.000464</c:v>
                </c:pt>
                <c:pt idx="8280">
                  <c:v>0.98977757</c:v>
                </c:pt>
                <c:pt idx="8281">
                  <c:v>1.0009973999999999</c:v>
                </c:pt>
                <c:pt idx="8282">
                  <c:v>0.99081640000000004</c:v>
                </c:pt>
                <c:pt idx="8283">
                  <c:v>0.99604879999999996</c:v>
                </c:pt>
                <c:pt idx="8284">
                  <c:v>0.99608549999999996</c:v>
                </c:pt>
                <c:pt idx="8285">
                  <c:v>0.99820523999999999</c:v>
                </c:pt>
                <c:pt idx="8286">
                  <c:v>0.992475</c:v>
                </c:pt>
                <c:pt idx="8287">
                  <c:v>0.97388434000000002</c:v>
                </c:pt>
                <c:pt idx="8288">
                  <c:v>0.99820450000000005</c:v>
                </c:pt>
                <c:pt idx="8289">
                  <c:v>0.99976830000000005</c:v>
                </c:pt>
                <c:pt idx="8290">
                  <c:v>0.99890672999999996</c:v>
                </c:pt>
                <c:pt idx="8291">
                  <c:v>1.0005567</c:v>
                </c:pt>
                <c:pt idx="8292">
                  <c:v>0.99853479999999994</c:v>
                </c:pt>
                <c:pt idx="8293">
                  <c:v>0.99936163</c:v>
                </c:pt>
                <c:pt idx="8294">
                  <c:v>0.99343760000000003</c:v>
                </c:pt>
                <c:pt idx="8295">
                  <c:v>0.93104880000000001</c:v>
                </c:pt>
                <c:pt idx="8296">
                  <c:v>0.99842909999999996</c:v>
                </c:pt>
                <c:pt idx="8297">
                  <c:v>1.0003507</c:v>
                </c:pt>
                <c:pt idx="8298">
                  <c:v>1.0003285</c:v>
                </c:pt>
                <c:pt idx="8299">
                  <c:v>0.98637640000000004</c:v>
                </c:pt>
                <c:pt idx="8300">
                  <c:v>1.0025108</c:v>
                </c:pt>
                <c:pt idx="8301">
                  <c:v>0.99979629999999997</c:v>
                </c:pt>
                <c:pt idx="8302">
                  <c:v>0.97555345000000004</c:v>
                </c:pt>
                <c:pt idx="8303">
                  <c:v>0.98880109999999999</c:v>
                </c:pt>
                <c:pt idx="8304">
                  <c:v>0.99952319999999995</c:v>
                </c:pt>
                <c:pt idx="8305">
                  <c:v>0.99671240000000005</c:v>
                </c:pt>
                <c:pt idx="8306">
                  <c:v>1.0002944</c:v>
                </c:pt>
                <c:pt idx="8307">
                  <c:v>0.99526393000000002</c:v>
                </c:pt>
                <c:pt idx="8308">
                  <c:v>0.99593790000000004</c:v>
                </c:pt>
                <c:pt idx="8309">
                  <c:v>0.99538636000000003</c:v>
                </c:pt>
                <c:pt idx="8310">
                  <c:v>0.99928223999999999</c:v>
                </c:pt>
                <c:pt idx="8311">
                  <c:v>1.0008085</c:v>
                </c:pt>
                <c:pt idx="8312">
                  <c:v>0.80818889999999999</c:v>
                </c:pt>
                <c:pt idx="8313">
                  <c:v>0.99797904000000004</c:v>
                </c:pt>
                <c:pt idx="8314">
                  <c:v>0.98755139999999997</c:v>
                </c:pt>
                <c:pt idx="8315">
                  <c:v>0.99891030000000003</c:v>
                </c:pt>
                <c:pt idx="8316">
                  <c:v>1.0023397999999999</c:v>
                </c:pt>
                <c:pt idx="8317">
                  <c:v>0.98734385000000002</c:v>
                </c:pt>
                <c:pt idx="8318">
                  <c:v>0.99573469999999997</c:v>
                </c:pt>
                <c:pt idx="8319">
                  <c:v>0.99582700000000002</c:v>
                </c:pt>
                <c:pt idx="8320">
                  <c:v>1.0005435</c:v>
                </c:pt>
                <c:pt idx="8321">
                  <c:v>1.0007322999999999</c:v>
                </c:pt>
                <c:pt idx="8322">
                  <c:v>1.0013282999999999</c:v>
                </c:pt>
                <c:pt idx="8323">
                  <c:v>0.99259489999999995</c:v>
                </c:pt>
                <c:pt idx="8324">
                  <c:v>0.99580760000000001</c:v>
                </c:pt>
                <c:pt idx="8325">
                  <c:v>0.99801903999999997</c:v>
                </c:pt>
                <c:pt idx="8326">
                  <c:v>0.99940649999999998</c:v>
                </c:pt>
                <c:pt idx="8327">
                  <c:v>0.99679960000000001</c:v>
                </c:pt>
                <c:pt idx="8328">
                  <c:v>0.96157782999999997</c:v>
                </c:pt>
                <c:pt idx="8329">
                  <c:v>0.98238515999999998</c:v>
                </c:pt>
                <c:pt idx="8330">
                  <c:v>0.98133844000000003</c:v>
                </c:pt>
                <c:pt idx="8331">
                  <c:v>0.96962510000000002</c:v>
                </c:pt>
                <c:pt idx="8332">
                  <c:v>0.95294460000000003</c:v>
                </c:pt>
                <c:pt idx="8333">
                  <c:v>0.97051865000000004</c:v>
                </c:pt>
                <c:pt idx="8334">
                  <c:v>0.99842909999999996</c:v>
                </c:pt>
                <c:pt idx="8335">
                  <c:v>0.99751780000000001</c:v>
                </c:pt>
                <c:pt idx="8336">
                  <c:v>0.99534582999999999</c:v>
                </c:pt>
                <c:pt idx="8337">
                  <c:v>0.99659850000000005</c:v>
                </c:pt>
                <c:pt idx="8338">
                  <c:v>0.88346654000000002</c:v>
                </c:pt>
                <c:pt idx="8339">
                  <c:v>0.99923189999999995</c:v>
                </c:pt>
                <c:pt idx="8340">
                  <c:v>0.99963075000000001</c:v>
                </c:pt>
                <c:pt idx="8341">
                  <c:v>0.86865914</c:v>
                </c:pt>
                <c:pt idx="8342">
                  <c:v>0.99617489999999997</c:v>
                </c:pt>
                <c:pt idx="8343">
                  <c:v>1.0008937</c:v>
                </c:pt>
                <c:pt idx="8344">
                  <c:v>1.0023416999999999</c:v>
                </c:pt>
                <c:pt idx="8345">
                  <c:v>0.99999830000000001</c:v>
                </c:pt>
                <c:pt idx="8346">
                  <c:v>0.99374454999999995</c:v>
                </c:pt>
                <c:pt idx="8347">
                  <c:v>0.98891574000000004</c:v>
                </c:pt>
                <c:pt idx="8348">
                  <c:v>0.99795544000000003</c:v>
                </c:pt>
                <c:pt idx="8349">
                  <c:v>0.98231082999999997</c:v>
                </c:pt>
                <c:pt idx="8350">
                  <c:v>0.99751849999999997</c:v>
                </c:pt>
                <c:pt idx="8351">
                  <c:v>0.9968243</c:v>
                </c:pt>
                <c:pt idx="8352">
                  <c:v>1.0016041</c:v>
                </c:pt>
                <c:pt idx="8353">
                  <c:v>0.99726236000000001</c:v>
                </c:pt>
                <c:pt idx="8354">
                  <c:v>0.99464065000000002</c:v>
                </c:pt>
                <c:pt idx="8355">
                  <c:v>0.9964539</c:v>
                </c:pt>
                <c:pt idx="8356">
                  <c:v>0.94880430000000004</c:v>
                </c:pt>
                <c:pt idx="8357">
                  <c:v>0.99385804</c:v>
                </c:pt>
                <c:pt idx="8358">
                  <c:v>0.98445070000000001</c:v>
                </c:pt>
                <c:pt idx="8359">
                  <c:v>0.98205160000000002</c:v>
                </c:pt>
                <c:pt idx="8360">
                  <c:v>0.94226500000000002</c:v>
                </c:pt>
                <c:pt idx="8361">
                  <c:v>0.98961739999999998</c:v>
                </c:pt>
                <c:pt idx="8362">
                  <c:v>0.98590230000000001</c:v>
                </c:pt>
                <c:pt idx="8363">
                  <c:v>0.99410620000000005</c:v>
                </c:pt>
                <c:pt idx="8364">
                  <c:v>0.99308830000000003</c:v>
                </c:pt>
                <c:pt idx="8365">
                  <c:v>0.99855099999999997</c:v>
                </c:pt>
                <c:pt idx="8366">
                  <c:v>0.99926420000000005</c:v>
                </c:pt>
                <c:pt idx="8367">
                  <c:v>0.98942220000000003</c:v>
                </c:pt>
                <c:pt idx="8368">
                  <c:v>0.97739399999999999</c:v>
                </c:pt>
                <c:pt idx="8369">
                  <c:v>1.0022663999999999</c:v>
                </c:pt>
                <c:pt idx="8370">
                  <c:v>0.98553259999999998</c:v>
                </c:pt>
                <c:pt idx="8371">
                  <c:v>0.98610805999999995</c:v>
                </c:pt>
                <c:pt idx="8372">
                  <c:v>0.99253135999999997</c:v>
                </c:pt>
                <c:pt idx="8373">
                  <c:v>1.0006523000000001</c:v>
                </c:pt>
                <c:pt idx="8374">
                  <c:v>1.0001408000000001</c:v>
                </c:pt>
                <c:pt idx="8375">
                  <c:v>0.94765149999999998</c:v>
                </c:pt>
                <c:pt idx="8376">
                  <c:v>1.0003507</c:v>
                </c:pt>
                <c:pt idx="8377">
                  <c:v>0.99904643999999998</c:v>
                </c:pt>
                <c:pt idx="8378">
                  <c:v>0.98576313000000004</c:v>
                </c:pt>
                <c:pt idx="8379">
                  <c:v>0.99125529999999995</c:v>
                </c:pt>
                <c:pt idx="8380">
                  <c:v>0.99250989999999994</c:v>
                </c:pt>
                <c:pt idx="8381">
                  <c:v>0.98851407000000002</c:v>
                </c:pt>
                <c:pt idx="8382">
                  <c:v>1.0003015</c:v>
                </c:pt>
                <c:pt idx="8383">
                  <c:v>0.99903803999999996</c:v>
                </c:pt>
                <c:pt idx="8384">
                  <c:v>0.99818337000000001</c:v>
                </c:pt>
                <c:pt idx="8385">
                  <c:v>1.0013919</c:v>
                </c:pt>
                <c:pt idx="8386">
                  <c:v>0.99174810000000002</c:v>
                </c:pt>
                <c:pt idx="8387">
                  <c:v>1.0012509000000001</c:v>
                </c:pt>
                <c:pt idx="8388">
                  <c:v>0.96954390000000001</c:v>
                </c:pt>
                <c:pt idx="8389">
                  <c:v>1.0022092</c:v>
                </c:pt>
                <c:pt idx="8390">
                  <c:v>0.99840313000000003</c:v>
                </c:pt>
                <c:pt idx="8391">
                  <c:v>0.99247960000000002</c:v>
                </c:pt>
                <c:pt idx="8392">
                  <c:v>0.95634640000000004</c:v>
                </c:pt>
                <c:pt idx="8393">
                  <c:v>0.97164490000000003</c:v>
                </c:pt>
                <c:pt idx="8394">
                  <c:v>0.98492473000000003</c:v>
                </c:pt>
                <c:pt idx="8395">
                  <c:v>1.0021498</c:v>
                </c:pt>
                <c:pt idx="8396">
                  <c:v>0.97578089999999995</c:v>
                </c:pt>
                <c:pt idx="8397">
                  <c:v>0.98390244999999998</c:v>
                </c:pt>
                <c:pt idx="8398">
                  <c:v>1.0004698000000001</c:v>
                </c:pt>
                <c:pt idx="8399">
                  <c:v>0.99854803000000003</c:v>
                </c:pt>
                <c:pt idx="8400">
                  <c:v>0.98233634000000003</c:v>
                </c:pt>
                <c:pt idx="8401">
                  <c:v>0.98438614999999996</c:v>
                </c:pt>
                <c:pt idx="8402">
                  <c:v>0.99640969999999995</c:v>
                </c:pt>
                <c:pt idx="8403">
                  <c:v>0.99792760000000003</c:v>
                </c:pt>
                <c:pt idx="8404">
                  <c:v>0.99949489999999996</c:v>
                </c:pt>
                <c:pt idx="8405">
                  <c:v>0.98505586000000001</c:v>
                </c:pt>
                <c:pt idx="8406">
                  <c:v>0.99719250000000004</c:v>
                </c:pt>
                <c:pt idx="8407">
                  <c:v>0.98187329999999995</c:v>
                </c:pt>
                <c:pt idx="8408">
                  <c:v>0.99146754000000004</c:v>
                </c:pt>
                <c:pt idx="8409">
                  <c:v>0.95591276999999997</c:v>
                </c:pt>
                <c:pt idx="8410">
                  <c:v>0.99663155999999997</c:v>
                </c:pt>
                <c:pt idx="8411">
                  <c:v>0.99074569999999995</c:v>
                </c:pt>
                <c:pt idx="8412">
                  <c:v>0.99281394000000001</c:v>
                </c:pt>
                <c:pt idx="8413">
                  <c:v>1.0012953</c:v>
                </c:pt>
                <c:pt idx="8414">
                  <c:v>0.96249837000000005</c:v>
                </c:pt>
                <c:pt idx="8415">
                  <c:v>0.99422920000000004</c:v>
                </c:pt>
                <c:pt idx="8416">
                  <c:v>1.0019435999999999</c:v>
                </c:pt>
                <c:pt idx="8417">
                  <c:v>0.97502445999999998</c:v>
                </c:pt>
                <c:pt idx="8418">
                  <c:v>0.99376980000000004</c:v>
                </c:pt>
                <c:pt idx="8419">
                  <c:v>0.99723046999999998</c:v>
                </c:pt>
                <c:pt idx="8420">
                  <c:v>0.98580540000000005</c:v>
                </c:pt>
                <c:pt idx="8421">
                  <c:v>0.98609279999999999</c:v>
                </c:pt>
                <c:pt idx="8422">
                  <c:v>0.99180173999999999</c:v>
                </c:pt>
                <c:pt idx="8423">
                  <c:v>0.99376900000000001</c:v>
                </c:pt>
                <c:pt idx="8424">
                  <c:v>1.0012656</c:v>
                </c:pt>
                <c:pt idx="8425">
                  <c:v>1.0004725000000001</c:v>
                </c:pt>
                <c:pt idx="8426">
                  <c:v>1.0005008</c:v>
                </c:pt>
                <c:pt idx="8427">
                  <c:v>0.99378560000000005</c:v>
                </c:pt>
                <c:pt idx="8428">
                  <c:v>0.98559280000000005</c:v>
                </c:pt>
                <c:pt idx="8429">
                  <c:v>0.99952054000000001</c:v>
                </c:pt>
                <c:pt idx="8430">
                  <c:v>1.0007642999999999</c:v>
                </c:pt>
                <c:pt idx="8431">
                  <c:v>0.96744865000000002</c:v>
                </c:pt>
                <c:pt idx="8432">
                  <c:v>1.0011658999999999</c:v>
                </c:pt>
                <c:pt idx="8433">
                  <c:v>0.98255269999999995</c:v>
                </c:pt>
                <c:pt idx="8434">
                  <c:v>0.99992420000000004</c:v>
                </c:pt>
                <c:pt idx="8435">
                  <c:v>0.99743590000000004</c:v>
                </c:pt>
                <c:pt idx="8436">
                  <c:v>0.97970279999999998</c:v>
                </c:pt>
                <c:pt idx="8437">
                  <c:v>0.99140762999999998</c:v>
                </c:pt>
                <c:pt idx="8438">
                  <c:v>0.97343230000000003</c:v>
                </c:pt>
                <c:pt idx="8439">
                  <c:v>1.0004660999999999</c:v>
                </c:pt>
                <c:pt idx="8440">
                  <c:v>1.0016016000000001</c:v>
                </c:pt>
                <c:pt idx="8441">
                  <c:v>0.98492069999999998</c:v>
                </c:pt>
                <c:pt idx="8442">
                  <c:v>0.97587219999999997</c:v>
                </c:pt>
                <c:pt idx="8443">
                  <c:v>0.99371284000000004</c:v>
                </c:pt>
                <c:pt idx="8444">
                  <c:v>0.99076854999999997</c:v>
                </c:pt>
                <c:pt idx="8445">
                  <c:v>1.0012728</c:v>
                </c:pt>
                <c:pt idx="8446">
                  <c:v>0.99285482999999997</c:v>
                </c:pt>
                <c:pt idx="8447">
                  <c:v>0.99928163999999997</c:v>
                </c:pt>
                <c:pt idx="8448">
                  <c:v>0.96059704000000001</c:v>
                </c:pt>
                <c:pt idx="8449">
                  <c:v>0.99673604999999998</c:v>
                </c:pt>
                <c:pt idx="8450">
                  <c:v>0.98412230000000001</c:v>
                </c:pt>
                <c:pt idx="8451">
                  <c:v>0.9840641</c:v>
                </c:pt>
                <c:pt idx="8452">
                  <c:v>0.98369010000000001</c:v>
                </c:pt>
                <c:pt idx="8453">
                  <c:v>0.99547169999999996</c:v>
                </c:pt>
                <c:pt idx="8454">
                  <c:v>0.99937343999999995</c:v>
                </c:pt>
                <c:pt idx="8455">
                  <c:v>1.0009542</c:v>
                </c:pt>
                <c:pt idx="8456">
                  <c:v>0.97528590000000004</c:v>
                </c:pt>
                <c:pt idx="8457">
                  <c:v>0.99938749999999998</c:v>
                </c:pt>
                <c:pt idx="8458">
                  <c:v>1.0045568</c:v>
                </c:pt>
                <c:pt idx="8459">
                  <c:v>1.0005877999999999</c:v>
                </c:pt>
                <c:pt idx="8460">
                  <c:v>0.99630964</c:v>
                </c:pt>
                <c:pt idx="8461">
                  <c:v>0.99900347</c:v>
                </c:pt>
                <c:pt idx="8462">
                  <c:v>0.99053955000000005</c:v>
                </c:pt>
                <c:pt idx="8463">
                  <c:v>0.9575032</c:v>
                </c:pt>
                <c:pt idx="8464">
                  <c:v>0.99242200000000003</c:v>
                </c:pt>
                <c:pt idx="8465">
                  <c:v>0.99576229999999999</c:v>
                </c:pt>
                <c:pt idx="8466">
                  <c:v>0.99798673000000004</c:v>
                </c:pt>
                <c:pt idx="8467">
                  <c:v>0.98671059999999999</c:v>
                </c:pt>
                <c:pt idx="8468">
                  <c:v>0.96683379999999997</c:v>
                </c:pt>
                <c:pt idx="8469">
                  <c:v>1.0006895</c:v>
                </c:pt>
                <c:pt idx="8470">
                  <c:v>0.98682329999999996</c:v>
                </c:pt>
                <c:pt idx="8471">
                  <c:v>1.0002477999999999</c:v>
                </c:pt>
                <c:pt idx="8472">
                  <c:v>0.99677426000000002</c:v>
                </c:pt>
                <c:pt idx="8473">
                  <c:v>0.96584742999999995</c:v>
                </c:pt>
                <c:pt idx="8474">
                  <c:v>0.99982435000000003</c:v>
                </c:pt>
                <c:pt idx="8475">
                  <c:v>0.99918419999999997</c:v>
                </c:pt>
                <c:pt idx="8476">
                  <c:v>1.0006235000000001</c:v>
                </c:pt>
                <c:pt idx="8477">
                  <c:v>1.0017716999999999</c:v>
                </c:pt>
                <c:pt idx="8478">
                  <c:v>0.98484439999999995</c:v>
                </c:pt>
                <c:pt idx="8479">
                  <c:v>0.96996342999999996</c:v>
                </c:pt>
                <c:pt idx="8480">
                  <c:v>0.90122413999999995</c:v>
                </c:pt>
                <c:pt idx="8481">
                  <c:v>0.99793299999999996</c:v>
                </c:pt>
                <c:pt idx="8482">
                  <c:v>0.99885000000000002</c:v>
                </c:pt>
                <c:pt idx="8483">
                  <c:v>0.99902575999999998</c:v>
                </c:pt>
                <c:pt idx="8484">
                  <c:v>0.99808280000000005</c:v>
                </c:pt>
                <c:pt idx="8485">
                  <c:v>0.98819935000000003</c:v>
                </c:pt>
                <c:pt idx="8486">
                  <c:v>0.99894755999999996</c:v>
                </c:pt>
                <c:pt idx="8487">
                  <c:v>0.99481310000000001</c:v>
                </c:pt>
                <c:pt idx="8488">
                  <c:v>0.97590049999999995</c:v>
                </c:pt>
                <c:pt idx="8489">
                  <c:v>1.0007044</c:v>
                </c:pt>
                <c:pt idx="8490">
                  <c:v>0.93199783999999997</c:v>
                </c:pt>
                <c:pt idx="8491">
                  <c:v>0.99961909999999998</c:v>
                </c:pt>
                <c:pt idx="8492">
                  <c:v>0.99904510000000002</c:v>
                </c:pt>
                <c:pt idx="8493">
                  <c:v>0.99295820000000001</c:v>
                </c:pt>
                <c:pt idx="8494">
                  <c:v>0.99637306000000003</c:v>
                </c:pt>
                <c:pt idx="8495">
                  <c:v>0.99498635999999996</c:v>
                </c:pt>
                <c:pt idx="8496">
                  <c:v>0.99123349999999999</c:v>
                </c:pt>
                <c:pt idx="8497">
                  <c:v>0.99661420000000001</c:v>
                </c:pt>
                <c:pt idx="8498">
                  <c:v>0.99974059999999998</c:v>
                </c:pt>
                <c:pt idx="8499">
                  <c:v>0.99969726999999997</c:v>
                </c:pt>
                <c:pt idx="8500">
                  <c:v>0.99849650000000001</c:v>
                </c:pt>
                <c:pt idx="8501">
                  <c:v>1.0013323000000001</c:v>
                </c:pt>
                <c:pt idx="8502">
                  <c:v>0.99621119999999996</c:v>
                </c:pt>
                <c:pt idx="8503">
                  <c:v>0.99733983999999998</c:v>
                </c:pt>
                <c:pt idx="8504">
                  <c:v>0.93864599999999998</c:v>
                </c:pt>
                <c:pt idx="8505">
                  <c:v>0.99688655000000004</c:v>
                </c:pt>
                <c:pt idx="8506">
                  <c:v>0.99635189999999996</c:v>
                </c:pt>
                <c:pt idx="8507">
                  <c:v>0.99630160000000001</c:v>
                </c:pt>
                <c:pt idx="8508">
                  <c:v>0.99093264000000003</c:v>
                </c:pt>
                <c:pt idx="8509">
                  <c:v>0.96856520000000002</c:v>
                </c:pt>
                <c:pt idx="8510">
                  <c:v>0.99281509999999995</c:v>
                </c:pt>
                <c:pt idx="8511">
                  <c:v>1.0015305000000001</c:v>
                </c:pt>
                <c:pt idx="8512">
                  <c:v>0.98878854999999999</c:v>
                </c:pt>
                <c:pt idx="8513">
                  <c:v>1.0020016</c:v>
                </c:pt>
                <c:pt idx="8514">
                  <c:v>0.99902639999999998</c:v>
                </c:pt>
                <c:pt idx="8515">
                  <c:v>0.99989740000000005</c:v>
                </c:pt>
                <c:pt idx="8516">
                  <c:v>1.0004101999999999</c:v>
                </c:pt>
                <c:pt idx="8517">
                  <c:v>0.99447629999999998</c:v>
                </c:pt>
                <c:pt idx="8518">
                  <c:v>0.99920993999999996</c:v>
                </c:pt>
                <c:pt idx="8519">
                  <c:v>0.99095900000000003</c:v>
                </c:pt>
                <c:pt idx="8520">
                  <c:v>0.98728824000000004</c:v>
                </c:pt>
                <c:pt idx="8521">
                  <c:v>0.99737849999999995</c:v>
                </c:pt>
                <c:pt idx="8522">
                  <c:v>1.0007215</c:v>
                </c:pt>
                <c:pt idx="8523">
                  <c:v>0.96692719999999999</c:v>
                </c:pt>
                <c:pt idx="8524">
                  <c:v>0.92112680000000002</c:v>
                </c:pt>
                <c:pt idx="8525">
                  <c:v>0.99671739999999998</c:v>
                </c:pt>
                <c:pt idx="8526">
                  <c:v>1.0000036999999999</c:v>
                </c:pt>
                <c:pt idx="8527">
                  <c:v>0.99594649999999996</c:v>
                </c:pt>
                <c:pt idx="8528">
                  <c:v>0.98507047000000003</c:v>
                </c:pt>
                <c:pt idx="8529">
                  <c:v>0.99531990000000004</c:v>
                </c:pt>
                <c:pt idx="8530">
                  <c:v>0.99685924999999997</c:v>
                </c:pt>
                <c:pt idx="8531">
                  <c:v>1.0013426999999999</c:v>
                </c:pt>
                <c:pt idx="8532">
                  <c:v>0.99127699999999996</c:v>
                </c:pt>
                <c:pt idx="8533">
                  <c:v>0.99252176000000003</c:v>
                </c:pt>
                <c:pt idx="8534">
                  <c:v>0.99921833999999998</c:v>
                </c:pt>
                <c:pt idx="8535">
                  <c:v>1.0001864</c:v>
                </c:pt>
                <c:pt idx="8536">
                  <c:v>0.99798553999999995</c:v>
                </c:pt>
                <c:pt idx="8537">
                  <c:v>0.99382219999999999</c:v>
                </c:pt>
                <c:pt idx="8538">
                  <c:v>0.98431100000000005</c:v>
                </c:pt>
                <c:pt idx="8539">
                  <c:v>0.98001320000000003</c:v>
                </c:pt>
                <c:pt idx="8540">
                  <c:v>0.98437750000000002</c:v>
                </c:pt>
                <c:pt idx="8541">
                  <c:v>0.84936389999999995</c:v>
                </c:pt>
                <c:pt idx="8542">
                  <c:v>1.0010941</c:v>
                </c:pt>
                <c:pt idx="8543">
                  <c:v>1.0009253</c:v>
                </c:pt>
                <c:pt idx="8544">
                  <c:v>0.98791649999999998</c:v>
                </c:pt>
                <c:pt idx="8545">
                  <c:v>0.98591846000000005</c:v>
                </c:pt>
                <c:pt idx="8546">
                  <c:v>1.0005264</c:v>
                </c:pt>
                <c:pt idx="8547">
                  <c:v>1.0008637</c:v>
                </c:pt>
                <c:pt idx="8548">
                  <c:v>0.998</c:v>
                </c:pt>
                <c:pt idx="8549">
                  <c:v>0.99866469999999996</c:v>
                </c:pt>
                <c:pt idx="8550">
                  <c:v>0.95230809999999999</c:v>
                </c:pt>
                <c:pt idx="8551">
                  <c:v>0.99453723000000005</c:v>
                </c:pt>
                <c:pt idx="8552">
                  <c:v>0.99370579999999997</c:v>
                </c:pt>
                <c:pt idx="8553">
                  <c:v>0.99154394999999995</c:v>
                </c:pt>
                <c:pt idx="8554">
                  <c:v>1.0018693000000001</c:v>
                </c:pt>
                <c:pt idx="8555">
                  <c:v>0.97337865999999995</c:v>
                </c:pt>
                <c:pt idx="8556">
                  <c:v>0.99154929999999997</c:v>
                </c:pt>
                <c:pt idx="8557">
                  <c:v>1.0046322000000001</c:v>
                </c:pt>
                <c:pt idx="8558">
                  <c:v>0.98012763000000003</c:v>
                </c:pt>
                <c:pt idx="8559">
                  <c:v>0.90028569999999997</c:v>
                </c:pt>
                <c:pt idx="8560">
                  <c:v>1.0004512999999999</c:v>
                </c:pt>
                <c:pt idx="8561">
                  <c:v>0.98046160000000004</c:v>
                </c:pt>
                <c:pt idx="8562">
                  <c:v>0.96470385999999997</c:v>
                </c:pt>
                <c:pt idx="8563">
                  <c:v>1.0009356</c:v>
                </c:pt>
                <c:pt idx="8564">
                  <c:v>0.98923099999999997</c:v>
                </c:pt>
                <c:pt idx="8565">
                  <c:v>0.99929029999999996</c:v>
                </c:pt>
                <c:pt idx="8566">
                  <c:v>0.96183353999999999</c:v>
                </c:pt>
                <c:pt idx="8567">
                  <c:v>0.99100684999999999</c:v>
                </c:pt>
                <c:pt idx="8568">
                  <c:v>0.99577117000000004</c:v>
                </c:pt>
                <c:pt idx="8569">
                  <c:v>0.99986695999999997</c:v>
                </c:pt>
                <c:pt idx="8570">
                  <c:v>0.98872320000000002</c:v>
                </c:pt>
                <c:pt idx="8571">
                  <c:v>0.97361909999999996</c:v>
                </c:pt>
                <c:pt idx="8572">
                  <c:v>0.99464140000000001</c:v>
                </c:pt>
                <c:pt idx="8573">
                  <c:v>0.98537819999999998</c:v>
                </c:pt>
                <c:pt idx="8574">
                  <c:v>0.90133786000000005</c:v>
                </c:pt>
                <c:pt idx="8575">
                  <c:v>1.0022005</c:v>
                </c:pt>
                <c:pt idx="8576">
                  <c:v>0.99937670000000001</c:v>
                </c:pt>
                <c:pt idx="8577">
                  <c:v>0.99733377000000001</c:v>
                </c:pt>
                <c:pt idx="8578">
                  <c:v>1.0004709000000001</c:v>
                </c:pt>
                <c:pt idx="8579">
                  <c:v>0.99643590000000004</c:v>
                </c:pt>
                <c:pt idx="8580">
                  <c:v>0.99585754000000004</c:v>
                </c:pt>
                <c:pt idx="8581">
                  <c:v>1.0006360000000001</c:v>
                </c:pt>
                <c:pt idx="8582">
                  <c:v>1.0012728</c:v>
                </c:pt>
                <c:pt idx="8583">
                  <c:v>0.98882603999999996</c:v>
                </c:pt>
                <c:pt idx="8584">
                  <c:v>0.99853426000000001</c:v>
                </c:pt>
                <c:pt idx="8585">
                  <c:v>0.94930196</c:v>
                </c:pt>
                <c:pt idx="8586">
                  <c:v>0.97204740000000001</c:v>
                </c:pt>
                <c:pt idx="8587">
                  <c:v>0.98541902999999997</c:v>
                </c:pt>
                <c:pt idx="8588">
                  <c:v>0.98832964999999995</c:v>
                </c:pt>
                <c:pt idx="8589">
                  <c:v>0.97682226000000005</c:v>
                </c:pt>
                <c:pt idx="8590">
                  <c:v>0.99414309999999995</c:v>
                </c:pt>
                <c:pt idx="8591">
                  <c:v>0.97762079999999996</c:v>
                </c:pt>
                <c:pt idx="8592">
                  <c:v>0.98869589999999996</c:v>
                </c:pt>
                <c:pt idx="8593">
                  <c:v>1.0025126</c:v>
                </c:pt>
                <c:pt idx="8594">
                  <c:v>0.82689535999999997</c:v>
                </c:pt>
                <c:pt idx="8595">
                  <c:v>0.99877536</c:v>
                </c:pt>
                <c:pt idx="8596">
                  <c:v>0.98271375999999999</c:v>
                </c:pt>
                <c:pt idx="8597">
                  <c:v>0.99059489999999994</c:v>
                </c:pt>
                <c:pt idx="8598">
                  <c:v>1.0022994999999999</c:v>
                </c:pt>
                <c:pt idx="8599">
                  <c:v>0.97534670000000001</c:v>
                </c:pt>
                <c:pt idx="8600">
                  <c:v>0.99815109999999996</c:v>
                </c:pt>
                <c:pt idx="8601">
                  <c:v>0.99818945000000003</c:v>
                </c:pt>
                <c:pt idx="8602">
                  <c:v>1.0012093</c:v>
                </c:pt>
                <c:pt idx="8603">
                  <c:v>0.99537370000000003</c:v>
                </c:pt>
                <c:pt idx="8604">
                  <c:v>0.98039160000000003</c:v>
                </c:pt>
                <c:pt idx="8605">
                  <c:v>0.99291812999999995</c:v>
                </c:pt>
                <c:pt idx="8606">
                  <c:v>0.98796326000000001</c:v>
                </c:pt>
                <c:pt idx="8607">
                  <c:v>0.98734736000000001</c:v>
                </c:pt>
                <c:pt idx="8608">
                  <c:v>0.99513370000000001</c:v>
                </c:pt>
                <c:pt idx="8609">
                  <c:v>0.98429184999999997</c:v>
                </c:pt>
                <c:pt idx="8610">
                  <c:v>0.96904729999999994</c:v>
                </c:pt>
                <c:pt idx="8611">
                  <c:v>0.99974560000000001</c:v>
                </c:pt>
                <c:pt idx="8612">
                  <c:v>0.99194009999999999</c:v>
                </c:pt>
                <c:pt idx="8613">
                  <c:v>0.99853902999999999</c:v>
                </c:pt>
                <c:pt idx="8614">
                  <c:v>0.99347649999999998</c:v>
                </c:pt>
                <c:pt idx="8615">
                  <c:v>0.99946999999999997</c:v>
                </c:pt>
                <c:pt idx="8616">
                  <c:v>1.0013443</c:v>
                </c:pt>
                <c:pt idx="8617">
                  <c:v>0.94969755</c:v>
                </c:pt>
                <c:pt idx="8618">
                  <c:v>0.99935980000000002</c:v>
                </c:pt>
                <c:pt idx="8619">
                  <c:v>0.98750780000000005</c:v>
                </c:pt>
                <c:pt idx="8620">
                  <c:v>0.99676549999999997</c:v>
                </c:pt>
                <c:pt idx="8621">
                  <c:v>0.9752788</c:v>
                </c:pt>
                <c:pt idx="8622">
                  <c:v>1.0005335</c:v>
                </c:pt>
                <c:pt idx="8623">
                  <c:v>0.99641645000000001</c:v>
                </c:pt>
                <c:pt idx="8624">
                  <c:v>0.99334809999999996</c:v>
                </c:pt>
                <c:pt idx="8625">
                  <c:v>0.94970449999999995</c:v>
                </c:pt>
                <c:pt idx="8626">
                  <c:v>1.0043291000000001</c:v>
                </c:pt>
                <c:pt idx="8627">
                  <c:v>0.99729939999999995</c:v>
                </c:pt>
                <c:pt idx="8628">
                  <c:v>0.97911703999999999</c:v>
                </c:pt>
                <c:pt idx="8629">
                  <c:v>1.0003507</c:v>
                </c:pt>
                <c:pt idx="8630">
                  <c:v>0.98202853999999995</c:v>
                </c:pt>
                <c:pt idx="8631">
                  <c:v>1.0000538999999999</c:v>
                </c:pt>
                <c:pt idx="8632">
                  <c:v>0.99680729999999995</c:v>
                </c:pt>
                <c:pt idx="8633">
                  <c:v>0.99630934000000004</c:v>
                </c:pt>
                <c:pt idx="8634">
                  <c:v>1.0035704000000001</c:v>
                </c:pt>
                <c:pt idx="8635">
                  <c:v>0.99938106999999998</c:v>
                </c:pt>
                <c:pt idx="8636">
                  <c:v>0.99105520000000003</c:v>
                </c:pt>
                <c:pt idx="8637">
                  <c:v>0.99968590000000002</c:v>
                </c:pt>
                <c:pt idx="8638">
                  <c:v>0.99526119999999996</c:v>
                </c:pt>
                <c:pt idx="8639">
                  <c:v>0.98327123999999999</c:v>
                </c:pt>
                <c:pt idx="8640">
                  <c:v>0.97967680000000001</c:v>
                </c:pt>
                <c:pt idx="8641">
                  <c:v>1.0017871</c:v>
                </c:pt>
                <c:pt idx="8642">
                  <c:v>0.99482720000000002</c:v>
                </c:pt>
                <c:pt idx="8643">
                  <c:v>0.99715792999999997</c:v>
                </c:pt>
                <c:pt idx="8644">
                  <c:v>0.99966246000000003</c:v>
                </c:pt>
                <c:pt idx="8645">
                  <c:v>0.97902929999999999</c:v>
                </c:pt>
                <c:pt idx="8646">
                  <c:v>0.99932443999999998</c:v>
                </c:pt>
                <c:pt idx="8647">
                  <c:v>0.98638135000000005</c:v>
                </c:pt>
                <c:pt idx="8648">
                  <c:v>0.97925720000000005</c:v>
                </c:pt>
                <c:pt idx="8649">
                  <c:v>0.99461233999999998</c:v>
                </c:pt>
                <c:pt idx="8650">
                  <c:v>0.99836146999999997</c:v>
                </c:pt>
                <c:pt idx="8651">
                  <c:v>1.0006908999999999</c:v>
                </c:pt>
                <c:pt idx="8652">
                  <c:v>0.94936279999999995</c:v>
                </c:pt>
                <c:pt idx="8653">
                  <c:v>0.97651239999999995</c:v>
                </c:pt>
                <c:pt idx="8654">
                  <c:v>0.99161220000000005</c:v>
                </c:pt>
                <c:pt idx="8655">
                  <c:v>0.99109899999999995</c:v>
                </c:pt>
                <c:pt idx="8656">
                  <c:v>1.0014333</c:v>
                </c:pt>
                <c:pt idx="8657">
                  <c:v>0.99901545000000003</c:v>
                </c:pt>
                <c:pt idx="8658">
                  <c:v>0.96604999999999996</c:v>
                </c:pt>
                <c:pt idx="8659">
                  <c:v>1.0001842999999999</c:v>
                </c:pt>
                <c:pt idx="8660">
                  <c:v>0.9768947</c:v>
                </c:pt>
                <c:pt idx="8661">
                  <c:v>0.99554133</c:v>
                </c:pt>
                <c:pt idx="8662">
                  <c:v>1.0003058</c:v>
                </c:pt>
                <c:pt idx="8663">
                  <c:v>0.99105984000000003</c:v>
                </c:pt>
                <c:pt idx="8664">
                  <c:v>1.0015704999999999</c:v>
                </c:pt>
                <c:pt idx="8665">
                  <c:v>0.93327740000000003</c:v>
                </c:pt>
                <c:pt idx="8666">
                  <c:v>1.0004725000000001</c:v>
                </c:pt>
                <c:pt idx="8667">
                  <c:v>1.0007782000000001</c:v>
                </c:pt>
                <c:pt idx="8668">
                  <c:v>0.99316579999999999</c:v>
                </c:pt>
                <c:pt idx="8669">
                  <c:v>0.99998140000000002</c:v>
                </c:pt>
                <c:pt idx="8670">
                  <c:v>0.97151697000000004</c:v>
                </c:pt>
                <c:pt idx="8671">
                  <c:v>1.0004677</c:v>
                </c:pt>
                <c:pt idx="8672">
                  <c:v>0.98873310000000003</c:v>
                </c:pt>
                <c:pt idx="8673">
                  <c:v>0.98815520000000001</c:v>
                </c:pt>
                <c:pt idx="8674">
                  <c:v>0.99314000000000002</c:v>
                </c:pt>
                <c:pt idx="8675">
                  <c:v>0.9725374</c:v>
                </c:pt>
                <c:pt idx="8676">
                  <c:v>0.97912734999999995</c:v>
                </c:pt>
                <c:pt idx="8677">
                  <c:v>1.0010475999999999</c:v>
                </c:pt>
                <c:pt idx="8678">
                  <c:v>0.99352580000000001</c:v>
                </c:pt>
                <c:pt idx="8679">
                  <c:v>0.98227376</c:v>
                </c:pt>
                <c:pt idx="8680">
                  <c:v>1.0015885</c:v>
                </c:pt>
                <c:pt idx="8681">
                  <c:v>1.0012506000000001</c:v>
                </c:pt>
                <c:pt idx="8682">
                  <c:v>0.99046959999999995</c:v>
                </c:pt>
                <c:pt idx="8683">
                  <c:v>0.97893620000000003</c:v>
                </c:pt>
                <c:pt idx="8684">
                  <c:v>0.99959969999999998</c:v>
                </c:pt>
                <c:pt idx="8685">
                  <c:v>0.99247812999999996</c:v>
                </c:pt>
                <c:pt idx="8686">
                  <c:v>1.0010178000000001</c:v>
                </c:pt>
                <c:pt idx="8687">
                  <c:v>0.99518770000000001</c:v>
                </c:pt>
                <c:pt idx="8688">
                  <c:v>0.99432754999999995</c:v>
                </c:pt>
                <c:pt idx="8689">
                  <c:v>1.0002260000000001</c:v>
                </c:pt>
                <c:pt idx="8690">
                  <c:v>0.98663990000000001</c:v>
                </c:pt>
                <c:pt idx="8691">
                  <c:v>1.0012045000000001</c:v>
                </c:pt>
                <c:pt idx="8692">
                  <c:v>0.9864404</c:v>
                </c:pt>
                <c:pt idx="8693">
                  <c:v>0.98833925</c:v>
                </c:pt>
                <c:pt idx="8694">
                  <c:v>0.98874430000000002</c:v>
                </c:pt>
                <c:pt idx="8695">
                  <c:v>1.0010481</c:v>
                </c:pt>
                <c:pt idx="8696">
                  <c:v>0.99632370000000003</c:v>
                </c:pt>
                <c:pt idx="8697">
                  <c:v>0.98874974000000004</c:v>
                </c:pt>
                <c:pt idx="8698">
                  <c:v>0.99814729999999996</c:v>
                </c:pt>
                <c:pt idx="8699">
                  <c:v>0.99005186999999995</c:v>
                </c:pt>
                <c:pt idx="8700">
                  <c:v>0.98420965999999999</c:v>
                </c:pt>
                <c:pt idx="8701">
                  <c:v>1.0002127000000001</c:v>
                </c:pt>
                <c:pt idx="8702">
                  <c:v>0.98704844999999997</c:v>
                </c:pt>
                <c:pt idx="8703">
                  <c:v>0.99651219999999996</c:v>
                </c:pt>
                <c:pt idx="8704">
                  <c:v>0.99939219999999995</c:v>
                </c:pt>
                <c:pt idx="8705">
                  <c:v>1.0005347</c:v>
                </c:pt>
                <c:pt idx="8706">
                  <c:v>0.98385655999999999</c:v>
                </c:pt>
                <c:pt idx="8707">
                  <c:v>0.98812319999999998</c:v>
                </c:pt>
                <c:pt idx="8708">
                  <c:v>0.99989419999999996</c:v>
                </c:pt>
                <c:pt idx="8709">
                  <c:v>1.000543</c:v>
                </c:pt>
                <c:pt idx="8710">
                  <c:v>0.99346449999999997</c:v>
                </c:pt>
                <c:pt idx="8711">
                  <c:v>1.0036845999999999</c:v>
                </c:pt>
                <c:pt idx="8712">
                  <c:v>1.0003301</c:v>
                </c:pt>
                <c:pt idx="8713">
                  <c:v>0.94880635000000002</c:v>
                </c:pt>
                <c:pt idx="8714">
                  <c:v>0.99466323999999995</c:v>
                </c:pt>
                <c:pt idx="8715">
                  <c:v>1.0015844</c:v>
                </c:pt>
                <c:pt idx="8716">
                  <c:v>1.0010147</c:v>
                </c:pt>
                <c:pt idx="8717">
                  <c:v>0.99227390000000004</c:v>
                </c:pt>
                <c:pt idx="8718">
                  <c:v>0.99390392999999999</c:v>
                </c:pt>
                <c:pt idx="8719">
                  <c:v>0.99533194000000003</c:v>
                </c:pt>
                <c:pt idx="8720">
                  <c:v>0.97189676999999997</c:v>
                </c:pt>
                <c:pt idx="8721">
                  <c:v>1.0007709</c:v>
                </c:pt>
                <c:pt idx="8722">
                  <c:v>0.98266509999999996</c:v>
                </c:pt>
                <c:pt idx="8723">
                  <c:v>0.99450720000000004</c:v>
                </c:pt>
                <c:pt idx="8724">
                  <c:v>1.0002354</c:v>
                </c:pt>
                <c:pt idx="8725">
                  <c:v>0.99079810000000001</c:v>
                </c:pt>
                <c:pt idx="8726">
                  <c:v>0.99715995999999996</c:v>
                </c:pt>
                <c:pt idx="8727">
                  <c:v>0.98239969999999999</c:v>
                </c:pt>
                <c:pt idx="8728">
                  <c:v>0.99763550000000001</c:v>
                </c:pt>
                <c:pt idx="8729">
                  <c:v>1.0002477999999999</c:v>
                </c:pt>
                <c:pt idx="8730">
                  <c:v>0.95171654000000006</c:v>
                </c:pt>
                <c:pt idx="8731">
                  <c:v>0.99839734999999996</c:v>
                </c:pt>
                <c:pt idx="8732">
                  <c:v>0.99872136</c:v>
                </c:pt>
                <c:pt idx="8733">
                  <c:v>0.96939147000000003</c:v>
                </c:pt>
                <c:pt idx="8734">
                  <c:v>0.9997298</c:v>
                </c:pt>
                <c:pt idx="8735">
                  <c:v>0.99581956999999999</c:v>
                </c:pt>
                <c:pt idx="8736">
                  <c:v>0.99924623999999995</c:v>
                </c:pt>
                <c:pt idx="8737">
                  <c:v>0.99662569999999995</c:v>
                </c:pt>
                <c:pt idx="8738">
                  <c:v>0.99939160000000005</c:v>
                </c:pt>
                <c:pt idx="8739">
                  <c:v>1.0001043000000001</c:v>
                </c:pt>
                <c:pt idx="8740">
                  <c:v>0.99834573000000004</c:v>
                </c:pt>
                <c:pt idx="8741">
                  <c:v>0.99690926000000002</c:v>
                </c:pt>
                <c:pt idx="8742">
                  <c:v>0.99737419999999999</c:v>
                </c:pt>
                <c:pt idx="8743">
                  <c:v>1.0009725</c:v>
                </c:pt>
                <c:pt idx="8744">
                  <c:v>0.99946760000000001</c:v>
                </c:pt>
                <c:pt idx="8745">
                  <c:v>0.99241226999999999</c:v>
                </c:pt>
                <c:pt idx="8746">
                  <c:v>0.99928300000000003</c:v>
                </c:pt>
                <c:pt idx="8747">
                  <c:v>0.99999017000000001</c:v>
                </c:pt>
                <c:pt idx="8748">
                  <c:v>0.99338274999999998</c:v>
                </c:pt>
                <c:pt idx="8749">
                  <c:v>0.98298686999999996</c:v>
                </c:pt>
                <c:pt idx="8750">
                  <c:v>0.98592800000000003</c:v>
                </c:pt>
                <c:pt idx="8751">
                  <c:v>0.99897133999999999</c:v>
                </c:pt>
                <c:pt idx="8752">
                  <c:v>0.99171469999999995</c:v>
                </c:pt>
                <c:pt idx="8753">
                  <c:v>0.98277073999999998</c:v>
                </c:pt>
                <c:pt idx="8754">
                  <c:v>0.97300869999999995</c:v>
                </c:pt>
                <c:pt idx="8755">
                  <c:v>0.99252220000000002</c:v>
                </c:pt>
                <c:pt idx="8756">
                  <c:v>0.99378509999999998</c:v>
                </c:pt>
                <c:pt idx="8757">
                  <c:v>0.99838316000000005</c:v>
                </c:pt>
                <c:pt idx="8758">
                  <c:v>0.96827507000000002</c:v>
                </c:pt>
                <c:pt idx="8759">
                  <c:v>0.99994284</c:v>
                </c:pt>
                <c:pt idx="8760">
                  <c:v>0.98831619999999998</c:v>
                </c:pt>
                <c:pt idx="8761">
                  <c:v>0.99996439999999998</c:v>
                </c:pt>
                <c:pt idx="8762">
                  <c:v>0.96775449999999996</c:v>
                </c:pt>
                <c:pt idx="8763">
                  <c:v>0.98910856000000003</c:v>
                </c:pt>
                <c:pt idx="8764">
                  <c:v>0.99928079999999997</c:v>
                </c:pt>
                <c:pt idx="8765">
                  <c:v>1.0006816000000001</c:v>
                </c:pt>
                <c:pt idx="8766">
                  <c:v>0.98558239999999997</c:v>
                </c:pt>
                <c:pt idx="8767">
                  <c:v>0.98169905000000002</c:v>
                </c:pt>
                <c:pt idx="8768">
                  <c:v>0.97767329999999997</c:v>
                </c:pt>
                <c:pt idx="8769">
                  <c:v>1.0002567</c:v>
                </c:pt>
                <c:pt idx="8770">
                  <c:v>0.9961122</c:v>
                </c:pt>
                <c:pt idx="8771">
                  <c:v>0.99388504</c:v>
                </c:pt>
                <c:pt idx="8772">
                  <c:v>0.99408790000000002</c:v>
                </c:pt>
                <c:pt idx="8773">
                  <c:v>0.99687797</c:v>
                </c:pt>
                <c:pt idx="8774">
                  <c:v>0.95247059999999995</c:v>
                </c:pt>
                <c:pt idx="8775">
                  <c:v>0.99338495999999998</c:v>
                </c:pt>
                <c:pt idx="8776">
                  <c:v>0.99797990000000003</c:v>
                </c:pt>
                <c:pt idx="8777">
                  <c:v>0.9964615</c:v>
                </c:pt>
                <c:pt idx="8778">
                  <c:v>0.9936178</c:v>
                </c:pt>
                <c:pt idx="8779">
                  <c:v>1.0004208000000001</c:v>
                </c:pt>
                <c:pt idx="8780">
                  <c:v>1.0013692000000001</c:v>
                </c:pt>
                <c:pt idx="8781">
                  <c:v>0.99209327000000003</c:v>
                </c:pt>
                <c:pt idx="8782">
                  <c:v>0.95265215999999997</c:v>
                </c:pt>
                <c:pt idx="8783">
                  <c:v>0.98595029999999995</c:v>
                </c:pt>
                <c:pt idx="8784">
                  <c:v>0.98438482999999999</c:v>
                </c:pt>
                <c:pt idx="8785">
                  <c:v>0.99251794999999998</c:v>
                </c:pt>
                <c:pt idx="8786">
                  <c:v>0.99117034999999998</c:v>
                </c:pt>
                <c:pt idx="8787">
                  <c:v>0.97521040000000003</c:v>
                </c:pt>
                <c:pt idx="8788">
                  <c:v>0.97955424000000002</c:v>
                </c:pt>
                <c:pt idx="8789">
                  <c:v>0.99653924000000005</c:v>
                </c:pt>
                <c:pt idx="8790">
                  <c:v>0.99537350000000002</c:v>
                </c:pt>
                <c:pt idx="8791">
                  <c:v>0.98898140000000001</c:v>
                </c:pt>
                <c:pt idx="8792">
                  <c:v>0.99811654999999999</c:v>
                </c:pt>
                <c:pt idx="8793">
                  <c:v>1.0017643000000001</c:v>
                </c:pt>
                <c:pt idx="8794">
                  <c:v>1.0006170999999999</c:v>
                </c:pt>
                <c:pt idx="8795">
                  <c:v>0.97623073999999999</c:v>
                </c:pt>
                <c:pt idx="8796">
                  <c:v>0.98981637</c:v>
                </c:pt>
                <c:pt idx="8797">
                  <c:v>0.99969434999999995</c:v>
                </c:pt>
                <c:pt idx="8798">
                  <c:v>1.0019245999999999</c:v>
                </c:pt>
                <c:pt idx="8799">
                  <c:v>0.99721890000000002</c:v>
                </c:pt>
                <c:pt idx="8800">
                  <c:v>0.97601146000000005</c:v>
                </c:pt>
                <c:pt idx="8801">
                  <c:v>0.99247812999999996</c:v>
                </c:pt>
                <c:pt idx="8802">
                  <c:v>0.99929979999999996</c:v>
                </c:pt>
                <c:pt idx="8803">
                  <c:v>0.92056789999999999</c:v>
                </c:pt>
                <c:pt idx="8804">
                  <c:v>0.98607343000000003</c:v>
                </c:pt>
                <c:pt idx="8805">
                  <c:v>1.0040283000000001</c:v>
                </c:pt>
                <c:pt idx="8806">
                  <c:v>0.9985269</c:v>
                </c:pt>
                <c:pt idx="8807">
                  <c:v>0.94347554</c:v>
                </c:pt>
                <c:pt idx="8808">
                  <c:v>1.0005478999999999</c:v>
                </c:pt>
                <c:pt idx="8809">
                  <c:v>0.99689530000000004</c:v>
                </c:pt>
                <c:pt idx="8810">
                  <c:v>0.99670409999999998</c:v>
                </c:pt>
                <c:pt idx="8811">
                  <c:v>1.0003724000000001</c:v>
                </c:pt>
                <c:pt idx="8812">
                  <c:v>0.99700639999999996</c:v>
                </c:pt>
                <c:pt idx="8813">
                  <c:v>1.0006352999999999</c:v>
                </c:pt>
                <c:pt idx="8814">
                  <c:v>0.96046390000000004</c:v>
                </c:pt>
                <c:pt idx="8815">
                  <c:v>0.91801697000000004</c:v>
                </c:pt>
                <c:pt idx="8816">
                  <c:v>0.99947613000000002</c:v>
                </c:pt>
                <c:pt idx="8817">
                  <c:v>1.0002854999999999</c:v>
                </c:pt>
                <c:pt idx="8818">
                  <c:v>1.0000315</c:v>
                </c:pt>
                <c:pt idx="8819">
                  <c:v>0.98210200000000003</c:v>
                </c:pt>
                <c:pt idx="8820">
                  <c:v>1.0031110999999999</c:v>
                </c:pt>
                <c:pt idx="8821">
                  <c:v>0.99651710000000004</c:v>
                </c:pt>
                <c:pt idx="8822">
                  <c:v>1.0012506000000001</c:v>
                </c:pt>
                <c:pt idx="8823">
                  <c:v>1.0022796</c:v>
                </c:pt>
                <c:pt idx="8824">
                  <c:v>1.0007709</c:v>
                </c:pt>
                <c:pt idx="8825">
                  <c:v>0.99919309999999995</c:v>
                </c:pt>
                <c:pt idx="8826">
                  <c:v>0.99991390000000002</c:v>
                </c:pt>
                <c:pt idx="8827">
                  <c:v>0.96455590000000002</c:v>
                </c:pt>
                <c:pt idx="8828">
                  <c:v>0.97027350000000001</c:v>
                </c:pt>
                <c:pt idx="8829">
                  <c:v>0.99747026000000005</c:v>
                </c:pt>
                <c:pt idx="8830">
                  <c:v>1.0001043000000001</c:v>
                </c:pt>
                <c:pt idx="8831">
                  <c:v>0.99990670000000004</c:v>
                </c:pt>
                <c:pt idx="8832">
                  <c:v>0.97074640000000001</c:v>
                </c:pt>
                <c:pt idx="8833">
                  <c:v>0.9546557</c:v>
                </c:pt>
                <c:pt idx="8834">
                  <c:v>0.95218950000000002</c:v>
                </c:pt>
                <c:pt idx="8835">
                  <c:v>0.99204000000000003</c:v>
                </c:pt>
                <c:pt idx="8836">
                  <c:v>0.99343689999999996</c:v>
                </c:pt>
                <c:pt idx="8837">
                  <c:v>0.99640304000000002</c:v>
                </c:pt>
                <c:pt idx="8838">
                  <c:v>0.9952763</c:v>
                </c:pt>
                <c:pt idx="8839">
                  <c:v>0.97041520000000003</c:v>
                </c:pt>
                <c:pt idx="8840">
                  <c:v>0.99661469999999996</c:v>
                </c:pt>
                <c:pt idx="8841">
                  <c:v>0.96766954999999999</c:v>
                </c:pt>
                <c:pt idx="8842">
                  <c:v>0.99471366000000006</c:v>
                </c:pt>
                <c:pt idx="8843">
                  <c:v>0.99948519999999996</c:v>
                </c:pt>
                <c:pt idx="8844">
                  <c:v>0.99228329999999998</c:v>
                </c:pt>
                <c:pt idx="8845">
                  <c:v>0.99809426000000001</c:v>
                </c:pt>
                <c:pt idx="8846">
                  <c:v>0.99339926000000001</c:v>
                </c:pt>
                <c:pt idx="8847">
                  <c:v>0.98742180000000002</c:v>
                </c:pt>
                <c:pt idx="8848">
                  <c:v>0.99286220000000003</c:v>
                </c:pt>
                <c:pt idx="8849">
                  <c:v>0.97575396000000003</c:v>
                </c:pt>
                <c:pt idx="8850">
                  <c:v>0.95026356000000001</c:v>
                </c:pt>
                <c:pt idx="8851">
                  <c:v>0.99502500000000005</c:v>
                </c:pt>
                <c:pt idx="8852">
                  <c:v>0.98805969999999999</c:v>
                </c:pt>
                <c:pt idx="8853">
                  <c:v>1.0022085000000001</c:v>
                </c:pt>
                <c:pt idx="8854">
                  <c:v>0.99945015000000004</c:v>
                </c:pt>
                <c:pt idx="8855">
                  <c:v>0.96005625000000006</c:v>
                </c:pt>
                <c:pt idx="8856">
                  <c:v>0.98372059999999995</c:v>
                </c:pt>
                <c:pt idx="8857">
                  <c:v>1.0005754</c:v>
                </c:pt>
                <c:pt idx="8858">
                  <c:v>1.0007442</c:v>
                </c:pt>
                <c:pt idx="8859">
                  <c:v>0.99780999999999997</c:v>
                </c:pt>
                <c:pt idx="8860">
                  <c:v>1.0010587</c:v>
                </c:pt>
                <c:pt idx="8861">
                  <c:v>0.99683964000000003</c:v>
                </c:pt>
                <c:pt idx="8862">
                  <c:v>0.97365840000000003</c:v>
                </c:pt>
                <c:pt idx="8863">
                  <c:v>0.99876743999999995</c:v>
                </c:pt>
                <c:pt idx="8864">
                  <c:v>0.97033596</c:v>
                </c:pt>
                <c:pt idx="8865">
                  <c:v>0.99966323000000001</c:v>
                </c:pt>
                <c:pt idx="8866">
                  <c:v>0.99980829999999998</c:v>
                </c:pt>
                <c:pt idx="8867">
                  <c:v>1.0014122999999999</c:v>
                </c:pt>
                <c:pt idx="8868">
                  <c:v>0.99498260000000005</c:v>
                </c:pt>
                <c:pt idx="8869">
                  <c:v>1.0003546000000001</c:v>
                </c:pt>
                <c:pt idx="8870">
                  <c:v>0.99398299999999995</c:v>
                </c:pt>
                <c:pt idx="8871">
                  <c:v>0.95706104999999997</c:v>
                </c:pt>
                <c:pt idx="8872">
                  <c:v>0.99976735999999999</c:v>
                </c:pt>
                <c:pt idx="8873">
                  <c:v>0.99933326</c:v>
                </c:pt>
                <c:pt idx="8874">
                  <c:v>0.96956545000000005</c:v>
                </c:pt>
                <c:pt idx="8875">
                  <c:v>1.0003861999999999</c:v>
                </c:pt>
                <c:pt idx="8876">
                  <c:v>0.98935320000000004</c:v>
                </c:pt>
                <c:pt idx="8877">
                  <c:v>0.99977380000000005</c:v>
                </c:pt>
                <c:pt idx="8878">
                  <c:v>0.98908185999999998</c:v>
                </c:pt>
                <c:pt idx="8879">
                  <c:v>0.99950147</c:v>
                </c:pt>
                <c:pt idx="8880">
                  <c:v>0.99871840000000001</c:v>
                </c:pt>
                <c:pt idx="8881">
                  <c:v>0.99715100000000001</c:v>
                </c:pt>
                <c:pt idx="8882">
                  <c:v>0.99935960000000001</c:v>
                </c:pt>
                <c:pt idx="8883">
                  <c:v>0.97429526</c:v>
                </c:pt>
                <c:pt idx="8884">
                  <c:v>0.99661016000000002</c:v>
                </c:pt>
                <c:pt idx="8885">
                  <c:v>0.98150780000000004</c:v>
                </c:pt>
                <c:pt idx="8886">
                  <c:v>0.99091214000000005</c:v>
                </c:pt>
                <c:pt idx="8887">
                  <c:v>0.9917089</c:v>
                </c:pt>
                <c:pt idx="8888">
                  <c:v>0.98846650000000003</c:v>
                </c:pt>
                <c:pt idx="8889">
                  <c:v>0.98122900000000002</c:v>
                </c:pt>
                <c:pt idx="8890">
                  <c:v>1.0011988999999999</c:v>
                </c:pt>
                <c:pt idx="8891">
                  <c:v>0.99991649999999999</c:v>
                </c:pt>
                <c:pt idx="8892">
                  <c:v>1.0000699</c:v>
                </c:pt>
                <c:pt idx="8893">
                  <c:v>0.99273840000000002</c:v>
                </c:pt>
                <c:pt idx="8894">
                  <c:v>1.0002876999999999</c:v>
                </c:pt>
                <c:pt idx="8895">
                  <c:v>0.97934089999999996</c:v>
                </c:pt>
                <c:pt idx="8896">
                  <c:v>0.99668080000000003</c:v>
                </c:pt>
                <c:pt idx="8897">
                  <c:v>0.99998140000000002</c:v>
                </c:pt>
                <c:pt idx="8898">
                  <c:v>0.98515743</c:v>
                </c:pt>
                <c:pt idx="8899">
                  <c:v>0.99308246</c:v>
                </c:pt>
                <c:pt idx="8900">
                  <c:v>1.0010948</c:v>
                </c:pt>
                <c:pt idx="8901">
                  <c:v>0.98914780000000002</c:v>
                </c:pt>
                <c:pt idx="8902">
                  <c:v>1.0031337</c:v>
                </c:pt>
                <c:pt idx="8903">
                  <c:v>0.98676014000000001</c:v>
                </c:pt>
                <c:pt idx="8904">
                  <c:v>0.98769410000000002</c:v>
                </c:pt>
                <c:pt idx="8905">
                  <c:v>1.0007246999999999</c:v>
                </c:pt>
                <c:pt idx="8906">
                  <c:v>0.99966323000000001</c:v>
                </c:pt>
                <c:pt idx="8907">
                  <c:v>0.99198383000000001</c:v>
                </c:pt>
                <c:pt idx="8908">
                  <c:v>0.96981996000000004</c:v>
                </c:pt>
                <c:pt idx="8909">
                  <c:v>0.98043305000000003</c:v>
                </c:pt>
                <c:pt idx="8910">
                  <c:v>1.0005807</c:v>
                </c:pt>
                <c:pt idx="8911">
                  <c:v>0.99303669999999999</c:v>
                </c:pt>
                <c:pt idx="8912">
                  <c:v>0.99739199999999995</c:v>
                </c:pt>
                <c:pt idx="8913">
                  <c:v>0.99431323999999999</c:v>
                </c:pt>
                <c:pt idx="8914">
                  <c:v>0.97728866000000003</c:v>
                </c:pt>
                <c:pt idx="8915">
                  <c:v>0.99999446000000003</c:v>
                </c:pt>
                <c:pt idx="8916">
                  <c:v>0.99964005</c:v>
                </c:pt>
                <c:pt idx="8917">
                  <c:v>0.99922809999999995</c:v>
                </c:pt>
                <c:pt idx="8918">
                  <c:v>1.0005828000000001</c:v>
                </c:pt>
                <c:pt idx="8919">
                  <c:v>0.99207884000000002</c:v>
                </c:pt>
                <c:pt idx="8920">
                  <c:v>0.99400485000000005</c:v>
                </c:pt>
                <c:pt idx="8921">
                  <c:v>1.0021856</c:v>
                </c:pt>
                <c:pt idx="8922">
                  <c:v>1.0007021</c:v>
                </c:pt>
                <c:pt idx="8923">
                  <c:v>0.94135690000000005</c:v>
                </c:pt>
                <c:pt idx="8924">
                  <c:v>0.99360674999999998</c:v>
                </c:pt>
                <c:pt idx="8925">
                  <c:v>0.97516555000000005</c:v>
                </c:pt>
                <c:pt idx="8926">
                  <c:v>0.99848497000000003</c:v>
                </c:pt>
                <c:pt idx="8927">
                  <c:v>0.98198909999999995</c:v>
                </c:pt>
                <c:pt idx="8928">
                  <c:v>1.0005075999999999</c:v>
                </c:pt>
                <c:pt idx="8929">
                  <c:v>1.0009718999999999</c:v>
                </c:pt>
                <c:pt idx="8930">
                  <c:v>1.0001787</c:v>
                </c:pt>
                <c:pt idx="8931">
                  <c:v>0.96823879999999996</c:v>
                </c:pt>
                <c:pt idx="8932">
                  <c:v>1.0002854000000001</c:v>
                </c:pt>
                <c:pt idx="8933">
                  <c:v>0.98470559999999996</c:v>
                </c:pt>
                <c:pt idx="8934">
                  <c:v>0.99985533999999998</c:v>
                </c:pt>
                <c:pt idx="8935">
                  <c:v>0.99918085000000001</c:v>
                </c:pt>
                <c:pt idx="8936">
                  <c:v>0.99952660000000004</c:v>
                </c:pt>
                <c:pt idx="8937">
                  <c:v>1.0000135000000001</c:v>
                </c:pt>
                <c:pt idx="8938">
                  <c:v>0.99662340000000005</c:v>
                </c:pt>
                <c:pt idx="8939">
                  <c:v>0.99704950000000003</c:v>
                </c:pt>
                <c:pt idx="8940">
                  <c:v>0.99387442999999998</c:v>
                </c:pt>
                <c:pt idx="8941">
                  <c:v>0.97034830000000005</c:v>
                </c:pt>
                <c:pt idx="8942">
                  <c:v>0.98438409999999998</c:v>
                </c:pt>
                <c:pt idx="8943">
                  <c:v>0.99492899999999995</c:v>
                </c:pt>
                <c:pt idx="8944">
                  <c:v>0.98901419999999995</c:v>
                </c:pt>
                <c:pt idx="8945">
                  <c:v>0.99700105000000006</c:v>
                </c:pt>
                <c:pt idx="8946">
                  <c:v>0.98428917000000005</c:v>
                </c:pt>
                <c:pt idx="8947">
                  <c:v>1.0005056999999999</c:v>
                </c:pt>
                <c:pt idx="8948">
                  <c:v>1.0018377999999999</c:v>
                </c:pt>
                <c:pt idx="8949">
                  <c:v>1.0009319000000001</c:v>
                </c:pt>
                <c:pt idx="8950">
                  <c:v>0.98472820000000005</c:v>
                </c:pt>
                <c:pt idx="8951">
                  <c:v>0.9361197</c:v>
                </c:pt>
                <c:pt idx="8952">
                  <c:v>0.98854909999999996</c:v>
                </c:pt>
                <c:pt idx="8953">
                  <c:v>0.99997866000000002</c:v>
                </c:pt>
                <c:pt idx="8954">
                  <c:v>0.99402089999999999</c:v>
                </c:pt>
                <c:pt idx="8955">
                  <c:v>0.99982890000000002</c:v>
                </c:pt>
                <c:pt idx="8956">
                  <c:v>1.0003968000000001</c:v>
                </c:pt>
                <c:pt idx="8957">
                  <c:v>0.99827220000000005</c:v>
                </c:pt>
                <c:pt idx="8958">
                  <c:v>0.99810122999999995</c:v>
                </c:pt>
                <c:pt idx="8959">
                  <c:v>0.99951667</c:v>
                </c:pt>
                <c:pt idx="8960">
                  <c:v>0.99296289999999998</c:v>
                </c:pt>
                <c:pt idx="8961">
                  <c:v>1.0005989</c:v>
                </c:pt>
                <c:pt idx="8962">
                  <c:v>0.99956659999999997</c:v>
                </c:pt>
                <c:pt idx="8963">
                  <c:v>0.99971580000000004</c:v>
                </c:pt>
                <c:pt idx="8964">
                  <c:v>0.9989519</c:v>
                </c:pt>
                <c:pt idx="8965">
                  <c:v>1.0012825000000001</c:v>
                </c:pt>
                <c:pt idx="8966">
                  <c:v>1.0004586</c:v>
                </c:pt>
                <c:pt idx="8967">
                  <c:v>0.99046873999999996</c:v>
                </c:pt>
                <c:pt idx="8968">
                  <c:v>0.97561960000000003</c:v>
                </c:pt>
                <c:pt idx="8969">
                  <c:v>0.96002394000000002</c:v>
                </c:pt>
                <c:pt idx="8970">
                  <c:v>0.99559529999999996</c:v>
                </c:pt>
                <c:pt idx="8971">
                  <c:v>0.99367594999999997</c:v>
                </c:pt>
                <c:pt idx="8972">
                  <c:v>1.0002477999999999</c:v>
                </c:pt>
                <c:pt idx="8973">
                  <c:v>0.99755709999999997</c:v>
                </c:pt>
                <c:pt idx="8974">
                  <c:v>0.99789952999999998</c:v>
                </c:pt>
                <c:pt idx="8975">
                  <c:v>0.98996499999999998</c:v>
                </c:pt>
                <c:pt idx="8976">
                  <c:v>0.98928269999999996</c:v>
                </c:pt>
                <c:pt idx="8977">
                  <c:v>1.0003637000000001</c:v>
                </c:pt>
                <c:pt idx="8978">
                  <c:v>0.99906439999999996</c:v>
                </c:pt>
                <c:pt idx="8979">
                  <c:v>0.98536630000000003</c:v>
                </c:pt>
                <c:pt idx="8980">
                  <c:v>0.99566597000000001</c:v>
                </c:pt>
                <c:pt idx="8981">
                  <c:v>0.98091269999999997</c:v>
                </c:pt>
                <c:pt idx="8982">
                  <c:v>0.97644319999999996</c:v>
                </c:pt>
                <c:pt idx="8983">
                  <c:v>0.99892586000000005</c:v>
                </c:pt>
                <c:pt idx="8984">
                  <c:v>0.99969405</c:v>
                </c:pt>
                <c:pt idx="8985">
                  <c:v>0.98764414</c:v>
                </c:pt>
                <c:pt idx="8986">
                  <c:v>1.0000956999999999</c:v>
                </c:pt>
                <c:pt idx="8987">
                  <c:v>0.8126603</c:v>
                </c:pt>
                <c:pt idx="8988">
                  <c:v>0.99346860000000003</c:v>
                </c:pt>
                <c:pt idx="8989">
                  <c:v>0.9844503</c:v>
                </c:pt>
                <c:pt idx="8990">
                  <c:v>0.99461836000000003</c:v>
                </c:pt>
                <c:pt idx="8991">
                  <c:v>0.99406209999999995</c:v>
                </c:pt>
                <c:pt idx="8992">
                  <c:v>0.99898310000000001</c:v>
                </c:pt>
                <c:pt idx="8993">
                  <c:v>1.0008893000000001</c:v>
                </c:pt>
                <c:pt idx="8994">
                  <c:v>1.003225</c:v>
                </c:pt>
                <c:pt idx="8995">
                  <c:v>1.0002089999999999</c:v>
                </c:pt>
                <c:pt idx="8996">
                  <c:v>0.99117160000000004</c:v>
                </c:pt>
                <c:pt idx="8997">
                  <c:v>0.99867240000000002</c:v>
                </c:pt>
                <c:pt idx="8998">
                  <c:v>1.0001678000000001</c:v>
                </c:pt>
                <c:pt idx="8999">
                  <c:v>0.95398766000000002</c:v>
                </c:pt>
                <c:pt idx="9000">
                  <c:v>1.0025468</c:v>
                </c:pt>
                <c:pt idx="9001">
                  <c:v>0.99209327000000003</c:v>
                </c:pt>
                <c:pt idx="9002">
                  <c:v>0.98951579999999995</c:v>
                </c:pt>
                <c:pt idx="9003">
                  <c:v>1.0003104</c:v>
                </c:pt>
                <c:pt idx="9004">
                  <c:v>0.98333570000000003</c:v>
                </c:pt>
                <c:pt idx="9005">
                  <c:v>0.93162080000000003</c:v>
                </c:pt>
                <c:pt idx="9006">
                  <c:v>0.99658420000000003</c:v>
                </c:pt>
                <c:pt idx="9007">
                  <c:v>1.0006489000000001</c:v>
                </c:pt>
                <c:pt idx="9008">
                  <c:v>0.99745583999999998</c:v>
                </c:pt>
                <c:pt idx="9009">
                  <c:v>0.99946003999999999</c:v>
                </c:pt>
                <c:pt idx="9010">
                  <c:v>0.98382289999999994</c:v>
                </c:pt>
                <c:pt idx="9011">
                  <c:v>0.98325854999999995</c:v>
                </c:pt>
                <c:pt idx="9012">
                  <c:v>0.99743389999999998</c:v>
                </c:pt>
                <c:pt idx="9013">
                  <c:v>0.98708010000000002</c:v>
                </c:pt>
                <c:pt idx="9014">
                  <c:v>0.9905969</c:v>
                </c:pt>
                <c:pt idx="9015">
                  <c:v>1.0008614</c:v>
                </c:pt>
                <c:pt idx="9016">
                  <c:v>0.98896474000000001</c:v>
                </c:pt>
                <c:pt idx="9017">
                  <c:v>0.97922735999999999</c:v>
                </c:pt>
                <c:pt idx="9018">
                  <c:v>1.0036849000000001</c:v>
                </c:pt>
                <c:pt idx="9019">
                  <c:v>0.98710989999999998</c:v>
                </c:pt>
                <c:pt idx="9020">
                  <c:v>1.0007356000000001</c:v>
                </c:pt>
                <c:pt idx="9021">
                  <c:v>0.97264795999999998</c:v>
                </c:pt>
                <c:pt idx="9022">
                  <c:v>0.99689806000000003</c:v>
                </c:pt>
                <c:pt idx="9023">
                  <c:v>0.99094760000000004</c:v>
                </c:pt>
                <c:pt idx="9024">
                  <c:v>0.99374010000000002</c:v>
                </c:pt>
                <c:pt idx="9025">
                  <c:v>0.99326800000000004</c:v>
                </c:pt>
                <c:pt idx="9026">
                  <c:v>0.99633693999999995</c:v>
                </c:pt>
                <c:pt idx="9027">
                  <c:v>0.98668979999999995</c:v>
                </c:pt>
                <c:pt idx="9028">
                  <c:v>1.0007282</c:v>
                </c:pt>
                <c:pt idx="9029">
                  <c:v>0.91395970000000004</c:v>
                </c:pt>
                <c:pt idx="9030">
                  <c:v>0.99266005000000002</c:v>
                </c:pt>
                <c:pt idx="9031">
                  <c:v>0.99422060000000001</c:v>
                </c:pt>
                <c:pt idx="9032">
                  <c:v>0.99659580000000003</c:v>
                </c:pt>
                <c:pt idx="9033">
                  <c:v>0.99056860000000002</c:v>
                </c:pt>
                <c:pt idx="9034">
                  <c:v>0.99748313</c:v>
                </c:pt>
                <c:pt idx="9035">
                  <c:v>0.9851896</c:v>
                </c:pt>
                <c:pt idx="9036">
                  <c:v>0.97863060000000002</c:v>
                </c:pt>
                <c:pt idx="9037">
                  <c:v>1.0010774</c:v>
                </c:pt>
                <c:pt idx="9038">
                  <c:v>0.99718510000000005</c:v>
                </c:pt>
                <c:pt idx="9039">
                  <c:v>1.0006434</c:v>
                </c:pt>
                <c:pt idx="9040">
                  <c:v>0.96705794</c:v>
                </c:pt>
                <c:pt idx="9041">
                  <c:v>0.99896014</c:v>
                </c:pt>
                <c:pt idx="9042">
                  <c:v>0.99104214000000002</c:v>
                </c:pt>
                <c:pt idx="9043">
                  <c:v>0.99888149999999998</c:v>
                </c:pt>
                <c:pt idx="9044">
                  <c:v>0.97263429999999995</c:v>
                </c:pt>
                <c:pt idx="9045">
                  <c:v>0.96544313000000004</c:v>
                </c:pt>
                <c:pt idx="9046">
                  <c:v>0.96596090000000001</c:v>
                </c:pt>
                <c:pt idx="9047">
                  <c:v>0.98280350000000005</c:v>
                </c:pt>
                <c:pt idx="9048">
                  <c:v>1.0016776000000001</c:v>
                </c:pt>
                <c:pt idx="9049">
                  <c:v>1.0008587</c:v>
                </c:pt>
                <c:pt idx="9050">
                  <c:v>0.93410115999999999</c:v>
                </c:pt>
                <c:pt idx="9051">
                  <c:v>0.97906892999999995</c:v>
                </c:pt>
                <c:pt idx="9052">
                  <c:v>0.99651880000000004</c:v>
                </c:pt>
                <c:pt idx="9053">
                  <c:v>0.99984819999999996</c:v>
                </c:pt>
                <c:pt idx="9054">
                  <c:v>0.98795080000000002</c:v>
                </c:pt>
                <c:pt idx="9055">
                  <c:v>0.9795431</c:v>
                </c:pt>
                <c:pt idx="9056">
                  <c:v>0.97572064000000003</c:v>
                </c:pt>
                <c:pt idx="9057">
                  <c:v>0.99659914000000005</c:v>
                </c:pt>
                <c:pt idx="9058">
                  <c:v>0.98540220000000001</c:v>
                </c:pt>
                <c:pt idx="9059">
                  <c:v>0.99777245999999997</c:v>
                </c:pt>
                <c:pt idx="9060">
                  <c:v>1.0006877999999999</c:v>
                </c:pt>
                <c:pt idx="9061">
                  <c:v>0.98705195999999995</c:v>
                </c:pt>
                <c:pt idx="9062">
                  <c:v>0.98790909999999998</c:v>
                </c:pt>
                <c:pt idx="9063">
                  <c:v>1.0000194</c:v>
                </c:pt>
                <c:pt idx="9064">
                  <c:v>1.0011312999999999</c:v>
                </c:pt>
                <c:pt idx="9065">
                  <c:v>0.99451400000000001</c:v>
                </c:pt>
                <c:pt idx="9066">
                  <c:v>0.95805669999999998</c:v>
                </c:pt>
                <c:pt idx="9067">
                  <c:v>0.96096099999999995</c:v>
                </c:pt>
                <c:pt idx="9068">
                  <c:v>0.97655179999999997</c:v>
                </c:pt>
                <c:pt idx="9069">
                  <c:v>0.99702024</c:v>
                </c:pt>
                <c:pt idx="9070">
                  <c:v>1.0000538999999999</c:v>
                </c:pt>
                <c:pt idx="9071">
                  <c:v>0.99952054000000001</c:v>
                </c:pt>
                <c:pt idx="9072">
                  <c:v>0.99039315999999999</c:v>
                </c:pt>
                <c:pt idx="9073">
                  <c:v>0.98664766999999998</c:v>
                </c:pt>
                <c:pt idx="9074">
                  <c:v>0.99184300000000003</c:v>
                </c:pt>
                <c:pt idx="9075">
                  <c:v>0.98611426000000002</c:v>
                </c:pt>
                <c:pt idx="9076">
                  <c:v>0.99996423999999995</c:v>
                </c:pt>
                <c:pt idx="9077">
                  <c:v>0.99809239999999999</c:v>
                </c:pt>
                <c:pt idx="9078">
                  <c:v>1.0002892000000001</c:v>
                </c:pt>
                <c:pt idx="9079">
                  <c:v>0.99872179999999999</c:v>
                </c:pt>
                <c:pt idx="9080">
                  <c:v>0.99661359999999999</c:v>
                </c:pt>
                <c:pt idx="9081">
                  <c:v>0.98757075999999999</c:v>
                </c:pt>
                <c:pt idx="9082">
                  <c:v>0.9943417</c:v>
                </c:pt>
                <c:pt idx="9083">
                  <c:v>0.96487210000000001</c:v>
                </c:pt>
                <c:pt idx="9084">
                  <c:v>1.0022648999999999</c:v>
                </c:pt>
                <c:pt idx="9085">
                  <c:v>0.99848294000000004</c:v>
                </c:pt>
                <c:pt idx="9086">
                  <c:v>0.99903569999999997</c:v>
                </c:pt>
                <c:pt idx="9087">
                  <c:v>0.99972355000000002</c:v>
                </c:pt>
                <c:pt idx="9088">
                  <c:v>0.98886395000000005</c:v>
                </c:pt>
                <c:pt idx="9089">
                  <c:v>0.98774700000000004</c:v>
                </c:pt>
                <c:pt idx="9090">
                  <c:v>0.99707990000000002</c:v>
                </c:pt>
                <c:pt idx="9091">
                  <c:v>0.96624659999999996</c:v>
                </c:pt>
                <c:pt idx="9092">
                  <c:v>0.99824610000000003</c:v>
                </c:pt>
                <c:pt idx="9093">
                  <c:v>0.99796189999999996</c:v>
                </c:pt>
                <c:pt idx="9094">
                  <c:v>0.98611709999999997</c:v>
                </c:pt>
                <c:pt idx="9095">
                  <c:v>0.98367740000000004</c:v>
                </c:pt>
                <c:pt idx="9096">
                  <c:v>0.99786543999999999</c:v>
                </c:pt>
                <c:pt idx="9097">
                  <c:v>0.99975099999999995</c:v>
                </c:pt>
                <c:pt idx="9098">
                  <c:v>0.98835265999999999</c:v>
                </c:pt>
                <c:pt idx="9099">
                  <c:v>0.99940072999999996</c:v>
                </c:pt>
                <c:pt idx="9100">
                  <c:v>0.98493459999999999</c:v>
                </c:pt>
                <c:pt idx="9101">
                  <c:v>1.0010174999999999</c:v>
                </c:pt>
                <c:pt idx="9102">
                  <c:v>0.98894643999999998</c:v>
                </c:pt>
                <c:pt idx="9103">
                  <c:v>0.99643340000000002</c:v>
                </c:pt>
                <c:pt idx="9104">
                  <c:v>0.99910390000000004</c:v>
                </c:pt>
                <c:pt idx="9105">
                  <c:v>0.99126214000000001</c:v>
                </c:pt>
                <c:pt idx="9106">
                  <c:v>0.96850369999999997</c:v>
                </c:pt>
                <c:pt idx="9107">
                  <c:v>0.95878260000000004</c:v>
                </c:pt>
                <c:pt idx="9108">
                  <c:v>0.99136232999999996</c:v>
                </c:pt>
                <c:pt idx="9109">
                  <c:v>1.0009214</c:v>
                </c:pt>
                <c:pt idx="9110">
                  <c:v>0.99947613000000002</c:v>
                </c:pt>
                <c:pt idx="9111">
                  <c:v>0.99583036000000003</c:v>
                </c:pt>
                <c:pt idx="9112">
                  <c:v>0.99992590000000003</c:v>
                </c:pt>
                <c:pt idx="9113">
                  <c:v>1.0009693</c:v>
                </c:pt>
                <c:pt idx="9114">
                  <c:v>0.99969375000000005</c:v>
                </c:pt>
                <c:pt idx="9115">
                  <c:v>0.99980979999999997</c:v>
                </c:pt>
                <c:pt idx="9116">
                  <c:v>0.94746269999999999</c:v>
                </c:pt>
                <c:pt idx="9117">
                  <c:v>0.99798094999999998</c:v>
                </c:pt>
                <c:pt idx="9118">
                  <c:v>1.0008878999999999</c:v>
                </c:pt>
                <c:pt idx="9119">
                  <c:v>0.99727105999999999</c:v>
                </c:pt>
                <c:pt idx="9120">
                  <c:v>0.99872269999999996</c:v>
                </c:pt>
                <c:pt idx="9121">
                  <c:v>1.0017468</c:v>
                </c:pt>
                <c:pt idx="9122">
                  <c:v>0.99660009999999999</c:v>
                </c:pt>
                <c:pt idx="9123">
                  <c:v>0.99687225000000002</c:v>
                </c:pt>
                <c:pt idx="9124">
                  <c:v>0.98777174999999995</c:v>
                </c:pt>
                <c:pt idx="9125">
                  <c:v>0.99858855999999996</c:v>
                </c:pt>
                <c:pt idx="9126">
                  <c:v>0.99692590000000003</c:v>
                </c:pt>
                <c:pt idx="9127">
                  <c:v>0.99970079999999995</c:v>
                </c:pt>
                <c:pt idx="9128">
                  <c:v>0.99999665999999998</c:v>
                </c:pt>
                <c:pt idx="9129">
                  <c:v>1.0002031</c:v>
                </c:pt>
                <c:pt idx="9130">
                  <c:v>0.99984264</c:v>
                </c:pt>
                <c:pt idx="9131">
                  <c:v>1.0016726</c:v>
                </c:pt>
                <c:pt idx="9132">
                  <c:v>0.96872824000000002</c:v>
                </c:pt>
                <c:pt idx="9133">
                  <c:v>0.99979364999999998</c:v>
                </c:pt>
                <c:pt idx="9134">
                  <c:v>0.99969889999999995</c:v>
                </c:pt>
                <c:pt idx="9135">
                  <c:v>1.0011778</c:v>
                </c:pt>
                <c:pt idx="9136">
                  <c:v>0.95999290000000004</c:v>
                </c:pt>
                <c:pt idx="9137">
                  <c:v>1.0007727</c:v>
                </c:pt>
                <c:pt idx="9138">
                  <c:v>0.99884914999999996</c:v>
                </c:pt>
                <c:pt idx="9139">
                  <c:v>0.98308563000000004</c:v>
                </c:pt>
                <c:pt idx="9140">
                  <c:v>0.99526643999999997</c:v>
                </c:pt>
                <c:pt idx="9141">
                  <c:v>0.99122010000000005</c:v>
                </c:pt>
                <c:pt idx="9142">
                  <c:v>0.99675420000000003</c:v>
                </c:pt>
                <c:pt idx="9143">
                  <c:v>0.96040033999999996</c:v>
                </c:pt>
                <c:pt idx="9144">
                  <c:v>0.99966630000000001</c:v>
                </c:pt>
                <c:pt idx="9145">
                  <c:v>1.001511</c:v>
                </c:pt>
                <c:pt idx="9146">
                  <c:v>0.91812455999999998</c:v>
                </c:pt>
                <c:pt idx="9147">
                  <c:v>0.99882495000000004</c:v>
                </c:pt>
                <c:pt idx="9148">
                  <c:v>0.99080009999999996</c:v>
                </c:pt>
                <c:pt idx="9149">
                  <c:v>0.98007566000000002</c:v>
                </c:pt>
                <c:pt idx="9150">
                  <c:v>1.0016601999999999</c:v>
                </c:pt>
                <c:pt idx="9151">
                  <c:v>0.98904776999999999</c:v>
                </c:pt>
                <c:pt idx="9152">
                  <c:v>0.98582950000000003</c:v>
                </c:pt>
                <c:pt idx="9153">
                  <c:v>0.99947810000000004</c:v>
                </c:pt>
                <c:pt idx="9154">
                  <c:v>0.98470789999999997</c:v>
                </c:pt>
                <c:pt idx="9155">
                  <c:v>0.83205879999999999</c:v>
                </c:pt>
                <c:pt idx="9156">
                  <c:v>0.99309707000000003</c:v>
                </c:pt>
                <c:pt idx="9157">
                  <c:v>0.99978745000000002</c:v>
                </c:pt>
                <c:pt idx="9158">
                  <c:v>0.99711680000000003</c:v>
                </c:pt>
                <c:pt idx="9159">
                  <c:v>0.98858696000000001</c:v>
                </c:pt>
                <c:pt idx="9160">
                  <c:v>0.97152643999999999</c:v>
                </c:pt>
                <c:pt idx="9161">
                  <c:v>0.99975245999999995</c:v>
                </c:pt>
                <c:pt idx="9162">
                  <c:v>1.0002911000000001</c:v>
                </c:pt>
                <c:pt idx="9163">
                  <c:v>0.99907100000000004</c:v>
                </c:pt>
                <c:pt idx="9164">
                  <c:v>0.96906829999999999</c:v>
                </c:pt>
                <c:pt idx="9165">
                  <c:v>0.99756820000000002</c:v>
                </c:pt>
                <c:pt idx="9166">
                  <c:v>0.98722100000000002</c:v>
                </c:pt>
                <c:pt idx="9167">
                  <c:v>0.99430936999999997</c:v>
                </c:pt>
                <c:pt idx="9168">
                  <c:v>0.98540119999999998</c:v>
                </c:pt>
                <c:pt idx="9169">
                  <c:v>1.0010779000000001</c:v>
                </c:pt>
                <c:pt idx="9170">
                  <c:v>0.99488836999999997</c:v>
                </c:pt>
                <c:pt idx="9171">
                  <c:v>1.0004842</c:v>
                </c:pt>
                <c:pt idx="9172">
                  <c:v>0.89632599999999996</c:v>
                </c:pt>
                <c:pt idx="9173">
                  <c:v>0.99811139999999998</c:v>
                </c:pt>
                <c:pt idx="9174">
                  <c:v>0.9974731</c:v>
                </c:pt>
                <c:pt idx="9175">
                  <c:v>0.99953926000000004</c:v>
                </c:pt>
                <c:pt idx="9176">
                  <c:v>0.99209327000000003</c:v>
                </c:pt>
                <c:pt idx="9177">
                  <c:v>0.99845265999999999</c:v>
                </c:pt>
                <c:pt idx="9178">
                  <c:v>1.0006197999999999</c:v>
                </c:pt>
                <c:pt idx="9179">
                  <c:v>0.98431312999999998</c:v>
                </c:pt>
                <c:pt idx="9180">
                  <c:v>0.99799159999999998</c:v>
                </c:pt>
                <c:pt idx="9181">
                  <c:v>0.98222940000000003</c:v>
                </c:pt>
                <c:pt idx="9182">
                  <c:v>0.9915197</c:v>
                </c:pt>
                <c:pt idx="9183">
                  <c:v>0.99681204999999995</c:v>
                </c:pt>
                <c:pt idx="9184">
                  <c:v>0.9673062</c:v>
                </c:pt>
                <c:pt idx="9185">
                  <c:v>1.0015299</c:v>
                </c:pt>
                <c:pt idx="9186">
                  <c:v>1.0049079999999999</c:v>
                </c:pt>
                <c:pt idx="9187">
                  <c:v>1.0026687000000001</c:v>
                </c:pt>
                <c:pt idx="9188">
                  <c:v>0.996892</c:v>
                </c:pt>
                <c:pt idx="9189">
                  <c:v>0.99836429999999998</c:v>
                </c:pt>
                <c:pt idx="9190">
                  <c:v>0.99492119999999995</c:v>
                </c:pt>
                <c:pt idx="9191">
                  <c:v>0.9997414</c:v>
                </c:pt>
                <c:pt idx="9192">
                  <c:v>0.99837379999999998</c:v>
                </c:pt>
                <c:pt idx="9193">
                  <c:v>0.98140680000000002</c:v>
                </c:pt>
                <c:pt idx="9194">
                  <c:v>0.99106890000000003</c:v>
                </c:pt>
                <c:pt idx="9195">
                  <c:v>0.99862355000000003</c:v>
                </c:pt>
                <c:pt idx="9196">
                  <c:v>1.0010125999999999</c:v>
                </c:pt>
                <c:pt idx="9197">
                  <c:v>1.0012093</c:v>
                </c:pt>
                <c:pt idx="9198">
                  <c:v>0.99875223999999996</c:v>
                </c:pt>
                <c:pt idx="9199">
                  <c:v>0.96427030000000002</c:v>
                </c:pt>
                <c:pt idx="9200">
                  <c:v>0.9998418</c:v>
                </c:pt>
                <c:pt idx="9201">
                  <c:v>0.99815200000000004</c:v>
                </c:pt>
                <c:pt idx="9202">
                  <c:v>0.99870619999999999</c:v>
                </c:pt>
                <c:pt idx="9203">
                  <c:v>0.99837803999999997</c:v>
                </c:pt>
                <c:pt idx="9204">
                  <c:v>0.90126497000000005</c:v>
                </c:pt>
                <c:pt idx="9205">
                  <c:v>0.99542390000000003</c:v>
                </c:pt>
                <c:pt idx="9206">
                  <c:v>0.94897556000000005</c:v>
                </c:pt>
                <c:pt idx="9207">
                  <c:v>1.0007044</c:v>
                </c:pt>
                <c:pt idx="9208">
                  <c:v>0.99669110000000005</c:v>
                </c:pt>
                <c:pt idx="9209">
                  <c:v>0.96027090000000004</c:v>
                </c:pt>
                <c:pt idx="9210">
                  <c:v>1.0002711</c:v>
                </c:pt>
                <c:pt idx="9211">
                  <c:v>1.0002944</c:v>
                </c:pt>
                <c:pt idx="9212">
                  <c:v>0.98935819999999997</c:v>
                </c:pt>
                <c:pt idx="9213">
                  <c:v>0.9904617</c:v>
                </c:pt>
                <c:pt idx="9214">
                  <c:v>1.0002012</c:v>
                </c:pt>
                <c:pt idx="9215">
                  <c:v>1.0011798000000001</c:v>
                </c:pt>
                <c:pt idx="9216">
                  <c:v>0.98886209999999997</c:v>
                </c:pt>
                <c:pt idx="9217">
                  <c:v>0.99903595000000001</c:v>
                </c:pt>
                <c:pt idx="9218">
                  <c:v>1.0006739</c:v>
                </c:pt>
                <c:pt idx="9219">
                  <c:v>0.97412204999999996</c:v>
                </c:pt>
                <c:pt idx="9220">
                  <c:v>0.99771832999999999</c:v>
                </c:pt>
                <c:pt idx="9221">
                  <c:v>0.9987798</c:v>
                </c:pt>
                <c:pt idx="9222">
                  <c:v>0.97035455999999998</c:v>
                </c:pt>
                <c:pt idx="9223">
                  <c:v>0.97898110000000005</c:v>
                </c:pt>
                <c:pt idx="9224">
                  <c:v>0.99190299999999998</c:v>
                </c:pt>
                <c:pt idx="9225">
                  <c:v>0.99281299999999995</c:v>
                </c:pt>
                <c:pt idx="9226">
                  <c:v>0.99675183999999994</c:v>
                </c:pt>
                <c:pt idx="9227">
                  <c:v>0.99684700000000004</c:v>
                </c:pt>
                <c:pt idx="9228">
                  <c:v>0.9965733</c:v>
                </c:pt>
                <c:pt idx="9229">
                  <c:v>0.97570060000000003</c:v>
                </c:pt>
                <c:pt idx="9230">
                  <c:v>0.99190590000000001</c:v>
                </c:pt>
                <c:pt idx="9231">
                  <c:v>1.0010477</c:v>
                </c:pt>
                <c:pt idx="9232">
                  <c:v>1.0019156</c:v>
                </c:pt>
                <c:pt idx="9233">
                  <c:v>0.97768860000000002</c:v>
                </c:pt>
                <c:pt idx="9234">
                  <c:v>0.98990060000000002</c:v>
                </c:pt>
                <c:pt idx="9235">
                  <c:v>0.98453299999999999</c:v>
                </c:pt>
                <c:pt idx="9236">
                  <c:v>0.98518689999999998</c:v>
                </c:pt>
                <c:pt idx="9237">
                  <c:v>0.99561920000000004</c:v>
                </c:pt>
                <c:pt idx="9238">
                  <c:v>1.0014299</c:v>
                </c:pt>
                <c:pt idx="9239">
                  <c:v>1.0009767000000001</c:v>
                </c:pt>
                <c:pt idx="9240">
                  <c:v>0.95386576999999995</c:v>
                </c:pt>
                <c:pt idx="9241">
                  <c:v>0.98856920000000004</c:v>
                </c:pt>
                <c:pt idx="9242">
                  <c:v>0.9949346</c:v>
                </c:pt>
                <c:pt idx="9243">
                  <c:v>0.97750939999999997</c:v>
                </c:pt>
                <c:pt idx="9244">
                  <c:v>0.99941590000000002</c:v>
                </c:pt>
                <c:pt idx="9245">
                  <c:v>0.99811139999999998</c:v>
                </c:pt>
                <c:pt idx="9246">
                  <c:v>0.96036500000000002</c:v>
                </c:pt>
                <c:pt idx="9247">
                  <c:v>1.0005295000000001</c:v>
                </c:pt>
                <c:pt idx="9248">
                  <c:v>0.99926095999999998</c:v>
                </c:pt>
                <c:pt idx="9249">
                  <c:v>0.98205363999999995</c:v>
                </c:pt>
                <c:pt idx="9250">
                  <c:v>0.99896830000000003</c:v>
                </c:pt>
                <c:pt idx="9251">
                  <c:v>0.99112089999999997</c:v>
                </c:pt>
                <c:pt idx="9252">
                  <c:v>1.0015094</c:v>
                </c:pt>
                <c:pt idx="9253">
                  <c:v>0.96986090000000003</c:v>
                </c:pt>
                <c:pt idx="9254">
                  <c:v>0.99631890000000001</c:v>
                </c:pt>
                <c:pt idx="9255">
                  <c:v>0.99255090000000001</c:v>
                </c:pt>
                <c:pt idx="9256">
                  <c:v>0.99990089999999998</c:v>
                </c:pt>
                <c:pt idx="9257">
                  <c:v>0.99837129999999996</c:v>
                </c:pt>
                <c:pt idx="9258">
                  <c:v>0.99721926000000005</c:v>
                </c:pt>
                <c:pt idx="9259">
                  <c:v>0.99155959999999999</c:v>
                </c:pt>
                <c:pt idx="9260">
                  <c:v>1.0003237</c:v>
                </c:pt>
                <c:pt idx="9261">
                  <c:v>1.0008170000000001</c:v>
                </c:pt>
                <c:pt idx="9262">
                  <c:v>1.0014681000000001</c:v>
                </c:pt>
                <c:pt idx="9263">
                  <c:v>0.96907560000000004</c:v>
                </c:pt>
                <c:pt idx="9264">
                  <c:v>1.0018802</c:v>
                </c:pt>
                <c:pt idx="9265">
                  <c:v>0.97827609999999998</c:v>
                </c:pt>
                <c:pt idx="9266">
                  <c:v>0.99659660000000005</c:v>
                </c:pt>
                <c:pt idx="9267">
                  <c:v>0.97437905999999996</c:v>
                </c:pt>
                <c:pt idx="9268">
                  <c:v>0.96583169999999996</c:v>
                </c:pt>
                <c:pt idx="9269">
                  <c:v>0.99874359999999995</c:v>
                </c:pt>
                <c:pt idx="9270">
                  <c:v>0.99710310000000002</c:v>
                </c:pt>
                <c:pt idx="9271">
                  <c:v>0.99975663000000003</c:v>
                </c:pt>
                <c:pt idx="9272">
                  <c:v>1.0007693</c:v>
                </c:pt>
                <c:pt idx="9273">
                  <c:v>0.99984289999999998</c:v>
                </c:pt>
                <c:pt idx="9274">
                  <c:v>0.99907369999999995</c:v>
                </c:pt>
                <c:pt idx="9275">
                  <c:v>1.0008098000000001</c:v>
                </c:pt>
                <c:pt idx="9276">
                  <c:v>0.99717593000000004</c:v>
                </c:pt>
                <c:pt idx="9277">
                  <c:v>0.99965565999999995</c:v>
                </c:pt>
                <c:pt idx="9278">
                  <c:v>0.99881136000000004</c:v>
                </c:pt>
                <c:pt idx="9279">
                  <c:v>0.98618170000000005</c:v>
                </c:pt>
                <c:pt idx="9280">
                  <c:v>0.95526250000000001</c:v>
                </c:pt>
                <c:pt idx="9281">
                  <c:v>0.96957355999999995</c:v>
                </c:pt>
                <c:pt idx="9282">
                  <c:v>0.99844604999999997</c:v>
                </c:pt>
                <c:pt idx="9283">
                  <c:v>0.98439776999999995</c:v>
                </c:pt>
                <c:pt idx="9284">
                  <c:v>1.0002944</c:v>
                </c:pt>
                <c:pt idx="9285">
                  <c:v>1.0002477999999999</c:v>
                </c:pt>
                <c:pt idx="9286">
                  <c:v>0.97661819999999999</c:v>
                </c:pt>
                <c:pt idx="9287">
                  <c:v>0.99692075999999996</c:v>
                </c:pt>
                <c:pt idx="9288">
                  <c:v>0.99513200000000002</c:v>
                </c:pt>
                <c:pt idx="9289">
                  <c:v>0.98518013999999998</c:v>
                </c:pt>
                <c:pt idx="9290">
                  <c:v>0.99858590000000003</c:v>
                </c:pt>
                <c:pt idx="9291">
                  <c:v>0.97656120000000002</c:v>
                </c:pt>
                <c:pt idx="9292">
                  <c:v>0.99888149999999998</c:v>
                </c:pt>
                <c:pt idx="9293">
                  <c:v>0.99539226000000003</c:v>
                </c:pt>
                <c:pt idx="9294">
                  <c:v>0.99872179999999999</c:v>
                </c:pt>
                <c:pt idx="9295">
                  <c:v>0.97407805999999997</c:v>
                </c:pt>
                <c:pt idx="9296">
                  <c:v>1.0000340000000001</c:v>
                </c:pt>
                <c:pt idx="9297">
                  <c:v>0.99628530000000004</c:v>
                </c:pt>
                <c:pt idx="9298">
                  <c:v>0.99944339999999998</c:v>
                </c:pt>
                <c:pt idx="9299">
                  <c:v>0.99927944000000002</c:v>
                </c:pt>
                <c:pt idx="9300">
                  <c:v>0.99978392999999999</c:v>
                </c:pt>
                <c:pt idx="9301">
                  <c:v>0.98685710000000004</c:v>
                </c:pt>
                <c:pt idx="9302">
                  <c:v>0.99678354999999996</c:v>
                </c:pt>
                <c:pt idx="9303">
                  <c:v>0.99771659999999995</c:v>
                </c:pt>
                <c:pt idx="9304">
                  <c:v>0.99259489999999995</c:v>
                </c:pt>
                <c:pt idx="9305">
                  <c:v>1.0002711</c:v>
                </c:pt>
                <c:pt idx="9306">
                  <c:v>0.99671966000000001</c:v>
                </c:pt>
                <c:pt idx="9307">
                  <c:v>0.99325819999999998</c:v>
                </c:pt>
                <c:pt idx="9308">
                  <c:v>0.99262870000000003</c:v>
                </c:pt>
                <c:pt idx="9309">
                  <c:v>0.97229414999999997</c:v>
                </c:pt>
                <c:pt idx="9310">
                  <c:v>0.99985480000000004</c:v>
                </c:pt>
                <c:pt idx="9311">
                  <c:v>0.99765510000000002</c:v>
                </c:pt>
                <c:pt idx="9312">
                  <c:v>0.95584159999999996</c:v>
                </c:pt>
                <c:pt idx="9313">
                  <c:v>1.0000372</c:v>
                </c:pt>
                <c:pt idx="9314">
                  <c:v>0.97917330000000002</c:v>
                </c:pt>
                <c:pt idx="9315">
                  <c:v>0.98654889999999995</c:v>
                </c:pt>
                <c:pt idx="9316">
                  <c:v>0.99594355000000001</c:v>
                </c:pt>
                <c:pt idx="9317">
                  <c:v>0.97300034999999996</c:v>
                </c:pt>
                <c:pt idx="9318">
                  <c:v>1.0000317999999999</c:v>
                </c:pt>
                <c:pt idx="9319">
                  <c:v>1.0009915</c:v>
                </c:pt>
                <c:pt idx="9320">
                  <c:v>1.0001456</c:v>
                </c:pt>
                <c:pt idx="9321">
                  <c:v>0.99920620000000004</c:v>
                </c:pt>
                <c:pt idx="9322">
                  <c:v>0.99195504000000001</c:v>
                </c:pt>
                <c:pt idx="9323">
                  <c:v>1.0001963</c:v>
                </c:pt>
                <c:pt idx="9324">
                  <c:v>1.0001842999999999</c:v>
                </c:pt>
                <c:pt idx="9325">
                  <c:v>0.98159810000000003</c:v>
                </c:pt>
                <c:pt idx="9326">
                  <c:v>0.99719599999999997</c:v>
                </c:pt>
                <c:pt idx="9327">
                  <c:v>1.0005169</c:v>
                </c:pt>
                <c:pt idx="9328">
                  <c:v>1.0004405000000001</c:v>
                </c:pt>
                <c:pt idx="9329">
                  <c:v>1.0018893</c:v>
                </c:pt>
                <c:pt idx="9330">
                  <c:v>0.99982435000000003</c:v>
                </c:pt>
                <c:pt idx="9331">
                  <c:v>0.99976430000000005</c:v>
                </c:pt>
                <c:pt idx="9332">
                  <c:v>0.99480299999999999</c:v>
                </c:pt>
                <c:pt idx="9333">
                  <c:v>0.97173549999999997</c:v>
                </c:pt>
                <c:pt idx="9334">
                  <c:v>0.99359476999999996</c:v>
                </c:pt>
                <c:pt idx="9335">
                  <c:v>0.99784680000000003</c:v>
                </c:pt>
                <c:pt idx="9336">
                  <c:v>0.99225026000000005</c:v>
                </c:pt>
                <c:pt idx="9337">
                  <c:v>0.99787176</c:v>
                </c:pt>
                <c:pt idx="9338">
                  <c:v>0.9891723</c:v>
                </c:pt>
                <c:pt idx="9339">
                  <c:v>1.0005652</c:v>
                </c:pt>
                <c:pt idx="9340">
                  <c:v>0.99242929999999996</c:v>
                </c:pt>
                <c:pt idx="9341">
                  <c:v>0.99375950000000002</c:v>
                </c:pt>
                <c:pt idx="9342">
                  <c:v>1.0038246</c:v>
                </c:pt>
                <c:pt idx="9343">
                  <c:v>0.99759869999999995</c:v>
                </c:pt>
                <c:pt idx="9344">
                  <c:v>0.99904539999999997</c:v>
                </c:pt>
                <c:pt idx="9345">
                  <c:v>0.99896425</c:v>
                </c:pt>
                <c:pt idx="9346">
                  <c:v>0.98335600000000001</c:v>
                </c:pt>
                <c:pt idx="9347">
                  <c:v>1.0018802</c:v>
                </c:pt>
                <c:pt idx="9348">
                  <c:v>0.96761196999999999</c:v>
                </c:pt>
                <c:pt idx="9349">
                  <c:v>0.96651494999999998</c:v>
                </c:pt>
                <c:pt idx="9350">
                  <c:v>0.98895929999999999</c:v>
                </c:pt>
                <c:pt idx="9351">
                  <c:v>0.98661909999999997</c:v>
                </c:pt>
                <c:pt idx="9352">
                  <c:v>1.0002944</c:v>
                </c:pt>
                <c:pt idx="9353">
                  <c:v>0.99743470000000001</c:v>
                </c:pt>
                <c:pt idx="9354">
                  <c:v>0.97662490000000002</c:v>
                </c:pt>
                <c:pt idx="9355">
                  <c:v>0.98777610000000005</c:v>
                </c:pt>
                <c:pt idx="9356">
                  <c:v>0.99420076999999996</c:v>
                </c:pt>
                <c:pt idx="9357">
                  <c:v>1.0003871</c:v>
                </c:pt>
                <c:pt idx="9358">
                  <c:v>1.0003747999999999</c:v>
                </c:pt>
                <c:pt idx="9359">
                  <c:v>0.9668504</c:v>
                </c:pt>
                <c:pt idx="9360">
                  <c:v>0.99448329999999996</c:v>
                </c:pt>
                <c:pt idx="9361">
                  <c:v>1.0023998999999999</c:v>
                </c:pt>
                <c:pt idx="9362">
                  <c:v>0.99901410000000002</c:v>
                </c:pt>
                <c:pt idx="9363">
                  <c:v>1.0009030000000001</c:v>
                </c:pt>
                <c:pt idx="9364">
                  <c:v>1.0001678000000001</c:v>
                </c:pt>
                <c:pt idx="9365">
                  <c:v>0.9851934</c:v>
                </c:pt>
                <c:pt idx="9366">
                  <c:v>0.97643614000000001</c:v>
                </c:pt>
                <c:pt idx="9367">
                  <c:v>0.99793549999999998</c:v>
                </c:pt>
                <c:pt idx="9368">
                  <c:v>0.97363880000000003</c:v>
                </c:pt>
                <c:pt idx="9369">
                  <c:v>0.99209327000000003</c:v>
                </c:pt>
                <c:pt idx="9370">
                  <c:v>0.99716764999999996</c:v>
                </c:pt>
                <c:pt idx="9371">
                  <c:v>0.94990859999999999</c:v>
                </c:pt>
                <c:pt idx="9372">
                  <c:v>0.99878734000000002</c:v>
                </c:pt>
                <c:pt idx="9373">
                  <c:v>0.99888973999999997</c:v>
                </c:pt>
                <c:pt idx="9374">
                  <c:v>1.0010587</c:v>
                </c:pt>
                <c:pt idx="9375">
                  <c:v>0.99493149999999997</c:v>
                </c:pt>
                <c:pt idx="9376">
                  <c:v>0.99112546000000001</c:v>
                </c:pt>
                <c:pt idx="9377">
                  <c:v>0.9962105</c:v>
                </c:pt>
                <c:pt idx="9378">
                  <c:v>0.98573730000000004</c:v>
                </c:pt>
                <c:pt idx="9379">
                  <c:v>0.98627929999999997</c:v>
                </c:pt>
                <c:pt idx="9380">
                  <c:v>1.0001842999999999</c:v>
                </c:pt>
                <c:pt idx="9381">
                  <c:v>1.0002413000000001</c:v>
                </c:pt>
                <c:pt idx="9382">
                  <c:v>0.98249536999999998</c:v>
                </c:pt>
                <c:pt idx="9383">
                  <c:v>0.94405717</c:v>
                </c:pt>
                <c:pt idx="9384">
                  <c:v>0.99964005</c:v>
                </c:pt>
                <c:pt idx="9385">
                  <c:v>0.99994839999999996</c:v>
                </c:pt>
                <c:pt idx="9386">
                  <c:v>1.0008756000000001</c:v>
                </c:pt>
                <c:pt idx="9387">
                  <c:v>0.99505043000000004</c:v>
                </c:pt>
                <c:pt idx="9388">
                  <c:v>0.99394523999999995</c:v>
                </c:pt>
                <c:pt idx="9389">
                  <c:v>1.0001842999999999</c:v>
                </c:pt>
                <c:pt idx="9390">
                  <c:v>0.99425529999999995</c:v>
                </c:pt>
                <c:pt idx="9391">
                  <c:v>1.0017133</c:v>
                </c:pt>
                <c:pt idx="9392">
                  <c:v>0.97913360000000005</c:v>
                </c:pt>
                <c:pt idx="9393">
                  <c:v>0.99425149999999995</c:v>
                </c:pt>
                <c:pt idx="9394">
                  <c:v>1.0002522</c:v>
                </c:pt>
                <c:pt idx="9395">
                  <c:v>1.0009001</c:v>
                </c:pt>
                <c:pt idx="9396">
                  <c:v>0.99043479999999995</c:v>
                </c:pt>
                <c:pt idx="9397">
                  <c:v>1.0007045000000001</c:v>
                </c:pt>
                <c:pt idx="9398">
                  <c:v>0.99995255000000005</c:v>
                </c:pt>
                <c:pt idx="9399">
                  <c:v>0.98221314000000004</c:v>
                </c:pt>
                <c:pt idx="9400">
                  <c:v>0.99748789999999998</c:v>
                </c:pt>
                <c:pt idx="9401">
                  <c:v>0.97682696999999996</c:v>
                </c:pt>
                <c:pt idx="9402">
                  <c:v>1.0017676</c:v>
                </c:pt>
                <c:pt idx="9403">
                  <c:v>0.99750640000000002</c:v>
                </c:pt>
                <c:pt idx="9404">
                  <c:v>0.98968977000000002</c:v>
                </c:pt>
                <c:pt idx="9405">
                  <c:v>0.99354730000000002</c:v>
                </c:pt>
                <c:pt idx="9406">
                  <c:v>1.0034069999999999</c:v>
                </c:pt>
                <c:pt idx="9407">
                  <c:v>0.99739560000000005</c:v>
                </c:pt>
                <c:pt idx="9408">
                  <c:v>0.99972360000000005</c:v>
                </c:pt>
                <c:pt idx="9409">
                  <c:v>0.98994875000000004</c:v>
                </c:pt>
                <c:pt idx="9410">
                  <c:v>0.99783933000000002</c:v>
                </c:pt>
                <c:pt idx="9411">
                  <c:v>0.99732900000000002</c:v>
                </c:pt>
                <c:pt idx="9412">
                  <c:v>0.99881565999999999</c:v>
                </c:pt>
                <c:pt idx="9413">
                  <c:v>0.99941844000000002</c:v>
                </c:pt>
                <c:pt idx="9414">
                  <c:v>1.0010948</c:v>
                </c:pt>
                <c:pt idx="9415">
                  <c:v>0.98713810000000002</c:v>
                </c:pt>
                <c:pt idx="9416">
                  <c:v>0.91448456</c:v>
                </c:pt>
                <c:pt idx="9417">
                  <c:v>0.99988330000000003</c:v>
                </c:pt>
                <c:pt idx="9418">
                  <c:v>0.98795754000000002</c:v>
                </c:pt>
                <c:pt idx="9419">
                  <c:v>0.99419236</c:v>
                </c:pt>
                <c:pt idx="9420">
                  <c:v>0.98045313000000001</c:v>
                </c:pt>
                <c:pt idx="9421">
                  <c:v>1.0005500000000001</c:v>
                </c:pt>
                <c:pt idx="9422">
                  <c:v>0.97461450000000005</c:v>
                </c:pt>
                <c:pt idx="9423">
                  <c:v>0.98957819999999996</c:v>
                </c:pt>
                <c:pt idx="9424">
                  <c:v>1.0081716000000001</c:v>
                </c:pt>
                <c:pt idx="9425">
                  <c:v>0.98451710000000003</c:v>
                </c:pt>
                <c:pt idx="9426">
                  <c:v>0.9984942</c:v>
                </c:pt>
                <c:pt idx="9427">
                  <c:v>0.99685603</c:v>
                </c:pt>
                <c:pt idx="9428">
                  <c:v>1.0013182</c:v>
                </c:pt>
                <c:pt idx="9429">
                  <c:v>0.99915427000000001</c:v>
                </c:pt>
                <c:pt idx="9430">
                  <c:v>0.99808246</c:v>
                </c:pt>
                <c:pt idx="9431">
                  <c:v>1.000329</c:v>
                </c:pt>
                <c:pt idx="9432">
                  <c:v>0.96099716000000002</c:v>
                </c:pt>
                <c:pt idx="9433">
                  <c:v>0.99867486999999999</c:v>
                </c:pt>
                <c:pt idx="9434">
                  <c:v>1.0014141000000001</c:v>
                </c:pt>
                <c:pt idx="9435">
                  <c:v>1.0021585</c:v>
                </c:pt>
                <c:pt idx="9436">
                  <c:v>0.99791604</c:v>
                </c:pt>
                <c:pt idx="9437">
                  <c:v>1.0003662</c:v>
                </c:pt>
                <c:pt idx="9438">
                  <c:v>0.97461193999999995</c:v>
                </c:pt>
                <c:pt idx="9439">
                  <c:v>0.99359430000000004</c:v>
                </c:pt>
                <c:pt idx="9440">
                  <c:v>1.0004607000000001</c:v>
                </c:pt>
                <c:pt idx="9441">
                  <c:v>1.0007092</c:v>
                </c:pt>
                <c:pt idx="9442">
                  <c:v>1.0002762000000001</c:v>
                </c:pt>
                <c:pt idx="9443">
                  <c:v>1.0008729000000001</c:v>
                </c:pt>
                <c:pt idx="9444">
                  <c:v>0.99222003999999997</c:v>
                </c:pt>
                <c:pt idx="9445">
                  <c:v>1.0007545</c:v>
                </c:pt>
                <c:pt idx="9446">
                  <c:v>1.0004090000000001</c:v>
                </c:pt>
                <c:pt idx="9447">
                  <c:v>1.001684</c:v>
                </c:pt>
                <c:pt idx="9448">
                  <c:v>0.99988323000000001</c:v>
                </c:pt>
                <c:pt idx="9449">
                  <c:v>0.99999355999999995</c:v>
                </c:pt>
                <c:pt idx="9450">
                  <c:v>0.99944942999999997</c:v>
                </c:pt>
                <c:pt idx="9451">
                  <c:v>0.99434345999999996</c:v>
                </c:pt>
                <c:pt idx="9452">
                  <c:v>0.99509263000000003</c:v>
                </c:pt>
                <c:pt idx="9453">
                  <c:v>0.98738579999999998</c:v>
                </c:pt>
                <c:pt idx="9454">
                  <c:v>0.98685663999999995</c:v>
                </c:pt>
                <c:pt idx="9455">
                  <c:v>0.99834940000000005</c:v>
                </c:pt>
                <c:pt idx="9456">
                  <c:v>0.94381546999999999</c:v>
                </c:pt>
                <c:pt idx="9457">
                  <c:v>0.99820699999999996</c:v>
                </c:pt>
                <c:pt idx="9458">
                  <c:v>0.93523942999999998</c:v>
                </c:pt>
                <c:pt idx="9459">
                  <c:v>0.98891510000000005</c:v>
                </c:pt>
                <c:pt idx="9460">
                  <c:v>0.99952054000000001</c:v>
                </c:pt>
                <c:pt idx="9461">
                  <c:v>0.99043930000000002</c:v>
                </c:pt>
                <c:pt idx="9462">
                  <c:v>0.98417279999999996</c:v>
                </c:pt>
                <c:pt idx="9463">
                  <c:v>0.99894919999999998</c:v>
                </c:pt>
                <c:pt idx="9464">
                  <c:v>0.99482879999999996</c:v>
                </c:pt>
                <c:pt idx="9465">
                  <c:v>0.99411629999999995</c:v>
                </c:pt>
                <c:pt idx="9466">
                  <c:v>0.99972510000000003</c:v>
                </c:pt>
                <c:pt idx="9467">
                  <c:v>1.0013529999999999</c:v>
                </c:pt>
                <c:pt idx="9468">
                  <c:v>0.95272446</c:v>
                </c:pt>
                <c:pt idx="9469">
                  <c:v>0.99998589999999998</c:v>
                </c:pt>
                <c:pt idx="9470">
                  <c:v>0.98668473999999995</c:v>
                </c:pt>
                <c:pt idx="9471">
                  <c:v>0.92674120000000004</c:v>
                </c:pt>
                <c:pt idx="9472">
                  <c:v>0.99794839999999996</c:v>
                </c:pt>
                <c:pt idx="9473">
                  <c:v>0.97699654000000002</c:v>
                </c:pt>
                <c:pt idx="9474">
                  <c:v>0.97681180000000001</c:v>
                </c:pt>
                <c:pt idx="9475">
                  <c:v>0.94545453999999995</c:v>
                </c:pt>
                <c:pt idx="9476">
                  <c:v>0.99407520000000005</c:v>
                </c:pt>
                <c:pt idx="9477">
                  <c:v>0.99223280000000003</c:v>
                </c:pt>
                <c:pt idx="9478">
                  <c:v>0.98844949999999998</c:v>
                </c:pt>
                <c:pt idx="9479">
                  <c:v>0.99293374999999995</c:v>
                </c:pt>
                <c:pt idx="9480">
                  <c:v>1.0041106</c:v>
                </c:pt>
                <c:pt idx="9481">
                  <c:v>0.99679620000000002</c:v>
                </c:pt>
                <c:pt idx="9482">
                  <c:v>1.0027286</c:v>
                </c:pt>
                <c:pt idx="9483">
                  <c:v>0.99905204999999997</c:v>
                </c:pt>
                <c:pt idx="9484">
                  <c:v>0.97675215999999998</c:v>
                </c:pt>
                <c:pt idx="9485">
                  <c:v>1.0005264</c:v>
                </c:pt>
                <c:pt idx="9486">
                  <c:v>1.0004101999999999</c:v>
                </c:pt>
                <c:pt idx="9487">
                  <c:v>0.98641350000000005</c:v>
                </c:pt>
                <c:pt idx="9488">
                  <c:v>0.99466467000000003</c:v>
                </c:pt>
                <c:pt idx="9489">
                  <c:v>1.0012977999999999</c:v>
                </c:pt>
                <c:pt idx="9490">
                  <c:v>0.99771259999999995</c:v>
                </c:pt>
                <c:pt idx="9491">
                  <c:v>0.99585783000000005</c:v>
                </c:pt>
                <c:pt idx="9492">
                  <c:v>0.99711669999999997</c:v>
                </c:pt>
                <c:pt idx="9493">
                  <c:v>0.99366283</c:v>
                </c:pt>
                <c:pt idx="9494">
                  <c:v>0.98370659999999999</c:v>
                </c:pt>
                <c:pt idx="9495">
                  <c:v>0.98130419999999996</c:v>
                </c:pt>
                <c:pt idx="9496">
                  <c:v>0.99388575999999995</c:v>
                </c:pt>
                <c:pt idx="9497">
                  <c:v>0.99947894000000004</c:v>
                </c:pt>
                <c:pt idx="9498">
                  <c:v>1.0010588</c:v>
                </c:pt>
                <c:pt idx="9499">
                  <c:v>1.0018218999999999</c:v>
                </c:pt>
                <c:pt idx="9500">
                  <c:v>0.96189462999999997</c:v>
                </c:pt>
                <c:pt idx="9501">
                  <c:v>0.99948519999999996</c:v>
                </c:pt>
                <c:pt idx="9502">
                  <c:v>0.97848619999999997</c:v>
                </c:pt>
                <c:pt idx="9503">
                  <c:v>0.97970193999999999</c:v>
                </c:pt>
                <c:pt idx="9504">
                  <c:v>0.99169810000000003</c:v>
                </c:pt>
                <c:pt idx="9505">
                  <c:v>0.99085160000000005</c:v>
                </c:pt>
                <c:pt idx="9506">
                  <c:v>0.98247397000000003</c:v>
                </c:pt>
                <c:pt idx="9507">
                  <c:v>0.99567360000000005</c:v>
                </c:pt>
                <c:pt idx="9508">
                  <c:v>1.0005008</c:v>
                </c:pt>
                <c:pt idx="9509">
                  <c:v>1.000891</c:v>
                </c:pt>
                <c:pt idx="9510">
                  <c:v>0.99555649999999996</c:v>
                </c:pt>
                <c:pt idx="9511">
                  <c:v>1.0018772</c:v>
                </c:pt>
                <c:pt idx="9512">
                  <c:v>0.99955236999999997</c:v>
                </c:pt>
                <c:pt idx="9513">
                  <c:v>1.0011634</c:v>
                </c:pt>
                <c:pt idx="9514">
                  <c:v>0.98205229999999999</c:v>
                </c:pt>
                <c:pt idx="9515">
                  <c:v>1.0003214</c:v>
                </c:pt>
                <c:pt idx="9516">
                  <c:v>0.98439469999999996</c:v>
                </c:pt>
                <c:pt idx="9517">
                  <c:v>0.99737584999999995</c:v>
                </c:pt>
                <c:pt idx="9518">
                  <c:v>0.98968820000000002</c:v>
                </c:pt>
                <c:pt idx="9519">
                  <c:v>1.0001827000000001</c:v>
                </c:pt>
                <c:pt idx="9520">
                  <c:v>1.0015885</c:v>
                </c:pt>
                <c:pt idx="9521">
                  <c:v>0.99819606999999999</c:v>
                </c:pt>
                <c:pt idx="9522">
                  <c:v>0.98321519999999996</c:v>
                </c:pt>
                <c:pt idx="9523">
                  <c:v>0.99538773000000003</c:v>
                </c:pt>
                <c:pt idx="9524">
                  <c:v>0.99885802999999995</c:v>
                </c:pt>
                <c:pt idx="9525">
                  <c:v>0.98520774</c:v>
                </c:pt>
                <c:pt idx="9526">
                  <c:v>0.9935505</c:v>
                </c:pt>
                <c:pt idx="9527">
                  <c:v>0.97408824999999999</c:v>
                </c:pt>
                <c:pt idx="9528">
                  <c:v>0.98364483999999996</c:v>
                </c:pt>
                <c:pt idx="9529">
                  <c:v>0.99617325999999995</c:v>
                </c:pt>
                <c:pt idx="9530">
                  <c:v>0.96993819999999997</c:v>
                </c:pt>
                <c:pt idx="9531">
                  <c:v>0.99576973999999996</c:v>
                </c:pt>
                <c:pt idx="9532">
                  <c:v>0.99750625999999998</c:v>
                </c:pt>
                <c:pt idx="9533">
                  <c:v>0.99963175999999998</c:v>
                </c:pt>
                <c:pt idx="9534">
                  <c:v>0.99868809999999997</c:v>
                </c:pt>
                <c:pt idx="9535">
                  <c:v>0.99510299999999996</c:v>
                </c:pt>
                <c:pt idx="9536">
                  <c:v>0.99702436000000005</c:v>
                </c:pt>
                <c:pt idx="9537">
                  <c:v>0.99801930000000005</c:v>
                </c:pt>
                <c:pt idx="9538">
                  <c:v>0.98559284000000003</c:v>
                </c:pt>
                <c:pt idx="9539">
                  <c:v>0.99722754999999996</c:v>
                </c:pt>
                <c:pt idx="9540">
                  <c:v>0.99988790000000005</c:v>
                </c:pt>
                <c:pt idx="9541">
                  <c:v>0.98853170000000001</c:v>
                </c:pt>
                <c:pt idx="9542">
                  <c:v>0.97581017000000003</c:v>
                </c:pt>
                <c:pt idx="9543">
                  <c:v>1.0012468000000001</c:v>
                </c:pt>
                <c:pt idx="9544">
                  <c:v>0.99959766999999999</c:v>
                </c:pt>
                <c:pt idx="9545">
                  <c:v>0.99002990000000002</c:v>
                </c:pt>
                <c:pt idx="9546">
                  <c:v>0.98708149999999995</c:v>
                </c:pt>
                <c:pt idx="9547">
                  <c:v>1.0000699</c:v>
                </c:pt>
                <c:pt idx="9548">
                  <c:v>0.98767923999999996</c:v>
                </c:pt>
                <c:pt idx="9549">
                  <c:v>0.98456423999999998</c:v>
                </c:pt>
                <c:pt idx="9550">
                  <c:v>0.99655336000000005</c:v>
                </c:pt>
                <c:pt idx="9551">
                  <c:v>0.99831579999999998</c:v>
                </c:pt>
                <c:pt idx="9552">
                  <c:v>0.97551763000000002</c:v>
                </c:pt>
                <c:pt idx="9553">
                  <c:v>0.99241763000000005</c:v>
                </c:pt>
                <c:pt idx="9554">
                  <c:v>0.99986695999999997</c:v>
                </c:pt>
                <c:pt idx="9555">
                  <c:v>0.96734909999999996</c:v>
                </c:pt>
                <c:pt idx="9556">
                  <c:v>0.98716252999999998</c:v>
                </c:pt>
                <c:pt idx="9557">
                  <c:v>0.99171520000000002</c:v>
                </c:pt>
                <c:pt idx="9558">
                  <c:v>0.99725819999999998</c:v>
                </c:pt>
                <c:pt idx="9559">
                  <c:v>0.99302535999999997</c:v>
                </c:pt>
                <c:pt idx="9560">
                  <c:v>0.99943285999999998</c:v>
                </c:pt>
                <c:pt idx="9561">
                  <c:v>0.99176156999999998</c:v>
                </c:pt>
                <c:pt idx="9562">
                  <c:v>1.0004090000000001</c:v>
                </c:pt>
                <c:pt idx="9563">
                  <c:v>0.99732849999999995</c:v>
                </c:pt>
                <c:pt idx="9564">
                  <c:v>0.99966299999999997</c:v>
                </c:pt>
                <c:pt idx="9565">
                  <c:v>0.98350570000000004</c:v>
                </c:pt>
                <c:pt idx="9566">
                  <c:v>0.99545680000000003</c:v>
                </c:pt>
                <c:pt idx="9567">
                  <c:v>0.9910871</c:v>
                </c:pt>
                <c:pt idx="9568">
                  <c:v>0.98803633000000002</c:v>
                </c:pt>
                <c:pt idx="9569">
                  <c:v>0.99668573999999999</c:v>
                </c:pt>
                <c:pt idx="9570">
                  <c:v>0.99408876999999995</c:v>
                </c:pt>
                <c:pt idx="9571">
                  <c:v>1.0011022999999999</c:v>
                </c:pt>
                <c:pt idx="9572">
                  <c:v>1.0012044</c:v>
                </c:pt>
                <c:pt idx="9573">
                  <c:v>0.99089020000000005</c:v>
                </c:pt>
                <c:pt idx="9574">
                  <c:v>1.0007143000000001</c:v>
                </c:pt>
                <c:pt idx="9575">
                  <c:v>1.0033673000000001</c:v>
                </c:pt>
                <c:pt idx="9576">
                  <c:v>0.99678359999999999</c:v>
                </c:pt>
                <c:pt idx="9577">
                  <c:v>0.99497144999999998</c:v>
                </c:pt>
                <c:pt idx="9578">
                  <c:v>0.99955179999999999</c:v>
                </c:pt>
                <c:pt idx="9579">
                  <c:v>0.99746864999999996</c:v>
                </c:pt>
                <c:pt idx="9580">
                  <c:v>0.99966973000000003</c:v>
                </c:pt>
                <c:pt idx="9581">
                  <c:v>0.97889680000000001</c:v>
                </c:pt>
                <c:pt idx="9582">
                  <c:v>0.98675710000000005</c:v>
                </c:pt>
                <c:pt idx="9583">
                  <c:v>0.9452469</c:v>
                </c:pt>
                <c:pt idx="9584">
                  <c:v>0.99875915000000004</c:v>
                </c:pt>
                <c:pt idx="9585">
                  <c:v>0.99505370000000004</c:v>
                </c:pt>
                <c:pt idx="9586">
                  <c:v>0.99778809999999996</c:v>
                </c:pt>
                <c:pt idx="9587">
                  <c:v>1.0004054</c:v>
                </c:pt>
                <c:pt idx="9588">
                  <c:v>0.99666244000000004</c:v>
                </c:pt>
                <c:pt idx="9589">
                  <c:v>0.99761604999999998</c:v>
                </c:pt>
                <c:pt idx="9590">
                  <c:v>1.0000112000000001</c:v>
                </c:pt>
                <c:pt idx="9591">
                  <c:v>0.94837760000000004</c:v>
                </c:pt>
                <c:pt idx="9592">
                  <c:v>0.99247812999999996</c:v>
                </c:pt>
                <c:pt idx="9593">
                  <c:v>1.0000606999999999</c:v>
                </c:pt>
                <c:pt idx="9594">
                  <c:v>1.0005264</c:v>
                </c:pt>
                <c:pt idx="9595">
                  <c:v>1.0001822</c:v>
                </c:pt>
                <c:pt idx="9596">
                  <c:v>0.98489415999999996</c:v>
                </c:pt>
                <c:pt idx="9597">
                  <c:v>0.99137399999999998</c:v>
                </c:pt>
                <c:pt idx="9598">
                  <c:v>1.0009246000000001</c:v>
                </c:pt>
                <c:pt idx="9599">
                  <c:v>0.98324420000000001</c:v>
                </c:pt>
                <c:pt idx="9600">
                  <c:v>0.99995995000000004</c:v>
                </c:pt>
                <c:pt idx="9601">
                  <c:v>0.96177429999999997</c:v>
                </c:pt>
                <c:pt idx="9602">
                  <c:v>0.99733170000000004</c:v>
                </c:pt>
                <c:pt idx="9603">
                  <c:v>1.0024740999999999</c:v>
                </c:pt>
                <c:pt idx="9604">
                  <c:v>0.96241339999999997</c:v>
                </c:pt>
                <c:pt idx="9605">
                  <c:v>0.9991293</c:v>
                </c:pt>
                <c:pt idx="9606">
                  <c:v>0.98645400000000005</c:v>
                </c:pt>
                <c:pt idx="9607">
                  <c:v>0.92028529999999997</c:v>
                </c:pt>
                <c:pt idx="9608">
                  <c:v>0.99991620000000003</c:v>
                </c:pt>
                <c:pt idx="9609">
                  <c:v>0.99307495000000001</c:v>
                </c:pt>
                <c:pt idx="9610">
                  <c:v>1.0007092</c:v>
                </c:pt>
                <c:pt idx="9611">
                  <c:v>0.95661280000000004</c:v>
                </c:pt>
                <c:pt idx="9612">
                  <c:v>0.95756792999999996</c:v>
                </c:pt>
                <c:pt idx="9613">
                  <c:v>1.0021374999999999</c:v>
                </c:pt>
                <c:pt idx="9614">
                  <c:v>0.9999709</c:v>
                </c:pt>
                <c:pt idx="9615">
                  <c:v>0.97731849999999998</c:v>
                </c:pt>
                <c:pt idx="9616">
                  <c:v>0.96846310000000002</c:v>
                </c:pt>
                <c:pt idx="9617">
                  <c:v>1.0020955</c:v>
                </c:pt>
                <c:pt idx="9618">
                  <c:v>0.98789512999999995</c:v>
                </c:pt>
                <c:pt idx="9619">
                  <c:v>1.0016529999999999</c:v>
                </c:pt>
                <c:pt idx="9620">
                  <c:v>0.89115169999999999</c:v>
                </c:pt>
                <c:pt idx="9621">
                  <c:v>1.0001842999999999</c:v>
                </c:pt>
                <c:pt idx="9622">
                  <c:v>0.99538886999999998</c:v>
                </c:pt>
                <c:pt idx="9623">
                  <c:v>0.98668350000000005</c:v>
                </c:pt>
                <c:pt idx="9624">
                  <c:v>1.0007699999999999</c:v>
                </c:pt>
                <c:pt idx="9625">
                  <c:v>0.99984240000000002</c:v>
                </c:pt>
                <c:pt idx="9626">
                  <c:v>0.96525649999999996</c:v>
                </c:pt>
                <c:pt idx="9627">
                  <c:v>1.0028577000000001</c:v>
                </c:pt>
                <c:pt idx="9628">
                  <c:v>0.99205803999999997</c:v>
                </c:pt>
                <c:pt idx="9629">
                  <c:v>0.99222195000000002</c:v>
                </c:pt>
                <c:pt idx="9630">
                  <c:v>1.0017201</c:v>
                </c:pt>
                <c:pt idx="9631">
                  <c:v>0.99213200000000001</c:v>
                </c:pt>
                <c:pt idx="9632">
                  <c:v>1.0002939</c:v>
                </c:pt>
                <c:pt idx="9633">
                  <c:v>1.0017729</c:v>
                </c:pt>
                <c:pt idx="9634">
                  <c:v>0.98926360000000002</c:v>
                </c:pt>
                <c:pt idx="9635">
                  <c:v>1.0008096</c:v>
                </c:pt>
                <c:pt idx="9636">
                  <c:v>0.99329140000000005</c:v>
                </c:pt>
                <c:pt idx="9637">
                  <c:v>0.98748254999999996</c:v>
                </c:pt>
                <c:pt idx="9638">
                  <c:v>0.98544573999999996</c:v>
                </c:pt>
                <c:pt idx="9639">
                  <c:v>0.99126565</c:v>
                </c:pt>
                <c:pt idx="9640">
                  <c:v>0.99952149999999995</c:v>
                </c:pt>
                <c:pt idx="9641">
                  <c:v>0.98147887</c:v>
                </c:pt>
                <c:pt idx="9642">
                  <c:v>1.0005606</c:v>
                </c:pt>
                <c:pt idx="9643">
                  <c:v>0.99992174</c:v>
                </c:pt>
                <c:pt idx="9644">
                  <c:v>0.99008859999999999</c:v>
                </c:pt>
                <c:pt idx="9645">
                  <c:v>0.97008919999999998</c:v>
                </c:pt>
                <c:pt idx="9646">
                  <c:v>0.99134580000000005</c:v>
                </c:pt>
                <c:pt idx="9647">
                  <c:v>0.98534999999999995</c:v>
                </c:pt>
                <c:pt idx="9648">
                  <c:v>0.96864479999999997</c:v>
                </c:pt>
                <c:pt idx="9649">
                  <c:v>0.98843192999999996</c:v>
                </c:pt>
                <c:pt idx="9650">
                  <c:v>0.99915359999999998</c:v>
                </c:pt>
                <c:pt idx="9651">
                  <c:v>0.98310030000000004</c:v>
                </c:pt>
                <c:pt idx="9652">
                  <c:v>0.96975080000000002</c:v>
                </c:pt>
                <c:pt idx="9653">
                  <c:v>1.0010948</c:v>
                </c:pt>
                <c:pt idx="9654">
                  <c:v>0.99940854000000001</c:v>
                </c:pt>
                <c:pt idx="9655">
                  <c:v>1.0008817000000001</c:v>
                </c:pt>
                <c:pt idx="9656">
                  <c:v>1.0016145999999999</c:v>
                </c:pt>
                <c:pt idx="9657">
                  <c:v>0.99619329999999995</c:v>
                </c:pt>
                <c:pt idx="9658">
                  <c:v>1.0003070999999999</c:v>
                </c:pt>
                <c:pt idx="9659">
                  <c:v>1.0006822</c:v>
                </c:pt>
                <c:pt idx="9660">
                  <c:v>1.0008024</c:v>
                </c:pt>
                <c:pt idx="9661">
                  <c:v>1.0007044</c:v>
                </c:pt>
                <c:pt idx="9662">
                  <c:v>0.99716400000000005</c:v>
                </c:pt>
                <c:pt idx="9663">
                  <c:v>0.97271839999999998</c:v>
                </c:pt>
                <c:pt idx="9664">
                  <c:v>0.94744706000000001</c:v>
                </c:pt>
                <c:pt idx="9665">
                  <c:v>1.0008587</c:v>
                </c:pt>
                <c:pt idx="9666">
                  <c:v>1.0007870000000001</c:v>
                </c:pt>
                <c:pt idx="9667">
                  <c:v>1.0006409000000001</c:v>
                </c:pt>
                <c:pt idx="9668">
                  <c:v>0.97828210000000004</c:v>
                </c:pt>
                <c:pt idx="9669">
                  <c:v>0.96832012999999995</c:v>
                </c:pt>
                <c:pt idx="9670">
                  <c:v>0.99555205999999996</c:v>
                </c:pt>
                <c:pt idx="9671">
                  <c:v>0.98744220000000005</c:v>
                </c:pt>
                <c:pt idx="9672">
                  <c:v>0.99860260000000001</c:v>
                </c:pt>
                <c:pt idx="9673">
                  <c:v>0.99079865</c:v>
                </c:pt>
                <c:pt idx="9674">
                  <c:v>0.98936440000000003</c:v>
                </c:pt>
                <c:pt idx="9675">
                  <c:v>0.99835010000000002</c:v>
                </c:pt>
                <c:pt idx="9676">
                  <c:v>0.9809928</c:v>
                </c:pt>
                <c:pt idx="9677">
                  <c:v>0.99382839999999995</c:v>
                </c:pt>
                <c:pt idx="9678">
                  <c:v>0.99926700000000002</c:v>
                </c:pt>
                <c:pt idx="9679">
                  <c:v>0.99954533999999995</c:v>
                </c:pt>
                <c:pt idx="9680">
                  <c:v>1.0010038999999999</c:v>
                </c:pt>
                <c:pt idx="9681">
                  <c:v>1.0010948</c:v>
                </c:pt>
                <c:pt idx="9682">
                  <c:v>0.98603169999999996</c:v>
                </c:pt>
                <c:pt idx="9683">
                  <c:v>0.99194890000000002</c:v>
                </c:pt>
                <c:pt idx="9684">
                  <c:v>0.99655550000000004</c:v>
                </c:pt>
                <c:pt idx="9685">
                  <c:v>1.0015885</c:v>
                </c:pt>
                <c:pt idx="9686">
                  <c:v>0.98449063000000003</c:v>
                </c:pt>
                <c:pt idx="9687">
                  <c:v>1.0000414</c:v>
                </c:pt>
                <c:pt idx="9688">
                  <c:v>0.99609727000000003</c:v>
                </c:pt>
                <c:pt idx="9689">
                  <c:v>0.97788596000000005</c:v>
                </c:pt>
                <c:pt idx="9690">
                  <c:v>0.98640936999999995</c:v>
                </c:pt>
                <c:pt idx="9691">
                  <c:v>0.97701143999999995</c:v>
                </c:pt>
                <c:pt idx="9692">
                  <c:v>0.98811895000000005</c:v>
                </c:pt>
                <c:pt idx="9693">
                  <c:v>0.99991390000000002</c:v>
                </c:pt>
                <c:pt idx="9694">
                  <c:v>0.98868149999999999</c:v>
                </c:pt>
                <c:pt idx="9695">
                  <c:v>0.99668909999999999</c:v>
                </c:pt>
                <c:pt idx="9696">
                  <c:v>0.94015669999999996</c:v>
                </c:pt>
                <c:pt idx="9697">
                  <c:v>0.99696039999999997</c:v>
                </c:pt>
                <c:pt idx="9698">
                  <c:v>0.95933950000000001</c:v>
                </c:pt>
                <c:pt idx="9699">
                  <c:v>0.99118030000000001</c:v>
                </c:pt>
                <c:pt idx="9700">
                  <c:v>1.0004261999999999</c:v>
                </c:pt>
                <c:pt idx="9701">
                  <c:v>0.98381580000000002</c:v>
                </c:pt>
                <c:pt idx="9702">
                  <c:v>0.99832164999999995</c:v>
                </c:pt>
                <c:pt idx="9703">
                  <c:v>0.99955179999999999</c:v>
                </c:pt>
                <c:pt idx="9704">
                  <c:v>0.99993829999999995</c:v>
                </c:pt>
                <c:pt idx="9705">
                  <c:v>0.9901761</c:v>
                </c:pt>
                <c:pt idx="9706">
                  <c:v>0.98995345999999995</c:v>
                </c:pt>
                <c:pt idx="9707">
                  <c:v>0.9807399</c:v>
                </c:pt>
                <c:pt idx="9708">
                  <c:v>1.0005443999999999</c:v>
                </c:pt>
                <c:pt idx="9709">
                  <c:v>0.98642149999999995</c:v>
                </c:pt>
                <c:pt idx="9710">
                  <c:v>0.98502122999999997</c:v>
                </c:pt>
                <c:pt idx="9711">
                  <c:v>0.97702770000000005</c:v>
                </c:pt>
                <c:pt idx="9712">
                  <c:v>1.0005763999999999</c:v>
                </c:pt>
                <c:pt idx="9713">
                  <c:v>0.99624884000000002</c:v>
                </c:pt>
                <c:pt idx="9714">
                  <c:v>0.99222195000000002</c:v>
                </c:pt>
                <c:pt idx="9715">
                  <c:v>0.99810045999999997</c:v>
                </c:pt>
                <c:pt idx="9716">
                  <c:v>0.96606809999999999</c:v>
                </c:pt>
                <c:pt idx="9717">
                  <c:v>0.99778469999999997</c:v>
                </c:pt>
                <c:pt idx="9718">
                  <c:v>0.99772430000000001</c:v>
                </c:pt>
                <c:pt idx="9719">
                  <c:v>0.99404203999999996</c:v>
                </c:pt>
                <c:pt idx="9720">
                  <c:v>0.99230160000000001</c:v>
                </c:pt>
                <c:pt idx="9721">
                  <c:v>0.97437923999999998</c:v>
                </c:pt>
                <c:pt idx="9722">
                  <c:v>0.93785423000000001</c:v>
                </c:pt>
                <c:pt idx="9723">
                  <c:v>1.0011825999999999</c:v>
                </c:pt>
                <c:pt idx="9724">
                  <c:v>0.99691010000000002</c:v>
                </c:pt>
                <c:pt idx="9725">
                  <c:v>1.0012816</c:v>
                </c:pt>
                <c:pt idx="9726">
                  <c:v>0.96594590000000002</c:v>
                </c:pt>
                <c:pt idx="9727">
                  <c:v>1.0017130000000001</c:v>
                </c:pt>
                <c:pt idx="9728">
                  <c:v>0.99924844999999995</c:v>
                </c:pt>
                <c:pt idx="9729">
                  <c:v>1.0002944</c:v>
                </c:pt>
                <c:pt idx="9730">
                  <c:v>0.96124430000000005</c:v>
                </c:pt>
                <c:pt idx="9731">
                  <c:v>0.96847033999999999</c:v>
                </c:pt>
                <c:pt idx="9732">
                  <c:v>0.99830264000000002</c:v>
                </c:pt>
                <c:pt idx="9733">
                  <c:v>1.000186</c:v>
                </c:pt>
                <c:pt idx="9734">
                  <c:v>1.0031821999999999</c:v>
                </c:pt>
                <c:pt idx="9735">
                  <c:v>1.0011336</c:v>
                </c:pt>
                <c:pt idx="9736">
                  <c:v>0.99632304999999999</c:v>
                </c:pt>
                <c:pt idx="9737">
                  <c:v>0.99754745</c:v>
                </c:pt>
                <c:pt idx="9738">
                  <c:v>0.98308910000000005</c:v>
                </c:pt>
                <c:pt idx="9739">
                  <c:v>1.0008839</c:v>
                </c:pt>
                <c:pt idx="9740">
                  <c:v>0.96356803000000002</c:v>
                </c:pt>
                <c:pt idx="9741">
                  <c:v>1.0015885</c:v>
                </c:pt>
                <c:pt idx="9742">
                  <c:v>0.98528934000000001</c:v>
                </c:pt>
                <c:pt idx="9743">
                  <c:v>1.0005754</c:v>
                </c:pt>
                <c:pt idx="9744">
                  <c:v>1.0004365</c:v>
                </c:pt>
                <c:pt idx="9745">
                  <c:v>0.99959969999999998</c:v>
                </c:pt>
                <c:pt idx="9746">
                  <c:v>0.99944809999999995</c:v>
                </c:pt>
                <c:pt idx="9747">
                  <c:v>1.0000066000000001</c:v>
                </c:pt>
                <c:pt idx="9748">
                  <c:v>0.99723059999999997</c:v>
                </c:pt>
                <c:pt idx="9749">
                  <c:v>0.98851710000000004</c:v>
                </c:pt>
                <c:pt idx="9750">
                  <c:v>0.97650605000000001</c:v>
                </c:pt>
                <c:pt idx="9751">
                  <c:v>1.0012417</c:v>
                </c:pt>
                <c:pt idx="9752">
                  <c:v>1.0001013999999999</c:v>
                </c:pt>
                <c:pt idx="9753">
                  <c:v>0.99722635999999998</c:v>
                </c:pt>
                <c:pt idx="9754">
                  <c:v>0.99921260000000001</c:v>
                </c:pt>
                <c:pt idx="9755">
                  <c:v>0.99986905000000004</c:v>
                </c:pt>
                <c:pt idx="9756">
                  <c:v>1.0032448</c:v>
                </c:pt>
                <c:pt idx="9757">
                  <c:v>0.99838846999999997</c:v>
                </c:pt>
                <c:pt idx="9758">
                  <c:v>0.98768920000000004</c:v>
                </c:pt>
                <c:pt idx="9759">
                  <c:v>0.99833989999999995</c:v>
                </c:pt>
                <c:pt idx="9760">
                  <c:v>0.99720470000000005</c:v>
                </c:pt>
                <c:pt idx="9761">
                  <c:v>0.99960004999999996</c:v>
                </c:pt>
                <c:pt idx="9762">
                  <c:v>0.98733722999999995</c:v>
                </c:pt>
                <c:pt idx="9763">
                  <c:v>0.96205675999999996</c:v>
                </c:pt>
                <c:pt idx="9764">
                  <c:v>1.0022367999999999</c:v>
                </c:pt>
                <c:pt idx="9765">
                  <c:v>0.97180944999999996</c:v>
                </c:pt>
                <c:pt idx="9766">
                  <c:v>0.98836520000000005</c:v>
                </c:pt>
                <c:pt idx="9767">
                  <c:v>1.0010705</c:v>
                </c:pt>
                <c:pt idx="9768">
                  <c:v>0.97988299999999995</c:v>
                </c:pt>
                <c:pt idx="9769">
                  <c:v>0.97737103999999997</c:v>
                </c:pt>
                <c:pt idx="9770">
                  <c:v>0.98536330000000005</c:v>
                </c:pt>
                <c:pt idx="9771">
                  <c:v>0.99913739999999995</c:v>
                </c:pt>
                <c:pt idx="9772">
                  <c:v>1.0001842999999999</c:v>
                </c:pt>
                <c:pt idx="9773">
                  <c:v>0.98319060000000003</c:v>
                </c:pt>
                <c:pt idx="9774">
                  <c:v>0.94532775999999996</c:v>
                </c:pt>
                <c:pt idx="9775">
                  <c:v>0.99274516000000002</c:v>
                </c:pt>
                <c:pt idx="9776">
                  <c:v>1.0016147</c:v>
                </c:pt>
                <c:pt idx="9777">
                  <c:v>0.99856687</c:v>
                </c:pt>
                <c:pt idx="9778">
                  <c:v>0.97510010000000003</c:v>
                </c:pt>
                <c:pt idx="9779">
                  <c:v>1.0011916000000001</c:v>
                </c:pt>
                <c:pt idx="9780">
                  <c:v>0.99926453999999998</c:v>
                </c:pt>
                <c:pt idx="9781">
                  <c:v>0.98744905000000005</c:v>
                </c:pt>
                <c:pt idx="9782">
                  <c:v>0.99934579999999995</c:v>
                </c:pt>
                <c:pt idx="9783">
                  <c:v>0.98984510000000003</c:v>
                </c:pt>
                <c:pt idx="9784">
                  <c:v>0.99272746000000001</c:v>
                </c:pt>
                <c:pt idx="9785">
                  <c:v>0.99966323000000001</c:v>
                </c:pt>
                <c:pt idx="9786">
                  <c:v>0.99381850000000005</c:v>
                </c:pt>
                <c:pt idx="9787">
                  <c:v>0.96963286000000004</c:v>
                </c:pt>
                <c:pt idx="9788">
                  <c:v>0.98445579999999999</c:v>
                </c:pt>
                <c:pt idx="9789">
                  <c:v>1.0007172</c:v>
                </c:pt>
                <c:pt idx="9790">
                  <c:v>0.98759370000000002</c:v>
                </c:pt>
                <c:pt idx="9791">
                  <c:v>0.98853225</c:v>
                </c:pt>
                <c:pt idx="9792">
                  <c:v>1.0002419</c:v>
                </c:pt>
                <c:pt idx="9793">
                  <c:v>0.99813779999999996</c:v>
                </c:pt>
                <c:pt idx="9794">
                  <c:v>0.98982817000000001</c:v>
                </c:pt>
                <c:pt idx="9795">
                  <c:v>0.99955430000000001</c:v>
                </c:pt>
                <c:pt idx="9796">
                  <c:v>0.98262740000000004</c:v>
                </c:pt>
                <c:pt idx="9797">
                  <c:v>1.0019838999999999</c:v>
                </c:pt>
                <c:pt idx="9798">
                  <c:v>0.99944809999999995</c:v>
                </c:pt>
                <c:pt idx="9799">
                  <c:v>1.0017529999999999</c:v>
                </c:pt>
                <c:pt idx="9800">
                  <c:v>0.99761429999999995</c:v>
                </c:pt>
                <c:pt idx="9801">
                  <c:v>0.95961180000000001</c:v>
                </c:pt>
                <c:pt idx="9802">
                  <c:v>0.99642960000000003</c:v>
                </c:pt>
                <c:pt idx="9803">
                  <c:v>1.0002998999999999</c:v>
                </c:pt>
                <c:pt idx="9804">
                  <c:v>0.99980690000000005</c:v>
                </c:pt>
                <c:pt idx="9805">
                  <c:v>0.99180100000000004</c:v>
                </c:pt>
                <c:pt idx="9806">
                  <c:v>0.99114760000000002</c:v>
                </c:pt>
                <c:pt idx="9807">
                  <c:v>0.99682800000000005</c:v>
                </c:pt>
                <c:pt idx="9808">
                  <c:v>1.0024436000000001</c:v>
                </c:pt>
                <c:pt idx="9809">
                  <c:v>0.99998355000000005</c:v>
                </c:pt>
                <c:pt idx="9810">
                  <c:v>0.99382289999999995</c:v>
                </c:pt>
                <c:pt idx="9811">
                  <c:v>0.99051564999999997</c:v>
                </c:pt>
                <c:pt idx="9812">
                  <c:v>0.97607549999999998</c:v>
                </c:pt>
                <c:pt idx="9813">
                  <c:v>0.99839115</c:v>
                </c:pt>
                <c:pt idx="9814">
                  <c:v>0.9351602</c:v>
                </c:pt>
                <c:pt idx="9815">
                  <c:v>0.99487734000000005</c:v>
                </c:pt>
                <c:pt idx="9816">
                  <c:v>1.0005025000000001</c:v>
                </c:pt>
                <c:pt idx="9817">
                  <c:v>0.96169143999999995</c:v>
                </c:pt>
                <c:pt idx="9818">
                  <c:v>0.99750965999999996</c:v>
                </c:pt>
                <c:pt idx="9819">
                  <c:v>0.99746579999999996</c:v>
                </c:pt>
                <c:pt idx="9820">
                  <c:v>0.99742319999999995</c:v>
                </c:pt>
                <c:pt idx="9821">
                  <c:v>1.0004048000000001</c:v>
                </c:pt>
                <c:pt idx="9822">
                  <c:v>0.97546390000000005</c:v>
                </c:pt>
                <c:pt idx="9823">
                  <c:v>0.99976116000000004</c:v>
                </c:pt>
                <c:pt idx="9824">
                  <c:v>0.98900443000000005</c:v>
                </c:pt>
                <c:pt idx="9825">
                  <c:v>0.99751769999999995</c:v>
                </c:pt>
                <c:pt idx="9826">
                  <c:v>0.99324029999999996</c:v>
                </c:pt>
                <c:pt idx="9827">
                  <c:v>1.0007489000000001</c:v>
                </c:pt>
                <c:pt idx="9828">
                  <c:v>0.99975190000000003</c:v>
                </c:pt>
                <c:pt idx="9829">
                  <c:v>0.99448603000000002</c:v>
                </c:pt>
                <c:pt idx="9830">
                  <c:v>0.96905339999999995</c:v>
                </c:pt>
                <c:pt idx="9831">
                  <c:v>0.99921285999999998</c:v>
                </c:pt>
                <c:pt idx="9832">
                  <c:v>0.97988445000000002</c:v>
                </c:pt>
                <c:pt idx="9833">
                  <c:v>0.98499393000000002</c:v>
                </c:pt>
                <c:pt idx="9834">
                  <c:v>0.95408683999999999</c:v>
                </c:pt>
                <c:pt idx="9835">
                  <c:v>0.98097190000000001</c:v>
                </c:pt>
                <c:pt idx="9836">
                  <c:v>0.96738259999999998</c:v>
                </c:pt>
                <c:pt idx="9837">
                  <c:v>0.98651540000000004</c:v>
                </c:pt>
                <c:pt idx="9838">
                  <c:v>0.99518912999999998</c:v>
                </c:pt>
                <c:pt idx="9839">
                  <c:v>0.96387535000000002</c:v>
                </c:pt>
                <c:pt idx="9840">
                  <c:v>0.99403079999999999</c:v>
                </c:pt>
                <c:pt idx="9841">
                  <c:v>1.0001382999999999</c:v>
                </c:pt>
                <c:pt idx="9842">
                  <c:v>1.0004090000000001</c:v>
                </c:pt>
                <c:pt idx="9843">
                  <c:v>0.99507409999999996</c:v>
                </c:pt>
                <c:pt idx="9844">
                  <c:v>1.0005008</c:v>
                </c:pt>
                <c:pt idx="9845">
                  <c:v>0.99975840000000005</c:v>
                </c:pt>
                <c:pt idx="9846">
                  <c:v>1.0001842999999999</c:v>
                </c:pt>
                <c:pt idx="9847">
                  <c:v>0.99371960000000004</c:v>
                </c:pt>
                <c:pt idx="9848">
                  <c:v>0.99725216999999999</c:v>
                </c:pt>
                <c:pt idx="9849">
                  <c:v>0.98165789999999997</c:v>
                </c:pt>
                <c:pt idx="9850">
                  <c:v>1.0002477999999999</c:v>
                </c:pt>
                <c:pt idx="9851">
                  <c:v>0.98292829999999998</c:v>
                </c:pt>
                <c:pt idx="9852">
                  <c:v>0.9920061</c:v>
                </c:pt>
                <c:pt idx="9853">
                  <c:v>0.99432516000000004</c:v>
                </c:pt>
                <c:pt idx="9854">
                  <c:v>0.99701130000000004</c:v>
                </c:pt>
                <c:pt idx="9855">
                  <c:v>1.0016075</c:v>
                </c:pt>
                <c:pt idx="9856">
                  <c:v>0.99742410000000004</c:v>
                </c:pt>
                <c:pt idx="9857">
                  <c:v>0.97671750000000002</c:v>
                </c:pt>
                <c:pt idx="9858">
                  <c:v>0.9972782</c:v>
                </c:pt>
                <c:pt idx="9859">
                  <c:v>0.99882800000000005</c:v>
                </c:pt>
                <c:pt idx="9860">
                  <c:v>0.98732109999999995</c:v>
                </c:pt>
                <c:pt idx="9861">
                  <c:v>0.95170829999999995</c:v>
                </c:pt>
                <c:pt idx="9862">
                  <c:v>0.99468814999999999</c:v>
                </c:pt>
                <c:pt idx="9863">
                  <c:v>0.99993264999999998</c:v>
                </c:pt>
                <c:pt idx="9864">
                  <c:v>0.9961179</c:v>
                </c:pt>
                <c:pt idx="9865">
                  <c:v>1.0023116999999999</c:v>
                </c:pt>
                <c:pt idx="9866">
                  <c:v>0.98314416000000004</c:v>
                </c:pt>
                <c:pt idx="9867">
                  <c:v>1.0020602000000001</c:v>
                </c:pt>
                <c:pt idx="9868">
                  <c:v>1.0002648999999999</c:v>
                </c:pt>
                <c:pt idx="9869">
                  <c:v>1.0015885</c:v>
                </c:pt>
                <c:pt idx="9870">
                  <c:v>0.99181794999999995</c:v>
                </c:pt>
                <c:pt idx="9871">
                  <c:v>1.0002545</c:v>
                </c:pt>
                <c:pt idx="9872">
                  <c:v>1.0005636</c:v>
                </c:pt>
                <c:pt idx="9873">
                  <c:v>0.99616910000000003</c:v>
                </c:pt>
                <c:pt idx="9874">
                  <c:v>0.99988025000000003</c:v>
                </c:pt>
                <c:pt idx="9875">
                  <c:v>0.99807345999999997</c:v>
                </c:pt>
                <c:pt idx="9876">
                  <c:v>0.9948032</c:v>
                </c:pt>
                <c:pt idx="9877">
                  <c:v>0.95835420000000004</c:v>
                </c:pt>
                <c:pt idx="9878">
                  <c:v>0.99878820000000001</c:v>
                </c:pt>
                <c:pt idx="9879">
                  <c:v>0.98037640000000004</c:v>
                </c:pt>
                <c:pt idx="9880">
                  <c:v>1.0001842999999999</c:v>
                </c:pt>
                <c:pt idx="9881">
                  <c:v>0.99216645999999997</c:v>
                </c:pt>
                <c:pt idx="9882">
                  <c:v>0.96781236000000004</c:v>
                </c:pt>
                <c:pt idx="9883">
                  <c:v>0.99829809999999997</c:v>
                </c:pt>
                <c:pt idx="9884">
                  <c:v>0.99959849999999995</c:v>
                </c:pt>
                <c:pt idx="9885">
                  <c:v>0.99822604999999998</c:v>
                </c:pt>
                <c:pt idx="9886">
                  <c:v>0.98941504999999996</c:v>
                </c:pt>
                <c:pt idx="9887">
                  <c:v>0.97825980000000001</c:v>
                </c:pt>
                <c:pt idx="9888">
                  <c:v>1.0015385000000001</c:v>
                </c:pt>
                <c:pt idx="9889">
                  <c:v>0.99944734999999996</c:v>
                </c:pt>
                <c:pt idx="9890">
                  <c:v>0.99760789999999999</c:v>
                </c:pt>
                <c:pt idx="9891">
                  <c:v>0.97989839999999995</c:v>
                </c:pt>
                <c:pt idx="9892">
                  <c:v>0.99385524000000003</c:v>
                </c:pt>
                <c:pt idx="9893">
                  <c:v>0.99258990000000002</c:v>
                </c:pt>
                <c:pt idx="9894">
                  <c:v>0.99729860000000004</c:v>
                </c:pt>
                <c:pt idx="9895">
                  <c:v>0.99973255000000005</c:v>
                </c:pt>
                <c:pt idx="9896">
                  <c:v>1.0037551</c:v>
                </c:pt>
                <c:pt idx="9897">
                  <c:v>0.99989090000000003</c:v>
                </c:pt>
                <c:pt idx="9898">
                  <c:v>0.97305673000000004</c:v>
                </c:pt>
                <c:pt idx="9899">
                  <c:v>0.99978745000000002</c:v>
                </c:pt>
                <c:pt idx="9900">
                  <c:v>0.97863984000000004</c:v>
                </c:pt>
                <c:pt idx="9901">
                  <c:v>0.99675740000000002</c:v>
                </c:pt>
                <c:pt idx="9902">
                  <c:v>0.97957075000000005</c:v>
                </c:pt>
                <c:pt idx="9903">
                  <c:v>0.99862689999999998</c:v>
                </c:pt>
                <c:pt idx="9904">
                  <c:v>0.94358649999999999</c:v>
                </c:pt>
                <c:pt idx="9905">
                  <c:v>0.98665340000000001</c:v>
                </c:pt>
                <c:pt idx="9906">
                  <c:v>0.99073887000000005</c:v>
                </c:pt>
                <c:pt idx="9907">
                  <c:v>1.0020468</c:v>
                </c:pt>
                <c:pt idx="9908">
                  <c:v>1.0015449999999999</c:v>
                </c:pt>
                <c:pt idx="9909">
                  <c:v>1.0023245000000001</c:v>
                </c:pt>
                <c:pt idx="9910">
                  <c:v>0.99416850000000001</c:v>
                </c:pt>
                <c:pt idx="9911">
                  <c:v>0.99765545</c:v>
                </c:pt>
                <c:pt idx="9912">
                  <c:v>0.99609612999999997</c:v>
                </c:pt>
                <c:pt idx="9913">
                  <c:v>0.98338859999999995</c:v>
                </c:pt>
                <c:pt idx="9914">
                  <c:v>1.0013358999999999</c:v>
                </c:pt>
                <c:pt idx="9915">
                  <c:v>0.99791675999999996</c:v>
                </c:pt>
                <c:pt idx="9916">
                  <c:v>0.99775599999999998</c:v>
                </c:pt>
                <c:pt idx="9917">
                  <c:v>0.99845459999999997</c:v>
                </c:pt>
                <c:pt idx="9918">
                  <c:v>0.98908615</c:v>
                </c:pt>
                <c:pt idx="9919">
                  <c:v>0.97692409999999996</c:v>
                </c:pt>
                <c:pt idx="9920">
                  <c:v>0.98517900000000003</c:v>
                </c:pt>
                <c:pt idx="9921">
                  <c:v>1.0007124999999999</c:v>
                </c:pt>
                <c:pt idx="9922">
                  <c:v>0.9993862</c:v>
                </c:pt>
                <c:pt idx="9923">
                  <c:v>0.99831579999999998</c:v>
                </c:pt>
                <c:pt idx="9924">
                  <c:v>0.99771989999999999</c:v>
                </c:pt>
                <c:pt idx="9925">
                  <c:v>0.99787190000000003</c:v>
                </c:pt>
                <c:pt idx="9926">
                  <c:v>0.98362494</c:v>
                </c:pt>
                <c:pt idx="9927">
                  <c:v>0.99677426000000002</c:v>
                </c:pt>
                <c:pt idx="9928">
                  <c:v>0.97306649999999995</c:v>
                </c:pt>
                <c:pt idx="9929">
                  <c:v>0.98877347000000004</c:v>
                </c:pt>
                <c:pt idx="9930">
                  <c:v>0.99771695999999999</c:v>
                </c:pt>
                <c:pt idx="9931">
                  <c:v>1.0001842999999999</c:v>
                </c:pt>
                <c:pt idx="9932">
                  <c:v>0.99388575999999995</c:v>
                </c:pt>
                <c:pt idx="9933">
                  <c:v>1.0000728000000001</c:v>
                </c:pt>
                <c:pt idx="9934">
                  <c:v>1.0006603999999999</c:v>
                </c:pt>
                <c:pt idx="9935">
                  <c:v>1.0024002999999999</c:v>
                </c:pt>
                <c:pt idx="9936">
                  <c:v>0.9409265</c:v>
                </c:pt>
                <c:pt idx="9937">
                  <c:v>0.9900487</c:v>
                </c:pt>
                <c:pt idx="9938">
                  <c:v>0.99803370000000002</c:v>
                </c:pt>
                <c:pt idx="9939">
                  <c:v>0.99909159999999997</c:v>
                </c:pt>
                <c:pt idx="9940">
                  <c:v>0.98102283000000001</c:v>
                </c:pt>
                <c:pt idx="9941">
                  <c:v>0.98659103999999997</c:v>
                </c:pt>
                <c:pt idx="9942">
                  <c:v>0.96360279999999998</c:v>
                </c:pt>
                <c:pt idx="9943">
                  <c:v>0.99979649999999998</c:v>
                </c:pt>
                <c:pt idx="9944">
                  <c:v>0.96413046000000002</c:v>
                </c:pt>
                <c:pt idx="9945">
                  <c:v>0.99995255000000005</c:v>
                </c:pt>
                <c:pt idx="9946">
                  <c:v>0.85276479999999999</c:v>
                </c:pt>
                <c:pt idx="9947">
                  <c:v>0.97648849999999998</c:v>
                </c:pt>
                <c:pt idx="9948">
                  <c:v>0.99682459999999995</c:v>
                </c:pt>
                <c:pt idx="9949">
                  <c:v>0.98167009999999999</c:v>
                </c:pt>
                <c:pt idx="9950">
                  <c:v>0.97083454999999996</c:v>
                </c:pt>
                <c:pt idx="9951">
                  <c:v>1.0009573</c:v>
                </c:pt>
                <c:pt idx="9952">
                  <c:v>0.9617057</c:v>
                </c:pt>
                <c:pt idx="9953">
                  <c:v>1.0012369000000001</c:v>
                </c:pt>
                <c:pt idx="9954">
                  <c:v>0.99246369999999995</c:v>
                </c:pt>
                <c:pt idx="9955">
                  <c:v>0.96310750000000001</c:v>
                </c:pt>
                <c:pt idx="9956">
                  <c:v>0.99096196999999997</c:v>
                </c:pt>
                <c:pt idx="9957">
                  <c:v>0.99031259999999999</c:v>
                </c:pt>
                <c:pt idx="9958">
                  <c:v>0.9997298</c:v>
                </c:pt>
                <c:pt idx="9959">
                  <c:v>1.0000465999999999</c:v>
                </c:pt>
                <c:pt idx="9960">
                  <c:v>1.0021651</c:v>
                </c:pt>
                <c:pt idx="9961">
                  <c:v>1.0001636</c:v>
                </c:pt>
                <c:pt idx="9962">
                  <c:v>1.0004218</c:v>
                </c:pt>
                <c:pt idx="9963">
                  <c:v>0.98781330000000001</c:v>
                </c:pt>
                <c:pt idx="9964">
                  <c:v>0.994363</c:v>
                </c:pt>
                <c:pt idx="9965">
                  <c:v>0.99690294000000002</c:v>
                </c:pt>
                <c:pt idx="9966">
                  <c:v>0.98598929999999996</c:v>
                </c:pt>
                <c:pt idx="9967">
                  <c:v>0.99237096000000002</c:v>
                </c:pt>
                <c:pt idx="9968">
                  <c:v>1.0019046</c:v>
                </c:pt>
                <c:pt idx="9969">
                  <c:v>0.99913304999999997</c:v>
                </c:pt>
                <c:pt idx="9970">
                  <c:v>0.99673469999999997</c:v>
                </c:pt>
                <c:pt idx="9971">
                  <c:v>1.0006877999999999</c:v>
                </c:pt>
                <c:pt idx="9972">
                  <c:v>1.0001628</c:v>
                </c:pt>
                <c:pt idx="9973">
                  <c:v>0.98757200000000001</c:v>
                </c:pt>
                <c:pt idx="9974">
                  <c:v>0.98561659999999995</c:v>
                </c:pt>
                <c:pt idx="9975">
                  <c:v>1.0011506999999999</c:v>
                </c:pt>
                <c:pt idx="9976">
                  <c:v>0.97774315000000001</c:v>
                </c:pt>
                <c:pt idx="9977">
                  <c:v>0.99975175000000005</c:v>
                </c:pt>
                <c:pt idx="9978">
                  <c:v>0.96494484000000003</c:v>
                </c:pt>
                <c:pt idx="9979">
                  <c:v>1.0008119</c:v>
                </c:pt>
                <c:pt idx="9980">
                  <c:v>0.99520344000000005</c:v>
                </c:pt>
                <c:pt idx="9981">
                  <c:v>0.98153526000000002</c:v>
                </c:pt>
                <c:pt idx="9982">
                  <c:v>0.98460495000000003</c:v>
                </c:pt>
                <c:pt idx="9983">
                  <c:v>1.0028485</c:v>
                </c:pt>
                <c:pt idx="9984">
                  <c:v>0.99591130000000005</c:v>
                </c:pt>
                <c:pt idx="9985">
                  <c:v>1.0000656000000001</c:v>
                </c:pt>
                <c:pt idx="9986">
                  <c:v>0.99686620000000004</c:v>
                </c:pt>
                <c:pt idx="9987">
                  <c:v>1.0008680999999999</c:v>
                </c:pt>
                <c:pt idx="9988">
                  <c:v>0.99977833000000005</c:v>
                </c:pt>
                <c:pt idx="9989">
                  <c:v>0.99858886000000002</c:v>
                </c:pt>
                <c:pt idx="9990">
                  <c:v>0.99993810000000005</c:v>
                </c:pt>
                <c:pt idx="9991">
                  <c:v>0.98928919999999998</c:v>
                </c:pt>
                <c:pt idx="9992">
                  <c:v>1.0008543000000001</c:v>
                </c:pt>
                <c:pt idx="9993">
                  <c:v>1.0016307</c:v>
                </c:pt>
                <c:pt idx="9994">
                  <c:v>0.99360570000000004</c:v>
                </c:pt>
                <c:pt idx="9995">
                  <c:v>0.97773030000000005</c:v>
                </c:pt>
                <c:pt idx="9996">
                  <c:v>0.97876890000000005</c:v>
                </c:pt>
                <c:pt idx="9997">
                  <c:v>0.9999709</c:v>
                </c:pt>
                <c:pt idx="9998">
                  <c:v>0.99482006000000001</c:v>
                </c:pt>
                <c:pt idx="9999">
                  <c:v>0.94522594999999998</c:v>
                </c:pt>
                <c:pt idx="10000">
                  <c:v>0.99974626</c:v>
                </c:pt>
                <c:pt idx="10001">
                  <c:v>0.99980897000000002</c:v>
                </c:pt>
                <c:pt idx="10002">
                  <c:v>0.99387926000000004</c:v>
                </c:pt>
                <c:pt idx="10003">
                  <c:v>0.99442030000000003</c:v>
                </c:pt>
                <c:pt idx="10004">
                  <c:v>0.99392544999999999</c:v>
                </c:pt>
                <c:pt idx="10005">
                  <c:v>1.0018547</c:v>
                </c:pt>
                <c:pt idx="10006">
                  <c:v>0.99128187000000001</c:v>
                </c:pt>
                <c:pt idx="10007">
                  <c:v>0.99796366999999997</c:v>
                </c:pt>
                <c:pt idx="10008">
                  <c:v>0.99397826</c:v>
                </c:pt>
                <c:pt idx="10009">
                  <c:v>1.0001019</c:v>
                </c:pt>
                <c:pt idx="10010">
                  <c:v>0.99758860000000005</c:v>
                </c:pt>
                <c:pt idx="10011">
                  <c:v>0.98981505999999997</c:v>
                </c:pt>
                <c:pt idx="10012">
                  <c:v>0.94815130000000003</c:v>
                </c:pt>
                <c:pt idx="10013">
                  <c:v>0.9655899</c:v>
                </c:pt>
                <c:pt idx="10014">
                  <c:v>0.9987798</c:v>
                </c:pt>
                <c:pt idx="10015">
                  <c:v>0.98553610000000003</c:v>
                </c:pt>
                <c:pt idx="10016">
                  <c:v>0.99142282999999998</c:v>
                </c:pt>
                <c:pt idx="10017">
                  <c:v>1.0014911</c:v>
                </c:pt>
                <c:pt idx="10018">
                  <c:v>1.0013386</c:v>
                </c:pt>
                <c:pt idx="10019">
                  <c:v>0.96608364999999996</c:v>
                </c:pt>
                <c:pt idx="10020">
                  <c:v>0.99716700000000003</c:v>
                </c:pt>
                <c:pt idx="10021">
                  <c:v>0.99801340000000005</c:v>
                </c:pt>
                <c:pt idx="10022">
                  <c:v>0.99613700000000005</c:v>
                </c:pt>
                <c:pt idx="10023">
                  <c:v>0.99857079999999998</c:v>
                </c:pt>
                <c:pt idx="10024">
                  <c:v>0.9934849</c:v>
                </c:pt>
                <c:pt idx="10025">
                  <c:v>0.98091859999999997</c:v>
                </c:pt>
                <c:pt idx="10026">
                  <c:v>0.99136966000000004</c:v>
                </c:pt>
                <c:pt idx="10027">
                  <c:v>0.98017924999999995</c:v>
                </c:pt>
                <c:pt idx="10028">
                  <c:v>0.99903010000000003</c:v>
                </c:pt>
                <c:pt idx="10029">
                  <c:v>1.0003397000000001</c:v>
                </c:pt>
                <c:pt idx="10030">
                  <c:v>1.0009474</c:v>
                </c:pt>
                <c:pt idx="10031">
                  <c:v>0.99745930000000005</c:v>
                </c:pt>
                <c:pt idx="10032">
                  <c:v>0.98762729999999999</c:v>
                </c:pt>
                <c:pt idx="10033">
                  <c:v>0.99839115</c:v>
                </c:pt>
                <c:pt idx="10034">
                  <c:v>0.94312039999999997</c:v>
                </c:pt>
                <c:pt idx="10035">
                  <c:v>0.97699740000000002</c:v>
                </c:pt>
                <c:pt idx="10036">
                  <c:v>1.0001534000000001</c:v>
                </c:pt>
                <c:pt idx="10037">
                  <c:v>1.0027759000000001</c:v>
                </c:pt>
                <c:pt idx="10038">
                  <c:v>0.99266916999999999</c:v>
                </c:pt>
                <c:pt idx="10039">
                  <c:v>0.98635649999999997</c:v>
                </c:pt>
                <c:pt idx="10040">
                  <c:v>0.99959969999999998</c:v>
                </c:pt>
                <c:pt idx="10041">
                  <c:v>1.0014206000000001</c:v>
                </c:pt>
                <c:pt idx="10042">
                  <c:v>0.94188700000000003</c:v>
                </c:pt>
                <c:pt idx="10043">
                  <c:v>0.99871430000000005</c:v>
                </c:pt>
                <c:pt idx="10044">
                  <c:v>0.98516196</c:v>
                </c:pt>
                <c:pt idx="10045">
                  <c:v>0.99287959999999997</c:v>
                </c:pt>
                <c:pt idx="10046">
                  <c:v>0.96396590000000004</c:v>
                </c:pt>
                <c:pt idx="10047">
                  <c:v>0.99457640000000003</c:v>
                </c:pt>
                <c:pt idx="10048">
                  <c:v>0.98011654999999998</c:v>
                </c:pt>
                <c:pt idx="10049">
                  <c:v>0.98127180000000003</c:v>
                </c:pt>
                <c:pt idx="10050">
                  <c:v>0.99847883000000004</c:v>
                </c:pt>
                <c:pt idx="10051">
                  <c:v>0.99695940000000005</c:v>
                </c:pt>
                <c:pt idx="10052">
                  <c:v>1.0010034999999999</c:v>
                </c:pt>
                <c:pt idx="10053">
                  <c:v>0.98044529999999996</c:v>
                </c:pt>
                <c:pt idx="10054">
                  <c:v>0.99349403000000003</c:v>
                </c:pt>
                <c:pt idx="10055">
                  <c:v>1.0012977999999999</c:v>
                </c:pt>
                <c:pt idx="10056">
                  <c:v>0.98427319999999996</c:v>
                </c:pt>
                <c:pt idx="10057">
                  <c:v>1.0004090000000001</c:v>
                </c:pt>
                <c:pt idx="10058">
                  <c:v>0.99370639999999999</c:v>
                </c:pt>
                <c:pt idx="10059">
                  <c:v>0.99050826000000003</c:v>
                </c:pt>
                <c:pt idx="10060">
                  <c:v>0.98149710000000001</c:v>
                </c:pt>
                <c:pt idx="10061">
                  <c:v>0.99992484000000004</c:v>
                </c:pt>
                <c:pt idx="10062">
                  <c:v>1.0000433</c:v>
                </c:pt>
                <c:pt idx="10063">
                  <c:v>0.95659006000000002</c:v>
                </c:pt>
                <c:pt idx="10064">
                  <c:v>0.99905739999999998</c:v>
                </c:pt>
                <c:pt idx="10065">
                  <c:v>0.99929570000000001</c:v>
                </c:pt>
                <c:pt idx="10066">
                  <c:v>0.93350829999999996</c:v>
                </c:pt>
                <c:pt idx="10067">
                  <c:v>0.9909985</c:v>
                </c:pt>
                <c:pt idx="10068">
                  <c:v>0.99580610000000003</c:v>
                </c:pt>
                <c:pt idx="10069">
                  <c:v>0.99905776999999996</c:v>
                </c:pt>
                <c:pt idx="10070">
                  <c:v>0.98752189999999995</c:v>
                </c:pt>
                <c:pt idx="10071">
                  <c:v>1.0007493000000001</c:v>
                </c:pt>
                <c:pt idx="10072">
                  <c:v>0.98958769999999996</c:v>
                </c:pt>
                <c:pt idx="10073">
                  <c:v>0.98207533000000002</c:v>
                </c:pt>
                <c:pt idx="10074">
                  <c:v>0.99880150000000001</c:v>
                </c:pt>
                <c:pt idx="10075">
                  <c:v>0.9987798</c:v>
                </c:pt>
                <c:pt idx="10076">
                  <c:v>0.9527156</c:v>
                </c:pt>
                <c:pt idx="10077">
                  <c:v>0.99829199999999996</c:v>
                </c:pt>
                <c:pt idx="10078">
                  <c:v>0.97955729999999996</c:v>
                </c:pt>
                <c:pt idx="10079">
                  <c:v>0.99680729999999995</c:v>
                </c:pt>
                <c:pt idx="10080">
                  <c:v>0.98590750000000005</c:v>
                </c:pt>
                <c:pt idx="10081">
                  <c:v>0.99681790000000003</c:v>
                </c:pt>
                <c:pt idx="10082">
                  <c:v>1.0003967</c:v>
                </c:pt>
                <c:pt idx="10083">
                  <c:v>0.98945919999999998</c:v>
                </c:pt>
                <c:pt idx="10084">
                  <c:v>0.98217522999999995</c:v>
                </c:pt>
                <c:pt idx="10085">
                  <c:v>1.0010209999999999</c:v>
                </c:pt>
                <c:pt idx="10086">
                  <c:v>0.99917597000000002</c:v>
                </c:pt>
                <c:pt idx="10087">
                  <c:v>1.0007077</c:v>
                </c:pt>
                <c:pt idx="10088">
                  <c:v>1.0002944</c:v>
                </c:pt>
                <c:pt idx="10089">
                  <c:v>1.0002279000000001</c:v>
                </c:pt>
                <c:pt idx="10090">
                  <c:v>0.99570579999999997</c:v>
                </c:pt>
                <c:pt idx="10091">
                  <c:v>0.99960830000000001</c:v>
                </c:pt>
                <c:pt idx="10092">
                  <c:v>0.99870349999999997</c:v>
                </c:pt>
                <c:pt idx="10093">
                  <c:v>0.99864609999999998</c:v>
                </c:pt>
                <c:pt idx="10094">
                  <c:v>0.99469850000000004</c:v>
                </c:pt>
                <c:pt idx="10095">
                  <c:v>1.0008165</c:v>
                </c:pt>
                <c:pt idx="10096">
                  <c:v>0.99244580000000004</c:v>
                </c:pt>
                <c:pt idx="10097">
                  <c:v>0.99713580000000002</c:v>
                </c:pt>
                <c:pt idx="10098">
                  <c:v>1.0005052000000001</c:v>
                </c:pt>
                <c:pt idx="10099">
                  <c:v>0.90196480000000001</c:v>
                </c:pt>
                <c:pt idx="10100">
                  <c:v>0.99673902999999997</c:v>
                </c:pt>
                <c:pt idx="10101">
                  <c:v>0.99005969999999999</c:v>
                </c:pt>
                <c:pt idx="10102">
                  <c:v>1.0014537999999999</c:v>
                </c:pt>
                <c:pt idx="10103">
                  <c:v>0.99571480000000001</c:v>
                </c:pt>
                <c:pt idx="10104">
                  <c:v>1.0002297</c:v>
                </c:pt>
                <c:pt idx="10105">
                  <c:v>0.97350130000000001</c:v>
                </c:pt>
                <c:pt idx="10106">
                  <c:v>1.0016495000000001</c:v>
                </c:pt>
                <c:pt idx="10107">
                  <c:v>1.0008079999999999</c:v>
                </c:pt>
                <c:pt idx="10108">
                  <c:v>0.99700873999999995</c:v>
                </c:pt>
                <c:pt idx="10109">
                  <c:v>0.99939113999999996</c:v>
                </c:pt>
                <c:pt idx="10110">
                  <c:v>0.99974626</c:v>
                </c:pt>
                <c:pt idx="10111">
                  <c:v>1.0000792999999999</c:v>
                </c:pt>
                <c:pt idx="10112">
                  <c:v>0.97194950000000002</c:v>
                </c:pt>
                <c:pt idx="10113">
                  <c:v>0.99836919999999996</c:v>
                </c:pt>
                <c:pt idx="10114">
                  <c:v>0.98429990000000001</c:v>
                </c:pt>
                <c:pt idx="10115">
                  <c:v>0.98382230000000004</c:v>
                </c:pt>
                <c:pt idx="10116">
                  <c:v>1.0003796</c:v>
                </c:pt>
                <c:pt idx="10117">
                  <c:v>1.0002648999999999</c:v>
                </c:pt>
                <c:pt idx="10118">
                  <c:v>1.0005729000000001</c:v>
                </c:pt>
                <c:pt idx="10119">
                  <c:v>0.98417350000000003</c:v>
                </c:pt>
                <c:pt idx="10120">
                  <c:v>0.98913943999999998</c:v>
                </c:pt>
                <c:pt idx="10121">
                  <c:v>0.99179846000000005</c:v>
                </c:pt>
                <c:pt idx="10122">
                  <c:v>0.98118865</c:v>
                </c:pt>
                <c:pt idx="10123">
                  <c:v>1.0012506000000001</c:v>
                </c:pt>
                <c:pt idx="10124">
                  <c:v>0.99173164000000003</c:v>
                </c:pt>
                <c:pt idx="10125">
                  <c:v>0.98993366999999999</c:v>
                </c:pt>
                <c:pt idx="10126">
                  <c:v>0.99961100000000003</c:v>
                </c:pt>
                <c:pt idx="10127">
                  <c:v>0.99528150000000004</c:v>
                </c:pt>
                <c:pt idx="10128">
                  <c:v>1.000883</c:v>
                </c:pt>
                <c:pt idx="10129">
                  <c:v>0.97221743999999999</c:v>
                </c:pt>
                <c:pt idx="10130">
                  <c:v>1.0006742</c:v>
                </c:pt>
                <c:pt idx="10131">
                  <c:v>0.96163359999999998</c:v>
                </c:pt>
                <c:pt idx="10132">
                  <c:v>0.99894905000000001</c:v>
                </c:pt>
                <c:pt idx="10133">
                  <c:v>0.99496883000000003</c:v>
                </c:pt>
                <c:pt idx="10134">
                  <c:v>1.0020723</c:v>
                </c:pt>
                <c:pt idx="10135">
                  <c:v>1.0012611</c:v>
                </c:pt>
                <c:pt idx="10136">
                  <c:v>0.99682486000000003</c:v>
                </c:pt>
                <c:pt idx="10137">
                  <c:v>1.0004660999999999</c:v>
                </c:pt>
                <c:pt idx="10138">
                  <c:v>0.99485296000000001</c:v>
                </c:pt>
                <c:pt idx="10139">
                  <c:v>1.0001975000000001</c:v>
                </c:pt>
                <c:pt idx="10140">
                  <c:v>0.99328952999999998</c:v>
                </c:pt>
                <c:pt idx="10141">
                  <c:v>0.99965349999999997</c:v>
                </c:pt>
                <c:pt idx="10142">
                  <c:v>0.96900319999999995</c:v>
                </c:pt>
                <c:pt idx="10143">
                  <c:v>0.9978281</c:v>
                </c:pt>
                <c:pt idx="10144">
                  <c:v>0.99377119999999997</c:v>
                </c:pt>
                <c:pt idx="10145">
                  <c:v>0.99600714000000001</c:v>
                </c:pt>
                <c:pt idx="10146">
                  <c:v>0.99062810000000001</c:v>
                </c:pt>
                <c:pt idx="10147">
                  <c:v>1.0006451999999999</c:v>
                </c:pt>
                <c:pt idx="10148">
                  <c:v>1.0006170999999999</c:v>
                </c:pt>
                <c:pt idx="10149">
                  <c:v>1.0020602999999999</c:v>
                </c:pt>
                <c:pt idx="10150">
                  <c:v>1.0005500000000001</c:v>
                </c:pt>
                <c:pt idx="10151">
                  <c:v>0.99868672999999997</c:v>
                </c:pt>
                <c:pt idx="10152">
                  <c:v>0.98992913999999999</c:v>
                </c:pt>
                <c:pt idx="10153">
                  <c:v>1.0011051</c:v>
                </c:pt>
                <c:pt idx="10154">
                  <c:v>0.99312425000000004</c:v>
                </c:pt>
                <c:pt idx="10155">
                  <c:v>0.99320452999999997</c:v>
                </c:pt>
                <c:pt idx="10156">
                  <c:v>1.0003844</c:v>
                </c:pt>
                <c:pt idx="10157">
                  <c:v>0.99594890000000003</c:v>
                </c:pt>
                <c:pt idx="10158">
                  <c:v>0.98063610000000001</c:v>
                </c:pt>
                <c:pt idx="10159">
                  <c:v>0.99857799999999997</c:v>
                </c:pt>
                <c:pt idx="10160">
                  <c:v>1.0003332</c:v>
                </c:pt>
                <c:pt idx="10161">
                  <c:v>1.0015099000000001</c:v>
                </c:pt>
                <c:pt idx="10162">
                  <c:v>0.99193799999999999</c:v>
                </c:pt>
                <c:pt idx="10163">
                  <c:v>1.0005542000000001</c:v>
                </c:pt>
                <c:pt idx="10164">
                  <c:v>0.99264925999999998</c:v>
                </c:pt>
                <c:pt idx="10165">
                  <c:v>0.99152905000000002</c:v>
                </c:pt>
                <c:pt idx="10166">
                  <c:v>0.99967514999999996</c:v>
                </c:pt>
                <c:pt idx="10167">
                  <c:v>1.0000728000000001</c:v>
                </c:pt>
                <c:pt idx="10168">
                  <c:v>0.99871620000000005</c:v>
                </c:pt>
                <c:pt idx="10169">
                  <c:v>0.93446636000000005</c:v>
                </c:pt>
                <c:pt idx="10170">
                  <c:v>1.0005264</c:v>
                </c:pt>
                <c:pt idx="10171">
                  <c:v>0.99810580000000004</c:v>
                </c:pt>
                <c:pt idx="10172">
                  <c:v>1.0011307</c:v>
                </c:pt>
                <c:pt idx="10173">
                  <c:v>0.9957473</c:v>
                </c:pt>
                <c:pt idx="10174">
                  <c:v>0.99906105000000001</c:v>
                </c:pt>
                <c:pt idx="10175">
                  <c:v>0.92484820000000001</c:v>
                </c:pt>
                <c:pt idx="10176">
                  <c:v>1.0001842999999999</c:v>
                </c:pt>
                <c:pt idx="10177">
                  <c:v>1.0026168</c:v>
                </c:pt>
                <c:pt idx="10178">
                  <c:v>0.97640764999999996</c:v>
                </c:pt>
                <c:pt idx="10179">
                  <c:v>0.99972510000000003</c:v>
                </c:pt>
                <c:pt idx="10180">
                  <c:v>0.99746745999999997</c:v>
                </c:pt>
                <c:pt idx="10181">
                  <c:v>0.96776660000000003</c:v>
                </c:pt>
                <c:pt idx="10182">
                  <c:v>0.99868809999999997</c:v>
                </c:pt>
                <c:pt idx="10183">
                  <c:v>0.99587219999999999</c:v>
                </c:pt>
                <c:pt idx="10184">
                  <c:v>0.96170049999999996</c:v>
                </c:pt>
                <c:pt idx="10185">
                  <c:v>1.0019122</c:v>
                </c:pt>
                <c:pt idx="10186">
                  <c:v>0.9793927</c:v>
                </c:pt>
                <c:pt idx="10187">
                  <c:v>0.97904190000000002</c:v>
                </c:pt>
                <c:pt idx="10188">
                  <c:v>0.99903609999999998</c:v>
                </c:pt>
                <c:pt idx="10189">
                  <c:v>0.99639560000000005</c:v>
                </c:pt>
                <c:pt idx="10190">
                  <c:v>0.97515479999999999</c:v>
                </c:pt>
                <c:pt idx="10191">
                  <c:v>0.99656690000000003</c:v>
                </c:pt>
                <c:pt idx="10192">
                  <c:v>0.99267629999999996</c:v>
                </c:pt>
                <c:pt idx="10193">
                  <c:v>0.96032952999999999</c:v>
                </c:pt>
                <c:pt idx="10194">
                  <c:v>0.98491459999999997</c:v>
                </c:pt>
                <c:pt idx="10195">
                  <c:v>0.98526570000000002</c:v>
                </c:pt>
                <c:pt idx="10196">
                  <c:v>0.95462053999999996</c:v>
                </c:pt>
                <c:pt idx="10197">
                  <c:v>0.99485886000000001</c:v>
                </c:pt>
                <c:pt idx="10198">
                  <c:v>0.99354770000000003</c:v>
                </c:pt>
                <c:pt idx="10199">
                  <c:v>0.99971299999999996</c:v>
                </c:pt>
                <c:pt idx="10200">
                  <c:v>1.0005069</c:v>
                </c:pt>
                <c:pt idx="10201">
                  <c:v>0.99212277000000004</c:v>
                </c:pt>
                <c:pt idx="10202">
                  <c:v>0.99393730000000002</c:v>
                </c:pt>
                <c:pt idx="10203">
                  <c:v>0.99004435999999996</c:v>
                </c:pt>
                <c:pt idx="10204">
                  <c:v>1.0006788</c:v>
                </c:pt>
                <c:pt idx="10205">
                  <c:v>0.95676220000000001</c:v>
                </c:pt>
                <c:pt idx="10206">
                  <c:v>0.99167894999999995</c:v>
                </c:pt>
                <c:pt idx="10207">
                  <c:v>1.0010082</c:v>
                </c:pt>
                <c:pt idx="10208">
                  <c:v>0.99986905000000004</c:v>
                </c:pt>
                <c:pt idx="10209">
                  <c:v>0.99886054000000002</c:v>
                </c:pt>
                <c:pt idx="10210">
                  <c:v>0.99548729999999996</c:v>
                </c:pt>
                <c:pt idx="10211">
                  <c:v>1.0017742000000001</c:v>
                </c:pt>
                <c:pt idx="10212">
                  <c:v>1.0007999999999999</c:v>
                </c:pt>
                <c:pt idx="10213">
                  <c:v>1.0002911999999999</c:v>
                </c:pt>
                <c:pt idx="10214">
                  <c:v>0.98489470000000001</c:v>
                </c:pt>
                <c:pt idx="10215">
                  <c:v>0.99424254999999995</c:v>
                </c:pt>
                <c:pt idx="10216">
                  <c:v>0.99909890000000001</c:v>
                </c:pt>
                <c:pt idx="10217">
                  <c:v>0.97581019999999996</c:v>
                </c:pt>
                <c:pt idx="10218">
                  <c:v>0.99671125000000005</c:v>
                </c:pt>
                <c:pt idx="10219">
                  <c:v>1.0005687000000001</c:v>
                </c:pt>
                <c:pt idx="10220">
                  <c:v>1.00051</c:v>
                </c:pt>
                <c:pt idx="10221">
                  <c:v>0.98514705999999996</c:v>
                </c:pt>
                <c:pt idx="10222">
                  <c:v>1.0006691999999999</c:v>
                </c:pt>
                <c:pt idx="10223">
                  <c:v>0.99953590000000003</c:v>
                </c:pt>
                <c:pt idx="10224">
                  <c:v>0.99594150000000004</c:v>
                </c:pt>
                <c:pt idx="10225">
                  <c:v>1.0013757000000001</c:v>
                </c:pt>
                <c:pt idx="10226">
                  <c:v>0.99991649999999999</c:v>
                </c:pt>
                <c:pt idx="10227">
                  <c:v>1.0006592000000001</c:v>
                </c:pt>
                <c:pt idx="10228">
                  <c:v>1.0006657999999999</c:v>
                </c:pt>
                <c:pt idx="10229">
                  <c:v>1.0004573999999999</c:v>
                </c:pt>
                <c:pt idx="10230">
                  <c:v>0.99236849999999999</c:v>
                </c:pt>
                <c:pt idx="10231">
                  <c:v>0.99976735999999999</c:v>
                </c:pt>
                <c:pt idx="10232">
                  <c:v>0.99644160000000004</c:v>
                </c:pt>
                <c:pt idx="10233">
                  <c:v>0.99220246000000001</c:v>
                </c:pt>
                <c:pt idx="10234">
                  <c:v>0.99261980000000005</c:v>
                </c:pt>
                <c:pt idx="10235">
                  <c:v>0.98901874000000001</c:v>
                </c:pt>
                <c:pt idx="10236">
                  <c:v>1.0028163999999999</c:v>
                </c:pt>
                <c:pt idx="10237">
                  <c:v>1.0008284000000001</c:v>
                </c:pt>
                <c:pt idx="10238">
                  <c:v>1.0018506</c:v>
                </c:pt>
                <c:pt idx="10239">
                  <c:v>0.993058</c:v>
                </c:pt>
                <c:pt idx="10240">
                  <c:v>1.0030489</c:v>
                </c:pt>
                <c:pt idx="10241">
                  <c:v>0.99701130000000004</c:v>
                </c:pt>
                <c:pt idx="10242">
                  <c:v>0.99223644</c:v>
                </c:pt>
                <c:pt idx="10243">
                  <c:v>0.99869304999999997</c:v>
                </c:pt>
                <c:pt idx="10244">
                  <c:v>1.0002047000000001</c:v>
                </c:pt>
                <c:pt idx="10245">
                  <c:v>0.99621515999999999</c:v>
                </c:pt>
                <c:pt idx="10246">
                  <c:v>0.93143326000000004</c:v>
                </c:pt>
                <c:pt idx="10247">
                  <c:v>0.97956359999999998</c:v>
                </c:pt>
                <c:pt idx="10248">
                  <c:v>0.98976593999999996</c:v>
                </c:pt>
                <c:pt idx="10249">
                  <c:v>0.96712810000000005</c:v>
                </c:pt>
                <c:pt idx="10250">
                  <c:v>0.99801640000000003</c:v>
                </c:pt>
                <c:pt idx="10251">
                  <c:v>0.98061180000000003</c:v>
                </c:pt>
                <c:pt idx="10252">
                  <c:v>0.99926630000000005</c:v>
                </c:pt>
                <c:pt idx="10253">
                  <c:v>1.0021888000000001</c:v>
                </c:pt>
                <c:pt idx="10254">
                  <c:v>1.0002024</c:v>
                </c:pt>
                <c:pt idx="10255">
                  <c:v>0.98762654999999999</c:v>
                </c:pt>
                <c:pt idx="10256">
                  <c:v>0.99590224000000005</c:v>
                </c:pt>
                <c:pt idx="10257">
                  <c:v>0.99960594999999997</c:v>
                </c:pt>
                <c:pt idx="10258">
                  <c:v>0.98594725000000005</c:v>
                </c:pt>
                <c:pt idx="10259">
                  <c:v>0.99844253000000005</c:v>
                </c:pt>
                <c:pt idx="10260">
                  <c:v>0.96163759999999998</c:v>
                </c:pt>
                <c:pt idx="10261">
                  <c:v>0.99986463999999997</c:v>
                </c:pt>
                <c:pt idx="10262">
                  <c:v>0.99679810000000002</c:v>
                </c:pt>
                <c:pt idx="10263">
                  <c:v>0.99394389999999999</c:v>
                </c:pt>
                <c:pt idx="10264">
                  <c:v>0.97515479999999999</c:v>
                </c:pt>
                <c:pt idx="10265">
                  <c:v>0.97059154999999997</c:v>
                </c:pt>
                <c:pt idx="10266">
                  <c:v>0.99297429999999998</c:v>
                </c:pt>
                <c:pt idx="10267">
                  <c:v>0.99998355000000005</c:v>
                </c:pt>
                <c:pt idx="10268">
                  <c:v>0.99982435000000003</c:v>
                </c:pt>
                <c:pt idx="10269">
                  <c:v>0.99566469999999996</c:v>
                </c:pt>
                <c:pt idx="10270">
                  <c:v>0.97885140000000004</c:v>
                </c:pt>
                <c:pt idx="10271">
                  <c:v>0.99659850000000005</c:v>
                </c:pt>
                <c:pt idx="10272">
                  <c:v>0.97948860000000004</c:v>
                </c:pt>
                <c:pt idx="10273">
                  <c:v>0.99816720000000003</c:v>
                </c:pt>
                <c:pt idx="10274">
                  <c:v>0.9931413</c:v>
                </c:pt>
                <c:pt idx="10275">
                  <c:v>1.0013027000000001</c:v>
                </c:pt>
                <c:pt idx="10276">
                  <c:v>0.96992710000000004</c:v>
                </c:pt>
                <c:pt idx="10277">
                  <c:v>0.99605893999999995</c:v>
                </c:pt>
                <c:pt idx="10278">
                  <c:v>0.98746080000000003</c:v>
                </c:pt>
                <c:pt idx="10279">
                  <c:v>0.9907975</c:v>
                </c:pt>
                <c:pt idx="10280">
                  <c:v>0.99409749999999997</c:v>
                </c:pt>
                <c:pt idx="10281">
                  <c:v>0.99382219999999999</c:v>
                </c:pt>
                <c:pt idx="10282">
                  <c:v>0.99247960000000002</c:v>
                </c:pt>
                <c:pt idx="10283">
                  <c:v>0.99937814000000003</c:v>
                </c:pt>
                <c:pt idx="10284">
                  <c:v>0.99064165000000004</c:v>
                </c:pt>
                <c:pt idx="10285">
                  <c:v>0.99944809999999995</c:v>
                </c:pt>
                <c:pt idx="10286">
                  <c:v>1.0007919999999999</c:v>
                </c:pt>
                <c:pt idx="10287">
                  <c:v>0.97214352999999998</c:v>
                </c:pt>
                <c:pt idx="10288">
                  <c:v>0.99738084999999999</c:v>
                </c:pt>
                <c:pt idx="10289">
                  <c:v>0.99134635999999998</c:v>
                </c:pt>
                <c:pt idx="10290">
                  <c:v>1.0020317000000001</c:v>
                </c:pt>
                <c:pt idx="10291">
                  <c:v>0.97752196000000002</c:v>
                </c:pt>
                <c:pt idx="10292">
                  <c:v>0.99046283999999996</c:v>
                </c:pt>
                <c:pt idx="10293">
                  <c:v>0.94994414000000005</c:v>
                </c:pt>
                <c:pt idx="10294">
                  <c:v>0.99563515000000002</c:v>
                </c:pt>
                <c:pt idx="10295">
                  <c:v>0.98359479999999999</c:v>
                </c:pt>
                <c:pt idx="10296">
                  <c:v>0.99474940000000001</c:v>
                </c:pt>
                <c:pt idx="10297">
                  <c:v>0.98482287000000002</c:v>
                </c:pt>
                <c:pt idx="10298">
                  <c:v>0.99801340000000005</c:v>
                </c:pt>
                <c:pt idx="10299">
                  <c:v>1.0000699</c:v>
                </c:pt>
                <c:pt idx="10300">
                  <c:v>0.99609820000000004</c:v>
                </c:pt>
                <c:pt idx="10301">
                  <c:v>0.98987150000000002</c:v>
                </c:pt>
                <c:pt idx="10302">
                  <c:v>0.99424100000000004</c:v>
                </c:pt>
                <c:pt idx="10303">
                  <c:v>0.99961100000000003</c:v>
                </c:pt>
                <c:pt idx="10304">
                  <c:v>0.99625750000000002</c:v>
                </c:pt>
                <c:pt idx="10305">
                  <c:v>0.99110880000000001</c:v>
                </c:pt>
                <c:pt idx="10306">
                  <c:v>0.98664719999999995</c:v>
                </c:pt>
                <c:pt idx="10307">
                  <c:v>0.94199615999999997</c:v>
                </c:pt>
                <c:pt idx="10308">
                  <c:v>0.99319005000000005</c:v>
                </c:pt>
                <c:pt idx="10309">
                  <c:v>0.99387930000000002</c:v>
                </c:pt>
                <c:pt idx="10310">
                  <c:v>0.99745229999999996</c:v>
                </c:pt>
                <c:pt idx="10311">
                  <c:v>1.0007092</c:v>
                </c:pt>
                <c:pt idx="10312">
                  <c:v>0.98194486000000003</c:v>
                </c:pt>
                <c:pt idx="10313">
                  <c:v>0.99525620000000004</c:v>
                </c:pt>
                <c:pt idx="10314">
                  <c:v>0.99899125</c:v>
                </c:pt>
                <c:pt idx="10315">
                  <c:v>0.99979629999999997</c:v>
                </c:pt>
                <c:pt idx="10316">
                  <c:v>1.0001678000000001</c:v>
                </c:pt>
                <c:pt idx="10317">
                  <c:v>1.0005185999999999</c:v>
                </c:pt>
                <c:pt idx="10318">
                  <c:v>0.97848559999999996</c:v>
                </c:pt>
                <c:pt idx="10319">
                  <c:v>0.99911059999999996</c:v>
                </c:pt>
                <c:pt idx="10320">
                  <c:v>0.99525213000000001</c:v>
                </c:pt>
                <c:pt idx="10321">
                  <c:v>0.99683350000000004</c:v>
                </c:pt>
                <c:pt idx="10322">
                  <c:v>0.98155510000000001</c:v>
                </c:pt>
                <c:pt idx="10323">
                  <c:v>0.99996229999999997</c:v>
                </c:pt>
                <c:pt idx="10324">
                  <c:v>0.99003370000000002</c:v>
                </c:pt>
                <c:pt idx="10325">
                  <c:v>1.0015080000000001</c:v>
                </c:pt>
                <c:pt idx="10326">
                  <c:v>0.99978906000000001</c:v>
                </c:pt>
                <c:pt idx="10327">
                  <c:v>1.0007569999999999</c:v>
                </c:pt>
                <c:pt idx="10328">
                  <c:v>1.0023979000000001</c:v>
                </c:pt>
                <c:pt idx="10329">
                  <c:v>1.0011182999999999</c:v>
                </c:pt>
                <c:pt idx="10330">
                  <c:v>0.99868809999999997</c:v>
                </c:pt>
                <c:pt idx="10331">
                  <c:v>0.99997205</c:v>
                </c:pt>
                <c:pt idx="10332">
                  <c:v>0.98272150000000003</c:v>
                </c:pt>
                <c:pt idx="10333">
                  <c:v>0.99071419999999999</c:v>
                </c:pt>
                <c:pt idx="10334">
                  <c:v>0.99566569999999999</c:v>
                </c:pt>
                <c:pt idx="10335">
                  <c:v>0.97606932999999996</c:v>
                </c:pt>
                <c:pt idx="10336">
                  <c:v>1.0001225</c:v>
                </c:pt>
                <c:pt idx="10337">
                  <c:v>0.97782530000000001</c:v>
                </c:pt>
                <c:pt idx="10338">
                  <c:v>0.99325019999999997</c:v>
                </c:pt>
                <c:pt idx="10339">
                  <c:v>0.98476799999999998</c:v>
                </c:pt>
                <c:pt idx="10340">
                  <c:v>0.95802639999999994</c:v>
                </c:pt>
                <c:pt idx="10341">
                  <c:v>1.0006409000000001</c:v>
                </c:pt>
                <c:pt idx="10342">
                  <c:v>1.0003291000000001</c:v>
                </c:pt>
                <c:pt idx="10343">
                  <c:v>1.0002196000000001</c:v>
                </c:pt>
                <c:pt idx="10344">
                  <c:v>0.99303573000000001</c:v>
                </c:pt>
                <c:pt idx="10345">
                  <c:v>1.0007215</c:v>
                </c:pt>
                <c:pt idx="10346">
                  <c:v>0.98972610000000005</c:v>
                </c:pt>
                <c:pt idx="10347">
                  <c:v>0.99610739999999998</c:v>
                </c:pt>
                <c:pt idx="10348">
                  <c:v>0.98661125000000005</c:v>
                </c:pt>
                <c:pt idx="10349">
                  <c:v>0.99953294000000004</c:v>
                </c:pt>
                <c:pt idx="10350">
                  <c:v>0.99898969999999998</c:v>
                </c:pt>
                <c:pt idx="10351">
                  <c:v>0.97233575999999999</c:v>
                </c:pt>
                <c:pt idx="10352">
                  <c:v>1.0012247999999999</c:v>
                </c:pt>
                <c:pt idx="10353">
                  <c:v>0.99271536000000005</c:v>
                </c:pt>
                <c:pt idx="10354">
                  <c:v>0.955017</c:v>
                </c:pt>
                <c:pt idx="10355">
                  <c:v>0.9714429</c:v>
                </c:pt>
                <c:pt idx="10356">
                  <c:v>1.0009315999999999</c:v>
                </c:pt>
                <c:pt idx="10357">
                  <c:v>1.0005965999999999</c:v>
                </c:pt>
                <c:pt idx="10358">
                  <c:v>1.0007912000000001</c:v>
                </c:pt>
                <c:pt idx="10359">
                  <c:v>0.99699926000000005</c:v>
                </c:pt>
                <c:pt idx="10360">
                  <c:v>1.0007349999999999</c:v>
                </c:pt>
                <c:pt idx="10361">
                  <c:v>1.0007234</c:v>
                </c:pt>
                <c:pt idx="10362">
                  <c:v>0.99665709999999996</c:v>
                </c:pt>
                <c:pt idx="10363">
                  <c:v>0.94892465999999998</c:v>
                </c:pt>
                <c:pt idx="10364">
                  <c:v>1.0007588000000001</c:v>
                </c:pt>
                <c:pt idx="10365">
                  <c:v>0.98455524000000005</c:v>
                </c:pt>
                <c:pt idx="10366">
                  <c:v>1.0004226000000001</c:v>
                </c:pt>
                <c:pt idx="10367">
                  <c:v>0.99246869999999998</c:v>
                </c:pt>
                <c:pt idx="10368">
                  <c:v>1.0002918000000001</c:v>
                </c:pt>
                <c:pt idx="10369">
                  <c:v>1.0002065</c:v>
                </c:pt>
                <c:pt idx="10370">
                  <c:v>0.99424140000000005</c:v>
                </c:pt>
                <c:pt idx="10371">
                  <c:v>0.99237995999999995</c:v>
                </c:pt>
                <c:pt idx="10372">
                  <c:v>0.99759869999999995</c:v>
                </c:pt>
                <c:pt idx="10373">
                  <c:v>0.99773084999999995</c:v>
                </c:pt>
                <c:pt idx="10374">
                  <c:v>0.98777132999999995</c:v>
                </c:pt>
                <c:pt idx="10375">
                  <c:v>0.99422010000000005</c:v>
                </c:pt>
                <c:pt idx="10376">
                  <c:v>1.0015166</c:v>
                </c:pt>
                <c:pt idx="10377">
                  <c:v>1.0000699</c:v>
                </c:pt>
                <c:pt idx="10378">
                  <c:v>0.99954783999999997</c:v>
                </c:pt>
                <c:pt idx="10379">
                  <c:v>1.0002348000000001</c:v>
                </c:pt>
                <c:pt idx="10380">
                  <c:v>0.99690926000000002</c:v>
                </c:pt>
                <c:pt idx="10381">
                  <c:v>1.0000279000000001</c:v>
                </c:pt>
                <c:pt idx="10382">
                  <c:v>0.99955875000000005</c:v>
                </c:pt>
                <c:pt idx="10383">
                  <c:v>0.98866975000000001</c:v>
                </c:pt>
                <c:pt idx="10384">
                  <c:v>0.99718050000000003</c:v>
                </c:pt>
                <c:pt idx="10385">
                  <c:v>1.0027987</c:v>
                </c:pt>
                <c:pt idx="10386">
                  <c:v>1.0004705</c:v>
                </c:pt>
                <c:pt idx="10387">
                  <c:v>0.99378690000000003</c:v>
                </c:pt>
                <c:pt idx="10388">
                  <c:v>1.0004424999999999</c:v>
                </c:pt>
                <c:pt idx="10389">
                  <c:v>0.99505823999999998</c:v>
                </c:pt>
                <c:pt idx="10390">
                  <c:v>0.99692976</c:v>
                </c:pt>
                <c:pt idx="10391">
                  <c:v>1.001603</c:v>
                </c:pt>
                <c:pt idx="10392">
                  <c:v>0.99947810000000004</c:v>
                </c:pt>
                <c:pt idx="10393">
                  <c:v>0.98672550000000003</c:v>
                </c:pt>
                <c:pt idx="10394">
                  <c:v>1.0003926000000001</c:v>
                </c:pt>
                <c:pt idx="10395">
                  <c:v>0.98419540000000005</c:v>
                </c:pt>
                <c:pt idx="10396">
                  <c:v>1.0005698000000001</c:v>
                </c:pt>
                <c:pt idx="10397">
                  <c:v>0.98012080000000001</c:v>
                </c:pt>
                <c:pt idx="10398">
                  <c:v>0.99733170000000004</c:v>
                </c:pt>
                <c:pt idx="10399">
                  <c:v>1.0001842999999999</c:v>
                </c:pt>
                <c:pt idx="10400">
                  <c:v>0.98531409999999997</c:v>
                </c:pt>
                <c:pt idx="10401">
                  <c:v>1.0005971</c:v>
                </c:pt>
                <c:pt idx="10402">
                  <c:v>0.99205714</c:v>
                </c:pt>
                <c:pt idx="10403">
                  <c:v>1.0000699</c:v>
                </c:pt>
                <c:pt idx="10404">
                  <c:v>1.0004101999999999</c:v>
                </c:pt>
                <c:pt idx="10405">
                  <c:v>1.0008836999999999</c:v>
                </c:pt>
                <c:pt idx="10406">
                  <c:v>0.99968535000000003</c:v>
                </c:pt>
                <c:pt idx="10407">
                  <c:v>1.002089</c:v>
                </c:pt>
                <c:pt idx="10408">
                  <c:v>1.0006564</c:v>
                </c:pt>
                <c:pt idx="10409">
                  <c:v>1.0001043000000001</c:v>
                </c:pt>
                <c:pt idx="10410">
                  <c:v>0.99408879999999999</c:v>
                </c:pt>
                <c:pt idx="10411">
                  <c:v>1.0009532999999999</c:v>
                </c:pt>
                <c:pt idx="10412">
                  <c:v>0.89013750000000003</c:v>
                </c:pt>
                <c:pt idx="10413">
                  <c:v>1.0008885999999999</c:v>
                </c:pt>
                <c:pt idx="10414">
                  <c:v>0.99247193</c:v>
                </c:pt>
                <c:pt idx="10415">
                  <c:v>0.99964989999999998</c:v>
                </c:pt>
                <c:pt idx="10416">
                  <c:v>0.98285425000000004</c:v>
                </c:pt>
                <c:pt idx="10417">
                  <c:v>0.9945908</c:v>
                </c:pt>
                <c:pt idx="10418">
                  <c:v>0.99888074000000004</c:v>
                </c:pt>
                <c:pt idx="10419">
                  <c:v>0.98972979999999999</c:v>
                </c:pt>
                <c:pt idx="10420">
                  <c:v>0.98430127000000001</c:v>
                </c:pt>
                <c:pt idx="10421">
                  <c:v>1.0024090000000001</c:v>
                </c:pt>
                <c:pt idx="10422">
                  <c:v>0.98763290000000004</c:v>
                </c:pt>
                <c:pt idx="10423">
                  <c:v>0.95752853000000004</c:v>
                </c:pt>
                <c:pt idx="10424">
                  <c:v>0.99543879999999996</c:v>
                </c:pt>
                <c:pt idx="10425">
                  <c:v>0.99969816</c:v>
                </c:pt>
                <c:pt idx="10426">
                  <c:v>0.98269485999999995</c:v>
                </c:pt>
                <c:pt idx="10427">
                  <c:v>0.99717045000000004</c:v>
                </c:pt>
                <c:pt idx="10428">
                  <c:v>0.99172556000000001</c:v>
                </c:pt>
                <c:pt idx="10429">
                  <c:v>0.98999389999999998</c:v>
                </c:pt>
                <c:pt idx="10430">
                  <c:v>0.98016340000000002</c:v>
                </c:pt>
                <c:pt idx="10431">
                  <c:v>0.95281583000000003</c:v>
                </c:pt>
                <c:pt idx="10432">
                  <c:v>0.96903866999999999</c:v>
                </c:pt>
                <c:pt idx="10433">
                  <c:v>0.99073920000000004</c:v>
                </c:pt>
                <c:pt idx="10434">
                  <c:v>1.0014995</c:v>
                </c:pt>
                <c:pt idx="10435">
                  <c:v>0.99260099999999996</c:v>
                </c:pt>
                <c:pt idx="10436">
                  <c:v>0.98841780000000001</c:v>
                </c:pt>
                <c:pt idx="10437">
                  <c:v>1.0027619999999999</c:v>
                </c:pt>
                <c:pt idx="10438">
                  <c:v>1.0008611999999999</c:v>
                </c:pt>
                <c:pt idx="10439">
                  <c:v>0.97612129999999997</c:v>
                </c:pt>
                <c:pt idx="10440">
                  <c:v>0.99280159999999995</c:v>
                </c:pt>
                <c:pt idx="10441">
                  <c:v>0.99568449999999997</c:v>
                </c:pt>
                <c:pt idx="10442">
                  <c:v>0.9990213</c:v>
                </c:pt>
                <c:pt idx="10443">
                  <c:v>0.98144995999999995</c:v>
                </c:pt>
                <c:pt idx="10444">
                  <c:v>0.87379247000000004</c:v>
                </c:pt>
                <c:pt idx="10445">
                  <c:v>1.0010082</c:v>
                </c:pt>
                <c:pt idx="10446">
                  <c:v>0.99892990000000004</c:v>
                </c:pt>
                <c:pt idx="10447">
                  <c:v>0.99980979999999997</c:v>
                </c:pt>
                <c:pt idx="10448">
                  <c:v>0.99790880000000004</c:v>
                </c:pt>
                <c:pt idx="10449">
                  <c:v>0.99564980000000003</c:v>
                </c:pt>
                <c:pt idx="10450">
                  <c:v>0.99939109999999998</c:v>
                </c:pt>
                <c:pt idx="10451">
                  <c:v>1.0011688000000001</c:v>
                </c:pt>
                <c:pt idx="10452">
                  <c:v>0.98533059999999995</c:v>
                </c:pt>
                <c:pt idx="10453">
                  <c:v>0.99936599999999998</c:v>
                </c:pt>
                <c:pt idx="10454">
                  <c:v>0.95028526000000002</c:v>
                </c:pt>
                <c:pt idx="10455">
                  <c:v>0.99970079999999995</c:v>
                </c:pt>
                <c:pt idx="10456">
                  <c:v>1.0010806000000001</c:v>
                </c:pt>
                <c:pt idx="10457">
                  <c:v>1.0015885</c:v>
                </c:pt>
                <c:pt idx="10458">
                  <c:v>0.99798536000000004</c:v>
                </c:pt>
                <c:pt idx="10459">
                  <c:v>0.99383116000000005</c:v>
                </c:pt>
                <c:pt idx="10460">
                  <c:v>1.0016532</c:v>
                </c:pt>
                <c:pt idx="10461">
                  <c:v>1.0022945000000001</c:v>
                </c:pt>
                <c:pt idx="10462">
                  <c:v>0.99574023</c:v>
                </c:pt>
                <c:pt idx="10463">
                  <c:v>0.99740390000000001</c:v>
                </c:pt>
                <c:pt idx="10464">
                  <c:v>0.97399530000000001</c:v>
                </c:pt>
                <c:pt idx="10465">
                  <c:v>0.99848455000000003</c:v>
                </c:pt>
                <c:pt idx="10466">
                  <c:v>1.0013691</c:v>
                </c:pt>
                <c:pt idx="10467">
                  <c:v>0.99984384000000004</c:v>
                </c:pt>
                <c:pt idx="10468">
                  <c:v>0.9994537</c:v>
                </c:pt>
                <c:pt idx="10469">
                  <c:v>0.97862950000000004</c:v>
                </c:pt>
                <c:pt idx="10470">
                  <c:v>0.99581120000000001</c:v>
                </c:pt>
                <c:pt idx="10471">
                  <c:v>0.99920299999999995</c:v>
                </c:pt>
                <c:pt idx="10472">
                  <c:v>0.98808850000000004</c:v>
                </c:pt>
                <c:pt idx="10473">
                  <c:v>0.95599029999999996</c:v>
                </c:pt>
                <c:pt idx="10474">
                  <c:v>1.0005898</c:v>
                </c:pt>
                <c:pt idx="10475">
                  <c:v>0.996367</c:v>
                </c:pt>
                <c:pt idx="10476">
                  <c:v>0.99560190000000004</c:v>
                </c:pt>
                <c:pt idx="10477">
                  <c:v>0.99967813000000005</c:v>
                </c:pt>
                <c:pt idx="10478">
                  <c:v>0.99145550000000005</c:v>
                </c:pt>
                <c:pt idx="10479">
                  <c:v>0.99811499999999997</c:v>
                </c:pt>
                <c:pt idx="10480">
                  <c:v>1.0012051</c:v>
                </c:pt>
                <c:pt idx="10481">
                  <c:v>0.9914596</c:v>
                </c:pt>
                <c:pt idx="10482">
                  <c:v>0.95920556999999995</c:v>
                </c:pt>
                <c:pt idx="10483">
                  <c:v>0.97769165000000002</c:v>
                </c:pt>
                <c:pt idx="10484">
                  <c:v>1.0020704</c:v>
                </c:pt>
                <c:pt idx="10485">
                  <c:v>0.99463179999999995</c:v>
                </c:pt>
                <c:pt idx="10486">
                  <c:v>0.99290500000000004</c:v>
                </c:pt>
                <c:pt idx="10487">
                  <c:v>1.0004090000000001</c:v>
                </c:pt>
                <c:pt idx="10488">
                  <c:v>0.99980829999999998</c:v>
                </c:pt>
                <c:pt idx="10489">
                  <c:v>1.0017362000000001</c:v>
                </c:pt>
                <c:pt idx="10490">
                  <c:v>0.99648300000000001</c:v>
                </c:pt>
                <c:pt idx="10491">
                  <c:v>0.99317049999999996</c:v>
                </c:pt>
                <c:pt idx="10492">
                  <c:v>0.96784519999999996</c:v>
                </c:pt>
                <c:pt idx="10493">
                  <c:v>1.0005264</c:v>
                </c:pt>
                <c:pt idx="10494">
                  <c:v>0.99986905000000004</c:v>
                </c:pt>
                <c:pt idx="10495">
                  <c:v>0.97605489999999995</c:v>
                </c:pt>
                <c:pt idx="10496">
                  <c:v>0.98360950000000003</c:v>
                </c:pt>
                <c:pt idx="10497">
                  <c:v>0.95807679999999995</c:v>
                </c:pt>
                <c:pt idx="10498">
                  <c:v>0.9976254</c:v>
                </c:pt>
                <c:pt idx="10499">
                  <c:v>0.99936369999999997</c:v>
                </c:pt>
                <c:pt idx="10500">
                  <c:v>0.99060524000000005</c:v>
                </c:pt>
                <c:pt idx="10501">
                  <c:v>0.96275489999999997</c:v>
                </c:pt>
                <c:pt idx="10502">
                  <c:v>0.98857399999999995</c:v>
                </c:pt>
                <c:pt idx="10503">
                  <c:v>0.99678849999999997</c:v>
                </c:pt>
                <c:pt idx="10504">
                  <c:v>0.99338660000000001</c:v>
                </c:pt>
                <c:pt idx="10505">
                  <c:v>1.0004595999999999</c:v>
                </c:pt>
                <c:pt idx="10506">
                  <c:v>1.0008018999999999</c:v>
                </c:pt>
                <c:pt idx="10507">
                  <c:v>0.98843380000000003</c:v>
                </c:pt>
                <c:pt idx="10508">
                  <c:v>0.99688876000000004</c:v>
                </c:pt>
                <c:pt idx="10509">
                  <c:v>0.9951103</c:v>
                </c:pt>
                <c:pt idx="10510">
                  <c:v>0.99677210000000005</c:v>
                </c:pt>
                <c:pt idx="10511">
                  <c:v>0.99048983999999995</c:v>
                </c:pt>
                <c:pt idx="10512">
                  <c:v>1.0001131999999999</c:v>
                </c:pt>
                <c:pt idx="10513">
                  <c:v>1.0037011</c:v>
                </c:pt>
                <c:pt idx="10514">
                  <c:v>0.99033079999999996</c:v>
                </c:pt>
                <c:pt idx="10515">
                  <c:v>0.99992080000000005</c:v>
                </c:pt>
                <c:pt idx="10516">
                  <c:v>0.99515604999999996</c:v>
                </c:pt>
                <c:pt idx="10517">
                  <c:v>0.96838015</c:v>
                </c:pt>
                <c:pt idx="10518">
                  <c:v>0.99860749999999998</c:v>
                </c:pt>
                <c:pt idx="10519">
                  <c:v>0.99559739999999997</c:v>
                </c:pt>
                <c:pt idx="10520">
                  <c:v>1.0014377999999999</c:v>
                </c:pt>
                <c:pt idx="10521">
                  <c:v>1.0000011</c:v>
                </c:pt>
                <c:pt idx="10522">
                  <c:v>0.97914606000000004</c:v>
                </c:pt>
                <c:pt idx="10523">
                  <c:v>1.0001636</c:v>
                </c:pt>
                <c:pt idx="10524">
                  <c:v>0.99826020000000004</c:v>
                </c:pt>
                <c:pt idx="10525">
                  <c:v>0.98043305000000003</c:v>
                </c:pt>
                <c:pt idx="10526">
                  <c:v>0.99677959999999999</c:v>
                </c:pt>
                <c:pt idx="10527">
                  <c:v>0.98398023999999995</c:v>
                </c:pt>
                <c:pt idx="10528">
                  <c:v>1.0006991999999999</c:v>
                </c:pt>
                <c:pt idx="10529">
                  <c:v>0.99984245999999999</c:v>
                </c:pt>
                <c:pt idx="10530">
                  <c:v>1.0021856</c:v>
                </c:pt>
                <c:pt idx="10531">
                  <c:v>0.99758219999999997</c:v>
                </c:pt>
                <c:pt idx="10532">
                  <c:v>1.0001948000000001</c:v>
                </c:pt>
                <c:pt idx="10533">
                  <c:v>1.0008073</c:v>
                </c:pt>
                <c:pt idx="10534">
                  <c:v>0.98043380000000002</c:v>
                </c:pt>
                <c:pt idx="10535">
                  <c:v>1.0021034</c:v>
                </c:pt>
                <c:pt idx="10536">
                  <c:v>0.99901587000000003</c:v>
                </c:pt>
                <c:pt idx="10537">
                  <c:v>0.98307060000000002</c:v>
                </c:pt>
                <c:pt idx="10538">
                  <c:v>1.0012006</c:v>
                </c:pt>
                <c:pt idx="10539">
                  <c:v>1.0001842999999999</c:v>
                </c:pt>
                <c:pt idx="10540">
                  <c:v>0.97796680000000002</c:v>
                </c:pt>
                <c:pt idx="10541">
                  <c:v>0.9670396</c:v>
                </c:pt>
                <c:pt idx="10542">
                  <c:v>0.99080473000000002</c:v>
                </c:pt>
                <c:pt idx="10543">
                  <c:v>0.9874425</c:v>
                </c:pt>
                <c:pt idx="10544">
                  <c:v>1.0014377999999999</c:v>
                </c:pt>
                <c:pt idx="10545">
                  <c:v>0.94655469999999997</c:v>
                </c:pt>
                <c:pt idx="10546">
                  <c:v>1.0018042</c:v>
                </c:pt>
                <c:pt idx="10547">
                  <c:v>0.99676410000000004</c:v>
                </c:pt>
                <c:pt idx="10548">
                  <c:v>0.99445415000000004</c:v>
                </c:pt>
                <c:pt idx="10549">
                  <c:v>1.0008591</c:v>
                </c:pt>
                <c:pt idx="10550">
                  <c:v>1.0000880000000001</c:v>
                </c:pt>
                <c:pt idx="10551">
                  <c:v>0.97369145999999995</c:v>
                </c:pt>
                <c:pt idx="10552">
                  <c:v>0.99999199999999999</c:v>
                </c:pt>
                <c:pt idx="10553">
                  <c:v>1.0002811</c:v>
                </c:pt>
                <c:pt idx="10554">
                  <c:v>0.97657890000000003</c:v>
                </c:pt>
                <c:pt idx="10555">
                  <c:v>1.0000971999999999</c:v>
                </c:pt>
                <c:pt idx="10556">
                  <c:v>0.99190020000000001</c:v>
                </c:pt>
                <c:pt idx="10557">
                  <c:v>0.98991609999999997</c:v>
                </c:pt>
                <c:pt idx="10558">
                  <c:v>0.99877459999999996</c:v>
                </c:pt>
                <c:pt idx="10559">
                  <c:v>1.0008132000000001</c:v>
                </c:pt>
                <c:pt idx="10560">
                  <c:v>0.98027909999999996</c:v>
                </c:pt>
                <c:pt idx="10561">
                  <c:v>0.99070113999999998</c:v>
                </c:pt>
                <c:pt idx="10562">
                  <c:v>1.0033616000000001</c:v>
                </c:pt>
                <c:pt idx="10563">
                  <c:v>1.0002522</c:v>
                </c:pt>
                <c:pt idx="10564">
                  <c:v>0.99888529999999998</c:v>
                </c:pt>
                <c:pt idx="10565">
                  <c:v>1.0017242</c:v>
                </c:pt>
                <c:pt idx="10566">
                  <c:v>0.99393690000000001</c:v>
                </c:pt>
                <c:pt idx="10567">
                  <c:v>0.98520165999999998</c:v>
                </c:pt>
                <c:pt idx="10568">
                  <c:v>0.97663290000000003</c:v>
                </c:pt>
                <c:pt idx="10569">
                  <c:v>0.98906760000000005</c:v>
                </c:pt>
                <c:pt idx="10570">
                  <c:v>0.99463849999999998</c:v>
                </c:pt>
                <c:pt idx="10571">
                  <c:v>0.928373</c:v>
                </c:pt>
                <c:pt idx="10572">
                  <c:v>0.99978820000000002</c:v>
                </c:pt>
                <c:pt idx="10573">
                  <c:v>0.98036889999999999</c:v>
                </c:pt>
                <c:pt idx="10574">
                  <c:v>0.99716400000000005</c:v>
                </c:pt>
                <c:pt idx="10575">
                  <c:v>1.0004512000000001</c:v>
                </c:pt>
                <c:pt idx="10576">
                  <c:v>0.99994269999999996</c:v>
                </c:pt>
                <c:pt idx="10577">
                  <c:v>1.0000597</c:v>
                </c:pt>
                <c:pt idx="10578">
                  <c:v>0.99108887000000001</c:v>
                </c:pt>
                <c:pt idx="10579">
                  <c:v>0.99481635999999996</c:v>
                </c:pt>
                <c:pt idx="10580">
                  <c:v>0.99488723000000001</c:v>
                </c:pt>
                <c:pt idx="10581">
                  <c:v>0.95957720000000002</c:v>
                </c:pt>
                <c:pt idx="10582">
                  <c:v>1.0024481999999999</c:v>
                </c:pt>
                <c:pt idx="10583">
                  <c:v>0.99770389999999998</c:v>
                </c:pt>
                <c:pt idx="10584">
                  <c:v>0.98745910000000003</c:v>
                </c:pt>
                <c:pt idx="10585">
                  <c:v>0.99917440000000002</c:v>
                </c:pt>
                <c:pt idx="10586">
                  <c:v>0.99526583999999996</c:v>
                </c:pt>
                <c:pt idx="10587">
                  <c:v>1.0004710000000001</c:v>
                </c:pt>
                <c:pt idx="10588">
                  <c:v>1.0025367999999999</c:v>
                </c:pt>
                <c:pt idx="10589">
                  <c:v>0.96652979999999999</c:v>
                </c:pt>
                <c:pt idx="10590">
                  <c:v>1.0026993</c:v>
                </c:pt>
                <c:pt idx="10591">
                  <c:v>0.99422739999999998</c:v>
                </c:pt>
                <c:pt idx="10592">
                  <c:v>0.98151100000000002</c:v>
                </c:pt>
                <c:pt idx="10593">
                  <c:v>0.98594459999999995</c:v>
                </c:pt>
                <c:pt idx="10594">
                  <c:v>0.99964165999999999</c:v>
                </c:pt>
                <c:pt idx="10595">
                  <c:v>0.99222710000000003</c:v>
                </c:pt>
                <c:pt idx="10596">
                  <c:v>0.99568570000000001</c:v>
                </c:pt>
                <c:pt idx="10597">
                  <c:v>0.99600816000000003</c:v>
                </c:pt>
                <c:pt idx="10598">
                  <c:v>1.0002618999999999</c:v>
                </c:pt>
                <c:pt idx="10599">
                  <c:v>1.0009041000000001</c:v>
                </c:pt>
                <c:pt idx="10600">
                  <c:v>0.99370029999999998</c:v>
                </c:pt>
                <c:pt idx="10601">
                  <c:v>0.99070435999999995</c:v>
                </c:pt>
                <c:pt idx="10602">
                  <c:v>1.0000209</c:v>
                </c:pt>
                <c:pt idx="10603">
                  <c:v>0.95040809999999998</c:v>
                </c:pt>
                <c:pt idx="10604">
                  <c:v>0.98635910000000004</c:v>
                </c:pt>
                <c:pt idx="10605">
                  <c:v>1.0010513999999999</c:v>
                </c:pt>
                <c:pt idx="10606">
                  <c:v>0.99690040000000002</c:v>
                </c:pt>
                <c:pt idx="10607">
                  <c:v>1.0011121000000001</c:v>
                </c:pt>
                <c:pt idx="10608">
                  <c:v>0.99663800000000002</c:v>
                </c:pt>
                <c:pt idx="10609">
                  <c:v>0.98826789999999998</c:v>
                </c:pt>
                <c:pt idx="10610">
                  <c:v>0.99948519999999996</c:v>
                </c:pt>
                <c:pt idx="10611">
                  <c:v>0.98454560000000002</c:v>
                </c:pt>
                <c:pt idx="10612">
                  <c:v>1.0022491</c:v>
                </c:pt>
                <c:pt idx="10613">
                  <c:v>0.98446316</c:v>
                </c:pt>
                <c:pt idx="10614">
                  <c:v>0.95461280000000004</c:v>
                </c:pt>
                <c:pt idx="10615">
                  <c:v>0.99634904000000002</c:v>
                </c:pt>
                <c:pt idx="10616">
                  <c:v>0.98788905000000005</c:v>
                </c:pt>
                <c:pt idx="10617">
                  <c:v>0.99941826</c:v>
                </c:pt>
                <c:pt idx="10618">
                  <c:v>0.82764079999999995</c:v>
                </c:pt>
                <c:pt idx="10619">
                  <c:v>0.99963504000000003</c:v>
                </c:pt>
                <c:pt idx="10620">
                  <c:v>0.98787619999999998</c:v>
                </c:pt>
                <c:pt idx="10621">
                  <c:v>1.0000557999999999</c:v>
                </c:pt>
                <c:pt idx="10622">
                  <c:v>0.97609760000000001</c:v>
                </c:pt>
                <c:pt idx="10623">
                  <c:v>0.98224250000000002</c:v>
                </c:pt>
                <c:pt idx="10624">
                  <c:v>0.99918439999999997</c:v>
                </c:pt>
                <c:pt idx="10625">
                  <c:v>0.99047850000000004</c:v>
                </c:pt>
                <c:pt idx="10626">
                  <c:v>1.0009676000000001</c:v>
                </c:pt>
                <c:pt idx="10627">
                  <c:v>0.99686043999999996</c:v>
                </c:pt>
                <c:pt idx="10628">
                  <c:v>0.99568570000000001</c:v>
                </c:pt>
                <c:pt idx="10629">
                  <c:v>0.99980676000000002</c:v>
                </c:pt>
                <c:pt idx="10630">
                  <c:v>0.98506373000000003</c:v>
                </c:pt>
                <c:pt idx="10631">
                  <c:v>0.99874054999999995</c:v>
                </c:pt>
                <c:pt idx="10632">
                  <c:v>0.99372536</c:v>
                </c:pt>
                <c:pt idx="10633">
                  <c:v>1.0007189999999999</c:v>
                </c:pt>
                <c:pt idx="10634">
                  <c:v>0.99851506999999995</c:v>
                </c:pt>
                <c:pt idx="10635">
                  <c:v>0.99968219999999997</c:v>
                </c:pt>
                <c:pt idx="10636">
                  <c:v>1.0025033999999999</c:v>
                </c:pt>
                <c:pt idx="10637">
                  <c:v>0.82673156000000003</c:v>
                </c:pt>
                <c:pt idx="10638">
                  <c:v>1.0004398000000001</c:v>
                </c:pt>
                <c:pt idx="10639">
                  <c:v>0.99894536</c:v>
                </c:pt>
                <c:pt idx="10640">
                  <c:v>1.0005919000000001</c:v>
                </c:pt>
                <c:pt idx="10641">
                  <c:v>0.97293556000000003</c:v>
                </c:pt>
                <c:pt idx="10642">
                  <c:v>0.99789950000000005</c:v>
                </c:pt>
                <c:pt idx="10643">
                  <c:v>1.001199</c:v>
                </c:pt>
                <c:pt idx="10644">
                  <c:v>0.99278770000000005</c:v>
                </c:pt>
                <c:pt idx="10645">
                  <c:v>0.97250919999999996</c:v>
                </c:pt>
                <c:pt idx="10646">
                  <c:v>0.97324409999999995</c:v>
                </c:pt>
                <c:pt idx="10647">
                  <c:v>0.98713154000000003</c:v>
                </c:pt>
                <c:pt idx="10648">
                  <c:v>0.99869269999999999</c:v>
                </c:pt>
                <c:pt idx="10649">
                  <c:v>0.99683624999999998</c:v>
                </c:pt>
                <c:pt idx="10650">
                  <c:v>0.97090710000000002</c:v>
                </c:pt>
                <c:pt idx="10651">
                  <c:v>0.96391934000000001</c:v>
                </c:pt>
                <c:pt idx="10652">
                  <c:v>1.0003822</c:v>
                </c:pt>
                <c:pt idx="10653">
                  <c:v>0.99226400000000003</c:v>
                </c:pt>
                <c:pt idx="10654">
                  <c:v>0.99953099999999995</c:v>
                </c:pt>
                <c:pt idx="10655">
                  <c:v>1.0009490999999999</c:v>
                </c:pt>
                <c:pt idx="10656">
                  <c:v>0.99468064</c:v>
                </c:pt>
                <c:pt idx="10657">
                  <c:v>1.0023995999999999</c:v>
                </c:pt>
                <c:pt idx="10658">
                  <c:v>0.99800544999999996</c:v>
                </c:pt>
                <c:pt idx="10659">
                  <c:v>1.0025417000000001</c:v>
                </c:pt>
                <c:pt idx="10660">
                  <c:v>0.97825843000000001</c:v>
                </c:pt>
                <c:pt idx="10661">
                  <c:v>1.0000753</c:v>
                </c:pt>
                <c:pt idx="10662">
                  <c:v>0.99670879999999995</c:v>
                </c:pt>
                <c:pt idx="10663">
                  <c:v>1.0002078999999999</c:v>
                </c:pt>
                <c:pt idx="10664">
                  <c:v>0.99303984999999995</c:v>
                </c:pt>
                <c:pt idx="10665">
                  <c:v>0.99693304000000005</c:v>
                </c:pt>
                <c:pt idx="10666">
                  <c:v>1.0007092</c:v>
                </c:pt>
                <c:pt idx="10667">
                  <c:v>0.99942845000000002</c:v>
                </c:pt>
                <c:pt idx="10668">
                  <c:v>0.99958223000000002</c:v>
                </c:pt>
                <c:pt idx="10669">
                  <c:v>0.99916640000000001</c:v>
                </c:pt>
                <c:pt idx="10670">
                  <c:v>0.96577469999999999</c:v>
                </c:pt>
                <c:pt idx="10671">
                  <c:v>0.99561960000000005</c:v>
                </c:pt>
                <c:pt idx="10672">
                  <c:v>1.0020609</c:v>
                </c:pt>
                <c:pt idx="10673">
                  <c:v>0.98711740000000003</c:v>
                </c:pt>
                <c:pt idx="10674">
                  <c:v>1.0038038</c:v>
                </c:pt>
                <c:pt idx="10675">
                  <c:v>0.99281067000000001</c:v>
                </c:pt>
                <c:pt idx="10676">
                  <c:v>0.99886470000000005</c:v>
                </c:pt>
                <c:pt idx="10677">
                  <c:v>0.98138325999999998</c:v>
                </c:pt>
                <c:pt idx="10678">
                  <c:v>0.9936026</c:v>
                </c:pt>
                <c:pt idx="10679">
                  <c:v>0.99690294000000002</c:v>
                </c:pt>
                <c:pt idx="10680">
                  <c:v>0.98045223999999997</c:v>
                </c:pt>
                <c:pt idx="10681">
                  <c:v>0.95060754000000003</c:v>
                </c:pt>
                <c:pt idx="10682">
                  <c:v>0.98961809999999995</c:v>
                </c:pt>
                <c:pt idx="10683">
                  <c:v>0.98987829999999999</c:v>
                </c:pt>
                <c:pt idx="10684">
                  <c:v>0.99922096999999999</c:v>
                </c:pt>
                <c:pt idx="10685">
                  <c:v>0.99557269999999998</c:v>
                </c:pt>
                <c:pt idx="10686">
                  <c:v>0.99366399999999999</c:v>
                </c:pt>
                <c:pt idx="10687">
                  <c:v>1.0010948</c:v>
                </c:pt>
                <c:pt idx="10688">
                  <c:v>0.99997205</c:v>
                </c:pt>
                <c:pt idx="10689">
                  <c:v>0.99976430000000005</c:v>
                </c:pt>
                <c:pt idx="10690">
                  <c:v>0.99996805</c:v>
                </c:pt>
                <c:pt idx="10691">
                  <c:v>1.0008389</c:v>
                </c:pt>
                <c:pt idx="10692">
                  <c:v>0.99999079999999996</c:v>
                </c:pt>
                <c:pt idx="10693">
                  <c:v>0.94533193000000004</c:v>
                </c:pt>
                <c:pt idx="10694">
                  <c:v>0.97502480000000002</c:v>
                </c:pt>
                <c:pt idx="10695">
                  <c:v>0.99257267000000005</c:v>
                </c:pt>
                <c:pt idx="10696">
                  <c:v>0.99970585000000001</c:v>
                </c:pt>
                <c:pt idx="10697">
                  <c:v>0.99410193999999996</c:v>
                </c:pt>
                <c:pt idx="10698">
                  <c:v>0.99852540000000001</c:v>
                </c:pt>
                <c:pt idx="10699">
                  <c:v>0.96269274000000005</c:v>
                </c:pt>
                <c:pt idx="10700">
                  <c:v>0.99464980000000003</c:v>
                </c:pt>
                <c:pt idx="10701">
                  <c:v>0.98486024000000005</c:v>
                </c:pt>
                <c:pt idx="10702">
                  <c:v>0.97075354999999997</c:v>
                </c:pt>
                <c:pt idx="10703">
                  <c:v>0.99111366000000001</c:v>
                </c:pt>
                <c:pt idx="10704">
                  <c:v>0.99304269999999994</c:v>
                </c:pt>
                <c:pt idx="10705">
                  <c:v>1.0001910000000001</c:v>
                </c:pt>
                <c:pt idx="10706">
                  <c:v>0.99410390000000004</c:v>
                </c:pt>
                <c:pt idx="10707">
                  <c:v>0.99855300000000002</c:v>
                </c:pt>
                <c:pt idx="10708">
                  <c:v>1.0018389000000001</c:v>
                </c:pt>
                <c:pt idx="10709">
                  <c:v>0.97085739999999998</c:v>
                </c:pt>
                <c:pt idx="10710">
                  <c:v>0.97883355999999999</c:v>
                </c:pt>
                <c:pt idx="10711">
                  <c:v>0.97847050000000002</c:v>
                </c:pt>
                <c:pt idx="10712">
                  <c:v>1.0036384</c:v>
                </c:pt>
                <c:pt idx="10713">
                  <c:v>1.002135</c:v>
                </c:pt>
                <c:pt idx="10714">
                  <c:v>0.99013083999999996</c:v>
                </c:pt>
                <c:pt idx="10715">
                  <c:v>1.0019214999999999</c:v>
                </c:pt>
                <c:pt idx="10716">
                  <c:v>0.99787055999999996</c:v>
                </c:pt>
                <c:pt idx="10717">
                  <c:v>1.0002944</c:v>
                </c:pt>
                <c:pt idx="10718">
                  <c:v>0.99722825999999998</c:v>
                </c:pt>
                <c:pt idx="10719">
                  <c:v>1.0005356000000001</c:v>
                </c:pt>
                <c:pt idx="10720">
                  <c:v>0.99212915000000002</c:v>
                </c:pt>
                <c:pt idx="10721">
                  <c:v>0.99486339999999995</c:v>
                </c:pt>
                <c:pt idx="10722">
                  <c:v>0.96004820000000002</c:v>
                </c:pt>
                <c:pt idx="10723">
                  <c:v>0.99930269999999999</c:v>
                </c:pt>
                <c:pt idx="10724">
                  <c:v>1.0020609</c:v>
                </c:pt>
                <c:pt idx="10725">
                  <c:v>0.97877919999999996</c:v>
                </c:pt>
                <c:pt idx="10726">
                  <c:v>0.99863500000000005</c:v>
                </c:pt>
                <c:pt idx="10727">
                  <c:v>0.99525399999999997</c:v>
                </c:pt>
                <c:pt idx="10728">
                  <c:v>1.0006112</c:v>
                </c:pt>
                <c:pt idx="10729">
                  <c:v>0.99302170000000001</c:v>
                </c:pt>
                <c:pt idx="10730">
                  <c:v>1.0010729</c:v>
                </c:pt>
                <c:pt idx="10731">
                  <c:v>1.0004734</c:v>
                </c:pt>
                <c:pt idx="10732">
                  <c:v>0.99879985999999998</c:v>
                </c:pt>
                <c:pt idx="10733">
                  <c:v>0.99695990000000001</c:v>
                </c:pt>
                <c:pt idx="10734">
                  <c:v>0.99959489999999995</c:v>
                </c:pt>
                <c:pt idx="10735">
                  <c:v>1.0010082</c:v>
                </c:pt>
                <c:pt idx="10736">
                  <c:v>0.99812789999999996</c:v>
                </c:pt>
                <c:pt idx="10737">
                  <c:v>0.96841909999999998</c:v>
                </c:pt>
                <c:pt idx="10738">
                  <c:v>0.98363219999999996</c:v>
                </c:pt>
                <c:pt idx="10739">
                  <c:v>0.99477400000000005</c:v>
                </c:pt>
                <c:pt idx="10740">
                  <c:v>0.9971103</c:v>
                </c:pt>
                <c:pt idx="10741">
                  <c:v>0.9852805</c:v>
                </c:pt>
                <c:pt idx="10742">
                  <c:v>0.98449724999999999</c:v>
                </c:pt>
                <c:pt idx="10743">
                  <c:v>0.99986905000000004</c:v>
                </c:pt>
                <c:pt idx="10744">
                  <c:v>1.0005795</c:v>
                </c:pt>
                <c:pt idx="10745">
                  <c:v>0.98986936000000003</c:v>
                </c:pt>
                <c:pt idx="10746">
                  <c:v>0.99976474000000004</c:v>
                </c:pt>
                <c:pt idx="10747">
                  <c:v>0.99837830000000005</c:v>
                </c:pt>
                <c:pt idx="10748">
                  <c:v>0.99809705999999998</c:v>
                </c:pt>
                <c:pt idx="10749">
                  <c:v>0.98776839999999999</c:v>
                </c:pt>
                <c:pt idx="10750">
                  <c:v>0.99927489999999997</c:v>
                </c:pt>
                <c:pt idx="10751">
                  <c:v>0.99994170000000004</c:v>
                </c:pt>
                <c:pt idx="10752">
                  <c:v>0.97684442999999999</c:v>
                </c:pt>
                <c:pt idx="10753">
                  <c:v>0.99873745000000003</c:v>
                </c:pt>
                <c:pt idx="10754">
                  <c:v>0.99928223999999999</c:v>
                </c:pt>
                <c:pt idx="10755">
                  <c:v>0.99882570000000004</c:v>
                </c:pt>
                <c:pt idx="10756">
                  <c:v>0.97753540000000005</c:v>
                </c:pt>
                <c:pt idx="10757">
                  <c:v>0.98162550000000004</c:v>
                </c:pt>
                <c:pt idx="10758">
                  <c:v>0.99845402999999999</c:v>
                </c:pt>
                <c:pt idx="10759">
                  <c:v>1.0010159000000001</c:v>
                </c:pt>
                <c:pt idx="10760">
                  <c:v>0.96836460000000002</c:v>
                </c:pt>
                <c:pt idx="10761">
                  <c:v>0.98569189999999995</c:v>
                </c:pt>
                <c:pt idx="10762">
                  <c:v>0.99271536000000005</c:v>
                </c:pt>
                <c:pt idx="10763">
                  <c:v>0.99988790000000005</c:v>
                </c:pt>
                <c:pt idx="10764">
                  <c:v>0.99744569999999999</c:v>
                </c:pt>
                <c:pt idx="10765">
                  <c:v>1.0011227</c:v>
                </c:pt>
                <c:pt idx="10766">
                  <c:v>1.0005951</c:v>
                </c:pt>
                <c:pt idx="10767">
                  <c:v>0.99709809999999999</c:v>
                </c:pt>
                <c:pt idx="10768">
                  <c:v>0.97613629999999996</c:v>
                </c:pt>
                <c:pt idx="10769">
                  <c:v>0.9782305</c:v>
                </c:pt>
                <c:pt idx="10770">
                  <c:v>1.0003525</c:v>
                </c:pt>
                <c:pt idx="10771">
                  <c:v>0.99833523999999996</c:v>
                </c:pt>
                <c:pt idx="10772">
                  <c:v>0.99161374999999996</c:v>
                </c:pt>
                <c:pt idx="10773">
                  <c:v>0.99765486000000003</c:v>
                </c:pt>
                <c:pt idx="10774">
                  <c:v>0.97915079999999999</c:v>
                </c:pt>
                <c:pt idx="10775">
                  <c:v>0.99910533000000001</c:v>
                </c:pt>
                <c:pt idx="10776">
                  <c:v>0.99992263000000003</c:v>
                </c:pt>
                <c:pt idx="10777">
                  <c:v>0.98450689999999996</c:v>
                </c:pt>
                <c:pt idx="10778">
                  <c:v>0.99665029999999999</c:v>
                </c:pt>
                <c:pt idx="10779">
                  <c:v>0.99850636999999998</c:v>
                </c:pt>
                <c:pt idx="10780">
                  <c:v>0.99945379999999995</c:v>
                </c:pt>
                <c:pt idx="10781">
                  <c:v>0.99218284999999995</c:v>
                </c:pt>
                <c:pt idx="10782">
                  <c:v>0.9792187</c:v>
                </c:pt>
                <c:pt idx="10783">
                  <c:v>1.0001842999999999</c:v>
                </c:pt>
                <c:pt idx="10784">
                  <c:v>1.0007866999999999</c:v>
                </c:pt>
                <c:pt idx="10785">
                  <c:v>0.98884386000000002</c:v>
                </c:pt>
                <c:pt idx="10786">
                  <c:v>1.0001564999999999</c:v>
                </c:pt>
                <c:pt idx="10787">
                  <c:v>1.0016495000000001</c:v>
                </c:pt>
                <c:pt idx="10788">
                  <c:v>1.0013015000000001</c:v>
                </c:pt>
                <c:pt idx="10789">
                  <c:v>1.0003427</c:v>
                </c:pt>
                <c:pt idx="10790">
                  <c:v>0.99884130000000004</c:v>
                </c:pt>
                <c:pt idx="10791">
                  <c:v>1.000562</c:v>
                </c:pt>
                <c:pt idx="10792">
                  <c:v>1.0010220000000001</c:v>
                </c:pt>
                <c:pt idx="10793">
                  <c:v>0.99958630000000004</c:v>
                </c:pt>
                <c:pt idx="10794">
                  <c:v>0.99220140000000001</c:v>
                </c:pt>
                <c:pt idx="10795">
                  <c:v>0.99822354000000002</c:v>
                </c:pt>
                <c:pt idx="10796">
                  <c:v>1.0005980999999999</c:v>
                </c:pt>
                <c:pt idx="10797">
                  <c:v>1.0000340000000001</c:v>
                </c:pt>
                <c:pt idx="10798">
                  <c:v>0.98871430000000005</c:v>
                </c:pt>
                <c:pt idx="10799">
                  <c:v>0.99310975999999995</c:v>
                </c:pt>
                <c:pt idx="10800">
                  <c:v>0.98878449999999996</c:v>
                </c:pt>
                <c:pt idx="10801">
                  <c:v>1.0015746000000001</c:v>
                </c:pt>
                <c:pt idx="10802">
                  <c:v>0.99514610000000003</c:v>
                </c:pt>
                <c:pt idx="10803">
                  <c:v>1.0042343</c:v>
                </c:pt>
                <c:pt idx="10804">
                  <c:v>0.97129730000000003</c:v>
                </c:pt>
                <c:pt idx="10805">
                  <c:v>1.0011268</c:v>
                </c:pt>
                <c:pt idx="10806">
                  <c:v>0.99281810000000004</c:v>
                </c:pt>
                <c:pt idx="10807">
                  <c:v>0.99996490000000005</c:v>
                </c:pt>
                <c:pt idx="10808">
                  <c:v>0.99612427000000003</c:v>
                </c:pt>
                <c:pt idx="10809">
                  <c:v>0.99995445999999999</c:v>
                </c:pt>
                <c:pt idx="10810">
                  <c:v>0.98585560000000005</c:v>
                </c:pt>
                <c:pt idx="10811">
                  <c:v>1.0001186</c:v>
                </c:pt>
                <c:pt idx="10812">
                  <c:v>0.99984044000000005</c:v>
                </c:pt>
                <c:pt idx="10813">
                  <c:v>0.99914086000000002</c:v>
                </c:pt>
                <c:pt idx="10814">
                  <c:v>1.0005963</c:v>
                </c:pt>
                <c:pt idx="10815">
                  <c:v>1.0001842999999999</c:v>
                </c:pt>
                <c:pt idx="10816">
                  <c:v>0.97466624000000002</c:v>
                </c:pt>
                <c:pt idx="10817">
                  <c:v>0.9996427</c:v>
                </c:pt>
                <c:pt idx="10818">
                  <c:v>0.99425680000000005</c:v>
                </c:pt>
                <c:pt idx="10819">
                  <c:v>0.9984942</c:v>
                </c:pt>
                <c:pt idx="10820">
                  <c:v>1.0011375</c:v>
                </c:pt>
                <c:pt idx="10821">
                  <c:v>1.0030532999999999</c:v>
                </c:pt>
                <c:pt idx="10822">
                  <c:v>0.98480754999999998</c:v>
                </c:pt>
                <c:pt idx="10823">
                  <c:v>0.96156149999999996</c:v>
                </c:pt>
                <c:pt idx="10824">
                  <c:v>0.99363060000000003</c:v>
                </c:pt>
                <c:pt idx="10825">
                  <c:v>0.99980179999999996</c:v>
                </c:pt>
                <c:pt idx="10826">
                  <c:v>0.96223259999999999</c:v>
                </c:pt>
                <c:pt idx="10827">
                  <c:v>0.98936729999999995</c:v>
                </c:pt>
                <c:pt idx="10828">
                  <c:v>1.0008404</c:v>
                </c:pt>
                <c:pt idx="10829">
                  <c:v>0.97864704999999996</c:v>
                </c:pt>
                <c:pt idx="10830">
                  <c:v>1.0003455999999999</c:v>
                </c:pt>
                <c:pt idx="10831">
                  <c:v>0.98847293999999997</c:v>
                </c:pt>
                <c:pt idx="10832">
                  <c:v>0.99638009999999999</c:v>
                </c:pt>
                <c:pt idx="10833">
                  <c:v>0.98517935999999995</c:v>
                </c:pt>
                <c:pt idx="10834">
                  <c:v>0.98926000000000003</c:v>
                </c:pt>
                <c:pt idx="10835">
                  <c:v>0.99493039999999999</c:v>
                </c:pt>
                <c:pt idx="10836">
                  <c:v>1.0002711</c:v>
                </c:pt>
                <c:pt idx="10837">
                  <c:v>0.97805379999999997</c:v>
                </c:pt>
                <c:pt idx="10838">
                  <c:v>0.98788463999999998</c:v>
                </c:pt>
                <c:pt idx="10839">
                  <c:v>0.99961690000000003</c:v>
                </c:pt>
                <c:pt idx="10840">
                  <c:v>1.0004911000000001</c:v>
                </c:pt>
                <c:pt idx="10841">
                  <c:v>0.99547993999999995</c:v>
                </c:pt>
                <c:pt idx="10842">
                  <c:v>0.99923150000000005</c:v>
                </c:pt>
                <c:pt idx="10843">
                  <c:v>0.99155663999999999</c:v>
                </c:pt>
                <c:pt idx="10844">
                  <c:v>1.0000403</c:v>
                </c:pt>
                <c:pt idx="10845">
                  <c:v>0.98715649999999999</c:v>
                </c:pt>
                <c:pt idx="10846">
                  <c:v>0.99809919999999996</c:v>
                </c:pt>
                <c:pt idx="10847">
                  <c:v>1.0000582</c:v>
                </c:pt>
                <c:pt idx="10848">
                  <c:v>0.97410019999999997</c:v>
                </c:pt>
                <c:pt idx="10849">
                  <c:v>0.99565369999999997</c:v>
                </c:pt>
                <c:pt idx="10850">
                  <c:v>0.99737620000000005</c:v>
                </c:pt>
                <c:pt idx="10851">
                  <c:v>0.99453795</c:v>
                </c:pt>
                <c:pt idx="10852">
                  <c:v>1.0001144</c:v>
                </c:pt>
                <c:pt idx="10853">
                  <c:v>0.98322790000000004</c:v>
                </c:pt>
                <c:pt idx="10854">
                  <c:v>1.0022352000000001</c:v>
                </c:pt>
                <c:pt idx="10855">
                  <c:v>0.99382219999999999</c:v>
                </c:pt>
                <c:pt idx="10856">
                  <c:v>0.99061507000000004</c:v>
                </c:pt>
                <c:pt idx="10857">
                  <c:v>0.98823583000000004</c:v>
                </c:pt>
                <c:pt idx="10858">
                  <c:v>0.99722796999999996</c:v>
                </c:pt>
                <c:pt idx="10859">
                  <c:v>0.99973400000000001</c:v>
                </c:pt>
                <c:pt idx="10860">
                  <c:v>1.0021646</c:v>
                </c:pt>
                <c:pt idx="10861">
                  <c:v>1.0003034</c:v>
                </c:pt>
                <c:pt idx="10862">
                  <c:v>1.0046455000000001</c:v>
                </c:pt>
                <c:pt idx="10863">
                  <c:v>1.0001078999999999</c:v>
                </c:pt>
                <c:pt idx="10864">
                  <c:v>0.99972605999999997</c:v>
                </c:pt>
                <c:pt idx="10865">
                  <c:v>0.99988480000000002</c:v>
                </c:pt>
                <c:pt idx="10866">
                  <c:v>0.97945040000000005</c:v>
                </c:pt>
                <c:pt idx="10867">
                  <c:v>0.99704473999999998</c:v>
                </c:pt>
                <c:pt idx="10868">
                  <c:v>0.98589826000000003</c:v>
                </c:pt>
                <c:pt idx="10869">
                  <c:v>0.98575425000000005</c:v>
                </c:pt>
                <c:pt idx="10870">
                  <c:v>0.98718019999999995</c:v>
                </c:pt>
                <c:pt idx="10871">
                  <c:v>0.95481026000000002</c:v>
                </c:pt>
                <c:pt idx="10872">
                  <c:v>0.99209270000000005</c:v>
                </c:pt>
                <c:pt idx="10873">
                  <c:v>0.99382733999999995</c:v>
                </c:pt>
                <c:pt idx="10874">
                  <c:v>1.0049553</c:v>
                </c:pt>
                <c:pt idx="10875">
                  <c:v>0.99080354000000004</c:v>
                </c:pt>
                <c:pt idx="10876">
                  <c:v>0.96477690000000005</c:v>
                </c:pt>
                <c:pt idx="10877">
                  <c:v>0.98413530000000005</c:v>
                </c:pt>
                <c:pt idx="10878">
                  <c:v>1.0023078999999999</c:v>
                </c:pt>
                <c:pt idx="10879">
                  <c:v>0.96846600000000005</c:v>
                </c:pt>
                <c:pt idx="10880">
                  <c:v>1.0000372</c:v>
                </c:pt>
                <c:pt idx="10881">
                  <c:v>0.95349735000000002</c:v>
                </c:pt>
                <c:pt idx="10882">
                  <c:v>0.99791974000000006</c:v>
                </c:pt>
                <c:pt idx="10883">
                  <c:v>0.98029476000000004</c:v>
                </c:pt>
                <c:pt idx="10884">
                  <c:v>1.0001424999999999</c:v>
                </c:pt>
                <c:pt idx="10885">
                  <c:v>0.99015397000000005</c:v>
                </c:pt>
                <c:pt idx="10886">
                  <c:v>0.96707856999999997</c:v>
                </c:pt>
                <c:pt idx="10887">
                  <c:v>0.9967374</c:v>
                </c:pt>
                <c:pt idx="10888">
                  <c:v>0.99638914999999995</c:v>
                </c:pt>
                <c:pt idx="10889">
                  <c:v>0.96799265999999995</c:v>
                </c:pt>
                <c:pt idx="10890">
                  <c:v>0.99740110000000004</c:v>
                </c:pt>
                <c:pt idx="10891">
                  <c:v>0.96865860000000004</c:v>
                </c:pt>
                <c:pt idx="10892">
                  <c:v>0.99868279999999998</c:v>
                </c:pt>
                <c:pt idx="10893">
                  <c:v>0.99586945999999998</c:v>
                </c:pt>
                <c:pt idx="10894">
                  <c:v>0.98946213999999999</c:v>
                </c:pt>
                <c:pt idx="10895">
                  <c:v>0.99814749999999997</c:v>
                </c:pt>
                <c:pt idx="10896">
                  <c:v>0.9979538</c:v>
                </c:pt>
                <c:pt idx="10897">
                  <c:v>0.99497515000000003</c:v>
                </c:pt>
                <c:pt idx="10898">
                  <c:v>0.99133914999999995</c:v>
                </c:pt>
                <c:pt idx="10899">
                  <c:v>0.98887630000000004</c:v>
                </c:pt>
                <c:pt idx="10900">
                  <c:v>0.99950119999999998</c:v>
                </c:pt>
                <c:pt idx="10901">
                  <c:v>0.99633360000000004</c:v>
                </c:pt>
                <c:pt idx="10902">
                  <c:v>0.96109299999999998</c:v>
                </c:pt>
                <c:pt idx="10903">
                  <c:v>1.0012093</c:v>
                </c:pt>
                <c:pt idx="10904">
                  <c:v>0.97996545000000002</c:v>
                </c:pt>
                <c:pt idx="10905">
                  <c:v>0.99916773999999997</c:v>
                </c:pt>
                <c:pt idx="10906">
                  <c:v>0.99131393000000001</c:v>
                </c:pt>
                <c:pt idx="10907">
                  <c:v>0.89993392999999999</c:v>
                </c:pt>
                <c:pt idx="10908">
                  <c:v>0.99985999999999997</c:v>
                </c:pt>
                <c:pt idx="10909">
                  <c:v>1.0013939000000001</c:v>
                </c:pt>
                <c:pt idx="10910">
                  <c:v>0.99868535999999997</c:v>
                </c:pt>
                <c:pt idx="10911">
                  <c:v>0.95222180000000001</c:v>
                </c:pt>
                <c:pt idx="10912">
                  <c:v>0.94504350000000004</c:v>
                </c:pt>
                <c:pt idx="10913">
                  <c:v>0.94930415999999995</c:v>
                </c:pt>
                <c:pt idx="10914">
                  <c:v>0.99648639999999999</c:v>
                </c:pt>
                <c:pt idx="10915">
                  <c:v>0.99998355000000005</c:v>
                </c:pt>
                <c:pt idx="10916">
                  <c:v>0.99378200000000005</c:v>
                </c:pt>
                <c:pt idx="10917">
                  <c:v>0.98233179999999998</c:v>
                </c:pt>
                <c:pt idx="10918">
                  <c:v>0.99675614000000001</c:v>
                </c:pt>
                <c:pt idx="10919">
                  <c:v>0.99702590000000002</c:v>
                </c:pt>
                <c:pt idx="10920">
                  <c:v>1.0006847000000001</c:v>
                </c:pt>
                <c:pt idx="10921">
                  <c:v>0.99755066999999997</c:v>
                </c:pt>
                <c:pt idx="10922">
                  <c:v>0.96598910000000004</c:v>
                </c:pt>
                <c:pt idx="10923">
                  <c:v>0.99818019999999996</c:v>
                </c:pt>
                <c:pt idx="10924">
                  <c:v>0.99894609999999995</c:v>
                </c:pt>
                <c:pt idx="10925">
                  <c:v>0.99635059999999998</c:v>
                </c:pt>
                <c:pt idx="10926">
                  <c:v>1.0008254000000001</c:v>
                </c:pt>
                <c:pt idx="10927">
                  <c:v>1.0031125999999999</c:v>
                </c:pt>
                <c:pt idx="10928">
                  <c:v>0.97052925999999995</c:v>
                </c:pt>
                <c:pt idx="10929">
                  <c:v>0.98690599999999995</c:v>
                </c:pt>
                <c:pt idx="10930">
                  <c:v>1.0037701000000001</c:v>
                </c:pt>
                <c:pt idx="10931">
                  <c:v>1.0016518999999999</c:v>
                </c:pt>
                <c:pt idx="10932">
                  <c:v>0.9783695</c:v>
                </c:pt>
                <c:pt idx="10933">
                  <c:v>0.93860220000000005</c:v>
                </c:pt>
                <c:pt idx="10934">
                  <c:v>1.0021713999999999</c:v>
                </c:pt>
                <c:pt idx="10935">
                  <c:v>1.0246538999999999</c:v>
                </c:pt>
                <c:pt idx="10936">
                  <c:v>1.0021169999999999</c:v>
                </c:pt>
                <c:pt idx="10937">
                  <c:v>1.0006409000000001</c:v>
                </c:pt>
                <c:pt idx="10938">
                  <c:v>0.95161019999999996</c:v>
                </c:pt>
                <c:pt idx="10939">
                  <c:v>0.98905575000000001</c:v>
                </c:pt>
                <c:pt idx="10940">
                  <c:v>0.9963514</c:v>
                </c:pt>
                <c:pt idx="10941">
                  <c:v>1.0001488999999999</c:v>
                </c:pt>
                <c:pt idx="10942">
                  <c:v>1.0001409000000001</c:v>
                </c:pt>
                <c:pt idx="10943">
                  <c:v>0.98223130000000003</c:v>
                </c:pt>
                <c:pt idx="10944">
                  <c:v>0.98941559999999995</c:v>
                </c:pt>
                <c:pt idx="10945">
                  <c:v>0.99944496000000005</c:v>
                </c:pt>
                <c:pt idx="10946">
                  <c:v>0.91595970000000004</c:v>
                </c:pt>
                <c:pt idx="10947">
                  <c:v>0.99931080000000005</c:v>
                </c:pt>
                <c:pt idx="10948">
                  <c:v>0.99989090000000003</c:v>
                </c:pt>
                <c:pt idx="10949">
                  <c:v>1.0003682</c:v>
                </c:pt>
                <c:pt idx="10950">
                  <c:v>0.99222195000000002</c:v>
                </c:pt>
                <c:pt idx="10951">
                  <c:v>0.98799276000000003</c:v>
                </c:pt>
                <c:pt idx="10952">
                  <c:v>0.98152523999999997</c:v>
                </c:pt>
                <c:pt idx="10953">
                  <c:v>1.0010948</c:v>
                </c:pt>
                <c:pt idx="10954">
                  <c:v>0.99063330000000005</c:v>
                </c:pt>
                <c:pt idx="10955">
                  <c:v>0.95630839999999995</c:v>
                </c:pt>
                <c:pt idx="10956">
                  <c:v>1.0010072999999999</c:v>
                </c:pt>
                <c:pt idx="10957">
                  <c:v>0.99916640000000001</c:v>
                </c:pt>
                <c:pt idx="10958">
                  <c:v>0.99940896000000001</c:v>
                </c:pt>
                <c:pt idx="10959">
                  <c:v>0.99744949999999999</c:v>
                </c:pt>
                <c:pt idx="10960">
                  <c:v>0.98056339999999997</c:v>
                </c:pt>
                <c:pt idx="10961">
                  <c:v>0.9863442</c:v>
                </c:pt>
                <c:pt idx="10962">
                  <c:v>0.94804436000000003</c:v>
                </c:pt>
                <c:pt idx="10963">
                  <c:v>0.99995959999999995</c:v>
                </c:pt>
                <c:pt idx="10964">
                  <c:v>1.0023207999999999</c:v>
                </c:pt>
                <c:pt idx="10965">
                  <c:v>0.99748040000000004</c:v>
                </c:pt>
                <c:pt idx="10966">
                  <c:v>0.98916979999999999</c:v>
                </c:pt>
                <c:pt idx="10967">
                  <c:v>0.98631420000000003</c:v>
                </c:pt>
                <c:pt idx="10968">
                  <c:v>0.9876393</c:v>
                </c:pt>
                <c:pt idx="10969">
                  <c:v>1.0006907</c:v>
                </c:pt>
                <c:pt idx="10970">
                  <c:v>1.0001534999999999</c:v>
                </c:pt>
                <c:pt idx="10971">
                  <c:v>0.99385864000000002</c:v>
                </c:pt>
                <c:pt idx="10972">
                  <c:v>0.99990593999999999</c:v>
                </c:pt>
                <c:pt idx="10973">
                  <c:v>1.0000699</c:v>
                </c:pt>
                <c:pt idx="10974">
                  <c:v>0.99863564999999999</c:v>
                </c:pt>
                <c:pt idx="10975">
                  <c:v>0.99701499999999998</c:v>
                </c:pt>
                <c:pt idx="10976">
                  <c:v>0.98628389999999999</c:v>
                </c:pt>
                <c:pt idx="10977">
                  <c:v>0.98215730000000001</c:v>
                </c:pt>
                <c:pt idx="10978">
                  <c:v>0.93383570000000005</c:v>
                </c:pt>
                <c:pt idx="10979">
                  <c:v>1.0002249999999999</c:v>
                </c:pt>
                <c:pt idx="10980">
                  <c:v>0.98882294000000004</c:v>
                </c:pt>
                <c:pt idx="10981">
                  <c:v>1.0002944</c:v>
                </c:pt>
                <c:pt idx="10982">
                  <c:v>0.99919820000000004</c:v>
                </c:pt>
                <c:pt idx="10983">
                  <c:v>0.99482006000000001</c:v>
                </c:pt>
                <c:pt idx="10984">
                  <c:v>0.99076090000000006</c:v>
                </c:pt>
                <c:pt idx="10985">
                  <c:v>0.99726700000000001</c:v>
                </c:pt>
                <c:pt idx="10986">
                  <c:v>0.99987453000000004</c:v>
                </c:pt>
                <c:pt idx="10987">
                  <c:v>0.96442985999999997</c:v>
                </c:pt>
                <c:pt idx="10988">
                  <c:v>1.0007545</c:v>
                </c:pt>
                <c:pt idx="10989">
                  <c:v>1.0026634999999999</c:v>
                </c:pt>
                <c:pt idx="10990">
                  <c:v>0.99973679999999998</c:v>
                </c:pt>
                <c:pt idx="10991">
                  <c:v>0.99714020000000003</c:v>
                </c:pt>
                <c:pt idx="10992">
                  <c:v>1.0013865</c:v>
                </c:pt>
                <c:pt idx="10993">
                  <c:v>0.99492899999999995</c:v>
                </c:pt>
                <c:pt idx="10994">
                  <c:v>0.98995949999999999</c:v>
                </c:pt>
                <c:pt idx="10995">
                  <c:v>0.99970800000000004</c:v>
                </c:pt>
                <c:pt idx="10996">
                  <c:v>1.0023959</c:v>
                </c:pt>
                <c:pt idx="10997">
                  <c:v>0.96968290000000001</c:v>
                </c:pt>
                <c:pt idx="10998">
                  <c:v>1.0025367999999999</c:v>
                </c:pt>
                <c:pt idx="10999">
                  <c:v>0.99976259999999995</c:v>
                </c:pt>
                <c:pt idx="11000">
                  <c:v>0.98759293999999997</c:v>
                </c:pt>
                <c:pt idx="11001">
                  <c:v>1.0000699</c:v>
                </c:pt>
                <c:pt idx="11002">
                  <c:v>0.91170329999999999</c:v>
                </c:pt>
                <c:pt idx="11003">
                  <c:v>0.99909970000000003</c:v>
                </c:pt>
                <c:pt idx="11004">
                  <c:v>1.0000880000000001</c:v>
                </c:pt>
                <c:pt idx="11005">
                  <c:v>0.9899715</c:v>
                </c:pt>
                <c:pt idx="11006">
                  <c:v>0.99842129999999996</c:v>
                </c:pt>
                <c:pt idx="11007">
                  <c:v>1.0006767999999999</c:v>
                </c:pt>
                <c:pt idx="11008">
                  <c:v>0.94888585999999997</c:v>
                </c:pt>
                <c:pt idx="11009">
                  <c:v>0.99942609999999998</c:v>
                </c:pt>
                <c:pt idx="11010">
                  <c:v>0.98808649999999998</c:v>
                </c:pt>
                <c:pt idx="11011">
                  <c:v>0.99992590000000003</c:v>
                </c:pt>
                <c:pt idx="11012">
                  <c:v>0.95179813999999996</c:v>
                </c:pt>
                <c:pt idx="11013">
                  <c:v>0.99880725000000004</c:v>
                </c:pt>
                <c:pt idx="11014">
                  <c:v>1.0026183</c:v>
                </c:pt>
                <c:pt idx="11015">
                  <c:v>0.99976600000000004</c:v>
                </c:pt>
                <c:pt idx="11016">
                  <c:v>0.99027383000000002</c:v>
                </c:pt>
                <c:pt idx="11017">
                  <c:v>0.99607089999999998</c:v>
                </c:pt>
                <c:pt idx="11018">
                  <c:v>0.99943674000000005</c:v>
                </c:pt>
                <c:pt idx="11019">
                  <c:v>1.0013158</c:v>
                </c:pt>
                <c:pt idx="11020">
                  <c:v>1.00013</c:v>
                </c:pt>
                <c:pt idx="11021">
                  <c:v>0.99357770000000001</c:v>
                </c:pt>
                <c:pt idx="11022">
                  <c:v>0.99801576000000003</c:v>
                </c:pt>
                <c:pt idx="11023">
                  <c:v>0.99904470000000001</c:v>
                </c:pt>
                <c:pt idx="11024">
                  <c:v>0.99892550000000002</c:v>
                </c:pt>
                <c:pt idx="11025">
                  <c:v>1.0006107</c:v>
                </c:pt>
                <c:pt idx="11026">
                  <c:v>1.0019982000000001</c:v>
                </c:pt>
                <c:pt idx="11027">
                  <c:v>1.0003101999999999</c:v>
                </c:pt>
                <c:pt idx="11028">
                  <c:v>0.97950786000000001</c:v>
                </c:pt>
                <c:pt idx="11029">
                  <c:v>1.0010717</c:v>
                </c:pt>
                <c:pt idx="11030">
                  <c:v>0.97162795000000002</c:v>
                </c:pt>
                <c:pt idx="11031">
                  <c:v>0.98504040000000004</c:v>
                </c:pt>
                <c:pt idx="11032">
                  <c:v>0.98346990000000001</c:v>
                </c:pt>
                <c:pt idx="11033">
                  <c:v>0.98981799999999998</c:v>
                </c:pt>
                <c:pt idx="11034">
                  <c:v>0.98782784000000001</c:v>
                </c:pt>
                <c:pt idx="11035">
                  <c:v>0.99904554999999995</c:v>
                </c:pt>
                <c:pt idx="11036">
                  <c:v>1.0001842999999999</c:v>
                </c:pt>
                <c:pt idx="11037">
                  <c:v>0.99974830000000003</c:v>
                </c:pt>
                <c:pt idx="11038">
                  <c:v>1.0000395</c:v>
                </c:pt>
                <c:pt idx="11039">
                  <c:v>0.93429684999999996</c:v>
                </c:pt>
                <c:pt idx="11040">
                  <c:v>1.0006564</c:v>
                </c:pt>
                <c:pt idx="11041">
                  <c:v>0.99974626</c:v>
                </c:pt>
                <c:pt idx="11042">
                  <c:v>0.99230205999999999</c:v>
                </c:pt>
                <c:pt idx="11043">
                  <c:v>0.99357927000000001</c:v>
                </c:pt>
                <c:pt idx="11044">
                  <c:v>0.99089510000000003</c:v>
                </c:pt>
                <c:pt idx="11045">
                  <c:v>0.92224879999999998</c:v>
                </c:pt>
                <c:pt idx="11046">
                  <c:v>0.99955620000000001</c:v>
                </c:pt>
                <c:pt idx="11047">
                  <c:v>0.98678993999999998</c:v>
                </c:pt>
                <c:pt idx="11048">
                  <c:v>0.98947792999999995</c:v>
                </c:pt>
                <c:pt idx="11049">
                  <c:v>0.98546560000000005</c:v>
                </c:pt>
                <c:pt idx="11050">
                  <c:v>0.98666995999999996</c:v>
                </c:pt>
                <c:pt idx="11051">
                  <c:v>0.99803030000000004</c:v>
                </c:pt>
                <c:pt idx="11052">
                  <c:v>0.98952925000000003</c:v>
                </c:pt>
                <c:pt idx="11053">
                  <c:v>1.0007709</c:v>
                </c:pt>
                <c:pt idx="11054">
                  <c:v>1.0001842999999999</c:v>
                </c:pt>
                <c:pt idx="11055">
                  <c:v>0.99944619999999995</c:v>
                </c:pt>
                <c:pt idx="11056">
                  <c:v>0.99963175999999998</c:v>
                </c:pt>
                <c:pt idx="11057">
                  <c:v>0.93296349999999995</c:v>
                </c:pt>
                <c:pt idx="11058">
                  <c:v>0.99970983999999996</c:v>
                </c:pt>
                <c:pt idx="11059">
                  <c:v>0.97790820000000001</c:v>
                </c:pt>
                <c:pt idx="11060">
                  <c:v>0.98120249999999998</c:v>
                </c:pt>
                <c:pt idx="11061">
                  <c:v>0.99802170000000001</c:v>
                </c:pt>
                <c:pt idx="11062">
                  <c:v>0.99068372999999998</c:v>
                </c:pt>
                <c:pt idx="11063">
                  <c:v>0.99543714999999999</c:v>
                </c:pt>
                <c:pt idx="11064">
                  <c:v>0.96590394000000002</c:v>
                </c:pt>
                <c:pt idx="11065">
                  <c:v>0.99928916000000001</c:v>
                </c:pt>
                <c:pt idx="11066">
                  <c:v>0.99895719999999999</c:v>
                </c:pt>
                <c:pt idx="11067">
                  <c:v>0.98732774999999995</c:v>
                </c:pt>
                <c:pt idx="11068">
                  <c:v>0.99029639999999997</c:v>
                </c:pt>
                <c:pt idx="11069">
                  <c:v>0.98708669999999998</c:v>
                </c:pt>
                <c:pt idx="11070">
                  <c:v>1.000119</c:v>
                </c:pt>
                <c:pt idx="11071">
                  <c:v>0.99469819999999998</c:v>
                </c:pt>
                <c:pt idx="11072">
                  <c:v>1.0007022999999999</c:v>
                </c:pt>
                <c:pt idx="11073">
                  <c:v>0.97260725000000003</c:v>
                </c:pt>
                <c:pt idx="11074">
                  <c:v>0.99896220000000002</c:v>
                </c:pt>
                <c:pt idx="11075">
                  <c:v>0.99796220000000002</c:v>
                </c:pt>
                <c:pt idx="11076">
                  <c:v>1.000119</c:v>
                </c:pt>
                <c:pt idx="11077">
                  <c:v>0.99916154000000001</c:v>
                </c:pt>
                <c:pt idx="11078">
                  <c:v>0.99842595999999995</c:v>
                </c:pt>
                <c:pt idx="11079">
                  <c:v>0.97202820000000001</c:v>
                </c:pt>
                <c:pt idx="11080">
                  <c:v>0.99920434000000002</c:v>
                </c:pt>
                <c:pt idx="11081">
                  <c:v>0.99939686000000005</c:v>
                </c:pt>
                <c:pt idx="11082">
                  <c:v>0.99662154999999997</c:v>
                </c:pt>
                <c:pt idx="11083">
                  <c:v>1.0024033999999999</c:v>
                </c:pt>
                <c:pt idx="11084">
                  <c:v>0.99866253000000005</c:v>
                </c:pt>
                <c:pt idx="11085">
                  <c:v>1.0003257999999999</c:v>
                </c:pt>
                <c:pt idx="11086">
                  <c:v>1.0033422000000001</c:v>
                </c:pt>
                <c:pt idx="11087">
                  <c:v>0.99211614999999997</c:v>
                </c:pt>
                <c:pt idx="11088">
                  <c:v>1.001261</c:v>
                </c:pt>
                <c:pt idx="11089">
                  <c:v>1.0010357000000001</c:v>
                </c:pt>
                <c:pt idx="11090">
                  <c:v>0.97404206000000004</c:v>
                </c:pt>
                <c:pt idx="11091">
                  <c:v>0.96787166999999996</c:v>
                </c:pt>
                <c:pt idx="11092">
                  <c:v>0.99818790000000002</c:v>
                </c:pt>
                <c:pt idx="11093">
                  <c:v>0.99456613999999999</c:v>
                </c:pt>
                <c:pt idx="11094">
                  <c:v>1.000677</c:v>
                </c:pt>
                <c:pt idx="11095">
                  <c:v>0.97495556000000005</c:v>
                </c:pt>
                <c:pt idx="11096">
                  <c:v>0.99204340000000002</c:v>
                </c:pt>
                <c:pt idx="11097">
                  <c:v>0.96139929999999996</c:v>
                </c:pt>
                <c:pt idx="11098">
                  <c:v>0.99578434000000005</c:v>
                </c:pt>
                <c:pt idx="11099">
                  <c:v>1.0006409000000001</c:v>
                </c:pt>
                <c:pt idx="11100">
                  <c:v>0.98778933000000002</c:v>
                </c:pt>
                <c:pt idx="11101">
                  <c:v>1.0006409000000001</c:v>
                </c:pt>
                <c:pt idx="11102">
                  <c:v>1.0002711</c:v>
                </c:pt>
                <c:pt idx="11103">
                  <c:v>0.99605083000000005</c:v>
                </c:pt>
                <c:pt idx="11104">
                  <c:v>0.99442209999999998</c:v>
                </c:pt>
                <c:pt idx="11105">
                  <c:v>0.99980979999999997</c:v>
                </c:pt>
                <c:pt idx="11106">
                  <c:v>0.98444750000000003</c:v>
                </c:pt>
                <c:pt idx="11107">
                  <c:v>0.98913854000000001</c:v>
                </c:pt>
                <c:pt idx="11108">
                  <c:v>0.99927500000000002</c:v>
                </c:pt>
                <c:pt idx="11109">
                  <c:v>0.99966394999999997</c:v>
                </c:pt>
                <c:pt idx="11110">
                  <c:v>0.99663060000000003</c:v>
                </c:pt>
                <c:pt idx="11111">
                  <c:v>0.97504484999999996</c:v>
                </c:pt>
                <c:pt idx="11112">
                  <c:v>0.97870619999999997</c:v>
                </c:pt>
                <c:pt idx="11113">
                  <c:v>1.0004541</c:v>
                </c:pt>
                <c:pt idx="11114">
                  <c:v>1.0008379999999999</c:v>
                </c:pt>
                <c:pt idx="11115">
                  <c:v>0.99658846999999995</c:v>
                </c:pt>
                <c:pt idx="11116">
                  <c:v>0.95601320000000001</c:v>
                </c:pt>
                <c:pt idx="11117">
                  <c:v>1.0016495000000001</c:v>
                </c:pt>
                <c:pt idx="11118">
                  <c:v>1.0000408999999999</c:v>
                </c:pt>
                <c:pt idx="11119">
                  <c:v>0.99116559999999998</c:v>
                </c:pt>
                <c:pt idx="11120">
                  <c:v>0.99647289999999999</c:v>
                </c:pt>
                <c:pt idx="11121">
                  <c:v>0.99948519999999996</c:v>
                </c:pt>
                <c:pt idx="11122">
                  <c:v>0.99312789999999995</c:v>
                </c:pt>
                <c:pt idx="11123">
                  <c:v>0.99910849999999995</c:v>
                </c:pt>
                <c:pt idx="11124">
                  <c:v>1.0003398999999999</c:v>
                </c:pt>
                <c:pt idx="11125">
                  <c:v>0.99666759999999999</c:v>
                </c:pt>
                <c:pt idx="11126">
                  <c:v>0.96253306000000005</c:v>
                </c:pt>
                <c:pt idx="11127">
                  <c:v>0.99405379999999999</c:v>
                </c:pt>
                <c:pt idx="11128">
                  <c:v>1.0029583</c:v>
                </c:pt>
                <c:pt idx="11129">
                  <c:v>1.0008086</c:v>
                </c:pt>
                <c:pt idx="11130">
                  <c:v>0.99962306000000001</c:v>
                </c:pt>
                <c:pt idx="11131">
                  <c:v>0.99441606000000005</c:v>
                </c:pt>
                <c:pt idx="11132">
                  <c:v>1.0015442000000001</c:v>
                </c:pt>
                <c:pt idx="11133">
                  <c:v>0.99821040000000005</c:v>
                </c:pt>
                <c:pt idx="11134">
                  <c:v>0.90414304000000001</c:v>
                </c:pt>
                <c:pt idx="11135">
                  <c:v>0.99537560000000003</c:v>
                </c:pt>
                <c:pt idx="11136">
                  <c:v>0.98361799999999999</c:v>
                </c:pt>
                <c:pt idx="11137">
                  <c:v>0.98950464000000005</c:v>
                </c:pt>
                <c:pt idx="11138">
                  <c:v>0.99964505000000003</c:v>
                </c:pt>
                <c:pt idx="11139">
                  <c:v>1.0019431000000001</c:v>
                </c:pt>
                <c:pt idx="11140">
                  <c:v>0.99782610000000005</c:v>
                </c:pt>
                <c:pt idx="11141">
                  <c:v>1.0004979000000001</c:v>
                </c:pt>
                <c:pt idx="11142">
                  <c:v>0.96192204999999997</c:v>
                </c:pt>
                <c:pt idx="11143">
                  <c:v>1.0001842999999999</c:v>
                </c:pt>
                <c:pt idx="11144">
                  <c:v>0.98740450000000002</c:v>
                </c:pt>
                <c:pt idx="11145">
                  <c:v>0.99999199999999999</c:v>
                </c:pt>
                <c:pt idx="11146">
                  <c:v>0.99802020000000002</c:v>
                </c:pt>
                <c:pt idx="11147">
                  <c:v>1.0018084</c:v>
                </c:pt>
                <c:pt idx="11148">
                  <c:v>1.0003275</c:v>
                </c:pt>
                <c:pt idx="11149">
                  <c:v>1.0006697</c:v>
                </c:pt>
                <c:pt idx="11150">
                  <c:v>0.99728410000000001</c:v>
                </c:pt>
                <c:pt idx="11151">
                  <c:v>0.99915659999999995</c:v>
                </c:pt>
                <c:pt idx="11152">
                  <c:v>0.98799722999999995</c:v>
                </c:pt>
                <c:pt idx="11153">
                  <c:v>0.99669426999999999</c:v>
                </c:pt>
                <c:pt idx="11154">
                  <c:v>0.94307370000000001</c:v>
                </c:pt>
                <c:pt idx="11155">
                  <c:v>1.0022465</c:v>
                </c:pt>
                <c:pt idx="11156">
                  <c:v>0.98682504999999998</c:v>
                </c:pt>
                <c:pt idx="11157">
                  <c:v>0.99863475999999995</c:v>
                </c:pt>
                <c:pt idx="11158">
                  <c:v>1.0011421</c:v>
                </c:pt>
                <c:pt idx="11159">
                  <c:v>0.98709670000000005</c:v>
                </c:pt>
                <c:pt idx="11160">
                  <c:v>0.98660579999999998</c:v>
                </c:pt>
                <c:pt idx="11161">
                  <c:v>0.98304015</c:v>
                </c:pt>
                <c:pt idx="11162">
                  <c:v>1.0012656</c:v>
                </c:pt>
                <c:pt idx="11163">
                  <c:v>0.99956392999999999</c:v>
                </c:pt>
                <c:pt idx="11164">
                  <c:v>0.97646829999999996</c:v>
                </c:pt>
                <c:pt idx="11165">
                  <c:v>0.99563290000000004</c:v>
                </c:pt>
                <c:pt idx="11166">
                  <c:v>0.97125490000000003</c:v>
                </c:pt>
                <c:pt idx="11167">
                  <c:v>0.98870690000000006</c:v>
                </c:pt>
                <c:pt idx="11168">
                  <c:v>0.99758005000000005</c:v>
                </c:pt>
                <c:pt idx="11169">
                  <c:v>1.0027622</c:v>
                </c:pt>
                <c:pt idx="11170">
                  <c:v>1.0004797999999999</c:v>
                </c:pt>
                <c:pt idx="11171">
                  <c:v>1.0012093</c:v>
                </c:pt>
                <c:pt idx="11172">
                  <c:v>0.99858190000000002</c:v>
                </c:pt>
                <c:pt idx="11173">
                  <c:v>0.99280274000000002</c:v>
                </c:pt>
                <c:pt idx="11174">
                  <c:v>1.0007421999999999</c:v>
                </c:pt>
                <c:pt idx="11175">
                  <c:v>0.99908189999999997</c:v>
                </c:pt>
                <c:pt idx="11176">
                  <c:v>0.95679999999999998</c:v>
                </c:pt>
                <c:pt idx="11177">
                  <c:v>0.96136449999999996</c:v>
                </c:pt>
                <c:pt idx="11178">
                  <c:v>0.99366390000000004</c:v>
                </c:pt>
                <c:pt idx="11179">
                  <c:v>0.99515240000000005</c:v>
                </c:pt>
                <c:pt idx="11180">
                  <c:v>0.99383100000000002</c:v>
                </c:pt>
                <c:pt idx="11181">
                  <c:v>0.99806669999999997</c:v>
                </c:pt>
                <c:pt idx="11182">
                  <c:v>0.97845422999999998</c:v>
                </c:pt>
                <c:pt idx="11183">
                  <c:v>0.999946</c:v>
                </c:pt>
                <c:pt idx="11184">
                  <c:v>0.99569640000000004</c:v>
                </c:pt>
                <c:pt idx="11185">
                  <c:v>0.99949330000000003</c:v>
                </c:pt>
                <c:pt idx="11186">
                  <c:v>0.99980979999999997</c:v>
                </c:pt>
                <c:pt idx="11187">
                  <c:v>1.0000557999999999</c:v>
                </c:pt>
                <c:pt idx="11188">
                  <c:v>1.0000340000000001</c:v>
                </c:pt>
                <c:pt idx="11189">
                  <c:v>0.98528205999999996</c:v>
                </c:pt>
                <c:pt idx="11190">
                  <c:v>1.0001428999999999</c:v>
                </c:pt>
                <c:pt idx="11191">
                  <c:v>0.99609789999999998</c:v>
                </c:pt>
                <c:pt idx="11192">
                  <c:v>1.0009903</c:v>
                </c:pt>
                <c:pt idx="11193">
                  <c:v>0.98466896999999998</c:v>
                </c:pt>
                <c:pt idx="11194">
                  <c:v>0.98599360000000003</c:v>
                </c:pt>
                <c:pt idx="11195">
                  <c:v>0.99851257000000004</c:v>
                </c:pt>
                <c:pt idx="11196">
                  <c:v>1.0018506</c:v>
                </c:pt>
                <c:pt idx="11197">
                  <c:v>0.97786874000000001</c:v>
                </c:pt>
                <c:pt idx="11198">
                  <c:v>0.99959739999999997</c:v>
                </c:pt>
                <c:pt idx="11199">
                  <c:v>0.98723799999999995</c:v>
                </c:pt>
                <c:pt idx="11200">
                  <c:v>1.0005264</c:v>
                </c:pt>
                <c:pt idx="11201">
                  <c:v>0.99854803000000003</c:v>
                </c:pt>
                <c:pt idx="11202">
                  <c:v>0.98945063</c:v>
                </c:pt>
                <c:pt idx="11203">
                  <c:v>0.99919002999999995</c:v>
                </c:pt>
                <c:pt idx="11204">
                  <c:v>0.99739109999999997</c:v>
                </c:pt>
                <c:pt idx="11205">
                  <c:v>1.0007625</c:v>
                </c:pt>
                <c:pt idx="11206">
                  <c:v>0.98790520000000004</c:v>
                </c:pt>
                <c:pt idx="11207">
                  <c:v>0.99982435000000003</c:v>
                </c:pt>
                <c:pt idx="11208">
                  <c:v>0.92738509999999996</c:v>
                </c:pt>
                <c:pt idx="11209">
                  <c:v>0.99813103999999997</c:v>
                </c:pt>
                <c:pt idx="11210">
                  <c:v>0.99989090000000003</c:v>
                </c:pt>
                <c:pt idx="11211">
                  <c:v>0.99912630000000002</c:v>
                </c:pt>
                <c:pt idx="11212">
                  <c:v>0.99254555</c:v>
                </c:pt>
                <c:pt idx="11213">
                  <c:v>1.0002774999999999</c:v>
                </c:pt>
                <c:pt idx="11214">
                  <c:v>0.99401516000000001</c:v>
                </c:pt>
                <c:pt idx="11215">
                  <c:v>1.0015461000000001</c:v>
                </c:pt>
                <c:pt idx="11216">
                  <c:v>0.99799185999999995</c:v>
                </c:pt>
                <c:pt idx="11217">
                  <c:v>0.96878690000000001</c:v>
                </c:pt>
                <c:pt idx="11218">
                  <c:v>0.98796249999999997</c:v>
                </c:pt>
                <c:pt idx="11219">
                  <c:v>0.9556481</c:v>
                </c:pt>
                <c:pt idx="11220">
                  <c:v>0.99840313000000003</c:v>
                </c:pt>
                <c:pt idx="11221">
                  <c:v>0.99917929999999999</c:v>
                </c:pt>
                <c:pt idx="11222">
                  <c:v>1.0016923</c:v>
                </c:pt>
                <c:pt idx="11223">
                  <c:v>0.99532019999999999</c:v>
                </c:pt>
                <c:pt idx="11224">
                  <c:v>0.99027430000000005</c:v>
                </c:pt>
                <c:pt idx="11225">
                  <c:v>0.98722284999999999</c:v>
                </c:pt>
                <c:pt idx="11226">
                  <c:v>1.0019187000000001</c:v>
                </c:pt>
                <c:pt idx="11227">
                  <c:v>0.94480640000000005</c:v>
                </c:pt>
                <c:pt idx="11228">
                  <c:v>0.9790411</c:v>
                </c:pt>
                <c:pt idx="11229">
                  <c:v>0.99354189999999998</c:v>
                </c:pt>
                <c:pt idx="11230">
                  <c:v>1.0010239999999999</c:v>
                </c:pt>
                <c:pt idx="11231">
                  <c:v>0.98178940000000003</c:v>
                </c:pt>
                <c:pt idx="11232">
                  <c:v>1.0002545</c:v>
                </c:pt>
                <c:pt idx="11233">
                  <c:v>1.0019456</c:v>
                </c:pt>
                <c:pt idx="11234">
                  <c:v>1.0006264</c:v>
                </c:pt>
                <c:pt idx="11235">
                  <c:v>0.99764763999999995</c:v>
                </c:pt>
                <c:pt idx="11236">
                  <c:v>0.98284550000000004</c:v>
                </c:pt>
                <c:pt idx="11237">
                  <c:v>1.0002477999999999</c:v>
                </c:pt>
                <c:pt idx="11238">
                  <c:v>0.9961972</c:v>
                </c:pt>
                <c:pt idx="11239">
                  <c:v>0.95192060000000001</c:v>
                </c:pt>
                <c:pt idx="11240">
                  <c:v>0.99900770000000005</c:v>
                </c:pt>
                <c:pt idx="11241">
                  <c:v>0.99066299999999996</c:v>
                </c:pt>
                <c:pt idx="11242">
                  <c:v>0.99944173999999997</c:v>
                </c:pt>
                <c:pt idx="11243">
                  <c:v>0.91908089999999998</c:v>
                </c:pt>
                <c:pt idx="11244">
                  <c:v>0.99813193</c:v>
                </c:pt>
                <c:pt idx="11245">
                  <c:v>0.99955620000000001</c:v>
                </c:pt>
                <c:pt idx="11246">
                  <c:v>0.99410856000000003</c:v>
                </c:pt>
                <c:pt idx="11247">
                  <c:v>0.94546883999999998</c:v>
                </c:pt>
                <c:pt idx="11248">
                  <c:v>0.99234544999999996</c:v>
                </c:pt>
                <c:pt idx="11249">
                  <c:v>0.99867530000000004</c:v>
                </c:pt>
                <c:pt idx="11250">
                  <c:v>0.96801510000000002</c:v>
                </c:pt>
                <c:pt idx="11251">
                  <c:v>0.97128415000000001</c:v>
                </c:pt>
                <c:pt idx="11252">
                  <c:v>0.99990299999999999</c:v>
                </c:pt>
                <c:pt idx="11253">
                  <c:v>0.94108170000000002</c:v>
                </c:pt>
                <c:pt idx="11254">
                  <c:v>0.98824679999999998</c:v>
                </c:pt>
                <c:pt idx="11255">
                  <c:v>0.99872030000000001</c:v>
                </c:pt>
                <c:pt idx="11256">
                  <c:v>0.97663253999999999</c:v>
                </c:pt>
                <c:pt idx="11257">
                  <c:v>0.97876359999999996</c:v>
                </c:pt>
                <c:pt idx="11258">
                  <c:v>0.99977280000000002</c:v>
                </c:pt>
                <c:pt idx="11259">
                  <c:v>0.99938320000000003</c:v>
                </c:pt>
                <c:pt idx="11260">
                  <c:v>0.99461626999999997</c:v>
                </c:pt>
                <c:pt idx="11261">
                  <c:v>0.99762810000000002</c:v>
                </c:pt>
                <c:pt idx="11262">
                  <c:v>1.0007984999999999</c:v>
                </c:pt>
                <c:pt idx="11263">
                  <c:v>0.99131429999999998</c:v>
                </c:pt>
                <c:pt idx="11264">
                  <c:v>0.99647560000000002</c:v>
                </c:pt>
                <c:pt idx="11265">
                  <c:v>1.0000880999999999</c:v>
                </c:pt>
                <c:pt idx="11266">
                  <c:v>0.99746020000000002</c:v>
                </c:pt>
                <c:pt idx="11267">
                  <c:v>0.87914795000000001</c:v>
                </c:pt>
                <c:pt idx="11268">
                  <c:v>1.0026908000000001</c:v>
                </c:pt>
                <c:pt idx="11269">
                  <c:v>0.99790542999999998</c:v>
                </c:pt>
                <c:pt idx="11270">
                  <c:v>1.0019423000000001</c:v>
                </c:pt>
                <c:pt idx="11271">
                  <c:v>0.9922107</c:v>
                </c:pt>
                <c:pt idx="11272">
                  <c:v>1.0008585000000001</c:v>
                </c:pt>
                <c:pt idx="11273">
                  <c:v>1.0003713000000001</c:v>
                </c:pt>
                <c:pt idx="11274">
                  <c:v>0.99997395</c:v>
                </c:pt>
                <c:pt idx="11275">
                  <c:v>0.98893710000000001</c:v>
                </c:pt>
                <c:pt idx="11276">
                  <c:v>0.99319875000000002</c:v>
                </c:pt>
                <c:pt idx="11277">
                  <c:v>0.99794559999999999</c:v>
                </c:pt>
                <c:pt idx="11278">
                  <c:v>1.0037328000000001</c:v>
                </c:pt>
                <c:pt idx="11279">
                  <c:v>0.99860769999999999</c:v>
                </c:pt>
                <c:pt idx="11280">
                  <c:v>0.99383639999999995</c:v>
                </c:pt>
                <c:pt idx="11281">
                  <c:v>0.96807854999999998</c:v>
                </c:pt>
                <c:pt idx="11282">
                  <c:v>1.0022565000000001</c:v>
                </c:pt>
                <c:pt idx="11283">
                  <c:v>0.98625784999999999</c:v>
                </c:pt>
                <c:pt idx="11284">
                  <c:v>0.98962470000000002</c:v>
                </c:pt>
                <c:pt idx="11285">
                  <c:v>0.99014544000000004</c:v>
                </c:pt>
                <c:pt idx="11286">
                  <c:v>1.0016768</c:v>
                </c:pt>
                <c:pt idx="11287">
                  <c:v>1.0005919000000001</c:v>
                </c:pt>
                <c:pt idx="11288">
                  <c:v>0.99626683999999999</c:v>
                </c:pt>
                <c:pt idx="11289">
                  <c:v>0.99148977000000005</c:v>
                </c:pt>
                <c:pt idx="11290">
                  <c:v>0.99663380000000001</c:v>
                </c:pt>
                <c:pt idx="11291">
                  <c:v>0.99698819999999999</c:v>
                </c:pt>
                <c:pt idx="11292">
                  <c:v>0.97861310000000001</c:v>
                </c:pt>
                <c:pt idx="11293">
                  <c:v>0.99282219999999999</c:v>
                </c:pt>
                <c:pt idx="11294">
                  <c:v>0.99959969999999998</c:v>
                </c:pt>
                <c:pt idx="11295">
                  <c:v>0.98168593999999998</c:v>
                </c:pt>
                <c:pt idx="11296">
                  <c:v>0.99924093000000003</c:v>
                </c:pt>
                <c:pt idx="11297">
                  <c:v>0.96924376000000001</c:v>
                </c:pt>
                <c:pt idx="11298">
                  <c:v>0.99129164000000003</c:v>
                </c:pt>
                <c:pt idx="11299">
                  <c:v>1.0004725000000001</c:v>
                </c:pt>
                <c:pt idx="11300">
                  <c:v>0.99744796999999996</c:v>
                </c:pt>
                <c:pt idx="11301">
                  <c:v>0.97706999999999999</c:v>
                </c:pt>
                <c:pt idx="11302">
                  <c:v>0.98685473000000001</c:v>
                </c:pt>
                <c:pt idx="11303">
                  <c:v>0.95821369999999995</c:v>
                </c:pt>
                <c:pt idx="11304">
                  <c:v>1.0005763999999999</c:v>
                </c:pt>
                <c:pt idx="11305">
                  <c:v>0.99953230000000004</c:v>
                </c:pt>
                <c:pt idx="11306">
                  <c:v>1.0008725999999999</c:v>
                </c:pt>
                <c:pt idx="11307">
                  <c:v>0.99805089999999996</c:v>
                </c:pt>
                <c:pt idx="11308">
                  <c:v>0.99653130000000001</c:v>
                </c:pt>
                <c:pt idx="11309">
                  <c:v>0.97380509999999998</c:v>
                </c:pt>
                <c:pt idx="11310">
                  <c:v>0.94504493000000001</c:v>
                </c:pt>
                <c:pt idx="11311">
                  <c:v>0.95321672999999996</c:v>
                </c:pt>
                <c:pt idx="11312">
                  <c:v>1.0022639</c:v>
                </c:pt>
                <c:pt idx="11313">
                  <c:v>1.0022367000000001</c:v>
                </c:pt>
                <c:pt idx="11314">
                  <c:v>1.0016493</c:v>
                </c:pt>
                <c:pt idx="11315">
                  <c:v>0.97799336999999997</c:v>
                </c:pt>
                <c:pt idx="11316">
                  <c:v>0.99894870000000002</c:v>
                </c:pt>
                <c:pt idx="11317">
                  <c:v>0.99470360000000002</c:v>
                </c:pt>
                <c:pt idx="11318">
                  <c:v>0.98178553999999996</c:v>
                </c:pt>
                <c:pt idx="11319">
                  <c:v>0.99751765000000003</c:v>
                </c:pt>
                <c:pt idx="11320">
                  <c:v>0.99702287000000001</c:v>
                </c:pt>
                <c:pt idx="11321">
                  <c:v>0.95222770000000001</c:v>
                </c:pt>
                <c:pt idx="11322">
                  <c:v>0.96463745999999995</c:v>
                </c:pt>
                <c:pt idx="11323">
                  <c:v>0.98862320000000004</c:v>
                </c:pt>
                <c:pt idx="11324">
                  <c:v>0.95626014000000004</c:v>
                </c:pt>
                <c:pt idx="11325">
                  <c:v>0.99430940000000001</c:v>
                </c:pt>
                <c:pt idx="11326">
                  <c:v>0.95767820000000003</c:v>
                </c:pt>
                <c:pt idx="11327">
                  <c:v>0.99447655999999995</c:v>
                </c:pt>
                <c:pt idx="11328">
                  <c:v>0.98500186000000001</c:v>
                </c:pt>
                <c:pt idx="11329">
                  <c:v>0.99343360000000003</c:v>
                </c:pt>
                <c:pt idx="11330">
                  <c:v>0.99419665000000002</c:v>
                </c:pt>
                <c:pt idx="11331">
                  <c:v>1.0026698999999999</c:v>
                </c:pt>
                <c:pt idx="11332">
                  <c:v>0.99872079999999996</c:v>
                </c:pt>
                <c:pt idx="11333">
                  <c:v>1.0051003999999999</c:v>
                </c:pt>
                <c:pt idx="11334">
                  <c:v>1.0003724000000001</c:v>
                </c:pt>
                <c:pt idx="11335">
                  <c:v>0.98965320000000001</c:v>
                </c:pt>
                <c:pt idx="11336">
                  <c:v>0.97916376999999999</c:v>
                </c:pt>
                <c:pt idx="11337">
                  <c:v>0.99556875</c:v>
                </c:pt>
                <c:pt idx="11338">
                  <c:v>0.98162729999999998</c:v>
                </c:pt>
                <c:pt idx="11339">
                  <c:v>0.96425664</c:v>
                </c:pt>
                <c:pt idx="11340">
                  <c:v>1.0007824000000001</c:v>
                </c:pt>
                <c:pt idx="11341">
                  <c:v>0.99648773999999996</c:v>
                </c:pt>
                <c:pt idx="11342">
                  <c:v>0.9778502</c:v>
                </c:pt>
                <c:pt idx="11343">
                  <c:v>1.004278</c:v>
                </c:pt>
                <c:pt idx="11344">
                  <c:v>0.96172670000000005</c:v>
                </c:pt>
                <c:pt idx="11345">
                  <c:v>0.99491220000000002</c:v>
                </c:pt>
                <c:pt idx="11346">
                  <c:v>1.0008446</c:v>
                </c:pt>
                <c:pt idx="11347">
                  <c:v>0.94500150000000005</c:v>
                </c:pt>
                <c:pt idx="11348">
                  <c:v>0.9898882</c:v>
                </c:pt>
                <c:pt idx="11349">
                  <c:v>0.95832150000000005</c:v>
                </c:pt>
                <c:pt idx="11350">
                  <c:v>0.99974626</c:v>
                </c:pt>
                <c:pt idx="11351">
                  <c:v>0.99691920000000001</c:v>
                </c:pt>
                <c:pt idx="11352">
                  <c:v>0.98235280000000003</c:v>
                </c:pt>
                <c:pt idx="11353">
                  <c:v>0.96695660000000005</c:v>
                </c:pt>
                <c:pt idx="11354">
                  <c:v>0.98793850000000005</c:v>
                </c:pt>
                <c:pt idx="11355">
                  <c:v>0.98485739999999999</c:v>
                </c:pt>
                <c:pt idx="11356">
                  <c:v>0.96900516999999997</c:v>
                </c:pt>
                <c:pt idx="11357">
                  <c:v>0.99400573999999997</c:v>
                </c:pt>
                <c:pt idx="11358">
                  <c:v>0.9829099</c:v>
                </c:pt>
                <c:pt idx="11359">
                  <c:v>0.98149054999999996</c:v>
                </c:pt>
                <c:pt idx="11360">
                  <c:v>0.98046540000000004</c:v>
                </c:pt>
                <c:pt idx="11361">
                  <c:v>0.99676010000000004</c:v>
                </c:pt>
                <c:pt idx="11362">
                  <c:v>0.9981563</c:v>
                </c:pt>
                <c:pt idx="11363">
                  <c:v>0.99867289999999997</c:v>
                </c:pt>
                <c:pt idx="11364">
                  <c:v>1.0010744</c:v>
                </c:pt>
                <c:pt idx="11365">
                  <c:v>0.99312776000000003</c:v>
                </c:pt>
                <c:pt idx="11366">
                  <c:v>1.0004076</c:v>
                </c:pt>
                <c:pt idx="11367">
                  <c:v>0.98985279999999998</c:v>
                </c:pt>
                <c:pt idx="11368">
                  <c:v>1.0000332999999999</c:v>
                </c:pt>
                <c:pt idx="11369">
                  <c:v>0.99242525999999998</c:v>
                </c:pt>
                <c:pt idx="11370">
                  <c:v>0.99199320000000002</c:v>
                </c:pt>
                <c:pt idx="11371">
                  <c:v>0.99375800000000003</c:v>
                </c:pt>
                <c:pt idx="11372">
                  <c:v>0.99654925000000005</c:v>
                </c:pt>
                <c:pt idx="11373">
                  <c:v>1.0004318999999999</c:v>
                </c:pt>
                <c:pt idx="11374">
                  <c:v>0.99500286999999998</c:v>
                </c:pt>
                <c:pt idx="11375">
                  <c:v>0.98773204999999997</c:v>
                </c:pt>
                <c:pt idx="11376">
                  <c:v>0.99342859999999999</c:v>
                </c:pt>
                <c:pt idx="11377">
                  <c:v>0.98991364000000004</c:v>
                </c:pt>
                <c:pt idx="11378">
                  <c:v>1.0000604</c:v>
                </c:pt>
                <c:pt idx="11379">
                  <c:v>1.0011051</c:v>
                </c:pt>
                <c:pt idx="11380">
                  <c:v>0.9967374</c:v>
                </c:pt>
                <c:pt idx="11381">
                  <c:v>1.0000325000000001</c:v>
                </c:pt>
                <c:pt idx="11382">
                  <c:v>0.97480272999999995</c:v>
                </c:pt>
                <c:pt idx="11383">
                  <c:v>1.0010421</c:v>
                </c:pt>
                <c:pt idx="11384">
                  <c:v>0.99701744000000003</c:v>
                </c:pt>
                <c:pt idx="11385">
                  <c:v>0.97101420000000005</c:v>
                </c:pt>
                <c:pt idx="11386">
                  <c:v>0.99997205</c:v>
                </c:pt>
                <c:pt idx="11387">
                  <c:v>1.0005575</c:v>
                </c:pt>
                <c:pt idx="11388">
                  <c:v>0.99529064</c:v>
                </c:pt>
                <c:pt idx="11389">
                  <c:v>1.0016978999999999</c:v>
                </c:pt>
                <c:pt idx="11390">
                  <c:v>0.99805010000000005</c:v>
                </c:pt>
                <c:pt idx="11391">
                  <c:v>0.99934049999999996</c:v>
                </c:pt>
                <c:pt idx="11392">
                  <c:v>0.99879450000000003</c:v>
                </c:pt>
                <c:pt idx="11393">
                  <c:v>0.99932719999999997</c:v>
                </c:pt>
                <c:pt idx="11394">
                  <c:v>0.99742394999999995</c:v>
                </c:pt>
                <c:pt idx="11395">
                  <c:v>0.96674967000000001</c:v>
                </c:pt>
                <c:pt idx="11396">
                  <c:v>0.99841270000000004</c:v>
                </c:pt>
                <c:pt idx="11397">
                  <c:v>0.99402659999999998</c:v>
                </c:pt>
                <c:pt idx="11398">
                  <c:v>1.0006250999999999</c:v>
                </c:pt>
                <c:pt idx="11399">
                  <c:v>0.99059116999999997</c:v>
                </c:pt>
                <c:pt idx="11400">
                  <c:v>0.95657449999999999</c:v>
                </c:pt>
                <c:pt idx="11401">
                  <c:v>0.98091609999999996</c:v>
                </c:pt>
                <c:pt idx="11402">
                  <c:v>1.0019758999999999</c:v>
                </c:pt>
                <c:pt idx="11403">
                  <c:v>0.98389230000000005</c:v>
                </c:pt>
                <c:pt idx="11404">
                  <c:v>0.87380530000000001</c:v>
                </c:pt>
                <c:pt idx="11405">
                  <c:v>0.99833536</c:v>
                </c:pt>
                <c:pt idx="11406">
                  <c:v>1.0006907</c:v>
                </c:pt>
                <c:pt idx="11407">
                  <c:v>1.0004466999999999</c:v>
                </c:pt>
                <c:pt idx="11408">
                  <c:v>0.96329379999999998</c:v>
                </c:pt>
                <c:pt idx="11409">
                  <c:v>1.0026164</c:v>
                </c:pt>
                <c:pt idx="11410">
                  <c:v>0.99578339999999999</c:v>
                </c:pt>
                <c:pt idx="11411">
                  <c:v>1.0006256</c:v>
                </c:pt>
                <c:pt idx="11412">
                  <c:v>0.99990100000000004</c:v>
                </c:pt>
                <c:pt idx="11413">
                  <c:v>1.0004408</c:v>
                </c:pt>
                <c:pt idx="11414">
                  <c:v>0.99941354999999998</c:v>
                </c:pt>
                <c:pt idx="11415">
                  <c:v>0.99328375000000002</c:v>
                </c:pt>
                <c:pt idx="11416">
                  <c:v>0.99977479999999996</c:v>
                </c:pt>
                <c:pt idx="11417">
                  <c:v>1.0008944</c:v>
                </c:pt>
                <c:pt idx="11418">
                  <c:v>1.0028754</c:v>
                </c:pt>
                <c:pt idx="11419">
                  <c:v>0.97598826999999999</c:v>
                </c:pt>
                <c:pt idx="11420">
                  <c:v>0.99997294000000003</c:v>
                </c:pt>
                <c:pt idx="11421">
                  <c:v>0.98199694999999998</c:v>
                </c:pt>
                <c:pt idx="11422">
                  <c:v>0.99453055999999995</c:v>
                </c:pt>
                <c:pt idx="11423">
                  <c:v>0.99946415</c:v>
                </c:pt>
                <c:pt idx="11424">
                  <c:v>0.98485935000000002</c:v>
                </c:pt>
                <c:pt idx="11425">
                  <c:v>0.98962439999999996</c:v>
                </c:pt>
                <c:pt idx="11426">
                  <c:v>0.98157680000000003</c:v>
                </c:pt>
                <c:pt idx="11427">
                  <c:v>0.99164079999999999</c:v>
                </c:pt>
                <c:pt idx="11428">
                  <c:v>0.99828459999999997</c:v>
                </c:pt>
                <c:pt idx="11429">
                  <c:v>1.0019501</c:v>
                </c:pt>
                <c:pt idx="11430">
                  <c:v>0.99409749999999997</c:v>
                </c:pt>
                <c:pt idx="11431">
                  <c:v>0.99364114000000003</c:v>
                </c:pt>
                <c:pt idx="11432">
                  <c:v>0.99938249999999995</c:v>
                </c:pt>
                <c:pt idx="11433">
                  <c:v>0.98668694000000001</c:v>
                </c:pt>
                <c:pt idx="11434">
                  <c:v>0.99767004999999997</c:v>
                </c:pt>
                <c:pt idx="11435">
                  <c:v>0.99617630000000001</c:v>
                </c:pt>
                <c:pt idx="11436">
                  <c:v>0.99974083999999996</c:v>
                </c:pt>
                <c:pt idx="11437">
                  <c:v>0.99934685000000001</c:v>
                </c:pt>
                <c:pt idx="11438">
                  <c:v>0.99991333000000004</c:v>
                </c:pt>
                <c:pt idx="11439">
                  <c:v>0.98307409999999995</c:v>
                </c:pt>
                <c:pt idx="11440">
                  <c:v>0.99637209999999998</c:v>
                </c:pt>
                <c:pt idx="11441">
                  <c:v>0.98951599999999995</c:v>
                </c:pt>
                <c:pt idx="11442">
                  <c:v>0.98070157000000002</c:v>
                </c:pt>
                <c:pt idx="11443">
                  <c:v>0.98553555999999998</c:v>
                </c:pt>
                <c:pt idx="11444">
                  <c:v>1.0005914</c:v>
                </c:pt>
                <c:pt idx="11445">
                  <c:v>0.99025123999999998</c:v>
                </c:pt>
                <c:pt idx="11446">
                  <c:v>0.96913000000000005</c:v>
                </c:pt>
                <c:pt idx="11447">
                  <c:v>0.99721634000000003</c:v>
                </c:pt>
                <c:pt idx="11448">
                  <c:v>0.99092709999999995</c:v>
                </c:pt>
                <c:pt idx="11449">
                  <c:v>0.99435289999999998</c:v>
                </c:pt>
                <c:pt idx="11450">
                  <c:v>1.0005735</c:v>
                </c:pt>
                <c:pt idx="11451">
                  <c:v>0.98359333999999998</c:v>
                </c:pt>
                <c:pt idx="11452">
                  <c:v>1.0021367000000001</c:v>
                </c:pt>
                <c:pt idx="11453">
                  <c:v>0.96836060000000002</c:v>
                </c:pt>
                <c:pt idx="11454">
                  <c:v>0.93741430000000003</c:v>
                </c:pt>
                <c:pt idx="11455">
                  <c:v>1.0006242999999999</c:v>
                </c:pt>
                <c:pt idx="11456">
                  <c:v>1.0035936999999999</c:v>
                </c:pt>
                <c:pt idx="11457">
                  <c:v>0.99424210000000002</c:v>
                </c:pt>
                <c:pt idx="11458">
                  <c:v>0.99719363000000005</c:v>
                </c:pt>
                <c:pt idx="11459">
                  <c:v>0.99888469999999996</c:v>
                </c:pt>
                <c:pt idx="11460">
                  <c:v>0.96286439999999995</c:v>
                </c:pt>
                <c:pt idx="11461">
                  <c:v>0.99452794</c:v>
                </c:pt>
                <c:pt idx="11462">
                  <c:v>0.99781229999999999</c:v>
                </c:pt>
                <c:pt idx="11463">
                  <c:v>0.99672419999999995</c:v>
                </c:pt>
                <c:pt idx="11464">
                  <c:v>0.99605376000000001</c:v>
                </c:pt>
                <c:pt idx="11465">
                  <c:v>0.99564253999999996</c:v>
                </c:pt>
                <c:pt idx="11466">
                  <c:v>1.0027782000000001</c:v>
                </c:pt>
                <c:pt idx="11467">
                  <c:v>1.0014860999999999</c:v>
                </c:pt>
                <c:pt idx="11468">
                  <c:v>1.0000263</c:v>
                </c:pt>
                <c:pt idx="11469">
                  <c:v>0.99944339999999998</c:v>
                </c:pt>
                <c:pt idx="11470">
                  <c:v>1.0004078000000001</c:v>
                </c:pt>
                <c:pt idx="11471">
                  <c:v>0.98311925</c:v>
                </c:pt>
                <c:pt idx="11472">
                  <c:v>1.0006545</c:v>
                </c:pt>
                <c:pt idx="11473">
                  <c:v>0.99894919999999998</c:v>
                </c:pt>
                <c:pt idx="11474">
                  <c:v>1.0030669999999999</c:v>
                </c:pt>
                <c:pt idx="11475">
                  <c:v>0.98860009999999998</c:v>
                </c:pt>
                <c:pt idx="11476">
                  <c:v>1.0024807</c:v>
                </c:pt>
                <c:pt idx="11477">
                  <c:v>0.97169905999999995</c:v>
                </c:pt>
                <c:pt idx="11478">
                  <c:v>0.98361790000000004</c:v>
                </c:pt>
                <c:pt idx="11479">
                  <c:v>0.9805372</c:v>
                </c:pt>
                <c:pt idx="11480">
                  <c:v>0.98904040000000004</c:v>
                </c:pt>
                <c:pt idx="11481">
                  <c:v>1.0007006000000001</c:v>
                </c:pt>
                <c:pt idx="11482">
                  <c:v>0.9973784</c:v>
                </c:pt>
                <c:pt idx="11483">
                  <c:v>1.0002652000000001</c:v>
                </c:pt>
                <c:pt idx="11484">
                  <c:v>1.0002545</c:v>
                </c:pt>
                <c:pt idx="11485">
                  <c:v>0.97378575999999994</c:v>
                </c:pt>
                <c:pt idx="11486">
                  <c:v>0.99501556000000002</c:v>
                </c:pt>
                <c:pt idx="11487">
                  <c:v>0.95291420000000004</c:v>
                </c:pt>
                <c:pt idx="11488">
                  <c:v>1.0017450999999999</c:v>
                </c:pt>
                <c:pt idx="11489">
                  <c:v>0.99962943999999998</c:v>
                </c:pt>
                <c:pt idx="11490">
                  <c:v>0.98214084000000001</c:v>
                </c:pt>
                <c:pt idx="11491">
                  <c:v>0.99004420000000004</c:v>
                </c:pt>
                <c:pt idx="11492">
                  <c:v>1.0004797999999999</c:v>
                </c:pt>
                <c:pt idx="11493">
                  <c:v>0.98454326000000003</c:v>
                </c:pt>
                <c:pt idx="11494">
                  <c:v>0.98598295000000002</c:v>
                </c:pt>
                <c:pt idx="11495">
                  <c:v>0.99531700000000001</c:v>
                </c:pt>
                <c:pt idx="11496">
                  <c:v>0.98255956</c:v>
                </c:pt>
                <c:pt idx="11497">
                  <c:v>0.99613666999999995</c:v>
                </c:pt>
                <c:pt idx="11498">
                  <c:v>0.99917834999999999</c:v>
                </c:pt>
                <c:pt idx="11499">
                  <c:v>0.99742960000000003</c:v>
                </c:pt>
                <c:pt idx="11500">
                  <c:v>0.99964710000000001</c:v>
                </c:pt>
                <c:pt idx="11501">
                  <c:v>0.99769174999999999</c:v>
                </c:pt>
                <c:pt idx="11502">
                  <c:v>0.98676180000000002</c:v>
                </c:pt>
                <c:pt idx="11503">
                  <c:v>0.99088883000000005</c:v>
                </c:pt>
                <c:pt idx="11504">
                  <c:v>0.97497255000000005</c:v>
                </c:pt>
                <c:pt idx="11505">
                  <c:v>1.0004660999999999</c:v>
                </c:pt>
                <c:pt idx="11506">
                  <c:v>0.99767404999999998</c:v>
                </c:pt>
                <c:pt idx="11507">
                  <c:v>0.9708907</c:v>
                </c:pt>
                <c:pt idx="11508">
                  <c:v>0.99979686999999995</c:v>
                </c:pt>
                <c:pt idx="11509">
                  <c:v>1.0020865999999999</c:v>
                </c:pt>
                <c:pt idx="11510">
                  <c:v>1.00119</c:v>
                </c:pt>
                <c:pt idx="11511">
                  <c:v>0.98940479999999997</c:v>
                </c:pt>
                <c:pt idx="11512">
                  <c:v>0.99944054999999998</c:v>
                </c:pt>
                <c:pt idx="11513">
                  <c:v>0.88085570000000002</c:v>
                </c:pt>
                <c:pt idx="11514">
                  <c:v>0.99943979999999999</c:v>
                </c:pt>
                <c:pt idx="11515">
                  <c:v>0.99995756000000002</c:v>
                </c:pt>
                <c:pt idx="11516">
                  <c:v>0.99654275000000003</c:v>
                </c:pt>
                <c:pt idx="11517">
                  <c:v>0.98952764000000004</c:v>
                </c:pt>
                <c:pt idx="11518">
                  <c:v>0.99595635999999998</c:v>
                </c:pt>
                <c:pt idx="11519">
                  <c:v>0.98326639999999998</c:v>
                </c:pt>
                <c:pt idx="11520">
                  <c:v>0.99840956999999997</c:v>
                </c:pt>
                <c:pt idx="11521">
                  <c:v>1.0007709</c:v>
                </c:pt>
                <c:pt idx="11522">
                  <c:v>0.96540934</c:v>
                </c:pt>
                <c:pt idx="11523">
                  <c:v>0.98773200000000005</c:v>
                </c:pt>
                <c:pt idx="11524">
                  <c:v>0.99576836999999996</c:v>
                </c:pt>
                <c:pt idx="11525">
                  <c:v>0.9649721</c:v>
                </c:pt>
                <c:pt idx="11526">
                  <c:v>0.98939659999999996</c:v>
                </c:pt>
                <c:pt idx="11527">
                  <c:v>0.98981779999999997</c:v>
                </c:pt>
                <c:pt idx="11528">
                  <c:v>0.98670639999999998</c:v>
                </c:pt>
                <c:pt idx="11529">
                  <c:v>0.99967950000000005</c:v>
                </c:pt>
                <c:pt idx="11530">
                  <c:v>0.97238964000000006</c:v>
                </c:pt>
                <c:pt idx="11531">
                  <c:v>0.99870800000000004</c:v>
                </c:pt>
                <c:pt idx="11532">
                  <c:v>1.0003447999999999</c:v>
                </c:pt>
                <c:pt idx="11533">
                  <c:v>1.0012015999999999</c:v>
                </c:pt>
                <c:pt idx="11534">
                  <c:v>0.98772170000000004</c:v>
                </c:pt>
                <c:pt idx="11535">
                  <c:v>0.99937940000000003</c:v>
                </c:pt>
                <c:pt idx="11536">
                  <c:v>1.0005264</c:v>
                </c:pt>
                <c:pt idx="11537">
                  <c:v>0.98088470000000005</c:v>
                </c:pt>
                <c:pt idx="11538">
                  <c:v>0.99860996000000002</c:v>
                </c:pt>
                <c:pt idx="11539">
                  <c:v>0.99950729999999999</c:v>
                </c:pt>
                <c:pt idx="11540">
                  <c:v>0.99356747000000001</c:v>
                </c:pt>
                <c:pt idx="11541">
                  <c:v>0.97849863999999998</c:v>
                </c:pt>
                <c:pt idx="11542">
                  <c:v>0.95457625000000002</c:v>
                </c:pt>
                <c:pt idx="11543">
                  <c:v>0.98730329999999999</c:v>
                </c:pt>
                <c:pt idx="11544">
                  <c:v>0.99966630000000001</c:v>
                </c:pt>
                <c:pt idx="11545">
                  <c:v>0.97993319999999995</c:v>
                </c:pt>
                <c:pt idx="11546">
                  <c:v>0.88521766999999996</c:v>
                </c:pt>
                <c:pt idx="11547">
                  <c:v>0.99002593999999999</c:v>
                </c:pt>
                <c:pt idx="11548">
                  <c:v>1.0004504000000001</c:v>
                </c:pt>
                <c:pt idx="11549">
                  <c:v>1.0009991</c:v>
                </c:pt>
                <c:pt idx="11550">
                  <c:v>0.97102480000000002</c:v>
                </c:pt>
                <c:pt idx="11551">
                  <c:v>0.99833590000000005</c:v>
                </c:pt>
                <c:pt idx="11552">
                  <c:v>0.99869470000000005</c:v>
                </c:pt>
                <c:pt idx="11553">
                  <c:v>0.9997315</c:v>
                </c:pt>
                <c:pt idx="11554">
                  <c:v>0.99683129999999998</c:v>
                </c:pt>
                <c:pt idx="11555">
                  <c:v>0.97875299999999998</c:v>
                </c:pt>
                <c:pt idx="11556">
                  <c:v>0.99659569999999997</c:v>
                </c:pt>
                <c:pt idx="11557">
                  <c:v>1.0010209000000001</c:v>
                </c:pt>
                <c:pt idx="11558">
                  <c:v>0.99224849999999998</c:v>
                </c:pt>
                <c:pt idx="11559">
                  <c:v>1.0017923</c:v>
                </c:pt>
                <c:pt idx="11560">
                  <c:v>0.98017509999999997</c:v>
                </c:pt>
                <c:pt idx="11561">
                  <c:v>0.98938364000000001</c:v>
                </c:pt>
                <c:pt idx="11562">
                  <c:v>1.0000583000000001</c:v>
                </c:pt>
                <c:pt idx="11563">
                  <c:v>0.999726</c:v>
                </c:pt>
                <c:pt idx="11564">
                  <c:v>0.99409890000000001</c:v>
                </c:pt>
                <c:pt idx="11565">
                  <c:v>0.99966630000000001</c:v>
                </c:pt>
                <c:pt idx="11566">
                  <c:v>0.97756909999999997</c:v>
                </c:pt>
                <c:pt idx="11567">
                  <c:v>0.99918980000000002</c:v>
                </c:pt>
                <c:pt idx="11568">
                  <c:v>0.99287789999999998</c:v>
                </c:pt>
                <c:pt idx="11569">
                  <c:v>0.98997329999999994</c:v>
                </c:pt>
                <c:pt idx="11570">
                  <c:v>0.99719020000000003</c:v>
                </c:pt>
                <c:pt idx="11571">
                  <c:v>0.99314049999999998</c:v>
                </c:pt>
                <c:pt idx="11572">
                  <c:v>0.99526780000000004</c:v>
                </c:pt>
                <c:pt idx="11573">
                  <c:v>1.0047686</c:v>
                </c:pt>
                <c:pt idx="11574">
                  <c:v>0.98349089999999995</c:v>
                </c:pt>
                <c:pt idx="11575">
                  <c:v>0.98561966000000001</c:v>
                </c:pt>
                <c:pt idx="11576">
                  <c:v>0.99864090000000005</c:v>
                </c:pt>
                <c:pt idx="11577">
                  <c:v>0.99392796000000005</c:v>
                </c:pt>
                <c:pt idx="11578">
                  <c:v>0.97026460000000003</c:v>
                </c:pt>
                <c:pt idx="11579">
                  <c:v>0.99770449999999999</c:v>
                </c:pt>
                <c:pt idx="11580">
                  <c:v>0.98932505000000004</c:v>
                </c:pt>
                <c:pt idx="11581">
                  <c:v>0.99904760000000004</c:v>
                </c:pt>
                <c:pt idx="11582">
                  <c:v>0.99493485999999998</c:v>
                </c:pt>
                <c:pt idx="11583">
                  <c:v>1.0001644000000001</c:v>
                </c:pt>
                <c:pt idx="11584">
                  <c:v>0.99853694000000004</c:v>
                </c:pt>
                <c:pt idx="11585">
                  <c:v>0.99982130000000002</c:v>
                </c:pt>
                <c:pt idx="11586">
                  <c:v>0.98940939999999999</c:v>
                </c:pt>
                <c:pt idx="11587">
                  <c:v>0.99153840000000004</c:v>
                </c:pt>
                <c:pt idx="11588">
                  <c:v>1.0005145</c:v>
                </c:pt>
                <c:pt idx="11589">
                  <c:v>1.0010699999999999</c:v>
                </c:pt>
                <c:pt idx="11590">
                  <c:v>0.99947613000000002</c:v>
                </c:pt>
                <c:pt idx="11591">
                  <c:v>1.003155</c:v>
                </c:pt>
                <c:pt idx="11592">
                  <c:v>0.98878675999999999</c:v>
                </c:pt>
                <c:pt idx="11593">
                  <c:v>0.99843424999999997</c:v>
                </c:pt>
                <c:pt idx="11594">
                  <c:v>1.0012728</c:v>
                </c:pt>
                <c:pt idx="11595">
                  <c:v>0.99318099999999998</c:v>
                </c:pt>
                <c:pt idx="11596">
                  <c:v>1.0001761</c:v>
                </c:pt>
                <c:pt idx="11597">
                  <c:v>0.98318720000000004</c:v>
                </c:pt>
                <c:pt idx="11598">
                  <c:v>0.99022304999999999</c:v>
                </c:pt>
                <c:pt idx="11599">
                  <c:v>0.99435150000000005</c:v>
                </c:pt>
                <c:pt idx="11600">
                  <c:v>0.99095560000000005</c:v>
                </c:pt>
                <c:pt idx="11601">
                  <c:v>0.97803649999999998</c:v>
                </c:pt>
                <c:pt idx="11602">
                  <c:v>1.0004128000000001</c:v>
                </c:pt>
                <c:pt idx="11603">
                  <c:v>0.99043250000000005</c:v>
                </c:pt>
                <c:pt idx="11604">
                  <c:v>0.97334933000000001</c:v>
                </c:pt>
                <c:pt idx="11605">
                  <c:v>1.0001842999999999</c:v>
                </c:pt>
                <c:pt idx="11606">
                  <c:v>0.9999962</c:v>
                </c:pt>
                <c:pt idx="11607">
                  <c:v>0.99392309999999995</c:v>
                </c:pt>
                <c:pt idx="11608">
                  <c:v>1.0000699</c:v>
                </c:pt>
                <c:pt idx="11609">
                  <c:v>0.99997205</c:v>
                </c:pt>
                <c:pt idx="11610">
                  <c:v>0.99126190000000003</c:v>
                </c:pt>
                <c:pt idx="11611">
                  <c:v>1.0003507</c:v>
                </c:pt>
                <c:pt idx="11612">
                  <c:v>1.0023214</c:v>
                </c:pt>
                <c:pt idx="11613">
                  <c:v>0.96205700000000005</c:v>
                </c:pt>
                <c:pt idx="11614">
                  <c:v>0.99260689999999996</c:v>
                </c:pt>
                <c:pt idx="11615">
                  <c:v>1.0010762</c:v>
                </c:pt>
                <c:pt idx="11616">
                  <c:v>0.99683299999999997</c:v>
                </c:pt>
                <c:pt idx="11617">
                  <c:v>1.0008345000000001</c:v>
                </c:pt>
                <c:pt idx="11618">
                  <c:v>0.99412009999999995</c:v>
                </c:pt>
                <c:pt idx="11619">
                  <c:v>1.0003690999999999</c:v>
                </c:pt>
                <c:pt idx="11620">
                  <c:v>0.98065126000000002</c:v>
                </c:pt>
                <c:pt idx="11621">
                  <c:v>1.0027039</c:v>
                </c:pt>
                <c:pt idx="11622">
                  <c:v>0.98122852999999999</c:v>
                </c:pt>
                <c:pt idx="11623">
                  <c:v>0.99507999999999996</c:v>
                </c:pt>
                <c:pt idx="11624">
                  <c:v>0.99594389999999999</c:v>
                </c:pt>
                <c:pt idx="11625">
                  <c:v>0.9977975</c:v>
                </c:pt>
                <c:pt idx="11626">
                  <c:v>0.97400724999999999</c:v>
                </c:pt>
                <c:pt idx="11627">
                  <c:v>0.99589349999999999</c:v>
                </c:pt>
                <c:pt idx="11628">
                  <c:v>0.99635636999999999</c:v>
                </c:pt>
                <c:pt idx="11629">
                  <c:v>0.99670349999999996</c:v>
                </c:pt>
                <c:pt idx="11630">
                  <c:v>0.99908269999999999</c:v>
                </c:pt>
                <c:pt idx="11631">
                  <c:v>0.99259489999999995</c:v>
                </c:pt>
                <c:pt idx="11632">
                  <c:v>0.99945015000000004</c:v>
                </c:pt>
                <c:pt idx="11633">
                  <c:v>0.98659222999999996</c:v>
                </c:pt>
                <c:pt idx="11634">
                  <c:v>0.99979340000000005</c:v>
                </c:pt>
                <c:pt idx="11635">
                  <c:v>0.99970983999999996</c:v>
                </c:pt>
                <c:pt idx="11636">
                  <c:v>1.0027219000000001</c:v>
                </c:pt>
                <c:pt idx="11637">
                  <c:v>0.98500679999999996</c:v>
                </c:pt>
                <c:pt idx="11638">
                  <c:v>0.9992008</c:v>
                </c:pt>
                <c:pt idx="11639">
                  <c:v>0.99873679999999998</c:v>
                </c:pt>
                <c:pt idx="11640">
                  <c:v>0.98349339999999996</c:v>
                </c:pt>
                <c:pt idx="11641">
                  <c:v>0.99934129999999999</c:v>
                </c:pt>
                <c:pt idx="11642">
                  <c:v>0.96877060000000004</c:v>
                </c:pt>
                <c:pt idx="11643">
                  <c:v>0.92014545000000003</c:v>
                </c:pt>
                <c:pt idx="11644">
                  <c:v>1.0023637000000001</c:v>
                </c:pt>
                <c:pt idx="11645">
                  <c:v>0.9993225</c:v>
                </c:pt>
                <c:pt idx="11646">
                  <c:v>0.9987298</c:v>
                </c:pt>
                <c:pt idx="11647">
                  <c:v>0.98694766</c:v>
                </c:pt>
                <c:pt idx="11648">
                  <c:v>1.0041753</c:v>
                </c:pt>
                <c:pt idx="11649">
                  <c:v>1.0027462</c:v>
                </c:pt>
                <c:pt idx="11650">
                  <c:v>1.0007748999999999</c:v>
                </c:pt>
                <c:pt idx="11651">
                  <c:v>0.99244030000000005</c:v>
                </c:pt>
                <c:pt idx="11652">
                  <c:v>1.001366</c:v>
                </c:pt>
                <c:pt idx="11653">
                  <c:v>0.99962956000000003</c:v>
                </c:pt>
                <c:pt idx="11654">
                  <c:v>0.99904749999999998</c:v>
                </c:pt>
                <c:pt idx="11655">
                  <c:v>0.99693774999999996</c:v>
                </c:pt>
                <c:pt idx="11656">
                  <c:v>1.0005643</c:v>
                </c:pt>
                <c:pt idx="11657">
                  <c:v>0.99995255000000005</c:v>
                </c:pt>
                <c:pt idx="11658">
                  <c:v>0.99549525999999999</c:v>
                </c:pt>
                <c:pt idx="11659">
                  <c:v>0.99960689999999996</c:v>
                </c:pt>
                <c:pt idx="11660">
                  <c:v>0.9527795</c:v>
                </c:pt>
                <c:pt idx="11661">
                  <c:v>1.0028425000000001</c:v>
                </c:pt>
                <c:pt idx="11662">
                  <c:v>0.95091623000000003</c:v>
                </c:pt>
                <c:pt idx="11663">
                  <c:v>0.99614689999999995</c:v>
                </c:pt>
                <c:pt idx="11664">
                  <c:v>0.95599014000000004</c:v>
                </c:pt>
                <c:pt idx="11665">
                  <c:v>0.99323267000000004</c:v>
                </c:pt>
                <c:pt idx="11666">
                  <c:v>0.99730116000000002</c:v>
                </c:pt>
                <c:pt idx="11667">
                  <c:v>0.97222143000000005</c:v>
                </c:pt>
                <c:pt idx="11668">
                  <c:v>0.99772172999999997</c:v>
                </c:pt>
                <c:pt idx="11669">
                  <c:v>0.99019179999999996</c:v>
                </c:pt>
                <c:pt idx="11670">
                  <c:v>0.99587314999999998</c:v>
                </c:pt>
                <c:pt idx="11671">
                  <c:v>0.97863615000000004</c:v>
                </c:pt>
                <c:pt idx="11672">
                  <c:v>0.99239379999999999</c:v>
                </c:pt>
                <c:pt idx="11673">
                  <c:v>0.98427849999999995</c:v>
                </c:pt>
                <c:pt idx="11674">
                  <c:v>0.98955493999999999</c:v>
                </c:pt>
                <c:pt idx="11675">
                  <c:v>0.99980986000000005</c:v>
                </c:pt>
                <c:pt idx="11676">
                  <c:v>0.94275343</c:v>
                </c:pt>
                <c:pt idx="11677">
                  <c:v>0.9947667</c:v>
                </c:pt>
                <c:pt idx="11678">
                  <c:v>0.98124400000000001</c:v>
                </c:pt>
                <c:pt idx="11679">
                  <c:v>1.0000230999999999</c:v>
                </c:pt>
                <c:pt idx="11680">
                  <c:v>1.0018312</c:v>
                </c:pt>
                <c:pt idx="11681">
                  <c:v>0.99687433000000003</c:v>
                </c:pt>
                <c:pt idx="11682">
                  <c:v>0.99015754</c:v>
                </c:pt>
                <c:pt idx="11683">
                  <c:v>0.99935459999999998</c:v>
                </c:pt>
                <c:pt idx="11684">
                  <c:v>0.99935980000000002</c:v>
                </c:pt>
                <c:pt idx="11685">
                  <c:v>0.99799097000000003</c:v>
                </c:pt>
                <c:pt idx="11686">
                  <c:v>1.0006397</c:v>
                </c:pt>
                <c:pt idx="11687">
                  <c:v>0.99479099999999998</c:v>
                </c:pt>
                <c:pt idx="11688">
                  <c:v>1.0012011999999999</c:v>
                </c:pt>
                <c:pt idx="11689">
                  <c:v>1.0020164</c:v>
                </c:pt>
                <c:pt idx="11690">
                  <c:v>1.0042251</c:v>
                </c:pt>
                <c:pt idx="11691">
                  <c:v>0.99923899999999999</c:v>
                </c:pt>
                <c:pt idx="11692">
                  <c:v>0.95967466000000001</c:v>
                </c:pt>
                <c:pt idx="11693">
                  <c:v>0.99996023999999994</c:v>
                </c:pt>
                <c:pt idx="11694">
                  <c:v>1.0013627</c:v>
                </c:pt>
                <c:pt idx="11695">
                  <c:v>0.97934739999999998</c:v>
                </c:pt>
                <c:pt idx="11696">
                  <c:v>0.98202555999999996</c:v>
                </c:pt>
                <c:pt idx="11697">
                  <c:v>0.99846785999999998</c:v>
                </c:pt>
                <c:pt idx="11698">
                  <c:v>0.99974626</c:v>
                </c:pt>
                <c:pt idx="11699">
                  <c:v>0.99526733000000001</c:v>
                </c:pt>
                <c:pt idx="11700">
                  <c:v>0.99961109999999997</c:v>
                </c:pt>
                <c:pt idx="11701">
                  <c:v>1.0009322</c:v>
                </c:pt>
                <c:pt idx="11702">
                  <c:v>0.98483690000000002</c:v>
                </c:pt>
                <c:pt idx="11703">
                  <c:v>0.99977565000000002</c:v>
                </c:pt>
                <c:pt idx="11704">
                  <c:v>1.0015911</c:v>
                </c:pt>
                <c:pt idx="11705">
                  <c:v>0.9983784</c:v>
                </c:pt>
                <c:pt idx="11706">
                  <c:v>0.97437940000000001</c:v>
                </c:pt>
                <c:pt idx="11707">
                  <c:v>0.96619016000000002</c:v>
                </c:pt>
                <c:pt idx="11708">
                  <c:v>0.98700195999999996</c:v>
                </c:pt>
                <c:pt idx="11709">
                  <c:v>0.94583059999999997</c:v>
                </c:pt>
                <c:pt idx="11710">
                  <c:v>1.0002477999999999</c:v>
                </c:pt>
                <c:pt idx="11711">
                  <c:v>1.0007699999999999</c:v>
                </c:pt>
                <c:pt idx="11712">
                  <c:v>0.99612206000000003</c:v>
                </c:pt>
                <c:pt idx="11713">
                  <c:v>0.99989729999999999</c:v>
                </c:pt>
                <c:pt idx="11714">
                  <c:v>0.94352930000000002</c:v>
                </c:pt>
                <c:pt idx="11715">
                  <c:v>0.9579626</c:v>
                </c:pt>
                <c:pt idx="11716">
                  <c:v>0.97485964999999997</c:v>
                </c:pt>
                <c:pt idx="11717">
                  <c:v>0.99927659999999996</c:v>
                </c:pt>
                <c:pt idx="11718">
                  <c:v>0.99361500000000003</c:v>
                </c:pt>
                <c:pt idx="11719">
                  <c:v>0.99069949999999996</c:v>
                </c:pt>
                <c:pt idx="11720">
                  <c:v>0.99379635</c:v>
                </c:pt>
                <c:pt idx="11721">
                  <c:v>0.99232039999999999</c:v>
                </c:pt>
                <c:pt idx="11722">
                  <c:v>0.99642794999999995</c:v>
                </c:pt>
                <c:pt idx="11723">
                  <c:v>0.99399499999999996</c:v>
                </c:pt>
                <c:pt idx="11724">
                  <c:v>0.99670550000000002</c:v>
                </c:pt>
                <c:pt idx="11725">
                  <c:v>1.0017099</c:v>
                </c:pt>
                <c:pt idx="11726">
                  <c:v>0.99770354999999999</c:v>
                </c:pt>
                <c:pt idx="11727">
                  <c:v>0.99326449999999999</c:v>
                </c:pt>
                <c:pt idx="11728">
                  <c:v>1.0007815</c:v>
                </c:pt>
                <c:pt idx="11729">
                  <c:v>1.0049927999999999</c:v>
                </c:pt>
                <c:pt idx="11730">
                  <c:v>1.0035208</c:v>
                </c:pt>
                <c:pt idx="11731">
                  <c:v>0.96017929999999996</c:v>
                </c:pt>
                <c:pt idx="11732">
                  <c:v>0.99979260000000003</c:v>
                </c:pt>
                <c:pt idx="11733">
                  <c:v>1.007034</c:v>
                </c:pt>
                <c:pt idx="11734">
                  <c:v>1.0004090000000001</c:v>
                </c:pt>
                <c:pt idx="11735">
                  <c:v>1.0022930000000001</c:v>
                </c:pt>
                <c:pt idx="11736">
                  <c:v>0.99974626</c:v>
                </c:pt>
                <c:pt idx="11737">
                  <c:v>0.99708629999999998</c:v>
                </c:pt>
                <c:pt idx="11738">
                  <c:v>0.99815345</c:v>
                </c:pt>
                <c:pt idx="11739">
                  <c:v>0.9989015</c:v>
                </c:pt>
                <c:pt idx="11740">
                  <c:v>0.97907739999999999</c:v>
                </c:pt>
                <c:pt idx="11741">
                  <c:v>0.99914020000000003</c:v>
                </c:pt>
                <c:pt idx="11742">
                  <c:v>0.99321543999999995</c:v>
                </c:pt>
                <c:pt idx="11743">
                  <c:v>0.95407224000000002</c:v>
                </c:pt>
                <c:pt idx="11744">
                  <c:v>0.99812789999999996</c:v>
                </c:pt>
                <c:pt idx="11745">
                  <c:v>0.99927770000000005</c:v>
                </c:pt>
                <c:pt idx="11746">
                  <c:v>0.99983549999999999</c:v>
                </c:pt>
                <c:pt idx="11747">
                  <c:v>1.0002477999999999</c:v>
                </c:pt>
                <c:pt idx="11748">
                  <c:v>0.99775946000000004</c:v>
                </c:pt>
                <c:pt idx="11749">
                  <c:v>0.99912506000000001</c:v>
                </c:pt>
                <c:pt idx="11750">
                  <c:v>0.99900239999999996</c:v>
                </c:pt>
                <c:pt idx="11751">
                  <c:v>0.99662154999999997</c:v>
                </c:pt>
                <c:pt idx="11752">
                  <c:v>0.98026340000000001</c:v>
                </c:pt>
                <c:pt idx="11753">
                  <c:v>0.99656034000000004</c:v>
                </c:pt>
                <c:pt idx="11754">
                  <c:v>0.99995255000000005</c:v>
                </c:pt>
                <c:pt idx="11755">
                  <c:v>0.99928576000000002</c:v>
                </c:pt>
                <c:pt idx="11756">
                  <c:v>0.99715704000000005</c:v>
                </c:pt>
                <c:pt idx="11757">
                  <c:v>0.99566984000000003</c:v>
                </c:pt>
                <c:pt idx="11758">
                  <c:v>1.0006451999999999</c:v>
                </c:pt>
                <c:pt idx="11759">
                  <c:v>0.99695829999999996</c:v>
                </c:pt>
                <c:pt idx="11760">
                  <c:v>0.98275679999999999</c:v>
                </c:pt>
                <c:pt idx="11761">
                  <c:v>0.98856109999999997</c:v>
                </c:pt>
                <c:pt idx="11762">
                  <c:v>0.96922739999999996</c:v>
                </c:pt>
                <c:pt idx="11763">
                  <c:v>0.99205315000000005</c:v>
                </c:pt>
                <c:pt idx="11764">
                  <c:v>0.99583250000000001</c:v>
                </c:pt>
                <c:pt idx="11765">
                  <c:v>1.0002848</c:v>
                </c:pt>
                <c:pt idx="11766">
                  <c:v>0.99420260000000005</c:v>
                </c:pt>
                <c:pt idx="11767">
                  <c:v>0.9996159</c:v>
                </c:pt>
                <c:pt idx="11768">
                  <c:v>0.99820655999999996</c:v>
                </c:pt>
                <c:pt idx="11769">
                  <c:v>1.0014063</c:v>
                </c:pt>
                <c:pt idx="11770">
                  <c:v>0.99947642999999997</c:v>
                </c:pt>
                <c:pt idx="11771">
                  <c:v>0.99969269999999999</c:v>
                </c:pt>
                <c:pt idx="11772">
                  <c:v>0.99505215999999996</c:v>
                </c:pt>
                <c:pt idx="11773">
                  <c:v>0.99218273000000001</c:v>
                </c:pt>
                <c:pt idx="11774">
                  <c:v>0.99068564000000003</c:v>
                </c:pt>
                <c:pt idx="11775">
                  <c:v>0.99017370000000005</c:v>
                </c:pt>
                <c:pt idx="11776">
                  <c:v>0.99919473999999997</c:v>
                </c:pt>
                <c:pt idx="11777">
                  <c:v>0.98403143999999998</c:v>
                </c:pt>
                <c:pt idx="11778">
                  <c:v>0.99620514999999998</c:v>
                </c:pt>
                <c:pt idx="11779">
                  <c:v>0.99714994000000001</c:v>
                </c:pt>
                <c:pt idx="11780">
                  <c:v>0.94567290000000004</c:v>
                </c:pt>
                <c:pt idx="11781">
                  <c:v>0.99976735999999999</c:v>
                </c:pt>
                <c:pt idx="11782">
                  <c:v>1.0015643999999999</c:v>
                </c:pt>
                <c:pt idx="11783">
                  <c:v>0.97938513999999999</c:v>
                </c:pt>
                <c:pt idx="11784">
                  <c:v>0.98720379999999996</c:v>
                </c:pt>
                <c:pt idx="11785">
                  <c:v>0.99570899999999996</c:v>
                </c:pt>
                <c:pt idx="11786">
                  <c:v>0.99981945999999999</c:v>
                </c:pt>
                <c:pt idx="11787">
                  <c:v>0.9995811</c:v>
                </c:pt>
                <c:pt idx="11788">
                  <c:v>0.98947580000000002</c:v>
                </c:pt>
                <c:pt idx="11789">
                  <c:v>1.0012093</c:v>
                </c:pt>
                <c:pt idx="11790">
                  <c:v>0.99202734000000004</c:v>
                </c:pt>
                <c:pt idx="11791">
                  <c:v>0.9965309</c:v>
                </c:pt>
                <c:pt idx="11792">
                  <c:v>0.98758020000000002</c:v>
                </c:pt>
                <c:pt idx="11793">
                  <c:v>1.0014623</c:v>
                </c:pt>
                <c:pt idx="11794">
                  <c:v>0.99393593999999996</c:v>
                </c:pt>
                <c:pt idx="11795">
                  <c:v>0.97694175999999999</c:v>
                </c:pt>
                <c:pt idx="11796">
                  <c:v>0.97466319999999995</c:v>
                </c:pt>
                <c:pt idx="11797">
                  <c:v>0.99411917000000005</c:v>
                </c:pt>
                <c:pt idx="11798">
                  <c:v>1.0011854</c:v>
                </c:pt>
                <c:pt idx="11799">
                  <c:v>0.99677959999999999</c:v>
                </c:pt>
                <c:pt idx="11800">
                  <c:v>0.97747309999999998</c:v>
                </c:pt>
                <c:pt idx="11801">
                  <c:v>0.98398112999999998</c:v>
                </c:pt>
                <c:pt idx="11802">
                  <c:v>0.98695319999999997</c:v>
                </c:pt>
                <c:pt idx="11803">
                  <c:v>1.0021930999999999</c:v>
                </c:pt>
                <c:pt idx="11804">
                  <c:v>0.99222195000000002</c:v>
                </c:pt>
                <c:pt idx="11805">
                  <c:v>0.99629979999999996</c:v>
                </c:pt>
                <c:pt idx="11806">
                  <c:v>0.96735950000000004</c:v>
                </c:pt>
                <c:pt idx="11807">
                  <c:v>0.99451319999999999</c:v>
                </c:pt>
                <c:pt idx="11808">
                  <c:v>0.9994402</c:v>
                </c:pt>
                <c:pt idx="11809">
                  <c:v>0.99198379999999997</c:v>
                </c:pt>
                <c:pt idx="11810">
                  <c:v>0.99733983999999998</c:v>
                </c:pt>
                <c:pt idx="11811">
                  <c:v>0.99796010000000002</c:v>
                </c:pt>
                <c:pt idx="11812">
                  <c:v>0.96274150000000003</c:v>
                </c:pt>
                <c:pt idx="11813">
                  <c:v>1.0003561999999999</c:v>
                </c:pt>
                <c:pt idx="11814">
                  <c:v>0.99970365000000005</c:v>
                </c:pt>
                <c:pt idx="11815">
                  <c:v>0.99939809999999996</c:v>
                </c:pt>
                <c:pt idx="11816">
                  <c:v>0.99266005000000002</c:v>
                </c:pt>
                <c:pt idx="11817">
                  <c:v>0.99970144000000005</c:v>
                </c:pt>
                <c:pt idx="11818">
                  <c:v>0.9849057</c:v>
                </c:pt>
                <c:pt idx="11819">
                  <c:v>1.0002522</c:v>
                </c:pt>
                <c:pt idx="11820">
                  <c:v>0.9887106</c:v>
                </c:pt>
                <c:pt idx="11821">
                  <c:v>0.98258639999999997</c:v>
                </c:pt>
                <c:pt idx="11822">
                  <c:v>1.0022601</c:v>
                </c:pt>
                <c:pt idx="11823">
                  <c:v>0.98290604000000004</c:v>
                </c:pt>
                <c:pt idx="11824">
                  <c:v>0.99922659999999996</c:v>
                </c:pt>
                <c:pt idx="11825">
                  <c:v>1.0012417</c:v>
                </c:pt>
                <c:pt idx="11826">
                  <c:v>0.99635890000000005</c:v>
                </c:pt>
                <c:pt idx="11827">
                  <c:v>0.99036603999999995</c:v>
                </c:pt>
                <c:pt idx="11828">
                  <c:v>0.96900759999999997</c:v>
                </c:pt>
                <c:pt idx="11829">
                  <c:v>0.99980979999999997</c:v>
                </c:pt>
                <c:pt idx="11830">
                  <c:v>0.99769825000000001</c:v>
                </c:pt>
                <c:pt idx="11831">
                  <c:v>0.93839972999999999</c:v>
                </c:pt>
                <c:pt idx="11832">
                  <c:v>0.99982435000000003</c:v>
                </c:pt>
                <c:pt idx="11833">
                  <c:v>0.99888206000000002</c:v>
                </c:pt>
                <c:pt idx="11834">
                  <c:v>0.99327520000000002</c:v>
                </c:pt>
                <c:pt idx="11835">
                  <c:v>0.98050152999999995</c:v>
                </c:pt>
                <c:pt idx="11836">
                  <c:v>0.97735673000000001</c:v>
                </c:pt>
                <c:pt idx="11837">
                  <c:v>1.0012791000000001</c:v>
                </c:pt>
                <c:pt idx="11838">
                  <c:v>0.99903010000000003</c:v>
                </c:pt>
                <c:pt idx="11839">
                  <c:v>0.99936192999999995</c:v>
                </c:pt>
                <c:pt idx="11840">
                  <c:v>0.9982569</c:v>
                </c:pt>
                <c:pt idx="11841">
                  <c:v>0.98212429999999995</c:v>
                </c:pt>
                <c:pt idx="11842">
                  <c:v>0.99335399999999996</c:v>
                </c:pt>
                <c:pt idx="11843">
                  <c:v>0.98678659999999996</c:v>
                </c:pt>
                <c:pt idx="11844">
                  <c:v>0.9750221</c:v>
                </c:pt>
                <c:pt idx="11845">
                  <c:v>0.99916640000000001</c:v>
                </c:pt>
                <c:pt idx="11846">
                  <c:v>0.99988259999999995</c:v>
                </c:pt>
                <c:pt idx="11847">
                  <c:v>0.99986905000000004</c:v>
                </c:pt>
                <c:pt idx="11848">
                  <c:v>1.0000699</c:v>
                </c:pt>
                <c:pt idx="11849">
                  <c:v>0.98834149999999998</c:v>
                </c:pt>
                <c:pt idx="11850">
                  <c:v>0.99811393000000004</c:v>
                </c:pt>
                <c:pt idx="11851">
                  <c:v>0.99816512999999996</c:v>
                </c:pt>
                <c:pt idx="11852">
                  <c:v>0.99744445000000004</c:v>
                </c:pt>
                <c:pt idx="11853">
                  <c:v>0.98890929999999999</c:v>
                </c:pt>
                <c:pt idx="11854">
                  <c:v>0.99957203999999999</c:v>
                </c:pt>
                <c:pt idx="11855">
                  <c:v>0.9939867</c:v>
                </c:pt>
                <c:pt idx="11856">
                  <c:v>0.99871690000000002</c:v>
                </c:pt>
                <c:pt idx="11857">
                  <c:v>0.99702299999999999</c:v>
                </c:pt>
                <c:pt idx="11858">
                  <c:v>0.99479980000000001</c:v>
                </c:pt>
                <c:pt idx="11859">
                  <c:v>0.99117200000000005</c:v>
                </c:pt>
                <c:pt idx="11860">
                  <c:v>0.99984132999999997</c:v>
                </c:pt>
                <c:pt idx="11861">
                  <c:v>0.99965464999999998</c:v>
                </c:pt>
                <c:pt idx="11862">
                  <c:v>0.98078114000000005</c:v>
                </c:pt>
                <c:pt idx="11863">
                  <c:v>0.99640499999999999</c:v>
                </c:pt>
                <c:pt idx="11864">
                  <c:v>0.97726860000000004</c:v>
                </c:pt>
                <c:pt idx="11865">
                  <c:v>0.99732023000000003</c:v>
                </c:pt>
                <c:pt idx="11866">
                  <c:v>0.99845490000000003</c:v>
                </c:pt>
                <c:pt idx="11867">
                  <c:v>0.99834029999999996</c:v>
                </c:pt>
                <c:pt idx="11868">
                  <c:v>0.98303309999999999</c:v>
                </c:pt>
                <c:pt idx="11869">
                  <c:v>0.97666280000000005</c:v>
                </c:pt>
                <c:pt idx="11870">
                  <c:v>0.99716249999999995</c:v>
                </c:pt>
                <c:pt idx="11871">
                  <c:v>1.000454</c:v>
                </c:pt>
                <c:pt idx="11872">
                  <c:v>0.95070182999999997</c:v>
                </c:pt>
                <c:pt idx="11873">
                  <c:v>0.96332119999999999</c:v>
                </c:pt>
                <c:pt idx="11874">
                  <c:v>0.99468385999999998</c:v>
                </c:pt>
                <c:pt idx="11875">
                  <c:v>0.99891275000000002</c:v>
                </c:pt>
                <c:pt idx="11876">
                  <c:v>1.0002766999999999</c:v>
                </c:pt>
                <c:pt idx="11877">
                  <c:v>0.98230845</c:v>
                </c:pt>
                <c:pt idx="11878">
                  <c:v>0.96846129999999997</c:v>
                </c:pt>
                <c:pt idx="11879">
                  <c:v>0.99428229999999995</c:v>
                </c:pt>
                <c:pt idx="11880">
                  <c:v>0.99839573999999998</c:v>
                </c:pt>
                <c:pt idx="11881">
                  <c:v>0.99844869999999997</c:v>
                </c:pt>
                <c:pt idx="11882">
                  <c:v>0.99986730000000001</c:v>
                </c:pt>
                <c:pt idx="11883">
                  <c:v>0.99857664000000002</c:v>
                </c:pt>
                <c:pt idx="11884">
                  <c:v>1.0012093</c:v>
                </c:pt>
                <c:pt idx="11885">
                  <c:v>0.99781229999999999</c:v>
                </c:pt>
                <c:pt idx="11886">
                  <c:v>0.94468269999999999</c:v>
                </c:pt>
                <c:pt idx="11887">
                  <c:v>1.0007619999999999</c:v>
                </c:pt>
                <c:pt idx="11888">
                  <c:v>0.99891114000000003</c:v>
                </c:pt>
                <c:pt idx="11889">
                  <c:v>1.0021933000000001</c:v>
                </c:pt>
                <c:pt idx="11890">
                  <c:v>1.0002522</c:v>
                </c:pt>
                <c:pt idx="11891">
                  <c:v>1.0003903999999999</c:v>
                </c:pt>
                <c:pt idx="11892">
                  <c:v>0.82816339999999999</c:v>
                </c:pt>
                <c:pt idx="11893">
                  <c:v>0.98825079999999998</c:v>
                </c:pt>
                <c:pt idx="11894">
                  <c:v>1.0025881999999999</c:v>
                </c:pt>
                <c:pt idx="11895">
                  <c:v>0.99927259999999996</c:v>
                </c:pt>
                <c:pt idx="11896">
                  <c:v>0.9998264</c:v>
                </c:pt>
                <c:pt idx="11897">
                  <c:v>0.99045930000000004</c:v>
                </c:pt>
                <c:pt idx="11898">
                  <c:v>0.99258679999999999</c:v>
                </c:pt>
                <c:pt idx="11899">
                  <c:v>0.99974083999999996</c:v>
                </c:pt>
                <c:pt idx="11900">
                  <c:v>0.99998940000000003</c:v>
                </c:pt>
                <c:pt idx="11901">
                  <c:v>0.99230890000000005</c:v>
                </c:pt>
                <c:pt idx="11902">
                  <c:v>1.0005093</c:v>
                </c:pt>
                <c:pt idx="11903">
                  <c:v>0.98903819999999998</c:v>
                </c:pt>
                <c:pt idx="11904">
                  <c:v>0.97016809999999998</c:v>
                </c:pt>
                <c:pt idx="11905">
                  <c:v>1.0007007999999999</c:v>
                </c:pt>
                <c:pt idx="11906">
                  <c:v>1.0012943999999999</c:v>
                </c:pt>
                <c:pt idx="11907">
                  <c:v>0.98927069999999995</c:v>
                </c:pt>
                <c:pt idx="11908">
                  <c:v>0.99731314000000004</c:v>
                </c:pt>
                <c:pt idx="11909">
                  <c:v>0.99839436999999998</c:v>
                </c:pt>
                <c:pt idx="11910">
                  <c:v>0.99819446000000001</c:v>
                </c:pt>
                <c:pt idx="11911">
                  <c:v>0.98624109999999998</c:v>
                </c:pt>
                <c:pt idx="11912">
                  <c:v>0.96573734</c:v>
                </c:pt>
                <c:pt idx="11913">
                  <c:v>0.99575559999999996</c:v>
                </c:pt>
                <c:pt idx="11914">
                  <c:v>0.97648800000000002</c:v>
                </c:pt>
                <c:pt idx="11915">
                  <c:v>0.97066220000000003</c:v>
                </c:pt>
                <c:pt idx="11916">
                  <c:v>0.98360484999999998</c:v>
                </c:pt>
                <c:pt idx="11917">
                  <c:v>0.98253389999999996</c:v>
                </c:pt>
                <c:pt idx="11918">
                  <c:v>0.98537344000000004</c:v>
                </c:pt>
                <c:pt idx="11919">
                  <c:v>0.9957627</c:v>
                </c:pt>
                <c:pt idx="11920">
                  <c:v>0.99076366000000005</c:v>
                </c:pt>
                <c:pt idx="11921">
                  <c:v>0.97690160000000004</c:v>
                </c:pt>
                <c:pt idx="11922">
                  <c:v>0.96531575999999997</c:v>
                </c:pt>
                <c:pt idx="11923">
                  <c:v>1.0011905000000001</c:v>
                </c:pt>
                <c:pt idx="11924">
                  <c:v>1.003163</c:v>
                </c:pt>
                <c:pt idx="11925">
                  <c:v>0.99746179999999995</c:v>
                </c:pt>
                <c:pt idx="11926">
                  <c:v>0.99299543999999995</c:v>
                </c:pt>
                <c:pt idx="11927">
                  <c:v>0.97825649999999997</c:v>
                </c:pt>
                <c:pt idx="11928">
                  <c:v>0.99971527000000004</c:v>
                </c:pt>
                <c:pt idx="11929">
                  <c:v>0.99395275000000005</c:v>
                </c:pt>
                <c:pt idx="11930">
                  <c:v>1.0009604999999999</c:v>
                </c:pt>
                <c:pt idx="11931">
                  <c:v>0.98607080000000003</c:v>
                </c:pt>
                <c:pt idx="11932">
                  <c:v>0.99541299999999999</c:v>
                </c:pt>
                <c:pt idx="11933">
                  <c:v>0.9744815</c:v>
                </c:pt>
                <c:pt idx="11934">
                  <c:v>0.93419379999999996</c:v>
                </c:pt>
                <c:pt idx="11935">
                  <c:v>0.9909635</c:v>
                </c:pt>
                <c:pt idx="11936">
                  <c:v>1.00204</c:v>
                </c:pt>
                <c:pt idx="11937">
                  <c:v>0.98677130000000002</c:v>
                </c:pt>
                <c:pt idx="11938">
                  <c:v>0.97322916999999998</c:v>
                </c:pt>
                <c:pt idx="11939">
                  <c:v>1.0002944</c:v>
                </c:pt>
                <c:pt idx="11940">
                  <c:v>0.98815644000000002</c:v>
                </c:pt>
                <c:pt idx="11941">
                  <c:v>0.94861669999999998</c:v>
                </c:pt>
                <c:pt idx="11942">
                  <c:v>0.99944942999999997</c:v>
                </c:pt>
                <c:pt idx="11943">
                  <c:v>0.99464969999999997</c:v>
                </c:pt>
                <c:pt idx="11944">
                  <c:v>0.998054</c:v>
                </c:pt>
                <c:pt idx="11945">
                  <c:v>0.99017089999999996</c:v>
                </c:pt>
                <c:pt idx="11946">
                  <c:v>1.0005166999999999</c:v>
                </c:pt>
                <c:pt idx="11947">
                  <c:v>0.98166626999999995</c:v>
                </c:pt>
                <c:pt idx="11948">
                  <c:v>0.99903350000000002</c:v>
                </c:pt>
                <c:pt idx="11949">
                  <c:v>1.0000916</c:v>
                </c:pt>
                <c:pt idx="11950">
                  <c:v>0.99990270000000003</c:v>
                </c:pt>
                <c:pt idx="11951">
                  <c:v>1.0002584000000001</c:v>
                </c:pt>
                <c:pt idx="11952">
                  <c:v>0.99972039999999995</c:v>
                </c:pt>
                <c:pt idx="11953">
                  <c:v>0.99661509999999998</c:v>
                </c:pt>
                <c:pt idx="11954">
                  <c:v>0.99148130000000001</c:v>
                </c:pt>
                <c:pt idx="11955">
                  <c:v>0.98542859999999999</c:v>
                </c:pt>
                <c:pt idx="11956">
                  <c:v>0.98923223999999998</c:v>
                </c:pt>
                <c:pt idx="11957">
                  <c:v>0.99697139999999995</c:v>
                </c:pt>
                <c:pt idx="11958">
                  <c:v>0.97263454999999999</c:v>
                </c:pt>
                <c:pt idx="11959">
                  <c:v>0.99001349999999999</c:v>
                </c:pt>
                <c:pt idx="11960">
                  <c:v>1.0001237000000001</c:v>
                </c:pt>
                <c:pt idx="11961">
                  <c:v>1.0014236999999999</c:v>
                </c:pt>
                <c:pt idx="11962">
                  <c:v>0.96530837000000003</c:v>
                </c:pt>
                <c:pt idx="11963">
                  <c:v>0.99366460000000001</c:v>
                </c:pt>
                <c:pt idx="11964">
                  <c:v>0.99729809999999997</c:v>
                </c:pt>
                <c:pt idx="11965">
                  <c:v>1.0007105000000001</c:v>
                </c:pt>
                <c:pt idx="11966">
                  <c:v>0.99976735999999999</c:v>
                </c:pt>
                <c:pt idx="11967">
                  <c:v>0.99657110000000004</c:v>
                </c:pt>
                <c:pt idx="11968">
                  <c:v>0.98825870000000005</c:v>
                </c:pt>
                <c:pt idx="11969">
                  <c:v>0.99700869999999997</c:v>
                </c:pt>
                <c:pt idx="11970">
                  <c:v>1.0008364999999999</c:v>
                </c:pt>
                <c:pt idx="11971">
                  <c:v>0.99999815000000003</c:v>
                </c:pt>
                <c:pt idx="11972">
                  <c:v>0.99862459999999997</c:v>
                </c:pt>
                <c:pt idx="11973">
                  <c:v>0.98048199999999996</c:v>
                </c:pt>
                <c:pt idx="11974">
                  <c:v>0.94751010000000002</c:v>
                </c:pt>
                <c:pt idx="11975">
                  <c:v>1.0006409000000001</c:v>
                </c:pt>
                <c:pt idx="11976">
                  <c:v>0.98462753999999997</c:v>
                </c:pt>
                <c:pt idx="11977">
                  <c:v>1.0007919999999999</c:v>
                </c:pt>
                <c:pt idx="11978">
                  <c:v>0.99908112999999998</c:v>
                </c:pt>
                <c:pt idx="11979">
                  <c:v>0.99914049999999999</c:v>
                </c:pt>
                <c:pt idx="11980">
                  <c:v>0.99067192999999998</c:v>
                </c:pt>
                <c:pt idx="11981">
                  <c:v>1.0003177000000001</c:v>
                </c:pt>
                <c:pt idx="11982">
                  <c:v>0.94114180000000003</c:v>
                </c:pt>
                <c:pt idx="11983">
                  <c:v>1.0010144999999999</c:v>
                </c:pt>
                <c:pt idx="11984">
                  <c:v>0.9637656</c:v>
                </c:pt>
                <c:pt idx="11985">
                  <c:v>0.99947549999999996</c:v>
                </c:pt>
                <c:pt idx="11986">
                  <c:v>0.75520790000000004</c:v>
                </c:pt>
                <c:pt idx="11987">
                  <c:v>0.99311154999999995</c:v>
                </c:pt>
                <c:pt idx="11988">
                  <c:v>0.98454355999999998</c:v>
                </c:pt>
                <c:pt idx="11989">
                  <c:v>0.99021952999999996</c:v>
                </c:pt>
                <c:pt idx="11990">
                  <c:v>0.99399923999999995</c:v>
                </c:pt>
                <c:pt idx="11991">
                  <c:v>1.0003333999999999</c:v>
                </c:pt>
                <c:pt idx="11992">
                  <c:v>0.99972989999999995</c:v>
                </c:pt>
                <c:pt idx="11993">
                  <c:v>1.0018343999999999</c:v>
                </c:pt>
                <c:pt idx="11994">
                  <c:v>0.97251639999999995</c:v>
                </c:pt>
                <c:pt idx="11995">
                  <c:v>0.95275730000000003</c:v>
                </c:pt>
                <c:pt idx="11996">
                  <c:v>0.99844849999999996</c:v>
                </c:pt>
                <c:pt idx="11997">
                  <c:v>0.98966290000000001</c:v>
                </c:pt>
                <c:pt idx="11998">
                  <c:v>0.99910485999999998</c:v>
                </c:pt>
                <c:pt idx="11999">
                  <c:v>1.0014911</c:v>
                </c:pt>
                <c:pt idx="12000">
                  <c:v>0.99961984000000004</c:v>
                </c:pt>
                <c:pt idx="12001">
                  <c:v>0.99916225999999997</c:v>
                </c:pt>
                <c:pt idx="12002">
                  <c:v>0.9885351</c:v>
                </c:pt>
                <c:pt idx="12003">
                  <c:v>0.99958230000000003</c:v>
                </c:pt>
                <c:pt idx="12004">
                  <c:v>0.99923956000000003</c:v>
                </c:pt>
                <c:pt idx="12005">
                  <c:v>0.99439686999999999</c:v>
                </c:pt>
                <c:pt idx="12006">
                  <c:v>1.0007709</c:v>
                </c:pt>
                <c:pt idx="12007">
                  <c:v>1.0002358</c:v>
                </c:pt>
                <c:pt idx="12008">
                  <c:v>0.99912160000000005</c:v>
                </c:pt>
                <c:pt idx="12009">
                  <c:v>0.99078405000000003</c:v>
                </c:pt>
                <c:pt idx="12010">
                  <c:v>0.98622405999999996</c:v>
                </c:pt>
                <c:pt idx="12011">
                  <c:v>0.97714630000000002</c:v>
                </c:pt>
                <c:pt idx="12012">
                  <c:v>1.0021138999999999</c:v>
                </c:pt>
                <c:pt idx="12013">
                  <c:v>0.95646260000000005</c:v>
                </c:pt>
                <c:pt idx="12014">
                  <c:v>0.97361889999999995</c:v>
                </c:pt>
                <c:pt idx="12015">
                  <c:v>1.0034578000000001</c:v>
                </c:pt>
                <c:pt idx="12016">
                  <c:v>0.99702453999999996</c:v>
                </c:pt>
                <c:pt idx="12017">
                  <c:v>1.0015297999999999</c:v>
                </c:pt>
                <c:pt idx="12018">
                  <c:v>1.0016162</c:v>
                </c:pt>
                <c:pt idx="12019">
                  <c:v>1.0007427</c:v>
                </c:pt>
                <c:pt idx="12020">
                  <c:v>1.0000633999999999</c:v>
                </c:pt>
                <c:pt idx="12021">
                  <c:v>0.98516179999999998</c:v>
                </c:pt>
                <c:pt idx="12022">
                  <c:v>0.99749655000000004</c:v>
                </c:pt>
                <c:pt idx="12023">
                  <c:v>1.0009758</c:v>
                </c:pt>
                <c:pt idx="12024">
                  <c:v>0.9959249</c:v>
                </c:pt>
                <c:pt idx="12025">
                  <c:v>0.98724599999999996</c:v>
                </c:pt>
                <c:pt idx="12026">
                  <c:v>0.99965599999999999</c:v>
                </c:pt>
                <c:pt idx="12027">
                  <c:v>0.9935737</c:v>
                </c:pt>
                <c:pt idx="12028">
                  <c:v>0.99690175000000003</c:v>
                </c:pt>
                <c:pt idx="12029">
                  <c:v>1.0007143000000001</c:v>
                </c:pt>
                <c:pt idx="12030">
                  <c:v>0.9996235</c:v>
                </c:pt>
                <c:pt idx="12031">
                  <c:v>0.98754876999999996</c:v>
                </c:pt>
                <c:pt idx="12032">
                  <c:v>0.94918499999999995</c:v>
                </c:pt>
                <c:pt idx="12033">
                  <c:v>0.99738329999999997</c:v>
                </c:pt>
                <c:pt idx="12034">
                  <c:v>0.99694709999999997</c:v>
                </c:pt>
                <c:pt idx="12035">
                  <c:v>0.98561969999999999</c:v>
                </c:pt>
                <c:pt idx="12036">
                  <c:v>0.99270654000000003</c:v>
                </c:pt>
                <c:pt idx="12037">
                  <c:v>1.0004569999999999</c:v>
                </c:pt>
                <c:pt idx="12038">
                  <c:v>0.97344220000000004</c:v>
                </c:pt>
                <c:pt idx="12039">
                  <c:v>0.99608549999999996</c:v>
                </c:pt>
                <c:pt idx="12040">
                  <c:v>0.99907550000000001</c:v>
                </c:pt>
                <c:pt idx="12041">
                  <c:v>0.99980179999999996</c:v>
                </c:pt>
                <c:pt idx="12042">
                  <c:v>1.0020541000000001</c:v>
                </c:pt>
                <c:pt idx="12043">
                  <c:v>1.0012239000000001</c:v>
                </c:pt>
                <c:pt idx="12044">
                  <c:v>0.99280120000000005</c:v>
                </c:pt>
                <c:pt idx="12045">
                  <c:v>1.0029688999999999</c:v>
                </c:pt>
                <c:pt idx="12046">
                  <c:v>0.99821203999999997</c:v>
                </c:pt>
                <c:pt idx="12047">
                  <c:v>1.0004725000000001</c:v>
                </c:pt>
                <c:pt idx="12048">
                  <c:v>1.0007044</c:v>
                </c:pt>
                <c:pt idx="12049">
                  <c:v>0.98620695000000003</c:v>
                </c:pt>
                <c:pt idx="12050">
                  <c:v>0.96780980000000005</c:v>
                </c:pt>
                <c:pt idx="12051">
                  <c:v>0.98697453999999996</c:v>
                </c:pt>
                <c:pt idx="12052">
                  <c:v>0.98096229999999995</c:v>
                </c:pt>
                <c:pt idx="12053">
                  <c:v>0.99988573999999997</c:v>
                </c:pt>
                <c:pt idx="12054">
                  <c:v>0.99989099999999997</c:v>
                </c:pt>
                <c:pt idx="12055">
                  <c:v>0.99729369999999995</c:v>
                </c:pt>
                <c:pt idx="12056">
                  <c:v>1.0006170999999999</c:v>
                </c:pt>
                <c:pt idx="12057">
                  <c:v>1.0011691</c:v>
                </c:pt>
                <c:pt idx="12058">
                  <c:v>0.99978966000000002</c:v>
                </c:pt>
                <c:pt idx="12059">
                  <c:v>0.98773926000000001</c:v>
                </c:pt>
                <c:pt idx="12060">
                  <c:v>0.99092769999999997</c:v>
                </c:pt>
                <c:pt idx="12061">
                  <c:v>1.0001043000000001</c:v>
                </c:pt>
                <c:pt idx="12062">
                  <c:v>0.99873129999999999</c:v>
                </c:pt>
                <c:pt idx="12063">
                  <c:v>1.0012019999999999</c:v>
                </c:pt>
                <c:pt idx="12064">
                  <c:v>1.0021944</c:v>
                </c:pt>
                <c:pt idx="12065">
                  <c:v>1.0004725000000001</c:v>
                </c:pt>
                <c:pt idx="12066">
                  <c:v>0.99294572999999997</c:v>
                </c:pt>
                <c:pt idx="12067">
                  <c:v>0.99746170000000001</c:v>
                </c:pt>
                <c:pt idx="12068">
                  <c:v>0.99804300000000001</c:v>
                </c:pt>
                <c:pt idx="12069">
                  <c:v>0.98819106999999995</c:v>
                </c:pt>
                <c:pt idx="12070">
                  <c:v>1.0015495000000001</c:v>
                </c:pt>
                <c:pt idx="12071">
                  <c:v>1.000186</c:v>
                </c:pt>
                <c:pt idx="12072">
                  <c:v>1.0011114999999999</c:v>
                </c:pt>
                <c:pt idx="12073">
                  <c:v>0.9945908</c:v>
                </c:pt>
                <c:pt idx="12074">
                  <c:v>0.91847663999999996</c:v>
                </c:pt>
                <c:pt idx="12075">
                  <c:v>1.0007128000000001</c:v>
                </c:pt>
                <c:pt idx="12076">
                  <c:v>0.98479179999999999</c:v>
                </c:pt>
                <c:pt idx="12077">
                  <c:v>0.96726274000000001</c:v>
                </c:pt>
                <c:pt idx="12078">
                  <c:v>0.98758285999999995</c:v>
                </c:pt>
                <c:pt idx="12079">
                  <c:v>0.98482572999999995</c:v>
                </c:pt>
                <c:pt idx="12080">
                  <c:v>0.96090059999999999</c:v>
                </c:pt>
                <c:pt idx="12081">
                  <c:v>1.0009406999999999</c:v>
                </c:pt>
                <c:pt idx="12082">
                  <c:v>0.99892539999999996</c:v>
                </c:pt>
                <c:pt idx="12083">
                  <c:v>1.0000538999999999</c:v>
                </c:pt>
                <c:pt idx="12084">
                  <c:v>0.88375645999999997</c:v>
                </c:pt>
                <c:pt idx="12085">
                  <c:v>0.9878574</c:v>
                </c:pt>
                <c:pt idx="12086">
                  <c:v>0.98528850000000001</c:v>
                </c:pt>
                <c:pt idx="12087">
                  <c:v>0.99269443999999996</c:v>
                </c:pt>
                <c:pt idx="12088">
                  <c:v>1.0000411</c:v>
                </c:pt>
                <c:pt idx="12089">
                  <c:v>0.99621890000000002</c:v>
                </c:pt>
                <c:pt idx="12090">
                  <c:v>1.0005185999999999</c:v>
                </c:pt>
                <c:pt idx="12091">
                  <c:v>0.99725204999999995</c:v>
                </c:pt>
                <c:pt idx="12092">
                  <c:v>0.99916064999999998</c:v>
                </c:pt>
                <c:pt idx="12093">
                  <c:v>1.0020955</c:v>
                </c:pt>
                <c:pt idx="12094">
                  <c:v>0.99516093999999999</c:v>
                </c:pt>
                <c:pt idx="12095">
                  <c:v>0.99160479999999995</c:v>
                </c:pt>
                <c:pt idx="12096">
                  <c:v>0.99905776999999996</c:v>
                </c:pt>
                <c:pt idx="12097">
                  <c:v>1.0001194</c:v>
                </c:pt>
                <c:pt idx="12098">
                  <c:v>0.96316785000000005</c:v>
                </c:pt>
                <c:pt idx="12099">
                  <c:v>1.0003371000000001</c:v>
                </c:pt>
                <c:pt idx="12100">
                  <c:v>0.99577000000000004</c:v>
                </c:pt>
                <c:pt idx="12101">
                  <c:v>0.99936749999999996</c:v>
                </c:pt>
                <c:pt idx="12102">
                  <c:v>0.99603516000000003</c:v>
                </c:pt>
                <c:pt idx="12103">
                  <c:v>0.98475939999999995</c:v>
                </c:pt>
                <c:pt idx="12104">
                  <c:v>1.0000773999999999</c:v>
                </c:pt>
                <c:pt idx="12105">
                  <c:v>1.001498</c:v>
                </c:pt>
                <c:pt idx="12106">
                  <c:v>0.95345055999999995</c:v>
                </c:pt>
                <c:pt idx="12107">
                  <c:v>0.99552589999999996</c:v>
                </c:pt>
                <c:pt idx="12108">
                  <c:v>0.95167564999999998</c:v>
                </c:pt>
                <c:pt idx="12109">
                  <c:v>1.0034251000000001</c:v>
                </c:pt>
                <c:pt idx="12110">
                  <c:v>0.99441780000000002</c:v>
                </c:pt>
                <c:pt idx="12111">
                  <c:v>1.0035130000000001</c:v>
                </c:pt>
                <c:pt idx="12112">
                  <c:v>0.98819833999999995</c:v>
                </c:pt>
                <c:pt idx="12113">
                  <c:v>0.96913760000000004</c:v>
                </c:pt>
                <c:pt idx="12114">
                  <c:v>0.99802583</c:v>
                </c:pt>
                <c:pt idx="12115">
                  <c:v>1.0026006999999999</c:v>
                </c:pt>
                <c:pt idx="12116">
                  <c:v>0.99546049999999997</c:v>
                </c:pt>
                <c:pt idx="12117">
                  <c:v>0.99568765999999997</c:v>
                </c:pt>
                <c:pt idx="12118">
                  <c:v>0.9987798</c:v>
                </c:pt>
                <c:pt idx="12119">
                  <c:v>0.9962647</c:v>
                </c:pt>
                <c:pt idx="12120">
                  <c:v>0.98546069999999997</c:v>
                </c:pt>
                <c:pt idx="12121">
                  <c:v>0.95741659999999995</c:v>
                </c:pt>
                <c:pt idx="12122">
                  <c:v>0.99938059999999995</c:v>
                </c:pt>
                <c:pt idx="12123">
                  <c:v>1.0004930000000001</c:v>
                </c:pt>
                <c:pt idx="12124">
                  <c:v>0.99124380000000001</c:v>
                </c:pt>
                <c:pt idx="12125">
                  <c:v>0.99051696</c:v>
                </c:pt>
                <c:pt idx="12126">
                  <c:v>0.92246099999999998</c:v>
                </c:pt>
                <c:pt idx="12127">
                  <c:v>1.0020875</c:v>
                </c:pt>
                <c:pt idx="12128">
                  <c:v>0.99888259999999995</c:v>
                </c:pt>
                <c:pt idx="12129">
                  <c:v>0.98660060000000005</c:v>
                </c:pt>
                <c:pt idx="12130">
                  <c:v>0.99673290000000003</c:v>
                </c:pt>
                <c:pt idx="12131">
                  <c:v>0.97125980000000001</c:v>
                </c:pt>
                <c:pt idx="12132">
                  <c:v>0.98972009999999999</c:v>
                </c:pt>
                <c:pt idx="12133">
                  <c:v>0.97920655999999995</c:v>
                </c:pt>
                <c:pt idx="12134">
                  <c:v>1.0006857</c:v>
                </c:pt>
                <c:pt idx="12135">
                  <c:v>0.99734489999999998</c:v>
                </c:pt>
                <c:pt idx="12136">
                  <c:v>0.99645090000000003</c:v>
                </c:pt>
                <c:pt idx="12137">
                  <c:v>1.0003561999999999</c:v>
                </c:pt>
                <c:pt idx="12138">
                  <c:v>0.99406265999999999</c:v>
                </c:pt>
                <c:pt idx="12139">
                  <c:v>0.97454447</c:v>
                </c:pt>
                <c:pt idx="12140">
                  <c:v>1.0032105</c:v>
                </c:pt>
                <c:pt idx="12141">
                  <c:v>0.99995255000000005</c:v>
                </c:pt>
                <c:pt idx="12142">
                  <c:v>1.0001625000000001</c:v>
                </c:pt>
                <c:pt idx="12143">
                  <c:v>0.9933514</c:v>
                </c:pt>
                <c:pt idx="12144">
                  <c:v>0.99986169999999996</c:v>
                </c:pt>
                <c:pt idx="12145">
                  <c:v>0.99962169999999995</c:v>
                </c:pt>
                <c:pt idx="12146">
                  <c:v>0.99772227000000002</c:v>
                </c:pt>
                <c:pt idx="12147">
                  <c:v>0.99863400000000002</c:v>
                </c:pt>
                <c:pt idx="12148">
                  <c:v>1.0025200000000001</c:v>
                </c:pt>
                <c:pt idx="12149">
                  <c:v>0.99978363999999997</c:v>
                </c:pt>
                <c:pt idx="12150">
                  <c:v>1.0012707000000001</c:v>
                </c:pt>
                <c:pt idx="12151">
                  <c:v>0.99985639999999998</c:v>
                </c:pt>
                <c:pt idx="12152">
                  <c:v>0.99614906000000003</c:v>
                </c:pt>
                <c:pt idx="12153">
                  <c:v>1.0020165000000001</c:v>
                </c:pt>
                <c:pt idx="12154">
                  <c:v>1.0002432000000001</c:v>
                </c:pt>
                <c:pt idx="12155">
                  <c:v>0.93284400000000001</c:v>
                </c:pt>
                <c:pt idx="12156">
                  <c:v>0.97231990000000001</c:v>
                </c:pt>
                <c:pt idx="12157">
                  <c:v>0.9863151</c:v>
                </c:pt>
                <c:pt idx="12158">
                  <c:v>0.99580500000000005</c:v>
                </c:pt>
                <c:pt idx="12159">
                  <c:v>0.99227947000000005</c:v>
                </c:pt>
                <c:pt idx="12160">
                  <c:v>1.0010724</c:v>
                </c:pt>
                <c:pt idx="12161">
                  <c:v>0.99026966000000005</c:v>
                </c:pt>
                <c:pt idx="12162">
                  <c:v>0.9904077</c:v>
                </c:pt>
                <c:pt idx="12163">
                  <c:v>1.0011066</c:v>
                </c:pt>
                <c:pt idx="12164">
                  <c:v>1.0039997000000001</c:v>
                </c:pt>
                <c:pt idx="12165">
                  <c:v>1.0007887</c:v>
                </c:pt>
                <c:pt idx="12166">
                  <c:v>0.87855620000000001</c:v>
                </c:pt>
                <c:pt idx="12167">
                  <c:v>0.99209327000000003</c:v>
                </c:pt>
                <c:pt idx="12168">
                  <c:v>0.98545337</c:v>
                </c:pt>
                <c:pt idx="12169">
                  <c:v>0.99975616</c:v>
                </c:pt>
                <c:pt idx="12170">
                  <c:v>0.99950766999999996</c:v>
                </c:pt>
                <c:pt idx="12171">
                  <c:v>1.001234</c:v>
                </c:pt>
                <c:pt idx="12172">
                  <c:v>0.98340720000000004</c:v>
                </c:pt>
                <c:pt idx="12173">
                  <c:v>0.99980979999999997</c:v>
                </c:pt>
                <c:pt idx="12174">
                  <c:v>0.99969565999999999</c:v>
                </c:pt>
                <c:pt idx="12175">
                  <c:v>0.96168869999999995</c:v>
                </c:pt>
                <c:pt idx="12176">
                  <c:v>0.99935025</c:v>
                </c:pt>
                <c:pt idx="12177">
                  <c:v>1.0013224000000001</c:v>
                </c:pt>
                <c:pt idx="12178">
                  <c:v>1.0003337000000001</c:v>
                </c:pt>
                <c:pt idx="12179">
                  <c:v>0.99519544999999998</c:v>
                </c:pt>
                <c:pt idx="12180">
                  <c:v>0.99545835999999999</c:v>
                </c:pt>
                <c:pt idx="12181">
                  <c:v>0.98714800000000003</c:v>
                </c:pt>
                <c:pt idx="12182">
                  <c:v>0.99124800000000002</c:v>
                </c:pt>
                <c:pt idx="12183">
                  <c:v>0.99277190000000004</c:v>
                </c:pt>
                <c:pt idx="12184">
                  <c:v>0.98537730000000001</c:v>
                </c:pt>
                <c:pt idx="12185">
                  <c:v>0.98106044999999997</c:v>
                </c:pt>
                <c:pt idx="12186">
                  <c:v>0.99933945999999996</c:v>
                </c:pt>
                <c:pt idx="12187">
                  <c:v>0.99043250000000005</c:v>
                </c:pt>
                <c:pt idx="12188">
                  <c:v>0.98937220000000003</c:v>
                </c:pt>
                <c:pt idx="12189">
                  <c:v>1.0011572</c:v>
                </c:pt>
                <c:pt idx="12190">
                  <c:v>0.99286114999999997</c:v>
                </c:pt>
                <c:pt idx="12191">
                  <c:v>0.99881553999999995</c:v>
                </c:pt>
                <c:pt idx="12192">
                  <c:v>0.99680179999999996</c:v>
                </c:pt>
                <c:pt idx="12193">
                  <c:v>1.0025957000000001</c:v>
                </c:pt>
                <c:pt idx="12194">
                  <c:v>0.98696417000000003</c:v>
                </c:pt>
                <c:pt idx="12195">
                  <c:v>0.99132920000000002</c:v>
                </c:pt>
                <c:pt idx="12196">
                  <c:v>0.99808246</c:v>
                </c:pt>
                <c:pt idx="12197">
                  <c:v>0.99900230000000001</c:v>
                </c:pt>
                <c:pt idx="12198">
                  <c:v>0.95122870000000004</c:v>
                </c:pt>
                <c:pt idx="12199">
                  <c:v>0.99828039999999996</c:v>
                </c:pt>
                <c:pt idx="12200">
                  <c:v>1.0008937</c:v>
                </c:pt>
                <c:pt idx="12201">
                  <c:v>0.99916640000000001</c:v>
                </c:pt>
                <c:pt idx="12202">
                  <c:v>0.96578299999999995</c:v>
                </c:pt>
                <c:pt idx="12203">
                  <c:v>0.98478290000000002</c:v>
                </c:pt>
                <c:pt idx="12204">
                  <c:v>0.99939809999999996</c:v>
                </c:pt>
                <c:pt idx="12205">
                  <c:v>0.97981346000000002</c:v>
                </c:pt>
                <c:pt idx="12206">
                  <c:v>0.99650306</c:v>
                </c:pt>
                <c:pt idx="12207">
                  <c:v>1.0009631000000001</c:v>
                </c:pt>
                <c:pt idx="12208">
                  <c:v>1.0020894</c:v>
                </c:pt>
                <c:pt idx="12209">
                  <c:v>0.99977565000000002</c:v>
                </c:pt>
                <c:pt idx="12210">
                  <c:v>0.97899970000000003</c:v>
                </c:pt>
                <c:pt idx="12211">
                  <c:v>1.0005785</c:v>
                </c:pt>
                <c:pt idx="12212">
                  <c:v>1.0001377</c:v>
                </c:pt>
                <c:pt idx="12213">
                  <c:v>0.85581463999999996</c:v>
                </c:pt>
                <c:pt idx="12214">
                  <c:v>1.0009984000000001</c:v>
                </c:pt>
                <c:pt idx="12215">
                  <c:v>0.96900900000000001</c:v>
                </c:pt>
                <c:pt idx="12216">
                  <c:v>1.0007709</c:v>
                </c:pt>
                <c:pt idx="12217">
                  <c:v>0.99962150000000005</c:v>
                </c:pt>
                <c:pt idx="12218">
                  <c:v>0.99978805000000004</c:v>
                </c:pt>
                <c:pt idx="12219">
                  <c:v>0.99683326000000005</c:v>
                </c:pt>
                <c:pt idx="12220">
                  <c:v>0.97576949999999996</c:v>
                </c:pt>
                <c:pt idx="12221">
                  <c:v>0.99258489999999999</c:v>
                </c:pt>
                <c:pt idx="12222">
                  <c:v>1.0002333000000001</c:v>
                </c:pt>
                <c:pt idx="12223">
                  <c:v>0.99322759999999999</c:v>
                </c:pt>
                <c:pt idx="12224">
                  <c:v>0.99617710000000004</c:v>
                </c:pt>
                <c:pt idx="12225">
                  <c:v>0.96576910000000005</c:v>
                </c:pt>
                <c:pt idx="12226">
                  <c:v>1.0001723</c:v>
                </c:pt>
                <c:pt idx="12227">
                  <c:v>0.98694579999999998</c:v>
                </c:pt>
                <c:pt idx="12228">
                  <c:v>1.000985</c:v>
                </c:pt>
                <c:pt idx="12229">
                  <c:v>0.99550795999999997</c:v>
                </c:pt>
                <c:pt idx="12230">
                  <c:v>0.99329880000000004</c:v>
                </c:pt>
                <c:pt idx="12231">
                  <c:v>0.98422940000000003</c:v>
                </c:pt>
                <c:pt idx="12232">
                  <c:v>0.99681896000000003</c:v>
                </c:pt>
                <c:pt idx="12233">
                  <c:v>1.0006778000000001</c:v>
                </c:pt>
                <c:pt idx="12234">
                  <c:v>0.99974580000000002</c:v>
                </c:pt>
                <c:pt idx="12235">
                  <c:v>0.99954960000000004</c:v>
                </c:pt>
                <c:pt idx="12236">
                  <c:v>1.0000583000000001</c:v>
                </c:pt>
                <c:pt idx="12237">
                  <c:v>0.99579709999999999</c:v>
                </c:pt>
                <c:pt idx="12238">
                  <c:v>1.0027098999999999</c:v>
                </c:pt>
                <c:pt idx="12239">
                  <c:v>1.0023346</c:v>
                </c:pt>
                <c:pt idx="12240">
                  <c:v>0.99786980000000003</c:v>
                </c:pt>
                <c:pt idx="12241">
                  <c:v>0.99584119999999998</c:v>
                </c:pt>
                <c:pt idx="12242">
                  <c:v>0.99123245000000004</c:v>
                </c:pt>
                <c:pt idx="12243">
                  <c:v>0.997865</c:v>
                </c:pt>
                <c:pt idx="12244">
                  <c:v>0.99282879999999996</c:v>
                </c:pt>
                <c:pt idx="12245">
                  <c:v>0.99736990000000003</c:v>
                </c:pt>
                <c:pt idx="12246">
                  <c:v>1.000494</c:v>
                </c:pt>
                <c:pt idx="12247">
                  <c:v>1.0002711</c:v>
                </c:pt>
                <c:pt idx="12248">
                  <c:v>1.0003314999999999</c:v>
                </c:pt>
                <c:pt idx="12249">
                  <c:v>0.98816250000000005</c:v>
                </c:pt>
                <c:pt idx="12250">
                  <c:v>0.94089639999999997</c:v>
                </c:pt>
                <c:pt idx="12251">
                  <c:v>0.98752209999999996</c:v>
                </c:pt>
                <c:pt idx="12252">
                  <c:v>1.0002894</c:v>
                </c:pt>
                <c:pt idx="12253">
                  <c:v>0.96954320000000005</c:v>
                </c:pt>
                <c:pt idx="12254">
                  <c:v>1.00162</c:v>
                </c:pt>
                <c:pt idx="12255">
                  <c:v>1.0016993999999999</c:v>
                </c:pt>
                <c:pt idx="12256">
                  <c:v>0.99995065000000005</c:v>
                </c:pt>
                <c:pt idx="12257">
                  <c:v>0.98470760000000002</c:v>
                </c:pt>
                <c:pt idx="12258">
                  <c:v>0.9868498</c:v>
                </c:pt>
                <c:pt idx="12259">
                  <c:v>0.9943862</c:v>
                </c:pt>
                <c:pt idx="12260">
                  <c:v>1.0004090000000001</c:v>
                </c:pt>
                <c:pt idx="12261">
                  <c:v>0.99863994</c:v>
                </c:pt>
                <c:pt idx="12262">
                  <c:v>0.99659969999999998</c:v>
                </c:pt>
                <c:pt idx="12263">
                  <c:v>0.99923192999999999</c:v>
                </c:pt>
                <c:pt idx="12264">
                  <c:v>0.98787340000000001</c:v>
                </c:pt>
                <c:pt idx="12265">
                  <c:v>0.99607502999999997</c:v>
                </c:pt>
                <c:pt idx="12266">
                  <c:v>1.0001043000000001</c:v>
                </c:pt>
                <c:pt idx="12267">
                  <c:v>0.94080249999999999</c:v>
                </c:pt>
                <c:pt idx="12268">
                  <c:v>0.99819469999999999</c:v>
                </c:pt>
                <c:pt idx="12269">
                  <c:v>0.99762450000000003</c:v>
                </c:pt>
                <c:pt idx="12270">
                  <c:v>0.97911610000000004</c:v>
                </c:pt>
                <c:pt idx="12271">
                  <c:v>0.99266200000000004</c:v>
                </c:pt>
                <c:pt idx="12272">
                  <c:v>0.98574150000000005</c:v>
                </c:pt>
                <c:pt idx="12273">
                  <c:v>0.97766030000000004</c:v>
                </c:pt>
                <c:pt idx="12274">
                  <c:v>0.99460614000000003</c:v>
                </c:pt>
                <c:pt idx="12275">
                  <c:v>1.0040274</c:v>
                </c:pt>
                <c:pt idx="12276">
                  <c:v>0.98007274</c:v>
                </c:pt>
                <c:pt idx="12277">
                  <c:v>0.99903816000000001</c:v>
                </c:pt>
                <c:pt idx="12278">
                  <c:v>1.0012656</c:v>
                </c:pt>
                <c:pt idx="12279">
                  <c:v>1.0020933000000001</c:v>
                </c:pt>
                <c:pt idx="12280">
                  <c:v>0.99065400000000003</c:v>
                </c:pt>
                <c:pt idx="12281">
                  <c:v>0.98544080000000001</c:v>
                </c:pt>
                <c:pt idx="12282">
                  <c:v>0.99551069999999997</c:v>
                </c:pt>
                <c:pt idx="12283">
                  <c:v>0.98698430000000004</c:v>
                </c:pt>
                <c:pt idx="12284">
                  <c:v>0.97499210000000003</c:v>
                </c:pt>
                <c:pt idx="12285">
                  <c:v>0.99778014000000004</c:v>
                </c:pt>
                <c:pt idx="12286">
                  <c:v>0.99971140000000003</c:v>
                </c:pt>
                <c:pt idx="12287">
                  <c:v>1.0011824</c:v>
                </c:pt>
                <c:pt idx="12288">
                  <c:v>1.0004332</c:v>
                </c:pt>
                <c:pt idx="12289">
                  <c:v>0.98771363000000001</c:v>
                </c:pt>
                <c:pt idx="12290">
                  <c:v>0.99907550000000001</c:v>
                </c:pt>
                <c:pt idx="12291">
                  <c:v>0.99981224999999996</c:v>
                </c:pt>
                <c:pt idx="12292">
                  <c:v>0.99966140000000003</c:v>
                </c:pt>
                <c:pt idx="12293">
                  <c:v>0.91371553999999999</c:v>
                </c:pt>
                <c:pt idx="12294">
                  <c:v>0.99659204000000001</c:v>
                </c:pt>
                <c:pt idx="12295">
                  <c:v>0.99751500000000004</c:v>
                </c:pt>
                <c:pt idx="12296">
                  <c:v>0.86907493999999996</c:v>
                </c:pt>
                <c:pt idx="12297">
                  <c:v>0.99228006999999996</c:v>
                </c:pt>
                <c:pt idx="12298">
                  <c:v>0.99898220000000004</c:v>
                </c:pt>
                <c:pt idx="12299">
                  <c:v>0.99495999999999996</c:v>
                </c:pt>
                <c:pt idx="12300">
                  <c:v>0.98091700000000004</c:v>
                </c:pt>
                <c:pt idx="12301">
                  <c:v>0.98460650000000005</c:v>
                </c:pt>
                <c:pt idx="12302">
                  <c:v>0.99013189999999995</c:v>
                </c:pt>
                <c:pt idx="12303">
                  <c:v>0.98408854000000001</c:v>
                </c:pt>
                <c:pt idx="12304">
                  <c:v>1.0002711</c:v>
                </c:pt>
                <c:pt idx="12305">
                  <c:v>0.9989015</c:v>
                </c:pt>
                <c:pt idx="12306">
                  <c:v>0.99009234000000002</c:v>
                </c:pt>
                <c:pt idx="12307">
                  <c:v>0.99957806000000005</c:v>
                </c:pt>
                <c:pt idx="12308">
                  <c:v>0.97370599999999996</c:v>
                </c:pt>
                <c:pt idx="12309">
                  <c:v>0.99900800000000001</c:v>
                </c:pt>
                <c:pt idx="12310">
                  <c:v>0.98632410000000004</c:v>
                </c:pt>
                <c:pt idx="12311">
                  <c:v>1.000508</c:v>
                </c:pt>
                <c:pt idx="12312">
                  <c:v>0.97634889999999996</c:v>
                </c:pt>
                <c:pt idx="12313">
                  <c:v>1.0010599</c:v>
                </c:pt>
                <c:pt idx="12314">
                  <c:v>0.95231955999999995</c:v>
                </c:pt>
                <c:pt idx="12315">
                  <c:v>0.99972609999999995</c:v>
                </c:pt>
                <c:pt idx="12316">
                  <c:v>0.99818859999999998</c:v>
                </c:pt>
                <c:pt idx="12317">
                  <c:v>0.97281019999999996</c:v>
                </c:pt>
                <c:pt idx="12318">
                  <c:v>0.97442649999999997</c:v>
                </c:pt>
                <c:pt idx="12319">
                  <c:v>0.98653400000000002</c:v>
                </c:pt>
                <c:pt idx="12320">
                  <c:v>0.99947719999999995</c:v>
                </c:pt>
                <c:pt idx="12321">
                  <c:v>0.98762079999999997</c:v>
                </c:pt>
                <c:pt idx="12322">
                  <c:v>0.99996189999999996</c:v>
                </c:pt>
                <c:pt idx="12323">
                  <c:v>0.99966219999999995</c:v>
                </c:pt>
                <c:pt idx="12324">
                  <c:v>0.98653800000000003</c:v>
                </c:pt>
                <c:pt idx="12325">
                  <c:v>0.95062345000000004</c:v>
                </c:pt>
                <c:pt idx="12326">
                  <c:v>0.99991584</c:v>
                </c:pt>
                <c:pt idx="12327">
                  <c:v>0.95848405000000003</c:v>
                </c:pt>
                <c:pt idx="12328">
                  <c:v>1.0014911</c:v>
                </c:pt>
                <c:pt idx="12329">
                  <c:v>0.99717902999999997</c:v>
                </c:pt>
                <c:pt idx="12330">
                  <c:v>0.9992162</c:v>
                </c:pt>
                <c:pt idx="12331">
                  <c:v>1.0007041999999999</c:v>
                </c:pt>
                <c:pt idx="12332">
                  <c:v>0.95997149999999998</c:v>
                </c:pt>
                <c:pt idx="12333">
                  <c:v>0.99972004000000003</c:v>
                </c:pt>
                <c:pt idx="12334">
                  <c:v>0.97395074000000004</c:v>
                </c:pt>
                <c:pt idx="12335">
                  <c:v>1.0014561</c:v>
                </c:pt>
                <c:pt idx="12336">
                  <c:v>0.99098503999999998</c:v>
                </c:pt>
                <c:pt idx="12337">
                  <c:v>1.0015209</c:v>
                </c:pt>
                <c:pt idx="12338">
                  <c:v>0.99453530000000001</c:v>
                </c:pt>
                <c:pt idx="12339">
                  <c:v>0.99493940000000003</c:v>
                </c:pt>
                <c:pt idx="12340">
                  <c:v>0.99104519999999996</c:v>
                </c:pt>
                <c:pt idx="12341">
                  <c:v>0.97355740000000002</c:v>
                </c:pt>
                <c:pt idx="12342">
                  <c:v>0.95395209999999997</c:v>
                </c:pt>
                <c:pt idx="12343">
                  <c:v>1.0011417</c:v>
                </c:pt>
                <c:pt idx="12344">
                  <c:v>0.98308074000000001</c:v>
                </c:pt>
                <c:pt idx="12345">
                  <c:v>0.98588436999999995</c:v>
                </c:pt>
                <c:pt idx="12346">
                  <c:v>0.97216219999999998</c:v>
                </c:pt>
                <c:pt idx="12347">
                  <c:v>0.9997819</c:v>
                </c:pt>
                <c:pt idx="12348">
                  <c:v>1.0006404</c:v>
                </c:pt>
                <c:pt idx="12349">
                  <c:v>0.9927397</c:v>
                </c:pt>
                <c:pt idx="12350">
                  <c:v>0.99878509999999998</c:v>
                </c:pt>
                <c:pt idx="12351">
                  <c:v>1.0020907999999999</c:v>
                </c:pt>
                <c:pt idx="12352">
                  <c:v>0.99841219999999997</c:v>
                </c:pt>
                <c:pt idx="12353">
                  <c:v>0.99253296999999996</c:v>
                </c:pt>
                <c:pt idx="12354">
                  <c:v>0.98517690000000002</c:v>
                </c:pt>
                <c:pt idx="12355">
                  <c:v>0.99996346000000003</c:v>
                </c:pt>
                <c:pt idx="12356">
                  <c:v>0.98246496999999999</c:v>
                </c:pt>
                <c:pt idx="12357">
                  <c:v>0.99984300000000004</c:v>
                </c:pt>
                <c:pt idx="12358">
                  <c:v>0.99305235999999997</c:v>
                </c:pt>
                <c:pt idx="12359">
                  <c:v>0.98098269999999999</c:v>
                </c:pt>
                <c:pt idx="12360">
                  <c:v>0.99237920000000002</c:v>
                </c:pt>
                <c:pt idx="12361">
                  <c:v>0.98786764999999999</c:v>
                </c:pt>
                <c:pt idx="12362">
                  <c:v>0.99252635</c:v>
                </c:pt>
                <c:pt idx="12363">
                  <c:v>0.98167950000000004</c:v>
                </c:pt>
                <c:pt idx="12364">
                  <c:v>0.99954829999999995</c:v>
                </c:pt>
                <c:pt idx="12365">
                  <c:v>0.90554049999999997</c:v>
                </c:pt>
                <c:pt idx="12366">
                  <c:v>0.96721520000000005</c:v>
                </c:pt>
                <c:pt idx="12367">
                  <c:v>0.99585360000000001</c:v>
                </c:pt>
                <c:pt idx="12368">
                  <c:v>1.0002332</c:v>
                </c:pt>
                <c:pt idx="12369">
                  <c:v>0.99754909999999997</c:v>
                </c:pt>
                <c:pt idx="12370">
                  <c:v>0.94351070000000004</c:v>
                </c:pt>
                <c:pt idx="12371">
                  <c:v>0.99801340000000005</c:v>
                </c:pt>
                <c:pt idx="12372">
                  <c:v>0.99780559999999996</c:v>
                </c:pt>
                <c:pt idx="12373">
                  <c:v>0.94839890000000004</c:v>
                </c:pt>
                <c:pt idx="12374">
                  <c:v>0.97913110000000003</c:v>
                </c:pt>
                <c:pt idx="12375">
                  <c:v>0.99510489999999996</c:v>
                </c:pt>
                <c:pt idx="12376">
                  <c:v>0.99696980000000002</c:v>
                </c:pt>
                <c:pt idx="12377">
                  <c:v>0.9981101</c:v>
                </c:pt>
                <c:pt idx="12378">
                  <c:v>0.99953970000000003</c:v>
                </c:pt>
                <c:pt idx="12379">
                  <c:v>0.99611070000000002</c:v>
                </c:pt>
                <c:pt idx="12380">
                  <c:v>0.99996600000000002</c:v>
                </c:pt>
                <c:pt idx="12381">
                  <c:v>1.0012814999999999</c:v>
                </c:pt>
                <c:pt idx="12382">
                  <c:v>0.97326789999999996</c:v>
                </c:pt>
                <c:pt idx="12383">
                  <c:v>0.99577249999999995</c:v>
                </c:pt>
                <c:pt idx="12384">
                  <c:v>0.96439050000000004</c:v>
                </c:pt>
                <c:pt idx="12385">
                  <c:v>0.99993664000000004</c:v>
                </c:pt>
                <c:pt idx="12386">
                  <c:v>0.97417706000000004</c:v>
                </c:pt>
                <c:pt idx="12387">
                  <c:v>1.002006</c:v>
                </c:pt>
                <c:pt idx="12388">
                  <c:v>0.99471927000000004</c:v>
                </c:pt>
                <c:pt idx="12389">
                  <c:v>0.99701744000000003</c:v>
                </c:pt>
                <c:pt idx="12390">
                  <c:v>0.98064180000000001</c:v>
                </c:pt>
                <c:pt idx="12391">
                  <c:v>0.98030656999999999</c:v>
                </c:pt>
                <c:pt idx="12392">
                  <c:v>1.0007060999999999</c:v>
                </c:pt>
                <c:pt idx="12393">
                  <c:v>0.99291569999999996</c:v>
                </c:pt>
                <c:pt idx="12394">
                  <c:v>0.99477070000000001</c:v>
                </c:pt>
                <c:pt idx="12395">
                  <c:v>0.98894749999999998</c:v>
                </c:pt>
                <c:pt idx="12396">
                  <c:v>0.96132289999999998</c:v>
                </c:pt>
                <c:pt idx="12397">
                  <c:v>0.99690926000000002</c:v>
                </c:pt>
                <c:pt idx="12398">
                  <c:v>0.99978745000000002</c:v>
                </c:pt>
                <c:pt idx="12399">
                  <c:v>0.96626645</c:v>
                </c:pt>
                <c:pt idx="12400">
                  <c:v>0.984491</c:v>
                </c:pt>
                <c:pt idx="12401">
                  <c:v>0.99501200000000001</c:v>
                </c:pt>
                <c:pt idx="12402">
                  <c:v>1.0013757000000001</c:v>
                </c:pt>
                <c:pt idx="12403">
                  <c:v>0.9959654</c:v>
                </c:pt>
                <c:pt idx="12404">
                  <c:v>1.0007069</c:v>
                </c:pt>
                <c:pt idx="12405">
                  <c:v>0.98804559999999997</c:v>
                </c:pt>
                <c:pt idx="12406">
                  <c:v>1.0006672999999999</c:v>
                </c:pt>
                <c:pt idx="12407">
                  <c:v>0.98507637000000003</c:v>
                </c:pt>
                <c:pt idx="12408">
                  <c:v>1.0006409000000001</c:v>
                </c:pt>
                <c:pt idx="12409">
                  <c:v>0.991004</c:v>
                </c:pt>
                <c:pt idx="12410">
                  <c:v>0.99856409999999995</c:v>
                </c:pt>
                <c:pt idx="12411">
                  <c:v>0.99168813</c:v>
                </c:pt>
                <c:pt idx="12412">
                  <c:v>0.97282619999999997</c:v>
                </c:pt>
                <c:pt idx="12413">
                  <c:v>0.97220534000000003</c:v>
                </c:pt>
                <c:pt idx="12414">
                  <c:v>0.98025423</c:v>
                </c:pt>
                <c:pt idx="12415">
                  <c:v>0.96702105000000005</c:v>
                </c:pt>
                <c:pt idx="12416">
                  <c:v>0.99879825</c:v>
                </c:pt>
                <c:pt idx="12417">
                  <c:v>0.9992936</c:v>
                </c:pt>
                <c:pt idx="12418">
                  <c:v>0.99160826000000002</c:v>
                </c:pt>
                <c:pt idx="12419">
                  <c:v>0.99959874000000004</c:v>
                </c:pt>
                <c:pt idx="12420">
                  <c:v>0.97447660000000003</c:v>
                </c:pt>
                <c:pt idx="12421">
                  <c:v>0.98734089999999997</c:v>
                </c:pt>
                <c:pt idx="12422">
                  <c:v>0.97774680000000003</c:v>
                </c:pt>
                <c:pt idx="12423">
                  <c:v>0.99392789999999998</c:v>
                </c:pt>
                <c:pt idx="12424">
                  <c:v>0.99947613000000002</c:v>
                </c:pt>
                <c:pt idx="12425">
                  <c:v>0.99995769999999995</c:v>
                </c:pt>
                <c:pt idx="12426">
                  <c:v>1.0005074</c:v>
                </c:pt>
                <c:pt idx="12427">
                  <c:v>0.98791680000000004</c:v>
                </c:pt>
                <c:pt idx="12428">
                  <c:v>0.99639595000000003</c:v>
                </c:pt>
                <c:pt idx="12429">
                  <c:v>0.98756449999999996</c:v>
                </c:pt>
                <c:pt idx="12430">
                  <c:v>0.98332702999999999</c:v>
                </c:pt>
                <c:pt idx="12431">
                  <c:v>0.99989253</c:v>
                </c:pt>
                <c:pt idx="12432">
                  <c:v>0.95846796000000001</c:v>
                </c:pt>
                <c:pt idx="12433">
                  <c:v>0.97253040000000002</c:v>
                </c:pt>
                <c:pt idx="12434">
                  <c:v>0.96837470000000003</c:v>
                </c:pt>
                <c:pt idx="12435">
                  <c:v>0.99969609999999998</c:v>
                </c:pt>
                <c:pt idx="12436">
                  <c:v>1.0012163000000001</c:v>
                </c:pt>
                <c:pt idx="12437">
                  <c:v>1.0038020000000001</c:v>
                </c:pt>
                <c:pt idx="12438">
                  <c:v>1.0011810000000001</c:v>
                </c:pt>
                <c:pt idx="12439">
                  <c:v>0.99943393000000003</c:v>
                </c:pt>
                <c:pt idx="12440">
                  <c:v>0.98537344000000004</c:v>
                </c:pt>
                <c:pt idx="12441">
                  <c:v>0.97881615</c:v>
                </c:pt>
                <c:pt idx="12442">
                  <c:v>0.99044080000000001</c:v>
                </c:pt>
                <c:pt idx="12443">
                  <c:v>0.9878093</c:v>
                </c:pt>
                <c:pt idx="12444">
                  <c:v>0.9998785</c:v>
                </c:pt>
                <c:pt idx="12445">
                  <c:v>1.0005107</c:v>
                </c:pt>
                <c:pt idx="12446">
                  <c:v>0.99635636999999999</c:v>
                </c:pt>
                <c:pt idx="12447">
                  <c:v>0.98589223999999998</c:v>
                </c:pt>
                <c:pt idx="12448">
                  <c:v>0.9842206</c:v>
                </c:pt>
                <c:pt idx="12449">
                  <c:v>0.98766810000000005</c:v>
                </c:pt>
                <c:pt idx="12450">
                  <c:v>1.0010034000000001</c:v>
                </c:pt>
                <c:pt idx="12451">
                  <c:v>1.0005008</c:v>
                </c:pt>
                <c:pt idx="12452">
                  <c:v>0.99937540000000002</c:v>
                </c:pt>
                <c:pt idx="12453">
                  <c:v>0.95001049999999998</c:v>
                </c:pt>
                <c:pt idx="12454">
                  <c:v>0.99525803000000002</c:v>
                </c:pt>
                <c:pt idx="12455">
                  <c:v>0.99802374999999999</c:v>
                </c:pt>
                <c:pt idx="12456">
                  <c:v>1.0000777000000001</c:v>
                </c:pt>
                <c:pt idx="12457">
                  <c:v>0.99462819999999996</c:v>
                </c:pt>
                <c:pt idx="12458">
                  <c:v>0.99659850000000005</c:v>
                </c:pt>
                <c:pt idx="12459">
                  <c:v>0.99630094000000002</c:v>
                </c:pt>
                <c:pt idx="12460">
                  <c:v>0.99980069999999999</c:v>
                </c:pt>
                <c:pt idx="12461">
                  <c:v>0.98889640000000001</c:v>
                </c:pt>
                <c:pt idx="12462">
                  <c:v>0.95978450000000004</c:v>
                </c:pt>
                <c:pt idx="12463">
                  <c:v>0.99386030000000003</c:v>
                </c:pt>
                <c:pt idx="12464">
                  <c:v>0.96893172999999999</c:v>
                </c:pt>
                <c:pt idx="12465">
                  <c:v>0.99886686000000002</c:v>
                </c:pt>
                <c:pt idx="12466">
                  <c:v>0.99430054000000001</c:v>
                </c:pt>
                <c:pt idx="12467">
                  <c:v>0.97907829999999996</c:v>
                </c:pt>
                <c:pt idx="12468">
                  <c:v>0.98979353999999997</c:v>
                </c:pt>
                <c:pt idx="12469">
                  <c:v>1.0004660999999999</c:v>
                </c:pt>
                <c:pt idx="12470">
                  <c:v>0.99926369999999998</c:v>
                </c:pt>
                <c:pt idx="12471">
                  <c:v>1.0005776</c:v>
                </c:pt>
                <c:pt idx="12472">
                  <c:v>0.99944339999999998</c:v>
                </c:pt>
                <c:pt idx="12473">
                  <c:v>0.99969859999999999</c:v>
                </c:pt>
                <c:pt idx="12474">
                  <c:v>0.98134613000000004</c:v>
                </c:pt>
                <c:pt idx="12475">
                  <c:v>0.99464505999999997</c:v>
                </c:pt>
                <c:pt idx="12476">
                  <c:v>0.97915240000000003</c:v>
                </c:pt>
                <c:pt idx="12477">
                  <c:v>1.0005672999999999</c:v>
                </c:pt>
                <c:pt idx="12478">
                  <c:v>0.9887996</c:v>
                </c:pt>
                <c:pt idx="12479">
                  <c:v>0.98448880000000005</c:v>
                </c:pt>
                <c:pt idx="12480">
                  <c:v>0.98027324999999998</c:v>
                </c:pt>
                <c:pt idx="12481">
                  <c:v>0.99657255</c:v>
                </c:pt>
                <c:pt idx="12482">
                  <c:v>0.9865121</c:v>
                </c:pt>
                <c:pt idx="12483">
                  <c:v>0.93760436999999996</c:v>
                </c:pt>
                <c:pt idx="12484">
                  <c:v>1.0008073</c:v>
                </c:pt>
                <c:pt idx="12485">
                  <c:v>0.99905473</c:v>
                </c:pt>
                <c:pt idx="12486">
                  <c:v>0.97769150000000005</c:v>
                </c:pt>
                <c:pt idx="12487">
                  <c:v>0.99182720000000002</c:v>
                </c:pt>
                <c:pt idx="12488">
                  <c:v>0.99694879999999997</c:v>
                </c:pt>
                <c:pt idx="12489">
                  <c:v>0.83609175999999996</c:v>
                </c:pt>
                <c:pt idx="12490">
                  <c:v>0.99285924000000003</c:v>
                </c:pt>
                <c:pt idx="12491">
                  <c:v>1.0010948</c:v>
                </c:pt>
                <c:pt idx="12492">
                  <c:v>1.0001793999999999</c:v>
                </c:pt>
                <c:pt idx="12493">
                  <c:v>0.9983147</c:v>
                </c:pt>
                <c:pt idx="12494">
                  <c:v>0.99109250000000004</c:v>
                </c:pt>
                <c:pt idx="12495">
                  <c:v>1.0000359000000001</c:v>
                </c:pt>
                <c:pt idx="12496">
                  <c:v>0.99448369999999997</c:v>
                </c:pt>
                <c:pt idx="12497">
                  <c:v>1.0002673</c:v>
                </c:pt>
                <c:pt idx="12498">
                  <c:v>0.99544763999999997</c:v>
                </c:pt>
                <c:pt idx="12499">
                  <c:v>0.97913939999999999</c:v>
                </c:pt>
                <c:pt idx="12500">
                  <c:v>1.0009412</c:v>
                </c:pt>
                <c:pt idx="12501">
                  <c:v>1.0004512000000001</c:v>
                </c:pt>
                <c:pt idx="12502">
                  <c:v>1.0001678000000001</c:v>
                </c:pt>
                <c:pt idx="12503">
                  <c:v>0.99547344000000004</c:v>
                </c:pt>
                <c:pt idx="12504">
                  <c:v>0.99209327000000003</c:v>
                </c:pt>
                <c:pt idx="12505">
                  <c:v>0.96834390000000004</c:v>
                </c:pt>
                <c:pt idx="12506">
                  <c:v>0.98647300000000004</c:v>
                </c:pt>
                <c:pt idx="12507">
                  <c:v>0.99953599999999998</c:v>
                </c:pt>
                <c:pt idx="12508">
                  <c:v>0.98622860000000001</c:v>
                </c:pt>
                <c:pt idx="12509">
                  <c:v>0.99594360000000004</c:v>
                </c:pt>
                <c:pt idx="12510">
                  <c:v>0.98924400000000001</c:v>
                </c:pt>
                <c:pt idx="12511">
                  <c:v>0.99173659999999997</c:v>
                </c:pt>
                <c:pt idx="12512">
                  <c:v>0.99889916000000001</c:v>
                </c:pt>
                <c:pt idx="12513">
                  <c:v>0.99507809999999997</c:v>
                </c:pt>
                <c:pt idx="12514">
                  <c:v>0.99493116000000004</c:v>
                </c:pt>
                <c:pt idx="12515">
                  <c:v>1.0025482999999999</c:v>
                </c:pt>
                <c:pt idx="12516">
                  <c:v>0.99478244999999998</c:v>
                </c:pt>
                <c:pt idx="12517">
                  <c:v>0.99934303999999996</c:v>
                </c:pt>
                <c:pt idx="12518">
                  <c:v>1.0023112999999999</c:v>
                </c:pt>
                <c:pt idx="12519">
                  <c:v>0.99544763999999997</c:v>
                </c:pt>
                <c:pt idx="12520">
                  <c:v>0.99981410000000004</c:v>
                </c:pt>
                <c:pt idx="12521">
                  <c:v>1.0004379999999999</c:v>
                </c:pt>
                <c:pt idx="12522">
                  <c:v>0.99459695999999997</c:v>
                </c:pt>
                <c:pt idx="12523">
                  <c:v>0.98895602999999999</c:v>
                </c:pt>
                <c:pt idx="12524">
                  <c:v>1.0025107</c:v>
                </c:pt>
                <c:pt idx="12525">
                  <c:v>0.99664770000000003</c:v>
                </c:pt>
                <c:pt idx="12526">
                  <c:v>0.99846489999999999</c:v>
                </c:pt>
                <c:pt idx="12527">
                  <c:v>0.9983071</c:v>
                </c:pt>
                <c:pt idx="12528">
                  <c:v>0.98255919999999997</c:v>
                </c:pt>
                <c:pt idx="12529">
                  <c:v>1.0003778000000001</c:v>
                </c:pt>
                <c:pt idx="12530">
                  <c:v>0.97712949999999998</c:v>
                </c:pt>
                <c:pt idx="12531">
                  <c:v>0.97322940000000002</c:v>
                </c:pt>
                <c:pt idx="12532">
                  <c:v>1.0019258</c:v>
                </c:pt>
                <c:pt idx="12533">
                  <c:v>1.0032538</c:v>
                </c:pt>
                <c:pt idx="12534">
                  <c:v>1.0014415000000001</c:v>
                </c:pt>
                <c:pt idx="12535">
                  <c:v>0.97904460000000004</c:v>
                </c:pt>
                <c:pt idx="12536">
                  <c:v>0.99225247000000005</c:v>
                </c:pt>
                <c:pt idx="12537">
                  <c:v>1.0001734</c:v>
                </c:pt>
                <c:pt idx="12538">
                  <c:v>0.97576415999999999</c:v>
                </c:pt>
                <c:pt idx="12539">
                  <c:v>0.98205739999999997</c:v>
                </c:pt>
                <c:pt idx="12540">
                  <c:v>0.99382060000000005</c:v>
                </c:pt>
                <c:pt idx="12541">
                  <c:v>0.99520253999999997</c:v>
                </c:pt>
                <c:pt idx="12542">
                  <c:v>1.0015495000000001</c:v>
                </c:pt>
                <c:pt idx="12543">
                  <c:v>1.0004090000000001</c:v>
                </c:pt>
                <c:pt idx="12544">
                  <c:v>0.99730929999999995</c:v>
                </c:pt>
                <c:pt idx="12545">
                  <c:v>0.98939352999999997</c:v>
                </c:pt>
                <c:pt idx="12546">
                  <c:v>0.9594279</c:v>
                </c:pt>
                <c:pt idx="12547">
                  <c:v>1.0011810000000001</c:v>
                </c:pt>
                <c:pt idx="12548">
                  <c:v>1.0019141</c:v>
                </c:pt>
                <c:pt idx="12549">
                  <c:v>0.97177886999999996</c:v>
                </c:pt>
                <c:pt idx="12550">
                  <c:v>0.99039639999999995</c:v>
                </c:pt>
                <c:pt idx="12551">
                  <c:v>0.98424809999999996</c:v>
                </c:pt>
                <c:pt idx="12552">
                  <c:v>0.9999709</c:v>
                </c:pt>
                <c:pt idx="12553">
                  <c:v>0.99480780000000002</c:v>
                </c:pt>
                <c:pt idx="12554">
                  <c:v>0.99901600000000002</c:v>
                </c:pt>
                <c:pt idx="12555">
                  <c:v>1.0010797</c:v>
                </c:pt>
                <c:pt idx="12556">
                  <c:v>0.98465910000000001</c:v>
                </c:pt>
                <c:pt idx="12557">
                  <c:v>0.94017357000000001</c:v>
                </c:pt>
                <c:pt idx="12558">
                  <c:v>0.99686209999999997</c:v>
                </c:pt>
                <c:pt idx="12559">
                  <c:v>0.99209327000000003</c:v>
                </c:pt>
                <c:pt idx="12560">
                  <c:v>0.98285160000000005</c:v>
                </c:pt>
                <c:pt idx="12561">
                  <c:v>0.99670243000000003</c:v>
                </c:pt>
                <c:pt idx="12562">
                  <c:v>0.99383999999999995</c:v>
                </c:pt>
                <c:pt idx="12563">
                  <c:v>0.97953665000000001</c:v>
                </c:pt>
                <c:pt idx="12564">
                  <c:v>0.97116080000000005</c:v>
                </c:pt>
                <c:pt idx="12565">
                  <c:v>0.99906070000000002</c:v>
                </c:pt>
                <c:pt idx="12566">
                  <c:v>0.99929047000000004</c:v>
                </c:pt>
                <c:pt idx="12567">
                  <c:v>0.98020744000000004</c:v>
                </c:pt>
                <c:pt idx="12568">
                  <c:v>0.99062269999999997</c:v>
                </c:pt>
                <c:pt idx="12569">
                  <c:v>0.99403584</c:v>
                </c:pt>
                <c:pt idx="12570">
                  <c:v>0.99949926</c:v>
                </c:pt>
                <c:pt idx="12571">
                  <c:v>0.95214266000000003</c:v>
                </c:pt>
                <c:pt idx="12572">
                  <c:v>0.95817370000000002</c:v>
                </c:pt>
                <c:pt idx="12573">
                  <c:v>0.98899269999999995</c:v>
                </c:pt>
                <c:pt idx="12574">
                  <c:v>0.99425529999999995</c:v>
                </c:pt>
                <c:pt idx="12575">
                  <c:v>1.0004989</c:v>
                </c:pt>
                <c:pt idx="12576">
                  <c:v>0.99888337000000005</c:v>
                </c:pt>
                <c:pt idx="12577">
                  <c:v>0.99725609999999998</c:v>
                </c:pt>
                <c:pt idx="12578">
                  <c:v>0.99899859999999996</c:v>
                </c:pt>
                <c:pt idx="12579">
                  <c:v>0.99702066</c:v>
                </c:pt>
                <c:pt idx="12580">
                  <c:v>0.9922356</c:v>
                </c:pt>
                <c:pt idx="12581">
                  <c:v>0.99916640000000001</c:v>
                </c:pt>
                <c:pt idx="12582">
                  <c:v>0.98560804000000002</c:v>
                </c:pt>
                <c:pt idx="12583">
                  <c:v>0.99174580000000001</c:v>
                </c:pt>
                <c:pt idx="12584">
                  <c:v>0.98351644999999999</c:v>
                </c:pt>
                <c:pt idx="12585">
                  <c:v>0.99203830000000004</c:v>
                </c:pt>
                <c:pt idx="12586">
                  <c:v>0.9830856</c:v>
                </c:pt>
                <c:pt idx="12587">
                  <c:v>0.97469910000000004</c:v>
                </c:pt>
                <c:pt idx="12588">
                  <c:v>0.96700025000000001</c:v>
                </c:pt>
                <c:pt idx="12589">
                  <c:v>0.95343244000000005</c:v>
                </c:pt>
                <c:pt idx="12590">
                  <c:v>0.99966129999999997</c:v>
                </c:pt>
                <c:pt idx="12591">
                  <c:v>1.0028520999999999</c:v>
                </c:pt>
                <c:pt idx="12592">
                  <c:v>0.97836274000000001</c:v>
                </c:pt>
                <c:pt idx="12593">
                  <c:v>1.0004579</c:v>
                </c:pt>
                <c:pt idx="12594">
                  <c:v>0.99263599999999996</c:v>
                </c:pt>
                <c:pt idx="12595">
                  <c:v>0.99818987000000003</c:v>
                </c:pt>
                <c:pt idx="12596">
                  <c:v>1.0006164</c:v>
                </c:pt>
                <c:pt idx="12597">
                  <c:v>0.99885725999999997</c:v>
                </c:pt>
                <c:pt idx="12598">
                  <c:v>0.99852454999999996</c:v>
                </c:pt>
                <c:pt idx="12599">
                  <c:v>0.98002219999999995</c:v>
                </c:pt>
                <c:pt idx="12600">
                  <c:v>0.99947070000000005</c:v>
                </c:pt>
                <c:pt idx="12601">
                  <c:v>0.99989985999999997</c:v>
                </c:pt>
                <c:pt idx="12602">
                  <c:v>1.0023061</c:v>
                </c:pt>
                <c:pt idx="12603">
                  <c:v>0.99969649999999999</c:v>
                </c:pt>
                <c:pt idx="12604">
                  <c:v>0.99534297000000005</c:v>
                </c:pt>
                <c:pt idx="12605">
                  <c:v>0.99232719999999996</c:v>
                </c:pt>
                <c:pt idx="12606">
                  <c:v>0.98528689999999997</c:v>
                </c:pt>
                <c:pt idx="12607">
                  <c:v>0.96655285000000002</c:v>
                </c:pt>
                <c:pt idx="12608">
                  <c:v>0.98634856999999998</c:v>
                </c:pt>
                <c:pt idx="12609">
                  <c:v>0.98660769999999998</c:v>
                </c:pt>
                <c:pt idx="12610">
                  <c:v>1.000407</c:v>
                </c:pt>
                <c:pt idx="12611">
                  <c:v>0.97902420000000001</c:v>
                </c:pt>
                <c:pt idx="12612">
                  <c:v>1.0003221</c:v>
                </c:pt>
                <c:pt idx="12613">
                  <c:v>0.98352600000000001</c:v>
                </c:pt>
                <c:pt idx="12614">
                  <c:v>0.99238280000000001</c:v>
                </c:pt>
                <c:pt idx="12615">
                  <c:v>1.0005119</c:v>
                </c:pt>
                <c:pt idx="12616">
                  <c:v>1.0019822</c:v>
                </c:pt>
                <c:pt idx="12617">
                  <c:v>0.99022292999999995</c:v>
                </c:pt>
                <c:pt idx="12618">
                  <c:v>0.997255</c:v>
                </c:pt>
                <c:pt idx="12619">
                  <c:v>1.0004785</c:v>
                </c:pt>
                <c:pt idx="12620">
                  <c:v>0.97251003999999996</c:v>
                </c:pt>
                <c:pt idx="12621">
                  <c:v>0.99790789999999996</c:v>
                </c:pt>
                <c:pt idx="12622">
                  <c:v>0.99160709999999996</c:v>
                </c:pt>
                <c:pt idx="12623">
                  <c:v>0.99297696000000002</c:v>
                </c:pt>
                <c:pt idx="12624">
                  <c:v>0.98472846000000003</c:v>
                </c:pt>
                <c:pt idx="12625">
                  <c:v>0.96915059999999997</c:v>
                </c:pt>
                <c:pt idx="12626">
                  <c:v>0.99268449999999997</c:v>
                </c:pt>
                <c:pt idx="12627">
                  <c:v>0.97251814999999997</c:v>
                </c:pt>
                <c:pt idx="12628">
                  <c:v>0.99294870000000002</c:v>
                </c:pt>
                <c:pt idx="12629">
                  <c:v>1.00116</c:v>
                </c:pt>
                <c:pt idx="12630">
                  <c:v>1.0011175999999999</c:v>
                </c:pt>
                <c:pt idx="12631">
                  <c:v>0.97723850000000001</c:v>
                </c:pt>
                <c:pt idx="12632">
                  <c:v>0.97892975999999998</c:v>
                </c:pt>
                <c:pt idx="12633">
                  <c:v>0.99749209999999999</c:v>
                </c:pt>
                <c:pt idx="12634">
                  <c:v>1.0001316</c:v>
                </c:pt>
                <c:pt idx="12635">
                  <c:v>1.0002091</c:v>
                </c:pt>
                <c:pt idx="12636">
                  <c:v>0.96787875999999995</c:v>
                </c:pt>
                <c:pt idx="12637">
                  <c:v>1.0002666</c:v>
                </c:pt>
                <c:pt idx="12638">
                  <c:v>0.97692424</c:v>
                </c:pt>
                <c:pt idx="12639">
                  <c:v>0.97850674000000004</c:v>
                </c:pt>
                <c:pt idx="12640">
                  <c:v>0.95876669999999997</c:v>
                </c:pt>
                <c:pt idx="12641">
                  <c:v>0.99780243999999996</c:v>
                </c:pt>
                <c:pt idx="12642">
                  <c:v>0.99703209999999998</c:v>
                </c:pt>
                <c:pt idx="12643">
                  <c:v>0.9814387</c:v>
                </c:pt>
                <c:pt idx="12644">
                  <c:v>0.99483544000000002</c:v>
                </c:pt>
                <c:pt idx="12645">
                  <c:v>0.99987340000000002</c:v>
                </c:pt>
                <c:pt idx="12646">
                  <c:v>0.96288717000000001</c:v>
                </c:pt>
                <c:pt idx="12647">
                  <c:v>0.99958223000000002</c:v>
                </c:pt>
                <c:pt idx="12648">
                  <c:v>0.97835165000000002</c:v>
                </c:pt>
                <c:pt idx="12649">
                  <c:v>0.99195849999999997</c:v>
                </c:pt>
                <c:pt idx="12650">
                  <c:v>0.99544560000000004</c:v>
                </c:pt>
                <c:pt idx="12651">
                  <c:v>1.0004497999999999</c:v>
                </c:pt>
                <c:pt idx="12652">
                  <c:v>0.96757346</c:v>
                </c:pt>
                <c:pt idx="12653">
                  <c:v>1.0001407</c:v>
                </c:pt>
                <c:pt idx="12654">
                  <c:v>1.0028231000000001</c:v>
                </c:pt>
                <c:pt idx="12655">
                  <c:v>0.98699049999999999</c:v>
                </c:pt>
                <c:pt idx="12656">
                  <c:v>0.98952790000000002</c:v>
                </c:pt>
                <c:pt idx="12657">
                  <c:v>0.9957532</c:v>
                </c:pt>
                <c:pt idx="12658">
                  <c:v>0.97472420000000004</c:v>
                </c:pt>
                <c:pt idx="12659">
                  <c:v>0.99165046000000001</c:v>
                </c:pt>
                <c:pt idx="12660">
                  <c:v>0.99978739999999999</c:v>
                </c:pt>
                <c:pt idx="12661">
                  <c:v>0.93594710000000003</c:v>
                </c:pt>
                <c:pt idx="12662">
                  <c:v>0.99602634000000001</c:v>
                </c:pt>
                <c:pt idx="12663">
                  <c:v>0.99722754999999996</c:v>
                </c:pt>
                <c:pt idx="12664">
                  <c:v>0.99275349999999996</c:v>
                </c:pt>
                <c:pt idx="12665">
                  <c:v>1.0006763000000001</c:v>
                </c:pt>
                <c:pt idx="12666">
                  <c:v>0.99804230000000005</c:v>
                </c:pt>
                <c:pt idx="12667">
                  <c:v>0.99830717000000002</c:v>
                </c:pt>
                <c:pt idx="12668">
                  <c:v>0.99598169999999997</c:v>
                </c:pt>
                <c:pt idx="12669">
                  <c:v>0.99362075000000005</c:v>
                </c:pt>
                <c:pt idx="12670">
                  <c:v>0.99864609999999998</c:v>
                </c:pt>
                <c:pt idx="12671">
                  <c:v>1.0022244</c:v>
                </c:pt>
                <c:pt idx="12672">
                  <c:v>1.0026287</c:v>
                </c:pt>
                <c:pt idx="12673">
                  <c:v>0.99151652999999995</c:v>
                </c:pt>
                <c:pt idx="12674">
                  <c:v>0.99389833000000005</c:v>
                </c:pt>
                <c:pt idx="12675">
                  <c:v>1.0029356</c:v>
                </c:pt>
                <c:pt idx="12676">
                  <c:v>1.0012597000000001</c:v>
                </c:pt>
                <c:pt idx="12677">
                  <c:v>0.99914544999999999</c:v>
                </c:pt>
                <c:pt idx="12678">
                  <c:v>0.99516830000000001</c:v>
                </c:pt>
                <c:pt idx="12679">
                  <c:v>0.97025510000000004</c:v>
                </c:pt>
                <c:pt idx="12680">
                  <c:v>0.99866220000000006</c:v>
                </c:pt>
                <c:pt idx="12681">
                  <c:v>0.98442739999999995</c:v>
                </c:pt>
                <c:pt idx="12682">
                  <c:v>0.99662070000000003</c:v>
                </c:pt>
                <c:pt idx="12683">
                  <c:v>0.99462410000000001</c:v>
                </c:pt>
                <c:pt idx="12684">
                  <c:v>0.9507118</c:v>
                </c:pt>
                <c:pt idx="12685">
                  <c:v>1.0007671</c:v>
                </c:pt>
                <c:pt idx="12686">
                  <c:v>0.99105390000000004</c:v>
                </c:pt>
                <c:pt idx="12687">
                  <c:v>0.99202920000000006</c:v>
                </c:pt>
                <c:pt idx="12688">
                  <c:v>0.98019456999999999</c:v>
                </c:pt>
                <c:pt idx="12689">
                  <c:v>0.99010710000000002</c:v>
                </c:pt>
                <c:pt idx="12690">
                  <c:v>0.98926009999999998</c:v>
                </c:pt>
                <c:pt idx="12691">
                  <c:v>0.98605423999999997</c:v>
                </c:pt>
                <c:pt idx="12692">
                  <c:v>1.0003526</c:v>
                </c:pt>
                <c:pt idx="12693">
                  <c:v>1.0018312</c:v>
                </c:pt>
                <c:pt idx="12694">
                  <c:v>0.95058376</c:v>
                </c:pt>
                <c:pt idx="12695">
                  <c:v>0.94707819999999998</c:v>
                </c:pt>
                <c:pt idx="12696">
                  <c:v>0.99840415000000005</c:v>
                </c:pt>
                <c:pt idx="12697">
                  <c:v>0.97192789999999996</c:v>
                </c:pt>
                <c:pt idx="12698">
                  <c:v>0.99580029999999997</c:v>
                </c:pt>
                <c:pt idx="12699">
                  <c:v>1.0000901</c:v>
                </c:pt>
                <c:pt idx="12700">
                  <c:v>1.0019084</c:v>
                </c:pt>
                <c:pt idx="12701">
                  <c:v>0.99639259999999996</c:v>
                </c:pt>
                <c:pt idx="12702">
                  <c:v>0.99148000000000003</c:v>
                </c:pt>
                <c:pt idx="12703">
                  <c:v>0.98573869999999997</c:v>
                </c:pt>
                <c:pt idx="12704">
                  <c:v>1.0002888000000001</c:v>
                </c:pt>
                <c:pt idx="12705">
                  <c:v>1.0001514</c:v>
                </c:pt>
                <c:pt idx="12706">
                  <c:v>0.991475</c:v>
                </c:pt>
                <c:pt idx="12707">
                  <c:v>0.99664359999999996</c:v>
                </c:pt>
                <c:pt idx="12708">
                  <c:v>0.99755550000000004</c:v>
                </c:pt>
                <c:pt idx="12709">
                  <c:v>0.99947613000000002</c:v>
                </c:pt>
                <c:pt idx="12710">
                  <c:v>0.9980135</c:v>
                </c:pt>
                <c:pt idx="12711">
                  <c:v>0.99942209999999998</c:v>
                </c:pt>
                <c:pt idx="12712">
                  <c:v>0.98906260000000001</c:v>
                </c:pt>
                <c:pt idx="12713">
                  <c:v>0.99544849999999996</c:v>
                </c:pt>
                <c:pt idx="12714">
                  <c:v>0.99948519999999996</c:v>
                </c:pt>
                <c:pt idx="12715">
                  <c:v>0.99500495</c:v>
                </c:pt>
                <c:pt idx="12716">
                  <c:v>1.0014517999999999</c:v>
                </c:pt>
                <c:pt idx="12717">
                  <c:v>1.0005187</c:v>
                </c:pt>
                <c:pt idx="12718">
                  <c:v>0.97491086000000005</c:v>
                </c:pt>
                <c:pt idx="12719">
                  <c:v>0.98080707</c:v>
                </c:pt>
                <c:pt idx="12720">
                  <c:v>0.89609709999999998</c:v>
                </c:pt>
                <c:pt idx="12721">
                  <c:v>1.0006409000000001</c:v>
                </c:pt>
                <c:pt idx="12722">
                  <c:v>0.99741690000000005</c:v>
                </c:pt>
                <c:pt idx="12723">
                  <c:v>0.99263860000000004</c:v>
                </c:pt>
                <c:pt idx="12724">
                  <c:v>0.99198819999999999</c:v>
                </c:pt>
                <c:pt idx="12725">
                  <c:v>1.0020340999999999</c:v>
                </c:pt>
                <c:pt idx="12726">
                  <c:v>1.0012052</c:v>
                </c:pt>
                <c:pt idx="12727">
                  <c:v>0.99944169999999999</c:v>
                </c:pt>
                <c:pt idx="12728">
                  <c:v>0.99591105999999996</c:v>
                </c:pt>
                <c:pt idx="12729">
                  <c:v>0.99627244000000004</c:v>
                </c:pt>
                <c:pt idx="12730">
                  <c:v>0.98330960000000001</c:v>
                </c:pt>
                <c:pt idx="12731">
                  <c:v>0.98355245999999996</c:v>
                </c:pt>
                <c:pt idx="12732">
                  <c:v>0.93997014000000001</c:v>
                </c:pt>
                <c:pt idx="12733">
                  <c:v>0.95444286</c:v>
                </c:pt>
                <c:pt idx="12734">
                  <c:v>0.9890333</c:v>
                </c:pt>
                <c:pt idx="12735">
                  <c:v>0.95913464000000004</c:v>
                </c:pt>
                <c:pt idx="12736">
                  <c:v>0.99975809999999998</c:v>
                </c:pt>
                <c:pt idx="12737">
                  <c:v>0.99454045000000002</c:v>
                </c:pt>
                <c:pt idx="12738">
                  <c:v>0.98286200000000001</c:v>
                </c:pt>
                <c:pt idx="12739">
                  <c:v>0.9968939</c:v>
                </c:pt>
                <c:pt idx="12740">
                  <c:v>0.99885919999999995</c:v>
                </c:pt>
                <c:pt idx="12741">
                  <c:v>0.98545855000000004</c:v>
                </c:pt>
                <c:pt idx="12742">
                  <c:v>0.98583436000000002</c:v>
                </c:pt>
                <c:pt idx="12743">
                  <c:v>1.0015817</c:v>
                </c:pt>
                <c:pt idx="12744">
                  <c:v>0.96520096</c:v>
                </c:pt>
                <c:pt idx="12745">
                  <c:v>0.98631203000000001</c:v>
                </c:pt>
                <c:pt idx="12746">
                  <c:v>0.98359965999999999</c:v>
                </c:pt>
                <c:pt idx="12747">
                  <c:v>0.99855256000000003</c:v>
                </c:pt>
                <c:pt idx="12748">
                  <c:v>0.95598539999999999</c:v>
                </c:pt>
                <c:pt idx="12749">
                  <c:v>0.98785484000000001</c:v>
                </c:pt>
                <c:pt idx="12750">
                  <c:v>0.97352874</c:v>
                </c:pt>
                <c:pt idx="12751">
                  <c:v>0.97805034999999996</c:v>
                </c:pt>
                <c:pt idx="12752">
                  <c:v>0.99970424000000002</c:v>
                </c:pt>
                <c:pt idx="12753">
                  <c:v>1.0001608</c:v>
                </c:pt>
                <c:pt idx="12754">
                  <c:v>0.99962799999999996</c:v>
                </c:pt>
                <c:pt idx="12755">
                  <c:v>0.99144129999999997</c:v>
                </c:pt>
                <c:pt idx="12756">
                  <c:v>0.99074549999999995</c:v>
                </c:pt>
                <c:pt idx="12757">
                  <c:v>0.99022405999999996</c:v>
                </c:pt>
                <c:pt idx="12758">
                  <c:v>0.99891275000000002</c:v>
                </c:pt>
                <c:pt idx="12759">
                  <c:v>0.99426985000000001</c:v>
                </c:pt>
                <c:pt idx="12760">
                  <c:v>0.99947613000000002</c:v>
                </c:pt>
                <c:pt idx="12761">
                  <c:v>1.0002879</c:v>
                </c:pt>
                <c:pt idx="12762">
                  <c:v>0.98964289999999999</c:v>
                </c:pt>
                <c:pt idx="12763">
                  <c:v>0.99974569999999996</c:v>
                </c:pt>
                <c:pt idx="12764">
                  <c:v>0.99970479999999995</c:v>
                </c:pt>
                <c:pt idx="12765">
                  <c:v>0.94362400000000002</c:v>
                </c:pt>
                <c:pt idx="12766">
                  <c:v>1.0002816999999999</c:v>
                </c:pt>
                <c:pt idx="12767">
                  <c:v>0.98355985000000001</c:v>
                </c:pt>
                <c:pt idx="12768">
                  <c:v>0.96286320000000003</c:v>
                </c:pt>
                <c:pt idx="12769">
                  <c:v>0.99289495000000005</c:v>
                </c:pt>
                <c:pt idx="12770">
                  <c:v>0.98471134999999999</c:v>
                </c:pt>
                <c:pt idx="12771">
                  <c:v>0.92208570000000001</c:v>
                </c:pt>
                <c:pt idx="12772">
                  <c:v>0.99726349999999997</c:v>
                </c:pt>
                <c:pt idx="12773">
                  <c:v>0.99681470000000005</c:v>
                </c:pt>
                <c:pt idx="12774">
                  <c:v>0.98767464999999999</c:v>
                </c:pt>
                <c:pt idx="12775">
                  <c:v>0.96076349999999999</c:v>
                </c:pt>
                <c:pt idx="12776">
                  <c:v>0.99668259999999997</c:v>
                </c:pt>
                <c:pt idx="12777">
                  <c:v>0.98183240000000005</c:v>
                </c:pt>
                <c:pt idx="12778">
                  <c:v>0.99258935000000004</c:v>
                </c:pt>
                <c:pt idx="12779">
                  <c:v>0.94706224999999999</c:v>
                </c:pt>
                <c:pt idx="12780">
                  <c:v>0.99678403000000004</c:v>
                </c:pt>
                <c:pt idx="12781">
                  <c:v>0.95143162999999997</c:v>
                </c:pt>
                <c:pt idx="12782">
                  <c:v>0.98254395000000005</c:v>
                </c:pt>
                <c:pt idx="12783">
                  <c:v>0.99192080000000005</c:v>
                </c:pt>
                <c:pt idx="12784">
                  <c:v>0.99537790000000004</c:v>
                </c:pt>
                <c:pt idx="12785">
                  <c:v>0.99989309999999998</c:v>
                </c:pt>
                <c:pt idx="12786">
                  <c:v>1.0012728</c:v>
                </c:pt>
                <c:pt idx="12787">
                  <c:v>1.0007895</c:v>
                </c:pt>
                <c:pt idx="12788">
                  <c:v>1.0013014</c:v>
                </c:pt>
                <c:pt idx="12789">
                  <c:v>1.0020589</c:v>
                </c:pt>
                <c:pt idx="12790">
                  <c:v>0.97027063000000002</c:v>
                </c:pt>
                <c:pt idx="12791">
                  <c:v>0.99822140000000004</c:v>
                </c:pt>
                <c:pt idx="12792">
                  <c:v>0.98167294000000005</c:v>
                </c:pt>
                <c:pt idx="12793">
                  <c:v>0.98786235</c:v>
                </c:pt>
                <c:pt idx="12794">
                  <c:v>0.99866253000000005</c:v>
                </c:pt>
                <c:pt idx="12795">
                  <c:v>0.99950799999999995</c:v>
                </c:pt>
                <c:pt idx="12796">
                  <c:v>0.99155073999999999</c:v>
                </c:pt>
                <c:pt idx="12797">
                  <c:v>0.88715655000000004</c:v>
                </c:pt>
                <c:pt idx="12798">
                  <c:v>0.99889640000000002</c:v>
                </c:pt>
                <c:pt idx="12799">
                  <c:v>0.99351299999999998</c:v>
                </c:pt>
                <c:pt idx="12800">
                  <c:v>0.98116709999999996</c:v>
                </c:pt>
                <c:pt idx="12801">
                  <c:v>0.97909784</c:v>
                </c:pt>
                <c:pt idx="12802">
                  <c:v>0.98359333999999998</c:v>
                </c:pt>
                <c:pt idx="12803">
                  <c:v>0.98775995000000005</c:v>
                </c:pt>
                <c:pt idx="12804">
                  <c:v>0.99031559999999996</c:v>
                </c:pt>
                <c:pt idx="12805">
                  <c:v>0.9832362</c:v>
                </c:pt>
                <c:pt idx="12806">
                  <c:v>0.99765455999999997</c:v>
                </c:pt>
                <c:pt idx="12807">
                  <c:v>0.99314033999999995</c:v>
                </c:pt>
                <c:pt idx="12808">
                  <c:v>1.0000465999999999</c:v>
                </c:pt>
                <c:pt idx="12809">
                  <c:v>1.0000699</c:v>
                </c:pt>
                <c:pt idx="12810">
                  <c:v>0.98631584999999999</c:v>
                </c:pt>
                <c:pt idx="12811">
                  <c:v>0.99139429999999995</c:v>
                </c:pt>
                <c:pt idx="12812">
                  <c:v>0.99072444000000004</c:v>
                </c:pt>
                <c:pt idx="12813">
                  <c:v>1.0011950000000001</c:v>
                </c:pt>
                <c:pt idx="12814">
                  <c:v>1.002068</c:v>
                </c:pt>
                <c:pt idx="12815">
                  <c:v>0.98224219999999995</c:v>
                </c:pt>
                <c:pt idx="12816">
                  <c:v>0.9991141</c:v>
                </c:pt>
                <c:pt idx="12817">
                  <c:v>0.98526290000000005</c:v>
                </c:pt>
                <c:pt idx="12818">
                  <c:v>0.98909409999999998</c:v>
                </c:pt>
                <c:pt idx="12819">
                  <c:v>0.9647078</c:v>
                </c:pt>
                <c:pt idx="12820">
                  <c:v>1.0003907999999999</c:v>
                </c:pt>
                <c:pt idx="12821">
                  <c:v>0.98825412999999995</c:v>
                </c:pt>
                <c:pt idx="12822">
                  <c:v>0.99974759999999996</c:v>
                </c:pt>
                <c:pt idx="12823">
                  <c:v>0.98101950000000004</c:v>
                </c:pt>
                <c:pt idx="12824">
                  <c:v>0.99887959999999998</c:v>
                </c:pt>
                <c:pt idx="12825">
                  <c:v>0.99790789999999996</c:v>
                </c:pt>
                <c:pt idx="12826">
                  <c:v>0.98829920000000004</c:v>
                </c:pt>
                <c:pt idx="12827">
                  <c:v>0.99788575999999996</c:v>
                </c:pt>
                <c:pt idx="12828">
                  <c:v>0.98855470000000001</c:v>
                </c:pt>
                <c:pt idx="12829">
                  <c:v>0.99695880000000003</c:v>
                </c:pt>
                <c:pt idx="12830">
                  <c:v>0.96738420000000003</c:v>
                </c:pt>
                <c:pt idx="12831">
                  <c:v>0.99954074999999998</c:v>
                </c:pt>
                <c:pt idx="12832">
                  <c:v>0.99295120000000003</c:v>
                </c:pt>
                <c:pt idx="12833">
                  <c:v>1.0008136000000001</c:v>
                </c:pt>
                <c:pt idx="12834">
                  <c:v>0.99180009999999996</c:v>
                </c:pt>
                <c:pt idx="12835">
                  <c:v>0.96867466000000002</c:v>
                </c:pt>
                <c:pt idx="12836">
                  <c:v>1.001023</c:v>
                </c:pt>
                <c:pt idx="12837">
                  <c:v>0.99991059999999998</c:v>
                </c:pt>
                <c:pt idx="12838">
                  <c:v>0.99994170000000004</c:v>
                </c:pt>
                <c:pt idx="12839">
                  <c:v>1.0014911</c:v>
                </c:pt>
                <c:pt idx="12840">
                  <c:v>1.0030250000000001</c:v>
                </c:pt>
                <c:pt idx="12841">
                  <c:v>1.0002944</c:v>
                </c:pt>
                <c:pt idx="12842">
                  <c:v>0.99108130000000005</c:v>
                </c:pt>
                <c:pt idx="12843">
                  <c:v>0.99707299999999999</c:v>
                </c:pt>
                <c:pt idx="12844">
                  <c:v>0.95066010000000001</c:v>
                </c:pt>
                <c:pt idx="12845">
                  <c:v>0.99796379999999996</c:v>
                </c:pt>
                <c:pt idx="12846">
                  <c:v>1.0006721000000001</c:v>
                </c:pt>
                <c:pt idx="12847">
                  <c:v>0.98049310000000001</c:v>
                </c:pt>
                <c:pt idx="12848">
                  <c:v>0.99958974</c:v>
                </c:pt>
                <c:pt idx="12849">
                  <c:v>0.99120050000000004</c:v>
                </c:pt>
                <c:pt idx="12850">
                  <c:v>1.0025907000000001</c:v>
                </c:pt>
                <c:pt idx="12851">
                  <c:v>0.99831605000000001</c:v>
                </c:pt>
                <c:pt idx="12852">
                  <c:v>0.99593215999999996</c:v>
                </c:pt>
                <c:pt idx="12853">
                  <c:v>0.99657713999999997</c:v>
                </c:pt>
                <c:pt idx="12854">
                  <c:v>1.0031843</c:v>
                </c:pt>
                <c:pt idx="12855">
                  <c:v>1.001417</c:v>
                </c:pt>
                <c:pt idx="12856">
                  <c:v>0.99088969999999998</c:v>
                </c:pt>
                <c:pt idx="12857">
                  <c:v>1.0008250000000001</c:v>
                </c:pt>
                <c:pt idx="12858">
                  <c:v>0.99922997000000002</c:v>
                </c:pt>
                <c:pt idx="12859">
                  <c:v>0.99665519999999996</c:v>
                </c:pt>
                <c:pt idx="12860">
                  <c:v>0.95651949999999997</c:v>
                </c:pt>
                <c:pt idx="12861">
                  <c:v>0.99636400000000003</c:v>
                </c:pt>
                <c:pt idx="12862">
                  <c:v>1.0010532000000001</c:v>
                </c:pt>
                <c:pt idx="12863">
                  <c:v>1.0017365</c:v>
                </c:pt>
                <c:pt idx="12864">
                  <c:v>0.97887389999999996</c:v>
                </c:pt>
                <c:pt idx="12865">
                  <c:v>0.99127109999999996</c:v>
                </c:pt>
                <c:pt idx="12866">
                  <c:v>1.0011293000000001</c:v>
                </c:pt>
                <c:pt idx="12867">
                  <c:v>0.99329140000000005</c:v>
                </c:pt>
                <c:pt idx="12868">
                  <c:v>0.98329040000000001</c:v>
                </c:pt>
                <c:pt idx="12869">
                  <c:v>0.97123210000000004</c:v>
                </c:pt>
                <c:pt idx="12870">
                  <c:v>0.99997866000000002</c:v>
                </c:pt>
                <c:pt idx="12871">
                  <c:v>1.0014364</c:v>
                </c:pt>
                <c:pt idx="12872">
                  <c:v>0.99574119999999999</c:v>
                </c:pt>
                <c:pt idx="12873">
                  <c:v>0.99160170000000003</c:v>
                </c:pt>
                <c:pt idx="12874">
                  <c:v>1.0009906</c:v>
                </c:pt>
                <c:pt idx="12875">
                  <c:v>0.99141199999999996</c:v>
                </c:pt>
                <c:pt idx="12876">
                  <c:v>0.9983727</c:v>
                </c:pt>
                <c:pt idx="12877">
                  <c:v>0.97430897000000005</c:v>
                </c:pt>
                <c:pt idx="12878">
                  <c:v>0.99082106000000003</c:v>
                </c:pt>
                <c:pt idx="12879">
                  <c:v>1.0014911</c:v>
                </c:pt>
                <c:pt idx="12880">
                  <c:v>0.99196010000000001</c:v>
                </c:pt>
                <c:pt idx="12881">
                  <c:v>0.99725920000000001</c:v>
                </c:pt>
                <c:pt idx="12882">
                  <c:v>0.99782806999999996</c:v>
                </c:pt>
                <c:pt idx="12883">
                  <c:v>1.0001624</c:v>
                </c:pt>
                <c:pt idx="12884">
                  <c:v>1.0006242999999999</c:v>
                </c:pt>
                <c:pt idx="12885">
                  <c:v>0.99705600000000005</c:v>
                </c:pt>
                <c:pt idx="12886">
                  <c:v>1.0003709999999999</c:v>
                </c:pt>
                <c:pt idx="12887">
                  <c:v>1.0001842999999999</c:v>
                </c:pt>
                <c:pt idx="12888">
                  <c:v>0.98991304999999996</c:v>
                </c:pt>
                <c:pt idx="12889">
                  <c:v>0.96628460000000005</c:v>
                </c:pt>
                <c:pt idx="12890">
                  <c:v>0.95220130000000003</c:v>
                </c:pt>
                <c:pt idx="12891">
                  <c:v>0.98518139999999998</c:v>
                </c:pt>
                <c:pt idx="12892">
                  <c:v>1.0085537</c:v>
                </c:pt>
                <c:pt idx="12893">
                  <c:v>0.99524694999999996</c:v>
                </c:pt>
                <c:pt idx="12894">
                  <c:v>1.0006564</c:v>
                </c:pt>
                <c:pt idx="12895">
                  <c:v>0.97442609999999996</c:v>
                </c:pt>
                <c:pt idx="12896">
                  <c:v>1.0006742</c:v>
                </c:pt>
                <c:pt idx="12897">
                  <c:v>0.99700129999999998</c:v>
                </c:pt>
                <c:pt idx="12898">
                  <c:v>0.99055179999999998</c:v>
                </c:pt>
                <c:pt idx="12899">
                  <c:v>0.99810505000000005</c:v>
                </c:pt>
                <c:pt idx="12900">
                  <c:v>1.0018042</c:v>
                </c:pt>
                <c:pt idx="12901">
                  <c:v>0.9977665</c:v>
                </c:pt>
                <c:pt idx="12902">
                  <c:v>0.97825629999999997</c:v>
                </c:pt>
                <c:pt idx="12903">
                  <c:v>0.97808086999999999</c:v>
                </c:pt>
                <c:pt idx="12904">
                  <c:v>0.99589220000000001</c:v>
                </c:pt>
                <c:pt idx="12905">
                  <c:v>0.99523700000000004</c:v>
                </c:pt>
                <c:pt idx="12906">
                  <c:v>0.96352713999999995</c:v>
                </c:pt>
                <c:pt idx="12907">
                  <c:v>0.99089240000000001</c:v>
                </c:pt>
                <c:pt idx="12908">
                  <c:v>0.99983394000000003</c:v>
                </c:pt>
                <c:pt idx="12909">
                  <c:v>0.99306830000000001</c:v>
                </c:pt>
                <c:pt idx="12910">
                  <c:v>1.0028322000000001</c:v>
                </c:pt>
                <c:pt idx="12911">
                  <c:v>1.0019646</c:v>
                </c:pt>
                <c:pt idx="12912">
                  <c:v>0.98209729999999995</c:v>
                </c:pt>
                <c:pt idx="12913">
                  <c:v>0.79584754000000002</c:v>
                </c:pt>
                <c:pt idx="12914">
                  <c:v>1.0017445</c:v>
                </c:pt>
                <c:pt idx="12915">
                  <c:v>0.99966246000000003</c:v>
                </c:pt>
                <c:pt idx="12916">
                  <c:v>0.98859759999999997</c:v>
                </c:pt>
                <c:pt idx="12917">
                  <c:v>0.99572927</c:v>
                </c:pt>
                <c:pt idx="12918">
                  <c:v>0.99908059999999999</c:v>
                </c:pt>
                <c:pt idx="12919">
                  <c:v>1.0015844</c:v>
                </c:pt>
                <c:pt idx="12920">
                  <c:v>0.99805200000000005</c:v>
                </c:pt>
                <c:pt idx="12921">
                  <c:v>0.98899364000000001</c:v>
                </c:pt>
                <c:pt idx="12922">
                  <c:v>1.0000557999999999</c:v>
                </c:pt>
                <c:pt idx="12923">
                  <c:v>1.0012308000000001</c:v>
                </c:pt>
                <c:pt idx="12924">
                  <c:v>0.98342220000000002</c:v>
                </c:pt>
                <c:pt idx="12925">
                  <c:v>0.99925094999999997</c:v>
                </c:pt>
                <c:pt idx="12926">
                  <c:v>0.93463706999999996</c:v>
                </c:pt>
                <c:pt idx="12927">
                  <c:v>0.99664783000000001</c:v>
                </c:pt>
                <c:pt idx="12928">
                  <c:v>0.98809570000000002</c:v>
                </c:pt>
                <c:pt idx="12929">
                  <c:v>0.99932730000000003</c:v>
                </c:pt>
                <c:pt idx="12930">
                  <c:v>1.0000329999999999</c:v>
                </c:pt>
                <c:pt idx="12931">
                  <c:v>0.99997354000000005</c:v>
                </c:pt>
                <c:pt idx="12932">
                  <c:v>0.996722</c:v>
                </c:pt>
                <c:pt idx="12933">
                  <c:v>0.95109575999999996</c:v>
                </c:pt>
                <c:pt idx="12934">
                  <c:v>0.99804789999999999</c:v>
                </c:pt>
                <c:pt idx="12935">
                  <c:v>0.96658409999999995</c:v>
                </c:pt>
                <c:pt idx="12936">
                  <c:v>0.97049147000000002</c:v>
                </c:pt>
                <c:pt idx="12937">
                  <c:v>0.99249094999999998</c:v>
                </c:pt>
                <c:pt idx="12938">
                  <c:v>0.99542755000000005</c:v>
                </c:pt>
                <c:pt idx="12939">
                  <c:v>0.99243049999999999</c:v>
                </c:pt>
                <c:pt idx="12940">
                  <c:v>0.97098490000000004</c:v>
                </c:pt>
                <c:pt idx="12941">
                  <c:v>0.98242450000000003</c:v>
                </c:pt>
                <c:pt idx="12942">
                  <c:v>0.99911123999999996</c:v>
                </c:pt>
                <c:pt idx="12943">
                  <c:v>0.98171030000000004</c:v>
                </c:pt>
                <c:pt idx="12944">
                  <c:v>0.97396680000000002</c:v>
                </c:pt>
                <c:pt idx="12945">
                  <c:v>1.0033177</c:v>
                </c:pt>
                <c:pt idx="12946">
                  <c:v>0.99950899999999998</c:v>
                </c:pt>
                <c:pt idx="12947">
                  <c:v>0.9999654</c:v>
                </c:pt>
                <c:pt idx="12948">
                  <c:v>1.0011448999999999</c:v>
                </c:pt>
                <c:pt idx="12949">
                  <c:v>0.97547139999999999</c:v>
                </c:pt>
                <c:pt idx="12950">
                  <c:v>0.99811360000000005</c:v>
                </c:pt>
                <c:pt idx="12951">
                  <c:v>0.99920224999999996</c:v>
                </c:pt>
                <c:pt idx="12952">
                  <c:v>0.97850930000000003</c:v>
                </c:pt>
                <c:pt idx="12953">
                  <c:v>0.95443462999999995</c:v>
                </c:pt>
                <c:pt idx="12954">
                  <c:v>0.9994248</c:v>
                </c:pt>
                <c:pt idx="12955">
                  <c:v>0.99988790000000005</c:v>
                </c:pt>
                <c:pt idx="12956">
                  <c:v>0.9696844</c:v>
                </c:pt>
                <c:pt idx="12957">
                  <c:v>0.99995480000000003</c:v>
                </c:pt>
                <c:pt idx="12958">
                  <c:v>1.0000465999999999</c:v>
                </c:pt>
                <c:pt idx="12959">
                  <c:v>0.99921680000000002</c:v>
                </c:pt>
                <c:pt idx="12960">
                  <c:v>0.98998679999999994</c:v>
                </c:pt>
                <c:pt idx="12961">
                  <c:v>0.99988790000000005</c:v>
                </c:pt>
                <c:pt idx="12962">
                  <c:v>0.97229385000000002</c:v>
                </c:pt>
                <c:pt idx="12963">
                  <c:v>0.98011990000000004</c:v>
                </c:pt>
                <c:pt idx="12964">
                  <c:v>0.98455524000000005</c:v>
                </c:pt>
                <c:pt idx="12965">
                  <c:v>1.0012405</c:v>
                </c:pt>
                <c:pt idx="12966">
                  <c:v>1.0175635000000001</c:v>
                </c:pt>
                <c:pt idx="12967">
                  <c:v>0.96858394000000003</c:v>
                </c:pt>
                <c:pt idx="12968">
                  <c:v>0.99882656000000003</c:v>
                </c:pt>
                <c:pt idx="12969">
                  <c:v>0.99768349999999995</c:v>
                </c:pt>
                <c:pt idx="12970">
                  <c:v>0.99947810000000004</c:v>
                </c:pt>
                <c:pt idx="12971">
                  <c:v>1.0007397</c:v>
                </c:pt>
                <c:pt idx="12972">
                  <c:v>0.9949983</c:v>
                </c:pt>
                <c:pt idx="12973">
                  <c:v>0.98745769999999999</c:v>
                </c:pt>
                <c:pt idx="12974">
                  <c:v>0.96545212999999996</c:v>
                </c:pt>
                <c:pt idx="12975">
                  <c:v>0.96699900000000005</c:v>
                </c:pt>
                <c:pt idx="12976">
                  <c:v>0.98628420000000006</c:v>
                </c:pt>
                <c:pt idx="12977">
                  <c:v>1.0007181000000001</c:v>
                </c:pt>
                <c:pt idx="12978">
                  <c:v>0.97874910000000004</c:v>
                </c:pt>
                <c:pt idx="12979">
                  <c:v>0.99715989999999999</c:v>
                </c:pt>
                <c:pt idx="12980">
                  <c:v>0.99663429999999997</c:v>
                </c:pt>
                <c:pt idx="12981">
                  <c:v>0.97648349999999995</c:v>
                </c:pt>
                <c:pt idx="12982">
                  <c:v>0.97899530000000001</c:v>
                </c:pt>
                <c:pt idx="12983">
                  <c:v>0.98562163000000003</c:v>
                </c:pt>
                <c:pt idx="12984">
                  <c:v>0.99905480000000002</c:v>
                </c:pt>
                <c:pt idx="12985">
                  <c:v>0.99673133999999997</c:v>
                </c:pt>
                <c:pt idx="12986">
                  <c:v>0.95737450000000002</c:v>
                </c:pt>
                <c:pt idx="12987">
                  <c:v>0.99300120000000003</c:v>
                </c:pt>
                <c:pt idx="12988">
                  <c:v>0.99455249999999995</c:v>
                </c:pt>
                <c:pt idx="12989">
                  <c:v>0.9977376</c:v>
                </c:pt>
                <c:pt idx="12990">
                  <c:v>0.96937010000000001</c:v>
                </c:pt>
                <c:pt idx="12991">
                  <c:v>0.99244659999999996</c:v>
                </c:pt>
                <c:pt idx="12992">
                  <c:v>1.0001043000000001</c:v>
                </c:pt>
                <c:pt idx="12993">
                  <c:v>0.99398900000000001</c:v>
                </c:pt>
                <c:pt idx="12994">
                  <c:v>0.97833334999999999</c:v>
                </c:pt>
                <c:pt idx="12995">
                  <c:v>0.99992829999999999</c:v>
                </c:pt>
                <c:pt idx="12996">
                  <c:v>1.0001043000000001</c:v>
                </c:pt>
                <c:pt idx="12997">
                  <c:v>0.98992159999999996</c:v>
                </c:pt>
                <c:pt idx="12998">
                  <c:v>0.98177449999999999</c:v>
                </c:pt>
                <c:pt idx="12999">
                  <c:v>0.98996090000000003</c:v>
                </c:pt>
                <c:pt idx="13000">
                  <c:v>1.0003244</c:v>
                </c:pt>
                <c:pt idx="13001">
                  <c:v>1.0025599999999999</c:v>
                </c:pt>
                <c:pt idx="13002">
                  <c:v>0.97937255999999995</c:v>
                </c:pt>
                <c:pt idx="13003">
                  <c:v>0.99253404000000001</c:v>
                </c:pt>
                <c:pt idx="13004">
                  <c:v>1.0028821999999999</c:v>
                </c:pt>
                <c:pt idx="13005">
                  <c:v>0.99910710000000003</c:v>
                </c:pt>
                <c:pt idx="13006">
                  <c:v>1.0000899999999999</c:v>
                </c:pt>
                <c:pt idx="13007">
                  <c:v>0.99823724999999996</c:v>
                </c:pt>
                <c:pt idx="13008">
                  <c:v>1.0013523</c:v>
                </c:pt>
                <c:pt idx="13009">
                  <c:v>0.99934330000000005</c:v>
                </c:pt>
                <c:pt idx="13010">
                  <c:v>0.99318059999999997</c:v>
                </c:pt>
                <c:pt idx="13011">
                  <c:v>0.99970680000000001</c:v>
                </c:pt>
                <c:pt idx="13012">
                  <c:v>0.98645925999999995</c:v>
                </c:pt>
                <c:pt idx="13013">
                  <c:v>1.0025868</c:v>
                </c:pt>
                <c:pt idx="13014">
                  <c:v>0.97741140000000004</c:v>
                </c:pt>
                <c:pt idx="13015">
                  <c:v>1.0002643</c:v>
                </c:pt>
                <c:pt idx="13016">
                  <c:v>0.99377530000000003</c:v>
                </c:pt>
                <c:pt idx="13017">
                  <c:v>0.98169273000000001</c:v>
                </c:pt>
                <c:pt idx="13018">
                  <c:v>0.97237249999999997</c:v>
                </c:pt>
                <c:pt idx="13019">
                  <c:v>0.99970539999999997</c:v>
                </c:pt>
                <c:pt idx="13020">
                  <c:v>0.95495975</c:v>
                </c:pt>
                <c:pt idx="13021">
                  <c:v>0.99126139999999996</c:v>
                </c:pt>
                <c:pt idx="13022">
                  <c:v>0.98301179999999999</c:v>
                </c:pt>
                <c:pt idx="13023">
                  <c:v>0.99497234999999995</c:v>
                </c:pt>
                <c:pt idx="13024">
                  <c:v>0.99406665999999999</c:v>
                </c:pt>
                <c:pt idx="13025">
                  <c:v>0.97731095999999995</c:v>
                </c:pt>
                <c:pt idx="13026">
                  <c:v>0.98545086000000004</c:v>
                </c:pt>
                <c:pt idx="13027">
                  <c:v>0.97689753999999995</c:v>
                </c:pt>
                <c:pt idx="13028">
                  <c:v>0.97119343000000002</c:v>
                </c:pt>
                <c:pt idx="13029">
                  <c:v>0.99850249999999996</c:v>
                </c:pt>
                <c:pt idx="13030">
                  <c:v>0.99089450000000001</c:v>
                </c:pt>
                <c:pt idx="13031">
                  <c:v>0.99146509999999999</c:v>
                </c:pt>
                <c:pt idx="13032">
                  <c:v>1.0005054</c:v>
                </c:pt>
                <c:pt idx="13033">
                  <c:v>0.98627925000000005</c:v>
                </c:pt>
                <c:pt idx="13034">
                  <c:v>0.94600819999999997</c:v>
                </c:pt>
                <c:pt idx="13035">
                  <c:v>0.99064123999999998</c:v>
                </c:pt>
                <c:pt idx="13036">
                  <c:v>0.98767596000000002</c:v>
                </c:pt>
                <c:pt idx="13037">
                  <c:v>0.98350300000000002</c:v>
                </c:pt>
                <c:pt idx="13038">
                  <c:v>0.99873226999999998</c:v>
                </c:pt>
                <c:pt idx="13039">
                  <c:v>0.98839754000000002</c:v>
                </c:pt>
                <c:pt idx="13040">
                  <c:v>0.94188035000000003</c:v>
                </c:pt>
                <c:pt idx="13041">
                  <c:v>1.0040985</c:v>
                </c:pt>
                <c:pt idx="13042">
                  <c:v>0.99991390000000002</c:v>
                </c:pt>
                <c:pt idx="13043">
                  <c:v>0.99321084999999998</c:v>
                </c:pt>
                <c:pt idx="13044">
                  <c:v>0.99731919999999996</c:v>
                </c:pt>
                <c:pt idx="13045">
                  <c:v>0.96893430000000003</c:v>
                </c:pt>
                <c:pt idx="13046">
                  <c:v>0.99966323000000001</c:v>
                </c:pt>
                <c:pt idx="13047">
                  <c:v>0.98354439999999999</c:v>
                </c:pt>
                <c:pt idx="13048">
                  <c:v>0.97973834999999998</c:v>
                </c:pt>
                <c:pt idx="13049">
                  <c:v>0.99958420000000003</c:v>
                </c:pt>
                <c:pt idx="13050">
                  <c:v>0.99982976999999995</c:v>
                </c:pt>
                <c:pt idx="13051">
                  <c:v>0.99975849999999999</c:v>
                </c:pt>
                <c:pt idx="13052">
                  <c:v>0.98561686000000004</c:v>
                </c:pt>
                <c:pt idx="13053">
                  <c:v>0.99059856000000002</c:v>
                </c:pt>
                <c:pt idx="13054">
                  <c:v>1.0022260000000001</c:v>
                </c:pt>
                <c:pt idx="13055">
                  <c:v>0.99963933000000005</c:v>
                </c:pt>
                <c:pt idx="13056">
                  <c:v>0.99664103999999998</c:v>
                </c:pt>
                <c:pt idx="13057">
                  <c:v>0.99998355000000005</c:v>
                </c:pt>
                <c:pt idx="13058">
                  <c:v>0.96818702999999995</c:v>
                </c:pt>
                <c:pt idx="13059">
                  <c:v>0.9999709</c:v>
                </c:pt>
                <c:pt idx="13060">
                  <c:v>1.0005853</c:v>
                </c:pt>
                <c:pt idx="13061">
                  <c:v>0.97548115000000002</c:v>
                </c:pt>
                <c:pt idx="13062">
                  <c:v>1.0002477999999999</c:v>
                </c:pt>
                <c:pt idx="13063">
                  <c:v>0.9939597</c:v>
                </c:pt>
                <c:pt idx="13064">
                  <c:v>0.99866529999999998</c:v>
                </c:pt>
                <c:pt idx="13065">
                  <c:v>0.99673223</c:v>
                </c:pt>
                <c:pt idx="13066">
                  <c:v>0.98019210000000001</c:v>
                </c:pt>
                <c:pt idx="13067">
                  <c:v>1.0004805000000001</c:v>
                </c:pt>
                <c:pt idx="13068">
                  <c:v>1.0004637999999999</c:v>
                </c:pt>
                <c:pt idx="13069">
                  <c:v>0.98979879999999998</c:v>
                </c:pt>
                <c:pt idx="13070">
                  <c:v>1.000785</c:v>
                </c:pt>
                <c:pt idx="13071">
                  <c:v>0.98329650000000002</c:v>
                </c:pt>
                <c:pt idx="13072">
                  <c:v>0.9964037</c:v>
                </c:pt>
                <c:pt idx="13073">
                  <c:v>0.99888515</c:v>
                </c:pt>
                <c:pt idx="13074">
                  <c:v>0.91897569999999995</c:v>
                </c:pt>
                <c:pt idx="13075">
                  <c:v>0.98620969999999997</c:v>
                </c:pt>
                <c:pt idx="13076">
                  <c:v>1.0006907</c:v>
                </c:pt>
                <c:pt idx="13077">
                  <c:v>1.0004443999999999</c:v>
                </c:pt>
                <c:pt idx="13078">
                  <c:v>0.99793500000000002</c:v>
                </c:pt>
                <c:pt idx="13079">
                  <c:v>0.99279220000000001</c:v>
                </c:pt>
                <c:pt idx="13080">
                  <c:v>0.99948930000000002</c:v>
                </c:pt>
                <c:pt idx="13081">
                  <c:v>1.0024004</c:v>
                </c:pt>
                <c:pt idx="13082">
                  <c:v>1.0003447999999999</c:v>
                </c:pt>
                <c:pt idx="13083">
                  <c:v>1.0010189</c:v>
                </c:pt>
                <c:pt idx="13084">
                  <c:v>1.0043769</c:v>
                </c:pt>
                <c:pt idx="13085">
                  <c:v>0.99389017000000002</c:v>
                </c:pt>
                <c:pt idx="13086">
                  <c:v>0.99231606999999999</c:v>
                </c:pt>
                <c:pt idx="13087">
                  <c:v>0.99264509999999995</c:v>
                </c:pt>
                <c:pt idx="13088">
                  <c:v>0.99975539999999996</c:v>
                </c:pt>
                <c:pt idx="13089">
                  <c:v>1.0000538999999999</c:v>
                </c:pt>
                <c:pt idx="13090">
                  <c:v>0.98542529999999995</c:v>
                </c:pt>
                <c:pt idx="13091">
                  <c:v>0.99999017000000001</c:v>
                </c:pt>
                <c:pt idx="13092">
                  <c:v>0.99375223999999995</c:v>
                </c:pt>
                <c:pt idx="13093">
                  <c:v>0.88512100000000005</c:v>
                </c:pt>
                <c:pt idx="13094">
                  <c:v>0.99916506000000005</c:v>
                </c:pt>
                <c:pt idx="13095">
                  <c:v>0.99418200000000001</c:v>
                </c:pt>
                <c:pt idx="13096">
                  <c:v>0.99060415999999996</c:v>
                </c:pt>
                <c:pt idx="13097">
                  <c:v>0.9998882</c:v>
                </c:pt>
                <c:pt idx="13098">
                  <c:v>0.97101384000000002</c:v>
                </c:pt>
                <c:pt idx="13099">
                  <c:v>0.98765665000000002</c:v>
                </c:pt>
                <c:pt idx="13100">
                  <c:v>0.97341290000000003</c:v>
                </c:pt>
                <c:pt idx="13101">
                  <c:v>0.98266995000000001</c:v>
                </c:pt>
                <c:pt idx="13102">
                  <c:v>1.0014286999999999</c:v>
                </c:pt>
                <c:pt idx="13103">
                  <c:v>0.9997298</c:v>
                </c:pt>
                <c:pt idx="13104">
                  <c:v>0.98407730000000004</c:v>
                </c:pt>
                <c:pt idx="13105">
                  <c:v>1.0012417</c:v>
                </c:pt>
                <c:pt idx="13106">
                  <c:v>0.99722169999999999</c:v>
                </c:pt>
                <c:pt idx="13107">
                  <c:v>1.0011432</c:v>
                </c:pt>
                <c:pt idx="13108">
                  <c:v>0.99949160000000004</c:v>
                </c:pt>
                <c:pt idx="13109">
                  <c:v>0.94275385</c:v>
                </c:pt>
                <c:pt idx="13110">
                  <c:v>0.94283320000000004</c:v>
                </c:pt>
                <c:pt idx="13111">
                  <c:v>0.997116</c:v>
                </c:pt>
                <c:pt idx="13112">
                  <c:v>0.99614124999999998</c:v>
                </c:pt>
                <c:pt idx="13113">
                  <c:v>0.99951559999999995</c:v>
                </c:pt>
                <c:pt idx="13114">
                  <c:v>0.9937686</c:v>
                </c:pt>
                <c:pt idx="13115">
                  <c:v>0.97105649999999999</c:v>
                </c:pt>
                <c:pt idx="13116">
                  <c:v>1.0003649999999999</c:v>
                </c:pt>
                <c:pt idx="13117">
                  <c:v>0.99810416000000002</c:v>
                </c:pt>
                <c:pt idx="13118">
                  <c:v>1.0021225</c:v>
                </c:pt>
                <c:pt idx="13119">
                  <c:v>0.99959969999999998</c:v>
                </c:pt>
                <c:pt idx="13120">
                  <c:v>0.99223819999999996</c:v>
                </c:pt>
                <c:pt idx="13121">
                  <c:v>0.99532889999999996</c:v>
                </c:pt>
                <c:pt idx="13122">
                  <c:v>0.98582554</c:v>
                </c:pt>
                <c:pt idx="13123">
                  <c:v>0.98920642999999997</c:v>
                </c:pt>
                <c:pt idx="13124">
                  <c:v>0.96919816999999997</c:v>
                </c:pt>
                <c:pt idx="13125">
                  <c:v>0.99795780000000001</c:v>
                </c:pt>
                <c:pt idx="13126">
                  <c:v>0.99624800000000002</c:v>
                </c:pt>
                <c:pt idx="13127">
                  <c:v>0.98154074000000002</c:v>
                </c:pt>
                <c:pt idx="13128">
                  <c:v>0.98835550000000005</c:v>
                </c:pt>
                <c:pt idx="13129">
                  <c:v>0.98505640000000005</c:v>
                </c:pt>
                <c:pt idx="13130">
                  <c:v>0.9915659</c:v>
                </c:pt>
                <c:pt idx="13131">
                  <c:v>0.99921875999999998</c:v>
                </c:pt>
                <c:pt idx="13132">
                  <c:v>0.98044480000000001</c:v>
                </c:pt>
                <c:pt idx="13133">
                  <c:v>0.99991240000000003</c:v>
                </c:pt>
                <c:pt idx="13134">
                  <c:v>1.0007408</c:v>
                </c:pt>
                <c:pt idx="13135">
                  <c:v>0.98657720000000004</c:v>
                </c:pt>
                <c:pt idx="13136">
                  <c:v>1.0000226000000001</c:v>
                </c:pt>
                <c:pt idx="13137">
                  <c:v>0.98913150000000005</c:v>
                </c:pt>
                <c:pt idx="13138">
                  <c:v>0.97795750000000004</c:v>
                </c:pt>
                <c:pt idx="13139">
                  <c:v>0.99206030000000001</c:v>
                </c:pt>
                <c:pt idx="13140">
                  <c:v>1.0007824999999999</c:v>
                </c:pt>
                <c:pt idx="13141">
                  <c:v>0.93881870000000001</c:v>
                </c:pt>
                <c:pt idx="13142">
                  <c:v>0.98463780000000001</c:v>
                </c:pt>
                <c:pt idx="13143">
                  <c:v>0.96909654000000001</c:v>
                </c:pt>
                <c:pt idx="13144">
                  <c:v>0.99711453999999999</c:v>
                </c:pt>
                <c:pt idx="13145">
                  <c:v>0.99632573000000002</c:v>
                </c:pt>
                <c:pt idx="13146">
                  <c:v>0.99928479999999997</c:v>
                </c:pt>
                <c:pt idx="13147">
                  <c:v>1.0003271</c:v>
                </c:pt>
                <c:pt idx="13148">
                  <c:v>0.98962729999999999</c:v>
                </c:pt>
                <c:pt idx="13149">
                  <c:v>0.99375975000000005</c:v>
                </c:pt>
                <c:pt idx="13150">
                  <c:v>0.99182859999999995</c:v>
                </c:pt>
                <c:pt idx="13151">
                  <c:v>0.90614709999999998</c:v>
                </c:pt>
                <c:pt idx="13152">
                  <c:v>1.0001910000000001</c:v>
                </c:pt>
                <c:pt idx="13153">
                  <c:v>1.0002675999999999</c:v>
                </c:pt>
                <c:pt idx="13154">
                  <c:v>0.99485259999999998</c:v>
                </c:pt>
                <c:pt idx="13155">
                  <c:v>0.98948239999999998</c:v>
                </c:pt>
                <c:pt idx="13156">
                  <c:v>0.98860055000000002</c:v>
                </c:pt>
                <c:pt idx="13157">
                  <c:v>1.0007709</c:v>
                </c:pt>
                <c:pt idx="13158">
                  <c:v>0.99812789999999996</c:v>
                </c:pt>
                <c:pt idx="13159">
                  <c:v>0.99893504</c:v>
                </c:pt>
                <c:pt idx="13160">
                  <c:v>0.9971624</c:v>
                </c:pt>
                <c:pt idx="13161">
                  <c:v>0.97765020000000002</c:v>
                </c:pt>
                <c:pt idx="13162">
                  <c:v>0.989506</c:v>
                </c:pt>
                <c:pt idx="13163">
                  <c:v>0.98187389999999997</c:v>
                </c:pt>
                <c:pt idx="13164">
                  <c:v>0.95190129999999995</c:v>
                </c:pt>
                <c:pt idx="13165">
                  <c:v>0.98945159999999999</c:v>
                </c:pt>
                <c:pt idx="13166">
                  <c:v>0.96206899999999995</c:v>
                </c:pt>
                <c:pt idx="13167">
                  <c:v>0.71459609999999996</c:v>
                </c:pt>
                <c:pt idx="13168">
                  <c:v>1.0009570999999999</c:v>
                </c:pt>
                <c:pt idx="13169">
                  <c:v>1.0012977999999999</c:v>
                </c:pt>
                <c:pt idx="13170">
                  <c:v>0.99315416999999995</c:v>
                </c:pt>
                <c:pt idx="13171">
                  <c:v>1.0004337000000001</c:v>
                </c:pt>
                <c:pt idx="13172">
                  <c:v>0.99851299999999998</c:v>
                </c:pt>
                <c:pt idx="13173">
                  <c:v>0.97008859999999997</c:v>
                </c:pt>
                <c:pt idx="13174">
                  <c:v>0.99846380000000001</c:v>
                </c:pt>
                <c:pt idx="13175">
                  <c:v>0.99931700000000001</c:v>
                </c:pt>
                <c:pt idx="13176">
                  <c:v>1.0009342000000001</c:v>
                </c:pt>
                <c:pt idx="13177">
                  <c:v>0.99187360000000002</c:v>
                </c:pt>
                <c:pt idx="13178">
                  <c:v>0.99378794000000004</c:v>
                </c:pt>
                <c:pt idx="13179">
                  <c:v>0.98541045000000005</c:v>
                </c:pt>
                <c:pt idx="13180">
                  <c:v>1.0002024</c:v>
                </c:pt>
                <c:pt idx="13181">
                  <c:v>0.99947286000000002</c:v>
                </c:pt>
                <c:pt idx="13182">
                  <c:v>0.97593814000000001</c:v>
                </c:pt>
                <c:pt idx="13183">
                  <c:v>1.0007545</c:v>
                </c:pt>
                <c:pt idx="13184">
                  <c:v>1.0005447999999999</c:v>
                </c:pt>
                <c:pt idx="13185">
                  <c:v>0.99252635</c:v>
                </c:pt>
                <c:pt idx="13186">
                  <c:v>0.99945395999999997</c:v>
                </c:pt>
                <c:pt idx="13187">
                  <c:v>1.0007575</c:v>
                </c:pt>
                <c:pt idx="13188">
                  <c:v>0.99222279999999996</c:v>
                </c:pt>
                <c:pt idx="13189">
                  <c:v>1.0015442000000001</c:v>
                </c:pt>
                <c:pt idx="13190">
                  <c:v>0.99268126000000001</c:v>
                </c:pt>
                <c:pt idx="13191">
                  <c:v>0.99348740000000002</c:v>
                </c:pt>
                <c:pt idx="13192">
                  <c:v>0.99851020000000001</c:v>
                </c:pt>
                <c:pt idx="13193">
                  <c:v>0.99663323000000004</c:v>
                </c:pt>
                <c:pt idx="13194">
                  <c:v>1.0014453000000001</c:v>
                </c:pt>
                <c:pt idx="13195">
                  <c:v>0.97991280000000003</c:v>
                </c:pt>
                <c:pt idx="13196">
                  <c:v>0.99995255000000005</c:v>
                </c:pt>
                <c:pt idx="13197">
                  <c:v>0.98126954</c:v>
                </c:pt>
                <c:pt idx="13198">
                  <c:v>0.99940580000000001</c:v>
                </c:pt>
                <c:pt idx="13199">
                  <c:v>0.99898290000000001</c:v>
                </c:pt>
                <c:pt idx="13200">
                  <c:v>0.98653643999999996</c:v>
                </c:pt>
                <c:pt idx="13201">
                  <c:v>0.98091066000000005</c:v>
                </c:pt>
                <c:pt idx="13202">
                  <c:v>0.9972763</c:v>
                </c:pt>
                <c:pt idx="13203">
                  <c:v>0.99856959999999995</c:v>
                </c:pt>
                <c:pt idx="13204">
                  <c:v>0.98840099999999997</c:v>
                </c:pt>
                <c:pt idx="13205">
                  <c:v>0.99770086999999996</c:v>
                </c:pt>
                <c:pt idx="13206">
                  <c:v>1.0001842999999999</c:v>
                </c:pt>
                <c:pt idx="13207">
                  <c:v>0.99140879999999998</c:v>
                </c:pt>
                <c:pt idx="13208">
                  <c:v>0.98695666000000004</c:v>
                </c:pt>
                <c:pt idx="13209">
                  <c:v>0.99844829999999996</c:v>
                </c:pt>
                <c:pt idx="13210">
                  <c:v>0.99988604000000003</c:v>
                </c:pt>
                <c:pt idx="13211">
                  <c:v>0.99144509999999997</c:v>
                </c:pt>
                <c:pt idx="13212">
                  <c:v>0.93378000000000005</c:v>
                </c:pt>
                <c:pt idx="13213">
                  <c:v>0.99862910000000005</c:v>
                </c:pt>
                <c:pt idx="13214">
                  <c:v>0.97010063999999996</c:v>
                </c:pt>
                <c:pt idx="13215">
                  <c:v>0.99992639999999999</c:v>
                </c:pt>
                <c:pt idx="13216">
                  <c:v>0.99421000000000004</c:v>
                </c:pt>
                <c:pt idx="13217">
                  <c:v>0.99831444000000003</c:v>
                </c:pt>
                <c:pt idx="13218">
                  <c:v>1.002394</c:v>
                </c:pt>
                <c:pt idx="13219">
                  <c:v>1.0001723</c:v>
                </c:pt>
                <c:pt idx="13220">
                  <c:v>1.0012957</c:v>
                </c:pt>
                <c:pt idx="13221">
                  <c:v>0.99174700000000005</c:v>
                </c:pt>
                <c:pt idx="13222">
                  <c:v>0.99953970000000003</c:v>
                </c:pt>
                <c:pt idx="13223">
                  <c:v>1.0024208999999999</c:v>
                </c:pt>
                <c:pt idx="13224">
                  <c:v>1.0001688</c:v>
                </c:pt>
                <c:pt idx="13225">
                  <c:v>0.99873054000000006</c:v>
                </c:pt>
                <c:pt idx="13226">
                  <c:v>0.99557119999999999</c:v>
                </c:pt>
                <c:pt idx="13227">
                  <c:v>0.99185175000000003</c:v>
                </c:pt>
                <c:pt idx="13228">
                  <c:v>0.99249005000000001</c:v>
                </c:pt>
                <c:pt idx="13229">
                  <c:v>0.96931619999999996</c:v>
                </c:pt>
                <c:pt idx="13230">
                  <c:v>0.99868270000000003</c:v>
                </c:pt>
                <c:pt idx="13231">
                  <c:v>1.0002468</c:v>
                </c:pt>
                <c:pt idx="13232">
                  <c:v>0.98233970000000004</c:v>
                </c:pt>
                <c:pt idx="13233">
                  <c:v>0.96831710000000004</c:v>
                </c:pt>
                <c:pt idx="13234">
                  <c:v>1.0000699</c:v>
                </c:pt>
                <c:pt idx="13235">
                  <c:v>0.98613244</c:v>
                </c:pt>
                <c:pt idx="13236">
                  <c:v>0.99864799999999998</c:v>
                </c:pt>
                <c:pt idx="13237">
                  <c:v>0.99858813999999996</c:v>
                </c:pt>
                <c:pt idx="13238">
                  <c:v>1.000435</c:v>
                </c:pt>
                <c:pt idx="13239">
                  <c:v>0.97181700000000004</c:v>
                </c:pt>
                <c:pt idx="13240">
                  <c:v>0.99708379999999996</c:v>
                </c:pt>
                <c:pt idx="13241">
                  <c:v>1.0009527</c:v>
                </c:pt>
                <c:pt idx="13242">
                  <c:v>1.0022257999999999</c:v>
                </c:pt>
                <c:pt idx="13243">
                  <c:v>0.98865230000000004</c:v>
                </c:pt>
                <c:pt idx="13244">
                  <c:v>0.98646540000000005</c:v>
                </c:pt>
                <c:pt idx="13245">
                  <c:v>0.9967819</c:v>
                </c:pt>
                <c:pt idx="13246">
                  <c:v>0.99743760000000004</c:v>
                </c:pt>
                <c:pt idx="13247">
                  <c:v>0.99620410000000004</c:v>
                </c:pt>
                <c:pt idx="13248">
                  <c:v>1.0029583</c:v>
                </c:pt>
                <c:pt idx="13249">
                  <c:v>1.0006332</c:v>
                </c:pt>
                <c:pt idx="13250">
                  <c:v>1.0006564</c:v>
                </c:pt>
                <c:pt idx="13251">
                  <c:v>1.0000699</c:v>
                </c:pt>
                <c:pt idx="13252">
                  <c:v>0.99894870000000002</c:v>
                </c:pt>
                <c:pt idx="13253">
                  <c:v>1.0003200000000001</c:v>
                </c:pt>
                <c:pt idx="13254">
                  <c:v>0.98065290000000005</c:v>
                </c:pt>
                <c:pt idx="13255">
                  <c:v>1.0001842999999999</c:v>
                </c:pt>
                <c:pt idx="13256">
                  <c:v>0.93483510000000003</c:v>
                </c:pt>
                <c:pt idx="13257">
                  <c:v>1.0014253</c:v>
                </c:pt>
                <c:pt idx="13258">
                  <c:v>1.0012093</c:v>
                </c:pt>
                <c:pt idx="13259">
                  <c:v>0.96691512999999996</c:v>
                </c:pt>
                <c:pt idx="13260">
                  <c:v>0.98846730000000005</c:v>
                </c:pt>
                <c:pt idx="13261">
                  <c:v>0.97704685000000002</c:v>
                </c:pt>
                <c:pt idx="13262">
                  <c:v>1.0000699</c:v>
                </c:pt>
                <c:pt idx="13263">
                  <c:v>0.99959969999999998</c:v>
                </c:pt>
                <c:pt idx="13264">
                  <c:v>1.0004040999999999</c:v>
                </c:pt>
                <c:pt idx="13265">
                  <c:v>0.99977870000000002</c:v>
                </c:pt>
                <c:pt idx="13266">
                  <c:v>0.99824190000000002</c:v>
                </c:pt>
                <c:pt idx="13267">
                  <c:v>0.99822575000000002</c:v>
                </c:pt>
                <c:pt idx="13268">
                  <c:v>1.0008634000000001</c:v>
                </c:pt>
                <c:pt idx="13269">
                  <c:v>0.93464009999999997</c:v>
                </c:pt>
                <c:pt idx="13270">
                  <c:v>0.99553769999999997</c:v>
                </c:pt>
                <c:pt idx="13271">
                  <c:v>1.0009170000000001</c:v>
                </c:pt>
                <c:pt idx="13272">
                  <c:v>0.98960550000000003</c:v>
                </c:pt>
                <c:pt idx="13273">
                  <c:v>0.99724429999999997</c:v>
                </c:pt>
                <c:pt idx="13274">
                  <c:v>0.99985449999999998</c:v>
                </c:pt>
                <c:pt idx="13275">
                  <c:v>0.98775053000000002</c:v>
                </c:pt>
                <c:pt idx="13276">
                  <c:v>1.0005754</c:v>
                </c:pt>
                <c:pt idx="13277">
                  <c:v>0.9166337</c:v>
                </c:pt>
                <c:pt idx="13278">
                  <c:v>0.98446</c:v>
                </c:pt>
                <c:pt idx="13279">
                  <c:v>0.96835923000000002</c:v>
                </c:pt>
                <c:pt idx="13280">
                  <c:v>0.99470219999999998</c:v>
                </c:pt>
                <c:pt idx="13281">
                  <c:v>1.0008229</c:v>
                </c:pt>
                <c:pt idx="13282">
                  <c:v>0.98299855000000003</c:v>
                </c:pt>
                <c:pt idx="13283">
                  <c:v>0.98630046999999998</c:v>
                </c:pt>
                <c:pt idx="13284">
                  <c:v>0.99677939999999998</c:v>
                </c:pt>
                <c:pt idx="13285">
                  <c:v>0.98916059999999995</c:v>
                </c:pt>
                <c:pt idx="13286">
                  <c:v>0.99046730000000005</c:v>
                </c:pt>
                <c:pt idx="13287">
                  <c:v>1.0010193999999999</c:v>
                </c:pt>
                <c:pt idx="13288">
                  <c:v>0.99937885999999998</c:v>
                </c:pt>
                <c:pt idx="13289">
                  <c:v>1.0017779</c:v>
                </c:pt>
                <c:pt idx="13290">
                  <c:v>1.0011076999999999</c:v>
                </c:pt>
                <c:pt idx="13291">
                  <c:v>0.94656295000000001</c:v>
                </c:pt>
                <c:pt idx="13292">
                  <c:v>1.0005919000000001</c:v>
                </c:pt>
                <c:pt idx="13293">
                  <c:v>1.0007709</c:v>
                </c:pt>
                <c:pt idx="13294">
                  <c:v>0.9723543</c:v>
                </c:pt>
                <c:pt idx="13295">
                  <c:v>0.97684859999999996</c:v>
                </c:pt>
                <c:pt idx="13296">
                  <c:v>0.99998589999999998</c:v>
                </c:pt>
                <c:pt idx="13297">
                  <c:v>0.99841800000000003</c:v>
                </c:pt>
                <c:pt idx="13298">
                  <c:v>0.98157499999999998</c:v>
                </c:pt>
                <c:pt idx="13299">
                  <c:v>1.0001013000000001</c:v>
                </c:pt>
                <c:pt idx="13300">
                  <c:v>1.0025952</c:v>
                </c:pt>
                <c:pt idx="13301">
                  <c:v>0.99943380000000004</c:v>
                </c:pt>
                <c:pt idx="13302">
                  <c:v>1.0002907999999999</c:v>
                </c:pt>
                <c:pt idx="13303">
                  <c:v>0.99940209999999996</c:v>
                </c:pt>
                <c:pt idx="13304">
                  <c:v>1.0013154</c:v>
                </c:pt>
                <c:pt idx="13305">
                  <c:v>0.94439185000000003</c:v>
                </c:pt>
                <c:pt idx="13306">
                  <c:v>0.99905776999999996</c:v>
                </c:pt>
                <c:pt idx="13307">
                  <c:v>0.99818359999999995</c:v>
                </c:pt>
                <c:pt idx="13308">
                  <c:v>1.000059</c:v>
                </c:pt>
                <c:pt idx="13309">
                  <c:v>1.0000230999999999</c:v>
                </c:pt>
                <c:pt idx="13310">
                  <c:v>0.98506879999999997</c:v>
                </c:pt>
                <c:pt idx="13311">
                  <c:v>0.96420269999999997</c:v>
                </c:pt>
                <c:pt idx="13312">
                  <c:v>0.99116000000000004</c:v>
                </c:pt>
                <c:pt idx="13313">
                  <c:v>0.98346800000000001</c:v>
                </c:pt>
                <c:pt idx="13314">
                  <c:v>0.99824729999999995</c:v>
                </c:pt>
                <c:pt idx="13315">
                  <c:v>0.99219369999999996</c:v>
                </c:pt>
                <c:pt idx="13316">
                  <c:v>0.96689605999999995</c:v>
                </c:pt>
                <c:pt idx="13317">
                  <c:v>0.99644699999999997</c:v>
                </c:pt>
                <c:pt idx="13318">
                  <c:v>0.99164987000000004</c:v>
                </c:pt>
                <c:pt idx="13319">
                  <c:v>0.97978540000000003</c:v>
                </c:pt>
                <c:pt idx="13320">
                  <c:v>0.9994364</c:v>
                </c:pt>
                <c:pt idx="13321">
                  <c:v>0.99351409999999996</c:v>
                </c:pt>
                <c:pt idx="13322">
                  <c:v>0.99597519999999995</c:v>
                </c:pt>
                <c:pt idx="13323">
                  <c:v>0.99355919999999998</c:v>
                </c:pt>
                <c:pt idx="13324">
                  <c:v>0.98777490000000001</c:v>
                </c:pt>
                <c:pt idx="13325">
                  <c:v>1.0000329999999999</c:v>
                </c:pt>
                <c:pt idx="13326">
                  <c:v>0.99940556000000003</c:v>
                </c:pt>
                <c:pt idx="13327">
                  <c:v>0.99943309999999996</c:v>
                </c:pt>
                <c:pt idx="13328">
                  <c:v>0.99317049999999996</c:v>
                </c:pt>
                <c:pt idx="13329">
                  <c:v>0.98802659999999998</c:v>
                </c:pt>
                <c:pt idx="13330">
                  <c:v>0.96376039999999996</c:v>
                </c:pt>
                <c:pt idx="13331">
                  <c:v>0.99936519999999995</c:v>
                </c:pt>
                <c:pt idx="13332">
                  <c:v>0.99850589999999995</c:v>
                </c:pt>
                <c:pt idx="13333">
                  <c:v>1.0006630000000001</c:v>
                </c:pt>
                <c:pt idx="13334">
                  <c:v>0.99751186000000003</c:v>
                </c:pt>
                <c:pt idx="13335">
                  <c:v>0.99722599999999995</c:v>
                </c:pt>
                <c:pt idx="13336">
                  <c:v>0.99976516000000004</c:v>
                </c:pt>
                <c:pt idx="13337">
                  <c:v>0.98777709999999996</c:v>
                </c:pt>
                <c:pt idx="13338">
                  <c:v>0.98624056999999998</c:v>
                </c:pt>
                <c:pt idx="13339">
                  <c:v>0.98767154999999995</c:v>
                </c:pt>
                <c:pt idx="13340">
                  <c:v>0.99736910000000001</c:v>
                </c:pt>
                <c:pt idx="13341">
                  <c:v>0.98025006000000003</c:v>
                </c:pt>
                <c:pt idx="13342">
                  <c:v>0.99852200000000002</c:v>
                </c:pt>
                <c:pt idx="13343">
                  <c:v>0.99353904000000004</c:v>
                </c:pt>
                <c:pt idx="13344">
                  <c:v>0.99686587000000004</c:v>
                </c:pt>
                <c:pt idx="13345">
                  <c:v>0.99335253000000001</c:v>
                </c:pt>
                <c:pt idx="13346">
                  <c:v>0.99012864</c:v>
                </c:pt>
                <c:pt idx="13347">
                  <c:v>0.96685949999999998</c:v>
                </c:pt>
                <c:pt idx="13348">
                  <c:v>0.99952585000000005</c:v>
                </c:pt>
                <c:pt idx="13349">
                  <c:v>0.99920224999999996</c:v>
                </c:pt>
                <c:pt idx="13350">
                  <c:v>0.99816099999999996</c:v>
                </c:pt>
                <c:pt idx="13351">
                  <c:v>0.99093615999999995</c:v>
                </c:pt>
                <c:pt idx="13352">
                  <c:v>0.97205304999999997</c:v>
                </c:pt>
                <c:pt idx="13353">
                  <c:v>0.99630010000000002</c:v>
                </c:pt>
                <c:pt idx="13354">
                  <c:v>1.0013167000000001</c:v>
                </c:pt>
                <c:pt idx="13355">
                  <c:v>0.99889209999999995</c:v>
                </c:pt>
                <c:pt idx="13356">
                  <c:v>0.99925655000000002</c:v>
                </c:pt>
                <c:pt idx="13357">
                  <c:v>0.98810699999999996</c:v>
                </c:pt>
                <c:pt idx="13358">
                  <c:v>0.99340576000000003</c:v>
                </c:pt>
                <c:pt idx="13359">
                  <c:v>0.99957549999999995</c:v>
                </c:pt>
                <c:pt idx="13360">
                  <c:v>0.9916973</c:v>
                </c:pt>
                <c:pt idx="13361">
                  <c:v>1.0016824</c:v>
                </c:pt>
                <c:pt idx="13362">
                  <c:v>1.0016589</c:v>
                </c:pt>
                <c:pt idx="13363">
                  <c:v>0.97025470000000003</c:v>
                </c:pt>
                <c:pt idx="13364">
                  <c:v>1.0001842999999999</c:v>
                </c:pt>
                <c:pt idx="13365">
                  <c:v>0.99253650000000004</c:v>
                </c:pt>
                <c:pt idx="13366">
                  <c:v>0.99134350000000004</c:v>
                </c:pt>
                <c:pt idx="13367">
                  <c:v>1.0008109999999999</c:v>
                </c:pt>
                <c:pt idx="13368">
                  <c:v>0.99792945</c:v>
                </c:pt>
                <c:pt idx="13369">
                  <c:v>1.0036592</c:v>
                </c:pt>
                <c:pt idx="13370">
                  <c:v>1.0041751000000001</c:v>
                </c:pt>
                <c:pt idx="13371">
                  <c:v>0.99904822999999998</c:v>
                </c:pt>
                <c:pt idx="13372">
                  <c:v>0.99768895000000002</c:v>
                </c:pt>
                <c:pt idx="13373">
                  <c:v>0.99200279999999996</c:v>
                </c:pt>
                <c:pt idx="13374">
                  <c:v>1.0016757000000001</c:v>
                </c:pt>
                <c:pt idx="13375">
                  <c:v>0.99909460000000005</c:v>
                </c:pt>
                <c:pt idx="13376">
                  <c:v>0.97538769999999997</c:v>
                </c:pt>
                <c:pt idx="13377">
                  <c:v>1.0007709</c:v>
                </c:pt>
                <c:pt idx="13378">
                  <c:v>0.99209327000000003</c:v>
                </c:pt>
                <c:pt idx="13379">
                  <c:v>0.99612754999999997</c:v>
                </c:pt>
                <c:pt idx="13380">
                  <c:v>0.99929040000000002</c:v>
                </c:pt>
                <c:pt idx="13381">
                  <c:v>0.98900659999999996</c:v>
                </c:pt>
                <c:pt idx="13382">
                  <c:v>0.95953319999999998</c:v>
                </c:pt>
                <c:pt idx="13383">
                  <c:v>0.99045740000000004</c:v>
                </c:pt>
                <c:pt idx="13384">
                  <c:v>1.0004835999999999</c:v>
                </c:pt>
                <c:pt idx="13385">
                  <c:v>1.0013311</c:v>
                </c:pt>
                <c:pt idx="13386">
                  <c:v>0.99656886</c:v>
                </c:pt>
                <c:pt idx="13387">
                  <c:v>0.99084669999999997</c:v>
                </c:pt>
                <c:pt idx="13388">
                  <c:v>0.98915255000000002</c:v>
                </c:pt>
                <c:pt idx="13389">
                  <c:v>0.99665519999999996</c:v>
                </c:pt>
                <c:pt idx="13390">
                  <c:v>0.95694833999999995</c:v>
                </c:pt>
                <c:pt idx="13391">
                  <c:v>0.99324460000000003</c:v>
                </c:pt>
                <c:pt idx="13392">
                  <c:v>1.0030338999999999</c:v>
                </c:pt>
                <c:pt idx="13393">
                  <c:v>0.98729469999999997</c:v>
                </c:pt>
                <c:pt idx="13394">
                  <c:v>0.98675570000000001</c:v>
                </c:pt>
                <c:pt idx="13395">
                  <c:v>0.96867789999999998</c:v>
                </c:pt>
                <c:pt idx="13396">
                  <c:v>1.0003934999999999</c:v>
                </c:pt>
                <c:pt idx="13397">
                  <c:v>0.98920315999999997</c:v>
                </c:pt>
                <c:pt idx="13398">
                  <c:v>0.99308026000000005</c:v>
                </c:pt>
                <c:pt idx="13399">
                  <c:v>0.98966370000000004</c:v>
                </c:pt>
                <c:pt idx="13400">
                  <c:v>1.0012584</c:v>
                </c:pt>
                <c:pt idx="13401">
                  <c:v>0.98501760000000005</c:v>
                </c:pt>
                <c:pt idx="13402">
                  <c:v>0.98706645000000004</c:v>
                </c:pt>
                <c:pt idx="13403">
                  <c:v>0.98770577000000004</c:v>
                </c:pt>
                <c:pt idx="13404">
                  <c:v>1.0014281</c:v>
                </c:pt>
                <c:pt idx="13405">
                  <c:v>0.96190244000000003</c:v>
                </c:pt>
                <c:pt idx="13406">
                  <c:v>0.99817175000000002</c:v>
                </c:pt>
                <c:pt idx="13407">
                  <c:v>0.99690429999999997</c:v>
                </c:pt>
                <c:pt idx="13408">
                  <c:v>0.99852929999999995</c:v>
                </c:pt>
                <c:pt idx="13409">
                  <c:v>0.99673473999999995</c:v>
                </c:pt>
                <c:pt idx="13410">
                  <c:v>0.95752139999999997</c:v>
                </c:pt>
                <c:pt idx="13411">
                  <c:v>0.99976679999999996</c:v>
                </c:pt>
                <c:pt idx="13412">
                  <c:v>0.98775654999999996</c:v>
                </c:pt>
                <c:pt idx="13413">
                  <c:v>1.0018312</c:v>
                </c:pt>
                <c:pt idx="13414">
                  <c:v>0.98637920000000001</c:v>
                </c:pt>
                <c:pt idx="13415">
                  <c:v>0.99640554000000003</c:v>
                </c:pt>
                <c:pt idx="13416">
                  <c:v>0.97214084999999995</c:v>
                </c:pt>
                <c:pt idx="13417">
                  <c:v>0.99668765000000004</c:v>
                </c:pt>
                <c:pt idx="13418">
                  <c:v>0.98417443000000004</c:v>
                </c:pt>
                <c:pt idx="13419">
                  <c:v>0.96055274999999996</c:v>
                </c:pt>
                <c:pt idx="13420">
                  <c:v>0.98793006000000005</c:v>
                </c:pt>
                <c:pt idx="13421">
                  <c:v>0.99614066000000001</c:v>
                </c:pt>
                <c:pt idx="13422">
                  <c:v>0.93836600000000003</c:v>
                </c:pt>
                <c:pt idx="13423">
                  <c:v>0.99905646000000004</c:v>
                </c:pt>
                <c:pt idx="13424">
                  <c:v>0.97221875000000002</c:v>
                </c:pt>
                <c:pt idx="13425">
                  <c:v>0.99797725999999998</c:v>
                </c:pt>
                <c:pt idx="13426">
                  <c:v>0.99150919999999998</c:v>
                </c:pt>
                <c:pt idx="13427">
                  <c:v>0.99777959999999999</c:v>
                </c:pt>
                <c:pt idx="13428">
                  <c:v>1.0005757</c:v>
                </c:pt>
                <c:pt idx="13429">
                  <c:v>0.99886215</c:v>
                </c:pt>
                <c:pt idx="13430">
                  <c:v>1.0004042</c:v>
                </c:pt>
                <c:pt idx="13431">
                  <c:v>0.97282380000000002</c:v>
                </c:pt>
                <c:pt idx="13432">
                  <c:v>0.99736743999999999</c:v>
                </c:pt>
                <c:pt idx="13433">
                  <c:v>0.989977</c:v>
                </c:pt>
                <c:pt idx="13434">
                  <c:v>1.0021998000000001</c:v>
                </c:pt>
                <c:pt idx="13435">
                  <c:v>0.99022370000000004</c:v>
                </c:pt>
                <c:pt idx="13436">
                  <c:v>0.99904554999999995</c:v>
                </c:pt>
                <c:pt idx="13437">
                  <c:v>0.91291195000000003</c:v>
                </c:pt>
                <c:pt idx="13438">
                  <c:v>1.0051243999999999</c:v>
                </c:pt>
                <c:pt idx="13439">
                  <c:v>0.99670340000000002</c:v>
                </c:pt>
                <c:pt idx="13440">
                  <c:v>1.0000064</c:v>
                </c:pt>
                <c:pt idx="13441">
                  <c:v>0.99306994999999998</c:v>
                </c:pt>
                <c:pt idx="13442">
                  <c:v>0.99402237000000004</c:v>
                </c:pt>
                <c:pt idx="13443">
                  <c:v>0.99994170000000004</c:v>
                </c:pt>
                <c:pt idx="13444">
                  <c:v>0.98937595</c:v>
                </c:pt>
                <c:pt idx="13445">
                  <c:v>0.98242587000000003</c:v>
                </c:pt>
                <c:pt idx="13446">
                  <c:v>0.99563400000000002</c:v>
                </c:pt>
                <c:pt idx="13447">
                  <c:v>0.99179830000000002</c:v>
                </c:pt>
                <c:pt idx="13448">
                  <c:v>1.0011117</c:v>
                </c:pt>
                <c:pt idx="13449">
                  <c:v>0.98472375000000001</c:v>
                </c:pt>
                <c:pt idx="13450">
                  <c:v>0.93749576999999995</c:v>
                </c:pt>
                <c:pt idx="13451">
                  <c:v>0.98353915999999997</c:v>
                </c:pt>
                <c:pt idx="13452">
                  <c:v>1.0014613000000001</c:v>
                </c:pt>
                <c:pt idx="13453">
                  <c:v>0.99493074000000004</c:v>
                </c:pt>
                <c:pt idx="13454">
                  <c:v>0.99986470000000005</c:v>
                </c:pt>
                <c:pt idx="13455">
                  <c:v>1.0003420999999999</c:v>
                </c:pt>
                <c:pt idx="13456">
                  <c:v>1.0003035</c:v>
                </c:pt>
                <c:pt idx="13457">
                  <c:v>0.97805220000000004</c:v>
                </c:pt>
                <c:pt idx="13458">
                  <c:v>1.0029709</c:v>
                </c:pt>
                <c:pt idx="13459">
                  <c:v>1.0000135000000001</c:v>
                </c:pt>
                <c:pt idx="13460">
                  <c:v>0.98746824</c:v>
                </c:pt>
                <c:pt idx="13461">
                  <c:v>0.99512699999999998</c:v>
                </c:pt>
                <c:pt idx="13462">
                  <c:v>0.98550919999999997</c:v>
                </c:pt>
                <c:pt idx="13463">
                  <c:v>1.0017362000000001</c:v>
                </c:pt>
                <c:pt idx="13464">
                  <c:v>0.9997414</c:v>
                </c:pt>
                <c:pt idx="13465">
                  <c:v>0.99786319999999995</c:v>
                </c:pt>
                <c:pt idx="13466">
                  <c:v>1.0004090000000001</c:v>
                </c:pt>
                <c:pt idx="13467">
                  <c:v>1.0001409000000001</c:v>
                </c:pt>
                <c:pt idx="13468">
                  <c:v>0.98915595000000001</c:v>
                </c:pt>
                <c:pt idx="13469">
                  <c:v>0.99280334000000003</c:v>
                </c:pt>
                <c:pt idx="13470">
                  <c:v>0.99974626</c:v>
                </c:pt>
                <c:pt idx="13471">
                  <c:v>0.97969854000000001</c:v>
                </c:pt>
                <c:pt idx="13472">
                  <c:v>1.0003447999999999</c:v>
                </c:pt>
                <c:pt idx="13473">
                  <c:v>0.99848800000000004</c:v>
                </c:pt>
                <c:pt idx="13474">
                  <c:v>0.95918654999999997</c:v>
                </c:pt>
                <c:pt idx="13475">
                  <c:v>1.0009155999999999</c:v>
                </c:pt>
                <c:pt idx="13476">
                  <c:v>1.0004785</c:v>
                </c:pt>
                <c:pt idx="13477">
                  <c:v>1.0004842</c:v>
                </c:pt>
                <c:pt idx="13478">
                  <c:v>1.0009927999999999</c:v>
                </c:pt>
                <c:pt idx="13479">
                  <c:v>0.99564249999999999</c:v>
                </c:pt>
                <c:pt idx="13480">
                  <c:v>0.99273040000000001</c:v>
                </c:pt>
                <c:pt idx="13481">
                  <c:v>0.99180809999999997</c:v>
                </c:pt>
                <c:pt idx="13482">
                  <c:v>1.0012228000000001</c:v>
                </c:pt>
                <c:pt idx="13483">
                  <c:v>0.98330430000000002</c:v>
                </c:pt>
                <c:pt idx="13484">
                  <c:v>0.97243999999999997</c:v>
                </c:pt>
                <c:pt idx="13485">
                  <c:v>0.97403249999999997</c:v>
                </c:pt>
                <c:pt idx="13486">
                  <c:v>0.99357569999999995</c:v>
                </c:pt>
                <c:pt idx="13487">
                  <c:v>0.95877380000000001</c:v>
                </c:pt>
                <c:pt idx="13488">
                  <c:v>1.0003308</c:v>
                </c:pt>
                <c:pt idx="13489">
                  <c:v>0.99748729999999997</c:v>
                </c:pt>
                <c:pt idx="13490">
                  <c:v>1.0013896</c:v>
                </c:pt>
                <c:pt idx="13491">
                  <c:v>0.98942344999999998</c:v>
                </c:pt>
                <c:pt idx="13492">
                  <c:v>0.97054355999999997</c:v>
                </c:pt>
                <c:pt idx="13493">
                  <c:v>0.99741959999999996</c:v>
                </c:pt>
                <c:pt idx="13494">
                  <c:v>0.99509440000000005</c:v>
                </c:pt>
                <c:pt idx="13495">
                  <c:v>0.95730099999999996</c:v>
                </c:pt>
                <c:pt idx="13496">
                  <c:v>0.99453884000000004</c:v>
                </c:pt>
                <c:pt idx="13497">
                  <c:v>0.99092776000000005</c:v>
                </c:pt>
                <c:pt idx="13498">
                  <c:v>1.0010308000000001</c:v>
                </c:pt>
                <c:pt idx="13499">
                  <c:v>0.99366860000000001</c:v>
                </c:pt>
                <c:pt idx="13500">
                  <c:v>0.98760829999999999</c:v>
                </c:pt>
                <c:pt idx="13501">
                  <c:v>0.99924849999999998</c:v>
                </c:pt>
                <c:pt idx="13502">
                  <c:v>0.99442405</c:v>
                </c:pt>
                <c:pt idx="13503">
                  <c:v>0.997081</c:v>
                </c:pt>
                <c:pt idx="13504">
                  <c:v>0.99066335000000005</c:v>
                </c:pt>
                <c:pt idx="13505">
                  <c:v>0.98425700000000005</c:v>
                </c:pt>
                <c:pt idx="13506">
                  <c:v>1.002904</c:v>
                </c:pt>
                <c:pt idx="13507">
                  <c:v>1.0010551999999999</c:v>
                </c:pt>
                <c:pt idx="13508">
                  <c:v>0.98738309999999996</c:v>
                </c:pt>
                <c:pt idx="13509">
                  <c:v>0.99999199999999999</c:v>
                </c:pt>
                <c:pt idx="13510">
                  <c:v>0.99587256000000002</c:v>
                </c:pt>
                <c:pt idx="13511">
                  <c:v>0.98524314000000002</c:v>
                </c:pt>
                <c:pt idx="13512">
                  <c:v>0.99589919999999998</c:v>
                </c:pt>
                <c:pt idx="13513">
                  <c:v>0.99337620000000004</c:v>
                </c:pt>
                <c:pt idx="13514">
                  <c:v>1.0003917</c:v>
                </c:pt>
                <c:pt idx="13515">
                  <c:v>0.98174019999999995</c:v>
                </c:pt>
                <c:pt idx="13516">
                  <c:v>0.99420209999999998</c:v>
                </c:pt>
                <c:pt idx="13517">
                  <c:v>0.99552863999999996</c:v>
                </c:pt>
                <c:pt idx="13518">
                  <c:v>0.99209327000000003</c:v>
                </c:pt>
                <c:pt idx="13519">
                  <c:v>0.99977640000000001</c:v>
                </c:pt>
                <c:pt idx="13520">
                  <c:v>0.99980979999999997</c:v>
                </c:pt>
                <c:pt idx="13521">
                  <c:v>0.9964172</c:v>
                </c:pt>
                <c:pt idx="13522">
                  <c:v>0.99801340000000005</c:v>
                </c:pt>
                <c:pt idx="13523">
                  <c:v>0.99292919999999996</c:v>
                </c:pt>
                <c:pt idx="13524">
                  <c:v>1.0007550999999999</c:v>
                </c:pt>
                <c:pt idx="13525">
                  <c:v>0.9912185</c:v>
                </c:pt>
                <c:pt idx="13526">
                  <c:v>0.9501617</c:v>
                </c:pt>
                <c:pt idx="13527">
                  <c:v>1.0004090000000001</c:v>
                </c:pt>
                <c:pt idx="13528">
                  <c:v>0.99622124000000001</c:v>
                </c:pt>
                <c:pt idx="13529">
                  <c:v>0.99881799999999998</c:v>
                </c:pt>
                <c:pt idx="13530">
                  <c:v>1.0017883999999999</c:v>
                </c:pt>
                <c:pt idx="13531">
                  <c:v>0.97809654000000001</c:v>
                </c:pt>
                <c:pt idx="13532">
                  <c:v>0.97825150000000005</c:v>
                </c:pt>
                <c:pt idx="13533">
                  <c:v>0.99851495000000001</c:v>
                </c:pt>
                <c:pt idx="13534">
                  <c:v>0.96956469999999995</c:v>
                </c:pt>
                <c:pt idx="13535">
                  <c:v>0.94884782999999995</c:v>
                </c:pt>
                <c:pt idx="13536">
                  <c:v>0.99946933999999998</c:v>
                </c:pt>
                <c:pt idx="13537">
                  <c:v>1.0009226</c:v>
                </c:pt>
                <c:pt idx="13538">
                  <c:v>0.99931705000000004</c:v>
                </c:pt>
                <c:pt idx="13539">
                  <c:v>0.99907389999999996</c:v>
                </c:pt>
                <c:pt idx="13540">
                  <c:v>0.99990840000000003</c:v>
                </c:pt>
                <c:pt idx="13541">
                  <c:v>0.99096214999999999</c:v>
                </c:pt>
                <c:pt idx="13542">
                  <c:v>1.0012093</c:v>
                </c:pt>
                <c:pt idx="13543">
                  <c:v>0.99660780000000004</c:v>
                </c:pt>
                <c:pt idx="13544">
                  <c:v>0.95068765</c:v>
                </c:pt>
                <c:pt idx="13545">
                  <c:v>0.90321240000000003</c:v>
                </c:pt>
                <c:pt idx="13546">
                  <c:v>1.0006592000000001</c:v>
                </c:pt>
                <c:pt idx="13547">
                  <c:v>0.974325</c:v>
                </c:pt>
                <c:pt idx="13548">
                  <c:v>0.94691866999999996</c:v>
                </c:pt>
                <c:pt idx="13549">
                  <c:v>0.99537399999999998</c:v>
                </c:pt>
                <c:pt idx="13550">
                  <c:v>0.97171269999999998</c:v>
                </c:pt>
                <c:pt idx="13551">
                  <c:v>1.0008017</c:v>
                </c:pt>
                <c:pt idx="13552">
                  <c:v>1.0010948</c:v>
                </c:pt>
                <c:pt idx="13553">
                  <c:v>1.0002660000000001</c:v>
                </c:pt>
                <c:pt idx="13554">
                  <c:v>0.99984130000000004</c:v>
                </c:pt>
                <c:pt idx="13555">
                  <c:v>0.99510412999999998</c:v>
                </c:pt>
                <c:pt idx="13556">
                  <c:v>1.0022384</c:v>
                </c:pt>
                <c:pt idx="13557">
                  <c:v>0.99897486000000002</c:v>
                </c:pt>
                <c:pt idx="13558">
                  <c:v>0.97890969999999999</c:v>
                </c:pt>
                <c:pt idx="13559">
                  <c:v>0.99959849999999995</c:v>
                </c:pt>
                <c:pt idx="13560">
                  <c:v>0.99376785999999995</c:v>
                </c:pt>
                <c:pt idx="13561">
                  <c:v>1.0031737000000001</c:v>
                </c:pt>
                <c:pt idx="13562">
                  <c:v>0.99837299999999995</c:v>
                </c:pt>
                <c:pt idx="13563">
                  <c:v>0.99484649999999997</c:v>
                </c:pt>
                <c:pt idx="13564">
                  <c:v>0.99740090000000003</c:v>
                </c:pt>
                <c:pt idx="13565">
                  <c:v>1.0014989000000001</c:v>
                </c:pt>
                <c:pt idx="13566">
                  <c:v>1.0006877999999999</c:v>
                </c:pt>
                <c:pt idx="13567">
                  <c:v>0.99167556000000001</c:v>
                </c:pt>
                <c:pt idx="13568">
                  <c:v>0.96828230000000004</c:v>
                </c:pt>
                <c:pt idx="13569">
                  <c:v>0.99715494999999998</c:v>
                </c:pt>
                <c:pt idx="13570">
                  <c:v>1.0006950999999999</c:v>
                </c:pt>
                <c:pt idx="13571">
                  <c:v>0.9983805</c:v>
                </c:pt>
                <c:pt idx="13572">
                  <c:v>0.99734400000000001</c:v>
                </c:pt>
                <c:pt idx="13573">
                  <c:v>0.99159679999999994</c:v>
                </c:pt>
                <c:pt idx="13574">
                  <c:v>1.0013641</c:v>
                </c:pt>
                <c:pt idx="13575">
                  <c:v>0.9733212</c:v>
                </c:pt>
                <c:pt idx="13576">
                  <c:v>0.98077669999999995</c:v>
                </c:pt>
                <c:pt idx="13577">
                  <c:v>0.92047535999999996</c:v>
                </c:pt>
                <c:pt idx="13578">
                  <c:v>0.99045119999999998</c:v>
                </c:pt>
                <c:pt idx="13579">
                  <c:v>0.98322164999999995</c:v>
                </c:pt>
                <c:pt idx="13580">
                  <c:v>0.9751978</c:v>
                </c:pt>
                <c:pt idx="13581">
                  <c:v>1.0006526</c:v>
                </c:pt>
                <c:pt idx="13582">
                  <c:v>0.94478819999999997</c:v>
                </c:pt>
                <c:pt idx="13583">
                  <c:v>1.006237</c:v>
                </c:pt>
                <c:pt idx="13584">
                  <c:v>1.0013068000000001</c:v>
                </c:pt>
                <c:pt idx="13585">
                  <c:v>1.0031201999999999</c:v>
                </c:pt>
                <c:pt idx="13586">
                  <c:v>1.0008345000000001</c:v>
                </c:pt>
                <c:pt idx="13587">
                  <c:v>0.99942070000000005</c:v>
                </c:pt>
                <c:pt idx="13588">
                  <c:v>1.0020738</c:v>
                </c:pt>
                <c:pt idx="13589">
                  <c:v>0.98544880000000001</c:v>
                </c:pt>
                <c:pt idx="13590">
                  <c:v>1.0008713</c:v>
                </c:pt>
                <c:pt idx="13591">
                  <c:v>0.98251544999999996</c:v>
                </c:pt>
                <c:pt idx="13592">
                  <c:v>0.99469980000000002</c:v>
                </c:pt>
                <c:pt idx="13593">
                  <c:v>0.98837863999999997</c:v>
                </c:pt>
                <c:pt idx="13594">
                  <c:v>0.99234800000000001</c:v>
                </c:pt>
                <c:pt idx="13595">
                  <c:v>0.98862004000000003</c:v>
                </c:pt>
                <c:pt idx="13596">
                  <c:v>0.99582079999999995</c:v>
                </c:pt>
                <c:pt idx="13597">
                  <c:v>0.98362919999999998</c:v>
                </c:pt>
                <c:pt idx="13598">
                  <c:v>0.99899380000000004</c:v>
                </c:pt>
                <c:pt idx="13599">
                  <c:v>1.0013996000000001</c:v>
                </c:pt>
                <c:pt idx="13600">
                  <c:v>0.9901683</c:v>
                </c:pt>
                <c:pt idx="13601">
                  <c:v>0.9848365</c:v>
                </c:pt>
                <c:pt idx="13602">
                  <c:v>1.0009385</c:v>
                </c:pt>
                <c:pt idx="13603">
                  <c:v>0.99990939999999995</c:v>
                </c:pt>
                <c:pt idx="13604">
                  <c:v>0.99862843999999995</c:v>
                </c:pt>
                <c:pt idx="13605">
                  <c:v>0.99684090000000003</c:v>
                </c:pt>
                <c:pt idx="13606">
                  <c:v>1.0000737</c:v>
                </c:pt>
                <c:pt idx="13607">
                  <c:v>1.0012093</c:v>
                </c:pt>
                <c:pt idx="13608">
                  <c:v>0.98774130000000004</c:v>
                </c:pt>
                <c:pt idx="13609">
                  <c:v>0.99905960000000005</c:v>
                </c:pt>
                <c:pt idx="13610">
                  <c:v>1.0015429</c:v>
                </c:pt>
                <c:pt idx="13611">
                  <c:v>0.95157800000000003</c:v>
                </c:pt>
                <c:pt idx="13612">
                  <c:v>1.0003632</c:v>
                </c:pt>
                <c:pt idx="13613">
                  <c:v>1.0010543999999999</c:v>
                </c:pt>
                <c:pt idx="13614">
                  <c:v>1.0001043000000001</c:v>
                </c:pt>
                <c:pt idx="13615">
                  <c:v>0.99514382999999995</c:v>
                </c:pt>
                <c:pt idx="13616">
                  <c:v>0.99703240000000004</c:v>
                </c:pt>
                <c:pt idx="13617">
                  <c:v>1.0002394999999999</c:v>
                </c:pt>
                <c:pt idx="13618">
                  <c:v>0.99939310000000003</c:v>
                </c:pt>
                <c:pt idx="13619">
                  <c:v>0.97328924999999999</c:v>
                </c:pt>
                <c:pt idx="13620">
                  <c:v>0.96580242999999999</c:v>
                </c:pt>
                <c:pt idx="13621">
                  <c:v>1.0004090000000001</c:v>
                </c:pt>
                <c:pt idx="13622">
                  <c:v>0.99689865</c:v>
                </c:pt>
                <c:pt idx="13623">
                  <c:v>0.99522310000000003</c:v>
                </c:pt>
                <c:pt idx="13624">
                  <c:v>0.99991392999999995</c:v>
                </c:pt>
                <c:pt idx="13625">
                  <c:v>0.99903140000000001</c:v>
                </c:pt>
                <c:pt idx="13626">
                  <c:v>0.99746500000000005</c:v>
                </c:pt>
                <c:pt idx="13627">
                  <c:v>0.99987006</c:v>
                </c:pt>
                <c:pt idx="13628">
                  <c:v>0.99536769999999997</c:v>
                </c:pt>
                <c:pt idx="13629">
                  <c:v>0.99381730000000001</c:v>
                </c:pt>
                <c:pt idx="13630">
                  <c:v>0.98091510000000004</c:v>
                </c:pt>
                <c:pt idx="13631">
                  <c:v>1.0007632</c:v>
                </c:pt>
                <c:pt idx="13632">
                  <c:v>0.99681240000000004</c:v>
                </c:pt>
                <c:pt idx="13633">
                  <c:v>0.99868069999999998</c:v>
                </c:pt>
                <c:pt idx="13634">
                  <c:v>1.0000699</c:v>
                </c:pt>
                <c:pt idx="13635">
                  <c:v>0.97596260000000001</c:v>
                </c:pt>
                <c:pt idx="13636">
                  <c:v>0.98640570000000005</c:v>
                </c:pt>
                <c:pt idx="13637">
                  <c:v>0.99189320000000003</c:v>
                </c:pt>
                <c:pt idx="13638">
                  <c:v>0.99469244000000001</c:v>
                </c:pt>
                <c:pt idx="13639">
                  <c:v>0.96685390000000004</c:v>
                </c:pt>
                <c:pt idx="13640">
                  <c:v>1.0011269</c:v>
                </c:pt>
                <c:pt idx="13641">
                  <c:v>1.0010985999999999</c:v>
                </c:pt>
                <c:pt idx="13642">
                  <c:v>0.99917219999999995</c:v>
                </c:pt>
                <c:pt idx="13643">
                  <c:v>0.99040483999999995</c:v>
                </c:pt>
                <c:pt idx="13644">
                  <c:v>0.98170970000000002</c:v>
                </c:pt>
                <c:pt idx="13645">
                  <c:v>0.9999709</c:v>
                </c:pt>
                <c:pt idx="13646">
                  <c:v>0.99179419999999996</c:v>
                </c:pt>
                <c:pt idx="13647">
                  <c:v>0.93006929999999999</c:v>
                </c:pt>
                <c:pt idx="13648">
                  <c:v>0.99493235000000002</c:v>
                </c:pt>
                <c:pt idx="13649">
                  <c:v>0.99275135999999997</c:v>
                </c:pt>
                <c:pt idx="13650">
                  <c:v>0.98457550000000005</c:v>
                </c:pt>
                <c:pt idx="13651">
                  <c:v>0.99074819999999997</c:v>
                </c:pt>
                <c:pt idx="13652">
                  <c:v>0.99853115999999997</c:v>
                </c:pt>
                <c:pt idx="13653">
                  <c:v>0.99698913</c:v>
                </c:pt>
                <c:pt idx="13654">
                  <c:v>0.99663215999999999</c:v>
                </c:pt>
                <c:pt idx="13655">
                  <c:v>1.0015166</c:v>
                </c:pt>
                <c:pt idx="13656">
                  <c:v>0.99072987000000001</c:v>
                </c:pt>
                <c:pt idx="13657">
                  <c:v>0.98468005999999997</c:v>
                </c:pt>
                <c:pt idx="13658">
                  <c:v>0.99985455999999995</c:v>
                </c:pt>
                <c:pt idx="13659">
                  <c:v>0.99393969999999998</c:v>
                </c:pt>
                <c:pt idx="13660">
                  <c:v>0.98191695999999995</c:v>
                </c:pt>
                <c:pt idx="13661">
                  <c:v>1.0003526</c:v>
                </c:pt>
                <c:pt idx="13662">
                  <c:v>0.98381304999999997</c:v>
                </c:pt>
                <c:pt idx="13663">
                  <c:v>0.99967766000000002</c:v>
                </c:pt>
                <c:pt idx="13664">
                  <c:v>0.99856999999999996</c:v>
                </c:pt>
                <c:pt idx="13665">
                  <c:v>0.99999550000000004</c:v>
                </c:pt>
                <c:pt idx="13666">
                  <c:v>0.99597100000000005</c:v>
                </c:pt>
                <c:pt idx="13667">
                  <c:v>0.99466573999999996</c:v>
                </c:pt>
                <c:pt idx="13668">
                  <c:v>0.99904939999999998</c:v>
                </c:pt>
                <c:pt idx="13669">
                  <c:v>0.99479114999999996</c:v>
                </c:pt>
                <c:pt idx="13670">
                  <c:v>1.0025568</c:v>
                </c:pt>
                <c:pt idx="13671">
                  <c:v>1.0021836</c:v>
                </c:pt>
                <c:pt idx="13672">
                  <c:v>1.0007143000000001</c:v>
                </c:pt>
                <c:pt idx="13673">
                  <c:v>0.99270659999999999</c:v>
                </c:pt>
                <c:pt idx="13674">
                  <c:v>0.99129990000000001</c:v>
                </c:pt>
                <c:pt idx="13675">
                  <c:v>0.99835079999999998</c:v>
                </c:pt>
                <c:pt idx="13676">
                  <c:v>0.98650353999999996</c:v>
                </c:pt>
                <c:pt idx="13677">
                  <c:v>1.0019366000000001</c:v>
                </c:pt>
                <c:pt idx="13678">
                  <c:v>0.99949520000000003</c:v>
                </c:pt>
                <c:pt idx="13679">
                  <c:v>0.99767079999999997</c:v>
                </c:pt>
                <c:pt idx="13680">
                  <c:v>0.99198573999999995</c:v>
                </c:pt>
                <c:pt idx="13681">
                  <c:v>0.99363330000000005</c:v>
                </c:pt>
                <c:pt idx="13682">
                  <c:v>0.98447110000000004</c:v>
                </c:pt>
                <c:pt idx="13683">
                  <c:v>0.99795853999999995</c:v>
                </c:pt>
                <c:pt idx="13684">
                  <c:v>0.99835556999999997</c:v>
                </c:pt>
                <c:pt idx="13685">
                  <c:v>0.99655179999999999</c:v>
                </c:pt>
                <c:pt idx="13686">
                  <c:v>1.0007280000000001</c:v>
                </c:pt>
                <c:pt idx="13687">
                  <c:v>0.98388500000000001</c:v>
                </c:pt>
                <c:pt idx="13688">
                  <c:v>0.98985814999999999</c:v>
                </c:pt>
                <c:pt idx="13689">
                  <c:v>0.99711689999999997</c:v>
                </c:pt>
                <c:pt idx="13690">
                  <c:v>0.99954324999999999</c:v>
                </c:pt>
                <c:pt idx="13691">
                  <c:v>0.96970480000000003</c:v>
                </c:pt>
                <c:pt idx="13692">
                  <c:v>0.99903779999999998</c:v>
                </c:pt>
                <c:pt idx="13693">
                  <c:v>0.98806090000000002</c:v>
                </c:pt>
                <c:pt idx="13694">
                  <c:v>1.0001249000000001</c:v>
                </c:pt>
                <c:pt idx="13695">
                  <c:v>0.99831384000000001</c:v>
                </c:pt>
                <c:pt idx="13696">
                  <c:v>1.0024753</c:v>
                </c:pt>
                <c:pt idx="13697">
                  <c:v>0.99965190000000004</c:v>
                </c:pt>
                <c:pt idx="13698">
                  <c:v>0.99299324</c:v>
                </c:pt>
                <c:pt idx="13699">
                  <c:v>0.99456840000000002</c:v>
                </c:pt>
                <c:pt idx="13700">
                  <c:v>1.0042852</c:v>
                </c:pt>
                <c:pt idx="13701">
                  <c:v>0.99189870000000002</c:v>
                </c:pt>
                <c:pt idx="13702">
                  <c:v>0.9732307</c:v>
                </c:pt>
                <c:pt idx="13703">
                  <c:v>0.97444640000000005</c:v>
                </c:pt>
                <c:pt idx="13704">
                  <c:v>0.98154399999999997</c:v>
                </c:pt>
                <c:pt idx="13705">
                  <c:v>0.99707460000000003</c:v>
                </c:pt>
                <c:pt idx="13706">
                  <c:v>0.98907727000000001</c:v>
                </c:pt>
                <c:pt idx="13707">
                  <c:v>0.98237390000000002</c:v>
                </c:pt>
                <c:pt idx="13708">
                  <c:v>0.99998480000000001</c:v>
                </c:pt>
                <c:pt idx="13709">
                  <c:v>0.98733769999999998</c:v>
                </c:pt>
                <c:pt idx="13710">
                  <c:v>0.99943316000000004</c:v>
                </c:pt>
                <c:pt idx="13711">
                  <c:v>0.97788660000000005</c:v>
                </c:pt>
                <c:pt idx="13712">
                  <c:v>0.99552810000000003</c:v>
                </c:pt>
                <c:pt idx="13713">
                  <c:v>1.0012728</c:v>
                </c:pt>
                <c:pt idx="13714">
                  <c:v>1.0005500000000001</c:v>
                </c:pt>
                <c:pt idx="13715">
                  <c:v>0.99374925999999997</c:v>
                </c:pt>
                <c:pt idx="13716">
                  <c:v>0.99707144000000003</c:v>
                </c:pt>
                <c:pt idx="13717">
                  <c:v>0.98958117000000001</c:v>
                </c:pt>
                <c:pt idx="13718">
                  <c:v>0.97407089999999996</c:v>
                </c:pt>
                <c:pt idx="13719">
                  <c:v>1.0025533</c:v>
                </c:pt>
                <c:pt idx="13720">
                  <c:v>0.99189954999999996</c:v>
                </c:pt>
                <c:pt idx="13721">
                  <c:v>1.0005421999999999</c:v>
                </c:pt>
                <c:pt idx="13722">
                  <c:v>0.99057170000000005</c:v>
                </c:pt>
                <c:pt idx="13723">
                  <c:v>1.0015647000000001</c:v>
                </c:pt>
                <c:pt idx="13724">
                  <c:v>0.99934703000000003</c:v>
                </c:pt>
                <c:pt idx="13725">
                  <c:v>1.0003903999999999</c:v>
                </c:pt>
                <c:pt idx="13726">
                  <c:v>0.96072639999999998</c:v>
                </c:pt>
                <c:pt idx="13727">
                  <c:v>0.9836338</c:v>
                </c:pt>
                <c:pt idx="13728">
                  <c:v>0.99809230000000004</c:v>
                </c:pt>
                <c:pt idx="13729">
                  <c:v>0.99903953000000001</c:v>
                </c:pt>
                <c:pt idx="13730">
                  <c:v>1.0006564</c:v>
                </c:pt>
                <c:pt idx="13731">
                  <c:v>0.99991392999999995</c:v>
                </c:pt>
                <c:pt idx="13732">
                  <c:v>0.95700649999999998</c:v>
                </c:pt>
                <c:pt idx="13733">
                  <c:v>0.96897155000000001</c:v>
                </c:pt>
                <c:pt idx="13734">
                  <c:v>0.95128626000000005</c:v>
                </c:pt>
                <c:pt idx="13735">
                  <c:v>0.99440706000000001</c:v>
                </c:pt>
                <c:pt idx="13736">
                  <c:v>0.99732480000000001</c:v>
                </c:pt>
                <c:pt idx="13737">
                  <c:v>0.98376479999999999</c:v>
                </c:pt>
                <c:pt idx="13738">
                  <c:v>0.99992864999999997</c:v>
                </c:pt>
                <c:pt idx="13739">
                  <c:v>1.0024655</c:v>
                </c:pt>
                <c:pt idx="13740">
                  <c:v>1.0012509000000001</c:v>
                </c:pt>
                <c:pt idx="13741">
                  <c:v>0.99859469999999995</c:v>
                </c:pt>
                <c:pt idx="13742">
                  <c:v>0.99523497000000005</c:v>
                </c:pt>
                <c:pt idx="13743">
                  <c:v>0.98518070000000002</c:v>
                </c:pt>
                <c:pt idx="13744">
                  <c:v>0.98810419999999999</c:v>
                </c:pt>
                <c:pt idx="13745">
                  <c:v>0.98813516000000001</c:v>
                </c:pt>
                <c:pt idx="13746">
                  <c:v>0.98677707000000003</c:v>
                </c:pt>
                <c:pt idx="13747">
                  <c:v>1.0003185999999999</c:v>
                </c:pt>
                <c:pt idx="13748">
                  <c:v>0.99983202999999998</c:v>
                </c:pt>
                <c:pt idx="13749">
                  <c:v>0.9861029</c:v>
                </c:pt>
                <c:pt idx="13750">
                  <c:v>1.0006957000000001</c:v>
                </c:pt>
                <c:pt idx="13751">
                  <c:v>1.0003507</c:v>
                </c:pt>
                <c:pt idx="13752">
                  <c:v>1.0006086999999999</c:v>
                </c:pt>
                <c:pt idx="13753">
                  <c:v>1.0004725000000001</c:v>
                </c:pt>
                <c:pt idx="13754">
                  <c:v>1.0011821999999999</c:v>
                </c:pt>
                <c:pt idx="13755">
                  <c:v>0.99613669999999999</c:v>
                </c:pt>
                <c:pt idx="13756">
                  <c:v>0.99110860000000001</c:v>
                </c:pt>
                <c:pt idx="13757">
                  <c:v>0.99733170000000004</c:v>
                </c:pt>
                <c:pt idx="13758">
                  <c:v>1.0012093</c:v>
                </c:pt>
                <c:pt idx="13759">
                  <c:v>1.0004192999999999</c:v>
                </c:pt>
                <c:pt idx="13760">
                  <c:v>0.99681103000000004</c:v>
                </c:pt>
                <c:pt idx="13761">
                  <c:v>1.0001854999999999</c:v>
                </c:pt>
                <c:pt idx="13762">
                  <c:v>1.0003507</c:v>
                </c:pt>
                <c:pt idx="13763">
                  <c:v>0.98782219999999998</c:v>
                </c:pt>
                <c:pt idx="13764">
                  <c:v>0.99983423999999999</c:v>
                </c:pt>
                <c:pt idx="13765">
                  <c:v>1.0008345000000001</c:v>
                </c:pt>
                <c:pt idx="13766">
                  <c:v>0.98629993000000005</c:v>
                </c:pt>
                <c:pt idx="13767">
                  <c:v>0.99790690000000004</c:v>
                </c:pt>
                <c:pt idx="13768">
                  <c:v>0.97539940000000003</c:v>
                </c:pt>
                <c:pt idx="13769">
                  <c:v>0.99703330000000001</c:v>
                </c:pt>
                <c:pt idx="13770">
                  <c:v>0.98076414999999995</c:v>
                </c:pt>
                <c:pt idx="13771">
                  <c:v>0.99124449999999997</c:v>
                </c:pt>
                <c:pt idx="13772">
                  <c:v>0.99158966999999998</c:v>
                </c:pt>
                <c:pt idx="13773">
                  <c:v>0.98734860000000002</c:v>
                </c:pt>
                <c:pt idx="13774">
                  <c:v>0.98494859999999995</c:v>
                </c:pt>
                <c:pt idx="13775">
                  <c:v>0.99349105000000004</c:v>
                </c:pt>
                <c:pt idx="13776">
                  <c:v>0.99810946</c:v>
                </c:pt>
                <c:pt idx="13777">
                  <c:v>0.99115039999999999</c:v>
                </c:pt>
                <c:pt idx="13778">
                  <c:v>0.97207790000000005</c:v>
                </c:pt>
                <c:pt idx="13779">
                  <c:v>0.99959969999999998</c:v>
                </c:pt>
                <c:pt idx="13780">
                  <c:v>0.99068999999999996</c:v>
                </c:pt>
                <c:pt idx="13781">
                  <c:v>0.98325783</c:v>
                </c:pt>
                <c:pt idx="13782">
                  <c:v>0.9875062</c:v>
                </c:pt>
                <c:pt idx="13783">
                  <c:v>0.95019969999999998</c:v>
                </c:pt>
                <c:pt idx="13784">
                  <c:v>0.99811362999999997</c:v>
                </c:pt>
                <c:pt idx="13785">
                  <c:v>0.99074039999999997</c:v>
                </c:pt>
                <c:pt idx="13786">
                  <c:v>0.99116499999999996</c:v>
                </c:pt>
                <c:pt idx="13787">
                  <c:v>0.99571556000000006</c:v>
                </c:pt>
                <c:pt idx="13788">
                  <c:v>0.99665689999999996</c:v>
                </c:pt>
                <c:pt idx="13789">
                  <c:v>1.0015301999999999</c:v>
                </c:pt>
                <c:pt idx="13790">
                  <c:v>0.99304809999999999</c:v>
                </c:pt>
                <c:pt idx="13791">
                  <c:v>1.0002234999999999</c:v>
                </c:pt>
                <c:pt idx="13792">
                  <c:v>0.99916729999999998</c:v>
                </c:pt>
                <c:pt idx="13793">
                  <c:v>0.99360079999999995</c:v>
                </c:pt>
                <c:pt idx="13794">
                  <c:v>0.99911470000000002</c:v>
                </c:pt>
                <c:pt idx="13795">
                  <c:v>0.99160289999999995</c:v>
                </c:pt>
                <c:pt idx="13796">
                  <c:v>0.97775129999999999</c:v>
                </c:pt>
                <c:pt idx="13797">
                  <c:v>0.97456160000000003</c:v>
                </c:pt>
                <c:pt idx="13798">
                  <c:v>0.99409899999999995</c:v>
                </c:pt>
                <c:pt idx="13799">
                  <c:v>0.99960020000000005</c:v>
                </c:pt>
                <c:pt idx="13800">
                  <c:v>0.98491865000000001</c:v>
                </c:pt>
                <c:pt idx="13801">
                  <c:v>0.95349943999999998</c:v>
                </c:pt>
                <c:pt idx="13802">
                  <c:v>0.98859613999999996</c:v>
                </c:pt>
                <c:pt idx="13803">
                  <c:v>1.0012053000000001</c:v>
                </c:pt>
                <c:pt idx="13804">
                  <c:v>0.98984910000000004</c:v>
                </c:pt>
                <c:pt idx="13805">
                  <c:v>0.99774470000000004</c:v>
                </c:pt>
                <c:pt idx="13806">
                  <c:v>0.98232589999999997</c:v>
                </c:pt>
                <c:pt idx="13807">
                  <c:v>0.96570180000000005</c:v>
                </c:pt>
                <c:pt idx="13808">
                  <c:v>0.99401890000000004</c:v>
                </c:pt>
                <c:pt idx="13809">
                  <c:v>0.98405900000000002</c:v>
                </c:pt>
                <c:pt idx="13810">
                  <c:v>0.99920224999999996</c:v>
                </c:pt>
                <c:pt idx="13811">
                  <c:v>1.0012745000000001</c:v>
                </c:pt>
                <c:pt idx="13812">
                  <c:v>1.0003173000000001</c:v>
                </c:pt>
                <c:pt idx="13813">
                  <c:v>1.0012042999999999</c:v>
                </c:pt>
                <c:pt idx="13814">
                  <c:v>0.99736939999999996</c:v>
                </c:pt>
                <c:pt idx="13815">
                  <c:v>1.000221</c:v>
                </c:pt>
                <c:pt idx="13816">
                  <c:v>1.0003280999999999</c:v>
                </c:pt>
                <c:pt idx="13817">
                  <c:v>0.98732920000000002</c:v>
                </c:pt>
                <c:pt idx="13818">
                  <c:v>0.99008960000000001</c:v>
                </c:pt>
                <c:pt idx="13819">
                  <c:v>0.99598509999999996</c:v>
                </c:pt>
                <c:pt idx="13820">
                  <c:v>1.0008265000000001</c:v>
                </c:pt>
                <c:pt idx="13821">
                  <c:v>0.9823229</c:v>
                </c:pt>
                <c:pt idx="13822">
                  <c:v>0.98553157000000002</c:v>
                </c:pt>
                <c:pt idx="13823">
                  <c:v>1.0008963</c:v>
                </c:pt>
                <c:pt idx="13824">
                  <c:v>0.99072199999999999</c:v>
                </c:pt>
                <c:pt idx="13825">
                  <c:v>0.99423810000000001</c:v>
                </c:pt>
                <c:pt idx="13826">
                  <c:v>0.98088783000000002</c:v>
                </c:pt>
                <c:pt idx="13827">
                  <c:v>1.0008250000000001</c:v>
                </c:pt>
                <c:pt idx="13828">
                  <c:v>0.98840159999999999</c:v>
                </c:pt>
                <c:pt idx="13829">
                  <c:v>0.9957452</c:v>
                </c:pt>
                <c:pt idx="13830">
                  <c:v>0.99106090000000002</c:v>
                </c:pt>
                <c:pt idx="13831">
                  <c:v>1.0006409000000001</c:v>
                </c:pt>
                <c:pt idx="13832">
                  <c:v>0.99980270000000004</c:v>
                </c:pt>
                <c:pt idx="13833">
                  <c:v>0.97948599999999997</c:v>
                </c:pt>
                <c:pt idx="13834">
                  <c:v>1.0008193999999999</c:v>
                </c:pt>
                <c:pt idx="13835">
                  <c:v>1.0004881999999999</c:v>
                </c:pt>
                <c:pt idx="13836">
                  <c:v>0.97744140000000002</c:v>
                </c:pt>
                <c:pt idx="13837">
                  <c:v>0.97280429999999996</c:v>
                </c:pt>
                <c:pt idx="13838">
                  <c:v>0.97527430000000004</c:v>
                </c:pt>
                <c:pt idx="13839">
                  <c:v>0.98870855999999996</c:v>
                </c:pt>
                <c:pt idx="13840">
                  <c:v>0.99866869999999996</c:v>
                </c:pt>
                <c:pt idx="13841">
                  <c:v>0.99854710000000002</c:v>
                </c:pt>
                <c:pt idx="13842">
                  <c:v>0.99231170000000002</c:v>
                </c:pt>
                <c:pt idx="13843">
                  <c:v>0.98307129999999998</c:v>
                </c:pt>
                <c:pt idx="13844">
                  <c:v>0.98179930000000004</c:v>
                </c:pt>
                <c:pt idx="13845">
                  <c:v>0.97198932999999998</c:v>
                </c:pt>
                <c:pt idx="13846">
                  <c:v>0.99403536000000003</c:v>
                </c:pt>
                <c:pt idx="13847">
                  <c:v>0.99991609999999997</c:v>
                </c:pt>
                <c:pt idx="13848">
                  <c:v>0.98831519999999995</c:v>
                </c:pt>
                <c:pt idx="13849">
                  <c:v>1.0001233</c:v>
                </c:pt>
                <c:pt idx="13850">
                  <c:v>0.99928063</c:v>
                </c:pt>
                <c:pt idx="13851">
                  <c:v>0.99617725999999995</c:v>
                </c:pt>
                <c:pt idx="13852">
                  <c:v>0.96153723999999996</c:v>
                </c:pt>
                <c:pt idx="13853">
                  <c:v>0.98976540000000002</c:v>
                </c:pt>
                <c:pt idx="13854">
                  <c:v>0.99888944999999996</c:v>
                </c:pt>
                <c:pt idx="13855">
                  <c:v>0.99900770000000005</c:v>
                </c:pt>
                <c:pt idx="13856">
                  <c:v>0.99429270000000003</c:v>
                </c:pt>
                <c:pt idx="13857">
                  <c:v>0.97921250000000004</c:v>
                </c:pt>
                <c:pt idx="13858">
                  <c:v>0.96205229999999997</c:v>
                </c:pt>
                <c:pt idx="13859">
                  <c:v>0.99910485999999998</c:v>
                </c:pt>
                <c:pt idx="13860">
                  <c:v>0.99408879999999999</c:v>
                </c:pt>
                <c:pt idx="13861">
                  <c:v>0.99997780000000003</c:v>
                </c:pt>
                <c:pt idx="13862">
                  <c:v>0.97366569999999997</c:v>
                </c:pt>
                <c:pt idx="13863">
                  <c:v>0.98538714999999999</c:v>
                </c:pt>
                <c:pt idx="13864">
                  <c:v>0.98886640000000003</c:v>
                </c:pt>
                <c:pt idx="13865">
                  <c:v>0.98832034999999996</c:v>
                </c:pt>
                <c:pt idx="13866">
                  <c:v>0.99551255000000005</c:v>
                </c:pt>
                <c:pt idx="13867">
                  <c:v>0.99915869999999996</c:v>
                </c:pt>
                <c:pt idx="13868">
                  <c:v>0.99964476000000002</c:v>
                </c:pt>
                <c:pt idx="13869">
                  <c:v>0.98537284000000003</c:v>
                </c:pt>
                <c:pt idx="13870">
                  <c:v>0.98762459999999996</c:v>
                </c:pt>
                <c:pt idx="13871">
                  <c:v>1.0007203</c:v>
                </c:pt>
                <c:pt idx="13872">
                  <c:v>1.0009524000000001</c:v>
                </c:pt>
                <c:pt idx="13873">
                  <c:v>0.96861565000000005</c:v>
                </c:pt>
                <c:pt idx="13874">
                  <c:v>0.99815379999999998</c:v>
                </c:pt>
                <c:pt idx="13875">
                  <c:v>0.97861600000000004</c:v>
                </c:pt>
                <c:pt idx="13876">
                  <c:v>0.98805343999999995</c:v>
                </c:pt>
                <c:pt idx="13877">
                  <c:v>1.0000534000000001</c:v>
                </c:pt>
                <c:pt idx="13878">
                  <c:v>0.99856959999999995</c:v>
                </c:pt>
                <c:pt idx="13879">
                  <c:v>0.99370780000000003</c:v>
                </c:pt>
                <c:pt idx="13880">
                  <c:v>1.00054</c:v>
                </c:pt>
                <c:pt idx="13881">
                  <c:v>0.91851413000000004</c:v>
                </c:pt>
                <c:pt idx="13882">
                  <c:v>0.99771434000000003</c:v>
                </c:pt>
                <c:pt idx="13883">
                  <c:v>0.99701600000000001</c:v>
                </c:pt>
                <c:pt idx="13884">
                  <c:v>0.98119579999999995</c:v>
                </c:pt>
                <c:pt idx="13885">
                  <c:v>0.96734279999999995</c:v>
                </c:pt>
                <c:pt idx="13886">
                  <c:v>0.99623936000000002</c:v>
                </c:pt>
                <c:pt idx="13887">
                  <c:v>0.95813340000000002</c:v>
                </c:pt>
                <c:pt idx="13888">
                  <c:v>0.99688876000000004</c:v>
                </c:pt>
                <c:pt idx="13889">
                  <c:v>0.98420490000000005</c:v>
                </c:pt>
                <c:pt idx="13890">
                  <c:v>0.99860000000000004</c:v>
                </c:pt>
                <c:pt idx="13891">
                  <c:v>0.99956506000000001</c:v>
                </c:pt>
                <c:pt idx="13892">
                  <c:v>1.0006766</c:v>
                </c:pt>
                <c:pt idx="13893">
                  <c:v>0.99297005000000005</c:v>
                </c:pt>
                <c:pt idx="13894">
                  <c:v>0.98625929999999995</c:v>
                </c:pt>
                <c:pt idx="13895">
                  <c:v>1.0022844</c:v>
                </c:pt>
                <c:pt idx="13896">
                  <c:v>0.99626696000000003</c:v>
                </c:pt>
                <c:pt idx="13897">
                  <c:v>0.98509089999999999</c:v>
                </c:pt>
                <c:pt idx="13898">
                  <c:v>1.0000465999999999</c:v>
                </c:pt>
                <c:pt idx="13899">
                  <c:v>0.99974626</c:v>
                </c:pt>
                <c:pt idx="13900">
                  <c:v>0.99714219999999998</c:v>
                </c:pt>
                <c:pt idx="13901">
                  <c:v>0.99555490000000002</c:v>
                </c:pt>
                <c:pt idx="13902">
                  <c:v>1.0004725000000001</c:v>
                </c:pt>
                <c:pt idx="13903">
                  <c:v>0.97083706000000003</c:v>
                </c:pt>
                <c:pt idx="13904">
                  <c:v>0.99284106000000005</c:v>
                </c:pt>
                <c:pt idx="13905">
                  <c:v>0.99295294000000001</c:v>
                </c:pt>
                <c:pt idx="13906">
                  <c:v>0.97090936000000005</c:v>
                </c:pt>
                <c:pt idx="13907">
                  <c:v>0.99179790000000001</c:v>
                </c:pt>
                <c:pt idx="13908">
                  <c:v>0.98806360000000004</c:v>
                </c:pt>
                <c:pt idx="13909">
                  <c:v>0.98383370000000003</c:v>
                </c:pt>
                <c:pt idx="13910">
                  <c:v>0.98982829999999999</c:v>
                </c:pt>
                <c:pt idx="13911">
                  <c:v>0.99887824000000003</c:v>
                </c:pt>
                <c:pt idx="13912">
                  <c:v>1.0008136000000001</c:v>
                </c:pt>
                <c:pt idx="13913">
                  <c:v>0.96560453999999996</c:v>
                </c:pt>
                <c:pt idx="13914">
                  <c:v>0.98916919999999997</c:v>
                </c:pt>
                <c:pt idx="13915">
                  <c:v>0.99690175000000003</c:v>
                </c:pt>
                <c:pt idx="13916">
                  <c:v>0.99998940000000003</c:v>
                </c:pt>
                <c:pt idx="13917">
                  <c:v>0.94896069999999999</c:v>
                </c:pt>
                <c:pt idx="13918">
                  <c:v>0.99247960000000002</c:v>
                </c:pt>
                <c:pt idx="13919">
                  <c:v>0.97633320000000001</c:v>
                </c:pt>
                <c:pt idx="13920">
                  <c:v>1.0002036000000001</c:v>
                </c:pt>
                <c:pt idx="13921">
                  <c:v>0.99625609999999998</c:v>
                </c:pt>
                <c:pt idx="13922">
                  <c:v>0.99832164999999995</c:v>
                </c:pt>
                <c:pt idx="13923">
                  <c:v>1.0007699999999999</c:v>
                </c:pt>
                <c:pt idx="13924">
                  <c:v>0.93544554999999996</c:v>
                </c:pt>
                <c:pt idx="13925">
                  <c:v>1.0000699</c:v>
                </c:pt>
                <c:pt idx="13926">
                  <c:v>0.9920525</c:v>
                </c:pt>
                <c:pt idx="13927">
                  <c:v>0.99616150000000003</c:v>
                </c:pt>
                <c:pt idx="13928">
                  <c:v>1.0001568000000001</c:v>
                </c:pt>
                <c:pt idx="13929">
                  <c:v>1.0009385</c:v>
                </c:pt>
                <c:pt idx="13930">
                  <c:v>1.0000340000000001</c:v>
                </c:pt>
                <c:pt idx="13931">
                  <c:v>0.99827650000000001</c:v>
                </c:pt>
                <c:pt idx="13932">
                  <c:v>0.99769699999999994</c:v>
                </c:pt>
                <c:pt idx="13933">
                  <c:v>1.0012224999999999</c:v>
                </c:pt>
                <c:pt idx="13934">
                  <c:v>1.0009091000000001</c:v>
                </c:pt>
                <c:pt idx="13935">
                  <c:v>1.0003918000000001</c:v>
                </c:pt>
                <c:pt idx="13936">
                  <c:v>0.98909639999999999</c:v>
                </c:pt>
                <c:pt idx="13937">
                  <c:v>0.99843585000000001</c:v>
                </c:pt>
                <c:pt idx="13938">
                  <c:v>1.0007735</c:v>
                </c:pt>
                <c:pt idx="13939">
                  <c:v>0.99742169999999997</c:v>
                </c:pt>
                <c:pt idx="13940">
                  <c:v>0.99169479999999999</c:v>
                </c:pt>
                <c:pt idx="13941">
                  <c:v>0.99438579999999999</c:v>
                </c:pt>
                <c:pt idx="13942">
                  <c:v>0.95696806999999995</c:v>
                </c:pt>
                <c:pt idx="13943">
                  <c:v>0.98699550000000003</c:v>
                </c:pt>
                <c:pt idx="13944">
                  <c:v>0.99413300000000004</c:v>
                </c:pt>
                <c:pt idx="13945">
                  <c:v>0.99496269999999998</c:v>
                </c:pt>
                <c:pt idx="13946">
                  <c:v>0.99154896000000003</c:v>
                </c:pt>
                <c:pt idx="13947">
                  <c:v>0.96851969999999998</c:v>
                </c:pt>
                <c:pt idx="13948">
                  <c:v>1.0015662999999999</c:v>
                </c:pt>
                <c:pt idx="13949">
                  <c:v>0.99916640000000001</c:v>
                </c:pt>
                <c:pt idx="13950">
                  <c:v>1.0007727</c:v>
                </c:pt>
                <c:pt idx="13951">
                  <c:v>0.99621563999999996</c:v>
                </c:pt>
                <c:pt idx="13952">
                  <c:v>1.0012734999999999</c:v>
                </c:pt>
                <c:pt idx="13953">
                  <c:v>0.97394424999999996</c:v>
                </c:pt>
                <c:pt idx="13954">
                  <c:v>0.98983449999999995</c:v>
                </c:pt>
                <c:pt idx="13955">
                  <c:v>0.99718689999999999</c:v>
                </c:pt>
                <c:pt idx="13956">
                  <c:v>0.99656193999999998</c:v>
                </c:pt>
                <c:pt idx="13957">
                  <c:v>0.98943210000000004</c:v>
                </c:pt>
                <c:pt idx="13958">
                  <c:v>0.99925079999999999</c:v>
                </c:pt>
                <c:pt idx="13959">
                  <c:v>0.99829614</c:v>
                </c:pt>
                <c:pt idx="13960">
                  <c:v>0.96429549999999997</c:v>
                </c:pt>
                <c:pt idx="13961">
                  <c:v>1.0002089999999999</c:v>
                </c:pt>
                <c:pt idx="13962">
                  <c:v>0.91522479999999995</c:v>
                </c:pt>
                <c:pt idx="13963">
                  <c:v>0.97380023999999998</c:v>
                </c:pt>
                <c:pt idx="13964">
                  <c:v>1.0005945999999999</c:v>
                </c:pt>
                <c:pt idx="13965">
                  <c:v>0.98688719999999996</c:v>
                </c:pt>
                <c:pt idx="13966">
                  <c:v>0.99736225999999994</c:v>
                </c:pt>
                <c:pt idx="13967">
                  <c:v>0.97298830000000003</c:v>
                </c:pt>
                <c:pt idx="13968">
                  <c:v>0.99916640000000001</c:v>
                </c:pt>
                <c:pt idx="13969">
                  <c:v>1.0007292999999999</c:v>
                </c:pt>
                <c:pt idx="13970">
                  <c:v>0.99974626</c:v>
                </c:pt>
                <c:pt idx="13971">
                  <c:v>0.99949896000000005</c:v>
                </c:pt>
                <c:pt idx="13972">
                  <c:v>0.97345029999999999</c:v>
                </c:pt>
                <c:pt idx="13973">
                  <c:v>1.000265</c:v>
                </c:pt>
                <c:pt idx="13974">
                  <c:v>0.96382844000000001</c:v>
                </c:pt>
                <c:pt idx="13975">
                  <c:v>1.0019899999999999</c:v>
                </c:pt>
                <c:pt idx="13976">
                  <c:v>1.0005754</c:v>
                </c:pt>
                <c:pt idx="13977">
                  <c:v>0.99674439999999997</c:v>
                </c:pt>
                <c:pt idx="13978">
                  <c:v>0.99717500000000003</c:v>
                </c:pt>
                <c:pt idx="13979">
                  <c:v>0.97632914999999998</c:v>
                </c:pt>
                <c:pt idx="13980">
                  <c:v>1.0018784999999999</c:v>
                </c:pt>
                <c:pt idx="13981">
                  <c:v>1.0023040000000001</c:v>
                </c:pt>
                <c:pt idx="13982">
                  <c:v>1.0009321</c:v>
                </c:pt>
                <c:pt idx="13983">
                  <c:v>1.0008193000000001</c:v>
                </c:pt>
                <c:pt idx="13984">
                  <c:v>0.98822639999999995</c:v>
                </c:pt>
                <c:pt idx="13985">
                  <c:v>0.99961036000000003</c:v>
                </c:pt>
                <c:pt idx="13986">
                  <c:v>0.99000469999999996</c:v>
                </c:pt>
                <c:pt idx="13987">
                  <c:v>0.99762569999999995</c:v>
                </c:pt>
                <c:pt idx="13988">
                  <c:v>0.99902480000000005</c:v>
                </c:pt>
                <c:pt idx="13989">
                  <c:v>0.99036259999999998</c:v>
                </c:pt>
                <c:pt idx="13990">
                  <c:v>0.99947350000000001</c:v>
                </c:pt>
                <c:pt idx="13991">
                  <c:v>0.98254054999999996</c:v>
                </c:pt>
                <c:pt idx="13992">
                  <c:v>0.99715595999999995</c:v>
                </c:pt>
                <c:pt idx="13993">
                  <c:v>1.0003603999999999</c:v>
                </c:pt>
                <c:pt idx="13994">
                  <c:v>0.99555594000000003</c:v>
                </c:pt>
                <c:pt idx="13995">
                  <c:v>0.98762965000000003</c:v>
                </c:pt>
                <c:pt idx="13996">
                  <c:v>1.0004622999999999</c:v>
                </c:pt>
                <c:pt idx="13997">
                  <c:v>0.99916640000000001</c:v>
                </c:pt>
                <c:pt idx="13998">
                  <c:v>0.99800239999999996</c:v>
                </c:pt>
                <c:pt idx="13999">
                  <c:v>0.99510555999999994</c:v>
                </c:pt>
                <c:pt idx="14000">
                  <c:v>1.0005469</c:v>
                </c:pt>
                <c:pt idx="14001">
                  <c:v>0.99927659999999996</c:v>
                </c:pt>
                <c:pt idx="14002">
                  <c:v>1.000413</c:v>
                </c:pt>
                <c:pt idx="14003">
                  <c:v>0.99859589999999998</c:v>
                </c:pt>
                <c:pt idx="14004">
                  <c:v>1.0010456999999999</c:v>
                </c:pt>
                <c:pt idx="14005">
                  <c:v>0.99957954999999998</c:v>
                </c:pt>
                <c:pt idx="14006">
                  <c:v>0.98541970000000001</c:v>
                </c:pt>
                <c:pt idx="14007">
                  <c:v>0.99989430000000001</c:v>
                </c:pt>
                <c:pt idx="14008">
                  <c:v>0.99533249999999995</c:v>
                </c:pt>
                <c:pt idx="14009">
                  <c:v>0.9790046</c:v>
                </c:pt>
                <c:pt idx="14010">
                  <c:v>0.99420863000000004</c:v>
                </c:pt>
                <c:pt idx="14011">
                  <c:v>0.99544257000000003</c:v>
                </c:pt>
                <c:pt idx="14012">
                  <c:v>1.0000971999999999</c:v>
                </c:pt>
                <c:pt idx="14013">
                  <c:v>0.99950519999999998</c:v>
                </c:pt>
                <c:pt idx="14014">
                  <c:v>0.95915360000000005</c:v>
                </c:pt>
                <c:pt idx="14015">
                  <c:v>0.98755705000000005</c:v>
                </c:pt>
                <c:pt idx="14016">
                  <c:v>0.99998355000000005</c:v>
                </c:pt>
                <c:pt idx="14017">
                  <c:v>0.98655104999999998</c:v>
                </c:pt>
                <c:pt idx="14018">
                  <c:v>0.99483144000000001</c:v>
                </c:pt>
                <c:pt idx="14019">
                  <c:v>1.0009903</c:v>
                </c:pt>
                <c:pt idx="14020">
                  <c:v>0.96990030000000005</c:v>
                </c:pt>
                <c:pt idx="14021">
                  <c:v>1.0026411</c:v>
                </c:pt>
                <c:pt idx="14022">
                  <c:v>0.97403770000000001</c:v>
                </c:pt>
                <c:pt idx="14023">
                  <c:v>0.99697745000000004</c:v>
                </c:pt>
                <c:pt idx="14024">
                  <c:v>1.0006481</c:v>
                </c:pt>
                <c:pt idx="14025">
                  <c:v>0.99553449999999999</c:v>
                </c:pt>
                <c:pt idx="14026">
                  <c:v>0.97646873999999995</c:v>
                </c:pt>
                <c:pt idx="14027">
                  <c:v>0.99941120000000006</c:v>
                </c:pt>
                <c:pt idx="14028">
                  <c:v>0.99128276000000004</c:v>
                </c:pt>
                <c:pt idx="14029">
                  <c:v>0.99597800000000003</c:v>
                </c:pt>
                <c:pt idx="14030">
                  <c:v>0.95491855999999997</c:v>
                </c:pt>
                <c:pt idx="14031">
                  <c:v>0.99411510000000003</c:v>
                </c:pt>
                <c:pt idx="14032">
                  <c:v>0.99252784000000005</c:v>
                </c:pt>
                <c:pt idx="14033">
                  <c:v>1.0029516000000001</c:v>
                </c:pt>
                <c:pt idx="14034">
                  <c:v>1.0002024</c:v>
                </c:pt>
                <c:pt idx="14035">
                  <c:v>1.0022131999999999</c:v>
                </c:pt>
                <c:pt idx="14036">
                  <c:v>0.98463829999999997</c:v>
                </c:pt>
                <c:pt idx="14037">
                  <c:v>0.99809915000000005</c:v>
                </c:pt>
                <c:pt idx="14038">
                  <c:v>0.99159914000000005</c:v>
                </c:pt>
                <c:pt idx="14039">
                  <c:v>0.99996359999999995</c:v>
                </c:pt>
                <c:pt idx="14040">
                  <c:v>0.9795741</c:v>
                </c:pt>
                <c:pt idx="14041">
                  <c:v>0.99626150000000002</c:v>
                </c:pt>
                <c:pt idx="14042">
                  <c:v>0.96482146000000002</c:v>
                </c:pt>
                <c:pt idx="14043">
                  <c:v>0.99957470000000004</c:v>
                </c:pt>
                <c:pt idx="14044">
                  <c:v>0.99946265999999995</c:v>
                </c:pt>
                <c:pt idx="14045">
                  <c:v>1.0019585</c:v>
                </c:pt>
                <c:pt idx="14046">
                  <c:v>0.98533267000000002</c:v>
                </c:pt>
                <c:pt idx="14047">
                  <c:v>0.99384147</c:v>
                </c:pt>
                <c:pt idx="14048">
                  <c:v>1.0011995</c:v>
                </c:pt>
                <c:pt idx="14049">
                  <c:v>1.0009085</c:v>
                </c:pt>
                <c:pt idx="14050">
                  <c:v>0.98459620000000003</c:v>
                </c:pt>
                <c:pt idx="14051">
                  <c:v>0.99911654000000005</c:v>
                </c:pt>
                <c:pt idx="14052">
                  <c:v>1.0009385</c:v>
                </c:pt>
                <c:pt idx="14053">
                  <c:v>0.9911413</c:v>
                </c:pt>
                <c:pt idx="14054">
                  <c:v>1.0004963</c:v>
                </c:pt>
                <c:pt idx="14055">
                  <c:v>0.98137313000000004</c:v>
                </c:pt>
                <c:pt idx="14056">
                  <c:v>0.99837416000000001</c:v>
                </c:pt>
                <c:pt idx="14057">
                  <c:v>1.0006564</c:v>
                </c:pt>
                <c:pt idx="14058">
                  <c:v>0.99386173</c:v>
                </c:pt>
                <c:pt idx="14059">
                  <c:v>0.94917023</c:v>
                </c:pt>
                <c:pt idx="14060">
                  <c:v>0.98684037000000002</c:v>
                </c:pt>
                <c:pt idx="14061">
                  <c:v>0.98113024000000004</c:v>
                </c:pt>
                <c:pt idx="14062">
                  <c:v>1.0025706000000001</c:v>
                </c:pt>
                <c:pt idx="14063">
                  <c:v>1.0017476000000001</c:v>
                </c:pt>
                <c:pt idx="14064">
                  <c:v>0.9917705</c:v>
                </c:pt>
                <c:pt idx="14065">
                  <c:v>0.99932310000000002</c:v>
                </c:pt>
                <c:pt idx="14066">
                  <c:v>0.98743360000000002</c:v>
                </c:pt>
                <c:pt idx="14067">
                  <c:v>0.98794959999999998</c:v>
                </c:pt>
                <c:pt idx="14068">
                  <c:v>0.99658846999999995</c:v>
                </c:pt>
                <c:pt idx="14069">
                  <c:v>0.99093399999999998</c:v>
                </c:pt>
                <c:pt idx="14070">
                  <c:v>0.99251009999999995</c:v>
                </c:pt>
                <c:pt idx="14071">
                  <c:v>1.0011477</c:v>
                </c:pt>
                <c:pt idx="14072">
                  <c:v>0.98091159999999999</c:v>
                </c:pt>
                <c:pt idx="14073">
                  <c:v>0.99957156000000003</c:v>
                </c:pt>
                <c:pt idx="14074">
                  <c:v>0.98529345000000002</c:v>
                </c:pt>
                <c:pt idx="14075">
                  <c:v>0.99281929999999996</c:v>
                </c:pt>
                <c:pt idx="14076">
                  <c:v>0.98650353999999996</c:v>
                </c:pt>
                <c:pt idx="14077">
                  <c:v>1.0011361999999999</c:v>
                </c:pt>
                <c:pt idx="14078">
                  <c:v>1.0009412</c:v>
                </c:pt>
                <c:pt idx="14079">
                  <c:v>0.99843687000000003</c:v>
                </c:pt>
                <c:pt idx="14080">
                  <c:v>1.0019028000000001</c:v>
                </c:pt>
                <c:pt idx="14081">
                  <c:v>0.97892462999999996</c:v>
                </c:pt>
                <c:pt idx="14082">
                  <c:v>0.99222195000000002</c:v>
                </c:pt>
                <c:pt idx="14083">
                  <c:v>0.99943709999999997</c:v>
                </c:pt>
                <c:pt idx="14084">
                  <c:v>0.9959327</c:v>
                </c:pt>
                <c:pt idx="14085">
                  <c:v>0.99932310000000002</c:v>
                </c:pt>
                <c:pt idx="14086">
                  <c:v>0.99221389999999998</c:v>
                </c:pt>
                <c:pt idx="14087">
                  <c:v>0.97709024</c:v>
                </c:pt>
                <c:pt idx="14088">
                  <c:v>0.98931829999999998</c:v>
                </c:pt>
                <c:pt idx="14089">
                  <c:v>0.99494534999999995</c:v>
                </c:pt>
                <c:pt idx="14090">
                  <c:v>0.98755890000000002</c:v>
                </c:pt>
                <c:pt idx="14091">
                  <c:v>1.0005099</c:v>
                </c:pt>
                <c:pt idx="14092">
                  <c:v>0.99949060000000001</c:v>
                </c:pt>
                <c:pt idx="14093">
                  <c:v>0.9880757</c:v>
                </c:pt>
                <c:pt idx="14094">
                  <c:v>0.96303576000000002</c:v>
                </c:pt>
                <c:pt idx="14095">
                  <c:v>0.97730887</c:v>
                </c:pt>
                <c:pt idx="14096">
                  <c:v>1.0009711999999999</c:v>
                </c:pt>
                <c:pt idx="14097">
                  <c:v>0.99920905000000004</c:v>
                </c:pt>
                <c:pt idx="14098">
                  <c:v>0.99397515999999997</c:v>
                </c:pt>
                <c:pt idx="14099">
                  <c:v>0.9967956</c:v>
                </c:pt>
                <c:pt idx="14100">
                  <c:v>0.98942830000000004</c:v>
                </c:pt>
                <c:pt idx="14101">
                  <c:v>0.98546460000000002</c:v>
                </c:pt>
                <c:pt idx="14102">
                  <c:v>0.99890696999999995</c:v>
                </c:pt>
                <c:pt idx="14103">
                  <c:v>1.0004643</c:v>
                </c:pt>
                <c:pt idx="14104">
                  <c:v>0.99818045</c:v>
                </c:pt>
                <c:pt idx="14105">
                  <c:v>0.99713403</c:v>
                </c:pt>
                <c:pt idx="14106">
                  <c:v>0.97273712999999995</c:v>
                </c:pt>
                <c:pt idx="14107">
                  <c:v>0.99462556999999996</c:v>
                </c:pt>
                <c:pt idx="14108">
                  <c:v>0.98572694999999999</c:v>
                </c:pt>
                <c:pt idx="14109">
                  <c:v>0.98913280000000003</c:v>
                </c:pt>
                <c:pt idx="14110">
                  <c:v>0.97665422999999996</c:v>
                </c:pt>
                <c:pt idx="14111">
                  <c:v>0.97908980000000001</c:v>
                </c:pt>
                <c:pt idx="14112">
                  <c:v>0.98797369999999995</c:v>
                </c:pt>
                <c:pt idx="14113">
                  <c:v>0.99628749999999999</c:v>
                </c:pt>
                <c:pt idx="14114">
                  <c:v>0.96505909999999995</c:v>
                </c:pt>
                <c:pt idx="14115">
                  <c:v>1.0017217</c:v>
                </c:pt>
                <c:pt idx="14116">
                  <c:v>0.98975880000000005</c:v>
                </c:pt>
                <c:pt idx="14117">
                  <c:v>0.99675404999999995</c:v>
                </c:pt>
                <c:pt idx="14118">
                  <c:v>0.99642944</c:v>
                </c:pt>
                <c:pt idx="14119">
                  <c:v>0.9988882</c:v>
                </c:pt>
                <c:pt idx="14120">
                  <c:v>0.97899853999999997</c:v>
                </c:pt>
                <c:pt idx="14121">
                  <c:v>0.99331809999999998</c:v>
                </c:pt>
                <c:pt idx="14122">
                  <c:v>0.99806916999999995</c:v>
                </c:pt>
                <c:pt idx="14123">
                  <c:v>1.000686</c:v>
                </c:pt>
                <c:pt idx="14124">
                  <c:v>0.98781353000000005</c:v>
                </c:pt>
                <c:pt idx="14125">
                  <c:v>0.98672530000000003</c:v>
                </c:pt>
                <c:pt idx="14126">
                  <c:v>0.99671500000000002</c:v>
                </c:pt>
                <c:pt idx="14127">
                  <c:v>0.99325794000000001</c:v>
                </c:pt>
                <c:pt idx="14128">
                  <c:v>0.99271524</c:v>
                </c:pt>
                <c:pt idx="14129">
                  <c:v>0.98027443999999997</c:v>
                </c:pt>
                <c:pt idx="14130">
                  <c:v>1.0011266000000001</c:v>
                </c:pt>
                <c:pt idx="14131">
                  <c:v>1.0002675999999999</c:v>
                </c:pt>
                <c:pt idx="14132">
                  <c:v>0.99609440000000005</c:v>
                </c:pt>
                <c:pt idx="14133">
                  <c:v>0.99968994</c:v>
                </c:pt>
                <c:pt idx="14134">
                  <c:v>0.99294375999999995</c:v>
                </c:pt>
                <c:pt idx="14135">
                  <c:v>0.99913764000000005</c:v>
                </c:pt>
                <c:pt idx="14136">
                  <c:v>0.99813779999999996</c:v>
                </c:pt>
                <c:pt idx="14137">
                  <c:v>0.99964839999999999</c:v>
                </c:pt>
                <c:pt idx="14138">
                  <c:v>0.98894656000000003</c:v>
                </c:pt>
                <c:pt idx="14139">
                  <c:v>0.99903439999999999</c:v>
                </c:pt>
                <c:pt idx="14140">
                  <c:v>0.95160869999999997</c:v>
                </c:pt>
                <c:pt idx="14141">
                  <c:v>1.0006645000000001</c:v>
                </c:pt>
                <c:pt idx="14142">
                  <c:v>0.99150769999999999</c:v>
                </c:pt>
                <c:pt idx="14143">
                  <c:v>0.95646719999999996</c:v>
                </c:pt>
                <c:pt idx="14144">
                  <c:v>0.99377877000000003</c:v>
                </c:pt>
                <c:pt idx="14145">
                  <c:v>0.95700233999999995</c:v>
                </c:pt>
                <c:pt idx="14146">
                  <c:v>0.98397635999999999</c:v>
                </c:pt>
                <c:pt idx="14147">
                  <c:v>0.9776686</c:v>
                </c:pt>
                <c:pt idx="14148">
                  <c:v>0.99479189999999995</c:v>
                </c:pt>
                <c:pt idx="14149">
                  <c:v>0.99647560000000002</c:v>
                </c:pt>
                <c:pt idx="14150">
                  <c:v>0.99959969999999998</c:v>
                </c:pt>
                <c:pt idx="14151">
                  <c:v>1.0022631</c:v>
                </c:pt>
                <c:pt idx="14152">
                  <c:v>1.0003415</c:v>
                </c:pt>
                <c:pt idx="14153">
                  <c:v>1.0000198</c:v>
                </c:pt>
                <c:pt idx="14154">
                  <c:v>0.96810395000000005</c:v>
                </c:pt>
                <c:pt idx="14155">
                  <c:v>0.98641199999999996</c:v>
                </c:pt>
                <c:pt idx="14156">
                  <c:v>0.99994797000000002</c:v>
                </c:pt>
                <c:pt idx="14157">
                  <c:v>0.87425600000000003</c:v>
                </c:pt>
                <c:pt idx="14158">
                  <c:v>0.9964189</c:v>
                </c:pt>
                <c:pt idx="14159">
                  <c:v>0.97939609999999999</c:v>
                </c:pt>
                <c:pt idx="14160">
                  <c:v>0.99512020000000001</c:v>
                </c:pt>
                <c:pt idx="14161">
                  <c:v>0.97557020000000005</c:v>
                </c:pt>
                <c:pt idx="14162">
                  <c:v>0.98446129999999998</c:v>
                </c:pt>
                <c:pt idx="14163">
                  <c:v>1.0008680999999999</c:v>
                </c:pt>
                <c:pt idx="14164">
                  <c:v>1.0000175</c:v>
                </c:pt>
                <c:pt idx="14165">
                  <c:v>0.99915810000000005</c:v>
                </c:pt>
                <c:pt idx="14166">
                  <c:v>1.0002944</c:v>
                </c:pt>
                <c:pt idx="14167">
                  <c:v>0.98614924999999998</c:v>
                </c:pt>
                <c:pt idx="14168">
                  <c:v>0.9893767</c:v>
                </c:pt>
                <c:pt idx="14169">
                  <c:v>0.99750965999999996</c:v>
                </c:pt>
                <c:pt idx="14170">
                  <c:v>0.99704020000000004</c:v>
                </c:pt>
                <c:pt idx="14171">
                  <c:v>0.97569375999999997</c:v>
                </c:pt>
                <c:pt idx="14172">
                  <c:v>0.94846724999999998</c:v>
                </c:pt>
                <c:pt idx="14173">
                  <c:v>0.99774640000000003</c:v>
                </c:pt>
                <c:pt idx="14174">
                  <c:v>0.99938464000000005</c:v>
                </c:pt>
                <c:pt idx="14175">
                  <c:v>0.98176085999999996</c:v>
                </c:pt>
                <c:pt idx="14176">
                  <c:v>1.0005820999999999</c:v>
                </c:pt>
                <c:pt idx="14177">
                  <c:v>0.99689190000000005</c:v>
                </c:pt>
                <c:pt idx="14178">
                  <c:v>0.99565519999999996</c:v>
                </c:pt>
                <c:pt idx="14179">
                  <c:v>0.99463849999999998</c:v>
                </c:pt>
                <c:pt idx="14180">
                  <c:v>0.98144830000000005</c:v>
                </c:pt>
                <c:pt idx="14181">
                  <c:v>0.99029239999999996</c:v>
                </c:pt>
                <c:pt idx="14182">
                  <c:v>1.0001842999999999</c:v>
                </c:pt>
                <c:pt idx="14183">
                  <c:v>0.98634460000000002</c:v>
                </c:pt>
                <c:pt idx="14184">
                  <c:v>0.99747799999999998</c:v>
                </c:pt>
                <c:pt idx="14185">
                  <c:v>0.99213534999999997</c:v>
                </c:pt>
                <c:pt idx="14186">
                  <c:v>0.99872446000000004</c:v>
                </c:pt>
                <c:pt idx="14187">
                  <c:v>1.0010197999999999</c:v>
                </c:pt>
                <c:pt idx="14188">
                  <c:v>0.96515249999999997</c:v>
                </c:pt>
                <c:pt idx="14189">
                  <c:v>0.9991063</c:v>
                </c:pt>
                <c:pt idx="14190">
                  <c:v>0.95621849999999997</c:v>
                </c:pt>
                <c:pt idx="14191">
                  <c:v>0.96596110000000002</c:v>
                </c:pt>
                <c:pt idx="14192">
                  <c:v>1.0007699999999999</c:v>
                </c:pt>
                <c:pt idx="14193">
                  <c:v>1.0007117999999999</c:v>
                </c:pt>
                <c:pt idx="14194">
                  <c:v>1.0004573999999999</c:v>
                </c:pt>
                <c:pt idx="14195">
                  <c:v>0.9966526</c:v>
                </c:pt>
                <c:pt idx="14196">
                  <c:v>0.95380496999999997</c:v>
                </c:pt>
                <c:pt idx="14197">
                  <c:v>0.99117893000000001</c:v>
                </c:pt>
                <c:pt idx="14198">
                  <c:v>0.99513629999999997</c:v>
                </c:pt>
                <c:pt idx="14199">
                  <c:v>1.0005652</c:v>
                </c:pt>
                <c:pt idx="14200">
                  <c:v>1.000281</c:v>
                </c:pt>
                <c:pt idx="14201">
                  <c:v>0.98870599999999997</c:v>
                </c:pt>
                <c:pt idx="14202">
                  <c:v>0.99604744000000001</c:v>
                </c:pt>
                <c:pt idx="14203">
                  <c:v>0.99586743</c:v>
                </c:pt>
                <c:pt idx="14204">
                  <c:v>0.99352306000000001</c:v>
                </c:pt>
                <c:pt idx="14205">
                  <c:v>0.9997414</c:v>
                </c:pt>
                <c:pt idx="14206">
                  <c:v>0.99962527000000001</c:v>
                </c:pt>
                <c:pt idx="14207">
                  <c:v>0.99788785000000002</c:v>
                </c:pt>
                <c:pt idx="14208">
                  <c:v>0.99826777</c:v>
                </c:pt>
                <c:pt idx="14209">
                  <c:v>0.97335815000000003</c:v>
                </c:pt>
                <c:pt idx="14210">
                  <c:v>0.98874295000000001</c:v>
                </c:pt>
                <c:pt idx="14211">
                  <c:v>1.0004877999999999</c:v>
                </c:pt>
                <c:pt idx="14212">
                  <c:v>0.98826986999999999</c:v>
                </c:pt>
                <c:pt idx="14213">
                  <c:v>0.94958030000000004</c:v>
                </c:pt>
                <c:pt idx="14214">
                  <c:v>0.99840759999999995</c:v>
                </c:pt>
                <c:pt idx="14215">
                  <c:v>0.96152349999999998</c:v>
                </c:pt>
                <c:pt idx="14216">
                  <c:v>0.99953970000000003</c:v>
                </c:pt>
                <c:pt idx="14217">
                  <c:v>0.99001830000000002</c:v>
                </c:pt>
                <c:pt idx="14218">
                  <c:v>0.99222034000000003</c:v>
                </c:pt>
                <c:pt idx="14219">
                  <c:v>0.9876876</c:v>
                </c:pt>
                <c:pt idx="14220">
                  <c:v>0.97050493999999998</c:v>
                </c:pt>
                <c:pt idx="14221">
                  <c:v>1.0003276999999999</c:v>
                </c:pt>
                <c:pt idx="14222">
                  <c:v>0.98925465000000001</c:v>
                </c:pt>
                <c:pt idx="14223">
                  <c:v>0.97540360000000004</c:v>
                </c:pt>
                <c:pt idx="14224">
                  <c:v>0.98794709999999997</c:v>
                </c:pt>
                <c:pt idx="14225">
                  <c:v>0.9991023</c:v>
                </c:pt>
                <c:pt idx="14226">
                  <c:v>0.9999709</c:v>
                </c:pt>
                <c:pt idx="14227">
                  <c:v>0.99476719999999996</c:v>
                </c:pt>
                <c:pt idx="14228">
                  <c:v>0.98625134999999997</c:v>
                </c:pt>
                <c:pt idx="14229">
                  <c:v>0.94659499999999996</c:v>
                </c:pt>
                <c:pt idx="14230">
                  <c:v>0.98745769999999999</c:v>
                </c:pt>
                <c:pt idx="14231">
                  <c:v>0.99936163</c:v>
                </c:pt>
                <c:pt idx="14232">
                  <c:v>0.97596530000000004</c:v>
                </c:pt>
                <c:pt idx="14233">
                  <c:v>1.0004398000000001</c:v>
                </c:pt>
                <c:pt idx="14234">
                  <c:v>0.97572760000000003</c:v>
                </c:pt>
                <c:pt idx="14235">
                  <c:v>0.99756029999999996</c:v>
                </c:pt>
                <c:pt idx="14236">
                  <c:v>0.96843380000000001</c:v>
                </c:pt>
                <c:pt idx="14237">
                  <c:v>0.99051480000000003</c:v>
                </c:pt>
                <c:pt idx="14238">
                  <c:v>0.99217266000000004</c:v>
                </c:pt>
                <c:pt idx="14239">
                  <c:v>1.0008786999999999</c:v>
                </c:pt>
                <c:pt idx="14240">
                  <c:v>1.0029113000000001</c:v>
                </c:pt>
                <c:pt idx="14241">
                  <c:v>0.9992297</c:v>
                </c:pt>
                <c:pt idx="14242">
                  <c:v>0.99690175000000003</c:v>
                </c:pt>
                <c:pt idx="14243">
                  <c:v>0.99802356999999997</c:v>
                </c:pt>
                <c:pt idx="14244">
                  <c:v>0.99920469999999995</c:v>
                </c:pt>
                <c:pt idx="14245">
                  <c:v>0.99981724999999999</c:v>
                </c:pt>
                <c:pt idx="14246">
                  <c:v>0.99445342999999997</c:v>
                </c:pt>
                <c:pt idx="14247">
                  <c:v>1.0003629000000001</c:v>
                </c:pt>
                <c:pt idx="14248">
                  <c:v>1.0003844</c:v>
                </c:pt>
                <c:pt idx="14249">
                  <c:v>0.99497789999999997</c:v>
                </c:pt>
                <c:pt idx="14250">
                  <c:v>0.98329659999999997</c:v>
                </c:pt>
                <c:pt idx="14251">
                  <c:v>0.99810505000000005</c:v>
                </c:pt>
                <c:pt idx="14252">
                  <c:v>0.99308750000000001</c:v>
                </c:pt>
                <c:pt idx="14253">
                  <c:v>0.99438420000000005</c:v>
                </c:pt>
                <c:pt idx="14254">
                  <c:v>0.99749666000000003</c:v>
                </c:pt>
                <c:pt idx="14255">
                  <c:v>1.0002713999999999</c:v>
                </c:pt>
                <c:pt idx="14256">
                  <c:v>1.0004337999999999</c:v>
                </c:pt>
                <c:pt idx="14257">
                  <c:v>0.9941236</c:v>
                </c:pt>
                <c:pt idx="14258">
                  <c:v>0.99944949999999999</c:v>
                </c:pt>
                <c:pt idx="14259">
                  <c:v>0.99956423000000005</c:v>
                </c:pt>
                <c:pt idx="14260">
                  <c:v>0.99773659999999997</c:v>
                </c:pt>
                <c:pt idx="14261">
                  <c:v>0.98975515000000003</c:v>
                </c:pt>
                <c:pt idx="14262">
                  <c:v>0.99259330000000001</c:v>
                </c:pt>
                <c:pt idx="14263">
                  <c:v>1.0000024999999999</c:v>
                </c:pt>
                <c:pt idx="14264">
                  <c:v>0.99944339999999998</c:v>
                </c:pt>
                <c:pt idx="14265">
                  <c:v>0.99138314000000005</c:v>
                </c:pt>
                <c:pt idx="14266">
                  <c:v>1.0016271999999999</c:v>
                </c:pt>
                <c:pt idx="14267">
                  <c:v>0.98165303000000004</c:v>
                </c:pt>
                <c:pt idx="14268">
                  <c:v>1.0003447999999999</c:v>
                </c:pt>
                <c:pt idx="14269">
                  <c:v>0.99980986000000005</c:v>
                </c:pt>
                <c:pt idx="14270">
                  <c:v>0.98927264999999998</c:v>
                </c:pt>
                <c:pt idx="14271">
                  <c:v>1.0003829</c:v>
                </c:pt>
                <c:pt idx="14272">
                  <c:v>1.0028474000000001</c:v>
                </c:pt>
                <c:pt idx="14273">
                  <c:v>0.94664429999999999</c:v>
                </c:pt>
                <c:pt idx="14274">
                  <c:v>1.0000699</c:v>
                </c:pt>
                <c:pt idx="14275">
                  <c:v>0.99811419999999995</c:v>
                </c:pt>
                <c:pt idx="14276">
                  <c:v>0.99334805999999998</c:v>
                </c:pt>
                <c:pt idx="14277">
                  <c:v>1.0004709000000001</c:v>
                </c:pt>
                <c:pt idx="14278">
                  <c:v>0.99928576000000002</c:v>
                </c:pt>
                <c:pt idx="14279">
                  <c:v>1.0008250000000001</c:v>
                </c:pt>
                <c:pt idx="14280">
                  <c:v>0.98426429999999998</c:v>
                </c:pt>
                <c:pt idx="14281">
                  <c:v>0.99909250000000005</c:v>
                </c:pt>
                <c:pt idx="14282">
                  <c:v>0.9987798</c:v>
                </c:pt>
                <c:pt idx="14283">
                  <c:v>1.0001085999999999</c:v>
                </c:pt>
                <c:pt idx="14284">
                  <c:v>1.0017201</c:v>
                </c:pt>
                <c:pt idx="14285">
                  <c:v>0.93178660000000002</c:v>
                </c:pt>
                <c:pt idx="14286">
                  <c:v>0.97244655999999996</c:v>
                </c:pt>
                <c:pt idx="14287">
                  <c:v>1.0004725000000001</c:v>
                </c:pt>
                <c:pt idx="14288">
                  <c:v>0.99632140000000002</c:v>
                </c:pt>
                <c:pt idx="14289">
                  <c:v>0.99947655000000002</c:v>
                </c:pt>
                <c:pt idx="14290">
                  <c:v>1.0006242999999999</c:v>
                </c:pt>
                <c:pt idx="14291">
                  <c:v>0.99932829999999995</c:v>
                </c:pt>
                <c:pt idx="14292">
                  <c:v>0.98733420000000005</c:v>
                </c:pt>
                <c:pt idx="14293">
                  <c:v>0.99617356000000001</c:v>
                </c:pt>
                <c:pt idx="14294">
                  <c:v>0.99713560000000001</c:v>
                </c:pt>
                <c:pt idx="14295">
                  <c:v>0.97998600000000002</c:v>
                </c:pt>
                <c:pt idx="14296">
                  <c:v>0.9996102</c:v>
                </c:pt>
                <c:pt idx="14297">
                  <c:v>0.99988140000000003</c:v>
                </c:pt>
                <c:pt idx="14298">
                  <c:v>1.001447</c:v>
                </c:pt>
                <c:pt idx="14299">
                  <c:v>0.99935640000000003</c:v>
                </c:pt>
                <c:pt idx="14300">
                  <c:v>0.99313879999999999</c:v>
                </c:pt>
                <c:pt idx="14301">
                  <c:v>0.99660979999999999</c:v>
                </c:pt>
                <c:pt idx="14302">
                  <c:v>1.0007797</c:v>
                </c:pt>
                <c:pt idx="14303">
                  <c:v>0.99632984000000002</c:v>
                </c:pt>
                <c:pt idx="14304">
                  <c:v>0.99435479999999998</c:v>
                </c:pt>
                <c:pt idx="14305">
                  <c:v>0.98547309999999999</c:v>
                </c:pt>
                <c:pt idx="14306">
                  <c:v>0.99204210000000004</c:v>
                </c:pt>
                <c:pt idx="14307">
                  <c:v>1.0001153</c:v>
                </c:pt>
                <c:pt idx="14308">
                  <c:v>0.9971991</c:v>
                </c:pt>
                <c:pt idx="14309">
                  <c:v>0.99900789999999995</c:v>
                </c:pt>
                <c:pt idx="14310">
                  <c:v>0.98643636999999995</c:v>
                </c:pt>
                <c:pt idx="14311">
                  <c:v>1.0000863</c:v>
                </c:pt>
                <c:pt idx="14312">
                  <c:v>0.99592700000000001</c:v>
                </c:pt>
                <c:pt idx="14313">
                  <c:v>1.0005853</c:v>
                </c:pt>
                <c:pt idx="14314">
                  <c:v>0.96414374999999997</c:v>
                </c:pt>
                <c:pt idx="14315">
                  <c:v>0.99997599999999998</c:v>
                </c:pt>
                <c:pt idx="14316">
                  <c:v>0.99916755999999995</c:v>
                </c:pt>
                <c:pt idx="14317">
                  <c:v>1.0002892999999999</c:v>
                </c:pt>
                <c:pt idx="14318">
                  <c:v>0.98378080000000001</c:v>
                </c:pt>
                <c:pt idx="14319">
                  <c:v>0.96621729999999995</c:v>
                </c:pt>
                <c:pt idx="14320">
                  <c:v>0.9928439</c:v>
                </c:pt>
                <c:pt idx="14321">
                  <c:v>1.0005170999999999</c:v>
                </c:pt>
                <c:pt idx="14322">
                  <c:v>0.90960543999999999</c:v>
                </c:pt>
                <c:pt idx="14323">
                  <c:v>0.99778222999999999</c:v>
                </c:pt>
                <c:pt idx="14324">
                  <c:v>1.000526</c:v>
                </c:pt>
                <c:pt idx="14325">
                  <c:v>1.0034261</c:v>
                </c:pt>
                <c:pt idx="14326">
                  <c:v>0.98465190000000002</c:v>
                </c:pt>
                <c:pt idx="14327">
                  <c:v>0.98062145999999994</c:v>
                </c:pt>
                <c:pt idx="14328">
                  <c:v>0.97785100000000003</c:v>
                </c:pt>
                <c:pt idx="14329">
                  <c:v>0.99862209999999996</c:v>
                </c:pt>
                <c:pt idx="14330">
                  <c:v>0.97222280000000005</c:v>
                </c:pt>
                <c:pt idx="14331">
                  <c:v>0.99138210000000004</c:v>
                </c:pt>
                <c:pt idx="14332">
                  <c:v>0.98585149999999999</c:v>
                </c:pt>
                <c:pt idx="14333">
                  <c:v>0.99677689999999997</c:v>
                </c:pt>
                <c:pt idx="14334">
                  <c:v>0.96865840000000003</c:v>
                </c:pt>
                <c:pt idx="14335">
                  <c:v>0.99555179999999999</c:v>
                </c:pt>
                <c:pt idx="14336">
                  <c:v>1.0001842999999999</c:v>
                </c:pt>
                <c:pt idx="14337">
                  <c:v>0.99934009999999995</c:v>
                </c:pt>
                <c:pt idx="14338">
                  <c:v>0.989514</c:v>
                </c:pt>
                <c:pt idx="14339">
                  <c:v>0.97128004000000001</c:v>
                </c:pt>
                <c:pt idx="14340">
                  <c:v>0.99961860000000002</c:v>
                </c:pt>
                <c:pt idx="14341">
                  <c:v>1.0002162000000001</c:v>
                </c:pt>
                <c:pt idx="14342">
                  <c:v>0.98814800000000003</c:v>
                </c:pt>
                <c:pt idx="14343">
                  <c:v>0.97210646000000001</c:v>
                </c:pt>
                <c:pt idx="14344">
                  <c:v>0.99964726000000004</c:v>
                </c:pt>
                <c:pt idx="14345">
                  <c:v>1.0013825000000001</c:v>
                </c:pt>
                <c:pt idx="14346">
                  <c:v>0.98743760000000003</c:v>
                </c:pt>
                <c:pt idx="14347">
                  <c:v>1.0007896000000001</c:v>
                </c:pt>
                <c:pt idx="14348">
                  <c:v>0.99849880000000002</c:v>
                </c:pt>
                <c:pt idx="14349">
                  <c:v>1.0004725000000001</c:v>
                </c:pt>
                <c:pt idx="14350">
                  <c:v>0.86486790000000002</c:v>
                </c:pt>
                <c:pt idx="14351">
                  <c:v>0.99311559999999999</c:v>
                </c:pt>
                <c:pt idx="14352">
                  <c:v>0.99080175000000004</c:v>
                </c:pt>
                <c:pt idx="14353">
                  <c:v>0.99329140000000005</c:v>
                </c:pt>
                <c:pt idx="14354">
                  <c:v>0.99763880000000005</c:v>
                </c:pt>
                <c:pt idx="14355">
                  <c:v>1.0001457</c:v>
                </c:pt>
                <c:pt idx="14356">
                  <c:v>0.95319790000000004</c:v>
                </c:pt>
                <c:pt idx="14357">
                  <c:v>0.99887769999999998</c:v>
                </c:pt>
                <c:pt idx="14358">
                  <c:v>0.99995769999999995</c:v>
                </c:pt>
                <c:pt idx="14359">
                  <c:v>0.99727840000000001</c:v>
                </c:pt>
                <c:pt idx="14360">
                  <c:v>0.97345380000000004</c:v>
                </c:pt>
                <c:pt idx="14361">
                  <c:v>0.9782478</c:v>
                </c:pt>
                <c:pt idx="14362">
                  <c:v>1.0007216999999999</c:v>
                </c:pt>
                <c:pt idx="14363">
                  <c:v>0.99449399999999999</c:v>
                </c:pt>
                <c:pt idx="14364">
                  <c:v>0.99280170000000001</c:v>
                </c:pt>
                <c:pt idx="14365">
                  <c:v>0.99922619999999995</c:v>
                </c:pt>
                <c:pt idx="14366">
                  <c:v>1.0021818</c:v>
                </c:pt>
                <c:pt idx="14367">
                  <c:v>1.0000888999999999</c:v>
                </c:pt>
                <c:pt idx="14368">
                  <c:v>0.99893810000000005</c:v>
                </c:pt>
                <c:pt idx="14369">
                  <c:v>0.98119920000000005</c:v>
                </c:pt>
                <c:pt idx="14370">
                  <c:v>1.0013099000000001</c:v>
                </c:pt>
                <c:pt idx="14371">
                  <c:v>0.99851179999999995</c:v>
                </c:pt>
                <c:pt idx="14372">
                  <c:v>0.99888399999999999</c:v>
                </c:pt>
                <c:pt idx="14373">
                  <c:v>0.99711174000000002</c:v>
                </c:pt>
                <c:pt idx="14374">
                  <c:v>0.98406320000000003</c:v>
                </c:pt>
                <c:pt idx="14375">
                  <c:v>0.99697625999999995</c:v>
                </c:pt>
                <c:pt idx="14376">
                  <c:v>0.99572830000000001</c:v>
                </c:pt>
                <c:pt idx="14377">
                  <c:v>0.99905443000000005</c:v>
                </c:pt>
                <c:pt idx="14378">
                  <c:v>0.99988169999999998</c:v>
                </c:pt>
                <c:pt idx="14379">
                  <c:v>0.99954880000000002</c:v>
                </c:pt>
                <c:pt idx="14380">
                  <c:v>0.99994680000000002</c:v>
                </c:pt>
                <c:pt idx="14381">
                  <c:v>1.0001990000000001</c:v>
                </c:pt>
                <c:pt idx="14382">
                  <c:v>0.99761706999999999</c:v>
                </c:pt>
                <c:pt idx="14383">
                  <c:v>0.99916640000000001</c:v>
                </c:pt>
                <c:pt idx="14384">
                  <c:v>0.99941930000000001</c:v>
                </c:pt>
                <c:pt idx="14385">
                  <c:v>0.99471319999999996</c:v>
                </c:pt>
                <c:pt idx="14386">
                  <c:v>0.96830870000000002</c:v>
                </c:pt>
                <c:pt idx="14387">
                  <c:v>1.0006526</c:v>
                </c:pt>
                <c:pt idx="14388">
                  <c:v>0.99573904000000002</c:v>
                </c:pt>
                <c:pt idx="14389">
                  <c:v>0.94964510000000002</c:v>
                </c:pt>
                <c:pt idx="14390">
                  <c:v>0.98844737000000005</c:v>
                </c:pt>
                <c:pt idx="14391">
                  <c:v>0.96803950000000005</c:v>
                </c:pt>
                <c:pt idx="14392">
                  <c:v>0.99207973000000005</c:v>
                </c:pt>
                <c:pt idx="14393">
                  <c:v>1.0007092</c:v>
                </c:pt>
                <c:pt idx="14394">
                  <c:v>0.90030480000000002</c:v>
                </c:pt>
                <c:pt idx="14395">
                  <c:v>1.0001975000000001</c:v>
                </c:pt>
                <c:pt idx="14396">
                  <c:v>1.0007292999999999</c:v>
                </c:pt>
                <c:pt idx="14397">
                  <c:v>0.99319329999999995</c:v>
                </c:pt>
                <c:pt idx="14398">
                  <c:v>0.99451655000000005</c:v>
                </c:pt>
                <c:pt idx="14399">
                  <c:v>0.97614319999999999</c:v>
                </c:pt>
                <c:pt idx="14400">
                  <c:v>0.99728596000000003</c:v>
                </c:pt>
                <c:pt idx="14401">
                  <c:v>0.99900789999999995</c:v>
                </c:pt>
                <c:pt idx="14402">
                  <c:v>1.0034479000000001</c:v>
                </c:pt>
                <c:pt idx="14403">
                  <c:v>1.0000699</c:v>
                </c:pt>
                <c:pt idx="14404">
                  <c:v>1.0007709</c:v>
                </c:pt>
                <c:pt idx="14405">
                  <c:v>0.99867320000000004</c:v>
                </c:pt>
                <c:pt idx="14406">
                  <c:v>0.99860936</c:v>
                </c:pt>
                <c:pt idx="14407">
                  <c:v>0.99085190000000001</c:v>
                </c:pt>
                <c:pt idx="14408">
                  <c:v>0.9970019</c:v>
                </c:pt>
                <c:pt idx="14409">
                  <c:v>1.0001776</c:v>
                </c:pt>
                <c:pt idx="14410">
                  <c:v>1.0052426999999999</c:v>
                </c:pt>
                <c:pt idx="14411">
                  <c:v>0.97663310000000003</c:v>
                </c:pt>
                <c:pt idx="14412">
                  <c:v>0.99349430000000005</c:v>
                </c:pt>
                <c:pt idx="14413">
                  <c:v>0.99825655999999996</c:v>
                </c:pt>
                <c:pt idx="14414">
                  <c:v>1.0002584000000001</c:v>
                </c:pt>
                <c:pt idx="14415">
                  <c:v>0.99467090000000002</c:v>
                </c:pt>
                <c:pt idx="14416">
                  <c:v>0.99900509999999998</c:v>
                </c:pt>
                <c:pt idx="14417">
                  <c:v>0.94560029999999995</c:v>
                </c:pt>
                <c:pt idx="14418">
                  <c:v>0.9706958</c:v>
                </c:pt>
                <c:pt idx="14419">
                  <c:v>0.99681324000000004</c:v>
                </c:pt>
                <c:pt idx="14420">
                  <c:v>0.99591059999999998</c:v>
                </c:pt>
                <c:pt idx="14421">
                  <c:v>0.98623543999999996</c:v>
                </c:pt>
                <c:pt idx="14422">
                  <c:v>0.95828619999999998</c:v>
                </c:pt>
                <c:pt idx="14423">
                  <c:v>0.99058840000000004</c:v>
                </c:pt>
                <c:pt idx="14424">
                  <c:v>1.0015088000000001</c:v>
                </c:pt>
                <c:pt idx="14425">
                  <c:v>0.99056120000000003</c:v>
                </c:pt>
                <c:pt idx="14426">
                  <c:v>0.99839383000000004</c:v>
                </c:pt>
                <c:pt idx="14427">
                  <c:v>0.99307420000000002</c:v>
                </c:pt>
                <c:pt idx="14428">
                  <c:v>0.97805359999999997</c:v>
                </c:pt>
                <c:pt idx="14429">
                  <c:v>0.99867059999999996</c:v>
                </c:pt>
                <c:pt idx="14430">
                  <c:v>0.98743354999999999</c:v>
                </c:pt>
                <c:pt idx="14431">
                  <c:v>0.99355053999999998</c:v>
                </c:pt>
                <c:pt idx="14432">
                  <c:v>0.99195414999999998</c:v>
                </c:pt>
                <c:pt idx="14433">
                  <c:v>0.99489070000000002</c:v>
                </c:pt>
                <c:pt idx="14434">
                  <c:v>0.99943375999999995</c:v>
                </c:pt>
                <c:pt idx="14435">
                  <c:v>0.98630459999999998</c:v>
                </c:pt>
                <c:pt idx="14436">
                  <c:v>0.99801269999999997</c:v>
                </c:pt>
                <c:pt idx="14437">
                  <c:v>0.99866560000000004</c:v>
                </c:pt>
                <c:pt idx="14438">
                  <c:v>1.0000274</c:v>
                </c:pt>
                <c:pt idx="14439">
                  <c:v>0.97226610000000002</c:v>
                </c:pt>
                <c:pt idx="14440">
                  <c:v>0.96015130000000004</c:v>
                </c:pt>
                <c:pt idx="14441">
                  <c:v>0.97860926000000004</c:v>
                </c:pt>
                <c:pt idx="14442">
                  <c:v>0.99573920000000005</c:v>
                </c:pt>
                <c:pt idx="14443">
                  <c:v>0.99520695000000003</c:v>
                </c:pt>
                <c:pt idx="14444">
                  <c:v>1.0004405000000001</c:v>
                </c:pt>
                <c:pt idx="14445">
                  <c:v>1.0006033000000001</c:v>
                </c:pt>
                <c:pt idx="14446">
                  <c:v>0.97837830000000003</c:v>
                </c:pt>
                <c:pt idx="14447">
                  <c:v>0.96251344999999999</c:v>
                </c:pt>
                <c:pt idx="14448">
                  <c:v>0.99783765999999996</c:v>
                </c:pt>
                <c:pt idx="14449">
                  <c:v>0.99826579999999998</c:v>
                </c:pt>
                <c:pt idx="14450">
                  <c:v>0.99663279999999999</c:v>
                </c:pt>
                <c:pt idx="14451">
                  <c:v>0.98225720000000005</c:v>
                </c:pt>
                <c:pt idx="14452">
                  <c:v>0.93652950000000001</c:v>
                </c:pt>
                <c:pt idx="14453">
                  <c:v>0.99928163999999997</c:v>
                </c:pt>
                <c:pt idx="14454">
                  <c:v>0.98693249999999999</c:v>
                </c:pt>
                <c:pt idx="14455">
                  <c:v>0.99752050000000003</c:v>
                </c:pt>
                <c:pt idx="14456">
                  <c:v>0.94997173999999995</c:v>
                </c:pt>
                <c:pt idx="14457">
                  <c:v>0.97659479999999999</c:v>
                </c:pt>
                <c:pt idx="14458">
                  <c:v>0.99891543000000005</c:v>
                </c:pt>
                <c:pt idx="14459">
                  <c:v>1.0019705000000001</c:v>
                </c:pt>
                <c:pt idx="14460">
                  <c:v>0.98347514999999996</c:v>
                </c:pt>
                <c:pt idx="14461">
                  <c:v>0.99030435000000006</c:v>
                </c:pt>
                <c:pt idx="14462">
                  <c:v>0.99000639999999995</c:v>
                </c:pt>
                <c:pt idx="14463">
                  <c:v>0.99260276999999997</c:v>
                </c:pt>
                <c:pt idx="14464">
                  <c:v>0.99495876000000005</c:v>
                </c:pt>
                <c:pt idx="14465">
                  <c:v>0.99937399999999998</c:v>
                </c:pt>
                <c:pt idx="14466">
                  <c:v>0.99126320000000001</c:v>
                </c:pt>
                <c:pt idx="14467">
                  <c:v>0.99906249999999996</c:v>
                </c:pt>
                <c:pt idx="14468">
                  <c:v>0.98824274999999995</c:v>
                </c:pt>
                <c:pt idx="14469">
                  <c:v>0.97869070000000002</c:v>
                </c:pt>
                <c:pt idx="14470">
                  <c:v>0.99857414</c:v>
                </c:pt>
                <c:pt idx="14471">
                  <c:v>1.0010163000000001</c:v>
                </c:pt>
                <c:pt idx="14472">
                  <c:v>0.99966350000000004</c:v>
                </c:pt>
                <c:pt idx="14473">
                  <c:v>1.0002944</c:v>
                </c:pt>
                <c:pt idx="14474">
                  <c:v>0.96327543000000004</c:v>
                </c:pt>
                <c:pt idx="14475">
                  <c:v>1.0003804000000001</c:v>
                </c:pt>
                <c:pt idx="14476">
                  <c:v>0.99392544999999999</c:v>
                </c:pt>
                <c:pt idx="14477">
                  <c:v>0.94669603999999996</c:v>
                </c:pt>
                <c:pt idx="14478">
                  <c:v>0.99799716000000005</c:v>
                </c:pt>
                <c:pt idx="14479">
                  <c:v>0.97674804999999998</c:v>
                </c:pt>
                <c:pt idx="14480">
                  <c:v>0.99987130000000002</c:v>
                </c:pt>
                <c:pt idx="14481">
                  <c:v>1.0005286</c:v>
                </c:pt>
                <c:pt idx="14482">
                  <c:v>0.98709559999999996</c:v>
                </c:pt>
                <c:pt idx="14483">
                  <c:v>0.97896457000000003</c:v>
                </c:pt>
                <c:pt idx="14484">
                  <c:v>0.99915379999999998</c:v>
                </c:pt>
                <c:pt idx="14485">
                  <c:v>0.98906959999999999</c:v>
                </c:pt>
                <c:pt idx="14486">
                  <c:v>0.97688216000000005</c:v>
                </c:pt>
                <c:pt idx="14487">
                  <c:v>1.0038955000000001</c:v>
                </c:pt>
                <c:pt idx="14488">
                  <c:v>0.99962019999999996</c:v>
                </c:pt>
                <c:pt idx="14489">
                  <c:v>0.99955475000000005</c:v>
                </c:pt>
                <c:pt idx="14490">
                  <c:v>0.99533839999999996</c:v>
                </c:pt>
                <c:pt idx="14491">
                  <c:v>0.99345285000000005</c:v>
                </c:pt>
                <c:pt idx="14492">
                  <c:v>0.97398083999999996</c:v>
                </c:pt>
                <c:pt idx="14493">
                  <c:v>1.0015096999999999</c:v>
                </c:pt>
                <c:pt idx="14494">
                  <c:v>0.99198633000000003</c:v>
                </c:pt>
                <c:pt idx="14495">
                  <c:v>0.98431002999999995</c:v>
                </c:pt>
                <c:pt idx="14496">
                  <c:v>0.99871410000000005</c:v>
                </c:pt>
                <c:pt idx="14497">
                  <c:v>0.9970987</c:v>
                </c:pt>
                <c:pt idx="14498">
                  <c:v>0.99177320000000002</c:v>
                </c:pt>
                <c:pt idx="14499">
                  <c:v>0.97866523000000005</c:v>
                </c:pt>
                <c:pt idx="14500">
                  <c:v>0.97375389999999995</c:v>
                </c:pt>
                <c:pt idx="14501">
                  <c:v>0.99933857000000004</c:v>
                </c:pt>
                <c:pt idx="14502">
                  <c:v>0.98706380000000005</c:v>
                </c:pt>
                <c:pt idx="14503">
                  <c:v>1.0005763999999999</c:v>
                </c:pt>
                <c:pt idx="14504">
                  <c:v>0.98877274999999998</c:v>
                </c:pt>
                <c:pt idx="14505">
                  <c:v>0.99406930000000004</c:v>
                </c:pt>
                <c:pt idx="14506">
                  <c:v>0.99894327000000005</c:v>
                </c:pt>
                <c:pt idx="14507">
                  <c:v>0.96143230000000002</c:v>
                </c:pt>
                <c:pt idx="14508">
                  <c:v>1.0001842999999999</c:v>
                </c:pt>
                <c:pt idx="14509">
                  <c:v>0.99576889999999996</c:v>
                </c:pt>
                <c:pt idx="14510">
                  <c:v>0.97356330000000002</c:v>
                </c:pt>
                <c:pt idx="14511">
                  <c:v>0.99942624999999996</c:v>
                </c:pt>
                <c:pt idx="14512">
                  <c:v>0.99959969999999998</c:v>
                </c:pt>
                <c:pt idx="14513">
                  <c:v>0.98797809999999997</c:v>
                </c:pt>
                <c:pt idx="14514">
                  <c:v>0.99557494999999996</c:v>
                </c:pt>
                <c:pt idx="14515">
                  <c:v>0.99577205999999996</c:v>
                </c:pt>
                <c:pt idx="14516">
                  <c:v>0.96412589999999998</c:v>
                </c:pt>
                <c:pt idx="14517">
                  <c:v>0.98812480000000003</c:v>
                </c:pt>
                <c:pt idx="14518">
                  <c:v>0.99884963000000004</c:v>
                </c:pt>
                <c:pt idx="14519">
                  <c:v>1.0012840999999999</c:v>
                </c:pt>
                <c:pt idx="14520">
                  <c:v>1.0014506999999999</c:v>
                </c:pt>
                <c:pt idx="14521">
                  <c:v>1.0005888000000001</c:v>
                </c:pt>
                <c:pt idx="14522">
                  <c:v>0.99865234000000003</c:v>
                </c:pt>
                <c:pt idx="14523">
                  <c:v>0.9808694</c:v>
                </c:pt>
                <c:pt idx="14524">
                  <c:v>0.98080206000000003</c:v>
                </c:pt>
                <c:pt idx="14525">
                  <c:v>0.99236849999999999</c:v>
                </c:pt>
                <c:pt idx="14526">
                  <c:v>0.99812789999999996</c:v>
                </c:pt>
                <c:pt idx="14527">
                  <c:v>1.0000933000000001</c:v>
                </c:pt>
                <c:pt idx="14528">
                  <c:v>1.0000538999999999</c:v>
                </c:pt>
                <c:pt idx="14529">
                  <c:v>0.99666869999999996</c:v>
                </c:pt>
                <c:pt idx="14530">
                  <c:v>1.000329</c:v>
                </c:pt>
                <c:pt idx="14531">
                  <c:v>0.99990356000000002</c:v>
                </c:pt>
                <c:pt idx="14532">
                  <c:v>0.98393940000000002</c:v>
                </c:pt>
                <c:pt idx="14533">
                  <c:v>0.99908339999999995</c:v>
                </c:pt>
                <c:pt idx="14534">
                  <c:v>0.98827229999999999</c:v>
                </c:pt>
                <c:pt idx="14535">
                  <c:v>0.99991392999999995</c:v>
                </c:pt>
                <c:pt idx="14536">
                  <c:v>0.97853710000000005</c:v>
                </c:pt>
                <c:pt idx="14537">
                  <c:v>0.99685853999999996</c:v>
                </c:pt>
                <c:pt idx="14538">
                  <c:v>1.0010903</c:v>
                </c:pt>
                <c:pt idx="14539">
                  <c:v>0.99439113999999995</c:v>
                </c:pt>
                <c:pt idx="14540">
                  <c:v>0.99658420000000003</c:v>
                </c:pt>
                <c:pt idx="14541">
                  <c:v>0.99287002999999996</c:v>
                </c:pt>
                <c:pt idx="14542">
                  <c:v>0.98398226</c:v>
                </c:pt>
                <c:pt idx="14543">
                  <c:v>1.0001673</c:v>
                </c:pt>
                <c:pt idx="14544">
                  <c:v>0.99925655000000002</c:v>
                </c:pt>
                <c:pt idx="14545">
                  <c:v>0.97618603999999998</c:v>
                </c:pt>
                <c:pt idx="14546">
                  <c:v>0.98938720000000002</c:v>
                </c:pt>
                <c:pt idx="14547">
                  <c:v>0.98738630000000005</c:v>
                </c:pt>
                <c:pt idx="14548">
                  <c:v>0.9675414</c:v>
                </c:pt>
                <c:pt idx="14549">
                  <c:v>1.0003749</c:v>
                </c:pt>
                <c:pt idx="14550">
                  <c:v>1.001347</c:v>
                </c:pt>
                <c:pt idx="14551">
                  <c:v>0.99787499999999996</c:v>
                </c:pt>
                <c:pt idx="14552">
                  <c:v>0.95478629999999998</c:v>
                </c:pt>
                <c:pt idx="14553">
                  <c:v>0.99324730000000006</c:v>
                </c:pt>
                <c:pt idx="14554">
                  <c:v>0.99958384</c:v>
                </c:pt>
                <c:pt idx="14555">
                  <c:v>0.99664134000000004</c:v>
                </c:pt>
                <c:pt idx="14556">
                  <c:v>0.9959384</c:v>
                </c:pt>
                <c:pt idx="14557">
                  <c:v>0.98338990000000004</c:v>
                </c:pt>
                <c:pt idx="14558">
                  <c:v>1.0002679999999999</c:v>
                </c:pt>
                <c:pt idx="14559">
                  <c:v>1.0000796000000001</c:v>
                </c:pt>
                <c:pt idx="14560">
                  <c:v>0.98137205999999999</c:v>
                </c:pt>
                <c:pt idx="14561">
                  <c:v>0.98829800000000001</c:v>
                </c:pt>
                <c:pt idx="14562">
                  <c:v>0.98984945000000002</c:v>
                </c:pt>
                <c:pt idx="14563">
                  <c:v>0.97403110000000004</c:v>
                </c:pt>
                <c:pt idx="14564">
                  <c:v>0.95532550000000005</c:v>
                </c:pt>
                <c:pt idx="14565">
                  <c:v>1.0005914</c:v>
                </c:pt>
                <c:pt idx="14566">
                  <c:v>0.99247812999999996</c:v>
                </c:pt>
                <c:pt idx="14567">
                  <c:v>0.99408364000000005</c:v>
                </c:pt>
                <c:pt idx="14568">
                  <c:v>0.99905809999999995</c:v>
                </c:pt>
                <c:pt idx="14569">
                  <c:v>0.98886439999999998</c:v>
                </c:pt>
                <c:pt idx="14570">
                  <c:v>0.99224299999999999</c:v>
                </c:pt>
                <c:pt idx="14571">
                  <c:v>0.98548239999999998</c:v>
                </c:pt>
                <c:pt idx="14572">
                  <c:v>0.96202403000000003</c:v>
                </c:pt>
                <c:pt idx="14573">
                  <c:v>0.98172915000000005</c:v>
                </c:pt>
                <c:pt idx="14574">
                  <c:v>0.99898916000000004</c:v>
                </c:pt>
                <c:pt idx="14575">
                  <c:v>0.99358409999999997</c:v>
                </c:pt>
                <c:pt idx="14576">
                  <c:v>0.99487614999999996</c:v>
                </c:pt>
                <c:pt idx="14577">
                  <c:v>0.99837803999999997</c:v>
                </c:pt>
                <c:pt idx="14578">
                  <c:v>0.99279123999999996</c:v>
                </c:pt>
                <c:pt idx="14579">
                  <c:v>0.99322074999999999</c:v>
                </c:pt>
                <c:pt idx="14580">
                  <c:v>0.99614804999999995</c:v>
                </c:pt>
                <c:pt idx="14581">
                  <c:v>0.99556500000000003</c:v>
                </c:pt>
                <c:pt idx="14582">
                  <c:v>1.000019</c:v>
                </c:pt>
                <c:pt idx="14583">
                  <c:v>0.99727259999999995</c:v>
                </c:pt>
                <c:pt idx="14584">
                  <c:v>0.99954600000000005</c:v>
                </c:pt>
                <c:pt idx="14585">
                  <c:v>0.99937456999999996</c:v>
                </c:pt>
                <c:pt idx="14586">
                  <c:v>0.92633189999999999</c:v>
                </c:pt>
                <c:pt idx="14587">
                  <c:v>0.99358000000000002</c:v>
                </c:pt>
                <c:pt idx="14588">
                  <c:v>1.0016053</c:v>
                </c:pt>
                <c:pt idx="14589">
                  <c:v>1.0010414000000001</c:v>
                </c:pt>
                <c:pt idx="14590">
                  <c:v>1.0013757000000001</c:v>
                </c:pt>
                <c:pt idx="14591">
                  <c:v>0.98720600000000003</c:v>
                </c:pt>
                <c:pt idx="14592">
                  <c:v>0.95955670000000004</c:v>
                </c:pt>
                <c:pt idx="14593">
                  <c:v>1.0019842000000001</c:v>
                </c:pt>
                <c:pt idx="14594">
                  <c:v>0.99387049999999999</c:v>
                </c:pt>
                <c:pt idx="14595">
                  <c:v>0.98286759999999995</c:v>
                </c:pt>
                <c:pt idx="14596">
                  <c:v>1.0012186000000001</c:v>
                </c:pt>
                <c:pt idx="14597">
                  <c:v>1.0011823</c:v>
                </c:pt>
                <c:pt idx="14598">
                  <c:v>1.0007147000000001</c:v>
                </c:pt>
                <c:pt idx="14599">
                  <c:v>0.98787373000000001</c:v>
                </c:pt>
                <c:pt idx="14600">
                  <c:v>0.95481366000000001</c:v>
                </c:pt>
                <c:pt idx="14601">
                  <c:v>1.0024603999999999</c:v>
                </c:pt>
                <c:pt idx="14602">
                  <c:v>0.99907550000000001</c:v>
                </c:pt>
                <c:pt idx="14603">
                  <c:v>0.99786264000000002</c:v>
                </c:pt>
                <c:pt idx="14604">
                  <c:v>0.98528439999999995</c:v>
                </c:pt>
                <c:pt idx="14605">
                  <c:v>1.0015039999999999</c:v>
                </c:pt>
                <c:pt idx="14606">
                  <c:v>0.85218329999999998</c:v>
                </c:pt>
                <c:pt idx="14607">
                  <c:v>1.0014563000000001</c:v>
                </c:pt>
                <c:pt idx="14608">
                  <c:v>0.99545799999999995</c:v>
                </c:pt>
                <c:pt idx="14609">
                  <c:v>0.99908260000000004</c:v>
                </c:pt>
                <c:pt idx="14610">
                  <c:v>0.986819</c:v>
                </c:pt>
                <c:pt idx="14611">
                  <c:v>0.98265179999999996</c:v>
                </c:pt>
                <c:pt idx="14612">
                  <c:v>0.99638959999999999</c:v>
                </c:pt>
                <c:pt idx="14613">
                  <c:v>0.9957319</c:v>
                </c:pt>
                <c:pt idx="14614">
                  <c:v>0.99926190000000004</c:v>
                </c:pt>
                <c:pt idx="14615">
                  <c:v>0.98994539999999998</c:v>
                </c:pt>
                <c:pt idx="14616">
                  <c:v>0.99480100000000005</c:v>
                </c:pt>
                <c:pt idx="14617">
                  <c:v>0.99563473000000002</c:v>
                </c:pt>
                <c:pt idx="14618">
                  <c:v>0.9855815</c:v>
                </c:pt>
                <c:pt idx="14619">
                  <c:v>0.99780400000000002</c:v>
                </c:pt>
                <c:pt idx="14620">
                  <c:v>0.96110410000000002</c:v>
                </c:pt>
                <c:pt idx="14621">
                  <c:v>0.99995255000000005</c:v>
                </c:pt>
                <c:pt idx="14622">
                  <c:v>0.99627169999999998</c:v>
                </c:pt>
                <c:pt idx="14623">
                  <c:v>0.99809283000000004</c:v>
                </c:pt>
                <c:pt idx="14624">
                  <c:v>0.99932889999999996</c:v>
                </c:pt>
                <c:pt idx="14625">
                  <c:v>0.99271584000000002</c:v>
                </c:pt>
                <c:pt idx="14626">
                  <c:v>0.98578500000000002</c:v>
                </c:pt>
                <c:pt idx="14627">
                  <c:v>0.99534140000000004</c:v>
                </c:pt>
                <c:pt idx="14628">
                  <c:v>0.98888682999999999</c:v>
                </c:pt>
                <c:pt idx="14629">
                  <c:v>1.0001100000000001</c:v>
                </c:pt>
                <c:pt idx="14630">
                  <c:v>1.0016323</c:v>
                </c:pt>
                <c:pt idx="14631">
                  <c:v>0.96069729999999998</c:v>
                </c:pt>
                <c:pt idx="14632">
                  <c:v>0.97728055999999996</c:v>
                </c:pt>
                <c:pt idx="14633">
                  <c:v>0.99962799999999996</c:v>
                </c:pt>
                <c:pt idx="14634">
                  <c:v>0.96644454999999996</c:v>
                </c:pt>
                <c:pt idx="14635">
                  <c:v>0.94915870000000002</c:v>
                </c:pt>
                <c:pt idx="14636">
                  <c:v>0.99890475999999995</c:v>
                </c:pt>
                <c:pt idx="14637">
                  <c:v>0.99762463999999995</c:v>
                </c:pt>
                <c:pt idx="14638">
                  <c:v>0.98137149999999995</c:v>
                </c:pt>
                <c:pt idx="14639">
                  <c:v>0.94873189999999996</c:v>
                </c:pt>
                <c:pt idx="14640">
                  <c:v>0.99813810000000003</c:v>
                </c:pt>
                <c:pt idx="14641">
                  <c:v>1.0008656</c:v>
                </c:pt>
                <c:pt idx="14642">
                  <c:v>0.94756823999999995</c:v>
                </c:pt>
                <c:pt idx="14643">
                  <c:v>0.99148670000000005</c:v>
                </c:pt>
                <c:pt idx="14644">
                  <c:v>1.0001116000000001</c:v>
                </c:pt>
                <c:pt idx="14645">
                  <c:v>0.99988140000000003</c:v>
                </c:pt>
                <c:pt idx="14646">
                  <c:v>0.99585365999999997</c:v>
                </c:pt>
                <c:pt idx="14647">
                  <c:v>0.98331964000000005</c:v>
                </c:pt>
                <c:pt idx="14648">
                  <c:v>0.99941564000000005</c:v>
                </c:pt>
                <c:pt idx="14649">
                  <c:v>1.0011555999999999</c:v>
                </c:pt>
                <c:pt idx="14650">
                  <c:v>0.94062257000000005</c:v>
                </c:pt>
                <c:pt idx="14651">
                  <c:v>0.99409749999999997</c:v>
                </c:pt>
                <c:pt idx="14652">
                  <c:v>0.98780599999999996</c:v>
                </c:pt>
                <c:pt idx="14653">
                  <c:v>1.0007155000000001</c:v>
                </c:pt>
                <c:pt idx="14654">
                  <c:v>0.99429999999999996</c:v>
                </c:pt>
                <c:pt idx="14655">
                  <c:v>0.96224480000000001</c:v>
                </c:pt>
                <c:pt idx="14656">
                  <c:v>0.99965890000000002</c:v>
                </c:pt>
                <c:pt idx="14657">
                  <c:v>0.99283030000000005</c:v>
                </c:pt>
                <c:pt idx="14658">
                  <c:v>0.99352280000000004</c:v>
                </c:pt>
                <c:pt idx="14659">
                  <c:v>0.97207916000000005</c:v>
                </c:pt>
                <c:pt idx="14660">
                  <c:v>0.99723625000000005</c:v>
                </c:pt>
                <c:pt idx="14661">
                  <c:v>0.99498843999999997</c:v>
                </c:pt>
                <c:pt idx="14662">
                  <c:v>0.99243840000000005</c:v>
                </c:pt>
                <c:pt idx="14663">
                  <c:v>1.0010334999999999</c:v>
                </c:pt>
                <c:pt idx="14664">
                  <c:v>0.98920934999999999</c:v>
                </c:pt>
                <c:pt idx="14665">
                  <c:v>0.99717429999999996</c:v>
                </c:pt>
                <c:pt idx="14666">
                  <c:v>1.0028528000000001</c:v>
                </c:pt>
                <c:pt idx="14667">
                  <c:v>0.94711990000000001</c:v>
                </c:pt>
                <c:pt idx="14668">
                  <c:v>1.0000343</c:v>
                </c:pt>
                <c:pt idx="14669">
                  <c:v>0.99275250000000004</c:v>
                </c:pt>
                <c:pt idx="14670">
                  <c:v>0.98815969999999997</c:v>
                </c:pt>
                <c:pt idx="14671">
                  <c:v>0.99675404999999995</c:v>
                </c:pt>
                <c:pt idx="14672">
                  <c:v>0.99471544999999995</c:v>
                </c:pt>
                <c:pt idx="14673">
                  <c:v>0.99366920000000003</c:v>
                </c:pt>
                <c:pt idx="14674">
                  <c:v>0.98873949999999999</c:v>
                </c:pt>
                <c:pt idx="14675">
                  <c:v>0.99986494000000004</c:v>
                </c:pt>
                <c:pt idx="14676">
                  <c:v>1.0009075000000001</c:v>
                </c:pt>
                <c:pt idx="14677">
                  <c:v>1.0006368000000001</c:v>
                </c:pt>
                <c:pt idx="14678">
                  <c:v>0.99933636000000003</c:v>
                </c:pt>
                <c:pt idx="14679">
                  <c:v>0.99510699999999996</c:v>
                </c:pt>
                <c:pt idx="14680">
                  <c:v>0.95622414</c:v>
                </c:pt>
                <c:pt idx="14681">
                  <c:v>0.99716853999999999</c:v>
                </c:pt>
                <c:pt idx="14682">
                  <c:v>0.99941957000000003</c:v>
                </c:pt>
                <c:pt idx="14683">
                  <c:v>0.99470219999999998</c:v>
                </c:pt>
                <c:pt idx="14684">
                  <c:v>0.95657369999999997</c:v>
                </c:pt>
                <c:pt idx="14685">
                  <c:v>0.99563400000000002</c:v>
                </c:pt>
                <c:pt idx="14686">
                  <c:v>0.96551390000000004</c:v>
                </c:pt>
                <c:pt idx="14687">
                  <c:v>0.98978630000000001</c:v>
                </c:pt>
                <c:pt idx="14688">
                  <c:v>1.0015305000000001</c:v>
                </c:pt>
                <c:pt idx="14689">
                  <c:v>0.99679923000000004</c:v>
                </c:pt>
                <c:pt idx="14690">
                  <c:v>1.0013797</c:v>
                </c:pt>
                <c:pt idx="14691">
                  <c:v>0.99714314999999998</c:v>
                </c:pt>
                <c:pt idx="14692">
                  <c:v>0.99412279999999997</c:v>
                </c:pt>
                <c:pt idx="14693">
                  <c:v>1.0012597000000001</c:v>
                </c:pt>
                <c:pt idx="14694">
                  <c:v>0.99870309999999995</c:v>
                </c:pt>
                <c:pt idx="14695">
                  <c:v>1.0010006</c:v>
                </c:pt>
                <c:pt idx="14696">
                  <c:v>0.99694269999999996</c:v>
                </c:pt>
                <c:pt idx="14697">
                  <c:v>0.99628550000000005</c:v>
                </c:pt>
                <c:pt idx="14698">
                  <c:v>0.99919880000000005</c:v>
                </c:pt>
                <c:pt idx="14699">
                  <c:v>0.99854929999999997</c:v>
                </c:pt>
                <c:pt idx="14700">
                  <c:v>0.98167530000000003</c:v>
                </c:pt>
                <c:pt idx="14701">
                  <c:v>0.98848623000000002</c:v>
                </c:pt>
                <c:pt idx="14702">
                  <c:v>0.950353</c:v>
                </c:pt>
                <c:pt idx="14703">
                  <c:v>0.97117244999999996</c:v>
                </c:pt>
                <c:pt idx="14704">
                  <c:v>0.99598359999999997</c:v>
                </c:pt>
                <c:pt idx="14705">
                  <c:v>0.99928609999999995</c:v>
                </c:pt>
                <c:pt idx="14706">
                  <c:v>0.99506335999999995</c:v>
                </c:pt>
                <c:pt idx="14707">
                  <c:v>0.9894638</c:v>
                </c:pt>
                <c:pt idx="14708">
                  <c:v>0.96570045000000004</c:v>
                </c:pt>
                <c:pt idx="14709">
                  <c:v>0.99947995000000001</c:v>
                </c:pt>
                <c:pt idx="14710">
                  <c:v>1.0040967000000001</c:v>
                </c:pt>
                <c:pt idx="14711">
                  <c:v>0.99790659999999998</c:v>
                </c:pt>
                <c:pt idx="14712">
                  <c:v>0.98879249999999996</c:v>
                </c:pt>
                <c:pt idx="14713">
                  <c:v>0.99541210000000002</c:v>
                </c:pt>
                <c:pt idx="14714">
                  <c:v>1.0000768</c:v>
                </c:pt>
                <c:pt idx="14715">
                  <c:v>1.0033529000000001</c:v>
                </c:pt>
                <c:pt idx="14716">
                  <c:v>0.99382219999999999</c:v>
                </c:pt>
                <c:pt idx="14717">
                  <c:v>0.98596214999999998</c:v>
                </c:pt>
                <c:pt idx="14718">
                  <c:v>0.99210299999999996</c:v>
                </c:pt>
                <c:pt idx="14719">
                  <c:v>1.0004398000000001</c:v>
                </c:pt>
                <c:pt idx="14720">
                  <c:v>0.96047660000000001</c:v>
                </c:pt>
                <c:pt idx="14721">
                  <c:v>1.0000933000000001</c:v>
                </c:pt>
                <c:pt idx="14722">
                  <c:v>0.99301589999999995</c:v>
                </c:pt>
                <c:pt idx="14723">
                  <c:v>0.99968650000000003</c:v>
                </c:pt>
                <c:pt idx="14724">
                  <c:v>0.9992453</c:v>
                </c:pt>
                <c:pt idx="14725">
                  <c:v>0.99813090000000004</c:v>
                </c:pt>
                <c:pt idx="14726">
                  <c:v>0.99922449999999996</c:v>
                </c:pt>
                <c:pt idx="14727">
                  <c:v>1.000578</c:v>
                </c:pt>
                <c:pt idx="14728">
                  <c:v>0.99820876000000003</c:v>
                </c:pt>
                <c:pt idx="14729">
                  <c:v>0.99576549999999997</c:v>
                </c:pt>
                <c:pt idx="14730">
                  <c:v>0.98428009999999999</c:v>
                </c:pt>
                <c:pt idx="14731">
                  <c:v>0.99963175999999998</c:v>
                </c:pt>
                <c:pt idx="14732">
                  <c:v>0.97048752999999999</c:v>
                </c:pt>
                <c:pt idx="14733">
                  <c:v>0.99692619999999998</c:v>
                </c:pt>
                <c:pt idx="14734">
                  <c:v>1.0001639</c:v>
                </c:pt>
                <c:pt idx="14735">
                  <c:v>0.99805725000000001</c:v>
                </c:pt>
                <c:pt idx="14736">
                  <c:v>0.99995255000000005</c:v>
                </c:pt>
                <c:pt idx="14737">
                  <c:v>0.99856615000000004</c:v>
                </c:pt>
                <c:pt idx="14738">
                  <c:v>0.97050893000000005</c:v>
                </c:pt>
                <c:pt idx="14739">
                  <c:v>1.0002629999999999</c:v>
                </c:pt>
                <c:pt idx="14740">
                  <c:v>0.99951840000000003</c:v>
                </c:pt>
                <c:pt idx="14741">
                  <c:v>0.94273370000000001</c:v>
                </c:pt>
                <c:pt idx="14742">
                  <c:v>1.0010948</c:v>
                </c:pt>
                <c:pt idx="14743">
                  <c:v>0.96524220000000005</c:v>
                </c:pt>
                <c:pt idx="14744">
                  <c:v>0.89202709999999996</c:v>
                </c:pt>
                <c:pt idx="14745">
                  <c:v>1.0002998999999999</c:v>
                </c:pt>
                <c:pt idx="14746">
                  <c:v>0.94490843999999996</c:v>
                </c:pt>
                <c:pt idx="14747">
                  <c:v>0.99430335000000003</c:v>
                </c:pt>
                <c:pt idx="14748">
                  <c:v>1.0005742</c:v>
                </c:pt>
                <c:pt idx="14749">
                  <c:v>0.99485414999999999</c:v>
                </c:pt>
                <c:pt idx="14750">
                  <c:v>0.99983940000000004</c:v>
                </c:pt>
                <c:pt idx="14751">
                  <c:v>1.0007912000000001</c:v>
                </c:pt>
                <c:pt idx="14752">
                  <c:v>1.0008656</c:v>
                </c:pt>
                <c:pt idx="14753">
                  <c:v>0.96276629999999996</c:v>
                </c:pt>
                <c:pt idx="14754">
                  <c:v>1.0017927</c:v>
                </c:pt>
                <c:pt idx="14755">
                  <c:v>0.99849710000000003</c:v>
                </c:pt>
                <c:pt idx="14756">
                  <c:v>1.0009631999999999</c:v>
                </c:pt>
                <c:pt idx="14757">
                  <c:v>0.99959480000000001</c:v>
                </c:pt>
                <c:pt idx="14758">
                  <c:v>0.97607034000000004</c:v>
                </c:pt>
                <c:pt idx="14759">
                  <c:v>1.0006781</c:v>
                </c:pt>
                <c:pt idx="14760">
                  <c:v>0.97861790000000004</c:v>
                </c:pt>
                <c:pt idx="14761">
                  <c:v>0.99114849999999999</c:v>
                </c:pt>
                <c:pt idx="14762">
                  <c:v>0.9979268</c:v>
                </c:pt>
                <c:pt idx="14763">
                  <c:v>0.99554989999999999</c:v>
                </c:pt>
                <c:pt idx="14764">
                  <c:v>0.95880710000000002</c:v>
                </c:pt>
                <c:pt idx="14765">
                  <c:v>0.98249509999999995</c:v>
                </c:pt>
                <c:pt idx="14766">
                  <c:v>0.96140486000000003</c:v>
                </c:pt>
                <c:pt idx="14767">
                  <c:v>0.98311216000000001</c:v>
                </c:pt>
                <c:pt idx="14768">
                  <c:v>0.99586856000000001</c:v>
                </c:pt>
                <c:pt idx="14769">
                  <c:v>0.99031853999999997</c:v>
                </c:pt>
                <c:pt idx="14770">
                  <c:v>0.99945879999999998</c:v>
                </c:pt>
                <c:pt idx="14771">
                  <c:v>0.9991757</c:v>
                </c:pt>
                <c:pt idx="14772">
                  <c:v>0.99292009999999997</c:v>
                </c:pt>
                <c:pt idx="14773">
                  <c:v>0.99724330000000005</c:v>
                </c:pt>
                <c:pt idx="14774">
                  <c:v>1.0015489</c:v>
                </c:pt>
                <c:pt idx="14775">
                  <c:v>0.99947240000000004</c:v>
                </c:pt>
                <c:pt idx="14776">
                  <c:v>0.99382954999999995</c:v>
                </c:pt>
                <c:pt idx="14777">
                  <c:v>0.99883089999999997</c:v>
                </c:pt>
                <c:pt idx="14778">
                  <c:v>0.98466469999999995</c:v>
                </c:pt>
                <c:pt idx="14779">
                  <c:v>0.99907290000000004</c:v>
                </c:pt>
                <c:pt idx="14780">
                  <c:v>1.00075</c:v>
                </c:pt>
                <c:pt idx="14781">
                  <c:v>0.99951559999999995</c:v>
                </c:pt>
                <c:pt idx="14782">
                  <c:v>0.96845216000000001</c:v>
                </c:pt>
                <c:pt idx="14783">
                  <c:v>0.98959463999999997</c:v>
                </c:pt>
                <c:pt idx="14784">
                  <c:v>0.99877536</c:v>
                </c:pt>
                <c:pt idx="14785">
                  <c:v>0.99500480000000002</c:v>
                </c:pt>
                <c:pt idx="14786">
                  <c:v>0.99100239999999995</c:v>
                </c:pt>
                <c:pt idx="14787">
                  <c:v>0.99849765999999995</c:v>
                </c:pt>
                <c:pt idx="14788">
                  <c:v>0.9999709</c:v>
                </c:pt>
                <c:pt idx="14789">
                  <c:v>0.99490889999999998</c:v>
                </c:pt>
                <c:pt idx="14790">
                  <c:v>1.0005472</c:v>
                </c:pt>
                <c:pt idx="14791">
                  <c:v>0.98256060000000001</c:v>
                </c:pt>
                <c:pt idx="14792">
                  <c:v>0.95686610000000005</c:v>
                </c:pt>
                <c:pt idx="14793">
                  <c:v>0.99916523999999995</c:v>
                </c:pt>
                <c:pt idx="14794">
                  <c:v>0.99974626</c:v>
                </c:pt>
                <c:pt idx="14795">
                  <c:v>0.92746883999999996</c:v>
                </c:pt>
                <c:pt idx="14796">
                  <c:v>0.99966973000000003</c:v>
                </c:pt>
                <c:pt idx="14797">
                  <c:v>0.97163290000000002</c:v>
                </c:pt>
                <c:pt idx="14798">
                  <c:v>0.99384839999999997</c:v>
                </c:pt>
                <c:pt idx="14799">
                  <c:v>0.99840574999999998</c:v>
                </c:pt>
                <c:pt idx="14800">
                  <c:v>0.98688567000000005</c:v>
                </c:pt>
                <c:pt idx="14801">
                  <c:v>0.94281680000000001</c:v>
                </c:pt>
                <c:pt idx="14802">
                  <c:v>0.99864359999999996</c:v>
                </c:pt>
                <c:pt idx="14803">
                  <c:v>0.96664165999999996</c:v>
                </c:pt>
                <c:pt idx="14804">
                  <c:v>0.99711590000000005</c:v>
                </c:pt>
                <c:pt idx="14805">
                  <c:v>0.99999075999999998</c:v>
                </c:pt>
                <c:pt idx="14806">
                  <c:v>0.94590439999999998</c:v>
                </c:pt>
                <c:pt idx="14807">
                  <c:v>0.9982877</c:v>
                </c:pt>
                <c:pt idx="14808">
                  <c:v>0.9988011</c:v>
                </c:pt>
                <c:pt idx="14809">
                  <c:v>0.99872446000000004</c:v>
                </c:pt>
                <c:pt idx="14810">
                  <c:v>0.99684024000000004</c:v>
                </c:pt>
                <c:pt idx="14811">
                  <c:v>1.0010467000000001</c:v>
                </c:pt>
                <c:pt idx="14812">
                  <c:v>0.9994402</c:v>
                </c:pt>
                <c:pt idx="14813">
                  <c:v>0.99425430000000004</c:v>
                </c:pt>
                <c:pt idx="14814">
                  <c:v>1.0010481</c:v>
                </c:pt>
                <c:pt idx="14815">
                  <c:v>1.002143</c:v>
                </c:pt>
                <c:pt idx="14816">
                  <c:v>0.99960870000000002</c:v>
                </c:pt>
                <c:pt idx="14817">
                  <c:v>0.99688900000000003</c:v>
                </c:pt>
                <c:pt idx="14818">
                  <c:v>0.97038709999999995</c:v>
                </c:pt>
                <c:pt idx="14819">
                  <c:v>0.9952377</c:v>
                </c:pt>
                <c:pt idx="14820">
                  <c:v>0.975769</c:v>
                </c:pt>
                <c:pt idx="14821">
                  <c:v>0.99731619999999999</c:v>
                </c:pt>
                <c:pt idx="14822">
                  <c:v>1.0005754</c:v>
                </c:pt>
                <c:pt idx="14823">
                  <c:v>1.0013019999999999</c:v>
                </c:pt>
                <c:pt idx="14824">
                  <c:v>1.002248</c:v>
                </c:pt>
                <c:pt idx="14825">
                  <c:v>1.0001793999999999</c:v>
                </c:pt>
                <c:pt idx="14826">
                  <c:v>0.99203819999999998</c:v>
                </c:pt>
                <c:pt idx="14827">
                  <c:v>0.98851719999999998</c:v>
                </c:pt>
                <c:pt idx="14828">
                  <c:v>0.99507619999999997</c:v>
                </c:pt>
                <c:pt idx="14829">
                  <c:v>0.99777859999999996</c:v>
                </c:pt>
                <c:pt idx="14830">
                  <c:v>0.96127220000000002</c:v>
                </c:pt>
                <c:pt idx="14831">
                  <c:v>0.97766154999999999</c:v>
                </c:pt>
                <c:pt idx="14832">
                  <c:v>0.99773400000000001</c:v>
                </c:pt>
                <c:pt idx="14833">
                  <c:v>0.993564</c:v>
                </c:pt>
                <c:pt idx="14834">
                  <c:v>1.0004884999999999</c:v>
                </c:pt>
                <c:pt idx="14835">
                  <c:v>1.0019011</c:v>
                </c:pt>
                <c:pt idx="14836">
                  <c:v>1.0000990000000001</c:v>
                </c:pt>
                <c:pt idx="14837">
                  <c:v>0.99667983999999998</c:v>
                </c:pt>
                <c:pt idx="14838">
                  <c:v>1.0004660999999999</c:v>
                </c:pt>
                <c:pt idx="14839">
                  <c:v>0.98616283999999998</c:v>
                </c:pt>
                <c:pt idx="14840">
                  <c:v>1.0001842999999999</c:v>
                </c:pt>
                <c:pt idx="14841">
                  <c:v>0.94843476999999998</c:v>
                </c:pt>
                <c:pt idx="14842">
                  <c:v>0.99862930000000005</c:v>
                </c:pt>
                <c:pt idx="14843">
                  <c:v>0.98399407000000005</c:v>
                </c:pt>
                <c:pt idx="14844">
                  <c:v>1.0014198000000001</c:v>
                </c:pt>
                <c:pt idx="14845">
                  <c:v>0.94723009999999996</c:v>
                </c:pt>
                <c:pt idx="14846">
                  <c:v>0.96798669999999998</c:v>
                </c:pt>
                <c:pt idx="14847">
                  <c:v>0.99841296999999996</c:v>
                </c:pt>
                <c:pt idx="14848">
                  <c:v>1.0014955999999999</c:v>
                </c:pt>
                <c:pt idx="14849">
                  <c:v>0.99652666000000001</c:v>
                </c:pt>
                <c:pt idx="14850">
                  <c:v>0.99821859999999996</c:v>
                </c:pt>
                <c:pt idx="14851">
                  <c:v>0.99325249999999998</c:v>
                </c:pt>
                <c:pt idx="14852">
                  <c:v>0.99108010000000002</c:v>
                </c:pt>
                <c:pt idx="14853">
                  <c:v>0.98681949999999996</c:v>
                </c:pt>
                <c:pt idx="14854">
                  <c:v>1.0003233</c:v>
                </c:pt>
                <c:pt idx="14855">
                  <c:v>0.99547090000000005</c:v>
                </c:pt>
                <c:pt idx="14856">
                  <c:v>1.0004377</c:v>
                </c:pt>
                <c:pt idx="14857">
                  <c:v>1.0001382999999999</c:v>
                </c:pt>
                <c:pt idx="14858">
                  <c:v>1.0003314999999999</c:v>
                </c:pt>
                <c:pt idx="14859">
                  <c:v>0.99830870000000005</c:v>
                </c:pt>
                <c:pt idx="14860">
                  <c:v>0.99318903999999997</c:v>
                </c:pt>
                <c:pt idx="14861">
                  <c:v>1.0007387000000001</c:v>
                </c:pt>
                <c:pt idx="14862">
                  <c:v>0.9997798</c:v>
                </c:pt>
                <c:pt idx="14863">
                  <c:v>1.0006564</c:v>
                </c:pt>
                <c:pt idx="14864">
                  <c:v>0.98865354000000005</c:v>
                </c:pt>
                <c:pt idx="14865">
                  <c:v>1.0002078999999999</c:v>
                </c:pt>
                <c:pt idx="14866">
                  <c:v>0.99831563000000001</c:v>
                </c:pt>
                <c:pt idx="14867">
                  <c:v>0.98808646</c:v>
                </c:pt>
                <c:pt idx="14868">
                  <c:v>0.98587716000000003</c:v>
                </c:pt>
                <c:pt idx="14869">
                  <c:v>1.0002944</c:v>
                </c:pt>
                <c:pt idx="14870">
                  <c:v>0.98452689999999998</c:v>
                </c:pt>
                <c:pt idx="14871">
                  <c:v>0.99394899999999997</c:v>
                </c:pt>
                <c:pt idx="14872">
                  <c:v>0.99477199999999999</c:v>
                </c:pt>
                <c:pt idx="14873">
                  <c:v>0.99728660000000002</c:v>
                </c:pt>
                <c:pt idx="14874">
                  <c:v>1.0008132000000001</c:v>
                </c:pt>
                <c:pt idx="14875">
                  <c:v>0.98608415999999999</c:v>
                </c:pt>
                <c:pt idx="14876">
                  <c:v>0.98176540000000001</c:v>
                </c:pt>
                <c:pt idx="14877">
                  <c:v>0.9839791</c:v>
                </c:pt>
                <c:pt idx="14878">
                  <c:v>0.99879825</c:v>
                </c:pt>
                <c:pt idx="14879">
                  <c:v>0.99492720000000001</c:v>
                </c:pt>
                <c:pt idx="14880">
                  <c:v>0.99000679999999996</c:v>
                </c:pt>
                <c:pt idx="14881">
                  <c:v>0.9914307</c:v>
                </c:pt>
                <c:pt idx="14882">
                  <c:v>0.99684196999999997</c:v>
                </c:pt>
                <c:pt idx="14883">
                  <c:v>0.98737079999999999</c:v>
                </c:pt>
                <c:pt idx="14884">
                  <c:v>0.95824456000000002</c:v>
                </c:pt>
                <c:pt idx="14885">
                  <c:v>0.98687820000000004</c:v>
                </c:pt>
                <c:pt idx="14886">
                  <c:v>0.98927489999999996</c:v>
                </c:pt>
                <c:pt idx="14887">
                  <c:v>0.98612683999999995</c:v>
                </c:pt>
                <c:pt idx="14888">
                  <c:v>0.99838959999999999</c:v>
                </c:pt>
                <c:pt idx="14889">
                  <c:v>0.98143643000000003</c:v>
                </c:pt>
                <c:pt idx="14890">
                  <c:v>0.96989800000000004</c:v>
                </c:pt>
                <c:pt idx="14891">
                  <c:v>0.99932164000000001</c:v>
                </c:pt>
                <c:pt idx="14892">
                  <c:v>1.0008973999999999</c:v>
                </c:pt>
                <c:pt idx="14893">
                  <c:v>0.98325459999999998</c:v>
                </c:pt>
                <c:pt idx="14894">
                  <c:v>0.99561507000000005</c:v>
                </c:pt>
                <c:pt idx="14895">
                  <c:v>0.9925929</c:v>
                </c:pt>
                <c:pt idx="14896">
                  <c:v>0.99611380000000005</c:v>
                </c:pt>
                <c:pt idx="14897">
                  <c:v>0.98412849999999996</c:v>
                </c:pt>
                <c:pt idx="14898">
                  <c:v>0.99662779999999995</c:v>
                </c:pt>
                <c:pt idx="14899">
                  <c:v>0.97822714</c:v>
                </c:pt>
                <c:pt idx="14900">
                  <c:v>1.0002762000000001</c:v>
                </c:pt>
                <c:pt idx="14901">
                  <c:v>0.99202013</c:v>
                </c:pt>
                <c:pt idx="14902">
                  <c:v>0.99469620000000003</c:v>
                </c:pt>
                <c:pt idx="14903">
                  <c:v>0.99995650000000003</c:v>
                </c:pt>
                <c:pt idx="14904">
                  <c:v>1.0007417999999999</c:v>
                </c:pt>
                <c:pt idx="14905">
                  <c:v>0.99682499999999996</c:v>
                </c:pt>
                <c:pt idx="14906">
                  <c:v>1.0005435</c:v>
                </c:pt>
                <c:pt idx="14907">
                  <c:v>0.97248900000000005</c:v>
                </c:pt>
                <c:pt idx="14908">
                  <c:v>0.99603719999999996</c:v>
                </c:pt>
                <c:pt idx="14909">
                  <c:v>0.96622293999999997</c:v>
                </c:pt>
                <c:pt idx="14910">
                  <c:v>1.0002761</c:v>
                </c:pt>
                <c:pt idx="14911">
                  <c:v>0.99783949999999999</c:v>
                </c:pt>
                <c:pt idx="14912">
                  <c:v>0.98972400000000005</c:v>
                </c:pt>
                <c:pt idx="14913">
                  <c:v>0.95938979999999996</c:v>
                </c:pt>
                <c:pt idx="14914">
                  <c:v>0.98472552999999996</c:v>
                </c:pt>
                <c:pt idx="14915">
                  <c:v>0.98884700000000003</c:v>
                </c:pt>
                <c:pt idx="14916">
                  <c:v>0.99729920000000005</c:v>
                </c:pt>
                <c:pt idx="14917">
                  <c:v>1.0019096000000001</c:v>
                </c:pt>
                <c:pt idx="14918">
                  <c:v>0.99686532999999999</c:v>
                </c:pt>
                <c:pt idx="14919">
                  <c:v>0.99327253999999998</c:v>
                </c:pt>
                <c:pt idx="14920">
                  <c:v>0.93214399999999997</c:v>
                </c:pt>
                <c:pt idx="14921">
                  <c:v>1.001992</c:v>
                </c:pt>
                <c:pt idx="14922">
                  <c:v>1.0027193999999999</c:v>
                </c:pt>
                <c:pt idx="14923">
                  <c:v>0.99706315999999995</c:v>
                </c:pt>
                <c:pt idx="14924">
                  <c:v>1.0001582</c:v>
                </c:pt>
                <c:pt idx="14925">
                  <c:v>0.99950629999999996</c:v>
                </c:pt>
                <c:pt idx="14926">
                  <c:v>0.99416654999999998</c:v>
                </c:pt>
                <c:pt idx="14927">
                  <c:v>0.99677426000000002</c:v>
                </c:pt>
                <c:pt idx="14928">
                  <c:v>0.98558926999999996</c:v>
                </c:pt>
                <c:pt idx="14929">
                  <c:v>0.99749166</c:v>
                </c:pt>
                <c:pt idx="14930">
                  <c:v>0.99903549999999997</c:v>
                </c:pt>
                <c:pt idx="14931">
                  <c:v>1.0010526</c:v>
                </c:pt>
                <c:pt idx="14932">
                  <c:v>0.96682334000000003</c:v>
                </c:pt>
                <c:pt idx="14933">
                  <c:v>0.99991392999999995</c:v>
                </c:pt>
                <c:pt idx="14934">
                  <c:v>0.99280477</c:v>
                </c:pt>
                <c:pt idx="14935">
                  <c:v>1.0003032999999999</c:v>
                </c:pt>
                <c:pt idx="14936">
                  <c:v>0.97351586999999995</c:v>
                </c:pt>
                <c:pt idx="14937">
                  <c:v>1.0016077999999999</c:v>
                </c:pt>
                <c:pt idx="14938">
                  <c:v>0.99554914000000005</c:v>
                </c:pt>
                <c:pt idx="14939">
                  <c:v>0.98240864000000006</c:v>
                </c:pt>
                <c:pt idx="14940">
                  <c:v>1.0022156</c:v>
                </c:pt>
                <c:pt idx="14941">
                  <c:v>0.99995213999999999</c:v>
                </c:pt>
                <c:pt idx="14942">
                  <c:v>0.99966973000000003</c:v>
                </c:pt>
                <c:pt idx="14943">
                  <c:v>0.98599749999999997</c:v>
                </c:pt>
                <c:pt idx="14944">
                  <c:v>1.0018377999999999</c:v>
                </c:pt>
                <c:pt idx="14945">
                  <c:v>1.0000169999999999</c:v>
                </c:pt>
                <c:pt idx="14946">
                  <c:v>0.9544665</c:v>
                </c:pt>
                <c:pt idx="14947">
                  <c:v>0.9986121</c:v>
                </c:pt>
                <c:pt idx="14948">
                  <c:v>0.99860232999999998</c:v>
                </c:pt>
                <c:pt idx="14949">
                  <c:v>0.98684799999999995</c:v>
                </c:pt>
                <c:pt idx="14950">
                  <c:v>0.99975760000000002</c:v>
                </c:pt>
                <c:pt idx="14951">
                  <c:v>0.99912389999999995</c:v>
                </c:pt>
                <c:pt idx="14952">
                  <c:v>0.99864465000000002</c:v>
                </c:pt>
                <c:pt idx="14953">
                  <c:v>0.98996329999999999</c:v>
                </c:pt>
                <c:pt idx="14954">
                  <c:v>0.99678122999999996</c:v>
                </c:pt>
                <c:pt idx="14955">
                  <c:v>0.98111769999999998</c:v>
                </c:pt>
                <c:pt idx="14956">
                  <c:v>1.0012506000000001</c:v>
                </c:pt>
                <c:pt idx="14957">
                  <c:v>1.0010469</c:v>
                </c:pt>
                <c:pt idx="14958">
                  <c:v>0.98856264000000005</c:v>
                </c:pt>
                <c:pt idx="14959">
                  <c:v>0.99576556999999999</c:v>
                </c:pt>
                <c:pt idx="14960">
                  <c:v>0.99975199999999997</c:v>
                </c:pt>
                <c:pt idx="14961">
                  <c:v>0.98283195000000001</c:v>
                </c:pt>
                <c:pt idx="14962">
                  <c:v>0.99767850000000002</c:v>
                </c:pt>
                <c:pt idx="14963">
                  <c:v>0.99710089999999996</c:v>
                </c:pt>
                <c:pt idx="14964">
                  <c:v>1.0002673</c:v>
                </c:pt>
                <c:pt idx="14965">
                  <c:v>1.0004090000000001</c:v>
                </c:pt>
                <c:pt idx="14966">
                  <c:v>0.99948939999999997</c:v>
                </c:pt>
                <c:pt idx="14967">
                  <c:v>0.9602849</c:v>
                </c:pt>
                <c:pt idx="14968">
                  <c:v>0.99770530000000002</c:v>
                </c:pt>
                <c:pt idx="14969">
                  <c:v>0.99974626</c:v>
                </c:pt>
                <c:pt idx="14970">
                  <c:v>0.99661359999999999</c:v>
                </c:pt>
                <c:pt idx="14971">
                  <c:v>1.0000751000000001</c:v>
                </c:pt>
                <c:pt idx="14972">
                  <c:v>0.99661849999999996</c:v>
                </c:pt>
                <c:pt idx="14973">
                  <c:v>0.98517869999999996</c:v>
                </c:pt>
                <c:pt idx="14974">
                  <c:v>1.0004644</c:v>
                </c:pt>
                <c:pt idx="14975">
                  <c:v>0.99963159999999995</c:v>
                </c:pt>
                <c:pt idx="14976">
                  <c:v>0.99940324000000003</c:v>
                </c:pt>
                <c:pt idx="14977">
                  <c:v>1.0009060000000001</c:v>
                </c:pt>
                <c:pt idx="14978">
                  <c:v>0.90020929999999999</c:v>
                </c:pt>
                <c:pt idx="14979">
                  <c:v>0.99706799999999995</c:v>
                </c:pt>
                <c:pt idx="14980">
                  <c:v>0.99410699999999996</c:v>
                </c:pt>
                <c:pt idx="14981">
                  <c:v>0.99876540000000003</c:v>
                </c:pt>
                <c:pt idx="14982">
                  <c:v>1.0008596000000001</c:v>
                </c:pt>
                <c:pt idx="14983">
                  <c:v>0.99530136999999996</c:v>
                </c:pt>
                <c:pt idx="14984">
                  <c:v>0.99948899999999996</c:v>
                </c:pt>
                <c:pt idx="14985">
                  <c:v>0.99700639999999996</c:v>
                </c:pt>
                <c:pt idx="14986">
                  <c:v>1.0011536999999999</c:v>
                </c:pt>
                <c:pt idx="14987">
                  <c:v>0.99977015999999996</c:v>
                </c:pt>
                <c:pt idx="14988">
                  <c:v>0.98994415999999996</c:v>
                </c:pt>
                <c:pt idx="14989">
                  <c:v>0.99845402999999999</c:v>
                </c:pt>
                <c:pt idx="14990">
                  <c:v>1.0021567</c:v>
                </c:pt>
                <c:pt idx="14991">
                  <c:v>1.0006847000000001</c:v>
                </c:pt>
                <c:pt idx="14992">
                  <c:v>0.98739743000000002</c:v>
                </c:pt>
                <c:pt idx="14993">
                  <c:v>0.99472696000000005</c:v>
                </c:pt>
                <c:pt idx="14994">
                  <c:v>0.97430514999999995</c:v>
                </c:pt>
                <c:pt idx="14995">
                  <c:v>1.0002091</c:v>
                </c:pt>
                <c:pt idx="14996">
                  <c:v>0.99329369999999995</c:v>
                </c:pt>
                <c:pt idx="14997">
                  <c:v>0.99366270000000001</c:v>
                </c:pt>
                <c:pt idx="14998">
                  <c:v>0.98278730000000003</c:v>
                </c:pt>
                <c:pt idx="14999">
                  <c:v>0.88634986000000004</c:v>
                </c:pt>
                <c:pt idx="15000">
                  <c:v>0.99903584000000001</c:v>
                </c:pt>
                <c:pt idx="15001">
                  <c:v>0.99428433000000005</c:v>
                </c:pt>
                <c:pt idx="15002">
                  <c:v>0.99458175999999998</c:v>
                </c:pt>
                <c:pt idx="15003">
                  <c:v>1.0012093</c:v>
                </c:pt>
                <c:pt idx="15004">
                  <c:v>0.97845656000000003</c:v>
                </c:pt>
                <c:pt idx="15005">
                  <c:v>0.99969649999999999</c:v>
                </c:pt>
                <c:pt idx="15006">
                  <c:v>0.99623483000000002</c:v>
                </c:pt>
                <c:pt idx="15007">
                  <c:v>1.0016347000000001</c:v>
                </c:pt>
                <c:pt idx="15008">
                  <c:v>0.99999199999999999</c:v>
                </c:pt>
                <c:pt idx="15009">
                  <c:v>0.98769854999999995</c:v>
                </c:pt>
                <c:pt idx="15010">
                  <c:v>0.97221904999999997</c:v>
                </c:pt>
                <c:pt idx="15011">
                  <c:v>0.99992000000000003</c:v>
                </c:pt>
                <c:pt idx="15012">
                  <c:v>0.99357050000000002</c:v>
                </c:pt>
                <c:pt idx="15013">
                  <c:v>0.99121490000000001</c:v>
                </c:pt>
                <c:pt idx="15014">
                  <c:v>0.97835565000000002</c:v>
                </c:pt>
                <c:pt idx="15015">
                  <c:v>0.99950516</c:v>
                </c:pt>
                <c:pt idx="15016">
                  <c:v>0.99942149999999996</c:v>
                </c:pt>
                <c:pt idx="15017">
                  <c:v>0.99027589999999999</c:v>
                </c:pt>
                <c:pt idx="15018">
                  <c:v>0.98046803000000005</c:v>
                </c:pt>
                <c:pt idx="15019">
                  <c:v>0.97591596999999997</c:v>
                </c:pt>
                <c:pt idx="15020">
                  <c:v>1.001085</c:v>
                </c:pt>
                <c:pt idx="15021">
                  <c:v>0.99896589999999996</c:v>
                </c:pt>
                <c:pt idx="15022">
                  <c:v>0.99974704000000003</c:v>
                </c:pt>
                <c:pt idx="15023">
                  <c:v>1.0003983000000001</c:v>
                </c:pt>
                <c:pt idx="15024">
                  <c:v>0.97511380000000003</c:v>
                </c:pt>
                <c:pt idx="15025">
                  <c:v>0.99983650000000002</c:v>
                </c:pt>
                <c:pt idx="15026">
                  <c:v>0.99974626</c:v>
                </c:pt>
                <c:pt idx="15027">
                  <c:v>0.99680877000000001</c:v>
                </c:pt>
                <c:pt idx="15028">
                  <c:v>1.0001842999999999</c:v>
                </c:pt>
                <c:pt idx="15029">
                  <c:v>0.99375175999999998</c:v>
                </c:pt>
                <c:pt idx="15030">
                  <c:v>0.98540220000000001</c:v>
                </c:pt>
                <c:pt idx="15031">
                  <c:v>0.99930649999999999</c:v>
                </c:pt>
                <c:pt idx="15032">
                  <c:v>0.99882627000000002</c:v>
                </c:pt>
                <c:pt idx="15033">
                  <c:v>0.99273960000000006</c:v>
                </c:pt>
                <c:pt idx="15034">
                  <c:v>0.97061520000000001</c:v>
                </c:pt>
                <c:pt idx="15035">
                  <c:v>1.0006617</c:v>
                </c:pt>
                <c:pt idx="15036">
                  <c:v>0.97436920000000005</c:v>
                </c:pt>
                <c:pt idx="15037">
                  <c:v>0.99531853000000003</c:v>
                </c:pt>
                <c:pt idx="15038">
                  <c:v>0.98811965999999996</c:v>
                </c:pt>
                <c:pt idx="15039">
                  <c:v>1.0002856</c:v>
                </c:pt>
                <c:pt idx="15040">
                  <c:v>1.0012728</c:v>
                </c:pt>
                <c:pt idx="15041">
                  <c:v>0.99632240000000005</c:v>
                </c:pt>
                <c:pt idx="15042">
                  <c:v>0.99807835</c:v>
                </c:pt>
                <c:pt idx="15043">
                  <c:v>0.99739789999999995</c:v>
                </c:pt>
                <c:pt idx="15044">
                  <c:v>0.99370769999999997</c:v>
                </c:pt>
                <c:pt idx="15045">
                  <c:v>0.99313640000000003</c:v>
                </c:pt>
                <c:pt idx="15046">
                  <c:v>0.983483</c:v>
                </c:pt>
                <c:pt idx="15047">
                  <c:v>1.0000519999999999</c:v>
                </c:pt>
                <c:pt idx="15048">
                  <c:v>0.99293849999999995</c:v>
                </c:pt>
                <c:pt idx="15049">
                  <c:v>0.99986034999999995</c:v>
                </c:pt>
                <c:pt idx="15050">
                  <c:v>0.97351414000000003</c:v>
                </c:pt>
                <c:pt idx="15051">
                  <c:v>0.99560590000000004</c:v>
                </c:pt>
                <c:pt idx="15052">
                  <c:v>0.99131190000000002</c:v>
                </c:pt>
                <c:pt idx="15053">
                  <c:v>0.99437386000000005</c:v>
                </c:pt>
                <c:pt idx="15054">
                  <c:v>0.99531937000000004</c:v>
                </c:pt>
                <c:pt idx="15055">
                  <c:v>0.98675849999999998</c:v>
                </c:pt>
                <c:pt idx="15056">
                  <c:v>0.93422645000000004</c:v>
                </c:pt>
                <c:pt idx="15057">
                  <c:v>0.99321859999999995</c:v>
                </c:pt>
                <c:pt idx="15058">
                  <c:v>1.0002162000000001</c:v>
                </c:pt>
                <c:pt idx="15059">
                  <c:v>0.99959969999999998</c:v>
                </c:pt>
                <c:pt idx="15060">
                  <c:v>1.0009226</c:v>
                </c:pt>
                <c:pt idx="15061">
                  <c:v>1.0010147</c:v>
                </c:pt>
                <c:pt idx="15062">
                  <c:v>0.98442333999999998</c:v>
                </c:pt>
                <c:pt idx="15063">
                  <c:v>0.99915770000000004</c:v>
                </c:pt>
                <c:pt idx="15064">
                  <c:v>0.99814840000000005</c:v>
                </c:pt>
                <c:pt idx="15065">
                  <c:v>0.99576039999999999</c:v>
                </c:pt>
                <c:pt idx="15066">
                  <c:v>1.0009532999999999</c:v>
                </c:pt>
                <c:pt idx="15067">
                  <c:v>0.85412747</c:v>
                </c:pt>
                <c:pt idx="15068">
                  <c:v>0.96956359999999997</c:v>
                </c:pt>
                <c:pt idx="15069">
                  <c:v>0.98694850000000001</c:v>
                </c:pt>
                <c:pt idx="15070">
                  <c:v>1.0008094000000001</c:v>
                </c:pt>
                <c:pt idx="15071">
                  <c:v>0.9861008</c:v>
                </c:pt>
                <c:pt idx="15072">
                  <c:v>1.0004896000000001</c:v>
                </c:pt>
                <c:pt idx="15073">
                  <c:v>1.0010645</c:v>
                </c:pt>
                <c:pt idx="15074">
                  <c:v>0.9914307</c:v>
                </c:pt>
                <c:pt idx="15075">
                  <c:v>0.99855450000000001</c:v>
                </c:pt>
                <c:pt idx="15076">
                  <c:v>0.99895089999999997</c:v>
                </c:pt>
                <c:pt idx="15077">
                  <c:v>0.99801189999999995</c:v>
                </c:pt>
                <c:pt idx="15078">
                  <c:v>0.96915673999999996</c:v>
                </c:pt>
                <c:pt idx="15079">
                  <c:v>0.99966630000000001</c:v>
                </c:pt>
                <c:pt idx="15080">
                  <c:v>0.99266005000000002</c:v>
                </c:pt>
                <c:pt idx="15081">
                  <c:v>0.99677426000000002</c:v>
                </c:pt>
                <c:pt idx="15082">
                  <c:v>0.99947613000000002</c:v>
                </c:pt>
                <c:pt idx="15083">
                  <c:v>0.99951290000000004</c:v>
                </c:pt>
                <c:pt idx="15084">
                  <c:v>0.99982643000000004</c:v>
                </c:pt>
                <c:pt idx="15085">
                  <c:v>0.98890469999999997</c:v>
                </c:pt>
                <c:pt idx="15086">
                  <c:v>1.0002451999999999</c:v>
                </c:pt>
                <c:pt idx="15087">
                  <c:v>0.99432690000000001</c:v>
                </c:pt>
                <c:pt idx="15088">
                  <c:v>1.0006634999999999</c:v>
                </c:pt>
                <c:pt idx="15089">
                  <c:v>0.99228329999999998</c:v>
                </c:pt>
                <c:pt idx="15090">
                  <c:v>0.99462629999999996</c:v>
                </c:pt>
                <c:pt idx="15091">
                  <c:v>0.96195704000000004</c:v>
                </c:pt>
                <c:pt idx="15092">
                  <c:v>0.98065159999999996</c:v>
                </c:pt>
                <c:pt idx="15093">
                  <c:v>0.9997298</c:v>
                </c:pt>
                <c:pt idx="15094">
                  <c:v>0.9849173</c:v>
                </c:pt>
                <c:pt idx="15095">
                  <c:v>1.0010733999999999</c:v>
                </c:pt>
                <c:pt idx="15096">
                  <c:v>1.0007192</c:v>
                </c:pt>
                <c:pt idx="15097">
                  <c:v>0.99792579999999997</c:v>
                </c:pt>
                <c:pt idx="15098">
                  <c:v>0.98887526999999997</c:v>
                </c:pt>
                <c:pt idx="15099">
                  <c:v>1.0001175</c:v>
                </c:pt>
                <c:pt idx="15100">
                  <c:v>0.98503589999999996</c:v>
                </c:pt>
                <c:pt idx="15101">
                  <c:v>0.99974510000000005</c:v>
                </c:pt>
                <c:pt idx="15102">
                  <c:v>1.0000568999999999</c:v>
                </c:pt>
                <c:pt idx="15103">
                  <c:v>0.99544390000000005</c:v>
                </c:pt>
                <c:pt idx="15104">
                  <c:v>0.92410517000000003</c:v>
                </c:pt>
                <c:pt idx="15105">
                  <c:v>1.0010569</c:v>
                </c:pt>
                <c:pt idx="15106">
                  <c:v>0.99236849999999999</c:v>
                </c:pt>
                <c:pt idx="15107">
                  <c:v>0.99818337000000001</c:v>
                </c:pt>
                <c:pt idx="15108">
                  <c:v>0.94323146000000002</c:v>
                </c:pt>
                <c:pt idx="15109">
                  <c:v>0.99903554000000006</c:v>
                </c:pt>
                <c:pt idx="15110">
                  <c:v>0.98804164000000005</c:v>
                </c:pt>
                <c:pt idx="15111">
                  <c:v>1.0021466000000001</c:v>
                </c:pt>
                <c:pt idx="15112">
                  <c:v>1.0006170999999999</c:v>
                </c:pt>
                <c:pt idx="15113">
                  <c:v>0.98676353999999999</c:v>
                </c:pt>
                <c:pt idx="15114">
                  <c:v>0.96526769999999995</c:v>
                </c:pt>
                <c:pt idx="15115">
                  <c:v>0.9994094</c:v>
                </c:pt>
                <c:pt idx="15116">
                  <c:v>0.99662079999999997</c:v>
                </c:pt>
                <c:pt idx="15117">
                  <c:v>0.95626425999999998</c:v>
                </c:pt>
                <c:pt idx="15118">
                  <c:v>0.99744624000000004</c:v>
                </c:pt>
                <c:pt idx="15119">
                  <c:v>0.98164474999999995</c:v>
                </c:pt>
                <c:pt idx="15120">
                  <c:v>1.0016069999999999</c:v>
                </c:pt>
                <c:pt idx="15121">
                  <c:v>1.0013645</c:v>
                </c:pt>
                <c:pt idx="15122">
                  <c:v>0.99461734000000002</c:v>
                </c:pt>
                <c:pt idx="15123">
                  <c:v>0.98807929999999999</c:v>
                </c:pt>
                <c:pt idx="15124">
                  <c:v>0.98076516000000002</c:v>
                </c:pt>
                <c:pt idx="15125">
                  <c:v>0.98659635000000001</c:v>
                </c:pt>
                <c:pt idx="15126">
                  <c:v>0.99735689999999999</c:v>
                </c:pt>
                <c:pt idx="15127">
                  <c:v>0.99765950000000003</c:v>
                </c:pt>
                <c:pt idx="15128">
                  <c:v>0.98789006000000001</c:v>
                </c:pt>
                <c:pt idx="15129">
                  <c:v>0.99943404999999996</c:v>
                </c:pt>
                <c:pt idx="15130">
                  <c:v>0.99685270000000004</c:v>
                </c:pt>
                <c:pt idx="15131">
                  <c:v>0.98936650000000004</c:v>
                </c:pt>
                <c:pt idx="15132">
                  <c:v>0.98463619999999996</c:v>
                </c:pt>
                <c:pt idx="15133">
                  <c:v>0.98886775999999998</c:v>
                </c:pt>
                <c:pt idx="15134">
                  <c:v>0.99975806</c:v>
                </c:pt>
                <c:pt idx="15135">
                  <c:v>0.97284780000000004</c:v>
                </c:pt>
                <c:pt idx="15136">
                  <c:v>0.99976604999999996</c:v>
                </c:pt>
                <c:pt idx="15137">
                  <c:v>0.99335169999999995</c:v>
                </c:pt>
                <c:pt idx="15138">
                  <c:v>0.99927186999999995</c:v>
                </c:pt>
                <c:pt idx="15139">
                  <c:v>1.0003914</c:v>
                </c:pt>
                <c:pt idx="15140">
                  <c:v>0.98372630000000005</c:v>
                </c:pt>
                <c:pt idx="15141">
                  <c:v>0.99191320000000005</c:v>
                </c:pt>
                <c:pt idx="15142">
                  <c:v>1.0005131</c:v>
                </c:pt>
                <c:pt idx="15143">
                  <c:v>0.97167729999999997</c:v>
                </c:pt>
                <c:pt idx="15144">
                  <c:v>0.99901600000000002</c:v>
                </c:pt>
                <c:pt idx="15145">
                  <c:v>0.99958999999999998</c:v>
                </c:pt>
                <c:pt idx="15146">
                  <c:v>0.9968129</c:v>
                </c:pt>
                <c:pt idx="15147">
                  <c:v>0.99771840000000001</c:v>
                </c:pt>
                <c:pt idx="15148">
                  <c:v>0.99030214999999999</c:v>
                </c:pt>
                <c:pt idx="15149">
                  <c:v>0.95274329999999996</c:v>
                </c:pt>
                <c:pt idx="15150">
                  <c:v>0.99209327000000003</c:v>
                </c:pt>
                <c:pt idx="15151">
                  <c:v>0.98223910000000003</c:v>
                </c:pt>
                <c:pt idx="15152">
                  <c:v>1.0000055000000001</c:v>
                </c:pt>
                <c:pt idx="15153">
                  <c:v>1.0023394000000001</c:v>
                </c:pt>
                <c:pt idx="15154">
                  <c:v>0.92843260000000005</c:v>
                </c:pt>
                <c:pt idx="15155">
                  <c:v>0.98364819999999997</c:v>
                </c:pt>
                <c:pt idx="15156">
                  <c:v>0.96484756000000005</c:v>
                </c:pt>
                <c:pt idx="15157">
                  <c:v>0.99892259999999999</c:v>
                </c:pt>
                <c:pt idx="15158">
                  <c:v>0.97917913999999995</c:v>
                </c:pt>
                <c:pt idx="15159">
                  <c:v>0.99969589999999997</c:v>
                </c:pt>
                <c:pt idx="15160">
                  <c:v>0.95547859999999996</c:v>
                </c:pt>
                <c:pt idx="15161">
                  <c:v>1.0010717</c:v>
                </c:pt>
                <c:pt idx="15162">
                  <c:v>0.97924703000000002</c:v>
                </c:pt>
                <c:pt idx="15163">
                  <c:v>0.96038509999999999</c:v>
                </c:pt>
                <c:pt idx="15164">
                  <c:v>0.98393934999999999</c:v>
                </c:pt>
                <c:pt idx="15165">
                  <c:v>0.96456105000000003</c:v>
                </c:pt>
                <c:pt idx="15166">
                  <c:v>0.97077864000000003</c:v>
                </c:pt>
                <c:pt idx="15167">
                  <c:v>0.97083649999999999</c:v>
                </c:pt>
                <c:pt idx="15168">
                  <c:v>0.97552483999999995</c:v>
                </c:pt>
                <c:pt idx="15169">
                  <c:v>0.99999815000000003</c:v>
                </c:pt>
                <c:pt idx="15170">
                  <c:v>0.99819725999999998</c:v>
                </c:pt>
                <c:pt idx="15171">
                  <c:v>0.99854069999999995</c:v>
                </c:pt>
                <c:pt idx="15172">
                  <c:v>1.0003257999999999</c:v>
                </c:pt>
                <c:pt idx="15173">
                  <c:v>1.0023976999999999</c:v>
                </c:pt>
                <c:pt idx="15174">
                  <c:v>0.99958800000000003</c:v>
                </c:pt>
                <c:pt idx="15175">
                  <c:v>0.98587780000000003</c:v>
                </c:pt>
                <c:pt idx="15176">
                  <c:v>0.99718510000000005</c:v>
                </c:pt>
                <c:pt idx="15177">
                  <c:v>0.99925609999999998</c:v>
                </c:pt>
                <c:pt idx="15178">
                  <c:v>0.9752113</c:v>
                </c:pt>
                <c:pt idx="15179">
                  <c:v>0.94343779999999999</c:v>
                </c:pt>
                <c:pt idx="15180">
                  <c:v>0.9966604</c:v>
                </c:pt>
                <c:pt idx="15181">
                  <c:v>0.99886330000000001</c:v>
                </c:pt>
                <c:pt idx="15182">
                  <c:v>0.99715790000000004</c:v>
                </c:pt>
                <c:pt idx="15183">
                  <c:v>0.99761825999999998</c:v>
                </c:pt>
                <c:pt idx="15184">
                  <c:v>0.98060672999999998</c:v>
                </c:pt>
                <c:pt idx="15185">
                  <c:v>1.0002711</c:v>
                </c:pt>
                <c:pt idx="15186">
                  <c:v>0.98547244000000001</c:v>
                </c:pt>
                <c:pt idx="15187">
                  <c:v>0.97728442999999998</c:v>
                </c:pt>
                <c:pt idx="15188">
                  <c:v>0.99985639999999998</c:v>
                </c:pt>
                <c:pt idx="15189">
                  <c:v>0.99828433999999999</c:v>
                </c:pt>
                <c:pt idx="15190">
                  <c:v>0.99184024000000004</c:v>
                </c:pt>
                <c:pt idx="15191">
                  <c:v>0.97092944000000003</c:v>
                </c:pt>
                <c:pt idx="15192">
                  <c:v>0.98730313999999997</c:v>
                </c:pt>
                <c:pt idx="15193">
                  <c:v>1.0005489999999999</c:v>
                </c:pt>
                <c:pt idx="15194">
                  <c:v>0.99457640000000003</c:v>
                </c:pt>
                <c:pt idx="15195">
                  <c:v>0.98243789999999998</c:v>
                </c:pt>
                <c:pt idx="15196">
                  <c:v>0.99625193999999995</c:v>
                </c:pt>
                <c:pt idx="15197">
                  <c:v>0.99959969999999998</c:v>
                </c:pt>
                <c:pt idx="15198">
                  <c:v>0.99950760000000005</c:v>
                </c:pt>
                <c:pt idx="15199">
                  <c:v>0.99759673999999998</c:v>
                </c:pt>
                <c:pt idx="15200">
                  <c:v>0.99833640000000001</c:v>
                </c:pt>
                <c:pt idx="15201">
                  <c:v>0.98792199999999997</c:v>
                </c:pt>
                <c:pt idx="15202">
                  <c:v>0.97628725000000005</c:v>
                </c:pt>
                <c:pt idx="15203">
                  <c:v>0.96982235000000006</c:v>
                </c:pt>
                <c:pt idx="15204">
                  <c:v>0.99932103999999999</c:v>
                </c:pt>
                <c:pt idx="15205">
                  <c:v>0.98297100000000004</c:v>
                </c:pt>
                <c:pt idx="15206">
                  <c:v>0.99787503</c:v>
                </c:pt>
                <c:pt idx="15207">
                  <c:v>0.99734650000000002</c:v>
                </c:pt>
                <c:pt idx="15208">
                  <c:v>0.98055046999999995</c:v>
                </c:pt>
                <c:pt idx="15209">
                  <c:v>0.99970079999999995</c:v>
                </c:pt>
                <c:pt idx="15210">
                  <c:v>1.0017847</c:v>
                </c:pt>
                <c:pt idx="15211">
                  <c:v>1.0022637999999999</c:v>
                </c:pt>
                <c:pt idx="15212">
                  <c:v>0.98683270000000001</c:v>
                </c:pt>
                <c:pt idx="15213">
                  <c:v>0.98723050000000001</c:v>
                </c:pt>
                <c:pt idx="15214">
                  <c:v>0.98633707000000004</c:v>
                </c:pt>
                <c:pt idx="15215">
                  <c:v>0.97383370000000002</c:v>
                </c:pt>
                <c:pt idx="15216">
                  <c:v>0.99296063000000001</c:v>
                </c:pt>
                <c:pt idx="15217">
                  <c:v>0.99707369999999995</c:v>
                </c:pt>
                <c:pt idx="15218">
                  <c:v>0.99124190000000001</c:v>
                </c:pt>
                <c:pt idx="15219">
                  <c:v>0.99373929999999999</c:v>
                </c:pt>
                <c:pt idx="15220">
                  <c:v>0.99309840000000005</c:v>
                </c:pt>
                <c:pt idx="15221">
                  <c:v>0.98948807000000005</c:v>
                </c:pt>
                <c:pt idx="15222">
                  <c:v>0.98234975000000002</c:v>
                </c:pt>
                <c:pt idx="15223">
                  <c:v>0.99958824999999996</c:v>
                </c:pt>
                <c:pt idx="15224">
                  <c:v>0.99473509999999998</c:v>
                </c:pt>
                <c:pt idx="15225">
                  <c:v>0.99337770000000003</c:v>
                </c:pt>
                <c:pt idx="15226">
                  <c:v>1.0017362000000001</c:v>
                </c:pt>
                <c:pt idx="15227">
                  <c:v>0.99300080000000002</c:v>
                </c:pt>
                <c:pt idx="15228">
                  <c:v>0.99850450000000002</c:v>
                </c:pt>
                <c:pt idx="15229">
                  <c:v>0.99914020000000003</c:v>
                </c:pt>
                <c:pt idx="15230">
                  <c:v>0.99939809999999996</c:v>
                </c:pt>
                <c:pt idx="15231">
                  <c:v>0.99864609999999998</c:v>
                </c:pt>
                <c:pt idx="15232">
                  <c:v>1.0043146999999999</c:v>
                </c:pt>
                <c:pt idx="15233">
                  <c:v>1.0010448000000001</c:v>
                </c:pt>
                <c:pt idx="15234">
                  <c:v>0.99626519999999996</c:v>
                </c:pt>
                <c:pt idx="15235">
                  <c:v>0.98191655</c:v>
                </c:pt>
                <c:pt idx="15236">
                  <c:v>0.99844270000000002</c:v>
                </c:pt>
                <c:pt idx="15237">
                  <c:v>0.96455219999999997</c:v>
                </c:pt>
                <c:pt idx="15238">
                  <c:v>0.99020045999999995</c:v>
                </c:pt>
                <c:pt idx="15239">
                  <c:v>0.99707959999999995</c:v>
                </c:pt>
                <c:pt idx="15240">
                  <c:v>0.99702460000000004</c:v>
                </c:pt>
                <c:pt idx="15241">
                  <c:v>0.97518503999999995</c:v>
                </c:pt>
                <c:pt idx="15242">
                  <c:v>1.0005516999999999</c:v>
                </c:pt>
                <c:pt idx="15243">
                  <c:v>0.98591994999999999</c:v>
                </c:pt>
                <c:pt idx="15244">
                  <c:v>0.96880703999999995</c:v>
                </c:pt>
                <c:pt idx="15245">
                  <c:v>1.0025377</c:v>
                </c:pt>
                <c:pt idx="15246">
                  <c:v>0.99481470000000005</c:v>
                </c:pt>
                <c:pt idx="15247">
                  <c:v>0.97814290000000004</c:v>
                </c:pt>
                <c:pt idx="15248">
                  <c:v>0.99129149999999999</c:v>
                </c:pt>
                <c:pt idx="15249">
                  <c:v>1.0000901</c:v>
                </c:pt>
                <c:pt idx="15250">
                  <c:v>0.97625023</c:v>
                </c:pt>
                <c:pt idx="15251">
                  <c:v>0.99980979999999997</c:v>
                </c:pt>
                <c:pt idx="15252">
                  <c:v>0.98289959999999998</c:v>
                </c:pt>
                <c:pt idx="15253">
                  <c:v>0.98804170000000002</c:v>
                </c:pt>
                <c:pt idx="15254">
                  <c:v>0.98216194000000001</c:v>
                </c:pt>
                <c:pt idx="15255">
                  <c:v>0.99941915000000003</c:v>
                </c:pt>
                <c:pt idx="15256">
                  <c:v>0.99605529999999998</c:v>
                </c:pt>
                <c:pt idx="15257">
                  <c:v>0.99093330000000002</c:v>
                </c:pt>
                <c:pt idx="15258">
                  <c:v>0.99159629999999999</c:v>
                </c:pt>
                <c:pt idx="15259">
                  <c:v>0.99981945999999999</c:v>
                </c:pt>
                <c:pt idx="15260">
                  <c:v>0.99796209999999996</c:v>
                </c:pt>
                <c:pt idx="15261">
                  <c:v>0.99590120000000004</c:v>
                </c:pt>
                <c:pt idx="15262">
                  <c:v>0.99708103999999997</c:v>
                </c:pt>
                <c:pt idx="15263">
                  <c:v>0.99413149999999995</c:v>
                </c:pt>
                <c:pt idx="15264">
                  <c:v>0.99991392999999995</c:v>
                </c:pt>
                <c:pt idx="15265">
                  <c:v>0.99973000000000001</c:v>
                </c:pt>
                <c:pt idx="15266">
                  <c:v>1.0002944</c:v>
                </c:pt>
                <c:pt idx="15267">
                  <c:v>0.99425936000000004</c:v>
                </c:pt>
                <c:pt idx="15268">
                  <c:v>0.98051520000000003</c:v>
                </c:pt>
                <c:pt idx="15269">
                  <c:v>0.99837816000000001</c:v>
                </c:pt>
                <c:pt idx="15270">
                  <c:v>1.0012093</c:v>
                </c:pt>
                <c:pt idx="15271">
                  <c:v>0.98619860000000004</c:v>
                </c:pt>
                <c:pt idx="15272">
                  <c:v>0.99809999999999999</c:v>
                </c:pt>
                <c:pt idx="15273">
                  <c:v>1.0001842999999999</c:v>
                </c:pt>
                <c:pt idx="15274">
                  <c:v>0.98735565000000003</c:v>
                </c:pt>
                <c:pt idx="15275">
                  <c:v>0.99602930000000001</c:v>
                </c:pt>
                <c:pt idx="15276">
                  <c:v>0.99436270000000004</c:v>
                </c:pt>
                <c:pt idx="15277">
                  <c:v>1.0003861999999999</c:v>
                </c:pt>
                <c:pt idx="15278">
                  <c:v>0.99303423999999996</c:v>
                </c:pt>
                <c:pt idx="15279">
                  <c:v>1.0014333</c:v>
                </c:pt>
                <c:pt idx="15280">
                  <c:v>0.98706780000000005</c:v>
                </c:pt>
                <c:pt idx="15281">
                  <c:v>0.99817880000000003</c:v>
                </c:pt>
                <c:pt idx="15282">
                  <c:v>0.98666083999999998</c:v>
                </c:pt>
                <c:pt idx="15283">
                  <c:v>0.95318979999999998</c:v>
                </c:pt>
                <c:pt idx="15284">
                  <c:v>0.99873173000000004</c:v>
                </c:pt>
                <c:pt idx="15285">
                  <c:v>0.98189884000000005</c:v>
                </c:pt>
                <c:pt idx="15286">
                  <c:v>0.98794890000000002</c:v>
                </c:pt>
                <c:pt idx="15287">
                  <c:v>0.99320949999999997</c:v>
                </c:pt>
                <c:pt idx="15288">
                  <c:v>1.0015634</c:v>
                </c:pt>
                <c:pt idx="15289">
                  <c:v>1.0006908999999999</c:v>
                </c:pt>
                <c:pt idx="15290">
                  <c:v>0.99825655999999996</c:v>
                </c:pt>
                <c:pt idx="15291">
                  <c:v>0.98748219999999998</c:v>
                </c:pt>
                <c:pt idx="15292">
                  <c:v>0.97117240000000005</c:v>
                </c:pt>
                <c:pt idx="15293">
                  <c:v>0.9620225</c:v>
                </c:pt>
                <c:pt idx="15294">
                  <c:v>0.99899490000000002</c:v>
                </c:pt>
                <c:pt idx="15295">
                  <c:v>0.98827295999999998</c:v>
                </c:pt>
                <c:pt idx="15296">
                  <c:v>0.99858380000000002</c:v>
                </c:pt>
                <c:pt idx="15297">
                  <c:v>0.99933152999999997</c:v>
                </c:pt>
                <c:pt idx="15298">
                  <c:v>0.95763540000000003</c:v>
                </c:pt>
                <c:pt idx="15299">
                  <c:v>1.0031192</c:v>
                </c:pt>
                <c:pt idx="15300">
                  <c:v>0.99974626</c:v>
                </c:pt>
                <c:pt idx="15301">
                  <c:v>1.0007379999999999</c:v>
                </c:pt>
                <c:pt idx="15302">
                  <c:v>0.99928223999999999</c:v>
                </c:pt>
                <c:pt idx="15303">
                  <c:v>1.0030104</c:v>
                </c:pt>
                <c:pt idx="15304">
                  <c:v>0.98470639999999998</c:v>
                </c:pt>
                <c:pt idx="15305">
                  <c:v>0.99722904000000001</c:v>
                </c:pt>
                <c:pt idx="15306">
                  <c:v>1.0013714</c:v>
                </c:pt>
                <c:pt idx="15307">
                  <c:v>1.0004843000000001</c:v>
                </c:pt>
                <c:pt idx="15308">
                  <c:v>0.99585789999999996</c:v>
                </c:pt>
                <c:pt idx="15309">
                  <c:v>0.99393969999999998</c:v>
                </c:pt>
                <c:pt idx="15310">
                  <c:v>1.0017727999999999</c:v>
                </c:pt>
                <c:pt idx="15311">
                  <c:v>0.99201569999999994</c:v>
                </c:pt>
                <c:pt idx="15312">
                  <c:v>0.99766869999999996</c:v>
                </c:pt>
                <c:pt idx="15313">
                  <c:v>0.99372309999999997</c:v>
                </c:pt>
                <c:pt idx="15314">
                  <c:v>1.0024176</c:v>
                </c:pt>
                <c:pt idx="15315">
                  <c:v>0.99969834000000002</c:v>
                </c:pt>
                <c:pt idx="15316">
                  <c:v>0.99238557000000005</c:v>
                </c:pt>
                <c:pt idx="15317">
                  <c:v>0.98576370000000002</c:v>
                </c:pt>
                <c:pt idx="15318">
                  <c:v>1.0002944</c:v>
                </c:pt>
                <c:pt idx="15319">
                  <c:v>0.99645275</c:v>
                </c:pt>
                <c:pt idx="15320">
                  <c:v>0.99979390000000001</c:v>
                </c:pt>
                <c:pt idx="15321">
                  <c:v>0.99901899999999999</c:v>
                </c:pt>
                <c:pt idx="15322">
                  <c:v>1.0001975000000001</c:v>
                </c:pt>
                <c:pt idx="15323">
                  <c:v>1.0018661</c:v>
                </c:pt>
                <c:pt idx="15324">
                  <c:v>0.98734754000000002</c:v>
                </c:pt>
                <c:pt idx="15325">
                  <c:v>0.99855709999999998</c:v>
                </c:pt>
                <c:pt idx="15326">
                  <c:v>0.98660239999999999</c:v>
                </c:pt>
                <c:pt idx="15327">
                  <c:v>0.99980780000000002</c:v>
                </c:pt>
                <c:pt idx="15328">
                  <c:v>0.99748789999999998</c:v>
                </c:pt>
                <c:pt idx="15329">
                  <c:v>0.99666310000000002</c:v>
                </c:pt>
                <c:pt idx="15330">
                  <c:v>0.99429226000000004</c:v>
                </c:pt>
                <c:pt idx="15331">
                  <c:v>0.99277793999999997</c:v>
                </c:pt>
                <c:pt idx="15332">
                  <c:v>0.95240800000000003</c:v>
                </c:pt>
                <c:pt idx="15333">
                  <c:v>1.0004032</c:v>
                </c:pt>
                <c:pt idx="15334">
                  <c:v>0.98690420000000001</c:v>
                </c:pt>
                <c:pt idx="15335">
                  <c:v>0.99434100000000003</c:v>
                </c:pt>
                <c:pt idx="15336">
                  <c:v>1.0008258999999999</c:v>
                </c:pt>
                <c:pt idx="15337">
                  <c:v>0.97289574000000001</c:v>
                </c:pt>
                <c:pt idx="15338">
                  <c:v>0.99182033999999997</c:v>
                </c:pt>
                <c:pt idx="15339">
                  <c:v>1.0022394999999999</c:v>
                </c:pt>
                <c:pt idx="15340">
                  <c:v>1.0040046</c:v>
                </c:pt>
                <c:pt idx="15341">
                  <c:v>0.97003680000000003</c:v>
                </c:pt>
                <c:pt idx="15342">
                  <c:v>0.9876663</c:v>
                </c:pt>
                <c:pt idx="15343">
                  <c:v>0.98925070000000004</c:v>
                </c:pt>
                <c:pt idx="15344">
                  <c:v>0.99934389999999995</c:v>
                </c:pt>
                <c:pt idx="15345">
                  <c:v>0.97871269999999999</c:v>
                </c:pt>
                <c:pt idx="15346">
                  <c:v>0.94232159999999998</c:v>
                </c:pt>
                <c:pt idx="15347">
                  <c:v>1.00021</c:v>
                </c:pt>
                <c:pt idx="15348">
                  <c:v>0.99933152999999997</c:v>
                </c:pt>
                <c:pt idx="15349">
                  <c:v>0.99982446000000003</c:v>
                </c:pt>
                <c:pt idx="15350">
                  <c:v>0.98271180000000002</c:v>
                </c:pt>
                <c:pt idx="15351">
                  <c:v>0.99644374999999996</c:v>
                </c:pt>
                <c:pt idx="15352">
                  <c:v>0.99889839999999996</c:v>
                </c:pt>
                <c:pt idx="15353">
                  <c:v>1.0018834000000001</c:v>
                </c:pt>
                <c:pt idx="15354">
                  <c:v>0.99993659999999995</c:v>
                </c:pt>
                <c:pt idx="15355">
                  <c:v>0.99576145000000005</c:v>
                </c:pt>
                <c:pt idx="15356">
                  <c:v>0.97006429999999999</c:v>
                </c:pt>
                <c:pt idx="15357">
                  <c:v>1.0010551999999999</c:v>
                </c:pt>
                <c:pt idx="15358">
                  <c:v>0.99981635999999996</c:v>
                </c:pt>
                <c:pt idx="15359">
                  <c:v>0.99990579999999996</c:v>
                </c:pt>
                <c:pt idx="15360">
                  <c:v>0.99208313000000004</c:v>
                </c:pt>
                <c:pt idx="15361">
                  <c:v>1.0003507</c:v>
                </c:pt>
                <c:pt idx="15362">
                  <c:v>1.0022107</c:v>
                </c:pt>
                <c:pt idx="15363">
                  <c:v>0.99017940000000004</c:v>
                </c:pt>
                <c:pt idx="15364">
                  <c:v>0.96615607000000003</c:v>
                </c:pt>
                <c:pt idx="15365">
                  <c:v>0.99204605999999995</c:v>
                </c:pt>
                <c:pt idx="15366">
                  <c:v>1.0006242999999999</c:v>
                </c:pt>
                <c:pt idx="15367">
                  <c:v>0.97290915</c:v>
                </c:pt>
                <c:pt idx="15368">
                  <c:v>0.99996525000000003</c:v>
                </c:pt>
                <c:pt idx="15369">
                  <c:v>0.99653040000000004</c:v>
                </c:pt>
                <c:pt idx="15370">
                  <c:v>0.99943375999999995</c:v>
                </c:pt>
                <c:pt idx="15371">
                  <c:v>0.98432094000000003</c:v>
                </c:pt>
                <c:pt idx="15372">
                  <c:v>1.0007092</c:v>
                </c:pt>
                <c:pt idx="15373">
                  <c:v>0.97819999999999996</c:v>
                </c:pt>
                <c:pt idx="15374">
                  <c:v>0.99896764999999998</c:v>
                </c:pt>
                <c:pt idx="15375">
                  <c:v>1.0010948</c:v>
                </c:pt>
                <c:pt idx="15376">
                  <c:v>0.99998355000000005</c:v>
                </c:pt>
                <c:pt idx="15377">
                  <c:v>0.98772720000000003</c:v>
                </c:pt>
                <c:pt idx="15378">
                  <c:v>0.98627514000000005</c:v>
                </c:pt>
                <c:pt idx="15379">
                  <c:v>1.0013996000000001</c:v>
                </c:pt>
                <c:pt idx="15380">
                  <c:v>1.0032899</c:v>
                </c:pt>
                <c:pt idx="15381">
                  <c:v>1.0066853</c:v>
                </c:pt>
                <c:pt idx="15382">
                  <c:v>1.0009773</c:v>
                </c:pt>
                <c:pt idx="15383">
                  <c:v>0.92609596000000005</c:v>
                </c:pt>
                <c:pt idx="15384">
                  <c:v>1.0001606999999999</c:v>
                </c:pt>
                <c:pt idx="15385">
                  <c:v>1.0013607</c:v>
                </c:pt>
                <c:pt idx="15386">
                  <c:v>0.99644299999999997</c:v>
                </c:pt>
                <c:pt idx="15387">
                  <c:v>0.99419769999999996</c:v>
                </c:pt>
                <c:pt idx="15388">
                  <c:v>0.99640459999999997</c:v>
                </c:pt>
                <c:pt idx="15389">
                  <c:v>0.97764620000000002</c:v>
                </c:pt>
                <c:pt idx="15390">
                  <c:v>0.98672199999999999</c:v>
                </c:pt>
                <c:pt idx="15391">
                  <c:v>0.99774359999999995</c:v>
                </c:pt>
                <c:pt idx="15392">
                  <c:v>0.98499685999999997</c:v>
                </c:pt>
                <c:pt idx="15393">
                  <c:v>0.99498295999999997</c:v>
                </c:pt>
                <c:pt idx="15394">
                  <c:v>0.78325164000000003</c:v>
                </c:pt>
                <c:pt idx="15395">
                  <c:v>0.99550709999999998</c:v>
                </c:pt>
                <c:pt idx="15396">
                  <c:v>0.99366960000000004</c:v>
                </c:pt>
                <c:pt idx="15397">
                  <c:v>1.0004725000000001</c:v>
                </c:pt>
                <c:pt idx="15398">
                  <c:v>0.99970680000000001</c:v>
                </c:pt>
                <c:pt idx="15399">
                  <c:v>0.99340134999999996</c:v>
                </c:pt>
                <c:pt idx="15400">
                  <c:v>0.98831670000000005</c:v>
                </c:pt>
                <c:pt idx="15401">
                  <c:v>0.99675119999999995</c:v>
                </c:pt>
                <c:pt idx="15402">
                  <c:v>0.99708604999999995</c:v>
                </c:pt>
                <c:pt idx="15403">
                  <c:v>0.97271459999999998</c:v>
                </c:pt>
                <c:pt idx="15404">
                  <c:v>0.9749487</c:v>
                </c:pt>
                <c:pt idx="15405">
                  <c:v>0.98247720000000005</c:v>
                </c:pt>
                <c:pt idx="15406">
                  <c:v>1.0013654999999999</c:v>
                </c:pt>
                <c:pt idx="15407">
                  <c:v>0.99990120000000005</c:v>
                </c:pt>
                <c:pt idx="15408">
                  <c:v>0.99861807000000002</c:v>
                </c:pt>
                <c:pt idx="15409">
                  <c:v>0.99306890000000003</c:v>
                </c:pt>
                <c:pt idx="15410">
                  <c:v>1.0003926000000001</c:v>
                </c:pt>
                <c:pt idx="15411">
                  <c:v>0.99979640000000003</c:v>
                </c:pt>
                <c:pt idx="15412">
                  <c:v>0.99919840000000004</c:v>
                </c:pt>
                <c:pt idx="15413">
                  <c:v>0.99905630000000001</c:v>
                </c:pt>
                <c:pt idx="15414">
                  <c:v>0.97809400000000002</c:v>
                </c:pt>
                <c:pt idx="15415">
                  <c:v>0.99926859999999995</c:v>
                </c:pt>
                <c:pt idx="15416">
                  <c:v>0.99804230000000005</c:v>
                </c:pt>
                <c:pt idx="15417">
                  <c:v>1.0002711</c:v>
                </c:pt>
                <c:pt idx="15418">
                  <c:v>0.98780829999999997</c:v>
                </c:pt>
                <c:pt idx="15419">
                  <c:v>0.98508865000000001</c:v>
                </c:pt>
                <c:pt idx="15420">
                  <c:v>0.96557899999999997</c:v>
                </c:pt>
                <c:pt idx="15421">
                  <c:v>0.99997205</c:v>
                </c:pt>
                <c:pt idx="15422">
                  <c:v>0.96716049999999998</c:v>
                </c:pt>
                <c:pt idx="15423">
                  <c:v>0.9602562</c:v>
                </c:pt>
                <c:pt idx="15424">
                  <c:v>1.0017706</c:v>
                </c:pt>
                <c:pt idx="15425">
                  <c:v>0.98694782999999997</c:v>
                </c:pt>
                <c:pt idx="15426">
                  <c:v>1.0050657999999999</c:v>
                </c:pt>
                <c:pt idx="15427">
                  <c:v>0.96534830000000005</c:v>
                </c:pt>
                <c:pt idx="15428">
                  <c:v>0.99646025999999999</c:v>
                </c:pt>
                <c:pt idx="15429">
                  <c:v>0.97141189999999999</c:v>
                </c:pt>
                <c:pt idx="15430">
                  <c:v>0.96925974000000004</c:v>
                </c:pt>
                <c:pt idx="15431">
                  <c:v>0.85909519999999995</c:v>
                </c:pt>
                <c:pt idx="15432">
                  <c:v>0.99151</c:v>
                </c:pt>
                <c:pt idx="15433">
                  <c:v>0.98072530000000002</c:v>
                </c:pt>
                <c:pt idx="15434">
                  <c:v>0.99378869999999997</c:v>
                </c:pt>
                <c:pt idx="15435">
                  <c:v>0.98750174000000002</c:v>
                </c:pt>
                <c:pt idx="15436">
                  <c:v>0.99807953999999999</c:v>
                </c:pt>
                <c:pt idx="15437">
                  <c:v>0.96516955000000004</c:v>
                </c:pt>
                <c:pt idx="15438">
                  <c:v>1.0002522</c:v>
                </c:pt>
                <c:pt idx="15439">
                  <c:v>1.0004413000000001</c:v>
                </c:pt>
                <c:pt idx="15440">
                  <c:v>0.99930965999999999</c:v>
                </c:pt>
                <c:pt idx="15441">
                  <c:v>0.98664874000000002</c:v>
                </c:pt>
                <c:pt idx="15442">
                  <c:v>0.98309433000000002</c:v>
                </c:pt>
                <c:pt idx="15443">
                  <c:v>1.0011568</c:v>
                </c:pt>
                <c:pt idx="15444">
                  <c:v>0.99392605000000001</c:v>
                </c:pt>
                <c:pt idx="15445">
                  <c:v>0.95036960000000004</c:v>
                </c:pt>
                <c:pt idx="15446">
                  <c:v>1.0000526000000001</c:v>
                </c:pt>
                <c:pt idx="15447">
                  <c:v>0.99995774000000004</c:v>
                </c:pt>
                <c:pt idx="15448">
                  <c:v>0.97743833000000002</c:v>
                </c:pt>
                <c:pt idx="15449">
                  <c:v>0.98514986000000004</c:v>
                </c:pt>
                <c:pt idx="15450">
                  <c:v>0.97952819999999996</c:v>
                </c:pt>
                <c:pt idx="15451">
                  <c:v>0.98611159999999998</c:v>
                </c:pt>
                <c:pt idx="15452">
                  <c:v>1.0006647</c:v>
                </c:pt>
                <c:pt idx="15453">
                  <c:v>0.99817175000000002</c:v>
                </c:pt>
                <c:pt idx="15454">
                  <c:v>0.96133170000000001</c:v>
                </c:pt>
                <c:pt idx="15455">
                  <c:v>1.0001363000000001</c:v>
                </c:pt>
                <c:pt idx="15456">
                  <c:v>1.0001131999999999</c:v>
                </c:pt>
                <c:pt idx="15457">
                  <c:v>0.99903226000000001</c:v>
                </c:pt>
                <c:pt idx="15458">
                  <c:v>0.99431250000000004</c:v>
                </c:pt>
                <c:pt idx="15459">
                  <c:v>0.98388260000000005</c:v>
                </c:pt>
                <c:pt idx="15460">
                  <c:v>1.0016080000000001</c:v>
                </c:pt>
                <c:pt idx="15461">
                  <c:v>0.99834734000000003</c:v>
                </c:pt>
                <c:pt idx="15462">
                  <c:v>1.0009060000000001</c:v>
                </c:pt>
                <c:pt idx="15463">
                  <c:v>1.0001040999999999</c:v>
                </c:pt>
                <c:pt idx="15464">
                  <c:v>0.98851230000000001</c:v>
                </c:pt>
                <c:pt idx="15465">
                  <c:v>0.99910239999999995</c:v>
                </c:pt>
                <c:pt idx="15466">
                  <c:v>0.99133830000000001</c:v>
                </c:pt>
                <c:pt idx="15467">
                  <c:v>1.0006752000000001</c:v>
                </c:pt>
                <c:pt idx="15468">
                  <c:v>0.99286795000000005</c:v>
                </c:pt>
                <c:pt idx="15469">
                  <c:v>0.98448530000000001</c:v>
                </c:pt>
                <c:pt idx="15470">
                  <c:v>0.99708399999999997</c:v>
                </c:pt>
                <c:pt idx="15471">
                  <c:v>1.0008383999999999</c:v>
                </c:pt>
                <c:pt idx="15472">
                  <c:v>0.88959396000000002</c:v>
                </c:pt>
                <c:pt idx="15473">
                  <c:v>1.0013865</c:v>
                </c:pt>
                <c:pt idx="15474">
                  <c:v>0.99690734999999997</c:v>
                </c:pt>
                <c:pt idx="15475">
                  <c:v>0.94945734999999998</c:v>
                </c:pt>
                <c:pt idx="15476">
                  <c:v>0.99452483999999997</c:v>
                </c:pt>
                <c:pt idx="15477">
                  <c:v>0.99519265000000001</c:v>
                </c:pt>
                <c:pt idx="15478">
                  <c:v>0.99687460000000006</c:v>
                </c:pt>
                <c:pt idx="15479">
                  <c:v>0.99982435000000003</c:v>
                </c:pt>
                <c:pt idx="15480">
                  <c:v>0.99974810000000003</c:v>
                </c:pt>
                <c:pt idx="15481">
                  <c:v>0.97699590000000003</c:v>
                </c:pt>
                <c:pt idx="15482">
                  <c:v>0.98804749999999997</c:v>
                </c:pt>
                <c:pt idx="15483">
                  <c:v>0.99947810000000004</c:v>
                </c:pt>
                <c:pt idx="15484">
                  <c:v>1.0005469</c:v>
                </c:pt>
                <c:pt idx="15485">
                  <c:v>0.99926037000000001</c:v>
                </c:pt>
                <c:pt idx="15486">
                  <c:v>0.99874216000000005</c:v>
                </c:pt>
                <c:pt idx="15487">
                  <c:v>1.0009676000000001</c:v>
                </c:pt>
                <c:pt idx="15488">
                  <c:v>0.99421749999999998</c:v>
                </c:pt>
                <c:pt idx="15489">
                  <c:v>0.99236849999999999</c:v>
                </c:pt>
                <c:pt idx="15490">
                  <c:v>0.99971929999999998</c:v>
                </c:pt>
                <c:pt idx="15491">
                  <c:v>0.99487334000000005</c:v>
                </c:pt>
                <c:pt idx="15492">
                  <c:v>0.93764572999999996</c:v>
                </c:pt>
                <c:pt idx="15493">
                  <c:v>0.99757589999999996</c:v>
                </c:pt>
                <c:pt idx="15494">
                  <c:v>0.99849737000000005</c:v>
                </c:pt>
                <c:pt idx="15495">
                  <c:v>0.99774945000000004</c:v>
                </c:pt>
                <c:pt idx="15496">
                  <c:v>0.99970674999999998</c:v>
                </c:pt>
                <c:pt idx="15497">
                  <c:v>1.0002024</c:v>
                </c:pt>
                <c:pt idx="15498">
                  <c:v>0.99645823</c:v>
                </c:pt>
                <c:pt idx="15499">
                  <c:v>1.0002743999999999</c:v>
                </c:pt>
                <c:pt idx="15500">
                  <c:v>0.99873226999999998</c:v>
                </c:pt>
                <c:pt idx="15501">
                  <c:v>0.96229120000000001</c:v>
                </c:pt>
                <c:pt idx="15502">
                  <c:v>1.0011239999999999</c:v>
                </c:pt>
                <c:pt idx="15503">
                  <c:v>0.99866960000000005</c:v>
                </c:pt>
                <c:pt idx="15504">
                  <c:v>0.99967945000000002</c:v>
                </c:pt>
                <c:pt idx="15505">
                  <c:v>1.0004660999999999</c:v>
                </c:pt>
                <c:pt idx="15506">
                  <c:v>0.99977159999999998</c:v>
                </c:pt>
                <c:pt idx="15507">
                  <c:v>1.002858</c:v>
                </c:pt>
                <c:pt idx="15508">
                  <c:v>1.000651</c:v>
                </c:pt>
                <c:pt idx="15509">
                  <c:v>0.99337770000000003</c:v>
                </c:pt>
                <c:pt idx="15510">
                  <c:v>0.99991392999999995</c:v>
                </c:pt>
                <c:pt idx="15511">
                  <c:v>0.99059235999999995</c:v>
                </c:pt>
                <c:pt idx="15512">
                  <c:v>0.99840987000000003</c:v>
                </c:pt>
                <c:pt idx="15513">
                  <c:v>0.98862740000000005</c:v>
                </c:pt>
                <c:pt idx="15514">
                  <c:v>0.99603503999999998</c:v>
                </c:pt>
                <c:pt idx="15515">
                  <c:v>1.0005503</c:v>
                </c:pt>
                <c:pt idx="15516">
                  <c:v>0.9910274</c:v>
                </c:pt>
                <c:pt idx="15517">
                  <c:v>0.99977815000000003</c:v>
                </c:pt>
                <c:pt idx="15518">
                  <c:v>0.99933152999999997</c:v>
                </c:pt>
                <c:pt idx="15519">
                  <c:v>0.99433950000000004</c:v>
                </c:pt>
                <c:pt idx="15520">
                  <c:v>1.0012226</c:v>
                </c:pt>
                <c:pt idx="15521">
                  <c:v>1.0033226</c:v>
                </c:pt>
                <c:pt idx="15522">
                  <c:v>1.0007092</c:v>
                </c:pt>
                <c:pt idx="15523">
                  <c:v>0.99972870000000003</c:v>
                </c:pt>
                <c:pt idx="15524">
                  <c:v>0.91116450000000004</c:v>
                </c:pt>
                <c:pt idx="15525">
                  <c:v>1.0005185999999999</c:v>
                </c:pt>
                <c:pt idx="15526">
                  <c:v>0.98295116000000005</c:v>
                </c:pt>
                <c:pt idx="15527">
                  <c:v>0.99938090000000002</c:v>
                </c:pt>
                <c:pt idx="15528">
                  <c:v>1.0012957</c:v>
                </c:pt>
                <c:pt idx="15529">
                  <c:v>1.0021389000000001</c:v>
                </c:pt>
                <c:pt idx="15530">
                  <c:v>0.99325149999999995</c:v>
                </c:pt>
                <c:pt idx="15531">
                  <c:v>0.99270153000000005</c:v>
                </c:pt>
                <c:pt idx="15532">
                  <c:v>0.99966913000000002</c:v>
                </c:pt>
                <c:pt idx="15533">
                  <c:v>0.99278664999999999</c:v>
                </c:pt>
                <c:pt idx="15534">
                  <c:v>0.99759430000000004</c:v>
                </c:pt>
                <c:pt idx="15535">
                  <c:v>0.95534914999999998</c:v>
                </c:pt>
                <c:pt idx="15536">
                  <c:v>0.97734356</c:v>
                </c:pt>
                <c:pt idx="15537">
                  <c:v>0.99574770000000001</c:v>
                </c:pt>
                <c:pt idx="15538">
                  <c:v>0.99889826999999998</c:v>
                </c:pt>
                <c:pt idx="15539">
                  <c:v>0.99721329999999997</c:v>
                </c:pt>
                <c:pt idx="15540">
                  <c:v>0.98685230000000002</c:v>
                </c:pt>
                <c:pt idx="15541">
                  <c:v>0.99553864999999997</c:v>
                </c:pt>
                <c:pt idx="15542">
                  <c:v>1.0002711</c:v>
                </c:pt>
                <c:pt idx="15543">
                  <c:v>0.99644339999999998</c:v>
                </c:pt>
                <c:pt idx="15544">
                  <c:v>0.97878379999999998</c:v>
                </c:pt>
                <c:pt idx="15545">
                  <c:v>0.93490700000000004</c:v>
                </c:pt>
                <c:pt idx="15546">
                  <c:v>0.96780807000000002</c:v>
                </c:pt>
                <c:pt idx="15547">
                  <c:v>0.99877225999999997</c:v>
                </c:pt>
                <c:pt idx="15548">
                  <c:v>0.98751986000000003</c:v>
                </c:pt>
                <c:pt idx="15549">
                  <c:v>0.99911094</c:v>
                </c:pt>
                <c:pt idx="15550">
                  <c:v>0.90099375999999998</c:v>
                </c:pt>
                <c:pt idx="15551">
                  <c:v>1.0011123</c:v>
                </c:pt>
                <c:pt idx="15552">
                  <c:v>0.99264174999999999</c:v>
                </c:pt>
                <c:pt idx="15553">
                  <c:v>0.9908671</c:v>
                </c:pt>
                <c:pt idx="15554">
                  <c:v>0.96342826000000004</c:v>
                </c:pt>
                <c:pt idx="15555">
                  <c:v>0.97250044000000002</c:v>
                </c:pt>
                <c:pt idx="15556">
                  <c:v>1.0014045</c:v>
                </c:pt>
                <c:pt idx="15557">
                  <c:v>0.99711340000000004</c:v>
                </c:pt>
                <c:pt idx="15558">
                  <c:v>0.99409749999999997</c:v>
                </c:pt>
                <c:pt idx="15559">
                  <c:v>0.98699504000000005</c:v>
                </c:pt>
                <c:pt idx="15560">
                  <c:v>0.97013914999999995</c:v>
                </c:pt>
                <c:pt idx="15561">
                  <c:v>0.99149770000000004</c:v>
                </c:pt>
                <c:pt idx="15562">
                  <c:v>0.99427770000000004</c:v>
                </c:pt>
                <c:pt idx="15563">
                  <c:v>0.99981690000000001</c:v>
                </c:pt>
                <c:pt idx="15564">
                  <c:v>0.99224274999999995</c:v>
                </c:pt>
                <c:pt idx="15565">
                  <c:v>0.98039525999999999</c:v>
                </c:pt>
                <c:pt idx="15566">
                  <c:v>0.97063149999999998</c:v>
                </c:pt>
                <c:pt idx="15567">
                  <c:v>0.99426895000000004</c:v>
                </c:pt>
                <c:pt idx="15568">
                  <c:v>1.0001793999999999</c:v>
                </c:pt>
                <c:pt idx="15569">
                  <c:v>0.99915960000000004</c:v>
                </c:pt>
                <c:pt idx="15570">
                  <c:v>0.98099069999999999</c:v>
                </c:pt>
                <c:pt idx="15571">
                  <c:v>0.99989205999999997</c:v>
                </c:pt>
                <c:pt idx="15572">
                  <c:v>0.99149039999999999</c:v>
                </c:pt>
                <c:pt idx="15573">
                  <c:v>1.0013505</c:v>
                </c:pt>
                <c:pt idx="15574">
                  <c:v>0.99418139999999999</c:v>
                </c:pt>
                <c:pt idx="15575">
                  <c:v>0.9570845</c:v>
                </c:pt>
                <c:pt idx="15576">
                  <c:v>0.9937899</c:v>
                </c:pt>
                <c:pt idx="15577">
                  <c:v>0.99950329999999998</c:v>
                </c:pt>
                <c:pt idx="15578">
                  <c:v>1.0020609</c:v>
                </c:pt>
                <c:pt idx="15579">
                  <c:v>1.0004930000000001</c:v>
                </c:pt>
                <c:pt idx="15580">
                  <c:v>1.0003523999999999</c:v>
                </c:pt>
                <c:pt idx="15581">
                  <c:v>0.98117960000000004</c:v>
                </c:pt>
                <c:pt idx="15582">
                  <c:v>0.98084519999999997</c:v>
                </c:pt>
                <c:pt idx="15583">
                  <c:v>0.99671310000000002</c:v>
                </c:pt>
                <c:pt idx="15584">
                  <c:v>0.99848753000000001</c:v>
                </c:pt>
                <c:pt idx="15585">
                  <c:v>1.00129</c:v>
                </c:pt>
                <c:pt idx="15586">
                  <c:v>0.98845830000000001</c:v>
                </c:pt>
                <c:pt idx="15587">
                  <c:v>1.0000334</c:v>
                </c:pt>
                <c:pt idx="15588">
                  <c:v>0.96646710000000002</c:v>
                </c:pt>
                <c:pt idx="15589">
                  <c:v>0.99641776000000004</c:v>
                </c:pt>
                <c:pt idx="15590">
                  <c:v>0.95843270000000003</c:v>
                </c:pt>
                <c:pt idx="15591">
                  <c:v>0.98362243000000005</c:v>
                </c:pt>
                <c:pt idx="15592">
                  <c:v>0.99367179999999999</c:v>
                </c:pt>
                <c:pt idx="15593">
                  <c:v>0.99694484000000005</c:v>
                </c:pt>
                <c:pt idx="15594">
                  <c:v>0.99412659999999997</c:v>
                </c:pt>
                <c:pt idx="15595">
                  <c:v>1.0022534999999999</c:v>
                </c:pt>
                <c:pt idx="15596">
                  <c:v>0.99236849999999999</c:v>
                </c:pt>
                <c:pt idx="15597">
                  <c:v>1.0002192999999999</c:v>
                </c:pt>
                <c:pt idx="15598">
                  <c:v>0.99918700000000005</c:v>
                </c:pt>
                <c:pt idx="15599">
                  <c:v>0.97160630000000003</c:v>
                </c:pt>
                <c:pt idx="15600">
                  <c:v>1.0021812999999999</c:v>
                </c:pt>
                <c:pt idx="15601">
                  <c:v>0.99121939999999997</c:v>
                </c:pt>
                <c:pt idx="15602">
                  <c:v>0.99006426000000003</c:v>
                </c:pt>
                <c:pt idx="15603">
                  <c:v>0.99953026</c:v>
                </c:pt>
                <c:pt idx="15604">
                  <c:v>0.96499789999999996</c:v>
                </c:pt>
                <c:pt idx="15605">
                  <c:v>0.95468240000000004</c:v>
                </c:pt>
                <c:pt idx="15606">
                  <c:v>0.98053250000000003</c:v>
                </c:pt>
                <c:pt idx="15607">
                  <c:v>1.0011634</c:v>
                </c:pt>
                <c:pt idx="15608">
                  <c:v>0.98167616000000002</c:v>
                </c:pt>
                <c:pt idx="15609">
                  <c:v>0.95544209999999996</c:v>
                </c:pt>
                <c:pt idx="15610">
                  <c:v>0.98343354000000005</c:v>
                </c:pt>
                <c:pt idx="15611">
                  <c:v>0.9943573</c:v>
                </c:pt>
                <c:pt idx="15612">
                  <c:v>0.99614320000000001</c:v>
                </c:pt>
                <c:pt idx="15613">
                  <c:v>0.99114232999999996</c:v>
                </c:pt>
                <c:pt idx="15614">
                  <c:v>0.99982435000000003</c:v>
                </c:pt>
                <c:pt idx="15615">
                  <c:v>0.95878779999999997</c:v>
                </c:pt>
                <c:pt idx="15616">
                  <c:v>0.93955529999999998</c:v>
                </c:pt>
                <c:pt idx="15617">
                  <c:v>0.98905390000000004</c:v>
                </c:pt>
                <c:pt idx="15618">
                  <c:v>1.0007215</c:v>
                </c:pt>
                <c:pt idx="15619">
                  <c:v>0.98910350000000002</c:v>
                </c:pt>
                <c:pt idx="15620">
                  <c:v>1.0005828000000001</c:v>
                </c:pt>
                <c:pt idx="15621">
                  <c:v>0.97030349999999999</c:v>
                </c:pt>
                <c:pt idx="15622">
                  <c:v>0.99734646000000005</c:v>
                </c:pt>
                <c:pt idx="15623">
                  <c:v>0.99806629999999996</c:v>
                </c:pt>
                <c:pt idx="15624">
                  <c:v>0.98658365000000003</c:v>
                </c:pt>
                <c:pt idx="15625">
                  <c:v>1.0000274</c:v>
                </c:pt>
                <c:pt idx="15626">
                  <c:v>1.0008680999999999</c:v>
                </c:pt>
                <c:pt idx="15627">
                  <c:v>0.99949429999999995</c:v>
                </c:pt>
                <c:pt idx="15628">
                  <c:v>0.98951935999999996</c:v>
                </c:pt>
                <c:pt idx="15629">
                  <c:v>0.99131480000000005</c:v>
                </c:pt>
                <c:pt idx="15630">
                  <c:v>1.0009767000000001</c:v>
                </c:pt>
                <c:pt idx="15631">
                  <c:v>0.98394380000000004</c:v>
                </c:pt>
                <c:pt idx="15632">
                  <c:v>0.97242479999999998</c:v>
                </c:pt>
                <c:pt idx="15633">
                  <c:v>0.97736579999999995</c:v>
                </c:pt>
                <c:pt idx="15634">
                  <c:v>1.0014860000000001</c:v>
                </c:pt>
                <c:pt idx="15635">
                  <c:v>0.99955194999999997</c:v>
                </c:pt>
                <c:pt idx="15636">
                  <c:v>0.99843159999999997</c:v>
                </c:pt>
                <c:pt idx="15637">
                  <c:v>1.0005914</c:v>
                </c:pt>
                <c:pt idx="15638">
                  <c:v>1.0001382999999999</c:v>
                </c:pt>
                <c:pt idx="15639">
                  <c:v>0.9917144</c:v>
                </c:pt>
                <c:pt idx="15640">
                  <c:v>0.99514705000000003</c:v>
                </c:pt>
                <c:pt idx="15641">
                  <c:v>0.98504274999999997</c:v>
                </c:pt>
                <c:pt idx="15642">
                  <c:v>0.99297506000000002</c:v>
                </c:pt>
                <c:pt idx="15643">
                  <c:v>1.0010782</c:v>
                </c:pt>
                <c:pt idx="15644">
                  <c:v>1.0010623000000001</c:v>
                </c:pt>
                <c:pt idx="15645">
                  <c:v>0.98377024999999996</c:v>
                </c:pt>
                <c:pt idx="15646">
                  <c:v>1.0010015000000001</c:v>
                </c:pt>
                <c:pt idx="15647">
                  <c:v>0.99951350000000005</c:v>
                </c:pt>
                <c:pt idx="15648">
                  <c:v>1.0007044</c:v>
                </c:pt>
                <c:pt idx="15649">
                  <c:v>0.98428499999999997</c:v>
                </c:pt>
                <c:pt idx="15650">
                  <c:v>0.99660795999999996</c:v>
                </c:pt>
                <c:pt idx="15651">
                  <c:v>0.99176109999999995</c:v>
                </c:pt>
                <c:pt idx="15652">
                  <c:v>0.90586317000000005</c:v>
                </c:pt>
                <c:pt idx="15653">
                  <c:v>0.99463444999999995</c:v>
                </c:pt>
                <c:pt idx="15654">
                  <c:v>1.0003924</c:v>
                </c:pt>
                <c:pt idx="15655">
                  <c:v>1.0011147</c:v>
                </c:pt>
                <c:pt idx="15656">
                  <c:v>1.0004607000000001</c:v>
                </c:pt>
                <c:pt idx="15657">
                  <c:v>0.99844330000000003</c:v>
                </c:pt>
                <c:pt idx="15658">
                  <c:v>1.0001694000000001</c:v>
                </c:pt>
                <c:pt idx="15659">
                  <c:v>1.0024865999999999</c:v>
                </c:pt>
                <c:pt idx="15660">
                  <c:v>0.99978363999999997</c:v>
                </c:pt>
                <c:pt idx="15661">
                  <c:v>0.95518950000000002</c:v>
                </c:pt>
                <c:pt idx="15662">
                  <c:v>1.0002477999999999</c:v>
                </c:pt>
                <c:pt idx="15663">
                  <c:v>0.99480002999999995</c:v>
                </c:pt>
                <c:pt idx="15664">
                  <c:v>0.96626840000000003</c:v>
                </c:pt>
                <c:pt idx="15665">
                  <c:v>1.0025957000000001</c:v>
                </c:pt>
                <c:pt idx="15666">
                  <c:v>0.99889183000000004</c:v>
                </c:pt>
                <c:pt idx="15667">
                  <c:v>0.99144315999999999</c:v>
                </c:pt>
                <c:pt idx="15668">
                  <c:v>1.0001785999999999</c:v>
                </c:pt>
                <c:pt idx="15669">
                  <c:v>0.99976735999999999</c:v>
                </c:pt>
                <c:pt idx="15670">
                  <c:v>0.99480164000000004</c:v>
                </c:pt>
                <c:pt idx="15671">
                  <c:v>0.94626060000000001</c:v>
                </c:pt>
                <c:pt idx="15672">
                  <c:v>0.99808430000000004</c:v>
                </c:pt>
                <c:pt idx="15673">
                  <c:v>0.99411629999999995</c:v>
                </c:pt>
                <c:pt idx="15674">
                  <c:v>0.97590774000000002</c:v>
                </c:pt>
                <c:pt idx="15675">
                  <c:v>0.99873363999999998</c:v>
                </c:pt>
                <c:pt idx="15676">
                  <c:v>0.96187453999999994</c:v>
                </c:pt>
                <c:pt idx="15677">
                  <c:v>0.99042785</c:v>
                </c:pt>
                <c:pt idx="15678">
                  <c:v>0.99989189999999994</c:v>
                </c:pt>
                <c:pt idx="15679">
                  <c:v>0.99517730000000004</c:v>
                </c:pt>
                <c:pt idx="15680">
                  <c:v>1.0001882</c:v>
                </c:pt>
                <c:pt idx="15681">
                  <c:v>0.99959695000000004</c:v>
                </c:pt>
                <c:pt idx="15682">
                  <c:v>1.0012468000000001</c:v>
                </c:pt>
                <c:pt idx="15683">
                  <c:v>0.99654615000000002</c:v>
                </c:pt>
                <c:pt idx="15684">
                  <c:v>0.99608470000000005</c:v>
                </c:pt>
                <c:pt idx="15685">
                  <c:v>0.9816395</c:v>
                </c:pt>
                <c:pt idx="15686">
                  <c:v>0.99994839999999996</c:v>
                </c:pt>
                <c:pt idx="15687">
                  <c:v>0.99561299999999997</c:v>
                </c:pt>
                <c:pt idx="15688">
                  <c:v>0.99689680000000003</c:v>
                </c:pt>
                <c:pt idx="15689">
                  <c:v>0.98550265999999997</c:v>
                </c:pt>
                <c:pt idx="15690">
                  <c:v>0.98164945999999997</c:v>
                </c:pt>
                <c:pt idx="15691">
                  <c:v>0.99612783999999999</c:v>
                </c:pt>
                <c:pt idx="15692">
                  <c:v>0.98503379999999996</c:v>
                </c:pt>
                <c:pt idx="15693">
                  <c:v>1.0003188999999999</c:v>
                </c:pt>
                <c:pt idx="15694">
                  <c:v>0.99990190000000001</c:v>
                </c:pt>
                <c:pt idx="15695">
                  <c:v>0.94444275</c:v>
                </c:pt>
                <c:pt idx="15696">
                  <c:v>0.96677690000000005</c:v>
                </c:pt>
                <c:pt idx="15697">
                  <c:v>0.99573339999999999</c:v>
                </c:pt>
                <c:pt idx="15698">
                  <c:v>0.99743605000000002</c:v>
                </c:pt>
                <c:pt idx="15699">
                  <c:v>0.99959969999999998</c:v>
                </c:pt>
                <c:pt idx="15700">
                  <c:v>1.0000465000000001</c:v>
                </c:pt>
                <c:pt idx="15701">
                  <c:v>0.99883235000000004</c:v>
                </c:pt>
                <c:pt idx="15702">
                  <c:v>0.99776757000000005</c:v>
                </c:pt>
                <c:pt idx="15703">
                  <c:v>0.99520593999999996</c:v>
                </c:pt>
                <c:pt idx="15704">
                  <c:v>0.99144213999999997</c:v>
                </c:pt>
                <c:pt idx="15705">
                  <c:v>1.0001682999999999</c:v>
                </c:pt>
                <c:pt idx="15706">
                  <c:v>0.99456120000000003</c:v>
                </c:pt>
                <c:pt idx="15707">
                  <c:v>0.99927659999999996</c:v>
                </c:pt>
                <c:pt idx="15708">
                  <c:v>0.98416090000000001</c:v>
                </c:pt>
                <c:pt idx="15709">
                  <c:v>1.0002089999999999</c:v>
                </c:pt>
                <c:pt idx="15710">
                  <c:v>0.98719495999999995</c:v>
                </c:pt>
                <c:pt idx="15711">
                  <c:v>0.99737640000000005</c:v>
                </c:pt>
                <c:pt idx="15712">
                  <c:v>0.99882983999999997</c:v>
                </c:pt>
                <c:pt idx="15713">
                  <c:v>1.0008885999999999</c:v>
                </c:pt>
                <c:pt idx="15714">
                  <c:v>0.99190670000000003</c:v>
                </c:pt>
                <c:pt idx="15715">
                  <c:v>0.99754580000000004</c:v>
                </c:pt>
                <c:pt idx="15716">
                  <c:v>1.0015512</c:v>
                </c:pt>
                <c:pt idx="15717">
                  <c:v>0.96101740000000002</c:v>
                </c:pt>
                <c:pt idx="15718">
                  <c:v>1.0005264</c:v>
                </c:pt>
                <c:pt idx="15719">
                  <c:v>0.98527019999999998</c:v>
                </c:pt>
                <c:pt idx="15720">
                  <c:v>0.9899192</c:v>
                </c:pt>
                <c:pt idx="15721">
                  <c:v>1.0004078000000001</c:v>
                </c:pt>
                <c:pt idx="15722">
                  <c:v>1.0019141</c:v>
                </c:pt>
                <c:pt idx="15723">
                  <c:v>0.98956350000000004</c:v>
                </c:pt>
                <c:pt idx="15724">
                  <c:v>0.99309902999999999</c:v>
                </c:pt>
                <c:pt idx="15725">
                  <c:v>0.99210560000000003</c:v>
                </c:pt>
                <c:pt idx="15726">
                  <c:v>0.99768776000000003</c:v>
                </c:pt>
                <c:pt idx="15727">
                  <c:v>0.99397550000000001</c:v>
                </c:pt>
                <c:pt idx="15728">
                  <c:v>1.0012878999999999</c:v>
                </c:pt>
                <c:pt idx="15729">
                  <c:v>1.0010948</c:v>
                </c:pt>
                <c:pt idx="15730">
                  <c:v>0.99947220000000003</c:v>
                </c:pt>
                <c:pt idx="15731">
                  <c:v>0.99799406999999996</c:v>
                </c:pt>
                <c:pt idx="15732">
                  <c:v>0.98250320000000002</c:v>
                </c:pt>
                <c:pt idx="15733">
                  <c:v>1.0004541</c:v>
                </c:pt>
                <c:pt idx="15734">
                  <c:v>0.98578779999999999</c:v>
                </c:pt>
                <c:pt idx="15735">
                  <c:v>0.98936933000000005</c:v>
                </c:pt>
                <c:pt idx="15736">
                  <c:v>1.0001401000000001</c:v>
                </c:pt>
                <c:pt idx="15737">
                  <c:v>1.0012093</c:v>
                </c:pt>
                <c:pt idx="15738">
                  <c:v>0.99988259999999995</c:v>
                </c:pt>
                <c:pt idx="15739">
                  <c:v>1.0001842999999999</c:v>
                </c:pt>
                <c:pt idx="15740">
                  <c:v>0.99934909999999999</c:v>
                </c:pt>
                <c:pt idx="15741">
                  <c:v>1.0010948</c:v>
                </c:pt>
                <c:pt idx="15742">
                  <c:v>0.99980979999999997</c:v>
                </c:pt>
                <c:pt idx="15743">
                  <c:v>1.0001842999999999</c:v>
                </c:pt>
                <c:pt idx="15744">
                  <c:v>0.99312275999999999</c:v>
                </c:pt>
                <c:pt idx="15745">
                  <c:v>0.99232774999999995</c:v>
                </c:pt>
                <c:pt idx="15746">
                  <c:v>1.0001932</c:v>
                </c:pt>
                <c:pt idx="15747">
                  <c:v>1.0019141</c:v>
                </c:pt>
                <c:pt idx="15748">
                  <c:v>0.99214405000000006</c:v>
                </c:pt>
                <c:pt idx="15749">
                  <c:v>0.97098609999999996</c:v>
                </c:pt>
                <c:pt idx="15750">
                  <c:v>1.0004090000000001</c:v>
                </c:pt>
                <c:pt idx="15751">
                  <c:v>0.98165469999999999</c:v>
                </c:pt>
                <c:pt idx="15752">
                  <c:v>0.99969859999999999</c:v>
                </c:pt>
                <c:pt idx="15753">
                  <c:v>0.98372990000000005</c:v>
                </c:pt>
                <c:pt idx="15754">
                  <c:v>0.98949279999999995</c:v>
                </c:pt>
                <c:pt idx="15755">
                  <c:v>0.98633289999999996</c:v>
                </c:pt>
                <c:pt idx="15756">
                  <c:v>1.0007077</c:v>
                </c:pt>
                <c:pt idx="15757">
                  <c:v>0.99659914000000005</c:v>
                </c:pt>
                <c:pt idx="15758">
                  <c:v>0.96752729999999998</c:v>
                </c:pt>
                <c:pt idx="15759">
                  <c:v>0.96162239999999999</c:v>
                </c:pt>
                <c:pt idx="15760">
                  <c:v>0.99801784999999998</c:v>
                </c:pt>
                <c:pt idx="15761">
                  <c:v>0.99499800000000005</c:v>
                </c:pt>
                <c:pt idx="15762">
                  <c:v>0.98718715000000001</c:v>
                </c:pt>
                <c:pt idx="15763">
                  <c:v>0.99482649999999995</c:v>
                </c:pt>
                <c:pt idx="15764">
                  <c:v>0.99201150000000005</c:v>
                </c:pt>
                <c:pt idx="15765">
                  <c:v>0.99887574000000001</c:v>
                </c:pt>
                <c:pt idx="15766">
                  <c:v>0.97032870000000004</c:v>
                </c:pt>
                <c:pt idx="15767">
                  <c:v>1.0004004</c:v>
                </c:pt>
                <c:pt idx="15768">
                  <c:v>0.97813620000000001</c:v>
                </c:pt>
                <c:pt idx="15769">
                  <c:v>0.99703509999999995</c:v>
                </c:pt>
                <c:pt idx="15770">
                  <c:v>1.0034867999999999</c:v>
                </c:pt>
                <c:pt idx="15771">
                  <c:v>1.0009121000000001</c:v>
                </c:pt>
                <c:pt idx="15772">
                  <c:v>0.99233156</c:v>
                </c:pt>
                <c:pt idx="15773">
                  <c:v>1.003015</c:v>
                </c:pt>
                <c:pt idx="15774">
                  <c:v>1.0000954</c:v>
                </c:pt>
                <c:pt idx="15775">
                  <c:v>1.0001842999999999</c:v>
                </c:pt>
                <c:pt idx="15776">
                  <c:v>1.0012772000000001</c:v>
                </c:pt>
                <c:pt idx="15777">
                  <c:v>0.98600553999999996</c:v>
                </c:pt>
                <c:pt idx="15778">
                  <c:v>0.99813929999999995</c:v>
                </c:pt>
                <c:pt idx="15779">
                  <c:v>0.95533352999999999</c:v>
                </c:pt>
                <c:pt idx="15780">
                  <c:v>0.99947220000000003</c:v>
                </c:pt>
                <c:pt idx="15781">
                  <c:v>0.98322390000000004</c:v>
                </c:pt>
                <c:pt idx="15782">
                  <c:v>0.99825304999999998</c:v>
                </c:pt>
                <c:pt idx="15783">
                  <c:v>0.97533196</c:v>
                </c:pt>
                <c:pt idx="15784">
                  <c:v>0.98782647000000001</c:v>
                </c:pt>
                <c:pt idx="15785">
                  <c:v>0.98926203999999995</c:v>
                </c:pt>
                <c:pt idx="15786">
                  <c:v>1.0021088</c:v>
                </c:pt>
                <c:pt idx="15787">
                  <c:v>1.0004394000000001</c:v>
                </c:pt>
                <c:pt idx="15788">
                  <c:v>0.99937100000000001</c:v>
                </c:pt>
                <c:pt idx="15789">
                  <c:v>0.99811243999999999</c:v>
                </c:pt>
                <c:pt idx="15790">
                  <c:v>0.99973889999999999</c:v>
                </c:pt>
                <c:pt idx="15791">
                  <c:v>0.99549204000000002</c:v>
                </c:pt>
                <c:pt idx="15792">
                  <c:v>0.99253135999999997</c:v>
                </c:pt>
                <c:pt idx="15793">
                  <c:v>1.002203</c:v>
                </c:pt>
                <c:pt idx="15794">
                  <c:v>1.0009121000000001</c:v>
                </c:pt>
                <c:pt idx="15795">
                  <c:v>0.95908640000000001</c:v>
                </c:pt>
                <c:pt idx="15796">
                  <c:v>1.0009414999999999</c:v>
                </c:pt>
                <c:pt idx="15797">
                  <c:v>0.99186753999999999</c:v>
                </c:pt>
                <c:pt idx="15798">
                  <c:v>0.99918353999999998</c:v>
                </c:pt>
                <c:pt idx="15799">
                  <c:v>0.99925715000000004</c:v>
                </c:pt>
                <c:pt idx="15800">
                  <c:v>0.98576200000000003</c:v>
                </c:pt>
                <c:pt idx="15801">
                  <c:v>0.99888639999999995</c:v>
                </c:pt>
                <c:pt idx="15802">
                  <c:v>0.99360230000000005</c:v>
                </c:pt>
                <c:pt idx="15803">
                  <c:v>1.0002749</c:v>
                </c:pt>
                <c:pt idx="15804">
                  <c:v>1.000221</c:v>
                </c:pt>
                <c:pt idx="15805">
                  <c:v>0.97609389999999996</c:v>
                </c:pt>
                <c:pt idx="15806">
                  <c:v>0.97720689999999999</c:v>
                </c:pt>
                <c:pt idx="15807">
                  <c:v>0.99774945000000004</c:v>
                </c:pt>
                <c:pt idx="15808">
                  <c:v>0.99044173999999996</c:v>
                </c:pt>
                <c:pt idx="15809">
                  <c:v>0.97762939999999998</c:v>
                </c:pt>
                <c:pt idx="15810">
                  <c:v>1.0033647999999999</c:v>
                </c:pt>
                <c:pt idx="15811">
                  <c:v>1.0011448999999999</c:v>
                </c:pt>
                <c:pt idx="15812">
                  <c:v>0.98447406000000004</c:v>
                </c:pt>
                <c:pt idx="15813">
                  <c:v>0.98164666</c:v>
                </c:pt>
                <c:pt idx="15814">
                  <c:v>0.95457749999999997</c:v>
                </c:pt>
                <c:pt idx="15815">
                  <c:v>0.99595224999999998</c:v>
                </c:pt>
                <c:pt idx="15816">
                  <c:v>1.001188</c:v>
                </c:pt>
                <c:pt idx="15817">
                  <c:v>0.99939210000000001</c:v>
                </c:pt>
                <c:pt idx="15818">
                  <c:v>0.99167453999999999</c:v>
                </c:pt>
                <c:pt idx="15819">
                  <c:v>1.0011293000000001</c:v>
                </c:pt>
                <c:pt idx="15820">
                  <c:v>0.94481342999999995</c:v>
                </c:pt>
                <c:pt idx="15821">
                  <c:v>1.0010551999999999</c:v>
                </c:pt>
                <c:pt idx="15822">
                  <c:v>0.99745799999999996</c:v>
                </c:pt>
                <c:pt idx="15823">
                  <c:v>0.99966323000000001</c:v>
                </c:pt>
                <c:pt idx="15824">
                  <c:v>0.99953769999999997</c:v>
                </c:pt>
                <c:pt idx="15825">
                  <c:v>0.99427430000000006</c:v>
                </c:pt>
                <c:pt idx="15826">
                  <c:v>1.0025649000000001</c:v>
                </c:pt>
                <c:pt idx="15827">
                  <c:v>0.99930730000000001</c:v>
                </c:pt>
                <c:pt idx="15828">
                  <c:v>0.98658836000000005</c:v>
                </c:pt>
                <c:pt idx="15829">
                  <c:v>0.99221574999999995</c:v>
                </c:pt>
                <c:pt idx="15830">
                  <c:v>0.96726330000000005</c:v>
                </c:pt>
                <c:pt idx="15831">
                  <c:v>0.99980930000000001</c:v>
                </c:pt>
                <c:pt idx="15832">
                  <c:v>0.98551339999999998</c:v>
                </c:pt>
                <c:pt idx="15833">
                  <c:v>0.99682380000000004</c:v>
                </c:pt>
                <c:pt idx="15834">
                  <c:v>1.0022092</c:v>
                </c:pt>
                <c:pt idx="15835">
                  <c:v>0.99486859999999999</c:v>
                </c:pt>
                <c:pt idx="15836">
                  <c:v>1.0015125</c:v>
                </c:pt>
                <c:pt idx="15837">
                  <c:v>1.0016138999999999</c:v>
                </c:pt>
                <c:pt idx="15838">
                  <c:v>1.0002049</c:v>
                </c:pt>
                <c:pt idx="15839">
                  <c:v>0.96071344999999997</c:v>
                </c:pt>
                <c:pt idx="15840">
                  <c:v>1.0028485</c:v>
                </c:pt>
                <c:pt idx="15841">
                  <c:v>1.0003217</c:v>
                </c:pt>
                <c:pt idx="15842">
                  <c:v>0.99958630000000004</c:v>
                </c:pt>
                <c:pt idx="15843">
                  <c:v>0.97807440000000001</c:v>
                </c:pt>
                <c:pt idx="15844">
                  <c:v>0.99914029999999998</c:v>
                </c:pt>
                <c:pt idx="15845">
                  <c:v>0.99943850000000001</c:v>
                </c:pt>
                <c:pt idx="15846">
                  <c:v>0.99997970000000003</c:v>
                </c:pt>
                <c:pt idx="15847">
                  <c:v>0.99748250000000005</c:v>
                </c:pt>
                <c:pt idx="15848">
                  <c:v>0.99983100000000003</c:v>
                </c:pt>
                <c:pt idx="15849">
                  <c:v>1.0012093</c:v>
                </c:pt>
                <c:pt idx="15850">
                  <c:v>0.99681839999999999</c:v>
                </c:pt>
                <c:pt idx="15851">
                  <c:v>0.98466869999999995</c:v>
                </c:pt>
                <c:pt idx="15852">
                  <c:v>1.0014774</c:v>
                </c:pt>
                <c:pt idx="15853">
                  <c:v>0.99947613000000002</c:v>
                </c:pt>
                <c:pt idx="15854">
                  <c:v>1.0005951</c:v>
                </c:pt>
                <c:pt idx="15855">
                  <c:v>0.98210967000000005</c:v>
                </c:pt>
                <c:pt idx="15856">
                  <c:v>0.9494669</c:v>
                </c:pt>
                <c:pt idx="15857">
                  <c:v>0.98268809999999995</c:v>
                </c:pt>
                <c:pt idx="15858">
                  <c:v>1.0005318999999999</c:v>
                </c:pt>
                <c:pt idx="15859">
                  <c:v>0.99774640000000003</c:v>
                </c:pt>
                <c:pt idx="15860">
                  <c:v>0.99895670000000003</c:v>
                </c:pt>
                <c:pt idx="15861">
                  <c:v>0.97546345000000001</c:v>
                </c:pt>
                <c:pt idx="15862">
                  <c:v>1.0028474000000001</c:v>
                </c:pt>
                <c:pt idx="15863">
                  <c:v>0.99493580000000004</c:v>
                </c:pt>
                <c:pt idx="15864">
                  <c:v>0.99844955999999996</c:v>
                </c:pt>
                <c:pt idx="15865">
                  <c:v>0.99893430000000005</c:v>
                </c:pt>
                <c:pt idx="15866">
                  <c:v>1.0002137</c:v>
                </c:pt>
                <c:pt idx="15867">
                  <c:v>1.0011094</c:v>
                </c:pt>
                <c:pt idx="15868">
                  <c:v>1.0003120999999999</c:v>
                </c:pt>
                <c:pt idx="15869">
                  <c:v>0.99251849999999997</c:v>
                </c:pt>
                <c:pt idx="15870">
                  <c:v>0.98693114999999998</c:v>
                </c:pt>
                <c:pt idx="15871">
                  <c:v>0.98780049999999997</c:v>
                </c:pt>
                <c:pt idx="15872">
                  <c:v>0.99781876999999997</c:v>
                </c:pt>
                <c:pt idx="15873">
                  <c:v>0.99912095000000001</c:v>
                </c:pt>
                <c:pt idx="15874">
                  <c:v>0.99764819999999999</c:v>
                </c:pt>
                <c:pt idx="15875">
                  <c:v>0.99646009999999996</c:v>
                </c:pt>
                <c:pt idx="15876">
                  <c:v>1.0013825000000001</c:v>
                </c:pt>
                <c:pt idx="15877">
                  <c:v>0.99845729999999999</c:v>
                </c:pt>
                <c:pt idx="15878">
                  <c:v>0.99832845000000003</c:v>
                </c:pt>
                <c:pt idx="15879">
                  <c:v>0.99927056000000003</c:v>
                </c:pt>
                <c:pt idx="15880">
                  <c:v>0.99272360000000004</c:v>
                </c:pt>
                <c:pt idx="15881">
                  <c:v>1.0007782000000001</c:v>
                </c:pt>
                <c:pt idx="15882">
                  <c:v>1.0006908999999999</c:v>
                </c:pt>
                <c:pt idx="15883">
                  <c:v>1.0015955999999999</c:v>
                </c:pt>
                <c:pt idx="15884">
                  <c:v>0.99932540000000003</c:v>
                </c:pt>
                <c:pt idx="15885">
                  <c:v>0.99645530000000004</c:v>
                </c:pt>
                <c:pt idx="15886">
                  <c:v>0.98751043999999999</c:v>
                </c:pt>
                <c:pt idx="15887">
                  <c:v>0.993788</c:v>
                </c:pt>
                <c:pt idx="15888">
                  <c:v>0.93166649999999995</c:v>
                </c:pt>
                <c:pt idx="15889">
                  <c:v>1.0036223</c:v>
                </c:pt>
                <c:pt idx="15890">
                  <c:v>0.99757010000000002</c:v>
                </c:pt>
                <c:pt idx="15891">
                  <c:v>0.99943923999999995</c:v>
                </c:pt>
                <c:pt idx="15892">
                  <c:v>1.0056259999999999</c:v>
                </c:pt>
                <c:pt idx="15893">
                  <c:v>1.0016138999999999</c:v>
                </c:pt>
                <c:pt idx="15894">
                  <c:v>0.99940090000000004</c:v>
                </c:pt>
                <c:pt idx="15895">
                  <c:v>0.99896525999999997</c:v>
                </c:pt>
                <c:pt idx="15896">
                  <c:v>0.99983966000000002</c:v>
                </c:pt>
                <c:pt idx="15897">
                  <c:v>0.9996159</c:v>
                </c:pt>
                <c:pt idx="15898">
                  <c:v>0.99312544000000003</c:v>
                </c:pt>
                <c:pt idx="15899">
                  <c:v>0.97537463999999996</c:v>
                </c:pt>
                <c:pt idx="15900">
                  <c:v>0.99757766999999997</c:v>
                </c:pt>
                <c:pt idx="15901">
                  <c:v>1.0007092</c:v>
                </c:pt>
                <c:pt idx="15902">
                  <c:v>1.0007341000000001</c:v>
                </c:pt>
                <c:pt idx="15903">
                  <c:v>0.99945450000000002</c:v>
                </c:pt>
                <c:pt idx="15904">
                  <c:v>1.0006025999999999</c:v>
                </c:pt>
                <c:pt idx="15905">
                  <c:v>1.0002257999999999</c:v>
                </c:pt>
                <c:pt idx="15906">
                  <c:v>0.99356650000000002</c:v>
                </c:pt>
                <c:pt idx="15907">
                  <c:v>0.98752240000000002</c:v>
                </c:pt>
                <c:pt idx="15908">
                  <c:v>0.99997205</c:v>
                </c:pt>
                <c:pt idx="15909">
                  <c:v>0.98582375</c:v>
                </c:pt>
                <c:pt idx="15910">
                  <c:v>0.99900347</c:v>
                </c:pt>
                <c:pt idx="15911">
                  <c:v>0.99348630000000004</c:v>
                </c:pt>
                <c:pt idx="15912">
                  <c:v>0.98971140000000002</c:v>
                </c:pt>
                <c:pt idx="15913">
                  <c:v>0.99068979999999995</c:v>
                </c:pt>
                <c:pt idx="15914">
                  <c:v>0.99978906000000001</c:v>
                </c:pt>
                <c:pt idx="15915">
                  <c:v>0.99097069999999998</c:v>
                </c:pt>
                <c:pt idx="15916">
                  <c:v>0.9994442</c:v>
                </c:pt>
                <c:pt idx="15917">
                  <c:v>0.99862589999999996</c:v>
                </c:pt>
                <c:pt idx="15918">
                  <c:v>0.95522430000000003</c:v>
                </c:pt>
                <c:pt idx="15919">
                  <c:v>1.0003979999999999</c:v>
                </c:pt>
                <c:pt idx="15920">
                  <c:v>0.99879335999999996</c:v>
                </c:pt>
                <c:pt idx="15921">
                  <c:v>0.99128497000000004</c:v>
                </c:pt>
                <c:pt idx="15922">
                  <c:v>0.99963504000000003</c:v>
                </c:pt>
                <c:pt idx="15923">
                  <c:v>0.99933094</c:v>
                </c:pt>
                <c:pt idx="15924">
                  <c:v>0.96081399999999995</c:v>
                </c:pt>
                <c:pt idx="15925">
                  <c:v>1.0002711</c:v>
                </c:pt>
                <c:pt idx="15926">
                  <c:v>0.99774253000000002</c:v>
                </c:pt>
                <c:pt idx="15927">
                  <c:v>0.98461379999999998</c:v>
                </c:pt>
                <c:pt idx="15928">
                  <c:v>0.99501795000000004</c:v>
                </c:pt>
                <c:pt idx="15929">
                  <c:v>0.96757185000000001</c:v>
                </c:pt>
                <c:pt idx="15930">
                  <c:v>0.99568736999999996</c:v>
                </c:pt>
                <c:pt idx="15931">
                  <c:v>0.99980420000000003</c:v>
                </c:pt>
                <c:pt idx="15932">
                  <c:v>0.98680705000000002</c:v>
                </c:pt>
                <c:pt idx="15933">
                  <c:v>0.99634725000000002</c:v>
                </c:pt>
                <c:pt idx="15934">
                  <c:v>0.99909466999999996</c:v>
                </c:pt>
                <c:pt idx="15935">
                  <c:v>0.99801340000000005</c:v>
                </c:pt>
                <c:pt idx="15936">
                  <c:v>1.00007</c:v>
                </c:pt>
                <c:pt idx="15937">
                  <c:v>0.99964607000000005</c:v>
                </c:pt>
                <c:pt idx="15938">
                  <c:v>0.96078885000000003</c:v>
                </c:pt>
                <c:pt idx="15939">
                  <c:v>0.9997414</c:v>
                </c:pt>
                <c:pt idx="15940">
                  <c:v>1.0003632</c:v>
                </c:pt>
                <c:pt idx="15941">
                  <c:v>0.99957260000000003</c:v>
                </c:pt>
                <c:pt idx="15942">
                  <c:v>0.99944710000000003</c:v>
                </c:pt>
                <c:pt idx="15943">
                  <c:v>0.99974980000000002</c:v>
                </c:pt>
                <c:pt idx="15944">
                  <c:v>0.99570550000000002</c:v>
                </c:pt>
                <c:pt idx="15945">
                  <c:v>1.0000051000000001</c:v>
                </c:pt>
                <c:pt idx="15946">
                  <c:v>1.0004090000000001</c:v>
                </c:pt>
                <c:pt idx="15947">
                  <c:v>0.99521124000000005</c:v>
                </c:pt>
                <c:pt idx="15948">
                  <c:v>0.99952054000000001</c:v>
                </c:pt>
                <c:pt idx="15949">
                  <c:v>0.98937160000000002</c:v>
                </c:pt>
                <c:pt idx="15950">
                  <c:v>0.98898494000000003</c:v>
                </c:pt>
                <c:pt idx="15951">
                  <c:v>0.99882110000000002</c:v>
                </c:pt>
                <c:pt idx="15952">
                  <c:v>0.99426590000000004</c:v>
                </c:pt>
                <c:pt idx="15953">
                  <c:v>1.0001401999999999</c:v>
                </c:pt>
                <c:pt idx="15954">
                  <c:v>0.99347750000000001</c:v>
                </c:pt>
                <c:pt idx="15955">
                  <c:v>0.91989940000000003</c:v>
                </c:pt>
                <c:pt idx="15956">
                  <c:v>1.0005021000000001</c:v>
                </c:pt>
                <c:pt idx="15957">
                  <c:v>0.99983394000000003</c:v>
                </c:pt>
                <c:pt idx="15958">
                  <c:v>0.99148464000000003</c:v>
                </c:pt>
                <c:pt idx="15959">
                  <c:v>0.99662669999999998</c:v>
                </c:pt>
                <c:pt idx="15960">
                  <c:v>0.98295915</c:v>
                </c:pt>
                <c:pt idx="15961">
                  <c:v>1.0081808999999999</c:v>
                </c:pt>
                <c:pt idx="15962">
                  <c:v>0.99987685999999998</c:v>
                </c:pt>
                <c:pt idx="15963">
                  <c:v>0.99885299999999999</c:v>
                </c:pt>
                <c:pt idx="15964">
                  <c:v>1.0022348999999999</c:v>
                </c:pt>
                <c:pt idx="15965">
                  <c:v>0.98438804999999996</c:v>
                </c:pt>
                <c:pt idx="15966">
                  <c:v>1.0025040000000001</c:v>
                </c:pt>
                <c:pt idx="15967">
                  <c:v>0.99904179999999998</c:v>
                </c:pt>
                <c:pt idx="15968">
                  <c:v>0.98484755000000002</c:v>
                </c:pt>
                <c:pt idx="15969">
                  <c:v>0.99396720000000005</c:v>
                </c:pt>
                <c:pt idx="15970">
                  <c:v>1.0007942000000001</c:v>
                </c:pt>
                <c:pt idx="15971">
                  <c:v>0.99584377000000002</c:v>
                </c:pt>
                <c:pt idx="15972">
                  <c:v>1.0016586000000001</c:v>
                </c:pt>
                <c:pt idx="15973">
                  <c:v>1.0003424999999999</c:v>
                </c:pt>
                <c:pt idx="15974">
                  <c:v>0.9911683</c:v>
                </c:pt>
                <c:pt idx="15975">
                  <c:v>1.0004253000000001</c:v>
                </c:pt>
                <c:pt idx="15976">
                  <c:v>0.99933463</c:v>
                </c:pt>
                <c:pt idx="15977">
                  <c:v>1.0001842999999999</c:v>
                </c:pt>
                <c:pt idx="15978">
                  <c:v>0.97623044000000003</c:v>
                </c:pt>
                <c:pt idx="15979">
                  <c:v>0.99963707000000002</c:v>
                </c:pt>
                <c:pt idx="15980">
                  <c:v>0.99732549999999998</c:v>
                </c:pt>
                <c:pt idx="15981">
                  <c:v>0.99814360000000002</c:v>
                </c:pt>
                <c:pt idx="15982">
                  <c:v>0.98843663999999998</c:v>
                </c:pt>
                <c:pt idx="15983">
                  <c:v>1.0022488000000001</c:v>
                </c:pt>
                <c:pt idx="15984">
                  <c:v>1.0017362000000001</c:v>
                </c:pt>
                <c:pt idx="15985">
                  <c:v>0.99529860000000003</c:v>
                </c:pt>
                <c:pt idx="15986">
                  <c:v>0.99987539999999997</c:v>
                </c:pt>
                <c:pt idx="15987">
                  <c:v>0.99788650000000001</c:v>
                </c:pt>
                <c:pt idx="15988">
                  <c:v>1.0012008999999999</c:v>
                </c:pt>
                <c:pt idx="15989">
                  <c:v>0.99957346999999996</c:v>
                </c:pt>
                <c:pt idx="15990">
                  <c:v>0.97523062999999999</c:v>
                </c:pt>
                <c:pt idx="15991">
                  <c:v>0.99832695999999999</c:v>
                </c:pt>
                <c:pt idx="15992">
                  <c:v>0.9906507</c:v>
                </c:pt>
                <c:pt idx="15993">
                  <c:v>0.99943143000000001</c:v>
                </c:pt>
                <c:pt idx="15994">
                  <c:v>0.99350989999999995</c:v>
                </c:pt>
                <c:pt idx="15995">
                  <c:v>0.99189216000000002</c:v>
                </c:pt>
                <c:pt idx="15996">
                  <c:v>0.99810580000000004</c:v>
                </c:pt>
                <c:pt idx="15997">
                  <c:v>0.97956412999999998</c:v>
                </c:pt>
                <c:pt idx="15998">
                  <c:v>0.98624869999999998</c:v>
                </c:pt>
                <c:pt idx="15999">
                  <c:v>0.99829495000000001</c:v>
                </c:pt>
                <c:pt idx="16000">
                  <c:v>0.97284170000000003</c:v>
                </c:pt>
                <c:pt idx="16001">
                  <c:v>1.0004090000000001</c:v>
                </c:pt>
                <c:pt idx="16002">
                  <c:v>0.99283635999999997</c:v>
                </c:pt>
                <c:pt idx="16003">
                  <c:v>0.98117829999999995</c:v>
                </c:pt>
                <c:pt idx="16004">
                  <c:v>0.9919502</c:v>
                </c:pt>
                <c:pt idx="16005">
                  <c:v>0.97385189999999999</c:v>
                </c:pt>
                <c:pt idx="16006">
                  <c:v>0.99745786000000003</c:v>
                </c:pt>
                <c:pt idx="16007">
                  <c:v>0.94667809999999997</c:v>
                </c:pt>
                <c:pt idx="16008">
                  <c:v>0.99995255000000005</c:v>
                </c:pt>
                <c:pt idx="16009">
                  <c:v>0.9777846</c:v>
                </c:pt>
                <c:pt idx="16010">
                  <c:v>1.0001104999999999</c:v>
                </c:pt>
                <c:pt idx="16011">
                  <c:v>0.99916552999999997</c:v>
                </c:pt>
                <c:pt idx="16012">
                  <c:v>0.99939109999999998</c:v>
                </c:pt>
                <c:pt idx="16013">
                  <c:v>0.98617505999999999</c:v>
                </c:pt>
                <c:pt idx="16014">
                  <c:v>0.97886130000000005</c:v>
                </c:pt>
                <c:pt idx="16015">
                  <c:v>1.0007105000000001</c:v>
                </c:pt>
                <c:pt idx="16016">
                  <c:v>0.95796009999999998</c:v>
                </c:pt>
                <c:pt idx="16017">
                  <c:v>0.99693129999999996</c:v>
                </c:pt>
                <c:pt idx="16018">
                  <c:v>0.98578929999999998</c:v>
                </c:pt>
                <c:pt idx="16019">
                  <c:v>0.99934166999999996</c:v>
                </c:pt>
                <c:pt idx="16020">
                  <c:v>0.99293299999999995</c:v>
                </c:pt>
                <c:pt idx="16021">
                  <c:v>0.99048685999999997</c:v>
                </c:pt>
                <c:pt idx="16022">
                  <c:v>0.98829500000000003</c:v>
                </c:pt>
                <c:pt idx="16023">
                  <c:v>0.99976814000000003</c:v>
                </c:pt>
                <c:pt idx="16024">
                  <c:v>1.0010705</c:v>
                </c:pt>
                <c:pt idx="16025">
                  <c:v>0.96355705999999997</c:v>
                </c:pt>
                <c:pt idx="16026">
                  <c:v>1.0001249000000001</c:v>
                </c:pt>
                <c:pt idx="16027">
                  <c:v>0.99898434000000003</c:v>
                </c:pt>
                <c:pt idx="16028">
                  <c:v>1.0014757999999999</c:v>
                </c:pt>
                <c:pt idx="16029">
                  <c:v>0.99916110000000002</c:v>
                </c:pt>
                <c:pt idx="16030">
                  <c:v>1.0005223999999999</c:v>
                </c:pt>
                <c:pt idx="16031">
                  <c:v>0.99277839999999995</c:v>
                </c:pt>
                <c:pt idx="16032">
                  <c:v>1.0006634999999999</c:v>
                </c:pt>
                <c:pt idx="16033">
                  <c:v>0.99176470000000005</c:v>
                </c:pt>
                <c:pt idx="16034">
                  <c:v>0.99309749999999997</c:v>
                </c:pt>
                <c:pt idx="16035">
                  <c:v>0.99117756000000001</c:v>
                </c:pt>
                <c:pt idx="16036">
                  <c:v>0.98290867000000004</c:v>
                </c:pt>
                <c:pt idx="16037">
                  <c:v>0.99991392999999995</c:v>
                </c:pt>
                <c:pt idx="16038">
                  <c:v>1.0025164</c:v>
                </c:pt>
                <c:pt idx="16039">
                  <c:v>1.0001491</c:v>
                </c:pt>
                <c:pt idx="16040">
                  <c:v>0.99274700000000005</c:v>
                </c:pt>
                <c:pt idx="16041">
                  <c:v>0.94831544000000001</c:v>
                </c:pt>
                <c:pt idx="16042">
                  <c:v>0.99602634000000001</c:v>
                </c:pt>
                <c:pt idx="16043">
                  <c:v>1.0001842999999999</c:v>
                </c:pt>
                <c:pt idx="16044">
                  <c:v>1.0008935999999999</c:v>
                </c:pt>
                <c:pt idx="16045">
                  <c:v>0.97126555000000003</c:v>
                </c:pt>
                <c:pt idx="16046">
                  <c:v>0.99931884000000004</c:v>
                </c:pt>
                <c:pt idx="16047">
                  <c:v>0.99786644999999996</c:v>
                </c:pt>
                <c:pt idx="16048">
                  <c:v>1.0015670999999999</c:v>
                </c:pt>
                <c:pt idx="16049">
                  <c:v>0.99829639999999997</c:v>
                </c:pt>
                <c:pt idx="16050">
                  <c:v>0.99092119999999995</c:v>
                </c:pt>
                <c:pt idx="16051">
                  <c:v>0.99535673999999996</c:v>
                </c:pt>
                <c:pt idx="16052">
                  <c:v>1.0021732000000001</c:v>
                </c:pt>
                <c:pt idx="16053">
                  <c:v>1.0000990999999999</c:v>
                </c:pt>
                <c:pt idx="16054">
                  <c:v>0.99991392999999995</c:v>
                </c:pt>
                <c:pt idx="16055">
                  <c:v>1.0006877999999999</c:v>
                </c:pt>
                <c:pt idx="16056">
                  <c:v>0.99801004000000004</c:v>
                </c:pt>
                <c:pt idx="16057">
                  <c:v>1.0002795</c:v>
                </c:pt>
                <c:pt idx="16058">
                  <c:v>0.97351100000000002</c:v>
                </c:pt>
                <c:pt idx="16059">
                  <c:v>1.0008623999999999</c:v>
                </c:pt>
                <c:pt idx="16060">
                  <c:v>0.98228914000000001</c:v>
                </c:pt>
                <c:pt idx="16061">
                  <c:v>0.99436219999999997</c:v>
                </c:pt>
                <c:pt idx="16062">
                  <c:v>0.99994170000000004</c:v>
                </c:pt>
                <c:pt idx="16063">
                  <c:v>1.0007064000000001</c:v>
                </c:pt>
                <c:pt idx="16064">
                  <c:v>0.99938519999999997</c:v>
                </c:pt>
                <c:pt idx="16065">
                  <c:v>0.98720764999999999</c:v>
                </c:pt>
                <c:pt idx="16066">
                  <c:v>0.99598293999999998</c:v>
                </c:pt>
                <c:pt idx="16067">
                  <c:v>0.99510580000000004</c:v>
                </c:pt>
                <c:pt idx="16068">
                  <c:v>0.99738174999999996</c:v>
                </c:pt>
                <c:pt idx="16069">
                  <c:v>0.95104593000000004</c:v>
                </c:pt>
                <c:pt idx="16070">
                  <c:v>1.0011071</c:v>
                </c:pt>
                <c:pt idx="16071">
                  <c:v>0.98362523000000002</c:v>
                </c:pt>
                <c:pt idx="16072">
                  <c:v>0.98266370000000003</c:v>
                </c:pt>
                <c:pt idx="16073">
                  <c:v>0.98812425000000004</c:v>
                </c:pt>
                <c:pt idx="16074">
                  <c:v>0.99928384999999997</c:v>
                </c:pt>
                <c:pt idx="16075">
                  <c:v>1.0012019999999999</c:v>
                </c:pt>
                <c:pt idx="16076">
                  <c:v>0.99927913999999995</c:v>
                </c:pt>
                <c:pt idx="16077">
                  <c:v>1.0001382999999999</c:v>
                </c:pt>
                <c:pt idx="16078">
                  <c:v>0.98845804000000004</c:v>
                </c:pt>
                <c:pt idx="16079">
                  <c:v>1.001519</c:v>
                </c:pt>
                <c:pt idx="16080">
                  <c:v>0.98288929999999997</c:v>
                </c:pt>
                <c:pt idx="16081">
                  <c:v>1.0020031</c:v>
                </c:pt>
                <c:pt idx="16082">
                  <c:v>1.0009853</c:v>
                </c:pt>
                <c:pt idx="16083">
                  <c:v>0.99570583999999995</c:v>
                </c:pt>
                <c:pt idx="16084">
                  <c:v>0.99822253000000005</c:v>
                </c:pt>
                <c:pt idx="16085">
                  <c:v>0.99864649999999999</c:v>
                </c:pt>
                <c:pt idx="16086">
                  <c:v>0.9543838</c:v>
                </c:pt>
                <c:pt idx="16087">
                  <c:v>0.99645890000000004</c:v>
                </c:pt>
                <c:pt idx="16088">
                  <c:v>0.99460029999999999</c:v>
                </c:pt>
                <c:pt idx="16089">
                  <c:v>0.94553509999999996</c:v>
                </c:pt>
                <c:pt idx="16090">
                  <c:v>1.0005497000000001</c:v>
                </c:pt>
                <c:pt idx="16091">
                  <c:v>0.98298114999999997</c:v>
                </c:pt>
                <c:pt idx="16092">
                  <c:v>0.98954799999999998</c:v>
                </c:pt>
                <c:pt idx="16093">
                  <c:v>0.99318620000000002</c:v>
                </c:pt>
                <c:pt idx="16094">
                  <c:v>0.98940530000000004</c:v>
                </c:pt>
                <c:pt idx="16095">
                  <c:v>0.99958630000000004</c:v>
                </c:pt>
                <c:pt idx="16096">
                  <c:v>0.99164695000000003</c:v>
                </c:pt>
                <c:pt idx="16097">
                  <c:v>1.0035715000000001</c:v>
                </c:pt>
                <c:pt idx="16098">
                  <c:v>0.9999941</c:v>
                </c:pt>
                <c:pt idx="16099">
                  <c:v>0.99832290000000001</c:v>
                </c:pt>
                <c:pt idx="16100">
                  <c:v>0.98189459999999995</c:v>
                </c:pt>
                <c:pt idx="16101">
                  <c:v>0.99577959999999999</c:v>
                </c:pt>
                <c:pt idx="16102">
                  <c:v>0.98733497000000003</c:v>
                </c:pt>
                <c:pt idx="16103">
                  <c:v>0.98052419999999996</c:v>
                </c:pt>
                <c:pt idx="16104">
                  <c:v>0.98629440000000002</c:v>
                </c:pt>
                <c:pt idx="16105">
                  <c:v>0.99995445999999999</c:v>
                </c:pt>
                <c:pt idx="16106">
                  <c:v>0.98894959999999998</c:v>
                </c:pt>
                <c:pt idx="16107">
                  <c:v>0.9894153</c:v>
                </c:pt>
                <c:pt idx="16108">
                  <c:v>1.0014396000000001</c:v>
                </c:pt>
                <c:pt idx="16109">
                  <c:v>0.99965364000000001</c:v>
                </c:pt>
                <c:pt idx="16110">
                  <c:v>0.99657830000000003</c:v>
                </c:pt>
                <c:pt idx="16111">
                  <c:v>0.99192559999999996</c:v>
                </c:pt>
                <c:pt idx="16112">
                  <c:v>0.99227065000000003</c:v>
                </c:pt>
                <c:pt idx="16113">
                  <c:v>0.97707940000000004</c:v>
                </c:pt>
                <c:pt idx="16114">
                  <c:v>0.99546659999999998</c:v>
                </c:pt>
                <c:pt idx="16115">
                  <c:v>1.0010717</c:v>
                </c:pt>
                <c:pt idx="16116">
                  <c:v>0.99524796000000004</c:v>
                </c:pt>
                <c:pt idx="16117">
                  <c:v>0.99974580000000002</c:v>
                </c:pt>
                <c:pt idx="16118">
                  <c:v>1.0004233</c:v>
                </c:pt>
                <c:pt idx="16119">
                  <c:v>0.99708399999999997</c:v>
                </c:pt>
                <c:pt idx="16120">
                  <c:v>0.99270820000000004</c:v>
                </c:pt>
                <c:pt idx="16121">
                  <c:v>0.99221252999999998</c:v>
                </c:pt>
                <c:pt idx="16122">
                  <c:v>0.99904420000000005</c:v>
                </c:pt>
                <c:pt idx="16123">
                  <c:v>0.99249834000000003</c:v>
                </c:pt>
                <c:pt idx="16124">
                  <c:v>1.0002944</c:v>
                </c:pt>
                <c:pt idx="16125">
                  <c:v>0.97154706999999996</c:v>
                </c:pt>
                <c:pt idx="16126">
                  <c:v>0.99839509999999998</c:v>
                </c:pt>
                <c:pt idx="16127">
                  <c:v>0.97789340000000002</c:v>
                </c:pt>
                <c:pt idx="16128">
                  <c:v>0.99960510000000002</c:v>
                </c:pt>
                <c:pt idx="16129">
                  <c:v>0.99635386000000004</c:v>
                </c:pt>
                <c:pt idx="16130">
                  <c:v>1.0010589999999999</c:v>
                </c:pt>
                <c:pt idx="16131">
                  <c:v>0.99898940000000003</c:v>
                </c:pt>
                <c:pt idx="16132">
                  <c:v>0.99995756000000002</c:v>
                </c:pt>
                <c:pt idx="16133">
                  <c:v>0.99936080000000005</c:v>
                </c:pt>
                <c:pt idx="16134">
                  <c:v>0.99966323000000001</c:v>
                </c:pt>
                <c:pt idx="16135">
                  <c:v>0.98960930000000003</c:v>
                </c:pt>
                <c:pt idx="16136">
                  <c:v>0.96412385</c:v>
                </c:pt>
                <c:pt idx="16137">
                  <c:v>0.98789512999999995</c:v>
                </c:pt>
                <c:pt idx="16138">
                  <c:v>1.0015094</c:v>
                </c:pt>
                <c:pt idx="16139">
                  <c:v>0.97334962999999997</c:v>
                </c:pt>
                <c:pt idx="16140">
                  <c:v>0.99987625999999996</c:v>
                </c:pt>
                <c:pt idx="16141">
                  <c:v>1.0004101999999999</c:v>
                </c:pt>
                <c:pt idx="16142">
                  <c:v>0.99201910000000004</c:v>
                </c:pt>
                <c:pt idx="16143">
                  <c:v>0.99714959999999997</c:v>
                </c:pt>
                <c:pt idx="16144">
                  <c:v>1.001584</c:v>
                </c:pt>
                <c:pt idx="16145">
                  <c:v>0.99753820000000004</c:v>
                </c:pt>
                <c:pt idx="16146">
                  <c:v>0.99434816999999998</c:v>
                </c:pt>
                <c:pt idx="16147">
                  <c:v>1.0004660999999999</c:v>
                </c:pt>
                <c:pt idx="16148">
                  <c:v>1.0010948</c:v>
                </c:pt>
                <c:pt idx="16149">
                  <c:v>0.99757176999999997</c:v>
                </c:pt>
                <c:pt idx="16150">
                  <c:v>0.98742319999999995</c:v>
                </c:pt>
                <c:pt idx="16151">
                  <c:v>1.0021329999999999</c:v>
                </c:pt>
                <c:pt idx="16152">
                  <c:v>0.99934579999999995</c:v>
                </c:pt>
                <c:pt idx="16153">
                  <c:v>0.98758299999999999</c:v>
                </c:pt>
                <c:pt idx="16154">
                  <c:v>0.99696165000000003</c:v>
                </c:pt>
                <c:pt idx="16155">
                  <c:v>0.98417926</c:v>
                </c:pt>
                <c:pt idx="16156">
                  <c:v>0.99385020000000002</c:v>
                </c:pt>
                <c:pt idx="16157">
                  <c:v>0.97954050000000004</c:v>
                </c:pt>
                <c:pt idx="16158">
                  <c:v>0.98746805999999998</c:v>
                </c:pt>
                <c:pt idx="16159">
                  <c:v>1.0006782999999999</c:v>
                </c:pt>
                <c:pt idx="16160">
                  <c:v>0.99922657000000004</c:v>
                </c:pt>
                <c:pt idx="16161">
                  <c:v>0.99992316999999997</c:v>
                </c:pt>
                <c:pt idx="16162">
                  <c:v>0.98860789999999998</c:v>
                </c:pt>
                <c:pt idx="16163">
                  <c:v>0.98702630000000002</c:v>
                </c:pt>
                <c:pt idx="16164">
                  <c:v>0.99924785000000005</c:v>
                </c:pt>
                <c:pt idx="16165">
                  <c:v>1.0002711</c:v>
                </c:pt>
                <c:pt idx="16166">
                  <c:v>0.98447110000000004</c:v>
                </c:pt>
                <c:pt idx="16167">
                  <c:v>0.99664944</c:v>
                </c:pt>
                <c:pt idx="16168">
                  <c:v>0.99971540000000003</c:v>
                </c:pt>
                <c:pt idx="16169">
                  <c:v>0.98566620000000005</c:v>
                </c:pt>
                <c:pt idx="16170">
                  <c:v>0.99860232999999998</c:v>
                </c:pt>
                <c:pt idx="16171">
                  <c:v>0.95045674000000002</c:v>
                </c:pt>
                <c:pt idx="16172">
                  <c:v>0.99943309999999996</c:v>
                </c:pt>
                <c:pt idx="16173">
                  <c:v>1.0000274</c:v>
                </c:pt>
                <c:pt idx="16174">
                  <c:v>0.99071310000000001</c:v>
                </c:pt>
                <c:pt idx="16175">
                  <c:v>0.99963354999999998</c:v>
                </c:pt>
                <c:pt idx="16176">
                  <c:v>1.0000699</c:v>
                </c:pt>
                <c:pt idx="16177">
                  <c:v>0.97285175000000002</c:v>
                </c:pt>
                <c:pt idx="16178">
                  <c:v>1.0011916000000001</c:v>
                </c:pt>
                <c:pt idx="16179">
                  <c:v>0.98014049999999997</c:v>
                </c:pt>
                <c:pt idx="16180">
                  <c:v>0.99747014000000001</c:v>
                </c:pt>
                <c:pt idx="16181">
                  <c:v>0.98877335</c:v>
                </c:pt>
                <c:pt idx="16182">
                  <c:v>0.95387330000000004</c:v>
                </c:pt>
                <c:pt idx="16183">
                  <c:v>1.0018345</c:v>
                </c:pt>
                <c:pt idx="16184">
                  <c:v>1.0004126</c:v>
                </c:pt>
                <c:pt idx="16185">
                  <c:v>0.98951756999999996</c:v>
                </c:pt>
                <c:pt idx="16186">
                  <c:v>0.9967819</c:v>
                </c:pt>
                <c:pt idx="16187">
                  <c:v>1.0012224000000001</c:v>
                </c:pt>
                <c:pt idx="16188">
                  <c:v>0.9749525</c:v>
                </c:pt>
                <c:pt idx="16189">
                  <c:v>0.98723245000000004</c:v>
                </c:pt>
                <c:pt idx="16190">
                  <c:v>1.0023234000000001</c:v>
                </c:pt>
                <c:pt idx="16191">
                  <c:v>0.99910480000000002</c:v>
                </c:pt>
                <c:pt idx="16192">
                  <c:v>0.98189959999999998</c:v>
                </c:pt>
                <c:pt idx="16193">
                  <c:v>0.99767070000000002</c:v>
                </c:pt>
                <c:pt idx="16194">
                  <c:v>0.99758922999999999</c:v>
                </c:pt>
                <c:pt idx="16195">
                  <c:v>1.0004995999999999</c:v>
                </c:pt>
                <c:pt idx="16196">
                  <c:v>1.0026847999999999</c:v>
                </c:pt>
                <c:pt idx="16197">
                  <c:v>0.98791010000000001</c:v>
                </c:pt>
                <c:pt idx="16198">
                  <c:v>0.97748849999999998</c:v>
                </c:pt>
                <c:pt idx="16199">
                  <c:v>0.92379915999999995</c:v>
                </c:pt>
                <c:pt idx="16200">
                  <c:v>0.99370829999999999</c:v>
                </c:pt>
                <c:pt idx="16201">
                  <c:v>1.0006767999999999</c:v>
                </c:pt>
                <c:pt idx="16202">
                  <c:v>0.98603034000000001</c:v>
                </c:pt>
                <c:pt idx="16203">
                  <c:v>0.99858159999999996</c:v>
                </c:pt>
                <c:pt idx="16204">
                  <c:v>0.97539439999999999</c:v>
                </c:pt>
                <c:pt idx="16205">
                  <c:v>1.0013406</c:v>
                </c:pt>
                <c:pt idx="16206">
                  <c:v>0.99970190000000003</c:v>
                </c:pt>
                <c:pt idx="16207">
                  <c:v>0.99707029999999996</c:v>
                </c:pt>
                <c:pt idx="16208">
                  <c:v>0.98767287000000004</c:v>
                </c:pt>
                <c:pt idx="16209">
                  <c:v>0.99308943999999999</c:v>
                </c:pt>
                <c:pt idx="16210">
                  <c:v>0.99755066999999997</c:v>
                </c:pt>
                <c:pt idx="16211">
                  <c:v>0.98628360000000004</c:v>
                </c:pt>
                <c:pt idx="16212">
                  <c:v>0.97364110000000004</c:v>
                </c:pt>
                <c:pt idx="16213">
                  <c:v>0.99563330000000005</c:v>
                </c:pt>
                <c:pt idx="16214">
                  <c:v>0.99052507000000001</c:v>
                </c:pt>
                <c:pt idx="16215">
                  <c:v>0.98072742999999996</c:v>
                </c:pt>
                <c:pt idx="16216">
                  <c:v>0.99898005000000001</c:v>
                </c:pt>
                <c:pt idx="16217">
                  <c:v>0.99283909999999997</c:v>
                </c:pt>
                <c:pt idx="16218">
                  <c:v>0.99331499999999995</c:v>
                </c:pt>
                <c:pt idx="16219">
                  <c:v>1.0007763999999999</c:v>
                </c:pt>
                <c:pt idx="16220">
                  <c:v>0.9999941</c:v>
                </c:pt>
                <c:pt idx="16221">
                  <c:v>0.99215240000000005</c:v>
                </c:pt>
                <c:pt idx="16222">
                  <c:v>0.9986775</c:v>
                </c:pt>
                <c:pt idx="16223">
                  <c:v>0.99673115999999995</c:v>
                </c:pt>
                <c:pt idx="16224">
                  <c:v>1.0000427000000001</c:v>
                </c:pt>
                <c:pt idx="16225">
                  <c:v>0.9777903</c:v>
                </c:pt>
                <c:pt idx="16226">
                  <c:v>0.99626904999999999</c:v>
                </c:pt>
                <c:pt idx="16227">
                  <c:v>0.9967705</c:v>
                </c:pt>
                <c:pt idx="16228">
                  <c:v>0.99109599999999998</c:v>
                </c:pt>
                <c:pt idx="16229">
                  <c:v>0.99748210000000004</c:v>
                </c:pt>
                <c:pt idx="16230">
                  <c:v>0.98175129999999999</c:v>
                </c:pt>
                <c:pt idx="16231">
                  <c:v>1.0018615</c:v>
                </c:pt>
                <c:pt idx="16232">
                  <c:v>0.99642039999999998</c:v>
                </c:pt>
                <c:pt idx="16233">
                  <c:v>0.9997296</c:v>
                </c:pt>
                <c:pt idx="16234">
                  <c:v>0.99980060000000004</c:v>
                </c:pt>
                <c:pt idx="16235">
                  <c:v>1.0001013000000001</c:v>
                </c:pt>
                <c:pt idx="16236">
                  <c:v>1.0010148000000001</c:v>
                </c:pt>
                <c:pt idx="16237">
                  <c:v>0.96127205999999998</c:v>
                </c:pt>
                <c:pt idx="16238">
                  <c:v>1.0009353000000001</c:v>
                </c:pt>
                <c:pt idx="16239">
                  <c:v>1.0024740999999999</c:v>
                </c:pt>
                <c:pt idx="16240">
                  <c:v>0.99917555000000002</c:v>
                </c:pt>
                <c:pt idx="16241">
                  <c:v>0.84046405999999996</c:v>
                </c:pt>
                <c:pt idx="16242">
                  <c:v>0.99127144</c:v>
                </c:pt>
                <c:pt idx="16243">
                  <c:v>0.99208474000000002</c:v>
                </c:pt>
                <c:pt idx="16244">
                  <c:v>0.99830070000000004</c:v>
                </c:pt>
                <c:pt idx="16245">
                  <c:v>0.99819049999999998</c:v>
                </c:pt>
                <c:pt idx="16246">
                  <c:v>0.9738175</c:v>
                </c:pt>
                <c:pt idx="16247">
                  <c:v>0.96329779999999998</c:v>
                </c:pt>
                <c:pt idx="16248">
                  <c:v>1.0014911</c:v>
                </c:pt>
                <c:pt idx="16249">
                  <c:v>0.99785570000000001</c:v>
                </c:pt>
                <c:pt idx="16250">
                  <c:v>1.0007064000000001</c:v>
                </c:pt>
                <c:pt idx="16251">
                  <c:v>1.0006691999999999</c:v>
                </c:pt>
                <c:pt idx="16252">
                  <c:v>0.99970079999999995</c:v>
                </c:pt>
                <c:pt idx="16253">
                  <c:v>0.99689510000000003</c:v>
                </c:pt>
                <c:pt idx="16254">
                  <c:v>0.99715819999999999</c:v>
                </c:pt>
                <c:pt idx="16255">
                  <c:v>0.96840035999999996</c:v>
                </c:pt>
                <c:pt idx="16256">
                  <c:v>0.99939549999999999</c:v>
                </c:pt>
                <c:pt idx="16257">
                  <c:v>0.99798180000000003</c:v>
                </c:pt>
                <c:pt idx="16258">
                  <c:v>0.9985832</c:v>
                </c:pt>
                <c:pt idx="16259">
                  <c:v>0.99920564999999995</c:v>
                </c:pt>
                <c:pt idx="16260">
                  <c:v>0.98086419999999996</c:v>
                </c:pt>
                <c:pt idx="16261">
                  <c:v>0.96189729999999996</c:v>
                </c:pt>
                <c:pt idx="16262">
                  <c:v>1.0004278</c:v>
                </c:pt>
                <c:pt idx="16263">
                  <c:v>1.0009782</c:v>
                </c:pt>
                <c:pt idx="16264">
                  <c:v>0.99901545000000003</c:v>
                </c:pt>
                <c:pt idx="16265">
                  <c:v>1.0003728000000001</c:v>
                </c:pt>
                <c:pt idx="16266">
                  <c:v>1.0013386</c:v>
                </c:pt>
                <c:pt idx="16267">
                  <c:v>1.0005763999999999</c:v>
                </c:pt>
                <c:pt idx="16268">
                  <c:v>0.99179329999999999</c:v>
                </c:pt>
                <c:pt idx="16269">
                  <c:v>0.99525803000000002</c:v>
                </c:pt>
                <c:pt idx="16270">
                  <c:v>0.99358959999999996</c:v>
                </c:pt>
                <c:pt idx="16271">
                  <c:v>1.0018368</c:v>
                </c:pt>
                <c:pt idx="16272">
                  <c:v>0.98418229999999995</c:v>
                </c:pt>
                <c:pt idx="16273">
                  <c:v>0.99323779999999995</c:v>
                </c:pt>
                <c:pt idx="16274">
                  <c:v>0.99722253999999999</c:v>
                </c:pt>
                <c:pt idx="16275">
                  <c:v>0.95692485999999999</c:v>
                </c:pt>
                <c:pt idx="16276">
                  <c:v>0.98749936000000005</c:v>
                </c:pt>
                <c:pt idx="16277">
                  <c:v>0.98471016</c:v>
                </c:pt>
                <c:pt idx="16278">
                  <c:v>0.99940324000000003</c:v>
                </c:pt>
                <c:pt idx="16279">
                  <c:v>0.94230800000000003</c:v>
                </c:pt>
                <c:pt idx="16280">
                  <c:v>0.99439436000000003</c:v>
                </c:pt>
                <c:pt idx="16281">
                  <c:v>1.0014609999999999</c:v>
                </c:pt>
                <c:pt idx="16282">
                  <c:v>0.99793730000000003</c:v>
                </c:pt>
                <c:pt idx="16283">
                  <c:v>0.97802924999999996</c:v>
                </c:pt>
                <c:pt idx="16284">
                  <c:v>0.99774470000000004</c:v>
                </c:pt>
                <c:pt idx="16285">
                  <c:v>0.98636250000000003</c:v>
                </c:pt>
                <c:pt idx="16286">
                  <c:v>0.97576980000000002</c:v>
                </c:pt>
                <c:pt idx="16287">
                  <c:v>0.97909389999999996</c:v>
                </c:pt>
                <c:pt idx="16288">
                  <c:v>0.99523245999999999</c:v>
                </c:pt>
                <c:pt idx="16289">
                  <c:v>0.99745923000000003</c:v>
                </c:pt>
                <c:pt idx="16290">
                  <c:v>0.99690383999999999</c:v>
                </c:pt>
                <c:pt idx="16291">
                  <c:v>0.99893460000000001</c:v>
                </c:pt>
                <c:pt idx="16292">
                  <c:v>0.99119073000000002</c:v>
                </c:pt>
                <c:pt idx="16293">
                  <c:v>0.99976735999999999</c:v>
                </c:pt>
                <c:pt idx="16294">
                  <c:v>0.96251785999999995</c:v>
                </c:pt>
                <c:pt idx="16295">
                  <c:v>0.9806165</c:v>
                </c:pt>
                <c:pt idx="16296">
                  <c:v>0.97654700000000005</c:v>
                </c:pt>
                <c:pt idx="16297">
                  <c:v>0.99117666000000004</c:v>
                </c:pt>
                <c:pt idx="16298">
                  <c:v>0.99976622999999998</c:v>
                </c:pt>
                <c:pt idx="16299">
                  <c:v>1.0015687</c:v>
                </c:pt>
                <c:pt idx="16300">
                  <c:v>1.0002944</c:v>
                </c:pt>
                <c:pt idx="16301">
                  <c:v>0.99733377000000001</c:v>
                </c:pt>
                <c:pt idx="16302">
                  <c:v>0.99988352999999996</c:v>
                </c:pt>
                <c:pt idx="16303">
                  <c:v>0.96453065000000004</c:v>
                </c:pt>
                <c:pt idx="16304">
                  <c:v>0.99790239999999997</c:v>
                </c:pt>
                <c:pt idx="16305">
                  <c:v>0.99663800000000002</c:v>
                </c:pt>
                <c:pt idx="16306">
                  <c:v>0.99511784000000003</c:v>
                </c:pt>
                <c:pt idx="16307">
                  <c:v>1.0002944</c:v>
                </c:pt>
                <c:pt idx="16308">
                  <c:v>0.98827229999999999</c:v>
                </c:pt>
                <c:pt idx="16309">
                  <c:v>1.0003587</c:v>
                </c:pt>
                <c:pt idx="16310">
                  <c:v>0.95953069999999996</c:v>
                </c:pt>
                <c:pt idx="16311">
                  <c:v>0.99449456000000003</c:v>
                </c:pt>
                <c:pt idx="16312">
                  <c:v>0.99916994999999997</c:v>
                </c:pt>
                <c:pt idx="16313">
                  <c:v>0.99932639999999995</c:v>
                </c:pt>
                <c:pt idx="16314">
                  <c:v>0.95206946000000003</c:v>
                </c:pt>
                <c:pt idx="16315">
                  <c:v>0.99910390000000004</c:v>
                </c:pt>
                <c:pt idx="16316">
                  <c:v>0.95040809999999998</c:v>
                </c:pt>
                <c:pt idx="16317">
                  <c:v>0.96025959999999999</c:v>
                </c:pt>
                <c:pt idx="16318">
                  <c:v>0.9749546</c:v>
                </c:pt>
                <c:pt idx="16319">
                  <c:v>1.0002819999999999</c:v>
                </c:pt>
                <c:pt idx="16320">
                  <c:v>0.97843449999999998</c:v>
                </c:pt>
                <c:pt idx="16321">
                  <c:v>0.93326260000000005</c:v>
                </c:pt>
                <c:pt idx="16322">
                  <c:v>0.97121846999999994</c:v>
                </c:pt>
                <c:pt idx="16323">
                  <c:v>0.99818870000000004</c:v>
                </c:pt>
                <c:pt idx="16324">
                  <c:v>0.99453205</c:v>
                </c:pt>
                <c:pt idx="16325">
                  <c:v>0.9997298</c:v>
                </c:pt>
                <c:pt idx="16326">
                  <c:v>0.99999945999999995</c:v>
                </c:pt>
                <c:pt idx="16327">
                  <c:v>1.0002252</c:v>
                </c:pt>
                <c:pt idx="16328">
                  <c:v>0.99532693999999999</c:v>
                </c:pt>
                <c:pt idx="16329">
                  <c:v>0.99985623000000001</c:v>
                </c:pt>
                <c:pt idx="16330">
                  <c:v>0.99996600000000002</c:v>
                </c:pt>
                <c:pt idx="16331">
                  <c:v>1.0008082</c:v>
                </c:pt>
                <c:pt idx="16332">
                  <c:v>0.99955236999999997</c:v>
                </c:pt>
                <c:pt idx="16333">
                  <c:v>1.0004725000000001</c:v>
                </c:pt>
                <c:pt idx="16334">
                  <c:v>0.99926190000000004</c:v>
                </c:pt>
                <c:pt idx="16335">
                  <c:v>0.99772877000000004</c:v>
                </c:pt>
                <c:pt idx="16336">
                  <c:v>0.99139595000000003</c:v>
                </c:pt>
                <c:pt idx="16337">
                  <c:v>0.99695230000000001</c:v>
                </c:pt>
                <c:pt idx="16338">
                  <c:v>1.000329</c:v>
                </c:pt>
                <c:pt idx="16339">
                  <c:v>0.98138860000000006</c:v>
                </c:pt>
                <c:pt idx="16340">
                  <c:v>1.0012581</c:v>
                </c:pt>
                <c:pt idx="16341">
                  <c:v>0.99989090000000003</c:v>
                </c:pt>
                <c:pt idx="16342">
                  <c:v>1.0006409000000001</c:v>
                </c:pt>
                <c:pt idx="16343">
                  <c:v>0.99962459999999997</c:v>
                </c:pt>
                <c:pt idx="16344">
                  <c:v>0.99392884999999997</c:v>
                </c:pt>
                <c:pt idx="16345">
                  <c:v>0.99609077000000001</c:v>
                </c:pt>
                <c:pt idx="16346">
                  <c:v>0.99325894999999997</c:v>
                </c:pt>
                <c:pt idx="16347">
                  <c:v>0.99443084000000004</c:v>
                </c:pt>
                <c:pt idx="16348">
                  <c:v>0.98345260000000001</c:v>
                </c:pt>
                <c:pt idx="16349">
                  <c:v>0.97217319999999996</c:v>
                </c:pt>
                <c:pt idx="16350">
                  <c:v>1.0028504</c:v>
                </c:pt>
                <c:pt idx="16351">
                  <c:v>0.99160504000000005</c:v>
                </c:pt>
                <c:pt idx="16352">
                  <c:v>0.99363714000000003</c:v>
                </c:pt>
                <c:pt idx="16353">
                  <c:v>1.0023200000000001</c:v>
                </c:pt>
                <c:pt idx="16354">
                  <c:v>0.97748643000000002</c:v>
                </c:pt>
                <c:pt idx="16355">
                  <c:v>0.98158619999999996</c:v>
                </c:pt>
                <c:pt idx="16356">
                  <c:v>0.97542949999999995</c:v>
                </c:pt>
                <c:pt idx="16357">
                  <c:v>1.0004078000000001</c:v>
                </c:pt>
                <c:pt idx="16358">
                  <c:v>0.98687190000000002</c:v>
                </c:pt>
                <c:pt idx="16359">
                  <c:v>0.99997069999999999</c:v>
                </c:pt>
                <c:pt idx="16360">
                  <c:v>0.98542523000000004</c:v>
                </c:pt>
                <c:pt idx="16361">
                  <c:v>0.99730205999999999</c:v>
                </c:pt>
                <c:pt idx="16362">
                  <c:v>0.97599965</c:v>
                </c:pt>
                <c:pt idx="16363">
                  <c:v>0.99969589999999997</c:v>
                </c:pt>
                <c:pt idx="16364">
                  <c:v>0.97544059999999999</c:v>
                </c:pt>
                <c:pt idx="16365">
                  <c:v>0.9946623</c:v>
                </c:pt>
                <c:pt idx="16366">
                  <c:v>0.99512120000000004</c:v>
                </c:pt>
                <c:pt idx="16367">
                  <c:v>0.99440450000000002</c:v>
                </c:pt>
                <c:pt idx="16368">
                  <c:v>0.99696940000000001</c:v>
                </c:pt>
                <c:pt idx="16369">
                  <c:v>0.99810593999999997</c:v>
                </c:pt>
                <c:pt idx="16370">
                  <c:v>0.99040543999999997</c:v>
                </c:pt>
                <c:pt idx="16371">
                  <c:v>0.99311289999999997</c:v>
                </c:pt>
                <c:pt idx="16372">
                  <c:v>1.0003097999999999</c:v>
                </c:pt>
                <c:pt idx="16373">
                  <c:v>0.99940879999999999</c:v>
                </c:pt>
                <c:pt idx="16374">
                  <c:v>0.94256543999999998</c:v>
                </c:pt>
                <c:pt idx="16375">
                  <c:v>0.98740170000000005</c:v>
                </c:pt>
                <c:pt idx="16376">
                  <c:v>0.99950695000000001</c:v>
                </c:pt>
                <c:pt idx="16377">
                  <c:v>0.99513059999999998</c:v>
                </c:pt>
                <c:pt idx="16378">
                  <c:v>0.98965159999999996</c:v>
                </c:pt>
                <c:pt idx="16379">
                  <c:v>0.97368500000000002</c:v>
                </c:pt>
                <c:pt idx="16380">
                  <c:v>1.0012585000000001</c:v>
                </c:pt>
                <c:pt idx="16381">
                  <c:v>0.74943864000000004</c:v>
                </c:pt>
                <c:pt idx="16382">
                  <c:v>0.99974626</c:v>
                </c:pt>
                <c:pt idx="16383">
                  <c:v>0.99773073000000001</c:v>
                </c:pt>
                <c:pt idx="16384">
                  <c:v>0.99944370000000005</c:v>
                </c:pt>
                <c:pt idx="16385">
                  <c:v>0.99701499999999998</c:v>
                </c:pt>
                <c:pt idx="16386">
                  <c:v>0.94865869999999997</c:v>
                </c:pt>
                <c:pt idx="16387">
                  <c:v>0.99895970000000001</c:v>
                </c:pt>
                <c:pt idx="16388">
                  <c:v>1.0006936</c:v>
                </c:pt>
                <c:pt idx="16389">
                  <c:v>1.0023283999999999</c:v>
                </c:pt>
                <c:pt idx="16390">
                  <c:v>0.98522739999999998</c:v>
                </c:pt>
                <c:pt idx="16391">
                  <c:v>0.99997913999999999</c:v>
                </c:pt>
                <c:pt idx="16392">
                  <c:v>1.0005643</c:v>
                </c:pt>
                <c:pt idx="16393">
                  <c:v>0.98827540000000003</c:v>
                </c:pt>
                <c:pt idx="16394">
                  <c:v>0.97413780000000005</c:v>
                </c:pt>
                <c:pt idx="16395">
                  <c:v>1.0000399</c:v>
                </c:pt>
                <c:pt idx="16396">
                  <c:v>0.98151290000000002</c:v>
                </c:pt>
                <c:pt idx="16397">
                  <c:v>0.99870049999999999</c:v>
                </c:pt>
                <c:pt idx="16398">
                  <c:v>0.99248254000000002</c:v>
                </c:pt>
                <c:pt idx="16399">
                  <c:v>0.97367625999999996</c:v>
                </c:pt>
                <c:pt idx="16400">
                  <c:v>0.99989090000000003</c:v>
                </c:pt>
                <c:pt idx="16401">
                  <c:v>0.99114173999999999</c:v>
                </c:pt>
                <c:pt idx="16402">
                  <c:v>1.0002711</c:v>
                </c:pt>
                <c:pt idx="16403">
                  <c:v>1.0001842999999999</c:v>
                </c:pt>
                <c:pt idx="16404">
                  <c:v>0.99753860000000005</c:v>
                </c:pt>
                <c:pt idx="16405">
                  <c:v>0.99136349999999995</c:v>
                </c:pt>
                <c:pt idx="16406">
                  <c:v>0.99841254999999995</c:v>
                </c:pt>
                <c:pt idx="16407">
                  <c:v>0.99642235000000001</c:v>
                </c:pt>
                <c:pt idx="16408">
                  <c:v>0.97997520000000005</c:v>
                </c:pt>
                <c:pt idx="16409">
                  <c:v>0.99533799999999995</c:v>
                </c:pt>
                <c:pt idx="16410">
                  <c:v>0.99654036999999995</c:v>
                </c:pt>
                <c:pt idx="16411">
                  <c:v>0.98443250000000004</c:v>
                </c:pt>
                <c:pt idx="16412">
                  <c:v>0.99984399999999996</c:v>
                </c:pt>
                <c:pt idx="16413">
                  <c:v>0.99350210000000005</c:v>
                </c:pt>
                <c:pt idx="16414">
                  <c:v>0.98335839999999997</c:v>
                </c:pt>
                <c:pt idx="16415">
                  <c:v>0.98895840000000002</c:v>
                </c:pt>
                <c:pt idx="16416">
                  <c:v>0.99189649999999996</c:v>
                </c:pt>
                <c:pt idx="16417">
                  <c:v>1.0012728</c:v>
                </c:pt>
                <c:pt idx="16418">
                  <c:v>0.99625724999999998</c:v>
                </c:pt>
                <c:pt idx="16419">
                  <c:v>0.99625529999999995</c:v>
                </c:pt>
                <c:pt idx="16420">
                  <c:v>0.96632545999999997</c:v>
                </c:pt>
                <c:pt idx="16421">
                  <c:v>0.99289229999999995</c:v>
                </c:pt>
                <c:pt idx="16422">
                  <c:v>0.99691909999999995</c:v>
                </c:pt>
                <c:pt idx="16423">
                  <c:v>1.0001842999999999</c:v>
                </c:pt>
                <c:pt idx="16424">
                  <c:v>0.95578819999999998</c:v>
                </c:pt>
                <c:pt idx="16425">
                  <c:v>0.97902714999999996</c:v>
                </c:pt>
                <c:pt idx="16426">
                  <c:v>1.0032051</c:v>
                </c:pt>
                <c:pt idx="16427">
                  <c:v>0.98998649999999999</c:v>
                </c:pt>
                <c:pt idx="16428">
                  <c:v>0.99983759999999999</c:v>
                </c:pt>
                <c:pt idx="16429">
                  <c:v>0.99940130000000005</c:v>
                </c:pt>
                <c:pt idx="16430">
                  <c:v>1.0001842999999999</c:v>
                </c:pt>
                <c:pt idx="16431">
                  <c:v>0.98844339999999997</c:v>
                </c:pt>
                <c:pt idx="16432">
                  <c:v>0.99542755000000005</c:v>
                </c:pt>
                <c:pt idx="16433">
                  <c:v>1.0030486999999999</c:v>
                </c:pt>
                <c:pt idx="16434">
                  <c:v>0.97354759999999996</c:v>
                </c:pt>
                <c:pt idx="16435">
                  <c:v>0.99994426999999997</c:v>
                </c:pt>
                <c:pt idx="16436">
                  <c:v>0.9999709</c:v>
                </c:pt>
                <c:pt idx="16437">
                  <c:v>0.99235379999999995</c:v>
                </c:pt>
                <c:pt idx="16438">
                  <c:v>0.999552</c:v>
                </c:pt>
                <c:pt idx="16439">
                  <c:v>0.98673325999999995</c:v>
                </c:pt>
                <c:pt idx="16440">
                  <c:v>0.96668419999999999</c:v>
                </c:pt>
                <c:pt idx="16441">
                  <c:v>0.98706329999999998</c:v>
                </c:pt>
                <c:pt idx="16442">
                  <c:v>1.0023394000000001</c:v>
                </c:pt>
                <c:pt idx="16443">
                  <c:v>0.98620350000000001</c:v>
                </c:pt>
                <c:pt idx="16444">
                  <c:v>0.99713289999999999</c:v>
                </c:pt>
                <c:pt idx="16445">
                  <c:v>1.0002477999999999</c:v>
                </c:pt>
                <c:pt idx="16446">
                  <c:v>0.98514484999999996</c:v>
                </c:pt>
                <c:pt idx="16447">
                  <c:v>0.98726049999999999</c:v>
                </c:pt>
                <c:pt idx="16448">
                  <c:v>0.98188450000000005</c:v>
                </c:pt>
                <c:pt idx="16449">
                  <c:v>0.99460599999999999</c:v>
                </c:pt>
                <c:pt idx="16450">
                  <c:v>0.98936265999999995</c:v>
                </c:pt>
                <c:pt idx="16451">
                  <c:v>0.99986355999999998</c:v>
                </c:pt>
                <c:pt idx="16452">
                  <c:v>0.99521625000000002</c:v>
                </c:pt>
                <c:pt idx="16453">
                  <c:v>0.9989884</c:v>
                </c:pt>
                <c:pt idx="16454">
                  <c:v>0.98581669999999999</c:v>
                </c:pt>
                <c:pt idx="16455">
                  <c:v>1.0002477999999999</c:v>
                </c:pt>
                <c:pt idx="16456">
                  <c:v>1.0011573</c:v>
                </c:pt>
                <c:pt idx="16457">
                  <c:v>0.99988984999999997</c:v>
                </c:pt>
                <c:pt idx="16458">
                  <c:v>0.98379989999999995</c:v>
                </c:pt>
                <c:pt idx="16459">
                  <c:v>0.98983805999999996</c:v>
                </c:pt>
                <c:pt idx="16460">
                  <c:v>0.99708819999999998</c:v>
                </c:pt>
                <c:pt idx="16461">
                  <c:v>0.99697155000000004</c:v>
                </c:pt>
                <c:pt idx="16462">
                  <c:v>0.99649595999999996</c:v>
                </c:pt>
                <c:pt idx="16463">
                  <c:v>0.93512030000000002</c:v>
                </c:pt>
                <c:pt idx="16464">
                  <c:v>0.99980979999999997</c:v>
                </c:pt>
                <c:pt idx="16465">
                  <c:v>0.99863829999999998</c:v>
                </c:pt>
                <c:pt idx="16466">
                  <c:v>0.99885285000000001</c:v>
                </c:pt>
                <c:pt idx="16467">
                  <c:v>0.99890380000000001</c:v>
                </c:pt>
                <c:pt idx="16468">
                  <c:v>1.0025845</c:v>
                </c:pt>
                <c:pt idx="16469">
                  <c:v>1.0014311</c:v>
                </c:pt>
                <c:pt idx="16470">
                  <c:v>0.96855709999999995</c:v>
                </c:pt>
                <c:pt idx="16471">
                  <c:v>0.9979595</c:v>
                </c:pt>
                <c:pt idx="16472">
                  <c:v>0.96306645999999996</c:v>
                </c:pt>
                <c:pt idx="16473">
                  <c:v>0.99391973</c:v>
                </c:pt>
                <c:pt idx="16474">
                  <c:v>1.0012093</c:v>
                </c:pt>
                <c:pt idx="16475">
                  <c:v>0.97186130000000004</c:v>
                </c:pt>
                <c:pt idx="16476">
                  <c:v>0.99937814000000003</c:v>
                </c:pt>
                <c:pt idx="16477">
                  <c:v>0.99981969999999998</c:v>
                </c:pt>
                <c:pt idx="16478">
                  <c:v>0.99899112999999995</c:v>
                </c:pt>
                <c:pt idx="16479">
                  <c:v>1.0007709</c:v>
                </c:pt>
                <c:pt idx="16480">
                  <c:v>0.98688779999999998</c:v>
                </c:pt>
                <c:pt idx="16481">
                  <c:v>0.98222120000000002</c:v>
                </c:pt>
                <c:pt idx="16482">
                  <c:v>0.98007489999999997</c:v>
                </c:pt>
                <c:pt idx="16483">
                  <c:v>0.98570999999999998</c:v>
                </c:pt>
                <c:pt idx="16484">
                  <c:v>0.99341710000000005</c:v>
                </c:pt>
                <c:pt idx="16485">
                  <c:v>0.99715083999999998</c:v>
                </c:pt>
                <c:pt idx="16486">
                  <c:v>0.99916640000000001</c:v>
                </c:pt>
                <c:pt idx="16487">
                  <c:v>0.98655099999999996</c:v>
                </c:pt>
                <c:pt idx="16488">
                  <c:v>0.98353979999999996</c:v>
                </c:pt>
                <c:pt idx="16489">
                  <c:v>0.99012540000000004</c:v>
                </c:pt>
                <c:pt idx="16490">
                  <c:v>0.92471899999999996</c:v>
                </c:pt>
                <c:pt idx="16491">
                  <c:v>0.99182296000000003</c:v>
                </c:pt>
                <c:pt idx="16492">
                  <c:v>0.99100679999999997</c:v>
                </c:pt>
                <c:pt idx="16493">
                  <c:v>1.0006075999999999</c:v>
                </c:pt>
                <c:pt idx="16494">
                  <c:v>0.97575915000000002</c:v>
                </c:pt>
                <c:pt idx="16495">
                  <c:v>0.94286453999999997</c:v>
                </c:pt>
                <c:pt idx="16496">
                  <c:v>0.98198056</c:v>
                </c:pt>
                <c:pt idx="16497">
                  <c:v>0.99014880000000005</c:v>
                </c:pt>
                <c:pt idx="16498">
                  <c:v>0.97992592999999995</c:v>
                </c:pt>
                <c:pt idx="16499">
                  <c:v>1.0005763999999999</c:v>
                </c:pt>
                <c:pt idx="16500">
                  <c:v>0.99238970000000004</c:v>
                </c:pt>
                <c:pt idx="16501">
                  <c:v>1.0028459000000001</c:v>
                </c:pt>
                <c:pt idx="16502">
                  <c:v>0.99708379999999996</c:v>
                </c:pt>
                <c:pt idx="16503">
                  <c:v>0.95414907000000004</c:v>
                </c:pt>
                <c:pt idx="16504">
                  <c:v>0.98870190000000002</c:v>
                </c:pt>
                <c:pt idx="16505">
                  <c:v>0.99821347000000005</c:v>
                </c:pt>
                <c:pt idx="16506">
                  <c:v>0.99054220000000004</c:v>
                </c:pt>
                <c:pt idx="16507">
                  <c:v>1.0023966</c:v>
                </c:pt>
                <c:pt idx="16508">
                  <c:v>1.0014949</c:v>
                </c:pt>
                <c:pt idx="16509">
                  <c:v>0.99981640000000005</c:v>
                </c:pt>
                <c:pt idx="16510">
                  <c:v>0.9999941</c:v>
                </c:pt>
                <c:pt idx="16511">
                  <c:v>0.97228959999999998</c:v>
                </c:pt>
                <c:pt idx="16512">
                  <c:v>0.99790610000000002</c:v>
                </c:pt>
                <c:pt idx="16513">
                  <c:v>1.0002545</c:v>
                </c:pt>
                <c:pt idx="16514">
                  <c:v>0.99486059999999998</c:v>
                </c:pt>
                <c:pt idx="16515">
                  <c:v>0.99801510000000004</c:v>
                </c:pt>
                <c:pt idx="16516">
                  <c:v>1.0016388000000001</c:v>
                </c:pt>
                <c:pt idx="16517">
                  <c:v>1.0003605</c:v>
                </c:pt>
                <c:pt idx="16518">
                  <c:v>0.99939109999999998</c:v>
                </c:pt>
                <c:pt idx="16519">
                  <c:v>0.99995250000000002</c:v>
                </c:pt>
                <c:pt idx="16520">
                  <c:v>0.99504804999999996</c:v>
                </c:pt>
                <c:pt idx="16521">
                  <c:v>1.0002658</c:v>
                </c:pt>
                <c:pt idx="16522">
                  <c:v>0.98019814000000005</c:v>
                </c:pt>
                <c:pt idx="16523">
                  <c:v>0.92067060000000001</c:v>
                </c:pt>
                <c:pt idx="16524">
                  <c:v>1.0012596</c:v>
                </c:pt>
                <c:pt idx="16525">
                  <c:v>0.99690615999999999</c:v>
                </c:pt>
                <c:pt idx="16526">
                  <c:v>1.002383</c:v>
                </c:pt>
                <c:pt idx="16527">
                  <c:v>1.0024683000000001</c:v>
                </c:pt>
                <c:pt idx="16528">
                  <c:v>0.98165404999999994</c:v>
                </c:pt>
                <c:pt idx="16529">
                  <c:v>0.95227039999999996</c:v>
                </c:pt>
                <c:pt idx="16530">
                  <c:v>0.99721389999999999</c:v>
                </c:pt>
                <c:pt idx="16531">
                  <c:v>1.0001678000000001</c:v>
                </c:pt>
                <c:pt idx="16532">
                  <c:v>0.99739104999999995</c:v>
                </c:pt>
                <c:pt idx="16533">
                  <c:v>1.0018057</c:v>
                </c:pt>
                <c:pt idx="16534">
                  <c:v>0.97099530000000001</c:v>
                </c:pt>
                <c:pt idx="16535">
                  <c:v>0.99181752999999995</c:v>
                </c:pt>
                <c:pt idx="16536">
                  <c:v>0.99522100000000002</c:v>
                </c:pt>
                <c:pt idx="16537">
                  <c:v>1.0012589000000001</c:v>
                </c:pt>
                <c:pt idx="16538">
                  <c:v>1.0046436999999999</c:v>
                </c:pt>
                <c:pt idx="16539">
                  <c:v>0.99835499999999999</c:v>
                </c:pt>
                <c:pt idx="16540">
                  <c:v>1.0007377</c:v>
                </c:pt>
                <c:pt idx="16541">
                  <c:v>1.0027288999999999</c:v>
                </c:pt>
                <c:pt idx="16542">
                  <c:v>1.0029844000000001</c:v>
                </c:pt>
                <c:pt idx="16543">
                  <c:v>1.0014890000000001</c:v>
                </c:pt>
                <c:pt idx="16544">
                  <c:v>0.95463704999999999</c:v>
                </c:pt>
                <c:pt idx="16545">
                  <c:v>0.99557673999999996</c:v>
                </c:pt>
                <c:pt idx="16546">
                  <c:v>0.99943762999999997</c:v>
                </c:pt>
                <c:pt idx="16547">
                  <c:v>0.9509782</c:v>
                </c:pt>
                <c:pt idx="16548">
                  <c:v>0.9866627</c:v>
                </c:pt>
                <c:pt idx="16549">
                  <c:v>1.0000062000000001</c:v>
                </c:pt>
                <c:pt idx="16550">
                  <c:v>1.0035267999999999</c:v>
                </c:pt>
                <c:pt idx="16551">
                  <c:v>0.99939202999999999</c:v>
                </c:pt>
                <c:pt idx="16552">
                  <c:v>0.98744606999999995</c:v>
                </c:pt>
                <c:pt idx="16553">
                  <c:v>0.99921369999999998</c:v>
                </c:pt>
                <c:pt idx="16554">
                  <c:v>0.99966739999999998</c:v>
                </c:pt>
                <c:pt idx="16555">
                  <c:v>0.98978597000000001</c:v>
                </c:pt>
                <c:pt idx="16556">
                  <c:v>0.97858069999999997</c:v>
                </c:pt>
                <c:pt idx="16557">
                  <c:v>0.98016952999999996</c:v>
                </c:pt>
                <c:pt idx="16558">
                  <c:v>0.98288125000000004</c:v>
                </c:pt>
                <c:pt idx="16559">
                  <c:v>0.99799126000000005</c:v>
                </c:pt>
                <c:pt idx="16560">
                  <c:v>0.94065719999999997</c:v>
                </c:pt>
                <c:pt idx="16561">
                  <c:v>0.70426184000000003</c:v>
                </c:pt>
                <c:pt idx="16562">
                  <c:v>0.9769892</c:v>
                </c:pt>
                <c:pt idx="16563">
                  <c:v>0.99975539999999996</c:v>
                </c:pt>
                <c:pt idx="16564">
                  <c:v>0.99987024000000002</c:v>
                </c:pt>
                <c:pt idx="16565">
                  <c:v>0.98791669999999998</c:v>
                </c:pt>
                <c:pt idx="16566">
                  <c:v>0.99659365</c:v>
                </c:pt>
                <c:pt idx="16567">
                  <c:v>1.0012193</c:v>
                </c:pt>
                <c:pt idx="16568">
                  <c:v>0.99425019999999997</c:v>
                </c:pt>
                <c:pt idx="16569">
                  <c:v>1.0001154000000001</c:v>
                </c:pt>
                <c:pt idx="16570">
                  <c:v>1.0005489999999999</c:v>
                </c:pt>
                <c:pt idx="16571">
                  <c:v>0.99476682999999999</c:v>
                </c:pt>
                <c:pt idx="16572">
                  <c:v>0.99301033999999999</c:v>
                </c:pt>
                <c:pt idx="16573">
                  <c:v>0.95792140000000003</c:v>
                </c:pt>
                <c:pt idx="16574">
                  <c:v>1.0033426000000001</c:v>
                </c:pt>
                <c:pt idx="16575">
                  <c:v>0.98691523000000003</c:v>
                </c:pt>
                <c:pt idx="16576">
                  <c:v>0.98081300000000005</c:v>
                </c:pt>
                <c:pt idx="16577">
                  <c:v>0.99946933999999998</c:v>
                </c:pt>
                <c:pt idx="16578">
                  <c:v>1.0008267</c:v>
                </c:pt>
                <c:pt idx="16579">
                  <c:v>0.99235976000000004</c:v>
                </c:pt>
                <c:pt idx="16580">
                  <c:v>0.99602455000000001</c:v>
                </c:pt>
                <c:pt idx="16581">
                  <c:v>0.99917940000000005</c:v>
                </c:pt>
                <c:pt idx="16582">
                  <c:v>0.99966630000000001</c:v>
                </c:pt>
                <c:pt idx="16583">
                  <c:v>0.95295143000000004</c:v>
                </c:pt>
                <c:pt idx="16584">
                  <c:v>1.0007748999999999</c:v>
                </c:pt>
                <c:pt idx="16585">
                  <c:v>0.99662804999999999</c:v>
                </c:pt>
                <c:pt idx="16586">
                  <c:v>0.9748175</c:v>
                </c:pt>
                <c:pt idx="16587">
                  <c:v>1.0003221</c:v>
                </c:pt>
                <c:pt idx="16588">
                  <c:v>0.98362059999999996</c:v>
                </c:pt>
                <c:pt idx="16589">
                  <c:v>0.99244182999999997</c:v>
                </c:pt>
                <c:pt idx="16590">
                  <c:v>0.75637589999999999</c:v>
                </c:pt>
                <c:pt idx="16591">
                  <c:v>1.0002713999999999</c:v>
                </c:pt>
                <c:pt idx="16592">
                  <c:v>1.0000582</c:v>
                </c:pt>
                <c:pt idx="16593">
                  <c:v>1.0011293000000001</c:v>
                </c:pt>
                <c:pt idx="16594">
                  <c:v>0.99932443999999998</c:v>
                </c:pt>
                <c:pt idx="16595">
                  <c:v>0.96955745999999998</c:v>
                </c:pt>
                <c:pt idx="16596">
                  <c:v>1.0029303000000001</c:v>
                </c:pt>
                <c:pt idx="16597">
                  <c:v>0.99946683999999997</c:v>
                </c:pt>
                <c:pt idx="16598">
                  <c:v>0.99309033000000002</c:v>
                </c:pt>
                <c:pt idx="16599">
                  <c:v>1.0012951999999999</c:v>
                </c:pt>
                <c:pt idx="16600">
                  <c:v>1.0001203999999999</c:v>
                </c:pt>
                <c:pt idx="16601">
                  <c:v>1.0002799</c:v>
                </c:pt>
                <c:pt idx="16602">
                  <c:v>0.98094594000000002</c:v>
                </c:pt>
                <c:pt idx="16603">
                  <c:v>1.0002707</c:v>
                </c:pt>
                <c:pt idx="16604">
                  <c:v>0.98819650000000003</c:v>
                </c:pt>
                <c:pt idx="16605">
                  <c:v>1.0014822000000001</c:v>
                </c:pt>
                <c:pt idx="16606">
                  <c:v>0.97987539999999995</c:v>
                </c:pt>
                <c:pt idx="16607">
                  <c:v>0.99948519999999996</c:v>
                </c:pt>
                <c:pt idx="16608">
                  <c:v>0.99989766000000002</c:v>
                </c:pt>
                <c:pt idx="16609">
                  <c:v>1.0013126999999999</c:v>
                </c:pt>
                <c:pt idx="16610">
                  <c:v>0.98578080000000001</c:v>
                </c:pt>
                <c:pt idx="16611">
                  <c:v>0.98653219999999997</c:v>
                </c:pt>
                <c:pt idx="16612">
                  <c:v>0.97982119999999995</c:v>
                </c:pt>
                <c:pt idx="16613">
                  <c:v>0.99656319999999998</c:v>
                </c:pt>
                <c:pt idx="16614">
                  <c:v>0.98288759999999997</c:v>
                </c:pt>
                <c:pt idx="16615">
                  <c:v>0.959229</c:v>
                </c:pt>
                <c:pt idx="16616">
                  <c:v>0.99938320000000003</c:v>
                </c:pt>
                <c:pt idx="16617">
                  <c:v>1.0004101999999999</c:v>
                </c:pt>
                <c:pt idx="16618">
                  <c:v>0.95621149999999999</c:v>
                </c:pt>
                <c:pt idx="16619">
                  <c:v>0.96768620000000005</c:v>
                </c:pt>
                <c:pt idx="16620">
                  <c:v>1.0022941000000001</c:v>
                </c:pt>
                <c:pt idx="16621">
                  <c:v>1.0007919999999999</c:v>
                </c:pt>
                <c:pt idx="16622">
                  <c:v>1.0021762999999999</c:v>
                </c:pt>
                <c:pt idx="16623">
                  <c:v>0.99319679999999999</c:v>
                </c:pt>
                <c:pt idx="16624">
                  <c:v>0.99705790000000005</c:v>
                </c:pt>
                <c:pt idx="16625">
                  <c:v>0.99258469999999999</c:v>
                </c:pt>
                <c:pt idx="16626">
                  <c:v>0.99798819999999999</c:v>
                </c:pt>
                <c:pt idx="16627">
                  <c:v>0.99833333000000002</c:v>
                </c:pt>
                <c:pt idx="16628">
                  <c:v>0.99461484</c:v>
                </c:pt>
                <c:pt idx="16629">
                  <c:v>1.0002236</c:v>
                </c:pt>
                <c:pt idx="16630">
                  <c:v>1.0007914</c:v>
                </c:pt>
                <c:pt idx="16631">
                  <c:v>0.98199099999999995</c:v>
                </c:pt>
                <c:pt idx="16632">
                  <c:v>0.99978626000000004</c:v>
                </c:pt>
                <c:pt idx="16633">
                  <c:v>1.0017784999999999</c:v>
                </c:pt>
                <c:pt idx="16634">
                  <c:v>1.0007092</c:v>
                </c:pt>
                <c:pt idx="16635">
                  <c:v>0.99744635999999998</c:v>
                </c:pt>
                <c:pt idx="16636">
                  <c:v>1.0008389</c:v>
                </c:pt>
                <c:pt idx="16637">
                  <c:v>1.0004925</c:v>
                </c:pt>
                <c:pt idx="16638">
                  <c:v>0.99952660000000004</c:v>
                </c:pt>
                <c:pt idx="16639">
                  <c:v>0.98253614</c:v>
                </c:pt>
                <c:pt idx="16640">
                  <c:v>0.99878610000000001</c:v>
                </c:pt>
                <c:pt idx="16641">
                  <c:v>1.0010762</c:v>
                </c:pt>
                <c:pt idx="16642">
                  <c:v>1.0000699</c:v>
                </c:pt>
                <c:pt idx="16643">
                  <c:v>1.0008885999999999</c:v>
                </c:pt>
                <c:pt idx="16644">
                  <c:v>0.94753622999999998</c:v>
                </c:pt>
                <c:pt idx="16645">
                  <c:v>0.99933090000000002</c:v>
                </c:pt>
                <c:pt idx="16646">
                  <c:v>0.99357074000000001</c:v>
                </c:pt>
                <c:pt idx="16647">
                  <c:v>0.99990416000000004</c:v>
                </c:pt>
                <c:pt idx="16648">
                  <c:v>1.0004472</c:v>
                </c:pt>
                <c:pt idx="16649">
                  <c:v>0.96586055000000004</c:v>
                </c:pt>
                <c:pt idx="16650">
                  <c:v>0.99907964000000005</c:v>
                </c:pt>
                <c:pt idx="16651">
                  <c:v>1.0002503</c:v>
                </c:pt>
                <c:pt idx="16652">
                  <c:v>0.99916640000000001</c:v>
                </c:pt>
                <c:pt idx="16653">
                  <c:v>1.0015419999999999</c:v>
                </c:pt>
                <c:pt idx="16654">
                  <c:v>0.98783635999999997</c:v>
                </c:pt>
                <c:pt idx="16655">
                  <c:v>0.9696882</c:v>
                </c:pt>
                <c:pt idx="16656">
                  <c:v>0.99086890000000005</c:v>
                </c:pt>
                <c:pt idx="16657">
                  <c:v>0.99991715000000003</c:v>
                </c:pt>
                <c:pt idx="16658">
                  <c:v>0.99332069999999995</c:v>
                </c:pt>
                <c:pt idx="16659">
                  <c:v>0.99967280000000003</c:v>
                </c:pt>
                <c:pt idx="16660">
                  <c:v>0.98798995999999994</c:v>
                </c:pt>
                <c:pt idx="16661">
                  <c:v>0.99309340000000002</c:v>
                </c:pt>
                <c:pt idx="16662">
                  <c:v>0.99958270000000005</c:v>
                </c:pt>
                <c:pt idx="16663">
                  <c:v>0.98134929999999998</c:v>
                </c:pt>
                <c:pt idx="16664">
                  <c:v>1.0021951</c:v>
                </c:pt>
                <c:pt idx="16665">
                  <c:v>0.99965349999999997</c:v>
                </c:pt>
                <c:pt idx="16666">
                  <c:v>1.0009903</c:v>
                </c:pt>
                <c:pt idx="16667">
                  <c:v>0.99458159999999995</c:v>
                </c:pt>
                <c:pt idx="16668">
                  <c:v>0.98719380000000001</c:v>
                </c:pt>
                <c:pt idx="16669">
                  <c:v>1.0008395000000001</c:v>
                </c:pt>
                <c:pt idx="16670">
                  <c:v>1.0005609</c:v>
                </c:pt>
                <c:pt idx="16671">
                  <c:v>0.9704412</c:v>
                </c:pt>
                <c:pt idx="16672">
                  <c:v>1.0002711</c:v>
                </c:pt>
                <c:pt idx="16673">
                  <c:v>0.99695069999999997</c:v>
                </c:pt>
                <c:pt idx="16674">
                  <c:v>0.99713724999999998</c:v>
                </c:pt>
                <c:pt idx="16675">
                  <c:v>1.0006033000000001</c:v>
                </c:pt>
                <c:pt idx="16676">
                  <c:v>0.98925090000000004</c:v>
                </c:pt>
                <c:pt idx="16677">
                  <c:v>0.98894579999999999</c:v>
                </c:pt>
                <c:pt idx="16678">
                  <c:v>0.97549490000000005</c:v>
                </c:pt>
                <c:pt idx="16679">
                  <c:v>0.99554867000000002</c:v>
                </c:pt>
                <c:pt idx="16680">
                  <c:v>0.99969629999999998</c:v>
                </c:pt>
                <c:pt idx="16681">
                  <c:v>0.97273069999999995</c:v>
                </c:pt>
                <c:pt idx="16682">
                  <c:v>0.99792504000000004</c:v>
                </c:pt>
                <c:pt idx="16683">
                  <c:v>0.97199530000000001</c:v>
                </c:pt>
                <c:pt idx="16684">
                  <c:v>0.99719380000000002</c:v>
                </c:pt>
                <c:pt idx="16685">
                  <c:v>0.99966323000000001</c:v>
                </c:pt>
                <c:pt idx="16686">
                  <c:v>0.99862205999999998</c:v>
                </c:pt>
                <c:pt idx="16687">
                  <c:v>0.98566469999999995</c:v>
                </c:pt>
                <c:pt idx="16688">
                  <c:v>0.98933800000000005</c:v>
                </c:pt>
                <c:pt idx="16689">
                  <c:v>1.0001994000000001</c:v>
                </c:pt>
                <c:pt idx="16690">
                  <c:v>1.0005008</c:v>
                </c:pt>
                <c:pt idx="16691">
                  <c:v>1.0014004000000001</c:v>
                </c:pt>
                <c:pt idx="16692">
                  <c:v>0.99004495000000003</c:v>
                </c:pt>
                <c:pt idx="16693">
                  <c:v>1.0005769</c:v>
                </c:pt>
                <c:pt idx="16694">
                  <c:v>1.0011254999999999</c:v>
                </c:pt>
                <c:pt idx="16695">
                  <c:v>0.97786379999999995</c:v>
                </c:pt>
                <c:pt idx="16696">
                  <c:v>0.98485489999999998</c:v>
                </c:pt>
                <c:pt idx="16697">
                  <c:v>0.99882150000000003</c:v>
                </c:pt>
                <c:pt idx="16698">
                  <c:v>0.9836549</c:v>
                </c:pt>
                <c:pt idx="16699">
                  <c:v>1.0027045000000001</c:v>
                </c:pt>
                <c:pt idx="16700">
                  <c:v>0.98799663999999998</c:v>
                </c:pt>
                <c:pt idx="16701">
                  <c:v>0.99298850000000005</c:v>
                </c:pt>
                <c:pt idx="16702">
                  <c:v>1.0013757000000001</c:v>
                </c:pt>
                <c:pt idx="16703">
                  <c:v>0.99652784999999999</c:v>
                </c:pt>
                <c:pt idx="16704">
                  <c:v>0.99245899999999998</c:v>
                </c:pt>
                <c:pt idx="16705">
                  <c:v>0.9990945</c:v>
                </c:pt>
                <c:pt idx="16706">
                  <c:v>0.99959969999999998</c:v>
                </c:pt>
                <c:pt idx="16707">
                  <c:v>0.99065137000000003</c:v>
                </c:pt>
                <c:pt idx="16708">
                  <c:v>1.0002047999999999</c:v>
                </c:pt>
                <c:pt idx="16709">
                  <c:v>0.98928329999999998</c:v>
                </c:pt>
                <c:pt idx="16710">
                  <c:v>0.99405670000000002</c:v>
                </c:pt>
                <c:pt idx="16711">
                  <c:v>1.0004729999999999</c:v>
                </c:pt>
                <c:pt idx="16712">
                  <c:v>1.0001842999999999</c:v>
                </c:pt>
                <c:pt idx="16713">
                  <c:v>1.0008329</c:v>
                </c:pt>
                <c:pt idx="16714">
                  <c:v>1.0000216</c:v>
                </c:pt>
                <c:pt idx="16715">
                  <c:v>0.99749980000000005</c:v>
                </c:pt>
                <c:pt idx="16716">
                  <c:v>0.94353399999999998</c:v>
                </c:pt>
                <c:pt idx="16717">
                  <c:v>0.98897679999999999</c:v>
                </c:pt>
                <c:pt idx="16718">
                  <c:v>1.0021027</c:v>
                </c:pt>
                <c:pt idx="16719">
                  <c:v>0.99955179999999999</c:v>
                </c:pt>
                <c:pt idx="16720">
                  <c:v>0.99919146000000003</c:v>
                </c:pt>
                <c:pt idx="16721">
                  <c:v>1.000526</c:v>
                </c:pt>
                <c:pt idx="16722">
                  <c:v>0.98707739999999999</c:v>
                </c:pt>
                <c:pt idx="16723">
                  <c:v>0.97192710000000004</c:v>
                </c:pt>
                <c:pt idx="16724">
                  <c:v>0.99920469999999995</c:v>
                </c:pt>
                <c:pt idx="16725">
                  <c:v>0.98808700000000005</c:v>
                </c:pt>
                <c:pt idx="16726">
                  <c:v>0.97688763999999995</c:v>
                </c:pt>
                <c:pt idx="16727">
                  <c:v>0.97903530000000005</c:v>
                </c:pt>
                <c:pt idx="16728">
                  <c:v>0.99739160000000004</c:v>
                </c:pt>
                <c:pt idx="16729">
                  <c:v>0.96617059999999999</c:v>
                </c:pt>
                <c:pt idx="16730">
                  <c:v>0.9996119</c:v>
                </c:pt>
                <c:pt idx="16731">
                  <c:v>0.99393149999999997</c:v>
                </c:pt>
                <c:pt idx="16732">
                  <c:v>0.99211234000000004</c:v>
                </c:pt>
                <c:pt idx="16733">
                  <c:v>1.0001842999999999</c:v>
                </c:pt>
                <c:pt idx="16734">
                  <c:v>0.98409230000000003</c:v>
                </c:pt>
                <c:pt idx="16735">
                  <c:v>0.98055890000000001</c:v>
                </c:pt>
                <c:pt idx="16736">
                  <c:v>0.99439569999999999</c:v>
                </c:pt>
                <c:pt idx="16737">
                  <c:v>1.0042461</c:v>
                </c:pt>
                <c:pt idx="16738">
                  <c:v>1.0008073</c:v>
                </c:pt>
                <c:pt idx="16739">
                  <c:v>1.001377</c:v>
                </c:pt>
                <c:pt idx="16740">
                  <c:v>1.0006564</c:v>
                </c:pt>
                <c:pt idx="16741">
                  <c:v>0.99804839999999995</c:v>
                </c:pt>
                <c:pt idx="16742">
                  <c:v>0.98396342999999997</c:v>
                </c:pt>
                <c:pt idx="16743">
                  <c:v>0.99173040000000001</c:v>
                </c:pt>
                <c:pt idx="16744">
                  <c:v>0.99755389999999999</c:v>
                </c:pt>
                <c:pt idx="16745">
                  <c:v>1.0021796999999999</c:v>
                </c:pt>
                <c:pt idx="16746">
                  <c:v>0.98786646</c:v>
                </c:pt>
                <c:pt idx="16747">
                  <c:v>1.0006229</c:v>
                </c:pt>
                <c:pt idx="16748">
                  <c:v>0.99944100000000002</c:v>
                </c:pt>
                <c:pt idx="16749">
                  <c:v>0.9941238</c:v>
                </c:pt>
                <c:pt idx="16750">
                  <c:v>0.99348550000000002</c:v>
                </c:pt>
                <c:pt idx="16751">
                  <c:v>1.0028231999999999</c:v>
                </c:pt>
                <c:pt idx="16752">
                  <c:v>1.0009536999999999</c:v>
                </c:pt>
                <c:pt idx="16753">
                  <c:v>0.99961113999999995</c:v>
                </c:pt>
                <c:pt idx="16754">
                  <c:v>0.99704950000000003</c:v>
                </c:pt>
                <c:pt idx="16755">
                  <c:v>1.0028767999999999</c:v>
                </c:pt>
                <c:pt idx="16756">
                  <c:v>0.99151630000000002</c:v>
                </c:pt>
                <c:pt idx="16757">
                  <c:v>0.97294650000000005</c:v>
                </c:pt>
                <c:pt idx="16758">
                  <c:v>0.99088419999999999</c:v>
                </c:pt>
                <c:pt idx="16759">
                  <c:v>0.98852479999999998</c:v>
                </c:pt>
                <c:pt idx="16760">
                  <c:v>0.98932450000000005</c:v>
                </c:pt>
                <c:pt idx="16761">
                  <c:v>1.0006451999999999</c:v>
                </c:pt>
                <c:pt idx="16762">
                  <c:v>0.99279773000000004</c:v>
                </c:pt>
                <c:pt idx="16763">
                  <c:v>0.99535596000000004</c:v>
                </c:pt>
                <c:pt idx="16764">
                  <c:v>0.98518039999999996</c:v>
                </c:pt>
                <c:pt idx="16765">
                  <c:v>1.0071327999999999</c:v>
                </c:pt>
                <c:pt idx="16766">
                  <c:v>1.0009199</c:v>
                </c:pt>
                <c:pt idx="16767">
                  <c:v>0.95045950000000001</c:v>
                </c:pt>
                <c:pt idx="16768">
                  <c:v>0.99935640000000003</c:v>
                </c:pt>
                <c:pt idx="16769">
                  <c:v>0.98689510000000003</c:v>
                </c:pt>
                <c:pt idx="16770">
                  <c:v>0.98919460000000003</c:v>
                </c:pt>
                <c:pt idx="16771">
                  <c:v>1.0000209</c:v>
                </c:pt>
                <c:pt idx="16772">
                  <c:v>0.99992639999999999</c:v>
                </c:pt>
                <c:pt idx="16773">
                  <c:v>1.0001283000000001</c:v>
                </c:pt>
                <c:pt idx="16774">
                  <c:v>0.99190860000000003</c:v>
                </c:pt>
                <c:pt idx="16775">
                  <c:v>1.0006579</c:v>
                </c:pt>
                <c:pt idx="16776">
                  <c:v>0.98818899999999998</c:v>
                </c:pt>
                <c:pt idx="16777">
                  <c:v>0.98817520000000003</c:v>
                </c:pt>
                <c:pt idx="16778">
                  <c:v>1.0016970999999999</c:v>
                </c:pt>
                <c:pt idx="16779">
                  <c:v>0.99332905000000005</c:v>
                </c:pt>
                <c:pt idx="16780">
                  <c:v>0.99718415999999999</c:v>
                </c:pt>
                <c:pt idx="16781">
                  <c:v>0.96879570000000004</c:v>
                </c:pt>
                <c:pt idx="16782">
                  <c:v>1.0000792999999999</c:v>
                </c:pt>
                <c:pt idx="16783">
                  <c:v>1.0009676000000001</c:v>
                </c:pt>
                <c:pt idx="16784">
                  <c:v>0.99751157000000001</c:v>
                </c:pt>
                <c:pt idx="16785">
                  <c:v>0.96244675000000002</c:v>
                </c:pt>
                <c:pt idx="16786">
                  <c:v>0.96835740000000003</c:v>
                </c:pt>
                <c:pt idx="16787">
                  <c:v>0.98224789999999995</c:v>
                </c:pt>
                <c:pt idx="16788">
                  <c:v>0.9880911</c:v>
                </c:pt>
                <c:pt idx="16789">
                  <c:v>0.99786039999999998</c:v>
                </c:pt>
                <c:pt idx="16790">
                  <c:v>1.0012093</c:v>
                </c:pt>
                <c:pt idx="16791">
                  <c:v>0.99660795999999996</c:v>
                </c:pt>
                <c:pt idx="16792">
                  <c:v>0.99964929999999996</c:v>
                </c:pt>
                <c:pt idx="16793">
                  <c:v>0.97137459999999998</c:v>
                </c:pt>
                <c:pt idx="16794">
                  <c:v>0.99839670000000003</c:v>
                </c:pt>
                <c:pt idx="16795">
                  <c:v>0.99993339999999997</c:v>
                </c:pt>
                <c:pt idx="16796">
                  <c:v>0.90422630000000004</c:v>
                </c:pt>
                <c:pt idx="16797">
                  <c:v>0.97815209999999997</c:v>
                </c:pt>
                <c:pt idx="16798">
                  <c:v>0.99435430000000002</c:v>
                </c:pt>
                <c:pt idx="16799">
                  <c:v>0.91821120000000001</c:v>
                </c:pt>
                <c:pt idx="16800">
                  <c:v>1.0000279000000001</c:v>
                </c:pt>
                <c:pt idx="16801">
                  <c:v>0.99871120000000002</c:v>
                </c:pt>
                <c:pt idx="16802">
                  <c:v>0.99370000000000003</c:v>
                </c:pt>
                <c:pt idx="16803">
                  <c:v>1.0014670000000001</c:v>
                </c:pt>
                <c:pt idx="16804">
                  <c:v>1.0035168000000001</c:v>
                </c:pt>
                <c:pt idx="16805">
                  <c:v>0.99721059999999995</c:v>
                </c:pt>
                <c:pt idx="16806">
                  <c:v>0.99529069999999997</c:v>
                </c:pt>
                <c:pt idx="16807">
                  <c:v>1.0006311999999999</c:v>
                </c:pt>
                <c:pt idx="16808">
                  <c:v>0.95580050000000005</c:v>
                </c:pt>
                <c:pt idx="16809">
                  <c:v>0.99985639999999998</c:v>
                </c:pt>
                <c:pt idx="16810">
                  <c:v>0.98860970000000004</c:v>
                </c:pt>
                <c:pt idx="16811">
                  <c:v>0.98686799999999997</c:v>
                </c:pt>
                <c:pt idx="16812">
                  <c:v>1.0016474</c:v>
                </c:pt>
                <c:pt idx="16813">
                  <c:v>0.99373639999999996</c:v>
                </c:pt>
                <c:pt idx="16814">
                  <c:v>1.004049</c:v>
                </c:pt>
                <c:pt idx="16815">
                  <c:v>0.98342850000000004</c:v>
                </c:pt>
                <c:pt idx="16816">
                  <c:v>1.006116</c:v>
                </c:pt>
                <c:pt idx="16817">
                  <c:v>0.99872380000000005</c:v>
                </c:pt>
                <c:pt idx="16818">
                  <c:v>1.0014353</c:v>
                </c:pt>
                <c:pt idx="16819">
                  <c:v>0.93984895999999996</c:v>
                </c:pt>
                <c:pt idx="16820">
                  <c:v>0.7091925</c:v>
                </c:pt>
                <c:pt idx="16821">
                  <c:v>0.64074545999999999</c:v>
                </c:pt>
                <c:pt idx="16822">
                  <c:v>0.99240859999999997</c:v>
                </c:pt>
                <c:pt idx="16823">
                  <c:v>1.0047462</c:v>
                </c:pt>
                <c:pt idx="16824">
                  <c:v>0.99971880000000002</c:v>
                </c:pt>
                <c:pt idx="16825">
                  <c:v>1.0000472</c:v>
                </c:pt>
                <c:pt idx="16826">
                  <c:v>0.99933152999999997</c:v>
                </c:pt>
                <c:pt idx="16827">
                  <c:v>0.99845963999999998</c:v>
                </c:pt>
                <c:pt idx="16828">
                  <c:v>0.98734533999999996</c:v>
                </c:pt>
                <c:pt idx="16829">
                  <c:v>1.0002336999999999</c:v>
                </c:pt>
                <c:pt idx="16830">
                  <c:v>1.0000372</c:v>
                </c:pt>
                <c:pt idx="16831">
                  <c:v>0.98256975000000002</c:v>
                </c:pt>
                <c:pt idx="16832">
                  <c:v>0.99976735999999999</c:v>
                </c:pt>
                <c:pt idx="16833">
                  <c:v>0.99915164999999995</c:v>
                </c:pt>
                <c:pt idx="16834">
                  <c:v>0.98244785999999995</c:v>
                </c:pt>
                <c:pt idx="16835">
                  <c:v>0.99671065999999997</c:v>
                </c:pt>
                <c:pt idx="16836">
                  <c:v>0.99400909999999998</c:v>
                </c:pt>
                <c:pt idx="16837">
                  <c:v>0.97817719999999997</c:v>
                </c:pt>
                <c:pt idx="16838">
                  <c:v>0.99570124999999998</c:v>
                </c:pt>
                <c:pt idx="16839">
                  <c:v>0.99460720000000002</c:v>
                </c:pt>
                <c:pt idx="16840">
                  <c:v>0.98487013999999995</c:v>
                </c:pt>
                <c:pt idx="16841">
                  <c:v>0.98777859999999995</c:v>
                </c:pt>
                <c:pt idx="16842">
                  <c:v>0.75628910000000005</c:v>
                </c:pt>
                <c:pt idx="16843">
                  <c:v>0.99947439999999999</c:v>
                </c:pt>
                <c:pt idx="16844">
                  <c:v>0.99576410000000004</c:v>
                </c:pt>
                <c:pt idx="16845">
                  <c:v>0.99587669999999995</c:v>
                </c:pt>
                <c:pt idx="16846">
                  <c:v>1.0007809000000001</c:v>
                </c:pt>
                <c:pt idx="16847">
                  <c:v>1.0009385</c:v>
                </c:pt>
                <c:pt idx="16848">
                  <c:v>0.99741656000000001</c:v>
                </c:pt>
                <c:pt idx="16849">
                  <c:v>0.99041367000000002</c:v>
                </c:pt>
                <c:pt idx="16850">
                  <c:v>0.99936013999999995</c:v>
                </c:pt>
                <c:pt idx="16851">
                  <c:v>1.0004066</c:v>
                </c:pt>
                <c:pt idx="16852">
                  <c:v>0.97737750000000001</c:v>
                </c:pt>
                <c:pt idx="16853">
                  <c:v>0.98866606000000001</c:v>
                </c:pt>
                <c:pt idx="16854">
                  <c:v>0.99803140000000001</c:v>
                </c:pt>
                <c:pt idx="16855">
                  <c:v>0.99877625999999997</c:v>
                </c:pt>
                <c:pt idx="16856">
                  <c:v>0.99994682999999995</c:v>
                </c:pt>
                <c:pt idx="16857">
                  <c:v>0.99331855999999996</c:v>
                </c:pt>
                <c:pt idx="16858">
                  <c:v>0.99794260000000001</c:v>
                </c:pt>
                <c:pt idx="16859">
                  <c:v>0.99211203999999997</c:v>
                </c:pt>
                <c:pt idx="16860">
                  <c:v>0.98094135999999998</c:v>
                </c:pt>
                <c:pt idx="16861">
                  <c:v>0.99903249999999999</c:v>
                </c:pt>
                <c:pt idx="16862">
                  <c:v>0.99852925999999997</c:v>
                </c:pt>
                <c:pt idx="16863">
                  <c:v>0.98614144000000004</c:v>
                </c:pt>
                <c:pt idx="16864">
                  <c:v>0.98670495000000003</c:v>
                </c:pt>
                <c:pt idx="16865">
                  <c:v>0.95254742999999997</c:v>
                </c:pt>
                <c:pt idx="16866">
                  <c:v>0.97480690000000003</c:v>
                </c:pt>
                <c:pt idx="16867">
                  <c:v>0.99461305</c:v>
                </c:pt>
                <c:pt idx="16868">
                  <c:v>1.0011159000000001</c:v>
                </c:pt>
                <c:pt idx="16869">
                  <c:v>0.99761</c:v>
                </c:pt>
                <c:pt idx="16870">
                  <c:v>0.99150179999999999</c:v>
                </c:pt>
                <c:pt idx="16871">
                  <c:v>0.99383730000000003</c:v>
                </c:pt>
                <c:pt idx="16872">
                  <c:v>0.98022896000000004</c:v>
                </c:pt>
                <c:pt idx="16873">
                  <c:v>0.99577309999999997</c:v>
                </c:pt>
                <c:pt idx="16874">
                  <c:v>0.98634180000000005</c:v>
                </c:pt>
                <c:pt idx="16875">
                  <c:v>0.97367524999999999</c:v>
                </c:pt>
                <c:pt idx="16876">
                  <c:v>0.98693704999999998</c:v>
                </c:pt>
                <c:pt idx="16877">
                  <c:v>0.97073259999999995</c:v>
                </c:pt>
                <c:pt idx="16878">
                  <c:v>0.99496269999999998</c:v>
                </c:pt>
                <c:pt idx="16879">
                  <c:v>0.99042200000000002</c:v>
                </c:pt>
                <c:pt idx="16880">
                  <c:v>1.0006740999999999</c:v>
                </c:pt>
                <c:pt idx="16881">
                  <c:v>0.98153420000000002</c:v>
                </c:pt>
                <c:pt idx="16882">
                  <c:v>0.99806249999999996</c:v>
                </c:pt>
                <c:pt idx="16883">
                  <c:v>0.99882979999999999</c:v>
                </c:pt>
                <c:pt idx="16884">
                  <c:v>0.99244160000000003</c:v>
                </c:pt>
                <c:pt idx="16885">
                  <c:v>0.99766772999999997</c:v>
                </c:pt>
                <c:pt idx="16886">
                  <c:v>0.99173880000000003</c:v>
                </c:pt>
                <c:pt idx="16887">
                  <c:v>1.0006927999999999</c:v>
                </c:pt>
                <c:pt idx="16888">
                  <c:v>0.99943280000000001</c:v>
                </c:pt>
                <c:pt idx="16889">
                  <c:v>0.97959980000000002</c:v>
                </c:pt>
                <c:pt idx="16890">
                  <c:v>0.96961869999999994</c:v>
                </c:pt>
                <c:pt idx="16891">
                  <c:v>0.99976027000000001</c:v>
                </c:pt>
                <c:pt idx="16892">
                  <c:v>1.0001541</c:v>
                </c:pt>
                <c:pt idx="16893">
                  <c:v>0.99655442999999999</c:v>
                </c:pt>
                <c:pt idx="16894">
                  <c:v>0.99903419999999998</c:v>
                </c:pt>
                <c:pt idx="16895">
                  <c:v>0.98324113999999996</c:v>
                </c:pt>
                <c:pt idx="16896">
                  <c:v>0.96820647000000004</c:v>
                </c:pt>
                <c:pt idx="16897">
                  <c:v>0.98811923999999995</c:v>
                </c:pt>
                <c:pt idx="16898">
                  <c:v>1.0003219999999999</c:v>
                </c:pt>
                <c:pt idx="16899">
                  <c:v>0.99781924</c:v>
                </c:pt>
                <c:pt idx="16900">
                  <c:v>0.966665</c:v>
                </c:pt>
                <c:pt idx="16901">
                  <c:v>0.9983455</c:v>
                </c:pt>
                <c:pt idx="16902">
                  <c:v>0.99276129999999996</c:v>
                </c:pt>
                <c:pt idx="16903">
                  <c:v>0.99909603999999996</c:v>
                </c:pt>
                <c:pt idx="16904">
                  <c:v>1.001037</c:v>
                </c:pt>
                <c:pt idx="16905">
                  <c:v>1.0004090000000001</c:v>
                </c:pt>
                <c:pt idx="16906">
                  <c:v>0.99835783</c:v>
                </c:pt>
                <c:pt idx="16907">
                  <c:v>0.99954854999999998</c:v>
                </c:pt>
                <c:pt idx="16908">
                  <c:v>0.96890836999999996</c:v>
                </c:pt>
                <c:pt idx="16909">
                  <c:v>0.99947613000000002</c:v>
                </c:pt>
                <c:pt idx="16910">
                  <c:v>1.0004664999999999</c:v>
                </c:pt>
                <c:pt idx="16911">
                  <c:v>0.99832620000000005</c:v>
                </c:pt>
                <c:pt idx="16912">
                  <c:v>0.99948519999999996</c:v>
                </c:pt>
                <c:pt idx="16913">
                  <c:v>0.99935423999999995</c:v>
                </c:pt>
                <c:pt idx="16914">
                  <c:v>1.002963</c:v>
                </c:pt>
                <c:pt idx="16915">
                  <c:v>0.96183110000000005</c:v>
                </c:pt>
                <c:pt idx="16916">
                  <c:v>0.99391229999999997</c:v>
                </c:pt>
                <c:pt idx="16917">
                  <c:v>0.9985889</c:v>
                </c:pt>
                <c:pt idx="16918">
                  <c:v>0.99966323000000001</c:v>
                </c:pt>
                <c:pt idx="16919">
                  <c:v>0.99503136000000003</c:v>
                </c:pt>
                <c:pt idx="16920">
                  <c:v>1.0009983</c:v>
                </c:pt>
                <c:pt idx="16921">
                  <c:v>0.98324895000000001</c:v>
                </c:pt>
                <c:pt idx="16922">
                  <c:v>1.0019909</c:v>
                </c:pt>
                <c:pt idx="16923">
                  <c:v>1.0015955999999999</c:v>
                </c:pt>
                <c:pt idx="16924">
                  <c:v>0.99666259999999995</c:v>
                </c:pt>
                <c:pt idx="16925">
                  <c:v>0.98920982999999996</c:v>
                </c:pt>
                <c:pt idx="16926">
                  <c:v>0.97943692999999998</c:v>
                </c:pt>
                <c:pt idx="16927">
                  <c:v>0.97007860000000001</c:v>
                </c:pt>
                <c:pt idx="16928">
                  <c:v>0.99188595999999996</c:v>
                </c:pt>
                <c:pt idx="16929">
                  <c:v>0.99616539999999998</c:v>
                </c:pt>
                <c:pt idx="16930">
                  <c:v>0.98275959999999996</c:v>
                </c:pt>
                <c:pt idx="16931">
                  <c:v>0.96563845999999998</c:v>
                </c:pt>
                <c:pt idx="16932">
                  <c:v>0.99166644000000004</c:v>
                </c:pt>
                <c:pt idx="16933">
                  <c:v>0.99961750000000005</c:v>
                </c:pt>
                <c:pt idx="16934">
                  <c:v>0.99183005000000002</c:v>
                </c:pt>
                <c:pt idx="16935">
                  <c:v>0.99667689999999998</c:v>
                </c:pt>
                <c:pt idx="16936">
                  <c:v>0.99638753999999996</c:v>
                </c:pt>
                <c:pt idx="16937">
                  <c:v>0.97952519999999998</c:v>
                </c:pt>
                <c:pt idx="16938">
                  <c:v>0.96927845000000001</c:v>
                </c:pt>
                <c:pt idx="16939">
                  <c:v>0.99644219999999994</c:v>
                </c:pt>
                <c:pt idx="16940">
                  <c:v>0.9719082</c:v>
                </c:pt>
                <c:pt idx="16941">
                  <c:v>0.99368579999999995</c:v>
                </c:pt>
                <c:pt idx="16942">
                  <c:v>0.91302406999999997</c:v>
                </c:pt>
                <c:pt idx="16943">
                  <c:v>0.99826709999999996</c:v>
                </c:pt>
                <c:pt idx="16944">
                  <c:v>0.99991392999999995</c:v>
                </c:pt>
                <c:pt idx="16945">
                  <c:v>0.9821898</c:v>
                </c:pt>
                <c:pt idx="16946">
                  <c:v>0.99366860000000001</c:v>
                </c:pt>
                <c:pt idx="16947">
                  <c:v>0.99988997000000002</c:v>
                </c:pt>
                <c:pt idx="16948">
                  <c:v>1.0012920999999999</c:v>
                </c:pt>
                <c:pt idx="16949">
                  <c:v>0.97300690000000001</c:v>
                </c:pt>
                <c:pt idx="16950">
                  <c:v>0.97708059999999997</c:v>
                </c:pt>
                <c:pt idx="16951">
                  <c:v>0.9656361</c:v>
                </c:pt>
                <c:pt idx="16952">
                  <c:v>0.99945209999999995</c:v>
                </c:pt>
                <c:pt idx="16953">
                  <c:v>0.97278220000000004</c:v>
                </c:pt>
                <c:pt idx="16954">
                  <c:v>0.95398119999999997</c:v>
                </c:pt>
                <c:pt idx="16955">
                  <c:v>0.96073549999999996</c:v>
                </c:pt>
                <c:pt idx="16956">
                  <c:v>1.0010961</c:v>
                </c:pt>
                <c:pt idx="16957">
                  <c:v>1.0000256999999999</c:v>
                </c:pt>
                <c:pt idx="16958">
                  <c:v>0.99894879999999997</c:v>
                </c:pt>
                <c:pt idx="16959">
                  <c:v>0.99877930000000004</c:v>
                </c:pt>
                <c:pt idx="16960">
                  <c:v>1.0018506</c:v>
                </c:pt>
                <c:pt idx="16961">
                  <c:v>0.99952969999999997</c:v>
                </c:pt>
                <c:pt idx="16962">
                  <c:v>0.9979268</c:v>
                </c:pt>
                <c:pt idx="16963">
                  <c:v>0.99988790000000005</c:v>
                </c:pt>
                <c:pt idx="16964">
                  <c:v>1.0010717</c:v>
                </c:pt>
                <c:pt idx="16965">
                  <c:v>0.97709699999999999</c:v>
                </c:pt>
                <c:pt idx="16966">
                  <c:v>0.9969365</c:v>
                </c:pt>
                <c:pt idx="16967">
                  <c:v>1.0013633</c:v>
                </c:pt>
                <c:pt idx="16968">
                  <c:v>0.96847399999999995</c:v>
                </c:pt>
                <c:pt idx="16969">
                  <c:v>0.99301209999999995</c:v>
                </c:pt>
                <c:pt idx="16970">
                  <c:v>0.99262834</c:v>
                </c:pt>
                <c:pt idx="16971">
                  <c:v>0.9860932</c:v>
                </c:pt>
                <c:pt idx="16972">
                  <c:v>0.99938479999999996</c:v>
                </c:pt>
                <c:pt idx="16973">
                  <c:v>0.99280639999999998</c:v>
                </c:pt>
                <c:pt idx="16974">
                  <c:v>0.97847563000000004</c:v>
                </c:pt>
                <c:pt idx="16975">
                  <c:v>0.99947240000000004</c:v>
                </c:pt>
                <c:pt idx="16976">
                  <c:v>0.99646789999999996</c:v>
                </c:pt>
                <c:pt idx="16977">
                  <c:v>0.99380869999999999</c:v>
                </c:pt>
                <c:pt idx="16978">
                  <c:v>1.0050943999999999</c:v>
                </c:pt>
                <c:pt idx="16979">
                  <c:v>0.9931373</c:v>
                </c:pt>
                <c:pt idx="16980">
                  <c:v>0.99798149999999997</c:v>
                </c:pt>
                <c:pt idx="16981">
                  <c:v>0.99350660000000002</c:v>
                </c:pt>
                <c:pt idx="16982">
                  <c:v>0.98388856999999996</c:v>
                </c:pt>
                <c:pt idx="16983">
                  <c:v>0.97766125000000004</c:v>
                </c:pt>
                <c:pt idx="16984">
                  <c:v>1.0007828000000001</c:v>
                </c:pt>
                <c:pt idx="16985">
                  <c:v>0.99849253999999998</c:v>
                </c:pt>
                <c:pt idx="16986">
                  <c:v>0.99891989999999997</c:v>
                </c:pt>
                <c:pt idx="16987">
                  <c:v>0.99539710000000003</c:v>
                </c:pt>
                <c:pt idx="16988">
                  <c:v>1.0016818000000001</c:v>
                </c:pt>
                <c:pt idx="16989">
                  <c:v>0.99959969999999998</c:v>
                </c:pt>
                <c:pt idx="16990">
                  <c:v>1.0001119000000001</c:v>
                </c:pt>
                <c:pt idx="16991">
                  <c:v>1.0012728</c:v>
                </c:pt>
                <c:pt idx="16992">
                  <c:v>0.98935969999999995</c:v>
                </c:pt>
                <c:pt idx="16993">
                  <c:v>0.89838759999999995</c:v>
                </c:pt>
                <c:pt idx="16994">
                  <c:v>0.99974626</c:v>
                </c:pt>
                <c:pt idx="16995">
                  <c:v>0.99564629999999998</c:v>
                </c:pt>
                <c:pt idx="16996">
                  <c:v>0.99976880000000001</c:v>
                </c:pt>
                <c:pt idx="16997">
                  <c:v>0.99903350000000002</c:v>
                </c:pt>
                <c:pt idx="16998">
                  <c:v>0.99408560000000001</c:v>
                </c:pt>
                <c:pt idx="16999">
                  <c:v>0.98648519999999995</c:v>
                </c:pt>
                <c:pt idx="17000">
                  <c:v>0.99963175999999998</c:v>
                </c:pt>
                <c:pt idx="17001">
                  <c:v>1.0010717</c:v>
                </c:pt>
                <c:pt idx="17002">
                  <c:v>1.0001382999999999</c:v>
                </c:pt>
                <c:pt idx="17003">
                  <c:v>1.0005118</c:v>
                </c:pt>
                <c:pt idx="17004">
                  <c:v>0.99203830000000004</c:v>
                </c:pt>
                <c:pt idx="17005">
                  <c:v>0.97172099999999995</c:v>
                </c:pt>
                <c:pt idx="17006">
                  <c:v>1.0009121000000001</c:v>
                </c:pt>
                <c:pt idx="17007">
                  <c:v>1.001617</c:v>
                </c:pt>
                <c:pt idx="17008">
                  <c:v>1.0001800999999999</c:v>
                </c:pt>
                <c:pt idx="17009">
                  <c:v>0.98831579999999997</c:v>
                </c:pt>
                <c:pt idx="17010">
                  <c:v>1.0003108999999999</c:v>
                </c:pt>
                <c:pt idx="17011">
                  <c:v>0.99600553999999997</c:v>
                </c:pt>
                <c:pt idx="17012">
                  <c:v>1.0001842999999999</c:v>
                </c:pt>
                <c:pt idx="17013">
                  <c:v>1.0007629</c:v>
                </c:pt>
                <c:pt idx="17014">
                  <c:v>0.99946177000000003</c:v>
                </c:pt>
                <c:pt idx="17015">
                  <c:v>0.99874759999999996</c:v>
                </c:pt>
                <c:pt idx="17016">
                  <c:v>0.99566805000000003</c:v>
                </c:pt>
                <c:pt idx="17017">
                  <c:v>1.0000765</c:v>
                </c:pt>
                <c:pt idx="17018">
                  <c:v>0.94217660000000003</c:v>
                </c:pt>
                <c:pt idx="17019">
                  <c:v>0.9961797</c:v>
                </c:pt>
                <c:pt idx="17020">
                  <c:v>0.99987566000000005</c:v>
                </c:pt>
                <c:pt idx="17021">
                  <c:v>0.97625329999999999</c:v>
                </c:pt>
                <c:pt idx="17022">
                  <c:v>0.94783620000000002</c:v>
                </c:pt>
                <c:pt idx="17023">
                  <c:v>0.94555160000000005</c:v>
                </c:pt>
                <c:pt idx="17024">
                  <c:v>0.98906150000000004</c:v>
                </c:pt>
                <c:pt idx="17025">
                  <c:v>1.0206358</c:v>
                </c:pt>
                <c:pt idx="17026">
                  <c:v>1.0018083</c:v>
                </c:pt>
                <c:pt idx="17027">
                  <c:v>0.99937399999999998</c:v>
                </c:pt>
                <c:pt idx="17028">
                  <c:v>1.0000699</c:v>
                </c:pt>
                <c:pt idx="17029">
                  <c:v>1.0002572999999999</c:v>
                </c:pt>
                <c:pt idx="17030">
                  <c:v>1.0008885999999999</c:v>
                </c:pt>
                <c:pt idx="17031">
                  <c:v>0.98984780000000006</c:v>
                </c:pt>
                <c:pt idx="17032">
                  <c:v>0.97620200000000001</c:v>
                </c:pt>
                <c:pt idx="17033">
                  <c:v>0.99235755000000003</c:v>
                </c:pt>
                <c:pt idx="17034">
                  <c:v>0.99688876000000004</c:v>
                </c:pt>
                <c:pt idx="17035">
                  <c:v>0.95761399999999997</c:v>
                </c:pt>
                <c:pt idx="17036">
                  <c:v>0.9847669</c:v>
                </c:pt>
                <c:pt idx="17037">
                  <c:v>0.99083589999999999</c:v>
                </c:pt>
                <c:pt idx="17038">
                  <c:v>0.99808079999999999</c:v>
                </c:pt>
                <c:pt idx="17039">
                  <c:v>0.99180120000000005</c:v>
                </c:pt>
                <c:pt idx="17040">
                  <c:v>0.99992199999999998</c:v>
                </c:pt>
                <c:pt idx="17041">
                  <c:v>0.99438757</c:v>
                </c:pt>
                <c:pt idx="17042">
                  <c:v>0.99858380000000002</c:v>
                </c:pt>
                <c:pt idx="17043">
                  <c:v>0.99755839999999996</c:v>
                </c:pt>
                <c:pt idx="17044">
                  <c:v>0.99859489999999995</c:v>
                </c:pt>
                <c:pt idx="17045">
                  <c:v>1.0012909999999999</c:v>
                </c:pt>
                <c:pt idx="17046">
                  <c:v>1.0046135</c:v>
                </c:pt>
                <c:pt idx="17047">
                  <c:v>1.0002522</c:v>
                </c:pt>
                <c:pt idx="17048">
                  <c:v>1.0002576000000001</c:v>
                </c:pt>
                <c:pt idx="17049">
                  <c:v>0.98627940000000003</c:v>
                </c:pt>
                <c:pt idx="17050">
                  <c:v>0.98379976000000002</c:v>
                </c:pt>
                <c:pt idx="17051">
                  <c:v>1.0004310000000001</c:v>
                </c:pt>
                <c:pt idx="17052">
                  <c:v>1.0006105000000001</c:v>
                </c:pt>
                <c:pt idx="17053">
                  <c:v>0.98837249999999999</c:v>
                </c:pt>
                <c:pt idx="17054">
                  <c:v>0.99689070000000002</c:v>
                </c:pt>
                <c:pt idx="17055">
                  <c:v>0.99878359999999999</c:v>
                </c:pt>
                <c:pt idx="17056">
                  <c:v>1.0000784</c:v>
                </c:pt>
                <c:pt idx="17057">
                  <c:v>0.97220640000000003</c:v>
                </c:pt>
                <c:pt idx="17058">
                  <c:v>0.98624310000000004</c:v>
                </c:pt>
                <c:pt idx="17059">
                  <c:v>0.99454620000000005</c:v>
                </c:pt>
                <c:pt idx="17060">
                  <c:v>0.99388575999999995</c:v>
                </c:pt>
                <c:pt idx="17061">
                  <c:v>0.97002449999999996</c:v>
                </c:pt>
                <c:pt idx="17062">
                  <c:v>0.98621219999999998</c:v>
                </c:pt>
                <c:pt idx="17063">
                  <c:v>0.99784079999999997</c:v>
                </c:pt>
                <c:pt idx="17064">
                  <c:v>0.96519809999999995</c:v>
                </c:pt>
                <c:pt idx="17065">
                  <c:v>0.99357379999999995</c:v>
                </c:pt>
                <c:pt idx="17066">
                  <c:v>0.99876076000000003</c:v>
                </c:pt>
                <c:pt idx="17067">
                  <c:v>0.99854803000000003</c:v>
                </c:pt>
                <c:pt idx="17068">
                  <c:v>0.97687685000000002</c:v>
                </c:pt>
                <c:pt idx="17069">
                  <c:v>0.99504155000000005</c:v>
                </c:pt>
                <c:pt idx="17070">
                  <c:v>0.96289086000000002</c:v>
                </c:pt>
                <c:pt idx="17071">
                  <c:v>0.99545980000000001</c:v>
                </c:pt>
                <c:pt idx="17072">
                  <c:v>0.98239259999999995</c:v>
                </c:pt>
                <c:pt idx="17073">
                  <c:v>0.97896682999999995</c:v>
                </c:pt>
                <c:pt idx="17074">
                  <c:v>0.98829409999999995</c:v>
                </c:pt>
                <c:pt idx="17075">
                  <c:v>0.98815273999999997</c:v>
                </c:pt>
                <c:pt idx="17076">
                  <c:v>1.0005763999999999</c:v>
                </c:pt>
                <c:pt idx="17077">
                  <c:v>0.99949180000000004</c:v>
                </c:pt>
                <c:pt idx="17078">
                  <c:v>0.99698310000000001</c:v>
                </c:pt>
                <c:pt idx="17079">
                  <c:v>0.99679744000000003</c:v>
                </c:pt>
                <c:pt idx="17080">
                  <c:v>0.97738117000000002</c:v>
                </c:pt>
                <c:pt idx="17081">
                  <c:v>0.93686570000000002</c:v>
                </c:pt>
                <c:pt idx="17082">
                  <c:v>0.97402716</c:v>
                </c:pt>
                <c:pt idx="17083">
                  <c:v>0.99908940000000002</c:v>
                </c:pt>
                <c:pt idx="17084">
                  <c:v>0.99029522999999997</c:v>
                </c:pt>
                <c:pt idx="17085">
                  <c:v>0.98689680000000002</c:v>
                </c:pt>
                <c:pt idx="17086">
                  <c:v>0.96451145000000005</c:v>
                </c:pt>
                <c:pt idx="17087">
                  <c:v>0.99489859999999997</c:v>
                </c:pt>
                <c:pt idx="17088">
                  <c:v>1.0020686000000001</c:v>
                </c:pt>
                <c:pt idx="17089">
                  <c:v>0.99101589999999995</c:v>
                </c:pt>
                <c:pt idx="17090">
                  <c:v>1.0001568999999999</c:v>
                </c:pt>
                <c:pt idx="17091">
                  <c:v>0.99362569999999995</c:v>
                </c:pt>
                <c:pt idx="17092">
                  <c:v>0.99151310000000004</c:v>
                </c:pt>
                <c:pt idx="17093">
                  <c:v>0.98925350000000001</c:v>
                </c:pt>
                <c:pt idx="17094">
                  <c:v>0.98716634999999997</c:v>
                </c:pt>
                <c:pt idx="17095">
                  <c:v>0.99381160000000002</c:v>
                </c:pt>
                <c:pt idx="17096">
                  <c:v>0.99997866000000002</c:v>
                </c:pt>
                <c:pt idx="17097">
                  <c:v>0.99837739999999997</c:v>
                </c:pt>
                <c:pt idx="17098">
                  <c:v>0.99765720000000002</c:v>
                </c:pt>
                <c:pt idx="17099">
                  <c:v>0.99733656999999998</c:v>
                </c:pt>
                <c:pt idx="17100">
                  <c:v>0.98970789999999997</c:v>
                </c:pt>
                <c:pt idx="17101">
                  <c:v>1.0023329000000001</c:v>
                </c:pt>
                <c:pt idx="17102">
                  <c:v>0.9929308</c:v>
                </c:pt>
                <c:pt idx="17103">
                  <c:v>0.98288196000000005</c:v>
                </c:pt>
                <c:pt idx="17104">
                  <c:v>0.99920379999999998</c:v>
                </c:pt>
                <c:pt idx="17105">
                  <c:v>1.0029863000000001</c:v>
                </c:pt>
                <c:pt idx="17106">
                  <c:v>0.99871129999999997</c:v>
                </c:pt>
                <c:pt idx="17107">
                  <c:v>0.99927100000000002</c:v>
                </c:pt>
                <c:pt idx="17108">
                  <c:v>0.98988014000000002</c:v>
                </c:pt>
                <c:pt idx="17109">
                  <c:v>0.99989309999999998</c:v>
                </c:pt>
                <c:pt idx="17110">
                  <c:v>1.0046493000000001</c:v>
                </c:pt>
                <c:pt idx="17111">
                  <c:v>0.99789709999999998</c:v>
                </c:pt>
                <c:pt idx="17112">
                  <c:v>0.98946106</c:v>
                </c:pt>
                <c:pt idx="17113">
                  <c:v>0.94669460000000005</c:v>
                </c:pt>
                <c:pt idx="17114">
                  <c:v>1.0013110000000001</c:v>
                </c:pt>
                <c:pt idx="17115">
                  <c:v>0.96696059999999995</c:v>
                </c:pt>
                <c:pt idx="17116">
                  <c:v>0.97807412999999999</c:v>
                </c:pt>
                <c:pt idx="17117">
                  <c:v>0.99957954999999998</c:v>
                </c:pt>
                <c:pt idx="17118">
                  <c:v>1.0000274</c:v>
                </c:pt>
                <c:pt idx="17119">
                  <c:v>1.0012728</c:v>
                </c:pt>
                <c:pt idx="17120">
                  <c:v>0.98904530000000002</c:v>
                </c:pt>
                <c:pt idx="17121">
                  <c:v>0.99844783999999998</c:v>
                </c:pt>
                <c:pt idx="17122">
                  <c:v>1.0018533000000001</c:v>
                </c:pt>
                <c:pt idx="17123">
                  <c:v>0.99000339999999998</c:v>
                </c:pt>
                <c:pt idx="17124">
                  <c:v>1.0043207000000001</c:v>
                </c:pt>
                <c:pt idx="17125">
                  <c:v>0.96458219999999995</c:v>
                </c:pt>
                <c:pt idx="17126">
                  <c:v>1.0026412</c:v>
                </c:pt>
                <c:pt idx="17127">
                  <c:v>0.99821746</c:v>
                </c:pt>
                <c:pt idx="17128">
                  <c:v>0.99767786000000003</c:v>
                </c:pt>
                <c:pt idx="17129">
                  <c:v>0.96868520000000002</c:v>
                </c:pt>
                <c:pt idx="17130">
                  <c:v>1.0027176</c:v>
                </c:pt>
                <c:pt idx="17131">
                  <c:v>0.95423745999999998</c:v>
                </c:pt>
                <c:pt idx="17132">
                  <c:v>0.96544563999999999</c:v>
                </c:pt>
                <c:pt idx="17133">
                  <c:v>0.98159269999999998</c:v>
                </c:pt>
                <c:pt idx="17134">
                  <c:v>0.99301492999999996</c:v>
                </c:pt>
                <c:pt idx="17135">
                  <c:v>0.99992420000000004</c:v>
                </c:pt>
                <c:pt idx="17136">
                  <c:v>0.99861679999999997</c:v>
                </c:pt>
                <c:pt idx="17137">
                  <c:v>0.97859309999999999</c:v>
                </c:pt>
                <c:pt idx="17138">
                  <c:v>0.99805575999999996</c:v>
                </c:pt>
                <c:pt idx="17139">
                  <c:v>0.99786019999999997</c:v>
                </c:pt>
                <c:pt idx="17140">
                  <c:v>0.98377924999999999</c:v>
                </c:pt>
                <c:pt idx="17141">
                  <c:v>1.0020199999999999</c:v>
                </c:pt>
                <c:pt idx="17142">
                  <c:v>0.98317014999999996</c:v>
                </c:pt>
                <c:pt idx="17143">
                  <c:v>0.98738369999999998</c:v>
                </c:pt>
                <c:pt idx="17144">
                  <c:v>0.99909840000000005</c:v>
                </c:pt>
                <c:pt idx="17145">
                  <c:v>1.0002477999999999</c:v>
                </c:pt>
                <c:pt idx="17146">
                  <c:v>0.98480034000000005</c:v>
                </c:pt>
                <c:pt idx="17147">
                  <c:v>0.98674030000000001</c:v>
                </c:pt>
                <c:pt idx="17148">
                  <c:v>1.0009676000000001</c:v>
                </c:pt>
                <c:pt idx="17149">
                  <c:v>0.98197579999999995</c:v>
                </c:pt>
                <c:pt idx="17150">
                  <c:v>0.98526360000000002</c:v>
                </c:pt>
                <c:pt idx="17151">
                  <c:v>0.99996394</c:v>
                </c:pt>
                <c:pt idx="17152">
                  <c:v>0.99937399999999998</c:v>
                </c:pt>
                <c:pt idx="17153">
                  <c:v>0.99660974999999996</c:v>
                </c:pt>
                <c:pt idx="17154">
                  <c:v>0.84630970000000005</c:v>
                </c:pt>
                <c:pt idx="17155">
                  <c:v>0.98787820000000004</c:v>
                </c:pt>
                <c:pt idx="17156">
                  <c:v>0.98577049999999999</c:v>
                </c:pt>
                <c:pt idx="17157">
                  <c:v>0.99971414000000003</c:v>
                </c:pt>
                <c:pt idx="17158">
                  <c:v>0.9736283</c:v>
                </c:pt>
                <c:pt idx="17159">
                  <c:v>0.98763995999999998</c:v>
                </c:pt>
                <c:pt idx="17160">
                  <c:v>0.99894910000000003</c:v>
                </c:pt>
                <c:pt idx="17161">
                  <c:v>0.98310953000000001</c:v>
                </c:pt>
                <c:pt idx="17162">
                  <c:v>0.98120390000000002</c:v>
                </c:pt>
                <c:pt idx="17163">
                  <c:v>0.99444880000000002</c:v>
                </c:pt>
                <c:pt idx="17164">
                  <c:v>1.0012417</c:v>
                </c:pt>
                <c:pt idx="17165">
                  <c:v>0.99965910000000002</c:v>
                </c:pt>
                <c:pt idx="17166">
                  <c:v>0.97483319999999996</c:v>
                </c:pt>
                <c:pt idx="17167">
                  <c:v>0.99954449999999995</c:v>
                </c:pt>
                <c:pt idx="17168">
                  <c:v>1.0005984999999999</c:v>
                </c:pt>
                <c:pt idx="17169">
                  <c:v>0.99728507</c:v>
                </c:pt>
                <c:pt idx="17170">
                  <c:v>0.99991392999999995</c:v>
                </c:pt>
                <c:pt idx="17171">
                  <c:v>0.99612783999999999</c:v>
                </c:pt>
                <c:pt idx="17172">
                  <c:v>0.99679165999999997</c:v>
                </c:pt>
                <c:pt idx="17173">
                  <c:v>0.99732374999999995</c:v>
                </c:pt>
                <c:pt idx="17174">
                  <c:v>1.0020604</c:v>
                </c:pt>
                <c:pt idx="17175">
                  <c:v>0.99157494000000002</c:v>
                </c:pt>
                <c:pt idx="17176">
                  <c:v>0.97881066999999999</c:v>
                </c:pt>
                <c:pt idx="17177">
                  <c:v>0.99976735999999999</c:v>
                </c:pt>
                <c:pt idx="17178">
                  <c:v>0.99934000000000001</c:v>
                </c:pt>
                <c:pt idx="17179">
                  <c:v>1.0012045000000001</c:v>
                </c:pt>
                <c:pt idx="17180">
                  <c:v>0.99776536000000005</c:v>
                </c:pt>
                <c:pt idx="17181">
                  <c:v>0.99936219999999998</c:v>
                </c:pt>
                <c:pt idx="17182">
                  <c:v>0.98188140000000002</c:v>
                </c:pt>
                <c:pt idx="17183">
                  <c:v>1.0003632</c:v>
                </c:pt>
                <c:pt idx="17184">
                  <c:v>1.0002838000000001</c:v>
                </c:pt>
                <c:pt idx="17185">
                  <c:v>0.99647063000000002</c:v>
                </c:pt>
                <c:pt idx="17186">
                  <c:v>0.96996119999999997</c:v>
                </c:pt>
                <c:pt idx="17187">
                  <c:v>0.96820530000000005</c:v>
                </c:pt>
                <c:pt idx="17188">
                  <c:v>0.96636783999999998</c:v>
                </c:pt>
                <c:pt idx="17189">
                  <c:v>1.0002816999999999</c:v>
                </c:pt>
                <c:pt idx="17190">
                  <c:v>0.99152609999999997</c:v>
                </c:pt>
                <c:pt idx="17191">
                  <c:v>0.99975234000000002</c:v>
                </c:pt>
                <c:pt idx="17192">
                  <c:v>0.99718229999999997</c:v>
                </c:pt>
                <c:pt idx="17193">
                  <c:v>0.99833059999999996</c:v>
                </c:pt>
                <c:pt idx="17194">
                  <c:v>0.98091249999999997</c:v>
                </c:pt>
                <c:pt idx="17195">
                  <c:v>0.99985639999999998</c:v>
                </c:pt>
                <c:pt idx="17196">
                  <c:v>0.99256074000000005</c:v>
                </c:pt>
                <c:pt idx="17197">
                  <c:v>0.99776584000000001</c:v>
                </c:pt>
                <c:pt idx="17198">
                  <c:v>0.99119310000000005</c:v>
                </c:pt>
                <c:pt idx="17199">
                  <c:v>0.97845930000000003</c:v>
                </c:pt>
                <c:pt idx="17200">
                  <c:v>0.85660714000000004</c:v>
                </c:pt>
                <c:pt idx="17201">
                  <c:v>0.99209327000000003</c:v>
                </c:pt>
                <c:pt idx="17202">
                  <c:v>0.99964445999999996</c:v>
                </c:pt>
                <c:pt idx="17203">
                  <c:v>0.99936586999999999</c:v>
                </c:pt>
                <c:pt idx="17204">
                  <c:v>0.96525662999999995</c:v>
                </c:pt>
                <c:pt idx="17205">
                  <c:v>0.95284219999999997</c:v>
                </c:pt>
                <c:pt idx="17206">
                  <c:v>1.0004090000000001</c:v>
                </c:pt>
                <c:pt idx="17207">
                  <c:v>0.99641950000000001</c:v>
                </c:pt>
                <c:pt idx="17208">
                  <c:v>1.0020397000000001</c:v>
                </c:pt>
                <c:pt idx="17209">
                  <c:v>0.99790020000000001</c:v>
                </c:pt>
                <c:pt idx="17210">
                  <c:v>0.99397135000000003</c:v>
                </c:pt>
                <c:pt idx="17211">
                  <c:v>0.99221574999999995</c:v>
                </c:pt>
                <c:pt idx="17212">
                  <c:v>0.99440724000000003</c:v>
                </c:pt>
                <c:pt idx="17213">
                  <c:v>1.0009410000000001</c:v>
                </c:pt>
                <c:pt idx="17214">
                  <c:v>1.000237</c:v>
                </c:pt>
                <c:pt idx="17215">
                  <c:v>0.99925739999999996</c:v>
                </c:pt>
                <c:pt idx="17216">
                  <c:v>0.99959969999999998</c:v>
                </c:pt>
                <c:pt idx="17217">
                  <c:v>0.98431120000000005</c:v>
                </c:pt>
                <c:pt idx="17218">
                  <c:v>0.98534569999999999</c:v>
                </c:pt>
                <c:pt idx="17219">
                  <c:v>1.0007545</c:v>
                </c:pt>
                <c:pt idx="17220">
                  <c:v>0.99383180000000004</c:v>
                </c:pt>
                <c:pt idx="17221">
                  <c:v>1.000928</c:v>
                </c:pt>
                <c:pt idx="17222">
                  <c:v>0.99274459999999998</c:v>
                </c:pt>
                <c:pt idx="17223">
                  <c:v>0.99665517000000003</c:v>
                </c:pt>
                <c:pt idx="17224">
                  <c:v>0.99135030000000002</c:v>
                </c:pt>
                <c:pt idx="17225">
                  <c:v>1.00119</c:v>
                </c:pt>
                <c:pt idx="17226">
                  <c:v>0.99656319999999998</c:v>
                </c:pt>
                <c:pt idx="17227">
                  <c:v>0.96925430000000001</c:v>
                </c:pt>
                <c:pt idx="17228">
                  <c:v>0.83867186000000005</c:v>
                </c:pt>
                <c:pt idx="17229">
                  <c:v>1.0018615</c:v>
                </c:pt>
                <c:pt idx="17230">
                  <c:v>1.0001793999999999</c:v>
                </c:pt>
                <c:pt idx="17231">
                  <c:v>0.98383759999999998</c:v>
                </c:pt>
                <c:pt idx="17232">
                  <c:v>0.98123824999999998</c:v>
                </c:pt>
                <c:pt idx="17233">
                  <c:v>0.91101010000000004</c:v>
                </c:pt>
                <c:pt idx="17234">
                  <c:v>0.99462790000000001</c:v>
                </c:pt>
                <c:pt idx="17235">
                  <c:v>0.97678869999999995</c:v>
                </c:pt>
                <c:pt idx="17236">
                  <c:v>0.98810169999999997</c:v>
                </c:pt>
                <c:pt idx="17237">
                  <c:v>1.0002384</c:v>
                </c:pt>
                <c:pt idx="17238">
                  <c:v>1.0008073</c:v>
                </c:pt>
                <c:pt idx="17239">
                  <c:v>1.0013323000000001</c:v>
                </c:pt>
                <c:pt idx="17240">
                  <c:v>0.9709409</c:v>
                </c:pt>
                <c:pt idx="17241">
                  <c:v>0.98518419999999995</c:v>
                </c:pt>
                <c:pt idx="17242">
                  <c:v>0.99483710000000003</c:v>
                </c:pt>
                <c:pt idx="17243">
                  <c:v>0.99848676000000003</c:v>
                </c:pt>
                <c:pt idx="17244">
                  <c:v>1.0006242999999999</c:v>
                </c:pt>
                <c:pt idx="17245">
                  <c:v>0.97903943000000004</c:v>
                </c:pt>
                <c:pt idx="17246">
                  <c:v>0.95010865</c:v>
                </c:pt>
                <c:pt idx="17247">
                  <c:v>0.98765093000000004</c:v>
                </c:pt>
                <c:pt idx="17248">
                  <c:v>0.93223034999999999</c:v>
                </c:pt>
                <c:pt idx="17249">
                  <c:v>1.0002148</c:v>
                </c:pt>
                <c:pt idx="17250">
                  <c:v>0.95546085000000003</c:v>
                </c:pt>
                <c:pt idx="17251">
                  <c:v>0.99913019999999997</c:v>
                </c:pt>
                <c:pt idx="17252">
                  <c:v>0.99222679999999996</c:v>
                </c:pt>
                <c:pt idx="17253">
                  <c:v>0.99828039999999996</c:v>
                </c:pt>
                <c:pt idx="17254">
                  <c:v>0.99889660000000002</c:v>
                </c:pt>
                <c:pt idx="17255">
                  <c:v>0.9969749</c:v>
                </c:pt>
                <c:pt idx="17256">
                  <c:v>0.99183889999999997</c:v>
                </c:pt>
                <c:pt idx="17257">
                  <c:v>0.99391229999999997</c:v>
                </c:pt>
                <c:pt idx="17258">
                  <c:v>1.0000880000000001</c:v>
                </c:pt>
                <c:pt idx="17259">
                  <c:v>0.99801379999999995</c:v>
                </c:pt>
                <c:pt idx="17260">
                  <c:v>0.99655086000000004</c:v>
                </c:pt>
                <c:pt idx="17261">
                  <c:v>0.9999671</c:v>
                </c:pt>
                <c:pt idx="17262">
                  <c:v>0.97547686</c:v>
                </c:pt>
                <c:pt idx="17263">
                  <c:v>0.94902169999999997</c:v>
                </c:pt>
                <c:pt idx="17264">
                  <c:v>0.98613709999999999</c:v>
                </c:pt>
                <c:pt idx="17265">
                  <c:v>0.97788083999999997</c:v>
                </c:pt>
                <c:pt idx="17266">
                  <c:v>0.99947184</c:v>
                </c:pt>
                <c:pt idx="17267">
                  <c:v>0.99530417000000004</c:v>
                </c:pt>
                <c:pt idx="17268">
                  <c:v>0.99353444999999996</c:v>
                </c:pt>
                <c:pt idx="17269">
                  <c:v>1.0029911</c:v>
                </c:pt>
                <c:pt idx="17270">
                  <c:v>0.99679960000000001</c:v>
                </c:pt>
                <c:pt idx="17271">
                  <c:v>0.98544019999999999</c:v>
                </c:pt>
                <c:pt idx="17272">
                  <c:v>0.99692976</c:v>
                </c:pt>
                <c:pt idx="17273">
                  <c:v>1.0002618999999999</c:v>
                </c:pt>
                <c:pt idx="17274">
                  <c:v>0.99812789999999996</c:v>
                </c:pt>
                <c:pt idx="17275">
                  <c:v>0.98993176000000005</c:v>
                </c:pt>
                <c:pt idx="17276">
                  <c:v>1.0000069</c:v>
                </c:pt>
                <c:pt idx="17277">
                  <c:v>1.0018598999999999</c:v>
                </c:pt>
                <c:pt idx="17278">
                  <c:v>1.0006877999999999</c:v>
                </c:pt>
                <c:pt idx="17279">
                  <c:v>0.99996229999999997</c:v>
                </c:pt>
                <c:pt idx="17280">
                  <c:v>0.95907169999999997</c:v>
                </c:pt>
                <c:pt idx="17281">
                  <c:v>0.9898943</c:v>
                </c:pt>
                <c:pt idx="17282">
                  <c:v>1.0011036</c:v>
                </c:pt>
                <c:pt idx="17283">
                  <c:v>1.0005356000000001</c:v>
                </c:pt>
                <c:pt idx="17284">
                  <c:v>0.99960494</c:v>
                </c:pt>
                <c:pt idx="17285">
                  <c:v>0.98060535999999998</c:v>
                </c:pt>
                <c:pt idx="17286">
                  <c:v>0.98876419999999998</c:v>
                </c:pt>
                <c:pt idx="17287">
                  <c:v>0.99753060000000005</c:v>
                </c:pt>
                <c:pt idx="17288">
                  <c:v>0.99897440000000004</c:v>
                </c:pt>
                <c:pt idx="17289">
                  <c:v>0.93187624000000002</c:v>
                </c:pt>
                <c:pt idx="17290">
                  <c:v>1.0010798000000001</c:v>
                </c:pt>
                <c:pt idx="17291">
                  <c:v>0.99872490000000003</c:v>
                </c:pt>
                <c:pt idx="17292">
                  <c:v>0.98567473999999999</c:v>
                </c:pt>
                <c:pt idx="17293">
                  <c:v>0.96003289999999997</c:v>
                </c:pt>
                <c:pt idx="17294">
                  <c:v>0.96505463000000002</c:v>
                </c:pt>
                <c:pt idx="17295">
                  <c:v>0.99468120000000004</c:v>
                </c:pt>
                <c:pt idx="17296">
                  <c:v>1.0017284</c:v>
                </c:pt>
                <c:pt idx="17297">
                  <c:v>0.98221206999999999</c:v>
                </c:pt>
                <c:pt idx="17298">
                  <c:v>0.98970205</c:v>
                </c:pt>
                <c:pt idx="17299">
                  <c:v>0.99172760000000004</c:v>
                </c:pt>
                <c:pt idx="17300">
                  <c:v>1.0029454</c:v>
                </c:pt>
                <c:pt idx="17301">
                  <c:v>1.000874</c:v>
                </c:pt>
                <c:pt idx="17302">
                  <c:v>0.99545410000000001</c:v>
                </c:pt>
                <c:pt idx="17303">
                  <c:v>0.92205839999999994</c:v>
                </c:pt>
                <c:pt idx="17304">
                  <c:v>0.99185710000000005</c:v>
                </c:pt>
                <c:pt idx="17305">
                  <c:v>0.89605016000000004</c:v>
                </c:pt>
                <c:pt idx="17306">
                  <c:v>0.99513379999999996</c:v>
                </c:pt>
                <c:pt idx="17307">
                  <c:v>0.98812336000000001</c:v>
                </c:pt>
                <c:pt idx="17308">
                  <c:v>0.95402960000000003</c:v>
                </c:pt>
                <c:pt idx="17309">
                  <c:v>0.96228725000000004</c:v>
                </c:pt>
                <c:pt idx="17310">
                  <c:v>0.99835293999999997</c:v>
                </c:pt>
                <c:pt idx="17311">
                  <c:v>0.9918032</c:v>
                </c:pt>
                <c:pt idx="17312">
                  <c:v>0.99499302999999995</c:v>
                </c:pt>
                <c:pt idx="17313">
                  <c:v>0.98067795999999996</c:v>
                </c:pt>
                <c:pt idx="17314">
                  <c:v>0.998309</c:v>
                </c:pt>
                <c:pt idx="17315">
                  <c:v>0.99805045000000003</c:v>
                </c:pt>
                <c:pt idx="17316">
                  <c:v>0.97918605999999997</c:v>
                </c:pt>
                <c:pt idx="17317">
                  <c:v>0.99583949999999999</c:v>
                </c:pt>
                <c:pt idx="17318">
                  <c:v>1.0033110000000001</c:v>
                </c:pt>
                <c:pt idx="17319">
                  <c:v>1.0050786</c:v>
                </c:pt>
                <c:pt idx="17320">
                  <c:v>0.99447810000000003</c:v>
                </c:pt>
                <c:pt idx="17321">
                  <c:v>0.99459030000000004</c:v>
                </c:pt>
                <c:pt idx="17322">
                  <c:v>0.97108865</c:v>
                </c:pt>
                <c:pt idx="17323">
                  <c:v>0.99152094000000002</c:v>
                </c:pt>
                <c:pt idx="17324">
                  <c:v>1.0021500000000001</c:v>
                </c:pt>
                <c:pt idx="17325">
                  <c:v>0.98296254999999999</c:v>
                </c:pt>
                <c:pt idx="17326">
                  <c:v>0.98633455999999997</c:v>
                </c:pt>
                <c:pt idx="17327">
                  <c:v>0.98343813000000002</c:v>
                </c:pt>
                <c:pt idx="17328">
                  <c:v>1.0002477999999999</c:v>
                </c:pt>
                <c:pt idx="17329">
                  <c:v>0.98893129999999996</c:v>
                </c:pt>
                <c:pt idx="17330">
                  <c:v>1.0002519000000001</c:v>
                </c:pt>
                <c:pt idx="17331">
                  <c:v>0.9941835</c:v>
                </c:pt>
                <c:pt idx="17332">
                  <c:v>0.96603799999999995</c:v>
                </c:pt>
                <c:pt idx="17333">
                  <c:v>1.0002409000000001</c:v>
                </c:pt>
                <c:pt idx="17334">
                  <c:v>1.0008064999999999</c:v>
                </c:pt>
                <c:pt idx="17335">
                  <c:v>0.97392009999999996</c:v>
                </c:pt>
                <c:pt idx="17336">
                  <c:v>0.99091799999999997</c:v>
                </c:pt>
                <c:pt idx="17337">
                  <c:v>1.001646</c:v>
                </c:pt>
                <c:pt idx="17338">
                  <c:v>0.99767620000000001</c:v>
                </c:pt>
                <c:pt idx="17339">
                  <c:v>0.98723280000000002</c:v>
                </c:pt>
                <c:pt idx="17340">
                  <c:v>0.96518780000000004</c:v>
                </c:pt>
                <c:pt idx="17341">
                  <c:v>0.99820560000000003</c:v>
                </c:pt>
                <c:pt idx="17342">
                  <c:v>1.0009011999999999</c:v>
                </c:pt>
                <c:pt idx="17343">
                  <c:v>1.0022610000000001</c:v>
                </c:pt>
                <c:pt idx="17344">
                  <c:v>1.0013505</c:v>
                </c:pt>
                <c:pt idx="17345">
                  <c:v>0.9919713</c:v>
                </c:pt>
                <c:pt idx="17346">
                  <c:v>0.98146219999999995</c:v>
                </c:pt>
                <c:pt idx="17347">
                  <c:v>0.98418570000000005</c:v>
                </c:pt>
                <c:pt idx="17348">
                  <c:v>1.0043103</c:v>
                </c:pt>
                <c:pt idx="17349">
                  <c:v>0.88011782999999999</c:v>
                </c:pt>
                <c:pt idx="17350">
                  <c:v>1.0021229</c:v>
                </c:pt>
                <c:pt idx="17351">
                  <c:v>0.99876120000000002</c:v>
                </c:pt>
                <c:pt idx="17352">
                  <c:v>0.99329299999999998</c:v>
                </c:pt>
                <c:pt idx="17353">
                  <c:v>1.0012597999999999</c:v>
                </c:pt>
                <c:pt idx="17354">
                  <c:v>0.99953793999999996</c:v>
                </c:pt>
                <c:pt idx="17355">
                  <c:v>0.99633782999999998</c:v>
                </c:pt>
                <c:pt idx="17356">
                  <c:v>0.99189024999999997</c:v>
                </c:pt>
                <c:pt idx="17357">
                  <c:v>0.97893280000000005</c:v>
                </c:pt>
                <c:pt idx="17358">
                  <c:v>1.0010148000000001</c:v>
                </c:pt>
                <c:pt idx="17359">
                  <c:v>0.98592570000000002</c:v>
                </c:pt>
                <c:pt idx="17360">
                  <c:v>1.0006170999999999</c:v>
                </c:pt>
                <c:pt idx="17361">
                  <c:v>0.9987798</c:v>
                </c:pt>
                <c:pt idx="17362">
                  <c:v>0.99851500000000004</c:v>
                </c:pt>
                <c:pt idx="17363">
                  <c:v>1.0000699</c:v>
                </c:pt>
                <c:pt idx="17364">
                  <c:v>0.95440970000000003</c:v>
                </c:pt>
                <c:pt idx="17365">
                  <c:v>0.99478745000000002</c:v>
                </c:pt>
                <c:pt idx="17366">
                  <c:v>0.99986494000000004</c:v>
                </c:pt>
                <c:pt idx="17367">
                  <c:v>0.99955236999999997</c:v>
                </c:pt>
                <c:pt idx="17368">
                  <c:v>0.99513070000000003</c:v>
                </c:pt>
                <c:pt idx="17369">
                  <c:v>0.99731170000000002</c:v>
                </c:pt>
                <c:pt idx="17370">
                  <c:v>0.99973816000000004</c:v>
                </c:pt>
                <c:pt idx="17371">
                  <c:v>0.98702610000000002</c:v>
                </c:pt>
                <c:pt idx="17372">
                  <c:v>1.0000123999999999</c:v>
                </c:pt>
                <c:pt idx="17373">
                  <c:v>0.98406386000000001</c:v>
                </c:pt>
                <c:pt idx="17374">
                  <c:v>0.99885212999999995</c:v>
                </c:pt>
                <c:pt idx="17375">
                  <c:v>1.0001519000000001</c:v>
                </c:pt>
                <c:pt idx="17376">
                  <c:v>0.99973774000000004</c:v>
                </c:pt>
                <c:pt idx="17377">
                  <c:v>0.98418229999999995</c:v>
                </c:pt>
                <c:pt idx="17378">
                  <c:v>0.99821579999999999</c:v>
                </c:pt>
                <c:pt idx="17379">
                  <c:v>0.99618189999999995</c:v>
                </c:pt>
                <c:pt idx="17380">
                  <c:v>0.9942936</c:v>
                </c:pt>
                <c:pt idx="17381">
                  <c:v>0.99046559999999995</c:v>
                </c:pt>
                <c:pt idx="17382">
                  <c:v>0.9900523</c:v>
                </c:pt>
                <c:pt idx="17383">
                  <c:v>0.98672859999999996</c:v>
                </c:pt>
                <c:pt idx="17384">
                  <c:v>0.99480610000000003</c:v>
                </c:pt>
                <c:pt idx="17385">
                  <c:v>0.97201585999999995</c:v>
                </c:pt>
                <c:pt idx="17386">
                  <c:v>0.99855609999999995</c:v>
                </c:pt>
                <c:pt idx="17387">
                  <c:v>0.97470962999999999</c:v>
                </c:pt>
                <c:pt idx="17388">
                  <c:v>0.99484503000000002</c:v>
                </c:pt>
                <c:pt idx="17389">
                  <c:v>0.99161637000000002</c:v>
                </c:pt>
                <c:pt idx="17390">
                  <c:v>0.99662059999999997</c:v>
                </c:pt>
                <c:pt idx="17391">
                  <c:v>0.99812990000000001</c:v>
                </c:pt>
                <c:pt idx="17392">
                  <c:v>0.95506287000000001</c:v>
                </c:pt>
                <c:pt idx="17393">
                  <c:v>0.98254050000000004</c:v>
                </c:pt>
                <c:pt idx="17394">
                  <c:v>0.99236849999999999</c:v>
                </c:pt>
                <c:pt idx="17395">
                  <c:v>0.99247960000000002</c:v>
                </c:pt>
                <c:pt idx="17396">
                  <c:v>0.98635494999999995</c:v>
                </c:pt>
                <c:pt idx="17397">
                  <c:v>0.99981814999999996</c:v>
                </c:pt>
                <c:pt idx="17398">
                  <c:v>0.95271784000000004</c:v>
                </c:pt>
                <c:pt idx="17399">
                  <c:v>0.99914163</c:v>
                </c:pt>
                <c:pt idx="17400">
                  <c:v>1.0008073</c:v>
                </c:pt>
                <c:pt idx="17401">
                  <c:v>1.0000785999999999</c:v>
                </c:pt>
                <c:pt idx="17402">
                  <c:v>0.98808163000000004</c:v>
                </c:pt>
                <c:pt idx="17403">
                  <c:v>0.99922929999999999</c:v>
                </c:pt>
                <c:pt idx="17404">
                  <c:v>1.000712</c:v>
                </c:pt>
                <c:pt idx="17405">
                  <c:v>0.98630625000000005</c:v>
                </c:pt>
                <c:pt idx="17406">
                  <c:v>1.0010948</c:v>
                </c:pt>
                <c:pt idx="17407">
                  <c:v>1.0009726999999999</c:v>
                </c:pt>
                <c:pt idx="17408">
                  <c:v>0.99897206000000005</c:v>
                </c:pt>
                <c:pt idx="17409">
                  <c:v>0.98981059999999998</c:v>
                </c:pt>
                <c:pt idx="17410">
                  <c:v>0.95709469999999996</c:v>
                </c:pt>
                <c:pt idx="17411">
                  <c:v>0.99775979999999997</c:v>
                </c:pt>
                <c:pt idx="17412">
                  <c:v>1.0003844</c:v>
                </c:pt>
                <c:pt idx="17413">
                  <c:v>0.99999499999999997</c:v>
                </c:pt>
                <c:pt idx="17414">
                  <c:v>0.99619215999999999</c:v>
                </c:pt>
                <c:pt idx="17415">
                  <c:v>1.0003569999999999</c:v>
                </c:pt>
                <c:pt idx="17416">
                  <c:v>1.0002610000000001</c:v>
                </c:pt>
                <c:pt idx="17417">
                  <c:v>0.99061995999999997</c:v>
                </c:pt>
                <c:pt idx="17418">
                  <c:v>0.95912193999999995</c:v>
                </c:pt>
                <c:pt idx="17419">
                  <c:v>0.97464189999999995</c:v>
                </c:pt>
                <c:pt idx="17420">
                  <c:v>1.0006752999999999</c:v>
                </c:pt>
                <c:pt idx="17421">
                  <c:v>1.000348</c:v>
                </c:pt>
                <c:pt idx="17422">
                  <c:v>0.99688876000000004</c:v>
                </c:pt>
                <c:pt idx="17423">
                  <c:v>1.0000135999999999</c:v>
                </c:pt>
                <c:pt idx="17424">
                  <c:v>0.99864054000000002</c:v>
                </c:pt>
                <c:pt idx="17425">
                  <c:v>1.0001382999999999</c:v>
                </c:pt>
                <c:pt idx="17426">
                  <c:v>0.99625766000000004</c:v>
                </c:pt>
                <c:pt idx="17427">
                  <c:v>0.91666199999999998</c:v>
                </c:pt>
                <c:pt idx="17428">
                  <c:v>0.99226223999999996</c:v>
                </c:pt>
                <c:pt idx="17429">
                  <c:v>0.99283904000000001</c:v>
                </c:pt>
                <c:pt idx="17430">
                  <c:v>0.99662759999999995</c:v>
                </c:pt>
                <c:pt idx="17431">
                  <c:v>0.99587939999999997</c:v>
                </c:pt>
                <c:pt idx="17432">
                  <c:v>0.99099309999999996</c:v>
                </c:pt>
                <c:pt idx="17433">
                  <c:v>1.001706</c:v>
                </c:pt>
                <c:pt idx="17434">
                  <c:v>0.993062</c:v>
                </c:pt>
                <c:pt idx="17435">
                  <c:v>0.97177559999999996</c:v>
                </c:pt>
                <c:pt idx="17436">
                  <c:v>0.99409749999999997</c:v>
                </c:pt>
                <c:pt idx="17437">
                  <c:v>0.97616994000000001</c:v>
                </c:pt>
                <c:pt idx="17438">
                  <c:v>0.91790859999999996</c:v>
                </c:pt>
                <c:pt idx="17439">
                  <c:v>0.99947810000000004</c:v>
                </c:pt>
                <c:pt idx="17440">
                  <c:v>0.95066534999999996</c:v>
                </c:pt>
                <c:pt idx="17441">
                  <c:v>0.96182745999999997</c:v>
                </c:pt>
                <c:pt idx="17442">
                  <c:v>0.99959969999999998</c:v>
                </c:pt>
                <c:pt idx="17443">
                  <c:v>1.0004705</c:v>
                </c:pt>
                <c:pt idx="17444">
                  <c:v>0.97299340000000001</c:v>
                </c:pt>
                <c:pt idx="17445">
                  <c:v>1.0000169000000001</c:v>
                </c:pt>
                <c:pt idx="17446">
                  <c:v>0.97963034999999998</c:v>
                </c:pt>
                <c:pt idx="17447">
                  <c:v>0.99761664999999999</c:v>
                </c:pt>
                <c:pt idx="17448">
                  <c:v>0.94377060000000002</c:v>
                </c:pt>
                <c:pt idx="17449">
                  <c:v>1.0000910999999999</c:v>
                </c:pt>
                <c:pt idx="17450">
                  <c:v>0.96621155999999997</c:v>
                </c:pt>
                <c:pt idx="17451">
                  <c:v>0.98534703000000001</c:v>
                </c:pt>
                <c:pt idx="17452">
                  <c:v>0.96582060000000003</c:v>
                </c:pt>
                <c:pt idx="17453">
                  <c:v>0.99717045000000004</c:v>
                </c:pt>
                <c:pt idx="17454">
                  <c:v>1.0021561000000001</c:v>
                </c:pt>
                <c:pt idx="17455">
                  <c:v>1.0005565000000001</c:v>
                </c:pt>
                <c:pt idx="17456">
                  <c:v>0.99804839999999995</c:v>
                </c:pt>
                <c:pt idx="17457">
                  <c:v>0.98029299999999997</c:v>
                </c:pt>
                <c:pt idx="17458">
                  <c:v>0.94664219999999999</c:v>
                </c:pt>
                <c:pt idx="17459">
                  <c:v>1.0000844</c:v>
                </c:pt>
                <c:pt idx="17460">
                  <c:v>0.99947613000000002</c:v>
                </c:pt>
                <c:pt idx="17461">
                  <c:v>0.99968444999999995</c:v>
                </c:pt>
                <c:pt idx="17462">
                  <c:v>0.97735119999999998</c:v>
                </c:pt>
                <c:pt idx="17463">
                  <c:v>0.97573096000000004</c:v>
                </c:pt>
                <c:pt idx="17464">
                  <c:v>0.96809906000000001</c:v>
                </c:pt>
                <c:pt idx="17465">
                  <c:v>0.99302780000000002</c:v>
                </c:pt>
                <c:pt idx="17466">
                  <c:v>0.99973009999999995</c:v>
                </c:pt>
                <c:pt idx="17467">
                  <c:v>0.9898595</c:v>
                </c:pt>
                <c:pt idx="17468">
                  <c:v>0.99194234999999997</c:v>
                </c:pt>
                <c:pt idx="17469">
                  <c:v>0.99905646000000004</c:v>
                </c:pt>
                <c:pt idx="17470">
                  <c:v>0.99390990000000001</c:v>
                </c:pt>
                <c:pt idx="17471">
                  <c:v>1.0035423000000001</c:v>
                </c:pt>
                <c:pt idx="17472">
                  <c:v>0.99089855000000004</c:v>
                </c:pt>
                <c:pt idx="17473">
                  <c:v>0.99887437000000001</c:v>
                </c:pt>
                <c:pt idx="17474">
                  <c:v>0.99034319999999998</c:v>
                </c:pt>
                <c:pt idx="17475">
                  <c:v>1.0007644</c:v>
                </c:pt>
                <c:pt idx="17476">
                  <c:v>0.99193363999999995</c:v>
                </c:pt>
                <c:pt idx="17477">
                  <c:v>0.99673617000000003</c:v>
                </c:pt>
                <c:pt idx="17478">
                  <c:v>0.99029504999999995</c:v>
                </c:pt>
                <c:pt idx="17479">
                  <c:v>0.99692789999999998</c:v>
                </c:pt>
                <c:pt idx="17480">
                  <c:v>0.99234562999999998</c:v>
                </c:pt>
                <c:pt idx="17481">
                  <c:v>0.99065239999999999</c:v>
                </c:pt>
                <c:pt idx="17482">
                  <c:v>0.9852805</c:v>
                </c:pt>
                <c:pt idx="17483">
                  <c:v>0.98963990000000002</c:v>
                </c:pt>
                <c:pt idx="17484">
                  <c:v>1.0021262</c:v>
                </c:pt>
                <c:pt idx="17485">
                  <c:v>1.0016313999999999</c:v>
                </c:pt>
                <c:pt idx="17486">
                  <c:v>0.99894170000000004</c:v>
                </c:pt>
                <c:pt idx="17487">
                  <c:v>1.0001880999999999</c:v>
                </c:pt>
                <c:pt idx="17488">
                  <c:v>0.99506724000000002</c:v>
                </c:pt>
                <c:pt idx="17489">
                  <c:v>0.99483776000000002</c:v>
                </c:pt>
                <c:pt idx="17490">
                  <c:v>0.99791706000000002</c:v>
                </c:pt>
                <c:pt idx="17491">
                  <c:v>0.99938059999999995</c:v>
                </c:pt>
                <c:pt idx="17492">
                  <c:v>0.99199000000000004</c:v>
                </c:pt>
                <c:pt idx="17493">
                  <c:v>0.99017040000000001</c:v>
                </c:pt>
                <c:pt idx="17494">
                  <c:v>0.99931645000000002</c:v>
                </c:pt>
                <c:pt idx="17495">
                  <c:v>0.97025760000000005</c:v>
                </c:pt>
                <c:pt idx="17496">
                  <c:v>0.9984596</c:v>
                </c:pt>
                <c:pt idx="17497">
                  <c:v>1.0012728</c:v>
                </c:pt>
                <c:pt idx="17498">
                  <c:v>1.0009226</c:v>
                </c:pt>
                <c:pt idx="17499">
                  <c:v>1.0009730999999999</c:v>
                </c:pt>
                <c:pt idx="17500">
                  <c:v>0.99984600000000001</c:v>
                </c:pt>
                <c:pt idx="17501">
                  <c:v>0.95498450000000001</c:v>
                </c:pt>
                <c:pt idx="17502">
                  <c:v>0.99270930000000002</c:v>
                </c:pt>
                <c:pt idx="17503">
                  <c:v>0.96255670000000004</c:v>
                </c:pt>
                <c:pt idx="17504">
                  <c:v>1.0011454</c:v>
                </c:pt>
                <c:pt idx="17505">
                  <c:v>0.98436815</c:v>
                </c:pt>
                <c:pt idx="17506">
                  <c:v>0.99959969999999998</c:v>
                </c:pt>
                <c:pt idx="17507">
                  <c:v>0.99981945999999999</c:v>
                </c:pt>
                <c:pt idx="17508">
                  <c:v>1.0010034000000001</c:v>
                </c:pt>
                <c:pt idx="17509">
                  <c:v>0.98483955999999995</c:v>
                </c:pt>
                <c:pt idx="17510">
                  <c:v>0.99654704000000005</c:v>
                </c:pt>
                <c:pt idx="17511">
                  <c:v>0.97769486999999999</c:v>
                </c:pt>
                <c:pt idx="17512">
                  <c:v>0.99839794999999998</c:v>
                </c:pt>
                <c:pt idx="17513">
                  <c:v>0.99592185</c:v>
                </c:pt>
                <c:pt idx="17514">
                  <c:v>0.99239080000000002</c:v>
                </c:pt>
                <c:pt idx="17515">
                  <c:v>0.99845152999999998</c:v>
                </c:pt>
                <c:pt idx="17516">
                  <c:v>1.0009220999999999</c:v>
                </c:pt>
                <c:pt idx="17517">
                  <c:v>0.99089749999999999</c:v>
                </c:pt>
                <c:pt idx="17518">
                  <c:v>1.0009585999999999</c:v>
                </c:pt>
                <c:pt idx="17519">
                  <c:v>0.99969107000000001</c:v>
                </c:pt>
                <c:pt idx="17520">
                  <c:v>0.99917113999999996</c:v>
                </c:pt>
                <c:pt idx="17521">
                  <c:v>1.0016153000000001</c:v>
                </c:pt>
                <c:pt idx="17522">
                  <c:v>0.99659969999999998</c:v>
                </c:pt>
                <c:pt idx="17523">
                  <c:v>1.0029287</c:v>
                </c:pt>
                <c:pt idx="17524">
                  <c:v>1.0041043000000001</c:v>
                </c:pt>
                <c:pt idx="17525">
                  <c:v>0.99824274000000002</c:v>
                </c:pt>
                <c:pt idx="17526">
                  <c:v>0.99100290000000002</c:v>
                </c:pt>
                <c:pt idx="17527">
                  <c:v>1.0000340000000001</c:v>
                </c:pt>
                <c:pt idx="17528">
                  <c:v>0.97423077000000002</c:v>
                </c:pt>
                <c:pt idx="17529">
                  <c:v>0.83506334000000004</c:v>
                </c:pt>
                <c:pt idx="17530">
                  <c:v>0.9908884</c:v>
                </c:pt>
                <c:pt idx="17531">
                  <c:v>1.0004202</c:v>
                </c:pt>
                <c:pt idx="17532">
                  <c:v>0.99775250000000004</c:v>
                </c:pt>
                <c:pt idx="17533">
                  <c:v>0.98704959999999997</c:v>
                </c:pt>
                <c:pt idx="17534">
                  <c:v>0.99028413999999998</c:v>
                </c:pt>
                <c:pt idx="17535">
                  <c:v>0.99946639999999998</c:v>
                </c:pt>
                <c:pt idx="17536">
                  <c:v>0.96906585000000001</c:v>
                </c:pt>
                <c:pt idx="17537">
                  <c:v>0.98797219999999997</c:v>
                </c:pt>
                <c:pt idx="17538">
                  <c:v>0.98958550000000001</c:v>
                </c:pt>
                <c:pt idx="17539">
                  <c:v>0.98600759999999998</c:v>
                </c:pt>
                <c:pt idx="17540">
                  <c:v>0.97945590000000005</c:v>
                </c:pt>
                <c:pt idx="17541">
                  <c:v>0.99768513000000003</c:v>
                </c:pt>
                <c:pt idx="17542">
                  <c:v>0.99999075999999998</c:v>
                </c:pt>
                <c:pt idx="17543">
                  <c:v>1.0002298000000001</c:v>
                </c:pt>
                <c:pt idx="17544">
                  <c:v>0.99870179999999997</c:v>
                </c:pt>
                <c:pt idx="17545">
                  <c:v>1.000853</c:v>
                </c:pt>
                <c:pt idx="17546">
                  <c:v>0.99532783000000002</c:v>
                </c:pt>
                <c:pt idx="17547">
                  <c:v>0.99988129999999997</c:v>
                </c:pt>
                <c:pt idx="17548">
                  <c:v>1.0007440999999999</c:v>
                </c:pt>
                <c:pt idx="17549">
                  <c:v>0.99852220000000003</c:v>
                </c:pt>
                <c:pt idx="17550">
                  <c:v>0.98209816000000005</c:v>
                </c:pt>
                <c:pt idx="17551">
                  <c:v>0.98442434999999995</c:v>
                </c:pt>
                <c:pt idx="17552">
                  <c:v>0.96895343</c:v>
                </c:pt>
                <c:pt idx="17553">
                  <c:v>0.96594983000000001</c:v>
                </c:pt>
                <c:pt idx="17554">
                  <c:v>0.98349799999999998</c:v>
                </c:pt>
                <c:pt idx="17555">
                  <c:v>0.99844580000000005</c:v>
                </c:pt>
                <c:pt idx="17556">
                  <c:v>0.95138233999999999</c:v>
                </c:pt>
                <c:pt idx="17557">
                  <c:v>0.99173299999999998</c:v>
                </c:pt>
                <c:pt idx="17558">
                  <c:v>0.99852306000000002</c:v>
                </c:pt>
                <c:pt idx="17559">
                  <c:v>1.0005044000000001</c:v>
                </c:pt>
                <c:pt idx="17560">
                  <c:v>0.98419255000000005</c:v>
                </c:pt>
                <c:pt idx="17561">
                  <c:v>1.0002711</c:v>
                </c:pt>
                <c:pt idx="17562">
                  <c:v>0.97493209999999997</c:v>
                </c:pt>
                <c:pt idx="17563">
                  <c:v>0.99338110000000002</c:v>
                </c:pt>
                <c:pt idx="17564">
                  <c:v>1.0000465999999999</c:v>
                </c:pt>
                <c:pt idx="17565">
                  <c:v>1.0002944</c:v>
                </c:pt>
                <c:pt idx="17566">
                  <c:v>0.96126880000000003</c:v>
                </c:pt>
                <c:pt idx="17567">
                  <c:v>0.99999199999999999</c:v>
                </c:pt>
                <c:pt idx="17568">
                  <c:v>0.96789619999999998</c:v>
                </c:pt>
                <c:pt idx="17569">
                  <c:v>0.99570950000000003</c:v>
                </c:pt>
                <c:pt idx="17570">
                  <c:v>0.99803940000000002</c:v>
                </c:pt>
                <c:pt idx="17571">
                  <c:v>0.99472963999999997</c:v>
                </c:pt>
                <c:pt idx="17572">
                  <c:v>1.0011966000000001</c:v>
                </c:pt>
                <c:pt idx="17573">
                  <c:v>1.0009949</c:v>
                </c:pt>
                <c:pt idx="17574">
                  <c:v>0.99745229999999996</c:v>
                </c:pt>
                <c:pt idx="17575">
                  <c:v>0.99163250000000003</c:v>
                </c:pt>
                <c:pt idx="17576">
                  <c:v>0.97728130000000002</c:v>
                </c:pt>
                <c:pt idx="17577">
                  <c:v>0.99926950000000003</c:v>
                </c:pt>
                <c:pt idx="17578">
                  <c:v>0.98366469999999995</c:v>
                </c:pt>
                <c:pt idx="17579">
                  <c:v>1.0015073000000001</c:v>
                </c:pt>
                <c:pt idx="17580">
                  <c:v>0.97778149999999997</c:v>
                </c:pt>
                <c:pt idx="17581">
                  <c:v>1.0024023</c:v>
                </c:pt>
                <c:pt idx="17582">
                  <c:v>0.99770740000000002</c:v>
                </c:pt>
                <c:pt idx="17583">
                  <c:v>0.85515434000000001</c:v>
                </c:pt>
                <c:pt idx="17584">
                  <c:v>1.000345</c:v>
                </c:pt>
                <c:pt idx="17585">
                  <c:v>0.99177073999999998</c:v>
                </c:pt>
                <c:pt idx="17586">
                  <c:v>0.99795560000000005</c:v>
                </c:pt>
                <c:pt idx="17587">
                  <c:v>0.99999199999999999</c:v>
                </c:pt>
                <c:pt idx="17588">
                  <c:v>0.97569969999999995</c:v>
                </c:pt>
                <c:pt idx="17589">
                  <c:v>0.98577309999999996</c:v>
                </c:pt>
                <c:pt idx="17590">
                  <c:v>0.99908154999999998</c:v>
                </c:pt>
                <c:pt idx="17591">
                  <c:v>0.90954120000000005</c:v>
                </c:pt>
                <c:pt idx="17592">
                  <c:v>0.99783189999999999</c:v>
                </c:pt>
                <c:pt idx="17593">
                  <c:v>1.0002740999999999</c:v>
                </c:pt>
                <c:pt idx="17594">
                  <c:v>0.9945058</c:v>
                </c:pt>
                <c:pt idx="17595">
                  <c:v>0.99367106000000005</c:v>
                </c:pt>
                <c:pt idx="17596">
                  <c:v>1.0004896000000001</c:v>
                </c:pt>
                <c:pt idx="17597">
                  <c:v>0.98289760000000004</c:v>
                </c:pt>
                <c:pt idx="17598">
                  <c:v>1.0002394999999999</c:v>
                </c:pt>
                <c:pt idx="17599">
                  <c:v>1.0027391999999999</c:v>
                </c:pt>
                <c:pt idx="17600">
                  <c:v>1.0021439000000001</c:v>
                </c:pt>
                <c:pt idx="17601">
                  <c:v>0.99817520000000004</c:v>
                </c:pt>
                <c:pt idx="17602">
                  <c:v>0.99704950000000003</c:v>
                </c:pt>
                <c:pt idx="17603">
                  <c:v>0.99247485000000002</c:v>
                </c:pt>
                <c:pt idx="17604">
                  <c:v>1.0018020999999999</c:v>
                </c:pt>
                <c:pt idx="17605">
                  <c:v>1.0009387999999999</c:v>
                </c:pt>
                <c:pt idx="17606">
                  <c:v>0.99926185999999995</c:v>
                </c:pt>
                <c:pt idx="17607">
                  <c:v>0.99970079999999995</c:v>
                </c:pt>
                <c:pt idx="17608">
                  <c:v>0.99988215999999996</c:v>
                </c:pt>
                <c:pt idx="17609">
                  <c:v>0.98137980000000002</c:v>
                </c:pt>
                <c:pt idx="17610">
                  <c:v>0.97929440000000001</c:v>
                </c:pt>
                <c:pt idx="17611">
                  <c:v>0.99995959999999995</c:v>
                </c:pt>
                <c:pt idx="17612">
                  <c:v>1.0036426000000001</c:v>
                </c:pt>
                <c:pt idx="17613">
                  <c:v>0.94181789999999999</c:v>
                </c:pt>
                <c:pt idx="17614">
                  <c:v>0.98893379999999997</c:v>
                </c:pt>
                <c:pt idx="17615">
                  <c:v>1.0002451999999999</c:v>
                </c:pt>
                <c:pt idx="17616">
                  <c:v>0.99161180000000004</c:v>
                </c:pt>
                <c:pt idx="17617">
                  <c:v>1.0007739</c:v>
                </c:pt>
                <c:pt idx="17618">
                  <c:v>0.96404279999999998</c:v>
                </c:pt>
                <c:pt idx="17619">
                  <c:v>0.97720784000000005</c:v>
                </c:pt>
                <c:pt idx="17620">
                  <c:v>0.99967176000000002</c:v>
                </c:pt>
                <c:pt idx="17621">
                  <c:v>0.9972877</c:v>
                </c:pt>
                <c:pt idx="17622">
                  <c:v>0.97885440000000001</c:v>
                </c:pt>
                <c:pt idx="17623">
                  <c:v>0.99930529999999995</c:v>
                </c:pt>
                <c:pt idx="17624">
                  <c:v>1.0020473000000001</c:v>
                </c:pt>
                <c:pt idx="17625">
                  <c:v>0.96160144000000003</c:v>
                </c:pt>
                <c:pt idx="17626">
                  <c:v>0.99813163000000005</c:v>
                </c:pt>
                <c:pt idx="17627">
                  <c:v>0.98887515000000004</c:v>
                </c:pt>
                <c:pt idx="17628">
                  <c:v>0.95726429999999996</c:v>
                </c:pt>
                <c:pt idx="17629">
                  <c:v>1.0013673000000001</c:v>
                </c:pt>
                <c:pt idx="17630">
                  <c:v>0.94695560000000001</c:v>
                </c:pt>
                <c:pt idx="17631">
                  <c:v>1.0005575</c:v>
                </c:pt>
                <c:pt idx="17632">
                  <c:v>0.99946880000000005</c:v>
                </c:pt>
                <c:pt idx="17633">
                  <c:v>1.0016879999999999</c:v>
                </c:pt>
                <c:pt idx="17634">
                  <c:v>0.99685400000000002</c:v>
                </c:pt>
                <c:pt idx="17635">
                  <c:v>0.99508786000000005</c:v>
                </c:pt>
                <c:pt idx="17636">
                  <c:v>0.99968773</c:v>
                </c:pt>
                <c:pt idx="17637">
                  <c:v>0.98489380000000004</c:v>
                </c:pt>
                <c:pt idx="17638">
                  <c:v>1.000084</c:v>
                </c:pt>
                <c:pt idx="17639">
                  <c:v>0.94255979999999995</c:v>
                </c:pt>
                <c:pt idx="17640">
                  <c:v>0.99701870000000004</c:v>
                </c:pt>
                <c:pt idx="17641">
                  <c:v>1.0009718000000001</c:v>
                </c:pt>
                <c:pt idx="17642">
                  <c:v>0.98750024999999997</c:v>
                </c:pt>
                <c:pt idx="17643">
                  <c:v>1.0006451999999999</c:v>
                </c:pt>
                <c:pt idx="17644">
                  <c:v>0.99869079999999999</c:v>
                </c:pt>
                <c:pt idx="17645">
                  <c:v>0.95794080000000004</c:v>
                </c:pt>
                <c:pt idx="17646">
                  <c:v>0.99947613000000002</c:v>
                </c:pt>
                <c:pt idx="17647">
                  <c:v>1.0005850999999999</c:v>
                </c:pt>
                <c:pt idx="17648">
                  <c:v>0.96495175</c:v>
                </c:pt>
                <c:pt idx="17649">
                  <c:v>0.99714639999999999</c:v>
                </c:pt>
                <c:pt idx="17650">
                  <c:v>1.0015799000000001</c:v>
                </c:pt>
                <c:pt idx="17651">
                  <c:v>1.0002557999999999</c:v>
                </c:pt>
                <c:pt idx="17652">
                  <c:v>0.99955106000000005</c:v>
                </c:pt>
                <c:pt idx="17653">
                  <c:v>1.0007808</c:v>
                </c:pt>
                <c:pt idx="17654">
                  <c:v>0.99852216000000005</c:v>
                </c:pt>
                <c:pt idx="17655">
                  <c:v>0.97729445000000004</c:v>
                </c:pt>
                <c:pt idx="17656">
                  <c:v>0.97851425000000003</c:v>
                </c:pt>
                <c:pt idx="17657">
                  <c:v>0.99936060000000004</c:v>
                </c:pt>
                <c:pt idx="17658">
                  <c:v>0.99695449999999997</c:v>
                </c:pt>
                <c:pt idx="17659">
                  <c:v>0.99002725000000003</c:v>
                </c:pt>
                <c:pt idx="17660">
                  <c:v>0.99458820000000003</c:v>
                </c:pt>
                <c:pt idx="17661">
                  <c:v>1.0000055000000001</c:v>
                </c:pt>
                <c:pt idx="17662">
                  <c:v>0.99715799999999999</c:v>
                </c:pt>
                <c:pt idx="17663">
                  <c:v>0.99996244999999995</c:v>
                </c:pt>
                <c:pt idx="17664">
                  <c:v>0.99793500000000002</c:v>
                </c:pt>
                <c:pt idx="17665">
                  <c:v>0.99502902999999998</c:v>
                </c:pt>
                <c:pt idx="17666">
                  <c:v>1.000345</c:v>
                </c:pt>
                <c:pt idx="17667">
                  <c:v>0.98318530000000004</c:v>
                </c:pt>
                <c:pt idx="17668">
                  <c:v>0.977885</c:v>
                </c:pt>
                <c:pt idx="17669">
                  <c:v>0.99983650000000002</c:v>
                </c:pt>
                <c:pt idx="17670">
                  <c:v>1.0012728</c:v>
                </c:pt>
                <c:pt idx="17671">
                  <c:v>1.0006267</c:v>
                </c:pt>
                <c:pt idx="17672">
                  <c:v>0.99879013999999999</c:v>
                </c:pt>
                <c:pt idx="17673">
                  <c:v>0.99382219999999999</c:v>
                </c:pt>
                <c:pt idx="17674">
                  <c:v>0.99659204000000001</c:v>
                </c:pt>
                <c:pt idx="17675">
                  <c:v>0.99891209999999997</c:v>
                </c:pt>
                <c:pt idx="17676">
                  <c:v>0.97711899999999996</c:v>
                </c:pt>
                <c:pt idx="17677">
                  <c:v>0.99608289999999999</c:v>
                </c:pt>
                <c:pt idx="17678">
                  <c:v>0.98408470000000003</c:v>
                </c:pt>
                <c:pt idx="17679">
                  <c:v>1.0000287999999999</c:v>
                </c:pt>
                <c:pt idx="17680">
                  <c:v>0.95648193000000004</c:v>
                </c:pt>
                <c:pt idx="17681">
                  <c:v>0.9812438</c:v>
                </c:pt>
                <c:pt idx="17682">
                  <c:v>0.97848369999999996</c:v>
                </c:pt>
                <c:pt idx="17683">
                  <c:v>0.96531725000000002</c:v>
                </c:pt>
                <c:pt idx="17684">
                  <c:v>0.91548954999999999</c:v>
                </c:pt>
                <c:pt idx="17685">
                  <c:v>1.0004090000000001</c:v>
                </c:pt>
                <c:pt idx="17686">
                  <c:v>0.99814720000000001</c:v>
                </c:pt>
                <c:pt idx="17687">
                  <c:v>0.99923474000000001</c:v>
                </c:pt>
                <c:pt idx="17688">
                  <c:v>0.99699782999999997</c:v>
                </c:pt>
                <c:pt idx="17689">
                  <c:v>0.99553250000000004</c:v>
                </c:pt>
                <c:pt idx="17690">
                  <c:v>0.97330470000000002</c:v>
                </c:pt>
                <c:pt idx="17691">
                  <c:v>1.0000163</c:v>
                </c:pt>
                <c:pt idx="17692">
                  <c:v>1.0022572999999999</c:v>
                </c:pt>
                <c:pt idx="17693">
                  <c:v>0.99742489999999995</c:v>
                </c:pt>
                <c:pt idx="17694">
                  <c:v>0.98784510000000003</c:v>
                </c:pt>
                <c:pt idx="17695">
                  <c:v>0.97880710000000004</c:v>
                </c:pt>
                <c:pt idx="17696">
                  <c:v>0.99909924999999999</c:v>
                </c:pt>
                <c:pt idx="17697">
                  <c:v>0.98341880000000004</c:v>
                </c:pt>
                <c:pt idx="17698">
                  <c:v>1.0007709</c:v>
                </c:pt>
                <c:pt idx="17699">
                  <c:v>0.99842215000000001</c:v>
                </c:pt>
                <c:pt idx="17700">
                  <c:v>0.9900871</c:v>
                </c:pt>
                <c:pt idx="17701">
                  <c:v>0.99873303999999996</c:v>
                </c:pt>
                <c:pt idx="17702">
                  <c:v>0.95826864</c:v>
                </c:pt>
                <c:pt idx="17703">
                  <c:v>0.99887353000000001</c:v>
                </c:pt>
                <c:pt idx="17704">
                  <c:v>0.98389110000000002</c:v>
                </c:pt>
                <c:pt idx="17705">
                  <c:v>0.99976735999999999</c:v>
                </c:pt>
                <c:pt idx="17706">
                  <c:v>0.99972399999999995</c:v>
                </c:pt>
                <c:pt idx="17707">
                  <c:v>0.99838274999999999</c:v>
                </c:pt>
                <c:pt idx="17708">
                  <c:v>0.94650469999999998</c:v>
                </c:pt>
                <c:pt idx="17709">
                  <c:v>0.99968820000000003</c:v>
                </c:pt>
                <c:pt idx="17710">
                  <c:v>0.96819129999999998</c:v>
                </c:pt>
                <c:pt idx="17711">
                  <c:v>0.99628550000000005</c:v>
                </c:pt>
                <c:pt idx="17712">
                  <c:v>0.99636345999999998</c:v>
                </c:pt>
                <c:pt idx="17713">
                  <c:v>0.99579070000000003</c:v>
                </c:pt>
                <c:pt idx="17714">
                  <c:v>0.9413532</c:v>
                </c:pt>
                <c:pt idx="17715">
                  <c:v>1.0010082</c:v>
                </c:pt>
                <c:pt idx="17716">
                  <c:v>0.98721594000000001</c:v>
                </c:pt>
                <c:pt idx="17717">
                  <c:v>0.99084220000000001</c:v>
                </c:pt>
                <c:pt idx="17718">
                  <c:v>0.98698114999999997</c:v>
                </c:pt>
                <c:pt idx="17719">
                  <c:v>0.99944370000000005</c:v>
                </c:pt>
                <c:pt idx="17720">
                  <c:v>1.0042152</c:v>
                </c:pt>
                <c:pt idx="17721">
                  <c:v>0.98269300000000004</c:v>
                </c:pt>
                <c:pt idx="17722">
                  <c:v>0.99765409999999999</c:v>
                </c:pt>
                <c:pt idx="17723">
                  <c:v>0.97799206000000005</c:v>
                </c:pt>
                <c:pt idx="17724">
                  <c:v>0.98017715999999999</c:v>
                </c:pt>
                <c:pt idx="17725">
                  <c:v>0.99992292999999999</c:v>
                </c:pt>
                <c:pt idx="17726">
                  <c:v>0.91614753000000004</c:v>
                </c:pt>
                <c:pt idx="17727">
                  <c:v>0.99922997000000002</c:v>
                </c:pt>
                <c:pt idx="17728">
                  <c:v>1.0004048000000001</c:v>
                </c:pt>
                <c:pt idx="17729">
                  <c:v>0.91532712999999999</c:v>
                </c:pt>
                <c:pt idx="17730">
                  <c:v>0.77310259999999997</c:v>
                </c:pt>
                <c:pt idx="17731">
                  <c:v>1.0006225</c:v>
                </c:pt>
                <c:pt idx="17732">
                  <c:v>0.99567693000000002</c:v>
                </c:pt>
                <c:pt idx="17733">
                  <c:v>0.99286580000000002</c:v>
                </c:pt>
                <c:pt idx="17734">
                  <c:v>0.97635983999999998</c:v>
                </c:pt>
                <c:pt idx="17735">
                  <c:v>0.93449959999999999</c:v>
                </c:pt>
                <c:pt idx="17736">
                  <c:v>1.0010798000000001</c:v>
                </c:pt>
                <c:pt idx="17737">
                  <c:v>0.99659103000000004</c:v>
                </c:pt>
                <c:pt idx="17738">
                  <c:v>0.99240450000000002</c:v>
                </c:pt>
                <c:pt idx="17739">
                  <c:v>1.0029551000000001</c:v>
                </c:pt>
                <c:pt idx="17740">
                  <c:v>0.99522140000000003</c:v>
                </c:pt>
                <c:pt idx="17741">
                  <c:v>0.99469510000000005</c:v>
                </c:pt>
                <c:pt idx="17742">
                  <c:v>1.0002477999999999</c:v>
                </c:pt>
                <c:pt idx="17743">
                  <c:v>0.97610295000000002</c:v>
                </c:pt>
                <c:pt idx="17744">
                  <c:v>1.0002956000000001</c:v>
                </c:pt>
                <c:pt idx="17745">
                  <c:v>1.0014178</c:v>
                </c:pt>
                <c:pt idx="17746">
                  <c:v>0.98651767000000001</c:v>
                </c:pt>
                <c:pt idx="17747">
                  <c:v>0.99722325999999994</c:v>
                </c:pt>
                <c:pt idx="17748">
                  <c:v>0.99598640000000005</c:v>
                </c:pt>
                <c:pt idx="17749">
                  <c:v>0.98884830000000001</c:v>
                </c:pt>
                <c:pt idx="17750">
                  <c:v>0.98790663000000001</c:v>
                </c:pt>
                <c:pt idx="17751">
                  <c:v>0.99581032999999997</c:v>
                </c:pt>
                <c:pt idx="17752">
                  <c:v>1.0003515000000001</c:v>
                </c:pt>
                <c:pt idx="17753">
                  <c:v>1.0005729000000001</c:v>
                </c:pt>
                <c:pt idx="17754">
                  <c:v>0.99751639999999997</c:v>
                </c:pt>
                <c:pt idx="17755">
                  <c:v>0.99100505999999999</c:v>
                </c:pt>
                <c:pt idx="17756">
                  <c:v>0.97850627000000001</c:v>
                </c:pt>
                <c:pt idx="17757">
                  <c:v>0.98233724</c:v>
                </c:pt>
                <c:pt idx="17758">
                  <c:v>0.99624999999999997</c:v>
                </c:pt>
                <c:pt idx="17759">
                  <c:v>0.98943270000000005</c:v>
                </c:pt>
                <c:pt idx="17760">
                  <c:v>0.98526840000000004</c:v>
                </c:pt>
                <c:pt idx="17761">
                  <c:v>0.99759819999999999</c:v>
                </c:pt>
                <c:pt idx="17762">
                  <c:v>0.96201479999999995</c:v>
                </c:pt>
                <c:pt idx="17763">
                  <c:v>1.0027908000000001</c:v>
                </c:pt>
                <c:pt idx="17764">
                  <c:v>1.0006683000000001</c:v>
                </c:pt>
                <c:pt idx="17765">
                  <c:v>0.99660455999999997</c:v>
                </c:pt>
                <c:pt idx="17766">
                  <c:v>0.99768113999999997</c:v>
                </c:pt>
                <c:pt idx="17767">
                  <c:v>0.99423320000000004</c:v>
                </c:pt>
                <c:pt idx="17768">
                  <c:v>0.97754925000000004</c:v>
                </c:pt>
                <c:pt idx="17769">
                  <c:v>0.99375194</c:v>
                </c:pt>
                <c:pt idx="17770">
                  <c:v>1.0007827</c:v>
                </c:pt>
                <c:pt idx="17771">
                  <c:v>0.99851065999999999</c:v>
                </c:pt>
                <c:pt idx="17772">
                  <c:v>0.98721930000000002</c:v>
                </c:pt>
                <c:pt idx="17773">
                  <c:v>0.97822849999999995</c:v>
                </c:pt>
                <c:pt idx="17774">
                  <c:v>0.96565365999999997</c:v>
                </c:pt>
                <c:pt idx="17775">
                  <c:v>0.98611176</c:v>
                </c:pt>
                <c:pt idx="17776">
                  <c:v>0.99837370000000003</c:v>
                </c:pt>
                <c:pt idx="17777">
                  <c:v>0.99439979999999994</c:v>
                </c:pt>
                <c:pt idx="17778">
                  <c:v>0.98978286999999998</c:v>
                </c:pt>
                <c:pt idx="17779">
                  <c:v>0.99178900000000003</c:v>
                </c:pt>
                <c:pt idx="17780">
                  <c:v>0.9941065</c:v>
                </c:pt>
                <c:pt idx="17781">
                  <c:v>1.0007083000000001</c:v>
                </c:pt>
                <c:pt idx="17782">
                  <c:v>0.98190653000000006</c:v>
                </c:pt>
                <c:pt idx="17783">
                  <c:v>0.99407559999999995</c:v>
                </c:pt>
                <c:pt idx="17784">
                  <c:v>1.0001842999999999</c:v>
                </c:pt>
                <c:pt idx="17785">
                  <c:v>0.98604786</c:v>
                </c:pt>
                <c:pt idx="17786">
                  <c:v>0.99758729999999995</c:v>
                </c:pt>
                <c:pt idx="17787">
                  <c:v>0.98214920000000006</c:v>
                </c:pt>
                <c:pt idx="17788">
                  <c:v>0.99249977</c:v>
                </c:pt>
                <c:pt idx="17789">
                  <c:v>0.99424665999999995</c:v>
                </c:pt>
                <c:pt idx="17790">
                  <c:v>0.97320324000000002</c:v>
                </c:pt>
                <c:pt idx="17791">
                  <c:v>0.98904055000000002</c:v>
                </c:pt>
                <c:pt idx="17792">
                  <c:v>0.99255159999999998</c:v>
                </c:pt>
                <c:pt idx="17793">
                  <c:v>0.97785144999999996</c:v>
                </c:pt>
                <c:pt idx="17794">
                  <c:v>0.99952686000000002</c:v>
                </c:pt>
                <c:pt idx="17795">
                  <c:v>0.99392659999999999</c:v>
                </c:pt>
                <c:pt idx="17796">
                  <c:v>0.99920463999999998</c:v>
                </c:pt>
                <c:pt idx="17797">
                  <c:v>0.99679510000000004</c:v>
                </c:pt>
                <c:pt idx="17798">
                  <c:v>0.99771434000000003</c:v>
                </c:pt>
                <c:pt idx="17799">
                  <c:v>0.95218473999999997</c:v>
                </c:pt>
                <c:pt idx="17800">
                  <c:v>0.99158650000000004</c:v>
                </c:pt>
                <c:pt idx="17801">
                  <c:v>0.99464410000000003</c:v>
                </c:pt>
                <c:pt idx="17802">
                  <c:v>0.98680840000000003</c:v>
                </c:pt>
                <c:pt idx="17803">
                  <c:v>0.97792460000000003</c:v>
                </c:pt>
                <c:pt idx="17804">
                  <c:v>0.98455510000000002</c:v>
                </c:pt>
                <c:pt idx="17805">
                  <c:v>0.99717579999999995</c:v>
                </c:pt>
                <c:pt idx="17806">
                  <c:v>0.99209890000000001</c:v>
                </c:pt>
                <c:pt idx="17807">
                  <c:v>0.96985330000000003</c:v>
                </c:pt>
                <c:pt idx="17808">
                  <c:v>0.99947125000000003</c:v>
                </c:pt>
                <c:pt idx="17809">
                  <c:v>0.97649353999999999</c:v>
                </c:pt>
                <c:pt idx="17810">
                  <c:v>0.98247910000000005</c:v>
                </c:pt>
                <c:pt idx="17811">
                  <c:v>0.98222810000000005</c:v>
                </c:pt>
                <c:pt idx="17812">
                  <c:v>1.0005819</c:v>
                </c:pt>
                <c:pt idx="17813">
                  <c:v>1.0000932</c:v>
                </c:pt>
                <c:pt idx="17814">
                  <c:v>0.99963310000000005</c:v>
                </c:pt>
                <c:pt idx="17815">
                  <c:v>0.95408493000000005</c:v>
                </c:pt>
                <c:pt idx="17816">
                  <c:v>0.99667203000000004</c:v>
                </c:pt>
                <c:pt idx="17817">
                  <c:v>0.9928342</c:v>
                </c:pt>
                <c:pt idx="17818">
                  <c:v>1.0017343999999999</c:v>
                </c:pt>
                <c:pt idx="17819">
                  <c:v>0.97214679999999998</c:v>
                </c:pt>
                <c:pt idx="17820">
                  <c:v>0.98639876000000004</c:v>
                </c:pt>
                <c:pt idx="17821">
                  <c:v>0.99850786000000002</c:v>
                </c:pt>
                <c:pt idx="17822">
                  <c:v>1.0005812999999999</c:v>
                </c:pt>
                <c:pt idx="17823">
                  <c:v>1.0033714</c:v>
                </c:pt>
                <c:pt idx="17824">
                  <c:v>0.94812209999999997</c:v>
                </c:pt>
                <c:pt idx="17825">
                  <c:v>0.99993264999999998</c:v>
                </c:pt>
                <c:pt idx="17826">
                  <c:v>0.99357057000000004</c:v>
                </c:pt>
                <c:pt idx="17827">
                  <c:v>0.99104420000000004</c:v>
                </c:pt>
                <c:pt idx="17828">
                  <c:v>0.98427916000000004</c:v>
                </c:pt>
                <c:pt idx="17829">
                  <c:v>0.99743999999999999</c:v>
                </c:pt>
                <c:pt idx="17830">
                  <c:v>0.98276335000000004</c:v>
                </c:pt>
                <c:pt idx="17831">
                  <c:v>0.99711329999999998</c:v>
                </c:pt>
                <c:pt idx="17832">
                  <c:v>0.96545639999999999</c:v>
                </c:pt>
                <c:pt idx="17833">
                  <c:v>0.99405299999999996</c:v>
                </c:pt>
                <c:pt idx="17834">
                  <c:v>0.95544857000000005</c:v>
                </c:pt>
                <c:pt idx="17835">
                  <c:v>0.99963190000000002</c:v>
                </c:pt>
                <c:pt idx="17836">
                  <c:v>1.0000218000000001</c:v>
                </c:pt>
                <c:pt idx="17837">
                  <c:v>0.99908434999999995</c:v>
                </c:pt>
                <c:pt idx="17838">
                  <c:v>1.0025535000000001</c:v>
                </c:pt>
                <c:pt idx="17839">
                  <c:v>0.97630629999999996</c:v>
                </c:pt>
                <c:pt idx="17840">
                  <c:v>0.98560040000000004</c:v>
                </c:pt>
                <c:pt idx="17841">
                  <c:v>1.0004660999999999</c:v>
                </c:pt>
                <c:pt idx="17842">
                  <c:v>1.0012856000000001</c:v>
                </c:pt>
                <c:pt idx="17843">
                  <c:v>1.0006196000000001</c:v>
                </c:pt>
                <c:pt idx="17844">
                  <c:v>0.99848144999999999</c:v>
                </c:pt>
                <c:pt idx="17845">
                  <c:v>1.0015844</c:v>
                </c:pt>
                <c:pt idx="17846">
                  <c:v>0.98754379999999997</c:v>
                </c:pt>
                <c:pt idx="17847">
                  <c:v>0.99990020000000002</c:v>
                </c:pt>
                <c:pt idx="17848">
                  <c:v>0.99816479999999996</c:v>
                </c:pt>
                <c:pt idx="17849">
                  <c:v>0.98024464</c:v>
                </c:pt>
                <c:pt idx="17850">
                  <c:v>1.0002297</c:v>
                </c:pt>
                <c:pt idx="17851">
                  <c:v>0.99966299999999997</c:v>
                </c:pt>
                <c:pt idx="17852">
                  <c:v>0.98510450000000005</c:v>
                </c:pt>
                <c:pt idx="17853">
                  <c:v>0.99744580000000005</c:v>
                </c:pt>
                <c:pt idx="17854">
                  <c:v>0.99898929999999997</c:v>
                </c:pt>
                <c:pt idx="17855">
                  <c:v>0.99183949999999999</c:v>
                </c:pt>
                <c:pt idx="17856">
                  <c:v>1.0003632</c:v>
                </c:pt>
                <c:pt idx="17857">
                  <c:v>0.99877536</c:v>
                </c:pt>
                <c:pt idx="17858">
                  <c:v>0.99844580000000005</c:v>
                </c:pt>
                <c:pt idx="17859">
                  <c:v>0.98266566</c:v>
                </c:pt>
                <c:pt idx="17860">
                  <c:v>0.99216663999999999</c:v>
                </c:pt>
                <c:pt idx="17861">
                  <c:v>0.97872239999999999</c:v>
                </c:pt>
                <c:pt idx="17862">
                  <c:v>1.0022998000000001</c:v>
                </c:pt>
                <c:pt idx="17863">
                  <c:v>0.99915164999999995</c:v>
                </c:pt>
                <c:pt idx="17864">
                  <c:v>0.99419979999999997</c:v>
                </c:pt>
                <c:pt idx="17865">
                  <c:v>0.99809194000000001</c:v>
                </c:pt>
                <c:pt idx="17866">
                  <c:v>1.0037050000000001</c:v>
                </c:pt>
                <c:pt idx="17867">
                  <c:v>0.95221080000000002</c:v>
                </c:pt>
                <c:pt idx="17868">
                  <c:v>0.98803909999999995</c:v>
                </c:pt>
                <c:pt idx="17869">
                  <c:v>0.99337595999999995</c:v>
                </c:pt>
                <c:pt idx="17870">
                  <c:v>0.97029370000000004</c:v>
                </c:pt>
                <c:pt idx="17871">
                  <c:v>0.99940324000000003</c:v>
                </c:pt>
                <c:pt idx="17872">
                  <c:v>0.99967205999999997</c:v>
                </c:pt>
                <c:pt idx="17873">
                  <c:v>0.99635419999999997</c:v>
                </c:pt>
                <c:pt idx="17874">
                  <c:v>0.97967475999999998</c:v>
                </c:pt>
                <c:pt idx="17875">
                  <c:v>1.0009271</c:v>
                </c:pt>
                <c:pt idx="17876">
                  <c:v>0.98282069999999999</c:v>
                </c:pt>
                <c:pt idx="17877">
                  <c:v>0.97682460000000004</c:v>
                </c:pt>
                <c:pt idx="17878">
                  <c:v>0.95769285999999998</c:v>
                </c:pt>
                <c:pt idx="17879">
                  <c:v>1.0021876999999999</c:v>
                </c:pt>
                <c:pt idx="17880">
                  <c:v>0.99174845</c:v>
                </c:pt>
                <c:pt idx="17881">
                  <c:v>0.99821040000000005</c:v>
                </c:pt>
                <c:pt idx="17882">
                  <c:v>1.0001842999999999</c:v>
                </c:pt>
                <c:pt idx="17883">
                  <c:v>0.9999825</c:v>
                </c:pt>
                <c:pt idx="17884">
                  <c:v>0.98172979999999999</c:v>
                </c:pt>
                <c:pt idx="17885">
                  <c:v>1.0011432</c:v>
                </c:pt>
                <c:pt idx="17886">
                  <c:v>0.99941720000000001</c:v>
                </c:pt>
                <c:pt idx="17887">
                  <c:v>1.0014045</c:v>
                </c:pt>
                <c:pt idx="17888">
                  <c:v>0.98220750000000001</c:v>
                </c:pt>
                <c:pt idx="17889">
                  <c:v>1.0012728</c:v>
                </c:pt>
                <c:pt idx="17890">
                  <c:v>0.99955179999999999</c:v>
                </c:pt>
                <c:pt idx="17891">
                  <c:v>0.97214126999999995</c:v>
                </c:pt>
                <c:pt idx="17892">
                  <c:v>0.9935041</c:v>
                </c:pt>
                <c:pt idx="17893">
                  <c:v>0.99912833999999995</c:v>
                </c:pt>
                <c:pt idx="17894">
                  <c:v>0.98375595000000005</c:v>
                </c:pt>
                <c:pt idx="17895">
                  <c:v>0.98885095000000001</c:v>
                </c:pt>
                <c:pt idx="17896">
                  <c:v>0.99824040000000003</c:v>
                </c:pt>
                <c:pt idx="17897">
                  <c:v>0.99699305999999999</c:v>
                </c:pt>
                <c:pt idx="17898">
                  <c:v>0.99416789999999999</c:v>
                </c:pt>
                <c:pt idx="17899">
                  <c:v>0.95627636000000005</c:v>
                </c:pt>
                <c:pt idx="17900">
                  <c:v>1.0013386</c:v>
                </c:pt>
                <c:pt idx="17901">
                  <c:v>1.0020369</c:v>
                </c:pt>
                <c:pt idx="17902">
                  <c:v>1.0003544</c:v>
                </c:pt>
                <c:pt idx="17903">
                  <c:v>1.0035411999999999</c:v>
                </c:pt>
                <c:pt idx="17904">
                  <c:v>0.99047700000000005</c:v>
                </c:pt>
                <c:pt idx="17905">
                  <c:v>1.0005991000000001</c:v>
                </c:pt>
                <c:pt idx="17906">
                  <c:v>1.0010045999999999</c:v>
                </c:pt>
                <c:pt idx="17907">
                  <c:v>1.0010870999999999</c:v>
                </c:pt>
                <c:pt idx="17908">
                  <c:v>0.99828863000000001</c:v>
                </c:pt>
                <c:pt idx="17909">
                  <c:v>0.97806119999999996</c:v>
                </c:pt>
                <c:pt idx="17910">
                  <c:v>0.97050970000000003</c:v>
                </c:pt>
                <c:pt idx="17911">
                  <c:v>0.97250413999999996</c:v>
                </c:pt>
                <c:pt idx="17912">
                  <c:v>0.97494643999999997</c:v>
                </c:pt>
                <c:pt idx="17913">
                  <c:v>0.99829787000000003</c:v>
                </c:pt>
                <c:pt idx="17914">
                  <c:v>0.97931780000000002</c:v>
                </c:pt>
                <c:pt idx="17915">
                  <c:v>0.99198120000000001</c:v>
                </c:pt>
                <c:pt idx="17916">
                  <c:v>1.0000441</c:v>
                </c:pt>
                <c:pt idx="17917">
                  <c:v>1.0011532000000001</c:v>
                </c:pt>
                <c:pt idx="17918">
                  <c:v>0.99839115</c:v>
                </c:pt>
                <c:pt idx="17919">
                  <c:v>0.97464894999999996</c:v>
                </c:pt>
                <c:pt idx="17920">
                  <c:v>0.98645899999999997</c:v>
                </c:pt>
                <c:pt idx="17921">
                  <c:v>1.0003057</c:v>
                </c:pt>
                <c:pt idx="17922">
                  <c:v>0.99964165999999999</c:v>
                </c:pt>
                <c:pt idx="17923">
                  <c:v>1.0008888</c:v>
                </c:pt>
                <c:pt idx="17924">
                  <c:v>0.99924433000000001</c:v>
                </c:pt>
                <c:pt idx="17925">
                  <c:v>0.99968606000000004</c:v>
                </c:pt>
                <c:pt idx="17926">
                  <c:v>0.99845402999999999</c:v>
                </c:pt>
                <c:pt idx="17927">
                  <c:v>1.0059056</c:v>
                </c:pt>
                <c:pt idx="17928">
                  <c:v>0.96221553999999998</c:v>
                </c:pt>
                <c:pt idx="17929">
                  <c:v>1.0031338000000001</c:v>
                </c:pt>
                <c:pt idx="17930">
                  <c:v>1.0005754</c:v>
                </c:pt>
                <c:pt idx="17931">
                  <c:v>1.0019370000000001</c:v>
                </c:pt>
                <c:pt idx="17932">
                  <c:v>0.99836139999999995</c:v>
                </c:pt>
                <c:pt idx="17933">
                  <c:v>1.0003257999999999</c:v>
                </c:pt>
                <c:pt idx="17934">
                  <c:v>0.9924617</c:v>
                </c:pt>
                <c:pt idx="17935">
                  <c:v>0.99079775999999997</c:v>
                </c:pt>
                <c:pt idx="17936">
                  <c:v>1.0027851999999999</c:v>
                </c:pt>
                <c:pt idx="17937">
                  <c:v>0.99408304999999997</c:v>
                </c:pt>
                <c:pt idx="17938">
                  <c:v>0.99604079999999995</c:v>
                </c:pt>
                <c:pt idx="17939">
                  <c:v>1.0015750000000001</c:v>
                </c:pt>
                <c:pt idx="17940">
                  <c:v>1.0006254999999999</c:v>
                </c:pt>
                <c:pt idx="17941">
                  <c:v>0.98388785000000001</c:v>
                </c:pt>
                <c:pt idx="17942">
                  <c:v>0.95534940000000002</c:v>
                </c:pt>
                <c:pt idx="17943">
                  <c:v>0.99909159999999997</c:v>
                </c:pt>
                <c:pt idx="17944">
                  <c:v>0.98092749999999995</c:v>
                </c:pt>
                <c:pt idx="17945">
                  <c:v>0.99976889999999996</c:v>
                </c:pt>
                <c:pt idx="17946">
                  <c:v>0.9998939</c:v>
                </c:pt>
                <c:pt idx="17947">
                  <c:v>0.99568319999999999</c:v>
                </c:pt>
                <c:pt idx="17948">
                  <c:v>0.97013389999999999</c:v>
                </c:pt>
                <c:pt idx="17949">
                  <c:v>0.99701744000000003</c:v>
                </c:pt>
                <c:pt idx="17950">
                  <c:v>1.0003728000000001</c:v>
                </c:pt>
                <c:pt idx="17951">
                  <c:v>0.98564713999999998</c:v>
                </c:pt>
                <c:pt idx="17952">
                  <c:v>1.0033030000000001</c:v>
                </c:pt>
                <c:pt idx="17953">
                  <c:v>0.9996642</c:v>
                </c:pt>
                <c:pt idx="17954">
                  <c:v>0.99490149999999999</c:v>
                </c:pt>
                <c:pt idx="17955">
                  <c:v>0.99574375000000004</c:v>
                </c:pt>
                <c:pt idx="17956">
                  <c:v>0.99862620000000002</c:v>
                </c:pt>
                <c:pt idx="17957">
                  <c:v>0.97400880000000001</c:v>
                </c:pt>
                <c:pt idx="17958">
                  <c:v>0.97384179999999998</c:v>
                </c:pt>
                <c:pt idx="17959">
                  <c:v>0.99675893999999998</c:v>
                </c:pt>
                <c:pt idx="17960">
                  <c:v>0.99965510000000002</c:v>
                </c:pt>
                <c:pt idx="17961">
                  <c:v>0.99959969999999998</c:v>
                </c:pt>
                <c:pt idx="17962">
                  <c:v>0.99998589999999998</c:v>
                </c:pt>
                <c:pt idx="17963">
                  <c:v>1.0010948</c:v>
                </c:pt>
                <c:pt idx="17964">
                  <c:v>0.97053900000000004</c:v>
                </c:pt>
                <c:pt idx="17965">
                  <c:v>0.98178109999999996</c:v>
                </c:pt>
                <c:pt idx="17966">
                  <c:v>1.0006451999999999</c:v>
                </c:pt>
                <c:pt idx="17967">
                  <c:v>1.0017449</c:v>
                </c:pt>
                <c:pt idx="17968">
                  <c:v>1.003145</c:v>
                </c:pt>
                <c:pt idx="17969">
                  <c:v>1.0011846</c:v>
                </c:pt>
                <c:pt idx="17970">
                  <c:v>1.0047039</c:v>
                </c:pt>
                <c:pt idx="17971">
                  <c:v>0.99869750000000002</c:v>
                </c:pt>
                <c:pt idx="17972">
                  <c:v>0.99293922999999995</c:v>
                </c:pt>
                <c:pt idx="17973">
                  <c:v>1.0015111000000001</c:v>
                </c:pt>
                <c:pt idx="17974">
                  <c:v>1.0000813</c:v>
                </c:pt>
                <c:pt idx="17975">
                  <c:v>0.98704349999999996</c:v>
                </c:pt>
                <c:pt idx="17976">
                  <c:v>0.99508697000000002</c:v>
                </c:pt>
                <c:pt idx="17977">
                  <c:v>0.98885626000000004</c:v>
                </c:pt>
                <c:pt idx="17978">
                  <c:v>1.0000031</c:v>
                </c:pt>
                <c:pt idx="17979">
                  <c:v>1.0007044</c:v>
                </c:pt>
                <c:pt idx="17980">
                  <c:v>0.99765563000000002</c:v>
                </c:pt>
                <c:pt idx="17981">
                  <c:v>0.99676240000000005</c:v>
                </c:pt>
                <c:pt idx="17982">
                  <c:v>0.99343060000000005</c:v>
                </c:pt>
                <c:pt idx="17983">
                  <c:v>0.99517049999999996</c:v>
                </c:pt>
                <c:pt idx="17984">
                  <c:v>0.97879183000000003</c:v>
                </c:pt>
                <c:pt idx="17985">
                  <c:v>0.99969739999999996</c:v>
                </c:pt>
                <c:pt idx="17986">
                  <c:v>0.99890679999999998</c:v>
                </c:pt>
                <c:pt idx="17987">
                  <c:v>0.98163789999999995</c:v>
                </c:pt>
                <c:pt idx="17988">
                  <c:v>1.0001119999999999</c:v>
                </c:pt>
                <c:pt idx="17989">
                  <c:v>0.99653195999999999</c:v>
                </c:pt>
                <c:pt idx="17990">
                  <c:v>0.95046180000000002</c:v>
                </c:pt>
                <c:pt idx="17991">
                  <c:v>0.97093253999999996</c:v>
                </c:pt>
                <c:pt idx="17992">
                  <c:v>0.97964333999999997</c:v>
                </c:pt>
                <c:pt idx="17993">
                  <c:v>0.99313810000000002</c:v>
                </c:pt>
                <c:pt idx="17994">
                  <c:v>0.97423269999999995</c:v>
                </c:pt>
                <c:pt idx="17995">
                  <c:v>0.94957720000000001</c:v>
                </c:pt>
                <c:pt idx="17996">
                  <c:v>1.0064282</c:v>
                </c:pt>
                <c:pt idx="17997">
                  <c:v>0.9793328</c:v>
                </c:pt>
                <c:pt idx="17998">
                  <c:v>1.0005914</c:v>
                </c:pt>
                <c:pt idx="17999">
                  <c:v>0.97476969999999996</c:v>
                </c:pt>
                <c:pt idx="18000">
                  <c:v>0.97198859999999998</c:v>
                </c:pt>
                <c:pt idx="18001">
                  <c:v>1.0031857</c:v>
                </c:pt>
                <c:pt idx="18002">
                  <c:v>0.98509340000000001</c:v>
                </c:pt>
                <c:pt idx="18003">
                  <c:v>0.99996304999999996</c:v>
                </c:pt>
                <c:pt idx="18004">
                  <c:v>0.99333660000000001</c:v>
                </c:pt>
                <c:pt idx="18005">
                  <c:v>0.99966323000000001</c:v>
                </c:pt>
                <c:pt idx="18006">
                  <c:v>0.98755139999999997</c:v>
                </c:pt>
                <c:pt idx="18007">
                  <c:v>1.0031463</c:v>
                </c:pt>
                <c:pt idx="18008">
                  <c:v>1.0001723</c:v>
                </c:pt>
                <c:pt idx="18009">
                  <c:v>1.0004729999999999</c:v>
                </c:pt>
                <c:pt idx="18010">
                  <c:v>0.98757989999999996</c:v>
                </c:pt>
                <c:pt idx="18011">
                  <c:v>1.0007006000000001</c:v>
                </c:pt>
                <c:pt idx="18012">
                  <c:v>0.9834271</c:v>
                </c:pt>
                <c:pt idx="18013">
                  <c:v>1.0012228000000001</c:v>
                </c:pt>
                <c:pt idx="18014">
                  <c:v>0.98677820000000005</c:v>
                </c:pt>
                <c:pt idx="18015">
                  <c:v>1.0004725000000001</c:v>
                </c:pt>
                <c:pt idx="18016">
                  <c:v>1.0013114999999999</c:v>
                </c:pt>
                <c:pt idx="18017">
                  <c:v>0.95040387000000004</c:v>
                </c:pt>
                <c:pt idx="18018">
                  <c:v>1.0017685999999999</c:v>
                </c:pt>
                <c:pt idx="18019">
                  <c:v>0.99840313000000003</c:v>
                </c:pt>
                <c:pt idx="18020">
                  <c:v>1.0001450999999999</c:v>
                </c:pt>
                <c:pt idx="18021">
                  <c:v>0.9999728</c:v>
                </c:pt>
                <c:pt idx="18022">
                  <c:v>0.99821040000000005</c:v>
                </c:pt>
                <c:pt idx="18023">
                  <c:v>0.99117893000000001</c:v>
                </c:pt>
                <c:pt idx="18024">
                  <c:v>0.98982040000000004</c:v>
                </c:pt>
                <c:pt idx="18025">
                  <c:v>0.99697849999999999</c:v>
                </c:pt>
                <c:pt idx="18026">
                  <c:v>0.99878805999999998</c:v>
                </c:pt>
                <c:pt idx="18027">
                  <c:v>0.99262976999999997</c:v>
                </c:pt>
                <c:pt idx="18028">
                  <c:v>0.99963175999999998</c:v>
                </c:pt>
                <c:pt idx="18029">
                  <c:v>1.0029566000000001</c:v>
                </c:pt>
                <c:pt idx="18030">
                  <c:v>0.97490673999999999</c:v>
                </c:pt>
                <c:pt idx="18031">
                  <c:v>0.95460299999999998</c:v>
                </c:pt>
                <c:pt idx="18032">
                  <c:v>0.99202979999999996</c:v>
                </c:pt>
                <c:pt idx="18033">
                  <c:v>0.99299979999999999</c:v>
                </c:pt>
                <c:pt idx="18034">
                  <c:v>0.99821040000000005</c:v>
                </c:pt>
                <c:pt idx="18035">
                  <c:v>0.99982435000000003</c:v>
                </c:pt>
                <c:pt idx="18036">
                  <c:v>0.99906459999999997</c:v>
                </c:pt>
                <c:pt idx="18037">
                  <c:v>0.99562329999999999</c:v>
                </c:pt>
                <c:pt idx="18038">
                  <c:v>0.9732362</c:v>
                </c:pt>
                <c:pt idx="18039">
                  <c:v>0.99015593999999996</c:v>
                </c:pt>
                <c:pt idx="18040">
                  <c:v>1.0004090000000001</c:v>
                </c:pt>
                <c:pt idx="18041">
                  <c:v>0.99621800000000005</c:v>
                </c:pt>
                <c:pt idx="18042">
                  <c:v>0.99793964999999996</c:v>
                </c:pt>
                <c:pt idx="18043">
                  <c:v>1.0007044</c:v>
                </c:pt>
                <c:pt idx="18044">
                  <c:v>0.99585252999999996</c:v>
                </c:pt>
                <c:pt idx="18045">
                  <c:v>0.98384154000000001</c:v>
                </c:pt>
                <c:pt idx="18046">
                  <c:v>0.99409910000000001</c:v>
                </c:pt>
                <c:pt idx="18047">
                  <c:v>0.99935980000000002</c:v>
                </c:pt>
                <c:pt idx="18048">
                  <c:v>0.97167159999999997</c:v>
                </c:pt>
                <c:pt idx="18049">
                  <c:v>0.98553394999999999</c:v>
                </c:pt>
                <c:pt idx="18050">
                  <c:v>0.99650660000000002</c:v>
                </c:pt>
                <c:pt idx="18051">
                  <c:v>1.0017130000000001</c:v>
                </c:pt>
                <c:pt idx="18052">
                  <c:v>1.0010097</c:v>
                </c:pt>
                <c:pt idx="18053">
                  <c:v>0.98630739999999995</c:v>
                </c:pt>
                <c:pt idx="18054">
                  <c:v>0.99822820000000001</c:v>
                </c:pt>
                <c:pt idx="18055">
                  <c:v>0.99666710000000003</c:v>
                </c:pt>
                <c:pt idx="18056">
                  <c:v>1.0014352</c:v>
                </c:pt>
                <c:pt idx="18057">
                  <c:v>0.97278845000000003</c:v>
                </c:pt>
                <c:pt idx="18058">
                  <c:v>0.99560106000000004</c:v>
                </c:pt>
                <c:pt idx="18059">
                  <c:v>0.96297854000000005</c:v>
                </c:pt>
                <c:pt idx="18060">
                  <c:v>0.99896585999999998</c:v>
                </c:pt>
                <c:pt idx="18061">
                  <c:v>1.0002711</c:v>
                </c:pt>
                <c:pt idx="18062">
                  <c:v>1.0010699999999999</c:v>
                </c:pt>
                <c:pt idx="18063">
                  <c:v>0.98323269999999996</c:v>
                </c:pt>
                <c:pt idx="18064">
                  <c:v>0.98542070000000004</c:v>
                </c:pt>
                <c:pt idx="18065">
                  <c:v>1.0006573999999999</c:v>
                </c:pt>
                <c:pt idx="18066">
                  <c:v>0.99660720000000003</c:v>
                </c:pt>
                <c:pt idx="18067">
                  <c:v>0.96525775999999996</c:v>
                </c:pt>
                <c:pt idx="18068">
                  <c:v>1.0001842000000001</c:v>
                </c:pt>
                <c:pt idx="18069">
                  <c:v>0.99552810000000003</c:v>
                </c:pt>
                <c:pt idx="18070">
                  <c:v>0.97508819999999996</c:v>
                </c:pt>
                <c:pt idx="18071">
                  <c:v>0.98865479999999994</c:v>
                </c:pt>
                <c:pt idx="18072">
                  <c:v>0.99108609999999997</c:v>
                </c:pt>
                <c:pt idx="18073">
                  <c:v>0.98878659999999996</c:v>
                </c:pt>
                <c:pt idx="18074">
                  <c:v>0.99922659999999996</c:v>
                </c:pt>
                <c:pt idx="18075">
                  <c:v>1.0007044</c:v>
                </c:pt>
                <c:pt idx="18076">
                  <c:v>0.97135084999999999</c:v>
                </c:pt>
                <c:pt idx="18077">
                  <c:v>0.99327290000000001</c:v>
                </c:pt>
                <c:pt idx="18078">
                  <c:v>0.98625516999999996</c:v>
                </c:pt>
                <c:pt idx="18079">
                  <c:v>0.99927980000000005</c:v>
                </c:pt>
                <c:pt idx="18080">
                  <c:v>0.99321369999999998</c:v>
                </c:pt>
                <c:pt idx="18081">
                  <c:v>0.99707484000000002</c:v>
                </c:pt>
                <c:pt idx="18082">
                  <c:v>1.0003822</c:v>
                </c:pt>
                <c:pt idx="18083">
                  <c:v>0.98048080000000004</c:v>
                </c:pt>
                <c:pt idx="18084">
                  <c:v>0.99342350000000001</c:v>
                </c:pt>
                <c:pt idx="18085">
                  <c:v>0.99991890000000005</c:v>
                </c:pt>
                <c:pt idx="18086">
                  <c:v>1.0000917</c:v>
                </c:pt>
                <c:pt idx="18087">
                  <c:v>1.0004763999999999</c:v>
                </c:pt>
                <c:pt idx="18088">
                  <c:v>0.95683925999999997</c:v>
                </c:pt>
                <c:pt idx="18089">
                  <c:v>0.89996712999999995</c:v>
                </c:pt>
                <c:pt idx="18090">
                  <c:v>0.99841670000000005</c:v>
                </c:pt>
                <c:pt idx="18091">
                  <c:v>0.98410419999999998</c:v>
                </c:pt>
                <c:pt idx="18092">
                  <c:v>0.98170345999999997</c:v>
                </c:pt>
                <c:pt idx="18093">
                  <c:v>1.0001107</c:v>
                </c:pt>
                <c:pt idx="18094">
                  <c:v>0.98311309999999996</c:v>
                </c:pt>
                <c:pt idx="18095">
                  <c:v>0.97179895999999999</c:v>
                </c:pt>
                <c:pt idx="18096">
                  <c:v>0.98852629999999997</c:v>
                </c:pt>
                <c:pt idx="18097">
                  <c:v>0.99828620000000001</c:v>
                </c:pt>
                <c:pt idx="18098">
                  <c:v>1.0005059000000001</c:v>
                </c:pt>
                <c:pt idx="18099">
                  <c:v>1.0009745000000001</c:v>
                </c:pt>
                <c:pt idx="18100">
                  <c:v>0.98275889999999999</c:v>
                </c:pt>
                <c:pt idx="18101">
                  <c:v>1.0006314999999999</c:v>
                </c:pt>
                <c:pt idx="18102">
                  <c:v>1.0001272000000001</c:v>
                </c:pt>
                <c:pt idx="18103">
                  <c:v>0.99933890000000003</c:v>
                </c:pt>
                <c:pt idx="18104">
                  <c:v>1.0008556</c:v>
                </c:pt>
                <c:pt idx="18105">
                  <c:v>0.99989079999999997</c:v>
                </c:pt>
                <c:pt idx="18106">
                  <c:v>1.0012728</c:v>
                </c:pt>
                <c:pt idx="18107">
                  <c:v>0.98759129999999995</c:v>
                </c:pt>
                <c:pt idx="18108">
                  <c:v>0.98458089999999998</c:v>
                </c:pt>
                <c:pt idx="18109">
                  <c:v>0.94388839999999996</c:v>
                </c:pt>
                <c:pt idx="18110">
                  <c:v>0.9789466</c:v>
                </c:pt>
                <c:pt idx="18111">
                  <c:v>0.99046330000000005</c:v>
                </c:pt>
                <c:pt idx="18112">
                  <c:v>0.98175140000000005</c:v>
                </c:pt>
                <c:pt idx="18113">
                  <c:v>0.99198293999999998</c:v>
                </c:pt>
                <c:pt idx="18114">
                  <c:v>0.83384734000000005</c:v>
                </c:pt>
                <c:pt idx="18115">
                  <c:v>0.99975789999999998</c:v>
                </c:pt>
                <c:pt idx="18116">
                  <c:v>0.99794680000000002</c:v>
                </c:pt>
                <c:pt idx="18117">
                  <c:v>1.0007543999999999</c:v>
                </c:pt>
                <c:pt idx="18118">
                  <c:v>0.99269205000000005</c:v>
                </c:pt>
                <c:pt idx="18119">
                  <c:v>0.96958710000000004</c:v>
                </c:pt>
                <c:pt idx="18120">
                  <c:v>1.0002272999999999</c:v>
                </c:pt>
                <c:pt idx="18121">
                  <c:v>0.98654604000000001</c:v>
                </c:pt>
                <c:pt idx="18122">
                  <c:v>0.98641409999999996</c:v>
                </c:pt>
                <c:pt idx="18123">
                  <c:v>0.99809360000000003</c:v>
                </c:pt>
                <c:pt idx="18124">
                  <c:v>0.97107684999999999</c:v>
                </c:pt>
                <c:pt idx="18125">
                  <c:v>1.0008178999999999</c:v>
                </c:pt>
                <c:pt idx="18126">
                  <c:v>0.98271125999999998</c:v>
                </c:pt>
                <c:pt idx="18127">
                  <c:v>0.99816525</c:v>
                </c:pt>
                <c:pt idx="18128">
                  <c:v>0.99850360000000005</c:v>
                </c:pt>
                <c:pt idx="18129">
                  <c:v>0.98411649999999995</c:v>
                </c:pt>
                <c:pt idx="18130">
                  <c:v>0.95321160000000005</c:v>
                </c:pt>
                <c:pt idx="18131">
                  <c:v>0.99913174000000005</c:v>
                </c:pt>
                <c:pt idx="18132">
                  <c:v>0.99903505999999997</c:v>
                </c:pt>
                <c:pt idx="18133">
                  <c:v>0.96827629999999998</c:v>
                </c:pt>
                <c:pt idx="18134">
                  <c:v>0.99734265</c:v>
                </c:pt>
                <c:pt idx="18135">
                  <c:v>1.0000032999999999</c:v>
                </c:pt>
                <c:pt idx="18136">
                  <c:v>1.0013052</c:v>
                </c:pt>
                <c:pt idx="18137">
                  <c:v>0.99448820000000004</c:v>
                </c:pt>
                <c:pt idx="18138">
                  <c:v>0.98075400000000001</c:v>
                </c:pt>
                <c:pt idx="18139">
                  <c:v>0.99598925999999999</c:v>
                </c:pt>
                <c:pt idx="18140">
                  <c:v>0.99658420000000003</c:v>
                </c:pt>
                <c:pt idx="18141">
                  <c:v>0.98111919999999997</c:v>
                </c:pt>
                <c:pt idx="18142">
                  <c:v>0.99681604000000001</c:v>
                </c:pt>
                <c:pt idx="18143">
                  <c:v>0.99957569999999996</c:v>
                </c:pt>
                <c:pt idx="18144">
                  <c:v>0.99006163999999997</c:v>
                </c:pt>
                <c:pt idx="18145">
                  <c:v>0.99798655999999997</c:v>
                </c:pt>
                <c:pt idx="18146">
                  <c:v>0.97900259999999995</c:v>
                </c:pt>
                <c:pt idx="18147">
                  <c:v>0.98870999999999998</c:v>
                </c:pt>
                <c:pt idx="18148">
                  <c:v>0.98835090000000003</c:v>
                </c:pt>
                <c:pt idx="18149">
                  <c:v>0.99293580000000004</c:v>
                </c:pt>
                <c:pt idx="18150">
                  <c:v>0.99959969999999998</c:v>
                </c:pt>
                <c:pt idx="18151">
                  <c:v>0.97577095000000003</c:v>
                </c:pt>
                <c:pt idx="18152">
                  <c:v>0.98678869999999996</c:v>
                </c:pt>
                <c:pt idx="18153">
                  <c:v>0.99001764999999997</c:v>
                </c:pt>
                <c:pt idx="18154">
                  <c:v>0.99755674999999999</c:v>
                </c:pt>
                <c:pt idx="18155">
                  <c:v>0.99190223</c:v>
                </c:pt>
                <c:pt idx="18156">
                  <c:v>1.0015968</c:v>
                </c:pt>
                <c:pt idx="18157">
                  <c:v>0.99054043999999997</c:v>
                </c:pt>
                <c:pt idx="18158">
                  <c:v>0.96529149999999997</c:v>
                </c:pt>
                <c:pt idx="18159">
                  <c:v>0.99450780000000005</c:v>
                </c:pt>
                <c:pt idx="18160">
                  <c:v>0.98843526999999998</c:v>
                </c:pt>
                <c:pt idx="18161">
                  <c:v>0.97962815000000003</c:v>
                </c:pt>
                <c:pt idx="18162">
                  <c:v>0.99951595000000004</c:v>
                </c:pt>
                <c:pt idx="18163">
                  <c:v>0.99627350000000003</c:v>
                </c:pt>
                <c:pt idx="18164">
                  <c:v>1.0001013000000001</c:v>
                </c:pt>
                <c:pt idx="18165">
                  <c:v>0.99498606000000001</c:v>
                </c:pt>
                <c:pt idx="18166">
                  <c:v>1.0019647</c:v>
                </c:pt>
                <c:pt idx="18167">
                  <c:v>0.98233769999999998</c:v>
                </c:pt>
                <c:pt idx="18168">
                  <c:v>1.0075573</c:v>
                </c:pt>
                <c:pt idx="18169">
                  <c:v>0.99977815000000003</c:v>
                </c:pt>
                <c:pt idx="18170">
                  <c:v>0.99727494000000005</c:v>
                </c:pt>
                <c:pt idx="18171">
                  <c:v>0.99346619999999997</c:v>
                </c:pt>
                <c:pt idx="18172">
                  <c:v>0.99930596000000005</c:v>
                </c:pt>
                <c:pt idx="18173">
                  <c:v>0.99064666000000001</c:v>
                </c:pt>
                <c:pt idx="18174">
                  <c:v>0.97439370000000003</c:v>
                </c:pt>
                <c:pt idx="18175">
                  <c:v>0.99346650000000003</c:v>
                </c:pt>
                <c:pt idx="18176">
                  <c:v>0.99940830000000003</c:v>
                </c:pt>
                <c:pt idx="18177">
                  <c:v>0.99221115999999998</c:v>
                </c:pt>
                <c:pt idx="18178">
                  <c:v>0.99115807</c:v>
                </c:pt>
                <c:pt idx="18179">
                  <c:v>0.97704029999999997</c:v>
                </c:pt>
                <c:pt idx="18180">
                  <c:v>1.0000578</c:v>
                </c:pt>
                <c:pt idx="18181">
                  <c:v>0.99218110000000004</c:v>
                </c:pt>
                <c:pt idx="18182">
                  <c:v>0.99078659999999996</c:v>
                </c:pt>
                <c:pt idx="18183">
                  <c:v>0.97702580000000006</c:v>
                </c:pt>
                <c:pt idx="18184">
                  <c:v>0.99721930000000003</c:v>
                </c:pt>
                <c:pt idx="18185">
                  <c:v>0.97892579999999996</c:v>
                </c:pt>
                <c:pt idx="18186">
                  <c:v>0.97337640000000003</c:v>
                </c:pt>
                <c:pt idx="18187">
                  <c:v>0.97464216000000004</c:v>
                </c:pt>
                <c:pt idx="18188">
                  <c:v>0.96245586999999999</c:v>
                </c:pt>
                <c:pt idx="18189">
                  <c:v>0.96546847000000002</c:v>
                </c:pt>
                <c:pt idx="18190">
                  <c:v>0.99984019999999996</c:v>
                </c:pt>
                <c:pt idx="18191">
                  <c:v>1.0013069999999999</c:v>
                </c:pt>
                <c:pt idx="18192">
                  <c:v>0.99831057000000001</c:v>
                </c:pt>
                <c:pt idx="18193">
                  <c:v>0.99873226999999998</c:v>
                </c:pt>
                <c:pt idx="18194">
                  <c:v>0.99948519999999996</c:v>
                </c:pt>
                <c:pt idx="18195">
                  <c:v>0.99415500000000001</c:v>
                </c:pt>
                <c:pt idx="18196">
                  <c:v>1.0041076</c:v>
                </c:pt>
                <c:pt idx="18197">
                  <c:v>0.97462000000000004</c:v>
                </c:pt>
                <c:pt idx="18198">
                  <c:v>0.99773780000000001</c:v>
                </c:pt>
                <c:pt idx="18199">
                  <c:v>0.99850729999999999</c:v>
                </c:pt>
                <c:pt idx="18200">
                  <c:v>1.0000699</c:v>
                </c:pt>
                <c:pt idx="18201">
                  <c:v>0.99665740000000003</c:v>
                </c:pt>
                <c:pt idx="18202">
                  <c:v>0.97422929999999996</c:v>
                </c:pt>
                <c:pt idx="18203">
                  <c:v>0.99370360000000002</c:v>
                </c:pt>
                <c:pt idx="18204">
                  <c:v>0.99838274999999999</c:v>
                </c:pt>
                <c:pt idx="18205">
                  <c:v>0.99816227000000002</c:v>
                </c:pt>
                <c:pt idx="18206">
                  <c:v>0.9795855</c:v>
                </c:pt>
                <c:pt idx="18207">
                  <c:v>1.0006630000000001</c:v>
                </c:pt>
                <c:pt idx="18208">
                  <c:v>1.0002154999999999</c:v>
                </c:pt>
                <c:pt idx="18209">
                  <c:v>0.98676275999999996</c:v>
                </c:pt>
                <c:pt idx="18210">
                  <c:v>0.98087937000000003</c:v>
                </c:pt>
                <c:pt idx="18211">
                  <c:v>1.0004101999999999</c:v>
                </c:pt>
                <c:pt idx="18212">
                  <c:v>0.99959480000000001</c:v>
                </c:pt>
                <c:pt idx="18213">
                  <c:v>0.98365309999999995</c:v>
                </c:pt>
                <c:pt idx="18214">
                  <c:v>1.000912</c:v>
                </c:pt>
                <c:pt idx="18215">
                  <c:v>1.0001842999999999</c:v>
                </c:pt>
                <c:pt idx="18216">
                  <c:v>0.99672550000000004</c:v>
                </c:pt>
                <c:pt idx="18217">
                  <c:v>0.97393143000000004</c:v>
                </c:pt>
                <c:pt idx="18218">
                  <c:v>0.99600180000000005</c:v>
                </c:pt>
                <c:pt idx="18219">
                  <c:v>0.9952356</c:v>
                </c:pt>
                <c:pt idx="18220">
                  <c:v>0.99016504999999999</c:v>
                </c:pt>
                <c:pt idx="18221">
                  <c:v>0.99797915999999998</c:v>
                </c:pt>
                <c:pt idx="18222">
                  <c:v>0.99777229999999995</c:v>
                </c:pt>
                <c:pt idx="18223">
                  <c:v>0.95417284999999996</c:v>
                </c:pt>
                <c:pt idx="18224">
                  <c:v>0.9998418</c:v>
                </c:pt>
                <c:pt idx="18225">
                  <c:v>0.99961659999999997</c:v>
                </c:pt>
                <c:pt idx="18226">
                  <c:v>0.99895650000000002</c:v>
                </c:pt>
                <c:pt idx="18227">
                  <c:v>0.99942589999999998</c:v>
                </c:pt>
                <c:pt idx="18228">
                  <c:v>0.99868785999999998</c:v>
                </c:pt>
                <c:pt idx="18229">
                  <c:v>0.99889605999999997</c:v>
                </c:pt>
                <c:pt idx="18230">
                  <c:v>0.98785310000000004</c:v>
                </c:pt>
                <c:pt idx="18231">
                  <c:v>0.99985710000000005</c:v>
                </c:pt>
                <c:pt idx="18232">
                  <c:v>0.99976735999999999</c:v>
                </c:pt>
                <c:pt idx="18233">
                  <c:v>0.99935960000000001</c:v>
                </c:pt>
                <c:pt idx="18234">
                  <c:v>0.98261770000000004</c:v>
                </c:pt>
                <c:pt idx="18235">
                  <c:v>0.97944160000000002</c:v>
                </c:pt>
                <c:pt idx="18236">
                  <c:v>0.99868979999999996</c:v>
                </c:pt>
                <c:pt idx="18237">
                  <c:v>1.0027035</c:v>
                </c:pt>
                <c:pt idx="18238">
                  <c:v>0.99977640000000001</c:v>
                </c:pt>
                <c:pt idx="18239">
                  <c:v>0.99537810000000004</c:v>
                </c:pt>
                <c:pt idx="18240">
                  <c:v>0.9688196</c:v>
                </c:pt>
                <c:pt idx="18241">
                  <c:v>0.99334429999999996</c:v>
                </c:pt>
                <c:pt idx="18242">
                  <c:v>0.97813640000000002</c:v>
                </c:pt>
                <c:pt idx="18243">
                  <c:v>0.99925125000000004</c:v>
                </c:pt>
                <c:pt idx="18244">
                  <c:v>0.98910719999999996</c:v>
                </c:pt>
                <c:pt idx="18245">
                  <c:v>0.99988140000000003</c:v>
                </c:pt>
                <c:pt idx="18246">
                  <c:v>1.0007535999999999</c:v>
                </c:pt>
                <c:pt idx="18247">
                  <c:v>1.0010948</c:v>
                </c:pt>
                <c:pt idx="18248">
                  <c:v>1.0010948</c:v>
                </c:pt>
                <c:pt idx="18249">
                  <c:v>0.98110929999999996</c:v>
                </c:pt>
                <c:pt idx="18250">
                  <c:v>0.99210626000000002</c:v>
                </c:pt>
                <c:pt idx="18251">
                  <c:v>0.9997414</c:v>
                </c:pt>
                <c:pt idx="18252">
                  <c:v>0.99931645000000002</c:v>
                </c:pt>
                <c:pt idx="18253">
                  <c:v>1.0002762999999999</c:v>
                </c:pt>
                <c:pt idx="18254">
                  <c:v>0.99947165999999998</c:v>
                </c:pt>
                <c:pt idx="18255">
                  <c:v>0.99241774999999999</c:v>
                </c:pt>
                <c:pt idx="18256">
                  <c:v>0.96294855999999995</c:v>
                </c:pt>
                <c:pt idx="18257">
                  <c:v>1.002963</c:v>
                </c:pt>
                <c:pt idx="18258">
                  <c:v>0.99523260000000002</c:v>
                </c:pt>
                <c:pt idx="18259">
                  <c:v>0.95033579999999995</c:v>
                </c:pt>
                <c:pt idx="18260">
                  <c:v>0.99894506000000005</c:v>
                </c:pt>
                <c:pt idx="18261">
                  <c:v>0.99022929999999998</c:v>
                </c:pt>
                <c:pt idx="18262">
                  <c:v>0.99696949999999995</c:v>
                </c:pt>
                <c:pt idx="18263">
                  <c:v>0.99945700000000004</c:v>
                </c:pt>
                <c:pt idx="18264">
                  <c:v>1.0014822000000001</c:v>
                </c:pt>
                <c:pt idx="18265">
                  <c:v>0.99080460000000004</c:v>
                </c:pt>
                <c:pt idx="18266">
                  <c:v>0.99680420000000003</c:v>
                </c:pt>
                <c:pt idx="18267">
                  <c:v>0.98184550000000004</c:v>
                </c:pt>
                <c:pt idx="18268">
                  <c:v>0.98715794000000001</c:v>
                </c:pt>
                <c:pt idx="18269">
                  <c:v>0.99946040000000003</c:v>
                </c:pt>
                <c:pt idx="18270">
                  <c:v>1.0001409000000001</c:v>
                </c:pt>
                <c:pt idx="18271">
                  <c:v>0.99271770000000004</c:v>
                </c:pt>
                <c:pt idx="18272">
                  <c:v>0.99883390000000005</c:v>
                </c:pt>
                <c:pt idx="18273">
                  <c:v>0.99858970000000002</c:v>
                </c:pt>
                <c:pt idx="18274">
                  <c:v>0.84987813000000001</c:v>
                </c:pt>
                <c:pt idx="18275">
                  <c:v>1.0017336999999999</c:v>
                </c:pt>
                <c:pt idx="18276">
                  <c:v>0.98825246</c:v>
                </c:pt>
                <c:pt idx="18277">
                  <c:v>0.98994720000000003</c:v>
                </c:pt>
                <c:pt idx="18278">
                  <c:v>0.9990599</c:v>
                </c:pt>
                <c:pt idx="18279">
                  <c:v>1.0002413000000001</c:v>
                </c:pt>
                <c:pt idx="18280">
                  <c:v>0.97022779999999997</c:v>
                </c:pt>
                <c:pt idx="18281">
                  <c:v>0.99209849999999999</c:v>
                </c:pt>
                <c:pt idx="18282">
                  <c:v>0.97045040000000005</c:v>
                </c:pt>
                <c:pt idx="18283">
                  <c:v>0.99902979999999997</c:v>
                </c:pt>
                <c:pt idx="18284">
                  <c:v>1.0003822</c:v>
                </c:pt>
                <c:pt idx="18285">
                  <c:v>0.99160409999999999</c:v>
                </c:pt>
                <c:pt idx="18286">
                  <c:v>0.98389700000000002</c:v>
                </c:pt>
                <c:pt idx="18287">
                  <c:v>1.0003333999999999</c:v>
                </c:pt>
                <c:pt idx="18288">
                  <c:v>1.00159</c:v>
                </c:pt>
                <c:pt idx="18289">
                  <c:v>1.0011931999999999</c:v>
                </c:pt>
                <c:pt idx="18290">
                  <c:v>1.0033107000000001</c:v>
                </c:pt>
                <c:pt idx="18291">
                  <c:v>0.99775886999999996</c:v>
                </c:pt>
                <c:pt idx="18292">
                  <c:v>1.0019298999999999</c:v>
                </c:pt>
                <c:pt idx="18293">
                  <c:v>0.99493540000000003</c:v>
                </c:pt>
                <c:pt idx="18294">
                  <c:v>0.98358106999999995</c:v>
                </c:pt>
                <c:pt idx="18295">
                  <c:v>0.99715299999999996</c:v>
                </c:pt>
                <c:pt idx="18296">
                  <c:v>0.97698295000000002</c:v>
                </c:pt>
                <c:pt idx="18297">
                  <c:v>0.98794780000000004</c:v>
                </c:pt>
                <c:pt idx="18298">
                  <c:v>1.0003871</c:v>
                </c:pt>
                <c:pt idx="18299">
                  <c:v>0.99151944999999997</c:v>
                </c:pt>
                <c:pt idx="18300">
                  <c:v>0.97187650000000003</c:v>
                </c:pt>
                <c:pt idx="18301">
                  <c:v>0.98934173999999997</c:v>
                </c:pt>
                <c:pt idx="18302">
                  <c:v>1.0005907999999999</c:v>
                </c:pt>
                <c:pt idx="18303">
                  <c:v>0.9564397</c:v>
                </c:pt>
                <c:pt idx="18304">
                  <c:v>0.98675436000000005</c:v>
                </c:pt>
                <c:pt idx="18305">
                  <c:v>1.0022198</c:v>
                </c:pt>
                <c:pt idx="18306">
                  <c:v>0.99719113000000004</c:v>
                </c:pt>
                <c:pt idx="18307">
                  <c:v>0.99654144</c:v>
                </c:pt>
                <c:pt idx="18308">
                  <c:v>0.98914385000000005</c:v>
                </c:pt>
                <c:pt idx="18309">
                  <c:v>0.96838486000000001</c:v>
                </c:pt>
                <c:pt idx="18310">
                  <c:v>0.98653155999999997</c:v>
                </c:pt>
                <c:pt idx="18311">
                  <c:v>0.99234180000000005</c:v>
                </c:pt>
                <c:pt idx="18312">
                  <c:v>0.99211229999999995</c:v>
                </c:pt>
                <c:pt idx="18313">
                  <c:v>0.99633353999999996</c:v>
                </c:pt>
                <c:pt idx="18314">
                  <c:v>0.99849699999999997</c:v>
                </c:pt>
                <c:pt idx="18315">
                  <c:v>0.99880409999999997</c:v>
                </c:pt>
                <c:pt idx="18316">
                  <c:v>0.98902785999999998</c:v>
                </c:pt>
                <c:pt idx="18317">
                  <c:v>0.99255406999999995</c:v>
                </c:pt>
                <c:pt idx="18318">
                  <c:v>0.97298819999999997</c:v>
                </c:pt>
                <c:pt idx="18319">
                  <c:v>1.0012728</c:v>
                </c:pt>
                <c:pt idx="18320">
                  <c:v>0.83605355000000003</c:v>
                </c:pt>
                <c:pt idx="18321">
                  <c:v>1.0004629</c:v>
                </c:pt>
                <c:pt idx="18322">
                  <c:v>0.96941809999999995</c:v>
                </c:pt>
                <c:pt idx="18323">
                  <c:v>0.997081</c:v>
                </c:pt>
                <c:pt idx="18324">
                  <c:v>1.0005364000000001</c:v>
                </c:pt>
                <c:pt idx="18325">
                  <c:v>0.98981030000000003</c:v>
                </c:pt>
                <c:pt idx="18326">
                  <c:v>1.0011281000000001</c:v>
                </c:pt>
                <c:pt idx="18327">
                  <c:v>0.99976282999999999</c:v>
                </c:pt>
                <c:pt idx="18328">
                  <c:v>0.99743384000000002</c:v>
                </c:pt>
                <c:pt idx="18329">
                  <c:v>0.98923249999999996</c:v>
                </c:pt>
                <c:pt idx="18330">
                  <c:v>0.99997219999999998</c:v>
                </c:pt>
                <c:pt idx="18331">
                  <c:v>0.96009104999999995</c:v>
                </c:pt>
                <c:pt idx="18332">
                  <c:v>1.0003769</c:v>
                </c:pt>
                <c:pt idx="18333">
                  <c:v>0.98334955999999996</c:v>
                </c:pt>
                <c:pt idx="18334">
                  <c:v>0.95935917000000004</c:v>
                </c:pt>
                <c:pt idx="18335">
                  <c:v>0.97713320000000004</c:v>
                </c:pt>
                <c:pt idx="18336">
                  <c:v>1.0005099</c:v>
                </c:pt>
                <c:pt idx="18337">
                  <c:v>0.98844147000000004</c:v>
                </c:pt>
                <c:pt idx="18338">
                  <c:v>1.0012728</c:v>
                </c:pt>
                <c:pt idx="18339">
                  <c:v>0.98434246000000003</c:v>
                </c:pt>
                <c:pt idx="18340">
                  <c:v>0.98569759999999995</c:v>
                </c:pt>
                <c:pt idx="18341">
                  <c:v>0.94737369999999999</c:v>
                </c:pt>
                <c:pt idx="18342">
                  <c:v>0.97595763000000002</c:v>
                </c:pt>
                <c:pt idx="18343">
                  <c:v>0.99928799999999995</c:v>
                </c:pt>
                <c:pt idx="18344">
                  <c:v>0.9957821</c:v>
                </c:pt>
                <c:pt idx="18345">
                  <c:v>0.9993069</c:v>
                </c:pt>
                <c:pt idx="18346">
                  <c:v>0.98614173999999999</c:v>
                </c:pt>
                <c:pt idx="18347">
                  <c:v>1.0005820999999999</c:v>
                </c:pt>
                <c:pt idx="18348">
                  <c:v>0.99183624999999997</c:v>
                </c:pt>
                <c:pt idx="18349">
                  <c:v>0.98387990000000003</c:v>
                </c:pt>
                <c:pt idx="18350">
                  <c:v>0.98434790000000005</c:v>
                </c:pt>
                <c:pt idx="18351">
                  <c:v>0.99326413999999996</c:v>
                </c:pt>
                <c:pt idx="18352">
                  <c:v>0.97767585999999995</c:v>
                </c:pt>
                <c:pt idx="18353">
                  <c:v>0.95815700000000004</c:v>
                </c:pt>
                <c:pt idx="18354">
                  <c:v>1.0001206</c:v>
                </c:pt>
                <c:pt idx="18355">
                  <c:v>0.99768950000000001</c:v>
                </c:pt>
                <c:pt idx="18356">
                  <c:v>0.98885584000000004</c:v>
                </c:pt>
                <c:pt idx="18357">
                  <c:v>0.99971469999999996</c:v>
                </c:pt>
                <c:pt idx="18358">
                  <c:v>0.99929946999999997</c:v>
                </c:pt>
                <c:pt idx="18359">
                  <c:v>1.0027695999999999</c:v>
                </c:pt>
                <c:pt idx="18360">
                  <c:v>0.96752422999999999</c:v>
                </c:pt>
                <c:pt idx="18361">
                  <c:v>0.97329646000000003</c:v>
                </c:pt>
                <c:pt idx="18362">
                  <c:v>0.96753054999999999</c:v>
                </c:pt>
                <c:pt idx="18363">
                  <c:v>1.0054129999999999</c:v>
                </c:pt>
                <c:pt idx="18364">
                  <c:v>0.96808550000000004</c:v>
                </c:pt>
                <c:pt idx="18365">
                  <c:v>0.97504179999999996</c:v>
                </c:pt>
                <c:pt idx="18366">
                  <c:v>0.99886739999999996</c:v>
                </c:pt>
                <c:pt idx="18367">
                  <c:v>1.0012728</c:v>
                </c:pt>
                <c:pt idx="18368">
                  <c:v>0.99956834000000006</c:v>
                </c:pt>
                <c:pt idx="18369">
                  <c:v>0.99855643999999999</c:v>
                </c:pt>
                <c:pt idx="18370">
                  <c:v>1.0011375</c:v>
                </c:pt>
                <c:pt idx="18371">
                  <c:v>1.0004090000000001</c:v>
                </c:pt>
                <c:pt idx="18372">
                  <c:v>1.0002234999999999</c:v>
                </c:pt>
                <c:pt idx="18373">
                  <c:v>0.99879825</c:v>
                </c:pt>
                <c:pt idx="18374">
                  <c:v>1.0015885</c:v>
                </c:pt>
                <c:pt idx="18375">
                  <c:v>0.99984865999999994</c:v>
                </c:pt>
                <c:pt idx="18376">
                  <c:v>0.99706059999999996</c:v>
                </c:pt>
                <c:pt idx="18377">
                  <c:v>0.98772526000000005</c:v>
                </c:pt>
                <c:pt idx="18378">
                  <c:v>1.0004090000000001</c:v>
                </c:pt>
                <c:pt idx="18379">
                  <c:v>0.99236849999999999</c:v>
                </c:pt>
                <c:pt idx="18380">
                  <c:v>0.98548716000000003</c:v>
                </c:pt>
                <c:pt idx="18381">
                  <c:v>0.99041860000000004</c:v>
                </c:pt>
                <c:pt idx="18382">
                  <c:v>0.99450755000000002</c:v>
                </c:pt>
                <c:pt idx="18383">
                  <c:v>0.99186090000000005</c:v>
                </c:pt>
                <c:pt idx="18384">
                  <c:v>0.99307559999999995</c:v>
                </c:pt>
                <c:pt idx="18385">
                  <c:v>1.0015166</c:v>
                </c:pt>
                <c:pt idx="18386">
                  <c:v>0.98967859999999996</c:v>
                </c:pt>
                <c:pt idx="18387">
                  <c:v>0.99892669999999995</c:v>
                </c:pt>
                <c:pt idx="18388">
                  <c:v>0.99316009999999999</c:v>
                </c:pt>
                <c:pt idx="18389">
                  <c:v>0.99695230000000001</c:v>
                </c:pt>
                <c:pt idx="18390">
                  <c:v>1.0016787</c:v>
                </c:pt>
                <c:pt idx="18391">
                  <c:v>0.97782135000000003</c:v>
                </c:pt>
                <c:pt idx="18392">
                  <c:v>0.98990909999999999</c:v>
                </c:pt>
                <c:pt idx="18393">
                  <c:v>0.78019729999999998</c:v>
                </c:pt>
                <c:pt idx="18394">
                  <c:v>0.98906945999999996</c:v>
                </c:pt>
                <c:pt idx="18395">
                  <c:v>0.9958572</c:v>
                </c:pt>
                <c:pt idx="18396">
                  <c:v>0.99874289999999999</c:v>
                </c:pt>
                <c:pt idx="18397">
                  <c:v>1.0016311</c:v>
                </c:pt>
                <c:pt idx="18398">
                  <c:v>1.0024067999999999</c:v>
                </c:pt>
                <c:pt idx="18399">
                  <c:v>1.0026778000000001</c:v>
                </c:pt>
                <c:pt idx="18400">
                  <c:v>0.99855609999999995</c:v>
                </c:pt>
                <c:pt idx="18401">
                  <c:v>0.99675899999999995</c:v>
                </c:pt>
                <c:pt idx="18402">
                  <c:v>0.96807869999999996</c:v>
                </c:pt>
                <c:pt idx="18403">
                  <c:v>0.99781597</c:v>
                </c:pt>
                <c:pt idx="18404">
                  <c:v>0.99963504000000003</c:v>
                </c:pt>
                <c:pt idx="18405">
                  <c:v>0.99995862999999996</c:v>
                </c:pt>
                <c:pt idx="18406">
                  <c:v>0.99999075999999998</c:v>
                </c:pt>
                <c:pt idx="18407">
                  <c:v>0.99882709999999997</c:v>
                </c:pt>
                <c:pt idx="18408">
                  <c:v>0.99945079999999997</c:v>
                </c:pt>
                <c:pt idx="18409">
                  <c:v>0.99241685999999996</c:v>
                </c:pt>
                <c:pt idx="18410">
                  <c:v>0.99912460000000003</c:v>
                </c:pt>
                <c:pt idx="18411">
                  <c:v>0.99632955000000001</c:v>
                </c:pt>
                <c:pt idx="18412">
                  <c:v>0.98801315000000001</c:v>
                </c:pt>
                <c:pt idx="18413">
                  <c:v>1.0022994999999999</c:v>
                </c:pt>
                <c:pt idx="18414">
                  <c:v>0.99236990000000003</c:v>
                </c:pt>
                <c:pt idx="18415">
                  <c:v>1.0011966000000001</c:v>
                </c:pt>
                <c:pt idx="18416">
                  <c:v>0.98756829999999995</c:v>
                </c:pt>
                <c:pt idx="18417">
                  <c:v>1.0002707</c:v>
                </c:pt>
                <c:pt idx="18418">
                  <c:v>1.0010421</c:v>
                </c:pt>
                <c:pt idx="18419">
                  <c:v>1.0014822000000001</c:v>
                </c:pt>
                <c:pt idx="18420">
                  <c:v>0.98732169999999997</c:v>
                </c:pt>
                <c:pt idx="18421">
                  <c:v>0.99813090000000004</c:v>
                </c:pt>
                <c:pt idx="18422">
                  <c:v>0.99433744000000002</c:v>
                </c:pt>
                <c:pt idx="18423">
                  <c:v>0.99748199999999998</c:v>
                </c:pt>
                <c:pt idx="18424">
                  <c:v>1.0003709000000001</c:v>
                </c:pt>
                <c:pt idx="18425">
                  <c:v>0.91473800000000005</c:v>
                </c:pt>
                <c:pt idx="18426">
                  <c:v>0.99203379999999997</c:v>
                </c:pt>
                <c:pt idx="18427">
                  <c:v>0.98602040000000002</c:v>
                </c:pt>
                <c:pt idx="18428">
                  <c:v>0.95006186000000004</c:v>
                </c:pt>
                <c:pt idx="18429">
                  <c:v>0.97697469999999997</c:v>
                </c:pt>
                <c:pt idx="18430">
                  <c:v>0.99880020000000003</c:v>
                </c:pt>
                <c:pt idx="18431">
                  <c:v>1.0000705000000001</c:v>
                </c:pt>
                <c:pt idx="18432">
                  <c:v>0.99922895</c:v>
                </c:pt>
                <c:pt idx="18433">
                  <c:v>1.0007315999999999</c:v>
                </c:pt>
                <c:pt idx="18434">
                  <c:v>0.94966519999999999</c:v>
                </c:pt>
                <c:pt idx="18435">
                  <c:v>0.99982570000000004</c:v>
                </c:pt>
                <c:pt idx="18436">
                  <c:v>0.95861600000000002</c:v>
                </c:pt>
                <c:pt idx="18437">
                  <c:v>0.99281350000000002</c:v>
                </c:pt>
                <c:pt idx="18438">
                  <c:v>0.99867340000000004</c:v>
                </c:pt>
                <c:pt idx="18439">
                  <c:v>1.0012829999999999</c:v>
                </c:pt>
                <c:pt idx="18440">
                  <c:v>0.97828309999999996</c:v>
                </c:pt>
                <c:pt idx="18441">
                  <c:v>0.99291119999999999</c:v>
                </c:pt>
                <c:pt idx="18442">
                  <c:v>0.99862810000000002</c:v>
                </c:pt>
                <c:pt idx="18443">
                  <c:v>1.0017788000000001</c:v>
                </c:pt>
                <c:pt idx="18444">
                  <c:v>1.0004705</c:v>
                </c:pt>
                <c:pt idx="18445">
                  <c:v>0.99803759999999997</c:v>
                </c:pt>
                <c:pt idx="18446">
                  <c:v>0.99708669999999999</c:v>
                </c:pt>
                <c:pt idx="18447">
                  <c:v>0.99994170000000004</c:v>
                </c:pt>
                <c:pt idx="18448">
                  <c:v>0.98556255999999998</c:v>
                </c:pt>
                <c:pt idx="18449">
                  <c:v>0.99380740000000001</c:v>
                </c:pt>
                <c:pt idx="18450">
                  <c:v>1.001255</c:v>
                </c:pt>
                <c:pt idx="18451">
                  <c:v>0.9846956</c:v>
                </c:pt>
                <c:pt idx="18452">
                  <c:v>0.98826175999999999</c:v>
                </c:pt>
                <c:pt idx="18453">
                  <c:v>1.0015885</c:v>
                </c:pt>
                <c:pt idx="18454">
                  <c:v>0.98233990000000004</c:v>
                </c:pt>
                <c:pt idx="18455">
                  <c:v>0.94448160000000003</c:v>
                </c:pt>
                <c:pt idx="18456">
                  <c:v>1.0034628999999999</c:v>
                </c:pt>
                <c:pt idx="18457">
                  <c:v>0.98172979999999999</c:v>
                </c:pt>
                <c:pt idx="18458">
                  <c:v>0.98945384999999997</c:v>
                </c:pt>
                <c:pt idx="18459">
                  <c:v>1.0019252000000001</c:v>
                </c:pt>
                <c:pt idx="18460">
                  <c:v>0.98169065</c:v>
                </c:pt>
                <c:pt idx="18461">
                  <c:v>0.99230580000000002</c:v>
                </c:pt>
                <c:pt idx="18462">
                  <c:v>0.99572320000000003</c:v>
                </c:pt>
                <c:pt idx="18463">
                  <c:v>0.99559324999999999</c:v>
                </c:pt>
                <c:pt idx="18464">
                  <c:v>0.98416179999999998</c:v>
                </c:pt>
                <c:pt idx="18465">
                  <c:v>0.99685679999999999</c:v>
                </c:pt>
                <c:pt idx="18466">
                  <c:v>0.99929535000000003</c:v>
                </c:pt>
                <c:pt idx="18467">
                  <c:v>0.96030680000000002</c:v>
                </c:pt>
                <c:pt idx="18468">
                  <c:v>1.0005643</c:v>
                </c:pt>
                <c:pt idx="18469">
                  <c:v>0.99445039999999996</c:v>
                </c:pt>
                <c:pt idx="18470">
                  <c:v>1.0002477999999999</c:v>
                </c:pt>
                <c:pt idx="18471">
                  <c:v>0.98157050000000001</c:v>
                </c:pt>
                <c:pt idx="18472">
                  <c:v>0.98759025</c:v>
                </c:pt>
                <c:pt idx="18473">
                  <c:v>1.0044786000000001</c:v>
                </c:pt>
                <c:pt idx="18474">
                  <c:v>0.93527055000000003</c:v>
                </c:pt>
                <c:pt idx="18475">
                  <c:v>0.91182286000000001</c:v>
                </c:pt>
                <c:pt idx="18476">
                  <c:v>0.99305449999999995</c:v>
                </c:pt>
                <c:pt idx="18477">
                  <c:v>0.98626064999999996</c:v>
                </c:pt>
                <c:pt idx="18478">
                  <c:v>0.99961659999999997</c:v>
                </c:pt>
                <c:pt idx="18479">
                  <c:v>1.0023215999999999</c:v>
                </c:pt>
                <c:pt idx="18480">
                  <c:v>1.0004595999999999</c:v>
                </c:pt>
                <c:pt idx="18481">
                  <c:v>0.99813490000000005</c:v>
                </c:pt>
                <c:pt idx="18482">
                  <c:v>1.0003575</c:v>
                </c:pt>
                <c:pt idx="18483">
                  <c:v>1.0007709</c:v>
                </c:pt>
                <c:pt idx="18484">
                  <c:v>0.99693160000000003</c:v>
                </c:pt>
                <c:pt idx="18485">
                  <c:v>0.98544010000000004</c:v>
                </c:pt>
                <c:pt idx="18486">
                  <c:v>0.99731139999999996</c:v>
                </c:pt>
                <c:pt idx="18487">
                  <c:v>0.96173399999999998</c:v>
                </c:pt>
                <c:pt idx="18488">
                  <c:v>0.97194150000000001</c:v>
                </c:pt>
                <c:pt idx="18489">
                  <c:v>1.0006254999999999</c:v>
                </c:pt>
                <c:pt idx="18490">
                  <c:v>0.99707645</c:v>
                </c:pt>
                <c:pt idx="18491">
                  <c:v>0.98808569999999996</c:v>
                </c:pt>
                <c:pt idx="18492">
                  <c:v>1.0005596999999999</c:v>
                </c:pt>
                <c:pt idx="18493">
                  <c:v>0.99754803999999997</c:v>
                </c:pt>
                <c:pt idx="18494">
                  <c:v>0.98089855999999997</c:v>
                </c:pt>
                <c:pt idx="18495">
                  <c:v>0.99153316000000002</c:v>
                </c:pt>
                <c:pt idx="18496">
                  <c:v>1.0003413000000001</c:v>
                </c:pt>
                <c:pt idx="18497">
                  <c:v>0.98979879999999998</c:v>
                </c:pt>
                <c:pt idx="18498">
                  <c:v>0.97829299999999997</c:v>
                </c:pt>
                <c:pt idx="18499">
                  <c:v>0.99823576000000003</c:v>
                </c:pt>
                <c:pt idx="18500">
                  <c:v>0.96500280000000005</c:v>
                </c:pt>
                <c:pt idx="18501">
                  <c:v>0.96324639999999995</c:v>
                </c:pt>
                <c:pt idx="18502">
                  <c:v>1.0015525000000001</c:v>
                </c:pt>
                <c:pt idx="18503">
                  <c:v>0.89955629999999998</c:v>
                </c:pt>
                <c:pt idx="18504">
                  <c:v>0.98778690000000002</c:v>
                </c:pt>
                <c:pt idx="18505">
                  <c:v>0.99761604999999998</c:v>
                </c:pt>
                <c:pt idx="18506">
                  <c:v>0.94687396000000001</c:v>
                </c:pt>
                <c:pt idx="18507">
                  <c:v>0.99803390000000003</c:v>
                </c:pt>
                <c:pt idx="18508">
                  <c:v>1.0009081</c:v>
                </c:pt>
                <c:pt idx="18509">
                  <c:v>1.0009102999999999</c:v>
                </c:pt>
                <c:pt idx="18510">
                  <c:v>0.99922580000000005</c:v>
                </c:pt>
                <c:pt idx="18511">
                  <c:v>0.97902089999999997</c:v>
                </c:pt>
                <c:pt idx="18512">
                  <c:v>1.0005261000000001</c:v>
                </c:pt>
                <c:pt idx="18513">
                  <c:v>0.98986673000000003</c:v>
                </c:pt>
                <c:pt idx="18514">
                  <c:v>0.95598510000000003</c:v>
                </c:pt>
                <c:pt idx="18515">
                  <c:v>1.0001253999999999</c:v>
                </c:pt>
                <c:pt idx="18516">
                  <c:v>0.96042126000000005</c:v>
                </c:pt>
                <c:pt idx="18517">
                  <c:v>0.99969107000000001</c:v>
                </c:pt>
                <c:pt idx="18518">
                  <c:v>0.99253135999999997</c:v>
                </c:pt>
                <c:pt idx="18519">
                  <c:v>0.98983069999999995</c:v>
                </c:pt>
                <c:pt idx="18520">
                  <c:v>0.99960106999999998</c:v>
                </c:pt>
                <c:pt idx="18521">
                  <c:v>1.0017984</c:v>
                </c:pt>
                <c:pt idx="18522">
                  <c:v>0.83328860000000005</c:v>
                </c:pt>
                <c:pt idx="18523">
                  <c:v>0.98859273999999997</c:v>
                </c:pt>
                <c:pt idx="18524">
                  <c:v>0.99966600000000005</c:v>
                </c:pt>
                <c:pt idx="18525">
                  <c:v>0.99800025999999997</c:v>
                </c:pt>
                <c:pt idx="18526">
                  <c:v>0.9990213</c:v>
                </c:pt>
                <c:pt idx="18527">
                  <c:v>0.99987570000000003</c:v>
                </c:pt>
                <c:pt idx="18528">
                  <c:v>1.0005264</c:v>
                </c:pt>
                <c:pt idx="18529">
                  <c:v>0.9673389</c:v>
                </c:pt>
                <c:pt idx="18530">
                  <c:v>0.99358990000000003</c:v>
                </c:pt>
                <c:pt idx="18531">
                  <c:v>0.99700770000000005</c:v>
                </c:pt>
                <c:pt idx="18532">
                  <c:v>1.0019469999999999</c:v>
                </c:pt>
                <c:pt idx="18533">
                  <c:v>0.88757615999999995</c:v>
                </c:pt>
                <c:pt idx="18534">
                  <c:v>0.99032039999999999</c:v>
                </c:pt>
                <c:pt idx="18535">
                  <c:v>1.00187</c:v>
                </c:pt>
                <c:pt idx="18536">
                  <c:v>0.99416833999999998</c:v>
                </c:pt>
                <c:pt idx="18537">
                  <c:v>1.0001793999999999</c:v>
                </c:pt>
                <c:pt idx="18538">
                  <c:v>1.0005008</c:v>
                </c:pt>
                <c:pt idx="18539">
                  <c:v>0.99961286999999999</c:v>
                </c:pt>
                <c:pt idx="18540">
                  <c:v>0.99677265000000004</c:v>
                </c:pt>
                <c:pt idx="18541">
                  <c:v>1.0001842999999999</c:v>
                </c:pt>
                <c:pt idx="18542">
                  <c:v>0.98826057</c:v>
                </c:pt>
                <c:pt idx="18543">
                  <c:v>0.99991580000000002</c:v>
                </c:pt>
                <c:pt idx="18544">
                  <c:v>1.0006421000000001</c:v>
                </c:pt>
                <c:pt idx="18545">
                  <c:v>1.0025907000000001</c:v>
                </c:pt>
                <c:pt idx="18546">
                  <c:v>0.97836599999999996</c:v>
                </c:pt>
                <c:pt idx="18547">
                  <c:v>0.99932975000000002</c:v>
                </c:pt>
                <c:pt idx="18548">
                  <c:v>0.99766189999999999</c:v>
                </c:pt>
                <c:pt idx="18549">
                  <c:v>0.97833574000000001</c:v>
                </c:pt>
                <c:pt idx="18550">
                  <c:v>0.96782815</c:v>
                </c:pt>
                <c:pt idx="18551">
                  <c:v>0.98996740000000005</c:v>
                </c:pt>
                <c:pt idx="18552">
                  <c:v>0.99809119999999996</c:v>
                </c:pt>
                <c:pt idx="18553">
                  <c:v>0.99399983999999997</c:v>
                </c:pt>
                <c:pt idx="18554">
                  <c:v>0.97085239999999995</c:v>
                </c:pt>
                <c:pt idx="18555">
                  <c:v>1.0002477999999999</c:v>
                </c:pt>
                <c:pt idx="18556">
                  <c:v>1.0011009</c:v>
                </c:pt>
                <c:pt idx="18557">
                  <c:v>0.97056949999999997</c:v>
                </c:pt>
                <c:pt idx="18558">
                  <c:v>1.0000869999999999</c:v>
                </c:pt>
                <c:pt idx="18559">
                  <c:v>0.99701130000000004</c:v>
                </c:pt>
                <c:pt idx="18560">
                  <c:v>1.0005127</c:v>
                </c:pt>
                <c:pt idx="18561">
                  <c:v>0.99689479999999997</c:v>
                </c:pt>
                <c:pt idx="18562">
                  <c:v>0.99415070000000005</c:v>
                </c:pt>
                <c:pt idx="18563">
                  <c:v>0.99591105999999996</c:v>
                </c:pt>
                <c:pt idx="18564">
                  <c:v>0.98539025000000002</c:v>
                </c:pt>
                <c:pt idx="18565">
                  <c:v>0.95537209999999995</c:v>
                </c:pt>
                <c:pt idx="18566">
                  <c:v>1.0011045000000001</c:v>
                </c:pt>
                <c:pt idx="18567">
                  <c:v>1.0001456</c:v>
                </c:pt>
                <c:pt idx="18568">
                  <c:v>0.99672459999999996</c:v>
                </c:pt>
                <c:pt idx="18569">
                  <c:v>0.99942679999999995</c:v>
                </c:pt>
                <c:pt idx="18570">
                  <c:v>1.0013589000000001</c:v>
                </c:pt>
                <c:pt idx="18571">
                  <c:v>0.99925052999999997</c:v>
                </c:pt>
                <c:pt idx="18572">
                  <c:v>1.0016289</c:v>
                </c:pt>
                <c:pt idx="18573">
                  <c:v>1.0001793999999999</c:v>
                </c:pt>
                <c:pt idx="18574">
                  <c:v>1.0012728</c:v>
                </c:pt>
                <c:pt idx="18575">
                  <c:v>1.0004725000000001</c:v>
                </c:pt>
                <c:pt idx="18576">
                  <c:v>0.98398613999999995</c:v>
                </c:pt>
                <c:pt idx="18577">
                  <c:v>0.98697036999999999</c:v>
                </c:pt>
                <c:pt idx="18578">
                  <c:v>1.0001382999999999</c:v>
                </c:pt>
                <c:pt idx="18579">
                  <c:v>0.99503576999999999</c:v>
                </c:pt>
                <c:pt idx="18580">
                  <c:v>0.99166732999999996</c:v>
                </c:pt>
                <c:pt idx="18581">
                  <c:v>0.99628099999999997</c:v>
                </c:pt>
                <c:pt idx="18582">
                  <c:v>0.99928910000000004</c:v>
                </c:pt>
                <c:pt idx="18583">
                  <c:v>0.91258925000000002</c:v>
                </c:pt>
                <c:pt idx="18584">
                  <c:v>0.99645130000000004</c:v>
                </c:pt>
                <c:pt idx="18585">
                  <c:v>0.98569446999999999</c:v>
                </c:pt>
                <c:pt idx="18586">
                  <c:v>0.98034319999999997</c:v>
                </c:pt>
                <c:pt idx="18587">
                  <c:v>0.99967700000000004</c:v>
                </c:pt>
                <c:pt idx="18588">
                  <c:v>0.99317909999999998</c:v>
                </c:pt>
                <c:pt idx="18589">
                  <c:v>0.94660025999999997</c:v>
                </c:pt>
                <c:pt idx="18590">
                  <c:v>0.99785970000000002</c:v>
                </c:pt>
                <c:pt idx="18591">
                  <c:v>0.98445769999999999</c:v>
                </c:pt>
                <c:pt idx="18592">
                  <c:v>1.0018342</c:v>
                </c:pt>
                <c:pt idx="18593">
                  <c:v>0.94957009999999997</c:v>
                </c:pt>
                <c:pt idx="18594">
                  <c:v>0.94872909999999999</c:v>
                </c:pt>
                <c:pt idx="18595">
                  <c:v>0.96335119999999996</c:v>
                </c:pt>
                <c:pt idx="18596">
                  <c:v>0.98876463999999997</c:v>
                </c:pt>
                <c:pt idx="18597">
                  <c:v>1.0006907</c:v>
                </c:pt>
                <c:pt idx="18598">
                  <c:v>1.0011745999999999</c:v>
                </c:pt>
                <c:pt idx="18599">
                  <c:v>0.99355439999999995</c:v>
                </c:pt>
                <c:pt idx="18600">
                  <c:v>1.0002795</c:v>
                </c:pt>
                <c:pt idx="18601">
                  <c:v>0.99998589999999998</c:v>
                </c:pt>
                <c:pt idx="18602">
                  <c:v>1.0012131</c:v>
                </c:pt>
                <c:pt idx="18603">
                  <c:v>0.99743616999999996</c:v>
                </c:pt>
                <c:pt idx="18604">
                  <c:v>0.99589890000000003</c:v>
                </c:pt>
                <c:pt idx="18605">
                  <c:v>0.99381949999999997</c:v>
                </c:pt>
                <c:pt idx="18606">
                  <c:v>0.99869390000000002</c:v>
                </c:pt>
                <c:pt idx="18607">
                  <c:v>0.96385520000000002</c:v>
                </c:pt>
                <c:pt idx="18608">
                  <c:v>0.96015159999999999</c:v>
                </c:pt>
                <c:pt idx="18609">
                  <c:v>0.99946933999999998</c:v>
                </c:pt>
                <c:pt idx="18610">
                  <c:v>1.0006816000000001</c:v>
                </c:pt>
                <c:pt idx="18611">
                  <c:v>0.99717926999999995</c:v>
                </c:pt>
                <c:pt idx="18612">
                  <c:v>1.0011227</c:v>
                </c:pt>
                <c:pt idx="18613">
                  <c:v>1.0007641</c:v>
                </c:pt>
                <c:pt idx="18614">
                  <c:v>0.9736863</c:v>
                </c:pt>
                <c:pt idx="18615">
                  <c:v>1.0014095999999999</c:v>
                </c:pt>
                <c:pt idx="18616">
                  <c:v>0.96805655999999995</c:v>
                </c:pt>
                <c:pt idx="18617">
                  <c:v>0.992842</c:v>
                </c:pt>
                <c:pt idx="18618">
                  <c:v>1.0005434</c:v>
                </c:pt>
                <c:pt idx="18619">
                  <c:v>0.99841636</c:v>
                </c:pt>
                <c:pt idx="18620">
                  <c:v>0.99468630000000002</c:v>
                </c:pt>
                <c:pt idx="18621">
                  <c:v>0.99634230000000001</c:v>
                </c:pt>
                <c:pt idx="18622">
                  <c:v>0.96747214000000004</c:v>
                </c:pt>
                <c:pt idx="18623">
                  <c:v>1.000856</c:v>
                </c:pt>
                <c:pt idx="18624">
                  <c:v>1.0042251</c:v>
                </c:pt>
                <c:pt idx="18625">
                  <c:v>1.0009047</c:v>
                </c:pt>
                <c:pt idx="18626">
                  <c:v>1.0007044</c:v>
                </c:pt>
                <c:pt idx="18627">
                  <c:v>0.91791679999999998</c:v>
                </c:pt>
                <c:pt idx="18628">
                  <c:v>0.99919409999999997</c:v>
                </c:pt>
                <c:pt idx="18629">
                  <c:v>0.91844769999999998</c:v>
                </c:pt>
                <c:pt idx="18630">
                  <c:v>0.99818070000000003</c:v>
                </c:pt>
                <c:pt idx="18631">
                  <c:v>1.0014263000000001</c:v>
                </c:pt>
                <c:pt idx="18632">
                  <c:v>0.98796815000000004</c:v>
                </c:pt>
                <c:pt idx="18633">
                  <c:v>1.0049452000000001</c:v>
                </c:pt>
                <c:pt idx="18634">
                  <c:v>0.97844045999999996</c:v>
                </c:pt>
                <c:pt idx="18635">
                  <c:v>0.99917769999999995</c:v>
                </c:pt>
                <c:pt idx="18636">
                  <c:v>1.0025691999999999</c:v>
                </c:pt>
                <c:pt idx="18637">
                  <c:v>0.99980979999999997</c:v>
                </c:pt>
                <c:pt idx="18638">
                  <c:v>1.0009551999999999</c:v>
                </c:pt>
                <c:pt idx="18639">
                  <c:v>0.99974626</c:v>
                </c:pt>
                <c:pt idx="18640">
                  <c:v>0.98491960000000001</c:v>
                </c:pt>
                <c:pt idx="18641">
                  <c:v>0.99652960000000002</c:v>
                </c:pt>
                <c:pt idx="18642">
                  <c:v>0.97216780000000003</c:v>
                </c:pt>
                <c:pt idx="18643">
                  <c:v>0.98869883999999997</c:v>
                </c:pt>
                <c:pt idx="18644">
                  <c:v>0.99622535999999995</c:v>
                </c:pt>
                <c:pt idx="18645">
                  <c:v>0.99660749999999998</c:v>
                </c:pt>
                <c:pt idx="18646">
                  <c:v>0.98825070000000004</c:v>
                </c:pt>
                <c:pt idx="18647">
                  <c:v>1.0005945999999999</c:v>
                </c:pt>
                <c:pt idx="18648">
                  <c:v>0.98969965999999998</c:v>
                </c:pt>
                <c:pt idx="18649">
                  <c:v>0.98947410000000002</c:v>
                </c:pt>
                <c:pt idx="18650">
                  <c:v>0.98893684000000004</c:v>
                </c:pt>
                <c:pt idx="18651">
                  <c:v>0.99900186000000002</c:v>
                </c:pt>
                <c:pt idx="18652">
                  <c:v>1.0013751</c:v>
                </c:pt>
                <c:pt idx="18653">
                  <c:v>0.99938479999999996</c:v>
                </c:pt>
                <c:pt idx="18654">
                  <c:v>0.98466960000000003</c:v>
                </c:pt>
                <c:pt idx="18655">
                  <c:v>0.99807889999999999</c:v>
                </c:pt>
                <c:pt idx="18656">
                  <c:v>1.0013692000000001</c:v>
                </c:pt>
                <c:pt idx="18657">
                  <c:v>0.9993862</c:v>
                </c:pt>
                <c:pt idx="18658">
                  <c:v>0.99040437000000003</c:v>
                </c:pt>
                <c:pt idx="18659">
                  <c:v>0.91560929999999996</c:v>
                </c:pt>
                <c:pt idx="18660">
                  <c:v>0.99247812999999996</c:v>
                </c:pt>
                <c:pt idx="18661">
                  <c:v>0.99279269999999997</c:v>
                </c:pt>
                <c:pt idx="18662">
                  <c:v>1.0000582</c:v>
                </c:pt>
                <c:pt idx="18663">
                  <c:v>0.98753804000000001</c:v>
                </c:pt>
                <c:pt idx="18664">
                  <c:v>1.0019368</c:v>
                </c:pt>
                <c:pt idx="18665">
                  <c:v>1.0038459</c:v>
                </c:pt>
                <c:pt idx="18666">
                  <c:v>1.0024230000000001</c:v>
                </c:pt>
                <c:pt idx="18667">
                  <c:v>0.99806242999999994</c:v>
                </c:pt>
                <c:pt idx="18668">
                  <c:v>1.0047994</c:v>
                </c:pt>
                <c:pt idx="18669">
                  <c:v>0.99870289999999995</c:v>
                </c:pt>
                <c:pt idx="18670">
                  <c:v>0.98528886000000004</c:v>
                </c:pt>
                <c:pt idx="18671">
                  <c:v>0.98211305999999998</c:v>
                </c:pt>
                <c:pt idx="18672">
                  <c:v>0.95950519999999995</c:v>
                </c:pt>
                <c:pt idx="18673">
                  <c:v>0.99290246000000004</c:v>
                </c:pt>
                <c:pt idx="18674">
                  <c:v>0.97980164999999997</c:v>
                </c:pt>
                <c:pt idx="18675">
                  <c:v>0.99803260000000005</c:v>
                </c:pt>
                <c:pt idx="18676">
                  <c:v>0.99206894999999995</c:v>
                </c:pt>
                <c:pt idx="18677">
                  <c:v>1.0014805</c:v>
                </c:pt>
                <c:pt idx="18678">
                  <c:v>0.99911296000000005</c:v>
                </c:pt>
                <c:pt idx="18679">
                  <c:v>0.97978805999999996</c:v>
                </c:pt>
                <c:pt idx="18680">
                  <c:v>0.93934905999999996</c:v>
                </c:pt>
                <c:pt idx="18681">
                  <c:v>0.94409719999999997</c:v>
                </c:pt>
                <c:pt idx="18682">
                  <c:v>0.97197990000000001</c:v>
                </c:pt>
                <c:pt idx="18683">
                  <c:v>0.99659914000000005</c:v>
                </c:pt>
                <c:pt idx="18684">
                  <c:v>0.99447039999999998</c:v>
                </c:pt>
                <c:pt idx="18685">
                  <c:v>0.99920799999999999</c:v>
                </c:pt>
                <c:pt idx="18686">
                  <c:v>0.99892449999999999</c:v>
                </c:pt>
                <c:pt idx="18687">
                  <c:v>0.9912337</c:v>
                </c:pt>
                <c:pt idx="18688">
                  <c:v>1.0011186999999999</c:v>
                </c:pt>
                <c:pt idx="18689">
                  <c:v>0.99280659999999998</c:v>
                </c:pt>
                <c:pt idx="18690">
                  <c:v>0.90346634000000003</c:v>
                </c:pt>
                <c:pt idx="18691">
                  <c:v>0.97927090000000006</c:v>
                </c:pt>
                <c:pt idx="18692">
                  <c:v>0.99881799999999998</c:v>
                </c:pt>
                <c:pt idx="18693">
                  <c:v>0.99561345999999995</c:v>
                </c:pt>
                <c:pt idx="18694">
                  <c:v>0.9469708</c:v>
                </c:pt>
                <c:pt idx="18695">
                  <c:v>0.93364566999999998</c:v>
                </c:pt>
                <c:pt idx="18696">
                  <c:v>0.99602840000000004</c:v>
                </c:pt>
                <c:pt idx="18697">
                  <c:v>1.0000955</c:v>
                </c:pt>
                <c:pt idx="18698">
                  <c:v>1.0022074999999999</c:v>
                </c:pt>
                <c:pt idx="18699">
                  <c:v>0.99458999999999997</c:v>
                </c:pt>
                <c:pt idx="18700">
                  <c:v>0.99872446000000004</c:v>
                </c:pt>
                <c:pt idx="18701">
                  <c:v>0.99810493</c:v>
                </c:pt>
                <c:pt idx="18702">
                  <c:v>0.98483412999999997</c:v>
                </c:pt>
                <c:pt idx="18703">
                  <c:v>0.99768100000000004</c:v>
                </c:pt>
                <c:pt idx="18704">
                  <c:v>0.96210282999999996</c:v>
                </c:pt>
                <c:pt idx="18705">
                  <c:v>0.99047523999999998</c:v>
                </c:pt>
                <c:pt idx="18706">
                  <c:v>0.97089859999999994</c:v>
                </c:pt>
                <c:pt idx="18707">
                  <c:v>0.99901574999999998</c:v>
                </c:pt>
                <c:pt idx="18708">
                  <c:v>0.99306123999999996</c:v>
                </c:pt>
                <c:pt idx="18709">
                  <c:v>0.97028225999999995</c:v>
                </c:pt>
                <c:pt idx="18710">
                  <c:v>0.99985639999999998</c:v>
                </c:pt>
                <c:pt idx="18711">
                  <c:v>0.98097515000000002</c:v>
                </c:pt>
                <c:pt idx="18712">
                  <c:v>0.9987298</c:v>
                </c:pt>
                <c:pt idx="18713">
                  <c:v>0.99279207000000003</c:v>
                </c:pt>
                <c:pt idx="18714">
                  <c:v>0.98054205999999999</c:v>
                </c:pt>
                <c:pt idx="18715">
                  <c:v>0.99952817000000005</c:v>
                </c:pt>
                <c:pt idx="18716">
                  <c:v>0.99888849999999996</c:v>
                </c:pt>
                <c:pt idx="18717">
                  <c:v>0.99815019999999999</c:v>
                </c:pt>
                <c:pt idx="18718">
                  <c:v>0.97818930000000004</c:v>
                </c:pt>
                <c:pt idx="18719">
                  <c:v>0.99025529999999995</c:v>
                </c:pt>
                <c:pt idx="18720">
                  <c:v>1.0001161999999999</c:v>
                </c:pt>
                <c:pt idx="18721">
                  <c:v>0.98433510000000002</c:v>
                </c:pt>
                <c:pt idx="18722">
                  <c:v>0.97582530000000001</c:v>
                </c:pt>
                <c:pt idx="18723">
                  <c:v>0.99796309999999999</c:v>
                </c:pt>
                <c:pt idx="18724">
                  <c:v>0.99426990000000004</c:v>
                </c:pt>
                <c:pt idx="18725">
                  <c:v>1.0000244</c:v>
                </c:pt>
                <c:pt idx="18726">
                  <c:v>1.0018615</c:v>
                </c:pt>
                <c:pt idx="18727">
                  <c:v>0.96803755000000002</c:v>
                </c:pt>
                <c:pt idx="18728">
                  <c:v>0.99891275000000002</c:v>
                </c:pt>
                <c:pt idx="18729">
                  <c:v>0.98601114999999995</c:v>
                </c:pt>
                <c:pt idx="18730">
                  <c:v>0.97107816000000002</c:v>
                </c:pt>
                <c:pt idx="18731">
                  <c:v>0.9931683</c:v>
                </c:pt>
                <c:pt idx="18732">
                  <c:v>0.99036080000000004</c:v>
                </c:pt>
                <c:pt idx="18733">
                  <c:v>0.99538499999999996</c:v>
                </c:pt>
                <c:pt idx="18734">
                  <c:v>0.98908644999999995</c:v>
                </c:pt>
                <c:pt idx="18735">
                  <c:v>0.98536100000000004</c:v>
                </c:pt>
                <c:pt idx="18736">
                  <c:v>0.99849259999999995</c:v>
                </c:pt>
                <c:pt idx="18737">
                  <c:v>1.0007044</c:v>
                </c:pt>
                <c:pt idx="18738">
                  <c:v>0.97146136000000005</c:v>
                </c:pt>
                <c:pt idx="18739">
                  <c:v>0.99972609999999995</c:v>
                </c:pt>
                <c:pt idx="18740">
                  <c:v>0.9927511</c:v>
                </c:pt>
                <c:pt idx="18741">
                  <c:v>0.99996600000000002</c:v>
                </c:pt>
                <c:pt idx="18742">
                  <c:v>1.0007282</c:v>
                </c:pt>
                <c:pt idx="18743">
                  <c:v>0.98086333000000003</c:v>
                </c:pt>
                <c:pt idx="18744">
                  <c:v>0.99668765000000004</c:v>
                </c:pt>
                <c:pt idx="18745">
                  <c:v>0.99665207</c:v>
                </c:pt>
                <c:pt idx="18746">
                  <c:v>0.99055179999999998</c:v>
                </c:pt>
                <c:pt idx="18747">
                  <c:v>0.99679209999999996</c:v>
                </c:pt>
                <c:pt idx="18748">
                  <c:v>0.99818795999999999</c:v>
                </c:pt>
                <c:pt idx="18749">
                  <c:v>0.98603463000000002</c:v>
                </c:pt>
                <c:pt idx="18750">
                  <c:v>1.0004705</c:v>
                </c:pt>
                <c:pt idx="18751">
                  <c:v>0.99991649999999999</c:v>
                </c:pt>
                <c:pt idx="18752">
                  <c:v>0.99527794000000003</c:v>
                </c:pt>
                <c:pt idx="18753">
                  <c:v>0.99373350000000005</c:v>
                </c:pt>
                <c:pt idx="18754">
                  <c:v>1.0012278999999999</c:v>
                </c:pt>
                <c:pt idx="18755">
                  <c:v>0.99729674999999995</c:v>
                </c:pt>
                <c:pt idx="18756">
                  <c:v>1.0026044000000001</c:v>
                </c:pt>
                <c:pt idx="18757">
                  <c:v>1.0017339000000001</c:v>
                </c:pt>
                <c:pt idx="18758">
                  <c:v>0.99786556000000004</c:v>
                </c:pt>
                <c:pt idx="18759">
                  <c:v>0.98930200000000001</c:v>
                </c:pt>
                <c:pt idx="18760">
                  <c:v>1.0012093</c:v>
                </c:pt>
                <c:pt idx="18761">
                  <c:v>0.99423410000000001</c:v>
                </c:pt>
                <c:pt idx="18762">
                  <c:v>0.99943660000000001</c:v>
                </c:pt>
                <c:pt idx="18763">
                  <c:v>0.98660879999999995</c:v>
                </c:pt>
                <c:pt idx="18764">
                  <c:v>0.98074275</c:v>
                </c:pt>
                <c:pt idx="18765">
                  <c:v>0.99808300000000005</c:v>
                </c:pt>
                <c:pt idx="18766">
                  <c:v>0.99999919999999998</c:v>
                </c:pt>
                <c:pt idx="18767">
                  <c:v>0.98981684000000003</c:v>
                </c:pt>
                <c:pt idx="18768">
                  <c:v>0.99694260000000001</c:v>
                </c:pt>
                <c:pt idx="18769">
                  <c:v>0.98001795999999997</c:v>
                </c:pt>
                <c:pt idx="18770">
                  <c:v>1.0002679999999999</c:v>
                </c:pt>
                <c:pt idx="18771">
                  <c:v>0.99939049999999996</c:v>
                </c:pt>
                <c:pt idx="18772">
                  <c:v>0.94400512999999997</c:v>
                </c:pt>
                <c:pt idx="18773">
                  <c:v>0.98999256000000002</c:v>
                </c:pt>
                <c:pt idx="18774">
                  <c:v>0.99785990000000002</c:v>
                </c:pt>
                <c:pt idx="18775">
                  <c:v>0.99617933999999997</c:v>
                </c:pt>
                <c:pt idx="18776">
                  <c:v>0.99209020000000003</c:v>
                </c:pt>
                <c:pt idx="18777">
                  <c:v>0.99662804999999999</c:v>
                </c:pt>
                <c:pt idx="18778">
                  <c:v>0.99413079999999998</c:v>
                </c:pt>
                <c:pt idx="18779">
                  <c:v>0.98232980000000003</c:v>
                </c:pt>
                <c:pt idx="18780">
                  <c:v>0.99938749999999998</c:v>
                </c:pt>
                <c:pt idx="18781">
                  <c:v>1.0007143000000001</c:v>
                </c:pt>
                <c:pt idx="18782">
                  <c:v>0.99974304000000003</c:v>
                </c:pt>
                <c:pt idx="18783">
                  <c:v>0.98049600000000003</c:v>
                </c:pt>
                <c:pt idx="18784">
                  <c:v>0.99853840000000005</c:v>
                </c:pt>
                <c:pt idx="18785">
                  <c:v>0.91431903999999997</c:v>
                </c:pt>
                <c:pt idx="18786">
                  <c:v>1.0002139999999999</c:v>
                </c:pt>
                <c:pt idx="18787">
                  <c:v>0.97039396</c:v>
                </c:pt>
                <c:pt idx="18788">
                  <c:v>0.83482500000000004</c:v>
                </c:pt>
                <c:pt idx="18789">
                  <c:v>1.0025743</c:v>
                </c:pt>
                <c:pt idx="18790">
                  <c:v>1.0009226</c:v>
                </c:pt>
                <c:pt idx="18791">
                  <c:v>1.0012181</c:v>
                </c:pt>
                <c:pt idx="18792">
                  <c:v>1.0002234999999999</c:v>
                </c:pt>
                <c:pt idx="18793">
                  <c:v>0.99723284999999995</c:v>
                </c:pt>
                <c:pt idx="18794">
                  <c:v>1.0007064000000001</c:v>
                </c:pt>
                <c:pt idx="18795">
                  <c:v>0.99976430000000005</c:v>
                </c:pt>
                <c:pt idx="18796">
                  <c:v>0.98835660000000003</c:v>
                </c:pt>
                <c:pt idx="18797">
                  <c:v>0.99534350000000005</c:v>
                </c:pt>
                <c:pt idx="18798">
                  <c:v>1.0005103</c:v>
                </c:pt>
                <c:pt idx="18799">
                  <c:v>0.99785809999999997</c:v>
                </c:pt>
                <c:pt idx="18800">
                  <c:v>0.98777309999999996</c:v>
                </c:pt>
                <c:pt idx="18801">
                  <c:v>1.0005405999999999</c:v>
                </c:pt>
                <c:pt idx="18802">
                  <c:v>0.92091345999999996</c:v>
                </c:pt>
                <c:pt idx="18803">
                  <c:v>0.99995769999999995</c:v>
                </c:pt>
                <c:pt idx="18804">
                  <c:v>0.99851540000000005</c:v>
                </c:pt>
                <c:pt idx="18805">
                  <c:v>0.97617655999999997</c:v>
                </c:pt>
                <c:pt idx="18806">
                  <c:v>0.99149525000000005</c:v>
                </c:pt>
                <c:pt idx="18807">
                  <c:v>0.92624395999999998</c:v>
                </c:pt>
                <c:pt idx="18808">
                  <c:v>0.97159015999999998</c:v>
                </c:pt>
                <c:pt idx="18809">
                  <c:v>1.000216</c:v>
                </c:pt>
                <c:pt idx="18810">
                  <c:v>0.99892764999999994</c:v>
                </c:pt>
                <c:pt idx="18811">
                  <c:v>0.99740653999999995</c:v>
                </c:pt>
                <c:pt idx="18812">
                  <c:v>0.99527540000000003</c:v>
                </c:pt>
                <c:pt idx="18813">
                  <c:v>0.99291960000000001</c:v>
                </c:pt>
                <c:pt idx="18814">
                  <c:v>0.92438394000000002</c:v>
                </c:pt>
                <c:pt idx="18815">
                  <c:v>1.0002302999999999</c:v>
                </c:pt>
                <c:pt idx="18816">
                  <c:v>1.0045991000000001</c:v>
                </c:pt>
                <c:pt idx="18817">
                  <c:v>1.0018312</c:v>
                </c:pt>
                <c:pt idx="18818">
                  <c:v>0.99951124000000002</c:v>
                </c:pt>
                <c:pt idx="18819">
                  <c:v>0.99909729999999997</c:v>
                </c:pt>
                <c:pt idx="18820">
                  <c:v>0.85892636</c:v>
                </c:pt>
                <c:pt idx="18821">
                  <c:v>0.79859740000000001</c:v>
                </c:pt>
                <c:pt idx="18822">
                  <c:v>0.99465420000000004</c:v>
                </c:pt>
                <c:pt idx="18823">
                  <c:v>1.0002998999999999</c:v>
                </c:pt>
                <c:pt idx="18824">
                  <c:v>0.99619349999999995</c:v>
                </c:pt>
                <c:pt idx="18825">
                  <c:v>1.0011832000000001</c:v>
                </c:pt>
                <c:pt idx="18826">
                  <c:v>1.0026435</c:v>
                </c:pt>
                <c:pt idx="18827">
                  <c:v>0.99954449999999995</c:v>
                </c:pt>
                <c:pt idx="18828">
                  <c:v>1.0017138000000001</c:v>
                </c:pt>
                <c:pt idx="18829">
                  <c:v>0.99653729999999996</c:v>
                </c:pt>
                <c:pt idx="18830">
                  <c:v>0.99275979999999997</c:v>
                </c:pt>
                <c:pt idx="18831">
                  <c:v>0.97116875999999996</c:v>
                </c:pt>
                <c:pt idx="18832">
                  <c:v>0.98991317000000001</c:v>
                </c:pt>
                <c:pt idx="18833">
                  <c:v>0.92574685999999995</c:v>
                </c:pt>
                <c:pt idx="18834">
                  <c:v>0.97056186</c:v>
                </c:pt>
                <c:pt idx="18835">
                  <c:v>1.0015396999999999</c:v>
                </c:pt>
                <c:pt idx="18836">
                  <c:v>1.0000443000000001</c:v>
                </c:pt>
                <c:pt idx="18837">
                  <c:v>1.001789</c:v>
                </c:pt>
                <c:pt idx="18838">
                  <c:v>0.99890900000000005</c:v>
                </c:pt>
                <c:pt idx="18839">
                  <c:v>0.99644613000000004</c:v>
                </c:pt>
                <c:pt idx="18840">
                  <c:v>0.98520300000000005</c:v>
                </c:pt>
                <c:pt idx="18841">
                  <c:v>1.0007493000000001</c:v>
                </c:pt>
                <c:pt idx="18842">
                  <c:v>0.95974015999999995</c:v>
                </c:pt>
                <c:pt idx="18843">
                  <c:v>0.96791654999999999</c:v>
                </c:pt>
                <c:pt idx="18844">
                  <c:v>0.99870192999999996</c:v>
                </c:pt>
                <c:pt idx="18845">
                  <c:v>0.99760070000000001</c:v>
                </c:pt>
                <c:pt idx="18846">
                  <c:v>0.99099590000000004</c:v>
                </c:pt>
                <c:pt idx="18847">
                  <c:v>0.98579996999999997</c:v>
                </c:pt>
                <c:pt idx="18848">
                  <c:v>0.99504435000000002</c:v>
                </c:pt>
                <c:pt idx="18849">
                  <c:v>0.98899040000000005</c:v>
                </c:pt>
                <c:pt idx="18850">
                  <c:v>0.97191059999999996</c:v>
                </c:pt>
                <c:pt idx="18851">
                  <c:v>0.99801850000000003</c:v>
                </c:pt>
                <c:pt idx="18852">
                  <c:v>0.98584289999999997</c:v>
                </c:pt>
                <c:pt idx="18853">
                  <c:v>0.98348606000000005</c:v>
                </c:pt>
                <c:pt idx="18854">
                  <c:v>0.98918050000000002</c:v>
                </c:pt>
                <c:pt idx="18855">
                  <c:v>1.0003507</c:v>
                </c:pt>
                <c:pt idx="18856">
                  <c:v>0.99751690000000004</c:v>
                </c:pt>
                <c:pt idx="18857">
                  <c:v>0.99760084999999998</c:v>
                </c:pt>
                <c:pt idx="18858">
                  <c:v>1.0003903999999999</c:v>
                </c:pt>
                <c:pt idx="18859">
                  <c:v>0.97347784000000004</c:v>
                </c:pt>
                <c:pt idx="18860">
                  <c:v>0.99976735999999999</c:v>
                </c:pt>
                <c:pt idx="18861">
                  <c:v>1.0002283000000001</c:v>
                </c:pt>
                <c:pt idx="18862">
                  <c:v>0.99815200000000004</c:v>
                </c:pt>
                <c:pt idx="18863">
                  <c:v>0.99288315000000005</c:v>
                </c:pt>
                <c:pt idx="18864">
                  <c:v>0.99410193999999996</c:v>
                </c:pt>
                <c:pt idx="18865">
                  <c:v>0.98187329999999995</c:v>
                </c:pt>
                <c:pt idx="18866">
                  <c:v>0.97687310000000005</c:v>
                </c:pt>
                <c:pt idx="18867">
                  <c:v>0.95538069999999997</c:v>
                </c:pt>
                <c:pt idx="18868">
                  <c:v>0.99871354999999995</c:v>
                </c:pt>
                <c:pt idx="18869">
                  <c:v>1.0007404</c:v>
                </c:pt>
                <c:pt idx="18870">
                  <c:v>0.98563179999999995</c:v>
                </c:pt>
                <c:pt idx="18871">
                  <c:v>1.0012093</c:v>
                </c:pt>
                <c:pt idx="18872">
                  <c:v>0.99827874000000005</c:v>
                </c:pt>
                <c:pt idx="18873">
                  <c:v>0.99060135999999999</c:v>
                </c:pt>
                <c:pt idx="18874">
                  <c:v>1.0018615</c:v>
                </c:pt>
                <c:pt idx="18875">
                  <c:v>0.99705770000000005</c:v>
                </c:pt>
                <c:pt idx="18876">
                  <c:v>0.95593799999999995</c:v>
                </c:pt>
                <c:pt idx="18877">
                  <c:v>0.99408686000000002</c:v>
                </c:pt>
                <c:pt idx="18878">
                  <c:v>0.97473690000000002</c:v>
                </c:pt>
                <c:pt idx="18879">
                  <c:v>0.99998355000000005</c:v>
                </c:pt>
                <c:pt idx="18880">
                  <c:v>0.99147879999999999</c:v>
                </c:pt>
                <c:pt idx="18881">
                  <c:v>0.99476116999999997</c:v>
                </c:pt>
                <c:pt idx="18882">
                  <c:v>0.99979399999999996</c:v>
                </c:pt>
                <c:pt idx="18883">
                  <c:v>1.0004660999999999</c:v>
                </c:pt>
                <c:pt idx="18884">
                  <c:v>0.99233170000000004</c:v>
                </c:pt>
                <c:pt idx="18885">
                  <c:v>0.98653729999999995</c:v>
                </c:pt>
                <c:pt idx="18886">
                  <c:v>1.0013938</c:v>
                </c:pt>
                <c:pt idx="18887">
                  <c:v>0.98462044999999998</c:v>
                </c:pt>
                <c:pt idx="18888">
                  <c:v>0.99582280000000001</c:v>
                </c:pt>
                <c:pt idx="18889">
                  <c:v>0.99966323000000001</c:v>
                </c:pt>
                <c:pt idx="18890">
                  <c:v>0.98265773000000001</c:v>
                </c:pt>
                <c:pt idx="18891">
                  <c:v>0.99245477000000004</c:v>
                </c:pt>
                <c:pt idx="18892">
                  <c:v>0.99164474000000002</c:v>
                </c:pt>
                <c:pt idx="18893">
                  <c:v>0.99676746000000005</c:v>
                </c:pt>
                <c:pt idx="18894">
                  <c:v>0.98421099999999995</c:v>
                </c:pt>
                <c:pt idx="18895">
                  <c:v>0.98697579999999996</c:v>
                </c:pt>
                <c:pt idx="18896">
                  <c:v>0.94526889999999997</c:v>
                </c:pt>
                <c:pt idx="18897">
                  <c:v>0.99143219999999999</c:v>
                </c:pt>
                <c:pt idx="18898">
                  <c:v>0.99700456999999998</c:v>
                </c:pt>
                <c:pt idx="18899">
                  <c:v>0.9845699</c:v>
                </c:pt>
                <c:pt idx="18900">
                  <c:v>0.99956392999999999</c:v>
                </c:pt>
                <c:pt idx="18901">
                  <c:v>0.87897219999999998</c:v>
                </c:pt>
                <c:pt idx="18902">
                  <c:v>0.9899654</c:v>
                </c:pt>
                <c:pt idx="18903">
                  <c:v>0.98254954999999999</c:v>
                </c:pt>
                <c:pt idx="18904">
                  <c:v>1.0000990000000001</c:v>
                </c:pt>
                <c:pt idx="18905">
                  <c:v>0.98501163999999997</c:v>
                </c:pt>
                <c:pt idx="18906">
                  <c:v>0.98757839999999997</c:v>
                </c:pt>
                <c:pt idx="18907">
                  <c:v>1.0013386</c:v>
                </c:pt>
                <c:pt idx="18908">
                  <c:v>1.001206</c:v>
                </c:pt>
                <c:pt idx="18909">
                  <c:v>0.99449200000000004</c:v>
                </c:pt>
                <c:pt idx="18910">
                  <c:v>0.99026345999999998</c:v>
                </c:pt>
                <c:pt idx="18911">
                  <c:v>0.98838749999999997</c:v>
                </c:pt>
                <c:pt idx="18912">
                  <c:v>0.99994105</c:v>
                </c:pt>
                <c:pt idx="18913">
                  <c:v>0.99671257000000002</c:v>
                </c:pt>
                <c:pt idx="18914">
                  <c:v>0.99228110000000003</c:v>
                </c:pt>
                <c:pt idx="18915">
                  <c:v>1.0037925999999999</c:v>
                </c:pt>
                <c:pt idx="18916">
                  <c:v>0.99768880000000004</c:v>
                </c:pt>
                <c:pt idx="18917">
                  <c:v>0.99420284999999997</c:v>
                </c:pt>
                <c:pt idx="18918">
                  <c:v>0.92264849999999998</c:v>
                </c:pt>
                <c:pt idx="18919">
                  <c:v>1.0014665</c:v>
                </c:pt>
                <c:pt idx="18920">
                  <c:v>1.0006451999999999</c:v>
                </c:pt>
                <c:pt idx="18921">
                  <c:v>1.0010421</c:v>
                </c:pt>
                <c:pt idx="18922">
                  <c:v>0.99560404000000002</c:v>
                </c:pt>
                <c:pt idx="18923">
                  <c:v>0.99995696999999995</c:v>
                </c:pt>
                <c:pt idx="18924">
                  <c:v>1.0049908000000001</c:v>
                </c:pt>
                <c:pt idx="18925">
                  <c:v>0.99921009999999999</c:v>
                </c:pt>
                <c:pt idx="18926">
                  <c:v>0.99770354999999999</c:v>
                </c:pt>
                <c:pt idx="18927">
                  <c:v>0.99937370000000003</c:v>
                </c:pt>
                <c:pt idx="18928">
                  <c:v>0.99673860000000003</c:v>
                </c:pt>
                <c:pt idx="18929">
                  <c:v>0.9875159</c:v>
                </c:pt>
                <c:pt idx="18930">
                  <c:v>0.98624290000000003</c:v>
                </c:pt>
                <c:pt idx="18931">
                  <c:v>0.99288887000000003</c:v>
                </c:pt>
                <c:pt idx="18932">
                  <c:v>0.97335344999999995</c:v>
                </c:pt>
                <c:pt idx="18933">
                  <c:v>0.99648309999999996</c:v>
                </c:pt>
                <c:pt idx="18934">
                  <c:v>0.99727045999999997</c:v>
                </c:pt>
                <c:pt idx="18935">
                  <c:v>0.99693129999999996</c:v>
                </c:pt>
                <c:pt idx="18936">
                  <c:v>0.99875623000000002</c:v>
                </c:pt>
                <c:pt idx="18937">
                  <c:v>0.99988484</c:v>
                </c:pt>
                <c:pt idx="18938">
                  <c:v>0.99970680000000001</c:v>
                </c:pt>
                <c:pt idx="18939">
                  <c:v>0.99123349999999999</c:v>
                </c:pt>
                <c:pt idx="18940">
                  <c:v>0.97530143999999996</c:v>
                </c:pt>
                <c:pt idx="18941">
                  <c:v>0.94442325999999999</c:v>
                </c:pt>
                <c:pt idx="18942">
                  <c:v>0.98787840000000005</c:v>
                </c:pt>
                <c:pt idx="18943">
                  <c:v>0.97222810000000004</c:v>
                </c:pt>
                <c:pt idx="18944">
                  <c:v>0.99500599999999995</c:v>
                </c:pt>
                <c:pt idx="18945">
                  <c:v>0.98949902999999995</c:v>
                </c:pt>
                <c:pt idx="18946">
                  <c:v>1.0021403</c:v>
                </c:pt>
                <c:pt idx="18947">
                  <c:v>0.97630435000000004</c:v>
                </c:pt>
                <c:pt idx="18948">
                  <c:v>0.98932450000000005</c:v>
                </c:pt>
                <c:pt idx="18949">
                  <c:v>0.9925486</c:v>
                </c:pt>
                <c:pt idx="18950">
                  <c:v>1.0004413999999999</c:v>
                </c:pt>
                <c:pt idx="18951">
                  <c:v>1.0015512</c:v>
                </c:pt>
                <c:pt idx="18952">
                  <c:v>0.98774019999999996</c:v>
                </c:pt>
                <c:pt idx="18953">
                  <c:v>0.99722034000000004</c:v>
                </c:pt>
                <c:pt idx="18954">
                  <c:v>0.99970630000000005</c:v>
                </c:pt>
                <c:pt idx="18955">
                  <c:v>0.98774209999999996</c:v>
                </c:pt>
                <c:pt idx="18956">
                  <c:v>0.99965040000000005</c:v>
                </c:pt>
                <c:pt idx="18957">
                  <c:v>0.98908439999999997</c:v>
                </c:pt>
                <c:pt idx="18958">
                  <c:v>0.97837925000000003</c:v>
                </c:pt>
                <c:pt idx="18959">
                  <c:v>0.94434315000000002</c:v>
                </c:pt>
                <c:pt idx="18960">
                  <c:v>0.99958899999999995</c:v>
                </c:pt>
                <c:pt idx="18961">
                  <c:v>0.95831703999999995</c:v>
                </c:pt>
                <c:pt idx="18962">
                  <c:v>0.99301779999999995</c:v>
                </c:pt>
                <c:pt idx="18963">
                  <c:v>0.99810730000000003</c:v>
                </c:pt>
                <c:pt idx="18964">
                  <c:v>0.99078149999999998</c:v>
                </c:pt>
                <c:pt idx="18965">
                  <c:v>0.99180882999999997</c:v>
                </c:pt>
                <c:pt idx="18966">
                  <c:v>0.96932280000000004</c:v>
                </c:pt>
                <c:pt idx="18967">
                  <c:v>0.99793469999999995</c:v>
                </c:pt>
                <c:pt idx="18968">
                  <c:v>1.0000785999999999</c:v>
                </c:pt>
                <c:pt idx="18969">
                  <c:v>0.95901349999999996</c:v>
                </c:pt>
                <c:pt idx="18970">
                  <c:v>0.98205480000000001</c:v>
                </c:pt>
                <c:pt idx="18971">
                  <c:v>0.98552406000000004</c:v>
                </c:pt>
                <c:pt idx="18972">
                  <c:v>0.99825655999999996</c:v>
                </c:pt>
                <c:pt idx="18973">
                  <c:v>1.0004873000000001</c:v>
                </c:pt>
                <c:pt idx="18974">
                  <c:v>1.0014529999999999</c:v>
                </c:pt>
                <c:pt idx="18975">
                  <c:v>0.97947530000000005</c:v>
                </c:pt>
                <c:pt idx="18976">
                  <c:v>0.9923109</c:v>
                </c:pt>
                <c:pt idx="18977">
                  <c:v>0.99793509999999996</c:v>
                </c:pt>
                <c:pt idx="18978">
                  <c:v>1.0006870000000001</c:v>
                </c:pt>
                <c:pt idx="18979">
                  <c:v>0.99764377000000004</c:v>
                </c:pt>
                <c:pt idx="18980">
                  <c:v>0.99430083999999996</c:v>
                </c:pt>
                <c:pt idx="18981">
                  <c:v>0.99766814999999998</c:v>
                </c:pt>
                <c:pt idx="18982">
                  <c:v>0.96446080000000001</c:v>
                </c:pt>
                <c:pt idx="18983">
                  <c:v>1.0007432000000001</c:v>
                </c:pt>
                <c:pt idx="18984">
                  <c:v>1.0005746</c:v>
                </c:pt>
                <c:pt idx="18985">
                  <c:v>0.99245744999999996</c:v>
                </c:pt>
                <c:pt idx="18986">
                  <c:v>0.99621515999999999</c:v>
                </c:pt>
                <c:pt idx="18987">
                  <c:v>0.99829774999999998</c:v>
                </c:pt>
                <c:pt idx="18988">
                  <c:v>0.99911000000000005</c:v>
                </c:pt>
                <c:pt idx="18989">
                  <c:v>0.99249830000000006</c:v>
                </c:pt>
                <c:pt idx="18990">
                  <c:v>1.0006630000000001</c:v>
                </c:pt>
                <c:pt idx="18991">
                  <c:v>0.98954379999999997</c:v>
                </c:pt>
                <c:pt idx="18992">
                  <c:v>0.99906300000000003</c:v>
                </c:pt>
                <c:pt idx="18993">
                  <c:v>0.99676500000000001</c:v>
                </c:pt>
                <c:pt idx="18994">
                  <c:v>0.99870409999999998</c:v>
                </c:pt>
                <c:pt idx="18995">
                  <c:v>1.0000538999999999</c:v>
                </c:pt>
                <c:pt idx="18996">
                  <c:v>1.0001043000000001</c:v>
                </c:pt>
                <c:pt idx="18997">
                  <c:v>1.0002024</c:v>
                </c:pt>
                <c:pt idx="18998">
                  <c:v>0.96071804000000005</c:v>
                </c:pt>
                <c:pt idx="18999">
                  <c:v>0.99197703999999998</c:v>
                </c:pt>
                <c:pt idx="19000">
                  <c:v>0.95212180000000002</c:v>
                </c:pt>
                <c:pt idx="19001">
                  <c:v>0.99576640000000005</c:v>
                </c:pt>
                <c:pt idx="19002">
                  <c:v>0.99797933999999999</c:v>
                </c:pt>
                <c:pt idx="19003">
                  <c:v>0.97825050000000002</c:v>
                </c:pt>
                <c:pt idx="19004">
                  <c:v>0.99797829999999998</c:v>
                </c:pt>
                <c:pt idx="19005">
                  <c:v>0.98042344999999997</c:v>
                </c:pt>
                <c:pt idx="19006">
                  <c:v>1.0004242999999999</c:v>
                </c:pt>
                <c:pt idx="19007">
                  <c:v>0.99851920000000005</c:v>
                </c:pt>
                <c:pt idx="19008">
                  <c:v>0.99242103000000004</c:v>
                </c:pt>
                <c:pt idx="19009">
                  <c:v>0.98012480000000002</c:v>
                </c:pt>
                <c:pt idx="19010">
                  <c:v>0.96491647000000003</c:v>
                </c:pt>
                <c:pt idx="19011">
                  <c:v>0.99997205</c:v>
                </c:pt>
                <c:pt idx="19012">
                  <c:v>0.9999979</c:v>
                </c:pt>
                <c:pt idx="19013">
                  <c:v>1.0013185</c:v>
                </c:pt>
                <c:pt idx="19014">
                  <c:v>1.0009545</c:v>
                </c:pt>
                <c:pt idx="19015">
                  <c:v>1.0009859999999999</c:v>
                </c:pt>
                <c:pt idx="19016">
                  <c:v>0.95691967</c:v>
                </c:pt>
                <c:pt idx="19017">
                  <c:v>0.96371620000000002</c:v>
                </c:pt>
                <c:pt idx="19018">
                  <c:v>0.96954960000000001</c:v>
                </c:pt>
                <c:pt idx="19019">
                  <c:v>0.9983571</c:v>
                </c:pt>
                <c:pt idx="19020">
                  <c:v>1.0000768</c:v>
                </c:pt>
                <c:pt idx="19021">
                  <c:v>1.0015262</c:v>
                </c:pt>
                <c:pt idx="19022">
                  <c:v>0.99981207000000005</c:v>
                </c:pt>
                <c:pt idx="19023">
                  <c:v>1.0002641999999999</c:v>
                </c:pt>
                <c:pt idx="19024">
                  <c:v>0.99953586000000005</c:v>
                </c:pt>
                <c:pt idx="19025">
                  <c:v>0.99709713</c:v>
                </c:pt>
                <c:pt idx="19026">
                  <c:v>0.9756108</c:v>
                </c:pt>
                <c:pt idx="19027">
                  <c:v>1.0008698</c:v>
                </c:pt>
                <c:pt idx="19028">
                  <c:v>0.99582254999999997</c:v>
                </c:pt>
                <c:pt idx="19029">
                  <c:v>0.97438729999999996</c:v>
                </c:pt>
                <c:pt idx="19030">
                  <c:v>1.0000686999999999</c:v>
                </c:pt>
                <c:pt idx="19031">
                  <c:v>1.0028547000000001</c:v>
                </c:pt>
                <c:pt idx="19032">
                  <c:v>0.99115973999999996</c:v>
                </c:pt>
                <c:pt idx="19033">
                  <c:v>0.99957262999999996</c:v>
                </c:pt>
                <c:pt idx="19034">
                  <c:v>1.0007709</c:v>
                </c:pt>
                <c:pt idx="19035">
                  <c:v>0.99686617</c:v>
                </c:pt>
                <c:pt idx="19036">
                  <c:v>0.99037019999999998</c:v>
                </c:pt>
                <c:pt idx="19037">
                  <c:v>0.99340720000000005</c:v>
                </c:pt>
                <c:pt idx="19038">
                  <c:v>0.99048007000000005</c:v>
                </c:pt>
                <c:pt idx="19039">
                  <c:v>0.97030466999999998</c:v>
                </c:pt>
                <c:pt idx="19040">
                  <c:v>1.0006060999999999</c:v>
                </c:pt>
                <c:pt idx="19041">
                  <c:v>0.93883309999999998</c:v>
                </c:pt>
                <c:pt idx="19042">
                  <c:v>1.0002721999999999</c:v>
                </c:pt>
                <c:pt idx="19043">
                  <c:v>1.0019075</c:v>
                </c:pt>
                <c:pt idx="19044">
                  <c:v>1.001584</c:v>
                </c:pt>
                <c:pt idx="19045">
                  <c:v>0.99866529999999998</c:v>
                </c:pt>
                <c:pt idx="19046">
                  <c:v>0.99626950000000003</c:v>
                </c:pt>
                <c:pt idx="19047">
                  <c:v>1.0001116000000001</c:v>
                </c:pt>
                <c:pt idx="19048">
                  <c:v>1.000686</c:v>
                </c:pt>
                <c:pt idx="19049">
                  <c:v>1.0012093</c:v>
                </c:pt>
                <c:pt idx="19050">
                  <c:v>0.97855586000000006</c:v>
                </c:pt>
                <c:pt idx="19051">
                  <c:v>0.99346469999999998</c:v>
                </c:pt>
                <c:pt idx="19052">
                  <c:v>0.96633446000000001</c:v>
                </c:pt>
                <c:pt idx="19053">
                  <c:v>0.97656920000000003</c:v>
                </c:pt>
                <c:pt idx="19054">
                  <c:v>1.0019005999999999</c:v>
                </c:pt>
                <c:pt idx="19055">
                  <c:v>0.98797349999999995</c:v>
                </c:pt>
                <c:pt idx="19056">
                  <c:v>1.0018506</c:v>
                </c:pt>
                <c:pt idx="19057">
                  <c:v>0.99963175999999998</c:v>
                </c:pt>
                <c:pt idx="19058">
                  <c:v>0.99272614999999997</c:v>
                </c:pt>
                <c:pt idx="19059">
                  <c:v>1.0004398000000001</c:v>
                </c:pt>
                <c:pt idx="19060">
                  <c:v>0.98915920000000002</c:v>
                </c:pt>
                <c:pt idx="19061">
                  <c:v>0.99356480000000003</c:v>
                </c:pt>
                <c:pt idx="19062">
                  <c:v>1.0011988000000001</c:v>
                </c:pt>
                <c:pt idx="19063">
                  <c:v>1.0004398000000001</c:v>
                </c:pt>
                <c:pt idx="19064">
                  <c:v>0.99824566000000003</c:v>
                </c:pt>
                <c:pt idx="19065">
                  <c:v>0.94836587000000006</c:v>
                </c:pt>
                <c:pt idx="19066">
                  <c:v>1.0000426</c:v>
                </c:pt>
                <c:pt idx="19067">
                  <c:v>0.99885577000000003</c:v>
                </c:pt>
                <c:pt idx="19068">
                  <c:v>0.99891609999999997</c:v>
                </c:pt>
                <c:pt idx="19069">
                  <c:v>1.0012354000000001</c:v>
                </c:pt>
                <c:pt idx="19070">
                  <c:v>1.0010095999999999</c:v>
                </c:pt>
                <c:pt idx="19071">
                  <c:v>0.97079070000000001</c:v>
                </c:pt>
                <c:pt idx="19072">
                  <c:v>0.98532629999999999</c:v>
                </c:pt>
                <c:pt idx="19073">
                  <c:v>0.99249284999999998</c:v>
                </c:pt>
                <c:pt idx="19074">
                  <c:v>0.99024624000000006</c:v>
                </c:pt>
                <c:pt idx="19075">
                  <c:v>0.97345289999999995</c:v>
                </c:pt>
                <c:pt idx="19076">
                  <c:v>0.97278220000000004</c:v>
                </c:pt>
                <c:pt idx="19077">
                  <c:v>0.94767860000000004</c:v>
                </c:pt>
                <c:pt idx="19078">
                  <c:v>1.0001842999999999</c:v>
                </c:pt>
                <c:pt idx="19079">
                  <c:v>0.99566880000000002</c:v>
                </c:pt>
                <c:pt idx="19080">
                  <c:v>0.99756319999999998</c:v>
                </c:pt>
                <c:pt idx="19081">
                  <c:v>0.99647560000000002</c:v>
                </c:pt>
                <c:pt idx="19082">
                  <c:v>1.0001291000000001</c:v>
                </c:pt>
                <c:pt idx="19083">
                  <c:v>0.99209327000000003</c:v>
                </c:pt>
                <c:pt idx="19084">
                  <c:v>0.99811910000000004</c:v>
                </c:pt>
                <c:pt idx="19085">
                  <c:v>1.0014365999999999</c:v>
                </c:pt>
                <c:pt idx="19086">
                  <c:v>0.99869470000000005</c:v>
                </c:pt>
                <c:pt idx="19087">
                  <c:v>0.98116760000000003</c:v>
                </c:pt>
                <c:pt idx="19088">
                  <c:v>0.98114679999999999</c:v>
                </c:pt>
                <c:pt idx="19089">
                  <c:v>0.99253650000000004</c:v>
                </c:pt>
                <c:pt idx="19090">
                  <c:v>1.0030003999999999</c:v>
                </c:pt>
                <c:pt idx="19091">
                  <c:v>0.98970080000000005</c:v>
                </c:pt>
                <c:pt idx="19092">
                  <c:v>0.96737885000000001</c:v>
                </c:pt>
                <c:pt idx="19093">
                  <c:v>1.0016307</c:v>
                </c:pt>
                <c:pt idx="19094">
                  <c:v>0.99893670000000001</c:v>
                </c:pt>
                <c:pt idx="19095">
                  <c:v>0.96887946000000003</c:v>
                </c:pt>
                <c:pt idx="19096">
                  <c:v>0.99723375000000003</c:v>
                </c:pt>
                <c:pt idx="19097">
                  <c:v>0.99076240000000004</c:v>
                </c:pt>
                <c:pt idx="19098">
                  <c:v>0.99209840000000005</c:v>
                </c:pt>
                <c:pt idx="19099">
                  <c:v>0.99973000000000001</c:v>
                </c:pt>
                <c:pt idx="19100">
                  <c:v>1.0006636</c:v>
                </c:pt>
                <c:pt idx="19101">
                  <c:v>1.0003603999999999</c:v>
                </c:pt>
                <c:pt idx="19102">
                  <c:v>0.97382840000000004</c:v>
                </c:pt>
                <c:pt idx="19103">
                  <c:v>0.99986905000000004</c:v>
                </c:pt>
                <c:pt idx="19104">
                  <c:v>0.99916050000000001</c:v>
                </c:pt>
                <c:pt idx="19105">
                  <c:v>0.99127924000000001</c:v>
                </c:pt>
                <c:pt idx="19106">
                  <c:v>0.9587118</c:v>
                </c:pt>
                <c:pt idx="19107">
                  <c:v>0.99436270000000004</c:v>
                </c:pt>
                <c:pt idx="19108">
                  <c:v>0.9982569</c:v>
                </c:pt>
                <c:pt idx="19109">
                  <c:v>0.9878188</c:v>
                </c:pt>
                <c:pt idx="19110">
                  <c:v>1.0011867000000001</c:v>
                </c:pt>
                <c:pt idx="19111">
                  <c:v>0.96469340000000003</c:v>
                </c:pt>
                <c:pt idx="19112">
                  <c:v>0.97761189999999998</c:v>
                </c:pt>
                <c:pt idx="19113">
                  <c:v>0.99687890000000001</c:v>
                </c:pt>
                <c:pt idx="19114">
                  <c:v>0.99965470000000001</c:v>
                </c:pt>
                <c:pt idx="19115">
                  <c:v>0.98984780000000006</c:v>
                </c:pt>
                <c:pt idx="19116">
                  <c:v>0.98756622999999999</c:v>
                </c:pt>
                <c:pt idx="19117">
                  <c:v>0.99995409999999996</c:v>
                </c:pt>
                <c:pt idx="19118">
                  <c:v>1.0007436999999999</c:v>
                </c:pt>
                <c:pt idx="19119">
                  <c:v>0.99701744000000003</c:v>
                </c:pt>
                <c:pt idx="19120">
                  <c:v>0.99692000000000003</c:v>
                </c:pt>
                <c:pt idx="19121">
                  <c:v>0.99948674000000004</c:v>
                </c:pt>
                <c:pt idx="19122">
                  <c:v>0.99681586</c:v>
                </c:pt>
                <c:pt idx="19123">
                  <c:v>0.99049633999999998</c:v>
                </c:pt>
                <c:pt idx="19124">
                  <c:v>0.99817789999999995</c:v>
                </c:pt>
                <c:pt idx="19125">
                  <c:v>0.99653720000000001</c:v>
                </c:pt>
                <c:pt idx="19126">
                  <c:v>0.99946380000000001</c:v>
                </c:pt>
                <c:pt idx="19127">
                  <c:v>0.99707829999999997</c:v>
                </c:pt>
                <c:pt idx="19128">
                  <c:v>0.99902290000000005</c:v>
                </c:pt>
                <c:pt idx="19129">
                  <c:v>0.9992086</c:v>
                </c:pt>
                <c:pt idx="19130">
                  <c:v>0.99271226000000001</c:v>
                </c:pt>
                <c:pt idx="19131">
                  <c:v>0.99660205999999996</c:v>
                </c:pt>
                <c:pt idx="19132">
                  <c:v>0.99948519999999996</c:v>
                </c:pt>
                <c:pt idx="19133">
                  <c:v>0.98154229999999998</c:v>
                </c:pt>
                <c:pt idx="19134">
                  <c:v>0.98043566999999998</c:v>
                </c:pt>
                <c:pt idx="19135">
                  <c:v>0.99851460000000003</c:v>
                </c:pt>
                <c:pt idx="19136">
                  <c:v>0.98824970000000001</c:v>
                </c:pt>
                <c:pt idx="19137">
                  <c:v>0.99991392999999995</c:v>
                </c:pt>
                <c:pt idx="19138">
                  <c:v>1.002901</c:v>
                </c:pt>
                <c:pt idx="19139">
                  <c:v>0.99197060000000004</c:v>
                </c:pt>
                <c:pt idx="19140">
                  <c:v>1.0008265000000001</c:v>
                </c:pt>
                <c:pt idx="19141">
                  <c:v>1.0003971</c:v>
                </c:pt>
                <c:pt idx="19142">
                  <c:v>1.0006149</c:v>
                </c:pt>
                <c:pt idx="19143">
                  <c:v>0.99748932999999995</c:v>
                </c:pt>
                <c:pt idx="19144">
                  <c:v>0.96220576999999996</c:v>
                </c:pt>
                <c:pt idx="19145">
                  <c:v>0.98919003999999999</c:v>
                </c:pt>
                <c:pt idx="19146">
                  <c:v>0.99954193999999996</c:v>
                </c:pt>
                <c:pt idx="19147">
                  <c:v>1.0051037</c:v>
                </c:pt>
                <c:pt idx="19148">
                  <c:v>0.99338864999999998</c:v>
                </c:pt>
                <c:pt idx="19149">
                  <c:v>0.99416760000000004</c:v>
                </c:pt>
                <c:pt idx="19150">
                  <c:v>0.99343693</c:v>
                </c:pt>
                <c:pt idx="19151">
                  <c:v>0.96884864999999998</c:v>
                </c:pt>
                <c:pt idx="19152">
                  <c:v>0.97859269999999998</c:v>
                </c:pt>
                <c:pt idx="19153">
                  <c:v>0.99842240000000004</c:v>
                </c:pt>
                <c:pt idx="19154">
                  <c:v>1.0010109</c:v>
                </c:pt>
                <c:pt idx="19155">
                  <c:v>1.0034983</c:v>
                </c:pt>
                <c:pt idx="19156">
                  <c:v>1.0005857</c:v>
                </c:pt>
                <c:pt idx="19157">
                  <c:v>0.99944763999999997</c:v>
                </c:pt>
                <c:pt idx="19158">
                  <c:v>0.99753499999999995</c:v>
                </c:pt>
                <c:pt idx="19159">
                  <c:v>0.99611740000000004</c:v>
                </c:pt>
                <c:pt idx="19160">
                  <c:v>0.99412009999999995</c:v>
                </c:pt>
                <c:pt idx="19161">
                  <c:v>1.0013460000000001</c:v>
                </c:pt>
                <c:pt idx="19162">
                  <c:v>0.99755554999999996</c:v>
                </c:pt>
                <c:pt idx="19163">
                  <c:v>1.0001024000000001</c:v>
                </c:pt>
                <c:pt idx="19164">
                  <c:v>1.0001793999999999</c:v>
                </c:pt>
                <c:pt idx="19165">
                  <c:v>0.98336789999999996</c:v>
                </c:pt>
                <c:pt idx="19166">
                  <c:v>0.98398507000000002</c:v>
                </c:pt>
                <c:pt idx="19167">
                  <c:v>0.99259489999999995</c:v>
                </c:pt>
                <c:pt idx="19168">
                  <c:v>0.99749580000000004</c:v>
                </c:pt>
                <c:pt idx="19169">
                  <c:v>0.99879514999999996</c:v>
                </c:pt>
                <c:pt idx="19170">
                  <c:v>0.99713980000000002</c:v>
                </c:pt>
                <c:pt idx="19171">
                  <c:v>0.96735760000000004</c:v>
                </c:pt>
                <c:pt idx="19172">
                  <c:v>1.0012648</c:v>
                </c:pt>
                <c:pt idx="19173">
                  <c:v>1.0025537</c:v>
                </c:pt>
                <c:pt idx="19174">
                  <c:v>0.99975795000000001</c:v>
                </c:pt>
                <c:pt idx="19175">
                  <c:v>0.98760809999999999</c:v>
                </c:pt>
                <c:pt idx="19176">
                  <c:v>0.99995255000000005</c:v>
                </c:pt>
                <c:pt idx="19177">
                  <c:v>1.0020407</c:v>
                </c:pt>
                <c:pt idx="19178">
                  <c:v>0.95955676000000001</c:v>
                </c:pt>
                <c:pt idx="19179">
                  <c:v>0.99480489999999999</c:v>
                </c:pt>
                <c:pt idx="19180">
                  <c:v>0.99558175000000004</c:v>
                </c:pt>
                <c:pt idx="19181">
                  <c:v>0.99868590000000002</c:v>
                </c:pt>
                <c:pt idx="19182">
                  <c:v>0.99503934000000005</c:v>
                </c:pt>
                <c:pt idx="19183">
                  <c:v>0.9913554</c:v>
                </c:pt>
                <c:pt idx="19184">
                  <c:v>0.98935620000000002</c:v>
                </c:pt>
                <c:pt idx="19185">
                  <c:v>0.99575159999999996</c:v>
                </c:pt>
                <c:pt idx="19186">
                  <c:v>1.0007849</c:v>
                </c:pt>
                <c:pt idx="19187">
                  <c:v>0.97618749999999999</c:v>
                </c:pt>
                <c:pt idx="19188">
                  <c:v>1.0002024</c:v>
                </c:pt>
                <c:pt idx="19189">
                  <c:v>0.99826497000000003</c:v>
                </c:pt>
                <c:pt idx="19190">
                  <c:v>0.99967240000000002</c:v>
                </c:pt>
                <c:pt idx="19191">
                  <c:v>0.99687314000000005</c:v>
                </c:pt>
                <c:pt idx="19192">
                  <c:v>0.99176509999999996</c:v>
                </c:pt>
                <c:pt idx="19193">
                  <c:v>0.98688679999999995</c:v>
                </c:pt>
                <c:pt idx="19194">
                  <c:v>0.98080104999999995</c:v>
                </c:pt>
                <c:pt idx="19195">
                  <c:v>0.97493479999999999</c:v>
                </c:pt>
                <c:pt idx="19196">
                  <c:v>0.99508744000000005</c:v>
                </c:pt>
                <c:pt idx="19197">
                  <c:v>1.0009041000000001</c:v>
                </c:pt>
                <c:pt idx="19198">
                  <c:v>0.98941564999999998</c:v>
                </c:pt>
                <c:pt idx="19199">
                  <c:v>0.96492929999999999</c:v>
                </c:pt>
                <c:pt idx="19200">
                  <c:v>0.97708059999999997</c:v>
                </c:pt>
                <c:pt idx="19201">
                  <c:v>0.99151915000000002</c:v>
                </c:pt>
                <c:pt idx="19202">
                  <c:v>0.99604749999999997</c:v>
                </c:pt>
                <c:pt idx="19203">
                  <c:v>0.9606884</c:v>
                </c:pt>
                <c:pt idx="19204">
                  <c:v>1.001101</c:v>
                </c:pt>
                <c:pt idx="19205">
                  <c:v>0.96797319999999998</c:v>
                </c:pt>
                <c:pt idx="19206">
                  <c:v>1.0001194</c:v>
                </c:pt>
                <c:pt idx="19207">
                  <c:v>0.99911463</c:v>
                </c:pt>
                <c:pt idx="19208">
                  <c:v>0.98240846000000004</c:v>
                </c:pt>
                <c:pt idx="19209">
                  <c:v>0.99732889999999996</c:v>
                </c:pt>
                <c:pt idx="19210">
                  <c:v>1.0006078</c:v>
                </c:pt>
                <c:pt idx="19211">
                  <c:v>0.99835149999999995</c:v>
                </c:pt>
                <c:pt idx="19212">
                  <c:v>0.9869926</c:v>
                </c:pt>
                <c:pt idx="19213">
                  <c:v>0.99761420000000001</c:v>
                </c:pt>
                <c:pt idx="19214">
                  <c:v>0.99937814000000003</c:v>
                </c:pt>
                <c:pt idx="19215">
                  <c:v>0.98875849999999998</c:v>
                </c:pt>
                <c:pt idx="19216">
                  <c:v>0.99727476000000004</c:v>
                </c:pt>
                <c:pt idx="19217">
                  <c:v>1.0001293</c:v>
                </c:pt>
                <c:pt idx="19218">
                  <c:v>0.97560550000000001</c:v>
                </c:pt>
                <c:pt idx="19219">
                  <c:v>0.99810045999999997</c:v>
                </c:pt>
                <c:pt idx="19220">
                  <c:v>0.97584397</c:v>
                </c:pt>
                <c:pt idx="19221">
                  <c:v>0.99507060000000003</c:v>
                </c:pt>
                <c:pt idx="19222">
                  <c:v>0.99586609999999998</c:v>
                </c:pt>
                <c:pt idx="19223">
                  <c:v>0.99926709999999996</c:v>
                </c:pt>
                <c:pt idx="19224">
                  <c:v>0.98170270000000004</c:v>
                </c:pt>
                <c:pt idx="19225">
                  <c:v>0.99723680000000003</c:v>
                </c:pt>
                <c:pt idx="19226">
                  <c:v>0.99920165999999999</c:v>
                </c:pt>
                <c:pt idx="19227">
                  <c:v>0.97109959999999995</c:v>
                </c:pt>
                <c:pt idx="19228">
                  <c:v>0.99993509999999997</c:v>
                </c:pt>
                <c:pt idx="19229">
                  <c:v>0.98288964999999995</c:v>
                </c:pt>
                <c:pt idx="19230">
                  <c:v>0.99114245000000001</c:v>
                </c:pt>
                <c:pt idx="19231">
                  <c:v>1.0000197</c:v>
                </c:pt>
                <c:pt idx="19232">
                  <c:v>0.99553939999999996</c:v>
                </c:pt>
                <c:pt idx="19233">
                  <c:v>0.99191225000000005</c:v>
                </c:pt>
                <c:pt idx="19234">
                  <c:v>0.97881185999999998</c:v>
                </c:pt>
                <c:pt idx="19235">
                  <c:v>0.99891275000000002</c:v>
                </c:pt>
                <c:pt idx="19236">
                  <c:v>0.98844575999999995</c:v>
                </c:pt>
                <c:pt idx="19237">
                  <c:v>0.99995840000000003</c:v>
                </c:pt>
                <c:pt idx="19238">
                  <c:v>1.0008808</c:v>
                </c:pt>
                <c:pt idx="19239">
                  <c:v>0.99293869999999995</c:v>
                </c:pt>
                <c:pt idx="19240">
                  <c:v>0.98589473999999999</c:v>
                </c:pt>
                <c:pt idx="19241">
                  <c:v>1.0005008</c:v>
                </c:pt>
                <c:pt idx="19242">
                  <c:v>0.99536526000000003</c:v>
                </c:pt>
                <c:pt idx="19243">
                  <c:v>0.98082095000000002</c:v>
                </c:pt>
                <c:pt idx="19244">
                  <c:v>0.96435999999999999</c:v>
                </c:pt>
                <c:pt idx="19245">
                  <c:v>1.0023496999999999</c:v>
                </c:pt>
                <c:pt idx="19246">
                  <c:v>0.99976120000000002</c:v>
                </c:pt>
                <c:pt idx="19247">
                  <c:v>0.99244284999999999</c:v>
                </c:pt>
                <c:pt idx="19248">
                  <c:v>0.98042750000000001</c:v>
                </c:pt>
                <c:pt idx="19249">
                  <c:v>0.98812615999999998</c:v>
                </c:pt>
                <c:pt idx="19250">
                  <c:v>0.99327874000000005</c:v>
                </c:pt>
                <c:pt idx="19251">
                  <c:v>1.0023854999999999</c:v>
                </c:pt>
                <c:pt idx="19252">
                  <c:v>0.99663347000000002</c:v>
                </c:pt>
                <c:pt idx="19253">
                  <c:v>1.0002145</c:v>
                </c:pt>
                <c:pt idx="19254">
                  <c:v>1.0006727</c:v>
                </c:pt>
                <c:pt idx="19255">
                  <c:v>0.97931784</c:v>
                </c:pt>
                <c:pt idx="19256">
                  <c:v>0.99794114</c:v>
                </c:pt>
                <c:pt idx="19257">
                  <c:v>0.99960022999999998</c:v>
                </c:pt>
                <c:pt idx="19258">
                  <c:v>0.9986775</c:v>
                </c:pt>
                <c:pt idx="19259">
                  <c:v>0.98236990000000002</c:v>
                </c:pt>
                <c:pt idx="19260">
                  <c:v>0.94923334999999998</c:v>
                </c:pt>
                <c:pt idx="19261">
                  <c:v>0.99700569999999999</c:v>
                </c:pt>
                <c:pt idx="19262">
                  <c:v>0.98645024999999997</c:v>
                </c:pt>
                <c:pt idx="19263">
                  <c:v>1.0003507</c:v>
                </c:pt>
                <c:pt idx="19264">
                  <c:v>0.99990849999999998</c:v>
                </c:pt>
                <c:pt idx="19265">
                  <c:v>0.99641215999999999</c:v>
                </c:pt>
                <c:pt idx="19266">
                  <c:v>1.0043769</c:v>
                </c:pt>
                <c:pt idx="19267">
                  <c:v>0.99640200000000001</c:v>
                </c:pt>
                <c:pt idx="19268">
                  <c:v>0.99919990000000003</c:v>
                </c:pt>
                <c:pt idx="19269">
                  <c:v>1.0046822</c:v>
                </c:pt>
                <c:pt idx="19270">
                  <c:v>1.0003892000000001</c:v>
                </c:pt>
                <c:pt idx="19271">
                  <c:v>0.99838274999999999</c:v>
                </c:pt>
                <c:pt idx="19272">
                  <c:v>0.99147885999999996</c:v>
                </c:pt>
                <c:pt idx="19273">
                  <c:v>1.0002403</c:v>
                </c:pt>
                <c:pt idx="19274">
                  <c:v>0.98713695999999995</c:v>
                </c:pt>
                <c:pt idx="19275">
                  <c:v>0.77684914999999999</c:v>
                </c:pt>
                <c:pt idx="19276">
                  <c:v>0.95544649999999998</c:v>
                </c:pt>
                <c:pt idx="19277">
                  <c:v>0.97970199999999996</c:v>
                </c:pt>
                <c:pt idx="19278">
                  <c:v>0.99620089999999994</c:v>
                </c:pt>
                <c:pt idx="19279">
                  <c:v>0.99990190000000001</c:v>
                </c:pt>
                <c:pt idx="19280">
                  <c:v>1.0007727</c:v>
                </c:pt>
                <c:pt idx="19281">
                  <c:v>0.97843159999999996</c:v>
                </c:pt>
                <c:pt idx="19282">
                  <c:v>0.97806020000000005</c:v>
                </c:pt>
                <c:pt idx="19283">
                  <c:v>0.98922515</c:v>
                </c:pt>
                <c:pt idx="19284">
                  <c:v>1.0002944</c:v>
                </c:pt>
                <c:pt idx="19285">
                  <c:v>1.0007153</c:v>
                </c:pt>
                <c:pt idx="19286">
                  <c:v>0.99926704</c:v>
                </c:pt>
                <c:pt idx="19287">
                  <c:v>1.0004078999999999</c:v>
                </c:pt>
                <c:pt idx="19288">
                  <c:v>1.002963</c:v>
                </c:pt>
                <c:pt idx="19289">
                  <c:v>0.98101645999999998</c:v>
                </c:pt>
                <c:pt idx="19290">
                  <c:v>0.99194300000000002</c:v>
                </c:pt>
                <c:pt idx="19291">
                  <c:v>0.96445066000000002</c:v>
                </c:pt>
                <c:pt idx="19292">
                  <c:v>1.0013394</c:v>
                </c:pt>
                <c:pt idx="19293">
                  <c:v>1.0000768</c:v>
                </c:pt>
                <c:pt idx="19294">
                  <c:v>0.99209327000000003</c:v>
                </c:pt>
                <c:pt idx="19295">
                  <c:v>0.99684494999999995</c:v>
                </c:pt>
                <c:pt idx="19296">
                  <c:v>0.99466520000000003</c:v>
                </c:pt>
                <c:pt idx="19297">
                  <c:v>0.99866100000000002</c:v>
                </c:pt>
                <c:pt idx="19298">
                  <c:v>1.0003964000000001</c:v>
                </c:pt>
                <c:pt idx="19299">
                  <c:v>0.99497769999999996</c:v>
                </c:pt>
                <c:pt idx="19300">
                  <c:v>1.0008345000000001</c:v>
                </c:pt>
                <c:pt idx="19301">
                  <c:v>1.0011110999999999</c:v>
                </c:pt>
                <c:pt idx="19302">
                  <c:v>0.99911859999999997</c:v>
                </c:pt>
                <c:pt idx="19303">
                  <c:v>0.99657929999999995</c:v>
                </c:pt>
                <c:pt idx="19304">
                  <c:v>0.99748270000000006</c:v>
                </c:pt>
                <c:pt idx="19305">
                  <c:v>0.97924935999999996</c:v>
                </c:pt>
                <c:pt idx="19306">
                  <c:v>0.98420452999999997</c:v>
                </c:pt>
                <c:pt idx="19307">
                  <c:v>0.99284790000000001</c:v>
                </c:pt>
                <c:pt idx="19308">
                  <c:v>1.0000699</c:v>
                </c:pt>
                <c:pt idx="19309">
                  <c:v>0.98505573999999996</c:v>
                </c:pt>
                <c:pt idx="19310">
                  <c:v>1.0001842999999999</c:v>
                </c:pt>
                <c:pt idx="19311">
                  <c:v>0.99849900000000003</c:v>
                </c:pt>
                <c:pt idx="19312">
                  <c:v>0.99873299999999998</c:v>
                </c:pt>
                <c:pt idx="19313">
                  <c:v>0.99563429999999997</c:v>
                </c:pt>
                <c:pt idx="19314">
                  <c:v>0.9875912</c:v>
                </c:pt>
                <c:pt idx="19315">
                  <c:v>0.98754869999999995</c:v>
                </c:pt>
                <c:pt idx="19316">
                  <c:v>0.97193616999999999</c:v>
                </c:pt>
                <c:pt idx="19317">
                  <c:v>0.90905064000000002</c:v>
                </c:pt>
                <c:pt idx="19318">
                  <c:v>0.9806243</c:v>
                </c:pt>
                <c:pt idx="19319">
                  <c:v>0.99648080000000006</c:v>
                </c:pt>
                <c:pt idx="19320">
                  <c:v>0.99999075999999998</c:v>
                </c:pt>
                <c:pt idx="19321">
                  <c:v>1.0002747000000001</c:v>
                </c:pt>
                <c:pt idx="19322">
                  <c:v>0.98766500000000002</c:v>
                </c:pt>
                <c:pt idx="19323">
                  <c:v>0.97397959999999995</c:v>
                </c:pt>
                <c:pt idx="19324">
                  <c:v>0.99947613000000002</c:v>
                </c:pt>
                <c:pt idx="19325">
                  <c:v>1.0015902999999999</c:v>
                </c:pt>
                <c:pt idx="19326">
                  <c:v>0.98820779999999997</c:v>
                </c:pt>
                <c:pt idx="19327">
                  <c:v>0.99849560000000004</c:v>
                </c:pt>
                <c:pt idx="19328">
                  <c:v>0.99343305999999998</c:v>
                </c:pt>
                <c:pt idx="19329">
                  <c:v>0.99723284999999995</c:v>
                </c:pt>
                <c:pt idx="19330">
                  <c:v>1.0008250000000001</c:v>
                </c:pt>
                <c:pt idx="19331">
                  <c:v>0.97136840000000002</c:v>
                </c:pt>
                <c:pt idx="19332">
                  <c:v>0.98626919999999996</c:v>
                </c:pt>
                <c:pt idx="19333">
                  <c:v>0.99597853000000003</c:v>
                </c:pt>
                <c:pt idx="19334">
                  <c:v>1.0003884000000001</c:v>
                </c:pt>
                <c:pt idx="19335">
                  <c:v>0.98424020000000001</c:v>
                </c:pt>
                <c:pt idx="19336">
                  <c:v>1.0001279000000001</c:v>
                </c:pt>
                <c:pt idx="19337">
                  <c:v>0.99920169999999997</c:v>
                </c:pt>
                <c:pt idx="19338">
                  <c:v>0.97915189999999996</c:v>
                </c:pt>
                <c:pt idx="19339">
                  <c:v>0.99510383999999996</c:v>
                </c:pt>
                <c:pt idx="19340">
                  <c:v>1.0002386999999999</c:v>
                </c:pt>
                <c:pt idx="19341">
                  <c:v>0.98510145999999998</c:v>
                </c:pt>
                <c:pt idx="19342">
                  <c:v>1.0011778</c:v>
                </c:pt>
                <c:pt idx="19343">
                  <c:v>0.98174879999999998</c:v>
                </c:pt>
                <c:pt idx="19344">
                  <c:v>1.0026968000000001</c:v>
                </c:pt>
                <c:pt idx="19345">
                  <c:v>0.99359779999999998</c:v>
                </c:pt>
                <c:pt idx="19346">
                  <c:v>0.9950717</c:v>
                </c:pt>
                <c:pt idx="19347">
                  <c:v>0.99209327000000003</c:v>
                </c:pt>
                <c:pt idx="19348">
                  <c:v>0.99283564000000002</c:v>
                </c:pt>
                <c:pt idx="19349">
                  <c:v>0.96846383999999996</c:v>
                </c:pt>
                <c:pt idx="19350">
                  <c:v>0.9943573</c:v>
                </c:pt>
                <c:pt idx="19351">
                  <c:v>0.98429630000000001</c:v>
                </c:pt>
                <c:pt idx="19352">
                  <c:v>0.99705385999999996</c:v>
                </c:pt>
                <c:pt idx="19353">
                  <c:v>1.0000557000000001</c:v>
                </c:pt>
                <c:pt idx="19354">
                  <c:v>0.9999709</c:v>
                </c:pt>
                <c:pt idx="19355">
                  <c:v>0.99454609999999999</c:v>
                </c:pt>
                <c:pt idx="19356">
                  <c:v>0.99506689999999998</c:v>
                </c:pt>
                <c:pt idx="19357">
                  <c:v>1.0016608</c:v>
                </c:pt>
                <c:pt idx="19358">
                  <c:v>0.99434699999999998</c:v>
                </c:pt>
                <c:pt idx="19359">
                  <c:v>0.9632558</c:v>
                </c:pt>
                <c:pt idx="19360">
                  <c:v>0.99741226000000005</c:v>
                </c:pt>
                <c:pt idx="19361">
                  <c:v>1.0028025</c:v>
                </c:pt>
                <c:pt idx="19362">
                  <c:v>0.98431500000000005</c:v>
                </c:pt>
                <c:pt idx="19363">
                  <c:v>1.0020404000000001</c:v>
                </c:pt>
                <c:pt idx="19364">
                  <c:v>0.99808943000000006</c:v>
                </c:pt>
                <c:pt idx="19365">
                  <c:v>1.0019887999999999</c:v>
                </c:pt>
                <c:pt idx="19366">
                  <c:v>0.95852965000000001</c:v>
                </c:pt>
                <c:pt idx="19367">
                  <c:v>0.98271763000000001</c:v>
                </c:pt>
                <c:pt idx="19368">
                  <c:v>0.99795040000000002</c:v>
                </c:pt>
                <c:pt idx="19369">
                  <c:v>0.94939136999999996</c:v>
                </c:pt>
                <c:pt idx="19370">
                  <c:v>0.97352530000000004</c:v>
                </c:pt>
                <c:pt idx="19371">
                  <c:v>0.98643429999999999</c:v>
                </c:pt>
                <c:pt idx="19372">
                  <c:v>0.99008214000000005</c:v>
                </c:pt>
                <c:pt idx="19373">
                  <c:v>0.99257295999999995</c:v>
                </c:pt>
                <c:pt idx="19374">
                  <c:v>0.96880270000000002</c:v>
                </c:pt>
                <c:pt idx="19375">
                  <c:v>0.99467623000000005</c:v>
                </c:pt>
                <c:pt idx="19376">
                  <c:v>0.98036855000000001</c:v>
                </c:pt>
                <c:pt idx="19377">
                  <c:v>0.99103235999999995</c:v>
                </c:pt>
                <c:pt idx="19378">
                  <c:v>0.99698544</c:v>
                </c:pt>
                <c:pt idx="19379">
                  <c:v>0.98894709999999997</c:v>
                </c:pt>
                <c:pt idx="19380">
                  <c:v>0.9675937</c:v>
                </c:pt>
                <c:pt idx="19381">
                  <c:v>0.99458075000000001</c:v>
                </c:pt>
                <c:pt idx="19382">
                  <c:v>1.0009024</c:v>
                </c:pt>
                <c:pt idx="19383">
                  <c:v>0.97715633999999996</c:v>
                </c:pt>
                <c:pt idx="19384">
                  <c:v>0.98877925</c:v>
                </c:pt>
                <c:pt idx="19385">
                  <c:v>0.99796695000000002</c:v>
                </c:pt>
                <c:pt idx="19386">
                  <c:v>0.99840956999999997</c:v>
                </c:pt>
                <c:pt idx="19387">
                  <c:v>1.0006261999999999</c:v>
                </c:pt>
                <c:pt idx="19388">
                  <c:v>1.0002078999999999</c:v>
                </c:pt>
                <c:pt idx="19389">
                  <c:v>0.99810063999999998</c:v>
                </c:pt>
                <c:pt idx="19390">
                  <c:v>1.0012665000000001</c:v>
                </c:pt>
                <c:pt idx="19391">
                  <c:v>0.95685580000000003</c:v>
                </c:pt>
                <c:pt idx="19392">
                  <c:v>1.0022149</c:v>
                </c:pt>
                <c:pt idx="19393">
                  <c:v>1.0023325999999999</c:v>
                </c:pt>
                <c:pt idx="19394">
                  <c:v>1.002121</c:v>
                </c:pt>
                <c:pt idx="19395">
                  <c:v>1.0020838999999999</c:v>
                </c:pt>
                <c:pt idx="19396">
                  <c:v>1.0001901</c:v>
                </c:pt>
                <c:pt idx="19397">
                  <c:v>0.99677426000000002</c:v>
                </c:pt>
                <c:pt idx="19398">
                  <c:v>0.98340625000000004</c:v>
                </c:pt>
                <c:pt idx="19399">
                  <c:v>0.99911309999999998</c:v>
                </c:pt>
                <c:pt idx="19400">
                  <c:v>0.98920260000000004</c:v>
                </c:pt>
                <c:pt idx="19401">
                  <c:v>0.99571054999999997</c:v>
                </c:pt>
                <c:pt idx="19402">
                  <c:v>1.0005398000000001</c:v>
                </c:pt>
                <c:pt idx="19403">
                  <c:v>0.99231139999999995</c:v>
                </c:pt>
                <c:pt idx="19404">
                  <c:v>0.99777859999999996</c:v>
                </c:pt>
                <c:pt idx="19405">
                  <c:v>0.98478739999999998</c:v>
                </c:pt>
                <c:pt idx="19406">
                  <c:v>0.95314319999999997</c:v>
                </c:pt>
                <c:pt idx="19407">
                  <c:v>0.99665356000000005</c:v>
                </c:pt>
                <c:pt idx="19408">
                  <c:v>0.99479079999999998</c:v>
                </c:pt>
                <c:pt idx="19409">
                  <c:v>0.99799020000000005</c:v>
                </c:pt>
                <c:pt idx="19410">
                  <c:v>1.0009954000000001</c:v>
                </c:pt>
                <c:pt idx="19411">
                  <c:v>0.99061840000000001</c:v>
                </c:pt>
                <c:pt idx="19412">
                  <c:v>0.98593556999999998</c:v>
                </c:pt>
                <c:pt idx="19413">
                  <c:v>0.98396649999999997</c:v>
                </c:pt>
                <c:pt idx="19414">
                  <c:v>0.97359746999999996</c:v>
                </c:pt>
                <c:pt idx="19415">
                  <c:v>0.99605089999999996</c:v>
                </c:pt>
                <c:pt idx="19416">
                  <c:v>0.99919880000000005</c:v>
                </c:pt>
                <c:pt idx="19417">
                  <c:v>0.99847609999999998</c:v>
                </c:pt>
                <c:pt idx="19418">
                  <c:v>0.98286145999999996</c:v>
                </c:pt>
                <c:pt idx="19419">
                  <c:v>0.99716400000000005</c:v>
                </c:pt>
                <c:pt idx="19420">
                  <c:v>0.99866699999999997</c:v>
                </c:pt>
                <c:pt idx="19421">
                  <c:v>1.0000340000000001</c:v>
                </c:pt>
                <c:pt idx="19422">
                  <c:v>0.99408390000000002</c:v>
                </c:pt>
                <c:pt idx="19423">
                  <c:v>1.0007687000000001</c:v>
                </c:pt>
                <c:pt idx="19424">
                  <c:v>0.99923499999999998</c:v>
                </c:pt>
                <c:pt idx="19425">
                  <c:v>1.0003563</c:v>
                </c:pt>
                <c:pt idx="19426">
                  <c:v>1.0002996</c:v>
                </c:pt>
                <c:pt idx="19427">
                  <c:v>0.99686509999999995</c:v>
                </c:pt>
                <c:pt idx="19428">
                  <c:v>0.96929926</c:v>
                </c:pt>
                <c:pt idx="19429">
                  <c:v>1.0002249999999999</c:v>
                </c:pt>
                <c:pt idx="19430">
                  <c:v>0.99933267000000003</c:v>
                </c:pt>
                <c:pt idx="19431">
                  <c:v>0.9999709</c:v>
                </c:pt>
                <c:pt idx="19432">
                  <c:v>1.0015178</c:v>
                </c:pt>
                <c:pt idx="19433">
                  <c:v>0.99447304000000003</c:v>
                </c:pt>
                <c:pt idx="19434">
                  <c:v>0.95687429999999996</c:v>
                </c:pt>
                <c:pt idx="19435">
                  <c:v>0.98865689999999995</c:v>
                </c:pt>
                <c:pt idx="19436">
                  <c:v>0.99717444</c:v>
                </c:pt>
                <c:pt idx="19437">
                  <c:v>1.0002373</c:v>
                </c:pt>
                <c:pt idx="19438">
                  <c:v>1.0023711</c:v>
                </c:pt>
                <c:pt idx="19439">
                  <c:v>0.98157214999999998</c:v>
                </c:pt>
                <c:pt idx="19440">
                  <c:v>0.9139758</c:v>
                </c:pt>
                <c:pt idx="19441">
                  <c:v>1.0018045</c:v>
                </c:pt>
                <c:pt idx="19442">
                  <c:v>0.99705993999999998</c:v>
                </c:pt>
                <c:pt idx="19443">
                  <c:v>0.99310005000000001</c:v>
                </c:pt>
                <c:pt idx="19444">
                  <c:v>0.99924546000000003</c:v>
                </c:pt>
                <c:pt idx="19445">
                  <c:v>0.96547437000000003</c:v>
                </c:pt>
                <c:pt idx="19446">
                  <c:v>1.0005997</c:v>
                </c:pt>
                <c:pt idx="19447">
                  <c:v>0.99511170000000004</c:v>
                </c:pt>
                <c:pt idx="19448">
                  <c:v>1.0002477999999999</c:v>
                </c:pt>
                <c:pt idx="19449">
                  <c:v>1.0004097000000001</c:v>
                </c:pt>
                <c:pt idx="19450">
                  <c:v>0.99995599999999996</c:v>
                </c:pt>
                <c:pt idx="19451">
                  <c:v>1.0012093</c:v>
                </c:pt>
                <c:pt idx="19452">
                  <c:v>1.0008698</c:v>
                </c:pt>
                <c:pt idx="19453">
                  <c:v>1.0009668</c:v>
                </c:pt>
                <c:pt idx="19454">
                  <c:v>0.90024793000000003</c:v>
                </c:pt>
                <c:pt idx="19455">
                  <c:v>1.0015750000000001</c:v>
                </c:pt>
                <c:pt idx="19456">
                  <c:v>0.99622670000000002</c:v>
                </c:pt>
                <c:pt idx="19457">
                  <c:v>1.0002137</c:v>
                </c:pt>
                <c:pt idx="19458">
                  <c:v>1.0002477999999999</c:v>
                </c:pt>
                <c:pt idx="19459">
                  <c:v>0.98486649999999998</c:v>
                </c:pt>
                <c:pt idx="19460">
                  <c:v>0.98237249999999998</c:v>
                </c:pt>
                <c:pt idx="19461">
                  <c:v>0.99093264000000003</c:v>
                </c:pt>
                <c:pt idx="19462">
                  <c:v>0.99117789999999995</c:v>
                </c:pt>
                <c:pt idx="19463">
                  <c:v>0.96871739999999995</c:v>
                </c:pt>
                <c:pt idx="19464">
                  <c:v>1.0021169999999999</c:v>
                </c:pt>
                <c:pt idx="19465">
                  <c:v>0.99555610000000005</c:v>
                </c:pt>
                <c:pt idx="19466">
                  <c:v>1.0017531</c:v>
                </c:pt>
                <c:pt idx="19467">
                  <c:v>0.99803686000000003</c:v>
                </c:pt>
                <c:pt idx="19468">
                  <c:v>1.0001043000000001</c:v>
                </c:pt>
                <c:pt idx="19469">
                  <c:v>0.99332940000000003</c:v>
                </c:pt>
                <c:pt idx="19470">
                  <c:v>1.0017393999999999</c:v>
                </c:pt>
                <c:pt idx="19471">
                  <c:v>0.92124360000000005</c:v>
                </c:pt>
                <c:pt idx="19472">
                  <c:v>0.99978820000000002</c:v>
                </c:pt>
                <c:pt idx="19473">
                  <c:v>0.95097964999999995</c:v>
                </c:pt>
                <c:pt idx="19474">
                  <c:v>0.99998189999999998</c:v>
                </c:pt>
                <c:pt idx="19475">
                  <c:v>0.98180323999999997</c:v>
                </c:pt>
                <c:pt idx="19476">
                  <c:v>1.0004953999999999</c:v>
                </c:pt>
                <c:pt idx="19477">
                  <c:v>0.99803370000000002</c:v>
                </c:pt>
                <c:pt idx="19478">
                  <c:v>0.97954669999999999</c:v>
                </c:pt>
                <c:pt idx="19479">
                  <c:v>0.97483027</c:v>
                </c:pt>
                <c:pt idx="19480">
                  <c:v>0.99773794000000005</c:v>
                </c:pt>
                <c:pt idx="19481">
                  <c:v>1.0046299000000001</c:v>
                </c:pt>
                <c:pt idx="19482">
                  <c:v>1.0003034</c:v>
                </c:pt>
                <c:pt idx="19483">
                  <c:v>0.99862139999999999</c:v>
                </c:pt>
                <c:pt idx="19484">
                  <c:v>0.98972899999999997</c:v>
                </c:pt>
                <c:pt idx="19485">
                  <c:v>0.99878096999999999</c:v>
                </c:pt>
                <c:pt idx="19486">
                  <c:v>1.0015752</c:v>
                </c:pt>
                <c:pt idx="19487">
                  <c:v>0.91221297000000001</c:v>
                </c:pt>
                <c:pt idx="19488">
                  <c:v>0.99219566999999997</c:v>
                </c:pt>
                <c:pt idx="19489">
                  <c:v>0.9927011</c:v>
                </c:pt>
                <c:pt idx="19490">
                  <c:v>1.0000773999999999</c:v>
                </c:pt>
                <c:pt idx="19491">
                  <c:v>1.0005856</c:v>
                </c:pt>
                <c:pt idx="19492">
                  <c:v>0.96419615000000003</c:v>
                </c:pt>
                <c:pt idx="19493">
                  <c:v>1.0011045000000001</c:v>
                </c:pt>
                <c:pt idx="19494">
                  <c:v>0.98452170000000006</c:v>
                </c:pt>
                <c:pt idx="19495">
                  <c:v>0.97039759999999997</c:v>
                </c:pt>
                <c:pt idx="19496">
                  <c:v>0.99865230000000005</c:v>
                </c:pt>
                <c:pt idx="19497">
                  <c:v>0.99373244999999999</c:v>
                </c:pt>
                <c:pt idx="19498">
                  <c:v>0.98175924999999997</c:v>
                </c:pt>
                <c:pt idx="19499">
                  <c:v>1.0008937</c:v>
                </c:pt>
                <c:pt idx="19500">
                  <c:v>0.99953294000000004</c:v>
                </c:pt>
                <c:pt idx="19501">
                  <c:v>0.99980769999999997</c:v>
                </c:pt>
                <c:pt idx="19502">
                  <c:v>0.99791390000000002</c:v>
                </c:pt>
                <c:pt idx="19503">
                  <c:v>1.0010085</c:v>
                </c:pt>
                <c:pt idx="19504">
                  <c:v>1.0006944</c:v>
                </c:pt>
                <c:pt idx="19505">
                  <c:v>0.99555296000000004</c:v>
                </c:pt>
                <c:pt idx="19506">
                  <c:v>0.99688940000000004</c:v>
                </c:pt>
                <c:pt idx="19507">
                  <c:v>0.99914130000000001</c:v>
                </c:pt>
                <c:pt idx="19508">
                  <c:v>1.001782</c:v>
                </c:pt>
                <c:pt idx="19509">
                  <c:v>0.9457544</c:v>
                </c:pt>
                <c:pt idx="19510">
                  <c:v>1.0017343999999999</c:v>
                </c:pt>
                <c:pt idx="19511">
                  <c:v>0.99417376999999996</c:v>
                </c:pt>
                <c:pt idx="19512">
                  <c:v>0.98074050000000002</c:v>
                </c:pt>
                <c:pt idx="19513">
                  <c:v>1.0032156000000001</c:v>
                </c:pt>
                <c:pt idx="19514">
                  <c:v>0.97464209999999996</c:v>
                </c:pt>
                <c:pt idx="19515">
                  <c:v>0.99833715000000001</c:v>
                </c:pt>
                <c:pt idx="19516">
                  <c:v>1.0007515</c:v>
                </c:pt>
                <c:pt idx="19517">
                  <c:v>1.0005082999999999</c:v>
                </c:pt>
                <c:pt idx="19518">
                  <c:v>0.98793960000000003</c:v>
                </c:pt>
                <c:pt idx="19519">
                  <c:v>1.0005337999999999</c:v>
                </c:pt>
                <c:pt idx="19520">
                  <c:v>0.99231440000000004</c:v>
                </c:pt>
                <c:pt idx="19521">
                  <c:v>0.98199890000000001</c:v>
                </c:pt>
                <c:pt idx="19522">
                  <c:v>1.0011797</c:v>
                </c:pt>
                <c:pt idx="19523">
                  <c:v>0.99895230000000002</c:v>
                </c:pt>
                <c:pt idx="19524">
                  <c:v>0.94984159999999995</c:v>
                </c:pt>
                <c:pt idx="19525">
                  <c:v>0.99477360000000004</c:v>
                </c:pt>
                <c:pt idx="19526">
                  <c:v>1.0012851</c:v>
                </c:pt>
                <c:pt idx="19527">
                  <c:v>0.97540413999999998</c:v>
                </c:pt>
                <c:pt idx="19528">
                  <c:v>1.0015696999999999</c:v>
                </c:pt>
                <c:pt idx="19529">
                  <c:v>1.0019332999999999</c:v>
                </c:pt>
                <c:pt idx="19530">
                  <c:v>0.99235123000000003</c:v>
                </c:pt>
                <c:pt idx="19531">
                  <c:v>0.99832019999999999</c:v>
                </c:pt>
                <c:pt idx="19532">
                  <c:v>0.99075500000000005</c:v>
                </c:pt>
                <c:pt idx="19533">
                  <c:v>0.99830383</c:v>
                </c:pt>
                <c:pt idx="19534">
                  <c:v>0.99500226999999997</c:v>
                </c:pt>
                <c:pt idx="19535">
                  <c:v>1.0005008</c:v>
                </c:pt>
                <c:pt idx="19536">
                  <c:v>0.99739219999999995</c:v>
                </c:pt>
                <c:pt idx="19537">
                  <c:v>0.98451359999999999</c:v>
                </c:pt>
                <c:pt idx="19538">
                  <c:v>1.0000169999999999</c:v>
                </c:pt>
                <c:pt idx="19539">
                  <c:v>0.99364209999999997</c:v>
                </c:pt>
                <c:pt idx="19540">
                  <c:v>0.99358000000000002</c:v>
                </c:pt>
                <c:pt idx="19541">
                  <c:v>0.99290319999999999</c:v>
                </c:pt>
                <c:pt idx="19542">
                  <c:v>1.0022202</c:v>
                </c:pt>
                <c:pt idx="19543">
                  <c:v>0.99875440000000004</c:v>
                </c:pt>
                <c:pt idx="19544">
                  <c:v>0.99491220000000002</c:v>
                </c:pt>
                <c:pt idx="19545">
                  <c:v>1.0005261999999999</c:v>
                </c:pt>
                <c:pt idx="19546">
                  <c:v>0.98071920000000001</c:v>
                </c:pt>
                <c:pt idx="19547">
                  <c:v>1.0019013000000001</c:v>
                </c:pt>
                <c:pt idx="19548">
                  <c:v>0.9993341</c:v>
                </c:pt>
                <c:pt idx="19549">
                  <c:v>0.99803567000000004</c:v>
                </c:pt>
                <c:pt idx="19550">
                  <c:v>0.99706614000000005</c:v>
                </c:pt>
                <c:pt idx="19551">
                  <c:v>0.99496114000000002</c:v>
                </c:pt>
                <c:pt idx="19552">
                  <c:v>0.97342300000000004</c:v>
                </c:pt>
                <c:pt idx="19553">
                  <c:v>1.0002998999999999</c:v>
                </c:pt>
                <c:pt idx="19554">
                  <c:v>0.99799097000000003</c:v>
                </c:pt>
                <c:pt idx="19555">
                  <c:v>0.98600452999999999</c:v>
                </c:pt>
                <c:pt idx="19556">
                  <c:v>0.95304339999999999</c:v>
                </c:pt>
                <c:pt idx="19557">
                  <c:v>0.99742584999999995</c:v>
                </c:pt>
                <c:pt idx="19558">
                  <c:v>1.0013083</c:v>
                </c:pt>
                <c:pt idx="19559">
                  <c:v>0.99802679999999999</c:v>
                </c:pt>
                <c:pt idx="19560">
                  <c:v>0.99785520000000005</c:v>
                </c:pt>
                <c:pt idx="19561">
                  <c:v>0.96973175</c:v>
                </c:pt>
                <c:pt idx="19562">
                  <c:v>1.0027443</c:v>
                </c:pt>
                <c:pt idx="19563">
                  <c:v>0.99838846999999997</c:v>
                </c:pt>
                <c:pt idx="19564">
                  <c:v>0.95262279999999999</c:v>
                </c:pt>
                <c:pt idx="19565">
                  <c:v>0.99182373000000001</c:v>
                </c:pt>
                <c:pt idx="19566">
                  <c:v>0.99970990000000004</c:v>
                </c:pt>
                <c:pt idx="19567">
                  <c:v>1.0001361</c:v>
                </c:pt>
                <c:pt idx="19568">
                  <c:v>0.99175809999999998</c:v>
                </c:pt>
                <c:pt idx="19569">
                  <c:v>1.0006170999999999</c:v>
                </c:pt>
                <c:pt idx="19570">
                  <c:v>0.99951290000000004</c:v>
                </c:pt>
                <c:pt idx="19571">
                  <c:v>0.98674130000000004</c:v>
                </c:pt>
                <c:pt idx="19572">
                  <c:v>0.98687815999999995</c:v>
                </c:pt>
                <c:pt idx="19573">
                  <c:v>0.99041979999999996</c:v>
                </c:pt>
                <c:pt idx="19574">
                  <c:v>0.99910889999999997</c:v>
                </c:pt>
                <c:pt idx="19575">
                  <c:v>0.99544940000000004</c:v>
                </c:pt>
                <c:pt idx="19576">
                  <c:v>0.98738049999999999</c:v>
                </c:pt>
                <c:pt idx="19577">
                  <c:v>0.98637253000000003</c:v>
                </c:pt>
                <c:pt idx="19578">
                  <c:v>1.0006037000000001</c:v>
                </c:pt>
                <c:pt idx="19579">
                  <c:v>0.98774653999999995</c:v>
                </c:pt>
                <c:pt idx="19580">
                  <c:v>1.0001154999999999</c:v>
                </c:pt>
                <c:pt idx="19581">
                  <c:v>0.9978513</c:v>
                </c:pt>
                <c:pt idx="19582">
                  <c:v>0.97945879999999996</c:v>
                </c:pt>
                <c:pt idx="19583">
                  <c:v>0.98619913999999997</c:v>
                </c:pt>
                <c:pt idx="19584">
                  <c:v>0.99610584999999996</c:v>
                </c:pt>
                <c:pt idx="19585">
                  <c:v>0.99900630000000001</c:v>
                </c:pt>
                <c:pt idx="19586">
                  <c:v>1.0024002999999999</c:v>
                </c:pt>
                <c:pt idx="19587">
                  <c:v>0.99381180000000002</c:v>
                </c:pt>
                <c:pt idx="19588">
                  <c:v>0.98013085</c:v>
                </c:pt>
                <c:pt idx="19589">
                  <c:v>0.99870709999999996</c:v>
                </c:pt>
                <c:pt idx="19590">
                  <c:v>0.98128570000000004</c:v>
                </c:pt>
                <c:pt idx="19591">
                  <c:v>0.99505889999999997</c:v>
                </c:pt>
                <c:pt idx="19592">
                  <c:v>0.99860530000000003</c:v>
                </c:pt>
                <c:pt idx="19593">
                  <c:v>0.99779534000000003</c:v>
                </c:pt>
                <c:pt idx="19594">
                  <c:v>0.980078</c:v>
                </c:pt>
                <c:pt idx="19595">
                  <c:v>0.99281304999999997</c:v>
                </c:pt>
                <c:pt idx="19596">
                  <c:v>0.99424994</c:v>
                </c:pt>
                <c:pt idx="19597">
                  <c:v>0.99738199999999999</c:v>
                </c:pt>
                <c:pt idx="19598">
                  <c:v>0.99988790000000005</c:v>
                </c:pt>
                <c:pt idx="19599">
                  <c:v>0.99808260000000004</c:v>
                </c:pt>
                <c:pt idx="19600">
                  <c:v>0.99725920000000001</c:v>
                </c:pt>
                <c:pt idx="19601">
                  <c:v>0.99649679999999996</c:v>
                </c:pt>
                <c:pt idx="19602">
                  <c:v>0.99602809999999997</c:v>
                </c:pt>
                <c:pt idx="19603">
                  <c:v>1.0000699</c:v>
                </c:pt>
                <c:pt idx="19604">
                  <c:v>0.97138506000000002</c:v>
                </c:pt>
                <c:pt idx="19605">
                  <c:v>0.99747514999999998</c:v>
                </c:pt>
                <c:pt idx="19606">
                  <c:v>0.99342819999999998</c:v>
                </c:pt>
                <c:pt idx="19607">
                  <c:v>0.99775239999999998</c:v>
                </c:pt>
                <c:pt idx="19608">
                  <c:v>0.98573699999999997</c:v>
                </c:pt>
                <c:pt idx="19609">
                  <c:v>0.96988463000000003</c:v>
                </c:pt>
                <c:pt idx="19610">
                  <c:v>0.99884039999999996</c:v>
                </c:pt>
                <c:pt idx="19611">
                  <c:v>0.99848782999999997</c:v>
                </c:pt>
                <c:pt idx="19612">
                  <c:v>0.99421139999999997</c:v>
                </c:pt>
                <c:pt idx="19613">
                  <c:v>0.98343910000000001</c:v>
                </c:pt>
                <c:pt idx="19614">
                  <c:v>0.98760205999999995</c:v>
                </c:pt>
                <c:pt idx="19615">
                  <c:v>0.94309633999999998</c:v>
                </c:pt>
                <c:pt idx="19616">
                  <c:v>0.99723539999999999</c:v>
                </c:pt>
                <c:pt idx="19617">
                  <c:v>1.0025108</c:v>
                </c:pt>
                <c:pt idx="19618">
                  <c:v>0.99382219999999999</c:v>
                </c:pt>
                <c:pt idx="19619">
                  <c:v>0.99658999999999998</c:v>
                </c:pt>
                <c:pt idx="19620">
                  <c:v>1.0002285</c:v>
                </c:pt>
                <c:pt idx="19621">
                  <c:v>1.0002944</c:v>
                </c:pt>
                <c:pt idx="19622">
                  <c:v>0.99747850000000005</c:v>
                </c:pt>
                <c:pt idx="19623">
                  <c:v>1.0006197999999999</c:v>
                </c:pt>
                <c:pt idx="19624">
                  <c:v>1.001703</c:v>
                </c:pt>
                <c:pt idx="19625">
                  <c:v>0.99900199999999995</c:v>
                </c:pt>
                <c:pt idx="19626">
                  <c:v>0.99895429999999996</c:v>
                </c:pt>
                <c:pt idx="19627">
                  <c:v>0.99091804000000006</c:v>
                </c:pt>
                <c:pt idx="19628">
                  <c:v>0.94261134000000002</c:v>
                </c:pt>
                <c:pt idx="19629">
                  <c:v>0.99858130000000001</c:v>
                </c:pt>
                <c:pt idx="19630">
                  <c:v>0.99175420000000003</c:v>
                </c:pt>
                <c:pt idx="19631">
                  <c:v>0.95015050000000001</c:v>
                </c:pt>
                <c:pt idx="19632">
                  <c:v>0.93680339999999995</c:v>
                </c:pt>
                <c:pt idx="19633">
                  <c:v>0.98666160000000003</c:v>
                </c:pt>
                <c:pt idx="19634">
                  <c:v>1.0002711</c:v>
                </c:pt>
                <c:pt idx="19635">
                  <c:v>0.96943813999999995</c:v>
                </c:pt>
                <c:pt idx="19636">
                  <c:v>0.99732240000000005</c:v>
                </c:pt>
                <c:pt idx="19637">
                  <c:v>0.99982435000000003</c:v>
                </c:pt>
                <c:pt idx="19638">
                  <c:v>0.99697849999999999</c:v>
                </c:pt>
                <c:pt idx="19639">
                  <c:v>0.99963175999999998</c:v>
                </c:pt>
                <c:pt idx="19640">
                  <c:v>0.97193419999999997</c:v>
                </c:pt>
                <c:pt idx="19641">
                  <c:v>0.99553720000000001</c:v>
                </c:pt>
                <c:pt idx="19642">
                  <c:v>0.99548084000000003</c:v>
                </c:pt>
                <c:pt idx="19643">
                  <c:v>0.97464262999999995</c:v>
                </c:pt>
                <c:pt idx="19644">
                  <c:v>1.0011251999999999</c:v>
                </c:pt>
                <c:pt idx="19645">
                  <c:v>0.99929369999999995</c:v>
                </c:pt>
                <c:pt idx="19646">
                  <c:v>0.99851394000000004</c:v>
                </c:pt>
                <c:pt idx="19647">
                  <c:v>0.99941930000000001</c:v>
                </c:pt>
                <c:pt idx="19648">
                  <c:v>0.99860095999999998</c:v>
                </c:pt>
                <c:pt idx="19649">
                  <c:v>0.99772810000000001</c:v>
                </c:pt>
                <c:pt idx="19650">
                  <c:v>1.0008756999999999</c:v>
                </c:pt>
                <c:pt idx="19651">
                  <c:v>0.99704190000000004</c:v>
                </c:pt>
                <c:pt idx="19652">
                  <c:v>1.0003877999999999</c:v>
                </c:pt>
                <c:pt idx="19653">
                  <c:v>0.99054896999999997</c:v>
                </c:pt>
                <c:pt idx="19654">
                  <c:v>0.96989860000000006</c:v>
                </c:pt>
                <c:pt idx="19655">
                  <c:v>1.002135</c:v>
                </c:pt>
                <c:pt idx="19656">
                  <c:v>0.98859023999999995</c:v>
                </c:pt>
                <c:pt idx="19657">
                  <c:v>0.98943599999999998</c:v>
                </c:pt>
                <c:pt idx="19658">
                  <c:v>1.0010076999999999</c:v>
                </c:pt>
                <c:pt idx="19659">
                  <c:v>1.0035695</c:v>
                </c:pt>
                <c:pt idx="19660">
                  <c:v>0.99425507000000002</c:v>
                </c:pt>
                <c:pt idx="19661">
                  <c:v>0.98325174999999998</c:v>
                </c:pt>
                <c:pt idx="19662">
                  <c:v>0.98825364999999998</c:v>
                </c:pt>
                <c:pt idx="19663">
                  <c:v>0.99258999999999997</c:v>
                </c:pt>
                <c:pt idx="19664">
                  <c:v>0.97578096000000003</c:v>
                </c:pt>
                <c:pt idx="19665">
                  <c:v>1.0002089999999999</c:v>
                </c:pt>
                <c:pt idx="19666">
                  <c:v>0.99216859999999996</c:v>
                </c:pt>
                <c:pt idx="19667">
                  <c:v>1.0029167000000001</c:v>
                </c:pt>
                <c:pt idx="19668">
                  <c:v>0.97786379999999995</c:v>
                </c:pt>
                <c:pt idx="19669">
                  <c:v>1.0029977999999999</c:v>
                </c:pt>
                <c:pt idx="19670">
                  <c:v>0.98239416000000002</c:v>
                </c:pt>
                <c:pt idx="19671">
                  <c:v>0.99010019999999999</c:v>
                </c:pt>
                <c:pt idx="19672">
                  <c:v>0.99980979999999997</c:v>
                </c:pt>
                <c:pt idx="19673">
                  <c:v>0.97651845000000004</c:v>
                </c:pt>
                <c:pt idx="19674">
                  <c:v>0.99766743000000002</c:v>
                </c:pt>
                <c:pt idx="19675">
                  <c:v>0.99711453999999999</c:v>
                </c:pt>
                <c:pt idx="19676">
                  <c:v>0.99801379999999995</c:v>
                </c:pt>
                <c:pt idx="19677">
                  <c:v>1.0006908999999999</c:v>
                </c:pt>
                <c:pt idx="19678">
                  <c:v>0.98598280000000005</c:v>
                </c:pt>
                <c:pt idx="19679">
                  <c:v>0.99853413999999996</c:v>
                </c:pt>
                <c:pt idx="19680">
                  <c:v>0.99107193999999998</c:v>
                </c:pt>
                <c:pt idx="19681">
                  <c:v>0.98785270000000003</c:v>
                </c:pt>
                <c:pt idx="19682">
                  <c:v>0.9838017</c:v>
                </c:pt>
                <c:pt idx="19683">
                  <c:v>0.99675420000000003</c:v>
                </c:pt>
                <c:pt idx="19684">
                  <c:v>0.99532865999999998</c:v>
                </c:pt>
                <c:pt idx="19685">
                  <c:v>1.0006107</c:v>
                </c:pt>
                <c:pt idx="19686">
                  <c:v>1.0002998999999999</c:v>
                </c:pt>
                <c:pt idx="19687">
                  <c:v>0.98183109999999996</c:v>
                </c:pt>
                <c:pt idx="19688">
                  <c:v>1.0003375000000001</c:v>
                </c:pt>
                <c:pt idx="19689">
                  <c:v>0.9986043</c:v>
                </c:pt>
                <c:pt idx="19690">
                  <c:v>0.99437785000000001</c:v>
                </c:pt>
                <c:pt idx="19691">
                  <c:v>0.98859010000000003</c:v>
                </c:pt>
                <c:pt idx="19692">
                  <c:v>0.99360526000000005</c:v>
                </c:pt>
                <c:pt idx="19693">
                  <c:v>1.0008410000000001</c:v>
                </c:pt>
                <c:pt idx="19694">
                  <c:v>0.94934905000000003</c:v>
                </c:pt>
                <c:pt idx="19695">
                  <c:v>1.0007999999999999</c:v>
                </c:pt>
                <c:pt idx="19696">
                  <c:v>0.99985533999999998</c:v>
                </c:pt>
                <c:pt idx="19697">
                  <c:v>0.99098986</c:v>
                </c:pt>
                <c:pt idx="19698">
                  <c:v>0.99976735999999999</c:v>
                </c:pt>
                <c:pt idx="19699">
                  <c:v>0.99999740000000004</c:v>
                </c:pt>
                <c:pt idx="19700">
                  <c:v>0.99341849999999998</c:v>
                </c:pt>
                <c:pt idx="19701">
                  <c:v>0.99776039999999999</c:v>
                </c:pt>
                <c:pt idx="19702">
                  <c:v>1.0043677</c:v>
                </c:pt>
                <c:pt idx="19703">
                  <c:v>1.0001781000000001</c:v>
                </c:pt>
                <c:pt idx="19704">
                  <c:v>0.96026033</c:v>
                </c:pt>
                <c:pt idx="19705">
                  <c:v>0.99366622999999998</c:v>
                </c:pt>
                <c:pt idx="19706">
                  <c:v>0.96771090000000004</c:v>
                </c:pt>
                <c:pt idx="19707">
                  <c:v>0.97068304000000005</c:v>
                </c:pt>
                <c:pt idx="19708">
                  <c:v>0.97436889999999998</c:v>
                </c:pt>
                <c:pt idx="19709">
                  <c:v>0.99764330000000001</c:v>
                </c:pt>
                <c:pt idx="19710">
                  <c:v>1.0005491</c:v>
                </c:pt>
                <c:pt idx="19711">
                  <c:v>1.0002673</c:v>
                </c:pt>
                <c:pt idx="19712">
                  <c:v>0.99778239999999996</c:v>
                </c:pt>
                <c:pt idx="19713">
                  <c:v>0.9882377</c:v>
                </c:pt>
                <c:pt idx="19714">
                  <c:v>1.0005754</c:v>
                </c:pt>
                <c:pt idx="19715">
                  <c:v>1.0018506</c:v>
                </c:pt>
                <c:pt idx="19716">
                  <c:v>1.0015988</c:v>
                </c:pt>
                <c:pt idx="19717">
                  <c:v>0.97584592999999997</c:v>
                </c:pt>
                <c:pt idx="19718">
                  <c:v>1.0008754</c:v>
                </c:pt>
                <c:pt idx="19719">
                  <c:v>1.0000918999999999</c:v>
                </c:pt>
                <c:pt idx="19720">
                  <c:v>0.9895427</c:v>
                </c:pt>
                <c:pt idx="19721">
                  <c:v>0.9910525</c:v>
                </c:pt>
                <c:pt idx="19722">
                  <c:v>1.0007873</c:v>
                </c:pt>
                <c:pt idx="19723">
                  <c:v>0.96380480000000002</c:v>
                </c:pt>
                <c:pt idx="19724">
                  <c:v>1.0008252</c:v>
                </c:pt>
                <c:pt idx="19725">
                  <c:v>0.95132050000000001</c:v>
                </c:pt>
                <c:pt idx="19726">
                  <c:v>1.0009410000000001</c:v>
                </c:pt>
                <c:pt idx="19727">
                  <c:v>0.99920699999999996</c:v>
                </c:pt>
                <c:pt idx="19728">
                  <c:v>0.99999075999999998</c:v>
                </c:pt>
                <c:pt idx="19729">
                  <c:v>0.99523910000000004</c:v>
                </c:pt>
                <c:pt idx="19730">
                  <c:v>0.99991390000000002</c:v>
                </c:pt>
                <c:pt idx="19731">
                  <c:v>0.96118574999999995</c:v>
                </c:pt>
                <c:pt idx="19732">
                  <c:v>0.99927659999999996</c:v>
                </c:pt>
                <c:pt idx="19733">
                  <c:v>0.99966407000000002</c:v>
                </c:pt>
                <c:pt idx="19734">
                  <c:v>0.99501499999999998</c:v>
                </c:pt>
                <c:pt idx="19735">
                  <c:v>0.99937889999999996</c:v>
                </c:pt>
                <c:pt idx="19736">
                  <c:v>0.98489594000000003</c:v>
                </c:pt>
                <c:pt idx="19737">
                  <c:v>1.0008345000000001</c:v>
                </c:pt>
                <c:pt idx="19738">
                  <c:v>0.99487349999999997</c:v>
                </c:pt>
                <c:pt idx="19739">
                  <c:v>0.99820863999999998</c:v>
                </c:pt>
                <c:pt idx="19740">
                  <c:v>0.99497069999999999</c:v>
                </c:pt>
                <c:pt idx="19741">
                  <c:v>0.99836820000000004</c:v>
                </c:pt>
                <c:pt idx="19742">
                  <c:v>1.0005932</c:v>
                </c:pt>
                <c:pt idx="19743">
                  <c:v>0.98342012999999995</c:v>
                </c:pt>
                <c:pt idx="19744">
                  <c:v>0.98690796000000003</c:v>
                </c:pt>
                <c:pt idx="19745">
                  <c:v>0.99716400000000005</c:v>
                </c:pt>
                <c:pt idx="19746">
                  <c:v>0.99205259999999995</c:v>
                </c:pt>
                <c:pt idx="19747">
                  <c:v>0.98668504000000001</c:v>
                </c:pt>
                <c:pt idx="19748">
                  <c:v>1.0000465999999999</c:v>
                </c:pt>
                <c:pt idx="19749">
                  <c:v>0.99400294</c:v>
                </c:pt>
                <c:pt idx="19750">
                  <c:v>1.000329</c:v>
                </c:pt>
                <c:pt idx="19751">
                  <c:v>0.99782329999999997</c:v>
                </c:pt>
                <c:pt idx="19752">
                  <c:v>0.99614309999999995</c:v>
                </c:pt>
                <c:pt idx="19753">
                  <c:v>0.9391214</c:v>
                </c:pt>
                <c:pt idx="19754">
                  <c:v>1.0034797</c:v>
                </c:pt>
                <c:pt idx="19755">
                  <c:v>0.99727069999999995</c:v>
                </c:pt>
                <c:pt idx="19756">
                  <c:v>1.0000263</c:v>
                </c:pt>
                <c:pt idx="19757">
                  <c:v>0.99966323000000001</c:v>
                </c:pt>
                <c:pt idx="19758">
                  <c:v>0.98924993999999999</c:v>
                </c:pt>
                <c:pt idx="19759">
                  <c:v>0.99594145999999995</c:v>
                </c:pt>
                <c:pt idx="19760">
                  <c:v>0.96791070000000001</c:v>
                </c:pt>
                <c:pt idx="19761">
                  <c:v>1.0003057</c:v>
                </c:pt>
                <c:pt idx="19762">
                  <c:v>0.99855894000000001</c:v>
                </c:pt>
                <c:pt idx="19763">
                  <c:v>0.99671089999999996</c:v>
                </c:pt>
                <c:pt idx="19764">
                  <c:v>0.99936040000000004</c:v>
                </c:pt>
                <c:pt idx="19765">
                  <c:v>1.0000699</c:v>
                </c:pt>
                <c:pt idx="19766">
                  <c:v>0.99944809999999995</c:v>
                </c:pt>
                <c:pt idx="19767">
                  <c:v>0.96764839999999996</c:v>
                </c:pt>
                <c:pt idx="19768">
                  <c:v>0.98221170000000002</c:v>
                </c:pt>
                <c:pt idx="19769">
                  <c:v>1.0001842999999999</c:v>
                </c:pt>
                <c:pt idx="19770">
                  <c:v>0.99991470000000005</c:v>
                </c:pt>
                <c:pt idx="19771">
                  <c:v>0.99911000000000005</c:v>
                </c:pt>
                <c:pt idx="19772">
                  <c:v>0.99228024000000004</c:v>
                </c:pt>
                <c:pt idx="19773">
                  <c:v>1.0024337000000001</c:v>
                </c:pt>
                <c:pt idx="19774">
                  <c:v>0.98323333000000002</c:v>
                </c:pt>
                <c:pt idx="19775">
                  <c:v>0.99424310000000005</c:v>
                </c:pt>
                <c:pt idx="19776">
                  <c:v>0.99052119999999999</c:v>
                </c:pt>
                <c:pt idx="19777">
                  <c:v>0.99507619999999997</c:v>
                </c:pt>
                <c:pt idx="19778">
                  <c:v>0.99281304999999997</c:v>
                </c:pt>
                <c:pt idx="19779">
                  <c:v>0.99788933999999996</c:v>
                </c:pt>
                <c:pt idx="19780">
                  <c:v>0.99221545</c:v>
                </c:pt>
                <c:pt idx="19781">
                  <c:v>0.99693489999999996</c:v>
                </c:pt>
                <c:pt idx="19782">
                  <c:v>1.0020536</c:v>
                </c:pt>
                <c:pt idx="19783">
                  <c:v>1.0011293000000001</c:v>
                </c:pt>
                <c:pt idx="19784">
                  <c:v>0.99002129999999999</c:v>
                </c:pt>
                <c:pt idx="19785">
                  <c:v>0.99902283999999997</c:v>
                </c:pt>
                <c:pt idx="19786">
                  <c:v>1.0000118</c:v>
                </c:pt>
                <c:pt idx="19787">
                  <c:v>1.0006877999999999</c:v>
                </c:pt>
                <c:pt idx="19788">
                  <c:v>0.96974249999999995</c:v>
                </c:pt>
                <c:pt idx="19789">
                  <c:v>0.98265880000000005</c:v>
                </c:pt>
                <c:pt idx="19790">
                  <c:v>0.99793595000000002</c:v>
                </c:pt>
                <c:pt idx="19791">
                  <c:v>0.99982309999999996</c:v>
                </c:pt>
                <c:pt idx="19792">
                  <c:v>1.0016841000000001</c:v>
                </c:pt>
                <c:pt idx="19793">
                  <c:v>0.92832464000000003</c:v>
                </c:pt>
                <c:pt idx="19794">
                  <c:v>0.96575034000000004</c:v>
                </c:pt>
                <c:pt idx="19795">
                  <c:v>0.99867280000000003</c:v>
                </c:pt>
                <c:pt idx="19796">
                  <c:v>0.98864174000000005</c:v>
                </c:pt>
                <c:pt idx="19797">
                  <c:v>0.96144074000000002</c:v>
                </c:pt>
                <c:pt idx="19798">
                  <c:v>0.99736259999999999</c:v>
                </c:pt>
                <c:pt idx="19799">
                  <c:v>0.98053239999999997</c:v>
                </c:pt>
                <c:pt idx="19800">
                  <c:v>0.9980291</c:v>
                </c:pt>
                <c:pt idx="19801">
                  <c:v>0.97830415000000004</c:v>
                </c:pt>
                <c:pt idx="19802">
                  <c:v>0.98405750000000003</c:v>
                </c:pt>
                <c:pt idx="19803">
                  <c:v>1.0008204000000001</c:v>
                </c:pt>
                <c:pt idx="19804">
                  <c:v>1.0010948</c:v>
                </c:pt>
                <c:pt idx="19805">
                  <c:v>0.99953970000000003</c:v>
                </c:pt>
                <c:pt idx="19806">
                  <c:v>0.98933130000000002</c:v>
                </c:pt>
                <c:pt idx="19807">
                  <c:v>0.99658685999999996</c:v>
                </c:pt>
                <c:pt idx="19808">
                  <c:v>1.0002983999999999</c:v>
                </c:pt>
                <c:pt idx="19809">
                  <c:v>0.99580469999999999</c:v>
                </c:pt>
                <c:pt idx="19810">
                  <c:v>0.99907035</c:v>
                </c:pt>
                <c:pt idx="19811">
                  <c:v>1.0005027</c:v>
                </c:pt>
                <c:pt idx="19812">
                  <c:v>0.99769430000000003</c:v>
                </c:pt>
                <c:pt idx="19813">
                  <c:v>1.002802</c:v>
                </c:pt>
                <c:pt idx="19814">
                  <c:v>0.97219973999999998</c:v>
                </c:pt>
                <c:pt idx="19815">
                  <c:v>1.0007727</c:v>
                </c:pt>
                <c:pt idx="19816">
                  <c:v>0.99980365999999998</c:v>
                </c:pt>
                <c:pt idx="19817">
                  <c:v>0.99061350000000004</c:v>
                </c:pt>
                <c:pt idx="19818">
                  <c:v>0.99189269999999996</c:v>
                </c:pt>
                <c:pt idx="19819">
                  <c:v>0.99890785999999998</c:v>
                </c:pt>
                <c:pt idx="19820">
                  <c:v>1.0001089999999999</c:v>
                </c:pt>
                <c:pt idx="19821">
                  <c:v>0.99918633999999995</c:v>
                </c:pt>
                <c:pt idx="19822">
                  <c:v>0.99187979999999998</c:v>
                </c:pt>
                <c:pt idx="19823">
                  <c:v>0.98990639999999996</c:v>
                </c:pt>
                <c:pt idx="19824">
                  <c:v>1.0006523000000001</c:v>
                </c:pt>
                <c:pt idx="19825">
                  <c:v>1.000648</c:v>
                </c:pt>
                <c:pt idx="19826">
                  <c:v>0.99963175999999998</c:v>
                </c:pt>
                <c:pt idx="19827">
                  <c:v>0.96190089999999995</c:v>
                </c:pt>
                <c:pt idx="19828">
                  <c:v>0.99230593</c:v>
                </c:pt>
                <c:pt idx="19829">
                  <c:v>0.98801965000000003</c:v>
                </c:pt>
                <c:pt idx="19830">
                  <c:v>0.98935485000000001</c:v>
                </c:pt>
                <c:pt idx="19831">
                  <c:v>1.0000933000000001</c:v>
                </c:pt>
                <c:pt idx="19832">
                  <c:v>0.99512297000000005</c:v>
                </c:pt>
                <c:pt idx="19833">
                  <c:v>0.99318569999999995</c:v>
                </c:pt>
                <c:pt idx="19834">
                  <c:v>0.99542220000000003</c:v>
                </c:pt>
                <c:pt idx="19835">
                  <c:v>0.99797773000000001</c:v>
                </c:pt>
                <c:pt idx="19836">
                  <c:v>0.99949969999999999</c:v>
                </c:pt>
                <c:pt idx="19837">
                  <c:v>0.99830306000000002</c:v>
                </c:pt>
                <c:pt idx="19838">
                  <c:v>0.9989692</c:v>
                </c:pt>
                <c:pt idx="19839">
                  <c:v>0.98992230000000003</c:v>
                </c:pt>
                <c:pt idx="19840">
                  <c:v>0.99812763999999998</c:v>
                </c:pt>
                <c:pt idx="19841">
                  <c:v>0.99148610000000004</c:v>
                </c:pt>
                <c:pt idx="19842">
                  <c:v>0.99747759999999996</c:v>
                </c:pt>
                <c:pt idx="19843">
                  <c:v>0.99059960000000002</c:v>
                </c:pt>
                <c:pt idx="19844">
                  <c:v>0.98697579999999996</c:v>
                </c:pt>
                <c:pt idx="19845">
                  <c:v>0.99835180000000001</c:v>
                </c:pt>
                <c:pt idx="19846">
                  <c:v>0.99928170000000005</c:v>
                </c:pt>
                <c:pt idx="19847">
                  <c:v>0.99842744999999999</c:v>
                </c:pt>
                <c:pt idx="19848">
                  <c:v>0.99483310000000003</c:v>
                </c:pt>
                <c:pt idx="19849">
                  <c:v>0.98867139999999998</c:v>
                </c:pt>
                <c:pt idx="19850">
                  <c:v>0.99186914999999998</c:v>
                </c:pt>
                <c:pt idx="19851">
                  <c:v>0.98753022999999995</c:v>
                </c:pt>
                <c:pt idx="19852">
                  <c:v>0.99839710000000004</c:v>
                </c:pt>
                <c:pt idx="19853">
                  <c:v>0.98713030000000002</c:v>
                </c:pt>
                <c:pt idx="19854">
                  <c:v>1.0003575</c:v>
                </c:pt>
                <c:pt idx="19855">
                  <c:v>0.98803180000000002</c:v>
                </c:pt>
                <c:pt idx="19856">
                  <c:v>0.99414709999999995</c:v>
                </c:pt>
                <c:pt idx="19857">
                  <c:v>0.98956244999999998</c:v>
                </c:pt>
                <c:pt idx="19858">
                  <c:v>0.99312520000000004</c:v>
                </c:pt>
                <c:pt idx="19859">
                  <c:v>0.99937189999999998</c:v>
                </c:pt>
                <c:pt idx="19860">
                  <c:v>0.99638563000000002</c:v>
                </c:pt>
                <c:pt idx="19861">
                  <c:v>0.99968310000000005</c:v>
                </c:pt>
                <c:pt idx="19862">
                  <c:v>0.98627240000000005</c:v>
                </c:pt>
                <c:pt idx="19863">
                  <c:v>1.0017522999999999</c:v>
                </c:pt>
                <c:pt idx="19864">
                  <c:v>0.98926519999999996</c:v>
                </c:pt>
                <c:pt idx="19865">
                  <c:v>1.0021598</c:v>
                </c:pt>
                <c:pt idx="19866">
                  <c:v>0.98521829999999999</c:v>
                </c:pt>
                <c:pt idx="19867">
                  <c:v>1.0000699</c:v>
                </c:pt>
                <c:pt idx="19868">
                  <c:v>0.99814729999999996</c:v>
                </c:pt>
                <c:pt idx="19869">
                  <c:v>0.99693169999999998</c:v>
                </c:pt>
                <c:pt idx="19870">
                  <c:v>0.99506170000000005</c:v>
                </c:pt>
                <c:pt idx="19871">
                  <c:v>1.0014601999999999</c:v>
                </c:pt>
                <c:pt idx="19872">
                  <c:v>1.0018834000000001</c:v>
                </c:pt>
                <c:pt idx="19873">
                  <c:v>0.99396192999999999</c:v>
                </c:pt>
                <c:pt idx="19874">
                  <c:v>0.9990696</c:v>
                </c:pt>
                <c:pt idx="19875">
                  <c:v>1.0022256</c:v>
                </c:pt>
                <c:pt idx="19876">
                  <c:v>0.98649880000000001</c:v>
                </c:pt>
                <c:pt idx="19877">
                  <c:v>0.99940390000000001</c:v>
                </c:pt>
                <c:pt idx="19878">
                  <c:v>0.99925739999999996</c:v>
                </c:pt>
                <c:pt idx="19879">
                  <c:v>0.99928479999999997</c:v>
                </c:pt>
                <c:pt idx="19880">
                  <c:v>1.0003394999999999</c:v>
                </c:pt>
                <c:pt idx="19881">
                  <c:v>0.98314829999999998</c:v>
                </c:pt>
                <c:pt idx="19882">
                  <c:v>0.9989017</c:v>
                </c:pt>
                <c:pt idx="19883">
                  <c:v>0.99068235999999998</c:v>
                </c:pt>
                <c:pt idx="19884">
                  <c:v>1.0012907</c:v>
                </c:pt>
                <c:pt idx="19885">
                  <c:v>1.0002545</c:v>
                </c:pt>
                <c:pt idx="19886">
                  <c:v>1.0002255</c:v>
                </c:pt>
                <c:pt idx="19887">
                  <c:v>0.99058765000000004</c:v>
                </c:pt>
                <c:pt idx="19888">
                  <c:v>0.98188644999999997</c:v>
                </c:pt>
                <c:pt idx="19889">
                  <c:v>1.0010082</c:v>
                </c:pt>
                <c:pt idx="19890">
                  <c:v>1.0017349</c:v>
                </c:pt>
                <c:pt idx="19891">
                  <c:v>1.0055166</c:v>
                </c:pt>
                <c:pt idx="19892">
                  <c:v>0.99460570000000004</c:v>
                </c:pt>
                <c:pt idx="19893">
                  <c:v>0.99941709999999995</c:v>
                </c:pt>
                <c:pt idx="19894">
                  <c:v>0.9915735</c:v>
                </c:pt>
                <c:pt idx="19895">
                  <c:v>0.99994050000000001</c:v>
                </c:pt>
                <c:pt idx="19896">
                  <c:v>0.98763909999999999</c:v>
                </c:pt>
                <c:pt idx="19897">
                  <c:v>0.96707880000000002</c:v>
                </c:pt>
                <c:pt idx="19898">
                  <c:v>1.0014757999999999</c:v>
                </c:pt>
                <c:pt idx="19899">
                  <c:v>0.88894682999999997</c:v>
                </c:pt>
                <c:pt idx="19900">
                  <c:v>0.98683642999999999</c:v>
                </c:pt>
                <c:pt idx="19901">
                  <c:v>0.99428874</c:v>
                </c:pt>
                <c:pt idx="19902">
                  <c:v>1.0000263</c:v>
                </c:pt>
                <c:pt idx="19903">
                  <c:v>0.99987625999999996</c:v>
                </c:pt>
                <c:pt idx="19904">
                  <c:v>0.99028579999999999</c:v>
                </c:pt>
                <c:pt idx="19905">
                  <c:v>0.99389289999999997</c:v>
                </c:pt>
                <c:pt idx="19906">
                  <c:v>0.99818720000000005</c:v>
                </c:pt>
                <c:pt idx="19907">
                  <c:v>1.001465</c:v>
                </c:pt>
                <c:pt idx="19908">
                  <c:v>1.0015191000000001</c:v>
                </c:pt>
                <c:pt idx="19909">
                  <c:v>0.99790849999999998</c:v>
                </c:pt>
                <c:pt idx="19910">
                  <c:v>0.96302140000000003</c:v>
                </c:pt>
                <c:pt idx="19911">
                  <c:v>1.0005857</c:v>
                </c:pt>
                <c:pt idx="19912">
                  <c:v>0.99797499999999995</c:v>
                </c:pt>
                <c:pt idx="19913">
                  <c:v>0.99298507000000003</c:v>
                </c:pt>
                <c:pt idx="19914">
                  <c:v>0.99711430000000001</c:v>
                </c:pt>
                <c:pt idx="19915">
                  <c:v>0.98239505000000005</c:v>
                </c:pt>
                <c:pt idx="19916">
                  <c:v>0.99873900000000004</c:v>
                </c:pt>
                <c:pt idx="19917">
                  <c:v>0.98325783</c:v>
                </c:pt>
                <c:pt idx="19918">
                  <c:v>1.0006796</c:v>
                </c:pt>
                <c:pt idx="19919">
                  <c:v>1.0012093</c:v>
                </c:pt>
                <c:pt idx="19920">
                  <c:v>0.9997028</c:v>
                </c:pt>
                <c:pt idx="19921">
                  <c:v>1.0004691999999999</c:v>
                </c:pt>
                <c:pt idx="19922">
                  <c:v>1.0013217000000001</c:v>
                </c:pt>
                <c:pt idx="19923">
                  <c:v>1.0001842999999999</c:v>
                </c:pt>
                <c:pt idx="19924">
                  <c:v>1.0005231000000001</c:v>
                </c:pt>
                <c:pt idx="19925">
                  <c:v>0.98781662999999997</c:v>
                </c:pt>
                <c:pt idx="19926">
                  <c:v>1.0004995999999999</c:v>
                </c:pt>
                <c:pt idx="19927">
                  <c:v>1.0006409000000001</c:v>
                </c:pt>
                <c:pt idx="19928">
                  <c:v>0.94739264000000001</c:v>
                </c:pt>
                <c:pt idx="19929">
                  <c:v>0.98047525000000002</c:v>
                </c:pt>
                <c:pt idx="19930">
                  <c:v>0.99030050000000003</c:v>
                </c:pt>
                <c:pt idx="19931">
                  <c:v>0.99998355000000005</c:v>
                </c:pt>
                <c:pt idx="19932">
                  <c:v>0.99732374999999995</c:v>
                </c:pt>
                <c:pt idx="19933">
                  <c:v>0.99573120000000004</c:v>
                </c:pt>
                <c:pt idx="19934">
                  <c:v>0.99532986000000001</c:v>
                </c:pt>
                <c:pt idx="19935">
                  <c:v>0.99751294000000001</c:v>
                </c:pt>
                <c:pt idx="19936">
                  <c:v>0.99844330000000003</c:v>
                </c:pt>
                <c:pt idx="19937">
                  <c:v>0.99464445999999995</c:v>
                </c:pt>
                <c:pt idx="19938">
                  <c:v>1.0012093</c:v>
                </c:pt>
                <c:pt idx="19939">
                  <c:v>1.0005154999999999</c:v>
                </c:pt>
                <c:pt idx="19940">
                  <c:v>0.99305635999999997</c:v>
                </c:pt>
                <c:pt idx="19941">
                  <c:v>1.0006739</c:v>
                </c:pt>
                <c:pt idx="19942">
                  <c:v>1.0010357000000001</c:v>
                </c:pt>
                <c:pt idx="19943">
                  <c:v>0.99895140000000004</c:v>
                </c:pt>
                <c:pt idx="19944">
                  <c:v>1.0029011000000001</c:v>
                </c:pt>
                <c:pt idx="19945">
                  <c:v>1.0016594000000001</c:v>
                </c:pt>
                <c:pt idx="19946">
                  <c:v>0.98928530000000003</c:v>
                </c:pt>
                <c:pt idx="19947">
                  <c:v>0.99209840000000005</c:v>
                </c:pt>
                <c:pt idx="19948">
                  <c:v>0.99854330000000002</c:v>
                </c:pt>
                <c:pt idx="19949">
                  <c:v>0.99363756000000003</c:v>
                </c:pt>
                <c:pt idx="19950">
                  <c:v>0.99985639999999998</c:v>
                </c:pt>
                <c:pt idx="19951">
                  <c:v>0.99987340000000002</c:v>
                </c:pt>
                <c:pt idx="19952">
                  <c:v>0.96444890000000005</c:v>
                </c:pt>
                <c:pt idx="19953">
                  <c:v>0.98464370000000001</c:v>
                </c:pt>
                <c:pt idx="19954">
                  <c:v>0.97342799999999996</c:v>
                </c:pt>
                <c:pt idx="19955">
                  <c:v>0.98016930000000002</c:v>
                </c:pt>
                <c:pt idx="19956">
                  <c:v>0.98454980000000003</c:v>
                </c:pt>
                <c:pt idx="19957">
                  <c:v>0.98801744000000002</c:v>
                </c:pt>
                <c:pt idx="19958">
                  <c:v>1.0003701</c:v>
                </c:pt>
                <c:pt idx="19959">
                  <c:v>0.83792330000000004</c:v>
                </c:pt>
                <c:pt idx="19960">
                  <c:v>0.98791826000000005</c:v>
                </c:pt>
                <c:pt idx="19961">
                  <c:v>0.97412275999999998</c:v>
                </c:pt>
                <c:pt idx="19962">
                  <c:v>1.0034398</c:v>
                </c:pt>
                <c:pt idx="19963">
                  <c:v>0.99995255000000005</c:v>
                </c:pt>
                <c:pt idx="19964">
                  <c:v>0.99611930000000004</c:v>
                </c:pt>
                <c:pt idx="19965">
                  <c:v>0.99386819999999998</c:v>
                </c:pt>
                <c:pt idx="19966">
                  <c:v>0.96093773999999998</c:v>
                </c:pt>
                <c:pt idx="19967">
                  <c:v>0.99913609999999997</c:v>
                </c:pt>
                <c:pt idx="19968">
                  <c:v>0.99969779999999997</c:v>
                </c:pt>
                <c:pt idx="19969">
                  <c:v>0.99581030000000004</c:v>
                </c:pt>
                <c:pt idx="19970">
                  <c:v>0.99395880000000003</c:v>
                </c:pt>
                <c:pt idx="19971">
                  <c:v>0.92908400000000002</c:v>
                </c:pt>
                <c:pt idx="19972">
                  <c:v>0.9820776</c:v>
                </c:pt>
                <c:pt idx="19973">
                  <c:v>0.99767139999999999</c:v>
                </c:pt>
                <c:pt idx="19974">
                  <c:v>0.99963809999999997</c:v>
                </c:pt>
                <c:pt idx="19975">
                  <c:v>1.0003903999999999</c:v>
                </c:pt>
                <c:pt idx="19976">
                  <c:v>0.99501550000000005</c:v>
                </c:pt>
                <c:pt idx="19977">
                  <c:v>0.99865764000000001</c:v>
                </c:pt>
                <c:pt idx="19978">
                  <c:v>1.0001017999999999</c:v>
                </c:pt>
                <c:pt idx="19979">
                  <c:v>1.0009315999999999</c:v>
                </c:pt>
                <c:pt idx="19980">
                  <c:v>0.98232370000000002</c:v>
                </c:pt>
                <c:pt idx="19981">
                  <c:v>1.0045894</c:v>
                </c:pt>
                <c:pt idx="19982">
                  <c:v>0.96324030000000005</c:v>
                </c:pt>
                <c:pt idx="19983">
                  <c:v>1.0008824999999999</c:v>
                </c:pt>
                <c:pt idx="19984">
                  <c:v>0.9983571</c:v>
                </c:pt>
                <c:pt idx="19985">
                  <c:v>0.98130490000000004</c:v>
                </c:pt>
                <c:pt idx="19986">
                  <c:v>0.99663349999999995</c:v>
                </c:pt>
                <c:pt idx="19987">
                  <c:v>1.0007727</c:v>
                </c:pt>
                <c:pt idx="19988">
                  <c:v>0.99958223000000002</c:v>
                </c:pt>
                <c:pt idx="19989">
                  <c:v>0.99955505</c:v>
                </c:pt>
                <c:pt idx="19990">
                  <c:v>1.000329</c:v>
                </c:pt>
                <c:pt idx="19991">
                  <c:v>0.99669280000000005</c:v>
                </c:pt>
                <c:pt idx="19992">
                  <c:v>1.0013951999999999</c:v>
                </c:pt>
                <c:pt idx="19993">
                  <c:v>0.97088799999999997</c:v>
                </c:pt>
                <c:pt idx="19994">
                  <c:v>0.98551904999999995</c:v>
                </c:pt>
                <c:pt idx="19995">
                  <c:v>1.0000274</c:v>
                </c:pt>
                <c:pt idx="19996">
                  <c:v>0.99239456999999998</c:v>
                </c:pt>
                <c:pt idx="19997">
                  <c:v>0.99526625999999996</c:v>
                </c:pt>
                <c:pt idx="19998">
                  <c:v>0.98705655000000003</c:v>
                </c:pt>
                <c:pt idx="19999">
                  <c:v>0.99941290000000005</c:v>
                </c:pt>
                <c:pt idx="20000">
                  <c:v>0.99867296000000005</c:v>
                </c:pt>
                <c:pt idx="20001">
                  <c:v>0.98984784000000003</c:v>
                </c:pt>
                <c:pt idx="20002">
                  <c:v>0.99961597000000002</c:v>
                </c:pt>
                <c:pt idx="20003">
                  <c:v>0.98305140000000002</c:v>
                </c:pt>
                <c:pt idx="20004">
                  <c:v>0.95083636000000005</c:v>
                </c:pt>
                <c:pt idx="20005">
                  <c:v>0.99130607000000004</c:v>
                </c:pt>
                <c:pt idx="20006">
                  <c:v>0.98605746000000005</c:v>
                </c:pt>
                <c:pt idx="20007">
                  <c:v>0.99270449999999999</c:v>
                </c:pt>
                <c:pt idx="20008">
                  <c:v>0.99005573999999996</c:v>
                </c:pt>
                <c:pt idx="20009">
                  <c:v>0.9960331</c:v>
                </c:pt>
                <c:pt idx="20010">
                  <c:v>1.0006740000000001</c:v>
                </c:pt>
                <c:pt idx="20011">
                  <c:v>0.99253650000000004</c:v>
                </c:pt>
                <c:pt idx="20012">
                  <c:v>1.0022177999999999</c:v>
                </c:pt>
                <c:pt idx="20013">
                  <c:v>1.0004283</c:v>
                </c:pt>
                <c:pt idx="20014">
                  <c:v>0.99650156000000001</c:v>
                </c:pt>
                <c:pt idx="20015">
                  <c:v>0.99916629999999995</c:v>
                </c:pt>
                <c:pt idx="20016">
                  <c:v>0.99574446999999999</c:v>
                </c:pt>
                <c:pt idx="20017">
                  <c:v>0.99287015000000001</c:v>
                </c:pt>
                <c:pt idx="20018">
                  <c:v>0.98004674999999997</c:v>
                </c:pt>
                <c:pt idx="20019">
                  <c:v>1.0001409000000001</c:v>
                </c:pt>
                <c:pt idx="20020">
                  <c:v>0.99688876000000004</c:v>
                </c:pt>
                <c:pt idx="20021">
                  <c:v>0.99994886000000005</c:v>
                </c:pt>
                <c:pt idx="20022">
                  <c:v>1.0009371</c:v>
                </c:pt>
                <c:pt idx="20023">
                  <c:v>0.99982930000000003</c:v>
                </c:pt>
                <c:pt idx="20024">
                  <c:v>1.0017879999999999</c:v>
                </c:pt>
                <c:pt idx="20025">
                  <c:v>0.99368049999999997</c:v>
                </c:pt>
                <c:pt idx="20026">
                  <c:v>0.99935980000000002</c:v>
                </c:pt>
                <c:pt idx="20027">
                  <c:v>1.0008073</c:v>
                </c:pt>
                <c:pt idx="20028">
                  <c:v>0.99114305000000003</c:v>
                </c:pt>
                <c:pt idx="20029">
                  <c:v>0.99884284000000001</c:v>
                </c:pt>
                <c:pt idx="20030">
                  <c:v>0.99963175999999998</c:v>
                </c:pt>
                <c:pt idx="20031">
                  <c:v>0.99983650000000002</c:v>
                </c:pt>
                <c:pt idx="20032">
                  <c:v>0.9931063</c:v>
                </c:pt>
                <c:pt idx="20033">
                  <c:v>0.99924310000000005</c:v>
                </c:pt>
                <c:pt idx="20034">
                  <c:v>0.99383659999999996</c:v>
                </c:pt>
                <c:pt idx="20035">
                  <c:v>0.99149169999999998</c:v>
                </c:pt>
                <c:pt idx="20036">
                  <c:v>0.99889399999999995</c:v>
                </c:pt>
                <c:pt idx="20037">
                  <c:v>0.98842229999999998</c:v>
                </c:pt>
                <c:pt idx="20038">
                  <c:v>1.0018560999999999</c:v>
                </c:pt>
                <c:pt idx="20039">
                  <c:v>0.99573999999999996</c:v>
                </c:pt>
                <c:pt idx="20040">
                  <c:v>0.9756667</c:v>
                </c:pt>
                <c:pt idx="20041">
                  <c:v>0.98634790000000006</c:v>
                </c:pt>
                <c:pt idx="20042">
                  <c:v>0.95475429999999994</c:v>
                </c:pt>
                <c:pt idx="20043">
                  <c:v>0.99647796</c:v>
                </c:pt>
                <c:pt idx="20044">
                  <c:v>0.99218786000000003</c:v>
                </c:pt>
                <c:pt idx="20045">
                  <c:v>1.000454</c:v>
                </c:pt>
                <c:pt idx="20046">
                  <c:v>0.99429049999999997</c:v>
                </c:pt>
                <c:pt idx="20047">
                  <c:v>1.000281</c:v>
                </c:pt>
                <c:pt idx="20048">
                  <c:v>0.98902619999999997</c:v>
                </c:pt>
                <c:pt idx="20049">
                  <c:v>0.95761806000000005</c:v>
                </c:pt>
                <c:pt idx="20050">
                  <c:v>0.99958630000000004</c:v>
                </c:pt>
                <c:pt idx="20051">
                  <c:v>0.99241639999999998</c:v>
                </c:pt>
                <c:pt idx="20052">
                  <c:v>0.99495255999999999</c:v>
                </c:pt>
                <c:pt idx="20053">
                  <c:v>0.99968033999999995</c:v>
                </c:pt>
                <c:pt idx="20054">
                  <c:v>1.0009730999999999</c:v>
                </c:pt>
                <c:pt idx="20055">
                  <c:v>0.99204179999999997</c:v>
                </c:pt>
                <c:pt idx="20056">
                  <c:v>1.001576</c:v>
                </c:pt>
                <c:pt idx="20057">
                  <c:v>1.0001842999999999</c:v>
                </c:pt>
                <c:pt idx="20058">
                  <c:v>0.99348164000000005</c:v>
                </c:pt>
                <c:pt idx="20059">
                  <c:v>0.99976735999999999</c:v>
                </c:pt>
                <c:pt idx="20060">
                  <c:v>0.99349659999999995</c:v>
                </c:pt>
                <c:pt idx="20061">
                  <c:v>0.99418470000000003</c:v>
                </c:pt>
                <c:pt idx="20062">
                  <c:v>0.98761129999999997</c:v>
                </c:pt>
                <c:pt idx="20063">
                  <c:v>1.0015723999999999</c:v>
                </c:pt>
                <c:pt idx="20064">
                  <c:v>0.97620439999999997</c:v>
                </c:pt>
                <c:pt idx="20065">
                  <c:v>0.99565475999999997</c:v>
                </c:pt>
                <c:pt idx="20066">
                  <c:v>0.99555296000000004</c:v>
                </c:pt>
                <c:pt idx="20067">
                  <c:v>1.001493</c:v>
                </c:pt>
                <c:pt idx="20068">
                  <c:v>0.99154949999999997</c:v>
                </c:pt>
                <c:pt idx="20069">
                  <c:v>1.0046632</c:v>
                </c:pt>
                <c:pt idx="20070">
                  <c:v>0.99959390000000004</c:v>
                </c:pt>
                <c:pt idx="20071">
                  <c:v>1.0008918</c:v>
                </c:pt>
                <c:pt idx="20072">
                  <c:v>0.99860483</c:v>
                </c:pt>
                <c:pt idx="20073">
                  <c:v>0.99656259999999997</c:v>
                </c:pt>
                <c:pt idx="20074">
                  <c:v>1.0007976000000001</c:v>
                </c:pt>
                <c:pt idx="20075">
                  <c:v>0.99974626</c:v>
                </c:pt>
                <c:pt idx="20076">
                  <c:v>1.000766</c:v>
                </c:pt>
                <c:pt idx="20077">
                  <c:v>0.97618013999999997</c:v>
                </c:pt>
                <c:pt idx="20078">
                  <c:v>0.99796969999999996</c:v>
                </c:pt>
                <c:pt idx="20079">
                  <c:v>1.0005662</c:v>
                </c:pt>
                <c:pt idx="20080">
                  <c:v>1.0032105</c:v>
                </c:pt>
                <c:pt idx="20081">
                  <c:v>0.99969019999999997</c:v>
                </c:pt>
                <c:pt idx="20082">
                  <c:v>0.99409890000000001</c:v>
                </c:pt>
                <c:pt idx="20083">
                  <c:v>0.98326665000000002</c:v>
                </c:pt>
                <c:pt idx="20084">
                  <c:v>1.0011083000000001</c:v>
                </c:pt>
                <c:pt idx="20085">
                  <c:v>0.99820125000000004</c:v>
                </c:pt>
                <c:pt idx="20086">
                  <c:v>0.99781229999999999</c:v>
                </c:pt>
                <c:pt idx="20087">
                  <c:v>0.98907023999999999</c:v>
                </c:pt>
                <c:pt idx="20088">
                  <c:v>0.99769026000000005</c:v>
                </c:pt>
                <c:pt idx="20089">
                  <c:v>0.99917789999999995</c:v>
                </c:pt>
                <c:pt idx="20090">
                  <c:v>0.98758984000000005</c:v>
                </c:pt>
                <c:pt idx="20091">
                  <c:v>1.0005198</c:v>
                </c:pt>
                <c:pt idx="20092">
                  <c:v>1.0010277000000001</c:v>
                </c:pt>
                <c:pt idx="20093">
                  <c:v>0.99186145999999997</c:v>
                </c:pt>
                <c:pt idx="20094">
                  <c:v>1.0018942</c:v>
                </c:pt>
                <c:pt idx="20095">
                  <c:v>0.99582170000000003</c:v>
                </c:pt>
                <c:pt idx="20096">
                  <c:v>0.99958999999999998</c:v>
                </c:pt>
                <c:pt idx="20097">
                  <c:v>0.99778109999999998</c:v>
                </c:pt>
                <c:pt idx="20098">
                  <c:v>0.9981179</c:v>
                </c:pt>
                <c:pt idx="20099">
                  <c:v>0.99414223000000002</c:v>
                </c:pt>
                <c:pt idx="20100">
                  <c:v>0.98355459999999995</c:v>
                </c:pt>
                <c:pt idx="20101">
                  <c:v>0.99947240000000004</c:v>
                </c:pt>
                <c:pt idx="20102">
                  <c:v>0.98647300000000004</c:v>
                </c:pt>
                <c:pt idx="20103">
                  <c:v>0.99901693999999996</c:v>
                </c:pt>
                <c:pt idx="20104">
                  <c:v>0.97009473999999996</c:v>
                </c:pt>
                <c:pt idx="20105">
                  <c:v>0.99951804</c:v>
                </c:pt>
                <c:pt idx="20106">
                  <c:v>0.95209809999999995</c:v>
                </c:pt>
                <c:pt idx="20107">
                  <c:v>0.99209327000000003</c:v>
                </c:pt>
                <c:pt idx="20108">
                  <c:v>0.99135289999999998</c:v>
                </c:pt>
                <c:pt idx="20109">
                  <c:v>0.99459976000000005</c:v>
                </c:pt>
                <c:pt idx="20110">
                  <c:v>0.99788869999999996</c:v>
                </c:pt>
                <c:pt idx="20111">
                  <c:v>0.98060143</c:v>
                </c:pt>
                <c:pt idx="20112">
                  <c:v>1.0003507</c:v>
                </c:pt>
                <c:pt idx="20113">
                  <c:v>0.98629440000000002</c:v>
                </c:pt>
                <c:pt idx="20114">
                  <c:v>0.99939100000000003</c:v>
                </c:pt>
                <c:pt idx="20115">
                  <c:v>0.98494583000000002</c:v>
                </c:pt>
                <c:pt idx="20116">
                  <c:v>0.90586480000000003</c:v>
                </c:pt>
                <c:pt idx="20117">
                  <c:v>0.98894495000000004</c:v>
                </c:pt>
                <c:pt idx="20118">
                  <c:v>0.99958307000000002</c:v>
                </c:pt>
                <c:pt idx="20119">
                  <c:v>0.99853840000000005</c:v>
                </c:pt>
                <c:pt idx="20120">
                  <c:v>0.9766745</c:v>
                </c:pt>
                <c:pt idx="20121">
                  <c:v>0.98480946000000003</c:v>
                </c:pt>
                <c:pt idx="20122">
                  <c:v>1.0000926000000001</c:v>
                </c:pt>
                <c:pt idx="20123">
                  <c:v>1.0002348000000001</c:v>
                </c:pt>
                <c:pt idx="20124">
                  <c:v>0.99942635999999996</c:v>
                </c:pt>
                <c:pt idx="20125">
                  <c:v>0.984954</c:v>
                </c:pt>
                <c:pt idx="20126">
                  <c:v>1.0006907</c:v>
                </c:pt>
                <c:pt idx="20127">
                  <c:v>0.98626906000000003</c:v>
                </c:pt>
                <c:pt idx="20128">
                  <c:v>0.99869439999999998</c:v>
                </c:pt>
                <c:pt idx="20129">
                  <c:v>1.0004928</c:v>
                </c:pt>
                <c:pt idx="20130">
                  <c:v>0.99364339999999995</c:v>
                </c:pt>
                <c:pt idx="20131">
                  <c:v>1.0004725000000001</c:v>
                </c:pt>
                <c:pt idx="20132">
                  <c:v>1.0013025</c:v>
                </c:pt>
                <c:pt idx="20133">
                  <c:v>0.98694329999999997</c:v>
                </c:pt>
                <c:pt idx="20134">
                  <c:v>0.99974923999999998</c:v>
                </c:pt>
                <c:pt idx="20135">
                  <c:v>1.0017365</c:v>
                </c:pt>
                <c:pt idx="20136">
                  <c:v>0.99371080000000001</c:v>
                </c:pt>
                <c:pt idx="20137">
                  <c:v>0.9997431</c:v>
                </c:pt>
                <c:pt idx="20138">
                  <c:v>0.98599979999999998</c:v>
                </c:pt>
                <c:pt idx="20139">
                  <c:v>0.98022670000000001</c:v>
                </c:pt>
                <c:pt idx="20140">
                  <c:v>0.99782009999999999</c:v>
                </c:pt>
                <c:pt idx="20141">
                  <c:v>0.99996439999999998</c:v>
                </c:pt>
                <c:pt idx="20142">
                  <c:v>0.97426679999999999</c:v>
                </c:pt>
                <c:pt idx="20143">
                  <c:v>1.0027385</c:v>
                </c:pt>
                <c:pt idx="20144">
                  <c:v>1.0013373999999999</c:v>
                </c:pt>
                <c:pt idx="20145">
                  <c:v>0.99954396000000001</c:v>
                </c:pt>
                <c:pt idx="20146">
                  <c:v>0.9926471</c:v>
                </c:pt>
                <c:pt idx="20147">
                  <c:v>0.99751489999999998</c:v>
                </c:pt>
                <c:pt idx="20148">
                  <c:v>0.97357875000000005</c:v>
                </c:pt>
                <c:pt idx="20149">
                  <c:v>1.0003822</c:v>
                </c:pt>
                <c:pt idx="20150">
                  <c:v>0.99773400000000001</c:v>
                </c:pt>
                <c:pt idx="20151">
                  <c:v>0.99968946000000003</c:v>
                </c:pt>
                <c:pt idx="20152">
                  <c:v>0.99822056000000003</c:v>
                </c:pt>
                <c:pt idx="20153">
                  <c:v>1.0014529999999999</c:v>
                </c:pt>
                <c:pt idx="20154">
                  <c:v>0.99804789999999999</c:v>
                </c:pt>
                <c:pt idx="20155">
                  <c:v>0.98445450000000001</c:v>
                </c:pt>
                <c:pt idx="20156">
                  <c:v>0.97632253000000002</c:v>
                </c:pt>
                <c:pt idx="20157">
                  <c:v>0.99939199999999995</c:v>
                </c:pt>
                <c:pt idx="20158">
                  <c:v>0.99684070000000002</c:v>
                </c:pt>
                <c:pt idx="20159">
                  <c:v>0.99688876000000004</c:v>
                </c:pt>
                <c:pt idx="20160">
                  <c:v>0.98827889999999996</c:v>
                </c:pt>
                <c:pt idx="20161">
                  <c:v>0.99769764999999999</c:v>
                </c:pt>
                <c:pt idx="20162">
                  <c:v>0.99382937000000005</c:v>
                </c:pt>
                <c:pt idx="20163">
                  <c:v>0.99911094</c:v>
                </c:pt>
                <c:pt idx="20164">
                  <c:v>0.99680800000000003</c:v>
                </c:pt>
                <c:pt idx="20165">
                  <c:v>0.92332345000000005</c:v>
                </c:pt>
                <c:pt idx="20166">
                  <c:v>0.96861666000000002</c:v>
                </c:pt>
                <c:pt idx="20167">
                  <c:v>0.98888885999999998</c:v>
                </c:pt>
                <c:pt idx="20168">
                  <c:v>1.0003392</c:v>
                </c:pt>
                <c:pt idx="20169">
                  <c:v>1.0002118</c:v>
                </c:pt>
                <c:pt idx="20170">
                  <c:v>0.99826930000000003</c:v>
                </c:pt>
                <c:pt idx="20171">
                  <c:v>0.98204849999999999</c:v>
                </c:pt>
                <c:pt idx="20172">
                  <c:v>1.0004090000000001</c:v>
                </c:pt>
                <c:pt idx="20173">
                  <c:v>0.99232863999999998</c:v>
                </c:pt>
                <c:pt idx="20174">
                  <c:v>0.99818980000000002</c:v>
                </c:pt>
                <c:pt idx="20175">
                  <c:v>0.98746100000000003</c:v>
                </c:pt>
                <c:pt idx="20176">
                  <c:v>1.0013377999999999</c:v>
                </c:pt>
                <c:pt idx="20177">
                  <c:v>1.0001842999999999</c:v>
                </c:pt>
                <c:pt idx="20178">
                  <c:v>0.99933075999999998</c:v>
                </c:pt>
                <c:pt idx="20179">
                  <c:v>0.97225280000000003</c:v>
                </c:pt>
                <c:pt idx="20180">
                  <c:v>0.99708580000000002</c:v>
                </c:pt>
                <c:pt idx="20181">
                  <c:v>1.0006181999999999</c:v>
                </c:pt>
                <c:pt idx="20182">
                  <c:v>0.98732470000000006</c:v>
                </c:pt>
                <c:pt idx="20183">
                  <c:v>0.99936380000000002</c:v>
                </c:pt>
                <c:pt idx="20184">
                  <c:v>0.99667459999999997</c:v>
                </c:pt>
                <c:pt idx="20185">
                  <c:v>1.000329</c:v>
                </c:pt>
                <c:pt idx="20186">
                  <c:v>0.99486280000000005</c:v>
                </c:pt>
                <c:pt idx="20187">
                  <c:v>0.96489420000000004</c:v>
                </c:pt>
                <c:pt idx="20188">
                  <c:v>0.99358400000000002</c:v>
                </c:pt>
                <c:pt idx="20189">
                  <c:v>1.00078</c:v>
                </c:pt>
                <c:pt idx="20190">
                  <c:v>0.9043428</c:v>
                </c:pt>
                <c:pt idx="20191">
                  <c:v>0.99679960000000001</c:v>
                </c:pt>
                <c:pt idx="20192">
                  <c:v>0.99445340000000004</c:v>
                </c:pt>
                <c:pt idx="20193">
                  <c:v>1.000791</c:v>
                </c:pt>
                <c:pt idx="20194">
                  <c:v>1.0001009000000001</c:v>
                </c:pt>
                <c:pt idx="20195">
                  <c:v>0.99879825</c:v>
                </c:pt>
                <c:pt idx="20196">
                  <c:v>0.99192804000000001</c:v>
                </c:pt>
                <c:pt idx="20197">
                  <c:v>1.0014249</c:v>
                </c:pt>
                <c:pt idx="20198">
                  <c:v>1.0004249000000001</c:v>
                </c:pt>
                <c:pt idx="20199">
                  <c:v>0.97681284000000002</c:v>
                </c:pt>
                <c:pt idx="20200">
                  <c:v>0.99734734999999997</c:v>
                </c:pt>
                <c:pt idx="20201">
                  <c:v>0.90618030000000005</c:v>
                </c:pt>
                <c:pt idx="20202">
                  <c:v>0.9982898</c:v>
                </c:pt>
                <c:pt idx="20203">
                  <c:v>0.99999017000000001</c:v>
                </c:pt>
                <c:pt idx="20204">
                  <c:v>0.96492285</c:v>
                </c:pt>
                <c:pt idx="20205">
                  <c:v>0.97478354</c:v>
                </c:pt>
                <c:pt idx="20206">
                  <c:v>0.96289365999999998</c:v>
                </c:pt>
                <c:pt idx="20207">
                  <c:v>1.0013386</c:v>
                </c:pt>
                <c:pt idx="20208">
                  <c:v>0.99899559999999998</c:v>
                </c:pt>
                <c:pt idx="20209">
                  <c:v>0.95235360000000002</c:v>
                </c:pt>
                <c:pt idx="20210">
                  <c:v>1.0002803</c:v>
                </c:pt>
                <c:pt idx="20211">
                  <c:v>0.99964034999999996</c:v>
                </c:pt>
                <c:pt idx="20212">
                  <c:v>0.99435430000000002</c:v>
                </c:pt>
                <c:pt idx="20213">
                  <c:v>0.99965179999999998</c:v>
                </c:pt>
                <c:pt idx="20214">
                  <c:v>1.0021338</c:v>
                </c:pt>
                <c:pt idx="20215">
                  <c:v>0.99987090000000001</c:v>
                </c:pt>
                <c:pt idx="20216">
                  <c:v>0.99740910000000005</c:v>
                </c:pt>
                <c:pt idx="20217">
                  <c:v>0.98106413999999997</c:v>
                </c:pt>
                <c:pt idx="20218">
                  <c:v>0.99286574000000005</c:v>
                </c:pt>
                <c:pt idx="20219">
                  <c:v>0.99226080000000005</c:v>
                </c:pt>
                <c:pt idx="20220">
                  <c:v>1.0018195000000001</c:v>
                </c:pt>
                <c:pt idx="20221">
                  <c:v>0.97003309999999998</c:v>
                </c:pt>
                <c:pt idx="20222">
                  <c:v>0.97592650000000003</c:v>
                </c:pt>
                <c:pt idx="20223">
                  <c:v>0.99471679999999996</c:v>
                </c:pt>
                <c:pt idx="20224">
                  <c:v>1.0013247000000001</c:v>
                </c:pt>
                <c:pt idx="20225">
                  <c:v>0.99753934</c:v>
                </c:pt>
                <c:pt idx="20226">
                  <c:v>0.99978739999999999</c:v>
                </c:pt>
                <c:pt idx="20227">
                  <c:v>0.99916640000000001</c:v>
                </c:pt>
                <c:pt idx="20228">
                  <c:v>0.99323802999999999</c:v>
                </c:pt>
                <c:pt idx="20229">
                  <c:v>0.97629124</c:v>
                </c:pt>
                <c:pt idx="20230">
                  <c:v>0.99308169999999996</c:v>
                </c:pt>
                <c:pt idx="20231">
                  <c:v>0.99929849999999998</c:v>
                </c:pt>
                <c:pt idx="20232">
                  <c:v>1.0006564</c:v>
                </c:pt>
                <c:pt idx="20233">
                  <c:v>0.99720883000000005</c:v>
                </c:pt>
                <c:pt idx="20234">
                  <c:v>0.99980533000000005</c:v>
                </c:pt>
                <c:pt idx="20235">
                  <c:v>0.99270855999999996</c:v>
                </c:pt>
                <c:pt idx="20236">
                  <c:v>0.99167395000000003</c:v>
                </c:pt>
                <c:pt idx="20237">
                  <c:v>0.99427810000000005</c:v>
                </c:pt>
                <c:pt idx="20238">
                  <c:v>1.0006968000000001</c:v>
                </c:pt>
                <c:pt idx="20239">
                  <c:v>0.98928550000000004</c:v>
                </c:pt>
                <c:pt idx="20240">
                  <c:v>1.0036042999999999</c:v>
                </c:pt>
                <c:pt idx="20241">
                  <c:v>0.99281489999999994</c:v>
                </c:pt>
                <c:pt idx="20242">
                  <c:v>0.99222606000000002</c:v>
                </c:pt>
                <c:pt idx="20243">
                  <c:v>0.99388790000000005</c:v>
                </c:pt>
                <c:pt idx="20244">
                  <c:v>0.99601399999999995</c:v>
                </c:pt>
                <c:pt idx="20245">
                  <c:v>0.97382480000000005</c:v>
                </c:pt>
                <c:pt idx="20246">
                  <c:v>0.99708896999999996</c:v>
                </c:pt>
                <c:pt idx="20247">
                  <c:v>0.99736970000000003</c:v>
                </c:pt>
                <c:pt idx="20248">
                  <c:v>0.98583549999999998</c:v>
                </c:pt>
                <c:pt idx="20249">
                  <c:v>0.99687820000000005</c:v>
                </c:pt>
                <c:pt idx="20250">
                  <c:v>1.0012004000000001</c:v>
                </c:pt>
                <c:pt idx="20251">
                  <c:v>0.98454123999999998</c:v>
                </c:pt>
                <c:pt idx="20252">
                  <c:v>0.99694185999999996</c:v>
                </c:pt>
                <c:pt idx="20253">
                  <c:v>0.98735969999999995</c:v>
                </c:pt>
                <c:pt idx="20254">
                  <c:v>0.993228</c:v>
                </c:pt>
                <c:pt idx="20255">
                  <c:v>0.97869444000000005</c:v>
                </c:pt>
                <c:pt idx="20256">
                  <c:v>0.99545099999999997</c:v>
                </c:pt>
                <c:pt idx="20257">
                  <c:v>0.98616563999999995</c:v>
                </c:pt>
                <c:pt idx="20258">
                  <c:v>0.96890295000000004</c:v>
                </c:pt>
                <c:pt idx="20259">
                  <c:v>0.98443510000000001</c:v>
                </c:pt>
                <c:pt idx="20260">
                  <c:v>0.98386989999999996</c:v>
                </c:pt>
                <c:pt idx="20261">
                  <c:v>0.98182802999999996</c:v>
                </c:pt>
                <c:pt idx="20262">
                  <c:v>0.99400370000000005</c:v>
                </c:pt>
                <c:pt idx="20263">
                  <c:v>0.98738400000000004</c:v>
                </c:pt>
                <c:pt idx="20264">
                  <c:v>0.99382210000000004</c:v>
                </c:pt>
                <c:pt idx="20265">
                  <c:v>0.999363</c:v>
                </c:pt>
                <c:pt idx="20266">
                  <c:v>0.99912137000000001</c:v>
                </c:pt>
                <c:pt idx="20267">
                  <c:v>0.99820845999999996</c:v>
                </c:pt>
                <c:pt idx="20268">
                  <c:v>1.0001861000000001</c:v>
                </c:pt>
                <c:pt idx="20269">
                  <c:v>0.97606789999999999</c:v>
                </c:pt>
                <c:pt idx="20270">
                  <c:v>0.98952644999999995</c:v>
                </c:pt>
                <c:pt idx="20271">
                  <c:v>0.99826497000000003</c:v>
                </c:pt>
                <c:pt idx="20272">
                  <c:v>0.99824170000000001</c:v>
                </c:pt>
                <c:pt idx="20273">
                  <c:v>0.99081680000000005</c:v>
                </c:pt>
                <c:pt idx="20274">
                  <c:v>1.0008878999999999</c:v>
                </c:pt>
                <c:pt idx="20275">
                  <c:v>0.99184609999999995</c:v>
                </c:pt>
                <c:pt idx="20276">
                  <c:v>1.0012307</c:v>
                </c:pt>
                <c:pt idx="20277">
                  <c:v>1.0006082999999999</c:v>
                </c:pt>
                <c:pt idx="20278">
                  <c:v>1.0001793999999999</c:v>
                </c:pt>
                <c:pt idx="20279">
                  <c:v>0.9987471</c:v>
                </c:pt>
                <c:pt idx="20280">
                  <c:v>1.0004346</c:v>
                </c:pt>
                <c:pt idx="20281">
                  <c:v>1.0015712999999999</c:v>
                </c:pt>
                <c:pt idx="20282">
                  <c:v>0.99668959999999995</c:v>
                </c:pt>
                <c:pt idx="20283">
                  <c:v>0.99685500000000005</c:v>
                </c:pt>
                <c:pt idx="20284">
                  <c:v>0.98094040000000005</c:v>
                </c:pt>
                <c:pt idx="20285">
                  <c:v>1.0010174999999999</c:v>
                </c:pt>
                <c:pt idx="20286">
                  <c:v>0.9835081</c:v>
                </c:pt>
                <c:pt idx="20287">
                  <c:v>1.0007006000000001</c:v>
                </c:pt>
                <c:pt idx="20288">
                  <c:v>0.99533000000000005</c:v>
                </c:pt>
                <c:pt idx="20289">
                  <c:v>0.99957156000000003</c:v>
                </c:pt>
                <c:pt idx="20290">
                  <c:v>0.98742110000000005</c:v>
                </c:pt>
                <c:pt idx="20291">
                  <c:v>0.98801839999999996</c:v>
                </c:pt>
                <c:pt idx="20292">
                  <c:v>0.99675239999999998</c:v>
                </c:pt>
                <c:pt idx="20293">
                  <c:v>1.0007919999999999</c:v>
                </c:pt>
                <c:pt idx="20294">
                  <c:v>0.98833910000000003</c:v>
                </c:pt>
                <c:pt idx="20295">
                  <c:v>0.97458606999999997</c:v>
                </c:pt>
                <c:pt idx="20296">
                  <c:v>0.99955769999999999</c:v>
                </c:pt>
                <c:pt idx="20297">
                  <c:v>1.001045</c:v>
                </c:pt>
                <c:pt idx="20298">
                  <c:v>0.97031175999999997</c:v>
                </c:pt>
                <c:pt idx="20299">
                  <c:v>0.98609619999999998</c:v>
                </c:pt>
                <c:pt idx="20300">
                  <c:v>0.99049145000000005</c:v>
                </c:pt>
                <c:pt idx="20301">
                  <c:v>1.0005379999999999</c:v>
                </c:pt>
                <c:pt idx="20302">
                  <c:v>0.98767744999999996</c:v>
                </c:pt>
                <c:pt idx="20303">
                  <c:v>1.0002660000000001</c:v>
                </c:pt>
                <c:pt idx="20304">
                  <c:v>0.99693129999999996</c:v>
                </c:pt>
                <c:pt idx="20305">
                  <c:v>0.99291620000000003</c:v>
                </c:pt>
                <c:pt idx="20306">
                  <c:v>1.0002352999999999</c:v>
                </c:pt>
                <c:pt idx="20307">
                  <c:v>1.0000332999999999</c:v>
                </c:pt>
                <c:pt idx="20308">
                  <c:v>0.94168499999999999</c:v>
                </c:pt>
                <c:pt idx="20309">
                  <c:v>0.99771357000000005</c:v>
                </c:pt>
                <c:pt idx="20310">
                  <c:v>0.98057190000000005</c:v>
                </c:pt>
                <c:pt idx="20311">
                  <c:v>0.97864366000000003</c:v>
                </c:pt>
                <c:pt idx="20312">
                  <c:v>0.98002590000000001</c:v>
                </c:pt>
                <c:pt idx="20313">
                  <c:v>0.99221329999999996</c:v>
                </c:pt>
                <c:pt idx="20314">
                  <c:v>0.99675950000000002</c:v>
                </c:pt>
                <c:pt idx="20315">
                  <c:v>1.0012093</c:v>
                </c:pt>
                <c:pt idx="20316">
                  <c:v>1.0001228</c:v>
                </c:pt>
                <c:pt idx="20317">
                  <c:v>0.98582939999999997</c:v>
                </c:pt>
                <c:pt idx="20318">
                  <c:v>0.96677553999999999</c:v>
                </c:pt>
                <c:pt idx="20319">
                  <c:v>0.99913359999999996</c:v>
                </c:pt>
                <c:pt idx="20320">
                  <c:v>0.98684559999999999</c:v>
                </c:pt>
                <c:pt idx="20321">
                  <c:v>0.99036807000000004</c:v>
                </c:pt>
                <c:pt idx="20322">
                  <c:v>0.98475944999999998</c:v>
                </c:pt>
                <c:pt idx="20323">
                  <c:v>0.95631593000000004</c:v>
                </c:pt>
                <c:pt idx="20324">
                  <c:v>0.98510819999999999</c:v>
                </c:pt>
                <c:pt idx="20325">
                  <c:v>1.0000169999999999</c:v>
                </c:pt>
                <c:pt idx="20326">
                  <c:v>1.0012728</c:v>
                </c:pt>
                <c:pt idx="20327">
                  <c:v>0.99431950000000002</c:v>
                </c:pt>
                <c:pt idx="20328">
                  <c:v>0.99531150000000002</c:v>
                </c:pt>
                <c:pt idx="20329">
                  <c:v>0.98187040000000003</c:v>
                </c:pt>
                <c:pt idx="20330">
                  <c:v>0.95668536000000004</c:v>
                </c:pt>
                <c:pt idx="20331">
                  <c:v>1.0001880000000001</c:v>
                </c:pt>
                <c:pt idx="20332">
                  <c:v>1.0007417999999999</c:v>
                </c:pt>
                <c:pt idx="20333">
                  <c:v>0.99304000000000003</c:v>
                </c:pt>
                <c:pt idx="20334">
                  <c:v>0.99891275000000002</c:v>
                </c:pt>
                <c:pt idx="20335">
                  <c:v>0.97891914999999996</c:v>
                </c:pt>
                <c:pt idx="20336">
                  <c:v>0.98220189999999996</c:v>
                </c:pt>
                <c:pt idx="20337">
                  <c:v>0.99523870000000003</c:v>
                </c:pt>
                <c:pt idx="20338">
                  <c:v>0.99135899999999999</c:v>
                </c:pt>
                <c:pt idx="20339">
                  <c:v>0.99947220000000003</c:v>
                </c:pt>
                <c:pt idx="20340">
                  <c:v>0.99491333999999998</c:v>
                </c:pt>
                <c:pt idx="20341">
                  <c:v>0.99985769999999996</c:v>
                </c:pt>
                <c:pt idx="20342">
                  <c:v>1.0060017000000001</c:v>
                </c:pt>
                <c:pt idx="20343">
                  <c:v>0.99657136000000002</c:v>
                </c:pt>
                <c:pt idx="20344">
                  <c:v>0.98200863999999999</c:v>
                </c:pt>
                <c:pt idx="20345">
                  <c:v>1.0011123</c:v>
                </c:pt>
                <c:pt idx="20346">
                  <c:v>0.99592480000000005</c:v>
                </c:pt>
                <c:pt idx="20347">
                  <c:v>0.99507129999999999</c:v>
                </c:pt>
                <c:pt idx="20348">
                  <c:v>0.99941210000000003</c:v>
                </c:pt>
                <c:pt idx="20349">
                  <c:v>0.9982898</c:v>
                </c:pt>
                <c:pt idx="20350">
                  <c:v>1.0005193999999999</c:v>
                </c:pt>
                <c:pt idx="20351">
                  <c:v>0.99837666999999997</c:v>
                </c:pt>
                <c:pt idx="20352">
                  <c:v>0.99499360000000003</c:v>
                </c:pt>
                <c:pt idx="20353">
                  <c:v>0.99291549999999995</c:v>
                </c:pt>
                <c:pt idx="20354">
                  <c:v>0.98891150000000005</c:v>
                </c:pt>
                <c:pt idx="20355">
                  <c:v>1.000213</c:v>
                </c:pt>
                <c:pt idx="20356">
                  <c:v>0.99968075999999995</c:v>
                </c:pt>
                <c:pt idx="20357">
                  <c:v>0.99976735999999999</c:v>
                </c:pt>
                <c:pt idx="20358">
                  <c:v>0.99958795</c:v>
                </c:pt>
                <c:pt idx="20359">
                  <c:v>0.98019343999999997</c:v>
                </c:pt>
                <c:pt idx="20360">
                  <c:v>0.99666779999999999</c:v>
                </c:pt>
                <c:pt idx="20361">
                  <c:v>0.99939524999999996</c:v>
                </c:pt>
                <c:pt idx="20362">
                  <c:v>0.98317915</c:v>
                </c:pt>
                <c:pt idx="20363">
                  <c:v>1.0039640000000001</c:v>
                </c:pt>
                <c:pt idx="20364">
                  <c:v>0.98209939999999996</c:v>
                </c:pt>
                <c:pt idx="20365">
                  <c:v>1.0037986000000001</c:v>
                </c:pt>
                <c:pt idx="20366">
                  <c:v>0.99484680000000003</c:v>
                </c:pt>
                <c:pt idx="20367">
                  <c:v>0.99324369999999995</c:v>
                </c:pt>
                <c:pt idx="20368">
                  <c:v>0.96713660000000001</c:v>
                </c:pt>
                <c:pt idx="20369">
                  <c:v>1.0001842999999999</c:v>
                </c:pt>
                <c:pt idx="20370">
                  <c:v>1.0002688</c:v>
                </c:pt>
                <c:pt idx="20371">
                  <c:v>0.94193965000000002</c:v>
                </c:pt>
                <c:pt idx="20372">
                  <c:v>0.95560867000000005</c:v>
                </c:pt>
                <c:pt idx="20373">
                  <c:v>1.0010110999999999</c:v>
                </c:pt>
                <c:pt idx="20374">
                  <c:v>1.0006250999999999</c:v>
                </c:pt>
                <c:pt idx="20375">
                  <c:v>0.9829812</c:v>
                </c:pt>
                <c:pt idx="20376">
                  <c:v>0.99326365999999999</c:v>
                </c:pt>
                <c:pt idx="20377">
                  <c:v>0.99595129999999998</c:v>
                </c:pt>
                <c:pt idx="20378">
                  <c:v>0.99166940000000003</c:v>
                </c:pt>
                <c:pt idx="20379">
                  <c:v>0.99566584999999996</c:v>
                </c:pt>
                <c:pt idx="20380">
                  <c:v>1.0037564999999999</c:v>
                </c:pt>
                <c:pt idx="20381">
                  <c:v>1.0015082</c:v>
                </c:pt>
                <c:pt idx="20382">
                  <c:v>0.98536069999999998</c:v>
                </c:pt>
                <c:pt idx="20383">
                  <c:v>0.99284269999999997</c:v>
                </c:pt>
                <c:pt idx="20384">
                  <c:v>0.98034524999999995</c:v>
                </c:pt>
                <c:pt idx="20385">
                  <c:v>1.0007092</c:v>
                </c:pt>
                <c:pt idx="20386">
                  <c:v>0.99345320000000004</c:v>
                </c:pt>
                <c:pt idx="20387">
                  <c:v>0.98436970000000001</c:v>
                </c:pt>
                <c:pt idx="20388">
                  <c:v>1.0004660999999999</c:v>
                </c:pt>
                <c:pt idx="20389">
                  <c:v>1.0019655000000001</c:v>
                </c:pt>
                <c:pt idx="20390">
                  <c:v>1.0002348000000001</c:v>
                </c:pt>
                <c:pt idx="20391">
                  <c:v>0.99919199999999997</c:v>
                </c:pt>
                <c:pt idx="20392">
                  <c:v>1.0022764</c:v>
                </c:pt>
                <c:pt idx="20393">
                  <c:v>1.0002944</c:v>
                </c:pt>
                <c:pt idx="20394">
                  <c:v>0.98660576</c:v>
                </c:pt>
                <c:pt idx="20395">
                  <c:v>0.98679625999999998</c:v>
                </c:pt>
                <c:pt idx="20396">
                  <c:v>0.99693304000000005</c:v>
                </c:pt>
                <c:pt idx="20397">
                  <c:v>0.9970656</c:v>
                </c:pt>
                <c:pt idx="20398">
                  <c:v>0.99618759999999995</c:v>
                </c:pt>
                <c:pt idx="20399">
                  <c:v>0.94720789999999999</c:v>
                </c:pt>
                <c:pt idx="20400">
                  <c:v>0.96263282999999999</c:v>
                </c:pt>
                <c:pt idx="20401">
                  <c:v>0.99370579999999997</c:v>
                </c:pt>
                <c:pt idx="20402">
                  <c:v>1.0002538000000001</c:v>
                </c:pt>
                <c:pt idx="20403">
                  <c:v>1.0006454</c:v>
                </c:pt>
                <c:pt idx="20404">
                  <c:v>0.97141619999999995</c:v>
                </c:pt>
                <c:pt idx="20405">
                  <c:v>0.98399829999999999</c:v>
                </c:pt>
                <c:pt idx="20406">
                  <c:v>0.98340000000000005</c:v>
                </c:pt>
                <c:pt idx="20407">
                  <c:v>0.99985533999999998</c:v>
                </c:pt>
                <c:pt idx="20408">
                  <c:v>0.98312520000000003</c:v>
                </c:pt>
                <c:pt idx="20409">
                  <c:v>0.9864638</c:v>
                </c:pt>
                <c:pt idx="20410">
                  <c:v>0.99952540000000001</c:v>
                </c:pt>
                <c:pt idx="20411">
                  <c:v>1.0004199</c:v>
                </c:pt>
                <c:pt idx="20412">
                  <c:v>0.99931985000000001</c:v>
                </c:pt>
                <c:pt idx="20413">
                  <c:v>0.99961040000000001</c:v>
                </c:pt>
                <c:pt idx="20414">
                  <c:v>1.0015525999999999</c:v>
                </c:pt>
                <c:pt idx="20415">
                  <c:v>0.99969536000000003</c:v>
                </c:pt>
                <c:pt idx="20416">
                  <c:v>0.994641</c:v>
                </c:pt>
                <c:pt idx="20417">
                  <c:v>1.0000699</c:v>
                </c:pt>
                <c:pt idx="20418">
                  <c:v>0.98162899999999997</c:v>
                </c:pt>
                <c:pt idx="20419">
                  <c:v>0.99959969999999998</c:v>
                </c:pt>
                <c:pt idx="20420">
                  <c:v>0.99108194999999999</c:v>
                </c:pt>
                <c:pt idx="20421">
                  <c:v>1.0016984</c:v>
                </c:pt>
                <c:pt idx="20422">
                  <c:v>0.98339980000000005</c:v>
                </c:pt>
                <c:pt idx="20423">
                  <c:v>0.97815423999999995</c:v>
                </c:pt>
                <c:pt idx="20424">
                  <c:v>0.99830072999999997</c:v>
                </c:pt>
                <c:pt idx="20425">
                  <c:v>0.99990579999999996</c:v>
                </c:pt>
                <c:pt idx="20426">
                  <c:v>1.0034708000000001</c:v>
                </c:pt>
                <c:pt idx="20427">
                  <c:v>0.99759940000000003</c:v>
                </c:pt>
                <c:pt idx="20428">
                  <c:v>0.99128145000000001</c:v>
                </c:pt>
                <c:pt idx="20429">
                  <c:v>0.99371160000000003</c:v>
                </c:pt>
                <c:pt idx="20430">
                  <c:v>1.0016456</c:v>
                </c:pt>
                <c:pt idx="20431">
                  <c:v>0.99757510000000005</c:v>
                </c:pt>
                <c:pt idx="20432">
                  <c:v>0.99161310000000003</c:v>
                </c:pt>
                <c:pt idx="20433">
                  <c:v>0.99967550000000005</c:v>
                </c:pt>
                <c:pt idx="20434">
                  <c:v>1.00115</c:v>
                </c:pt>
                <c:pt idx="20435">
                  <c:v>0.99486669999999999</c:v>
                </c:pt>
                <c:pt idx="20436">
                  <c:v>0.99421835000000003</c:v>
                </c:pt>
                <c:pt idx="20437">
                  <c:v>1.0017362000000001</c:v>
                </c:pt>
                <c:pt idx="20438">
                  <c:v>0.99878602999999999</c:v>
                </c:pt>
                <c:pt idx="20439">
                  <c:v>0.99421537000000004</c:v>
                </c:pt>
                <c:pt idx="20440">
                  <c:v>1.0010728</c:v>
                </c:pt>
                <c:pt idx="20441">
                  <c:v>0.99978244000000005</c:v>
                </c:pt>
                <c:pt idx="20442">
                  <c:v>1.0042013999999999</c:v>
                </c:pt>
                <c:pt idx="20443">
                  <c:v>0.9669932</c:v>
                </c:pt>
                <c:pt idx="20444">
                  <c:v>0.95924383000000002</c:v>
                </c:pt>
                <c:pt idx="20445">
                  <c:v>0.99993989999999999</c:v>
                </c:pt>
                <c:pt idx="20446">
                  <c:v>0.98015909999999995</c:v>
                </c:pt>
                <c:pt idx="20447">
                  <c:v>0.99655526999999999</c:v>
                </c:pt>
                <c:pt idx="20448">
                  <c:v>0.95538895999999995</c:v>
                </c:pt>
                <c:pt idx="20449">
                  <c:v>0.98575199999999996</c:v>
                </c:pt>
                <c:pt idx="20450">
                  <c:v>1.0008322000000001</c:v>
                </c:pt>
                <c:pt idx="20451">
                  <c:v>1.0017216</c:v>
                </c:pt>
                <c:pt idx="20452">
                  <c:v>0.98431575000000004</c:v>
                </c:pt>
                <c:pt idx="20453">
                  <c:v>0.99962079999999998</c:v>
                </c:pt>
                <c:pt idx="20454">
                  <c:v>0.99947359999999996</c:v>
                </c:pt>
                <c:pt idx="20455">
                  <c:v>0.99588715999999999</c:v>
                </c:pt>
                <c:pt idx="20456">
                  <c:v>0.98709690000000005</c:v>
                </c:pt>
                <c:pt idx="20457">
                  <c:v>0.97082864999999996</c:v>
                </c:pt>
                <c:pt idx="20458">
                  <c:v>0.99002915999999996</c:v>
                </c:pt>
                <c:pt idx="20459">
                  <c:v>0.99976516000000004</c:v>
                </c:pt>
                <c:pt idx="20460">
                  <c:v>0.98861783999999997</c:v>
                </c:pt>
                <c:pt idx="20461">
                  <c:v>1.0014364</c:v>
                </c:pt>
                <c:pt idx="20462">
                  <c:v>0.99835079999999998</c:v>
                </c:pt>
                <c:pt idx="20463">
                  <c:v>0.99235359999999995</c:v>
                </c:pt>
                <c:pt idx="20464">
                  <c:v>0.99987499999999996</c:v>
                </c:pt>
                <c:pt idx="20465">
                  <c:v>0.99976735999999999</c:v>
                </c:pt>
                <c:pt idx="20466">
                  <c:v>0.97382749999999996</c:v>
                </c:pt>
                <c:pt idx="20467">
                  <c:v>1.0007545</c:v>
                </c:pt>
                <c:pt idx="20468">
                  <c:v>0.99733377000000001</c:v>
                </c:pt>
                <c:pt idx="20469">
                  <c:v>1.0000647</c:v>
                </c:pt>
                <c:pt idx="20470">
                  <c:v>0.98809992999999996</c:v>
                </c:pt>
                <c:pt idx="20471">
                  <c:v>1.0006626000000001</c:v>
                </c:pt>
                <c:pt idx="20472">
                  <c:v>0.99846259999999998</c:v>
                </c:pt>
                <c:pt idx="20473">
                  <c:v>0.99706479999999997</c:v>
                </c:pt>
                <c:pt idx="20474">
                  <c:v>1.0000336000000001</c:v>
                </c:pt>
                <c:pt idx="20475">
                  <c:v>0.94876647000000003</c:v>
                </c:pt>
                <c:pt idx="20476">
                  <c:v>1.0020397999999999</c:v>
                </c:pt>
                <c:pt idx="20477">
                  <c:v>0.99381730000000001</c:v>
                </c:pt>
                <c:pt idx="20478">
                  <c:v>0.99990639999999997</c:v>
                </c:pt>
                <c:pt idx="20479">
                  <c:v>1.0002234999999999</c:v>
                </c:pt>
                <c:pt idx="20480">
                  <c:v>1.0011991</c:v>
                </c:pt>
                <c:pt idx="20481">
                  <c:v>1.0006226</c:v>
                </c:pt>
                <c:pt idx="20482">
                  <c:v>0.99799335</c:v>
                </c:pt>
                <c:pt idx="20483">
                  <c:v>1.0029669999999999</c:v>
                </c:pt>
                <c:pt idx="20484">
                  <c:v>1.0027368000000001</c:v>
                </c:pt>
                <c:pt idx="20485">
                  <c:v>0.9725646</c:v>
                </c:pt>
                <c:pt idx="20486">
                  <c:v>1.0005223999999999</c:v>
                </c:pt>
                <c:pt idx="20487">
                  <c:v>0.99988290000000002</c:v>
                </c:pt>
                <c:pt idx="20488">
                  <c:v>0.99771403999999997</c:v>
                </c:pt>
                <c:pt idx="20489">
                  <c:v>0.97774700000000003</c:v>
                </c:pt>
                <c:pt idx="20490">
                  <c:v>0.99522900000000003</c:v>
                </c:pt>
                <c:pt idx="20491">
                  <c:v>0.98122317000000003</c:v>
                </c:pt>
                <c:pt idx="20492">
                  <c:v>1.0013083</c:v>
                </c:pt>
                <c:pt idx="20493">
                  <c:v>0.98759304999999997</c:v>
                </c:pt>
                <c:pt idx="20494">
                  <c:v>0.99880020000000003</c:v>
                </c:pt>
                <c:pt idx="20495">
                  <c:v>1.0000773999999999</c:v>
                </c:pt>
                <c:pt idx="20496">
                  <c:v>1.0006405</c:v>
                </c:pt>
                <c:pt idx="20497">
                  <c:v>0.97493989999999997</c:v>
                </c:pt>
                <c:pt idx="20498">
                  <c:v>0.98689590000000005</c:v>
                </c:pt>
                <c:pt idx="20499">
                  <c:v>0.98695122999999996</c:v>
                </c:pt>
                <c:pt idx="20500">
                  <c:v>0.89872470000000004</c:v>
                </c:pt>
                <c:pt idx="20501">
                  <c:v>0.99974626</c:v>
                </c:pt>
                <c:pt idx="20502">
                  <c:v>0.97371549999999996</c:v>
                </c:pt>
                <c:pt idx="20503">
                  <c:v>0.99832010000000004</c:v>
                </c:pt>
                <c:pt idx="20504">
                  <c:v>0.9853537</c:v>
                </c:pt>
                <c:pt idx="20505">
                  <c:v>0.98128649999999995</c:v>
                </c:pt>
                <c:pt idx="20506">
                  <c:v>0.99959969999999998</c:v>
                </c:pt>
                <c:pt idx="20507">
                  <c:v>1.0009968</c:v>
                </c:pt>
                <c:pt idx="20508">
                  <c:v>0.98770135999999997</c:v>
                </c:pt>
                <c:pt idx="20509">
                  <c:v>0.99388480000000001</c:v>
                </c:pt>
                <c:pt idx="20510">
                  <c:v>0.98383010000000004</c:v>
                </c:pt>
                <c:pt idx="20511">
                  <c:v>0.99854679999999996</c:v>
                </c:pt>
                <c:pt idx="20512">
                  <c:v>0.99971399999999999</c:v>
                </c:pt>
                <c:pt idx="20513">
                  <c:v>0.93338584999999996</c:v>
                </c:pt>
                <c:pt idx="20514">
                  <c:v>1.0011236999999999</c:v>
                </c:pt>
                <c:pt idx="20515">
                  <c:v>1.0004492</c:v>
                </c:pt>
                <c:pt idx="20516">
                  <c:v>0.99277040000000005</c:v>
                </c:pt>
                <c:pt idx="20517">
                  <c:v>1.0006735</c:v>
                </c:pt>
                <c:pt idx="20518">
                  <c:v>1.0002401000000001</c:v>
                </c:pt>
                <c:pt idx="20519">
                  <c:v>0.98025185000000004</c:v>
                </c:pt>
                <c:pt idx="20520">
                  <c:v>1.0014333</c:v>
                </c:pt>
                <c:pt idx="20521">
                  <c:v>0.98650409999999999</c:v>
                </c:pt>
                <c:pt idx="20522">
                  <c:v>0.98814844999999996</c:v>
                </c:pt>
                <c:pt idx="20523">
                  <c:v>0.99947642999999997</c:v>
                </c:pt>
                <c:pt idx="20524">
                  <c:v>0.99829749999999995</c:v>
                </c:pt>
                <c:pt idx="20525">
                  <c:v>0.97676790000000002</c:v>
                </c:pt>
                <c:pt idx="20526">
                  <c:v>0.99762010000000001</c:v>
                </c:pt>
                <c:pt idx="20527">
                  <c:v>0.97912069999999995</c:v>
                </c:pt>
                <c:pt idx="20528">
                  <c:v>0.98779874999999995</c:v>
                </c:pt>
                <c:pt idx="20529">
                  <c:v>1.0013677000000001</c:v>
                </c:pt>
                <c:pt idx="20530">
                  <c:v>0.97798390000000002</c:v>
                </c:pt>
                <c:pt idx="20531">
                  <c:v>0.99399864999999998</c:v>
                </c:pt>
                <c:pt idx="20532">
                  <c:v>0.98044854000000004</c:v>
                </c:pt>
                <c:pt idx="20533">
                  <c:v>0.99881684999999998</c:v>
                </c:pt>
                <c:pt idx="20534">
                  <c:v>1.0005195</c:v>
                </c:pt>
                <c:pt idx="20535">
                  <c:v>0.99877419999999995</c:v>
                </c:pt>
                <c:pt idx="20536">
                  <c:v>1.0009543999999999</c:v>
                </c:pt>
                <c:pt idx="20537">
                  <c:v>0.9912571</c:v>
                </c:pt>
                <c:pt idx="20538">
                  <c:v>0.97445159999999997</c:v>
                </c:pt>
                <c:pt idx="20539">
                  <c:v>0.9787167</c:v>
                </c:pt>
                <c:pt idx="20540">
                  <c:v>0.99826073999999998</c:v>
                </c:pt>
                <c:pt idx="20541">
                  <c:v>0.9999053</c:v>
                </c:pt>
                <c:pt idx="20542">
                  <c:v>0.97824060000000002</c:v>
                </c:pt>
                <c:pt idx="20543">
                  <c:v>0.98362190000000005</c:v>
                </c:pt>
                <c:pt idx="20544">
                  <c:v>1.0001093000000001</c:v>
                </c:pt>
                <c:pt idx="20545">
                  <c:v>0.99707440000000003</c:v>
                </c:pt>
                <c:pt idx="20546">
                  <c:v>0.99172722999999996</c:v>
                </c:pt>
                <c:pt idx="20547">
                  <c:v>0.96466130000000005</c:v>
                </c:pt>
                <c:pt idx="20548">
                  <c:v>0.97949695999999997</c:v>
                </c:pt>
                <c:pt idx="20549">
                  <c:v>0.9999941</c:v>
                </c:pt>
                <c:pt idx="20550">
                  <c:v>0.96952660000000002</c:v>
                </c:pt>
                <c:pt idx="20551">
                  <c:v>0.99457759999999995</c:v>
                </c:pt>
                <c:pt idx="20552">
                  <c:v>1.0014692999999999</c:v>
                </c:pt>
                <c:pt idx="20553">
                  <c:v>0.99907000000000001</c:v>
                </c:pt>
                <c:pt idx="20554">
                  <c:v>1.0002906</c:v>
                </c:pt>
                <c:pt idx="20555">
                  <c:v>1.0001842999999999</c:v>
                </c:pt>
                <c:pt idx="20556">
                  <c:v>0.95692999999999995</c:v>
                </c:pt>
                <c:pt idx="20557">
                  <c:v>0.99688520000000003</c:v>
                </c:pt>
                <c:pt idx="20558">
                  <c:v>0.99992239999999999</c:v>
                </c:pt>
                <c:pt idx="20559">
                  <c:v>1.0012045000000001</c:v>
                </c:pt>
                <c:pt idx="20560">
                  <c:v>0.98809590000000003</c:v>
                </c:pt>
                <c:pt idx="20561">
                  <c:v>0.9986353</c:v>
                </c:pt>
                <c:pt idx="20562">
                  <c:v>0.99951433999999995</c:v>
                </c:pt>
                <c:pt idx="20563">
                  <c:v>1.0037670999999999</c:v>
                </c:pt>
                <c:pt idx="20564">
                  <c:v>0.99888710000000003</c:v>
                </c:pt>
                <c:pt idx="20565">
                  <c:v>1.0001424999999999</c:v>
                </c:pt>
                <c:pt idx="20566">
                  <c:v>0.99272614999999997</c:v>
                </c:pt>
                <c:pt idx="20567">
                  <c:v>0.95892820000000001</c:v>
                </c:pt>
                <c:pt idx="20568">
                  <c:v>0.98501179999999999</c:v>
                </c:pt>
                <c:pt idx="20569">
                  <c:v>1.0001983999999999</c:v>
                </c:pt>
                <c:pt idx="20570">
                  <c:v>0.99693989999999999</c:v>
                </c:pt>
                <c:pt idx="20571">
                  <c:v>0.98744284999999998</c:v>
                </c:pt>
                <c:pt idx="20572">
                  <c:v>1.0011874000000001</c:v>
                </c:pt>
                <c:pt idx="20573">
                  <c:v>1.0010941</c:v>
                </c:pt>
                <c:pt idx="20574">
                  <c:v>0.99335910000000005</c:v>
                </c:pt>
                <c:pt idx="20575">
                  <c:v>0.99695354999999997</c:v>
                </c:pt>
                <c:pt idx="20576">
                  <c:v>0.99350934999999996</c:v>
                </c:pt>
                <c:pt idx="20577">
                  <c:v>1.0002477999999999</c:v>
                </c:pt>
                <c:pt idx="20578">
                  <c:v>1.0001186</c:v>
                </c:pt>
                <c:pt idx="20579">
                  <c:v>0.99654275000000003</c:v>
                </c:pt>
                <c:pt idx="20580">
                  <c:v>0.97070710000000004</c:v>
                </c:pt>
                <c:pt idx="20581">
                  <c:v>0.9866897</c:v>
                </c:pt>
                <c:pt idx="20582">
                  <c:v>0.99725454999999996</c:v>
                </c:pt>
                <c:pt idx="20583">
                  <c:v>0.96879035000000002</c:v>
                </c:pt>
                <c:pt idx="20584">
                  <c:v>0.97993669999999999</c:v>
                </c:pt>
                <c:pt idx="20585">
                  <c:v>0.99734544999999997</c:v>
                </c:pt>
                <c:pt idx="20586">
                  <c:v>1.0005649999999999</c:v>
                </c:pt>
                <c:pt idx="20587">
                  <c:v>0.97229725</c:v>
                </c:pt>
                <c:pt idx="20588">
                  <c:v>0.99666714999999995</c:v>
                </c:pt>
                <c:pt idx="20589">
                  <c:v>0.98464359999999995</c:v>
                </c:pt>
                <c:pt idx="20590">
                  <c:v>0.99653219999999998</c:v>
                </c:pt>
                <c:pt idx="20591">
                  <c:v>1.0004398000000001</c:v>
                </c:pt>
                <c:pt idx="20592">
                  <c:v>1.0001057</c:v>
                </c:pt>
                <c:pt idx="20593">
                  <c:v>1.0005643</c:v>
                </c:pt>
                <c:pt idx="20594">
                  <c:v>0.9792672</c:v>
                </c:pt>
                <c:pt idx="20595">
                  <c:v>1.0001225</c:v>
                </c:pt>
                <c:pt idx="20596">
                  <c:v>0.96967689999999995</c:v>
                </c:pt>
                <c:pt idx="20597">
                  <c:v>0.97840947</c:v>
                </c:pt>
                <c:pt idx="20598">
                  <c:v>0.97197180000000005</c:v>
                </c:pt>
                <c:pt idx="20599">
                  <c:v>0.98607045000000004</c:v>
                </c:pt>
                <c:pt idx="20600">
                  <c:v>1.0006907</c:v>
                </c:pt>
                <c:pt idx="20601">
                  <c:v>1.0004263</c:v>
                </c:pt>
                <c:pt idx="20602">
                  <c:v>0.97165822999999996</c:v>
                </c:pt>
                <c:pt idx="20603">
                  <c:v>0.9826532</c:v>
                </c:pt>
                <c:pt idx="20604">
                  <c:v>0.99908039999999998</c:v>
                </c:pt>
                <c:pt idx="20605">
                  <c:v>0.98023384999999996</c:v>
                </c:pt>
                <c:pt idx="20606">
                  <c:v>0.99998355000000005</c:v>
                </c:pt>
                <c:pt idx="20607">
                  <c:v>0.81676139999999997</c:v>
                </c:pt>
                <c:pt idx="20608">
                  <c:v>0.97491574000000003</c:v>
                </c:pt>
                <c:pt idx="20609">
                  <c:v>0.96064700000000003</c:v>
                </c:pt>
                <c:pt idx="20610">
                  <c:v>0.95907569999999998</c:v>
                </c:pt>
                <c:pt idx="20611">
                  <c:v>0.99862390000000001</c:v>
                </c:pt>
                <c:pt idx="20612">
                  <c:v>0.96690719999999997</c:v>
                </c:pt>
                <c:pt idx="20613">
                  <c:v>1.0018079</c:v>
                </c:pt>
                <c:pt idx="20614">
                  <c:v>1.0001842999999999</c:v>
                </c:pt>
                <c:pt idx="20615">
                  <c:v>0.99319489999999999</c:v>
                </c:pt>
                <c:pt idx="20616">
                  <c:v>1.0004126</c:v>
                </c:pt>
                <c:pt idx="20617">
                  <c:v>0.95455540000000005</c:v>
                </c:pt>
                <c:pt idx="20618">
                  <c:v>1.0016129</c:v>
                </c:pt>
                <c:pt idx="20619">
                  <c:v>1.0002705000000001</c:v>
                </c:pt>
                <c:pt idx="20620">
                  <c:v>1.0006193999999999</c:v>
                </c:pt>
                <c:pt idx="20621">
                  <c:v>1.0006564</c:v>
                </c:pt>
                <c:pt idx="20622">
                  <c:v>1.0000465999999999</c:v>
                </c:pt>
                <c:pt idx="20623">
                  <c:v>1.0004725000000001</c:v>
                </c:pt>
                <c:pt idx="20624">
                  <c:v>0.98578549999999998</c:v>
                </c:pt>
                <c:pt idx="20625">
                  <c:v>0.99942266999999996</c:v>
                </c:pt>
                <c:pt idx="20626">
                  <c:v>0.99970274999999997</c:v>
                </c:pt>
                <c:pt idx="20627">
                  <c:v>0.98857300000000004</c:v>
                </c:pt>
                <c:pt idx="20628">
                  <c:v>0.99644679999999997</c:v>
                </c:pt>
                <c:pt idx="20629">
                  <c:v>0.99958754000000005</c:v>
                </c:pt>
                <c:pt idx="20630">
                  <c:v>1.0000169999999999</c:v>
                </c:pt>
                <c:pt idx="20631">
                  <c:v>0.98218024000000004</c:v>
                </c:pt>
                <c:pt idx="20632">
                  <c:v>0.99944913000000002</c:v>
                </c:pt>
                <c:pt idx="20633">
                  <c:v>0.99896410000000002</c:v>
                </c:pt>
                <c:pt idx="20634">
                  <c:v>0.96254205999999998</c:v>
                </c:pt>
                <c:pt idx="20635">
                  <c:v>0.98769430000000003</c:v>
                </c:pt>
                <c:pt idx="20636">
                  <c:v>0.94190794</c:v>
                </c:pt>
                <c:pt idx="20637">
                  <c:v>0.98831760000000002</c:v>
                </c:pt>
                <c:pt idx="20638">
                  <c:v>1.0016387</c:v>
                </c:pt>
                <c:pt idx="20639">
                  <c:v>0.98521113000000005</c:v>
                </c:pt>
                <c:pt idx="20640">
                  <c:v>0.99401735999999996</c:v>
                </c:pt>
                <c:pt idx="20641">
                  <c:v>0.99836610000000003</c:v>
                </c:pt>
                <c:pt idx="20642">
                  <c:v>1.0010357000000001</c:v>
                </c:pt>
                <c:pt idx="20643">
                  <c:v>0.95323294000000003</c:v>
                </c:pt>
                <c:pt idx="20644">
                  <c:v>0.99422854000000005</c:v>
                </c:pt>
                <c:pt idx="20645">
                  <c:v>1.0037472999999999</c:v>
                </c:pt>
                <c:pt idx="20646">
                  <c:v>0.99332105999999998</c:v>
                </c:pt>
                <c:pt idx="20647">
                  <c:v>0.99846360000000001</c:v>
                </c:pt>
                <c:pt idx="20648">
                  <c:v>1.0009060000000001</c:v>
                </c:pt>
                <c:pt idx="20649">
                  <c:v>1.0029923000000001</c:v>
                </c:pt>
                <c:pt idx="20650">
                  <c:v>0.99631130000000001</c:v>
                </c:pt>
                <c:pt idx="20651">
                  <c:v>0.99832356</c:v>
                </c:pt>
                <c:pt idx="20652">
                  <c:v>0.97368670000000002</c:v>
                </c:pt>
                <c:pt idx="20653">
                  <c:v>1.0012791999999999</c:v>
                </c:pt>
                <c:pt idx="20654">
                  <c:v>1.0020319</c:v>
                </c:pt>
                <c:pt idx="20655">
                  <c:v>0.98239759999999998</c:v>
                </c:pt>
                <c:pt idx="20656">
                  <c:v>1.0009840000000001</c:v>
                </c:pt>
                <c:pt idx="20657">
                  <c:v>0.99468970000000001</c:v>
                </c:pt>
                <c:pt idx="20658">
                  <c:v>0.97115499999999999</c:v>
                </c:pt>
                <c:pt idx="20659">
                  <c:v>0.99728775000000003</c:v>
                </c:pt>
                <c:pt idx="20660">
                  <c:v>0.99715184999999995</c:v>
                </c:pt>
                <c:pt idx="20661">
                  <c:v>0.99254394000000001</c:v>
                </c:pt>
                <c:pt idx="20662">
                  <c:v>0.97247170000000005</c:v>
                </c:pt>
                <c:pt idx="20663">
                  <c:v>0.995807</c:v>
                </c:pt>
                <c:pt idx="20664">
                  <c:v>0.99697780000000003</c:v>
                </c:pt>
                <c:pt idx="20665">
                  <c:v>0.99867240000000002</c:v>
                </c:pt>
                <c:pt idx="20666">
                  <c:v>1.0009385</c:v>
                </c:pt>
                <c:pt idx="20667">
                  <c:v>0.99661940000000004</c:v>
                </c:pt>
                <c:pt idx="20668">
                  <c:v>0.92622249999999995</c:v>
                </c:pt>
                <c:pt idx="20669">
                  <c:v>0.99700639999999996</c:v>
                </c:pt>
                <c:pt idx="20670">
                  <c:v>1.0000127999999999</c:v>
                </c:pt>
                <c:pt idx="20671">
                  <c:v>0.98610900000000001</c:v>
                </c:pt>
                <c:pt idx="20672">
                  <c:v>0.99307685999999995</c:v>
                </c:pt>
                <c:pt idx="20673">
                  <c:v>1.0040880000000001</c:v>
                </c:pt>
                <c:pt idx="20674">
                  <c:v>0.98483889999999996</c:v>
                </c:pt>
                <c:pt idx="20675">
                  <c:v>1.0001781999999999</c:v>
                </c:pt>
                <c:pt idx="20676">
                  <c:v>0.96989630000000004</c:v>
                </c:pt>
                <c:pt idx="20677">
                  <c:v>0.99271299999999996</c:v>
                </c:pt>
                <c:pt idx="20678">
                  <c:v>0.99842430000000004</c:v>
                </c:pt>
                <c:pt idx="20679">
                  <c:v>1.0004318999999999</c:v>
                </c:pt>
                <c:pt idx="20680">
                  <c:v>0.99677426000000002</c:v>
                </c:pt>
                <c:pt idx="20681">
                  <c:v>0.99972609999999995</c:v>
                </c:pt>
                <c:pt idx="20682">
                  <c:v>0.99815136000000004</c:v>
                </c:pt>
                <c:pt idx="20683">
                  <c:v>0.99831694000000004</c:v>
                </c:pt>
                <c:pt idx="20684">
                  <c:v>0.99985729999999995</c:v>
                </c:pt>
                <c:pt idx="20685">
                  <c:v>0.99781317000000003</c:v>
                </c:pt>
                <c:pt idx="20686">
                  <c:v>0.99355439999999995</c:v>
                </c:pt>
                <c:pt idx="20687">
                  <c:v>0.99713640000000003</c:v>
                </c:pt>
                <c:pt idx="20688">
                  <c:v>0.99027310000000002</c:v>
                </c:pt>
                <c:pt idx="20689">
                  <c:v>0.99930536999999997</c:v>
                </c:pt>
                <c:pt idx="20690">
                  <c:v>1.0000274</c:v>
                </c:pt>
                <c:pt idx="20691">
                  <c:v>0.99754120000000002</c:v>
                </c:pt>
                <c:pt idx="20692">
                  <c:v>1.0017746999999999</c:v>
                </c:pt>
                <c:pt idx="20693">
                  <c:v>1.0026455999999999</c:v>
                </c:pt>
                <c:pt idx="20694">
                  <c:v>1.0013652</c:v>
                </c:pt>
                <c:pt idx="20695">
                  <c:v>0.98342912999999998</c:v>
                </c:pt>
                <c:pt idx="20696">
                  <c:v>0.99220940000000002</c:v>
                </c:pt>
                <c:pt idx="20697">
                  <c:v>0.99629383999999999</c:v>
                </c:pt>
                <c:pt idx="20698">
                  <c:v>0.98630019999999996</c:v>
                </c:pt>
                <c:pt idx="20699">
                  <c:v>0.99982550000000003</c:v>
                </c:pt>
                <c:pt idx="20700">
                  <c:v>0.98041529999999999</c:v>
                </c:pt>
                <c:pt idx="20701">
                  <c:v>1.0011745999999999</c:v>
                </c:pt>
                <c:pt idx="20702">
                  <c:v>0.99983849999999996</c:v>
                </c:pt>
                <c:pt idx="20703">
                  <c:v>0.99669509999999994</c:v>
                </c:pt>
                <c:pt idx="20704">
                  <c:v>0.92050560000000003</c:v>
                </c:pt>
                <c:pt idx="20705">
                  <c:v>0.99901819999999997</c:v>
                </c:pt>
                <c:pt idx="20706">
                  <c:v>0.9989555</c:v>
                </c:pt>
                <c:pt idx="20707">
                  <c:v>0.99928490000000003</c:v>
                </c:pt>
                <c:pt idx="20708">
                  <c:v>0.9910002</c:v>
                </c:pt>
                <c:pt idx="20709">
                  <c:v>0.99718839999999997</c:v>
                </c:pt>
                <c:pt idx="20710">
                  <c:v>0.99852973</c:v>
                </c:pt>
                <c:pt idx="20711">
                  <c:v>0.99864799999999998</c:v>
                </c:pt>
                <c:pt idx="20712">
                  <c:v>0.98078286999999997</c:v>
                </c:pt>
                <c:pt idx="20713">
                  <c:v>0.99855450000000001</c:v>
                </c:pt>
                <c:pt idx="20714">
                  <c:v>0.98653089999999999</c:v>
                </c:pt>
                <c:pt idx="20715">
                  <c:v>0.9710048</c:v>
                </c:pt>
                <c:pt idx="20716">
                  <c:v>0.99840680000000004</c:v>
                </c:pt>
                <c:pt idx="20717">
                  <c:v>0.97025627000000003</c:v>
                </c:pt>
                <c:pt idx="20718">
                  <c:v>0.9929017</c:v>
                </c:pt>
                <c:pt idx="20719">
                  <c:v>1.0026832000000001</c:v>
                </c:pt>
                <c:pt idx="20720">
                  <c:v>1.0016891000000001</c:v>
                </c:pt>
                <c:pt idx="20721">
                  <c:v>1.0011445999999999</c:v>
                </c:pt>
                <c:pt idx="20722">
                  <c:v>1.0001552</c:v>
                </c:pt>
                <c:pt idx="20723">
                  <c:v>1.0002462000000001</c:v>
                </c:pt>
                <c:pt idx="20724">
                  <c:v>0.99813264999999995</c:v>
                </c:pt>
                <c:pt idx="20725">
                  <c:v>1.0002477999999999</c:v>
                </c:pt>
                <c:pt idx="20726">
                  <c:v>0.99860450000000001</c:v>
                </c:pt>
                <c:pt idx="20727">
                  <c:v>0.99802685000000002</c:v>
                </c:pt>
                <c:pt idx="20728">
                  <c:v>0.99845519999999999</c:v>
                </c:pt>
                <c:pt idx="20729">
                  <c:v>0.98778456000000003</c:v>
                </c:pt>
                <c:pt idx="20730">
                  <c:v>0.99427414000000003</c:v>
                </c:pt>
                <c:pt idx="20731">
                  <c:v>0.99984205000000004</c:v>
                </c:pt>
                <c:pt idx="20732">
                  <c:v>0.99971569999999998</c:v>
                </c:pt>
                <c:pt idx="20733">
                  <c:v>0.99963504000000003</c:v>
                </c:pt>
                <c:pt idx="20734">
                  <c:v>0.95361589999999996</c:v>
                </c:pt>
                <c:pt idx="20735">
                  <c:v>0.99935980000000002</c:v>
                </c:pt>
                <c:pt idx="20736">
                  <c:v>0.91869350000000005</c:v>
                </c:pt>
                <c:pt idx="20737">
                  <c:v>0.99315869999999995</c:v>
                </c:pt>
                <c:pt idx="20738">
                  <c:v>0.98274459999999997</c:v>
                </c:pt>
                <c:pt idx="20739">
                  <c:v>1.0012913000000001</c:v>
                </c:pt>
                <c:pt idx="20740">
                  <c:v>0.99323916000000001</c:v>
                </c:pt>
                <c:pt idx="20741">
                  <c:v>0.97938245999999995</c:v>
                </c:pt>
                <c:pt idx="20742">
                  <c:v>1.0001382999999999</c:v>
                </c:pt>
                <c:pt idx="20743">
                  <c:v>0.98644540000000003</c:v>
                </c:pt>
                <c:pt idx="20744">
                  <c:v>0.77745929999999996</c:v>
                </c:pt>
                <c:pt idx="20745">
                  <c:v>0.99460614000000003</c:v>
                </c:pt>
                <c:pt idx="20746">
                  <c:v>0.99206629999999996</c:v>
                </c:pt>
                <c:pt idx="20747">
                  <c:v>0.99442129999999995</c:v>
                </c:pt>
                <c:pt idx="20748">
                  <c:v>0.99945194000000004</c:v>
                </c:pt>
                <c:pt idx="20749">
                  <c:v>0.93236184</c:v>
                </c:pt>
                <c:pt idx="20750">
                  <c:v>0.95057309999999995</c:v>
                </c:pt>
                <c:pt idx="20751">
                  <c:v>0.99947613000000002</c:v>
                </c:pt>
                <c:pt idx="20752">
                  <c:v>1.0016277</c:v>
                </c:pt>
                <c:pt idx="20753">
                  <c:v>0.9970774</c:v>
                </c:pt>
                <c:pt idx="20754">
                  <c:v>0.99750819999999996</c:v>
                </c:pt>
                <c:pt idx="20755">
                  <c:v>0.97380865000000005</c:v>
                </c:pt>
                <c:pt idx="20756">
                  <c:v>0.98470009999999997</c:v>
                </c:pt>
                <c:pt idx="20757">
                  <c:v>0.99916905</c:v>
                </c:pt>
                <c:pt idx="20758">
                  <c:v>0.93400229999999995</c:v>
                </c:pt>
                <c:pt idx="20759">
                  <c:v>0.96419566999999995</c:v>
                </c:pt>
                <c:pt idx="20760">
                  <c:v>0.99635119999999999</c:v>
                </c:pt>
                <c:pt idx="20761">
                  <c:v>0.99981969999999998</c:v>
                </c:pt>
                <c:pt idx="20762">
                  <c:v>0.97085129999999997</c:v>
                </c:pt>
                <c:pt idx="20763">
                  <c:v>0.98674039999999996</c:v>
                </c:pt>
                <c:pt idx="20764">
                  <c:v>0.9700742</c:v>
                </c:pt>
                <c:pt idx="20765">
                  <c:v>0.98017209999999999</c:v>
                </c:pt>
                <c:pt idx="20766">
                  <c:v>0.99432193999999996</c:v>
                </c:pt>
                <c:pt idx="20767">
                  <c:v>0.99945620000000002</c:v>
                </c:pt>
                <c:pt idx="20768">
                  <c:v>0.99637854000000003</c:v>
                </c:pt>
                <c:pt idx="20769">
                  <c:v>1.0006742</c:v>
                </c:pt>
                <c:pt idx="20770">
                  <c:v>0.99777775999999996</c:v>
                </c:pt>
                <c:pt idx="20771">
                  <c:v>0.98277460000000005</c:v>
                </c:pt>
                <c:pt idx="20772">
                  <c:v>0.97242110000000004</c:v>
                </c:pt>
                <c:pt idx="20773">
                  <c:v>0.99451065000000005</c:v>
                </c:pt>
                <c:pt idx="20774">
                  <c:v>0.97828716000000004</c:v>
                </c:pt>
                <c:pt idx="20775">
                  <c:v>0.99916539999999998</c:v>
                </c:pt>
                <c:pt idx="20776">
                  <c:v>0.99499579999999999</c:v>
                </c:pt>
                <c:pt idx="20777">
                  <c:v>0.99994682999999995</c:v>
                </c:pt>
                <c:pt idx="20778">
                  <c:v>0.99367344000000002</c:v>
                </c:pt>
                <c:pt idx="20779">
                  <c:v>0.9999709</c:v>
                </c:pt>
                <c:pt idx="20780">
                  <c:v>0.99953866000000002</c:v>
                </c:pt>
                <c:pt idx="20781">
                  <c:v>0.95918990000000004</c:v>
                </c:pt>
                <c:pt idx="20782">
                  <c:v>0.99440413999999999</c:v>
                </c:pt>
                <c:pt idx="20783">
                  <c:v>0.99946153000000004</c:v>
                </c:pt>
                <c:pt idx="20784">
                  <c:v>0.99976915</c:v>
                </c:pt>
                <c:pt idx="20785">
                  <c:v>0.99616859999999996</c:v>
                </c:pt>
                <c:pt idx="20786">
                  <c:v>0.96682460000000003</c:v>
                </c:pt>
                <c:pt idx="20787">
                  <c:v>0.98464969999999996</c:v>
                </c:pt>
                <c:pt idx="20788">
                  <c:v>0.98239790000000005</c:v>
                </c:pt>
                <c:pt idx="20789">
                  <c:v>0.99509899999999996</c:v>
                </c:pt>
                <c:pt idx="20790">
                  <c:v>0.98959713999999999</c:v>
                </c:pt>
                <c:pt idx="20791">
                  <c:v>0.99936795</c:v>
                </c:pt>
                <c:pt idx="20792">
                  <c:v>0.97220044999999999</c:v>
                </c:pt>
                <c:pt idx="20793">
                  <c:v>0.99839776999999996</c:v>
                </c:pt>
                <c:pt idx="20794">
                  <c:v>0.99947613000000002</c:v>
                </c:pt>
                <c:pt idx="20795">
                  <c:v>0.99923766000000003</c:v>
                </c:pt>
                <c:pt idx="20796">
                  <c:v>0.98502487000000005</c:v>
                </c:pt>
                <c:pt idx="20797">
                  <c:v>0.99689585000000003</c:v>
                </c:pt>
                <c:pt idx="20798">
                  <c:v>1.0001842999999999</c:v>
                </c:pt>
                <c:pt idx="20799">
                  <c:v>1.0000292</c:v>
                </c:pt>
                <c:pt idx="20800">
                  <c:v>0.98104150000000001</c:v>
                </c:pt>
                <c:pt idx="20801">
                  <c:v>1.0001118</c:v>
                </c:pt>
                <c:pt idx="20802">
                  <c:v>1.0010657000000001</c:v>
                </c:pt>
                <c:pt idx="20803">
                  <c:v>1.0006142</c:v>
                </c:pt>
                <c:pt idx="20804">
                  <c:v>0.99298394000000001</c:v>
                </c:pt>
                <c:pt idx="20805">
                  <c:v>0.99499183999999996</c:v>
                </c:pt>
                <c:pt idx="20806">
                  <c:v>0.99768040000000002</c:v>
                </c:pt>
                <c:pt idx="20807">
                  <c:v>0.99510430000000005</c:v>
                </c:pt>
                <c:pt idx="20808">
                  <c:v>0.98834489999999997</c:v>
                </c:pt>
                <c:pt idx="20809">
                  <c:v>0.99795970000000001</c:v>
                </c:pt>
                <c:pt idx="20810">
                  <c:v>0.98521930000000002</c:v>
                </c:pt>
                <c:pt idx="20811">
                  <c:v>1.0002740999999999</c:v>
                </c:pt>
                <c:pt idx="20812">
                  <c:v>1.0013030000000001</c:v>
                </c:pt>
                <c:pt idx="20813">
                  <c:v>0.9962183</c:v>
                </c:pt>
                <c:pt idx="20814">
                  <c:v>0.98477274000000004</c:v>
                </c:pt>
                <c:pt idx="20815">
                  <c:v>1.0024067999999999</c:v>
                </c:pt>
                <c:pt idx="20816">
                  <c:v>1.0014333</c:v>
                </c:pt>
                <c:pt idx="20817">
                  <c:v>0.99140406000000003</c:v>
                </c:pt>
                <c:pt idx="20818">
                  <c:v>0.99728673999999995</c:v>
                </c:pt>
                <c:pt idx="20819">
                  <c:v>0.99709344</c:v>
                </c:pt>
                <c:pt idx="20820">
                  <c:v>1.0027933</c:v>
                </c:pt>
                <c:pt idx="20821">
                  <c:v>1.0012113</c:v>
                </c:pt>
                <c:pt idx="20822">
                  <c:v>1.0020545999999999</c:v>
                </c:pt>
                <c:pt idx="20823">
                  <c:v>0.95771395999999998</c:v>
                </c:pt>
                <c:pt idx="20824">
                  <c:v>1.0008322000000001</c:v>
                </c:pt>
                <c:pt idx="20825">
                  <c:v>0.99174183999999999</c:v>
                </c:pt>
                <c:pt idx="20826">
                  <c:v>0.98518293999999995</c:v>
                </c:pt>
                <c:pt idx="20827">
                  <c:v>0.98263639999999997</c:v>
                </c:pt>
                <c:pt idx="20828">
                  <c:v>0.96608775999999996</c:v>
                </c:pt>
                <c:pt idx="20829">
                  <c:v>0.98743539999999996</c:v>
                </c:pt>
                <c:pt idx="20830">
                  <c:v>1.0010327999999999</c:v>
                </c:pt>
                <c:pt idx="20831">
                  <c:v>0.97233765999999999</c:v>
                </c:pt>
                <c:pt idx="20832">
                  <c:v>1.0014807999999999</c:v>
                </c:pt>
                <c:pt idx="20833">
                  <c:v>1.0013213999999999</c:v>
                </c:pt>
                <c:pt idx="20834">
                  <c:v>0.99829429999999997</c:v>
                </c:pt>
                <c:pt idx="20835">
                  <c:v>1.0019456</c:v>
                </c:pt>
                <c:pt idx="20836">
                  <c:v>0.99937825999999996</c:v>
                </c:pt>
                <c:pt idx="20837">
                  <c:v>0.98281205000000005</c:v>
                </c:pt>
                <c:pt idx="20838">
                  <c:v>0.99868780000000001</c:v>
                </c:pt>
                <c:pt idx="20839">
                  <c:v>1.0011245</c:v>
                </c:pt>
                <c:pt idx="20840">
                  <c:v>1.0039370000000001</c:v>
                </c:pt>
                <c:pt idx="20841">
                  <c:v>1.0011728</c:v>
                </c:pt>
                <c:pt idx="20842">
                  <c:v>0.99773259999999997</c:v>
                </c:pt>
                <c:pt idx="20843">
                  <c:v>0.99767950000000005</c:v>
                </c:pt>
                <c:pt idx="20844">
                  <c:v>0.99287650000000005</c:v>
                </c:pt>
                <c:pt idx="20845">
                  <c:v>1.0025691999999999</c:v>
                </c:pt>
                <c:pt idx="20846">
                  <c:v>0.98594356000000005</c:v>
                </c:pt>
                <c:pt idx="20847">
                  <c:v>1.0007999999999999</c:v>
                </c:pt>
                <c:pt idx="20848">
                  <c:v>0.99982435000000003</c:v>
                </c:pt>
                <c:pt idx="20849">
                  <c:v>0.98724776999999997</c:v>
                </c:pt>
                <c:pt idx="20850">
                  <c:v>0.96671790000000002</c:v>
                </c:pt>
                <c:pt idx="20851">
                  <c:v>0.99858219999999998</c:v>
                </c:pt>
                <c:pt idx="20852">
                  <c:v>0.94714719999999997</c:v>
                </c:pt>
                <c:pt idx="20853">
                  <c:v>0.99866480000000002</c:v>
                </c:pt>
                <c:pt idx="20854">
                  <c:v>0.99991392999999995</c:v>
                </c:pt>
                <c:pt idx="20855">
                  <c:v>0.99740110000000004</c:v>
                </c:pt>
                <c:pt idx="20856">
                  <c:v>1.0009336</c:v>
                </c:pt>
                <c:pt idx="20857">
                  <c:v>0.97850250000000005</c:v>
                </c:pt>
                <c:pt idx="20858">
                  <c:v>1.0007533</c:v>
                </c:pt>
                <c:pt idx="20859">
                  <c:v>1.0002477999999999</c:v>
                </c:pt>
                <c:pt idx="20860">
                  <c:v>0.99897650000000004</c:v>
                </c:pt>
                <c:pt idx="20861">
                  <c:v>0.99077517000000004</c:v>
                </c:pt>
                <c:pt idx="20862">
                  <c:v>1.0031363</c:v>
                </c:pt>
                <c:pt idx="20863">
                  <c:v>0.96987252999999995</c:v>
                </c:pt>
                <c:pt idx="20864">
                  <c:v>0.99604552999999996</c:v>
                </c:pt>
                <c:pt idx="20865">
                  <c:v>0.99636303999999998</c:v>
                </c:pt>
                <c:pt idx="20866">
                  <c:v>0.99223819999999996</c:v>
                </c:pt>
                <c:pt idx="20867">
                  <c:v>1.0004090000000001</c:v>
                </c:pt>
                <c:pt idx="20868">
                  <c:v>0.9908228</c:v>
                </c:pt>
                <c:pt idx="20869">
                  <c:v>0.99927500000000002</c:v>
                </c:pt>
                <c:pt idx="20870">
                  <c:v>1.000318</c:v>
                </c:pt>
                <c:pt idx="20871">
                  <c:v>1.0002477999999999</c:v>
                </c:pt>
                <c:pt idx="20872">
                  <c:v>1.0016867</c:v>
                </c:pt>
                <c:pt idx="20873">
                  <c:v>0.99802000000000002</c:v>
                </c:pt>
                <c:pt idx="20874">
                  <c:v>0.98764795000000005</c:v>
                </c:pt>
                <c:pt idx="20875">
                  <c:v>0.98362433999999999</c:v>
                </c:pt>
                <c:pt idx="20876">
                  <c:v>1.0015225000000001</c:v>
                </c:pt>
                <c:pt idx="20877">
                  <c:v>0.99922900000000003</c:v>
                </c:pt>
                <c:pt idx="20878">
                  <c:v>0.99936163</c:v>
                </c:pt>
                <c:pt idx="20879">
                  <c:v>0.99435264000000001</c:v>
                </c:pt>
                <c:pt idx="20880">
                  <c:v>0.99844723999999996</c:v>
                </c:pt>
                <c:pt idx="20881">
                  <c:v>0.9841046</c:v>
                </c:pt>
                <c:pt idx="20882">
                  <c:v>1.0010948</c:v>
                </c:pt>
                <c:pt idx="20883">
                  <c:v>0.99808949999999996</c:v>
                </c:pt>
                <c:pt idx="20884">
                  <c:v>0.99926369999999998</c:v>
                </c:pt>
                <c:pt idx="20885">
                  <c:v>0.98481613000000001</c:v>
                </c:pt>
                <c:pt idx="20886">
                  <c:v>1.0004085</c:v>
                </c:pt>
                <c:pt idx="20887">
                  <c:v>1.0005902</c:v>
                </c:pt>
                <c:pt idx="20888">
                  <c:v>1.0010848999999999</c:v>
                </c:pt>
                <c:pt idx="20889">
                  <c:v>0.99213684000000002</c:v>
                </c:pt>
                <c:pt idx="20890">
                  <c:v>0.99404484000000004</c:v>
                </c:pt>
                <c:pt idx="20891">
                  <c:v>0.98786306000000002</c:v>
                </c:pt>
                <c:pt idx="20892">
                  <c:v>1.0033908</c:v>
                </c:pt>
                <c:pt idx="20893">
                  <c:v>0.99705153999999996</c:v>
                </c:pt>
                <c:pt idx="20894">
                  <c:v>0.98613729999999999</c:v>
                </c:pt>
                <c:pt idx="20895">
                  <c:v>1.0004310000000001</c:v>
                </c:pt>
                <c:pt idx="20896">
                  <c:v>1.0001492999999999</c:v>
                </c:pt>
                <c:pt idx="20897">
                  <c:v>0.95363056999999996</c:v>
                </c:pt>
                <c:pt idx="20898">
                  <c:v>0.99974626</c:v>
                </c:pt>
                <c:pt idx="20899">
                  <c:v>0.99398476000000002</c:v>
                </c:pt>
                <c:pt idx="20900">
                  <c:v>0.98975109999999999</c:v>
                </c:pt>
                <c:pt idx="20901">
                  <c:v>0.99953599999999998</c:v>
                </c:pt>
                <c:pt idx="20902">
                  <c:v>0.82669409999999999</c:v>
                </c:pt>
                <c:pt idx="20903">
                  <c:v>0.99293940000000003</c:v>
                </c:pt>
                <c:pt idx="20904">
                  <c:v>0.98538333</c:v>
                </c:pt>
                <c:pt idx="20905">
                  <c:v>0.98041093000000001</c:v>
                </c:pt>
                <c:pt idx="20906">
                  <c:v>1.0014122999999999</c:v>
                </c:pt>
                <c:pt idx="20907">
                  <c:v>0.99882835000000003</c:v>
                </c:pt>
                <c:pt idx="20908">
                  <c:v>1.0007950999999999</c:v>
                </c:pt>
                <c:pt idx="20909">
                  <c:v>0.99885919999999995</c:v>
                </c:pt>
                <c:pt idx="20910">
                  <c:v>0.97300666999999996</c:v>
                </c:pt>
                <c:pt idx="20911">
                  <c:v>0.98151560000000004</c:v>
                </c:pt>
                <c:pt idx="20912">
                  <c:v>0.99782985000000002</c:v>
                </c:pt>
                <c:pt idx="20913">
                  <c:v>1.0054164999999999</c:v>
                </c:pt>
                <c:pt idx="20914">
                  <c:v>0.99899095000000004</c:v>
                </c:pt>
                <c:pt idx="20915">
                  <c:v>0.98029619999999995</c:v>
                </c:pt>
                <c:pt idx="20916">
                  <c:v>0.9991042</c:v>
                </c:pt>
                <c:pt idx="20917">
                  <c:v>0.99646299999999999</c:v>
                </c:pt>
                <c:pt idx="20918">
                  <c:v>0.99979556000000003</c:v>
                </c:pt>
                <c:pt idx="20919">
                  <c:v>1.0007012</c:v>
                </c:pt>
                <c:pt idx="20920">
                  <c:v>0.99193439999999999</c:v>
                </c:pt>
                <c:pt idx="20921">
                  <c:v>0.95925002999999998</c:v>
                </c:pt>
                <c:pt idx="20922">
                  <c:v>0.98292330000000006</c:v>
                </c:pt>
                <c:pt idx="20923">
                  <c:v>0.99368049999999997</c:v>
                </c:pt>
                <c:pt idx="20924">
                  <c:v>0.99413090000000004</c:v>
                </c:pt>
                <c:pt idx="20925">
                  <c:v>0.99530479999999999</c:v>
                </c:pt>
                <c:pt idx="20926">
                  <c:v>0.98893076000000002</c:v>
                </c:pt>
                <c:pt idx="20927">
                  <c:v>0.99304199999999998</c:v>
                </c:pt>
                <c:pt idx="20928">
                  <c:v>0.99722754999999996</c:v>
                </c:pt>
                <c:pt idx="20929">
                  <c:v>0.98045800000000005</c:v>
                </c:pt>
                <c:pt idx="20930">
                  <c:v>0.99398660000000005</c:v>
                </c:pt>
                <c:pt idx="20931">
                  <c:v>0.99964739999999996</c:v>
                </c:pt>
                <c:pt idx="20932">
                  <c:v>1.0011036</c:v>
                </c:pt>
                <c:pt idx="20933">
                  <c:v>0.97993576999999998</c:v>
                </c:pt>
                <c:pt idx="20934">
                  <c:v>0.99161613000000004</c:v>
                </c:pt>
                <c:pt idx="20935">
                  <c:v>0.99835240000000003</c:v>
                </c:pt>
                <c:pt idx="20936">
                  <c:v>0.97389179999999997</c:v>
                </c:pt>
                <c:pt idx="20937">
                  <c:v>1.0014437</c:v>
                </c:pt>
                <c:pt idx="20938">
                  <c:v>1.0000929000000001</c:v>
                </c:pt>
                <c:pt idx="20939">
                  <c:v>1.0002759000000001</c:v>
                </c:pt>
                <c:pt idx="20940">
                  <c:v>0.95294730000000005</c:v>
                </c:pt>
                <c:pt idx="20941">
                  <c:v>0.99948685999999998</c:v>
                </c:pt>
                <c:pt idx="20942">
                  <c:v>1.0000515999999999</c:v>
                </c:pt>
                <c:pt idx="20943">
                  <c:v>0.99879099999999998</c:v>
                </c:pt>
                <c:pt idx="20944">
                  <c:v>1.0007413999999999</c:v>
                </c:pt>
                <c:pt idx="20945">
                  <c:v>1.0007629</c:v>
                </c:pt>
                <c:pt idx="20946">
                  <c:v>0.99990650000000003</c:v>
                </c:pt>
                <c:pt idx="20947">
                  <c:v>0.97979384999999997</c:v>
                </c:pt>
                <c:pt idx="20948">
                  <c:v>1.0018003</c:v>
                </c:pt>
                <c:pt idx="20949">
                  <c:v>0.99903310000000001</c:v>
                </c:pt>
                <c:pt idx="20950">
                  <c:v>0.95316803000000005</c:v>
                </c:pt>
                <c:pt idx="20951">
                  <c:v>0.99718510000000005</c:v>
                </c:pt>
                <c:pt idx="20952">
                  <c:v>0.96957855999999998</c:v>
                </c:pt>
                <c:pt idx="20953">
                  <c:v>0.99916640000000001</c:v>
                </c:pt>
                <c:pt idx="20954">
                  <c:v>0.99916773999999997</c:v>
                </c:pt>
                <c:pt idx="20955">
                  <c:v>0.98618099999999997</c:v>
                </c:pt>
                <c:pt idx="20956">
                  <c:v>0.99651646999999999</c:v>
                </c:pt>
                <c:pt idx="20957">
                  <c:v>0.96584325999999998</c:v>
                </c:pt>
                <c:pt idx="20958">
                  <c:v>1.0006242999999999</c:v>
                </c:pt>
                <c:pt idx="20959">
                  <c:v>0.988367</c:v>
                </c:pt>
                <c:pt idx="20960">
                  <c:v>0.95549344999999997</c:v>
                </c:pt>
                <c:pt idx="20961">
                  <c:v>0.99326550000000002</c:v>
                </c:pt>
                <c:pt idx="20962">
                  <c:v>0.99391079999999998</c:v>
                </c:pt>
                <c:pt idx="20963">
                  <c:v>0.98908890000000005</c:v>
                </c:pt>
                <c:pt idx="20964">
                  <c:v>0.99378513999999996</c:v>
                </c:pt>
                <c:pt idx="20965">
                  <c:v>0.98426020000000003</c:v>
                </c:pt>
                <c:pt idx="20966">
                  <c:v>1.0010699999999999</c:v>
                </c:pt>
                <c:pt idx="20967">
                  <c:v>0.99387859999999995</c:v>
                </c:pt>
                <c:pt idx="20968">
                  <c:v>0.98491143999999997</c:v>
                </c:pt>
                <c:pt idx="20969">
                  <c:v>0.98738545</c:v>
                </c:pt>
                <c:pt idx="20970">
                  <c:v>0.98562645999999998</c:v>
                </c:pt>
                <c:pt idx="20971">
                  <c:v>0.99093220000000004</c:v>
                </c:pt>
                <c:pt idx="20972">
                  <c:v>1.0004219000000001</c:v>
                </c:pt>
                <c:pt idx="20973">
                  <c:v>1.0007865</c:v>
                </c:pt>
                <c:pt idx="20974">
                  <c:v>1.0037339999999999</c:v>
                </c:pt>
                <c:pt idx="20975">
                  <c:v>0.97631420000000002</c:v>
                </c:pt>
                <c:pt idx="20976">
                  <c:v>0.99948519999999996</c:v>
                </c:pt>
                <c:pt idx="20977">
                  <c:v>0.99985550000000001</c:v>
                </c:pt>
                <c:pt idx="20978">
                  <c:v>0.95704937000000001</c:v>
                </c:pt>
                <c:pt idx="20979">
                  <c:v>0.99361549999999998</c:v>
                </c:pt>
                <c:pt idx="20980">
                  <c:v>0.99551489999999998</c:v>
                </c:pt>
                <c:pt idx="20981">
                  <c:v>0.99938640000000001</c:v>
                </c:pt>
                <c:pt idx="20982">
                  <c:v>0.98343290000000005</c:v>
                </c:pt>
                <c:pt idx="20983">
                  <c:v>0.99537310000000001</c:v>
                </c:pt>
                <c:pt idx="20984">
                  <c:v>0.99888659999999996</c:v>
                </c:pt>
                <c:pt idx="20985">
                  <c:v>0.98793339999999996</c:v>
                </c:pt>
                <c:pt idx="20986">
                  <c:v>0.99295730000000004</c:v>
                </c:pt>
                <c:pt idx="20987">
                  <c:v>0.97529476999999998</c:v>
                </c:pt>
                <c:pt idx="20988">
                  <c:v>0.983433</c:v>
                </c:pt>
                <c:pt idx="20989">
                  <c:v>0.99972766999999996</c:v>
                </c:pt>
                <c:pt idx="20990">
                  <c:v>1.0015299</c:v>
                </c:pt>
                <c:pt idx="20991">
                  <c:v>0.98772340000000003</c:v>
                </c:pt>
                <c:pt idx="20992">
                  <c:v>1.0001409000000001</c:v>
                </c:pt>
                <c:pt idx="20993">
                  <c:v>1.0001678000000001</c:v>
                </c:pt>
                <c:pt idx="20994">
                  <c:v>0.98565113999999998</c:v>
                </c:pt>
                <c:pt idx="20995">
                  <c:v>1.0002711</c:v>
                </c:pt>
                <c:pt idx="20996">
                  <c:v>0.99239379999999999</c:v>
                </c:pt>
                <c:pt idx="20997">
                  <c:v>1.0004725000000001</c:v>
                </c:pt>
                <c:pt idx="20998">
                  <c:v>0.99963175999999998</c:v>
                </c:pt>
                <c:pt idx="20999">
                  <c:v>1.0022601</c:v>
                </c:pt>
                <c:pt idx="21000">
                  <c:v>0.95553080000000001</c:v>
                </c:pt>
                <c:pt idx="21001">
                  <c:v>0.97052910000000003</c:v>
                </c:pt>
                <c:pt idx="21002">
                  <c:v>0.98192140000000006</c:v>
                </c:pt>
                <c:pt idx="21003">
                  <c:v>0.98098370000000001</c:v>
                </c:pt>
                <c:pt idx="21004">
                  <c:v>0.98567914999999995</c:v>
                </c:pt>
                <c:pt idx="21005">
                  <c:v>0.98606819999999995</c:v>
                </c:pt>
                <c:pt idx="21006">
                  <c:v>0.99468749999999995</c:v>
                </c:pt>
                <c:pt idx="21007">
                  <c:v>0.99948954999999995</c:v>
                </c:pt>
                <c:pt idx="21008">
                  <c:v>1.0015769000000001</c:v>
                </c:pt>
                <c:pt idx="21009">
                  <c:v>1.0022835999999999</c:v>
                </c:pt>
                <c:pt idx="21010">
                  <c:v>1.0007919999999999</c:v>
                </c:pt>
                <c:pt idx="21011">
                  <c:v>0.99717546000000001</c:v>
                </c:pt>
                <c:pt idx="21012">
                  <c:v>0.96784139999999996</c:v>
                </c:pt>
                <c:pt idx="21013">
                  <c:v>0.99968206999999998</c:v>
                </c:pt>
                <c:pt idx="21014">
                  <c:v>1.0025470000000001</c:v>
                </c:pt>
                <c:pt idx="21015">
                  <c:v>0.99639213000000004</c:v>
                </c:pt>
                <c:pt idx="21016">
                  <c:v>1.0000192000000001</c:v>
                </c:pt>
                <c:pt idx="21017">
                  <c:v>0.98292619999999997</c:v>
                </c:pt>
                <c:pt idx="21018">
                  <c:v>1.0001897</c:v>
                </c:pt>
                <c:pt idx="21019">
                  <c:v>0.99810430000000006</c:v>
                </c:pt>
                <c:pt idx="21020">
                  <c:v>0.99950223999999999</c:v>
                </c:pt>
                <c:pt idx="21021">
                  <c:v>0.99991392999999995</c:v>
                </c:pt>
                <c:pt idx="21022">
                  <c:v>1.001433</c:v>
                </c:pt>
                <c:pt idx="21023">
                  <c:v>0.98660490000000001</c:v>
                </c:pt>
                <c:pt idx="21024">
                  <c:v>1.0010498999999999</c:v>
                </c:pt>
                <c:pt idx="21025">
                  <c:v>1.0011597000000001</c:v>
                </c:pt>
                <c:pt idx="21026">
                  <c:v>0.99954145999999999</c:v>
                </c:pt>
                <c:pt idx="21027">
                  <c:v>1.0049443</c:v>
                </c:pt>
                <c:pt idx="21028">
                  <c:v>0.98275506000000001</c:v>
                </c:pt>
                <c:pt idx="21029">
                  <c:v>0.98852700000000004</c:v>
                </c:pt>
                <c:pt idx="21030">
                  <c:v>0.98184556000000001</c:v>
                </c:pt>
                <c:pt idx="21031">
                  <c:v>1.0003215999999999</c:v>
                </c:pt>
                <c:pt idx="21032">
                  <c:v>1.0003587</c:v>
                </c:pt>
                <c:pt idx="21033">
                  <c:v>1.0015398</c:v>
                </c:pt>
                <c:pt idx="21034">
                  <c:v>0.99693173000000002</c:v>
                </c:pt>
                <c:pt idx="21035">
                  <c:v>0.9992453</c:v>
                </c:pt>
                <c:pt idx="21036">
                  <c:v>1.0016149999999999</c:v>
                </c:pt>
                <c:pt idx="21037">
                  <c:v>0.98775360000000001</c:v>
                </c:pt>
                <c:pt idx="21038">
                  <c:v>0.98855979999999999</c:v>
                </c:pt>
                <c:pt idx="21039">
                  <c:v>1.0007341000000001</c:v>
                </c:pt>
                <c:pt idx="21040">
                  <c:v>0.99621296000000004</c:v>
                </c:pt>
                <c:pt idx="21041">
                  <c:v>0.97635335000000001</c:v>
                </c:pt>
                <c:pt idx="21042">
                  <c:v>0.99938059999999995</c:v>
                </c:pt>
                <c:pt idx="21043">
                  <c:v>1.0007790000000001</c:v>
                </c:pt>
                <c:pt idx="21044">
                  <c:v>0.98574483000000002</c:v>
                </c:pt>
                <c:pt idx="21045">
                  <c:v>1.0015518999999999</c:v>
                </c:pt>
                <c:pt idx="21046">
                  <c:v>0.99793509999999996</c:v>
                </c:pt>
                <c:pt idx="21047">
                  <c:v>0.99355559999999998</c:v>
                </c:pt>
                <c:pt idx="21048">
                  <c:v>0.99773769999999995</c:v>
                </c:pt>
                <c:pt idx="21049">
                  <c:v>1.0001647</c:v>
                </c:pt>
                <c:pt idx="21050">
                  <c:v>0.99825655999999996</c:v>
                </c:pt>
                <c:pt idx="21051">
                  <c:v>1.0002944</c:v>
                </c:pt>
                <c:pt idx="21052">
                  <c:v>0.99222606000000002</c:v>
                </c:pt>
                <c:pt idx="21053">
                  <c:v>0.96069090000000001</c:v>
                </c:pt>
                <c:pt idx="21054">
                  <c:v>0.99706280000000003</c:v>
                </c:pt>
                <c:pt idx="21055">
                  <c:v>0.99642056000000001</c:v>
                </c:pt>
                <c:pt idx="21056">
                  <c:v>0.99084943999999997</c:v>
                </c:pt>
                <c:pt idx="21057">
                  <c:v>0.98481700000000005</c:v>
                </c:pt>
                <c:pt idx="21058">
                  <c:v>1.0005533</c:v>
                </c:pt>
                <c:pt idx="21059">
                  <c:v>0.99749195999999996</c:v>
                </c:pt>
                <c:pt idx="21060">
                  <c:v>0.99697139999999995</c:v>
                </c:pt>
                <c:pt idx="21061">
                  <c:v>0.9940698</c:v>
                </c:pt>
                <c:pt idx="21062">
                  <c:v>0.99681030000000004</c:v>
                </c:pt>
                <c:pt idx="21063">
                  <c:v>0.99308220000000003</c:v>
                </c:pt>
                <c:pt idx="21064">
                  <c:v>0.99186359999999996</c:v>
                </c:pt>
                <c:pt idx="21065">
                  <c:v>0.99947613000000002</c:v>
                </c:pt>
                <c:pt idx="21066">
                  <c:v>0.99566529999999998</c:v>
                </c:pt>
                <c:pt idx="21067">
                  <c:v>0.99639429999999996</c:v>
                </c:pt>
                <c:pt idx="21068">
                  <c:v>0.99393123000000005</c:v>
                </c:pt>
                <c:pt idx="21069">
                  <c:v>1.0006242999999999</c:v>
                </c:pt>
                <c:pt idx="21070">
                  <c:v>0.99290323000000003</c:v>
                </c:pt>
                <c:pt idx="21071">
                  <c:v>0.9923651</c:v>
                </c:pt>
                <c:pt idx="21072">
                  <c:v>0.99097294000000002</c:v>
                </c:pt>
                <c:pt idx="21073">
                  <c:v>0.99895219999999996</c:v>
                </c:pt>
                <c:pt idx="21074">
                  <c:v>0.96966459999999999</c:v>
                </c:pt>
                <c:pt idx="21075">
                  <c:v>1.0006409000000001</c:v>
                </c:pt>
                <c:pt idx="21076">
                  <c:v>0.95150833999999995</c:v>
                </c:pt>
                <c:pt idx="21077">
                  <c:v>1.000497</c:v>
                </c:pt>
                <c:pt idx="21078">
                  <c:v>0.97731924000000003</c:v>
                </c:pt>
                <c:pt idx="21079">
                  <c:v>0.99173665</c:v>
                </c:pt>
                <c:pt idx="21080">
                  <c:v>0.99933950000000005</c:v>
                </c:pt>
                <c:pt idx="21081">
                  <c:v>1.0003656999999999</c:v>
                </c:pt>
                <c:pt idx="21082">
                  <c:v>0.9926722</c:v>
                </c:pt>
                <c:pt idx="21083">
                  <c:v>1.0006907</c:v>
                </c:pt>
                <c:pt idx="21084">
                  <c:v>1.0031116</c:v>
                </c:pt>
                <c:pt idx="21085">
                  <c:v>1.0006409000000001</c:v>
                </c:pt>
                <c:pt idx="21086">
                  <c:v>1.0002207999999999</c:v>
                </c:pt>
                <c:pt idx="21087">
                  <c:v>0.99805014999999997</c:v>
                </c:pt>
                <c:pt idx="21088">
                  <c:v>0.98292774000000005</c:v>
                </c:pt>
                <c:pt idx="21089">
                  <c:v>0.99801576000000003</c:v>
                </c:pt>
                <c:pt idx="21090">
                  <c:v>0.98302953999999998</c:v>
                </c:pt>
                <c:pt idx="21091">
                  <c:v>0.97534920000000003</c:v>
                </c:pt>
                <c:pt idx="21092">
                  <c:v>0.98872360000000004</c:v>
                </c:pt>
                <c:pt idx="21093">
                  <c:v>0.98768805999999998</c:v>
                </c:pt>
                <c:pt idx="21094">
                  <c:v>0.97757720000000004</c:v>
                </c:pt>
                <c:pt idx="21095">
                  <c:v>0.95695569999999996</c:v>
                </c:pt>
                <c:pt idx="21096">
                  <c:v>0.97314434999999999</c:v>
                </c:pt>
                <c:pt idx="21097">
                  <c:v>0.95044830000000002</c:v>
                </c:pt>
                <c:pt idx="21098">
                  <c:v>0.99980899999999995</c:v>
                </c:pt>
                <c:pt idx="21099">
                  <c:v>0.9992548</c:v>
                </c:pt>
                <c:pt idx="21100">
                  <c:v>0.97433009999999998</c:v>
                </c:pt>
                <c:pt idx="21101">
                  <c:v>0.99783319999999998</c:v>
                </c:pt>
                <c:pt idx="21102">
                  <c:v>0.91217890000000001</c:v>
                </c:pt>
                <c:pt idx="21103">
                  <c:v>0.99612259999999997</c:v>
                </c:pt>
                <c:pt idx="21104">
                  <c:v>1.0000694000000001</c:v>
                </c:pt>
                <c:pt idx="21105">
                  <c:v>0.99968979999999996</c:v>
                </c:pt>
                <c:pt idx="21106">
                  <c:v>0.93719715000000003</c:v>
                </c:pt>
                <c:pt idx="21107">
                  <c:v>0.99327946</c:v>
                </c:pt>
                <c:pt idx="21108">
                  <c:v>0.9906393</c:v>
                </c:pt>
                <c:pt idx="21109">
                  <c:v>0.99088969999999998</c:v>
                </c:pt>
                <c:pt idx="21110">
                  <c:v>0.99388790000000005</c:v>
                </c:pt>
                <c:pt idx="21111">
                  <c:v>0.99404729999999997</c:v>
                </c:pt>
                <c:pt idx="21112">
                  <c:v>0.98680060000000003</c:v>
                </c:pt>
                <c:pt idx="21113">
                  <c:v>0.97799873000000004</c:v>
                </c:pt>
                <c:pt idx="21114">
                  <c:v>0.96555990000000003</c:v>
                </c:pt>
                <c:pt idx="21115">
                  <c:v>0.98475840000000003</c:v>
                </c:pt>
                <c:pt idx="21116">
                  <c:v>1.0001141</c:v>
                </c:pt>
                <c:pt idx="21117">
                  <c:v>1.0006147999999999</c:v>
                </c:pt>
                <c:pt idx="21118">
                  <c:v>1.0011293000000001</c:v>
                </c:pt>
                <c:pt idx="21119">
                  <c:v>0.94579100000000005</c:v>
                </c:pt>
                <c:pt idx="21120">
                  <c:v>0.99582285000000004</c:v>
                </c:pt>
                <c:pt idx="21121">
                  <c:v>0.99878</c:v>
                </c:pt>
                <c:pt idx="21122">
                  <c:v>1.0005835999999999</c:v>
                </c:pt>
                <c:pt idx="21123">
                  <c:v>1.0004648</c:v>
                </c:pt>
                <c:pt idx="21124">
                  <c:v>0.99579625999999999</c:v>
                </c:pt>
                <c:pt idx="21125">
                  <c:v>0.98984870000000003</c:v>
                </c:pt>
                <c:pt idx="21126">
                  <c:v>0.98750070000000001</c:v>
                </c:pt>
                <c:pt idx="21127">
                  <c:v>0.9694161</c:v>
                </c:pt>
                <c:pt idx="21128">
                  <c:v>1.0039513</c:v>
                </c:pt>
                <c:pt idx="21129">
                  <c:v>0.99000615000000003</c:v>
                </c:pt>
                <c:pt idx="21130">
                  <c:v>0.99805270000000001</c:v>
                </c:pt>
                <c:pt idx="21131">
                  <c:v>0.98154300000000005</c:v>
                </c:pt>
                <c:pt idx="21132">
                  <c:v>0.95680480000000001</c:v>
                </c:pt>
                <c:pt idx="21133">
                  <c:v>1.0014185</c:v>
                </c:pt>
                <c:pt idx="21134">
                  <c:v>1.0010239999999999</c:v>
                </c:pt>
                <c:pt idx="21135">
                  <c:v>0.96139059999999998</c:v>
                </c:pt>
                <c:pt idx="21136">
                  <c:v>1.0007448000000001</c:v>
                </c:pt>
                <c:pt idx="21137">
                  <c:v>1.0020883</c:v>
                </c:pt>
                <c:pt idx="21138">
                  <c:v>1.0010526</c:v>
                </c:pt>
                <c:pt idx="21139">
                  <c:v>0.99923569999999995</c:v>
                </c:pt>
                <c:pt idx="21140">
                  <c:v>0.99579227000000003</c:v>
                </c:pt>
                <c:pt idx="21141">
                  <c:v>0.99245285999999999</c:v>
                </c:pt>
                <c:pt idx="21142">
                  <c:v>0.987788</c:v>
                </c:pt>
                <c:pt idx="21143">
                  <c:v>0.99700730000000004</c:v>
                </c:pt>
                <c:pt idx="21144">
                  <c:v>0.97315059999999998</c:v>
                </c:pt>
                <c:pt idx="21145">
                  <c:v>1.0007710000000001</c:v>
                </c:pt>
                <c:pt idx="21146">
                  <c:v>1.0004398000000001</c:v>
                </c:pt>
                <c:pt idx="21147">
                  <c:v>0.99958115999999997</c:v>
                </c:pt>
                <c:pt idx="21148">
                  <c:v>0.9899346</c:v>
                </c:pt>
                <c:pt idx="21149">
                  <c:v>0.97847735999999996</c:v>
                </c:pt>
                <c:pt idx="21150">
                  <c:v>0.97587716999999996</c:v>
                </c:pt>
                <c:pt idx="21151">
                  <c:v>1.0022274</c:v>
                </c:pt>
                <c:pt idx="21152">
                  <c:v>1.0015457999999999</c:v>
                </c:pt>
                <c:pt idx="21153">
                  <c:v>0.99990650000000003</c:v>
                </c:pt>
                <c:pt idx="21154">
                  <c:v>0.98611800000000005</c:v>
                </c:pt>
                <c:pt idx="21155">
                  <c:v>0.98539379999999999</c:v>
                </c:pt>
                <c:pt idx="21156">
                  <c:v>1.000013</c:v>
                </c:pt>
                <c:pt idx="21157">
                  <c:v>0.9993341</c:v>
                </c:pt>
                <c:pt idx="21158">
                  <c:v>0.99808549999999996</c:v>
                </c:pt>
                <c:pt idx="21159">
                  <c:v>0.98642200000000002</c:v>
                </c:pt>
                <c:pt idx="21160">
                  <c:v>0.99993460000000001</c:v>
                </c:pt>
                <c:pt idx="21161">
                  <c:v>0.98675405999999999</c:v>
                </c:pt>
                <c:pt idx="21162">
                  <c:v>0.9888015</c:v>
                </c:pt>
                <c:pt idx="21163">
                  <c:v>0.97530450000000002</c:v>
                </c:pt>
                <c:pt idx="21164">
                  <c:v>0.99962245999999999</c:v>
                </c:pt>
                <c:pt idx="21165">
                  <c:v>1.0013806000000001</c:v>
                </c:pt>
                <c:pt idx="21166">
                  <c:v>0.97330724999999996</c:v>
                </c:pt>
                <c:pt idx="21167">
                  <c:v>0.99290465999999999</c:v>
                </c:pt>
                <c:pt idx="21168">
                  <c:v>0.99207789999999996</c:v>
                </c:pt>
                <c:pt idx="21169">
                  <c:v>0.97264680000000003</c:v>
                </c:pt>
                <c:pt idx="21170">
                  <c:v>0.99682230000000005</c:v>
                </c:pt>
                <c:pt idx="21171">
                  <c:v>1.0012840999999999</c:v>
                </c:pt>
                <c:pt idx="21172">
                  <c:v>1.0034685000000001</c:v>
                </c:pt>
                <c:pt idx="21173">
                  <c:v>1.0001076</c:v>
                </c:pt>
                <c:pt idx="21174">
                  <c:v>0.99977994000000003</c:v>
                </c:pt>
                <c:pt idx="21175">
                  <c:v>0.99914104000000004</c:v>
                </c:pt>
                <c:pt idx="21176">
                  <c:v>0.98779459999999997</c:v>
                </c:pt>
                <c:pt idx="21177">
                  <c:v>0.99725649999999999</c:v>
                </c:pt>
                <c:pt idx="21178">
                  <c:v>1.0001842999999999</c:v>
                </c:pt>
                <c:pt idx="21179">
                  <c:v>0.97147185000000003</c:v>
                </c:pt>
                <c:pt idx="21180">
                  <c:v>0.98581399999999997</c:v>
                </c:pt>
                <c:pt idx="21181">
                  <c:v>0.99447370000000002</c:v>
                </c:pt>
                <c:pt idx="21182">
                  <c:v>1.0011983</c:v>
                </c:pt>
                <c:pt idx="21183">
                  <c:v>0.99990900000000005</c:v>
                </c:pt>
                <c:pt idx="21184">
                  <c:v>1.0013711000000001</c:v>
                </c:pt>
                <c:pt idx="21185">
                  <c:v>0.98405500000000001</c:v>
                </c:pt>
                <c:pt idx="21186">
                  <c:v>0.99892990000000004</c:v>
                </c:pt>
                <c:pt idx="21187">
                  <c:v>0.98902270000000003</c:v>
                </c:pt>
                <c:pt idx="21188">
                  <c:v>0.99263453000000001</c:v>
                </c:pt>
                <c:pt idx="21189">
                  <c:v>0.99048139999999996</c:v>
                </c:pt>
                <c:pt idx="21190">
                  <c:v>1.0002145</c:v>
                </c:pt>
                <c:pt idx="21191">
                  <c:v>0.99740410000000002</c:v>
                </c:pt>
                <c:pt idx="21192">
                  <c:v>0.96203892999999996</c:v>
                </c:pt>
                <c:pt idx="21193">
                  <c:v>0.99872254999999999</c:v>
                </c:pt>
                <c:pt idx="21194">
                  <c:v>1.0004048000000001</c:v>
                </c:pt>
                <c:pt idx="21195">
                  <c:v>0.96261770000000002</c:v>
                </c:pt>
                <c:pt idx="21196">
                  <c:v>0.99229866</c:v>
                </c:pt>
                <c:pt idx="21197">
                  <c:v>1.0007398000000001</c:v>
                </c:pt>
                <c:pt idx="21198">
                  <c:v>0.99658864999999996</c:v>
                </c:pt>
                <c:pt idx="21199">
                  <c:v>0.97185730000000004</c:v>
                </c:pt>
                <c:pt idx="21200">
                  <c:v>0.97822500000000001</c:v>
                </c:pt>
                <c:pt idx="21201">
                  <c:v>0.99744266000000004</c:v>
                </c:pt>
                <c:pt idx="21202">
                  <c:v>0.99747865999999996</c:v>
                </c:pt>
                <c:pt idx="21203">
                  <c:v>0.97767700000000002</c:v>
                </c:pt>
                <c:pt idx="21204">
                  <c:v>0.99146619999999996</c:v>
                </c:pt>
                <c:pt idx="21205">
                  <c:v>0.98077095000000003</c:v>
                </c:pt>
                <c:pt idx="21206">
                  <c:v>0.99537790000000004</c:v>
                </c:pt>
                <c:pt idx="21207">
                  <c:v>0.99470219999999998</c:v>
                </c:pt>
                <c:pt idx="21208">
                  <c:v>1.0015073000000001</c:v>
                </c:pt>
                <c:pt idx="21209">
                  <c:v>1.0015495000000001</c:v>
                </c:pt>
                <c:pt idx="21210">
                  <c:v>1.0010311999999999</c:v>
                </c:pt>
                <c:pt idx="21211">
                  <c:v>0.9608411</c:v>
                </c:pt>
                <c:pt idx="21212">
                  <c:v>0.94449850000000002</c:v>
                </c:pt>
                <c:pt idx="21213">
                  <c:v>0.99687230000000004</c:v>
                </c:pt>
                <c:pt idx="21214">
                  <c:v>0.98447629999999997</c:v>
                </c:pt>
                <c:pt idx="21215">
                  <c:v>0.99914499999999995</c:v>
                </c:pt>
                <c:pt idx="21216">
                  <c:v>1.0001225</c:v>
                </c:pt>
                <c:pt idx="21217">
                  <c:v>0.96854949999999995</c:v>
                </c:pt>
                <c:pt idx="21218">
                  <c:v>1.0007238000000001</c:v>
                </c:pt>
                <c:pt idx="21219">
                  <c:v>0.99682130000000002</c:v>
                </c:pt>
                <c:pt idx="21220">
                  <c:v>0.99366779999999999</c:v>
                </c:pt>
                <c:pt idx="21221">
                  <c:v>1.0000669</c:v>
                </c:pt>
                <c:pt idx="21222">
                  <c:v>1.0004090000000001</c:v>
                </c:pt>
                <c:pt idx="21223">
                  <c:v>0.99352425</c:v>
                </c:pt>
                <c:pt idx="21224">
                  <c:v>0.99029310000000004</c:v>
                </c:pt>
                <c:pt idx="21225">
                  <c:v>1.0008756999999999</c:v>
                </c:pt>
                <c:pt idx="21226">
                  <c:v>0.99988069999999996</c:v>
                </c:pt>
                <c:pt idx="21227">
                  <c:v>0.98889256000000003</c:v>
                </c:pt>
                <c:pt idx="21228">
                  <c:v>0.99959969999999998</c:v>
                </c:pt>
                <c:pt idx="21229">
                  <c:v>0.99797356000000004</c:v>
                </c:pt>
                <c:pt idx="21230">
                  <c:v>0.97034719999999997</c:v>
                </c:pt>
                <c:pt idx="21231">
                  <c:v>0.9872689</c:v>
                </c:pt>
                <c:pt idx="21232">
                  <c:v>1.0009558000000001</c:v>
                </c:pt>
                <c:pt idx="21233">
                  <c:v>0.98333292999999999</c:v>
                </c:pt>
                <c:pt idx="21234">
                  <c:v>1.0003835999999999</c:v>
                </c:pt>
                <c:pt idx="21235">
                  <c:v>0.99429374999999998</c:v>
                </c:pt>
                <c:pt idx="21236">
                  <c:v>0.93086517000000002</c:v>
                </c:pt>
                <c:pt idx="21237">
                  <c:v>1.0020475</c:v>
                </c:pt>
                <c:pt idx="21238">
                  <c:v>0.97581315000000002</c:v>
                </c:pt>
                <c:pt idx="21239">
                  <c:v>1.0004090000000001</c:v>
                </c:pt>
                <c:pt idx="21240">
                  <c:v>0.97818947000000001</c:v>
                </c:pt>
                <c:pt idx="21241">
                  <c:v>0.99948360000000003</c:v>
                </c:pt>
                <c:pt idx="21242">
                  <c:v>1.0020876000000001</c:v>
                </c:pt>
                <c:pt idx="21243">
                  <c:v>0.99815047000000001</c:v>
                </c:pt>
                <c:pt idx="21244">
                  <c:v>0.99327414999999997</c:v>
                </c:pt>
                <c:pt idx="21245">
                  <c:v>0.88469933999999995</c:v>
                </c:pt>
                <c:pt idx="21246">
                  <c:v>1.0002078999999999</c:v>
                </c:pt>
                <c:pt idx="21247">
                  <c:v>0.9770276</c:v>
                </c:pt>
                <c:pt idx="21248">
                  <c:v>0.99876640000000005</c:v>
                </c:pt>
                <c:pt idx="21249">
                  <c:v>0.97631234</c:v>
                </c:pt>
                <c:pt idx="21250">
                  <c:v>1.0000699</c:v>
                </c:pt>
                <c:pt idx="21251">
                  <c:v>0.99953970000000003</c:v>
                </c:pt>
                <c:pt idx="21252">
                  <c:v>0.97370433999999995</c:v>
                </c:pt>
                <c:pt idx="21253">
                  <c:v>0.99665519999999996</c:v>
                </c:pt>
                <c:pt idx="21254">
                  <c:v>0.99380659999999998</c:v>
                </c:pt>
                <c:pt idx="21255">
                  <c:v>0.99313739999999995</c:v>
                </c:pt>
                <c:pt idx="21256">
                  <c:v>1.0002713999999999</c:v>
                </c:pt>
                <c:pt idx="21257">
                  <c:v>1.0010064999999999</c:v>
                </c:pt>
                <c:pt idx="21258">
                  <c:v>0.99099729999999997</c:v>
                </c:pt>
                <c:pt idx="21259">
                  <c:v>0.99736429999999998</c:v>
                </c:pt>
                <c:pt idx="21260">
                  <c:v>0.99777970000000005</c:v>
                </c:pt>
                <c:pt idx="21261">
                  <c:v>0.9723041</c:v>
                </c:pt>
                <c:pt idx="21262">
                  <c:v>0.99491273999999996</c:v>
                </c:pt>
                <c:pt idx="21263">
                  <c:v>0.99621119999999996</c:v>
                </c:pt>
                <c:pt idx="21264">
                  <c:v>1.0002793999999999</c:v>
                </c:pt>
                <c:pt idx="21265">
                  <c:v>0.98864423999999995</c:v>
                </c:pt>
                <c:pt idx="21266">
                  <c:v>0.99476474999999998</c:v>
                </c:pt>
                <c:pt idx="21267">
                  <c:v>1.0007497000000001</c:v>
                </c:pt>
                <c:pt idx="21268">
                  <c:v>0.99859439999999999</c:v>
                </c:pt>
                <c:pt idx="21269">
                  <c:v>0.99749449999999995</c:v>
                </c:pt>
                <c:pt idx="21270">
                  <c:v>0.98230770000000001</c:v>
                </c:pt>
                <c:pt idx="21271">
                  <c:v>0.99976290000000001</c:v>
                </c:pt>
                <c:pt idx="21272">
                  <c:v>0.95552729999999997</c:v>
                </c:pt>
                <c:pt idx="21273">
                  <c:v>0.99367510000000003</c:v>
                </c:pt>
                <c:pt idx="21274">
                  <c:v>0.95338160000000005</c:v>
                </c:pt>
                <c:pt idx="21275">
                  <c:v>0.97993730000000001</c:v>
                </c:pt>
                <c:pt idx="21276">
                  <c:v>1.0016282000000001</c:v>
                </c:pt>
                <c:pt idx="21277">
                  <c:v>1.0016403</c:v>
                </c:pt>
                <c:pt idx="21278">
                  <c:v>0.99823207000000003</c:v>
                </c:pt>
                <c:pt idx="21279">
                  <c:v>0.98057145000000001</c:v>
                </c:pt>
                <c:pt idx="21280">
                  <c:v>1.0027337000000001</c:v>
                </c:pt>
                <c:pt idx="21281">
                  <c:v>0.99736539999999996</c:v>
                </c:pt>
                <c:pt idx="21282">
                  <c:v>1.0035806</c:v>
                </c:pt>
                <c:pt idx="21283">
                  <c:v>1.0002352999999999</c:v>
                </c:pt>
                <c:pt idx="21284">
                  <c:v>0.99916729999999998</c:v>
                </c:pt>
                <c:pt idx="21285">
                  <c:v>0.99300319999999997</c:v>
                </c:pt>
                <c:pt idx="21286">
                  <c:v>0.9986621</c:v>
                </c:pt>
                <c:pt idx="21287">
                  <c:v>0.99786169999999996</c:v>
                </c:pt>
                <c:pt idx="21288">
                  <c:v>0.99027270000000001</c:v>
                </c:pt>
                <c:pt idx="21289">
                  <c:v>0.98159903000000004</c:v>
                </c:pt>
                <c:pt idx="21290">
                  <c:v>0.99110085000000003</c:v>
                </c:pt>
                <c:pt idx="21291">
                  <c:v>0.9750664</c:v>
                </c:pt>
                <c:pt idx="21292">
                  <c:v>1.0029714999999999</c:v>
                </c:pt>
                <c:pt idx="21293">
                  <c:v>0.98461913999999995</c:v>
                </c:pt>
                <c:pt idx="21294">
                  <c:v>0.99157476</c:v>
                </c:pt>
                <c:pt idx="21295">
                  <c:v>0.97746854999999999</c:v>
                </c:pt>
                <c:pt idx="21296">
                  <c:v>0.97051089999999995</c:v>
                </c:pt>
                <c:pt idx="21297">
                  <c:v>0.98776673999999998</c:v>
                </c:pt>
                <c:pt idx="21298">
                  <c:v>0.99690639999999997</c:v>
                </c:pt>
                <c:pt idx="21299">
                  <c:v>0.98492104000000003</c:v>
                </c:pt>
                <c:pt idx="21300">
                  <c:v>0.99697809999999998</c:v>
                </c:pt>
                <c:pt idx="21301">
                  <c:v>0.99015609999999998</c:v>
                </c:pt>
                <c:pt idx="21302">
                  <c:v>0.99272910000000003</c:v>
                </c:pt>
                <c:pt idx="21303">
                  <c:v>0.99714756000000004</c:v>
                </c:pt>
                <c:pt idx="21304">
                  <c:v>0.99276039999999999</c:v>
                </c:pt>
                <c:pt idx="21305">
                  <c:v>0.99140554999999997</c:v>
                </c:pt>
                <c:pt idx="21306">
                  <c:v>1.0032741000000001</c:v>
                </c:pt>
                <c:pt idx="21307">
                  <c:v>1.0001998000000001</c:v>
                </c:pt>
                <c:pt idx="21308">
                  <c:v>0.98845654999999999</c:v>
                </c:pt>
                <c:pt idx="21309">
                  <c:v>0.99943170000000003</c:v>
                </c:pt>
                <c:pt idx="21310">
                  <c:v>0.99773400000000001</c:v>
                </c:pt>
                <c:pt idx="21311">
                  <c:v>0.99007403999999999</c:v>
                </c:pt>
                <c:pt idx="21312">
                  <c:v>0.99969640000000004</c:v>
                </c:pt>
                <c:pt idx="21313">
                  <c:v>0.97391839999999996</c:v>
                </c:pt>
                <c:pt idx="21314">
                  <c:v>0.99936163</c:v>
                </c:pt>
                <c:pt idx="21315">
                  <c:v>0.99391264000000001</c:v>
                </c:pt>
                <c:pt idx="21316">
                  <c:v>0.93786290000000005</c:v>
                </c:pt>
                <c:pt idx="21317">
                  <c:v>0.87167139999999999</c:v>
                </c:pt>
                <c:pt idx="21318">
                  <c:v>0.96607639999999995</c:v>
                </c:pt>
                <c:pt idx="21319">
                  <c:v>0.99653849999999999</c:v>
                </c:pt>
                <c:pt idx="21320">
                  <c:v>0.99740910000000005</c:v>
                </c:pt>
                <c:pt idx="21321">
                  <c:v>0.93826140000000002</c:v>
                </c:pt>
                <c:pt idx="21322">
                  <c:v>0.98240459999999996</c:v>
                </c:pt>
                <c:pt idx="21323">
                  <c:v>0.99621990000000005</c:v>
                </c:pt>
                <c:pt idx="21324">
                  <c:v>0.99512582999999999</c:v>
                </c:pt>
                <c:pt idx="21325">
                  <c:v>1.0001225</c:v>
                </c:pt>
                <c:pt idx="21326">
                  <c:v>1.0006409000000001</c:v>
                </c:pt>
                <c:pt idx="21327">
                  <c:v>0.99866060000000001</c:v>
                </c:pt>
                <c:pt idx="21328">
                  <c:v>0.99834495999999995</c:v>
                </c:pt>
                <c:pt idx="21329">
                  <c:v>0.97568774000000003</c:v>
                </c:pt>
                <c:pt idx="21330">
                  <c:v>1.0021791</c:v>
                </c:pt>
                <c:pt idx="21331">
                  <c:v>0.98406755999999995</c:v>
                </c:pt>
                <c:pt idx="21332">
                  <c:v>0.99994373000000003</c:v>
                </c:pt>
                <c:pt idx="21333">
                  <c:v>0.99962980000000001</c:v>
                </c:pt>
                <c:pt idx="21334">
                  <c:v>0.99536234000000001</c:v>
                </c:pt>
                <c:pt idx="21335">
                  <c:v>0.97174596999999996</c:v>
                </c:pt>
                <c:pt idx="21336">
                  <c:v>0.99294110000000002</c:v>
                </c:pt>
                <c:pt idx="21337">
                  <c:v>0.99925184</c:v>
                </c:pt>
                <c:pt idx="21338">
                  <c:v>1.0003628</c:v>
                </c:pt>
                <c:pt idx="21339">
                  <c:v>0.99853539999999996</c:v>
                </c:pt>
                <c:pt idx="21340">
                  <c:v>1.0008345000000001</c:v>
                </c:pt>
                <c:pt idx="21341">
                  <c:v>0.99590500000000004</c:v>
                </c:pt>
                <c:pt idx="21342">
                  <c:v>1.0007231999999999</c:v>
                </c:pt>
                <c:pt idx="21343">
                  <c:v>0.94445009999999996</c:v>
                </c:pt>
                <c:pt idx="21344">
                  <c:v>1.0007727</c:v>
                </c:pt>
                <c:pt idx="21345">
                  <c:v>0.98631639999999998</c:v>
                </c:pt>
                <c:pt idx="21346">
                  <c:v>1.0007709</c:v>
                </c:pt>
                <c:pt idx="21347">
                  <c:v>0.99892323999999999</c:v>
                </c:pt>
                <c:pt idx="21348">
                  <c:v>0.99977815000000003</c:v>
                </c:pt>
                <c:pt idx="21349">
                  <c:v>0.98412955000000002</c:v>
                </c:pt>
                <c:pt idx="21350">
                  <c:v>0.99691266000000001</c:v>
                </c:pt>
                <c:pt idx="21351">
                  <c:v>0.93573150000000005</c:v>
                </c:pt>
                <c:pt idx="21352">
                  <c:v>0.99726809999999999</c:v>
                </c:pt>
                <c:pt idx="21353">
                  <c:v>0.99998355000000005</c:v>
                </c:pt>
                <c:pt idx="21354">
                  <c:v>0.99430894999999997</c:v>
                </c:pt>
                <c:pt idx="21355">
                  <c:v>0.99242430000000004</c:v>
                </c:pt>
                <c:pt idx="21356">
                  <c:v>0.99708379999999996</c:v>
                </c:pt>
                <c:pt idx="21357">
                  <c:v>1.0003701</c:v>
                </c:pt>
                <c:pt idx="21358">
                  <c:v>0.9943417</c:v>
                </c:pt>
                <c:pt idx="21359">
                  <c:v>0.99012739999999999</c:v>
                </c:pt>
                <c:pt idx="21360">
                  <c:v>0.99969589999999997</c:v>
                </c:pt>
                <c:pt idx="21361">
                  <c:v>0.95999690000000004</c:v>
                </c:pt>
                <c:pt idx="21362">
                  <c:v>0.99829155000000003</c:v>
                </c:pt>
                <c:pt idx="21363">
                  <c:v>0.98850530000000003</c:v>
                </c:pt>
                <c:pt idx="21364">
                  <c:v>0.99381949999999997</c:v>
                </c:pt>
                <c:pt idx="21365">
                  <c:v>0.99983010000000005</c:v>
                </c:pt>
                <c:pt idx="21366">
                  <c:v>0.97082299999999999</c:v>
                </c:pt>
                <c:pt idx="21367">
                  <c:v>0.99525326000000003</c:v>
                </c:pt>
                <c:pt idx="21368">
                  <c:v>1.0010380000000001</c:v>
                </c:pt>
                <c:pt idx="21369">
                  <c:v>1.001325</c:v>
                </c:pt>
                <c:pt idx="21370">
                  <c:v>0.99575340000000001</c:v>
                </c:pt>
                <c:pt idx="21371">
                  <c:v>1.0009722000000001</c:v>
                </c:pt>
                <c:pt idx="21372">
                  <c:v>0.99799490000000002</c:v>
                </c:pt>
                <c:pt idx="21373">
                  <c:v>0.99635404000000005</c:v>
                </c:pt>
                <c:pt idx="21374">
                  <c:v>0.98343563000000001</c:v>
                </c:pt>
                <c:pt idx="21375">
                  <c:v>0.99963986999999999</c:v>
                </c:pt>
                <c:pt idx="21376">
                  <c:v>0.99707029999999996</c:v>
                </c:pt>
                <c:pt idx="21377">
                  <c:v>0.98843175000000005</c:v>
                </c:pt>
                <c:pt idx="21378">
                  <c:v>0.99050740000000004</c:v>
                </c:pt>
                <c:pt idx="21379">
                  <c:v>0.98641473000000002</c:v>
                </c:pt>
                <c:pt idx="21380">
                  <c:v>0.99467844000000005</c:v>
                </c:pt>
                <c:pt idx="21381">
                  <c:v>0.92118376000000002</c:v>
                </c:pt>
                <c:pt idx="21382">
                  <c:v>1.0004573999999999</c:v>
                </c:pt>
                <c:pt idx="21383">
                  <c:v>0.99622213999999998</c:v>
                </c:pt>
                <c:pt idx="21384">
                  <c:v>0.97891890000000004</c:v>
                </c:pt>
                <c:pt idx="21385">
                  <c:v>0.99817900000000004</c:v>
                </c:pt>
                <c:pt idx="21386">
                  <c:v>0.99038210000000004</c:v>
                </c:pt>
                <c:pt idx="21387">
                  <c:v>0.97649459999999999</c:v>
                </c:pt>
                <c:pt idx="21388">
                  <c:v>1.0027964</c:v>
                </c:pt>
                <c:pt idx="21389">
                  <c:v>0.99964005</c:v>
                </c:pt>
                <c:pt idx="21390">
                  <c:v>0.98085520000000004</c:v>
                </c:pt>
                <c:pt idx="21391">
                  <c:v>1.0011938</c:v>
                </c:pt>
                <c:pt idx="21392">
                  <c:v>0.99805074999999999</c:v>
                </c:pt>
                <c:pt idx="21393">
                  <c:v>0.99100880000000002</c:v>
                </c:pt>
                <c:pt idx="21394">
                  <c:v>1.0008060000000001</c:v>
                </c:pt>
                <c:pt idx="21395">
                  <c:v>0.99875396000000005</c:v>
                </c:pt>
                <c:pt idx="21396">
                  <c:v>1.0001910000000001</c:v>
                </c:pt>
                <c:pt idx="21397">
                  <c:v>0.99873000000000001</c:v>
                </c:pt>
                <c:pt idx="21398">
                  <c:v>0.99193794000000002</c:v>
                </c:pt>
                <c:pt idx="21399">
                  <c:v>0.994892</c:v>
                </c:pt>
                <c:pt idx="21400">
                  <c:v>0.9937416</c:v>
                </c:pt>
                <c:pt idx="21401">
                  <c:v>0.99204165</c:v>
                </c:pt>
                <c:pt idx="21402">
                  <c:v>0.99334060000000002</c:v>
                </c:pt>
                <c:pt idx="21403">
                  <c:v>1.0010489</c:v>
                </c:pt>
                <c:pt idx="21404">
                  <c:v>0.99927339999999998</c:v>
                </c:pt>
                <c:pt idx="21405">
                  <c:v>0.99862790000000001</c:v>
                </c:pt>
                <c:pt idx="21406">
                  <c:v>1.0021837</c:v>
                </c:pt>
                <c:pt idx="21407">
                  <c:v>1.0022447999999999</c:v>
                </c:pt>
                <c:pt idx="21408">
                  <c:v>0.99508863999999997</c:v>
                </c:pt>
                <c:pt idx="21409">
                  <c:v>0.96664596000000003</c:v>
                </c:pt>
                <c:pt idx="21410">
                  <c:v>0.99920255000000002</c:v>
                </c:pt>
                <c:pt idx="21411">
                  <c:v>0.99139493999999995</c:v>
                </c:pt>
                <c:pt idx="21412">
                  <c:v>0.99818045</c:v>
                </c:pt>
                <c:pt idx="21413">
                  <c:v>0.97026354000000004</c:v>
                </c:pt>
                <c:pt idx="21414">
                  <c:v>0.9985212</c:v>
                </c:pt>
                <c:pt idx="21415">
                  <c:v>0.98636869999999999</c:v>
                </c:pt>
                <c:pt idx="21416">
                  <c:v>0.99549215999999996</c:v>
                </c:pt>
                <c:pt idx="21417">
                  <c:v>0.99034319999999998</c:v>
                </c:pt>
                <c:pt idx="21418">
                  <c:v>0.99841429999999998</c:v>
                </c:pt>
                <c:pt idx="21419">
                  <c:v>0.99881120000000001</c:v>
                </c:pt>
                <c:pt idx="21420">
                  <c:v>0.99280659999999998</c:v>
                </c:pt>
                <c:pt idx="21421">
                  <c:v>0.92090833000000005</c:v>
                </c:pt>
                <c:pt idx="21422">
                  <c:v>1.0004184</c:v>
                </c:pt>
                <c:pt idx="21423">
                  <c:v>0.9990327</c:v>
                </c:pt>
                <c:pt idx="21424">
                  <c:v>0.98536120000000005</c:v>
                </c:pt>
                <c:pt idx="21425">
                  <c:v>1.0007064000000001</c:v>
                </c:pt>
                <c:pt idx="21426">
                  <c:v>0.98299049999999999</c:v>
                </c:pt>
                <c:pt idx="21427">
                  <c:v>0.98115079999999999</c:v>
                </c:pt>
                <c:pt idx="21428">
                  <c:v>1.0010569</c:v>
                </c:pt>
                <c:pt idx="21429">
                  <c:v>1.0006907</c:v>
                </c:pt>
                <c:pt idx="21430">
                  <c:v>1.0003796</c:v>
                </c:pt>
                <c:pt idx="21431">
                  <c:v>0.98575069999999998</c:v>
                </c:pt>
                <c:pt idx="21432">
                  <c:v>0.99842489999999995</c:v>
                </c:pt>
                <c:pt idx="21433">
                  <c:v>0.96011029999999997</c:v>
                </c:pt>
                <c:pt idx="21434">
                  <c:v>0.97891676000000005</c:v>
                </c:pt>
                <c:pt idx="21435">
                  <c:v>1.0015772999999999</c:v>
                </c:pt>
                <c:pt idx="21436">
                  <c:v>0.97691876</c:v>
                </c:pt>
                <c:pt idx="21437">
                  <c:v>1.0038038</c:v>
                </c:pt>
                <c:pt idx="21438">
                  <c:v>1.0009458</c:v>
                </c:pt>
                <c:pt idx="21439">
                  <c:v>0.97021389999999996</c:v>
                </c:pt>
                <c:pt idx="21440">
                  <c:v>0.95498746999999995</c:v>
                </c:pt>
                <c:pt idx="21441">
                  <c:v>0.99838364000000002</c:v>
                </c:pt>
                <c:pt idx="21442">
                  <c:v>0.99963175999999998</c:v>
                </c:pt>
                <c:pt idx="21443">
                  <c:v>0.98793006000000005</c:v>
                </c:pt>
                <c:pt idx="21444">
                  <c:v>0.99955236999999997</c:v>
                </c:pt>
                <c:pt idx="21445">
                  <c:v>0.99370510000000001</c:v>
                </c:pt>
                <c:pt idx="21446">
                  <c:v>0.97590869999999996</c:v>
                </c:pt>
                <c:pt idx="21447">
                  <c:v>0.96374773999999996</c:v>
                </c:pt>
                <c:pt idx="21448">
                  <c:v>0.98599833000000003</c:v>
                </c:pt>
                <c:pt idx="21449">
                  <c:v>0.98181015000000005</c:v>
                </c:pt>
                <c:pt idx="21450">
                  <c:v>1.0006747</c:v>
                </c:pt>
                <c:pt idx="21451">
                  <c:v>0.99827699999999997</c:v>
                </c:pt>
                <c:pt idx="21452">
                  <c:v>0.97318110000000002</c:v>
                </c:pt>
                <c:pt idx="21453">
                  <c:v>0.99098337000000003</c:v>
                </c:pt>
                <c:pt idx="21454">
                  <c:v>0.97969980000000001</c:v>
                </c:pt>
                <c:pt idx="21455">
                  <c:v>0.98788129999999996</c:v>
                </c:pt>
                <c:pt idx="21456">
                  <c:v>0.98679702999999996</c:v>
                </c:pt>
                <c:pt idx="21457">
                  <c:v>0.99872654999999999</c:v>
                </c:pt>
                <c:pt idx="21458">
                  <c:v>0.91730624000000005</c:v>
                </c:pt>
                <c:pt idx="21459">
                  <c:v>0.97993090000000005</c:v>
                </c:pt>
                <c:pt idx="21460">
                  <c:v>0.96944076000000001</c:v>
                </c:pt>
                <c:pt idx="21461">
                  <c:v>0.99838835000000004</c:v>
                </c:pt>
                <c:pt idx="21462">
                  <c:v>0.99811550000000004</c:v>
                </c:pt>
                <c:pt idx="21463">
                  <c:v>0.98969090000000004</c:v>
                </c:pt>
                <c:pt idx="21464">
                  <c:v>1.0009539000000001</c:v>
                </c:pt>
                <c:pt idx="21465">
                  <c:v>0.99966544000000002</c:v>
                </c:pt>
                <c:pt idx="21466">
                  <c:v>0.99362209999999995</c:v>
                </c:pt>
                <c:pt idx="21467">
                  <c:v>0.97412175000000001</c:v>
                </c:pt>
                <c:pt idx="21468">
                  <c:v>0.99938947</c:v>
                </c:pt>
                <c:pt idx="21469">
                  <c:v>0.98878699999999997</c:v>
                </c:pt>
                <c:pt idx="21470">
                  <c:v>0.94231814000000003</c:v>
                </c:pt>
                <c:pt idx="21471">
                  <c:v>1.0001842999999999</c:v>
                </c:pt>
                <c:pt idx="21472">
                  <c:v>1.0009291</c:v>
                </c:pt>
                <c:pt idx="21473">
                  <c:v>0.98326959999999997</c:v>
                </c:pt>
                <c:pt idx="21474">
                  <c:v>0.99865950000000003</c:v>
                </c:pt>
                <c:pt idx="21475">
                  <c:v>1.0003919999999999</c:v>
                </c:pt>
                <c:pt idx="21476">
                  <c:v>0.97260690000000005</c:v>
                </c:pt>
                <c:pt idx="21477">
                  <c:v>0.97809029999999997</c:v>
                </c:pt>
                <c:pt idx="21478">
                  <c:v>0.98587935999999998</c:v>
                </c:pt>
                <c:pt idx="21479">
                  <c:v>1.0001926000000001</c:v>
                </c:pt>
                <c:pt idx="21480">
                  <c:v>0.96650267000000001</c:v>
                </c:pt>
                <c:pt idx="21481">
                  <c:v>1.0023998999999999</c:v>
                </c:pt>
                <c:pt idx="21482">
                  <c:v>0.98558175999999997</c:v>
                </c:pt>
                <c:pt idx="21483">
                  <c:v>0.99913174000000005</c:v>
                </c:pt>
                <c:pt idx="21484">
                  <c:v>0.9996197</c:v>
                </c:pt>
                <c:pt idx="21485">
                  <c:v>0.99753267000000001</c:v>
                </c:pt>
                <c:pt idx="21486">
                  <c:v>0.99867254000000005</c:v>
                </c:pt>
                <c:pt idx="21487">
                  <c:v>1.0015166</c:v>
                </c:pt>
                <c:pt idx="21488">
                  <c:v>0.96518550000000003</c:v>
                </c:pt>
                <c:pt idx="21489">
                  <c:v>0.98789024000000003</c:v>
                </c:pt>
                <c:pt idx="21490">
                  <c:v>0.97659689999999999</c:v>
                </c:pt>
                <c:pt idx="21491">
                  <c:v>0.99982435000000003</c:v>
                </c:pt>
                <c:pt idx="21492">
                  <c:v>0.99812299999999998</c:v>
                </c:pt>
                <c:pt idx="21493">
                  <c:v>0.99124939999999995</c:v>
                </c:pt>
                <c:pt idx="21494">
                  <c:v>0.99587079999999994</c:v>
                </c:pt>
                <c:pt idx="21495">
                  <c:v>0.91989653999999998</c:v>
                </c:pt>
                <c:pt idx="21496">
                  <c:v>1.0010699999999999</c:v>
                </c:pt>
                <c:pt idx="21497">
                  <c:v>0.99728525000000001</c:v>
                </c:pt>
                <c:pt idx="21498">
                  <c:v>0.99798640000000005</c:v>
                </c:pt>
                <c:pt idx="21499">
                  <c:v>0.99945616999999998</c:v>
                </c:pt>
                <c:pt idx="21500">
                  <c:v>1.0010174999999999</c:v>
                </c:pt>
                <c:pt idx="21501">
                  <c:v>0.99714190000000003</c:v>
                </c:pt>
                <c:pt idx="21502">
                  <c:v>0.98104619999999998</c:v>
                </c:pt>
                <c:pt idx="21503">
                  <c:v>0.98856383999999997</c:v>
                </c:pt>
                <c:pt idx="21504">
                  <c:v>0.99819139999999995</c:v>
                </c:pt>
                <c:pt idx="21505">
                  <c:v>0.95703130000000003</c:v>
                </c:pt>
                <c:pt idx="21506">
                  <c:v>1.0010988999999999</c:v>
                </c:pt>
                <c:pt idx="21507">
                  <c:v>0.99944339999999998</c:v>
                </c:pt>
                <c:pt idx="21508">
                  <c:v>0.99879825</c:v>
                </c:pt>
                <c:pt idx="21509">
                  <c:v>0.9661206</c:v>
                </c:pt>
                <c:pt idx="21510">
                  <c:v>0.98552879999999998</c:v>
                </c:pt>
                <c:pt idx="21511">
                  <c:v>0.99548846000000002</c:v>
                </c:pt>
                <c:pt idx="21512">
                  <c:v>0.99433890000000003</c:v>
                </c:pt>
                <c:pt idx="21513">
                  <c:v>1.0004660999999999</c:v>
                </c:pt>
                <c:pt idx="21514">
                  <c:v>0.99917210000000001</c:v>
                </c:pt>
                <c:pt idx="21515">
                  <c:v>1.0001125</c:v>
                </c:pt>
                <c:pt idx="21516">
                  <c:v>0.97229690000000002</c:v>
                </c:pt>
                <c:pt idx="21517">
                  <c:v>0.99959969999999998</c:v>
                </c:pt>
                <c:pt idx="21518">
                  <c:v>0.99981885999999998</c:v>
                </c:pt>
                <c:pt idx="21519">
                  <c:v>0.98001760000000004</c:v>
                </c:pt>
                <c:pt idx="21520">
                  <c:v>0.99489559999999999</c:v>
                </c:pt>
                <c:pt idx="21521">
                  <c:v>0.98074439999999996</c:v>
                </c:pt>
                <c:pt idx="21522">
                  <c:v>0.98460435999999996</c:v>
                </c:pt>
                <c:pt idx="21523">
                  <c:v>1.0011497</c:v>
                </c:pt>
                <c:pt idx="21524">
                  <c:v>1.0025846</c:v>
                </c:pt>
                <c:pt idx="21525">
                  <c:v>0.95184225</c:v>
                </c:pt>
                <c:pt idx="21526">
                  <c:v>0.99084819999999996</c:v>
                </c:pt>
                <c:pt idx="21527">
                  <c:v>0.99911870000000003</c:v>
                </c:pt>
                <c:pt idx="21528">
                  <c:v>0.99747439999999998</c:v>
                </c:pt>
                <c:pt idx="21529">
                  <c:v>0.99727129999999997</c:v>
                </c:pt>
                <c:pt idx="21530">
                  <c:v>0.93467944999999997</c:v>
                </c:pt>
                <c:pt idx="21531">
                  <c:v>0.94425800000000004</c:v>
                </c:pt>
                <c:pt idx="21532">
                  <c:v>0.98613673000000002</c:v>
                </c:pt>
                <c:pt idx="21533">
                  <c:v>0.99410164000000001</c:v>
                </c:pt>
                <c:pt idx="21534">
                  <c:v>0.99832010000000004</c:v>
                </c:pt>
                <c:pt idx="21535">
                  <c:v>0.99206232999999999</c:v>
                </c:pt>
                <c:pt idx="21536">
                  <c:v>1.0013825000000001</c:v>
                </c:pt>
                <c:pt idx="21537">
                  <c:v>0.98891070000000003</c:v>
                </c:pt>
                <c:pt idx="21538">
                  <c:v>0.99745740000000005</c:v>
                </c:pt>
                <c:pt idx="21539">
                  <c:v>1.0011634</c:v>
                </c:pt>
                <c:pt idx="21540">
                  <c:v>0.9892379</c:v>
                </c:pt>
                <c:pt idx="21541">
                  <c:v>0.96040075999999996</c:v>
                </c:pt>
                <c:pt idx="21542">
                  <c:v>0.96162709999999996</c:v>
                </c:pt>
                <c:pt idx="21543">
                  <c:v>0.99970983999999996</c:v>
                </c:pt>
                <c:pt idx="21544">
                  <c:v>0.95645404000000001</c:v>
                </c:pt>
                <c:pt idx="21545">
                  <c:v>1.0012093</c:v>
                </c:pt>
                <c:pt idx="21546">
                  <c:v>0.99613949999999996</c:v>
                </c:pt>
                <c:pt idx="21547">
                  <c:v>0.8890325</c:v>
                </c:pt>
                <c:pt idx="21548">
                  <c:v>0.99966394999999997</c:v>
                </c:pt>
                <c:pt idx="21549">
                  <c:v>0.99980979999999997</c:v>
                </c:pt>
                <c:pt idx="21550">
                  <c:v>0.99995769999999995</c:v>
                </c:pt>
                <c:pt idx="21551">
                  <c:v>0.99358290000000005</c:v>
                </c:pt>
                <c:pt idx="21552">
                  <c:v>0.99423280000000003</c:v>
                </c:pt>
                <c:pt idx="21553">
                  <c:v>1.0011445999999999</c:v>
                </c:pt>
                <c:pt idx="21554">
                  <c:v>0.99945969999999995</c:v>
                </c:pt>
                <c:pt idx="21555">
                  <c:v>0.99955590000000005</c:v>
                </c:pt>
                <c:pt idx="21556">
                  <c:v>1.0003883</c:v>
                </c:pt>
                <c:pt idx="21557">
                  <c:v>0.96076530000000004</c:v>
                </c:pt>
                <c:pt idx="21558">
                  <c:v>0.97138599999999997</c:v>
                </c:pt>
                <c:pt idx="21559">
                  <c:v>0.99202513999999997</c:v>
                </c:pt>
                <c:pt idx="21560">
                  <c:v>0.95128509999999999</c:v>
                </c:pt>
                <c:pt idx="21561">
                  <c:v>1.0013803999999999</c:v>
                </c:pt>
                <c:pt idx="21562">
                  <c:v>0.99067116</c:v>
                </c:pt>
                <c:pt idx="21563">
                  <c:v>1.0048788</c:v>
                </c:pt>
                <c:pt idx="21564">
                  <c:v>0.9999709</c:v>
                </c:pt>
                <c:pt idx="21565">
                  <c:v>0.99960879999999996</c:v>
                </c:pt>
                <c:pt idx="21566">
                  <c:v>0.99357593</c:v>
                </c:pt>
                <c:pt idx="21567">
                  <c:v>0.99737569999999998</c:v>
                </c:pt>
                <c:pt idx="21568">
                  <c:v>0.98485219999999996</c:v>
                </c:pt>
                <c:pt idx="21569">
                  <c:v>1.0001616</c:v>
                </c:pt>
                <c:pt idx="21570">
                  <c:v>1.0006043</c:v>
                </c:pt>
                <c:pt idx="21571">
                  <c:v>1.0008625</c:v>
                </c:pt>
                <c:pt idx="21572">
                  <c:v>0.98281050000000003</c:v>
                </c:pt>
                <c:pt idx="21573">
                  <c:v>0.99152476000000001</c:v>
                </c:pt>
                <c:pt idx="21574">
                  <c:v>0.99236849999999999</c:v>
                </c:pt>
                <c:pt idx="21575">
                  <c:v>1.0007092</c:v>
                </c:pt>
                <c:pt idx="21576">
                  <c:v>1.0016867</c:v>
                </c:pt>
                <c:pt idx="21577">
                  <c:v>1.0001606999999999</c:v>
                </c:pt>
                <c:pt idx="21578">
                  <c:v>0.98975809999999997</c:v>
                </c:pt>
                <c:pt idx="21579">
                  <c:v>1.0004652999999999</c:v>
                </c:pt>
                <c:pt idx="21580">
                  <c:v>1.0016894000000001</c:v>
                </c:pt>
                <c:pt idx="21581">
                  <c:v>1.0029303000000001</c:v>
                </c:pt>
                <c:pt idx="21582">
                  <c:v>0.99385256</c:v>
                </c:pt>
                <c:pt idx="21583">
                  <c:v>0.99884963000000004</c:v>
                </c:pt>
                <c:pt idx="21584">
                  <c:v>0.9659605</c:v>
                </c:pt>
                <c:pt idx="21585">
                  <c:v>0.98246765000000003</c:v>
                </c:pt>
                <c:pt idx="21586">
                  <c:v>0.99987625999999996</c:v>
                </c:pt>
                <c:pt idx="21587">
                  <c:v>0.96361863999999997</c:v>
                </c:pt>
                <c:pt idx="21588">
                  <c:v>0.99467340000000004</c:v>
                </c:pt>
                <c:pt idx="21589">
                  <c:v>0.99956999999999996</c:v>
                </c:pt>
                <c:pt idx="21590">
                  <c:v>1.0000150999999999</c:v>
                </c:pt>
                <c:pt idx="21591">
                  <c:v>0.99028872999999995</c:v>
                </c:pt>
                <c:pt idx="21592">
                  <c:v>0.97246140000000003</c:v>
                </c:pt>
                <c:pt idx="21593">
                  <c:v>1.0025599999999999</c:v>
                </c:pt>
                <c:pt idx="21594">
                  <c:v>0.96755579999999997</c:v>
                </c:pt>
                <c:pt idx="21595">
                  <c:v>0.97622750000000003</c:v>
                </c:pt>
                <c:pt idx="21596">
                  <c:v>0.99618744999999997</c:v>
                </c:pt>
                <c:pt idx="21597">
                  <c:v>1.0010026999999999</c:v>
                </c:pt>
                <c:pt idx="21598">
                  <c:v>0.98175794000000005</c:v>
                </c:pt>
                <c:pt idx="21599">
                  <c:v>0.97289175000000006</c:v>
                </c:pt>
                <c:pt idx="21600">
                  <c:v>1.0004896000000001</c:v>
                </c:pt>
                <c:pt idx="21601">
                  <c:v>1.0009015999999999</c:v>
                </c:pt>
                <c:pt idx="21602">
                  <c:v>0.97621124999999997</c:v>
                </c:pt>
                <c:pt idx="21603">
                  <c:v>0.99737096000000003</c:v>
                </c:pt>
                <c:pt idx="21604">
                  <c:v>1.0000830999999999</c:v>
                </c:pt>
                <c:pt idx="21605">
                  <c:v>0.98662349999999999</c:v>
                </c:pt>
                <c:pt idx="21606">
                  <c:v>0.99951190000000001</c:v>
                </c:pt>
                <c:pt idx="21607">
                  <c:v>0.99919533999999999</c:v>
                </c:pt>
                <c:pt idx="21608">
                  <c:v>0.99790049999999997</c:v>
                </c:pt>
                <c:pt idx="21609">
                  <c:v>0.99511176000000001</c:v>
                </c:pt>
                <c:pt idx="21610">
                  <c:v>1.0012474</c:v>
                </c:pt>
                <c:pt idx="21611">
                  <c:v>0.98611932999999996</c:v>
                </c:pt>
                <c:pt idx="21612">
                  <c:v>0.98695284000000005</c:v>
                </c:pt>
                <c:pt idx="21613">
                  <c:v>1.0004090000000001</c:v>
                </c:pt>
                <c:pt idx="21614">
                  <c:v>1.0001382999999999</c:v>
                </c:pt>
                <c:pt idx="21615">
                  <c:v>0.99688949999999998</c:v>
                </c:pt>
                <c:pt idx="21616">
                  <c:v>0.99272570000000004</c:v>
                </c:pt>
                <c:pt idx="21617">
                  <c:v>0.98663270000000003</c:v>
                </c:pt>
                <c:pt idx="21618">
                  <c:v>1.0000960000000001</c:v>
                </c:pt>
                <c:pt idx="21619">
                  <c:v>0.97028789999999998</c:v>
                </c:pt>
                <c:pt idx="21620">
                  <c:v>0.98624469999999997</c:v>
                </c:pt>
                <c:pt idx="21621">
                  <c:v>0.99786067000000001</c:v>
                </c:pt>
                <c:pt idx="21622">
                  <c:v>0.99895089999999997</c:v>
                </c:pt>
                <c:pt idx="21623">
                  <c:v>0.99876880000000001</c:v>
                </c:pt>
                <c:pt idx="21624">
                  <c:v>1.0010991</c:v>
                </c:pt>
                <c:pt idx="21625">
                  <c:v>0.99660629999999994</c:v>
                </c:pt>
                <c:pt idx="21626">
                  <c:v>0.97887729999999995</c:v>
                </c:pt>
                <c:pt idx="21627">
                  <c:v>0.97241396000000002</c:v>
                </c:pt>
                <c:pt idx="21628">
                  <c:v>0.99655179999999999</c:v>
                </c:pt>
                <c:pt idx="21629">
                  <c:v>1.0001842999999999</c:v>
                </c:pt>
                <c:pt idx="21630">
                  <c:v>0.97998165999999998</c:v>
                </c:pt>
                <c:pt idx="21631">
                  <c:v>0.99855464999999999</c:v>
                </c:pt>
                <c:pt idx="21632">
                  <c:v>1.0000932</c:v>
                </c:pt>
                <c:pt idx="21633">
                  <c:v>1.0001085999999999</c:v>
                </c:pt>
                <c:pt idx="21634">
                  <c:v>1.0011536999999999</c:v>
                </c:pt>
                <c:pt idx="21635">
                  <c:v>1.0043342</c:v>
                </c:pt>
                <c:pt idx="21636">
                  <c:v>0.99567320000000004</c:v>
                </c:pt>
                <c:pt idx="21637">
                  <c:v>0.97319350000000004</c:v>
                </c:pt>
                <c:pt idx="21638">
                  <c:v>0.98256796999999996</c:v>
                </c:pt>
                <c:pt idx="21639">
                  <c:v>0.99985970000000002</c:v>
                </c:pt>
                <c:pt idx="21640">
                  <c:v>0.98036489999999998</c:v>
                </c:pt>
                <c:pt idx="21641">
                  <c:v>0.98774439999999997</c:v>
                </c:pt>
                <c:pt idx="21642">
                  <c:v>0.98925375999999998</c:v>
                </c:pt>
                <c:pt idx="21643">
                  <c:v>0.98380100000000004</c:v>
                </c:pt>
                <c:pt idx="21644">
                  <c:v>1.001352</c:v>
                </c:pt>
                <c:pt idx="21645">
                  <c:v>0.99857359999999995</c:v>
                </c:pt>
                <c:pt idx="21646">
                  <c:v>0.9967201</c:v>
                </c:pt>
                <c:pt idx="21647">
                  <c:v>0.99827100000000002</c:v>
                </c:pt>
                <c:pt idx="21648">
                  <c:v>0.99748049999999999</c:v>
                </c:pt>
                <c:pt idx="21649">
                  <c:v>0.99669295999999996</c:v>
                </c:pt>
                <c:pt idx="21650">
                  <c:v>0.99823910000000005</c:v>
                </c:pt>
                <c:pt idx="21651">
                  <c:v>1.0001636</c:v>
                </c:pt>
                <c:pt idx="21652">
                  <c:v>1.0001308</c:v>
                </c:pt>
                <c:pt idx="21653">
                  <c:v>0.98756325</c:v>
                </c:pt>
                <c:pt idx="21654">
                  <c:v>1.0006884</c:v>
                </c:pt>
                <c:pt idx="21655">
                  <c:v>0.99895345999999996</c:v>
                </c:pt>
                <c:pt idx="21656">
                  <c:v>0.96643210000000002</c:v>
                </c:pt>
                <c:pt idx="21657">
                  <c:v>0.99038093999999999</c:v>
                </c:pt>
                <c:pt idx="21658">
                  <c:v>1.0002477999999999</c:v>
                </c:pt>
                <c:pt idx="21659">
                  <c:v>0.98414564000000004</c:v>
                </c:pt>
                <c:pt idx="21660">
                  <c:v>0.98530779999999996</c:v>
                </c:pt>
                <c:pt idx="21661">
                  <c:v>1.0009389</c:v>
                </c:pt>
                <c:pt idx="21662">
                  <c:v>0.99139034999999998</c:v>
                </c:pt>
                <c:pt idx="21663">
                  <c:v>0.99807040000000002</c:v>
                </c:pt>
                <c:pt idx="21664">
                  <c:v>0.98767114</c:v>
                </c:pt>
                <c:pt idx="21665">
                  <c:v>0.99817454999999999</c:v>
                </c:pt>
                <c:pt idx="21666">
                  <c:v>0.99793509999999996</c:v>
                </c:pt>
                <c:pt idx="21667">
                  <c:v>0.99674929999999995</c:v>
                </c:pt>
                <c:pt idx="21668">
                  <c:v>1.0001100999999999</c:v>
                </c:pt>
                <c:pt idx="21669">
                  <c:v>0.99903980000000003</c:v>
                </c:pt>
                <c:pt idx="21670">
                  <c:v>0.99585884999999996</c:v>
                </c:pt>
                <c:pt idx="21671">
                  <c:v>1.0001173999999999</c:v>
                </c:pt>
                <c:pt idx="21672">
                  <c:v>1.0007571</c:v>
                </c:pt>
                <c:pt idx="21673">
                  <c:v>0.98323583999999997</c:v>
                </c:pt>
                <c:pt idx="21674">
                  <c:v>1.000856</c:v>
                </c:pt>
                <c:pt idx="21675">
                  <c:v>0.99981629999999999</c:v>
                </c:pt>
                <c:pt idx="21676">
                  <c:v>0.97389320000000001</c:v>
                </c:pt>
                <c:pt idx="21677">
                  <c:v>0.99509689999999995</c:v>
                </c:pt>
                <c:pt idx="21678">
                  <c:v>0.99947613000000002</c:v>
                </c:pt>
                <c:pt idx="21679">
                  <c:v>0.9931932</c:v>
                </c:pt>
                <c:pt idx="21680">
                  <c:v>0.99976735999999999</c:v>
                </c:pt>
                <c:pt idx="21681">
                  <c:v>0.99697389999999997</c:v>
                </c:pt>
                <c:pt idx="21682">
                  <c:v>1.0007535999999999</c:v>
                </c:pt>
                <c:pt idx="21683">
                  <c:v>0.96939450000000005</c:v>
                </c:pt>
                <c:pt idx="21684">
                  <c:v>0.98895292999999995</c:v>
                </c:pt>
                <c:pt idx="21685">
                  <c:v>0.99491596000000004</c:v>
                </c:pt>
                <c:pt idx="21686">
                  <c:v>0.97904480000000005</c:v>
                </c:pt>
                <c:pt idx="21687">
                  <c:v>1.0012728</c:v>
                </c:pt>
                <c:pt idx="21688">
                  <c:v>0.98745479999999997</c:v>
                </c:pt>
                <c:pt idx="21689">
                  <c:v>0.98399407000000005</c:v>
                </c:pt>
                <c:pt idx="21690">
                  <c:v>0.99906594000000004</c:v>
                </c:pt>
                <c:pt idx="21691">
                  <c:v>0.9993052</c:v>
                </c:pt>
                <c:pt idx="21692">
                  <c:v>0.97972196</c:v>
                </c:pt>
                <c:pt idx="21693">
                  <c:v>0.99092919999999995</c:v>
                </c:pt>
                <c:pt idx="21694">
                  <c:v>0.98698114999999997</c:v>
                </c:pt>
                <c:pt idx="21695">
                  <c:v>1.0014911</c:v>
                </c:pt>
                <c:pt idx="21696">
                  <c:v>1.0002074999999999</c:v>
                </c:pt>
                <c:pt idx="21697">
                  <c:v>0.99353369999999996</c:v>
                </c:pt>
                <c:pt idx="21698">
                  <c:v>0.99969226</c:v>
                </c:pt>
                <c:pt idx="21699">
                  <c:v>1.0019096000000001</c:v>
                </c:pt>
                <c:pt idx="21700">
                  <c:v>0.99402330000000005</c:v>
                </c:pt>
                <c:pt idx="21701">
                  <c:v>0.95446867000000002</c:v>
                </c:pt>
                <c:pt idx="21702">
                  <c:v>0.98068699999999998</c:v>
                </c:pt>
                <c:pt idx="21703">
                  <c:v>1.0016468000000001</c:v>
                </c:pt>
                <c:pt idx="21704">
                  <c:v>0.97885376000000002</c:v>
                </c:pt>
                <c:pt idx="21705">
                  <c:v>0.99809749999999997</c:v>
                </c:pt>
                <c:pt idx="21706">
                  <c:v>1.0045658</c:v>
                </c:pt>
                <c:pt idx="21707">
                  <c:v>0.99980979999999997</c:v>
                </c:pt>
                <c:pt idx="21708">
                  <c:v>0.96321630000000003</c:v>
                </c:pt>
                <c:pt idx="21709">
                  <c:v>1.003331</c:v>
                </c:pt>
                <c:pt idx="21710">
                  <c:v>0.95057789999999998</c:v>
                </c:pt>
                <c:pt idx="21711">
                  <c:v>1.0009570999999999</c:v>
                </c:pt>
                <c:pt idx="21712">
                  <c:v>0.9969964</c:v>
                </c:pt>
                <c:pt idx="21713">
                  <c:v>1.0012093</c:v>
                </c:pt>
                <c:pt idx="21714">
                  <c:v>0.99989030000000001</c:v>
                </c:pt>
                <c:pt idx="21715">
                  <c:v>0.98577464000000004</c:v>
                </c:pt>
                <c:pt idx="21716">
                  <c:v>1.0011284</c:v>
                </c:pt>
                <c:pt idx="21717">
                  <c:v>0.99916280000000002</c:v>
                </c:pt>
                <c:pt idx="21718">
                  <c:v>1.0005379999999999</c:v>
                </c:pt>
                <c:pt idx="21719">
                  <c:v>0.99846400000000002</c:v>
                </c:pt>
                <c:pt idx="21720">
                  <c:v>1.0035725</c:v>
                </c:pt>
                <c:pt idx="21721">
                  <c:v>1.0003526</c:v>
                </c:pt>
                <c:pt idx="21722">
                  <c:v>0.99935960000000001</c:v>
                </c:pt>
                <c:pt idx="21723">
                  <c:v>0.99144226000000002</c:v>
                </c:pt>
                <c:pt idx="21724">
                  <c:v>0.98071754</c:v>
                </c:pt>
                <c:pt idx="21725">
                  <c:v>1.0003605</c:v>
                </c:pt>
                <c:pt idx="21726">
                  <c:v>1.0001781000000001</c:v>
                </c:pt>
                <c:pt idx="21727">
                  <c:v>0.99658230000000003</c:v>
                </c:pt>
                <c:pt idx="21728">
                  <c:v>1.0011245</c:v>
                </c:pt>
                <c:pt idx="21729">
                  <c:v>0.98159980000000002</c:v>
                </c:pt>
                <c:pt idx="21730">
                  <c:v>1.0002762000000001</c:v>
                </c:pt>
                <c:pt idx="21731">
                  <c:v>1.0008611999999999</c:v>
                </c:pt>
                <c:pt idx="21732">
                  <c:v>1.0005552</c:v>
                </c:pt>
                <c:pt idx="21733">
                  <c:v>0.99259489999999995</c:v>
                </c:pt>
                <c:pt idx="21734">
                  <c:v>0.99905189999999999</c:v>
                </c:pt>
                <c:pt idx="21735">
                  <c:v>0.99144465000000004</c:v>
                </c:pt>
                <c:pt idx="21736">
                  <c:v>0.9953767</c:v>
                </c:pt>
                <c:pt idx="21737">
                  <c:v>0.96517799999999998</c:v>
                </c:pt>
                <c:pt idx="21738">
                  <c:v>0.99090460000000002</c:v>
                </c:pt>
                <c:pt idx="21739">
                  <c:v>1.0005198</c:v>
                </c:pt>
                <c:pt idx="21740">
                  <c:v>0.99421999999999999</c:v>
                </c:pt>
                <c:pt idx="21741">
                  <c:v>0.94284500000000004</c:v>
                </c:pt>
                <c:pt idx="21742">
                  <c:v>0.96823879999999996</c:v>
                </c:pt>
                <c:pt idx="21743">
                  <c:v>0.99621369999999998</c:v>
                </c:pt>
                <c:pt idx="21744">
                  <c:v>1.0027575</c:v>
                </c:pt>
                <c:pt idx="21745">
                  <c:v>0.99992400000000004</c:v>
                </c:pt>
                <c:pt idx="21746">
                  <c:v>0.99983394000000003</c:v>
                </c:pt>
                <c:pt idx="21747">
                  <c:v>0.99914879999999995</c:v>
                </c:pt>
                <c:pt idx="21748">
                  <c:v>1.0015404000000001</c:v>
                </c:pt>
                <c:pt idx="21749">
                  <c:v>1.0015866</c:v>
                </c:pt>
                <c:pt idx="21750">
                  <c:v>0.9743676</c:v>
                </c:pt>
                <c:pt idx="21751">
                  <c:v>1.0027645000000001</c:v>
                </c:pt>
                <c:pt idx="21752">
                  <c:v>0.99855190000000005</c:v>
                </c:pt>
                <c:pt idx="21753">
                  <c:v>1.0033034000000001</c:v>
                </c:pt>
                <c:pt idx="21754">
                  <c:v>0.93033122999999995</c:v>
                </c:pt>
                <c:pt idx="21755">
                  <c:v>1.0032833000000001</c:v>
                </c:pt>
                <c:pt idx="21756">
                  <c:v>0.99723170000000005</c:v>
                </c:pt>
                <c:pt idx="21757">
                  <c:v>0.99589485</c:v>
                </c:pt>
                <c:pt idx="21758">
                  <c:v>0.99837629999999999</c:v>
                </c:pt>
                <c:pt idx="21759">
                  <c:v>0.99664103999999998</c:v>
                </c:pt>
                <c:pt idx="21760">
                  <c:v>0.99434359999999999</c:v>
                </c:pt>
                <c:pt idx="21761">
                  <c:v>0.99371830000000005</c:v>
                </c:pt>
                <c:pt idx="21762">
                  <c:v>1.0001225</c:v>
                </c:pt>
                <c:pt idx="21763">
                  <c:v>1.0001800999999999</c:v>
                </c:pt>
                <c:pt idx="21764">
                  <c:v>0.95357645000000002</c:v>
                </c:pt>
                <c:pt idx="21765">
                  <c:v>0.99751409999999996</c:v>
                </c:pt>
                <c:pt idx="21766">
                  <c:v>0.99286216000000005</c:v>
                </c:pt>
                <c:pt idx="21767">
                  <c:v>0.99889565000000002</c:v>
                </c:pt>
                <c:pt idx="21768">
                  <c:v>0.99757770000000001</c:v>
                </c:pt>
                <c:pt idx="21769">
                  <c:v>0.96447680000000002</c:v>
                </c:pt>
                <c:pt idx="21770">
                  <c:v>0.98417383000000003</c:v>
                </c:pt>
                <c:pt idx="21771">
                  <c:v>0.99058413999999995</c:v>
                </c:pt>
                <c:pt idx="21772">
                  <c:v>0.99617299999999998</c:v>
                </c:pt>
                <c:pt idx="21773">
                  <c:v>0.95857006</c:v>
                </c:pt>
                <c:pt idx="21774">
                  <c:v>1.0007908000000001</c:v>
                </c:pt>
                <c:pt idx="21775">
                  <c:v>0.99995255000000005</c:v>
                </c:pt>
                <c:pt idx="21776">
                  <c:v>0.99823519999999999</c:v>
                </c:pt>
                <c:pt idx="21777">
                  <c:v>0.99092329999999995</c:v>
                </c:pt>
                <c:pt idx="21778">
                  <c:v>0.99156250000000001</c:v>
                </c:pt>
                <c:pt idx="21779">
                  <c:v>0.99902279999999999</c:v>
                </c:pt>
                <c:pt idx="21780">
                  <c:v>0.97079599999999999</c:v>
                </c:pt>
                <c:pt idx="21781">
                  <c:v>0.99537646999999996</c:v>
                </c:pt>
                <c:pt idx="21782">
                  <c:v>0.97565489999999999</c:v>
                </c:pt>
                <c:pt idx="21783">
                  <c:v>0.98072190000000004</c:v>
                </c:pt>
                <c:pt idx="21784">
                  <c:v>0.99597555000000004</c:v>
                </c:pt>
                <c:pt idx="21785">
                  <c:v>1.0220423000000001</c:v>
                </c:pt>
                <c:pt idx="21786">
                  <c:v>1.0030637</c:v>
                </c:pt>
                <c:pt idx="21787">
                  <c:v>1.0003926000000001</c:v>
                </c:pt>
                <c:pt idx="21788">
                  <c:v>0.96273609999999998</c:v>
                </c:pt>
                <c:pt idx="21789">
                  <c:v>1.0006170999999999</c:v>
                </c:pt>
                <c:pt idx="21790">
                  <c:v>0.99997913999999999</c:v>
                </c:pt>
                <c:pt idx="21791">
                  <c:v>0.99952054000000001</c:v>
                </c:pt>
                <c:pt idx="21792">
                  <c:v>0.9990192</c:v>
                </c:pt>
                <c:pt idx="21793">
                  <c:v>0.99379919999999999</c:v>
                </c:pt>
                <c:pt idx="21794">
                  <c:v>0.99662569999999995</c:v>
                </c:pt>
                <c:pt idx="21795">
                  <c:v>0.98764050000000003</c:v>
                </c:pt>
                <c:pt idx="21796">
                  <c:v>0.99213960000000001</c:v>
                </c:pt>
                <c:pt idx="21797">
                  <c:v>0.98959905000000004</c:v>
                </c:pt>
                <c:pt idx="21798">
                  <c:v>0.99499667000000003</c:v>
                </c:pt>
                <c:pt idx="21799">
                  <c:v>0.96158829999999995</c:v>
                </c:pt>
                <c:pt idx="21800">
                  <c:v>0.99814190000000003</c:v>
                </c:pt>
                <c:pt idx="21801">
                  <c:v>0.98511254999999998</c:v>
                </c:pt>
                <c:pt idx="21802">
                  <c:v>0.98459726999999997</c:v>
                </c:pt>
                <c:pt idx="21803">
                  <c:v>0.99192100000000005</c:v>
                </c:pt>
                <c:pt idx="21804">
                  <c:v>0.94708835999999996</c:v>
                </c:pt>
                <c:pt idx="21805">
                  <c:v>0.99236639999999998</c:v>
                </c:pt>
                <c:pt idx="21806">
                  <c:v>0.99702089999999999</c:v>
                </c:pt>
                <c:pt idx="21807">
                  <c:v>0.99898889999999996</c:v>
                </c:pt>
                <c:pt idx="21808">
                  <c:v>0.98812100000000003</c:v>
                </c:pt>
                <c:pt idx="21809">
                  <c:v>0.99581180000000002</c:v>
                </c:pt>
                <c:pt idx="21810">
                  <c:v>0.98555135999999999</c:v>
                </c:pt>
                <c:pt idx="21811">
                  <c:v>1.000132</c:v>
                </c:pt>
                <c:pt idx="21812">
                  <c:v>1.0007105000000001</c:v>
                </c:pt>
                <c:pt idx="21813">
                  <c:v>0.99973730000000005</c:v>
                </c:pt>
                <c:pt idx="21814">
                  <c:v>0.97027200000000002</c:v>
                </c:pt>
                <c:pt idx="21815">
                  <c:v>0.99955629999999995</c:v>
                </c:pt>
                <c:pt idx="21816">
                  <c:v>1.0006193000000001</c:v>
                </c:pt>
                <c:pt idx="21817">
                  <c:v>0.96164930000000004</c:v>
                </c:pt>
                <c:pt idx="21818">
                  <c:v>0.98259925999999997</c:v>
                </c:pt>
                <c:pt idx="21819">
                  <c:v>0.96477559999999996</c:v>
                </c:pt>
                <c:pt idx="21820">
                  <c:v>1.0007328</c:v>
                </c:pt>
                <c:pt idx="21821">
                  <c:v>0.99708399999999997</c:v>
                </c:pt>
                <c:pt idx="21822">
                  <c:v>0.99809979999999998</c:v>
                </c:pt>
                <c:pt idx="21823">
                  <c:v>0.99625695000000003</c:v>
                </c:pt>
                <c:pt idx="21824">
                  <c:v>1.0007412</c:v>
                </c:pt>
                <c:pt idx="21825">
                  <c:v>0.98217356</c:v>
                </c:pt>
                <c:pt idx="21826">
                  <c:v>1.0004134</c:v>
                </c:pt>
                <c:pt idx="21827">
                  <c:v>0.99991649999999999</c:v>
                </c:pt>
                <c:pt idx="21828">
                  <c:v>0.99996600000000002</c:v>
                </c:pt>
                <c:pt idx="21829">
                  <c:v>0.98714274000000002</c:v>
                </c:pt>
                <c:pt idx="21830">
                  <c:v>1.0004424999999999</c:v>
                </c:pt>
                <c:pt idx="21831">
                  <c:v>0.78181595000000004</c:v>
                </c:pt>
                <c:pt idx="21832">
                  <c:v>0.98064642999999996</c:v>
                </c:pt>
                <c:pt idx="21833">
                  <c:v>0.98781030000000003</c:v>
                </c:pt>
                <c:pt idx="21834">
                  <c:v>1.0007105000000001</c:v>
                </c:pt>
                <c:pt idx="21835">
                  <c:v>0.99316340000000003</c:v>
                </c:pt>
                <c:pt idx="21836">
                  <c:v>0.99923693999999996</c:v>
                </c:pt>
                <c:pt idx="21837">
                  <c:v>0.98745996000000003</c:v>
                </c:pt>
                <c:pt idx="21838">
                  <c:v>0.99852704999999997</c:v>
                </c:pt>
                <c:pt idx="21839">
                  <c:v>0.99435180000000001</c:v>
                </c:pt>
                <c:pt idx="21840">
                  <c:v>0.99815849999999995</c:v>
                </c:pt>
                <c:pt idx="21841">
                  <c:v>0.97436920000000005</c:v>
                </c:pt>
                <c:pt idx="21842">
                  <c:v>1.0005834</c:v>
                </c:pt>
                <c:pt idx="21843">
                  <c:v>0.99897164000000005</c:v>
                </c:pt>
                <c:pt idx="21844">
                  <c:v>0.99869859999999999</c:v>
                </c:pt>
                <c:pt idx="21845">
                  <c:v>0.99523216000000003</c:v>
                </c:pt>
                <c:pt idx="21846">
                  <c:v>0.98198664000000002</c:v>
                </c:pt>
                <c:pt idx="21847">
                  <c:v>0.98040192999999998</c:v>
                </c:pt>
                <c:pt idx="21848">
                  <c:v>0.9803655</c:v>
                </c:pt>
                <c:pt idx="21849">
                  <c:v>0.99383319999999997</c:v>
                </c:pt>
                <c:pt idx="21850">
                  <c:v>0.99806934999999997</c:v>
                </c:pt>
                <c:pt idx="21851">
                  <c:v>0.98429619999999995</c:v>
                </c:pt>
                <c:pt idx="21852">
                  <c:v>0.99810049999999995</c:v>
                </c:pt>
                <c:pt idx="21853">
                  <c:v>0.98421829999999999</c:v>
                </c:pt>
                <c:pt idx="21854">
                  <c:v>0.98370869999999999</c:v>
                </c:pt>
                <c:pt idx="21855">
                  <c:v>1.0003731</c:v>
                </c:pt>
                <c:pt idx="21856">
                  <c:v>0.94878757000000002</c:v>
                </c:pt>
                <c:pt idx="21857">
                  <c:v>0.97644940000000002</c:v>
                </c:pt>
                <c:pt idx="21858">
                  <c:v>0.99976735999999999</c:v>
                </c:pt>
                <c:pt idx="21859">
                  <c:v>0.99002109999999999</c:v>
                </c:pt>
                <c:pt idx="21860">
                  <c:v>0.99836999999999998</c:v>
                </c:pt>
                <c:pt idx="21861">
                  <c:v>0.95329713999999999</c:v>
                </c:pt>
                <c:pt idx="21862">
                  <c:v>1.0014441999999999</c:v>
                </c:pt>
                <c:pt idx="21863">
                  <c:v>0.98935079999999997</c:v>
                </c:pt>
                <c:pt idx="21864">
                  <c:v>0.99594499999999997</c:v>
                </c:pt>
                <c:pt idx="21865">
                  <c:v>0.99895940000000005</c:v>
                </c:pt>
                <c:pt idx="21866">
                  <c:v>0.99353904000000004</c:v>
                </c:pt>
                <c:pt idx="21867">
                  <c:v>0.99985639999999998</c:v>
                </c:pt>
                <c:pt idx="21868">
                  <c:v>0.99075449999999998</c:v>
                </c:pt>
                <c:pt idx="21869">
                  <c:v>1.0004090000000001</c:v>
                </c:pt>
                <c:pt idx="21870">
                  <c:v>0.97926915000000003</c:v>
                </c:pt>
                <c:pt idx="21871">
                  <c:v>0.997471</c:v>
                </c:pt>
                <c:pt idx="21872">
                  <c:v>1.0003903999999999</c:v>
                </c:pt>
                <c:pt idx="21873">
                  <c:v>1.0003507</c:v>
                </c:pt>
                <c:pt idx="21874">
                  <c:v>0.99200803000000004</c:v>
                </c:pt>
                <c:pt idx="21875">
                  <c:v>0.99446994</c:v>
                </c:pt>
                <c:pt idx="21876">
                  <c:v>0.99938696999999999</c:v>
                </c:pt>
                <c:pt idx="21877">
                  <c:v>0.92659247</c:v>
                </c:pt>
                <c:pt idx="21878">
                  <c:v>0.99140625999999998</c:v>
                </c:pt>
                <c:pt idx="21879">
                  <c:v>0.97811556</c:v>
                </c:pt>
                <c:pt idx="21880">
                  <c:v>0.99669445000000001</c:v>
                </c:pt>
                <c:pt idx="21881">
                  <c:v>1.0002317000000001</c:v>
                </c:pt>
                <c:pt idx="21882">
                  <c:v>0.99715880000000001</c:v>
                </c:pt>
                <c:pt idx="21883">
                  <c:v>0.9961006</c:v>
                </c:pt>
                <c:pt idx="21884">
                  <c:v>0.99597186000000004</c:v>
                </c:pt>
                <c:pt idx="21885">
                  <c:v>0.99940090000000004</c:v>
                </c:pt>
                <c:pt idx="21886">
                  <c:v>0.98723775000000002</c:v>
                </c:pt>
                <c:pt idx="21887">
                  <c:v>0.94161720000000004</c:v>
                </c:pt>
                <c:pt idx="21888">
                  <c:v>0.97855210000000004</c:v>
                </c:pt>
                <c:pt idx="21889">
                  <c:v>0.98662810000000001</c:v>
                </c:pt>
                <c:pt idx="21890">
                  <c:v>0.99968579999999996</c:v>
                </c:pt>
                <c:pt idx="21891">
                  <c:v>0.99420470000000005</c:v>
                </c:pt>
                <c:pt idx="21892">
                  <c:v>0.97889230000000005</c:v>
                </c:pt>
                <c:pt idx="21893">
                  <c:v>1.001093</c:v>
                </c:pt>
                <c:pt idx="21894">
                  <c:v>0.98276249999999998</c:v>
                </c:pt>
                <c:pt idx="21895">
                  <c:v>1.0011494000000001</c:v>
                </c:pt>
                <c:pt idx="21896">
                  <c:v>1.0000918999999999</c:v>
                </c:pt>
                <c:pt idx="21897">
                  <c:v>0.99581120000000001</c:v>
                </c:pt>
                <c:pt idx="21898">
                  <c:v>1.0006907</c:v>
                </c:pt>
                <c:pt idx="21899">
                  <c:v>0.99037063000000003</c:v>
                </c:pt>
                <c:pt idx="21900">
                  <c:v>0.9910582</c:v>
                </c:pt>
                <c:pt idx="21901">
                  <c:v>0.99966619999999995</c:v>
                </c:pt>
                <c:pt idx="21902">
                  <c:v>0.99876390000000004</c:v>
                </c:pt>
                <c:pt idx="21903">
                  <c:v>1.0004677</c:v>
                </c:pt>
                <c:pt idx="21904">
                  <c:v>0.99957430000000003</c:v>
                </c:pt>
                <c:pt idx="21905">
                  <c:v>0.97342070000000003</c:v>
                </c:pt>
                <c:pt idx="21906">
                  <c:v>0.99799556</c:v>
                </c:pt>
                <c:pt idx="21907">
                  <c:v>1.0010380000000001</c:v>
                </c:pt>
                <c:pt idx="21908">
                  <c:v>0.99818439999999997</c:v>
                </c:pt>
                <c:pt idx="21909">
                  <c:v>0.99458880000000005</c:v>
                </c:pt>
                <c:pt idx="21910">
                  <c:v>1.0004579</c:v>
                </c:pt>
                <c:pt idx="21911">
                  <c:v>0.99430852999999997</c:v>
                </c:pt>
                <c:pt idx="21912">
                  <c:v>0.99688860000000001</c:v>
                </c:pt>
                <c:pt idx="21913">
                  <c:v>1.0004042</c:v>
                </c:pt>
                <c:pt idx="21914">
                  <c:v>0.98816084999999998</c:v>
                </c:pt>
                <c:pt idx="21915">
                  <c:v>0.9778618</c:v>
                </c:pt>
                <c:pt idx="21916">
                  <c:v>0.99359363000000001</c:v>
                </c:pt>
                <c:pt idx="21917">
                  <c:v>0.96619946000000001</c:v>
                </c:pt>
                <c:pt idx="21918">
                  <c:v>0.99979110000000004</c:v>
                </c:pt>
                <c:pt idx="21919">
                  <c:v>0.98104119999999995</c:v>
                </c:pt>
                <c:pt idx="21920">
                  <c:v>1.0004005</c:v>
                </c:pt>
                <c:pt idx="21921">
                  <c:v>1.0016204</c:v>
                </c:pt>
                <c:pt idx="21922">
                  <c:v>0.99844060000000001</c:v>
                </c:pt>
                <c:pt idx="21923">
                  <c:v>1.0002944</c:v>
                </c:pt>
                <c:pt idx="21924">
                  <c:v>0.99983650000000002</c:v>
                </c:pt>
                <c:pt idx="21925">
                  <c:v>0.96467049999999999</c:v>
                </c:pt>
                <c:pt idx="21926">
                  <c:v>1.0008821000000001</c:v>
                </c:pt>
                <c:pt idx="21927">
                  <c:v>0.99078303999999995</c:v>
                </c:pt>
                <c:pt idx="21928">
                  <c:v>0.99209840000000005</c:v>
                </c:pt>
                <c:pt idx="21929">
                  <c:v>1.0002983000000001</c:v>
                </c:pt>
                <c:pt idx="21930">
                  <c:v>0.99320430000000004</c:v>
                </c:pt>
                <c:pt idx="21931">
                  <c:v>0.99828863000000001</c:v>
                </c:pt>
                <c:pt idx="21932">
                  <c:v>0.99773215999999998</c:v>
                </c:pt>
                <c:pt idx="21933">
                  <c:v>0.99786143999999999</c:v>
                </c:pt>
                <c:pt idx="21934">
                  <c:v>0.98482245000000002</c:v>
                </c:pt>
                <c:pt idx="21935">
                  <c:v>0.99095619999999995</c:v>
                </c:pt>
                <c:pt idx="21936">
                  <c:v>1.001485</c:v>
                </c:pt>
                <c:pt idx="21937">
                  <c:v>1.0012155</c:v>
                </c:pt>
                <c:pt idx="21938">
                  <c:v>0.98295045000000003</c:v>
                </c:pt>
                <c:pt idx="21939">
                  <c:v>0.96712260000000005</c:v>
                </c:pt>
                <c:pt idx="21940">
                  <c:v>0.99431807000000005</c:v>
                </c:pt>
                <c:pt idx="21941">
                  <c:v>0.99785435</c:v>
                </c:pt>
                <c:pt idx="21942">
                  <c:v>0.98471940000000002</c:v>
                </c:pt>
                <c:pt idx="21943">
                  <c:v>0.9887994</c:v>
                </c:pt>
                <c:pt idx="21944">
                  <c:v>0.93771439999999995</c:v>
                </c:pt>
                <c:pt idx="21945">
                  <c:v>0.99019449999999998</c:v>
                </c:pt>
                <c:pt idx="21946">
                  <c:v>1.0004660999999999</c:v>
                </c:pt>
                <c:pt idx="21947">
                  <c:v>0.99500149999999998</c:v>
                </c:pt>
                <c:pt idx="21948">
                  <c:v>0.95979154</c:v>
                </c:pt>
                <c:pt idx="21949">
                  <c:v>0.99323720000000004</c:v>
                </c:pt>
                <c:pt idx="21950">
                  <c:v>0.83143085000000005</c:v>
                </c:pt>
                <c:pt idx="21951">
                  <c:v>0.99049279999999995</c:v>
                </c:pt>
                <c:pt idx="21952">
                  <c:v>0.99936420000000004</c:v>
                </c:pt>
                <c:pt idx="21953">
                  <c:v>0.99886350000000002</c:v>
                </c:pt>
                <c:pt idx="21954">
                  <c:v>0.9829215</c:v>
                </c:pt>
                <c:pt idx="21955">
                  <c:v>0.9698542</c:v>
                </c:pt>
                <c:pt idx="21956">
                  <c:v>0.96705379999999996</c:v>
                </c:pt>
                <c:pt idx="21957">
                  <c:v>1.0033132</c:v>
                </c:pt>
                <c:pt idx="21958">
                  <c:v>0.98823380000000005</c:v>
                </c:pt>
                <c:pt idx="21959">
                  <c:v>0.99992144000000005</c:v>
                </c:pt>
                <c:pt idx="21960">
                  <c:v>0.99938320000000003</c:v>
                </c:pt>
                <c:pt idx="21961">
                  <c:v>0.99776595999999995</c:v>
                </c:pt>
                <c:pt idx="21962">
                  <c:v>0.98636199999999996</c:v>
                </c:pt>
                <c:pt idx="21963">
                  <c:v>0.98275959999999996</c:v>
                </c:pt>
                <c:pt idx="21964">
                  <c:v>0.99745070000000002</c:v>
                </c:pt>
                <c:pt idx="21965">
                  <c:v>0.93244075999999998</c:v>
                </c:pt>
                <c:pt idx="21966">
                  <c:v>0.99091549999999995</c:v>
                </c:pt>
                <c:pt idx="21967">
                  <c:v>0.98640083999999995</c:v>
                </c:pt>
                <c:pt idx="21968">
                  <c:v>0.99934654999999994</c:v>
                </c:pt>
                <c:pt idx="21969">
                  <c:v>0.96946299999999996</c:v>
                </c:pt>
                <c:pt idx="21970">
                  <c:v>0.98546800000000001</c:v>
                </c:pt>
                <c:pt idx="21971">
                  <c:v>0.99834140000000005</c:v>
                </c:pt>
                <c:pt idx="21972">
                  <c:v>0.99420964999999994</c:v>
                </c:pt>
                <c:pt idx="21973">
                  <c:v>0.99873319999999999</c:v>
                </c:pt>
                <c:pt idx="21974">
                  <c:v>0.98171896000000003</c:v>
                </c:pt>
                <c:pt idx="21975">
                  <c:v>1.0011812</c:v>
                </c:pt>
                <c:pt idx="21976">
                  <c:v>1.0002148</c:v>
                </c:pt>
                <c:pt idx="21977">
                  <c:v>0.99721926000000005</c:v>
                </c:pt>
                <c:pt idx="21978">
                  <c:v>0.99415016</c:v>
                </c:pt>
                <c:pt idx="21979">
                  <c:v>1.0006824000000001</c:v>
                </c:pt>
                <c:pt idx="21980">
                  <c:v>0.86211230000000005</c:v>
                </c:pt>
                <c:pt idx="21981">
                  <c:v>1.0098796000000001</c:v>
                </c:pt>
                <c:pt idx="21982">
                  <c:v>0.96858670000000002</c:v>
                </c:pt>
                <c:pt idx="21983">
                  <c:v>0.99982435000000003</c:v>
                </c:pt>
                <c:pt idx="21984">
                  <c:v>0.99870349999999997</c:v>
                </c:pt>
                <c:pt idx="21985">
                  <c:v>0.99084830000000002</c:v>
                </c:pt>
                <c:pt idx="21986">
                  <c:v>0.99801176999999996</c:v>
                </c:pt>
                <c:pt idx="21987">
                  <c:v>0.98058164000000003</c:v>
                </c:pt>
                <c:pt idx="21988">
                  <c:v>1.0032156999999999</c:v>
                </c:pt>
                <c:pt idx="21989">
                  <c:v>0.99917597000000002</c:v>
                </c:pt>
                <c:pt idx="21990">
                  <c:v>0.99172515000000006</c:v>
                </c:pt>
                <c:pt idx="21991">
                  <c:v>0.9983881</c:v>
                </c:pt>
                <c:pt idx="21992">
                  <c:v>0.99236849999999999</c:v>
                </c:pt>
                <c:pt idx="21993">
                  <c:v>0.97591393999999998</c:v>
                </c:pt>
                <c:pt idx="21994">
                  <c:v>0.98845119999999997</c:v>
                </c:pt>
                <c:pt idx="21995">
                  <c:v>0.99953970000000003</c:v>
                </c:pt>
                <c:pt idx="21996">
                  <c:v>1.0019826999999999</c:v>
                </c:pt>
                <c:pt idx="21997">
                  <c:v>1.0000467</c:v>
                </c:pt>
                <c:pt idx="21998">
                  <c:v>1.0004995999999999</c:v>
                </c:pt>
                <c:pt idx="21999">
                  <c:v>0.82655400000000001</c:v>
                </c:pt>
                <c:pt idx="22000">
                  <c:v>1.0012093</c:v>
                </c:pt>
                <c:pt idx="22001">
                  <c:v>0.9964402</c:v>
                </c:pt>
                <c:pt idx="22002">
                  <c:v>1.0021367000000001</c:v>
                </c:pt>
                <c:pt idx="22003">
                  <c:v>0.99968844999999995</c:v>
                </c:pt>
                <c:pt idx="22004">
                  <c:v>1.0000699</c:v>
                </c:pt>
                <c:pt idx="22005">
                  <c:v>0.98936210000000002</c:v>
                </c:pt>
                <c:pt idx="22006">
                  <c:v>0.98998350000000002</c:v>
                </c:pt>
                <c:pt idx="22007">
                  <c:v>0.97417019999999999</c:v>
                </c:pt>
                <c:pt idx="22008">
                  <c:v>0.99966865999999999</c:v>
                </c:pt>
                <c:pt idx="22009">
                  <c:v>1.0007490999999999</c:v>
                </c:pt>
                <c:pt idx="22010">
                  <c:v>1.0025599999999999</c:v>
                </c:pt>
                <c:pt idx="22011">
                  <c:v>0.93066559999999998</c:v>
                </c:pt>
                <c:pt idx="22012">
                  <c:v>0.99828863000000001</c:v>
                </c:pt>
                <c:pt idx="22013">
                  <c:v>0.99718240000000002</c:v>
                </c:pt>
                <c:pt idx="22014">
                  <c:v>0.92663830000000003</c:v>
                </c:pt>
                <c:pt idx="22015">
                  <c:v>0.97681209999999996</c:v>
                </c:pt>
                <c:pt idx="22016">
                  <c:v>0.99567395000000003</c:v>
                </c:pt>
                <c:pt idx="22017">
                  <c:v>0.99723309999999998</c:v>
                </c:pt>
                <c:pt idx="22018">
                  <c:v>0.99892990000000004</c:v>
                </c:pt>
                <c:pt idx="22019">
                  <c:v>0.99975780000000003</c:v>
                </c:pt>
                <c:pt idx="22020">
                  <c:v>0.97065319999999999</c:v>
                </c:pt>
                <c:pt idx="22021">
                  <c:v>0.97511999999999999</c:v>
                </c:pt>
                <c:pt idx="22022">
                  <c:v>0.99915759999999998</c:v>
                </c:pt>
                <c:pt idx="22023">
                  <c:v>1.0007044</c:v>
                </c:pt>
                <c:pt idx="22024">
                  <c:v>0.98702824</c:v>
                </c:pt>
                <c:pt idx="22025">
                  <c:v>0.95259959999999999</c:v>
                </c:pt>
                <c:pt idx="22026">
                  <c:v>1.0000263</c:v>
                </c:pt>
                <c:pt idx="22027">
                  <c:v>0.98575979999999996</c:v>
                </c:pt>
                <c:pt idx="22028">
                  <c:v>0.9969519</c:v>
                </c:pt>
                <c:pt idx="22029">
                  <c:v>1.0007793</c:v>
                </c:pt>
                <c:pt idx="22030">
                  <c:v>0.99531259999999999</c:v>
                </c:pt>
                <c:pt idx="22031">
                  <c:v>0.99178809999999995</c:v>
                </c:pt>
                <c:pt idx="22032">
                  <c:v>0.98424553999999997</c:v>
                </c:pt>
                <c:pt idx="22033">
                  <c:v>0.99989729999999999</c:v>
                </c:pt>
                <c:pt idx="22034">
                  <c:v>0.99224626999999999</c:v>
                </c:pt>
                <c:pt idx="22035">
                  <c:v>1.0025599999999999</c:v>
                </c:pt>
                <c:pt idx="22036">
                  <c:v>0.98984855000000005</c:v>
                </c:pt>
                <c:pt idx="22037">
                  <c:v>0.99952375999999998</c:v>
                </c:pt>
                <c:pt idx="22038">
                  <c:v>0.99160236000000002</c:v>
                </c:pt>
                <c:pt idx="22039">
                  <c:v>1.0005994</c:v>
                </c:pt>
                <c:pt idx="22040">
                  <c:v>1.0013757000000001</c:v>
                </c:pt>
                <c:pt idx="22041">
                  <c:v>0.95179813999999996</c:v>
                </c:pt>
                <c:pt idx="22042">
                  <c:v>0.99733377000000001</c:v>
                </c:pt>
                <c:pt idx="22043">
                  <c:v>0.99985736999999997</c:v>
                </c:pt>
                <c:pt idx="22044">
                  <c:v>0.99042803000000001</c:v>
                </c:pt>
                <c:pt idx="22045">
                  <c:v>1.0025967</c:v>
                </c:pt>
                <c:pt idx="22046">
                  <c:v>0.97525804999999999</c:v>
                </c:pt>
                <c:pt idx="22047">
                  <c:v>0.99765479999999995</c:v>
                </c:pt>
                <c:pt idx="22048">
                  <c:v>0.99232229999999999</c:v>
                </c:pt>
                <c:pt idx="22049">
                  <c:v>0.99943656000000003</c:v>
                </c:pt>
                <c:pt idx="22050">
                  <c:v>1.0024728999999999</c:v>
                </c:pt>
                <c:pt idx="22051">
                  <c:v>0.99729950000000001</c:v>
                </c:pt>
                <c:pt idx="22052">
                  <c:v>0.96864282999999995</c:v>
                </c:pt>
                <c:pt idx="22053">
                  <c:v>0.99575559999999996</c:v>
                </c:pt>
                <c:pt idx="22054">
                  <c:v>0.99947613000000002</c:v>
                </c:pt>
                <c:pt idx="22055">
                  <c:v>0.99643619999999999</c:v>
                </c:pt>
                <c:pt idx="22056">
                  <c:v>1.0006926</c:v>
                </c:pt>
                <c:pt idx="22057">
                  <c:v>0.97848650000000004</c:v>
                </c:pt>
                <c:pt idx="22058">
                  <c:v>0.9996275</c:v>
                </c:pt>
                <c:pt idx="22059">
                  <c:v>0.99793094000000004</c:v>
                </c:pt>
                <c:pt idx="22060">
                  <c:v>1.0003774999999999</c:v>
                </c:pt>
                <c:pt idx="22061">
                  <c:v>1.0006851000000001</c:v>
                </c:pt>
                <c:pt idx="22062">
                  <c:v>0.99497100000000005</c:v>
                </c:pt>
                <c:pt idx="22063">
                  <c:v>0.9834775</c:v>
                </c:pt>
                <c:pt idx="22064">
                  <c:v>0.98527200000000004</c:v>
                </c:pt>
                <c:pt idx="22065">
                  <c:v>0.97570115000000002</c:v>
                </c:pt>
                <c:pt idx="22066">
                  <c:v>0.97242706999999995</c:v>
                </c:pt>
                <c:pt idx="22067">
                  <c:v>1.0014911</c:v>
                </c:pt>
                <c:pt idx="22068">
                  <c:v>1.0001732999999999</c:v>
                </c:pt>
                <c:pt idx="22069">
                  <c:v>0.990927</c:v>
                </c:pt>
                <c:pt idx="22070">
                  <c:v>0.99075614999999995</c:v>
                </c:pt>
                <c:pt idx="22071">
                  <c:v>1.0007535999999999</c:v>
                </c:pt>
                <c:pt idx="22072">
                  <c:v>0.99495800000000001</c:v>
                </c:pt>
                <c:pt idx="22073">
                  <c:v>0.99535286000000001</c:v>
                </c:pt>
                <c:pt idx="22074">
                  <c:v>0.98382320000000001</c:v>
                </c:pt>
                <c:pt idx="22075">
                  <c:v>0.99431723000000005</c:v>
                </c:pt>
                <c:pt idx="22076">
                  <c:v>1.0004090000000001</c:v>
                </c:pt>
                <c:pt idx="22077">
                  <c:v>0.99986169999999996</c:v>
                </c:pt>
                <c:pt idx="22078">
                  <c:v>0.99956834000000006</c:v>
                </c:pt>
                <c:pt idx="22079">
                  <c:v>1.0014286999999999</c:v>
                </c:pt>
                <c:pt idx="22080">
                  <c:v>1.0002660000000001</c:v>
                </c:pt>
                <c:pt idx="22081">
                  <c:v>1.0015368</c:v>
                </c:pt>
                <c:pt idx="22082">
                  <c:v>0.99090325999999995</c:v>
                </c:pt>
                <c:pt idx="22083">
                  <c:v>0.99380325999999997</c:v>
                </c:pt>
                <c:pt idx="22084">
                  <c:v>1.0003257999999999</c:v>
                </c:pt>
                <c:pt idx="22085">
                  <c:v>0.99139756000000001</c:v>
                </c:pt>
                <c:pt idx="22086">
                  <c:v>0.98722339999999997</c:v>
                </c:pt>
                <c:pt idx="22087">
                  <c:v>0.97182274000000002</c:v>
                </c:pt>
                <c:pt idx="22088">
                  <c:v>0.99875515999999998</c:v>
                </c:pt>
                <c:pt idx="22089">
                  <c:v>0.9978264</c:v>
                </c:pt>
                <c:pt idx="22090">
                  <c:v>0.99200160000000004</c:v>
                </c:pt>
                <c:pt idx="22091">
                  <c:v>0.99595199999999995</c:v>
                </c:pt>
                <c:pt idx="22092">
                  <c:v>0.90241260000000001</c:v>
                </c:pt>
                <c:pt idx="22093">
                  <c:v>1.0004035</c:v>
                </c:pt>
                <c:pt idx="22094">
                  <c:v>0.99831384000000001</c:v>
                </c:pt>
                <c:pt idx="22095">
                  <c:v>0.99996600000000002</c:v>
                </c:pt>
                <c:pt idx="22096">
                  <c:v>0.99501189999999995</c:v>
                </c:pt>
                <c:pt idx="22097">
                  <c:v>0.97531884999999996</c:v>
                </c:pt>
                <c:pt idx="22098">
                  <c:v>1.0003949000000001</c:v>
                </c:pt>
                <c:pt idx="22099">
                  <c:v>0.98745950000000005</c:v>
                </c:pt>
                <c:pt idx="22100">
                  <c:v>0.99144505999999999</c:v>
                </c:pt>
                <c:pt idx="22101">
                  <c:v>0.99599402999999997</c:v>
                </c:pt>
                <c:pt idx="22102">
                  <c:v>0.99963575999999998</c:v>
                </c:pt>
                <c:pt idx="22103">
                  <c:v>0.99569415999999999</c:v>
                </c:pt>
                <c:pt idx="22104">
                  <c:v>0.97309034999999999</c:v>
                </c:pt>
                <c:pt idx="22105">
                  <c:v>0.98395604000000003</c:v>
                </c:pt>
                <c:pt idx="22106">
                  <c:v>0.91661733000000001</c:v>
                </c:pt>
                <c:pt idx="22107">
                  <c:v>0.99942315000000004</c:v>
                </c:pt>
                <c:pt idx="22108">
                  <c:v>1.0010762</c:v>
                </c:pt>
                <c:pt idx="22109">
                  <c:v>0.99207299999999998</c:v>
                </c:pt>
                <c:pt idx="22110">
                  <c:v>1.0005997</c:v>
                </c:pt>
                <c:pt idx="22111">
                  <c:v>0.99483639999999995</c:v>
                </c:pt>
                <c:pt idx="22112">
                  <c:v>0.99226062999999998</c:v>
                </c:pt>
                <c:pt idx="22113">
                  <c:v>0.99759140000000002</c:v>
                </c:pt>
                <c:pt idx="22114">
                  <c:v>0.99089450000000001</c:v>
                </c:pt>
                <c:pt idx="22115">
                  <c:v>1.0012517000000001</c:v>
                </c:pt>
                <c:pt idx="22116">
                  <c:v>1.0020895000000001</c:v>
                </c:pt>
                <c:pt idx="22117">
                  <c:v>0.98875886000000002</c:v>
                </c:pt>
                <c:pt idx="22118">
                  <c:v>0.97055113000000004</c:v>
                </c:pt>
                <c:pt idx="22119">
                  <c:v>0.97985643</c:v>
                </c:pt>
                <c:pt idx="22120">
                  <c:v>0.99908112999999998</c:v>
                </c:pt>
                <c:pt idx="22121">
                  <c:v>0.99880040000000003</c:v>
                </c:pt>
                <c:pt idx="22122">
                  <c:v>1.0003861999999999</c:v>
                </c:pt>
                <c:pt idx="22123">
                  <c:v>0.99005540000000003</c:v>
                </c:pt>
                <c:pt idx="22124">
                  <c:v>0.99978230000000001</c:v>
                </c:pt>
                <c:pt idx="22125">
                  <c:v>0.99247472999999997</c:v>
                </c:pt>
                <c:pt idx="22126">
                  <c:v>0.99610509999999997</c:v>
                </c:pt>
                <c:pt idx="22127">
                  <c:v>1.0002477999999999</c:v>
                </c:pt>
                <c:pt idx="22128">
                  <c:v>0.99959359999999997</c:v>
                </c:pt>
                <c:pt idx="22129">
                  <c:v>1.0001793999999999</c:v>
                </c:pt>
                <c:pt idx="22130">
                  <c:v>0.99484260000000002</c:v>
                </c:pt>
                <c:pt idx="22131">
                  <c:v>0.99812789999999996</c:v>
                </c:pt>
                <c:pt idx="22132">
                  <c:v>1.0015000999999999</c:v>
                </c:pt>
                <c:pt idx="22133">
                  <c:v>1.0005473</c:v>
                </c:pt>
                <c:pt idx="22134">
                  <c:v>0.99930759999999996</c:v>
                </c:pt>
                <c:pt idx="22135">
                  <c:v>1.0028485</c:v>
                </c:pt>
                <c:pt idx="22136">
                  <c:v>0.99803019999999998</c:v>
                </c:pt>
                <c:pt idx="22137">
                  <c:v>0.96764059999999996</c:v>
                </c:pt>
                <c:pt idx="22138">
                  <c:v>0.99842215000000001</c:v>
                </c:pt>
                <c:pt idx="22139">
                  <c:v>0.99719069999999999</c:v>
                </c:pt>
                <c:pt idx="22140">
                  <c:v>0.99523879999999998</c:v>
                </c:pt>
                <c:pt idx="22141">
                  <c:v>0.98967534000000001</c:v>
                </c:pt>
                <c:pt idx="22142">
                  <c:v>0.99945399999999995</c:v>
                </c:pt>
                <c:pt idx="22143">
                  <c:v>1.0018042</c:v>
                </c:pt>
                <c:pt idx="22144">
                  <c:v>1.0009056000000001</c:v>
                </c:pt>
                <c:pt idx="22145">
                  <c:v>0.99135476</c:v>
                </c:pt>
                <c:pt idx="22146">
                  <c:v>1.0010451</c:v>
                </c:pt>
                <c:pt idx="22147">
                  <c:v>1.0012093</c:v>
                </c:pt>
                <c:pt idx="22148">
                  <c:v>0.9972898</c:v>
                </c:pt>
                <c:pt idx="22149">
                  <c:v>0.98857594000000004</c:v>
                </c:pt>
                <c:pt idx="22150">
                  <c:v>0.99997574</c:v>
                </c:pt>
                <c:pt idx="22151">
                  <c:v>0.96450590000000003</c:v>
                </c:pt>
                <c:pt idx="22152">
                  <c:v>0.98233999999999999</c:v>
                </c:pt>
                <c:pt idx="22153">
                  <c:v>1.0021850999999999</c:v>
                </c:pt>
                <c:pt idx="22154">
                  <c:v>0.98552430000000002</c:v>
                </c:pt>
                <c:pt idx="22155">
                  <c:v>0.99839823999999999</c:v>
                </c:pt>
                <c:pt idx="22156">
                  <c:v>1.0019441</c:v>
                </c:pt>
                <c:pt idx="22157">
                  <c:v>0.99726479999999995</c:v>
                </c:pt>
                <c:pt idx="22158">
                  <c:v>0.97822714</c:v>
                </c:pt>
                <c:pt idx="22159">
                  <c:v>0.99027615999999996</c:v>
                </c:pt>
                <c:pt idx="22160">
                  <c:v>0.99878789999999995</c:v>
                </c:pt>
                <c:pt idx="22161">
                  <c:v>0.96161324000000004</c:v>
                </c:pt>
                <c:pt idx="22162">
                  <c:v>0.99797606000000005</c:v>
                </c:pt>
                <c:pt idx="22163">
                  <c:v>0.99455649999999995</c:v>
                </c:pt>
                <c:pt idx="22164">
                  <c:v>0.98911273</c:v>
                </c:pt>
                <c:pt idx="22165">
                  <c:v>1.0017513</c:v>
                </c:pt>
                <c:pt idx="22166">
                  <c:v>1.0023184000000001</c:v>
                </c:pt>
                <c:pt idx="22167">
                  <c:v>0.99274313000000003</c:v>
                </c:pt>
                <c:pt idx="22168">
                  <c:v>1.0006572</c:v>
                </c:pt>
                <c:pt idx="22169">
                  <c:v>0.99478096000000005</c:v>
                </c:pt>
                <c:pt idx="22170">
                  <c:v>0.99050050000000001</c:v>
                </c:pt>
                <c:pt idx="22171">
                  <c:v>0.97284746</c:v>
                </c:pt>
                <c:pt idx="22172">
                  <c:v>0.99888089999999996</c:v>
                </c:pt>
                <c:pt idx="22173">
                  <c:v>1.0001842999999999</c:v>
                </c:pt>
                <c:pt idx="22174">
                  <c:v>1.00047</c:v>
                </c:pt>
                <c:pt idx="22175">
                  <c:v>0.99353159999999996</c:v>
                </c:pt>
                <c:pt idx="22176">
                  <c:v>0.98457220000000001</c:v>
                </c:pt>
                <c:pt idx="22177">
                  <c:v>1.0000342</c:v>
                </c:pt>
                <c:pt idx="22178">
                  <c:v>0.94645995000000005</c:v>
                </c:pt>
                <c:pt idx="22179">
                  <c:v>0.98817239999999995</c:v>
                </c:pt>
                <c:pt idx="22180">
                  <c:v>0.97819940000000005</c:v>
                </c:pt>
                <c:pt idx="22181">
                  <c:v>1.0007470000000001</c:v>
                </c:pt>
                <c:pt idx="22182">
                  <c:v>1.0004725000000001</c:v>
                </c:pt>
                <c:pt idx="22183">
                  <c:v>0.95966750000000001</c:v>
                </c:pt>
                <c:pt idx="22184">
                  <c:v>0.98847850000000004</c:v>
                </c:pt>
                <c:pt idx="22185">
                  <c:v>1.0000001999999999</c:v>
                </c:pt>
                <c:pt idx="22186">
                  <c:v>0.99099844999999998</c:v>
                </c:pt>
                <c:pt idx="22187">
                  <c:v>0.99079660000000003</c:v>
                </c:pt>
                <c:pt idx="22188">
                  <c:v>0.99357280000000003</c:v>
                </c:pt>
                <c:pt idx="22189">
                  <c:v>0.99830459999999999</c:v>
                </c:pt>
                <c:pt idx="22190">
                  <c:v>1.0020825</c:v>
                </c:pt>
                <c:pt idx="22191">
                  <c:v>0.97897743999999998</c:v>
                </c:pt>
                <c:pt idx="22192">
                  <c:v>0.95955330000000005</c:v>
                </c:pt>
                <c:pt idx="22193">
                  <c:v>1.0009060000000001</c:v>
                </c:pt>
                <c:pt idx="22194">
                  <c:v>0.99803679999999995</c:v>
                </c:pt>
                <c:pt idx="22195">
                  <c:v>0.91382545000000004</c:v>
                </c:pt>
                <c:pt idx="22196">
                  <c:v>1.0018876000000001</c:v>
                </c:pt>
                <c:pt idx="22197">
                  <c:v>1.0002948</c:v>
                </c:pt>
                <c:pt idx="22198">
                  <c:v>1.0010576</c:v>
                </c:pt>
                <c:pt idx="22199">
                  <c:v>1.0001842999999999</c:v>
                </c:pt>
                <c:pt idx="22200">
                  <c:v>0.99388575999999995</c:v>
                </c:pt>
                <c:pt idx="22201">
                  <c:v>1.0007391000000001</c:v>
                </c:pt>
                <c:pt idx="22202">
                  <c:v>0.9826684</c:v>
                </c:pt>
                <c:pt idx="22203">
                  <c:v>0.99036526999999996</c:v>
                </c:pt>
                <c:pt idx="22204">
                  <c:v>0.99105869999999996</c:v>
                </c:pt>
                <c:pt idx="22205">
                  <c:v>0.99121462999999999</c:v>
                </c:pt>
                <c:pt idx="22206">
                  <c:v>0.99697952999999995</c:v>
                </c:pt>
                <c:pt idx="22207">
                  <c:v>0.99834080000000003</c:v>
                </c:pt>
                <c:pt idx="22208">
                  <c:v>1.0008030999999999</c:v>
                </c:pt>
                <c:pt idx="22209">
                  <c:v>0.9518257</c:v>
                </c:pt>
                <c:pt idx="22210">
                  <c:v>1.0003225</c:v>
                </c:pt>
                <c:pt idx="22211">
                  <c:v>0.99013627000000004</c:v>
                </c:pt>
                <c:pt idx="22212">
                  <c:v>1.0001842999999999</c:v>
                </c:pt>
                <c:pt idx="22213">
                  <c:v>0.99689000000000005</c:v>
                </c:pt>
                <c:pt idx="22214">
                  <c:v>1.0005485000000001</c:v>
                </c:pt>
                <c:pt idx="22215">
                  <c:v>0.98280319999999999</c:v>
                </c:pt>
                <c:pt idx="22216">
                  <c:v>0.98570519999999995</c:v>
                </c:pt>
                <c:pt idx="22217">
                  <c:v>0.98653555000000004</c:v>
                </c:pt>
                <c:pt idx="22218">
                  <c:v>0.97095260000000005</c:v>
                </c:pt>
                <c:pt idx="22219">
                  <c:v>0.98877084000000004</c:v>
                </c:pt>
                <c:pt idx="22220">
                  <c:v>0.99138630000000005</c:v>
                </c:pt>
                <c:pt idx="22221">
                  <c:v>1.0005025000000001</c:v>
                </c:pt>
                <c:pt idx="22222">
                  <c:v>0.99508759999999996</c:v>
                </c:pt>
                <c:pt idx="22223">
                  <c:v>0.99406123000000002</c:v>
                </c:pt>
                <c:pt idx="22224">
                  <c:v>0.99968743000000004</c:v>
                </c:pt>
                <c:pt idx="22225">
                  <c:v>0.99862843999999995</c:v>
                </c:pt>
                <c:pt idx="22226">
                  <c:v>0.99916464000000005</c:v>
                </c:pt>
                <c:pt idx="22227">
                  <c:v>0.99991392999999995</c:v>
                </c:pt>
                <c:pt idx="22228">
                  <c:v>0.98948440000000004</c:v>
                </c:pt>
                <c:pt idx="22229">
                  <c:v>0.99999075999999998</c:v>
                </c:pt>
                <c:pt idx="22230">
                  <c:v>0.95040849999999999</c:v>
                </c:pt>
                <c:pt idx="22231">
                  <c:v>0.99520474999999997</c:v>
                </c:pt>
                <c:pt idx="22232">
                  <c:v>0.98817456000000004</c:v>
                </c:pt>
                <c:pt idx="22233">
                  <c:v>0.99640244</c:v>
                </c:pt>
                <c:pt idx="22234">
                  <c:v>1.0012093</c:v>
                </c:pt>
                <c:pt idx="22235">
                  <c:v>0.99994110000000003</c:v>
                </c:pt>
                <c:pt idx="22236">
                  <c:v>0.98495626000000003</c:v>
                </c:pt>
                <c:pt idx="22237">
                  <c:v>0.96197100000000002</c:v>
                </c:pt>
                <c:pt idx="22238">
                  <c:v>1.0001842999999999</c:v>
                </c:pt>
                <c:pt idx="22239">
                  <c:v>0.99713580000000002</c:v>
                </c:pt>
                <c:pt idx="22240">
                  <c:v>0.99877150000000003</c:v>
                </c:pt>
                <c:pt idx="22241">
                  <c:v>0.98391103999999996</c:v>
                </c:pt>
                <c:pt idx="22242">
                  <c:v>1.0000699</c:v>
                </c:pt>
                <c:pt idx="22243">
                  <c:v>0.97615459999999998</c:v>
                </c:pt>
                <c:pt idx="22244">
                  <c:v>0.98978829999999995</c:v>
                </c:pt>
                <c:pt idx="22245">
                  <c:v>0.94882834000000005</c:v>
                </c:pt>
                <c:pt idx="22246">
                  <c:v>0.99963175999999998</c:v>
                </c:pt>
                <c:pt idx="22247">
                  <c:v>0.97838782999999996</c:v>
                </c:pt>
                <c:pt idx="22248">
                  <c:v>0.99074410000000002</c:v>
                </c:pt>
                <c:pt idx="22249">
                  <c:v>0.99926420000000005</c:v>
                </c:pt>
                <c:pt idx="22250">
                  <c:v>0.98061264000000004</c:v>
                </c:pt>
                <c:pt idx="22251">
                  <c:v>0.99036753</c:v>
                </c:pt>
                <c:pt idx="22252">
                  <c:v>0.99907975999999998</c:v>
                </c:pt>
                <c:pt idx="22253">
                  <c:v>1.0004090000000001</c:v>
                </c:pt>
                <c:pt idx="22254">
                  <c:v>0.96565190000000001</c:v>
                </c:pt>
                <c:pt idx="22255">
                  <c:v>0.9846819</c:v>
                </c:pt>
                <c:pt idx="22256">
                  <c:v>0.97998450000000004</c:v>
                </c:pt>
                <c:pt idx="22257">
                  <c:v>1.0007064000000001</c:v>
                </c:pt>
                <c:pt idx="22258">
                  <c:v>0.96293779999999995</c:v>
                </c:pt>
                <c:pt idx="22259">
                  <c:v>0.98181799999999997</c:v>
                </c:pt>
                <c:pt idx="22260">
                  <c:v>0.97912410000000005</c:v>
                </c:pt>
                <c:pt idx="22261">
                  <c:v>1.0019011</c:v>
                </c:pt>
                <c:pt idx="22262">
                  <c:v>0.99103350000000001</c:v>
                </c:pt>
                <c:pt idx="22263">
                  <c:v>0.97245700000000002</c:v>
                </c:pt>
                <c:pt idx="22264">
                  <c:v>1.0001409000000001</c:v>
                </c:pt>
                <c:pt idx="22265">
                  <c:v>0.99974626</c:v>
                </c:pt>
                <c:pt idx="22266">
                  <c:v>0.99918499999999999</c:v>
                </c:pt>
                <c:pt idx="22267">
                  <c:v>0.99700946000000001</c:v>
                </c:pt>
                <c:pt idx="22268">
                  <c:v>0.99284994999999998</c:v>
                </c:pt>
                <c:pt idx="22269">
                  <c:v>0.99334705000000001</c:v>
                </c:pt>
                <c:pt idx="22270">
                  <c:v>0.99938320000000003</c:v>
                </c:pt>
                <c:pt idx="22271">
                  <c:v>0.99872879999999997</c:v>
                </c:pt>
                <c:pt idx="22272">
                  <c:v>1.0003544</c:v>
                </c:pt>
                <c:pt idx="22273">
                  <c:v>0.99148789999999998</c:v>
                </c:pt>
                <c:pt idx="22274">
                  <c:v>0.99940830000000003</c:v>
                </c:pt>
                <c:pt idx="22275">
                  <c:v>1.0005596000000001</c:v>
                </c:pt>
                <c:pt idx="22276">
                  <c:v>1.0021396</c:v>
                </c:pt>
                <c:pt idx="22277">
                  <c:v>0.99073920000000004</c:v>
                </c:pt>
                <c:pt idx="22278">
                  <c:v>0.99540890000000004</c:v>
                </c:pt>
                <c:pt idx="22279">
                  <c:v>0.99901587000000003</c:v>
                </c:pt>
                <c:pt idx="22280">
                  <c:v>0.99619250000000004</c:v>
                </c:pt>
                <c:pt idx="22281">
                  <c:v>1.0007545</c:v>
                </c:pt>
                <c:pt idx="22282">
                  <c:v>0.99760795000000002</c:v>
                </c:pt>
                <c:pt idx="22283">
                  <c:v>0.99495270000000002</c:v>
                </c:pt>
                <c:pt idx="22284">
                  <c:v>0.98084789999999999</c:v>
                </c:pt>
                <c:pt idx="22285">
                  <c:v>1.0009329</c:v>
                </c:pt>
                <c:pt idx="22286">
                  <c:v>0.98621440000000005</c:v>
                </c:pt>
                <c:pt idx="22287">
                  <c:v>0.99425220000000003</c:v>
                </c:pt>
                <c:pt idx="22288">
                  <c:v>0.98577009999999998</c:v>
                </c:pt>
                <c:pt idx="22289">
                  <c:v>0.97993339999999995</c:v>
                </c:pt>
                <c:pt idx="22290">
                  <c:v>1.0004983999999999</c:v>
                </c:pt>
                <c:pt idx="22291">
                  <c:v>0.98255026000000001</c:v>
                </c:pt>
                <c:pt idx="22292">
                  <c:v>0.96694579999999997</c:v>
                </c:pt>
                <c:pt idx="22293">
                  <c:v>0.9964615</c:v>
                </c:pt>
                <c:pt idx="22294">
                  <c:v>1.002119</c:v>
                </c:pt>
                <c:pt idx="22295">
                  <c:v>1.0003926000000001</c:v>
                </c:pt>
                <c:pt idx="22296">
                  <c:v>0.99368464999999995</c:v>
                </c:pt>
                <c:pt idx="22297">
                  <c:v>0.93373245000000005</c:v>
                </c:pt>
                <c:pt idx="22298">
                  <c:v>0.98467979999999999</c:v>
                </c:pt>
                <c:pt idx="22299">
                  <c:v>0.97545826000000002</c:v>
                </c:pt>
                <c:pt idx="22300">
                  <c:v>0.96782535000000003</c:v>
                </c:pt>
                <c:pt idx="22301">
                  <c:v>1.0012787999999999</c:v>
                </c:pt>
                <c:pt idx="22302">
                  <c:v>0.99375179999999996</c:v>
                </c:pt>
                <c:pt idx="22303">
                  <c:v>0.99722356000000001</c:v>
                </c:pt>
                <c:pt idx="22304">
                  <c:v>0.98461454999999998</c:v>
                </c:pt>
                <c:pt idx="22305">
                  <c:v>0.94607839999999999</c:v>
                </c:pt>
                <c:pt idx="22306">
                  <c:v>0.99371010000000004</c:v>
                </c:pt>
                <c:pt idx="22307">
                  <c:v>0.99708819999999998</c:v>
                </c:pt>
                <c:pt idx="22308">
                  <c:v>0.96351450000000005</c:v>
                </c:pt>
                <c:pt idx="22309">
                  <c:v>0.99764710000000001</c:v>
                </c:pt>
                <c:pt idx="22310">
                  <c:v>0.99915593999999996</c:v>
                </c:pt>
                <c:pt idx="22311">
                  <c:v>1.0008345000000001</c:v>
                </c:pt>
                <c:pt idx="22312">
                  <c:v>0.99310284999999998</c:v>
                </c:pt>
                <c:pt idx="22313">
                  <c:v>0.99464390000000003</c:v>
                </c:pt>
                <c:pt idx="22314">
                  <c:v>0.97317076000000002</c:v>
                </c:pt>
                <c:pt idx="22315">
                  <c:v>1.0009421999999999</c:v>
                </c:pt>
                <c:pt idx="22316">
                  <c:v>1.0003016</c:v>
                </c:pt>
                <c:pt idx="22317">
                  <c:v>0.99605392999999998</c:v>
                </c:pt>
                <c:pt idx="22318">
                  <c:v>1.001395</c:v>
                </c:pt>
                <c:pt idx="22319">
                  <c:v>0.99985290000000004</c:v>
                </c:pt>
                <c:pt idx="22320">
                  <c:v>0.96243893999999997</c:v>
                </c:pt>
                <c:pt idx="22321">
                  <c:v>0.99785506999999996</c:v>
                </c:pt>
                <c:pt idx="22322">
                  <c:v>0.98815710000000001</c:v>
                </c:pt>
                <c:pt idx="22323">
                  <c:v>0.99916035000000003</c:v>
                </c:pt>
                <c:pt idx="22324">
                  <c:v>0.96927874999999997</c:v>
                </c:pt>
                <c:pt idx="22325">
                  <c:v>0.92761594000000003</c:v>
                </c:pt>
                <c:pt idx="22326">
                  <c:v>0.99837255000000003</c:v>
                </c:pt>
                <c:pt idx="22327">
                  <c:v>0.99792813999999996</c:v>
                </c:pt>
                <c:pt idx="22328">
                  <c:v>0.9990869</c:v>
                </c:pt>
                <c:pt idx="22329">
                  <c:v>0.99951659999999998</c:v>
                </c:pt>
                <c:pt idx="22330">
                  <c:v>0.99966330000000003</c:v>
                </c:pt>
                <c:pt idx="22331">
                  <c:v>1.0001975000000001</c:v>
                </c:pt>
                <c:pt idx="22332">
                  <c:v>1.0030064999999999</c:v>
                </c:pt>
                <c:pt idx="22333">
                  <c:v>0.97788339999999996</c:v>
                </c:pt>
                <c:pt idx="22334">
                  <c:v>0.99333950000000004</c:v>
                </c:pt>
                <c:pt idx="22335">
                  <c:v>1.0000699</c:v>
                </c:pt>
                <c:pt idx="22336">
                  <c:v>0.99259900000000001</c:v>
                </c:pt>
                <c:pt idx="22337">
                  <c:v>0.99387619999999999</c:v>
                </c:pt>
                <c:pt idx="22338">
                  <c:v>0.99660760000000004</c:v>
                </c:pt>
                <c:pt idx="22339">
                  <c:v>1.0005435</c:v>
                </c:pt>
                <c:pt idx="22340">
                  <c:v>0.99995255000000005</c:v>
                </c:pt>
                <c:pt idx="22341">
                  <c:v>0.97034030000000004</c:v>
                </c:pt>
                <c:pt idx="22342">
                  <c:v>0.99747839999999999</c:v>
                </c:pt>
                <c:pt idx="22343">
                  <c:v>0.99997670000000005</c:v>
                </c:pt>
                <c:pt idx="22344">
                  <c:v>0.99527880000000002</c:v>
                </c:pt>
                <c:pt idx="22345">
                  <c:v>0.99934579999999995</c:v>
                </c:pt>
                <c:pt idx="22346">
                  <c:v>0.99281423999999996</c:v>
                </c:pt>
                <c:pt idx="22347">
                  <c:v>1.0001416000000001</c:v>
                </c:pt>
                <c:pt idx="22348">
                  <c:v>0.99232679999999995</c:v>
                </c:pt>
                <c:pt idx="22349">
                  <c:v>0.99431884000000004</c:v>
                </c:pt>
                <c:pt idx="22350">
                  <c:v>1.0007064000000001</c:v>
                </c:pt>
                <c:pt idx="22351">
                  <c:v>0.97052709999999998</c:v>
                </c:pt>
                <c:pt idx="22352">
                  <c:v>0.99607456000000005</c:v>
                </c:pt>
                <c:pt idx="22353">
                  <c:v>0.98349629999999999</c:v>
                </c:pt>
                <c:pt idx="22354">
                  <c:v>0.99810785000000002</c:v>
                </c:pt>
                <c:pt idx="22355">
                  <c:v>1.0003694999999999</c:v>
                </c:pt>
                <c:pt idx="22356">
                  <c:v>0.99375610000000003</c:v>
                </c:pt>
                <c:pt idx="22357">
                  <c:v>0.96706753999999995</c:v>
                </c:pt>
                <c:pt idx="22358">
                  <c:v>0.98638104999999998</c:v>
                </c:pt>
                <c:pt idx="22359">
                  <c:v>0.99678343999999997</c:v>
                </c:pt>
                <c:pt idx="22360">
                  <c:v>0.97045289999999995</c:v>
                </c:pt>
                <c:pt idx="22361">
                  <c:v>1.0022061</c:v>
                </c:pt>
                <c:pt idx="22362">
                  <c:v>0.99636703999999998</c:v>
                </c:pt>
                <c:pt idx="22363">
                  <c:v>0.9984035</c:v>
                </c:pt>
                <c:pt idx="22364">
                  <c:v>0.9927011</c:v>
                </c:pt>
                <c:pt idx="22365">
                  <c:v>0.94987862999999995</c:v>
                </c:pt>
                <c:pt idx="22366">
                  <c:v>0.99936480000000005</c:v>
                </c:pt>
                <c:pt idx="22367">
                  <c:v>0.99485999999999997</c:v>
                </c:pt>
                <c:pt idx="22368">
                  <c:v>1.0001019</c:v>
                </c:pt>
                <c:pt idx="22369">
                  <c:v>0.99814486999999996</c:v>
                </c:pt>
                <c:pt idx="22370">
                  <c:v>0.96389097000000001</c:v>
                </c:pt>
                <c:pt idx="22371">
                  <c:v>0.97514330000000005</c:v>
                </c:pt>
                <c:pt idx="22372">
                  <c:v>1.0002009000000001</c:v>
                </c:pt>
                <c:pt idx="22373">
                  <c:v>1.0010782</c:v>
                </c:pt>
                <c:pt idx="22374">
                  <c:v>0.99966630000000001</c:v>
                </c:pt>
                <c:pt idx="22375">
                  <c:v>0.999892</c:v>
                </c:pt>
                <c:pt idx="22376">
                  <c:v>1.0008199</c:v>
                </c:pt>
                <c:pt idx="22377">
                  <c:v>1.0003172</c:v>
                </c:pt>
                <c:pt idx="22378">
                  <c:v>0.99918099999999999</c:v>
                </c:pt>
                <c:pt idx="22379">
                  <c:v>1.0008531000000001</c:v>
                </c:pt>
                <c:pt idx="22380">
                  <c:v>0.98996779999999995</c:v>
                </c:pt>
                <c:pt idx="22381">
                  <c:v>0.99461219999999995</c:v>
                </c:pt>
                <c:pt idx="22382">
                  <c:v>0.98554164</c:v>
                </c:pt>
                <c:pt idx="22383">
                  <c:v>0.99323399999999995</c:v>
                </c:pt>
                <c:pt idx="22384">
                  <c:v>0.99879960000000001</c:v>
                </c:pt>
                <c:pt idx="22385">
                  <c:v>0.99689689999999997</c:v>
                </c:pt>
                <c:pt idx="22386">
                  <c:v>0.99078560000000004</c:v>
                </c:pt>
                <c:pt idx="22387">
                  <c:v>0.99840680000000004</c:v>
                </c:pt>
                <c:pt idx="22388">
                  <c:v>0.97994800000000004</c:v>
                </c:pt>
                <c:pt idx="22389">
                  <c:v>0.99986430000000004</c:v>
                </c:pt>
                <c:pt idx="22390">
                  <c:v>1.0005609</c:v>
                </c:pt>
                <c:pt idx="22391">
                  <c:v>0.99492899999999995</c:v>
                </c:pt>
                <c:pt idx="22392">
                  <c:v>1.0009768000000001</c:v>
                </c:pt>
                <c:pt idx="22393">
                  <c:v>0.99571730000000003</c:v>
                </c:pt>
                <c:pt idx="22394">
                  <c:v>0.95321180000000005</c:v>
                </c:pt>
                <c:pt idx="22395">
                  <c:v>0.96325826999999997</c:v>
                </c:pt>
                <c:pt idx="22396">
                  <c:v>0.97751343000000002</c:v>
                </c:pt>
                <c:pt idx="22397">
                  <c:v>0.99957589999999996</c:v>
                </c:pt>
                <c:pt idx="22398">
                  <c:v>0.99222679999999996</c:v>
                </c:pt>
                <c:pt idx="22399">
                  <c:v>0.96895593000000002</c:v>
                </c:pt>
                <c:pt idx="22400">
                  <c:v>0.98634856999999998</c:v>
                </c:pt>
                <c:pt idx="22401">
                  <c:v>0.98482776000000005</c:v>
                </c:pt>
                <c:pt idx="22402">
                  <c:v>0.96947899999999998</c:v>
                </c:pt>
                <c:pt idx="22403">
                  <c:v>0.97687310000000005</c:v>
                </c:pt>
                <c:pt idx="22404">
                  <c:v>0.99964165999999999</c:v>
                </c:pt>
                <c:pt idx="22405">
                  <c:v>0.99711835000000004</c:v>
                </c:pt>
                <c:pt idx="22406">
                  <c:v>1.0012536000000001</c:v>
                </c:pt>
                <c:pt idx="22407">
                  <c:v>1.0006592000000001</c:v>
                </c:pt>
                <c:pt idx="22408">
                  <c:v>1.0003561999999999</c:v>
                </c:pt>
                <c:pt idx="22409">
                  <c:v>0.99887910000000002</c:v>
                </c:pt>
                <c:pt idx="22410">
                  <c:v>0.98705030000000005</c:v>
                </c:pt>
                <c:pt idx="22411">
                  <c:v>1.0001409000000001</c:v>
                </c:pt>
                <c:pt idx="22412">
                  <c:v>1.0009984000000001</c:v>
                </c:pt>
                <c:pt idx="22413">
                  <c:v>0.99911296000000005</c:v>
                </c:pt>
                <c:pt idx="22414">
                  <c:v>0.99746849999999998</c:v>
                </c:pt>
                <c:pt idx="22415">
                  <c:v>0.99656829999999996</c:v>
                </c:pt>
                <c:pt idx="22416">
                  <c:v>0.99957569999999996</c:v>
                </c:pt>
                <c:pt idx="22417">
                  <c:v>0.99201530000000004</c:v>
                </c:pt>
                <c:pt idx="22418">
                  <c:v>0.97128219999999998</c:v>
                </c:pt>
                <c:pt idx="22419">
                  <c:v>0.99657315000000002</c:v>
                </c:pt>
                <c:pt idx="22420">
                  <c:v>0.99521440000000005</c:v>
                </c:pt>
                <c:pt idx="22421">
                  <c:v>0.98848729999999996</c:v>
                </c:pt>
                <c:pt idx="22422">
                  <c:v>0.99929522999999998</c:v>
                </c:pt>
                <c:pt idx="22423">
                  <c:v>0.98664620000000003</c:v>
                </c:pt>
                <c:pt idx="22424">
                  <c:v>1.0020967999999999</c:v>
                </c:pt>
                <c:pt idx="22425">
                  <c:v>0.99772879999999997</c:v>
                </c:pt>
                <c:pt idx="22426">
                  <c:v>1.0008435</c:v>
                </c:pt>
                <c:pt idx="22427">
                  <c:v>0.97177190000000002</c:v>
                </c:pt>
                <c:pt idx="22428">
                  <c:v>0.99600387000000001</c:v>
                </c:pt>
                <c:pt idx="22429">
                  <c:v>0.98688969999999998</c:v>
                </c:pt>
                <c:pt idx="22430">
                  <c:v>0.95033190000000001</c:v>
                </c:pt>
                <c:pt idx="22431">
                  <c:v>0.96253692999999996</c:v>
                </c:pt>
                <c:pt idx="22432">
                  <c:v>0.98509574</c:v>
                </c:pt>
                <c:pt idx="22433">
                  <c:v>0.99089890000000003</c:v>
                </c:pt>
                <c:pt idx="22434">
                  <c:v>0.99387159999999997</c:v>
                </c:pt>
                <c:pt idx="22435">
                  <c:v>0.98991359999999995</c:v>
                </c:pt>
                <c:pt idx="22436">
                  <c:v>0.99669604999999994</c:v>
                </c:pt>
                <c:pt idx="22437">
                  <c:v>0.99780210000000003</c:v>
                </c:pt>
                <c:pt idx="22438">
                  <c:v>1.0023028</c:v>
                </c:pt>
                <c:pt idx="22439">
                  <c:v>0.99735445</c:v>
                </c:pt>
                <c:pt idx="22440">
                  <c:v>1.0000503000000001</c:v>
                </c:pt>
                <c:pt idx="22441">
                  <c:v>0.99805299999999997</c:v>
                </c:pt>
                <c:pt idx="22442">
                  <c:v>0.99151250000000002</c:v>
                </c:pt>
                <c:pt idx="22443">
                  <c:v>1.0002416000000001</c:v>
                </c:pt>
                <c:pt idx="22444">
                  <c:v>1.0002545</c:v>
                </c:pt>
                <c:pt idx="22445">
                  <c:v>1.0012728</c:v>
                </c:pt>
                <c:pt idx="22446">
                  <c:v>0.98157287000000004</c:v>
                </c:pt>
                <c:pt idx="22447">
                  <c:v>0.99983409999999995</c:v>
                </c:pt>
                <c:pt idx="22448">
                  <c:v>1.0016328000000001</c:v>
                </c:pt>
                <c:pt idx="22449">
                  <c:v>0.99819139999999995</c:v>
                </c:pt>
                <c:pt idx="22450">
                  <c:v>1.0011585999999999</c:v>
                </c:pt>
                <c:pt idx="22451">
                  <c:v>0.99219930000000001</c:v>
                </c:pt>
                <c:pt idx="22452">
                  <c:v>0.99615489999999995</c:v>
                </c:pt>
                <c:pt idx="22453">
                  <c:v>0.97964929999999995</c:v>
                </c:pt>
                <c:pt idx="22454">
                  <c:v>1.0014529999999999</c:v>
                </c:pt>
                <c:pt idx="22455">
                  <c:v>0.98883699999999997</c:v>
                </c:pt>
                <c:pt idx="22456">
                  <c:v>0.94747996000000001</c:v>
                </c:pt>
                <c:pt idx="22457">
                  <c:v>0.99943333999999995</c:v>
                </c:pt>
                <c:pt idx="22458">
                  <c:v>1.0008744000000001</c:v>
                </c:pt>
                <c:pt idx="22459">
                  <c:v>0.98153745999999997</c:v>
                </c:pt>
                <c:pt idx="22460">
                  <c:v>0.99811570000000005</c:v>
                </c:pt>
                <c:pt idx="22461">
                  <c:v>0.99484247000000003</c:v>
                </c:pt>
                <c:pt idx="22462">
                  <c:v>1.0004827999999999</c:v>
                </c:pt>
                <c:pt idx="22463">
                  <c:v>0.99382733999999995</c:v>
                </c:pt>
                <c:pt idx="22464">
                  <c:v>0.99551529999999999</c:v>
                </c:pt>
                <c:pt idx="22465">
                  <c:v>0.99844010000000005</c:v>
                </c:pt>
                <c:pt idx="22466">
                  <c:v>1.0003747999999999</c:v>
                </c:pt>
                <c:pt idx="22467">
                  <c:v>0.98627810000000005</c:v>
                </c:pt>
                <c:pt idx="22468">
                  <c:v>0.99882156</c:v>
                </c:pt>
                <c:pt idx="22469">
                  <c:v>1.0002142000000001</c:v>
                </c:pt>
                <c:pt idx="22470">
                  <c:v>1.0015779</c:v>
                </c:pt>
                <c:pt idx="22471">
                  <c:v>0.99384682999999996</c:v>
                </c:pt>
                <c:pt idx="22472">
                  <c:v>0.9991293</c:v>
                </c:pt>
                <c:pt idx="22473">
                  <c:v>0.98881050000000004</c:v>
                </c:pt>
                <c:pt idx="22474">
                  <c:v>0.93757009999999996</c:v>
                </c:pt>
                <c:pt idx="22475">
                  <c:v>0.98416570000000003</c:v>
                </c:pt>
                <c:pt idx="22476">
                  <c:v>0.98994329999999997</c:v>
                </c:pt>
                <c:pt idx="22477">
                  <c:v>0.99722960000000005</c:v>
                </c:pt>
                <c:pt idx="22478">
                  <c:v>0.98432635999999996</c:v>
                </c:pt>
                <c:pt idx="22479">
                  <c:v>0.95924560000000003</c:v>
                </c:pt>
                <c:pt idx="22480">
                  <c:v>0.99801340000000005</c:v>
                </c:pt>
                <c:pt idx="22481">
                  <c:v>0.99961109999999997</c:v>
                </c:pt>
                <c:pt idx="22482">
                  <c:v>0.97653279999999998</c:v>
                </c:pt>
                <c:pt idx="22483">
                  <c:v>0.99037160000000002</c:v>
                </c:pt>
                <c:pt idx="22484">
                  <c:v>1.0001793999999999</c:v>
                </c:pt>
                <c:pt idx="22485">
                  <c:v>0.98185635000000004</c:v>
                </c:pt>
                <c:pt idx="22486">
                  <c:v>1.0046651</c:v>
                </c:pt>
                <c:pt idx="22487">
                  <c:v>1.0024115</c:v>
                </c:pt>
                <c:pt idx="22488">
                  <c:v>1.0013665</c:v>
                </c:pt>
                <c:pt idx="22489">
                  <c:v>1.0026010999999999</c:v>
                </c:pt>
                <c:pt idx="22490">
                  <c:v>0.98947423999999995</c:v>
                </c:pt>
                <c:pt idx="22491">
                  <c:v>1.0010177</c:v>
                </c:pt>
                <c:pt idx="22492">
                  <c:v>0.91315025000000005</c:v>
                </c:pt>
                <c:pt idx="22493">
                  <c:v>0.97530234000000005</c:v>
                </c:pt>
                <c:pt idx="22494">
                  <c:v>1.0010899</c:v>
                </c:pt>
                <c:pt idx="22495">
                  <c:v>0.98090429999999995</c:v>
                </c:pt>
                <c:pt idx="22496">
                  <c:v>1.0020453</c:v>
                </c:pt>
                <c:pt idx="22497">
                  <c:v>0.98767159999999998</c:v>
                </c:pt>
                <c:pt idx="22498">
                  <c:v>0.99714327000000003</c:v>
                </c:pt>
                <c:pt idx="22499">
                  <c:v>0.999942</c:v>
                </c:pt>
                <c:pt idx="22500">
                  <c:v>0.92885949999999995</c:v>
                </c:pt>
                <c:pt idx="22501">
                  <c:v>0.97598200000000002</c:v>
                </c:pt>
                <c:pt idx="22502">
                  <c:v>0.9882997</c:v>
                </c:pt>
                <c:pt idx="22503">
                  <c:v>0.99511830000000001</c:v>
                </c:pt>
                <c:pt idx="22504">
                  <c:v>1.0012300999999999</c:v>
                </c:pt>
                <c:pt idx="22505">
                  <c:v>0.99287015000000001</c:v>
                </c:pt>
                <c:pt idx="22506">
                  <c:v>0.9668388</c:v>
                </c:pt>
                <c:pt idx="22507">
                  <c:v>0.99723642999999995</c:v>
                </c:pt>
                <c:pt idx="22508">
                  <c:v>0.98977409999999999</c:v>
                </c:pt>
                <c:pt idx="22509">
                  <c:v>0.9999055</c:v>
                </c:pt>
                <c:pt idx="22510">
                  <c:v>0.99654880000000001</c:v>
                </c:pt>
                <c:pt idx="22511">
                  <c:v>0.98964894000000003</c:v>
                </c:pt>
                <c:pt idx="22512">
                  <c:v>0.99822854999999999</c:v>
                </c:pt>
                <c:pt idx="22513">
                  <c:v>0.98324840000000002</c:v>
                </c:pt>
                <c:pt idx="22514">
                  <c:v>1.0012662000000001</c:v>
                </c:pt>
                <c:pt idx="22515">
                  <c:v>1.0014757999999999</c:v>
                </c:pt>
                <c:pt idx="22516">
                  <c:v>0.99003136000000003</c:v>
                </c:pt>
                <c:pt idx="22517">
                  <c:v>0.98804915000000004</c:v>
                </c:pt>
                <c:pt idx="22518">
                  <c:v>0.99682530000000003</c:v>
                </c:pt>
                <c:pt idx="22519">
                  <c:v>1.0003398999999999</c:v>
                </c:pt>
                <c:pt idx="22520">
                  <c:v>0.97569550000000005</c:v>
                </c:pt>
                <c:pt idx="22521">
                  <c:v>0.95168699999999995</c:v>
                </c:pt>
                <c:pt idx="22522">
                  <c:v>0.99688679999999996</c:v>
                </c:pt>
                <c:pt idx="22523">
                  <c:v>0.88644016000000003</c:v>
                </c:pt>
                <c:pt idx="22524">
                  <c:v>1.0002610000000001</c:v>
                </c:pt>
                <c:pt idx="22525">
                  <c:v>0.99906629999999996</c:v>
                </c:pt>
                <c:pt idx="22526">
                  <c:v>0.99610436000000002</c:v>
                </c:pt>
                <c:pt idx="22527">
                  <c:v>0.98056275000000004</c:v>
                </c:pt>
                <c:pt idx="22528">
                  <c:v>1.000281</c:v>
                </c:pt>
                <c:pt idx="22529">
                  <c:v>0.95694880000000004</c:v>
                </c:pt>
                <c:pt idx="22530">
                  <c:v>0.94706804</c:v>
                </c:pt>
                <c:pt idx="22531">
                  <c:v>0.99943539999999997</c:v>
                </c:pt>
                <c:pt idx="22532">
                  <c:v>1.0003034</c:v>
                </c:pt>
                <c:pt idx="22533">
                  <c:v>0.99996494999999996</c:v>
                </c:pt>
                <c:pt idx="22534">
                  <c:v>1.0006325</c:v>
                </c:pt>
                <c:pt idx="22535">
                  <c:v>0.99656469999999997</c:v>
                </c:pt>
                <c:pt idx="22536">
                  <c:v>1.0006930999999999</c:v>
                </c:pt>
                <c:pt idx="22537">
                  <c:v>0.98483354000000001</c:v>
                </c:pt>
                <c:pt idx="22538">
                  <c:v>1.0009722000000001</c:v>
                </c:pt>
                <c:pt idx="22539">
                  <c:v>0.96667559999999997</c:v>
                </c:pt>
                <c:pt idx="22540">
                  <c:v>1.0015856999999999</c:v>
                </c:pt>
                <c:pt idx="22541">
                  <c:v>1.0005223000000001</c:v>
                </c:pt>
                <c:pt idx="22542">
                  <c:v>0.99992650000000005</c:v>
                </c:pt>
                <c:pt idx="22543">
                  <c:v>0.99127759999999998</c:v>
                </c:pt>
                <c:pt idx="22544">
                  <c:v>0.99993710000000002</c:v>
                </c:pt>
                <c:pt idx="22545">
                  <c:v>1.0016320000000001</c:v>
                </c:pt>
                <c:pt idx="22546">
                  <c:v>0.98667437000000002</c:v>
                </c:pt>
                <c:pt idx="22547">
                  <c:v>0.99621769999999998</c:v>
                </c:pt>
                <c:pt idx="22548">
                  <c:v>1.0002059000000001</c:v>
                </c:pt>
                <c:pt idx="22549">
                  <c:v>1.0010357000000001</c:v>
                </c:pt>
                <c:pt idx="22550">
                  <c:v>0.96112249999999999</c:v>
                </c:pt>
                <c:pt idx="22551">
                  <c:v>0.99980979999999997</c:v>
                </c:pt>
                <c:pt idx="22552">
                  <c:v>1.0010551999999999</c:v>
                </c:pt>
                <c:pt idx="22553">
                  <c:v>0.99293065000000003</c:v>
                </c:pt>
                <c:pt idx="22554">
                  <c:v>0.98765499999999995</c:v>
                </c:pt>
                <c:pt idx="22555">
                  <c:v>1.0030250000000001</c:v>
                </c:pt>
                <c:pt idx="22556">
                  <c:v>0.99988699999999997</c:v>
                </c:pt>
                <c:pt idx="22557">
                  <c:v>0.99694360000000004</c:v>
                </c:pt>
                <c:pt idx="22558">
                  <c:v>1.0003903999999999</c:v>
                </c:pt>
                <c:pt idx="22559">
                  <c:v>0.94173799999999996</c:v>
                </c:pt>
                <c:pt idx="22560">
                  <c:v>1.0023344000000001</c:v>
                </c:pt>
                <c:pt idx="22561">
                  <c:v>1.0009929</c:v>
                </c:pt>
                <c:pt idx="22562">
                  <c:v>1.0006539999999999</c:v>
                </c:pt>
                <c:pt idx="22563">
                  <c:v>0.98418550000000005</c:v>
                </c:pt>
                <c:pt idx="22564">
                  <c:v>0.97201570000000004</c:v>
                </c:pt>
                <c:pt idx="22565">
                  <c:v>1.0025419</c:v>
                </c:pt>
                <c:pt idx="22566">
                  <c:v>0.99460700000000002</c:v>
                </c:pt>
                <c:pt idx="22567">
                  <c:v>1.0000454000000001</c:v>
                </c:pt>
                <c:pt idx="22568">
                  <c:v>0.99888869999999996</c:v>
                </c:pt>
                <c:pt idx="22569">
                  <c:v>0.98997383999999999</c:v>
                </c:pt>
                <c:pt idx="22570">
                  <c:v>0.99749180000000004</c:v>
                </c:pt>
                <c:pt idx="22571">
                  <c:v>0.98837434999999996</c:v>
                </c:pt>
                <c:pt idx="22572">
                  <c:v>0.99795250000000002</c:v>
                </c:pt>
                <c:pt idx="22573">
                  <c:v>0.90178290000000005</c:v>
                </c:pt>
                <c:pt idx="22574">
                  <c:v>1.0019796000000001</c:v>
                </c:pt>
                <c:pt idx="22575">
                  <c:v>0.99326740000000002</c:v>
                </c:pt>
                <c:pt idx="22576">
                  <c:v>0.99288887000000003</c:v>
                </c:pt>
                <c:pt idx="22577">
                  <c:v>0.96568555</c:v>
                </c:pt>
                <c:pt idx="22578">
                  <c:v>0.98479943999999997</c:v>
                </c:pt>
                <c:pt idx="22579">
                  <c:v>0.99628649999999996</c:v>
                </c:pt>
                <c:pt idx="22580">
                  <c:v>0.99382219999999999</c:v>
                </c:pt>
                <c:pt idx="22581">
                  <c:v>0.99695230000000001</c:v>
                </c:pt>
                <c:pt idx="22582">
                  <c:v>1.0004090000000001</c:v>
                </c:pt>
                <c:pt idx="22583">
                  <c:v>0.99876564999999995</c:v>
                </c:pt>
                <c:pt idx="22584">
                  <c:v>1.0033616000000001</c:v>
                </c:pt>
                <c:pt idx="22585">
                  <c:v>0.97014993000000005</c:v>
                </c:pt>
                <c:pt idx="22586">
                  <c:v>0.99913529999999995</c:v>
                </c:pt>
                <c:pt idx="22587">
                  <c:v>0.99055539999999997</c:v>
                </c:pt>
                <c:pt idx="22588">
                  <c:v>0.9985733</c:v>
                </c:pt>
                <c:pt idx="22589">
                  <c:v>1.0022249000000001</c:v>
                </c:pt>
                <c:pt idx="22590">
                  <c:v>1.0006058</c:v>
                </c:pt>
                <c:pt idx="22591">
                  <c:v>0.99563939999999995</c:v>
                </c:pt>
                <c:pt idx="22592">
                  <c:v>1.0001038</c:v>
                </c:pt>
                <c:pt idx="22593">
                  <c:v>1.000648</c:v>
                </c:pt>
                <c:pt idx="22594">
                  <c:v>0.97673549999999998</c:v>
                </c:pt>
                <c:pt idx="22595">
                  <c:v>0.99669426999999999</c:v>
                </c:pt>
                <c:pt idx="22596">
                  <c:v>0.98588719999999996</c:v>
                </c:pt>
                <c:pt idx="22597">
                  <c:v>1.0017475</c:v>
                </c:pt>
                <c:pt idx="22598">
                  <c:v>0.99390789999999996</c:v>
                </c:pt>
                <c:pt idx="22599">
                  <c:v>1.0002658</c:v>
                </c:pt>
                <c:pt idx="22600">
                  <c:v>0.98723704000000001</c:v>
                </c:pt>
                <c:pt idx="22601">
                  <c:v>0.97137445</c:v>
                </c:pt>
                <c:pt idx="22602">
                  <c:v>0.99748429999999999</c:v>
                </c:pt>
                <c:pt idx="22603">
                  <c:v>0.99366003000000003</c:v>
                </c:pt>
                <c:pt idx="22604">
                  <c:v>0.99955004000000003</c:v>
                </c:pt>
                <c:pt idx="22605">
                  <c:v>0.99857079999999998</c:v>
                </c:pt>
                <c:pt idx="22606">
                  <c:v>0.97336210000000001</c:v>
                </c:pt>
                <c:pt idx="22607">
                  <c:v>0.99985639999999998</c:v>
                </c:pt>
                <c:pt idx="22608">
                  <c:v>0.99541460000000004</c:v>
                </c:pt>
                <c:pt idx="22609">
                  <c:v>0.99364319999999995</c:v>
                </c:pt>
                <c:pt idx="22610">
                  <c:v>1.0002926999999999</c:v>
                </c:pt>
                <c:pt idx="22611">
                  <c:v>0.99927220000000005</c:v>
                </c:pt>
                <c:pt idx="22612">
                  <c:v>1.0009083000000001</c:v>
                </c:pt>
                <c:pt idx="22613">
                  <c:v>1.0008821000000001</c:v>
                </c:pt>
                <c:pt idx="22614">
                  <c:v>0.99096423</c:v>
                </c:pt>
                <c:pt idx="22615">
                  <c:v>0.99037790000000003</c:v>
                </c:pt>
                <c:pt idx="22616">
                  <c:v>0.95146180000000002</c:v>
                </c:pt>
                <c:pt idx="22617">
                  <c:v>0.9982685</c:v>
                </c:pt>
                <c:pt idx="22618">
                  <c:v>0.99289400000000005</c:v>
                </c:pt>
                <c:pt idx="22619">
                  <c:v>0.95428014000000005</c:v>
                </c:pt>
                <c:pt idx="22620">
                  <c:v>0.9977125</c:v>
                </c:pt>
                <c:pt idx="22621">
                  <c:v>1.0015270999999999</c:v>
                </c:pt>
                <c:pt idx="22622">
                  <c:v>0.99995255000000005</c:v>
                </c:pt>
                <c:pt idx="22623">
                  <c:v>0.98696059999999997</c:v>
                </c:pt>
                <c:pt idx="22624">
                  <c:v>1.0019758999999999</c:v>
                </c:pt>
                <c:pt idx="22625">
                  <c:v>1.0003861999999999</c:v>
                </c:pt>
                <c:pt idx="22626">
                  <c:v>0.98612449999999996</c:v>
                </c:pt>
                <c:pt idx="22627">
                  <c:v>0.99902279999999999</c:v>
                </c:pt>
                <c:pt idx="22628">
                  <c:v>0.99470603000000002</c:v>
                </c:pt>
                <c:pt idx="22629">
                  <c:v>0.99607190000000001</c:v>
                </c:pt>
                <c:pt idx="22630">
                  <c:v>1.0018506</c:v>
                </c:pt>
                <c:pt idx="22631">
                  <c:v>0.99076940000000002</c:v>
                </c:pt>
                <c:pt idx="22632">
                  <c:v>0.99482619999999999</c:v>
                </c:pt>
                <c:pt idx="22633">
                  <c:v>0.99751259999999997</c:v>
                </c:pt>
                <c:pt idx="22634">
                  <c:v>0.99979340000000005</c:v>
                </c:pt>
                <c:pt idx="22635">
                  <c:v>0.99053720000000001</c:v>
                </c:pt>
                <c:pt idx="22636">
                  <c:v>0.97912275999999998</c:v>
                </c:pt>
                <c:pt idx="22637">
                  <c:v>0.99803509999999995</c:v>
                </c:pt>
                <c:pt idx="22638">
                  <c:v>1.0002937000000001</c:v>
                </c:pt>
                <c:pt idx="22639">
                  <c:v>0.99018410000000001</c:v>
                </c:pt>
                <c:pt idx="22640">
                  <c:v>0.99646190000000001</c:v>
                </c:pt>
                <c:pt idx="22641">
                  <c:v>1.0015396999999999</c:v>
                </c:pt>
                <c:pt idx="22642">
                  <c:v>0.98881600000000003</c:v>
                </c:pt>
                <c:pt idx="22643">
                  <c:v>0.98619540000000006</c:v>
                </c:pt>
                <c:pt idx="22644">
                  <c:v>1.0002769</c:v>
                </c:pt>
                <c:pt idx="22645">
                  <c:v>0.99476549999999997</c:v>
                </c:pt>
                <c:pt idx="22646">
                  <c:v>0.99980979999999997</c:v>
                </c:pt>
                <c:pt idx="22647">
                  <c:v>0.98999965000000001</c:v>
                </c:pt>
                <c:pt idx="22648">
                  <c:v>0.99852260000000004</c:v>
                </c:pt>
                <c:pt idx="22649">
                  <c:v>0.97524184000000003</c:v>
                </c:pt>
                <c:pt idx="22650">
                  <c:v>0.99985486000000001</c:v>
                </c:pt>
                <c:pt idx="22651">
                  <c:v>0.98871710000000002</c:v>
                </c:pt>
                <c:pt idx="22652">
                  <c:v>0.97803532999999998</c:v>
                </c:pt>
                <c:pt idx="22653">
                  <c:v>0.99959969999999998</c:v>
                </c:pt>
                <c:pt idx="22654">
                  <c:v>0.999471</c:v>
                </c:pt>
                <c:pt idx="22655">
                  <c:v>0.99918364999999998</c:v>
                </c:pt>
                <c:pt idx="22656">
                  <c:v>0.99614142999999999</c:v>
                </c:pt>
                <c:pt idx="22657">
                  <c:v>0.98592484000000002</c:v>
                </c:pt>
                <c:pt idx="22658">
                  <c:v>1.0010555000000001</c:v>
                </c:pt>
                <c:pt idx="22659">
                  <c:v>0.97807515</c:v>
                </c:pt>
                <c:pt idx="22660">
                  <c:v>0.99956250000000002</c:v>
                </c:pt>
                <c:pt idx="22661">
                  <c:v>0.97862070000000001</c:v>
                </c:pt>
                <c:pt idx="22662">
                  <c:v>0.98953310000000005</c:v>
                </c:pt>
                <c:pt idx="22663">
                  <c:v>0.98850970000000005</c:v>
                </c:pt>
                <c:pt idx="22664">
                  <c:v>0.97179550000000003</c:v>
                </c:pt>
                <c:pt idx="22665">
                  <c:v>0.99857099999999999</c:v>
                </c:pt>
                <c:pt idx="22666">
                  <c:v>1.000864</c:v>
                </c:pt>
                <c:pt idx="22667">
                  <c:v>1.0020644999999999</c:v>
                </c:pt>
                <c:pt idx="22668">
                  <c:v>0.99962079999999998</c:v>
                </c:pt>
                <c:pt idx="22669">
                  <c:v>1.0007866999999999</c:v>
                </c:pt>
                <c:pt idx="22670">
                  <c:v>1.0004705</c:v>
                </c:pt>
                <c:pt idx="22671">
                  <c:v>0.98059653999999996</c:v>
                </c:pt>
                <c:pt idx="22672">
                  <c:v>1.0013278000000001</c:v>
                </c:pt>
                <c:pt idx="22673">
                  <c:v>1.0028695999999999</c:v>
                </c:pt>
                <c:pt idx="22674">
                  <c:v>1.0021047999999999</c:v>
                </c:pt>
                <c:pt idx="22675">
                  <c:v>0.99999389999999999</c:v>
                </c:pt>
                <c:pt idx="22676">
                  <c:v>0.97611680000000001</c:v>
                </c:pt>
                <c:pt idx="22677">
                  <c:v>0.99891156000000003</c:v>
                </c:pt>
                <c:pt idx="22678">
                  <c:v>0.98176140000000001</c:v>
                </c:pt>
                <c:pt idx="22679">
                  <c:v>0.95795419999999998</c:v>
                </c:pt>
                <c:pt idx="22680">
                  <c:v>0.99961739999999999</c:v>
                </c:pt>
                <c:pt idx="22681">
                  <c:v>0.98456619999999995</c:v>
                </c:pt>
                <c:pt idx="22682">
                  <c:v>0.99991079999999999</c:v>
                </c:pt>
                <c:pt idx="22683">
                  <c:v>0.99672470000000002</c:v>
                </c:pt>
                <c:pt idx="22684">
                  <c:v>1.0003955</c:v>
                </c:pt>
                <c:pt idx="22685">
                  <c:v>1.0013984</c:v>
                </c:pt>
                <c:pt idx="22686">
                  <c:v>0.98104197000000004</c:v>
                </c:pt>
                <c:pt idx="22687">
                  <c:v>0.96212889999999995</c:v>
                </c:pt>
                <c:pt idx="22688">
                  <c:v>0.99600743999999997</c:v>
                </c:pt>
                <c:pt idx="22689">
                  <c:v>1.0002035</c:v>
                </c:pt>
                <c:pt idx="22690">
                  <c:v>0.99980639999999998</c:v>
                </c:pt>
                <c:pt idx="22691">
                  <c:v>0.99375639999999998</c:v>
                </c:pt>
                <c:pt idx="22692">
                  <c:v>0.98047715000000002</c:v>
                </c:pt>
                <c:pt idx="22693">
                  <c:v>1.0003301</c:v>
                </c:pt>
                <c:pt idx="22694">
                  <c:v>0.99253135999999997</c:v>
                </c:pt>
                <c:pt idx="22695">
                  <c:v>0.98366560000000003</c:v>
                </c:pt>
                <c:pt idx="22696">
                  <c:v>1.0009333</c:v>
                </c:pt>
                <c:pt idx="22697">
                  <c:v>0.98625649999999998</c:v>
                </c:pt>
                <c:pt idx="22698">
                  <c:v>1.0000557999999999</c:v>
                </c:pt>
                <c:pt idx="22699">
                  <c:v>0.98229169999999999</c:v>
                </c:pt>
                <c:pt idx="22700">
                  <c:v>0.98386240000000003</c:v>
                </c:pt>
                <c:pt idx="22701">
                  <c:v>0.99840266</c:v>
                </c:pt>
                <c:pt idx="22702">
                  <c:v>0.99939935999999996</c:v>
                </c:pt>
                <c:pt idx="22703">
                  <c:v>0.99633205000000002</c:v>
                </c:pt>
                <c:pt idx="22704">
                  <c:v>1.0007064000000001</c:v>
                </c:pt>
                <c:pt idx="22705">
                  <c:v>0.99618799999999996</c:v>
                </c:pt>
                <c:pt idx="22706">
                  <c:v>1.0002846999999999</c:v>
                </c:pt>
                <c:pt idx="22707">
                  <c:v>1.0012861</c:v>
                </c:pt>
                <c:pt idx="22708">
                  <c:v>0.99769496999999996</c:v>
                </c:pt>
                <c:pt idx="22709">
                  <c:v>0.99345240000000001</c:v>
                </c:pt>
                <c:pt idx="22710">
                  <c:v>0.99225649999999999</c:v>
                </c:pt>
                <c:pt idx="22711">
                  <c:v>0.99053835999999995</c:v>
                </c:pt>
                <c:pt idx="22712">
                  <c:v>0.99313070000000003</c:v>
                </c:pt>
                <c:pt idx="22713">
                  <c:v>1.0000273</c:v>
                </c:pt>
                <c:pt idx="22714">
                  <c:v>0.99992619999999999</c:v>
                </c:pt>
                <c:pt idx="22715">
                  <c:v>1.0008885999999999</c:v>
                </c:pt>
                <c:pt idx="22716">
                  <c:v>0.99713015999999999</c:v>
                </c:pt>
                <c:pt idx="22717">
                  <c:v>0.98550510000000002</c:v>
                </c:pt>
                <c:pt idx="22718">
                  <c:v>0.99901150000000005</c:v>
                </c:pt>
                <c:pt idx="22719">
                  <c:v>0.99311906000000005</c:v>
                </c:pt>
                <c:pt idx="22720">
                  <c:v>0.94694710000000004</c:v>
                </c:pt>
                <c:pt idx="22721">
                  <c:v>0.99673310000000004</c:v>
                </c:pt>
                <c:pt idx="22722">
                  <c:v>0.98645780000000005</c:v>
                </c:pt>
                <c:pt idx="22723">
                  <c:v>0.98512160000000004</c:v>
                </c:pt>
                <c:pt idx="22724">
                  <c:v>0.99396819999999997</c:v>
                </c:pt>
                <c:pt idx="22725">
                  <c:v>0.99619369999999996</c:v>
                </c:pt>
                <c:pt idx="22726">
                  <c:v>0.98834200000000005</c:v>
                </c:pt>
                <c:pt idx="22727">
                  <c:v>0.98435914999999996</c:v>
                </c:pt>
                <c:pt idx="22728">
                  <c:v>0.99499910000000003</c:v>
                </c:pt>
                <c:pt idx="22729">
                  <c:v>0.99624210000000002</c:v>
                </c:pt>
                <c:pt idx="22730">
                  <c:v>0.99419665000000002</c:v>
                </c:pt>
                <c:pt idx="22731">
                  <c:v>0.99489490000000003</c:v>
                </c:pt>
                <c:pt idx="22732">
                  <c:v>1.0015695</c:v>
                </c:pt>
                <c:pt idx="22733">
                  <c:v>0.99812789999999996</c:v>
                </c:pt>
                <c:pt idx="22734">
                  <c:v>0.97731849999999998</c:v>
                </c:pt>
                <c:pt idx="22735">
                  <c:v>0.99624349999999995</c:v>
                </c:pt>
                <c:pt idx="22736">
                  <c:v>1.0008136999999999</c:v>
                </c:pt>
                <c:pt idx="22737">
                  <c:v>0.99381715000000004</c:v>
                </c:pt>
                <c:pt idx="22738">
                  <c:v>1.0006065</c:v>
                </c:pt>
                <c:pt idx="22739">
                  <c:v>0.99677179999999999</c:v>
                </c:pt>
                <c:pt idx="22740">
                  <c:v>1.0007709</c:v>
                </c:pt>
                <c:pt idx="22741">
                  <c:v>0.99280659999999998</c:v>
                </c:pt>
                <c:pt idx="22742">
                  <c:v>1.0004090000000001</c:v>
                </c:pt>
                <c:pt idx="22743">
                  <c:v>0.97774329999999998</c:v>
                </c:pt>
                <c:pt idx="22744">
                  <c:v>0.99209190000000003</c:v>
                </c:pt>
                <c:pt idx="22745">
                  <c:v>1.0009767000000001</c:v>
                </c:pt>
                <c:pt idx="22746">
                  <c:v>0.98652934999999997</c:v>
                </c:pt>
                <c:pt idx="22747">
                  <c:v>0.97816163</c:v>
                </c:pt>
                <c:pt idx="22748">
                  <c:v>1.0008001</c:v>
                </c:pt>
                <c:pt idx="22749">
                  <c:v>0.98664339999999995</c:v>
                </c:pt>
                <c:pt idx="22750">
                  <c:v>0.99967384000000004</c:v>
                </c:pt>
                <c:pt idx="22751">
                  <c:v>1.0019681</c:v>
                </c:pt>
                <c:pt idx="22752">
                  <c:v>0.99942076000000002</c:v>
                </c:pt>
                <c:pt idx="22753">
                  <c:v>0.99982225999999996</c:v>
                </c:pt>
                <c:pt idx="22754">
                  <c:v>1.0002024</c:v>
                </c:pt>
                <c:pt idx="22755">
                  <c:v>0.99705790000000005</c:v>
                </c:pt>
                <c:pt idx="22756">
                  <c:v>0.97413623000000005</c:v>
                </c:pt>
                <c:pt idx="22757">
                  <c:v>0.99830039999999998</c:v>
                </c:pt>
                <c:pt idx="22758">
                  <c:v>0.94969780000000004</c:v>
                </c:pt>
                <c:pt idx="22759">
                  <c:v>0.94380724000000005</c:v>
                </c:pt>
                <c:pt idx="22760">
                  <c:v>0.97507520000000003</c:v>
                </c:pt>
                <c:pt idx="22761">
                  <c:v>0.96912240000000005</c:v>
                </c:pt>
                <c:pt idx="22762">
                  <c:v>0.99309930000000002</c:v>
                </c:pt>
                <c:pt idx="22763">
                  <c:v>0.99600440000000001</c:v>
                </c:pt>
                <c:pt idx="22764">
                  <c:v>0.97675526000000001</c:v>
                </c:pt>
                <c:pt idx="22765">
                  <c:v>0.99974626</c:v>
                </c:pt>
                <c:pt idx="22766">
                  <c:v>1.0014647999999999</c:v>
                </c:pt>
                <c:pt idx="22767">
                  <c:v>0.99078226000000003</c:v>
                </c:pt>
                <c:pt idx="22768">
                  <c:v>1.000084</c:v>
                </c:pt>
                <c:pt idx="22769">
                  <c:v>0.9963282</c:v>
                </c:pt>
                <c:pt idx="22770">
                  <c:v>0.99935819999999997</c:v>
                </c:pt>
                <c:pt idx="22771">
                  <c:v>1.0001</c:v>
                </c:pt>
                <c:pt idx="22772">
                  <c:v>0.99785179999999996</c:v>
                </c:pt>
                <c:pt idx="22773">
                  <c:v>0.9724836</c:v>
                </c:pt>
                <c:pt idx="22774">
                  <c:v>0.98607789999999995</c:v>
                </c:pt>
                <c:pt idx="22775">
                  <c:v>0.97687303999999997</c:v>
                </c:pt>
                <c:pt idx="22776">
                  <c:v>0.95138880000000003</c:v>
                </c:pt>
                <c:pt idx="22777">
                  <c:v>1.0001286</c:v>
                </c:pt>
                <c:pt idx="22778">
                  <c:v>0.98712610000000001</c:v>
                </c:pt>
                <c:pt idx="22779">
                  <c:v>1.0001359000000001</c:v>
                </c:pt>
                <c:pt idx="22780">
                  <c:v>1.0004090000000001</c:v>
                </c:pt>
                <c:pt idx="22781">
                  <c:v>0.97830855999999999</c:v>
                </c:pt>
                <c:pt idx="22782">
                  <c:v>0.99617670000000003</c:v>
                </c:pt>
                <c:pt idx="22783">
                  <c:v>0.96245765999999999</c:v>
                </c:pt>
                <c:pt idx="22784">
                  <c:v>1.0001842999999999</c:v>
                </c:pt>
                <c:pt idx="22785">
                  <c:v>0.98951869999999997</c:v>
                </c:pt>
                <c:pt idx="22786">
                  <c:v>0.99476176999999999</c:v>
                </c:pt>
                <c:pt idx="22787">
                  <c:v>0.96061909999999995</c:v>
                </c:pt>
                <c:pt idx="22788">
                  <c:v>0.99902480000000005</c:v>
                </c:pt>
                <c:pt idx="22789">
                  <c:v>0.96769404000000003</c:v>
                </c:pt>
                <c:pt idx="22790">
                  <c:v>0.98681194000000005</c:v>
                </c:pt>
                <c:pt idx="22791">
                  <c:v>0.99678343999999997</c:v>
                </c:pt>
                <c:pt idx="22792">
                  <c:v>0.97471976000000005</c:v>
                </c:pt>
                <c:pt idx="22793">
                  <c:v>1.0007923999999999</c:v>
                </c:pt>
                <c:pt idx="22794">
                  <c:v>0.98173390000000005</c:v>
                </c:pt>
                <c:pt idx="22795">
                  <c:v>1.0001123000000001</c:v>
                </c:pt>
                <c:pt idx="22796">
                  <c:v>1.0005298</c:v>
                </c:pt>
                <c:pt idx="22797">
                  <c:v>0.9811763</c:v>
                </c:pt>
                <c:pt idx="22798">
                  <c:v>0.99895089999999997</c:v>
                </c:pt>
                <c:pt idx="22799">
                  <c:v>0.99601499999999998</c:v>
                </c:pt>
                <c:pt idx="22800">
                  <c:v>0.99874269999999998</c:v>
                </c:pt>
                <c:pt idx="22801">
                  <c:v>1.0002477999999999</c:v>
                </c:pt>
                <c:pt idx="22802">
                  <c:v>0.99126530000000002</c:v>
                </c:pt>
                <c:pt idx="22803">
                  <c:v>0.99075449999999998</c:v>
                </c:pt>
                <c:pt idx="22804">
                  <c:v>0.99927849999999996</c:v>
                </c:pt>
                <c:pt idx="22805">
                  <c:v>0.96583163999999999</c:v>
                </c:pt>
                <c:pt idx="22806">
                  <c:v>0.99798790000000004</c:v>
                </c:pt>
                <c:pt idx="22807">
                  <c:v>1.0030732</c:v>
                </c:pt>
                <c:pt idx="22808">
                  <c:v>0.97168980000000005</c:v>
                </c:pt>
                <c:pt idx="22809">
                  <c:v>0.98698759999999996</c:v>
                </c:pt>
                <c:pt idx="22810">
                  <c:v>0.99602984999999999</c:v>
                </c:pt>
                <c:pt idx="22811">
                  <c:v>0.98253769999999996</c:v>
                </c:pt>
                <c:pt idx="22812">
                  <c:v>0.98869169999999995</c:v>
                </c:pt>
                <c:pt idx="22813">
                  <c:v>0.94338816000000003</c:v>
                </c:pt>
                <c:pt idx="22814">
                  <c:v>1.0012057000000001</c:v>
                </c:pt>
                <c:pt idx="22815">
                  <c:v>0.99614316000000003</c:v>
                </c:pt>
                <c:pt idx="22816">
                  <c:v>1.0005367999999999</c:v>
                </c:pt>
                <c:pt idx="22817">
                  <c:v>1.0001842999999999</c:v>
                </c:pt>
                <c:pt idx="22818">
                  <c:v>0.91380243999999999</c:v>
                </c:pt>
                <c:pt idx="22819">
                  <c:v>0.99316764000000002</c:v>
                </c:pt>
                <c:pt idx="22820">
                  <c:v>0.99735010000000002</c:v>
                </c:pt>
                <c:pt idx="22821">
                  <c:v>0.96263100000000001</c:v>
                </c:pt>
                <c:pt idx="22822">
                  <c:v>0.9966334</c:v>
                </c:pt>
                <c:pt idx="22823">
                  <c:v>0.99411510000000003</c:v>
                </c:pt>
                <c:pt idx="22824">
                  <c:v>0.99758460000000004</c:v>
                </c:pt>
                <c:pt idx="22825">
                  <c:v>0.99766270000000001</c:v>
                </c:pt>
                <c:pt idx="22826">
                  <c:v>0.99995719999999999</c:v>
                </c:pt>
                <c:pt idx="22827">
                  <c:v>0.99840956999999997</c:v>
                </c:pt>
                <c:pt idx="22828">
                  <c:v>0.99445503999999996</c:v>
                </c:pt>
                <c:pt idx="22829">
                  <c:v>0.94242305000000004</c:v>
                </c:pt>
                <c:pt idx="22830">
                  <c:v>0.99918879999999999</c:v>
                </c:pt>
                <c:pt idx="22831">
                  <c:v>0.97290622999999998</c:v>
                </c:pt>
                <c:pt idx="22832">
                  <c:v>0.95457082999999998</c:v>
                </c:pt>
                <c:pt idx="22833">
                  <c:v>0.98518779999999995</c:v>
                </c:pt>
                <c:pt idx="22834">
                  <c:v>0.97441049999999996</c:v>
                </c:pt>
                <c:pt idx="22835">
                  <c:v>0.99351286999999999</c:v>
                </c:pt>
                <c:pt idx="22836">
                  <c:v>0.97967713999999995</c:v>
                </c:pt>
                <c:pt idx="22837">
                  <c:v>0.99966436999999997</c:v>
                </c:pt>
                <c:pt idx="22838">
                  <c:v>0.97951703999999995</c:v>
                </c:pt>
                <c:pt idx="22839">
                  <c:v>1.0002555</c:v>
                </c:pt>
                <c:pt idx="22840">
                  <c:v>0.98881006000000005</c:v>
                </c:pt>
                <c:pt idx="22841">
                  <c:v>0.95461284999999996</c:v>
                </c:pt>
                <c:pt idx="22842">
                  <c:v>1.0001796000000001</c:v>
                </c:pt>
                <c:pt idx="22843">
                  <c:v>0.99543923000000001</c:v>
                </c:pt>
                <c:pt idx="22844">
                  <c:v>0.96787464999999995</c:v>
                </c:pt>
                <c:pt idx="22845">
                  <c:v>0.98757355999999996</c:v>
                </c:pt>
                <c:pt idx="22846">
                  <c:v>0.99861750000000005</c:v>
                </c:pt>
                <c:pt idx="22847">
                  <c:v>0.99821519999999997</c:v>
                </c:pt>
                <c:pt idx="22848">
                  <c:v>0.9923225</c:v>
                </c:pt>
                <c:pt idx="22849">
                  <c:v>1.0000538999999999</c:v>
                </c:pt>
                <c:pt idx="22850">
                  <c:v>1.0003569999999999</c:v>
                </c:pt>
                <c:pt idx="22851">
                  <c:v>0.97516389999999997</c:v>
                </c:pt>
                <c:pt idx="22852">
                  <c:v>1.0030265</c:v>
                </c:pt>
                <c:pt idx="22853">
                  <c:v>0.99459326000000003</c:v>
                </c:pt>
                <c:pt idx="22854">
                  <c:v>0.99840313000000003</c:v>
                </c:pt>
                <c:pt idx="22855">
                  <c:v>0.99993926</c:v>
                </c:pt>
                <c:pt idx="22856">
                  <c:v>0.96896280000000001</c:v>
                </c:pt>
                <c:pt idx="22857">
                  <c:v>0.99331659999999999</c:v>
                </c:pt>
                <c:pt idx="22858">
                  <c:v>0.97721802999999996</c:v>
                </c:pt>
                <c:pt idx="22859">
                  <c:v>0.99451369999999994</c:v>
                </c:pt>
                <c:pt idx="22860">
                  <c:v>0.99694179999999999</c:v>
                </c:pt>
                <c:pt idx="22861">
                  <c:v>0.98288540000000002</c:v>
                </c:pt>
                <c:pt idx="22862">
                  <c:v>0.99668679999999998</c:v>
                </c:pt>
                <c:pt idx="22863">
                  <c:v>0.95524496000000003</c:v>
                </c:pt>
                <c:pt idx="22864">
                  <c:v>0.97935459999999996</c:v>
                </c:pt>
                <c:pt idx="22865">
                  <c:v>0.99811804000000004</c:v>
                </c:pt>
                <c:pt idx="22866">
                  <c:v>0.99713799999999997</c:v>
                </c:pt>
                <c:pt idx="22867">
                  <c:v>1.0000203000000001</c:v>
                </c:pt>
                <c:pt idx="22868">
                  <c:v>0.99999017000000001</c:v>
                </c:pt>
                <c:pt idx="22869">
                  <c:v>0.98812929999999999</c:v>
                </c:pt>
                <c:pt idx="22870">
                  <c:v>1.0009477</c:v>
                </c:pt>
                <c:pt idx="22871">
                  <c:v>0.99972004000000003</c:v>
                </c:pt>
                <c:pt idx="22872">
                  <c:v>0.98380069999999997</c:v>
                </c:pt>
                <c:pt idx="22873">
                  <c:v>0.99448530000000002</c:v>
                </c:pt>
                <c:pt idx="22874">
                  <c:v>0.99035793999999999</c:v>
                </c:pt>
                <c:pt idx="22875">
                  <c:v>0.99482309999999996</c:v>
                </c:pt>
                <c:pt idx="22876">
                  <c:v>0.99900619999999996</c:v>
                </c:pt>
                <c:pt idx="22877">
                  <c:v>0.98972844999999998</c:v>
                </c:pt>
                <c:pt idx="22878">
                  <c:v>0.99899320000000003</c:v>
                </c:pt>
                <c:pt idx="22879">
                  <c:v>1.0030642999999999</c:v>
                </c:pt>
                <c:pt idx="22880">
                  <c:v>0.97485613999999998</c:v>
                </c:pt>
                <c:pt idx="22881">
                  <c:v>0.9772419</c:v>
                </c:pt>
                <c:pt idx="22882">
                  <c:v>0.95147042999999998</c:v>
                </c:pt>
                <c:pt idx="22883">
                  <c:v>0.98939997000000002</c:v>
                </c:pt>
                <c:pt idx="22884">
                  <c:v>0.99187619999999999</c:v>
                </c:pt>
                <c:pt idx="22885">
                  <c:v>0.99222343999999996</c:v>
                </c:pt>
                <c:pt idx="22886">
                  <c:v>0.98947629999999998</c:v>
                </c:pt>
                <c:pt idx="22887">
                  <c:v>0.95984559999999997</c:v>
                </c:pt>
                <c:pt idx="22888">
                  <c:v>0.99889660000000002</c:v>
                </c:pt>
                <c:pt idx="22889">
                  <c:v>0.99671215000000002</c:v>
                </c:pt>
                <c:pt idx="22890">
                  <c:v>0.99346124999999996</c:v>
                </c:pt>
                <c:pt idx="22891">
                  <c:v>1.0000789999999999</c:v>
                </c:pt>
                <c:pt idx="22892">
                  <c:v>0.99819815000000001</c:v>
                </c:pt>
                <c:pt idx="22893">
                  <c:v>0.99214553999999999</c:v>
                </c:pt>
                <c:pt idx="22894">
                  <c:v>0.99414765999999999</c:v>
                </c:pt>
                <c:pt idx="22895">
                  <c:v>0.99217599999999995</c:v>
                </c:pt>
                <c:pt idx="22896">
                  <c:v>1.0001842999999999</c:v>
                </c:pt>
                <c:pt idx="22897">
                  <c:v>0.99970630000000005</c:v>
                </c:pt>
                <c:pt idx="22898">
                  <c:v>0.99476359999999997</c:v>
                </c:pt>
                <c:pt idx="22899">
                  <c:v>0.97531109999999999</c:v>
                </c:pt>
                <c:pt idx="22900">
                  <c:v>0.99530289999999999</c:v>
                </c:pt>
                <c:pt idx="22901">
                  <c:v>0.96321029999999996</c:v>
                </c:pt>
                <c:pt idx="22902">
                  <c:v>0.99355495000000005</c:v>
                </c:pt>
                <c:pt idx="22903">
                  <c:v>1.0001123000000001</c:v>
                </c:pt>
                <c:pt idx="22904">
                  <c:v>0.99232673999999998</c:v>
                </c:pt>
                <c:pt idx="22905">
                  <c:v>0.99976735999999999</c:v>
                </c:pt>
                <c:pt idx="22906">
                  <c:v>0.99338649999999995</c:v>
                </c:pt>
                <c:pt idx="22907">
                  <c:v>0.95919350000000003</c:v>
                </c:pt>
                <c:pt idx="22908">
                  <c:v>0.99497753</c:v>
                </c:pt>
                <c:pt idx="22909">
                  <c:v>0.99889654000000005</c:v>
                </c:pt>
                <c:pt idx="22910">
                  <c:v>0.93731679999999995</c:v>
                </c:pt>
                <c:pt idx="22911">
                  <c:v>0.99625109999999995</c:v>
                </c:pt>
                <c:pt idx="22912">
                  <c:v>0.99262947000000001</c:v>
                </c:pt>
                <c:pt idx="22913">
                  <c:v>0.99262510000000004</c:v>
                </c:pt>
                <c:pt idx="22914">
                  <c:v>0.98359350000000001</c:v>
                </c:pt>
                <c:pt idx="22915">
                  <c:v>1.0003257999999999</c:v>
                </c:pt>
                <c:pt idx="22916">
                  <c:v>0.99532043999999997</c:v>
                </c:pt>
                <c:pt idx="22917">
                  <c:v>0.99927752999999997</c:v>
                </c:pt>
                <c:pt idx="22918">
                  <c:v>1.0017362000000001</c:v>
                </c:pt>
                <c:pt idx="22919">
                  <c:v>1.0001793999999999</c:v>
                </c:pt>
                <c:pt idx="22920">
                  <c:v>0.98529880000000003</c:v>
                </c:pt>
                <c:pt idx="22921">
                  <c:v>0.99983686000000005</c:v>
                </c:pt>
                <c:pt idx="22922">
                  <c:v>0.99769896000000002</c:v>
                </c:pt>
                <c:pt idx="22923">
                  <c:v>1.0001926000000001</c:v>
                </c:pt>
                <c:pt idx="22924">
                  <c:v>0.96457504999999999</c:v>
                </c:pt>
                <c:pt idx="22925">
                  <c:v>0.9992027</c:v>
                </c:pt>
                <c:pt idx="22926">
                  <c:v>0.98752653999999995</c:v>
                </c:pt>
                <c:pt idx="22927">
                  <c:v>0.99924259999999998</c:v>
                </c:pt>
                <c:pt idx="22928">
                  <c:v>0.99673604999999998</c:v>
                </c:pt>
                <c:pt idx="22929">
                  <c:v>0.95143527000000006</c:v>
                </c:pt>
                <c:pt idx="22930">
                  <c:v>0.99711596999999996</c:v>
                </c:pt>
                <c:pt idx="22931">
                  <c:v>0.9915389</c:v>
                </c:pt>
                <c:pt idx="22932">
                  <c:v>0.9999709</c:v>
                </c:pt>
                <c:pt idx="22933">
                  <c:v>0.99946356000000003</c:v>
                </c:pt>
                <c:pt idx="22934">
                  <c:v>1.0001431999999999</c:v>
                </c:pt>
                <c:pt idx="22935">
                  <c:v>0.99946153000000004</c:v>
                </c:pt>
                <c:pt idx="22936">
                  <c:v>0.9931314</c:v>
                </c:pt>
                <c:pt idx="22937">
                  <c:v>0.98472314999999999</c:v>
                </c:pt>
                <c:pt idx="22938">
                  <c:v>0.97322240000000004</c:v>
                </c:pt>
                <c:pt idx="22939">
                  <c:v>1.0004090000000001</c:v>
                </c:pt>
                <c:pt idx="22940">
                  <c:v>1.0000076</c:v>
                </c:pt>
                <c:pt idx="22941">
                  <c:v>0.99790615000000005</c:v>
                </c:pt>
                <c:pt idx="22942">
                  <c:v>0.99982130000000002</c:v>
                </c:pt>
                <c:pt idx="22943">
                  <c:v>0.98109049999999998</c:v>
                </c:pt>
                <c:pt idx="22944">
                  <c:v>0.99400025999999997</c:v>
                </c:pt>
                <c:pt idx="22945">
                  <c:v>0.97952455000000005</c:v>
                </c:pt>
                <c:pt idx="22946">
                  <c:v>0.99973480000000003</c:v>
                </c:pt>
                <c:pt idx="22947">
                  <c:v>0.95848789999999995</c:v>
                </c:pt>
                <c:pt idx="22948">
                  <c:v>0.98317929999999998</c:v>
                </c:pt>
                <c:pt idx="22949">
                  <c:v>0.99204559999999997</c:v>
                </c:pt>
                <c:pt idx="22950">
                  <c:v>0.99786896000000003</c:v>
                </c:pt>
                <c:pt idx="22951">
                  <c:v>0.97250400000000004</c:v>
                </c:pt>
                <c:pt idx="22952">
                  <c:v>0.9999825</c:v>
                </c:pt>
                <c:pt idx="22953">
                  <c:v>0.96952855999999998</c:v>
                </c:pt>
                <c:pt idx="22954">
                  <c:v>0.99807409999999996</c:v>
                </c:pt>
                <c:pt idx="22955">
                  <c:v>1.0008885999999999</c:v>
                </c:pt>
                <c:pt idx="22956">
                  <c:v>0.9991601</c:v>
                </c:pt>
                <c:pt idx="22957">
                  <c:v>0.99158060000000003</c:v>
                </c:pt>
                <c:pt idx="22958">
                  <c:v>0.99816154999999995</c:v>
                </c:pt>
                <c:pt idx="22959">
                  <c:v>0.98143320000000001</c:v>
                </c:pt>
                <c:pt idx="22960">
                  <c:v>0.98407244999999999</c:v>
                </c:pt>
                <c:pt idx="22961">
                  <c:v>0.99915546</c:v>
                </c:pt>
                <c:pt idx="22962">
                  <c:v>0.98778100000000002</c:v>
                </c:pt>
                <c:pt idx="22963">
                  <c:v>0.99350660000000002</c:v>
                </c:pt>
                <c:pt idx="22964">
                  <c:v>0.99982550000000003</c:v>
                </c:pt>
                <c:pt idx="22965">
                  <c:v>0.98854375000000005</c:v>
                </c:pt>
                <c:pt idx="22966">
                  <c:v>0.99946075999999995</c:v>
                </c:pt>
                <c:pt idx="22967">
                  <c:v>0.99922155999999995</c:v>
                </c:pt>
                <c:pt idx="22968">
                  <c:v>0.98582979999999998</c:v>
                </c:pt>
                <c:pt idx="22969">
                  <c:v>1.0006193999999999</c:v>
                </c:pt>
                <c:pt idx="22970">
                  <c:v>1.0026481</c:v>
                </c:pt>
                <c:pt idx="22971">
                  <c:v>0.99798719999999996</c:v>
                </c:pt>
                <c:pt idx="22972">
                  <c:v>1.002057</c:v>
                </c:pt>
                <c:pt idx="22973">
                  <c:v>0.98123660000000001</c:v>
                </c:pt>
                <c:pt idx="22974">
                  <c:v>0.98589320000000003</c:v>
                </c:pt>
                <c:pt idx="22975">
                  <c:v>0.99985639999999998</c:v>
                </c:pt>
                <c:pt idx="22976">
                  <c:v>0.99346950000000001</c:v>
                </c:pt>
                <c:pt idx="22977">
                  <c:v>0.95969090000000001</c:v>
                </c:pt>
                <c:pt idx="22978">
                  <c:v>0.99657340000000005</c:v>
                </c:pt>
                <c:pt idx="22979">
                  <c:v>0.99034493999999995</c:v>
                </c:pt>
                <c:pt idx="22980">
                  <c:v>0.97305136999999997</c:v>
                </c:pt>
                <c:pt idx="22981">
                  <c:v>0.99985634999999995</c:v>
                </c:pt>
                <c:pt idx="22982">
                  <c:v>0.97238206999999999</c:v>
                </c:pt>
                <c:pt idx="22983">
                  <c:v>0.96132119999999999</c:v>
                </c:pt>
                <c:pt idx="22984">
                  <c:v>1.0019711</c:v>
                </c:pt>
                <c:pt idx="22985">
                  <c:v>0.99701077000000005</c:v>
                </c:pt>
                <c:pt idx="22986">
                  <c:v>1.0057015</c:v>
                </c:pt>
                <c:pt idx="22987">
                  <c:v>0.99299835999999997</c:v>
                </c:pt>
                <c:pt idx="22988">
                  <c:v>1.0015364</c:v>
                </c:pt>
                <c:pt idx="22989">
                  <c:v>0.95535490000000001</c:v>
                </c:pt>
                <c:pt idx="22990">
                  <c:v>1.0007896000000001</c:v>
                </c:pt>
                <c:pt idx="22991">
                  <c:v>0.99560844999999998</c:v>
                </c:pt>
                <c:pt idx="22992">
                  <c:v>0.97952163000000003</c:v>
                </c:pt>
                <c:pt idx="22993">
                  <c:v>1.0009191</c:v>
                </c:pt>
                <c:pt idx="22994">
                  <c:v>0.9885583</c:v>
                </c:pt>
                <c:pt idx="22995">
                  <c:v>0.99992334999999999</c:v>
                </c:pt>
                <c:pt idx="22996">
                  <c:v>0.99911170000000005</c:v>
                </c:pt>
                <c:pt idx="22997">
                  <c:v>0.97714394000000004</c:v>
                </c:pt>
                <c:pt idx="22998">
                  <c:v>0.99997205</c:v>
                </c:pt>
                <c:pt idx="22999">
                  <c:v>0.98912679999999997</c:v>
                </c:pt>
                <c:pt idx="23000">
                  <c:v>1.0000823999999999</c:v>
                </c:pt>
                <c:pt idx="23001">
                  <c:v>0.98146283999999995</c:v>
                </c:pt>
                <c:pt idx="23002">
                  <c:v>0.98193109999999995</c:v>
                </c:pt>
                <c:pt idx="23003">
                  <c:v>0.99541219999999997</c:v>
                </c:pt>
                <c:pt idx="23004">
                  <c:v>0.98847969999999996</c:v>
                </c:pt>
                <c:pt idx="23005">
                  <c:v>0.95387670000000002</c:v>
                </c:pt>
                <c:pt idx="23006">
                  <c:v>0.99449160000000003</c:v>
                </c:pt>
                <c:pt idx="23007">
                  <c:v>0.97064459999999997</c:v>
                </c:pt>
                <c:pt idx="23008">
                  <c:v>0.99870700000000001</c:v>
                </c:pt>
                <c:pt idx="23009">
                  <c:v>0.99245804999999998</c:v>
                </c:pt>
                <c:pt idx="23010">
                  <c:v>1.0020964000000001</c:v>
                </c:pt>
                <c:pt idx="23011">
                  <c:v>0.99724449999999998</c:v>
                </c:pt>
                <c:pt idx="23012">
                  <c:v>1.0007024</c:v>
                </c:pt>
                <c:pt idx="23013">
                  <c:v>1.0000582</c:v>
                </c:pt>
                <c:pt idx="23014">
                  <c:v>0.99212500000000003</c:v>
                </c:pt>
                <c:pt idx="23015">
                  <c:v>1.0019581</c:v>
                </c:pt>
                <c:pt idx="23016">
                  <c:v>0.99971336</c:v>
                </c:pt>
                <c:pt idx="23017">
                  <c:v>0.96804860000000004</c:v>
                </c:pt>
                <c:pt idx="23018">
                  <c:v>0.97123720000000002</c:v>
                </c:pt>
                <c:pt idx="23019">
                  <c:v>0.99001510000000004</c:v>
                </c:pt>
                <c:pt idx="23020">
                  <c:v>0.97847240000000002</c:v>
                </c:pt>
                <c:pt idx="23021">
                  <c:v>0.99948309999999996</c:v>
                </c:pt>
                <c:pt idx="23022">
                  <c:v>0.99194000000000004</c:v>
                </c:pt>
                <c:pt idx="23023">
                  <c:v>1.0001975000000001</c:v>
                </c:pt>
                <c:pt idx="23024">
                  <c:v>1.0006908999999999</c:v>
                </c:pt>
                <c:pt idx="23025">
                  <c:v>0.99739385000000003</c:v>
                </c:pt>
                <c:pt idx="23026">
                  <c:v>1.0000533</c:v>
                </c:pt>
                <c:pt idx="23027">
                  <c:v>0.97264419999999996</c:v>
                </c:pt>
                <c:pt idx="23028">
                  <c:v>0.98242353999999998</c:v>
                </c:pt>
                <c:pt idx="23029">
                  <c:v>0.99432690000000001</c:v>
                </c:pt>
                <c:pt idx="23030">
                  <c:v>0.99933830000000001</c:v>
                </c:pt>
                <c:pt idx="23031">
                  <c:v>0.99946539999999995</c:v>
                </c:pt>
                <c:pt idx="23032">
                  <c:v>0.99201006000000003</c:v>
                </c:pt>
                <c:pt idx="23033">
                  <c:v>0.99470939999999997</c:v>
                </c:pt>
                <c:pt idx="23034">
                  <c:v>0.93541750000000001</c:v>
                </c:pt>
                <c:pt idx="23035">
                  <c:v>0.9982917</c:v>
                </c:pt>
                <c:pt idx="23036">
                  <c:v>0.9999941</c:v>
                </c:pt>
                <c:pt idx="23037">
                  <c:v>1.0011451</c:v>
                </c:pt>
                <c:pt idx="23038">
                  <c:v>0.99708669999999999</c:v>
                </c:pt>
                <c:pt idx="23039">
                  <c:v>0.9173365</c:v>
                </c:pt>
                <c:pt idx="23040">
                  <c:v>0.99984870000000003</c:v>
                </c:pt>
                <c:pt idx="23041">
                  <c:v>0.99338925</c:v>
                </c:pt>
                <c:pt idx="23042">
                  <c:v>0.99862956999999997</c:v>
                </c:pt>
                <c:pt idx="23043">
                  <c:v>1.0005984999999999</c:v>
                </c:pt>
                <c:pt idx="23044">
                  <c:v>1.0021002000000001</c:v>
                </c:pt>
                <c:pt idx="23045">
                  <c:v>0.99940580000000001</c:v>
                </c:pt>
                <c:pt idx="23046">
                  <c:v>0.96506479999999994</c:v>
                </c:pt>
                <c:pt idx="23047">
                  <c:v>0.99061169999999998</c:v>
                </c:pt>
                <c:pt idx="23048">
                  <c:v>0.99447660000000004</c:v>
                </c:pt>
                <c:pt idx="23049">
                  <c:v>0.98636084999999996</c:v>
                </c:pt>
                <c:pt idx="23050">
                  <c:v>1.0008843000000001</c:v>
                </c:pt>
                <c:pt idx="23051">
                  <c:v>0.94598009999999999</c:v>
                </c:pt>
                <c:pt idx="23052">
                  <c:v>1.0018506</c:v>
                </c:pt>
                <c:pt idx="23053">
                  <c:v>0.99595719999999999</c:v>
                </c:pt>
                <c:pt idx="23054">
                  <c:v>0.98321926999999998</c:v>
                </c:pt>
                <c:pt idx="23055">
                  <c:v>0.98693794000000001</c:v>
                </c:pt>
                <c:pt idx="23056">
                  <c:v>1.0014095000000001</c:v>
                </c:pt>
                <c:pt idx="23057">
                  <c:v>0.97175940000000005</c:v>
                </c:pt>
                <c:pt idx="23058">
                  <c:v>0.96189046</c:v>
                </c:pt>
                <c:pt idx="23059">
                  <c:v>1.0010363</c:v>
                </c:pt>
                <c:pt idx="23060">
                  <c:v>0.99539787000000002</c:v>
                </c:pt>
                <c:pt idx="23061">
                  <c:v>0.97695770000000004</c:v>
                </c:pt>
                <c:pt idx="23062">
                  <c:v>0.99716400000000005</c:v>
                </c:pt>
                <c:pt idx="23063">
                  <c:v>1.0002024</c:v>
                </c:pt>
                <c:pt idx="23064">
                  <c:v>0.99963504000000003</c:v>
                </c:pt>
                <c:pt idx="23065">
                  <c:v>0.99548179999999997</c:v>
                </c:pt>
                <c:pt idx="23066">
                  <c:v>0.99718576999999997</c:v>
                </c:pt>
                <c:pt idx="23067">
                  <c:v>0.96888059999999998</c:v>
                </c:pt>
                <c:pt idx="23068">
                  <c:v>0.98933119999999997</c:v>
                </c:pt>
                <c:pt idx="23069">
                  <c:v>0.99165979999999998</c:v>
                </c:pt>
                <c:pt idx="23070">
                  <c:v>0.99799740000000003</c:v>
                </c:pt>
                <c:pt idx="23071">
                  <c:v>0.97928506000000004</c:v>
                </c:pt>
                <c:pt idx="23072">
                  <c:v>1.0000115999999999</c:v>
                </c:pt>
                <c:pt idx="23073">
                  <c:v>0.98607296</c:v>
                </c:pt>
                <c:pt idx="23074">
                  <c:v>0.91088206000000005</c:v>
                </c:pt>
                <c:pt idx="23075">
                  <c:v>0.98536259999999998</c:v>
                </c:pt>
                <c:pt idx="23076">
                  <c:v>0.99676909999999996</c:v>
                </c:pt>
                <c:pt idx="23077">
                  <c:v>0.99634109999999998</c:v>
                </c:pt>
                <c:pt idx="23078">
                  <c:v>1.0024725000000001</c:v>
                </c:pt>
                <c:pt idx="23079">
                  <c:v>0.993923</c:v>
                </c:pt>
                <c:pt idx="23080">
                  <c:v>0.95062864000000002</c:v>
                </c:pt>
                <c:pt idx="23081">
                  <c:v>0.9899308</c:v>
                </c:pt>
                <c:pt idx="23082">
                  <c:v>0.99253135999999997</c:v>
                </c:pt>
                <c:pt idx="23083">
                  <c:v>0.99989450000000002</c:v>
                </c:pt>
                <c:pt idx="23084">
                  <c:v>0.98821545</c:v>
                </c:pt>
                <c:pt idx="23085">
                  <c:v>0.99496320000000005</c:v>
                </c:pt>
                <c:pt idx="23086">
                  <c:v>0.99999136</c:v>
                </c:pt>
                <c:pt idx="23087">
                  <c:v>1.0012181</c:v>
                </c:pt>
                <c:pt idx="23088">
                  <c:v>0.97663396999999996</c:v>
                </c:pt>
                <c:pt idx="23089">
                  <c:v>0.99149889999999996</c:v>
                </c:pt>
                <c:pt idx="23090">
                  <c:v>1.0004660999999999</c:v>
                </c:pt>
                <c:pt idx="23091">
                  <c:v>0.99297380000000002</c:v>
                </c:pt>
                <c:pt idx="23092">
                  <c:v>0.98223190000000005</c:v>
                </c:pt>
                <c:pt idx="23093">
                  <c:v>0.96382409999999996</c:v>
                </c:pt>
                <c:pt idx="23094">
                  <c:v>0.96029200000000003</c:v>
                </c:pt>
                <c:pt idx="23095">
                  <c:v>0.99589050000000001</c:v>
                </c:pt>
                <c:pt idx="23096">
                  <c:v>0.99955179999999999</c:v>
                </c:pt>
                <c:pt idx="23097">
                  <c:v>0.99266639999999995</c:v>
                </c:pt>
                <c:pt idx="23098">
                  <c:v>1.0028322000000001</c:v>
                </c:pt>
                <c:pt idx="23099">
                  <c:v>0.99821967</c:v>
                </c:pt>
                <c:pt idx="23100">
                  <c:v>0.99808662999999997</c:v>
                </c:pt>
                <c:pt idx="23101">
                  <c:v>1.0006162000000001</c:v>
                </c:pt>
                <c:pt idx="23102">
                  <c:v>1.0006451999999999</c:v>
                </c:pt>
                <c:pt idx="23103">
                  <c:v>0.98931015</c:v>
                </c:pt>
                <c:pt idx="23104">
                  <c:v>1.0027836999999999</c:v>
                </c:pt>
                <c:pt idx="23105">
                  <c:v>1.0041534000000001</c:v>
                </c:pt>
                <c:pt idx="23106">
                  <c:v>0.99443656000000002</c:v>
                </c:pt>
                <c:pt idx="23107">
                  <c:v>0.99948835000000003</c:v>
                </c:pt>
                <c:pt idx="23108">
                  <c:v>0.99891364999999999</c:v>
                </c:pt>
                <c:pt idx="23109">
                  <c:v>0.99245786999999996</c:v>
                </c:pt>
                <c:pt idx="23110">
                  <c:v>0.96309274</c:v>
                </c:pt>
                <c:pt idx="23111">
                  <c:v>0.99858844000000002</c:v>
                </c:pt>
                <c:pt idx="23112">
                  <c:v>0.9804427</c:v>
                </c:pt>
                <c:pt idx="23113">
                  <c:v>1.0008874000000001</c:v>
                </c:pt>
                <c:pt idx="23114">
                  <c:v>0.99959969999999998</c:v>
                </c:pt>
                <c:pt idx="23115">
                  <c:v>0.9959093</c:v>
                </c:pt>
                <c:pt idx="23116">
                  <c:v>0.95668880000000001</c:v>
                </c:pt>
                <c:pt idx="23117">
                  <c:v>0.94618219999999997</c:v>
                </c:pt>
                <c:pt idx="23118">
                  <c:v>0.96832054999999995</c:v>
                </c:pt>
                <c:pt idx="23119">
                  <c:v>0.99505710000000003</c:v>
                </c:pt>
                <c:pt idx="23120">
                  <c:v>1.0001275999999999</c:v>
                </c:pt>
                <c:pt idx="23121">
                  <c:v>1.0001723</c:v>
                </c:pt>
                <c:pt idx="23122">
                  <c:v>0.97530645000000005</c:v>
                </c:pt>
                <c:pt idx="23123">
                  <c:v>1.0002333000000001</c:v>
                </c:pt>
                <c:pt idx="23124">
                  <c:v>0.99754876000000003</c:v>
                </c:pt>
                <c:pt idx="23125">
                  <c:v>1.0012957</c:v>
                </c:pt>
                <c:pt idx="23126">
                  <c:v>0.86803989999999998</c:v>
                </c:pt>
                <c:pt idx="23127">
                  <c:v>0.99429374999999998</c:v>
                </c:pt>
                <c:pt idx="23128">
                  <c:v>0.95487564999999996</c:v>
                </c:pt>
                <c:pt idx="23129">
                  <c:v>0.99895179999999995</c:v>
                </c:pt>
                <c:pt idx="23130">
                  <c:v>0.97231155999999996</c:v>
                </c:pt>
                <c:pt idx="23131">
                  <c:v>0.99313056</c:v>
                </c:pt>
                <c:pt idx="23132">
                  <c:v>0.98739299999999997</c:v>
                </c:pt>
                <c:pt idx="23133">
                  <c:v>1.0007368000000001</c:v>
                </c:pt>
                <c:pt idx="23134">
                  <c:v>0.99950755000000002</c:v>
                </c:pt>
                <c:pt idx="23135">
                  <c:v>1.0000699</c:v>
                </c:pt>
                <c:pt idx="23136">
                  <c:v>0.99994797000000002</c:v>
                </c:pt>
                <c:pt idx="23137">
                  <c:v>0.99875510000000001</c:v>
                </c:pt>
                <c:pt idx="23138">
                  <c:v>1.0006492</c:v>
                </c:pt>
                <c:pt idx="23139">
                  <c:v>0.99991390000000002</c:v>
                </c:pt>
                <c:pt idx="23140">
                  <c:v>0.97383830000000005</c:v>
                </c:pt>
                <c:pt idx="23141">
                  <c:v>1.0001849</c:v>
                </c:pt>
                <c:pt idx="23142">
                  <c:v>1.0013993999999999</c:v>
                </c:pt>
                <c:pt idx="23143">
                  <c:v>0.99935640000000003</c:v>
                </c:pt>
                <c:pt idx="23144">
                  <c:v>0.99975579999999997</c:v>
                </c:pt>
                <c:pt idx="23145">
                  <c:v>1.0001494</c:v>
                </c:pt>
                <c:pt idx="23146">
                  <c:v>1.0017879000000001</c:v>
                </c:pt>
                <c:pt idx="23147">
                  <c:v>0.99620450000000005</c:v>
                </c:pt>
                <c:pt idx="23148">
                  <c:v>0.99450819999999995</c:v>
                </c:pt>
                <c:pt idx="23149">
                  <c:v>0.99271290000000001</c:v>
                </c:pt>
                <c:pt idx="23150">
                  <c:v>0.99544549999999998</c:v>
                </c:pt>
                <c:pt idx="23151">
                  <c:v>0.99149454000000004</c:v>
                </c:pt>
                <c:pt idx="23152">
                  <c:v>1.0008113000000001</c:v>
                </c:pt>
                <c:pt idx="23153">
                  <c:v>1.0014493</c:v>
                </c:pt>
                <c:pt idx="23154">
                  <c:v>0.99906700000000004</c:v>
                </c:pt>
                <c:pt idx="23155">
                  <c:v>0.99315399999999998</c:v>
                </c:pt>
                <c:pt idx="23156">
                  <c:v>1.0003078000000001</c:v>
                </c:pt>
                <c:pt idx="23157">
                  <c:v>1.0016271999999999</c:v>
                </c:pt>
                <c:pt idx="23158">
                  <c:v>1.0033103999999999</c:v>
                </c:pt>
                <c:pt idx="23159">
                  <c:v>0.97890675000000005</c:v>
                </c:pt>
                <c:pt idx="23160">
                  <c:v>1.0033208</c:v>
                </c:pt>
                <c:pt idx="23161">
                  <c:v>0.98852119999999999</c:v>
                </c:pt>
                <c:pt idx="23162">
                  <c:v>0.98204446000000001</c:v>
                </c:pt>
                <c:pt idx="23163">
                  <c:v>0.96351249999999999</c:v>
                </c:pt>
                <c:pt idx="23164">
                  <c:v>0.99868809999999997</c:v>
                </c:pt>
                <c:pt idx="23165">
                  <c:v>1.0023845</c:v>
                </c:pt>
                <c:pt idx="23166">
                  <c:v>0.99952419999999997</c:v>
                </c:pt>
                <c:pt idx="23167">
                  <c:v>1.0011901000000001</c:v>
                </c:pt>
                <c:pt idx="23168">
                  <c:v>0.98492544999999998</c:v>
                </c:pt>
                <c:pt idx="23169">
                  <c:v>0.99524033000000001</c:v>
                </c:pt>
                <c:pt idx="23170">
                  <c:v>0.99918070000000003</c:v>
                </c:pt>
                <c:pt idx="23171">
                  <c:v>0.96813273</c:v>
                </c:pt>
                <c:pt idx="23172">
                  <c:v>0.99099976000000001</c:v>
                </c:pt>
                <c:pt idx="23173">
                  <c:v>0.99775886999999996</c:v>
                </c:pt>
                <c:pt idx="23174">
                  <c:v>0.98904610000000004</c:v>
                </c:pt>
                <c:pt idx="23175">
                  <c:v>0.98316479999999995</c:v>
                </c:pt>
                <c:pt idx="23176">
                  <c:v>1.0010148000000001</c:v>
                </c:pt>
                <c:pt idx="23177">
                  <c:v>0.99965360000000003</c:v>
                </c:pt>
                <c:pt idx="23178">
                  <c:v>1.0009903</c:v>
                </c:pt>
                <c:pt idx="23179">
                  <c:v>0.95641756</c:v>
                </c:pt>
                <c:pt idx="23180">
                  <c:v>0.99936659999999999</c:v>
                </c:pt>
                <c:pt idx="23181">
                  <c:v>0.99636950000000002</c:v>
                </c:pt>
                <c:pt idx="23182">
                  <c:v>0.99826820000000005</c:v>
                </c:pt>
                <c:pt idx="23183">
                  <c:v>1.0004632</c:v>
                </c:pt>
                <c:pt idx="23184">
                  <c:v>0.99101346999999995</c:v>
                </c:pt>
                <c:pt idx="23185">
                  <c:v>1.0021960000000001</c:v>
                </c:pt>
                <c:pt idx="23186">
                  <c:v>1.0002660000000001</c:v>
                </c:pt>
                <c:pt idx="23187">
                  <c:v>0.9680723</c:v>
                </c:pt>
                <c:pt idx="23188">
                  <c:v>0.99764929999999996</c:v>
                </c:pt>
                <c:pt idx="23189">
                  <c:v>1.0010729</c:v>
                </c:pt>
                <c:pt idx="23190">
                  <c:v>0.99996439999999998</c:v>
                </c:pt>
                <c:pt idx="23191">
                  <c:v>0.97800600000000004</c:v>
                </c:pt>
                <c:pt idx="23192">
                  <c:v>0.98657320000000004</c:v>
                </c:pt>
                <c:pt idx="23193">
                  <c:v>1.0003181999999999</c:v>
                </c:pt>
                <c:pt idx="23194">
                  <c:v>1.0014831</c:v>
                </c:pt>
                <c:pt idx="23195">
                  <c:v>0.96921279999999999</c:v>
                </c:pt>
                <c:pt idx="23196">
                  <c:v>0.99971116000000004</c:v>
                </c:pt>
                <c:pt idx="23197">
                  <c:v>0.97704685000000002</c:v>
                </c:pt>
                <c:pt idx="23198">
                  <c:v>0.99112266000000004</c:v>
                </c:pt>
                <c:pt idx="23199">
                  <c:v>0.99274426999999998</c:v>
                </c:pt>
                <c:pt idx="23200">
                  <c:v>0.99643199999999998</c:v>
                </c:pt>
                <c:pt idx="23201">
                  <c:v>1.0013126999999999</c:v>
                </c:pt>
                <c:pt idx="23202">
                  <c:v>0.99041175999999997</c:v>
                </c:pt>
                <c:pt idx="23203">
                  <c:v>0.98122125999999998</c:v>
                </c:pt>
                <c:pt idx="23204">
                  <c:v>0.99646369999999995</c:v>
                </c:pt>
                <c:pt idx="23205">
                  <c:v>0.90346634000000003</c:v>
                </c:pt>
                <c:pt idx="23206">
                  <c:v>1.0010478</c:v>
                </c:pt>
                <c:pt idx="23207">
                  <c:v>0.99234259999999996</c:v>
                </c:pt>
                <c:pt idx="23208">
                  <c:v>0.99863267</c:v>
                </c:pt>
                <c:pt idx="23209">
                  <c:v>0.97466330000000001</c:v>
                </c:pt>
                <c:pt idx="23210">
                  <c:v>1.0026630999999999</c:v>
                </c:pt>
                <c:pt idx="23211">
                  <c:v>1.0009307999999999</c:v>
                </c:pt>
                <c:pt idx="23212">
                  <c:v>0.98347790000000002</c:v>
                </c:pt>
                <c:pt idx="23213">
                  <c:v>0.99936530000000001</c:v>
                </c:pt>
                <c:pt idx="23214">
                  <c:v>1.0016189</c:v>
                </c:pt>
                <c:pt idx="23215">
                  <c:v>1.0000465999999999</c:v>
                </c:pt>
                <c:pt idx="23216">
                  <c:v>0.98614749999999995</c:v>
                </c:pt>
                <c:pt idx="23217">
                  <c:v>0.97005015999999999</c:v>
                </c:pt>
                <c:pt idx="23218">
                  <c:v>1.0004953999999999</c:v>
                </c:pt>
                <c:pt idx="23219">
                  <c:v>0.99965614000000003</c:v>
                </c:pt>
                <c:pt idx="23220">
                  <c:v>0.97561960000000003</c:v>
                </c:pt>
                <c:pt idx="23221">
                  <c:v>0.9993301</c:v>
                </c:pt>
                <c:pt idx="23222">
                  <c:v>0.98623329999999998</c:v>
                </c:pt>
                <c:pt idx="23223">
                  <c:v>0.99431709999999995</c:v>
                </c:pt>
                <c:pt idx="23224">
                  <c:v>0.98321970000000003</c:v>
                </c:pt>
                <c:pt idx="23225">
                  <c:v>0.98736805000000005</c:v>
                </c:pt>
                <c:pt idx="23226">
                  <c:v>0.99812299999999998</c:v>
                </c:pt>
                <c:pt idx="23227">
                  <c:v>1.0009015999999999</c:v>
                </c:pt>
                <c:pt idx="23228">
                  <c:v>0.97222249999999999</c:v>
                </c:pt>
                <c:pt idx="23229">
                  <c:v>1.0005099</c:v>
                </c:pt>
                <c:pt idx="23230">
                  <c:v>0.99381894000000004</c:v>
                </c:pt>
                <c:pt idx="23231">
                  <c:v>0.95158869999999995</c:v>
                </c:pt>
                <c:pt idx="23232">
                  <c:v>1.0003166999999999</c:v>
                </c:pt>
                <c:pt idx="23233">
                  <c:v>0.98849949999999998</c:v>
                </c:pt>
                <c:pt idx="23234">
                  <c:v>0.99702170000000001</c:v>
                </c:pt>
                <c:pt idx="23235">
                  <c:v>0.99974626</c:v>
                </c:pt>
                <c:pt idx="23236">
                  <c:v>0.99521320000000002</c:v>
                </c:pt>
                <c:pt idx="23237">
                  <c:v>0.99453360000000002</c:v>
                </c:pt>
                <c:pt idx="23238">
                  <c:v>0.99801340000000005</c:v>
                </c:pt>
                <c:pt idx="23239">
                  <c:v>0.98468940000000005</c:v>
                </c:pt>
                <c:pt idx="23240">
                  <c:v>0.99974626</c:v>
                </c:pt>
                <c:pt idx="23241">
                  <c:v>0.97681649999999998</c:v>
                </c:pt>
                <c:pt idx="23242">
                  <c:v>0.99298894000000004</c:v>
                </c:pt>
                <c:pt idx="23243">
                  <c:v>1.0007915000000001</c:v>
                </c:pt>
                <c:pt idx="23244">
                  <c:v>0.98900365999999995</c:v>
                </c:pt>
                <c:pt idx="23245">
                  <c:v>0.99974569999999996</c:v>
                </c:pt>
                <c:pt idx="23246">
                  <c:v>0.9859057</c:v>
                </c:pt>
                <c:pt idx="23247">
                  <c:v>1.0003314999999999</c:v>
                </c:pt>
                <c:pt idx="23248">
                  <c:v>1.0000526000000001</c:v>
                </c:pt>
                <c:pt idx="23249">
                  <c:v>0.98972579999999999</c:v>
                </c:pt>
                <c:pt idx="23250">
                  <c:v>0.99810474999999999</c:v>
                </c:pt>
                <c:pt idx="23251">
                  <c:v>0.99698540000000002</c:v>
                </c:pt>
                <c:pt idx="23252">
                  <c:v>0.97138405000000005</c:v>
                </c:pt>
                <c:pt idx="23253">
                  <c:v>0.99996490000000005</c:v>
                </c:pt>
                <c:pt idx="23254">
                  <c:v>0.99454339999999997</c:v>
                </c:pt>
                <c:pt idx="23255">
                  <c:v>0.98109029999999997</c:v>
                </c:pt>
                <c:pt idx="23256">
                  <c:v>0.98139553999999996</c:v>
                </c:pt>
                <c:pt idx="23257">
                  <c:v>1.0027477</c:v>
                </c:pt>
                <c:pt idx="23258">
                  <c:v>0.99680245000000001</c:v>
                </c:pt>
                <c:pt idx="23259">
                  <c:v>1.0013056</c:v>
                </c:pt>
                <c:pt idx="23260">
                  <c:v>1.0001422</c:v>
                </c:pt>
                <c:pt idx="23261">
                  <c:v>1.0034057000000001</c:v>
                </c:pt>
                <c:pt idx="23262">
                  <c:v>0.99647240000000004</c:v>
                </c:pt>
                <c:pt idx="23263">
                  <c:v>0.98602473999999996</c:v>
                </c:pt>
                <c:pt idx="23264">
                  <c:v>1.0003253999999999</c:v>
                </c:pt>
                <c:pt idx="23265">
                  <c:v>0.97701126000000005</c:v>
                </c:pt>
                <c:pt idx="23266">
                  <c:v>0.99700650000000002</c:v>
                </c:pt>
                <c:pt idx="23267">
                  <c:v>0.99772424000000004</c:v>
                </c:pt>
                <c:pt idx="23268">
                  <c:v>0.99312650000000002</c:v>
                </c:pt>
                <c:pt idx="23269">
                  <c:v>1.0016311</c:v>
                </c:pt>
                <c:pt idx="23270">
                  <c:v>0.98399155999999999</c:v>
                </c:pt>
                <c:pt idx="23271">
                  <c:v>0.9654336</c:v>
                </c:pt>
                <c:pt idx="23272">
                  <c:v>0.96189769999999997</c:v>
                </c:pt>
                <c:pt idx="23273">
                  <c:v>0.97906579999999999</c:v>
                </c:pt>
                <c:pt idx="23274">
                  <c:v>0.99423980000000001</c:v>
                </c:pt>
                <c:pt idx="23275">
                  <c:v>0.9987798</c:v>
                </c:pt>
                <c:pt idx="23276">
                  <c:v>0.99136007000000004</c:v>
                </c:pt>
                <c:pt idx="23277">
                  <c:v>0.99219966000000004</c:v>
                </c:pt>
                <c:pt idx="23278">
                  <c:v>0.99382097000000003</c:v>
                </c:pt>
                <c:pt idx="23279">
                  <c:v>0.99775784999999995</c:v>
                </c:pt>
                <c:pt idx="23280">
                  <c:v>0.86911963999999997</c:v>
                </c:pt>
                <c:pt idx="23281">
                  <c:v>0.99399537000000004</c:v>
                </c:pt>
                <c:pt idx="23282">
                  <c:v>0.98710423999999997</c:v>
                </c:pt>
                <c:pt idx="23283">
                  <c:v>0.98905354999999995</c:v>
                </c:pt>
                <c:pt idx="23284">
                  <c:v>0.98178845999999997</c:v>
                </c:pt>
                <c:pt idx="23285">
                  <c:v>0.98431089999999999</c:v>
                </c:pt>
                <c:pt idx="23286">
                  <c:v>0.99550253</c:v>
                </c:pt>
                <c:pt idx="23287">
                  <c:v>0.99983495</c:v>
                </c:pt>
                <c:pt idx="23288">
                  <c:v>1.0000206</c:v>
                </c:pt>
                <c:pt idx="23289">
                  <c:v>0.96572166999999998</c:v>
                </c:pt>
                <c:pt idx="23290">
                  <c:v>1.000329</c:v>
                </c:pt>
                <c:pt idx="23291">
                  <c:v>0.99980420000000003</c:v>
                </c:pt>
                <c:pt idx="23292">
                  <c:v>1.0008523</c:v>
                </c:pt>
                <c:pt idx="23293">
                  <c:v>0.99092543</c:v>
                </c:pt>
                <c:pt idx="23294">
                  <c:v>0.99657010000000001</c:v>
                </c:pt>
                <c:pt idx="23295">
                  <c:v>0.99806379999999995</c:v>
                </c:pt>
                <c:pt idx="23296">
                  <c:v>0.97855040000000004</c:v>
                </c:pt>
                <c:pt idx="23297">
                  <c:v>0.97723806000000002</c:v>
                </c:pt>
                <c:pt idx="23298">
                  <c:v>0.98676900000000001</c:v>
                </c:pt>
                <c:pt idx="23299">
                  <c:v>1.0007383999999999</c:v>
                </c:pt>
                <c:pt idx="23300">
                  <c:v>1.0028168</c:v>
                </c:pt>
                <c:pt idx="23301">
                  <c:v>0.97639805000000002</c:v>
                </c:pt>
                <c:pt idx="23302">
                  <c:v>0.99959969999999998</c:v>
                </c:pt>
                <c:pt idx="23303">
                  <c:v>0.99707913000000004</c:v>
                </c:pt>
                <c:pt idx="23304">
                  <c:v>1.0012093</c:v>
                </c:pt>
                <c:pt idx="23305">
                  <c:v>0.99999919999999998</c:v>
                </c:pt>
                <c:pt idx="23306">
                  <c:v>0.99652499999999999</c:v>
                </c:pt>
                <c:pt idx="23307">
                  <c:v>0.94780529999999996</c:v>
                </c:pt>
                <c:pt idx="23308">
                  <c:v>1.0006409000000001</c:v>
                </c:pt>
                <c:pt idx="23309">
                  <c:v>0.98016389999999998</c:v>
                </c:pt>
                <c:pt idx="23310">
                  <c:v>0.99155300000000002</c:v>
                </c:pt>
                <c:pt idx="23311">
                  <c:v>0.99266005000000002</c:v>
                </c:pt>
                <c:pt idx="23312">
                  <c:v>1.0024375999999999</c:v>
                </c:pt>
                <c:pt idx="23313">
                  <c:v>0.97884905</c:v>
                </c:pt>
                <c:pt idx="23314">
                  <c:v>0.98242039999999997</c:v>
                </c:pt>
                <c:pt idx="23315">
                  <c:v>0.98583405999999996</c:v>
                </c:pt>
                <c:pt idx="23316">
                  <c:v>0.99591459999999998</c:v>
                </c:pt>
                <c:pt idx="23317">
                  <c:v>1.0004573999999999</c:v>
                </c:pt>
                <c:pt idx="23318">
                  <c:v>0.99954109999999996</c:v>
                </c:pt>
                <c:pt idx="23319">
                  <c:v>1.0006877999999999</c:v>
                </c:pt>
                <c:pt idx="23320">
                  <c:v>0.99802749999999996</c:v>
                </c:pt>
                <c:pt idx="23321">
                  <c:v>0.99163573999999999</c:v>
                </c:pt>
                <c:pt idx="23322">
                  <c:v>1.0002024</c:v>
                </c:pt>
                <c:pt idx="23323">
                  <c:v>1.0009903</c:v>
                </c:pt>
                <c:pt idx="23324">
                  <c:v>0.97641940000000005</c:v>
                </c:pt>
                <c:pt idx="23325">
                  <c:v>0.99982435000000003</c:v>
                </c:pt>
                <c:pt idx="23326">
                  <c:v>0.9980426</c:v>
                </c:pt>
                <c:pt idx="23327">
                  <c:v>0.99863959999999996</c:v>
                </c:pt>
                <c:pt idx="23328">
                  <c:v>0.95867049999999998</c:v>
                </c:pt>
                <c:pt idx="23329">
                  <c:v>0.98112080000000002</c:v>
                </c:pt>
                <c:pt idx="23330">
                  <c:v>0.99916380000000005</c:v>
                </c:pt>
                <c:pt idx="23331">
                  <c:v>1.0007168</c:v>
                </c:pt>
                <c:pt idx="23332">
                  <c:v>0.9986138</c:v>
                </c:pt>
                <c:pt idx="23333">
                  <c:v>0.98327522999999994</c:v>
                </c:pt>
                <c:pt idx="23334">
                  <c:v>0.9983995</c:v>
                </c:pt>
                <c:pt idx="23335">
                  <c:v>0.98752963999999999</c:v>
                </c:pt>
                <c:pt idx="23336">
                  <c:v>1.0004725000000001</c:v>
                </c:pt>
                <c:pt idx="23337">
                  <c:v>1.0008801000000001</c:v>
                </c:pt>
                <c:pt idx="23338">
                  <c:v>0.99772625999999998</c:v>
                </c:pt>
                <c:pt idx="23339">
                  <c:v>0.96725254999999999</c:v>
                </c:pt>
                <c:pt idx="23340">
                  <c:v>1.0004896000000001</c:v>
                </c:pt>
                <c:pt idx="23341">
                  <c:v>0.98693322999999999</c:v>
                </c:pt>
                <c:pt idx="23342">
                  <c:v>0.99801399999999996</c:v>
                </c:pt>
                <c:pt idx="23343">
                  <c:v>0.99926316999999998</c:v>
                </c:pt>
                <c:pt idx="23344">
                  <c:v>1.0014911</c:v>
                </c:pt>
                <c:pt idx="23345">
                  <c:v>1.0016311</c:v>
                </c:pt>
                <c:pt idx="23346">
                  <c:v>0.97250159999999997</c:v>
                </c:pt>
                <c:pt idx="23347">
                  <c:v>0.99265020000000004</c:v>
                </c:pt>
                <c:pt idx="23348">
                  <c:v>1.0017362000000001</c:v>
                </c:pt>
                <c:pt idx="23349">
                  <c:v>0.99551814999999999</c:v>
                </c:pt>
                <c:pt idx="23350">
                  <c:v>0.96589130000000001</c:v>
                </c:pt>
                <c:pt idx="23351">
                  <c:v>0.99895140000000004</c:v>
                </c:pt>
                <c:pt idx="23352">
                  <c:v>1.0015814999999999</c:v>
                </c:pt>
                <c:pt idx="23353">
                  <c:v>0.99833680000000002</c:v>
                </c:pt>
                <c:pt idx="23354">
                  <c:v>0.9960755</c:v>
                </c:pt>
                <c:pt idx="23355">
                  <c:v>0.98634714000000001</c:v>
                </c:pt>
                <c:pt idx="23356">
                  <c:v>0.99904510000000002</c:v>
                </c:pt>
                <c:pt idx="23357">
                  <c:v>0.99963175999999998</c:v>
                </c:pt>
                <c:pt idx="23358">
                  <c:v>1.0016581</c:v>
                </c:pt>
                <c:pt idx="23359">
                  <c:v>0.99462790000000001</c:v>
                </c:pt>
                <c:pt idx="23360">
                  <c:v>0.99037949999999997</c:v>
                </c:pt>
                <c:pt idx="23361">
                  <c:v>0.98344600000000004</c:v>
                </c:pt>
                <c:pt idx="23362">
                  <c:v>0.99887716999999998</c:v>
                </c:pt>
                <c:pt idx="23363">
                  <c:v>0.99859100000000001</c:v>
                </c:pt>
                <c:pt idx="23364">
                  <c:v>0.99873513000000003</c:v>
                </c:pt>
                <c:pt idx="23365">
                  <c:v>0.98890275000000005</c:v>
                </c:pt>
                <c:pt idx="23366">
                  <c:v>0.97258610000000001</c:v>
                </c:pt>
                <c:pt idx="23367">
                  <c:v>0.99293790000000004</c:v>
                </c:pt>
                <c:pt idx="23368">
                  <c:v>0.99684125000000001</c:v>
                </c:pt>
                <c:pt idx="23369">
                  <c:v>1.0014733</c:v>
                </c:pt>
                <c:pt idx="23370">
                  <c:v>0.98829900000000004</c:v>
                </c:pt>
                <c:pt idx="23371">
                  <c:v>0.98023707000000004</c:v>
                </c:pt>
                <c:pt idx="23372">
                  <c:v>1.0010626</c:v>
                </c:pt>
                <c:pt idx="23373">
                  <c:v>0.99417040000000001</c:v>
                </c:pt>
                <c:pt idx="23374">
                  <c:v>0.99300869999999997</c:v>
                </c:pt>
                <c:pt idx="23375">
                  <c:v>0.97121800000000003</c:v>
                </c:pt>
                <c:pt idx="23376">
                  <c:v>0.8987214</c:v>
                </c:pt>
                <c:pt idx="23377">
                  <c:v>0.98740190000000005</c:v>
                </c:pt>
                <c:pt idx="23378">
                  <c:v>0.99996600000000002</c:v>
                </c:pt>
                <c:pt idx="23379">
                  <c:v>1.0012093</c:v>
                </c:pt>
                <c:pt idx="23380">
                  <c:v>0.97684320000000002</c:v>
                </c:pt>
                <c:pt idx="23381">
                  <c:v>0.97181229999999996</c:v>
                </c:pt>
                <c:pt idx="23382">
                  <c:v>0.97715759999999996</c:v>
                </c:pt>
                <c:pt idx="23383">
                  <c:v>1.0001842999999999</c:v>
                </c:pt>
                <c:pt idx="23384">
                  <c:v>0.96048564000000003</c:v>
                </c:pt>
                <c:pt idx="23385">
                  <c:v>0.99511660000000002</c:v>
                </c:pt>
                <c:pt idx="23386">
                  <c:v>0.98880489999999999</c:v>
                </c:pt>
                <c:pt idx="23387">
                  <c:v>1.0015885</c:v>
                </c:pt>
                <c:pt idx="23388">
                  <c:v>0.99644069999999996</c:v>
                </c:pt>
                <c:pt idx="23389">
                  <c:v>0.99607429999999997</c:v>
                </c:pt>
                <c:pt idx="23390">
                  <c:v>1.0018079</c:v>
                </c:pt>
                <c:pt idx="23391">
                  <c:v>0.95733475999999995</c:v>
                </c:pt>
                <c:pt idx="23392">
                  <c:v>1.0022424000000001</c:v>
                </c:pt>
                <c:pt idx="23393">
                  <c:v>0.99278485999999999</c:v>
                </c:pt>
                <c:pt idx="23394">
                  <c:v>0.99707690000000004</c:v>
                </c:pt>
                <c:pt idx="23395">
                  <c:v>1.000556</c:v>
                </c:pt>
                <c:pt idx="23396">
                  <c:v>1.0005575</c:v>
                </c:pt>
                <c:pt idx="23397">
                  <c:v>1.0001107</c:v>
                </c:pt>
                <c:pt idx="23398">
                  <c:v>0.99963175999999998</c:v>
                </c:pt>
                <c:pt idx="23399">
                  <c:v>0.99654880000000001</c:v>
                </c:pt>
                <c:pt idx="23400">
                  <c:v>0.9973651</c:v>
                </c:pt>
                <c:pt idx="23401">
                  <c:v>1.0003314000000001</c:v>
                </c:pt>
                <c:pt idx="23402">
                  <c:v>0.96485984000000002</c:v>
                </c:pt>
                <c:pt idx="23403">
                  <c:v>0.99574642999999996</c:v>
                </c:pt>
                <c:pt idx="23404">
                  <c:v>0.9994885</c:v>
                </c:pt>
                <c:pt idx="23405">
                  <c:v>0.99898522999999995</c:v>
                </c:pt>
                <c:pt idx="23406">
                  <c:v>0.99638313000000001</c:v>
                </c:pt>
                <c:pt idx="23407">
                  <c:v>1.0008916999999999</c:v>
                </c:pt>
                <c:pt idx="23408">
                  <c:v>0.99447805</c:v>
                </c:pt>
                <c:pt idx="23409">
                  <c:v>0.97055714999999998</c:v>
                </c:pt>
                <c:pt idx="23410">
                  <c:v>0.9685011</c:v>
                </c:pt>
                <c:pt idx="23411">
                  <c:v>0.99218225000000004</c:v>
                </c:pt>
                <c:pt idx="23412">
                  <c:v>0.98798233000000002</c:v>
                </c:pt>
                <c:pt idx="23413">
                  <c:v>1.002963</c:v>
                </c:pt>
                <c:pt idx="23414">
                  <c:v>0.99981385</c:v>
                </c:pt>
                <c:pt idx="23415">
                  <c:v>0.97005885999999997</c:v>
                </c:pt>
                <c:pt idx="23416">
                  <c:v>0.98219120000000004</c:v>
                </c:pt>
                <c:pt idx="23417">
                  <c:v>0.99804839999999995</c:v>
                </c:pt>
                <c:pt idx="23418">
                  <c:v>0.99723923000000003</c:v>
                </c:pt>
                <c:pt idx="23419">
                  <c:v>0.99597420000000003</c:v>
                </c:pt>
                <c:pt idx="23420">
                  <c:v>0.99809426000000001</c:v>
                </c:pt>
                <c:pt idx="23421">
                  <c:v>0.99871856000000003</c:v>
                </c:pt>
                <c:pt idx="23422">
                  <c:v>0.98931426</c:v>
                </c:pt>
                <c:pt idx="23423">
                  <c:v>0.99977179999999999</c:v>
                </c:pt>
                <c:pt idx="23424">
                  <c:v>0.99481739999999996</c:v>
                </c:pt>
                <c:pt idx="23425">
                  <c:v>0.99554390000000004</c:v>
                </c:pt>
                <c:pt idx="23426">
                  <c:v>1.0016320999999999</c:v>
                </c:pt>
                <c:pt idx="23427">
                  <c:v>0.99985690000000005</c:v>
                </c:pt>
                <c:pt idx="23428">
                  <c:v>0.95641889999999996</c:v>
                </c:pt>
                <c:pt idx="23429">
                  <c:v>1.0001382999999999</c:v>
                </c:pt>
                <c:pt idx="23430">
                  <c:v>0.99894565000000002</c:v>
                </c:pt>
                <c:pt idx="23431">
                  <c:v>0.9898825</c:v>
                </c:pt>
                <c:pt idx="23432">
                  <c:v>0.99381160000000002</c:v>
                </c:pt>
                <c:pt idx="23433">
                  <c:v>0.9987665</c:v>
                </c:pt>
                <c:pt idx="23434">
                  <c:v>0.99602014000000005</c:v>
                </c:pt>
                <c:pt idx="23435">
                  <c:v>0.99354169999999997</c:v>
                </c:pt>
                <c:pt idx="23436">
                  <c:v>0.99769693999999998</c:v>
                </c:pt>
                <c:pt idx="23437">
                  <c:v>0.99940580000000001</c:v>
                </c:pt>
                <c:pt idx="23438">
                  <c:v>1.0003656999999999</c:v>
                </c:pt>
                <c:pt idx="23439">
                  <c:v>1.0012093</c:v>
                </c:pt>
                <c:pt idx="23440">
                  <c:v>0.98974039999999996</c:v>
                </c:pt>
                <c:pt idx="23441">
                  <c:v>0.98375729999999995</c:v>
                </c:pt>
                <c:pt idx="23442">
                  <c:v>0.99607265</c:v>
                </c:pt>
                <c:pt idx="23443">
                  <c:v>0.99984289999999998</c:v>
                </c:pt>
                <c:pt idx="23444">
                  <c:v>0.99801340000000005</c:v>
                </c:pt>
                <c:pt idx="23445">
                  <c:v>1.0011196</c:v>
                </c:pt>
                <c:pt idx="23446">
                  <c:v>0.99413209999999996</c:v>
                </c:pt>
                <c:pt idx="23447">
                  <c:v>0.99745667000000005</c:v>
                </c:pt>
                <c:pt idx="23448">
                  <c:v>1.0013183000000001</c:v>
                </c:pt>
                <c:pt idx="23449">
                  <c:v>0.97093399999999996</c:v>
                </c:pt>
                <c:pt idx="23450">
                  <c:v>1.0005949999999999</c:v>
                </c:pt>
                <c:pt idx="23451">
                  <c:v>0.99639860000000002</c:v>
                </c:pt>
                <c:pt idx="23452">
                  <c:v>0.99177320000000002</c:v>
                </c:pt>
                <c:pt idx="23453">
                  <c:v>1.0008267</c:v>
                </c:pt>
                <c:pt idx="23454">
                  <c:v>1.0029676999999999</c:v>
                </c:pt>
                <c:pt idx="23455">
                  <c:v>0.99651089999999998</c:v>
                </c:pt>
                <c:pt idx="23456">
                  <c:v>1.0036168999999999</c:v>
                </c:pt>
                <c:pt idx="23457">
                  <c:v>0.90042365000000002</c:v>
                </c:pt>
                <c:pt idx="23458">
                  <c:v>0.97109000000000001</c:v>
                </c:pt>
                <c:pt idx="23459">
                  <c:v>0.99730057000000005</c:v>
                </c:pt>
                <c:pt idx="23460">
                  <c:v>0.99995210000000001</c:v>
                </c:pt>
                <c:pt idx="23461">
                  <c:v>0.912582</c:v>
                </c:pt>
                <c:pt idx="23462">
                  <c:v>0.96861863000000004</c:v>
                </c:pt>
                <c:pt idx="23463">
                  <c:v>0.98783799999999999</c:v>
                </c:pt>
                <c:pt idx="23464">
                  <c:v>0.96244465999999995</c:v>
                </c:pt>
                <c:pt idx="23465">
                  <c:v>0.99853194000000001</c:v>
                </c:pt>
                <c:pt idx="23466">
                  <c:v>0.98211859999999995</c:v>
                </c:pt>
                <c:pt idx="23467">
                  <c:v>0.99901587000000003</c:v>
                </c:pt>
                <c:pt idx="23468">
                  <c:v>0.96769170000000004</c:v>
                </c:pt>
                <c:pt idx="23469">
                  <c:v>1.0000340000000001</c:v>
                </c:pt>
                <c:pt idx="23470">
                  <c:v>0.96254677</c:v>
                </c:pt>
                <c:pt idx="23471">
                  <c:v>0.9999709</c:v>
                </c:pt>
                <c:pt idx="23472">
                  <c:v>0.98317019999999999</c:v>
                </c:pt>
                <c:pt idx="23473">
                  <c:v>0.99992879999999995</c:v>
                </c:pt>
                <c:pt idx="23474">
                  <c:v>0.98800560000000004</c:v>
                </c:pt>
                <c:pt idx="23475">
                  <c:v>0.99699899999999997</c:v>
                </c:pt>
                <c:pt idx="23476">
                  <c:v>0.95719546</c:v>
                </c:pt>
                <c:pt idx="23477">
                  <c:v>0.99345300000000003</c:v>
                </c:pt>
                <c:pt idx="23478">
                  <c:v>0.99981209999999998</c:v>
                </c:pt>
                <c:pt idx="23479">
                  <c:v>0.99668840000000003</c:v>
                </c:pt>
                <c:pt idx="23480">
                  <c:v>0.99374479999999998</c:v>
                </c:pt>
                <c:pt idx="23481">
                  <c:v>0.99217820000000001</c:v>
                </c:pt>
                <c:pt idx="23482">
                  <c:v>1.0015206000000001</c:v>
                </c:pt>
                <c:pt idx="23483">
                  <c:v>0.99584216000000003</c:v>
                </c:pt>
                <c:pt idx="23484">
                  <c:v>0.99407290000000004</c:v>
                </c:pt>
                <c:pt idx="23485">
                  <c:v>1.0000372</c:v>
                </c:pt>
                <c:pt idx="23486">
                  <c:v>0.99863619999999997</c:v>
                </c:pt>
                <c:pt idx="23487">
                  <c:v>0.99839705000000001</c:v>
                </c:pt>
                <c:pt idx="23488">
                  <c:v>1.0003656999999999</c:v>
                </c:pt>
                <c:pt idx="23489">
                  <c:v>0.98928669999999996</c:v>
                </c:pt>
                <c:pt idx="23490">
                  <c:v>0.99978639999999996</c:v>
                </c:pt>
                <c:pt idx="23491">
                  <c:v>0.99447845999999995</c:v>
                </c:pt>
                <c:pt idx="23492">
                  <c:v>0.99978279999999997</c:v>
                </c:pt>
                <c:pt idx="23493">
                  <c:v>0.99862205999999998</c:v>
                </c:pt>
                <c:pt idx="23494">
                  <c:v>0.98384510000000003</c:v>
                </c:pt>
                <c:pt idx="23495">
                  <c:v>0.99548899999999996</c:v>
                </c:pt>
                <c:pt idx="23496">
                  <c:v>0.99639869999999997</c:v>
                </c:pt>
                <c:pt idx="23497">
                  <c:v>0.9984885</c:v>
                </c:pt>
                <c:pt idx="23498">
                  <c:v>0.99836510000000001</c:v>
                </c:pt>
                <c:pt idx="23499">
                  <c:v>1.0005971</c:v>
                </c:pt>
                <c:pt idx="23500">
                  <c:v>0.97006017</c:v>
                </c:pt>
                <c:pt idx="23501">
                  <c:v>1.0000031</c:v>
                </c:pt>
                <c:pt idx="23502">
                  <c:v>0.99688659999999996</c:v>
                </c:pt>
                <c:pt idx="23503">
                  <c:v>0.99932860000000001</c:v>
                </c:pt>
                <c:pt idx="23504">
                  <c:v>0.99750625999999998</c:v>
                </c:pt>
                <c:pt idx="23505">
                  <c:v>0.98832565999999999</c:v>
                </c:pt>
                <c:pt idx="23506">
                  <c:v>1.0010939999999999</c:v>
                </c:pt>
                <c:pt idx="23507">
                  <c:v>1.0009055</c:v>
                </c:pt>
                <c:pt idx="23508">
                  <c:v>0.99597380000000002</c:v>
                </c:pt>
                <c:pt idx="23509">
                  <c:v>0.99509429999999999</c:v>
                </c:pt>
                <c:pt idx="23510">
                  <c:v>1.0016613000000001</c:v>
                </c:pt>
                <c:pt idx="23511">
                  <c:v>1.0003204000000001</c:v>
                </c:pt>
                <c:pt idx="23512">
                  <c:v>1.0004381</c:v>
                </c:pt>
                <c:pt idx="23513">
                  <c:v>1.0016982999999999</c:v>
                </c:pt>
                <c:pt idx="23514">
                  <c:v>1.0022787</c:v>
                </c:pt>
                <c:pt idx="23515">
                  <c:v>1.0003515000000001</c:v>
                </c:pt>
                <c:pt idx="23516">
                  <c:v>0.99919194</c:v>
                </c:pt>
                <c:pt idx="23517">
                  <c:v>1.0000769</c:v>
                </c:pt>
                <c:pt idx="23518">
                  <c:v>0.98077440000000005</c:v>
                </c:pt>
                <c:pt idx="23519">
                  <c:v>0.99969339999999995</c:v>
                </c:pt>
                <c:pt idx="23520">
                  <c:v>0.97103304000000001</c:v>
                </c:pt>
                <c:pt idx="23521">
                  <c:v>0.99705029999999994</c:v>
                </c:pt>
                <c:pt idx="23522">
                  <c:v>0.99968915999999997</c:v>
                </c:pt>
                <c:pt idx="23523">
                  <c:v>0.99895140000000004</c:v>
                </c:pt>
                <c:pt idx="23524">
                  <c:v>1.0006478999999999</c:v>
                </c:pt>
                <c:pt idx="23525">
                  <c:v>0.99798290000000001</c:v>
                </c:pt>
                <c:pt idx="23526">
                  <c:v>0.97715925999999997</c:v>
                </c:pt>
                <c:pt idx="23527">
                  <c:v>0.9999709</c:v>
                </c:pt>
                <c:pt idx="23528">
                  <c:v>1.0002302999999999</c:v>
                </c:pt>
                <c:pt idx="23529">
                  <c:v>0.99992882999999999</c:v>
                </c:pt>
                <c:pt idx="23530">
                  <c:v>0.97335665999999998</c:v>
                </c:pt>
                <c:pt idx="23531">
                  <c:v>0.8886368</c:v>
                </c:pt>
                <c:pt idx="23532">
                  <c:v>0.99605920000000003</c:v>
                </c:pt>
                <c:pt idx="23533">
                  <c:v>1.0014573</c:v>
                </c:pt>
                <c:pt idx="23534">
                  <c:v>0.99692356999999998</c:v>
                </c:pt>
                <c:pt idx="23535">
                  <c:v>0.96820824999999999</c:v>
                </c:pt>
                <c:pt idx="23536">
                  <c:v>0.95702089999999995</c:v>
                </c:pt>
                <c:pt idx="23537">
                  <c:v>0.9923651</c:v>
                </c:pt>
                <c:pt idx="23538">
                  <c:v>1.0007328</c:v>
                </c:pt>
                <c:pt idx="23539">
                  <c:v>0.99882453999999998</c:v>
                </c:pt>
                <c:pt idx="23540">
                  <c:v>0.99969863999999997</c:v>
                </c:pt>
                <c:pt idx="23541">
                  <c:v>1.0000279000000001</c:v>
                </c:pt>
                <c:pt idx="23542">
                  <c:v>0.99036634000000001</c:v>
                </c:pt>
                <c:pt idx="23543">
                  <c:v>0.97495306000000004</c:v>
                </c:pt>
                <c:pt idx="23544">
                  <c:v>1.0009309</c:v>
                </c:pt>
                <c:pt idx="23545">
                  <c:v>0.99389154000000002</c:v>
                </c:pt>
                <c:pt idx="23546">
                  <c:v>0.98697959999999996</c:v>
                </c:pt>
                <c:pt idx="23547">
                  <c:v>0.96292829999999996</c:v>
                </c:pt>
                <c:pt idx="23548">
                  <c:v>1.0041897</c:v>
                </c:pt>
                <c:pt idx="23549">
                  <c:v>0.99142580000000002</c:v>
                </c:pt>
                <c:pt idx="23550">
                  <c:v>1.0004928</c:v>
                </c:pt>
                <c:pt idx="23551">
                  <c:v>0.96287286000000005</c:v>
                </c:pt>
                <c:pt idx="23552">
                  <c:v>0.96823590000000004</c:v>
                </c:pt>
                <c:pt idx="23553">
                  <c:v>0.99311404999999997</c:v>
                </c:pt>
                <c:pt idx="23554">
                  <c:v>0.99863374000000005</c:v>
                </c:pt>
                <c:pt idx="23555">
                  <c:v>1.0001739999999999</c:v>
                </c:pt>
                <c:pt idx="23556">
                  <c:v>0.80761760000000005</c:v>
                </c:pt>
                <c:pt idx="23557">
                  <c:v>0.98509729999999995</c:v>
                </c:pt>
                <c:pt idx="23558">
                  <c:v>0.96854870000000004</c:v>
                </c:pt>
                <c:pt idx="23559">
                  <c:v>0.83870460000000002</c:v>
                </c:pt>
                <c:pt idx="23560">
                  <c:v>0.98664814000000001</c:v>
                </c:pt>
                <c:pt idx="23561">
                  <c:v>1.0005754</c:v>
                </c:pt>
                <c:pt idx="23562">
                  <c:v>0.99356496000000005</c:v>
                </c:pt>
                <c:pt idx="23563">
                  <c:v>0.97605056000000001</c:v>
                </c:pt>
                <c:pt idx="23564">
                  <c:v>0.99997320000000001</c:v>
                </c:pt>
                <c:pt idx="23565">
                  <c:v>1.0002545</c:v>
                </c:pt>
                <c:pt idx="23566">
                  <c:v>1.0003858000000001</c:v>
                </c:pt>
                <c:pt idx="23567">
                  <c:v>0.97724869999999997</c:v>
                </c:pt>
                <c:pt idx="23568">
                  <c:v>0.99225485000000002</c:v>
                </c:pt>
                <c:pt idx="23569">
                  <c:v>1.0024055999999999</c:v>
                </c:pt>
                <c:pt idx="23570">
                  <c:v>0.99812789999999996</c:v>
                </c:pt>
                <c:pt idx="23571">
                  <c:v>0.99960110000000002</c:v>
                </c:pt>
                <c:pt idx="23572">
                  <c:v>0.99840879999999999</c:v>
                </c:pt>
                <c:pt idx="23573">
                  <c:v>0.99957969999999996</c:v>
                </c:pt>
                <c:pt idx="23574">
                  <c:v>1.0019822</c:v>
                </c:pt>
                <c:pt idx="23575">
                  <c:v>0.99710125000000005</c:v>
                </c:pt>
                <c:pt idx="23576">
                  <c:v>0.9680898</c:v>
                </c:pt>
                <c:pt idx="23577">
                  <c:v>1.0012093</c:v>
                </c:pt>
                <c:pt idx="23578">
                  <c:v>1.0006907</c:v>
                </c:pt>
                <c:pt idx="23579">
                  <c:v>0.99394249999999995</c:v>
                </c:pt>
                <c:pt idx="23580">
                  <c:v>0.99292320000000001</c:v>
                </c:pt>
                <c:pt idx="23581">
                  <c:v>0.99800290000000003</c:v>
                </c:pt>
                <c:pt idx="23582">
                  <c:v>0.97365146999999996</c:v>
                </c:pt>
                <c:pt idx="23583">
                  <c:v>0.99499064999999998</c:v>
                </c:pt>
                <c:pt idx="23584">
                  <c:v>0.97069660000000002</c:v>
                </c:pt>
                <c:pt idx="23585">
                  <c:v>1.0003462000000001</c:v>
                </c:pt>
                <c:pt idx="23586">
                  <c:v>0.99820036000000001</c:v>
                </c:pt>
                <c:pt idx="23587">
                  <c:v>0.99355333999999995</c:v>
                </c:pt>
                <c:pt idx="23588">
                  <c:v>0.98729869999999997</c:v>
                </c:pt>
                <c:pt idx="23589">
                  <c:v>0.99171849999999995</c:v>
                </c:pt>
                <c:pt idx="23590">
                  <c:v>1.0005269000000001</c:v>
                </c:pt>
                <c:pt idx="23591">
                  <c:v>1.0007272</c:v>
                </c:pt>
                <c:pt idx="23592">
                  <c:v>0.99976120000000002</c:v>
                </c:pt>
                <c:pt idx="23593">
                  <c:v>0.98624339999999999</c:v>
                </c:pt>
                <c:pt idx="23594">
                  <c:v>0.99919469999999999</c:v>
                </c:pt>
                <c:pt idx="23595">
                  <c:v>0.99963504000000003</c:v>
                </c:pt>
                <c:pt idx="23596">
                  <c:v>1.0001882</c:v>
                </c:pt>
                <c:pt idx="23597">
                  <c:v>1.0010705</c:v>
                </c:pt>
                <c:pt idx="23598">
                  <c:v>0.99202657000000005</c:v>
                </c:pt>
                <c:pt idx="23599">
                  <c:v>0.98717379999999999</c:v>
                </c:pt>
                <c:pt idx="23600">
                  <c:v>0.99997205</c:v>
                </c:pt>
                <c:pt idx="23601">
                  <c:v>0.99966449999999996</c:v>
                </c:pt>
                <c:pt idx="23602">
                  <c:v>0.99519073999999996</c:v>
                </c:pt>
                <c:pt idx="23603">
                  <c:v>1.0009030000000001</c:v>
                </c:pt>
                <c:pt idx="23604">
                  <c:v>0.99520474999999997</c:v>
                </c:pt>
                <c:pt idx="23605">
                  <c:v>0.9939422</c:v>
                </c:pt>
                <c:pt idx="23606">
                  <c:v>0.95988989999999996</c:v>
                </c:pt>
                <c:pt idx="23607">
                  <c:v>0.99439509999999998</c:v>
                </c:pt>
                <c:pt idx="23608">
                  <c:v>0.98072742999999996</c:v>
                </c:pt>
                <c:pt idx="23609">
                  <c:v>0.99952339999999995</c:v>
                </c:pt>
                <c:pt idx="23610">
                  <c:v>0.99832314</c:v>
                </c:pt>
                <c:pt idx="23611">
                  <c:v>0.99559030000000004</c:v>
                </c:pt>
                <c:pt idx="23612">
                  <c:v>0.99261915999999994</c:v>
                </c:pt>
                <c:pt idx="23613">
                  <c:v>0.99874585999999999</c:v>
                </c:pt>
                <c:pt idx="23614">
                  <c:v>0.9929559</c:v>
                </c:pt>
                <c:pt idx="23615">
                  <c:v>0.99567190000000005</c:v>
                </c:pt>
                <c:pt idx="23616">
                  <c:v>0.99708395999999999</c:v>
                </c:pt>
                <c:pt idx="23617">
                  <c:v>0.99892060000000005</c:v>
                </c:pt>
                <c:pt idx="23618">
                  <c:v>0.97986949999999995</c:v>
                </c:pt>
                <c:pt idx="23619">
                  <c:v>0.99864507000000002</c:v>
                </c:pt>
                <c:pt idx="23620">
                  <c:v>0.98283600000000004</c:v>
                </c:pt>
                <c:pt idx="23621">
                  <c:v>0.99226829999999999</c:v>
                </c:pt>
                <c:pt idx="23622">
                  <c:v>0.98168652999999995</c:v>
                </c:pt>
                <c:pt idx="23623">
                  <c:v>0.99890469999999998</c:v>
                </c:pt>
                <c:pt idx="23624">
                  <c:v>0.99139993999999998</c:v>
                </c:pt>
                <c:pt idx="23625">
                  <c:v>0.99253135999999997</c:v>
                </c:pt>
                <c:pt idx="23626">
                  <c:v>0.99957246</c:v>
                </c:pt>
                <c:pt idx="23627">
                  <c:v>0.9986005</c:v>
                </c:pt>
                <c:pt idx="23628">
                  <c:v>0.98075526999999996</c:v>
                </c:pt>
                <c:pt idx="23629">
                  <c:v>1.0016129</c:v>
                </c:pt>
                <c:pt idx="23630">
                  <c:v>1.0001107</c:v>
                </c:pt>
                <c:pt idx="23631">
                  <c:v>0.97445135999999999</c:v>
                </c:pt>
                <c:pt idx="23632">
                  <c:v>0.9864195</c:v>
                </c:pt>
                <c:pt idx="23633">
                  <c:v>0.98350850000000001</c:v>
                </c:pt>
                <c:pt idx="23634">
                  <c:v>0.99898343999999994</c:v>
                </c:pt>
                <c:pt idx="23635">
                  <c:v>0.99931705000000004</c:v>
                </c:pt>
                <c:pt idx="23636">
                  <c:v>1.0015664</c:v>
                </c:pt>
                <c:pt idx="23637">
                  <c:v>0.98436075000000001</c:v>
                </c:pt>
                <c:pt idx="23638">
                  <c:v>0.98514557000000003</c:v>
                </c:pt>
                <c:pt idx="23639">
                  <c:v>1.0011235000000001</c:v>
                </c:pt>
                <c:pt idx="23640">
                  <c:v>0.99540865000000001</c:v>
                </c:pt>
                <c:pt idx="23641">
                  <c:v>0.99577539999999998</c:v>
                </c:pt>
                <c:pt idx="23642">
                  <c:v>0.98321720000000001</c:v>
                </c:pt>
                <c:pt idx="23643">
                  <c:v>0.96563920000000003</c:v>
                </c:pt>
                <c:pt idx="23644">
                  <c:v>0.98872850000000001</c:v>
                </c:pt>
                <c:pt idx="23645">
                  <c:v>0.99675053000000002</c:v>
                </c:pt>
                <c:pt idx="23646">
                  <c:v>1.0006714999999999</c:v>
                </c:pt>
                <c:pt idx="23647">
                  <c:v>0.99519089999999999</c:v>
                </c:pt>
                <c:pt idx="23648">
                  <c:v>1.0003108999999999</c:v>
                </c:pt>
                <c:pt idx="23649">
                  <c:v>1.0005660999999999</c:v>
                </c:pt>
                <c:pt idx="23650">
                  <c:v>0.99853020000000003</c:v>
                </c:pt>
                <c:pt idx="23651">
                  <c:v>1.0002477999999999</c:v>
                </c:pt>
                <c:pt idx="23652">
                  <c:v>0.99312376999999996</c:v>
                </c:pt>
                <c:pt idx="23653">
                  <c:v>1.000343</c:v>
                </c:pt>
                <c:pt idx="23654">
                  <c:v>0.97026336000000002</c:v>
                </c:pt>
                <c:pt idx="23655">
                  <c:v>1.0003219999999999</c:v>
                </c:pt>
                <c:pt idx="23656">
                  <c:v>0.99276750000000002</c:v>
                </c:pt>
                <c:pt idx="23657">
                  <c:v>0.99174196000000003</c:v>
                </c:pt>
                <c:pt idx="23658">
                  <c:v>1.0000916</c:v>
                </c:pt>
                <c:pt idx="23659">
                  <c:v>1.0000340000000001</c:v>
                </c:pt>
                <c:pt idx="23660">
                  <c:v>1.0004276999999999</c:v>
                </c:pt>
                <c:pt idx="23661">
                  <c:v>0.98097279999999998</c:v>
                </c:pt>
                <c:pt idx="23662">
                  <c:v>0.99073739999999999</c:v>
                </c:pt>
                <c:pt idx="23663">
                  <c:v>1.0008618</c:v>
                </c:pt>
                <c:pt idx="23664">
                  <c:v>1.0010148000000001</c:v>
                </c:pt>
                <c:pt idx="23665">
                  <c:v>0.99947613000000002</c:v>
                </c:pt>
                <c:pt idx="23666">
                  <c:v>1.0005379999999999</c:v>
                </c:pt>
                <c:pt idx="23667">
                  <c:v>0.99155499999999996</c:v>
                </c:pt>
                <c:pt idx="23668">
                  <c:v>0.99790230000000002</c:v>
                </c:pt>
                <c:pt idx="23669">
                  <c:v>0.99997776999999999</c:v>
                </c:pt>
                <c:pt idx="23670">
                  <c:v>0.99952715999999997</c:v>
                </c:pt>
                <c:pt idx="23671">
                  <c:v>0.99948519999999996</c:v>
                </c:pt>
                <c:pt idx="23672">
                  <c:v>0.99058380000000001</c:v>
                </c:pt>
                <c:pt idx="23673">
                  <c:v>1.0006242999999999</c:v>
                </c:pt>
                <c:pt idx="23674">
                  <c:v>1.0005847999999999</c:v>
                </c:pt>
                <c:pt idx="23675">
                  <c:v>0.99223053000000005</c:v>
                </c:pt>
                <c:pt idx="23676">
                  <c:v>0.99971204999999996</c:v>
                </c:pt>
                <c:pt idx="23677">
                  <c:v>0.99709760000000003</c:v>
                </c:pt>
                <c:pt idx="23678">
                  <c:v>0.99813300000000005</c:v>
                </c:pt>
                <c:pt idx="23679">
                  <c:v>1.0002234000000001</c:v>
                </c:pt>
                <c:pt idx="23680">
                  <c:v>0.99363285000000001</c:v>
                </c:pt>
                <c:pt idx="23681">
                  <c:v>0.96824719999999997</c:v>
                </c:pt>
                <c:pt idx="23682">
                  <c:v>0.99106050000000001</c:v>
                </c:pt>
                <c:pt idx="23683">
                  <c:v>0.99249416999999995</c:v>
                </c:pt>
                <c:pt idx="23684">
                  <c:v>1.0009060000000001</c:v>
                </c:pt>
                <c:pt idx="23685">
                  <c:v>0.99920416000000001</c:v>
                </c:pt>
                <c:pt idx="23686">
                  <c:v>1.0004278</c:v>
                </c:pt>
                <c:pt idx="23687">
                  <c:v>0.99876209999999999</c:v>
                </c:pt>
                <c:pt idx="23688">
                  <c:v>0.99104840000000005</c:v>
                </c:pt>
                <c:pt idx="23689">
                  <c:v>0.9860951</c:v>
                </c:pt>
                <c:pt idx="23690">
                  <c:v>0.99899039999999995</c:v>
                </c:pt>
                <c:pt idx="23691">
                  <c:v>0.98635300000000004</c:v>
                </c:pt>
                <c:pt idx="23692">
                  <c:v>0.97624900000000003</c:v>
                </c:pt>
                <c:pt idx="23693">
                  <c:v>0.98230355999999996</c:v>
                </c:pt>
                <c:pt idx="23694">
                  <c:v>1.0012093</c:v>
                </c:pt>
                <c:pt idx="23695">
                  <c:v>1.0000382999999999</c:v>
                </c:pt>
                <c:pt idx="23696">
                  <c:v>0.96961949999999997</c:v>
                </c:pt>
                <c:pt idx="23697">
                  <c:v>0.99597420000000003</c:v>
                </c:pt>
                <c:pt idx="23698">
                  <c:v>0.99025189999999996</c:v>
                </c:pt>
                <c:pt idx="23699">
                  <c:v>0.99699753999999996</c:v>
                </c:pt>
                <c:pt idx="23700">
                  <c:v>0.99899954000000002</c:v>
                </c:pt>
                <c:pt idx="23701">
                  <c:v>1.0001842999999999</c:v>
                </c:pt>
                <c:pt idx="23702">
                  <c:v>1.0012297999999999</c:v>
                </c:pt>
                <c:pt idx="23703">
                  <c:v>0.98721689999999995</c:v>
                </c:pt>
                <c:pt idx="23704">
                  <c:v>1.0001528</c:v>
                </c:pt>
                <c:pt idx="23705">
                  <c:v>1.0001842999999999</c:v>
                </c:pt>
                <c:pt idx="23706">
                  <c:v>0.99877930000000004</c:v>
                </c:pt>
                <c:pt idx="23707">
                  <c:v>0.99987625999999996</c:v>
                </c:pt>
                <c:pt idx="23708">
                  <c:v>1.0003575</c:v>
                </c:pt>
                <c:pt idx="23709">
                  <c:v>1.0012093</c:v>
                </c:pt>
                <c:pt idx="23710">
                  <c:v>0.98341339999999999</c:v>
                </c:pt>
                <c:pt idx="23711">
                  <c:v>0.99775135999999998</c:v>
                </c:pt>
                <c:pt idx="23712">
                  <c:v>0.99688387000000001</c:v>
                </c:pt>
                <c:pt idx="23713">
                  <c:v>1.0025021000000001</c:v>
                </c:pt>
                <c:pt idx="23714">
                  <c:v>0.99581180000000002</c:v>
                </c:pt>
                <c:pt idx="23715">
                  <c:v>1.0017201</c:v>
                </c:pt>
                <c:pt idx="23716">
                  <c:v>0.98969439999999997</c:v>
                </c:pt>
                <c:pt idx="23717">
                  <c:v>0.99820419999999999</c:v>
                </c:pt>
                <c:pt idx="23718">
                  <c:v>1.0006864</c:v>
                </c:pt>
                <c:pt idx="23719">
                  <c:v>1.001644</c:v>
                </c:pt>
                <c:pt idx="23720">
                  <c:v>0.99663610000000002</c:v>
                </c:pt>
                <c:pt idx="23721">
                  <c:v>0.99291395999999998</c:v>
                </c:pt>
                <c:pt idx="23722">
                  <c:v>1.0002711</c:v>
                </c:pt>
                <c:pt idx="23723">
                  <c:v>0.99873226999999998</c:v>
                </c:pt>
                <c:pt idx="23724">
                  <c:v>1.0006082999999999</c:v>
                </c:pt>
                <c:pt idx="23725">
                  <c:v>1.0006907</c:v>
                </c:pt>
                <c:pt idx="23726">
                  <c:v>1.0019157000000001</c:v>
                </c:pt>
                <c:pt idx="23727">
                  <c:v>0.9228596</c:v>
                </c:pt>
                <c:pt idx="23728">
                  <c:v>1.000389</c:v>
                </c:pt>
                <c:pt idx="23729">
                  <c:v>0.99677426000000002</c:v>
                </c:pt>
                <c:pt idx="23730">
                  <c:v>0.9765604</c:v>
                </c:pt>
                <c:pt idx="23731">
                  <c:v>0.99775309999999995</c:v>
                </c:pt>
                <c:pt idx="23732">
                  <c:v>1.0012728</c:v>
                </c:pt>
                <c:pt idx="23733">
                  <c:v>0.99996269999999998</c:v>
                </c:pt>
                <c:pt idx="23734">
                  <c:v>0.99879985999999998</c:v>
                </c:pt>
                <c:pt idx="23735">
                  <c:v>0.9928612</c:v>
                </c:pt>
                <c:pt idx="23736">
                  <c:v>0.9751358</c:v>
                </c:pt>
                <c:pt idx="23737">
                  <c:v>0.97716873999999998</c:v>
                </c:pt>
                <c:pt idx="23738">
                  <c:v>0.96784899999999996</c:v>
                </c:pt>
                <c:pt idx="23739">
                  <c:v>0.95997169999999998</c:v>
                </c:pt>
                <c:pt idx="23740">
                  <c:v>0.98208620000000002</c:v>
                </c:pt>
                <c:pt idx="23741">
                  <c:v>1.0011912999999999</c:v>
                </c:pt>
                <c:pt idx="23742">
                  <c:v>1.0012093</c:v>
                </c:pt>
                <c:pt idx="23743">
                  <c:v>0.99421420000000005</c:v>
                </c:pt>
                <c:pt idx="23744">
                  <c:v>1.0004090000000001</c:v>
                </c:pt>
                <c:pt idx="23745">
                  <c:v>0.99959516999999998</c:v>
                </c:pt>
                <c:pt idx="23746">
                  <c:v>0.99830099999999999</c:v>
                </c:pt>
                <c:pt idx="23747">
                  <c:v>1.0010863999999999</c:v>
                </c:pt>
                <c:pt idx="23748">
                  <c:v>1.0016468000000001</c:v>
                </c:pt>
                <c:pt idx="23749">
                  <c:v>1.0001842999999999</c:v>
                </c:pt>
                <c:pt idx="23750">
                  <c:v>0.99986269999999999</c:v>
                </c:pt>
                <c:pt idx="23751">
                  <c:v>0.98230989999999996</c:v>
                </c:pt>
                <c:pt idx="23752">
                  <c:v>1.000443</c:v>
                </c:pt>
                <c:pt idx="23753">
                  <c:v>1.0026778000000001</c:v>
                </c:pt>
                <c:pt idx="23754">
                  <c:v>0.98062530000000003</c:v>
                </c:pt>
                <c:pt idx="23755">
                  <c:v>0.99703370000000002</c:v>
                </c:pt>
                <c:pt idx="23756">
                  <c:v>0.99549019999999999</c:v>
                </c:pt>
                <c:pt idx="23757">
                  <c:v>0.99684452999999995</c:v>
                </c:pt>
                <c:pt idx="23758">
                  <c:v>0.99076620000000004</c:v>
                </c:pt>
                <c:pt idx="23759">
                  <c:v>0.99693626000000002</c:v>
                </c:pt>
                <c:pt idx="23760">
                  <c:v>0.96142053999999999</c:v>
                </c:pt>
                <c:pt idx="23761">
                  <c:v>1.0029413</c:v>
                </c:pt>
                <c:pt idx="23762">
                  <c:v>0.99693279999999995</c:v>
                </c:pt>
                <c:pt idx="23763">
                  <c:v>0.9829213</c:v>
                </c:pt>
                <c:pt idx="23764">
                  <c:v>0.99216249999999995</c:v>
                </c:pt>
                <c:pt idx="23765">
                  <c:v>0.99960099999999996</c:v>
                </c:pt>
                <c:pt idx="23766">
                  <c:v>1.0016524</c:v>
                </c:pt>
                <c:pt idx="23767">
                  <c:v>0.99988860000000002</c:v>
                </c:pt>
                <c:pt idx="23768">
                  <c:v>0.99241287</c:v>
                </c:pt>
                <c:pt idx="23769">
                  <c:v>0.96410459999999998</c:v>
                </c:pt>
                <c:pt idx="23770">
                  <c:v>0.98869099999999999</c:v>
                </c:pt>
                <c:pt idx="23771">
                  <c:v>1.0007671</c:v>
                </c:pt>
                <c:pt idx="23772">
                  <c:v>0.99771259999999995</c:v>
                </c:pt>
                <c:pt idx="23773">
                  <c:v>1.0000823000000001</c:v>
                </c:pt>
                <c:pt idx="23774">
                  <c:v>1.0017902000000001</c:v>
                </c:pt>
                <c:pt idx="23775">
                  <c:v>0.98707389999999995</c:v>
                </c:pt>
                <c:pt idx="23776">
                  <c:v>0.95330554000000001</c:v>
                </c:pt>
                <c:pt idx="23777">
                  <c:v>0.99989930000000005</c:v>
                </c:pt>
                <c:pt idx="23778">
                  <c:v>1.0029242</c:v>
                </c:pt>
                <c:pt idx="23779">
                  <c:v>0.98007834000000005</c:v>
                </c:pt>
                <c:pt idx="23780">
                  <c:v>0.99476540000000002</c:v>
                </c:pt>
                <c:pt idx="23781">
                  <c:v>0.98694760000000004</c:v>
                </c:pt>
                <c:pt idx="23782">
                  <c:v>1.0001194</c:v>
                </c:pt>
                <c:pt idx="23783">
                  <c:v>1.0003526</c:v>
                </c:pt>
                <c:pt idx="23784">
                  <c:v>0.99962530000000005</c:v>
                </c:pt>
                <c:pt idx="23785">
                  <c:v>1.0008258000000001</c:v>
                </c:pt>
                <c:pt idx="23786">
                  <c:v>1.0008501000000001</c:v>
                </c:pt>
                <c:pt idx="23787">
                  <c:v>0.99133616999999996</c:v>
                </c:pt>
                <c:pt idx="23788">
                  <c:v>0.99956140000000004</c:v>
                </c:pt>
                <c:pt idx="23789">
                  <c:v>0.99936163</c:v>
                </c:pt>
                <c:pt idx="23790">
                  <c:v>0.98823890000000003</c:v>
                </c:pt>
                <c:pt idx="23791">
                  <c:v>1.0004090000000001</c:v>
                </c:pt>
                <c:pt idx="23792">
                  <c:v>1.0002887</c:v>
                </c:pt>
                <c:pt idx="23793">
                  <c:v>1.0003321000000001</c:v>
                </c:pt>
                <c:pt idx="23794">
                  <c:v>0.99370985999999994</c:v>
                </c:pt>
                <c:pt idx="23795">
                  <c:v>0.99866253000000005</c:v>
                </c:pt>
                <c:pt idx="23796">
                  <c:v>0.99942330000000001</c:v>
                </c:pt>
                <c:pt idx="23797">
                  <c:v>0.99494505</c:v>
                </c:pt>
                <c:pt idx="23798">
                  <c:v>1.0000880000000001</c:v>
                </c:pt>
                <c:pt idx="23799">
                  <c:v>1.0001215000000001</c:v>
                </c:pt>
                <c:pt idx="23800">
                  <c:v>0.9992453</c:v>
                </c:pt>
                <c:pt idx="23801">
                  <c:v>1.0002945999999999</c:v>
                </c:pt>
                <c:pt idx="23802">
                  <c:v>0.99027019999999999</c:v>
                </c:pt>
                <c:pt idx="23803">
                  <c:v>0.98747830000000003</c:v>
                </c:pt>
                <c:pt idx="23804">
                  <c:v>0.99962276000000005</c:v>
                </c:pt>
                <c:pt idx="23805">
                  <c:v>1.0010551999999999</c:v>
                </c:pt>
                <c:pt idx="23806">
                  <c:v>0.96349852999999996</c:v>
                </c:pt>
                <c:pt idx="23807">
                  <c:v>1.0004090000000001</c:v>
                </c:pt>
                <c:pt idx="23808">
                  <c:v>1.0009064999999999</c:v>
                </c:pt>
                <c:pt idx="23809">
                  <c:v>1.0007497999999999</c:v>
                </c:pt>
                <c:pt idx="23810">
                  <c:v>1.0016489</c:v>
                </c:pt>
                <c:pt idx="23811">
                  <c:v>0.99688790000000005</c:v>
                </c:pt>
                <c:pt idx="23812">
                  <c:v>0.98334849999999996</c:v>
                </c:pt>
                <c:pt idx="23813">
                  <c:v>1.0007709</c:v>
                </c:pt>
                <c:pt idx="23814">
                  <c:v>1.0006409000000001</c:v>
                </c:pt>
                <c:pt idx="23815">
                  <c:v>0.98222584000000002</c:v>
                </c:pt>
                <c:pt idx="23816">
                  <c:v>0.94882524000000001</c:v>
                </c:pt>
                <c:pt idx="23817">
                  <c:v>0.9988378</c:v>
                </c:pt>
                <c:pt idx="23818">
                  <c:v>0.99468869999999998</c:v>
                </c:pt>
                <c:pt idx="23819">
                  <c:v>0.99783469999999996</c:v>
                </c:pt>
                <c:pt idx="23820">
                  <c:v>0.9975368</c:v>
                </c:pt>
                <c:pt idx="23821">
                  <c:v>0.99916640000000001</c:v>
                </c:pt>
                <c:pt idx="23822">
                  <c:v>0.99983390000000005</c:v>
                </c:pt>
                <c:pt idx="23823">
                  <c:v>0.99463239999999997</c:v>
                </c:pt>
                <c:pt idx="23824">
                  <c:v>0.99772360000000004</c:v>
                </c:pt>
                <c:pt idx="23825">
                  <c:v>0.98482126000000003</c:v>
                </c:pt>
                <c:pt idx="23826">
                  <c:v>0.99794817000000002</c:v>
                </c:pt>
                <c:pt idx="23827">
                  <c:v>0.98567629999999995</c:v>
                </c:pt>
                <c:pt idx="23828">
                  <c:v>0.97990619999999995</c:v>
                </c:pt>
                <c:pt idx="23829">
                  <c:v>0.99872607000000002</c:v>
                </c:pt>
                <c:pt idx="23830">
                  <c:v>0.96028069999999999</c:v>
                </c:pt>
                <c:pt idx="23831">
                  <c:v>0.99967950000000005</c:v>
                </c:pt>
                <c:pt idx="23832">
                  <c:v>0.99233660000000001</c:v>
                </c:pt>
                <c:pt idx="23833">
                  <c:v>1.0012951999999999</c:v>
                </c:pt>
                <c:pt idx="23834">
                  <c:v>0.99731060000000005</c:v>
                </c:pt>
                <c:pt idx="23835">
                  <c:v>0.99991890000000005</c:v>
                </c:pt>
                <c:pt idx="23836">
                  <c:v>0.98092089999999998</c:v>
                </c:pt>
                <c:pt idx="23837">
                  <c:v>0.997726</c:v>
                </c:pt>
                <c:pt idx="23838">
                  <c:v>0.98613923999999997</c:v>
                </c:pt>
                <c:pt idx="23839">
                  <c:v>0.99855450000000001</c:v>
                </c:pt>
                <c:pt idx="23840">
                  <c:v>0.987456</c:v>
                </c:pt>
                <c:pt idx="23841">
                  <c:v>0.96252850000000001</c:v>
                </c:pt>
                <c:pt idx="23842">
                  <c:v>1.0012274000000001</c:v>
                </c:pt>
                <c:pt idx="23843">
                  <c:v>0.99961049999999996</c:v>
                </c:pt>
                <c:pt idx="23844">
                  <c:v>1.0012350000000001</c:v>
                </c:pt>
                <c:pt idx="23845">
                  <c:v>0.99857985999999999</c:v>
                </c:pt>
                <c:pt idx="23846">
                  <c:v>0.99944067000000003</c:v>
                </c:pt>
                <c:pt idx="23847">
                  <c:v>0.99985639999999998</c:v>
                </c:pt>
                <c:pt idx="23848">
                  <c:v>1.0035906999999999</c:v>
                </c:pt>
                <c:pt idx="23849">
                  <c:v>1.0021343</c:v>
                </c:pt>
                <c:pt idx="23850">
                  <c:v>0.99656610000000001</c:v>
                </c:pt>
                <c:pt idx="23851">
                  <c:v>0.98728450000000001</c:v>
                </c:pt>
                <c:pt idx="23852">
                  <c:v>0.99972360000000005</c:v>
                </c:pt>
                <c:pt idx="23853">
                  <c:v>1.0011928000000001</c:v>
                </c:pt>
                <c:pt idx="23854">
                  <c:v>0.9794602</c:v>
                </c:pt>
                <c:pt idx="23855">
                  <c:v>1.0009903</c:v>
                </c:pt>
                <c:pt idx="23856">
                  <c:v>0.98160166000000004</c:v>
                </c:pt>
                <c:pt idx="23857">
                  <c:v>1.0004090000000001</c:v>
                </c:pt>
                <c:pt idx="23858">
                  <c:v>0.97114849999999997</c:v>
                </c:pt>
                <c:pt idx="23859">
                  <c:v>1.0001762999999999</c:v>
                </c:pt>
                <c:pt idx="23860">
                  <c:v>0.99505186000000001</c:v>
                </c:pt>
                <c:pt idx="23861">
                  <c:v>0.99821389999999999</c:v>
                </c:pt>
                <c:pt idx="23862">
                  <c:v>0.98614292999999997</c:v>
                </c:pt>
                <c:pt idx="23863">
                  <c:v>0.99357724000000003</c:v>
                </c:pt>
                <c:pt idx="23864">
                  <c:v>0.97904369999999996</c:v>
                </c:pt>
                <c:pt idx="23865">
                  <c:v>1.0001011</c:v>
                </c:pt>
                <c:pt idx="23866">
                  <c:v>0.99701744000000003</c:v>
                </c:pt>
                <c:pt idx="23867">
                  <c:v>0.99979629999999997</c:v>
                </c:pt>
                <c:pt idx="23868">
                  <c:v>0.99986463999999997</c:v>
                </c:pt>
                <c:pt idx="23869">
                  <c:v>1.002977</c:v>
                </c:pt>
                <c:pt idx="23870">
                  <c:v>0.99953323999999999</c:v>
                </c:pt>
                <c:pt idx="23871">
                  <c:v>0.99976089999999995</c:v>
                </c:pt>
                <c:pt idx="23872">
                  <c:v>0.99210905999999999</c:v>
                </c:pt>
                <c:pt idx="23873">
                  <c:v>0.99395630000000001</c:v>
                </c:pt>
                <c:pt idx="23874">
                  <c:v>0.99816519999999997</c:v>
                </c:pt>
                <c:pt idx="23875">
                  <c:v>0.98235340000000004</c:v>
                </c:pt>
                <c:pt idx="23876">
                  <c:v>0.97440519999999997</c:v>
                </c:pt>
                <c:pt idx="23877">
                  <c:v>0.99673120000000004</c:v>
                </c:pt>
                <c:pt idx="23878">
                  <c:v>1.0035594000000001</c:v>
                </c:pt>
                <c:pt idx="23879">
                  <c:v>0.99371754999999995</c:v>
                </c:pt>
                <c:pt idx="23880">
                  <c:v>1.0000986999999999</c:v>
                </c:pt>
                <c:pt idx="23881">
                  <c:v>0.97556365</c:v>
                </c:pt>
                <c:pt idx="23882">
                  <c:v>1.0008558999999999</c:v>
                </c:pt>
                <c:pt idx="23883">
                  <c:v>0.99268749999999994</c:v>
                </c:pt>
                <c:pt idx="23884">
                  <c:v>1.0002519000000001</c:v>
                </c:pt>
                <c:pt idx="23885">
                  <c:v>0.99446990000000002</c:v>
                </c:pt>
                <c:pt idx="23886">
                  <c:v>0.98514610000000002</c:v>
                </c:pt>
                <c:pt idx="23887">
                  <c:v>0.99279152999999998</c:v>
                </c:pt>
                <c:pt idx="23888">
                  <c:v>0.99706994999999998</c:v>
                </c:pt>
                <c:pt idx="23889">
                  <c:v>1.0018902999999999</c:v>
                </c:pt>
                <c:pt idx="23890">
                  <c:v>0.96985580000000005</c:v>
                </c:pt>
                <c:pt idx="23891">
                  <c:v>0.98608552999999999</c:v>
                </c:pt>
                <c:pt idx="23892">
                  <c:v>0.98261034000000003</c:v>
                </c:pt>
                <c:pt idx="23893">
                  <c:v>0.96139140000000001</c:v>
                </c:pt>
                <c:pt idx="23894">
                  <c:v>0.98160860000000005</c:v>
                </c:pt>
                <c:pt idx="23895">
                  <c:v>0.98167336000000005</c:v>
                </c:pt>
                <c:pt idx="23896">
                  <c:v>0.99967280000000003</c:v>
                </c:pt>
                <c:pt idx="23897">
                  <c:v>0.99356659999999997</c:v>
                </c:pt>
                <c:pt idx="23898">
                  <c:v>0.99831413999999996</c:v>
                </c:pt>
                <c:pt idx="23899">
                  <c:v>0.99634314000000002</c:v>
                </c:pt>
                <c:pt idx="23900">
                  <c:v>0.97154859999999998</c:v>
                </c:pt>
                <c:pt idx="23901">
                  <c:v>0.99597420000000003</c:v>
                </c:pt>
                <c:pt idx="23902">
                  <c:v>0.98556540000000004</c:v>
                </c:pt>
                <c:pt idx="23903">
                  <c:v>0.99410129999999997</c:v>
                </c:pt>
                <c:pt idx="23904">
                  <c:v>0.98269050000000002</c:v>
                </c:pt>
                <c:pt idx="23905">
                  <c:v>0.99905849999999996</c:v>
                </c:pt>
                <c:pt idx="23906">
                  <c:v>0.98377780000000004</c:v>
                </c:pt>
                <c:pt idx="23907">
                  <c:v>0.98141259999999997</c:v>
                </c:pt>
                <c:pt idx="23908">
                  <c:v>1.0009409</c:v>
                </c:pt>
                <c:pt idx="23909">
                  <c:v>1.0000557999999999</c:v>
                </c:pt>
                <c:pt idx="23910">
                  <c:v>0.91635126</c:v>
                </c:pt>
                <c:pt idx="23911">
                  <c:v>0.96967446999999996</c:v>
                </c:pt>
                <c:pt idx="23912">
                  <c:v>0.97601426000000002</c:v>
                </c:pt>
                <c:pt idx="23913">
                  <c:v>0.99153537000000003</c:v>
                </c:pt>
                <c:pt idx="23914">
                  <c:v>0.99971379999999999</c:v>
                </c:pt>
                <c:pt idx="23915">
                  <c:v>0.97254640000000003</c:v>
                </c:pt>
                <c:pt idx="23916">
                  <c:v>1.0004275</c:v>
                </c:pt>
                <c:pt idx="23917">
                  <c:v>0.99919150000000001</c:v>
                </c:pt>
                <c:pt idx="23918">
                  <c:v>0.95943195000000003</c:v>
                </c:pt>
                <c:pt idx="23919">
                  <c:v>1.0025493999999999</c:v>
                </c:pt>
                <c:pt idx="23920">
                  <c:v>1.0004318999999999</c:v>
                </c:pt>
                <c:pt idx="23921">
                  <c:v>0.97663330000000004</c:v>
                </c:pt>
                <c:pt idx="23922">
                  <c:v>1.0006409000000001</c:v>
                </c:pt>
                <c:pt idx="23923">
                  <c:v>1.0011443</c:v>
                </c:pt>
                <c:pt idx="23924">
                  <c:v>0.99173486</c:v>
                </c:pt>
                <c:pt idx="23925">
                  <c:v>0.99113759999999995</c:v>
                </c:pt>
                <c:pt idx="23926">
                  <c:v>0.99534330000000004</c:v>
                </c:pt>
                <c:pt idx="23927">
                  <c:v>1.0030574000000001</c:v>
                </c:pt>
                <c:pt idx="23928">
                  <c:v>1.0008073</c:v>
                </c:pt>
                <c:pt idx="23929">
                  <c:v>0.98936880000000005</c:v>
                </c:pt>
                <c:pt idx="23930">
                  <c:v>0.95367426</c:v>
                </c:pt>
                <c:pt idx="23931">
                  <c:v>0.98973370000000005</c:v>
                </c:pt>
                <c:pt idx="23932">
                  <c:v>1.0014510999999999</c:v>
                </c:pt>
                <c:pt idx="23933">
                  <c:v>1.0003443999999999</c:v>
                </c:pt>
                <c:pt idx="23934">
                  <c:v>0.99959359999999997</c:v>
                </c:pt>
                <c:pt idx="23935">
                  <c:v>0.99849149999999998</c:v>
                </c:pt>
                <c:pt idx="23936">
                  <c:v>0.98008899999999999</c:v>
                </c:pt>
                <c:pt idx="23937">
                  <c:v>0.99479954999999998</c:v>
                </c:pt>
                <c:pt idx="23938">
                  <c:v>1.0003591999999999</c:v>
                </c:pt>
                <c:pt idx="23939">
                  <c:v>0.99973579999999995</c:v>
                </c:pt>
                <c:pt idx="23940">
                  <c:v>0.99792800000000004</c:v>
                </c:pt>
                <c:pt idx="23941">
                  <c:v>0.95104926999999995</c:v>
                </c:pt>
                <c:pt idx="23942">
                  <c:v>0.98471710000000001</c:v>
                </c:pt>
                <c:pt idx="23943">
                  <c:v>0.9962046</c:v>
                </c:pt>
                <c:pt idx="23944">
                  <c:v>0.99492705000000004</c:v>
                </c:pt>
                <c:pt idx="23945">
                  <c:v>0.99216974000000002</c:v>
                </c:pt>
                <c:pt idx="23946">
                  <c:v>0.99831265000000002</c:v>
                </c:pt>
                <c:pt idx="23947">
                  <c:v>0.99877243999999998</c:v>
                </c:pt>
                <c:pt idx="23948">
                  <c:v>0.99878610000000001</c:v>
                </c:pt>
                <c:pt idx="23949">
                  <c:v>1.0020781999999999</c:v>
                </c:pt>
                <c:pt idx="23950">
                  <c:v>1.0003470999999999</c:v>
                </c:pt>
                <c:pt idx="23951">
                  <c:v>0.99006950000000005</c:v>
                </c:pt>
                <c:pt idx="23952">
                  <c:v>0.98492659999999999</c:v>
                </c:pt>
                <c:pt idx="23953">
                  <c:v>0.99954664999999998</c:v>
                </c:pt>
                <c:pt idx="23954">
                  <c:v>0.98677987</c:v>
                </c:pt>
                <c:pt idx="23955">
                  <c:v>0.98472667000000003</c:v>
                </c:pt>
                <c:pt idx="23956">
                  <c:v>0.97894689999999995</c:v>
                </c:pt>
                <c:pt idx="23957">
                  <c:v>0.99509159999999997</c:v>
                </c:pt>
                <c:pt idx="23958">
                  <c:v>0.9931392</c:v>
                </c:pt>
                <c:pt idx="23959">
                  <c:v>0.99340580000000001</c:v>
                </c:pt>
                <c:pt idx="23960">
                  <c:v>0.99943643999999998</c:v>
                </c:pt>
                <c:pt idx="23961">
                  <c:v>0.99210569999999998</c:v>
                </c:pt>
                <c:pt idx="23962">
                  <c:v>1.0010003999999999</c:v>
                </c:pt>
                <c:pt idx="23963">
                  <c:v>0.99680877000000001</c:v>
                </c:pt>
                <c:pt idx="23964">
                  <c:v>1.0011668</c:v>
                </c:pt>
                <c:pt idx="23965">
                  <c:v>0.99853115999999997</c:v>
                </c:pt>
                <c:pt idx="23966">
                  <c:v>0.97973275000000004</c:v>
                </c:pt>
                <c:pt idx="23967">
                  <c:v>1.0000933000000001</c:v>
                </c:pt>
                <c:pt idx="23968">
                  <c:v>1.0004573999999999</c:v>
                </c:pt>
                <c:pt idx="23969">
                  <c:v>1.0004090000000001</c:v>
                </c:pt>
                <c:pt idx="23970">
                  <c:v>0.98529359999999999</c:v>
                </c:pt>
                <c:pt idx="23971">
                  <c:v>0.99797820000000004</c:v>
                </c:pt>
                <c:pt idx="23972">
                  <c:v>0.99550693999999995</c:v>
                </c:pt>
                <c:pt idx="23973">
                  <c:v>1.0001853000000001</c:v>
                </c:pt>
                <c:pt idx="23974">
                  <c:v>0.99759876999999997</c:v>
                </c:pt>
                <c:pt idx="23975">
                  <c:v>0.97301789999999999</c:v>
                </c:pt>
                <c:pt idx="23976">
                  <c:v>1.0000765</c:v>
                </c:pt>
                <c:pt idx="23977">
                  <c:v>0.96491150000000003</c:v>
                </c:pt>
                <c:pt idx="23978">
                  <c:v>0.97721740000000001</c:v>
                </c:pt>
                <c:pt idx="23979">
                  <c:v>1.0004725000000001</c:v>
                </c:pt>
                <c:pt idx="23980">
                  <c:v>0.82899904000000002</c:v>
                </c:pt>
                <c:pt idx="23981">
                  <c:v>1.0014084999999999</c:v>
                </c:pt>
                <c:pt idx="23982">
                  <c:v>0.99993014000000002</c:v>
                </c:pt>
                <c:pt idx="23983">
                  <c:v>0.94880940000000002</c:v>
                </c:pt>
                <c:pt idx="23984">
                  <c:v>1.0007391000000001</c:v>
                </c:pt>
                <c:pt idx="23985">
                  <c:v>0.99789740000000005</c:v>
                </c:pt>
                <c:pt idx="23986">
                  <c:v>1.0010380000000001</c:v>
                </c:pt>
                <c:pt idx="23987">
                  <c:v>0.99979096999999995</c:v>
                </c:pt>
                <c:pt idx="23988">
                  <c:v>0.98548203999999995</c:v>
                </c:pt>
                <c:pt idx="23989">
                  <c:v>0.99092184999999999</c:v>
                </c:pt>
                <c:pt idx="23990">
                  <c:v>1.0001842999999999</c:v>
                </c:pt>
                <c:pt idx="23991">
                  <c:v>0.99672329999999998</c:v>
                </c:pt>
                <c:pt idx="23992">
                  <c:v>0.96184400000000003</c:v>
                </c:pt>
                <c:pt idx="23993">
                  <c:v>1.0006474000000001</c:v>
                </c:pt>
                <c:pt idx="23994">
                  <c:v>1.0027713</c:v>
                </c:pt>
                <c:pt idx="23995">
                  <c:v>1.0016905</c:v>
                </c:pt>
                <c:pt idx="23996">
                  <c:v>0.9645918</c:v>
                </c:pt>
                <c:pt idx="23997">
                  <c:v>0.96111650000000004</c:v>
                </c:pt>
                <c:pt idx="23998">
                  <c:v>1.0002162000000001</c:v>
                </c:pt>
                <c:pt idx="23999">
                  <c:v>0.99948360000000003</c:v>
                </c:pt>
                <c:pt idx="24000">
                  <c:v>0.97060864999999996</c:v>
                </c:pt>
                <c:pt idx="24001">
                  <c:v>1.0014620999999999</c:v>
                </c:pt>
                <c:pt idx="24002">
                  <c:v>0.9594935</c:v>
                </c:pt>
                <c:pt idx="24003">
                  <c:v>0.97631259999999997</c:v>
                </c:pt>
                <c:pt idx="24004">
                  <c:v>0.98413249999999997</c:v>
                </c:pt>
                <c:pt idx="24005">
                  <c:v>1.0021641999999999</c:v>
                </c:pt>
                <c:pt idx="24006">
                  <c:v>1.0004660999999999</c:v>
                </c:pt>
                <c:pt idx="24007">
                  <c:v>1.0035193</c:v>
                </c:pt>
                <c:pt idx="24008">
                  <c:v>0.99520730000000002</c:v>
                </c:pt>
                <c:pt idx="24009">
                  <c:v>0.99621033999999997</c:v>
                </c:pt>
                <c:pt idx="24010">
                  <c:v>1.0007333</c:v>
                </c:pt>
                <c:pt idx="24011">
                  <c:v>0.99980354000000005</c:v>
                </c:pt>
                <c:pt idx="24012">
                  <c:v>1.0013757000000001</c:v>
                </c:pt>
                <c:pt idx="24013">
                  <c:v>0.95657369999999997</c:v>
                </c:pt>
                <c:pt idx="24014">
                  <c:v>0.98777515000000005</c:v>
                </c:pt>
                <c:pt idx="24015">
                  <c:v>0.97032386000000004</c:v>
                </c:pt>
                <c:pt idx="24016">
                  <c:v>0.99748289999999995</c:v>
                </c:pt>
                <c:pt idx="24017">
                  <c:v>0.9972567</c:v>
                </c:pt>
                <c:pt idx="24018">
                  <c:v>0.98351955000000002</c:v>
                </c:pt>
                <c:pt idx="24019">
                  <c:v>0.99996596999999998</c:v>
                </c:pt>
                <c:pt idx="24020">
                  <c:v>0.99948250000000005</c:v>
                </c:pt>
                <c:pt idx="24021">
                  <c:v>0.89728074999999996</c:v>
                </c:pt>
                <c:pt idx="24022">
                  <c:v>0.99337715000000004</c:v>
                </c:pt>
                <c:pt idx="24023">
                  <c:v>0.99373763999999998</c:v>
                </c:pt>
                <c:pt idx="24024">
                  <c:v>0.91360620000000003</c:v>
                </c:pt>
                <c:pt idx="24025">
                  <c:v>1.0043683999999999</c:v>
                </c:pt>
                <c:pt idx="24026">
                  <c:v>1.001792</c:v>
                </c:pt>
                <c:pt idx="24027">
                  <c:v>0.99735989999999997</c:v>
                </c:pt>
                <c:pt idx="24028">
                  <c:v>0.99702939999999995</c:v>
                </c:pt>
                <c:pt idx="24029">
                  <c:v>0.97537046999999999</c:v>
                </c:pt>
                <c:pt idx="24030">
                  <c:v>0.98426384</c:v>
                </c:pt>
                <c:pt idx="24031">
                  <c:v>1.0005252</c:v>
                </c:pt>
                <c:pt idx="24032">
                  <c:v>0.94594940000000005</c:v>
                </c:pt>
                <c:pt idx="24033">
                  <c:v>1.0013865</c:v>
                </c:pt>
                <c:pt idx="24034">
                  <c:v>1.000181</c:v>
                </c:pt>
                <c:pt idx="24035">
                  <c:v>0.98166734</c:v>
                </c:pt>
                <c:pt idx="24036">
                  <c:v>0.98774130000000004</c:v>
                </c:pt>
                <c:pt idx="24037">
                  <c:v>1.0006360000000001</c:v>
                </c:pt>
                <c:pt idx="24038">
                  <c:v>0.98443400000000003</c:v>
                </c:pt>
                <c:pt idx="24039">
                  <c:v>0.99510379999999998</c:v>
                </c:pt>
                <c:pt idx="24040">
                  <c:v>1.0006655</c:v>
                </c:pt>
                <c:pt idx="24041">
                  <c:v>0.99918530000000005</c:v>
                </c:pt>
                <c:pt idx="24042">
                  <c:v>1.0002148</c:v>
                </c:pt>
                <c:pt idx="24043">
                  <c:v>1.0001488999999999</c:v>
                </c:pt>
                <c:pt idx="24044">
                  <c:v>0.99253999999999998</c:v>
                </c:pt>
                <c:pt idx="24045">
                  <c:v>0.97308309999999998</c:v>
                </c:pt>
                <c:pt idx="24046">
                  <c:v>0.99972059999999996</c:v>
                </c:pt>
                <c:pt idx="24047">
                  <c:v>1.0018506</c:v>
                </c:pt>
                <c:pt idx="24048">
                  <c:v>1.0015080000000001</c:v>
                </c:pt>
                <c:pt idx="24049">
                  <c:v>0.99978279999999997</c:v>
                </c:pt>
                <c:pt idx="24050">
                  <c:v>0.99658679999999999</c:v>
                </c:pt>
                <c:pt idx="24051">
                  <c:v>0.99963933000000005</c:v>
                </c:pt>
                <c:pt idx="24052">
                  <c:v>1.0010728</c:v>
                </c:pt>
                <c:pt idx="24053">
                  <c:v>0.99839889999999998</c:v>
                </c:pt>
                <c:pt idx="24054">
                  <c:v>1.0006984000000001</c:v>
                </c:pt>
                <c:pt idx="24055">
                  <c:v>0.99010609999999999</c:v>
                </c:pt>
                <c:pt idx="24056">
                  <c:v>1.0000765</c:v>
                </c:pt>
                <c:pt idx="24057">
                  <c:v>0.97105050000000004</c:v>
                </c:pt>
                <c:pt idx="24058">
                  <c:v>0.96831650000000002</c:v>
                </c:pt>
                <c:pt idx="24059">
                  <c:v>0.99853676999999996</c:v>
                </c:pt>
                <c:pt idx="24060">
                  <c:v>0.99648270000000005</c:v>
                </c:pt>
                <c:pt idx="24061">
                  <c:v>0.98452439999999997</c:v>
                </c:pt>
                <c:pt idx="24062">
                  <c:v>1.0006884</c:v>
                </c:pt>
                <c:pt idx="24063">
                  <c:v>1.0005356999999999</c:v>
                </c:pt>
                <c:pt idx="24064">
                  <c:v>0.99450934000000002</c:v>
                </c:pt>
                <c:pt idx="24065">
                  <c:v>0.99852865999999996</c:v>
                </c:pt>
                <c:pt idx="24066">
                  <c:v>0.99920209999999998</c:v>
                </c:pt>
                <c:pt idx="24067">
                  <c:v>0.98934849999999996</c:v>
                </c:pt>
                <c:pt idx="24068">
                  <c:v>1.0014419999999999</c:v>
                </c:pt>
                <c:pt idx="24069">
                  <c:v>0.99845030000000001</c:v>
                </c:pt>
                <c:pt idx="24070">
                  <c:v>1.0020967999999999</c:v>
                </c:pt>
                <c:pt idx="24071">
                  <c:v>0.96456019999999998</c:v>
                </c:pt>
                <c:pt idx="24072">
                  <c:v>0.98194349999999997</c:v>
                </c:pt>
                <c:pt idx="24073">
                  <c:v>1.0008159000000001</c:v>
                </c:pt>
                <c:pt idx="24074">
                  <c:v>1.0040640000000001</c:v>
                </c:pt>
                <c:pt idx="24075">
                  <c:v>0.9830371</c:v>
                </c:pt>
                <c:pt idx="24076">
                  <c:v>1.0016484999999999</c:v>
                </c:pt>
                <c:pt idx="24077">
                  <c:v>0.99271259999999995</c:v>
                </c:pt>
                <c:pt idx="24078">
                  <c:v>0.99941970000000002</c:v>
                </c:pt>
                <c:pt idx="24079">
                  <c:v>1.0037103999999999</c:v>
                </c:pt>
                <c:pt idx="24080">
                  <c:v>1.0032744</c:v>
                </c:pt>
                <c:pt idx="24081">
                  <c:v>0.98512569999999999</c:v>
                </c:pt>
                <c:pt idx="24082">
                  <c:v>1.0015182</c:v>
                </c:pt>
                <c:pt idx="24083">
                  <c:v>0.98006040000000005</c:v>
                </c:pt>
                <c:pt idx="24084">
                  <c:v>0.99622750000000004</c:v>
                </c:pt>
                <c:pt idx="24085">
                  <c:v>0.99980690000000005</c:v>
                </c:pt>
                <c:pt idx="24086">
                  <c:v>1.0000990000000001</c:v>
                </c:pt>
                <c:pt idx="24087">
                  <c:v>0.99960804000000003</c:v>
                </c:pt>
                <c:pt idx="24088">
                  <c:v>0.98108419999999996</c:v>
                </c:pt>
                <c:pt idx="24089">
                  <c:v>1.0002451999999999</c:v>
                </c:pt>
                <c:pt idx="24090">
                  <c:v>0.98725872999999997</c:v>
                </c:pt>
                <c:pt idx="24091">
                  <c:v>0.99058484999999996</c:v>
                </c:pt>
                <c:pt idx="24092">
                  <c:v>0.99806994000000004</c:v>
                </c:pt>
                <c:pt idx="24093">
                  <c:v>0.99492884000000004</c:v>
                </c:pt>
                <c:pt idx="24094">
                  <c:v>0.97541135999999995</c:v>
                </c:pt>
                <c:pt idx="24095">
                  <c:v>0.99690239999999997</c:v>
                </c:pt>
                <c:pt idx="24096">
                  <c:v>0.98845559999999999</c:v>
                </c:pt>
                <c:pt idx="24097">
                  <c:v>0.98990725999999996</c:v>
                </c:pt>
                <c:pt idx="24098">
                  <c:v>0.99640969999999995</c:v>
                </c:pt>
                <c:pt idx="24099">
                  <c:v>0.99481076000000002</c:v>
                </c:pt>
                <c:pt idx="24100">
                  <c:v>0.99855249999999995</c:v>
                </c:pt>
                <c:pt idx="24101">
                  <c:v>1.0003561999999999</c:v>
                </c:pt>
                <c:pt idx="24102">
                  <c:v>0.99027189999999998</c:v>
                </c:pt>
                <c:pt idx="24103">
                  <c:v>0.97742669999999998</c:v>
                </c:pt>
                <c:pt idx="24104">
                  <c:v>0.99804145</c:v>
                </c:pt>
                <c:pt idx="24105">
                  <c:v>1.000065</c:v>
                </c:pt>
                <c:pt idx="24106">
                  <c:v>0.97414464000000001</c:v>
                </c:pt>
                <c:pt idx="24107">
                  <c:v>0.98381730000000001</c:v>
                </c:pt>
                <c:pt idx="24108">
                  <c:v>0.99923899999999999</c:v>
                </c:pt>
                <c:pt idx="24109">
                  <c:v>0.96890419999999999</c:v>
                </c:pt>
                <c:pt idx="24110">
                  <c:v>0.99046195000000004</c:v>
                </c:pt>
                <c:pt idx="24111">
                  <c:v>0.99537359999999997</c:v>
                </c:pt>
                <c:pt idx="24112">
                  <c:v>0.99205714</c:v>
                </c:pt>
                <c:pt idx="24113">
                  <c:v>0.99947613000000002</c:v>
                </c:pt>
                <c:pt idx="24114">
                  <c:v>0.99877536</c:v>
                </c:pt>
                <c:pt idx="24115">
                  <c:v>0.98638742999999995</c:v>
                </c:pt>
                <c:pt idx="24116">
                  <c:v>0.99962649999999997</c:v>
                </c:pt>
                <c:pt idx="24117">
                  <c:v>0.94587449999999995</c:v>
                </c:pt>
                <c:pt idx="24118">
                  <c:v>0.9834444</c:v>
                </c:pt>
                <c:pt idx="24119">
                  <c:v>0.97954649999999999</c:v>
                </c:pt>
                <c:pt idx="24120">
                  <c:v>0.99944352999999997</c:v>
                </c:pt>
                <c:pt idx="24121">
                  <c:v>0.96583339999999995</c:v>
                </c:pt>
                <c:pt idx="24122">
                  <c:v>0.99272024999999997</c:v>
                </c:pt>
                <c:pt idx="24123">
                  <c:v>1.0015099000000001</c:v>
                </c:pt>
                <c:pt idx="24124">
                  <c:v>0.99490900000000004</c:v>
                </c:pt>
                <c:pt idx="24125">
                  <c:v>0.98648389999999997</c:v>
                </c:pt>
                <c:pt idx="24126">
                  <c:v>0.99188690000000002</c:v>
                </c:pt>
                <c:pt idx="24127">
                  <c:v>0.98948692999999999</c:v>
                </c:pt>
                <c:pt idx="24128">
                  <c:v>0.99997205</c:v>
                </c:pt>
                <c:pt idx="24129">
                  <c:v>1.0000066999999999</c:v>
                </c:pt>
                <c:pt idx="24130">
                  <c:v>0.99914849999999999</c:v>
                </c:pt>
                <c:pt idx="24131">
                  <c:v>0.87028813000000005</c:v>
                </c:pt>
                <c:pt idx="24132">
                  <c:v>0.98453349999999995</c:v>
                </c:pt>
                <c:pt idx="24133">
                  <c:v>0.98860669999999995</c:v>
                </c:pt>
                <c:pt idx="24134">
                  <c:v>0.98327260000000005</c:v>
                </c:pt>
                <c:pt idx="24135">
                  <c:v>0.99999400000000005</c:v>
                </c:pt>
                <c:pt idx="24136">
                  <c:v>0.96103733999999996</c:v>
                </c:pt>
                <c:pt idx="24137">
                  <c:v>0.98188450000000005</c:v>
                </c:pt>
                <c:pt idx="24138">
                  <c:v>1.0001043000000001</c:v>
                </c:pt>
                <c:pt idx="24139">
                  <c:v>0.98929319999999998</c:v>
                </c:pt>
                <c:pt idx="24140">
                  <c:v>0.99979260000000003</c:v>
                </c:pt>
                <c:pt idx="24141">
                  <c:v>0.98160769999999997</c:v>
                </c:pt>
                <c:pt idx="24142">
                  <c:v>0.99279910000000005</c:v>
                </c:pt>
                <c:pt idx="24143">
                  <c:v>1.0004006999999999</c:v>
                </c:pt>
                <c:pt idx="24144">
                  <c:v>0.99821970000000004</c:v>
                </c:pt>
                <c:pt idx="24145">
                  <c:v>1.0010832999999999</c:v>
                </c:pt>
                <c:pt idx="24146">
                  <c:v>0.99296576000000003</c:v>
                </c:pt>
                <c:pt idx="24147">
                  <c:v>1.0007478999999999</c:v>
                </c:pt>
                <c:pt idx="24148">
                  <c:v>1.0002333999999999</c:v>
                </c:pt>
                <c:pt idx="24149">
                  <c:v>0.99826795000000002</c:v>
                </c:pt>
                <c:pt idx="24150">
                  <c:v>0.99944319999999998</c:v>
                </c:pt>
                <c:pt idx="24151">
                  <c:v>0.99970983999999996</c:v>
                </c:pt>
                <c:pt idx="24152">
                  <c:v>0.99706510000000004</c:v>
                </c:pt>
                <c:pt idx="24153">
                  <c:v>0.99437540000000002</c:v>
                </c:pt>
                <c:pt idx="24154">
                  <c:v>1.0011220000000001</c:v>
                </c:pt>
                <c:pt idx="24155">
                  <c:v>0.98566589999999998</c:v>
                </c:pt>
                <c:pt idx="24156">
                  <c:v>0.98631996</c:v>
                </c:pt>
                <c:pt idx="24157">
                  <c:v>0.98879105</c:v>
                </c:pt>
                <c:pt idx="24158">
                  <c:v>0.99736815999999995</c:v>
                </c:pt>
                <c:pt idx="24159">
                  <c:v>1.0026442</c:v>
                </c:pt>
                <c:pt idx="24160">
                  <c:v>1.0003575</c:v>
                </c:pt>
                <c:pt idx="24161">
                  <c:v>0.98546869999999998</c:v>
                </c:pt>
                <c:pt idx="24162">
                  <c:v>1.0006409000000001</c:v>
                </c:pt>
                <c:pt idx="24163">
                  <c:v>0.99067660000000002</c:v>
                </c:pt>
                <c:pt idx="24164">
                  <c:v>0.99782329999999997</c:v>
                </c:pt>
                <c:pt idx="24165">
                  <c:v>0.88177013000000004</c:v>
                </c:pt>
                <c:pt idx="24166">
                  <c:v>1.0001842999999999</c:v>
                </c:pt>
                <c:pt idx="24167">
                  <c:v>1.0002944</c:v>
                </c:pt>
                <c:pt idx="24168">
                  <c:v>0.95092920000000003</c:v>
                </c:pt>
                <c:pt idx="24169">
                  <c:v>0.99757724999999997</c:v>
                </c:pt>
                <c:pt idx="24170">
                  <c:v>0.99992130000000001</c:v>
                </c:pt>
                <c:pt idx="24171">
                  <c:v>0.99868809999999997</c:v>
                </c:pt>
                <c:pt idx="24172">
                  <c:v>0.99883940000000004</c:v>
                </c:pt>
                <c:pt idx="24173">
                  <c:v>1.0003801999999999</c:v>
                </c:pt>
                <c:pt idx="24174">
                  <c:v>1.0002713999999999</c:v>
                </c:pt>
                <c:pt idx="24175">
                  <c:v>0.98260420000000004</c:v>
                </c:pt>
                <c:pt idx="24176">
                  <c:v>1.0007709</c:v>
                </c:pt>
                <c:pt idx="24177">
                  <c:v>0.99925039999999998</c:v>
                </c:pt>
                <c:pt idx="24178">
                  <c:v>0.99211780000000005</c:v>
                </c:pt>
                <c:pt idx="24179">
                  <c:v>0.9920409</c:v>
                </c:pt>
                <c:pt idx="24180">
                  <c:v>0.99684554000000003</c:v>
                </c:pt>
                <c:pt idx="24181">
                  <c:v>1.0012093</c:v>
                </c:pt>
                <c:pt idx="24182">
                  <c:v>0.99644429999999995</c:v>
                </c:pt>
                <c:pt idx="24183">
                  <c:v>1.0010551999999999</c:v>
                </c:pt>
                <c:pt idx="24184">
                  <c:v>1.0009406999999999</c:v>
                </c:pt>
                <c:pt idx="24185">
                  <c:v>0.99652326000000002</c:v>
                </c:pt>
                <c:pt idx="24186">
                  <c:v>0.97198419999999996</c:v>
                </c:pt>
                <c:pt idx="24187">
                  <c:v>1.0022892999999999</c:v>
                </c:pt>
                <c:pt idx="24188">
                  <c:v>0.94839320000000005</c:v>
                </c:pt>
                <c:pt idx="24189">
                  <c:v>0.98356770000000004</c:v>
                </c:pt>
                <c:pt idx="24190">
                  <c:v>1.0018408000000001</c:v>
                </c:pt>
                <c:pt idx="24191">
                  <c:v>0.98601097000000004</c:v>
                </c:pt>
                <c:pt idx="24192">
                  <c:v>0.98555599999999999</c:v>
                </c:pt>
                <c:pt idx="24193">
                  <c:v>0.96945329999999996</c:v>
                </c:pt>
                <c:pt idx="24194">
                  <c:v>0.99470559999999997</c:v>
                </c:pt>
                <c:pt idx="24195">
                  <c:v>0.99946486999999995</c:v>
                </c:pt>
                <c:pt idx="24196">
                  <c:v>0.99196200000000001</c:v>
                </c:pt>
                <c:pt idx="24197">
                  <c:v>0.99874580000000002</c:v>
                </c:pt>
                <c:pt idx="24198">
                  <c:v>0.99939549999999999</c:v>
                </c:pt>
                <c:pt idx="24199">
                  <c:v>0.99691909999999995</c:v>
                </c:pt>
                <c:pt idx="24200">
                  <c:v>1.0017585</c:v>
                </c:pt>
                <c:pt idx="24201">
                  <c:v>0.98721904000000005</c:v>
                </c:pt>
                <c:pt idx="24202">
                  <c:v>0.98681545000000004</c:v>
                </c:pt>
                <c:pt idx="24203">
                  <c:v>0.99695164000000003</c:v>
                </c:pt>
                <c:pt idx="24204">
                  <c:v>0.99347549999999996</c:v>
                </c:pt>
                <c:pt idx="24205">
                  <c:v>0.97141809999999995</c:v>
                </c:pt>
                <c:pt idx="24206">
                  <c:v>1.0008345000000001</c:v>
                </c:pt>
                <c:pt idx="24207">
                  <c:v>0.96256494999999997</c:v>
                </c:pt>
                <c:pt idx="24208">
                  <c:v>1.0008242000000001</c:v>
                </c:pt>
                <c:pt idx="24209">
                  <c:v>1.0002035</c:v>
                </c:pt>
                <c:pt idx="24210">
                  <c:v>1.0004861</c:v>
                </c:pt>
                <c:pt idx="24211">
                  <c:v>0.98924369999999995</c:v>
                </c:pt>
                <c:pt idx="24212">
                  <c:v>0.98554474000000003</c:v>
                </c:pt>
                <c:pt idx="24213">
                  <c:v>1.0012728</c:v>
                </c:pt>
                <c:pt idx="24214">
                  <c:v>0.99646734999999997</c:v>
                </c:pt>
                <c:pt idx="24215">
                  <c:v>0.85719610000000002</c:v>
                </c:pt>
                <c:pt idx="24216">
                  <c:v>0.99952423999999995</c:v>
                </c:pt>
                <c:pt idx="24217">
                  <c:v>0.99965614000000003</c:v>
                </c:pt>
                <c:pt idx="24218">
                  <c:v>0.99979059999999997</c:v>
                </c:pt>
                <c:pt idx="24219">
                  <c:v>1.0004048000000001</c:v>
                </c:pt>
                <c:pt idx="24220">
                  <c:v>0.94881479999999996</c:v>
                </c:pt>
                <c:pt idx="24221">
                  <c:v>1.0030346000000001</c:v>
                </c:pt>
                <c:pt idx="24222">
                  <c:v>1.0034985999999999</c:v>
                </c:pt>
                <c:pt idx="24223">
                  <c:v>0.99299570000000004</c:v>
                </c:pt>
                <c:pt idx="24224">
                  <c:v>0.97428210000000004</c:v>
                </c:pt>
                <c:pt idx="24225">
                  <c:v>0.99926420000000005</c:v>
                </c:pt>
                <c:pt idx="24226">
                  <c:v>0.99835589999999996</c:v>
                </c:pt>
                <c:pt idx="24227">
                  <c:v>0.99442023000000002</c:v>
                </c:pt>
                <c:pt idx="24228">
                  <c:v>1.0019187000000001</c:v>
                </c:pt>
                <c:pt idx="24229">
                  <c:v>0.98730313999999997</c:v>
                </c:pt>
                <c:pt idx="24230">
                  <c:v>0.99690557000000002</c:v>
                </c:pt>
                <c:pt idx="24231">
                  <c:v>1.0011927</c:v>
                </c:pt>
                <c:pt idx="24232">
                  <c:v>0.97615635000000001</c:v>
                </c:pt>
                <c:pt idx="24233">
                  <c:v>0.99186779999999997</c:v>
                </c:pt>
                <c:pt idx="24234">
                  <c:v>1.0006261000000001</c:v>
                </c:pt>
                <c:pt idx="24235">
                  <c:v>0.99153495000000003</c:v>
                </c:pt>
                <c:pt idx="24236">
                  <c:v>0.97959507000000001</c:v>
                </c:pt>
                <c:pt idx="24237">
                  <c:v>0.99270283999999998</c:v>
                </c:pt>
                <c:pt idx="24238">
                  <c:v>1.000516</c:v>
                </c:pt>
                <c:pt idx="24239">
                  <c:v>0.99966323000000001</c:v>
                </c:pt>
                <c:pt idx="24240">
                  <c:v>0.99948519999999996</c:v>
                </c:pt>
                <c:pt idx="24241">
                  <c:v>0.99806229999999996</c:v>
                </c:pt>
                <c:pt idx="24242">
                  <c:v>0.97803843000000001</c:v>
                </c:pt>
                <c:pt idx="24243">
                  <c:v>0.99860936</c:v>
                </c:pt>
                <c:pt idx="24244">
                  <c:v>0.98221206999999999</c:v>
                </c:pt>
                <c:pt idx="24245">
                  <c:v>0.99999749999999998</c:v>
                </c:pt>
                <c:pt idx="24246">
                  <c:v>0.99239533999999996</c:v>
                </c:pt>
                <c:pt idx="24247">
                  <c:v>1.0009281999999999</c:v>
                </c:pt>
                <c:pt idx="24248">
                  <c:v>0.95403340000000003</c:v>
                </c:pt>
                <c:pt idx="24249">
                  <c:v>1.0018549000000001</c:v>
                </c:pt>
                <c:pt idx="24250">
                  <c:v>1.0009371</c:v>
                </c:pt>
                <c:pt idx="24251">
                  <c:v>0.95025515999999999</c:v>
                </c:pt>
                <c:pt idx="24252">
                  <c:v>1.0000880000000001</c:v>
                </c:pt>
                <c:pt idx="24253">
                  <c:v>1.0032816</c:v>
                </c:pt>
                <c:pt idx="24254">
                  <c:v>0.96619440000000001</c:v>
                </c:pt>
                <c:pt idx="24255">
                  <c:v>0.99495270000000002</c:v>
                </c:pt>
                <c:pt idx="24256">
                  <c:v>0.98989510000000003</c:v>
                </c:pt>
                <c:pt idx="24257">
                  <c:v>0.99982965000000001</c:v>
                </c:pt>
                <c:pt idx="24258">
                  <c:v>0.99675069999999999</c:v>
                </c:pt>
                <c:pt idx="24259">
                  <c:v>1.0001955</c:v>
                </c:pt>
                <c:pt idx="24260">
                  <c:v>0.99885190000000001</c:v>
                </c:pt>
                <c:pt idx="24261">
                  <c:v>0.99975840000000005</c:v>
                </c:pt>
                <c:pt idx="24262">
                  <c:v>0.99980979999999997</c:v>
                </c:pt>
                <c:pt idx="24263">
                  <c:v>1.0001842999999999</c:v>
                </c:pt>
                <c:pt idx="24264">
                  <c:v>1.0000582</c:v>
                </c:pt>
                <c:pt idx="24265">
                  <c:v>1.0004090000000001</c:v>
                </c:pt>
                <c:pt idx="24266">
                  <c:v>1.0032662000000001</c:v>
                </c:pt>
                <c:pt idx="24267">
                  <c:v>1.0004009</c:v>
                </c:pt>
                <c:pt idx="24268">
                  <c:v>0.99493222999999997</c:v>
                </c:pt>
                <c:pt idx="24269">
                  <c:v>0.99976799999999999</c:v>
                </c:pt>
                <c:pt idx="24270">
                  <c:v>0.99892055999999996</c:v>
                </c:pt>
                <c:pt idx="24271">
                  <c:v>0.99198770000000003</c:v>
                </c:pt>
                <c:pt idx="24272">
                  <c:v>1.0003398999999999</c:v>
                </c:pt>
                <c:pt idx="24273">
                  <c:v>1.0001043000000001</c:v>
                </c:pt>
                <c:pt idx="24274">
                  <c:v>0.99448899999999996</c:v>
                </c:pt>
                <c:pt idx="24275">
                  <c:v>1.0001518</c:v>
                </c:pt>
                <c:pt idx="24276">
                  <c:v>0.96524480000000001</c:v>
                </c:pt>
                <c:pt idx="24277">
                  <c:v>0.99961334000000002</c:v>
                </c:pt>
                <c:pt idx="24278">
                  <c:v>0.98546654</c:v>
                </c:pt>
                <c:pt idx="24279">
                  <c:v>0.98808799999999997</c:v>
                </c:pt>
                <c:pt idx="24280">
                  <c:v>0.99982435000000003</c:v>
                </c:pt>
                <c:pt idx="24281">
                  <c:v>0.99801340000000005</c:v>
                </c:pt>
                <c:pt idx="24282">
                  <c:v>0.99789229999999995</c:v>
                </c:pt>
                <c:pt idx="24283">
                  <c:v>0.99768639999999997</c:v>
                </c:pt>
                <c:pt idx="24284">
                  <c:v>0.99974569999999996</c:v>
                </c:pt>
                <c:pt idx="24285">
                  <c:v>0.99876874999999998</c:v>
                </c:pt>
                <c:pt idx="24286">
                  <c:v>0.99132704999999999</c:v>
                </c:pt>
                <c:pt idx="24287">
                  <c:v>0.98236749999999995</c:v>
                </c:pt>
                <c:pt idx="24288">
                  <c:v>0.94358799999999998</c:v>
                </c:pt>
                <c:pt idx="24289">
                  <c:v>0.99897206000000005</c:v>
                </c:pt>
                <c:pt idx="24290">
                  <c:v>0.99975890000000001</c:v>
                </c:pt>
                <c:pt idx="24291">
                  <c:v>0.99939750000000005</c:v>
                </c:pt>
                <c:pt idx="24292">
                  <c:v>1.0001842999999999</c:v>
                </c:pt>
                <c:pt idx="24293">
                  <c:v>0.99931985000000001</c:v>
                </c:pt>
                <c:pt idx="24294">
                  <c:v>0.99634975000000003</c:v>
                </c:pt>
                <c:pt idx="24295">
                  <c:v>1.0000263</c:v>
                </c:pt>
                <c:pt idx="24296">
                  <c:v>0.99387049999999999</c:v>
                </c:pt>
                <c:pt idx="24297">
                  <c:v>0.99481120000000001</c:v>
                </c:pt>
                <c:pt idx="24298">
                  <c:v>0.98193319999999995</c:v>
                </c:pt>
                <c:pt idx="24299">
                  <c:v>0.99985975000000005</c:v>
                </c:pt>
                <c:pt idx="24300">
                  <c:v>1.0007105000000001</c:v>
                </c:pt>
                <c:pt idx="24301">
                  <c:v>0.99286604000000001</c:v>
                </c:pt>
                <c:pt idx="24302">
                  <c:v>0.96592825999999998</c:v>
                </c:pt>
                <c:pt idx="24303">
                  <c:v>1.0010323999999999</c:v>
                </c:pt>
                <c:pt idx="24304">
                  <c:v>1.0014111000000001</c:v>
                </c:pt>
                <c:pt idx="24305">
                  <c:v>1.0008389</c:v>
                </c:pt>
                <c:pt idx="24306">
                  <c:v>1.0010319999999999</c:v>
                </c:pt>
                <c:pt idx="24307">
                  <c:v>0.99870855000000003</c:v>
                </c:pt>
                <c:pt idx="24308">
                  <c:v>0.97444713000000005</c:v>
                </c:pt>
                <c:pt idx="24309">
                  <c:v>1.0014757999999999</c:v>
                </c:pt>
                <c:pt idx="24310">
                  <c:v>0.9864581</c:v>
                </c:pt>
                <c:pt idx="24311">
                  <c:v>0.99508244000000001</c:v>
                </c:pt>
                <c:pt idx="24312">
                  <c:v>0.98654600000000003</c:v>
                </c:pt>
                <c:pt idx="24313">
                  <c:v>0.99795460000000002</c:v>
                </c:pt>
                <c:pt idx="24314">
                  <c:v>1.0041880999999999</c:v>
                </c:pt>
                <c:pt idx="24315">
                  <c:v>0.97705542999999995</c:v>
                </c:pt>
                <c:pt idx="24316">
                  <c:v>0.99478644000000005</c:v>
                </c:pt>
                <c:pt idx="24317">
                  <c:v>0.99139790000000005</c:v>
                </c:pt>
                <c:pt idx="24318">
                  <c:v>0.9666825</c:v>
                </c:pt>
                <c:pt idx="24319">
                  <c:v>0.99962806999999998</c:v>
                </c:pt>
                <c:pt idx="24320">
                  <c:v>1.0002998999999999</c:v>
                </c:pt>
                <c:pt idx="24321">
                  <c:v>0.98092140000000005</c:v>
                </c:pt>
                <c:pt idx="24322">
                  <c:v>1.0005751000000001</c:v>
                </c:pt>
                <c:pt idx="24323">
                  <c:v>0.98227430000000004</c:v>
                </c:pt>
                <c:pt idx="24324">
                  <c:v>0.98107856999999998</c:v>
                </c:pt>
                <c:pt idx="24325">
                  <c:v>0.99948519999999996</c:v>
                </c:pt>
                <c:pt idx="24326">
                  <c:v>0.98780787000000003</c:v>
                </c:pt>
                <c:pt idx="24327">
                  <c:v>0.99609020000000004</c:v>
                </c:pt>
                <c:pt idx="24328">
                  <c:v>1.0011196</c:v>
                </c:pt>
                <c:pt idx="24329">
                  <c:v>0.99654275000000003</c:v>
                </c:pt>
                <c:pt idx="24330">
                  <c:v>0.97764260000000003</c:v>
                </c:pt>
                <c:pt idx="24331">
                  <c:v>0.99109787000000005</c:v>
                </c:pt>
                <c:pt idx="24332">
                  <c:v>1.0016769999999999</c:v>
                </c:pt>
                <c:pt idx="24333">
                  <c:v>0.99096209999999996</c:v>
                </c:pt>
                <c:pt idx="24334">
                  <c:v>1.0011436</c:v>
                </c:pt>
                <c:pt idx="24335">
                  <c:v>0.98811006999999995</c:v>
                </c:pt>
                <c:pt idx="24336">
                  <c:v>1.0029709</c:v>
                </c:pt>
                <c:pt idx="24337">
                  <c:v>0.99974479999999999</c:v>
                </c:pt>
                <c:pt idx="24338">
                  <c:v>0.98114805999999999</c:v>
                </c:pt>
                <c:pt idx="24339">
                  <c:v>0.99513905999999996</c:v>
                </c:pt>
                <c:pt idx="24340">
                  <c:v>1.0005649000000001</c:v>
                </c:pt>
                <c:pt idx="24341">
                  <c:v>0.98902725999999996</c:v>
                </c:pt>
                <c:pt idx="24342">
                  <c:v>0.99950844000000005</c:v>
                </c:pt>
                <c:pt idx="24343">
                  <c:v>0.99908536999999997</c:v>
                </c:pt>
                <c:pt idx="24344">
                  <c:v>0.99400144999999995</c:v>
                </c:pt>
                <c:pt idx="24345">
                  <c:v>1.0007353000000001</c:v>
                </c:pt>
                <c:pt idx="24346">
                  <c:v>0.98100036000000002</c:v>
                </c:pt>
                <c:pt idx="24347">
                  <c:v>0.9981101</c:v>
                </c:pt>
                <c:pt idx="24348">
                  <c:v>0.97875920000000005</c:v>
                </c:pt>
                <c:pt idx="24349">
                  <c:v>1.0020688</c:v>
                </c:pt>
                <c:pt idx="24350">
                  <c:v>0.99716400000000005</c:v>
                </c:pt>
                <c:pt idx="24351">
                  <c:v>0.99862779999999995</c:v>
                </c:pt>
                <c:pt idx="24352">
                  <c:v>0.99993264999999998</c:v>
                </c:pt>
                <c:pt idx="24353">
                  <c:v>0.99879295000000001</c:v>
                </c:pt>
                <c:pt idx="24354">
                  <c:v>0.98867760000000005</c:v>
                </c:pt>
                <c:pt idx="24355">
                  <c:v>0.99948519999999996</c:v>
                </c:pt>
                <c:pt idx="24356">
                  <c:v>0.99739750000000005</c:v>
                </c:pt>
                <c:pt idx="24357">
                  <c:v>1.0007674</c:v>
                </c:pt>
                <c:pt idx="24358">
                  <c:v>0.98015209999999997</c:v>
                </c:pt>
                <c:pt idx="24359">
                  <c:v>0.97456589999999998</c:v>
                </c:pt>
                <c:pt idx="24360">
                  <c:v>1.0019697999999999</c:v>
                </c:pt>
                <c:pt idx="24361">
                  <c:v>0.99553849999999999</c:v>
                </c:pt>
                <c:pt idx="24362">
                  <c:v>0.99941206000000005</c:v>
                </c:pt>
                <c:pt idx="24363">
                  <c:v>0.94873269999999998</c:v>
                </c:pt>
                <c:pt idx="24364">
                  <c:v>0.98320525999999997</c:v>
                </c:pt>
                <c:pt idx="24365">
                  <c:v>0.9987798</c:v>
                </c:pt>
                <c:pt idx="24366">
                  <c:v>0.99977470000000002</c:v>
                </c:pt>
                <c:pt idx="24367">
                  <c:v>0.98736643999999996</c:v>
                </c:pt>
                <c:pt idx="24368">
                  <c:v>0.99620050000000004</c:v>
                </c:pt>
                <c:pt idx="24369">
                  <c:v>0.97859790000000002</c:v>
                </c:pt>
                <c:pt idx="24370">
                  <c:v>0.96830559999999999</c:v>
                </c:pt>
                <c:pt idx="24371">
                  <c:v>0.96649956999999997</c:v>
                </c:pt>
                <c:pt idx="24372">
                  <c:v>0.98669474999999995</c:v>
                </c:pt>
                <c:pt idx="24373">
                  <c:v>0.99050479999999996</c:v>
                </c:pt>
                <c:pt idx="24374">
                  <c:v>0.99452483999999997</c:v>
                </c:pt>
                <c:pt idx="24375">
                  <c:v>0.99289214999999997</c:v>
                </c:pt>
                <c:pt idx="24376">
                  <c:v>0.98076730000000001</c:v>
                </c:pt>
                <c:pt idx="24377">
                  <c:v>0.99369454000000002</c:v>
                </c:pt>
                <c:pt idx="24378">
                  <c:v>0.98639699999999997</c:v>
                </c:pt>
                <c:pt idx="24379">
                  <c:v>0.99735280000000004</c:v>
                </c:pt>
                <c:pt idx="24380">
                  <c:v>0.97182846000000001</c:v>
                </c:pt>
                <c:pt idx="24381">
                  <c:v>0.99995259999999997</c:v>
                </c:pt>
                <c:pt idx="24382">
                  <c:v>0.95891380000000004</c:v>
                </c:pt>
                <c:pt idx="24383">
                  <c:v>0.99922734000000002</c:v>
                </c:pt>
                <c:pt idx="24384">
                  <c:v>1.0002236</c:v>
                </c:pt>
                <c:pt idx="24385">
                  <c:v>0.99725306000000002</c:v>
                </c:pt>
                <c:pt idx="24386">
                  <c:v>0.97081680000000004</c:v>
                </c:pt>
                <c:pt idx="24387">
                  <c:v>1.0022298000000001</c:v>
                </c:pt>
                <c:pt idx="24388">
                  <c:v>0.99441206000000004</c:v>
                </c:pt>
                <c:pt idx="24389">
                  <c:v>0.97804860000000005</c:v>
                </c:pt>
                <c:pt idx="24390">
                  <c:v>0.94570845000000003</c:v>
                </c:pt>
                <c:pt idx="24391">
                  <c:v>1.0002522</c:v>
                </c:pt>
                <c:pt idx="24392">
                  <c:v>1.0044183</c:v>
                </c:pt>
                <c:pt idx="24393">
                  <c:v>1.0005419</c:v>
                </c:pt>
                <c:pt idx="24394">
                  <c:v>1.0001135999999999</c:v>
                </c:pt>
                <c:pt idx="24395">
                  <c:v>0.96243120000000004</c:v>
                </c:pt>
                <c:pt idx="24396">
                  <c:v>1.0012721</c:v>
                </c:pt>
                <c:pt idx="24397">
                  <c:v>0.94341010000000003</c:v>
                </c:pt>
                <c:pt idx="24398">
                  <c:v>1.0016818000000001</c:v>
                </c:pt>
                <c:pt idx="24399">
                  <c:v>0.95784055999999995</c:v>
                </c:pt>
                <c:pt idx="24400">
                  <c:v>0.99964005</c:v>
                </c:pt>
                <c:pt idx="24401">
                  <c:v>0.99210350000000003</c:v>
                </c:pt>
                <c:pt idx="24402">
                  <c:v>0.98816599999999999</c:v>
                </c:pt>
                <c:pt idx="24403">
                  <c:v>0.95986234999999998</c:v>
                </c:pt>
                <c:pt idx="24404">
                  <c:v>0.99765720000000002</c:v>
                </c:pt>
                <c:pt idx="24405">
                  <c:v>1.0020287999999999</c:v>
                </c:pt>
                <c:pt idx="24406">
                  <c:v>1.0001842999999999</c:v>
                </c:pt>
                <c:pt idx="24407">
                  <c:v>0.96654147000000001</c:v>
                </c:pt>
                <c:pt idx="24408">
                  <c:v>0.99865499999999996</c:v>
                </c:pt>
                <c:pt idx="24409">
                  <c:v>0.96372690000000005</c:v>
                </c:pt>
                <c:pt idx="24410">
                  <c:v>0.99867605999999998</c:v>
                </c:pt>
                <c:pt idx="24411">
                  <c:v>0.99589485</c:v>
                </c:pt>
                <c:pt idx="24412">
                  <c:v>0.99868299999999999</c:v>
                </c:pt>
                <c:pt idx="24413">
                  <c:v>0.90987395999999998</c:v>
                </c:pt>
                <c:pt idx="24414">
                  <c:v>0.96612819999999999</c:v>
                </c:pt>
                <c:pt idx="24415">
                  <c:v>1.0001842999999999</c:v>
                </c:pt>
                <c:pt idx="24416">
                  <c:v>0.99945784000000004</c:v>
                </c:pt>
                <c:pt idx="24417">
                  <c:v>0.99958780000000003</c:v>
                </c:pt>
                <c:pt idx="24418">
                  <c:v>0.99658420000000003</c:v>
                </c:pt>
                <c:pt idx="24419">
                  <c:v>0.99678665</c:v>
                </c:pt>
                <c:pt idx="24420">
                  <c:v>0.986313</c:v>
                </c:pt>
                <c:pt idx="24421">
                  <c:v>1.0015957</c:v>
                </c:pt>
                <c:pt idx="24422">
                  <c:v>0.97472110000000001</c:v>
                </c:pt>
                <c:pt idx="24423">
                  <c:v>0.95409719999999998</c:v>
                </c:pt>
                <c:pt idx="24424">
                  <c:v>0.99992000000000003</c:v>
                </c:pt>
                <c:pt idx="24425">
                  <c:v>0.99653069999999999</c:v>
                </c:pt>
                <c:pt idx="24426">
                  <c:v>0.99408169999999996</c:v>
                </c:pt>
                <c:pt idx="24427">
                  <c:v>0.96319140000000003</c:v>
                </c:pt>
                <c:pt idx="24428">
                  <c:v>0.98651796999999997</c:v>
                </c:pt>
                <c:pt idx="24429">
                  <c:v>1.002138</c:v>
                </c:pt>
                <c:pt idx="24430">
                  <c:v>0.98178240000000006</c:v>
                </c:pt>
                <c:pt idx="24431">
                  <c:v>0.99204767000000005</c:v>
                </c:pt>
                <c:pt idx="24432">
                  <c:v>0.99947613000000002</c:v>
                </c:pt>
                <c:pt idx="24433">
                  <c:v>0.99780303000000004</c:v>
                </c:pt>
                <c:pt idx="24434">
                  <c:v>0.97169643999999999</c:v>
                </c:pt>
                <c:pt idx="24435">
                  <c:v>0.98533963999999996</c:v>
                </c:pt>
                <c:pt idx="24436">
                  <c:v>0.99564372999999995</c:v>
                </c:pt>
                <c:pt idx="24437">
                  <c:v>0.99823130000000004</c:v>
                </c:pt>
                <c:pt idx="24438">
                  <c:v>0.98719287</c:v>
                </c:pt>
                <c:pt idx="24439">
                  <c:v>1.0023249999999999</c:v>
                </c:pt>
                <c:pt idx="24440">
                  <c:v>1.0006299999999999</c:v>
                </c:pt>
                <c:pt idx="24441">
                  <c:v>0.98015249999999998</c:v>
                </c:pt>
                <c:pt idx="24442">
                  <c:v>1.0023096</c:v>
                </c:pt>
                <c:pt idx="24443">
                  <c:v>0.95016557000000001</c:v>
                </c:pt>
                <c:pt idx="24444">
                  <c:v>0.99939615000000004</c:v>
                </c:pt>
                <c:pt idx="24445">
                  <c:v>1.0056828</c:v>
                </c:pt>
                <c:pt idx="24446">
                  <c:v>0.99222195000000002</c:v>
                </c:pt>
                <c:pt idx="24447">
                  <c:v>0.99530160000000001</c:v>
                </c:pt>
                <c:pt idx="24448">
                  <c:v>1.0008136999999999</c:v>
                </c:pt>
                <c:pt idx="24449">
                  <c:v>0.99960106999999998</c:v>
                </c:pt>
                <c:pt idx="24450">
                  <c:v>1.0001914999999999</c:v>
                </c:pt>
                <c:pt idx="24451">
                  <c:v>0.99486410000000003</c:v>
                </c:pt>
                <c:pt idx="24452">
                  <c:v>1.0030161</c:v>
                </c:pt>
                <c:pt idx="24453">
                  <c:v>0.90373117000000003</c:v>
                </c:pt>
                <c:pt idx="24454">
                  <c:v>0.94563496000000002</c:v>
                </c:pt>
                <c:pt idx="24455">
                  <c:v>0.99741089999999999</c:v>
                </c:pt>
                <c:pt idx="24456">
                  <c:v>0.99177360000000003</c:v>
                </c:pt>
                <c:pt idx="24457">
                  <c:v>0.99341106000000001</c:v>
                </c:pt>
                <c:pt idx="24458">
                  <c:v>0.97346690000000002</c:v>
                </c:pt>
                <c:pt idx="24459">
                  <c:v>1.0011163999999999</c:v>
                </c:pt>
                <c:pt idx="24460">
                  <c:v>1.0006870000000001</c:v>
                </c:pt>
                <c:pt idx="24461">
                  <c:v>1.0010239999999999</c:v>
                </c:pt>
                <c:pt idx="24462">
                  <c:v>0.99352459999999998</c:v>
                </c:pt>
                <c:pt idx="24463">
                  <c:v>0.99428139999999998</c:v>
                </c:pt>
                <c:pt idx="24464">
                  <c:v>0.82839039999999997</c:v>
                </c:pt>
                <c:pt idx="24465">
                  <c:v>1.0002903999999999</c:v>
                </c:pt>
                <c:pt idx="24466">
                  <c:v>0.98914530000000001</c:v>
                </c:pt>
                <c:pt idx="24467">
                  <c:v>0.99731210000000003</c:v>
                </c:pt>
                <c:pt idx="24468">
                  <c:v>0.99976735999999999</c:v>
                </c:pt>
                <c:pt idx="24469">
                  <c:v>0.99228760000000005</c:v>
                </c:pt>
                <c:pt idx="24470">
                  <c:v>0.98396134000000002</c:v>
                </c:pt>
                <c:pt idx="24471">
                  <c:v>0.97751206000000002</c:v>
                </c:pt>
                <c:pt idx="24472">
                  <c:v>0.98951900000000004</c:v>
                </c:pt>
                <c:pt idx="24473">
                  <c:v>0.98891430000000002</c:v>
                </c:pt>
                <c:pt idx="24474">
                  <c:v>0.96983534000000005</c:v>
                </c:pt>
                <c:pt idx="24475">
                  <c:v>0.97259620000000002</c:v>
                </c:pt>
                <c:pt idx="24476">
                  <c:v>0.99257194999999998</c:v>
                </c:pt>
                <c:pt idx="24477">
                  <c:v>1.0007547999999999</c:v>
                </c:pt>
                <c:pt idx="24478">
                  <c:v>1.0013069000000001</c:v>
                </c:pt>
                <c:pt idx="24479">
                  <c:v>1.0006671</c:v>
                </c:pt>
                <c:pt idx="24480">
                  <c:v>0.99675340000000001</c:v>
                </c:pt>
                <c:pt idx="24481">
                  <c:v>0.99759880000000001</c:v>
                </c:pt>
                <c:pt idx="24482">
                  <c:v>0.99064560000000002</c:v>
                </c:pt>
                <c:pt idx="24483">
                  <c:v>0.98790394999999998</c:v>
                </c:pt>
                <c:pt idx="24484">
                  <c:v>1.0001215000000001</c:v>
                </c:pt>
                <c:pt idx="24485">
                  <c:v>1.0006282</c:v>
                </c:pt>
                <c:pt idx="24486">
                  <c:v>0.94243186999999995</c:v>
                </c:pt>
                <c:pt idx="24487">
                  <c:v>0.98277230000000004</c:v>
                </c:pt>
                <c:pt idx="24488">
                  <c:v>1.0002267</c:v>
                </c:pt>
                <c:pt idx="24489">
                  <c:v>0.99801039999999996</c:v>
                </c:pt>
                <c:pt idx="24490">
                  <c:v>0.99765570000000003</c:v>
                </c:pt>
                <c:pt idx="24491">
                  <c:v>0.99887866000000003</c:v>
                </c:pt>
                <c:pt idx="24492">
                  <c:v>1.0004677</c:v>
                </c:pt>
                <c:pt idx="24493">
                  <c:v>0.98300969999999999</c:v>
                </c:pt>
                <c:pt idx="24494">
                  <c:v>0.99616503999999995</c:v>
                </c:pt>
                <c:pt idx="24495">
                  <c:v>0.9427643</c:v>
                </c:pt>
                <c:pt idx="24496">
                  <c:v>1.0004725000000001</c:v>
                </c:pt>
                <c:pt idx="24497">
                  <c:v>0.99785495000000002</c:v>
                </c:pt>
                <c:pt idx="24498">
                  <c:v>0.9466426</c:v>
                </c:pt>
                <c:pt idx="24499">
                  <c:v>1.0002477000000001</c:v>
                </c:pt>
                <c:pt idx="24500">
                  <c:v>0.98412719999999998</c:v>
                </c:pt>
                <c:pt idx="24501">
                  <c:v>0.99113390000000001</c:v>
                </c:pt>
                <c:pt idx="24502">
                  <c:v>0.98919080000000004</c:v>
                </c:pt>
                <c:pt idx="24503">
                  <c:v>0.99968310000000005</c:v>
                </c:pt>
                <c:pt idx="24504">
                  <c:v>1.0010526</c:v>
                </c:pt>
                <c:pt idx="24505">
                  <c:v>1.0003724000000001</c:v>
                </c:pt>
                <c:pt idx="24506">
                  <c:v>0.99592340000000001</c:v>
                </c:pt>
                <c:pt idx="24507">
                  <c:v>1.0039669</c:v>
                </c:pt>
                <c:pt idx="24508">
                  <c:v>0.77697380000000005</c:v>
                </c:pt>
                <c:pt idx="24509">
                  <c:v>0.99294910000000003</c:v>
                </c:pt>
                <c:pt idx="24510">
                  <c:v>0.79477644000000003</c:v>
                </c:pt>
                <c:pt idx="24511">
                  <c:v>0.96941376000000001</c:v>
                </c:pt>
                <c:pt idx="24512">
                  <c:v>0.99886109999999995</c:v>
                </c:pt>
                <c:pt idx="24513">
                  <c:v>0.99849900000000003</c:v>
                </c:pt>
                <c:pt idx="24514">
                  <c:v>1.0002437</c:v>
                </c:pt>
                <c:pt idx="24515">
                  <c:v>0.95772109999999999</c:v>
                </c:pt>
                <c:pt idx="24516">
                  <c:v>0.98430229999999996</c:v>
                </c:pt>
                <c:pt idx="24517">
                  <c:v>0.99785380000000001</c:v>
                </c:pt>
                <c:pt idx="24518">
                  <c:v>0.99296445</c:v>
                </c:pt>
                <c:pt idx="24519">
                  <c:v>0.99993485000000004</c:v>
                </c:pt>
                <c:pt idx="24520">
                  <c:v>0.99730443999999996</c:v>
                </c:pt>
                <c:pt idx="24521">
                  <c:v>1.0020286</c:v>
                </c:pt>
                <c:pt idx="24522">
                  <c:v>0.99794260000000001</c:v>
                </c:pt>
                <c:pt idx="24523">
                  <c:v>0.99482740000000003</c:v>
                </c:pt>
                <c:pt idx="24524">
                  <c:v>0.98575749999999995</c:v>
                </c:pt>
                <c:pt idx="24525">
                  <c:v>1.0003861999999999</c:v>
                </c:pt>
                <c:pt idx="24526">
                  <c:v>0.99555579999999999</c:v>
                </c:pt>
                <c:pt idx="24527">
                  <c:v>1.0001842999999999</c:v>
                </c:pt>
                <c:pt idx="24528">
                  <c:v>0.99839169999999999</c:v>
                </c:pt>
                <c:pt idx="24529">
                  <c:v>0.99928320000000004</c:v>
                </c:pt>
                <c:pt idx="24530">
                  <c:v>0.71523565</c:v>
                </c:pt>
                <c:pt idx="24531">
                  <c:v>0.99430980000000002</c:v>
                </c:pt>
                <c:pt idx="24532">
                  <c:v>0.99833400000000005</c:v>
                </c:pt>
                <c:pt idx="24533">
                  <c:v>0.99119955000000004</c:v>
                </c:pt>
                <c:pt idx="24534">
                  <c:v>0.99976750000000003</c:v>
                </c:pt>
                <c:pt idx="24535">
                  <c:v>0.99986629999999999</c:v>
                </c:pt>
                <c:pt idx="24536">
                  <c:v>0.98425430000000003</c:v>
                </c:pt>
                <c:pt idx="24537">
                  <c:v>0.99781750000000002</c:v>
                </c:pt>
                <c:pt idx="24538">
                  <c:v>0.99142003000000001</c:v>
                </c:pt>
                <c:pt idx="24539">
                  <c:v>0.98311559999999998</c:v>
                </c:pt>
                <c:pt idx="24540">
                  <c:v>0.9839407</c:v>
                </c:pt>
                <c:pt idx="24541">
                  <c:v>0.99864090000000005</c:v>
                </c:pt>
                <c:pt idx="24542">
                  <c:v>0.99788432999999999</c:v>
                </c:pt>
                <c:pt idx="24543">
                  <c:v>1.0000274</c:v>
                </c:pt>
                <c:pt idx="24544">
                  <c:v>1.0010728</c:v>
                </c:pt>
                <c:pt idx="24545">
                  <c:v>1.0000366999999999</c:v>
                </c:pt>
                <c:pt idx="24546">
                  <c:v>0.99845344000000003</c:v>
                </c:pt>
                <c:pt idx="24547">
                  <c:v>0.99766440000000001</c:v>
                </c:pt>
                <c:pt idx="24548">
                  <c:v>1.0000916</c:v>
                </c:pt>
                <c:pt idx="24549">
                  <c:v>0.99557030000000002</c:v>
                </c:pt>
                <c:pt idx="24550">
                  <c:v>0.93975719999999996</c:v>
                </c:pt>
                <c:pt idx="24551">
                  <c:v>1.0001013000000001</c:v>
                </c:pt>
                <c:pt idx="24552">
                  <c:v>0.99700390000000005</c:v>
                </c:pt>
                <c:pt idx="24553">
                  <c:v>0.99217319999999998</c:v>
                </c:pt>
                <c:pt idx="24554">
                  <c:v>0.99920224999999996</c:v>
                </c:pt>
                <c:pt idx="24555">
                  <c:v>0.98997190000000002</c:v>
                </c:pt>
                <c:pt idx="24556">
                  <c:v>1.0012045000000001</c:v>
                </c:pt>
                <c:pt idx="24557">
                  <c:v>0.99945086000000005</c:v>
                </c:pt>
                <c:pt idx="24558">
                  <c:v>0.98853402999999995</c:v>
                </c:pt>
                <c:pt idx="24559">
                  <c:v>0.99616070000000001</c:v>
                </c:pt>
                <c:pt idx="24560">
                  <c:v>0.99871993000000003</c:v>
                </c:pt>
                <c:pt idx="24561">
                  <c:v>1.0015118999999999</c:v>
                </c:pt>
                <c:pt idx="24562">
                  <c:v>1.0007273000000001</c:v>
                </c:pt>
                <c:pt idx="24563">
                  <c:v>0.99581425999999995</c:v>
                </c:pt>
                <c:pt idx="24564">
                  <c:v>1.0010546</c:v>
                </c:pt>
                <c:pt idx="24565">
                  <c:v>0.95542519999999997</c:v>
                </c:pt>
                <c:pt idx="24566">
                  <c:v>0.99554140000000002</c:v>
                </c:pt>
                <c:pt idx="24567">
                  <c:v>0.98265820000000004</c:v>
                </c:pt>
                <c:pt idx="24568">
                  <c:v>1.0001225</c:v>
                </c:pt>
                <c:pt idx="24569">
                  <c:v>0.99312730000000005</c:v>
                </c:pt>
                <c:pt idx="24570">
                  <c:v>0.99943596000000001</c:v>
                </c:pt>
                <c:pt idx="24571">
                  <c:v>0.99234694000000001</c:v>
                </c:pt>
                <c:pt idx="24572">
                  <c:v>0.99464859999999999</c:v>
                </c:pt>
                <c:pt idx="24573">
                  <c:v>1.0003742</c:v>
                </c:pt>
                <c:pt idx="24574">
                  <c:v>0.99982435000000003</c:v>
                </c:pt>
                <c:pt idx="24575">
                  <c:v>0.99800619999999995</c:v>
                </c:pt>
                <c:pt idx="24576">
                  <c:v>0.99947125000000003</c:v>
                </c:pt>
                <c:pt idx="24577">
                  <c:v>0.97303850000000003</c:v>
                </c:pt>
                <c:pt idx="24578">
                  <c:v>0.9966488</c:v>
                </c:pt>
                <c:pt idx="24579">
                  <c:v>0.99624080000000004</c:v>
                </c:pt>
                <c:pt idx="24580">
                  <c:v>0.98958970000000002</c:v>
                </c:pt>
                <c:pt idx="24581">
                  <c:v>0.99899700000000002</c:v>
                </c:pt>
                <c:pt idx="24582">
                  <c:v>0.97766319999999995</c:v>
                </c:pt>
                <c:pt idx="24583">
                  <c:v>0.98139732999999996</c:v>
                </c:pt>
                <c:pt idx="24584">
                  <c:v>0.98494219999999999</c:v>
                </c:pt>
                <c:pt idx="24585">
                  <c:v>0.99640846000000005</c:v>
                </c:pt>
                <c:pt idx="24586">
                  <c:v>0.98796684000000001</c:v>
                </c:pt>
                <c:pt idx="24587">
                  <c:v>0.99345220000000001</c:v>
                </c:pt>
                <c:pt idx="24588">
                  <c:v>0.99879479999999998</c:v>
                </c:pt>
                <c:pt idx="24589">
                  <c:v>1.0014262</c:v>
                </c:pt>
                <c:pt idx="24590">
                  <c:v>0.97800120000000001</c:v>
                </c:pt>
                <c:pt idx="24591">
                  <c:v>0.99420819999999999</c:v>
                </c:pt>
                <c:pt idx="24592">
                  <c:v>0.9939576</c:v>
                </c:pt>
                <c:pt idx="24593">
                  <c:v>0.96923910000000002</c:v>
                </c:pt>
                <c:pt idx="24594">
                  <c:v>0.98263650000000002</c:v>
                </c:pt>
                <c:pt idx="24595">
                  <c:v>0.99585754000000004</c:v>
                </c:pt>
                <c:pt idx="24596">
                  <c:v>0.99968206999999998</c:v>
                </c:pt>
                <c:pt idx="24597">
                  <c:v>0.99821174000000001</c:v>
                </c:pt>
                <c:pt idx="24598">
                  <c:v>0.99937750000000003</c:v>
                </c:pt>
                <c:pt idx="24599">
                  <c:v>0.98083407</c:v>
                </c:pt>
                <c:pt idx="24600">
                  <c:v>0.97173639999999994</c:v>
                </c:pt>
                <c:pt idx="24601">
                  <c:v>0.99150634000000004</c:v>
                </c:pt>
                <c:pt idx="24602">
                  <c:v>0.99053276000000001</c:v>
                </c:pt>
                <c:pt idx="24603">
                  <c:v>0.99995445999999999</c:v>
                </c:pt>
                <c:pt idx="24604">
                  <c:v>0.97558809999999996</c:v>
                </c:pt>
                <c:pt idx="24605">
                  <c:v>1.0001886</c:v>
                </c:pt>
                <c:pt idx="24606">
                  <c:v>1.0009376000000001</c:v>
                </c:pt>
                <c:pt idx="24607">
                  <c:v>1.0003009</c:v>
                </c:pt>
                <c:pt idx="24608">
                  <c:v>0.98989139999999998</c:v>
                </c:pt>
                <c:pt idx="24609">
                  <c:v>0.99770755</c:v>
                </c:pt>
                <c:pt idx="24610">
                  <c:v>0.98014650000000003</c:v>
                </c:pt>
                <c:pt idx="24611">
                  <c:v>0.97746825000000004</c:v>
                </c:pt>
                <c:pt idx="24612">
                  <c:v>0.99093659999999995</c:v>
                </c:pt>
                <c:pt idx="24613">
                  <c:v>1.0003015</c:v>
                </c:pt>
                <c:pt idx="24614">
                  <c:v>0.99126696999999997</c:v>
                </c:pt>
                <c:pt idx="24615">
                  <c:v>0.99716824000000004</c:v>
                </c:pt>
                <c:pt idx="24616">
                  <c:v>0.99750464999999999</c:v>
                </c:pt>
                <c:pt idx="24617">
                  <c:v>0.99554940000000003</c:v>
                </c:pt>
                <c:pt idx="24618">
                  <c:v>0.9955967</c:v>
                </c:pt>
                <c:pt idx="24619">
                  <c:v>0.96711840000000004</c:v>
                </c:pt>
                <c:pt idx="24620">
                  <c:v>1.0007045000000001</c:v>
                </c:pt>
                <c:pt idx="24621">
                  <c:v>0.99859679999999995</c:v>
                </c:pt>
                <c:pt idx="24622">
                  <c:v>0.98918664000000001</c:v>
                </c:pt>
                <c:pt idx="24623">
                  <c:v>0.99615790000000004</c:v>
                </c:pt>
                <c:pt idx="24624">
                  <c:v>0.98957335999999996</c:v>
                </c:pt>
                <c:pt idx="24625">
                  <c:v>0.99716139999999998</c:v>
                </c:pt>
                <c:pt idx="24626">
                  <c:v>0.99251440000000002</c:v>
                </c:pt>
                <c:pt idx="24627">
                  <c:v>0.99577945000000001</c:v>
                </c:pt>
                <c:pt idx="24628">
                  <c:v>0.97049843999999996</c:v>
                </c:pt>
                <c:pt idx="24629">
                  <c:v>0.99366014999999996</c:v>
                </c:pt>
                <c:pt idx="24630">
                  <c:v>0.99845629999999996</c:v>
                </c:pt>
                <c:pt idx="24631">
                  <c:v>0.98546356000000002</c:v>
                </c:pt>
                <c:pt idx="24632">
                  <c:v>1.0018672</c:v>
                </c:pt>
                <c:pt idx="24633">
                  <c:v>0.99631053000000003</c:v>
                </c:pt>
                <c:pt idx="24634">
                  <c:v>0.99181074000000002</c:v>
                </c:pt>
                <c:pt idx="24635">
                  <c:v>0.99997559999999996</c:v>
                </c:pt>
                <c:pt idx="24636">
                  <c:v>0.98300920000000003</c:v>
                </c:pt>
                <c:pt idx="24637">
                  <c:v>0.98776644000000002</c:v>
                </c:pt>
                <c:pt idx="24638">
                  <c:v>0.98200125000000005</c:v>
                </c:pt>
                <c:pt idx="24639">
                  <c:v>0.99440335999999996</c:v>
                </c:pt>
                <c:pt idx="24640">
                  <c:v>0.99974626</c:v>
                </c:pt>
                <c:pt idx="24641">
                  <c:v>0.99930229999999998</c:v>
                </c:pt>
                <c:pt idx="24642">
                  <c:v>0.99273460000000002</c:v>
                </c:pt>
                <c:pt idx="24643">
                  <c:v>0.98955919999999997</c:v>
                </c:pt>
                <c:pt idx="24644">
                  <c:v>0.99972426999999997</c:v>
                </c:pt>
                <c:pt idx="24645">
                  <c:v>1.0050425999999999</c:v>
                </c:pt>
                <c:pt idx="24646">
                  <c:v>0.99571644999999998</c:v>
                </c:pt>
                <c:pt idx="24647">
                  <c:v>1.0025043</c:v>
                </c:pt>
                <c:pt idx="24648">
                  <c:v>0.99830859999999999</c:v>
                </c:pt>
                <c:pt idx="24649">
                  <c:v>0.99458354999999998</c:v>
                </c:pt>
                <c:pt idx="24650">
                  <c:v>0.97149812999999996</c:v>
                </c:pt>
                <c:pt idx="24651">
                  <c:v>0.99119263999999996</c:v>
                </c:pt>
                <c:pt idx="24652">
                  <c:v>0.97668535000000001</c:v>
                </c:pt>
                <c:pt idx="24653">
                  <c:v>0.99689899999999998</c:v>
                </c:pt>
                <c:pt idx="24654">
                  <c:v>1.0009172</c:v>
                </c:pt>
                <c:pt idx="24655">
                  <c:v>1.0009315999999999</c:v>
                </c:pt>
                <c:pt idx="24656">
                  <c:v>0.98786353999999998</c:v>
                </c:pt>
                <c:pt idx="24657">
                  <c:v>0.98163310000000004</c:v>
                </c:pt>
                <c:pt idx="24658">
                  <c:v>0.99957430000000003</c:v>
                </c:pt>
                <c:pt idx="24659">
                  <c:v>1.0003892999999999</c:v>
                </c:pt>
                <c:pt idx="24660">
                  <c:v>0.99968886000000001</c:v>
                </c:pt>
                <c:pt idx="24661">
                  <c:v>0.99401735999999996</c:v>
                </c:pt>
                <c:pt idx="24662">
                  <c:v>0.99937889999999996</c:v>
                </c:pt>
                <c:pt idx="24663">
                  <c:v>0.97510063999999996</c:v>
                </c:pt>
                <c:pt idx="24664">
                  <c:v>1.0010538</c:v>
                </c:pt>
                <c:pt idx="24665">
                  <c:v>0.94780964000000001</c:v>
                </c:pt>
                <c:pt idx="24666">
                  <c:v>0.99965590000000004</c:v>
                </c:pt>
                <c:pt idx="24667">
                  <c:v>0.99715363999999995</c:v>
                </c:pt>
                <c:pt idx="24668">
                  <c:v>0.98891090000000004</c:v>
                </c:pt>
                <c:pt idx="24669">
                  <c:v>1.0006839999999999</c:v>
                </c:pt>
                <c:pt idx="24670">
                  <c:v>0.99751073000000001</c:v>
                </c:pt>
                <c:pt idx="24671">
                  <c:v>0.98256177</c:v>
                </c:pt>
                <c:pt idx="24672">
                  <c:v>1.0028577000000001</c:v>
                </c:pt>
                <c:pt idx="24673">
                  <c:v>0.9999941</c:v>
                </c:pt>
                <c:pt idx="24674">
                  <c:v>0.9557002</c:v>
                </c:pt>
                <c:pt idx="24675">
                  <c:v>0.98244169999999997</c:v>
                </c:pt>
                <c:pt idx="24676">
                  <c:v>1.0012045000000001</c:v>
                </c:pt>
                <c:pt idx="24677">
                  <c:v>1.0009385</c:v>
                </c:pt>
                <c:pt idx="24678">
                  <c:v>0.99234120000000003</c:v>
                </c:pt>
                <c:pt idx="24679">
                  <c:v>0.99589050000000001</c:v>
                </c:pt>
                <c:pt idx="24680">
                  <c:v>0.99947613000000002</c:v>
                </c:pt>
                <c:pt idx="24681">
                  <c:v>1.002599</c:v>
                </c:pt>
                <c:pt idx="24682">
                  <c:v>0.99734944000000003</c:v>
                </c:pt>
                <c:pt idx="24683">
                  <c:v>0.98912144000000002</c:v>
                </c:pt>
                <c:pt idx="24684">
                  <c:v>0.99717370000000005</c:v>
                </c:pt>
                <c:pt idx="24685">
                  <c:v>1.0001610000000001</c:v>
                </c:pt>
                <c:pt idx="24686">
                  <c:v>1.000494</c:v>
                </c:pt>
                <c:pt idx="24687">
                  <c:v>0.9980426</c:v>
                </c:pt>
                <c:pt idx="24688">
                  <c:v>1.0014860000000001</c:v>
                </c:pt>
                <c:pt idx="24689">
                  <c:v>1.0000340000000001</c:v>
                </c:pt>
                <c:pt idx="24690">
                  <c:v>1.0002477000000001</c:v>
                </c:pt>
                <c:pt idx="24691">
                  <c:v>0.91014030000000001</c:v>
                </c:pt>
                <c:pt idx="24692">
                  <c:v>1.0004090000000001</c:v>
                </c:pt>
                <c:pt idx="24693">
                  <c:v>1.0001751000000001</c:v>
                </c:pt>
                <c:pt idx="24694">
                  <c:v>0.99370639999999999</c:v>
                </c:pt>
                <c:pt idx="24695">
                  <c:v>1.0025911000000001</c:v>
                </c:pt>
                <c:pt idx="24696">
                  <c:v>0.98785789999999996</c:v>
                </c:pt>
                <c:pt idx="24697">
                  <c:v>1.0010281999999999</c:v>
                </c:pt>
                <c:pt idx="24698">
                  <c:v>0.99860287000000003</c:v>
                </c:pt>
                <c:pt idx="24699">
                  <c:v>1.0013319000000001</c:v>
                </c:pt>
                <c:pt idx="24700">
                  <c:v>0.99476140000000002</c:v>
                </c:pt>
                <c:pt idx="24701">
                  <c:v>0.99855240000000001</c:v>
                </c:pt>
                <c:pt idx="24702">
                  <c:v>1.0006634999999999</c:v>
                </c:pt>
                <c:pt idx="24703">
                  <c:v>1.000348</c:v>
                </c:pt>
                <c:pt idx="24704">
                  <c:v>0.99982435000000003</c:v>
                </c:pt>
                <c:pt idx="24705">
                  <c:v>0.99875844000000003</c:v>
                </c:pt>
                <c:pt idx="24706">
                  <c:v>0.99464892999999999</c:v>
                </c:pt>
                <c:pt idx="24707">
                  <c:v>1.0018313000000001</c:v>
                </c:pt>
                <c:pt idx="24708">
                  <c:v>1.0004725000000001</c:v>
                </c:pt>
                <c:pt idx="24709">
                  <c:v>1.0032216</c:v>
                </c:pt>
                <c:pt idx="24710">
                  <c:v>1.0005624</c:v>
                </c:pt>
                <c:pt idx="24711">
                  <c:v>0.90994719999999996</c:v>
                </c:pt>
                <c:pt idx="24712">
                  <c:v>1.0058495000000001</c:v>
                </c:pt>
                <c:pt idx="24713">
                  <c:v>1.002877</c:v>
                </c:pt>
                <c:pt idx="24714">
                  <c:v>1.0019598999999999</c:v>
                </c:pt>
                <c:pt idx="24715">
                  <c:v>1.0021998000000001</c:v>
                </c:pt>
                <c:pt idx="24716">
                  <c:v>0.99907190000000001</c:v>
                </c:pt>
                <c:pt idx="24717">
                  <c:v>0.99892970000000003</c:v>
                </c:pt>
                <c:pt idx="24718">
                  <c:v>0.9897899</c:v>
                </c:pt>
                <c:pt idx="24719">
                  <c:v>0.99397415</c:v>
                </c:pt>
                <c:pt idx="24720">
                  <c:v>0.99610644999999998</c:v>
                </c:pt>
                <c:pt idx="24721">
                  <c:v>1.003706</c:v>
                </c:pt>
                <c:pt idx="24722">
                  <c:v>0.99955475000000005</c:v>
                </c:pt>
                <c:pt idx="24723">
                  <c:v>0.99388100000000001</c:v>
                </c:pt>
                <c:pt idx="24724">
                  <c:v>0.98229330000000004</c:v>
                </c:pt>
                <c:pt idx="24725">
                  <c:v>0.99891704000000003</c:v>
                </c:pt>
                <c:pt idx="24726">
                  <c:v>1.0007092</c:v>
                </c:pt>
                <c:pt idx="24727">
                  <c:v>1.0002944</c:v>
                </c:pt>
                <c:pt idx="24728">
                  <c:v>0.97099460000000004</c:v>
                </c:pt>
                <c:pt idx="24729">
                  <c:v>0.98481584</c:v>
                </c:pt>
                <c:pt idx="24730">
                  <c:v>1.0009385</c:v>
                </c:pt>
                <c:pt idx="24731">
                  <c:v>0.98998560000000002</c:v>
                </c:pt>
                <c:pt idx="24732">
                  <c:v>0.99926289999999995</c:v>
                </c:pt>
                <c:pt idx="24733">
                  <c:v>0.99217290000000002</c:v>
                </c:pt>
                <c:pt idx="24734">
                  <c:v>0.96673732999999995</c:v>
                </c:pt>
                <c:pt idx="24735">
                  <c:v>0.96642475999999999</c:v>
                </c:pt>
                <c:pt idx="24736">
                  <c:v>0.9789291</c:v>
                </c:pt>
                <c:pt idx="24737">
                  <c:v>1.0026453</c:v>
                </c:pt>
                <c:pt idx="24738">
                  <c:v>0.99667466000000005</c:v>
                </c:pt>
                <c:pt idx="24739">
                  <c:v>0.99949759999999999</c:v>
                </c:pt>
                <c:pt idx="24740">
                  <c:v>0.99158840000000004</c:v>
                </c:pt>
                <c:pt idx="24741">
                  <c:v>0.99112915999999995</c:v>
                </c:pt>
                <c:pt idx="24742">
                  <c:v>0.99840313000000003</c:v>
                </c:pt>
                <c:pt idx="24743">
                  <c:v>1.0007942000000001</c:v>
                </c:pt>
                <c:pt idx="24744">
                  <c:v>0.98471850000000005</c:v>
                </c:pt>
                <c:pt idx="24745">
                  <c:v>0.99785966000000004</c:v>
                </c:pt>
                <c:pt idx="24746">
                  <c:v>0.97791950000000005</c:v>
                </c:pt>
                <c:pt idx="24747">
                  <c:v>0.99412290000000003</c:v>
                </c:pt>
                <c:pt idx="24748">
                  <c:v>1.0028626</c:v>
                </c:pt>
                <c:pt idx="24749">
                  <c:v>0.9865294</c:v>
                </c:pt>
                <c:pt idx="24750">
                  <c:v>0.99828004999999997</c:v>
                </c:pt>
                <c:pt idx="24751">
                  <c:v>1.0003053</c:v>
                </c:pt>
                <c:pt idx="24752">
                  <c:v>1.0012728</c:v>
                </c:pt>
                <c:pt idx="24753">
                  <c:v>0.99688876000000004</c:v>
                </c:pt>
                <c:pt idx="24754">
                  <c:v>0.99398489999999995</c:v>
                </c:pt>
                <c:pt idx="24755">
                  <c:v>0.9849078</c:v>
                </c:pt>
                <c:pt idx="24756">
                  <c:v>0.98236080000000003</c:v>
                </c:pt>
                <c:pt idx="24757">
                  <c:v>0.99987539999999997</c:v>
                </c:pt>
                <c:pt idx="24758">
                  <c:v>0.99835753000000005</c:v>
                </c:pt>
                <c:pt idx="24759">
                  <c:v>0.99934524000000002</c:v>
                </c:pt>
                <c:pt idx="24760">
                  <c:v>0.98145210000000005</c:v>
                </c:pt>
                <c:pt idx="24761">
                  <c:v>0.99145470000000002</c:v>
                </c:pt>
                <c:pt idx="24762">
                  <c:v>1.0014646</c:v>
                </c:pt>
                <c:pt idx="24763">
                  <c:v>0.98452424999999999</c:v>
                </c:pt>
                <c:pt idx="24764">
                  <c:v>0.99746394000000005</c:v>
                </c:pt>
                <c:pt idx="24765">
                  <c:v>0.99951259999999997</c:v>
                </c:pt>
                <c:pt idx="24766">
                  <c:v>0.99885049999999997</c:v>
                </c:pt>
                <c:pt idx="24767">
                  <c:v>1.0018064</c:v>
                </c:pt>
                <c:pt idx="24768">
                  <c:v>1.001762</c:v>
                </c:pt>
                <c:pt idx="24769">
                  <c:v>0.97851500000000002</c:v>
                </c:pt>
                <c:pt idx="24770">
                  <c:v>0.99640249999999997</c:v>
                </c:pt>
                <c:pt idx="24771">
                  <c:v>0.99951840000000003</c:v>
                </c:pt>
                <c:pt idx="24772">
                  <c:v>0.93194854000000005</c:v>
                </c:pt>
                <c:pt idx="24773">
                  <c:v>0.99968594</c:v>
                </c:pt>
                <c:pt idx="24774">
                  <c:v>0.99895480000000003</c:v>
                </c:pt>
                <c:pt idx="24775">
                  <c:v>0.98509294000000003</c:v>
                </c:pt>
                <c:pt idx="24776">
                  <c:v>0.99976735999999999</c:v>
                </c:pt>
                <c:pt idx="24777">
                  <c:v>1.0013025</c:v>
                </c:pt>
                <c:pt idx="24778">
                  <c:v>1.0038145999999999</c:v>
                </c:pt>
                <c:pt idx="24779">
                  <c:v>1.0027462</c:v>
                </c:pt>
                <c:pt idx="24780">
                  <c:v>0.99618185000000004</c:v>
                </c:pt>
                <c:pt idx="24781">
                  <c:v>0.9994885</c:v>
                </c:pt>
                <c:pt idx="24782">
                  <c:v>0.99190617000000003</c:v>
                </c:pt>
                <c:pt idx="24783">
                  <c:v>0.99893606000000001</c:v>
                </c:pt>
                <c:pt idx="24784">
                  <c:v>0.91399010000000003</c:v>
                </c:pt>
                <c:pt idx="24785">
                  <c:v>0.98491260000000003</c:v>
                </c:pt>
                <c:pt idx="24786">
                  <c:v>0.98160890000000001</c:v>
                </c:pt>
                <c:pt idx="24787">
                  <c:v>0.97558045000000004</c:v>
                </c:pt>
                <c:pt idx="24788">
                  <c:v>0.99984806999999998</c:v>
                </c:pt>
                <c:pt idx="24789">
                  <c:v>0.99900686999999999</c:v>
                </c:pt>
                <c:pt idx="24790">
                  <c:v>0.99951020000000002</c:v>
                </c:pt>
                <c:pt idx="24791">
                  <c:v>1.0009477</c:v>
                </c:pt>
                <c:pt idx="24792">
                  <c:v>0.97980654</c:v>
                </c:pt>
                <c:pt idx="24793">
                  <c:v>0.99171953999999995</c:v>
                </c:pt>
                <c:pt idx="24794">
                  <c:v>0.99092376000000004</c:v>
                </c:pt>
                <c:pt idx="24795">
                  <c:v>0.99991803999999995</c:v>
                </c:pt>
                <c:pt idx="24796">
                  <c:v>0.99640680000000004</c:v>
                </c:pt>
                <c:pt idx="24797">
                  <c:v>0.97837949999999996</c:v>
                </c:pt>
                <c:pt idx="24798">
                  <c:v>0.96467309999999995</c:v>
                </c:pt>
                <c:pt idx="24799">
                  <c:v>0.99828220000000001</c:v>
                </c:pt>
                <c:pt idx="24800">
                  <c:v>0.98905810000000005</c:v>
                </c:pt>
                <c:pt idx="24801">
                  <c:v>0.97975593999999999</c:v>
                </c:pt>
                <c:pt idx="24802">
                  <c:v>1.0014578999999999</c:v>
                </c:pt>
                <c:pt idx="24803">
                  <c:v>0.99874485000000002</c:v>
                </c:pt>
                <c:pt idx="24804">
                  <c:v>0.99853413999999996</c:v>
                </c:pt>
                <c:pt idx="24805">
                  <c:v>0.99985796000000005</c:v>
                </c:pt>
                <c:pt idx="24806">
                  <c:v>0.99670320000000001</c:v>
                </c:pt>
                <c:pt idx="24807">
                  <c:v>1.0002567</c:v>
                </c:pt>
                <c:pt idx="24808">
                  <c:v>0.99739796000000003</c:v>
                </c:pt>
                <c:pt idx="24809">
                  <c:v>1.0004286</c:v>
                </c:pt>
                <c:pt idx="24810">
                  <c:v>0.99397880000000005</c:v>
                </c:pt>
                <c:pt idx="24811">
                  <c:v>0.99560000000000004</c:v>
                </c:pt>
                <c:pt idx="24812">
                  <c:v>0.99874174999999998</c:v>
                </c:pt>
                <c:pt idx="24813">
                  <c:v>1.0017023</c:v>
                </c:pt>
                <c:pt idx="24814">
                  <c:v>0.98978980000000005</c:v>
                </c:pt>
                <c:pt idx="24815">
                  <c:v>0.99989974000000004</c:v>
                </c:pt>
                <c:pt idx="24816">
                  <c:v>0.99293076999999996</c:v>
                </c:pt>
                <c:pt idx="24817">
                  <c:v>0.98988549999999997</c:v>
                </c:pt>
                <c:pt idx="24818">
                  <c:v>0.98666810000000005</c:v>
                </c:pt>
                <c:pt idx="24819">
                  <c:v>0.99598629999999999</c:v>
                </c:pt>
                <c:pt idx="24820">
                  <c:v>0.99274479999999998</c:v>
                </c:pt>
                <c:pt idx="24821">
                  <c:v>0.98494214000000002</c:v>
                </c:pt>
                <c:pt idx="24822">
                  <c:v>0.97534259999999995</c:v>
                </c:pt>
                <c:pt idx="24823">
                  <c:v>1.0003941999999999</c:v>
                </c:pt>
                <c:pt idx="24824">
                  <c:v>0.97480403999999998</c:v>
                </c:pt>
                <c:pt idx="24825">
                  <c:v>1.0001842999999999</c:v>
                </c:pt>
                <c:pt idx="24826">
                  <c:v>0.99239445000000004</c:v>
                </c:pt>
                <c:pt idx="24827">
                  <c:v>0.92505130000000002</c:v>
                </c:pt>
                <c:pt idx="24828">
                  <c:v>0.99857479999999998</c:v>
                </c:pt>
                <c:pt idx="24829">
                  <c:v>0.99611890000000003</c:v>
                </c:pt>
                <c:pt idx="24830">
                  <c:v>1.0024188999999999</c:v>
                </c:pt>
                <c:pt idx="24831">
                  <c:v>1.0017362000000001</c:v>
                </c:pt>
                <c:pt idx="24832">
                  <c:v>0.9996218</c:v>
                </c:pt>
                <c:pt idx="24833">
                  <c:v>0.99297016999999999</c:v>
                </c:pt>
                <c:pt idx="24834">
                  <c:v>0.97997429999999996</c:v>
                </c:pt>
                <c:pt idx="24835">
                  <c:v>1.0002713999999999</c:v>
                </c:pt>
                <c:pt idx="24836">
                  <c:v>0.99603600000000003</c:v>
                </c:pt>
                <c:pt idx="24837">
                  <c:v>1.0011928000000001</c:v>
                </c:pt>
                <c:pt idx="24838">
                  <c:v>1.0004052999999999</c:v>
                </c:pt>
                <c:pt idx="24839">
                  <c:v>0.96821489999999999</c:v>
                </c:pt>
                <c:pt idx="24840">
                  <c:v>1.0008223999999999</c:v>
                </c:pt>
                <c:pt idx="24841">
                  <c:v>0.97619265</c:v>
                </c:pt>
                <c:pt idx="24842">
                  <c:v>1.0007478999999999</c:v>
                </c:pt>
                <c:pt idx="24843">
                  <c:v>0.99712115999999995</c:v>
                </c:pt>
                <c:pt idx="24844">
                  <c:v>0.99489479999999997</c:v>
                </c:pt>
                <c:pt idx="24845">
                  <c:v>0.99731720000000001</c:v>
                </c:pt>
                <c:pt idx="24846">
                  <c:v>1.0010835</c:v>
                </c:pt>
                <c:pt idx="24847">
                  <c:v>0.99780290000000005</c:v>
                </c:pt>
                <c:pt idx="24848">
                  <c:v>0.97026955999999998</c:v>
                </c:pt>
                <c:pt idx="24849">
                  <c:v>0.99346875999999995</c:v>
                </c:pt>
                <c:pt idx="24850">
                  <c:v>1.0001365</c:v>
                </c:pt>
                <c:pt idx="24851">
                  <c:v>1.0000880000000001</c:v>
                </c:pt>
                <c:pt idx="24852">
                  <c:v>0.9923341</c:v>
                </c:pt>
                <c:pt idx="24853">
                  <c:v>0.99952423999999995</c:v>
                </c:pt>
                <c:pt idx="24854">
                  <c:v>0.9913727</c:v>
                </c:pt>
                <c:pt idx="24855">
                  <c:v>0.97572550000000002</c:v>
                </c:pt>
                <c:pt idx="24856">
                  <c:v>0.98565749999999996</c:v>
                </c:pt>
                <c:pt idx="24857">
                  <c:v>0.99819343999999999</c:v>
                </c:pt>
                <c:pt idx="24858">
                  <c:v>0.99134177000000001</c:v>
                </c:pt>
                <c:pt idx="24859">
                  <c:v>0.98919844999999995</c:v>
                </c:pt>
                <c:pt idx="24860">
                  <c:v>0.99684404999999998</c:v>
                </c:pt>
                <c:pt idx="24861">
                  <c:v>0.96969324000000001</c:v>
                </c:pt>
                <c:pt idx="24862">
                  <c:v>0.94511069999999997</c:v>
                </c:pt>
                <c:pt idx="24863">
                  <c:v>1.0001842999999999</c:v>
                </c:pt>
                <c:pt idx="24864">
                  <c:v>0.99981750000000003</c:v>
                </c:pt>
                <c:pt idx="24865">
                  <c:v>0.99212425999999998</c:v>
                </c:pt>
                <c:pt idx="24866">
                  <c:v>0.92996679999999998</c:v>
                </c:pt>
                <c:pt idx="24867">
                  <c:v>1.0023963</c:v>
                </c:pt>
                <c:pt idx="24868">
                  <c:v>1.0009385</c:v>
                </c:pt>
                <c:pt idx="24869">
                  <c:v>0.99958780000000003</c:v>
                </c:pt>
                <c:pt idx="24870">
                  <c:v>1.0002024</c:v>
                </c:pt>
                <c:pt idx="24871">
                  <c:v>0.98945680000000003</c:v>
                </c:pt>
                <c:pt idx="24872">
                  <c:v>1.0005951</c:v>
                </c:pt>
                <c:pt idx="24873">
                  <c:v>1.001169</c:v>
                </c:pt>
                <c:pt idx="24874">
                  <c:v>0.98596256999999998</c:v>
                </c:pt>
                <c:pt idx="24875">
                  <c:v>0.95753235000000003</c:v>
                </c:pt>
                <c:pt idx="24876">
                  <c:v>0.98042892999999998</c:v>
                </c:pt>
                <c:pt idx="24877">
                  <c:v>0.99976915</c:v>
                </c:pt>
                <c:pt idx="24878">
                  <c:v>0.99454279999999995</c:v>
                </c:pt>
                <c:pt idx="24879">
                  <c:v>0.94712280000000004</c:v>
                </c:pt>
                <c:pt idx="24880">
                  <c:v>0.98952985000000004</c:v>
                </c:pt>
                <c:pt idx="24881">
                  <c:v>0.99835867</c:v>
                </c:pt>
                <c:pt idx="24882">
                  <c:v>0.99894755999999996</c:v>
                </c:pt>
                <c:pt idx="24883">
                  <c:v>0.99655459999999996</c:v>
                </c:pt>
                <c:pt idx="24884">
                  <c:v>1.0003393</c:v>
                </c:pt>
                <c:pt idx="24885">
                  <c:v>0.99814729999999996</c:v>
                </c:pt>
                <c:pt idx="24886">
                  <c:v>0.99824053000000001</c:v>
                </c:pt>
                <c:pt idx="24887">
                  <c:v>0.96170920000000004</c:v>
                </c:pt>
                <c:pt idx="24888">
                  <c:v>0.95850073999999996</c:v>
                </c:pt>
                <c:pt idx="24889">
                  <c:v>0.96809166999999996</c:v>
                </c:pt>
                <c:pt idx="24890">
                  <c:v>0.99007875000000001</c:v>
                </c:pt>
                <c:pt idx="24891">
                  <c:v>0.99351334999999996</c:v>
                </c:pt>
                <c:pt idx="24892">
                  <c:v>1.000796</c:v>
                </c:pt>
                <c:pt idx="24893">
                  <c:v>0.98622469999999995</c:v>
                </c:pt>
                <c:pt idx="24894">
                  <c:v>0.9988532</c:v>
                </c:pt>
                <c:pt idx="24895">
                  <c:v>1.0022055999999999</c:v>
                </c:pt>
                <c:pt idx="24896">
                  <c:v>0.99972004000000003</c:v>
                </c:pt>
                <c:pt idx="24897">
                  <c:v>0.98858005000000004</c:v>
                </c:pt>
                <c:pt idx="24898">
                  <c:v>1.0002694999999999</c:v>
                </c:pt>
                <c:pt idx="24899">
                  <c:v>0.99911360000000005</c:v>
                </c:pt>
                <c:pt idx="24900">
                  <c:v>0.99523824000000005</c:v>
                </c:pt>
                <c:pt idx="24901">
                  <c:v>0.99403649999999999</c:v>
                </c:pt>
                <c:pt idx="24902">
                  <c:v>0.99520010000000003</c:v>
                </c:pt>
                <c:pt idx="24903">
                  <c:v>1.0006451999999999</c:v>
                </c:pt>
                <c:pt idx="24904">
                  <c:v>0.95719799999999999</c:v>
                </c:pt>
                <c:pt idx="24905">
                  <c:v>0.99648559999999997</c:v>
                </c:pt>
                <c:pt idx="24906">
                  <c:v>0.99310489999999996</c:v>
                </c:pt>
                <c:pt idx="24907">
                  <c:v>1.0045092</c:v>
                </c:pt>
                <c:pt idx="24908">
                  <c:v>0.98551250000000001</c:v>
                </c:pt>
                <c:pt idx="24909">
                  <c:v>0.99138605999999996</c:v>
                </c:pt>
                <c:pt idx="24910">
                  <c:v>0.99990749999999995</c:v>
                </c:pt>
                <c:pt idx="24911">
                  <c:v>0.98842775999999999</c:v>
                </c:pt>
                <c:pt idx="24912">
                  <c:v>0.99637169999999997</c:v>
                </c:pt>
                <c:pt idx="24913">
                  <c:v>0.99718815000000005</c:v>
                </c:pt>
                <c:pt idx="24914">
                  <c:v>0.99665479999999995</c:v>
                </c:pt>
                <c:pt idx="24915">
                  <c:v>0.93858810000000004</c:v>
                </c:pt>
                <c:pt idx="24916">
                  <c:v>0.99933152999999997</c:v>
                </c:pt>
                <c:pt idx="24917">
                  <c:v>1.0013942</c:v>
                </c:pt>
                <c:pt idx="24918">
                  <c:v>0.98772912999999996</c:v>
                </c:pt>
                <c:pt idx="24919">
                  <c:v>0.98857329999999999</c:v>
                </c:pt>
                <c:pt idx="24920">
                  <c:v>1.0007192</c:v>
                </c:pt>
                <c:pt idx="24921">
                  <c:v>1.0004256</c:v>
                </c:pt>
                <c:pt idx="24922">
                  <c:v>0.96846120000000002</c:v>
                </c:pt>
                <c:pt idx="24923">
                  <c:v>0.99635655000000001</c:v>
                </c:pt>
                <c:pt idx="24924">
                  <c:v>1.0011766</c:v>
                </c:pt>
                <c:pt idx="24925">
                  <c:v>0.99820863999999998</c:v>
                </c:pt>
                <c:pt idx="24926">
                  <c:v>0.94020336999999998</c:v>
                </c:pt>
                <c:pt idx="24927">
                  <c:v>0.99260013999999996</c:v>
                </c:pt>
                <c:pt idx="24928">
                  <c:v>0.99513876000000001</c:v>
                </c:pt>
                <c:pt idx="24929">
                  <c:v>1.0017577</c:v>
                </c:pt>
                <c:pt idx="24930">
                  <c:v>0.99928969999999995</c:v>
                </c:pt>
                <c:pt idx="24931">
                  <c:v>1.0000420000000001</c:v>
                </c:pt>
                <c:pt idx="24932">
                  <c:v>0.99772570000000005</c:v>
                </c:pt>
                <c:pt idx="24933">
                  <c:v>0.99758139999999995</c:v>
                </c:pt>
                <c:pt idx="24934">
                  <c:v>0.99690175000000003</c:v>
                </c:pt>
                <c:pt idx="24935">
                  <c:v>0.97367459999999995</c:v>
                </c:pt>
                <c:pt idx="24936">
                  <c:v>0.98577636000000002</c:v>
                </c:pt>
                <c:pt idx="24937">
                  <c:v>0.99514499999999995</c:v>
                </c:pt>
                <c:pt idx="24938">
                  <c:v>0.99475329999999995</c:v>
                </c:pt>
                <c:pt idx="24939">
                  <c:v>0.99219789999999997</c:v>
                </c:pt>
                <c:pt idx="24940">
                  <c:v>1.0005748000000001</c:v>
                </c:pt>
                <c:pt idx="24941">
                  <c:v>0.99268900000000004</c:v>
                </c:pt>
                <c:pt idx="24942">
                  <c:v>0.99618136999999995</c:v>
                </c:pt>
                <c:pt idx="24943">
                  <c:v>0.99532359999999998</c:v>
                </c:pt>
                <c:pt idx="24944">
                  <c:v>0.99713779999999996</c:v>
                </c:pt>
                <c:pt idx="24945">
                  <c:v>0.99322295000000005</c:v>
                </c:pt>
                <c:pt idx="24946">
                  <c:v>0.99986463999999997</c:v>
                </c:pt>
                <c:pt idx="24947">
                  <c:v>1.0009439</c:v>
                </c:pt>
                <c:pt idx="24948">
                  <c:v>0.99490654000000001</c:v>
                </c:pt>
                <c:pt idx="24949">
                  <c:v>0.99841166000000003</c:v>
                </c:pt>
                <c:pt idx="24950">
                  <c:v>0.98147229999999996</c:v>
                </c:pt>
                <c:pt idx="24951">
                  <c:v>1.0001842999999999</c:v>
                </c:pt>
                <c:pt idx="24952">
                  <c:v>0.98859554999999999</c:v>
                </c:pt>
                <c:pt idx="24953">
                  <c:v>0.99965579999999998</c:v>
                </c:pt>
                <c:pt idx="24954">
                  <c:v>1.0005672999999999</c:v>
                </c:pt>
                <c:pt idx="24955">
                  <c:v>0.99789899999999998</c:v>
                </c:pt>
                <c:pt idx="24956">
                  <c:v>0.99961069999999996</c:v>
                </c:pt>
                <c:pt idx="24957">
                  <c:v>0.97547625999999998</c:v>
                </c:pt>
                <c:pt idx="24958">
                  <c:v>1.0002993</c:v>
                </c:pt>
                <c:pt idx="24959">
                  <c:v>0.99652945999999998</c:v>
                </c:pt>
                <c:pt idx="24960">
                  <c:v>0.98803353000000005</c:v>
                </c:pt>
                <c:pt idx="24961">
                  <c:v>0.99767150000000004</c:v>
                </c:pt>
                <c:pt idx="24962">
                  <c:v>0.99915456999999996</c:v>
                </c:pt>
                <c:pt idx="24963">
                  <c:v>0.99991392999999995</c:v>
                </c:pt>
                <c:pt idx="24964">
                  <c:v>1.0000861000000001</c:v>
                </c:pt>
                <c:pt idx="24965">
                  <c:v>0.94370776000000001</c:v>
                </c:pt>
                <c:pt idx="24966">
                  <c:v>0.96168845999999997</c:v>
                </c:pt>
                <c:pt idx="24967">
                  <c:v>1.0012278999999999</c:v>
                </c:pt>
                <c:pt idx="24968">
                  <c:v>0.97861874000000004</c:v>
                </c:pt>
                <c:pt idx="24969">
                  <c:v>0.9855199</c:v>
                </c:pt>
                <c:pt idx="24970">
                  <c:v>0.96697133999999996</c:v>
                </c:pt>
                <c:pt idx="24971">
                  <c:v>0.99727505000000005</c:v>
                </c:pt>
                <c:pt idx="24972">
                  <c:v>1.0007864</c:v>
                </c:pt>
                <c:pt idx="24973">
                  <c:v>0.98390347</c:v>
                </c:pt>
                <c:pt idx="24974">
                  <c:v>0.99702555000000004</c:v>
                </c:pt>
                <c:pt idx="24975">
                  <c:v>0.97540086999999998</c:v>
                </c:pt>
                <c:pt idx="24976">
                  <c:v>0.98169070000000003</c:v>
                </c:pt>
                <c:pt idx="24977">
                  <c:v>1.0030648</c:v>
                </c:pt>
                <c:pt idx="24978">
                  <c:v>1.0005062</c:v>
                </c:pt>
                <c:pt idx="24979">
                  <c:v>0.99303370000000002</c:v>
                </c:pt>
                <c:pt idx="24980">
                  <c:v>1.0002416000000001</c:v>
                </c:pt>
                <c:pt idx="24981">
                  <c:v>1.0014911</c:v>
                </c:pt>
                <c:pt idx="24982">
                  <c:v>1.0007446</c:v>
                </c:pt>
                <c:pt idx="24983">
                  <c:v>0.99579673999999996</c:v>
                </c:pt>
                <c:pt idx="24984">
                  <c:v>0.98210293000000004</c:v>
                </c:pt>
                <c:pt idx="24985">
                  <c:v>0.99209327000000003</c:v>
                </c:pt>
                <c:pt idx="24986">
                  <c:v>1.0017955999999999</c:v>
                </c:pt>
                <c:pt idx="24987">
                  <c:v>1.0010948</c:v>
                </c:pt>
                <c:pt idx="24988">
                  <c:v>1.0001678000000001</c:v>
                </c:pt>
                <c:pt idx="24989">
                  <c:v>0.99984059999999997</c:v>
                </c:pt>
                <c:pt idx="24990">
                  <c:v>0.99722754999999996</c:v>
                </c:pt>
                <c:pt idx="24991">
                  <c:v>0.99938833999999999</c:v>
                </c:pt>
                <c:pt idx="24992">
                  <c:v>0.99415540000000002</c:v>
                </c:pt>
                <c:pt idx="24993">
                  <c:v>0.99945240000000002</c:v>
                </c:pt>
                <c:pt idx="24994">
                  <c:v>1.002143</c:v>
                </c:pt>
                <c:pt idx="24995">
                  <c:v>1.0001518</c:v>
                </c:pt>
                <c:pt idx="24996">
                  <c:v>0.99360470000000001</c:v>
                </c:pt>
                <c:pt idx="24997">
                  <c:v>1.0011823</c:v>
                </c:pt>
                <c:pt idx="24998">
                  <c:v>0.99514245999999995</c:v>
                </c:pt>
                <c:pt idx="24999">
                  <c:v>0.98693304999999998</c:v>
                </c:pt>
                <c:pt idx="25000">
                  <c:v>0.98299199999999998</c:v>
                </c:pt>
                <c:pt idx="25001">
                  <c:v>0.97601724000000001</c:v>
                </c:pt>
                <c:pt idx="25002">
                  <c:v>0.977267</c:v>
                </c:pt>
                <c:pt idx="25003">
                  <c:v>0.98126679999999999</c:v>
                </c:pt>
                <c:pt idx="25004">
                  <c:v>0.99596505999999996</c:v>
                </c:pt>
                <c:pt idx="25005">
                  <c:v>0.97942569999999995</c:v>
                </c:pt>
                <c:pt idx="25006">
                  <c:v>1.0005738</c:v>
                </c:pt>
                <c:pt idx="25007">
                  <c:v>0.99869949999999996</c:v>
                </c:pt>
                <c:pt idx="25008">
                  <c:v>0.96930749999999999</c:v>
                </c:pt>
                <c:pt idx="25009">
                  <c:v>1.0003694999999999</c:v>
                </c:pt>
                <c:pt idx="25010">
                  <c:v>1.0004842</c:v>
                </c:pt>
                <c:pt idx="25011">
                  <c:v>0.99870709999999996</c:v>
                </c:pt>
                <c:pt idx="25012">
                  <c:v>0.99230677</c:v>
                </c:pt>
                <c:pt idx="25013">
                  <c:v>0.98656917</c:v>
                </c:pt>
                <c:pt idx="25014">
                  <c:v>0.950681</c:v>
                </c:pt>
                <c:pt idx="25015">
                  <c:v>0.98615766000000005</c:v>
                </c:pt>
                <c:pt idx="25016">
                  <c:v>0.93011343000000002</c:v>
                </c:pt>
                <c:pt idx="25017">
                  <c:v>0.88551015</c:v>
                </c:pt>
                <c:pt idx="25018">
                  <c:v>0.99303096999999996</c:v>
                </c:pt>
                <c:pt idx="25019">
                  <c:v>0.99756199999999995</c:v>
                </c:pt>
                <c:pt idx="25020">
                  <c:v>0.98955389999999999</c:v>
                </c:pt>
                <c:pt idx="25021">
                  <c:v>0.99037350000000002</c:v>
                </c:pt>
                <c:pt idx="25022">
                  <c:v>0.98861675999999998</c:v>
                </c:pt>
                <c:pt idx="25023">
                  <c:v>0.98916530000000003</c:v>
                </c:pt>
                <c:pt idx="25024">
                  <c:v>1.0009319000000001</c:v>
                </c:pt>
                <c:pt idx="25025">
                  <c:v>0.98066059999999999</c:v>
                </c:pt>
                <c:pt idx="25026">
                  <c:v>0.99962110000000004</c:v>
                </c:pt>
                <c:pt idx="25027">
                  <c:v>0.99860333999999995</c:v>
                </c:pt>
                <c:pt idx="25028">
                  <c:v>0.99323969999999995</c:v>
                </c:pt>
                <c:pt idx="25029">
                  <c:v>0.94300085</c:v>
                </c:pt>
                <c:pt idx="25030">
                  <c:v>1.0005945999999999</c:v>
                </c:pt>
                <c:pt idx="25031">
                  <c:v>0.98940939999999999</c:v>
                </c:pt>
                <c:pt idx="25032">
                  <c:v>0.97862950000000004</c:v>
                </c:pt>
                <c:pt idx="25033">
                  <c:v>0.99710094999999999</c:v>
                </c:pt>
                <c:pt idx="25034">
                  <c:v>0.99468464000000001</c:v>
                </c:pt>
                <c:pt idx="25035">
                  <c:v>1.0006409000000001</c:v>
                </c:pt>
                <c:pt idx="25036">
                  <c:v>0.98148550000000001</c:v>
                </c:pt>
                <c:pt idx="25037">
                  <c:v>1.0019792000000001</c:v>
                </c:pt>
                <c:pt idx="25038">
                  <c:v>0.99972559999999999</c:v>
                </c:pt>
                <c:pt idx="25039">
                  <c:v>0.99881470000000006</c:v>
                </c:pt>
                <c:pt idx="25040">
                  <c:v>0.98483039999999999</c:v>
                </c:pt>
                <c:pt idx="25041">
                  <c:v>1.0009026999999999</c:v>
                </c:pt>
                <c:pt idx="25042">
                  <c:v>1.0025481000000001</c:v>
                </c:pt>
                <c:pt idx="25043">
                  <c:v>1.0057086</c:v>
                </c:pt>
                <c:pt idx="25044">
                  <c:v>0.97868520000000003</c:v>
                </c:pt>
                <c:pt idx="25045">
                  <c:v>0.99905849999999996</c:v>
                </c:pt>
                <c:pt idx="25046">
                  <c:v>0.99635960000000001</c:v>
                </c:pt>
                <c:pt idx="25047">
                  <c:v>0.98687469999999999</c:v>
                </c:pt>
                <c:pt idx="25048">
                  <c:v>0.98737470000000005</c:v>
                </c:pt>
                <c:pt idx="25049">
                  <c:v>1.0000321000000001</c:v>
                </c:pt>
                <c:pt idx="25050">
                  <c:v>0.98849520000000002</c:v>
                </c:pt>
                <c:pt idx="25051">
                  <c:v>1.0006877999999999</c:v>
                </c:pt>
                <c:pt idx="25052">
                  <c:v>1.0008113000000001</c:v>
                </c:pt>
                <c:pt idx="25053">
                  <c:v>1.0000363999999999</c:v>
                </c:pt>
                <c:pt idx="25054">
                  <c:v>0.99890745000000003</c:v>
                </c:pt>
                <c:pt idx="25055">
                  <c:v>1.0013977000000001</c:v>
                </c:pt>
                <c:pt idx="25056">
                  <c:v>0.99975199999999997</c:v>
                </c:pt>
                <c:pt idx="25057">
                  <c:v>0.9989015</c:v>
                </c:pt>
                <c:pt idx="25058">
                  <c:v>1.0001932</c:v>
                </c:pt>
                <c:pt idx="25059">
                  <c:v>1.0005261000000001</c:v>
                </c:pt>
                <c:pt idx="25060">
                  <c:v>1.0023955</c:v>
                </c:pt>
                <c:pt idx="25061">
                  <c:v>0.99027810000000005</c:v>
                </c:pt>
                <c:pt idx="25062">
                  <c:v>0.99210805000000002</c:v>
                </c:pt>
                <c:pt idx="25063">
                  <c:v>0.99797153000000005</c:v>
                </c:pt>
                <c:pt idx="25064">
                  <c:v>0.99719279999999999</c:v>
                </c:pt>
                <c:pt idx="25065">
                  <c:v>1.0014529999999999</c:v>
                </c:pt>
                <c:pt idx="25066">
                  <c:v>1.001627</c:v>
                </c:pt>
                <c:pt idx="25067">
                  <c:v>0.98328660000000001</c:v>
                </c:pt>
                <c:pt idx="25068">
                  <c:v>0.99931309999999995</c:v>
                </c:pt>
                <c:pt idx="25069">
                  <c:v>0.99930759999999996</c:v>
                </c:pt>
                <c:pt idx="25070">
                  <c:v>1.0011798000000001</c:v>
                </c:pt>
                <c:pt idx="25071">
                  <c:v>1.0002667999999999</c:v>
                </c:pt>
                <c:pt idx="25072">
                  <c:v>0.99900955000000002</c:v>
                </c:pt>
                <c:pt idx="25073">
                  <c:v>0.99759629999999999</c:v>
                </c:pt>
                <c:pt idx="25074">
                  <c:v>1.0016252000000001</c:v>
                </c:pt>
                <c:pt idx="25075">
                  <c:v>1.0009385</c:v>
                </c:pt>
                <c:pt idx="25076">
                  <c:v>0.90010369999999995</c:v>
                </c:pt>
                <c:pt idx="25077">
                  <c:v>0.99768769999999996</c:v>
                </c:pt>
                <c:pt idx="25078">
                  <c:v>0.99749200000000005</c:v>
                </c:pt>
                <c:pt idx="25079">
                  <c:v>1.0009496</c:v>
                </c:pt>
                <c:pt idx="25080">
                  <c:v>0.97733133999999999</c:v>
                </c:pt>
                <c:pt idx="25081">
                  <c:v>0.99842525000000004</c:v>
                </c:pt>
                <c:pt idx="25082">
                  <c:v>0.99375826</c:v>
                </c:pt>
                <c:pt idx="25083">
                  <c:v>1.0002477999999999</c:v>
                </c:pt>
                <c:pt idx="25084">
                  <c:v>0.95332340000000004</c:v>
                </c:pt>
                <c:pt idx="25085">
                  <c:v>0.99683409999999995</c:v>
                </c:pt>
                <c:pt idx="25086">
                  <c:v>0.99900230000000001</c:v>
                </c:pt>
                <c:pt idx="25087">
                  <c:v>0.9731225</c:v>
                </c:pt>
                <c:pt idx="25088">
                  <c:v>0.99979549999999995</c:v>
                </c:pt>
                <c:pt idx="25089">
                  <c:v>0.96905660000000005</c:v>
                </c:pt>
                <c:pt idx="25090">
                  <c:v>0.99811137000000005</c:v>
                </c:pt>
                <c:pt idx="25091">
                  <c:v>0.9999709</c:v>
                </c:pt>
                <c:pt idx="25092">
                  <c:v>1.000186</c:v>
                </c:pt>
                <c:pt idx="25093">
                  <c:v>0.9999709</c:v>
                </c:pt>
                <c:pt idx="25094">
                  <c:v>0.99969759999999996</c:v>
                </c:pt>
                <c:pt idx="25095">
                  <c:v>0.97328440000000005</c:v>
                </c:pt>
                <c:pt idx="25096">
                  <c:v>0.99888200000000005</c:v>
                </c:pt>
                <c:pt idx="25097">
                  <c:v>0.97825240000000002</c:v>
                </c:pt>
                <c:pt idx="25098">
                  <c:v>0.99079930000000005</c:v>
                </c:pt>
                <c:pt idx="25099">
                  <c:v>0.99807380000000001</c:v>
                </c:pt>
                <c:pt idx="25100">
                  <c:v>0.99952536999999997</c:v>
                </c:pt>
                <c:pt idx="25101">
                  <c:v>0.97348769999999996</c:v>
                </c:pt>
                <c:pt idx="25102">
                  <c:v>1.0013018</c:v>
                </c:pt>
                <c:pt idx="25103">
                  <c:v>0.99987566000000005</c:v>
                </c:pt>
                <c:pt idx="25104">
                  <c:v>0.96445320000000001</c:v>
                </c:pt>
                <c:pt idx="25105">
                  <c:v>0.98455477000000002</c:v>
                </c:pt>
                <c:pt idx="25106">
                  <c:v>0.99918709999999999</c:v>
                </c:pt>
                <c:pt idx="25107">
                  <c:v>0.97870710000000005</c:v>
                </c:pt>
                <c:pt idx="25108">
                  <c:v>0.99980979999999997</c:v>
                </c:pt>
                <c:pt idx="25109">
                  <c:v>0.99706364000000003</c:v>
                </c:pt>
                <c:pt idx="25110">
                  <c:v>0.9940367</c:v>
                </c:pt>
                <c:pt idx="25111">
                  <c:v>0.99732785999999995</c:v>
                </c:pt>
                <c:pt idx="25112">
                  <c:v>1.0004078000000001</c:v>
                </c:pt>
                <c:pt idx="25113">
                  <c:v>0.99013139999999999</c:v>
                </c:pt>
                <c:pt idx="25114">
                  <c:v>0.98767203000000003</c:v>
                </c:pt>
                <c:pt idx="25115">
                  <c:v>0.99894464000000005</c:v>
                </c:pt>
                <c:pt idx="25116">
                  <c:v>1.0002816999999999</c:v>
                </c:pt>
                <c:pt idx="25117">
                  <c:v>0.99968475000000001</c:v>
                </c:pt>
                <c:pt idx="25118">
                  <c:v>1.0046269999999999</c:v>
                </c:pt>
                <c:pt idx="25119">
                  <c:v>0.99030209999999996</c:v>
                </c:pt>
                <c:pt idx="25120">
                  <c:v>0.98272157000000004</c:v>
                </c:pt>
                <c:pt idx="25121">
                  <c:v>1.0016700000000001</c:v>
                </c:pt>
                <c:pt idx="25122">
                  <c:v>1.0010448000000001</c:v>
                </c:pt>
                <c:pt idx="25123">
                  <c:v>0.98914504000000003</c:v>
                </c:pt>
                <c:pt idx="25124">
                  <c:v>0.99363179999999995</c:v>
                </c:pt>
                <c:pt idx="25125">
                  <c:v>0.99479455000000006</c:v>
                </c:pt>
                <c:pt idx="25126">
                  <c:v>0.99193940000000003</c:v>
                </c:pt>
                <c:pt idx="25127">
                  <c:v>1.0000313999999999</c:v>
                </c:pt>
                <c:pt idx="25128">
                  <c:v>0.9892514</c:v>
                </c:pt>
                <c:pt idx="25129">
                  <c:v>1.0007060999999999</c:v>
                </c:pt>
                <c:pt idx="25130">
                  <c:v>0.98821616000000001</c:v>
                </c:pt>
                <c:pt idx="25131">
                  <c:v>1.0007849</c:v>
                </c:pt>
                <c:pt idx="25132">
                  <c:v>1.0003575</c:v>
                </c:pt>
                <c:pt idx="25133">
                  <c:v>1.0013869</c:v>
                </c:pt>
                <c:pt idx="25134">
                  <c:v>1.0030242</c:v>
                </c:pt>
                <c:pt idx="25135">
                  <c:v>0.9751301</c:v>
                </c:pt>
                <c:pt idx="25136">
                  <c:v>0.98977345000000005</c:v>
                </c:pt>
                <c:pt idx="25137">
                  <c:v>0.97934854000000005</c:v>
                </c:pt>
                <c:pt idx="25138">
                  <c:v>0.96825092999999995</c:v>
                </c:pt>
                <c:pt idx="25139">
                  <c:v>1.0003955</c:v>
                </c:pt>
                <c:pt idx="25140">
                  <c:v>0.99859489999999995</c:v>
                </c:pt>
                <c:pt idx="25141">
                  <c:v>0.99807405000000005</c:v>
                </c:pt>
                <c:pt idx="25142">
                  <c:v>1.0011912999999999</c:v>
                </c:pt>
                <c:pt idx="25143">
                  <c:v>0.99834495999999995</c:v>
                </c:pt>
                <c:pt idx="25144">
                  <c:v>0.97288626</c:v>
                </c:pt>
                <c:pt idx="25145">
                  <c:v>0.99658524999999998</c:v>
                </c:pt>
                <c:pt idx="25146">
                  <c:v>0.99472046000000003</c:v>
                </c:pt>
                <c:pt idx="25147">
                  <c:v>0.99882320000000002</c:v>
                </c:pt>
                <c:pt idx="25148">
                  <c:v>1.0032588</c:v>
                </c:pt>
                <c:pt idx="25149">
                  <c:v>0.96097416000000002</c:v>
                </c:pt>
                <c:pt idx="25150">
                  <c:v>0.99391200000000002</c:v>
                </c:pt>
                <c:pt idx="25151">
                  <c:v>0.95044713999999997</c:v>
                </c:pt>
                <c:pt idx="25152">
                  <c:v>0.99147326000000002</c:v>
                </c:pt>
                <c:pt idx="25153">
                  <c:v>0.92435060000000002</c:v>
                </c:pt>
                <c:pt idx="25154">
                  <c:v>0.99561524000000001</c:v>
                </c:pt>
                <c:pt idx="25155">
                  <c:v>0.97372179999999997</c:v>
                </c:pt>
                <c:pt idx="25156">
                  <c:v>0.98291919999999999</c:v>
                </c:pt>
                <c:pt idx="25157">
                  <c:v>0.99574536000000002</c:v>
                </c:pt>
                <c:pt idx="25158">
                  <c:v>1.0020734</c:v>
                </c:pt>
                <c:pt idx="25159">
                  <c:v>0.99496245000000005</c:v>
                </c:pt>
                <c:pt idx="25160">
                  <c:v>1.0010762</c:v>
                </c:pt>
                <c:pt idx="25161">
                  <c:v>0.99213010000000001</c:v>
                </c:pt>
                <c:pt idx="25162">
                  <c:v>1.0013232999999999</c:v>
                </c:pt>
                <c:pt idx="25163">
                  <c:v>0.98734485999999999</c:v>
                </c:pt>
                <c:pt idx="25164">
                  <c:v>0.97319659999999997</c:v>
                </c:pt>
                <c:pt idx="25165">
                  <c:v>0.99280659999999998</c:v>
                </c:pt>
                <c:pt idx="25166">
                  <c:v>0.9703891</c:v>
                </c:pt>
                <c:pt idx="25167">
                  <c:v>0.99787570000000003</c:v>
                </c:pt>
                <c:pt idx="25168">
                  <c:v>0.99040985000000004</c:v>
                </c:pt>
                <c:pt idx="25169">
                  <c:v>0.99794369999999999</c:v>
                </c:pt>
                <c:pt idx="25170">
                  <c:v>0.93979690000000005</c:v>
                </c:pt>
                <c:pt idx="25171">
                  <c:v>0.96425179999999999</c:v>
                </c:pt>
                <c:pt idx="25172">
                  <c:v>0.98940260000000002</c:v>
                </c:pt>
                <c:pt idx="25173">
                  <c:v>1.0011823</c:v>
                </c:pt>
                <c:pt idx="25174">
                  <c:v>1.0003034</c:v>
                </c:pt>
                <c:pt idx="25175">
                  <c:v>0.96665239999999997</c:v>
                </c:pt>
                <c:pt idx="25176">
                  <c:v>1.0006894</c:v>
                </c:pt>
                <c:pt idx="25177">
                  <c:v>1.0027499</c:v>
                </c:pt>
                <c:pt idx="25178">
                  <c:v>0.99931990000000004</c:v>
                </c:pt>
                <c:pt idx="25179">
                  <c:v>1.0022484</c:v>
                </c:pt>
                <c:pt idx="25180">
                  <c:v>0.99974626</c:v>
                </c:pt>
                <c:pt idx="25181">
                  <c:v>0.98119294999999995</c:v>
                </c:pt>
                <c:pt idx="25182">
                  <c:v>0.98424210000000001</c:v>
                </c:pt>
                <c:pt idx="25183">
                  <c:v>0.99733249999999996</c:v>
                </c:pt>
                <c:pt idx="25184">
                  <c:v>0.99605315999999999</c:v>
                </c:pt>
                <c:pt idx="25185">
                  <c:v>0.95972674999999996</c:v>
                </c:pt>
                <c:pt idx="25186">
                  <c:v>0.99153840000000004</c:v>
                </c:pt>
                <c:pt idx="25187">
                  <c:v>0.99968749999999995</c:v>
                </c:pt>
                <c:pt idx="25188">
                  <c:v>1.0010782</c:v>
                </c:pt>
                <c:pt idx="25189">
                  <c:v>0.99804999999999999</c:v>
                </c:pt>
                <c:pt idx="25190">
                  <c:v>1.0008547000000001</c:v>
                </c:pt>
                <c:pt idx="25191">
                  <c:v>0.98397400000000002</c:v>
                </c:pt>
                <c:pt idx="25192">
                  <c:v>0.99561429999999995</c:v>
                </c:pt>
                <c:pt idx="25193">
                  <c:v>0.99882649999999995</c:v>
                </c:pt>
                <c:pt idx="25194">
                  <c:v>0.97144319999999995</c:v>
                </c:pt>
                <c:pt idx="25195">
                  <c:v>1.0018457000000001</c:v>
                </c:pt>
                <c:pt idx="25196">
                  <c:v>0.99323969999999995</c:v>
                </c:pt>
                <c:pt idx="25197">
                  <c:v>0.98709369999999996</c:v>
                </c:pt>
                <c:pt idx="25198">
                  <c:v>0.91457796000000002</c:v>
                </c:pt>
                <c:pt idx="25199">
                  <c:v>0.99978363999999997</c:v>
                </c:pt>
                <c:pt idx="25200">
                  <c:v>0.99797904000000004</c:v>
                </c:pt>
                <c:pt idx="25201">
                  <c:v>0.95973529999999996</c:v>
                </c:pt>
                <c:pt idx="25202">
                  <c:v>0.97901492999999995</c:v>
                </c:pt>
                <c:pt idx="25203">
                  <c:v>0.98593129999999995</c:v>
                </c:pt>
                <c:pt idx="25204">
                  <c:v>1.0006409000000001</c:v>
                </c:pt>
                <c:pt idx="25205">
                  <c:v>1.0009513999999999</c:v>
                </c:pt>
                <c:pt idx="25206">
                  <c:v>0.98522129999999997</c:v>
                </c:pt>
                <c:pt idx="25207">
                  <c:v>1.0010585999999999</c:v>
                </c:pt>
                <c:pt idx="25208">
                  <c:v>0.99967269999999997</c:v>
                </c:pt>
                <c:pt idx="25209">
                  <c:v>0.99717900000000004</c:v>
                </c:pt>
                <c:pt idx="25210">
                  <c:v>0.97248029999999996</c:v>
                </c:pt>
                <c:pt idx="25211">
                  <c:v>0.99358964000000005</c:v>
                </c:pt>
                <c:pt idx="25212">
                  <c:v>0.98799866000000003</c:v>
                </c:pt>
                <c:pt idx="25213">
                  <c:v>1.000267</c:v>
                </c:pt>
                <c:pt idx="25214">
                  <c:v>0.97479974999999996</c:v>
                </c:pt>
                <c:pt idx="25215">
                  <c:v>0.98624073999999995</c:v>
                </c:pt>
                <c:pt idx="25216">
                  <c:v>1.0025742</c:v>
                </c:pt>
                <c:pt idx="25217">
                  <c:v>0.99409749999999997</c:v>
                </c:pt>
                <c:pt idx="25218">
                  <c:v>0.99341650000000004</c:v>
                </c:pt>
                <c:pt idx="25219">
                  <c:v>0.98509437</c:v>
                </c:pt>
                <c:pt idx="25220">
                  <c:v>1.0012468000000001</c:v>
                </c:pt>
                <c:pt idx="25221">
                  <c:v>0.99974569999999996</c:v>
                </c:pt>
                <c:pt idx="25222">
                  <c:v>0.99468389999999995</c:v>
                </c:pt>
                <c:pt idx="25223">
                  <c:v>1.0008079000000001</c:v>
                </c:pt>
                <c:pt idx="25224">
                  <c:v>1.0020876000000001</c:v>
                </c:pt>
                <c:pt idx="25225">
                  <c:v>0.95141982999999997</c:v>
                </c:pt>
                <c:pt idx="25226">
                  <c:v>0.99928163999999997</c:v>
                </c:pt>
                <c:pt idx="25227">
                  <c:v>0.99135229999999996</c:v>
                </c:pt>
                <c:pt idx="25228">
                  <c:v>0.98313539999999999</c:v>
                </c:pt>
                <c:pt idx="25229">
                  <c:v>0.99753254999999996</c:v>
                </c:pt>
                <c:pt idx="25230">
                  <c:v>0.95170646999999997</c:v>
                </c:pt>
                <c:pt idx="25231">
                  <c:v>0.99751339999999999</c:v>
                </c:pt>
                <c:pt idx="25232">
                  <c:v>0.99996600000000002</c:v>
                </c:pt>
                <c:pt idx="25233">
                  <c:v>0.99171160000000003</c:v>
                </c:pt>
                <c:pt idx="25234">
                  <c:v>0.99670170000000002</c:v>
                </c:pt>
                <c:pt idx="25235">
                  <c:v>1.0005643</c:v>
                </c:pt>
                <c:pt idx="25236">
                  <c:v>0.99663584999999999</c:v>
                </c:pt>
                <c:pt idx="25237">
                  <c:v>0.98279744000000002</c:v>
                </c:pt>
                <c:pt idx="25238">
                  <c:v>0.99370765999999999</c:v>
                </c:pt>
                <c:pt idx="25239">
                  <c:v>0.99329140000000005</c:v>
                </c:pt>
                <c:pt idx="25240">
                  <c:v>0.98844940000000003</c:v>
                </c:pt>
                <c:pt idx="25241">
                  <c:v>1.0004763999999999</c:v>
                </c:pt>
                <c:pt idx="25242">
                  <c:v>0.99887709999999996</c:v>
                </c:pt>
                <c:pt idx="25243">
                  <c:v>1.0010489</c:v>
                </c:pt>
                <c:pt idx="25244">
                  <c:v>0.96748847000000004</c:v>
                </c:pt>
                <c:pt idx="25245">
                  <c:v>0.96255369999999996</c:v>
                </c:pt>
                <c:pt idx="25246">
                  <c:v>1.0002394999999999</c:v>
                </c:pt>
                <c:pt idx="25247">
                  <c:v>1.0020226999999999</c:v>
                </c:pt>
                <c:pt idx="25248">
                  <c:v>0.99331623000000002</c:v>
                </c:pt>
                <c:pt idx="25249">
                  <c:v>0.98560333</c:v>
                </c:pt>
                <c:pt idx="25250">
                  <c:v>0.99980979999999997</c:v>
                </c:pt>
                <c:pt idx="25251">
                  <c:v>0.99649710000000002</c:v>
                </c:pt>
                <c:pt idx="25252">
                  <c:v>0.98743320000000001</c:v>
                </c:pt>
                <c:pt idx="25253">
                  <c:v>1.00041</c:v>
                </c:pt>
                <c:pt idx="25254">
                  <c:v>0.99874810000000003</c:v>
                </c:pt>
                <c:pt idx="25255">
                  <c:v>0.98834109999999997</c:v>
                </c:pt>
                <c:pt idx="25256">
                  <c:v>1.0007044</c:v>
                </c:pt>
                <c:pt idx="25257">
                  <c:v>0.99019617000000004</c:v>
                </c:pt>
                <c:pt idx="25258">
                  <c:v>0.98585319999999999</c:v>
                </c:pt>
                <c:pt idx="25259">
                  <c:v>0.9769369</c:v>
                </c:pt>
                <c:pt idx="25260">
                  <c:v>0.99842423000000002</c:v>
                </c:pt>
                <c:pt idx="25261">
                  <c:v>1.0015497</c:v>
                </c:pt>
                <c:pt idx="25262">
                  <c:v>0.97882473000000003</c:v>
                </c:pt>
                <c:pt idx="25263">
                  <c:v>0.99755919999999998</c:v>
                </c:pt>
                <c:pt idx="25264">
                  <c:v>1.0001910000000001</c:v>
                </c:pt>
                <c:pt idx="25265">
                  <c:v>1.0005264</c:v>
                </c:pt>
                <c:pt idx="25266">
                  <c:v>0.98582053000000003</c:v>
                </c:pt>
                <c:pt idx="25267">
                  <c:v>0.86344460000000001</c:v>
                </c:pt>
                <c:pt idx="25268">
                  <c:v>0.99568570000000001</c:v>
                </c:pt>
                <c:pt idx="25269">
                  <c:v>0.99978966000000002</c:v>
                </c:pt>
                <c:pt idx="25270">
                  <c:v>0.99622184000000003</c:v>
                </c:pt>
                <c:pt idx="25271">
                  <c:v>0.99911660000000002</c:v>
                </c:pt>
                <c:pt idx="25272">
                  <c:v>0.99745569999999995</c:v>
                </c:pt>
                <c:pt idx="25273">
                  <c:v>0.99948519999999996</c:v>
                </c:pt>
                <c:pt idx="25274">
                  <c:v>0.99964399999999998</c:v>
                </c:pt>
                <c:pt idx="25275">
                  <c:v>1.0014067</c:v>
                </c:pt>
                <c:pt idx="25276">
                  <c:v>0.99983160000000004</c:v>
                </c:pt>
                <c:pt idx="25277">
                  <c:v>0.99424857</c:v>
                </c:pt>
                <c:pt idx="25278">
                  <c:v>0.99177015000000002</c:v>
                </c:pt>
                <c:pt idx="25279">
                  <c:v>1.0014403999999999</c:v>
                </c:pt>
                <c:pt idx="25280">
                  <c:v>0.99660413999999997</c:v>
                </c:pt>
                <c:pt idx="25281">
                  <c:v>0.99135379999999995</c:v>
                </c:pt>
                <c:pt idx="25282">
                  <c:v>0.99689525000000001</c:v>
                </c:pt>
                <c:pt idx="25283">
                  <c:v>0.99958440000000004</c:v>
                </c:pt>
                <c:pt idx="25284">
                  <c:v>0.99900436000000004</c:v>
                </c:pt>
                <c:pt idx="25285">
                  <c:v>0.99005854000000004</c:v>
                </c:pt>
                <c:pt idx="25286">
                  <c:v>0.9877378</c:v>
                </c:pt>
                <c:pt idx="25287">
                  <c:v>1.0014628999999999</c:v>
                </c:pt>
                <c:pt idx="25288">
                  <c:v>0.94062120000000005</c:v>
                </c:pt>
                <c:pt idx="25289">
                  <c:v>0.99826795000000002</c:v>
                </c:pt>
                <c:pt idx="25290">
                  <c:v>0.99264722999999999</c:v>
                </c:pt>
                <c:pt idx="25291">
                  <c:v>0.99008565999999998</c:v>
                </c:pt>
                <c:pt idx="25292">
                  <c:v>1.0012513000000001</c:v>
                </c:pt>
                <c:pt idx="25293">
                  <c:v>0.92287319999999995</c:v>
                </c:pt>
                <c:pt idx="25294">
                  <c:v>0.99093664000000004</c:v>
                </c:pt>
                <c:pt idx="25295">
                  <c:v>0.99869657000000001</c:v>
                </c:pt>
                <c:pt idx="25296">
                  <c:v>0.98334140000000003</c:v>
                </c:pt>
                <c:pt idx="25297">
                  <c:v>0.99896145000000003</c:v>
                </c:pt>
                <c:pt idx="25298">
                  <c:v>0.99991392999999995</c:v>
                </c:pt>
                <c:pt idx="25299">
                  <c:v>0.99640530000000005</c:v>
                </c:pt>
                <c:pt idx="25300">
                  <c:v>0.99679476</c:v>
                </c:pt>
                <c:pt idx="25301">
                  <c:v>0.99360760000000004</c:v>
                </c:pt>
                <c:pt idx="25302">
                  <c:v>0.98974353000000004</c:v>
                </c:pt>
                <c:pt idx="25303">
                  <c:v>0.99249209999999999</c:v>
                </c:pt>
                <c:pt idx="25304">
                  <c:v>0.99916196000000002</c:v>
                </c:pt>
                <c:pt idx="25305">
                  <c:v>0.99646455</c:v>
                </c:pt>
                <c:pt idx="25306">
                  <c:v>0.95504330000000004</c:v>
                </c:pt>
                <c:pt idx="25307">
                  <c:v>0.99718510000000005</c:v>
                </c:pt>
                <c:pt idx="25308">
                  <c:v>0.99646760000000001</c:v>
                </c:pt>
                <c:pt idx="25309">
                  <c:v>0.98245479999999996</c:v>
                </c:pt>
                <c:pt idx="25310">
                  <c:v>0.98723965999999996</c:v>
                </c:pt>
                <c:pt idx="25311">
                  <c:v>1.0022078000000001</c:v>
                </c:pt>
                <c:pt idx="25312">
                  <c:v>0.99847996000000006</c:v>
                </c:pt>
                <c:pt idx="25313">
                  <c:v>0.99209327000000003</c:v>
                </c:pt>
                <c:pt idx="25314">
                  <c:v>1.0000608</c:v>
                </c:pt>
                <c:pt idx="25315">
                  <c:v>0.99429769999999995</c:v>
                </c:pt>
                <c:pt idx="25316">
                  <c:v>0.98221654000000003</c:v>
                </c:pt>
                <c:pt idx="25317">
                  <c:v>1.0000340000000001</c:v>
                </c:pt>
                <c:pt idx="25318">
                  <c:v>0.99621713000000001</c:v>
                </c:pt>
                <c:pt idx="25319">
                  <c:v>0.99974626</c:v>
                </c:pt>
                <c:pt idx="25320">
                  <c:v>0.97861220000000004</c:v>
                </c:pt>
                <c:pt idx="25321">
                  <c:v>1.0001507000000001</c:v>
                </c:pt>
                <c:pt idx="25322">
                  <c:v>0.99219219999999997</c:v>
                </c:pt>
                <c:pt idx="25323">
                  <c:v>0.99250769999999999</c:v>
                </c:pt>
                <c:pt idx="25324">
                  <c:v>0.94946337000000003</c:v>
                </c:pt>
                <c:pt idx="25325">
                  <c:v>1.0002477999999999</c:v>
                </c:pt>
                <c:pt idx="25326">
                  <c:v>1.0004861</c:v>
                </c:pt>
                <c:pt idx="25327">
                  <c:v>1.0003698999999999</c:v>
                </c:pt>
                <c:pt idx="25328">
                  <c:v>0.99994426999999997</c:v>
                </c:pt>
                <c:pt idx="25329">
                  <c:v>0.99707190000000001</c:v>
                </c:pt>
                <c:pt idx="25330">
                  <c:v>0.97416186000000005</c:v>
                </c:pt>
                <c:pt idx="25331">
                  <c:v>1.0012951999999999</c:v>
                </c:pt>
                <c:pt idx="25332">
                  <c:v>0.99926839999999995</c:v>
                </c:pt>
                <c:pt idx="25333">
                  <c:v>0.99320936000000004</c:v>
                </c:pt>
                <c:pt idx="25334">
                  <c:v>0.99660530000000003</c:v>
                </c:pt>
                <c:pt idx="25335">
                  <c:v>1.0001534999999999</c:v>
                </c:pt>
                <c:pt idx="25336">
                  <c:v>0.79932789999999998</c:v>
                </c:pt>
                <c:pt idx="25337">
                  <c:v>1.0016411999999999</c:v>
                </c:pt>
                <c:pt idx="25338">
                  <c:v>1.0018142000000001</c:v>
                </c:pt>
                <c:pt idx="25339">
                  <c:v>0.97477709999999995</c:v>
                </c:pt>
                <c:pt idx="25340">
                  <c:v>0.98279059999999996</c:v>
                </c:pt>
                <c:pt idx="25341">
                  <c:v>0.929894</c:v>
                </c:pt>
                <c:pt idx="25342">
                  <c:v>0.99861540000000004</c:v>
                </c:pt>
                <c:pt idx="25343">
                  <c:v>0.93484579999999995</c:v>
                </c:pt>
                <c:pt idx="25344">
                  <c:v>0.98199999999999998</c:v>
                </c:pt>
                <c:pt idx="25345">
                  <c:v>0.99968075999999995</c:v>
                </c:pt>
                <c:pt idx="25346">
                  <c:v>0.98605359999999997</c:v>
                </c:pt>
                <c:pt idx="25347">
                  <c:v>0.99493134000000005</c:v>
                </c:pt>
                <c:pt idx="25348">
                  <c:v>0.98884819999999995</c:v>
                </c:pt>
                <c:pt idx="25349">
                  <c:v>0.99207305999999995</c:v>
                </c:pt>
                <c:pt idx="25350">
                  <c:v>0.98473763000000003</c:v>
                </c:pt>
                <c:pt idx="25351">
                  <c:v>1.0003447999999999</c:v>
                </c:pt>
                <c:pt idx="25352">
                  <c:v>1.0008596999999999</c:v>
                </c:pt>
                <c:pt idx="25353">
                  <c:v>0.95408939999999998</c:v>
                </c:pt>
                <c:pt idx="25354">
                  <c:v>0.99509110000000001</c:v>
                </c:pt>
                <c:pt idx="25355">
                  <c:v>0.99899936</c:v>
                </c:pt>
                <c:pt idx="25356">
                  <c:v>1.0029486000000001</c:v>
                </c:pt>
                <c:pt idx="25357">
                  <c:v>0.96798139999999999</c:v>
                </c:pt>
                <c:pt idx="25358">
                  <c:v>0.99991476999999995</c:v>
                </c:pt>
                <c:pt idx="25359">
                  <c:v>0.96598994999999999</c:v>
                </c:pt>
                <c:pt idx="25360">
                  <c:v>1.0023614000000001</c:v>
                </c:pt>
                <c:pt idx="25361">
                  <c:v>0.99595029999999996</c:v>
                </c:pt>
                <c:pt idx="25362">
                  <c:v>0.99626919999999997</c:v>
                </c:pt>
                <c:pt idx="25363">
                  <c:v>0.99741703000000004</c:v>
                </c:pt>
                <c:pt idx="25364">
                  <c:v>0.98848915000000004</c:v>
                </c:pt>
                <c:pt idx="25365">
                  <c:v>0.99399999999999999</c:v>
                </c:pt>
                <c:pt idx="25366">
                  <c:v>0.96235749999999998</c:v>
                </c:pt>
                <c:pt idx="25367">
                  <c:v>0.9938458</c:v>
                </c:pt>
                <c:pt idx="25368">
                  <c:v>0.98773485000000005</c:v>
                </c:pt>
                <c:pt idx="25369">
                  <c:v>0.97105160000000001</c:v>
                </c:pt>
                <c:pt idx="25370">
                  <c:v>0.9999962</c:v>
                </c:pt>
                <c:pt idx="25371">
                  <c:v>1.0028855999999999</c:v>
                </c:pt>
                <c:pt idx="25372">
                  <c:v>0.99912034999999999</c:v>
                </c:pt>
                <c:pt idx="25373">
                  <c:v>0.99657773999999999</c:v>
                </c:pt>
                <c:pt idx="25374">
                  <c:v>0.97671806999999999</c:v>
                </c:pt>
                <c:pt idx="25375">
                  <c:v>1.0010082</c:v>
                </c:pt>
                <c:pt idx="25376">
                  <c:v>0.95994060000000003</c:v>
                </c:pt>
                <c:pt idx="25377">
                  <c:v>0.98991024000000005</c:v>
                </c:pt>
                <c:pt idx="25378">
                  <c:v>0.94424490000000005</c:v>
                </c:pt>
                <c:pt idx="25379">
                  <c:v>1.0035738999999999</c:v>
                </c:pt>
                <c:pt idx="25380">
                  <c:v>0.97470456000000005</c:v>
                </c:pt>
                <c:pt idx="25381">
                  <c:v>1.0000072</c:v>
                </c:pt>
                <c:pt idx="25382">
                  <c:v>0.99475340000000001</c:v>
                </c:pt>
                <c:pt idx="25383">
                  <c:v>0.98396033000000005</c:v>
                </c:pt>
                <c:pt idx="25384">
                  <c:v>1.0022371000000001</c:v>
                </c:pt>
                <c:pt idx="25385">
                  <c:v>0.98447090000000004</c:v>
                </c:pt>
                <c:pt idx="25386">
                  <c:v>1.0012093</c:v>
                </c:pt>
                <c:pt idx="25387">
                  <c:v>1.0001382999999999</c:v>
                </c:pt>
                <c:pt idx="25388">
                  <c:v>0.99498129999999996</c:v>
                </c:pt>
                <c:pt idx="25389">
                  <c:v>0.98985369999999995</c:v>
                </c:pt>
                <c:pt idx="25390">
                  <c:v>0.96799360000000001</c:v>
                </c:pt>
                <c:pt idx="25391">
                  <c:v>0.99974569999999996</c:v>
                </c:pt>
                <c:pt idx="25392">
                  <c:v>0.99961202999999998</c:v>
                </c:pt>
                <c:pt idx="25393">
                  <c:v>1.0011293000000001</c:v>
                </c:pt>
                <c:pt idx="25394">
                  <c:v>0.99843059999999995</c:v>
                </c:pt>
                <c:pt idx="25395">
                  <c:v>0.97897213999999999</c:v>
                </c:pt>
                <c:pt idx="25396">
                  <c:v>0.99830569999999996</c:v>
                </c:pt>
                <c:pt idx="25397">
                  <c:v>1.0008273999999999</c:v>
                </c:pt>
                <c:pt idx="25398">
                  <c:v>1.0004252</c:v>
                </c:pt>
                <c:pt idx="25399">
                  <c:v>0.98565482999999998</c:v>
                </c:pt>
                <c:pt idx="25400">
                  <c:v>0.99487809999999999</c:v>
                </c:pt>
                <c:pt idx="25401">
                  <c:v>0.98857974999999998</c:v>
                </c:pt>
                <c:pt idx="25402">
                  <c:v>0.99780519999999995</c:v>
                </c:pt>
                <c:pt idx="25403">
                  <c:v>0.99938320000000003</c:v>
                </c:pt>
                <c:pt idx="25404">
                  <c:v>0.99958630000000004</c:v>
                </c:pt>
                <c:pt idx="25405">
                  <c:v>0.99151080000000003</c:v>
                </c:pt>
                <c:pt idx="25406">
                  <c:v>1.0001842999999999</c:v>
                </c:pt>
                <c:pt idx="25407">
                  <c:v>1.0000274</c:v>
                </c:pt>
                <c:pt idx="25408">
                  <c:v>1.0016495000000001</c:v>
                </c:pt>
                <c:pt idx="25409">
                  <c:v>0.99844469999999996</c:v>
                </c:pt>
                <c:pt idx="25410">
                  <c:v>1.0001194</c:v>
                </c:pt>
                <c:pt idx="25411">
                  <c:v>1.0005660999999999</c:v>
                </c:pt>
                <c:pt idx="25412">
                  <c:v>0.99934970000000001</c:v>
                </c:pt>
                <c:pt idx="25413">
                  <c:v>0.99542989999999998</c:v>
                </c:pt>
                <c:pt idx="25414">
                  <c:v>0.99954900000000002</c:v>
                </c:pt>
                <c:pt idx="25415">
                  <c:v>0.99525030000000003</c:v>
                </c:pt>
                <c:pt idx="25416">
                  <c:v>0.99005489999999996</c:v>
                </c:pt>
                <c:pt idx="25417">
                  <c:v>0.95990335999999998</c:v>
                </c:pt>
                <c:pt idx="25418">
                  <c:v>0.98797953000000005</c:v>
                </c:pt>
                <c:pt idx="25419">
                  <c:v>0.99010014999999996</c:v>
                </c:pt>
                <c:pt idx="25420">
                  <c:v>0.97439854999999997</c:v>
                </c:pt>
                <c:pt idx="25421">
                  <c:v>0.99991649999999999</c:v>
                </c:pt>
                <c:pt idx="25422">
                  <c:v>0.98553400000000002</c:v>
                </c:pt>
                <c:pt idx="25423">
                  <c:v>0.98595180000000004</c:v>
                </c:pt>
                <c:pt idx="25424">
                  <c:v>0.95174309999999995</c:v>
                </c:pt>
                <c:pt idx="25425">
                  <c:v>0.96981090000000003</c:v>
                </c:pt>
                <c:pt idx="25426">
                  <c:v>1.0013757000000001</c:v>
                </c:pt>
                <c:pt idx="25427">
                  <c:v>1.0000298000000001</c:v>
                </c:pt>
                <c:pt idx="25428">
                  <c:v>0.99613910000000006</c:v>
                </c:pt>
                <c:pt idx="25429">
                  <c:v>0.98656624999999998</c:v>
                </c:pt>
                <c:pt idx="25430">
                  <c:v>0.97371929999999995</c:v>
                </c:pt>
                <c:pt idx="25431">
                  <c:v>0.99945474000000001</c:v>
                </c:pt>
                <c:pt idx="25432">
                  <c:v>1.0000971999999999</c:v>
                </c:pt>
                <c:pt idx="25433">
                  <c:v>1.0009801</c:v>
                </c:pt>
                <c:pt idx="25434">
                  <c:v>0.99320554999999999</c:v>
                </c:pt>
                <c:pt idx="25435">
                  <c:v>0.99938320000000003</c:v>
                </c:pt>
                <c:pt idx="25436">
                  <c:v>1.0000699</c:v>
                </c:pt>
                <c:pt idx="25437">
                  <c:v>0.95156156999999997</c:v>
                </c:pt>
                <c:pt idx="25438">
                  <c:v>0.99246699999999999</c:v>
                </c:pt>
                <c:pt idx="25439">
                  <c:v>0.97347600000000001</c:v>
                </c:pt>
                <c:pt idx="25440">
                  <c:v>1.0027368000000001</c:v>
                </c:pt>
                <c:pt idx="25441">
                  <c:v>0.99997460000000005</c:v>
                </c:pt>
                <c:pt idx="25442">
                  <c:v>0.99362284000000001</c:v>
                </c:pt>
                <c:pt idx="25443">
                  <c:v>0.99998355000000005</c:v>
                </c:pt>
                <c:pt idx="25444">
                  <c:v>1.0007044</c:v>
                </c:pt>
                <c:pt idx="25445">
                  <c:v>0.9968688</c:v>
                </c:pt>
                <c:pt idx="25446">
                  <c:v>1.0027134</c:v>
                </c:pt>
                <c:pt idx="25447">
                  <c:v>0.9920871</c:v>
                </c:pt>
                <c:pt idx="25448">
                  <c:v>0.99431979999999998</c:v>
                </c:pt>
                <c:pt idx="25449">
                  <c:v>0.99761759999999999</c:v>
                </c:pt>
                <c:pt idx="25450">
                  <c:v>0.99957454000000001</c:v>
                </c:pt>
                <c:pt idx="25451">
                  <c:v>0.9999709</c:v>
                </c:pt>
                <c:pt idx="25452">
                  <c:v>1.0021726</c:v>
                </c:pt>
                <c:pt idx="25453">
                  <c:v>1.0004725000000001</c:v>
                </c:pt>
                <c:pt idx="25454">
                  <c:v>1.0002762000000001</c:v>
                </c:pt>
                <c:pt idx="25455">
                  <c:v>0.99407429999999997</c:v>
                </c:pt>
                <c:pt idx="25456">
                  <c:v>0.99104314999999998</c:v>
                </c:pt>
                <c:pt idx="25457">
                  <c:v>0.99927659999999996</c:v>
                </c:pt>
                <c:pt idx="25458">
                  <c:v>1.0001593</c:v>
                </c:pt>
                <c:pt idx="25459">
                  <c:v>0.99947613000000002</c:v>
                </c:pt>
                <c:pt idx="25460">
                  <c:v>0.99736659999999999</c:v>
                </c:pt>
                <c:pt idx="25461">
                  <c:v>0.99228764000000003</c:v>
                </c:pt>
                <c:pt idx="25462">
                  <c:v>1.0002162000000001</c:v>
                </c:pt>
                <c:pt idx="25463">
                  <c:v>1.0008073</c:v>
                </c:pt>
                <c:pt idx="25464">
                  <c:v>0.96398010000000001</c:v>
                </c:pt>
                <c:pt idx="25465">
                  <c:v>1.0007535999999999</c:v>
                </c:pt>
                <c:pt idx="25466">
                  <c:v>0.99614639999999999</c:v>
                </c:pt>
                <c:pt idx="25467">
                  <c:v>0.99882733999999995</c:v>
                </c:pt>
                <c:pt idx="25468">
                  <c:v>1.0020815000000001</c:v>
                </c:pt>
                <c:pt idx="25469">
                  <c:v>0.99750300000000003</c:v>
                </c:pt>
                <c:pt idx="25470">
                  <c:v>0.98083359999999997</c:v>
                </c:pt>
                <c:pt idx="25471">
                  <c:v>1.0018573</c:v>
                </c:pt>
                <c:pt idx="25472">
                  <c:v>1.0009172</c:v>
                </c:pt>
                <c:pt idx="25473">
                  <c:v>0.93191789999999997</c:v>
                </c:pt>
                <c:pt idx="25474">
                  <c:v>1.0002203999999999</c:v>
                </c:pt>
                <c:pt idx="25475">
                  <c:v>1.0005158999999999</c:v>
                </c:pt>
                <c:pt idx="25476">
                  <c:v>1.0006451999999999</c:v>
                </c:pt>
                <c:pt idx="25477">
                  <c:v>1.0024964999999999</c:v>
                </c:pt>
                <c:pt idx="25478">
                  <c:v>0.95768565000000005</c:v>
                </c:pt>
                <c:pt idx="25479">
                  <c:v>0.95280419999999999</c:v>
                </c:pt>
                <c:pt idx="25480">
                  <c:v>0.99633079999999996</c:v>
                </c:pt>
                <c:pt idx="25481">
                  <c:v>0.95059364999999996</c:v>
                </c:pt>
                <c:pt idx="25482">
                  <c:v>0.99665844000000003</c:v>
                </c:pt>
                <c:pt idx="25483">
                  <c:v>0.99920659999999994</c:v>
                </c:pt>
                <c:pt idx="25484">
                  <c:v>0.9999962</c:v>
                </c:pt>
                <c:pt idx="25485">
                  <c:v>1.0009589999999999</c:v>
                </c:pt>
                <c:pt idx="25486">
                  <c:v>0.99974626</c:v>
                </c:pt>
                <c:pt idx="25487">
                  <c:v>0.99958270000000005</c:v>
                </c:pt>
                <c:pt idx="25488">
                  <c:v>0.97452914999999996</c:v>
                </c:pt>
                <c:pt idx="25489">
                  <c:v>0.99904440000000005</c:v>
                </c:pt>
                <c:pt idx="25490">
                  <c:v>0.99820019999999998</c:v>
                </c:pt>
                <c:pt idx="25491">
                  <c:v>0.97604287000000001</c:v>
                </c:pt>
                <c:pt idx="25492">
                  <c:v>1.0027069</c:v>
                </c:pt>
                <c:pt idx="25493">
                  <c:v>0.99815345</c:v>
                </c:pt>
                <c:pt idx="25494">
                  <c:v>1.0001892999999999</c:v>
                </c:pt>
                <c:pt idx="25495">
                  <c:v>0.98405904</c:v>
                </c:pt>
                <c:pt idx="25496">
                  <c:v>0.99700712999999996</c:v>
                </c:pt>
                <c:pt idx="25497">
                  <c:v>0.98667479999999996</c:v>
                </c:pt>
                <c:pt idx="25498">
                  <c:v>1.0027535999999999</c:v>
                </c:pt>
                <c:pt idx="25499">
                  <c:v>0.99197930000000001</c:v>
                </c:pt>
                <c:pt idx="25500">
                  <c:v>0.98640525000000001</c:v>
                </c:pt>
                <c:pt idx="25501">
                  <c:v>0.99438744999999995</c:v>
                </c:pt>
                <c:pt idx="25502">
                  <c:v>0.9873866</c:v>
                </c:pt>
                <c:pt idx="25503">
                  <c:v>0.99399172999999996</c:v>
                </c:pt>
                <c:pt idx="25504">
                  <c:v>1.0010082</c:v>
                </c:pt>
                <c:pt idx="25505">
                  <c:v>0.97319149999999999</c:v>
                </c:pt>
                <c:pt idx="25506">
                  <c:v>0.99971620000000005</c:v>
                </c:pt>
                <c:pt idx="25507">
                  <c:v>0.92847970000000002</c:v>
                </c:pt>
                <c:pt idx="25508">
                  <c:v>0.99916640000000001</c:v>
                </c:pt>
                <c:pt idx="25509">
                  <c:v>0.99246215999999998</c:v>
                </c:pt>
                <c:pt idx="25510">
                  <c:v>0.98965559999999997</c:v>
                </c:pt>
                <c:pt idx="25511">
                  <c:v>0.99991390000000002</c:v>
                </c:pt>
                <c:pt idx="25512">
                  <c:v>0.9865988</c:v>
                </c:pt>
                <c:pt idx="25513">
                  <c:v>0.96435254999999998</c:v>
                </c:pt>
                <c:pt idx="25514">
                  <c:v>0.91461230000000004</c:v>
                </c:pt>
                <c:pt idx="25515">
                  <c:v>0.99866502999999995</c:v>
                </c:pt>
                <c:pt idx="25516">
                  <c:v>0.92340635999999998</c:v>
                </c:pt>
                <c:pt idx="25517">
                  <c:v>0.99999075999999998</c:v>
                </c:pt>
                <c:pt idx="25518">
                  <c:v>0.98721219999999998</c:v>
                </c:pt>
                <c:pt idx="25519">
                  <c:v>1.0014733</c:v>
                </c:pt>
                <c:pt idx="25520">
                  <c:v>0.97060776000000004</c:v>
                </c:pt>
                <c:pt idx="25521">
                  <c:v>0.98408180000000001</c:v>
                </c:pt>
                <c:pt idx="25522">
                  <c:v>0.99901044000000006</c:v>
                </c:pt>
                <c:pt idx="25523">
                  <c:v>0.99987625999999996</c:v>
                </c:pt>
                <c:pt idx="25524">
                  <c:v>1.0001055000000001</c:v>
                </c:pt>
                <c:pt idx="25525">
                  <c:v>1.0001842999999999</c:v>
                </c:pt>
                <c:pt idx="25526">
                  <c:v>0.98483849999999995</c:v>
                </c:pt>
                <c:pt idx="25527">
                  <c:v>0.99957346999999996</c:v>
                </c:pt>
                <c:pt idx="25528">
                  <c:v>1.0002249999999999</c:v>
                </c:pt>
                <c:pt idx="25529">
                  <c:v>1.0007919999999999</c:v>
                </c:pt>
                <c:pt idx="25530">
                  <c:v>0.99458676999999995</c:v>
                </c:pt>
                <c:pt idx="25531">
                  <c:v>0.97821844000000002</c:v>
                </c:pt>
                <c:pt idx="25532">
                  <c:v>0.99774945000000004</c:v>
                </c:pt>
                <c:pt idx="25533">
                  <c:v>1.0021586</c:v>
                </c:pt>
                <c:pt idx="25534">
                  <c:v>0.99712807000000003</c:v>
                </c:pt>
                <c:pt idx="25535">
                  <c:v>0.98070820000000003</c:v>
                </c:pt>
                <c:pt idx="25536">
                  <c:v>1.0006523000000001</c:v>
                </c:pt>
                <c:pt idx="25537">
                  <c:v>0.99771030000000005</c:v>
                </c:pt>
                <c:pt idx="25538">
                  <c:v>0.98947890000000005</c:v>
                </c:pt>
                <c:pt idx="25539">
                  <c:v>1.0009226</c:v>
                </c:pt>
                <c:pt idx="25540">
                  <c:v>1.0012817000000001</c:v>
                </c:pt>
                <c:pt idx="25541">
                  <c:v>1.0004076</c:v>
                </c:pt>
                <c:pt idx="25542">
                  <c:v>1.0000699</c:v>
                </c:pt>
                <c:pt idx="25543">
                  <c:v>0.99763274000000002</c:v>
                </c:pt>
                <c:pt idx="25544">
                  <c:v>0.99082769999999998</c:v>
                </c:pt>
                <c:pt idx="25545">
                  <c:v>0.99383323999999995</c:v>
                </c:pt>
                <c:pt idx="25546">
                  <c:v>0.99760769999999999</c:v>
                </c:pt>
                <c:pt idx="25547">
                  <c:v>0.97714734000000003</c:v>
                </c:pt>
                <c:pt idx="25548">
                  <c:v>0.99813779999999996</c:v>
                </c:pt>
                <c:pt idx="25549">
                  <c:v>0.99411450000000001</c:v>
                </c:pt>
                <c:pt idx="25550">
                  <c:v>0.99619990000000003</c:v>
                </c:pt>
                <c:pt idx="25551">
                  <c:v>1.0009409</c:v>
                </c:pt>
                <c:pt idx="25552">
                  <c:v>0.99939109999999998</c:v>
                </c:pt>
                <c:pt idx="25553">
                  <c:v>0.99446109999999999</c:v>
                </c:pt>
                <c:pt idx="25554">
                  <c:v>0.99606280000000003</c:v>
                </c:pt>
                <c:pt idx="25555">
                  <c:v>0.98503065000000001</c:v>
                </c:pt>
                <c:pt idx="25556">
                  <c:v>0.99925333000000005</c:v>
                </c:pt>
                <c:pt idx="25557">
                  <c:v>1.0003507</c:v>
                </c:pt>
                <c:pt idx="25558">
                  <c:v>0.97290350000000003</c:v>
                </c:pt>
                <c:pt idx="25559">
                  <c:v>0.98784439999999996</c:v>
                </c:pt>
                <c:pt idx="25560">
                  <c:v>0.98015772999999995</c:v>
                </c:pt>
                <c:pt idx="25561">
                  <c:v>0.98765329999999996</c:v>
                </c:pt>
                <c:pt idx="25562">
                  <c:v>0.99901044000000006</c:v>
                </c:pt>
                <c:pt idx="25563">
                  <c:v>0.99955590000000005</c:v>
                </c:pt>
                <c:pt idx="25564">
                  <c:v>0.99874940000000001</c:v>
                </c:pt>
                <c:pt idx="25565">
                  <c:v>0.95099454999999999</c:v>
                </c:pt>
                <c:pt idx="25566">
                  <c:v>0.99607730000000005</c:v>
                </c:pt>
                <c:pt idx="25567">
                  <c:v>0.9720569</c:v>
                </c:pt>
                <c:pt idx="25568">
                  <c:v>0.99973069999999997</c:v>
                </c:pt>
                <c:pt idx="25569">
                  <c:v>0.99660029999999999</c:v>
                </c:pt>
                <c:pt idx="25570">
                  <c:v>0.99853919999999996</c:v>
                </c:pt>
                <c:pt idx="25571">
                  <c:v>0.89764969999999999</c:v>
                </c:pt>
                <c:pt idx="25572">
                  <c:v>0.9638002</c:v>
                </c:pt>
                <c:pt idx="25573">
                  <c:v>0.99777890000000002</c:v>
                </c:pt>
                <c:pt idx="25574">
                  <c:v>0.99410796000000001</c:v>
                </c:pt>
                <c:pt idx="25575">
                  <c:v>1.0014365999999999</c:v>
                </c:pt>
                <c:pt idx="25576">
                  <c:v>0.99776940000000003</c:v>
                </c:pt>
                <c:pt idx="25577">
                  <c:v>0.99372070000000001</c:v>
                </c:pt>
                <c:pt idx="25578">
                  <c:v>0.98949350000000003</c:v>
                </c:pt>
                <c:pt idx="25579">
                  <c:v>0.98336760000000001</c:v>
                </c:pt>
                <c:pt idx="25580">
                  <c:v>0.99982550000000003</c:v>
                </c:pt>
                <c:pt idx="25581">
                  <c:v>0.97503066000000005</c:v>
                </c:pt>
                <c:pt idx="25582">
                  <c:v>1.0006618</c:v>
                </c:pt>
                <c:pt idx="25583">
                  <c:v>1.0023394000000001</c:v>
                </c:pt>
                <c:pt idx="25584">
                  <c:v>0.98298686999999996</c:v>
                </c:pt>
                <c:pt idx="25585">
                  <c:v>0.96927260000000004</c:v>
                </c:pt>
                <c:pt idx="25586">
                  <c:v>1.0002944</c:v>
                </c:pt>
                <c:pt idx="25587">
                  <c:v>0.99436533000000005</c:v>
                </c:pt>
                <c:pt idx="25588">
                  <c:v>0.97994009999999998</c:v>
                </c:pt>
                <c:pt idx="25589">
                  <c:v>0.98028404000000002</c:v>
                </c:pt>
                <c:pt idx="25590">
                  <c:v>0.99975290000000006</c:v>
                </c:pt>
                <c:pt idx="25591">
                  <c:v>0.95832556000000002</c:v>
                </c:pt>
                <c:pt idx="25592">
                  <c:v>0.99966323000000001</c:v>
                </c:pt>
                <c:pt idx="25593">
                  <c:v>0.98897003999999999</c:v>
                </c:pt>
                <c:pt idx="25594">
                  <c:v>0.98378719999999997</c:v>
                </c:pt>
                <c:pt idx="25595">
                  <c:v>0.99970079999999995</c:v>
                </c:pt>
                <c:pt idx="25596">
                  <c:v>1.0003766999999999</c:v>
                </c:pt>
                <c:pt idx="25597">
                  <c:v>0.9719392</c:v>
                </c:pt>
                <c:pt idx="25598">
                  <c:v>0.98909736000000004</c:v>
                </c:pt>
                <c:pt idx="25599">
                  <c:v>0.9991061</c:v>
                </c:pt>
                <c:pt idx="25600">
                  <c:v>0.94505289999999997</c:v>
                </c:pt>
                <c:pt idx="25601">
                  <c:v>0.99616956999999995</c:v>
                </c:pt>
                <c:pt idx="25602">
                  <c:v>1.0051156999999999</c:v>
                </c:pt>
                <c:pt idx="25603">
                  <c:v>0.98945004000000003</c:v>
                </c:pt>
                <c:pt idx="25604">
                  <c:v>0.99801859999999998</c:v>
                </c:pt>
                <c:pt idx="25605">
                  <c:v>1.0006554999999999</c:v>
                </c:pt>
                <c:pt idx="25606">
                  <c:v>1.0004807</c:v>
                </c:pt>
                <c:pt idx="25607">
                  <c:v>0.99834495999999995</c:v>
                </c:pt>
                <c:pt idx="25608">
                  <c:v>0.99923116000000001</c:v>
                </c:pt>
                <c:pt idx="25609">
                  <c:v>0.98605573000000002</c:v>
                </c:pt>
                <c:pt idx="25610">
                  <c:v>0.99933152999999997</c:v>
                </c:pt>
                <c:pt idx="25611">
                  <c:v>1.0004202</c:v>
                </c:pt>
                <c:pt idx="25612">
                  <c:v>0.97222500000000001</c:v>
                </c:pt>
                <c:pt idx="25613">
                  <c:v>1.0008385</c:v>
                </c:pt>
                <c:pt idx="25614">
                  <c:v>1.0002272999999999</c:v>
                </c:pt>
                <c:pt idx="25615">
                  <c:v>0.98821079999999994</c:v>
                </c:pt>
                <c:pt idx="25616">
                  <c:v>0.99986463999999997</c:v>
                </c:pt>
                <c:pt idx="25617">
                  <c:v>0.99095809999999995</c:v>
                </c:pt>
                <c:pt idx="25618">
                  <c:v>1.0008268</c:v>
                </c:pt>
                <c:pt idx="25619">
                  <c:v>0.99934213999999999</c:v>
                </c:pt>
                <c:pt idx="25620">
                  <c:v>1.0000699</c:v>
                </c:pt>
                <c:pt idx="25621">
                  <c:v>0.98742335999999997</c:v>
                </c:pt>
                <c:pt idx="25622">
                  <c:v>0.99980979999999997</c:v>
                </c:pt>
                <c:pt idx="25623">
                  <c:v>0.99703014000000001</c:v>
                </c:pt>
                <c:pt idx="25624">
                  <c:v>0.96317976999999999</c:v>
                </c:pt>
                <c:pt idx="25625">
                  <c:v>0.99945430000000002</c:v>
                </c:pt>
                <c:pt idx="25626">
                  <c:v>1.0008446</c:v>
                </c:pt>
                <c:pt idx="25627">
                  <c:v>0.99011826999999997</c:v>
                </c:pt>
                <c:pt idx="25628">
                  <c:v>0.99068420000000001</c:v>
                </c:pt>
                <c:pt idx="25629">
                  <c:v>1.0002998999999999</c:v>
                </c:pt>
                <c:pt idx="25630">
                  <c:v>1.0005866999999999</c:v>
                </c:pt>
                <c:pt idx="25631">
                  <c:v>0.99220799999999998</c:v>
                </c:pt>
                <c:pt idx="25632">
                  <c:v>1.0013977999999999</c:v>
                </c:pt>
                <c:pt idx="25633">
                  <c:v>0.99583732999999997</c:v>
                </c:pt>
                <c:pt idx="25634">
                  <c:v>0.99974626</c:v>
                </c:pt>
                <c:pt idx="25635">
                  <c:v>1.0008577000000001</c:v>
                </c:pt>
                <c:pt idx="25636">
                  <c:v>0.99961049999999996</c:v>
                </c:pt>
                <c:pt idx="25637">
                  <c:v>0.99363977000000003</c:v>
                </c:pt>
                <c:pt idx="25638">
                  <c:v>0.96606760000000003</c:v>
                </c:pt>
                <c:pt idx="25639">
                  <c:v>0.99252974999999999</c:v>
                </c:pt>
                <c:pt idx="25640">
                  <c:v>0.97325050000000002</c:v>
                </c:pt>
                <c:pt idx="25641">
                  <c:v>0.99885360000000001</c:v>
                </c:pt>
                <c:pt idx="25642">
                  <c:v>0.99977689999999997</c:v>
                </c:pt>
                <c:pt idx="25643">
                  <c:v>1.0001104000000001</c:v>
                </c:pt>
                <c:pt idx="25644">
                  <c:v>0.99746230000000002</c:v>
                </c:pt>
                <c:pt idx="25645">
                  <c:v>0.94750469999999998</c:v>
                </c:pt>
                <c:pt idx="25646">
                  <c:v>0.97959090000000004</c:v>
                </c:pt>
                <c:pt idx="25647">
                  <c:v>1.0007727</c:v>
                </c:pt>
                <c:pt idx="25648">
                  <c:v>1.0005188</c:v>
                </c:pt>
                <c:pt idx="25649">
                  <c:v>1.0002162000000001</c:v>
                </c:pt>
                <c:pt idx="25650">
                  <c:v>0.99488410000000005</c:v>
                </c:pt>
                <c:pt idx="25651">
                  <c:v>1.0002522</c:v>
                </c:pt>
                <c:pt idx="25652">
                  <c:v>0.98661719999999997</c:v>
                </c:pt>
                <c:pt idx="25653">
                  <c:v>0.99165700000000001</c:v>
                </c:pt>
                <c:pt idx="25654">
                  <c:v>0.99781229999999999</c:v>
                </c:pt>
                <c:pt idx="25655">
                  <c:v>0.98979264</c:v>
                </c:pt>
                <c:pt idx="25656">
                  <c:v>0.96849549999999995</c:v>
                </c:pt>
                <c:pt idx="25657">
                  <c:v>1.0004375999999999</c:v>
                </c:pt>
                <c:pt idx="25658">
                  <c:v>0.95643215999999998</c:v>
                </c:pt>
                <c:pt idx="25659">
                  <c:v>0.98560285999999997</c:v>
                </c:pt>
                <c:pt idx="25660">
                  <c:v>0.99994534000000002</c:v>
                </c:pt>
                <c:pt idx="25661">
                  <c:v>0.99970939999999997</c:v>
                </c:pt>
                <c:pt idx="25662">
                  <c:v>0.99915889999999996</c:v>
                </c:pt>
                <c:pt idx="25663">
                  <c:v>1.0019075</c:v>
                </c:pt>
                <c:pt idx="25664">
                  <c:v>1.0008619999999999</c:v>
                </c:pt>
                <c:pt idx="25665">
                  <c:v>1.0018476999999999</c:v>
                </c:pt>
                <c:pt idx="25666">
                  <c:v>0.99693580000000004</c:v>
                </c:pt>
                <c:pt idx="25667">
                  <c:v>0.99976430000000005</c:v>
                </c:pt>
                <c:pt idx="25668">
                  <c:v>1.0002302999999999</c:v>
                </c:pt>
                <c:pt idx="25669">
                  <c:v>0.9953341</c:v>
                </c:pt>
                <c:pt idx="25670">
                  <c:v>0.98284422999999999</c:v>
                </c:pt>
                <c:pt idx="25671">
                  <c:v>0.98477095000000003</c:v>
                </c:pt>
                <c:pt idx="25672">
                  <c:v>0.99978906000000001</c:v>
                </c:pt>
                <c:pt idx="25673">
                  <c:v>0.99922997000000002</c:v>
                </c:pt>
                <c:pt idx="25674">
                  <c:v>1.0007727</c:v>
                </c:pt>
                <c:pt idx="25675">
                  <c:v>0.99998045000000002</c:v>
                </c:pt>
                <c:pt idx="25676">
                  <c:v>0.99032724000000005</c:v>
                </c:pt>
                <c:pt idx="25677">
                  <c:v>1.0008603</c:v>
                </c:pt>
                <c:pt idx="25678">
                  <c:v>0.98841953000000005</c:v>
                </c:pt>
                <c:pt idx="25679">
                  <c:v>0.99792769999999997</c:v>
                </c:pt>
                <c:pt idx="25680">
                  <c:v>1.0006645000000001</c:v>
                </c:pt>
                <c:pt idx="25681">
                  <c:v>1.0018615</c:v>
                </c:pt>
                <c:pt idx="25682">
                  <c:v>0.99896662999999997</c:v>
                </c:pt>
                <c:pt idx="25683">
                  <c:v>0.98888410000000004</c:v>
                </c:pt>
                <c:pt idx="25684">
                  <c:v>0.99638320000000002</c:v>
                </c:pt>
                <c:pt idx="25685">
                  <c:v>0.95725757</c:v>
                </c:pt>
                <c:pt idx="25686">
                  <c:v>0.96404254</c:v>
                </c:pt>
                <c:pt idx="25687">
                  <c:v>0.98807805999999998</c:v>
                </c:pt>
                <c:pt idx="25688">
                  <c:v>0.99708399999999997</c:v>
                </c:pt>
                <c:pt idx="25689">
                  <c:v>1.0007999999999999</c:v>
                </c:pt>
                <c:pt idx="25690">
                  <c:v>0.9999441</c:v>
                </c:pt>
                <c:pt idx="25691">
                  <c:v>0.99198185999999999</c:v>
                </c:pt>
                <c:pt idx="25692">
                  <c:v>0.98920715000000004</c:v>
                </c:pt>
                <c:pt idx="25693">
                  <c:v>0.99967090000000003</c:v>
                </c:pt>
                <c:pt idx="25694">
                  <c:v>0.9946332</c:v>
                </c:pt>
                <c:pt idx="25695">
                  <c:v>1.0002477999999999</c:v>
                </c:pt>
                <c:pt idx="25696">
                  <c:v>0.99967200000000001</c:v>
                </c:pt>
                <c:pt idx="25697">
                  <c:v>1.0002548</c:v>
                </c:pt>
                <c:pt idx="25698">
                  <c:v>1.0014879999999999</c:v>
                </c:pt>
                <c:pt idx="25699">
                  <c:v>0.99159600000000003</c:v>
                </c:pt>
                <c:pt idx="25700">
                  <c:v>0.99266940000000004</c:v>
                </c:pt>
                <c:pt idx="25701">
                  <c:v>0.97093229999999997</c:v>
                </c:pt>
                <c:pt idx="25702">
                  <c:v>1.0000534000000001</c:v>
                </c:pt>
                <c:pt idx="25703">
                  <c:v>0.99619603000000001</c:v>
                </c:pt>
                <c:pt idx="25704">
                  <c:v>0.99999576999999995</c:v>
                </c:pt>
                <c:pt idx="25705">
                  <c:v>0.97783169999999997</c:v>
                </c:pt>
                <c:pt idx="25706">
                  <c:v>0.98999596000000001</c:v>
                </c:pt>
                <c:pt idx="25707">
                  <c:v>0.97699009999999997</c:v>
                </c:pt>
                <c:pt idx="25708">
                  <c:v>0.99985117000000001</c:v>
                </c:pt>
                <c:pt idx="25709">
                  <c:v>1.0039237000000001</c:v>
                </c:pt>
                <c:pt idx="25710">
                  <c:v>1.0004090000000001</c:v>
                </c:pt>
                <c:pt idx="25711">
                  <c:v>0.99427069999999995</c:v>
                </c:pt>
                <c:pt idx="25712">
                  <c:v>0.9941681</c:v>
                </c:pt>
                <c:pt idx="25713">
                  <c:v>1.0029539999999999</c:v>
                </c:pt>
                <c:pt idx="25714">
                  <c:v>0.99373509999999998</c:v>
                </c:pt>
                <c:pt idx="25715">
                  <c:v>0.99159735000000004</c:v>
                </c:pt>
                <c:pt idx="25716">
                  <c:v>0.99569739999999995</c:v>
                </c:pt>
                <c:pt idx="25717">
                  <c:v>1.0009412</c:v>
                </c:pt>
                <c:pt idx="25718">
                  <c:v>1.0005187</c:v>
                </c:pt>
                <c:pt idx="25719">
                  <c:v>1.0012858</c:v>
                </c:pt>
                <c:pt idx="25720">
                  <c:v>1.0027268</c:v>
                </c:pt>
                <c:pt idx="25721">
                  <c:v>0.88977390000000001</c:v>
                </c:pt>
                <c:pt idx="25722">
                  <c:v>1.0013529000000001</c:v>
                </c:pt>
                <c:pt idx="25723">
                  <c:v>0.99935980000000002</c:v>
                </c:pt>
                <c:pt idx="25724">
                  <c:v>0.99780919999999995</c:v>
                </c:pt>
                <c:pt idx="25725">
                  <c:v>0.95742070000000001</c:v>
                </c:pt>
                <c:pt idx="25726">
                  <c:v>0.99972399999999995</c:v>
                </c:pt>
                <c:pt idx="25727">
                  <c:v>1.0007647</c:v>
                </c:pt>
                <c:pt idx="25728">
                  <c:v>0.96495277000000002</c:v>
                </c:pt>
                <c:pt idx="25729">
                  <c:v>0.99838525</c:v>
                </c:pt>
                <c:pt idx="25730">
                  <c:v>0.97686209999999996</c:v>
                </c:pt>
                <c:pt idx="25731">
                  <c:v>1.0004185000000001</c:v>
                </c:pt>
                <c:pt idx="25732">
                  <c:v>1.0013014</c:v>
                </c:pt>
                <c:pt idx="25733">
                  <c:v>0.98508739999999995</c:v>
                </c:pt>
                <c:pt idx="25734">
                  <c:v>0.99214875999999996</c:v>
                </c:pt>
                <c:pt idx="25735">
                  <c:v>0.99995230000000002</c:v>
                </c:pt>
                <c:pt idx="25736">
                  <c:v>0.99995255000000005</c:v>
                </c:pt>
                <c:pt idx="25737">
                  <c:v>1.0000169999999999</c:v>
                </c:pt>
                <c:pt idx="25738">
                  <c:v>0.99997000000000003</c:v>
                </c:pt>
                <c:pt idx="25739">
                  <c:v>0.99933850000000002</c:v>
                </c:pt>
                <c:pt idx="25740">
                  <c:v>0.99855780000000005</c:v>
                </c:pt>
                <c:pt idx="25741">
                  <c:v>1.0000237000000001</c:v>
                </c:pt>
                <c:pt idx="25742">
                  <c:v>0.99791589999999997</c:v>
                </c:pt>
                <c:pt idx="25743">
                  <c:v>0.99410390000000004</c:v>
                </c:pt>
                <c:pt idx="25744">
                  <c:v>0.99015839999999999</c:v>
                </c:pt>
                <c:pt idx="25745">
                  <c:v>0.99490814999999999</c:v>
                </c:pt>
                <c:pt idx="25746">
                  <c:v>1.0026695999999999</c:v>
                </c:pt>
                <c:pt idx="25747">
                  <c:v>1.0004660999999999</c:v>
                </c:pt>
                <c:pt idx="25748">
                  <c:v>1.0008398000000001</c:v>
                </c:pt>
                <c:pt idx="25749">
                  <c:v>0.99181260000000004</c:v>
                </c:pt>
                <c:pt idx="25750">
                  <c:v>1.000246</c:v>
                </c:pt>
                <c:pt idx="25751">
                  <c:v>0.99633530000000003</c:v>
                </c:pt>
                <c:pt idx="25752">
                  <c:v>0.99400949999999999</c:v>
                </c:pt>
                <c:pt idx="25753">
                  <c:v>0.99808079999999999</c:v>
                </c:pt>
                <c:pt idx="25754">
                  <c:v>0.98187332999999999</c:v>
                </c:pt>
                <c:pt idx="25755">
                  <c:v>0.98820054999999996</c:v>
                </c:pt>
                <c:pt idx="25756">
                  <c:v>0.99918799999999997</c:v>
                </c:pt>
                <c:pt idx="25757">
                  <c:v>0.99826795000000002</c:v>
                </c:pt>
                <c:pt idx="25758">
                  <c:v>0.92381709999999995</c:v>
                </c:pt>
                <c:pt idx="25759">
                  <c:v>1.0007919999999999</c:v>
                </c:pt>
                <c:pt idx="25760">
                  <c:v>0.99801640000000003</c:v>
                </c:pt>
                <c:pt idx="25761">
                  <c:v>0.96824060000000001</c:v>
                </c:pt>
                <c:pt idx="25762">
                  <c:v>0.97875270000000003</c:v>
                </c:pt>
                <c:pt idx="25763">
                  <c:v>0.98979159999999999</c:v>
                </c:pt>
                <c:pt idx="25764">
                  <c:v>0.99571942999999996</c:v>
                </c:pt>
                <c:pt idx="25765">
                  <c:v>1.0000093000000001</c:v>
                </c:pt>
                <c:pt idx="25766">
                  <c:v>0.99979209999999996</c:v>
                </c:pt>
                <c:pt idx="25767">
                  <c:v>1.0004671000000001</c:v>
                </c:pt>
                <c:pt idx="25768">
                  <c:v>1.0012728</c:v>
                </c:pt>
                <c:pt idx="25769">
                  <c:v>0.99999075999999998</c:v>
                </c:pt>
                <c:pt idx="25770">
                  <c:v>0.9679333</c:v>
                </c:pt>
                <c:pt idx="25771">
                  <c:v>0.99978137</c:v>
                </c:pt>
                <c:pt idx="25772">
                  <c:v>0.96572380000000002</c:v>
                </c:pt>
                <c:pt idx="25773">
                  <c:v>1.0018598000000001</c:v>
                </c:pt>
                <c:pt idx="25774">
                  <c:v>1.0008551000000001</c:v>
                </c:pt>
                <c:pt idx="25775">
                  <c:v>0.99018574000000004</c:v>
                </c:pt>
                <c:pt idx="25776">
                  <c:v>0.99132350000000002</c:v>
                </c:pt>
                <c:pt idx="25777">
                  <c:v>0.98917794000000003</c:v>
                </c:pt>
                <c:pt idx="25778">
                  <c:v>0.99783449999999996</c:v>
                </c:pt>
                <c:pt idx="25779">
                  <c:v>0.99366860000000001</c:v>
                </c:pt>
                <c:pt idx="25780">
                  <c:v>0.99598783000000002</c:v>
                </c:pt>
                <c:pt idx="25781">
                  <c:v>0.99918810000000002</c:v>
                </c:pt>
                <c:pt idx="25782">
                  <c:v>0.99644580000000005</c:v>
                </c:pt>
                <c:pt idx="25783">
                  <c:v>0.96422430000000003</c:v>
                </c:pt>
                <c:pt idx="25784">
                  <c:v>0.99955850000000002</c:v>
                </c:pt>
                <c:pt idx="25785">
                  <c:v>0.98896569999999995</c:v>
                </c:pt>
                <c:pt idx="25786">
                  <c:v>0.99703324000000004</c:v>
                </c:pt>
                <c:pt idx="25787">
                  <c:v>0.97871620000000004</c:v>
                </c:pt>
                <c:pt idx="25788">
                  <c:v>1.0002902</c:v>
                </c:pt>
                <c:pt idx="25789">
                  <c:v>0.9985832</c:v>
                </c:pt>
                <c:pt idx="25790">
                  <c:v>0.99451789999999995</c:v>
                </c:pt>
                <c:pt idx="25791">
                  <c:v>1.0005004</c:v>
                </c:pt>
                <c:pt idx="25792">
                  <c:v>0.99485570000000001</c:v>
                </c:pt>
                <c:pt idx="25793">
                  <c:v>0.99791030000000003</c:v>
                </c:pt>
                <c:pt idx="25794">
                  <c:v>1.0005900000000001</c:v>
                </c:pt>
                <c:pt idx="25795">
                  <c:v>1.0003027</c:v>
                </c:pt>
                <c:pt idx="25796">
                  <c:v>0.99632829999999994</c:v>
                </c:pt>
                <c:pt idx="25797">
                  <c:v>0.99760340000000003</c:v>
                </c:pt>
                <c:pt idx="25798">
                  <c:v>0.98905385000000001</c:v>
                </c:pt>
                <c:pt idx="25799">
                  <c:v>0.99886799999999998</c:v>
                </c:pt>
                <c:pt idx="25800">
                  <c:v>1.0029876</c:v>
                </c:pt>
                <c:pt idx="25801">
                  <c:v>0.90231543999999997</c:v>
                </c:pt>
                <c:pt idx="25802">
                  <c:v>0.99997205</c:v>
                </c:pt>
                <c:pt idx="25803">
                  <c:v>0.99433154000000001</c:v>
                </c:pt>
                <c:pt idx="25804">
                  <c:v>0.98255247000000001</c:v>
                </c:pt>
                <c:pt idx="25805">
                  <c:v>1.0025481000000001</c:v>
                </c:pt>
                <c:pt idx="25806">
                  <c:v>0.99472713000000001</c:v>
                </c:pt>
                <c:pt idx="25807">
                  <c:v>0.98445689999999997</c:v>
                </c:pt>
                <c:pt idx="25808">
                  <c:v>0.95023579999999996</c:v>
                </c:pt>
                <c:pt idx="25809">
                  <c:v>0.99669379999999996</c:v>
                </c:pt>
                <c:pt idx="25810">
                  <c:v>0.98729986000000003</c:v>
                </c:pt>
                <c:pt idx="25811">
                  <c:v>0.98316150000000002</c:v>
                </c:pt>
                <c:pt idx="25812">
                  <c:v>1.0014765000000001</c:v>
                </c:pt>
                <c:pt idx="25813">
                  <c:v>0.97510059999999998</c:v>
                </c:pt>
                <c:pt idx="25814">
                  <c:v>0.98124062999999995</c:v>
                </c:pt>
                <c:pt idx="25815">
                  <c:v>0.98059609999999997</c:v>
                </c:pt>
                <c:pt idx="25816">
                  <c:v>0.99662154999999997</c:v>
                </c:pt>
                <c:pt idx="25817">
                  <c:v>1.0017213</c:v>
                </c:pt>
                <c:pt idx="25818">
                  <c:v>0.99492899999999995</c:v>
                </c:pt>
                <c:pt idx="25819">
                  <c:v>0.99063087000000005</c:v>
                </c:pt>
                <c:pt idx="25820">
                  <c:v>0.99626106000000003</c:v>
                </c:pt>
                <c:pt idx="25821">
                  <c:v>0.97788094999999997</c:v>
                </c:pt>
                <c:pt idx="25822">
                  <c:v>0.97666909999999996</c:v>
                </c:pt>
                <c:pt idx="25823">
                  <c:v>0.99773215999999998</c:v>
                </c:pt>
                <c:pt idx="25824">
                  <c:v>0.97664609999999996</c:v>
                </c:pt>
                <c:pt idx="25825">
                  <c:v>0.99771832999999999</c:v>
                </c:pt>
                <c:pt idx="25826">
                  <c:v>0.99434160000000005</c:v>
                </c:pt>
                <c:pt idx="25827">
                  <c:v>1.0004090000000001</c:v>
                </c:pt>
                <c:pt idx="25828">
                  <c:v>0.99287380000000003</c:v>
                </c:pt>
                <c:pt idx="25829">
                  <c:v>0.99752647000000005</c:v>
                </c:pt>
                <c:pt idx="25830">
                  <c:v>0.98645585999999996</c:v>
                </c:pt>
                <c:pt idx="25831">
                  <c:v>0.99803065999999996</c:v>
                </c:pt>
                <c:pt idx="25832">
                  <c:v>0.99670786</c:v>
                </c:pt>
                <c:pt idx="25833">
                  <c:v>1.0006033000000001</c:v>
                </c:pt>
                <c:pt idx="25834">
                  <c:v>0.98130404999999998</c:v>
                </c:pt>
                <c:pt idx="25835">
                  <c:v>0.94622269999999997</c:v>
                </c:pt>
                <c:pt idx="25836">
                  <c:v>1.0007709</c:v>
                </c:pt>
                <c:pt idx="25837">
                  <c:v>0.96819</c:v>
                </c:pt>
                <c:pt idx="25838">
                  <c:v>0.99059313999999998</c:v>
                </c:pt>
                <c:pt idx="25839">
                  <c:v>1.0017145999999999</c:v>
                </c:pt>
                <c:pt idx="25840">
                  <c:v>0.98013466999999999</c:v>
                </c:pt>
                <c:pt idx="25841">
                  <c:v>0.99638669999999996</c:v>
                </c:pt>
                <c:pt idx="25842">
                  <c:v>0.99731809999999999</c:v>
                </c:pt>
                <c:pt idx="25843">
                  <c:v>0.97157353000000002</c:v>
                </c:pt>
                <c:pt idx="25844">
                  <c:v>0.97878200000000004</c:v>
                </c:pt>
                <c:pt idx="25845">
                  <c:v>0.99944080000000002</c:v>
                </c:pt>
                <c:pt idx="25846">
                  <c:v>0.97341350000000004</c:v>
                </c:pt>
                <c:pt idx="25847">
                  <c:v>0.99743943999999995</c:v>
                </c:pt>
                <c:pt idx="25848">
                  <c:v>0.96631043999999999</c:v>
                </c:pt>
                <c:pt idx="25849">
                  <c:v>0.99180882999999997</c:v>
                </c:pt>
                <c:pt idx="25850">
                  <c:v>0.98155119999999996</c:v>
                </c:pt>
                <c:pt idx="25851">
                  <c:v>0.98758656</c:v>
                </c:pt>
                <c:pt idx="25852">
                  <c:v>1.0000807</c:v>
                </c:pt>
                <c:pt idx="25853">
                  <c:v>0.99584899999999998</c:v>
                </c:pt>
                <c:pt idx="25854">
                  <c:v>0.98749719999999996</c:v>
                </c:pt>
                <c:pt idx="25855">
                  <c:v>0.99194550000000004</c:v>
                </c:pt>
                <c:pt idx="25856">
                  <c:v>1.0000442</c:v>
                </c:pt>
                <c:pt idx="25857">
                  <c:v>1.0000643</c:v>
                </c:pt>
                <c:pt idx="25858">
                  <c:v>1.0017071</c:v>
                </c:pt>
                <c:pt idx="25859">
                  <c:v>0.99994682999999995</c:v>
                </c:pt>
                <c:pt idx="25860">
                  <c:v>0.97909179999999996</c:v>
                </c:pt>
                <c:pt idx="25861">
                  <c:v>0.99844425999999997</c:v>
                </c:pt>
                <c:pt idx="25862">
                  <c:v>1.0003934999999999</c:v>
                </c:pt>
                <c:pt idx="25863">
                  <c:v>0.85869240000000002</c:v>
                </c:pt>
                <c:pt idx="25864">
                  <c:v>0.98154724000000004</c:v>
                </c:pt>
                <c:pt idx="25865">
                  <c:v>0.99936736000000004</c:v>
                </c:pt>
                <c:pt idx="25866">
                  <c:v>0.99654929999999997</c:v>
                </c:pt>
                <c:pt idx="25867">
                  <c:v>0.98942580000000002</c:v>
                </c:pt>
                <c:pt idx="25868">
                  <c:v>0.99622849999999996</c:v>
                </c:pt>
                <c:pt idx="25869">
                  <c:v>0.96352123999999995</c:v>
                </c:pt>
                <c:pt idx="25870">
                  <c:v>0.99024075</c:v>
                </c:pt>
                <c:pt idx="25871">
                  <c:v>0.99222045999999997</c:v>
                </c:pt>
                <c:pt idx="25872">
                  <c:v>0.99755114</c:v>
                </c:pt>
                <c:pt idx="25873">
                  <c:v>0.99776370000000003</c:v>
                </c:pt>
                <c:pt idx="25874">
                  <c:v>0.96549510000000005</c:v>
                </c:pt>
                <c:pt idx="25875">
                  <c:v>0.97723769999999999</c:v>
                </c:pt>
                <c:pt idx="25876">
                  <c:v>0.99797075999999996</c:v>
                </c:pt>
                <c:pt idx="25877">
                  <c:v>0.97279649999999995</c:v>
                </c:pt>
                <c:pt idx="25878">
                  <c:v>1.0011116</c:v>
                </c:pt>
                <c:pt idx="25879">
                  <c:v>0.99173719999999999</c:v>
                </c:pt>
                <c:pt idx="25880">
                  <c:v>0.99998589999999998</c:v>
                </c:pt>
                <c:pt idx="25881">
                  <c:v>0.97803399999999996</c:v>
                </c:pt>
                <c:pt idx="25882">
                  <c:v>0.98249525000000004</c:v>
                </c:pt>
                <c:pt idx="25883">
                  <c:v>0.98792919999999995</c:v>
                </c:pt>
                <c:pt idx="25884">
                  <c:v>0.99933152999999997</c:v>
                </c:pt>
                <c:pt idx="25885">
                  <c:v>0.99338079999999995</c:v>
                </c:pt>
                <c:pt idx="25886">
                  <c:v>0.99870616000000001</c:v>
                </c:pt>
                <c:pt idx="25887">
                  <c:v>0.99265040000000004</c:v>
                </c:pt>
                <c:pt idx="25888">
                  <c:v>1.0000169999999999</c:v>
                </c:pt>
                <c:pt idx="25889">
                  <c:v>0.99323236999999998</c:v>
                </c:pt>
                <c:pt idx="25890">
                  <c:v>0.99933784999999997</c:v>
                </c:pt>
                <c:pt idx="25891">
                  <c:v>0.99676969999999998</c:v>
                </c:pt>
                <c:pt idx="25892">
                  <c:v>0.99775844999999996</c:v>
                </c:pt>
                <c:pt idx="25893">
                  <c:v>0.98262459999999996</c:v>
                </c:pt>
                <c:pt idx="25894">
                  <c:v>0.99400759999999999</c:v>
                </c:pt>
                <c:pt idx="25895">
                  <c:v>1.0001386000000001</c:v>
                </c:pt>
                <c:pt idx="25896">
                  <c:v>0.99988365000000001</c:v>
                </c:pt>
                <c:pt idx="25897">
                  <c:v>0.9859327</c:v>
                </c:pt>
                <c:pt idx="25898">
                  <c:v>0.99136239999999998</c:v>
                </c:pt>
                <c:pt idx="25899">
                  <c:v>1.0011888</c:v>
                </c:pt>
                <c:pt idx="25900">
                  <c:v>0.99232732999999995</c:v>
                </c:pt>
                <c:pt idx="25901">
                  <c:v>1.0027752000000001</c:v>
                </c:pt>
                <c:pt idx="25902">
                  <c:v>0.99927500000000002</c:v>
                </c:pt>
                <c:pt idx="25903">
                  <c:v>0.99768215000000005</c:v>
                </c:pt>
                <c:pt idx="25904">
                  <c:v>0.99334880000000003</c:v>
                </c:pt>
                <c:pt idx="25905">
                  <c:v>0.997081</c:v>
                </c:pt>
                <c:pt idx="25906">
                  <c:v>0.99991649999999999</c:v>
                </c:pt>
                <c:pt idx="25907">
                  <c:v>1.0000359000000001</c:v>
                </c:pt>
                <c:pt idx="25908">
                  <c:v>0.99873800000000001</c:v>
                </c:pt>
                <c:pt idx="25909">
                  <c:v>1.0002413000000001</c:v>
                </c:pt>
                <c:pt idx="25910">
                  <c:v>0.91939130000000002</c:v>
                </c:pt>
                <c:pt idx="25911">
                  <c:v>0.99158380000000002</c:v>
                </c:pt>
                <c:pt idx="25912">
                  <c:v>1.0001842999999999</c:v>
                </c:pt>
                <c:pt idx="25913">
                  <c:v>0.99999199999999999</c:v>
                </c:pt>
                <c:pt idx="25914">
                  <c:v>0.99884563999999998</c:v>
                </c:pt>
                <c:pt idx="25915">
                  <c:v>1.0001559</c:v>
                </c:pt>
                <c:pt idx="25916">
                  <c:v>1.0005008</c:v>
                </c:pt>
                <c:pt idx="25917">
                  <c:v>0.99947410000000003</c:v>
                </c:pt>
                <c:pt idx="25918">
                  <c:v>0.96922593999999995</c:v>
                </c:pt>
                <c:pt idx="25919">
                  <c:v>1.0002960999999999</c:v>
                </c:pt>
                <c:pt idx="25920">
                  <c:v>1.0008914</c:v>
                </c:pt>
                <c:pt idx="25921">
                  <c:v>0.99749220000000005</c:v>
                </c:pt>
                <c:pt idx="25922">
                  <c:v>0.99668789999999996</c:v>
                </c:pt>
                <c:pt idx="25923">
                  <c:v>0.9670185</c:v>
                </c:pt>
                <c:pt idx="25924">
                  <c:v>1.0006784</c:v>
                </c:pt>
                <c:pt idx="25925">
                  <c:v>0.99140379999999995</c:v>
                </c:pt>
                <c:pt idx="25926">
                  <c:v>0.99436440000000004</c:v>
                </c:pt>
                <c:pt idx="25927">
                  <c:v>0.98748190000000002</c:v>
                </c:pt>
                <c:pt idx="25928">
                  <c:v>1.0016282999999999</c:v>
                </c:pt>
                <c:pt idx="25929">
                  <c:v>0.99429864000000001</c:v>
                </c:pt>
                <c:pt idx="25930">
                  <c:v>0.99877243999999998</c:v>
                </c:pt>
                <c:pt idx="25931">
                  <c:v>0.99543649999999995</c:v>
                </c:pt>
                <c:pt idx="25932">
                  <c:v>0.99875265000000002</c:v>
                </c:pt>
                <c:pt idx="25933">
                  <c:v>0.99307643999999995</c:v>
                </c:pt>
                <c:pt idx="25934">
                  <c:v>0.99178569999999999</c:v>
                </c:pt>
                <c:pt idx="25935">
                  <c:v>0.98779879999999998</c:v>
                </c:pt>
                <c:pt idx="25936">
                  <c:v>0.99231577000000004</c:v>
                </c:pt>
                <c:pt idx="25937">
                  <c:v>0.97644602999999996</c:v>
                </c:pt>
                <c:pt idx="25938">
                  <c:v>0.91115206000000004</c:v>
                </c:pt>
                <c:pt idx="25939">
                  <c:v>0.99768279999999998</c:v>
                </c:pt>
                <c:pt idx="25940">
                  <c:v>0.98500763999999996</c:v>
                </c:pt>
                <c:pt idx="25941">
                  <c:v>0.99997663000000003</c:v>
                </c:pt>
                <c:pt idx="25942">
                  <c:v>0.99986607000000005</c:v>
                </c:pt>
                <c:pt idx="25943">
                  <c:v>1.0015666000000001</c:v>
                </c:pt>
                <c:pt idx="25944">
                  <c:v>1.0012312999999999</c:v>
                </c:pt>
                <c:pt idx="25945">
                  <c:v>0.99830099999999999</c:v>
                </c:pt>
                <c:pt idx="25946">
                  <c:v>0.99986209999999998</c:v>
                </c:pt>
                <c:pt idx="25947">
                  <c:v>0.99922513999999996</c:v>
                </c:pt>
                <c:pt idx="25948">
                  <c:v>0.98230094000000001</c:v>
                </c:pt>
                <c:pt idx="25949">
                  <c:v>0.98778270000000001</c:v>
                </c:pt>
                <c:pt idx="25950">
                  <c:v>0.99061065999999998</c:v>
                </c:pt>
                <c:pt idx="25951">
                  <c:v>0.95027815999999998</c:v>
                </c:pt>
                <c:pt idx="25952">
                  <c:v>0.98400474000000004</c:v>
                </c:pt>
                <c:pt idx="25953">
                  <c:v>1.0016620000000001</c:v>
                </c:pt>
                <c:pt idx="25954">
                  <c:v>0.99747330000000001</c:v>
                </c:pt>
                <c:pt idx="25955">
                  <c:v>0.99339675999999999</c:v>
                </c:pt>
                <c:pt idx="25956">
                  <c:v>0.99484870000000003</c:v>
                </c:pt>
                <c:pt idx="25957">
                  <c:v>1.000329</c:v>
                </c:pt>
                <c:pt idx="25958">
                  <c:v>1.0004005</c:v>
                </c:pt>
                <c:pt idx="25959">
                  <c:v>0.99413483999999996</c:v>
                </c:pt>
                <c:pt idx="25960">
                  <c:v>1.0008385</c:v>
                </c:pt>
                <c:pt idx="25961">
                  <c:v>0.97499985</c:v>
                </c:pt>
                <c:pt idx="25962">
                  <c:v>0.98601649999999996</c:v>
                </c:pt>
                <c:pt idx="25963">
                  <c:v>0.99089276999999998</c:v>
                </c:pt>
                <c:pt idx="25964">
                  <c:v>0.9868171</c:v>
                </c:pt>
                <c:pt idx="25965">
                  <c:v>0.99982435000000003</c:v>
                </c:pt>
                <c:pt idx="25966">
                  <c:v>0.99444129999999997</c:v>
                </c:pt>
                <c:pt idx="25967">
                  <c:v>0.99897550000000002</c:v>
                </c:pt>
                <c:pt idx="25968">
                  <c:v>0.95688295000000001</c:v>
                </c:pt>
                <c:pt idx="25969">
                  <c:v>0.98563480000000003</c:v>
                </c:pt>
                <c:pt idx="25970">
                  <c:v>0.99490654000000001</c:v>
                </c:pt>
                <c:pt idx="25971">
                  <c:v>0.99895409999999996</c:v>
                </c:pt>
                <c:pt idx="25972">
                  <c:v>0.99982214000000003</c:v>
                </c:pt>
                <c:pt idx="25973">
                  <c:v>0.99704950000000003</c:v>
                </c:pt>
                <c:pt idx="25974">
                  <c:v>1.0017754000000001</c:v>
                </c:pt>
                <c:pt idx="25975">
                  <c:v>0.99256429999999995</c:v>
                </c:pt>
                <c:pt idx="25976">
                  <c:v>0.9665899</c:v>
                </c:pt>
                <c:pt idx="25977">
                  <c:v>0.99851924000000003</c:v>
                </c:pt>
                <c:pt idx="25978">
                  <c:v>0.96805300000000005</c:v>
                </c:pt>
                <c:pt idx="25979">
                  <c:v>0.99167559999999999</c:v>
                </c:pt>
                <c:pt idx="25980">
                  <c:v>0.97426400000000002</c:v>
                </c:pt>
                <c:pt idx="25981">
                  <c:v>0.99954759999999998</c:v>
                </c:pt>
                <c:pt idx="25982">
                  <c:v>0.97711899999999996</c:v>
                </c:pt>
                <c:pt idx="25983">
                  <c:v>0.99824729999999995</c:v>
                </c:pt>
                <c:pt idx="25984">
                  <c:v>1.0007899</c:v>
                </c:pt>
                <c:pt idx="25985">
                  <c:v>0.95522713999999997</c:v>
                </c:pt>
                <c:pt idx="25986">
                  <c:v>0.97802376999999996</c:v>
                </c:pt>
                <c:pt idx="25987">
                  <c:v>0.99823640000000002</c:v>
                </c:pt>
                <c:pt idx="25988">
                  <c:v>0.99761029999999995</c:v>
                </c:pt>
                <c:pt idx="25989">
                  <c:v>1.0010498000000001</c:v>
                </c:pt>
                <c:pt idx="25990">
                  <c:v>0.98625620000000003</c:v>
                </c:pt>
                <c:pt idx="25991">
                  <c:v>1.0005896000000001</c:v>
                </c:pt>
                <c:pt idx="25992">
                  <c:v>0.98381260000000004</c:v>
                </c:pt>
                <c:pt idx="25993">
                  <c:v>0.99984059999999997</c:v>
                </c:pt>
                <c:pt idx="25994">
                  <c:v>1.001072</c:v>
                </c:pt>
                <c:pt idx="25995">
                  <c:v>1.0002024</c:v>
                </c:pt>
                <c:pt idx="25996">
                  <c:v>0.99999713999999995</c:v>
                </c:pt>
                <c:pt idx="25997">
                  <c:v>0.98776980000000003</c:v>
                </c:pt>
                <c:pt idx="25998">
                  <c:v>0.99671679999999996</c:v>
                </c:pt>
                <c:pt idx="25999">
                  <c:v>0.99731462999999998</c:v>
                </c:pt>
                <c:pt idx="26000">
                  <c:v>1.0007718000000001</c:v>
                </c:pt>
                <c:pt idx="26001">
                  <c:v>0.98870944999999999</c:v>
                </c:pt>
                <c:pt idx="26002">
                  <c:v>1.0011810999999999</c:v>
                </c:pt>
                <c:pt idx="26003">
                  <c:v>0.99779569999999995</c:v>
                </c:pt>
                <c:pt idx="26004">
                  <c:v>0.99639359999999999</c:v>
                </c:pt>
                <c:pt idx="26005">
                  <c:v>0.98272910000000002</c:v>
                </c:pt>
                <c:pt idx="26006">
                  <c:v>1.0002024</c:v>
                </c:pt>
                <c:pt idx="26007">
                  <c:v>0.99804789999999999</c:v>
                </c:pt>
                <c:pt idx="26008">
                  <c:v>1.0002024</c:v>
                </c:pt>
                <c:pt idx="26009">
                  <c:v>0.97754896000000002</c:v>
                </c:pt>
                <c:pt idx="26010">
                  <c:v>0.99530273999999996</c:v>
                </c:pt>
                <c:pt idx="26011">
                  <c:v>1.0011585999999999</c:v>
                </c:pt>
                <c:pt idx="26012">
                  <c:v>0.99532485000000004</c:v>
                </c:pt>
                <c:pt idx="26013">
                  <c:v>0.99384147</c:v>
                </c:pt>
                <c:pt idx="26014">
                  <c:v>0.97417589999999998</c:v>
                </c:pt>
                <c:pt idx="26015">
                  <c:v>0.99481374</c:v>
                </c:pt>
                <c:pt idx="26016">
                  <c:v>0.99330830000000003</c:v>
                </c:pt>
                <c:pt idx="26017">
                  <c:v>0.99362170000000005</c:v>
                </c:pt>
                <c:pt idx="26018">
                  <c:v>0.99955300000000002</c:v>
                </c:pt>
                <c:pt idx="26019">
                  <c:v>1.0045645999999999</c:v>
                </c:pt>
                <c:pt idx="26020">
                  <c:v>0.99299139999999997</c:v>
                </c:pt>
                <c:pt idx="26021">
                  <c:v>1.0012462</c:v>
                </c:pt>
                <c:pt idx="26022">
                  <c:v>0.96008939999999998</c:v>
                </c:pt>
                <c:pt idx="26023">
                  <c:v>0.99858606000000005</c:v>
                </c:pt>
                <c:pt idx="26024">
                  <c:v>0.97573460000000001</c:v>
                </c:pt>
                <c:pt idx="26025">
                  <c:v>0.99426996999999995</c:v>
                </c:pt>
                <c:pt idx="26026">
                  <c:v>0.99942874999999998</c:v>
                </c:pt>
                <c:pt idx="26027">
                  <c:v>0.99235689999999999</c:v>
                </c:pt>
                <c:pt idx="26028">
                  <c:v>1.0011277000000001</c:v>
                </c:pt>
                <c:pt idx="26029">
                  <c:v>0.99747010000000003</c:v>
                </c:pt>
                <c:pt idx="26030">
                  <c:v>0.99582660000000001</c:v>
                </c:pt>
                <c:pt idx="26031">
                  <c:v>0.99294360000000004</c:v>
                </c:pt>
                <c:pt idx="26032">
                  <c:v>0.98964213999999995</c:v>
                </c:pt>
                <c:pt idx="26033">
                  <c:v>0.99805010000000005</c:v>
                </c:pt>
                <c:pt idx="26034">
                  <c:v>0.9998515</c:v>
                </c:pt>
                <c:pt idx="26035">
                  <c:v>0.99908686000000002</c:v>
                </c:pt>
                <c:pt idx="26036">
                  <c:v>1.0007427</c:v>
                </c:pt>
                <c:pt idx="26037">
                  <c:v>0.99884850000000003</c:v>
                </c:pt>
                <c:pt idx="26038">
                  <c:v>0.97819909999999999</c:v>
                </c:pt>
                <c:pt idx="26039">
                  <c:v>1.0005542000000001</c:v>
                </c:pt>
                <c:pt idx="26040">
                  <c:v>0.99128629999999995</c:v>
                </c:pt>
                <c:pt idx="26041">
                  <c:v>0.98131860000000004</c:v>
                </c:pt>
                <c:pt idx="26042">
                  <c:v>0.99811196000000002</c:v>
                </c:pt>
                <c:pt idx="26043">
                  <c:v>0.99650614999999998</c:v>
                </c:pt>
                <c:pt idx="26044">
                  <c:v>0.96509164999999997</c:v>
                </c:pt>
                <c:pt idx="26045">
                  <c:v>0.99172159999999998</c:v>
                </c:pt>
                <c:pt idx="26046">
                  <c:v>0.99492060000000004</c:v>
                </c:pt>
                <c:pt idx="26047">
                  <c:v>0.98390244999999998</c:v>
                </c:pt>
                <c:pt idx="26048">
                  <c:v>1.0002468</c:v>
                </c:pt>
                <c:pt idx="26049">
                  <c:v>0.99602080000000004</c:v>
                </c:pt>
                <c:pt idx="26050">
                  <c:v>0.92162880000000003</c:v>
                </c:pt>
                <c:pt idx="26051">
                  <c:v>0.97180575000000002</c:v>
                </c:pt>
                <c:pt idx="26052">
                  <c:v>0.98568210000000001</c:v>
                </c:pt>
                <c:pt idx="26053">
                  <c:v>0.99910193999999997</c:v>
                </c:pt>
                <c:pt idx="26054">
                  <c:v>0.99959885999999998</c:v>
                </c:pt>
                <c:pt idx="26055">
                  <c:v>1.0004090000000001</c:v>
                </c:pt>
                <c:pt idx="26056">
                  <c:v>0.99925169999999996</c:v>
                </c:pt>
                <c:pt idx="26057">
                  <c:v>0.99969019999999997</c:v>
                </c:pt>
                <c:pt idx="26058">
                  <c:v>0.99657773999999999</c:v>
                </c:pt>
                <c:pt idx="26059">
                  <c:v>0.99350289999999997</c:v>
                </c:pt>
                <c:pt idx="26060">
                  <c:v>0.99894654999999999</c:v>
                </c:pt>
                <c:pt idx="26061">
                  <c:v>0.99391823999999995</c:v>
                </c:pt>
                <c:pt idx="26062">
                  <c:v>0.9424652</c:v>
                </c:pt>
                <c:pt idx="26063">
                  <c:v>0.97357800000000005</c:v>
                </c:pt>
                <c:pt idx="26064">
                  <c:v>0.99559790000000004</c:v>
                </c:pt>
                <c:pt idx="26065">
                  <c:v>0.94487030000000005</c:v>
                </c:pt>
                <c:pt idx="26066">
                  <c:v>0.99399630000000005</c:v>
                </c:pt>
                <c:pt idx="26067">
                  <c:v>0.99503856999999996</c:v>
                </c:pt>
                <c:pt idx="26068">
                  <c:v>1.0023533</c:v>
                </c:pt>
                <c:pt idx="26069">
                  <c:v>1.0013916</c:v>
                </c:pt>
                <c:pt idx="26070">
                  <c:v>0.99932719999999997</c:v>
                </c:pt>
                <c:pt idx="26071">
                  <c:v>0.99964534999999999</c:v>
                </c:pt>
                <c:pt idx="26072">
                  <c:v>0.99765369999999998</c:v>
                </c:pt>
                <c:pt idx="26073">
                  <c:v>1.0019187000000001</c:v>
                </c:pt>
                <c:pt idx="26074">
                  <c:v>0.99102290000000004</c:v>
                </c:pt>
                <c:pt idx="26075">
                  <c:v>0.99673045000000005</c:v>
                </c:pt>
                <c:pt idx="26076">
                  <c:v>0.99302082999999997</c:v>
                </c:pt>
                <c:pt idx="26077">
                  <c:v>0.99246734000000003</c:v>
                </c:pt>
                <c:pt idx="26078">
                  <c:v>0.99592630000000004</c:v>
                </c:pt>
                <c:pt idx="26079">
                  <c:v>0.98402029999999996</c:v>
                </c:pt>
                <c:pt idx="26080">
                  <c:v>0.99176156999999998</c:v>
                </c:pt>
                <c:pt idx="26081">
                  <c:v>0.99072503999999995</c:v>
                </c:pt>
                <c:pt idx="26082">
                  <c:v>1.0012890999999999</c:v>
                </c:pt>
                <c:pt idx="26083">
                  <c:v>0.95506363999999999</c:v>
                </c:pt>
                <c:pt idx="26084">
                  <c:v>0.99209327000000003</c:v>
                </c:pt>
                <c:pt idx="26085">
                  <c:v>1.0011403999999999</c:v>
                </c:pt>
                <c:pt idx="26086">
                  <c:v>0.9949017</c:v>
                </c:pt>
                <c:pt idx="26087">
                  <c:v>0.98134900000000003</c:v>
                </c:pt>
                <c:pt idx="26088">
                  <c:v>1.001873</c:v>
                </c:pt>
                <c:pt idx="26089">
                  <c:v>0.97780599999999995</c:v>
                </c:pt>
                <c:pt idx="26090">
                  <c:v>0.99079704000000002</c:v>
                </c:pt>
                <c:pt idx="26091">
                  <c:v>1.0003903999999999</c:v>
                </c:pt>
                <c:pt idx="26092">
                  <c:v>0.99214959999999996</c:v>
                </c:pt>
                <c:pt idx="26093">
                  <c:v>0.99052525000000002</c:v>
                </c:pt>
                <c:pt idx="26094">
                  <c:v>0.99588790000000005</c:v>
                </c:pt>
                <c:pt idx="26095">
                  <c:v>1.0011865</c:v>
                </c:pt>
                <c:pt idx="26096">
                  <c:v>0.98260515999999998</c:v>
                </c:pt>
                <c:pt idx="26097">
                  <c:v>0.97234410000000004</c:v>
                </c:pt>
                <c:pt idx="26098">
                  <c:v>0.99822500000000003</c:v>
                </c:pt>
                <c:pt idx="26099">
                  <c:v>0.99867563999999998</c:v>
                </c:pt>
                <c:pt idx="26100">
                  <c:v>0.99140406000000003</c:v>
                </c:pt>
                <c:pt idx="26101">
                  <c:v>0.97625099999999998</c:v>
                </c:pt>
                <c:pt idx="26102">
                  <c:v>0.99907979999999996</c:v>
                </c:pt>
                <c:pt idx="26103">
                  <c:v>1.0002998999999999</c:v>
                </c:pt>
                <c:pt idx="26104">
                  <c:v>0.99933857000000004</c:v>
                </c:pt>
                <c:pt idx="26105">
                  <c:v>0.99957185999999998</c:v>
                </c:pt>
                <c:pt idx="26106">
                  <c:v>0.99740446000000005</c:v>
                </c:pt>
                <c:pt idx="26107">
                  <c:v>0.99833727000000005</c:v>
                </c:pt>
                <c:pt idx="26108">
                  <c:v>0.9992453</c:v>
                </c:pt>
                <c:pt idx="26109">
                  <c:v>0.99218786000000003</c:v>
                </c:pt>
                <c:pt idx="26110">
                  <c:v>0.95130599999999998</c:v>
                </c:pt>
                <c:pt idx="26111">
                  <c:v>0.97407489999999997</c:v>
                </c:pt>
                <c:pt idx="26112">
                  <c:v>1.0001842999999999</c:v>
                </c:pt>
                <c:pt idx="26113">
                  <c:v>0.99463033999999995</c:v>
                </c:pt>
                <c:pt idx="26114">
                  <c:v>0.98878074000000005</c:v>
                </c:pt>
                <c:pt idx="26115">
                  <c:v>0.99967240000000002</c:v>
                </c:pt>
                <c:pt idx="26116">
                  <c:v>1.0001842999999999</c:v>
                </c:pt>
                <c:pt idx="26117">
                  <c:v>0.98265690000000006</c:v>
                </c:pt>
                <c:pt idx="26118">
                  <c:v>0.99926309999999996</c:v>
                </c:pt>
                <c:pt idx="26119">
                  <c:v>1.0025126</c:v>
                </c:pt>
                <c:pt idx="26120">
                  <c:v>1.000318</c:v>
                </c:pt>
                <c:pt idx="26121">
                  <c:v>1.0016400999999999</c:v>
                </c:pt>
                <c:pt idx="26122">
                  <c:v>0.9775218</c:v>
                </c:pt>
                <c:pt idx="26123">
                  <c:v>0.98249036000000001</c:v>
                </c:pt>
                <c:pt idx="26124">
                  <c:v>0.99410116999999998</c:v>
                </c:pt>
                <c:pt idx="26125">
                  <c:v>1.0000078999999999</c:v>
                </c:pt>
                <c:pt idx="26126">
                  <c:v>0.99966630000000001</c:v>
                </c:pt>
                <c:pt idx="26127">
                  <c:v>0.9514281</c:v>
                </c:pt>
                <c:pt idx="26128">
                  <c:v>0.99675119999999995</c:v>
                </c:pt>
                <c:pt idx="26129">
                  <c:v>0.98924917000000001</c:v>
                </c:pt>
                <c:pt idx="26130">
                  <c:v>0.93746390000000002</c:v>
                </c:pt>
                <c:pt idx="26131">
                  <c:v>1.0002333000000001</c:v>
                </c:pt>
                <c:pt idx="26132">
                  <c:v>0.98560479999999995</c:v>
                </c:pt>
                <c:pt idx="26133">
                  <c:v>0.99932562999999996</c:v>
                </c:pt>
                <c:pt idx="26134">
                  <c:v>0.99062306</c:v>
                </c:pt>
                <c:pt idx="26135">
                  <c:v>1.0004092</c:v>
                </c:pt>
                <c:pt idx="26136">
                  <c:v>1.0032797</c:v>
                </c:pt>
                <c:pt idx="26137">
                  <c:v>0.99038950000000003</c:v>
                </c:pt>
                <c:pt idx="26138">
                  <c:v>0.99304000000000003</c:v>
                </c:pt>
                <c:pt idx="26139">
                  <c:v>0.99701744000000003</c:v>
                </c:pt>
                <c:pt idx="26140">
                  <c:v>0.99795800000000001</c:v>
                </c:pt>
                <c:pt idx="26141">
                  <c:v>0.99247220000000003</c:v>
                </c:pt>
                <c:pt idx="26142">
                  <c:v>0.99371699999999996</c:v>
                </c:pt>
                <c:pt idx="26143">
                  <c:v>0.99157757000000002</c:v>
                </c:pt>
                <c:pt idx="26144">
                  <c:v>0.9999709</c:v>
                </c:pt>
                <c:pt idx="26145">
                  <c:v>1.0014392000000001</c:v>
                </c:pt>
                <c:pt idx="26146">
                  <c:v>0.99952054000000001</c:v>
                </c:pt>
                <c:pt idx="26147">
                  <c:v>0.99605036000000002</c:v>
                </c:pt>
                <c:pt idx="26148">
                  <c:v>0.94966954000000003</c:v>
                </c:pt>
                <c:pt idx="26149">
                  <c:v>0.9999709</c:v>
                </c:pt>
                <c:pt idx="26150">
                  <c:v>0.99975234000000002</c:v>
                </c:pt>
                <c:pt idx="26151">
                  <c:v>0.99132794000000002</c:v>
                </c:pt>
                <c:pt idx="26152">
                  <c:v>0.99993560000000004</c:v>
                </c:pt>
                <c:pt idx="26153">
                  <c:v>0.98494219999999999</c:v>
                </c:pt>
                <c:pt idx="26154">
                  <c:v>0.99927410000000005</c:v>
                </c:pt>
                <c:pt idx="26155">
                  <c:v>1.0019937000000001</c:v>
                </c:pt>
                <c:pt idx="26156">
                  <c:v>1.0004090000000001</c:v>
                </c:pt>
                <c:pt idx="26157">
                  <c:v>1.0006895</c:v>
                </c:pt>
                <c:pt idx="26158">
                  <c:v>0.99661666000000004</c:v>
                </c:pt>
                <c:pt idx="26159">
                  <c:v>0.98987429999999998</c:v>
                </c:pt>
                <c:pt idx="26160">
                  <c:v>1.0009060000000001</c:v>
                </c:pt>
                <c:pt idx="26161">
                  <c:v>1.0005478000000001</c:v>
                </c:pt>
                <c:pt idx="26162">
                  <c:v>0.99871664999999998</c:v>
                </c:pt>
                <c:pt idx="26163">
                  <c:v>0.96816265999999995</c:v>
                </c:pt>
                <c:pt idx="26164">
                  <c:v>0.99350899999999998</c:v>
                </c:pt>
                <c:pt idx="26165">
                  <c:v>0.99669940000000001</c:v>
                </c:pt>
                <c:pt idx="26166">
                  <c:v>0.9845931</c:v>
                </c:pt>
                <c:pt idx="26167">
                  <c:v>0.99809897000000003</c:v>
                </c:pt>
                <c:pt idx="26168">
                  <c:v>0.99854120000000002</c:v>
                </c:pt>
                <c:pt idx="26169">
                  <c:v>1.0003108999999999</c:v>
                </c:pt>
                <c:pt idx="26170">
                  <c:v>0.99252649999999998</c:v>
                </c:pt>
                <c:pt idx="26171">
                  <c:v>0.99971299999999996</c:v>
                </c:pt>
                <c:pt idx="26172">
                  <c:v>0.95030460000000005</c:v>
                </c:pt>
                <c:pt idx="26173">
                  <c:v>0.99798140000000002</c:v>
                </c:pt>
                <c:pt idx="26174">
                  <c:v>0.99702570000000001</c:v>
                </c:pt>
                <c:pt idx="26175">
                  <c:v>0.98725099999999999</c:v>
                </c:pt>
                <c:pt idx="26176">
                  <c:v>1.0005754</c:v>
                </c:pt>
                <c:pt idx="26177">
                  <c:v>1.0023601</c:v>
                </c:pt>
                <c:pt idx="26178">
                  <c:v>1.0004466999999999</c:v>
                </c:pt>
                <c:pt idx="26179">
                  <c:v>0.98538196</c:v>
                </c:pt>
                <c:pt idx="26180">
                  <c:v>0.99853099999999995</c:v>
                </c:pt>
                <c:pt idx="26181">
                  <c:v>1.0028516999999999</c:v>
                </c:pt>
                <c:pt idx="26182">
                  <c:v>0.99869960000000002</c:v>
                </c:pt>
                <c:pt idx="26183">
                  <c:v>0.98846840000000002</c:v>
                </c:pt>
                <c:pt idx="26184">
                  <c:v>0.99336564999999999</c:v>
                </c:pt>
                <c:pt idx="26185">
                  <c:v>0.99963533999999998</c:v>
                </c:pt>
                <c:pt idx="26186">
                  <c:v>0.99981445000000002</c:v>
                </c:pt>
                <c:pt idx="26187">
                  <c:v>0.98994769999999999</c:v>
                </c:pt>
                <c:pt idx="26188">
                  <c:v>1.0008079000000001</c:v>
                </c:pt>
                <c:pt idx="26189">
                  <c:v>0.99290425000000004</c:v>
                </c:pt>
                <c:pt idx="26190">
                  <c:v>0.99644549999999998</c:v>
                </c:pt>
                <c:pt idx="26191">
                  <c:v>0.99839823999999999</c:v>
                </c:pt>
                <c:pt idx="26192">
                  <c:v>0.99196225000000005</c:v>
                </c:pt>
                <c:pt idx="26193">
                  <c:v>0.99576765</c:v>
                </c:pt>
                <c:pt idx="26194">
                  <c:v>0.98853654000000002</c:v>
                </c:pt>
                <c:pt idx="26195">
                  <c:v>0.99599490000000002</c:v>
                </c:pt>
                <c:pt idx="26196">
                  <c:v>0.97176485999999995</c:v>
                </c:pt>
                <c:pt idx="26197">
                  <c:v>0.98886770000000002</c:v>
                </c:pt>
                <c:pt idx="26198">
                  <c:v>0.99653740000000002</c:v>
                </c:pt>
                <c:pt idx="26199">
                  <c:v>0.99252200000000002</c:v>
                </c:pt>
                <c:pt idx="26200">
                  <c:v>0.98750210000000005</c:v>
                </c:pt>
                <c:pt idx="26201">
                  <c:v>0.99705619999999995</c:v>
                </c:pt>
                <c:pt idx="26202">
                  <c:v>0.99843185999999995</c:v>
                </c:pt>
                <c:pt idx="26203">
                  <c:v>0.99480210000000002</c:v>
                </c:pt>
                <c:pt idx="26204">
                  <c:v>0.97111212999999996</c:v>
                </c:pt>
                <c:pt idx="26205">
                  <c:v>1.0009479999999999</c:v>
                </c:pt>
                <c:pt idx="26206">
                  <c:v>0.96602153999999996</c:v>
                </c:pt>
                <c:pt idx="26207">
                  <c:v>0.9764294</c:v>
                </c:pt>
                <c:pt idx="26208">
                  <c:v>0.96754030000000002</c:v>
                </c:pt>
                <c:pt idx="26209">
                  <c:v>1.0020515000000001</c:v>
                </c:pt>
                <c:pt idx="26210">
                  <c:v>0.98810929999999997</c:v>
                </c:pt>
                <c:pt idx="26211">
                  <c:v>0.99008214000000005</c:v>
                </c:pt>
                <c:pt idx="26212">
                  <c:v>1.0002759000000001</c:v>
                </c:pt>
                <c:pt idx="26213">
                  <c:v>0.99149215000000002</c:v>
                </c:pt>
                <c:pt idx="26214">
                  <c:v>0.98800284000000005</c:v>
                </c:pt>
                <c:pt idx="26215">
                  <c:v>1.0001409000000001</c:v>
                </c:pt>
                <c:pt idx="26216">
                  <c:v>0.95190567000000004</c:v>
                </c:pt>
                <c:pt idx="26217">
                  <c:v>0.99934210000000001</c:v>
                </c:pt>
                <c:pt idx="26218">
                  <c:v>1.0012242</c:v>
                </c:pt>
                <c:pt idx="26219">
                  <c:v>0.99706479999999997</c:v>
                </c:pt>
                <c:pt idx="26220">
                  <c:v>0.99857414</c:v>
                </c:pt>
                <c:pt idx="26221">
                  <c:v>0.99425920000000001</c:v>
                </c:pt>
                <c:pt idx="26222">
                  <c:v>1.0007515</c:v>
                </c:pt>
                <c:pt idx="26223">
                  <c:v>0.97230649999999996</c:v>
                </c:pt>
                <c:pt idx="26224">
                  <c:v>1.0003474999999999</c:v>
                </c:pt>
                <c:pt idx="26225">
                  <c:v>0.94987379999999999</c:v>
                </c:pt>
                <c:pt idx="26226">
                  <c:v>1.0032441999999999</c:v>
                </c:pt>
                <c:pt idx="26227">
                  <c:v>1.0013776000000001</c:v>
                </c:pt>
                <c:pt idx="26228">
                  <c:v>0.99030364000000004</c:v>
                </c:pt>
                <c:pt idx="26229">
                  <c:v>1.0019275000000001</c:v>
                </c:pt>
                <c:pt idx="26230">
                  <c:v>1.0019967999999999</c:v>
                </c:pt>
                <c:pt idx="26231">
                  <c:v>0.96904630000000003</c:v>
                </c:pt>
                <c:pt idx="26232">
                  <c:v>1.0009072000000001</c:v>
                </c:pt>
                <c:pt idx="26233">
                  <c:v>0.99178960000000005</c:v>
                </c:pt>
                <c:pt idx="26234">
                  <c:v>1.000375</c:v>
                </c:pt>
                <c:pt idx="26235">
                  <c:v>0.98713136000000001</c:v>
                </c:pt>
                <c:pt idx="26236">
                  <c:v>0.99654394000000002</c:v>
                </c:pt>
                <c:pt idx="26237">
                  <c:v>0.99190104000000001</c:v>
                </c:pt>
                <c:pt idx="26238">
                  <c:v>0.99544600000000005</c:v>
                </c:pt>
                <c:pt idx="26239">
                  <c:v>0.95424629999999999</c:v>
                </c:pt>
                <c:pt idx="26240">
                  <c:v>0.99994839999999996</c:v>
                </c:pt>
                <c:pt idx="26241">
                  <c:v>0.99934579999999995</c:v>
                </c:pt>
                <c:pt idx="26242">
                  <c:v>1.0001409000000001</c:v>
                </c:pt>
                <c:pt idx="26243">
                  <c:v>0.99623969999999995</c:v>
                </c:pt>
                <c:pt idx="26244">
                  <c:v>0.99581783999999995</c:v>
                </c:pt>
                <c:pt idx="26245">
                  <c:v>0.99828863000000001</c:v>
                </c:pt>
                <c:pt idx="26246">
                  <c:v>0.96775584999999997</c:v>
                </c:pt>
                <c:pt idx="26247">
                  <c:v>0.99206835000000004</c:v>
                </c:pt>
                <c:pt idx="26248">
                  <c:v>0.98073094999999999</c:v>
                </c:pt>
                <c:pt idx="26249">
                  <c:v>0.99850150000000004</c:v>
                </c:pt>
                <c:pt idx="26250">
                  <c:v>0.98092469999999998</c:v>
                </c:pt>
                <c:pt idx="26251">
                  <c:v>0.99892734999999999</c:v>
                </c:pt>
                <c:pt idx="26252">
                  <c:v>1.0008839</c:v>
                </c:pt>
                <c:pt idx="26253">
                  <c:v>0.9984248</c:v>
                </c:pt>
                <c:pt idx="26254">
                  <c:v>1.0000699</c:v>
                </c:pt>
                <c:pt idx="26255">
                  <c:v>0.99423799999999996</c:v>
                </c:pt>
                <c:pt idx="26256">
                  <c:v>0.99890380000000001</c:v>
                </c:pt>
                <c:pt idx="26257">
                  <c:v>0.99853360000000002</c:v>
                </c:pt>
                <c:pt idx="26258">
                  <c:v>0.99424159999999995</c:v>
                </c:pt>
                <c:pt idx="26259">
                  <c:v>0.99827270000000001</c:v>
                </c:pt>
                <c:pt idx="26260">
                  <c:v>0.99516517000000004</c:v>
                </c:pt>
                <c:pt idx="26261">
                  <c:v>0.99943375999999995</c:v>
                </c:pt>
                <c:pt idx="26262">
                  <c:v>0.97910624999999996</c:v>
                </c:pt>
                <c:pt idx="26263">
                  <c:v>0.98800509999999997</c:v>
                </c:pt>
                <c:pt idx="26264">
                  <c:v>1.0013577</c:v>
                </c:pt>
                <c:pt idx="26265">
                  <c:v>1.0002538000000001</c:v>
                </c:pt>
                <c:pt idx="26266">
                  <c:v>0.98100030000000005</c:v>
                </c:pt>
                <c:pt idx="26267">
                  <c:v>1.0004550000000001</c:v>
                </c:pt>
                <c:pt idx="26268">
                  <c:v>1.0059563</c:v>
                </c:pt>
                <c:pt idx="26269">
                  <c:v>0.99956290000000003</c:v>
                </c:pt>
                <c:pt idx="26270">
                  <c:v>0.96711354999999999</c:v>
                </c:pt>
                <c:pt idx="26271">
                  <c:v>0.99331236000000001</c:v>
                </c:pt>
                <c:pt idx="26272">
                  <c:v>0.96987999999999996</c:v>
                </c:pt>
                <c:pt idx="26273">
                  <c:v>0.99635094000000002</c:v>
                </c:pt>
                <c:pt idx="26274">
                  <c:v>0.99536849999999999</c:v>
                </c:pt>
                <c:pt idx="26275">
                  <c:v>0.97725236000000004</c:v>
                </c:pt>
                <c:pt idx="26276">
                  <c:v>0.98725090000000004</c:v>
                </c:pt>
                <c:pt idx="26277">
                  <c:v>0.99690330000000005</c:v>
                </c:pt>
                <c:pt idx="26278">
                  <c:v>1.0006409000000001</c:v>
                </c:pt>
                <c:pt idx="26279">
                  <c:v>1.0005624</c:v>
                </c:pt>
                <c:pt idx="26280">
                  <c:v>0.97482780000000002</c:v>
                </c:pt>
                <c:pt idx="26281">
                  <c:v>0.99858089999999999</c:v>
                </c:pt>
                <c:pt idx="26282">
                  <c:v>1.0004398000000001</c:v>
                </c:pt>
                <c:pt idx="26283">
                  <c:v>0.97493249999999998</c:v>
                </c:pt>
                <c:pt idx="26284">
                  <c:v>0.99650543999999996</c:v>
                </c:pt>
                <c:pt idx="26285">
                  <c:v>0.84304869999999998</c:v>
                </c:pt>
                <c:pt idx="26286">
                  <c:v>1.0001944</c:v>
                </c:pt>
                <c:pt idx="26287">
                  <c:v>0.85863763000000004</c:v>
                </c:pt>
                <c:pt idx="26288">
                  <c:v>1.0000699</c:v>
                </c:pt>
                <c:pt idx="26289">
                  <c:v>0.97716932999999995</c:v>
                </c:pt>
                <c:pt idx="26290">
                  <c:v>0.99874759999999996</c:v>
                </c:pt>
                <c:pt idx="26291">
                  <c:v>1.0009906</c:v>
                </c:pt>
                <c:pt idx="26292">
                  <c:v>0.98135550000000005</c:v>
                </c:pt>
                <c:pt idx="26293">
                  <c:v>0.98893640000000005</c:v>
                </c:pt>
                <c:pt idx="26294">
                  <c:v>0.99974626</c:v>
                </c:pt>
                <c:pt idx="26295">
                  <c:v>0.99737849999999995</c:v>
                </c:pt>
                <c:pt idx="26296">
                  <c:v>1.0004101999999999</c:v>
                </c:pt>
                <c:pt idx="26297">
                  <c:v>0.99834560000000006</c:v>
                </c:pt>
                <c:pt idx="26298">
                  <c:v>0.98861140000000003</c:v>
                </c:pt>
                <c:pt idx="26299">
                  <c:v>0.97824460000000002</c:v>
                </c:pt>
                <c:pt idx="26300">
                  <c:v>0.99810135</c:v>
                </c:pt>
                <c:pt idx="26301">
                  <c:v>0.99236849999999999</c:v>
                </c:pt>
                <c:pt idx="26302">
                  <c:v>0.98026895999999997</c:v>
                </c:pt>
                <c:pt idx="26303">
                  <c:v>0.99582230000000005</c:v>
                </c:pt>
                <c:pt idx="26304">
                  <c:v>0.99837209999999998</c:v>
                </c:pt>
                <c:pt idx="26305">
                  <c:v>0.99966089999999996</c:v>
                </c:pt>
                <c:pt idx="26306">
                  <c:v>0.98636234</c:v>
                </c:pt>
                <c:pt idx="26307">
                  <c:v>0.9999709</c:v>
                </c:pt>
                <c:pt idx="26308">
                  <c:v>0.99944186000000002</c:v>
                </c:pt>
                <c:pt idx="26309">
                  <c:v>0.99926716000000004</c:v>
                </c:pt>
                <c:pt idx="26310">
                  <c:v>0.99963175999999998</c:v>
                </c:pt>
                <c:pt idx="26311">
                  <c:v>0.98658009999999996</c:v>
                </c:pt>
                <c:pt idx="26312">
                  <c:v>0.99894039999999995</c:v>
                </c:pt>
                <c:pt idx="26313">
                  <c:v>0.99960510000000002</c:v>
                </c:pt>
                <c:pt idx="26314">
                  <c:v>0.99220765</c:v>
                </c:pt>
                <c:pt idx="26315">
                  <c:v>1.0004128000000001</c:v>
                </c:pt>
                <c:pt idx="26316">
                  <c:v>0.97986510000000004</c:v>
                </c:pt>
                <c:pt idx="26317">
                  <c:v>0.97619796000000003</c:v>
                </c:pt>
                <c:pt idx="26318">
                  <c:v>1.0005398000000001</c:v>
                </c:pt>
                <c:pt idx="26319">
                  <c:v>0.98476560000000002</c:v>
                </c:pt>
                <c:pt idx="26320">
                  <c:v>0.9756821</c:v>
                </c:pt>
                <c:pt idx="26321">
                  <c:v>0.99581759999999997</c:v>
                </c:pt>
                <c:pt idx="26322">
                  <c:v>0.96887714000000003</c:v>
                </c:pt>
                <c:pt idx="26323">
                  <c:v>0.99949480000000002</c:v>
                </c:pt>
                <c:pt idx="26324">
                  <c:v>0.98696715000000002</c:v>
                </c:pt>
                <c:pt idx="26325">
                  <c:v>1.0005318999999999</c:v>
                </c:pt>
                <c:pt idx="26326">
                  <c:v>0.99947905999999997</c:v>
                </c:pt>
                <c:pt idx="26327">
                  <c:v>0.99903494000000004</c:v>
                </c:pt>
                <c:pt idx="26328">
                  <c:v>0.97494685999999997</c:v>
                </c:pt>
                <c:pt idx="26329">
                  <c:v>0.99866010000000005</c:v>
                </c:pt>
                <c:pt idx="26330">
                  <c:v>0.98996729999999999</c:v>
                </c:pt>
                <c:pt idx="26331">
                  <c:v>1.0012996000000001</c:v>
                </c:pt>
                <c:pt idx="26332">
                  <c:v>1.0016981</c:v>
                </c:pt>
                <c:pt idx="26333">
                  <c:v>0.9990194</c:v>
                </c:pt>
                <c:pt idx="26334">
                  <c:v>0.98229010000000005</c:v>
                </c:pt>
                <c:pt idx="26335">
                  <c:v>1.0016805</c:v>
                </c:pt>
                <c:pt idx="26336">
                  <c:v>1.0024458000000001</c:v>
                </c:pt>
                <c:pt idx="26337">
                  <c:v>0.99605069999999996</c:v>
                </c:pt>
                <c:pt idx="26338">
                  <c:v>0.99960910000000003</c:v>
                </c:pt>
                <c:pt idx="26339">
                  <c:v>0.97199729999999995</c:v>
                </c:pt>
                <c:pt idx="26340">
                  <c:v>0.98960524999999999</c:v>
                </c:pt>
                <c:pt idx="26341">
                  <c:v>0.9905794</c:v>
                </c:pt>
                <c:pt idx="26342">
                  <c:v>0.98072373999999995</c:v>
                </c:pt>
                <c:pt idx="26343">
                  <c:v>1.0004725000000001</c:v>
                </c:pt>
                <c:pt idx="26344">
                  <c:v>1.0003575</c:v>
                </c:pt>
                <c:pt idx="26345">
                  <c:v>0.99818872999999997</c:v>
                </c:pt>
                <c:pt idx="26346">
                  <c:v>1.0006634000000001</c:v>
                </c:pt>
                <c:pt idx="26347">
                  <c:v>0.96594656000000001</c:v>
                </c:pt>
                <c:pt idx="26348">
                  <c:v>0.97753120000000004</c:v>
                </c:pt>
                <c:pt idx="26349">
                  <c:v>0.99643165</c:v>
                </c:pt>
                <c:pt idx="26350">
                  <c:v>1.0025599999999999</c:v>
                </c:pt>
                <c:pt idx="26351">
                  <c:v>0.97921029999999998</c:v>
                </c:pt>
                <c:pt idx="26352">
                  <c:v>0.99526817000000001</c:v>
                </c:pt>
                <c:pt idx="26353">
                  <c:v>0.99388575999999995</c:v>
                </c:pt>
                <c:pt idx="26354">
                  <c:v>1.0014943000000001</c:v>
                </c:pt>
                <c:pt idx="26355">
                  <c:v>0.99291280000000004</c:v>
                </c:pt>
                <c:pt idx="26356">
                  <c:v>0.96692489999999998</c:v>
                </c:pt>
                <c:pt idx="26357">
                  <c:v>0.99812809999999996</c:v>
                </c:pt>
                <c:pt idx="26358">
                  <c:v>0.93181396000000005</c:v>
                </c:pt>
                <c:pt idx="26359">
                  <c:v>0.99801340000000005</c:v>
                </c:pt>
                <c:pt idx="26360">
                  <c:v>0.97425010000000001</c:v>
                </c:pt>
                <c:pt idx="26361">
                  <c:v>0.95233493999999996</c:v>
                </c:pt>
                <c:pt idx="26362">
                  <c:v>0.98331230000000003</c:v>
                </c:pt>
                <c:pt idx="26363">
                  <c:v>1.0008421000000001</c:v>
                </c:pt>
                <c:pt idx="26364">
                  <c:v>0.99959969999999998</c:v>
                </c:pt>
                <c:pt idx="26365">
                  <c:v>0.96857786000000001</c:v>
                </c:pt>
                <c:pt idx="26366">
                  <c:v>0.98852669999999998</c:v>
                </c:pt>
                <c:pt idx="26367">
                  <c:v>0.99964576999999999</c:v>
                </c:pt>
                <c:pt idx="26368">
                  <c:v>0.98754450000000005</c:v>
                </c:pt>
                <c:pt idx="26369">
                  <c:v>1.0023899000000001</c:v>
                </c:pt>
                <c:pt idx="26370">
                  <c:v>1.0016227</c:v>
                </c:pt>
                <c:pt idx="26371">
                  <c:v>1.0010418000000001</c:v>
                </c:pt>
                <c:pt idx="26372">
                  <c:v>0.98382990000000003</c:v>
                </c:pt>
                <c:pt idx="26373">
                  <c:v>0.99214400000000003</c:v>
                </c:pt>
                <c:pt idx="26374">
                  <c:v>0.96953420000000001</c:v>
                </c:pt>
                <c:pt idx="26375">
                  <c:v>0.98723817000000003</c:v>
                </c:pt>
                <c:pt idx="26376">
                  <c:v>0.99989729999999999</c:v>
                </c:pt>
                <c:pt idx="26377">
                  <c:v>0.93485600000000002</c:v>
                </c:pt>
                <c:pt idx="26378">
                  <c:v>0.99683180000000005</c:v>
                </c:pt>
                <c:pt idx="26379">
                  <c:v>0.99851524999999997</c:v>
                </c:pt>
                <c:pt idx="26380">
                  <c:v>1.0007834</c:v>
                </c:pt>
                <c:pt idx="26381">
                  <c:v>0.98441153999999997</c:v>
                </c:pt>
                <c:pt idx="26382">
                  <c:v>0.98431020000000002</c:v>
                </c:pt>
                <c:pt idx="26383">
                  <c:v>0.98572349999999997</c:v>
                </c:pt>
                <c:pt idx="26384">
                  <c:v>0.99082309999999996</c:v>
                </c:pt>
                <c:pt idx="26385">
                  <c:v>0.99950033000000005</c:v>
                </c:pt>
                <c:pt idx="26386">
                  <c:v>0.99379249999999997</c:v>
                </c:pt>
                <c:pt idx="26387">
                  <c:v>0.993228</c:v>
                </c:pt>
                <c:pt idx="26388">
                  <c:v>1.0027288999999999</c:v>
                </c:pt>
                <c:pt idx="26389">
                  <c:v>0.99424829999999997</c:v>
                </c:pt>
                <c:pt idx="26390">
                  <c:v>0.99893284000000004</c:v>
                </c:pt>
                <c:pt idx="26391">
                  <c:v>0.99066030000000005</c:v>
                </c:pt>
                <c:pt idx="26392">
                  <c:v>0.94652855000000002</c:v>
                </c:pt>
                <c:pt idx="26393">
                  <c:v>1.0000880000000001</c:v>
                </c:pt>
                <c:pt idx="26394">
                  <c:v>1.0009385</c:v>
                </c:pt>
                <c:pt idx="26395">
                  <c:v>0.99575232999999996</c:v>
                </c:pt>
                <c:pt idx="26396">
                  <c:v>0.99901044000000006</c:v>
                </c:pt>
                <c:pt idx="26397">
                  <c:v>0.99880665999999996</c:v>
                </c:pt>
                <c:pt idx="26398">
                  <c:v>0.99772464999999999</c:v>
                </c:pt>
                <c:pt idx="26399">
                  <c:v>0.98787259999999999</c:v>
                </c:pt>
                <c:pt idx="26400">
                  <c:v>1.0029129000000001</c:v>
                </c:pt>
                <c:pt idx="26401">
                  <c:v>1.0005786000000001</c:v>
                </c:pt>
                <c:pt idx="26402">
                  <c:v>1.0012030999999999</c:v>
                </c:pt>
                <c:pt idx="26403">
                  <c:v>0.99695739999999999</c:v>
                </c:pt>
                <c:pt idx="26404">
                  <c:v>0.99699336000000005</c:v>
                </c:pt>
                <c:pt idx="26405">
                  <c:v>0.99037569999999997</c:v>
                </c:pt>
                <c:pt idx="26406">
                  <c:v>0.999413</c:v>
                </c:pt>
                <c:pt idx="26407">
                  <c:v>1.0004090000000001</c:v>
                </c:pt>
                <c:pt idx="26408">
                  <c:v>0.99467349999999999</c:v>
                </c:pt>
                <c:pt idx="26409">
                  <c:v>0.94915970000000005</c:v>
                </c:pt>
                <c:pt idx="26410">
                  <c:v>1.0003177999999999</c:v>
                </c:pt>
                <c:pt idx="26411">
                  <c:v>0.99780135999999997</c:v>
                </c:pt>
                <c:pt idx="26412">
                  <c:v>0.99443859999999995</c:v>
                </c:pt>
                <c:pt idx="26413">
                  <c:v>0.96719383999999997</c:v>
                </c:pt>
                <c:pt idx="26414">
                  <c:v>0.99390389999999995</c:v>
                </c:pt>
                <c:pt idx="26415">
                  <c:v>0.99361370000000004</c:v>
                </c:pt>
                <c:pt idx="26416">
                  <c:v>0.9846568</c:v>
                </c:pt>
                <c:pt idx="26417">
                  <c:v>0.99062335000000001</c:v>
                </c:pt>
                <c:pt idx="26418">
                  <c:v>1.0007663</c:v>
                </c:pt>
                <c:pt idx="26419">
                  <c:v>0.9981006</c:v>
                </c:pt>
                <c:pt idx="26420">
                  <c:v>0.97738760000000002</c:v>
                </c:pt>
                <c:pt idx="26421">
                  <c:v>0.9821126</c:v>
                </c:pt>
                <c:pt idx="26422">
                  <c:v>0.99600440000000001</c:v>
                </c:pt>
                <c:pt idx="26423">
                  <c:v>0.99158656999999994</c:v>
                </c:pt>
                <c:pt idx="26424">
                  <c:v>0.99976735999999999</c:v>
                </c:pt>
                <c:pt idx="26425">
                  <c:v>0.99990593999999999</c:v>
                </c:pt>
                <c:pt idx="26426">
                  <c:v>1.0004443999999999</c:v>
                </c:pt>
                <c:pt idx="26427">
                  <c:v>0.95971989999999996</c:v>
                </c:pt>
                <c:pt idx="26428">
                  <c:v>0.96102303</c:v>
                </c:pt>
                <c:pt idx="26429">
                  <c:v>0.99171286999999997</c:v>
                </c:pt>
                <c:pt idx="26430">
                  <c:v>0.95258962999999997</c:v>
                </c:pt>
                <c:pt idx="26431">
                  <c:v>0.99824654999999995</c:v>
                </c:pt>
                <c:pt idx="26432">
                  <c:v>0.99887437000000001</c:v>
                </c:pt>
                <c:pt idx="26433">
                  <c:v>0.99467649999999996</c:v>
                </c:pt>
                <c:pt idx="26434">
                  <c:v>0.94164722999999995</c:v>
                </c:pt>
                <c:pt idx="26435">
                  <c:v>0.99642140000000001</c:v>
                </c:pt>
                <c:pt idx="26436">
                  <c:v>0.98757963999999998</c:v>
                </c:pt>
                <c:pt idx="26437">
                  <c:v>1.0027751</c:v>
                </c:pt>
                <c:pt idx="26438">
                  <c:v>0.983016</c:v>
                </c:pt>
                <c:pt idx="26439">
                  <c:v>1.0027219999999999</c:v>
                </c:pt>
                <c:pt idx="26440">
                  <c:v>0.93933370000000005</c:v>
                </c:pt>
                <c:pt idx="26441">
                  <c:v>1.0030546</c:v>
                </c:pt>
                <c:pt idx="26442">
                  <c:v>1.0047832000000001</c:v>
                </c:pt>
                <c:pt idx="26443">
                  <c:v>0.99951350000000005</c:v>
                </c:pt>
                <c:pt idx="26444">
                  <c:v>0.99705869999999996</c:v>
                </c:pt>
                <c:pt idx="26445">
                  <c:v>0.99008169999999995</c:v>
                </c:pt>
                <c:pt idx="26446">
                  <c:v>0.99937039999999999</c:v>
                </c:pt>
                <c:pt idx="26447">
                  <c:v>0.99963605</c:v>
                </c:pt>
                <c:pt idx="26448">
                  <c:v>1.0001568999999999</c:v>
                </c:pt>
                <c:pt idx="26449">
                  <c:v>0.96690564999999995</c:v>
                </c:pt>
                <c:pt idx="26450">
                  <c:v>0.96141463999999999</c:v>
                </c:pt>
                <c:pt idx="26451">
                  <c:v>1.0000699</c:v>
                </c:pt>
                <c:pt idx="26452">
                  <c:v>0.98700339999999998</c:v>
                </c:pt>
                <c:pt idx="26453">
                  <c:v>0.98587400000000003</c:v>
                </c:pt>
                <c:pt idx="26454">
                  <c:v>0.94781389999999999</c:v>
                </c:pt>
                <c:pt idx="26455">
                  <c:v>0.99720249999999999</c:v>
                </c:pt>
                <c:pt idx="26456">
                  <c:v>0.99974626</c:v>
                </c:pt>
                <c:pt idx="26457">
                  <c:v>1.0014505</c:v>
                </c:pt>
                <c:pt idx="26458">
                  <c:v>0.94547707000000003</c:v>
                </c:pt>
                <c:pt idx="26459">
                  <c:v>0.99899269999999996</c:v>
                </c:pt>
                <c:pt idx="26460">
                  <c:v>0.99486549999999996</c:v>
                </c:pt>
                <c:pt idx="26461">
                  <c:v>0.96836350000000004</c:v>
                </c:pt>
                <c:pt idx="26462">
                  <c:v>0.99802679999999999</c:v>
                </c:pt>
                <c:pt idx="26463">
                  <c:v>0.99399289999999996</c:v>
                </c:pt>
                <c:pt idx="26464">
                  <c:v>1.0000582</c:v>
                </c:pt>
                <c:pt idx="26465">
                  <c:v>1.0017381999999999</c:v>
                </c:pt>
                <c:pt idx="26466">
                  <c:v>1.0002711</c:v>
                </c:pt>
                <c:pt idx="26467">
                  <c:v>1.0002983000000001</c:v>
                </c:pt>
                <c:pt idx="26468">
                  <c:v>1.0004128000000001</c:v>
                </c:pt>
                <c:pt idx="26469">
                  <c:v>0.97850610000000005</c:v>
                </c:pt>
                <c:pt idx="26470">
                  <c:v>0.99983949999999999</c:v>
                </c:pt>
                <c:pt idx="26471">
                  <c:v>0.99218229999999996</c:v>
                </c:pt>
                <c:pt idx="26472">
                  <c:v>0.98463725999999996</c:v>
                </c:pt>
                <c:pt idx="26473">
                  <c:v>0.99121093999999998</c:v>
                </c:pt>
                <c:pt idx="26474">
                  <c:v>0.99936586999999999</c:v>
                </c:pt>
                <c:pt idx="26475">
                  <c:v>1.0010082</c:v>
                </c:pt>
                <c:pt idx="26476">
                  <c:v>0.99792979999999998</c:v>
                </c:pt>
                <c:pt idx="26477">
                  <c:v>0.99875990000000003</c:v>
                </c:pt>
                <c:pt idx="26478">
                  <c:v>0.97274570000000005</c:v>
                </c:pt>
                <c:pt idx="26479">
                  <c:v>0.99439602999999999</c:v>
                </c:pt>
                <c:pt idx="26480">
                  <c:v>0.98744069999999995</c:v>
                </c:pt>
                <c:pt idx="26481">
                  <c:v>0.99926879999999996</c:v>
                </c:pt>
                <c:pt idx="26482">
                  <c:v>0.99862269999999997</c:v>
                </c:pt>
                <c:pt idx="26483">
                  <c:v>0.92204154000000005</c:v>
                </c:pt>
                <c:pt idx="26484">
                  <c:v>1.0007064000000001</c:v>
                </c:pt>
                <c:pt idx="26485">
                  <c:v>0.99995255000000005</c:v>
                </c:pt>
                <c:pt idx="26486">
                  <c:v>0.99716300000000002</c:v>
                </c:pt>
                <c:pt idx="26487">
                  <c:v>1.0001985</c:v>
                </c:pt>
                <c:pt idx="26488">
                  <c:v>1.000183</c:v>
                </c:pt>
                <c:pt idx="26489">
                  <c:v>0.99948519999999996</c:v>
                </c:pt>
                <c:pt idx="26490">
                  <c:v>0.99933152999999997</c:v>
                </c:pt>
                <c:pt idx="26491">
                  <c:v>0.99621384999999996</c:v>
                </c:pt>
                <c:pt idx="26492">
                  <c:v>0.99146089999999998</c:v>
                </c:pt>
                <c:pt idx="26493">
                  <c:v>0.96210766000000003</c:v>
                </c:pt>
                <c:pt idx="26494">
                  <c:v>1.0007778000000001</c:v>
                </c:pt>
                <c:pt idx="26495">
                  <c:v>0.99860543000000002</c:v>
                </c:pt>
                <c:pt idx="26496">
                  <c:v>0.97501576000000001</c:v>
                </c:pt>
                <c:pt idx="26497">
                  <c:v>0.96875060000000002</c:v>
                </c:pt>
                <c:pt idx="26498">
                  <c:v>0.9999709</c:v>
                </c:pt>
                <c:pt idx="26499">
                  <c:v>0.99974099999999999</c:v>
                </c:pt>
                <c:pt idx="26500">
                  <c:v>0.99599766999999995</c:v>
                </c:pt>
                <c:pt idx="26501">
                  <c:v>0.96966810000000003</c:v>
                </c:pt>
                <c:pt idx="26502">
                  <c:v>0.96304774000000004</c:v>
                </c:pt>
                <c:pt idx="26503">
                  <c:v>0.99585360000000001</c:v>
                </c:pt>
                <c:pt idx="26504">
                  <c:v>1.0002679000000001</c:v>
                </c:pt>
                <c:pt idx="26505">
                  <c:v>0.98768549999999999</c:v>
                </c:pt>
                <c:pt idx="26506">
                  <c:v>1.0000354</c:v>
                </c:pt>
                <c:pt idx="26507">
                  <c:v>0.99677426000000002</c:v>
                </c:pt>
                <c:pt idx="26508">
                  <c:v>0.98365749999999996</c:v>
                </c:pt>
                <c:pt idx="26509">
                  <c:v>0.99936163</c:v>
                </c:pt>
                <c:pt idx="26510">
                  <c:v>0.98884640000000001</c:v>
                </c:pt>
                <c:pt idx="26511">
                  <c:v>0.99959480000000001</c:v>
                </c:pt>
                <c:pt idx="26512">
                  <c:v>1.0014911</c:v>
                </c:pt>
                <c:pt idx="26513">
                  <c:v>1.0010037000000001</c:v>
                </c:pt>
                <c:pt idx="26514">
                  <c:v>0.99739699999999998</c:v>
                </c:pt>
                <c:pt idx="26515">
                  <c:v>0.99712044</c:v>
                </c:pt>
                <c:pt idx="26516">
                  <c:v>1.0017879999999999</c:v>
                </c:pt>
                <c:pt idx="26517">
                  <c:v>0.99649673999999999</c:v>
                </c:pt>
                <c:pt idx="26518">
                  <c:v>1.0004648</c:v>
                </c:pt>
                <c:pt idx="26519">
                  <c:v>0.99741405000000005</c:v>
                </c:pt>
                <c:pt idx="26520">
                  <c:v>0.98342764000000005</c:v>
                </c:pt>
                <c:pt idx="26521">
                  <c:v>0.99322330000000003</c:v>
                </c:pt>
                <c:pt idx="26522">
                  <c:v>0.99586269999999999</c:v>
                </c:pt>
                <c:pt idx="26523">
                  <c:v>0.97492310000000004</c:v>
                </c:pt>
                <c:pt idx="26524">
                  <c:v>0.99826795000000002</c:v>
                </c:pt>
                <c:pt idx="26525">
                  <c:v>1.0026109999999999</c:v>
                </c:pt>
                <c:pt idx="26526">
                  <c:v>0.97180120000000003</c:v>
                </c:pt>
                <c:pt idx="26527">
                  <c:v>1.0001842999999999</c:v>
                </c:pt>
                <c:pt idx="26528">
                  <c:v>0.98715854000000003</c:v>
                </c:pt>
                <c:pt idx="26529">
                  <c:v>1.0002876999999999</c:v>
                </c:pt>
                <c:pt idx="26530">
                  <c:v>0.96844620000000003</c:v>
                </c:pt>
                <c:pt idx="26531">
                  <c:v>1.0023367000000001</c:v>
                </c:pt>
                <c:pt idx="26532">
                  <c:v>0.97209559999999995</c:v>
                </c:pt>
                <c:pt idx="26533">
                  <c:v>0.99997866000000002</c:v>
                </c:pt>
                <c:pt idx="26534">
                  <c:v>0.99148409999999998</c:v>
                </c:pt>
                <c:pt idx="26535">
                  <c:v>0.99930819999999998</c:v>
                </c:pt>
                <c:pt idx="26536">
                  <c:v>1.0002947</c:v>
                </c:pt>
                <c:pt idx="26537">
                  <c:v>1.0005063000000001</c:v>
                </c:pt>
                <c:pt idx="26538">
                  <c:v>0.99840313000000003</c:v>
                </c:pt>
                <c:pt idx="26539">
                  <c:v>0.99708850000000004</c:v>
                </c:pt>
                <c:pt idx="26540">
                  <c:v>0.9910504</c:v>
                </c:pt>
                <c:pt idx="26541">
                  <c:v>0.97722863999999998</c:v>
                </c:pt>
                <c:pt idx="26542">
                  <c:v>0.99208622999999996</c:v>
                </c:pt>
                <c:pt idx="26543">
                  <c:v>0.98840046000000004</c:v>
                </c:pt>
                <c:pt idx="26544">
                  <c:v>0.97904040000000003</c:v>
                </c:pt>
                <c:pt idx="26545">
                  <c:v>0.98327560000000003</c:v>
                </c:pt>
                <c:pt idx="26546">
                  <c:v>0.99942799999999998</c:v>
                </c:pt>
                <c:pt idx="26547">
                  <c:v>0.97250557000000004</c:v>
                </c:pt>
                <c:pt idx="26548">
                  <c:v>1.0008367</c:v>
                </c:pt>
                <c:pt idx="26549">
                  <c:v>0.99755806000000002</c:v>
                </c:pt>
                <c:pt idx="26550">
                  <c:v>1.0012957</c:v>
                </c:pt>
                <c:pt idx="26551">
                  <c:v>0.99839365000000002</c:v>
                </c:pt>
                <c:pt idx="26552">
                  <c:v>1.0016775</c:v>
                </c:pt>
                <c:pt idx="26553">
                  <c:v>1.0003735</c:v>
                </c:pt>
                <c:pt idx="26554">
                  <c:v>1.0024865999999999</c:v>
                </c:pt>
                <c:pt idx="26555">
                  <c:v>0.98990739999999999</c:v>
                </c:pt>
                <c:pt idx="26556">
                  <c:v>0.9871974</c:v>
                </c:pt>
                <c:pt idx="26557">
                  <c:v>0.98052600000000001</c:v>
                </c:pt>
                <c:pt idx="26558">
                  <c:v>0.99909630000000005</c:v>
                </c:pt>
                <c:pt idx="26559">
                  <c:v>0.99976209999999999</c:v>
                </c:pt>
                <c:pt idx="26560">
                  <c:v>0.97651569999999999</c:v>
                </c:pt>
                <c:pt idx="26561">
                  <c:v>0.99630355999999998</c:v>
                </c:pt>
                <c:pt idx="26562">
                  <c:v>1.0001247</c:v>
                </c:pt>
                <c:pt idx="26563">
                  <c:v>0.99629769999999995</c:v>
                </c:pt>
                <c:pt idx="26564">
                  <c:v>1.0018765000000001</c:v>
                </c:pt>
                <c:pt idx="26565">
                  <c:v>0.99742997</c:v>
                </c:pt>
                <c:pt idx="26566">
                  <c:v>0.98652169999999995</c:v>
                </c:pt>
                <c:pt idx="26567">
                  <c:v>1.0013386</c:v>
                </c:pt>
                <c:pt idx="26568">
                  <c:v>0.99563630000000003</c:v>
                </c:pt>
                <c:pt idx="26569">
                  <c:v>0.95924100000000001</c:v>
                </c:pt>
                <c:pt idx="26570">
                  <c:v>1.0001963</c:v>
                </c:pt>
                <c:pt idx="26571">
                  <c:v>0.99974626</c:v>
                </c:pt>
                <c:pt idx="26572">
                  <c:v>1.0037075</c:v>
                </c:pt>
                <c:pt idx="26573">
                  <c:v>1.00023</c:v>
                </c:pt>
                <c:pt idx="26574">
                  <c:v>0.99201360000000005</c:v>
                </c:pt>
                <c:pt idx="26575">
                  <c:v>0.98992279999999999</c:v>
                </c:pt>
                <c:pt idx="26576">
                  <c:v>1.0012093</c:v>
                </c:pt>
                <c:pt idx="26577">
                  <c:v>0.99673593000000005</c:v>
                </c:pt>
                <c:pt idx="26578">
                  <c:v>0.98176675999999996</c:v>
                </c:pt>
                <c:pt idx="26579">
                  <c:v>0.99994797000000002</c:v>
                </c:pt>
                <c:pt idx="26580">
                  <c:v>1.0007446</c:v>
                </c:pt>
                <c:pt idx="26581">
                  <c:v>1.0003955</c:v>
                </c:pt>
                <c:pt idx="26582">
                  <c:v>1.0010778</c:v>
                </c:pt>
                <c:pt idx="26583">
                  <c:v>0.94737594999999997</c:v>
                </c:pt>
                <c:pt idx="26584">
                  <c:v>0.92800649999999996</c:v>
                </c:pt>
                <c:pt idx="26585">
                  <c:v>0.99834495999999995</c:v>
                </c:pt>
                <c:pt idx="26586">
                  <c:v>0.99750053999999999</c:v>
                </c:pt>
                <c:pt idx="26587">
                  <c:v>0.99981520000000002</c:v>
                </c:pt>
                <c:pt idx="26588">
                  <c:v>0.99762410000000001</c:v>
                </c:pt>
                <c:pt idx="26589">
                  <c:v>1.0025369</c:v>
                </c:pt>
                <c:pt idx="26590">
                  <c:v>1.0002031</c:v>
                </c:pt>
                <c:pt idx="26591">
                  <c:v>0.99376154000000005</c:v>
                </c:pt>
                <c:pt idx="26592">
                  <c:v>0.99963919999999995</c:v>
                </c:pt>
                <c:pt idx="26593">
                  <c:v>0.99947125000000003</c:v>
                </c:pt>
                <c:pt idx="26594">
                  <c:v>0.96357965000000001</c:v>
                </c:pt>
                <c:pt idx="26595">
                  <c:v>0.99876480000000001</c:v>
                </c:pt>
                <c:pt idx="26596">
                  <c:v>0.98067000000000004</c:v>
                </c:pt>
                <c:pt idx="26597">
                  <c:v>0.99814029999999998</c:v>
                </c:pt>
                <c:pt idx="26598">
                  <c:v>0.99912040000000002</c:v>
                </c:pt>
                <c:pt idx="26599">
                  <c:v>0.99984600000000001</c:v>
                </c:pt>
                <c:pt idx="26600">
                  <c:v>0.95022810000000002</c:v>
                </c:pt>
                <c:pt idx="26601">
                  <c:v>0.9390695</c:v>
                </c:pt>
                <c:pt idx="26602">
                  <c:v>0.99987090000000001</c:v>
                </c:pt>
                <c:pt idx="26603">
                  <c:v>0.99912535999999996</c:v>
                </c:pt>
                <c:pt idx="26604">
                  <c:v>0.97714040000000002</c:v>
                </c:pt>
                <c:pt idx="26605">
                  <c:v>0.99495800000000001</c:v>
                </c:pt>
                <c:pt idx="26606">
                  <c:v>1.0002255</c:v>
                </c:pt>
                <c:pt idx="26607">
                  <c:v>0.99713479999999999</c:v>
                </c:pt>
                <c:pt idx="26608">
                  <c:v>0.99369560000000001</c:v>
                </c:pt>
                <c:pt idx="26609">
                  <c:v>0.98193589999999997</c:v>
                </c:pt>
                <c:pt idx="26610">
                  <c:v>1.003201</c:v>
                </c:pt>
                <c:pt idx="26611">
                  <c:v>0.98975329999999995</c:v>
                </c:pt>
                <c:pt idx="26612">
                  <c:v>0.98336140000000005</c:v>
                </c:pt>
                <c:pt idx="26613">
                  <c:v>0.98052919999999999</c:v>
                </c:pt>
                <c:pt idx="26614">
                  <c:v>1.0022787</c:v>
                </c:pt>
                <c:pt idx="26615">
                  <c:v>1.0001636</c:v>
                </c:pt>
                <c:pt idx="26616">
                  <c:v>0.99345260000000002</c:v>
                </c:pt>
                <c:pt idx="26617">
                  <c:v>0.99188684999999999</c:v>
                </c:pt>
                <c:pt idx="26618">
                  <c:v>0.99743943999999995</c:v>
                </c:pt>
                <c:pt idx="26619">
                  <c:v>0.92697996000000005</c:v>
                </c:pt>
                <c:pt idx="26620">
                  <c:v>1.0006824000000001</c:v>
                </c:pt>
                <c:pt idx="26621">
                  <c:v>1.0006242999999999</c:v>
                </c:pt>
                <c:pt idx="26622">
                  <c:v>0.96243230000000002</c:v>
                </c:pt>
                <c:pt idx="26623">
                  <c:v>0.98822169999999998</c:v>
                </c:pt>
                <c:pt idx="26624">
                  <c:v>0.99950779999999995</c:v>
                </c:pt>
                <c:pt idx="26625">
                  <c:v>0.98969923999999998</c:v>
                </c:pt>
                <c:pt idx="26626">
                  <c:v>1.0127010000000001</c:v>
                </c:pt>
                <c:pt idx="26627">
                  <c:v>0.99658749999999996</c:v>
                </c:pt>
                <c:pt idx="26628">
                  <c:v>0.99963175999999998</c:v>
                </c:pt>
                <c:pt idx="26629">
                  <c:v>0.98715584999999995</c:v>
                </c:pt>
                <c:pt idx="26630">
                  <c:v>0.99814296000000002</c:v>
                </c:pt>
                <c:pt idx="26631">
                  <c:v>1.0014954</c:v>
                </c:pt>
                <c:pt idx="26632">
                  <c:v>0.94179239999999997</c:v>
                </c:pt>
                <c:pt idx="26633">
                  <c:v>0.95825110000000002</c:v>
                </c:pt>
                <c:pt idx="26634">
                  <c:v>1.0019156</c:v>
                </c:pt>
                <c:pt idx="26635">
                  <c:v>0.99135744999999997</c:v>
                </c:pt>
                <c:pt idx="26636">
                  <c:v>1.0001549000000001</c:v>
                </c:pt>
                <c:pt idx="26637">
                  <c:v>0.99982183999999996</c:v>
                </c:pt>
                <c:pt idx="26638">
                  <c:v>0.99980544999999998</c:v>
                </c:pt>
                <c:pt idx="26639">
                  <c:v>1.0001910000000001</c:v>
                </c:pt>
                <c:pt idx="26640">
                  <c:v>0.99870144999999999</c:v>
                </c:pt>
                <c:pt idx="26641">
                  <c:v>0.99144069999999995</c:v>
                </c:pt>
                <c:pt idx="26642">
                  <c:v>0.99999075999999998</c:v>
                </c:pt>
                <c:pt idx="26643">
                  <c:v>1.0005200000000001</c:v>
                </c:pt>
                <c:pt idx="26644">
                  <c:v>0.9982548</c:v>
                </c:pt>
                <c:pt idx="26645">
                  <c:v>0.99630929999999995</c:v>
                </c:pt>
                <c:pt idx="26646">
                  <c:v>0.99980979999999997</c:v>
                </c:pt>
                <c:pt idx="26647">
                  <c:v>0.99891083999999997</c:v>
                </c:pt>
                <c:pt idx="26648">
                  <c:v>0.99854326000000004</c:v>
                </c:pt>
                <c:pt idx="26649">
                  <c:v>1.0007012</c:v>
                </c:pt>
                <c:pt idx="26650">
                  <c:v>1.0007075999999999</c:v>
                </c:pt>
                <c:pt idx="26651">
                  <c:v>0.97177159999999996</c:v>
                </c:pt>
                <c:pt idx="26652">
                  <c:v>1.0007375000000001</c:v>
                </c:pt>
                <c:pt idx="26653">
                  <c:v>0.99974960000000002</c:v>
                </c:pt>
                <c:pt idx="26654">
                  <c:v>0.96107189999999998</c:v>
                </c:pt>
                <c:pt idx="26655">
                  <c:v>1.0019186</c:v>
                </c:pt>
                <c:pt idx="26656">
                  <c:v>0.9486291</c:v>
                </c:pt>
                <c:pt idx="26657">
                  <c:v>0.99656599999999995</c:v>
                </c:pt>
                <c:pt idx="26658">
                  <c:v>0.99944884000000001</c:v>
                </c:pt>
                <c:pt idx="26659">
                  <c:v>0.9930388</c:v>
                </c:pt>
                <c:pt idx="26660">
                  <c:v>0.99332889999999996</c:v>
                </c:pt>
                <c:pt idx="26661">
                  <c:v>0.93379179999999995</c:v>
                </c:pt>
                <c:pt idx="26662">
                  <c:v>1.0001842999999999</c:v>
                </c:pt>
                <c:pt idx="26663">
                  <c:v>0.99214524000000004</c:v>
                </c:pt>
                <c:pt idx="26664">
                  <c:v>0.9427989</c:v>
                </c:pt>
                <c:pt idx="26665">
                  <c:v>1.0012308000000001</c:v>
                </c:pt>
                <c:pt idx="26666">
                  <c:v>1.0002721999999999</c:v>
                </c:pt>
                <c:pt idx="26667">
                  <c:v>1.0020248</c:v>
                </c:pt>
                <c:pt idx="26668">
                  <c:v>0.99427694</c:v>
                </c:pt>
                <c:pt idx="26669">
                  <c:v>1.000216</c:v>
                </c:pt>
                <c:pt idx="26670">
                  <c:v>1.0018845999999999</c:v>
                </c:pt>
                <c:pt idx="26671">
                  <c:v>0.9999709</c:v>
                </c:pt>
                <c:pt idx="26672">
                  <c:v>1.0002762000000001</c:v>
                </c:pt>
                <c:pt idx="26673">
                  <c:v>0.99477892999999995</c:v>
                </c:pt>
                <c:pt idx="26674">
                  <c:v>0.99269587000000004</c:v>
                </c:pt>
                <c:pt idx="26675">
                  <c:v>0.98449339999999996</c:v>
                </c:pt>
                <c:pt idx="26676">
                  <c:v>0.99966630000000001</c:v>
                </c:pt>
                <c:pt idx="26677">
                  <c:v>1.0002941999999999</c:v>
                </c:pt>
                <c:pt idx="26678">
                  <c:v>0.98063420000000001</c:v>
                </c:pt>
                <c:pt idx="26679">
                  <c:v>0.98741084000000001</c:v>
                </c:pt>
                <c:pt idx="26680">
                  <c:v>0.97710735000000004</c:v>
                </c:pt>
                <c:pt idx="26681">
                  <c:v>0.95477060000000002</c:v>
                </c:pt>
                <c:pt idx="26682">
                  <c:v>0.99155914999999994</c:v>
                </c:pt>
                <c:pt idx="26683">
                  <c:v>1.0006429999999999</c:v>
                </c:pt>
                <c:pt idx="26684">
                  <c:v>0.99825525000000004</c:v>
                </c:pt>
                <c:pt idx="26685">
                  <c:v>0.99381059999999999</c:v>
                </c:pt>
                <c:pt idx="26686">
                  <c:v>1.0000169999999999</c:v>
                </c:pt>
                <c:pt idx="26687">
                  <c:v>0.99253159999999996</c:v>
                </c:pt>
                <c:pt idx="26688">
                  <c:v>1.0014122999999999</c:v>
                </c:pt>
                <c:pt idx="26689">
                  <c:v>0.99927220000000005</c:v>
                </c:pt>
                <c:pt idx="26690">
                  <c:v>1.0006115</c:v>
                </c:pt>
                <c:pt idx="26691">
                  <c:v>1.0001382999999999</c:v>
                </c:pt>
                <c:pt idx="26692">
                  <c:v>0.9992065</c:v>
                </c:pt>
                <c:pt idx="26693">
                  <c:v>1.0002944</c:v>
                </c:pt>
                <c:pt idx="26694">
                  <c:v>0.98811793000000003</c:v>
                </c:pt>
                <c:pt idx="26695">
                  <c:v>0.99806709999999998</c:v>
                </c:pt>
                <c:pt idx="26696">
                  <c:v>0.99830973000000001</c:v>
                </c:pt>
                <c:pt idx="26697">
                  <c:v>0.99978756999999996</c:v>
                </c:pt>
                <c:pt idx="26698">
                  <c:v>1.0004090000000001</c:v>
                </c:pt>
                <c:pt idx="26699">
                  <c:v>0.99891750000000001</c:v>
                </c:pt>
                <c:pt idx="26700">
                  <c:v>1.0007813999999999</c:v>
                </c:pt>
                <c:pt idx="26701">
                  <c:v>0.99247646</c:v>
                </c:pt>
                <c:pt idx="26702">
                  <c:v>1.0002816999999999</c:v>
                </c:pt>
                <c:pt idx="26703">
                  <c:v>0.99788129999999997</c:v>
                </c:pt>
                <c:pt idx="26704">
                  <c:v>0.95366572999999999</c:v>
                </c:pt>
                <c:pt idx="26705">
                  <c:v>1.0018506</c:v>
                </c:pt>
                <c:pt idx="26706">
                  <c:v>1.0030863000000001</c:v>
                </c:pt>
                <c:pt idx="26707">
                  <c:v>0.98797369999999995</c:v>
                </c:pt>
                <c:pt idx="26708">
                  <c:v>0.9968709</c:v>
                </c:pt>
                <c:pt idx="26709">
                  <c:v>0.98453546000000003</c:v>
                </c:pt>
                <c:pt idx="26710">
                  <c:v>1.0003698000000001</c:v>
                </c:pt>
                <c:pt idx="26711">
                  <c:v>0.98877925</c:v>
                </c:pt>
                <c:pt idx="26712">
                  <c:v>0.98746175000000003</c:v>
                </c:pt>
                <c:pt idx="26713">
                  <c:v>0.99953970000000003</c:v>
                </c:pt>
                <c:pt idx="26714">
                  <c:v>0.98296815000000004</c:v>
                </c:pt>
                <c:pt idx="26715">
                  <c:v>0.99800540000000004</c:v>
                </c:pt>
                <c:pt idx="26716">
                  <c:v>1.0002457</c:v>
                </c:pt>
                <c:pt idx="26717">
                  <c:v>0.96724653000000005</c:v>
                </c:pt>
                <c:pt idx="26718">
                  <c:v>0.99749560000000004</c:v>
                </c:pt>
                <c:pt idx="26719">
                  <c:v>0.99303810000000003</c:v>
                </c:pt>
                <c:pt idx="26720">
                  <c:v>0.98896669999999998</c:v>
                </c:pt>
                <c:pt idx="26721">
                  <c:v>0.93633235000000004</c:v>
                </c:pt>
                <c:pt idx="26722">
                  <c:v>1.0005739</c:v>
                </c:pt>
                <c:pt idx="26723">
                  <c:v>0.99858369999999996</c:v>
                </c:pt>
                <c:pt idx="26724">
                  <c:v>0.98577170000000003</c:v>
                </c:pt>
                <c:pt idx="26725">
                  <c:v>0.99645567000000002</c:v>
                </c:pt>
                <c:pt idx="26726">
                  <c:v>1.0034543</c:v>
                </c:pt>
                <c:pt idx="26727">
                  <c:v>0.99987090000000001</c:v>
                </c:pt>
                <c:pt idx="26728">
                  <c:v>0.99049156999999999</c:v>
                </c:pt>
                <c:pt idx="26729">
                  <c:v>0.98353650000000004</c:v>
                </c:pt>
                <c:pt idx="26730">
                  <c:v>1.0002713999999999</c:v>
                </c:pt>
                <c:pt idx="26731">
                  <c:v>0.95875113999999995</c:v>
                </c:pt>
                <c:pt idx="26732">
                  <c:v>1.0001165999999999</c:v>
                </c:pt>
                <c:pt idx="26733">
                  <c:v>1.0013628999999999</c:v>
                </c:pt>
                <c:pt idx="26734">
                  <c:v>0.98944220000000005</c:v>
                </c:pt>
                <c:pt idx="26735">
                  <c:v>0.99618110000000004</c:v>
                </c:pt>
                <c:pt idx="26736">
                  <c:v>0.99976735999999999</c:v>
                </c:pt>
                <c:pt idx="26737">
                  <c:v>0.97976834000000002</c:v>
                </c:pt>
                <c:pt idx="26738">
                  <c:v>0.98949646999999996</c:v>
                </c:pt>
                <c:pt idx="26739">
                  <c:v>0.98712504000000001</c:v>
                </c:pt>
                <c:pt idx="26740">
                  <c:v>0.99041813999999995</c:v>
                </c:pt>
                <c:pt idx="26741">
                  <c:v>0.96592449999999996</c:v>
                </c:pt>
                <c:pt idx="26742">
                  <c:v>0.98678399999999999</c:v>
                </c:pt>
                <c:pt idx="26743">
                  <c:v>0.9940542</c:v>
                </c:pt>
                <c:pt idx="26744">
                  <c:v>0.98569052999999995</c:v>
                </c:pt>
                <c:pt idx="26745">
                  <c:v>1.0002477999999999</c:v>
                </c:pt>
                <c:pt idx="26746">
                  <c:v>0.98451670000000002</c:v>
                </c:pt>
                <c:pt idx="26747">
                  <c:v>0.9973033</c:v>
                </c:pt>
                <c:pt idx="26748">
                  <c:v>0.99466692999999995</c:v>
                </c:pt>
                <c:pt idx="26749">
                  <c:v>0.96755402999999995</c:v>
                </c:pt>
                <c:pt idx="26750">
                  <c:v>0.99275774000000006</c:v>
                </c:pt>
                <c:pt idx="26751">
                  <c:v>0.98386353000000004</c:v>
                </c:pt>
                <c:pt idx="26752">
                  <c:v>0.99179744999999997</c:v>
                </c:pt>
                <c:pt idx="26753">
                  <c:v>1.0002735</c:v>
                </c:pt>
                <c:pt idx="26754">
                  <c:v>0.99717109999999998</c:v>
                </c:pt>
                <c:pt idx="26755">
                  <c:v>0.96505529999999995</c:v>
                </c:pt>
                <c:pt idx="26756">
                  <c:v>0.99976759999999998</c:v>
                </c:pt>
                <c:pt idx="26757">
                  <c:v>0.99955780000000005</c:v>
                </c:pt>
                <c:pt idx="26758">
                  <c:v>0.98739730000000003</c:v>
                </c:pt>
                <c:pt idx="26759">
                  <c:v>1.0013958000000001</c:v>
                </c:pt>
                <c:pt idx="26760">
                  <c:v>0.97647260000000002</c:v>
                </c:pt>
                <c:pt idx="26761">
                  <c:v>1.0005691000000001</c:v>
                </c:pt>
                <c:pt idx="26762">
                  <c:v>1.001484</c:v>
                </c:pt>
                <c:pt idx="26763">
                  <c:v>1.0006170999999999</c:v>
                </c:pt>
                <c:pt idx="26764">
                  <c:v>0.98322690000000001</c:v>
                </c:pt>
                <c:pt idx="26765">
                  <c:v>1.0005997</c:v>
                </c:pt>
                <c:pt idx="26766">
                  <c:v>0.96921159999999995</c:v>
                </c:pt>
                <c:pt idx="26767">
                  <c:v>0.99852169999999996</c:v>
                </c:pt>
                <c:pt idx="26768">
                  <c:v>0.99998355000000005</c:v>
                </c:pt>
                <c:pt idx="26769">
                  <c:v>0.99954989999999999</c:v>
                </c:pt>
                <c:pt idx="26770">
                  <c:v>0.99888104</c:v>
                </c:pt>
                <c:pt idx="26771">
                  <c:v>0.94159110000000001</c:v>
                </c:pt>
                <c:pt idx="26772">
                  <c:v>0.99986569999999997</c:v>
                </c:pt>
                <c:pt idx="26773">
                  <c:v>0.99888193999999997</c:v>
                </c:pt>
                <c:pt idx="26774">
                  <c:v>0.99530125000000003</c:v>
                </c:pt>
                <c:pt idx="26775">
                  <c:v>0.99795339999999999</c:v>
                </c:pt>
                <c:pt idx="26776">
                  <c:v>0.99672424999999998</c:v>
                </c:pt>
                <c:pt idx="26777">
                  <c:v>1.000022</c:v>
                </c:pt>
                <c:pt idx="26778">
                  <c:v>0.99937560000000003</c:v>
                </c:pt>
                <c:pt idx="26779">
                  <c:v>0.99796030000000002</c:v>
                </c:pt>
                <c:pt idx="26780">
                  <c:v>0.99723709999999999</c:v>
                </c:pt>
                <c:pt idx="26781">
                  <c:v>0.96805483000000003</c:v>
                </c:pt>
                <c:pt idx="26782">
                  <c:v>1.0024658</c:v>
                </c:pt>
                <c:pt idx="26783">
                  <c:v>0.99612769999999995</c:v>
                </c:pt>
                <c:pt idx="26784">
                  <c:v>0.98809060000000004</c:v>
                </c:pt>
                <c:pt idx="26785">
                  <c:v>0.99581140000000001</c:v>
                </c:pt>
                <c:pt idx="26786">
                  <c:v>1.0004090000000001</c:v>
                </c:pt>
                <c:pt idx="26787">
                  <c:v>0.99701229999999996</c:v>
                </c:pt>
                <c:pt idx="26788">
                  <c:v>1.0012787999999999</c:v>
                </c:pt>
                <c:pt idx="26789">
                  <c:v>0.99899143000000001</c:v>
                </c:pt>
                <c:pt idx="26790">
                  <c:v>0.99947613000000002</c:v>
                </c:pt>
                <c:pt idx="26791">
                  <c:v>1.0045488</c:v>
                </c:pt>
                <c:pt idx="26792">
                  <c:v>0.98289879999999996</c:v>
                </c:pt>
                <c:pt idx="26793">
                  <c:v>0.97493344999999998</c:v>
                </c:pt>
                <c:pt idx="26794">
                  <c:v>0.99803823000000003</c:v>
                </c:pt>
                <c:pt idx="26795">
                  <c:v>0.99940549999999995</c:v>
                </c:pt>
                <c:pt idx="26796">
                  <c:v>0.99583149999999998</c:v>
                </c:pt>
                <c:pt idx="26797">
                  <c:v>1.0006534</c:v>
                </c:pt>
                <c:pt idx="26798">
                  <c:v>0.99831753999999995</c:v>
                </c:pt>
                <c:pt idx="26799">
                  <c:v>1.0012728</c:v>
                </c:pt>
                <c:pt idx="26800">
                  <c:v>0.98148285999999996</c:v>
                </c:pt>
                <c:pt idx="26801">
                  <c:v>0.99964505000000003</c:v>
                </c:pt>
                <c:pt idx="26802">
                  <c:v>1.0001534000000001</c:v>
                </c:pt>
                <c:pt idx="26803">
                  <c:v>0.99657830000000003</c:v>
                </c:pt>
                <c:pt idx="26804">
                  <c:v>0.97818070000000001</c:v>
                </c:pt>
                <c:pt idx="26805">
                  <c:v>0.99997073000000003</c:v>
                </c:pt>
                <c:pt idx="26806">
                  <c:v>1.0018157000000001</c:v>
                </c:pt>
                <c:pt idx="26807">
                  <c:v>0.9487409</c:v>
                </c:pt>
                <c:pt idx="26808">
                  <c:v>0.98296326000000001</c:v>
                </c:pt>
                <c:pt idx="26809">
                  <c:v>0.98154216999999999</c:v>
                </c:pt>
                <c:pt idx="26810">
                  <c:v>0.99366259999999995</c:v>
                </c:pt>
                <c:pt idx="26811">
                  <c:v>1.0016438000000001</c:v>
                </c:pt>
                <c:pt idx="26812">
                  <c:v>0.99997139999999995</c:v>
                </c:pt>
                <c:pt idx="26813">
                  <c:v>0.9944269</c:v>
                </c:pt>
                <c:pt idx="26814">
                  <c:v>1.0018899999999999</c:v>
                </c:pt>
                <c:pt idx="26815">
                  <c:v>0.99942624999999996</c:v>
                </c:pt>
                <c:pt idx="26816">
                  <c:v>0.99807405000000005</c:v>
                </c:pt>
                <c:pt idx="26817">
                  <c:v>0.99331427000000005</c:v>
                </c:pt>
                <c:pt idx="26818">
                  <c:v>0.9892164</c:v>
                </c:pt>
                <c:pt idx="26819">
                  <c:v>0.99059313999999998</c:v>
                </c:pt>
                <c:pt idx="26820">
                  <c:v>0.9938321</c:v>
                </c:pt>
                <c:pt idx="26821">
                  <c:v>0.99056834000000005</c:v>
                </c:pt>
                <c:pt idx="26822">
                  <c:v>0.97974559999999999</c:v>
                </c:pt>
                <c:pt idx="26823">
                  <c:v>1.0005231000000001</c:v>
                </c:pt>
                <c:pt idx="26824">
                  <c:v>0.99619466000000001</c:v>
                </c:pt>
                <c:pt idx="26825">
                  <c:v>0.98661155</c:v>
                </c:pt>
                <c:pt idx="26826">
                  <c:v>1.0012816</c:v>
                </c:pt>
                <c:pt idx="26827">
                  <c:v>0.99761604999999998</c:v>
                </c:pt>
                <c:pt idx="26828">
                  <c:v>0.98060535999999998</c:v>
                </c:pt>
                <c:pt idx="26829">
                  <c:v>0.99973774000000004</c:v>
                </c:pt>
                <c:pt idx="26830">
                  <c:v>0.98964213999999995</c:v>
                </c:pt>
                <c:pt idx="26831">
                  <c:v>0.99893620000000005</c:v>
                </c:pt>
                <c:pt idx="26832">
                  <c:v>0.99789709999999998</c:v>
                </c:pt>
                <c:pt idx="26833">
                  <c:v>0.99968219999999997</c:v>
                </c:pt>
                <c:pt idx="26834">
                  <c:v>0.99273049999999996</c:v>
                </c:pt>
                <c:pt idx="26835">
                  <c:v>0.98083770000000003</c:v>
                </c:pt>
                <c:pt idx="26836">
                  <c:v>0.97421939999999996</c:v>
                </c:pt>
                <c:pt idx="26837">
                  <c:v>1.0002481000000001</c:v>
                </c:pt>
                <c:pt idx="26838">
                  <c:v>1.0031781</c:v>
                </c:pt>
                <c:pt idx="26839">
                  <c:v>1.0002203999999999</c:v>
                </c:pt>
                <c:pt idx="26840">
                  <c:v>1.0043108000000001</c:v>
                </c:pt>
                <c:pt idx="26841">
                  <c:v>1.0003728000000001</c:v>
                </c:pt>
                <c:pt idx="26842">
                  <c:v>0.97979534000000001</c:v>
                </c:pt>
                <c:pt idx="26843">
                  <c:v>0.98748049999999998</c:v>
                </c:pt>
                <c:pt idx="26844">
                  <c:v>0.99170970000000003</c:v>
                </c:pt>
                <c:pt idx="26845">
                  <c:v>0.90395707000000003</c:v>
                </c:pt>
                <c:pt idx="26846">
                  <c:v>0.98941889999999999</c:v>
                </c:pt>
                <c:pt idx="26847">
                  <c:v>0.99155910000000003</c:v>
                </c:pt>
                <c:pt idx="26848">
                  <c:v>0.99747989999999997</c:v>
                </c:pt>
                <c:pt idx="26849">
                  <c:v>1.0001671000000001</c:v>
                </c:pt>
                <c:pt idx="26850">
                  <c:v>0.97074649999999996</c:v>
                </c:pt>
                <c:pt idx="26851">
                  <c:v>0.99816609999999995</c:v>
                </c:pt>
                <c:pt idx="26852">
                  <c:v>0.91975039999999997</c:v>
                </c:pt>
                <c:pt idx="26853">
                  <c:v>0.99909972999999996</c:v>
                </c:pt>
                <c:pt idx="26854">
                  <c:v>0.99004440000000005</c:v>
                </c:pt>
                <c:pt idx="26855">
                  <c:v>0.99670639999999999</c:v>
                </c:pt>
                <c:pt idx="26856">
                  <c:v>0.9997625</c:v>
                </c:pt>
                <c:pt idx="26857">
                  <c:v>0.99690970000000001</c:v>
                </c:pt>
                <c:pt idx="26858">
                  <c:v>0.99320154999999999</c:v>
                </c:pt>
                <c:pt idx="26859">
                  <c:v>0.99423366999999996</c:v>
                </c:pt>
                <c:pt idx="26860">
                  <c:v>0.98569536000000002</c:v>
                </c:pt>
                <c:pt idx="26861">
                  <c:v>0.99310719999999997</c:v>
                </c:pt>
                <c:pt idx="26862">
                  <c:v>0.9956043</c:v>
                </c:pt>
                <c:pt idx="26863">
                  <c:v>0.99206850000000002</c:v>
                </c:pt>
                <c:pt idx="26864">
                  <c:v>1.0018506</c:v>
                </c:pt>
                <c:pt idx="26865">
                  <c:v>0.99418649999999997</c:v>
                </c:pt>
                <c:pt idx="26866">
                  <c:v>0.99671346000000005</c:v>
                </c:pt>
                <c:pt idx="26867">
                  <c:v>0.97282159999999995</c:v>
                </c:pt>
                <c:pt idx="26868">
                  <c:v>1.0010948</c:v>
                </c:pt>
                <c:pt idx="26869">
                  <c:v>0.95220459999999996</c:v>
                </c:pt>
                <c:pt idx="26870">
                  <c:v>0.97538009999999997</c:v>
                </c:pt>
                <c:pt idx="26871">
                  <c:v>1.0007124000000001</c:v>
                </c:pt>
                <c:pt idx="26872">
                  <c:v>0.99989570000000005</c:v>
                </c:pt>
                <c:pt idx="26873">
                  <c:v>0.95766030000000002</c:v>
                </c:pt>
                <c:pt idx="26874">
                  <c:v>1.0001842999999999</c:v>
                </c:pt>
                <c:pt idx="26875">
                  <c:v>0.99991649999999999</c:v>
                </c:pt>
                <c:pt idx="26876">
                  <c:v>0.99664986</c:v>
                </c:pt>
                <c:pt idx="26877">
                  <c:v>0.99983394000000003</c:v>
                </c:pt>
                <c:pt idx="26878">
                  <c:v>1.0014528</c:v>
                </c:pt>
                <c:pt idx="26879">
                  <c:v>0.99149169999999998</c:v>
                </c:pt>
                <c:pt idx="26880">
                  <c:v>0.98710679999999995</c:v>
                </c:pt>
                <c:pt idx="26881">
                  <c:v>0.97838884999999998</c:v>
                </c:pt>
                <c:pt idx="26882">
                  <c:v>1.0000932</c:v>
                </c:pt>
                <c:pt idx="26883">
                  <c:v>0.99618786999999998</c:v>
                </c:pt>
                <c:pt idx="26884">
                  <c:v>0.99484879999999998</c:v>
                </c:pt>
                <c:pt idx="26885">
                  <c:v>0.99804809999999999</c:v>
                </c:pt>
                <c:pt idx="26886">
                  <c:v>0.96615297</c:v>
                </c:pt>
                <c:pt idx="26887">
                  <c:v>1.0007322999999999</c:v>
                </c:pt>
                <c:pt idx="26888">
                  <c:v>1.0024519999999999</c:v>
                </c:pt>
                <c:pt idx="26889">
                  <c:v>1.0001624</c:v>
                </c:pt>
                <c:pt idx="26890">
                  <c:v>0.99687950000000003</c:v>
                </c:pt>
                <c:pt idx="26891">
                  <c:v>0.99713580000000002</c:v>
                </c:pt>
                <c:pt idx="26892">
                  <c:v>1.0006816000000001</c:v>
                </c:pt>
                <c:pt idx="26893">
                  <c:v>0.97084223999999997</c:v>
                </c:pt>
                <c:pt idx="26894">
                  <c:v>0.9988707</c:v>
                </c:pt>
                <c:pt idx="26895">
                  <c:v>0.99011400000000005</c:v>
                </c:pt>
                <c:pt idx="26896">
                  <c:v>0.98475849999999998</c:v>
                </c:pt>
                <c:pt idx="26897">
                  <c:v>1.0010717</c:v>
                </c:pt>
                <c:pt idx="26898">
                  <c:v>0.99407780000000001</c:v>
                </c:pt>
                <c:pt idx="26899">
                  <c:v>1.0014006</c:v>
                </c:pt>
                <c:pt idx="26900">
                  <c:v>0.99964445999999996</c:v>
                </c:pt>
                <c:pt idx="26901">
                  <c:v>0.97164950000000005</c:v>
                </c:pt>
                <c:pt idx="26902">
                  <c:v>0.99626917000000004</c:v>
                </c:pt>
                <c:pt idx="26903">
                  <c:v>0.99338800000000005</c:v>
                </c:pt>
                <c:pt idx="26904">
                  <c:v>0.98250999999999999</c:v>
                </c:pt>
                <c:pt idx="26905">
                  <c:v>0.99862459999999997</c:v>
                </c:pt>
                <c:pt idx="26906">
                  <c:v>0.98784214000000004</c:v>
                </c:pt>
                <c:pt idx="26907">
                  <c:v>1.0004660999999999</c:v>
                </c:pt>
                <c:pt idx="26908">
                  <c:v>0.99967205999999997</c:v>
                </c:pt>
                <c:pt idx="26909">
                  <c:v>0.98755300000000001</c:v>
                </c:pt>
                <c:pt idx="26910">
                  <c:v>0.99862799999999996</c:v>
                </c:pt>
                <c:pt idx="26911">
                  <c:v>0.95864249999999995</c:v>
                </c:pt>
                <c:pt idx="26912">
                  <c:v>0.96871359999999995</c:v>
                </c:pt>
                <c:pt idx="26913">
                  <c:v>0.99874209999999997</c:v>
                </c:pt>
                <c:pt idx="26914">
                  <c:v>1.0016176000000001</c:v>
                </c:pt>
                <c:pt idx="26915">
                  <c:v>1.0006564</c:v>
                </c:pt>
                <c:pt idx="26916">
                  <c:v>0.98792599999999997</c:v>
                </c:pt>
                <c:pt idx="26917">
                  <c:v>0.99983423999999999</c:v>
                </c:pt>
                <c:pt idx="26918">
                  <c:v>1.0010948</c:v>
                </c:pt>
                <c:pt idx="26919">
                  <c:v>0.91497260000000002</c:v>
                </c:pt>
                <c:pt idx="26920">
                  <c:v>0.98553586000000004</c:v>
                </c:pt>
                <c:pt idx="26921">
                  <c:v>0.95821725999999996</c:v>
                </c:pt>
                <c:pt idx="26922">
                  <c:v>0.94437676999999998</c:v>
                </c:pt>
                <c:pt idx="26923">
                  <c:v>0.99916050000000001</c:v>
                </c:pt>
                <c:pt idx="26924">
                  <c:v>0.98729549999999999</c:v>
                </c:pt>
                <c:pt idx="26925">
                  <c:v>0.9919116</c:v>
                </c:pt>
                <c:pt idx="26926">
                  <c:v>0.99225169999999996</c:v>
                </c:pt>
                <c:pt idx="26927">
                  <c:v>0.99400663</c:v>
                </c:pt>
                <c:pt idx="26928">
                  <c:v>1.0002602</c:v>
                </c:pt>
                <c:pt idx="26929">
                  <c:v>1.0024736000000001</c:v>
                </c:pt>
                <c:pt idx="26930">
                  <c:v>1.0007709</c:v>
                </c:pt>
                <c:pt idx="26931">
                  <c:v>0.97705509999999995</c:v>
                </c:pt>
                <c:pt idx="26932">
                  <c:v>0.96866226</c:v>
                </c:pt>
                <c:pt idx="26933">
                  <c:v>1.0002477999999999</c:v>
                </c:pt>
                <c:pt idx="26934">
                  <c:v>0.99925596000000005</c:v>
                </c:pt>
                <c:pt idx="26935">
                  <c:v>0.99985460000000004</c:v>
                </c:pt>
                <c:pt idx="26936">
                  <c:v>1.0006264</c:v>
                </c:pt>
                <c:pt idx="26937">
                  <c:v>0.97847735999999996</c:v>
                </c:pt>
                <c:pt idx="26938">
                  <c:v>1.0001647</c:v>
                </c:pt>
                <c:pt idx="26939">
                  <c:v>1.0015681000000001</c:v>
                </c:pt>
                <c:pt idx="26940">
                  <c:v>1.0012787999999999</c:v>
                </c:pt>
                <c:pt idx="26941">
                  <c:v>0.98034089999999996</c:v>
                </c:pt>
                <c:pt idx="26942">
                  <c:v>0.81724649999999999</c:v>
                </c:pt>
                <c:pt idx="26943">
                  <c:v>1.0045899</c:v>
                </c:pt>
                <c:pt idx="26944">
                  <c:v>0.99953080000000005</c:v>
                </c:pt>
                <c:pt idx="26945">
                  <c:v>0.99936360000000002</c:v>
                </c:pt>
                <c:pt idx="26946">
                  <c:v>1.0007187</c:v>
                </c:pt>
                <c:pt idx="26947">
                  <c:v>1.0002477999999999</c:v>
                </c:pt>
                <c:pt idx="26948">
                  <c:v>0.99252874000000002</c:v>
                </c:pt>
                <c:pt idx="26949">
                  <c:v>0.98122920000000002</c:v>
                </c:pt>
                <c:pt idx="26950">
                  <c:v>0.97828543000000001</c:v>
                </c:pt>
                <c:pt idx="26951">
                  <c:v>0.97346807000000002</c:v>
                </c:pt>
                <c:pt idx="26952">
                  <c:v>0.99862810000000002</c:v>
                </c:pt>
                <c:pt idx="26953">
                  <c:v>1.0002781000000001</c:v>
                </c:pt>
                <c:pt idx="26954">
                  <c:v>1.0007709</c:v>
                </c:pt>
                <c:pt idx="26955">
                  <c:v>0.99259489999999995</c:v>
                </c:pt>
                <c:pt idx="26956">
                  <c:v>0.99961113999999995</c:v>
                </c:pt>
                <c:pt idx="26957">
                  <c:v>0.99373126000000001</c:v>
                </c:pt>
                <c:pt idx="26958">
                  <c:v>0.99201510000000004</c:v>
                </c:pt>
                <c:pt idx="26959">
                  <c:v>0.99963504000000003</c:v>
                </c:pt>
                <c:pt idx="26960">
                  <c:v>0.99542737000000003</c:v>
                </c:pt>
                <c:pt idx="26961">
                  <c:v>0.96684355</c:v>
                </c:pt>
                <c:pt idx="26962">
                  <c:v>0.99873434999999999</c:v>
                </c:pt>
                <c:pt idx="26963">
                  <c:v>0.98206400000000005</c:v>
                </c:pt>
                <c:pt idx="26964">
                  <c:v>0.98696684999999995</c:v>
                </c:pt>
                <c:pt idx="26965">
                  <c:v>0.9884174</c:v>
                </c:pt>
                <c:pt idx="26966">
                  <c:v>0.99561949999999999</c:v>
                </c:pt>
                <c:pt idx="26967">
                  <c:v>0.99963175999999998</c:v>
                </c:pt>
                <c:pt idx="26968">
                  <c:v>0.99999017000000001</c:v>
                </c:pt>
                <c:pt idx="26969">
                  <c:v>0.99355709999999997</c:v>
                </c:pt>
                <c:pt idx="26970">
                  <c:v>1.0007092</c:v>
                </c:pt>
                <c:pt idx="26971">
                  <c:v>1.0006515</c:v>
                </c:pt>
                <c:pt idx="26972">
                  <c:v>1.0033616000000001</c:v>
                </c:pt>
                <c:pt idx="26973">
                  <c:v>1.0008667</c:v>
                </c:pt>
                <c:pt idx="26974">
                  <c:v>0.99963159999999995</c:v>
                </c:pt>
                <c:pt idx="26975">
                  <c:v>0.99746144000000003</c:v>
                </c:pt>
                <c:pt idx="26976">
                  <c:v>1.0023663</c:v>
                </c:pt>
                <c:pt idx="26977">
                  <c:v>0.99845963999999998</c:v>
                </c:pt>
                <c:pt idx="26978">
                  <c:v>0.98513010000000001</c:v>
                </c:pt>
                <c:pt idx="26979">
                  <c:v>0.99940580000000001</c:v>
                </c:pt>
                <c:pt idx="26980">
                  <c:v>0.97860676000000002</c:v>
                </c:pt>
                <c:pt idx="26981">
                  <c:v>1.0019187000000001</c:v>
                </c:pt>
                <c:pt idx="26982">
                  <c:v>0.99720989999999998</c:v>
                </c:pt>
                <c:pt idx="26983">
                  <c:v>0.999892</c:v>
                </c:pt>
                <c:pt idx="26984">
                  <c:v>0.99479353000000004</c:v>
                </c:pt>
                <c:pt idx="26985">
                  <c:v>0.99916640000000001</c:v>
                </c:pt>
                <c:pt idx="26986">
                  <c:v>0.99944239999999995</c:v>
                </c:pt>
                <c:pt idx="26987">
                  <c:v>0.99960510000000002</c:v>
                </c:pt>
                <c:pt idx="26988">
                  <c:v>1.002365</c:v>
                </c:pt>
                <c:pt idx="26989">
                  <c:v>0.98864560000000001</c:v>
                </c:pt>
                <c:pt idx="26990">
                  <c:v>0.99969982999999996</c:v>
                </c:pt>
                <c:pt idx="26991">
                  <c:v>0.99372744999999996</c:v>
                </c:pt>
                <c:pt idx="26992">
                  <c:v>0.96425324999999995</c:v>
                </c:pt>
                <c:pt idx="26993">
                  <c:v>0.99871620000000005</c:v>
                </c:pt>
                <c:pt idx="26994">
                  <c:v>0.9999671</c:v>
                </c:pt>
                <c:pt idx="26995">
                  <c:v>0.99990540000000006</c:v>
                </c:pt>
                <c:pt idx="26996">
                  <c:v>0.96635634000000004</c:v>
                </c:pt>
                <c:pt idx="26997">
                  <c:v>1.0006075999999999</c:v>
                </c:pt>
                <c:pt idx="26998">
                  <c:v>0.96882619999999997</c:v>
                </c:pt>
                <c:pt idx="26999">
                  <c:v>1.0017415999999999</c:v>
                </c:pt>
                <c:pt idx="27000">
                  <c:v>1.0004158999999999</c:v>
                </c:pt>
                <c:pt idx="27001">
                  <c:v>0.99595886</c:v>
                </c:pt>
                <c:pt idx="27002">
                  <c:v>0.97866523000000005</c:v>
                </c:pt>
                <c:pt idx="27003">
                  <c:v>1.0003213</c:v>
                </c:pt>
                <c:pt idx="27004">
                  <c:v>1.0000321000000001</c:v>
                </c:pt>
                <c:pt idx="27005">
                  <c:v>0.99994284</c:v>
                </c:pt>
                <c:pt idx="27006">
                  <c:v>0.99974746000000003</c:v>
                </c:pt>
                <c:pt idx="27007">
                  <c:v>0.97144353000000006</c:v>
                </c:pt>
                <c:pt idx="27008">
                  <c:v>0.99138369999999998</c:v>
                </c:pt>
                <c:pt idx="27009">
                  <c:v>0.98712116000000005</c:v>
                </c:pt>
                <c:pt idx="27010">
                  <c:v>0.99530750000000001</c:v>
                </c:pt>
                <c:pt idx="27011">
                  <c:v>0.99961049999999996</c:v>
                </c:pt>
                <c:pt idx="27012">
                  <c:v>0.99957854000000002</c:v>
                </c:pt>
                <c:pt idx="27013">
                  <c:v>1.0005333000000001</c:v>
                </c:pt>
                <c:pt idx="27014">
                  <c:v>0.99899170000000004</c:v>
                </c:pt>
                <c:pt idx="27015">
                  <c:v>0.96608305000000005</c:v>
                </c:pt>
                <c:pt idx="27016">
                  <c:v>1.0006523000000001</c:v>
                </c:pt>
                <c:pt idx="27017">
                  <c:v>1.0006374</c:v>
                </c:pt>
                <c:pt idx="27018">
                  <c:v>0.99473065000000005</c:v>
                </c:pt>
                <c:pt idx="27019">
                  <c:v>1.0011066</c:v>
                </c:pt>
                <c:pt idx="27020">
                  <c:v>1.0014286999999999</c:v>
                </c:pt>
                <c:pt idx="27021">
                  <c:v>1.0001842999999999</c:v>
                </c:pt>
                <c:pt idx="27022">
                  <c:v>0.99941809999999998</c:v>
                </c:pt>
                <c:pt idx="27023">
                  <c:v>0.99500489999999997</c:v>
                </c:pt>
                <c:pt idx="27024">
                  <c:v>0.99416554000000001</c:v>
                </c:pt>
                <c:pt idx="27025">
                  <c:v>0.95014215000000002</c:v>
                </c:pt>
                <c:pt idx="27026">
                  <c:v>0.95894489999999999</c:v>
                </c:pt>
                <c:pt idx="27027">
                  <c:v>0.98778385000000002</c:v>
                </c:pt>
                <c:pt idx="27028">
                  <c:v>0.98954160000000002</c:v>
                </c:pt>
                <c:pt idx="27029">
                  <c:v>1.0034478</c:v>
                </c:pt>
                <c:pt idx="27030">
                  <c:v>0.97459905999999996</c:v>
                </c:pt>
                <c:pt idx="27031">
                  <c:v>0.98965513999999999</c:v>
                </c:pt>
                <c:pt idx="27032">
                  <c:v>0.99177749999999998</c:v>
                </c:pt>
                <c:pt idx="27033">
                  <c:v>0.96291199999999999</c:v>
                </c:pt>
                <c:pt idx="27034">
                  <c:v>1.0014053999999999</c:v>
                </c:pt>
                <c:pt idx="27035">
                  <c:v>0.99963283999999997</c:v>
                </c:pt>
                <c:pt idx="27036">
                  <c:v>0.97706603999999997</c:v>
                </c:pt>
                <c:pt idx="27037">
                  <c:v>0.9603758</c:v>
                </c:pt>
                <c:pt idx="27038">
                  <c:v>0.98598280000000005</c:v>
                </c:pt>
                <c:pt idx="27039">
                  <c:v>1.0025957000000001</c:v>
                </c:pt>
                <c:pt idx="27040">
                  <c:v>0.982877</c:v>
                </c:pt>
                <c:pt idx="27041">
                  <c:v>1.0037286999999999</c:v>
                </c:pt>
                <c:pt idx="27042">
                  <c:v>0.95481669999999996</c:v>
                </c:pt>
                <c:pt idx="27043">
                  <c:v>0.98719920000000005</c:v>
                </c:pt>
                <c:pt idx="27044">
                  <c:v>0.99704950000000003</c:v>
                </c:pt>
                <c:pt idx="27045">
                  <c:v>0.94931019999999999</c:v>
                </c:pt>
                <c:pt idx="27046">
                  <c:v>0.98782080000000005</c:v>
                </c:pt>
                <c:pt idx="27047">
                  <c:v>1.0002123000000001</c:v>
                </c:pt>
                <c:pt idx="27048">
                  <c:v>0.98208857000000005</c:v>
                </c:pt>
                <c:pt idx="27049">
                  <c:v>1.0014529999999999</c:v>
                </c:pt>
                <c:pt idx="27050">
                  <c:v>0.99985639999999998</c:v>
                </c:pt>
                <c:pt idx="27051">
                  <c:v>0.99505370000000004</c:v>
                </c:pt>
                <c:pt idx="27052">
                  <c:v>0.99440510000000004</c:v>
                </c:pt>
                <c:pt idx="27053">
                  <c:v>0.92664040000000003</c:v>
                </c:pt>
                <c:pt idx="27054">
                  <c:v>0.95099009999999995</c:v>
                </c:pt>
                <c:pt idx="27055">
                  <c:v>0.95681629999999995</c:v>
                </c:pt>
                <c:pt idx="27056">
                  <c:v>1.0002139999999999</c:v>
                </c:pt>
                <c:pt idx="27057">
                  <c:v>0.93973030000000002</c:v>
                </c:pt>
                <c:pt idx="27058">
                  <c:v>0.99962300000000004</c:v>
                </c:pt>
                <c:pt idx="27059">
                  <c:v>0.9887399</c:v>
                </c:pt>
                <c:pt idx="27060">
                  <c:v>1.0013155</c:v>
                </c:pt>
                <c:pt idx="27061">
                  <c:v>0.99947613000000002</c:v>
                </c:pt>
                <c:pt idx="27062">
                  <c:v>1.0015978000000001</c:v>
                </c:pt>
                <c:pt idx="27063">
                  <c:v>1.0004090000000001</c:v>
                </c:pt>
                <c:pt idx="27064">
                  <c:v>0.96661039999999998</c:v>
                </c:pt>
                <c:pt idx="27065">
                  <c:v>0.98902500000000004</c:v>
                </c:pt>
                <c:pt idx="27066">
                  <c:v>0.97337490000000004</c:v>
                </c:pt>
                <c:pt idx="27067">
                  <c:v>0.98520379999999996</c:v>
                </c:pt>
                <c:pt idx="27068">
                  <c:v>0.94889190000000001</c:v>
                </c:pt>
                <c:pt idx="27069">
                  <c:v>1.0008252</c:v>
                </c:pt>
                <c:pt idx="27070">
                  <c:v>0.99900789999999995</c:v>
                </c:pt>
                <c:pt idx="27071">
                  <c:v>1.0008687999999999</c:v>
                </c:pt>
                <c:pt idx="27072">
                  <c:v>0.9821107</c:v>
                </c:pt>
                <c:pt idx="27073">
                  <c:v>0.99757099999999999</c:v>
                </c:pt>
                <c:pt idx="27074">
                  <c:v>0.99677663999999999</c:v>
                </c:pt>
                <c:pt idx="27075">
                  <c:v>0.99370784000000001</c:v>
                </c:pt>
                <c:pt idx="27076">
                  <c:v>0.99105995999999996</c:v>
                </c:pt>
                <c:pt idx="27077">
                  <c:v>0.98788359999999997</c:v>
                </c:pt>
                <c:pt idx="27078">
                  <c:v>0.99768129999999999</c:v>
                </c:pt>
                <c:pt idx="27079">
                  <c:v>0.96690569999999998</c:v>
                </c:pt>
                <c:pt idx="27080">
                  <c:v>0.98839575000000002</c:v>
                </c:pt>
                <c:pt idx="27081">
                  <c:v>0.99946639999999998</c:v>
                </c:pt>
                <c:pt idx="27082">
                  <c:v>0.97431356000000002</c:v>
                </c:pt>
                <c:pt idx="27083">
                  <c:v>0.98972090000000001</c:v>
                </c:pt>
                <c:pt idx="27084">
                  <c:v>0.97901839999999996</c:v>
                </c:pt>
                <c:pt idx="27085">
                  <c:v>0.99078929999999998</c:v>
                </c:pt>
                <c:pt idx="27086">
                  <c:v>0.99681145000000004</c:v>
                </c:pt>
                <c:pt idx="27087">
                  <c:v>0.96757704</c:v>
                </c:pt>
                <c:pt idx="27088">
                  <c:v>0.99010129999999996</c:v>
                </c:pt>
                <c:pt idx="27089">
                  <c:v>1.0000347999999999</c:v>
                </c:pt>
                <c:pt idx="27090">
                  <c:v>0.96941069999999996</c:v>
                </c:pt>
                <c:pt idx="27091">
                  <c:v>0.99852072999999997</c:v>
                </c:pt>
                <c:pt idx="27092">
                  <c:v>0.99871200000000004</c:v>
                </c:pt>
                <c:pt idx="27093">
                  <c:v>0.99927336</c:v>
                </c:pt>
                <c:pt idx="27094">
                  <c:v>0.96755849999999999</c:v>
                </c:pt>
                <c:pt idx="27095">
                  <c:v>0.96407949999999998</c:v>
                </c:pt>
                <c:pt idx="27096">
                  <c:v>0.99283279999999996</c:v>
                </c:pt>
                <c:pt idx="27097">
                  <c:v>1.0003844</c:v>
                </c:pt>
                <c:pt idx="27098">
                  <c:v>0.99990659999999998</c:v>
                </c:pt>
                <c:pt idx="27099">
                  <c:v>0.99763069999999998</c:v>
                </c:pt>
                <c:pt idx="27100">
                  <c:v>0.97659660000000004</c:v>
                </c:pt>
                <c:pt idx="27101">
                  <c:v>1.0000986000000001</c:v>
                </c:pt>
                <c:pt idx="27102">
                  <c:v>0.98641973999999999</c:v>
                </c:pt>
                <c:pt idx="27103">
                  <c:v>0.99899269999999996</c:v>
                </c:pt>
                <c:pt idx="27104">
                  <c:v>0.98652779999999995</c:v>
                </c:pt>
                <c:pt idx="27105">
                  <c:v>0.98928749999999999</c:v>
                </c:pt>
                <c:pt idx="27106">
                  <c:v>0.97345214999999996</c:v>
                </c:pt>
                <c:pt idx="27107">
                  <c:v>0.99750570000000005</c:v>
                </c:pt>
                <c:pt idx="27108">
                  <c:v>0.98721999999999999</c:v>
                </c:pt>
                <c:pt idx="27109">
                  <c:v>0.98869010000000002</c:v>
                </c:pt>
                <c:pt idx="27110">
                  <c:v>0.99201983000000005</c:v>
                </c:pt>
                <c:pt idx="27111">
                  <c:v>1.0018168999999999</c:v>
                </c:pt>
                <c:pt idx="27112">
                  <c:v>0.99855780000000005</c:v>
                </c:pt>
                <c:pt idx="27113">
                  <c:v>1.0009102999999999</c:v>
                </c:pt>
                <c:pt idx="27114">
                  <c:v>0.99267139999999998</c:v>
                </c:pt>
                <c:pt idx="27115">
                  <c:v>0.93555820000000001</c:v>
                </c:pt>
                <c:pt idx="27116">
                  <c:v>0.98998439999999999</c:v>
                </c:pt>
                <c:pt idx="27117">
                  <c:v>0.99897223999999996</c:v>
                </c:pt>
                <c:pt idx="27118">
                  <c:v>0.99534860000000003</c:v>
                </c:pt>
                <c:pt idx="27119">
                  <c:v>0.99990343999999998</c:v>
                </c:pt>
                <c:pt idx="27120">
                  <c:v>0.99733349999999998</c:v>
                </c:pt>
                <c:pt idx="27121">
                  <c:v>0.99805719999999998</c:v>
                </c:pt>
                <c:pt idx="27122">
                  <c:v>0.99890745000000003</c:v>
                </c:pt>
                <c:pt idx="27123">
                  <c:v>1.0024835999999999</c:v>
                </c:pt>
                <c:pt idx="27124">
                  <c:v>1.0008229</c:v>
                </c:pt>
                <c:pt idx="27125">
                  <c:v>0.99580049999999998</c:v>
                </c:pt>
                <c:pt idx="27126">
                  <c:v>1.0001404</c:v>
                </c:pt>
                <c:pt idx="27127">
                  <c:v>1.0000049</c:v>
                </c:pt>
                <c:pt idx="27128">
                  <c:v>0.99388575999999995</c:v>
                </c:pt>
                <c:pt idx="27129">
                  <c:v>0.9973516</c:v>
                </c:pt>
                <c:pt idx="27130">
                  <c:v>0.99399660000000001</c:v>
                </c:pt>
                <c:pt idx="27131">
                  <c:v>0.99776644000000003</c:v>
                </c:pt>
                <c:pt idx="27132">
                  <c:v>0.99866029999999995</c:v>
                </c:pt>
                <c:pt idx="27133">
                  <c:v>1.0014293000000001</c:v>
                </c:pt>
                <c:pt idx="27134">
                  <c:v>0.99551820000000002</c:v>
                </c:pt>
                <c:pt idx="27135">
                  <c:v>0.92230283999999996</c:v>
                </c:pt>
                <c:pt idx="27136">
                  <c:v>0.97947203999999999</c:v>
                </c:pt>
                <c:pt idx="27137">
                  <c:v>0.91720604999999999</c:v>
                </c:pt>
                <c:pt idx="27138">
                  <c:v>0.99868809999999997</c:v>
                </c:pt>
                <c:pt idx="27139">
                  <c:v>0.98293965999999999</c:v>
                </c:pt>
                <c:pt idx="27140">
                  <c:v>0.99067645999999998</c:v>
                </c:pt>
                <c:pt idx="27141">
                  <c:v>0.99285230000000002</c:v>
                </c:pt>
                <c:pt idx="27142">
                  <c:v>0.98091494999999995</c:v>
                </c:pt>
                <c:pt idx="27143">
                  <c:v>0.99783105000000005</c:v>
                </c:pt>
                <c:pt idx="27144">
                  <c:v>1.0007699999999999</c:v>
                </c:pt>
                <c:pt idx="27145">
                  <c:v>1.0012228000000001</c:v>
                </c:pt>
                <c:pt idx="27146">
                  <c:v>0.99631435000000002</c:v>
                </c:pt>
                <c:pt idx="27147">
                  <c:v>1.0002078999999999</c:v>
                </c:pt>
                <c:pt idx="27148">
                  <c:v>0.99594134000000001</c:v>
                </c:pt>
                <c:pt idx="27149">
                  <c:v>0.99249332999999995</c:v>
                </c:pt>
                <c:pt idx="27150">
                  <c:v>0.99321735</c:v>
                </c:pt>
                <c:pt idx="27151">
                  <c:v>0.99939809999999996</c:v>
                </c:pt>
                <c:pt idx="27152">
                  <c:v>0.96653469999999997</c:v>
                </c:pt>
                <c:pt idx="27153">
                  <c:v>0.99875510000000001</c:v>
                </c:pt>
                <c:pt idx="27154">
                  <c:v>1.0018615</c:v>
                </c:pt>
                <c:pt idx="27155">
                  <c:v>1.0001842999999999</c:v>
                </c:pt>
                <c:pt idx="27156">
                  <c:v>0.83362550000000002</c:v>
                </c:pt>
                <c:pt idx="27157">
                  <c:v>1.0007044</c:v>
                </c:pt>
                <c:pt idx="27158">
                  <c:v>0.98338349999999997</c:v>
                </c:pt>
                <c:pt idx="27159">
                  <c:v>0.99399996000000002</c:v>
                </c:pt>
                <c:pt idx="27160">
                  <c:v>0.99498814000000002</c:v>
                </c:pt>
                <c:pt idx="27161">
                  <c:v>0.99284965000000003</c:v>
                </c:pt>
                <c:pt idx="27162">
                  <c:v>1.0001842999999999</c:v>
                </c:pt>
                <c:pt idx="27163">
                  <c:v>0.99657636999999999</c:v>
                </c:pt>
                <c:pt idx="27164">
                  <c:v>0.99219239999999997</c:v>
                </c:pt>
                <c:pt idx="27165">
                  <c:v>1.0003025999999999</c:v>
                </c:pt>
                <c:pt idx="27166">
                  <c:v>1.0008345000000001</c:v>
                </c:pt>
                <c:pt idx="27167">
                  <c:v>0.98325439999999997</c:v>
                </c:pt>
                <c:pt idx="27168">
                  <c:v>0.97548913999999998</c:v>
                </c:pt>
                <c:pt idx="27169">
                  <c:v>0.98661339999999997</c:v>
                </c:pt>
                <c:pt idx="27170">
                  <c:v>0.99854803000000003</c:v>
                </c:pt>
                <c:pt idx="27171">
                  <c:v>0.99892926000000004</c:v>
                </c:pt>
                <c:pt idx="27172">
                  <c:v>0.98962589999999995</c:v>
                </c:pt>
                <c:pt idx="27173">
                  <c:v>0.97711146000000004</c:v>
                </c:pt>
                <c:pt idx="27174">
                  <c:v>0.9601729</c:v>
                </c:pt>
                <c:pt idx="27175">
                  <c:v>1.0003820999999999</c:v>
                </c:pt>
                <c:pt idx="27176">
                  <c:v>0.99735989999999997</c:v>
                </c:pt>
                <c:pt idx="27177">
                  <c:v>0.98126639999999998</c:v>
                </c:pt>
                <c:pt idx="27178">
                  <c:v>0.98624533000000003</c:v>
                </c:pt>
                <c:pt idx="27179">
                  <c:v>0.99970983999999996</c:v>
                </c:pt>
                <c:pt idx="27180">
                  <c:v>0.99058880000000005</c:v>
                </c:pt>
                <c:pt idx="27181">
                  <c:v>0.97459275000000001</c:v>
                </c:pt>
                <c:pt idx="27182">
                  <c:v>0.99972570000000005</c:v>
                </c:pt>
                <c:pt idx="27183">
                  <c:v>0.91870490000000005</c:v>
                </c:pt>
                <c:pt idx="27184">
                  <c:v>0.97180279999999997</c:v>
                </c:pt>
                <c:pt idx="27185">
                  <c:v>0.97150004000000001</c:v>
                </c:pt>
                <c:pt idx="27186">
                  <c:v>1.0018788999999999</c:v>
                </c:pt>
                <c:pt idx="27187">
                  <c:v>0.94918709999999995</c:v>
                </c:pt>
                <c:pt idx="27188">
                  <c:v>0.94717985000000005</c:v>
                </c:pt>
                <c:pt idx="27189">
                  <c:v>0.98951113000000002</c:v>
                </c:pt>
                <c:pt idx="27190">
                  <c:v>0.97519520000000004</c:v>
                </c:pt>
                <c:pt idx="27191">
                  <c:v>0.9978437</c:v>
                </c:pt>
                <c:pt idx="27192">
                  <c:v>1.0008170000000001</c:v>
                </c:pt>
                <c:pt idx="27193">
                  <c:v>1.0017035999999999</c:v>
                </c:pt>
                <c:pt idx="27194">
                  <c:v>0.99479629999999997</c:v>
                </c:pt>
                <c:pt idx="27195">
                  <c:v>1.0042024000000001</c:v>
                </c:pt>
                <c:pt idx="27196">
                  <c:v>0.99798629999999999</c:v>
                </c:pt>
                <c:pt idx="27197">
                  <c:v>0.98834485000000005</c:v>
                </c:pt>
                <c:pt idx="27198">
                  <c:v>0.99940859999999998</c:v>
                </c:pt>
                <c:pt idx="27199">
                  <c:v>1.0018488000000001</c:v>
                </c:pt>
                <c:pt idx="27200">
                  <c:v>0.99976485999999998</c:v>
                </c:pt>
                <c:pt idx="27201">
                  <c:v>1.0013677000000001</c:v>
                </c:pt>
                <c:pt idx="27202">
                  <c:v>0.99063140000000005</c:v>
                </c:pt>
                <c:pt idx="27203">
                  <c:v>1.0003861000000001</c:v>
                </c:pt>
                <c:pt idx="27204">
                  <c:v>1.0021008</c:v>
                </c:pt>
                <c:pt idx="27205">
                  <c:v>1.0026215000000001</c:v>
                </c:pt>
                <c:pt idx="27206">
                  <c:v>0.94229200000000002</c:v>
                </c:pt>
                <c:pt idx="27207">
                  <c:v>0.99209840000000005</c:v>
                </c:pt>
                <c:pt idx="27208">
                  <c:v>0.97438895999999997</c:v>
                </c:pt>
                <c:pt idx="27209">
                  <c:v>0.99901085999999995</c:v>
                </c:pt>
                <c:pt idx="27210">
                  <c:v>0.97748190000000001</c:v>
                </c:pt>
                <c:pt idx="27211">
                  <c:v>0.99978299999999998</c:v>
                </c:pt>
                <c:pt idx="27212">
                  <c:v>0.99395436000000004</c:v>
                </c:pt>
                <c:pt idx="27213">
                  <c:v>0.96018493000000005</c:v>
                </c:pt>
                <c:pt idx="27214">
                  <c:v>0.98959640000000004</c:v>
                </c:pt>
                <c:pt idx="27215">
                  <c:v>0.93078970000000005</c:v>
                </c:pt>
                <c:pt idx="27216">
                  <c:v>0.99360970000000004</c:v>
                </c:pt>
                <c:pt idx="27217">
                  <c:v>0.99196549999999994</c:v>
                </c:pt>
                <c:pt idx="27218">
                  <c:v>0.97012746000000005</c:v>
                </c:pt>
                <c:pt idx="27219">
                  <c:v>1.0012093</c:v>
                </c:pt>
                <c:pt idx="27220">
                  <c:v>0.97452459999999996</c:v>
                </c:pt>
                <c:pt idx="27221">
                  <c:v>0.97190209999999999</c:v>
                </c:pt>
                <c:pt idx="27222">
                  <c:v>1.0020351000000001</c:v>
                </c:pt>
                <c:pt idx="27223">
                  <c:v>1.0012816</c:v>
                </c:pt>
                <c:pt idx="27224">
                  <c:v>0.99533329999999998</c:v>
                </c:pt>
                <c:pt idx="27225">
                  <c:v>1.0043237</c:v>
                </c:pt>
                <c:pt idx="27226">
                  <c:v>0.99663610000000002</c:v>
                </c:pt>
                <c:pt idx="27227">
                  <c:v>0.97284514</c:v>
                </c:pt>
                <c:pt idx="27228">
                  <c:v>0.99141140000000005</c:v>
                </c:pt>
                <c:pt idx="27229">
                  <c:v>0.99957143999999998</c:v>
                </c:pt>
                <c:pt idx="27230">
                  <c:v>0.96949010000000002</c:v>
                </c:pt>
                <c:pt idx="27231">
                  <c:v>0.98721312999999999</c:v>
                </c:pt>
                <c:pt idx="27232">
                  <c:v>0.98928090000000002</c:v>
                </c:pt>
                <c:pt idx="27233">
                  <c:v>0.97403450000000003</c:v>
                </c:pt>
                <c:pt idx="27234">
                  <c:v>0.99731093999999998</c:v>
                </c:pt>
                <c:pt idx="27235">
                  <c:v>0.97254359999999995</c:v>
                </c:pt>
                <c:pt idx="27236">
                  <c:v>0.97955389999999998</c:v>
                </c:pt>
                <c:pt idx="27237">
                  <c:v>0.99263259999999998</c:v>
                </c:pt>
                <c:pt idx="27238">
                  <c:v>0.99514970000000003</c:v>
                </c:pt>
                <c:pt idx="27239">
                  <c:v>0.98466100000000001</c:v>
                </c:pt>
                <c:pt idx="27240">
                  <c:v>0.99971270000000001</c:v>
                </c:pt>
                <c:pt idx="27241">
                  <c:v>1.0021199000000001</c:v>
                </c:pt>
                <c:pt idx="27242">
                  <c:v>1.0001568999999999</c:v>
                </c:pt>
                <c:pt idx="27243">
                  <c:v>0.97463553999999997</c:v>
                </c:pt>
                <c:pt idx="27244">
                  <c:v>0.97149633999999996</c:v>
                </c:pt>
                <c:pt idx="27245">
                  <c:v>0.99835837000000005</c:v>
                </c:pt>
                <c:pt idx="27246">
                  <c:v>1.0004310000000001</c:v>
                </c:pt>
                <c:pt idx="27247">
                  <c:v>1.0009652</c:v>
                </c:pt>
                <c:pt idx="27248">
                  <c:v>1.0005809999999999</c:v>
                </c:pt>
                <c:pt idx="27249">
                  <c:v>0.99682210000000004</c:v>
                </c:pt>
                <c:pt idx="27250">
                  <c:v>1.0001842999999999</c:v>
                </c:pt>
                <c:pt idx="27251">
                  <c:v>0.99968075999999995</c:v>
                </c:pt>
                <c:pt idx="27252">
                  <c:v>0.99367945999999996</c:v>
                </c:pt>
                <c:pt idx="27253">
                  <c:v>0.99655360000000004</c:v>
                </c:pt>
                <c:pt idx="27254">
                  <c:v>0.98927635000000003</c:v>
                </c:pt>
                <c:pt idx="27255">
                  <c:v>1.0002934000000001</c:v>
                </c:pt>
                <c:pt idx="27256">
                  <c:v>1.0005398000000001</c:v>
                </c:pt>
                <c:pt idx="27257">
                  <c:v>0.99813540000000001</c:v>
                </c:pt>
                <c:pt idx="27258">
                  <c:v>1.0009903</c:v>
                </c:pt>
                <c:pt idx="27259">
                  <c:v>1.0009881</c:v>
                </c:pt>
                <c:pt idx="27260">
                  <c:v>1.0017855</c:v>
                </c:pt>
                <c:pt idx="27261">
                  <c:v>1.0025166999999999</c:v>
                </c:pt>
                <c:pt idx="27262">
                  <c:v>0.99842319999999996</c:v>
                </c:pt>
                <c:pt idx="27263">
                  <c:v>1.0058389000000001</c:v>
                </c:pt>
                <c:pt idx="27264">
                  <c:v>0.99841659999999999</c:v>
                </c:pt>
                <c:pt idx="27265">
                  <c:v>1.0003724000000001</c:v>
                </c:pt>
                <c:pt idx="27266">
                  <c:v>0.99401600000000001</c:v>
                </c:pt>
                <c:pt idx="27267">
                  <c:v>1.0001846999999999</c:v>
                </c:pt>
                <c:pt idx="27268">
                  <c:v>0.97626769999999996</c:v>
                </c:pt>
                <c:pt idx="27269">
                  <c:v>0.98997349999999995</c:v>
                </c:pt>
                <c:pt idx="27270">
                  <c:v>0.99916640000000001</c:v>
                </c:pt>
                <c:pt idx="27271">
                  <c:v>1.0012726000000001</c:v>
                </c:pt>
                <c:pt idx="27272">
                  <c:v>0.99174739999999995</c:v>
                </c:pt>
                <c:pt idx="27273">
                  <c:v>1.0007727</c:v>
                </c:pt>
                <c:pt idx="27274">
                  <c:v>1.0002591999999999</c:v>
                </c:pt>
                <c:pt idx="27275">
                  <c:v>0.99926512999999995</c:v>
                </c:pt>
                <c:pt idx="27276">
                  <c:v>0.89662664999999997</c:v>
                </c:pt>
                <c:pt idx="27277">
                  <c:v>0.99942330000000001</c:v>
                </c:pt>
                <c:pt idx="27278">
                  <c:v>0.99978363999999997</c:v>
                </c:pt>
                <c:pt idx="27279">
                  <c:v>0.99496954999999998</c:v>
                </c:pt>
                <c:pt idx="27280">
                  <c:v>0.95202450000000005</c:v>
                </c:pt>
                <c:pt idx="27281">
                  <c:v>0.98522410000000005</c:v>
                </c:pt>
                <c:pt idx="27282">
                  <c:v>1.0029819</c:v>
                </c:pt>
                <c:pt idx="27283">
                  <c:v>0.98798180000000002</c:v>
                </c:pt>
                <c:pt idx="27284">
                  <c:v>0.98775566000000004</c:v>
                </c:pt>
                <c:pt idx="27285">
                  <c:v>0.99814283999999998</c:v>
                </c:pt>
                <c:pt idx="27286">
                  <c:v>1.0028646000000001</c:v>
                </c:pt>
                <c:pt idx="27287">
                  <c:v>1.0012042999999999</c:v>
                </c:pt>
                <c:pt idx="27288">
                  <c:v>0.99922869999999997</c:v>
                </c:pt>
                <c:pt idx="27289">
                  <c:v>0.97821104999999997</c:v>
                </c:pt>
                <c:pt idx="27290">
                  <c:v>0.99601424000000005</c:v>
                </c:pt>
                <c:pt idx="27291">
                  <c:v>0.97018426999999996</c:v>
                </c:pt>
                <c:pt idx="27292">
                  <c:v>0.99841979999999997</c:v>
                </c:pt>
                <c:pt idx="27293">
                  <c:v>0.98498129999999995</c:v>
                </c:pt>
                <c:pt idx="27294">
                  <c:v>0.9999053</c:v>
                </c:pt>
                <c:pt idx="27295">
                  <c:v>0.99379269999999997</c:v>
                </c:pt>
                <c:pt idx="27296">
                  <c:v>0.99992709999999996</c:v>
                </c:pt>
                <c:pt idx="27297">
                  <c:v>0.96323950000000003</c:v>
                </c:pt>
                <c:pt idx="27298">
                  <c:v>0.99783029999999995</c:v>
                </c:pt>
                <c:pt idx="27299">
                  <c:v>1.0014111000000001</c:v>
                </c:pt>
                <c:pt idx="27300">
                  <c:v>1.0011498999999999</c:v>
                </c:pt>
                <c:pt idx="27301">
                  <c:v>1.0003263</c:v>
                </c:pt>
                <c:pt idx="27302">
                  <c:v>0.99955749999999999</c:v>
                </c:pt>
                <c:pt idx="27303">
                  <c:v>0.99774826000000005</c:v>
                </c:pt>
                <c:pt idx="27304">
                  <c:v>1.0002944</c:v>
                </c:pt>
                <c:pt idx="27305">
                  <c:v>0.97831506000000001</c:v>
                </c:pt>
                <c:pt idx="27306">
                  <c:v>0.99867576000000002</c:v>
                </c:pt>
                <c:pt idx="27307">
                  <c:v>0.97869139999999999</c:v>
                </c:pt>
                <c:pt idx="27308">
                  <c:v>0.99947220000000003</c:v>
                </c:pt>
                <c:pt idx="27309">
                  <c:v>0.97597409999999996</c:v>
                </c:pt>
                <c:pt idx="27310">
                  <c:v>0.99895789999999995</c:v>
                </c:pt>
                <c:pt idx="27311">
                  <c:v>1.0003667000000001</c:v>
                </c:pt>
                <c:pt idx="27312">
                  <c:v>0.97603359999999995</c:v>
                </c:pt>
                <c:pt idx="27313">
                  <c:v>0.95089630000000003</c:v>
                </c:pt>
                <c:pt idx="27314">
                  <c:v>0.98732249999999999</c:v>
                </c:pt>
                <c:pt idx="27315">
                  <c:v>1.0019028999999999</c:v>
                </c:pt>
                <c:pt idx="27316">
                  <c:v>1.0007868</c:v>
                </c:pt>
                <c:pt idx="27317">
                  <c:v>0.97160029999999997</c:v>
                </c:pt>
                <c:pt idx="27318">
                  <c:v>1.0006044999999999</c:v>
                </c:pt>
                <c:pt idx="27319">
                  <c:v>0.99964070000000005</c:v>
                </c:pt>
                <c:pt idx="27320">
                  <c:v>0.98709564999999999</c:v>
                </c:pt>
                <c:pt idx="27321">
                  <c:v>1.0001568999999999</c:v>
                </c:pt>
                <c:pt idx="27322">
                  <c:v>1.0030749999999999</c:v>
                </c:pt>
                <c:pt idx="27323">
                  <c:v>0.94949645000000005</c:v>
                </c:pt>
                <c:pt idx="27324">
                  <c:v>0.99912540000000005</c:v>
                </c:pt>
                <c:pt idx="27325">
                  <c:v>0.99353659999999999</c:v>
                </c:pt>
                <c:pt idx="27326">
                  <c:v>1.0001043000000001</c:v>
                </c:pt>
                <c:pt idx="27327">
                  <c:v>0.97577910000000001</c:v>
                </c:pt>
                <c:pt idx="27328">
                  <c:v>0.99854350000000003</c:v>
                </c:pt>
                <c:pt idx="27329">
                  <c:v>1.0004838</c:v>
                </c:pt>
                <c:pt idx="27330">
                  <c:v>0.96794354999999999</c:v>
                </c:pt>
                <c:pt idx="27331">
                  <c:v>1.0014297999999999</c:v>
                </c:pt>
                <c:pt idx="27332">
                  <c:v>0.99601879999999998</c:v>
                </c:pt>
                <c:pt idx="27333">
                  <c:v>0.99970983999999996</c:v>
                </c:pt>
                <c:pt idx="27334">
                  <c:v>1.0019340000000001</c:v>
                </c:pt>
                <c:pt idx="27335">
                  <c:v>0.98640185999999996</c:v>
                </c:pt>
                <c:pt idx="27336">
                  <c:v>0.99420770000000003</c:v>
                </c:pt>
                <c:pt idx="27337">
                  <c:v>0.99542993000000002</c:v>
                </c:pt>
                <c:pt idx="27338">
                  <c:v>1.0015072</c:v>
                </c:pt>
                <c:pt idx="27339">
                  <c:v>1.0013323000000001</c:v>
                </c:pt>
                <c:pt idx="27340">
                  <c:v>1.0014552999999999</c:v>
                </c:pt>
                <c:pt idx="27341">
                  <c:v>1.0030711000000001</c:v>
                </c:pt>
                <c:pt idx="27342">
                  <c:v>0.99952160000000001</c:v>
                </c:pt>
                <c:pt idx="27343">
                  <c:v>1.0017210000000001</c:v>
                </c:pt>
                <c:pt idx="27344">
                  <c:v>0.99975780000000003</c:v>
                </c:pt>
                <c:pt idx="27345">
                  <c:v>0.97397690000000003</c:v>
                </c:pt>
                <c:pt idx="27346">
                  <c:v>0.99998355000000005</c:v>
                </c:pt>
                <c:pt idx="27347">
                  <c:v>0.98849343999999995</c:v>
                </c:pt>
                <c:pt idx="27348">
                  <c:v>0.99542664999999997</c:v>
                </c:pt>
                <c:pt idx="27349">
                  <c:v>1.0002648999999999</c:v>
                </c:pt>
                <c:pt idx="27350">
                  <c:v>1.0025501000000001</c:v>
                </c:pt>
                <c:pt idx="27351">
                  <c:v>0.9998918</c:v>
                </c:pt>
                <c:pt idx="27352">
                  <c:v>0.97232859999999999</c:v>
                </c:pt>
                <c:pt idx="27353">
                  <c:v>0.99336179999999996</c:v>
                </c:pt>
                <c:pt idx="27354">
                  <c:v>1.0015635000000001</c:v>
                </c:pt>
                <c:pt idx="27355">
                  <c:v>0.97063242999999999</c:v>
                </c:pt>
                <c:pt idx="27356">
                  <c:v>0.99421409999999999</c:v>
                </c:pt>
                <c:pt idx="27357">
                  <c:v>0.99161993999999998</c:v>
                </c:pt>
                <c:pt idx="27358">
                  <c:v>0.96712845999999997</c:v>
                </c:pt>
                <c:pt idx="27359">
                  <c:v>0.99677426000000002</c:v>
                </c:pt>
                <c:pt idx="27360">
                  <c:v>0.99695750000000005</c:v>
                </c:pt>
                <c:pt idx="27361">
                  <c:v>0.98774819999999997</c:v>
                </c:pt>
                <c:pt idx="27362">
                  <c:v>1.0000279000000001</c:v>
                </c:pt>
                <c:pt idx="27363">
                  <c:v>1.0009376999999999</c:v>
                </c:pt>
                <c:pt idx="27364">
                  <c:v>0.96015640000000002</c:v>
                </c:pt>
                <c:pt idx="27365">
                  <c:v>0.99291189999999996</c:v>
                </c:pt>
                <c:pt idx="27366">
                  <c:v>0.99991392999999995</c:v>
                </c:pt>
                <c:pt idx="27367">
                  <c:v>0.97558235999999998</c:v>
                </c:pt>
                <c:pt idx="27368">
                  <c:v>0.97441580000000005</c:v>
                </c:pt>
                <c:pt idx="27369">
                  <c:v>1.0003955</c:v>
                </c:pt>
                <c:pt idx="27370">
                  <c:v>0.99255145</c:v>
                </c:pt>
                <c:pt idx="27371">
                  <c:v>0.9873883</c:v>
                </c:pt>
                <c:pt idx="27372">
                  <c:v>0.99461219999999995</c:v>
                </c:pt>
                <c:pt idx="27373">
                  <c:v>0.99836930000000002</c:v>
                </c:pt>
                <c:pt idx="27374">
                  <c:v>0.99399793000000003</c:v>
                </c:pt>
                <c:pt idx="27375">
                  <c:v>1.0005963</c:v>
                </c:pt>
                <c:pt idx="27376">
                  <c:v>1.0009679</c:v>
                </c:pt>
                <c:pt idx="27377">
                  <c:v>1.0055798</c:v>
                </c:pt>
                <c:pt idx="27378">
                  <c:v>1.0010699999999999</c:v>
                </c:pt>
                <c:pt idx="27379">
                  <c:v>1.0027227000000001</c:v>
                </c:pt>
                <c:pt idx="27380">
                  <c:v>0.99788129999999997</c:v>
                </c:pt>
                <c:pt idx="27381">
                  <c:v>0.99616919999999998</c:v>
                </c:pt>
                <c:pt idx="27382">
                  <c:v>1.0024740999999999</c:v>
                </c:pt>
                <c:pt idx="27383">
                  <c:v>0.9452372</c:v>
                </c:pt>
                <c:pt idx="27384">
                  <c:v>1.0001842999999999</c:v>
                </c:pt>
                <c:pt idx="27385">
                  <c:v>0.91822029999999999</c:v>
                </c:pt>
                <c:pt idx="27386">
                  <c:v>0.99830383</c:v>
                </c:pt>
                <c:pt idx="27387">
                  <c:v>0.98601380000000005</c:v>
                </c:pt>
                <c:pt idx="27388">
                  <c:v>0.99716990000000005</c:v>
                </c:pt>
                <c:pt idx="27389">
                  <c:v>0.94565314</c:v>
                </c:pt>
                <c:pt idx="27390">
                  <c:v>0.9920698</c:v>
                </c:pt>
                <c:pt idx="27391">
                  <c:v>0.99994903999999996</c:v>
                </c:pt>
                <c:pt idx="27392">
                  <c:v>0.99397029999999997</c:v>
                </c:pt>
                <c:pt idx="27393">
                  <c:v>0.99758519999999995</c:v>
                </c:pt>
                <c:pt idx="27394">
                  <c:v>0.96309959999999994</c:v>
                </c:pt>
                <c:pt idx="27395">
                  <c:v>1.0019667000000001</c:v>
                </c:pt>
                <c:pt idx="27396">
                  <c:v>1.0002401000000001</c:v>
                </c:pt>
                <c:pt idx="27397">
                  <c:v>1.0008073</c:v>
                </c:pt>
                <c:pt idx="27398">
                  <c:v>0.98661379999999999</c:v>
                </c:pt>
                <c:pt idx="27399">
                  <c:v>0.97068189999999999</c:v>
                </c:pt>
                <c:pt idx="27400">
                  <c:v>0.97698890000000005</c:v>
                </c:pt>
                <c:pt idx="27401">
                  <c:v>0.99951639999999997</c:v>
                </c:pt>
                <c:pt idx="27402">
                  <c:v>0.99872875000000005</c:v>
                </c:pt>
                <c:pt idx="27403">
                  <c:v>0.93804913999999995</c:v>
                </c:pt>
                <c:pt idx="27404">
                  <c:v>0.99375564000000005</c:v>
                </c:pt>
                <c:pt idx="27405">
                  <c:v>0.99993169999999998</c:v>
                </c:pt>
                <c:pt idx="27406">
                  <c:v>0.99757019999999996</c:v>
                </c:pt>
                <c:pt idx="27407">
                  <c:v>0.99799543999999996</c:v>
                </c:pt>
                <c:pt idx="27408">
                  <c:v>0.99830973000000001</c:v>
                </c:pt>
                <c:pt idx="27409">
                  <c:v>0.99675243999999996</c:v>
                </c:pt>
                <c:pt idx="27410">
                  <c:v>0.98681056</c:v>
                </c:pt>
                <c:pt idx="27411">
                  <c:v>0.99027779999999999</c:v>
                </c:pt>
                <c:pt idx="27412">
                  <c:v>1.0000340000000001</c:v>
                </c:pt>
                <c:pt idx="27413">
                  <c:v>1.0002333000000001</c:v>
                </c:pt>
                <c:pt idx="27414">
                  <c:v>0.99407875999999995</c:v>
                </c:pt>
                <c:pt idx="27415">
                  <c:v>1.0002996</c:v>
                </c:pt>
                <c:pt idx="27416">
                  <c:v>1.0001975999999999</c:v>
                </c:pt>
                <c:pt idx="27417">
                  <c:v>1.0006877999999999</c:v>
                </c:pt>
                <c:pt idx="27418">
                  <c:v>0.99880029999999997</c:v>
                </c:pt>
                <c:pt idx="27419">
                  <c:v>1.0020496000000001</c:v>
                </c:pt>
                <c:pt idx="27420">
                  <c:v>0.99610584999999996</c:v>
                </c:pt>
                <c:pt idx="27421">
                  <c:v>1.0001614000000001</c:v>
                </c:pt>
                <c:pt idx="27422">
                  <c:v>0.99976735999999999</c:v>
                </c:pt>
                <c:pt idx="27423">
                  <c:v>0.9922029</c:v>
                </c:pt>
                <c:pt idx="27424">
                  <c:v>0.98923300000000003</c:v>
                </c:pt>
                <c:pt idx="27425">
                  <c:v>0.98879600000000001</c:v>
                </c:pt>
                <c:pt idx="27426">
                  <c:v>0.97734080000000001</c:v>
                </c:pt>
                <c:pt idx="27427">
                  <c:v>0.9999709</c:v>
                </c:pt>
                <c:pt idx="27428">
                  <c:v>0.99297429999999998</c:v>
                </c:pt>
                <c:pt idx="27429">
                  <c:v>0.9966739</c:v>
                </c:pt>
                <c:pt idx="27430">
                  <c:v>0.99624040000000003</c:v>
                </c:pt>
                <c:pt idx="27431">
                  <c:v>0.98597467000000005</c:v>
                </c:pt>
                <c:pt idx="27432">
                  <c:v>1.0000715</c:v>
                </c:pt>
                <c:pt idx="27433">
                  <c:v>1.0010699999999999</c:v>
                </c:pt>
                <c:pt idx="27434">
                  <c:v>0.99383699999999997</c:v>
                </c:pt>
                <c:pt idx="27435">
                  <c:v>1.0006073</c:v>
                </c:pt>
                <c:pt idx="27436">
                  <c:v>0.98048619999999997</c:v>
                </c:pt>
                <c:pt idx="27437">
                  <c:v>0.99380915999999997</c:v>
                </c:pt>
                <c:pt idx="27438">
                  <c:v>0.97620019999999996</c:v>
                </c:pt>
                <c:pt idx="27439">
                  <c:v>1.0032741000000001</c:v>
                </c:pt>
                <c:pt idx="27440">
                  <c:v>1.0004953999999999</c:v>
                </c:pt>
                <c:pt idx="27441">
                  <c:v>0.9950871</c:v>
                </c:pt>
                <c:pt idx="27442">
                  <c:v>0.98098563999999999</c:v>
                </c:pt>
                <c:pt idx="27443">
                  <c:v>0.95669230000000005</c:v>
                </c:pt>
                <c:pt idx="27444">
                  <c:v>0.9767342</c:v>
                </c:pt>
                <c:pt idx="27445">
                  <c:v>0.96817169999999997</c:v>
                </c:pt>
                <c:pt idx="27446">
                  <c:v>1.0014860000000001</c:v>
                </c:pt>
                <c:pt idx="27447">
                  <c:v>1.0000916</c:v>
                </c:pt>
                <c:pt idx="27448">
                  <c:v>0.99756473000000001</c:v>
                </c:pt>
                <c:pt idx="27449">
                  <c:v>0.97831804</c:v>
                </c:pt>
                <c:pt idx="27450">
                  <c:v>0.99724820000000003</c:v>
                </c:pt>
                <c:pt idx="27451">
                  <c:v>0.99716400000000005</c:v>
                </c:pt>
                <c:pt idx="27452">
                  <c:v>1.0014424</c:v>
                </c:pt>
                <c:pt idx="27453">
                  <c:v>1.0000557999999999</c:v>
                </c:pt>
                <c:pt idx="27454">
                  <c:v>0.97779179999999999</c:v>
                </c:pt>
                <c:pt idx="27455">
                  <c:v>0.96865939999999995</c:v>
                </c:pt>
                <c:pt idx="27456">
                  <c:v>0.99715089999999995</c:v>
                </c:pt>
                <c:pt idx="27457">
                  <c:v>0.99069214000000005</c:v>
                </c:pt>
                <c:pt idx="27458">
                  <c:v>1.0015966999999999</c:v>
                </c:pt>
                <c:pt idx="27459">
                  <c:v>0.98589729999999998</c:v>
                </c:pt>
                <c:pt idx="27460">
                  <c:v>1.0000172000000001</c:v>
                </c:pt>
                <c:pt idx="27461">
                  <c:v>0.99982435000000003</c:v>
                </c:pt>
                <c:pt idx="27462">
                  <c:v>0.99578949999999999</c:v>
                </c:pt>
                <c:pt idx="27463">
                  <c:v>0.964588</c:v>
                </c:pt>
                <c:pt idx="27464">
                  <c:v>0.99175380000000002</c:v>
                </c:pt>
                <c:pt idx="27465">
                  <c:v>1.0002458999999999</c:v>
                </c:pt>
                <c:pt idx="27466">
                  <c:v>1.0021764</c:v>
                </c:pt>
                <c:pt idx="27467">
                  <c:v>0.99953353</c:v>
                </c:pt>
                <c:pt idx="27468">
                  <c:v>0.98688180000000003</c:v>
                </c:pt>
                <c:pt idx="27469">
                  <c:v>0.99880139999999995</c:v>
                </c:pt>
                <c:pt idx="27470">
                  <c:v>0.99970983999999996</c:v>
                </c:pt>
                <c:pt idx="27471">
                  <c:v>0.98448559999999996</c:v>
                </c:pt>
                <c:pt idx="27472">
                  <c:v>0.99127719999999997</c:v>
                </c:pt>
                <c:pt idx="27473">
                  <c:v>0.99999017000000001</c:v>
                </c:pt>
                <c:pt idx="27474">
                  <c:v>0.98998487000000002</c:v>
                </c:pt>
                <c:pt idx="27475">
                  <c:v>1.0009916000000001</c:v>
                </c:pt>
                <c:pt idx="27476">
                  <c:v>0.99391145000000003</c:v>
                </c:pt>
                <c:pt idx="27477">
                  <c:v>0.99950899999999998</c:v>
                </c:pt>
                <c:pt idx="27478">
                  <c:v>0.99283034000000003</c:v>
                </c:pt>
                <c:pt idx="27479">
                  <c:v>0.99988790000000005</c:v>
                </c:pt>
                <c:pt idx="27480">
                  <c:v>1.0001382999999999</c:v>
                </c:pt>
                <c:pt idx="27481">
                  <c:v>0.95205974999999998</c:v>
                </c:pt>
                <c:pt idx="27482">
                  <c:v>0.99854359999999998</c:v>
                </c:pt>
                <c:pt idx="27483">
                  <c:v>1.0019541999999999</c:v>
                </c:pt>
                <c:pt idx="27484">
                  <c:v>1.0027429999999999</c:v>
                </c:pt>
                <c:pt idx="27485">
                  <c:v>0.98178030000000005</c:v>
                </c:pt>
                <c:pt idx="27486">
                  <c:v>0.98323565999999996</c:v>
                </c:pt>
                <c:pt idx="27487">
                  <c:v>0.98916185000000001</c:v>
                </c:pt>
                <c:pt idx="27488">
                  <c:v>0.99400339999999998</c:v>
                </c:pt>
                <c:pt idx="27489">
                  <c:v>0.99952790000000002</c:v>
                </c:pt>
                <c:pt idx="27490">
                  <c:v>0.95846969999999998</c:v>
                </c:pt>
                <c:pt idx="27491">
                  <c:v>0.96568567000000005</c:v>
                </c:pt>
                <c:pt idx="27492">
                  <c:v>0.98239759999999998</c:v>
                </c:pt>
                <c:pt idx="27493">
                  <c:v>1.0006634000000001</c:v>
                </c:pt>
                <c:pt idx="27494">
                  <c:v>0.99197656000000001</c:v>
                </c:pt>
                <c:pt idx="27495">
                  <c:v>1.0004732999999999</c:v>
                </c:pt>
                <c:pt idx="27496">
                  <c:v>0.98616946000000005</c:v>
                </c:pt>
                <c:pt idx="27497">
                  <c:v>0.99742010000000003</c:v>
                </c:pt>
                <c:pt idx="27498">
                  <c:v>0.98907069999999997</c:v>
                </c:pt>
                <c:pt idx="27499">
                  <c:v>0.96666664000000002</c:v>
                </c:pt>
                <c:pt idx="27500">
                  <c:v>1.0006440999999999</c:v>
                </c:pt>
                <c:pt idx="27501">
                  <c:v>0.99884706999999995</c:v>
                </c:pt>
                <c:pt idx="27502">
                  <c:v>0.99876379999999998</c:v>
                </c:pt>
                <c:pt idx="27503">
                  <c:v>0.99936473000000003</c:v>
                </c:pt>
                <c:pt idx="27504">
                  <c:v>0.99721040000000005</c:v>
                </c:pt>
                <c:pt idx="27505">
                  <c:v>0.99796324999999997</c:v>
                </c:pt>
                <c:pt idx="27506">
                  <c:v>0.98578270000000001</c:v>
                </c:pt>
                <c:pt idx="27507">
                  <c:v>0.99706525000000001</c:v>
                </c:pt>
                <c:pt idx="27508">
                  <c:v>0.97181019999999996</c:v>
                </c:pt>
                <c:pt idx="27509">
                  <c:v>0.99214009999999997</c:v>
                </c:pt>
                <c:pt idx="27510">
                  <c:v>0.9069699</c:v>
                </c:pt>
                <c:pt idx="27511">
                  <c:v>1.0012093</c:v>
                </c:pt>
                <c:pt idx="27512">
                  <c:v>1.0005009</c:v>
                </c:pt>
                <c:pt idx="27513">
                  <c:v>1.0014502000000001</c:v>
                </c:pt>
                <c:pt idx="27514">
                  <c:v>1.0003308</c:v>
                </c:pt>
                <c:pt idx="27515">
                  <c:v>1.0013202000000001</c:v>
                </c:pt>
                <c:pt idx="27516">
                  <c:v>0.98693589999999998</c:v>
                </c:pt>
                <c:pt idx="27517">
                  <c:v>0.99974626</c:v>
                </c:pt>
                <c:pt idx="27518">
                  <c:v>0.99963504000000003</c:v>
                </c:pt>
                <c:pt idx="27519">
                  <c:v>0.99797433999999996</c:v>
                </c:pt>
                <c:pt idx="27520">
                  <c:v>0.99977373999999997</c:v>
                </c:pt>
                <c:pt idx="27521">
                  <c:v>0.97137510000000005</c:v>
                </c:pt>
                <c:pt idx="27522">
                  <c:v>0.91120606999999998</c:v>
                </c:pt>
                <c:pt idx="27523">
                  <c:v>0.91032093999999997</c:v>
                </c:pt>
                <c:pt idx="27524">
                  <c:v>1.0001409000000001</c:v>
                </c:pt>
                <c:pt idx="27525">
                  <c:v>0.99820757000000004</c:v>
                </c:pt>
                <c:pt idx="27526">
                  <c:v>0.96509500000000004</c:v>
                </c:pt>
                <c:pt idx="27527">
                  <c:v>0.99335569999999995</c:v>
                </c:pt>
                <c:pt idx="27528">
                  <c:v>0.99400573999999997</c:v>
                </c:pt>
                <c:pt idx="27529">
                  <c:v>0.99774295000000002</c:v>
                </c:pt>
                <c:pt idx="27530">
                  <c:v>0.99827750000000004</c:v>
                </c:pt>
                <c:pt idx="27531">
                  <c:v>1.0015824</c:v>
                </c:pt>
                <c:pt idx="27532">
                  <c:v>0.98774309999999998</c:v>
                </c:pt>
                <c:pt idx="27533">
                  <c:v>0.99993264999999998</c:v>
                </c:pt>
                <c:pt idx="27534">
                  <c:v>1.0001827000000001</c:v>
                </c:pt>
                <c:pt idx="27535">
                  <c:v>1.000121</c:v>
                </c:pt>
                <c:pt idx="27536">
                  <c:v>0.98295489999999996</c:v>
                </c:pt>
                <c:pt idx="27537">
                  <c:v>1.0003587</c:v>
                </c:pt>
                <c:pt idx="27538">
                  <c:v>0.99659359999999997</c:v>
                </c:pt>
                <c:pt idx="27539">
                  <c:v>0.99845236999999998</c:v>
                </c:pt>
                <c:pt idx="27540">
                  <c:v>0.99990489999999999</c:v>
                </c:pt>
                <c:pt idx="27541">
                  <c:v>0.98885429999999996</c:v>
                </c:pt>
                <c:pt idx="27542">
                  <c:v>0.99654940000000003</c:v>
                </c:pt>
                <c:pt idx="27543">
                  <c:v>0.99812244999999999</c:v>
                </c:pt>
                <c:pt idx="27544">
                  <c:v>0.94644724999999996</c:v>
                </c:pt>
                <c:pt idx="27545">
                  <c:v>0.99327206999999995</c:v>
                </c:pt>
                <c:pt idx="27546">
                  <c:v>0.98522719999999997</c:v>
                </c:pt>
                <c:pt idx="27547">
                  <c:v>0.96870255000000005</c:v>
                </c:pt>
                <c:pt idx="27548">
                  <c:v>0.98435689999999998</c:v>
                </c:pt>
                <c:pt idx="27549">
                  <c:v>0.97923492999999995</c:v>
                </c:pt>
                <c:pt idx="27550">
                  <c:v>0.99888515</c:v>
                </c:pt>
                <c:pt idx="27551">
                  <c:v>0.99931479999999995</c:v>
                </c:pt>
                <c:pt idx="27552">
                  <c:v>0.997027</c:v>
                </c:pt>
                <c:pt idx="27553">
                  <c:v>0.99246319999999999</c:v>
                </c:pt>
                <c:pt idx="27554">
                  <c:v>1.0010542</c:v>
                </c:pt>
                <c:pt idx="27555">
                  <c:v>0.95212644000000002</c:v>
                </c:pt>
                <c:pt idx="27556">
                  <c:v>0.9993303</c:v>
                </c:pt>
                <c:pt idx="27557">
                  <c:v>0.99200180000000004</c:v>
                </c:pt>
                <c:pt idx="27558">
                  <c:v>1.0018997000000001</c:v>
                </c:pt>
                <c:pt idx="27559">
                  <c:v>0.98715352999999995</c:v>
                </c:pt>
                <c:pt idx="27560">
                  <c:v>0.99955004000000003</c:v>
                </c:pt>
                <c:pt idx="27561">
                  <c:v>0.99989090000000003</c:v>
                </c:pt>
                <c:pt idx="27562">
                  <c:v>1.0017465000000001</c:v>
                </c:pt>
                <c:pt idx="27563">
                  <c:v>0.99882749999999998</c:v>
                </c:pt>
                <c:pt idx="27564">
                  <c:v>0.99845415000000004</c:v>
                </c:pt>
                <c:pt idx="27565">
                  <c:v>0.98522275999999998</c:v>
                </c:pt>
                <c:pt idx="27566">
                  <c:v>1.0003108999999999</c:v>
                </c:pt>
                <c:pt idx="27567">
                  <c:v>0.98514380000000001</c:v>
                </c:pt>
                <c:pt idx="27568">
                  <c:v>1.0033886000000001</c:v>
                </c:pt>
                <c:pt idx="27569">
                  <c:v>1.0009475000000001</c:v>
                </c:pt>
                <c:pt idx="27570">
                  <c:v>0.99588763999999996</c:v>
                </c:pt>
                <c:pt idx="27571">
                  <c:v>1.0003796</c:v>
                </c:pt>
                <c:pt idx="27572">
                  <c:v>0.97536962999999999</c:v>
                </c:pt>
                <c:pt idx="27573">
                  <c:v>1.0003903999999999</c:v>
                </c:pt>
                <c:pt idx="27574">
                  <c:v>0.99955236999999997</c:v>
                </c:pt>
                <c:pt idx="27575">
                  <c:v>0.94275385</c:v>
                </c:pt>
                <c:pt idx="27576">
                  <c:v>0.99683619999999995</c:v>
                </c:pt>
                <c:pt idx="27577">
                  <c:v>0.99432189999999998</c:v>
                </c:pt>
                <c:pt idx="27578">
                  <c:v>0.94237210000000005</c:v>
                </c:pt>
                <c:pt idx="27579">
                  <c:v>1.0005028</c:v>
                </c:pt>
                <c:pt idx="27580">
                  <c:v>0.99416875999999998</c:v>
                </c:pt>
                <c:pt idx="27581">
                  <c:v>0.99467649999999996</c:v>
                </c:pt>
                <c:pt idx="27582">
                  <c:v>0.9987798</c:v>
                </c:pt>
                <c:pt idx="27583">
                  <c:v>0.98564845000000001</c:v>
                </c:pt>
                <c:pt idx="27584">
                  <c:v>0.9814794</c:v>
                </c:pt>
                <c:pt idx="27585">
                  <c:v>0.9976313</c:v>
                </c:pt>
                <c:pt idx="27586">
                  <c:v>0.99294470000000001</c:v>
                </c:pt>
                <c:pt idx="27587">
                  <c:v>0.95805043000000001</c:v>
                </c:pt>
                <c:pt idx="27588">
                  <c:v>0.97763619999999996</c:v>
                </c:pt>
                <c:pt idx="27589">
                  <c:v>0.99359529999999996</c:v>
                </c:pt>
                <c:pt idx="27590">
                  <c:v>0.98299199999999998</c:v>
                </c:pt>
                <c:pt idx="27591">
                  <c:v>1.0008821000000001</c:v>
                </c:pt>
                <c:pt idx="27592">
                  <c:v>0.97393359999999995</c:v>
                </c:pt>
                <c:pt idx="27593">
                  <c:v>1.0011114999999999</c:v>
                </c:pt>
                <c:pt idx="27594">
                  <c:v>0.99736130000000001</c:v>
                </c:pt>
                <c:pt idx="27595">
                  <c:v>1.0039073000000001</c:v>
                </c:pt>
                <c:pt idx="27596">
                  <c:v>1.0007881999999999</c:v>
                </c:pt>
                <c:pt idx="27597">
                  <c:v>0.9745123</c:v>
                </c:pt>
                <c:pt idx="27598">
                  <c:v>1.0006839999999999</c:v>
                </c:pt>
                <c:pt idx="27599">
                  <c:v>0.99700129999999998</c:v>
                </c:pt>
                <c:pt idx="27600">
                  <c:v>0.99983394000000003</c:v>
                </c:pt>
                <c:pt idx="27601">
                  <c:v>0.99726384999999995</c:v>
                </c:pt>
                <c:pt idx="27602">
                  <c:v>1.0009763</c:v>
                </c:pt>
                <c:pt idx="27603">
                  <c:v>0.99209139999999996</c:v>
                </c:pt>
                <c:pt idx="27604">
                  <c:v>0.99794470000000002</c:v>
                </c:pt>
                <c:pt idx="27605">
                  <c:v>0.98087113999999997</c:v>
                </c:pt>
                <c:pt idx="27606">
                  <c:v>1.0012093</c:v>
                </c:pt>
                <c:pt idx="27607">
                  <c:v>0.99398905000000004</c:v>
                </c:pt>
                <c:pt idx="27608">
                  <c:v>0.99871396999999995</c:v>
                </c:pt>
                <c:pt idx="27609">
                  <c:v>1.0013757000000001</c:v>
                </c:pt>
                <c:pt idx="27610">
                  <c:v>1.0015844</c:v>
                </c:pt>
                <c:pt idx="27611">
                  <c:v>0.98299175999999999</c:v>
                </c:pt>
                <c:pt idx="27612">
                  <c:v>1.0000699</c:v>
                </c:pt>
                <c:pt idx="27613">
                  <c:v>0.98697610000000002</c:v>
                </c:pt>
                <c:pt idx="27614">
                  <c:v>0.99933760000000005</c:v>
                </c:pt>
                <c:pt idx="27615">
                  <c:v>1.0003754</c:v>
                </c:pt>
                <c:pt idx="27616">
                  <c:v>0.9966682</c:v>
                </c:pt>
                <c:pt idx="27617">
                  <c:v>0.99943285999999998</c:v>
                </c:pt>
                <c:pt idx="27618">
                  <c:v>1.0006579</c:v>
                </c:pt>
                <c:pt idx="27619">
                  <c:v>0.99881523999999999</c:v>
                </c:pt>
                <c:pt idx="27620">
                  <c:v>0.99866253000000005</c:v>
                </c:pt>
                <c:pt idx="27621">
                  <c:v>0.99284989999999995</c:v>
                </c:pt>
                <c:pt idx="27622">
                  <c:v>0.98697659999999998</c:v>
                </c:pt>
                <c:pt idx="27623">
                  <c:v>0.96601117000000003</c:v>
                </c:pt>
                <c:pt idx="27624">
                  <c:v>1.0007709</c:v>
                </c:pt>
                <c:pt idx="27625">
                  <c:v>0.99978745000000002</c:v>
                </c:pt>
                <c:pt idx="27626">
                  <c:v>0.94814867000000003</c:v>
                </c:pt>
                <c:pt idx="27627">
                  <c:v>0.99926519999999996</c:v>
                </c:pt>
                <c:pt idx="27628">
                  <c:v>0.98803574000000005</c:v>
                </c:pt>
                <c:pt idx="27629">
                  <c:v>0.94779205</c:v>
                </c:pt>
                <c:pt idx="27630">
                  <c:v>0.96788657</c:v>
                </c:pt>
                <c:pt idx="27631">
                  <c:v>0.99712199999999995</c:v>
                </c:pt>
                <c:pt idx="27632">
                  <c:v>1.0014304000000001</c:v>
                </c:pt>
                <c:pt idx="27633">
                  <c:v>1.0000340000000001</c:v>
                </c:pt>
                <c:pt idx="27634">
                  <c:v>1.0001842999999999</c:v>
                </c:pt>
                <c:pt idx="27635">
                  <c:v>0.9923651</c:v>
                </c:pt>
                <c:pt idx="27636">
                  <c:v>0.97098430000000002</c:v>
                </c:pt>
                <c:pt idx="27637">
                  <c:v>0.99626400000000004</c:v>
                </c:pt>
                <c:pt idx="27638">
                  <c:v>1.0000538999999999</c:v>
                </c:pt>
                <c:pt idx="27639">
                  <c:v>0.99964297000000002</c:v>
                </c:pt>
                <c:pt idx="27640">
                  <c:v>0.99564799999999998</c:v>
                </c:pt>
                <c:pt idx="27641">
                  <c:v>1.0006514</c:v>
                </c:pt>
                <c:pt idx="27642">
                  <c:v>0.997139</c:v>
                </c:pt>
                <c:pt idx="27643">
                  <c:v>0.99603850000000005</c:v>
                </c:pt>
                <c:pt idx="27644">
                  <c:v>0.99896720000000006</c:v>
                </c:pt>
                <c:pt idx="27645">
                  <c:v>0.98627262999999998</c:v>
                </c:pt>
                <c:pt idx="27646">
                  <c:v>0.98823214000000004</c:v>
                </c:pt>
                <c:pt idx="27647">
                  <c:v>0.99960892999999995</c:v>
                </c:pt>
                <c:pt idx="27648">
                  <c:v>0.99674034</c:v>
                </c:pt>
                <c:pt idx="27649">
                  <c:v>1.0018889</c:v>
                </c:pt>
                <c:pt idx="27650">
                  <c:v>0.97958845000000005</c:v>
                </c:pt>
                <c:pt idx="27651">
                  <c:v>0.99255389999999999</c:v>
                </c:pt>
                <c:pt idx="27652">
                  <c:v>0.99513580000000001</c:v>
                </c:pt>
                <c:pt idx="27653">
                  <c:v>0.91819640000000002</c:v>
                </c:pt>
                <c:pt idx="27654">
                  <c:v>0.99304000000000003</c:v>
                </c:pt>
                <c:pt idx="27655">
                  <c:v>1.0015270999999999</c:v>
                </c:pt>
                <c:pt idx="27656">
                  <c:v>0.99350079999999996</c:v>
                </c:pt>
                <c:pt idx="27657">
                  <c:v>0.99534639999999996</c:v>
                </c:pt>
                <c:pt idx="27658">
                  <c:v>1.0008961000000001</c:v>
                </c:pt>
                <c:pt idx="27659">
                  <c:v>1.0013386</c:v>
                </c:pt>
                <c:pt idx="27660">
                  <c:v>0.94634130000000005</c:v>
                </c:pt>
                <c:pt idx="27661">
                  <c:v>1.0014198000000001</c:v>
                </c:pt>
                <c:pt idx="27662">
                  <c:v>0.99739069999999996</c:v>
                </c:pt>
                <c:pt idx="27663">
                  <c:v>0.99220070000000005</c:v>
                </c:pt>
                <c:pt idx="27664">
                  <c:v>1.0000012</c:v>
                </c:pt>
                <c:pt idx="27665">
                  <c:v>0.98032253999999996</c:v>
                </c:pt>
                <c:pt idx="27666">
                  <c:v>1.0017290999999999</c:v>
                </c:pt>
                <c:pt idx="27667">
                  <c:v>0.99809939999999997</c:v>
                </c:pt>
                <c:pt idx="27668">
                  <c:v>0.85571134000000004</c:v>
                </c:pt>
                <c:pt idx="27669">
                  <c:v>1.0007041999999999</c:v>
                </c:pt>
                <c:pt idx="27670">
                  <c:v>0.99927860000000002</c:v>
                </c:pt>
                <c:pt idx="27671">
                  <c:v>1.0000116999999999</c:v>
                </c:pt>
                <c:pt idx="27672">
                  <c:v>0.99150559999999999</c:v>
                </c:pt>
                <c:pt idx="27673">
                  <c:v>1.001201</c:v>
                </c:pt>
                <c:pt idx="27674">
                  <c:v>0.99556299999999998</c:v>
                </c:pt>
                <c:pt idx="27675">
                  <c:v>0.99776345</c:v>
                </c:pt>
                <c:pt idx="27676">
                  <c:v>0.99392009999999997</c:v>
                </c:pt>
                <c:pt idx="27677">
                  <c:v>1.0005674</c:v>
                </c:pt>
                <c:pt idx="27678">
                  <c:v>0.99559529999999996</c:v>
                </c:pt>
                <c:pt idx="27679">
                  <c:v>0.99994695</c:v>
                </c:pt>
                <c:pt idx="27680">
                  <c:v>0.99710929999999998</c:v>
                </c:pt>
                <c:pt idx="27681">
                  <c:v>0.98581724999999998</c:v>
                </c:pt>
                <c:pt idx="27682">
                  <c:v>1.0007709</c:v>
                </c:pt>
                <c:pt idx="27683">
                  <c:v>0.99892323999999999</c:v>
                </c:pt>
                <c:pt idx="27684">
                  <c:v>0.99901044000000006</c:v>
                </c:pt>
                <c:pt idx="27685">
                  <c:v>0.98532474000000003</c:v>
                </c:pt>
                <c:pt idx="27686">
                  <c:v>1.0007311999999999</c:v>
                </c:pt>
                <c:pt idx="27687">
                  <c:v>0.99232346000000005</c:v>
                </c:pt>
                <c:pt idx="27688">
                  <c:v>0.99579494999999996</c:v>
                </c:pt>
                <c:pt idx="27689">
                  <c:v>0.99711037000000002</c:v>
                </c:pt>
                <c:pt idx="27690">
                  <c:v>1.0015305000000001</c:v>
                </c:pt>
                <c:pt idx="27691">
                  <c:v>0.98835474000000001</c:v>
                </c:pt>
                <c:pt idx="27692">
                  <c:v>1.0019141</c:v>
                </c:pt>
                <c:pt idx="27693">
                  <c:v>0.989232</c:v>
                </c:pt>
                <c:pt idx="27694">
                  <c:v>0.99104239999999999</c:v>
                </c:pt>
                <c:pt idx="27695">
                  <c:v>1.0007699999999999</c:v>
                </c:pt>
                <c:pt idx="27696">
                  <c:v>0.99436919999999995</c:v>
                </c:pt>
                <c:pt idx="27697">
                  <c:v>0.9487101</c:v>
                </c:pt>
                <c:pt idx="27698">
                  <c:v>0.97008320000000003</c:v>
                </c:pt>
                <c:pt idx="27699">
                  <c:v>0.99997480000000005</c:v>
                </c:pt>
                <c:pt idx="27700">
                  <c:v>0.98586965000000004</c:v>
                </c:pt>
                <c:pt idx="27701">
                  <c:v>0.98351675000000005</c:v>
                </c:pt>
                <c:pt idx="27702">
                  <c:v>0.98738705999999998</c:v>
                </c:pt>
                <c:pt idx="27703">
                  <c:v>1.0000699</c:v>
                </c:pt>
                <c:pt idx="27704">
                  <c:v>0.99974626</c:v>
                </c:pt>
                <c:pt idx="27705">
                  <c:v>0.98032799999999998</c:v>
                </c:pt>
                <c:pt idx="27706">
                  <c:v>0.99971569999999998</c:v>
                </c:pt>
                <c:pt idx="27707">
                  <c:v>0.99364834999999996</c:v>
                </c:pt>
                <c:pt idx="27708">
                  <c:v>0.98970526000000003</c:v>
                </c:pt>
                <c:pt idx="27709">
                  <c:v>0.9990078</c:v>
                </c:pt>
                <c:pt idx="27710">
                  <c:v>1.0024942999999999</c:v>
                </c:pt>
                <c:pt idx="27711">
                  <c:v>0.99419919999999995</c:v>
                </c:pt>
                <c:pt idx="27712">
                  <c:v>1.0007383999999999</c:v>
                </c:pt>
                <c:pt idx="27713">
                  <c:v>1.0011009</c:v>
                </c:pt>
                <c:pt idx="27714">
                  <c:v>0.99955590000000005</c:v>
                </c:pt>
                <c:pt idx="27715">
                  <c:v>0.99294316999999999</c:v>
                </c:pt>
                <c:pt idx="27716">
                  <c:v>0.97637253999999996</c:v>
                </c:pt>
                <c:pt idx="27717">
                  <c:v>0.98664945000000004</c:v>
                </c:pt>
                <c:pt idx="27718">
                  <c:v>0.98524920000000005</c:v>
                </c:pt>
                <c:pt idx="27719">
                  <c:v>1.0007950999999999</c:v>
                </c:pt>
                <c:pt idx="27720">
                  <c:v>0.99487614999999996</c:v>
                </c:pt>
                <c:pt idx="27721">
                  <c:v>0.98223614999999997</c:v>
                </c:pt>
                <c:pt idx="27722">
                  <c:v>0.99692460000000005</c:v>
                </c:pt>
                <c:pt idx="27723">
                  <c:v>0.99216205000000002</c:v>
                </c:pt>
                <c:pt idx="27724">
                  <c:v>0.94867842999999996</c:v>
                </c:pt>
                <c:pt idx="27725">
                  <c:v>0.96841820000000001</c:v>
                </c:pt>
                <c:pt idx="27726">
                  <c:v>0.99669739999999996</c:v>
                </c:pt>
                <c:pt idx="27727">
                  <c:v>0.99916640000000001</c:v>
                </c:pt>
                <c:pt idx="27728">
                  <c:v>1.0002711</c:v>
                </c:pt>
                <c:pt idx="27729">
                  <c:v>0.99360970000000004</c:v>
                </c:pt>
                <c:pt idx="27730">
                  <c:v>0.99911220000000001</c:v>
                </c:pt>
                <c:pt idx="27731">
                  <c:v>0.97000019999999998</c:v>
                </c:pt>
                <c:pt idx="27732">
                  <c:v>1.0006244</c:v>
                </c:pt>
                <c:pt idx="27733">
                  <c:v>0.97335576999999995</c:v>
                </c:pt>
                <c:pt idx="27734">
                  <c:v>0.96937640000000003</c:v>
                </c:pt>
                <c:pt idx="27735">
                  <c:v>0.99698759999999997</c:v>
                </c:pt>
                <c:pt idx="27736">
                  <c:v>0.91306620000000005</c:v>
                </c:pt>
                <c:pt idx="27737">
                  <c:v>0.97686136000000001</c:v>
                </c:pt>
                <c:pt idx="27738">
                  <c:v>0.97438150000000001</c:v>
                </c:pt>
                <c:pt idx="27739">
                  <c:v>0.96543073999999995</c:v>
                </c:pt>
                <c:pt idx="27740">
                  <c:v>0.95124286000000002</c:v>
                </c:pt>
                <c:pt idx="27741">
                  <c:v>0.99873226999999998</c:v>
                </c:pt>
                <c:pt idx="27742">
                  <c:v>0.99739250000000002</c:v>
                </c:pt>
                <c:pt idx="27743">
                  <c:v>0.98930600000000002</c:v>
                </c:pt>
                <c:pt idx="27744">
                  <c:v>0.97760469999999999</c:v>
                </c:pt>
                <c:pt idx="27745">
                  <c:v>0.99840313000000003</c:v>
                </c:pt>
                <c:pt idx="27746">
                  <c:v>0.99708399999999997</c:v>
                </c:pt>
                <c:pt idx="27747">
                  <c:v>1.0006742</c:v>
                </c:pt>
                <c:pt idx="27748">
                  <c:v>0.97020494999999995</c:v>
                </c:pt>
                <c:pt idx="27749">
                  <c:v>0.98677342999999995</c:v>
                </c:pt>
                <c:pt idx="27750">
                  <c:v>0.96861850000000005</c:v>
                </c:pt>
                <c:pt idx="27751">
                  <c:v>0.99952319999999995</c:v>
                </c:pt>
                <c:pt idx="27752">
                  <c:v>0.99578696</c:v>
                </c:pt>
                <c:pt idx="27753">
                  <c:v>0.97111325999999998</c:v>
                </c:pt>
                <c:pt idx="27754">
                  <c:v>1.0023215999999999</c:v>
                </c:pt>
                <c:pt idx="27755">
                  <c:v>0.97622940000000002</c:v>
                </c:pt>
                <c:pt idx="27756">
                  <c:v>0.96384597000000005</c:v>
                </c:pt>
                <c:pt idx="27757">
                  <c:v>0.99431497000000002</c:v>
                </c:pt>
                <c:pt idx="27758">
                  <c:v>0.99868449999999998</c:v>
                </c:pt>
                <c:pt idx="27759">
                  <c:v>1.0008826</c:v>
                </c:pt>
                <c:pt idx="27760">
                  <c:v>1.0002522</c:v>
                </c:pt>
                <c:pt idx="27761">
                  <c:v>0.99859180000000003</c:v>
                </c:pt>
                <c:pt idx="27762">
                  <c:v>0.96965579999999996</c:v>
                </c:pt>
                <c:pt idx="27763">
                  <c:v>0.9896218</c:v>
                </c:pt>
                <c:pt idx="27764">
                  <c:v>0.99708750000000002</c:v>
                </c:pt>
                <c:pt idx="27765">
                  <c:v>0.97433424000000002</c:v>
                </c:pt>
                <c:pt idx="27766">
                  <c:v>0.99381757000000004</c:v>
                </c:pt>
                <c:pt idx="27767">
                  <c:v>1.0007896000000001</c:v>
                </c:pt>
                <c:pt idx="27768">
                  <c:v>0.99956080000000003</c:v>
                </c:pt>
                <c:pt idx="27769">
                  <c:v>1.0002202</c:v>
                </c:pt>
                <c:pt idx="27770">
                  <c:v>0.99956392999999999</c:v>
                </c:pt>
                <c:pt idx="27771">
                  <c:v>0.99148375</c:v>
                </c:pt>
                <c:pt idx="27772">
                  <c:v>0.97750959999999998</c:v>
                </c:pt>
                <c:pt idx="27773">
                  <c:v>0.9876781</c:v>
                </c:pt>
                <c:pt idx="27774">
                  <c:v>1.0002477999999999</c:v>
                </c:pt>
                <c:pt idx="27775">
                  <c:v>0.99646860000000004</c:v>
                </c:pt>
                <c:pt idx="27776">
                  <c:v>0.9878574</c:v>
                </c:pt>
                <c:pt idx="27777">
                  <c:v>1.0014877</c:v>
                </c:pt>
                <c:pt idx="27778">
                  <c:v>0.93586150000000001</c:v>
                </c:pt>
                <c:pt idx="27779">
                  <c:v>0.97135760000000004</c:v>
                </c:pt>
                <c:pt idx="27780">
                  <c:v>0.99914020000000003</c:v>
                </c:pt>
                <c:pt idx="27781">
                  <c:v>1.0000699</c:v>
                </c:pt>
                <c:pt idx="27782">
                  <c:v>0.98394669999999995</c:v>
                </c:pt>
                <c:pt idx="27783">
                  <c:v>0.99180245</c:v>
                </c:pt>
                <c:pt idx="27784">
                  <c:v>0.99902964000000005</c:v>
                </c:pt>
                <c:pt idx="27785">
                  <c:v>0.99927500000000002</c:v>
                </c:pt>
                <c:pt idx="27786">
                  <c:v>1.0006534</c:v>
                </c:pt>
                <c:pt idx="27787">
                  <c:v>0.99612109999999998</c:v>
                </c:pt>
                <c:pt idx="27788">
                  <c:v>0.99953270000000005</c:v>
                </c:pt>
                <c:pt idx="27789">
                  <c:v>1.0000720999999999</c:v>
                </c:pt>
                <c:pt idx="27790">
                  <c:v>1.0025793000000001</c:v>
                </c:pt>
                <c:pt idx="27791">
                  <c:v>0.97693339999999995</c:v>
                </c:pt>
                <c:pt idx="27792">
                  <c:v>0.99682915000000005</c:v>
                </c:pt>
                <c:pt idx="27793">
                  <c:v>0.98856149999999998</c:v>
                </c:pt>
                <c:pt idx="27794">
                  <c:v>0.96098834</c:v>
                </c:pt>
                <c:pt idx="27795">
                  <c:v>0.96932160000000001</c:v>
                </c:pt>
                <c:pt idx="27796">
                  <c:v>0.98188169999999997</c:v>
                </c:pt>
                <c:pt idx="27797">
                  <c:v>0.98669709999999999</c:v>
                </c:pt>
                <c:pt idx="27798">
                  <c:v>0.99237644999999997</c:v>
                </c:pt>
                <c:pt idx="27799">
                  <c:v>1.0006294</c:v>
                </c:pt>
                <c:pt idx="27800">
                  <c:v>1.0001884000000001</c:v>
                </c:pt>
                <c:pt idx="27801">
                  <c:v>0.99683279999999996</c:v>
                </c:pt>
                <c:pt idx="27802">
                  <c:v>0.97927105000000003</c:v>
                </c:pt>
                <c:pt idx="27803">
                  <c:v>0.99942799999999998</c:v>
                </c:pt>
                <c:pt idx="27804">
                  <c:v>0.99980979999999997</c:v>
                </c:pt>
                <c:pt idx="27805">
                  <c:v>0.99495829999999996</c:v>
                </c:pt>
                <c:pt idx="27806">
                  <c:v>0.99774660000000004</c:v>
                </c:pt>
                <c:pt idx="27807">
                  <c:v>0.99990900000000005</c:v>
                </c:pt>
                <c:pt idx="27808">
                  <c:v>1.0004922999999999</c:v>
                </c:pt>
                <c:pt idx="27809">
                  <c:v>0.99175170000000001</c:v>
                </c:pt>
                <c:pt idx="27810">
                  <c:v>1.001687</c:v>
                </c:pt>
                <c:pt idx="27811">
                  <c:v>0.99985400000000002</c:v>
                </c:pt>
                <c:pt idx="27812">
                  <c:v>0.98815220000000004</c:v>
                </c:pt>
                <c:pt idx="27813">
                  <c:v>1.0005919000000001</c:v>
                </c:pt>
                <c:pt idx="27814">
                  <c:v>0.99323189999999995</c:v>
                </c:pt>
                <c:pt idx="27815">
                  <c:v>0.96619440000000001</c:v>
                </c:pt>
                <c:pt idx="27816">
                  <c:v>0.99961597000000002</c:v>
                </c:pt>
                <c:pt idx="27817">
                  <c:v>0.98806910000000003</c:v>
                </c:pt>
                <c:pt idx="27818">
                  <c:v>0.95802569999999998</c:v>
                </c:pt>
                <c:pt idx="27819">
                  <c:v>1.0006477</c:v>
                </c:pt>
                <c:pt idx="27820">
                  <c:v>0.99956672999999996</c:v>
                </c:pt>
                <c:pt idx="27821">
                  <c:v>0.98302643999999995</c:v>
                </c:pt>
                <c:pt idx="27822">
                  <c:v>0.97369969999999995</c:v>
                </c:pt>
                <c:pt idx="27823">
                  <c:v>0.99744827000000003</c:v>
                </c:pt>
                <c:pt idx="27824">
                  <c:v>0.99534549999999999</c:v>
                </c:pt>
                <c:pt idx="27825">
                  <c:v>0.95633889999999999</c:v>
                </c:pt>
                <c:pt idx="27826">
                  <c:v>0.99506779999999995</c:v>
                </c:pt>
                <c:pt idx="27827">
                  <c:v>0.97420519999999999</c:v>
                </c:pt>
                <c:pt idx="27828">
                  <c:v>0.97764119999999999</c:v>
                </c:pt>
                <c:pt idx="27829">
                  <c:v>0.98284039999999995</c:v>
                </c:pt>
                <c:pt idx="27830">
                  <c:v>0.9624838</c:v>
                </c:pt>
                <c:pt idx="27831">
                  <c:v>0.99896220000000002</c:v>
                </c:pt>
                <c:pt idx="27832">
                  <c:v>0.99826073999999998</c:v>
                </c:pt>
                <c:pt idx="27833">
                  <c:v>0.97449940000000002</c:v>
                </c:pt>
                <c:pt idx="27834">
                  <c:v>0.99812970000000001</c:v>
                </c:pt>
                <c:pt idx="27835">
                  <c:v>0.99538230000000005</c:v>
                </c:pt>
                <c:pt idx="27836">
                  <c:v>0.99585515000000002</c:v>
                </c:pt>
                <c:pt idx="27837">
                  <c:v>0.96604639999999997</c:v>
                </c:pt>
                <c:pt idx="27838">
                  <c:v>0.98533570000000004</c:v>
                </c:pt>
                <c:pt idx="27839">
                  <c:v>0.99888515</c:v>
                </c:pt>
                <c:pt idx="27840">
                  <c:v>0.98468655000000005</c:v>
                </c:pt>
                <c:pt idx="27841">
                  <c:v>0.98865530000000001</c:v>
                </c:pt>
                <c:pt idx="27842">
                  <c:v>0.99524429999999997</c:v>
                </c:pt>
                <c:pt idx="27843">
                  <c:v>0.99975526000000003</c:v>
                </c:pt>
                <c:pt idx="27844">
                  <c:v>0.98000909999999997</c:v>
                </c:pt>
                <c:pt idx="27845">
                  <c:v>0.99850150000000004</c:v>
                </c:pt>
                <c:pt idx="27846">
                  <c:v>0.99066719999999997</c:v>
                </c:pt>
                <c:pt idx="27847">
                  <c:v>0.99809413999999996</c:v>
                </c:pt>
                <c:pt idx="27848">
                  <c:v>0.99825907000000003</c:v>
                </c:pt>
                <c:pt idx="27849">
                  <c:v>0.99901200000000001</c:v>
                </c:pt>
                <c:pt idx="27850">
                  <c:v>1.0020602000000001</c:v>
                </c:pt>
                <c:pt idx="27851">
                  <c:v>0.98492029999999997</c:v>
                </c:pt>
                <c:pt idx="27852">
                  <c:v>0.98687946999999998</c:v>
                </c:pt>
                <c:pt idx="27853">
                  <c:v>0.98892360000000001</c:v>
                </c:pt>
                <c:pt idx="27854">
                  <c:v>0.97355365999999999</c:v>
                </c:pt>
                <c:pt idx="27855">
                  <c:v>0.99350565999999996</c:v>
                </c:pt>
                <c:pt idx="27856">
                  <c:v>0.99986814999999996</c:v>
                </c:pt>
                <c:pt idx="27857">
                  <c:v>0.98807020000000001</c:v>
                </c:pt>
                <c:pt idx="27858">
                  <c:v>0.99732094999999998</c:v>
                </c:pt>
                <c:pt idx="27859">
                  <c:v>0.99722160000000004</c:v>
                </c:pt>
                <c:pt idx="27860">
                  <c:v>0.99907270000000004</c:v>
                </c:pt>
                <c:pt idx="27861">
                  <c:v>0.99824520000000005</c:v>
                </c:pt>
                <c:pt idx="27862">
                  <c:v>0.99175990000000003</c:v>
                </c:pt>
                <c:pt idx="27863">
                  <c:v>0.99777746</c:v>
                </c:pt>
                <c:pt idx="27864">
                  <c:v>0.97198770000000001</c:v>
                </c:pt>
                <c:pt idx="27865">
                  <c:v>0.98522339999999997</c:v>
                </c:pt>
                <c:pt idx="27866">
                  <c:v>1.000348</c:v>
                </c:pt>
                <c:pt idx="27867">
                  <c:v>1.0011017</c:v>
                </c:pt>
                <c:pt idx="27868">
                  <c:v>0.99660873000000005</c:v>
                </c:pt>
                <c:pt idx="27869">
                  <c:v>0.98266200000000004</c:v>
                </c:pt>
                <c:pt idx="27870">
                  <c:v>0.9999962</c:v>
                </c:pt>
                <c:pt idx="27871">
                  <c:v>0.99277789999999999</c:v>
                </c:pt>
                <c:pt idx="27872">
                  <c:v>0.98813766000000003</c:v>
                </c:pt>
                <c:pt idx="27873">
                  <c:v>0.98843837000000001</c:v>
                </c:pt>
                <c:pt idx="27874">
                  <c:v>0.97717184000000001</c:v>
                </c:pt>
                <c:pt idx="27875">
                  <c:v>0.98484499999999997</c:v>
                </c:pt>
                <c:pt idx="27876">
                  <c:v>0.96448829999999997</c:v>
                </c:pt>
                <c:pt idx="27877">
                  <c:v>0.99250775999999996</c:v>
                </c:pt>
                <c:pt idx="27878">
                  <c:v>0.99124515000000002</c:v>
                </c:pt>
                <c:pt idx="27879">
                  <c:v>0.99970983999999996</c:v>
                </c:pt>
                <c:pt idx="27880">
                  <c:v>0.98049180000000002</c:v>
                </c:pt>
                <c:pt idx="27881">
                  <c:v>1.0005919000000001</c:v>
                </c:pt>
                <c:pt idx="27882">
                  <c:v>0.97081673000000002</c:v>
                </c:pt>
                <c:pt idx="27883">
                  <c:v>0.99696530000000005</c:v>
                </c:pt>
                <c:pt idx="27884">
                  <c:v>0.99923264999999994</c:v>
                </c:pt>
                <c:pt idx="27885">
                  <c:v>0.99625090000000005</c:v>
                </c:pt>
                <c:pt idx="27886">
                  <c:v>0.99976830000000005</c:v>
                </c:pt>
                <c:pt idx="27887">
                  <c:v>0.99722754999999996</c:v>
                </c:pt>
                <c:pt idx="27888">
                  <c:v>0.99011479999999996</c:v>
                </c:pt>
                <c:pt idx="27889">
                  <c:v>0.98937154000000005</c:v>
                </c:pt>
                <c:pt idx="27890">
                  <c:v>0.97769660000000003</c:v>
                </c:pt>
                <c:pt idx="27891">
                  <c:v>1.0005288999999999</c:v>
                </c:pt>
                <c:pt idx="27892">
                  <c:v>1.0008748999999999</c:v>
                </c:pt>
                <c:pt idx="27893">
                  <c:v>1.0006200000000001</c:v>
                </c:pt>
                <c:pt idx="27894">
                  <c:v>0.99444646000000003</c:v>
                </c:pt>
                <c:pt idx="27895">
                  <c:v>0.99734500000000004</c:v>
                </c:pt>
                <c:pt idx="27896">
                  <c:v>0.99967119999999998</c:v>
                </c:pt>
                <c:pt idx="27897">
                  <c:v>0.99154200000000003</c:v>
                </c:pt>
                <c:pt idx="27898">
                  <c:v>0.97938997000000005</c:v>
                </c:pt>
                <c:pt idx="27899">
                  <c:v>0.99962859999999998</c:v>
                </c:pt>
                <c:pt idx="27900">
                  <c:v>0.99947810000000004</c:v>
                </c:pt>
                <c:pt idx="27901">
                  <c:v>1.0009676000000001</c:v>
                </c:pt>
                <c:pt idx="27902">
                  <c:v>0.98406079999999996</c:v>
                </c:pt>
                <c:pt idx="27903">
                  <c:v>1.0013282999999999</c:v>
                </c:pt>
                <c:pt idx="27904">
                  <c:v>1.0006170999999999</c:v>
                </c:pt>
                <c:pt idx="27905">
                  <c:v>0.97162219999999999</c:v>
                </c:pt>
                <c:pt idx="27906">
                  <c:v>0.99171469999999995</c:v>
                </c:pt>
                <c:pt idx="27907">
                  <c:v>0.99230677</c:v>
                </c:pt>
                <c:pt idx="27908">
                  <c:v>0.993834</c:v>
                </c:pt>
                <c:pt idx="27909">
                  <c:v>1.0028005</c:v>
                </c:pt>
                <c:pt idx="27910">
                  <c:v>0.93881159999999997</c:v>
                </c:pt>
                <c:pt idx="27911">
                  <c:v>1.0008322000000001</c:v>
                </c:pt>
                <c:pt idx="27912">
                  <c:v>0.98709290000000005</c:v>
                </c:pt>
                <c:pt idx="27913">
                  <c:v>0.98052585000000003</c:v>
                </c:pt>
                <c:pt idx="27914">
                  <c:v>0.99790540000000005</c:v>
                </c:pt>
                <c:pt idx="27915">
                  <c:v>0.98152729999999999</c:v>
                </c:pt>
                <c:pt idx="27916">
                  <c:v>0.99247812999999996</c:v>
                </c:pt>
                <c:pt idx="27917">
                  <c:v>0.99969834000000002</c:v>
                </c:pt>
                <c:pt idx="27918">
                  <c:v>0.99934363000000004</c:v>
                </c:pt>
                <c:pt idx="27919">
                  <c:v>1.0000686999999999</c:v>
                </c:pt>
                <c:pt idx="27920">
                  <c:v>1.0007054</c:v>
                </c:pt>
                <c:pt idx="27921">
                  <c:v>0.99891657</c:v>
                </c:pt>
                <c:pt idx="27922">
                  <c:v>0.95210015999999997</c:v>
                </c:pt>
                <c:pt idx="27923">
                  <c:v>0.99983520000000004</c:v>
                </c:pt>
                <c:pt idx="27924">
                  <c:v>0.99149423999999997</c:v>
                </c:pt>
                <c:pt idx="27925">
                  <c:v>1.0030296000000001</c:v>
                </c:pt>
                <c:pt idx="27926">
                  <c:v>1.0007280000000001</c:v>
                </c:pt>
                <c:pt idx="27927">
                  <c:v>1.0036517</c:v>
                </c:pt>
                <c:pt idx="27928">
                  <c:v>1.0022491</c:v>
                </c:pt>
                <c:pt idx="27929">
                  <c:v>0.99576799999999999</c:v>
                </c:pt>
                <c:pt idx="27930">
                  <c:v>1.0013866</c:v>
                </c:pt>
                <c:pt idx="27931">
                  <c:v>0.94583075999999999</c:v>
                </c:pt>
                <c:pt idx="27932">
                  <c:v>0.98123424999999997</c:v>
                </c:pt>
                <c:pt idx="27933">
                  <c:v>0.98693805999999995</c:v>
                </c:pt>
                <c:pt idx="27934">
                  <c:v>0.99986905000000004</c:v>
                </c:pt>
                <c:pt idx="27935">
                  <c:v>0.99660369999999998</c:v>
                </c:pt>
                <c:pt idx="27936">
                  <c:v>0.98137116000000002</c:v>
                </c:pt>
                <c:pt idx="27937">
                  <c:v>0.96791709999999997</c:v>
                </c:pt>
                <c:pt idx="27938">
                  <c:v>1.0000382999999999</c:v>
                </c:pt>
                <c:pt idx="27939">
                  <c:v>0.94627254999999999</c:v>
                </c:pt>
                <c:pt idx="27940">
                  <c:v>0.98742556999999997</c:v>
                </c:pt>
                <c:pt idx="27941">
                  <c:v>1.0010053000000001</c:v>
                </c:pt>
                <c:pt idx="27942">
                  <c:v>0.99995255000000005</c:v>
                </c:pt>
                <c:pt idx="27943">
                  <c:v>0.93281420000000004</c:v>
                </c:pt>
                <c:pt idx="27944">
                  <c:v>0.99613607000000004</c:v>
                </c:pt>
                <c:pt idx="27945">
                  <c:v>0.99993529999999997</c:v>
                </c:pt>
                <c:pt idx="27946">
                  <c:v>0.96655214</c:v>
                </c:pt>
                <c:pt idx="27947">
                  <c:v>1.0005185999999999</c:v>
                </c:pt>
                <c:pt idx="27948">
                  <c:v>0.96384954</c:v>
                </c:pt>
                <c:pt idx="27949">
                  <c:v>0.99944169999999999</c:v>
                </c:pt>
                <c:pt idx="27950">
                  <c:v>0.99723530000000005</c:v>
                </c:pt>
                <c:pt idx="27951">
                  <c:v>0.99874704999999997</c:v>
                </c:pt>
                <c:pt idx="27952">
                  <c:v>0.99307820000000002</c:v>
                </c:pt>
                <c:pt idx="27953">
                  <c:v>1.0019559</c:v>
                </c:pt>
                <c:pt idx="27954">
                  <c:v>0.99693050000000005</c:v>
                </c:pt>
                <c:pt idx="27955">
                  <c:v>0.98208569999999995</c:v>
                </c:pt>
                <c:pt idx="27956">
                  <c:v>0.99946153000000004</c:v>
                </c:pt>
                <c:pt idx="27957">
                  <c:v>1.0007267</c:v>
                </c:pt>
                <c:pt idx="27958">
                  <c:v>0.97850024999999996</c:v>
                </c:pt>
                <c:pt idx="27959">
                  <c:v>0.99986494000000004</c:v>
                </c:pt>
                <c:pt idx="27960">
                  <c:v>1.0001842999999999</c:v>
                </c:pt>
                <c:pt idx="27961">
                  <c:v>0.99594360000000004</c:v>
                </c:pt>
                <c:pt idx="27962">
                  <c:v>0.98686799999999997</c:v>
                </c:pt>
                <c:pt idx="27963">
                  <c:v>0.96635590000000005</c:v>
                </c:pt>
                <c:pt idx="27964">
                  <c:v>0.99406945999999996</c:v>
                </c:pt>
                <c:pt idx="27965">
                  <c:v>0.99221236000000002</c:v>
                </c:pt>
                <c:pt idx="27966">
                  <c:v>1.0000340000000001</c:v>
                </c:pt>
                <c:pt idx="27967">
                  <c:v>1.0002344999999999</c:v>
                </c:pt>
                <c:pt idx="27968">
                  <c:v>0.99600979999999995</c:v>
                </c:pt>
                <c:pt idx="27969">
                  <c:v>0.99255263999999999</c:v>
                </c:pt>
                <c:pt idx="27970">
                  <c:v>0.99854869999999996</c:v>
                </c:pt>
                <c:pt idx="27971">
                  <c:v>1.0010148000000001</c:v>
                </c:pt>
                <c:pt idx="27972">
                  <c:v>0.97767824000000003</c:v>
                </c:pt>
                <c:pt idx="27973">
                  <c:v>0.99979549999999995</c:v>
                </c:pt>
                <c:pt idx="27974">
                  <c:v>0.99528897000000005</c:v>
                </c:pt>
                <c:pt idx="27975">
                  <c:v>1.0006065</c:v>
                </c:pt>
                <c:pt idx="27976">
                  <c:v>0.97672355</c:v>
                </c:pt>
                <c:pt idx="27977">
                  <c:v>1.0023712</c:v>
                </c:pt>
                <c:pt idx="27978">
                  <c:v>1.0030870000000001</c:v>
                </c:pt>
                <c:pt idx="27979">
                  <c:v>0.99628159999999999</c:v>
                </c:pt>
                <c:pt idx="27980">
                  <c:v>1.0012829000000001</c:v>
                </c:pt>
                <c:pt idx="27981">
                  <c:v>0.99961339999999999</c:v>
                </c:pt>
                <c:pt idx="27982">
                  <c:v>0.98526543</c:v>
                </c:pt>
                <c:pt idx="27983">
                  <c:v>0.9604954</c:v>
                </c:pt>
                <c:pt idx="27984">
                  <c:v>0.98690219999999995</c:v>
                </c:pt>
                <c:pt idx="27985">
                  <c:v>0.99989110000000003</c:v>
                </c:pt>
                <c:pt idx="27986">
                  <c:v>1.0005264</c:v>
                </c:pt>
                <c:pt idx="27987">
                  <c:v>1.0032555999999999</c:v>
                </c:pt>
                <c:pt idx="27988">
                  <c:v>0.99156460000000002</c:v>
                </c:pt>
                <c:pt idx="27989">
                  <c:v>0.97217390000000004</c:v>
                </c:pt>
                <c:pt idx="27990">
                  <c:v>0.99928419999999996</c:v>
                </c:pt>
                <c:pt idx="27991">
                  <c:v>0.99937874000000004</c:v>
                </c:pt>
                <c:pt idx="27992">
                  <c:v>0.99968049999999997</c:v>
                </c:pt>
                <c:pt idx="27993">
                  <c:v>0.990483</c:v>
                </c:pt>
                <c:pt idx="27994">
                  <c:v>0.99995255000000005</c:v>
                </c:pt>
                <c:pt idx="27995">
                  <c:v>1.0013422999999999</c:v>
                </c:pt>
                <c:pt idx="27996">
                  <c:v>0.98233366</c:v>
                </c:pt>
                <c:pt idx="27997">
                  <c:v>0.96716170000000001</c:v>
                </c:pt>
                <c:pt idx="27998">
                  <c:v>0.92540884000000001</c:v>
                </c:pt>
                <c:pt idx="27999">
                  <c:v>1.0011454</c:v>
                </c:pt>
                <c:pt idx="28000">
                  <c:v>1.0000994000000001</c:v>
                </c:pt>
                <c:pt idx="28001">
                  <c:v>0.98564463999999996</c:v>
                </c:pt>
                <c:pt idx="28002">
                  <c:v>0.9922029</c:v>
                </c:pt>
                <c:pt idx="28003">
                  <c:v>1.0012093</c:v>
                </c:pt>
                <c:pt idx="28004">
                  <c:v>0.99896662999999997</c:v>
                </c:pt>
                <c:pt idx="28005">
                  <c:v>0.98583730000000003</c:v>
                </c:pt>
                <c:pt idx="28006">
                  <c:v>0.95853999999999995</c:v>
                </c:pt>
                <c:pt idx="28007">
                  <c:v>0.9999633</c:v>
                </c:pt>
                <c:pt idx="28008">
                  <c:v>0.98612474999999999</c:v>
                </c:pt>
                <c:pt idx="28009">
                  <c:v>1.0028485</c:v>
                </c:pt>
                <c:pt idx="28010">
                  <c:v>1.0000232</c:v>
                </c:pt>
                <c:pt idx="28011">
                  <c:v>0.99554765000000001</c:v>
                </c:pt>
                <c:pt idx="28012">
                  <c:v>0.99845680000000003</c:v>
                </c:pt>
                <c:pt idx="28013">
                  <c:v>1.0004464</c:v>
                </c:pt>
                <c:pt idx="28014">
                  <c:v>0.99933152999999997</c:v>
                </c:pt>
                <c:pt idx="28015">
                  <c:v>0.99151515999999995</c:v>
                </c:pt>
                <c:pt idx="28016">
                  <c:v>0.97862654999999998</c:v>
                </c:pt>
                <c:pt idx="28017">
                  <c:v>0.99853015000000001</c:v>
                </c:pt>
                <c:pt idx="28018">
                  <c:v>1.0005120999999999</c:v>
                </c:pt>
                <c:pt idx="28019">
                  <c:v>0.99864900000000001</c:v>
                </c:pt>
                <c:pt idx="28020">
                  <c:v>0.98260044999999996</c:v>
                </c:pt>
                <c:pt idx="28021">
                  <c:v>0.98945660000000002</c:v>
                </c:pt>
                <c:pt idx="28022">
                  <c:v>0.99953029999999998</c:v>
                </c:pt>
                <c:pt idx="28023">
                  <c:v>1.0011584</c:v>
                </c:pt>
                <c:pt idx="28024">
                  <c:v>1.001072</c:v>
                </c:pt>
                <c:pt idx="28025">
                  <c:v>0.99935894999999997</c:v>
                </c:pt>
                <c:pt idx="28026">
                  <c:v>0.97525289999999998</c:v>
                </c:pt>
                <c:pt idx="28027">
                  <c:v>0.98778600000000005</c:v>
                </c:pt>
                <c:pt idx="28028">
                  <c:v>0.95642740000000004</c:v>
                </c:pt>
                <c:pt idx="28029">
                  <c:v>0.98719760000000001</c:v>
                </c:pt>
                <c:pt idx="28030">
                  <c:v>0.99988140000000003</c:v>
                </c:pt>
                <c:pt idx="28031">
                  <c:v>1.0031722000000001</c:v>
                </c:pt>
                <c:pt idx="28032">
                  <c:v>1.0009001</c:v>
                </c:pt>
                <c:pt idx="28033">
                  <c:v>0.99890255999999999</c:v>
                </c:pt>
                <c:pt idx="28034">
                  <c:v>0.99964350000000002</c:v>
                </c:pt>
                <c:pt idx="28035">
                  <c:v>1.0002944</c:v>
                </c:pt>
                <c:pt idx="28036">
                  <c:v>0.97559960000000001</c:v>
                </c:pt>
                <c:pt idx="28037">
                  <c:v>1.0002287999999999</c:v>
                </c:pt>
                <c:pt idx="28038">
                  <c:v>1.0015094</c:v>
                </c:pt>
                <c:pt idx="28039">
                  <c:v>0.95720139999999998</c:v>
                </c:pt>
                <c:pt idx="28040">
                  <c:v>0.99930419999999998</c:v>
                </c:pt>
                <c:pt idx="28041">
                  <c:v>0.971661</c:v>
                </c:pt>
                <c:pt idx="28042">
                  <c:v>0.98937094000000003</c:v>
                </c:pt>
                <c:pt idx="28043">
                  <c:v>0.99945240000000002</c:v>
                </c:pt>
                <c:pt idx="28044">
                  <c:v>0.99374854999999995</c:v>
                </c:pt>
                <c:pt idx="28045">
                  <c:v>0.97077036000000005</c:v>
                </c:pt>
                <c:pt idx="28046">
                  <c:v>0.99973135999999996</c:v>
                </c:pt>
                <c:pt idx="28047">
                  <c:v>0.97737479999999999</c:v>
                </c:pt>
                <c:pt idx="28048">
                  <c:v>1.0001678000000001</c:v>
                </c:pt>
                <c:pt idx="28049">
                  <c:v>0.99097809999999997</c:v>
                </c:pt>
                <c:pt idx="28050">
                  <c:v>1.0036205</c:v>
                </c:pt>
                <c:pt idx="28051">
                  <c:v>0.99324869999999998</c:v>
                </c:pt>
                <c:pt idx="28052">
                  <c:v>0.97610759999999996</c:v>
                </c:pt>
                <c:pt idx="28053">
                  <c:v>0.99883089999999997</c:v>
                </c:pt>
                <c:pt idx="28054">
                  <c:v>0.99971604000000003</c:v>
                </c:pt>
                <c:pt idx="28055">
                  <c:v>1.0006242999999999</c:v>
                </c:pt>
                <c:pt idx="28056">
                  <c:v>0.99538826999999996</c:v>
                </c:pt>
                <c:pt idx="28057">
                  <c:v>0.97779304</c:v>
                </c:pt>
                <c:pt idx="28058">
                  <c:v>0.99429339999999999</c:v>
                </c:pt>
                <c:pt idx="28059">
                  <c:v>0.98741495999999995</c:v>
                </c:pt>
                <c:pt idx="28060">
                  <c:v>0.9919017</c:v>
                </c:pt>
                <c:pt idx="28061">
                  <c:v>0.99884989999999996</c:v>
                </c:pt>
                <c:pt idx="28062">
                  <c:v>0.98530439999999997</c:v>
                </c:pt>
                <c:pt idx="28063">
                  <c:v>0.991699</c:v>
                </c:pt>
                <c:pt idx="28064">
                  <c:v>1.0012413</c:v>
                </c:pt>
                <c:pt idx="28065">
                  <c:v>0.99856924999999996</c:v>
                </c:pt>
                <c:pt idx="28066">
                  <c:v>0.99904539999999997</c:v>
                </c:pt>
                <c:pt idx="28067">
                  <c:v>0.98510677000000002</c:v>
                </c:pt>
                <c:pt idx="28068">
                  <c:v>0.98480650000000003</c:v>
                </c:pt>
                <c:pt idx="28069">
                  <c:v>0.93949455000000004</c:v>
                </c:pt>
                <c:pt idx="28070">
                  <c:v>0.95248100000000002</c:v>
                </c:pt>
                <c:pt idx="28071">
                  <c:v>0.99717515999999995</c:v>
                </c:pt>
                <c:pt idx="28072">
                  <c:v>0.99989510000000004</c:v>
                </c:pt>
                <c:pt idx="28073">
                  <c:v>0.99860380000000004</c:v>
                </c:pt>
                <c:pt idx="28074">
                  <c:v>0.99161785999999996</c:v>
                </c:pt>
                <c:pt idx="28075">
                  <c:v>0.99275139999999995</c:v>
                </c:pt>
                <c:pt idx="28076">
                  <c:v>0.99992095999999997</c:v>
                </c:pt>
                <c:pt idx="28077">
                  <c:v>0.99401545999999996</c:v>
                </c:pt>
                <c:pt idx="28078">
                  <c:v>1.0002477999999999</c:v>
                </c:pt>
                <c:pt idx="28079">
                  <c:v>0.99669850000000004</c:v>
                </c:pt>
                <c:pt idx="28080">
                  <c:v>0.9871875</c:v>
                </c:pt>
                <c:pt idx="28081">
                  <c:v>0.99887479999999995</c:v>
                </c:pt>
                <c:pt idx="28082">
                  <c:v>0.97205439999999999</c:v>
                </c:pt>
                <c:pt idx="28083">
                  <c:v>0.99163175000000003</c:v>
                </c:pt>
                <c:pt idx="28084">
                  <c:v>1.0003636</c:v>
                </c:pt>
                <c:pt idx="28085">
                  <c:v>1.0006273999999999</c:v>
                </c:pt>
                <c:pt idx="28086">
                  <c:v>0.96471050000000003</c:v>
                </c:pt>
                <c:pt idx="28087">
                  <c:v>0.99452459999999998</c:v>
                </c:pt>
                <c:pt idx="28088">
                  <c:v>0.99994004000000003</c:v>
                </c:pt>
                <c:pt idx="28089">
                  <c:v>1.0006170999999999</c:v>
                </c:pt>
                <c:pt idx="28090">
                  <c:v>0.99831440000000005</c:v>
                </c:pt>
                <c:pt idx="28091">
                  <c:v>0.99809499999999995</c:v>
                </c:pt>
                <c:pt idx="28092">
                  <c:v>0.99547640000000004</c:v>
                </c:pt>
                <c:pt idx="28093">
                  <c:v>1.0003025999999999</c:v>
                </c:pt>
                <c:pt idx="28094">
                  <c:v>0.99700639999999996</c:v>
                </c:pt>
                <c:pt idx="28095">
                  <c:v>0.99787146000000004</c:v>
                </c:pt>
                <c:pt idx="28096">
                  <c:v>0.9917492</c:v>
                </c:pt>
                <c:pt idx="28097">
                  <c:v>0.98409769999999996</c:v>
                </c:pt>
                <c:pt idx="28098">
                  <c:v>1.0005643</c:v>
                </c:pt>
                <c:pt idx="28099">
                  <c:v>0.96345663000000004</c:v>
                </c:pt>
                <c:pt idx="28100">
                  <c:v>0.99420410000000004</c:v>
                </c:pt>
                <c:pt idx="28101">
                  <c:v>1.0005609</c:v>
                </c:pt>
                <c:pt idx="28102">
                  <c:v>0.98801989999999995</c:v>
                </c:pt>
                <c:pt idx="28103">
                  <c:v>0.98522662999999999</c:v>
                </c:pt>
                <c:pt idx="28104">
                  <c:v>1.0012093</c:v>
                </c:pt>
                <c:pt idx="28105">
                  <c:v>0.99948406000000001</c:v>
                </c:pt>
                <c:pt idx="28106">
                  <c:v>0.99805010000000005</c:v>
                </c:pt>
                <c:pt idx="28107">
                  <c:v>0.99325450000000004</c:v>
                </c:pt>
                <c:pt idx="28108">
                  <c:v>1.0013685999999999</c:v>
                </c:pt>
                <c:pt idx="28109">
                  <c:v>1.0001882</c:v>
                </c:pt>
                <c:pt idx="28110">
                  <c:v>0.98226650000000004</c:v>
                </c:pt>
                <c:pt idx="28111">
                  <c:v>0.99662669999999998</c:v>
                </c:pt>
                <c:pt idx="28112">
                  <c:v>0.98218839999999996</c:v>
                </c:pt>
                <c:pt idx="28113">
                  <c:v>1.0071688999999999</c:v>
                </c:pt>
                <c:pt idx="28114">
                  <c:v>0.99860846999999997</c:v>
                </c:pt>
                <c:pt idx="28115">
                  <c:v>1.0265124999999999</c:v>
                </c:pt>
                <c:pt idx="28116">
                  <c:v>1.0027242999999999</c:v>
                </c:pt>
                <c:pt idx="28117">
                  <c:v>0.98036719999999999</c:v>
                </c:pt>
                <c:pt idx="28118">
                  <c:v>1.000135</c:v>
                </c:pt>
                <c:pt idx="28119">
                  <c:v>1.0004725000000001</c:v>
                </c:pt>
                <c:pt idx="28120">
                  <c:v>0.99992853000000004</c:v>
                </c:pt>
                <c:pt idx="28121">
                  <c:v>0.96415645000000005</c:v>
                </c:pt>
                <c:pt idx="28122">
                  <c:v>0.98150570000000004</c:v>
                </c:pt>
                <c:pt idx="28123">
                  <c:v>1.0027183</c:v>
                </c:pt>
                <c:pt idx="28124">
                  <c:v>0.99939809999999996</c:v>
                </c:pt>
                <c:pt idx="28125">
                  <c:v>0.99503934000000005</c:v>
                </c:pt>
                <c:pt idx="28126">
                  <c:v>0.99926959999999998</c:v>
                </c:pt>
                <c:pt idx="28127">
                  <c:v>0.99191680000000004</c:v>
                </c:pt>
                <c:pt idx="28128">
                  <c:v>1.0002762000000001</c:v>
                </c:pt>
                <c:pt idx="28129">
                  <c:v>1.0003308</c:v>
                </c:pt>
                <c:pt idx="28130">
                  <c:v>1.0005563</c:v>
                </c:pt>
                <c:pt idx="28131">
                  <c:v>0.99146396000000003</c:v>
                </c:pt>
                <c:pt idx="28132">
                  <c:v>0.96443939999999995</c:v>
                </c:pt>
                <c:pt idx="28133">
                  <c:v>0.99765150000000002</c:v>
                </c:pt>
                <c:pt idx="28134">
                  <c:v>0.99995655000000006</c:v>
                </c:pt>
                <c:pt idx="28135">
                  <c:v>0.98293567000000004</c:v>
                </c:pt>
                <c:pt idx="28136">
                  <c:v>0.98791949999999995</c:v>
                </c:pt>
                <c:pt idx="28137">
                  <c:v>0.95248692999999995</c:v>
                </c:pt>
                <c:pt idx="28138">
                  <c:v>1.0012273</c:v>
                </c:pt>
                <c:pt idx="28139">
                  <c:v>0.99993710000000002</c:v>
                </c:pt>
                <c:pt idx="28140">
                  <c:v>0.99985265999999995</c:v>
                </c:pt>
                <c:pt idx="28141">
                  <c:v>0.99569905000000003</c:v>
                </c:pt>
                <c:pt idx="28142">
                  <c:v>0.83966887000000001</c:v>
                </c:pt>
                <c:pt idx="28143">
                  <c:v>1.0010585999999999</c:v>
                </c:pt>
                <c:pt idx="28144">
                  <c:v>0.99604607000000001</c:v>
                </c:pt>
                <c:pt idx="28145">
                  <c:v>0.99719672999999998</c:v>
                </c:pt>
                <c:pt idx="28146">
                  <c:v>0.96831710000000004</c:v>
                </c:pt>
                <c:pt idx="28147">
                  <c:v>1.0000699</c:v>
                </c:pt>
                <c:pt idx="28148">
                  <c:v>0.97789943000000001</c:v>
                </c:pt>
                <c:pt idx="28149">
                  <c:v>0.99414910000000001</c:v>
                </c:pt>
                <c:pt idx="28150">
                  <c:v>1.0016408000000001</c:v>
                </c:pt>
                <c:pt idx="28151">
                  <c:v>1.0007440000000001</c:v>
                </c:pt>
                <c:pt idx="28152">
                  <c:v>0.9517196</c:v>
                </c:pt>
                <c:pt idx="28153">
                  <c:v>0.99704250000000005</c:v>
                </c:pt>
                <c:pt idx="28154">
                  <c:v>0.97492593999999999</c:v>
                </c:pt>
                <c:pt idx="28155">
                  <c:v>0.98168739999999999</c:v>
                </c:pt>
                <c:pt idx="28156">
                  <c:v>0.99107029999999996</c:v>
                </c:pt>
                <c:pt idx="28157">
                  <c:v>1.0028406000000001</c:v>
                </c:pt>
                <c:pt idx="28158">
                  <c:v>0.96344629999999998</c:v>
                </c:pt>
                <c:pt idx="28159">
                  <c:v>1.0011635000000001</c:v>
                </c:pt>
                <c:pt idx="28160">
                  <c:v>0.99180685999999996</c:v>
                </c:pt>
                <c:pt idx="28161">
                  <c:v>0.93150949999999999</c:v>
                </c:pt>
                <c:pt idx="28162">
                  <c:v>0.99897254000000002</c:v>
                </c:pt>
                <c:pt idx="28163">
                  <c:v>0.99360526000000005</c:v>
                </c:pt>
                <c:pt idx="28164">
                  <c:v>0.99845799999999996</c:v>
                </c:pt>
                <c:pt idx="28165">
                  <c:v>0.99166779999999999</c:v>
                </c:pt>
                <c:pt idx="28166">
                  <c:v>0.98040099999999997</c:v>
                </c:pt>
                <c:pt idx="28167">
                  <c:v>1.0013916</c:v>
                </c:pt>
                <c:pt idx="28168">
                  <c:v>1.0016546</c:v>
                </c:pt>
                <c:pt idx="28169">
                  <c:v>0.96407014000000002</c:v>
                </c:pt>
                <c:pt idx="28170">
                  <c:v>0.99717699999999998</c:v>
                </c:pt>
                <c:pt idx="28171">
                  <c:v>0.9997298</c:v>
                </c:pt>
                <c:pt idx="28172">
                  <c:v>0.9721147</c:v>
                </c:pt>
                <c:pt idx="28173">
                  <c:v>1.0003663</c:v>
                </c:pt>
                <c:pt idx="28174">
                  <c:v>0.99934464999999995</c:v>
                </c:pt>
                <c:pt idx="28175">
                  <c:v>1.0002664000000001</c:v>
                </c:pt>
                <c:pt idx="28176">
                  <c:v>0.99339960000000005</c:v>
                </c:pt>
                <c:pt idx="28177">
                  <c:v>0.96647439999999996</c:v>
                </c:pt>
                <c:pt idx="28178">
                  <c:v>0.98738824999999997</c:v>
                </c:pt>
                <c:pt idx="28179">
                  <c:v>1.0001388</c:v>
                </c:pt>
                <c:pt idx="28180">
                  <c:v>0.97567199999999998</c:v>
                </c:pt>
                <c:pt idx="28181">
                  <c:v>0.9868323</c:v>
                </c:pt>
                <c:pt idx="28182">
                  <c:v>1.0010264</c:v>
                </c:pt>
                <c:pt idx="28183">
                  <c:v>0.99717045000000004</c:v>
                </c:pt>
                <c:pt idx="28184">
                  <c:v>0.99693555</c:v>
                </c:pt>
                <c:pt idx="28185">
                  <c:v>1.0012093</c:v>
                </c:pt>
                <c:pt idx="28186">
                  <c:v>0.99386110000000005</c:v>
                </c:pt>
                <c:pt idx="28187">
                  <c:v>0.99881799999999998</c:v>
                </c:pt>
                <c:pt idx="28188">
                  <c:v>0.9999903</c:v>
                </c:pt>
                <c:pt idx="28189">
                  <c:v>1.0007044</c:v>
                </c:pt>
                <c:pt idx="28190">
                  <c:v>0.99966305</c:v>
                </c:pt>
                <c:pt idx="28191">
                  <c:v>0.96909940000000006</c:v>
                </c:pt>
                <c:pt idx="28192">
                  <c:v>0.99877800000000005</c:v>
                </c:pt>
                <c:pt idx="28193">
                  <c:v>0.98627339999999997</c:v>
                </c:pt>
                <c:pt idx="28194">
                  <c:v>0.99217880000000003</c:v>
                </c:pt>
                <c:pt idx="28195">
                  <c:v>0.99946356000000003</c:v>
                </c:pt>
                <c:pt idx="28196">
                  <c:v>0.99915180000000003</c:v>
                </c:pt>
                <c:pt idx="28197">
                  <c:v>1.0008185999999999</c:v>
                </c:pt>
                <c:pt idx="28198">
                  <c:v>0.99312853999999995</c:v>
                </c:pt>
                <c:pt idx="28199">
                  <c:v>0.98791516000000001</c:v>
                </c:pt>
                <c:pt idx="28200">
                  <c:v>0.98836049999999998</c:v>
                </c:pt>
                <c:pt idx="28201">
                  <c:v>1.0009385</c:v>
                </c:pt>
                <c:pt idx="28202">
                  <c:v>0.99384433000000005</c:v>
                </c:pt>
                <c:pt idx="28203">
                  <c:v>0.99976050000000005</c:v>
                </c:pt>
                <c:pt idx="28204">
                  <c:v>0.99562130000000004</c:v>
                </c:pt>
                <c:pt idx="28205">
                  <c:v>0.99024540000000005</c:v>
                </c:pt>
                <c:pt idx="28206">
                  <c:v>1.0023028</c:v>
                </c:pt>
                <c:pt idx="28207">
                  <c:v>1.0004842</c:v>
                </c:pt>
                <c:pt idx="28208">
                  <c:v>0.99925005</c:v>
                </c:pt>
                <c:pt idx="28209">
                  <c:v>0.92255160000000003</c:v>
                </c:pt>
                <c:pt idx="28210">
                  <c:v>0.99927014000000003</c:v>
                </c:pt>
                <c:pt idx="28211">
                  <c:v>0.9957741</c:v>
                </c:pt>
                <c:pt idx="28212">
                  <c:v>1.0000420000000001</c:v>
                </c:pt>
                <c:pt idx="28213">
                  <c:v>0.9864676</c:v>
                </c:pt>
                <c:pt idx="28214">
                  <c:v>1.0004101999999999</c:v>
                </c:pt>
                <c:pt idx="28215">
                  <c:v>0.99278060000000001</c:v>
                </c:pt>
                <c:pt idx="28216">
                  <c:v>0.98150915000000005</c:v>
                </c:pt>
                <c:pt idx="28217">
                  <c:v>1.0018834000000001</c:v>
                </c:pt>
                <c:pt idx="28218">
                  <c:v>0.99851394000000004</c:v>
                </c:pt>
                <c:pt idx="28219">
                  <c:v>0.99427430000000006</c:v>
                </c:pt>
                <c:pt idx="28220">
                  <c:v>0.99995445999999999</c:v>
                </c:pt>
                <c:pt idx="28221">
                  <c:v>0.99793655000000003</c:v>
                </c:pt>
                <c:pt idx="28222">
                  <c:v>1.0005864</c:v>
                </c:pt>
                <c:pt idx="28223">
                  <c:v>0.99092069999999999</c:v>
                </c:pt>
                <c:pt idx="28224">
                  <c:v>0.99862280000000003</c:v>
                </c:pt>
                <c:pt idx="28225">
                  <c:v>0.98204404000000001</c:v>
                </c:pt>
                <c:pt idx="28226">
                  <c:v>0.99959379999999998</c:v>
                </c:pt>
                <c:pt idx="28227">
                  <c:v>0.99904289999999996</c:v>
                </c:pt>
                <c:pt idx="28228">
                  <c:v>0.99955844999999999</c:v>
                </c:pt>
                <c:pt idx="28229">
                  <c:v>0.99837076999999996</c:v>
                </c:pt>
                <c:pt idx="28230">
                  <c:v>1.0011067</c:v>
                </c:pt>
                <c:pt idx="28231">
                  <c:v>0.99440810000000002</c:v>
                </c:pt>
                <c:pt idx="28232">
                  <c:v>0.99873339999999999</c:v>
                </c:pt>
                <c:pt idx="28233">
                  <c:v>1.0008345000000001</c:v>
                </c:pt>
                <c:pt idx="28234">
                  <c:v>0.99926155999999999</c:v>
                </c:pt>
                <c:pt idx="28235">
                  <c:v>0.99658899999999995</c:v>
                </c:pt>
                <c:pt idx="28236">
                  <c:v>1.002529</c:v>
                </c:pt>
                <c:pt idx="28237">
                  <c:v>1.0006362</c:v>
                </c:pt>
                <c:pt idx="28238">
                  <c:v>1.0002998999999999</c:v>
                </c:pt>
                <c:pt idx="28239">
                  <c:v>0.98615920000000001</c:v>
                </c:pt>
                <c:pt idx="28240">
                  <c:v>0.99236570000000002</c:v>
                </c:pt>
                <c:pt idx="28241">
                  <c:v>0.98550789999999999</c:v>
                </c:pt>
                <c:pt idx="28242">
                  <c:v>0.98957335999999996</c:v>
                </c:pt>
                <c:pt idx="28243">
                  <c:v>0.99019014999999999</c:v>
                </c:pt>
                <c:pt idx="28244">
                  <c:v>1.0004763999999999</c:v>
                </c:pt>
                <c:pt idx="28245">
                  <c:v>0.98695449999999996</c:v>
                </c:pt>
                <c:pt idx="28246">
                  <c:v>0.99944025000000003</c:v>
                </c:pt>
                <c:pt idx="28247">
                  <c:v>0.96151494999999998</c:v>
                </c:pt>
                <c:pt idx="28248">
                  <c:v>0.9908766</c:v>
                </c:pt>
                <c:pt idx="28249">
                  <c:v>0.95440420000000004</c:v>
                </c:pt>
                <c:pt idx="28250">
                  <c:v>0.98788697000000003</c:v>
                </c:pt>
                <c:pt idx="28251">
                  <c:v>0.94612580000000002</c:v>
                </c:pt>
                <c:pt idx="28252">
                  <c:v>0.99823039999999996</c:v>
                </c:pt>
                <c:pt idx="28253">
                  <c:v>0.9990696</c:v>
                </c:pt>
                <c:pt idx="28254">
                  <c:v>1.0044833</c:v>
                </c:pt>
                <c:pt idx="28255">
                  <c:v>0.98951480000000003</c:v>
                </c:pt>
                <c:pt idx="28256">
                  <c:v>1.0030228000000001</c:v>
                </c:pt>
                <c:pt idx="28257">
                  <c:v>0.99983394000000003</c:v>
                </c:pt>
                <c:pt idx="28258">
                  <c:v>0.99974626</c:v>
                </c:pt>
                <c:pt idx="28259">
                  <c:v>1.0011895</c:v>
                </c:pt>
                <c:pt idx="28260">
                  <c:v>0.9415694</c:v>
                </c:pt>
                <c:pt idx="28261">
                  <c:v>0.98674890000000004</c:v>
                </c:pt>
                <c:pt idx="28262">
                  <c:v>0.99823470000000003</c:v>
                </c:pt>
                <c:pt idx="28263">
                  <c:v>0.98726360000000002</c:v>
                </c:pt>
                <c:pt idx="28264">
                  <c:v>0.99449940000000003</c:v>
                </c:pt>
                <c:pt idx="28265">
                  <c:v>0.93218184000000004</c:v>
                </c:pt>
                <c:pt idx="28266">
                  <c:v>0.98339710000000002</c:v>
                </c:pt>
                <c:pt idx="28267">
                  <c:v>1.0006478999999999</c:v>
                </c:pt>
                <c:pt idx="28268">
                  <c:v>0.9960405</c:v>
                </c:pt>
                <c:pt idx="28269">
                  <c:v>0.98345404999999997</c:v>
                </c:pt>
                <c:pt idx="28270">
                  <c:v>0.99125180000000002</c:v>
                </c:pt>
                <c:pt idx="28271">
                  <c:v>1.0010551999999999</c:v>
                </c:pt>
                <c:pt idx="28272">
                  <c:v>0.99972004000000003</c:v>
                </c:pt>
                <c:pt idx="28273">
                  <c:v>1.0004090000000001</c:v>
                </c:pt>
                <c:pt idx="28274">
                  <c:v>0.99748700000000001</c:v>
                </c:pt>
                <c:pt idx="28275">
                  <c:v>0.99912654999999995</c:v>
                </c:pt>
                <c:pt idx="28276">
                  <c:v>1.0014021</c:v>
                </c:pt>
                <c:pt idx="28277">
                  <c:v>0.99884709999999999</c:v>
                </c:pt>
                <c:pt idx="28278">
                  <c:v>0.99658420000000003</c:v>
                </c:pt>
                <c:pt idx="28279">
                  <c:v>1.0000933000000001</c:v>
                </c:pt>
                <c:pt idx="28280">
                  <c:v>0.99537927000000004</c:v>
                </c:pt>
                <c:pt idx="28281">
                  <c:v>0.99168730000000005</c:v>
                </c:pt>
                <c:pt idx="28282">
                  <c:v>0.96532565000000004</c:v>
                </c:pt>
                <c:pt idx="28283">
                  <c:v>0.99410754000000001</c:v>
                </c:pt>
                <c:pt idx="28284">
                  <c:v>1.0004052000000001</c:v>
                </c:pt>
                <c:pt idx="28285">
                  <c:v>0.98116159999999997</c:v>
                </c:pt>
                <c:pt idx="28286">
                  <c:v>0.99277309999999996</c:v>
                </c:pt>
                <c:pt idx="28287">
                  <c:v>1.0004040999999999</c:v>
                </c:pt>
                <c:pt idx="28288">
                  <c:v>0.99297449999999998</c:v>
                </c:pt>
                <c:pt idx="28289">
                  <c:v>0.99617789999999995</c:v>
                </c:pt>
                <c:pt idx="28290">
                  <c:v>0.99834495999999995</c:v>
                </c:pt>
                <c:pt idx="28291">
                  <c:v>1.0004643</c:v>
                </c:pt>
                <c:pt idx="28292">
                  <c:v>0.99858177000000004</c:v>
                </c:pt>
                <c:pt idx="28293">
                  <c:v>0.99298240000000004</c:v>
                </c:pt>
                <c:pt idx="28294">
                  <c:v>0.99934672999999996</c:v>
                </c:pt>
                <c:pt idx="28295">
                  <c:v>1.0000699</c:v>
                </c:pt>
                <c:pt idx="28296">
                  <c:v>0.98922960000000004</c:v>
                </c:pt>
                <c:pt idx="28297">
                  <c:v>0.99418985999999998</c:v>
                </c:pt>
                <c:pt idx="28298">
                  <c:v>0.99404543999999995</c:v>
                </c:pt>
                <c:pt idx="28299">
                  <c:v>1.0004358</c:v>
                </c:pt>
                <c:pt idx="28300">
                  <c:v>0.97944933000000001</c:v>
                </c:pt>
                <c:pt idx="28301">
                  <c:v>1.0002761</c:v>
                </c:pt>
                <c:pt idx="28302">
                  <c:v>0.98778060000000001</c:v>
                </c:pt>
                <c:pt idx="28303">
                  <c:v>0.99990599999999996</c:v>
                </c:pt>
                <c:pt idx="28304">
                  <c:v>0.99361469999999996</c:v>
                </c:pt>
                <c:pt idx="28305">
                  <c:v>0.9762902</c:v>
                </c:pt>
                <c:pt idx="28306">
                  <c:v>0.95902264000000004</c:v>
                </c:pt>
                <c:pt idx="28307">
                  <c:v>0.98771819999999999</c:v>
                </c:pt>
                <c:pt idx="28308">
                  <c:v>0.99895089999999997</c:v>
                </c:pt>
                <c:pt idx="28309">
                  <c:v>0.99729604000000005</c:v>
                </c:pt>
                <c:pt idx="28310">
                  <c:v>0.99518024999999999</c:v>
                </c:pt>
                <c:pt idx="28311">
                  <c:v>0.96621509999999999</c:v>
                </c:pt>
                <c:pt idx="28312">
                  <c:v>0.99939109999999998</c:v>
                </c:pt>
                <c:pt idx="28313">
                  <c:v>0.98299990000000004</c:v>
                </c:pt>
                <c:pt idx="28314">
                  <c:v>0.96265966000000003</c:v>
                </c:pt>
                <c:pt idx="28315">
                  <c:v>1.0002993</c:v>
                </c:pt>
                <c:pt idx="28316">
                  <c:v>0.99754679999999996</c:v>
                </c:pt>
                <c:pt idx="28317">
                  <c:v>1.0000055000000001</c:v>
                </c:pt>
                <c:pt idx="28318">
                  <c:v>0.99819725999999998</c:v>
                </c:pt>
                <c:pt idx="28319">
                  <c:v>0.98834809999999995</c:v>
                </c:pt>
                <c:pt idx="28320">
                  <c:v>0.98880380000000001</c:v>
                </c:pt>
                <c:pt idx="28321">
                  <c:v>0.99711329999999998</c:v>
                </c:pt>
                <c:pt idx="28322">
                  <c:v>1.0006256</c:v>
                </c:pt>
                <c:pt idx="28323">
                  <c:v>1.0011277999999999</c:v>
                </c:pt>
                <c:pt idx="28324">
                  <c:v>0.93542119999999995</c:v>
                </c:pt>
                <c:pt idx="28325">
                  <c:v>1.0005822</c:v>
                </c:pt>
                <c:pt idx="28326">
                  <c:v>0.99803364000000006</c:v>
                </c:pt>
                <c:pt idx="28327">
                  <c:v>0.9864716</c:v>
                </c:pt>
                <c:pt idx="28328">
                  <c:v>0.99984174999999997</c:v>
                </c:pt>
                <c:pt idx="28329">
                  <c:v>0.9989036</c:v>
                </c:pt>
                <c:pt idx="28330">
                  <c:v>1.0003743</c:v>
                </c:pt>
                <c:pt idx="28331">
                  <c:v>0.98078405999999996</c:v>
                </c:pt>
                <c:pt idx="28332">
                  <c:v>0.9994904</c:v>
                </c:pt>
                <c:pt idx="28333">
                  <c:v>0.98932469999999995</c:v>
                </c:pt>
                <c:pt idx="28334">
                  <c:v>1.0017754000000001</c:v>
                </c:pt>
                <c:pt idx="28335">
                  <c:v>0.99024420000000002</c:v>
                </c:pt>
                <c:pt idx="28336">
                  <c:v>0.99910949999999998</c:v>
                </c:pt>
                <c:pt idx="28337">
                  <c:v>0.98143535999999998</c:v>
                </c:pt>
                <c:pt idx="28338">
                  <c:v>0.99017065999999998</c:v>
                </c:pt>
                <c:pt idx="28339">
                  <c:v>0.99413483999999996</c:v>
                </c:pt>
                <c:pt idx="28340">
                  <c:v>0.99950695000000001</c:v>
                </c:pt>
                <c:pt idx="28341">
                  <c:v>0.96556735000000005</c:v>
                </c:pt>
                <c:pt idx="28342">
                  <c:v>0.99532980000000004</c:v>
                </c:pt>
                <c:pt idx="28343">
                  <c:v>0.99454134999999999</c:v>
                </c:pt>
                <c:pt idx="28344">
                  <c:v>1.0012269</c:v>
                </c:pt>
                <c:pt idx="28345">
                  <c:v>0.99536400000000003</c:v>
                </c:pt>
                <c:pt idx="28346">
                  <c:v>1.0005059000000001</c:v>
                </c:pt>
                <c:pt idx="28347">
                  <c:v>0.99609449999999999</c:v>
                </c:pt>
                <c:pt idx="28348">
                  <c:v>0.98714800000000003</c:v>
                </c:pt>
                <c:pt idx="28349">
                  <c:v>0.99815964999999995</c:v>
                </c:pt>
                <c:pt idx="28350">
                  <c:v>0.99090533999999997</c:v>
                </c:pt>
                <c:pt idx="28351">
                  <c:v>0.99963504000000003</c:v>
                </c:pt>
                <c:pt idx="28352">
                  <c:v>1.0020003</c:v>
                </c:pt>
                <c:pt idx="28353">
                  <c:v>0.99901587000000003</c:v>
                </c:pt>
                <c:pt idx="28354">
                  <c:v>1.0000749</c:v>
                </c:pt>
                <c:pt idx="28355">
                  <c:v>0.98411059999999995</c:v>
                </c:pt>
                <c:pt idx="28356">
                  <c:v>1.0000966</c:v>
                </c:pt>
                <c:pt idx="28357">
                  <c:v>0.98666039999999999</c:v>
                </c:pt>
                <c:pt idx="28358">
                  <c:v>1.0002253999999999</c:v>
                </c:pt>
                <c:pt idx="28359">
                  <c:v>0.98994875000000004</c:v>
                </c:pt>
                <c:pt idx="28360">
                  <c:v>0.98929303999999996</c:v>
                </c:pt>
                <c:pt idx="28361">
                  <c:v>0.96774700000000002</c:v>
                </c:pt>
                <c:pt idx="28362">
                  <c:v>0.99817734999999996</c:v>
                </c:pt>
                <c:pt idx="28363">
                  <c:v>0.99487776000000006</c:v>
                </c:pt>
                <c:pt idx="28364">
                  <c:v>0.99974154999999998</c:v>
                </c:pt>
                <c:pt idx="28365">
                  <c:v>1.0000274</c:v>
                </c:pt>
                <c:pt idx="28366">
                  <c:v>1.0006043</c:v>
                </c:pt>
                <c:pt idx="28367">
                  <c:v>1.0004763999999999</c:v>
                </c:pt>
                <c:pt idx="28368">
                  <c:v>0.99774885000000002</c:v>
                </c:pt>
                <c:pt idx="28369">
                  <c:v>1.0006368000000001</c:v>
                </c:pt>
                <c:pt idx="28370">
                  <c:v>0.99285745999999997</c:v>
                </c:pt>
                <c:pt idx="28371">
                  <c:v>0.94011900000000004</c:v>
                </c:pt>
                <c:pt idx="28372">
                  <c:v>0.98778889999999997</c:v>
                </c:pt>
                <c:pt idx="28373">
                  <c:v>0.99903059999999999</c:v>
                </c:pt>
                <c:pt idx="28374">
                  <c:v>0.99466350000000003</c:v>
                </c:pt>
                <c:pt idx="28375">
                  <c:v>1.0007899</c:v>
                </c:pt>
                <c:pt idx="28376">
                  <c:v>0.99131227</c:v>
                </c:pt>
                <c:pt idx="28377">
                  <c:v>0.99981260000000005</c:v>
                </c:pt>
                <c:pt idx="28378">
                  <c:v>1.0029148000000001</c:v>
                </c:pt>
                <c:pt idx="28379">
                  <c:v>1.0018905</c:v>
                </c:pt>
                <c:pt idx="28380">
                  <c:v>0.99846170000000001</c:v>
                </c:pt>
                <c:pt idx="28381">
                  <c:v>1.0002660000000001</c:v>
                </c:pt>
                <c:pt idx="28382">
                  <c:v>0.99026760000000003</c:v>
                </c:pt>
                <c:pt idx="28383">
                  <c:v>0.99714077000000001</c:v>
                </c:pt>
                <c:pt idx="28384">
                  <c:v>0.99919780000000002</c:v>
                </c:pt>
                <c:pt idx="28385">
                  <c:v>1.0012791000000001</c:v>
                </c:pt>
                <c:pt idx="28386">
                  <c:v>0.99916285000000005</c:v>
                </c:pt>
                <c:pt idx="28387">
                  <c:v>1.0010583</c:v>
                </c:pt>
                <c:pt idx="28388">
                  <c:v>0.965036</c:v>
                </c:pt>
                <c:pt idx="28389">
                  <c:v>1.0000724000000001</c:v>
                </c:pt>
                <c:pt idx="28390">
                  <c:v>1.0003453</c:v>
                </c:pt>
                <c:pt idx="28391">
                  <c:v>0.99686474000000003</c:v>
                </c:pt>
                <c:pt idx="28392">
                  <c:v>0.98097794999999999</c:v>
                </c:pt>
                <c:pt idx="28393">
                  <c:v>0.97004575000000004</c:v>
                </c:pt>
                <c:pt idx="28394">
                  <c:v>0.99608649999999999</c:v>
                </c:pt>
                <c:pt idx="28395">
                  <c:v>0.97570634000000001</c:v>
                </c:pt>
                <c:pt idx="28396">
                  <c:v>0.98606799999999994</c:v>
                </c:pt>
                <c:pt idx="28397">
                  <c:v>1.0017921999999999</c:v>
                </c:pt>
                <c:pt idx="28398">
                  <c:v>1.0017971999999999</c:v>
                </c:pt>
                <c:pt idx="28399">
                  <c:v>1.0021275000000001</c:v>
                </c:pt>
                <c:pt idx="28400">
                  <c:v>1.0022994999999999</c:v>
                </c:pt>
                <c:pt idx="28401">
                  <c:v>0.98169523000000003</c:v>
                </c:pt>
                <c:pt idx="28402">
                  <c:v>0.99903803999999996</c:v>
                </c:pt>
                <c:pt idx="28403">
                  <c:v>1.0007286</c:v>
                </c:pt>
                <c:pt idx="28404">
                  <c:v>0.99853840000000005</c:v>
                </c:pt>
                <c:pt idx="28405">
                  <c:v>0.92623829999999996</c:v>
                </c:pt>
                <c:pt idx="28406">
                  <c:v>0.98106559999999998</c:v>
                </c:pt>
                <c:pt idx="28407">
                  <c:v>0.98441449999999997</c:v>
                </c:pt>
                <c:pt idx="28408">
                  <c:v>1.0011227</c:v>
                </c:pt>
                <c:pt idx="28409">
                  <c:v>0.99017197000000001</c:v>
                </c:pt>
                <c:pt idx="28410">
                  <c:v>0.98188889999999995</c:v>
                </c:pt>
                <c:pt idx="28411">
                  <c:v>1.0000465000000001</c:v>
                </c:pt>
                <c:pt idx="28412">
                  <c:v>0.96963809999999995</c:v>
                </c:pt>
                <c:pt idx="28413">
                  <c:v>0.99411859999999996</c:v>
                </c:pt>
                <c:pt idx="28414">
                  <c:v>0.99993940000000003</c:v>
                </c:pt>
                <c:pt idx="28415">
                  <c:v>0.99612164000000003</c:v>
                </c:pt>
                <c:pt idx="28416">
                  <c:v>0.99726300000000001</c:v>
                </c:pt>
                <c:pt idx="28417">
                  <c:v>0.96128875000000003</c:v>
                </c:pt>
                <c:pt idx="28418">
                  <c:v>0.99974065999999995</c:v>
                </c:pt>
                <c:pt idx="28419">
                  <c:v>1.0007227999999999</c:v>
                </c:pt>
                <c:pt idx="28420">
                  <c:v>0.99249416999999995</c:v>
                </c:pt>
                <c:pt idx="28421">
                  <c:v>1.0029912999999999</c:v>
                </c:pt>
                <c:pt idx="28422">
                  <c:v>1.0012854</c:v>
                </c:pt>
                <c:pt idx="28423">
                  <c:v>1.0007440000000001</c:v>
                </c:pt>
                <c:pt idx="28424">
                  <c:v>1.0026938000000001</c:v>
                </c:pt>
                <c:pt idx="28425">
                  <c:v>0.99854719999999997</c:v>
                </c:pt>
                <c:pt idx="28426">
                  <c:v>0.99428139999999998</c:v>
                </c:pt>
                <c:pt idx="28427">
                  <c:v>0.99711439999999996</c:v>
                </c:pt>
                <c:pt idx="28428">
                  <c:v>0.96954750000000001</c:v>
                </c:pt>
                <c:pt idx="28429">
                  <c:v>0.9980658</c:v>
                </c:pt>
                <c:pt idx="28430">
                  <c:v>0.99281865000000002</c:v>
                </c:pt>
                <c:pt idx="28431">
                  <c:v>1.0002477999999999</c:v>
                </c:pt>
                <c:pt idx="28432">
                  <c:v>1.0003432000000001</c:v>
                </c:pt>
                <c:pt idx="28433">
                  <c:v>0.9720164</c:v>
                </c:pt>
                <c:pt idx="28434">
                  <c:v>0.99719506999999996</c:v>
                </c:pt>
                <c:pt idx="28435">
                  <c:v>0.99078339999999998</c:v>
                </c:pt>
                <c:pt idx="28436">
                  <c:v>0.95740099999999995</c:v>
                </c:pt>
                <c:pt idx="28437">
                  <c:v>0.99156266000000004</c:v>
                </c:pt>
                <c:pt idx="28438">
                  <c:v>0.99688876000000004</c:v>
                </c:pt>
                <c:pt idx="28439">
                  <c:v>0.96573489999999995</c:v>
                </c:pt>
                <c:pt idx="28440">
                  <c:v>0.99955236999999997</c:v>
                </c:pt>
                <c:pt idx="28441">
                  <c:v>0.99959606000000001</c:v>
                </c:pt>
                <c:pt idx="28442">
                  <c:v>0.98910600000000004</c:v>
                </c:pt>
                <c:pt idx="28443">
                  <c:v>0.98478407000000001</c:v>
                </c:pt>
                <c:pt idx="28444">
                  <c:v>0.99120609999999998</c:v>
                </c:pt>
                <c:pt idx="28445">
                  <c:v>0.99646354000000004</c:v>
                </c:pt>
                <c:pt idx="28446">
                  <c:v>0.99192579999999997</c:v>
                </c:pt>
                <c:pt idx="28447">
                  <c:v>1.0007547999999999</c:v>
                </c:pt>
                <c:pt idx="28448">
                  <c:v>1.0028664</c:v>
                </c:pt>
                <c:pt idx="28449">
                  <c:v>0.99769794999999994</c:v>
                </c:pt>
                <c:pt idx="28450">
                  <c:v>0.99945563000000004</c:v>
                </c:pt>
                <c:pt idx="28451">
                  <c:v>1.0019461000000001</c:v>
                </c:pt>
                <c:pt idx="28452">
                  <c:v>0.97281720000000005</c:v>
                </c:pt>
                <c:pt idx="28453">
                  <c:v>0.99692225000000001</c:v>
                </c:pt>
                <c:pt idx="28454">
                  <c:v>1.0004339</c:v>
                </c:pt>
                <c:pt idx="28455">
                  <c:v>0.99928223999999999</c:v>
                </c:pt>
                <c:pt idx="28456">
                  <c:v>1.0005048999999999</c:v>
                </c:pt>
                <c:pt idx="28457">
                  <c:v>0.99366843999999999</c:v>
                </c:pt>
                <c:pt idx="28458">
                  <c:v>0.99379629999999997</c:v>
                </c:pt>
                <c:pt idx="28459">
                  <c:v>0.99907595000000005</c:v>
                </c:pt>
                <c:pt idx="28460">
                  <c:v>0.99255260000000001</c:v>
                </c:pt>
                <c:pt idx="28461">
                  <c:v>1.0000937999999999</c:v>
                </c:pt>
                <c:pt idx="28462">
                  <c:v>0.99730134000000004</c:v>
                </c:pt>
                <c:pt idx="28463">
                  <c:v>0.99217069999999996</c:v>
                </c:pt>
                <c:pt idx="28464">
                  <c:v>1.0016327</c:v>
                </c:pt>
                <c:pt idx="28465">
                  <c:v>0.99245446999999998</c:v>
                </c:pt>
                <c:pt idx="28466">
                  <c:v>0.99643904000000005</c:v>
                </c:pt>
                <c:pt idx="28467">
                  <c:v>0.92267339999999998</c:v>
                </c:pt>
                <c:pt idx="28468">
                  <c:v>1.0001842999999999</c:v>
                </c:pt>
                <c:pt idx="28469">
                  <c:v>0.97269380000000005</c:v>
                </c:pt>
                <c:pt idx="28470">
                  <c:v>0.98551929999999999</c:v>
                </c:pt>
                <c:pt idx="28471">
                  <c:v>1.000993</c:v>
                </c:pt>
                <c:pt idx="28472">
                  <c:v>0.99922420000000001</c:v>
                </c:pt>
                <c:pt idx="28473">
                  <c:v>0.98456699999999997</c:v>
                </c:pt>
                <c:pt idx="28474">
                  <c:v>1.0000435000000001</c:v>
                </c:pt>
                <c:pt idx="28475">
                  <c:v>0.99314499999999994</c:v>
                </c:pt>
                <c:pt idx="28476">
                  <c:v>0.99965890000000002</c:v>
                </c:pt>
                <c:pt idx="28477">
                  <c:v>0.98881817000000005</c:v>
                </c:pt>
                <c:pt idx="28478">
                  <c:v>0.98244419999999999</c:v>
                </c:pt>
                <c:pt idx="28479">
                  <c:v>0.95242625000000003</c:v>
                </c:pt>
                <c:pt idx="28480">
                  <c:v>0.99285405999999998</c:v>
                </c:pt>
                <c:pt idx="28481">
                  <c:v>0.97651969999999999</c:v>
                </c:pt>
                <c:pt idx="28482">
                  <c:v>0.98795955999999996</c:v>
                </c:pt>
                <c:pt idx="28483">
                  <c:v>0.99896439999999997</c:v>
                </c:pt>
                <c:pt idx="28484">
                  <c:v>0.99451699999999998</c:v>
                </c:pt>
                <c:pt idx="28485">
                  <c:v>0.99900960000000005</c:v>
                </c:pt>
                <c:pt idx="28486">
                  <c:v>0.96503850000000002</c:v>
                </c:pt>
                <c:pt idx="28487">
                  <c:v>0.99974626</c:v>
                </c:pt>
                <c:pt idx="28488">
                  <c:v>0.99857079999999998</c:v>
                </c:pt>
                <c:pt idx="28489">
                  <c:v>0.98973350000000004</c:v>
                </c:pt>
                <c:pt idx="28490">
                  <c:v>0.99939080000000002</c:v>
                </c:pt>
                <c:pt idx="28491">
                  <c:v>0.97352636000000004</c:v>
                </c:pt>
                <c:pt idx="28492">
                  <c:v>0.98580279999999998</c:v>
                </c:pt>
                <c:pt idx="28493">
                  <c:v>0.98291236000000004</c:v>
                </c:pt>
                <c:pt idx="28494">
                  <c:v>0.98056953999999996</c:v>
                </c:pt>
                <c:pt idx="28495">
                  <c:v>0.99791969999999997</c:v>
                </c:pt>
                <c:pt idx="28496">
                  <c:v>0.99382040000000005</c:v>
                </c:pt>
                <c:pt idx="28497">
                  <c:v>0.99760497000000004</c:v>
                </c:pt>
                <c:pt idx="28498">
                  <c:v>1.0001043000000001</c:v>
                </c:pt>
                <c:pt idx="28499">
                  <c:v>0.99886580000000003</c:v>
                </c:pt>
                <c:pt idx="28500">
                  <c:v>1.0009228999999999</c:v>
                </c:pt>
                <c:pt idx="28501">
                  <c:v>0.99804720000000002</c:v>
                </c:pt>
                <c:pt idx="28502">
                  <c:v>0.99913244999999995</c:v>
                </c:pt>
                <c:pt idx="28503">
                  <c:v>0.9224755</c:v>
                </c:pt>
                <c:pt idx="28504">
                  <c:v>0.99966323000000001</c:v>
                </c:pt>
                <c:pt idx="28505">
                  <c:v>0.99732399999999999</c:v>
                </c:pt>
                <c:pt idx="28506">
                  <c:v>0.90845909999999996</c:v>
                </c:pt>
                <c:pt idx="28507">
                  <c:v>0.99995255000000005</c:v>
                </c:pt>
                <c:pt idx="28508">
                  <c:v>0.9993573</c:v>
                </c:pt>
                <c:pt idx="28509">
                  <c:v>0.99149125999999999</c:v>
                </c:pt>
                <c:pt idx="28510">
                  <c:v>0.99980979999999997</c:v>
                </c:pt>
                <c:pt idx="28511">
                  <c:v>0.99676690000000001</c:v>
                </c:pt>
                <c:pt idx="28512">
                  <c:v>1.0000209</c:v>
                </c:pt>
                <c:pt idx="28513">
                  <c:v>0.98951982999999999</c:v>
                </c:pt>
                <c:pt idx="28514">
                  <c:v>1.0006777</c:v>
                </c:pt>
                <c:pt idx="28515">
                  <c:v>0.96261465999999996</c:v>
                </c:pt>
                <c:pt idx="28516">
                  <c:v>0.99582809999999999</c:v>
                </c:pt>
                <c:pt idx="28517">
                  <c:v>0.99315690000000001</c:v>
                </c:pt>
                <c:pt idx="28518">
                  <c:v>1.0022352000000001</c:v>
                </c:pt>
                <c:pt idx="28519">
                  <c:v>1.0007044</c:v>
                </c:pt>
                <c:pt idx="28520">
                  <c:v>0.99516139999999997</c:v>
                </c:pt>
                <c:pt idx="28521">
                  <c:v>1.0026733000000001</c:v>
                </c:pt>
                <c:pt idx="28522">
                  <c:v>0.97511285999999997</c:v>
                </c:pt>
                <c:pt idx="28523">
                  <c:v>0.89465110000000003</c:v>
                </c:pt>
                <c:pt idx="28524">
                  <c:v>0.93334424000000005</c:v>
                </c:pt>
                <c:pt idx="28525">
                  <c:v>0.99822443999999999</c:v>
                </c:pt>
                <c:pt idx="28526">
                  <c:v>0.99828534999999996</c:v>
                </c:pt>
                <c:pt idx="28527">
                  <c:v>0.98330300000000004</c:v>
                </c:pt>
                <c:pt idx="28528">
                  <c:v>1.001684</c:v>
                </c:pt>
                <c:pt idx="28529">
                  <c:v>1.0007317</c:v>
                </c:pt>
                <c:pt idx="28530">
                  <c:v>0.98703015000000005</c:v>
                </c:pt>
                <c:pt idx="28531">
                  <c:v>0.97949980000000003</c:v>
                </c:pt>
                <c:pt idx="28532">
                  <c:v>0.99941290000000005</c:v>
                </c:pt>
                <c:pt idx="28533">
                  <c:v>1.0000842999999999</c:v>
                </c:pt>
                <c:pt idx="28534">
                  <c:v>0.9758251</c:v>
                </c:pt>
                <c:pt idx="28535">
                  <c:v>0.98413989999999996</c:v>
                </c:pt>
                <c:pt idx="28536">
                  <c:v>0.99837810000000005</c:v>
                </c:pt>
                <c:pt idx="28537">
                  <c:v>0.99997205</c:v>
                </c:pt>
                <c:pt idx="28538">
                  <c:v>0.99710524</c:v>
                </c:pt>
                <c:pt idx="28539">
                  <c:v>0.99636906000000003</c:v>
                </c:pt>
                <c:pt idx="28540">
                  <c:v>1.0019328999999999</c:v>
                </c:pt>
                <c:pt idx="28541">
                  <c:v>0.98756253999999999</c:v>
                </c:pt>
                <c:pt idx="28542">
                  <c:v>0.99894450000000001</c:v>
                </c:pt>
                <c:pt idx="28543">
                  <c:v>0.99205595000000002</c:v>
                </c:pt>
                <c:pt idx="28544">
                  <c:v>0.99947613000000002</c:v>
                </c:pt>
                <c:pt idx="28545">
                  <c:v>0.99954849999999995</c:v>
                </c:pt>
                <c:pt idx="28546">
                  <c:v>0.99878292999999996</c:v>
                </c:pt>
                <c:pt idx="28547">
                  <c:v>1.0023318999999999</c:v>
                </c:pt>
                <c:pt idx="28548">
                  <c:v>0.99817204000000004</c:v>
                </c:pt>
                <c:pt idx="28549">
                  <c:v>0.97210585999999999</c:v>
                </c:pt>
                <c:pt idx="28550">
                  <c:v>0.98666673999999999</c:v>
                </c:pt>
                <c:pt idx="28551">
                  <c:v>1.0003801999999999</c:v>
                </c:pt>
                <c:pt idx="28552">
                  <c:v>0.99719643999999996</c:v>
                </c:pt>
                <c:pt idx="28553">
                  <c:v>0.94725020000000004</c:v>
                </c:pt>
                <c:pt idx="28554">
                  <c:v>0.95458436000000002</c:v>
                </c:pt>
                <c:pt idx="28555">
                  <c:v>0.99853115999999997</c:v>
                </c:pt>
                <c:pt idx="28556">
                  <c:v>0.99889134999999996</c:v>
                </c:pt>
                <c:pt idx="28557">
                  <c:v>0.98005145999999999</c:v>
                </c:pt>
                <c:pt idx="28558">
                  <c:v>0.99349874000000005</c:v>
                </c:pt>
                <c:pt idx="28559">
                  <c:v>0.99375175999999998</c:v>
                </c:pt>
                <c:pt idx="28560">
                  <c:v>0.98918629999999996</c:v>
                </c:pt>
                <c:pt idx="28561">
                  <c:v>0.99903699999999995</c:v>
                </c:pt>
                <c:pt idx="28562">
                  <c:v>0.99169284000000002</c:v>
                </c:pt>
                <c:pt idx="28563">
                  <c:v>1.0011709</c:v>
                </c:pt>
                <c:pt idx="28564">
                  <c:v>1.0003420999999999</c:v>
                </c:pt>
                <c:pt idx="28565">
                  <c:v>0.99906324999999996</c:v>
                </c:pt>
                <c:pt idx="28566">
                  <c:v>0.99980979999999997</c:v>
                </c:pt>
                <c:pt idx="28567">
                  <c:v>0.99247680000000005</c:v>
                </c:pt>
                <c:pt idx="28568">
                  <c:v>0.99738616000000002</c:v>
                </c:pt>
                <c:pt idx="28569">
                  <c:v>0.99453247</c:v>
                </c:pt>
                <c:pt idx="28570">
                  <c:v>0.99964505000000003</c:v>
                </c:pt>
                <c:pt idx="28571">
                  <c:v>0.99681765</c:v>
                </c:pt>
                <c:pt idx="28572">
                  <c:v>0.99280659999999998</c:v>
                </c:pt>
                <c:pt idx="28573">
                  <c:v>0.99944186000000002</c:v>
                </c:pt>
                <c:pt idx="28574">
                  <c:v>0.93723696000000001</c:v>
                </c:pt>
                <c:pt idx="28575">
                  <c:v>1.0011293000000001</c:v>
                </c:pt>
                <c:pt idx="28576">
                  <c:v>0.99142706000000003</c:v>
                </c:pt>
                <c:pt idx="28577">
                  <c:v>0.99610626999999996</c:v>
                </c:pt>
                <c:pt idx="28578">
                  <c:v>1.0004807</c:v>
                </c:pt>
                <c:pt idx="28579">
                  <c:v>1.0006907</c:v>
                </c:pt>
                <c:pt idx="28580">
                  <c:v>1.0007919999999999</c:v>
                </c:pt>
                <c:pt idx="28581">
                  <c:v>0.97541889999999998</c:v>
                </c:pt>
                <c:pt idx="28582">
                  <c:v>1.0004394999999999</c:v>
                </c:pt>
                <c:pt idx="28583">
                  <c:v>0.99900347</c:v>
                </c:pt>
                <c:pt idx="28584">
                  <c:v>0.99604590000000004</c:v>
                </c:pt>
                <c:pt idx="28585">
                  <c:v>0.99954759999999998</c:v>
                </c:pt>
                <c:pt idx="28586">
                  <c:v>0.99224544000000003</c:v>
                </c:pt>
                <c:pt idx="28587">
                  <c:v>0.98567289999999996</c:v>
                </c:pt>
                <c:pt idx="28588">
                  <c:v>0.99979996999999998</c:v>
                </c:pt>
                <c:pt idx="28589">
                  <c:v>0.99952715999999997</c:v>
                </c:pt>
                <c:pt idx="28590">
                  <c:v>1.0000825</c:v>
                </c:pt>
                <c:pt idx="28591">
                  <c:v>0.99887263999999998</c:v>
                </c:pt>
                <c:pt idx="28592">
                  <c:v>1.000254</c:v>
                </c:pt>
                <c:pt idx="28593">
                  <c:v>0.97433316999999997</c:v>
                </c:pt>
                <c:pt idx="28594">
                  <c:v>0.98866635999999997</c:v>
                </c:pt>
                <c:pt idx="28595">
                  <c:v>0.97211915000000004</c:v>
                </c:pt>
                <c:pt idx="28596">
                  <c:v>0.98758849999999998</c:v>
                </c:pt>
                <c:pt idx="28597">
                  <c:v>1.0001842999999999</c:v>
                </c:pt>
                <c:pt idx="28598">
                  <c:v>0.97707290000000002</c:v>
                </c:pt>
                <c:pt idx="28599">
                  <c:v>0.98150389999999998</c:v>
                </c:pt>
                <c:pt idx="28600">
                  <c:v>1.0008839</c:v>
                </c:pt>
                <c:pt idx="28601">
                  <c:v>0.99683619999999995</c:v>
                </c:pt>
                <c:pt idx="28602">
                  <c:v>0.99934982999999999</c:v>
                </c:pt>
                <c:pt idx="28603">
                  <c:v>0.99894590000000005</c:v>
                </c:pt>
                <c:pt idx="28604">
                  <c:v>1.0017871</c:v>
                </c:pt>
                <c:pt idx="28605">
                  <c:v>0.99209535000000004</c:v>
                </c:pt>
                <c:pt idx="28606">
                  <c:v>1.0007215</c:v>
                </c:pt>
                <c:pt idx="28607">
                  <c:v>0.99284523999999996</c:v>
                </c:pt>
                <c:pt idx="28608">
                  <c:v>0.99958630000000004</c:v>
                </c:pt>
                <c:pt idx="28609">
                  <c:v>0.98956655999999998</c:v>
                </c:pt>
                <c:pt idx="28610">
                  <c:v>1.0007439</c:v>
                </c:pt>
                <c:pt idx="28611">
                  <c:v>0.99468416000000004</c:v>
                </c:pt>
                <c:pt idx="28612">
                  <c:v>0.99894419999999995</c:v>
                </c:pt>
                <c:pt idx="28613">
                  <c:v>1.0031433000000001</c:v>
                </c:pt>
                <c:pt idx="28614">
                  <c:v>1.0000764</c:v>
                </c:pt>
                <c:pt idx="28615">
                  <c:v>0.99745286</c:v>
                </c:pt>
                <c:pt idx="28616">
                  <c:v>0.98374664999999994</c:v>
                </c:pt>
                <c:pt idx="28617">
                  <c:v>0.99989729999999999</c:v>
                </c:pt>
                <c:pt idx="28618">
                  <c:v>0.99989220000000001</c:v>
                </c:pt>
                <c:pt idx="28619">
                  <c:v>0.94777100000000003</c:v>
                </c:pt>
                <c:pt idx="28620">
                  <c:v>0.9997298</c:v>
                </c:pt>
                <c:pt idx="28621">
                  <c:v>0.99917299999999998</c:v>
                </c:pt>
                <c:pt idx="28622">
                  <c:v>1.0017583000000001</c:v>
                </c:pt>
                <c:pt idx="28623">
                  <c:v>0.99931369999999997</c:v>
                </c:pt>
                <c:pt idx="28624">
                  <c:v>0.99565409999999999</c:v>
                </c:pt>
                <c:pt idx="28625">
                  <c:v>1.0038657</c:v>
                </c:pt>
                <c:pt idx="28626">
                  <c:v>0.99415505000000004</c:v>
                </c:pt>
                <c:pt idx="28627">
                  <c:v>0.99777870000000002</c:v>
                </c:pt>
                <c:pt idx="28628">
                  <c:v>0.99712723000000003</c:v>
                </c:pt>
                <c:pt idx="28629">
                  <c:v>0.97418320000000003</c:v>
                </c:pt>
                <c:pt idx="28630">
                  <c:v>0.98321959999999997</c:v>
                </c:pt>
                <c:pt idx="28631">
                  <c:v>1.0023597</c:v>
                </c:pt>
                <c:pt idx="28632">
                  <c:v>0.99236849999999999</c:v>
                </c:pt>
                <c:pt idx="28633">
                  <c:v>0.98431164000000004</c:v>
                </c:pt>
                <c:pt idx="28634">
                  <c:v>0.9999709</c:v>
                </c:pt>
                <c:pt idx="28635">
                  <c:v>0.999309</c:v>
                </c:pt>
                <c:pt idx="28636">
                  <c:v>0.98670906000000003</c:v>
                </c:pt>
                <c:pt idx="28637">
                  <c:v>0.99074762999999999</c:v>
                </c:pt>
                <c:pt idx="28638">
                  <c:v>0.97547620000000002</c:v>
                </c:pt>
                <c:pt idx="28639">
                  <c:v>0.99942330000000001</c:v>
                </c:pt>
                <c:pt idx="28640">
                  <c:v>0.98906236999999997</c:v>
                </c:pt>
                <c:pt idx="28641">
                  <c:v>0.99779589999999996</c:v>
                </c:pt>
                <c:pt idx="28642">
                  <c:v>0.98941690000000004</c:v>
                </c:pt>
                <c:pt idx="28643">
                  <c:v>0.99801340000000005</c:v>
                </c:pt>
                <c:pt idx="28644">
                  <c:v>0.99075849999999999</c:v>
                </c:pt>
                <c:pt idx="28645">
                  <c:v>0.99998589999999998</c:v>
                </c:pt>
                <c:pt idx="28646">
                  <c:v>0.98990330000000004</c:v>
                </c:pt>
                <c:pt idx="28647">
                  <c:v>0.99897959999999997</c:v>
                </c:pt>
                <c:pt idx="28648">
                  <c:v>0.95856620000000003</c:v>
                </c:pt>
                <c:pt idx="28649">
                  <c:v>0.98842819999999998</c:v>
                </c:pt>
                <c:pt idx="28650">
                  <c:v>0.99958384</c:v>
                </c:pt>
                <c:pt idx="28651">
                  <c:v>1.0000216</c:v>
                </c:pt>
                <c:pt idx="28652">
                  <c:v>0.97440729999999998</c:v>
                </c:pt>
                <c:pt idx="28653">
                  <c:v>0.94082933999999996</c:v>
                </c:pt>
                <c:pt idx="28654">
                  <c:v>0.99965170000000003</c:v>
                </c:pt>
                <c:pt idx="28655">
                  <c:v>0.9848401</c:v>
                </c:pt>
                <c:pt idx="28656">
                  <c:v>0.99563557000000003</c:v>
                </c:pt>
                <c:pt idx="28657">
                  <c:v>0.99031466000000001</c:v>
                </c:pt>
                <c:pt idx="28658">
                  <c:v>0.99809999999999999</c:v>
                </c:pt>
                <c:pt idx="28659">
                  <c:v>0.94352113999999998</c:v>
                </c:pt>
                <c:pt idx="28660">
                  <c:v>0.99994766999999996</c:v>
                </c:pt>
                <c:pt idx="28661">
                  <c:v>0.97299546000000003</c:v>
                </c:pt>
                <c:pt idx="28662">
                  <c:v>0.98650879999999996</c:v>
                </c:pt>
                <c:pt idx="28663">
                  <c:v>0.99305650000000001</c:v>
                </c:pt>
                <c:pt idx="28664">
                  <c:v>0.99819139999999995</c:v>
                </c:pt>
                <c:pt idx="28665">
                  <c:v>0.99837810000000005</c:v>
                </c:pt>
                <c:pt idx="28666">
                  <c:v>0.99815345</c:v>
                </c:pt>
                <c:pt idx="28667">
                  <c:v>0.99643890000000002</c:v>
                </c:pt>
                <c:pt idx="28668">
                  <c:v>0.96707505000000005</c:v>
                </c:pt>
                <c:pt idx="28669">
                  <c:v>0.99418039999999996</c:v>
                </c:pt>
                <c:pt idx="28670">
                  <c:v>0.99863570000000002</c:v>
                </c:pt>
                <c:pt idx="28671">
                  <c:v>0.99573389999999995</c:v>
                </c:pt>
                <c:pt idx="28672">
                  <c:v>0.99778754000000003</c:v>
                </c:pt>
                <c:pt idx="28673">
                  <c:v>0.99995255000000005</c:v>
                </c:pt>
                <c:pt idx="28674">
                  <c:v>1.0001568999999999</c:v>
                </c:pt>
                <c:pt idx="28675">
                  <c:v>1.0021732000000001</c:v>
                </c:pt>
                <c:pt idx="28676">
                  <c:v>1.0002477999999999</c:v>
                </c:pt>
                <c:pt idx="28677">
                  <c:v>1.0001678000000001</c:v>
                </c:pt>
                <c:pt idx="28678">
                  <c:v>1.0001131999999999</c:v>
                </c:pt>
                <c:pt idx="28679">
                  <c:v>0.99983949999999999</c:v>
                </c:pt>
                <c:pt idx="28680">
                  <c:v>0.95508194000000002</c:v>
                </c:pt>
                <c:pt idx="28681">
                  <c:v>0.99193849999999995</c:v>
                </c:pt>
                <c:pt idx="28682">
                  <c:v>1.0016138999999999</c:v>
                </c:pt>
                <c:pt idx="28683">
                  <c:v>1.0027604000000001</c:v>
                </c:pt>
                <c:pt idx="28684">
                  <c:v>0.99866253000000005</c:v>
                </c:pt>
                <c:pt idx="28685">
                  <c:v>0.98148740000000001</c:v>
                </c:pt>
                <c:pt idx="28686">
                  <c:v>0.94315194999999996</c:v>
                </c:pt>
                <c:pt idx="28687">
                  <c:v>1.0000699</c:v>
                </c:pt>
                <c:pt idx="28688">
                  <c:v>0.99713516000000002</c:v>
                </c:pt>
                <c:pt idx="28689">
                  <c:v>0.99446285000000001</c:v>
                </c:pt>
                <c:pt idx="28690">
                  <c:v>0.99700129999999998</c:v>
                </c:pt>
                <c:pt idx="28691">
                  <c:v>0.99978935999999996</c:v>
                </c:pt>
                <c:pt idx="28692">
                  <c:v>0.98678480000000002</c:v>
                </c:pt>
                <c:pt idx="28693">
                  <c:v>0.98121417</c:v>
                </c:pt>
                <c:pt idx="28694">
                  <c:v>1.0030220999999999</c:v>
                </c:pt>
                <c:pt idx="28695">
                  <c:v>0.98680509999999999</c:v>
                </c:pt>
                <c:pt idx="28696">
                  <c:v>0.99708163999999999</c:v>
                </c:pt>
                <c:pt idx="28697">
                  <c:v>0.98541789999999996</c:v>
                </c:pt>
                <c:pt idx="28698">
                  <c:v>1.0005945999999999</c:v>
                </c:pt>
                <c:pt idx="28699">
                  <c:v>0.99233700000000002</c:v>
                </c:pt>
                <c:pt idx="28700">
                  <c:v>0.98814729999999995</c:v>
                </c:pt>
                <c:pt idx="28701">
                  <c:v>1.0014746999999999</c:v>
                </c:pt>
                <c:pt idx="28702">
                  <c:v>0.99926000000000004</c:v>
                </c:pt>
                <c:pt idx="28703">
                  <c:v>1.0011017</c:v>
                </c:pt>
                <c:pt idx="28704">
                  <c:v>1.0008216000000001</c:v>
                </c:pt>
                <c:pt idx="28705">
                  <c:v>1.0011753000000001</c:v>
                </c:pt>
                <c:pt idx="28706">
                  <c:v>0.99918879999999999</c:v>
                </c:pt>
                <c:pt idx="28707">
                  <c:v>0.9971411</c:v>
                </c:pt>
                <c:pt idx="28708">
                  <c:v>0.99879353999999998</c:v>
                </c:pt>
                <c:pt idx="28709">
                  <c:v>0.99682415000000002</c:v>
                </c:pt>
                <c:pt idx="28710">
                  <c:v>0.99961129999999998</c:v>
                </c:pt>
                <c:pt idx="28711">
                  <c:v>0.99913390000000002</c:v>
                </c:pt>
                <c:pt idx="28712">
                  <c:v>0.98854850000000005</c:v>
                </c:pt>
                <c:pt idx="28713">
                  <c:v>1.0000699</c:v>
                </c:pt>
                <c:pt idx="28714">
                  <c:v>0.99974339999999995</c:v>
                </c:pt>
                <c:pt idx="28715">
                  <c:v>0.99118510000000004</c:v>
                </c:pt>
                <c:pt idx="28716">
                  <c:v>0.99464494000000003</c:v>
                </c:pt>
                <c:pt idx="28717">
                  <c:v>0.99837803999999997</c:v>
                </c:pt>
                <c:pt idx="28718">
                  <c:v>0.98617500000000002</c:v>
                </c:pt>
                <c:pt idx="28719">
                  <c:v>0.99139409999999994</c:v>
                </c:pt>
                <c:pt idx="28720">
                  <c:v>0.96766430000000003</c:v>
                </c:pt>
                <c:pt idx="28721">
                  <c:v>1.0006244</c:v>
                </c:pt>
                <c:pt idx="28722">
                  <c:v>0.97168874999999999</c:v>
                </c:pt>
                <c:pt idx="28723">
                  <c:v>0.96410834999999995</c:v>
                </c:pt>
                <c:pt idx="28724">
                  <c:v>0.99723344999999997</c:v>
                </c:pt>
                <c:pt idx="28725">
                  <c:v>0.96452713000000001</c:v>
                </c:pt>
                <c:pt idx="28726">
                  <c:v>0.99666600000000005</c:v>
                </c:pt>
                <c:pt idx="28727">
                  <c:v>0.99859100000000001</c:v>
                </c:pt>
                <c:pt idx="28728">
                  <c:v>0.99474859999999998</c:v>
                </c:pt>
                <c:pt idx="28729">
                  <c:v>0.98408293999999996</c:v>
                </c:pt>
                <c:pt idx="28730">
                  <c:v>0.9997414</c:v>
                </c:pt>
                <c:pt idx="28731">
                  <c:v>0.99471843000000004</c:v>
                </c:pt>
                <c:pt idx="28732">
                  <c:v>0.99541586999999998</c:v>
                </c:pt>
                <c:pt idx="28733">
                  <c:v>0.98390639999999996</c:v>
                </c:pt>
                <c:pt idx="28734">
                  <c:v>0.98956763999999997</c:v>
                </c:pt>
                <c:pt idx="28735">
                  <c:v>0.99926190000000004</c:v>
                </c:pt>
                <c:pt idx="28736">
                  <c:v>0.99530620000000003</c:v>
                </c:pt>
                <c:pt idx="28737">
                  <c:v>0.99422509999999997</c:v>
                </c:pt>
                <c:pt idx="28738">
                  <c:v>1.0010166</c:v>
                </c:pt>
                <c:pt idx="28739">
                  <c:v>0.98685175000000003</c:v>
                </c:pt>
                <c:pt idx="28740">
                  <c:v>0.98820215</c:v>
                </c:pt>
                <c:pt idx="28741">
                  <c:v>0.99842757000000004</c:v>
                </c:pt>
                <c:pt idx="28742">
                  <c:v>0.99840680000000004</c:v>
                </c:pt>
                <c:pt idx="28743">
                  <c:v>0.99174530000000005</c:v>
                </c:pt>
                <c:pt idx="28744">
                  <c:v>0.99902683000000003</c:v>
                </c:pt>
                <c:pt idx="28745">
                  <c:v>0.99475849999999999</c:v>
                </c:pt>
                <c:pt idx="28746">
                  <c:v>0.99473650000000002</c:v>
                </c:pt>
                <c:pt idx="28747">
                  <c:v>0.98619955999999998</c:v>
                </c:pt>
                <c:pt idx="28748">
                  <c:v>0.98973124999999995</c:v>
                </c:pt>
                <c:pt idx="28749">
                  <c:v>0.99704367000000005</c:v>
                </c:pt>
                <c:pt idx="28750">
                  <c:v>0.99209327000000003</c:v>
                </c:pt>
                <c:pt idx="28751">
                  <c:v>0.99996430000000003</c:v>
                </c:pt>
                <c:pt idx="28752">
                  <c:v>0.95831889999999997</c:v>
                </c:pt>
                <c:pt idx="28753">
                  <c:v>0.98043239999999998</c:v>
                </c:pt>
                <c:pt idx="28754">
                  <c:v>1.0001409000000001</c:v>
                </c:pt>
                <c:pt idx="28755">
                  <c:v>0.99949560000000004</c:v>
                </c:pt>
                <c:pt idx="28756">
                  <c:v>1.0009824</c:v>
                </c:pt>
                <c:pt idx="28757">
                  <c:v>1.0021564999999999</c:v>
                </c:pt>
                <c:pt idx="28758">
                  <c:v>0.88976279999999996</c:v>
                </c:pt>
                <c:pt idx="28759">
                  <c:v>0.99740640000000003</c:v>
                </c:pt>
                <c:pt idx="28760">
                  <c:v>0.99191605999999999</c:v>
                </c:pt>
                <c:pt idx="28761">
                  <c:v>1.0009838</c:v>
                </c:pt>
                <c:pt idx="28762">
                  <c:v>0.98215240000000004</c:v>
                </c:pt>
                <c:pt idx="28763">
                  <c:v>0.98352695000000001</c:v>
                </c:pt>
                <c:pt idx="28764">
                  <c:v>1.0008319999999999</c:v>
                </c:pt>
                <c:pt idx="28765">
                  <c:v>0.99894850000000002</c:v>
                </c:pt>
                <c:pt idx="28766">
                  <c:v>0.99436519999999995</c:v>
                </c:pt>
                <c:pt idx="28767">
                  <c:v>0.99960773999999997</c:v>
                </c:pt>
                <c:pt idx="28768">
                  <c:v>1.0022755000000001</c:v>
                </c:pt>
                <c:pt idx="28769">
                  <c:v>0.98231619999999997</c:v>
                </c:pt>
                <c:pt idx="28770">
                  <c:v>1.0017668</c:v>
                </c:pt>
                <c:pt idx="28771">
                  <c:v>0.96326900000000004</c:v>
                </c:pt>
                <c:pt idx="28772">
                  <c:v>0.99943875999999998</c:v>
                </c:pt>
                <c:pt idx="28773">
                  <c:v>0.98950802999999998</c:v>
                </c:pt>
                <c:pt idx="28774">
                  <c:v>0.98744860000000001</c:v>
                </c:pt>
                <c:pt idx="28775">
                  <c:v>1.0001793999999999</c:v>
                </c:pt>
                <c:pt idx="28776">
                  <c:v>0.99372769999999999</c:v>
                </c:pt>
                <c:pt idx="28777">
                  <c:v>0.99935980000000002</c:v>
                </c:pt>
                <c:pt idx="28778">
                  <c:v>0.98827620000000005</c:v>
                </c:pt>
                <c:pt idx="28779">
                  <c:v>0.99916280000000002</c:v>
                </c:pt>
                <c:pt idx="28780">
                  <c:v>1.0007714999999999</c:v>
                </c:pt>
                <c:pt idx="28781">
                  <c:v>0.98005900000000001</c:v>
                </c:pt>
                <c:pt idx="28782">
                  <c:v>0.99733983999999998</c:v>
                </c:pt>
                <c:pt idx="28783">
                  <c:v>0.98485535000000002</c:v>
                </c:pt>
                <c:pt idx="28784">
                  <c:v>0.99998355000000005</c:v>
                </c:pt>
                <c:pt idx="28785">
                  <c:v>0.98711735</c:v>
                </c:pt>
                <c:pt idx="28786">
                  <c:v>0.99685440000000003</c:v>
                </c:pt>
                <c:pt idx="28787">
                  <c:v>0.97323483</c:v>
                </c:pt>
                <c:pt idx="28788">
                  <c:v>0.99241069999999998</c:v>
                </c:pt>
                <c:pt idx="28789">
                  <c:v>1.0015609000000001</c:v>
                </c:pt>
                <c:pt idx="28790">
                  <c:v>0.9997315</c:v>
                </c:pt>
                <c:pt idx="28791">
                  <c:v>0.99699769999999999</c:v>
                </c:pt>
                <c:pt idx="28792">
                  <c:v>0.97606342999999995</c:v>
                </c:pt>
                <c:pt idx="28793">
                  <c:v>0.99283560000000004</c:v>
                </c:pt>
                <c:pt idx="28794">
                  <c:v>0.99308540000000001</c:v>
                </c:pt>
                <c:pt idx="28795">
                  <c:v>0.99466615999999997</c:v>
                </c:pt>
                <c:pt idx="28796">
                  <c:v>1.0015833000000001</c:v>
                </c:pt>
                <c:pt idx="28797">
                  <c:v>0.99560590000000004</c:v>
                </c:pt>
                <c:pt idx="28798">
                  <c:v>0.99403136999999997</c:v>
                </c:pt>
                <c:pt idx="28799">
                  <c:v>1.0011003000000001</c:v>
                </c:pt>
                <c:pt idx="28800">
                  <c:v>0.99345945999999996</c:v>
                </c:pt>
                <c:pt idx="28801">
                  <c:v>0.98966723999999995</c:v>
                </c:pt>
                <c:pt idx="28802">
                  <c:v>0.99924206999999998</c:v>
                </c:pt>
                <c:pt idx="28803">
                  <c:v>1.0016187000000001</c:v>
                </c:pt>
                <c:pt idx="28804">
                  <c:v>0.99585604999999999</c:v>
                </c:pt>
                <c:pt idx="28805">
                  <c:v>0.99722569999999999</c:v>
                </c:pt>
                <c:pt idx="28806">
                  <c:v>0.98489170000000004</c:v>
                </c:pt>
                <c:pt idx="28807">
                  <c:v>1.0000332999999999</c:v>
                </c:pt>
                <c:pt idx="28808">
                  <c:v>0.98309690000000005</c:v>
                </c:pt>
                <c:pt idx="28809">
                  <c:v>0.99986419999999998</c:v>
                </c:pt>
                <c:pt idx="28810">
                  <c:v>0.99579890000000004</c:v>
                </c:pt>
                <c:pt idx="28811">
                  <c:v>0.9823904</c:v>
                </c:pt>
                <c:pt idx="28812">
                  <c:v>0.99348473999999998</c:v>
                </c:pt>
                <c:pt idx="28813">
                  <c:v>0.97408760000000005</c:v>
                </c:pt>
                <c:pt idx="28814">
                  <c:v>0.96652420000000006</c:v>
                </c:pt>
                <c:pt idx="28815">
                  <c:v>0.94704496999999999</c:v>
                </c:pt>
                <c:pt idx="28816">
                  <c:v>0.99710310000000002</c:v>
                </c:pt>
                <c:pt idx="28817">
                  <c:v>1.0011140000000001</c:v>
                </c:pt>
                <c:pt idx="28818">
                  <c:v>0.98541160000000005</c:v>
                </c:pt>
                <c:pt idx="28819">
                  <c:v>0.97046416999999996</c:v>
                </c:pt>
                <c:pt idx="28820">
                  <c:v>1.0023519999999999</c:v>
                </c:pt>
                <c:pt idx="28821">
                  <c:v>0.99646723000000004</c:v>
                </c:pt>
                <c:pt idx="28822">
                  <c:v>0.99279229999999996</c:v>
                </c:pt>
                <c:pt idx="28823">
                  <c:v>1.0039739999999999</c:v>
                </c:pt>
                <c:pt idx="28824">
                  <c:v>0.99998355000000005</c:v>
                </c:pt>
                <c:pt idx="28825">
                  <c:v>1.0002762000000001</c:v>
                </c:pt>
                <c:pt idx="28826">
                  <c:v>0.96843880000000004</c:v>
                </c:pt>
                <c:pt idx="28827">
                  <c:v>0.99963175999999998</c:v>
                </c:pt>
                <c:pt idx="28828">
                  <c:v>0.99872607000000002</c:v>
                </c:pt>
                <c:pt idx="28829">
                  <c:v>0.99097679999999999</c:v>
                </c:pt>
                <c:pt idx="28830">
                  <c:v>0.95715340000000004</c:v>
                </c:pt>
                <c:pt idx="28831">
                  <c:v>0.9744121</c:v>
                </c:pt>
                <c:pt idx="28832">
                  <c:v>0.96100300000000005</c:v>
                </c:pt>
                <c:pt idx="28833">
                  <c:v>0.96973580000000004</c:v>
                </c:pt>
                <c:pt idx="28834">
                  <c:v>1.0001382999999999</c:v>
                </c:pt>
                <c:pt idx="28835">
                  <c:v>1.0008585000000001</c:v>
                </c:pt>
                <c:pt idx="28836">
                  <c:v>0.96363776999999995</c:v>
                </c:pt>
                <c:pt idx="28837">
                  <c:v>0.99854094000000004</c:v>
                </c:pt>
                <c:pt idx="28838">
                  <c:v>0.99503180000000002</c:v>
                </c:pt>
                <c:pt idx="28839">
                  <c:v>0.99858539999999996</c:v>
                </c:pt>
                <c:pt idx="28840">
                  <c:v>0.99530479999999999</c:v>
                </c:pt>
                <c:pt idx="28841">
                  <c:v>0.9467892</c:v>
                </c:pt>
                <c:pt idx="28842">
                  <c:v>1.0010998</c:v>
                </c:pt>
                <c:pt idx="28843">
                  <c:v>0.99889916000000001</c:v>
                </c:pt>
                <c:pt idx="28844">
                  <c:v>0.96136659999999996</c:v>
                </c:pt>
                <c:pt idx="28845">
                  <c:v>0.98177946000000005</c:v>
                </c:pt>
                <c:pt idx="28846">
                  <c:v>0.99819654000000002</c:v>
                </c:pt>
                <c:pt idx="28847">
                  <c:v>0.99557834999999995</c:v>
                </c:pt>
                <c:pt idx="28848">
                  <c:v>0.98776567000000004</c:v>
                </c:pt>
                <c:pt idx="28849">
                  <c:v>0.99175820000000003</c:v>
                </c:pt>
                <c:pt idx="28850">
                  <c:v>0.99688876000000004</c:v>
                </c:pt>
                <c:pt idx="28851">
                  <c:v>1.0007746</c:v>
                </c:pt>
                <c:pt idx="28852">
                  <c:v>0.99274430000000002</c:v>
                </c:pt>
                <c:pt idx="28853">
                  <c:v>0.99629086</c:v>
                </c:pt>
                <c:pt idx="28854">
                  <c:v>1.0010705</c:v>
                </c:pt>
                <c:pt idx="28855">
                  <c:v>0.96788143999999998</c:v>
                </c:pt>
                <c:pt idx="28856">
                  <c:v>0.99681560000000002</c:v>
                </c:pt>
                <c:pt idx="28857">
                  <c:v>1.0001793999999999</c:v>
                </c:pt>
                <c:pt idx="28858">
                  <c:v>1.0012093</c:v>
                </c:pt>
                <c:pt idx="28859">
                  <c:v>0.99521059999999995</c:v>
                </c:pt>
                <c:pt idx="28860">
                  <c:v>0.99948519999999996</c:v>
                </c:pt>
                <c:pt idx="28861">
                  <c:v>0.99893295999999998</c:v>
                </c:pt>
                <c:pt idx="28862">
                  <c:v>0.99986905000000004</c:v>
                </c:pt>
                <c:pt idx="28863">
                  <c:v>0.99395496000000005</c:v>
                </c:pt>
                <c:pt idx="28864">
                  <c:v>0.98896985999999998</c:v>
                </c:pt>
                <c:pt idx="28865">
                  <c:v>1.0012319000000001</c:v>
                </c:pt>
                <c:pt idx="28866">
                  <c:v>1.0005621</c:v>
                </c:pt>
                <c:pt idx="28867">
                  <c:v>0.99253135999999997</c:v>
                </c:pt>
                <c:pt idx="28868">
                  <c:v>1.0005264</c:v>
                </c:pt>
                <c:pt idx="28869">
                  <c:v>0.98193246000000001</c:v>
                </c:pt>
                <c:pt idx="28870">
                  <c:v>1.0019431999999999</c:v>
                </c:pt>
                <c:pt idx="28871">
                  <c:v>0.95080476999999997</c:v>
                </c:pt>
                <c:pt idx="28872">
                  <c:v>0.99819433999999996</c:v>
                </c:pt>
                <c:pt idx="28873">
                  <c:v>0.99537014999999995</c:v>
                </c:pt>
                <c:pt idx="28874">
                  <c:v>0.9907262</c:v>
                </c:pt>
                <c:pt idx="28875">
                  <c:v>1.0017285</c:v>
                </c:pt>
                <c:pt idx="28876">
                  <c:v>0.99776684999999998</c:v>
                </c:pt>
                <c:pt idx="28877">
                  <c:v>1.0004938000000001</c:v>
                </c:pt>
                <c:pt idx="28878">
                  <c:v>0.973333</c:v>
                </c:pt>
                <c:pt idx="28879">
                  <c:v>0.99134900000000004</c:v>
                </c:pt>
                <c:pt idx="28880">
                  <c:v>0.99297606999999999</c:v>
                </c:pt>
                <c:pt idx="28881">
                  <c:v>0.99570530000000002</c:v>
                </c:pt>
                <c:pt idx="28882">
                  <c:v>0.99866189999999999</c:v>
                </c:pt>
                <c:pt idx="28883">
                  <c:v>0.99788209999999999</c:v>
                </c:pt>
                <c:pt idx="28884">
                  <c:v>0.98619807000000004</c:v>
                </c:pt>
                <c:pt idx="28885">
                  <c:v>0.99853999999999998</c:v>
                </c:pt>
                <c:pt idx="28886">
                  <c:v>0.91422312999999999</c:v>
                </c:pt>
                <c:pt idx="28887">
                  <c:v>0.99461219999999995</c:v>
                </c:pt>
                <c:pt idx="28888">
                  <c:v>0.97561770000000003</c:v>
                </c:pt>
                <c:pt idx="28889">
                  <c:v>0.99959969999999998</c:v>
                </c:pt>
                <c:pt idx="28890">
                  <c:v>1.0007269000000001</c:v>
                </c:pt>
                <c:pt idx="28891">
                  <c:v>0.99994209999999994</c:v>
                </c:pt>
                <c:pt idx="28892">
                  <c:v>0.96750619999999998</c:v>
                </c:pt>
                <c:pt idx="28893">
                  <c:v>0.98565364</c:v>
                </c:pt>
                <c:pt idx="28894">
                  <c:v>1.0002363000000001</c:v>
                </c:pt>
                <c:pt idx="28895">
                  <c:v>1.0014879999999999</c:v>
                </c:pt>
                <c:pt idx="28896">
                  <c:v>0.98060404999999995</c:v>
                </c:pt>
                <c:pt idx="28897">
                  <c:v>1.0011151</c:v>
                </c:pt>
                <c:pt idx="28898">
                  <c:v>0.9952763</c:v>
                </c:pt>
                <c:pt idx="28899">
                  <c:v>0.9997298</c:v>
                </c:pt>
                <c:pt idx="28900">
                  <c:v>0.99897605</c:v>
                </c:pt>
                <c:pt idx="28901">
                  <c:v>0.99885559999999995</c:v>
                </c:pt>
                <c:pt idx="28902">
                  <c:v>0.98710823000000003</c:v>
                </c:pt>
                <c:pt idx="28903">
                  <c:v>0.99749169999999998</c:v>
                </c:pt>
                <c:pt idx="28904">
                  <c:v>1.0000217</c:v>
                </c:pt>
                <c:pt idx="28905">
                  <c:v>0.99059900000000001</c:v>
                </c:pt>
                <c:pt idx="28906">
                  <c:v>1.0002165000000001</c:v>
                </c:pt>
                <c:pt idx="28907">
                  <c:v>0.99009824000000002</c:v>
                </c:pt>
                <c:pt idx="28908">
                  <c:v>1.0011905000000001</c:v>
                </c:pt>
                <c:pt idx="28909">
                  <c:v>0.99357379999999995</c:v>
                </c:pt>
                <c:pt idx="28910">
                  <c:v>0.97940680000000002</c:v>
                </c:pt>
                <c:pt idx="28911">
                  <c:v>0.99561447000000003</c:v>
                </c:pt>
                <c:pt idx="28912">
                  <c:v>0.99893737000000005</c:v>
                </c:pt>
                <c:pt idx="28913">
                  <c:v>0.99870305999999998</c:v>
                </c:pt>
                <c:pt idx="28914">
                  <c:v>0.98043524999999998</c:v>
                </c:pt>
                <c:pt idx="28915">
                  <c:v>0.99943090000000001</c:v>
                </c:pt>
                <c:pt idx="28916">
                  <c:v>1.0004090000000001</c:v>
                </c:pt>
                <c:pt idx="28917">
                  <c:v>0.99048559999999997</c:v>
                </c:pt>
                <c:pt idx="28918">
                  <c:v>0.99677210000000005</c:v>
                </c:pt>
                <c:pt idx="28919">
                  <c:v>0.96184426999999995</c:v>
                </c:pt>
                <c:pt idx="28920">
                  <c:v>1.0001165999999999</c:v>
                </c:pt>
                <c:pt idx="28921">
                  <c:v>0.99685829999999997</c:v>
                </c:pt>
                <c:pt idx="28922">
                  <c:v>0.99983140000000004</c:v>
                </c:pt>
                <c:pt idx="28923">
                  <c:v>0.99486669999999999</c:v>
                </c:pt>
                <c:pt idx="28924">
                  <c:v>0.99848550000000003</c:v>
                </c:pt>
                <c:pt idx="28925">
                  <c:v>0.99881799999999998</c:v>
                </c:pt>
                <c:pt idx="28926">
                  <c:v>0.99027454999999998</c:v>
                </c:pt>
                <c:pt idx="28927">
                  <c:v>0.98824434999999999</c:v>
                </c:pt>
                <c:pt idx="28928">
                  <c:v>0.97588629999999998</c:v>
                </c:pt>
                <c:pt idx="28929">
                  <c:v>0.99830070000000004</c:v>
                </c:pt>
                <c:pt idx="28930">
                  <c:v>1.000337</c:v>
                </c:pt>
                <c:pt idx="28931">
                  <c:v>0.99323410000000001</c:v>
                </c:pt>
                <c:pt idx="28932">
                  <c:v>0.98424809999999996</c:v>
                </c:pt>
                <c:pt idx="28933">
                  <c:v>1.0009017</c:v>
                </c:pt>
                <c:pt idx="28934">
                  <c:v>1.0011097</c:v>
                </c:pt>
                <c:pt idx="28935">
                  <c:v>0.99953029999999998</c:v>
                </c:pt>
                <c:pt idx="28936">
                  <c:v>1.0009060000000001</c:v>
                </c:pt>
                <c:pt idx="28937">
                  <c:v>0.99196713999999997</c:v>
                </c:pt>
                <c:pt idx="28938">
                  <c:v>1.0012656</c:v>
                </c:pt>
                <c:pt idx="28939">
                  <c:v>0.99771315000000005</c:v>
                </c:pt>
                <c:pt idx="28940">
                  <c:v>0.98431500000000005</c:v>
                </c:pt>
                <c:pt idx="28941">
                  <c:v>0.98853259999999998</c:v>
                </c:pt>
                <c:pt idx="28942">
                  <c:v>0.99470853999999997</c:v>
                </c:pt>
                <c:pt idx="28943">
                  <c:v>1.0050863999999999</c:v>
                </c:pt>
                <c:pt idx="28944">
                  <c:v>0.99688876000000004</c:v>
                </c:pt>
                <c:pt idx="28945">
                  <c:v>0.98248917000000002</c:v>
                </c:pt>
                <c:pt idx="28946">
                  <c:v>1.0000557999999999</c:v>
                </c:pt>
                <c:pt idx="28947">
                  <c:v>1.0002698999999999</c:v>
                </c:pt>
                <c:pt idx="28948">
                  <c:v>1.0008937</c:v>
                </c:pt>
                <c:pt idx="28949">
                  <c:v>0.99849149999999998</c:v>
                </c:pt>
                <c:pt idx="28950">
                  <c:v>0.97935324999999995</c:v>
                </c:pt>
                <c:pt idx="28951">
                  <c:v>0.99708514999999998</c:v>
                </c:pt>
                <c:pt idx="28952">
                  <c:v>0.99336404</c:v>
                </c:pt>
                <c:pt idx="28953">
                  <c:v>1.0027661000000001</c:v>
                </c:pt>
                <c:pt idx="28954">
                  <c:v>1.0042635</c:v>
                </c:pt>
                <c:pt idx="28955">
                  <c:v>0.96740663000000005</c:v>
                </c:pt>
                <c:pt idx="28956">
                  <c:v>1.0106040999999999</c:v>
                </c:pt>
                <c:pt idx="28957">
                  <c:v>0.95984155000000004</c:v>
                </c:pt>
                <c:pt idx="28958">
                  <c:v>0.97415434999999995</c:v>
                </c:pt>
                <c:pt idx="28959">
                  <c:v>0.9973803</c:v>
                </c:pt>
                <c:pt idx="28960">
                  <c:v>0.97440640000000001</c:v>
                </c:pt>
                <c:pt idx="28961">
                  <c:v>0.99829869999999998</c:v>
                </c:pt>
                <c:pt idx="28962">
                  <c:v>0.99209327000000003</c:v>
                </c:pt>
                <c:pt idx="28963">
                  <c:v>0.99473107000000005</c:v>
                </c:pt>
                <c:pt idx="28964">
                  <c:v>0.95166910000000005</c:v>
                </c:pt>
                <c:pt idx="28965">
                  <c:v>0.99887073000000004</c:v>
                </c:pt>
                <c:pt idx="28966">
                  <c:v>0.9875311</c:v>
                </c:pt>
                <c:pt idx="28967">
                  <c:v>0.99940850000000003</c:v>
                </c:pt>
                <c:pt idx="28968">
                  <c:v>0.99345433999999999</c:v>
                </c:pt>
                <c:pt idx="28969">
                  <c:v>0.98597290000000004</c:v>
                </c:pt>
                <c:pt idx="28970">
                  <c:v>0.98542240000000003</c:v>
                </c:pt>
                <c:pt idx="28971">
                  <c:v>1.0006242999999999</c:v>
                </c:pt>
                <c:pt idx="28972">
                  <c:v>0.98459209999999997</c:v>
                </c:pt>
                <c:pt idx="28973">
                  <c:v>0.99771500000000002</c:v>
                </c:pt>
                <c:pt idx="28974">
                  <c:v>0.99797429999999998</c:v>
                </c:pt>
                <c:pt idx="28975">
                  <c:v>0.99825852999999998</c:v>
                </c:pt>
                <c:pt idx="28976">
                  <c:v>0.99968283999999996</c:v>
                </c:pt>
                <c:pt idx="28977">
                  <c:v>0.98983776999999995</c:v>
                </c:pt>
                <c:pt idx="28978">
                  <c:v>0.98574289999999998</c:v>
                </c:pt>
                <c:pt idx="28979">
                  <c:v>0.99275904999999998</c:v>
                </c:pt>
                <c:pt idx="28980">
                  <c:v>0.99143504999999998</c:v>
                </c:pt>
                <c:pt idx="28981">
                  <c:v>0.95205189999999995</c:v>
                </c:pt>
                <c:pt idx="28982">
                  <c:v>0.99684090000000003</c:v>
                </c:pt>
                <c:pt idx="28983">
                  <c:v>0.98093249999999999</c:v>
                </c:pt>
                <c:pt idx="28984">
                  <c:v>0.99813300000000005</c:v>
                </c:pt>
                <c:pt idx="28985">
                  <c:v>0.99995255000000005</c:v>
                </c:pt>
                <c:pt idx="28986">
                  <c:v>0.97845800000000005</c:v>
                </c:pt>
                <c:pt idx="28987">
                  <c:v>1.0000699</c:v>
                </c:pt>
                <c:pt idx="28988">
                  <c:v>0.99995314999999996</c:v>
                </c:pt>
                <c:pt idx="28989">
                  <c:v>0.99813499999999999</c:v>
                </c:pt>
                <c:pt idx="28990">
                  <c:v>0.99383812999999999</c:v>
                </c:pt>
                <c:pt idx="28991">
                  <c:v>1.0001043000000001</c:v>
                </c:pt>
                <c:pt idx="28992">
                  <c:v>0.99660736000000005</c:v>
                </c:pt>
                <c:pt idx="28993">
                  <c:v>1.0005997</c:v>
                </c:pt>
                <c:pt idx="28994">
                  <c:v>0.99299079999999995</c:v>
                </c:pt>
                <c:pt idx="28995">
                  <c:v>0.99661520000000003</c:v>
                </c:pt>
                <c:pt idx="28996">
                  <c:v>0.98322920000000003</c:v>
                </c:pt>
                <c:pt idx="28997">
                  <c:v>0.99986463999999997</c:v>
                </c:pt>
                <c:pt idx="28998">
                  <c:v>0.99885080000000004</c:v>
                </c:pt>
                <c:pt idx="28999">
                  <c:v>0.97995169999999998</c:v>
                </c:pt>
                <c:pt idx="29000">
                  <c:v>0.98955009999999999</c:v>
                </c:pt>
                <c:pt idx="29001">
                  <c:v>0.99534199999999995</c:v>
                </c:pt>
                <c:pt idx="29002">
                  <c:v>0.98505019999999999</c:v>
                </c:pt>
                <c:pt idx="29003">
                  <c:v>0.99917436000000004</c:v>
                </c:pt>
                <c:pt idx="29004">
                  <c:v>0.99026139999999996</c:v>
                </c:pt>
                <c:pt idx="29005">
                  <c:v>0.98724866</c:v>
                </c:pt>
                <c:pt idx="29006">
                  <c:v>0.99263259999999998</c:v>
                </c:pt>
                <c:pt idx="29007">
                  <c:v>0.99227874999999999</c:v>
                </c:pt>
                <c:pt idx="29008">
                  <c:v>0.94002783000000001</c:v>
                </c:pt>
                <c:pt idx="29009">
                  <c:v>1.0002944</c:v>
                </c:pt>
                <c:pt idx="29010">
                  <c:v>1.0026215000000001</c:v>
                </c:pt>
                <c:pt idx="29011">
                  <c:v>0.98267174000000002</c:v>
                </c:pt>
                <c:pt idx="29012">
                  <c:v>0.99393516999999998</c:v>
                </c:pt>
                <c:pt idx="29013">
                  <c:v>0.99768290000000004</c:v>
                </c:pt>
                <c:pt idx="29014">
                  <c:v>0.99707239999999997</c:v>
                </c:pt>
                <c:pt idx="29015">
                  <c:v>0.99775462999999998</c:v>
                </c:pt>
                <c:pt idx="29016">
                  <c:v>0.99836349999999996</c:v>
                </c:pt>
                <c:pt idx="29017">
                  <c:v>0.99847980000000003</c:v>
                </c:pt>
                <c:pt idx="29018">
                  <c:v>0.99947613000000002</c:v>
                </c:pt>
                <c:pt idx="29019">
                  <c:v>0.99986964</c:v>
                </c:pt>
                <c:pt idx="29020">
                  <c:v>0.97922014999999996</c:v>
                </c:pt>
                <c:pt idx="29021">
                  <c:v>0.97877049999999999</c:v>
                </c:pt>
                <c:pt idx="29022">
                  <c:v>0.99984059999999997</c:v>
                </c:pt>
                <c:pt idx="29023">
                  <c:v>1.0037837999999999</c:v>
                </c:pt>
                <c:pt idx="29024">
                  <c:v>0.99755954999999996</c:v>
                </c:pt>
                <c:pt idx="29025">
                  <c:v>1.0005394000000001</c:v>
                </c:pt>
                <c:pt idx="29026">
                  <c:v>0.98254436000000001</c:v>
                </c:pt>
                <c:pt idx="29027">
                  <c:v>0.98587179999999996</c:v>
                </c:pt>
                <c:pt idx="29028">
                  <c:v>1.0016847</c:v>
                </c:pt>
                <c:pt idx="29029">
                  <c:v>1.0012259999999999</c:v>
                </c:pt>
                <c:pt idx="29030">
                  <c:v>0.99786615000000001</c:v>
                </c:pt>
                <c:pt idx="29031">
                  <c:v>1.0002907999999999</c:v>
                </c:pt>
                <c:pt idx="29032">
                  <c:v>0.98453170000000001</c:v>
                </c:pt>
                <c:pt idx="29033">
                  <c:v>1.0002975000000001</c:v>
                </c:pt>
                <c:pt idx="29034">
                  <c:v>0.99884070000000003</c:v>
                </c:pt>
                <c:pt idx="29035">
                  <c:v>0.99994797000000002</c:v>
                </c:pt>
                <c:pt idx="29036">
                  <c:v>0.98000913999999995</c:v>
                </c:pt>
                <c:pt idx="29037">
                  <c:v>1.0024462999999999</c:v>
                </c:pt>
                <c:pt idx="29038">
                  <c:v>1.0006104</c:v>
                </c:pt>
                <c:pt idx="29039">
                  <c:v>1.0025714999999999</c:v>
                </c:pt>
                <c:pt idx="29040">
                  <c:v>0.9917667</c:v>
                </c:pt>
                <c:pt idx="29041">
                  <c:v>1.0000888999999999</c:v>
                </c:pt>
                <c:pt idx="29042">
                  <c:v>0.98533499999999996</c:v>
                </c:pt>
                <c:pt idx="29043">
                  <c:v>0.99515430000000005</c:v>
                </c:pt>
                <c:pt idx="29044">
                  <c:v>0.99706479999999997</c:v>
                </c:pt>
                <c:pt idx="29045">
                  <c:v>0.99934464999999995</c:v>
                </c:pt>
                <c:pt idx="29046">
                  <c:v>0.99913640000000004</c:v>
                </c:pt>
                <c:pt idx="29047">
                  <c:v>0.99568944999999998</c:v>
                </c:pt>
                <c:pt idx="29048">
                  <c:v>0.97119370000000005</c:v>
                </c:pt>
                <c:pt idx="29049">
                  <c:v>1.0014254</c:v>
                </c:pt>
                <c:pt idx="29050">
                  <c:v>1.0003569999999999</c:v>
                </c:pt>
                <c:pt idx="29051">
                  <c:v>0.97412399999999999</c:v>
                </c:pt>
                <c:pt idx="29052">
                  <c:v>0.99277499999999996</c:v>
                </c:pt>
                <c:pt idx="29053">
                  <c:v>0.99820094999999998</c:v>
                </c:pt>
                <c:pt idx="29054">
                  <c:v>0.99636656000000001</c:v>
                </c:pt>
                <c:pt idx="29055">
                  <c:v>0.99455196000000001</c:v>
                </c:pt>
                <c:pt idx="29056">
                  <c:v>0.94518005999999999</c:v>
                </c:pt>
                <c:pt idx="29057">
                  <c:v>1.0012728</c:v>
                </c:pt>
                <c:pt idx="29058">
                  <c:v>0.9922107</c:v>
                </c:pt>
                <c:pt idx="29059">
                  <c:v>0.99635180000000001</c:v>
                </c:pt>
                <c:pt idx="29060">
                  <c:v>0.9993571</c:v>
                </c:pt>
                <c:pt idx="29061">
                  <c:v>0.99680877000000001</c:v>
                </c:pt>
                <c:pt idx="29062">
                  <c:v>0.95740550000000002</c:v>
                </c:pt>
                <c:pt idx="29063">
                  <c:v>1.0002092</c:v>
                </c:pt>
                <c:pt idx="29064">
                  <c:v>0.94571859999999996</c:v>
                </c:pt>
                <c:pt idx="29065">
                  <c:v>1.0013292</c:v>
                </c:pt>
                <c:pt idx="29066">
                  <c:v>0.98878836999999997</c:v>
                </c:pt>
                <c:pt idx="29067">
                  <c:v>0.96019750000000004</c:v>
                </c:pt>
                <c:pt idx="29068">
                  <c:v>0.97872990000000004</c:v>
                </c:pt>
                <c:pt idx="29069">
                  <c:v>1.0018824</c:v>
                </c:pt>
                <c:pt idx="29070">
                  <c:v>0.99197142999999999</c:v>
                </c:pt>
                <c:pt idx="29071">
                  <c:v>0.99018746999999996</c:v>
                </c:pt>
                <c:pt idx="29072">
                  <c:v>0.97732604000000001</c:v>
                </c:pt>
                <c:pt idx="29073">
                  <c:v>0.99767879999999998</c:v>
                </c:pt>
                <c:pt idx="29074">
                  <c:v>0.99635929999999995</c:v>
                </c:pt>
                <c:pt idx="29075">
                  <c:v>0.98750879999999996</c:v>
                </c:pt>
                <c:pt idx="29076">
                  <c:v>0.99346374999999998</c:v>
                </c:pt>
                <c:pt idx="29077">
                  <c:v>0.99929270000000003</c:v>
                </c:pt>
                <c:pt idx="29078">
                  <c:v>0.98041900000000004</c:v>
                </c:pt>
                <c:pt idx="29079">
                  <c:v>0.9952839</c:v>
                </c:pt>
                <c:pt idx="29080">
                  <c:v>0.97783509999999996</c:v>
                </c:pt>
                <c:pt idx="29081">
                  <c:v>0.97265524000000003</c:v>
                </c:pt>
                <c:pt idx="29082">
                  <c:v>0.97392434000000006</c:v>
                </c:pt>
                <c:pt idx="29083">
                  <c:v>0.99467740000000004</c:v>
                </c:pt>
                <c:pt idx="29084">
                  <c:v>1.0004601</c:v>
                </c:pt>
                <c:pt idx="29085">
                  <c:v>0.98896574999999998</c:v>
                </c:pt>
                <c:pt idx="29086">
                  <c:v>0.96708349999999998</c:v>
                </c:pt>
                <c:pt idx="29087">
                  <c:v>0.98283750000000003</c:v>
                </c:pt>
                <c:pt idx="29088">
                  <c:v>0.98555919999999997</c:v>
                </c:pt>
                <c:pt idx="29089">
                  <c:v>1.0004090000000001</c:v>
                </c:pt>
                <c:pt idx="29090">
                  <c:v>0.99999499999999997</c:v>
                </c:pt>
                <c:pt idx="29091">
                  <c:v>0.98659160000000001</c:v>
                </c:pt>
                <c:pt idx="29092">
                  <c:v>0.99971085999999998</c:v>
                </c:pt>
                <c:pt idx="29093">
                  <c:v>0.99691399999999997</c:v>
                </c:pt>
                <c:pt idx="29094">
                  <c:v>0.99484819999999996</c:v>
                </c:pt>
                <c:pt idx="29095">
                  <c:v>1.0017513</c:v>
                </c:pt>
                <c:pt idx="29096">
                  <c:v>1.0007733999999999</c:v>
                </c:pt>
                <c:pt idx="29097">
                  <c:v>0.99845402999999999</c:v>
                </c:pt>
                <c:pt idx="29098">
                  <c:v>0.99979110000000004</c:v>
                </c:pt>
                <c:pt idx="29099">
                  <c:v>0.99586295999999996</c:v>
                </c:pt>
                <c:pt idx="29100">
                  <c:v>0.98138714000000005</c:v>
                </c:pt>
                <c:pt idx="29101">
                  <c:v>0.98797137000000002</c:v>
                </c:pt>
                <c:pt idx="29102">
                  <c:v>0.99847030000000003</c:v>
                </c:pt>
                <c:pt idx="29103">
                  <c:v>0.95906985</c:v>
                </c:pt>
                <c:pt idx="29104">
                  <c:v>1.0015856999999999</c:v>
                </c:pt>
                <c:pt idx="29105">
                  <c:v>0.99911360000000005</c:v>
                </c:pt>
                <c:pt idx="29106">
                  <c:v>0.99488189999999999</c:v>
                </c:pt>
                <c:pt idx="29107">
                  <c:v>0.98325443000000001</c:v>
                </c:pt>
                <c:pt idx="29108">
                  <c:v>1.0004729000000001</c:v>
                </c:pt>
                <c:pt idx="29109">
                  <c:v>1.0001591000000001</c:v>
                </c:pt>
                <c:pt idx="29110">
                  <c:v>0.99916640000000001</c:v>
                </c:pt>
                <c:pt idx="29111">
                  <c:v>0.99694455000000004</c:v>
                </c:pt>
                <c:pt idx="29112">
                  <c:v>0.99065040000000004</c:v>
                </c:pt>
                <c:pt idx="29113">
                  <c:v>0.99098456000000001</c:v>
                </c:pt>
                <c:pt idx="29114">
                  <c:v>0.99264722999999999</c:v>
                </c:pt>
                <c:pt idx="29115">
                  <c:v>1.0012411000000001</c:v>
                </c:pt>
                <c:pt idx="29116">
                  <c:v>0.99746610000000002</c:v>
                </c:pt>
                <c:pt idx="29117">
                  <c:v>0.99877214000000003</c:v>
                </c:pt>
                <c:pt idx="29118">
                  <c:v>1.0012728</c:v>
                </c:pt>
                <c:pt idx="29119">
                  <c:v>0.95907299999999995</c:v>
                </c:pt>
                <c:pt idx="29120">
                  <c:v>0.97131014000000004</c:v>
                </c:pt>
                <c:pt idx="29121">
                  <c:v>0.99868710000000005</c:v>
                </c:pt>
                <c:pt idx="29122">
                  <c:v>0.99673604999999998</c:v>
                </c:pt>
                <c:pt idx="29123">
                  <c:v>0.97767424999999997</c:v>
                </c:pt>
                <c:pt idx="29124">
                  <c:v>0.99240786000000003</c:v>
                </c:pt>
                <c:pt idx="29125">
                  <c:v>0.98634390000000005</c:v>
                </c:pt>
                <c:pt idx="29126">
                  <c:v>1.0005406999999999</c:v>
                </c:pt>
                <c:pt idx="29127">
                  <c:v>1.0000135000000001</c:v>
                </c:pt>
                <c:pt idx="29128">
                  <c:v>0.99211377000000001</c:v>
                </c:pt>
                <c:pt idx="29129">
                  <c:v>0.99316139999999997</c:v>
                </c:pt>
                <c:pt idx="29130">
                  <c:v>1.0002078999999999</c:v>
                </c:pt>
                <c:pt idx="29131">
                  <c:v>0.9965811</c:v>
                </c:pt>
                <c:pt idx="29132">
                  <c:v>0.98756529999999998</c:v>
                </c:pt>
                <c:pt idx="29133">
                  <c:v>0.99612343000000003</c:v>
                </c:pt>
                <c:pt idx="29134">
                  <c:v>1.0013859000000001</c:v>
                </c:pt>
                <c:pt idx="29135">
                  <c:v>1.0002686000000001</c:v>
                </c:pt>
                <c:pt idx="29136">
                  <c:v>1.0009922</c:v>
                </c:pt>
                <c:pt idx="29137">
                  <c:v>1.0001678000000001</c:v>
                </c:pt>
                <c:pt idx="29138">
                  <c:v>0.98559593999999995</c:v>
                </c:pt>
                <c:pt idx="29139">
                  <c:v>1.0010858</c:v>
                </c:pt>
                <c:pt idx="29140">
                  <c:v>1.0010570999999999</c:v>
                </c:pt>
                <c:pt idx="29141">
                  <c:v>0.97905690000000001</c:v>
                </c:pt>
                <c:pt idx="29142">
                  <c:v>0.98189839999999995</c:v>
                </c:pt>
                <c:pt idx="29143">
                  <c:v>0.959283</c:v>
                </c:pt>
                <c:pt idx="29144">
                  <c:v>0.9480073</c:v>
                </c:pt>
                <c:pt idx="29145">
                  <c:v>1.0000699</c:v>
                </c:pt>
                <c:pt idx="29146">
                  <c:v>0.98974322999999997</c:v>
                </c:pt>
                <c:pt idx="29147">
                  <c:v>0.95956385</c:v>
                </c:pt>
                <c:pt idx="29148">
                  <c:v>0.99490199999999995</c:v>
                </c:pt>
                <c:pt idx="29149">
                  <c:v>1.0003759000000001</c:v>
                </c:pt>
                <c:pt idx="29150">
                  <c:v>0.99974626</c:v>
                </c:pt>
                <c:pt idx="29151">
                  <c:v>0.99265647000000001</c:v>
                </c:pt>
                <c:pt idx="29152">
                  <c:v>1.0014814000000001</c:v>
                </c:pt>
                <c:pt idx="29153">
                  <c:v>0.94085739999999995</c:v>
                </c:pt>
                <c:pt idx="29154">
                  <c:v>1.0062491</c:v>
                </c:pt>
                <c:pt idx="29155">
                  <c:v>1.0022751999999999</c:v>
                </c:pt>
                <c:pt idx="29156">
                  <c:v>1.0170364000000001</c:v>
                </c:pt>
                <c:pt idx="29157">
                  <c:v>1.0017682000000001</c:v>
                </c:pt>
                <c:pt idx="29158">
                  <c:v>0.9841626</c:v>
                </c:pt>
                <c:pt idx="29159">
                  <c:v>0.99863400000000002</c:v>
                </c:pt>
                <c:pt idx="29160">
                  <c:v>1.0013379</c:v>
                </c:pt>
                <c:pt idx="29161">
                  <c:v>1.0013292</c:v>
                </c:pt>
                <c:pt idx="29162">
                  <c:v>1.0015198999999999</c:v>
                </c:pt>
                <c:pt idx="29163">
                  <c:v>1.0004278</c:v>
                </c:pt>
                <c:pt idx="29164">
                  <c:v>1.0002713000000001</c:v>
                </c:pt>
                <c:pt idx="29165">
                  <c:v>0.99933326</c:v>
                </c:pt>
                <c:pt idx="29166">
                  <c:v>0.98914690000000005</c:v>
                </c:pt>
                <c:pt idx="29167">
                  <c:v>1.0014333</c:v>
                </c:pt>
                <c:pt idx="29168">
                  <c:v>0.98675363999999999</c:v>
                </c:pt>
                <c:pt idx="29169">
                  <c:v>0.99987910000000002</c:v>
                </c:pt>
                <c:pt idx="29170">
                  <c:v>0.98617743999999996</c:v>
                </c:pt>
                <c:pt idx="29171">
                  <c:v>0.99324330000000005</c:v>
                </c:pt>
                <c:pt idx="29172">
                  <c:v>1.0002477999999999</c:v>
                </c:pt>
                <c:pt idx="29173">
                  <c:v>0.99419283999999997</c:v>
                </c:pt>
                <c:pt idx="29174">
                  <c:v>0.99225300000000005</c:v>
                </c:pt>
                <c:pt idx="29175">
                  <c:v>0.9950447</c:v>
                </c:pt>
                <c:pt idx="29176">
                  <c:v>0.99657136000000002</c:v>
                </c:pt>
                <c:pt idx="29177">
                  <c:v>0.99611472999999995</c:v>
                </c:pt>
                <c:pt idx="29178">
                  <c:v>0.91739800000000005</c:v>
                </c:pt>
                <c:pt idx="29179">
                  <c:v>0.99161016999999996</c:v>
                </c:pt>
                <c:pt idx="29180">
                  <c:v>1.0005109999999999</c:v>
                </c:pt>
                <c:pt idx="29181">
                  <c:v>0.99708470000000005</c:v>
                </c:pt>
                <c:pt idx="29182">
                  <c:v>0.99895049999999996</c:v>
                </c:pt>
                <c:pt idx="29183">
                  <c:v>0.99698189999999998</c:v>
                </c:pt>
                <c:pt idx="29184">
                  <c:v>1.0020958</c:v>
                </c:pt>
                <c:pt idx="29185">
                  <c:v>1.0009397</c:v>
                </c:pt>
                <c:pt idx="29186">
                  <c:v>0.99087499999999995</c:v>
                </c:pt>
                <c:pt idx="29187">
                  <c:v>0.99265753999999995</c:v>
                </c:pt>
                <c:pt idx="29188">
                  <c:v>0.9913265</c:v>
                </c:pt>
                <c:pt idx="29189">
                  <c:v>0.99069023000000001</c:v>
                </c:pt>
                <c:pt idx="29190">
                  <c:v>0.99817699999999998</c:v>
                </c:pt>
                <c:pt idx="29191">
                  <c:v>0.94869510000000001</c:v>
                </c:pt>
                <c:pt idx="29192">
                  <c:v>0.99175053999999996</c:v>
                </c:pt>
                <c:pt idx="29193">
                  <c:v>0.9705994</c:v>
                </c:pt>
                <c:pt idx="29194">
                  <c:v>0.99729805999999999</c:v>
                </c:pt>
                <c:pt idx="29195">
                  <c:v>1.0004911000000001</c:v>
                </c:pt>
                <c:pt idx="29196">
                  <c:v>0.96603030000000001</c:v>
                </c:pt>
                <c:pt idx="29197">
                  <c:v>0.99903980000000003</c:v>
                </c:pt>
                <c:pt idx="29198">
                  <c:v>0.99717873000000001</c:v>
                </c:pt>
                <c:pt idx="29199">
                  <c:v>0.99630830000000004</c:v>
                </c:pt>
                <c:pt idx="29200">
                  <c:v>0.99711746000000001</c:v>
                </c:pt>
                <c:pt idx="29201">
                  <c:v>0.99980754000000005</c:v>
                </c:pt>
                <c:pt idx="29202">
                  <c:v>0.99987393999999996</c:v>
                </c:pt>
                <c:pt idx="29203">
                  <c:v>0.98118066999999998</c:v>
                </c:pt>
                <c:pt idx="29204">
                  <c:v>0.99942434000000002</c:v>
                </c:pt>
                <c:pt idx="29205">
                  <c:v>1.0004763999999999</c:v>
                </c:pt>
                <c:pt idx="29206">
                  <c:v>0.98835709999999999</c:v>
                </c:pt>
                <c:pt idx="29207">
                  <c:v>0.94424969999999997</c:v>
                </c:pt>
                <c:pt idx="29208">
                  <c:v>0.99966180000000004</c:v>
                </c:pt>
                <c:pt idx="29209">
                  <c:v>0.99597555000000004</c:v>
                </c:pt>
                <c:pt idx="29210">
                  <c:v>1.0024449</c:v>
                </c:pt>
                <c:pt idx="29211">
                  <c:v>1.0000557999999999</c:v>
                </c:pt>
                <c:pt idx="29212">
                  <c:v>1.0012804</c:v>
                </c:pt>
                <c:pt idx="29213">
                  <c:v>0.98807270000000003</c:v>
                </c:pt>
                <c:pt idx="29214">
                  <c:v>0.99175732999999999</c:v>
                </c:pt>
                <c:pt idx="29215">
                  <c:v>0.99497310000000005</c:v>
                </c:pt>
                <c:pt idx="29216">
                  <c:v>0.98992159999999996</c:v>
                </c:pt>
                <c:pt idx="29217">
                  <c:v>0.97348120000000005</c:v>
                </c:pt>
                <c:pt idx="29218">
                  <c:v>0.98560409999999998</c:v>
                </c:pt>
                <c:pt idx="29219">
                  <c:v>0.98203859999999998</c:v>
                </c:pt>
                <c:pt idx="29220">
                  <c:v>0.99334043000000005</c:v>
                </c:pt>
                <c:pt idx="29221">
                  <c:v>0.95639110000000005</c:v>
                </c:pt>
                <c:pt idx="29222">
                  <c:v>1.0042788</c:v>
                </c:pt>
                <c:pt idx="29223">
                  <c:v>0.99546444000000001</c:v>
                </c:pt>
                <c:pt idx="29224">
                  <c:v>0.99707820000000003</c:v>
                </c:pt>
                <c:pt idx="29225">
                  <c:v>1.0001534999999999</c:v>
                </c:pt>
                <c:pt idx="29226">
                  <c:v>0.97220680000000004</c:v>
                </c:pt>
                <c:pt idx="29227">
                  <c:v>0.9896992</c:v>
                </c:pt>
                <c:pt idx="29228">
                  <c:v>0.99386870000000005</c:v>
                </c:pt>
                <c:pt idx="29229">
                  <c:v>0.99103445000000001</c:v>
                </c:pt>
                <c:pt idx="29230">
                  <c:v>1.0003861000000001</c:v>
                </c:pt>
                <c:pt idx="29231">
                  <c:v>0.99956655999999999</c:v>
                </c:pt>
                <c:pt idx="29232">
                  <c:v>0.99690920000000005</c:v>
                </c:pt>
                <c:pt idx="29233">
                  <c:v>0.99182117000000003</c:v>
                </c:pt>
                <c:pt idx="29234">
                  <c:v>1.0006316</c:v>
                </c:pt>
                <c:pt idx="29235">
                  <c:v>0.97560309999999995</c:v>
                </c:pt>
                <c:pt idx="29236">
                  <c:v>0.9920563</c:v>
                </c:pt>
                <c:pt idx="29237">
                  <c:v>0.9993457</c:v>
                </c:pt>
                <c:pt idx="29238">
                  <c:v>0.95513654000000003</c:v>
                </c:pt>
                <c:pt idx="29239">
                  <c:v>0.99860380000000004</c:v>
                </c:pt>
                <c:pt idx="29240">
                  <c:v>0.96528700000000001</c:v>
                </c:pt>
                <c:pt idx="29241">
                  <c:v>1.0003872</c:v>
                </c:pt>
                <c:pt idx="29242">
                  <c:v>0.99973400000000001</c:v>
                </c:pt>
                <c:pt idx="29243">
                  <c:v>0.99910140000000003</c:v>
                </c:pt>
                <c:pt idx="29244">
                  <c:v>0.99891275000000002</c:v>
                </c:pt>
                <c:pt idx="29245">
                  <c:v>0.99898726000000004</c:v>
                </c:pt>
                <c:pt idx="29246">
                  <c:v>0.99991649999999999</c:v>
                </c:pt>
                <c:pt idx="29247">
                  <c:v>0.96565860000000003</c:v>
                </c:pt>
                <c:pt idx="29248">
                  <c:v>0.99494106000000004</c:v>
                </c:pt>
                <c:pt idx="29249">
                  <c:v>0.99380999999999997</c:v>
                </c:pt>
                <c:pt idx="29250">
                  <c:v>0.99947509999999995</c:v>
                </c:pt>
                <c:pt idx="29251">
                  <c:v>1.0010113</c:v>
                </c:pt>
                <c:pt idx="29252">
                  <c:v>1.0017636000000001</c:v>
                </c:pt>
                <c:pt idx="29253">
                  <c:v>0.98333429999999999</c:v>
                </c:pt>
                <c:pt idx="29254">
                  <c:v>0.99872077000000004</c:v>
                </c:pt>
                <c:pt idx="29255">
                  <c:v>0.99894870000000002</c:v>
                </c:pt>
                <c:pt idx="29256">
                  <c:v>0.99551654000000001</c:v>
                </c:pt>
                <c:pt idx="29257">
                  <c:v>0.98714316000000002</c:v>
                </c:pt>
                <c:pt idx="29258">
                  <c:v>1.0007477</c:v>
                </c:pt>
                <c:pt idx="29259">
                  <c:v>0.97871300000000006</c:v>
                </c:pt>
                <c:pt idx="29260">
                  <c:v>0.99739409999999995</c:v>
                </c:pt>
                <c:pt idx="29261">
                  <c:v>0.95666932999999998</c:v>
                </c:pt>
                <c:pt idx="29262">
                  <c:v>1.0001146999999999</c:v>
                </c:pt>
                <c:pt idx="29263">
                  <c:v>0.98736393</c:v>
                </c:pt>
                <c:pt idx="29264">
                  <c:v>1.0004101999999999</c:v>
                </c:pt>
                <c:pt idx="29265">
                  <c:v>0.99822354000000002</c:v>
                </c:pt>
                <c:pt idx="29266">
                  <c:v>0.99334394999999998</c:v>
                </c:pt>
                <c:pt idx="29267">
                  <c:v>0.99161153999999996</c:v>
                </c:pt>
                <c:pt idx="29268">
                  <c:v>0.95617859999999999</c:v>
                </c:pt>
                <c:pt idx="29269">
                  <c:v>0.98676660000000005</c:v>
                </c:pt>
                <c:pt idx="29270">
                  <c:v>1.0003883</c:v>
                </c:pt>
                <c:pt idx="29271">
                  <c:v>1.0011823</c:v>
                </c:pt>
                <c:pt idx="29272">
                  <c:v>0.99862669999999998</c:v>
                </c:pt>
                <c:pt idx="29273">
                  <c:v>0.99345349999999999</c:v>
                </c:pt>
                <c:pt idx="29274">
                  <c:v>0.9995212</c:v>
                </c:pt>
                <c:pt idx="29275">
                  <c:v>1.0029655</c:v>
                </c:pt>
                <c:pt idx="29276">
                  <c:v>1.0007709</c:v>
                </c:pt>
                <c:pt idx="29277">
                  <c:v>0.99230280000000004</c:v>
                </c:pt>
                <c:pt idx="29278">
                  <c:v>1.0004725000000001</c:v>
                </c:pt>
                <c:pt idx="29279">
                  <c:v>0.97816855000000003</c:v>
                </c:pt>
                <c:pt idx="29280">
                  <c:v>0.98998850000000005</c:v>
                </c:pt>
                <c:pt idx="29281">
                  <c:v>0.99980736000000003</c:v>
                </c:pt>
                <c:pt idx="29282">
                  <c:v>1.0002944</c:v>
                </c:pt>
                <c:pt idx="29283">
                  <c:v>0.97462249999999995</c:v>
                </c:pt>
                <c:pt idx="29284">
                  <c:v>0.96378600000000003</c:v>
                </c:pt>
                <c:pt idx="29285">
                  <c:v>1.00031</c:v>
                </c:pt>
                <c:pt idx="29286">
                  <c:v>0.98592687000000001</c:v>
                </c:pt>
                <c:pt idx="29287">
                  <c:v>0.95278059999999998</c:v>
                </c:pt>
                <c:pt idx="29288">
                  <c:v>1.0019647</c:v>
                </c:pt>
                <c:pt idx="29289">
                  <c:v>0.99818366999999997</c:v>
                </c:pt>
                <c:pt idx="29290">
                  <c:v>0.99315386999999999</c:v>
                </c:pt>
                <c:pt idx="29291">
                  <c:v>1.0002024</c:v>
                </c:pt>
                <c:pt idx="29292">
                  <c:v>0.99951409999999996</c:v>
                </c:pt>
                <c:pt idx="29293">
                  <c:v>0.99244284999999999</c:v>
                </c:pt>
                <c:pt idx="29294">
                  <c:v>0.99278089999999997</c:v>
                </c:pt>
                <c:pt idx="29295">
                  <c:v>0.99311950000000004</c:v>
                </c:pt>
                <c:pt idx="29296">
                  <c:v>0.99674739999999995</c:v>
                </c:pt>
                <c:pt idx="29297">
                  <c:v>0.98925494999999997</c:v>
                </c:pt>
                <c:pt idx="29298">
                  <c:v>0.99823636000000004</c:v>
                </c:pt>
                <c:pt idx="29299">
                  <c:v>1.0001842999999999</c:v>
                </c:pt>
                <c:pt idx="29300">
                  <c:v>0.99338249999999995</c:v>
                </c:pt>
                <c:pt idx="29301">
                  <c:v>0.97468995999999997</c:v>
                </c:pt>
                <c:pt idx="29302">
                  <c:v>0.99256390000000005</c:v>
                </c:pt>
                <c:pt idx="29303">
                  <c:v>0.99866253000000005</c:v>
                </c:pt>
                <c:pt idx="29304">
                  <c:v>0.99999199999999999</c:v>
                </c:pt>
                <c:pt idx="29305">
                  <c:v>0.98656149999999998</c:v>
                </c:pt>
                <c:pt idx="29306">
                  <c:v>0.99749030000000005</c:v>
                </c:pt>
                <c:pt idx="29307">
                  <c:v>1.0006564</c:v>
                </c:pt>
                <c:pt idx="29308">
                  <c:v>0.98383399999999999</c:v>
                </c:pt>
                <c:pt idx="29309">
                  <c:v>0.98489479999999996</c:v>
                </c:pt>
                <c:pt idx="29310">
                  <c:v>0.99596830000000003</c:v>
                </c:pt>
                <c:pt idx="29311">
                  <c:v>0.99901260000000003</c:v>
                </c:pt>
                <c:pt idx="29312">
                  <c:v>1.0006629</c:v>
                </c:pt>
                <c:pt idx="29313">
                  <c:v>0.99898779999999998</c:v>
                </c:pt>
                <c:pt idx="29314">
                  <c:v>0.98951787000000002</c:v>
                </c:pt>
                <c:pt idx="29315">
                  <c:v>0.99322239999999995</c:v>
                </c:pt>
                <c:pt idx="29316">
                  <c:v>0.99824440000000003</c:v>
                </c:pt>
                <c:pt idx="29317">
                  <c:v>0.99442240000000004</c:v>
                </c:pt>
                <c:pt idx="29318">
                  <c:v>0.96224827000000002</c:v>
                </c:pt>
                <c:pt idx="29319">
                  <c:v>0.99999017000000001</c:v>
                </c:pt>
                <c:pt idx="29320">
                  <c:v>1.0001225</c:v>
                </c:pt>
                <c:pt idx="29321">
                  <c:v>1.0023631</c:v>
                </c:pt>
                <c:pt idx="29322">
                  <c:v>0.99835499999999999</c:v>
                </c:pt>
                <c:pt idx="29323">
                  <c:v>1.0010147</c:v>
                </c:pt>
                <c:pt idx="29324">
                  <c:v>0.99959195000000001</c:v>
                </c:pt>
                <c:pt idx="29325">
                  <c:v>0.94126810000000005</c:v>
                </c:pt>
                <c:pt idx="29326">
                  <c:v>1.0012728</c:v>
                </c:pt>
                <c:pt idx="29327">
                  <c:v>0.99891580000000002</c:v>
                </c:pt>
                <c:pt idx="29328">
                  <c:v>0.99701949999999995</c:v>
                </c:pt>
                <c:pt idx="29329">
                  <c:v>0.97317169999999997</c:v>
                </c:pt>
                <c:pt idx="29330">
                  <c:v>0.9980175</c:v>
                </c:pt>
                <c:pt idx="29331">
                  <c:v>0.99455225000000003</c:v>
                </c:pt>
                <c:pt idx="29332">
                  <c:v>1.0001534000000001</c:v>
                </c:pt>
                <c:pt idx="29333">
                  <c:v>0.99935790000000002</c:v>
                </c:pt>
                <c:pt idx="29334">
                  <c:v>0.97461027</c:v>
                </c:pt>
                <c:pt idx="29335">
                  <c:v>1.0007778000000001</c:v>
                </c:pt>
                <c:pt idx="29336">
                  <c:v>1.0000274</c:v>
                </c:pt>
                <c:pt idx="29337">
                  <c:v>0.99257695999999995</c:v>
                </c:pt>
                <c:pt idx="29338">
                  <c:v>0.92417590000000005</c:v>
                </c:pt>
                <c:pt idx="29339">
                  <c:v>0.96249443000000001</c:v>
                </c:pt>
                <c:pt idx="29340">
                  <c:v>0.98538499999999996</c:v>
                </c:pt>
                <c:pt idx="29341">
                  <c:v>1.0010688000000001</c:v>
                </c:pt>
                <c:pt idx="29342">
                  <c:v>1.0005591</c:v>
                </c:pt>
                <c:pt idx="29343">
                  <c:v>0.99976430000000005</c:v>
                </c:pt>
                <c:pt idx="29344">
                  <c:v>1.0028501999999999</c:v>
                </c:pt>
                <c:pt idx="29345">
                  <c:v>1.0004090000000001</c:v>
                </c:pt>
                <c:pt idx="29346">
                  <c:v>0.98526599999999998</c:v>
                </c:pt>
                <c:pt idx="29347">
                  <c:v>0.97000280000000005</c:v>
                </c:pt>
                <c:pt idx="29348">
                  <c:v>0.9729331</c:v>
                </c:pt>
                <c:pt idx="29349">
                  <c:v>0.96231949999999999</c:v>
                </c:pt>
                <c:pt idx="29350">
                  <c:v>0.98391293999999996</c:v>
                </c:pt>
                <c:pt idx="29351">
                  <c:v>0.99971089999999996</c:v>
                </c:pt>
                <c:pt idx="29352">
                  <c:v>0.99918750000000001</c:v>
                </c:pt>
                <c:pt idx="29353">
                  <c:v>1.0003747999999999</c:v>
                </c:pt>
                <c:pt idx="29354">
                  <c:v>0.97099049999999998</c:v>
                </c:pt>
                <c:pt idx="29355">
                  <c:v>0.99995480000000003</c:v>
                </c:pt>
                <c:pt idx="29356">
                  <c:v>0.96946129999999997</c:v>
                </c:pt>
                <c:pt idx="29357">
                  <c:v>0.99974423999999995</c:v>
                </c:pt>
                <c:pt idx="29358">
                  <c:v>0.97203430000000002</c:v>
                </c:pt>
                <c:pt idx="29359">
                  <c:v>1.0004090000000001</c:v>
                </c:pt>
                <c:pt idx="29360">
                  <c:v>0.99925286000000002</c:v>
                </c:pt>
                <c:pt idx="29361">
                  <c:v>1.0010717</c:v>
                </c:pt>
                <c:pt idx="29362">
                  <c:v>0.95249779999999995</c:v>
                </c:pt>
                <c:pt idx="29363">
                  <c:v>1.0009916999999999</c:v>
                </c:pt>
                <c:pt idx="29364">
                  <c:v>0.99247205000000005</c:v>
                </c:pt>
                <c:pt idx="29365">
                  <c:v>0.99688876000000004</c:v>
                </c:pt>
                <c:pt idx="29366">
                  <c:v>0.98429909999999998</c:v>
                </c:pt>
                <c:pt idx="29367">
                  <c:v>1.0008486999999999</c:v>
                </c:pt>
                <c:pt idx="29368">
                  <c:v>0.99776876000000003</c:v>
                </c:pt>
                <c:pt idx="29369">
                  <c:v>1.0005790000000001</c:v>
                </c:pt>
                <c:pt idx="29370">
                  <c:v>0.98649980000000004</c:v>
                </c:pt>
                <c:pt idx="29371">
                  <c:v>0.99715900000000002</c:v>
                </c:pt>
                <c:pt idx="29372">
                  <c:v>0.99004740000000002</c:v>
                </c:pt>
                <c:pt idx="29373">
                  <c:v>1.0002707</c:v>
                </c:pt>
                <c:pt idx="29374">
                  <c:v>0.98606609999999995</c:v>
                </c:pt>
                <c:pt idx="29375">
                  <c:v>1.0005698999999999</c:v>
                </c:pt>
                <c:pt idx="29376">
                  <c:v>1.0000279000000001</c:v>
                </c:pt>
                <c:pt idx="29377">
                  <c:v>0.97874826000000004</c:v>
                </c:pt>
                <c:pt idx="29378">
                  <c:v>0.99366010000000005</c:v>
                </c:pt>
                <c:pt idx="29379">
                  <c:v>0.99264156999999997</c:v>
                </c:pt>
                <c:pt idx="29380">
                  <c:v>1.0027425999999999</c:v>
                </c:pt>
                <c:pt idx="29381">
                  <c:v>1.0013174</c:v>
                </c:pt>
                <c:pt idx="29382">
                  <c:v>0.99950899999999998</c:v>
                </c:pt>
                <c:pt idx="29383">
                  <c:v>0.99077999999999999</c:v>
                </c:pt>
                <c:pt idx="29384">
                  <c:v>1.0005218</c:v>
                </c:pt>
                <c:pt idx="29385">
                  <c:v>0.99500655999999998</c:v>
                </c:pt>
                <c:pt idx="29386">
                  <c:v>0.94423460000000004</c:v>
                </c:pt>
                <c:pt idx="29387">
                  <c:v>0.97360239999999998</c:v>
                </c:pt>
                <c:pt idx="29388">
                  <c:v>0.95765792999999999</c:v>
                </c:pt>
                <c:pt idx="29389">
                  <c:v>1.0000271000000001</c:v>
                </c:pt>
                <c:pt idx="29390">
                  <c:v>0.98853444999999995</c:v>
                </c:pt>
                <c:pt idx="29391">
                  <c:v>0.99912964999999998</c:v>
                </c:pt>
                <c:pt idx="29392">
                  <c:v>0.99963175999999998</c:v>
                </c:pt>
                <c:pt idx="29393">
                  <c:v>1.0005008</c:v>
                </c:pt>
                <c:pt idx="29394">
                  <c:v>0.99872254999999999</c:v>
                </c:pt>
                <c:pt idx="29395">
                  <c:v>0.99613859999999999</c:v>
                </c:pt>
                <c:pt idx="29396">
                  <c:v>0.97069740000000004</c:v>
                </c:pt>
                <c:pt idx="29397">
                  <c:v>1.0010717</c:v>
                </c:pt>
                <c:pt idx="29398">
                  <c:v>0.98675619999999997</c:v>
                </c:pt>
                <c:pt idx="29399">
                  <c:v>1.0006881999999999</c:v>
                </c:pt>
                <c:pt idx="29400">
                  <c:v>0.98254529999999995</c:v>
                </c:pt>
                <c:pt idx="29401">
                  <c:v>1.0007440000000001</c:v>
                </c:pt>
                <c:pt idx="29402">
                  <c:v>0.99372070000000001</c:v>
                </c:pt>
                <c:pt idx="29403">
                  <c:v>1.000955</c:v>
                </c:pt>
                <c:pt idx="29404">
                  <c:v>0.97012109999999996</c:v>
                </c:pt>
                <c:pt idx="29405">
                  <c:v>0.99591569999999996</c:v>
                </c:pt>
                <c:pt idx="29406">
                  <c:v>0.99329889999999998</c:v>
                </c:pt>
                <c:pt idx="29407">
                  <c:v>0.99831610000000004</c:v>
                </c:pt>
                <c:pt idx="29408">
                  <c:v>0.95470094999999999</c:v>
                </c:pt>
                <c:pt idx="29409">
                  <c:v>0.96203059999999996</c:v>
                </c:pt>
                <c:pt idx="29410">
                  <c:v>0.97484689999999996</c:v>
                </c:pt>
                <c:pt idx="29411">
                  <c:v>0.99427500000000002</c:v>
                </c:pt>
                <c:pt idx="29412">
                  <c:v>0.99987245000000002</c:v>
                </c:pt>
                <c:pt idx="29413">
                  <c:v>0.99998940000000003</c:v>
                </c:pt>
                <c:pt idx="29414">
                  <c:v>0.99339409999999995</c:v>
                </c:pt>
                <c:pt idx="29415">
                  <c:v>0.98634875</c:v>
                </c:pt>
                <c:pt idx="29416">
                  <c:v>0.99064565000000004</c:v>
                </c:pt>
                <c:pt idx="29417">
                  <c:v>0.99948519999999996</c:v>
                </c:pt>
                <c:pt idx="29418">
                  <c:v>0.99961233000000005</c:v>
                </c:pt>
                <c:pt idx="29419">
                  <c:v>0.99531937000000004</c:v>
                </c:pt>
                <c:pt idx="29420">
                  <c:v>1.0008663</c:v>
                </c:pt>
                <c:pt idx="29421">
                  <c:v>0.99224734000000003</c:v>
                </c:pt>
                <c:pt idx="29422">
                  <c:v>0.99716145</c:v>
                </c:pt>
                <c:pt idx="29423">
                  <c:v>0.98847616000000005</c:v>
                </c:pt>
                <c:pt idx="29424">
                  <c:v>0.99931099999999995</c:v>
                </c:pt>
                <c:pt idx="29425">
                  <c:v>1.0009315999999999</c:v>
                </c:pt>
                <c:pt idx="29426">
                  <c:v>0.99847070000000004</c:v>
                </c:pt>
                <c:pt idx="29427">
                  <c:v>0.96748559999999995</c:v>
                </c:pt>
                <c:pt idx="29428">
                  <c:v>0.99911875000000006</c:v>
                </c:pt>
                <c:pt idx="29429">
                  <c:v>0.99896187000000003</c:v>
                </c:pt>
                <c:pt idx="29430">
                  <c:v>0.9844579</c:v>
                </c:pt>
                <c:pt idx="29431">
                  <c:v>0.99461219999999995</c:v>
                </c:pt>
                <c:pt idx="29432">
                  <c:v>0.99795719999999999</c:v>
                </c:pt>
                <c:pt idx="29433">
                  <c:v>1.0005959</c:v>
                </c:pt>
                <c:pt idx="29434">
                  <c:v>0.98514820000000003</c:v>
                </c:pt>
                <c:pt idx="29435">
                  <c:v>1.0001370000000001</c:v>
                </c:pt>
                <c:pt idx="29436">
                  <c:v>0.99059045000000001</c:v>
                </c:pt>
                <c:pt idx="29437">
                  <c:v>0.98990149999999999</c:v>
                </c:pt>
                <c:pt idx="29438">
                  <c:v>1.0005200000000001</c:v>
                </c:pt>
                <c:pt idx="29439">
                  <c:v>0.99181180000000002</c:v>
                </c:pt>
                <c:pt idx="29440">
                  <c:v>0.96963829999999995</c:v>
                </c:pt>
                <c:pt idx="29441">
                  <c:v>1.0006117999999999</c:v>
                </c:pt>
                <c:pt idx="29442">
                  <c:v>0.99657300000000004</c:v>
                </c:pt>
                <c:pt idx="29443">
                  <c:v>0.98000056000000002</c:v>
                </c:pt>
                <c:pt idx="29444">
                  <c:v>0.96986806000000003</c:v>
                </c:pt>
                <c:pt idx="29445">
                  <c:v>0.98061085000000003</c:v>
                </c:pt>
                <c:pt idx="29446">
                  <c:v>0.98282963000000001</c:v>
                </c:pt>
                <c:pt idx="29447">
                  <c:v>0.97989017</c:v>
                </c:pt>
                <c:pt idx="29448">
                  <c:v>1.0001518</c:v>
                </c:pt>
                <c:pt idx="29449">
                  <c:v>0.99193129999999996</c:v>
                </c:pt>
                <c:pt idx="29450">
                  <c:v>1.0007709</c:v>
                </c:pt>
                <c:pt idx="29451">
                  <c:v>0.98968506000000001</c:v>
                </c:pt>
                <c:pt idx="29452">
                  <c:v>0.99852633000000002</c:v>
                </c:pt>
                <c:pt idx="29453">
                  <c:v>1.0000699</c:v>
                </c:pt>
                <c:pt idx="29454">
                  <c:v>0.99048453999999997</c:v>
                </c:pt>
                <c:pt idx="29455">
                  <c:v>0.99547284999999996</c:v>
                </c:pt>
                <c:pt idx="29456">
                  <c:v>1.0008558999999999</c:v>
                </c:pt>
                <c:pt idx="29457">
                  <c:v>0.99597495999999996</c:v>
                </c:pt>
                <c:pt idx="29458">
                  <c:v>0.9999709</c:v>
                </c:pt>
                <c:pt idx="29459">
                  <c:v>0.99880880000000005</c:v>
                </c:pt>
                <c:pt idx="29460">
                  <c:v>0.98791209999999996</c:v>
                </c:pt>
                <c:pt idx="29461">
                  <c:v>0.98353389999999996</c:v>
                </c:pt>
                <c:pt idx="29462">
                  <c:v>0.95787149999999999</c:v>
                </c:pt>
                <c:pt idx="29463">
                  <c:v>0.98895352999999997</c:v>
                </c:pt>
                <c:pt idx="29464">
                  <c:v>1.0050557</c:v>
                </c:pt>
                <c:pt idx="29465">
                  <c:v>0.9969481</c:v>
                </c:pt>
                <c:pt idx="29466">
                  <c:v>0.99368274000000001</c:v>
                </c:pt>
                <c:pt idx="29467">
                  <c:v>1.0006108</c:v>
                </c:pt>
                <c:pt idx="29468">
                  <c:v>0.99873789999999996</c:v>
                </c:pt>
                <c:pt idx="29469">
                  <c:v>0.98989934000000002</c:v>
                </c:pt>
                <c:pt idx="29470">
                  <c:v>1.0008518</c:v>
                </c:pt>
                <c:pt idx="29471">
                  <c:v>1.0039932</c:v>
                </c:pt>
                <c:pt idx="29472">
                  <c:v>1.0026975</c:v>
                </c:pt>
                <c:pt idx="29473">
                  <c:v>0.98012197000000001</c:v>
                </c:pt>
                <c:pt idx="29474">
                  <c:v>0.96943820000000003</c:v>
                </c:pt>
                <c:pt idx="29475">
                  <c:v>0.99845150000000005</c:v>
                </c:pt>
                <c:pt idx="29476">
                  <c:v>1.0028444999999999</c:v>
                </c:pt>
                <c:pt idx="29477">
                  <c:v>0.99626064000000003</c:v>
                </c:pt>
                <c:pt idx="29478">
                  <c:v>0.99950519999999998</c:v>
                </c:pt>
                <c:pt idx="29479">
                  <c:v>0.99348616999999995</c:v>
                </c:pt>
                <c:pt idx="29480">
                  <c:v>1.0003165000000001</c:v>
                </c:pt>
                <c:pt idx="29481">
                  <c:v>0.96633685000000002</c:v>
                </c:pt>
                <c:pt idx="29482">
                  <c:v>0.98086859999999998</c:v>
                </c:pt>
                <c:pt idx="29483">
                  <c:v>0.98453610000000003</c:v>
                </c:pt>
                <c:pt idx="29484">
                  <c:v>1.0013757000000001</c:v>
                </c:pt>
                <c:pt idx="29485">
                  <c:v>0.9993976</c:v>
                </c:pt>
                <c:pt idx="29486">
                  <c:v>0.99866253000000005</c:v>
                </c:pt>
                <c:pt idx="29487">
                  <c:v>1.0001708</c:v>
                </c:pt>
                <c:pt idx="29488">
                  <c:v>1.0000526000000001</c:v>
                </c:pt>
                <c:pt idx="29489">
                  <c:v>0.98917339999999998</c:v>
                </c:pt>
                <c:pt idx="29490">
                  <c:v>0.99841259999999998</c:v>
                </c:pt>
                <c:pt idx="29491">
                  <c:v>0.99901812999999995</c:v>
                </c:pt>
                <c:pt idx="29492">
                  <c:v>0.95676296999999999</c:v>
                </c:pt>
                <c:pt idx="29493">
                  <c:v>1.0000633000000001</c:v>
                </c:pt>
                <c:pt idx="29494">
                  <c:v>0.9994575</c:v>
                </c:pt>
                <c:pt idx="29495">
                  <c:v>1.0027347</c:v>
                </c:pt>
                <c:pt idx="29496">
                  <c:v>0.98429259999999996</c:v>
                </c:pt>
                <c:pt idx="29497">
                  <c:v>0.99974626</c:v>
                </c:pt>
                <c:pt idx="29498">
                  <c:v>0.99916994999999997</c:v>
                </c:pt>
                <c:pt idx="29499">
                  <c:v>0.99890230000000002</c:v>
                </c:pt>
                <c:pt idx="29500">
                  <c:v>0.99119705000000002</c:v>
                </c:pt>
                <c:pt idx="29501">
                  <c:v>0.99053760000000002</c:v>
                </c:pt>
                <c:pt idx="29502">
                  <c:v>0.99995900000000004</c:v>
                </c:pt>
                <c:pt idx="29503">
                  <c:v>0.94798784999999997</c:v>
                </c:pt>
                <c:pt idx="29504">
                  <c:v>1.0046442</c:v>
                </c:pt>
                <c:pt idx="29505">
                  <c:v>1.0000699</c:v>
                </c:pt>
                <c:pt idx="29506">
                  <c:v>1.0010728</c:v>
                </c:pt>
                <c:pt idx="29507">
                  <c:v>0.99681324000000004</c:v>
                </c:pt>
                <c:pt idx="29508">
                  <c:v>0.99554010000000004</c:v>
                </c:pt>
                <c:pt idx="29509">
                  <c:v>1.0016904</c:v>
                </c:pt>
                <c:pt idx="29510">
                  <c:v>1.002354</c:v>
                </c:pt>
                <c:pt idx="29511">
                  <c:v>0.99631510000000001</c:v>
                </c:pt>
                <c:pt idx="29512">
                  <c:v>1.0004398000000001</c:v>
                </c:pt>
                <c:pt idx="29513">
                  <c:v>1.0004838</c:v>
                </c:pt>
                <c:pt idx="29514">
                  <c:v>0.99905646000000004</c:v>
                </c:pt>
                <c:pt idx="29515">
                  <c:v>0.98009234999999995</c:v>
                </c:pt>
                <c:pt idx="29516">
                  <c:v>0.93585940000000001</c:v>
                </c:pt>
                <c:pt idx="29517">
                  <c:v>0.99956149999999999</c:v>
                </c:pt>
                <c:pt idx="29518">
                  <c:v>1.00126</c:v>
                </c:pt>
                <c:pt idx="29519">
                  <c:v>0.97837079999999998</c:v>
                </c:pt>
                <c:pt idx="29520">
                  <c:v>1.0011036</c:v>
                </c:pt>
                <c:pt idx="29521">
                  <c:v>0.9912358</c:v>
                </c:pt>
                <c:pt idx="29522">
                  <c:v>0.99988140000000003</c:v>
                </c:pt>
                <c:pt idx="29523">
                  <c:v>0.99976814000000003</c:v>
                </c:pt>
                <c:pt idx="29524">
                  <c:v>0.99963175999999998</c:v>
                </c:pt>
                <c:pt idx="29525">
                  <c:v>1.0009412</c:v>
                </c:pt>
                <c:pt idx="29526">
                  <c:v>0.98937839999999999</c:v>
                </c:pt>
                <c:pt idx="29527">
                  <c:v>0.99621110000000002</c:v>
                </c:pt>
                <c:pt idx="29528">
                  <c:v>0.99187267000000001</c:v>
                </c:pt>
                <c:pt idx="29529">
                  <c:v>0.99253135999999997</c:v>
                </c:pt>
                <c:pt idx="29530">
                  <c:v>0.99981120000000001</c:v>
                </c:pt>
                <c:pt idx="29531">
                  <c:v>0.98772150000000003</c:v>
                </c:pt>
                <c:pt idx="29532">
                  <c:v>0.99487040000000004</c:v>
                </c:pt>
                <c:pt idx="29533">
                  <c:v>0.99994844000000005</c:v>
                </c:pt>
                <c:pt idx="29534">
                  <c:v>0.99210779999999998</c:v>
                </c:pt>
                <c:pt idx="29535">
                  <c:v>0.99813300000000005</c:v>
                </c:pt>
                <c:pt idx="29536">
                  <c:v>0.99882059999999995</c:v>
                </c:pt>
                <c:pt idx="29537">
                  <c:v>0.99871900000000002</c:v>
                </c:pt>
                <c:pt idx="29538">
                  <c:v>0.97189015000000001</c:v>
                </c:pt>
                <c:pt idx="29539">
                  <c:v>0.99957894999999997</c:v>
                </c:pt>
                <c:pt idx="29540">
                  <c:v>0.98554830000000004</c:v>
                </c:pt>
                <c:pt idx="29541">
                  <c:v>1.0009385</c:v>
                </c:pt>
                <c:pt idx="29542">
                  <c:v>0.99496465999999995</c:v>
                </c:pt>
                <c:pt idx="29543">
                  <c:v>0.99955649999999996</c:v>
                </c:pt>
                <c:pt idx="29544">
                  <c:v>1.0007709</c:v>
                </c:pt>
                <c:pt idx="29545">
                  <c:v>0.99973420000000002</c:v>
                </c:pt>
                <c:pt idx="29546">
                  <c:v>0.9930428</c:v>
                </c:pt>
                <c:pt idx="29547">
                  <c:v>0.94246269999999999</c:v>
                </c:pt>
                <c:pt idx="29548">
                  <c:v>0.99711039999999995</c:v>
                </c:pt>
                <c:pt idx="29549">
                  <c:v>1.0008821000000001</c:v>
                </c:pt>
                <c:pt idx="29550">
                  <c:v>0.99162817000000003</c:v>
                </c:pt>
                <c:pt idx="29551">
                  <c:v>0.99777495999999999</c:v>
                </c:pt>
                <c:pt idx="29552">
                  <c:v>0.99872667000000004</c:v>
                </c:pt>
                <c:pt idx="29553">
                  <c:v>0.99953765000000006</c:v>
                </c:pt>
                <c:pt idx="29554">
                  <c:v>1.0030794999999999</c:v>
                </c:pt>
                <c:pt idx="29555">
                  <c:v>1.0012093</c:v>
                </c:pt>
                <c:pt idx="29556">
                  <c:v>0.9890217</c:v>
                </c:pt>
                <c:pt idx="29557">
                  <c:v>0.99195045000000004</c:v>
                </c:pt>
                <c:pt idx="29558">
                  <c:v>0.99957169999999995</c:v>
                </c:pt>
                <c:pt idx="29559">
                  <c:v>1.0000916</c:v>
                </c:pt>
                <c:pt idx="29560">
                  <c:v>0.92868609999999996</c:v>
                </c:pt>
                <c:pt idx="29561">
                  <c:v>1.0000271000000001</c:v>
                </c:pt>
                <c:pt idx="29562">
                  <c:v>0.97938555000000005</c:v>
                </c:pt>
                <c:pt idx="29563">
                  <c:v>0.99707215999999999</c:v>
                </c:pt>
                <c:pt idx="29564">
                  <c:v>0.99689399999999995</c:v>
                </c:pt>
                <c:pt idx="29565">
                  <c:v>0.98431444000000001</c:v>
                </c:pt>
                <c:pt idx="29566">
                  <c:v>0.99618370000000001</c:v>
                </c:pt>
                <c:pt idx="29567">
                  <c:v>0.97592175000000003</c:v>
                </c:pt>
                <c:pt idx="29568">
                  <c:v>1.0007709</c:v>
                </c:pt>
                <c:pt idx="29569">
                  <c:v>0.98856425000000003</c:v>
                </c:pt>
                <c:pt idx="29570">
                  <c:v>0.99686735999999998</c:v>
                </c:pt>
                <c:pt idx="29571">
                  <c:v>0.99820319999999996</c:v>
                </c:pt>
                <c:pt idx="29572">
                  <c:v>0.94790600000000003</c:v>
                </c:pt>
                <c:pt idx="29573">
                  <c:v>1.0000465999999999</c:v>
                </c:pt>
                <c:pt idx="29574">
                  <c:v>0.98335134999999996</c:v>
                </c:pt>
                <c:pt idx="29575">
                  <c:v>0.98992484999999997</c:v>
                </c:pt>
                <c:pt idx="29576">
                  <c:v>1.0028870000000001</c:v>
                </c:pt>
                <c:pt idx="29577">
                  <c:v>0.99952054000000001</c:v>
                </c:pt>
                <c:pt idx="29578">
                  <c:v>0.99534833</c:v>
                </c:pt>
                <c:pt idx="29579">
                  <c:v>0.99984010000000001</c:v>
                </c:pt>
                <c:pt idx="29580">
                  <c:v>1.0008085</c:v>
                </c:pt>
                <c:pt idx="29581">
                  <c:v>0.96959479999999998</c:v>
                </c:pt>
                <c:pt idx="29582">
                  <c:v>0.99149120000000002</c:v>
                </c:pt>
                <c:pt idx="29583">
                  <c:v>0.99864215000000001</c:v>
                </c:pt>
                <c:pt idx="29584">
                  <c:v>0.99326532999999995</c:v>
                </c:pt>
                <c:pt idx="29585">
                  <c:v>0.98521000000000003</c:v>
                </c:pt>
                <c:pt idx="29586">
                  <c:v>1.0014495999999999</c:v>
                </c:pt>
                <c:pt idx="29587">
                  <c:v>0.99233835999999997</c:v>
                </c:pt>
                <c:pt idx="29588">
                  <c:v>0.99801963999999999</c:v>
                </c:pt>
                <c:pt idx="29589">
                  <c:v>0.99906249999999996</c:v>
                </c:pt>
                <c:pt idx="29590">
                  <c:v>0.97388642999999997</c:v>
                </c:pt>
                <c:pt idx="29591">
                  <c:v>1.0007092</c:v>
                </c:pt>
                <c:pt idx="29592">
                  <c:v>0.99539226000000003</c:v>
                </c:pt>
                <c:pt idx="29593">
                  <c:v>0.98926539999999996</c:v>
                </c:pt>
                <c:pt idx="29594">
                  <c:v>0.99871962999999997</c:v>
                </c:pt>
                <c:pt idx="29595">
                  <c:v>0.99998169999999997</c:v>
                </c:pt>
                <c:pt idx="29596">
                  <c:v>1.0012728</c:v>
                </c:pt>
                <c:pt idx="29597">
                  <c:v>0.97933924000000006</c:v>
                </c:pt>
                <c:pt idx="29598">
                  <c:v>0.97418689999999997</c:v>
                </c:pt>
                <c:pt idx="29599">
                  <c:v>1.0010108</c:v>
                </c:pt>
                <c:pt idx="29600">
                  <c:v>0.96697049999999996</c:v>
                </c:pt>
                <c:pt idx="29601">
                  <c:v>1.0007192</c:v>
                </c:pt>
                <c:pt idx="29602">
                  <c:v>0.99885862999999997</c:v>
                </c:pt>
                <c:pt idx="29603">
                  <c:v>0.98684130000000003</c:v>
                </c:pt>
                <c:pt idx="29604">
                  <c:v>0.98811190000000004</c:v>
                </c:pt>
                <c:pt idx="29605">
                  <c:v>0.98982349999999997</c:v>
                </c:pt>
                <c:pt idx="29606">
                  <c:v>0.9931643</c:v>
                </c:pt>
                <c:pt idx="29607">
                  <c:v>0.99495990000000001</c:v>
                </c:pt>
                <c:pt idx="29608">
                  <c:v>0.99948519999999996</c:v>
                </c:pt>
                <c:pt idx="29609">
                  <c:v>0.98658979999999996</c:v>
                </c:pt>
                <c:pt idx="29610">
                  <c:v>1.0015221999999999</c:v>
                </c:pt>
                <c:pt idx="29611">
                  <c:v>1.0011435</c:v>
                </c:pt>
                <c:pt idx="29612">
                  <c:v>0.98858522999999998</c:v>
                </c:pt>
                <c:pt idx="29613">
                  <c:v>0.97335190000000005</c:v>
                </c:pt>
                <c:pt idx="29614">
                  <c:v>0.99074256000000005</c:v>
                </c:pt>
                <c:pt idx="29615">
                  <c:v>0.99888829999999995</c:v>
                </c:pt>
                <c:pt idx="29616">
                  <c:v>0.98449653000000004</c:v>
                </c:pt>
                <c:pt idx="29617">
                  <c:v>0.98097190000000001</c:v>
                </c:pt>
                <c:pt idx="29618">
                  <c:v>1.0014122999999999</c:v>
                </c:pt>
                <c:pt idx="29619">
                  <c:v>0.98817295000000005</c:v>
                </c:pt>
                <c:pt idx="29620">
                  <c:v>0.99654275000000003</c:v>
                </c:pt>
                <c:pt idx="29621">
                  <c:v>0.99463683000000003</c:v>
                </c:pt>
                <c:pt idx="29622">
                  <c:v>0.98505520000000002</c:v>
                </c:pt>
                <c:pt idx="29623">
                  <c:v>1.0009013</c:v>
                </c:pt>
                <c:pt idx="29624">
                  <c:v>0.99409559999999997</c:v>
                </c:pt>
                <c:pt idx="29625">
                  <c:v>1.0002272000000001</c:v>
                </c:pt>
                <c:pt idx="29626">
                  <c:v>0.97788129999999995</c:v>
                </c:pt>
                <c:pt idx="29627">
                  <c:v>0.99855249999999995</c:v>
                </c:pt>
                <c:pt idx="29628">
                  <c:v>0.97906740000000003</c:v>
                </c:pt>
                <c:pt idx="29629">
                  <c:v>0.97374210000000005</c:v>
                </c:pt>
                <c:pt idx="29630">
                  <c:v>0.98943685999999997</c:v>
                </c:pt>
                <c:pt idx="29631">
                  <c:v>0.99595714000000002</c:v>
                </c:pt>
                <c:pt idx="29632">
                  <c:v>0.99907550000000001</c:v>
                </c:pt>
                <c:pt idx="29633">
                  <c:v>0.99671715000000005</c:v>
                </c:pt>
                <c:pt idx="29634">
                  <c:v>0.98947423999999995</c:v>
                </c:pt>
                <c:pt idx="29635">
                  <c:v>0.98780259999999998</c:v>
                </c:pt>
                <c:pt idx="29636">
                  <c:v>0.90419349999999998</c:v>
                </c:pt>
                <c:pt idx="29637">
                  <c:v>1.0006025999999999</c:v>
                </c:pt>
                <c:pt idx="29638">
                  <c:v>0.98834549999999999</c:v>
                </c:pt>
                <c:pt idx="29639">
                  <c:v>0.99689680000000003</c:v>
                </c:pt>
                <c:pt idx="29640">
                  <c:v>0.98541915000000002</c:v>
                </c:pt>
                <c:pt idx="29641">
                  <c:v>1.0000317999999999</c:v>
                </c:pt>
                <c:pt idx="29642">
                  <c:v>1.0013673000000001</c:v>
                </c:pt>
                <c:pt idx="29643">
                  <c:v>0.99894649999999996</c:v>
                </c:pt>
                <c:pt idx="29644">
                  <c:v>0.95710987000000003</c:v>
                </c:pt>
                <c:pt idx="29645">
                  <c:v>0.9867129</c:v>
                </c:pt>
                <c:pt idx="29646">
                  <c:v>1.0005113000000001</c:v>
                </c:pt>
                <c:pt idx="29647">
                  <c:v>0.94539446000000005</c:v>
                </c:pt>
                <c:pt idx="29648">
                  <c:v>1.0015347999999999</c:v>
                </c:pt>
                <c:pt idx="29649">
                  <c:v>1.0012728</c:v>
                </c:pt>
                <c:pt idx="29650">
                  <c:v>0.99875290000000005</c:v>
                </c:pt>
                <c:pt idx="29651">
                  <c:v>0.97330179999999999</c:v>
                </c:pt>
                <c:pt idx="29652">
                  <c:v>0.99959969999999998</c:v>
                </c:pt>
                <c:pt idx="29653">
                  <c:v>0.97201159999999998</c:v>
                </c:pt>
                <c:pt idx="29654">
                  <c:v>1.0000613</c:v>
                </c:pt>
                <c:pt idx="29655">
                  <c:v>0.99990089999999998</c:v>
                </c:pt>
                <c:pt idx="29656">
                  <c:v>0.99919740000000001</c:v>
                </c:pt>
                <c:pt idx="29657">
                  <c:v>0.97584740000000003</c:v>
                </c:pt>
                <c:pt idx="29658">
                  <c:v>0.98161399999999999</c:v>
                </c:pt>
                <c:pt idx="29659">
                  <c:v>0.99459989999999998</c:v>
                </c:pt>
                <c:pt idx="29660">
                  <c:v>0.96898150000000005</c:v>
                </c:pt>
                <c:pt idx="29661">
                  <c:v>1.0024282</c:v>
                </c:pt>
                <c:pt idx="29662">
                  <c:v>1.0008698</c:v>
                </c:pt>
                <c:pt idx="29663">
                  <c:v>1.0006697</c:v>
                </c:pt>
                <c:pt idx="29664">
                  <c:v>0.99954504</c:v>
                </c:pt>
                <c:pt idx="29665">
                  <c:v>0.99950079999999997</c:v>
                </c:pt>
                <c:pt idx="29666">
                  <c:v>0.99450079999999996</c:v>
                </c:pt>
                <c:pt idx="29667">
                  <c:v>0.99877864000000005</c:v>
                </c:pt>
                <c:pt idx="29668">
                  <c:v>0.99019820000000003</c:v>
                </c:pt>
                <c:pt idx="29669">
                  <c:v>0.99773120000000004</c:v>
                </c:pt>
                <c:pt idx="29670">
                  <c:v>0.95449099999999998</c:v>
                </c:pt>
                <c:pt idx="29671">
                  <c:v>0.99082756000000005</c:v>
                </c:pt>
                <c:pt idx="29672">
                  <c:v>1.0002762000000001</c:v>
                </c:pt>
                <c:pt idx="29673">
                  <c:v>0.98632249999999999</c:v>
                </c:pt>
                <c:pt idx="29674">
                  <c:v>1.0005691000000001</c:v>
                </c:pt>
                <c:pt idx="29675">
                  <c:v>0.99980986000000005</c:v>
                </c:pt>
                <c:pt idx="29676">
                  <c:v>0.97444739999999996</c:v>
                </c:pt>
                <c:pt idx="29677">
                  <c:v>0.98535930000000005</c:v>
                </c:pt>
                <c:pt idx="29678">
                  <c:v>0.99114895000000003</c:v>
                </c:pt>
                <c:pt idx="29679">
                  <c:v>0.98629354999999996</c:v>
                </c:pt>
                <c:pt idx="29680">
                  <c:v>0.99559589999999998</c:v>
                </c:pt>
                <c:pt idx="29681">
                  <c:v>1.0014333</c:v>
                </c:pt>
                <c:pt idx="29682">
                  <c:v>0.98102440000000002</c:v>
                </c:pt>
                <c:pt idx="29683">
                  <c:v>0.99208300000000005</c:v>
                </c:pt>
                <c:pt idx="29684">
                  <c:v>0.99983060000000001</c:v>
                </c:pt>
                <c:pt idx="29685">
                  <c:v>0.99848040000000005</c:v>
                </c:pt>
                <c:pt idx="29686">
                  <c:v>0.99611019999999995</c:v>
                </c:pt>
                <c:pt idx="29687">
                  <c:v>0.95770500000000003</c:v>
                </c:pt>
                <c:pt idx="29688">
                  <c:v>0.99266005000000002</c:v>
                </c:pt>
                <c:pt idx="29689">
                  <c:v>0.99763197000000003</c:v>
                </c:pt>
                <c:pt idx="29690">
                  <c:v>1.0012167000000001</c:v>
                </c:pt>
                <c:pt idx="29691">
                  <c:v>0.99982199999999999</c:v>
                </c:pt>
                <c:pt idx="29692">
                  <c:v>0.98598019999999997</c:v>
                </c:pt>
                <c:pt idx="29693">
                  <c:v>1.0007709</c:v>
                </c:pt>
                <c:pt idx="29694">
                  <c:v>1.0005187</c:v>
                </c:pt>
                <c:pt idx="29695">
                  <c:v>0.99476962999999996</c:v>
                </c:pt>
                <c:pt idx="29696">
                  <c:v>1.0018351000000001</c:v>
                </c:pt>
                <c:pt idx="29697">
                  <c:v>0.98583405999999996</c:v>
                </c:pt>
                <c:pt idx="29698">
                  <c:v>0.99463767000000003</c:v>
                </c:pt>
                <c:pt idx="29699">
                  <c:v>0.99973270000000003</c:v>
                </c:pt>
                <c:pt idx="29700">
                  <c:v>0.99070610000000003</c:v>
                </c:pt>
                <c:pt idx="29701">
                  <c:v>1.0015799000000001</c:v>
                </c:pt>
                <c:pt idx="29702">
                  <c:v>0.99235194999999998</c:v>
                </c:pt>
                <c:pt idx="29703">
                  <c:v>0.97034496000000003</c:v>
                </c:pt>
                <c:pt idx="29704">
                  <c:v>0.99131689999999995</c:v>
                </c:pt>
                <c:pt idx="29705">
                  <c:v>1.0023397000000001</c:v>
                </c:pt>
                <c:pt idx="29706">
                  <c:v>0.98328614000000003</c:v>
                </c:pt>
                <c:pt idx="29707">
                  <c:v>1.0009710000000001</c:v>
                </c:pt>
                <c:pt idx="29708">
                  <c:v>1.0029535000000001</c:v>
                </c:pt>
                <c:pt idx="29709">
                  <c:v>0.98931959999999997</c:v>
                </c:pt>
                <c:pt idx="29710">
                  <c:v>0.99927659999999996</c:v>
                </c:pt>
                <c:pt idx="29711">
                  <c:v>0.94130919999999996</c:v>
                </c:pt>
                <c:pt idx="29712">
                  <c:v>0.99966630000000001</c:v>
                </c:pt>
                <c:pt idx="29713">
                  <c:v>1.0001279000000001</c:v>
                </c:pt>
                <c:pt idx="29714">
                  <c:v>0.99733983999999998</c:v>
                </c:pt>
                <c:pt idx="29715">
                  <c:v>0.99677426000000002</c:v>
                </c:pt>
                <c:pt idx="29716">
                  <c:v>0.99959969999999998</c:v>
                </c:pt>
                <c:pt idx="29717">
                  <c:v>0.99137790000000003</c:v>
                </c:pt>
                <c:pt idx="29718">
                  <c:v>1.0022331</c:v>
                </c:pt>
                <c:pt idx="29719">
                  <c:v>0.9999962</c:v>
                </c:pt>
                <c:pt idx="29720">
                  <c:v>0.99338340000000003</c:v>
                </c:pt>
                <c:pt idx="29721">
                  <c:v>1.001196</c:v>
                </c:pt>
                <c:pt idx="29722">
                  <c:v>0.9993457</c:v>
                </c:pt>
                <c:pt idx="29723">
                  <c:v>0.99046299999999998</c:v>
                </c:pt>
                <c:pt idx="29724">
                  <c:v>0.99994170000000004</c:v>
                </c:pt>
                <c:pt idx="29725">
                  <c:v>1.0001678000000001</c:v>
                </c:pt>
                <c:pt idx="29726">
                  <c:v>0.99715423999999997</c:v>
                </c:pt>
                <c:pt idx="29727">
                  <c:v>0.99924444999999995</c:v>
                </c:pt>
                <c:pt idx="29728">
                  <c:v>0.94466530000000004</c:v>
                </c:pt>
                <c:pt idx="29729">
                  <c:v>0.99915750000000003</c:v>
                </c:pt>
                <c:pt idx="29730">
                  <c:v>1.0003861999999999</c:v>
                </c:pt>
                <c:pt idx="29731">
                  <c:v>0.99289039999999995</c:v>
                </c:pt>
                <c:pt idx="29732">
                  <c:v>1.0010791999999999</c:v>
                </c:pt>
                <c:pt idx="29733">
                  <c:v>0.99957640000000003</c:v>
                </c:pt>
                <c:pt idx="29734">
                  <c:v>1.0020137</c:v>
                </c:pt>
                <c:pt idx="29735">
                  <c:v>0.99916640000000001</c:v>
                </c:pt>
                <c:pt idx="29736">
                  <c:v>0.99662154999999997</c:v>
                </c:pt>
                <c:pt idx="29737">
                  <c:v>0.98358977000000003</c:v>
                </c:pt>
                <c:pt idx="29738">
                  <c:v>1.0024341000000001</c:v>
                </c:pt>
                <c:pt idx="29739">
                  <c:v>0.99932540000000003</c:v>
                </c:pt>
                <c:pt idx="29740">
                  <c:v>0.98999459999999995</c:v>
                </c:pt>
                <c:pt idx="29741">
                  <c:v>0.99912714999999996</c:v>
                </c:pt>
                <c:pt idx="29742">
                  <c:v>0.99375486000000002</c:v>
                </c:pt>
                <c:pt idx="29743">
                  <c:v>1.0022709000000001</c:v>
                </c:pt>
                <c:pt idx="29744">
                  <c:v>1.0002711</c:v>
                </c:pt>
                <c:pt idx="29745">
                  <c:v>0.98108620000000002</c:v>
                </c:pt>
                <c:pt idx="29746">
                  <c:v>1.0004879</c:v>
                </c:pt>
                <c:pt idx="29747">
                  <c:v>1.0020955</c:v>
                </c:pt>
                <c:pt idx="29748">
                  <c:v>0.99836760000000002</c:v>
                </c:pt>
                <c:pt idx="29749">
                  <c:v>0.99935490000000005</c:v>
                </c:pt>
                <c:pt idx="29750">
                  <c:v>0.98421985000000001</c:v>
                </c:pt>
                <c:pt idx="29751">
                  <c:v>1.0024865999999999</c:v>
                </c:pt>
                <c:pt idx="29752">
                  <c:v>1.0010311999999999</c:v>
                </c:pt>
                <c:pt idx="29753">
                  <c:v>0.9448917</c:v>
                </c:pt>
                <c:pt idx="29754">
                  <c:v>0.98822814000000003</c:v>
                </c:pt>
                <c:pt idx="29755">
                  <c:v>1.0011573</c:v>
                </c:pt>
                <c:pt idx="29756">
                  <c:v>0.99968504999999996</c:v>
                </c:pt>
                <c:pt idx="29757">
                  <c:v>0.98659843000000003</c:v>
                </c:pt>
                <c:pt idx="29758">
                  <c:v>0.99846869999999999</c:v>
                </c:pt>
                <c:pt idx="29759">
                  <c:v>0.93338233000000004</c:v>
                </c:pt>
                <c:pt idx="29760">
                  <c:v>0.99543725999999999</c:v>
                </c:pt>
                <c:pt idx="29761">
                  <c:v>0.99131155000000004</c:v>
                </c:pt>
                <c:pt idx="29762">
                  <c:v>1.0027618</c:v>
                </c:pt>
                <c:pt idx="29763">
                  <c:v>0.99032396</c:v>
                </c:pt>
                <c:pt idx="29764">
                  <c:v>0.94699420000000001</c:v>
                </c:pt>
                <c:pt idx="29765">
                  <c:v>1.0028490999999999</c:v>
                </c:pt>
                <c:pt idx="29766">
                  <c:v>0.99462514999999996</c:v>
                </c:pt>
                <c:pt idx="29767">
                  <c:v>0.99835574999999999</c:v>
                </c:pt>
                <c:pt idx="29768">
                  <c:v>0.99850229999999995</c:v>
                </c:pt>
                <c:pt idx="29769">
                  <c:v>0.99570599999999998</c:v>
                </c:pt>
                <c:pt idx="29770">
                  <c:v>0.95647559999999998</c:v>
                </c:pt>
                <c:pt idx="29771">
                  <c:v>0.99036080000000004</c:v>
                </c:pt>
                <c:pt idx="29772">
                  <c:v>0.99986607000000005</c:v>
                </c:pt>
                <c:pt idx="29773">
                  <c:v>1.0007805999999999</c:v>
                </c:pt>
                <c:pt idx="29774">
                  <c:v>0.99731170000000002</c:v>
                </c:pt>
                <c:pt idx="29775">
                  <c:v>0.99708399999999997</c:v>
                </c:pt>
                <c:pt idx="29776">
                  <c:v>0.96898070000000003</c:v>
                </c:pt>
                <c:pt idx="29777">
                  <c:v>1.000769</c:v>
                </c:pt>
                <c:pt idx="29778">
                  <c:v>0.99835556999999997</c:v>
                </c:pt>
                <c:pt idx="29779">
                  <c:v>0.99951844999999995</c:v>
                </c:pt>
                <c:pt idx="29780">
                  <c:v>0.97572360000000002</c:v>
                </c:pt>
                <c:pt idx="29781">
                  <c:v>0.97645247000000002</c:v>
                </c:pt>
                <c:pt idx="29782">
                  <c:v>0.98160289999999994</c:v>
                </c:pt>
                <c:pt idx="29783">
                  <c:v>1.0002252</c:v>
                </c:pt>
                <c:pt idx="29784">
                  <c:v>0.97511919999999996</c:v>
                </c:pt>
                <c:pt idx="29785">
                  <c:v>0.91683300000000001</c:v>
                </c:pt>
                <c:pt idx="29786">
                  <c:v>0.98617489999999997</c:v>
                </c:pt>
                <c:pt idx="29787">
                  <c:v>1.0022209</c:v>
                </c:pt>
                <c:pt idx="29788">
                  <c:v>0.99976050000000005</c:v>
                </c:pt>
                <c:pt idx="29789">
                  <c:v>0.99022940000000004</c:v>
                </c:pt>
                <c:pt idx="29790">
                  <c:v>1.0019121</c:v>
                </c:pt>
                <c:pt idx="29791">
                  <c:v>0.98593370000000002</c:v>
                </c:pt>
                <c:pt idx="29792">
                  <c:v>0.97676810000000003</c:v>
                </c:pt>
                <c:pt idx="29793">
                  <c:v>0.99262779999999995</c:v>
                </c:pt>
                <c:pt idx="29794">
                  <c:v>1.0012656</c:v>
                </c:pt>
                <c:pt idx="29795">
                  <c:v>0.97155374000000005</c:v>
                </c:pt>
                <c:pt idx="29796">
                  <c:v>0.98449903999999999</c:v>
                </c:pt>
                <c:pt idx="29797">
                  <c:v>0.97070199999999995</c:v>
                </c:pt>
                <c:pt idx="29798">
                  <c:v>0.95918994999999996</c:v>
                </c:pt>
                <c:pt idx="29799">
                  <c:v>0.96788419999999997</c:v>
                </c:pt>
                <c:pt idx="29800">
                  <c:v>0.99724449999999998</c:v>
                </c:pt>
                <c:pt idx="29801">
                  <c:v>0.98974245999999999</c:v>
                </c:pt>
                <c:pt idx="29802">
                  <c:v>1.0000049</c:v>
                </c:pt>
                <c:pt idx="29803">
                  <c:v>0.99782289999999996</c:v>
                </c:pt>
                <c:pt idx="29804">
                  <c:v>0.96209913000000002</c:v>
                </c:pt>
                <c:pt idx="29805">
                  <c:v>0.97035340000000003</c:v>
                </c:pt>
                <c:pt idx="29806">
                  <c:v>0.97513163000000003</c:v>
                </c:pt>
                <c:pt idx="29807">
                  <c:v>0.98858120000000005</c:v>
                </c:pt>
                <c:pt idx="29808">
                  <c:v>1.0011691</c:v>
                </c:pt>
                <c:pt idx="29809">
                  <c:v>0.98910456999999996</c:v>
                </c:pt>
                <c:pt idx="29810">
                  <c:v>0.9533703</c:v>
                </c:pt>
                <c:pt idx="29811">
                  <c:v>0.97993653999999997</c:v>
                </c:pt>
                <c:pt idx="29812">
                  <c:v>0.99941986999999999</c:v>
                </c:pt>
                <c:pt idx="29813">
                  <c:v>0.97589517000000003</c:v>
                </c:pt>
                <c:pt idx="29814">
                  <c:v>0.97870520000000005</c:v>
                </c:pt>
                <c:pt idx="29815">
                  <c:v>0.98778129999999997</c:v>
                </c:pt>
                <c:pt idx="29816">
                  <c:v>0.99508569999999996</c:v>
                </c:pt>
                <c:pt idx="29817">
                  <c:v>0.97881669999999998</c:v>
                </c:pt>
                <c:pt idx="29818">
                  <c:v>0.99469894000000003</c:v>
                </c:pt>
                <c:pt idx="29819">
                  <c:v>0.99953970000000003</c:v>
                </c:pt>
                <c:pt idx="29820">
                  <c:v>0.99163692999999997</c:v>
                </c:pt>
                <c:pt idx="29821">
                  <c:v>1.0000199000000001</c:v>
                </c:pt>
                <c:pt idx="29822">
                  <c:v>0.99761670000000002</c:v>
                </c:pt>
                <c:pt idx="29823">
                  <c:v>0.98528459999999995</c:v>
                </c:pt>
                <c:pt idx="29824">
                  <c:v>0.98493900000000001</c:v>
                </c:pt>
                <c:pt idx="29825">
                  <c:v>0.91480130000000004</c:v>
                </c:pt>
                <c:pt idx="29826">
                  <c:v>0.99940810000000002</c:v>
                </c:pt>
                <c:pt idx="29827">
                  <c:v>0.99897575000000005</c:v>
                </c:pt>
                <c:pt idx="29828">
                  <c:v>0.99323530000000004</c:v>
                </c:pt>
                <c:pt idx="29829">
                  <c:v>0.95233416999999998</c:v>
                </c:pt>
                <c:pt idx="29830">
                  <c:v>0.99968789999999996</c:v>
                </c:pt>
                <c:pt idx="29831">
                  <c:v>1.0002803</c:v>
                </c:pt>
                <c:pt idx="29832">
                  <c:v>0.99912829999999997</c:v>
                </c:pt>
                <c:pt idx="29833">
                  <c:v>1.0001842999999999</c:v>
                </c:pt>
                <c:pt idx="29834">
                  <c:v>1.0006907</c:v>
                </c:pt>
                <c:pt idx="29835">
                  <c:v>1.0003587</c:v>
                </c:pt>
                <c:pt idx="29836">
                  <c:v>0.99499196000000001</c:v>
                </c:pt>
                <c:pt idx="29837">
                  <c:v>0.99872607000000002</c:v>
                </c:pt>
                <c:pt idx="29838">
                  <c:v>0.99980979999999997</c:v>
                </c:pt>
                <c:pt idx="29839">
                  <c:v>1.0016514999999999</c:v>
                </c:pt>
                <c:pt idx="29840">
                  <c:v>0.99489229999999995</c:v>
                </c:pt>
                <c:pt idx="29841">
                  <c:v>0.99975340000000001</c:v>
                </c:pt>
                <c:pt idx="29842">
                  <c:v>1.000486</c:v>
                </c:pt>
                <c:pt idx="29843">
                  <c:v>0.9955311</c:v>
                </c:pt>
                <c:pt idx="29844">
                  <c:v>0.98391510000000004</c:v>
                </c:pt>
                <c:pt idx="29845">
                  <c:v>0.98564816</c:v>
                </c:pt>
                <c:pt idx="29846">
                  <c:v>0.98935660000000003</c:v>
                </c:pt>
                <c:pt idx="29847">
                  <c:v>0.99408543000000005</c:v>
                </c:pt>
                <c:pt idx="29848">
                  <c:v>0.98661549999999998</c:v>
                </c:pt>
                <c:pt idx="29849">
                  <c:v>0.99351739999999999</c:v>
                </c:pt>
                <c:pt idx="29850">
                  <c:v>1.0014532</c:v>
                </c:pt>
                <c:pt idx="29851">
                  <c:v>0.97935134000000001</c:v>
                </c:pt>
                <c:pt idx="29852">
                  <c:v>0.99170860000000005</c:v>
                </c:pt>
                <c:pt idx="29853">
                  <c:v>0.99979556000000003</c:v>
                </c:pt>
                <c:pt idx="29854">
                  <c:v>0.99904280000000001</c:v>
                </c:pt>
                <c:pt idx="29855">
                  <c:v>0.99856215999999998</c:v>
                </c:pt>
                <c:pt idx="29856">
                  <c:v>0.96745559999999997</c:v>
                </c:pt>
                <c:pt idx="29857">
                  <c:v>0.98998374</c:v>
                </c:pt>
                <c:pt idx="29858">
                  <c:v>1.0013757000000001</c:v>
                </c:pt>
                <c:pt idx="29859">
                  <c:v>0.9998264</c:v>
                </c:pt>
                <c:pt idx="29860">
                  <c:v>0.99801755000000003</c:v>
                </c:pt>
                <c:pt idx="29861">
                  <c:v>0.99277629999999994</c:v>
                </c:pt>
                <c:pt idx="29862">
                  <c:v>1.0013685999999999</c:v>
                </c:pt>
                <c:pt idx="29863">
                  <c:v>1.0006173</c:v>
                </c:pt>
                <c:pt idx="29864">
                  <c:v>0.96147656000000004</c:v>
                </c:pt>
                <c:pt idx="29865">
                  <c:v>1.0021309</c:v>
                </c:pt>
                <c:pt idx="29866">
                  <c:v>0.97471070000000004</c:v>
                </c:pt>
                <c:pt idx="29867">
                  <c:v>1.0023135999999999</c:v>
                </c:pt>
                <c:pt idx="29868">
                  <c:v>0.99618580000000001</c:v>
                </c:pt>
                <c:pt idx="29869">
                  <c:v>0.99925213999999996</c:v>
                </c:pt>
                <c:pt idx="29870">
                  <c:v>0.97419065000000005</c:v>
                </c:pt>
                <c:pt idx="29871">
                  <c:v>1.0010034999999999</c:v>
                </c:pt>
                <c:pt idx="29872">
                  <c:v>0.96385794999999996</c:v>
                </c:pt>
                <c:pt idx="29873">
                  <c:v>1.0013757000000001</c:v>
                </c:pt>
                <c:pt idx="29874">
                  <c:v>0.99986379999999997</c:v>
                </c:pt>
                <c:pt idx="29875">
                  <c:v>0.98964167000000003</c:v>
                </c:pt>
                <c:pt idx="29876">
                  <c:v>1.0007520000000001</c:v>
                </c:pt>
                <c:pt idx="29877">
                  <c:v>0.99666049999999995</c:v>
                </c:pt>
                <c:pt idx="29878">
                  <c:v>0.99353683000000004</c:v>
                </c:pt>
                <c:pt idx="29879">
                  <c:v>0.97080869999999997</c:v>
                </c:pt>
                <c:pt idx="29880">
                  <c:v>0.97717880000000001</c:v>
                </c:pt>
                <c:pt idx="29881">
                  <c:v>0.96120994999999998</c:v>
                </c:pt>
                <c:pt idx="29882">
                  <c:v>0.99945086000000005</c:v>
                </c:pt>
                <c:pt idx="29883">
                  <c:v>0.98160815000000001</c:v>
                </c:pt>
                <c:pt idx="29884">
                  <c:v>0.99824740000000001</c:v>
                </c:pt>
                <c:pt idx="29885">
                  <c:v>0.99506735999999996</c:v>
                </c:pt>
                <c:pt idx="29886">
                  <c:v>0.99959819999999999</c:v>
                </c:pt>
                <c:pt idx="29887">
                  <c:v>1.0007092</c:v>
                </c:pt>
                <c:pt idx="29888">
                  <c:v>0.99951849999999998</c:v>
                </c:pt>
                <c:pt idx="29889">
                  <c:v>0.99721780000000004</c:v>
                </c:pt>
                <c:pt idx="29890">
                  <c:v>0.99641420000000003</c:v>
                </c:pt>
                <c:pt idx="29891">
                  <c:v>0.99532633999999998</c:v>
                </c:pt>
                <c:pt idx="29892">
                  <c:v>1.0022603999999999</c:v>
                </c:pt>
                <c:pt idx="29893">
                  <c:v>0.99876860000000001</c:v>
                </c:pt>
                <c:pt idx="29894">
                  <c:v>0.98662249999999996</c:v>
                </c:pt>
                <c:pt idx="29895">
                  <c:v>0.98934007000000002</c:v>
                </c:pt>
                <c:pt idx="29896">
                  <c:v>1.0006523000000001</c:v>
                </c:pt>
                <c:pt idx="29897">
                  <c:v>1.0001541</c:v>
                </c:pt>
                <c:pt idx="29898">
                  <c:v>0.99489399999999995</c:v>
                </c:pt>
                <c:pt idx="29899">
                  <c:v>0.99799775999999996</c:v>
                </c:pt>
                <c:pt idx="29900">
                  <c:v>1.0013386</c:v>
                </c:pt>
                <c:pt idx="29901">
                  <c:v>0.99700725000000001</c:v>
                </c:pt>
                <c:pt idx="29902">
                  <c:v>0.99352275999999995</c:v>
                </c:pt>
                <c:pt idx="29903">
                  <c:v>0.98207219999999995</c:v>
                </c:pt>
                <c:pt idx="29904">
                  <c:v>0.98204553000000006</c:v>
                </c:pt>
                <c:pt idx="29905">
                  <c:v>0.9994014</c:v>
                </c:pt>
                <c:pt idx="29906">
                  <c:v>1.0006732</c:v>
                </c:pt>
                <c:pt idx="29907">
                  <c:v>0.97869766000000002</c:v>
                </c:pt>
                <c:pt idx="29908">
                  <c:v>0.99736239999999998</c:v>
                </c:pt>
                <c:pt idx="29909">
                  <c:v>0.95985012999999997</c:v>
                </c:pt>
                <c:pt idx="29910">
                  <c:v>0.97161560000000002</c:v>
                </c:pt>
                <c:pt idx="29911">
                  <c:v>0.9716032</c:v>
                </c:pt>
                <c:pt idx="29912">
                  <c:v>0.99608224999999995</c:v>
                </c:pt>
                <c:pt idx="29913">
                  <c:v>0.98329805999999997</c:v>
                </c:pt>
                <c:pt idx="29914">
                  <c:v>0.98945092999999995</c:v>
                </c:pt>
                <c:pt idx="29915">
                  <c:v>0.99978906000000001</c:v>
                </c:pt>
                <c:pt idx="29916">
                  <c:v>0.99917299999999998</c:v>
                </c:pt>
                <c:pt idx="29917">
                  <c:v>1.0000467</c:v>
                </c:pt>
                <c:pt idx="29918">
                  <c:v>0.9996275</c:v>
                </c:pt>
                <c:pt idx="29919">
                  <c:v>0.99926263000000004</c:v>
                </c:pt>
                <c:pt idx="29920">
                  <c:v>0.99921364000000001</c:v>
                </c:pt>
                <c:pt idx="29921">
                  <c:v>1.0033616000000001</c:v>
                </c:pt>
                <c:pt idx="29922">
                  <c:v>0.99650609999999995</c:v>
                </c:pt>
                <c:pt idx="29923">
                  <c:v>0.98671246000000001</c:v>
                </c:pt>
                <c:pt idx="29924">
                  <c:v>0.99796090000000004</c:v>
                </c:pt>
                <c:pt idx="29925">
                  <c:v>0.99334073000000001</c:v>
                </c:pt>
                <c:pt idx="29926">
                  <c:v>1.0010102000000001</c:v>
                </c:pt>
                <c:pt idx="29927">
                  <c:v>1.0021073</c:v>
                </c:pt>
                <c:pt idx="29928">
                  <c:v>0.99828439999999996</c:v>
                </c:pt>
                <c:pt idx="29929">
                  <c:v>1.0002807</c:v>
                </c:pt>
                <c:pt idx="29930">
                  <c:v>0.9967452</c:v>
                </c:pt>
                <c:pt idx="29931">
                  <c:v>0.98556405000000002</c:v>
                </c:pt>
                <c:pt idx="29932">
                  <c:v>0.96108614999999997</c:v>
                </c:pt>
                <c:pt idx="29933">
                  <c:v>0.99991649999999999</c:v>
                </c:pt>
                <c:pt idx="29934">
                  <c:v>1.000043</c:v>
                </c:pt>
                <c:pt idx="29935">
                  <c:v>0.98795480000000002</c:v>
                </c:pt>
                <c:pt idx="29936">
                  <c:v>0.99691426999999999</c:v>
                </c:pt>
                <c:pt idx="29937">
                  <c:v>0.92865589999999998</c:v>
                </c:pt>
                <c:pt idx="29938">
                  <c:v>0.97822445999999996</c:v>
                </c:pt>
                <c:pt idx="29939">
                  <c:v>0.98363173000000004</c:v>
                </c:pt>
                <c:pt idx="29940">
                  <c:v>1.0007727</c:v>
                </c:pt>
                <c:pt idx="29941">
                  <c:v>0.95349735000000002</c:v>
                </c:pt>
                <c:pt idx="29942">
                  <c:v>0.98174983000000005</c:v>
                </c:pt>
                <c:pt idx="29943">
                  <c:v>0.97704303000000003</c:v>
                </c:pt>
                <c:pt idx="29944">
                  <c:v>0.96620256000000004</c:v>
                </c:pt>
                <c:pt idx="29945">
                  <c:v>0.99021389999999998</c:v>
                </c:pt>
                <c:pt idx="29946">
                  <c:v>1.0005294</c:v>
                </c:pt>
                <c:pt idx="29947">
                  <c:v>0.99225277000000001</c:v>
                </c:pt>
                <c:pt idx="29948">
                  <c:v>1.0009013</c:v>
                </c:pt>
                <c:pt idx="29949">
                  <c:v>1.0006790999999999</c:v>
                </c:pt>
                <c:pt idx="29950">
                  <c:v>0.96968049999999995</c:v>
                </c:pt>
                <c:pt idx="29951">
                  <c:v>0.97632026999999999</c:v>
                </c:pt>
                <c:pt idx="29952">
                  <c:v>0.99850433999999999</c:v>
                </c:pt>
                <c:pt idx="29953">
                  <c:v>0.99100703000000001</c:v>
                </c:pt>
                <c:pt idx="29954">
                  <c:v>0.99312394999999998</c:v>
                </c:pt>
                <c:pt idx="29955">
                  <c:v>0.99004804999999996</c:v>
                </c:pt>
                <c:pt idx="29956">
                  <c:v>0.99887305000000004</c:v>
                </c:pt>
                <c:pt idx="29957">
                  <c:v>0.9981738</c:v>
                </c:pt>
                <c:pt idx="29958">
                  <c:v>0.95533049999999997</c:v>
                </c:pt>
                <c:pt idx="29959">
                  <c:v>0.95328676999999995</c:v>
                </c:pt>
                <c:pt idx="29960">
                  <c:v>0.99306859999999997</c:v>
                </c:pt>
                <c:pt idx="29961">
                  <c:v>0.98281132999999998</c:v>
                </c:pt>
                <c:pt idx="29962">
                  <c:v>1.0005763999999999</c:v>
                </c:pt>
                <c:pt idx="29963">
                  <c:v>1.0001842999999999</c:v>
                </c:pt>
                <c:pt idx="29964">
                  <c:v>1.0001107</c:v>
                </c:pt>
                <c:pt idx="29965">
                  <c:v>0.98881673999999997</c:v>
                </c:pt>
                <c:pt idx="29966">
                  <c:v>0.97776275999999995</c:v>
                </c:pt>
                <c:pt idx="29967">
                  <c:v>1.0000699</c:v>
                </c:pt>
                <c:pt idx="29968">
                  <c:v>1.0002477999999999</c:v>
                </c:pt>
                <c:pt idx="29969">
                  <c:v>0.98705392999999997</c:v>
                </c:pt>
                <c:pt idx="29970">
                  <c:v>0.98828760000000004</c:v>
                </c:pt>
                <c:pt idx="29971">
                  <c:v>0.99934774999999998</c:v>
                </c:pt>
                <c:pt idx="29972">
                  <c:v>0.98833280000000001</c:v>
                </c:pt>
                <c:pt idx="29973">
                  <c:v>1.0000914000000001</c:v>
                </c:pt>
                <c:pt idx="29974">
                  <c:v>0.99981140000000002</c:v>
                </c:pt>
                <c:pt idx="29975">
                  <c:v>0.92923040000000001</c:v>
                </c:pt>
                <c:pt idx="29976">
                  <c:v>1.0004126</c:v>
                </c:pt>
                <c:pt idx="29977">
                  <c:v>0.98997754000000004</c:v>
                </c:pt>
                <c:pt idx="29978">
                  <c:v>0.99112040000000001</c:v>
                </c:pt>
                <c:pt idx="29979">
                  <c:v>0.98087060000000004</c:v>
                </c:pt>
                <c:pt idx="29980">
                  <c:v>0.98274229999999996</c:v>
                </c:pt>
                <c:pt idx="29981">
                  <c:v>0.99345969999999995</c:v>
                </c:pt>
                <c:pt idx="29982">
                  <c:v>0.98059680000000005</c:v>
                </c:pt>
                <c:pt idx="29983">
                  <c:v>1.0007602</c:v>
                </c:pt>
                <c:pt idx="29984">
                  <c:v>0.99643159999999997</c:v>
                </c:pt>
                <c:pt idx="29985">
                  <c:v>0.99795233999999999</c:v>
                </c:pt>
                <c:pt idx="29986">
                  <c:v>0.99195593999999998</c:v>
                </c:pt>
                <c:pt idx="29987">
                  <c:v>0.99933760000000005</c:v>
                </c:pt>
                <c:pt idx="29988">
                  <c:v>0.99724089999999999</c:v>
                </c:pt>
                <c:pt idx="29989">
                  <c:v>0.94832116</c:v>
                </c:pt>
                <c:pt idx="29990">
                  <c:v>0.98938219999999999</c:v>
                </c:pt>
                <c:pt idx="29991">
                  <c:v>1.0022333000000001</c:v>
                </c:pt>
                <c:pt idx="29992">
                  <c:v>1.0003861000000001</c:v>
                </c:pt>
                <c:pt idx="29993">
                  <c:v>0.99493116000000004</c:v>
                </c:pt>
                <c:pt idx="29994">
                  <c:v>0.99690920000000005</c:v>
                </c:pt>
                <c:pt idx="29995">
                  <c:v>1.0007550999999999</c:v>
                </c:pt>
                <c:pt idx="29996">
                  <c:v>1.0014757999999999</c:v>
                </c:pt>
                <c:pt idx="29997">
                  <c:v>0.96582069999999998</c:v>
                </c:pt>
                <c:pt idx="29998">
                  <c:v>0.99272906999999999</c:v>
                </c:pt>
                <c:pt idx="29999">
                  <c:v>0.96613550000000004</c:v>
                </c:pt>
                <c:pt idx="30000">
                  <c:v>0.99567413000000005</c:v>
                </c:pt>
                <c:pt idx="30001">
                  <c:v>0.99069923000000004</c:v>
                </c:pt>
                <c:pt idx="30002">
                  <c:v>1.0029045000000001</c:v>
                </c:pt>
                <c:pt idx="30003">
                  <c:v>1.0010948</c:v>
                </c:pt>
                <c:pt idx="30004">
                  <c:v>0.9951991</c:v>
                </c:pt>
                <c:pt idx="30005">
                  <c:v>0.98586410000000002</c:v>
                </c:pt>
                <c:pt idx="30006">
                  <c:v>0.96204069999999997</c:v>
                </c:pt>
                <c:pt idx="30007">
                  <c:v>0.99959355999999999</c:v>
                </c:pt>
                <c:pt idx="30008">
                  <c:v>0.99842030000000004</c:v>
                </c:pt>
                <c:pt idx="30009">
                  <c:v>0.9981833</c:v>
                </c:pt>
                <c:pt idx="30010">
                  <c:v>1.0024856</c:v>
                </c:pt>
                <c:pt idx="30011">
                  <c:v>1.0004705</c:v>
                </c:pt>
                <c:pt idx="30012">
                  <c:v>0.96213864999999998</c:v>
                </c:pt>
                <c:pt idx="30013">
                  <c:v>1.0019141</c:v>
                </c:pt>
                <c:pt idx="30014">
                  <c:v>0.99712573999999998</c:v>
                </c:pt>
                <c:pt idx="30015">
                  <c:v>0.99061792999999998</c:v>
                </c:pt>
                <c:pt idx="30016">
                  <c:v>0.99371679999999996</c:v>
                </c:pt>
                <c:pt idx="30017">
                  <c:v>0.94911115999999995</c:v>
                </c:pt>
                <c:pt idx="30018">
                  <c:v>0.99609449999999999</c:v>
                </c:pt>
                <c:pt idx="30019">
                  <c:v>0.99882579999999999</c:v>
                </c:pt>
                <c:pt idx="30020">
                  <c:v>0.99167039999999995</c:v>
                </c:pt>
                <c:pt idx="30021">
                  <c:v>0.99686180000000002</c:v>
                </c:pt>
                <c:pt idx="30022">
                  <c:v>1.0004090000000001</c:v>
                </c:pt>
                <c:pt idx="30023">
                  <c:v>0.99523779999999995</c:v>
                </c:pt>
                <c:pt idx="30024">
                  <c:v>0.99767165999999996</c:v>
                </c:pt>
                <c:pt idx="30025">
                  <c:v>0.99410810000000005</c:v>
                </c:pt>
                <c:pt idx="30026">
                  <c:v>1.0005261999999999</c:v>
                </c:pt>
                <c:pt idx="30027">
                  <c:v>0.99593140000000002</c:v>
                </c:pt>
                <c:pt idx="30028">
                  <c:v>1.0006170999999999</c:v>
                </c:pt>
                <c:pt idx="30029">
                  <c:v>0.97173220000000005</c:v>
                </c:pt>
                <c:pt idx="30030">
                  <c:v>0.99421393999999996</c:v>
                </c:pt>
                <c:pt idx="30031">
                  <c:v>0.99455289999999996</c:v>
                </c:pt>
                <c:pt idx="30032">
                  <c:v>0.99938559999999999</c:v>
                </c:pt>
                <c:pt idx="30033">
                  <c:v>0.99985533999999998</c:v>
                </c:pt>
                <c:pt idx="30034">
                  <c:v>0.99915750000000003</c:v>
                </c:pt>
                <c:pt idx="30035">
                  <c:v>0.98149960000000003</c:v>
                </c:pt>
                <c:pt idx="30036">
                  <c:v>0.99946919999999995</c:v>
                </c:pt>
                <c:pt idx="30037">
                  <c:v>1.0009347</c:v>
                </c:pt>
                <c:pt idx="30038">
                  <c:v>1.0014892</c:v>
                </c:pt>
                <c:pt idx="30039">
                  <c:v>0.99980234999999995</c:v>
                </c:pt>
                <c:pt idx="30040">
                  <c:v>1.0000055000000001</c:v>
                </c:pt>
                <c:pt idx="30041">
                  <c:v>0.98709636999999995</c:v>
                </c:pt>
                <c:pt idx="30042">
                  <c:v>1.0015647000000001</c:v>
                </c:pt>
                <c:pt idx="30043">
                  <c:v>0.99896309999999999</c:v>
                </c:pt>
                <c:pt idx="30044">
                  <c:v>0.98298940000000001</c:v>
                </c:pt>
                <c:pt idx="30045">
                  <c:v>0.99008154999999998</c:v>
                </c:pt>
                <c:pt idx="30046">
                  <c:v>0.99808209999999997</c:v>
                </c:pt>
                <c:pt idx="30047">
                  <c:v>0.99161226000000002</c:v>
                </c:pt>
                <c:pt idx="30048">
                  <c:v>0.99781465999999996</c:v>
                </c:pt>
                <c:pt idx="30049">
                  <c:v>0.98355733999999995</c:v>
                </c:pt>
                <c:pt idx="30050">
                  <c:v>0.98608629999999997</c:v>
                </c:pt>
                <c:pt idx="30051">
                  <c:v>0.99849224000000003</c:v>
                </c:pt>
                <c:pt idx="30052">
                  <c:v>0.99775976</c:v>
                </c:pt>
                <c:pt idx="30053">
                  <c:v>0.9991951</c:v>
                </c:pt>
                <c:pt idx="30054">
                  <c:v>0.98936312999999998</c:v>
                </c:pt>
                <c:pt idx="30055">
                  <c:v>0.99855815999999997</c:v>
                </c:pt>
                <c:pt idx="30056">
                  <c:v>1.0002252</c:v>
                </c:pt>
                <c:pt idx="30057">
                  <c:v>0.99117875</c:v>
                </c:pt>
                <c:pt idx="30058">
                  <c:v>0.99967413999999999</c:v>
                </c:pt>
                <c:pt idx="30059">
                  <c:v>0.98723817000000003</c:v>
                </c:pt>
                <c:pt idx="30060">
                  <c:v>0.99682903</c:v>
                </c:pt>
                <c:pt idx="30061">
                  <c:v>0.99026939999999997</c:v>
                </c:pt>
                <c:pt idx="30062">
                  <c:v>0.99092627</c:v>
                </c:pt>
                <c:pt idx="30063">
                  <c:v>0.97341259999999996</c:v>
                </c:pt>
                <c:pt idx="30064">
                  <c:v>0.99609769999999997</c:v>
                </c:pt>
                <c:pt idx="30065">
                  <c:v>0.98701536999999995</c:v>
                </c:pt>
                <c:pt idx="30066">
                  <c:v>0.98364419999999997</c:v>
                </c:pt>
                <c:pt idx="30067">
                  <c:v>0.99633720000000003</c:v>
                </c:pt>
                <c:pt idx="30068">
                  <c:v>0.99736559999999996</c:v>
                </c:pt>
                <c:pt idx="30069">
                  <c:v>0.99310359999999998</c:v>
                </c:pt>
                <c:pt idx="30070">
                  <c:v>0.99407153999999998</c:v>
                </c:pt>
                <c:pt idx="30071">
                  <c:v>0.98732540000000002</c:v>
                </c:pt>
                <c:pt idx="30072">
                  <c:v>0.99860364000000001</c:v>
                </c:pt>
                <c:pt idx="30073">
                  <c:v>1.0003067000000001</c:v>
                </c:pt>
                <c:pt idx="30074">
                  <c:v>0.99739765999999996</c:v>
                </c:pt>
                <c:pt idx="30075">
                  <c:v>0.98392826</c:v>
                </c:pt>
                <c:pt idx="30076">
                  <c:v>0.98831780000000002</c:v>
                </c:pt>
                <c:pt idx="30077">
                  <c:v>1.0006564</c:v>
                </c:pt>
                <c:pt idx="30078">
                  <c:v>0.99255996999999996</c:v>
                </c:pt>
                <c:pt idx="30079">
                  <c:v>1.0001922000000001</c:v>
                </c:pt>
                <c:pt idx="30080">
                  <c:v>0.98387694000000003</c:v>
                </c:pt>
                <c:pt idx="30081">
                  <c:v>0.98545813999999998</c:v>
                </c:pt>
                <c:pt idx="30082">
                  <c:v>0.99722432999999999</c:v>
                </c:pt>
                <c:pt idx="30083">
                  <c:v>0.99959969999999998</c:v>
                </c:pt>
                <c:pt idx="30084">
                  <c:v>0.99978230000000001</c:v>
                </c:pt>
                <c:pt idx="30085">
                  <c:v>0.99492250000000004</c:v>
                </c:pt>
                <c:pt idx="30086">
                  <c:v>0.99221809999999999</c:v>
                </c:pt>
                <c:pt idx="30087">
                  <c:v>0.98936444999999995</c:v>
                </c:pt>
                <c:pt idx="30088">
                  <c:v>0.98834884000000001</c:v>
                </c:pt>
                <c:pt idx="30089">
                  <c:v>0.97136480000000003</c:v>
                </c:pt>
                <c:pt idx="30090">
                  <c:v>0.99290789999999995</c:v>
                </c:pt>
                <c:pt idx="30091">
                  <c:v>1.0012928000000001</c:v>
                </c:pt>
                <c:pt idx="30092">
                  <c:v>0.95957285000000003</c:v>
                </c:pt>
                <c:pt idx="30093">
                  <c:v>0.99995445999999999</c:v>
                </c:pt>
                <c:pt idx="30094">
                  <c:v>0.99017770000000005</c:v>
                </c:pt>
                <c:pt idx="30095">
                  <c:v>1.0006752000000001</c:v>
                </c:pt>
                <c:pt idx="30096">
                  <c:v>0.99686193000000001</c:v>
                </c:pt>
                <c:pt idx="30097">
                  <c:v>0.99971794999999997</c:v>
                </c:pt>
                <c:pt idx="30098">
                  <c:v>0.98618519999999998</c:v>
                </c:pt>
                <c:pt idx="30099">
                  <c:v>0.99956990000000001</c:v>
                </c:pt>
                <c:pt idx="30100">
                  <c:v>0.99461049999999995</c:v>
                </c:pt>
                <c:pt idx="30101">
                  <c:v>0.98695540000000004</c:v>
                </c:pt>
                <c:pt idx="30102">
                  <c:v>0.97827107000000002</c:v>
                </c:pt>
                <c:pt idx="30103">
                  <c:v>0.98868423999999999</c:v>
                </c:pt>
                <c:pt idx="30104">
                  <c:v>0.99899530000000003</c:v>
                </c:pt>
                <c:pt idx="30105">
                  <c:v>0.99824710000000005</c:v>
                </c:pt>
                <c:pt idx="30106">
                  <c:v>1.0011355</c:v>
                </c:pt>
                <c:pt idx="30107">
                  <c:v>0.98193425000000001</c:v>
                </c:pt>
                <c:pt idx="30108">
                  <c:v>0.94071335</c:v>
                </c:pt>
                <c:pt idx="30109">
                  <c:v>0.98398390000000002</c:v>
                </c:pt>
                <c:pt idx="30110">
                  <c:v>0.99800860000000002</c:v>
                </c:pt>
                <c:pt idx="30111">
                  <c:v>0.99006676999999998</c:v>
                </c:pt>
                <c:pt idx="30112">
                  <c:v>0.99930600000000003</c:v>
                </c:pt>
                <c:pt idx="30113">
                  <c:v>0.99788600000000005</c:v>
                </c:pt>
                <c:pt idx="30114">
                  <c:v>0.9999941</c:v>
                </c:pt>
                <c:pt idx="30115">
                  <c:v>1.0006037999999999</c:v>
                </c:pt>
                <c:pt idx="30116">
                  <c:v>0.98737644999999996</c:v>
                </c:pt>
                <c:pt idx="30117">
                  <c:v>0.99801074999999995</c:v>
                </c:pt>
                <c:pt idx="30118">
                  <c:v>0.98668750000000005</c:v>
                </c:pt>
                <c:pt idx="30119">
                  <c:v>0.99757200000000001</c:v>
                </c:pt>
                <c:pt idx="30120">
                  <c:v>1.0003523000000001</c:v>
                </c:pt>
                <c:pt idx="30121">
                  <c:v>1.0001316</c:v>
                </c:pt>
                <c:pt idx="30122">
                  <c:v>1.0012922</c:v>
                </c:pt>
                <c:pt idx="30123">
                  <c:v>0.99466259999999995</c:v>
                </c:pt>
                <c:pt idx="30124">
                  <c:v>0.99462709999999999</c:v>
                </c:pt>
                <c:pt idx="30125">
                  <c:v>0.99405370000000004</c:v>
                </c:pt>
                <c:pt idx="30126">
                  <c:v>0.99699329999999997</c:v>
                </c:pt>
                <c:pt idx="30127">
                  <c:v>0.96101369999999997</c:v>
                </c:pt>
                <c:pt idx="30128">
                  <c:v>0.98851690000000003</c:v>
                </c:pt>
                <c:pt idx="30129">
                  <c:v>0.99568312999999997</c:v>
                </c:pt>
                <c:pt idx="30130">
                  <c:v>0.9661554</c:v>
                </c:pt>
                <c:pt idx="30131">
                  <c:v>0.99737805000000002</c:v>
                </c:pt>
                <c:pt idx="30132">
                  <c:v>0.99576410000000004</c:v>
                </c:pt>
                <c:pt idx="30133">
                  <c:v>0.99919504000000003</c:v>
                </c:pt>
                <c:pt idx="30134">
                  <c:v>0.99962985999999998</c:v>
                </c:pt>
                <c:pt idx="30135">
                  <c:v>1.0005898</c:v>
                </c:pt>
                <c:pt idx="30136">
                  <c:v>0.96823864999999998</c:v>
                </c:pt>
                <c:pt idx="30137">
                  <c:v>1.0009897999999999</c:v>
                </c:pt>
                <c:pt idx="30138">
                  <c:v>0.99654929999999997</c:v>
                </c:pt>
                <c:pt idx="30139">
                  <c:v>1.0017084999999999</c:v>
                </c:pt>
                <c:pt idx="30140">
                  <c:v>1.0017874</c:v>
                </c:pt>
                <c:pt idx="30141">
                  <c:v>1.0014377999999999</c:v>
                </c:pt>
                <c:pt idx="30142">
                  <c:v>0.99361909999999998</c:v>
                </c:pt>
                <c:pt idx="30143">
                  <c:v>0.99731314000000004</c:v>
                </c:pt>
                <c:pt idx="30144">
                  <c:v>0.99948519999999996</c:v>
                </c:pt>
                <c:pt idx="30145">
                  <c:v>0.99999017000000001</c:v>
                </c:pt>
                <c:pt idx="30146">
                  <c:v>1.0006472</c:v>
                </c:pt>
                <c:pt idx="30147">
                  <c:v>0.99824109999999999</c:v>
                </c:pt>
                <c:pt idx="30148">
                  <c:v>0.98152923999999997</c:v>
                </c:pt>
                <c:pt idx="30149">
                  <c:v>0.98875590000000002</c:v>
                </c:pt>
                <c:pt idx="30150">
                  <c:v>1.0016328000000001</c:v>
                </c:pt>
                <c:pt idx="30151">
                  <c:v>0.99800670000000002</c:v>
                </c:pt>
                <c:pt idx="30152">
                  <c:v>1.0009385</c:v>
                </c:pt>
                <c:pt idx="30153">
                  <c:v>1.0000465999999999</c:v>
                </c:pt>
                <c:pt idx="30154">
                  <c:v>0.99248650000000005</c:v>
                </c:pt>
                <c:pt idx="30155">
                  <c:v>0.95755920000000005</c:v>
                </c:pt>
                <c:pt idx="30156">
                  <c:v>0.98858520000000005</c:v>
                </c:pt>
                <c:pt idx="30157">
                  <c:v>0.98674899999999999</c:v>
                </c:pt>
                <c:pt idx="30158">
                  <c:v>0.99915354999999995</c:v>
                </c:pt>
                <c:pt idx="30159">
                  <c:v>0.99350923000000002</c:v>
                </c:pt>
                <c:pt idx="30160">
                  <c:v>0.99724279999999998</c:v>
                </c:pt>
                <c:pt idx="30161">
                  <c:v>0.97348679999999999</c:v>
                </c:pt>
                <c:pt idx="30162">
                  <c:v>0.96772279999999999</c:v>
                </c:pt>
                <c:pt idx="30163">
                  <c:v>1.0000699</c:v>
                </c:pt>
                <c:pt idx="30164">
                  <c:v>0.99466615999999997</c:v>
                </c:pt>
                <c:pt idx="30165">
                  <c:v>0.99786925000000004</c:v>
                </c:pt>
                <c:pt idx="30166">
                  <c:v>0.95618619999999999</c:v>
                </c:pt>
                <c:pt idx="30167">
                  <c:v>0.98467349999999998</c:v>
                </c:pt>
                <c:pt idx="30168">
                  <c:v>1.0036590000000001</c:v>
                </c:pt>
                <c:pt idx="30169">
                  <c:v>0.99734515000000001</c:v>
                </c:pt>
                <c:pt idx="30170">
                  <c:v>1.0000975999999999</c:v>
                </c:pt>
                <c:pt idx="30171">
                  <c:v>0.99739420000000001</c:v>
                </c:pt>
                <c:pt idx="30172">
                  <c:v>0.98067415000000002</c:v>
                </c:pt>
                <c:pt idx="30173">
                  <c:v>1.0034543</c:v>
                </c:pt>
                <c:pt idx="30174">
                  <c:v>0.95605079999999998</c:v>
                </c:pt>
                <c:pt idx="30175">
                  <c:v>0.99604749999999997</c:v>
                </c:pt>
                <c:pt idx="30176">
                  <c:v>0.9979633</c:v>
                </c:pt>
                <c:pt idx="30177">
                  <c:v>0.96993739999999995</c:v>
                </c:pt>
                <c:pt idx="30178">
                  <c:v>0.98641009999999996</c:v>
                </c:pt>
                <c:pt idx="30179">
                  <c:v>0.99996989999999997</c:v>
                </c:pt>
                <c:pt idx="30180">
                  <c:v>0.96342269999999997</c:v>
                </c:pt>
                <c:pt idx="30181">
                  <c:v>0.97401990000000005</c:v>
                </c:pt>
                <c:pt idx="30182">
                  <c:v>1.0012093</c:v>
                </c:pt>
                <c:pt idx="30183">
                  <c:v>0.99077015999999996</c:v>
                </c:pt>
                <c:pt idx="30184">
                  <c:v>0.99796145999999997</c:v>
                </c:pt>
                <c:pt idx="30185">
                  <c:v>0.99407590000000001</c:v>
                </c:pt>
                <c:pt idx="30186">
                  <c:v>1.0000699</c:v>
                </c:pt>
                <c:pt idx="30187">
                  <c:v>0.99502086999999995</c:v>
                </c:pt>
                <c:pt idx="30188">
                  <c:v>0.99643899999999996</c:v>
                </c:pt>
                <c:pt idx="30189">
                  <c:v>0.99681030000000004</c:v>
                </c:pt>
                <c:pt idx="30190">
                  <c:v>0.99602299999999999</c:v>
                </c:pt>
                <c:pt idx="30191">
                  <c:v>0.99971794999999997</c:v>
                </c:pt>
                <c:pt idx="30192">
                  <c:v>0.99802106999999995</c:v>
                </c:pt>
                <c:pt idx="30193">
                  <c:v>0.99448809999999999</c:v>
                </c:pt>
                <c:pt idx="30194">
                  <c:v>1.000154</c:v>
                </c:pt>
                <c:pt idx="30195">
                  <c:v>0.99615865999999997</c:v>
                </c:pt>
                <c:pt idx="30196">
                  <c:v>0.99623640000000002</c:v>
                </c:pt>
                <c:pt idx="30197">
                  <c:v>1.0004348000000001</c:v>
                </c:pt>
                <c:pt idx="30198">
                  <c:v>0.98142666000000001</c:v>
                </c:pt>
                <c:pt idx="30199">
                  <c:v>1.0014048</c:v>
                </c:pt>
                <c:pt idx="30200">
                  <c:v>0.99959390000000004</c:v>
                </c:pt>
                <c:pt idx="30201">
                  <c:v>0.96894420000000003</c:v>
                </c:pt>
                <c:pt idx="30202">
                  <c:v>1.0000994000000001</c:v>
                </c:pt>
                <c:pt idx="30203">
                  <c:v>1.0007709</c:v>
                </c:pt>
                <c:pt idx="30204">
                  <c:v>1.0004687000000001</c:v>
                </c:pt>
                <c:pt idx="30205">
                  <c:v>0.950604</c:v>
                </c:pt>
                <c:pt idx="30206">
                  <c:v>1.0002477999999999</c:v>
                </c:pt>
                <c:pt idx="30207">
                  <c:v>1.0001761</c:v>
                </c:pt>
                <c:pt idx="30208">
                  <c:v>0.98834650000000002</c:v>
                </c:pt>
                <c:pt idx="30209">
                  <c:v>0.9960637</c:v>
                </c:pt>
                <c:pt idx="30210">
                  <c:v>0.99841259999999998</c:v>
                </c:pt>
                <c:pt idx="30211">
                  <c:v>0.9960156</c:v>
                </c:pt>
                <c:pt idx="30212">
                  <c:v>1.0007781</c:v>
                </c:pt>
                <c:pt idx="30213">
                  <c:v>0.98625750000000001</c:v>
                </c:pt>
                <c:pt idx="30214">
                  <c:v>0.98215739999999996</c:v>
                </c:pt>
                <c:pt idx="30215">
                  <c:v>0.94812613999999995</c:v>
                </c:pt>
                <c:pt idx="30216">
                  <c:v>0.97536279999999997</c:v>
                </c:pt>
                <c:pt idx="30217">
                  <c:v>0.98099550000000002</c:v>
                </c:pt>
                <c:pt idx="30218">
                  <c:v>0.98958146999999996</c:v>
                </c:pt>
                <c:pt idx="30219">
                  <c:v>0.99247812999999996</c:v>
                </c:pt>
                <c:pt idx="30220">
                  <c:v>0.99813019999999997</c:v>
                </c:pt>
                <c:pt idx="30221">
                  <c:v>0.99492899999999995</c:v>
                </c:pt>
                <c:pt idx="30222">
                  <c:v>0.9871354</c:v>
                </c:pt>
                <c:pt idx="30223">
                  <c:v>0.98755753000000002</c:v>
                </c:pt>
                <c:pt idx="30224">
                  <c:v>0.97326469999999998</c:v>
                </c:pt>
                <c:pt idx="30225">
                  <c:v>0.99970983999999996</c:v>
                </c:pt>
                <c:pt idx="30226">
                  <c:v>0.9936412</c:v>
                </c:pt>
                <c:pt idx="30227">
                  <c:v>0.99985190000000002</c:v>
                </c:pt>
                <c:pt idx="30228">
                  <c:v>0.99731510000000001</c:v>
                </c:pt>
                <c:pt idx="30229">
                  <c:v>0.98710189999999998</c:v>
                </c:pt>
                <c:pt idx="30230">
                  <c:v>0.98448360000000001</c:v>
                </c:pt>
                <c:pt idx="30231">
                  <c:v>0.93673574999999998</c:v>
                </c:pt>
                <c:pt idx="30232">
                  <c:v>0.99177009999999999</c:v>
                </c:pt>
                <c:pt idx="30233">
                  <c:v>1.0007005</c:v>
                </c:pt>
                <c:pt idx="30234">
                  <c:v>0.99991059999999998</c:v>
                </c:pt>
                <c:pt idx="30235">
                  <c:v>0.99194479999999996</c:v>
                </c:pt>
                <c:pt idx="30236">
                  <c:v>0.9976661</c:v>
                </c:pt>
                <c:pt idx="30237">
                  <c:v>1.0019412000000001</c:v>
                </c:pt>
                <c:pt idx="30238">
                  <c:v>1.0010948</c:v>
                </c:pt>
                <c:pt idx="30239">
                  <c:v>0.98276010000000003</c:v>
                </c:pt>
                <c:pt idx="30240">
                  <c:v>0.97443749999999996</c:v>
                </c:pt>
                <c:pt idx="30241">
                  <c:v>0.99697080000000005</c:v>
                </c:pt>
                <c:pt idx="30242">
                  <c:v>1.0004797999999999</c:v>
                </c:pt>
                <c:pt idx="30243">
                  <c:v>0.97640680000000002</c:v>
                </c:pt>
                <c:pt idx="30244">
                  <c:v>0.99916490000000002</c:v>
                </c:pt>
                <c:pt idx="30245">
                  <c:v>0.98249525000000004</c:v>
                </c:pt>
                <c:pt idx="30246">
                  <c:v>0.96506362999999995</c:v>
                </c:pt>
                <c:pt idx="30247">
                  <c:v>0.94339669999999998</c:v>
                </c:pt>
                <c:pt idx="30248">
                  <c:v>0.98966799999999999</c:v>
                </c:pt>
                <c:pt idx="30249">
                  <c:v>0.99905189999999999</c:v>
                </c:pt>
                <c:pt idx="30250">
                  <c:v>0.99723273999999995</c:v>
                </c:pt>
                <c:pt idx="30251">
                  <c:v>0.99396799999999996</c:v>
                </c:pt>
                <c:pt idx="30252">
                  <c:v>0.97993785</c:v>
                </c:pt>
                <c:pt idx="30253">
                  <c:v>0.98556500000000002</c:v>
                </c:pt>
                <c:pt idx="30254">
                  <c:v>0.99680424000000001</c:v>
                </c:pt>
                <c:pt idx="30255">
                  <c:v>0.99214139999999995</c:v>
                </c:pt>
                <c:pt idx="30256">
                  <c:v>0.96815059999999997</c:v>
                </c:pt>
                <c:pt idx="30257">
                  <c:v>1.0006409000000001</c:v>
                </c:pt>
                <c:pt idx="30258">
                  <c:v>1.0000256000000001</c:v>
                </c:pt>
                <c:pt idx="30259">
                  <c:v>0.99861275999999999</c:v>
                </c:pt>
                <c:pt idx="30260">
                  <c:v>0.99990650000000003</c:v>
                </c:pt>
                <c:pt idx="30261">
                  <c:v>1.0004772</c:v>
                </c:pt>
                <c:pt idx="30262">
                  <c:v>0.999282</c:v>
                </c:pt>
                <c:pt idx="30263">
                  <c:v>0.98987020000000003</c:v>
                </c:pt>
                <c:pt idx="30264">
                  <c:v>0.99940580000000001</c:v>
                </c:pt>
                <c:pt idx="30265">
                  <c:v>0.95377064</c:v>
                </c:pt>
                <c:pt idx="30266">
                  <c:v>0.98788743999999995</c:v>
                </c:pt>
                <c:pt idx="30267">
                  <c:v>0.97017209999999998</c:v>
                </c:pt>
                <c:pt idx="30268">
                  <c:v>0.97682469999999999</c:v>
                </c:pt>
                <c:pt idx="30269">
                  <c:v>0.99692714000000004</c:v>
                </c:pt>
                <c:pt idx="30270">
                  <c:v>0.99122339999999998</c:v>
                </c:pt>
                <c:pt idx="30271">
                  <c:v>0.98200476000000003</c:v>
                </c:pt>
                <c:pt idx="30272">
                  <c:v>0.99553955000000005</c:v>
                </c:pt>
                <c:pt idx="30273">
                  <c:v>0.99890230000000002</c:v>
                </c:pt>
                <c:pt idx="30274">
                  <c:v>1.0022317000000001</c:v>
                </c:pt>
                <c:pt idx="30275">
                  <c:v>1.0005857</c:v>
                </c:pt>
                <c:pt idx="30276">
                  <c:v>0.99453115000000003</c:v>
                </c:pt>
                <c:pt idx="30277">
                  <c:v>1.0005754</c:v>
                </c:pt>
                <c:pt idx="30278">
                  <c:v>0.97507460000000001</c:v>
                </c:pt>
                <c:pt idx="30279">
                  <c:v>0.93455045999999997</c:v>
                </c:pt>
                <c:pt idx="30280">
                  <c:v>0.99007045999999999</c:v>
                </c:pt>
                <c:pt idx="30281">
                  <c:v>0.99454430000000005</c:v>
                </c:pt>
                <c:pt idx="30282">
                  <c:v>0.97046279999999996</c:v>
                </c:pt>
                <c:pt idx="30283">
                  <c:v>0.99864229999999998</c:v>
                </c:pt>
                <c:pt idx="30284">
                  <c:v>0.99366580000000004</c:v>
                </c:pt>
                <c:pt idx="30285">
                  <c:v>0.98248860000000005</c:v>
                </c:pt>
                <c:pt idx="30286">
                  <c:v>1.0010948</c:v>
                </c:pt>
                <c:pt idx="30287">
                  <c:v>0.99933857000000004</c:v>
                </c:pt>
                <c:pt idx="30288">
                  <c:v>0.99983960000000005</c:v>
                </c:pt>
                <c:pt idx="30289">
                  <c:v>0.99937319999999996</c:v>
                </c:pt>
                <c:pt idx="30290">
                  <c:v>0.99947226</c:v>
                </c:pt>
                <c:pt idx="30291">
                  <c:v>0.96469145999999995</c:v>
                </c:pt>
                <c:pt idx="30292">
                  <c:v>0.99897150000000001</c:v>
                </c:pt>
                <c:pt idx="30293">
                  <c:v>0.99535006000000004</c:v>
                </c:pt>
                <c:pt idx="30294">
                  <c:v>0.99678849999999997</c:v>
                </c:pt>
                <c:pt idx="30295">
                  <c:v>0.94466030000000001</c:v>
                </c:pt>
                <c:pt idx="30296">
                  <c:v>0.98921590000000004</c:v>
                </c:pt>
                <c:pt idx="30297">
                  <c:v>0.99559339999999996</c:v>
                </c:pt>
                <c:pt idx="30298">
                  <c:v>1.0015955999999999</c:v>
                </c:pt>
                <c:pt idx="30299">
                  <c:v>0.99251420000000001</c:v>
                </c:pt>
                <c:pt idx="30300">
                  <c:v>0.99892939999999997</c:v>
                </c:pt>
                <c:pt idx="30301">
                  <c:v>1.0013654000000001</c:v>
                </c:pt>
                <c:pt idx="30302">
                  <c:v>0.99911689999999997</c:v>
                </c:pt>
                <c:pt idx="30303">
                  <c:v>0.99952439999999998</c:v>
                </c:pt>
                <c:pt idx="30304">
                  <c:v>0.9800468</c:v>
                </c:pt>
                <c:pt idx="30305">
                  <c:v>0.97781324000000003</c:v>
                </c:pt>
                <c:pt idx="30306">
                  <c:v>1.0001043000000001</c:v>
                </c:pt>
                <c:pt idx="30307">
                  <c:v>0.89332270000000003</c:v>
                </c:pt>
                <c:pt idx="30308">
                  <c:v>1.0012447</c:v>
                </c:pt>
                <c:pt idx="30309">
                  <c:v>0.99106156999999995</c:v>
                </c:pt>
                <c:pt idx="30310">
                  <c:v>0.99601450000000002</c:v>
                </c:pt>
                <c:pt idx="30311">
                  <c:v>0.98223360000000004</c:v>
                </c:pt>
                <c:pt idx="30312">
                  <c:v>1.0009440000000001</c:v>
                </c:pt>
                <c:pt idx="30313">
                  <c:v>1.0012093</c:v>
                </c:pt>
                <c:pt idx="30314">
                  <c:v>0.96949960000000002</c:v>
                </c:pt>
                <c:pt idx="30315">
                  <c:v>1.0002477999999999</c:v>
                </c:pt>
                <c:pt idx="30316">
                  <c:v>1.0005995000000001</c:v>
                </c:pt>
                <c:pt idx="30317">
                  <c:v>1.0012977999999999</c:v>
                </c:pt>
                <c:pt idx="30318">
                  <c:v>0.99860256999999997</c:v>
                </c:pt>
                <c:pt idx="30319">
                  <c:v>0.96856019999999998</c:v>
                </c:pt>
                <c:pt idx="30320">
                  <c:v>0.99830719999999995</c:v>
                </c:pt>
                <c:pt idx="30321">
                  <c:v>0.99895230000000002</c:v>
                </c:pt>
                <c:pt idx="30322">
                  <c:v>0.83679163000000001</c:v>
                </c:pt>
                <c:pt idx="30323">
                  <c:v>0.99361604000000003</c:v>
                </c:pt>
                <c:pt idx="30324">
                  <c:v>1.0028782000000001</c:v>
                </c:pt>
                <c:pt idx="30325">
                  <c:v>0.99098149999999996</c:v>
                </c:pt>
                <c:pt idx="30326">
                  <c:v>0.98488580000000003</c:v>
                </c:pt>
                <c:pt idx="30327">
                  <c:v>0.99916700000000003</c:v>
                </c:pt>
                <c:pt idx="30328">
                  <c:v>0.93917143000000003</c:v>
                </c:pt>
                <c:pt idx="30329">
                  <c:v>1.0015246</c:v>
                </c:pt>
                <c:pt idx="30330">
                  <c:v>1.0030353999999999</c:v>
                </c:pt>
                <c:pt idx="30331">
                  <c:v>1.0000557999999999</c:v>
                </c:pt>
                <c:pt idx="30332">
                  <c:v>0.9963244</c:v>
                </c:pt>
                <c:pt idx="30333">
                  <c:v>0.98152950000000005</c:v>
                </c:pt>
                <c:pt idx="30334">
                  <c:v>0.99490970000000001</c:v>
                </c:pt>
                <c:pt idx="30335">
                  <c:v>0.99081300000000005</c:v>
                </c:pt>
                <c:pt idx="30336">
                  <c:v>0.99912860000000003</c:v>
                </c:pt>
                <c:pt idx="30337">
                  <c:v>1.0007709</c:v>
                </c:pt>
                <c:pt idx="30338">
                  <c:v>0.99877536</c:v>
                </c:pt>
                <c:pt idx="30339">
                  <c:v>0.99856882999999996</c:v>
                </c:pt>
                <c:pt idx="30340">
                  <c:v>0.99541829999999998</c:v>
                </c:pt>
                <c:pt idx="30341">
                  <c:v>0.98383370000000003</c:v>
                </c:pt>
                <c:pt idx="30342">
                  <c:v>0.96315395999999998</c:v>
                </c:pt>
                <c:pt idx="30343">
                  <c:v>0.99821985000000002</c:v>
                </c:pt>
                <c:pt idx="30344">
                  <c:v>0.99874233999999995</c:v>
                </c:pt>
                <c:pt idx="30345">
                  <c:v>0.98512095</c:v>
                </c:pt>
                <c:pt idx="30346">
                  <c:v>0.99980979999999997</c:v>
                </c:pt>
                <c:pt idx="30347">
                  <c:v>0.97455513000000005</c:v>
                </c:pt>
                <c:pt idx="30348">
                  <c:v>0.99169415000000005</c:v>
                </c:pt>
                <c:pt idx="30349">
                  <c:v>1.0018057</c:v>
                </c:pt>
                <c:pt idx="30350">
                  <c:v>1.0011634</c:v>
                </c:pt>
                <c:pt idx="30351">
                  <c:v>0.99424049999999997</c:v>
                </c:pt>
                <c:pt idx="30352">
                  <c:v>0.98590666000000005</c:v>
                </c:pt>
                <c:pt idx="30353">
                  <c:v>1.0006146</c:v>
                </c:pt>
                <c:pt idx="30354">
                  <c:v>0.99577910000000003</c:v>
                </c:pt>
                <c:pt idx="30355">
                  <c:v>0.99241685999999996</c:v>
                </c:pt>
                <c:pt idx="30356">
                  <c:v>0.99292919999999996</c:v>
                </c:pt>
                <c:pt idx="30357">
                  <c:v>0.99761449999999996</c:v>
                </c:pt>
                <c:pt idx="30358">
                  <c:v>0.97873279999999996</c:v>
                </c:pt>
                <c:pt idx="30359">
                  <c:v>0.99528353999999997</c:v>
                </c:pt>
                <c:pt idx="30360">
                  <c:v>0.99938640000000001</c:v>
                </c:pt>
                <c:pt idx="30361">
                  <c:v>0.99999017000000001</c:v>
                </c:pt>
                <c:pt idx="30362">
                  <c:v>0.99833150000000004</c:v>
                </c:pt>
                <c:pt idx="30363">
                  <c:v>0.71420764999999997</c:v>
                </c:pt>
                <c:pt idx="30364">
                  <c:v>0.95637316000000006</c:v>
                </c:pt>
                <c:pt idx="30365">
                  <c:v>0.99983394000000003</c:v>
                </c:pt>
                <c:pt idx="30366">
                  <c:v>0.99963075000000001</c:v>
                </c:pt>
                <c:pt idx="30367">
                  <c:v>0.96652274999999999</c:v>
                </c:pt>
                <c:pt idx="30368">
                  <c:v>0.9758076</c:v>
                </c:pt>
                <c:pt idx="30369">
                  <c:v>0.99246129999999999</c:v>
                </c:pt>
                <c:pt idx="30370">
                  <c:v>0.99989539999999999</c:v>
                </c:pt>
                <c:pt idx="30371">
                  <c:v>1.0005512000000001</c:v>
                </c:pt>
                <c:pt idx="30372">
                  <c:v>0.99665844000000003</c:v>
                </c:pt>
                <c:pt idx="30373">
                  <c:v>0.94275469999999995</c:v>
                </c:pt>
                <c:pt idx="30374">
                  <c:v>0.99970274999999997</c:v>
                </c:pt>
                <c:pt idx="30375">
                  <c:v>0.99278664999999999</c:v>
                </c:pt>
                <c:pt idx="30376">
                  <c:v>0.99935790000000002</c:v>
                </c:pt>
                <c:pt idx="30377">
                  <c:v>0.97235729999999998</c:v>
                </c:pt>
                <c:pt idx="30378">
                  <c:v>1.0003723</c:v>
                </c:pt>
                <c:pt idx="30379">
                  <c:v>0.99721926000000005</c:v>
                </c:pt>
                <c:pt idx="30380">
                  <c:v>0.92159915000000003</c:v>
                </c:pt>
                <c:pt idx="30381">
                  <c:v>0.95071919999999999</c:v>
                </c:pt>
                <c:pt idx="30382">
                  <c:v>0.99920160000000002</c:v>
                </c:pt>
                <c:pt idx="30383">
                  <c:v>1.0006451999999999</c:v>
                </c:pt>
                <c:pt idx="30384">
                  <c:v>0.9971257</c:v>
                </c:pt>
                <c:pt idx="30385">
                  <c:v>0.98415059999999999</c:v>
                </c:pt>
                <c:pt idx="30386">
                  <c:v>0.99278069999999996</c:v>
                </c:pt>
                <c:pt idx="30387">
                  <c:v>1.0047891</c:v>
                </c:pt>
                <c:pt idx="30388">
                  <c:v>0.99171299999999996</c:v>
                </c:pt>
                <c:pt idx="30389">
                  <c:v>0.98274649999999997</c:v>
                </c:pt>
                <c:pt idx="30390">
                  <c:v>0.98982435000000002</c:v>
                </c:pt>
                <c:pt idx="30391">
                  <c:v>0.99955179999999999</c:v>
                </c:pt>
                <c:pt idx="30392">
                  <c:v>0.97551787000000001</c:v>
                </c:pt>
                <c:pt idx="30393">
                  <c:v>0.97834193999999997</c:v>
                </c:pt>
                <c:pt idx="30394">
                  <c:v>0.99459039999999999</c:v>
                </c:pt>
                <c:pt idx="30395">
                  <c:v>1.0006170999999999</c:v>
                </c:pt>
                <c:pt idx="30396">
                  <c:v>0.99941219999999997</c:v>
                </c:pt>
                <c:pt idx="30397">
                  <c:v>1.0010064999999999</c:v>
                </c:pt>
                <c:pt idx="30398">
                  <c:v>0.99434924000000002</c:v>
                </c:pt>
                <c:pt idx="30399">
                  <c:v>0.94386183999999995</c:v>
                </c:pt>
                <c:pt idx="30400">
                  <c:v>0.99168650000000003</c:v>
                </c:pt>
                <c:pt idx="30401">
                  <c:v>0.99294610000000005</c:v>
                </c:pt>
                <c:pt idx="30402">
                  <c:v>0.98452574000000004</c:v>
                </c:pt>
                <c:pt idx="30403">
                  <c:v>0.99392530000000001</c:v>
                </c:pt>
                <c:pt idx="30404">
                  <c:v>0.99979110000000004</c:v>
                </c:pt>
                <c:pt idx="30405">
                  <c:v>1.0012924999999999</c:v>
                </c:pt>
                <c:pt idx="30406">
                  <c:v>0.88425759999999998</c:v>
                </c:pt>
                <c:pt idx="30407">
                  <c:v>0.99892749999999997</c:v>
                </c:pt>
                <c:pt idx="30408">
                  <c:v>0.99966630000000001</c:v>
                </c:pt>
                <c:pt idx="30409">
                  <c:v>0.99515575000000001</c:v>
                </c:pt>
                <c:pt idx="30410">
                  <c:v>0.99921346</c:v>
                </c:pt>
                <c:pt idx="30411">
                  <c:v>0.99659850000000005</c:v>
                </c:pt>
                <c:pt idx="30412">
                  <c:v>0.98083200000000004</c:v>
                </c:pt>
                <c:pt idx="30413">
                  <c:v>0.99667700000000004</c:v>
                </c:pt>
                <c:pt idx="30414">
                  <c:v>0.98378429999999994</c:v>
                </c:pt>
                <c:pt idx="30415">
                  <c:v>1.0026449</c:v>
                </c:pt>
                <c:pt idx="30416">
                  <c:v>0.9879365</c:v>
                </c:pt>
                <c:pt idx="30417">
                  <c:v>0.98717290000000002</c:v>
                </c:pt>
                <c:pt idx="30418">
                  <c:v>0.99980979999999997</c:v>
                </c:pt>
                <c:pt idx="30419">
                  <c:v>0.99925509999999995</c:v>
                </c:pt>
                <c:pt idx="30420">
                  <c:v>1.0001297</c:v>
                </c:pt>
                <c:pt idx="30421">
                  <c:v>0.99615830000000005</c:v>
                </c:pt>
                <c:pt idx="30422">
                  <c:v>1.0009052000000001</c:v>
                </c:pt>
                <c:pt idx="30423">
                  <c:v>0.98672709999999997</c:v>
                </c:pt>
                <c:pt idx="30424">
                  <c:v>0.98429489999999997</c:v>
                </c:pt>
                <c:pt idx="30425">
                  <c:v>0.99299793999999997</c:v>
                </c:pt>
                <c:pt idx="30426">
                  <c:v>0.99657839999999998</c:v>
                </c:pt>
                <c:pt idx="30427">
                  <c:v>0.99504630000000005</c:v>
                </c:pt>
                <c:pt idx="30428">
                  <c:v>0.96094860000000004</c:v>
                </c:pt>
                <c:pt idx="30429">
                  <c:v>0.98690443999999999</c:v>
                </c:pt>
                <c:pt idx="30430">
                  <c:v>0.99880950000000002</c:v>
                </c:pt>
                <c:pt idx="30431">
                  <c:v>0.97948120000000005</c:v>
                </c:pt>
                <c:pt idx="30432">
                  <c:v>0.9997298</c:v>
                </c:pt>
                <c:pt idx="30433">
                  <c:v>1.0013652</c:v>
                </c:pt>
                <c:pt idx="30434">
                  <c:v>1.0018227</c:v>
                </c:pt>
                <c:pt idx="30435">
                  <c:v>0.98320180000000001</c:v>
                </c:pt>
                <c:pt idx="30436">
                  <c:v>1.0005569999999999</c:v>
                </c:pt>
                <c:pt idx="30437">
                  <c:v>0.99746250000000003</c:v>
                </c:pt>
                <c:pt idx="30438">
                  <c:v>0.99872550000000004</c:v>
                </c:pt>
                <c:pt idx="30439">
                  <c:v>0.98549900000000001</c:v>
                </c:pt>
                <c:pt idx="30440">
                  <c:v>0.99553999999999998</c:v>
                </c:pt>
                <c:pt idx="30441">
                  <c:v>1.0004842</c:v>
                </c:pt>
                <c:pt idx="30442">
                  <c:v>0.94114434999999996</c:v>
                </c:pt>
                <c:pt idx="30443">
                  <c:v>0.94433354999999997</c:v>
                </c:pt>
                <c:pt idx="30444">
                  <c:v>0.99733530000000004</c:v>
                </c:pt>
                <c:pt idx="30445">
                  <c:v>0.99762030000000002</c:v>
                </c:pt>
                <c:pt idx="30446">
                  <c:v>0.99152050000000003</c:v>
                </c:pt>
                <c:pt idx="30447">
                  <c:v>0.99720200000000003</c:v>
                </c:pt>
                <c:pt idx="30448">
                  <c:v>0.9615435</c:v>
                </c:pt>
                <c:pt idx="30449">
                  <c:v>0.9951932</c:v>
                </c:pt>
                <c:pt idx="30450">
                  <c:v>0.99138930000000003</c:v>
                </c:pt>
                <c:pt idx="30451">
                  <c:v>1.0034187999999999</c:v>
                </c:pt>
                <c:pt idx="30452">
                  <c:v>0.9920542</c:v>
                </c:pt>
                <c:pt idx="30453">
                  <c:v>1.0000699</c:v>
                </c:pt>
                <c:pt idx="30454">
                  <c:v>1.0004660999999999</c:v>
                </c:pt>
                <c:pt idx="30455">
                  <c:v>0.98472020000000005</c:v>
                </c:pt>
                <c:pt idx="30456">
                  <c:v>0.99746245</c:v>
                </c:pt>
                <c:pt idx="30457">
                  <c:v>1.0000279000000001</c:v>
                </c:pt>
                <c:pt idx="30458">
                  <c:v>0.96542609999999995</c:v>
                </c:pt>
                <c:pt idx="30459">
                  <c:v>0.99469227000000005</c:v>
                </c:pt>
                <c:pt idx="30460">
                  <c:v>1.0004398000000001</c:v>
                </c:pt>
                <c:pt idx="30461">
                  <c:v>0.98277959999999998</c:v>
                </c:pt>
                <c:pt idx="30462">
                  <c:v>0.98164784999999999</c:v>
                </c:pt>
                <c:pt idx="30463">
                  <c:v>0.96623987</c:v>
                </c:pt>
                <c:pt idx="30464">
                  <c:v>0.99998944999999995</c:v>
                </c:pt>
                <c:pt idx="30465">
                  <c:v>0.99080354000000004</c:v>
                </c:pt>
                <c:pt idx="30466">
                  <c:v>0.99620649999999999</c:v>
                </c:pt>
                <c:pt idx="30467">
                  <c:v>0.99117820000000001</c:v>
                </c:pt>
                <c:pt idx="30468">
                  <c:v>1.0026105999999999</c:v>
                </c:pt>
                <c:pt idx="30469">
                  <c:v>0.99947757000000004</c:v>
                </c:pt>
                <c:pt idx="30470">
                  <c:v>0.99434310000000004</c:v>
                </c:pt>
                <c:pt idx="30471">
                  <c:v>0.96411276000000001</c:v>
                </c:pt>
                <c:pt idx="30472">
                  <c:v>0.97444430000000004</c:v>
                </c:pt>
                <c:pt idx="30473">
                  <c:v>0.99951290000000004</c:v>
                </c:pt>
                <c:pt idx="30474">
                  <c:v>0.97882502999999998</c:v>
                </c:pt>
                <c:pt idx="30475">
                  <c:v>0.96626294000000001</c:v>
                </c:pt>
                <c:pt idx="30476">
                  <c:v>1.0015771</c:v>
                </c:pt>
                <c:pt idx="30477">
                  <c:v>0.99724919999999995</c:v>
                </c:pt>
                <c:pt idx="30478">
                  <c:v>0.99731499999999995</c:v>
                </c:pt>
                <c:pt idx="30479">
                  <c:v>0.99928779999999995</c:v>
                </c:pt>
                <c:pt idx="30480">
                  <c:v>0.98133254000000003</c:v>
                </c:pt>
                <c:pt idx="30481">
                  <c:v>0.99790330000000005</c:v>
                </c:pt>
                <c:pt idx="30482">
                  <c:v>0.99987625999999996</c:v>
                </c:pt>
                <c:pt idx="30483">
                  <c:v>1.0004101999999999</c:v>
                </c:pt>
                <c:pt idx="30484">
                  <c:v>0.98563049999999996</c:v>
                </c:pt>
                <c:pt idx="30485">
                  <c:v>1.0007870000000001</c:v>
                </c:pt>
                <c:pt idx="30486">
                  <c:v>1.0014365999999999</c:v>
                </c:pt>
                <c:pt idx="30487">
                  <c:v>1.0001678000000001</c:v>
                </c:pt>
                <c:pt idx="30488">
                  <c:v>0.99849560000000004</c:v>
                </c:pt>
                <c:pt idx="30489">
                  <c:v>0.99688876000000004</c:v>
                </c:pt>
                <c:pt idx="30490">
                  <c:v>0.99734734999999997</c:v>
                </c:pt>
                <c:pt idx="30491">
                  <c:v>0.97116727000000003</c:v>
                </c:pt>
                <c:pt idx="30492">
                  <c:v>0.96647139999999998</c:v>
                </c:pt>
                <c:pt idx="30493">
                  <c:v>0.95829310000000001</c:v>
                </c:pt>
                <c:pt idx="30494">
                  <c:v>0.99998944999999995</c:v>
                </c:pt>
                <c:pt idx="30495">
                  <c:v>0.99705845000000004</c:v>
                </c:pt>
                <c:pt idx="30496">
                  <c:v>0.99883074000000005</c:v>
                </c:pt>
                <c:pt idx="30497">
                  <c:v>0.99565899999999996</c:v>
                </c:pt>
                <c:pt idx="30498">
                  <c:v>1.0012156999999999</c:v>
                </c:pt>
                <c:pt idx="30499">
                  <c:v>1.0015248999999999</c:v>
                </c:pt>
                <c:pt idx="30500">
                  <c:v>0.99905102999999995</c:v>
                </c:pt>
                <c:pt idx="30501">
                  <c:v>0.99991392999999995</c:v>
                </c:pt>
                <c:pt idx="30502">
                  <c:v>0.98860632999999998</c:v>
                </c:pt>
                <c:pt idx="30503">
                  <c:v>1.0002944</c:v>
                </c:pt>
                <c:pt idx="30504">
                  <c:v>1.0006451999999999</c:v>
                </c:pt>
                <c:pt idx="30505">
                  <c:v>0.99976069999999995</c:v>
                </c:pt>
                <c:pt idx="30506">
                  <c:v>0.99775654000000003</c:v>
                </c:pt>
                <c:pt idx="30507">
                  <c:v>0.99597780000000002</c:v>
                </c:pt>
                <c:pt idx="30508">
                  <c:v>1.0002233</c:v>
                </c:pt>
                <c:pt idx="30509">
                  <c:v>0.99781739999999997</c:v>
                </c:pt>
                <c:pt idx="30510">
                  <c:v>1.0001438</c:v>
                </c:pt>
                <c:pt idx="30511">
                  <c:v>0.96042830000000001</c:v>
                </c:pt>
                <c:pt idx="30512">
                  <c:v>0.98132169999999996</c:v>
                </c:pt>
                <c:pt idx="30513">
                  <c:v>0.99695739999999999</c:v>
                </c:pt>
                <c:pt idx="30514">
                  <c:v>0.99995769999999995</c:v>
                </c:pt>
                <c:pt idx="30515">
                  <c:v>1.0012192</c:v>
                </c:pt>
                <c:pt idx="30516">
                  <c:v>0.97706130000000002</c:v>
                </c:pt>
                <c:pt idx="30517">
                  <c:v>0.99214930000000001</c:v>
                </c:pt>
                <c:pt idx="30518">
                  <c:v>0.98168299999999997</c:v>
                </c:pt>
                <c:pt idx="30519">
                  <c:v>1.0014223</c:v>
                </c:pt>
                <c:pt idx="30520">
                  <c:v>1.0002944</c:v>
                </c:pt>
                <c:pt idx="30521">
                  <c:v>1</c:v>
                </c:pt>
                <c:pt idx="30522">
                  <c:v>1.0006288000000001</c:v>
                </c:pt>
                <c:pt idx="30523">
                  <c:v>0.9959789</c:v>
                </c:pt>
                <c:pt idx="30524">
                  <c:v>0.95760440000000002</c:v>
                </c:pt>
                <c:pt idx="30525">
                  <c:v>1.0018860000000001</c:v>
                </c:pt>
                <c:pt idx="30526">
                  <c:v>1.0015508</c:v>
                </c:pt>
                <c:pt idx="30527">
                  <c:v>0.99688876000000004</c:v>
                </c:pt>
                <c:pt idx="30528">
                  <c:v>0.99301530000000005</c:v>
                </c:pt>
                <c:pt idx="30529">
                  <c:v>0.98124710000000004</c:v>
                </c:pt>
                <c:pt idx="30530">
                  <c:v>0.99813929999999995</c:v>
                </c:pt>
                <c:pt idx="30531">
                  <c:v>0.99900770000000005</c:v>
                </c:pt>
                <c:pt idx="30532">
                  <c:v>0.99701850000000003</c:v>
                </c:pt>
                <c:pt idx="30533">
                  <c:v>1.0008136999999999</c:v>
                </c:pt>
                <c:pt idx="30534">
                  <c:v>0.99916640000000001</c:v>
                </c:pt>
                <c:pt idx="30535">
                  <c:v>1.0012578000000001</c:v>
                </c:pt>
                <c:pt idx="30536">
                  <c:v>0.98978580000000005</c:v>
                </c:pt>
                <c:pt idx="30537">
                  <c:v>0.99791764999999999</c:v>
                </c:pt>
                <c:pt idx="30538">
                  <c:v>0.96478366999999998</c:v>
                </c:pt>
                <c:pt idx="30539">
                  <c:v>0.97810185000000005</c:v>
                </c:pt>
                <c:pt idx="30540">
                  <c:v>0.98859554999999999</c:v>
                </c:pt>
                <c:pt idx="30541">
                  <c:v>0.99852980000000002</c:v>
                </c:pt>
                <c:pt idx="30542">
                  <c:v>0.94183490000000003</c:v>
                </c:pt>
                <c:pt idx="30543">
                  <c:v>0.99989399999999995</c:v>
                </c:pt>
                <c:pt idx="30544">
                  <c:v>0.99719679999999999</c:v>
                </c:pt>
                <c:pt idx="30545">
                  <c:v>0.99385509999999999</c:v>
                </c:pt>
                <c:pt idx="30546">
                  <c:v>0.99181940000000002</c:v>
                </c:pt>
                <c:pt idx="30547">
                  <c:v>0.99285900000000005</c:v>
                </c:pt>
                <c:pt idx="30548">
                  <c:v>0.99694110000000002</c:v>
                </c:pt>
                <c:pt idx="30549">
                  <c:v>0.99441104999999996</c:v>
                </c:pt>
                <c:pt idx="30550">
                  <c:v>1.0020827999999999</c:v>
                </c:pt>
                <c:pt idx="30551">
                  <c:v>0.99725169999999996</c:v>
                </c:pt>
                <c:pt idx="30552">
                  <c:v>0.99695230000000001</c:v>
                </c:pt>
                <c:pt idx="30553">
                  <c:v>0.99677939999999998</c:v>
                </c:pt>
                <c:pt idx="30554">
                  <c:v>0.99198560000000002</c:v>
                </c:pt>
                <c:pt idx="30555">
                  <c:v>0.99682205999999995</c:v>
                </c:pt>
                <c:pt idx="30556">
                  <c:v>0.99362843999999995</c:v>
                </c:pt>
                <c:pt idx="30557">
                  <c:v>0.99963175999999998</c:v>
                </c:pt>
                <c:pt idx="30558">
                  <c:v>0.99314970000000002</c:v>
                </c:pt>
                <c:pt idx="30559">
                  <c:v>0.97683907000000003</c:v>
                </c:pt>
                <c:pt idx="30560">
                  <c:v>0.99704950000000003</c:v>
                </c:pt>
                <c:pt idx="30561">
                  <c:v>0.99118680000000003</c:v>
                </c:pt>
                <c:pt idx="30562">
                  <c:v>0.98603180000000001</c:v>
                </c:pt>
                <c:pt idx="30563">
                  <c:v>0.99495829999999996</c:v>
                </c:pt>
                <c:pt idx="30564">
                  <c:v>0.97551980000000005</c:v>
                </c:pt>
                <c:pt idx="30565">
                  <c:v>1.0002944</c:v>
                </c:pt>
                <c:pt idx="30566">
                  <c:v>0.99858873999999997</c:v>
                </c:pt>
                <c:pt idx="30567">
                  <c:v>0.98431170000000001</c:v>
                </c:pt>
                <c:pt idx="30568">
                  <c:v>0.95848995000000003</c:v>
                </c:pt>
                <c:pt idx="30569">
                  <c:v>1.0009680999999999</c:v>
                </c:pt>
                <c:pt idx="30570">
                  <c:v>0.96966529999999995</c:v>
                </c:pt>
                <c:pt idx="30571">
                  <c:v>0.97556080000000001</c:v>
                </c:pt>
                <c:pt idx="30572">
                  <c:v>1.0010568</c:v>
                </c:pt>
                <c:pt idx="30573">
                  <c:v>0.99527160000000003</c:v>
                </c:pt>
                <c:pt idx="30574">
                  <c:v>1.0002162000000001</c:v>
                </c:pt>
                <c:pt idx="30575">
                  <c:v>0.98935574000000004</c:v>
                </c:pt>
                <c:pt idx="30576">
                  <c:v>0.99498299999999995</c:v>
                </c:pt>
                <c:pt idx="30577">
                  <c:v>1.0013386</c:v>
                </c:pt>
                <c:pt idx="30578">
                  <c:v>0.99955313999999995</c:v>
                </c:pt>
                <c:pt idx="30579">
                  <c:v>1.0010948</c:v>
                </c:pt>
                <c:pt idx="30580">
                  <c:v>0.99660709999999997</c:v>
                </c:pt>
                <c:pt idx="30581">
                  <c:v>1.0010948</c:v>
                </c:pt>
                <c:pt idx="30582">
                  <c:v>0.99470216</c:v>
                </c:pt>
                <c:pt idx="30583">
                  <c:v>1.0020397000000001</c:v>
                </c:pt>
                <c:pt idx="30584">
                  <c:v>1.0001215000000001</c:v>
                </c:pt>
                <c:pt idx="30585">
                  <c:v>0.99829495000000001</c:v>
                </c:pt>
                <c:pt idx="30586">
                  <c:v>0.99681264000000003</c:v>
                </c:pt>
                <c:pt idx="30587">
                  <c:v>0.97866553000000001</c:v>
                </c:pt>
                <c:pt idx="30588">
                  <c:v>1.0030228000000001</c:v>
                </c:pt>
                <c:pt idx="30589">
                  <c:v>0.99295230000000001</c:v>
                </c:pt>
                <c:pt idx="30590">
                  <c:v>1.0009452000000001</c:v>
                </c:pt>
                <c:pt idx="30591">
                  <c:v>0.99002590000000001</c:v>
                </c:pt>
                <c:pt idx="30592">
                  <c:v>1.0055274999999999</c:v>
                </c:pt>
                <c:pt idx="30593">
                  <c:v>1.0002252</c:v>
                </c:pt>
                <c:pt idx="30594">
                  <c:v>0.97357419999999995</c:v>
                </c:pt>
                <c:pt idx="30595">
                  <c:v>0.98748033999999996</c:v>
                </c:pt>
                <c:pt idx="30596">
                  <c:v>0.99102889999999999</c:v>
                </c:pt>
                <c:pt idx="30597">
                  <c:v>0.99491333999999998</c:v>
                </c:pt>
                <c:pt idx="30598">
                  <c:v>0.9800818</c:v>
                </c:pt>
                <c:pt idx="30599">
                  <c:v>0.948936</c:v>
                </c:pt>
                <c:pt idx="30600">
                  <c:v>0.99749315000000005</c:v>
                </c:pt>
                <c:pt idx="30601">
                  <c:v>0.97945329999999997</c:v>
                </c:pt>
                <c:pt idx="30602">
                  <c:v>0.99506760000000005</c:v>
                </c:pt>
                <c:pt idx="30603">
                  <c:v>0.99982130000000002</c:v>
                </c:pt>
                <c:pt idx="30604">
                  <c:v>0.96591899999999997</c:v>
                </c:pt>
                <c:pt idx="30605">
                  <c:v>0.99011749999999998</c:v>
                </c:pt>
                <c:pt idx="30606">
                  <c:v>1.0017661</c:v>
                </c:pt>
                <c:pt idx="30607">
                  <c:v>0.99926203000000002</c:v>
                </c:pt>
                <c:pt idx="30608">
                  <c:v>0.99194740000000003</c:v>
                </c:pt>
                <c:pt idx="30609">
                  <c:v>0.99710430000000005</c:v>
                </c:pt>
                <c:pt idx="30610">
                  <c:v>0.98962163999999997</c:v>
                </c:pt>
                <c:pt idx="30611">
                  <c:v>0.99995862999999996</c:v>
                </c:pt>
                <c:pt idx="30612">
                  <c:v>0.98728925000000001</c:v>
                </c:pt>
                <c:pt idx="30613">
                  <c:v>0.99813724000000004</c:v>
                </c:pt>
                <c:pt idx="30614">
                  <c:v>0.99953179999999997</c:v>
                </c:pt>
                <c:pt idx="30615">
                  <c:v>0.97471010000000002</c:v>
                </c:pt>
                <c:pt idx="30616">
                  <c:v>1.0003173000000001</c:v>
                </c:pt>
                <c:pt idx="30617">
                  <c:v>0.9715239</c:v>
                </c:pt>
                <c:pt idx="30618">
                  <c:v>0.99064136000000003</c:v>
                </c:pt>
                <c:pt idx="30619">
                  <c:v>0.98432635999999996</c:v>
                </c:pt>
                <c:pt idx="30620">
                  <c:v>1.0004519999999999</c:v>
                </c:pt>
                <c:pt idx="30621">
                  <c:v>1.0011338999999999</c:v>
                </c:pt>
                <c:pt idx="30622">
                  <c:v>1.0017049</c:v>
                </c:pt>
                <c:pt idx="30623">
                  <c:v>0.99802493999999997</c:v>
                </c:pt>
                <c:pt idx="30624">
                  <c:v>0.99030805</c:v>
                </c:pt>
                <c:pt idx="30625">
                  <c:v>1.0014337</c:v>
                </c:pt>
                <c:pt idx="30626">
                  <c:v>0.99876739999999997</c:v>
                </c:pt>
                <c:pt idx="30627">
                  <c:v>0.99699824999999997</c:v>
                </c:pt>
                <c:pt idx="30628">
                  <c:v>0.99990886000000001</c:v>
                </c:pt>
                <c:pt idx="30629">
                  <c:v>1.0008101</c:v>
                </c:pt>
                <c:pt idx="30630">
                  <c:v>0.99406479999999997</c:v>
                </c:pt>
                <c:pt idx="30631">
                  <c:v>0.98879410000000001</c:v>
                </c:pt>
                <c:pt idx="30632">
                  <c:v>0.99433539999999998</c:v>
                </c:pt>
                <c:pt idx="30633">
                  <c:v>0.98430633999999995</c:v>
                </c:pt>
                <c:pt idx="30634">
                  <c:v>0.99961920000000004</c:v>
                </c:pt>
                <c:pt idx="30635">
                  <c:v>0.99974626</c:v>
                </c:pt>
                <c:pt idx="30636">
                  <c:v>0.99716400000000005</c:v>
                </c:pt>
                <c:pt idx="30637">
                  <c:v>0.99641849999999998</c:v>
                </c:pt>
                <c:pt idx="30638">
                  <c:v>1.0004101999999999</c:v>
                </c:pt>
                <c:pt idx="30639">
                  <c:v>0.99443256999999996</c:v>
                </c:pt>
                <c:pt idx="30640">
                  <c:v>0.9665494</c:v>
                </c:pt>
                <c:pt idx="30641">
                  <c:v>0.99997216</c:v>
                </c:pt>
                <c:pt idx="30642">
                  <c:v>1.0015921999999999</c:v>
                </c:pt>
                <c:pt idx="30643">
                  <c:v>0.92358019999999996</c:v>
                </c:pt>
                <c:pt idx="30644">
                  <c:v>0.95632870000000003</c:v>
                </c:pt>
                <c:pt idx="30645">
                  <c:v>0.99547445999999995</c:v>
                </c:pt>
                <c:pt idx="30646">
                  <c:v>0.98739730000000003</c:v>
                </c:pt>
                <c:pt idx="30647">
                  <c:v>0.99112403000000004</c:v>
                </c:pt>
                <c:pt idx="30648">
                  <c:v>0.98708653000000002</c:v>
                </c:pt>
                <c:pt idx="30649">
                  <c:v>0.95843946999999996</c:v>
                </c:pt>
                <c:pt idx="30650">
                  <c:v>0.99421559999999998</c:v>
                </c:pt>
                <c:pt idx="30651">
                  <c:v>0.98582970000000003</c:v>
                </c:pt>
                <c:pt idx="30652">
                  <c:v>0.98859520000000001</c:v>
                </c:pt>
                <c:pt idx="30653">
                  <c:v>0.94389710000000004</c:v>
                </c:pt>
                <c:pt idx="30654">
                  <c:v>1.0012728</c:v>
                </c:pt>
                <c:pt idx="30655">
                  <c:v>0.99634</c:v>
                </c:pt>
                <c:pt idx="30656">
                  <c:v>0.98943966999999999</c:v>
                </c:pt>
                <c:pt idx="30657">
                  <c:v>0.93560949999999998</c:v>
                </c:pt>
                <c:pt idx="30658">
                  <c:v>0.91485490000000003</c:v>
                </c:pt>
                <c:pt idx="30659">
                  <c:v>0.97172457000000001</c:v>
                </c:pt>
                <c:pt idx="30660">
                  <c:v>0.984622</c:v>
                </c:pt>
                <c:pt idx="30661">
                  <c:v>0.85943155999999998</c:v>
                </c:pt>
                <c:pt idx="30662">
                  <c:v>1.0005398000000001</c:v>
                </c:pt>
                <c:pt idx="30663">
                  <c:v>0.96982690000000005</c:v>
                </c:pt>
                <c:pt idx="30664">
                  <c:v>0.98354596000000005</c:v>
                </c:pt>
                <c:pt idx="30665">
                  <c:v>0.94744116</c:v>
                </c:pt>
                <c:pt idx="30666">
                  <c:v>1.0004090000000001</c:v>
                </c:pt>
                <c:pt idx="30667">
                  <c:v>1.0001932</c:v>
                </c:pt>
                <c:pt idx="30668">
                  <c:v>0.99300500000000003</c:v>
                </c:pt>
                <c:pt idx="30669">
                  <c:v>0.99763774999999999</c:v>
                </c:pt>
                <c:pt idx="30670">
                  <c:v>0.99916154000000001</c:v>
                </c:pt>
                <c:pt idx="30671">
                  <c:v>0.95532304000000001</c:v>
                </c:pt>
                <c:pt idx="30672">
                  <c:v>0.99768679999999998</c:v>
                </c:pt>
                <c:pt idx="30673">
                  <c:v>1.0000205</c:v>
                </c:pt>
                <c:pt idx="30674">
                  <c:v>0.98118229999999995</c:v>
                </c:pt>
                <c:pt idx="30675">
                  <c:v>1.0011547000000001</c:v>
                </c:pt>
                <c:pt idx="30676">
                  <c:v>1.0006564</c:v>
                </c:pt>
                <c:pt idx="30677">
                  <c:v>0.98331546999999997</c:v>
                </c:pt>
                <c:pt idx="30678">
                  <c:v>0.9999055</c:v>
                </c:pt>
                <c:pt idx="30679">
                  <c:v>0.99378869999999997</c:v>
                </c:pt>
                <c:pt idx="30680">
                  <c:v>0.97500779999999998</c:v>
                </c:pt>
                <c:pt idx="30681">
                  <c:v>0.98872320000000002</c:v>
                </c:pt>
                <c:pt idx="30682">
                  <c:v>0.96866030000000003</c:v>
                </c:pt>
                <c:pt idx="30683">
                  <c:v>0.97475546999999996</c:v>
                </c:pt>
                <c:pt idx="30684">
                  <c:v>0.98837920000000001</c:v>
                </c:pt>
                <c:pt idx="30685">
                  <c:v>0.99958630000000004</c:v>
                </c:pt>
                <c:pt idx="30686">
                  <c:v>0.99154089999999995</c:v>
                </c:pt>
                <c:pt idx="30687">
                  <c:v>0.99986726000000004</c:v>
                </c:pt>
                <c:pt idx="30688">
                  <c:v>1.0011873</c:v>
                </c:pt>
                <c:pt idx="30689">
                  <c:v>0.99718609999999996</c:v>
                </c:pt>
                <c:pt idx="30690">
                  <c:v>0.98901240000000001</c:v>
                </c:pt>
                <c:pt idx="30691">
                  <c:v>1.0001849</c:v>
                </c:pt>
                <c:pt idx="30692">
                  <c:v>0.99901724000000003</c:v>
                </c:pt>
                <c:pt idx="30693">
                  <c:v>0.95207209999999998</c:v>
                </c:pt>
                <c:pt idx="30694">
                  <c:v>0.99185794999999999</c:v>
                </c:pt>
                <c:pt idx="30695">
                  <c:v>0.97477429999999998</c:v>
                </c:pt>
                <c:pt idx="30696">
                  <c:v>0.99826795000000002</c:v>
                </c:pt>
                <c:pt idx="30697">
                  <c:v>1.0005428000000001</c:v>
                </c:pt>
                <c:pt idx="30698">
                  <c:v>0.98060769999999997</c:v>
                </c:pt>
                <c:pt idx="30699">
                  <c:v>0.99129009999999995</c:v>
                </c:pt>
                <c:pt idx="30700">
                  <c:v>0.98990595000000003</c:v>
                </c:pt>
                <c:pt idx="30701">
                  <c:v>0.99388266000000003</c:v>
                </c:pt>
                <c:pt idx="30702">
                  <c:v>1.0001116999999999</c:v>
                </c:pt>
                <c:pt idx="30703">
                  <c:v>0.96512229999999999</c:v>
                </c:pt>
                <c:pt idx="30704">
                  <c:v>0.97377880000000006</c:v>
                </c:pt>
                <c:pt idx="30705">
                  <c:v>1.0018568999999999</c:v>
                </c:pt>
                <c:pt idx="30706">
                  <c:v>0.99317619999999995</c:v>
                </c:pt>
                <c:pt idx="30707">
                  <c:v>0.98456169999999998</c:v>
                </c:pt>
                <c:pt idx="30708">
                  <c:v>0.99665605999999995</c:v>
                </c:pt>
                <c:pt idx="30709">
                  <c:v>0.97991079999999997</c:v>
                </c:pt>
                <c:pt idx="30710">
                  <c:v>1.0001107</c:v>
                </c:pt>
                <c:pt idx="30711">
                  <c:v>0.99866529999999998</c:v>
                </c:pt>
                <c:pt idx="30712">
                  <c:v>0.99995489999999998</c:v>
                </c:pt>
                <c:pt idx="30713">
                  <c:v>1.0004732999999999</c:v>
                </c:pt>
                <c:pt idx="30714">
                  <c:v>0.96820514999999996</c:v>
                </c:pt>
                <c:pt idx="30715">
                  <c:v>0.99827677000000004</c:v>
                </c:pt>
                <c:pt idx="30716">
                  <c:v>0.9980118</c:v>
                </c:pt>
                <c:pt idx="30717">
                  <c:v>0.99294519999999997</c:v>
                </c:pt>
                <c:pt idx="30718">
                  <c:v>0.99688679999999996</c:v>
                </c:pt>
                <c:pt idx="30719">
                  <c:v>0.98967874</c:v>
                </c:pt>
                <c:pt idx="30720">
                  <c:v>0.99995480000000003</c:v>
                </c:pt>
                <c:pt idx="30721">
                  <c:v>1.0018963999999999</c:v>
                </c:pt>
                <c:pt idx="30722">
                  <c:v>0.99950147</c:v>
                </c:pt>
                <c:pt idx="30723">
                  <c:v>1.0006242999999999</c:v>
                </c:pt>
                <c:pt idx="30724">
                  <c:v>0.95543677000000005</c:v>
                </c:pt>
                <c:pt idx="30725">
                  <c:v>1.0002533</c:v>
                </c:pt>
                <c:pt idx="30726">
                  <c:v>0.96655612999999996</c:v>
                </c:pt>
                <c:pt idx="30727">
                  <c:v>0.99922449999999996</c:v>
                </c:pt>
                <c:pt idx="30728">
                  <c:v>1.0007744000000001</c:v>
                </c:pt>
                <c:pt idx="30729">
                  <c:v>0.99695610000000001</c:v>
                </c:pt>
                <c:pt idx="30730">
                  <c:v>0.98716700000000002</c:v>
                </c:pt>
                <c:pt idx="30731">
                  <c:v>0.99185509999999999</c:v>
                </c:pt>
                <c:pt idx="30732">
                  <c:v>0.9972008</c:v>
                </c:pt>
                <c:pt idx="30733">
                  <c:v>1.0004653999999999</c:v>
                </c:pt>
                <c:pt idx="30734">
                  <c:v>1.0029242</c:v>
                </c:pt>
                <c:pt idx="30735">
                  <c:v>0.99611353999999996</c:v>
                </c:pt>
                <c:pt idx="30736">
                  <c:v>0.9407567</c:v>
                </c:pt>
                <c:pt idx="30737">
                  <c:v>1.0001787</c:v>
                </c:pt>
                <c:pt idx="30738">
                  <c:v>1.0029904000000001</c:v>
                </c:pt>
                <c:pt idx="30739">
                  <c:v>0.98649180000000003</c:v>
                </c:pt>
                <c:pt idx="30740">
                  <c:v>0.99594269999999996</c:v>
                </c:pt>
                <c:pt idx="30741">
                  <c:v>0.99247439999999998</c:v>
                </c:pt>
                <c:pt idx="30742">
                  <c:v>0.99068959999999995</c:v>
                </c:pt>
                <c:pt idx="30743">
                  <c:v>0.99362724999999996</c:v>
                </c:pt>
                <c:pt idx="30744">
                  <c:v>1.0001842999999999</c:v>
                </c:pt>
                <c:pt idx="30745">
                  <c:v>0.99945985999999998</c:v>
                </c:pt>
                <c:pt idx="30746">
                  <c:v>0.99382669999999995</c:v>
                </c:pt>
                <c:pt idx="30747">
                  <c:v>0.92712634999999999</c:v>
                </c:pt>
                <c:pt idx="30748">
                  <c:v>0.99631219999999998</c:v>
                </c:pt>
                <c:pt idx="30749">
                  <c:v>0.99927659999999996</c:v>
                </c:pt>
                <c:pt idx="30750">
                  <c:v>0.96918559999999998</c:v>
                </c:pt>
                <c:pt idx="30751">
                  <c:v>1.0001793999999999</c:v>
                </c:pt>
                <c:pt idx="30752">
                  <c:v>0.99939800000000001</c:v>
                </c:pt>
                <c:pt idx="30753">
                  <c:v>0.98625370000000001</c:v>
                </c:pt>
                <c:pt idx="30754">
                  <c:v>0.9964191</c:v>
                </c:pt>
                <c:pt idx="30755">
                  <c:v>0.99893354999999995</c:v>
                </c:pt>
                <c:pt idx="30756">
                  <c:v>0.99998940000000003</c:v>
                </c:pt>
                <c:pt idx="30757">
                  <c:v>0.98596006999999997</c:v>
                </c:pt>
                <c:pt idx="30758">
                  <c:v>0.99144060000000001</c:v>
                </c:pt>
                <c:pt idx="30759">
                  <c:v>0.99979717000000001</c:v>
                </c:pt>
                <c:pt idx="30760">
                  <c:v>0.99870349999999997</c:v>
                </c:pt>
                <c:pt idx="30761">
                  <c:v>0.99260753000000002</c:v>
                </c:pt>
                <c:pt idx="30762">
                  <c:v>0.96876114999999996</c:v>
                </c:pt>
                <c:pt idx="30763">
                  <c:v>0.987981</c:v>
                </c:pt>
                <c:pt idx="30764">
                  <c:v>0.99991649999999999</c:v>
                </c:pt>
                <c:pt idx="30765">
                  <c:v>0.98431999999999997</c:v>
                </c:pt>
                <c:pt idx="30766">
                  <c:v>0.99989090000000003</c:v>
                </c:pt>
                <c:pt idx="30767">
                  <c:v>1.0014050000000001</c:v>
                </c:pt>
                <c:pt idx="30768">
                  <c:v>0.97067669999999995</c:v>
                </c:pt>
                <c:pt idx="30769">
                  <c:v>1.0006242999999999</c:v>
                </c:pt>
                <c:pt idx="30770">
                  <c:v>0.99460154999999995</c:v>
                </c:pt>
                <c:pt idx="30771">
                  <c:v>1.0012093</c:v>
                </c:pt>
                <c:pt idx="30772">
                  <c:v>0.97393984</c:v>
                </c:pt>
                <c:pt idx="30773">
                  <c:v>0.9556772</c:v>
                </c:pt>
                <c:pt idx="30774">
                  <c:v>1.0006216000000001</c:v>
                </c:pt>
                <c:pt idx="30775">
                  <c:v>0.97139673999999998</c:v>
                </c:pt>
                <c:pt idx="30776">
                  <c:v>0.99920635999999996</c:v>
                </c:pt>
                <c:pt idx="30777">
                  <c:v>0.95570080000000002</c:v>
                </c:pt>
                <c:pt idx="30778">
                  <c:v>1.0001225</c:v>
                </c:pt>
                <c:pt idx="30779">
                  <c:v>0.99978392999999999</c:v>
                </c:pt>
                <c:pt idx="30780">
                  <c:v>0.99753844999999997</c:v>
                </c:pt>
                <c:pt idx="30781">
                  <c:v>0.97583215999999995</c:v>
                </c:pt>
                <c:pt idx="30782">
                  <c:v>0.99577859999999996</c:v>
                </c:pt>
                <c:pt idx="30783">
                  <c:v>0.99324614</c:v>
                </c:pt>
                <c:pt idx="30784">
                  <c:v>1.0012093</c:v>
                </c:pt>
                <c:pt idx="30785">
                  <c:v>0.93118906000000001</c:v>
                </c:pt>
                <c:pt idx="30786">
                  <c:v>0.98373449999999996</c:v>
                </c:pt>
                <c:pt idx="30787">
                  <c:v>1.0033331999999999</c:v>
                </c:pt>
                <c:pt idx="30788">
                  <c:v>1.0012093</c:v>
                </c:pt>
                <c:pt idx="30789">
                  <c:v>0.99990650000000003</c:v>
                </c:pt>
                <c:pt idx="30790">
                  <c:v>0.99855614000000004</c:v>
                </c:pt>
                <c:pt idx="30791">
                  <c:v>0.97880259999999997</c:v>
                </c:pt>
                <c:pt idx="30792">
                  <c:v>0.99964005</c:v>
                </c:pt>
                <c:pt idx="30793">
                  <c:v>0.99343663000000004</c:v>
                </c:pt>
                <c:pt idx="30794">
                  <c:v>0.99969430000000004</c:v>
                </c:pt>
                <c:pt idx="30795">
                  <c:v>0.94567449999999997</c:v>
                </c:pt>
                <c:pt idx="30796">
                  <c:v>0.99883496999999999</c:v>
                </c:pt>
                <c:pt idx="30797">
                  <c:v>0.99383699999999997</c:v>
                </c:pt>
                <c:pt idx="30798">
                  <c:v>0.98463869999999998</c:v>
                </c:pt>
                <c:pt idx="30799">
                  <c:v>0.96423959999999997</c:v>
                </c:pt>
                <c:pt idx="30800">
                  <c:v>0.99242200000000003</c:v>
                </c:pt>
                <c:pt idx="30801">
                  <c:v>0.99413680000000004</c:v>
                </c:pt>
                <c:pt idx="30802">
                  <c:v>1.0023854999999999</c:v>
                </c:pt>
                <c:pt idx="30803">
                  <c:v>0.98957676000000006</c:v>
                </c:pt>
                <c:pt idx="30804">
                  <c:v>0.99616444000000004</c:v>
                </c:pt>
                <c:pt idx="30805">
                  <c:v>1.0013506000000001</c:v>
                </c:pt>
                <c:pt idx="30806">
                  <c:v>0.95402109999999996</c:v>
                </c:pt>
                <c:pt idx="30807">
                  <c:v>1.0005754</c:v>
                </c:pt>
                <c:pt idx="30808">
                  <c:v>0.96596099999999996</c:v>
                </c:pt>
                <c:pt idx="30809">
                  <c:v>1.0004541</c:v>
                </c:pt>
                <c:pt idx="30810">
                  <c:v>0.98154359999999996</c:v>
                </c:pt>
                <c:pt idx="30811">
                  <c:v>0.99947613000000002</c:v>
                </c:pt>
                <c:pt idx="30812">
                  <c:v>1.0010600000000001</c:v>
                </c:pt>
                <c:pt idx="30813">
                  <c:v>1.0012562</c:v>
                </c:pt>
                <c:pt idx="30814">
                  <c:v>0.99984289999999998</c:v>
                </c:pt>
                <c:pt idx="30815">
                  <c:v>1.0005329999999999</c:v>
                </c:pt>
                <c:pt idx="30816">
                  <c:v>0.99661820000000001</c:v>
                </c:pt>
                <c:pt idx="30817">
                  <c:v>0.98973787000000002</c:v>
                </c:pt>
                <c:pt idx="30818">
                  <c:v>0.99826795000000002</c:v>
                </c:pt>
                <c:pt idx="30819">
                  <c:v>1.0000169999999999</c:v>
                </c:pt>
                <c:pt idx="30820">
                  <c:v>0.98256712999999996</c:v>
                </c:pt>
                <c:pt idx="30821">
                  <c:v>0.97972009999999998</c:v>
                </c:pt>
                <c:pt idx="30822">
                  <c:v>0.99643384999999995</c:v>
                </c:pt>
                <c:pt idx="30823">
                  <c:v>0.99884720000000005</c:v>
                </c:pt>
                <c:pt idx="30824">
                  <c:v>0.99907606999999998</c:v>
                </c:pt>
                <c:pt idx="30825">
                  <c:v>1.0022329999999999</c:v>
                </c:pt>
                <c:pt idx="30826">
                  <c:v>0.99981489999999995</c:v>
                </c:pt>
                <c:pt idx="30827">
                  <c:v>0.99498843999999997</c:v>
                </c:pt>
                <c:pt idx="30828">
                  <c:v>0.99995219999999996</c:v>
                </c:pt>
                <c:pt idx="30829">
                  <c:v>0.99332299999999996</c:v>
                </c:pt>
                <c:pt idx="30830">
                  <c:v>0.99288887000000003</c:v>
                </c:pt>
                <c:pt idx="30831">
                  <c:v>0.96451180000000003</c:v>
                </c:pt>
                <c:pt idx="30832">
                  <c:v>0.98784760000000005</c:v>
                </c:pt>
                <c:pt idx="30833">
                  <c:v>0.98626290000000005</c:v>
                </c:pt>
                <c:pt idx="30834">
                  <c:v>0.99998940000000003</c:v>
                </c:pt>
                <c:pt idx="30835">
                  <c:v>0.98311347000000004</c:v>
                </c:pt>
                <c:pt idx="30836">
                  <c:v>0.99699753999999996</c:v>
                </c:pt>
                <c:pt idx="30837">
                  <c:v>0.99693173000000002</c:v>
                </c:pt>
                <c:pt idx="30838">
                  <c:v>1.000521</c:v>
                </c:pt>
                <c:pt idx="30839">
                  <c:v>0.98153913000000004</c:v>
                </c:pt>
                <c:pt idx="30840">
                  <c:v>0.96854150000000006</c:v>
                </c:pt>
                <c:pt idx="30841">
                  <c:v>0.99391883999999997</c:v>
                </c:pt>
                <c:pt idx="30842">
                  <c:v>0.99916110000000002</c:v>
                </c:pt>
                <c:pt idx="30843">
                  <c:v>0.99988140000000003</c:v>
                </c:pt>
                <c:pt idx="30844">
                  <c:v>0.9921373</c:v>
                </c:pt>
                <c:pt idx="30845">
                  <c:v>1.0007870000000001</c:v>
                </c:pt>
                <c:pt idx="30846">
                  <c:v>0.9966216</c:v>
                </c:pt>
                <c:pt idx="30847">
                  <c:v>0.98147620000000002</c:v>
                </c:pt>
                <c:pt idx="30848">
                  <c:v>0.9913805</c:v>
                </c:pt>
                <c:pt idx="30849">
                  <c:v>0.99763500000000005</c:v>
                </c:pt>
                <c:pt idx="30850">
                  <c:v>0.99587583999999996</c:v>
                </c:pt>
                <c:pt idx="30851">
                  <c:v>0.97964704000000002</c:v>
                </c:pt>
                <c:pt idx="30852">
                  <c:v>0.99492586000000005</c:v>
                </c:pt>
                <c:pt idx="30853">
                  <c:v>1.0024369</c:v>
                </c:pt>
                <c:pt idx="30854">
                  <c:v>1.0011014</c:v>
                </c:pt>
                <c:pt idx="30855">
                  <c:v>0.98254859999999999</c:v>
                </c:pt>
                <c:pt idx="30856">
                  <c:v>0.99264600000000003</c:v>
                </c:pt>
                <c:pt idx="30857">
                  <c:v>0.99999576999999995</c:v>
                </c:pt>
                <c:pt idx="30858">
                  <c:v>0.9847804</c:v>
                </c:pt>
                <c:pt idx="30859">
                  <c:v>0.99809999999999999</c:v>
                </c:pt>
                <c:pt idx="30860">
                  <c:v>0.98287519999999995</c:v>
                </c:pt>
                <c:pt idx="30861">
                  <c:v>0.99085179999999995</c:v>
                </c:pt>
                <c:pt idx="30862">
                  <c:v>0.98083264000000003</c:v>
                </c:pt>
                <c:pt idx="30863">
                  <c:v>0.99937929999999997</c:v>
                </c:pt>
                <c:pt idx="30864">
                  <c:v>0.99976575000000001</c:v>
                </c:pt>
                <c:pt idx="30865">
                  <c:v>0.98889815999999997</c:v>
                </c:pt>
                <c:pt idx="30866">
                  <c:v>0.97868602999999998</c:v>
                </c:pt>
                <c:pt idx="30867">
                  <c:v>0.99539270000000002</c:v>
                </c:pt>
                <c:pt idx="30868">
                  <c:v>0.99226236000000001</c:v>
                </c:pt>
                <c:pt idx="30869">
                  <c:v>0.9934906</c:v>
                </c:pt>
                <c:pt idx="30870">
                  <c:v>1.0000830999999999</c:v>
                </c:pt>
                <c:pt idx="30871">
                  <c:v>0.99221800000000004</c:v>
                </c:pt>
                <c:pt idx="30872">
                  <c:v>0.99146409999999996</c:v>
                </c:pt>
                <c:pt idx="30873">
                  <c:v>0.96603006000000002</c:v>
                </c:pt>
                <c:pt idx="30874">
                  <c:v>0.99907553000000004</c:v>
                </c:pt>
                <c:pt idx="30875">
                  <c:v>1.0040914999999999</c:v>
                </c:pt>
                <c:pt idx="30876">
                  <c:v>0.99702299999999999</c:v>
                </c:pt>
                <c:pt idx="30877">
                  <c:v>0.98983089999999996</c:v>
                </c:pt>
                <c:pt idx="30878">
                  <c:v>0.99949235000000003</c:v>
                </c:pt>
                <c:pt idx="30879">
                  <c:v>0.97976549999999996</c:v>
                </c:pt>
                <c:pt idx="30880">
                  <c:v>1.0005043</c:v>
                </c:pt>
                <c:pt idx="30881">
                  <c:v>0.99868809999999997</c:v>
                </c:pt>
                <c:pt idx="30882">
                  <c:v>1.0001385</c:v>
                </c:pt>
                <c:pt idx="30883">
                  <c:v>0.99220114999999998</c:v>
                </c:pt>
                <c:pt idx="30884">
                  <c:v>1.0017796999999999</c:v>
                </c:pt>
                <c:pt idx="30885">
                  <c:v>0.99954975000000001</c:v>
                </c:pt>
                <c:pt idx="30886">
                  <c:v>0.98793536000000004</c:v>
                </c:pt>
                <c:pt idx="30887">
                  <c:v>1.0029348</c:v>
                </c:pt>
                <c:pt idx="30888">
                  <c:v>0.99746776000000004</c:v>
                </c:pt>
                <c:pt idx="30889">
                  <c:v>0.98030686</c:v>
                </c:pt>
                <c:pt idx="30890">
                  <c:v>0.95702799999999999</c:v>
                </c:pt>
                <c:pt idx="30891">
                  <c:v>0.9991641</c:v>
                </c:pt>
                <c:pt idx="30892">
                  <c:v>0.99963175999999998</c:v>
                </c:pt>
                <c:pt idx="30893">
                  <c:v>1.001873</c:v>
                </c:pt>
                <c:pt idx="30894">
                  <c:v>0.95225364000000001</c:v>
                </c:pt>
                <c:pt idx="30895">
                  <c:v>0.9941065</c:v>
                </c:pt>
                <c:pt idx="30896">
                  <c:v>0.98674976999999997</c:v>
                </c:pt>
                <c:pt idx="30897">
                  <c:v>0.99933152999999997</c:v>
                </c:pt>
                <c:pt idx="30898">
                  <c:v>0.9857456</c:v>
                </c:pt>
                <c:pt idx="30899">
                  <c:v>0.98122936000000005</c:v>
                </c:pt>
                <c:pt idx="30900">
                  <c:v>0.99565979999999998</c:v>
                </c:pt>
                <c:pt idx="30901">
                  <c:v>1.0002711</c:v>
                </c:pt>
                <c:pt idx="30902">
                  <c:v>0.93498029999999999</c:v>
                </c:pt>
                <c:pt idx="30903">
                  <c:v>0.97053104999999995</c:v>
                </c:pt>
                <c:pt idx="30904">
                  <c:v>1.0025763999999999</c:v>
                </c:pt>
                <c:pt idx="30905">
                  <c:v>1.0011293000000001</c:v>
                </c:pt>
                <c:pt idx="30906">
                  <c:v>0.99581783999999995</c:v>
                </c:pt>
                <c:pt idx="30907">
                  <c:v>1.0010939000000001</c:v>
                </c:pt>
                <c:pt idx="30908">
                  <c:v>0.98937260000000005</c:v>
                </c:pt>
                <c:pt idx="30909">
                  <c:v>1.0002348000000001</c:v>
                </c:pt>
                <c:pt idx="30910">
                  <c:v>0.98481909999999995</c:v>
                </c:pt>
                <c:pt idx="30911">
                  <c:v>0.98555696000000004</c:v>
                </c:pt>
                <c:pt idx="30912">
                  <c:v>1.0001678000000001</c:v>
                </c:pt>
                <c:pt idx="30913">
                  <c:v>0.99092597000000004</c:v>
                </c:pt>
                <c:pt idx="30914">
                  <c:v>0.99273986000000003</c:v>
                </c:pt>
                <c:pt idx="30915">
                  <c:v>0.99983853</c:v>
                </c:pt>
                <c:pt idx="30916">
                  <c:v>0.98886580000000002</c:v>
                </c:pt>
                <c:pt idx="30917">
                  <c:v>0.98731659999999999</c:v>
                </c:pt>
                <c:pt idx="30918">
                  <c:v>0.99715259999999994</c:v>
                </c:pt>
                <c:pt idx="30919">
                  <c:v>1.0009226</c:v>
                </c:pt>
                <c:pt idx="30920">
                  <c:v>0.98754759999999997</c:v>
                </c:pt>
                <c:pt idx="30921">
                  <c:v>1.0001842999999999</c:v>
                </c:pt>
                <c:pt idx="30922">
                  <c:v>0.97035570000000004</c:v>
                </c:pt>
                <c:pt idx="30923">
                  <c:v>1.0010705</c:v>
                </c:pt>
                <c:pt idx="30924">
                  <c:v>1.0010935999999999</c:v>
                </c:pt>
                <c:pt idx="30925">
                  <c:v>0.99747669999999999</c:v>
                </c:pt>
                <c:pt idx="30926">
                  <c:v>0.98613609999999996</c:v>
                </c:pt>
                <c:pt idx="30927">
                  <c:v>0.99994797000000002</c:v>
                </c:pt>
                <c:pt idx="30928">
                  <c:v>1.0007919999999999</c:v>
                </c:pt>
                <c:pt idx="30929">
                  <c:v>1.0005158000000001</c:v>
                </c:pt>
                <c:pt idx="30930">
                  <c:v>1.0016319</c:v>
                </c:pt>
                <c:pt idx="30931">
                  <c:v>0.99566200000000005</c:v>
                </c:pt>
                <c:pt idx="30932">
                  <c:v>1.0007520000000001</c:v>
                </c:pt>
                <c:pt idx="30933">
                  <c:v>0.98768509999999998</c:v>
                </c:pt>
                <c:pt idx="30934">
                  <c:v>0.97567283999999999</c:v>
                </c:pt>
                <c:pt idx="30935">
                  <c:v>0.99751250000000002</c:v>
                </c:pt>
                <c:pt idx="30936">
                  <c:v>0.97213404999999997</c:v>
                </c:pt>
                <c:pt idx="30937">
                  <c:v>1.0033603</c:v>
                </c:pt>
                <c:pt idx="30938">
                  <c:v>0.99835706000000002</c:v>
                </c:pt>
                <c:pt idx="30939">
                  <c:v>1.0021608</c:v>
                </c:pt>
                <c:pt idx="30940">
                  <c:v>0.97985922999999997</c:v>
                </c:pt>
                <c:pt idx="30941">
                  <c:v>0.99966630000000001</c:v>
                </c:pt>
                <c:pt idx="30942">
                  <c:v>0.99997959999999997</c:v>
                </c:pt>
                <c:pt idx="30943">
                  <c:v>0.99416099999999996</c:v>
                </c:pt>
                <c:pt idx="30944">
                  <c:v>0.96810675000000002</c:v>
                </c:pt>
                <c:pt idx="30945">
                  <c:v>0.99730830000000004</c:v>
                </c:pt>
                <c:pt idx="30946">
                  <c:v>1.0010372000000001</c:v>
                </c:pt>
                <c:pt idx="30947">
                  <c:v>1.0013103000000001</c:v>
                </c:pt>
                <c:pt idx="30948">
                  <c:v>0.99498105000000003</c:v>
                </c:pt>
                <c:pt idx="30949">
                  <c:v>0.99566060000000001</c:v>
                </c:pt>
                <c:pt idx="30950">
                  <c:v>0.96539693999999998</c:v>
                </c:pt>
                <c:pt idx="30951">
                  <c:v>0.99371284000000004</c:v>
                </c:pt>
                <c:pt idx="30952">
                  <c:v>0.98316115000000004</c:v>
                </c:pt>
                <c:pt idx="30953">
                  <c:v>0.93865790000000005</c:v>
                </c:pt>
                <c:pt idx="30954">
                  <c:v>1.0013565</c:v>
                </c:pt>
                <c:pt idx="30955">
                  <c:v>1.0019427999999999</c:v>
                </c:pt>
                <c:pt idx="30956">
                  <c:v>0.99956155000000002</c:v>
                </c:pt>
                <c:pt idx="30957">
                  <c:v>0.99345433999999999</c:v>
                </c:pt>
                <c:pt idx="30958">
                  <c:v>0.99653195999999999</c:v>
                </c:pt>
                <c:pt idx="30959">
                  <c:v>0.99999199999999999</c:v>
                </c:pt>
                <c:pt idx="30960">
                  <c:v>0.98790186999999996</c:v>
                </c:pt>
                <c:pt idx="30961">
                  <c:v>1.0017640000000001</c:v>
                </c:pt>
                <c:pt idx="30962">
                  <c:v>1.0004815</c:v>
                </c:pt>
                <c:pt idx="30963">
                  <c:v>0.99915016000000001</c:v>
                </c:pt>
                <c:pt idx="30964">
                  <c:v>0.99566482999999995</c:v>
                </c:pt>
                <c:pt idx="30965">
                  <c:v>0.99432980000000004</c:v>
                </c:pt>
                <c:pt idx="30966">
                  <c:v>0.99083096000000004</c:v>
                </c:pt>
                <c:pt idx="30967">
                  <c:v>0.9960483</c:v>
                </c:pt>
                <c:pt idx="30968">
                  <c:v>0.98680913000000003</c:v>
                </c:pt>
                <c:pt idx="30969">
                  <c:v>0.99605619999999995</c:v>
                </c:pt>
                <c:pt idx="30970">
                  <c:v>0.96640720000000002</c:v>
                </c:pt>
                <c:pt idx="30971">
                  <c:v>1.0008484</c:v>
                </c:pt>
                <c:pt idx="30972">
                  <c:v>0.99752985999999999</c:v>
                </c:pt>
                <c:pt idx="30973">
                  <c:v>0.98955715</c:v>
                </c:pt>
                <c:pt idx="30974">
                  <c:v>1.0016015</c:v>
                </c:pt>
                <c:pt idx="30975">
                  <c:v>1.0008821000000001</c:v>
                </c:pt>
                <c:pt idx="30976">
                  <c:v>0.98533994000000003</c:v>
                </c:pt>
                <c:pt idx="30977">
                  <c:v>1.0005149</c:v>
                </c:pt>
                <c:pt idx="30978">
                  <c:v>1.0004073</c:v>
                </c:pt>
                <c:pt idx="30979">
                  <c:v>1.0001043000000001</c:v>
                </c:pt>
                <c:pt idx="30980">
                  <c:v>1.0003701</c:v>
                </c:pt>
                <c:pt idx="30981">
                  <c:v>0.98427549999999997</c:v>
                </c:pt>
                <c:pt idx="30982">
                  <c:v>0.9898479</c:v>
                </c:pt>
                <c:pt idx="30983">
                  <c:v>0.97970559999999995</c:v>
                </c:pt>
                <c:pt idx="30984">
                  <c:v>0.98327606999999995</c:v>
                </c:pt>
                <c:pt idx="30985">
                  <c:v>0.96938776999999998</c:v>
                </c:pt>
                <c:pt idx="30986">
                  <c:v>1.0029961000000001</c:v>
                </c:pt>
                <c:pt idx="30987">
                  <c:v>0.97780210000000001</c:v>
                </c:pt>
                <c:pt idx="30988">
                  <c:v>0.99873226999999998</c:v>
                </c:pt>
                <c:pt idx="30989">
                  <c:v>0.99939999999999996</c:v>
                </c:pt>
                <c:pt idx="30990">
                  <c:v>0.93819799999999998</c:v>
                </c:pt>
                <c:pt idx="30991">
                  <c:v>0.99651164000000003</c:v>
                </c:pt>
                <c:pt idx="30992">
                  <c:v>0.99215065999999996</c:v>
                </c:pt>
                <c:pt idx="30993">
                  <c:v>0.99955039999999995</c:v>
                </c:pt>
                <c:pt idx="30994">
                  <c:v>1.0014771</c:v>
                </c:pt>
                <c:pt idx="30995">
                  <c:v>0.99902480000000005</c:v>
                </c:pt>
                <c:pt idx="30996">
                  <c:v>0.99166995000000002</c:v>
                </c:pt>
                <c:pt idx="30997">
                  <c:v>0.99471050000000005</c:v>
                </c:pt>
                <c:pt idx="30998">
                  <c:v>1.0004048000000001</c:v>
                </c:pt>
                <c:pt idx="30999">
                  <c:v>0.99982099999999996</c:v>
                </c:pt>
                <c:pt idx="31000">
                  <c:v>0.99971310000000002</c:v>
                </c:pt>
                <c:pt idx="31001">
                  <c:v>1.0025686</c:v>
                </c:pt>
                <c:pt idx="31002">
                  <c:v>0.9949732</c:v>
                </c:pt>
                <c:pt idx="31003">
                  <c:v>1.0002184000000001</c:v>
                </c:pt>
                <c:pt idx="31004">
                  <c:v>1.0004398000000001</c:v>
                </c:pt>
                <c:pt idx="31005">
                  <c:v>0.98898673000000004</c:v>
                </c:pt>
                <c:pt idx="31006">
                  <c:v>0.91146720000000003</c:v>
                </c:pt>
                <c:pt idx="31007">
                  <c:v>0.98286324999999997</c:v>
                </c:pt>
                <c:pt idx="31008">
                  <c:v>1.0004042</c:v>
                </c:pt>
                <c:pt idx="31009">
                  <c:v>0.98051330000000003</c:v>
                </c:pt>
                <c:pt idx="31010">
                  <c:v>1.0003903999999999</c:v>
                </c:pt>
                <c:pt idx="31011">
                  <c:v>0.99048979999999998</c:v>
                </c:pt>
                <c:pt idx="31012">
                  <c:v>0.99325030000000003</c:v>
                </c:pt>
                <c:pt idx="31013">
                  <c:v>0.99993116000000004</c:v>
                </c:pt>
                <c:pt idx="31014">
                  <c:v>1.0015750999999999</c:v>
                </c:pt>
                <c:pt idx="31015">
                  <c:v>0.98737406999999999</c:v>
                </c:pt>
                <c:pt idx="31016">
                  <c:v>1.0003464</c:v>
                </c:pt>
                <c:pt idx="31017">
                  <c:v>0.99777170000000004</c:v>
                </c:pt>
                <c:pt idx="31018">
                  <c:v>0.96679956</c:v>
                </c:pt>
                <c:pt idx="31019">
                  <c:v>0.99938640000000001</c:v>
                </c:pt>
                <c:pt idx="31020">
                  <c:v>0.98840236999999997</c:v>
                </c:pt>
                <c:pt idx="31021">
                  <c:v>0.99709713</c:v>
                </c:pt>
                <c:pt idx="31022">
                  <c:v>0.99939809999999996</c:v>
                </c:pt>
                <c:pt idx="31023">
                  <c:v>1.0004090000000001</c:v>
                </c:pt>
                <c:pt idx="31024">
                  <c:v>0.99846690000000005</c:v>
                </c:pt>
                <c:pt idx="31025">
                  <c:v>1.0029125999999999</c:v>
                </c:pt>
                <c:pt idx="31026">
                  <c:v>1.0001564999999999</c:v>
                </c:pt>
                <c:pt idx="31027">
                  <c:v>1.0043626000000001</c:v>
                </c:pt>
                <c:pt idx="31028">
                  <c:v>0.99966630000000001</c:v>
                </c:pt>
                <c:pt idx="31029">
                  <c:v>0.99511799999999995</c:v>
                </c:pt>
                <c:pt idx="31030">
                  <c:v>0.99679960000000001</c:v>
                </c:pt>
                <c:pt idx="31031">
                  <c:v>0.99499536</c:v>
                </c:pt>
                <c:pt idx="31032">
                  <c:v>0.98632649999999999</c:v>
                </c:pt>
                <c:pt idx="31033">
                  <c:v>0.99947839999999999</c:v>
                </c:pt>
                <c:pt idx="31034">
                  <c:v>0.99213879999999999</c:v>
                </c:pt>
                <c:pt idx="31035">
                  <c:v>0.98962939999999999</c:v>
                </c:pt>
                <c:pt idx="31036">
                  <c:v>0.99664514999999998</c:v>
                </c:pt>
                <c:pt idx="31037">
                  <c:v>0.98410160000000002</c:v>
                </c:pt>
                <c:pt idx="31038">
                  <c:v>1.0001049</c:v>
                </c:pt>
                <c:pt idx="31039">
                  <c:v>0.99441062999999996</c:v>
                </c:pt>
                <c:pt idx="31040">
                  <c:v>0.95277964999999998</c:v>
                </c:pt>
                <c:pt idx="31041">
                  <c:v>0.98278659999999995</c:v>
                </c:pt>
                <c:pt idx="31042">
                  <c:v>0.84676499999999999</c:v>
                </c:pt>
                <c:pt idx="31043">
                  <c:v>0.982074</c:v>
                </c:pt>
                <c:pt idx="31044">
                  <c:v>1.0008459999999999</c:v>
                </c:pt>
                <c:pt idx="31045">
                  <c:v>0.95745473999999997</c:v>
                </c:pt>
                <c:pt idx="31046">
                  <c:v>1.0004754</c:v>
                </c:pt>
                <c:pt idx="31047">
                  <c:v>0.97985124999999995</c:v>
                </c:pt>
                <c:pt idx="31048">
                  <c:v>1.0002333999999999</c:v>
                </c:pt>
                <c:pt idx="31049">
                  <c:v>1.0006193999999999</c:v>
                </c:pt>
                <c:pt idx="31050">
                  <c:v>0.99344485999999999</c:v>
                </c:pt>
                <c:pt idx="31051">
                  <c:v>1.0017737</c:v>
                </c:pt>
                <c:pt idx="31052">
                  <c:v>0.996722</c:v>
                </c:pt>
                <c:pt idx="31053">
                  <c:v>0.99168109999999998</c:v>
                </c:pt>
                <c:pt idx="31054">
                  <c:v>1.0009347</c:v>
                </c:pt>
                <c:pt idx="31055">
                  <c:v>0.91391206000000003</c:v>
                </c:pt>
                <c:pt idx="31056">
                  <c:v>0.99677426000000002</c:v>
                </c:pt>
                <c:pt idx="31057">
                  <c:v>0.99939219999999995</c:v>
                </c:pt>
                <c:pt idx="31058">
                  <c:v>0.98155534</c:v>
                </c:pt>
                <c:pt idx="31059">
                  <c:v>0.99563979999999996</c:v>
                </c:pt>
                <c:pt idx="31060">
                  <c:v>0.99977360000000004</c:v>
                </c:pt>
                <c:pt idx="31061">
                  <c:v>1.0035103999999999</c:v>
                </c:pt>
                <c:pt idx="31062">
                  <c:v>0.99970274999999997</c:v>
                </c:pt>
                <c:pt idx="31063">
                  <c:v>0.99684759999999994</c:v>
                </c:pt>
                <c:pt idx="31064">
                  <c:v>0.99207604000000005</c:v>
                </c:pt>
                <c:pt idx="31065">
                  <c:v>0.9974499</c:v>
                </c:pt>
                <c:pt idx="31066">
                  <c:v>1.0007092</c:v>
                </c:pt>
                <c:pt idx="31067">
                  <c:v>0.99707219999999996</c:v>
                </c:pt>
                <c:pt idx="31068">
                  <c:v>1.0003172</c:v>
                </c:pt>
                <c:pt idx="31069">
                  <c:v>0.97622529999999996</c:v>
                </c:pt>
                <c:pt idx="31070">
                  <c:v>0.99893209999999999</c:v>
                </c:pt>
                <c:pt idx="31071">
                  <c:v>0.99942209999999998</c:v>
                </c:pt>
                <c:pt idx="31072">
                  <c:v>0.99899733000000002</c:v>
                </c:pt>
                <c:pt idx="31073">
                  <c:v>0.99977815000000003</c:v>
                </c:pt>
                <c:pt idx="31074">
                  <c:v>0.99444719999999998</c:v>
                </c:pt>
                <c:pt idx="31075">
                  <c:v>0.99988215999999996</c:v>
                </c:pt>
                <c:pt idx="31076">
                  <c:v>0.99960079999999996</c:v>
                </c:pt>
                <c:pt idx="31077">
                  <c:v>0.98822653000000005</c:v>
                </c:pt>
                <c:pt idx="31078">
                  <c:v>0.99206249999999996</c:v>
                </c:pt>
                <c:pt idx="31079">
                  <c:v>0.99534089999999997</c:v>
                </c:pt>
                <c:pt idx="31080">
                  <c:v>0.99910560000000004</c:v>
                </c:pt>
                <c:pt idx="31081">
                  <c:v>0.99073875</c:v>
                </c:pt>
                <c:pt idx="31082">
                  <c:v>0.98844030000000005</c:v>
                </c:pt>
                <c:pt idx="31083">
                  <c:v>0.99451679999999998</c:v>
                </c:pt>
                <c:pt idx="31084">
                  <c:v>1.0008456999999999</c:v>
                </c:pt>
                <c:pt idx="31085">
                  <c:v>0.96162740000000002</c:v>
                </c:pt>
                <c:pt idx="31086">
                  <c:v>0.99975720000000001</c:v>
                </c:pt>
                <c:pt idx="31087">
                  <c:v>1.0007709</c:v>
                </c:pt>
                <c:pt idx="31088">
                  <c:v>0.99202120000000005</c:v>
                </c:pt>
                <c:pt idx="31089">
                  <c:v>0.99247960000000002</c:v>
                </c:pt>
                <c:pt idx="31090">
                  <c:v>1.0001475</c:v>
                </c:pt>
                <c:pt idx="31091">
                  <c:v>0.99501949999999995</c:v>
                </c:pt>
                <c:pt idx="31092">
                  <c:v>1.0000880000000001</c:v>
                </c:pt>
                <c:pt idx="31093">
                  <c:v>0.99829179999999995</c:v>
                </c:pt>
                <c:pt idx="31094">
                  <c:v>0.95959329999999998</c:v>
                </c:pt>
                <c:pt idx="31095">
                  <c:v>0.99059680000000006</c:v>
                </c:pt>
                <c:pt idx="31096">
                  <c:v>0.99829670000000004</c:v>
                </c:pt>
                <c:pt idx="31097">
                  <c:v>0.98585719999999999</c:v>
                </c:pt>
                <c:pt idx="31098">
                  <c:v>1.0017221000000001</c:v>
                </c:pt>
                <c:pt idx="31099">
                  <c:v>0.99857949999999995</c:v>
                </c:pt>
                <c:pt idx="31100">
                  <c:v>0.98394789999999999</c:v>
                </c:pt>
                <c:pt idx="31101">
                  <c:v>0.96603550000000005</c:v>
                </c:pt>
                <c:pt idx="31102">
                  <c:v>1.000939</c:v>
                </c:pt>
                <c:pt idx="31103">
                  <c:v>1.0007709</c:v>
                </c:pt>
                <c:pt idx="31104">
                  <c:v>0.99688876000000004</c:v>
                </c:pt>
                <c:pt idx="31105">
                  <c:v>0.98804175999999999</c:v>
                </c:pt>
                <c:pt idx="31106">
                  <c:v>0.96932620000000003</c:v>
                </c:pt>
                <c:pt idx="31107">
                  <c:v>0.97985540000000004</c:v>
                </c:pt>
                <c:pt idx="31108">
                  <c:v>1.0004656000000001</c:v>
                </c:pt>
                <c:pt idx="31109">
                  <c:v>0.95019969999999998</c:v>
                </c:pt>
                <c:pt idx="31110">
                  <c:v>1.0004953999999999</c:v>
                </c:pt>
                <c:pt idx="31111">
                  <c:v>1.0014333</c:v>
                </c:pt>
                <c:pt idx="31112">
                  <c:v>1.0019437</c:v>
                </c:pt>
                <c:pt idx="31113">
                  <c:v>1.0014186</c:v>
                </c:pt>
                <c:pt idx="31114">
                  <c:v>0.99695739999999999</c:v>
                </c:pt>
                <c:pt idx="31115">
                  <c:v>1.000918</c:v>
                </c:pt>
                <c:pt idx="31116">
                  <c:v>1.0010342999999999</c:v>
                </c:pt>
                <c:pt idx="31117">
                  <c:v>0.98868279999999997</c:v>
                </c:pt>
                <c:pt idx="31118">
                  <c:v>0.96648425000000004</c:v>
                </c:pt>
                <c:pt idx="31119">
                  <c:v>1.0002499</c:v>
                </c:pt>
                <c:pt idx="31120">
                  <c:v>0.97841655999999999</c:v>
                </c:pt>
                <c:pt idx="31121">
                  <c:v>0.98018103999999995</c:v>
                </c:pt>
                <c:pt idx="31122">
                  <c:v>0.98939686999999998</c:v>
                </c:pt>
                <c:pt idx="31123">
                  <c:v>1.0007777</c:v>
                </c:pt>
                <c:pt idx="31124">
                  <c:v>1.0004683999999999</c:v>
                </c:pt>
                <c:pt idx="31125">
                  <c:v>1.0029973000000001</c:v>
                </c:pt>
                <c:pt idx="31126">
                  <c:v>1.0002477999999999</c:v>
                </c:pt>
                <c:pt idx="31127">
                  <c:v>0.93676190000000004</c:v>
                </c:pt>
                <c:pt idx="31128">
                  <c:v>0.99004139999999996</c:v>
                </c:pt>
                <c:pt idx="31129">
                  <c:v>1.0022796</c:v>
                </c:pt>
                <c:pt idx="31130">
                  <c:v>1.0005754</c:v>
                </c:pt>
                <c:pt idx="31131">
                  <c:v>0.99408260000000004</c:v>
                </c:pt>
                <c:pt idx="31132">
                  <c:v>0.99587446000000002</c:v>
                </c:pt>
                <c:pt idx="31133">
                  <c:v>0.97381413000000006</c:v>
                </c:pt>
                <c:pt idx="31134">
                  <c:v>0.99827575999999996</c:v>
                </c:pt>
                <c:pt idx="31135">
                  <c:v>0.98472490000000001</c:v>
                </c:pt>
                <c:pt idx="31136">
                  <c:v>0.98348369999999996</c:v>
                </c:pt>
                <c:pt idx="31137">
                  <c:v>0.98990034999999998</c:v>
                </c:pt>
                <c:pt idx="31138">
                  <c:v>0.99351645</c:v>
                </c:pt>
                <c:pt idx="31139">
                  <c:v>0.99033559999999998</c:v>
                </c:pt>
                <c:pt idx="31140">
                  <c:v>0.99517787000000002</c:v>
                </c:pt>
                <c:pt idx="31141">
                  <c:v>0.99059116999999997</c:v>
                </c:pt>
                <c:pt idx="31142">
                  <c:v>0.95144479999999998</c:v>
                </c:pt>
                <c:pt idx="31143">
                  <c:v>0.87021490000000001</c:v>
                </c:pt>
                <c:pt idx="31144">
                  <c:v>0.99977839999999996</c:v>
                </c:pt>
                <c:pt idx="31145">
                  <c:v>0.99749650000000001</c:v>
                </c:pt>
                <c:pt idx="31146">
                  <c:v>1.0003067000000001</c:v>
                </c:pt>
                <c:pt idx="31147">
                  <c:v>0.99691949999999996</c:v>
                </c:pt>
                <c:pt idx="31148">
                  <c:v>0.98765939999999997</c:v>
                </c:pt>
                <c:pt idx="31149">
                  <c:v>1.0011129999999999</c:v>
                </c:pt>
                <c:pt idx="31150">
                  <c:v>1.0009977999999999</c:v>
                </c:pt>
                <c:pt idx="31151">
                  <c:v>1.000969</c:v>
                </c:pt>
                <c:pt idx="31152">
                  <c:v>0.99751339999999999</c:v>
                </c:pt>
                <c:pt idx="31153">
                  <c:v>0.99730160000000001</c:v>
                </c:pt>
                <c:pt idx="31154">
                  <c:v>0.99876410000000004</c:v>
                </c:pt>
                <c:pt idx="31155">
                  <c:v>0.99772360000000004</c:v>
                </c:pt>
                <c:pt idx="31156">
                  <c:v>0.97691523999999996</c:v>
                </c:pt>
                <c:pt idx="31157">
                  <c:v>1.0020226999999999</c:v>
                </c:pt>
                <c:pt idx="31158">
                  <c:v>1.0003587</c:v>
                </c:pt>
                <c:pt idx="31159">
                  <c:v>0.98662430000000001</c:v>
                </c:pt>
                <c:pt idx="31160">
                  <c:v>0.99885577000000003</c:v>
                </c:pt>
                <c:pt idx="31161">
                  <c:v>0.98213150000000005</c:v>
                </c:pt>
                <c:pt idx="31162">
                  <c:v>0.99800420000000001</c:v>
                </c:pt>
                <c:pt idx="31163">
                  <c:v>0.98998019999999998</c:v>
                </c:pt>
                <c:pt idx="31164">
                  <c:v>0.95623290000000005</c:v>
                </c:pt>
                <c:pt idx="31165">
                  <c:v>0.99935364999999998</c:v>
                </c:pt>
                <c:pt idx="31166">
                  <c:v>0.9752229</c:v>
                </c:pt>
                <c:pt idx="31167">
                  <c:v>0.99946796999999998</c:v>
                </c:pt>
                <c:pt idx="31168">
                  <c:v>0.98527140000000002</c:v>
                </c:pt>
                <c:pt idx="31169">
                  <c:v>0.99935883000000003</c:v>
                </c:pt>
                <c:pt idx="31170">
                  <c:v>1.0010402</c:v>
                </c:pt>
                <c:pt idx="31171">
                  <c:v>0.99978</c:v>
                </c:pt>
                <c:pt idx="31172">
                  <c:v>0.98841440000000003</c:v>
                </c:pt>
                <c:pt idx="31173">
                  <c:v>0.99856959999999995</c:v>
                </c:pt>
                <c:pt idx="31174">
                  <c:v>0.96089800000000003</c:v>
                </c:pt>
                <c:pt idx="31175">
                  <c:v>1.0005097000000001</c:v>
                </c:pt>
                <c:pt idx="31176">
                  <c:v>1.0001286</c:v>
                </c:pt>
                <c:pt idx="31177">
                  <c:v>0.99988955000000002</c:v>
                </c:pt>
                <c:pt idx="31178">
                  <c:v>0.98542620000000003</c:v>
                </c:pt>
                <c:pt idx="31179">
                  <c:v>0.99677426000000002</c:v>
                </c:pt>
                <c:pt idx="31180">
                  <c:v>0.99772019999999995</c:v>
                </c:pt>
                <c:pt idx="31181">
                  <c:v>0.9938458</c:v>
                </c:pt>
                <c:pt idx="31182">
                  <c:v>0.96510773999999999</c:v>
                </c:pt>
                <c:pt idx="31183">
                  <c:v>0.99962649999999997</c:v>
                </c:pt>
                <c:pt idx="31184">
                  <c:v>1.0042511999999999</c:v>
                </c:pt>
                <c:pt idx="31185">
                  <c:v>1.0005491</c:v>
                </c:pt>
                <c:pt idx="31186">
                  <c:v>0.99856440000000002</c:v>
                </c:pt>
                <c:pt idx="31187">
                  <c:v>0.99775179999999997</c:v>
                </c:pt>
                <c:pt idx="31188">
                  <c:v>1.0021096</c:v>
                </c:pt>
                <c:pt idx="31189">
                  <c:v>0.99713045</c:v>
                </c:pt>
                <c:pt idx="31190">
                  <c:v>1.0020347999999999</c:v>
                </c:pt>
                <c:pt idx="31191">
                  <c:v>0.99695230000000001</c:v>
                </c:pt>
                <c:pt idx="31192">
                  <c:v>0.99680877000000001</c:v>
                </c:pt>
                <c:pt idx="31193">
                  <c:v>0.98369247000000004</c:v>
                </c:pt>
                <c:pt idx="31194">
                  <c:v>0.97287034999999999</c:v>
                </c:pt>
                <c:pt idx="31195">
                  <c:v>1.0002078999999999</c:v>
                </c:pt>
                <c:pt idx="31196">
                  <c:v>0.98720216999999999</c:v>
                </c:pt>
                <c:pt idx="31197">
                  <c:v>1.0007709</c:v>
                </c:pt>
                <c:pt idx="31198">
                  <c:v>0.99995255000000005</c:v>
                </c:pt>
                <c:pt idx="31199">
                  <c:v>0.98773557000000001</c:v>
                </c:pt>
                <c:pt idx="31200">
                  <c:v>0.99727993999999998</c:v>
                </c:pt>
                <c:pt idx="31201">
                  <c:v>0.82883483000000002</c:v>
                </c:pt>
                <c:pt idx="31202">
                  <c:v>0.97831553000000004</c:v>
                </c:pt>
                <c:pt idx="31203">
                  <c:v>0.99847655999999996</c:v>
                </c:pt>
                <c:pt idx="31204">
                  <c:v>0.95192379999999999</c:v>
                </c:pt>
                <c:pt idx="31205">
                  <c:v>0.99928163999999997</c:v>
                </c:pt>
                <c:pt idx="31206">
                  <c:v>0.99219619999999997</c:v>
                </c:pt>
                <c:pt idx="31207">
                  <c:v>1.000302</c:v>
                </c:pt>
                <c:pt idx="31208">
                  <c:v>0.98430013999999999</c:v>
                </c:pt>
                <c:pt idx="31209">
                  <c:v>1.0010034999999999</c:v>
                </c:pt>
                <c:pt idx="31210">
                  <c:v>1.0009471999999999</c:v>
                </c:pt>
                <c:pt idx="31211">
                  <c:v>0.99978745000000002</c:v>
                </c:pt>
                <c:pt idx="31212">
                  <c:v>0.99974640000000004</c:v>
                </c:pt>
                <c:pt idx="31213">
                  <c:v>1.0003891</c:v>
                </c:pt>
                <c:pt idx="31214">
                  <c:v>1.0002745</c:v>
                </c:pt>
                <c:pt idx="31215">
                  <c:v>0.99360709999999997</c:v>
                </c:pt>
                <c:pt idx="31216">
                  <c:v>0.91934912999999996</c:v>
                </c:pt>
                <c:pt idx="31217">
                  <c:v>0.9851763</c:v>
                </c:pt>
                <c:pt idx="31218">
                  <c:v>1.001207</c:v>
                </c:pt>
                <c:pt idx="31219">
                  <c:v>0.99819139999999995</c:v>
                </c:pt>
                <c:pt idx="31220">
                  <c:v>1.0013443</c:v>
                </c:pt>
                <c:pt idx="31221">
                  <c:v>0.99041705999999996</c:v>
                </c:pt>
                <c:pt idx="31222">
                  <c:v>0.95482325999999995</c:v>
                </c:pt>
                <c:pt idx="31223">
                  <c:v>0.99935819999999997</c:v>
                </c:pt>
                <c:pt idx="31224">
                  <c:v>0.99994373000000003</c:v>
                </c:pt>
                <c:pt idx="31225">
                  <c:v>1.0010717</c:v>
                </c:pt>
                <c:pt idx="31226">
                  <c:v>0.99930229999999998</c:v>
                </c:pt>
                <c:pt idx="31227">
                  <c:v>0.95712494999999997</c:v>
                </c:pt>
                <c:pt idx="31228">
                  <c:v>0.99054295000000003</c:v>
                </c:pt>
                <c:pt idx="31229">
                  <c:v>1.0004594</c:v>
                </c:pt>
                <c:pt idx="31230">
                  <c:v>0.9794697</c:v>
                </c:pt>
                <c:pt idx="31231">
                  <c:v>0.95201060000000004</c:v>
                </c:pt>
                <c:pt idx="31232">
                  <c:v>1.0020062000000001</c:v>
                </c:pt>
                <c:pt idx="31233">
                  <c:v>0.99784680000000003</c:v>
                </c:pt>
                <c:pt idx="31234">
                  <c:v>0.98001320000000003</c:v>
                </c:pt>
                <c:pt idx="31235">
                  <c:v>0.99425995</c:v>
                </c:pt>
                <c:pt idx="31236">
                  <c:v>0.98292433999999995</c:v>
                </c:pt>
                <c:pt idx="31237">
                  <c:v>1.0014527</c:v>
                </c:pt>
                <c:pt idx="31238">
                  <c:v>1.0015044</c:v>
                </c:pt>
                <c:pt idx="31239">
                  <c:v>0.99568670000000004</c:v>
                </c:pt>
                <c:pt idx="31240">
                  <c:v>0.99239379999999999</c:v>
                </c:pt>
                <c:pt idx="31241">
                  <c:v>0.99900509999999998</c:v>
                </c:pt>
                <c:pt idx="31242">
                  <c:v>0.98822650000000001</c:v>
                </c:pt>
                <c:pt idx="31243">
                  <c:v>0.96820700000000004</c:v>
                </c:pt>
                <c:pt idx="31244">
                  <c:v>0.97263699999999997</c:v>
                </c:pt>
                <c:pt idx="31245">
                  <c:v>0.97664110000000004</c:v>
                </c:pt>
                <c:pt idx="31246">
                  <c:v>0.97777252999999997</c:v>
                </c:pt>
                <c:pt idx="31247">
                  <c:v>0.98530125999999996</c:v>
                </c:pt>
                <c:pt idx="31248">
                  <c:v>0.99759719999999996</c:v>
                </c:pt>
                <c:pt idx="31249">
                  <c:v>0.99837609999999999</c:v>
                </c:pt>
                <c:pt idx="31250">
                  <c:v>0.99329860000000003</c:v>
                </c:pt>
                <c:pt idx="31251">
                  <c:v>0.99894419999999995</c:v>
                </c:pt>
                <c:pt idx="31252">
                  <c:v>1.0013126999999999</c:v>
                </c:pt>
                <c:pt idx="31253">
                  <c:v>0.99190676</c:v>
                </c:pt>
                <c:pt idx="31254">
                  <c:v>0.91811240000000005</c:v>
                </c:pt>
                <c:pt idx="31255">
                  <c:v>1.0001842999999999</c:v>
                </c:pt>
                <c:pt idx="31256">
                  <c:v>0.98391693999999996</c:v>
                </c:pt>
                <c:pt idx="31257">
                  <c:v>0.98370380000000002</c:v>
                </c:pt>
                <c:pt idx="31258">
                  <c:v>0.99814206000000005</c:v>
                </c:pt>
                <c:pt idx="31259">
                  <c:v>0.99955179999999999</c:v>
                </c:pt>
                <c:pt idx="31260">
                  <c:v>0.9997933</c:v>
                </c:pt>
                <c:pt idx="31261">
                  <c:v>0.99524033000000001</c:v>
                </c:pt>
                <c:pt idx="31262">
                  <c:v>0.98465484000000003</c:v>
                </c:pt>
                <c:pt idx="31263">
                  <c:v>0.99820399999999998</c:v>
                </c:pt>
                <c:pt idx="31264">
                  <c:v>0.99472563999999997</c:v>
                </c:pt>
                <c:pt idx="31265">
                  <c:v>1.0013865</c:v>
                </c:pt>
                <c:pt idx="31266">
                  <c:v>0.95856624999999995</c:v>
                </c:pt>
                <c:pt idx="31267">
                  <c:v>0.99261639999999995</c:v>
                </c:pt>
                <c:pt idx="31268">
                  <c:v>0.99640154999999997</c:v>
                </c:pt>
                <c:pt idx="31269">
                  <c:v>1.0010948</c:v>
                </c:pt>
                <c:pt idx="31270">
                  <c:v>1.0015368</c:v>
                </c:pt>
                <c:pt idx="31271">
                  <c:v>0.99801755000000003</c:v>
                </c:pt>
                <c:pt idx="31272">
                  <c:v>1.0007552</c:v>
                </c:pt>
                <c:pt idx="31273">
                  <c:v>1.0017529999999999</c:v>
                </c:pt>
                <c:pt idx="31274">
                  <c:v>1.0029878999999999</c:v>
                </c:pt>
                <c:pt idx="31275">
                  <c:v>0.95807330000000002</c:v>
                </c:pt>
                <c:pt idx="31276">
                  <c:v>1.0021442</c:v>
                </c:pt>
                <c:pt idx="31277">
                  <c:v>1.0012565</c:v>
                </c:pt>
                <c:pt idx="31278">
                  <c:v>1.0011634</c:v>
                </c:pt>
                <c:pt idx="31279">
                  <c:v>0.99088319999999996</c:v>
                </c:pt>
                <c:pt idx="31280">
                  <c:v>1.0004472</c:v>
                </c:pt>
                <c:pt idx="31281">
                  <c:v>0.9807361</c:v>
                </c:pt>
                <c:pt idx="31282">
                  <c:v>0.99672970000000005</c:v>
                </c:pt>
                <c:pt idx="31283">
                  <c:v>1.0020522999999999</c:v>
                </c:pt>
                <c:pt idx="31284">
                  <c:v>1.0009246000000001</c:v>
                </c:pt>
                <c:pt idx="31285">
                  <c:v>0.99813350000000001</c:v>
                </c:pt>
                <c:pt idx="31286">
                  <c:v>1.0002432999999999</c:v>
                </c:pt>
                <c:pt idx="31287">
                  <c:v>0.99993264999999998</c:v>
                </c:pt>
                <c:pt idx="31288">
                  <c:v>1.0026892000000001</c:v>
                </c:pt>
                <c:pt idx="31289">
                  <c:v>0.95674789999999998</c:v>
                </c:pt>
                <c:pt idx="31290">
                  <c:v>0.96899765999999998</c:v>
                </c:pt>
                <c:pt idx="31291">
                  <c:v>0.99782985000000002</c:v>
                </c:pt>
                <c:pt idx="31292">
                  <c:v>0.9877399</c:v>
                </c:pt>
                <c:pt idx="31293">
                  <c:v>0.99904835000000003</c:v>
                </c:pt>
                <c:pt idx="31294">
                  <c:v>0.96244779999999996</c:v>
                </c:pt>
                <c:pt idx="31295">
                  <c:v>0.99753179999999997</c:v>
                </c:pt>
                <c:pt idx="31296">
                  <c:v>0.99302005999999998</c:v>
                </c:pt>
                <c:pt idx="31297">
                  <c:v>0.96459950000000005</c:v>
                </c:pt>
                <c:pt idx="31298">
                  <c:v>0.99729776000000003</c:v>
                </c:pt>
                <c:pt idx="31299">
                  <c:v>0.99594130000000003</c:v>
                </c:pt>
                <c:pt idx="31300">
                  <c:v>0.99528015000000003</c:v>
                </c:pt>
                <c:pt idx="31301">
                  <c:v>0.98984019999999995</c:v>
                </c:pt>
                <c:pt idx="31302">
                  <c:v>0.98527335999999999</c:v>
                </c:pt>
                <c:pt idx="31303">
                  <c:v>0.99988589999999999</c:v>
                </c:pt>
                <c:pt idx="31304">
                  <c:v>0.99411870000000002</c:v>
                </c:pt>
                <c:pt idx="31305">
                  <c:v>0.96578370000000002</c:v>
                </c:pt>
                <c:pt idx="31306">
                  <c:v>0.99932049999999994</c:v>
                </c:pt>
                <c:pt idx="31307">
                  <c:v>1.0003778000000001</c:v>
                </c:pt>
                <c:pt idx="31308">
                  <c:v>0.99972260000000002</c:v>
                </c:pt>
                <c:pt idx="31309">
                  <c:v>0.97616064999999996</c:v>
                </c:pt>
                <c:pt idx="31310">
                  <c:v>0.99535629999999997</c:v>
                </c:pt>
                <c:pt idx="31311">
                  <c:v>0.99192095000000002</c:v>
                </c:pt>
                <c:pt idx="31312">
                  <c:v>0.99700129999999998</c:v>
                </c:pt>
                <c:pt idx="31313">
                  <c:v>0.99781759999999997</c:v>
                </c:pt>
                <c:pt idx="31314">
                  <c:v>0.98683584000000002</c:v>
                </c:pt>
                <c:pt idx="31315">
                  <c:v>1.0001464</c:v>
                </c:pt>
                <c:pt idx="31316">
                  <c:v>1.0005835999999999</c:v>
                </c:pt>
                <c:pt idx="31317">
                  <c:v>1.0003806</c:v>
                </c:pt>
                <c:pt idx="31318">
                  <c:v>0.98296669999999997</c:v>
                </c:pt>
                <c:pt idx="31319">
                  <c:v>0.98935132999999997</c:v>
                </c:pt>
                <c:pt idx="31320">
                  <c:v>0.99026864999999997</c:v>
                </c:pt>
                <c:pt idx="31321">
                  <c:v>0.97846889999999997</c:v>
                </c:pt>
                <c:pt idx="31322">
                  <c:v>0.99919592999999995</c:v>
                </c:pt>
                <c:pt idx="31323">
                  <c:v>0.99400980000000005</c:v>
                </c:pt>
                <c:pt idx="31324">
                  <c:v>0.99959849999999995</c:v>
                </c:pt>
                <c:pt idx="31325">
                  <c:v>0.99313859999999998</c:v>
                </c:pt>
                <c:pt idx="31326">
                  <c:v>1.0018506</c:v>
                </c:pt>
                <c:pt idx="31327">
                  <c:v>0.9997239</c:v>
                </c:pt>
                <c:pt idx="31328">
                  <c:v>0.98951054000000005</c:v>
                </c:pt>
                <c:pt idx="31329">
                  <c:v>0.99944060000000001</c:v>
                </c:pt>
                <c:pt idx="31330">
                  <c:v>0.98231550000000001</c:v>
                </c:pt>
                <c:pt idx="31331">
                  <c:v>0.99657839999999998</c:v>
                </c:pt>
                <c:pt idx="31332">
                  <c:v>0.99998169999999997</c:v>
                </c:pt>
                <c:pt idx="31333">
                  <c:v>0.98877029999999999</c:v>
                </c:pt>
                <c:pt idx="31334">
                  <c:v>1.0006409000000001</c:v>
                </c:pt>
                <c:pt idx="31335">
                  <c:v>0.99780904999999998</c:v>
                </c:pt>
                <c:pt idx="31336">
                  <c:v>1.0002944</c:v>
                </c:pt>
                <c:pt idx="31337">
                  <c:v>0.98609760000000002</c:v>
                </c:pt>
                <c:pt idx="31338">
                  <c:v>0.99880170000000001</c:v>
                </c:pt>
                <c:pt idx="31339">
                  <c:v>0.99966149999999998</c:v>
                </c:pt>
                <c:pt idx="31340">
                  <c:v>1.0001842999999999</c:v>
                </c:pt>
                <c:pt idx="31341">
                  <c:v>0.96088510000000005</c:v>
                </c:pt>
                <c:pt idx="31342">
                  <c:v>0.96761507000000002</c:v>
                </c:pt>
                <c:pt idx="31343">
                  <c:v>0.99538576999999995</c:v>
                </c:pt>
                <c:pt idx="31344">
                  <c:v>1.0001842999999999</c:v>
                </c:pt>
                <c:pt idx="31345">
                  <c:v>1.0007727</c:v>
                </c:pt>
                <c:pt idx="31346">
                  <c:v>0.99935980000000002</c:v>
                </c:pt>
                <c:pt idx="31347">
                  <c:v>0.980263</c:v>
                </c:pt>
                <c:pt idx="31348">
                  <c:v>0.99347549999999996</c:v>
                </c:pt>
                <c:pt idx="31349">
                  <c:v>0.98563414999999999</c:v>
                </c:pt>
                <c:pt idx="31350">
                  <c:v>1.0007883</c:v>
                </c:pt>
                <c:pt idx="31351">
                  <c:v>0.99929464000000001</c:v>
                </c:pt>
                <c:pt idx="31352">
                  <c:v>1.0015092999999999</c:v>
                </c:pt>
                <c:pt idx="31353">
                  <c:v>0.99642885000000003</c:v>
                </c:pt>
                <c:pt idx="31354">
                  <c:v>0.98828167</c:v>
                </c:pt>
                <c:pt idx="31355">
                  <c:v>0.99725509999999995</c:v>
                </c:pt>
                <c:pt idx="31356">
                  <c:v>0.97106709999999996</c:v>
                </c:pt>
                <c:pt idx="31357">
                  <c:v>0.9970521</c:v>
                </c:pt>
                <c:pt idx="31358">
                  <c:v>0.99384737000000001</c:v>
                </c:pt>
                <c:pt idx="31359">
                  <c:v>1.0019206000000001</c:v>
                </c:pt>
                <c:pt idx="31360">
                  <c:v>0.99640119999999999</c:v>
                </c:pt>
                <c:pt idx="31361">
                  <c:v>0.97885275000000005</c:v>
                </c:pt>
                <c:pt idx="31362">
                  <c:v>1.0006914</c:v>
                </c:pt>
                <c:pt idx="31363">
                  <c:v>0.99976735999999999</c:v>
                </c:pt>
                <c:pt idx="31364">
                  <c:v>0.86676589999999998</c:v>
                </c:pt>
                <c:pt idx="31365">
                  <c:v>0.98429929999999999</c:v>
                </c:pt>
                <c:pt idx="31366">
                  <c:v>1.0003683999999999</c:v>
                </c:pt>
                <c:pt idx="31367">
                  <c:v>0.99433700000000003</c:v>
                </c:pt>
                <c:pt idx="31368">
                  <c:v>0.99491996000000005</c:v>
                </c:pt>
                <c:pt idx="31369">
                  <c:v>0.9828519</c:v>
                </c:pt>
                <c:pt idx="31370">
                  <c:v>0.91453899999999999</c:v>
                </c:pt>
                <c:pt idx="31371">
                  <c:v>0.98823844999999999</c:v>
                </c:pt>
                <c:pt idx="31372">
                  <c:v>1.0001834999999999</c:v>
                </c:pt>
                <c:pt idx="31373">
                  <c:v>0.97165639999999998</c:v>
                </c:pt>
                <c:pt idx="31374">
                  <c:v>1.0012312999999999</c:v>
                </c:pt>
                <c:pt idx="31375">
                  <c:v>0.99701165999999997</c:v>
                </c:pt>
                <c:pt idx="31376">
                  <c:v>0.99688876000000004</c:v>
                </c:pt>
                <c:pt idx="31377">
                  <c:v>0.99413949999999995</c:v>
                </c:pt>
                <c:pt idx="31378">
                  <c:v>0.99976735999999999</c:v>
                </c:pt>
                <c:pt idx="31379">
                  <c:v>1.0007360999999999</c:v>
                </c:pt>
                <c:pt idx="31380">
                  <c:v>0.99807009999999996</c:v>
                </c:pt>
                <c:pt idx="31381">
                  <c:v>1.0010501999999999</c:v>
                </c:pt>
                <c:pt idx="31382">
                  <c:v>1.0034193</c:v>
                </c:pt>
                <c:pt idx="31383">
                  <c:v>0.99736309999999995</c:v>
                </c:pt>
                <c:pt idx="31384">
                  <c:v>0.99356215999999997</c:v>
                </c:pt>
                <c:pt idx="31385">
                  <c:v>0.97825664000000001</c:v>
                </c:pt>
                <c:pt idx="31386">
                  <c:v>0.99451696999999994</c:v>
                </c:pt>
                <c:pt idx="31387">
                  <c:v>0.99243915000000005</c:v>
                </c:pt>
                <c:pt idx="31388">
                  <c:v>0.98619610000000002</c:v>
                </c:pt>
                <c:pt idx="31389">
                  <c:v>0.96269386999999995</c:v>
                </c:pt>
                <c:pt idx="31390">
                  <c:v>0.97822076000000002</c:v>
                </c:pt>
                <c:pt idx="31391">
                  <c:v>0.96965380000000001</c:v>
                </c:pt>
                <c:pt idx="31392">
                  <c:v>0.96886070000000002</c:v>
                </c:pt>
                <c:pt idx="31393">
                  <c:v>0.98161644000000003</c:v>
                </c:pt>
                <c:pt idx="31394">
                  <c:v>0.90387344000000003</c:v>
                </c:pt>
                <c:pt idx="31395">
                  <c:v>1.0006816000000001</c:v>
                </c:pt>
                <c:pt idx="31396">
                  <c:v>0.99055959999999998</c:v>
                </c:pt>
                <c:pt idx="31397">
                  <c:v>0.99751749999999995</c:v>
                </c:pt>
                <c:pt idx="31398">
                  <c:v>0.98567395999999996</c:v>
                </c:pt>
                <c:pt idx="31399">
                  <c:v>0.99722754999999996</c:v>
                </c:pt>
                <c:pt idx="31400">
                  <c:v>0.99778533000000003</c:v>
                </c:pt>
                <c:pt idx="31401">
                  <c:v>0.99934270000000003</c:v>
                </c:pt>
                <c:pt idx="31402">
                  <c:v>0.99868809999999997</c:v>
                </c:pt>
                <c:pt idx="31403">
                  <c:v>0.99857514999999997</c:v>
                </c:pt>
                <c:pt idx="31404">
                  <c:v>0.99034149999999999</c:v>
                </c:pt>
                <c:pt idx="31405">
                  <c:v>0.99793606999999995</c:v>
                </c:pt>
                <c:pt idx="31406">
                  <c:v>0.9952299</c:v>
                </c:pt>
                <c:pt idx="31407">
                  <c:v>0.99838024000000003</c:v>
                </c:pt>
                <c:pt idx="31408">
                  <c:v>0.99242980000000003</c:v>
                </c:pt>
                <c:pt idx="31409">
                  <c:v>0.98852479999999998</c:v>
                </c:pt>
                <c:pt idx="31410">
                  <c:v>1.0007052000000001</c:v>
                </c:pt>
                <c:pt idx="31411">
                  <c:v>1.0021449</c:v>
                </c:pt>
                <c:pt idx="31412">
                  <c:v>0.99931985000000001</c:v>
                </c:pt>
                <c:pt idx="31413">
                  <c:v>1.0007207</c:v>
                </c:pt>
                <c:pt idx="31414">
                  <c:v>0.99590254</c:v>
                </c:pt>
                <c:pt idx="31415">
                  <c:v>0.99933152999999997</c:v>
                </c:pt>
                <c:pt idx="31416">
                  <c:v>1.0006797000000001</c:v>
                </c:pt>
                <c:pt idx="31417">
                  <c:v>1.0025512999999999</c:v>
                </c:pt>
                <c:pt idx="31418">
                  <c:v>1.0012093</c:v>
                </c:pt>
                <c:pt idx="31419">
                  <c:v>1.0005120999999999</c:v>
                </c:pt>
                <c:pt idx="31420">
                  <c:v>0.99003390000000002</c:v>
                </c:pt>
                <c:pt idx="31421">
                  <c:v>0.99743700000000002</c:v>
                </c:pt>
                <c:pt idx="31422">
                  <c:v>1.0000777000000001</c:v>
                </c:pt>
                <c:pt idx="31423">
                  <c:v>1.0005621</c:v>
                </c:pt>
                <c:pt idx="31424">
                  <c:v>0.99955236999999997</c:v>
                </c:pt>
                <c:pt idx="31425">
                  <c:v>0.97553319999999999</c:v>
                </c:pt>
                <c:pt idx="31426">
                  <c:v>0.96301270000000005</c:v>
                </c:pt>
                <c:pt idx="31427">
                  <c:v>0.97420470000000003</c:v>
                </c:pt>
                <c:pt idx="31428">
                  <c:v>0.98477859999999995</c:v>
                </c:pt>
                <c:pt idx="31429">
                  <c:v>0.98829999999999996</c:v>
                </c:pt>
                <c:pt idx="31430">
                  <c:v>1.0019141</c:v>
                </c:pt>
                <c:pt idx="31431">
                  <c:v>0.99709046000000001</c:v>
                </c:pt>
                <c:pt idx="31432">
                  <c:v>0.99990710000000005</c:v>
                </c:pt>
                <c:pt idx="31433">
                  <c:v>1.0005360999999999</c:v>
                </c:pt>
                <c:pt idx="31434">
                  <c:v>0.99203014</c:v>
                </c:pt>
                <c:pt idx="31435">
                  <c:v>1.0019233999999999</c:v>
                </c:pt>
                <c:pt idx="31436">
                  <c:v>0.98817175999999995</c:v>
                </c:pt>
                <c:pt idx="31437">
                  <c:v>0.98660194999999995</c:v>
                </c:pt>
                <c:pt idx="31438">
                  <c:v>0.98823240000000001</c:v>
                </c:pt>
                <c:pt idx="31439">
                  <c:v>0.96964980000000001</c:v>
                </c:pt>
                <c:pt idx="31440">
                  <c:v>0.98064079999999998</c:v>
                </c:pt>
                <c:pt idx="31441">
                  <c:v>0.99919159999999996</c:v>
                </c:pt>
                <c:pt idx="31442">
                  <c:v>1.0005027</c:v>
                </c:pt>
                <c:pt idx="31443">
                  <c:v>0.99034977000000002</c:v>
                </c:pt>
                <c:pt idx="31444">
                  <c:v>0.99614084000000003</c:v>
                </c:pt>
                <c:pt idx="31445">
                  <c:v>0.99606556000000002</c:v>
                </c:pt>
                <c:pt idx="31446">
                  <c:v>1.0003086000000001</c:v>
                </c:pt>
                <c:pt idx="31447">
                  <c:v>0.99831570000000003</c:v>
                </c:pt>
                <c:pt idx="31448">
                  <c:v>0.94314796000000001</c:v>
                </c:pt>
                <c:pt idx="31449">
                  <c:v>0.99433269999999996</c:v>
                </c:pt>
                <c:pt idx="31450">
                  <c:v>0.99491289999999999</c:v>
                </c:pt>
                <c:pt idx="31451">
                  <c:v>1.0019187000000001</c:v>
                </c:pt>
                <c:pt idx="31452">
                  <c:v>0.99064350000000001</c:v>
                </c:pt>
                <c:pt idx="31453">
                  <c:v>0.99732379999999998</c:v>
                </c:pt>
                <c:pt idx="31454">
                  <c:v>0.99998355000000005</c:v>
                </c:pt>
                <c:pt idx="31455">
                  <c:v>1.0004725000000001</c:v>
                </c:pt>
                <c:pt idx="31456">
                  <c:v>0.99549127000000004</c:v>
                </c:pt>
                <c:pt idx="31457">
                  <c:v>0.99010383999999996</c:v>
                </c:pt>
                <c:pt idx="31458">
                  <c:v>0.95798486000000005</c:v>
                </c:pt>
                <c:pt idx="31459">
                  <c:v>0.99046104999999995</c:v>
                </c:pt>
                <c:pt idx="31460">
                  <c:v>0.96666850000000004</c:v>
                </c:pt>
                <c:pt idx="31461">
                  <c:v>0.99920445999999996</c:v>
                </c:pt>
                <c:pt idx="31462">
                  <c:v>0.98866259999999995</c:v>
                </c:pt>
                <c:pt idx="31463">
                  <c:v>1.0015608</c:v>
                </c:pt>
                <c:pt idx="31464">
                  <c:v>0.99113035000000005</c:v>
                </c:pt>
                <c:pt idx="31465">
                  <c:v>0.98909740000000002</c:v>
                </c:pt>
                <c:pt idx="31466">
                  <c:v>1.0026581000000001</c:v>
                </c:pt>
                <c:pt idx="31467">
                  <c:v>1.0024881000000001</c:v>
                </c:pt>
                <c:pt idx="31468">
                  <c:v>0.97436785999999997</c:v>
                </c:pt>
                <c:pt idx="31469">
                  <c:v>0.99717193999999998</c:v>
                </c:pt>
                <c:pt idx="31470">
                  <c:v>1.0017727999999999</c:v>
                </c:pt>
                <c:pt idx="31471">
                  <c:v>0.99561553999999997</c:v>
                </c:pt>
                <c:pt idx="31472">
                  <c:v>0.97673069999999995</c:v>
                </c:pt>
                <c:pt idx="31473">
                  <c:v>1.0002983000000001</c:v>
                </c:pt>
                <c:pt idx="31474">
                  <c:v>0.99998355000000005</c:v>
                </c:pt>
                <c:pt idx="31475">
                  <c:v>0.95597463999999999</c:v>
                </c:pt>
                <c:pt idx="31476">
                  <c:v>0.99876849999999995</c:v>
                </c:pt>
                <c:pt idx="31477">
                  <c:v>0.99967927000000001</c:v>
                </c:pt>
                <c:pt idx="31478">
                  <c:v>0.99908744999999999</c:v>
                </c:pt>
                <c:pt idx="31479">
                  <c:v>1.0007092</c:v>
                </c:pt>
                <c:pt idx="31480">
                  <c:v>1.0018073000000001</c:v>
                </c:pt>
                <c:pt idx="31481">
                  <c:v>0.98592360000000001</c:v>
                </c:pt>
                <c:pt idx="31482">
                  <c:v>0.96330269999999996</c:v>
                </c:pt>
                <c:pt idx="31483">
                  <c:v>1.0007709</c:v>
                </c:pt>
                <c:pt idx="31484">
                  <c:v>0.99951000000000001</c:v>
                </c:pt>
                <c:pt idx="31485">
                  <c:v>1.0008454</c:v>
                </c:pt>
                <c:pt idx="31486">
                  <c:v>0.96079165</c:v>
                </c:pt>
                <c:pt idx="31487">
                  <c:v>0.99797239999999998</c:v>
                </c:pt>
                <c:pt idx="31488">
                  <c:v>0.97750049999999999</c:v>
                </c:pt>
                <c:pt idx="31489">
                  <c:v>0.99534272999999995</c:v>
                </c:pt>
                <c:pt idx="31490">
                  <c:v>0.99579810000000002</c:v>
                </c:pt>
                <c:pt idx="31491">
                  <c:v>0.98992760000000002</c:v>
                </c:pt>
                <c:pt idx="31492">
                  <c:v>0.88604340000000004</c:v>
                </c:pt>
                <c:pt idx="31493">
                  <c:v>0.99278664999999999</c:v>
                </c:pt>
                <c:pt idx="31494">
                  <c:v>0.99287015000000001</c:v>
                </c:pt>
                <c:pt idx="31495">
                  <c:v>0.9964807</c:v>
                </c:pt>
                <c:pt idx="31496">
                  <c:v>0.98754805000000001</c:v>
                </c:pt>
                <c:pt idx="31497">
                  <c:v>0.99836380000000002</c:v>
                </c:pt>
                <c:pt idx="31498">
                  <c:v>0.99989220000000001</c:v>
                </c:pt>
                <c:pt idx="31499">
                  <c:v>0.98687199999999997</c:v>
                </c:pt>
                <c:pt idx="31500">
                  <c:v>0.98952764000000004</c:v>
                </c:pt>
                <c:pt idx="31501">
                  <c:v>0.99367505</c:v>
                </c:pt>
                <c:pt idx="31502">
                  <c:v>1.0009965000000001</c:v>
                </c:pt>
                <c:pt idx="31503">
                  <c:v>0.97989570000000004</c:v>
                </c:pt>
                <c:pt idx="31504">
                  <c:v>0.99491905999999997</c:v>
                </c:pt>
                <c:pt idx="31505">
                  <c:v>1.0002518</c:v>
                </c:pt>
                <c:pt idx="31506">
                  <c:v>1.0009212000000001</c:v>
                </c:pt>
                <c:pt idx="31507">
                  <c:v>0.99586870000000005</c:v>
                </c:pt>
                <c:pt idx="31508">
                  <c:v>0.99859089999999995</c:v>
                </c:pt>
                <c:pt idx="31509">
                  <c:v>0.99379379999999995</c:v>
                </c:pt>
                <c:pt idx="31510">
                  <c:v>0.98706059999999995</c:v>
                </c:pt>
                <c:pt idx="31511">
                  <c:v>0.98094079999999995</c:v>
                </c:pt>
                <c:pt idx="31512">
                  <c:v>0.96745409999999998</c:v>
                </c:pt>
                <c:pt idx="31513">
                  <c:v>1.0004101999999999</c:v>
                </c:pt>
                <c:pt idx="31514">
                  <c:v>0.9957551</c:v>
                </c:pt>
                <c:pt idx="31515">
                  <c:v>0.99729140000000005</c:v>
                </c:pt>
                <c:pt idx="31516">
                  <c:v>1.0036012000000001</c:v>
                </c:pt>
                <c:pt idx="31517">
                  <c:v>0.99213695999999996</c:v>
                </c:pt>
                <c:pt idx="31518">
                  <c:v>0.98876980000000003</c:v>
                </c:pt>
                <c:pt idx="31519">
                  <c:v>0.99787366</c:v>
                </c:pt>
                <c:pt idx="31520">
                  <c:v>0.99379360000000005</c:v>
                </c:pt>
                <c:pt idx="31521">
                  <c:v>0.97746909999999998</c:v>
                </c:pt>
                <c:pt idx="31522">
                  <c:v>1.0004660999999999</c:v>
                </c:pt>
                <c:pt idx="31523">
                  <c:v>0.98777890000000002</c:v>
                </c:pt>
                <c:pt idx="31524">
                  <c:v>0.99056303999999995</c:v>
                </c:pt>
                <c:pt idx="31525">
                  <c:v>0.97603580000000001</c:v>
                </c:pt>
                <c:pt idx="31526">
                  <c:v>0.99263979999999996</c:v>
                </c:pt>
                <c:pt idx="31527">
                  <c:v>0.99370820000000004</c:v>
                </c:pt>
                <c:pt idx="31528">
                  <c:v>0.99961703999999996</c:v>
                </c:pt>
                <c:pt idx="31529">
                  <c:v>0.98750895000000005</c:v>
                </c:pt>
                <c:pt idx="31530">
                  <c:v>1.0018317000000001</c:v>
                </c:pt>
                <c:pt idx="31531">
                  <c:v>1.0023631</c:v>
                </c:pt>
                <c:pt idx="31532">
                  <c:v>0.99905759999999999</c:v>
                </c:pt>
                <c:pt idx="31533">
                  <c:v>0.99345183000000004</c:v>
                </c:pt>
                <c:pt idx="31534">
                  <c:v>0.99519899999999994</c:v>
                </c:pt>
                <c:pt idx="31535">
                  <c:v>0.99468190000000001</c:v>
                </c:pt>
                <c:pt idx="31536">
                  <c:v>1.0009872</c:v>
                </c:pt>
                <c:pt idx="31537">
                  <c:v>0.9895775</c:v>
                </c:pt>
                <c:pt idx="31538">
                  <c:v>1.0004135000000001</c:v>
                </c:pt>
                <c:pt idx="31539">
                  <c:v>0.98849629999999999</c:v>
                </c:pt>
                <c:pt idx="31540">
                  <c:v>0.99888869999999996</c:v>
                </c:pt>
                <c:pt idx="31541">
                  <c:v>0.99065983000000002</c:v>
                </c:pt>
                <c:pt idx="31542">
                  <c:v>0.94517213</c:v>
                </c:pt>
                <c:pt idx="31543">
                  <c:v>0.96833795</c:v>
                </c:pt>
                <c:pt idx="31544">
                  <c:v>0.99713359999999995</c:v>
                </c:pt>
                <c:pt idx="31545">
                  <c:v>0.98771434999999996</c:v>
                </c:pt>
                <c:pt idx="31546">
                  <c:v>0.99967426000000004</c:v>
                </c:pt>
                <c:pt idx="31547">
                  <c:v>1.0019187000000001</c:v>
                </c:pt>
                <c:pt idx="31548">
                  <c:v>0.96783039999999998</c:v>
                </c:pt>
                <c:pt idx="31549">
                  <c:v>0.98962680000000003</c:v>
                </c:pt>
                <c:pt idx="31550">
                  <c:v>1.0000699</c:v>
                </c:pt>
                <c:pt idx="31551">
                  <c:v>1.0000852</c:v>
                </c:pt>
                <c:pt idx="31552">
                  <c:v>0.9062808</c:v>
                </c:pt>
                <c:pt idx="31553">
                  <c:v>1.0012728</c:v>
                </c:pt>
                <c:pt idx="31554">
                  <c:v>0.99834495999999995</c:v>
                </c:pt>
                <c:pt idx="31555">
                  <c:v>0.98679289999999997</c:v>
                </c:pt>
                <c:pt idx="31556">
                  <c:v>0.99680007000000004</c:v>
                </c:pt>
                <c:pt idx="31557">
                  <c:v>0.99708399999999997</c:v>
                </c:pt>
                <c:pt idx="31558">
                  <c:v>0.99908229999999998</c:v>
                </c:pt>
                <c:pt idx="31559">
                  <c:v>0.99999919999999998</c:v>
                </c:pt>
                <c:pt idx="31560">
                  <c:v>0.99742704999999998</c:v>
                </c:pt>
                <c:pt idx="31561">
                  <c:v>0.99929374000000004</c:v>
                </c:pt>
                <c:pt idx="31562">
                  <c:v>0.99843526000000005</c:v>
                </c:pt>
                <c:pt idx="31563">
                  <c:v>0.99974626</c:v>
                </c:pt>
                <c:pt idx="31564">
                  <c:v>0.91422694999999998</c:v>
                </c:pt>
                <c:pt idx="31565">
                  <c:v>0.89967759999999997</c:v>
                </c:pt>
                <c:pt idx="31566">
                  <c:v>0.99919164000000005</c:v>
                </c:pt>
                <c:pt idx="31567">
                  <c:v>0.9800567</c:v>
                </c:pt>
                <c:pt idx="31568">
                  <c:v>0.99882510000000002</c:v>
                </c:pt>
                <c:pt idx="31569">
                  <c:v>1.0058746000000001</c:v>
                </c:pt>
                <c:pt idx="31570">
                  <c:v>0.99786649999999999</c:v>
                </c:pt>
                <c:pt idx="31571">
                  <c:v>0.99182373000000001</c:v>
                </c:pt>
                <c:pt idx="31572">
                  <c:v>0.99431179999999997</c:v>
                </c:pt>
                <c:pt idx="31573">
                  <c:v>1.0017659999999999</c:v>
                </c:pt>
                <c:pt idx="31574">
                  <c:v>0.98360000000000003</c:v>
                </c:pt>
                <c:pt idx="31575">
                  <c:v>1.0002024</c:v>
                </c:pt>
                <c:pt idx="31576">
                  <c:v>0.94545489999999999</c:v>
                </c:pt>
                <c:pt idx="31577">
                  <c:v>0.99234960000000005</c:v>
                </c:pt>
                <c:pt idx="31578">
                  <c:v>0.98891910000000005</c:v>
                </c:pt>
                <c:pt idx="31579">
                  <c:v>0.99342319999999995</c:v>
                </c:pt>
                <c:pt idx="31580">
                  <c:v>0.98794959999999998</c:v>
                </c:pt>
                <c:pt idx="31581">
                  <c:v>1.0012093</c:v>
                </c:pt>
                <c:pt idx="31582">
                  <c:v>0.9943398</c:v>
                </c:pt>
                <c:pt idx="31583">
                  <c:v>1.0029287</c:v>
                </c:pt>
                <c:pt idx="31584">
                  <c:v>1.0026010999999999</c:v>
                </c:pt>
                <c:pt idx="31585">
                  <c:v>0.97904073999999996</c:v>
                </c:pt>
                <c:pt idx="31586">
                  <c:v>1.0002662</c:v>
                </c:pt>
                <c:pt idx="31587">
                  <c:v>0.99701744000000003</c:v>
                </c:pt>
                <c:pt idx="31588">
                  <c:v>0.98051739999999998</c:v>
                </c:pt>
                <c:pt idx="31589">
                  <c:v>0.97567499999999996</c:v>
                </c:pt>
                <c:pt idx="31590">
                  <c:v>1.0002679999999999</c:v>
                </c:pt>
                <c:pt idx="31591">
                  <c:v>0.99867340000000004</c:v>
                </c:pt>
                <c:pt idx="31592">
                  <c:v>0.99270170000000002</c:v>
                </c:pt>
                <c:pt idx="31593">
                  <c:v>1.0005754</c:v>
                </c:pt>
                <c:pt idx="31594">
                  <c:v>1.0015080000000001</c:v>
                </c:pt>
                <c:pt idx="31595">
                  <c:v>0.99505984999999997</c:v>
                </c:pt>
                <c:pt idx="31596">
                  <c:v>0.97859439999999998</c:v>
                </c:pt>
                <c:pt idx="31597">
                  <c:v>0.99420076999999996</c:v>
                </c:pt>
                <c:pt idx="31598">
                  <c:v>1.0008250000000001</c:v>
                </c:pt>
                <c:pt idx="31599">
                  <c:v>0.99948899999999996</c:v>
                </c:pt>
                <c:pt idx="31600">
                  <c:v>0.96664583999999998</c:v>
                </c:pt>
                <c:pt idx="31601">
                  <c:v>0.99042505000000003</c:v>
                </c:pt>
                <c:pt idx="31602">
                  <c:v>1.0021868</c:v>
                </c:pt>
                <c:pt idx="31603">
                  <c:v>0.98694099999999996</c:v>
                </c:pt>
                <c:pt idx="31604">
                  <c:v>0.93085519999999999</c:v>
                </c:pt>
                <c:pt idx="31605">
                  <c:v>0.99000469999999996</c:v>
                </c:pt>
                <c:pt idx="31606">
                  <c:v>1.0001854999999999</c:v>
                </c:pt>
                <c:pt idx="31607">
                  <c:v>0.99963175999999998</c:v>
                </c:pt>
                <c:pt idx="31608">
                  <c:v>0.99440150000000005</c:v>
                </c:pt>
                <c:pt idx="31609">
                  <c:v>0.95696360000000003</c:v>
                </c:pt>
                <c:pt idx="31610">
                  <c:v>1.001989</c:v>
                </c:pt>
                <c:pt idx="31611">
                  <c:v>0.96407949999999998</c:v>
                </c:pt>
                <c:pt idx="31612">
                  <c:v>0.99964529999999996</c:v>
                </c:pt>
                <c:pt idx="31613">
                  <c:v>0.99302005999999998</c:v>
                </c:pt>
                <c:pt idx="31614">
                  <c:v>0.99686509999999995</c:v>
                </c:pt>
                <c:pt idx="31615">
                  <c:v>0.99966836000000003</c:v>
                </c:pt>
                <c:pt idx="31616">
                  <c:v>0.98117860000000001</c:v>
                </c:pt>
                <c:pt idx="31617">
                  <c:v>1.0001842999999999</c:v>
                </c:pt>
                <c:pt idx="31618">
                  <c:v>0.99790270000000003</c:v>
                </c:pt>
                <c:pt idx="31619">
                  <c:v>0.99199223999999997</c:v>
                </c:pt>
                <c:pt idx="31620">
                  <c:v>0.93178059999999996</c:v>
                </c:pt>
                <c:pt idx="31621">
                  <c:v>1.0007547999999999</c:v>
                </c:pt>
                <c:pt idx="31622">
                  <c:v>1.0030273999999999</c:v>
                </c:pt>
                <c:pt idx="31623">
                  <c:v>0.96145444999999996</c:v>
                </c:pt>
                <c:pt idx="31624">
                  <c:v>1.0001401000000001</c:v>
                </c:pt>
                <c:pt idx="31625">
                  <c:v>1.00282</c:v>
                </c:pt>
                <c:pt idx="31626">
                  <c:v>0.99230910000000005</c:v>
                </c:pt>
                <c:pt idx="31627">
                  <c:v>0.94428705999999996</c:v>
                </c:pt>
                <c:pt idx="31628">
                  <c:v>0.97226509999999999</c:v>
                </c:pt>
                <c:pt idx="31629">
                  <c:v>1.0002762000000001</c:v>
                </c:pt>
                <c:pt idx="31630">
                  <c:v>0.99929904999999997</c:v>
                </c:pt>
                <c:pt idx="31631">
                  <c:v>1.0001842999999999</c:v>
                </c:pt>
                <c:pt idx="31632">
                  <c:v>0.99874759999999996</c:v>
                </c:pt>
                <c:pt idx="31633">
                  <c:v>1.0001713999999999</c:v>
                </c:pt>
                <c:pt idx="31634">
                  <c:v>0.99732279999999995</c:v>
                </c:pt>
                <c:pt idx="31635">
                  <c:v>1.0000699</c:v>
                </c:pt>
                <c:pt idx="31636">
                  <c:v>0.99634060000000002</c:v>
                </c:pt>
                <c:pt idx="31637">
                  <c:v>0.9860989</c:v>
                </c:pt>
                <c:pt idx="31638">
                  <c:v>0.99657620000000002</c:v>
                </c:pt>
                <c:pt idx="31639">
                  <c:v>0.99709344</c:v>
                </c:pt>
                <c:pt idx="31640">
                  <c:v>1.0006824000000001</c:v>
                </c:pt>
                <c:pt idx="31641">
                  <c:v>1.0000699</c:v>
                </c:pt>
                <c:pt idx="31642">
                  <c:v>0.99650525999999995</c:v>
                </c:pt>
                <c:pt idx="31643">
                  <c:v>0.98792385999999999</c:v>
                </c:pt>
                <c:pt idx="31644">
                  <c:v>0.97022739999999996</c:v>
                </c:pt>
                <c:pt idx="31645">
                  <c:v>1.0017445</c:v>
                </c:pt>
                <c:pt idx="31646">
                  <c:v>0.99515450000000005</c:v>
                </c:pt>
                <c:pt idx="31647">
                  <c:v>1.0003025999999999</c:v>
                </c:pt>
                <c:pt idx="31648">
                  <c:v>0.98279450000000002</c:v>
                </c:pt>
                <c:pt idx="31649">
                  <c:v>0.99970292999999999</c:v>
                </c:pt>
                <c:pt idx="31650">
                  <c:v>0.98507553000000003</c:v>
                </c:pt>
                <c:pt idx="31651">
                  <c:v>1.0022712</c:v>
                </c:pt>
                <c:pt idx="31652">
                  <c:v>0.99847470000000005</c:v>
                </c:pt>
                <c:pt idx="31653">
                  <c:v>0.97834474000000005</c:v>
                </c:pt>
                <c:pt idx="31654">
                  <c:v>1.0013030999999999</c:v>
                </c:pt>
                <c:pt idx="31655">
                  <c:v>0.99590400000000001</c:v>
                </c:pt>
                <c:pt idx="31656">
                  <c:v>0.99876739999999997</c:v>
                </c:pt>
                <c:pt idx="31657">
                  <c:v>0.99715390000000004</c:v>
                </c:pt>
                <c:pt idx="31658">
                  <c:v>0.95116610000000001</c:v>
                </c:pt>
                <c:pt idx="31659">
                  <c:v>0.99746864999999996</c:v>
                </c:pt>
                <c:pt idx="31660">
                  <c:v>0.99424623999999995</c:v>
                </c:pt>
                <c:pt idx="31661">
                  <c:v>0.97673679999999996</c:v>
                </c:pt>
                <c:pt idx="31662">
                  <c:v>0.98865409999999998</c:v>
                </c:pt>
                <c:pt idx="31663">
                  <c:v>0.99266595000000002</c:v>
                </c:pt>
                <c:pt idx="31664">
                  <c:v>1.0006832999999999</c:v>
                </c:pt>
                <c:pt idx="31665">
                  <c:v>0.99946415</c:v>
                </c:pt>
                <c:pt idx="31666">
                  <c:v>0.96011049999999998</c:v>
                </c:pt>
                <c:pt idx="31667">
                  <c:v>0.99278639999999996</c:v>
                </c:pt>
                <c:pt idx="31668">
                  <c:v>0.99632540000000003</c:v>
                </c:pt>
                <c:pt idx="31669">
                  <c:v>0.9909713</c:v>
                </c:pt>
                <c:pt idx="31670">
                  <c:v>1.0019127999999999</c:v>
                </c:pt>
                <c:pt idx="31671">
                  <c:v>0.99551076000000005</c:v>
                </c:pt>
                <c:pt idx="31672">
                  <c:v>0.98103255</c:v>
                </c:pt>
                <c:pt idx="31673">
                  <c:v>0.99978745000000002</c:v>
                </c:pt>
                <c:pt idx="31674">
                  <c:v>1.0003507</c:v>
                </c:pt>
                <c:pt idx="31675">
                  <c:v>1.0018286999999999</c:v>
                </c:pt>
                <c:pt idx="31676">
                  <c:v>0.98532640000000005</c:v>
                </c:pt>
                <c:pt idx="31677">
                  <c:v>0.99866253000000005</c:v>
                </c:pt>
                <c:pt idx="31678">
                  <c:v>0.99846670000000004</c:v>
                </c:pt>
                <c:pt idx="31679">
                  <c:v>0.99847030000000003</c:v>
                </c:pt>
                <c:pt idx="31680">
                  <c:v>0.96855440000000004</c:v>
                </c:pt>
                <c:pt idx="31681">
                  <c:v>1.0012093</c:v>
                </c:pt>
                <c:pt idx="31682">
                  <c:v>1.0006816000000001</c:v>
                </c:pt>
                <c:pt idx="31683">
                  <c:v>0.9966739</c:v>
                </c:pt>
                <c:pt idx="31684">
                  <c:v>1.00152</c:v>
                </c:pt>
                <c:pt idx="31685">
                  <c:v>0.98904809999999999</c:v>
                </c:pt>
                <c:pt idx="31686">
                  <c:v>0.9603566</c:v>
                </c:pt>
                <c:pt idx="31687">
                  <c:v>0.99990296000000001</c:v>
                </c:pt>
                <c:pt idx="31688">
                  <c:v>0.99890380000000001</c:v>
                </c:pt>
                <c:pt idx="31689">
                  <c:v>0.98506176000000001</c:v>
                </c:pt>
                <c:pt idx="31690">
                  <c:v>0.99218565000000003</c:v>
                </c:pt>
                <c:pt idx="31691">
                  <c:v>0.99553155999999998</c:v>
                </c:pt>
                <c:pt idx="31692">
                  <c:v>1.0008937</c:v>
                </c:pt>
                <c:pt idx="31693">
                  <c:v>1.0027219000000001</c:v>
                </c:pt>
                <c:pt idx="31694">
                  <c:v>0.98077254999999997</c:v>
                </c:pt>
                <c:pt idx="31695">
                  <c:v>0.99981010000000003</c:v>
                </c:pt>
                <c:pt idx="31696">
                  <c:v>0.99827003000000003</c:v>
                </c:pt>
                <c:pt idx="31697">
                  <c:v>0.98642516000000002</c:v>
                </c:pt>
                <c:pt idx="31698">
                  <c:v>0.97119359999999999</c:v>
                </c:pt>
                <c:pt idx="31699">
                  <c:v>0.99538289999999996</c:v>
                </c:pt>
                <c:pt idx="31700">
                  <c:v>0.99970950000000003</c:v>
                </c:pt>
                <c:pt idx="31701">
                  <c:v>1.0013202000000001</c:v>
                </c:pt>
                <c:pt idx="31702">
                  <c:v>1.0014911</c:v>
                </c:pt>
                <c:pt idx="31703">
                  <c:v>1.0024109000000001</c:v>
                </c:pt>
                <c:pt idx="31704">
                  <c:v>0.99998350000000003</c:v>
                </c:pt>
                <c:pt idx="31705">
                  <c:v>1.0002477999999999</c:v>
                </c:pt>
                <c:pt idx="31706">
                  <c:v>0.99882996000000002</c:v>
                </c:pt>
                <c:pt idx="31707">
                  <c:v>0.99985349999999995</c:v>
                </c:pt>
                <c:pt idx="31708">
                  <c:v>0.99060254999999997</c:v>
                </c:pt>
                <c:pt idx="31709">
                  <c:v>0.92544996999999996</c:v>
                </c:pt>
                <c:pt idx="31710">
                  <c:v>1.0008366</c:v>
                </c:pt>
                <c:pt idx="31711">
                  <c:v>0.98789406000000002</c:v>
                </c:pt>
                <c:pt idx="31712">
                  <c:v>1.0000794</c:v>
                </c:pt>
                <c:pt idx="31713">
                  <c:v>0.96850139999999996</c:v>
                </c:pt>
                <c:pt idx="31714">
                  <c:v>0.97970800000000002</c:v>
                </c:pt>
                <c:pt idx="31715">
                  <c:v>0.97861045999999996</c:v>
                </c:pt>
                <c:pt idx="31716">
                  <c:v>0.99395310000000003</c:v>
                </c:pt>
                <c:pt idx="31717">
                  <c:v>0.98480500000000004</c:v>
                </c:pt>
                <c:pt idx="31718">
                  <c:v>0.98831530000000001</c:v>
                </c:pt>
                <c:pt idx="31719">
                  <c:v>0.97684747000000005</c:v>
                </c:pt>
                <c:pt idx="31720">
                  <c:v>0.99903200000000003</c:v>
                </c:pt>
                <c:pt idx="31721">
                  <c:v>1.0013202000000001</c:v>
                </c:pt>
                <c:pt idx="31722">
                  <c:v>0.99898120000000001</c:v>
                </c:pt>
                <c:pt idx="31723">
                  <c:v>1.0005983000000001</c:v>
                </c:pt>
                <c:pt idx="31724">
                  <c:v>0.99320660000000005</c:v>
                </c:pt>
                <c:pt idx="31725">
                  <c:v>0.97425240000000002</c:v>
                </c:pt>
                <c:pt idx="31726">
                  <c:v>0.99798346000000004</c:v>
                </c:pt>
                <c:pt idx="31727">
                  <c:v>0.9684815</c:v>
                </c:pt>
                <c:pt idx="31728">
                  <c:v>1.0005858000000001</c:v>
                </c:pt>
                <c:pt idx="31729">
                  <c:v>0.99779220000000002</c:v>
                </c:pt>
                <c:pt idx="31730">
                  <c:v>0.98710363999999995</c:v>
                </c:pt>
                <c:pt idx="31731">
                  <c:v>1.0008330000000001</c:v>
                </c:pt>
                <c:pt idx="31732">
                  <c:v>0.95189922999999999</c:v>
                </c:pt>
                <c:pt idx="31733">
                  <c:v>0.99449706000000004</c:v>
                </c:pt>
                <c:pt idx="31734">
                  <c:v>1.0011426000000001</c:v>
                </c:pt>
                <c:pt idx="31735">
                  <c:v>0.99470369999999997</c:v>
                </c:pt>
                <c:pt idx="31736">
                  <c:v>0.97355199999999997</c:v>
                </c:pt>
                <c:pt idx="31737">
                  <c:v>1.0037195999999999</c:v>
                </c:pt>
                <c:pt idx="31738">
                  <c:v>0.93483309999999997</c:v>
                </c:pt>
                <c:pt idx="31739">
                  <c:v>1.0004244</c:v>
                </c:pt>
                <c:pt idx="31740">
                  <c:v>0.98976909999999996</c:v>
                </c:pt>
                <c:pt idx="31741">
                  <c:v>0.97120123999999997</c:v>
                </c:pt>
                <c:pt idx="31742">
                  <c:v>1.0025594</c:v>
                </c:pt>
                <c:pt idx="31743">
                  <c:v>0.99412789999999995</c:v>
                </c:pt>
                <c:pt idx="31744">
                  <c:v>1.0014619</c:v>
                </c:pt>
                <c:pt idx="31745">
                  <c:v>1.0010791999999999</c:v>
                </c:pt>
                <c:pt idx="31746">
                  <c:v>0.97611360000000003</c:v>
                </c:pt>
                <c:pt idx="31747">
                  <c:v>1.0011638</c:v>
                </c:pt>
                <c:pt idx="31748">
                  <c:v>0.99729239999999997</c:v>
                </c:pt>
                <c:pt idx="31749">
                  <c:v>0.99839984999999998</c:v>
                </c:pt>
                <c:pt idx="31750">
                  <c:v>0.97982323000000004</c:v>
                </c:pt>
                <c:pt idx="31751">
                  <c:v>0.98562795000000003</c:v>
                </c:pt>
                <c:pt idx="31752">
                  <c:v>0.96193050000000002</c:v>
                </c:pt>
                <c:pt idx="31753">
                  <c:v>0.97855603999999996</c:v>
                </c:pt>
                <c:pt idx="31754">
                  <c:v>0.9890004</c:v>
                </c:pt>
                <c:pt idx="31755">
                  <c:v>0.99252932999999999</c:v>
                </c:pt>
                <c:pt idx="31756">
                  <c:v>0.99863579999999996</c:v>
                </c:pt>
                <c:pt idx="31757">
                  <c:v>1.0009319000000001</c:v>
                </c:pt>
                <c:pt idx="31758">
                  <c:v>0.9898901</c:v>
                </c:pt>
                <c:pt idx="31759">
                  <c:v>0.9869926</c:v>
                </c:pt>
                <c:pt idx="31760">
                  <c:v>0.99512239999999996</c:v>
                </c:pt>
                <c:pt idx="31761">
                  <c:v>0.98280513000000003</c:v>
                </c:pt>
                <c:pt idx="31762">
                  <c:v>0.98791163999999998</c:v>
                </c:pt>
                <c:pt idx="31763">
                  <c:v>0.99469273999999996</c:v>
                </c:pt>
                <c:pt idx="31764">
                  <c:v>0.98680900000000005</c:v>
                </c:pt>
                <c:pt idx="31765">
                  <c:v>0.98198390000000002</c:v>
                </c:pt>
                <c:pt idx="31766">
                  <c:v>0.98725443999999996</c:v>
                </c:pt>
                <c:pt idx="31767">
                  <c:v>0.93927985000000003</c:v>
                </c:pt>
                <c:pt idx="31768">
                  <c:v>0.94296530000000001</c:v>
                </c:pt>
                <c:pt idx="31769">
                  <c:v>0.95641076999999997</c:v>
                </c:pt>
                <c:pt idx="31770">
                  <c:v>0.93464100000000006</c:v>
                </c:pt>
                <c:pt idx="31771">
                  <c:v>0.98660194999999995</c:v>
                </c:pt>
                <c:pt idx="31772">
                  <c:v>0.98691459999999998</c:v>
                </c:pt>
                <c:pt idx="31773">
                  <c:v>1.0000703</c:v>
                </c:pt>
                <c:pt idx="31774">
                  <c:v>0.9970656</c:v>
                </c:pt>
                <c:pt idx="31775">
                  <c:v>0.98242989999999997</c:v>
                </c:pt>
                <c:pt idx="31776">
                  <c:v>0.97459569999999995</c:v>
                </c:pt>
                <c:pt idx="31777">
                  <c:v>0.98582387000000005</c:v>
                </c:pt>
                <c:pt idx="31778">
                  <c:v>0.99253135999999997</c:v>
                </c:pt>
                <c:pt idx="31779">
                  <c:v>0.96845406000000001</c:v>
                </c:pt>
                <c:pt idx="31780">
                  <c:v>0.99990433000000001</c:v>
                </c:pt>
                <c:pt idx="31781">
                  <c:v>0.99871929999999998</c:v>
                </c:pt>
                <c:pt idx="31782">
                  <c:v>0.99965285999999998</c:v>
                </c:pt>
                <c:pt idx="31783">
                  <c:v>1.0025778999999999</c:v>
                </c:pt>
                <c:pt idx="31784">
                  <c:v>1.0012662000000001</c:v>
                </c:pt>
                <c:pt idx="31785">
                  <c:v>0.99860245000000003</c:v>
                </c:pt>
                <c:pt idx="31786">
                  <c:v>0.93332130000000002</c:v>
                </c:pt>
                <c:pt idx="31787">
                  <c:v>0.97049046000000005</c:v>
                </c:pt>
                <c:pt idx="31788">
                  <c:v>0.98706393999999997</c:v>
                </c:pt>
                <c:pt idx="31789">
                  <c:v>0.99117655000000005</c:v>
                </c:pt>
                <c:pt idx="31790">
                  <c:v>0.99704060000000005</c:v>
                </c:pt>
                <c:pt idx="31791">
                  <c:v>0.99810620000000005</c:v>
                </c:pt>
                <c:pt idx="31792">
                  <c:v>0.98649750000000003</c:v>
                </c:pt>
                <c:pt idx="31793">
                  <c:v>1.0014474</c:v>
                </c:pt>
                <c:pt idx="31794">
                  <c:v>0.9857669</c:v>
                </c:pt>
                <c:pt idx="31795">
                  <c:v>0.99988306000000005</c:v>
                </c:pt>
                <c:pt idx="31796">
                  <c:v>0.99481399999999998</c:v>
                </c:pt>
                <c:pt idx="31797">
                  <c:v>0.99690294000000002</c:v>
                </c:pt>
                <c:pt idx="31798">
                  <c:v>0.99605083000000005</c:v>
                </c:pt>
                <c:pt idx="31799">
                  <c:v>0.99486070000000004</c:v>
                </c:pt>
                <c:pt idx="31800">
                  <c:v>0.99607900000000005</c:v>
                </c:pt>
                <c:pt idx="31801">
                  <c:v>0.98087709999999995</c:v>
                </c:pt>
                <c:pt idx="31802">
                  <c:v>0.98273622999999999</c:v>
                </c:pt>
                <c:pt idx="31803">
                  <c:v>1.0006383999999999</c:v>
                </c:pt>
                <c:pt idx="31804">
                  <c:v>0.98317593000000003</c:v>
                </c:pt>
                <c:pt idx="31805">
                  <c:v>0.99866515</c:v>
                </c:pt>
                <c:pt idx="31806">
                  <c:v>0.99939615000000004</c:v>
                </c:pt>
                <c:pt idx="31807">
                  <c:v>0.99122759999999999</c:v>
                </c:pt>
                <c:pt idx="31808">
                  <c:v>0.99876010000000004</c:v>
                </c:pt>
                <c:pt idx="31809">
                  <c:v>0.99569123999999998</c:v>
                </c:pt>
                <c:pt idx="31810">
                  <c:v>1.0000699</c:v>
                </c:pt>
                <c:pt idx="31811">
                  <c:v>0.98925719999999995</c:v>
                </c:pt>
                <c:pt idx="31812">
                  <c:v>0.99810946</c:v>
                </c:pt>
                <c:pt idx="31813">
                  <c:v>0.99790409999999996</c:v>
                </c:pt>
                <c:pt idx="31814">
                  <c:v>0.99974626</c:v>
                </c:pt>
                <c:pt idx="31815">
                  <c:v>1.0007155999999999</c:v>
                </c:pt>
                <c:pt idx="31816">
                  <c:v>0.99968069999999998</c:v>
                </c:pt>
                <c:pt idx="31817">
                  <c:v>1.0002217</c:v>
                </c:pt>
                <c:pt idx="31818">
                  <c:v>0.93650942999999998</c:v>
                </c:pt>
                <c:pt idx="31819">
                  <c:v>0.98737775999999999</c:v>
                </c:pt>
                <c:pt idx="31820">
                  <c:v>0.99061876999999998</c:v>
                </c:pt>
                <c:pt idx="31821">
                  <c:v>0.97838013999999995</c:v>
                </c:pt>
                <c:pt idx="31822">
                  <c:v>0.98893315000000004</c:v>
                </c:pt>
                <c:pt idx="31823">
                  <c:v>1.0000901</c:v>
                </c:pt>
                <c:pt idx="31824">
                  <c:v>0.98499714999999999</c:v>
                </c:pt>
                <c:pt idx="31825">
                  <c:v>0.98730459999999998</c:v>
                </c:pt>
                <c:pt idx="31826">
                  <c:v>0.99318355000000003</c:v>
                </c:pt>
                <c:pt idx="31827">
                  <c:v>0.95668894000000004</c:v>
                </c:pt>
                <c:pt idx="31828">
                  <c:v>0.97978854000000004</c:v>
                </c:pt>
                <c:pt idx="31829">
                  <c:v>1.0011148000000001</c:v>
                </c:pt>
                <c:pt idx="31830">
                  <c:v>1.0001106</c:v>
                </c:pt>
                <c:pt idx="31831">
                  <c:v>0.99716059999999995</c:v>
                </c:pt>
                <c:pt idx="31832">
                  <c:v>0.98628280000000002</c:v>
                </c:pt>
                <c:pt idx="31833">
                  <c:v>0.99082570000000003</c:v>
                </c:pt>
                <c:pt idx="31834">
                  <c:v>1.0006950999999999</c:v>
                </c:pt>
                <c:pt idx="31835">
                  <c:v>0.99626064000000003</c:v>
                </c:pt>
                <c:pt idx="31836">
                  <c:v>0.99791019999999997</c:v>
                </c:pt>
                <c:pt idx="31837">
                  <c:v>0.97356266000000002</c:v>
                </c:pt>
                <c:pt idx="31838">
                  <c:v>1.0020309999999999</c:v>
                </c:pt>
                <c:pt idx="31839">
                  <c:v>0.99711989999999995</c:v>
                </c:pt>
                <c:pt idx="31840">
                  <c:v>0.99570227</c:v>
                </c:pt>
                <c:pt idx="31841">
                  <c:v>0.99857079999999998</c:v>
                </c:pt>
                <c:pt idx="31842">
                  <c:v>0.97815149999999995</c:v>
                </c:pt>
                <c:pt idx="31843">
                  <c:v>1.0011249</c:v>
                </c:pt>
                <c:pt idx="31844">
                  <c:v>1.000146</c:v>
                </c:pt>
                <c:pt idx="31845">
                  <c:v>0.99341124000000003</c:v>
                </c:pt>
                <c:pt idx="31846">
                  <c:v>1.0004476</c:v>
                </c:pt>
                <c:pt idx="31847">
                  <c:v>0.99721199999999999</c:v>
                </c:pt>
                <c:pt idx="31848">
                  <c:v>0.99737189999999998</c:v>
                </c:pt>
                <c:pt idx="31849">
                  <c:v>0.97826654000000002</c:v>
                </c:pt>
                <c:pt idx="31850">
                  <c:v>0.99355919999999998</c:v>
                </c:pt>
                <c:pt idx="31851">
                  <c:v>0.98098149999999995</c:v>
                </c:pt>
                <c:pt idx="31852">
                  <c:v>0.95978295999999996</c:v>
                </c:pt>
                <c:pt idx="31853">
                  <c:v>0.99229723000000003</c:v>
                </c:pt>
                <c:pt idx="31854">
                  <c:v>0.97199356999999997</c:v>
                </c:pt>
                <c:pt idx="31855">
                  <c:v>1.0024076</c:v>
                </c:pt>
                <c:pt idx="31856">
                  <c:v>1.000173</c:v>
                </c:pt>
                <c:pt idx="31857">
                  <c:v>0.92247729999999994</c:v>
                </c:pt>
                <c:pt idx="31858">
                  <c:v>1.0031015000000001</c:v>
                </c:pt>
                <c:pt idx="31859">
                  <c:v>0.99977815000000003</c:v>
                </c:pt>
                <c:pt idx="31860">
                  <c:v>0.98203563999999999</c:v>
                </c:pt>
                <c:pt idx="31861">
                  <c:v>1.0013567000000001</c:v>
                </c:pt>
                <c:pt idx="31862">
                  <c:v>0.98424595999999998</c:v>
                </c:pt>
                <c:pt idx="31863">
                  <c:v>0.99514639999999999</c:v>
                </c:pt>
                <c:pt idx="31864">
                  <c:v>0.97916037</c:v>
                </c:pt>
                <c:pt idx="31865">
                  <c:v>0.99846670000000004</c:v>
                </c:pt>
                <c:pt idx="31866">
                  <c:v>0.98509690000000005</c:v>
                </c:pt>
                <c:pt idx="31867">
                  <c:v>0.99599570000000004</c:v>
                </c:pt>
                <c:pt idx="31868">
                  <c:v>0.99450402999999998</c:v>
                </c:pt>
                <c:pt idx="31869">
                  <c:v>0.99996202999999995</c:v>
                </c:pt>
                <c:pt idx="31870">
                  <c:v>0.98997663999999996</c:v>
                </c:pt>
                <c:pt idx="31871">
                  <c:v>1.0013437000000001</c:v>
                </c:pt>
                <c:pt idx="31872">
                  <c:v>0.98874419999999996</c:v>
                </c:pt>
                <c:pt idx="31873">
                  <c:v>0.98704225000000001</c:v>
                </c:pt>
                <c:pt idx="31874">
                  <c:v>0.99375175999999998</c:v>
                </c:pt>
                <c:pt idx="31875">
                  <c:v>0.99078314999999995</c:v>
                </c:pt>
                <c:pt idx="31876">
                  <c:v>0.98679559999999999</c:v>
                </c:pt>
                <c:pt idx="31877">
                  <c:v>0.97990893999999995</c:v>
                </c:pt>
                <c:pt idx="31878">
                  <c:v>0.99706249999999996</c:v>
                </c:pt>
                <c:pt idx="31879">
                  <c:v>1.0001842999999999</c:v>
                </c:pt>
                <c:pt idx="31880">
                  <c:v>1.0006660000000001</c:v>
                </c:pt>
                <c:pt idx="31881">
                  <c:v>0.99885699999999999</c:v>
                </c:pt>
                <c:pt idx="31882">
                  <c:v>0.98359125999999997</c:v>
                </c:pt>
                <c:pt idx="31883">
                  <c:v>0.98042580000000001</c:v>
                </c:pt>
                <c:pt idx="31884">
                  <c:v>0.97377029999999998</c:v>
                </c:pt>
                <c:pt idx="31885">
                  <c:v>0.98814153999999998</c:v>
                </c:pt>
                <c:pt idx="31886">
                  <c:v>1.0010489</c:v>
                </c:pt>
                <c:pt idx="31887">
                  <c:v>0.99868040000000002</c:v>
                </c:pt>
                <c:pt idx="31888">
                  <c:v>0.99691795999999999</c:v>
                </c:pt>
                <c:pt idx="31889">
                  <c:v>0.98984179999999999</c:v>
                </c:pt>
                <c:pt idx="31890">
                  <c:v>0.98862819999999996</c:v>
                </c:pt>
                <c:pt idx="31891">
                  <c:v>0.99731963999999995</c:v>
                </c:pt>
                <c:pt idx="31892">
                  <c:v>0.97799760000000002</c:v>
                </c:pt>
                <c:pt idx="31893">
                  <c:v>0.999108</c:v>
                </c:pt>
                <c:pt idx="31894">
                  <c:v>0.99744219999999995</c:v>
                </c:pt>
                <c:pt idx="31895">
                  <c:v>0.95423190000000002</c:v>
                </c:pt>
                <c:pt idx="31896">
                  <c:v>0.98827313999999999</c:v>
                </c:pt>
                <c:pt idx="31897">
                  <c:v>0.99929093999999996</c:v>
                </c:pt>
                <c:pt idx="31898">
                  <c:v>1.0007709</c:v>
                </c:pt>
                <c:pt idx="31899">
                  <c:v>1.0002711</c:v>
                </c:pt>
                <c:pt idx="31900">
                  <c:v>0.98735154000000003</c:v>
                </c:pt>
                <c:pt idx="31901">
                  <c:v>0.99907900000000005</c:v>
                </c:pt>
                <c:pt idx="31902">
                  <c:v>0.98328172999999996</c:v>
                </c:pt>
                <c:pt idx="31903">
                  <c:v>1.0000699</c:v>
                </c:pt>
                <c:pt idx="31904">
                  <c:v>0.99889660000000002</c:v>
                </c:pt>
                <c:pt idx="31905">
                  <c:v>0.99847375999999999</c:v>
                </c:pt>
                <c:pt idx="31906">
                  <c:v>0.99017560000000004</c:v>
                </c:pt>
                <c:pt idx="31907">
                  <c:v>1.0015054999999999</c:v>
                </c:pt>
                <c:pt idx="31908">
                  <c:v>1.000753</c:v>
                </c:pt>
                <c:pt idx="31909">
                  <c:v>1.0019187000000001</c:v>
                </c:pt>
                <c:pt idx="31910">
                  <c:v>0.99772629999999995</c:v>
                </c:pt>
                <c:pt idx="31911">
                  <c:v>0.99937164999999994</c:v>
                </c:pt>
                <c:pt idx="31912">
                  <c:v>1.0002928</c:v>
                </c:pt>
                <c:pt idx="31913">
                  <c:v>0.99966140000000003</c:v>
                </c:pt>
                <c:pt idx="31914">
                  <c:v>0.99997689999999995</c:v>
                </c:pt>
                <c:pt idx="31915">
                  <c:v>1.0004314999999999</c:v>
                </c:pt>
                <c:pt idx="31916">
                  <c:v>0.99982550000000003</c:v>
                </c:pt>
                <c:pt idx="31917">
                  <c:v>0.98676233999999996</c:v>
                </c:pt>
                <c:pt idx="31918">
                  <c:v>0.99702126000000002</c:v>
                </c:pt>
                <c:pt idx="31919">
                  <c:v>0.9938169</c:v>
                </c:pt>
                <c:pt idx="31920">
                  <c:v>1.0009036</c:v>
                </c:pt>
                <c:pt idx="31921">
                  <c:v>0.99643720000000002</c:v>
                </c:pt>
                <c:pt idx="31922">
                  <c:v>0.99505030000000005</c:v>
                </c:pt>
                <c:pt idx="31923">
                  <c:v>0.99235123000000003</c:v>
                </c:pt>
                <c:pt idx="31924">
                  <c:v>1.0000699</c:v>
                </c:pt>
                <c:pt idx="31925">
                  <c:v>0.99702024</c:v>
                </c:pt>
                <c:pt idx="31926">
                  <c:v>1.0006870000000001</c:v>
                </c:pt>
                <c:pt idx="31927">
                  <c:v>1.0004101999999999</c:v>
                </c:pt>
                <c:pt idx="31928">
                  <c:v>0.99209296999999996</c:v>
                </c:pt>
                <c:pt idx="31929">
                  <c:v>1.0001568999999999</c:v>
                </c:pt>
                <c:pt idx="31930">
                  <c:v>0.77552620000000005</c:v>
                </c:pt>
                <c:pt idx="31931">
                  <c:v>1.0004643</c:v>
                </c:pt>
                <c:pt idx="31932">
                  <c:v>0.99794274999999999</c:v>
                </c:pt>
                <c:pt idx="31933">
                  <c:v>0.99798673000000004</c:v>
                </c:pt>
                <c:pt idx="31934">
                  <c:v>0.98750066999999997</c:v>
                </c:pt>
                <c:pt idx="31935">
                  <c:v>0.99891450000000004</c:v>
                </c:pt>
                <c:pt idx="31936">
                  <c:v>0.97965579999999997</c:v>
                </c:pt>
                <c:pt idx="31937">
                  <c:v>0.99970966999999999</c:v>
                </c:pt>
                <c:pt idx="31938">
                  <c:v>1.0006314999999999</c:v>
                </c:pt>
                <c:pt idx="31939">
                  <c:v>0.96817713999999999</c:v>
                </c:pt>
                <c:pt idx="31940">
                  <c:v>1.0005085</c:v>
                </c:pt>
                <c:pt idx="31941">
                  <c:v>0.99984470000000003</c:v>
                </c:pt>
                <c:pt idx="31942">
                  <c:v>0.98852019999999996</c:v>
                </c:pt>
                <c:pt idx="31943">
                  <c:v>0.98040366000000001</c:v>
                </c:pt>
                <c:pt idx="31944">
                  <c:v>1.000057</c:v>
                </c:pt>
                <c:pt idx="31945">
                  <c:v>0.96543520000000005</c:v>
                </c:pt>
                <c:pt idx="31946">
                  <c:v>0.99994439999999996</c:v>
                </c:pt>
                <c:pt idx="31947">
                  <c:v>0.99999017000000001</c:v>
                </c:pt>
                <c:pt idx="31948">
                  <c:v>1.0002601</c:v>
                </c:pt>
                <c:pt idx="31949">
                  <c:v>1.0017522999999999</c:v>
                </c:pt>
                <c:pt idx="31950">
                  <c:v>1.0005754</c:v>
                </c:pt>
                <c:pt idx="31951">
                  <c:v>1.0020525</c:v>
                </c:pt>
                <c:pt idx="31952">
                  <c:v>0.99837666999999997</c:v>
                </c:pt>
                <c:pt idx="31953">
                  <c:v>0.95843389999999995</c:v>
                </c:pt>
                <c:pt idx="31954">
                  <c:v>1.0001171</c:v>
                </c:pt>
                <c:pt idx="31955">
                  <c:v>0.99211479999999996</c:v>
                </c:pt>
                <c:pt idx="31956">
                  <c:v>0.99520059999999999</c:v>
                </c:pt>
                <c:pt idx="31957">
                  <c:v>0.94021522999999996</c:v>
                </c:pt>
                <c:pt idx="31958">
                  <c:v>0.98384994000000003</c:v>
                </c:pt>
                <c:pt idx="31959">
                  <c:v>0.98434630000000001</c:v>
                </c:pt>
                <c:pt idx="31960">
                  <c:v>0.98627173999999995</c:v>
                </c:pt>
                <c:pt idx="31961">
                  <c:v>1.0006242999999999</c:v>
                </c:pt>
                <c:pt idx="31962">
                  <c:v>0.99596260000000003</c:v>
                </c:pt>
                <c:pt idx="31963">
                  <c:v>0.99816479999999996</c:v>
                </c:pt>
                <c:pt idx="31964">
                  <c:v>0.99992630000000005</c:v>
                </c:pt>
                <c:pt idx="31965">
                  <c:v>0.97514279999999998</c:v>
                </c:pt>
                <c:pt idx="31966">
                  <c:v>0.99356747000000001</c:v>
                </c:pt>
                <c:pt idx="31967">
                  <c:v>0.98216749999999997</c:v>
                </c:pt>
                <c:pt idx="31968">
                  <c:v>0.99740629999999997</c:v>
                </c:pt>
                <c:pt idx="31969">
                  <c:v>0.98674640000000002</c:v>
                </c:pt>
                <c:pt idx="31970">
                  <c:v>0.99991392999999995</c:v>
                </c:pt>
                <c:pt idx="31971">
                  <c:v>0.98898255999999996</c:v>
                </c:pt>
                <c:pt idx="31972">
                  <c:v>0.99887689999999996</c:v>
                </c:pt>
                <c:pt idx="31973">
                  <c:v>0.99817900000000004</c:v>
                </c:pt>
                <c:pt idx="31974">
                  <c:v>0.97836330000000005</c:v>
                </c:pt>
                <c:pt idx="31975">
                  <c:v>0.99693405999999996</c:v>
                </c:pt>
                <c:pt idx="31976">
                  <c:v>0.99999740000000004</c:v>
                </c:pt>
                <c:pt idx="31977">
                  <c:v>0.99512520000000004</c:v>
                </c:pt>
                <c:pt idx="31978">
                  <c:v>0.99928689999999998</c:v>
                </c:pt>
                <c:pt idx="31979">
                  <c:v>0.99951464000000001</c:v>
                </c:pt>
                <c:pt idx="31980">
                  <c:v>0.99180882999999997</c:v>
                </c:pt>
                <c:pt idx="31981">
                  <c:v>1.0010291</c:v>
                </c:pt>
                <c:pt idx="31982">
                  <c:v>0.9861143</c:v>
                </c:pt>
                <c:pt idx="31983">
                  <c:v>1.0009915</c:v>
                </c:pt>
                <c:pt idx="31984">
                  <c:v>0.97342569999999995</c:v>
                </c:pt>
                <c:pt idx="31985">
                  <c:v>0.99673604999999998</c:v>
                </c:pt>
                <c:pt idx="31986">
                  <c:v>0.95244459999999997</c:v>
                </c:pt>
                <c:pt idx="31987">
                  <c:v>0.9940542</c:v>
                </c:pt>
                <c:pt idx="31988">
                  <c:v>0.99025620000000003</c:v>
                </c:pt>
                <c:pt idx="31989">
                  <c:v>1.0011873</c:v>
                </c:pt>
                <c:pt idx="31990">
                  <c:v>0.97734730000000003</c:v>
                </c:pt>
                <c:pt idx="31991">
                  <c:v>0.99274810000000002</c:v>
                </c:pt>
                <c:pt idx="31992">
                  <c:v>0.98526570000000002</c:v>
                </c:pt>
                <c:pt idx="31993">
                  <c:v>1.00044</c:v>
                </c:pt>
                <c:pt idx="31994">
                  <c:v>0.98869335999999997</c:v>
                </c:pt>
                <c:pt idx="31995">
                  <c:v>1.0007471999999999</c:v>
                </c:pt>
                <c:pt idx="31996">
                  <c:v>0.99149019999999999</c:v>
                </c:pt>
                <c:pt idx="31997">
                  <c:v>0.98579700000000003</c:v>
                </c:pt>
                <c:pt idx="31998">
                  <c:v>0.99526340000000002</c:v>
                </c:pt>
                <c:pt idx="31999">
                  <c:v>0.93574729999999995</c:v>
                </c:pt>
                <c:pt idx="32000">
                  <c:v>0.99971869999999996</c:v>
                </c:pt>
                <c:pt idx="32001">
                  <c:v>1.0001872000000001</c:v>
                </c:pt>
                <c:pt idx="32002">
                  <c:v>0.99747810000000003</c:v>
                </c:pt>
                <c:pt idx="32003">
                  <c:v>0.99077265999999997</c:v>
                </c:pt>
                <c:pt idx="32004">
                  <c:v>0.99994105</c:v>
                </c:pt>
                <c:pt idx="32005">
                  <c:v>0.98733009999999999</c:v>
                </c:pt>
                <c:pt idx="32006">
                  <c:v>0.99946020000000002</c:v>
                </c:pt>
                <c:pt idx="32007">
                  <c:v>0.99890584000000004</c:v>
                </c:pt>
                <c:pt idx="32008">
                  <c:v>0.95740289999999995</c:v>
                </c:pt>
                <c:pt idx="32009">
                  <c:v>0.99158405999999999</c:v>
                </c:pt>
                <c:pt idx="32010">
                  <c:v>1.0005766</c:v>
                </c:pt>
                <c:pt idx="32011">
                  <c:v>1.0008016</c:v>
                </c:pt>
                <c:pt idx="32012">
                  <c:v>1.0005335</c:v>
                </c:pt>
                <c:pt idx="32013">
                  <c:v>0.96514650000000002</c:v>
                </c:pt>
                <c:pt idx="32014">
                  <c:v>0.99589956000000002</c:v>
                </c:pt>
                <c:pt idx="32015">
                  <c:v>1.002481</c:v>
                </c:pt>
                <c:pt idx="32016">
                  <c:v>1.0027956</c:v>
                </c:pt>
                <c:pt idx="32017">
                  <c:v>0.99812789999999996</c:v>
                </c:pt>
                <c:pt idx="32018">
                  <c:v>0.99123572999999998</c:v>
                </c:pt>
                <c:pt idx="32019">
                  <c:v>0.98806464999999999</c:v>
                </c:pt>
                <c:pt idx="32020">
                  <c:v>0.97165420000000002</c:v>
                </c:pt>
                <c:pt idx="32021">
                  <c:v>1.0003724000000001</c:v>
                </c:pt>
                <c:pt idx="32022">
                  <c:v>0.98595449999999996</c:v>
                </c:pt>
                <c:pt idx="32023">
                  <c:v>1.0006816000000001</c:v>
                </c:pt>
                <c:pt idx="32024">
                  <c:v>0.99323150000000004</c:v>
                </c:pt>
                <c:pt idx="32025">
                  <c:v>0.98804639999999999</c:v>
                </c:pt>
                <c:pt idx="32026">
                  <c:v>0.99766980000000005</c:v>
                </c:pt>
                <c:pt idx="32027">
                  <c:v>0.99688876000000004</c:v>
                </c:pt>
                <c:pt idx="32028">
                  <c:v>1.0031669000000001</c:v>
                </c:pt>
                <c:pt idx="32029">
                  <c:v>1.0010705</c:v>
                </c:pt>
                <c:pt idx="32030">
                  <c:v>0.99290149999999999</c:v>
                </c:pt>
                <c:pt idx="32031">
                  <c:v>0.99635119999999999</c:v>
                </c:pt>
                <c:pt idx="32032">
                  <c:v>0.99961524999999996</c:v>
                </c:pt>
                <c:pt idx="32033">
                  <c:v>1.0014111000000001</c:v>
                </c:pt>
                <c:pt idx="32034">
                  <c:v>1.0005008</c:v>
                </c:pt>
                <c:pt idx="32035">
                  <c:v>1.0017160000000001</c:v>
                </c:pt>
                <c:pt idx="32036">
                  <c:v>1.0001842999999999</c:v>
                </c:pt>
                <c:pt idx="32037">
                  <c:v>0.99819139999999995</c:v>
                </c:pt>
                <c:pt idx="32038">
                  <c:v>1.0007044</c:v>
                </c:pt>
                <c:pt idx="32039">
                  <c:v>0.99934334000000002</c:v>
                </c:pt>
                <c:pt idx="32040">
                  <c:v>0.99974626</c:v>
                </c:pt>
                <c:pt idx="32041">
                  <c:v>0.99177384000000002</c:v>
                </c:pt>
                <c:pt idx="32042">
                  <c:v>0.98820799999999998</c:v>
                </c:pt>
                <c:pt idx="32043">
                  <c:v>1.0001438</c:v>
                </c:pt>
                <c:pt idx="32044">
                  <c:v>0.98261200000000004</c:v>
                </c:pt>
                <c:pt idx="32045">
                  <c:v>0.99859770000000003</c:v>
                </c:pt>
                <c:pt idx="32046">
                  <c:v>0.98316269999999994</c:v>
                </c:pt>
                <c:pt idx="32047">
                  <c:v>1.0016042999999999</c:v>
                </c:pt>
                <c:pt idx="32048">
                  <c:v>0.93847910000000001</c:v>
                </c:pt>
                <c:pt idx="32049">
                  <c:v>0.99830169999999996</c:v>
                </c:pt>
                <c:pt idx="32050">
                  <c:v>0.98804283000000004</c:v>
                </c:pt>
                <c:pt idx="32051">
                  <c:v>0.99866560000000004</c:v>
                </c:pt>
                <c:pt idx="32052">
                  <c:v>1.0012093</c:v>
                </c:pt>
                <c:pt idx="32053">
                  <c:v>0.99985639999999998</c:v>
                </c:pt>
                <c:pt idx="32054">
                  <c:v>1.0001892999999999</c:v>
                </c:pt>
                <c:pt idx="32055">
                  <c:v>0.97245603999999997</c:v>
                </c:pt>
                <c:pt idx="32056">
                  <c:v>0.96954399999999996</c:v>
                </c:pt>
                <c:pt idx="32057">
                  <c:v>0.99062954999999997</c:v>
                </c:pt>
                <c:pt idx="32058">
                  <c:v>1.0014476000000001</c:v>
                </c:pt>
                <c:pt idx="32059">
                  <c:v>1.0014654000000001</c:v>
                </c:pt>
                <c:pt idx="32060">
                  <c:v>0.99005955000000001</c:v>
                </c:pt>
                <c:pt idx="32061">
                  <c:v>0.99835790000000002</c:v>
                </c:pt>
                <c:pt idx="32062">
                  <c:v>0.98994004999999996</c:v>
                </c:pt>
                <c:pt idx="32063">
                  <c:v>0.99715330000000002</c:v>
                </c:pt>
                <c:pt idx="32064">
                  <c:v>0.99876659999999995</c:v>
                </c:pt>
                <c:pt idx="32065">
                  <c:v>0.99578685</c:v>
                </c:pt>
                <c:pt idx="32066">
                  <c:v>1.0008082</c:v>
                </c:pt>
                <c:pt idx="32067">
                  <c:v>1.0008736</c:v>
                </c:pt>
                <c:pt idx="32068">
                  <c:v>0.99068725000000002</c:v>
                </c:pt>
                <c:pt idx="32069">
                  <c:v>1.0004689</c:v>
                </c:pt>
                <c:pt idx="32070">
                  <c:v>1.0005568</c:v>
                </c:pt>
                <c:pt idx="32071">
                  <c:v>0.99802040000000003</c:v>
                </c:pt>
                <c:pt idx="32072">
                  <c:v>1.0006185999999999</c:v>
                </c:pt>
                <c:pt idx="32073">
                  <c:v>0.99500140000000004</c:v>
                </c:pt>
                <c:pt idx="32074">
                  <c:v>0.96877365999999998</c:v>
                </c:pt>
                <c:pt idx="32075">
                  <c:v>0.99846120000000005</c:v>
                </c:pt>
                <c:pt idx="32076">
                  <c:v>0.99991417000000005</c:v>
                </c:pt>
                <c:pt idx="32077">
                  <c:v>0.95754784000000004</c:v>
                </c:pt>
                <c:pt idx="32078">
                  <c:v>0.99988140000000003</c:v>
                </c:pt>
                <c:pt idx="32079">
                  <c:v>0.94724226</c:v>
                </c:pt>
                <c:pt idx="32080">
                  <c:v>0.99930065999999995</c:v>
                </c:pt>
                <c:pt idx="32081">
                  <c:v>1.0002477999999999</c:v>
                </c:pt>
                <c:pt idx="32082">
                  <c:v>0.99746345999999997</c:v>
                </c:pt>
                <c:pt idx="32083">
                  <c:v>1.0000952000000001</c:v>
                </c:pt>
                <c:pt idx="32084">
                  <c:v>0.94962007000000004</c:v>
                </c:pt>
                <c:pt idx="32085">
                  <c:v>0.99784680000000003</c:v>
                </c:pt>
                <c:pt idx="32086">
                  <c:v>0.99303330000000001</c:v>
                </c:pt>
                <c:pt idx="32087">
                  <c:v>1.0042673</c:v>
                </c:pt>
                <c:pt idx="32088">
                  <c:v>0.97512900000000002</c:v>
                </c:pt>
                <c:pt idx="32089">
                  <c:v>0.99394875999999999</c:v>
                </c:pt>
                <c:pt idx="32090">
                  <c:v>0.90804815000000005</c:v>
                </c:pt>
                <c:pt idx="32091">
                  <c:v>0.98629319999999998</c:v>
                </c:pt>
                <c:pt idx="32092">
                  <c:v>0.99851120000000004</c:v>
                </c:pt>
                <c:pt idx="32093">
                  <c:v>0.97400706999999997</c:v>
                </c:pt>
                <c:pt idx="32094">
                  <c:v>0.99643950000000003</c:v>
                </c:pt>
                <c:pt idx="32095">
                  <c:v>0.9842632</c:v>
                </c:pt>
                <c:pt idx="32096">
                  <c:v>1.0002610000000001</c:v>
                </c:pt>
                <c:pt idx="32097">
                  <c:v>1.0001793999999999</c:v>
                </c:pt>
                <c:pt idx="32098">
                  <c:v>0.99817739999999999</c:v>
                </c:pt>
                <c:pt idx="32099">
                  <c:v>1.0004728000000001</c:v>
                </c:pt>
                <c:pt idx="32100">
                  <c:v>0.97097920000000004</c:v>
                </c:pt>
                <c:pt idx="32101">
                  <c:v>0.99497270000000004</c:v>
                </c:pt>
                <c:pt idx="32102">
                  <c:v>0.99832314</c:v>
                </c:pt>
                <c:pt idx="32103">
                  <c:v>0.97378724999999999</c:v>
                </c:pt>
                <c:pt idx="32104">
                  <c:v>0.997081</c:v>
                </c:pt>
                <c:pt idx="32105">
                  <c:v>0.99467740000000004</c:v>
                </c:pt>
                <c:pt idx="32106">
                  <c:v>0.98309760000000002</c:v>
                </c:pt>
                <c:pt idx="32107">
                  <c:v>0.99955070000000001</c:v>
                </c:pt>
                <c:pt idx="32108">
                  <c:v>1.0006197999999999</c:v>
                </c:pt>
                <c:pt idx="32109">
                  <c:v>0.98511649999999995</c:v>
                </c:pt>
                <c:pt idx="32110">
                  <c:v>0.99915456999999996</c:v>
                </c:pt>
                <c:pt idx="32111">
                  <c:v>0.98606413999999998</c:v>
                </c:pt>
                <c:pt idx="32112">
                  <c:v>0.97118550000000003</c:v>
                </c:pt>
                <c:pt idx="32113">
                  <c:v>0.9882358</c:v>
                </c:pt>
                <c:pt idx="32114">
                  <c:v>0.99366949999999998</c:v>
                </c:pt>
                <c:pt idx="32115">
                  <c:v>0.98584519999999998</c:v>
                </c:pt>
                <c:pt idx="32116">
                  <c:v>0.99801309999999999</c:v>
                </c:pt>
                <c:pt idx="32117">
                  <c:v>1.0029060999999999</c:v>
                </c:pt>
                <c:pt idx="32118">
                  <c:v>0.99330103000000003</c:v>
                </c:pt>
                <c:pt idx="32119">
                  <c:v>1.0001279000000001</c:v>
                </c:pt>
                <c:pt idx="32120">
                  <c:v>1.0017579999999999</c:v>
                </c:pt>
                <c:pt idx="32121">
                  <c:v>0.98629840000000002</c:v>
                </c:pt>
                <c:pt idx="32122">
                  <c:v>0.96935579999999999</c:v>
                </c:pt>
                <c:pt idx="32123">
                  <c:v>0.94982827000000003</c:v>
                </c:pt>
                <c:pt idx="32124">
                  <c:v>0.95260219999999995</c:v>
                </c:pt>
                <c:pt idx="32125">
                  <c:v>0.98013735000000002</c:v>
                </c:pt>
                <c:pt idx="32126">
                  <c:v>0.99206110000000003</c:v>
                </c:pt>
                <c:pt idx="32127">
                  <c:v>0.99984234999999999</c:v>
                </c:pt>
                <c:pt idx="32128">
                  <c:v>0.99657850000000003</c:v>
                </c:pt>
                <c:pt idx="32129">
                  <c:v>1.00176</c:v>
                </c:pt>
                <c:pt idx="32130">
                  <c:v>1.0018488000000001</c:v>
                </c:pt>
                <c:pt idx="32131">
                  <c:v>0.98728925000000001</c:v>
                </c:pt>
                <c:pt idx="32132">
                  <c:v>0.99831265000000002</c:v>
                </c:pt>
                <c:pt idx="32133">
                  <c:v>1.0020868999999999</c:v>
                </c:pt>
                <c:pt idx="32134">
                  <c:v>0.99200679999999997</c:v>
                </c:pt>
                <c:pt idx="32135">
                  <c:v>0.97666997</c:v>
                </c:pt>
                <c:pt idx="32136">
                  <c:v>1.0027680000000001</c:v>
                </c:pt>
                <c:pt idx="32137">
                  <c:v>1.0007535999999999</c:v>
                </c:pt>
                <c:pt idx="32138">
                  <c:v>0.99714696000000003</c:v>
                </c:pt>
                <c:pt idx="32139">
                  <c:v>0.99948214999999996</c:v>
                </c:pt>
                <c:pt idx="32140">
                  <c:v>0.98851529999999999</c:v>
                </c:pt>
                <c:pt idx="32141">
                  <c:v>0.99728380000000005</c:v>
                </c:pt>
                <c:pt idx="32142">
                  <c:v>1.0013593000000001</c:v>
                </c:pt>
                <c:pt idx="32143">
                  <c:v>0.95488876</c:v>
                </c:pt>
                <c:pt idx="32144">
                  <c:v>0.98975840000000004</c:v>
                </c:pt>
                <c:pt idx="32145">
                  <c:v>0.98860959999999998</c:v>
                </c:pt>
                <c:pt idx="32146">
                  <c:v>0.98594850000000001</c:v>
                </c:pt>
                <c:pt idx="32147">
                  <c:v>0.99406079999999997</c:v>
                </c:pt>
                <c:pt idx="32148">
                  <c:v>1.0002012</c:v>
                </c:pt>
                <c:pt idx="32149">
                  <c:v>0.99726720000000002</c:v>
                </c:pt>
                <c:pt idx="32150">
                  <c:v>0.99700129999999998</c:v>
                </c:pt>
                <c:pt idx="32151">
                  <c:v>0.99920534999999999</c:v>
                </c:pt>
                <c:pt idx="32152">
                  <c:v>0.98883014999999996</c:v>
                </c:pt>
                <c:pt idx="32153">
                  <c:v>0.99253400000000003</c:v>
                </c:pt>
                <c:pt idx="32154">
                  <c:v>1.0001678000000001</c:v>
                </c:pt>
                <c:pt idx="32155">
                  <c:v>1.0021666</c:v>
                </c:pt>
                <c:pt idx="32156">
                  <c:v>1.0022074999999999</c:v>
                </c:pt>
                <c:pt idx="32157">
                  <c:v>0.97352360000000004</c:v>
                </c:pt>
                <c:pt idx="32158">
                  <c:v>0.98784669999999997</c:v>
                </c:pt>
                <c:pt idx="32159">
                  <c:v>0.99445795999999997</c:v>
                </c:pt>
                <c:pt idx="32160">
                  <c:v>0.98808689999999999</c:v>
                </c:pt>
                <c:pt idx="32161">
                  <c:v>0.99469830000000004</c:v>
                </c:pt>
                <c:pt idx="32162">
                  <c:v>1.0014782</c:v>
                </c:pt>
                <c:pt idx="32163">
                  <c:v>0.98596733999999997</c:v>
                </c:pt>
                <c:pt idx="32164">
                  <c:v>1.0004677</c:v>
                </c:pt>
                <c:pt idx="32165">
                  <c:v>0.99428870000000003</c:v>
                </c:pt>
                <c:pt idx="32166">
                  <c:v>0.99298160000000002</c:v>
                </c:pt>
                <c:pt idx="32167">
                  <c:v>1.0002385</c:v>
                </c:pt>
                <c:pt idx="32168">
                  <c:v>1.0004660999999999</c:v>
                </c:pt>
                <c:pt idx="32169">
                  <c:v>1.0027931999999999</c:v>
                </c:pt>
                <c:pt idx="32170">
                  <c:v>0.98894190000000004</c:v>
                </c:pt>
                <c:pt idx="32171">
                  <c:v>0.99161259999999996</c:v>
                </c:pt>
                <c:pt idx="32172">
                  <c:v>0.99757653000000002</c:v>
                </c:pt>
                <c:pt idx="32173">
                  <c:v>0.97719350000000005</c:v>
                </c:pt>
                <c:pt idx="32174">
                  <c:v>0.99955236999999997</c:v>
                </c:pt>
                <c:pt idx="32175">
                  <c:v>1.0004772</c:v>
                </c:pt>
                <c:pt idx="32176">
                  <c:v>0.99905540000000004</c:v>
                </c:pt>
                <c:pt idx="32177">
                  <c:v>0.9809002</c:v>
                </c:pt>
                <c:pt idx="32178">
                  <c:v>0.99678785000000003</c:v>
                </c:pt>
                <c:pt idx="32179">
                  <c:v>0.99980899999999995</c:v>
                </c:pt>
                <c:pt idx="32180">
                  <c:v>0.99740450000000003</c:v>
                </c:pt>
                <c:pt idx="32181">
                  <c:v>0.98220306999999996</c:v>
                </c:pt>
                <c:pt idx="32182">
                  <c:v>1.0013955999999999</c:v>
                </c:pt>
                <c:pt idx="32183">
                  <c:v>0.96453153999999997</c:v>
                </c:pt>
                <c:pt idx="32184">
                  <c:v>0.99854803000000003</c:v>
                </c:pt>
                <c:pt idx="32185">
                  <c:v>0.99848545</c:v>
                </c:pt>
                <c:pt idx="32186">
                  <c:v>0.99555990000000005</c:v>
                </c:pt>
                <c:pt idx="32187">
                  <c:v>1.0014601999999999</c:v>
                </c:pt>
                <c:pt idx="32188">
                  <c:v>1.0003507</c:v>
                </c:pt>
                <c:pt idx="32189">
                  <c:v>1.0003918000000001</c:v>
                </c:pt>
                <c:pt idx="32190">
                  <c:v>0.99963504000000003</c:v>
                </c:pt>
                <c:pt idx="32191">
                  <c:v>1.0001348000000001</c:v>
                </c:pt>
                <c:pt idx="32192">
                  <c:v>1.0000916</c:v>
                </c:pt>
                <c:pt idx="32193">
                  <c:v>0.98846453000000001</c:v>
                </c:pt>
                <c:pt idx="32194">
                  <c:v>0.98256432999999999</c:v>
                </c:pt>
                <c:pt idx="32195">
                  <c:v>0.99991392999999995</c:v>
                </c:pt>
                <c:pt idx="32196">
                  <c:v>0.98019206999999997</c:v>
                </c:pt>
                <c:pt idx="32197">
                  <c:v>0.99944409999999995</c:v>
                </c:pt>
                <c:pt idx="32198">
                  <c:v>0.98983960000000004</c:v>
                </c:pt>
                <c:pt idx="32199">
                  <c:v>1.0012794</c:v>
                </c:pt>
                <c:pt idx="32200">
                  <c:v>0.98796229999999996</c:v>
                </c:pt>
                <c:pt idx="32201">
                  <c:v>1.0007478000000001</c:v>
                </c:pt>
                <c:pt idx="32202">
                  <c:v>1.0005857</c:v>
                </c:pt>
                <c:pt idx="32203">
                  <c:v>0.98905533999999995</c:v>
                </c:pt>
                <c:pt idx="32204">
                  <c:v>0.99984205000000004</c:v>
                </c:pt>
                <c:pt idx="32205">
                  <c:v>1.0026687000000001</c:v>
                </c:pt>
                <c:pt idx="32206">
                  <c:v>0.9998842</c:v>
                </c:pt>
                <c:pt idx="32207">
                  <c:v>0.98353325999999996</c:v>
                </c:pt>
                <c:pt idx="32208">
                  <c:v>0.99890109999999999</c:v>
                </c:pt>
                <c:pt idx="32209">
                  <c:v>1.0006782999999999</c:v>
                </c:pt>
                <c:pt idx="32210">
                  <c:v>0.985236</c:v>
                </c:pt>
                <c:pt idx="32211">
                  <c:v>0.99339473</c:v>
                </c:pt>
                <c:pt idx="32212">
                  <c:v>0.99148840000000005</c:v>
                </c:pt>
                <c:pt idx="32213">
                  <c:v>0.99855609999999995</c:v>
                </c:pt>
                <c:pt idx="32214">
                  <c:v>0.99870890000000001</c:v>
                </c:pt>
                <c:pt idx="32215">
                  <c:v>0.9926161</c:v>
                </c:pt>
                <c:pt idx="32216">
                  <c:v>0.99047600000000002</c:v>
                </c:pt>
                <c:pt idx="32217">
                  <c:v>0.97805010000000003</c:v>
                </c:pt>
                <c:pt idx="32218">
                  <c:v>0.99704159999999997</c:v>
                </c:pt>
                <c:pt idx="32219">
                  <c:v>1.0014529999999999</c:v>
                </c:pt>
                <c:pt idx="32220">
                  <c:v>0.99990860000000004</c:v>
                </c:pt>
                <c:pt idx="32221">
                  <c:v>0.98527836999999996</c:v>
                </c:pt>
                <c:pt idx="32222">
                  <c:v>0.99963175999999998</c:v>
                </c:pt>
                <c:pt idx="32223">
                  <c:v>1.0010414000000001</c:v>
                </c:pt>
                <c:pt idx="32224">
                  <c:v>1.0001582</c:v>
                </c:pt>
                <c:pt idx="32225">
                  <c:v>1.0012175000000001</c:v>
                </c:pt>
                <c:pt idx="32226">
                  <c:v>0.98724789999999996</c:v>
                </c:pt>
                <c:pt idx="32227">
                  <c:v>0.98497630000000003</c:v>
                </c:pt>
                <c:pt idx="32228">
                  <c:v>0.99976529999999997</c:v>
                </c:pt>
                <c:pt idx="32229">
                  <c:v>1.0001842999999999</c:v>
                </c:pt>
                <c:pt idx="32230">
                  <c:v>0.98827416000000001</c:v>
                </c:pt>
                <c:pt idx="32231">
                  <c:v>0.96744794000000001</c:v>
                </c:pt>
                <c:pt idx="32232">
                  <c:v>1.0003877000000001</c:v>
                </c:pt>
                <c:pt idx="32233">
                  <c:v>0.99963707000000002</c:v>
                </c:pt>
                <c:pt idx="32234">
                  <c:v>0.99987506999999998</c:v>
                </c:pt>
                <c:pt idx="32235">
                  <c:v>1.0011892</c:v>
                </c:pt>
                <c:pt idx="32236">
                  <c:v>0.92022630000000005</c:v>
                </c:pt>
                <c:pt idx="32237">
                  <c:v>0.98583339999999997</c:v>
                </c:pt>
                <c:pt idx="32238">
                  <c:v>0.9976178</c:v>
                </c:pt>
                <c:pt idx="32239">
                  <c:v>0.99686474000000003</c:v>
                </c:pt>
                <c:pt idx="32240">
                  <c:v>0.99886613999999996</c:v>
                </c:pt>
                <c:pt idx="32241">
                  <c:v>0.99901320000000005</c:v>
                </c:pt>
                <c:pt idx="32242">
                  <c:v>0.99779470000000003</c:v>
                </c:pt>
                <c:pt idx="32243">
                  <c:v>0.98094979999999998</c:v>
                </c:pt>
                <c:pt idx="32244">
                  <c:v>0.99816596999999996</c:v>
                </c:pt>
                <c:pt idx="32245">
                  <c:v>1.0008725999999999</c:v>
                </c:pt>
                <c:pt idx="32246">
                  <c:v>1.0016559</c:v>
                </c:pt>
                <c:pt idx="32247">
                  <c:v>0.99354582999999996</c:v>
                </c:pt>
                <c:pt idx="32248">
                  <c:v>0.99882596999999995</c:v>
                </c:pt>
                <c:pt idx="32249">
                  <c:v>0.9994883</c:v>
                </c:pt>
                <c:pt idx="32250">
                  <c:v>0.99768895000000002</c:v>
                </c:pt>
                <c:pt idx="32251">
                  <c:v>0.99505030000000005</c:v>
                </c:pt>
                <c:pt idx="32252">
                  <c:v>0.98585456999999999</c:v>
                </c:pt>
                <c:pt idx="32253">
                  <c:v>1.0006435</c:v>
                </c:pt>
                <c:pt idx="32254">
                  <c:v>0.96836270000000002</c:v>
                </c:pt>
                <c:pt idx="32255">
                  <c:v>0.99831873000000004</c:v>
                </c:pt>
                <c:pt idx="32256">
                  <c:v>0.98530567000000002</c:v>
                </c:pt>
                <c:pt idx="32257">
                  <c:v>1.0012506000000001</c:v>
                </c:pt>
                <c:pt idx="32258">
                  <c:v>0.94672595999999998</c:v>
                </c:pt>
                <c:pt idx="32259">
                  <c:v>0.99568199999999996</c:v>
                </c:pt>
                <c:pt idx="32260">
                  <c:v>0.99906826000000004</c:v>
                </c:pt>
                <c:pt idx="32261">
                  <c:v>0.99532514999999999</c:v>
                </c:pt>
                <c:pt idx="32262">
                  <c:v>0.97800180000000003</c:v>
                </c:pt>
                <c:pt idx="32263">
                  <c:v>0.99362329999999999</c:v>
                </c:pt>
                <c:pt idx="32264">
                  <c:v>1.0007092</c:v>
                </c:pt>
                <c:pt idx="32265">
                  <c:v>0.99835289999999999</c:v>
                </c:pt>
                <c:pt idx="32266">
                  <c:v>0.99665809999999999</c:v>
                </c:pt>
                <c:pt idx="32267">
                  <c:v>0.99272704000000001</c:v>
                </c:pt>
                <c:pt idx="32268">
                  <c:v>1.0007709</c:v>
                </c:pt>
                <c:pt idx="32269">
                  <c:v>1.0006021</c:v>
                </c:pt>
                <c:pt idx="32270">
                  <c:v>0.99556239999999996</c:v>
                </c:pt>
                <c:pt idx="32271">
                  <c:v>1.0006257999999999</c:v>
                </c:pt>
                <c:pt idx="32272">
                  <c:v>0.99840309999999999</c:v>
                </c:pt>
                <c:pt idx="32273">
                  <c:v>0.98176850000000004</c:v>
                </c:pt>
                <c:pt idx="32274">
                  <c:v>0.99627100000000002</c:v>
                </c:pt>
                <c:pt idx="32275">
                  <c:v>0.97423510000000002</c:v>
                </c:pt>
                <c:pt idx="32276">
                  <c:v>1.0013194999999999</c:v>
                </c:pt>
                <c:pt idx="32277">
                  <c:v>0.99753605999999995</c:v>
                </c:pt>
                <c:pt idx="32278">
                  <c:v>0.99255174000000002</c:v>
                </c:pt>
                <c:pt idx="32279">
                  <c:v>1.0012246</c:v>
                </c:pt>
                <c:pt idx="32280">
                  <c:v>0.99869110000000005</c:v>
                </c:pt>
                <c:pt idx="32281">
                  <c:v>0.97920143999999998</c:v>
                </c:pt>
                <c:pt idx="32282">
                  <c:v>1.0002297</c:v>
                </c:pt>
                <c:pt idx="32283">
                  <c:v>0.99941933000000005</c:v>
                </c:pt>
                <c:pt idx="32284">
                  <c:v>0.97816320000000001</c:v>
                </c:pt>
                <c:pt idx="32285">
                  <c:v>1.0025909</c:v>
                </c:pt>
                <c:pt idx="32286">
                  <c:v>0.97503980000000001</c:v>
                </c:pt>
                <c:pt idx="32287">
                  <c:v>1.0035433</c:v>
                </c:pt>
                <c:pt idx="32288">
                  <c:v>1.0016138999999999</c:v>
                </c:pt>
                <c:pt idx="32289">
                  <c:v>1.0028600000000001</c:v>
                </c:pt>
                <c:pt idx="32290">
                  <c:v>0.99860040000000005</c:v>
                </c:pt>
                <c:pt idx="32291">
                  <c:v>1.0007442</c:v>
                </c:pt>
                <c:pt idx="32292">
                  <c:v>0.98417443000000004</c:v>
                </c:pt>
                <c:pt idx="32293">
                  <c:v>0.98718039999999996</c:v>
                </c:pt>
                <c:pt idx="32294">
                  <c:v>1.0005965999999999</c:v>
                </c:pt>
                <c:pt idx="32295">
                  <c:v>0.99860059999999995</c:v>
                </c:pt>
                <c:pt idx="32296">
                  <c:v>0.97178509999999996</c:v>
                </c:pt>
                <c:pt idx="32297">
                  <c:v>0.99968696000000001</c:v>
                </c:pt>
                <c:pt idx="32298">
                  <c:v>0.99958384</c:v>
                </c:pt>
                <c:pt idx="32299">
                  <c:v>1.0032471000000001</c:v>
                </c:pt>
                <c:pt idx="32300">
                  <c:v>0.99320839999999999</c:v>
                </c:pt>
                <c:pt idx="32301">
                  <c:v>0.99681900000000001</c:v>
                </c:pt>
                <c:pt idx="32302">
                  <c:v>0.92486250000000003</c:v>
                </c:pt>
                <c:pt idx="32303">
                  <c:v>1.0013747</c:v>
                </c:pt>
                <c:pt idx="32304">
                  <c:v>0.97881293000000003</c:v>
                </c:pt>
                <c:pt idx="32305">
                  <c:v>0.96494882999999998</c:v>
                </c:pt>
                <c:pt idx="32306">
                  <c:v>0.96088755000000003</c:v>
                </c:pt>
                <c:pt idx="32307">
                  <c:v>0.98698545000000004</c:v>
                </c:pt>
                <c:pt idx="32308">
                  <c:v>0.99277835999999997</c:v>
                </c:pt>
                <c:pt idx="32309">
                  <c:v>0.98499197000000005</c:v>
                </c:pt>
                <c:pt idx="32310">
                  <c:v>0.99012107000000005</c:v>
                </c:pt>
                <c:pt idx="32311">
                  <c:v>0.98950373999999996</c:v>
                </c:pt>
                <c:pt idx="32312">
                  <c:v>1.0004542999999999</c:v>
                </c:pt>
                <c:pt idx="32313">
                  <c:v>0.99161350000000004</c:v>
                </c:pt>
                <c:pt idx="32314">
                  <c:v>0.99460280000000001</c:v>
                </c:pt>
                <c:pt idx="32315">
                  <c:v>1.0020945000000001</c:v>
                </c:pt>
                <c:pt idx="32316">
                  <c:v>0.99706379999999994</c:v>
                </c:pt>
                <c:pt idx="32317">
                  <c:v>0.99825229999999998</c:v>
                </c:pt>
                <c:pt idx="32318">
                  <c:v>0.94635904000000004</c:v>
                </c:pt>
                <c:pt idx="32319">
                  <c:v>0.99998355000000005</c:v>
                </c:pt>
                <c:pt idx="32320">
                  <c:v>0.97970349999999995</c:v>
                </c:pt>
                <c:pt idx="32321">
                  <c:v>0.97855055000000002</c:v>
                </c:pt>
                <c:pt idx="32322">
                  <c:v>0.99614029999999998</c:v>
                </c:pt>
                <c:pt idx="32323">
                  <c:v>0.99927500000000002</c:v>
                </c:pt>
                <c:pt idx="32324">
                  <c:v>0.99933075999999998</c:v>
                </c:pt>
                <c:pt idx="32325">
                  <c:v>0.9992991</c:v>
                </c:pt>
                <c:pt idx="32326">
                  <c:v>0.97406950000000003</c:v>
                </c:pt>
                <c:pt idx="32327">
                  <c:v>0.99993264999999998</c:v>
                </c:pt>
                <c:pt idx="32328">
                  <c:v>0.99944997000000002</c:v>
                </c:pt>
                <c:pt idx="32329">
                  <c:v>1.002372</c:v>
                </c:pt>
                <c:pt idx="32330">
                  <c:v>1.0002983999999999</c:v>
                </c:pt>
                <c:pt idx="32331">
                  <c:v>0.99112449999999996</c:v>
                </c:pt>
                <c:pt idx="32332">
                  <c:v>0.99449586999999995</c:v>
                </c:pt>
                <c:pt idx="32333">
                  <c:v>0.99939615000000004</c:v>
                </c:pt>
                <c:pt idx="32334">
                  <c:v>1.0003500000000001</c:v>
                </c:pt>
                <c:pt idx="32335">
                  <c:v>1.0021125</c:v>
                </c:pt>
                <c:pt idx="32336">
                  <c:v>0.99772864999999999</c:v>
                </c:pt>
                <c:pt idx="32337">
                  <c:v>0.99613580000000002</c:v>
                </c:pt>
                <c:pt idx="32338">
                  <c:v>1.0003252</c:v>
                </c:pt>
                <c:pt idx="32339">
                  <c:v>0.98073949999999999</c:v>
                </c:pt>
                <c:pt idx="32340">
                  <c:v>0.99881589999999998</c:v>
                </c:pt>
                <c:pt idx="32341">
                  <c:v>0.97718744999999996</c:v>
                </c:pt>
                <c:pt idx="32342">
                  <c:v>0.99933152999999997</c:v>
                </c:pt>
                <c:pt idx="32343">
                  <c:v>0.99341135999999997</c:v>
                </c:pt>
                <c:pt idx="32344">
                  <c:v>1.0003043</c:v>
                </c:pt>
                <c:pt idx="32345">
                  <c:v>1.0007699999999999</c:v>
                </c:pt>
                <c:pt idx="32346">
                  <c:v>1.000286</c:v>
                </c:pt>
                <c:pt idx="32347">
                  <c:v>0.99688995000000002</c:v>
                </c:pt>
                <c:pt idx="32348">
                  <c:v>0.97788470000000005</c:v>
                </c:pt>
                <c:pt idx="32349">
                  <c:v>0.9970791</c:v>
                </c:pt>
                <c:pt idx="32350">
                  <c:v>0.9737635</c:v>
                </c:pt>
                <c:pt idx="32351">
                  <c:v>0.98877230000000005</c:v>
                </c:pt>
                <c:pt idx="32352">
                  <c:v>0.98723536999999995</c:v>
                </c:pt>
                <c:pt idx="32353">
                  <c:v>0.99721179999999998</c:v>
                </c:pt>
                <c:pt idx="32354">
                  <c:v>0.99623512999999997</c:v>
                </c:pt>
                <c:pt idx="32355">
                  <c:v>0.99974626</c:v>
                </c:pt>
                <c:pt idx="32356">
                  <c:v>1.0003138</c:v>
                </c:pt>
                <c:pt idx="32357">
                  <c:v>0.99974065999999995</c:v>
                </c:pt>
                <c:pt idx="32358">
                  <c:v>0.98740720000000004</c:v>
                </c:pt>
                <c:pt idx="32359">
                  <c:v>0.99159079999999999</c:v>
                </c:pt>
                <c:pt idx="32360">
                  <c:v>0.98405670000000001</c:v>
                </c:pt>
                <c:pt idx="32361">
                  <c:v>0.99972402999999999</c:v>
                </c:pt>
                <c:pt idx="32362">
                  <c:v>0.93741757000000003</c:v>
                </c:pt>
                <c:pt idx="32363">
                  <c:v>0.99755055000000004</c:v>
                </c:pt>
                <c:pt idx="32364">
                  <c:v>1.0050106999999999</c:v>
                </c:pt>
                <c:pt idx="32365">
                  <c:v>1.0015916</c:v>
                </c:pt>
                <c:pt idx="32366">
                  <c:v>0.98025315999999996</c:v>
                </c:pt>
                <c:pt idx="32367">
                  <c:v>0.99421203000000002</c:v>
                </c:pt>
                <c:pt idx="32368">
                  <c:v>0.93152164999999998</c:v>
                </c:pt>
                <c:pt idx="32369">
                  <c:v>1.0002477999999999</c:v>
                </c:pt>
                <c:pt idx="32370">
                  <c:v>0.97746633999999999</c:v>
                </c:pt>
                <c:pt idx="32371">
                  <c:v>0.99588989999999999</c:v>
                </c:pt>
                <c:pt idx="32372">
                  <c:v>0.99180250000000003</c:v>
                </c:pt>
                <c:pt idx="32373">
                  <c:v>0.90566970000000002</c:v>
                </c:pt>
                <c:pt idx="32374">
                  <c:v>0.98778969999999999</c:v>
                </c:pt>
                <c:pt idx="32375">
                  <c:v>0.99429524000000002</c:v>
                </c:pt>
                <c:pt idx="32376">
                  <c:v>0.98387015</c:v>
                </c:pt>
                <c:pt idx="32377">
                  <c:v>1.0023175</c:v>
                </c:pt>
                <c:pt idx="32378">
                  <c:v>0.98296380000000005</c:v>
                </c:pt>
                <c:pt idx="32379">
                  <c:v>0.99898430000000005</c:v>
                </c:pt>
                <c:pt idx="32380">
                  <c:v>0.99974640000000004</c:v>
                </c:pt>
                <c:pt idx="32381">
                  <c:v>0.96038049999999997</c:v>
                </c:pt>
                <c:pt idx="32382">
                  <c:v>0.97628539999999997</c:v>
                </c:pt>
                <c:pt idx="32383">
                  <c:v>0.99984289999999998</c:v>
                </c:pt>
                <c:pt idx="32384">
                  <c:v>0.97152269999999996</c:v>
                </c:pt>
                <c:pt idx="32385">
                  <c:v>0.98662289999999997</c:v>
                </c:pt>
                <c:pt idx="32386">
                  <c:v>0.99638550000000004</c:v>
                </c:pt>
                <c:pt idx="32387">
                  <c:v>0.99966630000000001</c:v>
                </c:pt>
                <c:pt idx="32388">
                  <c:v>1.0008705</c:v>
                </c:pt>
                <c:pt idx="32389">
                  <c:v>1.0016483</c:v>
                </c:pt>
                <c:pt idx="32390">
                  <c:v>1.0009661999999999</c:v>
                </c:pt>
                <c:pt idx="32391">
                  <c:v>0.9722461</c:v>
                </c:pt>
                <c:pt idx="32392">
                  <c:v>0.99490840000000003</c:v>
                </c:pt>
                <c:pt idx="32393">
                  <c:v>0.99391569999999996</c:v>
                </c:pt>
                <c:pt idx="32394">
                  <c:v>0.96664669999999997</c:v>
                </c:pt>
                <c:pt idx="32395">
                  <c:v>0.99072652999999999</c:v>
                </c:pt>
                <c:pt idx="32396">
                  <c:v>0.99656904000000002</c:v>
                </c:pt>
                <c:pt idx="32397">
                  <c:v>0.9722478</c:v>
                </c:pt>
                <c:pt idx="32398">
                  <c:v>0.97011320000000001</c:v>
                </c:pt>
                <c:pt idx="32399">
                  <c:v>0.98513899999999999</c:v>
                </c:pt>
                <c:pt idx="32400">
                  <c:v>0.99701136000000001</c:v>
                </c:pt>
                <c:pt idx="32401">
                  <c:v>1.000173</c:v>
                </c:pt>
                <c:pt idx="32402">
                  <c:v>0.97648555000000004</c:v>
                </c:pt>
                <c:pt idx="32403">
                  <c:v>1.0003470999999999</c:v>
                </c:pt>
                <c:pt idx="32404">
                  <c:v>0.97951639999999995</c:v>
                </c:pt>
                <c:pt idx="32405">
                  <c:v>0.92402494000000002</c:v>
                </c:pt>
                <c:pt idx="32406">
                  <c:v>1.0010311999999999</c:v>
                </c:pt>
                <c:pt idx="32407">
                  <c:v>1.0023367000000001</c:v>
                </c:pt>
                <c:pt idx="32408">
                  <c:v>0.99630929999999995</c:v>
                </c:pt>
                <c:pt idx="32409">
                  <c:v>0.99946939999999995</c:v>
                </c:pt>
                <c:pt idx="32410">
                  <c:v>1.0003844</c:v>
                </c:pt>
                <c:pt idx="32411">
                  <c:v>0.99854326000000004</c:v>
                </c:pt>
                <c:pt idx="32412">
                  <c:v>0.99961049999999996</c:v>
                </c:pt>
                <c:pt idx="32413">
                  <c:v>0.99977815000000003</c:v>
                </c:pt>
                <c:pt idx="32414">
                  <c:v>1.0000179</c:v>
                </c:pt>
                <c:pt idx="32415">
                  <c:v>1.003247</c:v>
                </c:pt>
                <c:pt idx="32416">
                  <c:v>0.96268629999999999</c:v>
                </c:pt>
                <c:pt idx="32417">
                  <c:v>0.992178</c:v>
                </c:pt>
                <c:pt idx="32418">
                  <c:v>0.98332953000000001</c:v>
                </c:pt>
                <c:pt idx="32419">
                  <c:v>0.98295999999999994</c:v>
                </c:pt>
                <c:pt idx="32420">
                  <c:v>0.94259440000000005</c:v>
                </c:pt>
                <c:pt idx="32421">
                  <c:v>1.0015885</c:v>
                </c:pt>
                <c:pt idx="32422">
                  <c:v>1.000866</c:v>
                </c:pt>
                <c:pt idx="32423">
                  <c:v>0.98211280000000001</c:v>
                </c:pt>
                <c:pt idx="32424">
                  <c:v>1.0008965000000001</c:v>
                </c:pt>
                <c:pt idx="32425">
                  <c:v>0.99932562999999996</c:v>
                </c:pt>
                <c:pt idx="32426">
                  <c:v>0.98989479999999996</c:v>
                </c:pt>
                <c:pt idx="32427">
                  <c:v>1.0007547000000001</c:v>
                </c:pt>
                <c:pt idx="32428">
                  <c:v>0.94027119999999997</c:v>
                </c:pt>
                <c:pt idx="32429">
                  <c:v>0.97884654999999998</c:v>
                </c:pt>
                <c:pt idx="32430">
                  <c:v>0.97268593000000003</c:v>
                </c:pt>
                <c:pt idx="32431">
                  <c:v>0.96322465000000002</c:v>
                </c:pt>
                <c:pt idx="32432">
                  <c:v>0.99805427000000002</c:v>
                </c:pt>
                <c:pt idx="32433">
                  <c:v>0.99164350000000001</c:v>
                </c:pt>
                <c:pt idx="32434">
                  <c:v>1.0006409000000001</c:v>
                </c:pt>
                <c:pt idx="32435">
                  <c:v>0.99713165000000004</c:v>
                </c:pt>
                <c:pt idx="32436">
                  <c:v>0.99825543000000005</c:v>
                </c:pt>
                <c:pt idx="32437">
                  <c:v>0.9999941</c:v>
                </c:pt>
                <c:pt idx="32438">
                  <c:v>0.99664640000000004</c:v>
                </c:pt>
                <c:pt idx="32439">
                  <c:v>1.0001842999999999</c:v>
                </c:pt>
                <c:pt idx="32440">
                  <c:v>0.99532472999999999</c:v>
                </c:pt>
                <c:pt idx="32441">
                  <c:v>0.99451065000000005</c:v>
                </c:pt>
                <c:pt idx="32442">
                  <c:v>0.98867815999999997</c:v>
                </c:pt>
                <c:pt idx="32443">
                  <c:v>1.0018548</c:v>
                </c:pt>
                <c:pt idx="32444">
                  <c:v>1.0002103</c:v>
                </c:pt>
                <c:pt idx="32445">
                  <c:v>0.9624123</c:v>
                </c:pt>
                <c:pt idx="32446">
                  <c:v>1.0007044</c:v>
                </c:pt>
                <c:pt idx="32447">
                  <c:v>0.99725439999999999</c:v>
                </c:pt>
                <c:pt idx="32448">
                  <c:v>1.0006908999999999</c:v>
                </c:pt>
                <c:pt idx="32449">
                  <c:v>0.98791032999999995</c:v>
                </c:pt>
                <c:pt idx="32450">
                  <c:v>0.98553263999999996</c:v>
                </c:pt>
                <c:pt idx="32451">
                  <c:v>0.99219732999999999</c:v>
                </c:pt>
                <c:pt idx="32452">
                  <c:v>0.98953349999999995</c:v>
                </c:pt>
                <c:pt idx="32453">
                  <c:v>0.99924279999999999</c:v>
                </c:pt>
                <c:pt idx="32454">
                  <c:v>0.99702184999999999</c:v>
                </c:pt>
                <c:pt idx="32455">
                  <c:v>1.000219</c:v>
                </c:pt>
                <c:pt idx="32456">
                  <c:v>0.99905544999999996</c:v>
                </c:pt>
                <c:pt idx="32457">
                  <c:v>0.99447805</c:v>
                </c:pt>
                <c:pt idx="32458">
                  <c:v>1.0004436999999999</c:v>
                </c:pt>
                <c:pt idx="32459">
                  <c:v>0.99849969999999999</c:v>
                </c:pt>
                <c:pt idx="32460">
                  <c:v>1.0011591</c:v>
                </c:pt>
                <c:pt idx="32461">
                  <c:v>0.98668630000000002</c:v>
                </c:pt>
                <c:pt idx="32462">
                  <c:v>0.98125779999999996</c:v>
                </c:pt>
                <c:pt idx="32463">
                  <c:v>1.0004223999999999</c:v>
                </c:pt>
                <c:pt idx="32464">
                  <c:v>0.98528970000000005</c:v>
                </c:pt>
                <c:pt idx="32465">
                  <c:v>0.97641104000000001</c:v>
                </c:pt>
                <c:pt idx="32466">
                  <c:v>0.99432885999999998</c:v>
                </c:pt>
                <c:pt idx="32467">
                  <c:v>0.99696629999999997</c:v>
                </c:pt>
                <c:pt idx="32468">
                  <c:v>0.92294259999999995</c:v>
                </c:pt>
                <c:pt idx="32469">
                  <c:v>0.98129063999999999</c:v>
                </c:pt>
                <c:pt idx="32470">
                  <c:v>0.996784</c:v>
                </c:pt>
                <c:pt idx="32471">
                  <c:v>0.99728349999999999</c:v>
                </c:pt>
                <c:pt idx="32472">
                  <c:v>0.99428360000000005</c:v>
                </c:pt>
                <c:pt idx="32473">
                  <c:v>0.99872070000000002</c:v>
                </c:pt>
                <c:pt idx="32474">
                  <c:v>1.0009279</c:v>
                </c:pt>
                <c:pt idx="32475">
                  <c:v>0.99686589999999997</c:v>
                </c:pt>
                <c:pt idx="32476">
                  <c:v>0.99872890000000003</c:v>
                </c:pt>
                <c:pt idx="32477">
                  <c:v>0.99882649999999995</c:v>
                </c:pt>
                <c:pt idx="32478">
                  <c:v>0.98560780000000003</c:v>
                </c:pt>
                <c:pt idx="32479">
                  <c:v>0.99379200000000001</c:v>
                </c:pt>
                <c:pt idx="32480">
                  <c:v>0.99249160000000003</c:v>
                </c:pt>
                <c:pt idx="32481">
                  <c:v>0.99649799999999999</c:v>
                </c:pt>
                <c:pt idx="32482">
                  <c:v>1.0004763999999999</c:v>
                </c:pt>
                <c:pt idx="32483">
                  <c:v>0.99178460000000002</c:v>
                </c:pt>
                <c:pt idx="32484">
                  <c:v>0.9889502</c:v>
                </c:pt>
                <c:pt idx="32485">
                  <c:v>0.97554700000000005</c:v>
                </c:pt>
                <c:pt idx="32486">
                  <c:v>0.99662154999999997</c:v>
                </c:pt>
                <c:pt idx="32487">
                  <c:v>0.99659586</c:v>
                </c:pt>
                <c:pt idx="32488">
                  <c:v>1.0008698</c:v>
                </c:pt>
                <c:pt idx="32489">
                  <c:v>1.0017651000000001</c:v>
                </c:pt>
                <c:pt idx="32490">
                  <c:v>0.99862843999999995</c:v>
                </c:pt>
                <c:pt idx="32491">
                  <c:v>0.99676180000000003</c:v>
                </c:pt>
                <c:pt idx="32492">
                  <c:v>0.96431060000000002</c:v>
                </c:pt>
                <c:pt idx="32493">
                  <c:v>0.99957859999999998</c:v>
                </c:pt>
                <c:pt idx="32494">
                  <c:v>0.99564743</c:v>
                </c:pt>
                <c:pt idx="32495">
                  <c:v>0.99374079999999998</c:v>
                </c:pt>
                <c:pt idx="32496">
                  <c:v>0.99659209999999998</c:v>
                </c:pt>
                <c:pt idx="32497">
                  <c:v>1.002075</c:v>
                </c:pt>
                <c:pt idx="32498">
                  <c:v>0.99778025999999997</c:v>
                </c:pt>
                <c:pt idx="32499">
                  <c:v>1.0013297999999999</c:v>
                </c:pt>
                <c:pt idx="32500">
                  <c:v>1.0006455999999999</c:v>
                </c:pt>
                <c:pt idx="32501">
                  <c:v>0.99175159999999996</c:v>
                </c:pt>
                <c:pt idx="32502">
                  <c:v>0.99944319999999998</c:v>
                </c:pt>
                <c:pt idx="32503">
                  <c:v>0.99972004000000003</c:v>
                </c:pt>
                <c:pt idx="32504">
                  <c:v>0.99408280000000004</c:v>
                </c:pt>
                <c:pt idx="32505">
                  <c:v>0.98582875999999997</c:v>
                </c:pt>
                <c:pt idx="32506">
                  <c:v>0.99816039999999995</c:v>
                </c:pt>
                <c:pt idx="32507">
                  <c:v>0.99553100000000005</c:v>
                </c:pt>
                <c:pt idx="32508">
                  <c:v>1.0018216</c:v>
                </c:pt>
                <c:pt idx="32509">
                  <c:v>0.98491030000000002</c:v>
                </c:pt>
                <c:pt idx="32510">
                  <c:v>0.99843042999999998</c:v>
                </c:pt>
                <c:pt idx="32511">
                  <c:v>0.99986463999999997</c:v>
                </c:pt>
                <c:pt idx="32512">
                  <c:v>0.99545139999999999</c:v>
                </c:pt>
                <c:pt idx="32513">
                  <c:v>0.99800829999999996</c:v>
                </c:pt>
                <c:pt idx="32514">
                  <c:v>1.0000073</c:v>
                </c:pt>
                <c:pt idx="32515">
                  <c:v>1.0007440000000001</c:v>
                </c:pt>
                <c:pt idx="32516">
                  <c:v>0.99069390000000002</c:v>
                </c:pt>
                <c:pt idx="32517">
                  <c:v>0.9940428</c:v>
                </c:pt>
                <c:pt idx="32518">
                  <c:v>0.99732757000000005</c:v>
                </c:pt>
                <c:pt idx="32519">
                  <c:v>0.98781662999999997</c:v>
                </c:pt>
                <c:pt idx="32520">
                  <c:v>0.98533963999999996</c:v>
                </c:pt>
                <c:pt idx="32521">
                  <c:v>0.9935425</c:v>
                </c:pt>
                <c:pt idx="32522">
                  <c:v>0.98830660000000004</c:v>
                </c:pt>
                <c:pt idx="32523">
                  <c:v>0.99066900000000002</c:v>
                </c:pt>
                <c:pt idx="32524">
                  <c:v>0.99744219999999995</c:v>
                </c:pt>
                <c:pt idx="32525">
                  <c:v>0.99914944000000006</c:v>
                </c:pt>
                <c:pt idx="32526">
                  <c:v>0.98145090000000001</c:v>
                </c:pt>
                <c:pt idx="32527">
                  <c:v>1.0009440000000001</c:v>
                </c:pt>
                <c:pt idx="32528">
                  <c:v>1.0008252</c:v>
                </c:pt>
                <c:pt idx="32529">
                  <c:v>1.0013692000000001</c:v>
                </c:pt>
                <c:pt idx="32530">
                  <c:v>0.9943478</c:v>
                </c:pt>
                <c:pt idx="32531">
                  <c:v>1.0009912999999999</c:v>
                </c:pt>
                <c:pt idx="32532">
                  <c:v>1.0010781</c:v>
                </c:pt>
                <c:pt idx="32533">
                  <c:v>0.99562989999999996</c:v>
                </c:pt>
                <c:pt idx="32534">
                  <c:v>1.0012269</c:v>
                </c:pt>
                <c:pt idx="32535">
                  <c:v>0.99887230000000005</c:v>
                </c:pt>
                <c:pt idx="32536">
                  <c:v>0.98596930000000005</c:v>
                </c:pt>
                <c:pt idx="32537">
                  <c:v>0.99935549999999995</c:v>
                </c:pt>
                <c:pt idx="32538">
                  <c:v>0.99459410000000004</c:v>
                </c:pt>
                <c:pt idx="32539">
                  <c:v>1.0010364</c:v>
                </c:pt>
                <c:pt idx="32540">
                  <c:v>0.97788596000000005</c:v>
                </c:pt>
                <c:pt idx="32541">
                  <c:v>0.99683326000000005</c:v>
                </c:pt>
                <c:pt idx="32542">
                  <c:v>1.0011307</c:v>
                </c:pt>
                <c:pt idx="32543">
                  <c:v>0.99292539999999996</c:v>
                </c:pt>
                <c:pt idx="32544">
                  <c:v>0.98143256000000001</c:v>
                </c:pt>
                <c:pt idx="32545">
                  <c:v>0.94238949999999999</c:v>
                </c:pt>
                <c:pt idx="32546">
                  <c:v>1.0010028</c:v>
                </c:pt>
                <c:pt idx="32547">
                  <c:v>0.99983405999999997</c:v>
                </c:pt>
                <c:pt idx="32548">
                  <c:v>0.98610050000000005</c:v>
                </c:pt>
                <c:pt idx="32549">
                  <c:v>1.0005609</c:v>
                </c:pt>
                <c:pt idx="32550">
                  <c:v>0.99190460000000003</c:v>
                </c:pt>
                <c:pt idx="32551">
                  <c:v>1.0007092</c:v>
                </c:pt>
                <c:pt idx="32552">
                  <c:v>0.94466539999999999</c:v>
                </c:pt>
                <c:pt idx="32553">
                  <c:v>0.99724489999999999</c:v>
                </c:pt>
                <c:pt idx="32554">
                  <c:v>0.99965839999999995</c:v>
                </c:pt>
                <c:pt idx="32555">
                  <c:v>1.0010357000000001</c:v>
                </c:pt>
                <c:pt idx="32556">
                  <c:v>1.0002648999999999</c:v>
                </c:pt>
                <c:pt idx="32557">
                  <c:v>0.98857355000000002</c:v>
                </c:pt>
                <c:pt idx="32558">
                  <c:v>0.98991834999999995</c:v>
                </c:pt>
                <c:pt idx="32559">
                  <c:v>0.97784899999999997</c:v>
                </c:pt>
                <c:pt idx="32560">
                  <c:v>0.95758533000000001</c:v>
                </c:pt>
                <c:pt idx="32561">
                  <c:v>1.0012122000000001</c:v>
                </c:pt>
                <c:pt idx="32562">
                  <c:v>0.99418896000000001</c:v>
                </c:pt>
                <c:pt idx="32563">
                  <c:v>1.001371</c:v>
                </c:pt>
                <c:pt idx="32564">
                  <c:v>0.99550939999999999</c:v>
                </c:pt>
                <c:pt idx="32565">
                  <c:v>0.99178670000000002</c:v>
                </c:pt>
                <c:pt idx="32566">
                  <c:v>0.99031544000000005</c:v>
                </c:pt>
                <c:pt idx="32567">
                  <c:v>0.99868672999999997</c:v>
                </c:pt>
                <c:pt idx="32568">
                  <c:v>1.0021217</c:v>
                </c:pt>
                <c:pt idx="32569">
                  <c:v>1.0008744000000001</c:v>
                </c:pt>
                <c:pt idx="32570">
                  <c:v>0.9926973</c:v>
                </c:pt>
                <c:pt idx="32571">
                  <c:v>1.0000302000000001</c:v>
                </c:pt>
                <c:pt idx="32572">
                  <c:v>0.96661330000000001</c:v>
                </c:pt>
                <c:pt idx="32573">
                  <c:v>1.0010787999999999</c:v>
                </c:pt>
                <c:pt idx="32574">
                  <c:v>0.96330629999999995</c:v>
                </c:pt>
                <c:pt idx="32575">
                  <c:v>0.9921373</c:v>
                </c:pt>
                <c:pt idx="32576">
                  <c:v>0.9985444</c:v>
                </c:pt>
                <c:pt idx="32577">
                  <c:v>0.99305206999999995</c:v>
                </c:pt>
                <c:pt idx="32578">
                  <c:v>1.0022011</c:v>
                </c:pt>
                <c:pt idx="32579">
                  <c:v>1.0002610000000001</c:v>
                </c:pt>
                <c:pt idx="32580">
                  <c:v>0.99982727000000005</c:v>
                </c:pt>
                <c:pt idx="32581">
                  <c:v>1.0004040999999999</c:v>
                </c:pt>
                <c:pt idx="32582">
                  <c:v>0.99924659999999998</c:v>
                </c:pt>
                <c:pt idx="32583">
                  <c:v>0.99785243999999995</c:v>
                </c:pt>
                <c:pt idx="32584">
                  <c:v>0.99976735999999999</c:v>
                </c:pt>
                <c:pt idx="32585">
                  <c:v>0.99963175999999998</c:v>
                </c:pt>
                <c:pt idx="32586">
                  <c:v>0.97749240000000004</c:v>
                </c:pt>
                <c:pt idx="32587">
                  <c:v>0.99728905999999995</c:v>
                </c:pt>
                <c:pt idx="32588">
                  <c:v>0.97057729999999998</c:v>
                </c:pt>
                <c:pt idx="32589">
                  <c:v>0.97765619999999998</c:v>
                </c:pt>
                <c:pt idx="32590">
                  <c:v>1.0006062</c:v>
                </c:pt>
                <c:pt idx="32591">
                  <c:v>0.96893256999999999</c:v>
                </c:pt>
                <c:pt idx="32592">
                  <c:v>0.99789804000000004</c:v>
                </c:pt>
                <c:pt idx="32593">
                  <c:v>0.99957954999999998</c:v>
                </c:pt>
                <c:pt idx="32594">
                  <c:v>1.0014498000000001</c:v>
                </c:pt>
                <c:pt idx="32595">
                  <c:v>1.000766</c:v>
                </c:pt>
                <c:pt idx="32596">
                  <c:v>1.0008250000000001</c:v>
                </c:pt>
                <c:pt idx="32597">
                  <c:v>0.99059770000000003</c:v>
                </c:pt>
                <c:pt idx="32598">
                  <c:v>0.99040854</c:v>
                </c:pt>
                <c:pt idx="32599">
                  <c:v>1.0002530999999999</c:v>
                </c:pt>
                <c:pt idx="32600">
                  <c:v>1.0005614</c:v>
                </c:pt>
                <c:pt idx="32601">
                  <c:v>1.0024489999999999</c:v>
                </c:pt>
                <c:pt idx="32602">
                  <c:v>0.97479576000000001</c:v>
                </c:pt>
                <c:pt idx="32603">
                  <c:v>0.99868809999999997</c:v>
                </c:pt>
                <c:pt idx="32604">
                  <c:v>0.99975769999999997</c:v>
                </c:pt>
                <c:pt idx="32605">
                  <c:v>0.99884669999999998</c:v>
                </c:pt>
                <c:pt idx="32606">
                  <c:v>0.99659129999999996</c:v>
                </c:pt>
                <c:pt idx="32607">
                  <c:v>0.99131495000000003</c:v>
                </c:pt>
                <c:pt idx="32608">
                  <c:v>0.9904752</c:v>
                </c:pt>
                <c:pt idx="32609">
                  <c:v>1.0010874000000001</c:v>
                </c:pt>
                <c:pt idx="32610">
                  <c:v>0.97016610000000003</c:v>
                </c:pt>
                <c:pt idx="32611">
                  <c:v>0.99949235000000003</c:v>
                </c:pt>
                <c:pt idx="32612">
                  <c:v>0.95661527000000002</c:v>
                </c:pt>
                <c:pt idx="32613">
                  <c:v>0.99342580000000003</c:v>
                </c:pt>
                <c:pt idx="32614">
                  <c:v>0.98034405999999996</c:v>
                </c:pt>
                <c:pt idx="32615">
                  <c:v>0.99477930000000003</c:v>
                </c:pt>
                <c:pt idx="32616">
                  <c:v>0.99991390000000002</c:v>
                </c:pt>
                <c:pt idx="32617">
                  <c:v>0.99963175999999998</c:v>
                </c:pt>
                <c:pt idx="32618">
                  <c:v>0.98484729999999998</c:v>
                </c:pt>
                <c:pt idx="32619">
                  <c:v>0.99468886999999995</c:v>
                </c:pt>
                <c:pt idx="32620">
                  <c:v>0.99946915999999997</c:v>
                </c:pt>
                <c:pt idx="32621">
                  <c:v>0.96257400000000004</c:v>
                </c:pt>
                <c:pt idx="32622">
                  <c:v>1.0007709</c:v>
                </c:pt>
                <c:pt idx="32623">
                  <c:v>0.97821057</c:v>
                </c:pt>
                <c:pt idx="32624">
                  <c:v>0.99389963999999997</c:v>
                </c:pt>
                <c:pt idx="32625">
                  <c:v>0.96627580000000002</c:v>
                </c:pt>
                <c:pt idx="32626">
                  <c:v>0.98054019999999997</c:v>
                </c:pt>
                <c:pt idx="32627">
                  <c:v>0.93083196999999995</c:v>
                </c:pt>
                <c:pt idx="32628">
                  <c:v>0.9979268</c:v>
                </c:pt>
                <c:pt idx="32629">
                  <c:v>0.97970159999999995</c:v>
                </c:pt>
                <c:pt idx="32630">
                  <c:v>0.97989946999999999</c:v>
                </c:pt>
                <c:pt idx="32631">
                  <c:v>0.98971609999999999</c:v>
                </c:pt>
                <c:pt idx="32632">
                  <c:v>0.93964170000000002</c:v>
                </c:pt>
                <c:pt idx="32633">
                  <c:v>1.0002721999999999</c:v>
                </c:pt>
                <c:pt idx="32634">
                  <c:v>0.9893478</c:v>
                </c:pt>
                <c:pt idx="32635">
                  <c:v>0.99836515999999997</c:v>
                </c:pt>
                <c:pt idx="32636">
                  <c:v>0.98666180000000003</c:v>
                </c:pt>
                <c:pt idx="32637">
                  <c:v>1.0000699</c:v>
                </c:pt>
                <c:pt idx="32638">
                  <c:v>0.97685944999999996</c:v>
                </c:pt>
                <c:pt idx="32639">
                  <c:v>0.99916539999999998</c:v>
                </c:pt>
                <c:pt idx="32640">
                  <c:v>0.97478589999999998</c:v>
                </c:pt>
                <c:pt idx="32641">
                  <c:v>1.0003507</c:v>
                </c:pt>
                <c:pt idx="32642">
                  <c:v>0.99423280000000003</c:v>
                </c:pt>
                <c:pt idx="32643">
                  <c:v>0.95385869999999995</c:v>
                </c:pt>
                <c:pt idx="32644">
                  <c:v>0.99983394000000003</c:v>
                </c:pt>
                <c:pt idx="32645">
                  <c:v>0.99415439999999999</c:v>
                </c:pt>
                <c:pt idx="32646">
                  <c:v>1.0003040999999999</c:v>
                </c:pt>
                <c:pt idx="32647">
                  <c:v>0.99191015999999999</c:v>
                </c:pt>
                <c:pt idx="32648">
                  <c:v>1.0011276</c:v>
                </c:pt>
                <c:pt idx="32649">
                  <c:v>0.98065049999999998</c:v>
                </c:pt>
                <c:pt idx="32650">
                  <c:v>0.99148375</c:v>
                </c:pt>
                <c:pt idx="32651">
                  <c:v>0.97932666999999995</c:v>
                </c:pt>
                <c:pt idx="32652">
                  <c:v>1.0015890000000001</c:v>
                </c:pt>
                <c:pt idx="32653">
                  <c:v>0.99915509999999996</c:v>
                </c:pt>
                <c:pt idx="32654">
                  <c:v>1.0013036</c:v>
                </c:pt>
                <c:pt idx="32655">
                  <c:v>0.99848294000000004</c:v>
                </c:pt>
                <c:pt idx="32656">
                  <c:v>0.99080323999999997</c:v>
                </c:pt>
                <c:pt idx="32657">
                  <c:v>0.89546400000000004</c:v>
                </c:pt>
                <c:pt idx="32658">
                  <c:v>0.99901150000000005</c:v>
                </c:pt>
                <c:pt idx="32659">
                  <c:v>0.99972930000000004</c:v>
                </c:pt>
                <c:pt idx="32660">
                  <c:v>0.99252635</c:v>
                </c:pt>
                <c:pt idx="32661">
                  <c:v>0.99851036000000004</c:v>
                </c:pt>
                <c:pt idx="32662">
                  <c:v>0.99681390000000003</c:v>
                </c:pt>
                <c:pt idx="32663">
                  <c:v>1.0004995999999999</c:v>
                </c:pt>
                <c:pt idx="32664">
                  <c:v>0.99688876000000004</c:v>
                </c:pt>
                <c:pt idx="32665">
                  <c:v>0.99459819999999999</c:v>
                </c:pt>
                <c:pt idx="32666">
                  <c:v>1.0022253999999999</c:v>
                </c:pt>
                <c:pt idx="32667">
                  <c:v>0.97063065000000004</c:v>
                </c:pt>
                <c:pt idx="32668">
                  <c:v>0.99345296999999999</c:v>
                </c:pt>
                <c:pt idx="32669">
                  <c:v>0.99458840000000004</c:v>
                </c:pt>
                <c:pt idx="32670">
                  <c:v>0.96523786</c:v>
                </c:pt>
                <c:pt idx="32671">
                  <c:v>0.99673133999999997</c:v>
                </c:pt>
                <c:pt idx="32672">
                  <c:v>1.0024439000000001</c:v>
                </c:pt>
                <c:pt idx="32673">
                  <c:v>0.97524977000000002</c:v>
                </c:pt>
                <c:pt idx="32674">
                  <c:v>1.0017551</c:v>
                </c:pt>
                <c:pt idx="32675">
                  <c:v>1.0006013</c:v>
                </c:pt>
                <c:pt idx="32676">
                  <c:v>0.98221767000000004</c:v>
                </c:pt>
                <c:pt idx="32677">
                  <c:v>0.96473350000000002</c:v>
                </c:pt>
                <c:pt idx="32678">
                  <c:v>1.0007092</c:v>
                </c:pt>
                <c:pt idx="32679">
                  <c:v>0.93949559999999999</c:v>
                </c:pt>
                <c:pt idx="32680">
                  <c:v>0.99677499999999997</c:v>
                </c:pt>
                <c:pt idx="32681">
                  <c:v>0.99282769999999998</c:v>
                </c:pt>
                <c:pt idx="32682">
                  <c:v>1.0014430000000001</c:v>
                </c:pt>
                <c:pt idx="32683">
                  <c:v>1.0005763999999999</c:v>
                </c:pt>
                <c:pt idx="32684">
                  <c:v>0.99484070000000002</c:v>
                </c:pt>
                <c:pt idx="32685">
                  <c:v>1.0018932</c:v>
                </c:pt>
                <c:pt idx="32686">
                  <c:v>0.997081</c:v>
                </c:pt>
                <c:pt idx="32687">
                  <c:v>0.98863529999999999</c:v>
                </c:pt>
                <c:pt idx="32688">
                  <c:v>1.0006908999999999</c:v>
                </c:pt>
                <c:pt idx="32689">
                  <c:v>0.99258964999999999</c:v>
                </c:pt>
                <c:pt idx="32690">
                  <c:v>1.0009916000000001</c:v>
                </c:pt>
                <c:pt idx="32691">
                  <c:v>0.99957549999999995</c:v>
                </c:pt>
                <c:pt idx="32692">
                  <c:v>0.98117940000000003</c:v>
                </c:pt>
                <c:pt idx="32693">
                  <c:v>0.99890166999999996</c:v>
                </c:pt>
                <c:pt idx="32694">
                  <c:v>0.99812789999999996</c:v>
                </c:pt>
                <c:pt idx="32695">
                  <c:v>0.94141490000000005</c:v>
                </c:pt>
                <c:pt idx="32696">
                  <c:v>1.0002089999999999</c:v>
                </c:pt>
                <c:pt idx="32697">
                  <c:v>0.99150704999999995</c:v>
                </c:pt>
                <c:pt idx="32698">
                  <c:v>1.0009593999999999</c:v>
                </c:pt>
                <c:pt idx="32699">
                  <c:v>1.0025377</c:v>
                </c:pt>
                <c:pt idx="32700">
                  <c:v>1.0004451000000001</c:v>
                </c:pt>
                <c:pt idx="32701">
                  <c:v>1.0005386000000001</c:v>
                </c:pt>
                <c:pt idx="32702">
                  <c:v>1.0000557999999999</c:v>
                </c:pt>
                <c:pt idx="32703">
                  <c:v>1.0008056000000001</c:v>
                </c:pt>
                <c:pt idx="32704">
                  <c:v>0.97055477000000001</c:v>
                </c:pt>
                <c:pt idx="32705">
                  <c:v>0.99090100000000003</c:v>
                </c:pt>
                <c:pt idx="32706">
                  <c:v>0.99848294000000004</c:v>
                </c:pt>
                <c:pt idx="32707">
                  <c:v>0.99450190000000005</c:v>
                </c:pt>
                <c:pt idx="32708">
                  <c:v>0.992143</c:v>
                </c:pt>
                <c:pt idx="32709">
                  <c:v>0.99959969999999998</c:v>
                </c:pt>
                <c:pt idx="32710">
                  <c:v>0.99905825000000004</c:v>
                </c:pt>
                <c:pt idx="32711">
                  <c:v>0.9991141</c:v>
                </c:pt>
                <c:pt idx="32712">
                  <c:v>0.99062866000000005</c:v>
                </c:pt>
                <c:pt idx="32713">
                  <c:v>0.98928930000000004</c:v>
                </c:pt>
                <c:pt idx="32714">
                  <c:v>0.98705195999999995</c:v>
                </c:pt>
                <c:pt idx="32715">
                  <c:v>0.99937810000000005</c:v>
                </c:pt>
                <c:pt idx="32716">
                  <c:v>0.99698955</c:v>
                </c:pt>
                <c:pt idx="32717">
                  <c:v>0.99662154999999997</c:v>
                </c:pt>
                <c:pt idx="32718">
                  <c:v>0.99184550000000005</c:v>
                </c:pt>
                <c:pt idx="32719">
                  <c:v>0.99336444999999995</c:v>
                </c:pt>
                <c:pt idx="32720">
                  <c:v>0.99614285999999996</c:v>
                </c:pt>
                <c:pt idx="32721">
                  <c:v>0.99895089999999997</c:v>
                </c:pt>
                <c:pt idx="32722">
                  <c:v>0.99815370000000003</c:v>
                </c:pt>
                <c:pt idx="32723">
                  <c:v>1.0001992</c:v>
                </c:pt>
                <c:pt idx="32724">
                  <c:v>0.98458486999999995</c:v>
                </c:pt>
                <c:pt idx="32725">
                  <c:v>0.98404807000000005</c:v>
                </c:pt>
                <c:pt idx="32726">
                  <c:v>0.99140269999999997</c:v>
                </c:pt>
                <c:pt idx="32727">
                  <c:v>0.99916640000000001</c:v>
                </c:pt>
                <c:pt idx="32728">
                  <c:v>0.99302040000000003</c:v>
                </c:pt>
                <c:pt idx="32729">
                  <c:v>0.97018415000000002</c:v>
                </c:pt>
                <c:pt idx="32730">
                  <c:v>0.99923264999999994</c:v>
                </c:pt>
                <c:pt idx="32731">
                  <c:v>0.96234845999999996</c:v>
                </c:pt>
                <c:pt idx="32732">
                  <c:v>1.0000064</c:v>
                </c:pt>
                <c:pt idx="32733">
                  <c:v>1.0001518</c:v>
                </c:pt>
                <c:pt idx="32734">
                  <c:v>0.99882079999999995</c:v>
                </c:pt>
                <c:pt idx="32735">
                  <c:v>1.0001348000000001</c:v>
                </c:pt>
                <c:pt idx="32736">
                  <c:v>0.99992820000000004</c:v>
                </c:pt>
                <c:pt idx="32737">
                  <c:v>0.99910193999999997</c:v>
                </c:pt>
                <c:pt idx="32738">
                  <c:v>0.99634546000000002</c:v>
                </c:pt>
                <c:pt idx="32739">
                  <c:v>0.99901309999999999</c:v>
                </c:pt>
                <c:pt idx="32740">
                  <c:v>1.0012137999999999</c:v>
                </c:pt>
                <c:pt idx="32741">
                  <c:v>0.97158180000000005</c:v>
                </c:pt>
                <c:pt idx="32742">
                  <c:v>0.99956392999999999</c:v>
                </c:pt>
                <c:pt idx="32743">
                  <c:v>0.95728120000000005</c:v>
                </c:pt>
                <c:pt idx="32744">
                  <c:v>0.99991392999999995</c:v>
                </c:pt>
                <c:pt idx="32745">
                  <c:v>0.99029714000000002</c:v>
                </c:pt>
                <c:pt idx="32746">
                  <c:v>0.99220127000000002</c:v>
                </c:pt>
                <c:pt idx="32747">
                  <c:v>0.98892599999999997</c:v>
                </c:pt>
                <c:pt idx="32748">
                  <c:v>0.99951020000000002</c:v>
                </c:pt>
                <c:pt idx="32749">
                  <c:v>1.0014529999999999</c:v>
                </c:pt>
                <c:pt idx="32750">
                  <c:v>0.98228709999999997</c:v>
                </c:pt>
                <c:pt idx="32751">
                  <c:v>0.96966189999999997</c:v>
                </c:pt>
                <c:pt idx="32752">
                  <c:v>0.99879280000000004</c:v>
                </c:pt>
                <c:pt idx="32753">
                  <c:v>0.99997000000000003</c:v>
                </c:pt>
                <c:pt idx="32754">
                  <c:v>0.99900670000000003</c:v>
                </c:pt>
                <c:pt idx="32755">
                  <c:v>0.99993339999999997</c:v>
                </c:pt>
                <c:pt idx="32756">
                  <c:v>0.99560300000000002</c:v>
                </c:pt>
                <c:pt idx="32757">
                  <c:v>0.99695104000000001</c:v>
                </c:pt>
                <c:pt idx="32758">
                  <c:v>0.99530479999999999</c:v>
                </c:pt>
                <c:pt idx="32759">
                  <c:v>0.99347339999999995</c:v>
                </c:pt>
                <c:pt idx="32760">
                  <c:v>0.99697303999999998</c:v>
                </c:pt>
                <c:pt idx="32761">
                  <c:v>0.99912434999999999</c:v>
                </c:pt>
                <c:pt idx="32762">
                  <c:v>1.0000990000000001</c:v>
                </c:pt>
                <c:pt idx="32763">
                  <c:v>0.99696165000000003</c:v>
                </c:pt>
                <c:pt idx="32764">
                  <c:v>0.98816400000000004</c:v>
                </c:pt>
                <c:pt idx="32765">
                  <c:v>0.99887409999999999</c:v>
                </c:pt>
                <c:pt idx="32766">
                  <c:v>1.0021495</c:v>
                </c:pt>
                <c:pt idx="32767">
                  <c:v>0.98463710000000004</c:v>
                </c:pt>
                <c:pt idx="32768">
                  <c:v>0.99884706999999995</c:v>
                </c:pt>
                <c:pt idx="32769">
                  <c:v>0.97684382999999997</c:v>
                </c:pt>
                <c:pt idx="32770">
                  <c:v>1.0053766</c:v>
                </c:pt>
                <c:pt idx="32771">
                  <c:v>0.97763102999999996</c:v>
                </c:pt>
                <c:pt idx="32772">
                  <c:v>1.0036054000000001</c:v>
                </c:pt>
                <c:pt idx="32773">
                  <c:v>0.99985639999999998</c:v>
                </c:pt>
                <c:pt idx="32774">
                  <c:v>0.99174803</c:v>
                </c:pt>
                <c:pt idx="32775">
                  <c:v>1.0006409000000001</c:v>
                </c:pt>
                <c:pt idx="32776">
                  <c:v>0.96556489999999995</c:v>
                </c:pt>
                <c:pt idx="32777">
                  <c:v>0.99379145999999996</c:v>
                </c:pt>
                <c:pt idx="32778">
                  <c:v>1.0017285</c:v>
                </c:pt>
                <c:pt idx="32779">
                  <c:v>0.99849372999999997</c:v>
                </c:pt>
                <c:pt idx="32780">
                  <c:v>0.9989827</c:v>
                </c:pt>
                <c:pt idx="32781">
                  <c:v>0.98738587</c:v>
                </c:pt>
                <c:pt idx="32782">
                  <c:v>0.99223340000000004</c:v>
                </c:pt>
                <c:pt idx="32783">
                  <c:v>0.99539160000000004</c:v>
                </c:pt>
                <c:pt idx="32784">
                  <c:v>1.0008821000000001</c:v>
                </c:pt>
                <c:pt idx="32785">
                  <c:v>0.95709604000000004</c:v>
                </c:pt>
                <c:pt idx="32786">
                  <c:v>0.99677939999999998</c:v>
                </c:pt>
                <c:pt idx="32787">
                  <c:v>0.98469490000000004</c:v>
                </c:pt>
                <c:pt idx="32788">
                  <c:v>0.99035899999999999</c:v>
                </c:pt>
                <c:pt idx="32789">
                  <c:v>0.99284280000000003</c:v>
                </c:pt>
                <c:pt idx="32790">
                  <c:v>1.0017213</c:v>
                </c:pt>
                <c:pt idx="32791">
                  <c:v>0.99896633999999995</c:v>
                </c:pt>
                <c:pt idx="32792">
                  <c:v>0.99160707000000003</c:v>
                </c:pt>
                <c:pt idx="32793">
                  <c:v>0.99595314000000001</c:v>
                </c:pt>
                <c:pt idx="32794">
                  <c:v>1.0001260999999999</c:v>
                </c:pt>
                <c:pt idx="32795">
                  <c:v>0.99463849999999998</c:v>
                </c:pt>
                <c:pt idx="32796">
                  <c:v>0.99510929999999997</c:v>
                </c:pt>
                <c:pt idx="32797">
                  <c:v>0.98755090000000001</c:v>
                </c:pt>
                <c:pt idx="32798">
                  <c:v>0.97919005000000003</c:v>
                </c:pt>
                <c:pt idx="32799">
                  <c:v>0.98934650000000002</c:v>
                </c:pt>
                <c:pt idx="32800">
                  <c:v>1.0006794000000001</c:v>
                </c:pt>
                <c:pt idx="32801">
                  <c:v>1.0007709</c:v>
                </c:pt>
                <c:pt idx="32802">
                  <c:v>0.99715050000000005</c:v>
                </c:pt>
                <c:pt idx="32803">
                  <c:v>0.97983330000000002</c:v>
                </c:pt>
                <c:pt idx="32804">
                  <c:v>1.0003291000000001</c:v>
                </c:pt>
                <c:pt idx="32805">
                  <c:v>0.96815669999999998</c:v>
                </c:pt>
                <c:pt idx="32806">
                  <c:v>0.99717444</c:v>
                </c:pt>
                <c:pt idx="32807">
                  <c:v>0.9993088</c:v>
                </c:pt>
                <c:pt idx="32808">
                  <c:v>0.98161125000000005</c:v>
                </c:pt>
                <c:pt idx="32809">
                  <c:v>0.9987798</c:v>
                </c:pt>
                <c:pt idx="32810">
                  <c:v>0.98778295999999999</c:v>
                </c:pt>
                <c:pt idx="32811">
                  <c:v>1.0006383999999999</c:v>
                </c:pt>
                <c:pt idx="32812">
                  <c:v>0.94578134999999997</c:v>
                </c:pt>
                <c:pt idx="32813">
                  <c:v>0.99771403999999997</c:v>
                </c:pt>
                <c:pt idx="32814">
                  <c:v>0.98364940000000001</c:v>
                </c:pt>
                <c:pt idx="32815">
                  <c:v>0.97221570000000002</c:v>
                </c:pt>
                <c:pt idx="32816">
                  <c:v>1.0019792000000001</c:v>
                </c:pt>
                <c:pt idx="32817">
                  <c:v>0.99454224000000002</c:v>
                </c:pt>
                <c:pt idx="32818">
                  <c:v>0.97865480000000005</c:v>
                </c:pt>
                <c:pt idx="32819">
                  <c:v>0.99141586000000004</c:v>
                </c:pt>
                <c:pt idx="32820">
                  <c:v>1.0028188</c:v>
                </c:pt>
                <c:pt idx="32821">
                  <c:v>1.0014529999999999</c:v>
                </c:pt>
                <c:pt idx="32822">
                  <c:v>0.95549273000000001</c:v>
                </c:pt>
                <c:pt idx="32823">
                  <c:v>0.99887870000000001</c:v>
                </c:pt>
                <c:pt idx="32824">
                  <c:v>0.972159</c:v>
                </c:pt>
                <c:pt idx="32825">
                  <c:v>0.99919829999999998</c:v>
                </c:pt>
                <c:pt idx="32826">
                  <c:v>0.997058</c:v>
                </c:pt>
                <c:pt idx="32827">
                  <c:v>0.99108344000000004</c:v>
                </c:pt>
                <c:pt idx="32828">
                  <c:v>1.0019456</c:v>
                </c:pt>
                <c:pt idx="32829">
                  <c:v>0.98254025</c:v>
                </c:pt>
                <c:pt idx="32830">
                  <c:v>0.98023470000000001</c:v>
                </c:pt>
                <c:pt idx="32831">
                  <c:v>1.0010717</c:v>
                </c:pt>
                <c:pt idx="32832">
                  <c:v>0.99887263999999998</c:v>
                </c:pt>
                <c:pt idx="32833">
                  <c:v>0.93821209999999999</c:v>
                </c:pt>
                <c:pt idx="32834">
                  <c:v>0.96532786000000004</c:v>
                </c:pt>
                <c:pt idx="32835">
                  <c:v>0.9817572</c:v>
                </c:pt>
                <c:pt idx="32836">
                  <c:v>0.99540459999999997</c:v>
                </c:pt>
                <c:pt idx="32837">
                  <c:v>0.99389749999999999</c:v>
                </c:pt>
                <c:pt idx="32838">
                  <c:v>0.99322259999999996</c:v>
                </c:pt>
                <c:pt idx="32839">
                  <c:v>0.99404866000000003</c:v>
                </c:pt>
                <c:pt idx="32840">
                  <c:v>0.99980880000000005</c:v>
                </c:pt>
                <c:pt idx="32841">
                  <c:v>0.97008174999999996</c:v>
                </c:pt>
                <c:pt idx="32842">
                  <c:v>0.99717045000000004</c:v>
                </c:pt>
                <c:pt idx="32843">
                  <c:v>1.0010948</c:v>
                </c:pt>
                <c:pt idx="32844">
                  <c:v>0.99897354999999999</c:v>
                </c:pt>
                <c:pt idx="32845">
                  <c:v>0.99736225999999994</c:v>
                </c:pt>
                <c:pt idx="32846">
                  <c:v>0.99255649999999995</c:v>
                </c:pt>
                <c:pt idx="32847">
                  <c:v>0.99048764</c:v>
                </c:pt>
                <c:pt idx="32848">
                  <c:v>0.95050129999999999</c:v>
                </c:pt>
                <c:pt idx="32849">
                  <c:v>0.99805796000000002</c:v>
                </c:pt>
                <c:pt idx="32850">
                  <c:v>0.97735910000000004</c:v>
                </c:pt>
                <c:pt idx="32851">
                  <c:v>0.99970159999999997</c:v>
                </c:pt>
                <c:pt idx="32852">
                  <c:v>1.0011612000000001</c:v>
                </c:pt>
                <c:pt idx="32853">
                  <c:v>0.9983069</c:v>
                </c:pt>
                <c:pt idx="32854">
                  <c:v>0.99291600000000002</c:v>
                </c:pt>
                <c:pt idx="32855">
                  <c:v>0.98506963000000003</c:v>
                </c:pt>
                <c:pt idx="32856">
                  <c:v>1.0000633000000001</c:v>
                </c:pt>
                <c:pt idx="32857">
                  <c:v>0.98826486000000002</c:v>
                </c:pt>
                <c:pt idx="32858">
                  <c:v>0.98670303999999998</c:v>
                </c:pt>
                <c:pt idx="32859">
                  <c:v>1.0026603000000001</c:v>
                </c:pt>
                <c:pt idx="32860">
                  <c:v>1.0005264</c:v>
                </c:pt>
                <c:pt idx="32861">
                  <c:v>0.98044810000000004</c:v>
                </c:pt>
                <c:pt idx="32862">
                  <c:v>0.99145779999999994</c:v>
                </c:pt>
                <c:pt idx="32863">
                  <c:v>0.99791949999999996</c:v>
                </c:pt>
                <c:pt idx="32864">
                  <c:v>0.99966323000000001</c:v>
                </c:pt>
                <c:pt idx="32865">
                  <c:v>0.9999825</c:v>
                </c:pt>
                <c:pt idx="32866">
                  <c:v>0.96035426999999995</c:v>
                </c:pt>
                <c:pt idx="32867">
                  <c:v>0.99946343999999998</c:v>
                </c:pt>
                <c:pt idx="32868">
                  <c:v>1.0034445999999999</c:v>
                </c:pt>
                <c:pt idx="32869">
                  <c:v>0.99774366999999997</c:v>
                </c:pt>
                <c:pt idx="32870">
                  <c:v>1.0003712</c:v>
                </c:pt>
                <c:pt idx="32871">
                  <c:v>0.99931400000000004</c:v>
                </c:pt>
                <c:pt idx="32872">
                  <c:v>0.99645249999999996</c:v>
                </c:pt>
                <c:pt idx="32873">
                  <c:v>0.99866529999999998</c:v>
                </c:pt>
                <c:pt idx="32874">
                  <c:v>0.99662154999999997</c:v>
                </c:pt>
                <c:pt idx="32875">
                  <c:v>1.0015750999999999</c:v>
                </c:pt>
                <c:pt idx="32876">
                  <c:v>1.001457</c:v>
                </c:pt>
                <c:pt idx="32877">
                  <c:v>1.0012728</c:v>
                </c:pt>
                <c:pt idx="32878">
                  <c:v>0.98632819999999999</c:v>
                </c:pt>
                <c:pt idx="32879">
                  <c:v>0.98623349999999999</c:v>
                </c:pt>
                <c:pt idx="32880">
                  <c:v>0.96426679999999998</c:v>
                </c:pt>
                <c:pt idx="32881">
                  <c:v>0.99812789999999996</c:v>
                </c:pt>
                <c:pt idx="32882">
                  <c:v>1.0001194</c:v>
                </c:pt>
                <c:pt idx="32883">
                  <c:v>0.98421866000000002</c:v>
                </c:pt>
                <c:pt idx="32884">
                  <c:v>0.97722465000000003</c:v>
                </c:pt>
                <c:pt idx="32885">
                  <c:v>0.98859030000000003</c:v>
                </c:pt>
                <c:pt idx="32886">
                  <c:v>1.0014254</c:v>
                </c:pt>
                <c:pt idx="32887">
                  <c:v>0.99849619999999994</c:v>
                </c:pt>
                <c:pt idx="32888">
                  <c:v>0.98277789999999998</c:v>
                </c:pt>
                <c:pt idx="32889">
                  <c:v>1.0002542999999999</c:v>
                </c:pt>
                <c:pt idx="32890">
                  <c:v>1.0014327000000001</c:v>
                </c:pt>
                <c:pt idx="32891">
                  <c:v>0.99614214999999995</c:v>
                </c:pt>
                <c:pt idx="32892">
                  <c:v>0.99966630000000001</c:v>
                </c:pt>
                <c:pt idx="32893">
                  <c:v>0.99700370000000005</c:v>
                </c:pt>
                <c:pt idx="32894">
                  <c:v>0.96291539999999998</c:v>
                </c:pt>
                <c:pt idx="32895">
                  <c:v>0.99961049999999996</c:v>
                </c:pt>
                <c:pt idx="32896">
                  <c:v>0.99944169999999999</c:v>
                </c:pt>
                <c:pt idx="32897">
                  <c:v>1.0003237</c:v>
                </c:pt>
                <c:pt idx="32898">
                  <c:v>0.99956447000000004</c:v>
                </c:pt>
                <c:pt idx="32899">
                  <c:v>0.96778445999999996</c:v>
                </c:pt>
                <c:pt idx="32900">
                  <c:v>0.99548539999999996</c:v>
                </c:pt>
                <c:pt idx="32901">
                  <c:v>0.99925909999999996</c:v>
                </c:pt>
                <c:pt idx="32902">
                  <c:v>0.94472330000000004</c:v>
                </c:pt>
                <c:pt idx="32903">
                  <c:v>0.99964195</c:v>
                </c:pt>
                <c:pt idx="32904">
                  <c:v>0.99145320000000003</c:v>
                </c:pt>
                <c:pt idx="32905">
                  <c:v>0.9870565</c:v>
                </c:pt>
                <c:pt idx="32906">
                  <c:v>0.98798215</c:v>
                </c:pt>
                <c:pt idx="32907">
                  <c:v>1.0003655</c:v>
                </c:pt>
                <c:pt idx="32908">
                  <c:v>0.99853250000000005</c:v>
                </c:pt>
                <c:pt idx="32909">
                  <c:v>1.0018932</c:v>
                </c:pt>
                <c:pt idx="32910">
                  <c:v>0.99991649999999999</c:v>
                </c:pt>
                <c:pt idx="32911">
                  <c:v>0.99558853999999997</c:v>
                </c:pt>
                <c:pt idx="32912">
                  <c:v>0.96044742999999999</c:v>
                </c:pt>
                <c:pt idx="32913">
                  <c:v>0.99937189999999998</c:v>
                </c:pt>
                <c:pt idx="32914">
                  <c:v>0.99296445</c:v>
                </c:pt>
                <c:pt idx="32915">
                  <c:v>0.99781129999999996</c:v>
                </c:pt>
                <c:pt idx="32916">
                  <c:v>0.98639089999999996</c:v>
                </c:pt>
                <c:pt idx="32917">
                  <c:v>0.98709064999999996</c:v>
                </c:pt>
                <c:pt idx="32918">
                  <c:v>0.99811446999999998</c:v>
                </c:pt>
                <c:pt idx="32919">
                  <c:v>0.99920350000000002</c:v>
                </c:pt>
                <c:pt idx="32920">
                  <c:v>0.99190926999999995</c:v>
                </c:pt>
                <c:pt idx="32921">
                  <c:v>0.99404060000000005</c:v>
                </c:pt>
                <c:pt idx="32922">
                  <c:v>0.99473745000000002</c:v>
                </c:pt>
                <c:pt idx="32923">
                  <c:v>0.98947949999999996</c:v>
                </c:pt>
                <c:pt idx="32924">
                  <c:v>0.99968785000000004</c:v>
                </c:pt>
                <c:pt idx="32925">
                  <c:v>0.99943674000000005</c:v>
                </c:pt>
                <c:pt idx="32926">
                  <c:v>0.99787194000000001</c:v>
                </c:pt>
                <c:pt idx="32927">
                  <c:v>0.97262579999999998</c:v>
                </c:pt>
                <c:pt idx="32928">
                  <c:v>1.0013232999999999</c:v>
                </c:pt>
                <c:pt idx="32929">
                  <c:v>1.0001585</c:v>
                </c:pt>
                <c:pt idx="32930">
                  <c:v>1.0014529999999999</c:v>
                </c:pt>
                <c:pt idx="32931">
                  <c:v>1.0008698</c:v>
                </c:pt>
                <c:pt idx="32932">
                  <c:v>1.0030357000000001</c:v>
                </c:pt>
                <c:pt idx="32933">
                  <c:v>1.0021960000000001</c:v>
                </c:pt>
                <c:pt idx="32934">
                  <c:v>0.99939126</c:v>
                </c:pt>
                <c:pt idx="32935">
                  <c:v>0.96314244999999998</c:v>
                </c:pt>
                <c:pt idx="32936">
                  <c:v>0.99209327000000003</c:v>
                </c:pt>
                <c:pt idx="32937">
                  <c:v>1.0001203999999999</c:v>
                </c:pt>
                <c:pt idx="32938">
                  <c:v>0.99946159999999995</c:v>
                </c:pt>
                <c:pt idx="32939">
                  <c:v>0.99349759999999998</c:v>
                </c:pt>
                <c:pt idx="32940">
                  <c:v>0.99963159999999995</c:v>
                </c:pt>
                <c:pt idx="32941">
                  <c:v>0.99961610000000001</c:v>
                </c:pt>
                <c:pt idx="32942">
                  <c:v>0.995973</c:v>
                </c:pt>
                <c:pt idx="32943">
                  <c:v>0.98903830000000004</c:v>
                </c:pt>
                <c:pt idx="32944">
                  <c:v>1.0002192999999999</c:v>
                </c:pt>
                <c:pt idx="32945">
                  <c:v>0.997618</c:v>
                </c:pt>
                <c:pt idx="32946">
                  <c:v>0.99351495999999995</c:v>
                </c:pt>
                <c:pt idx="32947">
                  <c:v>0.99452483999999997</c:v>
                </c:pt>
                <c:pt idx="32948">
                  <c:v>0.96190089999999995</c:v>
                </c:pt>
                <c:pt idx="32949">
                  <c:v>0.98823196000000002</c:v>
                </c:pt>
                <c:pt idx="32950">
                  <c:v>0.99996229999999997</c:v>
                </c:pt>
                <c:pt idx="32951">
                  <c:v>0.97849779999999997</c:v>
                </c:pt>
                <c:pt idx="32952">
                  <c:v>0.96606015999999995</c:v>
                </c:pt>
                <c:pt idx="32953">
                  <c:v>1.000578</c:v>
                </c:pt>
                <c:pt idx="32954">
                  <c:v>0.99863564999999999</c:v>
                </c:pt>
                <c:pt idx="32955">
                  <c:v>1.0005702999999999</c:v>
                </c:pt>
                <c:pt idx="32956">
                  <c:v>0.99775959999999997</c:v>
                </c:pt>
                <c:pt idx="32957">
                  <c:v>0.99957010000000002</c:v>
                </c:pt>
                <c:pt idx="32958">
                  <c:v>0.99789689999999998</c:v>
                </c:pt>
                <c:pt idx="32959">
                  <c:v>0.98310540000000002</c:v>
                </c:pt>
                <c:pt idx="32960">
                  <c:v>0.99937785000000001</c:v>
                </c:pt>
                <c:pt idx="32961">
                  <c:v>0.98584276000000004</c:v>
                </c:pt>
                <c:pt idx="32962">
                  <c:v>0.99216850000000001</c:v>
                </c:pt>
                <c:pt idx="32963">
                  <c:v>1.0006523000000001</c:v>
                </c:pt>
                <c:pt idx="32964">
                  <c:v>0.99863190000000002</c:v>
                </c:pt>
                <c:pt idx="32965">
                  <c:v>0.85101634000000004</c:v>
                </c:pt>
                <c:pt idx="32966">
                  <c:v>1.0005921</c:v>
                </c:pt>
                <c:pt idx="32967">
                  <c:v>0.99761690000000003</c:v>
                </c:pt>
                <c:pt idx="32968">
                  <c:v>0.98203790000000002</c:v>
                </c:pt>
                <c:pt idx="32969">
                  <c:v>0.98582329999999996</c:v>
                </c:pt>
                <c:pt idx="32970">
                  <c:v>0.98118890000000003</c:v>
                </c:pt>
                <c:pt idx="32971">
                  <c:v>1.0000312</c:v>
                </c:pt>
                <c:pt idx="32972">
                  <c:v>0.99789304000000001</c:v>
                </c:pt>
                <c:pt idx="32973">
                  <c:v>0.99232129999999996</c:v>
                </c:pt>
                <c:pt idx="32974">
                  <c:v>0.96460049999999997</c:v>
                </c:pt>
                <c:pt idx="32975">
                  <c:v>0.97860473000000003</c:v>
                </c:pt>
                <c:pt idx="32976">
                  <c:v>0.99771136000000005</c:v>
                </c:pt>
                <c:pt idx="32977">
                  <c:v>0.99469023999999995</c:v>
                </c:pt>
                <c:pt idx="32978">
                  <c:v>0.97325439999999996</c:v>
                </c:pt>
                <c:pt idx="32979">
                  <c:v>0.99618786999999998</c:v>
                </c:pt>
                <c:pt idx="32980">
                  <c:v>0.99767035000000004</c:v>
                </c:pt>
                <c:pt idx="32981">
                  <c:v>0.99536705000000003</c:v>
                </c:pt>
                <c:pt idx="32982">
                  <c:v>0.99967779999999995</c:v>
                </c:pt>
                <c:pt idx="32983">
                  <c:v>1.0000595000000001</c:v>
                </c:pt>
                <c:pt idx="32984">
                  <c:v>0.98830640000000003</c:v>
                </c:pt>
                <c:pt idx="32985">
                  <c:v>0.98344169999999997</c:v>
                </c:pt>
                <c:pt idx="32986">
                  <c:v>1.0003673</c:v>
                </c:pt>
                <c:pt idx="32987">
                  <c:v>0.99876489999999996</c:v>
                </c:pt>
                <c:pt idx="32988">
                  <c:v>0.99963939999999996</c:v>
                </c:pt>
                <c:pt idx="32989">
                  <c:v>0.99963175999999998</c:v>
                </c:pt>
                <c:pt idx="32990">
                  <c:v>0.99822264999999999</c:v>
                </c:pt>
                <c:pt idx="32991">
                  <c:v>0.99980824999999995</c:v>
                </c:pt>
                <c:pt idx="32992">
                  <c:v>0.99818456</c:v>
                </c:pt>
                <c:pt idx="32993">
                  <c:v>0.98288690000000001</c:v>
                </c:pt>
                <c:pt idx="32994">
                  <c:v>0.99680983999999995</c:v>
                </c:pt>
                <c:pt idx="32995">
                  <c:v>0.99939686000000005</c:v>
                </c:pt>
                <c:pt idx="32996">
                  <c:v>0.99160020000000004</c:v>
                </c:pt>
                <c:pt idx="32997">
                  <c:v>0.99665665999999997</c:v>
                </c:pt>
                <c:pt idx="32998">
                  <c:v>0.99248146999999998</c:v>
                </c:pt>
                <c:pt idx="32999">
                  <c:v>1.0006142</c:v>
                </c:pt>
                <c:pt idx="33000">
                  <c:v>0.96316570000000001</c:v>
                </c:pt>
                <c:pt idx="33001">
                  <c:v>0.99505580000000005</c:v>
                </c:pt>
                <c:pt idx="33002">
                  <c:v>0.99848460000000006</c:v>
                </c:pt>
                <c:pt idx="33003">
                  <c:v>0.98233205000000001</c:v>
                </c:pt>
                <c:pt idx="33004">
                  <c:v>1.0012045000000001</c:v>
                </c:pt>
                <c:pt idx="33005">
                  <c:v>1.0016818000000001</c:v>
                </c:pt>
                <c:pt idx="33006">
                  <c:v>0.99857974000000005</c:v>
                </c:pt>
                <c:pt idx="33007">
                  <c:v>0.99623512999999997</c:v>
                </c:pt>
                <c:pt idx="33008">
                  <c:v>1.0007280000000001</c:v>
                </c:pt>
                <c:pt idx="33009">
                  <c:v>1.0012937</c:v>
                </c:pt>
                <c:pt idx="33010">
                  <c:v>0.99993209999999999</c:v>
                </c:pt>
                <c:pt idx="33011">
                  <c:v>0.95948960000000005</c:v>
                </c:pt>
                <c:pt idx="33012">
                  <c:v>1.0001481999999999</c:v>
                </c:pt>
                <c:pt idx="33013">
                  <c:v>0.97531383999999999</c:v>
                </c:pt>
                <c:pt idx="33014">
                  <c:v>0.97450143</c:v>
                </c:pt>
                <c:pt idx="33015">
                  <c:v>0.99644869999999997</c:v>
                </c:pt>
                <c:pt idx="33016">
                  <c:v>0.98453707000000001</c:v>
                </c:pt>
                <c:pt idx="33017">
                  <c:v>1.0006946000000001</c:v>
                </c:pt>
                <c:pt idx="33018">
                  <c:v>0.99678359999999999</c:v>
                </c:pt>
                <c:pt idx="33019">
                  <c:v>0.99015569999999997</c:v>
                </c:pt>
                <c:pt idx="33020">
                  <c:v>1.0011181</c:v>
                </c:pt>
                <c:pt idx="33021">
                  <c:v>0.99071089999999995</c:v>
                </c:pt>
                <c:pt idx="33022">
                  <c:v>1.0007497000000001</c:v>
                </c:pt>
                <c:pt idx="33023">
                  <c:v>1.0014254</c:v>
                </c:pt>
                <c:pt idx="33024">
                  <c:v>0.99757165000000003</c:v>
                </c:pt>
                <c:pt idx="33025">
                  <c:v>0.98882959999999998</c:v>
                </c:pt>
                <c:pt idx="33026">
                  <c:v>0.99723419999999996</c:v>
                </c:pt>
                <c:pt idx="33027">
                  <c:v>0.97754779999999997</c:v>
                </c:pt>
                <c:pt idx="33028">
                  <c:v>0.98036957000000002</c:v>
                </c:pt>
                <c:pt idx="33029">
                  <c:v>1.001199</c:v>
                </c:pt>
                <c:pt idx="33030">
                  <c:v>0.99838846999999997</c:v>
                </c:pt>
                <c:pt idx="33031">
                  <c:v>0.99170480000000005</c:v>
                </c:pt>
                <c:pt idx="33032">
                  <c:v>0.98839617000000002</c:v>
                </c:pt>
                <c:pt idx="33033">
                  <c:v>0.99990416000000004</c:v>
                </c:pt>
                <c:pt idx="33034">
                  <c:v>0.99782103</c:v>
                </c:pt>
                <c:pt idx="33035">
                  <c:v>0.99435530000000005</c:v>
                </c:pt>
                <c:pt idx="33036">
                  <c:v>0.91241589999999995</c:v>
                </c:pt>
                <c:pt idx="33037">
                  <c:v>1.0005316</c:v>
                </c:pt>
                <c:pt idx="33038">
                  <c:v>0.99330819999999997</c:v>
                </c:pt>
                <c:pt idx="33039">
                  <c:v>0.98775109999999999</c:v>
                </c:pt>
                <c:pt idx="33040">
                  <c:v>1.0005919000000001</c:v>
                </c:pt>
                <c:pt idx="33041">
                  <c:v>0.97934109999999996</c:v>
                </c:pt>
                <c:pt idx="33042">
                  <c:v>0.9907106</c:v>
                </c:pt>
                <c:pt idx="33043">
                  <c:v>1.0003645000000001</c:v>
                </c:pt>
                <c:pt idx="33044">
                  <c:v>1.0009385</c:v>
                </c:pt>
                <c:pt idx="33045">
                  <c:v>0.98615843000000003</c:v>
                </c:pt>
                <c:pt idx="33046">
                  <c:v>0.9938245</c:v>
                </c:pt>
                <c:pt idx="33047">
                  <c:v>1.0004090999999999</c:v>
                </c:pt>
                <c:pt idx="33048">
                  <c:v>1.0014875000000001</c:v>
                </c:pt>
                <c:pt idx="33049">
                  <c:v>0.99705750000000004</c:v>
                </c:pt>
                <c:pt idx="33050">
                  <c:v>0.99712840000000003</c:v>
                </c:pt>
                <c:pt idx="33051">
                  <c:v>0.99966323000000001</c:v>
                </c:pt>
                <c:pt idx="33052">
                  <c:v>0.99969589999999997</c:v>
                </c:pt>
                <c:pt idx="33053">
                  <c:v>0.94471950000000005</c:v>
                </c:pt>
                <c:pt idx="33054">
                  <c:v>0.99989729999999999</c:v>
                </c:pt>
                <c:pt idx="33055">
                  <c:v>1.0000701999999999</c:v>
                </c:pt>
                <c:pt idx="33056">
                  <c:v>1.0012093</c:v>
                </c:pt>
                <c:pt idx="33057">
                  <c:v>1.0005185999999999</c:v>
                </c:pt>
                <c:pt idx="33058">
                  <c:v>0.99177110000000002</c:v>
                </c:pt>
                <c:pt idx="33059">
                  <c:v>0.99994839999999996</c:v>
                </c:pt>
                <c:pt idx="33060">
                  <c:v>0.99771600000000005</c:v>
                </c:pt>
                <c:pt idx="33061">
                  <c:v>0.99840949999999995</c:v>
                </c:pt>
                <c:pt idx="33062">
                  <c:v>0.99635410000000002</c:v>
                </c:pt>
                <c:pt idx="33063">
                  <c:v>0.99682236000000002</c:v>
                </c:pt>
                <c:pt idx="33064">
                  <c:v>0.98952169999999995</c:v>
                </c:pt>
                <c:pt idx="33065">
                  <c:v>0.99718076</c:v>
                </c:pt>
                <c:pt idx="33066">
                  <c:v>0.96939189999999997</c:v>
                </c:pt>
                <c:pt idx="33067">
                  <c:v>1.0013825000000001</c:v>
                </c:pt>
                <c:pt idx="33068">
                  <c:v>0.98936749999999996</c:v>
                </c:pt>
                <c:pt idx="33069">
                  <c:v>0.99794375999999996</c:v>
                </c:pt>
                <c:pt idx="33070">
                  <c:v>1.0005398000000001</c:v>
                </c:pt>
                <c:pt idx="33071">
                  <c:v>0.92128885000000005</c:v>
                </c:pt>
                <c:pt idx="33072">
                  <c:v>1.0008188</c:v>
                </c:pt>
                <c:pt idx="33073">
                  <c:v>0.99386640000000004</c:v>
                </c:pt>
                <c:pt idx="33074">
                  <c:v>0.99215834999999997</c:v>
                </c:pt>
                <c:pt idx="33075">
                  <c:v>0.99997866000000002</c:v>
                </c:pt>
                <c:pt idx="33076">
                  <c:v>0.95850999999999997</c:v>
                </c:pt>
                <c:pt idx="33077">
                  <c:v>1.0019141</c:v>
                </c:pt>
                <c:pt idx="33078">
                  <c:v>1.000343</c:v>
                </c:pt>
                <c:pt idx="33079">
                  <c:v>0.98981779999999997</c:v>
                </c:pt>
                <c:pt idx="33080">
                  <c:v>0.97213669999999996</c:v>
                </c:pt>
                <c:pt idx="33081">
                  <c:v>0.96646359999999998</c:v>
                </c:pt>
                <c:pt idx="33082">
                  <c:v>0.99965150000000003</c:v>
                </c:pt>
                <c:pt idx="33083">
                  <c:v>0.98665433999999996</c:v>
                </c:pt>
                <c:pt idx="33084">
                  <c:v>0.99838704</c:v>
                </c:pt>
                <c:pt idx="33085">
                  <c:v>0.99209327000000003</c:v>
                </c:pt>
                <c:pt idx="33086">
                  <c:v>0.99770300000000001</c:v>
                </c:pt>
                <c:pt idx="33087">
                  <c:v>0.99858826000000001</c:v>
                </c:pt>
                <c:pt idx="33088">
                  <c:v>1.0005295000000001</c:v>
                </c:pt>
                <c:pt idx="33089">
                  <c:v>0.96332543999999998</c:v>
                </c:pt>
                <c:pt idx="33090">
                  <c:v>0.99733170000000004</c:v>
                </c:pt>
                <c:pt idx="33091">
                  <c:v>0.99498370000000003</c:v>
                </c:pt>
                <c:pt idx="33092">
                  <c:v>1.0002998999999999</c:v>
                </c:pt>
                <c:pt idx="33093">
                  <c:v>0.99947613000000002</c:v>
                </c:pt>
                <c:pt idx="33094">
                  <c:v>0.99674415999999999</c:v>
                </c:pt>
                <c:pt idx="33095">
                  <c:v>0.99122840000000001</c:v>
                </c:pt>
                <c:pt idx="33096">
                  <c:v>0.99849149999999998</c:v>
                </c:pt>
                <c:pt idx="33097">
                  <c:v>0.99804839999999995</c:v>
                </c:pt>
                <c:pt idx="33098">
                  <c:v>0.99139756000000001</c:v>
                </c:pt>
                <c:pt idx="33099">
                  <c:v>0.99130569999999996</c:v>
                </c:pt>
                <c:pt idx="33100">
                  <c:v>1.0017767</c:v>
                </c:pt>
                <c:pt idx="33101">
                  <c:v>0.99503856999999996</c:v>
                </c:pt>
                <c:pt idx="33102">
                  <c:v>0.98905259999999995</c:v>
                </c:pt>
                <c:pt idx="33103">
                  <c:v>1.0003112999999999</c:v>
                </c:pt>
                <c:pt idx="33104">
                  <c:v>0.99702424000000001</c:v>
                </c:pt>
                <c:pt idx="33105">
                  <c:v>0.99881799999999998</c:v>
                </c:pt>
                <c:pt idx="33106">
                  <c:v>0.97534299999999996</c:v>
                </c:pt>
                <c:pt idx="33107">
                  <c:v>0.99818980000000002</c:v>
                </c:pt>
                <c:pt idx="33108">
                  <c:v>0.94011307</c:v>
                </c:pt>
                <c:pt idx="33109">
                  <c:v>1.0029440000000001</c:v>
                </c:pt>
                <c:pt idx="33110">
                  <c:v>0.98791337000000001</c:v>
                </c:pt>
                <c:pt idx="33111">
                  <c:v>1.000318</c:v>
                </c:pt>
                <c:pt idx="33112">
                  <c:v>1.0004725000000001</c:v>
                </c:pt>
                <c:pt idx="33113">
                  <c:v>0.99526800000000004</c:v>
                </c:pt>
                <c:pt idx="33114">
                  <c:v>0.99998355000000005</c:v>
                </c:pt>
                <c:pt idx="33115">
                  <c:v>1.0004090000000001</c:v>
                </c:pt>
                <c:pt idx="33116">
                  <c:v>0.99762225000000004</c:v>
                </c:pt>
                <c:pt idx="33117">
                  <c:v>0.9922687</c:v>
                </c:pt>
                <c:pt idx="33118">
                  <c:v>1.0005264</c:v>
                </c:pt>
                <c:pt idx="33119">
                  <c:v>0.99955669999999996</c:v>
                </c:pt>
                <c:pt idx="33120">
                  <c:v>0.97173469999999995</c:v>
                </c:pt>
                <c:pt idx="33121">
                  <c:v>1.000508</c:v>
                </c:pt>
                <c:pt idx="33122">
                  <c:v>0.99751513999999997</c:v>
                </c:pt>
                <c:pt idx="33123">
                  <c:v>0.99080056000000005</c:v>
                </c:pt>
                <c:pt idx="33124">
                  <c:v>0.98625370000000001</c:v>
                </c:pt>
                <c:pt idx="33125">
                  <c:v>0.96995949999999997</c:v>
                </c:pt>
                <c:pt idx="33126">
                  <c:v>1.0008520999999999</c:v>
                </c:pt>
                <c:pt idx="33127">
                  <c:v>0.99955236999999997</c:v>
                </c:pt>
                <c:pt idx="33128">
                  <c:v>0.99411859999999996</c:v>
                </c:pt>
                <c:pt idx="33129">
                  <c:v>0.99981945999999999</c:v>
                </c:pt>
                <c:pt idx="33130">
                  <c:v>0.99305209999999999</c:v>
                </c:pt>
                <c:pt idx="33131">
                  <c:v>0.98074275</c:v>
                </c:pt>
                <c:pt idx="33132">
                  <c:v>0.98295239999999995</c:v>
                </c:pt>
                <c:pt idx="33133">
                  <c:v>0.98320030000000003</c:v>
                </c:pt>
                <c:pt idx="33134">
                  <c:v>0.98278270000000001</c:v>
                </c:pt>
                <c:pt idx="33135">
                  <c:v>0.99951369999999995</c:v>
                </c:pt>
                <c:pt idx="33136">
                  <c:v>0.96370845999999999</c:v>
                </c:pt>
                <c:pt idx="33137">
                  <c:v>0.99971162999999996</c:v>
                </c:pt>
                <c:pt idx="33138">
                  <c:v>0.96370155000000002</c:v>
                </c:pt>
                <c:pt idx="33139">
                  <c:v>0.98962570000000005</c:v>
                </c:pt>
                <c:pt idx="33140">
                  <c:v>0.99944929999999998</c:v>
                </c:pt>
                <c:pt idx="33141">
                  <c:v>0.99738466999999997</c:v>
                </c:pt>
                <c:pt idx="33142">
                  <c:v>0.97597679999999998</c:v>
                </c:pt>
                <c:pt idx="33143">
                  <c:v>0.99700639999999996</c:v>
                </c:pt>
                <c:pt idx="33144">
                  <c:v>0.99953389999999998</c:v>
                </c:pt>
                <c:pt idx="33145">
                  <c:v>0.98620390000000002</c:v>
                </c:pt>
                <c:pt idx="33146">
                  <c:v>0.99435629999999997</c:v>
                </c:pt>
                <c:pt idx="33147">
                  <c:v>0.99721634000000003</c:v>
                </c:pt>
                <c:pt idx="33148">
                  <c:v>0.99258519999999995</c:v>
                </c:pt>
                <c:pt idx="33149">
                  <c:v>1.0010005</c:v>
                </c:pt>
                <c:pt idx="33150">
                  <c:v>0.97098726000000002</c:v>
                </c:pt>
                <c:pt idx="33151">
                  <c:v>0.97508912999999997</c:v>
                </c:pt>
                <c:pt idx="33152">
                  <c:v>0.99843939999999998</c:v>
                </c:pt>
                <c:pt idx="33153">
                  <c:v>0.98258069999999997</c:v>
                </c:pt>
                <c:pt idx="33154">
                  <c:v>0.99845039999999996</c:v>
                </c:pt>
                <c:pt idx="33155">
                  <c:v>1.0035208</c:v>
                </c:pt>
                <c:pt idx="33156">
                  <c:v>0.98814760000000001</c:v>
                </c:pt>
                <c:pt idx="33157">
                  <c:v>0.99242160000000001</c:v>
                </c:pt>
                <c:pt idx="33158">
                  <c:v>0.98826563000000001</c:v>
                </c:pt>
                <c:pt idx="33159">
                  <c:v>0.99961049999999996</c:v>
                </c:pt>
                <c:pt idx="33160">
                  <c:v>0.99110799999999999</c:v>
                </c:pt>
                <c:pt idx="33161">
                  <c:v>0.98200869999999996</c:v>
                </c:pt>
                <c:pt idx="33162">
                  <c:v>0.98249704000000004</c:v>
                </c:pt>
                <c:pt idx="33163">
                  <c:v>0.99409749999999997</c:v>
                </c:pt>
                <c:pt idx="33164">
                  <c:v>0.98524889999999998</c:v>
                </c:pt>
                <c:pt idx="33165">
                  <c:v>0.99897670000000005</c:v>
                </c:pt>
                <c:pt idx="33166">
                  <c:v>0.9961489</c:v>
                </c:pt>
                <c:pt idx="33167">
                  <c:v>0.97784375999999995</c:v>
                </c:pt>
                <c:pt idx="33168">
                  <c:v>1.0001842999999999</c:v>
                </c:pt>
                <c:pt idx="33169">
                  <c:v>0.99765276999999997</c:v>
                </c:pt>
                <c:pt idx="33170">
                  <c:v>0.99961644000000005</c:v>
                </c:pt>
                <c:pt idx="33171">
                  <c:v>0.99807040000000002</c:v>
                </c:pt>
                <c:pt idx="33172">
                  <c:v>0.99930649999999999</c:v>
                </c:pt>
                <c:pt idx="33173">
                  <c:v>1.0021652000000001</c:v>
                </c:pt>
                <c:pt idx="33174">
                  <c:v>0.98805845000000003</c:v>
                </c:pt>
                <c:pt idx="33175">
                  <c:v>0.99117875</c:v>
                </c:pt>
                <c:pt idx="33176">
                  <c:v>0.9998532</c:v>
                </c:pt>
                <c:pt idx="33177">
                  <c:v>0.99686560000000002</c:v>
                </c:pt>
                <c:pt idx="33178">
                  <c:v>1.0016836</c:v>
                </c:pt>
                <c:pt idx="33179">
                  <c:v>0.99927549999999998</c:v>
                </c:pt>
                <c:pt idx="33180">
                  <c:v>0.99963159999999995</c:v>
                </c:pt>
                <c:pt idx="33181">
                  <c:v>0.97494409999999998</c:v>
                </c:pt>
                <c:pt idx="33182">
                  <c:v>1.0052076999999999</c:v>
                </c:pt>
                <c:pt idx="33183">
                  <c:v>0.97553056000000005</c:v>
                </c:pt>
                <c:pt idx="33184">
                  <c:v>0.9846992</c:v>
                </c:pt>
                <c:pt idx="33185">
                  <c:v>1.0019966</c:v>
                </c:pt>
                <c:pt idx="33186">
                  <c:v>0.99941959999999996</c:v>
                </c:pt>
                <c:pt idx="33187">
                  <c:v>1.0006127</c:v>
                </c:pt>
                <c:pt idx="33188">
                  <c:v>0.99678319999999998</c:v>
                </c:pt>
                <c:pt idx="33189">
                  <c:v>0.99929374000000004</c:v>
                </c:pt>
                <c:pt idx="33190">
                  <c:v>1.0012764999999999</c:v>
                </c:pt>
                <c:pt idx="33191">
                  <c:v>1.0005231000000001</c:v>
                </c:pt>
                <c:pt idx="33192">
                  <c:v>0.94031560000000003</c:v>
                </c:pt>
                <c:pt idx="33193">
                  <c:v>0.9886182</c:v>
                </c:pt>
                <c:pt idx="33194">
                  <c:v>1.0012093</c:v>
                </c:pt>
                <c:pt idx="33195">
                  <c:v>0.99890756999999997</c:v>
                </c:pt>
                <c:pt idx="33196">
                  <c:v>0.99221090000000001</c:v>
                </c:pt>
                <c:pt idx="33197">
                  <c:v>0.99944809999999995</c:v>
                </c:pt>
                <c:pt idx="33198">
                  <c:v>1.000753</c:v>
                </c:pt>
                <c:pt idx="33199">
                  <c:v>0.99793220000000005</c:v>
                </c:pt>
                <c:pt idx="33200">
                  <c:v>0.99702299999999999</c:v>
                </c:pt>
                <c:pt idx="33201">
                  <c:v>0.9967009</c:v>
                </c:pt>
                <c:pt idx="33202">
                  <c:v>1.0004044999999999</c:v>
                </c:pt>
                <c:pt idx="33203">
                  <c:v>0.99823220000000001</c:v>
                </c:pt>
                <c:pt idx="33204">
                  <c:v>1.0005489999999999</c:v>
                </c:pt>
                <c:pt idx="33205">
                  <c:v>0.99844456000000004</c:v>
                </c:pt>
                <c:pt idx="33206">
                  <c:v>0.99746203</c:v>
                </c:pt>
                <c:pt idx="33207">
                  <c:v>0.97676872999999997</c:v>
                </c:pt>
                <c:pt idx="33208">
                  <c:v>1.0004660999999999</c:v>
                </c:pt>
                <c:pt idx="33209">
                  <c:v>1.0008986</c:v>
                </c:pt>
                <c:pt idx="33210">
                  <c:v>0.99590962999999999</c:v>
                </c:pt>
                <c:pt idx="33211">
                  <c:v>1.0005398000000001</c:v>
                </c:pt>
                <c:pt idx="33212">
                  <c:v>0.93247179999999996</c:v>
                </c:pt>
                <c:pt idx="33213">
                  <c:v>0.99365084999999997</c:v>
                </c:pt>
                <c:pt idx="33214">
                  <c:v>0.99788960000000004</c:v>
                </c:pt>
                <c:pt idx="33215">
                  <c:v>0.99273396000000003</c:v>
                </c:pt>
                <c:pt idx="33216">
                  <c:v>1.000475</c:v>
                </c:pt>
                <c:pt idx="33217">
                  <c:v>0.99599490000000002</c:v>
                </c:pt>
                <c:pt idx="33218">
                  <c:v>0.93463719999999995</c:v>
                </c:pt>
                <c:pt idx="33219">
                  <c:v>0.99663710000000005</c:v>
                </c:pt>
                <c:pt idx="33220">
                  <c:v>0.90773594000000002</c:v>
                </c:pt>
                <c:pt idx="33221">
                  <c:v>1.0000064</c:v>
                </c:pt>
                <c:pt idx="33222">
                  <c:v>0.97610145999999998</c:v>
                </c:pt>
                <c:pt idx="33223">
                  <c:v>0.98967654000000005</c:v>
                </c:pt>
                <c:pt idx="33224">
                  <c:v>0.96202624000000003</c:v>
                </c:pt>
                <c:pt idx="33225">
                  <c:v>0.95429856000000002</c:v>
                </c:pt>
                <c:pt idx="33226">
                  <c:v>0.99969889999999995</c:v>
                </c:pt>
                <c:pt idx="33227">
                  <c:v>0.99682163999999995</c:v>
                </c:pt>
                <c:pt idx="33228">
                  <c:v>0.99519449999999998</c:v>
                </c:pt>
                <c:pt idx="33229">
                  <c:v>0.99667280000000003</c:v>
                </c:pt>
                <c:pt idx="33230">
                  <c:v>0.99947929999999996</c:v>
                </c:pt>
                <c:pt idx="33231">
                  <c:v>0.96506060000000005</c:v>
                </c:pt>
                <c:pt idx="33232">
                  <c:v>0.99625014999999995</c:v>
                </c:pt>
                <c:pt idx="33233">
                  <c:v>1.0011199</c:v>
                </c:pt>
                <c:pt idx="33234">
                  <c:v>1.0014299</c:v>
                </c:pt>
                <c:pt idx="33235">
                  <c:v>0.99280374999999998</c:v>
                </c:pt>
                <c:pt idx="33236">
                  <c:v>0.99843680000000001</c:v>
                </c:pt>
                <c:pt idx="33237">
                  <c:v>0.97742574999999998</c:v>
                </c:pt>
                <c:pt idx="33238">
                  <c:v>0.9987743</c:v>
                </c:pt>
                <c:pt idx="33239">
                  <c:v>0.996336</c:v>
                </c:pt>
                <c:pt idx="33240">
                  <c:v>1.0000931</c:v>
                </c:pt>
                <c:pt idx="33241">
                  <c:v>0.98065860000000005</c:v>
                </c:pt>
                <c:pt idx="33242">
                  <c:v>0.98280935999999997</c:v>
                </c:pt>
                <c:pt idx="33243">
                  <c:v>0.98772645000000003</c:v>
                </c:pt>
                <c:pt idx="33244">
                  <c:v>0.97485060000000001</c:v>
                </c:pt>
                <c:pt idx="33245">
                  <c:v>0.97555049999999999</c:v>
                </c:pt>
                <c:pt idx="33246">
                  <c:v>1.0006409000000001</c:v>
                </c:pt>
                <c:pt idx="33247">
                  <c:v>0.99085593000000005</c:v>
                </c:pt>
                <c:pt idx="33248">
                  <c:v>1.001023</c:v>
                </c:pt>
                <c:pt idx="33249">
                  <c:v>1.0004660999999999</c:v>
                </c:pt>
                <c:pt idx="33250">
                  <c:v>1.0002049</c:v>
                </c:pt>
                <c:pt idx="33251">
                  <c:v>0.99408549999999996</c:v>
                </c:pt>
                <c:pt idx="33252">
                  <c:v>1.0000559</c:v>
                </c:pt>
                <c:pt idx="33253">
                  <c:v>1.0009440999999999</c:v>
                </c:pt>
                <c:pt idx="33254">
                  <c:v>0.99408339999999995</c:v>
                </c:pt>
                <c:pt idx="33255">
                  <c:v>0.99956023999999999</c:v>
                </c:pt>
                <c:pt idx="33256">
                  <c:v>0.97503839999999997</c:v>
                </c:pt>
                <c:pt idx="33257">
                  <c:v>0.98331550000000001</c:v>
                </c:pt>
                <c:pt idx="33258">
                  <c:v>1.0031785</c:v>
                </c:pt>
                <c:pt idx="33259">
                  <c:v>0.97322785999999994</c:v>
                </c:pt>
                <c:pt idx="33260">
                  <c:v>1.0000249000000001</c:v>
                </c:pt>
                <c:pt idx="33261">
                  <c:v>0.89151484000000003</c:v>
                </c:pt>
                <c:pt idx="33262">
                  <c:v>0.99968979999999996</c:v>
                </c:pt>
                <c:pt idx="33263">
                  <c:v>0.99235034</c:v>
                </c:pt>
                <c:pt idx="33264">
                  <c:v>0.99483670000000002</c:v>
                </c:pt>
                <c:pt idx="33265">
                  <c:v>0.97817874000000005</c:v>
                </c:pt>
                <c:pt idx="33266">
                  <c:v>0.99416099999999996</c:v>
                </c:pt>
                <c:pt idx="33267">
                  <c:v>0.99881743999999995</c:v>
                </c:pt>
                <c:pt idx="33268">
                  <c:v>1.0001793999999999</c:v>
                </c:pt>
                <c:pt idx="33269">
                  <c:v>0.98372559999999998</c:v>
                </c:pt>
                <c:pt idx="33270">
                  <c:v>1.0003629000000001</c:v>
                </c:pt>
                <c:pt idx="33271">
                  <c:v>0.99648919999999996</c:v>
                </c:pt>
                <c:pt idx="33272">
                  <c:v>0.99190396000000003</c:v>
                </c:pt>
                <c:pt idx="33273">
                  <c:v>0.98871849999999994</c:v>
                </c:pt>
                <c:pt idx="33274">
                  <c:v>0.99915889999999996</c:v>
                </c:pt>
                <c:pt idx="33275">
                  <c:v>0.97884859999999996</c:v>
                </c:pt>
                <c:pt idx="33276">
                  <c:v>0.99539089999999997</c:v>
                </c:pt>
                <c:pt idx="33277">
                  <c:v>0.98608759999999995</c:v>
                </c:pt>
                <c:pt idx="33278">
                  <c:v>0.99885000000000002</c:v>
                </c:pt>
                <c:pt idx="33279">
                  <c:v>1.0008619999999999</c:v>
                </c:pt>
                <c:pt idx="33280">
                  <c:v>0.98744695999999998</c:v>
                </c:pt>
                <c:pt idx="33281">
                  <c:v>1.0008345000000001</c:v>
                </c:pt>
                <c:pt idx="33282">
                  <c:v>1.0009385</c:v>
                </c:pt>
                <c:pt idx="33283">
                  <c:v>1.0006701</c:v>
                </c:pt>
                <c:pt idx="33284">
                  <c:v>0.99833727000000005</c:v>
                </c:pt>
                <c:pt idx="33285">
                  <c:v>1.0016491000000001</c:v>
                </c:pt>
                <c:pt idx="33286">
                  <c:v>0.99369836</c:v>
                </c:pt>
                <c:pt idx="33287">
                  <c:v>0.99681114999999998</c:v>
                </c:pt>
                <c:pt idx="33288">
                  <c:v>0.96923269999999995</c:v>
                </c:pt>
                <c:pt idx="33289">
                  <c:v>1.0006409000000001</c:v>
                </c:pt>
                <c:pt idx="33290">
                  <c:v>0.99921804999999997</c:v>
                </c:pt>
                <c:pt idx="33291">
                  <c:v>0.9925041</c:v>
                </c:pt>
                <c:pt idx="33292">
                  <c:v>0.98565060000000004</c:v>
                </c:pt>
                <c:pt idx="33293">
                  <c:v>0.98677939999999997</c:v>
                </c:pt>
                <c:pt idx="33294">
                  <c:v>1.0011584</c:v>
                </c:pt>
                <c:pt idx="33295">
                  <c:v>1.0004101999999999</c:v>
                </c:pt>
                <c:pt idx="33296">
                  <c:v>0.99794419999999995</c:v>
                </c:pt>
                <c:pt idx="33297">
                  <c:v>0.99400805999999997</c:v>
                </c:pt>
                <c:pt idx="33298">
                  <c:v>0.99417423999999999</c:v>
                </c:pt>
                <c:pt idx="33299">
                  <c:v>0.99272572999999997</c:v>
                </c:pt>
                <c:pt idx="33300">
                  <c:v>0.97292703000000003</c:v>
                </c:pt>
                <c:pt idx="33301">
                  <c:v>1.0024918</c:v>
                </c:pt>
                <c:pt idx="33302">
                  <c:v>0.99608909999999995</c:v>
                </c:pt>
                <c:pt idx="33303">
                  <c:v>1.0016001000000001</c:v>
                </c:pt>
                <c:pt idx="33304">
                  <c:v>0.99399919999999997</c:v>
                </c:pt>
                <c:pt idx="33305">
                  <c:v>0.97131369999999995</c:v>
                </c:pt>
                <c:pt idx="33306">
                  <c:v>0.96976965999999998</c:v>
                </c:pt>
                <c:pt idx="33307">
                  <c:v>1.0016398</c:v>
                </c:pt>
                <c:pt idx="33308">
                  <c:v>0.98685944000000003</c:v>
                </c:pt>
                <c:pt idx="33309">
                  <c:v>0.99893109999999996</c:v>
                </c:pt>
                <c:pt idx="33310">
                  <c:v>1.0006043</c:v>
                </c:pt>
                <c:pt idx="33311">
                  <c:v>1.0014007</c:v>
                </c:pt>
                <c:pt idx="33312">
                  <c:v>0.99481034000000002</c:v>
                </c:pt>
                <c:pt idx="33313">
                  <c:v>0.98681969999999997</c:v>
                </c:pt>
                <c:pt idx="33314">
                  <c:v>0.99420523999999999</c:v>
                </c:pt>
                <c:pt idx="33315">
                  <c:v>0.99711879999999997</c:v>
                </c:pt>
                <c:pt idx="33316">
                  <c:v>1.0010728</c:v>
                </c:pt>
                <c:pt idx="33317">
                  <c:v>0.99342792999999996</c:v>
                </c:pt>
                <c:pt idx="33318">
                  <c:v>0.99843470000000001</c:v>
                </c:pt>
                <c:pt idx="33319">
                  <c:v>0.99271050000000005</c:v>
                </c:pt>
                <c:pt idx="33320">
                  <c:v>1.000494</c:v>
                </c:pt>
                <c:pt idx="33321">
                  <c:v>0.99941389999999997</c:v>
                </c:pt>
                <c:pt idx="33322">
                  <c:v>0.99971049999999995</c:v>
                </c:pt>
                <c:pt idx="33323">
                  <c:v>0.99993969999999999</c:v>
                </c:pt>
                <c:pt idx="33324">
                  <c:v>0.99925655000000002</c:v>
                </c:pt>
                <c:pt idx="33325">
                  <c:v>0.98718589999999995</c:v>
                </c:pt>
                <c:pt idx="33326">
                  <c:v>0.99755954999999996</c:v>
                </c:pt>
                <c:pt idx="33327">
                  <c:v>0.99275659999999999</c:v>
                </c:pt>
                <c:pt idx="33328">
                  <c:v>0.98816369999999998</c:v>
                </c:pt>
                <c:pt idx="33329">
                  <c:v>0.96301824000000003</c:v>
                </c:pt>
                <c:pt idx="33330">
                  <c:v>1.0004040999999999</c:v>
                </c:pt>
                <c:pt idx="33331">
                  <c:v>0.99958179999999996</c:v>
                </c:pt>
                <c:pt idx="33332">
                  <c:v>0.99795973000000004</c:v>
                </c:pt>
                <c:pt idx="33333">
                  <c:v>0.99394804000000003</c:v>
                </c:pt>
                <c:pt idx="33334">
                  <c:v>1.0001667000000001</c:v>
                </c:pt>
                <c:pt idx="33335">
                  <c:v>0.99100730000000004</c:v>
                </c:pt>
                <c:pt idx="33336">
                  <c:v>0.97283929999999996</c:v>
                </c:pt>
                <c:pt idx="33337">
                  <c:v>0.99715670000000001</c:v>
                </c:pt>
                <c:pt idx="33338">
                  <c:v>0.99357295000000001</c:v>
                </c:pt>
                <c:pt idx="33339">
                  <c:v>0.94241582999999995</c:v>
                </c:pt>
                <c:pt idx="33340">
                  <c:v>0.99908125000000003</c:v>
                </c:pt>
                <c:pt idx="33341">
                  <c:v>0.99912659999999998</c:v>
                </c:pt>
                <c:pt idx="33342">
                  <c:v>1.0004462999999999</c:v>
                </c:pt>
                <c:pt idx="33343">
                  <c:v>0.99677426000000002</c:v>
                </c:pt>
                <c:pt idx="33344">
                  <c:v>0.99201379999999995</c:v>
                </c:pt>
                <c:pt idx="33345">
                  <c:v>1.0004842</c:v>
                </c:pt>
                <c:pt idx="33346">
                  <c:v>0.97584570000000004</c:v>
                </c:pt>
                <c:pt idx="33347">
                  <c:v>0.99714272999999998</c:v>
                </c:pt>
                <c:pt idx="33348">
                  <c:v>0.99888869999999996</c:v>
                </c:pt>
                <c:pt idx="33349">
                  <c:v>0.99784569999999995</c:v>
                </c:pt>
                <c:pt idx="33350">
                  <c:v>0.99669070000000004</c:v>
                </c:pt>
                <c:pt idx="33351">
                  <c:v>0.99896633999999995</c:v>
                </c:pt>
                <c:pt idx="33352">
                  <c:v>0.9748078</c:v>
                </c:pt>
                <c:pt idx="33353">
                  <c:v>0.99309015</c:v>
                </c:pt>
                <c:pt idx="33354">
                  <c:v>0.9083909</c:v>
                </c:pt>
                <c:pt idx="33355">
                  <c:v>1.0001678000000001</c:v>
                </c:pt>
                <c:pt idx="33356">
                  <c:v>1.0012093</c:v>
                </c:pt>
                <c:pt idx="33357">
                  <c:v>0.98535293000000002</c:v>
                </c:pt>
                <c:pt idx="33358">
                  <c:v>0.99495730000000004</c:v>
                </c:pt>
                <c:pt idx="33359">
                  <c:v>0.99883739999999999</c:v>
                </c:pt>
                <c:pt idx="33360">
                  <c:v>1.0002348000000001</c:v>
                </c:pt>
                <c:pt idx="33361">
                  <c:v>0.94720899999999997</c:v>
                </c:pt>
                <c:pt idx="33362">
                  <c:v>0.99257050000000002</c:v>
                </c:pt>
                <c:pt idx="33363">
                  <c:v>1.0001842999999999</c:v>
                </c:pt>
                <c:pt idx="33364">
                  <c:v>0.97545605999999996</c:v>
                </c:pt>
                <c:pt idx="33365">
                  <c:v>0.99944805999999997</c:v>
                </c:pt>
                <c:pt idx="33366">
                  <c:v>0.96750986999999999</c:v>
                </c:pt>
                <c:pt idx="33367">
                  <c:v>0.99593925000000005</c:v>
                </c:pt>
                <c:pt idx="33368">
                  <c:v>0.99687289999999995</c:v>
                </c:pt>
                <c:pt idx="33369">
                  <c:v>0.97534639999999995</c:v>
                </c:pt>
                <c:pt idx="33370">
                  <c:v>0.9999709</c:v>
                </c:pt>
                <c:pt idx="33371">
                  <c:v>0.99231385999999999</c:v>
                </c:pt>
                <c:pt idx="33372">
                  <c:v>1.0036042999999999</c:v>
                </c:pt>
                <c:pt idx="33373">
                  <c:v>0.97556967000000006</c:v>
                </c:pt>
                <c:pt idx="33374">
                  <c:v>0.98179406000000002</c:v>
                </c:pt>
                <c:pt idx="33375">
                  <c:v>0.99969863999999997</c:v>
                </c:pt>
                <c:pt idx="33376">
                  <c:v>0.99960510000000002</c:v>
                </c:pt>
                <c:pt idx="33377">
                  <c:v>0.99788432999999999</c:v>
                </c:pt>
                <c:pt idx="33378">
                  <c:v>0.98801600000000001</c:v>
                </c:pt>
                <c:pt idx="33379">
                  <c:v>1.0002187</c:v>
                </c:pt>
                <c:pt idx="33380">
                  <c:v>0.99970809999999999</c:v>
                </c:pt>
                <c:pt idx="33381">
                  <c:v>0.96472084999999996</c:v>
                </c:pt>
                <c:pt idx="33382">
                  <c:v>0.98458610000000002</c:v>
                </c:pt>
                <c:pt idx="33383">
                  <c:v>0.99165630000000005</c:v>
                </c:pt>
                <c:pt idx="33384">
                  <c:v>0.98728055000000003</c:v>
                </c:pt>
                <c:pt idx="33385">
                  <c:v>0.98585400000000001</c:v>
                </c:pt>
                <c:pt idx="33386">
                  <c:v>0.99768584999999999</c:v>
                </c:pt>
                <c:pt idx="33387">
                  <c:v>0.99135994999999999</c:v>
                </c:pt>
                <c:pt idx="33388">
                  <c:v>1.0002593</c:v>
                </c:pt>
                <c:pt idx="33389">
                  <c:v>0.97854876999999996</c:v>
                </c:pt>
                <c:pt idx="33390">
                  <c:v>0.99287015000000001</c:v>
                </c:pt>
                <c:pt idx="33391">
                  <c:v>0.99881357000000004</c:v>
                </c:pt>
                <c:pt idx="33392">
                  <c:v>0.99395149999999999</c:v>
                </c:pt>
                <c:pt idx="33393">
                  <c:v>0.94921255000000004</c:v>
                </c:pt>
                <c:pt idx="33394">
                  <c:v>1.001142</c:v>
                </c:pt>
                <c:pt idx="33395">
                  <c:v>1.0003728000000001</c:v>
                </c:pt>
                <c:pt idx="33396">
                  <c:v>0.99637085000000003</c:v>
                </c:pt>
                <c:pt idx="33397">
                  <c:v>0.9909559</c:v>
                </c:pt>
                <c:pt idx="33398">
                  <c:v>0.96967137000000003</c:v>
                </c:pt>
                <c:pt idx="33399">
                  <c:v>0.99476993000000002</c:v>
                </c:pt>
                <c:pt idx="33400">
                  <c:v>0.98907137000000001</c:v>
                </c:pt>
                <c:pt idx="33401">
                  <c:v>1.0033730999999999</c:v>
                </c:pt>
                <c:pt idx="33402">
                  <c:v>1.0004090000000001</c:v>
                </c:pt>
                <c:pt idx="33403">
                  <c:v>0.99853384000000001</c:v>
                </c:pt>
                <c:pt idx="33404">
                  <c:v>1.0018106</c:v>
                </c:pt>
                <c:pt idx="33405">
                  <c:v>0.99141380000000001</c:v>
                </c:pt>
                <c:pt idx="33406">
                  <c:v>0.99958630000000004</c:v>
                </c:pt>
                <c:pt idx="33407">
                  <c:v>0.98837655999999996</c:v>
                </c:pt>
                <c:pt idx="33408">
                  <c:v>1.0012175000000001</c:v>
                </c:pt>
                <c:pt idx="33409">
                  <c:v>0.99104029999999999</c:v>
                </c:pt>
                <c:pt idx="33410">
                  <c:v>1.0004895</c:v>
                </c:pt>
                <c:pt idx="33411">
                  <c:v>0.98260932999999995</c:v>
                </c:pt>
                <c:pt idx="33412">
                  <c:v>0.99882316999999998</c:v>
                </c:pt>
                <c:pt idx="33413">
                  <c:v>0.9914712</c:v>
                </c:pt>
                <c:pt idx="33414">
                  <c:v>0.99839133000000002</c:v>
                </c:pt>
                <c:pt idx="33415">
                  <c:v>0.91748905000000003</c:v>
                </c:pt>
                <c:pt idx="33416">
                  <c:v>0.99204429999999999</c:v>
                </c:pt>
                <c:pt idx="33417">
                  <c:v>0.98334825000000003</c:v>
                </c:pt>
                <c:pt idx="33418">
                  <c:v>1.0015597000000001</c:v>
                </c:pt>
                <c:pt idx="33419">
                  <c:v>1.0015166</c:v>
                </c:pt>
                <c:pt idx="33420">
                  <c:v>0.9897397</c:v>
                </c:pt>
                <c:pt idx="33421">
                  <c:v>0.98021219999999998</c:v>
                </c:pt>
                <c:pt idx="33422">
                  <c:v>1.0012234</c:v>
                </c:pt>
                <c:pt idx="33423">
                  <c:v>0.98394380000000004</c:v>
                </c:pt>
                <c:pt idx="33424">
                  <c:v>0.99845845</c:v>
                </c:pt>
                <c:pt idx="33425">
                  <c:v>0.98417955999999995</c:v>
                </c:pt>
                <c:pt idx="33426">
                  <c:v>1.0005453</c:v>
                </c:pt>
                <c:pt idx="33427">
                  <c:v>0.97545356000000005</c:v>
                </c:pt>
                <c:pt idx="33428">
                  <c:v>0.99666849999999996</c:v>
                </c:pt>
                <c:pt idx="33429">
                  <c:v>0.99812789999999996</c:v>
                </c:pt>
                <c:pt idx="33430">
                  <c:v>0.99999017000000001</c:v>
                </c:pt>
                <c:pt idx="33431">
                  <c:v>0.99629544999999997</c:v>
                </c:pt>
                <c:pt idx="33432">
                  <c:v>0.99955547</c:v>
                </c:pt>
                <c:pt idx="33433">
                  <c:v>0.99977815000000003</c:v>
                </c:pt>
                <c:pt idx="33434">
                  <c:v>0.99971807000000001</c:v>
                </c:pt>
                <c:pt idx="33435">
                  <c:v>0.99968380000000001</c:v>
                </c:pt>
                <c:pt idx="33436">
                  <c:v>0.99146780000000001</c:v>
                </c:pt>
                <c:pt idx="33437">
                  <c:v>0.94417039999999997</c:v>
                </c:pt>
                <c:pt idx="33438">
                  <c:v>0.99233747000000005</c:v>
                </c:pt>
                <c:pt idx="33439">
                  <c:v>0.99812789999999996</c:v>
                </c:pt>
                <c:pt idx="33440">
                  <c:v>0.99960022999999998</c:v>
                </c:pt>
                <c:pt idx="33441">
                  <c:v>1.0010551999999999</c:v>
                </c:pt>
                <c:pt idx="33442">
                  <c:v>0.99789760000000005</c:v>
                </c:pt>
                <c:pt idx="33443">
                  <c:v>0.99860256999999997</c:v>
                </c:pt>
                <c:pt idx="33444">
                  <c:v>0.99803129999999995</c:v>
                </c:pt>
                <c:pt idx="33445">
                  <c:v>1.002683</c:v>
                </c:pt>
                <c:pt idx="33446">
                  <c:v>0.99704367000000005</c:v>
                </c:pt>
                <c:pt idx="33447">
                  <c:v>0.99421585000000001</c:v>
                </c:pt>
                <c:pt idx="33448">
                  <c:v>1.0007022999999999</c:v>
                </c:pt>
                <c:pt idx="33449">
                  <c:v>0.99960994999999997</c:v>
                </c:pt>
                <c:pt idx="33450">
                  <c:v>0.97889079999999995</c:v>
                </c:pt>
                <c:pt idx="33451">
                  <c:v>1.0006254999999999</c:v>
                </c:pt>
                <c:pt idx="33452">
                  <c:v>0.99786454000000002</c:v>
                </c:pt>
                <c:pt idx="33453">
                  <c:v>0.99470250000000004</c:v>
                </c:pt>
                <c:pt idx="33454">
                  <c:v>0.99809753999999995</c:v>
                </c:pt>
                <c:pt idx="33455">
                  <c:v>1.0007777</c:v>
                </c:pt>
                <c:pt idx="33456">
                  <c:v>0.99963175999999998</c:v>
                </c:pt>
                <c:pt idx="33457">
                  <c:v>0.99790405999999998</c:v>
                </c:pt>
                <c:pt idx="33458">
                  <c:v>0.98942006000000005</c:v>
                </c:pt>
                <c:pt idx="33459">
                  <c:v>0.98559916000000003</c:v>
                </c:pt>
                <c:pt idx="33460">
                  <c:v>0.98605173999999995</c:v>
                </c:pt>
                <c:pt idx="33461">
                  <c:v>1.0031675</c:v>
                </c:pt>
                <c:pt idx="33462">
                  <c:v>0.99261445000000004</c:v>
                </c:pt>
                <c:pt idx="33463">
                  <c:v>0.97722880000000001</c:v>
                </c:pt>
                <c:pt idx="33464">
                  <c:v>0.99468045999999999</c:v>
                </c:pt>
                <c:pt idx="33465">
                  <c:v>0.9688734</c:v>
                </c:pt>
                <c:pt idx="33466">
                  <c:v>0.99932310000000002</c:v>
                </c:pt>
                <c:pt idx="33467">
                  <c:v>0.99830467000000001</c:v>
                </c:pt>
                <c:pt idx="33468">
                  <c:v>0.99660769999999999</c:v>
                </c:pt>
                <c:pt idx="33469">
                  <c:v>0.99986929999999996</c:v>
                </c:pt>
                <c:pt idx="33470">
                  <c:v>0.97029980000000005</c:v>
                </c:pt>
                <c:pt idx="33471">
                  <c:v>0.98381406000000005</c:v>
                </c:pt>
                <c:pt idx="33472">
                  <c:v>0.9431041</c:v>
                </c:pt>
                <c:pt idx="33473">
                  <c:v>0.99790895000000002</c:v>
                </c:pt>
                <c:pt idx="33474">
                  <c:v>1.0004090000000001</c:v>
                </c:pt>
                <c:pt idx="33475">
                  <c:v>1.0004109999999999</c:v>
                </c:pt>
                <c:pt idx="33476">
                  <c:v>0.98461103000000005</c:v>
                </c:pt>
                <c:pt idx="33477">
                  <c:v>1.0013299</c:v>
                </c:pt>
                <c:pt idx="33478">
                  <c:v>1.0000465999999999</c:v>
                </c:pt>
                <c:pt idx="33479">
                  <c:v>1.0000937999999999</c:v>
                </c:pt>
                <c:pt idx="33480">
                  <c:v>0.99734820000000002</c:v>
                </c:pt>
                <c:pt idx="33481">
                  <c:v>1.0018328000000001</c:v>
                </c:pt>
                <c:pt idx="33482">
                  <c:v>0.99695069999999997</c:v>
                </c:pt>
                <c:pt idx="33483">
                  <c:v>1.0013999</c:v>
                </c:pt>
                <c:pt idx="33484">
                  <c:v>0.99773590000000001</c:v>
                </c:pt>
                <c:pt idx="33485">
                  <c:v>0.98137419999999997</c:v>
                </c:pt>
                <c:pt idx="33486">
                  <c:v>0.99868760000000001</c:v>
                </c:pt>
                <c:pt idx="33487">
                  <c:v>0.98657539999999999</c:v>
                </c:pt>
                <c:pt idx="33488">
                  <c:v>0.99917126000000001</c:v>
                </c:pt>
                <c:pt idx="33489">
                  <c:v>0.96416795</c:v>
                </c:pt>
                <c:pt idx="33490">
                  <c:v>0.96197250000000001</c:v>
                </c:pt>
                <c:pt idx="33491">
                  <c:v>1.0000522999999999</c:v>
                </c:pt>
                <c:pt idx="33492">
                  <c:v>0.98174329999999999</c:v>
                </c:pt>
                <c:pt idx="33493">
                  <c:v>0.99618905999999996</c:v>
                </c:pt>
                <c:pt idx="33494">
                  <c:v>0.99886229999999998</c:v>
                </c:pt>
                <c:pt idx="33495">
                  <c:v>1.0025907000000001</c:v>
                </c:pt>
                <c:pt idx="33496">
                  <c:v>0.95506495000000002</c:v>
                </c:pt>
                <c:pt idx="33497">
                  <c:v>0.99883949999999999</c:v>
                </c:pt>
                <c:pt idx="33498">
                  <c:v>0.99987499999999996</c:v>
                </c:pt>
                <c:pt idx="33499">
                  <c:v>0.99151235999999998</c:v>
                </c:pt>
                <c:pt idx="33500">
                  <c:v>1.0021880999999999</c:v>
                </c:pt>
                <c:pt idx="33501">
                  <c:v>0.98475575000000004</c:v>
                </c:pt>
                <c:pt idx="33502">
                  <c:v>0.99941659999999999</c:v>
                </c:pt>
                <c:pt idx="33503">
                  <c:v>0.98725799999999997</c:v>
                </c:pt>
                <c:pt idx="33504">
                  <c:v>0.98877389999999998</c:v>
                </c:pt>
                <c:pt idx="33505">
                  <c:v>1.0010948</c:v>
                </c:pt>
                <c:pt idx="33506">
                  <c:v>0.99687236999999995</c:v>
                </c:pt>
                <c:pt idx="33507">
                  <c:v>0.99710520000000002</c:v>
                </c:pt>
                <c:pt idx="33508">
                  <c:v>0.99827284000000005</c:v>
                </c:pt>
                <c:pt idx="33509">
                  <c:v>0.95126429999999995</c:v>
                </c:pt>
                <c:pt idx="33510">
                  <c:v>0.96285600000000005</c:v>
                </c:pt>
                <c:pt idx="33511">
                  <c:v>1.0007064000000001</c:v>
                </c:pt>
                <c:pt idx="33512">
                  <c:v>0.99810725</c:v>
                </c:pt>
                <c:pt idx="33513">
                  <c:v>0.976719</c:v>
                </c:pt>
                <c:pt idx="33514">
                  <c:v>0.95526993000000004</c:v>
                </c:pt>
                <c:pt idx="33515">
                  <c:v>0.99936163</c:v>
                </c:pt>
                <c:pt idx="33516">
                  <c:v>0.99015880000000001</c:v>
                </c:pt>
                <c:pt idx="33517">
                  <c:v>1.0001842999999999</c:v>
                </c:pt>
                <c:pt idx="33518">
                  <c:v>0.97644894999999998</c:v>
                </c:pt>
                <c:pt idx="33519">
                  <c:v>0.99667262999999995</c:v>
                </c:pt>
                <c:pt idx="33520">
                  <c:v>1.0012056</c:v>
                </c:pt>
                <c:pt idx="33521">
                  <c:v>1.000326</c:v>
                </c:pt>
                <c:pt idx="33522">
                  <c:v>0.98004674999999997</c:v>
                </c:pt>
                <c:pt idx="33523">
                  <c:v>0.99499990000000005</c:v>
                </c:pt>
                <c:pt idx="33524">
                  <c:v>0.99974065999999995</c:v>
                </c:pt>
                <c:pt idx="33525">
                  <c:v>0.92028909999999997</c:v>
                </c:pt>
                <c:pt idx="33526">
                  <c:v>0.98119825000000005</c:v>
                </c:pt>
                <c:pt idx="33527">
                  <c:v>0.9998435</c:v>
                </c:pt>
                <c:pt idx="33528">
                  <c:v>0.99735739999999995</c:v>
                </c:pt>
                <c:pt idx="33529">
                  <c:v>0.96143603</c:v>
                </c:pt>
                <c:pt idx="33530">
                  <c:v>1.0000484999999999</c:v>
                </c:pt>
                <c:pt idx="33531">
                  <c:v>0.99872404000000004</c:v>
                </c:pt>
                <c:pt idx="33532">
                  <c:v>0.99797919999999996</c:v>
                </c:pt>
                <c:pt idx="33533">
                  <c:v>0.99540013000000005</c:v>
                </c:pt>
                <c:pt idx="33534">
                  <c:v>0.98748429999999998</c:v>
                </c:pt>
                <c:pt idx="33535">
                  <c:v>0.98179000000000005</c:v>
                </c:pt>
                <c:pt idx="33536">
                  <c:v>1.0012093</c:v>
                </c:pt>
                <c:pt idx="33537">
                  <c:v>0.96915609999999996</c:v>
                </c:pt>
                <c:pt idx="33538">
                  <c:v>0.98730445</c:v>
                </c:pt>
                <c:pt idx="33539">
                  <c:v>1.0001492999999999</c:v>
                </c:pt>
                <c:pt idx="33540">
                  <c:v>0.99147099999999999</c:v>
                </c:pt>
                <c:pt idx="33541">
                  <c:v>0.99840236000000004</c:v>
                </c:pt>
                <c:pt idx="33542">
                  <c:v>0.99823903999999997</c:v>
                </c:pt>
                <c:pt idx="33543">
                  <c:v>1.000205</c:v>
                </c:pt>
                <c:pt idx="33544">
                  <c:v>0.98141235000000004</c:v>
                </c:pt>
                <c:pt idx="33545">
                  <c:v>0.99963175999999998</c:v>
                </c:pt>
                <c:pt idx="33546">
                  <c:v>0.92256009999999999</c:v>
                </c:pt>
                <c:pt idx="33547">
                  <c:v>0.94064780000000003</c:v>
                </c:pt>
                <c:pt idx="33548">
                  <c:v>0.99830249999999998</c:v>
                </c:pt>
                <c:pt idx="33549">
                  <c:v>0.97292787000000003</c:v>
                </c:pt>
                <c:pt idx="33550">
                  <c:v>1.0006455999999999</c:v>
                </c:pt>
                <c:pt idx="33551">
                  <c:v>1.0004088</c:v>
                </c:pt>
                <c:pt idx="33552">
                  <c:v>0.99123262999999995</c:v>
                </c:pt>
                <c:pt idx="33553">
                  <c:v>0.97923230000000006</c:v>
                </c:pt>
                <c:pt idx="33554">
                  <c:v>0.99866253000000005</c:v>
                </c:pt>
                <c:pt idx="33555">
                  <c:v>0.99801340000000005</c:v>
                </c:pt>
                <c:pt idx="33556">
                  <c:v>0.97129166</c:v>
                </c:pt>
                <c:pt idx="33557">
                  <c:v>0.98703019999999997</c:v>
                </c:pt>
                <c:pt idx="33558">
                  <c:v>0.99864359999999996</c:v>
                </c:pt>
                <c:pt idx="33559">
                  <c:v>0.98002069999999997</c:v>
                </c:pt>
                <c:pt idx="33560">
                  <c:v>0.98850320000000003</c:v>
                </c:pt>
                <c:pt idx="33561">
                  <c:v>0.99665314000000005</c:v>
                </c:pt>
                <c:pt idx="33562">
                  <c:v>1.0002944</c:v>
                </c:pt>
                <c:pt idx="33563">
                  <c:v>0.98972340000000003</c:v>
                </c:pt>
                <c:pt idx="33564">
                  <c:v>0.94266779999999994</c:v>
                </c:pt>
                <c:pt idx="33565">
                  <c:v>0.98222710000000002</c:v>
                </c:pt>
                <c:pt idx="33566">
                  <c:v>0.99723850000000003</c:v>
                </c:pt>
                <c:pt idx="33567">
                  <c:v>0.98892590000000002</c:v>
                </c:pt>
                <c:pt idx="33568">
                  <c:v>0.94345546000000002</c:v>
                </c:pt>
                <c:pt idx="33569">
                  <c:v>1.0009462</c:v>
                </c:pt>
                <c:pt idx="33570">
                  <c:v>0.96620136000000001</c:v>
                </c:pt>
                <c:pt idx="33571">
                  <c:v>0.98288684999999998</c:v>
                </c:pt>
                <c:pt idx="33572">
                  <c:v>1.0007550999999999</c:v>
                </c:pt>
                <c:pt idx="33573">
                  <c:v>0.99639624000000004</c:v>
                </c:pt>
                <c:pt idx="33574">
                  <c:v>1.0001074999999999</c:v>
                </c:pt>
                <c:pt idx="33575">
                  <c:v>0.99408969999999997</c:v>
                </c:pt>
                <c:pt idx="33576">
                  <c:v>0.99071010000000004</c:v>
                </c:pt>
                <c:pt idx="33577">
                  <c:v>0.98101260000000001</c:v>
                </c:pt>
                <c:pt idx="33578">
                  <c:v>0.97272384000000001</c:v>
                </c:pt>
                <c:pt idx="33579">
                  <c:v>0.99948340000000002</c:v>
                </c:pt>
                <c:pt idx="33580">
                  <c:v>0.98970305999999997</c:v>
                </c:pt>
                <c:pt idx="33581">
                  <c:v>0.9999709</c:v>
                </c:pt>
                <c:pt idx="33582">
                  <c:v>0.99974569999999996</c:v>
                </c:pt>
                <c:pt idx="33583">
                  <c:v>0.98554485999999997</c:v>
                </c:pt>
                <c:pt idx="33584">
                  <c:v>0.99608280000000005</c:v>
                </c:pt>
                <c:pt idx="33585">
                  <c:v>0.99601775000000004</c:v>
                </c:pt>
                <c:pt idx="33586">
                  <c:v>0.99688876000000004</c:v>
                </c:pt>
                <c:pt idx="33587">
                  <c:v>1.0000309000000001</c:v>
                </c:pt>
                <c:pt idx="33588">
                  <c:v>0.95984610000000004</c:v>
                </c:pt>
                <c:pt idx="33589">
                  <c:v>0.99881759999999997</c:v>
                </c:pt>
                <c:pt idx="33590">
                  <c:v>0.99749120000000002</c:v>
                </c:pt>
                <c:pt idx="33591">
                  <c:v>0.99755114</c:v>
                </c:pt>
                <c:pt idx="33592">
                  <c:v>0.99356215999999997</c:v>
                </c:pt>
                <c:pt idx="33593">
                  <c:v>0.95949119999999999</c:v>
                </c:pt>
                <c:pt idx="33594">
                  <c:v>0.9750759</c:v>
                </c:pt>
                <c:pt idx="33595">
                  <c:v>0.9912183</c:v>
                </c:pt>
                <c:pt idx="33596">
                  <c:v>0.99357609999999996</c:v>
                </c:pt>
                <c:pt idx="33597">
                  <c:v>0.99948703999999999</c:v>
                </c:pt>
                <c:pt idx="33598">
                  <c:v>1.0018241000000001</c:v>
                </c:pt>
                <c:pt idx="33599">
                  <c:v>0.9979983</c:v>
                </c:pt>
                <c:pt idx="33600">
                  <c:v>0.99459280000000005</c:v>
                </c:pt>
                <c:pt idx="33601">
                  <c:v>1.0001466000000001</c:v>
                </c:pt>
                <c:pt idx="33602">
                  <c:v>1.002977</c:v>
                </c:pt>
                <c:pt idx="33603">
                  <c:v>0.99726919999999997</c:v>
                </c:pt>
                <c:pt idx="33604">
                  <c:v>0.99072709999999997</c:v>
                </c:pt>
                <c:pt idx="33605">
                  <c:v>0.97492979999999996</c:v>
                </c:pt>
                <c:pt idx="33606">
                  <c:v>0.99850506000000006</c:v>
                </c:pt>
                <c:pt idx="33607">
                  <c:v>0.99695069999999997</c:v>
                </c:pt>
                <c:pt idx="33608">
                  <c:v>0.96863980000000005</c:v>
                </c:pt>
                <c:pt idx="33609">
                  <c:v>1.0002481000000001</c:v>
                </c:pt>
                <c:pt idx="33610">
                  <c:v>1.0006877999999999</c:v>
                </c:pt>
                <c:pt idx="33611">
                  <c:v>0.97072219999999998</c:v>
                </c:pt>
                <c:pt idx="33612">
                  <c:v>1.0006685</c:v>
                </c:pt>
                <c:pt idx="33613">
                  <c:v>0.89966327000000001</c:v>
                </c:pt>
                <c:pt idx="33614">
                  <c:v>1.0001605</c:v>
                </c:pt>
                <c:pt idx="33615">
                  <c:v>1.0005406999999999</c:v>
                </c:pt>
                <c:pt idx="33616">
                  <c:v>0.98637812999999996</c:v>
                </c:pt>
                <c:pt idx="33617">
                  <c:v>0.74049980000000004</c:v>
                </c:pt>
                <c:pt idx="33618">
                  <c:v>0.96323579999999998</c:v>
                </c:pt>
                <c:pt idx="33619">
                  <c:v>0.99982435000000003</c:v>
                </c:pt>
                <c:pt idx="33620">
                  <c:v>0.99975780000000003</c:v>
                </c:pt>
                <c:pt idx="33621">
                  <c:v>0.97190240000000006</c:v>
                </c:pt>
                <c:pt idx="33622">
                  <c:v>0.99502380000000001</c:v>
                </c:pt>
                <c:pt idx="33623">
                  <c:v>0.9843305</c:v>
                </c:pt>
                <c:pt idx="33624">
                  <c:v>0.99326634000000003</c:v>
                </c:pt>
                <c:pt idx="33625">
                  <c:v>0.96573960000000003</c:v>
                </c:pt>
                <c:pt idx="33626">
                  <c:v>0.99269589999999996</c:v>
                </c:pt>
                <c:pt idx="33627">
                  <c:v>0.99899143000000001</c:v>
                </c:pt>
                <c:pt idx="33628">
                  <c:v>0.99888239999999995</c:v>
                </c:pt>
                <c:pt idx="33629">
                  <c:v>1.0007727</c:v>
                </c:pt>
                <c:pt idx="33630">
                  <c:v>1.0014365999999999</c:v>
                </c:pt>
                <c:pt idx="33631">
                  <c:v>0.95456580000000002</c:v>
                </c:pt>
                <c:pt idx="33632">
                  <c:v>1.0005185999999999</c:v>
                </c:pt>
                <c:pt idx="33633">
                  <c:v>0.98894990000000005</c:v>
                </c:pt>
                <c:pt idx="33634">
                  <c:v>0.98832094999999998</c:v>
                </c:pt>
                <c:pt idx="33635">
                  <c:v>0.9989268</c:v>
                </c:pt>
                <c:pt idx="33636">
                  <c:v>1.0001842999999999</c:v>
                </c:pt>
                <c:pt idx="33637">
                  <c:v>0.99524159999999995</c:v>
                </c:pt>
                <c:pt idx="33638">
                  <c:v>0.99777466000000004</c:v>
                </c:pt>
                <c:pt idx="33639">
                  <c:v>0.99994760000000005</c:v>
                </c:pt>
                <c:pt idx="33640">
                  <c:v>1.0014174</c:v>
                </c:pt>
                <c:pt idx="33641">
                  <c:v>0.99432725</c:v>
                </c:pt>
                <c:pt idx="33642">
                  <c:v>0.9930447</c:v>
                </c:pt>
                <c:pt idx="33643">
                  <c:v>0.99570155000000005</c:v>
                </c:pt>
                <c:pt idx="33644">
                  <c:v>1.0001768</c:v>
                </c:pt>
                <c:pt idx="33645">
                  <c:v>0.97288805</c:v>
                </c:pt>
                <c:pt idx="33646">
                  <c:v>0.99283339999999998</c:v>
                </c:pt>
                <c:pt idx="33647">
                  <c:v>0.99986470000000005</c:v>
                </c:pt>
                <c:pt idx="33648">
                  <c:v>0.99847649999999999</c:v>
                </c:pt>
                <c:pt idx="33649">
                  <c:v>0.99993460000000001</c:v>
                </c:pt>
                <c:pt idx="33650">
                  <c:v>1.0002454999999999</c:v>
                </c:pt>
                <c:pt idx="33651">
                  <c:v>1.0024761</c:v>
                </c:pt>
                <c:pt idx="33652">
                  <c:v>1.0013498999999999</c:v>
                </c:pt>
                <c:pt idx="33653">
                  <c:v>1.0009735</c:v>
                </c:pt>
                <c:pt idx="33654">
                  <c:v>0.98710704000000005</c:v>
                </c:pt>
                <c:pt idx="33655">
                  <c:v>0.97675747000000002</c:v>
                </c:pt>
                <c:pt idx="33656">
                  <c:v>0.99998456000000002</c:v>
                </c:pt>
                <c:pt idx="33657">
                  <c:v>0.94852524999999999</c:v>
                </c:pt>
                <c:pt idx="33658">
                  <c:v>0.97382842999999997</c:v>
                </c:pt>
                <c:pt idx="33659">
                  <c:v>0.97464899999999999</c:v>
                </c:pt>
                <c:pt idx="33660">
                  <c:v>0.97528990000000004</c:v>
                </c:pt>
                <c:pt idx="33661">
                  <c:v>0.99849670000000001</c:v>
                </c:pt>
                <c:pt idx="33662">
                  <c:v>0.96194959999999996</c:v>
                </c:pt>
                <c:pt idx="33663">
                  <c:v>0.97760122999999999</c:v>
                </c:pt>
                <c:pt idx="33664">
                  <c:v>0.99937399999999998</c:v>
                </c:pt>
                <c:pt idx="33665">
                  <c:v>0.99678487000000005</c:v>
                </c:pt>
                <c:pt idx="33666">
                  <c:v>1.0008336</c:v>
                </c:pt>
                <c:pt idx="33667">
                  <c:v>1.0013658000000001</c:v>
                </c:pt>
                <c:pt idx="33668">
                  <c:v>0.81177849999999996</c:v>
                </c:pt>
                <c:pt idx="33669">
                  <c:v>0.99708229999999998</c:v>
                </c:pt>
                <c:pt idx="33670">
                  <c:v>0.99913174000000005</c:v>
                </c:pt>
                <c:pt idx="33671">
                  <c:v>1.0003858000000001</c:v>
                </c:pt>
                <c:pt idx="33672">
                  <c:v>1.0001916</c:v>
                </c:pt>
                <c:pt idx="33673">
                  <c:v>0.98694890000000002</c:v>
                </c:pt>
                <c:pt idx="33674">
                  <c:v>0.96560100000000004</c:v>
                </c:pt>
                <c:pt idx="33675">
                  <c:v>0.99913423999999995</c:v>
                </c:pt>
                <c:pt idx="33676">
                  <c:v>1.0007299000000001</c:v>
                </c:pt>
                <c:pt idx="33677">
                  <c:v>1.0013808</c:v>
                </c:pt>
                <c:pt idx="33678">
                  <c:v>1.0004573999999999</c:v>
                </c:pt>
                <c:pt idx="33679">
                  <c:v>0.99763310000000005</c:v>
                </c:pt>
                <c:pt idx="33680">
                  <c:v>0.99980979999999997</c:v>
                </c:pt>
                <c:pt idx="33681">
                  <c:v>0.99018439999999996</c:v>
                </c:pt>
                <c:pt idx="33682">
                  <c:v>0.99399375999999995</c:v>
                </c:pt>
                <c:pt idx="33683">
                  <c:v>0.99686043999999996</c:v>
                </c:pt>
                <c:pt idx="33684">
                  <c:v>0.99639929999999999</c:v>
                </c:pt>
                <c:pt idx="33685">
                  <c:v>0.97850250000000005</c:v>
                </c:pt>
                <c:pt idx="33686">
                  <c:v>0.99652479999999999</c:v>
                </c:pt>
                <c:pt idx="33687">
                  <c:v>0.99298070000000005</c:v>
                </c:pt>
                <c:pt idx="33688">
                  <c:v>0.99049883999999999</c:v>
                </c:pt>
                <c:pt idx="33689">
                  <c:v>0.97208969999999995</c:v>
                </c:pt>
                <c:pt idx="33690">
                  <c:v>0.98793189999999997</c:v>
                </c:pt>
                <c:pt idx="33691">
                  <c:v>0.99949699999999997</c:v>
                </c:pt>
                <c:pt idx="33692">
                  <c:v>0.99972289999999997</c:v>
                </c:pt>
                <c:pt idx="33693">
                  <c:v>0.96909849999999997</c:v>
                </c:pt>
                <c:pt idx="33694">
                  <c:v>1.0045558000000001</c:v>
                </c:pt>
                <c:pt idx="33695">
                  <c:v>1.0014529999999999</c:v>
                </c:pt>
                <c:pt idx="33696">
                  <c:v>0.99773239999999996</c:v>
                </c:pt>
                <c:pt idx="33697">
                  <c:v>0.99905085999999999</c:v>
                </c:pt>
                <c:pt idx="33698">
                  <c:v>0.98640589999999995</c:v>
                </c:pt>
                <c:pt idx="33699">
                  <c:v>1.0007303000000001</c:v>
                </c:pt>
                <c:pt idx="33700">
                  <c:v>1.0005945999999999</c:v>
                </c:pt>
                <c:pt idx="33701">
                  <c:v>0.99209493000000004</c:v>
                </c:pt>
                <c:pt idx="33702">
                  <c:v>0.98581680000000005</c:v>
                </c:pt>
                <c:pt idx="33703">
                  <c:v>0.98339679999999996</c:v>
                </c:pt>
                <c:pt idx="33704">
                  <c:v>1.0009412</c:v>
                </c:pt>
                <c:pt idx="33705">
                  <c:v>0.98897559999999995</c:v>
                </c:pt>
                <c:pt idx="33706">
                  <c:v>1.0000078999999999</c:v>
                </c:pt>
                <c:pt idx="33707">
                  <c:v>0.95184827000000005</c:v>
                </c:pt>
                <c:pt idx="33708">
                  <c:v>0.97823225999999996</c:v>
                </c:pt>
                <c:pt idx="33709">
                  <c:v>0.99976679999999996</c:v>
                </c:pt>
                <c:pt idx="33710">
                  <c:v>0.98621130000000001</c:v>
                </c:pt>
                <c:pt idx="33711">
                  <c:v>0.99445044999999999</c:v>
                </c:pt>
                <c:pt idx="33712">
                  <c:v>0.99351822999999995</c:v>
                </c:pt>
                <c:pt idx="33713">
                  <c:v>0.99613180000000001</c:v>
                </c:pt>
                <c:pt idx="33714">
                  <c:v>0.99946089999999999</c:v>
                </c:pt>
                <c:pt idx="33715">
                  <c:v>1.0003892000000001</c:v>
                </c:pt>
                <c:pt idx="33716">
                  <c:v>1.0001205</c:v>
                </c:pt>
                <c:pt idx="33717">
                  <c:v>0.98300653999999998</c:v>
                </c:pt>
                <c:pt idx="33718">
                  <c:v>0.9634125</c:v>
                </c:pt>
                <c:pt idx="33719">
                  <c:v>0.99273765000000003</c:v>
                </c:pt>
                <c:pt idx="33720">
                  <c:v>0.99669280000000005</c:v>
                </c:pt>
                <c:pt idx="33721">
                  <c:v>1.0006678</c:v>
                </c:pt>
                <c:pt idx="33722">
                  <c:v>1.0003244</c:v>
                </c:pt>
                <c:pt idx="33723">
                  <c:v>0.99787199999999998</c:v>
                </c:pt>
                <c:pt idx="33724">
                  <c:v>0.99137496999999997</c:v>
                </c:pt>
                <c:pt idx="33725">
                  <c:v>0.99699959999999999</c:v>
                </c:pt>
                <c:pt idx="33726">
                  <c:v>1.0029739</c:v>
                </c:pt>
                <c:pt idx="33727">
                  <c:v>0.99411660000000002</c:v>
                </c:pt>
                <c:pt idx="33728">
                  <c:v>1.0004481000000001</c:v>
                </c:pt>
                <c:pt idx="33729">
                  <c:v>0.97376375999999998</c:v>
                </c:pt>
                <c:pt idx="33730">
                  <c:v>0.97959596000000004</c:v>
                </c:pt>
                <c:pt idx="33731">
                  <c:v>0.99413660000000004</c:v>
                </c:pt>
                <c:pt idx="33732">
                  <c:v>1.0000514</c:v>
                </c:pt>
                <c:pt idx="33733">
                  <c:v>0.97309599999999996</c:v>
                </c:pt>
                <c:pt idx="33734">
                  <c:v>0.99988999999999995</c:v>
                </c:pt>
                <c:pt idx="33735">
                  <c:v>0.99015869999999995</c:v>
                </c:pt>
                <c:pt idx="33736">
                  <c:v>0.97279269999999995</c:v>
                </c:pt>
                <c:pt idx="33737">
                  <c:v>0.99155859999999996</c:v>
                </c:pt>
                <c:pt idx="33738">
                  <c:v>0.99502219999999997</c:v>
                </c:pt>
                <c:pt idx="33739">
                  <c:v>1.0005291999999999</c:v>
                </c:pt>
                <c:pt idx="33740">
                  <c:v>1.000021</c:v>
                </c:pt>
                <c:pt idx="33741">
                  <c:v>0.99187190000000003</c:v>
                </c:pt>
                <c:pt idx="33742">
                  <c:v>0.98435660000000003</c:v>
                </c:pt>
                <c:pt idx="33743">
                  <c:v>0.99841219999999997</c:v>
                </c:pt>
                <c:pt idx="33744">
                  <c:v>0.99361370000000004</c:v>
                </c:pt>
                <c:pt idx="33745">
                  <c:v>0.98626409999999998</c:v>
                </c:pt>
                <c:pt idx="33746">
                  <c:v>1.0010948</c:v>
                </c:pt>
                <c:pt idx="33747">
                  <c:v>0.9876009</c:v>
                </c:pt>
                <c:pt idx="33748">
                  <c:v>0.97291327000000005</c:v>
                </c:pt>
                <c:pt idx="33749">
                  <c:v>0.98981620000000003</c:v>
                </c:pt>
                <c:pt idx="33750">
                  <c:v>0.95895699999999995</c:v>
                </c:pt>
                <c:pt idx="33751">
                  <c:v>1.0019581</c:v>
                </c:pt>
                <c:pt idx="33752">
                  <c:v>1.0023631</c:v>
                </c:pt>
                <c:pt idx="33753">
                  <c:v>0.9716861</c:v>
                </c:pt>
                <c:pt idx="33754">
                  <c:v>0.9961816</c:v>
                </c:pt>
                <c:pt idx="33755">
                  <c:v>0.98106519999999997</c:v>
                </c:pt>
                <c:pt idx="33756">
                  <c:v>0.99688876000000004</c:v>
                </c:pt>
                <c:pt idx="33757">
                  <c:v>0.99665610000000004</c:v>
                </c:pt>
                <c:pt idx="33758">
                  <c:v>0.99877099999999996</c:v>
                </c:pt>
                <c:pt idx="33759">
                  <c:v>0.96036259999999996</c:v>
                </c:pt>
                <c:pt idx="33760">
                  <c:v>0.99845152999999998</c:v>
                </c:pt>
                <c:pt idx="33761">
                  <c:v>1.0017450999999999</c:v>
                </c:pt>
                <c:pt idx="33762">
                  <c:v>0.99890380000000001</c:v>
                </c:pt>
                <c:pt idx="33763">
                  <c:v>0.99953380000000003</c:v>
                </c:pt>
                <c:pt idx="33764">
                  <c:v>0.96646750000000003</c:v>
                </c:pt>
                <c:pt idx="33765">
                  <c:v>0.99115956000000005</c:v>
                </c:pt>
                <c:pt idx="33766">
                  <c:v>0.99787134</c:v>
                </c:pt>
                <c:pt idx="33767">
                  <c:v>1.0002732000000001</c:v>
                </c:pt>
                <c:pt idx="33768">
                  <c:v>0.96274749999999998</c:v>
                </c:pt>
                <c:pt idx="33769">
                  <c:v>0.97747490000000004</c:v>
                </c:pt>
                <c:pt idx="33770">
                  <c:v>0.99959016000000001</c:v>
                </c:pt>
                <c:pt idx="33771">
                  <c:v>0.99698960000000003</c:v>
                </c:pt>
                <c:pt idx="33772">
                  <c:v>1.0010148000000001</c:v>
                </c:pt>
                <c:pt idx="33773">
                  <c:v>0.99548230000000004</c:v>
                </c:pt>
                <c:pt idx="33774">
                  <c:v>0.99152004999999999</c:v>
                </c:pt>
                <c:pt idx="33775">
                  <c:v>1.0006216000000001</c:v>
                </c:pt>
                <c:pt idx="33776">
                  <c:v>1.0006409000000001</c:v>
                </c:pt>
                <c:pt idx="33777">
                  <c:v>0.91129009999999999</c:v>
                </c:pt>
                <c:pt idx="33778">
                  <c:v>1.0007482000000001</c:v>
                </c:pt>
                <c:pt idx="33779">
                  <c:v>0.99878292999999996</c:v>
                </c:pt>
                <c:pt idx="33780">
                  <c:v>0.99991392999999995</c:v>
                </c:pt>
                <c:pt idx="33781">
                  <c:v>0.98567336999999999</c:v>
                </c:pt>
                <c:pt idx="33782">
                  <c:v>0.99958809999999998</c:v>
                </c:pt>
                <c:pt idx="33783">
                  <c:v>1.0001910000000001</c:v>
                </c:pt>
                <c:pt idx="33784">
                  <c:v>1.0023595999999999</c:v>
                </c:pt>
                <c:pt idx="33785">
                  <c:v>0.99818110000000004</c:v>
                </c:pt>
                <c:pt idx="33786">
                  <c:v>0.97973776000000001</c:v>
                </c:pt>
                <c:pt idx="33787">
                  <c:v>0.99971620000000005</c:v>
                </c:pt>
                <c:pt idx="33788">
                  <c:v>0.9965695</c:v>
                </c:pt>
                <c:pt idx="33789">
                  <c:v>0.99948519999999996</c:v>
                </c:pt>
                <c:pt idx="33790">
                  <c:v>0.99681690000000001</c:v>
                </c:pt>
                <c:pt idx="33791">
                  <c:v>0.96144443999999996</c:v>
                </c:pt>
                <c:pt idx="33792">
                  <c:v>0.99853150000000002</c:v>
                </c:pt>
                <c:pt idx="33793">
                  <c:v>0.99528179999999999</c:v>
                </c:pt>
                <c:pt idx="33794">
                  <c:v>1.0010948</c:v>
                </c:pt>
                <c:pt idx="33795">
                  <c:v>1.0002089999999999</c:v>
                </c:pt>
                <c:pt idx="33796">
                  <c:v>0.99432074999999998</c:v>
                </c:pt>
                <c:pt idx="33797">
                  <c:v>1.0003507</c:v>
                </c:pt>
                <c:pt idx="33798">
                  <c:v>1.0024803</c:v>
                </c:pt>
                <c:pt idx="33799">
                  <c:v>0.97432470000000004</c:v>
                </c:pt>
                <c:pt idx="33800">
                  <c:v>0.99297100000000005</c:v>
                </c:pt>
                <c:pt idx="33801">
                  <c:v>0.99974626</c:v>
                </c:pt>
                <c:pt idx="33802">
                  <c:v>0.99572015000000003</c:v>
                </c:pt>
                <c:pt idx="33803">
                  <c:v>0.99928479999999997</c:v>
                </c:pt>
                <c:pt idx="33804">
                  <c:v>0.99986770000000003</c:v>
                </c:pt>
                <c:pt idx="33805">
                  <c:v>0.91026969999999996</c:v>
                </c:pt>
                <c:pt idx="33806">
                  <c:v>0.98736610000000002</c:v>
                </c:pt>
                <c:pt idx="33807">
                  <c:v>0.99717630000000002</c:v>
                </c:pt>
                <c:pt idx="33808">
                  <c:v>0.99785159999999995</c:v>
                </c:pt>
                <c:pt idx="33809">
                  <c:v>0.98367923000000002</c:v>
                </c:pt>
                <c:pt idx="33810">
                  <c:v>0.99791825000000001</c:v>
                </c:pt>
                <c:pt idx="33811">
                  <c:v>0.99396145000000002</c:v>
                </c:pt>
                <c:pt idx="33812">
                  <c:v>0.99653919999999996</c:v>
                </c:pt>
                <c:pt idx="33813">
                  <c:v>0.96118680000000001</c:v>
                </c:pt>
                <c:pt idx="33814">
                  <c:v>1.0021548</c:v>
                </c:pt>
                <c:pt idx="33815">
                  <c:v>0.99413359999999995</c:v>
                </c:pt>
                <c:pt idx="33816">
                  <c:v>0.972526</c:v>
                </c:pt>
                <c:pt idx="33817">
                  <c:v>0.84879320000000003</c:v>
                </c:pt>
                <c:pt idx="33818">
                  <c:v>1.0005473</c:v>
                </c:pt>
                <c:pt idx="33819">
                  <c:v>0.99982930000000003</c:v>
                </c:pt>
                <c:pt idx="33820">
                  <c:v>0.99693849999999995</c:v>
                </c:pt>
                <c:pt idx="33821">
                  <c:v>0.99001676000000005</c:v>
                </c:pt>
                <c:pt idx="33822">
                  <c:v>0.99953000000000003</c:v>
                </c:pt>
                <c:pt idx="33823">
                  <c:v>0.98262477000000004</c:v>
                </c:pt>
                <c:pt idx="33824">
                  <c:v>0.98670369999999996</c:v>
                </c:pt>
                <c:pt idx="33825">
                  <c:v>0.99250185000000002</c:v>
                </c:pt>
                <c:pt idx="33826">
                  <c:v>0.98598300000000005</c:v>
                </c:pt>
                <c:pt idx="33827">
                  <c:v>0.97118409999999999</c:v>
                </c:pt>
                <c:pt idx="33828">
                  <c:v>0.99899459999999995</c:v>
                </c:pt>
                <c:pt idx="33829">
                  <c:v>1.0002545</c:v>
                </c:pt>
                <c:pt idx="33830">
                  <c:v>0.99561423000000004</c:v>
                </c:pt>
                <c:pt idx="33831">
                  <c:v>0.99967514999999996</c:v>
                </c:pt>
                <c:pt idx="33832">
                  <c:v>0.98240769999999999</c:v>
                </c:pt>
                <c:pt idx="33833">
                  <c:v>0.96742653999999995</c:v>
                </c:pt>
                <c:pt idx="33834">
                  <c:v>1.0012738999999999</c:v>
                </c:pt>
                <c:pt idx="33835">
                  <c:v>0.94557089999999999</c:v>
                </c:pt>
                <c:pt idx="33836">
                  <c:v>0.99782324</c:v>
                </c:pt>
                <c:pt idx="33837">
                  <c:v>0.97542960000000001</c:v>
                </c:pt>
                <c:pt idx="33838">
                  <c:v>1.0001842999999999</c:v>
                </c:pt>
                <c:pt idx="33839">
                  <c:v>0.97207940000000004</c:v>
                </c:pt>
                <c:pt idx="33840">
                  <c:v>1.0006409000000001</c:v>
                </c:pt>
                <c:pt idx="33841">
                  <c:v>1.00105</c:v>
                </c:pt>
                <c:pt idx="33842">
                  <c:v>1.0001842999999999</c:v>
                </c:pt>
                <c:pt idx="33843">
                  <c:v>1.0028745999999999</c:v>
                </c:pt>
                <c:pt idx="33844">
                  <c:v>0.99275756000000004</c:v>
                </c:pt>
                <c:pt idx="33845">
                  <c:v>0.99325989999999997</c:v>
                </c:pt>
                <c:pt idx="33846">
                  <c:v>0.99777780000000005</c:v>
                </c:pt>
                <c:pt idx="33847">
                  <c:v>0.95083916000000002</c:v>
                </c:pt>
                <c:pt idx="33848">
                  <c:v>0.98204345000000004</c:v>
                </c:pt>
                <c:pt idx="33849">
                  <c:v>1.0006356999999999</c:v>
                </c:pt>
                <c:pt idx="33850">
                  <c:v>0.99919002999999995</c:v>
                </c:pt>
                <c:pt idx="33851">
                  <c:v>0.99782230000000005</c:v>
                </c:pt>
                <c:pt idx="33852">
                  <c:v>0.99724466</c:v>
                </c:pt>
                <c:pt idx="33853">
                  <c:v>1.0030378</c:v>
                </c:pt>
                <c:pt idx="33854">
                  <c:v>0.99086929999999995</c:v>
                </c:pt>
                <c:pt idx="33855">
                  <c:v>1.0025056999999999</c:v>
                </c:pt>
                <c:pt idx="33856">
                  <c:v>0.99981814999999996</c:v>
                </c:pt>
                <c:pt idx="33857">
                  <c:v>0.99994516</c:v>
                </c:pt>
                <c:pt idx="33858">
                  <c:v>1.0020192999999999</c:v>
                </c:pt>
                <c:pt idx="33859">
                  <c:v>1.0003222000000001</c:v>
                </c:pt>
                <c:pt idx="33860">
                  <c:v>0.9982531</c:v>
                </c:pt>
                <c:pt idx="33861">
                  <c:v>0.95511999999999997</c:v>
                </c:pt>
                <c:pt idx="33862">
                  <c:v>1.0014333</c:v>
                </c:pt>
                <c:pt idx="33863">
                  <c:v>0.99780210000000003</c:v>
                </c:pt>
                <c:pt idx="33864">
                  <c:v>0.98180959999999995</c:v>
                </c:pt>
                <c:pt idx="33865">
                  <c:v>0.99856160000000005</c:v>
                </c:pt>
                <c:pt idx="33866">
                  <c:v>1.0021002000000001</c:v>
                </c:pt>
                <c:pt idx="33867">
                  <c:v>0.99785970000000002</c:v>
                </c:pt>
                <c:pt idx="33868">
                  <c:v>0.99469359999999996</c:v>
                </c:pt>
                <c:pt idx="33869">
                  <c:v>1.000329</c:v>
                </c:pt>
                <c:pt idx="33870">
                  <c:v>0.99329140000000005</c:v>
                </c:pt>
                <c:pt idx="33871">
                  <c:v>0.99954759999999998</c:v>
                </c:pt>
                <c:pt idx="33872">
                  <c:v>1.0003252</c:v>
                </c:pt>
                <c:pt idx="33873">
                  <c:v>1.0004101999999999</c:v>
                </c:pt>
                <c:pt idx="33874">
                  <c:v>0.99948066000000002</c:v>
                </c:pt>
                <c:pt idx="33875">
                  <c:v>1.0003507</c:v>
                </c:pt>
                <c:pt idx="33876">
                  <c:v>1.0019456</c:v>
                </c:pt>
                <c:pt idx="33877">
                  <c:v>1.0008572</c:v>
                </c:pt>
                <c:pt idx="33878">
                  <c:v>0.9984111</c:v>
                </c:pt>
                <c:pt idx="33879">
                  <c:v>0.99996600000000002</c:v>
                </c:pt>
                <c:pt idx="33880">
                  <c:v>1.0011481</c:v>
                </c:pt>
                <c:pt idx="33881">
                  <c:v>1.0012547999999999</c:v>
                </c:pt>
                <c:pt idx="33882">
                  <c:v>0.99913339999999995</c:v>
                </c:pt>
                <c:pt idx="33883">
                  <c:v>0.98531820000000003</c:v>
                </c:pt>
                <c:pt idx="33884">
                  <c:v>0.99842423000000002</c:v>
                </c:pt>
                <c:pt idx="33885">
                  <c:v>0.99244149999999998</c:v>
                </c:pt>
                <c:pt idx="33886">
                  <c:v>1.0011421</c:v>
                </c:pt>
                <c:pt idx="33887">
                  <c:v>0.99585029999999997</c:v>
                </c:pt>
                <c:pt idx="33888">
                  <c:v>0.99118669999999998</c:v>
                </c:pt>
                <c:pt idx="33889">
                  <c:v>1.0017048</c:v>
                </c:pt>
                <c:pt idx="33890">
                  <c:v>1.0003301</c:v>
                </c:pt>
                <c:pt idx="33891">
                  <c:v>0.99887550000000003</c:v>
                </c:pt>
                <c:pt idx="33892">
                  <c:v>1.0014855</c:v>
                </c:pt>
                <c:pt idx="33893">
                  <c:v>0.99720200000000003</c:v>
                </c:pt>
                <c:pt idx="33894">
                  <c:v>0.98852222999999995</c:v>
                </c:pt>
                <c:pt idx="33895">
                  <c:v>0.99979850000000003</c:v>
                </c:pt>
                <c:pt idx="33896">
                  <c:v>0.99974459999999998</c:v>
                </c:pt>
                <c:pt idx="33897">
                  <c:v>0.99330956000000004</c:v>
                </c:pt>
                <c:pt idx="33898">
                  <c:v>0.96563520000000003</c:v>
                </c:pt>
                <c:pt idx="33899">
                  <c:v>1.0012093</c:v>
                </c:pt>
                <c:pt idx="33900">
                  <c:v>0.98258389999999995</c:v>
                </c:pt>
                <c:pt idx="33901">
                  <c:v>1.0003587</c:v>
                </c:pt>
                <c:pt idx="33902">
                  <c:v>0.98661684999999999</c:v>
                </c:pt>
                <c:pt idx="33903">
                  <c:v>0.98892533999999999</c:v>
                </c:pt>
                <c:pt idx="33904">
                  <c:v>0.99464892999999999</c:v>
                </c:pt>
                <c:pt idx="33905">
                  <c:v>1.0001139999999999</c:v>
                </c:pt>
                <c:pt idx="33906">
                  <c:v>1.0013801</c:v>
                </c:pt>
                <c:pt idx="33907">
                  <c:v>0.99995255000000005</c:v>
                </c:pt>
                <c:pt idx="33908">
                  <c:v>0.96581399999999995</c:v>
                </c:pt>
                <c:pt idx="33909">
                  <c:v>0.99423623000000005</c:v>
                </c:pt>
                <c:pt idx="33910">
                  <c:v>0.99961259999999996</c:v>
                </c:pt>
                <c:pt idx="33911">
                  <c:v>0.97200500000000001</c:v>
                </c:pt>
                <c:pt idx="33912">
                  <c:v>0.99974640000000004</c:v>
                </c:pt>
                <c:pt idx="33913">
                  <c:v>0.98749644000000003</c:v>
                </c:pt>
                <c:pt idx="33914">
                  <c:v>0.98855704</c:v>
                </c:pt>
                <c:pt idx="33915">
                  <c:v>1.0016491000000001</c:v>
                </c:pt>
                <c:pt idx="33916">
                  <c:v>0.99937399999999998</c:v>
                </c:pt>
                <c:pt idx="33917">
                  <c:v>0.99846869999999999</c:v>
                </c:pt>
                <c:pt idx="33918">
                  <c:v>0.97351209999999999</c:v>
                </c:pt>
                <c:pt idx="33919">
                  <c:v>1.0003820999999999</c:v>
                </c:pt>
                <c:pt idx="33920">
                  <c:v>0.98946893000000002</c:v>
                </c:pt>
                <c:pt idx="33921">
                  <c:v>0.99374896000000001</c:v>
                </c:pt>
                <c:pt idx="33922">
                  <c:v>1.0018342</c:v>
                </c:pt>
                <c:pt idx="33923">
                  <c:v>0.84049636000000005</c:v>
                </c:pt>
                <c:pt idx="33924">
                  <c:v>1.0006851000000001</c:v>
                </c:pt>
                <c:pt idx="33925">
                  <c:v>1.0002123000000001</c:v>
                </c:pt>
                <c:pt idx="33926">
                  <c:v>0.99707776000000004</c:v>
                </c:pt>
                <c:pt idx="33927">
                  <c:v>1.0002637999999999</c:v>
                </c:pt>
                <c:pt idx="33928">
                  <c:v>0.99964660000000005</c:v>
                </c:pt>
                <c:pt idx="33929">
                  <c:v>0.92931116000000002</c:v>
                </c:pt>
                <c:pt idx="33930">
                  <c:v>1.0010797</c:v>
                </c:pt>
                <c:pt idx="33931">
                  <c:v>1.0025312</c:v>
                </c:pt>
                <c:pt idx="33932">
                  <c:v>0.98835987000000003</c:v>
                </c:pt>
                <c:pt idx="33933">
                  <c:v>0.98767346</c:v>
                </c:pt>
                <c:pt idx="33934">
                  <c:v>0.97008799999999995</c:v>
                </c:pt>
                <c:pt idx="33935">
                  <c:v>0.99394536</c:v>
                </c:pt>
                <c:pt idx="33936">
                  <c:v>0.99785919999999995</c:v>
                </c:pt>
                <c:pt idx="33937">
                  <c:v>0.98666805000000002</c:v>
                </c:pt>
                <c:pt idx="33938">
                  <c:v>0.96916250000000004</c:v>
                </c:pt>
                <c:pt idx="33939">
                  <c:v>0.9965851</c:v>
                </c:pt>
                <c:pt idx="33940">
                  <c:v>0.97497829999999996</c:v>
                </c:pt>
                <c:pt idx="33941">
                  <c:v>0.99456250000000002</c:v>
                </c:pt>
                <c:pt idx="33942">
                  <c:v>0.99182504000000005</c:v>
                </c:pt>
                <c:pt idx="33943">
                  <c:v>1.0013802999999999</c:v>
                </c:pt>
                <c:pt idx="33944">
                  <c:v>0.99329670000000003</c:v>
                </c:pt>
                <c:pt idx="33945">
                  <c:v>1.0011928000000001</c:v>
                </c:pt>
                <c:pt idx="33946">
                  <c:v>0.96071284999999995</c:v>
                </c:pt>
                <c:pt idx="33947">
                  <c:v>0.99270409999999998</c:v>
                </c:pt>
                <c:pt idx="33948">
                  <c:v>0.98815140000000001</c:v>
                </c:pt>
                <c:pt idx="33949">
                  <c:v>0.99900347</c:v>
                </c:pt>
                <c:pt idx="33950">
                  <c:v>1.0006942999999999</c:v>
                </c:pt>
                <c:pt idx="33951">
                  <c:v>0.99424404</c:v>
                </c:pt>
                <c:pt idx="33952">
                  <c:v>0.99863400000000002</c:v>
                </c:pt>
                <c:pt idx="33953">
                  <c:v>0.99721663999999999</c:v>
                </c:pt>
                <c:pt idx="33954">
                  <c:v>0.99978363999999997</c:v>
                </c:pt>
                <c:pt idx="33955">
                  <c:v>0.99586149999999996</c:v>
                </c:pt>
                <c:pt idx="33956">
                  <c:v>0.99546120000000005</c:v>
                </c:pt>
                <c:pt idx="33957">
                  <c:v>0.99617420000000001</c:v>
                </c:pt>
                <c:pt idx="33958">
                  <c:v>0.99736756000000004</c:v>
                </c:pt>
                <c:pt idx="33959">
                  <c:v>0.99841380000000002</c:v>
                </c:pt>
                <c:pt idx="33960">
                  <c:v>1.0015166</c:v>
                </c:pt>
                <c:pt idx="33961">
                  <c:v>1.0000481999999999</c:v>
                </c:pt>
                <c:pt idx="33962">
                  <c:v>0.98512999999999995</c:v>
                </c:pt>
                <c:pt idx="33963">
                  <c:v>0.97814769999999995</c:v>
                </c:pt>
                <c:pt idx="33964">
                  <c:v>0.96769726</c:v>
                </c:pt>
                <c:pt idx="33965">
                  <c:v>0.95360080000000003</c:v>
                </c:pt>
                <c:pt idx="33966">
                  <c:v>0.97648089999999999</c:v>
                </c:pt>
                <c:pt idx="33967">
                  <c:v>0.99959849999999995</c:v>
                </c:pt>
                <c:pt idx="33968">
                  <c:v>0.99305679999999996</c:v>
                </c:pt>
                <c:pt idx="33969">
                  <c:v>0.94755129999999999</c:v>
                </c:pt>
                <c:pt idx="33970">
                  <c:v>0.99470740000000002</c:v>
                </c:pt>
                <c:pt idx="33971">
                  <c:v>0.98695504999999994</c:v>
                </c:pt>
                <c:pt idx="33972">
                  <c:v>0.98347163000000004</c:v>
                </c:pt>
                <c:pt idx="33973">
                  <c:v>0.9574049</c:v>
                </c:pt>
                <c:pt idx="33974">
                  <c:v>1.0012905999999999</c:v>
                </c:pt>
                <c:pt idx="33975">
                  <c:v>0.99859136000000004</c:v>
                </c:pt>
                <c:pt idx="33976">
                  <c:v>0.93566959999999999</c:v>
                </c:pt>
                <c:pt idx="33977">
                  <c:v>0.99062890000000003</c:v>
                </c:pt>
                <c:pt idx="33978">
                  <c:v>1.0005008</c:v>
                </c:pt>
                <c:pt idx="33979">
                  <c:v>0.99707645</c:v>
                </c:pt>
                <c:pt idx="33980">
                  <c:v>0.99895880000000004</c:v>
                </c:pt>
                <c:pt idx="33981">
                  <c:v>0.98663120000000004</c:v>
                </c:pt>
                <c:pt idx="33982">
                  <c:v>0.98884930000000004</c:v>
                </c:pt>
                <c:pt idx="33983">
                  <c:v>0.99814729999999996</c:v>
                </c:pt>
                <c:pt idx="33984">
                  <c:v>0.98860959999999998</c:v>
                </c:pt>
                <c:pt idx="33985">
                  <c:v>0.98774949999999995</c:v>
                </c:pt>
                <c:pt idx="33986">
                  <c:v>0.96009699999999998</c:v>
                </c:pt>
                <c:pt idx="33987">
                  <c:v>1.0012435</c:v>
                </c:pt>
                <c:pt idx="33988">
                  <c:v>1.00552</c:v>
                </c:pt>
                <c:pt idx="33989">
                  <c:v>1.0011293000000001</c:v>
                </c:pt>
                <c:pt idx="33990">
                  <c:v>0.99935980000000002</c:v>
                </c:pt>
                <c:pt idx="33991">
                  <c:v>1.001001</c:v>
                </c:pt>
                <c:pt idx="33992">
                  <c:v>1.0034251000000001</c:v>
                </c:pt>
                <c:pt idx="33993">
                  <c:v>0.99956643999999994</c:v>
                </c:pt>
                <c:pt idx="33994">
                  <c:v>0.99819844999999996</c:v>
                </c:pt>
                <c:pt idx="33995">
                  <c:v>0.99523819999999996</c:v>
                </c:pt>
                <c:pt idx="33996">
                  <c:v>0.97243659999999998</c:v>
                </c:pt>
                <c:pt idx="33997">
                  <c:v>0.99379205999999998</c:v>
                </c:pt>
                <c:pt idx="33998">
                  <c:v>0.99955875000000005</c:v>
                </c:pt>
                <c:pt idx="33999">
                  <c:v>0.9997298</c:v>
                </c:pt>
                <c:pt idx="34000">
                  <c:v>0.98576200000000003</c:v>
                </c:pt>
                <c:pt idx="34001">
                  <c:v>1.0004553</c:v>
                </c:pt>
                <c:pt idx="34002">
                  <c:v>0.99387099999999995</c:v>
                </c:pt>
                <c:pt idx="34003">
                  <c:v>0.99830693000000004</c:v>
                </c:pt>
                <c:pt idx="34004">
                  <c:v>0.99192619999999998</c:v>
                </c:pt>
                <c:pt idx="34005">
                  <c:v>0.99085089999999998</c:v>
                </c:pt>
                <c:pt idx="34006">
                  <c:v>0.99894649999999996</c:v>
                </c:pt>
                <c:pt idx="34007">
                  <c:v>0.99995769999999995</c:v>
                </c:pt>
                <c:pt idx="34008">
                  <c:v>0.99008255999999994</c:v>
                </c:pt>
                <c:pt idx="34009">
                  <c:v>1.0006363</c:v>
                </c:pt>
                <c:pt idx="34010">
                  <c:v>0.99533015000000002</c:v>
                </c:pt>
                <c:pt idx="34011">
                  <c:v>1.0024478000000001</c:v>
                </c:pt>
                <c:pt idx="34012">
                  <c:v>1.0004772</c:v>
                </c:pt>
                <c:pt idx="34013">
                  <c:v>0.99461937</c:v>
                </c:pt>
                <c:pt idx="34014">
                  <c:v>0.97124069999999996</c:v>
                </c:pt>
                <c:pt idx="34015">
                  <c:v>0.99772539999999998</c:v>
                </c:pt>
                <c:pt idx="34016">
                  <c:v>0.99865899999999996</c:v>
                </c:pt>
                <c:pt idx="34017">
                  <c:v>0.98708530000000005</c:v>
                </c:pt>
                <c:pt idx="34018">
                  <c:v>0.99976430000000005</c:v>
                </c:pt>
                <c:pt idx="34019">
                  <c:v>0.99066173999999996</c:v>
                </c:pt>
                <c:pt idx="34020">
                  <c:v>0.85639673000000005</c:v>
                </c:pt>
                <c:pt idx="34021">
                  <c:v>0.99491859999999999</c:v>
                </c:pt>
                <c:pt idx="34022">
                  <c:v>0.99002080000000003</c:v>
                </c:pt>
                <c:pt idx="34023">
                  <c:v>1.0008280000000001</c:v>
                </c:pt>
                <c:pt idx="34024">
                  <c:v>0.98059445999999995</c:v>
                </c:pt>
                <c:pt idx="34025">
                  <c:v>0.92956070000000002</c:v>
                </c:pt>
                <c:pt idx="34026">
                  <c:v>1.0001842999999999</c:v>
                </c:pt>
                <c:pt idx="34027">
                  <c:v>0.92562949999999999</c:v>
                </c:pt>
                <c:pt idx="34028">
                  <c:v>0.98949739999999997</c:v>
                </c:pt>
                <c:pt idx="34029">
                  <c:v>0.95884590000000003</c:v>
                </c:pt>
                <c:pt idx="34030">
                  <c:v>0.99979059999999997</c:v>
                </c:pt>
                <c:pt idx="34031">
                  <c:v>1.0000880000000001</c:v>
                </c:pt>
                <c:pt idx="34032">
                  <c:v>0.99071646000000002</c:v>
                </c:pt>
                <c:pt idx="34033">
                  <c:v>0.99939999999999996</c:v>
                </c:pt>
                <c:pt idx="34034">
                  <c:v>0.85520923000000004</c:v>
                </c:pt>
                <c:pt idx="34035">
                  <c:v>0.99927664000000005</c:v>
                </c:pt>
                <c:pt idx="34036">
                  <c:v>0.99840209999999996</c:v>
                </c:pt>
                <c:pt idx="34037">
                  <c:v>0.993313</c:v>
                </c:pt>
                <c:pt idx="34038">
                  <c:v>0.99577576000000001</c:v>
                </c:pt>
                <c:pt idx="34039">
                  <c:v>0.99963175999999998</c:v>
                </c:pt>
                <c:pt idx="34040">
                  <c:v>0.95594453999999995</c:v>
                </c:pt>
                <c:pt idx="34041">
                  <c:v>0.99134433</c:v>
                </c:pt>
                <c:pt idx="34042">
                  <c:v>0.98892460000000004</c:v>
                </c:pt>
                <c:pt idx="34043">
                  <c:v>0.96078030000000003</c:v>
                </c:pt>
                <c:pt idx="34044">
                  <c:v>1.000866</c:v>
                </c:pt>
                <c:pt idx="34045">
                  <c:v>0.99698734</c:v>
                </c:pt>
                <c:pt idx="34046">
                  <c:v>1.0006908999999999</c:v>
                </c:pt>
                <c:pt idx="34047">
                  <c:v>0.98102239999999996</c:v>
                </c:pt>
                <c:pt idx="34048">
                  <c:v>1.0023694000000001</c:v>
                </c:pt>
                <c:pt idx="34049">
                  <c:v>0.99993169999999998</c:v>
                </c:pt>
                <c:pt idx="34050">
                  <c:v>0.9955657</c:v>
                </c:pt>
                <c:pt idx="34051">
                  <c:v>1.0002660000000001</c:v>
                </c:pt>
                <c:pt idx="34052">
                  <c:v>0.98752300000000004</c:v>
                </c:pt>
                <c:pt idx="34053">
                  <c:v>0.99288549999999998</c:v>
                </c:pt>
                <c:pt idx="34054">
                  <c:v>0.99853987</c:v>
                </c:pt>
                <c:pt idx="34055">
                  <c:v>1.0003938999999999</c:v>
                </c:pt>
                <c:pt idx="34056">
                  <c:v>1.0002707</c:v>
                </c:pt>
                <c:pt idx="34057">
                  <c:v>0.98121345000000004</c:v>
                </c:pt>
                <c:pt idx="34058">
                  <c:v>1.0002759000000001</c:v>
                </c:pt>
                <c:pt idx="34059">
                  <c:v>0.93523040000000002</c:v>
                </c:pt>
                <c:pt idx="34060">
                  <c:v>0.98735269999999997</c:v>
                </c:pt>
                <c:pt idx="34061">
                  <c:v>0.99690104000000002</c:v>
                </c:pt>
                <c:pt idx="34062">
                  <c:v>0.99934845999999999</c:v>
                </c:pt>
                <c:pt idx="34063">
                  <c:v>0.70137422999999999</c:v>
                </c:pt>
                <c:pt idx="34064">
                  <c:v>0.96781729999999999</c:v>
                </c:pt>
                <c:pt idx="34065">
                  <c:v>0.97622573000000001</c:v>
                </c:pt>
                <c:pt idx="34066">
                  <c:v>0.98121380000000002</c:v>
                </c:pt>
                <c:pt idx="34067">
                  <c:v>0.95584327000000002</c:v>
                </c:pt>
                <c:pt idx="34068">
                  <c:v>0.99143490000000001</c:v>
                </c:pt>
                <c:pt idx="34069">
                  <c:v>0.99988776000000001</c:v>
                </c:pt>
                <c:pt idx="34070">
                  <c:v>0.98731374999999999</c:v>
                </c:pt>
                <c:pt idx="34071">
                  <c:v>1.0006653999999999</c:v>
                </c:pt>
                <c:pt idx="34072">
                  <c:v>1.0038518999999999</c:v>
                </c:pt>
                <c:pt idx="34073">
                  <c:v>0.99786249999999999</c:v>
                </c:pt>
                <c:pt idx="34074">
                  <c:v>0.98855877000000003</c:v>
                </c:pt>
                <c:pt idx="34075">
                  <c:v>0.98848809999999998</c:v>
                </c:pt>
                <c:pt idx="34076">
                  <c:v>1.0012901000000001</c:v>
                </c:pt>
                <c:pt idx="34077">
                  <c:v>0.99018910000000004</c:v>
                </c:pt>
                <c:pt idx="34078">
                  <c:v>1.0016433</c:v>
                </c:pt>
                <c:pt idx="34079">
                  <c:v>0.97718406000000002</c:v>
                </c:pt>
                <c:pt idx="34080">
                  <c:v>0.99056314999999995</c:v>
                </c:pt>
                <c:pt idx="34081">
                  <c:v>0.99995480000000003</c:v>
                </c:pt>
                <c:pt idx="34082">
                  <c:v>1.0019043999999999</c:v>
                </c:pt>
                <c:pt idx="34083">
                  <c:v>1.0002914999999999</c:v>
                </c:pt>
                <c:pt idx="34084">
                  <c:v>0.99253844999999996</c:v>
                </c:pt>
                <c:pt idx="34085">
                  <c:v>1.0005008</c:v>
                </c:pt>
                <c:pt idx="34086">
                  <c:v>1.0054201</c:v>
                </c:pt>
                <c:pt idx="34087">
                  <c:v>0.99901300000000004</c:v>
                </c:pt>
                <c:pt idx="34088">
                  <c:v>0.99879439999999997</c:v>
                </c:pt>
                <c:pt idx="34089">
                  <c:v>1.0008345000000001</c:v>
                </c:pt>
                <c:pt idx="34090">
                  <c:v>1.0017948000000001</c:v>
                </c:pt>
                <c:pt idx="34091">
                  <c:v>0.99889130000000004</c:v>
                </c:pt>
                <c:pt idx="34092">
                  <c:v>1.00041</c:v>
                </c:pt>
                <c:pt idx="34093">
                  <c:v>1.0016608</c:v>
                </c:pt>
                <c:pt idx="34094">
                  <c:v>0.99195219999999995</c:v>
                </c:pt>
                <c:pt idx="34095">
                  <c:v>0.99040720000000004</c:v>
                </c:pt>
                <c:pt idx="34096">
                  <c:v>0.99958073999999997</c:v>
                </c:pt>
                <c:pt idx="34097">
                  <c:v>1.0011314</c:v>
                </c:pt>
                <c:pt idx="34098">
                  <c:v>1.0006193000000001</c:v>
                </c:pt>
                <c:pt idx="34099">
                  <c:v>0.99862105000000001</c:v>
                </c:pt>
                <c:pt idx="34100">
                  <c:v>1.0006216000000001</c:v>
                </c:pt>
                <c:pt idx="34101">
                  <c:v>1.0003128999999999</c:v>
                </c:pt>
                <c:pt idx="34102">
                  <c:v>1.0015094</c:v>
                </c:pt>
                <c:pt idx="34103">
                  <c:v>0.96355086999999995</c:v>
                </c:pt>
                <c:pt idx="34104">
                  <c:v>1.0002234999999999</c:v>
                </c:pt>
                <c:pt idx="34105">
                  <c:v>0.97169079999999997</c:v>
                </c:pt>
                <c:pt idx="34106">
                  <c:v>0.98395900000000003</c:v>
                </c:pt>
                <c:pt idx="34107">
                  <c:v>0.99849019999999999</c:v>
                </c:pt>
                <c:pt idx="34108">
                  <c:v>0.98528689999999997</c:v>
                </c:pt>
                <c:pt idx="34109">
                  <c:v>0.99758035</c:v>
                </c:pt>
                <c:pt idx="34110">
                  <c:v>0.98445269999999996</c:v>
                </c:pt>
                <c:pt idx="34111">
                  <c:v>0.97726480000000004</c:v>
                </c:pt>
                <c:pt idx="34112">
                  <c:v>0.98722120000000002</c:v>
                </c:pt>
                <c:pt idx="34113">
                  <c:v>0.99579090000000003</c:v>
                </c:pt>
                <c:pt idx="34114">
                  <c:v>1.0000452</c:v>
                </c:pt>
                <c:pt idx="34115">
                  <c:v>0.97589219999999999</c:v>
                </c:pt>
                <c:pt idx="34116">
                  <c:v>0.9938844</c:v>
                </c:pt>
                <c:pt idx="34117">
                  <c:v>0.9982105</c:v>
                </c:pt>
                <c:pt idx="34118">
                  <c:v>0.98454565000000005</c:v>
                </c:pt>
                <c:pt idx="34119">
                  <c:v>0.92113506999999994</c:v>
                </c:pt>
                <c:pt idx="34120">
                  <c:v>0.99799895000000005</c:v>
                </c:pt>
                <c:pt idx="34121">
                  <c:v>0.95816946000000003</c:v>
                </c:pt>
                <c:pt idx="34122">
                  <c:v>0.98940395999999997</c:v>
                </c:pt>
                <c:pt idx="34123">
                  <c:v>0.94578700000000004</c:v>
                </c:pt>
                <c:pt idx="34124">
                  <c:v>0.99170183999999995</c:v>
                </c:pt>
                <c:pt idx="34125">
                  <c:v>0.99716145</c:v>
                </c:pt>
                <c:pt idx="34126">
                  <c:v>0.98710114000000004</c:v>
                </c:pt>
                <c:pt idx="34127">
                  <c:v>0.98624849999999997</c:v>
                </c:pt>
                <c:pt idx="34128">
                  <c:v>0.98785809999999996</c:v>
                </c:pt>
                <c:pt idx="34129">
                  <c:v>0.98124670000000003</c:v>
                </c:pt>
                <c:pt idx="34130">
                  <c:v>1.0005339</c:v>
                </c:pt>
                <c:pt idx="34131">
                  <c:v>0.97100997</c:v>
                </c:pt>
                <c:pt idx="34132">
                  <c:v>0.99530439999999998</c:v>
                </c:pt>
                <c:pt idx="34133">
                  <c:v>0.99860530000000003</c:v>
                </c:pt>
                <c:pt idx="34134">
                  <c:v>0.99496169999999995</c:v>
                </c:pt>
                <c:pt idx="34135">
                  <c:v>1.0012972</c:v>
                </c:pt>
                <c:pt idx="34136">
                  <c:v>0.99269739999999995</c:v>
                </c:pt>
                <c:pt idx="34137">
                  <c:v>1.0012506000000001</c:v>
                </c:pt>
                <c:pt idx="34138">
                  <c:v>1.0038885</c:v>
                </c:pt>
                <c:pt idx="34139">
                  <c:v>0.99617440000000002</c:v>
                </c:pt>
                <c:pt idx="34140">
                  <c:v>0.99829197000000003</c:v>
                </c:pt>
                <c:pt idx="34141">
                  <c:v>0.99618150000000005</c:v>
                </c:pt>
                <c:pt idx="34142">
                  <c:v>1.0002660000000001</c:v>
                </c:pt>
                <c:pt idx="34143">
                  <c:v>1.0013964</c:v>
                </c:pt>
                <c:pt idx="34144">
                  <c:v>0.95772979999999996</c:v>
                </c:pt>
                <c:pt idx="34145">
                  <c:v>1.0017551</c:v>
                </c:pt>
                <c:pt idx="34146">
                  <c:v>0.99735110000000005</c:v>
                </c:pt>
                <c:pt idx="34147">
                  <c:v>1.0025500000000001</c:v>
                </c:pt>
                <c:pt idx="34148">
                  <c:v>0.92355730000000003</c:v>
                </c:pt>
                <c:pt idx="34149">
                  <c:v>0.97034089999999995</c:v>
                </c:pt>
                <c:pt idx="34150">
                  <c:v>0.98200949999999998</c:v>
                </c:pt>
                <c:pt idx="34151">
                  <c:v>1.0011730000000001</c:v>
                </c:pt>
                <c:pt idx="34152">
                  <c:v>0.9977819</c:v>
                </c:pt>
                <c:pt idx="34153">
                  <c:v>1.0014578000000001</c:v>
                </c:pt>
                <c:pt idx="34154">
                  <c:v>1.0001842999999999</c:v>
                </c:pt>
                <c:pt idx="34155">
                  <c:v>0.98545070000000001</c:v>
                </c:pt>
                <c:pt idx="34156">
                  <c:v>0.99974626</c:v>
                </c:pt>
                <c:pt idx="34157">
                  <c:v>0.99370055999999995</c:v>
                </c:pt>
                <c:pt idx="34158">
                  <c:v>0.99974626</c:v>
                </c:pt>
                <c:pt idx="34159">
                  <c:v>0.99856230000000001</c:v>
                </c:pt>
                <c:pt idx="34160">
                  <c:v>0.99435419999999997</c:v>
                </c:pt>
                <c:pt idx="34161">
                  <c:v>0.95706606000000005</c:v>
                </c:pt>
                <c:pt idx="34162">
                  <c:v>0.9792999</c:v>
                </c:pt>
                <c:pt idx="34163">
                  <c:v>0.99988069999999996</c:v>
                </c:pt>
                <c:pt idx="34164">
                  <c:v>1.0004580999999999</c:v>
                </c:pt>
                <c:pt idx="34165">
                  <c:v>0.94552875000000003</c:v>
                </c:pt>
                <c:pt idx="34166">
                  <c:v>0.99389539999999998</c:v>
                </c:pt>
                <c:pt idx="34167">
                  <c:v>0.95530579999999998</c:v>
                </c:pt>
                <c:pt idx="34168">
                  <c:v>0.99907369999999995</c:v>
                </c:pt>
                <c:pt idx="34169">
                  <c:v>0.93747480000000005</c:v>
                </c:pt>
                <c:pt idx="34170">
                  <c:v>0.99593215999999996</c:v>
                </c:pt>
                <c:pt idx="34171">
                  <c:v>0.99998629999999999</c:v>
                </c:pt>
                <c:pt idx="34172">
                  <c:v>1.0015216</c:v>
                </c:pt>
                <c:pt idx="34173">
                  <c:v>1.0005714000000001</c:v>
                </c:pt>
                <c:pt idx="34174">
                  <c:v>0.98832699999999996</c:v>
                </c:pt>
                <c:pt idx="34175">
                  <c:v>0.97841906999999995</c:v>
                </c:pt>
                <c:pt idx="34176">
                  <c:v>1.0002431000000001</c:v>
                </c:pt>
                <c:pt idx="34177">
                  <c:v>0.99971299999999996</c:v>
                </c:pt>
                <c:pt idx="34178">
                  <c:v>0.99816439999999995</c:v>
                </c:pt>
                <c:pt idx="34179">
                  <c:v>0.98967919999999998</c:v>
                </c:pt>
                <c:pt idx="34180">
                  <c:v>0.96095836000000001</c:v>
                </c:pt>
                <c:pt idx="34181">
                  <c:v>0.98081169999999995</c:v>
                </c:pt>
                <c:pt idx="34182">
                  <c:v>1.0001842999999999</c:v>
                </c:pt>
                <c:pt idx="34183">
                  <c:v>0.99944339999999998</c:v>
                </c:pt>
                <c:pt idx="34184">
                  <c:v>0.98807020000000001</c:v>
                </c:pt>
                <c:pt idx="34185">
                  <c:v>0.97968109999999997</c:v>
                </c:pt>
                <c:pt idx="34186">
                  <c:v>1.0026189000000001</c:v>
                </c:pt>
                <c:pt idx="34187">
                  <c:v>0.96900624000000002</c:v>
                </c:pt>
                <c:pt idx="34188">
                  <c:v>1.0004724</c:v>
                </c:pt>
                <c:pt idx="34189">
                  <c:v>0.97408980000000001</c:v>
                </c:pt>
                <c:pt idx="34190">
                  <c:v>0.99819139999999995</c:v>
                </c:pt>
                <c:pt idx="34191">
                  <c:v>0.99812789999999996</c:v>
                </c:pt>
                <c:pt idx="34192">
                  <c:v>0.97144090000000005</c:v>
                </c:pt>
                <c:pt idx="34193">
                  <c:v>0.99267099999999997</c:v>
                </c:pt>
                <c:pt idx="34194">
                  <c:v>0.98281187000000003</c:v>
                </c:pt>
                <c:pt idx="34195">
                  <c:v>1.0004516999999999</c:v>
                </c:pt>
                <c:pt idx="34196">
                  <c:v>0.99988790000000005</c:v>
                </c:pt>
                <c:pt idx="34197">
                  <c:v>0.97429882999999995</c:v>
                </c:pt>
                <c:pt idx="34198">
                  <c:v>1.0008779000000001</c:v>
                </c:pt>
                <c:pt idx="34199">
                  <c:v>1.0001582</c:v>
                </c:pt>
                <c:pt idx="34200">
                  <c:v>0.99929464000000001</c:v>
                </c:pt>
                <c:pt idx="34201">
                  <c:v>0.99542534000000005</c:v>
                </c:pt>
                <c:pt idx="34202">
                  <c:v>0.95701769999999997</c:v>
                </c:pt>
                <c:pt idx="34203">
                  <c:v>0.98790960000000005</c:v>
                </c:pt>
                <c:pt idx="34204">
                  <c:v>1.0015723000000001</c:v>
                </c:pt>
                <c:pt idx="34205">
                  <c:v>0.9905602</c:v>
                </c:pt>
                <c:pt idx="34206">
                  <c:v>1.0007060999999999</c:v>
                </c:pt>
                <c:pt idx="34207">
                  <c:v>0.95110475999999999</c:v>
                </c:pt>
                <c:pt idx="34208">
                  <c:v>0.99724597000000004</c:v>
                </c:pt>
                <c:pt idx="34209">
                  <c:v>0.99265890000000001</c:v>
                </c:pt>
                <c:pt idx="34210">
                  <c:v>0.98873770000000005</c:v>
                </c:pt>
                <c:pt idx="34211">
                  <c:v>0.99802374999999999</c:v>
                </c:pt>
                <c:pt idx="34212">
                  <c:v>0.98806864000000005</c:v>
                </c:pt>
                <c:pt idx="34213">
                  <c:v>0.96327852999999997</c:v>
                </c:pt>
                <c:pt idx="34214">
                  <c:v>0.97131889999999999</c:v>
                </c:pt>
                <c:pt idx="34215">
                  <c:v>1.0000813</c:v>
                </c:pt>
                <c:pt idx="34216">
                  <c:v>0.98640320000000004</c:v>
                </c:pt>
                <c:pt idx="34217">
                  <c:v>0.99766690000000002</c:v>
                </c:pt>
                <c:pt idx="34218">
                  <c:v>0.99894899999999998</c:v>
                </c:pt>
                <c:pt idx="34219">
                  <c:v>0.98949564000000001</c:v>
                </c:pt>
                <c:pt idx="34220">
                  <c:v>0.99531460000000005</c:v>
                </c:pt>
                <c:pt idx="34221">
                  <c:v>1.0002024</c:v>
                </c:pt>
                <c:pt idx="34222">
                  <c:v>0.99363570000000001</c:v>
                </c:pt>
                <c:pt idx="34223">
                  <c:v>0.99748486000000003</c:v>
                </c:pt>
                <c:pt idx="34224">
                  <c:v>1.0002829</c:v>
                </c:pt>
                <c:pt idx="34225">
                  <c:v>0.98572886000000004</c:v>
                </c:pt>
                <c:pt idx="34226">
                  <c:v>0.95032760000000005</c:v>
                </c:pt>
                <c:pt idx="34227">
                  <c:v>0.94337260000000001</c:v>
                </c:pt>
                <c:pt idx="34228">
                  <c:v>1.0010372000000001</c:v>
                </c:pt>
                <c:pt idx="34229">
                  <c:v>0.98143959999999997</c:v>
                </c:pt>
                <c:pt idx="34230">
                  <c:v>0.99938749999999998</c:v>
                </c:pt>
                <c:pt idx="34231">
                  <c:v>0.98806435000000004</c:v>
                </c:pt>
                <c:pt idx="34232">
                  <c:v>0.98925227000000004</c:v>
                </c:pt>
                <c:pt idx="34233">
                  <c:v>0.97537510000000005</c:v>
                </c:pt>
                <c:pt idx="34234">
                  <c:v>0.99812789999999996</c:v>
                </c:pt>
                <c:pt idx="34235">
                  <c:v>0.9999633</c:v>
                </c:pt>
                <c:pt idx="34236">
                  <c:v>0.99846022999999995</c:v>
                </c:pt>
                <c:pt idx="34237">
                  <c:v>1.0012703000000001</c:v>
                </c:pt>
                <c:pt idx="34238">
                  <c:v>0.95237565000000002</c:v>
                </c:pt>
                <c:pt idx="34239">
                  <c:v>1.0023211000000001</c:v>
                </c:pt>
                <c:pt idx="34240">
                  <c:v>0.98034809999999994</c:v>
                </c:pt>
                <c:pt idx="34241">
                  <c:v>0.99947280000000005</c:v>
                </c:pt>
                <c:pt idx="34242">
                  <c:v>0.99873864999999995</c:v>
                </c:pt>
                <c:pt idx="34243">
                  <c:v>0.98852739999999995</c:v>
                </c:pt>
                <c:pt idx="34244">
                  <c:v>1.0007288000000001</c:v>
                </c:pt>
                <c:pt idx="34245">
                  <c:v>1.0012008999999999</c:v>
                </c:pt>
                <c:pt idx="34246">
                  <c:v>0.99917555000000002</c:v>
                </c:pt>
                <c:pt idx="34247">
                  <c:v>0.99935980000000002</c:v>
                </c:pt>
                <c:pt idx="34248">
                  <c:v>0.99660979999999999</c:v>
                </c:pt>
                <c:pt idx="34249">
                  <c:v>1.001433</c:v>
                </c:pt>
                <c:pt idx="34250">
                  <c:v>0.9992453</c:v>
                </c:pt>
                <c:pt idx="34251">
                  <c:v>1.0006660000000001</c:v>
                </c:pt>
                <c:pt idx="34252">
                  <c:v>0.98016219999999998</c:v>
                </c:pt>
                <c:pt idx="34253">
                  <c:v>1.0017339999999999</c:v>
                </c:pt>
                <c:pt idx="34254">
                  <c:v>1.0002732000000001</c:v>
                </c:pt>
                <c:pt idx="34255">
                  <c:v>0.99985707000000001</c:v>
                </c:pt>
                <c:pt idx="34256">
                  <c:v>0.99486344999999998</c:v>
                </c:pt>
                <c:pt idx="34257">
                  <c:v>0.9959694</c:v>
                </c:pt>
                <c:pt idx="34258">
                  <c:v>0.99986010000000003</c:v>
                </c:pt>
                <c:pt idx="34259">
                  <c:v>0.99107230000000002</c:v>
                </c:pt>
                <c:pt idx="34260">
                  <c:v>1.0011512</c:v>
                </c:pt>
                <c:pt idx="34261">
                  <c:v>0.99987490000000001</c:v>
                </c:pt>
                <c:pt idx="34262">
                  <c:v>0.99528914999999996</c:v>
                </c:pt>
                <c:pt idx="34263">
                  <c:v>0.98827343999999995</c:v>
                </c:pt>
                <c:pt idx="34264">
                  <c:v>0.99236155000000004</c:v>
                </c:pt>
                <c:pt idx="34265">
                  <c:v>0.99173630000000002</c:v>
                </c:pt>
                <c:pt idx="34266">
                  <c:v>0.98788750000000003</c:v>
                </c:pt>
                <c:pt idx="34267">
                  <c:v>0.96295299999999995</c:v>
                </c:pt>
                <c:pt idx="34268">
                  <c:v>0.99519557000000003</c:v>
                </c:pt>
                <c:pt idx="34269">
                  <c:v>0.96450769999999997</c:v>
                </c:pt>
                <c:pt idx="34270">
                  <c:v>1.0006908999999999</c:v>
                </c:pt>
                <c:pt idx="34271">
                  <c:v>0.98624400000000001</c:v>
                </c:pt>
                <c:pt idx="34272">
                  <c:v>0.997081</c:v>
                </c:pt>
                <c:pt idx="34273">
                  <c:v>0.99785650000000004</c:v>
                </c:pt>
                <c:pt idx="34274">
                  <c:v>0.9821008</c:v>
                </c:pt>
                <c:pt idx="34275">
                  <c:v>0.99946177000000003</c:v>
                </c:pt>
                <c:pt idx="34276">
                  <c:v>1.0029062</c:v>
                </c:pt>
                <c:pt idx="34277">
                  <c:v>1.0028849</c:v>
                </c:pt>
                <c:pt idx="34278">
                  <c:v>0.99426186000000005</c:v>
                </c:pt>
                <c:pt idx="34279">
                  <c:v>0.98771299999999995</c:v>
                </c:pt>
                <c:pt idx="34280">
                  <c:v>1.002518</c:v>
                </c:pt>
                <c:pt idx="34281">
                  <c:v>1.0000465999999999</c:v>
                </c:pt>
                <c:pt idx="34282">
                  <c:v>0.99413525999999997</c:v>
                </c:pt>
                <c:pt idx="34283">
                  <c:v>0.99202060000000003</c:v>
                </c:pt>
                <c:pt idx="34284">
                  <c:v>0.99952423999999995</c:v>
                </c:pt>
                <c:pt idx="34285">
                  <c:v>0.99610584999999996</c:v>
                </c:pt>
                <c:pt idx="34286">
                  <c:v>1.0004101999999999</c:v>
                </c:pt>
                <c:pt idx="34287">
                  <c:v>0.99715480000000001</c:v>
                </c:pt>
                <c:pt idx="34288">
                  <c:v>0.99064370000000002</c:v>
                </c:pt>
                <c:pt idx="34289">
                  <c:v>0.98471520000000001</c:v>
                </c:pt>
                <c:pt idx="34290">
                  <c:v>0.99532925999999999</c:v>
                </c:pt>
                <c:pt idx="34291">
                  <c:v>0.98305564999999995</c:v>
                </c:pt>
                <c:pt idx="34292">
                  <c:v>1.0013052</c:v>
                </c:pt>
                <c:pt idx="34293">
                  <c:v>0.98004809999999998</c:v>
                </c:pt>
                <c:pt idx="34294">
                  <c:v>0.99288549999999998</c:v>
                </c:pt>
                <c:pt idx="34295">
                  <c:v>1.0011106999999999</c:v>
                </c:pt>
                <c:pt idx="34296">
                  <c:v>0.99631696999999997</c:v>
                </c:pt>
                <c:pt idx="34297">
                  <c:v>0.99983394000000003</c:v>
                </c:pt>
                <c:pt idx="34298">
                  <c:v>0.99866253000000005</c:v>
                </c:pt>
                <c:pt idx="34299">
                  <c:v>0.97145029999999999</c:v>
                </c:pt>
                <c:pt idx="34300">
                  <c:v>0.96275705</c:v>
                </c:pt>
                <c:pt idx="34301">
                  <c:v>1.0008484</c:v>
                </c:pt>
                <c:pt idx="34302">
                  <c:v>0.99545335999999995</c:v>
                </c:pt>
                <c:pt idx="34303">
                  <c:v>0.96842015000000004</c:v>
                </c:pt>
                <c:pt idx="34304">
                  <c:v>1.0012093</c:v>
                </c:pt>
                <c:pt idx="34305">
                  <c:v>0.99772245000000004</c:v>
                </c:pt>
                <c:pt idx="34306">
                  <c:v>0.93172467000000003</c:v>
                </c:pt>
                <c:pt idx="34307">
                  <c:v>0.99913335000000003</c:v>
                </c:pt>
                <c:pt idx="34308">
                  <c:v>0.99606150000000004</c:v>
                </c:pt>
                <c:pt idx="34309">
                  <c:v>1.0019141</c:v>
                </c:pt>
                <c:pt idx="34310">
                  <c:v>1.0004754</c:v>
                </c:pt>
                <c:pt idx="34311">
                  <c:v>0.98794709999999997</c:v>
                </c:pt>
                <c:pt idx="34312">
                  <c:v>0.99343305999999998</c:v>
                </c:pt>
                <c:pt idx="34313">
                  <c:v>0.97339390000000003</c:v>
                </c:pt>
                <c:pt idx="34314">
                  <c:v>0.99541310000000005</c:v>
                </c:pt>
                <c:pt idx="34315">
                  <c:v>0.99999415999999997</c:v>
                </c:pt>
                <c:pt idx="34316">
                  <c:v>0.99359613999999996</c:v>
                </c:pt>
                <c:pt idx="34317">
                  <c:v>1.0004660999999999</c:v>
                </c:pt>
                <c:pt idx="34318">
                  <c:v>0.99517584000000003</c:v>
                </c:pt>
                <c:pt idx="34319">
                  <c:v>0.99381799999999998</c:v>
                </c:pt>
                <c:pt idx="34320">
                  <c:v>0.99949180000000004</c:v>
                </c:pt>
                <c:pt idx="34321">
                  <c:v>1.000329</c:v>
                </c:pt>
                <c:pt idx="34322">
                  <c:v>0.99457496000000001</c:v>
                </c:pt>
                <c:pt idx="34323">
                  <c:v>0.99150245999999997</c:v>
                </c:pt>
                <c:pt idx="34324">
                  <c:v>0.99885299999999999</c:v>
                </c:pt>
                <c:pt idx="34325">
                  <c:v>0.9997298</c:v>
                </c:pt>
                <c:pt idx="34326">
                  <c:v>0.98561180000000004</c:v>
                </c:pt>
                <c:pt idx="34327">
                  <c:v>1.0005876</c:v>
                </c:pt>
                <c:pt idx="34328">
                  <c:v>0.98689413000000004</c:v>
                </c:pt>
                <c:pt idx="34329">
                  <c:v>1.0021704</c:v>
                </c:pt>
                <c:pt idx="34330">
                  <c:v>0.98691419999999996</c:v>
                </c:pt>
                <c:pt idx="34331">
                  <c:v>0.99278425999999997</c:v>
                </c:pt>
                <c:pt idx="34332">
                  <c:v>0.99793977</c:v>
                </c:pt>
                <c:pt idx="34333">
                  <c:v>0.96164780000000005</c:v>
                </c:pt>
                <c:pt idx="34334">
                  <c:v>0.99856365000000002</c:v>
                </c:pt>
                <c:pt idx="34335">
                  <c:v>0.99897780000000003</c:v>
                </c:pt>
                <c:pt idx="34336">
                  <c:v>0.99991392999999995</c:v>
                </c:pt>
                <c:pt idx="34337">
                  <c:v>0.97002155000000001</c:v>
                </c:pt>
                <c:pt idx="34338">
                  <c:v>0.99995445999999999</c:v>
                </c:pt>
                <c:pt idx="34339">
                  <c:v>0.98927189999999998</c:v>
                </c:pt>
                <c:pt idx="34340">
                  <c:v>1.0020335</c:v>
                </c:pt>
                <c:pt idx="34341">
                  <c:v>0.99975959999999997</c:v>
                </c:pt>
                <c:pt idx="34342">
                  <c:v>0.99957390000000002</c:v>
                </c:pt>
                <c:pt idx="34343">
                  <c:v>1.001943</c:v>
                </c:pt>
                <c:pt idx="34344">
                  <c:v>1.0008937</c:v>
                </c:pt>
                <c:pt idx="34345">
                  <c:v>0.95389533000000004</c:v>
                </c:pt>
                <c:pt idx="34346">
                  <c:v>1.0008798999999999</c:v>
                </c:pt>
                <c:pt idx="34347">
                  <c:v>0.99955225000000003</c:v>
                </c:pt>
                <c:pt idx="34348">
                  <c:v>0.99941170000000001</c:v>
                </c:pt>
                <c:pt idx="34349">
                  <c:v>1.0018198</c:v>
                </c:pt>
                <c:pt idx="34350">
                  <c:v>0.96324103999999999</c:v>
                </c:pt>
                <c:pt idx="34351">
                  <c:v>0.99941429999999998</c:v>
                </c:pt>
                <c:pt idx="34352">
                  <c:v>1.0004660999999999</c:v>
                </c:pt>
                <c:pt idx="34353">
                  <c:v>0.99192756000000004</c:v>
                </c:pt>
                <c:pt idx="34354">
                  <c:v>0.97690379999999999</c:v>
                </c:pt>
                <c:pt idx="34355">
                  <c:v>0.98733349999999998</c:v>
                </c:pt>
                <c:pt idx="34356">
                  <c:v>0.99019429999999997</c:v>
                </c:pt>
                <c:pt idx="34357">
                  <c:v>1.0008252</c:v>
                </c:pt>
                <c:pt idx="34358">
                  <c:v>1.0000933000000001</c:v>
                </c:pt>
                <c:pt idx="34359">
                  <c:v>1.0006177000000001</c:v>
                </c:pt>
                <c:pt idx="34360">
                  <c:v>0.94113219999999997</c:v>
                </c:pt>
                <c:pt idx="34361">
                  <c:v>1.0006409000000001</c:v>
                </c:pt>
                <c:pt idx="34362">
                  <c:v>0.97306740000000003</c:v>
                </c:pt>
                <c:pt idx="34363">
                  <c:v>1.0004500000000001</c:v>
                </c:pt>
                <c:pt idx="34364">
                  <c:v>0.99823629999999997</c:v>
                </c:pt>
                <c:pt idx="34365">
                  <c:v>0.99880389999999997</c:v>
                </c:pt>
                <c:pt idx="34366">
                  <c:v>0.99461984999999997</c:v>
                </c:pt>
                <c:pt idx="34367">
                  <c:v>0.99075466000000001</c:v>
                </c:pt>
                <c:pt idx="34368">
                  <c:v>0.97626930000000001</c:v>
                </c:pt>
                <c:pt idx="34369">
                  <c:v>0.98880109999999999</c:v>
                </c:pt>
                <c:pt idx="34370">
                  <c:v>0.99736994999999995</c:v>
                </c:pt>
                <c:pt idx="34371">
                  <c:v>0.98553044000000001</c:v>
                </c:pt>
                <c:pt idx="34372">
                  <c:v>0.99780440000000004</c:v>
                </c:pt>
                <c:pt idx="34373">
                  <c:v>0.99813633999999996</c:v>
                </c:pt>
                <c:pt idx="34374">
                  <c:v>0.97477966999999999</c:v>
                </c:pt>
                <c:pt idx="34375">
                  <c:v>0.99835604</c:v>
                </c:pt>
                <c:pt idx="34376">
                  <c:v>1.0001084</c:v>
                </c:pt>
                <c:pt idx="34377">
                  <c:v>1.0030265</c:v>
                </c:pt>
                <c:pt idx="34378">
                  <c:v>1.0006242999999999</c:v>
                </c:pt>
                <c:pt idx="34379">
                  <c:v>1.0009319000000001</c:v>
                </c:pt>
                <c:pt idx="34380">
                  <c:v>0.98681490000000005</c:v>
                </c:pt>
                <c:pt idx="34381">
                  <c:v>0.99980979999999997</c:v>
                </c:pt>
                <c:pt idx="34382">
                  <c:v>0.97634739999999998</c:v>
                </c:pt>
                <c:pt idx="34383">
                  <c:v>1.0003926000000001</c:v>
                </c:pt>
                <c:pt idx="34384">
                  <c:v>0.99577800000000005</c:v>
                </c:pt>
                <c:pt idx="34385">
                  <c:v>1.0013145000000001</c:v>
                </c:pt>
                <c:pt idx="34386">
                  <c:v>1.0006486999999999</c:v>
                </c:pt>
                <c:pt idx="34387">
                  <c:v>0.99479189999999995</c:v>
                </c:pt>
                <c:pt idx="34388">
                  <c:v>0.99461219999999995</c:v>
                </c:pt>
                <c:pt idx="34389">
                  <c:v>0.99863400000000002</c:v>
                </c:pt>
                <c:pt idx="34390">
                  <c:v>0.99842470000000005</c:v>
                </c:pt>
                <c:pt idx="34391">
                  <c:v>1.0000230000000001</c:v>
                </c:pt>
                <c:pt idx="34392">
                  <c:v>1.0010269000000001</c:v>
                </c:pt>
                <c:pt idx="34393">
                  <c:v>0.99994499999999997</c:v>
                </c:pt>
                <c:pt idx="34394">
                  <c:v>1.0004225</c:v>
                </c:pt>
                <c:pt idx="34395">
                  <c:v>0.99283135</c:v>
                </c:pt>
                <c:pt idx="34396">
                  <c:v>0.99325770000000002</c:v>
                </c:pt>
                <c:pt idx="34397">
                  <c:v>0.9996275</c:v>
                </c:pt>
                <c:pt idx="34398">
                  <c:v>0.97377740000000002</c:v>
                </c:pt>
                <c:pt idx="34399">
                  <c:v>0.96939975</c:v>
                </c:pt>
                <c:pt idx="34400">
                  <c:v>0.99310719999999997</c:v>
                </c:pt>
                <c:pt idx="34401">
                  <c:v>1.0004040999999999</c:v>
                </c:pt>
                <c:pt idx="34402">
                  <c:v>0.99171173999999995</c:v>
                </c:pt>
                <c:pt idx="34403">
                  <c:v>1.0001165999999999</c:v>
                </c:pt>
                <c:pt idx="34404">
                  <c:v>1.0000534000000001</c:v>
                </c:pt>
                <c:pt idx="34405">
                  <c:v>0.99504360000000003</c:v>
                </c:pt>
                <c:pt idx="34406">
                  <c:v>1.0002944</c:v>
                </c:pt>
                <c:pt idx="34407">
                  <c:v>0.9948032</c:v>
                </c:pt>
                <c:pt idx="34408">
                  <c:v>0.94097359999999997</c:v>
                </c:pt>
                <c:pt idx="34409">
                  <c:v>1.0012509000000001</c:v>
                </c:pt>
                <c:pt idx="34410">
                  <c:v>0.98728450000000001</c:v>
                </c:pt>
                <c:pt idx="34411">
                  <c:v>0.99958974</c:v>
                </c:pt>
                <c:pt idx="34412">
                  <c:v>0.98778509999999997</c:v>
                </c:pt>
                <c:pt idx="34413">
                  <c:v>0.95699953999999998</c:v>
                </c:pt>
                <c:pt idx="34414">
                  <c:v>0.98479050000000001</c:v>
                </c:pt>
                <c:pt idx="34415">
                  <c:v>0.98730220000000002</c:v>
                </c:pt>
                <c:pt idx="34416">
                  <c:v>1.0033908</c:v>
                </c:pt>
                <c:pt idx="34417">
                  <c:v>0.98846129999999999</c:v>
                </c:pt>
                <c:pt idx="34418">
                  <c:v>0.99860380000000004</c:v>
                </c:pt>
                <c:pt idx="34419">
                  <c:v>0.99934833999999995</c:v>
                </c:pt>
                <c:pt idx="34420">
                  <c:v>0.98543210000000003</c:v>
                </c:pt>
                <c:pt idx="34421">
                  <c:v>0.99275829999999998</c:v>
                </c:pt>
                <c:pt idx="34422">
                  <c:v>0.98758595999999998</c:v>
                </c:pt>
                <c:pt idx="34423">
                  <c:v>1.0004838</c:v>
                </c:pt>
                <c:pt idx="34424">
                  <c:v>0.98856776999999996</c:v>
                </c:pt>
                <c:pt idx="34425">
                  <c:v>0.99173009999999995</c:v>
                </c:pt>
                <c:pt idx="34426">
                  <c:v>0.99828629999999996</c:v>
                </c:pt>
                <c:pt idx="34427">
                  <c:v>1.0001800000000001</c:v>
                </c:pt>
                <c:pt idx="34428">
                  <c:v>0.98942730000000001</c:v>
                </c:pt>
                <c:pt idx="34429">
                  <c:v>0.9680607</c:v>
                </c:pt>
                <c:pt idx="34430">
                  <c:v>0.98586695999999996</c:v>
                </c:pt>
                <c:pt idx="34431">
                  <c:v>0.99812789999999996</c:v>
                </c:pt>
                <c:pt idx="34432">
                  <c:v>0.98294320000000002</c:v>
                </c:pt>
                <c:pt idx="34433">
                  <c:v>0.97163259999999996</c:v>
                </c:pt>
                <c:pt idx="34434">
                  <c:v>1.0005265000000001</c:v>
                </c:pt>
                <c:pt idx="34435">
                  <c:v>0.99947613000000002</c:v>
                </c:pt>
                <c:pt idx="34436">
                  <c:v>1.0000910000000001</c:v>
                </c:pt>
                <c:pt idx="34437">
                  <c:v>1.0003755999999999</c:v>
                </c:pt>
                <c:pt idx="34438">
                  <c:v>0.99855625999999997</c:v>
                </c:pt>
                <c:pt idx="34439">
                  <c:v>0.99595800000000001</c:v>
                </c:pt>
                <c:pt idx="34440">
                  <c:v>0.99955919999999998</c:v>
                </c:pt>
                <c:pt idx="34441">
                  <c:v>0.99451959999999995</c:v>
                </c:pt>
                <c:pt idx="34442">
                  <c:v>0.98862784999999997</c:v>
                </c:pt>
                <c:pt idx="34443">
                  <c:v>0.97802054999999999</c:v>
                </c:pt>
                <c:pt idx="34444">
                  <c:v>0.99300889999999997</c:v>
                </c:pt>
                <c:pt idx="34445">
                  <c:v>1.0003241</c:v>
                </c:pt>
                <c:pt idx="34446">
                  <c:v>0.99860819999999995</c:v>
                </c:pt>
                <c:pt idx="34447">
                  <c:v>0.98455053999999997</c:v>
                </c:pt>
                <c:pt idx="34448">
                  <c:v>1.0011654000000001</c:v>
                </c:pt>
                <c:pt idx="34449">
                  <c:v>0.99294689999999997</c:v>
                </c:pt>
                <c:pt idx="34450">
                  <c:v>0.99145143999999996</c:v>
                </c:pt>
                <c:pt idx="34451">
                  <c:v>0.99569160000000001</c:v>
                </c:pt>
                <c:pt idx="34452">
                  <c:v>1.000375</c:v>
                </c:pt>
                <c:pt idx="34453">
                  <c:v>1.0008659</c:v>
                </c:pt>
                <c:pt idx="34454">
                  <c:v>0.99437344000000005</c:v>
                </c:pt>
                <c:pt idx="34455">
                  <c:v>0.99753550000000002</c:v>
                </c:pt>
                <c:pt idx="34456">
                  <c:v>0.98945342999999997</c:v>
                </c:pt>
                <c:pt idx="34457">
                  <c:v>0.98596494999999995</c:v>
                </c:pt>
                <c:pt idx="34458">
                  <c:v>1.0002707</c:v>
                </c:pt>
                <c:pt idx="34459">
                  <c:v>1.0043373</c:v>
                </c:pt>
                <c:pt idx="34460">
                  <c:v>1.0003903999999999</c:v>
                </c:pt>
                <c:pt idx="34461">
                  <c:v>0.98759620000000004</c:v>
                </c:pt>
                <c:pt idx="34462">
                  <c:v>0.99122703000000001</c:v>
                </c:pt>
                <c:pt idx="34463">
                  <c:v>0.99463849999999998</c:v>
                </c:pt>
                <c:pt idx="34464">
                  <c:v>0.99821519999999997</c:v>
                </c:pt>
                <c:pt idx="34465">
                  <c:v>0.99407590000000001</c:v>
                </c:pt>
                <c:pt idx="34466">
                  <c:v>1.0006409000000001</c:v>
                </c:pt>
                <c:pt idx="34467">
                  <c:v>0.98754597</c:v>
                </c:pt>
                <c:pt idx="34468">
                  <c:v>0.96054070000000003</c:v>
                </c:pt>
                <c:pt idx="34469">
                  <c:v>0.98762225999999997</c:v>
                </c:pt>
                <c:pt idx="34470">
                  <c:v>0.99856129999999999</c:v>
                </c:pt>
                <c:pt idx="34471">
                  <c:v>0.97416270000000005</c:v>
                </c:pt>
                <c:pt idx="34472">
                  <c:v>0.98655289999999995</c:v>
                </c:pt>
                <c:pt idx="34473">
                  <c:v>0.98903540000000001</c:v>
                </c:pt>
                <c:pt idx="34474">
                  <c:v>0.94547397</c:v>
                </c:pt>
                <c:pt idx="34475">
                  <c:v>0.98517584999999996</c:v>
                </c:pt>
                <c:pt idx="34476">
                  <c:v>1.0000169999999999</c:v>
                </c:pt>
                <c:pt idx="34477">
                  <c:v>0.99486660000000005</c:v>
                </c:pt>
                <c:pt idx="34478">
                  <c:v>1.0025233</c:v>
                </c:pt>
                <c:pt idx="34479">
                  <c:v>0.97664284999999995</c:v>
                </c:pt>
                <c:pt idx="34480">
                  <c:v>1.000707</c:v>
                </c:pt>
                <c:pt idx="34481">
                  <c:v>0.99957143999999998</c:v>
                </c:pt>
                <c:pt idx="34482">
                  <c:v>0.9735876</c:v>
                </c:pt>
                <c:pt idx="34483">
                  <c:v>1.0002477999999999</c:v>
                </c:pt>
                <c:pt idx="34484">
                  <c:v>0.98335046000000004</c:v>
                </c:pt>
                <c:pt idx="34485">
                  <c:v>0.99766516999999999</c:v>
                </c:pt>
                <c:pt idx="34486">
                  <c:v>0.98898447</c:v>
                </c:pt>
                <c:pt idx="34487">
                  <c:v>1.0022392</c:v>
                </c:pt>
                <c:pt idx="34488">
                  <c:v>0.99236849999999999</c:v>
                </c:pt>
                <c:pt idx="34489">
                  <c:v>0.99725609999999998</c:v>
                </c:pt>
                <c:pt idx="34490">
                  <c:v>0.96328760000000002</c:v>
                </c:pt>
                <c:pt idx="34491">
                  <c:v>0.97093004000000005</c:v>
                </c:pt>
                <c:pt idx="34492">
                  <c:v>1.0022994999999999</c:v>
                </c:pt>
                <c:pt idx="34493">
                  <c:v>0.99143504999999998</c:v>
                </c:pt>
                <c:pt idx="34494">
                  <c:v>1.0004772</c:v>
                </c:pt>
                <c:pt idx="34495">
                  <c:v>0.99040353000000003</c:v>
                </c:pt>
                <c:pt idx="34496">
                  <c:v>0.99272156</c:v>
                </c:pt>
                <c:pt idx="34497">
                  <c:v>0.99528859999999997</c:v>
                </c:pt>
                <c:pt idx="34498">
                  <c:v>1.0009385</c:v>
                </c:pt>
                <c:pt idx="34499">
                  <c:v>0.99608856000000001</c:v>
                </c:pt>
                <c:pt idx="34500">
                  <c:v>0.99924769999999996</c:v>
                </c:pt>
                <c:pt idx="34501">
                  <c:v>0.99533859999999996</c:v>
                </c:pt>
                <c:pt idx="34502">
                  <c:v>0.99990946000000003</c:v>
                </c:pt>
                <c:pt idx="34503">
                  <c:v>0.96153230000000001</c:v>
                </c:pt>
                <c:pt idx="34504">
                  <c:v>0.99830735000000004</c:v>
                </c:pt>
                <c:pt idx="34505">
                  <c:v>0.99460199999999999</c:v>
                </c:pt>
                <c:pt idx="34506">
                  <c:v>0.99115030000000004</c:v>
                </c:pt>
                <c:pt idx="34507">
                  <c:v>0.97824529999999998</c:v>
                </c:pt>
                <c:pt idx="34508">
                  <c:v>0.98162510000000003</c:v>
                </c:pt>
                <c:pt idx="34509">
                  <c:v>0.99687296000000003</c:v>
                </c:pt>
                <c:pt idx="34510">
                  <c:v>0.99904775999999995</c:v>
                </c:pt>
                <c:pt idx="34511">
                  <c:v>0.98264056</c:v>
                </c:pt>
                <c:pt idx="34512">
                  <c:v>0.99210339999999997</c:v>
                </c:pt>
                <c:pt idx="34513">
                  <c:v>0.99233910000000003</c:v>
                </c:pt>
                <c:pt idx="34514">
                  <c:v>0.97993719999999995</c:v>
                </c:pt>
                <c:pt idx="34515">
                  <c:v>0.97457682999999995</c:v>
                </c:pt>
                <c:pt idx="34516">
                  <c:v>0.99813300000000005</c:v>
                </c:pt>
                <c:pt idx="34517">
                  <c:v>0.99998140000000002</c:v>
                </c:pt>
                <c:pt idx="34518">
                  <c:v>0.97173387</c:v>
                </c:pt>
                <c:pt idx="34519">
                  <c:v>0.99642810000000004</c:v>
                </c:pt>
                <c:pt idx="34520">
                  <c:v>0.99688774000000002</c:v>
                </c:pt>
                <c:pt idx="34521">
                  <c:v>0.97906769999999999</c:v>
                </c:pt>
                <c:pt idx="34522">
                  <c:v>0.99355537000000005</c:v>
                </c:pt>
                <c:pt idx="34523">
                  <c:v>0.9962974</c:v>
                </c:pt>
                <c:pt idx="34524">
                  <c:v>0.9863499</c:v>
                </c:pt>
                <c:pt idx="34525">
                  <c:v>1.0022804000000001</c:v>
                </c:pt>
                <c:pt idx="34526">
                  <c:v>0.99782324</c:v>
                </c:pt>
                <c:pt idx="34527">
                  <c:v>0.99251025999999998</c:v>
                </c:pt>
                <c:pt idx="34528">
                  <c:v>1.0019141</c:v>
                </c:pt>
                <c:pt idx="34529">
                  <c:v>0.95040480000000005</c:v>
                </c:pt>
                <c:pt idx="34530">
                  <c:v>0.99371712999999995</c:v>
                </c:pt>
                <c:pt idx="34531">
                  <c:v>0.99803615000000001</c:v>
                </c:pt>
                <c:pt idx="34532">
                  <c:v>0.99734500000000004</c:v>
                </c:pt>
                <c:pt idx="34533">
                  <c:v>0.97345429999999999</c:v>
                </c:pt>
                <c:pt idx="34534">
                  <c:v>0.99927630000000001</c:v>
                </c:pt>
                <c:pt idx="34535">
                  <c:v>0.98691039999999997</c:v>
                </c:pt>
                <c:pt idx="34536">
                  <c:v>0.98950830000000001</c:v>
                </c:pt>
                <c:pt idx="34537">
                  <c:v>0.98630667000000005</c:v>
                </c:pt>
                <c:pt idx="34538">
                  <c:v>0.99968250000000003</c:v>
                </c:pt>
                <c:pt idx="34539">
                  <c:v>0.99563449999999998</c:v>
                </c:pt>
                <c:pt idx="34540">
                  <c:v>0.98717880000000002</c:v>
                </c:pt>
                <c:pt idx="34541">
                  <c:v>1.0047691999999999</c:v>
                </c:pt>
                <c:pt idx="34542">
                  <c:v>0.99506039999999996</c:v>
                </c:pt>
                <c:pt idx="34543">
                  <c:v>0.99211009999999999</c:v>
                </c:pt>
                <c:pt idx="34544">
                  <c:v>0.99431970000000003</c:v>
                </c:pt>
                <c:pt idx="34545">
                  <c:v>0.99986905000000004</c:v>
                </c:pt>
                <c:pt idx="34546">
                  <c:v>0.98688184999999995</c:v>
                </c:pt>
                <c:pt idx="34547">
                  <c:v>0.99941164000000005</c:v>
                </c:pt>
                <c:pt idx="34548">
                  <c:v>0.93372569999999999</c:v>
                </c:pt>
                <c:pt idx="34549">
                  <c:v>1.0001842999999999</c:v>
                </c:pt>
                <c:pt idx="34550">
                  <c:v>0.97318715</c:v>
                </c:pt>
                <c:pt idx="34551">
                  <c:v>1.0013083</c:v>
                </c:pt>
                <c:pt idx="34552">
                  <c:v>0.99656909999999999</c:v>
                </c:pt>
                <c:pt idx="34553">
                  <c:v>0.99572450000000001</c:v>
                </c:pt>
                <c:pt idx="34554">
                  <c:v>0.98231329999999994</c:v>
                </c:pt>
                <c:pt idx="34555">
                  <c:v>0.99991649999999999</c:v>
                </c:pt>
                <c:pt idx="34556">
                  <c:v>1.0000279000000001</c:v>
                </c:pt>
                <c:pt idx="34557">
                  <c:v>0.99558690000000005</c:v>
                </c:pt>
                <c:pt idx="34558">
                  <c:v>1.0004388</c:v>
                </c:pt>
                <c:pt idx="34559">
                  <c:v>0.99533199999999999</c:v>
                </c:pt>
                <c:pt idx="34560">
                  <c:v>0.9993398</c:v>
                </c:pt>
                <c:pt idx="34561">
                  <c:v>0.94544810000000001</c:v>
                </c:pt>
                <c:pt idx="34562">
                  <c:v>0.99963175999999998</c:v>
                </c:pt>
                <c:pt idx="34563">
                  <c:v>1.0031147</c:v>
                </c:pt>
                <c:pt idx="34564">
                  <c:v>1.000405</c:v>
                </c:pt>
                <c:pt idx="34565">
                  <c:v>0.99894225999999997</c:v>
                </c:pt>
                <c:pt idx="34566">
                  <c:v>0.99393860000000001</c:v>
                </c:pt>
                <c:pt idx="34567">
                  <c:v>1.0029602</c:v>
                </c:pt>
                <c:pt idx="34568">
                  <c:v>0.99915564000000001</c:v>
                </c:pt>
                <c:pt idx="34569">
                  <c:v>1.0008402999999999</c:v>
                </c:pt>
                <c:pt idx="34570">
                  <c:v>0.99974626</c:v>
                </c:pt>
                <c:pt idx="34571">
                  <c:v>0.98586960000000001</c:v>
                </c:pt>
                <c:pt idx="34572">
                  <c:v>0.99453473000000003</c:v>
                </c:pt>
                <c:pt idx="34573">
                  <c:v>1.0007417999999999</c:v>
                </c:pt>
                <c:pt idx="34574">
                  <c:v>0.97221124000000003</c:v>
                </c:pt>
                <c:pt idx="34575">
                  <c:v>0.99520909999999996</c:v>
                </c:pt>
                <c:pt idx="34576">
                  <c:v>0.99057839999999997</c:v>
                </c:pt>
                <c:pt idx="34577">
                  <c:v>0.98768984999999998</c:v>
                </c:pt>
                <c:pt idx="34578">
                  <c:v>0.99792999999999998</c:v>
                </c:pt>
                <c:pt idx="34579">
                  <c:v>0.99761230000000001</c:v>
                </c:pt>
                <c:pt idx="34580">
                  <c:v>0.98433256000000002</c:v>
                </c:pt>
                <c:pt idx="34581">
                  <c:v>0.9976178</c:v>
                </c:pt>
                <c:pt idx="34582">
                  <c:v>0.99939109999999998</c:v>
                </c:pt>
                <c:pt idx="34583">
                  <c:v>0.99964076000000002</c:v>
                </c:pt>
                <c:pt idx="34584">
                  <c:v>0.99215030000000004</c:v>
                </c:pt>
                <c:pt idx="34585">
                  <c:v>1.0017011</c:v>
                </c:pt>
                <c:pt idx="34586">
                  <c:v>0.99622060000000001</c:v>
                </c:pt>
                <c:pt idx="34587">
                  <c:v>1.0005853</c:v>
                </c:pt>
                <c:pt idx="34588">
                  <c:v>0.99944973000000004</c:v>
                </c:pt>
                <c:pt idx="34589">
                  <c:v>0.99535483000000002</c:v>
                </c:pt>
                <c:pt idx="34590">
                  <c:v>0.99314575999999999</c:v>
                </c:pt>
                <c:pt idx="34591">
                  <c:v>1.0010460000000001</c:v>
                </c:pt>
                <c:pt idx="34592">
                  <c:v>0.96910125000000003</c:v>
                </c:pt>
                <c:pt idx="34593">
                  <c:v>0.97595679999999996</c:v>
                </c:pt>
                <c:pt idx="34594">
                  <c:v>0.95609105000000005</c:v>
                </c:pt>
                <c:pt idx="34595">
                  <c:v>0.99649595999999996</c:v>
                </c:pt>
                <c:pt idx="34596">
                  <c:v>0.99209550000000002</c:v>
                </c:pt>
                <c:pt idx="34597">
                  <c:v>1.0010705</c:v>
                </c:pt>
                <c:pt idx="34598">
                  <c:v>0.97817580000000004</c:v>
                </c:pt>
                <c:pt idx="34599">
                  <c:v>0.99894760000000005</c:v>
                </c:pt>
                <c:pt idx="34600">
                  <c:v>1.0006564</c:v>
                </c:pt>
                <c:pt idx="34601">
                  <c:v>0.99991392999999995</c:v>
                </c:pt>
                <c:pt idx="34602">
                  <c:v>0.99763170000000001</c:v>
                </c:pt>
                <c:pt idx="34603">
                  <c:v>0.99101340000000004</c:v>
                </c:pt>
                <c:pt idx="34604">
                  <c:v>0.99333346</c:v>
                </c:pt>
                <c:pt idx="34605">
                  <c:v>0.99493116000000004</c:v>
                </c:pt>
                <c:pt idx="34606">
                  <c:v>0.99687855999999997</c:v>
                </c:pt>
                <c:pt idx="34607">
                  <c:v>0.97620419999999997</c:v>
                </c:pt>
                <c:pt idx="34608">
                  <c:v>1.0008165</c:v>
                </c:pt>
                <c:pt idx="34609">
                  <c:v>1.0008030000000001</c:v>
                </c:pt>
                <c:pt idx="34610">
                  <c:v>1.0006409000000001</c:v>
                </c:pt>
                <c:pt idx="34611">
                  <c:v>0.99699070000000001</c:v>
                </c:pt>
                <c:pt idx="34612">
                  <c:v>1.0000699</c:v>
                </c:pt>
                <c:pt idx="34613">
                  <c:v>0.94672679999999998</c:v>
                </c:pt>
                <c:pt idx="34614">
                  <c:v>1.00044</c:v>
                </c:pt>
                <c:pt idx="34615">
                  <c:v>0.99096850000000003</c:v>
                </c:pt>
                <c:pt idx="34616">
                  <c:v>1.0003507</c:v>
                </c:pt>
                <c:pt idx="34617">
                  <c:v>1.0019456</c:v>
                </c:pt>
                <c:pt idx="34618">
                  <c:v>0.99154025000000001</c:v>
                </c:pt>
                <c:pt idx="34619">
                  <c:v>0.99476969999999998</c:v>
                </c:pt>
                <c:pt idx="34620">
                  <c:v>0.99002783999999999</c:v>
                </c:pt>
                <c:pt idx="34621">
                  <c:v>0.99903953000000001</c:v>
                </c:pt>
                <c:pt idx="34622">
                  <c:v>1.0010526</c:v>
                </c:pt>
                <c:pt idx="34623">
                  <c:v>1.0016495000000001</c:v>
                </c:pt>
                <c:pt idx="34624">
                  <c:v>0.98854509999999995</c:v>
                </c:pt>
                <c:pt idx="34625">
                  <c:v>1.0002078999999999</c:v>
                </c:pt>
                <c:pt idx="34626">
                  <c:v>1.0008497999999999</c:v>
                </c:pt>
                <c:pt idx="34627">
                  <c:v>1.0012656</c:v>
                </c:pt>
                <c:pt idx="34628">
                  <c:v>0.99991390000000002</c:v>
                </c:pt>
                <c:pt idx="34629">
                  <c:v>1.0002996</c:v>
                </c:pt>
                <c:pt idx="34630">
                  <c:v>0.99990089999999998</c:v>
                </c:pt>
                <c:pt idx="34631">
                  <c:v>0.99750300000000003</c:v>
                </c:pt>
                <c:pt idx="34632">
                  <c:v>0.99237156000000004</c:v>
                </c:pt>
                <c:pt idx="34633">
                  <c:v>0.99706470000000003</c:v>
                </c:pt>
                <c:pt idx="34634">
                  <c:v>0.97994285999999997</c:v>
                </c:pt>
                <c:pt idx="34635">
                  <c:v>0.99960769999999999</c:v>
                </c:pt>
                <c:pt idx="34636">
                  <c:v>0.99396839999999997</c:v>
                </c:pt>
                <c:pt idx="34637">
                  <c:v>0.99182563999999995</c:v>
                </c:pt>
                <c:pt idx="34638">
                  <c:v>0.99545539999999999</c:v>
                </c:pt>
                <c:pt idx="34639">
                  <c:v>1.0014405</c:v>
                </c:pt>
                <c:pt idx="34640">
                  <c:v>0.99409749999999997</c:v>
                </c:pt>
                <c:pt idx="34641">
                  <c:v>1.0013717</c:v>
                </c:pt>
                <c:pt idx="34642">
                  <c:v>0.98622790000000005</c:v>
                </c:pt>
                <c:pt idx="34643">
                  <c:v>0.99989090000000003</c:v>
                </c:pt>
                <c:pt idx="34644">
                  <c:v>0.94787604000000003</c:v>
                </c:pt>
                <c:pt idx="34645">
                  <c:v>0.98574170000000005</c:v>
                </c:pt>
                <c:pt idx="34646">
                  <c:v>1.0001194</c:v>
                </c:pt>
                <c:pt idx="34647">
                  <c:v>0.98936175999999998</c:v>
                </c:pt>
                <c:pt idx="34648">
                  <c:v>0.97995085000000004</c:v>
                </c:pt>
                <c:pt idx="34649">
                  <c:v>0.94701619999999997</c:v>
                </c:pt>
                <c:pt idx="34650">
                  <c:v>1.0040188000000001</c:v>
                </c:pt>
                <c:pt idx="34651">
                  <c:v>0.99900555999999996</c:v>
                </c:pt>
                <c:pt idx="34652">
                  <c:v>0.95901990000000004</c:v>
                </c:pt>
                <c:pt idx="34653">
                  <c:v>0.98939465999999998</c:v>
                </c:pt>
                <c:pt idx="34654">
                  <c:v>0.97163266000000004</c:v>
                </c:pt>
                <c:pt idx="34655">
                  <c:v>0.99959969999999998</c:v>
                </c:pt>
                <c:pt idx="34656">
                  <c:v>0.98793226000000001</c:v>
                </c:pt>
                <c:pt idx="34657">
                  <c:v>1.0008250000000001</c:v>
                </c:pt>
                <c:pt idx="34658">
                  <c:v>0.98226493999999998</c:v>
                </c:pt>
                <c:pt idx="34659">
                  <c:v>1.0006515</c:v>
                </c:pt>
                <c:pt idx="34660">
                  <c:v>0.99843009999999999</c:v>
                </c:pt>
                <c:pt idx="34661">
                  <c:v>1.0010948</c:v>
                </c:pt>
                <c:pt idx="34662">
                  <c:v>0.99325870000000005</c:v>
                </c:pt>
                <c:pt idx="34663">
                  <c:v>1.0007317</c:v>
                </c:pt>
                <c:pt idx="34664">
                  <c:v>0.98967826000000003</c:v>
                </c:pt>
                <c:pt idx="34665">
                  <c:v>1.0010599</c:v>
                </c:pt>
                <c:pt idx="34666">
                  <c:v>0.96696720000000003</c:v>
                </c:pt>
                <c:pt idx="34667">
                  <c:v>0.99736756000000004</c:v>
                </c:pt>
                <c:pt idx="34668">
                  <c:v>0.98719215000000005</c:v>
                </c:pt>
                <c:pt idx="34669">
                  <c:v>0.99929285000000001</c:v>
                </c:pt>
                <c:pt idx="34670">
                  <c:v>0.98646325000000001</c:v>
                </c:pt>
                <c:pt idx="34671">
                  <c:v>0.99972653</c:v>
                </c:pt>
                <c:pt idx="34672">
                  <c:v>0.99326294999999998</c:v>
                </c:pt>
                <c:pt idx="34673">
                  <c:v>0.98576399999999997</c:v>
                </c:pt>
                <c:pt idx="34674">
                  <c:v>0.99905909999999998</c:v>
                </c:pt>
                <c:pt idx="34675">
                  <c:v>0.99618304000000002</c:v>
                </c:pt>
                <c:pt idx="34676">
                  <c:v>0.99020903999999998</c:v>
                </c:pt>
                <c:pt idx="34677">
                  <c:v>0.98581359999999996</c:v>
                </c:pt>
                <c:pt idx="34678">
                  <c:v>1.0007239999999999</c:v>
                </c:pt>
                <c:pt idx="34679">
                  <c:v>0.94928950000000001</c:v>
                </c:pt>
                <c:pt idx="34680">
                  <c:v>0.99784050000000002</c:v>
                </c:pt>
                <c:pt idx="34681">
                  <c:v>0.99770009999999998</c:v>
                </c:pt>
                <c:pt idx="34682">
                  <c:v>0.98884623999999999</c:v>
                </c:pt>
                <c:pt idx="34683">
                  <c:v>0.99836320000000001</c:v>
                </c:pt>
                <c:pt idx="34684">
                  <c:v>0.99122536000000006</c:v>
                </c:pt>
                <c:pt idx="34685">
                  <c:v>0.98767316000000005</c:v>
                </c:pt>
                <c:pt idx="34686">
                  <c:v>0.99468310000000004</c:v>
                </c:pt>
                <c:pt idx="34687">
                  <c:v>0.97863710000000004</c:v>
                </c:pt>
                <c:pt idx="34688">
                  <c:v>0.99995255000000005</c:v>
                </c:pt>
                <c:pt idx="34689">
                  <c:v>0.99581295000000003</c:v>
                </c:pt>
                <c:pt idx="34690">
                  <c:v>0.99430573</c:v>
                </c:pt>
                <c:pt idx="34691">
                  <c:v>0.99280035</c:v>
                </c:pt>
                <c:pt idx="34692">
                  <c:v>0.99922997000000002</c:v>
                </c:pt>
                <c:pt idx="34693">
                  <c:v>0.99995255000000005</c:v>
                </c:pt>
                <c:pt idx="34694">
                  <c:v>0.9997298</c:v>
                </c:pt>
                <c:pt idx="34695">
                  <c:v>0.9999709</c:v>
                </c:pt>
                <c:pt idx="34696">
                  <c:v>1.000434</c:v>
                </c:pt>
                <c:pt idx="34697">
                  <c:v>0.97648639999999998</c:v>
                </c:pt>
                <c:pt idx="34698">
                  <c:v>1.0001</c:v>
                </c:pt>
                <c:pt idx="34699">
                  <c:v>1.0006343</c:v>
                </c:pt>
                <c:pt idx="34700">
                  <c:v>0.94704836999999997</c:v>
                </c:pt>
                <c:pt idx="34701">
                  <c:v>1.0001846999999999</c:v>
                </c:pt>
                <c:pt idx="34702">
                  <c:v>0.99963175999999998</c:v>
                </c:pt>
                <c:pt idx="34703">
                  <c:v>0.99609449999999999</c:v>
                </c:pt>
                <c:pt idx="34704">
                  <c:v>0.93443480000000001</c:v>
                </c:pt>
                <c:pt idx="34705">
                  <c:v>0.99819139999999995</c:v>
                </c:pt>
                <c:pt idx="34706">
                  <c:v>0.99799185999999995</c:v>
                </c:pt>
                <c:pt idx="34707">
                  <c:v>0.97680014000000004</c:v>
                </c:pt>
                <c:pt idx="34708">
                  <c:v>0.99812789999999996</c:v>
                </c:pt>
                <c:pt idx="34709">
                  <c:v>0.96956050000000005</c:v>
                </c:pt>
                <c:pt idx="34710">
                  <c:v>0.96213066999999997</c:v>
                </c:pt>
                <c:pt idx="34711">
                  <c:v>0.9995193</c:v>
                </c:pt>
                <c:pt idx="34712">
                  <c:v>0.99967784000000004</c:v>
                </c:pt>
                <c:pt idx="34713">
                  <c:v>0.97438899999999995</c:v>
                </c:pt>
                <c:pt idx="34714">
                  <c:v>0.999525</c:v>
                </c:pt>
                <c:pt idx="34715">
                  <c:v>1.0000553000000001</c:v>
                </c:pt>
                <c:pt idx="34716">
                  <c:v>0.99701744000000003</c:v>
                </c:pt>
                <c:pt idx="34717">
                  <c:v>0.97466140000000001</c:v>
                </c:pt>
                <c:pt idx="34718">
                  <c:v>0.9859251</c:v>
                </c:pt>
                <c:pt idx="34719">
                  <c:v>0.97853667</c:v>
                </c:pt>
                <c:pt idx="34720">
                  <c:v>0.99209729999999996</c:v>
                </c:pt>
                <c:pt idx="34721">
                  <c:v>0.99641950000000001</c:v>
                </c:pt>
                <c:pt idx="34722">
                  <c:v>0.97664015999999998</c:v>
                </c:pt>
                <c:pt idx="34723">
                  <c:v>1.0011892</c:v>
                </c:pt>
                <c:pt idx="34724">
                  <c:v>1.0022308</c:v>
                </c:pt>
                <c:pt idx="34725">
                  <c:v>0.97138780000000002</c:v>
                </c:pt>
                <c:pt idx="34726">
                  <c:v>0.97880730000000005</c:v>
                </c:pt>
                <c:pt idx="34727">
                  <c:v>1.0006409000000001</c:v>
                </c:pt>
                <c:pt idx="34728">
                  <c:v>0.99713695000000002</c:v>
                </c:pt>
                <c:pt idx="34729">
                  <c:v>1.0017111999999999</c:v>
                </c:pt>
                <c:pt idx="34730">
                  <c:v>0.96960500000000005</c:v>
                </c:pt>
                <c:pt idx="34731">
                  <c:v>0.90436137000000005</c:v>
                </c:pt>
                <c:pt idx="34732">
                  <c:v>1.0012951999999999</c:v>
                </c:pt>
                <c:pt idx="34733">
                  <c:v>0.9987028</c:v>
                </c:pt>
                <c:pt idx="34734">
                  <c:v>0.99990230000000002</c:v>
                </c:pt>
                <c:pt idx="34735">
                  <c:v>1.001619</c:v>
                </c:pt>
                <c:pt idx="34736">
                  <c:v>1.0010357000000001</c:v>
                </c:pt>
                <c:pt idx="34737">
                  <c:v>1.0010526</c:v>
                </c:pt>
                <c:pt idx="34738">
                  <c:v>0.98739920000000003</c:v>
                </c:pt>
                <c:pt idx="34739">
                  <c:v>0.99874030000000003</c:v>
                </c:pt>
                <c:pt idx="34740">
                  <c:v>0.99964386000000005</c:v>
                </c:pt>
                <c:pt idx="34741">
                  <c:v>0.99891806000000005</c:v>
                </c:pt>
                <c:pt idx="34742">
                  <c:v>0.9915872</c:v>
                </c:pt>
                <c:pt idx="34743">
                  <c:v>0.99794817000000002</c:v>
                </c:pt>
                <c:pt idx="34744">
                  <c:v>0.9811375</c:v>
                </c:pt>
                <c:pt idx="34745">
                  <c:v>0.99560784999999996</c:v>
                </c:pt>
                <c:pt idx="34746">
                  <c:v>0.99282985999999995</c:v>
                </c:pt>
                <c:pt idx="34747">
                  <c:v>0.97710419999999998</c:v>
                </c:pt>
                <c:pt idx="34748">
                  <c:v>1.0000557999999999</c:v>
                </c:pt>
                <c:pt idx="34749">
                  <c:v>1.0010641</c:v>
                </c:pt>
                <c:pt idx="34750">
                  <c:v>0.99338309999999996</c:v>
                </c:pt>
                <c:pt idx="34751">
                  <c:v>0.9880042</c:v>
                </c:pt>
                <c:pt idx="34752">
                  <c:v>0.99444670000000002</c:v>
                </c:pt>
                <c:pt idx="34753">
                  <c:v>0.97544370000000002</c:v>
                </c:pt>
                <c:pt idx="34754">
                  <c:v>0.98751100000000003</c:v>
                </c:pt>
                <c:pt idx="34755">
                  <c:v>0.99632189999999998</c:v>
                </c:pt>
                <c:pt idx="34756">
                  <c:v>1.0004398000000001</c:v>
                </c:pt>
                <c:pt idx="34757">
                  <c:v>0.99725549999999996</c:v>
                </c:pt>
                <c:pt idx="34758">
                  <c:v>0.99491215</c:v>
                </c:pt>
                <c:pt idx="34759">
                  <c:v>0.98976739999999996</c:v>
                </c:pt>
                <c:pt idx="34760">
                  <c:v>0.9966661</c:v>
                </c:pt>
                <c:pt idx="34761">
                  <c:v>0.98240959999999999</c:v>
                </c:pt>
                <c:pt idx="34762">
                  <c:v>0.99941707000000002</c:v>
                </c:pt>
                <c:pt idx="34763">
                  <c:v>1.0019975999999999</c:v>
                </c:pt>
                <c:pt idx="34764">
                  <c:v>0.99012409999999995</c:v>
                </c:pt>
                <c:pt idx="34765">
                  <c:v>0.9985463</c:v>
                </c:pt>
                <c:pt idx="34766">
                  <c:v>0.993815</c:v>
                </c:pt>
                <c:pt idx="34767">
                  <c:v>0.98493399999999998</c:v>
                </c:pt>
                <c:pt idx="34768">
                  <c:v>0.98808043999999995</c:v>
                </c:pt>
                <c:pt idx="34769">
                  <c:v>0.97603244</c:v>
                </c:pt>
                <c:pt idx="34770">
                  <c:v>1.0000519999999999</c:v>
                </c:pt>
                <c:pt idx="34771">
                  <c:v>0.97865784</c:v>
                </c:pt>
                <c:pt idx="34772">
                  <c:v>1.0013869</c:v>
                </c:pt>
                <c:pt idx="34773">
                  <c:v>0.99270046000000001</c:v>
                </c:pt>
                <c:pt idx="34774">
                  <c:v>0.99931689999999995</c:v>
                </c:pt>
                <c:pt idx="34775">
                  <c:v>0.98784150000000004</c:v>
                </c:pt>
                <c:pt idx="34776">
                  <c:v>1.0001842999999999</c:v>
                </c:pt>
                <c:pt idx="34777">
                  <c:v>0.98219230000000002</c:v>
                </c:pt>
                <c:pt idx="34778">
                  <c:v>1.0001842999999999</c:v>
                </c:pt>
                <c:pt idx="34779">
                  <c:v>1.0004090000000001</c:v>
                </c:pt>
                <c:pt idx="34780">
                  <c:v>0.98625300000000005</c:v>
                </c:pt>
                <c:pt idx="34781">
                  <c:v>0.96280200000000005</c:v>
                </c:pt>
                <c:pt idx="34782">
                  <c:v>0.99535655999999995</c:v>
                </c:pt>
                <c:pt idx="34783">
                  <c:v>1.0008847000000001</c:v>
                </c:pt>
                <c:pt idx="34784">
                  <c:v>1.0042511999999999</c:v>
                </c:pt>
                <c:pt idx="34785">
                  <c:v>1.0000707</c:v>
                </c:pt>
                <c:pt idx="34786">
                  <c:v>1.0002427</c:v>
                </c:pt>
                <c:pt idx="34787">
                  <c:v>1.0025790999999999</c:v>
                </c:pt>
                <c:pt idx="34788">
                  <c:v>0.97331210000000001</c:v>
                </c:pt>
                <c:pt idx="34789">
                  <c:v>0.90247250000000001</c:v>
                </c:pt>
                <c:pt idx="34790">
                  <c:v>0.99009216</c:v>
                </c:pt>
                <c:pt idx="34791">
                  <c:v>0.98291289999999998</c:v>
                </c:pt>
                <c:pt idx="34792">
                  <c:v>1.0005008</c:v>
                </c:pt>
                <c:pt idx="34793">
                  <c:v>1.0002484</c:v>
                </c:pt>
                <c:pt idx="34794">
                  <c:v>0.99398976999999999</c:v>
                </c:pt>
                <c:pt idx="34795">
                  <c:v>0.99686450000000004</c:v>
                </c:pt>
                <c:pt idx="34796">
                  <c:v>0.99774090000000004</c:v>
                </c:pt>
                <c:pt idx="34797">
                  <c:v>1.0001848</c:v>
                </c:pt>
                <c:pt idx="34798">
                  <c:v>0.99666065000000004</c:v>
                </c:pt>
                <c:pt idx="34799">
                  <c:v>0.98664470000000004</c:v>
                </c:pt>
                <c:pt idx="34800">
                  <c:v>0.96158940000000004</c:v>
                </c:pt>
                <c:pt idx="34801">
                  <c:v>1.0001043000000001</c:v>
                </c:pt>
                <c:pt idx="34802">
                  <c:v>0.94848882999999995</c:v>
                </c:pt>
                <c:pt idx="34803">
                  <c:v>0.99238269999999995</c:v>
                </c:pt>
                <c:pt idx="34804">
                  <c:v>0.99552344999999998</c:v>
                </c:pt>
                <c:pt idx="34805">
                  <c:v>0.99998355000000005</c:v>
                </c:pt>
                <c:pt idx="34806">
                  <c:v>0.98195653999999999</c:v>
                </c:pt>
                <c:pt idx="34807">
                  <c:v>1.0003953000000001</c:v>
                </c:pt>
                <c:pt idx="34808">
                  <c:v>1.0002499</c:v>
                </c:pt>
                <c:pt idx="34809">
                  <c:v>0.99949060000000001</c:v>
                </c:pt>
                <c:pt idx="34810">
                  <c:v>0.98386669999999998</c:v>
                </c:pt>
                <c:pt idx="34811">
                  <c:v>1.0019271000000001</c:v>
                </c:pt>
                <c:pt idx="34812">
                  <c:v>0.99516490000000002</c:v>
                </c:pt>
                <c:pt idx="34813">
                  <c:v>0.99905189999999999</c:v>
                </c:pt>
                <c:pt idx="34814">
                  <c:v>0.99726766</c:v>
                </c:pt>
                <c:pt idx="34815">
                  <c:v>0.95260400000000001</c:v>
                </c:pt>
                <c:pt idx="34816">
                  <c:v>0.98846482999999996</c:v>
                </c:pt>
                <c:pt idx="34817">
                  <c:v>0.99905480000000002</c:v>
                </c:pt>
                <c:pt idx="34818">
                  <c:v>0.99790895000000002</c:v>
                </c:pt>
                <c:pt idx="34819">
                  <c:v>0.99399910000000002</c:v>
                </c:pt>
                <c:pt idx="34820">
                  <c:v>1.0003683999999999</c:v>
                </c:pt>
                <c:pt idx="34821">
                  <c:v>0.99935090000000004</c:v>
                </c:pt>
                <c:pt idx="34822">
                  <c:v>0.98825019999999997</c:v>
                </c:pt>
                <c:pt idx="34823">
                  <c:v>1.0002437</c:v>
                </c:pt>
                <c:pt idx="34824">
                  <c:v>0.9873267</c:v>
                </c:pt>
                <c:pt idx="34825">
                  <c:v>0.98062229999999995</c:v>
                </c:pt>
                <c:pt idx="34826">
                  <c:v>0.99253135999999997</c:v>
                </c:pt>
                <c:pt idx="34827">
                  <c:v>0.96042912999999996</c:v>
                </c:pt>
                <c:pt idx="34828">
                  <c:v>0.98856860000000002</c:v>
                </c:pt>
                <c:pt idx="34829">
                  <c:v>0.9984497</c:v>
                </c:pt>
                <c:pt idx="34830">
                  <c:v>0.98949100000000001</c:v>
                </c:pt>
                <c:pt idx="34831">
                  <c:v>1.0001518</c:v>
                </c:pt>
                <c:pt idx="34832">
                  <c:v>0.99887680000000001</c:v>
                </c:pt>
                <c:pt idx="34833">
                  <c:v>1.0026891</c:v>
                </c:pt>
                <c:pt idx="34834">
                  <c:v>1.0008855000000001</c:v>
                </c:pt>
                <c:pt idx="34835">
                  <c:v>1.0032681000000001</c:v>
                </c:pt>
                <c:pt idx="34836">
                  <c:v>0.9971525</c:v>
                </c:pt>
                <c:pt idx="34837">
                  <c:v>0.99430629999999998</c:v>
                </c:pt>
                <c:pt idx="34838">
                  <c:v>1.0045991000000001</c:v>
                </c:pt>
                <c:pt idx="34839">
                  <c:v>0.9977355</c:v>
                </c:pt>
                <c:pt idx="34840">
                  <c:v>0.97273639999999995</c:v>
                </c:pt>
                <c:pt idx="34841">
                  <c:v>1.0001698999999999</c:v>
                </c:pt>
                <c:pt idx="34842">
                  <c:v>1.0041806</c:v>
                </c:pt>
                <c:pt idx="34843">
                  <c:v>1.0004090000000001</c:v>
                </c:pt>
                <c:pt idx="34844">
                  <c:v>0.99968636</c:v>
                </c:pt>
                <c:pt idx="34845">
                  <c:v>1.0021433</c:v>
                </c:pt>
                <c:pt idx="34846">
                  <c:v>0.99716400000000005</c:v>
                </c:pt>
                <c:pt idx="34847">
                  <c:v>0.99405220000000005</c:v>
                </c:pt>
                <c:pt idx="34848">
                  <c:v>1.0011443</c:v>
                </c:pt>
                <c:pt idx="34849">
                  <c:v>0.98926674999999997</c:v>
                </c:pt>
                <c:pt idx="34850">
                  <c:v>0.98453489999999999</c:v>
                </c:pt>
                <c:pt idx="34851">
                  <c:v>0.99966630000000001</c:v>
                </c:pt>
                <c:pt idx="34852">
                  <c:v>0.98418265999999999</c:v>
                </c:pt>
                <c:pt idx="34853">
                  <c:v>0.99209327000000003</c:v>
                </c:pt>
                <c:pt idx="34854">
                  <c:v>1.0003443000000001</c:v>
                </c:pt>
                <c:pt idx="34855">
                  <c:v>0.99536835999999995</c:v>
                </c:pt>
                <c:pt idx="34856">
                  <c:v>0.98338349999999997</c:v>
                </c:pt>
                <c:pt idx="34857">
                  <c:v>0.98767453000000005</c:v>
                </c:pt>
                <c:pt idx="34858">
                  <c:v>0.99900555999999996</c:v>
                </c:pt>
                <c:pt idx="34859">
                  <c:v>0.96282654999999995</c:v>
                </c:pt>
                <c:pt idx="34860">
                  <c:v>1.0002203999999999</c:v>
                </c:pt>
                <c:pt idx="34861">
                  <c:v>1.000426</c:v>
                </c:pt>
                <c:pt idx="34862">
                  <c:v>1.0032471000000001</c:v>
                </c:pt>
                <c:pt idx="34863">
                  <c:v>0.99916640000000001</c:v>
                </c:pt>
                <c:pt idx="34864">
                  <c:v>0.99819329999999995</c:v>
                </c:pt>
                <c:pt idx="34865">
                  <c:v>0.99065150000000002</c:v>
                </c:pt>
                <c:pt idx="34866">
                  <c:v>0.99419457</c:v>
                </c:pt>
                <c:pt idx="34867">
                  <c:v>0.98252249999999997</c:v>
                </c:pt>
                <c:pt idx="34868">
                  <c:v>1.0001884000000001</c:v>
                </c:pt>
                <c:pt idx="34869">
                  <c:v>0.99466290000000002</c:v>
                </c:pt>
                <c:pt idx="34870">
                  <c:v>0.99700639999999996</c:v>
                </c:pt>
                <c:pt idx="34871">
                  <c:v>1.0012897000000001</c:v>
                </c:pt>
                <c:pt idx="34872">
                  <c:v>0.9993206</c:v>
                </c:pt>
                <c:pt idx="34873">
                  <c:v>1.0008372999999999</c:v>
                </c:pt>
                <c:pt idx="34874">
                  <c:v>1.0049796</c:v>
                </c:pt>
                <c:pt idx="34875">
                  <c:v>0.99516009999999999</c:v>
                </c:pt>
                <c:pt idx="34876">
                  <c:v>0.98309714000000004</c:v>
                </c:pt>
                <c:pt idx="34877">
                  <c:v>0.99575270000000005</c:v>
                </c:pt>
                <c:pt idx="34878">
                  <c:v>0.98818015999999997</c:v>
                </c:pt>
                <c:pt idx="34879">
                  <c:v>0.99573535000000002</c:v>
                </c:pt>
                <c:pt idx="34880">
                  <c:v>0.99636469999999999</c:v>
                </c:pt>
                <c:pt idx="34881">
                  <c:v>1.0002606999999999</c:v>
                </c:pt>
                <c:pt idx="34882">
                  <c:v>0.99708872999999998</c:v>
                </c:pt>
                <c:pt idx="34883">
                  <c:v>0.99940580000000001</c:v>
                </c:pt>
                <c:pt idx="34884">
                  <c:v>0.99628662999999995</c:v>
                </c:pt>
                <c:pt idx="34885">
                  <c:v>0.98030114000000002</c:v>
                </c:pt>
                <c:pt idx="34886">
                  <c:v>0.99016565000000001</c:v>
                </c:pt>
                <c:pt idx="34887">
                  <c:v>0.99852799999999997</c:v>
                </c:pt>
                <c:pt idx="34888">
                  <c:v>0.98281960000000002</c:v>
                </c:pt>
                <c:pt idx="34889">
                  <c:v>0.99710094999999999</c:v>
                </c:pt>
                <c:pt idx="34890">
                  <c:v>0.99880389999999997</c:v>
                </c:pt>
                <c:pt idx="34891">
                  <c:v>0.99593560000000003</c:v>
                </c:pt>
                <c:pt idx="34892">
                  <c:v>0.96920139999999999</c:v>
                </c:pt>
                <c:pt idx="34893">
                  <c:v>0.99972839999999996</c:v>
                </c:pt>
                <c:pt idx="34894">
                  <c:v>0.94999385000000003</c:v>
                </c:pt>
                <c:pt idx="34895">
                  <c:v>1.0008630000000001</c:v>
                </c:pt>
                <c:pt idx="34896">
                  <c:v>0.91802640000000002</c:v>
                </c:pt>
                <c:pt idx="34897">
                  <c:v>1.0003203000000001</c:v>
                </c:pt>
                <c:pt idx="34898">
                  <c:v>0.98556405000000002</c:v>
                </c:pt>
                <c:pt idx="34899">
                  <c:v>0.99974626</c:v>
                </c:pt>
                <c:pt idx="34900">
                  <c:v>0.97204539999999995</c:v>
                </c:pt>
                <c:pt idx="34901">
                  <c:v>0.99770623000000003</c:v>
                </c:pt>
                <c:pt idx="34902">
                  <c:v>0.99124990000000002</c:v>
                </c:pt>
                <c:pt idx="34903">
                  <c:v>0.94359373999999996</c:v>
                </c:pt>
                <c:pt idx="34904">
                  <c:v>0.99961230000000001</c:v>
                </c:pt>
                <c:pt idx="34905">
                  <c:v>0.99704950000000003</c:v>
                </c:pt>
                <c:pt idx="34906">
                  <c:v>0.98874589999999996</c:v>
                </c:pt>
                <c:pt idx="34907">
                  <c:v>0.99934389999999995</c:v>
                </c:pt>
                <c:pt idx="34908">
                  <c:v>0.97199356999999997</c:v>
                </c:pt>
                <c:pt idx="34909">
                  <c:v>0.99511179999999999</c:v>
                </c:pt>
                <c:pt idx="34910">
                  <c:v>1.0003333999999999</c:v>
                </c:pt>
                <c:pt idx="34911">
                  <c:v>1.0027709</c:v>
                </c:pt>
                <c:pt idx="34912">
                  <c:v>0.98606145000000001</c:v>
                </c:pt>
                <c:pt idx="34913">
                  <c:v>0.97586554000000003</c:v>
                </c:pt>
                <c:pt idx="34914">
                  <c:v>0.97591053999999999</c:v>
                </c:pt>
                <c:pt idx="34915">
                  <c:v>1.0012605999999999</c:v>
                </c:pt>
                <c:pt idx="34916">
                  <c:v>0.99987625999999996</c:v>
                </c:pt>
                <c:pt idx="34917">
                  <c:v>0.99538249999999995</c:v>
                </c:pt>
                <c:pt idx="34918">
                  <c:v>0.93144875999999999</c:v>
                </c:pt>
                <c:pt idx="34919">
                  <c:v>1.0004101999999999</c:v>
                </c:pt>
                <c:pt idx="34920">
                  <c:v>1.0008513999999999</c:v>
                </c:pt>
                <c:pt idx="34921">
                  <c:v>0.98589170000000004</c:v>
                </c:pt>
                <c:pt idx="34922">
                  <c:v>0.98776936999999998</c:v>
                </c:pt>
                <c:pt idx="34923">
                  <c:v>0.99763199999999996</c:v>
                </c:pt>
                <c:pt idx="34924">
                  <c:v>0.93359625000000002</c:v>
                </c:pt>
                <c:pt idx="34925">
                  <c:v>1.0012728</c:v>
                </c:pt>
                <c:pt idx="34926">
                  <c:v>0.99868809999999997</c:v>
                </c:pt>
                <c:pt idx="34927">
                  <c:v>0.97145700000000001</c:v>
                </c:pt>
                <c:pt idx="34928">
                  <c:v>0.80282074000000003</c:v>
                </c:pt>
                <c:pt idx="34929">
                  <c:v>0.99711320000000003</c:v>
                </c:pt>
                <c:pt idx="34930">
                  <c:v>1.0005009</c:v>
                </c:pt>
                <c:pt idx="34931">
                  <c:v>1.0040089000000001</c:v>
                </c:pt>
                <c:pt idx="34932">
                  <c:v>1.0018437</c:v>
                </c:pt>
                <c:pt idx="34933">
                  <c:v>0.99942284999999997</c:v>
                </c:pt>
                <c:pt idx="34934">
                  <c:v>0.95846874000000004</c:v>
                </c:pt>
                <c:pt idx="34935">
                  <c:v>1.0004379999999999</c:v>
                </c:pt>
                <c:pt idx="34936">
                  <c:v>0.99386110000000005</c:v>
                </c:pt>
                <c:pt idx="34937">
                  <c:v>0.99863595000000005</c:v>
                </c:pt>
                <c:pt idx="34938">
                  <c:v>0.99788960000000004</c:v>
                </c:pt>
                <c:pt idx="34939">
                  <c:v>0.99718446000000005</c:v>
                </c:pt>
                <c:pt idx="34940">
                  <c:v>0.98088396</c:v>
                </c:pt>
                <c:pt idx="34941">
                  <c:v>1.0013483999999999</c:v>
                </c:pt>
                <c:pt idx="34942">
                  <c:v>0.96630084999999999</c:v>
                </c:pt>
                <c:pt idx="34943">
                  <c:v>0.99959074999999997</c:v>
                </c:pt>
                <c:pt idx="34944">
                  <c:v>0.99853840000000005</c:v>
                </c:pt>
                <c:pt idx="34945">
                  <c:v>0.99680590000000002</c:v>
                </c:pt>
                <c:pt idx="34946">
                  <c:v>0.99451789999999995</c:v>
                </c:pt>
                <c:pt idx="34947">
                  <c:v>0.96943336999999996</c:v>
                </c:pt>
                <c:pt idx="34948">
                  <c:v>0.99785919999999995</c:v>
                </c:pt>
                <c:pt idx="34949">
                  <c:v>0.99609490000000001</c:v>
                </c:pt>
                <c:pt idx="34950">
                  <c:v>0.98725079999999998</c:v>
                </c:pt>
                <c:pt idx="34951">
                  <c:v>0.98497869999999998</c:v>
                </c:pt>
                <c:pt idx="34952">
                  <c:v>0.98176799999999997</c:v>
                </c:pt>
                <c:pt idx="34953">
                  <c:v>0.95870610000000001</c:v>
                </c:pt>
                <c:pt idx="34954">
                  <c:v>0.97683525000000004</c:v>
                </c:pt>
                <c:pt idx="34955">
                  <c:v>0.99512370000000006</c:v>
                </c:pt>
                <c:pt idx="34956">
                  <c:v>1.0020918999999999</c:v>
                </c:pt>
                <c:pt idx="34957">
                  <c:v>1.0018822000000001</c:v>
                </c:pt>
                <c:pt idx="34958">
                  <c:v>1.0006451999999999</c:v>
                </c:pt>
                <c:pt idx="34959">
                  <c:v>1.0009778</c:v>
                </c:pt>
                <c:pt idx="34960">
                  <c:v>1.0004748000000001</c:v>
                </c:pt>
                <c:pt idx="34961">
                  <c:v>0.9683638</c:v>
                </c:pt>
                <c:pt idx="34962">
                  <c:v>0.99828490000000003</c:v>
                </c:pt>
                <c:pt idx="34963">
                  <c:v>0.9830198</c:v>
                </c:pt>
                <c:pt idx="34964">
                  <c:v>0.99281719999999996</c:v>
                </c:pt>
                <c:pt idx="34965">
                  <c:v>0.99396260000000003</c:v>
                </c:pt>
                <c:pt idx="34966">
                  <c:v>0.99914884999999998</c:v>
                </c:pt>
                <c:pt idx="34967">
                  <c:v>0.99047050000000003</c:v>
                </c:pt>
                <c:pt idx="34968">
                  <c:v>0.98773116000000005</c:v>
                </c:pt>
                <c:pt idx="34969">
                  <c:v>0.99994850000000002</c:v>
                </c:pt>
                <c:pt idx="34970">
                  <c:v>0.99778484999999995</c:v>
                </c:pt>
                <c:pt idx="34971">
                  <c:v>0.98796033999999999</c:v>
                </c:pt>
                <c:pt idx="34972">
                  <c:v>0.98230340000000005</c:v>
                </c:pt>
                <c:pt idx="34973">
                  <c:v>1.0010619000000001</c:v>
                </c:pt>
                <c:pt idx="34974">
                  <c:v>0.97823225999999996</c:v>
                </c:pt>
                <c:pt idx="34975">
                  <c:v>0.98801380000000005</c:v>
                </c:pt>
                <c:pt idx="34976">
                  <c:v>0.99205935000000001</c:v>
                </c:pt>
                <c:pt idx="34977">
                  <c:v>0.99102354000000004</c:v>
                </c:pt>
                <c:pt idx="34978">
                  <c:v>1.0011375</c:v>
                </c:pt>
                <c:pt idx="34979">
                  <c:v>0.97817209999999999</c:v>
                </c:pt>
                <c:pt idx="34980">
                  <c:v>0.99976735999999999</c:v>
                </c:pt>
                <c:pt idx="34981">
                  <c:v>0.99852616000000005</c:v>
                </c:pt>
                <c:pt idx="34982">
                  <c:v>1.0011557</c:v>
                </c:pt>
                <c:pt idx="34983">
                  <c:v>0.99596830000000003</c:v>
                </c:pt>
                <c:pt idx="34984">
                  <c:v>0.9946701</c:v>
                </c:pt>
                <c:pt idx="34985">
                  <c:v>1.0015156999999999</c:v>
                </c:pt>
                <c:pt idx="34986">
                  <c:v>0.99154089999999995</c:v>
                </c:pt>
                <c:pt idx="34987">
                  <c:v>0.99990462999999996</c:v>
                </c:pt>
                <c:pt idx="34988">
                  <c:v>0.99969125000000003</c:v>
                </c:pt>
                <c:pt idx="34989">
                  <c:v>0.99991392999999995</c:v>
                </c:pt>
                <c:pt idx="34990">
                  <c:v>0.97854799999999997</c:v>
                </c:pt>
                <c:pt idx="34991">
                  <c:v>0.94552930000000002</c:v>
                </c:pt>
                <c:pt idx="34992">
                  <c:v>0.96994566999999998</c:v>
                </c:pt>
                <c:pt idx="34993">
                  <c:v>0.99085009999999996</c:v>
                </c:pt>
                <c:pt idx="34994">
                  <c:v>0.99384539999999999</c:v>
                </c:pt>
                <c:pt idx="34995">
                  <c:v>1.0013562</c:v>
                </c:pt>
                <c:pt idx="34996">
                  <c:v>0.97208846000000004</c:v>
                </c:pt>
                <c:pt idx="34997">
                  <c:v>0.94388530000000004</c:v>
                </c:pt>
                <c:pt idx="34998">
                  <c:v>1.0021659999999999</c:v>
                </c:pt>
                <c:pt idx="34999">
                  <c:v>0.99965360000000003</c:v>
                </c:pt>
                <c:pt idx="35000">
                  <c:v>0.99967249999999996</c:v>
                </c:pt>
                <c:pt idx="35001">
                  <c:v>0.99128413000000004</c:v>
                </c:pt>
                <c:pt idx="35002">
                  <c:v>0.99103856000000001</c:v>
                </c:pt>
                <c:pt idx="35003">
                  <c:v>0.98055345000000005</c:v>
                </c:pt>
                <c:pt idx="35004">
                  <c:v>0.99974700000000005</c:v>
                </c:pt>
                <c:pt idx="35005">
                  <c:v>0.97628915000000005</c:v>
                </c:pt>
                <c:pt idx="35006">
                  <c:v>0.99885880000000005</c:v>
                </c:pt>
                <c:pt idx="35007">
                  <c:v>1.0004660999999999</c:v>
                </c:pt>
                <c:pt idx="35008">
                  <c:v>0.97963719999999999</c:v>
                </c:pt>
                <c:pt idx="35009">
                  <c:v>1.0017201</c:v>
                </c:pt>
                <c:pt idx="35010">
                  <c:v>0.96505964</c:v>
                </c:pt>
                <c:pt idx="35011">
                  <c:v>0.99229900000000004</c:v>
                </c:pt>
                <c:pt idx="35012">
                  <c:v>0.99697983000000001</c:v>
                </c:pt>
                <c:pt idx="35013">
                  <c:v>0.9996929</c:v>
                </c:pt>
                <c:pt idx="35014">
                  <c:v>0.99381010000000003</c:v>
                </c:pt>
                <c:pt idx="35015">
                  <c:v>0.98730487</c:v>
                </c:pt>
                <c:pt idx="35016">
                  <c:v>1.0004096</c:v>
                </c:pt>
                <c:pt idx="35017">
                  <c:v>0.99280170000000001</c:v>
                </c:pt>
                <c:pt idx="35018">
                  <c:v>0.99881929999999997</c:v>
                </c:pt>
                <c:pt idx="35019">
                  <c:v>1.0002648999999999</c:v>
                </c:pt>
                <c:pt idx="35020">
                  <c:v>0.98747753999999999</c:v>
                </c:pt>
                <c:pt idx="35021">
                  <c:v>0.98050123</c:v>
                </c:pt>
                <c:pt idx="35022">
                  <c:v>1.0018615</c:v>
                </c:pt>
                <c:pt idx="35023">
                  <c:v>0.99452065999999995</c:v>
                </c:pt>
                <c:pt idx="35024">
                  <c:v>0.98204049999999998</c:v>
                </c:pt>
                <c:pt idx="35025">
                  <c:v>0.9968072</c:v>
                </c:pt>
                <c:pt idx="35026">
                  <c:v>0.99801340000000005</c:v>
                </c:pt>
                <c:pt idx="35027">
                  <c:v>0.99936163</c:v>
                </c:pt>
                <c:pt idx="35028">
                  <c:v>0.98222719999999997</c:v>
                </c:pt>
                <c:pt idx="35029">
                  <c:v>1.0004165</c:v>
                </c:pt>
                <c:pt idx="35030">
                  <c:v>1.0000274</c:v>
                </c:pt>
                <c:pt idx="35031">
                  <c:v>1.0014529999999999</c:v>
                </c:pt>
                <c:pt idx="35032">
                  <c:v>0.99756480000000003</c:v>
                </c:pt>
                <c:pt idx="35033">
                  <c:v>0.9996524</c:v>
                </c:pt>
                <c:pt idx="35034">
                  <c:v>0.98995714999999995</c:v>
                </c:pt>
                <c:pt idx="35035">
                  <c:v>0.99319329999999995</c:v>
                </c:pt>
                <c:pt idx="35036">
                  <c:v>0.99661719999999998</c:v>
                </c:pt>
                <c:pt idx="35037">
                  <c:v>0.99350499999999997</c:v>
                </c:pt>
                <c:pt idx="35038">
                  <c:v>0.94067190000000001</c:v>
                </c:pt>
                <c:pt idx="35039">
                  <c:v>0.98908322999999998</c:v>
                </c:pt>
                <c:pt idx="35040">
                  <c:v>0.99939615000000004</c:v>
                </c:pt>
                <c:pt idx="35041">
                  <c:v>1.0057681000000001</c:v>
                </c:pt>
                <c:pt idx="35042">
                  <c:v>0.99327034000000003</c:v>
                </c:pt>
                <c:pt idx="35043">
                  <c:v>0.99855499999999997</c:v>
                </c:pt>
                <c:pt idx="35044">
                  <c:v>1.0000699</c:v>
                </c:pt>
                <c:pt idx="35045">
                  <c:v>0.99796379999999996</c:v>
                </c:pt>
                <c:pt idx="35046">
                  <c:v>1.0016342</c:v>
                </c:pt>
                <c:pt idx="35047">
                  <c:v>0.9727903</c:v>
                </c:pt>
                <c:pt idx="35048">
                  <c:v>0.99801046000000004</c:v>
                </c:pt>
                <c:pt idx="35049">
                  <c:v>0.99189269999999996</c:v>
                </c:pt>
                <c:pt idx="35050">
                  <c:v>0.99927306000000005</c:v>
                </c:pt>
                <c:pt idx="35051">
                  <c:v>0.99846022999999995</c:v>
                </c:pt>
                <c:pt idx="35052">
                  <c:v>0.99373084</c:v>
                </c:pt>
                <c:pt idx="35053">
                  <c:v>0.99911620000000001</c:v>
                </c:pt>
                <c:pt idx="35054">
                  <c:v>0.95636480000000001</c:v>
                </c:pt>
                <c:pt idx="35055">
                  <c:v>0.99904930000000003</c:v>
                </c:pt>
                <c:pt idx="35056">
                  <c:v>0.99843656999999997</c:v>
                </c:pt>
                <c:pt idx="35057">
                  <c:v>0.98905889999999996</c:v>
                </c:pt>
                <c:pt idx="35058">
                  <c:v>1.0006794000000001</c:v>
                </c:pt>
                <c:pt idx="35059">
                  <c:v>1.0002089999999999</c:v>
                </c:pt>
                <c:pt idx="35060">
                  <c:v>0.99061423999999998</c:v>
                </c:pt>
                <c:pt idx="35061">
                  <c:v>1.0005754</c:v>
                </c:pt>
                <c:pt idx="35062">
                  <c:v>0.99623139999999999</c:v>
                </c:pt>
                <c:pt idx="35063">
                  <c:v>0.99524610000000002</c:v>
                </c:pt>
                <c:pt idx="35064">
                  <c:v>0.99483347</c:v>
                </c:pt>
                <c:pt idx="35065">
                  <c:v>0.98727936000000005</c:v>
                </c:pt>
                <c:pt idx="35066">
                  <c:v>0.96659576999999997</c:v>
                </c:pt>
                <c:pt idx="35067">
                  <c:v>0.98652790000000001</c:v>
                </c:pt>
                <c:pt idx="35068">
                  <c:v>0.98329960000000005</c:v>
                </c:pt>
                <c:pt idx="35069">
                  <c:v>0.99910580000000004</c:v>
                </c:pt>
                <c:pt idx="35070">
                  <c:v>0.99959969999999998</c:v>
                </c:pt>
                <c:pt idx="35071">
                  <c:v>0.98243150000000001</c:v>
                </c:pt>
                <c:pt idx="35072">
                  <c:v>0.97246809999999995</c:v>
                </c:pt>
                <c:pt idx="35073">
                  <c:v>0.97371810000000003</c:v>
                </c:pt>
                <c:pt idx="35074">
                  <c:v>0.99556169999999999</c:v>
                </c:pt>
                <c:pt idx="35075">
                  <c:v>1.0035859</c:v>
                </c:pt>
                <c:pt idx="35076">
                  <c:v>0.99588080000000001</c:v>
                </c:pt>
                <c:pt idx="35077">
                  <c:v>1.0004735</c:v>
                </c:pt>
                <c:pt idx="35078">
                  <c:v>1.0014333</c:v>
                </c:pt>
                <c:pt idx="35079">
                  <c:v>0.96104323999999997</c:v>
                </c:pt>
                <c:pt idx="35080">
                  <c:v>1.0013392999999999</c:v>
                </c:pt>
                <c:pt idx="35081">
                  <c:v>1.0027044000000001</c:v>
                </c:pt>
                <c:pt idx="35082">
                  <c:v>0.99989090000000003</c:v>
                </c:pt>
                <c:pt idx="35083">
                  <c:v>0.96797840000000002</c:v>
                </c:pt>
                <c:pt idx="35084">
                  <c:v>0.99804519999999997</c:v>
                </c:pt>
                <c:pt idx="35085">
                  <c:v>0.99442649999999999</c:v>
                </c:pt>
                <c:pt idx="35086">
                  <c:v>0.92159420000000003</c:v>
                </c:pt>
                <c:pt idx="35087">
                  <c:v>1.0012886999999999</c:v>
                </c:pt>
                <c:pt idx="35088">
                  <c:v>0.97995984999999997</c:v>
                </c:pt>
                <c:pt idx="35089">
                  <c:v>1.0032105</c:v>
                </c:pt>
                <c:pt idx="35090">
                  <c:v>0.98825300000000005</c:v>
                </c:pt>
                <c:pt idx="35091">
                  <c:v>0.99918689999999999</c:v>
                </c:pt>
                <c:pt idx="35092">
                  <c:v>0.99980009999999997</c:v>
                </c:pt>
                <c:pt idx="35093">
                  <c:v>0.96606769999999997</c:v>
                </c:pt>
                <c:pt idx="35094">
                  <c:v>0.99119084999999996</c:v>
                </c:pt>
                <c:pt idx="35095">
                  <c:v>0.99992820000000004</c:v>
                </c:pt>
                <c:pt idx="35096">
                  <c:v>1.0007668000000001</c:v>
                </c:pt>
                <c:pt idx="35097">
                  <c:v>0.99945700000000004</c:v>
                </c:pt>
                <c:pt idx="35098">
                  <c:v>0.99830883999999998</c:v>
                </c:pt>
                <c:pt idx="35099">
                  <c:v>0.99148130000000001</c:v>
                </c:pt>
                <c:pt idx="35100">
                  <c:v>0.99506234999999998</c:v>
                </c:pt>
                <c:pt idx="35101">
                  <c:v>0.99703240000000004</c:v>
                </c:pt>
                <c:pt idx="35102">
                  <c:v>0.97720903000000003</c:v>
                </c:pt>
                <c:pt idx="35103">
                  <c:v>1.0010948</c:v>
                </c:pt>
                <c:pt idx="35104">
                  <c:v>0.98559165000000004</c:v>
                </c:pt>
                <c:pt idx="35105">
                  <c:v>0.98752510000000004</c:v>
                </c:pt>
                <c:pt idx="35106">
                  <c:v>0.99531937000000004</c:v>
                </c:pt>
                <c:pt idx="35107">
                  <c:v>0.99808496000000002</c:v>
                </c:pt>
                <c:pt idx="35108">
                  <c:v>0.99971473</c:v>
                </c:pt>
                <c:pt idx="35109">
                  <c:v>0.99265530000000002</c:v>
                </c:pt>
                <c:pt idx="35110">
                  <c:v>0.98858429999999997</c:v>
                </c:pt>
                <c:pt idx="35111">
                  <c:v>0.99660159999999998</c:v>
                </c:pt>
                <c:pt idx="35112">
                  <c:v>1.0007112</c:v>
                </c:pt>
                <c:pt idx="35113">
                  <c:v>0.99986629999999999</c:v>
                </c:pt>
                <c:pt idx="35114">
                  <c:v>1.0001215000000001</c:v>
                </c:pt>
                <c:pt idx="35115">
                  <c:v>0.88088390000000005</c:v>
                </c:pt>
                <c:pt idx="35116">
                  <c:v>0.93885079999999999</c:v>
                </c:pt>
                <c:pt idx="35117">
                  <c:v>0.99699943999999996</c:v>
                </c:pt>
                <c:pt idx="35118">
                  <c:v>0.99007833000000001</c:v>
                </c:pt>
                <c:pt idx="35119">
                  <c:v>0.99179435000000005</c:v>
                </c:pt>
                <c:pt idx="35120">
                  <c:v>0.99959885999999998</c:v>
                </c:pt>
                <c:pt idx="35121">
                  <c:v>0.99662669999999998</c:v>
                </c:pt>
                <c:pt idx="35122">
                  <c:v>0.99142540000000001</c:v>
                </c:pt>
                <c:pt idx="35123">
                  <c:v>0.99727476000000004</c:v>
                </c:pt>
                <c:pt idx="35124">
                  <c:v>0.99651440000000002</c:v>
                </c:pt>
                <c:pt idx="35125">
                  <c:v>0.99918560000000001</c:v>
                </c:pt>
                <c:pt idx="35126">
                  <c:v>0.9971103</c:v>
                </c:pt>
                <c:pt idx="35127">
                  <c:v>0.98235709999999998</c:v>
                </c:pt>
                <c:pt idx="35128">
                  <c:v>0.94192885999999998</c:v>
                </c:pt>
                <c:pt idx="35129">
                  <c:v>0.987653</c:v>
                </c:pt>
                <c:pt idx="35130">
                  <c:v>0.99668809999999997</c:v>
                </c:pt>
                <c:pt idx="35131">
                  <c:v>0.98858964000000005</c:v>
                </c:pt>
                <c:pt idx="35132">
                  <c:v>1.0019003</c:v>
                </c:pt>
                <c:pt idx="35133">
                  <c:v>0.95330786999999995</c:v>
                </c:pt>
                <c:pt idx="35134">
                  <c:v>1.0003097000000001</c:v>
                </c:pt>
                <c:pt idx="35135">
                  <c:v>1.0037239</c:v>
                </c:pt>
                <c:pt idx="35136">
                  <c:v>0.99877243999999998</c:v>
                </c:pt>
                <c:pt idx="35137">
                  <c:v>0.97660272999999997</c:v>
                </c:pt>
                <c:pt idx="35138">
                  <c:v>0.99750490000000003</c:v>
                </c:pt>
                <c:pt idx="35139">
                  <c:v>0.98684320000000003</c:v>
                </c:pt>
                <c:pt idx="35140">
                  <c:v>0.93035789999999996</c:v>
                </c:pt>
                <c:pt idx="35141">
                  <c:v>1.0004522</c:v>
                </c:pt>
                <c:pt idx="35142">
                  <c:v>0.98834246000000003</c:v>
                </c:pt>
                <c:pt idx="35143">
                  <c:v>0.99932699999999997</c:v>
                </c:pt>
                <c:pt idx="35144">
                  <c:v>1.0017362000000001</c:v>
                </c:pt>
                <c:pt idx="35145">
                  <c:v>0.99986399999999998</c:v>
                </c:pt>
                <c:pt idx="35146">
                  <c:v>0.99737299999999995</c:v>
                </c:pt>
                <c:pt idx="35147">
                  <c:v>0.99538970000000004</c:v>
                </c:pt>
                <c:pt idx="35148">
                  <c:v>1.0007550000000001</c:v>
                </c:pt>
                <c:pt idx="35149">
                  <c:v>0.99687314000000005</c:v>
                </c:pt>
                <c:pt idx="35150">
                  <c:v>1.0005652</c:v>
                </c:pt>
                <c:pt idx="35151">
                  <c:v>0.99793509999999996</c:v>
                </c:pt>
                <c:pt idx="35152">
                  <c:v>1.0002557999999999</c:v>
                </c:pt>
                <c:pt idx="35153">
                  <c:v>0.97618360000000004</c:v>
                </c:pt>
                <c:pt idx="35154">
                  <c:v>0.93959457000000002</c:v>
                </c:pt>
                <c:pt idx="35155">
                  <c:v>0.99759209999999998</c:v>
                </c:pt>
                <c:pt idx="35156">
                  <c:v>0.97586817000000003</c:v>
                </c:pt>
                <c:pt idx="35157">
                  <c:v>0.99923176000000002</c:v>
                </c:pt>
                <c:pt idx="35158">
                  <c:v>0.98609360000000001</c:v>
                </c:pt>
                <c:pt idx="35159">
                  <c:v>0.99052750000000001</c:v>
                </c:pt>
                <c:pt idx="35160">
                  <c:v>1.0009086</c:v>
                </c:pt>
                <c:pt idx="35161">
                  <c:v>0.99230753999999999</c:v>
                </c:pt>
                <c:pt idx="35162">
                  <c:v>1.0009722000000001</c:v>
                </c:pt>
                <c:pt idx="35163">
                  <c:v>0.99782795000000002</c:v>
                </c:pt>
                <c:pt idx="35164">
                  <c:v>0.98526095999999996</c:v>
                </c:pt>
                <c:pt idx="35165">
                  <c:v>0.99191516999999996</c:v>
                </c:pt>
                <c:pt idx="35166">
                  <c:v>1.0001671000000001</c:v>
                </c:pt>
                <c:pt idx="35167">
                  <c:v>1.0015430000000001</c:v>
                </c:pt>
                <c:pt idx="35168">
                  <c:v>0.98159560000000001</c:v>
                </c:pt>
                <c:pt idx="35169">
                  <c:v>0.99062620000000001</c:v>
                </c:pt>
                <c:pt idx="35170">
                  <c:v>0.99941519999999995</c:v>
                </c:pt>
                <c:pt idx="35171">
                  <c:v>0.98659260000000004</c:v>
                </c:pt>
                <c:pt idx="35172">
                  <c:v>0.99758709999999995</c:v>
                </c:pt>
                <c:pt idx="35173">
                  <c:v>0.99370985999999994</c:v>
                </c:pt>
                <c:pt idx="35174">
                  <c:v>0.9943014</c:v>
                </c:pt>
                <c:pt idx="35175">
                  <c:v>0.99948435999999996</c:v>
                </c:pt>
                <c:pt idx="35176">
                  <c:v>0.99233895999999999</c:v>
                </c:pt>
                <c:pt idx="35177">
                  <c:v>0.99851049999999997</c:v>
                </c:pt>
                <c:pt idx="35178">
                  <c:v>1.0009116</c:v>
                </c:pt>
                <c:pt idx="35179">
                  <c:v>0.98693900000000001</c:v>
                </c:pt>
                <c:pt idx="35180">
                  <c:v>0.99874850000000004</c:v>
                </c:pt>
                <c:pt idx="35181">
                  <c:v>0.97229725</c:v>
                </c:pt>
                <c:pt idx="35182">
                  <c:v>0.92997693999999997</c:v>
                </c:pt>
                <c:pt idx="35183">
                  <c:v>1.0011698</c:v>
                </c:pt>
                <c:pt idx="35184">
                  <c:v>0.96367334999999998</c:v>
                </c:pt>
                <c:pt idx="35185">
                  <c:v>1.0007105000000001</c:v>
                </c:pt>
                <c:pt idx="35186">
                  <c:v>0.99822140000000004</c:v>
                </c:pt>
                <c:pt idx="35187">
                  <c:v>0.98970199999999997</c:v>
                </c:pt>
                <c:pt idx="35188">
                  <c:v>0.99837540000000002</c:v>
                </c:pt>
                <c:pt idx="35189">
                  <c:v>0.99797219999999998</c:v>
                </c:pt>
                <c:pt idx="35190">
                  <c:v>0.98501090000000002</c:v>
                </c:pt>
                <c:pt idx="35191">
                  <c:v>0.99963504000000003</c:v>
                </c:pt>
                <c:pt idx="35192">
                  <c:v>0.99650126999999999</c:v>
                </c:pt>
                <c:pt idx="35193">
                  <c:v>0.98057989999999995</c:v>
                </c:pt>
                <c:pt idx="35194">
                  <c:v>0.88127129999999998</c:v>
                </c:pt>
                <c:pt idx="35195">
                  <c:v>0.99754730000000003</c:v>
                </c:pt>
                <c:pt idx="35196">
                  <c:v>0.96002823000000004</c:v>
                </c:pt>
                <c:pt idx="35197">
                  <c:v>0.98659110000000005</c:v>
                </c:pt>
                <c:pt idx="35198">
                  <c:v>0.99598014000000001</c:v>
                </c:pt>
                <c:pt idx="35199">
                  <c:v>0.94360949999999999</c:v>
                </c:pt>
                <c:pt idx="35200">
                  <c:v>0.98878807000000002</c:v>
                </c:pt>
                <c:pt idx="35201">
                  <c:v>0.99240994000000005</c:v>
                </c:pt>
                <c:pt idx="35202">
                  <c:v>0.98933464000000004</c:v>
                </c:pt>
                <c:pt idx="35203">
                  <c:v>0.99982559999999998</c:v>
                </c:pt>
                <c:pt idx="35204">
                  <c:v>1.0002207000000001</c:v>
                </c:pt>
                <c:pt idx="35205">
                  <c:v>0.9948129</c:v>
                </c:pt>
                <c:pt idx="35206">
                  <c:v>0.99443409999999999</c:v>
                </c:pt>
                <c:pt idx="35207">
                  <c:v>0.9844678</c:v>
                </c:pt>
                <c:pt idx="35208">
                  <c:v>0.98785626999999998</c:v>
                </c:pt>
                <c:pt idx="35209">
                  <c:v>0.99718059999999997</c:v>
                </c:pt>
                <c:pt idx="35210">
                  <c:v>0.99315140000000002</c:v>
                </c:pt>
                <c:pt idx="35211">
                  <c:v>0.9839137</c:v>
                </c:pt>
                <c:pt idx="35212">
                  <c:v>0.96839010000000003</c:v>
                </c:pt>
                <c:pt idx="35213">
                  <c:v>0.94803000000000004</c:v>
                </c:pt>
                <c:pt idx="35214">
                  <c:v>0.99919194</c:v>
                </c:pt>
                <c:pt idx="35215">
                  <c:v>0.96740364999999995</c:v>
                </c:pt>
                <c:pt idx="35216">
                  <c:v>0.99972890000000003</c:v>
                </c:pt>
                <c:pt idx="35217">
                  <c:v>0.99992639999999999</c:v>
                </c:pt>
                <c:pt idx="35218">
                  <c:v>0.99113684999999996</c:v>
                </c:pt>
                <c:pt idx="35219">
                  <c:v>0.99298434999999996</c:v>
                </c:pt>
                <c:pt idx="35220">
                  <c:v>0.96571963999999999</c:v>
                </c:pt>
                <c:pt idx="35221">
                  <c:v>0.98262070000000001</c:v>
                </c:pt>
                <c:pt idx="35222">
                  <c:v>0.99003993999999995</c:v>
                </c:pt>
                <c:pt idx="35223">
                  <c:v>0.93869279999999999</c:v>
                </c:pt>
                <c:pt idx="35224">
                  <c:v>0.99092363999999999</c:v>
                </c:pt>
                <c:pt idx="35225">
                  <c:v>1.0004948</c:v>
                </c:pt>
                <c:pt idx="35226">
                  <c:v>0.98952669999999998</c:v>
                </c:pt>
                <c:pt idx="35227">
                  <c:v>0.99548583999999996</c:v>
                </c:pt>
                <c:pt idx="35228">
                  <c:v>1.0007005</c:v>
                </c:pt>
                <c:pt idx="35229">
                  <c:v>1.0013757000000001</c:v>
                </c:pt>
                <c:pt idx="35230">
                  <c:v>1.0006868</c:v>
                </c:pt>
                <c:pt idx="35231">
                  <c:v>0.98423749999999999</c:v>
                </c:pt>
                <c:pt idx="35232">
                  <c:v>0.99763274000000002</c:v>
                </c:pt>
                <c:pt idx="35233">
                  <c:v>0.98841213999999999</c:v>
                </c:pt>
                <c:pt idx="35234">
                  <c:v>0.96946394000000002</c:v>
                </c:pt>
                <c:pt idx="35235">
                  <c:v>0.98403143999999998</c:v>
                </c:pt>
                <c:pt idx="35236">
                  <c:v>0.98595480000000002</c:v>
                </c:pt>
                <c:pt idx="35237">
                  <c:v>0.99996083999999996</c:v>
                </c:pt>
                <c:pt idx="35238">
                  <c:v>1.0005945999999999</c:v>
                </c:pt>
                <c:pt idx="35239">
                  <c:v>1.0007064000000001</c:v>
                </c:pt>
                <c:pt idx="35240">
                  <c:v>0.98961604000000003</c:v>
                </c:pt>
                <c:pt idx="35241">
                  <c:v>0.96214540000000004</c:v>
                </c:pt>
                <c:pt idx="35242">
                  <c:v>0.99635242999999996</c:v>
                </c:pt>
                <c:pt idx="35243">
                  <c:v>1.0013585</c:v>
                </c:pt>
                <c:pt idx="35244">
                  <c:v>0.95820780000000005</c:v>
                </c:pt>
                <c:pt idx="35245">
                  <c:v>0.99236849999999999</c:v>
                </c:pt>
                <c:pt idx="35246">
                  <c:v>0.99235329999999999</c:v>
                </c:pt>
                <c:pt idx="35247">
                  <c:v>0.95940864000000003</c:v>
                </c:pt>
                <c:pt idx="35248">
                  <c:v>0.99801445</c:v>
                </c:pt>
                <c:pt idx="35249">
                  <c:v>0.97736763999999998</c:v>
                </c:pt>
                <c:pt idx="35250">
                  <c:v>1.0017183999999999</c:v>
                </c:pt>
                <c:pt idx="35251">
                  <c:v>0.99686474000000003</c:v>
                </c:pt>
                <c:pt idx="35252">
                  <c:v>0.99590117</c:v>
                </c:pt>
                <c:pt idx="35253">
                  <c:v>0.9995058</c:v>
                </c:pt>
                <c:pt idx="35254">
                  <c:v>0.97664832999999995</c:v>
                </c:pt>
                <c:pt idx="35255">
                  <c:v>0.95313669999999995</c:v>
                </c:pt>
                <c:pt idx="35256">
                  <c:v>0.98885009999999995</c:v>
                </c:pt>
                <c:pt idx="35257">
                  <c:v>0.98135733999999997</c:v>
                </c:pt>
                <c:pt idx="35258">
                  <c:v>0.97573434999999997</c:v>
                </c:pt>
                <c:pt idx="35259">
                  <c:v>1.0006900000000001</c:v>
                </c:pt>
                <c:pt idx="35260">
                  <c:v>1.0001842999999999</c:v>
                </c:pt>
                <c:pt idx="35261">
                  <c:v>0.99645890000000004</c:v>
                </c:pt>
                <c:pt idx="35262">
                  <c:v>1.0003979000000001</c:v>
                </c:pt>
                <c:pt idx="35263">
                  <c:v>0.99828863000000001</c:v>
                </c:pt>
                <c:pt idx="35264">
                  <c:v>0.99976920000000002</c:v>
                </c:pt>
                <c:pt idx="35265">
                  <c:v>0.99994760000000005</c:v>
                </c:pt>
                <c:pt idx="35266">
                  <c:v>1.0009648</c:v>
                </c:pt>
                <c:pt idx="35267">
                  <c:v>0.99760395000000002</c:v>
                </c:pt>
                <c:pt idx="35268">
                  <c:v>0.97666390000000003</c:v>
                </c:pt>
                <c:pt idx="35269">
                  <c:v>0.95806170000000002</c:v>
                </c:pt>
                <c:pt idx="35270">
                  <c:v>0.98141252999999995</c:v>
                </c:pt>
                <c:pt idx="35271">
                  <c:v>0.99013689999999999</c:v>
                </c:pt>
                <c:pt idx="35272">
                  <c:v>0.99989280000000003</c:v>
                </c:pt>
                <c:pt idx="35273">
                  <c:v>1.0006573999999999</c:v>
                </c:pt>
                <c:pt idx="35274">
                  <c:v>0.93676550000000003</c:v>
                </c:pt>
                <c:pt idx="35275">
                  <c:v>1.0011375</c:v>
                </c:pt>
                <c:pt idx="35276">
                  <c:v>0.99956149999999999</c:v>
                </c:pt>
                <c:pt idx="35277">
                  <c:v>1.0012801</c:v>
                </c:pt>
                <c:pt idx="35278">
                  <c:v>1.0005914</c:v>
                </c:pt>
                <c:pt idx="35279">
                  <c:v>0.99590060000000002</c:v>
                </c:pt>
                <c:pt idx="35280">
                  <c:v>0.99895900000000004</c:v>
                </c:pt>
                <c:pt idx="35281">
                  <c:v>0.99957346999999996</c:v>
                </c:pt>
                <c:pt idx="35282">
                  <c:v>0.97210514999999997</c:v>
                </c:pt>
                <c:pt idx="35283">
                  <c:v>0.99783949999999999</c:v>
                </c:pt>
                <c:pt idx="35284">
                  <c:v>0.97824836000000004</c:v>
                </c:pt>
                <c:pt idx="35285">
                  <c:v>0.99123234000000005</c:v>
                </c:pt>
                <c:pt idx="35286">
                  <c:v>0.98088810000000004</c:v>
                </c:pt>
                <c:pt idx="35287">
                  <c:v>0.99362499999999998</c:v>
                </c:pt>
                <c:pt idx="35288">
                  <c:v>0.99793463999999998</c:v>
                </c:pt>
                <c:pt idx="35289">
                  <c:v>0.99972309999999998</c:v>
                </c:pt>
                <c:pt idx="35290">
                  <c:v>0.95852053000000004</c:v>
                </c:pt>
                <c:pt idx="35291">
                  <c:v>1.0001842999999999</c:v>
                </c:pt>
                <c:pt idx="35292">
                  <c:v>0.97452939999999999</c:v>
                </c:pt>
                <c:pt idx="35293">
                  <c:v>1.0015826999999999</c:v>
                </c:pt>
                <c:pt idx="35294">
                  <c:v>1.0021529</c:v>
                </c:pt>
                <c:pt idx="35295">
                  <c:v>0.99918890000000005</c:v>
                </c:pt>
                <c:pt idx="35296">
                  <c:v>0.98779470000000003</c:v>
                </c:pt>
                <c:pt idx="35297">
                  <c:v>0.99983540000000004</c:v>
                </c:pt>
                <c:pt idx="35298">
                  <c:v>0.99384600000000001</c:v>
                </c:pt>
                <c:pt idx="35299">
                  <c:v>1.0007044</c:v>
                </c:pt>
                <c:pt idx="35300">
                  <c:v>0.99864370000000002</c:v>
                </c:pt>
                <c:pt idx="35301">
                  <c:v>0.99734650000000002</c:v>
                </c:pt>
                <c:pt idx="35302">
                  <c:v>0.98723899999999998</c:v>
                </c:pt>
                <c:pt idx="35303">
                  <c:v>0.99930229999999998</c:v>
                </c:pt>
                <c:pt idx="35304">
                  <c:v>0.98128504000000005</c:v>
                </c:pt>
                <c:pt idx="35305">
                  <c:v>0.99548449999999999</c:v>
                </c:pt>
                <c:pt idx="35306">
                  <c:v>0.99848139999999996</c:v>
                </c:pt>
                <c:pt idx="35307">
                  <c:v>0.98696154000000003</c:v>
                </c:pt>
                <c:pt idx="35308">
                  <c:v>1.0004725000000001</c:v>
                </c:pt>
                <c:pt idx="35309">
                  <c:v>1.0023028</c:v>
                </c:pt>
                <c:pt idx="35310">
                  <c:v>1.0006299999999999</c:v>
                </c:pt>
                <c:pt idx="35311">
                  <c:v>0.99250729999999998</c:v>
                </c:pt>
                <c:pt idx="35312">
                  <c:v>0.99825655999999996</c:v>
                </c:pt>
                <c:pt idx="35313">
                  <c:v>0.99873409999999996</c:v>
                </c:pt>
                <c:pt idx="35314">
                  <c:v>1.0002259</c:v>
                </c:pt>
                <c:pt idx="35315">
                  <c:v>0.99747615999999995</c:v>
                </c:pt>
                <c:pt idx="35316">
                  <c:v>0.9870255</c:v>
                </c:pt>
                <c:pt idx="35317">
                  <c:v>0.99680877000000001</c:v>
                </c:pt>
                <c:pt idx="35318">
                  <c:v>0.99701130000000004</c:v>
                </c:pt>
                <c:pt idx="35319">
                  <c:v>1.0009228999999999</c:v>
                </c:pt>
                <c:pt idx="35320">
                  <c:v>1.0003057</c:v>
                </c:pt>
                <c:pt idx="35321">
                  <c:v>0.99585360000000001</c:v>
                </c:pt>
                <c:pt idx="35322">
                  <c:v>0.94969225000000002</c:v>
                </c:pt>
                <c:pt idx="35323">
                  <c:v>0.99046000000000001</c:v>
                </c:pt>
                <c:pt idx="35324">
                  <c:v>0.99739789999999995</c:v>
                </c:pt>
                <c:pt idx="35325">
                  <c:v>0.96214860000000002</c:v>
                </c:pt>
                <c:pt idx="35326">
                  <c:v>0.99195933000000003</c:v>
                </c:pt>
                <c:pt idx="35327">
                  <c:v>0.99970983999999996</c:v>
                </c:pt>
                <c:pt idx="35328">
                  <c:v>0.99187504999999998</c:v>
                </c:pt>
                <c:pt idx="35329">
                  <c:v>0.98499435000000002</c:v>
                </c:pt>
                <c:pt idx="35330">
                  <c:v>0.98423020000000006</c:v>
                </c:pt>
                <c:pt idx="35331">
                  <c:v>0.96758074000000005</c:v>
                </c:pt>
                <c:pt idx="35332">
                  <c:v>0.9987549</c:v>
                </c:pt>
                <c:pt idx="35333">
                  <c:v>0.99813216999999999</c:v>
                </c:pt>
                <c:pt idx="35334">
                  <c:v>0.99370219999999998</c:v>
                </c:pt>
                <c:pt idx="35335">
                  <c:v>0.99942019999999998</c:v>
                </c:pt>
                <c:pt idx="35336">
                  <c:v>0.96549445</c:v>
                </c:pt>
                <c:pt idx="35337">
                  <c:v>0.99328419999999995</c:v>
                </c:pt>
                <c:pt idx="35338">
                  <c:v>0.99686383999999995</c:v>
                </c:pt>
                <c:pt idx="35339">
                  <c:v>0.99363069999999998</c:v>
                </c:pt>
                <c:pt idx="35340">
                  <c:v>0.99406209999999995</c:v>
                </c:pt>
                <c:pt idx="35341">
                  <c:v>0.99547819999999998</c:v>
                </c:pt>
                <c:pt idx="35342">
                  <c:v>0.99459772999999996</c:v>
                </c:pt>
                <c:pt idx="35343">
                  <c:v>1.0000699</c:v>
                </c:pt>
                <c:pt idx="35344">
                  <c:v>0.99442439999999999</c:v>
                </c:pt>
                <c:pt idx="35345">
                  <c:v>0.99578750000000005</c:v>
                </c:pt>
                <c:pt idx="35346">
                  <c:v>0.97012830000000005</c:v>
                </c:pt>
                <c:pt idx="35347">
                  <c:v>0.99148179999999997</c:v>
                </c:pt>
                <c:pt idx="35348">
                  <c:v>1.000005</c:v>
                </c:pt>
                <c:pt idx="35349">
                  <c:v>0.99991390000000002</c:v>
                </c:pt>
                <c:pt idx="35350">
                  <c:v>0.98184170000000004</c:v>
                </c:pt>
                <c:pt idx="35351">
                  <c:v>0.99370740000000002</c:v>
                </c:pt>
                <c:pt idx="35352">
                  <c:v>0.9904693</c:v>
                </c:pt>
                <c:pt idx="35353">
                  <c:v>0.99974626</c:v>
                </c:pt>
                <c:pt idx="35354">
                  <c:v>0.99989220000000001</c:v>
                </c:pt>
                <c:pt idx="35355">
                  <c:v>1.0001800999999999</c:v>
                </c:pt>
                <c:pt idx="35356">
                  <c:v>0.99341035</c:v>
                </c:pt>
                <c:pt idx="35357">
                  <c:v>0.92709870000000005</c:v>
                </c:pt>
                <c:pt idx="35358">
                  <c:v>1.0020479</c:v>
                </c:pt>
                <c:pt idx="35359">
                  <c:v>0.9999709</c:v>
                </c:pt>
                <c:pt idx="35360">
                  <c:v>0.9989671</c:v>
                </c:pt>
                <c:pt idx="35361">
                  <c:v>0.99552125000000002</c:v>
                </c:pt>
                <c:pt idx="35362">
                  <c:v>0.98888200000000004</c:v>
                </c:pt>
                <c:pt idx="35363">
                  <c:v>0.97433764</c:v>
                </c:pt>
                <c:pt idx="35364">
                  <c:v>0.99947589999999997</c:v>
                </c:pt>
                <c:pt idx="35365">
                  <c:v>0.98175440000000003</c:v>
                </c:pt>
                <c:pt idx="35366">
                  <c:v>0.98596220000000001</c:v>
                </c:pt>
                <c:pt idx="35367">
                  <c:v>0.99021214000000002</c:v>
                </c:pt>
                <c:pt idx="35368">
                  <c:v>0.99414279999999999</c:v>
                </c:pt>
                <c:pt idx="35369">
                  <c:v>0.99197990000000003</c:v>
                </c:pt>
                <c:pt idx="35370">
                  <c:v>0.96804509999999999</c:v>
                </c:pt>
                <c:pt idx="35371">
                  <c:v>0.99972260000000002</c:v>
                </c:pt>
                <c:pt idx="35372">
                  <c:v>0.99235329999999999</c:v>
                </c:pt>
                <c:pt idx="35373">
                  <c:v>0.94341534000000005</c:v>
                </c:pt>
                <c:pt idx="35374">
                  <c:v>0.9993341</c:v>
                </c:pt>
                <c:pt idx="35375">
                  <c:v>0.95343279999999997</c:v>
                </c:pt>
                <c:pt idx="35376">
                  <c:v>0.97377409999999998</c:v>
                </c:pt>
                <c:pt idx="35377">
                  <c:v>0.99830300000000005</c:v>
                </c:pt>
                <c:pt idx="35378">
                  <c:v>1.0025601</c:v>
                </c:pt>
                <c:pt idx="35379">
                  <c:v>1.0005008</c:v>
                </c:pt>
                <c:pt idx="35380">
                  <c:v>0.99998140000000002</c:v>
                </c:pt>
                <c:pt idx="35381">
                  <c:v>0.99227969999999999</c:v>
                </c:pt>
                <c:pt idx="35382">
                  <c:v>0.99956999999999996</c:v>
                </c:pt>
                <c:pt idx="35383">
                  <c:v>0.99963159999999995</c:v>
                </c:pt>
                <c:pt idx="35384">
                  <c:v>0.99433269999999996</c:v>
                </c:pt>
                <c:pt idx="35385">
                  <c:v>0.98212520000000003</c:v>
                </c:pt>
                <c:pt idx="35386">
                  <c:v>1.0033311</c:v>
                </c:pt>
                <c:pt idx="35387">
                  <c:v>0.99369260000000004</c:v>
                </c:pt>
                <c:pt idx="35388">
                  <c:v>0.99048879999999995</c:v>
                </c:pt>
                <c:pt idx="35389">
                  <c:v>0.9824581</c:v>
                </c:pt>
                <c:pt idx="35390">
                  <c:v>0.98984945000000002</c:v>
                </c:pt>
                <c:pt idx="35391">
                  <c:v>0.99491339999999995</c:v>
                </c:pt>
                <c:pt idx="35392">
                  <c:v>0.99966323000000001</c:v>
                </c:pt>
                <c:pt idx="35393">
                  <c:v>0.96565634</c:v>
                </c:pt>
                <c:pt idx="35394">
                  <c:v>0.98426579999999997</c:v>
                </c:pt>
                <c:pt idx="35395">
                  <c:v>0.99998355000000005</c:v>
                </c:pt>
                <c:pt idx="35396">
                  <c:v>1.0001358</c:v>
                </c:pt>
                <c:pt idx="35397">
                  <c:v>1.0030915</c:v>
                </c:pt>
                <c:pt idx="35398">
                  <c:v>0.99368049999999997</c:v>
                </c:pt>
                <c:pt idx="35399">
                  <c:v>0.99496960000000001</c:v>
                </c:pt>
                <c:pt idx="35400">
                  <c:v>1.0004763999999999</c:v>
                </c:pt>
                <c:pt idx="35401">
                  <c:v>0.99991894000000003</c:v>
                </c:pt>
                <c:pt idx="35402">
                  <c:v>0.99001585999999997</c:v>
                </c:pt>
                <c:pt idx="35403">
                  <c:v>0.98675849999999998</c:v>
                </c:pt>
                <c:pt idx="35404">
                  <c:v>0.97592663999999996</c:v>
                </c:pt>
                <c:pt idx="35405">
                  <c:v>1.0006911999999999</c:v>
                </c:pt>
                <c:pt idx="35406">
                  <c:v>0.95797323999999995</c:v>
                </c:pt>
                <c:pt idx="35407">
                  <c:v>1.0001663999999999</c:v>
                </c:pt>
                <c:pt idx="35408">
                  <c:v>0.99385769999999996</c:v>
                </c:pt>
                <c:pt idx="35409">
                  <c:v>0.92090833000000005</c:v>
                </c:pt>
                <c:pt idx="35410">
                  <c:v>0.99067850000000002</c:v>
                </c:pt>
                <c:pt idx="35411">
                  <c:v>0.99795400000000001</c:v>
                </c:pt>
                <c:pt idx="35412">
                  <c:v>1.0009456999999999</c:v>
                </c:pt>
                <c:pt idx="35413">
                  <c:v>0.99232699999999996</c:v>
                </c:pt>
                <c:pt idx="35414">
                  <c:v>0.99287015000000001</c:v>
                </c:pt>
                <c:pt idx="35415">
                  <c:v>0.99909970000000003</c:v>
                </c:pt>
                <c:pt idx="35416">
                  <c:v>1.0004838</c:v>
                </c:pt>
                <c:pt idx="35417">
                  <c:v>0.99690409999999996</c:v>
                </c:pt>
                <c:pt idx="35418">
                  <c:v>1.0001507000000001</c:v>
                </c:pt>
                <c:pt idx="35419">
                  <c:v>0.99985829999999998</c:v>
                </c:pt>
                <c:pt idx="35420">
                  <c:v>0.97723729999999998</c:v>
                </c:pt>
                <c:pt idx="35421">
                  <c:v>0.99459489999999995</c:v>
                </c:pt>
                <c:pt idx="35422">
                  <c:v>0.99896735000000003</c:v>
                </c:pt>
                <c:pt idx="35423">
                  <c:v>0.98885120000000004</c:v>
                </c:pt>
                <c:pt idx="35424">
                  <c:v>1.0005316</c:v>
                </c:pt>
                <c:pt idx="35425">
                  <c:v>0.99916640000000001</c:v>
                </c:pt>
                <c:pt idx="35426">
                  <c:v>0.99871620000000005</c:v>
                </c:pt>
                <c:pt idx="35427">
                  <c:v>0.98615569999999997</c:v>
                </c:pt>
                <c:pt idx="35428">
                  <c:v>0.98382639999999999</c:v>
                </c:pt>
                <c:pt idx="35429">
                  <c:v>0.94992536000000005</c:v>
                </c:pt>
                <c:pt idx="35430">
                  <c:v>1.0015653</c:v>
                </c:pt>
                <c:pt idx="35431">
                  <c:v>0.99854019999999999</c:v>
                </c:pt>
                <c:pt idx="35432">
                  <c:v>0.97834639999999995</c:v>
                </c:pt>
                <c:pt idx="35433">
                  <c:v>0.99961233000000005</c:v>
                </c:pt>
                <c:pt idx="35434">
                  <c:v>0.99996275000000001</c:v>
                </c:pt>
                <c:pt idx="35435">
                  <c:v>0.99245673000000001</c:v>
                </c:pt>
                <c:pt idx="35436">
                  <c:v>0.98381370000000001</c:v>
                </c:pt>
                <c:pt idx="35437">
                  <c:v>0.97484950000000004</c:v>
                </c:pt>
                <c:pt idx="35438">
                  <c:v>1.0003219999999999</c:v>
                </c:pt>
                <c:pt idx="35439">
                  <c:v>0.97852545999999996</c:v>
                </c:pt>
                <c:pt idx="35440">
                  <c:v>0.99664600000000003</c:v>
                </c:pt>
                <c:pt idx="35441">
                  <c:v>0.99907975999999998</c:v>
                </c:pt>
                <c:pt idx="35442">
                  <c:v>1.0002944</c:v>
                </c:pt>
                <c:pt idx="35443">
                  <c:v>0.99936163</c:v>
                </c:pt>
                <c:pt idx="35444">
                  <c:v>0.99074614000000005</c:v>
                </c:pt>
                <c:pt idx="35445">
                  <c:v>0.99729900000000005</c:v>
                </c:pt>
                <c:pt idx="35446">
                  <c:v>0.99570787000000005</c:v>
                </c:pt>
                <c:pt idx="35447">
                  <c:v>0.99505739999999998</c:v>
                </c:pt>
                <c:pt idx="35448">
                  <c:v>0.99317836999999998</c:v>
                </c:pt>
                <c:pt idx="35449">
                  <c:v>0.99779874000000002</c:v>
                </c:pt>
                <c:pt idx="35450">
                  <c:v>1.0003169999999999</c:v>
                </c:pt>
                <c:pt idx="35451">
                  <c:v>1.0000606000000001</c:v>
                </c:pt>
                <c:pt idx="35452">
                  <c:v>1.0003462999999999</c:v>
                </c:pt>
                <c:pt idx="35453">
                  <c:v>1.0019461000000001</c:v>
                </c:pt>
                <c:pt idx="35454">
                  <c:v>0.97756019999999999</c:v>
                </c:pt>
                <c:pt idx="35455">
                  <c:v>0.98798907000000002</c:v>
                </c:pt>
                <c:pt idx="35456">
                  <c:v>0.96814513000000002</c:v>
                </c:pt>
                <c:pt idx="35457">
                  <c:v>0.99462220000000001</c:v>
                </c:pt>
                <c:pt idx="35458">
                  <c:v>0.97235579999999999</c:v>
                </c:pt>
                <c:pt idx="35459">
                  <c:v>0.99407559999999995</c:v>
                </c:pt>
                <c:pt idx="35460">
                  <c:v>1.0000699</c:v>
                </c:pt>
                <c:pt idx="35461">
                  <c:v>0.99257320000000004</c:v>
                </c:pt>
                <c:pt idx="35462">
                  <c:v>0.98079972999999998</c:v>
                </c:pt>
                <c:pt idx="35463">
                  <c:v>0.98314869999999999</c:v>
                </c:pt>
                <c:pt idx="35464">
                  <c:v>1.0011094</c:v>
                </c:pt>
                <c:pt idx="35465">
                  <c:v>0.99408936999999997</c:v>
                </c:pt>
                <c:pt idx="35466">
                  <c:v>0.98603370000000001</c:v>
                </c:pt>
                <c:pt idx="35467">
                  <c:v>0.97298130000000005</c:v>
                </c:pt>
                <c:pt idx="35468">
                  <c:v>1.0005052999999999</c:v>
                </c:pt>
                <c:pt idx="35469">
                  <c:v>0.99765309999999996</c:v>
                </c:pt>
                <c:pt idx="35470">
                  <c:v>0.99234940000000005</c:v>
                </c:pt>
                <c:pt idx="35471">
                  <c:v>0.99635180000000001</c:v>
                </c:pt>
                <c:pt idx="35472">
                  <c:v>0.99863380000000002</c:v>
                </c:pt>
                <c:pt idx="35473">
                  <c:v>1.0005264</c:v>
                </c:pt>
                <c:pt idx="35474">
                  <c:v>0.99778880000000003</c:v>
                </c:pt>
                <c:pt idx="35475">
                  <c:v>0.99984174999999997</c:v>
                </c:pt>
                <c:pt idx="35476">
                  <c:v>0.99959969999999998</c:v>
                </c:pt>
                <c:pt idx="35477">
                  <c:v>1.0002721999999999</c:v>
                </c:pt>
                <c:pt idx="35478">
                  <c:v>1.0049695999999999</c:v>
                </c:pt>
                <c:pt idx="35479">
                  <c:v>0.99997009999999997</c:v>
                </c:pt>
                <c:pt idx="35480">
                  <c:v>1.0012207</c:v>
                </c:pt>
                <c:pt idx="35481">
                  <c:v>1.0010948</c:v>
                </c:pt>
                <c:pt idx="35482">
                  <c:v>0.99506159999999999</c:v>
                </c:pt>
                <c:pt idx="35483">
                  <c:v>0.99766414999999997</c:v>
                </c:pt>
                <c:pt idx="35484">
                  <c:v>0.99352914000000003</c:v>
                </c:pt>
                <c:pt idx="35485">
                  <c:v>0.99815345</c:v>
                </c:pt>
                <c:pt idx="35486">
                  <c:v>0.99963175999999998</c:v>
                </c:pt>
                <c:pt idx="35487">
                  <c:v>0.97280394999999997</c:v>
                </c:pt>
                <c:pt idx="35488">
                  <c:v>0.99935960000000001</c:v>
                </c:pt>
                <c:pt idx="35489">
                  <c:v>0.98777309999999996</c:v>
                </c:pt>
                <c:pt idx="35490">
                  <c:v>0.99954695000000005</c:v>
                </c:pt>
                <c:pt idx="35491">
                  <c:v>0.99911360000000005</c:v>
                </c:pt>
                <c:pt idx="35492">
                  <c:v>0.99094159999999998</c:v>
                </c:pt>
                <c:pt idx="35493">
                  <c:v>0.99742156000000004</c:v>
                </c:pt>
                <c:pt idx="35494">
                  <c:v>0.99767846000000004</c:v>
                </c:pt>
                <c:pt idx="35495">
                  <c:v>1.0001842999999999</c:v>
                </c:pt>
                <c:pt idx="35496">
                  <c:v>0.99548879999999995</c:v>
                </c:pt>
                <c:pt idx="35497">
                  <c:v>1.0005264</c:v>
                </c:pt>
                <c:pt idx="35498">
                  <c:v>0.99564874000000003</c:v>
                </c:pt>
                <c:pt idx="35499">
                  <c:v>1.000148</c:v>
                </c:pt>
                <c:pt idx="35500">
                  <c:v>0.99097305999999996</c:v>
                </c:pt>
                <c:pt idx="35501">
                  <c:v>1.0014805</c:v>
                </c:pt>
                <c:pt idx="35502">
                  <c:v>1.0009785</c:v>
                </c:pt>
                <c:pt idx="35503">
                  <c:v>1.0025580000000001</c:v>
                </c:pt>
                <c:pt idx="35504">
                  <c:v>0.99128664</c:v>
                </c:pt>
                <c:pt idx="35505">
                  <c:v>1.0002196000000001</c:v>
                </c:pt>
                <c:pt idx="35506">
                  <c:v>1.0007364999999999</c:v>
                </c:pt>
                <c:pt idx="35507">
                  <c:v>0.98439293999999999</c:v>
                </c:pt>
                <c:pt idx="35508">
                  <c:v>0.99972004000000003</c:v>
                </c:pt>
                <c:pt idx="35509">
                  <c:v>0.99644469999999996</c:v>
                </c:pt>
                <c:pt idx="35510">
                  <c:v>1.0006075999999999</c:v>
                </c:pt>
                <c:pt idx="35511">
                  <c:v>0.99892365999999999</c:v>
                </c:pt>
                <c:pt idx="35512">
                  <c:v>0.98096649999999996</c:v>
                </c:pt>
                <c:pt idx="35513">
                  <c:v>0.99958440000000004</c:v>
                </c:pt>
                <c:pt idx="35514">
                  <c:v>0.99275833000000002</c:v>
                </c:pt>
                <c:pt idx="35515">
                  <c:v>0.99670963999999995</c:v>
                </c:pt>
                <c:pt idx="35516">
                  <c:v>1.0002522</c:v>
                </c:pt>
                <c:pt idx="35517">
                  <c:v>0.99450190000000005</c:v>
                </c:pt>
                <c:pt idx="35518">
                  <c:v>0.98826899999999995</c:v>
                </c:pt>
                <c:pt idx="35519">
                  <c:v>1.0002325999999999</c:v>
                </c:pt>
                <c:pt idx="35520">
                  <c:v>0.95320696000000005</c:v>
                </c:pt>
                <c:pt idx="35521">
                  <c:v>1.0010068000000001</c:v>
                </c:pt>
                <c:pt idx="35522">
                  <c:v>0.95332249999999996</c:v>
                </c:pt>
                <c:pt idx="35523">
                  <c:v>0.99178869999999997</c:v>
                </c:pt>
                <c:pt idx="35524">
                  <c:v>0.9959036</c:v>
                </c:pt>
                <c:pt idx="35525">
                  <c:v>0.98740399999999995</c:v>
                </c:pt>
                <c:pt idx="35526">
                  <c:v>0.99842120000000001</c:v>
                </c:pt>
                <c:pt idx="35527">
                  <c:v>0.99792873999999998</c:v>
                </c:pt>
                <c:pt idx="35528">
                  <c:v>0.9853982</c:v>
                </c:pt>
                <c:pt idx="35529">
                  <c:v>1.0007378</c:v>
                </c:pt>
                <c:pt idx="35530">
                  <c:v>0.99665636000000002</c:v>
                </c:pt>
                <c:pt idx="35531">
                  <c:v>0.99578979999999995</c:v>
                </c:pt>
                <c:pt idx="35532">
                  <c:v>0.97972720000000002</c:v>
                </c:pt>
                <c:pt idx="35533">
                  <c:v>0.9997414</c:v>
                </c:pt>
                <c:pt idx="35534">
                  <c:v>1.0010851999999999</c:v>
                </c:pt>
                <c:pt idx="35535">
                  <c:v>1.000345</c:v>
                </c:pt>
                <c:pt idx="35536">
                  <c:v>0.99240729999999999</c:v>
                </c:pt>
                <c:pt idx="35537">
                  <c:v>0.97849554000000005</c:v>
                </c:pt>
                <c:pt idx="35538">
                  <c:v>0.99963175999999998</c:v>
                </c:pt>
                <c:pt idx="35539">
                  <c:v>0.99110125999999998</c:v>
                </c:pt>
                <c:pt idx="35540">
                  <c:v>1.0003112999999999</c:v>
                </c:pt>
                <c:pt idx="35541">
                  <c:v>0.98980170000000001</c:v>
                </c:pt>
                <c:pt idx="35542">
                  <c:v>0.9808675</c:v>
                </c:pt>
                <c:pt idx="35543">
                  <c:v>1.0018027</c:v>
                </c:pt>
                <c:pt idx="35544">
                  <c:v>0.96995264000000003</c:v>
                </c:pt>
                <c:pt idx="35545">
                  <c:v>0.99598229999999999</c:v>
                </c:pt>
                <c:pt idx="35546">
                  <c:v>0.99527895</c:v>
                </c:pt>
                <c:pt idx="35547">
                  <c:v>1.0000370000000001</c:v>
                </c:pt>
                <c:pt idx="35548">
                  <c:v>0.91627853999999997</c:v>
                </c:pt>
                <c:pt idx="35549">
                  <c:v>0.99930419999999998</c:v>
                </c:pt>
                <c:pt idx="35550">
                  <c:v>1.0001842999999999</c:v>
                </c:pt>
                <c:pt idx="35551">
                  <c:v>0.99194640000000001</c:v>
                </c:pt>
                <c:pt idx="35552">
                  <c:v>0.96531403000000005</c:v>
                </c:pt>
                <c:pt idx="35553">
                  <c:v>1.0009889999999999</c:v>
                </c:pt>
                <c:pt idx="35554">
                  <c:v>0.98196910000000004</c:v>
                </c:pt>
                <c:pt idx="35555">
                  <c:v>0.98387824999999995</c:v>
                </c:pt>
                <c:pt idx="35556">
                  <c:v>0.98179864999999999</c:v>
                </c:pt>
                <c:pt idx="35557">
                  <c:v>1.0019567</c:v>
                </c:pt>
                <c:pt idx="35558">
                  <c:v>0.99970983999999996</c:v>
                </c:pt>
                <c:pt idx="35559">
                  <c:v>0.9826608</c:v>
                </c:pt>
                <c:pt idx="35560">
                  <c:v>0.99981969999999998</c:v>
                </c:pt>
                <c:pt idx="35561">
                  <c:v>0.99660486000000004</c:v>
                </c:pt>
                <c:pt idx="35562">
                  <c:v>0.99417513999999996</c:v>
                </c:pt>
                <c:pt idx="35563">
                  <c:v>0.99974626</c:v>
                </c:pt>
                <c:pt idx="35564">
                  <c:v>0.96875060000000002</c:v>
                </c:pt>
                <c:pt idx="35565">
                  <c:v>0.99812789999999996</c:v>
                </c:pt>
                <c:pt idx="35566">
                  <c:v>0.98811954000000002</c:v>
                </c:pt>
                <c:pt idx="35567">
                  <c:v>0.99789419999999995</c:v>
                </c:pt>
                <c:pt idx="35568">
                  <c:v>0.98512770000000005</c:v>
                </c:pt>
                <c:pt idx="35569">
                  <c:v>0.97548849999999998</c:v>
                </c:pt>
                <c:pt idx="35570">
                  <c:v>0.99219716000000002</c:v>
                </c:pt>
                <c:pt idx="35571">
                  <c:v>0.99326956</c:v>
                </c:pt>
                <c:pt idx="35572">
                  <c:v>0.96829160000000003</c:v>
                </c:pt>
                <c:pt idx="35573">
                  <c:v>0.99784569999999995</c:v>
                </c:pt>
                <c:pt idx="35574">
                  <c:v>1.0036333</c:v>
                </c:pt>
                <c:pt idx="35575">
                  <c:v>0.99849600000000005</c:v>
                </c:pt>
                <c:pt idx="35576">
                  <c:v>1.0010756999999999</c:v>
                </c:pt>
                <c:pt idx="35577">
                  <c:v>0.99832164999999995</c:v>
                </c:pt>
                <c:pt idx="35578">
                  <c:v>0.95934839999999999</c:v>
                </c:pt>
                <c:pt idx="35579">
                  <c:v>1.0002477999999999</c:v>
                </c:pt>
                <c:pt idx="35580">
                  <c:v>0.99616819999999995</c:v>
                </c:pt>
                <c:pt idx="35581">
                  <c:v>1.0013323000000001</c:v>
                </c:pt>
                <c:pt idx="35582">
                  <c:v>1.0024945000000001</c:v>
                </c:pt>
                <c:pt idx="35583">
                  <c:v>0.99317690000000003</c:v>
                </c:pt>
                <c:pt idx="35584">
                  <c:v>0.99796300000000004</c:v>
                </c:pt>
                <c:pt idx="35585">
                  <c:v>0.99298286000000002</c:v>
                </c:pt>
                <c:pt idx="35586">
                  <c:v>1.0018237000000001</c:v>
                </c:pt>
                <c:pt idx="35587">
                  <c:v>0.99966383000000003</c:v>
                </c:pt>
                <c:pt idx="35588">
                  <c:v>0.99812244999999999</c:v>
                </c:pt>
                <c:pt idx="35589">
                  <c:v>0.99413320000000005</c:v>
                </c:pt>
                <c:pt idx="35590">
                  <c:v>0.99331707000000002</c:v>
                </c:pt>
                <c:pt idx="35591">
                  <c:v>0.98747700000000005</c:v>
                </c:pt>
                <c:pt idx="35592">
                  <c:v>0.97381437000000004</c:v>
                </c:pt>
                <c:pt idx="35593">
                  <c:v>0.978634</c:v>
                </c:pt>
                <c:pt idx="35594">
                  <c:v>0.98473619999999995</c:v>
                </c:pt>
                <c:pt idx="35595">
                  <c:v>0.99784404000000004</c:v>
                </c:pt>
                <c:pt idx="35596">
                  <c:v>0.99920169999999997</c:v>
                </c:pt>
                <c:pt idx="35597">
                  <c:v>0.99252105000000002</c:v>
                </c:pt>
                <c:pt idx="35598">
                  <c:v>1.0000783</c:v>
                </c:pt>
                <c:pt idx="35599">
                  <c:v>1.0003057</c:v>
                </c:pt>
                <c:pt idx="35600">
                  <c:v>0.99844843000000005</c:v>
                </c:pt>
                <c:pt idx="35601">
                  <c:v>0.99947613000000002</c:v>
                </c:pt>
                <c:pt idx="35602">
                  <c:v>1.0006782999999999</c:v>
                </c:pt>
                <c:pt idx="35603">
                  <c:v>1.0016483</c:v>
                </c:pt>
                <c:pt idx="35604">
                  <c:v>0.98686410000000002</c:v>
                </c:pt>
                <c:pt idx="35605">
                  <c:v>0.99959849999999995</c:v>
                </c:pt>
                <c:pt idx="35606">
                  <c:v>0.99829889999999999</c:v>
                </c:pt>
                <c:pt idx="35607">
                  <c:v>0.98803216000000005</c:v>
                </c:pt>
                <c:pt idx="35608">
                  <c:v>0.99763179999999996</c:v>
                </c:pt>
                <c:pt idx="35609">
                  <c:v>0.99084669999999997</c:v>
                </c:pt>
                <c:pt idx="35610">
                  <c:v>0.99054825000000002</c:v>
                </c:pt>
                <c:pt idx="35611">
                  <c:v>0.99615072999999998</c:v>
                </c:pt>
                <c:pt idx="35612">
                  <c:v>0.97947799999999996</c:v>
                </c:pt>
                <c:pt idx="35613">
                  <c:v>0.99607239999999997</c:v>
                </c:pt>
                <c:pt idx="35614">
                  <c:v>1.0021199000000001</c:v>
                </c:pt>
                <c:pt idx="35615">
                  <c:v>1.0003542000000001</c:v>
                </c:pt>
                <c:pt idx="35616">
                  <c:v>0.99557834999999995</c:v>
                </c:pt>
                <c:pt idx="35617">
                  <c:v>0.99566286999999998</c:v>
                </c:pt>
                <c:pt idx="35618">
                  <c:v>1.0031843</c:v>
                </c:pt>
                <c:pt idx="35619">
                  <c:v>0.99940050000000002</c:v>
                </c:pt>
                <c:pt idx="35620">
                  <c:v>0.99351909999999999</c:v>
                </c:pt>
                <c:pt idx="35621">
                  <c:v>1.0010948</c:v>
                </c:pt>
                <c:pt idx="35622">
                  <c:v>0.99950147</c:v>
                </c:pt>
                <c:pt idx="35623">
                  <c:v>1.0008937</c:v>
                </c:pt>
                <c:pt idx="35624">
                  <c:v>0.98631822999999996</c:v>
                </c:pt>
                <c:pt idx="35625">
                  <c:v>0.99373126000000001</c:v>
                </c:pt>
                <c:pt idx="35626">
                  <c:v>0.98358195999999998</c:v>
                </c:pt>
                <c:pt idx="35627">
                  <c:v>0.99935799999999997</c:v>
                </c:pt>
                <c:pt idx="35628">
                  <c:v>0.99508110000000005</c:v>
                </c:pt>
                <c:pt idx="35629">
                  <c:v>0.99478230000000001</c:v>
                </c:pt>
                <c:pt idx="35630">
                  <c:v>0.96320486000000005</c:v>
                </c:pt>
                <c:pt idx="35631">
                  <c:v>0.99878339999999999</c:v>
                </c:pt>
                <c:pt idx="35632">
                  <c:v>0.99802314999999997</c:v>
                </c:pt>
                <c:pt idx="35633">
                  <c:v>0.98088496999999997</c:v>
                </c:pt>
                <c:pt idx="35634">
                  <c:v>0.99866440000000001</c:v>
                </c:pt>
                <c:pt idx="35635">
                  <c:v>0.99566584999999996</c:v>
                </c:pt>
                <c:pt idx="35636">
                  <c:v>0.99407095000000001</c:v>
                </c:pt>
                <c:pt idx="35637">
                  <c:v>0.98008572999999999</c:v>
                </c:pt>
                <c:pt idx="35638">
                  <c:v>0.99106497000000005</c:v>
                </c:pt>
                <c:pt idx="35639">
                  <c:v>0.96682999999999997</c:v>
                </c:pt>
                <c:pt idx="35640">
                  <c:v>0.98979603999999999</c:v>
                </c:pt>
                <c:pt idx="35641">
                  <c:v>0.99356699999999998</c:v>
                </c:pt>
                <c:pt idx="35642">
                  <c:v>1.0008703000000001</c:v>
                </c:pt>
                <c:pt idx="35643">
                  <c:v>1.0021625000000001</c:v>
                </c:pt>
                <c:pt idx="35644">
                  <c:v>0.99743484999999998</c:v>
                </c:pt>
                <c:pt idx="35645">
                  <c:v>0.98091507</c:v>
                </c:pt>
                <c:pt idx="35646">
                  <c:v>1.0004042</c:v>
                </c:pt>
                <c:pt idx="35647">
                  <c:v>1.0002477999999999</c:v>
                </c:pt>
                <c:pt idx="35648">
                  <c:v>0.99760190000000004</c:v>
                </c:pt>
                <c:pt idx="35649">
                  <c:v>0.99959456999999996</c:v>
                </c:pt>
                <c:pt idx="35650">
                  <c:v>0.99857264999999995</c:v>
                </c:pt>
                <c:pt idx="35651">
                  <c:v>1.0019119999999999</c:v>
                </c:pt>
                <c:pt idx="35652">
                  <c:v>0.98802040000000002</c:v>
                </c:pt>
                <c:pt idx="35653">
                  <c:v>0.9673754</c:v>
                </c:pt>
                <c:pt idx="35654">
                  <c:v>0.97718989999999994</c:v>
                </c:pt>
                <c:pt idx="35655">
                  <c:v>0.99032339999999996</c:v>
                </c:pt>
                <c:pt idx="35656">
                  <c:v>0.99886209999999997</c:v>
                </c:pt>
                <c:pt idx="35657">
                  <c:v>0.98521733</c:v>
                </c:pt>
                <c:pt idx="35658">
                  <c:v>1.0002477999999999</c:v>
                </c:pt>
                <c:pt idx="35659">
                  <c:v>0.93046479999999998</c:v>
                </c:pt>
                <c:pt idx="35660">
                  <c:v>0.99471569999999998</c:v>
                </c:pt>
                <c:pt idx="35661">
                  <c:v>0.99990714000000003</c:v>
                </c:pt>
                <c:pt idx="35662">
                  <c:v>0.97136842999999995</c:v>
                </c:pt>
                <c:pt idx="35663">
                  <c:v>0.96911570000000002</c:v>
                </c:pt>
                <c:pt idx="35664">
                  <c:v>0.90097709999999998</c:v>
                </c:pt>
                <c:pt idx="35665">
                  <c:v>0.96621979999999996</c:v>
                </c:pt>
                <c:pt idx="35666">
                  <c:v>0.99569523000000004</c:v>
                </c:pt>
                <c:pt idx="35667">
                  <c:v>0.98930925000000003</c:v>
                </c:pt>
                <c:pt idx="35668">
                  <c:v>0.99508680000000005</c:v>
                </c:pt>
                <c:pt idx="35669">
                  <c:v>0.99011784999999997</c:v>
                </c:pt>
                <c:pt idx="35670">
                  <c:v>1.0001475</c:v>
                </c:pt>
                <c:pt idx="35671">
                  <c:v>1.0005027</c:v>
                </c:pt>
                <c:pt idx="35672">
                  <c:v>1.0004202</c:v>
                </c:pt>
                <c:pt idx="35673">
                  <c:v>0.95362216</c:v>
                </c:pt>
                <c:pt idx="35674">
                  <c:v>0.99674499999999999</c:v>
                </c:pt>
                <c:pt idx="35675">
                  <c:v>0.99991476999999995</c:v>
                </c:pt>
                <c:pt idx="35676">
                  <c:v>1.001239</c:v>
                </c:pt>
                <c:pt idx="35677">
                  <c:v>0.99803483000000004</c:v>
                </c:pt>
                <c:pt idx="35678">
                  <c:v>0.96330210000000005</c:v>
                </c:pt>
                <c:pt idx="35679">
                  <c:v>0.95911323999999998</c:v>
                </c:pt>
                <c:pt idx="35680">
                  <c:v>0.99429076999999999</c:v>
                </c:pt>
                <c:pt idx="35681">
                  <c:v>0.99066955000000001</c:v>
                </c:pt>
                <c:pt idx="35682">
                  <c:v>1.0000244</c:v>
                </c:pt>
                <c:pt idx="35683">
                  <c:v>0.97562546000000006</c:v>
                </c:pt>
                <c:pt idx="35684">
                  <c:v>1.0002477999999999</c:v>
                </c:pt>
                <c:pt idx="35685">
                  <c:v>1.0002977</c:v>
                </c:pt>
                <c:pt idx="35686">
                  <c:v>0.97514040000000002</c:v>
                </c:pt>
                <c:pt idx="35687">
                  <c:v>0.99682163999999995</c:v>
                </c:pt>
                <c:pt idx="35688">
                  <c:v>1.0000340000000001</c:v>
                </c:pt>
                <c:pt idx="35689">
                  <c:v>1.0009581000000001</c:v>
                </c:pt>
                <c:pt idx="35690">
                  <c:v>0.99684006000000003</c:v>
                </c:pt>
                <c:pt idx="35691">
                  <c:v>0.99938749999999998</c:v>
                </c:pt>
                <c:pt idx="35692">
                  <c:v>1.0002319</c:v>
                </c:pt>
                <c:pt idx="35693">
                  <c:v>0.93642782999999996</c:v>
                </c:pt>
                <c:pt idx="35694">
                  <c:v>0.99884329999999999</c:v>
                </c:pt>
                <c:pt idx="35695">
                  <c:v>0.96722980000000003</c:v>
                </c:pt>
                <c:pt idx="35696">
                  <c:v>0.99272570000000004</c:v>
                </c:pt>
                <c:pt idx="35697">
                  <c:v>0.99965614000000003</c:v>
                </c:pt>
                <c:pt idx="35698">
                  <c:v>0.99681030000000004</c:v>
                </c:pt>
                <c:pt idx="35699">
                  <c:v>0.98863650000000003</c:v>
                </c:pt>
                <c:pt idx="35700">
                  <c:v>0.98818152999999997</c:v>
                </c:pt>
                <c:pt idx="35701">
                  <c:v>1.0011996999999999</c:v>
                </c:pt>
                <c:pt idx="35702">
                  <c:v>0.99635375000000004</c:v>
                </c:pt>
                <c:pt idx="35703">
                  <c:v>1.0008482000000001</c:v>
                </c:pt>
                <c:pt idx="35704">
                  <c:v>0.98096245999999998</c:v>
                </c:pt>
                <c:pt idx="35705">
                  <c:v>0.97193680000000005</c:v>
                </c:pt>
                <c:pt idx="35706">
                  <c:v>0.99929710000000005</c:v>
                </c:pt>
                <c:pt idx="35707">
                  <c:v>0.99837213999999996</c:v>
                </c:pt>
                <c:pt idx="35708">
                  <c:v>0.98680630000000003</c:v>
                </c:pt>
                <c:pt idx="35709">
                  <c:v>0.99244739999999998</c:v>
                </c:pt>
                <c:pt idx="35710">
                  <c:v>0.9703328</c:v>
                </c:pt>
                <c:pt idx="35711">
                  <c:v>1.0001215000000001</c:v>
                </c:pt>
                <c:pt idx="35712">
                  <c:v>0.97518400000000005</c:v>
                </c:pt>
                <c:pt idx="35713">
                  <c:v>0.9900523</c:v>
                </c:pt>
                <c:pt idx="35714">
                  <c:v>0.99788135</c:v>
                </c:pt>
                <c:pt idx="35715">
                  <c:v>0.96864620000000001</c:v>
                </c:pt>
                <c:pt idx="35716">
                  <c:v>0.99985710000000005</c:v>
                </c:pt>
                <c:pt idx="35717">
                  <c:v>1.0002162000000001</c:v>
                </c:pt>
                <c:pt idx="35718">
                  <c:v>0.99190270000000003</c:v>
                </c:pt>
                <c:pt idx="35719">
                  <c:v>1.0002319</c:v>
                </c:pt>
                <c:pt idx="35720">
                  <c:v>1.0025964999999999</c:v>
                </c:pt>
                <c:pt idx="35721">
                  <c:v>0.99945459999999997</c:v>
                </c:pt>
                <c:pt idx="35722">
                  <c:v>1.0002294</c:v>
                </c:pt>
                <c:pt idx="35723">
                  <c:v>0.98988640000000006</c:v>
                </c:pt>
                <c:pt idx="35724">
                  <c:v>0.96161412999999996</c:v>
                </c:pt>
                <c:pt idx="35725">
                  <c:v>0.99720600000000004</c:v>
                </c:pt>
                <c:pt idx="35726">
                  <c:v>0.99028229999999995</c:v>
                </c:pt>
                <c:pt idx="35727">
                  <c:v>1.0000606999999999</c:v>
                </c:pt>
                <c:pt idx="35728">
                  <c:v>0.97919060000000002</c:v>
                </c:pt>
                <c:pt idx="35729">
                  <c:v>1.0001842999999999</c:v>
                </c:pt>
                <c:pt idx="35730">
                  <c:v>0.99283122999999995</c:v>
                </c:pt>
                <c:pt idx="35731">
                  <c:v>0.98789649999999996</c:v>
                </c:pt>
                <c:pt idx="35732">
                  <c:v>0.98076850000000004</c:v>
                </c:pt>
                <c:pt idx="35733">
                  <c:v>0.99998355000000005</c:v>
                </c:pt>
                <c:pt idx="35734">
                  <c:v>1.0004040999999999</c:v>
                </c:pt>
                <c:pt idx="35735">
                  <c:v>0.99952660000000004</c:v>
                </c:pt>
                <c:pt idx="35736">
                  <c:v>0.94987874999999999</c:v>
                </c:pt>
                <c:pt idx="35737">
                  <c:v>0.97561960000000003</c:v>
                </c:pt>
                <c:pt idx="35738">
                  <c:v>0.9742267</c:v>
                </c:pt>
                <c:pt idx="35739">
                  <c:v>0.99938300000000002</c:v>
                </c:pt>
                <c:pt idx="35740">
                  <c:v>1.0007697</c:v>
                </c:pt>
                <c:pt idx="35741">
                  <c:v>1.0006870000000001</c:v>
                </c:pt>
                <c:pt idx="35742">
                  <c:v>0.99970190000000003</c:v>
                </c:pt>
                <c:pt idx="35743">
                  <c:v>1.0006466999999999</c:v>
                </c:pt>
                <c:pt idx="35744">
                  <c:v>1.0008073</c:v>
                </c:pt>
                <c:pt idx="35745">
                  <c:v>0.89321410000000001</c:v>
                </c:pt>
                <c:pt idx="35746">
                  <c:v>0.97053444</c:v>
                </c:pt>
                <c:pt idx="35747">
                  <c:v>0.99002283999999996</c:v>
                </c:pt>
                <c:pt idx="35748">
                  <c:v>0.99947613000000002</c:v>
                </c:pt>
                <c:pt idx="35749">
                  <c:v>0.99972329999999998</c:v>
                </c:pt>
                <c:pt idx="35750">
                  <c:v>0.9684431</c:v>
                </c:pt>
                <c:pt idx="35751">
                  <c:v>0.9898844</c:v>
                </c:pt>
                <c:pt idx="35752">
                  <c:v>0.97220176000000003</c:v>
                </c:pt>
                <c:pt idx="35753">
                  <c:v>0.99704060000000005</c:v>
                </c:pt>
                <c:pt idx="35754">
                  <c:v>0.99900584999999997</c:v>
                </c:pt>
                <c:pt idx="35755">
                  <c:v>0.97920770000000001</c:v>
                </c:pt>
                <c:pt idx="35756">
                  <c:v>1.0004660999999999</c:v>
                </c:pt>
                <c:pt idx="35757">
                  <c:v>0.98806150000000004</c:v>
                </c:pt>
                <c:pt idx="35758">
                  <c:v>0.99309499999999995</c:v>
                </c:pt>
                <c:pt idx="35759">
                  <c:v>0.99968904000000003</c:v>
                </c:pt>
                <c:pt idx="35760">
                  <c:v>1.0025748999999999</c:v>
                </c:pt>
                <c:pt idx="35761">
                  <c:v>0.98885584000000004</c:v>
                </c:pt>
                <c:pt idx="35762">
                  <c:v>0.96855610000000003</c:v>
                </c:pt>
                <c:pt idx="35763">
                  <c:v>0.99974626</c:v>
                </c:pt>
                <c:pt idx="35764">
                  <c:v>0.95724070000000006</c:v>
                </c:pt>
                <c:pt idx="35765">
                  <c:v>0.94658136000000004</c:v>
                </c:pt>
                <c:pt idx="35766">
                  <c:v>0.99901353999999998</c:v>
                </c:pt>
                <c:pt idx="35767">
                  <c:v>0.94716389999999995</c:v>
                </c:pt>
                <c:pt idx="35768">
                  <c:v>0.99708569999999996</c:v>
                </c:pt>
                <c:pt idx="35769">
                  <c:v>1.0010171999999999</c:v>
                </c:pt>
                <c:pt idx="35770">
                  <c:v>1.0002508000000001</c:v>
                </c:pt>
                <c:pt idx="35771">
                  <c:v>0.97476700000000005</c:v>
                </c:pt>
                <c:pt idx="35772">
                  <c:v>0.98744076000000003</c:v>
                </c:pt>
                <c:pt idx="35773">
                  <c:v>0.99974980000000002</c:v>
                </c:pt>
                <c:pt idx="35774">
                  <c:v>0.99890230000000002</c:v>
                </c:pt>
                <c:pt idx="35775">
                  <c:v>0.99492115000000003</c:v>
                </c:pt>
                <c:pt idx="35776">
                  <c:v>1.0001910000000001</c:v>
                </c:pt>
                <c:pt idx="35777">
                  <c:v>0.96727730000000001</c:v>
                </c:pt>
                <c:pt idx="35778">
                  <c:v>0.99998355000000005</c:v>
                </c:pt>
                <c:pt idx="35779">
                  <c:v>0.97923963999999997</c:v>
                </c:pt>
                <c:pt idx="35780">
                  <c:v>0.99305279999999996</c:v>
                </c:pt>
                <c:pt idx="35781">
                  <c:v>0.99181180000000002</c:v>
                </c:pt>
                <c:pt idx="35782">
                  <c:v>0.99843249999999995</c:v>
                </c:pt>
                <c:pt idx="35783">
                  <c:v>0.98649525999999998</c:v>
                </c:pt>
                <c:pt idx="35784">
                  <c:v>0.99978392999999999</c:v>
                </c:pt>
                <c:pt idx="35785">
                  <c:v>0.99701744000000003</c:v>
                </c:pt>
                <c:pt idx="35786">
                  <c:v>0.99726490000000001</c:v>
                </c:pt>
                <c:pt idx="35787">
                  <c:v>0.99757200000000001</c:v>
                </c:pt>
                <c:pt idx="35788">
                  <c:v>0.99619369999999996</c:v>
                </c:pt>
                <c:pt idx="35789">
                  <c:v>0.99976880000000001</c:v>
                </c:pt>
                <c:pt idx="35790">
                  <c:v>0.99847483999999997</c:v>
                </c:pt>
                <c:pt idx="35791">
                  <c:v>0.98416320000000002</c:v>
                </c:pt>
                <c:pt idx="35792">
                  <c:v>0.99635459999999998</c:v>
                </c:pt>
                <c:pt idx="35793">
                  <c:v>0.98617279999999996</c:v>
                </c:pt>
                <c:pt idx="35794">
                  <c:v>0.99976735999999999</c:v>
                </c:pt>
                <c:pt idx="35795">
                  <c:v>0.99168940000000005</c:v>
                </c:pt>
                <c:pt idx="35796">
                  <c:v>0.99979096999999995</c:v>
                </c:pt>
                <c:pt idx="35797">
                  <c:v>0.99290705000000001</c:v>
                </c:pt>
                <c:pt idx="35798">
                  <c:v>1.0008611999999999</c:v>
                </c:pt>
                <c:pt idx="35799">
                  <c:v>0.99958223000000002</c:v>
                </c:pt>
                <c:pt idx="35800">
                  <c:v>0.99930459999999999</c:v>
                </c:pt>
                <c:pt idx="35801">
                  <c:v>0.92825729999999995</c:v>
                </c:pt>
                <c:pt idx="35802">
                  <c:v>0.99985900000000005</c:v>
                </c:pt>
                <c:pt idx="35803">
                  <c:v>0.99995255000000005</c:v>
                </c:pt>
                <c:pt idx="35804">
                  <c:v>0.97899290000000005</c:v>
                </c:pt>
                <c:pt idx="35805">
                  <c:v>1.0012995</c:v>
                </c:pt>
                <c:pt idx="35806">
                  <c:v>0.99742070000000005</c:v>
                </c:pt>
                <c:pt idx="35807">
                  <c:v>0.99270826999999995</c:v>
                </c:pt>
                <c:pt idx="35808">
                  <c:v>1.0001496000000001</c:v>
                </c:pt>
                <c:pt idx="35809">
                  <c:v>0.98811596999999995</c:v>
                </c:pt>
                <c:pt idx="35810">
                  <c:v>0.96671574999999998</c:v>
                </c:pt>
                <c:pt idx="35811">
                  <c:v>0.98739779999999999</c:v>
                </c:pt>
                <c:pt idx="35812">
                  <c:v>0.99773259999999997</c:v>
                </c:pt>
                <c:pt idx="35813">
                  <c:v>0.99965720000000002</c:v>
                </c:pt>
                <c:pt idx="35814">
                  <c:v>1.0012656</c:v>
                </c:pt>
                <c:pt idx="35815">
                  <c:v>0.99602526000000002</c:v>
                </c:pt>
                <c:pt idx="35816">
                  <c:v>0.99976410000000004</c:v>
                </c:pt>
                <c:pt idx="35817">
                  <c:v>1.000454</c:v>
                </c:pt>
                <c:pt idx="35818">
                  <c:v>0.97243780000000002</c:v>
                </c:pt>
                <c:pt idx="35819">
                  <c:v>0.99947613000000002</c:v>
                </c:pt>
                <c:pt idx="35820">
                  <c:v>0.99983540000000004</c:v>
                </c:pt>
                <c:pt idx="35821">
                  <c:v>0.98517840000000001</c:v>
                </c:pt>
                <c:pt idx="35822">
                  <c:v>0.9992936</c:v>
                </c:pt>
                <c:pt idx="35823">
                  <c:v>0.99793390000000004</c:v>
                </c:pt>
                <c:pt idx="35824">
                  <c:v>1.0030338999999999</c:v>
                </c:pt>
                <c:pt idx="35825">
                  <c:v>0.98767090000000002</c:v>
                </c:pt>
                <c:pt idx="35826">
                  <c:v>1.0003165000000001</c:v>
                </c:pt>
                <c:pt idx="35827">
                  <c:v>1.0003701</c:v>
                </c:pt>
                <c:pt idx="35828">
                  <c:v>0.9990213</c:v>
                </c:pt>
                <c:pt idx="35829">
                  <c:v>0.99350923000000002</c:v>
                </c:pt>
                <c:pt idx="35830">
                  <c:v>0.99932750000000004</c:v>
                </c:pt>
                <c:pt idx="35831">
                  <c:v>0.99968504999999996</c:v>
                </c:pt>
                <c:pt idx="35832">
                  <c:v>1.0001842999999999</c:v>
                </c:pt>
                <c:pt idx="35833">
                  <c:v>0.99999017000000001</c:v>
                </c:pt>
                <c:pt idx="35834">
                  <c:v>0.99275069999999999</c:v>
                </c:pt>
                <c:pt idx="35835">
                  <c:v>1.000075</c:v>
                </c:pt>
                <c:pt idx="35836">
                  <c:v>1.0001793999999999</c:v>
                </c:pt>
                <c:pt idx="35837">
                  <c:v>0.99906850000000003</c:v>
                </c:pt>
                <c:pt idx="35838">
                  <c:v>0.99032439999999999</c:v>
                </c:pt>
                <c:pt idx="35839">
                  <c:v>0.99859582999999996</c:v>
                </c:pt>
                <c:pt idx="35840">
                  <c:v>0.98369216999999998</c:v>
                </c:pt>
                <c:pt idx="35841">
                  <c:v>0.9987279</c:v>
                </c:pt>
                <c:pt idx="35842">
                  <c:v>0.98554450000000005</c:v>
                </c:pt>
                <c:pt idx="35843">
                  <c:v>0.99566334000000001</c:v>
                </c:pt>
                <c:pt idx="35844">
                  <c:v>0.98886894999999997</c:v>
                </c:pt>
                <c:pt idx="35845">
                  <c:v>0.96980319999999998</c:v>
                </c:pt>
                <c:pt idx="35846">
                  <c:v>0.99951000000000001</c:v>
                </c:pt>
                <c:pt idx="35847">
                  <c:v>0.989209</c:v>
                </c:pt>
                <c:pt idx="35848">
                  <c:v>1.0011829999999999</c:v>
                </c:pt>
                <c:pt idx="35849">
                  <c:v>0.99306570000000005</c:v>
                </c:pt>
                <c:pt idx="35850">
                  <c:v>0.98346489999999998</c:v>
                </c:pt>
                <c:pt idx="35851">
                  <c:v>0.99901985999999998</c:v>
                </c:pt>
                <c:pt idx="35852">
                  <c:v>0.99989616999999997</c:v>
                </c:pt>
                <c:pt idx="35853">
                  <c:v>0.96224449999999995</c:v>
                </c:pt>
                <c:pt idx="35854">
                  <c:v>1.0002911000000001</c:v>
                </c:pt>
                <c:pt idx="35855">
                  <c:v>0.99704950000000003</c:v>
                </c:pt>
                <c:pt idx="35856">
                  <c:v>0.98643583000000001</c:v>
                </c:pt>
                <c:pt idx="35857">
                  <c:v>0.99114279999999999</c:v>
                </c:pt>
                <c:pt idx="35858">
                  <c:v>0.99881370000000003</c:v>
                </c:pt>
                <c:pt idx="35859">
                  <c:v>0.9987973</c:v>
                </c:pt>
                <c:pt idx="35860">
                  <c:v>0.99532043999999997</c:v>
                </c:pt>
                <c:pt idx="35861">
                  <c:v>1.0002711</c:v>
                </c:pt>
                <c:pt idx="35862">
                  <c:v>0.99912524000000003</c:v>
                </c:pt>
                <c:pt idx="35863">
                  <c:v>1.0018769999999999</c:v>
                </c:pt>
                <c:pt idx="35864">
                  <c:v>0.95744883999999997</c:v>
                </c:pt>
                <c:pt idx="35865">
                  <c:v>0.96497980000000005</c:v>
                </c:pt>
                <c:pt idx="35866">
                  <c:v>0.99428284</c:v>
                </c:pt>
                <c:pt idx="35867">
                  <c:v>0.98472923000000001</c:v>
                </c:pt>
                <c:pt idx="35868">
                  <c:v>0.99997539999999996</c:v>
                </c:pt>
                <c:pt idx="35869">
                  <c:v>0.99803509999999995</c:v>
                </c:pt>
                <c:pt idx="35870">
                  <c:v>1.001207</c:v>
                </c:pt>
                <c:pt idx="35871">
                  <c:v>0.98377179999999997</c:v>
                </c:pt>
                <c:pt idx="35872">
                  <c:v>0.98768663000000001</c:v>
                </c:pt>
                <c:pt idx="35873">
                  <c:v>1.0006409000000001</c:v>
                </c:pt>
                <c:pt idx="35874">
                  <c:v>0.99835556999999997</c:v>
                </c:pt>
                <c:pt idx="35875">
                  <c:v>0.99889565000000002</c:v>
                </c:pt>
                <c:pt idx="35876">
                  <c:v>0.9790643</c:v>
                </c:pt>
                <c:pt idx="35877">
                  <c:v>0.99446679999999998</c:v>
                </c:pt>
                <c:pt idx="35878">
                  <c:v>0.98379797000000002</c:v>
                </c:pt>
                <c:pt idx="35879">
                  <c:v>0.93771550000000004</c:v>
                </c:pt>
                <c:pt idx="35880">
                  <c:v>1.0012093</c:v>
                </c:pt>
                <c:pt idx="35881">
                  <c:v>0.98563140000000005</c:v>
                </c:pt>
                <c:pt idx="35882">
                  <c:v>0.99876810000000005</c:v>
                </c:pt>
                <c:pt idx="35883">
                  <c:v>0.98829836000000004</c:v>
                </c:pt>
                <c:pt idx="35884">
                  <c:v>0.9963187</c:v>
                </c:pt>
                <c:pt idx="35885">
                  <c:v>0.98425375999999998</c:v>
                </c:pt>
                <c:pt idx="35886">
                  <c:v>0.98589890000000002</c:v>
                </c:pt>
                <c:pt idx="35887">
                  <c:v>0.98486629999999997</c:v>
                </c:pt>
                <c:pt idx="35888">
                  <c:v>0.98323506000000005</c:v>
                </c:pt>
                <c:pt idx="35889">
                  <c:v>0.98787659999999999</c:v>
                </c:pt>
                <c:pt idx="35890">
                  <c:v>0.99980729999999995</c:v>
                </c:pt>
                <c:pt idx="35891">
                  <c:v>0.99292709999999995</c:v>
                </c:pt>
                <c:pt idx="35892">
                  <c:v>0.98769890000000005</c:v>
                </c:pt>
                <c:pt idx="35893">
                  <c:v>0.99610144</c:v>
                </c:pt>
                <c:pt idx="35894">
                  <c:v>1.0002266</c:v>
                </c:pt>
                <c:pt idx="35895">
                  <c:v>0.99982727000000005</c:v>
                </c:pt>
                <c:pt idx="35896">
                  <c:v>1.0001382999999999</c:v>
                </c:pt>
                <c:pt idx="35897">
                  <c:v>0.99950415000000004</c:v>
                </c:pt>
                <c:pt idx="35898">
                  <c:v>0.99460590000000004</c:v>
                </c:pt>
                <c:pt idx="35899">
                  <c:v>0.99861807000000002</c:v>
                </c:pt>
                <c:pt idx="35900">
                  <c:v>0.99968219999999997</c:v>
                </c:pt>
                <c:pt idx="35901">
                  <c:v>0.96809460000000003</c:v>
                </c:pt>
                <c:pt idx="35902">
                  <c:v>1.0020472</c:v>
                </c:pt>
                <c:pt idx="35903">
                  <c:v>1.002694</c:v>
                </c:pt>
                <c:pt idx="35904">
                  <c:v>0.99276966</c:v>
                </c:pt>
                <c:pt idx="35905">
                  <c:v>0.99667669999999997</c:v>
                </c:pt>
                <c:pt idx="35906">
                  <c:v>0.99809486000000003</c:v>
                </c:pt>
                <c:pt idx="35907">
                  <c:v>0.99452083999999996</c:v>
                </c:pt>
                <c:pt idx="35908">
                  <c:v>0.99666410000000005</c:v>
                </c:pt>
                <c:pt idx="35909">
                  <c:v>0.98600905999999999</c:v>
                </c:pt>
                <c:pt idx="35910">
                  <c:v>0.99780809999999998</c:v>
                </c:pt>
                <c:pt idx="35911">
                  <c:v>0.99785570000000001</c:v>
                </c:pt>
                <c:pt idx="35912">
                  <c:v>0.99992420000000004</c:v>
                </c:pt>
                <c:pt idx="35913">
                  <c:v>0.98280020000000001</c:v>
                </c:pt>
                <c:pt idx="35914">
                  <c:v>0.99112049999999996</c:v>
                </c:pt>
                <c:pt idx="35915">
                  <c:v>0.96185326999999998</c:v>
                </c:pt>
                <c:pt idx="35916">
                  <c:v>0.97486209999999995</c:v>
                </c:pt>
                <c:pt idx="35917">
                  <c:v>1.0003495</c:v>
                </c:pt>
                <c:pt idx="35918">
                  <c:v>1.0001993</c:v>
                </c:pt>
                <c:pt idx="35919">
                  <c:v>0.99533289999999996</c:v>
                </c:pt>
                <c:pt idx="35920">
                  <c:v>1.0022187</c:v>
                </c:pt>
                <c:pt idx="35921">
                  <c:v>0.98730916000000002</c:v>
                </c:pt>
                <c:pt idx="35922">
                  <c:v>0.97904880000000005</c:v>
                </c:pt>
                <c:pt idx="35923">
                  <c:v>0.98333912999999995</c:v>
                </c:pt>
                <c:pt idx="35924">
                  <c:v>0.95234909999999995</c:v>
                </c:pt>
                <c:pt idx="35925">
                  <c:v>0.99900920000000004</c:v>
                </c:pt>
                <c:pt idx="35926">
                  <c:v>1.0003289</c:v>
                </c:pt>
                <c:pt idx="35927">
                  <c:v>1.0003515000000001</c:v>
                </c:pt>
                <c:pt idx="35928">
                  <c:v>0.99220129999999995</c:v>
                </c:pt>
                <c:pt idx="35929">
                  <c:v>1.0001621999999999</c:v>
                </c:pt>
                <c:pt idx="35930">
                  <c:v>1.0029771000000001</c:v>
                </c:pt>
                <c:pt idx="35931">
                  <c:v>0.96556949999999997</c:v>
                </c:pt>
                <c:pt idx="35932">
                  <c:v>0.99729299999999999</c:v>
                </c:pt>
                <c:pt idx="35933">
                  <c:v>0.98442273999999996</c:v>
                </c:pt>
                <c:pt idx="35934">
                  <c:v>0.99786644999999996</c:v>
                </c:pt>
                <c:pt idx="35935">
                  <c:v>0.99620129999999996</c:v>
                </c:pt>
                <c:pt idx="35936">
                  <c:v>0.98454355999999998</c:v>
                </c:pt>
                <c:pt idx="35937">
                  <c:v>1.0009676000000001</c:v>
                </c:pt>
                <c:pt idx="35938">
                  <c:v>0.97485259999999996</c:v>
                </c:pt>
                <c:pt idx="35939">
                  <c:v>1.0000465999999999</c:v>
                </c:pt>
                <c:pt idx="35940">
                  <c:v>0.99918649999999998</c:v>
                </c:pt>
                <c:pt idx="35941">
                  <c:v>0.98916006000000001</c:v>
                </c:pt>
                <c:pt idx="35942">
                  <c:v>0.99363756000000003</c:v>
                </c:pt>
                <c:pt idx="35943">
                  <c:v>0.99908039999999998</c:v>
                </c:pt>
                <c:pt idx="35944">
                  <c:v>0.99850280000000002</c:v>
                </c:pt>
                <c:pt idx="35945">
                  <c:v>0.99910116000000004</c:v>
                </c:pt>
                <c:pt idx="35946">
                  <c:v>0.97253835</c:v>
                </c:pt>
                <c:pt idx="35947">
                  <c:v>0.97002670000000002</c:v>
                </c:pt>
                <c:pt idx="35948">
                  <c:v>1.0024474999999999</c:v>
                </c:pt>
                <c:pt idx="35949">
                  <c:v>1.0002515000000001</c:v>
                </c:pt>
                <c:pt idx="35950">
                  <c:v>0.96723309999999996</c:v>
                </c:pt>
                <c:pt idx="35951">
                  <c:v>0.97114420000000001</c:v>
                </c:pt>
                <c:pt idx="35952">
                  <c:v>1.0007192</c:v>
                </c:pt>
                <c:pt idx="35953">
                  <c:v>1.0014812</c:v>
                </c:pt>
                <c:pt idx="35954">
                  <c:v>0.99199000000000004</c:v>
                </c:pt>
                <c:pt idx="35955">
                  <c:v>0.97458637000000004</c:v>
                </c:pt>
                <c:pt idx="35956">
                  <c:v>0.99904190000000004</c:v>
                </c:pt>
                <c:pt idx="35957">
                  <c:v>0.87017082999999995</c:v>
                </c:pt>
                <c:pt idx="35958">
                  <c:v>1.0003392</c:v>
                </c:pt>
                <c:pt idx="35959">
                  <c:v>1.0002759000000001</c:v>
                </c:pt>
                <c:pt idx="35960">
                  <c:v>0.99275069999999999</c:v>
                </c:pt>
                <c:pt idx="35961">
                  <c:v>0.99391229999999997</c:v>
                </c:pt>
                <c:pt idx="35962">
                  <c:v>1.0000933000000001</c:v>
                </c:pt>
                <c:pt idx="35963">
                  <c:v>0.9996777</c:v>
                </c:pt>
                <c:pt idx="35964">
                  <c:v>0.99441780000000002</c:v>
                </c:pt>
                <c:pt idx="35965">
                  <c:v>0.99858910000000001</c:v>
                </c:pt>
                <c:pt idx="35966">
                  <c:v>1.0011454</c:v>
                </c:pt>
                <c:pt idx="35967">
                  <c:v>0.98138899999999996</c:v>
                </c:pt>
                <c:pt idx="35968">
                  <c:v>1.0032156999999999</c:v>
                </c:pt>
                <c:pt idx="35969">
                  <c:v>0.99145700000000003</c:v>
                </c:pt>
                <c:pt idx="35970">
                  <c:v>0.99051409999999995</c:v>
                </c:pt>
                <c:pt idx="35971">
                  <c:v>0.98559600000000003</c:v>
                </c:pt>
                <c:pt idx="35972">
                  <c:v>0.9925889</c:v>
                </c:pt>
                <c:pt idx="35973">
                  <c:v>1.0013292</c:v>
                </c:pt>
                <c:pt idx="35974">
                  <c:v>1.0002024</c:v>
                </c:pt>
                <c:pt idx="35975">
                  <c:v>0.9894752</c:v>
                </c:pt>
                <c:pt idx="35976">
                  <c:v>1.0008398000000001</c:v>
                </c:pt>
                <c:pt idx="35977">
                  <c:v>0.99506720000000004</c:v>
                </c:pt>
                <c:pt idx="35978">
                  <c:v>0.98120253999999996</c:v>
                </c:pt>
                <c:pt idx="35979">
                  <c:v>0.99136650000000004</c:v>
                </c:pt>
                <c:pt idx="35980">
                  <c:v>0.98112803999999998</c:v>
                </c:pt>
                <c:pt idx="35981">
                  <c:v>1.0004725000000001</c:v>
                </c:pt>
                <c:pt idx="35982">
                  <c:v>0.99436979999999997</c:v>
                </c:pt>
                <c:pt idx="35983">
                  <c:v>0.94968945000000005</c:v>
                </c:pt>
                <c:pt idx="35984">
                  <c:v>1.0024542999999999</c:v>
                </c:pt>
                <c:pt idx="35985">
                  <c:v>0.99899199999999999</c:v>
                </c:pt>
                <c:pt idx="35986">
                  <c:v>0.99919194</c:v>
                </c:pt>
                <c:pt idx="35987">
                  <c:v>0.99578829999999996</c:v>
                </c:pt>
                <c:pt idx="35988">
                  <c:v>0.99924970000000002</c:v>
                </c:pt>
                <c:pt idx="35989">
                  <c:v>0.95375370000000004</c:v>
                </c:pt>
                <c:pt idx="35990">
                  <c:v>0.95921749999999995</c:v>
                </c:pt>
                <c:pt idx="35991">
                  <c:v>0.99323450000000002</c:v>
                </c:pt>
                <c:pt idx="35992">
                  <c:v>0.98658129999999999</c:v>
                </c:pt>
                <c:pt idx="35993">
                  <c:v>0.99664019999999998</c:v>
                </c:pt>
                <c:pt idx="35994">
                  <c:v>1.0007902</c:v>
                </c:pt>
                <c:pt idx="35995">
                  <c:v>0.99945459999999997</c:v>
                </c:pt>
                <c:pt idx="35996">
                  <c:v>0.99958780000000003</c:v>
                </c:pt>
                <c:pt idx="35997">
                  <c:v>0.99980979999999997</c:v>
                </c:pt>
                <c:pt idx="35998">
                  <c:v>0.99166113</c:v>
                </c:pt>
                <c:pt idx="35999">
                  <c:v>1.0003112999999999</c:v>
                </c:pt>
                <c:pt idx="36000">
                  <c:v>0.9940599</c:v>
                </c:pt>
                <c:pt idx="36001">
                  <c:v>0.99707630000000003</c:v>
                </c:pt>
                <c:pt idx="36002">
                  <c:v>0.99886209999999997</c:v>
                </c:pt>
                <c:pt idx="36003">
                  <c:v>0.97313000000000005</c:v>
                </c:pt>
                <c:pt idx="36004">
                  <c:v>1.0014111000000001</c:v>
                </c:pt>
                <c:pt idx="36005">
                  <c:v>0.99183960000000004</c:v>
                </c:pt>
                <c:pt idx="36006">
                  <c:v>1.0007839999999999</c:v>
                </c:pt>
                <c:pt idx="36007">
                  <c:v>0.99993840000000001</c:v>
                </c:pt>
                <c:pt idx="36008">
                  <c:v>0.95493894999999995</c:v>
                </c:pt>
                <c:pt idx="36009">
                  <c:v>0.99505544000000001</c:v>
                </c:pt>
                <c:pt idx="36010">
                  <c:v>1.0003724000000001</c:v>
                </c:pt>
                <c:pt idx="36011">
                  <c:v>0.99050813999999998</c:v>
                </c:pt>
                <c:pt idx="36012">
                  <c:v>0.99993710000000002</c:v>
                </c:pt>
                <c:pt idx="36013">
                  <c:v>1.0010948</c:v>
                </c:pt>
                <c:pt idx="36014">
                  <c:v>1.0000595999999999</c:v>
                </c:pt>
                <c:pt idx="36015">
                  <c:v>1.0017651000000001</c:v>
                </c:pt>
                <c:pt idx="36016">
                  <c:v>1.0013057999999999</c:v>
                </c:pt>
                <c:pt idx="36017">
                  <c:v>1.0025056999999999</c:v>
                </c:pt>
                <c:pt idx="36018">
                  <c:v>0.99751990000000001</c:v>
                </c:pt>
                <c:pt idx="36019">
                  <c:v>0.99189729999999998</c:v>
                </c:pt>
                <c:pt idx="36020">
                  <c:v>0.99231979999999997</c:v>
                </c:pt>
                <c:pt idx="36021">
                  <c:v>1.0017362000000001</c:v>
                </c:pt>
                <c:pt idx="36022">
                  <c:v>0.9987798</c:v>
                </c:pt>
                <c:pt idx="36023">
                  <c:v>0.99541837</c:v>
                </c:pt>
                <c:pt idx="36024">
                  <c:v>0.96041209999999999</c:v>
                </c:pt>
                <c:pt idx="36025">
                  <c:v>0.96270895000000001</c:v>
                </c:pt>
                <c:pt idx="36026">
                  <c:v>0.98667530000000003</c:v>
                </c:pt>
                <c:pt idx="36027">
                  <c:v>0.97562959999999999</c:v>
                </c:pt>
                <c:pt idx="36028">
                  <c:v>0.99936230000000004</c:v>
                </c:pt>
                <c:pt idx="36029">
                  <c:v>0.97282829999999998</c:v>
                </c:pt>
                <c:pt idx="36030">
                  <c:v>0.99900520000000004</c:v>
                </c:pt>
                <c:pt idx="36031">
                  <c:v>0.985873</c:v>
                </c:pt>
                <c:pt idx="36032">
                  <c:v>0.99960760000000004</c:v>
                </c:pt>
                <c:pt idx="36033">
                  <c:v>0.96768266000000003</c:v>
                </c:pt>
                <c:pt idx="36034">
                  <c:v>0.98202520000000004</c:v>
                </c:pt>
                <c:pt idx="36035">
                  <c:v>0.99831723999999999</c:v>
                </c:pt>
                <c:pt idx="36036">
                  <c:v>1.0004048000000001</c:v>
                </c:pt>
                <c:pt idx="36037">
                  <c:v>0.99490489999999998</c:v>
                </c:pt>
                <c:pt idx="36038">
                  <c:v>0.99959969999999998</c:v>
                </c:pt>
                <c:pt idx="36039">
                  <c:v>0.99409570000000003</c:v>
                </c:pt>
                <c:pt idx="36040">
                  <c:v>0.98722279999999996</c:v>
                </c:pt>
                <c:pt idx="36041">
                  <c:v>0.98838809999999999</c:v>
                </c:pt>
                <c:pt idx="36042">
                  <c:v>0.98603010000000002</c:v>
                </c:pt>
                <c:pt idx="36043">
                  <c:v>0.99827699999999997</c:v>
                </c:pt>
                <c:pt idx="36044">
                  <c:v>0.99686532999999999</c:v>
                </c:pt>
                <c:pt idx="36045">
                  <c:v>0.99442923000000005</c:v>
                </c:pt>
                <c:pt idx="36046">
                  <c:v>0.96602670000000002</c:v>
                </c:pt>
                <c:pt idx="36047">
                  <c:v>0.97312120000000002</c:v>
                </c:pt>
                <c:pt idx="36048">
                  <c:v>0.99934780000000001</c:v>
                </c:pt>
                <c:pt idx="36049">
                  <c:v>0.99061584000000003</c:v>
                </c:pt>
                <c:pt idx="36050">
                  <c:v>0.99862759999999995</c:v>
                </c:pt>
                <c:pt idx="36051">
                  <c:v>0.99234520000000004</c:v>
                </c:pt>
                <c:pt idx="36052">
                  <c:v>1.0006254000000001</c:v>
                </c:pt>
                <c:pt idx="36053">
                  <c:v>0.98366949999999997</c:v>
                </c:pt>
                <c:pt idx="36054">
                  <c:v>0.98748210000000003</c:v>
                </c:pt>
                <c:pt idx="36055">
                  <c:v>1.0000699</c:v>
                </c:pt>
                <c:pt idx="36056">
                  <c:v>0.98478215999999996</c:v>
                </c:pt>
                <c:pt idx="36057">
                  <c:v>0.99992199999999998</c:v>
                </c:pt>
                <c:pt idx="36058">
                  <c:v>0.9954634</c:v>
                </c:pt>
                <c:pt idx="36059">
                  <c:v>1.0005843999999999</c:v>
                </c:pt>
                <c:pt idx="36060">
                  <c:v>0.99269609999999997</c:v>
                </c:pt>
                <c:pt idx="36061">
                  <c:v>0.94290689999999999</c:v>
                </c:pt>
                <c:pt idx="36062">
                  <c:v>0.98135459999999997</c:v>
                </c:pt>
                <c:pt idx="36063">
                  <c:v>0.99317884000000001</c:v>
                </c:pt>
                <c:pt idx="36064">
                  <c:v>1.0002827999999999</c:v>
                </c:pt>
                <c:pt idx="36065">
                  <c:v>1.0022165000000001</c:v>
                </c:pt>
                <c:pt idx="36066">
                  <c:v>0.98469260000000003</c:v>
                </c:pt>
                <c:pt idx="36067">
                  <c:v>0.99498016</c:v>
                </c:pt>
                <c:pt idx="36068">
                  <c:v>0.97143643999999996</c:v>
                </c:pt>
                <c:pt idx="36069">
                  <c:v>0.9799892</c:v>
                </c:pt>
                <c:pt idx="36070">
                  <c:v>0.94618446</c:v>
                </c:pt>
                <c:pt idx="36071">
                  <c:v>0.97215532999999998</c:v>
                </c:pt>
                <c:pt idx="36072">
                  <c:v>1.0007315999999999</c:v>
                </c:pt>
                <c:pt idx="36073">
                  <c:v>0.98640835000000004</c:v>
                </c:pt>
                <c:pt idx="36074">
                  <c:v>0.98505830000000005</c:v>
                </c:pt>
                <c:pt idx="36075">
                  <c:v>0.98506899999999997</c:v>
                </c:pt>
                <c:pt idx="36076">
                  <c:v>1.0004842</c:v>
                </c:pt>
                <c:pt idx="36077">
                  <c:v>0.99752324999999997</c:v>
                </c:pt>
                <c:pt idx="36078">
                  <c:v>0.95073129999999995</c:v>
                </c:pt>
                <c:pt idx="36079">
                  <c:v>0.99696949999999995</c:v>
                </c:pt>
                <c:pt idx="36080">
                  <c:v>0.98810387</c:v>
                </c:pt>
                <c:pt idx="36081">
                  <c:v>0.89426640000000002</c:v>
                </c:pt>
                <c:pt idx="36082">
                  <c:v>0.99633439999999995</c:v>
                </c:pt>
                <c:pt idx="36083">
                  <c:v>0.91123986000000001</c:v>
                </c:pt>
                <c:pt idx="36084">
                  <c:v>0.99951449999999997</c:v>
                </c:pt>
                <c:pt idx="36085">
                  <c:v>0.99996419999999997</c:v>
                </c:pt>
                <c:pt idx="36086">
                  <c:v>0.99520240000000004</c:v>
                </c:pt>
                <c:pt idx="36087">
                  <c:v>0.99688876000000004</c:v>
                </c:pt>
                <c:pt idx="36088">
                  <c:v>0.98863780000000001</c:v>
                </c:pt>
                <c:pt idx="36089">
                  <c:v>1.0003986</c:v>
                </c:pt>
                <c:pt idx="36090">
                  <c:v>1.0001941999999999</c:v>
                </c:pt>
                <c:pt idx="36091">
                  <c:v>1.000856</c:v>
                </c:pt>
                <c:pt idx="36092">
                  <c:v>0.97646639999999996</c:v>
                </c:pt>
                <c:pt idx="36093">
                  <c:v>1.0025465</c:v>
                </c:pt>
                <c:pt idx="36094">
                  <c:v>0.97160749999999996</c:v>
                </c:pt>
                <c:pt idx="36095">
                  <c:v>1.0008311999999999</c:v>
                </c:pt>
                <c:pt idx="36096">
                  <c:v>0.99997205</c:v>
                </c:pt>
                <c:pt idx="36097">
                  <c:v>0.99809897000000003</c:v>
                </c:pt>
                <c:pt idx="36098">
                  <c:v>0.96042483999999995</c:v>
                </c:pt>
                <c:pt idx="36099">
                  <c:v>0.9970947</c:v>
                </c:pt>
                <c:pt idx="36100">
                  <c:v>1.0000198</c:v>
                </c:pt>
                <c:pt idx="36101">
                  <c:v>0.99994170000000004</c:v>
                </c:pt>
                <c:pt idx="36102">
                  <c:v>0.99091583000000005</c:v>
                </c:pt>
                <c:pt idx="36103">
                  <c:v>0.99949527000000005</c:v>
                </c:pt>
                <c:pt idx="36104">
                  <c:v>0.98537903999999998</c:v>
                </c:pt>
                <c:pt idx="36105">
                  <c:v>0.97997933999999998</c:v>
                </c:pt>
                <c:pt idx="36106">
                  <c:v>0.99804132999999995</c:v>
                </c:pt>
                <c:pt idx="36107">
                  <c:v>0.96797334999999995</c:v>
                </c:pt>
                <c:pt idx="36108">
                  <c:v>0.98273770000000005</c:v>
                </c:pt>
                <c:pt idx="36109">
                  <c:v>0.97673030000000005</c:v>
                </c:pt>
                <c:pt idx="36110">
                  <c:v>0.97701806000000002</c:v>
                </c:pt>
                <c:pt idx="36111">
                  <c:v>0.97616329999999996</c:v>
                </c:pt>
                <c:pt idx="36112">
                  <c:v>0.98212049999999995</c:v>
                </c:pt>
                <c:pt idx="36113">
                  <c:v>0.98908085000000001</c:v>
                </c:pt>
                <c:pt idx="36114">
                  <c:v>0.98819259999999998</c:v>
                </c:pt>
                <c:pt idx="36115">
                  <c:v>0.99539929999999999</c:v>
                </c:pt>
                <c:pt idx="36116">
                  <c:v>0.99858880000000005</c:v>
                </c:pt>
                <c:pt idx="36117">
                  <c:v>0.99145156000000001</c:v>
                </c:pt>
                <c:pt idx="36118">
                  <c:v>1.0004660999999999</c:v>
                </c:pt>
                <c:pt idx="36119">
                  <c:v>1.0012392000000001</c:v>
                </c:pt>
                <c:pt idx="36120">
                  <c:v>1.0006398000000001</c:v>
                </c:pt>
                <c:pt idx="36121">
                  <c:v>1.0007092</c:v>
                </c:pt>
                <c:pt idx="36122">
                  <c:v>0.97922500000000001</c:v>
                </c:pt>
                <c:pt idx="36123">
                  <c:v>0.98507803999999999</c:v>
                </c:pt>
                <c:pt idx="36124">
                  <c:v>0.98459666999999995</c:v>
                </c:pt>
                <c:pt idx="36125">
                  <c:v>0.99889534999999996</c:v>
                </c:pt>
                <c:pt idx="36126">
                  <c:v>0.9793577</c:v>
                </c:pt>
                <c:pt idx="36127">
                  <c:v>0.94488700000000003</c:v>
                </c:pt>
                <c:pt idx="36128">
                  <c:v>1.0018042</c:v>
                </c:pt>
                <c:pt idx="36129">
                  <c:v>0.99618136999999995</c:v>
                </c:pt>
                <c:pt idx="36130">
                  <c:v>0.98889000000000005</c:v>
                </c:pt>
                <c:pt idx="36131">
                  <c:v>0.99726720000000002</c:v>
                </c:pt>
                <c:pt idx="36132">
                  <c:v>0.98990409999999995</c:v>
                </c:pt>
                <c:pt idx="36133">
                  <c:v>0.99955236999999997</c:v>
                </c:pt>
                <c:pt idx="36134">
                  <c:v>0.94861200000000001</c:v>
                </c:pt>
                <c:pt idx="36135">
                  <c:v>1.0002453</c:v>
                </c:pt>
                <c:pt idx="36136">
                  <c:v>0.99937904</c:v>
                </c:pt>
                <c:pt idx="36137">
                  <c:v>0.99389696000000005</c:v>
                </c:pt>
                <c:pt idx="36138">
                  <c:v>1.0023143000000001</c:v>
                </c:pt>
                <c:pt idx="36139">
                  <c:v>1.0014578999999999</c:v>
                </c:pt>
                <c:pt idx="36140">
                  <c:v>0.98371964999999995</c:v>
                </c:pt>
                <c:pt idx="36141">
                  <c:v>0.99675775</c:v>
                </c:pt>
                <c:pt idx="36142">
                  <c:v>0.98640804999999998</c:v>
                </c:pt>
                <c:pt idx="36143">
                  <c:v>1.0018583999999999</c:v>
                </c:pt>
                <c:pt idx="36144">
                  <c:v>1.0002192999999999</c:v>
                </c:pt>
                <c:pt idx="36145">
                  <c:v>0.99963290000000005</c:v>
                </c:pt>
                <c:pt idx="36146">
                  <c:v>0.94982255000000004</c:v>
                </c:pt>
                <c:pt idx="36147">
                  <c:v>1.0013795999999999</c:v>
                </c:pt>
                <c:pt idx="36148">
                  <c:v>0.99452394</c:v>
                </c:pt>
                <c:pt idx="36149">
                  <c:v>0.99470389999999997</c:v>
                </c:pt>
                <c:pt idx="36150">
                  <c:v>0.97418505</c:v>
                </c:pt>
                <c:pt idx="36151">
                  <c:v>1.0019511999999999</c:v>
                </c:pt>
                <c:pt idx="36152">
                  <c:v>0.98804510000000001</c:v>
                </c:pt>
                <c:pt idx="36153">
                  <c:v>0.95733699999999999</c:v>
                </c:pt>
                <c:pt idx="36154">
                  <c:v>1.0027971</c:v>
                </c:pt>
                <c:pt idx="36155">
                  <c:v>0.99651339999999999</c:v>
                </c:pt>
                <c:pt idx="36156">
                  <c:v>1.0013071</c:v>
                </c:pt>
                <c:pt idx="36157">
                  <c:v>0.96021339999999999</c:v>
                </c:pt>
                <c:pt idx="36158">
                  <c:v>0.96318554999999995</c:v>
                </c:pt>
                <c:pt idx="36159">
                  <c:v>0.997035</c:v>
                </c:pt>
                <c:pt idx="36160">
                  <c:v>0.99114659999999999</c:v>
                </c:pt>
                <c:pt idx="36161">
                  <c:v>0.99547463999999997</c:v>
                </c:pt>
                <c:pt idx="36162">
                  <c:v>0.99900043000000005</c:v>
                </c:pt>
                <c:pt idx="36163">
                  <c:v>0.99941389999999997</c:v>
                </c:pt>
                <c:pt idx="36164">
                  <c:v>0.99784130000000004</c:v>
                </c:pt>
                <c:pt idx="36165">
                  <c:v>0.99894375000000002</c:v>
                </c:pt>
                <c:pt idx="36166">
                  <c:v>0.99931793999999996</c:v>
                </c:pt>
                <c:pt idx="36167">
                  <c:v>0.96775246000000004</c:v>
                </c:pt>
                <c:pt idx="36168">
                  <c:v>0.98244279999999995</c:v>
                </c:pt>
                <c:pt idx="36169">
                  <c:v>1.0005355</c:v>
                </c:pt>
                <c:pt idx="36170">
                  <c:v>0.99769264000000002</c:v>
                </c:pt>
                <c:pt idx="36171">
                  <c:v>1.0006902</c:v>
                </c:pt>
                <c:pt idx="36172">
                  <c:v>1.0002983000000001</c:v>
                </c:pt>
                <c:pt idx="36173">
                  <c:v>0.99695370000000005</c:v>
                </c:pt>
                <c:pt idx="36174">
                  <c:v>0.99791030000000003</c:v>
                </c:pt>
                <c:pt idx="36175">
                  <c:v>0.98521899999999996</c:v>
                </c:pt>
                <c:pt idx="36176">
                  <c:v>1.0002598</c:v>
                </c:pt>
                <c:pt idx="36177">
                  <c:v>0.99626744</c:v>
                </c:pt>
                <c:pt idx="36178">
                  <c:v>0.95992160000000004</c:v>
                </c:pt>
                <c:pt idx="36179">
                  <c:v>1.0021456</c:v>
                </c:pt>
                <c:pt idx="36180">
                  <c:v>0.99983599999999995</c:v>
                </c:pt>
                <c:pt idx="36181">
                  <c:v>0.99545790000000001</c:v>
                </c:pt>
                <c:pt idx="36182">
                  <c:v>0.98475634999999995</c:v>
                </c:pt>
                <c:pt idx="36183">
                  <c:v>1.0003332</c:v>
                </c:pt>
                <c:pt idx="36184">
                  <c:v>0.94910543999999997</c:v>
                </c:pt>
                <c:pt idx="36185">
                  <c:v>0.98394839999999995</c:v>
                </c:pt>
                <c:pt idx="36186">
                  <c:v>1.0001842999999999</c:v>
                </c:pt>
                <c:pt idx="36187">
                  <c:v>0.99842787</c:v>
                </c:pt>
                <c:pt idx="36188">
                  <c:v>0.99965780000000004</c:v>
                </c:pt>
                <c:pt idx="36189">
                  <c:v>1.0001842999999999</c:v>
                </c:pt>
                <c:pt idx="36190">
                  <c:v>0.99041193999999999</c:v>
                </c:pt>
                <c:pt idx="36191">
                  <c:v>1.0013422000000001</c:v>
                </c:pt>
                <c:pt idx="36192">
                  <c:v>0.99801340000000005</c:v>
                </c:pt>
                <c:pt idx="36193">
                  <c:v>0.99767386999999996</c:v>
                </c:pt>
                <c:pt idx="36194">
                  <c:v>0.99675150000000001</c:v>
                </c:pt>
                <c:pt idx="36195">
                  <c:v>0.99672276000000004</c:v>
                </c:pt>
                <c:pt idx="36196">
                  <c:v>0.99756109999999998</c:v>
                </c:pt>
                <c:pt idx="36197">
                  <c:v>0.99761049999999996</c:v>
                </c:pt>
                <c:pt idx="36198">
                  <c:v>0.99534582999999999</c:v>
                </c:pt>
                <c:pt idx="36199">
                  <c:v>0.99986905000000004</c:v>
                </c:pt>
                <c:pt idx="36200">
                  <c:v>0.9810181</c:v>
                </c:pt>
                <c:pt idx="36201">
                  <c:v>0.99451553999999998</c:v>
                </c:pt>
                <c:pt idx="36202">
                  <c:v>0.95927273999999996</c:v>
                </c:pt>
                <c:pt idx="36203">
                  <c:v>0.99228877000000004</c:v>
                </c:pt>
                <c:pt idx="36204">
                  <c:v>0.98488390000000003</c:v>
                </c:pt>
                <c:pt idx="36205">
                  <c:v>0.99838596999999996</c:v>
                </c:pt>
                <c:pt idx="36206">
                  <c:v>0.97898949999999996</c:v>
                </c:pt>
                <c:pt idx="36207">
                  <c:v>0.99732213999999997</c:v>
                </c:pt>
                <c:pt idx="36208">
                  <c:v>0.99981569999999997</c:v>
                </c:pt>
                <c:pt idx="36209">
                  <c:v>0.98092204000000005</c:v>
                </c:pt>
                <c:pt idx="36210">
                  <c:v>0.96442320000000004</c:v>
                </c:pt>
                <c:pt idx="36211">
                  <c:v>0.77586454000000005</c:v>
                </c:pt>
                <c:pt idx="36212">
                  <c:v>0.99856085000000006</c:v>
                </c:pt>
                <c:pt idx="36213">
                  <c:v>0.99834940000000005</c:v>
                </c:pt>
                <c:pt idx="36214">
                  <c:v>0.9777515</c:v>
                </c:pt>
                <c:pt idx="36215">
                  <c:v>0.99273853999999995</c:v>
                </c:pt>
                <c:pt idx="36216">
                  <c:v>0.99802029999999997</c:v>
                </c:pt>
                <c:pt idx="36217">
                  <c:v>0.98489000000000004</c:v>
                </c:pt>
                <c:pt idx="36218">
                  <c:v>0.99691426999999999</c:v>
                </c:pt>
                <c:pt idx="36219">
                  <c:v>1.0018115000000001</c:v>
                </c:pt>
                <c:pt idx="36220">
                  <c:v>1.0165732999999999</c:v>
                </c:pt>
                <c:pt idx="36221">
                  <c:v>1.0030477</c:v>
                </c:pt>
                <c:pt idx="36222">
                  <c:v>0.99682486000000003</c:v>
                </c:pt>
                <c:pt idx="36223">
                  <c:v>0.99897380000000002</c:v>
                </c:pt>
                <c:pt idx="36224">
                  <c:v>0.98143106999999996</c:v>
                </c:pt>
                <c:pt idx="36225">
                  <c:v>0.99920469999999995</c:v>
                </c:pt>
                <c:pt idx="36226">
                  <c:v>0.99169499999999999</c:v>
                </c:pt>
                <c:pt idx="36227">
                  <c:v>0.97920220000000002</c:v>
                </c:pt>
                <c:pt idx="36228">
                  <c:v>0.99966149999999998</c:v>
                </c:pt>
                <c:pt idx="36229">
                  <c:v>1.0009162</c:v>
                </c:pt>
                <c:pt idx="36230">
                  <c:v>0.99101510000000004</c:v>
                </c:pt>
                <c:pt idx="36231">
                  <c:v>0.98557925000000002</c:v>
                </c:pt>
                <c:pt idx="36232">
                  <c:v>0.99361885000000005</c:v>
                </c:pt>
                <c:pt idx="36233">
                  <c:v>1.0006851999999999</c:v>
                </c:pt>
                <c:pt idx="36234">
                  <c:v>0.99009029999999998</c:v>
                </c:pt>
                <c:pt idx="36235">
                  <c:v>0.98636615000000005</c:v>
                </c:pt>
                <c:pt idx="36236">
                  <c:v>0.99993509999999997</c:v>
                </c:pt>
                <c:pt idx="36237">
                  <c:v>0.98997069999999998</c:v>
                </c:pt>
                <c:pt idx="36238">
                  <c:v>0.99425834000000002</c:v>
                </c:pt>
                <c:pt idx="36239">
                  <c:v>0.99241066</c:v>
                </c:pt>
                <c:pt idx="36240">
                  <c:v>1.0021199000000001</c:v>
                </c:pt>
                <c:pt idx="36241">
                  <c:v>0.99933344000000002</c:v>
                </c:pt>
                <c:pt idx="36242">
                  <c:v>0.97053765999999997</c:v>
                </c:pt>
                <c:pt idx="36243">
                  <c:v>0.99674910000000005</c:v>
                </c:pt>
                <c:pt idx="36244">
                  <c:v>0.99528970000000005</c:v>
                </c:pt>
                <c:pt idx="36245">
                  <c:v>0.98884344000000002</c:v>
                </c:pt>
                <c:pt idx="36246">
                  <c:v>1.0011091000000001</c:v>
                </c:pt>
                <c:pt idx="36247">
                  <c:v>1.0008585000000001</c:v>
                </c:pt>
                <c:pt idx="36248">
                  <c:v>0.96507609999999999</c:v>
                </c:pt>
                <c:pt idx="36249">
                  <c:v>1.0032616999999999</c:v>
                </c:pt>
                <c:pt idx="36250">
                  <c:v>1.000286</c:v>
                </c:pt>
                <c:pt idx="36251">
                  <c:v>0.99996229999999997</c:v>
                </c:pt>
                <c:pt idx="36252">
                  <c:v>0.98803090000000005</c:v>
                </c:pt>
                <c:pt idx="36253">
                  <c:v>0.95283390000000001</c:v>
                </c:pt>
                <c:pt idx="36254">
                  <c:v>1.0003911999999999</c:v>
                </c:pt>
                <c:pt idx="36255">
                  <c:v>0.99872607000000002</c:v>
                </c:pt>
                <c:pt idx="36256">
                  <c:v>0.97445755999999994</c:v>
                </c:pt>
                <c:pt idx="36257">
                  <c:v>1.0011475000000001</c:v>
                </c:pt>
                <c:pt idx="36258">
                  <c:v>0.97709579999999996</c:v>
                </c:pt>
                <c:pt idx="36259">
                  <c:v>0.98559463000000003</c:v>
                </c:pt>
                <c:pt idx="36260">
                  <c:v>0.99762225000000004</c:v>
                </c:pt>
                <c:pt idx="36261">
                  <c:v>0.99465360000000003</c:v>
                </c:pt>
                <c:pt idx="36262">
                  <c:v>0.98388520000000002</c:v>
                </c:pt>
                <c:pt idx="36263">
                  <c:v>0.99747450000000004</c:v>
                </c:pt>
                <c:pt idx="36264">
                  <c:v>1.0013386</c:v>
                </c:pt>
                <c:pt idx="36265">
                  <c:v>0.97381925999999996</c:v>
                </c:pt>
                <c:pt idx="36266">
                  <c:v>0.99904375999999995</c:v>
                </c:pt>
                <c:pt idx="36267">
                  <c:v>0.97953314000000002</c:v>
                </c:pt>
                <c:pt idx="36268">
                  <c:v>0.99857985999999999</c:v>
                </c:pt>
                <c:pt idx="36269">
                  <c:v>1.0012163999999999</c:v>
                </c:pt>
                <c:pt idx="36270">
                  <c:v>0.99773805999999998</c:v>
                </c:pt>
                <c:pt idx="36271">
                  <c:v>0.99969589999999997</c:v>
                </c:pt>
                <c:pt idx="36272">
                  <c:v>0.94893550000000004</c:v>
                </c:pt>
                <c:pt idx="36273">
                  <c:v>0.98424727000000001</c:v>
                </c:pt>
                <c:pt idx="36274">
                  <c:v>0.97619460000000002</c:v>
                </c:pt>
                <c:pt idx="36275">
                  <c:v>1.0004077</c:v>
                </c:pt>
                <c:pt idx="36276">
                  <c:v>0.99287590000000003</c:v>
                </c:pt>
                <c:pt idx="36277">
                  <c:v>1.0021623</c:v>
                </c:pt>
                <c:pt idx="36278">
                  <c:v>0.98809016000000005</c:v>
                </c:pt>
                <c:pt idx="36279">
                  <c:v>0.97905355999999999</c:v>
                </c:pt>
                <c:pt idx="36280">
                  <c:v>0.98581059999999998</c:v>
                </c:pt>
                <c:pt idx="36281">
                  <c:v>0.99352960000000001</c:v>
                </c:pt>
                <c:pt idx="36282">
                  <c:v>1.0006305</c:v>
                </c:pt>
                <c:pt idx="36283">
                  <c:v>1.0009584</c:v>
                </c:pt>
                <c:pt idx="36284">
                  <c:v>1.0002711</c:v>
                </c:pt>
                <c:pt idx="36285">
                  <c:v>0.94158070000000005</c:v>
                </c:pt>
                <c:pt idx="36286">
                  <c:v>0.99909029999999999</c:v>
                </c:pt>
                <c:pt idx="36287">
                  <c:v>0.99761420000000001</c:v>
                </c:pt>
                <c:pt idx="36288">
                  <c:v>0.99732080000000001</c:v>
                </c:pt>
                <c:pt idx="36289">
                  <c:v>0.95998996000000003</c:v>
                </c:pt>
                <c:pt idx="36290">
                  <c:v>0.99888829999999995</c:v>
                </c:pt>
                <c:pt idx="36291">
                  <c:v>1.0008011000000001</c:v>
                </c:pt>
                <c:pt idx="36292">
                  <c:v>0.99086620000000003</c:v>
                </c:pt>
                <c:pt idx="36293">
                  <c:v>0.95136030000000005</c:v>
                </c:pt>
                <c:pt idx="36294">
                  <c:v>0.99422100000000002</c:v>
                </c:pt>
                <c:pt idx="36295">
                  <c:v>1.0011823</c:v>
                </c:pt>
                <c:pt idx="36296">
                  <c:v>0.99559589999999998</c:v>
                </c:pt>
                <c:pt idx="36297">
                  <c:v>0.97472524999999999</c:v>
                </c:pt>
                <c:pt idx="36298">
                  <c:v>0.97459589999999996</c:v>
                </c:pt>
                <c:pt idx="36299">
                  <c:v>1.0010948</c:v>
                </c:pt>
                <c:pt idx="36300">
                  <c:v>0.99044779999999999</c:v>
                </c:pt>
                <c:pt idx="36301">
                  <c:v>0.99670917000000003</c:v>
                </c:pt>
                <c:pt idx="36302">
                  <c:v>0.97887473999999997</c:v>
                </c:pt>
                <c:pt idx="36303">
                  <c:v>1.0014722</c:v>
                </c:pt>
                <c:pt idx="36304">
                  <c:v>0.97657936999999995</c:v>
                </c:pt>
                <c:pt idx="36305">
                  <c:v>0.97850037000000001</c:v>
                </c:pt>
                <c:pt idx="36306">
                  <c:v>0.91904079999999999</c:v>
                </c:pt>
                <c:pt idx="36307">
                  <c:v>0.99875115999999997</c:v>
                </c:pt>
                <c:pt idx="36308">
                  <c:v>0.99530320000000005</c:v>
                </c:pt>
                <c:pt idx="36309">
                  <c:v>0.93457204000000005</c:v>
                </c:pt>
                <c:pt idx="36310">
                  <c:v>0.99891865000000002</c:v>
                </c:pt>
                <c:pt idx="36311">
                  <c:v>0.99584055000000005</c:v>
                </c:pt>
                <c:pt idx="36312">
                  <c:v>0.97320943999999998</c:v>
                </c:pt>
                <c:pt idx="36313">
                  <c:v>0.99983334999999995</c:v>
                </c:pt>
                <c:pt idx="36314">
                  <c:v>0.94969049999999999</c:v>
                </c:pt>
                <c:pt idx="36315">
                  <c:v>0.98245084000000005</c:v>
                </c:pt>
                <c:pt idx="36316">
                  <c:v>0.99705695999999999</c:v>
                </c:pt>
                <c:pt idx="36317">
                  <c:v>0.98991143999999998</c:v>
                </c:pt>
                <c:pt idx="36318">
                  <c:v>0.99199360000000003</c:v>
                </c:pt>
                <c:pt idx="36319">
                  <c:v>0.99200063999999999</c:v>
                </c:pt>
                <c:pt idx="36320">
                  <c:v>0.99217593999999998</c:v>
                </c:pt>
                <c:pt idx="36321">
                  <c:v>1.0013139</c:v>
                </c:pt>
                <c:pt idx="36322">
                  <c:v>1.0008402000000001</c:v>
                </c:pt>
                <c:pt idx="36323">
                  <c:v>1.0006877000000001</c:v>
                </c:pt>
                <c:pt idx="36324">
                  <c:v>1.0005099</c:v>
                </c:pt>
                <c:pt idx="36325">
                  <c:v>0.99211050000000001</c:v>
                </c:pt>
                <c:pt idx="36326">
                  <c:v>0.92335840000000002</c:v>
                </c:pt>
                <c:pt idx="36327">
                  <c:v>0.99407999999999996</c:v>
                </c:pt>
                <c:pt idx="36328">
                  <c:v>0.98138523</c:v>
                </c:pt>
                <c:pt idx="36329">
                  <c:v>1.0032402</c:v>
                </c:pt>
                <c:pt idx="36330">
                  <c:v>0.99576944000000001</c:v>
                </c:pt>
                <c:pt idx="36331">
                  <c:v>0.94289917000000001</c:v>
                </c:pt>
                <c:pt idx="36332">
                  <c:v>0.9941219</c:v>
                </c:pt>
                <c:pt idx="36333">
                  <c:v>1.0014377999999999</c:v>
                </c:pt>
                <c:pt idx="36334">
                  <c:v>1.0006322000000001</c:v>
                </c:pt>
                <c:pt idx="36335">
                  <c:v>0.99197900000000006</c:v>
                </c:pt>
                <c:pt idx="36336">
                  <c:v>0.99886609999999998</c:v>
                </c:pt>
                <c:pt idx="36337">
                  <c:v>1.0006949999999999</c:v>
                </c:pt>
                <c:pt idx="36338">
                  <c:v>0.98448840000000004</c:v>
                </c:pt>
                <c:pt idx="36339">
                  <c:v>1.00054</c:v>
                </c:pt>
                <c:pt idx="36340">
                  <c:v>0.99777539999999998</c:v>
                </c:pt>
                <c:pt idx="36341">
                  <c:v>0.99930450000000004</c:v>
                </c:pt>
                <c:pt idx="36342">
                  <c:v>0.99038009999999999</c:v>
                </c:pt>
                <c:pt idx="36343">
                  <c:v>0.99508669999999999</c:v>
                </c:pt>
                <c:pt idx="36344">
                  <c:v>1.0010988000000001</c:v>
                </c:pt>
                <c:pt idx="36345">
                  <c:v>0.9938167</c:v>
                </c:pt>
                <c:pt idx="36346">
                  <c:v>1.0002983999999999</c:v>
                </c:pt>
                <c:pt idx="36347">
                  <c:v>0.96959200000000001</c:v>
                </c:pt>
                <c:pt idx="36348">
                  <c:v>0.98756843999999999</c:v>
                </c:pt>
                <c:pt idx="36349">
                  <c:v>0.99944339999999998</c:v>
                </c:pt>
                <c:pt idx="36350">
                  <c:v>1.0009315000000001</c:v>
                </c:pt>
                <c:pt idx="36351">
                  <c:v>0.97612429999999994</c:v>
                </c:pt>
                <c:pt idx="36352">
                  <c:v>0.99822080000000002</c:v>
                </c:pt>
                <c:pt idx="36353">
                  <c:v>0.98657024000000004</c:v>
                </c:pt>
                <c:pt idx="36354">
                  <c:v>1.0000699</c:v>
                </c:pt>
                <c:pt idx="36355">
                  <c:v>0.99248780000000003</c:v>
                </c:pt>
                <c:pt idx="36356">
                  <c:v>0.99214279999999999</c:v>
                </c:pt>
                <c:pt idx="36357">
                  <c:v>0.99988140000000003</c:v>
                </c:pt>
                <c:pt idx="36358">
                  <c:v>1.0032588</c:v>
                </c:pt>
                <c:pt idx="36359">
                  <c:v>0.97986114000000002</c:v>
                </c:pt>
                <c:pt idx="36360">
                  <c:v>1.0001663000000001</c:v>
                </c:pt>
                <c:pt idx="36361">
                  <c:v>0.99303490000000005</c:v>
                </c:pt>
                <c:pt idx="36362">
                  <c:v>1.0007547999999999</c:v>
                </c:pt>
                <c:pt idx="36363">
                  <c:v>0.99700069999999996</c:v>
                </c:pt>
                <c:pt idx="36364">
                  <c:v>0.99576869999999995</c:v>
                </c:pt>
                <c:pt idx="36365">
                  <c:v>1.000956</c:v>
                </c:pt>
                <c:pt idx="36366">
                  <c:v>0.97099210000000002</c:v>
                </c:pt>
                <c:pt idx="36367">
                  <c:v>0.97106205999999995</c:v>
                </c:pt>
                <c:pt idx="36368">
                  <c:v>0.99950075000000005</c:v>
                </c:pt>
                <c:pt idx="36369">
                  <c:v>1.0007857</c:v>
                </c:pt>
                <c:pt idx="36370">
                  <c:v>0.97913914999999996</c:v>
                </c:pt>
                <c:pt idx="36371">
                  <c:v>0.99989015000000003</c:v>
                </c:pt>
                <c:pt idx="36372">
                  <c:v>0.98365080000000005</c:v>
                </c:pt>
                <c:pt idx="36373">
                  <c:v>1.0005763999999999</c:v>
                </c:pt>
                <c:pt idx="36374">
                  <c:v>1.0002477999999999</c:v>
                </c:pt>
                <c:pt idx="36375">
                  <c:v>0.93527055000000003</c:v>
                </c:pt>
                <c:pt idx="36376">
                  <c:v>0.99467640000000002</c:v>
                </c:pt>
                <c:pt idx="36377">
                  <c:v>0.98536630000000003</c:v>
                </c:pt>
                <c:pt idx="36378">
                  <c:v>0.99728507</c:v>
                </c:pt>
                <c:pt idx="36379">
                  <c:v>1.0015651999999999</c:v>
                </c:pt>
                <c:pt idx="36380">
                  <c:v>1.0010546</c:v>
                </c:pt>
                <c:pt idx="36381">
                  <c:v>0.98701506999999999</c:v>
                </c:pt>
                <c:pt idx="36382">
                  <c:v>0.99008744999999998</c:v>
                </c:pt>
                <c:pt idx="36383">
                  <c:v>0.99696390000000001</c:v>
                </c:pt>
                <c:pt idx="36384">
                  <c:v>1.0002221</c:v>
                </c:pt>
                <c:pt idx="36385">
                  <c:v>0.99959207000000005</c:v>
                </c:pt>
                <c:pt idx="36386">
                  <c:v>1.0034542</c:v>
                </c:pt>
                <c:pt idx="36387">
                  <c:v>0.99966630000000001</c:v>
                </c:pt>
                <c:pt idx="36388">
                  <c:v>0.99209840000000005</c:v>
                </c:pt>
                <c:pt idx="36389">
                  <c:v>1.0024526</c:v>
                </c:pt>
                <c:pt idx="36390">
                  <c:v>0.99731919999999996</c:v>
                </c:pt>
                <c:pt idx="36391">
                  <c:v>0.99929804</c:v>
                </c:pt>
                <c:pt idx="36392">
                  <c:v>1.0015141999999999</c:v>
                </c:pt>
                <c:pt idx="36393">
                  <c:v>0.98760086000000002</c:v>
                </c:pt>
                <c:pt idx="36394">
                  <c:v>1.0037758000000001</c:v>
                </c:pt>
                <c:pt idx="36395">
                  <c:v>1.0000557999999999</c:v>
                </c:pt>
                <c:pt idx="36396">
                  <c:v>1.000723</c:v>
                </c:pt>
                <c:pt idx="36397">
                  <c:v>1.0030564</c:v>
                </c:pt>
                <c:pt idx="36398">
                  <c:v>0.99850649999999996</c:v>
                </c:pt>
                <c:pt idx="36399">
                  <c:v>0.97785485000000005</c:v>
                </c:pt>
                <c:pt idx="36400">
                  <c:v>0.99925839999999999</c:v>
                </c:pt>
                <c:pt idx="36401">
                  <c:v>1.0031464999999999</c:v>
                </c:pt>
                <c:pt idx="36402">
                  <c:v>0.99955236999999997</c:v>
                </c:pt>
                <c:pt idx="36403">
                  <c:v>0.9842033</c:v>
                </c:pt>
                <c:pt idx="36404">
                  <c:v>0.98465849999999999</c:v>
                </c:pt>
                <c:pt idx="36405">
                  <c:v>0.99615573999999996</c:v>
                </c:pt>
                <c:pt idx="36406">
                  <c:v>0.96710689999999999</c:v>
                </c:pt>
                <c:pt idx="36407">
                  <c:v>1.0012760999999999</c:v>
                </c:pt>
                <c:pt idx="36408">
                  <c:v>1.0015442000000001</c:v>
                </c:pt>
                <c:pt idx="36409">
                  <c:v>0.99924122999999998</c:v>
                </c:pt>
                <c:pt idx="36410">
                  <c:v>0.98909396000000005</c:v>
                </c:pt>
                <c:pt idx="36411">
                  <c:v>0.96710043999999995</c:v>
                </c:pt>
                <c:pt idx="36412">
                  <c:v>0.9825258</c:v>
                </c:pt>
                <c:pt idx="36413">
                  <c:v>1.0001842999999999</c:v>
                </c:pt>
                <c:pt idx="36414">
                  <c:v>1.000578</c:v>
                </c:pt>
                <c:pt idx="36415">
                  <c:v>0.99235640000000003</c:v>
                </c:pt>
                <c:pt idx="36416">
                  <c:v>0.99935980000000002</c:v>
                </c:pt>
                <c:pt idx="36417">
                  <c:v>0.99873599999999996</c:v>
                </c:pt>
                <c:pt idx="36418">
                  <c:v>0.99811726999999995</c:v>
                </c:pt>
                <c:pt idx="36419">
                  <c:v>0.93984829999999997</c:v>
                </c:pt>
                <c:pt idx="36420">
                  <c:v>0.99927860000000002</c:v>
                </c:pt>
                <c:pt idx="36421">
                  <c:v>1.0000340000000001</c:v>
                </c:pt>
                <c:pt idx="36422">
                  <c:v>0.97829825000000004</c:v>
                </c:pt>
                <c:pt idx="36423">
                  <c:v>0.96418760000000003</c:v>
                </c:pt>
                <c:pt idx="36424">
                  <c:v>0.99973153999999997</c:v>
                </c:pt>
                <c:pt idx="36425">
                  <c:v>1.0001800999999999</c:v>
                </c:pt>
                <c:pt idx="36426">
                  <c:v>0.97295993999999997</c:v>
                </c:pt>
                <c:pt idx="36427">
                  <c:v>1.0000472</c:v>
                </c:pt>
                <c:pt idx="36428">
                  <c:v>1.0004101999999999</c:v>
                </c:pt>
                <c:pt idx="36429">
                  <c:v>0.99951650000000003</c:v>
                </c:pt>
                <c:pt idx="36430">
                  <c:v>0.98605925000000005</c:v>
                </c:pt>
                <c:pt idx="36431">
                  <c:v>1.0021930999999999</c:v>
                </c:pt>
                <c:pt idx="36432">
                  <c:v>1.0000582</c:v>
                </c:pt>
                <c:pt idx="36433">
                  <c:v>0.96800226</c:v>
                </c:pt>
                <c:pt idx="36434">
                  <c:v>0.99921819999999995</c:v>
                </c:pt>
                <c:pt idx="36435">
                  <c:v>1.0004563</c:v>
                </c:pt>
                <c:pt idx="36436">
                  <c:v>0.94802169999999997</c:v>
                </c:pt>
                <c:pt idx="36437">
                  <c:v>0.99893856000000003</c:v>
                </c:pt>
                <c:pt idx="36438">
                  <c:v>0.98335819999999996</c:v>
                </c:pt>
                <c:pt idx="36439">
                  <c:v>1.000156</c:v>
                </c:pt>
                <c:pt idx="36440">
                  <c:v>0.95889723000000004</c:v>
                </c:pt>
                <c:pt idx="36441">
                  <c:v>0.99339630000000001</c:v>
                </c:pt>
                <c:pt idx="36442">
                  <c:v>1.0042660000000001</c:v>
                </c:pt>
                <c:pt idx="36443">
                  <c:v>0.98492944000000004</c:v>
                </c:pt>
                <c:pt idx="36444">
                  <c:v>0.99757660000000004</c:v>
                </c:pt>
                <c:pt idx="36445">
                  <c:v>0.99054043999999997</c:v>
                </c:pt>
                <c:pt idx="36446">
                  <c:v>0.98751456000000004</c:v>
                </c:pt>
                <c:pt idx="36447">
                  <c:v>0.98153579999999996</c:v>
                </c:pt>
                <c:pt idx="36448">
                  <c:v>0.97585869999999997</c:v>
                </c:pt>
                <c:pt idx="36449">
                  <c:v>0.97106855999999997</c:v>
                </c:pt>
                <c:pt idx="36450">
                  <c:v>0.99988860000000002</c:v>
                </c:pt>
                <c:pt idx="36451">
                  <c:v>0.99798719999999996</c:v>
                </c:pt>
                <c:pt idx="36452">
                  <c:v>0.99769370000000002</c:v>
                </c:pt>
                <c:pt idx="36453">
                  <c:v>0.99410390000000004</c:v>
                </c:pt>
                <c:pt idx="36454">
                  <c:v>0.99828760000000005</c:v>
                </c:pt>
                <c:pt idx="36455">
                  <c:v>1.0012597999999999</c:v>
                </c:pt>
                <c:pt idx="36456">
                  <c:v>1.0008587</c:v>
                </c:pt>
                <c:pt idx="36457">
                  <c:v>1.0002944</c:v>
                </c:pt>
                <c:pt idx="36458">
                  <c:v>1.0000699</c:v>
                </c:pt>
                <c:pt idx="36459">
                  <c:v>0.98309979999999997</c:v>
                </c:pt>
                <c:pt idx="36460">
                  <c:v>0.96726506999999995</c:v>
                </c:pt>
                <c:pt idx="36461">
                  <c:v>1.0005264</c:v>
                </c:pt>
                <c:pt idx="36462">
                  <c:v>1.0016240000000001</c:v>
                </c:pt>
                <c:pt idx="36463">
                  <c:v>0.99922997000000002</c:v>
                </c:pt>
                <c:pt idx="36464">
                  <c:v>1.0004253000000001</c:v>
                </c:pt>
                <c:pt idx="36465">
                  <c:v>0.9989015</c:v>
                </c:pt>
                <c:pt idx="36466">
                  <c:v>0.99310379999999998</c:v>
                </c:pt>
                <c:pt idx="36467">
                  <c:v>1.0004989</c:v>
                </c:pt>
                <c:pt idx="36468">
                  <c:v>0.99863930000000001</c:v>
                </c:pt>
                <c:pt idx="36469">
                  <c:v>0.99336517000000002</c:v>
                </c:pt>
                <c:pt idx="36470">
                  <c:v>0.98756429999999995</c:v>
                </c:pt>
                <c:pt idx="36471">
                  <c:v>0.99769187000000004</c:v>
                </c:pt>
                <c:pt idx="36472">
                  <c:v>1.0041958</c:v>
                </c:pt>
                <c:pt idx="36473">
                  <c:v>0.96442240000000001</c:v>
                </c:pt>
                <c:pt idx="36474">
                  <c:v>0.97571874000000003</c:v>
                </c:pt>
                <c:pt idx="36475">
                  <c:v>1.0013825000000001</c:v>
                </c:pt>
                <c:pt idx="36476">
                  <c:v>1.0011764999999999</c:v>
                </c:pt>
                <c:pt idx="36477">
                  <c:v>0.99994660000000002</c:v>
                </c:pt>
                <c:pt idx="36478">
                  <c:v>1.0016224</c:v>
                </c:pt>
                <c:pt idx="36479">
                  <c:v>0.91549259999999999</c:v>
                </c:pt>
                <c:pt idx="36480">
                  <c:v>0.99916640000000001</c:v>
                </c:pt>
                <c:pt idx="36481">
                  <c:v>0.99947719999999995</c:v>
                </c:pt>
                <c:pt idx="36482">
                  <c:v>0.99685115000000002</c:v>
                </c:pt>
                <c:pt idx="36483">
                  <c:v>0.99854993999999997</c:v>
                </c:pt>
                <c:pt idx="36484">
                  <c:v>0.99153184999999999</c:v>
                </c:pt>
                <c:pt idx="36485">
                  <c:v>0.92119839999999997</c:v>
                </c:pt>
                <c:pt idx="36486">
                  <c:v>0.99890255999999999</c:v>
                </c:pt>
                <c:pt idx="36487">
                  <c:v>0.99367740000000004</c:v>
                </c:pt>
                <c:pt idx="36488">
                  <c:v>1.0007919999999999</c:v>
                </c:pt>
                <c:pt idx="36489">
                  <c:v>0.98759633000000002</c:v>
                </c:pt>
                <c:pt idx="36490">
                  <c:v>0.97485560000000004</c:v>
                </c:pt>
                <c:pt idx="36491">
                  <c:v>0.99974626</c:v>
                </c:pt>
                <c:pt idx="36492">
                  <c:v>1.0009397</c:v>
                </c:pt>
                <c:pt idx="36493">
                  <c:v>0.99975959999999997</c:v>
                </c:pt>
                <c:pt idx="36494">
                  <c:v>1.0003806</c:v>
                </c:pt>
                <c:pt idx="36495">
                  <c:v>1.0000135999999999</c:v>
                </c:pt>
                <c:pt idx="36496">
                  <c:v>1.0006170999999999</c:v>
                </c:pt>
                <c:pt idx="36497">
                  <c:v>0.97553175999999997</c:v>
                </c:pt>
                <c:pt idx="36498">
                  <c:v>0.99864850000000005</c:v>
                </c:pt>
                <c:pt idx="36499">
                  <c:v>0.99543029999999999</c:v>
                </c:pt>
                <c:pt idx="36500">
                  <c:v>1.0021623</c:v>
                </c:pt>
                <c:pt idx="36501">
                  <c:v>1.0010489</c:v>
                </c:pt>
                <c:pt idx="36502">
                  <c:v>0.96523886999999997</c:v>
                </c:pt>
                <c:pt idx="36503">
                  <c:v>0.98239759999999998</c:v>
                </c:pt>
                <c:pt idx="36504">
                  <c:v>0.98721594000000001</c:v>
                </c:pt>
                <c:pt idx="36505">
                  <c:v>1.0010311999999999</c:v>
                </c:pt>
                <c:pt idx="36506">
                  <c:v>0.99209327000000003</c:v>
                </c:pt>
                <c:pt idx="36507">
                  <c:v>0.99680389999999996</c:v>
                </c:pt>
                <c:pt idx="36508">
                  <c:v>1.0004843000000001</c:v>
                </c:pt>
                <c:pt idx="36509">
                  <c:v>1.0011634</c:v>
                </c:pt>
                <c:pt idx="36510">
                  <c:v>0.95984559999999997</c:v>
                </c:pt>
                <c:pt idx="36511">
                  <c:v>1.0018362999999999</c:v>
                </c:pt>
                <c:pt idx="36512">
                  <c:v>0.99891275000000002</c:v>
                </c:pt>
                <c:pt idx="36513">
                  <c:v>0.98719959999999995</c:v>
                </c:pt>
                <c:pt idx="36514">
                  <c:v>0.99118227000000003</c:v>
                </c:pt>
                <c:pt idx="36515">
                  <c:v>0.91134669999999995</c:v>
                </c:pt>
                <c:pt idx="36516">
                  <c:v>0.98737609999999998</c:v>
                </c:pt>
                <c:pt idx="36517">
                  <c:v>1.0000494</c:v>
                </c:pt>
                <c:pt idx="36518">
                  <c:v>0.99959969999999998</c:v>
                </c:pt>
                <c:pt idx="36519">
                  <c:v>1.0004546999999999</c:v>
                </c:pt>
                <c:pt idx="36520">
                  <c:v>0.97581819999999997</c:v>
                </c:pt>
                <c:pt idx="36521">
                  <c:v>0.99951080000000003</c:v>
                </c:pt>
                <c:pt idx="36522">
                  <c:v>0.98641986000000004</c:v>
                </c:pt>
                <c:pt idx="36523">
                  <c:v>0.99892990000000004</c:v>
                </c:pt>
                <c:pt idx="36524">
                  <c:v>1.0007793</c:v>
                </c:pt>
                <c:pt idx="36525">
                  <c:v>1.0006256</c:v>
                </c:pt>
                <c:pt idx="36526">
                  <c:v>0.99569624999999995</c:v>
                </c:pt>
                <c:pt idx="36527">
                  <c:v>0.97819703999999996</c:v>
                </c:pt>
                <c:pt idx="36528">
                  <c:v>0.99959969999999998</c:v>
                </c:pt>
                <c:pt idx="36529">
                  <c:v>0.97855073000000004</c:v>
                </c:pt>
                <c:pt idx="36530">
                  <c:v>0.96687599999999996</c:v>
                </c:pt>
                <c:pt idx="36531">
                  <c:v>0.99756639999999996</c:v>
                </c:pt>
                <c:pt idx="36532">
                  <c:v>0.97920406000000004</c:v>
                </c:pt>
                <c:pt idx="36533">
                  <c:v>1.0013825000000001</c:v>
                </c:pt>
                <c:pt idx="36534">
                  <c:v>0.99745539999999999</c:v>
                </c:pt>
                <c:pt idx="36535">
                  <c:v>1.0002325999999999</c:v>
                </c:pt>
                <c:pt idx="36536">
                  <c:v>1.000454</c:v>
                </c:pt>
                <c:pt idx="36537">
                  <c:v>0.98850150000000003</c:v>
                </c:pt>
                <c:pt idx="36538">
                  <c:v>0.97347813999999999</c:v>
                </c:pt>
                <c:pt idx="36539">
                  <c:v>0.99209327000000003</c:v>
                </c:pt>
                <c:pt idx="36540">
                  <c:v>0.98494760000000003</c:v>
                </c:pt>
                <c:pt idx="36541">
                  <c:v>1.0003626000000001</c:v>
                </c:pt>
                <c:pt idx="36542">
                  <c:v>1.0007699999999999</c:v>
                </c:pt>
                <c:pt idx="36543">
                  <c:v>0.99959969999999998</c:v>
                </c:pt>
                <c:pt idx="36544">
                  <c:v>1.0022943</c:v>
                </c:pt>
                <c:pt idx="36545">
                  <c:v>1.0007064000000001</c:v>
                </c:pt>
                <c:pt idx="36546">
                  <c:v>0.99114519999999995</c:v>
                </c:pt>
                <c:pt idx="36547">
                  <c:v>0.98905160000000003</c:v>
                </c:pt>
                <c:pt idx="36548">
                  <c:v>0.94465739999999998</c:v>
                </c:pt>
                <c:pt idx="36549">
                  <c:v>1.0017187999999999</c:v>
                </c:pt>
                <c:pt idx="36550">
                  <c:v>0.99878319999999998</c:v>
                </c:pt>
                <c:pt idx="36551">
                  <c:v>1.0005264</c:v>
                </c:pt>
                <c:pt idx="36552">
                  <c:v>0.98251440000000001</c:v>
                </c:pt>
                <c:pt idx="36553">
                  <c:v>0.98857649999999997</c:v>
                </c:pt>
                <c:pt idx="36554">
                  <c:v>0.99407849999999998</c:v>
                </c:pt>
                <c:pt idx="36555">
                  <c:v>0.99953294000000004</c:v>
                </c:pt>
                <c:pt idx="36556">
                  <c:v>1.0015178</c:v>
                </c:pt>
                <c:pt idx="36557">
                  <c:v>0.99900639999999996</c:v>
                </c:pt>
                <c:pt idx="36558">
                  <c:v>0.99172466999999997</c:v>
                </c:pt>
                <c:pt idx="36559">
                  <c:v>1.0004514</c:v>
                </c:pt>
                <c:pt idx="36560">
                  <c:v>0.9816146</c:v>
                </c:pt>
                <c:pt idx="36561">
                  <c:v>1.0007272</c:v>
                </c:pt>
                <c:pt idx="36562">
                  <c:v>1.0014892</c:v>
                </c:pt>
                <c:pt idx="36563">
                  <c:v>0.98965305000000003</c:v>
                </c:pt>
                <c:pt idx="36564">
                  <c:v>0.98814579999999996</c:v>
                </c:pt>
                <c:pt idx="36565">
                  <c:v>0.99168190000000001</c:v>
                </c:pt>
                <c:pt idx="36566">
                  <c:v>0.98353170000000001</c:v>
                </c:pt>
                <c:pt idx="36567">
                  <c:v>0.98805980000000004</c:v>
                </c:pt>
                <c:pt idx="36568">
                  <c:v>0.99866699999999997</c:v>
                </c:pt>
                <c:pt idx="36569">
                  <c:v>0.99989090000000003</c:v>
                </c:pt>
                <c:pt idx="36570">
                  <c:v>0.99189539999999998</c:v>
                </c:pt>
                <c:pt idx="36571">
                  <c:v>0.99411859999999996</c:v>
                </c:pt>
                <c:pt idx="36572">
                  <c:v>0.98004155999999998</c:v>
                </c:pt>
                <c:pt idx="36573">
                  <c:v>0.98671189999999998</c:v>
                </c:pt>
                <c:pt idx="36574">
                  <c:v>0.99989399999999995</c:v>
                </c:pt>
                <c:pt idx="36575">
                  <c:v>1.0019123999999999</c:v>
                </c:pt>
                <c:pt idx="36576">
                  <c:v>0.98855349999999997</c:v>
                </c:pt>
                <c:pt idx="36577">
                  <c:v>0.99894289999999997</c:v>
                </c:pt>
                <c:pt idx="36578">
                  <c:v>0.98640729999999999</c:v>
                </c:pt>
                <c:pt idx="36579">
                  <c:v>0.95929043999999997</c:v>
                </c:pt>
                <c:pt idx="36580">
                  <c:v>0.9888979</c:v>
                </c:pt>
                <c:pt idx="36581">
                  <c:v>0.98545430000000001</c:v>
                </c:pt>
                <c:pt idx="36582">
                  <c:v>0.99495069999999997</c:v>
                </c:pt>
                <c:pt idx="36583">
                  <c:v>0.99390769999999995</c:v>
                </c:pt>
                <c:pt idx="36584">
                  <c:v>0.98875539999999995</c:v>
                </c:pt>
                <c:pt idx="36585">
                  <c:v>1.0055909999999999</c:v>
                </c:pt>
                <c:pt idx="36586">
                  <c:v>0.98754310000000001</c:v>
                </c:pt>
                <c:pt idx="36587">
                  <c:v>0.99970630000000005</c:v>
                </c:pt>
                <c:pt idx="36588">
                  <c:v>0.97908925999999996</c:v>
                </c:pt>
                <c:pt idx="36589">
                  <c:v>0.944268</c:v>
                </c:pt>
                <c:pt idx="36590">
                  <c:v>0.99980979999999997</c:v>
                </c:pt>
                <c:pt idx="36591">
                  <c:v>0.97429900000000003</c:v>
                </c:pt>
                <c:pt idx="36592">
                  <c:v>1.0001842999999999</c:v>
                </c:pt>
                <c:pt idx="36593">
                  <c:v>0.99959759999999998</c:v>
                </c:pt>
                <c:pt idx="36594">
                  <c:v>1.0014563000000001</c:v>
                </c:pt>
                <c:pt idx="36595">
                  <c:v>0.99820960000000003</c:v>
                </c:pt>
                <c:pt idx="36596">
                  <c:v>1.0000203000000001</c:v>
                </c:pt>
                <c:pt idx="36597">
                  <c:v>0.99991830000000004</c:v>
                </c:pt>
                <c:pt idx="36598">
                  <c:v>1.0050256</c:v>
                </c:pt>
                <c:pt idx="36599">
                  <c:v>0.98968034999999999</c:v>
                </c:pt>
                <c:pt idx="36600">
                  <c:v>0.99378</c:v>
                </c:pt>
                <c:pt idx="36601">
                  <c:v>0.97706269999999995</c:v>
                </c:pt>
                <c:pt idx="36602">
                  <c:v>0.99557359999999995</c:v>
                </c:pt>
                <c:pt idx="36603">
                  <c:v>0.97519224999999998</c:v>
                </c:pt>
                <c:pt idx="36604">
                  <c:v>1.0002648999999999</c:v>
                </c:pt>
                <c:pt idx="36605">
                  <c:v>0.99950720000000004</c:v>
                </c:pt>
                <c:pt idx="36606">
                  <c:v>0.99386459999999999</c:v>
                </c:pt>
                <c:pt idx="36607">
                  <c:v>1.0009296999999999</c:v>
                </c:pt>
                <c:pt idx="36608">
                  <c:v>0.97590743999999996</c:v>
                </c:pt>
                <c:pt idx="36609">
                  <c:v>0.99388109999999996</c:v>
                </c:pt>
                <c:pt idx="36610">
                  <c:v>0.99835569999999996</c:v>
                </c:pt>
                <c:pt idx="36611">
                  <c:v>0.99650293999999995</c:v>
                </c:pt>
                <c:pt idx="36612">
                  <c:v>0.99528676000000005</c:v>
                </c:pt>
                <c:pt idx="36613">
                  <c:v>0.97616917000000003</c:v>
                </c:pt>
                <c:pt idx="36614">
                  <c:v>1.0012951999999999</c:v>
                </c:pt>
                <c:pt idx="36615">
                  <c:v>1.0004938999999999</c:v>
                </c:pt>
                <c:pt idx="36616">
                  <c:v>0.99970983999999996</c:v>
                </c:pt>
                <c:pt idx="36617">
                  <c:v>1.0021932</c:v>
                </c:pt>
                <c:pt idx="36618">
                  <c:v>1.0010948</c:v>
                </c:pt>
                <c:pt idx="36619">
                  <c:v>0.99682859999999995</c:v>
                </c:pt>
                <c:pt idx="36620">
                  <c:v>0.98362810000000001</c:v>
                </c:pt>
                <c:pt idx="36621">
                  <c:v>0.99983317000000005</c:v>
                </c:pt>
                <c:pt idx="36622">
                  <c:v>0.99556875</c:v>
                </c:pt>
                <c:pt idx="36623">
                  <c:v>0.97069329999999998</c:v>
                </c:pt>
                <c:pt idx="36624">
                  <c:v>1.0003903999999999</c:v>
                </c:pt>
                <c:pt idx="36625">
                  <c:v>1.0005485000000001</c:v>
                </c:pt>
                <c:pt idx="36626">
                  <c:v>0.99929285000000001</c:v>
                </c:pt>
                <c:pt idx="36627">
                  <c:v>0.99998589999999998</c:v>
                </c:pt>
                <c:pt idx="36628">
                  <c:v>1.0008250000000001</c:v>
                </c:pt>
                <c:pt idx="36629">
                  <c:v>0.9976178</c:v>
                </c:pt>
                <c:pt idx="36630">
                  <c:v>0.97887104999999996</c:v>
                </c:pt>
                <c:pt idx="36631">
                  <c:v>1.0004746</c:v>
                </c:pt>
                <c:pt idx="36632">
                  <c:v>1.0003507</c:v>
                </c:pt>
                <c:pt idx="36633">
                  <c:v>1.0015799000000001</c:v>
                </c:pt>
                <c:pt idx="36634">
                  <c:v>0.99813300000000005</c:v>
                </c:pt>
                <c:pt idx="36635">
                  <c:v>1.0001328</c:v>
                </c:pt>
                <c:pt idx="36636">
                  <c:v>0.97727776</c:v>
                </c:pt>
                <c:pt idx="36637">
                  <c:v>0.98421369999999997</c:v>
                </c:pt>
                <c:pt idx="36638">
                  <c:v>1.0004274</c:v>
                </c:pt>
                <c:pt idx="36639">
                  <c:v>1.0010608000000001</c:v>
                </c:pt>
                <c:pt idx="36640">
                  <c:v>0.99953970000000003</c:v>
                </c:pt>
                <c:pt idx="36641">
                  <c:v>1.0001618999999999</c:v>
                </c:pt>
                <c:pt idx="36642">
                  <c:v>0.99828863000000001</c:v>
                </c:pt>
                <c:pt idx="36643">
                  <c:v>0.99931645000000002</c:v>
                </c:pt>
                <c:pt idx="36644">
                  <c:v>0.9753482</c:v>
                </c:pt>
                <c:pt idx="36645">
                  <c:v>1.0002089999999999</c:v>
                </c:pt>
                <c:pt idx="36646">
                  <c:v>0.99232480000000001</c:v>
                </c:pt>
                <c:pt idx="36647">
                  <c:v>0.98118854</c:v>
                </c:pt>
                <c:pt idx="36648">
                  <c:v>0.93952614000000001</c:v>
                </c:pt>
                <c:pt idx="36649">
                  <c:v>1.0019456</c:v>
                </c:pt>
                <c:pt idx="36650">
                  <c:v>0.99719570000000002</c:v>
                </c:pt>
                <c:pt idx="36651">
                  <c:v>1.002963</c:v>
                </c:pt>
                <c:pt idx="36652">
                  <c:v>0.98145974000000002</c:v>
                </c:pt>
                <c:pt idx="36653">
                  <c:v>0.99844330000000003</c:v>
                </c:pt>
                <c:pt idx="36654">
                  <c:v>0.99740534999999997</c:v>
                </c:pt>
                <c:pt idx="36655">
                  <c:v>1.0003375999999999</c:v>
                </c:pt>
                <c:pt idx="36656">
                  <c:v>1.0006881000000001</c:v>
                </c:pt>
                <c:pt idx="36657">
                  <c:v>0.99790670000000004</c:v>
                </c:pt>
                <c:pt idx="36658">
                  <c:v>0.99204829999999999</c:v>
                </c:pt>
                <c:pt idx="36659">
                  <c:v>0.97367689999999996</c:v>
                </c:pt>
                <c:pt idx="36660">
                  <c:v>0.99588350000000003</c:v>
                </c:pt>
                <c:pt idx="36661">
                  <c:v>0.99956999999999996</c:v>
                </c:pt>
                <c:pt idx="36662">
                  <c:v>0.99998355000000005</c:v>
                </c:pt>
                <c:pt idx="36663">
                  <c:v>0.97337704999999997</c:v>
                </c:pt>
                <c:pt idx="36664">
                  <c:v>1.0007973999999999</c:v>
                </c:pt>
                <c:pt idx="36665">
                  <c:v>0.99741435000000001</c:v>
                </c:pt>
                <c:pt idx="36666">
                  <c:v>0.98252505000000001</c:v>
                </c:pt>
                <c:pt idx="36667">
                  <c:v>0.99617579999999994</c:v>
                </c:pt>
                <c:pt idx="36668">
                  <c:v>0.99854770000000004</c:v>
                </c:pt>
                <c:pt idx="36669">
                  <c:v>0.98371916999999998</c:v>
                </c:pt>
                <c:pt idx="36670">
                  <c:v>0.98829639999999996</c:v>
                </c:pt>
                <c:pt idx="36671">
                  <c:v>0.97102319999999998</c:v>
                </c:pt>
                <c:pt idx="36672">
                  <c:v>0.98019060000000002</c:v>
                </c:pt>
                <c:pt idx="36673">
                  <c:v>0.98916899999999996</c:v>
                </c:pt>
                <c:pt idx="36674">
                  <c:v>0.99980270000000004</c:v>
                </c:pt>
                <c:pt idx="36675">
                  <c:v>0.99802040000000003</c:v>
                </c:pt>
                <c:pt idx="36676">
                  <c:v>0.9879559</c:v>
                </c:pt>
                <c:pt idx="36677">
                  <c:v>0.99845539999999999</c:v>
                </c:pt>
                <c:pt idx="36678">
                  <c:v>0.97838073999999997</c:v>
                </c:pt>
                <c:pt idx="36679">
                  <c:v>0.99855654999999999</c:v>
                </c:pt>
                <c:pt idx="36680">
                  <c:v>1.0018636999999999</c:v>
                </c:pt>
                <c:pt idx="36681">
                  <c:v>0.9634741</c:v>
                </c:pt>
                <c:pt idx="36682">
                  <c:v>0.99929327000000001</c:v>
                </c:pt>
                <c:pt idx="36683">
                  <c:v>0.99918580000000001</c:v>
                </c:pt>
                <c:pt idx="36684">
                  <c:v>0.98421049999999999</c:v>
                </c:pt>
                <c:pt idx="36685">
                  <c:v>0.99812820000000002</c:v>
                </c:pt>
                <c:pt idx="36686">
                  <c:v>1.0000465999999999</c:v>
                </c:pt>
                <c:pt idx="36687">
                  <c:v>0.98458593999999999</c:v>
                </c:pt>
                <c:pt idx="36688">
                  <c:v>0.99983650000000002</c:v>
                </c:pt>
                <c:pt idx="36689">
                  <c:v>0.99737792999999997</c:v>
                </c:pt>
                <c:pt idx="36690">
                  <c:v>0.98294693</c:v>
                </c:pt>
                <c:pt idx="36691">
                  <c:v>0.99919780000000002</c:v>
                </c:pt>
                <c:pt idx="36692">
                  <c:v>0.99827829999999995</c:v>
                </c:pt>
                <c:pt idx="36693">
                  <c:v>0.99586410000000003</c:v>
                </c:pt>
                <c:pt idx="36694">
                  <c:v>0.99978630000000002</c:v>
                </c:pt>
                <c:pt idx="36695">
                  <c:v>0.9702577</c:v>
                </c:pt>
                <c:pt idx="36696">
                  <c:v>1.0003215000000001</c:v>
                </c:pt>
                <c:pt idx="36697">
                  <c:v>0.99383104</c:v>
                </c:pt>
                <c:pt idx="36698">
                  <c:v>0.99897546000000004</c:v>
                </c:pt>
                <c:pt idx="36699">
                  <c:v>0.99446886999999995</c:v>
                </c:pt>
                <c:pt idx="36700">
                  <c:v>0.99968029999999997</c:v>
                </c:pt>
                <c:pt idx="36701">
                  <c:v>1.0008345000000001</c:v>
                </c:pt>
                <c:pt idx="36702">
                  <c:v>0.99849944999999996</c:v>
                </c:pt>
                <c:pt idx="36703">
                  <c:v>1.0000707</c:v>
                </c:pt>
                <c:pt idx="36704">
                  <c:v>0.99342229999999998</c:v>
                </c:pt>
                <c:pt idx="36705">
                  <c:v>1.0000043000000001</c:v>
                </c:pt>
                <c:pt idx="36706">
                  <c:v>0.99741060000000004</c:v>
                </c:pt>
                <c:pt idx="36707">
                  <c:v>0.97941339999999999</c:v>
                </c:pt>
                <c:pt idx="36708">
                  <c:v>0.95965003999999998</c:v>
                </c:pt>
                <c:pt idx="36709">
                  <c:v>1.0024177999999999</c:v>
                </c:pt>
                <c:pt idx="36710">
                  <c:v>1.0003507</c:v>
                </c:pt>
                <c:pt idx="36711">
                  <c:v>0.98972976000000001</c:v>
                </c:pt>
                <c:pt idx="36712">
                  <c:v>1.0005434</c:v>
                </c:pt>
                <c:pt idx="36713">
                  <c:v>0.99814062999999997</c:v>
                </c:pt>
                <c:pt idx="36714">
                  <c:v>0.99785970000000002</c:v>
                </c:pt>
                <c:pt idx="36715">
                  <c:v>0.97052780000000005</c:v>
                </c:pt>
                <c:pt idx="36716">
                  <c:v>0.99545430000000001</c:v>
                </c:pt>
                <c:pt idx="36717">
                  <c:v>0.99814402999999996</c:v>
                </c:pt>
                <c:pt idx="36718">
                  <c:v>0.96986026000000003</c:v>
                </c:pt>
                <c:pt idx="36719">
                  <c:v>0.96832589999999996</c:v>
                </c:pt>
                <c:pt idx="36720">
                  <c:v>0.99486319999999995</c:v>
                </c:pt>
                <c:pt idx="36721">
                  <c:v>1.0005754</c:v>
                </c:pt>
                <c:pt idx="36722">
                  <c:v>1.0017100000000001</c:v>
                </c:pt>
                <c:pt idx="36723">
                  <c:v>0.97051202999999997</c:v>
                </c:pt>
                <c:pt idx="36724">
                  <c:v>0.96254960000000001</c:v>
                </c:pt>
                <c:pt idx="36725">
                  <c:v>1.0010622</c:v>
                </c:pt>
                <c:pt idx="36726">
                  <c:v>0.99833256000000004</c:v>
                </c:pt>
                <c:pt idx="36727">
                  <c:v>1.0009159999999999</c:v>
                </c:pt>
                <c:pt idx="36728">
                  <c:v>1.0030466</c:v>
                </c:pt>
                <c:pt idx="36729">
                  <c:v>0.99921839999999995</c:v>
                </c:pt>
                <c:pt idx="36730">
                  <c:v>1.0004824000000001</c:v>
                </c:pt>
                <c:pt idx="36731">
                  <c:v>1.0007269000000001</c:v>
                </c:pt>
                <c:pt idx="36732">
                  <c:v>1.0018554</c:v>
                </c:pt>
                <c:pt idx="36733">
                  <c:v>0.99861750000000005</c:v>
                </c:pt>
                <c:pt idx="36734">
                  <c:v>0.99860000000000004</c:v>
                </c:pt>
                <c:pt idx="36735">
                  <c:v>0.95408285000000004</c:v>
                </c:pt>
                <c:pt idx="36736">
                  <c:v>0.94453555</c:v>
                </c:pt>
                <c:pt idx="36737">
                  <c:v>0.99770504000000004</c:v>
                </c:pt>
                <c:pt idx="36738">
                  <c:v>0.99718510000000005</c:v>
                </c:pt>
                <c:pt idx="36739">
                  <c:v>1.0028796</c:v>
                </c:pt>
                <c:pt idx="36740">
                  <c:v>1.0003233</c:v>
                </c:pt>
                <c:pt idx="36741">
                  <c:v>0.98740059999999996</c:v>
                </c:pt>
                <c:pt idx="36742">
                  <c:v>0.99980325000000003</c:v>
                </c:pt>
                <c:pt idx="36743">
                  <c:v>0.99156739999999999</c:v>
                </c:pt>
                <c:pt idx="36744">
                  <c:v>0.99543669999999995</c:v>
                </c:pt>
                <c:pt idx="36745">
                  <c:v>0.99434730000000005</c:v>
                </c:pt>
                <c:pt idx="36746">
                  <c:v>0.99357770000000001</c:v>
                </c:pt>
                <c:pt idx="36747">
                  <c:v>0.99606603000000005</c:v>
                </c:pt>
                <c:pt idx="36748">
                  <c:v>1.0008073</c:v>
                </c:pt>
                <c:pt idx="36749">
                  <c:v>0.98054606</c:v>
                </c:pt>
                <c:pt idx="36750">
                  <c:v>0.96741160000000004</c:v>
                </c:pt>
                <c:pt idx="36751">
                  <c:v>0.99952054000000001</c:v>
                </c:pt>
                <c:pt idx="36752">
                  <c:v>0.99958384</c:v>
                </c:pt>
                <c:pt idx="36753">
                  <c:v>0.9961679</c:v>
                </c:pt>
                <c:pt idx="36754">
                  <c:v>1.0008035</c:v>
                </c:pt>
                <c:pt idx="36755">
                  <c:v>0.99995935000000002</c:v>
                </c:pt>
                <c:pt idx="36756">
                  <c:v>0.99564045999999995</c:v>
                </c:pt>
                <c:pt idx="36757">
                  <c:v>0.99536884000000003</c:v>
                </c:pt>
                <c:pt idx="36758">
                  <c:v>0.95090412999999996</c:v>
                </c:pt>
                <c:pt idx="36759">
                  <c:v>0.99686010000000003</c:v>
                </c:pt>
                <c:pt idx="36760">
                  <c:v>0.99904729999999997</c:v>
                </c:pt>
                <c:pt idx="36761">
                  <c:v>0.99993264999999998</c:v>
                </c:pt>
                <c:pt idx="36762">
                  <c:v>1.0021647</c:v>
                </c:pt>
                <c:pt idx="36763">
                  <c:v>0.95367557000000003</c:v>
                </c:pt>
                <c:pt idx="36764">
                  <c:v>0.99934213999999999</c:v>
                </c:pt>
                <c:pt idx="36765">
                  <c:v>1.0002348000000001</c:v>
                </c:pt>
                <c:pt idx="36766">
                  <c:v>0.98644745</c:v>
                </c:pt>
                <c:pt idx="36767">
                  <c:v>1.0005984000000001</c:v>
                </c:pt>
                <c:pt idx="36768">
                  <c:v>0.99801340000000005</c:v>
                </c:pt>
                <c:pt idx="36769">
                  <c:v>1.0008166999999999</c:v>
                </c:pt>
                <c:pt idx="36770">
                  <c:v>0.95754355000000002</c:v>
                </c:pt>
                <c:pt idx="36771">
                  <c:v>1.0013057999999999</c:v>
                </c:pt>
                <c:pt idx="36772">
                  <c:v>1.0016928</c:v>
                </c:pt>
                <c:pt idx="36773">
                  <c:v>0.99408319999999994</c:v>
                </c:pt>
                <c:pt idx="36774">
                  <c:v>0.98067040000000005</c:v>
                </c:pt>
                <c:pt idx="36775">
                  <c:v>0.96873759999999998</c:v>
                </c:pt>
                <c:pt idx="36776">
                  <c:v>0.97739989999999999</c:v>
                </c:pt>
                <c:pt idx="36777">
                  <c:v>0.99496510000000005</c:v>
                </c:pt>
                <c:pt idx="36778">
                  <c:v>0.97394309999999995</c:v>
                </c:pt>
                <c:pt idx="36779">
                  <c:v>0.99522440000000001</c:v>
                </c:pt>
                <c:pt idx="36780">
                  <c:v>1.0010138</c:v>
                </c:pt>
                <c:pt idx="36781">
                  <c:v>0.99969180000000002</c:v>
                </c:pt>
                <c:pt idx="36782">
                  <c:v>0.95505379999999995</c:v>
                </c:pt>
                <c:pt idx="36783">
                  <c:v>0.98375975999999998</c:v>
                </c:pt>
                <c:pt idx="36784">
                  <c:v>0.99061716</c:v>
                </c:pt>
                <c:pt idx="36785">
                  <c:v>0.99455009999999999</c:v>
                </c:pt>
                <c:pt idx="36786">
                  <c:v>1.0007709</c:v>
                </c:pt>
                <c:pt idx="36787">
                  <c:v>0.99416979999999999</c:v>
                </c:pt>
                <c:pt idx="36788">
                  <c:v>0.96893054000000001</c:v>
                </c:pt>
                <c:pt idx="36789">
                  <c:v>0.99797429999999998</c:v>
                </c:pt>
                <c:pt idx="36790">
                  <c:v>0.97614389999999995</c:v>
                </c:pt>
                <c:pt idx="36791">
                  <c:v>0.99757200000000001</c:v>
                </c:pt>
                <c:pt idx="36792">
                  <c:v>1.0008303000000001</c:v>
                </c:pt>
                <c:pt idx="36793">
                  <c:v>0.97480666999999999</c:v>
                </c:pt>
                <c:pt idx="36794">
                  <c:v>0.94157270000000004</c:v>
                </c:pt>
                <c:pt idx="36795">
                  <c:v>0.99409829999999999</c:v>
                </c:pt>
                <c:pt idx="36796">
                  <c:v>0.9904018</c:v>
                </c:pt>
                <c:pt idx="36797">
                  <c:v>0.96729577</c:v>
                </c:pt>
                <c:pt idx="36798">
                  <c:v>0.99891390000000002</c:v>
                </c:pt>
                <c:pt idx="36799">
                  <c:v>1.0016229000000001</c:v>
                </c:pt>
                <c:pt idx="36800">
                  <c:v>1.0017213</c:v>
                </c:pt>
                <c:pt idx="36801">
                  <c:v>1.0001397999999999</c:v>
                </c:pt>
                <c:pt idx="36802">
                  <c:v>0.98504614999999995</c:v>
                </c:pt>
                <c:pt idx="36803">
                  <c:v>0.99245494999999995</c:v>
                </c:pt>
                <c:pt idx="36804">
                  <c:v>0.98875283999999997</c:v>
                </c:pt>
                <c:pt idx="36805">
                  <c:v>0.99740916000000002</c:v>
                </c:pt>
                <c:pt idx="36806">
                  <c:v>1.0007953999999999</c:v>
                </c:pt>
                <c:pt idx="36807">
                  <c:v>0.99529880000000004</c:v>
                </c:pt>
                <c:pt idx="36808">
                  <c:v>0.95474130000000001</c:v>
                </c:pt>
                <c:pt idx="36809">
                  <c:v>0.98826190000000003</c:v>
                </c:pt>
                <c:pt idx="36810">
                  <c:v>0.98750470000000001</c:v>
                </c:pt>
                <c:pt idx="36811">
                  <c:v>0.99824290000000004</c:v>
                </c:pt>
                <c:pt idx="36812">
                  <c:v>0.99799369999999998</c:v>
                </c:pt>
                <c:pt idx="36813">
                  <c:v>0.99720025000000001</c:v>
                </c:pt>
                <c:pt idx="36814">
                  <c:v>0.99427200000000004</c:v>
                </c:pt>
                <c:pt idx="36815">
                  <c:v>0.96894000000000002</c:v>
                </c:pt>
                <c:pt idx="36816">
                  <c:v>0.93257314000000002</c:v>
                </c:pt>
                <c:pt idx="36817">
                  <c:v>0.99760956000000001</c:v>
                </c:pt>
                <c:pt idx="36818">
                  <c:v>1.0005767000000001</c:v>
                </c:pt>
                <c:pt idx="36819">
                  <c:v>0.99369735000000003</c:v>
                </c:pt>
                <c:pt idx="36820">
                  <c:v>0.99436389999999997</c:v>
                </c:pt>
                <c:pt idx="36821">
                  <c:v>0.98664600000000002</c:v>
                </c:pt>
                <c:pt idx="36822">
                  <c:v>0.98118687000000004</c:v>
                </c:pt>
                <c:pt idx="36823">
                  <c:v>0.99554989999999999</c:v>
                </c:pt>
                <c:pt idx="36824">
                  <c:v>0.94895700000000005</c:v>
                </c:pt>
                <c:pt idx="36825">
                  <c:v>1.0002477999999999</c:v>
                </c:pt>
                <c:pt idx="36826">
                  <c:v>1.0001736999999999</c:v>
                </c:pt>
                <c:pt idx="36827">
                  <c:v>1.0000578</c:v>
                </c:pt>
                <c:pt idx="36828">
                  <c:v>0.99015759999999997</c:v>
                </c:pt>
                <c:pt idx="36829">
                  <c:v>0.99871180000000004</c:v>
                </c:pt>
                <c:pt idx="36830">
                  <c:v>0.99555039999999995</c:v>
                </c:pt>
                <c:pt idx="36831">
                  <c:v>0.99111819999999995</c:v>
                </c:pt>
                <c:pt idx="36832">
                  <c:v>0.99051833</c:v>
                </c:pt>
                <c:pt idx="36833">
                  <c:v>1.0006907</c:v>
                </c:pt>
                <c:pt idx="36834">
                  <c:v>1.0009682</c:v>
                </c:pt>
                <c:pt idx="36835">
                  <c:v>0.99793403999999997</c:v>
                </c:pt>
                <c:pt idx="36836">
                  <c:v>0.99310399999999999</c:v>
                </c:pt>
                <c:pt idx="36837">
                  <c:v>1.0009246999999999</c:v>
                </c:pt>
                <c:pt idx="36838">
                  <c:v>0.99253135999999997</c:v>
                </c:pt>
                <c:pt idx="36839">
                  <c:v>1.0001013000000001</c:v>
                </c:pt>
                <c:pt idx="36840">
                  <c:v>0.97647419999999996</c:v>
                </c:pt>
                <c:pt idx="36841">
                  <c:v>1.0015347999999999</c:v>
                </c:pt>
                <c:pt idx="36842">
                  <c:v>0.99936163</c:v>
                </c:pt>
                <c:pt idx="36843">
                  <c:v>0.98223232999999999</c:v>
                </c:pt>
                <c:pt idx="36844">
                  <c:v>1.0007950999999999</c:v>
                </c:pt>
                <c:pt idx="36845">
                  <c:v>1.0016267000000001</c:v>
                </c:pt>
                <c:pt idx="36846">
                  <c:v>1.0001823999999999</c:v>
                </c:pt>
                <c:pt idx="36847">
                  <c:v>0.99196666</c:v>
                </c:pt>
                <c:pt idx="36848">
                  <c:v>0.97083419999999998</c:v>
                </c:pt>
                <c:pt idx="36849">
                  <c:v>0.99375575999999999</c:v>
                </c:pt>
                <c:pt idx="36850">
                  <c:v>1.0001842999999999</c:v>
                </c:pt>
                <c:pt idx="36851">
                  <c:v>0.99675420000000003</c:v>
                </c:pt>
                <c:pt idx="36852">
                  <c:v>0.99546069999999998</c:v>
                </c:pt>
                <c:pt idx="36853">
                  <c:v>0.95044530000000005</c:v>
                </c:pt>
                <c:pt idx="36854">
                  <c:v>1.0001842999999999</c:v>
                </c:pt>
                <c:pt idx="36855">
                  <c:v>0.99583449999999996</c:v>
                </c:pt>
                <c:pt idx="36856">
                  <c:v>0.98342615</c:v>
                </c:pt>
                <c:pt idx="36857">
                  <c:v>0.99928680000000003</c:v>
                </c:pt>
                <c:pt idx="36858">
                  <c:v>1.0010082</c:v>
                </c:pt>
                <c:pt idx="36859">
                  <c:v>0.99934299999999998</c:v>
                </c:pt>
                <c:pt idx="36860">
                  <c:v>0.98055667000000002</c:v>
                </c:pt>
                <c:pt idx="36861">
                  <c:v>1.0019187000000001</c:v>
                </c:pt>
                <c:pt idx="36862">
                  <c:v>0.99981240000000005</c:v>
                </c:pt>
                <c:pt idx="36863">
                  <c:v>0.99605460000000001</c:v>
                </c:pt>
                <c:pt idx="36864">
                  <c:v>0.98181689999999999</c:v>
                </c:pt>
                <c:pt idx="36865">
                  <c:v>0.99852704999999997</c:v>
                </c:pt>
                <c:pt idx="36866">
                  <c:v>0.99220085000000002</c:v>
                </c:pt>
                <c:pt idx="36867">
                  <c:v>0.9993514</c:v>
                </c:pt>
                <c:pt idx="36868">
                  <c:v>0.98775080000000004</c:v>
                </c:pt>
                <c:pt idx="36869">
                  <c:v>0.99777610000000005</c:v>
                </c:pt>
                <c:pt idx="36870">
                  <c:v>0.98639949999999998</c:v>
                </c:pt>
                <c:pt idx="36871">
                  <c:v>0.97205459999999999</c:v>
                </c:pt>
                <c:pt idx="36872">
                  <c:v>0.94441470000000005</c:v>
                </c:pt>
                <c:pt idx="36873">
                  <c:v>0.97444580000000003</c:v>
                </c:pt>
                <c:pt idx="36874">
                  <c:v>1.0007092</c:v>
                </c:pt>
                <c:pt idx="36875">
                  <c:v>1.0007374</c:v>
                </c:pt>
                <c:pt idx="36876">
                  <c:v>1.0003101999999999</c:v>
                </c:pt>
                <c:pt idx="36877">
                  <c:v>0.9597232</c:v>
                </c:pt>
                <c:pt idx="36878">
                  <c:v>1.0006907</c:v>
                </c:pt>
                <c:pt idx="36879">
                  <c:v>1.0008486999999999</c:v>
                </c:pt>
                <c:pt idx="36880">
                  <c:v>0.9824446</c:v>
                </c:pt>
                <c:pt idx="36881">
                  <c:v>0.99544909999999998</c:v>
                </c:pt>
                <c:pt idx="36882">
                  <c:v>0.99658999999999998</c:v>
                </c:pt>
                <c:pt idx="36883">
                  <c:v>0.97516499999999995</c:v>
                </c:pt>
                <c:pt idx="36884">
                  <c:v>0.89661619999999997</c:v>
                </c:pt>
                <c:pt idx="36885">
                  <c:v>0.99080829999999998</c:v>
                </c:pt>
                <c:pt idx="36886">
                  <c:v>1.0010262000000001</c:v>
                </c:pt>
                <c:pt idx="36887">
                  <c:v>1.0021230999999999</c:v>
                </c:pt>
                <c:pt idx="36888">
                  <c:v>1.0004299000000001</c:v>
                </c:pt>
                <c:pt idx="36889">
                  <c:v>0.99689375999999996</c:v>
                </c:pt>
                <c:pt idx="36890">
                  <c:v>0.99455110000000002</c:v>
                </c:pt>
                <c:pt idx="36891">
                  <c:v>0.98498964</c:v>
                </c:pt>
                <c:pt idx="36892">
                  <c:v>1.0034920000000001</c:v>
                </c:pt>
                <c:pt idx="36893">
                  <c:v>0.99226515999999998</c:v>
                </c:pt>
                <c:pt idx="36894">
                  <c:v>0.99749756000000001</c:v>
                </c:pt>
                <c:pt idx="36895">
                  <c:v>1.0001043000000001</c:v>
                </c:pt>
                <c:pt idx="36896">
                  <c:v>0.99863886999999996</c:v>
                </c:pt>
                <c:pt idx="36897">
                  <c:v>0.99659660000000005</c:v>
                </c:pt>
                <c:pt idx="36898">
                  <c:v>0.94397454999999997</c:v>
                </c:pt>
                <c:pt idx="36899">
                  <c:v>1.0011022999999999</c:v>
                </c:pt>
                <c:pt idx="36900">
                  <c:v>1.0034708999999999</c:v>
                </c:pt>
                <c:pt idx="36901">
                  <c:v>1.0010863999999999</c:v>
                </c:pt>
                <c:pt idx="36902">
                  <c:v>0.99290330000000004</c:v>
                </c:pt>
                <c:pt idx="36903">
                  <c:v>0.99388969999999999</c:v>
                </c:pt>
                <c:pt idx="36904">
                  <c:v>1.0051003999999999</c:v>
                </c:pt>
                <c:pt idx="36905">
                  <c:v>0.99937664999999998</c:v>
                </c:pt>
                <c:pt idx="36906">
                  <c:v>0.99797420000000003</c:v>
                </c:pt>
                <c:pt idx="36907">
                  <c:v>0.9809812</c:v>
                </c:pt>
                <c:pt idx="36908">
                  <c:v>0.99823563999999998</c:v>
                </c:pt>
                <c:pt idx="36909">
                  <c:v>1.0002711</c:v>
                </c:pt>
                <c:pt idx="36910">
                  <c:v>0.98420255999999995</c:v>
                </c:pt>
                <c:pt idx="36911">
                  <c:v>0.99896896000000002</c:v>
                </c:pt>
                <c:pt idx="36912">
                  <c:v>1.0008082</c:v>
                </c:pt>
                <c:pt idx="36913">
                  <c:v>1.0007064000000001</c:v>
                </c:pt>
                <c:pt idx="36914">
                  <c:v>0.99958630000000004</c:v>
                </c:pt>
                <c:pt idx="36915">
                  <c:v>0.97114639999999997</c:v>
                </c:pt>
                <c:pt idx="36916">
                  <c:v>0.98803850000000004</c:v>
                </c:pt>
                <c:pt idx="36917">
                  <c:v>0.99847585000000005</c:v>
                </c:pt>
                <c:pt idx="36918">
                  <c:v>0.99986739999999996</c:v>
                </c:pt>
                <c:pt idx="36919">
                  <c:v>0.9960985</c:v>
                </c:pt>
                <c:pt idx="36920">
                  <c:v>0.9989015</c:v>
                </c:pt>
                <c:pt idx="36921">
                  <c:v>0.99024529999999999</c:v>
                </c:pt>
                <c:pt idx="36922">
                  <c:v>0.99695100000000003</c:v>
                </c:pt>
                <c:pt idx="36923">
                  <c:v>1.004084</c:v>
                </c:pt>
                <c:pt idx="36924">
                  <c:v>0.99083966000000001</c:v>
                </c:pt>
                <c:pt idx="36925">
                  <c:v>0.98934800000000001</c:v>
                </c:pt>
                <c:pt idx="36926">
                  <c:v>0.96987330000000005</c:v>
                </c:pt>
                <c:pt idx="36927">
                  <c:v>0.98578809999999994</c:v>
                </c:pt>
                <c:pt idx="36928">
                  <c:v>0.99959969999999998</c:v>
                </c:pt>
                <c:pt idx="36929">
                  <c:v>0.99826884000000005</c:v>
                </c:pt>
                <c:pt idx="36930">
                  <c:v>0.99053574</c:v>
                </c:pt>
                <c:pt idx="36931">
                  <c:v>0.97036049999999996</c:v>
                </c:pt>
                <c:pt idx="36932">
                  <c:v>0.9630611</c:v>
                </c:pt>
                <c:pt idx="36933">
                  <c:v>0.99914694000000004</c:v>
                </c:pt>
                <c:pt idx="36934">
                  <c:v>1.0016564999999999</c:v>
                </c:pt>
                <c:pt idx="36935">
                  <c:v>0.99955669999999996</c:v>
                </c:pt>
                <c:pt idx="36936">
                  <c:v>0.98394305000000004</c:v>
                </c:pt>
                <c:pt idx="36937">
                  <c:v>1.0009874000000001</c:v>
                </c:pt>
                <c:pt idx="36938">
                  <c:v>1.0007044</c:v>
                </c:pt>
                <c:pt idx="36939">
                  <c:v>0.97242737000000001</c:v>
                </c:pt>
                <c:pt idx="36940">
                  <c:v>1.0007039</c:v>
                </c:pt>
                <c:pt idx="36941">
                  <c:v>0.99889826999999998</c:v>
                </c:pt>
                <c:pt idx="36942">
                  <c:v>0.98918010000000001</c:v>
                </c:pt>
                <c:pt idx="36943">
                  <c:v>0.99423620000000001</c:v>
                </c:pt>
                <c:pt idx="36944">
                  <c:v>0.98579139999999998</c:v>
                </c:pt>
                <c:pt idx="36945">
                  <c:v>1.0002711</c:v>
                </c:pt>
                <c:pt idx="36946">
                  <c:v>0.99853389999999997</c:v>
                </c:pt>
                <c:pt idx="36947">
                  <c:v>0.98888385000000001</c:v>
                </c:pt>
                <c:pt idx="36948">
                  <c:v>1.0010726000000001</c:v>
                </c:pt>
                <c:pt idx="36949">
                  <c:v>0.99927460000000001</c:v>
                </c:pt>
                <c:pt idx="36950">
                  <c:v>0.99216574000000002</c:v>
                </c:pt>
                <c:pt idx="36951">
                  <c:v>1.0021694000000001</c:v>
                </c:pt>
                <c:pt idx="36952">
                  <c:v>0.99692970000000003</c:v>
                </c:pt>
                <c:pt idx="36953">
                  <c:v>1.0004872</c:v>
                </c:pt>
                <c:pt idx="36954">
                  <c:v>0.98352249999999997</c:v>
                </c:pt>
                <c:pt idx="36955">
                  <c:v>1.0017160000000001</c:v>
                </c:pt>
                <c:pt idx="36956">
                  <c:v>0.99961129999999998</c:v>
                </c:pt>
                <c:pt idx="36957">
                  <c:v>0.99685999999999997</c:v>
                </c:pt>
                <c:pt idx="36958">
                  <c:v>0.96729385999999995</c:v>
                </c:pt>
                <c:pt idx="36959">
                  <c:v>1.0005857</c:v>
                </c:pt>
                <c:pt idx="36960">
                  <c:v>1.0009276</c:v>
                </c:pt>
                <c:pt idx="36961">
                  <c:v>0.98991910000000005</c:v>
                </c:pt>
                <c:pt idx="36962">
                  <c:v>1.0033711000000001</c:v>
                </c:pt>
                <c:pt idx="36963">
                  <c:v>1.002316</c:v>
                </c:pt>
                <c:pt idx="36964">
                  <c:v>0.98917884</c:v>
                </c:pt>
                <c:pt idx="36965">
                  <c:v>0.99918220000000002</c:v>
                </c:pt>
                <c:pt idx="36966">
                  <c:v>1.0019598999999999</c:v>
                </c:pt>
                <c:pt idx="36967">
                  <c:v>0.99692099999999995</c:v>
                </c:pt>
                <c:pt idx="36968">
                  <c:v>0.99601393999999999</c:v>
                </c:pt>
                <c:pt idx="36969">
                  <c:v>0.99142975</c:v>
                </c:pt>
                <c:pt idx="36970">
                  <c:v>0.98799616000000001</c:v>
                </c:pt>
                <c:pt idx="36971">
                  <c:v>0.96797584999999997</c:v>
                </c:pt>
                <c:pt idx="36972">
                  <c:v>0.98688465000000003</c:v>
                </c:pt>
                <c:pt idx="36973">
                  <c:v>0.98926692999999999</c:v>
                </c:pt>
                <c:pt idx="36974">
                  <c:v>0.99944186000000002</c:v>
                </c:pt>
                <c:pt idx="36975">
                  <c:v>0.98976432999999997</c:v>
                </c:pt>
                <c:pt idx="36976">
                  <c:v>0.99974626</c:v>
                </c:pt>
                <c:pt idx="36977">
                  <c:v>0.99874379999999996</c:v>
                </c:pt>
                <c:pt idx="36978">
                  <c:v>0.98857329999999999</c:v>
                </c:pt>
                <c:pt idx="36979">
                  <c:v>0.99398830000000005</c:v>
                </c:pt>
                <c:pt idx="36980">
                  <c:v>0.96695569999999997</c:v>
                </c:pt>
                <c:pt idx="36981">
                  <c:v>0.99619530000000001</c:v>
                </c:pt>
                <c:pt idx="36982">
                  <c:v>0.99092970000000002</c:v>
                </c:pt>
                <c:pt idx="36983">
                  <c:v>1.0006212000000001</c:v>
                </c:pt>
                <c:pt idx="36984">
                  <c:v>0.94333250000000002</c:v>
                </c:pt>
                <c:pt idx="36985">
                  <c:v>0.99963429999999998</c:v>
                </c:pt>
                <c:pt idx="36986">
                  <c:v>1.0013851</c:v>
                </c:pt>
                <c:pt idx="36987">
                  <c:v>0.99614066000000001</c:v>
                </c:pt>
                <c:pt idx="36988">
                  <c:v>0.99619100000000005</c:v>
                </c:pt>
                <c:pt idx="36989">
                  <c:v>0.99826239999999999</c:v>
                </c:pt>
                <c:pt idx="36990">
                  <c:v>1.000858</c:v>
                </c:pt>
                <c:pt idx="36991">
                  <c:v>1.0024914</c:v>
                </c:pt>
                <c:pt idx="36992">
                  <c:v>0.99749814999999997</c:v>
                </c:pt>
                <c:pt idx="36993">
                  <c:v>0.92149466000000002</c:v>
                </c:pt>
                <c:pt idx="36994">
                  <c:v>0.99696373999999999</c:v>
                </c:pt>
                <c:pt idx="36995">
                  <c:v>0.99716119999999997</c:v>
                </c:pt>
                <c:pt idx="36996">
                  <c:v>0.97246080000000001</c:v>
                </c:pt>
                <c:pt idx="36997">
                  <c:v>0.99602250000000003</c:v>
                </c:pt>
                <c:pt idx="36998">
                  <c:v>1.0001842999999999</c:v>
                </c:pt>
                <c:pt idx="36999">
                  <c:v>0.98278359999999998</c:v>
                </c:pt>
                <c:pt idx="37000">
                  <c:v>0.991981</c:v>
                </c:pt>
                <c:pt idx="37001">
                  <c:v>0.98709654999999996</c:v>
                </c:pt>
                <c:pt idx="37002">
                  <c:v>0.99991079999999999</c:v>
                </c:pt>
                <c:pt idx="37003">
                  <c:v>0.99429710000000004</c:v>
                </c:pt>
                <c:pt idx="37004">
                  <c:v>0.99541855000000001</c:v>
                </c:pt>
                <c:pt idx="37005">
                  <c:v>1.0026581999999999</c:v>
                </c:pt>
                <c:pt idx="37006">
                  <c:v>1.0001842999999999</c:v>
                </c:pt>
                <c:pt idx="37007">
                  <c:v>0.99302800000000002</c:v>
                </c:pt>
                <c:pt idx="37008">
                  <c:v>0.98574260000000002</c:v>
                </c:pt>
                <c:pt idx="37009">
                  <c:v>1.0015657</c:v>
                </c:pt>
                <c:pt idx="37010">
                  <c:v>0.99018985000000004</c:v>
                </c:pt>
                <c:pt idx="37011">
                  <c:v>0.98797369999999995</c:v>
                </c:pt>
                <c:pt idx="37012">
                  <c:v>1.000497</c:v>
                </c:pt>
                <c:pt idx="37013">
                  <c:v>0.98293965999999999</c:v>
                </c:pt>
                <c:pt idx="37014">
                  <c:v>0.99142200000000003</c:v>
                </c:pt>
                <c:pt idx="37015">
                  <c:v>1.0006447999999999</c:v>
                </c:pt>
                <c:pt idx="37016">
                  <c:v>0.99513954000000004</c:v>
                </c:pt>
                <c:pt idx="37017">
                  <c:v>0.99615145000000005</c:v>
                </c:pt>
                <c:pt idx="37018">
                  <c:v>0.97661715999999998</c:v>
                </c:pt>
                <c:pt idx="37019">
                  <c:v>0.99299899999999997</c:v>
                </c:pt>
                <c:pt idx="37020">
                  <c:v>1.0007044</c:v>
                </c:pt>
                <c:pt idx="37021">
                  <c:v>1.0000378000000001</c:v>
                </c:pt>
                <c:pt idx="37022">
                  <c:v>1.0014373000000001</c:v>
                </c:pt>
                <c:pt idx="37023">
                  <c:v>0.99772095999999999</c:v>
                </c:pt>
                <c:pt idx="37024">
                  <c:v>0.84187232999999995</c:v>
                </c:pt>
                <c:pt idx="37025">
                  <c:v>0.99933450000000001</c:v>
                </c:pt>
                <c:pt idx="37026">
                  <c:v>0.99966323000000001</c:v>
                </c:pt>
                <c:pt idx="37027">
                  <c:v>1.0011184</c:v>
                </c:pt>
                <c:pt idx="37028">
                  <c:v>0.98836862999999997</c:v>
                </c:pt>
                <c:pt idx="37029">
                  <c:v>0.98387769999999997</c:v>
                </c:pt>
                <c:pt idx="37030">
                  <c:v>1.0008440999999999</c:v>
                </c:pt>
                <c:pt idx="37031">
                  <c:v>1.0012873</c:v>
                </c:pt>
                <c:pt idx="37032">
                  <c:v>0.99358696000000002</c:v>
                </c:pt>
                <c:pt idx="37033">
                  <c:v>0.99793339999999997</c:v>
                </c:pt>
                <c:pt idx="37034">
                  <c:v>0.96272869999999999</c:v>
                </c:pt>
                <c:pt idx="37035">
                  <c:v>0.99679960000000001</c:v>
                </c:pt>
                <c:pt idx="37036">
                  <c:v>0.97538172999999995</c:v>
                </c:pt>
                <c:pt idx="37037">
                  <c:v>0.99754816000000002</c:v>
                </c:pt>
                <c:pt idx="37038">
                  <c:v>0.98730605999999999</c:v>
                </c:pt>
                <c:pt idx="37039">
                  <c:v>0.97434739999999997</c:v>
                </c:pt>
                <c:pt idx="37040">
                  <c:v>0.99666743999999996</c:v>
                </c:pt>
                <c:pt idx="37041">
                  <c:v>0.99916640000000001</c:v>
                </c:pt>
                <c:pt idx="37042">
                  <c:v>1.0000340000000001</c:v>
                </c:pt>
                <c:pt idx="37043">
                  <c:v>0.98807040000000002</c:v>
                </c:pt>
                <c:pt idx="37044">
                  <c:v>0.98761916000000005</c:v>
                </c:pt>
                <c:pt idx="37045">
                  <c:v>0.98695224999999998</c:v>
                </c:pt>
                <c:pt idx="37046">
                  <c:v>1.0012805</c:v>
                </c:pt>
                <c:pt idx="37047">
                  <c:v>0.99495149999999999</c:v>
                </c:pt>
                <c:pt idx="37048">
                  <c:v>0.9989654</c:v>
                </c:pt>
                <c:pt idx="37049">
                  <c:v>0.9811259</c:v>
                </c:pt>
                <c:pt idx="37050">
                  <c:v>0.98603255000000001</c:v>
                </c:pt>
                <c:pt idx="37051">
                  <c:v>0.99967545000000002</c:v>
                </c:pt>
                <c:pt idx="37052">
                  <c:v>0.98463509999999999</c:v>
                </c:pt>
                <c:pt idx="37053">
                  <c:v>0.99999360000000004</c:v>
                </c:pt>
                <c:pt idx="37054">
                  <c:v>1.0025185000000001</c:v>
                </c:pt>
                <c:pt idx="37055">
                  <c:v>1.0047832000000001</c:v>
                </c:pt>
                <c:pt idx="37056">
                  <c:v>1.0003861999999999</c:v>
                </c:pt>
                <c:pt idx="37057">
                  <c:v>1.0014114000000001</c:v>
                </c:pt>
                <c:pt idx="37058">
                  <c:v>0.99730600000000003</c:v>
                </c:pt>
                <c:pt idx="37059">
                  <c:v>1.0011186999999999</c:v>
                </c:pt>
                <c:pt idx="37060">
                  <c:v>0.97881836</c:v>
                </c:pt>
                <c:pt idx="37061">
                  <c:v>0.99688715000000006</c:v>
                </c:pt>
                <c:pt idx="37062">
                  <c:v>1.0014116</c:v>
                </c:pt>
                <c:pt idx="37063">
                  <c:v>1.0009385</c:v>
                </c:pt>
                <c:pt idx="37064">
                  <c:v>0.99432690000000001</c:v>
                </c:pt>
                <c:pt idx="37065">
                  <c:v>0.98535866000000005</c:v>
                </c:pt>
                <c:pt idx="37066">
                  <c:v>0.99994503999999995</c:v>
                </c:pt>
                <c:pt idx="37067">
                  <c:v>1.0013728</c:v>
                </c:pt>
                <c:pt idx="37068">
                  <c:v>1.0018533000000001</c:v>
                </c:pt>
                <c:pt idx="37069">
                  <c:v>0.99878270000000002</c:v>
                </c:pt>
                <c:pt idx="37070">
                  <c:v>0.99978363999999997</c:v>
                </c:pt>
                <c:pt idx="37071">
                  <c:v>0.99013079999999998</c:v>
                </c:pt>
                <c:pt idx="37072">
                  <c:v>0.995139</c:v>
                </c:pt>
                <c:pt idx="37073">
                  <c:v>0.99767079999999997</c:v>
                </c:pt>
                <c:pt idx="37074">
                  <c:v>0.98955280000000001</c:v>
                </c:pt>
                <c:pt idx="37075">
                  <c:v>1.0012093</c:v>
                </c:pt>
                <c:pt idx="37076">
                  <c:v>0.99649270000000001</c:v>
                </c:pt>
                <c:pt idx="37077">
                  <c:v>0.999081</c:v>
                </c:pt>
                <c:pt idx="37078">
                  <c:v>0.99880250000000004</c:v>
                </c:pt>
                <c:pt idx="37079">
                  <c:v>0.99992393999999996</c:v>
                </c:pt>
                <c:pt idx="37080">
                  <c:v>0.99022330000000003</c:v>
                </c:pt>
                <c:pt idx="37081">
                  <c:v>0.99857370000000001</c:v>
                </c:pt>
                <c:pt idx="37082">
                  <c:v>0.9687692</c:v>
                </c:pt>
                <c:pt idx="37083">
                  <c:v>0.98915109999999995</c:v>
                </c:pt>
                <c:pt idx="37084">
                  <c:v>1.0016037</c:v>
                </c:pt>
                <c:pt idx="37085">
                  <c:v>1.001258</c:v>
                </c:pt>
                <c:pt idx="37086">
                  <c:v>0.99957985000000005</c:v>
                </c:pt>
                <c:pt idx="37087">
                  <c:v>0.98880109999999999</c:v>
                </c:pt>
                <c:pt idx="37088">
                  <c:v>0.98854189999999997</c:v>
                </c:pt>
                <c:pt idx="37089">
                  <c:v>0.9786551</c:v>
                </c:pt>
                <c:pt idx="37090">
                  <c:v>0.98935519999999999</c:v>
                </c:pt>
                <c:pt idx="37091">
                  <c:v>0.98013779999999995</c:v>
                </c:pt>
                <c:pt idx="37092">
                  <c:v>1.0000910999999999</c:v>
                </c:pt>
                <c:pt idx="37093">
                  <c:v>1.0004550999999999</c:v>
                </c:pt>
                <c:pt idx="37094">
                  <c:v>0.99754023999999997</c:v>
                </c:pt>
                <c:pt idx="37095">
                  <c:v>1.0012875999999999</c:v>
                </c:pt>
                <c:pt idx="37096">
                  <c:v>0.99851639999999997</c:v>
                </c:pt>
                <c:pt idx="37097">
                  <c:v>1.0008136000000001</c:v>
                </c:pt>
                <c:pt idx="37098">
                  <c:v>0.99537414000000002</c:v>
                </c:pt>
                <c:pt idx="37099">
                  <c:v>0.99431460000000005</c:v>
                </c:pt>
                <c:pt idx="37100">
                  <c:v>0.99481045999999995</c:v>
                </c:pt>
                <c:pt idx="37101">
                  <c:v>1.0003538000000001</c:v>
                </c:pt>
                <c:pt idx="37102">
                  <c:v>1.0012938</c:v>
                </c:pt>
                <c:pt idx="37103">
                  <c:v>1.0006876</c:v>
                </c:pt>
                <c:pt idx="37104">
                  <c:v>0.99801563999999998</c:v>
                </c:pt>
                <c:pt idx="37105">
                  <c:v>1.0034182</c:v>
                </c:pt>
                <c:pt idx="37106">
                  <c:v>0.99998355000000005</c:v>
                </c:pt>
                <c:pt idx="37107">
                  <c:v>0.99862930000000005</c:v>
                </c:pt>
                <c:pt idx="37108">
                  <c:v>0.99877375000000002</c:v>
                </c:pt>
                <c:pt idx="37109">
                  <c:v>1.0002717000000001</c:v>
                </c:pt>
                <c:pt idx="37110">
                  <c:v>0.99678789999999995</c:v>
                </c:pt>
                <c:pt idx="37111">
                  <c:v>0.99979019999999996</c:v>
                </c:pt>
                <c:pt idx="37112">
                  <c:v>0.99779180000000001</c:v>
                </c:pt>
                <c:pt idx="37113">
                  <c:v>0.97914239999999997</c:v>
                </c:pt>
                <c:pt idx="37114">
                  <c:v>0.99950397000000002</c:v>
                </c:pt>
                <c:pt idx="37115">
                  <c:v>0.99373805999999998</c:v>
                </c:pt>
                <c:pt idx="37116">
                  <c:v>0.9894482</c:v>
                </c:pt>
                <c:pt idx="37117">
                  <c:v>1.0007208999999999</c:v>
                </c:pt>
                <c:pt idx="37118">
                  <c:v>0.99920224999999996</c:v>
                </c:pt>
                <c:pt idx="37119">
                  <c:v>0.99864220000000004</c:v>
                </c:pt>
                <c:pt idx="37120">
                  <c:v>0.97890270000000001</c:v>
                </c:pt>
                <c:pt idx="37121">
                  <c:v>0.99222829999999995</c:v>
                </c:pt>
                <c:pt idx="37122">
                  <c:v>0.97253436000000004</c:v>
                </c:pt>
                <c:pt idx="37123">
                  <c:v>0.9946545</c:v>
                </c:pt>
                <c:pt idx="37124">
                  <c:v>0.98228769999999999</c:v>
                </c:pt>
                <c:pt idx="37125">
                  <c:v>0.98992645999999995</c:v>
                </c:pt>
                <c:pt idx="37126">
                  <c:v>0.98669260000000003</c:v>
                </c:pt>
                <c:pt idx="37127">
                  <c:v>1.0001768</c:v>
                </c:pt>
                <c:pt idx="37128">
                  <c:v>1.0007334999999999</c:v>
                </c:pt>
                <c:pt idx="37129">
                  <c:v>1.0023514</c:v>
                </c:pt>
                <c:pt idx="37130">
                  <c:v>0.99725014000000001</c:v>
                </c:pt>
                <c:pt idx="37131">
                  <c:v>0.99367326</c:v>
                </c:pt>
                <c:pt idx="37132">
                  <c:v>0.91339090000000001</c:v>
                </c:pt>
                <c:pt idx="37133">
                  <c:v>1.0001107</c:v>
                </c:pt>
                <c:pt idx="37134">
                  <c:v>1.0004660999999999</c:v>
                </c:pt>
                <c:pt idx="37135">
                  <c:v>0.99938494</c:v>
                </c:pt>
                <c:pt idx="37136">
                  <c:v>0.99983540000000004</c:v>
                </c:pt>
                <c:pt idx="37137">
                  <c:v>0.99415439999999999</c:v>
                </c:pt>
                <c:pt idx="37138">
                  <c:v>0.96365064</c:v>
                </c:pt>
                <c:pt idx="37139">
                  <c:v>0.99772590000000005</c:v>
                </c:pt>
                <c:pt idx="37140">
                  <c:v>0.99781830000000005</c:v>
                </c:pt>
                <c:pt idx="37141">
                  <c:v>0.98645073000000005</c:v>
                </c:pt>
                <c:pt idx="37142">
                  <c:v>1.0004356999999999</c:v>
                </c:pt>
                <c:pt idx="37143">
                  <c:v>0.99979399999999996</c:v>
                </c:pt>
                <c:pt idx="37144">
                  <c:v>1.0002477999999999</c:v>
                </c:pt>
                <c:pt idx="37145">
                  <c:v>0.98504389999999997</c:v>
                </c:pt>
                <c:pt idx="37146">
                  <c:v>0.98149264000000003</c:v>
                </c:pt>
                <c:pt idx="37147">
                  <c:v>0.99581140000000001</c:v>
                </c:pt>
                <c:pt idx="37148">
                  <c:v>1.0004725000000001</c:v>
                </c:pt>
                <c:pt idx="37149">
                  <c:v>0.99527794000000003</c:v>
                </c:pt>
                <c:pt idx="37150">
                  <c:v>0.99675124999999998</c:v>
                </c:pt>
                <c:pt idx="37151">
                  <c:v>0.99895230000000002</c:v>
                </c:pt>
                <c:pt idx="37152">
                  <c:v>1.0002002999999999</c:v>
                </c:pt>
                <c:pt idx="37153">
                  <c:v>0.962982</c:v>
                </c:pt>
                <c:pt idx="37154">
                  <c:v>1.0020453</c:v>
                </c:pt>
                <c:pt idx="37155">
                  <c:v>0.99999075999999998</c:v>
                </c:pt>
                <c:pt idx="37156">
                  <c:v>0.97822714</c:v>
                </c:pt>
                <c:pt idx="37157">
                  <c:v>1.0003536</c:v>
                </c:pt>
                <c:pt idx="37158">
                  <c:v>0.9529628</c:v>
                </c:pt>
                <c:pt idx="37159">
                  <c:v>0.99946020000000002</c:v>
                </c:pt>
                <c:pt idx="37160">
                  <c:v>0.99948519999999996</c:v>
                </c:pt>
                <c:pt idx="37161">
                  <c:v>0.98910370000000003</c:v>
                </c:pt>
                <c:pt idx="37162">
                  <c:v>0.99931985000000001</c:v>
                </c:pt>
                <c:pt idx="37163">
                  <c:v>0.98972355999999995</c:v>
                </c:pt>
                <c:pt idx="37164">
                  <c:v>0.98657729999999999</c:v>
                </c:pt>
                <c:pt idx="37165">
                  <c:v>0.99024475000000001</c:v>
                </c:pt>
                <c:pt idx="37166">
                  <c:v>0.98997014999999999</c:v>
                </c:pt>
                <c:pt idx="37167">
                  <c:v>0.99952339999999995</c:v>
                </c:pt>
                <c:pt idx="37168">
                  <c:v>0.99372649999999996</c:v>
                </c:pt>
                <c:pt idx="37169">
                  <c:v>0.99872004999999997</c:v>
                </c:pt>
                <c:pt idx="37170">
                  <c:v>0.97885436000000003</c:v>
                </c:pt>
                <c:pt idx="37171">
                  <c:v>0.99388116999999998</c:v>
                </c:pt>
                <c:pt idx="37172">
                  <c:v>0.99929833000000001</c:v>
                </c:pt>
                <c:pt idx="37173">
                  <c:v>0.98804455999999996</c:v>
                </c:pt>
                <c:pt idx="37174">
                  <c:v>0.99459850000000005</c:v>
                </c:pt>
                <c:pt idx="37175">
                  <c:v>1.0018590999999999</c:v>
                </c:pt>
                <c:pt idx="37176">
                  <c:v>0.99931769999999998</c:v>
                </c:pt>
                <c:pt idx="37177">
                  <c:v>0.99159324000000004</c:v>
                </c:pt>
                <c:pt idx="37178">
                  <c:v>0.99559635000000002</c:v>
                </c:pt>
                <c:pt idx="37179">
                  <c:v>0.97516555000000005</c:v>
                </c:pt>
                <c:pt idx="37180">
                  <c:v>0.97546370000000004</c:v>
                </c:pt>
                <c:pt idx="37181">
                  <c:v>0.98690844</c:v>
                </c:pt>
                <c:pt idx="37182">
                  <c:v>1.003684</c:v>
                </c:pt>
                <c:pt idx="37183">
                  <c:v>1.0003641000000001</c:v>
                </c:pt>
                <c:pt idx="37184">
                  <c:v>0.99707979999999996</c:v>
                </c:pt>
                <c:pt idx="37185">
                  <c:v>0.99991649999999999</c:v>
                </c:pt>
                <c:pt idx="37186">
                  <c:v>0.96350570000000002</c:v>
                </c:pt>
                <c:pt idx="37187">
                  <c:v>0.99698770000000003</c:v>
                </c:pt>
                <c:pt idx="37188">
                  <c:v>0.99388414999999997</c:v>
                </c:pt>
                <c:pt idx="37189">
                  <c:v>0.99259489999999995</c:v>
                </c:pt>
                <c:pt idx="37190">
                  <c:v>0.9980002</c:v>
                </c:pt>
                <c:pt idx="37191">
                  <c:v>0.99367665999999999</c:v>
                </c:pt>
                <c:pt idx="37192">
                  <c:v>1.0011783999999999</c:v>
                </c:pt>
                <c:pt idx="37193">
                  <c:v>0.9713271</c:v>
                </c:pt>
                <c:pt idx="37194">
                  <c:v>1.0013052</c:v>
                </c:pt>
                <c:pt idx="37195">
                  <c:v>0.99872404000000004</c:v>
                </c:pt>
                <c:pt idx="37196">
                  <c:v>0.99535655999999995</c:v>
                </c:pt>
                <c:pt idx="37197">
                  <c:v>0.98976690000000001</c:v>
                </c:pt>
                <c:pt idx="37198">
                  <c:v>0.99677265000000004</c:v>
                </c:pt>
                <c:pt idx="37199">
                  <c:v>0.99646895999999996</c:v>
                </c:pt>
                <c:pt idx="37200">
                  <c:v>0.99638504000000006</c:v>
                </c:pt>
                <c:pt idx="37201">
                  <c:v>0.99766076000000004</c:v>
                </c:pt>
                <c:pt idx="37202">
                  <c:v>0.99802106999999995</c:v>
                </c:pt>
                <c:pt idx="37203">
                  <c:v>0.99840680000000004</c:v>
                </c:pt>
                <c:pt idx="37204">
                  <c:v>0.99732726999999999</c:v>
                </c:pt>
                <c:pt idx="37205">
                  <c:v>0.99428079999999996</c:v>
                </c:pt>
                <c:pt idx="37206">
                  <c:v>0.97337689999999999</c:v>
                </c:pt>
                <c:pt idx="37207">
                  <c:v>0.99905790000000005</c:v>
                </c:pt>
                <c:pt idx="37208">
                  <c:v>0.98790354000000002</c:v>
                </c:pt>
                <c:pt idx="37209">
                  <c:v>0.99695230000000001</c:v>
                </c:pt>
                <c:pt idx="37210">
                  <c:v>0.94989323999999997</c:v>
                </c:pt>
                <c:pt idx="37211">
                  <c:v>0.99893880000000002</c:v>
                </c:pt>
                <c:pt idx="37212">
                  <c:v>0.98377460000000005</c:v>
                </c:pt>
                <c:pt idx="37213">
                  <c:v>0.9856222</c:v>
                </c:pt>
                <c:pt idx="37214">
                  <c:v>0.99894994000000004</c:v>
                </c:pt>
                <c:pt idx="37215">
                  <c:v>0.94715196000000001</c:v>
                </c:pt>
                <c:pt idx="37216">
                  <c:v>1.0000169999999999</c:v>
                </c:pt>
                <c:pt idx="37217">
                  <c:v>1.0006162999999999</c:v>
                </c:pt>
                <c:pt idx="37218">
                  <c:v>0.99748179999999997</c:v>
                </c:pt>
                <c:pt idx="37219">
                  <c:v>0.99398960000000003</c:v>
                </c:pt>
                <c:pt idx="37220">
                  <c:v>0.99442649999999999</c:v>
                </c:pt>
                <c:pt idx="37221">
                  <c:v>0.99822460000000002</c:v>
                </c:pt>
                <c:pt idx="37222">
                  <c:v>0.98822695000000005</c:v>
                </c:pt>
                <c:pt idx="37223">
                  <c:v>0.99861180000000005</c:v>
                </c:pt>
                <c:pt idx="37224">
                  <c:v>1.0007277999999999</c:v>
                </c:pt>
                <c:pt idx="37225">
                  <c:v>0.96786713999999996</c:v>
                </c:pt>
                <c:pt idx="37226">
                  <c:v>1.0015925000000001</c:v>
                </c:pt>
                <c:pt idx="37227">
                  <c:v>0.99141049999999997</c:v>
                </c:pt>
                <c:pt idx="37228">
                  <c:v>1.0006657999999999</c:v>
                </c:pt>
                <c:pt idx="37229">
                  <c:v>0.99154365</c:v>
                </c:pt>
                <c:pt idx="37230">
                  <c:v>1.0002968000000001</c:v>
                </c:pt>
                <c:pt idx="37231">
                  <c:v>0.99857079999999998</c:v>
                </c:pt>
                <c:pt idx="37232">
                  <c:v>0.98634540000000004</c:v>
                </c:pt>
                <c:pt idx="37233">
                  <c:v>0.99303200000000003</c:v>
                </c:pt>
                <c:pt idx="37234">
                  <c:v>1.000823</c:v>
                </c:pt>
                <c:pt idx="37235">
                  <c:v>1.0014841999999999</c:v>
                </c:pt>
                <c:pt idx="37236">
                  <c:v>0.96498019999999995</c:v>
                </c:pt>
                <c:pt idx="37237">
                  <c:v>1.0008732</c:v>
                </c:pt>
                <c:pt idx="37238">
                  <c:v>0.99985594</c:v>
                </c:pt>
                <c:pt idx="37239">
                  <c:v>0.98650380000000004</c:v>
                </c:pt>
                <c:pt idx="37240">
                  <c:v>0.99449449999999995</c:v>
                </c:pt>
                <c:pt idx="37241">
                  <c:v>0.98672899999999997</c:v>
                </c:pt>
                <c:pt idx="37242">
                  <c:v>0.98370665000000002</c:v>
                </c:pt>
                <c:pt idx="37243">
                  <c:v>0.9926779</c:v>
                </c:pt>
                <c:pt idx="37244">
                  <c:v>0.98466885000000004</c:v>
                </c:pt>
                <c:pt idx="37245">
                  <c:v>1.0010558000000001</c:v>
                </c:pt>
                <c:pt idx="37246">
                  <c:v>0.99423563000000004</c:v>
                </c:pt>
                <c:pt idx="37247">
                  <c:v>0.99974512999999998</c:v>
                </c:pt>
                <c:pt idx="37248">
                  <c:v>0.99484879999999998</c:v>
                </c:pt>
                <c:pt idx="37249">
                  <c:v>0.97792120000000005</c:v>
                </c:pt>
                <c:pt idx="37250">
                  <c:v>0.96546536999999999</c:v>
                </c:pt>
                <c:pt idx="37251">
                  <c:v>0.99279903999999997</c:v>
                </c:pt>
                <c:pt idx="37252">
                  <c:v>0.98401479999999997</c:v>
                </c:pt>
                <c:pt idx="37253">
                  <c:v>0.99715849999999995</c:v>
                </c:pt>
                <c:pt idx="37254">
                  <c:v>0.99770397</c:v>
                </c:pt>
                <c:pt idx="37255">
                  <c:v>0.99885049999999997</c:v>
                </c:pt>
                <c:pt idx="37256">
                  <c:v>0.99733364999999996</c:v>
                </c:pt>
                <c:pt idx="37257">
                  <c:v>1.0007797</c:v>
                </c:pt>
                <c:pt idx="37258">
                  <c:v>0.99976299999999996</c:v>
                </c:pt>
                <c:pt idx="37259">
                  <c:v>0.95880810000000005</c:v>
                </c:pt>
                <c:pt idx="37260">
                  <c:v>0.99552149999999995</c:v>
                </c:pt>
                <c:pt idx="37261">
                  <c:v>0.99218075999999999</c:v>
                </c:pt>
                <c:pt idx="37262">
                  <c:v>0.99852700000000005</c:v>
                </c:pt>
                <c:pt idx="37263">
                  <c:v>1.0012093</c:v>
                </c:pt>
                <c:pt idx="37264">
                  <c:v>0.99729645</c:v>
                </c:pt>
                <c:pt idx="37265">
                  <c:v>0.99744695000000005</c:v>
                </c:pt>
                <c:pt idx="37266">
                  <c:v>0.99721150000000003</c:v>
                </c:pt>
                <c:pt idx="37267">
                  <c:v>0.99811673000000001</c:v>
                </c:pt>
                <c:pt idx="37268">
                  <c:v>0.99084044000000004</c:v>
                </c:pt>
                <c:pt idx="37269">
                  <c:v>1.0005120999999999</c:v>
                </c:pt>
                <c:pt idx="37270">
                  <c:v>0.99182563999999995</c:v>
                </c:pt>
                <c:pt idx="37271">
                  <c:v>1.0008438</c:v>
                </c:pt>
                <c:pt idx="37272">
                  <c:v>0.99974569999999996</c:v>
                </c:pt>
                <c:pt idx="37273">
                  <c:v>1.0020127000000001</c:v>
                </c:pt>
                <c:pt idx="37274">
                  <c:v>0.97415984</c:v>
                </c:pt>
                <c:pt idx="37275">
                  <c:v>1.0003500999999999</c:v>
                </c:pt>
                <c:pt idx="37276">
                  <c:v>0.99695230000000001</c:v>
                </c:pt>
                <c:pt idx="37277">
                  <c:v>0.99968283999999996</c:v>
                </c:pt>
                <c:pt idx="37278">
                  <c:v>0.98771609999999999</c:v>
                </c:pt>
                <c:pt idx="37279">
                  <c:v>0.98426550000000002</c:v>
                </c:pt>
                <c:pt idx="37280">
                  <c:v>0.9999709</c:v>
                </c:pt>
                <c:pt idx="37281">
                  <c:v>0.99801039999999996</c:v>
                </c:pt>
                <c:pt idx="37282">
                  <c:v>0.99189614999999998</c:v>
                </c:pt>
                <c:pt idx="37283">
                  <c:v>0.98750890000000002</c:v>
                </c:pt>
                <c:pt idx="37284">
                  <c:v>0.99148599999999998</c:v>
                </c:pt>
                <c:pt idx="37285">
                  <c:v>0.98368745999999996</c:v>
                </c:pt>
                <c:pt idx="37286">
                  <c:v>1.0000435999999999</c:v>
                </c:pt>
                <c:pt idx="37287">
                  <c:v>0.99967280000000003</c:v>
                </c:pt>
                <c:pt idx="37288">
                  <c:v>0.9725454</c:v>
                </c:pt>
                <c:pt idx="37289">
                  <c:v>0.99775046000000001</c:v>
                </c:pt>
                <c:pt idx="37290">
                  <c:v>1.0004097999999999</c:v>
                </c:pt>
                <c:pt idx="37291">
                  <c:v>0.99962879999999998</c:v>
                </c:pt>
                <c:pt idx="37292">
                  <c:v>0.99630640000000004</c:v>
                </c:pt>
                <c:pt idx="37293">
                  <c:v>1.0009086</c:v>
                </c:pt>
                <c:pt idx="37294">
                  <c:v>1.0007615000000001</c:v>
                </c:pt>
                <c:pt idx="37295">
                  <c:v>1.0010082</c:v>
                </c:pt>
                <c:pt idx="37296">
                  <c:v>0.94498813000000004</c:v>
                </c:pt>
                <c:pt idx="37297">
                  <c:v>0.99465513000000005</c:v>
                </c:pt>
                <c:pt idx="37298">
                  <c:v>0.98309619999999998</c:v>
                </c:pt>
                <c:pt idx="37299">
                  <c:v>0.99197959999999996</c:v>
                </c:pt>
                <c:pt idx="37300">
                  <c:v>1.0001518</c:v>
                </c:pt>
                <c:pt idx="37301">
                  <c:v>0.99980979999999997</c:v>
                </c:pt>
                <c:pt idx="37302">
                  <c:v>0.99974626</c:v>
                </c:pt>
                <c:pt idx="37303">
                  <c:v>0.99069077000000005</c:v>
                </c:pt>
                <c:pt idx="37304">
                  <c:v>0.99603814000000002</c:v>
                </c:pt>
                <c:pt idx="37305">
                  <c:v>0.99756723999999997</c:v>
                </c:pt>
                <c:pt idx="37306">
                  <c:v>0.99092290000000005</c:v>
                </c:pt>
                <c:pt idx="37307">
                  <c:v>0.99897957000000004</c:v>
                </c:pt>
                <c:pt idx="37308">
                  <c:v>0.98709009999999997</c:v>
                </c:pt>
                <c:pt idx="37309">
                  <c:v>0.97826767000000003</c:v>
                </c:pt>
                <c:pt idx="37310">
                  <c:v>1.0009385</c:v>
                </c:pt>
                <c:pt idx="37311">
                  <c:v>0.99981624000000002</c:v>
                </c:pt>
                <c:pt idx="37312">
                  <c:v>0.98573109999999997</c:v>
                </c:pt>
                <c:pt idx="37313">
                  <c:v>0.77736070000000002</c:v>
                </c:pt>
                <c:pt idx="37314">
                  <c:v>0.99158513999999998</c:v>
                </c:pt>
                <c:pt idx="37315">
                  <c:v>1.0002663000000001</c:v>
                </c:pt>
                <c:pt idx="37316">
                  <c:v>1.0013635000000001</c:v>
                </c:pt>
                <c:pt idx="37317">
                  <c:v>0.99436367000000003</c:v>
                </c:pt>
                <c:pt idx="37318">
                  <c:v>1.0033544000000001</c:v>
                </c:pt>
                <c:pt idx="37319">
                  <c:v>0.95446854999999997</c:v>
                </c:pt>
                <c:pt idx="37320">
                  <c:v>0.99603474000000003</c:v>
                </c:pt>
                <c:pt idx="37321">
                  <c:v>0.98031489999999999</c:v>
                </c:pt>
                <c:pt idx="37322">
                  <c:v>0.97483534000000005</c:v>
                </c:pt>
                <c:pt idx="37323">
                  <c:v>0.99716400000000005</c:v>
                </c:pt>
                <c:pt idx="37324">
                  <c:v>0.9871124</c:v>
                </c:pt>
                <c:pt idx="37325">
                  <c:v>0.99563056000000005</c:v>
                </c:pt>
                <c:pt idx="37326">
                  <c:v>0.98989490000000002</c:v>
                </c:pt>
                <c:pt idx="37327">
                  <c:v>0.99059410000000003</c:v>
                </c:pt>
                <c:pt idx="37328">
                  <c:v>0.99763729999999995</c:v>
                </c:pt>
                <c:pt idx="37329">
                  <c:v>0.96874017000000001</c:v>
                </c:pt>
                <c:pt idx="37330">
                  <c:v>0.99988140000000003</c:v>
                </c:pt>
                <c:pt idx="37331">
                  <c:v>0.98377203999999996</c:v>
                </c:pt>
                <c:pt idx="37332">
                  <c:v>0.99244589999999999</c:v>
                </c:pt>
                <c:pt idx="37333">
                  <c:v>0.97852689999999998</c:v>
                </c:pt>
                <c:pt idx="37334">
                  <c:v>0.97342675999999995</c:v>
                </c:pt>
                <c:pt idx="37335">
                  <c:v>1.0014141000000001</c:v>
                </c:pt>
                <c:pt idx="37336">
                  <c:v>1.0011266000000001</c:v>
                </c:pt>
                <c:pt idx="37337">
                  <c:v>0.97902060000000002</c:v>
                </c:pt>
                <c:pt idx="37338">
                  <c:v>0.99267656000000004</c:v>
                </c:pt>
                <c:pt idx="37339">
                  <c:v>0.99132830000000005</c:v>
                </c:pt>
                <c:pt idx="37340">
                  <c:v>1.0003394999999999</c:v>
                </c:pt>
                <c:pt idx="37341">
                  <c:v>0.99933355999999995</c:v>
                </c:pt>
                <c:pt idx="37342">
                  <c:v>0.91703829999999997</c:v>
                </c:pt>
                <c:pt idx="37343">
                  <c:v>0.98348725000000004</c:v>
                </c:pt>
                <c:pt idx="37344">
                  <c:v>0.99761664999999999</c:v>
                </c:pt>
                <c:pt idx="37345">
                  <c:v>0.98952912999999998</c:v>
                </c:pt>
                <c:pt idx="37346">
                  <c:v>1.0001228</c:v>
                </c:pt>
                <c:pt idx="37347">
                  <c:v>1.0019156</c:v>
                </c:pt>
                <c:pt idx="37348">
                  <c:v>0.98118024999999998</c:v>
                </c:pt>
                <c:pt idx="37349">
                  <c:v>0.96862020000000004</c:v>
                </c:pt>
                <c:pt idx="37350">
                  <c:v>0.99587079999999994</c:v>
                </c:pt>
                <c:pt idx="37351">
                  <c:v>0.97696775000000002</c:v>
                </c:pt>
                <c:pt idx="37352">
                  <c:v>1.0002944</c:v>
                </c:pt>
                <c:pt idx="37353">
                  <c:v>1.0019187000000001</c:v>
                </c:pt>
                <c:pt idx="37354">
                  <c:v>0.96573569999999997</c:v>
                </c:pt>
                <c:pt idx="37355">
                  <c:v>0.98992515000000003</c:v>
                </c:pt>
                <c:pt idx="37356">
                  <c:v>0.99179839999999997</c:v>
                </c:pt>
                <c:pt idx="37357">
                  <c:v>0.99822080000000002</c:v>
                </c:pt>
                <c:pt idx="37358">
                  <c:v>0.99895400000000001</c:v>
                </c:pt>
                <c:pt idx="37359">
                  <c:v>0.97167219999999999</c:v>
                </c:pt>
                <c:pt idx="37360">
                  <c:v>0.97095180000000003</c:v>
                </c:pt>
                <c:pt idx="37361">
                  <c:v>0.98489916</c:v>
                </c:pt>
                <c:pt idx="37362">
                  <c:v>0.98659337000000003</c:v>
                </c:pt>
                <c:pt idx="37363">
                  <c:v>1.0005099</c:v>
                </c:pt>
                <c:pt idx="37364">
                  <c:v>1.0007975</c:v>
                </c:pt>
                <c:pt idx="37365">
                  <c:v>0.99177545</c:v>
                </c:pt>
                <c:pt idx="37366">
                  <c:v>0.94923663000000003</c:v>
                </c:pt>
                <c:pt idx="37367">
                  <c:v>0.98457753999999997</c:v>
                </c:pt>
                <c:pt idx="37368">
                  <c:v>1.0003997</c:v>
                </c:pt>
                <c:pt idx="37369">
                  <c:v>0.99544460000000001</c:v>
                </c:pt>
                <c:pt idx="37370">
                  <c:v>0.97513150000000004</c:v>
                </c:pt>
                <c:pt idx="37371">
                  <c:v>1.0015868999999999</c:v>
                </c:pt>
                <c:pt idx="37372">
                  <c:v>1.0008184</c:v>
                </c:pt>
                <c:pt idx="37373">
                  <c:v>1.0046587</c:v>
                </c:pt>
                <c:pt idx="37374">
                  <c:v>0.97019464</c:v>
                </c:pt>
                <c:pt idx="37375">
                  <c:v>0.99106280000000002</c:v>
                </c:pt>
                <c:pt idx="37376">
                  <c:v>0.99916609999999995</c:v>
                </c:pt>
                <c:pt idx="37377">
                  <c:v>0.99917834999999999</c:v>
                </c:pt>
                <c:pt idx="37378">
                  <c:v>0.98831356000000004</c:v>
                </c:pt>
                <c:pt idx="37379">
                  <c:v>0.98589724000000001</c:v>
                </c:pt>
                <c:pt idx="37380">
                  <c:v>0.98866546</c:v>
                </c:pt>
                <c:pt idx="37381">
                  <c:v>0.98392343999999998</c:v>
                </c:pt>
                <c:pt idx="37382">
                  <c:v>0.99297683999999997</c:v>
                </c:pt>
                <c:pt idx="37383">
                  <c:v>0.9882938</c:v>
                </c:pt>
                <c:pt idx="37384">
                  <c:v>1.000281</c:v>
                </c:pt>
                <c:pt idx="37385">
                  <c:v>0.99131340000000001</c:v>
                </c:pt>
                <c:pt idx="37386">
                  <c:v>0.99978400000000001</c:v>
                </c:pt>
                <c:pt idx="37387">
                  <c:v>0.99244390000000005</c:v>
                </c:pt>
                <c:pt idx="37388">
                  <c:v>0.99991392999999995</c:v>
                </c:pt>
                <c:pt idx="37389">
                  <c:v>0.98913026000000004</c:v>
                </c:pt>
                <c:pt idx="37390">
                  <c:v>0.99523972999999999</c:v>
                </c:pt>
                <c:pt idx="37391">
                  <c:v>0.95762550000000002</c:v>
                </c:pt>
                <c:pt idx="37392">
                  <c:v>0.99143519999999996</c:v>
                </c:pt>
                <c:pt idx="37393">
                  <c:v>0.99169934000000004</c:v>
                </c:pt>
                <c:pt idx="37394">
                  <c:v>0.98581719999999995</c:v>
                </c:pt>
                <c:pt idx="37395">
                  <c:v>0.99955236999999997</c:v>
                </c:pt>
                <c:pt idx="37396">
                  <c:v>1.0002024</c:v>
                </c:pt>
                <c:pt idx="37397">
                  <c:v>0.96948736999999996</c:v>
                </c:pt>
                <c:pt idx="37398">
                  <c:v>0.98435943999999997</c:v>
                </c:pt>
                <c:pt idx="37399">
                  <c:v>0.99512553000000004</c:v>
                </c:pt>
                <c:pt idx="37400">
                  <c:v>0.99739699999999998</c:v>
                </c:pt>
                <c:pt idx="37401">
                  <c:v>0.99808954999999999</c:v>
                </c:pt>
                <c:pt idx="37402">
                  <c:v>1.0008345000000001</c:v>
                </c:pt>
                <c:pt idx="37403">
                  <c:v>0.97818947000000001</c:v>
                </c:pt>
                <c:pt idx="37404">
                  <c:v>0.99793849999999995</c:v>
                </c:pt>
                <c:pt idx="37405">
                  <c:v>0.99407875999999995</c:v>
                </c:pt>
                <c:pt idx="37406">
                  <c:v>1.0027039</c:v>
                </c:pt>
                <c:pt idx="37407">
                  <c:v>0.99693905999999999</c:v>
                </c:pt>
                <c:pt idx="37408">
                  <c:v>1.0015442000000001</c:v>
                </c:pt>
                <c:pt idx="37409">
                  <c:v>0.98716400000000004</c:v>
                </c:pt>
                <c:pt idx="37410">
                  <c:v>0.98699939999999997</c:v>
                </c:pt>
                <c:pt idx="37411">
                  <c:v>0.99822736000000001</c:v>
                </c:pt>
                <c:pt idx="37412">
                  <c:v>0.99264364999999999</c:v>
                </c:pt>
                <c:pt idx="37413">
                  <c:v>0.99999017000000001</c:v>
                </c:pt>
                <c:pt idx="37414">
                  <c:v>1.0001975000000001</c:v>
                </c:pt>
                <c:pt idx="37415">
                  <c:v>1.0014265</c:v>
                </c:pt>
                <c:pt idx="37416">
                  <c:v>0.99109939999999996</c:v>
                </c:pt>
                <c:pt idx="37417">
                  <c:v>0.99643784999999996</c:v>
                </c:pt>
                <c:pt idx="37418">
                  <c:v>1.0003314999999999</c:v>
                </c:pt>
                <c:pt idx="37419">
                  <c:v>1.0027062</c:v>
                </c:pt>
                <c:pt idx="37420">
                  <c:v>0.99964969999999997</c:v>
                </c:pt>
                <c:pt idx="37421">
                  <c:v>0.99728059999999996</c:v>
                </c:pt>
                <c:pt idx="37422">
                  <c:v>1.0011672</c:v>
                </c:pt>
                <c:pt idx="37423">
                  <c:v>0.99788809999999994</c:v>
                </c:pt>
                <c:pt idx="37424">
                  <c:v>1.0002145</c:v>
                </c:pt>
                <c:pt idx="37425">
                  <c:v>0.99974626</c:v>
                </c:pt>
                <c:pt idx="37426">
                  <c:v>1.0025679000000001</c:v>
                </c:pt>
                <c:pt idx="37427">
                  <c:v>0.95913493999999999</c:v>
                </c:pt>
                <c:pt idx="37428">
                  <c:v>0.99333729999999998</c:v>
                </c:pt>
                <c:pt idx="37429">
                  <c:v>0.99849019999999999</c:v>
                </c:pt>
                <c:pt idx="37430">
                  <c:v>0.97939980000000004</c:v>
                </c:pt>
                <c:pt idx="37431">
                  <c:v>0.98595480000000002</c:v>
                </c:pt>
                <c:pt idx="37432">
                  <c:v>0.96858007000000002</c:v>
                </c:pt>
                <c:pt idx="37433">
                  <c:v>0.98219080000000003</c:v>
                </c:pt>
                <c:pt idx="37434">
                  <c:v>0.99161319999999997</c:v>
                </c:pt>
                <c:pt idx="37435">
                  <c:v>0.96524763000000002</c:v>
                </c:pt>
                <c:pt idx="37436">
                  <c:v>1.0006377</c:v>
                </c:pt>
                <c:pt idx="37437">
                  <c:v>0.99298536999999998</c:v>
                </c:pt>
                <c:pt idx="37438">
                  <c:v>1.0016894000000001</c:v>
                </c:pt>
                <c:pt idx="37439">
                  <c:v>1.0046632</c:v>
                </c:pt>
                <c:pt idx="37440">
                  <c:v>0.98743709999999996</c:v>
                </c:pt>
                <c:pt idx="37441">
                  <c:v>0.99963175999999998</c:v>
                </c:pt>
                <c:pt idx="37442">
                  <c:v>0.99333084000000005</c:v>
                </c:pt>
                <c:pt idx="37443">
                  <c:v>0.99934579999999995</c:v>
                </c:pt>
                <c:pt idx="37444">
                  <c:v>0.99787060000000005</c:v>
                </c:pt>
                <c:pt idx="37445">
                  <c:v>0.98511004000000002</c:v>
                </c:pt>
                <c:pt idx="37446">
                  <c:v>0.99778944000000003</c:v>
                </c:pt>
                <c:pt idx="37447">
                  <c:v>0.98991750000000001</c:v>
                </c:pt>
                <c:pt idx="37448">
                  <c:v>0.99758599999999997</c:v>
                </c:pt>
                <c:pt idx="37449">
                  <c:v>0.99833039999999995</c:v>
                </c:pt>
                <c:pt idx="37450">
                  <c:v>1.0018686999999999</c:v>
                </c:pt>
                <c:pt idx="37451">
                  <c:v>0.99858104999999997</c:v>
                </c:pt>
                <c:pt idx="37452">
                  <c:v>0.99962530000000005</c:v>
                </c:pt>
                <c:pt idx="37453">
                  <c:v>1.0002260000000001</c:v>
                </c:pt>
                <c:pt idx="37454">
                  <c:v>1.0002944</c:v>
                </c:pt>
                <c:pt idx="37455">
                  <c:v>0.99981279999999995</c:v>
                </c:pt>
                <c:pt idx="37456">
                  <c:v>0.97430030000000001</c:v>
                </c:pt>
                <c:pt idx="37457">
                  <c:v>0.99199530000000002</c:v>
                </c:pt>
                <c:pt idx="37458">
                  <c:v>1.0026006999999999</c:v>
                </c:pt>
                <c:pt idx="37459">
                  <c:v>0.97940855999999998</c:v>
                </c:pt>
                <c:pt idx="37460">
                  <c:v>0.99591607000000004</c:v>
                </c:pt>
                <c:pt idx="37461">
                  <c:v>0.9780124</c:v>
                </c:pt>
                <c:pt idx="37462">
                  <c:v>1.0019075</c:v>
                </c:pt>
                <c:pt idx="37463">
                  <c:v>0.93465257000000002</c:v>
                </c:pt>
                <c:pt idx="37464">
                  <c:v>1.0010068000000001</c:v>
                </c:pt>
                <c:pt idx="37465">
                  <c:v>0.98646926999999995</c:v>
                </c:pt>
                <c:pt idx="37466">
                  <c:v>0.99222195000000002</c:v>
                </c:pt>
                <c:pt idx="37467">
                  <c:v>1.0002310999999999</c:v>
                </c:pt>
                <c:pt idx="37468">
                  <c:v>0.99059059999999999</c:v>
                </c:pt>
                <c:pt idx="37469">
                  <c:v>1.0001834999999999</c:v>
                </c:pt>
                <c:pt idx="37470">
                  <c:v>0.98435824999999999</c:v>
                </c:pt>
                <c:pt idx="37471">
                  <c:v>0.99677265000000004</c:v>
                </c:pt>
                <c:pt idx="37472">
                  <c:v>0.96819330000000003</c:v>
                </c:pt>
                <c:pt idx="37473">
                  <c:v>0.99958605</c:v>
                </c:pt>
                <c:pt idx="37474">
                  <c:v>0.99617124000000001</c:v>
                </c:pt>
                <c:pt idx="37475">
                  <c:v>0.94872904000000002</c:v>
                </c:pt>
                <c:pt idx="37476">
                  <c:v>0.99734469999999997</c:v>
                </c:pt>
                <c:pt idx="37477">
                  <c:v>0.99178869999999997</c:v>
                </c:pt>
                <c:pt idx="37478">
                  <c:v>0.99068480000000003</c:v>
                </c:pt>
                <c:pt idx="37479">
                  <c:v>0.95151889999999995</c:v>
                </c:pt>
                <c:pt idx="37480">
                  <c:v>0.98563219999999996</c:v>
                </c:pt>
                <c:pt idx="37481">
                  <c:v>0.98763500000000004</c:v>
                </c:pt>
                <c:pt idx="37482">
                  <c:v>0.99960022999999998</c:v>
                </c:pt>
                <c:pt idx="37483">
                  <c:v>0.98698395000000005</c:v>
                </c:pt>
                <c:pt idx="37484">
                  <c:v>0.99750786999999996</c:v>
                </c:pt>
                <c:pt idx="37485">
                  <c:v>0.98279669999999997</c:v>
                </c:pt>
                <c:pt idx="37486">
                  <c:v>1.0000078999999999</c:v>
                </c:pt>
                <c:pt idx="37487">
                  <c:v>0.99379176000000002</c:v>
                </c:pt>
                <c:pt idx="37488">
                  <c:v>0.99701136000000001</c:v>
                </c:pt>
                <c:pt idx="37489">
                  <c:v>1.0003709000000001</c:v>
                </c:pt>
                <c:pt idx="37490">
                  <c:v>0.9710162</c:v>
                </c:pt>
                <c:pt idx="37491">
                  <c:v>0.99668809999999997</c:v>
                </c:pt>
                <c:pt idx="37492">
                  <c:v>0.99981635999999996</c:v>
                </c:pt>
                <c:pt idx="37493">
                  <c:v>0.99369233999999995</c:v>
                </c:pt>
                <c:pt idx="37494">
                  <c:v>0.98611800000000005</c:v>
                </c:pt>
                <c:pt idx="37495">
                  <c:v>0.99989090000000003</c:v>
                </c:pt>
                <c:pt idx="37496">
                  <c:v>0.99688876000000004</c:v>
                </c:pt>
                <c:pt idx="37497">
                  <c:v>0.99527394999999996</c:v>
                </c:pt>
                <c:pt idx="37498">
                  <c:v>0.99739719999999998</c:v>
                </c:pt>
                <c:pt idx="37499">
                  <c:v>0.99647920000000001</c:v>
                </c:pt>
                <c:pt idx="37500">
                  <c:v>0.95908766999999995</c:v>
                </c:pt>
                <c:pt idx="37501">
                  <c:v>0.99970159999999997</c:v>
                </c:pt>
                <c:pt idx="37502">
                  <c:v>1.0000578</c:v>
                </c:pt>
                <c:pt idx="37503">
                  <c:v>0.99790232999999995</c:v>
                </c:pt>
                <c:pt idx="37504">
                  <c:v>0.99505100000000002</c:v>
                </c:pt>
                <c:pt idx="37505">
                  <c:v>0.97255340000000001</c:v>
                </c:pt>
                <c:pt idx="37506">
                  <c:v>0.99671792999999997</c:v>
                </c:pt>
                <c:pt idx="37507">
                  <c:v>0.98308689999999999</c:v>
                </c:pt>
                <c:pt idx="37508">
                  <c:v>0.98659180000000002</c:v>
                </c:pt>
                <c:pt idx="37509">
                  <c:v>0.97658086</c:v>
                </c:pt>
                <c:pt idx="37510">
                  <c:v>1.0027805999999999</c:v>
                </c:pt>
                <c:pt idx="37511">
                  <c:v>0.98270599999999997</c:v>
                </c:pt>
                <c:pt idx="37512">
                  <c:v>0.99196779999999996</c:v>
                </c:pt>
                <c:pt idx="37513">
                  <c:v>0.99571560000000003</c:v>
                </c:pt>
                <c:pt idx="37514">
                  <c:v>1.0019138999999999</c:v>
                </c:pt>
                <c:pt idx="37515">
                  <c:v>0.98320949999999996</c:v>
                </c:pt>
                <c:pt idx="37516">
                  <c:v>0.981074</c:v>
                </c:pt>
                <c:pt idx="37517">
                  <c:v>0.98854816000000001</c:v>
                </c:pt>
                <c:pt idx="37518">
                  <c:v>0.90263260000000001</c:v>
                </c:pt>
                <c:pt idx="37519">
                  <c:v>0.99520249999999999</c:v>
                </c:pt>
                <c:pt idx="37520">
                  <c:v>0.97204464999999995</c:v>
                </c:pt>
                <c:pt idx="37521">
                  <c:v>0.97816179999999997</c:v>
                </c:pt>
                <c:pt idx="37522">
                  <c:v>0.99896010000000002</c:v>
                </c:pt>
                <c:pt idx="37523">
                  <c:v>0.99361739999999998</c:v>
                </c:pt>
                <c:pt idx="37524">
                  <c:v>0.95056580000000002</c:v>
                </c:pt>
                <c:pt idx="37525">
                  <c:v>1.0008748999999999</c:v>
                </c:pt>
                <c:pt idx="37526">
                  <c:v>0.98240209999999994</c:v>
                </c:pt>
                <c:pt idx="37527">
                  <c:v>0.98731106999999996</c:v>
                </c:pt>
                <c:pt idx="37528">
                  <c:v>0.99672430000000001</c:v>
                </c:pt>
                <c:pt idx="37529">
                  <c:v>0.96633285000000002</c:v>
                </c:pt>
                <c:pt idx="37530">
                  <c:v>0.96521520000000005</c:v>
                </c:pt>
                <c:pt idx="37531">
                  <c:v>0.99209665999999996</c:v>
                </c:pt>
                <c:pt idx="37532">
                  <c:v>0.98190259999999996</c:v>
                </c:pt>
                <c:pt idx="37533">
                  <c:v>0.98521656000000002</c:v>
                </c:pt>
                <c:pt idx="37534">
                  <c:v>0.98172413999999997</c:v>
                </c:pt>
                <c:pt idx="37535">
                  <c:v>0.99993264999999998</c:v>
                </c:pt>
                <c:pt idx="37536">
                  <c:v>0.99988100000000002</c:v>
                </c:pt>
                <c:pt idx="37537">
                  <c:v>1.0005473</c:v>
                </c:pt>
                <c:pt idx="37538">
                  <c:v>1.0015080000000001</c:v>
                </c:pt>
                <c:pt idx="37539">
                  <c:v>1.0001842999999999</c:v>
                </c:pt>
                <c:pt idx="37540">
                  <c:v>0.98256710000000003</c:v>
                </c:pt>
                <c:pt idx="37541">
                  <c:v>1.0020595000000001</c:v>
                </c:pt>
                <c:pt idx="37542">
                  <c:v>1.0000821</c:v>
                </c:pt>
                <c:pt idx="37543">
                  <c:v>0.9949017</c:v>
                </c:pt>
                <c:pt idx="37544">
                  <c:v>0.98824210000000001</c:v>
                </c:pt>
                <c:pt idx="37545">
                  <c:v>0.99926066000000002</c:v>
                </c:pt>
                <c:pt idx="37546">
                  <c:v>0.99801510000000004</c:v>
                </c:pt>
                <c:pt idx="37547">
                  <c:v>0.99419159999999995</c:v>
                </c:pt>
                <c:pt idx="37548">
                  <c:v>0.97011879999999995</c:v>
                </c:pt>
                <c:pt idx="37549">
                  <c:v>1.0012156999999999</c:v>
                </c:pt>
                <c:pt idx="37550">
                  <c:v>0.99724789999999996</c:v>
                </c:pt>
                <c:pt idx="37551">
                  <c:v>0.99549279999999996</c:v>
                </c:pt>
                <c:pt idx="37552">
                  <c:v>1.0004461</c:v>
                </c:pt>
                <c:pt idx="37553">
                  <c:v>0.99866253000000005</c:v>
                </c:pt>
                <c:pt idx="37554">
                  <c:v>0.86031270000000004</c:v>
                </c:pt>
                <c:pt idx="37555">
                  <c:v>0.99521183999999996</c:v>
                </c:pt>
                <c:pt idx="37556">
                  <c:v>0.97771096000000002</c:v>
                </c:pt>
                <c:pt idx="37557">
                  <c:v>0.99903050000000004</c:v>
                </c:pt>
                <c:pt idx="37558">
                  <c:v>0.99192952999999995</c:v>
                </c:pt>
                <c:pt idx="37559">
                  <c:v>0.99419016000000004</c:v>
                </c:pt>
                <c:pt idx="37560">
                  <c:v>0.96659373999999998</c:v>
                </c:pt>
                <c:pt idx="37561">
                  <c:v>0.99477530000000003</c:v>
                </c:pt>
                <c:pt idx="37562">
                  <c:v>0.98475486000000001</c:v>
                </c:pt>
                <c:pt idx="37563">
                  <c:v>0.99292283999999997</c:v>
                </c:pt>
                <c:pt idx="37564">
                  <c:v>1.0040454000000001</c:v>
                </c:pt>
                <c:pt idx="37565">
                  <c:v>0.85919690000000004</c:v>
                </c:pt>
                <c:pt idx="37566">
                  <c:v>0.99943525</c:v>
                </c:pt>
                <c:pt idx="37567">
                  <c:v>0.98137700000000005</c:v>
                </c:pt>
                <c:pt idx="37568">
                  <c:v>0.99921539999999998</c:v>
                </c:pt>
                <c:pt idx="37569">
                  <c:v>1.0019157000000001</c:v>
                </c:pt>
                <c:pt idx="37570">
                  <c:v>1.0001528</c:v>
                </c:pt>
                <c:pt idx="37571">
                  <c:v>0.99916640000000001</c:v>
                </c:pt>
                <c:pt idx="37572">
                  <c:v>0.994031</c:v>
                </c:pt>
                <c:pt idx="37573">
                  <c:v>0.98536000000000001</c:v>
                </c:pt>
                <c:pt idx="37574">
                  <c:v>0.99624570000000001</c:v>
                </c:pt>
                <c:pt idx="37575">
                  <c:v>0.99434816999999998</c:v>
                </c:pt>
                <c:pt idx="37576">
                  <c:v>0.99734</c:v>
                </c:pt>
                <c:pt idx="37577">
                  <c:v>0.93550104000000001</c:v>
                </c:pt>
                <c:pt idx="37578">
                  <c:v>0.99963504000000003</c:v>
                </c:pt>
                <c:pt idx="37579">
                  <c:v>1.000205</c:v>
                </c:pt>
                <c:pt idx="37580">
                  <c:v>0.96230400000000005</c:v>
                </c:pt>
                <c:pt idx="37581">
                  <c:v>0.99849969999999999</c:v>
                </c:pt>
                <c:pt idx="37582">
                  <c:v>0.99766100000000002</c:v>
                </c:pt>
                <c:pt idx="37583">
                  <c:v>0.96013004000000002</c:v>
                </c:pt>
                <c:pt idx="37584">
                  <c:v>1.0007600999999999</c:v>
                </c:pt>
                <c:pt idx="37585">
                  <c:v>1.0022087</c:v>
                </c:pt>
                <c:pt idx="37586">
                  <c:v>0.99280659999999998</c:v>
                </c:pt>
                <c:pt idx="37587">
                  <c:v>0.99243729999999997</c:v>
                </c:pt>
                <c:pt idx="37588">
                  <c:v>0.99929420000000002</c:v>
                </c:pt>
                <c:pt idx="37589">
                  <c:v>0.98902749999999995</c:v>
                </c:pt>
                <c:pt idx="37590">
                  <c:v>0.96882109999999999</c:v>
                </c:pt>
                <c:pt idx="37591">
                  <c:v>0.9995079</c:v>
                </c:pt>
                <c:pt idx="37592">
                  <c:v>0.98255336000000004</c:v>
                </c:pt>
                <c:pt idx="37593">
                  <c:v>1.0000933000000001</c:v>
                </c:pt>
                <c:pt idx="37594">
                  <c:v>0.95793799999999996</c:v>
                </c:pt>
                <c:pt idx="37595">
                  <c:v>0.98973990000000001</c:v>
                </c:pt>
                <c:pt idx="37596">
                  <c:v>1.0010481</c:v>
                </c:pt>
                <c:pt idx="37597">
                  <c:v>1.0021803</c:v>
                </c:pt>
                <c:pt idx="37598">
                  <c:v>1.0012065999999999</c:v>
                </c:pt>
                <c:pt idx="37599">
                  <c:v>0.99914694000000004</c:v>
                </c:pt>
                <c:pt idx="37600">
                  <c:v>0.99971664000000005</c:v>
                </c:pt>
                <c:pt idx="37601">
                  <c:v>0.98782040000000004</c:v>
                </c:pt>
                <c:pt idx="37602">
                  <c:v>1.0005185999999999</c:v>
                </c:pt>
                <c:pt idx="37603">
                  <c:v>0.98869470000000004</c:v>
                </c:pt>
                <c:pt idx="37604">
                  <c:v>0.98350537000000005</c:v>
                </c:pt>
                <c:pt idx="37605">
                  <c:v>0.98783759999999998</c:v>
                </c:pt>
                <c:pt idx="37606">
                  <c:v>0.99844239999999995</c:v>
                </c:pt>
                <c:pt idx="37607">
                  <c:v>0.98332065000000002</c:v>
                </c:pt>
                <c:pt idx="37608">
                  <c:v>0.9860563</c:v>
                </c:pt>
                <c:pt idx="37609">
                  <c:v>0.99826795000000002</c:v>
                </c:pt>
                <c:pt idx="37610">
                  <c:v>0.99983334999999995</c:v>
                </c:pt>
                <c:pt idx="37611">
                  <c:v>0.98563414999999999</c:v>
                </c:pt>
                <c:pt idx="37612">
                  <c:v>0.99883869999999997</c:v>
                </c:pt>
                <c:pt idx="37613">
                  <c:v>0.99729025000000004</c:v>
                </c:pt>
                <c:pt idx="37614">
                  <c:v>1.0002711</c:v>
                </c:pt>
                <c:pt idx="37615">
                  <c:v>0.95895195</c:v>
                </c:pt>
                <c:pt idx="37616">
                  <c:v>0.99436939999999996</c:v>
                </c:pt>
                <c:pt idx="37617">
                  <c:v>0.99525669999999999</c:v>
                </c:pt>
                <c:pt idx="37618">
                  <c:v>1.0005575</c:v>
                </c:pt>
                <c:pt idx="37619">
                  <c:v>0.98160875000000003</c:v>
                </c:pt>
                <c:pt idx="37620">
                  <c:v>1.0000465999999999</c:v>
                </c:pt>
                <c:pt idx="37621">
                  <c:v>0.99867194999999997</c:v>
                </c:pt>
                <c:pt idx="37622">
                  <c:v>0.99902975999999999</c:v>
                </c:pt>
                <c:pt idx="37623">
                  <c:v>1.0002738</c:v>
                </c:pt>
                <c:pt idx="37624">
                  <c:v>0.99884729999999999</c:v>
                </c:pt>
                <c:pt idx="37625">
                  <c:v>0.99642116000000003</c:v>
                </c:pt>
                <c:pt idx="37626">
                  <c:v>0.99107970000000001</c:v>
                </c:pt>
                <c:pt idx="37627">
                  <c:v>0.96839620000000004</c:v>
                </c:pt>
                <c:pt idx="37628">
                  <c:v>0.98831933999999999</c:v>
                </c:pt>
                <c:pt idx="37629">
                  <c:v>1.0020195999999999</c:v>
                </c:pt>
                <c:pt idx="37630">
                  <c:v>1.0000699</c:v>
                </c:pt>
                <c:pt idx="37631">
                  <c:v>0.96281910000000004</c:v>
                </c:pt>
                <c:pt idx="37632">
                  <c:v>0.99953049999999999</c:v>
                </c:pt>
                <c:pt idx="37633">
                  <c:v>0.94102699999999995</c:v>
                </c:pt>
                <c:pt idx="37634">
                  <c:v>0.99842120000000001</c:v>
                </c:pt>
                <c:pt idx="37635">
                  <c:v>1.0006523000000001</c:v>
                </c:pt>
                <c:pt idx="37636">
                  <c:v>0.98578644000000004</c:v>
                </c:pt>
                <c:pt idx="37637">
                  <c:v>0.99481016</c:v>
                </c:pt>
                <c:pt idx="37638">
                  <c:v>0.99181269999999999</c:v>
                </c:pt>
                <c:pt idx="37639">
                  <c:v>0.99839049999999996</c:v>
                </c:pt>
                <c:pt idx="37640">
                  <c:v>0.99974626</c:v>
                </c:pt>
                <c:pt idx="37641">
                  <c:v>1.0001842999999999</c:v>
                </c:pt>
                <c:pt idx="37642">
                  <c:v>0.95816796999999998</c:v>
                </c:pt>
                <c:pt idx="37643">
                  <c:v>0.99183299999999996</c:v>
                </c:pt>
                <c:pt idx="37644">
                  <c:v>0.96681075999999999</c:v>
                </c:pt>
                <c:pt idx="37645">
                  <c:v>1.0021397999999999</c:v>
                </c:pt>
                <c:pt idx="37646">
                  <c:v>0.99483423999999998</c:v>
                </c:pt>
                <c:pt idx="37647">
                  <c:v>0.97682009999999997</c:v>
                </c:pt>
                <c:pt idx="37648">
                  <c:v>0.97043069999999998</c:v>
                </c:pt>
                <c:pt idx="37649">
                  <c:v>1.0006089</c:v>
                </c:pt>
                <c:pt idx="37650">
                  <c:v>0.99649600000000005</c:v>
                </c:pt>
                <c:pt idx="37651">
                  <c:v>0.98026334999999998</c:v>
                </c:pt>
                <c:pt idx="37652">
                  <c:v>0.99171734</c:v>
                </c:pt>
                <c:pt idx="37653">
                  <c:v>0.99013249999999997</c:v>
                </c:pt>
                <c:pt idx="37654">
                  <c:v>0.98824394000000004</c:v>
                </c:pt>
                <c:pt idx="37655">
                  <c:v>0.95499223</c:v>
                </c:pt>
                <c:pt idx="37656">
                  <c:v>0.98536020000000002</c:v>
                </c:pt>
                <c:pt idx="37657">
                  <c:v>1.0028676999999999</c:v>
                </c:pt>
                <c:pt idx="37658">
                  <c:v>0.99919009999999997</c:v>
                </c:pt>
                <c:pt idx="37659">
                  <c:v>0.99879514999999996</c:v>
                </c:pt>
                <c:pt idx="37660">
                  <c:v>0.99895900000000004</c:v>
                </c:pt>
                <c:pt idx="37661">
                  <c:v>0.99970983999999996</c:v>
                </c:pt>
                <c:pt idx="37662">
                  <c:v>0.9996834</c:v>
                </c:pt>
                <c:pt idx="37663">
                  <c:v>1.0009385</c:v>
                </c:pt>
                <c:pt idx="37664">
                  <c:v>0.99511550000000004</c:v>
                </c:pt>
                <c:pt idx="37665">
                  <c:v>0.99025319999999994</c:v>
                </c:pt>
                <c:pt idx="37666">
                  <c:v>0.99253553000000005</c:v>
                </c:pt>
                <c:pt idx="37667">
                  <c:v>0.99892305999999997</c:v>
                </c:pt>
                <c:pt idx="37668">
                  <c:v>1.0000608</c:v>
                </c:pt>
                <c:pt idx="37669">
                  <c:v>1.0003097000000001</c:v>
                </c:pt>
                <c:pt idx="37670">
                  <c:v>1.0007244</c:v>
                </c:pt>
                <c:pt idx="37671">
                  <c:v>0.98800390000000005</c:v>
                </c:pt>
                <c:pt idx="37672">
                  <c:v>0.99195986999999997</c:v>
                </c:pt>
                <c:pt idx="37673">
                  <c:v>0.99866164000000002</c:v>
                </c:pt>
                <c:pt idx="37674">
                  <c:v>1.0000720999999999</c:v>
                </c:pt>
                <c:pt idx="37675">
                  <c:v>1.0005185999999999</c:v>
                </c:pt>
                <c:pt idx="37676">
                  <c:v>0.98264056</c:v>
                </c:pt>
                <c:pt idx="37677">
                  <c:v>0.99391775999999998</c:v>
                </c:pt>
                <c:pt idx="37678">
                  <c:v>0.93628334999999996</c:v>
                </c:pt>
                <c:pt idx="37679">
                  <c:v>0.99951290000000004</c:v>
                </c:pt>
                <c:pt idx="37680">
                  <c:v>0.93698495999999998</c:v>
                </c:pt>
                <c:pt idx="37681">
                  <c:v>0.95894820000000003</c:v>
                </c:pt>
                <c:pt idx="37682">
                  <c:v>0.99934447000000004</c:v>
                </c:pt>
                <c:pt idx="37683">
                  <c:v>0.9893208</c:v>
                </c:pt>
                <c:pt idx="37684">
                  <c:v>0.98725339999999995</c:v>
                </c:pt>
                <c:pt idx="37685">
                  <c:v>0.94830420000000004</c:v>
                </c:pt>
                <c:pt idx="37686">
                  <c:v>0.99908763</c:v>
                </c:pt>
                <c:pt idx="37687">
                  <c:v>0.99624900000000005</c:v>
                </c:pt>
                <c:pt idx="37688">
                  <c:v>0.99873226999999998</c:v>
                </c:pt>
                <c:pt idx="37689">
                  <c:v>0.98592513999999998</c:v>
                </c:pt>
                <c:pt idx="37690">
                  <c:v>0.99873816999999998</c:v>
                </c:pt>
                <c:pt idx="37691">
                  <c:v>1.0016092000000001</c:v>
                </c:pt>
                <c:pt idx="37692">
                  <c:v>1.0006718999999999</c:v>
                </c:pt>
                <c:pt idx="37693">
                  <c:v>1.0000728000000001</c:v>
                </c:pt>
                <c:pt idx="37694">
                  <c:v>0.9954307</c:v>
                </c:pt>
                <c:pt idx="37695">
                  <c:v>0.99844443999999999</c:v>
                </c:pt>
                <c:pt idx="37696">
                  <c:v>0.99790864999999995</c:v>
                </c:pt>
                <c:pt idx="37697">
                  <c:v>0.99039500000000003</c:v>
                </c:pt>
                <c:pt idx="37698">
                  <c:v>1.0002996</c:v>
                </c:pt>
                <c:pt idx="37699">
                  <c:v>0.99958440000000004</c:v>
                </c:pt>
                <c:pt idx="37700">
                  <c:v>0.99907272999999996</c:v>
                </c:pt>
                <c:pt idx="37701">
                  <c:v>0.99463849999999998</c:v>
                </c:pt>
                <c:pt idx="37702">
                  <c:v>0.98543970000000003</c:v>
                </c:pt>
                <c:pt idx="37703">
                  <c:v>0.99802106999999995</c:v>
                </c:pt>
                <c:pt idx="37704">
                  <c:v>0.93304969999999998</c:v>
                </c:pt>
                <c:pt idx="37705">
                  <c:v>0.99370769999999997</c:v>
                </c:pt>
                <c:pt idx="37706">
                  <c:v>0.98055029999999999</c:v>
                </c:pt>
                <c:pt idx="37707">
                  <c:v>0.99641500000000005</c:v>
                </c:pt>
                <c:pt idx="37708">
                  <c:v>0.98160329999999996</c:v>
                </c:pt>
                <c:pt idx="37709">
                  <c:v>1.0006242999999999</c:v>
                </c:pt>
                <c:pt idx="37710">
                  <c:v>0.99870884000000004</c:v>
                </c:pt>
                <c:pt idx="37711">
                  <c:v>0.99959969999999998</c:v>
                </c:pt>
                <c:pt idx="37712">
                  <c:v>0.97434765000000001</c:v>
                </c:pt>
                <c:pt idx="37713">
                  <c:v>1.0007919999999999</c:v>
                </c:pt>
                <c:pt idx="37714">
                  <c:v>0.99085800000000002</c:v>
                </c:pt>
                <c:pt idx="37715">
                  <c:v>0.98464010000000002</c:v>
                </c:pt>
                <c:pt idx="37716">
                  <c:v>1.0003709000000001</c:v>
                </c:pt>
                <c:pt idx="37717">
                  <c:v>0.98221486999999996</c:v>
                </c:pt>
                <c:pt idx="37718">
                  <c:v>0.99981710000000001</c:v>
                </c:pt>
                <c:pt idx="37719">
                  <c:v>0.99540483999999996</c:v>
                </c:pt>
                <c:pt idx="37720">
                  <c:v>1.0016626</c:v>
                </c:pt>
                <c:pt idx="37721">
                  <c:v>0.90370459999999997</c:v>
                </c:pt>
                <c:pt idx="37722">
                  <c:v>0.99739546000000001</c:v>
                </c:pt>
                <c:pt idx="37723">
                  <c:v>1.0052620000000001</c:v>
                </c:pt>
                <c:pt idx="37724">
                  <c:v>0.99799143999999995</c:v>
                </c:pt>
                <c:pt idx="37725">
                  <c:v>0.99966323000000001</c:v>
                </c:pt>
                <c:pt idx="37726">
                  <c:v>0.99783975000000003</c:v>
                </c:pt>
                <c:pt idx="37727">
                  <c:v>0.94994484999999995</c:v>
                </c:pt>
                <c:pt idx="37728">
                  <c:v>0.99999919999999998</c:v>
                </c:pt>
                <c:pt idx="37729">
                  <c:v>1.0005436999999999</c:v>
                </c:pt>
                <c:pt idx="37730">
                  <c:v>1.0001842999999999</c:v>
                </c:pt>
                <c:pt idx="37731">
                  <c:v>0.93686919999999996</c:v>
                </c:pt>
                <c:pt idx="37732">
                  <c:v>1.0004938000000001</c:v>
                </c:pt>
                <c:pt idx="37733">
                  <c:v>0.98268323999999996</c:v>
                </c:pt>
                <c:pt idx="37734">
                  <c:v>1.0012327000000001</c:v>
                </c:pt>
                <c:pt idx="37735">
                  <c:v>0.99884329999999999</c:v>
                </c:pt>
                <c:pt idx="37736">
                  <c:v>0.97475480000000003</c:v>
                </c:pt>
                <c:pt idx="37737">
                  <c:v>0.98069660000000003</c:v>
                </c:pt>
                <c:pt idx="37738">
                  <c:v>0.99350004999999997</c:v>
                </c:pt>
                <c:pt idx="37739">
                  <c:v>0.91939234999999997</c:v>
                </c:pt>
                <c:pt idx="37740">
                  <c:v>0.99634710000000004</c:v>
                </c:pt>
                <c:pt idx="37741">
                  <c:v>0.99794689999999997</c:v>
                </c:pt>
                <c:pt idx="37742">
                  <c:v>0.99163279999999998</c:v>
                </c:pt>
                <c:pt idx="37743">
                  <c:v>0.99701130000000004</c:v>
                </c:pt>
                <c:pt idx="37744">
                  <c:v>0.99934840000000003</c:v>
                </c:pt>
                <c:pt idx="37745">
                  <c:v>0.99690579999999995</c:v>
                </c:pt>
                <c:pt idx="37746">
                  <c:v>0.98625565000000004</c:v>
                </c:pt>
                <c:pt idx="37747">
                  <c:v>0.99954695000000005</c:v>
                </c:pt>
                <c:pt idx="37748">
                  <c:v>0.99758080000000005</c:v>
                </c:pt>
                <c:pt idx="37749">
                  <c:v>0.99047594999999999</c:v>
                </c:pt>
                <c:pt idx="37750">
                  <c:v>0.9508818</c:v>
                </c:pt>
                <c:pt idx="37751">
                  <c:v>0.99865800000000005</c:v>
                </c:pt>
                <c:pt idx="37752">
                  <c:v>1.0013732</c:v>
                </c:pt>
                <c:pt idx="37753">
                  <c:v>1.0001225</c:v>
                </c:pt>
                <c:pt idx="37754">
                  <c:v>0.99385064999999995</c:v>
                </c:pt>
                <c:pt idx="37755">
                  <c:v>0.99329555000000003</c:v>
                </c:pt>
                <c:pt idx="37756">
                  <c:v>0.81062290000000004</c:v>
                </c:pt>
                <c:pt idx="37757">
                  <c:v>0.98762614000000004</c:v>
                </c:pt>
                <c:pt idx="37758">
                  <c:v>1.0009785</c:v>
                </c:pt>
                <c:pt idx="37759">
                  <c:v>0.99947613000000002</c:v>
                </c:pt>
                <c:pt idx="37760">
                  <c:v>1.0039965</c:v>
                </c:pt>
                <c:pt idx="37761">
                  <c:v>1.002167</c:v>
                </c:pt>
                <c:pt idx="37762">
                  <c:v>1.0026575</c:v>
                </c:pt>
                <c:pt idx="37763">
                  <c:v>0.99906240000000002</c:v>
                </c:pt>
                <c:pt idx="37764">
                  <c:v>1.0077841999999999</c:v>
                </c:pt>
                <c:pt idx="37765">
                  <c:v>0.99981576000000005</c:v>
                </c:pt>
                <c:pt idx="37766">
                  <c:v>0.99948210000000004</c:v>
                </c:pt>
                <c:pt idx="37767">
                  <c:v>1.0004953999999999</c:v>
                </c:pt>
                <c:pt idx="37768">
                  <c:v>1.0028967</c:v>
                </c:pt>
                <c:pt idx="37769">
                  <c:v>1.000988</c:v>
                </c:pt>
                <c:pt idx="37770">
                  <c:v>0.98713994000000005</c:v>
                </c:pt>
                <c:pt idx="37771">
                  <c:v>0.9940658</c:v>
                </c:pt>
                <c:pt idx="37772">
                  <c:v>1.0010082</c:v>
                </c:pt>
                <c:pt idx="37773">
                  <c:v>0.88374940000000002</c:v>
                </c:pt>
                <c:pt idx="37774">
                  <c:v>0.99966323000000001</c:v>
                </c:pt>
                <c:pt idx="37775">
                  <c:v>0.99907889999999999</c:v>
                </c:pt>
                <c:pt idx="37776">
                  <c:v>1.0007751</c:v>
                </c:pt>
                <c:pt idx="37777">
                  <c:v>0.98918209999999995</c:v>
                </c:pt>
                <c:pt idx="37778">
                  <c:v>1.0002848</c:v>
                </c:pt>
                <c:pt idx="37779">
                  <c:v>0.97996384000000003</c:v>
                </c:pt>
                <c:pt idx="37780">
                  <c:v>1.0018615</c:v>
                </c:pt>
                <c:pt idx="37781">
                  <c:v>0.99947834000000002</c:v>
                </c:pt>
                <c:pt idx="37782">
                  <c:v>1.0002892999999999</c:v>
                </c:pt>
                <c:pt idx="37783">
                  <c:v>0.98735242999999995</c:v>
                </c:pt>
                <c:pt idx="37784">
                  <c:v>0.99985575999999998</c:v>
                </c:pt>
                <c:pt idx="37785">
                  <c:v>0.98475325000000002</c:v>
                </c:pt>
                <c:pt idx="37786">
                  <c:v>0.99997734999999999</c:v>
                </c:pt>
                <c:pt idx="37787">
                  <c:v>1.0010147</c:v>
                </c:pt>
                <c:pt idx="37788">
                  <c:v>0.99700069999999996</c:v>
                </c:pt>
                <c:pt idx="37789">
                  <c:v>1.0004677</c:v>
                </c:pt>
                <c:pt idx="37790">
                  <c:v>0.99461734000000002</c:v>
                </c:pt>
                <c:pt idx="37791">
                  <c:v>0.99950240000000001</c:v>
                </c:pt>
                <c:pt idx="37792">
                  <c:v>1.0004040999999999</c:v>
                </c:pt>
                <c:pt idx="37793">
                  <c:v>0.99041080000000004</c:v>
                </c:pt>
                <c:pt idx="37794">
                  <c:v>1.0010948</c:v>
                </c:pt>
                <c:pt idx="37795">
                  <c:v>0.99980979999999997</c:v>
                </c:pt>
                <c:pt idx="37796">
                  <c:v>0.99867119999999998</c:v>
                </c:pt>
                <c:pt idx="37797">
                  <c:v>0.99963175999999998</c:v>
                </c:pt>
                <c:pt idx="37798">
                  <c:v>0.99998355000000005</c:v>
                </c:pt>
                <c:pt idx="37799">
                  <c:v>0.99850209999999995</c:v>
                </c:pt>
                <c:pt idx="37800">
                  <c:v>0.99970245000000002</c:v>
                </c:pt>
                <c:pt idx="37801">
                  <c:v>0.97789835999999997</c:v>
                </c:pt>
                <c:pt idx="37802">
                  <c:v>0.99649083999999999</c:v>
                </c:pt>
                <c:pt idx="37803">
                  <c:v>0.95782982999999999</c:v>
                </c:pt>
                <c:pt idx="37804">
                  <c:v>0.98882186000000005</c:v>
                </c:pt>
                <c:pt idx="37805">
                  <c:v>0.96590779999999998</c:v>
                </c:pt>
                <c:pt idx="37806">
                  <c:v>0.98794514</c:v>
                </c:pt>
                <c:pt idx="37807">
                  <c:v>0.99990785000000004</c:v>
                </c:pt>
                <c:pt idx="37808">
                  <c:v>1.0015848000000001</c:v>
                </c:pt>
                <c:pt idx="37809">
                  <c:v>0.99282764999999995</c:v>
                </c:pt>
                <c:pt idx="37810">
                  <c:v>0.99976370000000003</c:v>
                </c:pt>
                <c:pt idx="37811">
                  <c:v>0.96455204000000005</c:v>
                </c:pt>
                <c:pt idx="37812">
                  <c:v>0.9990559</c:v>
                </c:pt>
                <c:pt idx="37813">
                  <c:v>0.99939389999999995</c:v>
                </c:pt>
                <c:pt idx="37814">
                  <c:v>0.99907975999999998</c:v>
                </c:pt>
                <c:pt idx="37815">
                  <c:v>1.0005609</c:v>
                </c:pt>
                <c:pt idx="37816">
                  <c:v>0.99330514999999997</c:v>
                </c:pt>
                <c:pt idx="37817">
                  <c:v>1.0004591</c:v>
                </c:pt>
                <c:pt idx="37818">
                  <c:v>1.0002743999999999</c:v>
                </c:pt>
                <c:pt idx="37819">
                  <c:v>0.9997298</c:v>
                </c:pt>
                <c:pt idx="37820">
                  <c:v>0.99890964999999998</c:v>
                </c:pt>
                <c:pt idx="37821">
                  <c:v>0.93539459999999996</c:v>
                </c:pt>
                <c:pt idx="37822">
                  <c:v>1.0004556</c:v>
                </c:pt>
                <c:pt idx="37823">
                  <c:v>0.99793606999999995</c:v>
                </c:pt>
                <c:pt idx="37824">
                  <c:v>1.0036037</c:v>
                </c:pt>
                <c:pt idx="37825">
                  <c:v>0.99992789999999998</c:v>
                </c:pt>
                <c:pt idx="37826">
                  <c:v>1.0038079</c:v>
                </c:pt>
                <c:pt idx="37827">
                  <c:v>0.98724769999999995</c:v>
                </c:pt>
                <c:pt idx="37828">
                  <c:v>0.99203850000000005</c:v>
                </c:pt>
                <c:pt idx="37829">
                  <c:v>1.0013417</c:v>
                </c:pt>
                <c:pt idx="37830">
                  <c:v>1.0003632</c:v>
                </c:pt>
                <c:pt idx="37831">
                  <c:v>1.0008484</c:v>
                </c:pt>
                <c:pt idx="37832">
                  <c:v>0.97817564000000001</c:v>
                </c:pt>
                <c:pt idx="37833">
                  <c:v>0.99574810000000002</c:v>
                </c:pt>
                <c:pt idx="37834">
                  <c:v>1.0005192999999999</c:v>
                </c:pt>
                <c:pt idx="37835">
                  <c:v>0.99810770000000004</c:v>
                </c:pt>
                <c:pt idx="37836">
                  <c:v>1.0004660999999999</c:v>
                </c:pt>
                <c:pt idx="37837">
                  <c:v>1.0009001</c:v>
                </c:pt>
                <c:pt idx="37838">
                  <c:v>0.9799639</c:v>
                </c:pt>
                <c:pt idx="37839">
                  <c:v>0.99665886000000004</c:v>
                </c:pt>
                <c:pt idx="37840">
                  <c:v>0.97840475999999998</c:v>
                </c:pt>
                <c:pt idx="37841">
                  <c:v>0.9988378</c:v>
                </c:pt>
                <c:pt idx="37842">
                  <c:v>0.98975219999999997</c:v>
                </c:pt>
                <c:pt idx="37843">
                  <c:v>0.99802360000000001</c:v>
                </c:pt>
                <c:pt idx="37844">
                  <c:v>0.99429864000000001</c:v>
                </c:pt>
                <c:pt idx="37845">
                  <c:v>0.99973153999999997</c:v>
                </c:pt>
                <c:pt idx="37846">
                  <c:v>0.9988631</c:v>
                </c:pt>
                <c:pt idx="37847">
                  <c:v>0.97814500000000004</c:v>
                </c:pt>
                <c:pt idx="37848">
                  <c:v>1.0005337000000001</c:v>
                </c:pt>
                <c:pt idx="37849">
                  <c:v>0.97304449999999998</c:v>
                </c:pt>
                <c:pt idx="37850">
                  <c:v>1.0000195999999999</c:v>
                </c:pt>
                <c:pt idx="37851">
                  <c:v>0.961399</c:v>
                </c:pt>
                <c:pt idx="37852">
                  <c:v>0.98769709999999999</c:v>
                </c:pt>
                <c:pt idx="37853">
                  <c:v>1.0008254999999999</c:v>
                </c:pt>
                <c:pt idx="37854">
                  <c:v>0.99932873</c:v>
                </c:pt>
                <c:pt idx="37855">
                  <c:v>0.99926287000000003</c:v>
                </c:pt>
                <c:pt idx="37856">
                  <c:v>1.0009385</c:v>
                </c:pt>
                <c:pt idx="37857">
                  <c:v>1.0003576000000001</c:v>
                </c:pt>
                <c:pt idx="37858">
                  <c:v>0.94151910000000005</c:v>
                </c:pt>
                <c:pt idx="37859">
                  <c:v>0.99511649999999996</c:v>
                </c:pt>
                <c:pt idx="37860">
                  <c:v>0.99504369999999998</c:v>
                </c:pt>
                <c:pt idx="37861">
                  <c:v>0.97020452999999995</c:v>
                </c:pt>
                <c:pt idx="37862">
                  <c:v>1.0015164999999999</c:v>
                </c:pt>
                <c:pt idx="37863">
                  <c:v>0.98494875000000004</c:v>
                </c:pt>
                <c:pt idx="37864">
                  <c:v>0.99429953000000004</c:v>
                </c:pt>
                <c:pt idx="37865">
                  <c:v>0.98566880000000001</c:v>
                </c:pt>
                <c:pt idx="37866">
                  <c:v>0.99976516000000004</c:v>
                </c:pt>
                <c:pt idx="37867">
                  <c:v>0.99030739999999995</c:v>
                </c:pt>
                <c:pt idx="37868">
                  <c:v>0.99129149999999999</c:v>
                </c:pt>
                <c:pt idx="37869">
                  <c:v>0.99412370000000005</c:v>
                </c:pt>
                <c:pt idx="37870">
                  <c:v>1.0001785000000001</c:v>
                </c:pt>
                <c:pt idx="37871">
                  <c:v>0.98669739999999995</c:v>
                </c:pt>
                <c:pt idx="37872">
                  <c:v>0.99992590000000003</c:v>
                </c:pt>
                <c:pt idx="37873">
                  <c:v>0.99877673</c:v>
                </c:pt>
                <c:pt idx="37874">
                  <c:v>1.0006564</c:v>
                </c:pt>
                <c:pt idx="37875">
                  <c:v>0.99697190000000002</c:v>
                </c:pt>
                <c:pt idx="37876">
                  <c:v>0.99977720000000003</c:v>
                </c:pt>
                <c:pt idx="37877">
                  <c:v>0.94777495</c:v>
                </c:pt>
                <c:pt idx="37878">
                  <c:v>0.988927</c:v>
                </c:pt>
                <c:pt idx="37879">
                  <c:v>0.99113439999999997</c:v>
                </c:pt>
                <c:pt idx="37880">
                  <c:v>0.99745667000000005</c:v>
                </c:pt>
                <c:pt idx="37881">
                  <c:v>0.98400133999999995</c:v>
                </c:pt>
                <c:pt idx="37882">
                  <c:v>1.0003587</c:v>
                </c:pt>
                <c:pt idx="37883">
                  <c:v>0.89922919999999995</c:v>
                </c:pt>
                <c:pt idx="37884">
                  <c:v>1.0002477999999999</c:v>
                </c:pt>
                <c:pt idx="37885">
                  <c:v>0.99902480000000005</c:v>
                </c:pt>
                <c:pt idx="37886">
                  <c:v>0.99491680000000005</c:v>
                </c:pt>
                <c:pt idx="37887">
                  <c:v>0.91277889999999995</c:v>
                </c:pt>
                <c:pt idx="37888">
                  <c:v>0.90871449999999998</c:v>
                </c:pt>
                <c:pt idx="37889">
                  <c:v>0.95072305000000001</c:v>
                </c:pt>
                <c:pt idx="37890">
                  <c:v>0.99973803999999999</c:v>
                </c:pt>
                <c:pt idx="37891">
                  <c:v>0.99368529999999999</c:v>
                </c:pt>
                <c:pt idx="37892">
                  <c:v>0.99907100000000004</c:v>
                </c:pt>
                <c:pt idx="37893">
                  <c:v>0.99384123000000002</c:v>
                </c:pt>
                <c:pt idx="37894">
                  <c:v>0.99916050000000001</c:v>
                </c:pt>
                <c:pt idx="37895">
                  <c:v>0.98880005000000004</c:v>
                </c:pt>
                <c:pt idx="37896">
                  <c:v>0.99005840000000001</c:v>
                </c:pt>
                <c:pt idx="37897">
                  <c:v>0.97324264000000005</c:v>
                </c:pt>
                <c:pt idx="37898">
                  <c:v>0.99655090000000002</c:v>
                </c:pt>
                <c:pt idx="37899">
                  <c:v>0.98337865000000002</c:v>
                </c:pt>
                <c:pt idx="37900">
                  <c:v>1.0013757000000001</c:v>
                </c:pt>
                <c:pt idx="37901">
                  <c:v>0.98799170000000003</c:v>
                </c:pt>
                <c:pt idx="37902">
                  <c:v>0.99843353000000001</c:v>
                </c:pt>
                <c:pt idx="37903">
                  <c:v>0.99973239999999997</c:v>
                </c:pt>
                <c:pt idx="37904">
                  <c:v>0.99696949999999995</c:v>
                </c:pt>
                <c:pt idx="37905">
                  <c:v>0.99085765999999997</c:v>
                </c:pt>
                <c:pt idx="37906">
                  <c:v>0.97822714</c:v>
                </c:pt>
                <c:pt idx="37907">
                  <c:v>0.99903666999999996</c:v>
                </c:pt>
                <c:pt idx="37908">
                  <c:v>0.99171189999999998</c:v>
                </c:pt>
                <c:pt idx="37909">
                  <c:v>0.97440857000000003</c:v>
                </c:pt>
                <c:pt idx="37910">
                  <c:v>0.99138400000000004</c:v>
                </c:pt>
                <c:pt idx="37911">
                  <c:v>0.98303014</c:v>
                </c:pt>
                <c:pt idx="37912">
                  <c:v>0.98437923000000005</c:v>
                </c:pt>
                <c:pt idx="37913">
                  <c:v>1.0001382999999999</c:v>
                </c:pt>
                <c:pt idx="37914">
                  <c:v>0.99975829999999999</c:v>
                </c:pt>
                <c:pt idx="37915">
                  <c:v>0.99936913999999999</c:v>
                </c:pt>
                <c:pt idx="37916">
                  <c:v>0.96400595</c:v>
                </c:pt>
                <c:pt idx="37917">
                  <c:v>0.98424864000000001</c:v>
                </c:pt>
                <c:pt idx="37918">
                  <c:v>0.99924546000000003</c:v>
                </c:pt>
                <c:pt idx="37919">
                  <c:v>0.99353385000000005</c:v>
                </c:pt>
                <c:pt idx="37920">
                  <c:v>0.98272340000000002</c:v>
                </c:pt>
                <c:pt idx="37921">
                  <c:v>0.97738427000000005</c:v>
                </c:pt>
                <c:pt idx="37922">
                  <c:v>1.0007044</c:v>
                </c:pt>
                <c:pt idx="37923">
                  <c:v>0.99792700000000001</c:v>
                </c:pt>
                <c:pt idx="37924">
                  <c:v>0.99607920000000005</c:v>
                </c:pt>
                <c:pt idx="37925">
                  <c:v>1.0007849</c:v>
                </c:pt>
                <c:pt idx="37926">
                  <c:v>0.97450230000000004</c:v>
                </c:pt>
                <c:pt idx="37927">
                  <c:v>0.94970449999999995</c:v>
                </c:pt>
                <c:pt idx="37928">
                  <c:v>0.98964405</c:v>
                </c:pt>
                <c:pt idx="37929">
                  <c:v>0.99939935999999996</c:v>
                </c:pt>
                <c:pt idx="37930">
                  <c:v>0.9915813</c:v>
                </c:pt>
                <c:pt idx="37931">
                  <c:v>0.99570449999999999</c:v>
                </c:pt>
                <c:pt idx="37932">
                  <c:v>1.0024723</c:v>
                </c:pt>
                <c:pt idx="37933">
                  <c:v>1.0001842999999999</c:v>
                </c:pt>
                <c:pt idx="37934">
                  <c:v>0.99765210000000004</c:v>
                </c:pt>
                <c:pt idx="37935">
                  <c:v>1.0004101999999999</c:v>
                </c:pt>
                <c:pt idx="37936">
                  <c:v>1.0020849999999999</c:v>
                </c:pt>
                <c:pt idx="37937">
                  <c:v>1.0004287000000001</c:v>
                </c:pt>
                <c:pt idx="37938">
                  <c:v>1.0017130000000001</c:v>
                </c:pt>
                <c:pt idx="37939">
                  <c:v>0.99043440000000005</c:v>
                </c:pt>
                <c:pt idx="37940">
                  <c:v>1.0002921</c:v>
                </c:pt>
                <c:pt idx="37941">
                  <c:v>0.98038289999999995</c:v>
                </c:pt>
                <c:pt idx="37942">
                  <c:v>0.9990947</c:v>
                </c:pt>
                <c:pt idx="37943">
                  <c:v>0.99875164000000005</c:v>
                </c:pt>
                <c:pt idx="37944">
                  <c:v>0.97447249999999996</c:v>
                </c:pt>
                <c:pt idx="37945">
                  <c:v>0.98662430000000001</c:v>
                </c:pt>
                <c:pt idx="37946">
                  <c:v>0.99992530000000002</c:v>
                </c:pt>
                <c:pt idx="37947">
                  <c:v>0.95826805000000004</c:v>
                </c:pt>
                <c:pt idx="37948">
                  <c:v>0.99273056000000004</c:v>
                </c:pt>
                <c:pt idx="37949">
                  <c:v>1.0002066999999999</c:v>
                </c:pt>
                <c:pt idx="37950">
                  <c:v>0.99463849999999998</c:v>
                </c:pt>
                <c:pt idx="37951">
                  <c:v>0.96920209999999996</c:v>
                </c:pt>
                <c:pt idx="37952">
                  <c:v>0.98896700000000004</c:v>
                </c:pt>
                <c:pt idx="37953">
                  <c:v>0.99939155999999996</c:v>
                </c:pt>
                <c:pt idx="37954">
                  <c:v>0.99969859999999999</c:v>
                </c:pt>
                <c:pt idx="37955">
                  <c:v>0.99814720000000001</c:v>
                </c:pt>
                <c:pt idx="37956">
                  <c:v>1.0002142000000001</c:v>
                </c:pt>
                <c:pt idx="37957">
                  <c:v>1.003331</c:v>
                </c:pt>
                <c:pt idx="37958">
                  <c:v>1.0001183</c:v>
                </c:pt>
                <c:pt idx="37959">
                  <c:v>0.98408280000000004</c:v>
                </c:pt>
                <c:pt idx="37960">
                  <c:v>0.96384530000000002</c:v>
                </c:pt>
                <c:pt idx="37961">
                  <c:v>0.99857980000000002</c:v>
                </c:pt>
                <c:pt idx="37962">
                  <c:v>0.99844460000000002</c:v>
                </c:pt>
                <c:pt idx="37963">
                  <c:v>0.99780069999999998</c:v>
                </c:pt>
                <c:pt idx="37964">
                  <c:v>0.99921422999999998</c:v>
                </c:pt>
                <c:pt idx="37965">
                  <c:v>0.99918496999999995</c:v>
                </c:pt>
                <c:pt idx="37966">
                  <c:v>0.97226509999999999</c:v>
                </c:pt>
                <c:pt idx="37967">
                  <c:v>0.88963974000000001</c:v>
                </c:pt>
                <c:pt idx="37968">
                  <c:v>0.99920379999999998</c:v>
                </c:pt>
                <c:pt idx="37969">
                  <c:v>0.99308439999999998</c:v>
                </c:pt>
                <c:pt idx="37970">
                  <c:v>0.99745876</c:v>
                </c:pt>
                <c:pt idx="37971">
                  <c:v>0.98702350000000005</c:v>
                </c:pt>
                <c:pt idx="37972">
                  <c:v>0.99744259999999996</c:v>
                </c:pt>
                <c:pt idx="37973">
                  <c:v>0.99976430000000005</c:v>
                </c:pt>
                <c:pt idx="37974">
                  <c:v>0.99944454000000005</c:v>
                </c:pt>
                <c:pt idx="37975">
                  <c:v>0.99741197000000004</c:v>
                </c:pt>
                <c:pt idx="37976">
                  <c:v>0.98333435999999996</c:v>
                </c:pt>
                <c:pt idx="37977">
                  <c:v>0.97665774999999999</c:v>
                </c:pt>
                <c:pt idx="37978">
                  <c:v>0.9999654</c:v>
                </c:pt>
                <c:pt idx="37979">
                  <c:v>0.99953970000000003</c:v>
                </c:pt>
                <c:pt idx="37980">
                  <c:v>0.99948214999999996</c:v>
                </c:pt>
                <c:pt idx="37981">
                  <c:v>0.99141734999999998</c:v>
                </c:pt>
                <c:pt idx="37982">
                  <c:v>1.0021709000000001</c:v>
                </c:pt>
                <c:pt idx="37983">
                  <c:v>0.98778180000000004</c:v>
                </c:pt>
                <c:pt idx="37984">
                  <c:v>0.99807489999999999</c:v>
                </c:pt>
                <c:pt idx="37985">
                  <c:v>1.0003507</c:v>
                </c:pt>
                <c:pt idx="37986">
                  <c:v>1.0020673</c:v>
                </c:pt>
                <c:pt idx="37987">
                  <c:v>0.9967087</c:v>
                </c:pt>
                <c:pt idx="37988">
                  <c:v>1.0002944</c:v>
                </c:pt>
                <c:pt idx="37989">
                  <c:v>0.89194830000000003</c:v>
                </c:pt>
                <c:pt idx="37990">
                  <c:v>0.99502780000000002</c:v>
                </c:pt>
                <c:pt idx="37991">
                  <c:v>0.98199009999999998</c:v>
                </c:pt>
                <c:pt idx="37992">
                  <c:v>0.99432503999999999</c:v>
                </c:pt>
                <c:pt idx="37993">
                  <c:v>0.98676180000000002</c:v>
                </c:pt>
                <c:pt idx="37994">
                  <c:v>0.96367740000000002</c:v>
                </c:pt>
                <c:pt idx="37995">
                  <c:v>0.96214080000000002</c:v>
                </c:pt>
                <c:pt idx="37996">
                  <c:v>0.99717045000000004</c:v>
                </c:pt>
                <c:pt idx="37997">
                  <c:v>1.0009543000000001</c:v>
                </c:pt>
                <c:pt idx="37998">
                  <c:v>0.99759339999999996</c:v>
                </c:pt>
                <c:pt idx="37999">
                  <c:v>0.96914255999999999</c:v>
                </c:pt>
                <c:pt idx="38000">
                  <c:v>0.96728250000000005</c:v>
                </c:pt>
                <c:pt idx="38001">
                  <c:v>0.99882970000000004</c:v>
                </c:pt>
                <c:pt idx="38002">
                  <c:v>1.0006907</c:v>
                </c:pt>
                <c:pt idx="38003">
                  <c:v>0.99228919999999998</c:v>
                </c:pt>
                <c:pt idx="38004">
                  <c:v>0.99829970000000001</c:v>
                </c:pt>
                <c:pt idx="38005">
                  <c:v>0.99096286</c:v>
                </c:pt>
                <c:pt idx="38006">
                  <c:v>1.0009178000000001</c:v>
                </c:pt>
                <c:pt idx="38007">
                  <c:v>1.000494</c:v>
                </c:pt>
                <c:pt idx="38008">
                  <c:v>0.99801340000000005</c:v>
                </c:pt>
                <c:pt idx="38009">
                  <c:v>0.99763674000000002</c:v>
                </c:pt>
                <c:pt idx="38010">
                  <c:v>0.99904490000000001</c:v>
                </c:pt>
                <c:pt idx="38011">
                  <c:v>0.99175935999999998</c:v>
                </c:pt>
                <c:pt idx="38012">
                  <c:v>0.98950570000000004</c:v>
                </c:pt>
                <c:pt idx="38013">
                  <c:v>0.99472819999999995</c:v>
                </c:pt>
                <c:pt idx="38014">
                  <c:v>0.99247960000000002</c:v>
                </c:pt>
                <c:pt idx="38015">
                  <c:v>1.0015457999999999</c:v>
                </c:pt>
                <c:pt idx="38016">
                  <c:v>0.98874919999999999</c:v>
                </c:pt>
                <c:pt idx="38017">
                  <c:v>0.99285566999999997</c:v>
                </c:pt>
                <c:pt idx="38018">
                  <c:v>0.99811609999999995</c:v>
                </c:pt>
                <c:pt idx="38019">
                  <c:v>0.97777360000000002</c:v>
                </c:pt>
                <c:pt idx="38020">
                  <c:v>0.98056929999999998</c:v>
                </c:pt>
                <c:pt idx="38021">
                  <c:v>1.0001850999999999</c:v>
                </c:pt>
                <c:pt idx="38022">
                  <c:v>0.98676264000000002</c:v>
                </c:pt>
                <c:pt idx="38023">
                  <c:v>0.98117083000000005</c:v>
                </c:pt>
                <c:pt idx="38024">
                  <c:v>0.99989410000000001</c:v>
                </c:pt>
                <c:pt idx="38025">
                  <c:v>1.0030923</c:v>
                </c:pt>
                <c:pt idx="38026">
                  <c:v>0.99691856000000001</c:v>
                </c:pt>
                <c:pt idx="38027">
                  <c:v>0.98664004000000005</c:v>
                </c:pt>
                <c:pt idx="38028">
                  <c:v>1.0002457</c:v>
                </c:pt>
                <c:pt idx="38029">
                  <c:v>1.0006409000000001</c:v>
                </c:pt>
                <c:pt idx="38030">
                  <c:v>0.99755234000000004</c:v>
                </c:pt>
                <c:pt idx="38031">
                  <c:v>1.0024318999999999</c:v>
                </c:pt>
                <c:pt idx="38032">
                  <c:v>1.0018039999999999</c:v>
                </c:pt>
                <c:pt idx="38033">
                  <c:v>1.0022675000000001</c:v>
                </c:pt>
                <c:pt idx="38034">
                  <c:v>1.0003743</c:v>
                </c:pt>
                <c:pt idx="38035">
                  <c:v>0.98717410000000005</c:v>
                </c:pt>
                <c:pt idx="38036">
                  <c:v>0.99980690000000005</c:v>
                </c:pt>
                <c:pt idx="38037">
                  <c:v>0.95558940000000003</c:v>
                </c:pt>
                <c:pt idx="38038">
                  <c:v>0.99285113999999997</c:v>
                </c:pt>
                <c:pt idx="38039">
                  <c:v>0.95180297000000003</c:v>
                </c:pt>
                <c:pt idx="38040">
                  <c:v>1.0015426999999999</c:v>
                </c:pt>
                <c:pt idx="38041">
                  <c:v>1.0010239999999999</c:v>
                </c:pt>
                <c:pt idx="38042">
                  <c:v>0.98980754999999998</c:v>
                </c:pt>
                <c:pt idx="38043">
                  <c:v>0.99009250000000004</c:v>
                </c:pt>
                <c:pt idx="38044">
                  <c:v>1.002389</c:v>
                </c:pt>
                <c:pt idx="38045">
                  <c:v>0.96327240000000003</c:v>
                </c:pt>
                <c:pt idx="38046">
                  <c:v>1.0011812</c:v>
                </c:pt>
                <c:pt idx="38047">
                  <c:v>0.99960599999999999</c:v>
                </c:pt>
                <c:pt idx="38048">
                  <c:v>1.0011873</c:v>
                </c:pt>
                <c:pt idx="38049">
                  <c:v>0.99725819999999998</c:v>
                </c:pt>
                <c:pt idx="38050">
                  <c:v>0.99946939999999995</c:v>
                </c:pt>
                <c:pt idx="38051">
                  <c:v>1.0018274</c:v>
                </c:pt>
                <c:pt idx="38052">
                  <c:v>1.0022298000000001</c:v>
                </c:pt>
                <c:pt idx="38053">
                  <c:v>0.99328519999999998</c:v>
                </c:pt>
                <c:pt idx="38054">
                  <c:v>1.0002198</c:v>
                </c:pt>
                <c:pt idx="38055">
                  <c:v>0.987035</c:v>
                </c:pt>
                <c:pt idx="38056">
                  <c:v>0.99396399999999996</c:v>
                </c:pt>
                <c:pt idx="38057">
                  <c:v>1.0002397999999999</c:v>
                </c:pt>
                <c:pt idx="38058">
                  <c:v>0.99962293999999996</c:v>
                </c:pt>
                <c:pt idx="38059">
                  <c:v>0.99532472999999999</c:v>
                </c:pt>
                <c:pt idx="38060">
                  <c:v>0.99876450000000006</c:v>
                </c:pt>
                <c:pt idx="38061">
                  <c:v>0.99135994999999999</c:v>
                </c:pt>
                <c:pt idx="38062">
                  <c:v>0.85028380000000003</c:v>
                </c:pt>
                <c:pt idx="38063">
                  <c:v>1.0008299000000001</c:v>
                </c:pt>
                <c:pt idx="38064">
                  <c:v>0.99264030000000003</c:v>
                </c:pt>
                <c:pt idx="38065">
                  <c:v>0.97782559999999996</c:v>
                </c:pt>
                <c:pt idx="38066">
                  <c:v>0.99170559999999996</c:v>
                </c:pt>
                <c:pt idx="38067">
                  <c:v>0.96133089999999999</c:v>
                </c:pt>
                <c:pt idx="38068">
                  <c:v>1.0003108999999999</c:v>
                </c:pt>
                <c:pt idx="38069">
                  <c:v>0.99939370000000005</c:v>
                </c:pt>
                <c:pt idx="38070">
                  <c:v>1.0025573999999999</c:v>
                </c:pt>
                <c:pt idx="38071">
                  <c:v>1.0031496</c:v>
                </c:pt>
                <c:pt idx="38072">
                  <c:v>0.99840932999999998</c:v>
                </c:pt>
                <c:pt idx="38073">
                  <c:v>0.99239960000000005</c:v>
                </c:pt>
                <c:pt idx="38074">
                  <c:v>1.0006075999999999</c:v>
                </c:pt>
                <c:pt idx="38075">
                  <c:v>1.0008383000000001</c:v>
                </c:pt>
                <c:pt idx="38076">
                  <c:v>0.99730635000000001</c:v>
                </c:pt>
                <c:pt idx="38077">
                  <c:v>0.98813534000000003</c:v>
                </c:pt>
                <c:pt idx="38078">
                  <c:v>0.97483575</c:v>
                </c:pt>
                <c:pt idx="38079">
                  <c:v>0.98598249999999998</c:v>
                </c:pt>
                <c:pt idx="38080">
                  <c:v>0.97528150000000002</c:v>
                </c:pt>
                <c:pt idx="38081">
                  <c:v>0.99215036999999995</c:v>
                </c:pt>
                <c:pt idx="38082">
                  <c:v>0.99974626</c:v>
                </c:pt>
                <c:pt idx="38083">
                  <c:v>0.99841270000000004</c:v>
                </c:pt>
                <c:pt idx="38084">
                  <c:v>0.95012779999999997</c:v>
                </c:pt>
                <c:pt idx="38085">
                  <c:v>0.99980979999999997</c:v>
                </c:pt>
                <c:pt idx="38086">
                  <c:v>0.97905889999999995</c:v>
                </c:pt>
                <c:pt idx="38087">
                  <c:v>0.98535496</c:v>
                </c:pt>
                <c:pt idx="38088">
                  <c:v>0.99215405999999995</c:v>
                </c:pt>
                <c:pt idx="38089">
                  <c:v>1.0000974</c:v>
                </c:pt>
                <c:pt idx="38090">
                  <c:v>0.97915363</c:v>
                </c:pt>
                <c:pt idx="38091">
                  <c:v>1.0020610999999999</c:v>
                </c:pt>
                <c:pt idx="38092">
                  <c:v>1.001519</c:v>
                </c:pt>
                <c:pt idx="38093">
                  <c:v>0.97847030000000002</c:v>
                </c:pt>
                <c:pt idx="38094">
                  <c:v>0.99009040000000004</c:v>
                </c:pt>
                <c:pt idx="38095">
                  <c:v>1.0011207</c:v>
                </c:pt>
                <c:pt idx="38096">
                  <c:v>0.99378610000000001</c:v>
                </c:pt>
                <c:pt idx="38097">
                  <c:v>0.99689680000000003</c:v>
                </c:pt>
                <c:pt idx="38098">
                  <c:v>0.98619389999999996</c:v>
                </c:pt>
                <c:pt idx="38099">
                  <c:v>0.99911623999999999</c:v>
                </c:pt>
                <c:pt idx="38100">
                  <c:v>1.0002342</c:v>
                </c:pt>
                <c:pt idx="38101">
                  <c:v>0.98334812999999999</c:v>
                </c:pt>
                <c:pt idx="38102">
                  <c:v>0.99951659999999998</c:v>
                </c:pt>
                <c:pt idx="38103">
                  <c:v>0.99968900000000005</c:v>
                </c:pt>
                <c:pt idx="38104">
                  <c:v>1.0003928</c:v>
                </c:pt>
                <c:pt idx="38105">
                  <c:v>0.98936999999999997</c:v>
                </c:pt>
                <c:pt idx="38106">
                  <c:v>1.0012597000000001</c:v>
                </c:pt>
                <c:pt idx="38107">
                  <c:v>1.0015442000000001</c:v>
                </c:pt>
                <c:pt idx="38108">
                  <c:v>1.0015075</c:v>
                </c:pt>
                <c:pt idx="38109">
                  <c:v>1.0013987</c:v>
                </c:pt>
                <c:pt idx="38110">
                  <c:v>1.0017706</c:v>
                </c:pt>
                <c:pt idx="38111">
                  <c:v>0.99075645000000001</c:v>
                </c:pt>
                <c:pt idx="38112">
                  <c:v>0.99891907000000002</c:v>
                </c:pt>
                <c:pt idx="38113">
                  <c:v>0.99947220000000003</c:v>
                </c:pt>
                <c:pt idx="38114">
                  <c:v>0.98660873999999998</c:v>
                </c:pt>
                <c:pt idx="38115">
                  <c:v>0.97970449999999998</c:v>
                </c:pt>
                <c:pt idx="38116">
                  <c:v>0.98552793000000005</c:v>
                </c:pt>
                <c:pt idx="38117">
                  <c:v>0.98611325000000005</c:v>
                </c:pt>
                <c:pt idx="38118">
                  <c:v>1.0037058999999999</c:v>
                </c:pt>
                <c:pt idx="38119">
                  <c:v>1.0034365999999999</c:v>
                </c:pt>
                <c:pt idx="38120">
                  <c:v>0.99989530000000004</c:v>
                </c:pt>
                <c:pt idx="38121">
                  <c:v>0.97122662999999998</c:v>
                </c:pt>
                <c:pt idx="38122">
                  <c:v>1.0049646000000001</c:v>
                </c:pt>
                <c:pt idx="38123">
                  <c:v>1.0012213999999999</c:v>
                </c:pt>
                <c:pt idx="38124">
                  <c:v>0.99189150000000004</c:v>
                </c:pt>
                <c:pt idx="38125">
                  <c:v>0.99485325999999996</c:v>
                </c:pt>
                <c:pt idx="38126">
                  <c:v>0.99263000000000001</c:v>
                </c:pt>
                <c:pt idx="38127">
                  <c:v>1.0011922</c:v>
                </c:pt>
                <c:pt idx="38128">
                  <c:v>0.99777013000000003</c:v>
                </c:pt>
                <c:pt idx="38129">
                  <c:v>0.98224710000000004</c:v>
                </c:pt>
                <c:pt idx="38130">
                  <c:v>0.99511163999999996</c:v>
                </c:pt>
                <c:pt idx="38131">
                  <c:v>0.99544189999999999</c:v>
                </c:pt>
                <c:pt idx="38132">
                  <c:v>0.99853605000000001</c:v>
                </c:pt>
                <c:pt idx="38133">
                  <c:v>0.98983370000000004</c:v>
                </c:pt>
                <c:pt idx="38134">
                  <c:v>0.9776977</c:v>
                </c:pt>
                <c:pt idx="38135">
                  <c:v>0.99922290000000002</c:v>
                </c:pt>
                <c:pt idx="38136">
                  <c:v>0.99941002999999995</c:v>
                </c:pt>
                <c:pt idx="38137">
                  <c:v>0.99341595000000005</c:v>
                </c:pt>
                <c:pt idx="38138">
                  <c:v>0.99501114999999996</c:v>
                </c:pt>
                <c:pt idx="38139">
                  <c:v>0.99601775000000004</c:v>
                </c:pt>
                <c:pt idx="38140">
                  <c:v>0.99909510000000001</c:v>
                </c:pt>
                <c:pt idx="38141">
                  <c:v>1.0003903999999999</c:v>
                </c:pt>
                <c:pt idx="38142">
                  <c:v>0.99688876000000004</c:v>
                </c:pt>
                <c:pt idx="38143">
                  <c:v>0.9984788</c:v>
                </c:pt>
                <c:pt idx="38144">
                  <c:v>0.99992603000000002</c:v>
                </c:pt>
                <c:pt idx="38145">
                  <c:v>1.0019187000000001</c:v>
                </c:pt>
                <c:pt idx="38146">
                  <c:v>0.99624889999999999</c:v>
                </c:pt>
                <c:pt idx="38147">
                  <c:v>0.99395979999999995</c:v>
                </c:pt>
                <c:pt idx="38148">
                  <c:v>0.95211140000000005</c:v>
                </c:pt>
                <c:pt idx="38149">
                  <c:v>1.0001456</c:v>
                </c:pt>
                <c:pt idx="38150">
                  <c:v>0.99991392999999995</c:v>
                </c:pt>
                <c:pt idx="38151">
                  <c:v>1.0001074999999999</c:v>
                </c:pt>
                <c:pt idx="38152">
                  <c:v>0.9787283</c:v>
                </c:pt>
                <c:pt idx="38153">
                  <c:v>0.97364395999999997</c:v>
                </c:pt>
                <c:pt idx="38154">
                  <c:v>1.0012913999999999</c:v>
                </c:pt>
                <c:pt idx="38155">
                  <c:v>0.98428950000000004</c:v>
                </c:pt>
                <c:pt idx="38156">
                  <c:v>0.9999905</c:v>
                </c:pt>
                <c:pt idx="38157">
                  <c:v>1.0012730000000001</c:v>
                </c:pt>
                <c:pt idx="38158">
                  <c:v>0.9906623</c:v>
                </c:pt>
                <c:pt idx="38159">
                  <c:v>0.98745870000000002</c:v>
                </c:pt>
                <c:pt idx="38160">
                  <c:v>1.0000028999999999</c:v>
                </c:pt>
                <c:pt idx="38161">
                  <c:v>0.99946970000000002</c:v>
                </c:pt>
                <c:pt idx="38162">
                  <c:v>0.99538780000000004</c:v>
                </c:pt>
                <c:pt idx="38163">
                  <c:v>0.9963322</c:v>
                </c:pt>
                <c:pt idx="38164">
                  <c:v>0.96211964000000005</c:v>
                </c:pt>
                <c:pt idx="38165">
                  <c:v>0.98556566000000001</c:v>
                </c:pt>
                <c:pt idx="38166">
                  <c:v>0.99066514000000006</c:v>
                </c:pt>
                <c:pt idx="38167">
                  <c:v>0.97423965000000001</c:v>
                </c:pt>
                <c:pt idx="38168">
                  <c:v>1.0000707</c:v>
                </c:pt>
                <c:pt idx="38169">
                  <c:v>0.98721342999999995</c:v>
                </c:pt>
                <c:pt idx="38170">
                  <c:v>0.99686474000000003</c:v>
                </c:pt>
                <c:pt idx="38171">
                  <c:v>0.99912040000000002</c:v>
                </c:pt>
                <c:pt idx="38172">
                  <c:v>0.99994209999999994</c:v>
                </c:pt>
                <c:pt idx="38173">
                  <c:v>0.97555345000000004</c:v>
                </c:pt>
                <c:pt idx="38174">
                  <c:v>0.94869994999999996</c:v>
                </c:pt>
                <c:pt idx="38175">
                  <c:v>0.92955370000000004</c:v>
                </c:pt>
                <c:pt idx="38176">
                  <c:v>1.002963</c:v>
                </c:pt>
                <c:pt idx="38177">
                  <c:v>0.97600746000000005</c:v>
                </c:pt>
                <c:pt idx="38178">
                  <c:v>0.95845259999999999</c:v>
                </c:pt>
                <c:pt idx="38179">
                  <c:v>0.98862450000000002</c:v>
                </c:pt>
                <c:pt idx="38180">
                  <c:v>1.0004101999999999</c:v>
                </c:pt>
                <c:pt idx="38181">
                  <c:v>0.98636919999999995</c:v>
                </c:pt>
                <c:pt idx="38182">
                  <c:v>0.97267513999999999</c:v>
                </c:pt>
                <c:pt idx="38183">
                  <c:v>0.99769235000000001</c:v>
                </c:pt>
                <c:pt idx="38184">
                  <c:v>0.9997625</c:v>
                </c:pt>
                <c:pt idx="38185">
                  <c:v>0.99915885999999998</c:v>
                </c:pt>
                <c:pt idx="38186">
                  <c:v>0.99044823999999998</c:v>
                </c:pt>
                <c:pt idx="38187">
                  <c:v>0.98100449999999995</c:v>
                </c:pt>
                <c:pt idx="38188">
                  <c:v>0.99731510000000001</c:v>
                </c:pt>
                <c:pt idx="38189">
                  <c:v>1.0001194</c:v>
                </c:pt>
                <c:pt idx="38190">
                  <c:v>1.0004662</c:v>
                </c:pt>
                <c:pt idx="38191">
                  <c:v>0.99873226999999998</c:v>
                </c:pt>
                <c:pt idx="38192">
                  <c:v>0.98687460000000005</c:v>
                </c:pt>
                <c:pt idx="38193">
                  <c:v>0.99939774999999997</c:v>
                </c:pt>
                <c:pt idx="38194">
                  <c:v>1.0002371999999999</c:v>
                </c:pt>
                <c:pt idx="38195">
                  <c:v>1.0006409000000001</c:v>
                </c:pt>
                <c:pt idx="38196">
                  <c:v>1.0000699</c:v>
                </c:pt>
                <c:pt idx="38197">
                  <c:v>0.99565409999999999</c:v>
                </c:pt>
                <c:pt idx="38198">
                  <c:v>0.98983339999999997</c:v>
                </c:pt>
                <c:pt idx="38199">
                  <c:v>1.0014911</c:v>
                </c:pt>
                <c:pt idx="38200">
                  <c:v>0.99963939999999996</c:v>
                </c:pt>
                <c:pt idx="38201">
                  <c:v>1.0011017</c:v>
                </c:pt>
                <c:pt idx="38202">
                  <c:v>0.99892809999999999</c:v>
                </c:pt>
                <c:pt idx="38203">
                  <c:v>1.0014727000000001</c:v>
                </c:pt>
                <c:pt idx="38204">
                  <c:v>0.91843399999999997</c:v>
                </c:pt>
                <c:pt idx="38205">
                  <c:v>0.99907729999999995</c:v>
                </c:pt>
                <c:pt idx="38206">
                  <c:v>1.0002944</c:v>
                </c:pt>
                <c:pt idx="38207">
                  <c:v>1.0021821</c:v>
                </c:pt>
                <c:pt idx="38208">
                  <c:v>0.99766560000000004</c:v>
                </c:pt>
                <c:pt idx="38209">
                  <c:v>0.96815850000000003</c:v>
                </c:pt>
                <c:pt idx="38210">
                  <c:v>1.0030110000000001</c:v>
                </c:pt>
                <c:pt idx="38211">
                  <c:v>0.99628483999999995</c:v>
                </c:pt>
                <c:pt idx="38212">
                  <c:v>0.99913377000000003</c:v>
                </c:pt>
                <c:pt idx="38213">
                  <c:v>0.98193246000000001</c:v>
                </c:pt>
                <c:pt idx="38214">
                  <c:v>1.0057712999999999</c:v>
                </c:pt>
                <c:pt idx="38215">
                  <c:v>0.99859059999999999</c:v>
                </c:pt>
                <c:pt idx="38216">
                  <c:v>1.0001880999999999</c:v>
                </c:pt>
                <c:pt idx="38217">
                  <c:v>0.99706410000000001</c:v>
                </c:pt>
                <c:pt idx="38218">
                  <c:v>1.0006782999999999</c:v>
                </c:pt>
                <c:pt idx="38219">
                  <c:v>0.99811289999999997</c:v>
                </c:pt>
                <c:pt idx="38220">
                  <c:v>1.0008337</c:v>
                </c:pt>
                <c:pt idx="38221">
                  <c:v>0.96892685000000001</c:v>
                </c:pt>
                <c:pt idx="38222">
                  <c:v>0.99961597000000002</c:v>
                </c:pt>
                <c:pt idx="38223">
                  <c:v>0.98693889999999995</c:v>
                </c:pt>
                <c:pt idx="38224">
                  <c:v>0.90960479999999999</c:v>
                </c:pt>
                <c:pt idx="38225">
                  <c:v>0.98863614</c:v>
                </c:pt>
                <c:pt idx="38226">
                  <c:v>0.99854739999999997</c:v>
                </c:pt>
                <c:pt idx="38227">
                  <c:v>0.99501835999999999</c:v>
                </c:pt>
                <c:pt idx="38228">
                  <c:v>0.99905069999999996</c:v>
                </c:pt>
                <c:pt idx="38229">
                  <c:v>0.99504786999999995</c:v>
                </c:pt>
                <c:pt idx="38230">
                  <c:v>0.99994682999999995</c:v>
                </c:pt>
                <c:pt idx="38231">
                  <c:v>0.99639920000000004</c:v>
                </c:pt>
                <c:pt idx="38232">
                  <c:v>0.97668754999999996</c:v>
                </c:pt>
                <c:pt idx="38233">
                  <c:v>1.0009513000000001</c:v>
                </c:pt>
                <c:pt idx="38234">
                  <c:v>0.96664022999999999</c:v>
                </c:pt>
                <c:pt idx="38235">
                  <c:v>0.99986905000000004</c:v>
                </c:pt>
                <c:pt idx="38236">
                  <c:v>0.99791850000000004</c:v>
                </c:pt>
                <c:pt idx="38237">
                  <c:v>0.9952453</c:v>
                </c:pt>
                <c:pt idx="38238">
                  <c:v>0.97339355999999999</c:v>
                </c:pt>
                <c:pt idx="38239">
                  <c:v>0.99847200000000003</c:v>
                </c:pt>
                <c:pt idx="38240">
                  <c:v>0.99969050000000004</c:v>
                </c:pt>
                <c:pt idx="38241">
                  <c:v>1.0001175</c:v>
                </c:pt>
                <c:pt idx="38242">
                  <c:v>1.0003871</c:v>
                </c:pt>
                <c:pt idx="38243">
                  <c:v>0.99927294</c:v>
                </c:pt>
                <c:pt idx="38244">
                  <c:v>0.99485654000000001</c:v>
                </c:pt>
                <c:pt idx="38245">
                  <c:v>0.99923150000000005</c:v>
                </c:pt>
                <c:pt idx="38246">
                  <c:v>0.98995750000000005</c:v>
                </c:pt>
                <c:pt idx="38247">
                  <c:v>0.99565029999999999</c:v>
                </c:pt>
                <c:pt idx="38248">
                  <c:v>1.0012093</c:v>
                </c:pt>
                <c:pt idx="38249">
                  <c:v>0.99222195000000002</c:v>
                </c:pt>
                <c:pt idx="38250">
                  <c:v>0.99985639999999998</c:v>
                </c:pt>
                <c:pt idx="38251">
                  <c:v>0.99721309999999996</c:v>
                </c:pt>
                <c:pt idx="38252">
                  <c:v>0.96030824999999997</c:v>
                </c:pt>
                <c:pt idx="38253">
                  <c:v>0.99985979999999997</c:v>
                </c:pt>
                <c:pt idx="38254">
                  <c:v>1.0029709</c:v>
                </c:pt>
                <c:pt idx="38255">
                  <c:v>1.0015111999999999</c:v>
                </c:pt>
                <c:pt idx="38256">
                  <c:v>0.98668915000000001</c:v>
                </c:pt>
                <c:pt idx="38257">
                  <c:v>0.97982130000000001</c:v>
                </c:pt>
                <c:pt idx="38258">
                  <c:v>1.0029911</c:v>
                </c:pt>
                <c:pt idx="38259">
                  <c:v>0.99695230000000001</c:v>
                </c:pt>
                <c:pt idx="38260">
                  <c:v>0.98453086999999995</c:v>
                </c:pt>
                <c:pt idx="38261">
                  <c:v>0.97025245000000004</c:v>
                </c:pt>
                <c:pt idx="38262">
                  <c:v>0.98446137</c:v>
                </c:pt>
                <c:pt idx="38263">
                  <c:v>0.97832450000000004</c:v>
                </c:pt>
                <c:pt idx="38264">
                  <c:v>0.99984720000000005</c:v>
                </c:pt>
                <c:pt idx="38265">
                  <c:v>1.0012093</c:v>
                </c:pt>
                <c:pt idx="38266">
                  <c:v>0.99951449999999997</c:v>
                </c:pt>
                <c:pt idx="38267">
                  <c:v>0.98995036000000003</c:v>
                </c:pt>
                <c:pt idx="38268">
                  <c:v>0.99882543000000001</c:v>
                </c:pt>
                <c:pt idx="38269">
                  <c:v>1.0028313</c:v>
                </c:pt>
                <c:pt idx="38270">
                  <c:v>0.99556683999999995</c:v>
                </c:pt>
                <c:pt idx="38271">
                  <c:v>0.99871949999999998</c:v>
                </c:pt>
                <c:pt idx="38272">
                  <c:v>1.0024036000000001</c:v>
                </c:pt>
                <c:pt idx="38273">
                  <c:v>0.99944586000000002</c:v>
                </c:pt>
                <c:pt idx="38274">
                  <c:v>0.96285690000000002</c:v>
                </c:pt>
                <c:pt idx="38275">
                  <c:v>1.0006907</c:v>
                </c:pt>
                <c:pt idx="38276">
                  <c:v>1.0012728</c:v>
                </c:pt>
                <c:pt idx="38277">
                  <c:v>0.99564266000000001</c:v>
                </c:pt>
                <c:pt idx="38278">
                  <c:v>0.99451803999999999</c:v>
                </c:pt>
                <c:pt idx="38279">
                  <c:v>0.98235254999999999</c:v>
                </c:pt>
                <c:pt idx="38280">
                  <c:v>0.99257930000000005</c:v>
                </c:pt>
                <c:pt idx="38281">
                  <c:v>0.96883242999999997</c:v>
                </c:pt>
                <c:pt idx="38282">
                  <c:v>0.99056535999999995</c:v>
                </c:pt>
                <c:pt idx="38283">
                  <c:v>0.99773999999999996</c:v>
                </c:pt>
                <c:pt idx="38284">
                  <c:v>0.98593220000000004</c:v>
                </c:pt>
                <c:pt idx="38285">
                  <c:v>0.98580586999999997</c:v>
                </c:pt>
                <c:pt idx="38286">
                  <c:v>0.95729523999999999</c:v>
                </c:pt>
                <c:pt idx="38287">
                  <c:v>0.96452610000000005</c:v>
                </c:pt>
                <c:pt idx="38288">
                  <c:v>0.97316104000000003</c:v>
                </c:pt>
                <c:pt idx="38289">
                  <c:v>1.0005078000000001</c:v>
                </c:pt>
                <c:pt idx="38290">
                  <c:v>0.99893779999999999</c:v>
                </c:pt>
                <c:pt idx="38291">
                  <c:v>1.0000933000000001</c:v>
                </c:pt>
                <c:pt idx="38292">
                  <c:v>0.99889399999999995</c:v>
                </c:pt>
                <c:pt idx="38293">
                  <c:v>0.99384320000000004</c:v>
                </c:pt>
                <c:pt idx="38294">
                  <c:v>0.99884399999999995</c:v>
                </c:pt>
                <c:pt idx="38295">
                  <c:v>0.99812113999999996</c:v>
                </c:pt>
                <c:pt idx="38296">
                  <c:v>0.9840371</c:v>
                </c:pt>
                <c:pt idx="38297">
                  <c:v>0.98697170000000001</c:v>
                </c:pt>
                <c:pt idx="38298">
                  <c:v>0.9895294</c:v>
                </c:pt>
                <c:pt idx="38299">
                  <c:v>1.0008726999999999</c:v>
                </c:pt>
                <c:pt idx="38300">
                  <c:v>0.99256443999999999</c:v>
                </c:pt>
                <c:pt idx="38301">
                  <c:v>0.98788480000000001</c:v>
                </c:pt>
                <c:pt idx="38302">
                  <c:v>0.98942249999999998</c:v>
                </c:pt>
                <c:pt idx="38303">
                  <c:v>0.99703807</c:v>
                </c:pt>
                <c:pt idx="38304">
                  <c:v>0.95130559999999997</c:v>
                </c:pt>
                <c:pt idx="38305">
                  <c:v>1.0002660000000001</c:v>
                </c:pt>
                <c:pt idx="38306">
                  <c:v>0.98311514</c:v>
                </c:pt>
                <c:pt idx="38307">
                  <c:v>1.0007470999999999</c:v>
                </c:pt>
                <c:pt idx="38308">
                  <c:v>0.99959969999999998</c:v>
                </c:pt>
                <c:pt idx="38309">
                  <c:v>1.0007933</c:v>
                </c:pt>
                <c:pt idx="38310">
                  <c:v>0.99308240000000003</c:v>
                </c:pt>
                <c:pt idx="38311">
                  <c:v>0.99911309999999998</c:v>
                </c:pt>
                <c:pt idx="38312">
                  <c:v>0.98759750000000002</c:v>
                </c:pt>
                <c:pt idx="38313">
                  <c:v>0.95947249999999995</c:v>
                </c:pt>
                <c:pt idx="38314">
                  <c:v>0.99976735999999999</c:v>
                </c:pt>
                <c:pt idx="38315">
                  <c:v>0.99916050000000001</c:v>
                </c:pt>
                <c:pt idx="38316">
                  <c:v>0.97952550000000005</c:v>
                </c:pt>
                <c:pt idx="38317">
                  <c:v>0.99579877000000006</c:v>
                </c:pt>
                <c:pt idx="38318">
                  <c:v>1.0014622</c:v>
                </c:pt>
                <c:pt idx="38319">
                  <c:v>1.0020948999999999</c:v>
                </c:pt>
                <c:pt idx="38320">
                  <c:v>0.96463810000000005</c:v>
                </c:pt>
                <c:pt idx="38321">
                  <c:v>0.99135180000000001</c:v>
                </c:pt>
                <c:pt idx="38322">
                  <c:v>0.99052220000000002</c:v>
                </c:pt>
                <c:pt idx="38323">
                  <c:v>0.99714820000000004</c:v>
                </c:pt>
                <c:pt idx="38324">
                  <c:v>1.0001671000000001</c:v>
                </c:pt>
                <c:pt idx="38325">
                  <c:v>0.99936795</c:v>
                </c:pt>
                <c:pt idx="38326">
                  <c:v>0.98505719999999997</c:v>
                </c:pt>
                <c:pt idx="38327">
                  <c:v>1.0004843000000001</c:v>
                </c:pt>
                <c:pt idx="38328">
                  <c:v>0.99554330000000002</c:v>
                </c:pt>
                <c:pt idx="38329">
                  <c:v>0.95403605999999996</c:v>
                </c:pt>
                <c:pt idx="38330">
                  <c:v>0.99947165999999998</c:v>
                </c:pt>
                <c:pt idx="38331">
                  <c:v>1.0002610000000001</c:v>
                </c:pt>
                <c:pt idx="38332">
                  <c:v>0.99947673000000004</c:v>
                </c:pt>
                <c:pt idx="38333">
                  <c:v>0.92228129999999997</c:v>
                </c:pt>
                <c:pt idx="38334">
                  <c:v>0.99695250000000002</c:v>
                </c:pt>
                <c:pt idx="38335">
                  <c:v>0.99934579999999995</c:v>
                </c:pt>
                <c:pt idx="38336">
                  <c:v>0.96989360000000002</c:v>
                </c:pt>
                <c:pt idx="38337">
                  <c:v>0.98929507000000005</c:v>
                </c:pt>
                <c:pt idx="38338">
                  <c:v>0.98757505000000001</c:v>
                </c:pt>
                <c:pt idx="38339">
                  <c:v>0.9817939</c:v>
                </c:pt>
                <c:pt idx="38340">
                  <c:v>0.99208759999999996</c:v>
                </c:pt>
                <c:pt idx="38341">
                  <c:v>0.99701773999999999</c:v>
                </c:pt>
                <c:pt idx="38342">
                  <c:v>0.98850590000000005</c:v>
                </c:pt>
                <c:pt idx="38343">
                  <c:v>0.99980979999999997</c:v>
                </c:pt>
                <c:pt idx="38344">
                  <c:v>1.0004076</c:v>
                </c:pt>
                <c:pt idx="38345">
                  <c:v>1.0001842999999999</c:v>
                </c:pt>
                <c:pt idx="38346">
                  <c:v>0.99194819999999995</c:v>
                </c:pt>
                <c:pt idx="38347">
                  <c:v>0.99746805000000005</c:v>
                </c:pt>
                <c:pt idx="38348">
                  <c:v>0.99263889999999999</c:v>
                </c:pt>
                <c:pt idx="38349">
                  <c:v>0.99936163</c:v>
                </c:pt>
                <c:pt idx="38350">
                  <c:v>0.98632014000000001</c:v>
                </c:pt>
                <c:pt idx="38351">
                  <c:v>0.98966330000000002</c:v>
                </c:pt>
                <c:pt idx="38352">
                  <c:v>1.0002473999999999</c:v>
                </c:pt>
                <c:pt idx="38353">
                  <c:v>1.0003728000000001</c:v>
                </c:pt>
                <c:pt idx="38354">
                  <c:v>0.98065424000000001</c:v>
                </c:pt>
                <c:pt idx="38355">
                  <c:v>0.99667839999999996</c:v>
                </c:pt>
                <c:pt idx="38356">
                  <c:v>0.99677426000000002</c:v>
                </c:pt>
                <c:pt idx="38357">
                  <c:v>0.94900519999999999</c:v>
                </c:pt>
                <c:pt idx="38358">
                  <c:v>0.98758360000000001</c:v>
                </c:pt>
                <c:pt idx="38359">
                  <c:v>1.0007976999999999</c:v>
                </c:pt>
                <c:pt idx="38360">
                  <c:v>0.99414884999999997</c:v>
                </c:pt>
                <c:pt idx="38361">
                  <c:v>1.0003725999999999</c:v>
                </c:pt>
                <c:pt idx="38362">
                  <c:v>0.98434776000000002</c:v>
                </c:pt>
                <c:pt idx="38363">
                  <c:v>0.999552</c:v>
                </c:pt>
                <c:pt idx="38364">
                  <c:v>0.99813633999999996</c:v>
                </c:pt>
                <c:pt idx="38365">
                  <c:v>0.98008740000000005</c:v>
                </c:pt>
                <c:pt idx="38366">
                  <c:v>0.98993284000000004</c:v>
                </c:pt>
                <c:pt idx="38367">
                  <c:v>1.0013696999999999</c:v>
                </c:pt>
                <c:pt idx="38368">
                  <c:v>1.0026549</c:v>
                </c:pt>
                <c:pt idx="38369">
                  <c:v>1.0107786999999999</c:v>
                </c:pt>
                <c:pt idx="38370">
                  <c:v>1.0048009</c:v>
                </c:pt>
                <c:pt idx="38371">
                  <c:v>0.98080460000000003</c:v>
                </c:pt>
                <c:pt idx="38372">
                  <c:v>0.98646619999999996</c:v>
                </c:pt>
                <c:pt idx="38373">
                  <c:v>0.99882070000000001</c:v>
                </c:pt>
                <c:pt idx="38374">
                  <c:v>0.99877536</c:v>
                </c:pt>
                <c:pt idx="38375">
                  <c:v>0.98221950000000002</c:v>
                </c:pt>
                <c:pt idx="38376">
                  <c:v>0.97808019999999996</c:v>
                </c:pt>
                <c:pt idx="38377">
                  <c:v>1.0004044000000001</c:v>
                </c:pt>
                <c:pt idx="38378">
                  <c:v>0.99642043999999996</c:v>
                </c:pt>
                <c:pt idx="38379">
                  <c:v>0.99736340000000001</c:v>
                </c:pt>
                <c:pt idx="38380">
                  <c:v>0.99961659999999997</c:v>
                </c:pt>
                <c:pt idx="38381">
                  <c:v>1.0002431000000001</c:v>
                </c:pt>
                <c:pt idx="38382">
                  <c:v>1.0012728</c:v>
                </c:pt>
                <c:pt idx="38383">
                  <c:v>1.0012611</c:v>
                </c:pt>
                <c:pt idx="38384">
                  <c:v>1.0006409000000001</c:v>
                </c:pt>
                <c:pt idx="38385">
                  <c:v>0.97961560000000003</c:v>
                </c:pt>
                <c:pt idx="38386">
                  <c:v>0.99219906000000002</c:v>
                </c:pt>
                <c:pt idx="38387">
                  <c:v>0.96333986999999999</c:v>
                </c:pt>
                <c:pt idx="38388">
                  <c:v>0.98769640000000003</c:v>
                </c:pt>
                <c:pt idx="38389">
                  <c:v>0.95001369999999996</c:v>
                </c:pt>
                <c:pt idx="38390">
                  <c:v>0.99603914999999998</c:v>
                </c:pt>
                <c:pt idx="38391">
                  <c:v>0.99786644999999996</c:v>
                </c:pt>
                <c:pt idx="38392">
                  <c:v>0.99911620000000001</c:v>
                </c:pt>
                <c:pt idx="38393">
                  <c:v>0.99627509999999997</c:v>
                </c:pt>
                <c:pt idx="38394">
                  <c:v>0.99328939999999999</c:v>
                </c:pt>
                <c:pt idx="38395">
                  <c:v>0.96943369999999995</c:v>
                </c:pt>
                <c:pt idx="38396">
                  <c:v>0.97191119999999998</c:v>
                </c:pt>
                <c:pt idx="38397">
                  <c:v>0.99528660000000002</c:v>
                </c:pt>
                <c:pt idx="38398">
                  <c:v>1.0003903999999999</c:v>
                </c:pt>
                <c:pt idx="38399">
                  <c:v>0.99203074000000002</c:v>
                </c:pt>
                <c:pt idx="38400">
                  <c:v>0.99696916000000002</c:v>
                </c:pt>
                <c:pt idx="38401">
                  <c:v>1.0000395</c:v>
                </c:pt>
                <c:pt idx="38402">
                  <c:v>0.98913234000000005</c:v>
                </c:pt>
                <c:pt idx="38403">
                  <c:v>1.0006107</c:v>
                </c:pt>
                <c:pt idx="38404">
                  <c:v>0.99499093999999999</c:v>
                </c:pt>
                <c:pt idx="38405">
                  <c:v>1.002483</c:v>
                </c:pt>
                <c:pt idx="38406">
                  <c:v>0.97878109999999996</c:v>
                </c:pt>
                <c:pt idx="38407">
                  <c:v>1.0005752999999999</c:v>
                </c:pt>
                <c:pt idx="38408">
                  <c:v>1.0001800999999999</c:v>
                </c:pt>
                <c:pt idx="38409">
                  <c:v>0.96873564000000001</c:v>
                </c:pt>
                <c:pt idx="38410">
                  <c:v>1.0004807</c:v>
                </c:pt>
                <c:pt idx="38411">
                  <c:v>1.0002713999999999</c:v>
                </c:pt>
                <c:pt idx="38412">
                  <c:v>0.99412429999999996</c:v>
                </c:pt>
                <c:pt idx="38413">
                  <c:v>0.99987800000000004</c:v>
                </c:pt>
                <c:pt idx="38414">
                  <c:v>1.0001043000000001</c:v>
                </c:pt>
                <c:pt idx="38415">
                  <c:v>0.98952879999999999</c:v>
                </c:pt>
                <c:pt idx="38416">
                  <c:v>1.0007727</c:v>
                </c:pt>
                <c:pt idx="38417">
                  <c:v>0.94964444999999997</c:v>
                </c:pt>
                <c:pt idx="38418">
                  <c:v>1.0033761999999999</c:v>
                </c:pt>
                <c:pt idx="38419">
                  <c:v>0.99889463000000001</c:v>
                </c:pt>
                <c:pt idx="38420">
                  <c:v>0.98860203999999996</c:v>
                </c:pt>
                <c:pt idx="38421">
                  <c:v>0.9720202</c:v>
                </c:pt>
                <c:pt idx="38422">
                  <c:v>1.0011778</c:v>
                </c:pt>
                <c:pt idx="38423">
                  <c:v>0.99974626</c:v>
                </c:pt>
                <c:pt idx="38424">
                  <c:v>0.98418810000000001</c:v>
                </c:pt>
                <c:pt idx="38425">
                  <c:v>0.99943380000000004</c:v>
                </c:pt>
                <c:pt idx="38426">
                  <c:v>0.9941816</c:v>
                </c:pt>
                <c:pt idx="38427">
                  <c:v>0.98714316000000002</c:v>
                </c:pt>
                <c:pt idx="38428">
                  <c:v>0.99038106000000004</c:v>
                </c:pt>
                <c:pt idx="38429">
                  <c:v>0.99037819999999999</c:v>
                </c:pt>
                <c:pt idx="38430">
                  <c:v>0.98172205999999995</c:v>
                </c:pt>
                <c:pt idx="38431">
                  <c:v>1.0007919999999999</c:v>
                </c:pt>
                <c:pt idx="38432">
                  <c:v>0.99854803000000003</c:v>
                </c:pt>
                <c:pt idx="38433">
                  <c:v>0.98230680000000004</c:v>
                </c:pt>
                <c:pt idx="38434">
                  <c:v>0.99936000000000003</c:v>
                </c:pt>
                <c:pt idx="38435">
                  <c:v>0.97977789999999998</c:v>
                </c:pt>
                <c:pt idx="38436">
                  <c:v>0.99809515000000004</c:v>
                </c:pt>
                <c:pt idx="38437">
                  <c:v>1.0002145</c:v>
                </c:pt>
                <c:pt idx="38438">
                  <c:v>1.0002325999999999</c:v>
                </c:pt>
                <c:pt idx="38439">
                  <c:v>1.0005250000000001</c:v>
                </c:pt>
                <c:pt idx="38440">
                  <c:v>0.94557599999999997</c:v>
                </c:pt>
                <c:pt idx="38441">
                  <c:v>0.99772150000000004</c:v>
                </c:pt>
                <c:pt idx="38442">
                  <c:v>0.99370639999999999</c:v>
                </c:pt>
                <c:pt idx="38443">
                  <c:v>0.9859192</c:v>
                </c:pt>
                <c:pt idx="38444">
                  <c:v>0.98806459999999996</c:v>
                </c:pt>
                <c:pt idx="38445">
                  <c:v>0.98282840000000005</c:v>
                </c:pt>
                <c:pt idx="38446">
                  <c:v>0.99885679999999999</c:v>
                </c:pt>
                <c:pt idx="38447">
                  <c:v>0.98393940000000002</c:v>
                </c:pt>
                <c:pt idx="38448">
                  <c:v>1.0004398000000001</c:v>
                </c:pt>
                <c:pt idx="38449">
                  <c:v>0.9914849</c:v>
                </c:pt>
                <c:pt idx="38450">
                  <c:v>0.99665630000000005</c:v>
                </c:pt>
                <c:pt idx="38451">
                  <c:v>0.98208790000000001</c:v>
                </c:pt>
                <c:pt idx="38452">
                  <c:v>0.98992670000000005</c:v>
                </c:pt>
                <c:pt idx="38453">
                  <c:v>0.99282366</c:v>
                </c:pt>
                <c:pt idx="38454">
                  <c:v>0.97446940000000004</c:v>
                </c:pt>
                <c:pt idx="38455">
                  <c:v>0.99959560000000003</c:v>
                </c:pt>
                <c:pt idx="38456">
                  <c:v>1.0011604000000001</c:v>
                </c:pt>
                <c:pt idx="38457">
                  <c:v>0.98461829999999995</c:v>
                </c:pt>
                <c:pt idx="38458">
                  <c:v>1.000885</c:v>
                </c:pt>
                <c:pt idx="38459">
                  <c:v>0.98557574000000003</c:v>
                </c:pt>
                <c:pt idx="38460">
                  <c:v>0.99071779999999998</c:v>
                </c:pt>
                <c:pt idx="38461">
                  <c:v>1.0004090000000001</c:v>
                </c:pt>
                <c:pt idx="38462">
                  <c:v>1.0006299999999999</c:v>
                </c:pt>
                <c:pt idx="38463">
                  <c:v>0.99839646000000004</c:v>
                </c:pt>
                <c:pt idx="38464">
                  <c:v>0.9917087</c:v>
                </c:pt>
                <c:pt idx="38465">
                  <c:v>0.99814206000000005</c:v>
                </c:pt>
                <c:pt idx="38466">
                  <c:v>0.97998169999999996</c:v>
                </c:pt>
                <c:pt idx="38467">
                  <c:v>1.0008843999999999</c:v>
                </c:pt>
                <c:pt idx="38468">
                  <c:v>0.98283220000000004</c:v>
                </c:pt>
                <c:pt idx="38469">
                  <c:v>0.99484223000000005</c:v>
                </c:pt>
                <c:pt idx="38470">
                  <c:v>0.99694430000000001</c:v>
                </c:pt>
                <c:pt idx="38471">
                  <c:v>0.99581419999999998</c:v>
                </c:pt>
                <c:pt idx="38472">
                  <c:v>0.99873409999999996</c:v>
                </c:pt>
                <c:pt idx="38473">
                  <c:v>0.99622189999999999</c:v>
                </c:pt>
                <c:pt idx="38474">
                  <c:v>0.96671790000000002</c:v>
                </c:pt>
                <c:pt idx="38475">
                  <c:v>0.99908112999999998</c:v>
                </c:pt>
                <c:pt idx="38476">
                  <c:v>0.98789775000000002</c:v>
                </c:pt>
                <c:pt idx="38477">
                  <c:v>0.99123419999999995</c:v>
                </c:pt>
                <c:pt idx="38478">
                  <c:v>0.99902694999999997</c:v>
                </c:pt>
                <c:pt idx="38479">
                  <c:v>0.99490714000000002</c:v>
                </c:pt>
                <c:pt idx="38480">
                  <c:v>0.99078480000000002</c:v>
                </c:pt>
                <c:pt idx="38481">
                  <c:v>0.9774699</c:v>
                </c:pt>
                <c:pt idx="38482">
                  <c:v>1.0004512000000001</c:v>
                </c:pt>
                <c:pt idx="38483">
                  <c:v>0.99066776000000001</c:v>
                </c:pt>
                <c:pt idx="38484">
                  <c:v>0.99618530000000005</c:v>
                </c:pt>
                <c:pt idx="38485">
                  <c:v>1.0000526000000001</c:v>
                </c:pt>
                <c:pt idx="38486">
                  <c:v>0.99617509999999998</c:v>
                </c:pt>
                <c:pt idx="38487">
                  <c:v>0.99091357000000002</c:v>
                </c:pt>
                <c:pt idx="38488">
                  <c:v>1.0019966</c:v>
                </c:pt>
                <c:pt idx="38489">
                  <c:v>0.99689680000000003</c:v>
                </c:pt>
                <c:pt idx="38490">
                  <c:v>0.99822440000000001</c:v>
                </c:pt>
                <c:pt idx="38491">
                  <c:v>0.98142207000000004</c:v>
                </c:pt>
                <c:pt idx="38492">
                  <c:v>0.98570913000000004</c:v>
                </c:pt>
                <c:pt idx="38493">
                  <c:v>0.99739889999999998</c:v>
                </c:pt>
                <c:pt idx="38494">
                  <c:v>0.99099433000000003</c:v>
                </c:pt>
                <c:pt idx="38495">
                  <c:v>0.97768812999999999</c:v>
                </c:pt>
                <c:pt idx="38496">
                  <c:v>0.99918795000000005</c:v>
                </c:pt>
                <c:pt idx="38497">
                  <c:v>0.99976279999999995</c:v>
                </c:pt>
                <c:pt idx="38498">
                  <c:v>1.0009001</c:v>
                </c:pt>
                <c:pt idx="38499">
                  <c:v>0.97108640000000002</c:v>
                </c:pt>
                <c:pt idx="38500">
                  <c:v>0.98420715000000003</c:v>
                </c:pt>
                <c:pt idx="38501">
                  <c:v>0.99658095999999996</c:v>
                </c:pt>
                <c:pt idx="38502">
                  <c:v>0.96699135999999997</c:v>
                </c:pt>
                <c:pt idx="38503">
                  <c:v>1.0000031</c:v>
                </c:pt>
                <c:pt idx="38504">
                  <c:v>0.99311369999999999</c:v>
                </c:pt>
                <c:pt idx="38505">
                  <c:v>0.9996524</c:v>
                </c:pt>
                <c:pt idx="38506">
                  <c:v>0.99868416999999998</c:v>
                </c:pt>
                <c:pt idx="38507">
                  <c:v>0.98883957</c:v>
                </c:pt>
                <c:pt idx="38508">
                  <c:v>0.99915503999999999</c:v>
                </c:pt>
                <c:pt idx="38509">
                  <c:v>0.99169384999999999</c:v>
                </c:pt>
                <c:pt idx="38510">
                  <c:v>0.99814546000000004</c:v>
                </c:pt>
                <c:pt idx="38511">
                  <c:v>0.99889064000000005</c:v>
                </c:pt>
                <c:pt idx="38512">
                  <c:v>0.97897920000000005</c:v>
                </c:pt>
                <c:pt idx="38513">
                  <c:v>0.99919409999999997</c:v>
                </c:pt>
                <c:pt idx="38514">
                  <c:v>0.99955459999999996</c:v>
                </c:pt>
                <c:pt idx="38515">
                  <c:v>1.0003953000000001</c:v>
                </c:pt>
                <c:pt idx="38516">
                  <c:v>1.0002536</c:v>
                </c:pt>
                <c:pt idx="38517">
                  <c:v>0.99789760000000005</c:v>
                </c:pt>
                <c:pt idx="38518">
                  <c:v>1.0015854</c:v>
                </c:pt>
                <c:pt idx="38519">
                  <c:v>1.0001842999999999</c:v>
                </c:pt>
                <c:pt idx="38520">
                  <c:v>0.99627197000000001</c:v>
                </c:pt>
                <c:pt idx="38521">
                  <c:v>0.99991392999999995</c:v>
                </c:pt>
                <c:pt idx="38522">
                  <c:v>1.0001678000000001</c:v>
                </c:pt>
                <c:pt idx="38523">
                  <c:v>0.99866169999999999</c:v>
                </c:pt>
                <c:pt idx="38524">
                  <c:v>0.99959487000000002</c:v>
                </c:pt>
                <c:pt idx="38525">
                  <c:v>1.0004472</c:v>
                </c:pt>
                <c:pt idx="38526">
                  <c:v>0.98437540000000001</c:v>
                </c:pt>
                <c:pt idx="38527">
                  <c:v>0.99839009999999995</c:v>
                </c:pt>
                <c:pt idx="38528">
                  <c:v>0.97921829999999999</c:v>
                </c:pt>
                <c:pt idx="38529">
                  <c:v>1.0005099</c:v>
                </c:pt>
                <c:pt idx="38530">
                  <c:v>0.98607610000000001</c:v>
                </c:pt>
                <c:pt idx="38531">
                  <c:v>0.99409769999999997</c:v>
                </c:pt>
                <c:pt idx="38532">
                  <c:v>0.99869174000000005</c:v>
                </c:pt>
                <c:pt idx="38533">
                  <c:v>0.93997410000000003</c:v>
                </c:pt>
                <c:pt idx="38534">
                  <c:v>0.99980979999999997</c:v>
                </c:pt>
                <c:pt idx="38535">
                  <c:v>0.96822140000000001</c:v>
                </c:pt>
                <c:pt idx="38536">
                  <c:v>0.99106830000000001</c:v>
                </c:pt>
                <c:pt idx="38537">
                  <c:v>0.99202639999999997</c:v>
                </c:pt>
                <c:pt idx="38538">
                  <c:v>0.99732120000000002</c:v>
                </c:pt>
                <c:pt idx="38539">
                  <c:v>1.0004824000000001</c:v>
                </c:pt>
                <c:pt idx="38540">
                  <c:v>0.94513583000000001</c:v>
                </c:pt>
                <c:pt idx="38541">
                  <c:v>0.9967876</c:v>
                </c:pt>
                <c:pt idx="38542">
                  <c:v>0.99651160000000005</c:v>
                </c:pt>
                <c:pt idx="38543">
                  <c:v>0.98943300000000001</c:v>
                </c:pt>
                <c:pt idx="38544">
                  <c:v>1.0009973999999999</c:v>
                </c:pt>
                <c:pt idx="38545">
                  <c:v>0.9937376</c:v>
                </c:pt>
                <c:pt idx="38546">
                  <c:v>0.99350059999999996</c:v>
                </c:pt>
                <c:pt idx="38547">
                  <c:v>0.99532140000000002</c:v>
                </c:pt>
                <c:pt idx="38548">
                  <c:v>0.99432169999999998</c:v>
                </c:pt>
                <c:pt idx="38549">
                  <c:v>0.97688989999999998</c:v>
                </c:pt>
                <c:pt idx="38550">
                  <c:v>0.98728746000000001</c:v>
                </c:pt>
                <c:pt idx="38551">
                  <c:v>0.9983225</c:v>
                </c:pt>
                <c:pt idx="38552">
                  <c:v>0.98487239999999998</c:v>
                </c:pt>
                <c:pt idx="38553">
                  <c:v>0.9991331</c:v>
                </c:pt>
                <c:pt idx="38554">
                  <c:v>0.98734915000000001</c:v>
                </c:pt>
                <c:pt idx="38555">
                  <c:v>0.99782603999999997</c:v>
                </c:pt>
                <c:pt idx="38556">
                  <c:v>0.99824930000000001</c:v>
                </c:pt>
                <c:pt idx="38557">
                  <c:v>0.99857079999999998</c:v>
                </c:pt>
                <c:pt idx="38558">
                  <c:v>1.0000019</c:v>
                </c:pt>
                <c:pt idx="38559">
                  <c:v>0.98392279999999999</c:v>
                </c:pt>
                <c:pt idx="38560">
                  <c:v>1.0031489</c:v>
                </c:pt>
                <c:pt idx="38561">
                  <c:v>0.96608824000000004</c:v>
                </c:pt>
                <c:pt idx="38562">
                  <c:v>1.0010424</c:v>
                </c:pt>
                <c:pt idx="38563">
                  <c:v>0.99068487000000005</c:v>
                </c:pt>
                <c:pt idx="38564">
                  <c:v>0.97893240000000004</c:v>
                </c:pt>
                <c:pt idx="38565">
                  <c:v>1.0006264</c:v>
                </c:pt>
                <c:pt idx="38566">
                  <c:v>0.99930613999999995</c:v>
                </c:pt>
                <c:pt idx="38567">
                  <c:v>0.99042260000000004</c:v>
                </c:pt>
                <c:pt idx="38568">
                  <c:v>0.99034759999999999</c:v>
                </c:pt>
                <c:pt idx="38569">
                  <c:v>0.99990650000000003</c:v>
                </c:pt>
                <c:pt idx="38570">
                  <c:v>0.98740273999999995</c:v>
                </c:pt>
                <c:pt idx="38571">
                  <c:v>0.99314190000000002</c:v>
                </c:pt>
                <c:pt idx="38572">
                  <c:v>0.99860596999999995</c:v>
                </c:pt>
                <c:pt idx="38573">
                  <c:v>0.98304959999999997</c:v>
                </c:pt>
                <c:pt idx="38574">
                  <c:v>1.0003507</c:v>
                </c:pt>
                <c:pt idx="38575">
                  <c:v>0.99268210000000001</c:v>
                </c:pt>
                <c:pt idx="38576">
                  <c:v>1.0022873999999999</c:v>
                </c:pt>
                <c:pt idx="38577">
                  <c:v>0.99283670000000002</c:v>
                </c:pt>
                <c:pt idx="38578">
                  <c:v>1.0001983999999999</c:v>
                </c:pt>
                <c:pt idx="38579">
                  <c:v>1.0002145</c:v>
                </c:pt>
                <c:pt idx="38580">
                  <c:v>0.98187219999999997</c:v>
                </c:pt>
                <c:pt idx="38581">
                  <c:v>0.98662850000000002</c:v>
                </c:pt>
                <c:pt idx="38582">
                  <c:v>0.99163849999999998</c:v>
                </c:pt>
                <c:pt idx="38583">
                  <c:v>0.98394143999999994</c:v>
                </c:pt>
                <c:pt idx="38584">
                  <c:v>0.94987874999999999</c:v>
                </c:pt>
                <c:pt idx="38585">
                  <c:v>0.99943539999999997</c:v>
                </c:pt>
                <c:pt idx="38586">
                  <c:v>0.99846670000000004</c:v>
                </c:pt>
                <c:pt idx="38587">
                  <c:v>0.97717379999999998</c:v>
                </c:pt>
                <c:pt idx="38588">
                  <c:v>1.0004559</c:v>
                </c:pt>
                <c:pt idx="38589">
                  <c:v>1.0004595999999999</c:v>
                </c:pt>
                <c:pt idx="38590">
                  <c:v>0.99852209999999997</c:v>
                </c:pt>
                <c:pt idx="38591">
                  <c:v>0.99311214999999997</c:v>
                </c:pt>
                <c:pt idx="38592">
                  <c:v>1.0000699</c:v>
                </c:pt>
                <c:pt idx="38593">
                  <c:v>0.98558813000000001</c:v>
                </c:pt>
                <c:pt idx="38594">
                  <c:v>0.97965860000000005</c:v>
                </c:pt>
                <c:pt idx="38595">
                  <c:v>0.99966109999999997</c:v>
                </c:pt>
                <c:pt idx="38596">
                  <c:v>1.0009798999999999</c:v>
                </c:pt>
                <c:pt idx="38597">
                  <c:v>0.99052629999999997</c:v>
                </c:pt>
                <c:pt idx="38598">
                  <c:v>0.99340890000000004</c:v>
                </c:pt>
                <c:pt idx="38599">
                  <c:v>0.99991649999999999</c:v>
                </c:pt>
                <c:pt idx="38600">
                  <c:v>1.0006409000000001</c:v>
                </c:pt>
                <c:pt idx="38601">
                  <c:v>0.99676156000000005</c:v>
                </c:pt>
                <c:pt idx="38602">
                  <c:v>0.9850023</c:v>
                </c:pt>
                <c:pt idx="38603">
                  <c:v>0.92967164999999996</c:v>
                </c:pt>
                <c:pt idx="38604">
                  <c:v>1.0015885</c:v>
                </c:pt>
                <c:pt idx="38605">
                  <c:v>1.0008486999999999</c:v>
                </c:pt>
                <c:pt idx="38606">
                  <c:v>1.0009794000000001</c:v>
                </c:pt>
                <c:pt idx="38607">
                  <c:v>1.0024251</c:v>
                </c:pt>
                <c:pt idx="38608">
                  <c:v>1.0018555</c:v>
                </c:pt>
                <c:pt idx="38609">
                  <c:v>0.99784980000000001</c:v>
                </c:pt>
                <c:pt idx="38610">
                  <c:v>1.0053875000000001</c:v>
                </c:pt>
                <c:pt idx="38611">
                  <c:v>0.97962075000000004</c:v>
                </c:pt>
                <c:pt idx="38612">
                  <c:v>1.0003226000000001</c:v>
                </c:pt>
                <c:pt idx="38613">
                  <c:v>0.99329100000000004</c:v>
                </c:pt>
                <c:pt idx="38614">
                  <c:v>1.0005013</c:v>
                </c:pt>
                <c:pt idx="38615">
                  <c:v>0.99976430000000005</c:v>
                </c:pt>
                <c:pt idx="38616">
                  <c:v>0.99235130000000005</c:v>
                </c:pt>
                <c:pt idx="38617">
                  <c:v>0.97363155999999995</c:v>
                </c:pt>
                <c:pt idx="38618">
                  <c:v>0.98242059999999998</c:v>
                </c:pt>
                <c:pt idx="38619">
                  <c:v>0.98755616000000002</c:v>
                </c:pt>
                <c:pt idx="38620">
                  <c:v>0.98841363000000004</c:v>
                </c:pt>
                <c:pt idx="38621">
                  <c:v>0.98178357000000005</c:v>
                </c:pt>
                <c:pt idx="38622">
                  <c:v>0.99303680000000005</c:v>
                </c:pt>
                <c:pt idx="38623">
                  <c:v>0.97590350000000003</c:v>
                </c:pt>
                <c:pt idx="38624">
                  <c:v>1.0004660999999999</c:v>
                </c:pt>
                <c:pt idx="38625">
                  <c:v>1.0024856</c:v>
                </c:pt>
                <c:pt idx="38626">
                  <c:v>0.99788120000000002</c:v>
                </c:pt>
                <c:pt idx="38627">
                  <c:v>1.0001184000000001</c:v>
                </c:pt>
                <c:pt idx="38628">
                  <c:v>0.99984059999999997</c:v>
                </c:pt>
                <c:pt idx="38629">
                  <c:v>0.98385699999999998</c:v>
                </c:pt>
                <c:pt idx="38630">
                  <c:v>1.0019180999999999</c:v>
                </c:pt>
                <c:pt idx="38631">
                  <c:v>1.0006816000000001</c:v>
                </c:pt>
                <c:pt idx="38632">
                  <c:v>0.96957636000000003</c:v>
                </c:pt>
                <c:pt idx="38633">
                  <c:v>0.99866736</c:v>
                </c:pt>
                <c:pt idx="38634">
                  <c:v>0.98591079999999998</c:v>
                </c:pt>
                <c:pt idx="38635">
                  <c:v>0.96992299999999998</c:v>
                </c:pt>
                <c:pt idx="38636">
                  <c:v>1.0010311999999999</c:v>
                </c:pt>
                <c:pt idx="38637">
                  <c:v>1.0004497999999999</c:v>
                </c:pt>
                <c:pt idx="38638">
                  <c:v>0.98691165000000003</c:v>
                </c:pt>
                <c:pt idx="38639">
                  <c:v>1.0012728</c:v>
                </c:pt>
                <c:pt idx="38640">
                  <c:v>0.97278039999999999</c:v>
                </c:pt>
                <c:pt idx="38641">
                  <c:v>0.99605023999999998</c:v>
                </c:pt>
                <c:pt idx="38642">
                  <c:v>0.99992590000000003</c:v>
                </c:pt>
                <c:pt idx="38643">
                  <c:v>0.99814206000000005</c:v>
                </c:pt>
                <c:pt idx="38644">
                  <c:v>1.0023629999999999</c:v>
                </c:pt>
                <c:pt idx="38645">
                  <c:v>0.99606996999999997</c:v>
                </c:pt>
                <c:pt idx="38646">
                  <c:v>1.0005177999999999</c:v>
                </c:pt>
                <c:pt idx="38647">
                  <c:v>0.92573344999999996</c:v>
                </c:pt>
                <c:pt idx="38648">
                  <c:v>1.0024265999999999</c:v>
                </c:pt>
                <c:pt idx="38649">
                  <c:v>0.99642679999999995</c:v>
                </c:pt>
                <c:pt idx="38650">
                  <c:v>0.98776529999999996</c:v>
                </c:pt>
                <c:pt idx="38651">
                  <c:v>0.99782985000000002</c:v>
                </c:pt>
                <c:pt idx="38652">
                  <c:v>0.99156610000000001</c:v>
                </c:pt>
                <c:pt idx="38653">
                  <c:v>0.97849710000000001</c:v>
                </c:pt>
                <c:pt idx="38654">
                  <c:v>0.97855990000000004</c:v>
                </c:pt>
                <c:pt idx="38655">
                  <c:v>0.99093664000000004</c:v>
                </c:pt>
                <c:pt idx="38656">
                  <c:v>0.99917999999999996</c:v>
                </c:pt>
                <c:pt idx="38657">
                  <c:v>0.98287429999999998</c:v>
                </c:pt>
                <c:pt idx="38658">
                  <c:v>1.0001854999999999</c:v>
                </c:pt>
                <c:pt idx="38659">
                  <c:v>1.0001215000000001</c:v>
                </c:pt>
                <c:pt idx="38660">
                  <c:v>0.99827690000000002</c:v>
                </c:pt>
                <c:pt idx="38661">
                  <c:v>0.99737054000000003</c:v>
                </c:pt>
                <c:pt idx="38662">
                  <c:v>1.0002024</c:v>
                </c:pt>
                <c:pt idx="38663">
                  <c:v>0.98305975999999995</c:v>
                </c:pt>
                <c:pt idx="38664">
                  <c:v>0.91247540000000005</c:v>
                </c:pt>
                <c:pt idx="38665">
                  <c:v>0.98045355000000001</c:v>
                </c:pt>
                <c:pt idx="38666">
                  <c:v>0.99201446999999998</c:v>
                </c:pt>
                <c:pt idx="38667">
                  <c:v>0.97135234000000004</c:v>
                </c:pt>
                <c:pt idx="38668">
                  <c:v>1.0016495000000001</c:v>
                </c:pt>
                <c:pt idx="38669">
                  <c:v>1.0002762000000001</c:v>
                </c:pt>
                <c:pt idx="38670">
                  <c:v>1.0004371000000001</c:v>
                </c:pt>
                <c:pt idx="38671">
                  <c:v>1.0007504</c:v>
                </c:pt>
                <c:pt idx="38672">
                  <c:v>0.92971539999999997</c:v>
                </c:pt>
                <c:pt idx="38673">
                  <c:v>0.99368274000000001</c:v>
                </c:pt>
                <c:pt idx="38674">
                  <c:v>0.97863244999999999</c:v>
                </c:pt>
                <c:pt idx="38675">
                  <c:v>0.99175860000000005</c:v>
                </c:pt>
                <c:pt idx="38676">
                  <c:v>1.0007192</c:v>
                </c:pt>
                <c:pt idx="38677">
                  <c:v>1.0001815999999999</c:v>
                </c:pt>
                <c:pt idx="38678">
                  <c:v>0.96684294999999998</c:v>
                </c:pt>
                <c:pt idx="38679">
                  <c:v>0.98746199999999995</c:v>
                </c:pt>
                <c:pt idx="38680">
                  <c:v>0.99343526000000004</c:v>
                </c:pt>
                <c:pt idx="38681">
                  <c:v>1.0001409000000001</c:v>
                </c:pt>
                <c:pt idx="38682">
                  <c:v>0.97951513999999995</c:v>
                </c:pt>
                <c:pt idx="38683">
                  <c:v>1.0016304</c:v>
                </c:pt>
                <c:pt idx="38684">
                  <c:v>0.99827750000000004</c:v>
                </c:pt>
                <c:pt idx="38685">
                  <c:v>0.9978437</c:v>
                </c:pt>
                <c:pt idx="38686">
                  <c:v>0.9992721</c:v>
                </c:pt>
                <c:pt idx="38687">
                  <c:v>1.0002762000000001</c:v>
                </c:pt>
                <c:pt idx="38688">
                  <c:v>0.99108010000000002</c:v>
                </c:pt>
                <c:pt idx="38689">
                  <c:v>0.98605644999999997</c:v>
                </c:pt>
                <c:pt idx="38690">
                  <c:v>1.0006409000000001</c:v>
                </c:pt>
                <c:pt idx="38691">
                  <c:v>0.99324435</c:v>
                </c:pt>
                <c:pt idx="38692">
                  <c:v>0.96964620000000001</c:v>
                </c:pt>
                <c:pt idx="38693">
                  <c:v>0.97728943999999995</c:v>
                </c:pt>
                <c:pt idx="38694">
                  <c:v>0.96922034000000001</c:v>
                </c:pt>
                <c:pt idx="38695">
                  <c:v>1.0011196</c:v>
                </c:pt>
                <c:pt idx="38696">
                  <c:v>0.99392736000000004</c:v>
                </c:pt>
                <c:pt idx="38697">
                  <c:v>0.99960183999999996</c:v>
                </c:pt>
                <c:pt idx="38698">
                  <c:v>0.97956750000000004</c:v>
                </c:pt>
                <c:pt idx="38699">
                  <c:v>1.0042025000000001</c:v>
                </c:pt>
                <c:pt idx="38700">
                  <c:v>1.0020183</c:v>
                </c:pt>
                <c:pt idx="38701">
                  <c:v>0.99375559999999996</c:v>
                </c:pt>
                <c:pt idx="38702">
                  <c:v>0.99362797000000003</c:v>
                </c:pt>
                <c:pt idx="38703">
                  <c:v>0.9941219</c:v>
                </c:pt>
                <c:pt idx="38704">
                  <c:v>1.0030781</c:v>
                </c:pt>
                <c:pt idx="38705">
                  <c:v>0.99970614999999996</c:v>
                </c:pt>
                <c:pt idx="38706">
                  <c:v>1.0001842999999999</c:v>
                </c:pt>
                <c:pt idx="38707">
                  <c:v>0.99163639999999997</c:v>
                </c:pt>
                <c:pt idx="38708">
                  <c:v>0.99785449999999998</c:v>
                </c:pt>
                <c:pt idx="38709">
                  <c:v>0.99973480000000003</c:v>
                </c:pt>
                <c:pt idx="38710">
                  <c:v>0.99947613000000002</c:v>
                </c:pt>
                <c:pt idx="38711">
                  <c:v>1.0009804</c:v>
                </c:pt>
                <c:pt idx="38712">
                  <c:v>0.99768080000000003</c:v>
                </c:pt>
                <c:pt idx="38713">
                  <c:v>0.96370034999999998</c:v>
                </c:pt>
                <c:pt idx="38714">
                  <c:v>0.99841219999999997</c:v>
                </c:pt>
                <c:pt idx="38715">
                  <c:v>0.99181896000000003</c:v>
                </c:pt>
                <c:pt idx="38716">
                  <c:v>0.96497089999999996</c:v>
                </c:pt>
                <c:pt idx="38717">
                  <c:v>0.99207073000000001</c:v>
                </c:pt>
                <c:pt idx="38718">
                  <c:v>0.99124425999999999</c:v>
                </c:pt>
                <c:pt idx="38719">
                  <c:v>0.99513529999999994</c:v>
                </c:pt>
                <c:pt idx="38720">
                  <c:v>0.99616839999999995</c:v>
                </c:pt>
                <c:pt idx="38721">
                  <c:v>0.99979572999999999</c:v>
                </c:pt>
                <c:pt idx="38722">
                  <c:v>0.99692976</c:v>
                </c:pt>
                <c:pt idx="38723">
                  <c:v>0.99928839999999997</c:v>
                </c:pt>
                <c:pt idx="38724">
                  <c:v>1.0005264</c:v>
                </c:pt>
                <c:pt idx="38725">
                  <c:v>0.99673129999999999</c:v>
                </c:pt>
                <c:pt idx="38726">
                  <c:v>0.99878454000000005</c:v>
                </c:pt>
                <c:pt idx="38727">
                  <c:v>0.97866523000000005</c:v>
                </c:pt>
                <c:pt idx="38728">
                  <c:v>0.99996083999999996</c:v>
                </c:pt>
                <c:pt idx="38729">
                  <c:v>1.0000557999999999</c:v>
                </c:pt>
                <c:pt idx="38730">
                  <c:v>1.0007168</c:v>
                </c:pt>
                <c:pt idx="38731">
                  <c:v>1.0008250000000001</c:v>
                </c:pt>
                <c:pt idx="38732">
                  <c:v>0.97773209999999999</c:v>
                </c:pt>
                <c:pt idx="38733">
                  <c:v>0.99665194999999995</c:v>
                </c:pt>
                <c:pt idx="38734">
                  <c:v>1.0007915000000001</c:v>
                </c:pt>
                <c:pt idx="38735">
                  <c:v>0.99413660000000004</c:v>
                </c:pt>
                <c:pt idx="38736">
                  <c:v>1.0028942999999999</c:v>
                </c:pt>
                <c:pt idx="38737">
                  <c:v>0.99813783</c:v>
                </c:pt>
                <c:pt idx="38738">
                  <c:v>0.99900509999999998</c:v>
                </c:pt>
                <c:pt idx="38739">
                  <c:v>0.97963053</c:v>
                </c:pt>
                <c:pt idx="38740">
                  <c:v>0.98625004000000005</c:v>
                </c:pt>
                <c:pt idx="38741">
                  <c:v>0.97317712999999995</c:v>
                </c:pt>
                <c:pt idx="38742">
                  <c:v>0.98875210000000002</c:v>
                </c:pt>
                <c:pt idx="38743">
                  <c:v>1.0006231999999999</c:v>
                </c:pt>
                <c:pt idx="38744">
                  <c:v>0.99839469999999997</c:v>
                </c:pt>
                <c:pt idx="38745">
                  <c:v>0.95925819999999995</c:v>
                </c:pt>
                <c:pt idx="38746">
                  <c:v>0.97781419999999997</c:v>
                </c:pt>
                <c:pt idx="38747">
                  <c:v>0.99816229999999995</c:v>
                </c:pt>
                <c:pt idx="38748">
                  <c:v>0.98783770000000004</c:v>
                </c:pt>
                <c:pt idx="38749">
                  <c:v>0.99701744000000003</c:v>
                </c:pt>
                <c:pt idx="38750">
                  <c:v>0.99463539999999995</c:v>
                </c:pt>
                <c:pt idx="38751">
                  <c:v>0.99421610000000005</c:v>
                </c:pt>
                <c:pt idx="38752">
                  <c:v>0.99941709999999995</c:v>
                </c:pt>
                <c:pt idx="38753">
                  <c:v>0.99587320000000001</c:v>
                </c:pt>
                <c:pt idx="38754">
                  <c:v>0.99951166000000002</c:v>
                </c:pt>
                <c:pt idx="38755">
                  <c:v>0.96530389999999999</c:v>
                </c:pt>
                <c:pt idx="38756">
                  <c:v>0.9938285</c:v>
                </c:pt>
                <c:pt idx="38757">
                  <c:v>0.97047125999999995</c:v>
                </c:pt>
                <c:pt idx="38758">
                  <c:v>1.0008672000000001</c:v>
                </c:pt>
                <c:pt idx="38759">
                  <c:v>0.99969834000000002</c:v>
                </c:pt>
                <c:pt idx="38760">
                  <c:v>0.98985590000000001</c:v>
                </c:pt>
                <c:pt idx="38761">
                  <c:v>1.0011812</c:v>
                </c:pt>
                <c:pt idx="38762">
                  <c:v>0.99895805000000004</c:v>
                </c:pt>
                <c:pt idx="38763">
                  <c:v>0.99667262999999995</c:v>
                </c:pt>
                <c:pt idx="38764">
                  <c:v>1.0009469</c:v>
                </c:pt>
                <c:pt idx="38765">
                  <c:v>0.99866253000000005</c:v>
                </c:pt>
                <c:pt idx="38766">
                  <c:v>0.98316216000000001</c:v>
                </c:pt>
                <c:pt idx="38767">
                  <c:v>0.97128780000000003</c:v>
                </c:pt>
                <c:pt idx="38768">
                  <c:v>0.99723539999999999</c:v>
                </c:pt>
                <c:pt idx="38769">
                  <c:v>1.0015634</c:v>
                </c:pt>
                <c:pt idx="38770">
                  <c:v>0.99252635</c:v>
                </c:pt>
                <c:pt idx="38771">
                  <c:v>1.0006491</c:v>
                </c:pt>
                <c:pt idx="38772">
                  <c:v>1.0013821000000001</c:v>
                </c:pt>
                <c:pt idx="38773">
                  <c:v>0.98319780000000001</c:v>
                </c:pt>
                <c:pt idx="38774">
                  <c:v>1.0008250000000001</c:v>
                </c:pt>
                <c:pt idx="38775">
                  <c:v>1.0002660000000001</c:v>
                </c:pt>
                <c:pt idx="38776">
                  <c:v>0.99133753999999996</c:v>
                </c:pt>
                <c:pt idx="38777">
                  <c:v>1.0020306000000001</c:v>
                </c:pt>
                <c:pt idx="38778">
                  <c:v>0.99511369999999999</c:v>
                </c:pt>
                <c:pt idx="38779">
                  <c:v>1.0000346</c:v>
                </c:pt>
                <c:pt idx="38780">
                  <c:v>0.9901276</c:v>
                </c:pt>
                <c:pt idx="38781">
                  <c:v>1.000454</c:v>
                </c:pt>
                <c:pt idx="38782">
                  <c:v>0.9985446</c:v>
                </c:pt>
                <c:pt idx="38783">
                  <c:v>0.97336745000000002</c:v>
                </c:pt>
                <c:pt idx="38784">
                  <c:v>1.0001717000000001</c:v>
                </c:pt>
                <c:pt idx="38785">
                  <c:v>0.97933143</c:v>
                </c:pt>
                <c:pt idx="38786">
                  <c:v>1.0017419999999999</c:v>
                </c:pt>
                <c:pt idx="38787">
                  <c:v>0.99401605000000004</c:v>
                </c:pt>
                <c:pt idx="38788">
                  <c:v>1.000135</c:v>
                </c:pt>
                <c:pt idx="38789">
                  <c:v>1.0004398000000001</c:v>
                </c:pt>
                <c:pt idx="38790">
                  <c:v>0.99889123000000002</c:v>
                </c:pt>
                <c:pt idx="38791">
                  <c:v>1.0004090000000001</c:v>
                </c:pt>
                <c:pt idx="38792">
                  <c:v>0.99999075999999998</c:v>
                </c:pt>
                <c:pt idx="38793">
                  <c:v>0.9925119</c:v>
                </c:pt>
                <c:pt idx="38794">
                  <c:v>0.99402225</c:v>
                </c:pt>
                <c:pt idx="38795">
                  <c:v>0.98423475000000005</c:v>
                </c:pt>
                <c:pt idx="38796">
                  <c:v>1.0003507</c:v>
                </c:pt>
                <c:pt idx="38797">
                  <c:v>0.99533916</c:v>
                </c:pt>
                <c:pt idx="38798">
                  <c:v>0.99852973</c:v>
                </c:pt>
                <c:pt idx="38799">
                  <c:v>0.9683235</c:v>
                </c:pt>
                <c:pt idx="38800">
                  <c:v>0.98920589999999997</c:v>
                </c:pt>
                <c:pt idx="38801">
                  <c:v>0.98638369999999997</c:v>
                </c:pt>
                <c:pt idx="38802">
                  <c:v>0.98572649999999995</c:v>
                </c:pt>
                <c:pt idx="38803">
                  <c:v>0.9995851</c:v>
                </c:pt>
                <c:pt idx="38804">
                  <c:v>0.97306733999999995</c:v>
                </c:pt>
                <c:pt idx="38805">
                  <c:v>0.98155636000000002</c:v>
                </c:pt>
                <c:pt idx="38806">
                  <c:v>0.98397080000000003</c:v>
                </c:pt>
                <c:pt idx="38807">
                  <c:v>0.98297422999999995</c:v>
                </c:pt>
                <c:pt idx="38808">
                  <c:v>0.97711899999999996</c:v>
                </c:pt>
                <c:pt idx="38809">
                  <c:v>0.99048007000000005</c:v>
                </c:pt>
                <c:pt idx="38810">
                  <c:v>0.98733870000000001</c:v>
                </c:pt>
                <c:pt idx="38811">
                  <c:v>0.97855460000000005</c:v>
                </c:pt>
                <c:pt idx="38812">
                  <c:v>0.99943786999999995</c:v>
                </c:pt>
                <c:pt idx="38813">
                  <c:v>0.97288509999999995</c:v>
                </c:pt>
                <c:pt idx="38814">
                  <c:v>0.98473005999999996</c:v>
                </c:pt>
                <c:pt idx="38815">
                  <c:v>0.97566629999999999</c:v>
                </c:pt>
                <c:pt idx="38816">
                  <c:v>0.98630819999999997</c:v>
                </c:pt>
                <c:pt idx="38817">
                  <c:v>0.98238592999999996</c:v>
                </c:pt>
                <c:pt idx="38818">
                  <c:v>0.97143179999999996</c:v>
                </c:pt>
                <c:pt idx="38819">
                  <c:v>1.0066046</c:v>
                </c:pt>
                <c:pt idx="38820">
                  <c:v>0.99666770000000005</c:v>
                </c:pt>
                <c:pt idx="38821">
                  <c:v>0.99783549999999999</c:v>
                </c:pt>
                <c:pt idx="38822">
                  <c:v>0.99310094000000004</c:v>
                </c:pt>
                <c:pt idx="38823">
                  <c:v>0.98599386</c:v>
                </c:pt>
                <c:pt idx="38824">
                  <c:v>1.0013160999999999</c:v>
                </c:pt>
                <c:pt idx="38825">
                  <c:v>0.99160139999999997</c:v>
                </c:pt>
                <c:pt idx="38826">
                  <c:v>0.99256533000000002</c:v>
                </c:pt>
                <c:pt idx="38827">
                  <c:v>0.98509080000000004</c:v>
                </c:pt>
                <c:pt idx="38828">
                  <c:v>1.0013915</c:v>
                </c:pt>
                <c:pt idx="38829">
                  <c:v>0.99149529999999997</c:v>
                </c:pt>
                <c:pt idx="38830">
                  <c:v>1.0011634</c:v>
                </c:pt>
                <c:pt idx="38831">
                  <c:v>0.9696401</c:v>
                </c:pt>
                <c:pt idx="38832">
                  <c:v>0.99878789999999995</c:v>
                </c:pt>
                <c:pt idx="38833">
                  <c:v>0.99889463000000001</c:v>
                </c:pt>
                <c:pt idx="38834">
                  <c:v>0.99580709999999995</c:v>
                </c:pt>
                <c:pt idx="38835">
                  <c:v>0.98839659999999996</c:v>
                </c:pt>
                <c:pt idx="38836">
                  <c:v>0.99925786000000005</c:v>
                </c:pt>
                <c:pt idx="38837">
                  <c:v>0.99493180000000003</c:v>
                </c:pt>
                <c:pt idx="38838">
                  <c:v>0.98401815000000004</c:v>
                </c:pt>
                <c:pt idx="38839">
                  <c:v>0.99909190000000003</c:v>
                </c:pt>
                <c:pt idx="38840">
                  <c:v>0.99974626</c:v>
                </c:pt>
                <c:pt idx="38841">
                  <c:v>1.0001796000000001</c:v>
                </c:pt>
                <c:pt idx="38842">
                  <c:v>0.99824332999999998</c:v>
                </c:pt>
                <c:pt idx="38843">
                  <c:v>0.99914259999999999</c:v>
                </c:pt>
                <c:pt idx="38844">
                  <c:v>0.95815355000000002</c:v>
                </c:pt>
                <c:pt idx="38845">
                  <c:v>0.99953970000000003</c:v>
                </c:pt>
                <c:pt idx="38846">
                  <c:v>1.0030967</c:v>
                </c:pt>
                <c:pt idx="38847">
                  <c:v>0.99860709999999997</c:v>
                </c:pt>
                <c:pt idx="38848">
                  <c:v>0.98695796999999996</c:v>
                </c:pt>
                <c:pt idx="38849">
                  <c:v>0.94953125999999999</c:v>
                </c:pt>
                <c:pt idx="38850">
                  <c:v>1.0015848000000001</c:v>
                </c:pt>
                <c:pt idx="38851">
                  <c:v>0.99109745000000005</c:v>
                </c:pt>
                <c:pt idx="38852">
                  <c:v>0.97719984999999998</c:v>
                </c:pt>
                <c:pt idx="38853">
                  <c:v>0.97787489999999999</c:v>
                </c:pt>
                <c:pt idx="38854">
                  <c:v>0.96320309999999998</c:v>
                </c:pt>
                <c:pt idx="38855">
                  <c:v>0.99100909999999998</c:v>
                </c:pt>
                <c:pt idx="38856">
                  <c:v>0.99775740000000002</c:v>
                </c:pt>
                <c:pt idx="38857">
                  <c:v>1.0002024</c:v>
                </c:pt>
                <c:pt idx="38858">
                  <c:v>0.98467649999999995</c:v>
                </c:pt>
                <c:pt idx="38859">
                  <c:v>1.0007356000000001</c:v>
                </c:pt>
                <c:pt idx="38860">
                  <c:v>0.99634699999999998</c:v>
                </c:pt>
                <c:pt idx="38861">
                  <c:v>0.99352450000000003</c:v>
                </c:pt>
                <c:pt idx="38862">
                  <c:v>0.99948037000000001</c:v>
                </c:pt>
                <c:pt idx="38863">
                  <c:v>0.96790719999999997</c:v>
                </c:pt>
                <c:pt idx="38864">
                  <c:v>0.99706364000000003</c:v>
                </c:pt>
                <c:pt idx="38865">
                  <c:v>0.99905029999999995</c:v>
                </c:pt>
                <c:pt idx="38866">
                  <c:v>0.99953970000000003</c:v>
                </c:pt>
                <c:pt idx="38867">
                  <c:v>0.9969768</c:v>
                </c:pt>
                <c:pt idx="38868">
                  <c:v>0.9908401</c:v>
                </c:pt>
                <c:pt idx="38869">
                  <c:v>0.98733926000000005</c:v>
                </c:pt>
                <c:pt idx="38870">
                  <c:v>0.99695739999999999</c:v>
                </c:pt>
                <c:pt idx="38871">
                  <c:v>0.98966489999999996</c:v>
                </c:pt>
                <c:pt idx="38872">
                  <c:v>0.97472219999999998</c:v>
                </c:pt>
                <c:pt idx="38873">
                  <c:v>0.99966630000000001</c:v>
                </c:pt>
                <c:pt idx="38874">
                  <c:v>0.99382572999999996</c:v>
                </c:pt>
                <c:pt idx="38875">
                  <c:v>1.0017145000000001</c:v>
                </c:pt>
                <c:pt idx="38876">
                  <c:v>1.0030037999999999</c:v>
                </c:pt>
                <c:pt idx="38877">
                  <c:v>0.96987400000000001</c:v>
                </c:pt>
                <c:pt idx="38878">
                  <c:v>0.99516802999999998</c:v>
                </c:pt>
                <c:pt idx="38879">
                  <c:v>1.0010948</c:v>
                </c:pt>
                <c:pt idx="38880">
                  <c:v>0.97472404999999995</c:v>
                </c:pt>
                <c:pt idx="38881">
                  <c:v>0.99897254000000002</c:v>
                </c:pt>
                <c:pt idx="38882">
                  <c:v>0.99965179999999998</c:v>
                </c:pt>
                <c:pt idx="38883">
                  <c:v>0.99976735999999999</c:v>
                </c:pt>
                <c:pt idx="38884">
                  <c:v>0.98908925000000003</c:v>
                </c:pt>
                <c:pt idx="38885">
                  <c:v>0.98109500000000005</c:v>
                </c:pt>
                <c:pt idx="38886">
                  <c:v>0.99919080000000005</c:v>
                </c:pt>
                <c:pt idx="38887">
                  <c:v>0.99122049999999995</c:v>
                </c:pt>
                <c:pt idx="38888">
                  <c:v>0.9895931</c:v>
                </c:pt>
                <c:pt idx="38889">
                  <c:v>1.0028503</c:v>
                </c:pt>
                <c:pt idx="38890">
                  <c:v>1.0006645999999999</c:v>
                </c:pt>
                <c:pt idx="38891">
                  <c:v>1.0000703</c:v>
                </c:pt>
                <c:pt idx="38892">
                  <c:v>0.99487084000000003</c:v>
                </c:pt>
                <c:pt idx="38893">
                  <c:v>0.93298789999999998</c:v>
                </c:pt>
                <c:pt idx="38894">
                  <c:v>1.0031644</c:v>
                </c:pt>
                <c:pt idx="38895">
                  <c:v>1.0002203999999999</c:v>
                </c:pt>
                <c:pt idx="38896">
                  <c:v>1.0015334</c:v>
                </c:pt>
                <c:pt idx="38897">
                  <c:v>0.92035544000000002</c:v>
                </c:pt>
                <c:pt idx="38898">
                  <c:v>1.0005591</c:v>
                </c:pt>
                <c:pt idx="38899">
                  <c:v>0.98982745000000005</c:v>
                </c:pt>
                <c:pt idx="38900">
                  <c:v>0.99882729999999997</c:v>
                </c:pt>
                <c:pt idx="38901">
                  <c:v>0.98786870000000004</c:v>
                </c:pt>
                <c:pt idx="38902">
                  <c:v>0.99703960000000003</c:v>
                </c:pt>
                <c:pt idx="38903">
                  <c:v>0.98779136000000001</c:v>
                </c:pt>
                <c:pt idx="38904">
                  <c:v>1.0007092</c:v>
                </c:pt>
                <c:pt idx="38905">
                  <c:v>0.99985639999999998</c:v>
                </c:pt>
                <c:pt idx="38906">
                  <c:v>1.0038674000000001</c:v>
                </c:pt>
                <c:pt idx="38907">
                  <c:v>0.99405010000000005</c:v>
                </c:pt>
                <c:pt idx="38908">
                  <c:v>1.0009467999999999</c:v>
                </c:pt>
                <c:pt idx="38909">
                  <c:v>0.99559540000000002</c:v>
                </c:pt>
                <c:pt idx="38910">
                  <c:v>0.97445035000000002</c:v>
                </c:pt>
                <c:pt idx="38911">
                  <c:v>0.99364580000000002</c:v>
                </c:pt>
                <c:pt idx="38912">
                  <c:v>1.0002929</c:v>
                </c:pt>
                <c:pt idx="38913">
                  <c:v>1.0007558000000001</c:v>
                </c:pt>
                <c:pt idx="38914">
                  <c:v>0.98482393999999995</c:v>
                </c:pt>
                <c:pt idx="38915">
                  <c:v>0.99787503</c:v>
                </c:pt>
                <c:pt idx="38916">
                  <c:v>0.99948519999999996</c:v>
                </c:pt>
                <c:pt idx="38917">
                  <c:v>0.96165109999999998</c:v>
                </c:pt>
                <c:pt idx="38918">
                  <c:v>0.99993140000000003</c:v>
                </c:pt>
                <c:pt idx="38919">
                  <c:v>0.97851330000000003</c:v>
                </c:pt>
                <c:pt idx="38920">
                  <c:v>0.97674530000000004</c:v>
                </c:pt>
                <c:pt idx="38921">
                  <c:v>0.99189510000000003</c:v>
                </c:pt>
                <c:pt idx="38922">
                  <c:v>0.96873469999999995</c:v>
                </c:pt>
                <c:pt idx="38923">
                  <c:v>0.99773352999999998</c:v>
                </c:pt>
                <c:pt idx="38924">
                  <c:v>1.0001382999999999</c:v>
                </c:pt>
                <c:pt idx="38925">
                  <c:v>0.96921723999999998</c:v>
                </c:pt>
                <c:pt idx="38926">
                  <c:v>0.99193279999999995</c:v>
                </c:pt>
                <c:pt idx="38927">
                  <c:v>1.0066208999999999</c:v>
                </c:pt>
                <c:pt idx="38928">
                  <c:v>1.0026195</c:v>
                </c:pt>
                <c:pt idx="38929">
                  <c:v>0.93607366000000003</c:v>
                </c:pt>
                <c:pt idx="38930">
                  <c:v>0.99098949999999997</c:v>
                </c:pt>
                <c:pt idx="38931">
                  <c:v>0.98805960000000004</c:v>
                </c:pt>
                <c:pt idx="38932">
                  <c:v>0.99317900000000003</c:v>
                </c:pt>
                <c:pt idx="38933">
                  <c:v>0.99988069999999996</c:v>
                </c:pt>
                <c:pt idx="38934">
                  <c:v>0.96351200000000004</c:v>
                </c:pt>
                <c:pt idx="38935">
                  <c:v>0.99149969999999998</c:v>
                </c:pt>
                <c:pt idx="38936">
                  <c:v>0.96555139999999995</c:v>
                </c:pt>
                <c:pt idx="38937">
                  <c:v>0.95952349999999997</c:v>
                </c:pt>
                <c:pt idx="38938">
                  <c:v>0.99789879999999997</c:v>
                </c:pt>
                <c:pt idx="38939">
                  <c:v>0.99928640000000002</c:v>
                </c:pt>
                <c:pt idx="38940">
                  <c:v>0.99957657</c:v>
                </c:pt>
                <c:pt idx="38941">
                  <c:v>0.97925097000000005</c:v>
                </c:pt>
                <c:pt idx="38942">
                  <c:v>1.0028132000000001</c:v>
                </c:pt>
                <c:pt idx="38943">
                  <c:v>0.99335490000000004</c:v>
                </c:pt>
                <c:pt idx="38944">
                  <c:v>0.9943573</c:v>
                </c:pt>
                <c:pt idx="38945">
                  <c:v>0.9996197</c:v>
                </c:pt>
                <c:pt idx="38946">
                  <c:v>0.95301705999999997</c:v>
                </c:pt>
                <c:pt idx="38947">
                  <c:v>0.99688100000000002</c:v>
                </c:pt>
                <c:pt idx="38948">
                  <c:v>0.98295999999999994</c:v>
                </c:pt>
                <c:pt idx="38949">
                  <c:v>0.9991778</c:v>
                </c:pt>
                <c:pt idx="38950">
                  <c:v>0.99890889999999999</c:v>
                </c:pt>
                <c:pt idx="38951">
                  <c:v>0.96144253000000002</c:v>
                </c:pt>
                <c:pt idx="38952">
                  <c:v>1.0012080999999999</c:v>
                </c:pt>
                <c:pt idx="38953">
                  <c:v>1.0020734</c:v>
                </c:pt>
                <c:pt idx="38954">
                  <c:v>0.98476770000000002</c:v>
                </c:pt>
                <c:pt idx="38955">
                  <c:v>0.99816050000000001</c:v>
                </c:pt>
                <c:pt idx="38956">
                  <c:v>1.0010399999999999</c:v>
                </c:pt>
                <c:pt idx="38957">
                  <c:v>0.99812789999999996</c:v>
                </c:pt>
                <c:pt idx="38958">
                  <c:v>0.99248210000000003</c:v>
                </c:pt>
                <c:pt idx="38959">
                  <c:v>0.99956756999999996</c:v>
                </c:pt>
                <c:pt idx="38960">
                  <c:v>0.99607279999999998</c:v>
                </c:pt>
                <c:pt idx="38961">
                  <c:v>0.99830589999999997</c:v>
                </c:pt>
                <c:pt idx="38962">
                  <c:v>0.99949836999999997</c:v>
                </c:pt>
                <c:pt idx="38963">
                  <c:v>0.96355829999999998</c:v>
                </c:pt>
                <c:pt idx="38964">
                  <c:v>1.0010948</c:v>
                </c:pt>
                <c:pt idx="38965">
                  <c:v>0.99885959999999996</c:v>
                </c:pt>
                <c:pt idx="38966">
                  <c:v>1.0008252</c:v>
                </c:pt>
                <c:pt idx="38967">
                  <c:v>0.95435760000000003</c:v>
                </c:pt>
                <c:pt idx="38968">
                  <c:v>1.0017445</c:v>
                </c:pt>
                <c:pt idx="38969">
                  <c:v>1.0005672000000001</c:v>
                </c:pt>
                <c:pt idx="38970">
                  <c:v>0.99958223000000002</c:v>
                </c:pt>
                <c:pt idx="38971">
                  <c:v>1.0001285</c:v>
                </c:pt>
                <c:pt idx="38972">
                  <c:v>0.99501127</c:v>
                </c:pt>
                <c:pt idx="38973">
                  <c:v>0.99925876000000002</c:v>
                </c:pt>
                <c:pt idx="38974">
                  <c:v>1.0013380000000001</c:v>
                </c:pt>
                <c:pt idx="38975">
                  <c:v>0.98713523000000003</c:v>
                </c:pt>
                <c:pt idx="38976">
                  <c:v>0.99998355000000005</c:v>
                </c:pt>
                <c:pt idx="38977">
                  <c:v>0.99970983999999996</c:v>
                </c:pt>
                <c:pt idx="38978">
                  <c:v>0.99920195000000001</c:v>
                </c:pt>
                <c:pt idx="38979">
                  <c:v>0.99969344999999998</c:v>
                </c:pt>
                <c:pt idx="38980">
                  <c:v>1.0034362999999999</c:v>
                </c:pt>
                <c:pt idx="38981">
                  <c:v>0.97029644000000004</c:v>
                </c:pt>
                <c:pt idx="38982">
                  <c:v>0.99499130000000002</c:v>
                </c:pt>
                <c:pt idx="38983">
                  <c:v>0.99636309999999995</c:v>
                </c:pt>
                <c:pt idx="38984">
                  <c:v>0.98604965</c:v>
                </c:pt>
                <c:pt idx="38985">
                  <c:v>1.0015537999999999</c:v>
                </c:pt>
                <c:pt idx="38986">
                  <c:v>0.9939654</c:v>
                </c:pt>
                <c:pt idx="38987">
                  <c:v>0.99191609999999997</c:v>
                </c:pt>
                <c:pt idx="38988">
                  <c:v>0.99767673000000001</c:v>
                </c:pt>
                <c:pt idx="38989">
                  <c:v>0.98677873999999999</c:v>
                </c:pt>
                <c:pt idx="38990">
                  <c:v>0.99795913999999997</c:v>
                </c:pt>
                <c:pt idx="38991">
                  <c:v>0.95382619999999996</c:v>
                </c:pt>
                <c:pt idx="38992">
                  <c:v>0.99721780000000004</c:v>
                </c:pt>
                <c:pt idx="38993">
                  <c:v>0.99929785999999998</c:v>
                </c:pt>
                <c:pt idx="38994">
                  <c:v>0.98494619999999999</c:v>
                </c:pt>
                <c:pt idx="38995">
                  <c:v>1.0016628999999999</c:v>
                </c:pt>
                <c:pt idx="38996">
                  <c:v>0.99665060000000005</c:v>
                </c:pt>
                <c:pt idx="38997">
                  <c:v>0.99902639999999998</c:v>
                </c:pt>
                <c:pt idx="38998">
                  <c:v>0.99726910000000002</c:v>
                </c:pt>
                <c:pt idx="38999">
                  <c:v>1.0011498999999999</c:v>
                </c:pt>
                <c:pt idx="39000">
                  <c:v>1.0006523000000001</c:v>
                </c:pt>
                <c:pt idx="39001">
                  <c:v>1.0022260000000001</c:v>
                </c:pt>
                <c:pt idx="39002">
                  <c:v>0.96705810000000003</c:v>
                </c:pt>
                <c:pt idx="39003">
                  <c:v>1.000329</c:v>
                </c:pt>
                <c:pt idx="39004">
                  <c:v>0.98574275</c:v>
                </c:pt>
                <c:pt idx="39005">
                  <c:v>0.9892012</c:v>
                </c:pt>
                <c:pt idx="39006">
                  <c:v>0.99674249999999998</c:v>
                </c:pt>
                <c:pt idx="39007">
                  <c:v>0.98820543000000005</c:v>
                </c:pt>
                <c:pt idx="39008">
                  <c:v>1.0008575</c:v>
                </c:pt>
                <c:pt idx="39009">
                  <c:v>0.98003410000000002</c:v>
                </c:pt>
                <c:pt idx="39010">
                  <c:v>0.99286629999999998</c:v>
                </c:pt>
                <c:pt idx="39011">
                  <c:v>0.99828017000000002</c:v>
                </c:pt>
                <c:pt idx="39012">
                  <c:v>0.99171799999999999</c:v>
                </c:pt>
                <c:pt idx="39013">
                  <c:v>1.0046054</c:v>
                </c:pt>
                <c:pt idx="39014">
                  <c:v>1.0019427999999999</c:v>
                </c:pt>
                <c:pt idx="39015">
                  <c:v>0.99312012999999999</c:v>
                </c:pt>
                <c:pt idx="39016">
                  <c:v>0.99695230000000001</c:v>
                </c:pt>
                <c:pt idx="39017">
                  <c:v>0.99932469999999995</c:v>
                </c:pt>
                <c:pt idx="39018">
                  <c:v>0.96931069999999997</c:v>
                </c:pt>
                <c:pt idx="39019">
                  <c:v>0.99769580000000002</c:v>
                </c:pt>
                <c:pt idx="39020">
                  <c:v>0.98964529999999995</c:v>
                </c:pt>
                <c:pt idx="39021">
                  <c:v>0.9911934</c:v>
                </c:pt>
                <c:pt idx="39022">
                  <c:v>1.0028515</c:v>
                </c:pt>
                <c:pt idx="39023">
                  <c:v>0.97734135</c:v>
                </c:pt>
                <c:pt idx="39024">
                  <c:v>1.0005185999999999</c:v>
                </c:pt>
                <c:pt idx="39025">
                  <c:v>0.99047830000000003</c:v>
                </c:pt>
                <c:pt idx="39026">
                  <c:v>1.0003427</c:v>
                </c:pt>
                <c:pt idx="39027">
                  <c:v>0.99499506000000004</c:v>
                </c:pt>
                <c:pt idx="39028">
                  <c:v>0.99361829999999995</c:v>
                </c:pt>
                <c:pt idx="39029">
                  <c:v>1.0018506</c:v>
                </c:pt>
                <c:pt idx="39030">
                  <c:v>0.97158812999999999</c:v>
                </c:pt>
                <c:pt idx="39031">
                  <c:v>0.99853902999999999</c:v>
                </c:pt>
                <c:pt idx="39032">
                  <c:v>0.98266419999999999</c:v>
                </c:pt>
                <c:pt idx="39033">
                  <c:v>0.99755347000000005</c:v>
                </c:pt>
                <c:pt idx="39034">
                  <c:v>0.94579387000000004</c:v>
                </c:pt>
                <c:pt idx="39035">
                  <c:v>0.99152786000000004</c:v>
                </c:pt>
                <c:pt idx="39036">
                  <c:v>0.97790469999999996</c:v>
                </c:pt>
                <c:pt idx="39037">
                  <c:v>1.0009409</c:v>
                </c:pt>
                <c:pt idx="39038">
                  <c:v>0.99103750000000002</c:v>
                </c:pt>
                <c:pt idx="39039">
                  <c:v>1.0008003000000001</c:v>
                </c:pt>
                <c:pt idx="39040">
                  <c:v>0.99900484000000001</c:v>
                </c:pt>
                <c:pt idx="39041">
                  <c:v>0.99278060000000001</c:v>
                </c:pt>
                <c:pt idx="39042">
                  <c:v>0.99320620000000004</c:v>
                </c:pt>
                <c:pt idx="39043">
                  <c:v>0.99906545999999996</c:v>
                </c:pt>
                <c:pt idx="39044">
                  <c:v>0.99279492999999996</c:v>
                </c:pt>
                <c:pt idx="39045">
                  <c:v>1.0001409000000001</c:v>
                </c:pt>
                <c:pt idx="39046">
                  <c:v>0.99418030000000002</c:v>
                </c:pt>
                <c:pt idx="39047">
                  <c:v>0.9997298</c:v>
                </c:pt>
                <c:pt idx="39048">
                  <c:v>0.99982435000000003</c:v>
                </c:pt>
                <c:pt idx="39049">
                  <c:v>0.99690175000000003</c:v>
                </c:pt>
                <c:pt idx="39050">
                  <c:v>0.97842943999999998</c:v>
                </c:pt>
                <c:pt idx="39051">
                  <c:v>1.0027021</c:v>
                </c:pt>
                <c:pt idx="39052">
                  <c:v>0.96864824999999999</c:v>
                </c:pt>
                <c:pt idx="39053">
                  <c:v>0.99966659999999996</c:v>
                </c:pt>
                <c:pt idx="39054">
                  <c:v>0.98147649999999997</c:v>
                </c:pt>
                <c:pt idx="39055">
                  <c:v>0.93431072999999998</c:v>
                </c:pt>
                <c:pt idx="39056">
                  <c:v>0.99675166999999998</c:v>
                </c:pt>
                <c:pt idx="39057">
                  <c:v>0.99334913000000002</c:v>
                </c:pt>
                <c:pt idx="39058">
                  <c:v>0.99958630000000004</c:v>
                </c:pt>
                <c:pt idx="39059">
                  <c:v>0.98956710000000003</c:v>
                </c:pt>
                <c:pt idx="39060">
                  <c:v>0.98697310000000005</c:v>
                </c:pt>
                <c:pt idx="39061">
                  <c:v>1.0011129999999999</c:v>
                </c:pt>
                <c:pt idx="39062">
                  <c:v>1.0008478000000001</c:v>
                </c:pt>
                <c:pt idx="39063">
                  <c:v>0.98082729999999996</c:v>
                </c:pt>
                <c:pt idx="39064">
                  <c:v>0.97321290000000005</c:v>
                </c:pt>
                <c:pt idx="39065">
                  <c:v>1.0006138</c:v>
                </c:pt>
                <c:pt idx="39066">
                  <c:v>0.99293153999999995</c:v>
                </c:pt>
                <c:pt idx="39067">
                  <c:v>1.0001412999999999</c:v>
                </c:pt>
                <c:pt idx="39068">
                  <c:v>0.98813660000000003</c:v>
                </c:pt>
                <c:pt idx="39069">
                  <c:v>1.0005264</c:v>
                </c:pt>
                <c:pt idx="39070">
                  <c:v>0.99865780000000004</c:v>
                </c:pt>
                <c:pt idx="39071">
                  <c:v>1.0005926000000001</c:v>
                </c:pt>
                <c:pt idx="39072">
                  <c:v>1.0001203999999999</c:v>
                </c:pt>
                <c:pt idx="39073">
                  <c:v>0.98510920000000002</c:v>
                </c:pt>
                <c:pt idx="39074">
                  <c:v>0.97768080000000002</c:v>
                </c:pt>
                <c:pt idx="39075">
                  <c:v>0.99873226999999998</c:v>
                </c:pt>
                <c:pt idx="39076">
                  <c:v>0.99255170000000004</c:v>
                </c:pt>
                <c:pt idx="39077">
                  <c:v>0.99811183999999997</c:v>
                </c:pt>
                <c:pt idx="39078">
                  <c:v>0.99803050000000004</c:v>
                </c:pt>
                <c:pt idx="39079">
                  <c:v>0.99980979999999997</c:v>
                </c:pt>
                <c:pt idx="39080">
                  <c:v>1.0005858000000001</c:v>
                </c:pt>
                <c:pt idx="39081">
                  <c:v>0.99602979999999997</c:v>
                </c:pt>
                <c:pt idx="39082">
                  <c:v>0.99162704000000002</c:v>
                </c:pt>
                <c:pt idx="39083">
                  <c:v>0.99985533999999998</c:v>
                </c:pt>
                <c:pt idx="39084">
                  <c:v>0.84274053999999998</c:v>
                </c:pt>
                <c:pt idx="39085">
                  <c:v>0.99819139999999995</c:v>
                </c:pt>
                <c:pt idx="39086">
                  <c:v>0.99898153999999995</c:v>
                </c:pt>
                <c:pt idx="39087">
                  <c:v>0.99991390000000002</c:v>
                </c:pt>
                <c:pt idx="39088">
                  <c:v>1.0001762999999999</c:v>
                </c:pt>
                <c:pt idx="39089">
                  <c:v>0.99022060000000001</c:v>
                </c:pt>
                <c:pt idx="39090">
                  <c:v>1.0002145</c:v>
                </c:pt>
                <c:pt idx="39091">
                  <c:v>1.0006069</c:v>
                </c:pt>
                <c:pt idx="39092">
                  <c:v>0.93527055000000003</c:v>
                </c:pt>
                <c:pt idx="39093">
                  <c:v>0.99736904999999998</c:v>
                </c:pt>
                <c:pt idx="39094">
                  <c:v>1.0005008</c:v>
                </c:pt>
                <c:pt idx="39095">
                  <c:v>1.0021092</c:v>
                </c:pt>
                <c:pt idx="39096">
                  <c:v>1.0002934000000001</c:v>
                </c:pt>
                <c:pt idx="39097">
                  <c:v>1.0002205</c:v>
                </c:pt>
                <c:pt idx="39098">
                  <c:v>1.0003248</c:v>
                </c:pt>
                <c:pt idx="39099">
                  <c:v>0.99721587</c:v>
                </c:pt>
                <c:pt idx="39100">
                  <c:v>0.99929129999999999</c:v>
                </c:pt>
                <c:pt idx="39101">
                  <c:v>0.99716000000000005</c:v>
                </c:pt>
                <c:pt idx="39102">
                  <c:v>0.99620109999999995</c:v>
                </c:pt>
                <c:pt idx="39103">
                  <c:v>0.99199579999999998</c:v>
                </c:pt>
                <c:pt idx="39104">
                  <c:v>0.98800189999999999</c:v>
                </c:pt>
                <c:pt idx="39105">
                  <c:v>1.0025056999999999</c:v>
                </c:pt>
                <c:pt idx="39106">
                  <c:v>0.99777420000000006</c:v>
                </c:pt>
                <c:pt idx="39107">
                  <c:v>0.99844509999999997</c:v>
                </c:pt>
                <c:pt idx="39108">
                  <c:v>0.99263363999999998</c:v>
                </c:pt>
                <c:pt idx="39109">
                  <c:v>0.99748389999999998</c:v>
                </c:pt>
                <c:pt idx="39110">
                  <c:v>0.99966869999999997</c:v>
                </c:pt>
                <c:pt idx="39111">
                  <c:v>0.99965150000000003</c:v>
                </c:pt>
                <c:pt idx="39112">
                  <c:v>0.97229319999999997</c:v>
                </c:pt>
                <c:pt idx="39113">
                  <c:v>0.9860025</c:v>
                </c:pt>
                <c:pt idx="39114">
                  <c:v>0.98066540000000002</c:v>
                </c:pt>
                <c:pt idx="39115">
                  <c:v>1.0007105000000001</c:v>
                </c:pt>
                <c:pt idx="39116">
                  <c:v>0.99986905000000004</c:v>
                </c:pt>
                <c:pt idx="39117">
                  <c:v>0.99954460000000001</c:v>
                </c:pt>
                <c:pt idx="39118">
                  <c:v>0.96072919999999995</c:v>
                </c:pt>
                <c:pt idx="39119">
                  <c:v>0.94877917000000001</c:v>
                </c:pt>
                <c:pt idx="39120">
                  <c:v>0.90193444</c:v>
                </c:pt>
                <c:pt idx="39121">
                  <c:v>0.96129180000000003</c:v>
                </c:pt>
                <c:pt idx="39122">
                  <c:v>0.99945079999999997</c:v>
                </c:pt>
                <c:pt idx="39123">
                  <c:v>0.99894680000000002</c:v>
                </c:pt>
                <c:pt idx="39124">
                  <c:v>1.0012131</c:v>
                </c:pt>
                <c:pt idx="39125">
                  <c:v>1.0017115000000001</c:v>
                </c:pt>
                <c:pt idx="39126">
                  <c:v>0.99431429999999998</c:v>
                </c:pt>
                <c:pt idx="39127">
                  <c:v>0.99249076999999997</c:v>
                </c:pt>
                <c:pt idx="39128">
                  <c:v>0.9886741</c:v>
                </c:pt>
                <c:pt idx="39129">
                  <c:v>1.0004500999999999</c:v>
                </c:pt>
                <c:pt idx="39130">
                  <c:v>0.99736446000000001</c:v>
                </c:pt>
                <c:pt idx="39131">
                  <c:v>0.99402140000000005</c:v>
                </c:pt>
                <c:pt idx="39132">
                  <c:v>0.99623249999999997</c:v>
                </c:pt>
                <c:pt idx="39133">
                  <c:v>1.0004793000000001</c:v>
                </c:pt>
                <c:pt idx="39134">
                  <c:v>0.99712829999999997</c:v>
                </c:pt>
                <c:pt idx="39135">
                  <c:v>0.99654865000000004</c:v>
                </c:pt>
                <c:pt idx="39136">
                  <c:v>0.99855609999999995</c:v>
                </c:pt>
                <c:pt idx="39137">
                  <c:v>0.99916729999999998</c:v>
                </c:pt>
                <c:pt idx="39138">
                  <c:v>0.98044819999999999</c:v>
                </c:pt>
                <c:pt idx="39139">
                  <c:v>1.0009041000000001</c:v>
                </c:pt>
                <c:pt idx="39140">
                  <c:v>0.93457460000000003</c:v>
                </c:pt>
                <c:pt idx="39141">
                  <c:v>0.98446290000000003</c:v>
                </c:pt>
                <c:pt idx="39142">
                  <c:v>1.002599</c:v>
                </c:pt>
                <c:pt idx="39143">
                  <c:v>0.99814402999999996</c:v>
                </c:pt>
                <c:pt idx="39144">
                  <c:v>0.99336139999999995</c:v>
                </c:pt>
                <c:pt idx="39145">
                  <c:v>0.99928605999999998</c:v>
                </c:pt>
                <c:pt idx="39146">
                  <c:v>1.0023063000000001</c:v>
                </c:pt>
                <c:pt idx="39147">
                  <c:v>1.0001842999999999</c:v>
                </c:pt>
                <c:pt idx="39148">
                  <c:v>1.0000699</c:v>
                </c:pt>
                <c:pt idx="39149">
                  <c:v>0.98277234999999996</c:v>
                </c:pt>
                <c:pt idx="39150">
                  <c:v>1.0012482</c:v>
                </c:pt>
                <c:pt idx="39151">
                  <c:v>0.99724639999999998</c:v>
                </c:pt>
                <c:pt idx="39152">
                  <c:v>1.0010948</c:v>
                </c:pt>
                <c:pt idx="39153">
                  <c:v>0.99935149999999995</c:v>
                </c:pt>
                <c:pt idx="39154">
                  <c:v>1.0006881999999999</c:v>
                </c:pt>
                <c:pt idx="39155">
                  <c:v>0.99032679999999995</c:v>
                </c:pt>
                <c:pt idx="39156">
                  <c:v>1.0005919000000001</c:v>
                </c:pt>
                <c:pt idx="39157">
                  <c:v>0.99872654999999999</c:v>
                </c:pt>
                <c:pt idx="39158">
                  <c:v>0.96287990000000001</c:v>
                </c:pt>
                <c:pt idx="39159">
                  <c:v>0.95532329999999999</c:v>
                </c:pt>
                <c:pt idx="39160">
                  <c:v>0.99798094999999998</c:v>
                </c:pt>
                <c:pt idx="39161">
                  <c:v>0.98409504000000003</c:v>
                </c:pt>
                <c:pt idx="39162">
                  <c:v>0.99298304000000004</c:v>
                </c:pt>
                <c:pt idx="39163">
                  <c:v>0.99500495</c:v>
                </c:pt>
                <c:pt idx="39164">
                  <c:v>1.0021334</c:v>
                </c:pt>
                <c:pt idx="39165">
                  <c:v>0.99972004000000003</c:v>
                </c:pt>
                <c:pt idx="39166">
                  <c:v>1.0007326999999999</c:v>
                </c:pt>
                <c:pt idx="39167">
                  <c:v>0.9726629</c:v>
                </c:pt>
                <c:pt idx="39168">
                  <c:v>1.0015413</c:v>
                </c:pt>
                <c:pt idx="39169">
                  <c:v>0.99271940000000003</c:v>
                </c:pt>
                <c:pt idx="39170">
                  <c:v>0.99253577000000004</c:v>
                </c:pt>
                <c:pt idx="39171">
                  <c:v>0.99890034999999999</c:v>
                </c:pt>
                <c:pt idx="39172">
                  <c:v>0.99946159999999995</c:v>
                </c:pt>
                <c:pt idx="39173">
                  <c:v>0.98007829999999996</c:v>
                </c:pt>
                <c:pt idx="39174">
                  <c:v>1.0003158000000001</c:v>
                </c:pt>
                <c:pt idx="39175">
                  <c:v>0.98308784000000005</c:v>
                </c:pt>
                <c:pt idx="39176">
                  <c:v>1.0012728</c:v>
                </c:pt>
                <c:pt idx="39177">
                  <c:v>0.98590049999999996</c:v>
                </c:pt>
                <c:pt idx="39178">
                  <c:v>0.99519449999999998</c:v>
                </c:pt>
                <c:pt idx="39179">
                  <c:v>0.98791236000000004</c:v>
                </c:pt>
                <c:pt idx="39180">
                  <c:v>0.9919135</c:v>
                </c:pt>
                <c:pt idx="39181">
                  <c:v>0.98337750000000002</c:v>
                </c:pt>
                <c:pt idx="39182">
                  <c:v>1.0000699</c:v>
                </c:pt>
                <c:pt idx="39183">
                  <c:v>1.0008618</c:v>
                </c:pt>
                <c:pt idx="39184">
                  <c:v>1.0023541</c:v>
                </c:pt>
                <c:pt idx="39185">
                  <c:v>0.99646970000000001</c:v>
                </c:pt>
                <c:pt idx="39186">
                  <c:v>0.99963175999999998</c:v>
                </c:pt>
                <c:pt idx="39187">
                  <c:v>0.98406320000000003</c:v>
                </c:pt>
                <c:pt idx="39188">
                  <c:v>0.99737569999999998</c:v>
                </c:pt>
                <c:pt idx="39189">
                  <c:v>0.99149929999999997</c:v>
                </c:pt>
                <c:pt idx="39190">
                  <c:v>0.99305505000000005</c:v>
                </c:pt>
                <c:pt idx="39191">
                  <c:v>0.98754953999999995</c:v>
                </c:pt>
                <c:pt idx="39192">
                  <c:v>0.99421119999999996</c:v>
                </c:pt>
                <c:pt idx="39193">
                  <c:v>1.0004725000000001</c:v>
                </c:pt>
                <c:pt idx="39194">
                  <c:v>0.97126420000000002</c:v>
                </c:pt>
                <c:pt idx="39195">
                  <c:v>0.97586220000000001</c:v>
                </c:pt>
                <c:pt idx="39196">
                  <c:v>0.99199724</c:v>
                </c:pt>
                <c:pt idx="39197">
                  <c:v>0.96246940000000003</c:v>
                </c:pt>
                <c:pt idx="39198">
                  <c:v>1.0011323999999999</c:v>
                </c:pt>
                <c:pt idx="39199">
                  <c:v>0.93671757</c:v>
                </c:pt>
                <c:pt idx="39200">
                  <c:v>0.98360860000000006</c:v>
                </c:pt>
                <c:pt idx="39201">
                  <c:v>0.98843294000000004</c:v>
                </c:pt>
                <c:pt idx="39202">
                  <c:v>0.98393940000000002</c:v>
                </c:pt>
                <c:pt idx="39203">
                  <c:v>0.99717929999999999</c:v>
                </c:pt>
                <c:pt idx="39204">
                  <c:v>1.0003701</c:v>
                </c:pt>
                <c:pt idx="39205">
                  <c:v>0.99551873999999996</c:v>
                </c:pt>
                <c:pt idx="39206">
                  <c:v>0.9660706</c:v>
                </c:pt>
                <c:pt idx="39207">
                  <c:v>0.99805533999999996</c:v>
                </c:pt>
                <c:pt idx="39208">
                  <c:v>0.98935556000000002</c:v>
                </c:pt>
                <c:pt idx="39209">
                  <c:v>0.99071169999999997</c:v>
                </c:pt>
                <c:pt idx="39210">
                  <c:v>0.98268944000000003</c:v>
                </c:pt>
                <c:pt idx="39211">
                  <c:v>1.0028651</c:v>
                </c:pt>
                <c:pt idx="39212">
                  <c:v>1.0003293</c:v>
                </c:pt>
                <c:pt idx="39213">
                  <c:v>0.99612270000000003</c:v>
                </c:pt>
                <c:pt idx="39214">
                  <c:v>0.99913936999999997</c:v>
                </c:pt>
                <c:pt idx="39215">
                  <c:v>0.99838906999999999</c:v>
                </c:pt>
                <c:pt idx="39216">
                  <c:v>0.9874676</c:v>
                </c:pt>
                <c:pt idx="39217">
                  <c:v>0.99431239999999999</c:v>
                </c:pt>
                <c:pt idx="39218">
                  <c:v>0.99994839999999996</c:v>
                </c:pt>
                <c:pt idx="39219">
                  <c:v>0.96301793999999996</c:v>
                </c:pt>
                <c:pt idx="39220">
                  <c:v>0.99645835000000005</c:v>
                </c:pt>
                <c:pt idx="39221">
                  <c:v>0.9801839</c:v>
                </c:pt>
                <c:pt idx="39222">
                  <c:v>0.98145729999999998</c:v>
                </c:pt>
                <c:pt idx="39223">
                  <c:v>0.9986081</c:v>
                </c:pt>
                <c:pt idx="39224">
                  <c:v>0.99836139999999995</c:v>
                </c:pt>
                <c:pt idx="39225">
                  <c:v>0.99877700000000003</c:v>
                </c:pt>
                <c:pt idx="39226">
                  <c:v>0.98817259999999996</c:v>
                </c:pt>
                <c:pt idx="39227">
                  <c:v>0.98286879999999999</c:v>
                </c:pt>
                <c:pt idx="39228">
                  <c:v>1.0000876000000001</c:v>
                </c:pt>
                <c:pt idx="39229">
                  <c:v>1.0007235999999999</c:v>
                </c:pt>
                <c:pt idx="39230">
                  <c:v>0.98559814999999995</c:v>
                </c:pt>
                <c:pt idx="39231">
                  <c:v>0.99889110000000003</c:v>
                </c:pt>
                <c:pt idx="39232">
                  <c:v>0.9864541</c:v>
                </c:pt>
                <c:pt idx="39233">
                  <c:v>0.99207294000000001</c:v>
                </c:pt>
                <c:pt idx="39234">
                  <c:v>0.9796144</c:v>
                </c:pt>
                <c:pt idx="39235">
                  <c:v>1.0029939999999999</c:v>
                </c:pt>
                <c:pt idx="39236">
                  <c:v>1.0011041000000001</c:v>
                </c:pt>
                <c:pt idx="39237">
                  <c:v>0.99327235999999997</c:v>
                </c:pt>
                <c:pt idx="39238">
                  <c:v>0.98430026000000004</c:v>
                </c:pt>
                <c:pt idx="39239">
                  <c:v>1.000893</c:v>
                </c:pt>
                <c:pt idx="39240">
                  <c:v>0.98261169999999998</c:v>
                </c:pt>
                <c:pt idx="39241">
                  <c:v>0.99905865999999999</c:v>
                </c:pt>
                <c:pt idx="39242">
                  <c:v>0.97478235000000002</c:v>
                </c:pt>
                <c:pt idx="39243">
                  <c:v>0.98292449999999998</c:v>
                </c:pt>
                <c:pt idx="39244">
                  <c:v>0.9966178</c:v>
                </c:pt>
                <c:pt idx="39245">
                  <c:v>1.0004512000000001</c:v>
                </c:pt>
                <c:pt idx="39246">
                  <c:v>0.99471299999999996</c:v>
                </c:pt>
                <c:pt idx="39247">
                  <c:v>0.95748789999999995</c:v>
                </c:pt>
                <c:pt idx="39248">
                  <c:v>0.98598200000000003</c:v>
                </c:pt>
                <c:pt idx="39249">
                  <c:v>0.99292919999999996</c:v>
                </c:pt>
                <c:pt idx="39250">
                  <c:v>0.95709604000000004</c:v>
                </c:pt>
                <c:pt idx="39251">
                  <c:v>0.99923264999999994</c:v>
                </c:pt>
                <c:pt idx="39252">
                  <c:v>0.99809104000000004</c:v>
                </c:pt>
                <c:pt idx="39253">
                  <c:v>0.99381900000000001</c:v>
                </c:pt>
                <c:pt idx="39254">
                  <c:v>0.92613643000000001</c:v>
                </c:pt>
                <c:pt idx="39255">
                  <c:v>0.99999684</c:v>
                </c:pt>
                <c:pt idx="39256">
                  <c:v>0.98579735000000002</c:v>
                </c:pt>
                <c:pt idx="39257">
                  <c:v>0.99445444000000005</c:v>
                </c:pt>
                <c:pt idx="39258">
                  <c:v>0.98753820000000003</c:v>
                </c:pt>
                <c:pt idx="39259">
                  <c:v>0.98344430000000005</c:v>
                </c:pt>
                <c:pt idx="39260">
                  <c:v>0.99221252999999998</c:v>
                </c:pt>
                <c:pt idx="39261">
                  <c:v>0.99986640000000004</c:v>
                </c:pt>
                <c:pt idx="39262">
                  <c:v>0.99251869999999998</c:v>
                </c:pt>
                <c:pt idx="39263">
                  <c:v>0.96376795000000004</c:v>
                </c:pt>
                <c:pt idx="39264">
                  <c:v>0.99168900000000004</c:v>
                </c:pt>
                <c:pt idx="39265">
                  <c:v>0.9893149</c:v>
                </c:pt>
                <c:pt idx="39266">
                  <c:v>0.97939306000000004</c:v>
                </c:pt>
                <c:pt idx="39267">
                  <c:v>0.99303929999999996</c:v>
                </c:pt>
                <c:pt idx="39268">
                  <c:v>0.99743990000000005</c:v>
                </c:pt>
                <c:pt idx="39269">
                  <c:v>0.98379530000000004</c:v>
                </c:pt>
                <c:pt idx="39270">
                  <c:v>0.96416223000000001</c:v>
                </c:pt>
                <c:pt idx="39271">
                  <c:v>0.99325269999999999</c:v>
                </c:pt>
                <c:pt idx="39272">
                  <c:v>0.96716756000000004</c:v>
                </c:pt>
                <c:pt idx="39273">
                  <c:v>0.99987625999999996</c:v>
                </c:pt>
                <c:pt idx="39274">
                  <c:v>1.0007367</c:v>
                </c:pt>
                <c:pt idx="39275">
                  <c:v>0.99702159999999995</c:v>
                </c:pt>
                <c:pt idx="39276">
                  <c:v>0.99952257</c:v>
                </c:pt>
                <c:pt idx="39277">
                  <c:v>0.99657309999999999</c:v>
                </c:pt>
                <c:pt idx="39278">
                  <c:v>1.0009965000000001</c:v>
                </c:pt>
                <c:pt idx="39279">
                  <c:v>0.95532894000000002</c:v>
                </c:pt>
                <c:pt idx="39280">
                  <c:v>1.0001922000000001</c:v>
                </c:pt>
                <c:pt idx="39281">
                  <c:v>0.98267409999999999</c:v>
                </c:pt>
                <c:pt idx="39282">
                  <c:v>1.0002930999999999</c:v>
                </c:pt>
                <c:pt idx="39283">
                  <c:v>0.94044130000000004</c:v>
                </c:pt>
                <c:pt idx="39284">
                  <c:v>1.0006242999999999</c:v>
                </c:pt>
                <c:pt idx="39285">
                  <c:v>0.99209327000000003</c:v>
                </c:pt>
                <c:pt idx="39286">
                  <c:v>0.99780332999999999</c:v>
                </c:pt>
                <c:pt idx="39287">
                  <c:v>0.99432759999999998</c:v>
                </c:pt>
                <c:pt idx="39288">
                  <c:v>1.0010760000000001</c:v>
                </c:pt>
                <c:pt idx="39289">
                  <c:v>0.95726805999999998</c:v>
                </c:pt>
                <c:pt idx="39290">
                  <c:v>0.95850705999999997</c:v>
                </c:pt>
                <c:pt idx="39291">
                  <c:v>0.99987625999999996</c:v>
                </c:pt>
                <c:pt idx="39292">
                  <c:v>0.99839436999999998</c:v>
                </c:pt>
                <c:pt idx="39293">
                  <c:v>1.0002078999999999</c:v>
                </c:pt>
                <c:pt idx="39294">
                  <c:v>1.0017883000000001</c:v>
                </c:pt>
                <c:pt idx="39295">
                  <c:v>1.0007064000000001</c:v>
                </c:pt>
                <c:pt idx="39296">
                  <c:v>0.99740340000000005</c:v>
                </c:pt>
                <c:pt idx="39297">
                  <c:v>0.99814177000000004</c:v>
                </c:pt>
                <c:pt idx="39298">
                  <c:v>0.98933629999999995</c:v>
                </c:pt>
                <c:pt idx="39299">
                  <c:v>0.99721026000000001</c:v>
                </c:pt>
                <c:pt idx="39300">
                  <c:v>1.0004090000000001</c:v>
                </c:pt>
                <c:pt idx="39301">
                  <c:v>0.9936642</c:v>
                </c:pt>
                <c:pt idx="39302">
                  <c:v>0.99563400000000002</c:v>
                </c:pt>
                <c:pt idx="39303">
                  <c:v>0.98911550000000004</c:v>
                </c:pt>
                <c:pt idx="39304">
                  <c:v>1.0005586</c:v>
                </c:pt>
                <c:pt idx="39305">
                  <c:v>0.99361204999999997</c:v>
                </c:pt>
                <c:pt idx="39306">
                  <c:v>1.0007451999999999</c:v>
                </c:pt>
                <c:pt idx="39307">
                  <c:v>1.0011232000000001</c:v>
                </c:pt>
                <c:pt idx="39308">
                  <c:v>0.98745559999999999</c:v>
                </c:pt>
                <c:pt idx="39309">
                  <c:v>1.0023233</c:v>
                </c:pt>
                <c:pt idx="39310">
                  <c:v>0.98788803999999997</c:v>
                </c:pt>
                <c:pt idx="39311">
                  <c:v>0.99642545000000005</c:v>
                </c:pt>
                <c:pt idx="39312">
                  <c:v>0.99085380000000001</c:v>
                </c:pt>
                <c:pt idx="39313">
                  <c:v>0.98015339999999995</c:v>
                </c:pt>
                <c:pt idx="39314">
                  <c:v>0.94748926</c:v>
                </c:pt>
                <c:pt idx="39315">
                  <c:v>0.95198139999999998</c:v>
                </c:pt>
                <c:pt idx="39316">
                  <c:v>0.89441013000000003</c:v>
                </c:pt>
                <c:pt idx="39317">
                  <c:v>0.99950819999999996</c:v>
                </c:pt>
                <c:pt idx="39318">
                  <c:v>0.98852163999999998</c:v>
                </c:pt>
                <c:pt idx="39319">
                  <c:v>1.0000571</c:v>
                </c:pt>
                <c:pt idx="39320">
                  <c:v>0.99819139999999995</c:v>
                </c:pt>
                <c:pt idx="39321">
                  <c:v>0.99031866000000002</c:v>
                </c:pt>
                <c:pt idx="39322">
                  <c:v>0.99016523000000001</c:v>
                </c:pt>
                <c:pt idx="39323">
                  <c:v>0.9619645</c:v>
                </c:pt>
                <c:pt idx="39324">
                  <c:v>0.98910123000000005</c:v>
                </c:pt>
                <c:pt idx="39325">
                  <c:v>0.94685286000000002</c:v>
                </c:pt>
                <c:pt idx="39326">
                  <c:v>0.98483019999999999</c:v>
                </c:pt>
                <c:pt idx="39327">
                  <c:v>0.99497060000000004</c:v>
                </c:pt>
                <c:pt idx="39328">
                  <c:v>0.98619895999999996</c:v>
                </c:pt>
                <c:pt idx="39329">
                  <c:v>0.99450859999999996</c:v>
                </c:pt>
                <c:pt idx="39330">
                  <c:v>0.99863690000000005</c:v>
                </c:pt>
                <c:pt idx="39331">
                  <c:v>0.99761770000000005</c:v>
                </c:pt>
                <c:pt idx="39332">
                  <c:v>0.99754319999999996</c:v>
                </c:pt>
                <c:pt idx="39333">
                  <c:v>1.00115</c:v>
                </c:pt>
                <c:pt idx="39334">
                  <c:v>1.0001842999999999</c:v>
                </c:pt>
                <c:pt idx="39335">
                  <c:v>0.96339136000000003</c:v>
                </c:pt>
                <c:pt idx="39336">
                  <c:v>0.98296090000000003</c:v>
                </c:pt>
                <c:pt idx="39337">
                  <c:v>0.99311470000000002</c:v>
                </c:pt>
                <c:pt idx="39338">
                  <c:v>1.0009315999999999</c:v>
                </c:pt>
                <c:pt idx="39339">
                  <c:v>1.0000880000000001</c:v>
                </c:pt>
                <c:pt idx="39340">
                  <c:v>0.9758481</c:v>
                </c:pt>
                <c:pt idx="39341">
                  <c:v>0.99157863999999996</c:v>
                </c:pt>
                <c:pt idx="39342">
                  <c:v>1.0003719</c:v>
                </c:pt>
                <c:pt idx="39343">
                  <c:v>0.99109506999999997</c:v>
                </c:pt>
                <c:pt idx="39344">
                  <c:v>0.99390084000000001</c:v>
                </c:pt>
                <c:pt idx="39345">
                  <c:v>0.97455287000000002</c:v>
                </c:pt>
                <c:pt idx="39346">
                  <c:v>0.98640779999999995</c:v>
                </c:pt>
                <c:pt idx="39347">
                  <c:v>0.99863460000000004</c:v>
                </c:pt>
                <c:pt idx="39348">
                  <c:v>0.99071929999999997</c:v>
                </c:pt>
                <c:pt idx="39349">
                  <c:v>0.99969536000000003</c:v>
                </c:pt>
                <c:pt idx="39350">
                  <c:v>1.0021849</c:v>
                </c:pt>
                <c:pt idx="39351">
                  <c:v>0.97018249999999995</c:v>
                </c:pt>
                <c:pt idx="39352">
                  <c:v>0.99786264000000002</c:v>
                </c:pt>
                <c:pt idx="39353">
                  <c:v>0.99949264999999998</c:v>
                </c:pt>
                <c:pt idx="39354">
                  <c:v>1.0000263</c:v>
                </c:pt>
                <c:pt idx="39355">
                  <c:v>0.99502170000000001</c:v>
                </c:pt>
                <c:pt idx="39356">
                  <c:v>0.93160814000000003</c:v>
                </c:pt>
                <c:pt idx="39357">
                  <c:v>0.99969889999999995</c:v>
                </c:pt>
                <c:pt idx="39358">
                  <c:v>0.99093330000000002</c:v>
                </c:pt>
                <c:pt idx="39359">
                  <c:v>0.96900589999999998</c:v>
                </c:pt>
                <c:pt idx="39360">
                  <c:v>0.98071699999999995</c:v>
                </c:pt>
                <c:pt idx="39361">
                  <c:v>1.0009371</c:v>
                </c:pt>
                <c:pt idx="39362">
                  <c:v>0.9984674</c:v>
                </c:pt>
                <c:pt idx="39363">
                  <c:v>1.0009086</c:v>
                </c:pt>
                <c:pt idx="39364">
                  <c:v>0.9996469</c:v>
                </c:pt>
                <c:pt idx="39365">
                  <c:v>0.99954730000000003</c:v>
                </c:pt>
                <c:pt idx="39366">
                  <c:v>0.98039620000000005</c:v>
                </c:pt>
                <c:pt idx="39367">
                  <c:v>0.98615560000000002</c:v>
                </c:pt>
                <c:pt idx="39368">
                  <c:v>0.99839180000000005</c:v>
                </c:pt>
                <c:pt idx="39369">
                  <c:v>0.99808644999999996</c:v>
                </c:pt>
                <c:pt idx="39370">
                  <c:v>1.0001409000000001</c:v>
                </c:pt>
                <c:pt idx="39371">
                  <c:v>1.0007280000000001</c:v>
                </c:pt>
                <c:pt idx="39372">
                  <c:v>0.99970420000000004</c:v>
                </c:pt>
                <c:pt idx="39373">
                  <c:v>0.99911976000000002</c:v>
                </c:pt>
                <c:pt idx="39374">
                  <c:v>0.99700129999999998</c:v>
                </c:pt>
                <c:pt idx="39375">
                  <c:v>0.99998589999999998</c:v>
                </c:pt>
                <c:pt idx="39376">
                  <c:v>0.95446310000000001</c:v>
                </c:pt>
                <c:pt idx="39377">
                  <c:v>1.0004763999999999</c:v>
                </c:pt>
                <c:pt idx="39378">
                  <c:v>0.99767850000000002</c:v>
                </c:pt>
                <c:pt idx="39379">
                  <c:v>0.99104219999999998</c:v>
                </c:pt>
                <c:pt idx="39380">
                  <c:v>1.0036213</c:v>
                </c:pt>
                <c:pt idx="39381">
                  <c:v>0.94395099999999998</c:v>
                </c:pt>
                <c:pt idx="39382">
                  <c:v>1.0032045999999999</c:v>
                </c:pt>
                <c:pt idx="39383">
                  <c:v>0.99286640000000004</c:v>
                </c:pt>
                <c:pt idx="39384">
                  <c:v>0.94866870000000003</c:v>
                </c:pt>
                <c:pt idx="39385">
                  <c:v>0.97999316000000003</c:v>
                </c:pt>
                <c:pt idx="39386">
                  <c:v>1.0014613999999999</c:v>
                </c:pt>
                <c:pt idx="39387">
                  <c:v>0.99060870000000001</c:v>
                </c:pt>
                <c:pt idx="39388">
                  <c:v>0.98374139999999999</c:v>
                </c:pt>
                <c:pt idx="39389">
                  <c:v>0.98818059999999996</c:v>
                </c:pt>
                <c:pt idx="39390">
                  <c:v>1.0011975</c:v>
                </c:pt>
                <c:pt idx="39391">
                  <c:v>0.99841654000000002</c:v>
                </c:pt>
                <c:pt idx="39392">
                  <c:v>0.90280349999999998</c:v>
                </c:pt>
                <c:pt idx="39393">
                  <c:v>0.99988790000000005</c:v>
                </c:pt>
                <c:pt idx="39394">
                  <c:v>0.99000929999999998</c:v>
                </c:pt>
                <c:pt idx="39395">
                  <c:v>1.0004219000000001</c:v>
                </c:pt>
                <c:pt idx="39396">
                  <c:v>1.0022336000000001</c:v>
                </c:pt>
                <c:pt idx="39397">
                  <c:v>1.0004687000000001</c:v>
                </c:pt>
                <c:pt idx="39398">
                  <c:v>0.98417586000000001</c:v>
                </c:pt>
                <c:pt idx="39399">
                  <c:v>1.0012131</c:v>
                </c:pt>
                <c:pt idx="39400">
                  <c:v>1.0002679999999999</c:v>
                </c:pt>
                <c:pt idx="39401">
                  <c:v>0.99666120000000002</c:v>
                </c:pt>
                <c:pt idx="39402">
                  <c:v>1.0001582</c:v>
                </c:pt>
                <c:pt idx="39403">
                  <c:v>0.97837079999999998</c:v>
                </c:pt>
                <c:pt idx="39404">
                  <c:v>0.9991177</c:v>
                </c:pt>
                <c:pt idx="39405">
                  <c:v>1.0001751000000001</c:v>
                </c:pt>
                <c:pt idx="39406">
                  <c:v>1.0002648999999999</c:v>
                </c:pt>
                <c:pt idx="39407">
                  <c:v>0.99966520000000003</c:v>
                </c:pt>
                <c:pt idx="39408">
                  <c:v>0.99163305999999996</c:v>
                </c:pt>
                <c:pt idx="39409">
                  <c:v>1.0001768</c:v>
                </c:pt>
                <c:pt idx="39410">
                  <c:v>0.96864779999999995</c:v>
                </c:pt>
                <c:pt idx="39411">
                  <c:v>0.95240100000000005</c:v>
                </c:pt>
                <c:pt idx="39412">
                  <c:v>1.0011996000000001</c:v>
                </c:pt>
                <c:pt idx="39413">
                  <c:v>0.93274900000000005</c:v>
                </c:pt>
                <c:pt idx="39414">
                  <c:v>0.99939054000000005</c:v>
                </c:pt>
                <c:pt idx="39415">
                  <c:v>1.001674</c:v>
                </c:pt>
                <c:pt idx="39416">
                  <c:v>1.0018488999999999</c:v>
                </c:pt>
                <c:pt idx="39417">
                  <c:v>0.9946874</c:v>
                </c:pt>
                <c:pt idx="39418">
                  <c:v>0.99369615</c:v>
                </c:pt>
                <c:pt idx="39419">
                  <c:v>1.0004147000000001</c:v>
                </c:pt>
                <c:pt idx="39420">
                  <c:v>0.97690505000000005</c:v>
                </c:pt>
                <c:pt idx="39421">
                  <c:v>1.0024283</c:v>
                </c:pt>
                <c:pt idx="39422">
                  <c:v>0.99224920000000005</c:v>
                </c:pt>
                <c:pt idx="39423">
                  <c:v>0.99753749999999997</c:v>
                </c:pt>
                <c:pt idx="39424">
                  <c:v>0.99622463999999999</c:v>
                </c:pt>
                <c:pt idx="39425">
                  <c:v>0.99986459999999999</c:v>
                </c:pt>
                <c:pt idx="39426">
                  <c:v>1.0007756999999999</c:v>
                </c:pt>
                <c:pt idx="39427">
                  <c:v>0.9918768</c:v>
                </c:pt>
                <c:pt idx="39428">
                  <c:v>1.0004188000000001</c:v>
                </c:pt>
                <c:pt idx="39429">
                  <c:v>0.99877490000000002</c:v>
                </c:pt>
                <c:pt idx="39430">
                  <c:v>0.99981593999999996</c:v>
                </c:pt>
                <c:pt idx="39431">
                  <c:v>0.99004970000000003</c:v>
                </c:pt>
                <c:pt idx="39432">
                  <c:v>1.0001576000000001</c:v>
                </c:pt>
                <c:pt idx="39433">
                  <c:v>0.99937533999999995</c:v>
                </c:pt>
                <c:pt idx="39434">
                  <c:v>0.97951215999999997</c:v>
                </c:pt>
                <c:pt idx="39435">
                  <c:v>0.95689106000000002</c:v>
                </c:pt>
                <c:pt idx="39436">
                  <c:v>0.99962799999999996</c:v>
                </c:pt>
                <c:pt idx="39437">
                  <c:v>0.95792140000000003</c:v>
                </c:pt>
                <c:pt idx="39438">
                  <c:v>1.0006233</c:v>
                </c:pt>
                <c:pt idx="39439">
                  <c:v>0.98678105999999999</c:v>
                </c:pt>
                <c:pt idx="39440">
                  <c:v>0.98769313000000003</c:v>
                </c:pt>
                <c:pt idx="39441">
                  <c:v>0.99341800000000002</c:v>
                </c:pt>
                <c:pt idx="39442">
                  <c:v>0.99461219999999995</c:v>
                </c:pt>
                <c:pt idx="39443">
                  <c:v>0.99603176000000004</c:v>
                </c:pt>
                <c:pt idx="39444">
                  <c:v>0.99859195999999995</c:v>
                </c:pt>
                <c:pt idx="39445">
                  <c:v>1.0006877999999999</c:v>
                </c:pt>
                <c:pt idx="39446">
                  <c:v>1.0005099</c:v>
                </c:pt>
                <c:pt idx="39447">
                  <c:v>1.0006564</c:v>
                </c:pt>
                <c:pt idx="39448">
                  <c:v>0.99170400000000003</c:v>
                </c:pt>
                <c:pt idx="39449">
                  <c:v>0.9958167</c:v>
                </c:pt>
                <c:pt idx="39450">
                  <c:v>0.99878423999999999</c:v>
                </c:pt>
                <c:pt idx="39451">
                  <c:v>0.99479070000000003</c:v>
                </c:pt>
                <c:pt idx="39452">
                  <c:v>0.99429080000000003</c:v>
                </c:pt>
                <c:pt idx="39453">
                  <c:v>1.0015688</c:v>
                </c:pt>
                <c:pt idx="39454">
                  <c:v>1.000742</c:v>
                </c:pt>
                <c:pt idx="39455">
                  <c:v>1.0008587</c:v>
                </c:pt>
                <c:pt idx="39456">
                  <c:v>0.99317485000000005</c:v>
                </c:pt>
                <c:pt idx="39457">
                  <c:v>0.99667996000000003</c:v>
                </c:pt>
                <c:pt idx="39458">
                  <c:v>0.99937682999999999</c:v>
                </c:pt>
                <c:pt idx="39459">
                  <c:v>0.98551960000000005</c:v>
                </c:pt>
                <c:pt idx="39460">
                  <c:v>0.98051714999999995</c:v>
                </c:pt>
                <c:pt idx="39461">
                  <c:v>0.99911179999999999</c:v>
                </c:pt>
                <c:pt idx="39462">
                  <c:v>0.98774819999999997</c:v>
                </c:pt>
                <c:pt idx="39463">
                  <c:v>0.99985639999999998</c:v>
                </c:pt>
                <c:pt idx="39464">
                  <c:v>0.99787574999999995</c:v>
                </c:pt>
                <c:pt idx="39465">
                  <c:v>0.99399685999999998</c:v>
                </c:pt>
                <c:pt idx="39466">
                  <c:v>0.99932253000000004</c:v>
                </c:pt>
                <c:pt idx="39467">
                  <c:v>0.99591582999999995</c:v>
                </c:pt>
                <c:pt idx="39468">
                  <c:v>1.0012972</c:v>
                </c:pt>
                <c:pt idx="39469">
                  <c:v>0.91845684999999999</c:v>
                </c:pt>
                <c:pt idx="39470">
                  <c:v>0.99407356999999996</c:v>
                </c:pt>
                <c:pt idx="39471">
                  <c:v>0.96655930000000001</c:v>
                </c:pt>
                <c:pt idx="39472">
                  <c:v>0.97464450000000002</c:v>
                </c:pt>
                <c:pt idx="39473">
                  <c:v>0.96402049999999995</c:v>
                </c:pt>
                <c:pt idx="39474">
                  <c:v>1.0002944</c:v>
                </c:pt>
                <c:pt idx="39475">
                  <c:v>0.99720679999999995</c:v>
                </c:pt>
                <c:pt idx="39476">
                  <c:v>0.99966836000000003</c:v>
                </c:pt>
                <c:pt idx="39477">
                  <c:v>0.99668115000000002</c:v>
                </c:pt>
                <c:pt idx="39478">
                  <c:v>0.99721013999999997</c:v>
                </c:pt>
                <c:pt idx="39479">
                  <c:v>1.0003861999999999</c:v>
                </c:pt>
                <c:pt idx="39480">
                  <c:v>0.99243219999999999</c:v>
                </c:pt>
                <c:pt idx="39481">
                  <c:v>0.96315974000000004</c:v>
                </c:pt>
                <c:pt idx="39482">
                  <c:v>0.99861529999999998</c:v>
                </c:pt>
                <c:pt idx="39483">
                  <c:v>0.99376785999999995</c:v>
                </c:pt>
                <c:pt idx="39484">
                  <c:v>0.98854949999999997</c:v>
                </c:pt>
                <c:pt idx="39485">
                  <c:v>0.99480970000000002</c:v>
                </c:pt>
                <c:pt idx="39486">
                  <c:v>0.98631749999999996</c:v>
                </c:pt>
                <c:pt idx="39487">
                  <c:v>0.98904806000000001</c:v>
                </c:pt>
                <c:pt idx="39488">
                  <c:v>1.0006727</c:v>
                </c:pt>
                <c:pt idx="39489">
                  <c:v>0.97342130000000004</c:v>
                </c:pt>
                <c:pt idx="39490">
                  <c:v>1.0005264</c:v>
                </c:pt>
                <c:pt idx="39491">
                  <c:v>1.0001131999999999</c:v>
                </c:pt>
                <c:pt idx="39492">
                  <c:v>0.98339980000000005</c:v>
                </c:pt>
                <c:pt idx="39493">
                  <c:v>0.96292995999999997</c:v>
                </c:pt>
                <c:pt idx="39494">
                  <c:v>0.99713194000000005</c:v>
                </c:pt>
                <c:pt idx="39495">
                  <c:v>1.0001382999999999</c:v>
                </c:pt>
                <c:pt idx="39496">
                  <c:v>1.0004090000000001</c:v>
                </c:pt>
                <c:pt idx="39497">
                  <c:v>0.93834569999999995</c:v>
                </c:pt>
                <c:pt idx="39498">
                  <c:v>0.99891479999999999</c:v>
                </c:pt>
                <c:pt idx="39499">
                  <c:v>0.99301890000000004</c:v>
                </c:pt>
                <c:pt idx="39500">
                  <c:v>1.0003842999999999</c:v>
                </c:pt>
                <c:pt idx="39501">
                  <c:v>0.9635591</c:v>
                </c:pt>
                <c:pt idx="39502">
                  <c:v>1.0025122</c:v>
                </c:pt>
                <c:pt idx="39503">
                  <c:v>1.0018655999999999</c:v>
                </c:pt>
                <c:pt idx="39504">
                  <c:v>0.99180555000000004</c:v>
                </c:pt>
                <c:pt idx="39505">
                  <c:v>0.97692513000000003</c:v>
                </c:pt>
                <c:pt idx="39506">
                  <c:v>0.99526599999999998</c:v>
                </c:pt>
                <c:pt idx="39507">
                  <c:v>0.99188774999999996</c:v>
                </c:pt>
                <c:pt idx="39508">
                  <c:v>0.99070469999999999</c:v>
                </c:pt>
                <c:pt idx="39509">
                  <c:v>0.99176169999999997</c:v>
                </c:pt>
                <c:pt idx="39510">
                  <c:v>0.99979929999999995</c:v>
                </c:pt>
                <c:pt idx="39511">
                  <c:v>1.0002898</c:v>
                </c:pt>
                <c:pt idx="39512">
                  <c:v>1.0004573999999999</c:v>
                </c:pt>
                <c:pt idx="39513">
                  <c:v>0.99395113999999996</c:v>
                </c:pt>
                <c:pt idx="39514">
                  <c:v>0.97917290000000001</c:v>
                </c:pt>
                <c:pt idx="39515">
                  <c:v>0.99965583999999996</c:v>
                </c:pt>
                <c:pt idx="39516">
                  <c:v>0.96077480000000004</c:v>
                </c:pt>
                <c:pt idx="39517">
                  <c:v>0.99914020000000003</c:v>
                </c:pt>
                <c:pt idx="39518">
                  <c:v>0.96951324000000005</c:v>
                </c:pt>
                <c:pt idx="39519">
                  <c:v>0.95502734</c:v>
                </c:pt>
                <c:pt idx="39520">
                  <c:v>0.99936163</c:v>
                </c:pt>
                <c:pt idx="39521">
                  <c:v>0.98981649999999999</c:v>
                </c:pt>
                <c:pt idx="39522">
                  <c:v>0.99959849999999995</c:v>
                </c:pt>
                <c:pt idx="39523">
                  <c:v>0.99871032999999998</c:v>
                </c:pt>
                <c:pt idx="39524">
                  <c:v>0.99415529999999996</c:v>
                </c:pt>
                <c:pt idx="39525">
                  <c:v>0.99857384000000005</c:v>
                </c:pt>
                <c:pt idx="39526">
                  <c:v>0.97554993999999995</c:v>
                </c:pt>
                <c:pt idx="39527">
                  <c:v>0.99196549999999994</c:v>
                </c:pt>
                <c:pt idx="39528">
                  <c:v>1.0005606</c:v>
                </c:pt>
                <c:pt idx="39529">
                  <c:v>0.99904300000000001</c:v>
                </c:pt>
                <c:pt idx="39530">
                  <c:v>0.99875926999999998</c:v>
                </c:pt>
                <c:pt idx="39531">
                  <c:v>0.97418539999999998</c:v>
                </c:pt>
                <c:pt idx="39532">
                  <c:v>0.99663210000000002</c:v>
                </c:pt>
                <c:pt idx="39533">
                  <c:v>0.99934270000000003</c:v>
                </c:pt>
                <c:pt idx="39534">
                  <c:v>1.0004725000000001</c:v>
                </c:pt>
                <c:pt idx="39535">
                  <c:v>0.99872165999999996</c:v>
                </c:pt>
                <c:pt idx="39536">
                  <c:v>0.98595493999999995</c:v>
                </c:pt>
                <c:pt idx="39537">
                  <c:v>0.98694599999999999</c:v>
                </c:pt>
                <c:pt idx="39538">
                  <c:v>0.97048723999999997</c:v>
                </c:pt>
                <c:pt idx="39539">
                  <c:v>1.0000833</c:v>
                </c:pt>
                <c:pt idx="39540">
                  <c:v>0.99842120000000001</c:v>
                </c:pt>
                <c:pt idx="39541">
                  <c:v>1.0003393</c:v>
                </c:pt>
                <c:pt idx="39542">
                  <c:v>0.99166434999999997</c:v>
                </c:pt>
                <c:pt idx="39543">
                  <c:v>1.0019591000000001</c:v>
                </c:pt>
                <c:pt idx="39544">
                  <c:v>0.99092970000000002</c:v>
                </c:pt>
                <c:pt idx="39545">
                  <c:v>0.98969689999999999</c:v>
                </c:pt>
                <c:pt idx="39546">
                  <c:v>1.0000610000000001</c:v>
                </c:pt>
                <c:pt idx="39547">
                  <c:v>1.0000699</c:v>
                </c:pt>
                <c:pt idx="39548">
                  <c:v>0.92071040000000004</c:v>
                </c:pt>
                <c:pt idx="39549">
                  <c:v>0.97693646000000001</c:v>
                </c:pt>
                <c:pt idx="39550">
                  <c:v>0.98584782999999998</c:v>
                </c:pt>
                <c:pt idx="39551">
                  <c:v>1.0001842999999999</c:v>
                </c:pt>
                <c:pt idx="39552">
                  <c:v>0.99208790000000002</c:v>
                </c:pt>
                <c:pt idx="39553">
                  <c:v>0.99954549999999998</c:v>
                </c:pt>
                <c:pt idx="39554">
                  <c:v>1.0008543000000001</c:v>
                </c:pt>
                <c:pt idx="39555">
                  <c:v>0.99487053999999997</c:v>
                </c:pt>
                <c:pt idx="39556">
                  <c:v>0.90187910000000004</c:v>
                </c:pt>
                <c:pt idx="39557">
                  <c:v>0.97368140000000003</c:v>
                </c:pt>
                <c:pt idx="39558">
                  <c:v>0.99790489999999998</c:v>
                </c:pt>
                <c:pt idx="39559">
                  <c:v>0.99260782999999997</c:v>
                </c:pt>
                <c:pt idx="39560">
                  <c:v>0.97610640000000004</c:v>
                </c:pt>
                <c:pt idx="39561">
                  <c:v>0.99975369999999997</c:v>
                </c:pt>
                <c:pt idx="39562">
                  <c:v>0.97092246999999998</c:v>
                </c:pt>
                <c:pt idx="39563">
                  <c:v>1.0005862000000001</c:v>
                </c:pt>
                <c:pt idx="39564">
                  <c:v>0.95929220000000004</c:v>
                </c:pt>
                <c:pt idx="39565">
                  <c:v>0.96333206000000005</c:v>
                </c:pt>
                <c:pt idx="39566">
                  <c:v>0.99809545</c:v>
                </c:pt>
                <c:pt idx="39567">
                  <c:v>0.99752222999999995</c:v>
                </c:pt>
                <c:pt idx="39568">
                  <c:v>0.97586430000000002</c:v>
                </c:pt>
                <c:pt idx="39569">
                  <c:v>0.98464229999999997</c:v>
                </c:pt>
                <c:pt idx="39570">
                  <c:v>0.99963279999999999</c:v>
                </c:pt>
                <c:pt idx="39571">
                  <c:v>0.99462192999999999</c:v>
                </c:pt>
                <c:pt idx="39572">
                  <c:v>0.99636005999999999</c:v>
                </c:pt>
                <c:pt idx="39573">
                  <c:v>0.99944500000000003</c:v>
                </c:pt>
                <c:pt idx="39574">
                  <c:v>0.9968378</c:v>
                </c:pt>
                <c:pt idx="39575">
                  <c:v>0.99625739999999996</c:v>
                </c:pt>
                <c:pt idx="39576">
                  <c:v>1.0009980999999999</c:v>
                </c:pt>
                <c:pt idx="39577">
                  <c:v>0.99957209999999996</c:v>
                </c:pt>
                <c:pt idx="39578">
                  <c:v>1.0013779</c:v>
                </c:pt>
                <c:pt idx="39579">
                  <c:v>0.99335885000000002</c:v>
                </c:pt>
                <c:pt idx="39580">
                  <c:v>0.99712840000000003</c:v>
                </c:pt>
                <c:pt idx="39581">
                  <c:v>0.94461994999999999</c:v>
                </c:pt>
                <c:pt idx="39582">
                  <c:v>0.99027160000000003</c:v>
                </c:pt>
                <c:pt idx="39583">
                  <c:v>1.0000153000000001</c:v>
                </c:pt>
                <c:pt idx="39584">
                  <c:v>1.0003217</c:v>
                </c:pt>
                <c:pt idx="39585">
                  <c:v>0.99959969999999998</c:v>
                </c:pt>
                <c:pt idx="39586">
                  <c:v>0.99735289999999999</c:v>
                </c:pt>
                <c:pt idx="39587">
                  <c:v>0.95758533000000001</c:v>
                </c:pt>
                <c:pt idx="39588">
                  <c:v>0.99992645000000002</c:v>
                </c:pt>
                <c:pt idx="39589">
                  <c:v>0.99169457000000005</c:v>
                </c:pt>
                <c:pt idx="39590">
                  <c:v>0.98349750000000002</c:v>
                </c:pt>
                <c:pt idx="39591">
                  <c:v>0.99185109999999999</c:v>
                </c:pt>
                <c:pt idx="39592">
                  <c:v>1.0005500000000001</c:v>
                </c:pt>
                <c:pt idx="39593">
                  <c:v>0.98505050000000005</c:v>
                </c:pt>
                <c:pt idx="39594">
                  <c:v>1.0000699</c:v>
                </c:pt>
                <c:pt idx="39595">
                  <c:v>0.98649450000000005</c:v>
                </c:pt>
                <c:pt idx="39596">
                  <c:v>0.99014380000000002</c:v>
                </c:pt>
                <c:pt idx="39597">
                  <c:v>1.0011665999999999</c:v>
                </c:pt>
                <c:pt idx="39598">
                  <c:v>1.0000340000000001</c:v>
                </c:pt>
                <c:pt idx="39599">
                  <c:v>1.0048353999999999</c:v>
                </c:pt>
                <c:pt idx="39600">
                  <c:v>0.99268190000000001</c:v>
                </c:pt>
                <c:pt idx="39601">
                  <c:v>0.99240552999999998</c:v>
                </c:pt>
                <c:pt idx="39602">
                  <c:v>0.99273144999999996</c:v>
                </c:pt>
                <c:pt idx="39603">
                  <c:v>0.99712442999999995</c:v>
                </c:pt>
                <c:pt idx="39604">
                  <c:v>0.916794</c:v>
                </c:pt>
                <c:pt idx="39605">
                  <c:v>0.99200690000000002</c:v>
                </c:pt>
                <c:pt idx="39606">
                  <c:v>0.98007869999999997</c:v>
                </c:pt>
                <c:pt idx="39607">
                  <c:v>1.0016589</c:v>
                </c:pt>
                <c:pt idx="39608">
                  <c:v>1.00091</c:v>
                </c:pt>
                <c:pt idx="39609">
                  <c:v>0.99959969999999998</c:v>
                </c:pt>
                <c:pt idx="39610">
                  <c:v>0.99947280000000005</c:v>
                </c:pt>
                <c:pt idx="39611">
                  <c:v>0.98807670000000003</c:v>
                </c:pt>
                <c:pt idx="39612">
                  <c:v>0.99727900000000003</c:v>
                </c:pt>
                <c:pt idx="39613">
                  <c:v>0.9856914</c:v>
                </c:pt>
                <c:pt idx="39614">
                  <c:v>0.99957806000000005</c:v>
                </c:pt>
                <c:pt idx="39615">
                  <c:v>0.97203565000000003</c:v>
                </c:pt>
                <c:pt idx="39616">
                  <c:v>0.99076074000000003</c:v>
                </c:pt>
                <c:pt idx="39617">
                  <c:v>1.0007847999999999</c:v>
                </c:pt>
                <c:pt idx="39618">
                  <c:v>0.98320759999999996</c:v>
                </c:pt>
                <c:pt idx="39619">
                  <c:v>1.0006491</c:v>
                </c:pt>
                <c:pt idx="39620">
                  <c:v>0.9806568</c:v>
                </c:pt>
                <c:pt idx="39621">
                  <c:v>0.97398960000000001</c:v>
                </c:pt>
                <c:pt idx="39622">
                  <c:v>0.97730534999999996</c:v>
                </c:pt>
                <c:pt idx="39623">
                  <c:v>0.99387219999999998</c:v>
                </c:pt>
                <c:pt idx="39624">
                  <c:v>0.96686757000000001</c:v>
                </c:pt>
                <c:pt idx="39625">
                  <c:v>0.99337580000000003</c:v>
                </c:pt>
                <c:pt idx="39626">
                  <c:v>1.0005963</c:v>
                </c:pt>
                <c:pt idx="39627">
                  <c:v>0.96777139999999995</c:v>
                </c:pt>
                <c:pt idx="39628">
                  <c:v>0.9829869</c:v>
                </c:pt>
                <c:pt idx="39629">
                  <c:v>1.0000150000000001</c:v>
                </c:pt>
                <c:pt idx="39630">
                  <c:v>0.97654960000000002</c:v>
                </c:pt>
                <c:pt idx="39631">
                  <c:v>0.98423470000000002</c:v>
                </c:pt>
                <c:pt idx="39632">
                  <c:v>1.0003252</c:v>
                </c:pt>
                <c:pt idx="39633">
                  <c:v>0.99982550000000003</c:v>
                </c:pt>
                <c:pt idx="39634">
                  <c:v>0.99834495999999995</c:v>
                </c:pt>
                <c:pt idx="39635">
                  <c:v>0.98700109999999996</c:v>
                </c:pt>
                <c:pt idx="39636">
                  <c:v>1.0009001</c:v>
                </c:pt>
                <c:pt idx="39637">
                  <c:v>0.98298160000000001</c:v>
                </c:pt>
                <c:pt idx="39638">
                  <c:v>0.99976620000000005</c:v>
                </c:pt>
                <c:pt idx="39639">
                  <c:v>0.99966630000000001</c:v>
                </c:pt>
                <c:pt idx="39640">
                  <c:v>0.98634940000000004</c:v>
                </c:pt>
                <c:pt idx="39641">
                  <c:v>1.0018442999999999</c:v>
                </c:pt>
                <c:pt idx="39642">
                  <c:v>0.99976516000000004</c:v>
                </c:pt>
                <c:pt idx="39643">
                  <c:v>0.98510810000000004</c:v>
                </c:pt>
                <c:pt idx="39644">
                  <c:v>0.98938119999999996</c:v>
                </c:pt>
                <c:pt idx="39645">
                  <c:v>0.99145030000000001</c:v>
                </c:pt>
                <c:pt idx="39646">
                  <c:v>1.0006360000000001</c:v>
                </c:pt>
                <c:pt idx="39647">
                  <c:v>1.0003143999999999</c:v>
                </c:pt>
                <c:pt idx="39648">
                  <c:v>0.99588007000000001</c:v>
                </c:pt>
                <c:pt idx="39649">
                  <c:v>0.99895995999999998</c:v>
                </c:pt>
                <c:pt idx="39650">
                  <c:v>0.99848366</c:v>
                </c:pt>
                <c:pt idx="39651">
                  <c:v>0.98260957000000004</c:v>
                </c:pt>
                <c:pt idx="39652">
                  <c:v>0.99455064999999998</c:v>
                </c:pt>
                <c:pt idx="39653">
                  <c:v>0.99535035999999999</c:v>
                </c:pt>
                <c:pt idx="39654">
                  <c:v>0.99410569999999998</c:v>
                </c:pt>
                <c:pt idx="39655">
                  <c:v>0.99816762999999997</c:v>
                </c:pt>
                <c:pt idx="39656">
                  <c:v>0.99974626</c:v>
                </c:pt>
                <c:pt idx="39657">
                  <c:v>1.0001872000000001</c:v>
                </c:pt>
                <c:pt idx="39658">
                  <c:v>1.0012669999999999</c:v>
                </c:pt>
                <c:pt idx="39659">
                  <c:v>1.0027429000000001</c:v>
                </c:pt>
                <c:pt idx="39660">
                  <c:v>0.98475060000000003</c:v>
                </c:pt>
                <c:pt idx="39661">
                  <c:v>0.96690613000000003</c:v>
                </c:pt>
                <c:pt idx="39662">
                  <c:v>0.99351173999999998</c:v>
                </c:pt>
                <c:pt idx="39663">
                  <c:v>1.0039967000000001</c:v>
                </c:pt>
                <c:pt idx="39664">
                  <c:v>0.9993341</c:v>
                </c:pt>
                <c:pt idx="39665">
                  <c:v>0.86744370000000004</c:v>
                </c:pt>
                <c:pt idx="39666">
                  <c:v>0.95734257</c:v>
                </c:pt>
                <c:pt idx="39667">
                  <c:v>0.99770890000000001</c:v>
                </c:pt>
                <c:pt idx="39668">
                  <c:v>1.0036201</c:v>
                </c:pt>
                <c:pt idx="39669">
                  <c:v>1.0002594</c:v>
                </c:pt>
                <c:pt idx="39670">
                  <c:v>0.99302524000000003</c:v>
                </c:pt>
                <c:pt idx="39671">
                  <c:v>0.99962689999999998</c:v>
                </c:pt>
                <c:pt idx="39672">
                  <c:v>0.96625227000000002</c:v>
                </c:pt>
                <c:pt idx="39673">
                  <c:v>1.0001161999999999</c:v>
                </c:pt>
                <c:pt idx="39674">
                  <c:v>0.96557665000000004</c:v>
                </c:pt>
                <c:pt idx="39675">
                  <c:v>1.0004554000000001</c:v>
                </c:pt>
                <c:pt idx="39676">
                  <c:v>0.99260769999999998</c:v>
                </c:pt>
                <c:pt idx="39677">
                  <c:v>0.96986693000000002</c:v>
                </c:pt>
                <c:pt idx="39678">
                  <c:v>0.98298010000000002</c:v>
                </c:pt>
                <c:pt idx="39679">
                  <c:v>0.97745674999999999</c:v>
                </c:pt>
                <c:pt idx="39680">
                  <c:v>0.98289406000000001</c:v>
                </c:pt>
                <c:pt idx="39681">
                  <c:v>1.0001842999999999</c:v>
                </c:pt>
                <c:pt idx="39682">
                  <c:v>0.98408954999999998</c:v>
                </c:pt>
                <c:pt idx="39683">
                  <c:v>0.99904939999999998</c:v>
                </c:pt>
                <c:pt idx="39684">
                  <c:v>0.97390765000000001</c:v>
                </c:pt>
                <c:pt idx="39685">
                  <c:v>1.0012093</c:v>
                </c:pt>
                <c:pt idx="39686">
                  <c:v>0.99071723</c:v>
                </c:pt>
                <c:pt idx="39687">
                  <c:v>0.99845280000000003</c:v>
                </c:pt>
                <c:pt idx="39688">
                  <c:v>0.96681669999999997</c:v>
                </c:pt>
                <c:pt idx="39689">
                  <c:v>0.99955179999999999</c:v>
                </c:pt>
                <c:pt idx="39690">
                  <c:v>0.99423870000000003</c:v>
                </c:pt>
                <c:pt idx="39691">
                  <c:v>0.99946855999999995</c:v>
                </c:pt>
                <c:pt idx="39692">
                  <c:v>0.98079722999999996</c:v>
                </c:pt>
                <c:pt idx="39693">
                  <c:v>0.97940159999999998</c:v>
                </c:pt>
                <c:pt idx="39694">
                  <c:v>1.0002099</c:v>
                </c:pt>
                <c:pt idx="39695">
                  <c:v>0.98952439999999997</c:v>
                </c:pt>
                <c:pt idx="39696">
                  <c:v>0.99389373999999997</c:v>
                </c:pt>
                <c:pt idx="39697">
                  <c:v>0.99795014000000004</c:v>
                </c:pt>
                <c:pt idx="39698">
                  <c:v>1.0006908999999999</c:v>
                </c:pt>
                <c:pt idx="39699">
                  <c:v>0.96976479999999998</c:v>
                </c:pt>
                <c:pt idx="39700">
                  <c:v>0.99760013999999997</c:v>
                </c:pt>
                <c:pt idx="39701">
                  <c:v>0.99209183000000001</c:v>
                </c:pt>
                <c:pt idx="39702">
                  <c:v>0.99965999999999999</c:v>
                </c:pt>
                <c:pt idx="39703">
                  <c:v>0.96639620000000004</c:v>
                </c:pt>
                <c:pt idx="39704">
                  <c:v>1.0026554999999999</c:v>
                </c:pt>
                <c:pt idx="39705">
                  <c:v>0.99117409999999995</c:v>
                </c:pt>
                <c:pt idx="39706">
                  <c:v>0.98766540000000003</c:v>
                </c:pt>
                <c:pt idx="39707">
                  <c:v>1.0001233</c:v>
                </c:pt>
                <c:pt idx="39708">
                  <c:v>0.98056330000000003</c:v>
                </c:pt>
                <c:pt idx="39709">
                  <c:v>1.0000699</c:v>
                </c:pt>
                <c:pt idx="39710">
                  <c:v>1.0001842999999999</c:v>
                </c:pt>
                <c:pt idx="39711">
                  <c:v>0.98906919999999998</c:v>
                </c:pt>
                <c:pt idx="39712">
                  <c:v>0.98385880000000003</c:v>
                </c:pt>
                <c:pt idx="39713">
                  <c:v>0.99771756</c:v>
                </c:pt>
                <c:pt idx="39714">
                  <c:v>1.0007647</c:v>
                </c:pt>
                <c:pt idx="39715">
                  <c:v>0.99838669999999996</c:v>
                </c:pt>
                <c:pt idx="39716">
                  <c:v>0.97209959999999995</c:v>
                </c:pt>
                <c:pt idx="39717">
                  <c:v>0.98681783999999995</c:v>
                </c:pt>
                <c:pt idx="39718">
                  <c:v>1.0000906000000001</c:v>
                </c:pt>
                <c:pt idx="39719">
                  <c:v>1.0003333000000001</c:v>
                </c:pt>
                <c:pt idx="39720">
                  <c:v>0.99703240000000004</c:v>
                </c:pt>
                <c:pt idx="39721">
                  <c:v>0.99150519999999998</c:v>
                </c:pt>
                <c:pt idx="39722">
                  <c:v>0.98199860000000005</c:v>
                </c:pt>
                <c:pt idx="39723">
                  <c:v>0.99856895000000001</c:v>
                </c:pt>
                <c:pt idx="39724">
                  <c:v>1.0006112</c:v>
                </c:pt>
                <c:pt idx="39725">
                  <c:v>0.98293699999999995</c:v>
                </c:pt>
                <c:pt idx="39726">
                  <c:v>0.99206704000000001</c:v>
                </c:pt>
                <c:pt idx="39727">
                  <c:v>1.0010724</c:v>
                </c:pt>
                <c:pt idx="39728">
                  <c:v>0.99575559999999996</c:v>
                </c:pt>
                <c:pt idx="39729">
                  <c:v>0.97740850000000001</c:v>
                </c:pt>
                <c:pt idx="39730">
                  <c:v>0.98337244999999995</c:v>
                </c:pt>
                <c:pt idx="39731">
                  <c:v>0.89953214000000004</c:v>
                </c:pt>
                <c:pt idx="39732">
                  <c:v>1.0002495</c:v>
                </c:pt>
                <c:pt idx="39733">
                  <c:v>0.95302313999999999</c:v>
                </c:pt>
                <c:pt idx="39734">
                  <c:v>0.9910622</c:v>
                </c:pt>
                <c:pt idx="39735">
                  <c:v>0.97984629999999995</c:v>
                </c:pt>
                <c:pt idx="39736">
                  <c:v>0.99988407000000001</c:v>
                </c:pt>
                <c:pt idx="39737">
                  <c:v>0.99873000000000001</c:v>
                </c:pt>
                <c:pt idx="39738">
                  <c:v>0.99298209999999998</c:v>
                </c:pt>
                <c:pt idx="39739">
                  <c:v>1.0003213</c:v>
                </c:pt>
                <c:pt idx="39740">
                  <c:v>0.93601864999999995</c:v>
                </c:pt>
                <c:pt idx="39741">
                  <c:v>0.9983493</c:v>
                </c:pt>
                <c:pt idx="39742">
                  <c:v>0.99852209999999997</c:v>
                </c:pt>
                <c:pt idx="39743">
                  <c:v>0.99942326999999997</c:v>
                </c:pt>
                <c:pt idx="39744">
                  <c:v>0.99826795000000002</c:v>
                </c:pt>
                <c:pt idx="39745">
                  <c:v>0.99300770000000005</c:v>
                </c:pt>
                <c:pt idx="39746">
                  <c:v>0.99010149999999997</c:v>
                </c:pt>
                <c:pt idx="39747">
                  <c:v>0.93344194000000003</c:v>
                </c:pt>
                <c:pt idx="39748">
                  <c:v>0.98890659999999997</c:v>
                </c:pt>
                <c:pt idx="39749">
                  <c:v>0.99750744999999996</c:v>
                </c:pt>
                <c:pt idx="39750">
                  <c:v>1.0005748000000001</c:v>
                </c:pt>
                <c:pt idx="39751">
                  <c:v>0.98455199999999998</c:v>
                </c:pt>
                <c:pt idx="39752">
                  <c:v>1.0007709</c:v>
                </c:pt>
                <c:pt idx="39753">
                  <c:v>1.0010389</c:v>
                </c:pt>
                <c:pt idx="39754">
                  <c:v>1.000993</c:v>
                </c:pt>
                <c:pt idx="39755">
                  <c:v>0.99656319999999998</c:v>
                </c:pt>
                <c:pt idx="39756">
                  <c:v>0.95060210000000001</c:v>
                </c:pt>
                <c:pt idx="39757">
                  <c:v>0.95661030000000002</c:v>
                </c:pt>
                <c:pt idx="39758">
                  <c:v>1.0016864999999999</c:v>
                </c:pt>
                <c:pt idx="39759">
                  <c:v>0.95825285000000004</c:v>
                </c:pt>
                <c:pt idx="39760">
                  <c:v>1.0016179999999999</c:v>
                </c:pt>
                <c:pt idx="39761">
                  <c:v>1.0005754</c:v>
                </c:pt>
                <c:pt idx="39762">
                  <c:v>1.0031532999999999</c:v>
                </c:pt>
                <c:pt idx="39763">
                  <c:v>0.96320342999999997</c:v>
                </c:pt>
                <c:pt idx="39764">
                  <c:v>1.0003755999999999</c:v>
                </c:pt>
                <c:pt idx="39765">
                  <c:v>1.0005008</c:v>
                </c:pt>
                <c:pt idx="39766">
                  <c:v>0.99065464999999997</c:v>
                </c:pt>
                <c:pt idx="39767">
                  <c:v>1.0003447999999999</c:v>
                </c:pt>
                <c:pt idx="39768">
                  <c:v>0.99965835000000003</c:v>
                </c:pt>
                <c:pt idx="39769">
                  <c:v>0.91165333999999998</c:v>
                </c:pt>
                <c:pt idx="39770">
                  <c:v>0.99774145999999997</c:v>
                </c:pt>
                <c:pt idx="39771">
                  <c:v>0.99638979999999999</c:v>
                </c:pt>
                <c:pt idx="39772">
                  <c:v>1.0017848</c:v>
                </c:pt>
                <c:pt idx="39773">
                  <c:v>0.9935041</c:v>
                </c:pt>
                <c:pt idx="39774">
                  <c:v>1.0002705000000001</c:v>
                </c:pt>
                <c:pt idx="39775">
                  <c:v>0.94863980000000003</c:v>
                </c:pt>
                <c:pt idx="39776">
                  <c:v>0.97792979999999996</c:v>
                </c:pt>
                <c:pt idx="39777">
                  <c:v>0.96203669999999997</c:v>
                </c:pt>
                <c:pt idx="39778">
                  <c:v>1.0001842999999999</c:v>
                </c:pt>
                <c:pt idx="39779">
                  <c:v>0.95111953999999999</c:v>
                </c:pt>
                <c:pt idx="39780">
                  <c:v>0.99805759999999999</c:v>
                </c:pt>
                <c:pt idx="39781">
                  <c:v>1.0011634</c:v>
                </c:pt>
                <c:pt idx="39782">
                  <c:v>0.94683974999999998</c:v>
                </c:pt>
                <c:pt idx="39783">
                  <c:v>1.0003744000000001</c:v>
                </c:pt>
                <c:pt idx="39784">
                  <c:v>0.98459445999999995</c:v>
                </c:pt>
                <c:pt idx="39785">
                  <c:v>0.99982740000000003</c:v>
                </c:pt>
                <c:pt idx="39786">
                  <c:v>0.99791589999999997</c:v>
                </c:pt>
                <c:pt idx="39787">
                  <c:v>0.99852943000000005</c:v>
                </c:pt>
                <c:pt idx="39788">
                  <c:v>0.98188569999999997</c:v>
                </c:pt>
                <c:pt idx="39789">
                  <c:v>1.0002078999999999</c:v>
                </c:pt>
                <c:pt idx="39790">
                  <c:v>0.97885060000000002</c:v>
                </c:pt>
                <c:pt idx="39791">
                  <c:v>0.99688953000000002</c:v>
                </c:pt>
                <c:pt idx="39792">
                  <c:v>1.0015305000000001</c:v>
                </c:pt>
                <c:pt idx="39793">
                  <c:v>0.98975880000000005</c:v>
                </c:pt>
                <c:pt idx="39794">
                  <c:v>0.99812853000000001</c:v>
                </c:pt>
                <c:pt idx="39795">
                  <c:v>0.99692080000000005</c:v>
                </c:pt>
                <c:pt idx="39796">
                  <c:v>1.0000334</c:v>
                </c:pt>
                <c:pt idx="39797">
                  <c:v>0.92047024</c:v>
                </c:pt>
                <c:pt idx="39798">
                  <c:v>0.97350084999999997</c:v>
                </c:pt>
                <c:pt idx="39799">
                  <c:v>1.0005603999999999</c:v>
                </c:pt>
                <c:pt idx="39800">
                  <c:v>0.98572780000000004</c:v>
                </c:pt>
                <c:pt idx="39801">
                  <c:v>0.99992000000000003</c:v>
                </c:pt>
                <c:pt idx="39802">
                  <c:v>0.99245430000000001</c:v>
                </c:pt>
                <c:pt idx="39803">
                  <c:v>0.97761189999999998</c:v>
                </c:pt>
                <c:pt idx="39804">
                  <c:v>0.98338956</c:v>
                </c:pt>
                <c:pt idx="39805">
                  <c:v>1.0003575</c:v>
                </c:pt>
                <c:pt idx="39806">
                  <c:v>0.98103255</c:v>
                </c:pt>
                <c:pt idx="39807">
                  <c:v>0.98024219999999995</c:v>
                </c:pt>
                <c:pt idx="39808">
                  <c:v>0.97953089999999998</c:v>
                </c:pt>
                <c:pt idx="39809">
                  <c:v>0.78074429999999995</c:v>
                </c:pt>
                <c:pt idx="39810">
                  <c:v>1.0005242999999999</c:v>
                </c:pt>
                <c:pt idx="39811">
                  <c:v>0.97732770000000002</c:v>
                </c:pt>
                <c:pt idx="39812">
                  <c:v>1.0025046</c:v>
                </c:pt>
                <c:pt idx="39813">
                  <c:v>1.0000990000000001</c:v>
                </c:pt>
                <c:pt idx="39814">
                  <c:v>0.98561529999999997</c:v>
                </c:pt>
                <c:pt idx="39815">
                  <c:v>0.99931820000000005</c:v>
                </c:pt>
                <c:pt idx="39816">
                  <c:v>0.98863049999999997</c:v>
                </c:pt>
                <c:pt idx="39817">
                  <c:v>0.98490226000000003</c:v>
                </c:pt>
                <c:pt idx="39818">
                  <c:v>1.0001990000000001</c:v>
                </c:pt>
                <c:pt idx="39819">
                  <c:v>0.99994839999999996</c:v>
                </c:pt>
                <c:pt idx="39820">
                  <c:v>0.97988030000000004</c:v>
                </c:pt>
                <c:pt idx="39821">
                  <c:v>0.99870585999999995</c:v>
                </c:pt>
                <c:pt idx="39822">
                  <c:v>0.99474499999999999</c:v>
                </c:pt>
                <c:pt idx="39823">
                  <c:v>0.99813806999999999</c:v>
                </c:pt>
                <c:pt idx="39824">
                  <c:v>0.99131005999999999</c:v>
                </c:pt>
                <c:pt idx="39825">
                  <c:v>0.99526460000000005</c:v>
                </c:pt>
                <c:pt idx="39826">
                  <c:v>0.98714210000000002</c:v>
                </c:pt>
                <c:pt idx="39827">
                  <c:v>0.99112840000000002</c:v>
                </c:pt>
                <c:pt idx="39828">
                  <c:v>0.99212449999999996</c:v>
                </c:pt>
                <c:pt idx="39829">
                  <c:v>1.0003507</c:v>
                </c:pt>
                <c:pt idx="39830">
                  <c:v>0.99495876000000005</c:v>
                </c:pt>
                <c:pt idx="39831">
                  <c:v>0.99922997000000002</c:v>
                </c:pt>
                <c:pt idx="39832">
                  <c:v>0.98863380000000001</c:v>
                </c:pt>
                <c:pt idx="39833">
                  <c:v>1.0002477999999999</c:v>
                </c:pt>
                <c:pt idx="39834">
                  <c:v>0.98722553000000002</c:v>
                </c:pt>
                <c:pt idx="39835">
                  <c:v>0.99709886000000003</c:v>
                </c:pt>
                <c:pt idx="39836">
                  <c:v>1.0023392</c:v>
                </c:pt>
                <c:pt idx="39837">
                  <c:v>0.97362139999999997</c:v>
                </c:pt>
                <c:pt idx="39838">
                  <c:v>0.97533535999999998</c:v>
                </c:pt>
                <c:pt idx="39839">
                  <c:v>0.99840479999999998</c:v>
                </c:pt>
                <c:pt idx="39840">
                  <c:v>1.0006714999999999</c:v>
                </c:pt>
                <c:pt idx="39841">
                  <c:v>0.97002900000000003</c:v>
                </c:pt>
                <c:pt idx="39842">
                  <c:v>0.950766</c:v>
                </c:pt>
                <c:pt idx="39843">
                  <c:v>0.99750380000000005</c:v>
                </c:pt>
                <c:pt idx="39844">
                  <c:v>1.0007615000000001</c:v>
                </c:pt>
                <c:pt idx="39845">
                  <c:v>1.0074399000000001</c:v>
                </c:pt>
                <c:pt idx="39846">
                  <c:v>1.0064067999999999</c:v>
                </c:pt>
                <c:pt idx="39847">
                  <c:v>0.97702199999999995</c:v>
                </c:pt>
                <c:pt idx="39848">
                  <c:v>1.0001422</c:v>
                </c:pt>
                <c:pt idx="39849">
                  <c:v>0.99189042999999999</c:v>
                </c:pt>
                <c:pt idx="39850">
                  <c:v>0.93076999999999999</c:v>
                </c:pt>
                <c:pt idx="39851">
                  <c:v>0.99729913000000003</c:v>
                </c:pt>
                <c:pt idx="39852">
                  <c:v>0.98210260000000005</c:v>
                </c:pt>
                <c:pt idx="39853">
                  <c:v>0.99951445999999999</c:v>
                </c:pt>
                <c:pt idx="39854">
                  <c:v>0.98738170000000003</c:v>
                </c:pt>
                <c:pt idx="39855">
                  <c:v>0.98376059999999999</c:v>
                </c:pt>
                <c:pt idx="39856">
                  <c:v>0.96319390000000005</c:v>
                </c:pt>
                <c:pt idx="39857">
                  <c:v>0.98771089999999995</c:v>
                </c:pt>
                <c:pt idx="39858">
                  <c:v>0.99892170000000002</c:v>
                </c:pt>
                <c:pt idx="39859">
                  <c:v>0.99752194000000005</c:v>
                </c:pt>
                <c:pt idx="39860">
                  <c:v>0.98345959999999999</c:v>
                </c:pt>
                <c:pt idx="39861">
                  <c:v>1.0004061</c:v>
                </c:pt>
                <c:pt idx="39862">
                  <c:v>1.0002711</c:v>
                </c:pt>
                <c:pt idx="39863">
                  <c:v>1.0004413000000001</c:v>
                </c:pt>
                <c:pt idx="39864">
                  <c:v>0.99683785000000003</c:v>
                </c:pt>
                <c:pt idx="39865">
                  <c:v>0.98529904999999995</c:v>
                </c:pt>
                <c:pt idx="39866">
                  <c:v>0.96573883000000005</c:v>
                </c:pt>
                <c:pt idx="39867">
                  <c:v>0.95233270000000003</c:v>
                </c:pt>
                <c:pt idx="39868">
                  <c:v>0.99916380000000005</c:v>
                </c:pt>
                <c:pt idx="39869">
                  <c:v>0.99813414</c:v>
                </c:pt>
                <c:pt idx="39870">
                  <c:v>0.99385804</c:v>
                </c:pt>
                <c:pt idx="39871">
                  <c:v>1.0001359999999999</c:v>
                </c:pt>
                <c:pt idx="39872">
                  <c:v>1.0012728</c:v>
                </c:pt>
                <c:pt idx="39873">
                  <c:v>0.99613269999999998</c:v>
                </c:pt>
                <c:pt idx="39874">
                  <c:v>1.0010948</c:v>
                </c:pt>
                <c:pt idx="39875">
                  <c:v>1.000286</c:v>
                </c:pt>
                <c:pt idx="39876">
                  <c:v>0.98954016</c:v>
                </c:pt>
                <c:pt idx="39877">
                  <c:v>0.99895080000000003</c:v>
                </c:pt>
                <c:pt idx="39878">
                  <c:v>0.99913585000000005</c:v>
                </c:pt>
                <c:pt idx="39879">
                  <c:v>0.99996200000000002</c:v>
                </c:pt>
                <c:pt idx="39880">
                  <c:v>1.0004090000000001</c:v>
                </c:pt>
                <c:pt idx="39881">
                  <c:v>1.0018142000000001</c:v>
                </c:pt>
                <c:pt idx="39882">
                  <c:v>0.98655289999999995</c:v>
                </c:pt>
                <c:pt idx="39883">
                  <c:v>0.99644374999999996</c:v>
                </c:pt>
                <c:pt idx="39884">
                  <c:v>0.99251412999999999</c:v>
                </c:pt>
                <c:pt idx="39885">
                  <c:v>0.99780809999999998</c:v>
                </c:pt>
                <c:pt idx="39886">
                  <c:v>1.0012616000000001</c:v>
                </c:pt>
                <c:pt idx="39887">
                  <c:v>0.99408960000000002</c:v>
                </c:pt>
                <c:pt idx="39888">
                  <c:v>0.95208519999999996</c:v>
                </c:pt>
                <c:pt idx="39889">
                  <c:v>0.96481550000000005</c:v>
                </c:pt>
                <c:pt idx="39890">
                  <c:v>0.99280659999999998</c:v>
                </c:pt>
                <c:pt idx="39891">
                  <c:v>0.98776419999999998</c:v>
                </c:pt>
                <c:pt idx="39892">
                  <c:v>1.0017830999999999</c:v>
                </c:pt>
                <c:pt idx="39893">
                  <c:v>0.96776090000000003</c:v>
                </c:pt>
                <c:pt idx="39894">
                  <c:v>0.98293589999999997</c:v>
                </c:pt>
                <c:pt idx="39895">
                  <c:v>0.97898775000000005</c:v>
                </c:pt>
                <c:pt idx="39896">
                  <c:v>0.99985639999999998</c:v>
                </c:pt>
                <c:pt idx="39897">
                  <c:v>0.99794172999999997</c:v>
                </c:pt>
                <c:pt idx="39898">
                  <c:v>0.99637823999999997</c:v>
                </c:pt>
                <c:pt idx="39899">
                  <c:v>0.93219160000000001</c:v>
                </c:pt>
                <c:pt idx="39900">
                  <c:v>0.97342790000000001</c:v>
                </c:pt>
                <c:pt idx="39901">
                  <c:v>0.99538802999999998</c:v>
                </c:pt>
                <c:pt idx="39902">
                  <c:v>0.99575860000000005</c:v>
                </c:pt>
                <c:pt idx="39903">
                  <c:v>1.0002382999999999</c:v>
                </c:pt>
                <c:pt idx="39904">
                  <c:v>0.99703090000000005</c:v>
                </c:pt>
                <c:pt idx="39905">
                  <c:v>0.98350256999999996</c:v>
                </c:pt>
                <c:pt idx="39906">
                  <c:v>0.98875546000000003</c:v>
                </c:pt>
                <c:pt idx="39907">
                  <c:v>1.0012825000000001</c:v>
                </c:pt>
                <c:pt idx="39908">
                  <c:v>0.96281784999999998</c:v>
                </c:pt>
                <c:pt idx="39909">
                  <c:v>0.98541109999999998</c:v>
                </c:pt>
                <c:pt idx="39910">
                  <c:v>0.99940819999999997</c:v>
                </c:pt>
                <c:pt idx="39911">
                  <c:v>0.98784875999999999</c:v>
                </c:pt>
                <c:pt idx="39912">
                  <c:v>0.99644739999999998</c:v>
                </c:pt>
                <c:pt idx="39913">
                  <c:v>1.0007727</c:v>
                </c:pt>
                <c:pt idx="39914">
                  <c:v>0.99751973000000005</c:v>
                </c:pt>
                <c:pt idx="39915">
                  <c:v>0.99947744999999999</c:v>
                </c:pt>
                <c:pt idx="39916">
                  <c:v>0.99888515</c:v>
                </c:pt>
                <c:pt idx="39917">
                  <c:v>0.98923190000000005</c:v>
                </c:pt>
                <c:pt idx="39918">
                  <c:v>0.99181269999999999</c:v>
                </c:pt>
                <c:pt idx="39919">
                  <c:v>0.99949639999999995</c:v>
                </c:pt>
                <c:pt idx="39920">
                  <c:v>0.99341535999999997</c:v>
                </c:pt>
                <c:pt idx="39921">
                  <c:v>0.96388149999999995</c:v>
                </c:pt>
                <c:pt idx="39922">
                  <c:v>0.99700639999999996</c:v>
                </c:pt>
                <c:pt idx="39923">
                  <c:v>0.99925589999999997</c:v>
                </c:pt>
                <c:pt idx="39924">
                  <c:v>0.99069240000000003</c:v>
                </c:pt>
                <c:pt idx="39925">
                  <c:v>0.98487020000000003</c:v>
                </c:pt>
                <c:pt idx="39926">
                  <c:v>1.0022057</c:v>
                </c:pt>
                <c:pt idx="39927">
                  <c:v>0.99316870000000002</c:v>
                </c:pt>
                <c:pt idx="39928">
                  <c:v>0.95502615000000002</c:v>
                </c:pt>
                <c:pt idx="39929">
                  <c:v>0.99677426000000002</c:v>
                </c:pt>
                <c:pt idx="39930">
                  <c:v>0.99903140000000001</c:v>
                </c:pt>
                <c:pt idx="39931">
                  <c:v>0.97356469999999995</c:v>
                </c:pt>
                <c:pt idx="39932">
                  <c:v>1.0003930000000001</c:v>
                </c:pt>
                <c:pt idx="39933">
                  <c:v>1.0003108999999999</c:v>
                </c:pt>
                <c:pt idx="39934">
                  <c:v>0.99857079999999998</c:v>
                </c:pt>
                <c:pt idx="39935">
                  <c:v>0.99793480000000001</c:v>
                </c:pt>
                <c:pt idx="39936">
                  <c:v>0.97324129999999998</c:v>
                </c:pt>
                <c:pt idx="39937">
                  <c:v>0.99151593000000005</c:v>
                </c:pt>
                <c:pt idx="39938">
                  <c:v>1.0017076</c:v>
                </c:pt>
                <c:pt idx="39939">
                  <c:v>0.99020003999999995</c:v>
                </c:pt>
                <c:pt idx="39940">
                  <c:v>0.99748886000000003</c:v>
                </c:pt>
                <c:pt idx="39941">
                  <c:v>0.99957525999999997</c:v>
                </c:pt>
                <c:pt idx="39942">
                  <c:v>0.95160204000000004</c:v>
                </c:pt>
                <c:pt idx="39943">
                  <c:v>0.93523615999999998</c:v>
                </c:pt>
                <c:pt idx="39944">
                  <c:v>0.99927500000000002</c:v>
                </c:pt>
                <c:pt idx="39945">
                  <c:v>0.99833494</c:v>
                </c:pt>
                <c:pt idx="39946">
                  <c:v>0.99754469999999995</c:v>
                </c:pt>
                <c:pt idx="39947">
                  <c:v>0.99050170000000004</c:v>
                </c:pt>
                <c:pt idx="39948">
                  <c:v>0.99173800000000001</c:v>
                </c:pt>
                <c:pt idx="39949">
                  <c:v>0.98268739999999999</c:v>
                </c:pt>
                <c:pt idx="39950">
                  <c:v>0.99513359999999995</c:v>
                </c:pt>
                <c:pt idx="39951">
                  <c:v>0.99932279999999996</c:v>
                </c:pt>
                <c:pt idx="39952">
                  <c:v>0.98653800000000003</c:v>
                </c:pt>
                <c:pt idx="39953">
                  <c:v>0.98126703999999998</c:v>
                </c:pt>
                <c:pt idx="39954">
                  <c:v>0.98550205999999996</c:v>
                </c:pt>
                <c:pt idx="39955">
                  <c:v>0.97013059999999995</c:v>
                </c:pt>
                <c:pt idx="39956">
                  <c:v>1.0010941</c:v>
                </c:pt>
                <c:pt idx="39957">
                  <c:v>0.99285745999999997</c:v>
                </c:pt>
                <c:pt idx="39958">
                  <c:v>1.0008140999999999</c:v>
                </c:pt>
                <c:pt idx="39959">
                  <c:v>0.98338913999999999</c:v>
                </c:pt>
                <c:pt idx="39960">
                  <c:v>0.99928163999999997</c:v>
                </c:pt>
                <c:pt idx="39961">
                  <c:v>0.99278889999999997</c:v>
                </c:pt>
                <c:pt idx="39962">
                  <c:v>0.96588790000000002</c:v>
                </c:pt>
                <c:pt idx="39963">
                  <c:v>0.99322056999999997</c:v>
                </c:pt>
                <c:pt idx="39964">
                  <c:v>0.99980426</c:v>
                </c:pt>
                <c:pt idx="39965">
                  <c:v>1.0015134000000001</c:v>
                </c:pt>
                <c:pt idx="39966">
                  <c:v>0.99735039999999997</c:v>
                </c:pt>
                <c:pt idx="39967">
                  <c:v>0.95618396999999999</c:v>
                </c:pt>
                <c:pt idx="39968">
                  <c:v>0.99996083999999996</c:v>
                </c:pt>
                <c:pt idx="39969">
                  <c:v>0.97341670000000002</c:v>
                </c:pt>
                <c:pt idx="39970">
                  <c:v>0.99916523999999995</c:v>
                </c:pt>
                <c:pt idx="39971">
                  <c:v>0.99628519999999998</c:v>
                </c:pt>
                <c:pt idx="39972">
                  <c:v>1.0001812999999999</c:v>
                </c:pt>
                <c:pt idx="39973">
                  <c:v>0.98144823000000003</c:v>
                </c:pt>
                <c:pt idx="39974">
                  <c:v>0.99133353999999996</c:v>
                </c:pt>
                <c:pt idx="39975">
                  <c:v>0.96394089999999999</c:v>
                </c:pt>
                <c:pt idx="39976">
                  <c:v>0.94272639999999996</c:v>
                </c:pt>
                <c:pt idx="39977">
                  <c:v>0.97816429999999999</c:v>
                </c:pt>
                <c:pt idx="39978">
                  <c:v>1.0041412000000001</c:v>
                </c:pt>
                <c:pt idx="39979">
                  <c:v>0.99934250000000002</c:v>
                </c:pt>
                <c:pt idx="39980">
                  <c:v>0.96928316000000003</c:v>
                </c:pt>
                <c:pt idx="39981">
                  <c:v>1.0017651000000001</c:v>
                </c:pt>
                <c:pt idx="39982">
                  <c:v>0.98751175000000002</c:v>
                </c:pt>
                <c:pt idx="39983">
                  <c:v>0.97225605999999998</c:v>
                </c:pt>
                <c:pt idx="39984">
                  <c:v>0.9992453</c:v>
                </c:pt>
                <c:pt idx="39985">
                  <c:v>0.93268770000000001</c:v>
                </c:pt>
                <c:pt idx="39986">
                  <c:v>1.0004090000000001</c:v>
                </c:pt>
                <c:pt idx="39987">
                  <c:v>0.99235130000000005</c:v>
                </c:pt>
                <c:pt idx="39988">
                  <c:v>0.99695164000000003</c:v>
                </c:pt>
                <c:pt idx="39989">
                  <c:v>0.96983724999999998</c:v>
                </c:pt>
                <c:pt idx="39990">
                  <c:v>1.0005919000000001</c:v>
                </c:pt>
                <c:pt idx="39991">
                  <c:v>0.97485226000000003</c:v>
                </c:pt>
                <c:pt idx="39992">
                  <c:v>0.98571629999999999</c:v>
                </c:pt>
                <c:pt idx="39993">
                  <c:v>0.99964355999999999</c:v>
                </c:pt>
                <c:pt idx="39994">
                  <c:v>0.99784779999999995</c:v>
                </c:pt>
                <c:pt idx="39995">
                  <c:v>1.0012614</c:v>
                </c:pt>
                <c:pt idx="39996">
                  <c:v>0.98604069999999999</c:v>
                </c:pt>
                <c:pt idx="39997">
                  <c:v>1.0005027</c:v>
                </c:pt>
                <c:pt idx="39998">
                  <c:v>0.96318409999999999</c:v>
                </c:pt>
                <c:pt idx="39999">
                  <c:v>0.99805580000000005</c:v>
                </c:pt>
                <c:pt idx="40000">
                  <c:v>0.97927839999999999</c:v>
                </c:pt>
                <c:pt idx="40001">
                  <c:v>1.0004404</c:v>
                </c:pt>
                <c:pt idx="40002">
                  <c:v>0.95612140000000001</c:v>
                </c:pt>
                <c:pt idx="40003">
                  <c:v>0.98376757000000004</c:v>
                </c:pt>
                <c:pt idx="40004">
                  <c:v>0.99696815000000005</c:v>
                </c:pt>
                <c:pt idx="40005">
                  <c:v>1.0004424000000001</c:v>
                </c:pt>
                <c:pt idx="40006">
                  <c:v>0.99721130000000002</c:v>
                </c:pt>
                <c:pt idx="40007">
                  <c:v>1.0004842</c:v>
                </c:pt>
                <c:pt idx="40008">
                  <c:v>0.99595785000000003</c:v>
                </c:pt>
                <c:pt idx="40009">
                  <c:v>1.0001842999999999</c:v>
                </c:pt>
                <c:pt idx="40010">
                  <c:v>0.99670875000000003</c:v>
                </c:pt>
                <c:pt idx="40011">
                  <c:v>0.94981059999999995</c:v>
                </c:pt>
                <c:pt idx="40012">
                  <c:v>0.99175935999999998</c:v>
                </c:pt>
                <c:pt idx="40013">
                  <c:v>1.0001168</c:v>
                </c:pt>
                <c:pt idx="40014">
                  <c:v>0.99816470000000002</c:v>
                </c:pt>
                <c:pt idx="40015">
                  <c:v>0.96728950000000002</c:v>
                </c:pt>
                <c:pt idx="40016">
                  <c:v>0.98847929999999995</c:v>
                </c:pt>
                <c:pt idx="40017">
                  <c:v>0.98709069999999999</c:v>
                </c:pt>
                <c:pt idx="40018">
                  <c:v>0.99856365000000002</c:v>
                </c:pt>
                <c:pt idx="40019">
                  <c:v>0.99892369999999997</c:v>
                </c:pt>
                <c:pt idx="40020">
                  <c:v>0.99912800000000002</c:v>
                </c:pt>
                <c:pt idx="40021">
                  <c:v>0.99451520000000004</c:v>
                </c:pt>
                <c:pt idx="40022">
                  <c:v>0.96722304999999997</c:v>
                </c:pt>
                <c:pt idx="40023">
                  <c:v>0.99224429999999997</c:v>
                </c:pt>
                <c:pt idx="40024">
                  <c:v>0.99247812999999996</c:v>
                </c:pt>
                <c:pt idx="40025">
                  <c:v>0.95492239999999995</c:v>
                </c:pt>
                <c:pt idx="40026">
                  <c:v>0.98614710000000005</c:v>
                </c:pt>
                <c:pt idx="40027">
                  <c:v>0.99483233999999998</c:v>
                </c:pt>
                <c:pt idx="40028">
                  <c:v>0.99988454999999998</c:v>
                </c:pt>
                <c:pt idx="40029">
                  <c:v>0.98942300000000005</c:v>
                </c:pt>
                <c:pt idx="40030">
                  <c:v>0.99789786000000003</c:v>
                </c:pt>
                <c:pt idx="40031">
                  <c:v>0.98857989999999996</c:v>
                </c:pt>
                <c:pt idx="40032">
                  <c:v>0.99858139999999995</c:v>
                </c:pt>
                <c:pt idx="40033">
                  <c:v>0.99945499999999998</c:v>
                </c:pt>
                <c:pt idx="40034">
                  <c:v>0.99774470000000004</c:v>
                </c:pt>
                <c:pt idx="40035">
                  <c:v>0.98045309999999997</c:v>
                </c:pt>
                <c:pt idx="40036">
                  <c:v>0.94324034000000001</c:v>
                </c:pt>
                <c:pt idx="40037">
                  <c:v>1.0022392</c:v>
                </c:pt>
                <c:pt idx="40038">
                  <c:v>0.96860665000000001</c:v>
                </c:pt>
                <c:pt idx="40039">
                  <c:v>0.97724104000000001</c:v>
                </c:pt>
                <c:pt idx="40040">
                  <c:v>0.99977640000000001</c:v>
                </c:pt>
                <c:pt idx="40041">
                  <c:v>1.0011051</c:v>
                </c:pt>
                <c:pt idx="40042">
                  <c:v>1.0002711</c:v>
                </c:pt>
                <c:pt idx="40043">
                  <c:v>0.99101450000000002</c:v>
                </c:pt>
                <c:pt idx="40044">
                  <c:v>0.98628850000000001</c:v>
                </c:pt>
                <c:pt idx="40045">
                  <c:v>0.99882020000000005</c:v>
                </c:pt>
                <c:pt idx="40046">
                  <c:v>1.0015166</c:v>
                </c:pt>
                <c:pt idx="40047">
                  <c:v>0.99973699999999999</c:v>
                </c:pt>
                <c:pt idx="40048">
                  <c:v>0.97258619999999996</c:v>
                </c:pt>
                <c:pt idx="40049">
                  <c:v>0.98517100000000002</c:v>
                </c:pt>
                <c:pt idx="40050">
                  <c:v>1.0004725000000001</c:v>
                </c:pt>
                <c:pt idx="40051">
                  <c:v>0.98781589999999997</c:v>
                </c:pt>
                <c:pt idx="40052">
                  <c:v>1.0011555999999999</c:v>
                </c:pt>
                <c:pt idx="40053">
                  <c:v>0.99161690000000002</c:v>
                </c:pt>
                <c:pt idx="40054">
                  <c:v>0.92060023999999996</c:v>
                </c:pt>
                <c:pt idx="40055">
                  <c:v>0.99815909999999997</c:v>
                </c:pt>
                <c:pt idx="40056">
                  <c:v>0.99989399999999995</c:v>
                </c:pt>
                <c:pt idx="40057">
                  <c:v>0.99889280000000003</c:v>
                </c:pt>
                <c:pt idx="40058">
                  <c:v>0.98741645</c:v>
                </c:pt>
                <c:pt idx="40059">
                  <c:v>0.96368533000000001</c:v>
                </c:pt>
                <c:pt idx="40060">
                  <c:v>0.98567265000000004</c:v>
                </c:pt>
                <c:pt idx="40061">
                  <c:v>0.98757505000000001</c:v>
                </c:pt>
                <c:pt idx="40062">
                  <c:v>1.0006877999999999</c:v>
                </c:pt>
                <c:pt idx="40063">
                  <c:v>0.99679934999999997</c:v>
                </c:pt>
                <c:pt idx="40064">
                  <c:v>1.0001842999999999</c:v>
                </c:pt>
                <c:pt idx="40065">
                  <c:v>1.0009695000000001</c:v>
                </c:pt>
                <c:pt idx="40066">
                  <c:v>1.0002091</c:v>
                </c:pt>
                <c:pt idx="40067">
                  <c:v>0.99418264999999995</c:v>
                </c:pt>
                <c:pt idx="40068">
                  <c:v>0.99597389999999997</c:v>
                </c:pt>
                <c:pt idx="40069">
                  <c:v>0.9855003</c:v>
                </c:pt>
                <c:pt idx="40070">
                  <c:v>0.98203059999999998</c:v>
                </c:pt>
                <c:pt idx="40071">
                  <c:v>0.9829677</c:v>
                </c:pt>
                <c:pt idx="40072">
                  <c:v>0.98013859999999997</c:v>
                </c:pt>
                <c:pt idx="40073">
                  <c:v>1.0028484</c:v>
                </c:pt>
                <c:pt idx="40074">
                  <c:v>0.99812299999999998</c:v>
                </c:pt>
                <c:pt idx="40075">
                  <c:v>0.9852902</c:v>
                </c:pt>
                <c:pt idx="40076">
                  <c:v>0.99725070000000005</c:v>
                </c:pt>
                <c:pt idx="40077">
                  <c:v>0.99893725</c:v>
                </c:pt>
                <c:pt idx="40078">
                  <c:v>0.99794450000000001</c:v>
                </c:pt>
                <c:pt idx="40079">
                  <c:v>0.99184740000000005</c:v>
                </c:pt>
                <c:pt idx="40080">
                  <c:v>0.99982875999999998</c:v>
                </c:pt>
                <c:pt idx="40081">
                  <c:v>0.99395496000000005</c:v>
                </c:pt>
                <c:pt idx="40082">
                  <c:v>0.9892706</c:v>
                </c:pt>
                <c:pt idx="40083">
                  <c:v>1.0008249</c:v>
                </c:pt>
                <c:pt idx="40084">
                  <c:v>0.98394990000000004</c:v>
                </c:pt>
                <c:pt idx="40085">
                  <c:v>1.000739</c:v>
                </c:pt>
                <c:pt idx="40086">
                  <c:v>0.99976735999999999</c:v>
                </c:pt>
                <c:pt idx="40087">
                  <c:v>1.0009226</c:v>
                </c:pt>
                <c:pt idx="40088">
                  <c:v>1.0038425</c:v>
                </c:pt>
                <c:pt idx="40089">
                  <c:v>0.99845329999999999</c:v>
                </c:pt>
                <c:pt idx="40090">
                  <c:v>1.0011634</c:v>
                </c:pt>
                <c:pt idx="40091">
                  <c:v>0.99157660000000003</c:v>
                </c:pt>
                <c:pt idx="40092">
                  <c:v>0.99521314999999999</c:v>
                </c:pt>
                <c:pt idx="40093">
                  <c:v>1.0013358999999999</c:v>
                </c:pt>
                <c:pt idx="40094">
                  <c:v>1.0024048999999999</c:v>
                </c:pt>
                <c:pt idx="40095">
                  <c:v>1.0044734</c:v>
                </c:pt>
                <c:pt idx="40096">
                  <c:v>0.97888874999999997</c:v>
                </c:pt>
                <c:pt idx="40097">
                  <c:v>0.9986718</c:v>
                </c:pt>
                <c:pt idx="40098">
                  <c:v>0.98975630000000003</c:v>
                </c:pt>
                <c:pt idx="40099">
                  <c:v>0.91267620000000005</c:v>
                </c:pt>
                <c:pt idx="40100">
                  <c:v>0.97649419999999998</c:v>
                </c:pt>
                <c:pt idx="40101">
                  <c:v>0.99871799999999999</c:v>
                </c:pt>
                <c:pt idx="40102">
                  <c:v>0.99924409999999997</c:v>
                </c:pt>
                <c:pt idx="40103">
                  <c:v>0.99669070000000004</c:v>
                </c:pt>
                <c:pt idx="40104">
                  <c:v>0.99374890000000005</c:v>
                </c:pt>
                <c:pt idx="40105">
                  <c:v>0.97802420000000001</c:v>
                </c:pt>
                <c:pt idx="40106">
                  <c:v>0.97771710000000001</c:v>
                </c:pt>
                <c:pt idx="40107">
                  <c:v>0.99931102999999999</c:v>
                </c:pt>
                <c:pt idx="40108">
                  <c:v>0.99946933999999998</c:v>
                </c:pt>
                <c:pt idx="40109">
                  <c:v>0.99865210000000004</c:v>
                </c:pt>
                <c:pt idx="40110">
                  <c:v>0.98480076000000005</c:v>
                </c:pt>
                <c:pt idx="40111">
                  <c:v>0.99385970000000001</c:v>
                </c:pt>
                <c:pt idx="40112">
                  <c:v>1.0014578999999999</c:v>
                </c:pt>
                <c:pt idx="40113">
                  <c:v>0.99948899999999996</c:v>
                </c:pt>
                <c:pt idx="40114">
                  <c:v>1.0001842999999999</c:v>
                </c:pt>
                <c:pt idx="40115">
                  <c:v>0.96346825000000003</c:v>
                </c:pt>
                <c:pt idx="40116">
                  <c:v>1.0015734000000001</c:v>
                </c:pt>
                <c:pt idx="40117">
                  <c:v>1.0018842999999999</c:v>
                </c:pt>
                <c:pt idx="40118">
                  <c:v>1.0005797999999999</c:v>
                </c:pt>
                <c:pt idx="40119">
                  <c:v>0.99595849999999997</c:v>
                </c:pt>
                <c:pt idx="40120">
                  <c:v>0.99986140000000001</c:v>
                </c:pt>
                <c:pt idx="40121">
                  <c:v>0.97916009999999998</c:v>
                </c:pt>
                <c:pt idx="40122">
                  <c:v>0.99782884000000005</c:v>
                </c:pt>
                <c:pt idx="40123">
                  <c:v>1.0001591000000001</c:v>
                </c:pt>
                <c:pt idx="40124">
                  <c:v>0.99932659999999995</c:v>
                </c:pt>
                <c:pt idx="40125">
                  <c:v>0.99099979999999999</c:v>
                </c:pt>
                <c:pt idx="40126">
                  <c:v>0.99984640000000002</c:v>
                </c:pt>
                <c:pt idx="40127">
                  <c:v>1.0002698999999999</c:v>
                </c:pt>
                <c:pt idx="40128">
                  <c:v>1.0012536999999999</c:v>
                </c:pt>
                <c:pt idx="40129">
                  <c:v>0.98566100000000001</c:v>
                </c:pt>
                <c:pt idx="40130">
                  <c:v>0.98370670000000004</c:v>
                </c:pt>
                <c:pt idx="40131">
                  <c:v>0.99674770000000001</c:v>
                </c:pt>
                <c:pt idx="40132">
                  <c:v>0.97059689999999998</c:v>
                </c:pt>
                <c:pt idx="40133">
                  <c:v>0.99688876000000004</c:v>
                </c:pt>
                <c:pt idx="40134">
                  <c:v>1.0015461000000001</c:v>
                </c:pt>
                <c:pt idx="40135">
                  <c:v>0.99971620000000005</c:v>
                </c:pt>
                <c:pt idx="40136">
                  <c:v>1.0003744000000001</c:v>
                </c:pt>
                <c:pt idx="40137">
                  <c:v>0.99870709999999996</c:v>
                </c:pt>
                <c:pt idx="40138">
                  <c:v>0.99744659999999996</c:v>
                </c:pt>
                <c:pt idx="40139">
                  <c:v>0.98892670000000005</c:v>
                </c:pt>
                <c:pt idx="40140">
                  <c:v>0.99781900000000001</c:v>
                </c:pt>
                <c:pt idx="40141">
                  <c:v>0.97830839999999997</c:v>
                </c:pt>
                <c:pt idx="40142">
                  <c:v>0.98928150000000004</c:v>
                </c:pt>
                <c:pt idx="40143">
                  <c:v>1.0006242999999999</c:v>
                </c:pt>
                <c:pt idx="40144">
                  <c:v>1.0000880000000001</c:v>
                </c:pt>
                <c:pt idx="40145">
                  <c:v>0.99469540000000001</c:v>
                </c:pt>
                <c:pt idx="40146">
                  <c:v>0.99902150000000001</c:v>
                </c:pt>
                <c:pt idx="40147">
                  <c:v>0.97945976000000001</c:v>
                </c:pt>
                <c:pt idx="40148">
                  <c:v>0.99740340000000005</c:v>
                </c:pt>
                <c:pt idx="40149">
                  <c:v>0.99241919999999995</c:v>
                </c:pt>
                <c:pt idx="40150">
                  <c:v>0.99649465000000004</c:v>
                </c:pt>
                <c:pt idx="40151">
                  <c:v>0.98053060000000003</c:v>
                </c:pt>
                <c:pt idx="40152">
                  <c:v>0.97023020000000004</c:v>
                </c:pt>
                <c:pt idx="40153">
                  <c:v>0.9739833</c:v>
                </c:pt>
                <c:pt idx="40154">
                  <c:v>0.99966980000000005</c:v>
                </c:pt>
                <c:pt idx="40155">
                  <c:v>0.98717220000000006</c:v>
                </c:pt>
                <c:pt idx="40156">
                  <c:v>1.0004356999999999</c:v>
                </c:pt>
                <c:pt idx="40157">
                  <c:v>0.98952764000000004</c:v>
                </c:pt>
                <c:pt idx="40158">
                  <c:v>0.99798180000000003</c:v>
                </c:pt>
                <c:pt idx="40159">
                  <c:v>0.99776536000000005</c:v>
                </c:pt>
                <c:pt idx="40160">
                  <c:v>0.98815655999999996</c:v>
                </c:pt>
                <c:pt idx="40161">
                  <c:v>0.99701565999999997</c:v>
                </c:pt>
                <c:pt idx="40162">
                  <c:v>0.95943624000000005</c:v>
                </c:pt>
                <c:pt idx="40163">
                  <c:v>0.99105989999999999</c:v>
                </c:pt>
                <c:pt idx="40164">
                  <c:v>0.99947673000000004</c:v>
                </c:pt>
                <c:pt idx="40165">
                  <c:v>0.94568560000000002</c:v>
                </c:pt>
                <c:pt idx="40166">
                  <c:v>0.99429630000000002</c:v>
                </c:pt>
                <c:pt idx="40167">
                  <c:v>0.99533640000000001</c:v>
                </c:pt>
                <c:pt idx="40168">
                  <c:v>0.97162985999999996</c:v>
                </c:pt>
                <c:pt idx="40169">
                  <c:v>0.99932544999999995</c:v>
                </c:pt>
                <c:pt idx="40170">
                  <c:v>0.99710810000000005</c:v>
                </c:pt>
                <c:pt idx="40171">
                  <c:v>0.97921009999999997</c:v>
                </c:pt>
                <c:pt idx="40172">
                  <c:v>0.99290579999999995</c:v>
                </c:pt>
                <c:pt idx="40173">
                  <c:v>0.99725854000000003</c:v>
                </c:pt>
                <c:pt idx="40174">
                  <c:v>0.99888089999999996</c:v>
                </c:pt>
                <c:pt idx="40175">
                  <c:v>0.99939615000000004</c:v>
                </c:pt>
                <c:pt idx="40176">
                  <c:v>0.99996626</c:v>
                </c:pt>
                <c:pt idx="40177">
                  <c:v>0.99980060000000004</c:v>
                </c:pt>
                <c:pt idx="40178">
                  <c:v>1.0000465999999999</c:v>
                </c:pt>
                <c:pt idx="40179">
                  <c:v>0.9972586</c:v>
                </c:pt>
                <c:pt idx="40180">
                  <c:v>0.99644582999999998</c:v>
                </c:pt>
                <c:pt idx="40181">
                  <c:v>1.0007092</c:v>
                </c:pt>
                <c:pt idx="40182">
                  <c:v>0.99241966000000004</c:v>
                </c:pt>
                <c:pt idx="40183">
                  <c:v>0.99863400000000002</c:v>
                </c:pt>
                <c:pt idx="40184">
                  <c:v>0.99998019999999999</c:v>
                </c:pt>
                <c:pt idx="40185">
                  <c:v>0.99986905000000004</c:v>
                </c:pt>
                <c:pt idx="40186">
                  <c:v>0.991151</c:v>
                </c:pt>
                <c:pt idx="40187">
                  <c:v>0.99881565999999999</c:v>
                </c:pt>
                <c:pt idx="40188">
                  <c:v>0.98020600000000002</c:v>
                </c:pt>
                <c:pt idx="40189">
                  <c:v>1.0007288000000001</c:v>
                </c:pt>
                <c:pt idx="40190">
                  <c:v>1.000497</c:v>
                </c:pt>
                <c:pt idx="40191">
                  <c:v>0.96668845000000003</c:v>
                </c:pt>
                <c:pt idx="40192">
                  <c:v>1.0004082000000001</c:v>
                </c:pt>
                <c:pt idx="40193">
                  <c:v>1.0005857</c:v>
                </c:pt>
                <c:pt idx="40194">
                  <c:v>0.98034209999999999</c:v>
                </c:pt>
                <c:pt idx="40195">
                  <c:v>0.99765086000000003</c:v>
                </c:pt>
                <c:pt idx="40196">
                  <c:v>0.98226720000000001</c:v>
                </c:pt>
                <c:pt idx="40197">
                  <c:v>0.98273100000000002</c:v>
                </c:pt>
                <c:pt idx="40198">
                  <c:v>0.9972145</c:v>
                </c:pt>
                <c:pt idx="40199">
                  <c:v>1.0018286000000001</c:v>
                </c:pt>
                <c:pt idx="40200">
                  <c:v>0.98530090000000004</c:v>
                </c:pt>
                <c:pt idx="40201">
                  <c:v>0.99812809999999996</c:v>
                </c:pt>
                <c:pt idx="40202">
                  <c:v>0.98324776000000003</c:v>
                </c:pt>
                <c:pt idx="40203">
                  <c:v>1.0011247000000001</c:v>
                </c:pt>
                <c:pt idx="40204">
                  <c:v>0.99202449999999998</c:v>
                </c:pt>
                <c:pt idx="40205">
                  <c:v>1.0010277000000001</c:v>
                </c:pt>
                <c:pt idx="40206">
                  <c:v>0.95748305</c:v>
                </c:pt>
                <c:pt idx="40207">
                  <c:v>0.99953150000000002</c:v>
                </c:pt>
                <c:pt idx="40208">
                  <c:v>0.98792720000000001</c:v>
                </c:pt>
                <c:pt idx="40209">
                  <c:v>0.98823419999999995</c:v>
                </c:pt>
                <c:pt idx="40210">
                  <c:v>0.98636469999999998</c:v>
                </c:pt>
                <c:pt idx="40211">
                  <c:v>1.0002850000000001</c:v>
                </c:pt>
                <c:pt idx="40212">
                  <c:v>0.99200045999999997</c:v>
                </c:pt>
                <c:pt idx="40213">
                  <c:v>1.0004504999999999</c:v>
                </c:pt>
                <c:pt idx="40214">
                  <c:v>0.96952079999999996</c:v>
                </c:pt>
                <c:pt idx="40215">
                  <c:v>1.0002759000000001</c:v>
                </c:pt>
                <c:pt idx="40216">
                  <c:v>0.99831579999999998</c:v>
                </c:pt>
                <c:pt idx="40217">
                  <c:v>0.99341559999999995</c:v>
                </c:pt>
                <c:pt idx="40218">
                  <c:v>0.96792685999999994</c:v>
                </c:pt>
                <c:pt idx="40219">
                  <c:v>1.000508</c:v>
                </c:pt>
                <c:pt idx="40220">
                  <c:v>0.98731595000000005</c:v>
                </c:pt>
                <c:pt idx="40221">
                  <c:v>0.99511959999999999</c:v>
                </c:pt>
                <c:pt idx="40222">
                  <c:v>1.0007899</c:v>
                </c:pt>
                <c:pt idx="40223">
                  <c:v>0.99121135000000005</c:v>
                </c:pt>
                <c:pt idx="40224">
                  <c:v>1.0013554</c:v>
                </c:pt>
                <c:pt idx="40225">
                  <c:v>1.0006535999999999</c:v>
                </c:pt>
                <c:pt idx="40226">
                  <c:v>0.9631478</c:v>
                </c:pt>
                <c:pt idx="40227">
                  <c:v>0.97158175999999996</c:v>
                </c:pt>
                <c:pt idx="40228">
                  <c:v>0.99419194</c:v>
                </c:pt>
                <c:pt idx="40229">
                  <c:v>1.0020062999999999</c:v>
                </c:pt>
                <c:pt idx="40230">
                  <c:v>0.95853999999999995</c:v>
                </c:pt>
                <c:pt idx="40231">
                  <c:v>0.99022060000000001</c:v>
                </c:pt>
                <c:pt idx="40232">
                  <c:v>0.99319040000000003</c:v>
                </c:pt>
                <c:pt idx="40233">
                  <c:v>0.99998180000000003</c:v>
                </c:pt>
                <c:pt idx="40234">
                  <c:v>0.95452239999999999</c:v>
                </c:pt>
                <c:pt idx="40235">
                  <c:v>0.99980740000000001</c:v>
                </c:pt>
                <c:pt idx="40236">
                  <c:v>1.0005763999999999</c:v>
                </c:pt>
                <c:pt idx="40237">
                  <c:v>0.98139790000000005</c:v>
                </c:pt>
                <c:pt idx="40238">
                  <c:v>0.99740340000000005</c:v>
                </c:pt>
                <c:pt idx="40239">
                  <c:v>0.99691384999999999</c:v>
                </c:pt>
                <c:pt idx="40240">
                  <c:v>0.99179136999999995</c:v>
                </c:pt>
                <c:pt idx="40241">
                  <c:v>0.99595654</c:v>
                </c:pt>
                <c:pt idx="40242">
                  <c:v>0.98200613000000003</c:v>
                </c:pt>
                <c:pt idx="40243">
                  <c:v>1.0038594000000001</c:v>
                </c:pt>
                <c:pt idx="40244">
                  <c:v>1.000348</c:v>
                </c:pt>
                <c:pt idx="40245">
                  <c:v>1.0005710000000001</c:v>
                </c:pt>
                <c:pt idx="40246">
                  <c:v>1.0018058999999999</c:v>
                </c:pt>
                <c:pt idx="40247">
                  <c:v>1.0004128000000001</c:v>
                </c:pt>
                <c:pt idx="40248">
                  <c:v>0.95168423999999996</c:v>
                </c:pt>
                <c:pt idx="40249">
                  <c:v>0.99309029999999998</c:v>
                </c:pt>
                <c:pt idx="40250">
                  <c:v>0.98936135000000003</c:v>
                </c:pt>
                <c:pt idx="40251">
                  <c:v>0.98023057000000002</c:v>
                </c:pt>
                <c:pt idx="40252">
                  <c:v>0.99773639999999997</c:v>
                </c:pt>
                <c:pt idx="40253">
                  <c:v>0.98006769999999999</c:v>
                </c:pt>
                <c:pt idx="40254">
                  <c:v>0.97911820000000005</c:v>
                </c:pt>
                <c:pt idx="40255">
                  <c:v>0.99525319999999995</c:v>
                </c:pt>
                <c:pt idx="40256">
                  <c:v>0.99924380000000002</c:v>
                </c:pt>
                <c:pt idx="40257">
                  <c:v>0.98749476999999997</c:v>
                </c:pt>
                <c:pt idx="40258">
                  <c:v>1.0015885</c:v>
                </c:pt>
                <c:pt idx="40259">
                  <c:v>0.99620867000000002</c:v>
                </c:pt>
                <c:pt idx="40260">
                  <c:v>0.97226179999999995</c:v>
                </c:pt>
                <c:pt idx="40261">
                  <c:v>1.0005451000000001</c:v>
                </c:pt>
                <c:pt idx="40262">
                  <c:v>0.9999709</c:v>
                </c:pt>
                <c:pt idx="40263">
                  <c:v>1.0012622</c:v>
                </c:pt>
                <c:pt idx="40264">
                  <c:v>0.99986814999999996</c:v>
                </c:pt>
                <c:pt idx="40265">
                  <c:v>0.99848557000000004</c:v>
                </c:pt>
                <c:pt idx="40266">
                  <c:v>0.99782709999999997</c:v>
                </c:pt>
                <c:pt idx="40267">
                  <c:v>1.0008319999999999</c:v>
                </c:pt>
                <c:pt idx="40268">
                  <c:v>0.99964755999999999</c:v>
                </c:pt>
                <c:pt idx="40269">
                  <c:v>1.0007642999999999</c:v>
                </c:pt>
                <c:pt idx="40270">
                  <c:v>0.88659036000000002</c:v>
                </c:pt>
                <c:pt idx="40271">
                  <c:v>1.0002759000000001</c:v>
                </c:pt>
                <c:pt idx="40272">
                  <c:v>0.96990794000000002</c:v>
                </c:pt>
                <c:pt idx="40273">
                  <c:v>0.99445439999999996</c:v>
                </c:pt>
                <c:pt idx="40274">
                  <c:v>1.0010148000000001</c:v>
                </c:pt>
                <c:pt idx="40275">
                  <c:v>0.99728804999999998</c:v>
                </c:pt>
                <c:pt idx="40276">
                  <c:v>1.0018615</c:v>
                </c:pt>
                <c:pt idx="40277">
                  <c:v>0.96850429999999998</c:v>
                </c:pt>
                <c:pt idx="40278">
                  <c:v>1.0005071000000001</c:v>
                </c:pt>
                <c:pt idx="40279">
                  <c:v>0.99246679999999998</c:v>
                </c:pt>
                <c:pt idx="40280">
                  <c:v>1.0004725000000001</c:v>
                </c:pt>
                <c:pt idx="40281">
                  <c:v>0.96481720000000004</c:v>
                </c:pt>
                <c:pt idx="40282">
                  <c:v>1.0006564</c:v>
                </c:pt>
                <c:pt idx="40283">
                  <c:v>0.98377749999999997</c:v>
                </c:pt>
                <c:pt idx="40284">
                  <c:v>0.99927659999999996</c:v>
                </c:pt>
                <c:pt idx="40285">
                  <c:v>0.9964345</c:v>
                </c:pt>
                <c:pt idx="40286">
                  <c:v>0.98602336999999995</c:v>
                </c:pt>
                <c:pt idx="40287">
                  <c:v>0.99679960000000001</c:v>
                </c:pt>
                <c:pt idx="40288">
                  <c:v>0.98419710000000005</c:v>
                </c:pt>
                <c:pt idx="40289">
                  <c:v>0.99849359999999998</c:v>
                </c:pt>
                <c:pt idx="40290">
                  <c:v>0.99382689999999996</c:v>
                </c:pt>
                <c:pt idx="40291">
                  <c:v>0.99923485999999995</c:v>
                </c:pt>
                <c:pt idx="40292">
                  <c:v>0.9891084</c:v>
                </c:pt>
                <c:pt idx="40293">
                  <c:v>0.98079174999999996</c:v>
                </c:pt>
                <c:pt idx="40294">
                  <c:v>1.0023943</c:v>
                </c:pt>
                <c:pt idx="40295">
                  <c:v>1.0046628</c:v>
                </c:pt>
                <c:pt idx="40296">
                  <c:v>0.98574479999999998</c:v>
                </c:pt>
                <c:pt idx="40297">
                  <c:v>0.99716000000000005</c:v>
                </c:pt>
                <c:pt idx="40298">
                  <c:v>1.0013038000000001</c:v>
                </c:pt>
                <c:pt idx="40299">
                  <c:v>0.99958026</c:v>
                </c:pt>
                <c:pt idx="40300">
                  <c:v>0.94831555999999995</c:v>
                </c:pt>
                <c:pt idx="40301">
                  <c:v>1.0007440000000001</c:v>
                </c:pt>
                <c:pt idx="40302">
                  <c:v>0.99703739999999996</c:v>
                </c:pt>
                <c:pt idx="40303">
                  <c:v>0.98286030000000002</c:v>
                </c:pt>
                <c:pt idx="40304">
                  <c:v>0.99833154999999996</c:v>
                </c:pt>
                <c:pt idx="40305">
                  <c:v>0.98871165999999999</c:v>
                </c:pt>
                <c:pt idx="40306">
                  <c:v>0.99636720000000001</c:v>
                </c:pt>
                <c:pt idx="40307">
                  <c:v>0.96472500000000005</c:v>
                </c:pt>
                <c:pt idx="40308">
                  <c:v>0.9929789</c:v>
                </c:pt>
                <c:pt idx="40309">
                  <c:v>1.0025326999999999</c:v>
                </c:pt>
                <c:pt idx="40310">
                  <c:v>1.0005378</c:v>
                </c:pt>
                <c:pt idx="40311">
                  <c:v>0.99699119999999997</c:v>
                </c:pt>
                <c:pt idx="40312">
                  <c:v>1.0028197999999999</c:v>
                </c:pt>
                <c:pt idx="40313">
                  <c:v>0.96717953999999995</c:v>
                </c:pt>
                <c:pt idx="40314">
                  <c:v>1.0002077</c:v>
                </c:pt>
                <c:pt idx="40315">
                  <c:v>0.97485213999999998</c:v>
                </c:pt>
                <c:pt idx="40316">
                  <c:v>1.0012093</c:v>
                </c:pt>
                <c:pt idx="40317">
                  <c:v>0.97517160000000003</c:v>
                </c:pt>
                <c:pt idx="40318">
                  <c:v>1.0001842999999999</c:v>
                </c:pt>
                <c:pt idx="40319">
                  <c:v>0.99972609999999995</c:v>
                </c:pt>
                <c:pt idx="40320">
                  <c:v>0.99866973999999997</c:v>
                </c:pt>
                <c:pt idx="40321">
                  <c:v>0.98496870000000003</c:v>
                </c:pt>
                <c:pt idx="40322">
                  <c:v>0.99136740000000001</c:v>
                </c:pt>
                <c:pt idx="40323">
                  <c:v>0.97494190000000003</c:v>
                </c:pt>
                <c:pt idx="40324">
                  <c:v>0.98831880000000005</c:v>
                </c:pt>
                <c:pt idx="40325">
                  <c:v>1.0002711</c:v>
                </c:pt>
                <c:pt idx="40326">
                  <c:v>0.97868840000000001</c:v>
                </c:pt>
                <c:pt idx="40327">
                  <c:v>0.97100509999999995</c:v>
                </c:pt>
                <c:pt idx="40328">
                  <c:v>1.0009412</c:v>
                </c:pt>
                <c:pt idx="40329">
                  <c:v>0.99642472999999998</c:v>
                </c:pt>
                <c:pt idx="40330">
                  <c:v>0.99088229999999999</c:v>
                </c:pt>
                <c:pt idx="40331">
                  <c:v>0.97256463999999998</c:v>
                </c:pt>
                <c:pt idx="40332">
                  <c:v>0.99222195000000002</c:v>
                </c:pt>
                <c:pt idx="40333">
                  <c:v>0.970584</c:v>
                </c:pt>
                <c:pt idx="40334">
                  <c:v>0.97169225999999997</c:v>
                </c:pt>
                <c:pt idx="40335">
                  <c:v>0.99556299999999998</c:v>
                </c:pt>
                <c:pt idx="40336">
                  <c:v>0.97110410000000003</c:v>
                </c:pt>
                <c:pt idx="40337">
                  <c:v>0.99634129999999999</c:v>
                </c:pt>
                <c:pt idx="40338">
                  <c:v>0.97219460000000002</c:v>
                </c:pt>
                <c:pt idx="40339">
                  <c:v>1.0000699</c:v>
                </c:pt>
                <c:pt idx="40340">
                  <c:v>0.98094802999999997</c:v>
                </c:pt>
                <c:pt idx="40341">
                  <c:v>0.96785449999999995</c:v>
                </c:pt>
                <c:pt idx="40342">
                  <c:v>0.99039969999999999</c:v>
                </c:pt>
                <c:pt idx="40343">
                  <c:v>0.98961060000000001</c:v>
                </c:pt>
                <c:pt idx="40344">
                  <c:v>1.0012695</c:v>
                </c:pt>
                <c:pt idx="40345">
                  <c:v>0.99783500000000003</c:v>
                </c:pt>
                <c:pt idx="40346">
                  <c:v>0.98295056999999997</c:v>
                </c:pt>
                <c:pt idx="40347">
                  <c:v>0.99637054999999997</c:v>
                </c:pt>
                <c:pt idx="40348">
                  <c:v>0.99665713</c:v>
                </c:pt>
                <c:pt idx="40349">
                  <c:v>0.985151</c:v>
                </c:pt>
                <c:pt idx="40350">
                  <c:v>1.0003314999999999</c:v>
                </c:pt>
                <c:pt idx="40351">
                  <c:v>0.99069890000000005</c:v>
                </c:pt>
                <c:pt idx="40352">
                  <c:v>0.98461569999999998</c:v>
                </c:pt>
                <c:pt idx="40353">
                  <c:v>0.99314840000000004</c:v>
                </c:pt>
                <c:pt idx="40354">
                  <c:v>1.0003407</c:v>
                </c:pt>
                <c:pt idx="40355">
                  <c:v>0.98308150000000005</c:v>
                </c:pt>
                <c:pt idx="40356">
                  <c:v>0.99995803999999999</c:v>
                </c:pt>
                <c:pt idx="40357">
                  <c:v>1.0021396</c:v>
                </c:pt>
                <c:pt idx="40358">
                  <c:v>0.98096262999999995</c:v>
                </c:pt>
                <c:pt idx="40359">
                  <c:v>0.97722810000000004</c:v>
                </c:pt>
                <c:pt idx="40360">
                  <c:v>0.99439509999999998</c:v>
                </c:pt>
                <c:pt idx="40361">
                  <c:v>0.95876706</c:v>
                </c:pt>
                <c:pt idx="40362">
                  <c:v>0.99530834000000001</c:v>
                </c:pt>
                <c:pt idx="40363">
                  <c:v>0.99781229999999999</c:v>
                </c:pt>
                <c:pt idx="40364">
                  <c:v>0.97622240000000005</c:v>
                </c:pt>
                <c:pt idx="40365">
                  <c:v>0.99853119999999995</c:v>
                </c:pt>
                <c:pt idx="40366">
                  <c:v>0.96980599999999995</c:v>
                </c:pt>
                <c:pt idx="40367">
                  <c:v>1.0007545</c:v>
                </c:pt>
                <c:pt idx="40368">
                  <c:v>1.0010678</c:v>
                </c:pt>
                <c:pt idx="40369">
                  <c:v>1.0008459999999999</c:v>
                </c:pt>
                <c:pt idx="40370">
                  <c:v>0.96761244999999996</c:v>
                </c:pt>
                <c:pt idx="40371">
                  <c:v>1.0011938</c:v>
                </c:pt>
                <c:pt idx="40372">
                  <c:v>1.0008888</c:v>
                </c:pt>
                <c:pt idx="40373">
                  <c:v>0.99467410000000001</c:v>
                </c:pt>
                <c:pt idx="40374">
                  <c:v>0.99230724999999997</c:v>
                </c:pt>
                <c:pt idx="40375">
                  <c:v>0.99940174999999998</c:v>
                </c:pt>
                <c:pt idx="40376">
                  <c:v>0.99697570000000002</c:v>
                </c:pt>
                <c:pt idx="40377">
                  <c:v>0.99462110000000004</c:v>
                </c:pt>
                <c:pt idx="40378">
                  <c:v>1.000073</c:v>
                </c:pt>
                <c:pt idx="40379">
                  <c:v>0.99188010000000004</c:v>
                </c:pt>
                <c:pt idx="40380">
                  <c:v>0.99538789999999999</c:v>
                </c:pt>
                <c:pt idx="40381">
                  <c:v>1.0009669000000001</c:v>
                </c:pt>
                <c:pt idx="40382">
                  <c:v>0.93779509999999999</c:v>
                </c:pt>
                <c:pt idx="40383">
                  <c:v>0.98777300000000001</c:v>
                </c:pt>
                <c:pt idx="40384">
                  <c:v>0.99987890000000001</c:v>
                </c:pt>
                <c:pt idx="40385">
                  <c:v>0.99863636</c:v>
                </c:pt>
                <c:pt idx="40386">
                  <c:v>0.99196505999999995</c:v>
                </c:pt>
                <c:pt idx="40387">
                  <c:v>0.98606366000000001</c:v>
                </c:pt>
                <c:pt idx="40388">
                  <c:v>0.99962026000000004</c:v>
                </c:pt>
                <c:pt idx="40389">
                  <c:v>0.99869949999999996</c:v>
                </c:pt>
                <c:pt idx="40390">
                  <c:v>1.0004854999999999</c:v>
                </c:pt>
                <c:pt idx="40391">
                  <c:v>0.98577415999999995</c:v>
                </c:pt>
                <c:pt idx="40392">
                  <c:v>1.0031306</c:v>
                </c:pt>
                <c:pt idx="40393">
                  <c:v>1.0011053000000001</c:v>
                </c:pt>
                <c:pt idx="40394">
                  <c:v>0.99960930000000003</c:v>
                </c:pt>
                <c:pt idx="40395">
                  <c:v>1.0009258000000001</c:v>
                </c:pt>
                <c:pt idx="40396">
                  <c:v>0.99974626</c:v>
                </c:pt>
                <c:pt idx="40397">
                  <c:v>0.99999075999999998</c:v>
                </c:pt>
                <c:pt idx="40398">
                  <c:v>0.94891185</c:v>
                </c:pt>
                <c:pt idx="40399">
                  <c:v>0.99755669999999996</c:v>
                </c:pt>
                <c:pt idx="40400">
                  <c:v>0.96527772999999994</c:v>
                </c:pt>
                <c:pt idx="40401">
                  <c:v>0.99557099999999998</c:v>
                </c:pt>
                <c:pt idx="40402">
                  <c:v>0.98836409999999997</c:v>
                </c:pt>
                <c:pt idx="40403">
                  <c:v>0.99268705000000002</c:v>
                </c:pt>
                <c:pt idx="40404">
                  <c:v>1.0009226</c:v>
                </c:pt>
                <c:pt idx="40405">
                  <c:v>0.98519254000000001</c:v>
                </c:pt>
                <c:pt idx="40406">
                  <c:v>0.98696404999999998</c:v>
                </c:pt>
                <c:pt idx="40407">
                  <c:v>0.99983394000000003</c:v>
                </c:pt>
                <c:pt idx="40408">
                  <c:v>1.0004090000000001</c:v>
                </c:pt>
                <c:pt idx="40409">
                  <c:v>0.99760044000000003</c:v>
                </c:pt>
                <c:pt idx="40410">
                  <c:v>0.99938519999999997</c:v>
                </c:pt>
                <c:pt idx="40411">
                  <c:v>0.97706550000000003</c:v>
                </c:pt>
                <c:pt idx="40412">
                  <c:v>0.99736583000000001</c:v>
                </c:pt>
                <c:pt idx="40413">
                  <c:v>0.96127194000000005</c:v>
                </c:pt>
                <c:pt idx="40414">
                  <c:v>0.95648630000000001</c:v>
                </c:pt>
                <c:pt idx="40415">
                  <c:v>0.98683659999999995</c:v>
                </c:pt>
                <c:pt idx="40416">
                  <c:v>0.98441654000000001</c:v>
                </c:pt>
                <c:pt idx="40417">
                  <c:v>0.98791059999999997</c:v>
                </c:pt>
                <c:pt idx="40418">
                  <c:v>0.99860009999999999</c:v>
                </c:pt>
                <c:pt idx="40419">
                  <c:v>0.99854010000000004</c:v>
                </c:pt>
                <c:pt idx="40420">
                  <c:v>0.99573849999999997</c:v>
                </c:pt>
                <c:pt idx="40421">
                  <c:v>0.99026239999999999</c:v>
                </c:pt>
                <c:pt idx="40422">
                  <c:v>0.96947019999999995</c:v>
                </c:pt>
                <c:pt idx="40423">
                  <c:v>0.98723865</c:v>
                </c:pt>
                <c:pt idx="40424">
                  <c:v>0.99512460000000003</c:v>
                </c:pt>
                <c:pt idx="40425">
                  <c:v>0.99974626</c:v>
                </c:pt>
                <c:pt idx="40426">
                  <c:v>0.94091720000000001</c:v>
                </c:pt>
                <c:pt idx="40427">
                  <c:v>1.0009542</c:v>
                </c:pt>
                <c:pt idx="40428">
                  <c:v>0.99385460000000003</c:v>
                </c:pt>
                <c:pt idx="40429">
                  <c:v>0.99656146999999995</c:v>
                </c:pt>
                <c:pt idx="40430">
                  <c:v>0.99992639999999999</c:v>
                </c:pt>
                <c:pt idx="40431">
                  <c:v>1.0028615999999999</c:v>
                </c:pt>
                <c:pt idx="40432">
                  <c:v>0.97485184999999996</c:v>
                </c:pt>
                <c:pt idx="40433">
                  <c:v>1.0002234999999999</c:v>
                </c:pt>
                <c:pt idx="40434">
                  <c:v>0.98442110000000005</c:v>
                </c:pt>
                <c:pt idx="40435">
                  <c:v>0.96501150000000002</c:v>
                </c:pt>
                <c:pt idx="40436">
                  <c:v>0.99957430000000003</c:v>
                </c:pt>
                <c:pt idx="40437">
                  <c:v>1.0001698000000001</c:v>
                </c:pt>
                <c:pt idx="40438">
                  <c:v>0.99725339999999996</c:v>
                </c:pt>
                <c:pt idx="40439">
                  <c:v>0.95983359999999995</c:v>
                </c:pt>
                <c:pt idx="40440">
                  <c:v>0.99988730000000003</c:v>
                </c:pt>
                <c:pt idx="40441">
                  <c:v>0.98532706000000003</c:v>
                </c:pt>
                <c:pt idx="40442">
                  <c:v>1.0002477999999999</c:v>
                </c:pt>
                <c:pt idx="40443">
                  <c:v>0.98675849999999998</c:v>
                </c:pt>
                <c:pt idx="40444">
                  <c:v>0.96381519999999998</c:v>
                </c:pt>
                <c:pt idx="40445">
                  <c:v>0.99373864999999995</c:v>
                </c:pt>
                <c:pt idx="40446">
                  <c:v>0.99729913000000003</c:v>
                </c:pt>
                <c:pt idx="40447">
                  <c:v>0.99866264999999999</c:v>
                </c:pt>
                <c:pt idx="40448">
                  <c:v>0.9997414</c:v>
                </c:pt>
                <c:pt idx="40449">
                  <c:v>0.99344140000000003</c:v>
                </c:pt>
                <c:pt idx="40450">
                  <c:v>0.99894905000000001</c:v>
                </c:pt>
                <c:pt idx="40451">
                  <c:v>0.98026709999999995</c:v>
                </c:pt>
                <c:pt idx="40452">
                  <c:v>0.99009259999999999</c:v>
                </c:pt>
                <c:pt idx="40453">
                  <c:v>0.98517339999999998</c:v>
                </c:pt>
                <c:pt idx="40454">
                  <c:v>0.96383870000000005</c:v>
                </c:pt>
                <c:pt idx="40455">
                  <c:v>1.0062138</c:v>
                </c:pt>
                <c:pt idx="40456">
                  <c:v>1.0015890000000001</c:v>
                </c:pt>
                <c:pt idx="40457">
                  <c:v>0.98995610000000001</c:v>
                </c:pt>
                <c:pt idx="40458">
                  <c:v>0.99160325999999999</c:v>
                </c:pt>
                <c:pt idx="40459">
                  <c:v>0.96999899999999994</c:v>
                </c:pt>
                <c:pt idx="40460">
                  <c:v>0.95175946</c:v>
                </c:pt>
                <c:pt idx="40461">
                  <c:v>0.99893750000000003</c:v>
                </c:pt>
                <c:pt idx="40462">
                  <c:v>1.0018457000000001</c:v>
                </c:pt>
                <c:pt idx="40463">
                  <c:v>0.99855614000000004</c:v>
                </c:pt>
                <c:pt idx="40464">
                  <c:v>1.0012989999999999</c:v>
                </c:pt>
                <c:pt idx="40465">
                  <c:v>0.99243355</c:v>
                </c:pt>
                <c:pt idx="40466">
                  <c:v>1.0011312999999999</c:v>
                </c:pt>
                <c:pt idx="40467">
                  <c:v>0.99567455000000005</c:v>
                </c:pt>
                <c:pt idx="40468">
                  <c:v>0.97538424000000001</c:v>
                </c:pt>
                <c:pt idx="40469">
                  <c:v>1.0000608</c:v>
                </c:pt>
                <c:pt idx="40470">
                  <c:v>0.99906300000000003</c:v>
                </c:pt>
                <c:pt idx="40471">
                  <c:v>0.99947269999999999</c:v>
                </c:pt>
                <c:pt idx="40472">
                  <c:v>1.0008883</c:v>
                </c:pt>
                <c:pt idx="40473">
                  <c:v>0.99209840000000005</c:v>
                </c:pt>
                <c:pt idx="40474">
                  <c:v>1.0002759000000001</c:v>
                </c:pt>
                <c:pt idx="40475">
                  <c:v>0.98608744000000004</c:v>
                </c:pt>
                <c:pt idx="40476">
                  <c:v>1.0004472</c:v>
                </c:pt>
                <c:pt idx="40477">
                  <c:v>0.97136754000000003</c:v>
                </c:pt>
                <c:pt idx="40478">
                  <c:v>0.9996427</c:v>
                </c:pt>
                <c:pt idx="40479">
                  <c:v>0.99229369999999995</c:v>
                </c:pt>
                <c:pt idx="40480">
                  <c:v>0.99720430000000004</c:v>
                </c:pt>
                <c:pt idx="40481">
                  <c:v>0.99976019999999999</c:v>
                </c:pt>
                <c:pt idx="40482">
                  <c:v>1.0021454000000001</c:v>
                </c:pt>
                <c:pt idx="40483">
                  <c:v>0.99698120000000001</c:v>
                </c:pt>
                <c:pt idx="40484">
                  <c:v>1.0021571</c:v>
                </c:pt>
                <c:pt idx="40485">
                  <c:v>0.99967176000000002</c:v>
                </c:pt>
                <c:pt idx="40486">
                  <c:v>1.0010505000000001</c:v>
                </c:pt>
                <c:pt idx="40487">
                  <c:v>1.0008345000000001</c:v>
                </c:pt>
                <c:pt idx="40488">
                  <c:v>0.99682059999999995</c:v>
                </c:pt>
                <c:pt idx="40489">
                  <c:v>0.99834895000000001</c:v>
                </c:pt>
                <c:pt idx="40490">
                  <c:v>0.98145263999999999</c:v>
                </c:pt>
                <c:pt idx="40491">
                  <c:v>0.99920089999999995</c:v>
                </c:pt>
                <c:pt idx="40492">
                  <c:v>0.98954900000000001</c:v>
                </c:pt>
                <c:pt idx="40493">
                  <c:v>0.99976735999999999</c:v>
                </c:pt>
                <c:pt idx="40494">
                  <c:v>0.9873632</c:v>
                </c:pt>
                <c:pt idx="40495">
                  <c:v>0.99948214999999996</c:v>
                </c:pt>
                <c:pt idx="40496">
                  <c:v>0.97963719999999999</c:v>
                </c:pt>
                <c:pt idx="40497">
                  <c:v>0.98613954000000004</c:v>
                </c:pt>
                <c:pt idx="40498">
                  <c:v>0.99975780000000003</c:v>
                </c:pt>
                <c:pt idx="40499">
                  <c:v>0.96363670000000001</c:v>
                </c:pt>
                <c:pt idx="40500">
                  <c:v>0.99145369999999999</c:v>
                </c:pt>
                <c:pt idx="40501">
                  <c:v>0.970445</c:v>
                </c:pt>
                <c:pt idx="40502">
                  <c:v>0.99415980000000004</c:v>
                </c:pt>
                <c:pt idx="40503">
                  <c:v>0.97274020000000005</c:v>
                </c:pt>
                <c:pt idx="40504">
                  <c:v>0.99388575999999995</c:v>
                </c:pt>
                <c:pt idx="40505">
                  <c:v>0.99370769999999997</c:v>
                </c:pt>
                <c:pt idx="40506">
                  <c:v>0.99736089999999999</c:v>
                </c:pt>
                <c:pt idx="40507">
                  <c:v>0.9999709</c:v>
                </c:pt>
                <c:pt idx="40508">
                  <c:v>0.96558069999999996</c:v>
                </c:pt>
                <c:pt idx="40509">
                  <c:v>0.96205675999999996</c:v>
                </c:pt>
                <c:pt idx="40510">
                  <c:v>0.98865130000000001</c:v>
                </c:pt>
                <c:pt idx="40511">
                  <c:v>0.97535249999999996</c:v>
                </c:pt>
                <c:pt idx="40512">
                  <c:v>0.99948519999999996</c:v>
                </c:pt>
                <c:pt idx="40513">
                  <c:v>0.99968979999999996</c:v>
                </c:pt>
                <c:pt idx="40514">
                  <c:v>1.0001982</c:v>
                </c:pt>
                <c:pt idx="40515">
                  <c:v>0.98928179999999999</c:v>
                </c:pt>
                <c:pt idx="40516">
                  <c:v>0.98642439999999998</c:v>
                </c:pt>
                <c:pt idx="40517">
                  <c:v>0.99715465000000003</c:v>
                </c:pt>
                <c:pt idx="40518">
                  <c:v>1.0004090000000001</c:v>
                </c:pt>
                <c:pt idx="40519">
                  <c:v>0.99531347000000003</c:v>
                </c:pt>
                <c:pt idx="40520">
                  <c:v>0.99958384</c:v>
                </c:pt>
                <c:pt idx="40521">
                  <c:v>0.99537609999999999</c:v>
                </c:pt>
                <c:pt idx="40522">
                  <c:v>0.99838490000000002</c:v>
                </c:pt>
                <c:pt idx="40523">
                  <c:v>0.99553906999999997</c:v>
                </c:pt>
                <c:pt idx="40524">
                  <c:v>0.99158734000000004</c:v>
                </c:pt>
                <c:pt idx="40525">
                  <c:v>1.0003953000000001</c:v>
                </c:pt>
                <c:pt idx="40526">
                  <c:v>1.0004677</c:v>
                </c:pt>
                <c:pt idx="40527">
                  <c:v>0.98812690000000003</c:v>
                </c:pt>
                <c:pt idx="40528">
                  <c:v>0.98842620000000003</c:v>
                </c:pt>
                <c:pt idx="40529">
                  <c:v>1.0030181</c:v>
                </c:pt>
                <c:pt idx="40530">
                  <c:v>0.98978776000000002</c:v>
                </c:pt>
                <c:pt idx="40531">
                  <c:v>0.99099636000000002</c:v>
                </c:pt>
                <c:pt idx="40532">
                  <c:v>1.0014757999999999</c:v>
                </c:pt>
                <c:pt idx="40533">
                  <c:v>1.0003877999999999</c:v>
                </c:pt>
                <c:pt idx="40534">
                  <c:v>0.98916274000000004</c:v>
                </c:pt>
                <c:pt idx="40535">
                  <c:v>0.99876419999999999</c:v>
                </c:pt>
                <c:pt idx="40536">
                  <c:v>0.99545466999999999</c:v>
                </c:pt>
                <c:pt idx="40537">
                  <c:v>1.0006617</c:v>
                </c:pt>
                <c:pt idx="40538">
                  <c:v>0.99155179999999998</c:v>
                </c:pt>
                <c:pt idx="40539">
                  <c:v>0.99319420000000003</c:v>
                </c:pt>
                <c:pt idx="40540">
                  <c:v>0.99878853999999995</c:v>
                </c:pt>
                <c:pt idx="40541">
                  <c:v>0.99610489999999996</c:v>
                </c:pt>
                <c:pt idx="40542">
                  <c:v>0.98787510000000001</c:v>
                </c:pt>
                <c:pt idx="40543">
                  <c:v>0.99535483000000002</c:v>
                </c:pt>
                <c:pt idx="40544">
                  <c:v>0.98680409999999996</c:v>
                </c:pt>
                <c:pt idx="40545">
                  <c:v>0.99879059999999997</c:v>
                </c:pt>
                <c:pt idx="40546">
                  <c:v>0.98866770000000004</c:v>
                </c:pt>
                <c:pt idx="40547">
                  <c:v>0.99956816000000004</c:v>
                </c:pt>
                <c:pt idx="40548">
                  <c:v>0.9754005</c:v>
                </c:pt>
                <c:pt idx="40549">
                  <c:v>1.0001842999999999</c:v>
                </c:pt>
                <c:pt idx="40550">
                  <c:v>1.0011432</c:v>
                </c:pt>
                <c:pt idx="40551">
                  <c:v>0.99986905000000004</c:v>
                </c:pt>
                <c:pt idx="40552">
                  <c:v>0.99998940000000003</c:v>
                </c:pt>
                <c:pt idx="40553">
                  <c:v>0.98824142999999998</c:v>
                </c:pt>
                <c:pt idx="40554">
                  <c:v>0.9996427</c:v>
                </c:pt>
                <c:pt idx="40555">
                  <c:v>0.98008424000000005</c:v>
                </c:pt>
                <c:pt idx="40556">
                  <c:v>1.0006415</c:v>
                </c:pt>
                <c:pt idx="40557">
                  <c:v>0.99838567</c:v>
                </c:pt>
                <c:pt idx="40558">
                  <c:v>0.99659850000000005</c:v>
                </c:pt>
                <c:pt idx="40559">
                  <c:v>0.99300089999999996</c:v>
                </c:pt>
                <c:pt idx="40560">
                  <c:v>0.99886375999999999</c:v>
                </c:pt>
                <c:pt idx="40561">
                  <c:v>0.98804919999999996</c:v>
                </c:pt>
                <c:pt idx="40562">
                  <c:v>0.97991729999999999</c:v>
                </c:pt>
                <c:pt idx="40563">
                  <c:v>1.000454</c:v>
                </c:pt>
                <c:pt idx="40564">
                  <c:v>0.99714493999999998</c:v>
                </c:pt>
                <c:pt idx="40565">
                  <c:v>0.98919670000000004</c:v>
                </c:pt>
                <c:pt idx="40566">
                  <c:v>0.93594960000000005</c:v>
                </c:pt>
                <c:pt idx="40567">
                  <c:v>0.99801340000000005</c:v>
                </c:pt>
                <c:pt idx="40568">
                  <c:v>1.000513</c:v>
                </c:pt>
                <c:pt idx="40569">
                  <c:v>0.9728272</c:v>
                </c:pt>
                <c:pt idx="40570">
                  <c:v>1.0010087000000001</c:v>
                </c:pt>
                <c:pt idx="40571">
                  <c:v>0.99953970000000003</c:v>
                </c:pt>
                <c:pt idx="40572">
                  <c:v>1.0025691999999999</c:v>
                </c:pt>
                <c:pt idx="40573">
                  <c:v>0.99833952999999998</c:v>
                </c:pt>
                <c:pt idx="40574">
                  <c:v>0.99368464999999995</c:v>
                </c:pt>
                <c:pt idx="40575">
                  <c:v>0.99703370000000002</c:v>
                </c:pt>
                <c:pt idx="40576">
                  <c:v>0.99418879999999998</c:v>
                </c:pt>
                <c:pt idx="40577">
                  <c:v>0.99558245999999995</c:v>
                </c:pt>
                <c:pt idx="40578">
                  <c:v>0.99025375000000004</c:v>
                </c:pt>
                <c:pt idx="40579">
                  <c:v>0.98974203999999999</c:v>
                </c:pt>
                <c:pt idx="40580">
                  <c:v>0.99466860000000001</c:v>
                </c:pt>
                <c:pt idx="40581">
                  <c:v>0.9994054</c:v>
                </c:pt>
                <c:pt idx="40582">
                  <c:v>1.0008785</c:v>
                </c:pt>
                <c:pt idx="40583">
                  <c:v>0.99890964999999998</c:v>
                </c:pt>
                <c:pt idx="40584">
                  <c:v>1.0017537999999999</c:v>
                </c:pt>
                <c:pt idx="40585">
                  <c:v>0.99373829999999996</c:v>
                </c:pt>
                <c:pt idx="40586">
                  <c:v>0.99958616</c:v>
                </c:pt>
                <c:pt idx="40587">
                  <c:v>0.99951639999999997</c:v>
                </c:pt>
                <c:pt idx="40588">
                  <c:v>0.96749187000000003</c:v>
                </c:pt>
                <c:pt idx="40589">
                  <c:v>0.98029864</c:v>
                </c:pt>
                <c:pt idx="40590">
                  <c:v>0.97357490000000002</c:v>
                </c:pt>
                <c:pt idx="40591">
                  <c:v>0.99965894</c:v>
                </c:pt>
                <c:pt idx="40592">
                  <c:v>1.0002477999999999</c:v>
                </c:pt>
                <c:pt idx="40593">
                  <c:v>0.98681629999999998</c:v>
                </c:pt>
                <c:pt idx="40594">
                  <c:v>0.95204279999999997</c:v>
                </c:pt>
                <c:pt idx="40595">
                  <c:v>0.984904</c:v>
                </c:pt>
                <c:pt idx="40596">
                  <c:v>1.0001382999999999</c:v>
                </c:pt>
                <c:pt idx="40597">
                  <c:v>0.99939615000000004</c:v>
                </c:pt>
                <c:pt idx="40598">
                  <c:v>1.0016891000000001</c:v>
                </c:pt>
                <c:pt idx="40599">
                  <c:v>0.84544600000000003</c:v>
                </c:pt>
                <c:pt idx="40600">
                  <c:v>1.0023523999999999</c:v>
                </c:pt>
                <c:pt idx="40601">
                  <c:v>0.98964876000000002</c:v>
                </c:pt>
                <c:pt idx="40602">
                  <c:v>0.99977479999999996</c:v>
                </c:pt>
                <c:pt idx="40603">
                  <c:v>0.99796819999999997</c:v>
                </c:pt>
                <c:pt idx="40604">
                  <c:v>0.99518715999999996</c:v>
                </c:pt>
                <c:pt idx="40605">
                  <c:v>1.0006857</c:v>
                </c:pt>
                <c:pt idx="40606">
                  <c:v>0.99691739999999995</c:v>
                </c:pt>
                <c:pt idx="40607">
                  <c:v>1.0012692999999999</c:v>
                </c:pt>
                <c:pt idx="40608">
                  <c:v>1.0014111000000001</c:v>
                </c:pt>
                <c:pt idx="40609">
                  <c:v>0.99842489999999995</c:v>
                </c:pt>
                <c:pt idx="40610">
                  <c:v>0.82660436999999998</c:v>
                </c:pt>
                <c:pt idx="40611">
                  <c:v>0.98876923000000005</c:v>
                </c:pt>
                <c:pt idx="40612">
                  <c:v>0.99934520000000004</c:v>
                </c:pt>
                <c:pt idx="40613">
                  <c:v>0.98452249999999997</c:v>
                </c:pt>
                <c:pt idx="40614">
                  <c:v>0.96954565999999998</c:v>
                </c:pt>
                <c:pt idx="40615">
                  <c:v>0.98187729999999995</c:v>
                </c:pt>
                <c:pt idx="40616">
                  <c:v>0.94535199999999997</c:v>
                </c:pt>
                <c:pt idx="40617">
                  <c:v>0.99084430000000001</c:v>
                </c:pt>
                <c:pt idx="40618">
                  <c:v>1.0010649</c:v>
                </c:pt>
                <c:pt idx="40619">
                  <c:v>1.0020217</c:v>
                </c:pt>
                <c:pt idx="40620">
                  <c:v>0.98600069999999995</c:v>
                </c:pt>
                <c:pt idx="40621">
                  <c:v>0.99933152999999997</c:v>
                </c:pt>
                <c:pt idx="40622">
                  <c:v>0.96205569999999996</c:v>
                </c:pt>
                <c:pt idx="40623">
                  <c:v>1.0011022999999999</c:v>
                </c:pt>
                <c:pt idx="40624">
                  <c:v>0.99976030000000005</c:v>
                </c:pt>
                <c:pt idx="40625">
                  <c:v>1.0005945999999999</c:v>
                </c:pt>
                <c:pt idx="40626">
                  <c:v>0.99758047000000005</c:v>
                </c:pt>
                <c:pt idx="40627">
                  <c:v>0.99184024000000004</c:v>
                </c:pt>
                <c:pt idx="40628">
                  <c:v>0.99275862999999998</c:v>
                </c:pt>
                <c:pt idx="40629">
                  <c:v>1.0002477999999999</c:v>
                </c:pt>
                <c:pt idx="40630">
                  <c:v>0.99063449999999997</c:v>
                </c:pt>
                <c:pt idx="40631">
                  <c:v>0.99644374999999996</c:v>
                </c:pt>
                <c:pt idx="40632">
                  <c:v>0.99819802999999996</c:v>
                </c:pt>
                <c:pt idx="40633">
                  <c:v>0.9993862</c:v>
                </c:pt>
                <c:pt idx="40634">
                  <c:v>0.97604203</c:v>
                </c:pt>
                <c:pt idx="40635">
                  <c:v>0.99546575999999998</c:v>
                </c:pt>
                <c:pt idx="40636">
                  <c:v>0.99418914000000003</c:v>
                </c:pt>
                <c:pt idx="40637">
                  <c:v>0.99425300000000005</c:v>
                </c:pt>
                <c:pt idx="40638">
                  <c:v>1.0008185000000001</c:v>
                </c:pt>
                <c:pt idx="40639">
                  <c:v>1.0013098</c:v>
                </c:pt>
                <c:pt idx="40640">
                  <c:v>0.98274665999999999</c:v>
                </c:pt>
                <c:pt idx="40641">
                  <c:v>0.98056626000000002</c:v>
                </c:pt>
                <c:pt idx="40642">
                  <c:v>0.99710304000000005</c:v>
                </c:pt>
                <c:pt idx="40643">
                  <c:v>0.99152200000000001</c:v>
                </c:pt>
                <c:pt idx="40644">
                  <c:v>1.0001692</c:v>
                </c:pt>
                <c:pt idx="40645">
                  <c:v>0.99723779999999995</c:v>
                </c:pt>
                <c:pt idx="40646">
                  <c:v>0.9874771</c:v>
                </c:pt>
                <c:pt idx="40647">
                  <c:v>0.9850082</c:v>
                </c:pt>
                <c:pt idx="40648">
                  <c:v>0.99456250000000002</c:v>
                </c:pt>
                <c:pt idx="40649">
                  <c:v>0.96292460000000002</c:v>
                </c:pt>
                <c:pt idx="40650">
                  <c:v>0.98641413</c:v>
                </c:pt>
                <c:pt idx="40651">
                  <c:v>0.98389744999999995</c:v>
                </c:pt>
                <c:pt idx="40652">
                  <c:v>0.98038256000000001</c:v>
                </c:pt>
                <c:pt idx="40653">
                  <c:v>1.0010161</c:v>
                </c:pt>
                <c:pt idx="40654">
                  <c:v>0.98093390000000003</c:v>
                </c:pt>
                <c:pt idx="40655">
                  <c:v>0.99013850000000003</c:v>
                </c:pt>
                <c:pt idx="40656">
                  <c:v>0.99116910000000003</c:v>
                </c:pt>
                <c:pt idx="40657">
                  <c:v>1.0018506</c:v>
                </c:pt>
                <c:pt idx="40658">
                  <c:v>0.99966029999999995</c:v>
                </c:pt>
                <c:pt idx="40659">
                  <c:v>0.98663270000000003</c:v>
                </c:pt>
                <c:pt idx="40660">
                  <c:v>0.99956714999999996</c:v>
                </c:pt>
                <c:pt idx="40661">
                  <c:v>1.0029166</c:v>
                </c:pt>
                <c:pt idx="40662">
                  <c:v>1.0004283</c:v>
                </c:pt>
                <c:pt idx="40663">
                  <c:v>0.96834169999999997</c:v>
                </c:pt>
                <c:pt idx="40664">
                  <c:v>0.99947240000000004</c:v>
                </c:pt>
                <c:pt idx="40665">
                  <c:v>0.97939279999999995</c:v>
                </c:pt>
                <c:pt idx="40666">
                  <c:v>0.99109274000000003</c:v>
                </c:pt>
                <c:pt idx="40667">
                  <c:v>0.99662669999999998</c:v>
                </c:pt>
                <c:pt idx="40668">
                  <c:v>0.99049969999999998</c:v>
                </c:pt>
                <c:pt idx="40669">
                  <c:v>0.97935605000000003</c:v>
                </c:pt>
                <c:pt idx="40670">
                  <c:v>0.99415374000000001</c:v>
                </c:pt>
                <c:pt idx="40671">
                  <c:v>0.99219259999999998</c:v>
                </c:pt>
                <c:pt idx="40672">
                  <c:v>0.91383820000000004</c:v>
                </c:pt>
                <c:pt idx="40673">
                  <c:v>1.0005507</c:v>
                </c:pt>
                <c:pt idx="40674">
                  <c:v>0.998031</c:v>
                </c:pt>
                <c:pt idx="40675">
                  <c:v>0.99956219999999996</c:v>
                </c:pt>
                <c:pt idx="40676">
                  <c:v>1.002499</c:v>
                </c:pt>
                <c:pt idx="40677">
                  <c:v>0.99871790000000005</c:v>
                </c:pt>
                <c:pt idx="40678">
                  <c:v>1.0018506</c:v>
                </c:pt>
                <c:pt idx="40679">
                  <c:v>0.88188915999999995</c:v>
                </c:pt>
                <c:pt idx="40680">
                  <c:v>0.99933039999999995</c:v>
                </c:pt>
                <c:pt idx="40681">
                  <c:v>0.99456465000000005</c:v>
                </c:pt>
                <c:pt idx="40682">
                  <c:v>0.99910849999999995</c:v>
                </c:pt>
                <c:pt idx="40683">
                  <c:v>1.0007781</c:v>
                </c:pt>
                <c:pt idx="40684">
                  <c:v>0.99282550000000003</c:v>
                </c:pt>
                <c:pt idx="40685">
                  <c:v>1.0008667</c:v>
                </c:pt>
                <c:pt idx="40686">
                  <c:v>0.99891823999999996</c:v>
                </c:pt>
                <c:pt idx="40687">
                  <c:v>0.99953716999999997</c:v>
                </c:pt>
                <c:pt idx="40688">
                  <c:v>1.0015099000000001</c:v>
                </c:pt>
                <c:pt idx="40689">
                  <c:v>1.0026535000000001</c:v>
                </c:pt>
                <c:pt idx="40690">
                  <c:v>0.99362724999999996</c:v>
                </c:pt>
                <c:pt idx="40691">
                  <c:v>0.98521559999999997</c:v>
                </c:pt>
                <c:pt idx="40692">
                  <c:v>0.99972360000000005</c:v>
                </c:pt>
                <c:pt idx="40693">
                  <c:v>0.99995579999999995</c:v>
                </c:pt>
                <c:pt idx="40694">
                  <c:v>0.98241599999999996</c:v>
                </c:pt>
                <c:pt idx="40695">
                  <c:v>0.98744949999999998</c:v>
                </c:pt>
                <c:pt idx="40696">
                  <c:v>0.99813499999999999</c:v>
                </c:pt>
                <c:pt idx="40697">
                  <c:v>0.96435844999999998</c:v>
                </c:pt>
                <c:pt idx="40698">
                  <c:v>0.98663330000000005</c:v>
                </c:pt>
                <c:pt idx="40699">
                  <c:v>1.0034362999999999</c:v>
                </c:pt>
                <c:pt idx="40700">
                  <c:v>0.99955930000000004</c:v>
                </c:pt>
                <c:pt idx="40701">
                  <c:v>0.98811590000000005</c:v>
                </c:pt>
                <c:pt idx="40702">
                  <c:v>1.0003219999999999</c:v>
                </c:pt>
                <c:pt idx="40703">
                  <c:v>0.99804009999999999</c:v>
                </c:pt>
                <c:pt idx="40704">
                  <c:v>0.98727200000000004</c:v>
                </c:pt>
                <c:pt idx="40705">
                  <c:v>1.0004090000000001</c:v>
                </c:pt>
                <c:pt idx="40706">
                  <c:v>0.99825655999999996</c:v>
                </c:pt>
                <c:pt idx="40707">
                  <c:v>0.99895847000000004</c:v>
                </c:pt>
                <c:pt idx="40708">
                  <c:v>1.0009916000000001</c:v>
                </c:pt>
                <c:pt idx="40709">
                  <c:v>0.99766619999999995</c:v>
                </c:pt>
                <c:pt idx="40710">
                  <c:v>0.98716599999999999</c:v>
                </c:pt>
                <c:pt idx="40711">
                  <c:v>0.99457090000000004</c:v>
                </c:pt>
                <c:pt idx="40712">
                  <c:v>1.0005212000000001</c:v>
                </c:pt>
                <c:pt idx="40713">
                  <c:v>0.99887322999999995</c:v>
                </c:pt>
                <c:pt idx="40714">
                  <c:v>1.0004953999999999</c:v>
                </c:pt>
                <c:pt idx="40715">
                  <c:v>1.0049176</c:v>
                </c:pt>
                <c:pt idx="40716">
                  <c:v>0.99222195000000002</c:v>
                </c:pt>
                <c:pt idx="40717">
                  <c:v>0.99834670000000003</c:v>
                </c:pt>
                <c:pt idx="40718">
                  <c:v>0.99956392999999999</c:v>
                </c:pt>
                <c:pt idx="40719">
                  <c:v>0.99779165000000003</c:v>
                </c:pt>
                <c:pt idx="40720">
                  <c:v>0.98052910000000004</c:v>
                </c:pt>
                <c:pt idx="40721">
                  <c:v>0.98688513</c:v>
                </c:pt>
                <c:pt idx="40722">
                  <c:v>1.0006409000000001</c:v>
                </c:pt>
                <c:pt idx="40723">
                  <c:v>0.99717529999999999</c:v>
                </c:pt>
                <c:pt idx="40724">
                  <c:v>0.99355965999999996</c:v>
                </c:pt>
                <c:pt idx="40725">
                  <c:v>0.99869019999999997</c:v>
                </c:pt>
                <c:pt idx="40726">
                  <c:v>0.94151180000000001</c:v>
                </c:pt>
                <c:pt idx="40727">
                  <c:v>0.99699484999999999</c:v>
                </c:pt>
                <c:pt idx="40728">
                  <c:v>0.99071819999999999</c:v>
                </c:pt>
                <c:pt idx="40729">
                  <c:v>0.99259489999999995</c:v>
                </c:pt>
                <c:pt idx="40730">
                  <c:v>0.98940574999999997</c:v>
                </c:pt>
                <c:pt idx="40731">
                  <c:v>1.0007849</c:v>
                </c:pt>
                <c:pt idx="40732">
                  <c:v>0.99998355000000005</c:v>
                </c:pt>
                <c:pt idx="40733">
                  <c:v>0.97666352999999995</c:v>
                </c:pt>
                <c:pt idx="40734">
                  <c:v>0.99984187000000002</c:v>
                </c:pt>
                <c:pt idx="40735">
                  <c:v>0.99980533000000005</c:v>
                </c:pt>
                <c:pt idx="40736">
                  <c:v>0.99608699999999994</c:v>
                </c:pt>
                <c:pt idx="40737">
                  <c:v>0.98740830000000002</c:v>
                </c:pt>
                <c:pt idx="40738">
                  <c:v>0.99990650000000003</c:v>
                </c:pt>
                <c:pt idx="40739">
                  <c:v>1.0002711</c:v>
                </c:pt>
                <c:pt idx="40740">
                  <c:v>1.0008897999999999</c:v>
                </c:pt>
                <c:pt idx="40741">
                  <c:v>1.0007709</c:v>
                </c:pt>
                <c:pt idx="40742">
                  <c:v>0.99989729999999999</c:v>
                </c:pt>
                <c:pt idx="40743">
                  <c:v>0.97315300000000005</c:v>
                </c:pt>
                <c:pt idx="40744">
                  <c:v>1.0004337000000001</c:v>
                </c:pt>
                <c:pt idx="40745">
                  <c:v>1.0009767000000001</c:v>
                </c:pt>
                <c:pt idx="40746">
                  <c:v>0.98079044000000004</c:v>
                </c:pt>
                <c:pt idx="40747">
                  <c:v>0.96765625</c:v>
                </c:pt>
                <c:pt idx="40748">
                  <c:v>0.99999017000000001</c:v>
                </c:pt>
                <c:pt idx="40749">
                  <c:v>0.98513496</c:v>
                </c:pt>
                <c:pt idx="40750">
                  <c:v>0.86201899999999998</c:v>
                </c:pt>
                <c:pt idx="40751">
                  <c:v>0.98878694</c:v>
                </c:pt>
                <c:pt idx="40752">
                  <c:v>0.99576580000000003</c:v>
                </c:pt>
                <c:pt idx="40753">
                  <c:v>1.0018923</c:v>
                </c:pt>
                <c:pt idx="40754">
                  <c:v>1.0024176</c:v>
                </c:pt>
                <c:pt idx="40755">
                  <c:v>0.98754494999999998</c:v>
                </c:pt>
                <c:pt idx="40756">
                  <c:v>0.99888973999999997</c:v>
                </c:pt>
                <c:pt idx="40757">
                  <c:v>1.0008857</c:v>
                </c:pt>
                <c:pt idx="40758">
                  <c:v>0.98631376000000004</c:v>
                </c:pt>
                <c:pt idx="40759">
                  <c:v>1.0019511000000001</c:v>
                </c:pt>
                <c:pt idx="40760">
                  <c:v>0.99302599999999996</c:v>
                </c:pt>
                <c:pt idx="40761">
                  <c:v>0.98498105999999996</c:v>
                </c:pt>
                <c:pt idx="40762">
                  <c:v>1.0005643</c:v>
                </c:pt>
                <c:pt idx="40763">
                  <c:v>1.0025805999999999</c:v>
                </c:pt>
                <c:pt idx="40764">
                  <c:v>0.97634953000000002</c:v>
                </c:pt>
                <c:pt idx="40765">
                  <c:v>0.9999709</c:v>
                </c:pt>
                <c:pt idx="40766">
                  <c:v>0.98869470000000004</c:v>
                </c:pt>
                <c:pt idx="40767">
                  <c:v>0.97363840000000001</c:v>
                </c:pt>
                <c:pt idx="40768">
                  <c:v>0.99476359999999997</c:v>
                </c:pt>
                <c:pt idx="40769">
                  <c:v>0.98719186000000003</c:v>
                </c:pt>
                <c:pt idx="40770">
                  <c:v>0.99722650000000002</c:v>
                </c:pt>
                <c:pt idx="40771">
                  <c:v>0.98130839999999997</c:v>
                </c:pt>
                <c:pt idx="40772">
                  <c:v>1.0000768</c:v>
                </c:pt>
                <c:pt idx="40773">
                  <c:v>0.98939189999999999</c:v>
                </c:pt>
                <c:pt idx="40774">
                  <c:v>1.0009551999999999</c:v>
                </c:pt>
                <c:pt idx="40775">
                  <c:v>0.99345320000000004</c:v>
                </c:pt>
                <c:pt idx="40776">
                  <c:v>1.0004928</c:v>
                </c:pt>
                <c:pt idx="40777">
                  <c:v>0.96468920000000002</c:v>
                </c:pt>
                <c:pt idx="40778">
                  <c:v>0.96615225000000005</c:v>
                </c:pt>
                <c:pt idx="40779">
                  <c:v>0.9930331</c:v>
                </c:pt>
                <c:pt idx="40780">
                  <c:v>0.99872930000000004</c:v>
                </c:pt>
                <c:pt idx="40781">
                  <c:v>0.99749319999999997</c:v>
                </c:pt>
                <c:pt idx="40782">
                  <c:v>0.99980979999999997</c:v>
                </c:pt>
                <c:pt idx="40783">
                  <c:v>0.99995445999999999</c:v>
                </c:pt>
                <c:pt idx="40784">
                  <c:v>0.99389154000000002</c:v>
                </c:pt>
                <c:pt idx="40785">
                  <c:v>1.0007092</c:v>
                </c:pt>
                <c:pt idx="40786">
                  <c:v>0.99917250000000002</c:v>
                </c:pt>
                <c:pt idx="40787">
                  <c:v>0.99866116000000005</c:v>
                </c:pt>
                <c:pt idx="40788">
                  <c:v>0.99213826999999999</c:v>
                </c:pt>
                <c:pt idx="40789">
                  <c:v>1.0006409000000001</c:v>
                </c:pt>
                <c:pt idx="40790">
                  <c:v>0.99725293999999998</c:v>
                </c:pt>
                <c:pt idx="40791">
                  <c:v>0.96185019999999999</c:v>
                </c:pt>
                <c:pt idx="40792">
                  <c:v>0.99701890000000004</c:v>
                </c:pt>
                <c:pt idx="40793">
                  <c:v>1.0028055</c:v>
                </c:pt>
                <c:pt idx="40794">
                  <c:v>1.0013479000000001</c:v>
                </c:pt>
                <c:pt idx="40795">
                  <c:v>0.99964220000000004</c:v>
                </c:pt>
                <c:pt idx="40796">
                  <c:v>0.96148659999999997</c:v>
                </c:pt>
                <c:pt idx="40797">
                  <c:v>0.99972360000000005</c:v>
                </c:pt>
                <c:pt idx="40798">
                  <c:v>0.99507230000000002</c:v>
                </c:pt>
                <c:pt idx="40799">
                  <c:v>0.99242436999999994</c:v>
                </c:pt>
                <c:pt idx="40800">
                  <c:v>1.0053107999999999</c:v>
                </c:pt>
                <c:pt idx="40801">
                  <c:v>0.97938820000000004</c:v>
                </c:pt>
                <c:pt idx="40802">
                  <c:v>0.99903803999999996</c:v>
                </c:pt>
                <c:pt idx="40803">
                  <c:v>0.99342585000000005</c:v>
                </c:pt>
                <c:pt idx="40804">
                  <c:v>1.0017130000000001</c:v>
                </c:pt>
                <c:pt idx="40805">
                  <c:v>0.94289369999999995</c:v>
                </c:pt>
                <c:pt idx="40806">
                  <c:v>0.99939876999999999</c:v>
                </c:pt>
                <c:pt idx="40807">
                  <c:v>0.99717690000000003</c:v>
                </c:pt>
                <c:pt idx="40808">
                  <c:v>0.96498240000000002</c:v>
                </c:pt>
                <c:pt idx="40809">
                  <c:v>0.98780024</c:v>
                </c:pt>
                <c:pt idx="40810">
                  <c:v>1.0012482</c:v>
                </c:pt>
                <c:pt idx="40811">
                  <c:v>0.97737043999999995</c:v>
                </c:pt>
                <c:pt idx="40812">
                  <c:v>0.99319093999999997</c:v>
                </c:pt>
                <c:pt idx="40813">
                  <c:v>0.99948519999999996</c:v>
                </c:pt>
                <c:pt idx="40814">
                  <c:v>0.9898846</c:v>
                </c:pt>
                <c:pt idx="40815">
                  <c:v>0.99999325999999999</c:v>
                </c:pt>
                <c:pt idx="40816">
                  <c:v>0.98118430000000001</c:v>
                </c:pt>
                <c:pt idx="40817">
                  <c:v>0.99409890000000001</c:v>
                </c:pt>
                <c:pt idx="40818">
                  <c:v>0.98740490000000003</c:v>
                </c:pt>
                <c:pt idx="40819">
                  <c:v>0.99999017000000001</c:v>
                </c:pt>
                <c:pt idx="40820">
                  <c:v>1.0002259</c:v>
                </c:pt>
                <c:pt idx="40821">
                  <c:v>0.98282396999999999</c:v>
                </c:pt>
                <c:pt idx="40822">
                  <c:v>1.000664</c:v>
                </c:pt>
                <c:pt idx="40823">
                  <c:v>0.99977815000000003</c:v>
                </c:pt>
                <c:pt idx="40824">
                  <c:v>0.99718510000000005</c:v>
                </c:pt>
                <c:pt idx="40825">
                  <c:v>0.99518379999999995</c:v>
                </c:pt>
                <c:pt idx="40826">
                  <c:v>0.99206499999999997</c:v>
                </c:pt>
                <c:pt idx="40827">
                  <c:v>0.99633910000000003</c:v>
                </c:pt>
                <c:pt idx="40828">
                  <c:v>0.99210376</c:v>
                </c:pt>
                <c:pt idx="40829">
                  <c:v>0.99939449999999996</c:v>
                </c:pt>
                <c:pt idx="40830">
                  <c:v>0.8507304</c:v>
                </c:pt>
                <c:pt idx="40831">
                  <c:v>0.99919002999999995</c:v>
                </c:pt>
                <c:pt idx="40832">
                  <c:v>0.99908763</c:v>
                </c:pt>
                <c:pt idx="40833">
                  <c:v>1.0013046999999999</c:v>
                </c:pt>
                <c:pt idx="40834">
                  <c:v>0.98129964000000003</c:v>
                </c:pt>
                <c:pt idx="40835">
                  <c:v>0.96074280000000001</c:v>
                </c:pt>
                <c:pt idx="40836">
                  <c:v>1.0004838</c:v>
                </c:pt>
                <c:pt idx="40837">
                  <c:v>0.99651383999999998</c:v>
                </c:pt>
                <c:pt idx="40838">
                  <c:v>0.97869899999999999</c:v>
                </c:pt>
                <c:pt idx="40839">
                  <c:v>0.99528676000000005</c:v>
                </c:pt>
                <c:pt idx="40840">
                  <c:v>0.96713340000000003</c:v>
                </c:pt>
                <c:pt idx="40841">
                  <c:v>1.0001723</c:v>
                </c:pt>
                <c:pt idx="40842">
                  <c:v>0.99982130000000002</c:v>
                </c:pt>
                <c:pt idx="40843">
                  <c:v>0.99707924999999997</c:v>
                </c:pt>
                <c:pt idx="40844">
                  <c:v>1.0003333000000001</c:v>
                </c:pt>
                <c:pt idx="40845">
                  <c:v>1.0002024</c:v>
                </c:pt>
                <c:pt idx="40846">
                  <c:v>0.94951779999999997</c:v>
                </c:pt>
                <c:pt idx="40847">
                  <c:v>1.0000990999999999</c:v>
                </c:pt>
                <c:pt idx="40848">
                  <c:v>1.0000465999999999</c:v>
                </c:pt>
                <c:pt idx="40849">
                  <c:v>0.98995889999999997</c:v>
                </c:pt>
                <c:pt idx="40850">
                  <c:v>0.96202016000000001</c:v>
                </c:pt>
                <c:pt idx="40851">
                  <c:v>0.99723689999999998</c:v>
                </c:pt>
                <c:pt idx="40852">
                  <c:v>0.99788129999999997</c:v>
                </c:pt>
                <c:pt idx="40853">
                  <c:v>1.0038317000000001</c:v>
                </c:pt>
                <c:pt idx="40854">
                  <c:v>0.98650409999999999</c:v>
                </c:pt>
                <c:pt idx="40855">
                  <c:v>1.0005606</c:v>
                </c:pt>
                <c:pt idx="40856">
                  <c:v>1.0021973</c:v>
                </c:pt>
                <c:pt idx="40857">
                  <c:v>0.99745240000000002</c:v>
                </c:pt>
                <c:pt idx="40858">
                  <c:v>0.98306870000000002</c:v>
                </c:pt>
                <c:pt idx="40859">
                  <c:v>0.99947810000000004</c:v>
                </c:pt>
                <c:pt idx="40860">
                  <c:v>1.0001409000000001</c:v>
                </c:pt>
                <c:pt idx="40861">
                  <c:v>0.97556030000000005</c:v>
                </c:pt>
                <c:pt idx="40862">
                  <c:v>1.0006641000000001</c:v>
                </c:pt>
                <c:pt idx="40863">
                  <c:v>1.0002711</c:v>
                </c:pt>
                <c:pt idx="40864">
                  <c:v>0.99165840000000005</c:v>
                </c:pt>
                <c:pt idx="40865">
                  <c:v>1.0000699</c:v>
                </c:pt>
                <c:pt idx="40866">
                  <c:v>0.99959969999999998</c:v>
                </c:pt>
                <c:pt idx="40867">
                  <c:v>0.95565856000000005</c:v>
                </c:pt>
                <c:pt idx="40868">
                  <c:v>0.99058175000000004</c:v>
                </c:pt>
                <c:pt idx="40869">
                  <c:v>1.0011293000000001</c:v>
                </c:pt>
                <c:pt idx="40870">
                  <c:v>0.98705600000000004</c:v>
                </c:pt>
                <c:pt idx="40871">
                  <c:v>0.9718504</c:v>
                </c:pt>
                <c:pt idx="40872">
                  <c:v>0.98040925999999995</c:v>
                </c:pt>
                <c:pt idx="40873">
                  <c:v>1.0001496000000001</c:v>
                </c:pt>
                <c:pt idx="40874">
                  <c:v>0.99762934000000003</c:v>
                </c:pt>
                <c:pt idx="40875">
                  <c:v>1.0005264</c:v>
                </c:pt>
                <c:pt idx="40876">
                  <c:v>0.99847410000000003</c:v>
                </c:pt>
                <c:pt idx="40877">
                  <c:v>0.99395509999999998</c:v>
                </c:pt>
                <c:pt idx="40878">
                  <c:v>0.99996805</c:v>
                </c:pt>
                <c:pt idx="40879">
                  <c:v>0.99938612999999998</c:v>
                </c:pt>
                <c:pt idx="40880">
                  <c:v>0.98974293000000002</c:v>
                </c:pt>
                <c:pt idx="40881">
                  <c:v>0.98626449999999999</c:v>
                </c:pt>
                <c:pt idx="40882">
                  <c:v>0.99571469999999995</c:v>
                </c:pt>
                <c:pt idx="40883">
                  <c:v>1.0000608</c:v>
                </c:pt>
                <c:pt idx="40884">
                  <c:v>0.99410390000000004</c:v>
                </c:pt>
                <c:pt idx="40885">
                  <c:v>1.0040783</c:v>
                </c:pt>
                <c:pt idx="40886">
                  <c:v>0.99726680000000001</c:v>
                </c:pt>
                <c:pt idx="40887">
                  <c:v>0.98590440000000001</c:v>
                </c:pt>
                <c:pt idx="40888">
                  <c:v>0.99957454000000001</c:v>
                </c:pt>
                <c:pt idx="40889">
                  <c:v>1.0012354999999999</c:v>
                </c:pt>
                <c:pt idx="40890">
                  <c:v>0.99744796999999996</c:v>
                </c:pt>
                <c:pt idx="40891">
                  <c:v>1.0007092</c:v>
                </c:pt>
                <c:pt idx="40892">
                  <c:v>0.99740123999999997</c:v>
                </c:pt>
                <c:pt idx="40893">
                  <c:v>0.93243103999999999</c:v>
                </c:pt>
                <c:pt idx="40894">
                  <c:v>0.99959969999999998</c:v>
                </c:pt>
                <c:pt idx="40895">
                  <c:v>0.99842920000000002</c:v>
                </c:pt>
                <c:pt idx="40896">
                  <c:v>1.0004325000000001</c:v>
                </c:pt>
                <c:pt idx="40897">
                  <c:v>0.99814060000000004</c:v>
                </c:pt>
                <c:pt idx="40898">
                  <c:v>0.99056390000000005</c:v>
                </c:pt>
                <c:pt idx="40899">
                  <c:v>0.99582110000000001</c:v>
                </c:pt>
                <c:pt idx="40900">
                  <c:v>0.96985529999999998</c:v>
                </c:pt>
                <c:pt idx="40901">
                  <c:v>0.99059045000000001</c:v>
                </c:pt>
                <c:pt idx="40902">
                  <c:v>0.99436842999999997</c:v>
                </c:pt>
                <c:pt idx="40903">
                  <c:v>1.0015881</c:v>
                </c:pt>
                <c:pt idx="40904">
                  <c:v>0.98293304000000004</c:v>
                </c:pt>
                <c:pt idx="40905">
                  <c:v>0.99888790000000005</c:v>
                </c:pt>
                <c:pt idx="40906">
                  <c:v>0.98022604000000002</c:v>
                </c:pt>
                <c:pt idx="40907">
                  <c:v>0.99946380000000001</c:v>
                </c:pt>
                <c:pt idx="40908">
                  <c:v>0.99955875000000005</c:v>
                </c:pt>
                <c:pt idx="40909">
                  <c:v>0.98767990000000006</c:v>
                </c:pt>
                <c:pt idx="40910">
                  <c:v>0.99834409999999996</c:v>
                </c:pt>
                <c:pt idx="40911">
                  <c:v>0.99836992999999996</c:v>
                </c:pt>
                <c:pt idx="40912">
                  <c:v>0.96891826000000003</c:v>
                </c:pt>
                <c:pt idx="40913">
                  <c:v>1.0014286999999999</c:v>
                </c:pt>
                <c:pt idx="40914">
                  <c:v>0.99947613000000002</c:v>
                </c:pt>
                <c:pt idx="40915">
                  <c:v>0.99836590000000003</c:v>
                </c:pt>
                <c:pt idx="40916">
                  <c:v>0.9693811</c:v>
                </c:pt>
                <c:pt idx="40917">
                  <c:v>0.9710936</c:v>
                </c:pt>
                <c:pt idx="40918">
                  <c:v>0.9963033</c:v>
                </c:pt>
                <c:pt idx="40919">
                  <c:v>0.98219040000000002</c:v>
                </c:pt>
                <c:pt idx="40920">
                  <c:v>1.0018457000000001</c:v>
                </c:pt>
                <c:pt idx="40921">
                  <c:v>1.0004090000000001</c:v>
                </c:pt>
                <c:pt idx="40922">
                  <c:v>1.0008416</c:v>
                </c:pt>
                <c:pt idx="40923">
                  <c:v>0.97901254999999998</c:v>
                </c:pt>
                <c:pt idx="40924">
                  <c:v>0.96250860000000005</c:v>
                </c:pt>
                <c:pt idx="40925">
                  <c:v>0.99885310000000005</c:v>
                </c:pt>
                <c:pt idx="40926">
                  <c:v>1.0011323999999999</c:v>
                </c:pt>
                <c:pt idx="40927">
                  <c:v>0.96467524999999998</c:v>
                </c:pt>
                <c:pt idx="40928">
                  <c:v>0.98558027000000004</c:v>
                </c:pt>
                <c:pt idx="40929">
                  <c:v>0.94543683999999995</c:v>
                </c:pt>
                <c:pt idx="40930">
                  <c:v>1.0042304</c:v>
                </c:pt>
                <c:pt idx="40931">
                  <c:v>0.99801903999999997</c:v>
                </c:pt>
                <c:pt idx="40932">
                  <c:v>1.0017965</c:v>
                </c:pt>
                <c:pt idx="40933">
                  <c:v>1.0035217000000001</c:v>
                </c:pt>
                <c:pt idx="40934">
                  <c:v>1.003493</c:v>
                </c:pt>
                <c:pt idx="40935">
                  <c:v>0.96741443999999999</c:v>
                </c:pt>
                <c:pt idx="40936">
                  <c:v>0.97832596000000005</c:v>
                </c:pt>
                <c:pt idx="40937">
                  <c:v>0.97793079999999999</c:v>
                </c:pt>
                <c:pt idx="40938">
                  <c:v>1.0000764</c:v>
                </c:pt>
                <c:pt idx="40939">
                  <c:v>0.99579980000000001</c:v>
                </c:pt>
                <c:pt idx="40940">
                  <c:v>0.97079724000000001</c:v>
                </c:pt>
                <c:pt idx="40941">
                  <c:v>0.99738174999999996</c:v>
                </c:pt>
                <c:pt idx="40942">
                  <c:v>1.0014333</c:v>
                </c:pt>
                <c:pt idx="40943">
                  <c:v>0.99682700000000002</c:v>
                </c:pt>
                <c:pt idx="40944">
                  <c:v>0.98017085000000004</c:v>
                </c:pt>
                <c:pt idx="40945">
                  <c:v>1.0009907</c:v>
                </c:pt>
                <c:pt idx="40946">
                  <c:v>1.0025625</c:v>
                </c:pt>
                <c:pt idx="40947">
                  <c:v>0.99668959999999995</c:v>
                </c:pt>
                <c:pt idx="40948">
                  <c:v>1.0013242</c:v>
                </c:pt>
                <c:pt idx="40949">
                  <c:v>0.98772789999999999</c:v>
                </c:pt>
                <c:pt idx="40950">
                  <c:v>1.0012015999999999</c:v>
                </c:pt>
                <c:pt idx="40951">
                  <c:v>0.97642636000000005</c:v>
                </c:pt>
                <c:pt idx="40952">
                  <c:v>0.96992290000000003</c:v>
                </c:pt>
                <c:pt idx="40953">
                  <c:v>0.99764339999999996</c:v>
                </c:pt>
                <c:pt idx="40954">
                  <c:v>0.97283520000000001</c:v>
                </c:pt>
                <c:pt idx="40955">
                  <c:v>0.99536250000000004</c:v>
                </c:pt>
                <c:pt idx="40956">
                  <c:v>0.99660139999999997</c:v>
                </c:pt>
                <c:pt idx="40957">
                  <c:v>0.99928280000000003</c:v>
                </c:pt>
                <c:pt idx="40958">
                  <c:v>0.999579</c:v>
                </c:pt>
                <c:pt idx="40959">
                  <c:v>0.98985920000000005</c:v>
                </c:pt>
                <c:pt idx="40960">
                  <c:v>0.99113620000000002</c:v>
                </c:pt>
                <c:pt idx="40961">
                  <c:v>0.98135450000000002</c:v>
                </c:pt>
                <c:pt idx="40962">
                  <c:v>0.99420695999999997</c:v>
                </c:pt>
                <c:pt idx="40963">
                  <c:v>0.99073016999999997</c:v>
                </c:pt>
                <c:pt idx="40964">
                  <c:v>0.97408790000000001</c:v>
                </c:pt>
                <c:pt idx="40965">
                  <c:v>1.0038205</c:v>
                </c:pt>
                <c:pt idx="40966">
                  <c:v>0.99812789999999996</c:v>
                </c:pt>
                <c:pt idx="40967">
                  <c:v>0.99718510000000005</c:v>
                </c:pt>
                <c:pt idx="40968">
                  <c:v>0.97575146000000001</c:v>
                </c:pt>
                <c:pt idx="40969">
                  <c:v>0.99851020000000001</c:v>
                </c:pt>
                <c:pt idx="40970">
                  <c:v>0.99392119999999995</c:v>
                </c:pt>
                <c:pt idx="40971">
                  <c:v>1.0032861</c:v>
                </c:pt>
                <c:pt idx="40972">
                  <c:v>0.99966323000000001</c:v>
                </c:pt>
                <c:pt idx="40973">
                  <c:v>0.97505735999999998</c:v>
                </c:pt>
                <c:pt idx="40974">
                  <c:v>1.0005698999999999</c:v>
                </c:pt>
                <c:pt idx="40975">
                  <c:v>1.0002537</c:v>
                </c:pt>
                <c:pt idx="40976">
                  <c:v>0.99984170000000006</c:v>
                </c:pt>
                <c:pt idx="40977">
                  <c:v>1.0001854999999999</c:v>
                </c:pt>
                <c:pt idx="40978">
                  <c:v>0.99974626</c:v>
                </c:pt>
                <c:pt idx="40979">
                  <c:v>1.0005264</c:v>
                </c:pt>
                <c:pt idx="40980">
                  <c:v>0.98732980000000004</c:v>
                </c:pt>
                <c:pt idx="40981">
                  <c:v>0.99283840000000001</c:v>
                </c:pt>
                <c:pt idx="40982">
                  <c:v>0.99731029999999998</c:v>
                </c:pt>
                <c:pt idx="40983">
                  <c:v>0.99960510000000002</c:v>
                </c:pt>
                <c:pt idx="40984">
                  <c:v>1.0006170999999999</c:v>
                </c:pt>
                <c:pt idx="40985">
                  <c:v>0.99877419999999995</c:v>
                </c:pt>
                <c:pt idx="40986">
                  <c:v>0.99948340000000002</c:v>
                </c:pt>
                <c:pt idx="40987">
                  <c:v>0.99530439999999998</c:v>
                </c:pt>
                <c:pt idx="40988">
                  <c:v>0.95886797000000001</c:v>
                </c:pt>
                <c:pt idx="40989">
                  <c:v>1.0008881999999999</c:v>
                </c:pt>
                <c:pt idx="40990">
                  <c:v>0.99701744000000003</c:v>
                </c:pt>
                <c:pt idx="40991">
                  <c:v>0.98739489999999996</c:v>
                </c:pt>
                <c:pt idx="40992">
                  <c:v>0.99940865999999995</c:v>
                </c:pt>
                <c:pt idx="40993">
                  <c:v>0.98581289999999999</c:v>
                </c:pt>
                <c:pt idx="40994">
                  <c:v>0.98483419999999999</c:v>
                </c:pt>
                <c:pt idx="40995">
                  <c:v>0.99849259999999995</c:v>
                </c:pt>
                <c:pt idx="40996">
                  <c:v>0.99860495000000005</c:v>
                </c:pt>
                <c:pt idx="40997">
                  <c:v>0.97918320000000003</c:v>
                </c:pt>
                <c:pt idx="40998">
                  <c:v>0.98217319999999997</c:v>
                </c:pt>
                <c:pt idx="40999">
                  <c:v>0.99504150000000002</c:v>
                </c:pt>
                <c:pt idx="41000">
                  <c:v>1.0001438</c:v>
                </c:pt>
                <c:pt idx="41001">
                  <c:v>0.99384355999999996</c:v>
                </c:pt>
                <c:pt idx="41002">
                  <c:v>1.0005264</c:v>
                </c:pt>
                <c:pt idx="41003">
                  <c:v>0.99466586000000001</c:v>
                </c:pt>
                <c:pt idx="41004">
                  <c:v>0.99863630000000003</c:v>
                </c:pt>
                <c:pt idx="41005">
                  <c:v>0.99939109999999998</c:v>
                </c:pt>
                <c:pt idx="41006">
                  <c:v>1.0005120999999999</c:v>
                </c:pt>
                <c:pt idx="41007">
                  <c:v>0.99209327000000003</c:v>
                </c:pt>
                <c:pt idx="41008">
                  <c:v>1.0006438</c:v>
                </c:pt>
                <c:pt idx="41009">
                  <c:v>0.98879324999999996</c:v>
                </c:pt>
                <c:pt idx="41010">
                  <c:v>0.99582539999999997</c:v>
                </c:pt>
                <c:pt idx="41011">
                  <c:v>0.99985639999999998</c:v>
                </c:pt>
                <c:pt idx="41012">
                  <c:v>0.9987798</c:v>
                </c:pt>
                <c:pt idx="41013">
                  <c:v>0.96043679999999998</c:v>
                </c:pt>
                <c:pt idx="41014">
                  <c:v>0.99971710000000003</c:v>
                </c:pt>
                <c:pt idx="41015">
                  <c:v>0.98588180000000003</c:v>
                </c:pt>
                <c:pt idx="41016">
                  <c:v>0.99199029999999999</c:v>
                </c:pt>
                <c:pt idx="41017">
                  <c:v>0.99246049999999997</c:v>
                </c:pt>
                <c:pt idx="41018">
                  <c:v>1.0008452000000001</c:v>
                </c:pt>
                <c:pt idx="41019">
                  <c:v>0.95990070000000005</c:v>
                </c:pt>
                <c:pt idx="41020">
                  <c:v>1.0029093</c:v>
                </c:pt>
                <c:pt idx="41021">
                  <c:v>0.99214243999999996</c:v>
                </c:pt>
                <c:pt idx="41022">
                  <c:v>0.97942130000000005</c:v>
                </c:pt>
                <c:pt idx="41023">
                  <c:v>1.0000230999999999</c:v>
                </c:pt>
                <c:pt idx="41024">
                  <c:v>1.0004573999999999</c:v>
                </c:pt>
                <c:pt idx="41025">
                  <c:v>0.97172575999999999</c:v>
                </c:pt>
                <c:pt idx="41026">
                  <c:v>0.99958630000000004</c:v>
                </c:pt>
                <c:pt idx="41027">
                  <c:v>0.99270029999999998</c:v>
                </c:pt>
                <c:pt idx="41028">
                  <c:v>0.99639224999999998</c:v>
                </c:pt>
                <c:pt idx="41029">
                  <c:v>0.98669605999999999</c:v>
                </c:pt>
                <c:pt idx="41030">
                  <c:v>0.99460744999999995</c:v>
                </c:pt>
                <c:pt idx="41031">
                  <c:v>0.99998355000000005</c:v>
                </c:pt>
                <c:pt idx="41032">
                  <c:v>0.99603160000000002</c:v>
                </c:pt>
                <c:pt idx="41033">
                  <c:v>0.99813490000000005</c:v>
                </c:pt>
                <c:pt idx="41034">
                  <c:v>0.98883516000000005</c:v>
                </c:pt>
                <c:pt idx="41035">
                  <c:v>1.0010307000000001</c:v>
                </c:pt>
                <c:pt idx="41036">
                  <c:v>0.99833640000000001</c:v>
                </c:pt>
                <c:pt idx="41037">
                  <c:v>0.99636860000000005</c:v>
                </c:pt>
                <c:pt idx="41038">
                  <c:v>0.99468730000000005</c:v>
                </c:pt>
                <c:pt idx="41039">
                  <c:v>0.99893639999999995</c:v>
                </c:pt>
                <c:pt idx="41040">
                  <c:v>0.99508094999999996</c:v>
                </c:pt>
                <c:pt idx="41041">
                  <c:v>1.0006264</c:v>
                </c:pt>
                <c:pt idx="41042">
                  <c:v>1.0007143000000001</c:v>
                </c:pt>
                <c:pt idx="41043">
                  <c:v>0.99799037000000002</c:v>
                </c:pt>
                <c:pt idx="41044">
                  <c:v>0.99373244999999999</c:v>
                </c:pt>
                <c:pt idx="41045">
                  <c:v>0.99284220000000001</c:v>
                </c:pt>
                <c:pt idx="41046">
                  <c:v>1.0036750000000001</c:v>
                </c:pt>
                <c:pt idx="41047">
                  <c:v>0.90489805000000001</c:v>
                </c:pt>
                <c:pt idx="41048">
                  <c:v>0.99481016</c:v>
                </c:pt>
                <c:pt idx="41049">
                  <c:v>0.99219570000000001</c:v>
                </c:pt>
                <c:pt idx="41050">
                  <c:v>0.9825332</c:v>
                </c:pt>
                <c:pt idx="41051">
                  <c:v>0.99682086999999997</c:v>
                </c:pt>
                <c:pt idx="41052">
                  <c:v>0.99947125000000003</c:v>
                </c:pt>
                <c:pt idx="41053">
                  <c:v>0.97028809999999999</c:v>
                </c:pt>
                <c:pt idx="41054">
                  <c:v>0.98689324</c:v>
                </c:pt>
                <c:pt idx="41055">
                  <c:v>0.9985214</c:v>
                </c:pt>
                <c:pt idx="41056">
                  <c:v>1.0007709</c:v>
                </c:pt>
                <c:pt idx="41057">
                  <c:v>1.0023219999999999</c:v>
                </c:pt>
                <c:pt idx="41058">
                  <c:v>0.99755680000000002</c:v>
                </c:pt>
                <c:pt idx="41059">
                  <c:v>0.96676165000000003</c:v>
                </c:pt>
                <c:pt idx="41060">
                  <c:v>0.99578460000000002</c:v>
                </c:pt>
                <c:pt idx="41061">
                  <c:v>0.96617364999999999</c:v>
                </c:pt>
                <c:pt idx="41062">
                  <c:v>1.0036988</c:v>
                </c:pt>
                <c:pt idx="41063">
                  <c:v>0.99942209999999998</c:v>
                </c:pt>
                <c:pt idx="41064">
                  <c:v>0.98732569999999997</c:v>
                </c:pt>
                <c:pt idx="41065">
                  <c:v>0.99743099999999996</c:v>
                </c:pt>
                <c:pt idx="41066">
                  <c:v>1.0001146000000001</c:v>
                </c:pt>
                <c:pt idx="41067">
                  <c:v>0.99997866000000002</c:v>
                </c:pt>
                <c:pt idx="41068">
                  <c:v>0.99877800000000005</c:v>
                </c:pt>
                <c:pt idx="41069">
                  <c:v>0.99067269999999996</c:v>
                </c:pt>
                <c:pt idx="41070">
                  <c:v>0.98912290000000003</c:v>
                </c:pt>
                <c:pt idx="41071">
                  <c:v>1.0018237000000001</c:v>
                </c:pt>
                <c:pt idx="41072">
                  <c:v>0.99955665999999999</c:v>
                </c:pt>
                <c:pt idx="41073">
                  <c:v>1.0011675</c:v>
                </c:pt>
                <c:pt idx="41074">
                  <c:v>0.97682506000000002</c:v>
                </c:pt>
                <c:pt idx="41075">
                  <c:v>0.99963175999999998</c:v>
                </c:pt>
                <c:pt idx="41076">
                  <c:v>0.99596625999999999</c:v>
                </c:pt>
                <c:pt idx="41077">
                  <c:v>0.9990021</c:v>
                </c:pt>
                <c:pt idx="41078">
                  <c:v>0.99942140000000002</c:v>
                </c:pt>
                <c:pt idx="41079">
                  <c:v>0.99639409999999995</c:v>
                </c:pt>
                <c:pt idx="41080">
                  <c:v>0.98433689999999996</c:v>
                </c:pt>
                <c:pt idx="41081">
                  <c:v>0.98659825000000001</c:v>
                </c:pt>
                <c:pt idx="41082">
                  <c:v>1.0004196000000001</c:v>
                </c:pt>
                <c:pt idx="41083">
                  <c:v>1.0015073999999999</c:v>
                </c:pt>
                <c:pt idx="41084">
                  <c:v>1.0006036</c:v>
                </c:pt>
                <c:pt idx="41085">
                  <c:v>1.0004503</c:v>
                </c:pt>
                <c:pt idx="41086">
                  <c:v>1.0012093</c:v>
                </c:pt>
                <c:pt idx="41087">
                  <c:v>1.0002711</c:v>
                </c:pt>
                <c:pt idx="41088">
                  <c:v>0.99923176000000002</c:v>
                </c:pt>
                <c:pt idx="41089">
                  <c:v>1.000329</c:v>
                </c:pt>
                <c:pt idx="41090">
                  <c:v>0.98902047000000004</c:v>
                </c:pt>
                <c:pt idx="41091">
                  <c:v>0.99756730000000005</c:v>
                </c:pt>
                <c:pt idx="41092">
                  <c:v>0.96491766000000001</c:v>
                </c:pt>
                <c:pt idx="41093">
                  <c:v>0.99941369999999996</c:v>
                </c:pt>
                <c:pt idx="41094">
                  <c:v>1.0013323000000001</c:v>
                </c:pt>
                <c:pt idx="41095">
                  <c:v>0.99676555</c:v>
                </c:pt>
                <c:pt idx="41096">
                  <c:v>1.0023903000000001</c:v>
                </c:pt>
                <c:pt idx="41097">
                  <c:v>1.0002032999999999</c:v>
                </c:pt>
                <c:pt idx="41098">
                  <c:v>0.9994729</c:v>
                </c:pt>
                <c:pt idx="41099">
                  <c:v>1.0007415</c:v>
                </c:pt>
                <c:pt idx="41100">
                  <c:v>0.99979759999999995</c:v>
                </c:pt>
                <c:pt idx="41101">
                  <c:v>0.98293410000000003</c:v>
                </c:pt>
                <c:pt idx="41102">
                  <c:v>0.99995255000000005</c:v>
                </c:pt>
                <c:pt idx="41103">
                  <c:v>0.98973849999999997</c:v>
                </c:pt>
                <c:pt idx="41104">
                  <c:v>0.99563235000000005</c:v>
                </c:pt>
                <c:pt idx="41105">
                  <c:v>0.99031749999999996</c:v>
                </c:pt>
                <c:pt idx="41106">
                  <c:v>0.99794375999999996</c:v>
                </c:pt>
                <c:pt idx="41107">
                  <c:v>0.99364140000000001</c:v>
                </c:pt>
                <c:pt idx="41108">
                  <c:v>0.9995385</c:v>
                </c:pt>
                <c:pt idx="41109">
                  <c:v>0.98058029999999996</c:v>
                </c:pt>
                <c:pt idx="41110">
                  <c:v>0.99966323000000001</c:v>
                </c:pt>
                <c:pt idx="41111">
                  <c:v>1.0017450999999999</c:v>
                </c:pt>
                <c:pt idx="41112">
                  <c:v>0.99165135999999998</c:v>
                </c:pt>
                <c:pt idx="41113">
                  <c:v>0.99956800000000001</c:v>
                </c:pt>
                <c:pt idx="41114">
                  <c:v>0.99850320000000004</c:v>
                </c:pt>
                <c:pt idx="41115">
                  <c:v>1.0009226</c:v>
                </c:pt>
                <c:pt idx="41116">
                  <c:v>1.0000230000000001</c:v>
                </c:pt>
                <c:pt idx="41117">
                  <c:v>0.99683180000000005</c:v>
                </c:pt>
                <c:pt idx="41118">
                  <c:v>0.99503450000000004</c:v>
                </c:pt>
                <c:pt idx="41119">
                  <c:v>0.99943530000000003</c:v>
                </c:pt>
                <c:pt idx="41120">
                  <c:v>0.99144447000000002</c:v>
                </c:pt>
                <c:pt idx="41121">
                  <c:v>0.98437920000000001</c:v>
                </c:pt>
                <c:pt idx="41122">
                  <c:v>1.0009252</c:v>
                </c:pt>
                <c:pt idx="41123">
                  <c:v>0.99975780000000003</c:v>
                </c:pt>
                <c:pt idx="41124">
                  <c:v>0.89799200000000001</c:v>
                </c:pt>
                <c:pt idx="41125">
                  <c:v>0.99737315999999998</c:v>
                </c:pt>
                <c:pt idx="41126">
                  <c:v>0.97954350000000001</c:v>
                </c:pt>
                <c:pt idx="41127">
                  <c:v>1.0000465999999999</c:v>
                </c:pt>
                <c:pt idx="41128">
                  <c:v>0.99309460000000005</c:v>
                </c:pt>
                <c:pt idx="41129">
                  <c:v>0.9999709</c:v>
                </c:pt>
                <c:pt idx="41130">
                  <c:v>0.99964160000000002</c:v>
                </c:pt>
                <c:pt idx="41131">
                  <c:v>0.93557020000000002</c:v>
                </c:pt>
                <c:pt idx="41132">
                  <c:v>1.0011293000000001</c:v>
                </c:pt>
                <c:pt idx="41133">
                  <c:v>0.99878979999999995</c:v>
                </c:pt>
                <c:pt idx="41134">
                  <c:v>0.99429270000000003</c:v>
                </c:pt>
                <c:pt idx="41135">
                  <c:v>0.99096256000000005</c:v>
                </c:pt>
                <c:pt idx="41136">
                  <c:v>0.98349540000000002</c:v>
                </c:pt>
                <c:pt idx="41137">
                  <c:v>0.97812480000000002</c:v>
                </c:pt>
                <c:pt idx="41138">
                  <c:v>0.99860775000000002</c:v>
                </c:pt>
                <c:pt idx="41139">
                  <c:v>0.99057890000000004</c:v>
                </c:pt>
                <c:pt idx="41140">
                  <c:v>0.96721489999999999</c:v>
                </c:pt>
                <c:pt idx="41141">
                  <c:v>0.99846889999999999</c:v>
                </c:pt>
                <c:pt idx="41142">
                  <c:v>1.0003636</c:v>
                </c:pt>
                <c:pt idx="41143">
                  <c:v>1.000766</c:v>
                </c:pt>
                <c:pt idx="41144">
                  <c:v>1.0025116000000001</c:v>
                </c:pt>
                <c:pt idx="41145">
                  <c:v>1.0002477999999999</c:v>
                </c:pt>
                <c:pt idx="41146">
                  <c:v>0.99663170000000001</c:v>
                </c:pt>
                <c:pt idx="41147">
                  <c:v>0.98345309999999997</c:v>
                </c:pt>
                <c:pt idx="41148">
                  <c:v>1.0023686999999999</c:v>
                </c:pt>
                <c:pt idx="41149">
                  <c:v>0.96885239999999995</c:v>
                </c:pt>
                <c:pt idx="41150">
                  <c:v>0.98468685</c:v>
                </c:pt>
                <c:pt idx="41151">
                  <c:v>0.99944544000000002</c:v>
                </c:pt>
                <c:pt idx="41152">
                  <c:v>0.98897120000000005</c:v>
                </c:pt>
                <c:pt idx="41153">
                  <c:v>0.99558365000000004</c:v>
                </c:pt>
                <c:pt idx="41154">
                  <c:v>0.99908173</c:v>
                </c:pt>
                <c:pt idx="41155">
                  <c:v>0.99460952999999996</c:v>
                </c:pt>
                <c:pt idx="41156">
                  <c:v>0.99753517000000003</c:v>
                </c:pt>
                <c:pt idx="41157">
                  <c:v>0.99757839999999998</c:v>
                </c:pt>
                <c:pt idx="41158">
                  <c:v>0.99374735000000003</c:v>
                </c:pt>
                <c:pt idx="41159">
                  <c:v>0.99482006000000001</c:v>
                </c:pt>
                <c:pt idx="41160">
                  <c:v>0.94869965000000001</c:v>
                </c:pt>
                <c:pt idx="41161">
                  <c:v>0.98629164999999996</c:v>
                </c:pt>
                <c:pt idx="41162">
                  <c:v>0.99933152999999997</c:v>
                </c:pt>
                <c:pt idx="41163">
                  <c:v>0.98831164999999999</c:v>
                </c:pt>
                <c:pt idx="41164">
                  <c:v>0.95597832999999999</c:v>
                </c:pt>
                <c:pt idx="41165">
                  <c:v>0.94690529999999995</c:v>
                </c:pt>
                <c:pt idx="41166">
                  <c:v>0.99826073999999998</c:v>
                </c:pt>
                <c:pt idx="41167">
                  <c:v>1.0007272</c:v>
                </c:pt>
                <c:pt idx="41168">
                  <c:v>0.98480635999999999</c:v>
                </c:pt>
                <c:pt idx="41169">
                  <c:v>0.97032034</c:v>
                </c:pt>
                <c:pt idx="41170">
                  <c:v>0.99359434999999996</c:v>
                </c:pt>
                <c:pt idx="41171">
                  <c:v>0.89931970000000006</c:v>
                </c:pt>
                <c:pt idx="41172">
                  <c:v>0.98873169999999999</c:v>
                </c:pt>
                <c:pt idx="41173">
                  <c:v>1.0004048000000001</c:v>
                </c:pt>
                <c:pt idx="41174">
                  <c:v>0.97723059999999995</c:v>
                </c:pt>
                <c:pt idx="41175">
                  <c:v>0.99071770000000003</c:v>
                </c:pt>
                <c:pt idx="41176">
                  <c:v>0.96030300000000002</c:v>
                </c:pt>
                <c:pt idx="41177">
                  <c:v>0.99418130000000005</c:v>
                </c:pt>
                <c:pt idx="41178">
                  <c:v>1.0064282</c:v>
                </c:pt>
                <c:pt idx="41179">
                  <c:v>0.98296446000000004</c:v>
                </c:pt>
                <c:pt idx="41180">
                  <c:v>0.99996739999999995</c:v>
                </c:pt>
                <c:pt idx="41181">
                  <c:v>0.96177756999999997</c:v>
                </c:pt>
                <c:pt idx="41182">
                  <c:v>0.99498850000000005</c:v>
                </c:pt>
                <c:pt idx="41183">
                  <c:v>0.97400224000000002</c:v>
                </c:pt>
                <c:pt idx="41184">
                  <c:v>0.99907089999999998</c:v>
                </c:pt>
                <c:pt idx="41185">
                  <c:v>0.99677426000000002</c:v>
                </c:pt>
                <c:pt idx="41186">
                  <c:v>0.99636495000000003</c:v>
                </c:pt>
                <c:pt idx="41187">
                  <c:v>0.94653480000000001</c:v>
                </c:pt>
                <c:pt idx="41188">
                  <c:v>0.96273929999999996</c:v>
                </c:pt>
                <c:pt idx="41189">
                  <c:v>0.99333349999999998</c:v>
                </c:pt>
                <c:pt idx="41190">
                  <c:v>0.98647549999999995</c:v>
                </c:pt>
                <c:pt idx="41191">
                  <c:v>1.0007708</c:v>
                </c:pt>
                <c:pt idx="41192">
                  <c:v>0.94845800000000002</c:v>
                </c:pt>
                <c:pt idx="41193">
                  <c:v>0.99839860000000002</c:v>
                </c:pt>
                <c:pt idx="41194">
                  <c:v>0.99116104999999999</c:v>
                </c:pt>
                <c:pt idx="41195">
                  <c:v>1.0002024</c:v>
                </c:pt>
                <c:pt idx="41196">
                  <c:v>0.9994111</c:v>
                </c:pt>
                <c:pt idx="41197">
                  <c:v>1.0000365</c:v>
                </c:pt>
                <c:pt idx="41198">
                  <c:v>0.98103229999999997</c:v>
                </c:pt>
                <c:pt idx="41199">
                  <c:v>0.98409539999999995</c:v>
                </c:pt>
                <c:pt idx="41200">
                  <c:v>0.98977090000000001</c:v>
                </c:pt>
                <c:pt idx="41201">
                  <c:v>1.0000582</c:v>
                </c:pt>
                <c:pt idx="41202">
                  <c:v>1.0002991000000001</c:v>
                </c:pt>
                <c:pt idx="41203">
                  <c:v>0.99686030000000003</c:v>
                </c:pt>
                <c:pt idx="41204">
                  <c:v>1.0000986999999999</c:v>
                </c:pt>
                <c:pt idx="41205">
                  <c:v>0.99504864000000004</c:v>
                </c:pt>
                <c:pt idx="41206">
                  <c:v>0.99246429999999997</c:v>
                </c:pt>
                <c:pt idx="41207">
                  <c:v>1.000972</c:v>
                </c:pt>
                <c:pt idx="41208">
                  <c:v>0.98522984999999996</c:v>
                </c:pt>
                <c:pt idx="41209">
                  <c:v>0.99409409999999998</c:v>
                </c:pt>
                <c:pt idx="41210">
                  <c:v>0.97414350000000005</c:v>
                </c:pt>
                <c:pt idx="41211">
                  <c:v>1.0010836999999999</c:v>
                </c:pt>
                <c:pt idx="41212">
                  <c:v>1.0019013000000001</c:v>
                </c:pt>
                <c:pt idx="41213">
                  <c:v>0.99818045</c:v>
                </c:pt>
                <c:pt idx="41214">
                  <c:v>0.99851303999999996</c:v>
                </c:pt>
                <c:pt idx="41215">
                  <c:v>0.99862930000000005</c:v>
                </c:pt>
                <c:pt idx="41216">
                  <c:v>0.97621259999999999</c:v>
                </c:pt>
                <c:pt idx="41217">
                  <c:v>0.98605140000000002</c:v>
                </c:pt>
                <c:pt idx="41218">
                  <c:v>1.0007056999999999</c:v>
                </c:pt>
                <c:pt idx="41219">
                  <c:v>1.0000587999999999</c:v>
                </c:pt>
                <c:pt idx="41220">
                  <c:v>0.99673604999999998</c:v>
                </c:pt>
                <c:pt idx="41221">
                  <c:v>0.99881799999999998</c:v>
                </c:pt>
                <c:pt idx="41222">
                  <c:v>0.99790869999999998</c:v>
                </c:pt>
                <c:pt idx="41223">
                  <c:v>0.98998330000000001</c:v>
                </c:pt>
                <c:pt idx="41224">
                  <c:v>0.99905973999999997</c:v>
                </c:pt>
                <c:pt idx="41225">
                  <c:v>0.99940722999999998</c:v>
                </c:pt>
                <c:pt idx="41226">
                  <c:v>1.0005914</c:v>
                </c:pt>
                <c:pt idx="41227">
                  <c:v>0.97085080000000001</c:v>
                </c:pt>
                <c:pt idx="41228">
                  <c:v>0.99031334999999998</c:v>
                </c:pt>
                <c:pt idx="41229">
                  <c:v>0.96759649999999997</c:v>
                </c:pt>
                <c:pt idx="41230">
                  <c:v>0.98886059999999998</c:v>
                </c:pt>
                <c:pt idx="41231">
                  <c:v>1.0009030000000001</c:v>
                </c:pt>
                <c:pt idx="41232">
                  <c:v>0.9997298</c:v>
                </c:pt>
                <c:pt idx="41233">
                  <c:v>0.99653583999999995</c:v>
                </c:pt>
                <c:pt idx="41234">
                  <c:v>1.0025682</c:v>
                </c:pt>
                <c:pt idx="41235">
                  <c:v>1.0000548</c:v>
                </c:pt>
                <c:pt idx="41236">
                  <c:v>0.99685590000000002</c:v>
                </c:pt>
                <c:pt idx="41237">
                  <c:v>0.98605759999999998</c:v>
                </c:pt>
                <c:pt idx="41238">
                  <c:v>0.99604820000000005</c:v>
                </c:pt>
                <c:pt idx="41239">
                  <c:v>0.99903450000000005</c:v>
                </c:pt>
                <c:pt idx="41240">
                  <c:v>0.96737753999999998</c:v>
                </c:pt>
                <c:pt idx="41241">
                  <c:v>0.98728519999999997</c:v>
                </c:pt>
                <c:pt idx="41242">
                  <c:v>0.99905884</c:v>
                </c:pt>
                <c:pt idx="41243">
                  <c:v>0.99743587</c:v>
                </c:pt>
                <c:pt idx="41244">
                  <c:v>0.97886633999999995</c:v>
                </c:pt>
                <c:pt idx="41245">
                  <c:v>0.99290687</c:v>
                </c:pt>
                <c:pt idx="41246">
                  <c:v>0.98895330000000004</c:v>
                </c:pt>
                <c:pt idx="41247">
                  <c:v>1.0022887</c:v>
                </c:pt>
                <c:pt idx="41248">
                  <c:v>1.0014529999999999</c:v>
                </c:pt>
                <c:pt idx="41249">
                  <c:v>0.99881719999999996</c:v>
                </c:pt>
                <c:pt idx="41250">
                  <c:v>0.99608169999999996</c:v>
                </c:pt>
                <c:pt idx="41251">
                  <c:v>0.99970630000000005</c:v>
                </c:pt>
                <c:pt idx="41252">
                  <c:v>0.96905655000000002</c:v>
                </c:pt>
                <c:pt idx="41253">
                  <c:v>0.99403536000000003</c:v>
                </c:pt>
                <c:pt idx="41254">
                  <c:v>1.0001268000000001</c:v>
                </c:pt>
                <c:pt idx="41255">
                  <c:v>0.99832010000000004</c:v>
                </c:pt>
                <c:pt idx="41256">
                  <c:v>0.99807489999999999</c:v>
                </c:pt>
                <c:pt idx="41257">
                  <c:v>0.99518216000000004</c:v>
                </c:pt>
                <c:pt idx="41258">
                  <c:v>0.99140275</c:v>
                </c:pt>
                <c:pt idx="41259">
                  <c:v>1.0005647</c:v>
                </c:pt>
                <c:pt idx="41260">
                  <c:v>0.99984249999999997</c:v>
                </c:pt>
                <c:pt idx="41261">
                  <c:v>0.99036986000000005</c:v>
                </c:pt>
                <c:pt idx="41262">
                  <c:v>0.99724566999999997</c:v>
                </c:pt>
                <c:pt idx="41263">
                  <c:v>0.97624010000000006</c:v>
                </c:pt>
                <c:pt idx="41264">
                  <c:v>0.97162090000000001</c:v>
                </c:pt>
                <c:pt idx="41265">
                  <c:v>0.96742684000000001</c:v>
                </c:pt>
                <c:pt idx="41266">
                  <c:v>0.97635799999999995</c:v>
                </c:pt>
                <c:pt idx="41267">
                  <c:v>1.0008996999999999</c:v>
                </c:pt>
                <c:pt idx="41268">
                  <c:v>1.0004101999999999</c:v>
                </c:pt>
                <c:pt idx="41269">
                  <c:v>0.99920799999999999</c:v>
                </c:pt>
                <c:pt idx="41270">
                  <c:v>0.99832164999999995</c:v>
                </c:pt>
                <c:pt idx="41271">
                  <c:v>0.99557656000000005</c:v>
                </c:pt>
                <c:pt idx="41272">
                  <c:v>0.99935479999999999</c:v>
                </c:pt>
                <c:pt idx="41273">
                  <c:v>0.99777539999999998</c:v>
                </c:pt>
                <c:pt idx="41274">
                  <c:v>0.99825525000000004</c:v>
                </c:pt>
                <c:pt idx="41275">
                  <c:v>0.98691620000000002</c:v>
                </c:pt>
                <c:pt idx="41276">
                  <c:v>1.0013213999999999</c:v>
                </c:pt>
                <c:pt idx="41277">
                  <c:v>1.0017362000000001</c:v>
                </c:pt>
                <c:pt idx="41278">
                  <c:v>1.0003575</c:v>
                </c:pt>
                <c:pt idx="41279">
                  <c:v>1.0028565</c:v>
                </c:pt>
                <c:pt idx="41280">
                  <c:v>0.9925389</c:v>
                </c:pt>
                <c:pt idx="41281">
                  <c:v>0.99921167</c:v>
                </c:pt>
                <c:pt idx="41282">
                  <c:v>0.99382733999999995</c:v>
                </c:pt>
                <c:pt idx="41283">
                  <c:v>0.99912389999999995</c:v>
                </c:pt>
                <c:pt idx="41284">
                  <c:v>0.99148786</c:v>
                </c:pt>
                <c:pt idx="41285">
                  <c:v>0.99846804</c:v>
                </c:pt>
                <c:pt idx="41286">
                  <c:v>0.99826795000000002</c:v>
                </c:pt>
                <c:pt idx="41287">
                  <c:v>0.99948899999999996</c:v>
                </c:pt>
                <c:pt idx="41288">
                  <c:v>0.95982646999999999</c:v>
                </c:pt>
                <c:pt idx="41289">
                  <c:v>1.0006149</c:v>
                </c:pt>
                <c:pt idx="41290">
                  <c:v>0.99834440000000002</c:v>
                </c:pt>
                <c:pt idx="41291">
                  <c:v>0.99704486000000003</c:v>
                </c:pt>
                <c:pt idx="41292">
                  <c:v>1.0005398000000001</c:v>
                </c:pt>
                <c:pt idx="41293">
                  <c:v>0.97415434999999995</c:v>
                </c:pt>
                <c:pt idx="41294">
                  <c:v>1.0016145999999999</c:v>
                </c:pt>
                <c:pt idx="41295">
                  <c:v>0.9788384</c:v>
                </c:pt>
                <c:pt idx="41296">
                  <c:v>0.98346529999999999</c:v>
                </c:pt>
                <c:pt idx="41297">
                  <c:v>0.91099523999999998</c:v>
                </c:pt>
                <c:pt idx="41298">
                  <c:v>1.0002028999999999</c:v>
                </c:pt>
                <c:pt idx="41299">
                  <c:v>0.99105500000000002</c:v>
                </c:pt>
                <c:pt idx="41300">
                  <c:v>0.97849125000000003</c:v>
                </c:pt>
                <c:pt idx="41301">
                  <c:v>0.99970079999999995</c:v>
                </c:pt>
                <c:pt idx="41302">
                  <c:v>0.99434650000000002</c:v>
                </c:pt>
                <c:pt idx="41303">
                  <c:v>0.98331093999999997</c:v>
                </c:pt>
                <c:pt idx="41304">
                  <c:v>0.95973569999999997</c:v>
                </c:pt>
                <c:pt idx="41305">
                  <c:v>1.0005027</c:v>
                </c:pt>
                <c:pt idx="41306">
                  <c:v>0.98665356999999998</c:v>
                </c:pt>
                <c:pt idx="41307">
                  <c:v>0.99999017000000001</c:v>
                </c:pt>
                <c:pt idx="41308">
                  <c:v>0.96460100000000004</c:v>
                </c:pt>
                <c:pt idx="41309">
                  <c:v>0.99977523000000001</c:v>
                </c:pt>
                <c:pt idx="41310">
                  <c:v>0.99936700000000001</c:v>
                </c:pt>
                <c:pt idx="41311">
                  <c:v>0.99855300000000002</c:v>
                </c:pt>
                <c:pt idx="41312">
                  <c:v>1.0007417000000001</c:v>
                </c:pt>
                <c:pt idx="41313">
                  <c:v>0.99226415000000001</c:v>
                </c:pt>
                <c:pt idx="41314">
                  <c:v>1.0005099</c:v>
                </c:pt>
                <c:pt idx="41315">
                  <c:v>0.99775849999999999</c:v>
                </c:pt>
                <c:pt idx="41316">
                  <c:v>0.99953970000000003</c:v>
                </c:pt>
                <c:pt idx="41317">
                  <c:v>0.99963310000000005</c:v>
                </c:pt>
                <c:pt idx="41318">
                  <c:v>0.9934461</c:v>
                </c:pt>
                <c:pt idx="41319">
                  <c:v>0.99967426000000004</c:v>
                </c:pt>
                <c:pt idx="41320">
                  <c:v>0.97880889999999998</c:v>
                </c:pt>
                <c:pt idx="41321">
                  <c:v>1.0030091000000001</c:v>
                </c:pt>
                <c:pt idx="41322">
                  <c:v>0.99386233000000002</c:v>
                </c:pt>
                <c:pt idx="41323">
                  <c:v>1.0012312000000001</c:v>
                </c:pt>
                <c:pt idx="41324">
                  <c:v>1.0029322000000001</c:v>
                </c:pt>
                <c:pt idx="41325">
                  <c:v>1.0000699</c:v>
                </c:pt>
                <c:pt idx="41326">
                  <c:v>1.0015436</c:v>
                </c:pt>
                <c:pt idx="41327">
                  <c:v>1.002599</c:v>
                </c:pt>
                <c:pt idx="41328">
                  <c:v>1.0003415</c:v>
                </c:pt>
                <c:pt idx="41329">
                  <c:v>0.98011769999999998</c:v>
                </c:pt>
                <c:pt idx="41330">
                  <c:v>0.99099300000000001</c:v>
                </c:pt>
                <c:pt idx="41331">
                  <c:v>0.99727049999999995</c:v>
                </c:pt>
                <c:pt idx="41332">
                  <c:v>1.0020286</c:v>
                </c:pt>
                <c:pt idx="41333">
                  <c:v>0.99323779999999995</c:v>
                </c:pt>
                <c:pt idx="41334">
                  <c:v>1.0001194</c:v>
                </c:pt>
                <c:pt idx="41335">
                  <c:v>0.99969006000000005</c:v>
                </c:pt>
                <c:pt idx="41336">
                  <c:v>0.9997298</c:v>
                </c:pt>
                <c:pt idx="41337">
                  <c:v>0.98616029999999999</c:v>
                </c:pt>
                <c:pt idx="41338">
                  <c:v>1.0018384</c:v>
                </c:pt>
                <c:pt idx="41339">
                  <c:v>0.97547054</c:v>
                </c:pt>
                <c:pt idx="41340">
                  <c:v>0.99956964999999998</c:v>
                </c:pt>
                <c:pt idx="41341">
                  <c:v>0.99701744000000003</c:v>
                </c:pt>
                <c:pt idx="41342">
                  <c:v>1.0002499</c:v>
                </c:pt>
                <c:pt idx="41343">
                  <c:v>0.99446009999999996</c:v>
                </c:pt>
                <c:pt idx="41344">
                  <c:v>0.99254226999999995</c:v>
                </c:pt>
                <c:pt idx="41345">
                  <c:v>0.99850110000000003</c:v>
                </c:pt>
                <c:pt idx="41346">
                  <c:v>1.0005052999999999</c:v>
                </c:pt>
                <c:pt idx="41347">
                  <c:v>0.97090880000000002</c:v>
                </c:pt>
                <c:pt idx="41348">
                  <c:v>0.99151679999999998</c:v>
                </c:pt>
                <c:pt idx="41349">
                  <c:v>0.98269503999999996</c:v>
                </c:pt>
                <c:pt idx="41350">
                  <c:v>0.99453526999999997</c:v>
                </c:pt>
                <c:pt idx="41351">
                  <c:v>0.95981799999999995</c:v>
                </c:pt>
                <c:pt idx="41352">
                  <c:v>1.0004348999999999</c:v>
                </c:pt>
                <c:pt idx="41353">
                  <c:v>1.0015885</c:v>
                </c:pt>
                <c:pt idx="41354">
                  <c:v>0.99351394000000004</c:v>
                </c:pt>
                <c:pt idx="41355">
                  <c:v>0.99931429999999999</c:v>
                </c:pt>
                <c:pt idx="41356">
                  <c:v>1.0021096</c:v>
                </c:pt>
                <c:pt idx="41357">
                  <c:v>0.99677426000000002</c:v>
                </c:pt>
                <c:pt idx="41358">
                  <c:v>0.99966323000000001</c:v>
                </c:pt>
                <c:pt idx="41359">
                  <c:v>0.99630969999999996</c:v>
                </c:pt>
                <c:pt idx="41360">
                  <c:v>0.99296963000000005</c:v>
                </c:pt>
                <c:pt idx="41361">
                  <c:v>0.99991620000000003</c:v>
                </c:pt>
                <c:pt idx="41362">
                  <c:v>1.0013422999999999</c:v>
                </c:pt>
                <c:pt idx="41363">
                  <c:v>1.0031158</c:v>
                </c:pt>
                <c:pt idx="41364">
                  <c:v>1.0001416000000001</c:v>
                </c:pt>
                <c:pt idx="41365">
                  <c:v>0.97482616</c:v>
                </c:pt>
                <c:pt idx="41366">
                  <c:v>0.99504345999999999</c:v>
                </c:pt>
                <c:pt idx="41367">
                  <c:v>1.0007727</c:v>
                </c:pt>
                <c:pt idx="41368">
                  <c:v>0.99559189999999997</c:v>
                </c:pt>
                <c:pt idx="41369">
                  <c:v>0.99286509999999994</c:v>
                </c:pt>
                <c:pt idx="41370">
                  <c:v>1.0020798</c:v>
                </c:pt>
                <c:pt idx="41371">
                  <c:v>0.95791680000000001</c:v>
                </c:pt>
                <c:pt idx="41372">
                  <c:v>1.0009916999999999</c:v>
                </c:pt>
                <c:pt idx="41373">
                  <c:v>1.0005099</c:v>
                </c:pt>
                <c:pt idx="41374">
                  <c:v>1.0002944</c:v>
                </c:pt>
                <c:pt idx="41375">
                  <c:v>0.98702999999999996</c:v>
                </c:pt>
                <c:pt idx="41376">
                  <c:v>0.99484116</c:v>
                </c:pt>
                <c:pt idx="41377">
                  <c:v>0.98085873999999995</c:v>
                </c:pt>
                <c:pt idx="41378">
                  <c:v>1.0002082999999999</c:v>
                </c:pt>
                <c:pt idx="41379">
                  <c:v>0.97191274000000005</c:v>
                </c:pt>
                <c:pt idx="41380">
                  <c:v>0.99366259999999995</c:v>
                </c:pt>
                <c:pt idx="41381">
                  <c:v>0.98499875999999997</c:v>
                </c:pt>
                <c:pt idx="41382">
                  <c:v>0.99046279999999998</c:v>
                </c:pt>
                <c:pt idx="41383">
                  <c:v>0.98929845999999999</c:v>
                </c:pt>
                <c:pt idx="41384">
                  <c:v>0.99926459999999995</c:v>
                </c:pt>
                <c:pt idx="41385">
                  <c:v>0.99316084000000004</c:v>
                </c:pt>
                <c:pt idx="41386">
                  <c:v>1.0011871000000001</c:v>
                </c:pt>
                <c:pt idx="41387">
                  <c:v>1.0036988</c:v>
                </c:pt>
                <c:pt idx="41388">
                  <c:v>1.0007044</c:v>
                </c:pt>
                <c:pt idx="41389">
                  <c:v>1.0013780000000001</c:v>
                </c:pt>
                <c:pt idx="41390">
                  <c:v>0.99191134999999997</c:v>
                </c:pt>
                <c:pt idx="41391">
                  <c:v>0.99933344000000002</c:v>
                </c:pt>
                <c:pt idx="41392">
                  <c:v>0.99243336999999998</c:v>
                </c:pt>
                <c:pt idx="41393">
                  <c:v>0.99421596999999995</c:v>
                </c:pt>
                <c:pt idx="41394">
                  <c:v>1.0007192</c:v>
                </c:pt>
                <c:pt idx="41395">
                  <c:v>0.99929416000000004</c:v>
                </c:pt>
                <c:pt idx="41396">
                  <c:v>0.98881289999999999</c:v>
                </c:pt>
                <c:pt idx="41397">
                  <c:v>0.97508209999999995</c:v>
                </c:pt>
                <c:pt idx="41398">
                  <c:v>1.0013566</c:v>
                </c:pt>
                <c:pt idx="41399">
                  <c:v>1.0018798</c:v>
                </c:pt>
                <c:pt idx="41400">
                  <c:v>1.0018255</c:v>
                </c:pt>
                <c:pt idx="41401">
                  <c:v>0.97346540000000004</c:v>
                </c:pt>
                <c:pt idx="41402">
                  <c:v>0.99673489999999998</c:v>
                </c:pt>
                <c:pt idx="41403">
                  <c:v>0.9898131</c:v>
                </c:pt>
                <c:pt idx="41404">
                  <c:v>0.99939739999999999</c:v>
                </c:pt>
                <c:pt idx="41405">
                  <c:v>0.95010070000000002</c:v>
                </c:pt>
                <c:pt idx="41406">
                  <c:v>0.99980979999999997</c:v>
                </c:pt>
                <c:pt idx="41407">
                  <c:v>0.99979260000000003</c:v>
                </c:pt>
                <c:pt idx="41408">
                  <c:v>0.99769479999999999</c:v>
                </c:pt>
                <c:pt idx="41409">
                  <c:v>0.99936557000000004</c:v>
                </c:pt>
                <c:pt idx="41410">
                  <c:v>0.99524990000000002</c:v>
                </c:pt>
                <c:pt idx="41411">
                  <c:v>1.0028049000000001</c:v>
                </c:pt>
                <c:pt idx="41412">
                  <c:v>1.0008724</c:v>
                </c:pt>
                <c:pt idx="41413">
                  <c:v>0.97218990000000005</c:v>
                </c:pt>
                <c:pt idx="41414">
                  <c:v>1.0024009</c:v>
                </c:pt>
                <c:pt idx="41415">
                  <c:v>1.0004090000000001</c:v>
                </c:pt>
                <c:pt idx="41416">
                  <c:v>0.93447469999999999</c:v>
                </c:pt>
                <c:pt idx="41417">
                  <c:v>1.0010460000000001</c:v>
                </c:pt>
                <c:pt idx="41418">
                  <c:v>1.0002072</c:v>
                </c:pt>
                <c:pt idx="41419">
                  <c:v>0.99662280000000003</c:v>
                </c:pt>
                <c:pt idx="41420">
                  <c:v>0.94412779999999996</c:v>
                </c:pt>
                <c:pt idx="41421">
                  <c:v>1.0025056999999999</c:v>
                </c:pt>
                <c:pt idx="41422">
                  <c:v>0.97965809999999998</c:v>
                </c:pt>
                <c:pt idx="41423">
                  <c:v>0.99781423999999996</c:v>
                </c:pt>
                <c:pt idx="41424">
                  <c:v>0.99282574999999995</c:v>
                </c:pt>
                <c:pt idx="41425">
                  <c:v>1.0011823</c:v>
                </c:pt>
                <c:pt idx="41426">
                  <c:v>0.98971313000000005</c:v>
                </c:pt>
                <c:pt idx="41427">
                  <c:v>0.99460369999999998</c:v>
                </c:pt>
                <c:pt idx="41428">
                  <c:v>1.0001861000000001</c:v>
                </c:pt>
                <c:pt idx="41429">
                  <c:v>0.96865009999999996</c:v>
                </c:pt>
                <c:pt idx="41430">
                  <c:v>0.99916640000000001</c:v>
                </c:pt>
                <c:pt idx="41431">
                  <c:v>1.0003898</c:v>
                </c:pt>
                <c:pt idx="41432">
                  <c:v>0.99030070000000003</c:v>
                </c:pt>
                <c:pt idx="41433">
                  <c:v>0.99842125000000004</c:v>
                </c:pt>
                <c:pt idx="41434">
                  <c:v>0.96007489999999995</c:v>
                </c:pt>
                <c:pt idx="41435">
                  <c:v>1.0009317</c:v>
                </c:pt>
                <c:pt idx="41436">
                  <c:v>0.9964769</c:v>
                </c:pt>
                <c:pt idx="41437">
                  <c:v>0.99959295999999997</c:v>
                </c:pt>
                <c:pt idx="41438">
                  <c:v>0.99788684000000005</c:v>
                </c:pt>
                <c:pt idx="41439">
                  <c:v>0.99631696999999997</c:v>
                </c:pt>
                <c:pt idx="41440">
                  <c:v>0.99732779999999999</c:v>
                </c:pt>
                <c:pt idx="41441">
                  <c:v>0.99915860000000001</c:v>
                </c:pt>
                <c:pt idx="41442">
                  <c:v>0.99931680000000001</c:v>
                </c:pt>
                <c:pt idx="41443">
                  <c:v>0.98892760000000002</c:v>
                </c:pt>
                <c:pt idx="41444">
                  <c:v>1.0001438</c:v>
                </c:pt>
                <c:pt idx="41445">
                  <c:v>0.96704230000000002</c:v>
                </c:pt>
                <c:pt idx="41446">
                  <c:v>0.98807495999999995</c:v>
                </c:pt>
                <c:pt idx="41447">
                  <c:v>0.99847070000000004</c:v>
                </c:pt>
                <c:pt idx="41448">
                  <c:v>1.0001040000000001</c:v>
                </c:pt>
                <c:pt idx="41449">
                  <c:v>0.99947613000000002</c:v>
                </c:pt>
                <c:pt idx="41450">
                  <c:v>0.99934584000000004</c:v>
                </c:pt>
                <c:pt idx="41451">
                  <c:v>0.99916994999999997</c:v>
                </c:pt>
                <c:pt idx="41452">
                  <c:v>0.99716450000000001</c:v>
                </c:pt>
                <c:pt idx="41453">
                  <c:v>0.99556160000000005</c:v>
                </c:pt>
                <c:pt idx="41454">
                  <c:v>0.99722206999999996</c:v>
                </c:pt>
                <c:pt idx="41455">
                  <c:v>0.9953805</c:v>
                </c:pt>
                <c:pt idx="41456">
                  <c:v>0.99563400000000002</c:v>
                </c:pt>
                <c:pt idx="41457">
                  <c:v>0.97963639999999996</c:v>
                </c:pt>
                <c:pt idx="41458">
                  <c:v>0.99368659999999998</c:v>
                </c:pt>
                <c:pt idx="41459">
                  <c:v>1.0002926999999999</c:v>
                </c:pt>
                <c:pt idx="41460">
                  <c:v>0.99365555999999999</c:v>
                </c:pt>
                <c:pt idx="41461">
                  <c:v>0.99855240000000001</c:v>
                </c:pt>
                <c:pt idx="41462">
                  <c:v>0.99169856000000001</c:v>
                </c:pt>
                <c:pt idx="41463">
                  <c:v>0.97830099999999998</c:v>
                </c:pt>
                <c:pt idx="41464">
                  <c:v>0.98519396999999997</c:v>
                </c:pt>
                <c:pt idx="41465">
                  <c:v>0.90759190000000001</c:v>
                </c:pt>
                <c:pt idx="41466">
                  <c:v>0.94695220000000002</c:v>
                </c:pt>
                <c:pt idx="41467">
                  <c:v>0.99985639999999998</c:v>
                </c:pt>
                <c:pt idx="41468">
                  <c:v>0.98078114000000005</c:v>
                </c:pt>
                <c:pt idx="41469">
                  <c:v>0.97525539999999999</c:v>
                </c:pt>
                <c:pt idx="41470">
                  <c:v>0.99311530000000003</c:v>
                </c:pt>
                <c:pt idx="41471">
                  <c:v>0.99430059999999998</c:v>
                </c:pt>
                <c:pt idx="41472">
                  <c:v>0.99860775000000002</c:v>
                </c:pt>
                <c:pt idx="41473">
                  <c:v>0.96869620000000001</c:v>
                </c:pt>
                <c:pt idx="41474">
                  <c:v>0.99690557000000002</c:v>
                </c:pt>
                <c:pt idx="41475">
                  <c:v>0.99552799999999997</c:v>
                </c:pt>
                <c:pt idx="41476">
                  <c:v>0.99081032999999996</c:v>
                </c:pt>
                <c:pt idx="41477">
                  <c:v>0.98724049999999997</c:v>
                </c:pt>
                <c:pt idx="41478">
                  <c:v>0.98258126000000001</c:v>
                </c:pt>
                <c:pt idx="41479">
                  <c:v>0.99103814000000001</c:v>
                </c:pt>
                <c:pt idx="41480">
                  <c:v>0.99704159999999997</c:v>
                </c:pt>
                <c:pt idx="41481">
                  <c:v>1.0018349</c:v>
                </c:pt>
                <c:pt idx="41482">
                  <c:v>1.0005539999999999</c:v>
                </c:pt>
                <c:pt idx="41483">
                  <c:v>0.99769633999999996</c:v>
                </c:pt>
                <c:pt idx="41484">
                  <c:v>0.99919990000000003</c:v>
                </c:pt>
                <c:pt idx="41485">
                  <c:v>0.99917566999999996</c:v>
                </c:pt>
                <c:pt idx="41486">
                  <c:v>1.0019015</c:v>
                </c:pt>
                <c:pt idx="41487">
                  <c:v>1.0018182</c:v>
                </c:pt>
                <c:pt idx="41488">
                  <c:v>0.99866350000000004</c:v>
                </c:pt>
                <c:pt idx="41489">
                  <c:v>0.99770932999999995</c:v>
                </c:pt>
                <c:pt idx="41490">
                  <c:v>0.99890095000000001</c:v>
                </c:pt>
                <c:pt idx="41491">
                  <c:v>0.98860930000000002</c:v>
                </c:pt>
                <c:pt idx="41492">
                  <c:v>1.0004959</c:v>
                </c:pt>
                <c:pt idx="41493">
                  <c:v>0.97748124999999997</c:v>
                </c:pt>
                <c:pt idx="41494">
                  <c:v>0.98920845999999996</c:v>
                </c:pt>
                <c:pt idx="41495">
                  <c:v>0.97685396999999996</c:v>
                </c:pt>
                <c:pt idx="41496">
                  <c:v>0.99263394000000005</c:v>
                </c:pt>
                <c:pt idx="41497">
                  <c:v>0.97052210000000005</c:v>
                </c:pt>
                <c:pt idx="41498">
                  <c:v>0.99948519999999996</c:v>
                </c:pt>
                <c:pt idx="41499">
                  <c:v>0.99955179999999999</c:v>
                </c:pt>
                <c:pt idx="41500">
                  <c:v>0.9841105</c:v>
                </c:pt>
                <c:pt idx="41501">
                  <c:v>1.0012673000000001</c:v>
                </c:pt>
                <c:pt idx="41502">
                  <c:v>0.99884622999999995</c:v>
                </c:pt>
                <c:pt idx="41503">
                  <c:v>0.99942534999999999</c:v>
                </c:pt>
                <c:pt idx="41504">
                  <c:v>0.99761230000000001</c:v>
                </c:pt>
                <c:pt idx="41505">
                  <c:v>0.99971540000000003</c:v>
                </c:pt>
                <c:pt idx="41506">
                  <c:v>1.0000699</c:v>
                </c:pt>
                <c:pt idx="41507">
                  <c:v>0.99955179999999999</c:v>
                </c:pt>
                <c:pt idx="41508">
                  <c:v>1.0001842999999999</c:v>
                </c:pt>
                <c:pt idx="41509">
                  <c:v>0.97629169999999998</c:v>
                </c:pt>
                <c:pt idx="41510">
                  <c:v>0.99873226999999998</c:v>
                </c:pt>
                <c:pt idx="41511">
                  <c:v>0.99564326000000003</c:v>
                </c:pt>
                <c:pt idx="41512">
                  <c:v>0.99306519999999998</c:v>
                </c:pt>
                <c:pt idx="41513">
                  <c:v>1.0018927</c:v>
                </c:pt>
                <c:pt idx="41514">
                  <c:v>0.99657309999999999</c:v>
                </c:pt>
                <c:pt idx="41515">
                  <c:v>0.9352876</c:v>
                </c:pt>
                <c:pt idx="41516">
                  <c:v>1.0005478000000001</c:v>
                </c:pt>
                <c:pt idx="41517">
                  <c:v>0.9707751</c:v>
                </c:pt>
                <c:pt idx="41518">
                  <c:v>1.0004253000000001</c:v>
                </c:pt>
                <c:pt idx="41519">
                  <c:v>0.9965484</c:v>
                </c:pt>
                <c:pt idx="41520">
                  <c:v>0.96546686000000004</c:v>
                </c:pt>
                <c:pt idx="41521">
                  <c:v>1.0004090000000001</c:v>
                </c:pt>
                <c:pt idx="41522">
                  <c:v>0.99219159999999995</c:v>
                </c:pt>
                <c:pt idx="41523">
                  <c:v>0.99877590000000005</c:v>
                </c:pt>
                <c:pt idx="41524">
                  <c:v>0.99159310000000001</c:v>
                </c:pt>
                <c:pt idx="41525">
                  <c:v>0.99962424999999999</c:v>
                </c:pt>
                <c:pt idx="41526">
                  <c:v>0.99941933000000005</c:v>
                </c:pt>
                <c:pt idx="41527">
                  <c:v>0.98417836000000003</c:v>
                </c:pt>
                <c:pt idx="41528">
                  <c:v>0.98431164000000004</c:v>
                </c:pt>
                <c:pt idx="41529">
                  <c:v>0.99677426000000002</c:v>
                </c:pt>
                <c:pt idx="41530">
                  <c:v>1.0011591</c:v>
                </c:pt>
                <c:pt idx="41531">
                  <c:v>0.98834949999999999</c:v>
                </c:pt>
                <c:pt idx="41532">
                  <c:v>0.99313169999999995</c:v>
                </c:pt>
                <c:pt idx="41533">
                  <c:v>1.0001975000000001</c:v>
                </c:pt>
                <c:pt idx="41534">
                  <c:v>0.99822880000000003</c:v>
                </c:pt>
                <c:pt idx="41535">
                  <c:v>0.97631080000000003</c:v>
                </c:pt>
                <c:pt idx="41536">
                  <c:v>0.99805339999999998</c:v>
                </c:pt>
                <c:pt idx="41537">
                  <c:v>0.99838895000000005</c:v>
                </c:pt>
                <c:pt idx="41538">
                  <c:v>0.99512750000000005</c:v>
                </c:pt>
                <c:pt idx="41539">
                  <c:v>0.99671315999999999</c:v>
                </c:pt>
                <c:pt idx="41540">
                  <c:v>0.98444679999999996</c:v>
                </c:pt>
                <c:pt idx="41541">
                  <c:v>0.99380080000000004</c:v>
                </c:pt>
                <c:pt idx="41542">
                  <c:v>0.9977975</c:v>
                </c:pt>
                <c:pt idx="41543">
                  <c:v>0.99083096000000004</c:v>
                </c:pt>
                <c:pt idx="41544">
                  <c:v>0.98332255999999996</c:v>
                </c:pt>
                <c:pt idx="41545">
                  <c:v>0.99323296999999999</c:v>
                </c:pt>
                <c:pt idx="41546">
                  <c:v>0.99926095999999998</c:v>
                </c:pt>
                <c:pt idx="41547">
                  <c:v>0.97723450000000001</c:v>
                </c:pt>
                <c:pt idx="41548">
                  <c:v>0.99809486000000003</c:v>
                </c:pt>
                <c:pt idx="41549">
                  <c:v>0.99853139999999996</c:v>
                </c:pt>
                <c:pt idx="41550">
                  <c:v>0.99802709999999994</c:v>
                </c:pt>
                <c:pt idx="41551">
                  <c:v>1.0003629000000001</c:v>
                </c:pt>
                <c:pt idx="41552">
                  <c:v>0.95896583999999996</c:v>
                </c:pt>
                <c:pt idx="41553">
                  <c:v>0.99055190000000004</c:v>
                </c:pt>
                <c:pt idx="41554">
                  <c:v>0.99286026000000005</c:v>
                </c:pt>
                <c:pt idx="41555">
                  <c:v>0.99958630000000004</c:v>
                </c:pt>
                <c:pt idx="41556">
                  <c:v>0.98196494999999995</c:v>
                </c:pt>
                <c:pt idx="41557">
                  <c:v>0.98296289999999997</c:v>
                </c:pt>
                <c:pt idx="41558">
                  <c:v>0.98804252999999997</c:v>
                </c:pt>
                <c:pt idx="41559">
                  <c:v>1.0017107000000001</c:v>
                </c:pt>
                <c:pt idx="41560">
                  <c:v>0.99969405</c:v>
                </c:pt>
                <c:pt idx="41561">
                  <c:v>0.99370769999999997</c:v>
                </c:pt>
                <c:pt idx="41562">
                  <c:v>1.0001215999999999</c:v>
                </c:pt>
                <c:pt idx="41563">
                  <c:v>0.97995010000000005</c:v>
                </c:pt>
                <c:pt idx="41564">
                  <c:v>0.99305109999999996</c:v>
                </c:pt>
                <c:pt idx="41565">
                  <c:v>1.0011380000000001</c:v>
                </c:pt>
                <c:pt idx="41566">
                  <c:v>0.99964297000000002</c:v>
                </c:pt>
                <c:pt idx="41567">
                  <c:v>1.0004401000000001</c:v>
                </c:pt>
                <c:pt idx="41568">
                  <c:v>0.94803499999999996</c:v>
                </c:pt>
                <c:pt idx="41569">
                  <c:v>0.99823600000000001</c:v>
                </c:pt>
                <c:pt idx="41570">
                  <c:v>1.0008252</c:v>
                </c:pt>
                <c:pt idx="41571">
                  <c:v>0.9887456</c:v>
                </c:pt>
                <c:pt idx="41572">
                  <c:v>1.0016252000000001</c:v>
                </c:pt>
                <c:pt idx="41573">
                  <c:v>0.99036204999999999</c:v>
                </c:pt>
                <c:pt idx="41574">
                  <c:v>1.0013323000000001</c:v>
                </c:pt>
                <c:pt idx="41575">
                  <c:v>1.0005472</c:v>
                </c:pt>
                <c:pt idx="41576">
                  <c:v>0.96999270000000004</c:v>
                </c:pt>
                <c:pt idx="41577">
                  <c:v>0.99327414999999997</c:v>
                </c:pt>
                <c:pt idx="41578">
                  <c:v>0.96753650000000002</c:v>
                </c:pt>
                <c:pt idx="41579">
                  <c:v>0.99991392999999995</c:v>
                </c:pt>
                <c:pt idx="41580">
                  <c:v>0.98067409999999999</c:v>
                </c:pt>
                <c:pt idx="41581">
                  <c:v>1.0002477999999999</c:v>
                </c:pt>
                <c:pt idx="41582">
                  <c:v>0.96797639999999996</c:v>
                </c:pt>
                <c:pt idx="41583">
                  <c:v>1.0014765999999999</c:v>
                </c:pt>
                <c:pt idx="41584">
                  <c:v>0.99897426</c:v>
                </c:pt>
                <c:pt idx="41585">
                  <c:v>0.9999709</c:v>
                </c:pt>
                <c:pt idx="41586">
                  <c:v>0.98905045000000003</c:v>
                </c:pt>
                <c:pt idx="41587">
                  <c:v>0.99921285999999998</c:v>
                </c:pt>
                <c:pt idx="41588">
                  <c:v>0.99223700000000004</c:v>
                </c:pt>
                <c:pt idx="41589">
                  <c:v>0.99373405999999997</c:v>
                </c:pt>
                <c:pt idx="41590">
                  <c:v>0.99951639999999997</c:v>
                </c:pt>
                <c:pt idx="41591">
                  <c:v>1.0015495000000001</c:v>
                </c:pt>
                <c:pt idx="41592">
                  <c:v>1.0005264</c:v>
                </c:pt>
                <c:pt idx="41593">
                  <c:v>0.98211545</c:v>
                </c:pt>
                <c:pt idx="41594">
                  <c:v>1.0014082</c:v>
                </c:pt>
                <c:pt idx="41595">
                  <c:v>0.98859065999999995</c:v>
                </c:pt>
                <c:pt idx="41596">
                  <c:v>0.99967700000000004</c:v>
                </c:pt>
                <c:pt idx="41597">
                  <c:v>0.96961622999999997</c:v>
                </c:pt>
                <c:pt idx="41598">
                  <c:v>1.0004725000000001</c:v>
                </c:pt>
                <c:pt idx="41599">
                  <c:v>0.99712179999999995</c:v>
                </c:pt>
                <c:pt idx="41600">
                  <c:v>0.98108154999999997</c:v>
                </c:pt>
                <c:pt idx="41601">
                  <c:v>0.97834900000000002</c:v>
                </c:pt>
                <c:pt idx="41602">
                  <c:v>0.99182179999999998</c:v>
                </c:pt>
                <c:pt idx="41603">
                  <c:v>0.98297230000000002</c:v>
                </c:pt>
                <c:pt idx="41604">
                  <c:v>0.96722865000000002</c:v>
                </c:pt>
                <c:pt idx="41605">
                  <c:v>0.99205540000000003</c:v>
                </c:pt>
                <c:pt idx="41606">
                  <c:v>0.99799640000000001</c:v>
                </c:pt>
                <c:pt idx="41607">
                  <c:v>0.95635700000000001</c:v>
                </c:pt>
                <c:pt idx="41608">
                  <c:v>0.99834460000000003</c:v>
                </c:pt>
                <c:pt idx="41609">
                  <c:v>0.94785929999999996</c:v>
                </c:pt>
                <c:pt idx="41610">
                  <c:v>0.96102359999999998</c:v>
                </c:pt>
                <c:pt idx="41611">
                  <c:v>0.98691015999999998</c:v>
                </c:pt>
                <c:pt idx="41612">
                  <c:v>0.99979249999999997</c:v>
                </c:pt>
                <c:pt idx="41613">
                  <c:v>0.98519486000000001</c:v>
                </c:pt>
                <c:pt idx="41614">
                  <c:v>0.98983485000000004</c:v>
                </c:pt>
                <c:pt idx="41615">
                  <c:v>0.98225759999999995</c:v>
                </c:pt>
                <c:pt idx="41616">
                  <c:v>0.97973770000000004</c:v>
                </c:pt>
                <c:pt idx="41617">
                  <c:v>0.99373924999999996</c:v>
                </c:pt>
                <c:pt idx="41618">
                  <c:v>1.0023962</c:v>
                </c:pt>
                <c:pt idx="41619">
                  <c:v>1.0068116</c:v>
                </c:pt>
                <c:pt idx="41620">
                  <c:v>0.99795866</c:v>
                </c:pt>
                <c:pt idx="41621">
                  <c:v>0.97880166999999996</c:v>
                </c:pt>
                <c:pt idx="41622">
                  <c:v>0.98849659999999995</c:v>
                </c:pt>
                <c:pt idx="41623">
                  <c:v>0.99949264999999998</c:v>
                </c:pt>
                <c:pt idx="41624">
                  <c:v>0.99801340000000005</c:v>
                </c:pt>
                <c:pt idx="41625">
                  <c:v>0.99683619999999995</c:v>
                </c:pt>
                <c:pt idx="41626">
                  <c:v>0.99829495000000001</c:v>
                </c:pt>
                <c:pt idx="41627">
                  <c:v>0.99569242999999996</c:v>
                </c:pt>
                <c:pt idx="41628">
                  <c:v>0.99947125000000003</c:v>
                </c:pt>
                <c:pt idx="41629">
                  <c:v>0.96117704999999998</c:v>
                </c:pt>
                <c:pt idx="41630">
                  <c:v>0.97898050000000003</c:v>
                </c:pt>
                <c:pt idx="41631">
                  <c:v>1.0017521</c:v>
                </c:pt>
                <c:pt idx="41632">
                  <c:v>0.99435150000000005</c:v>
                </c:pt>
                <c:pt idx="41633">
                  <c:v>1.0000062000000001</c:v>
                </c:pt>
                <c:pt idx="41634">
                  <c:v>0.96428983999999995</c:v>
                </c:pt>
                <c:pt idx="41635">
                  <c:v>1.0007280000000001</c:v>
                </c:pt>
                <c:pt idx="41636">
                  <c:v>0.99548110000000001</c:v>
                </c:pt>
                <c:pt idx="41637">
                  <c:v>1.0001678000000001</c:v>
                </c:pt>
                <c:pt idx="41638">
                  <c:v>0.99949279999999996</c:v>
                </c:pt>
                <c:pt idx="41639">
                  <c:v>1.0007092</c:v>
                </c:pt>
                <c:pt idx="41640">
                  <c:v>0.99822230000000001</c:v>
                </c:pt>
                <c:pt idx="41641">
                  <c:v>0.99016280000000001</c:v>
                </c:pt>
                <c:pt idx="41642">
                  <c:v>1.0012213999999999</c:v>
                </c:pt>
                <c:pt idx="41643">
                  <c:v>0.99582250000000005</c:v>
                </c:pt>
                <c:pt idx="41644">
                  <c:v>0.90268349999999997</c:v>
                </c:pt>
                <c:pt idx="41645">
                  <c:v>0.98142149999999995</c:v>
                </c:pt>
                <c:pt idx="41646">
                  <c:v>1.0008596000000001</c:v>
                </c:pt>
                <c:pt idx="41647">
                  <c:v>1.0000699</c:v>
                </c:pt>
                <c:pt idx="41648">
                  <c:v>0.99536449999999999</c:v>
                </c:pt>
                <c:pt idx="41649">
                  <c:v>0.98739164999999995</c:v>
                </c:pt>
                <c:pt idx="41650">
                  <c:v>0.83937640000000002</c:v>
                </c:pt>
                <c:pt idx="41651">
                  <c:v>0.99971175000000001</c:v>
                </c:pt>
                <c:pt idx="41652">
                  <c:v>0.94769499999999995</c:v>
                </c:pt>
                <c:pt idx="41653">
                  <c:v>1.0001382999999999</c:v>
                </c:pt>
                <c:pt idx="41654">
                  <c:v>0.99104225999999995</c:v>
                </c:pt>
                <c:pt idx="41655">
                  <c:v>0.91210639999999998</c:v>
                </c:pt>
                <c:pt idx="41656">
                  <c:v>0.99441259999999998</c:v>
                </c:pt>
                <c:pt idx="41657">
                  <c:v>1.0029266999999999</c:v>
                </c:pt>
                <c:pt idx="41658">
                  <c:v>0.99757700000000005</c:v>
                </c:pt>
                <c:pt idx="41659">
                  <c:v>0.9979268</c:v>
                </c:pt>
                <c:pt idx="41660">
                  <c:v>0.99830275999999996</c:v>
                </c:pt>
                <c:pt idx="41661">
                  <c:v>0.99529153000000004</c:v>
                </c:pt>
                <c:pt idx="41662">
                  <c:v>0.98411800000000005</c:v>
                </c:pt>
                <c:pt idx="41663">
                  <c:v>0.99922997000000002</c:v>
                </c:pt>
                <c:pt idx="41664">
                  <c:v>0.99761420000000001</c:v>
                </c:pt>
                <c:pt idx="41665">
                  <c:v>0.9946625</c:v>
                </c:pt>
                <c:pt idx="41666">
                  <c:v>0.97370933999999998</c:v>
                </c:pt>
                <c:pt idx="41667">
                  <c:v>0.99841725999999997</c:v>
                </c:pt>
                <c:pt idx="41668">
                  <c:v>1.0010106999999999</c:v>
                </c:pt>
                <c:pt idx="41669">
                  <c:v>0.99677499999999997</c:v>
                </c:pt>
                <c:pt idx="41670">
                  <c:v>0.99918879999999999</c:v>
                </c:pt>
                <c:pt idx="41671">
                  <c:v>1.0000933000000001</c:v>
                </c:pt>
                <c:pt idx="41672">
                  <c:v>0.99496470000000004</c:v>
                </c:pt>
                <c:pt idx="41673">
                  <c:v>1.0014529999999999</c:v>
                </c:pt>
                <c:pt idx="41674">
                  <c:v>0.99982550000000003</c:v>
                </c:pt>
                <c:pt idx="41675">
                  <c:v>0.99804780000000004</c:v>
                </c:pt>
                <c:pt idx="41676">
                  <c:v>0.99342995999999995</c:v>
                </c:pt>
                <c:pt idx="41677">
                  <c:v>1.0016735999999999</c:v>
                </c:pt>
                <c:pt idx="41678">
                  <c:v>0.9796357</c:v>
                </c:pt>
                <c:pt idx="41679">
                  <c:v>0.99676690000000001</c:v>
                </c:pt>
                <c:pt idx="41680">
                  <c:v>0.99614966000000005</c:v>
                </c:pt>
                <c:pt idx="41681">
                  <c:v>0.98351204000000003</c:v>
                </c:pt>
                <c:pt idx="41682">
                  <c:v>0.99489590000000006</c:v>
                </c:pt>
                <c:pt idx="41683">
                  <c:v>0.98985546999999996</c:v>
                </c:pt>
                <c:pt idx="41684">
                  <c:v>1.0007105999999999</c:v>
                </c:pt>
                <c:pt idx="41685">
                  <c:v>1.0039511999999999</c:v>
                </c:pt>
                <c:pt idx="41686">
                  <c:v>1.0010332</c:v>
                </c:pt>
                <c:pt idx="41687">
                  <c:v>0.99035510000000004</c:v>
                </c:pt>
                <c:pt idx="41688">
                  <c:v>0.98247105000000001</c:v>
                </c:pt>
                <c:pt idx="41689">
                  <c:v>1.0011421</c:v>
                </c:pt>
                <c:pt idx="41690">
                  <c:v>1.0007697</c:v>
                </c:pt>
                <c:pt idx="41691">
                  <c:v>0.99892990000000004</c:v>
                </c:pt>
                <c:pt idx="41692">
                  <c:v>0.99812900000000004</c:v>
                </c:pt>
                <c:pt idx="41693">
                  <c:v>0.99991940000000001</c:v>
                </c:pt>
                <c:pt idx="41694">
                  <c:v>0.99893140000000002</c:v>
                </c:pt>
                <c:pt idx="41695">
                  <c:v>0.97684899999999997</c:v>
                </c:pt>
                <c:pt idx="41696">
                  <c:v>1.00203</c:v>
                </c:pt>
                <c:pt idx="41697">
                  <c:v>1.0005606</c:v>
                </c:pt>
                <c:pt idx="41698">
                  <c:v>0.96455230000000003</c:v>
                </c:pt>
                <c:pt idx="41699">
                  <c:v>0.99804230000000005</c:v>
                </c:pt>
                <c:pt idx="41700">
                  <c:v>1.0017853000000001</c:v>
                </c:pt>
                <c:pt idx="41701">
                  <c:v>0.99207895999999995</c:v>
                </c:pt>
                <c:pt idx="41702">
                  <c:v>0.99977859999999996</c:v>
                </c:pt>
                <c:pt idx="41703">
                  <c:v>1.0006735</c:v>
                </c:pt>
                <c:pt idx="41704">
                  <c:v>0.99619484000000003</c:v>
                </c:pt>
                <c:pt idx="41705">
                  <c:v>0.99905310000000003</c:v>
                </c:pt>
                <c:pt idx="41706">
                  <c:v>0.98143420000000003</c:v>
                </c:pt>
                <c:pt idx="41707">
                  <c:v>0.9770915</c:v>
                </c:pt>
                <c:pt idx="41708">
                  <c:v>0.99987566000000005</c:v>
                </c:pt>
                <c:pt idx="41709">
                  <c:v>0.99900347</c:v>
                </c:pt>
                <c:pt idx="41710">
                  <c:v>0.98802429999999997</c:v>
                </c:pt>
                <c:pt idx="41711">
                  <c:v>0.97747340000000005</c:v>
                </c:pt>
                <c:pt idx="41712">
                  <c:v>0.95714509999999997</c:v>
                </c:pt>
                <c:pt idx="41713">
                  <c:v>0.95458419999999999</c:v>
                </c:pt>
                <c:pt idx="41714">
                  <c:v>1.0015719000000001</c:v>
                </c:pt>
                <c:pt idx="41715">
                  <c:v>0.99972689999999997</c:v>
                </c:pt>
                <c:pt idx="41716">
                  <c:v>0.99938640000000001</c:v>
                </c:pt>
                <c:pt idx="41717">
                  <c:v>0.99784934999999997</c:v>
                </c:pt>
                <c:pt idx="41718">
                  <c:v>0.99917040000000001</c:v>
                </c:pt>
                <c:pt idx="41719">
                  <c:v>0.99890350000000006</c:v>
                </c:pt>
                <c:pt idx="41720">
                  <c:v>0.99047110000000005</c:v>
                </c:pt>
                <c:pt idx="41721">
                  <c:v>0.97346454999999998</c:v>
                </c:pt>
                <c:pt idx="41722">
                  <c:v>0.99525909999999995</c:v>
                </c:pt>
                <c:pt idx="41723">
                  <c:v>0.9972145</c:v>
                </c:pt>
                <c:pt idx="41724">
                  <c:v>1.0026393</c:v>
                </c:pt>
                <c:pt idx="41725">
                  <c:v>1.0014377999999999</c:v>
                </c:pt>
                <c:pt idx="41726">
                  <c:v>0.97467250000000005</c:v>
                </c:pt>
                <c:pt idx="41727">
                  <c:v>1.0012509000000001</c:v>
                </c:pt>
                <c:pt idx="41728">
                  <c:v>0.99596929999999995</c:v>
                </c:pt>
                <c:pt idx="41729">
                  <c:v>0.99634624000000005</c:v>
                </c:pt>
                <c:pt idx="41730">
                  <c:v>0.99242580000000002</c:v>
                </c:pt>
                <c:pt idx="41731">
                  <c:v>0.9827477</c:v>
                </c:pt>
                <c:pt idx="41732">
                  <c:v>0.99801850000000003</c:v>
                </c:pt>
                <c:pt idx="41733">
                  <c:v>0.99008799999999997</c:v>
                </c:pt>
                <c:pt idx="41734">
                  <c:v>1.0000932</c:v>
                </c:pt>
                <c:pt idx="41735">
                  <c:v>0.99940514999999996</c:v>
                </c:pt>
                <c:pt idx="41736">
                  <c:v>1.002963</c:v>
                </c:pt>
                <c:pt idx="41737">
                  <c:v>0.94978404000000005</c:v>
                </c:pt>
                <c:pt idx="41738">
                  <c:v>0.98511636000000002</c:v>
                </c:pt>
                <c:pt idx="41739">
                  <c:v>0.99189395000000002</c:v>
                </c:pt>
                <c:pt idx="41740">
                  <c:v>1.0000279000000001</c:v>
                </c:pt>
                <c:pt idx="41741">
                  <c:v>0.98823950000000005</c:v>
                </c:pt>
                <c:pt idx="41742">
                  <c:v>0.998332</c:v>
                </c:pt>
                <c:pt idx="41743">
                  <c:v>0.99956210000000001</c:v>
                </c:pt>
                <c:pt idx="41744">
                  <c:v>0.99959969999999998</c:v>
                </c:pt>
                <c:pt idx="41745">
                  <c:v>1.0011066</c:v>
                </c:pt>
                <c:pt idx="41746">
                  <c:v>0.99735934000000004</c:v>
                </c:pt>
                <c:pt idx="41747">
                  <c:v>0.98707133999999996</c:v>
                </c:pt>
                <c:pt idx="41748">
                  <c:v>1.0005949000000001</c:v>
                </c:pt>
                <c:pt idx="41749">
                  <c:v>0.98587389999999997</c:v>
                </c:pt>
                <c:pt idx="41750">
                  <c:v>0.99261460000000001</c:v>
                </c:pt>
                <c:pt idx="41751">
                  <c:v>0.9653062</c:v>
                </c:pt>
                <c:pt idx="41752">
                  <c:v>1.0006242999999999</c:v>
                </c:pt>
                <c:pt idx="41753">
                  <c:v>0.99510514999999999</c:v>
                </c:pt>
                <c:pt idx="41754">
                  <c:v>1.0006564</c:v>
                </c:pt>
                <c:pt idx="41755">
                  <c:v>0.95552104999999998</c:v>
                </c:pt>
                <c:pt idx="41756">
                  <c:v>0.99464410000000003</c:v>
                </c:pt>
                <c:pt idx="41757">
                  <c:v>0.96011340000000001</c:v>
                </c:pt>
                <c:pt idx="41758">
                  <c:v>0.99692976</c:v>
                </c:pt>
                <c:pt idx="41759">
                  <c:v>1.005698</c:v>
                </c:pt>
                <c:pt idx="41760">
                  <c:v>0.99884459999999997</c:v>
                </c:pt>
                <c:pt idx="41761">
                  <c:v>1.0016451</c:v>
                </c:pt>
                <c:pt idx="41762">
                  <c:v>1.0015058999999999</c:v>
                </c:pt>
                <c:pt idx="41763">
                  <c:v>0.97133159999999996</c:v>
                </c:pt>
                <c:pt idx="41764">
                  <c:v>0.98210379999999997</c:v>
                </c:pt>
                <c:pt idx="41765">
                  <c:v>0.99796337000000002</c:v>
                </c:pt>
                <c:pt idx="41766">
                  <c:v>0.9848865</c:v>
                </c:pt>
                <c:pt idx="41767">
                  <c:v>1.0019796999999999</c:v>
                </c:pt>
                <c:pt idx="41768">
                  <c:v>0.99639960000000005</c:v>
                </c:pt>
                <c:pt idx="41769">
                  <c:v>0.99989989999999995</c:v>
                </c:pt>
                <c:pt idx="41770">
                  <c:v>0.99938340000000003</c:v>
                </c:pt>
                <c:pt idx="41771">
                  <c:v>0.99810849999999995</c:v>
                </c:pt>
                <c:pt idx="41772">
                  <c:v>0.97793330000000001</c:v>
                </c:pt>
                <c:pt idx="41773">
                  <c:v>0.99426234000000002</c:v>
                </c:pt>
                <c:pt idx="41774">
                  <c:v>0.99969859999999999</c:v>
                </c:pt>
                <c:pt idx="41775">
                  <c:v>1.0010551999999999</c:v>
                </c:pt>
                <c:pt idx="41776">
                  <c:v>0.99486280000000005</c:v>
                </c:pt>
                <c:pt idx="41777">
                  <c:v>0.96867559999999997</c:v>
                </c:pt>
                <c:pt idx="41778">
                  <c:v>0.99802299999999999</c:v>
                </c:pt>
                <c:pt idx="41779">
                  <c:v>1.0000173000000001</c:v>
                </c:pt>
                <c:pt idx="41780">
                  <c:v>0.96290754999999995</c:v>
                </c:pt>
                <c:pt idx="41781">
                  <c:v>0.9967357</c:v>
                </c:pt>
                <c:pt idx="41782">
                  <c:v>1.0004253000000001</c:v>
                </c:pt>
                <c:pt idx="41783">
                  <c:v>0.99892990000000004</c:v>
                </c:pt>
                <c:pt idx="41784">
                  <c:v>0.98302860000000003</c:v>
                </c:pt>
                <c:pt idx="41785">
                  <c:v>0.99731689999999995</c:v>
                </c:pt>
                <c:pt idx="41786">
                  <c:v>1.0004725000000001</c:v>
                </c:pt>
                <c:pt idx="41787">
                  <c:v>0.99746020000000002</c:v>
                </c:pt>
                <c:pt idx="41788">
                  <c:v>0.99461626999999997</c:v>
                </c:pt>
                <c:pt idx="41789">
                  <c:v>0.9954404</c:v>
                </c:pt>
                <c:pt idx="41790">
                  <c:v>0.99563749999999995</c:v>
                </c:pt>
                <c:pt idx="41791">
                  <c:v>1.0020673</c:v>
                </c:pt>
                <c:pt idx="41792">
                  <c:v>0.99976050000000005</c:v>
                </c:pt>
                <c:pt idx="41793">
                  <c:v>0.99994682999999995</c:v>
                </c:pt>
                <c:pt idx="41794">
                  <c:v>0.99010812999999998</c:v>
                </c:pt>
                <c:pt idx="41795">
                  <c:v>0.9951719</c:v>
                </c:pt>
                <c:pt idx="41796">
                  <c:v>0.98485875000000001</c:v>
                </c:pt>
                <c:pt idx="41797">
                  <c:v>0.99948049999999999</c:v>
                </c:pt>
                <c:pt idx="41798">
                  <c:v>0.99721766000000001</c:v>
                </c:pt>
                <c:pt idx="41799">
                  <c:v>0.99993264999999998</c:v>
                </c:pt>
                <c:pt idx="41800">
                  <c:v>0.99397950000000002</c:v>
                </c:pt>
                <c:pt idx="41801">
                  <c:v>1.0001842999999999</c:v>
                </c:pt>
                <c:pt idx="41802">
                  <c:v>0.99873630000000002</c:v>
                </c:pt>
                <c:pt idx="41803">
                  <c:v>1.0000699</c:v>
                </c:pt>
                <c:pt idx="41804">
                  <c:v>0.98877420000000005</c:v>
                </c:pt>
                <c:pt idx="41805">
                  <c:v>0.99907696000000001</c:v>
                </c:pt>
                <c:pt idx="41806">
                  <c:v>1.0001107</c:v>
                </c:pt>
                <c:pt idx="41807">
                  <c:v>1.0001249999999999</c:v>
                </c:pt>
                <c:pt idx="41808">
                  <c:v>0.99415516999999998</c:v>
                </c:pt>
                <c:pt idx="41809">
                  <c:v>0.99474499999999999</c:v>
                </c:pt>
                <c:pt idx="41810">
                  <c:v>1.0004137</c:v>
                </c:pt>
                <c:pt idx="41811">
                  <c:v>0.99946415</c:v>
                </c:pt>
                <c:pt idx="41812">
                  <c:v>0.99587519999999996</c:v>
                </c:pt>
                <c:pt idx="41813">
                  <c:v>0.99465820000000005</c:v>
                </c:pt>
                <c:pt idx="41814">
                  <c:v>0.99480765999999998</c:v>
                </c:pt>
                <c:pt idx="41815">
                  <c:v>0.9893014</c:v>
                </c:pt>
                <c:pt idx="41816">
                  <c:v>0.99667810000000001</c:v>
                </c:pt>
                <c:pt idx="41817">
                  <c:v>0.99890166999999996</c:v>
                </c:pt>
                <c:pt idx="41818">
                  <c:v>1.0012597999999999</c:v>
                </c:pt>
                <c:pt idx="41819">
                  <c:v>0.98958959999999996</c:v>
                </c:pt>
                <c:pt idx="41820">
                  <c:v>0.98978710000000003</c:v>
                </c:pt>
                <c:pt idx="41821">
                  <c:v>0.99900789999999995</c:v>
                </c:pt>
                <c:pt idx="41822">
                  <c:v>1.0007265999999999</c:v>
                </c:pt>
                <c:pt idx="41823">
                  <c:v>0.99811344999999996</c:v>
                </c:pt>
                <c:pt idx="41824">
                  <c:v>0.97928110000000002</c:v>
                </c:pt>
                <c:pt idx="41825">
                  <c:v>0.99232346000000005</c:v>
                </c:pt>
                <c:pt idx="41826">
                  <c:v>1.002183</c:v>
                </c:pt>
                <c:pt idx="41827">
                  <c:v>0.9936026</c:v>
                </c:pt>
                <c:pt idx="41828">
                  <c:v>0.99688876000000004</c:v>
                </c:pt>
                <c:pt idx="41829">
                  <c:v>0.99112034000000004</c:v>
                </c:pt>
                <c:pt idx="41830">
                  <c:v>0.97037660000000003</c:v>
                </c:pt>
                <c:pt idx="41831">
                  <c:v>0.99179899999999999</c:v>
                </c:pt>
                <c:pt idx="41832">
                  <c:v>0.99684269999999997</c:v>
                </c:pt>
                <c:pt idx="41833">
                  <c:v>0.95435979999999998</c:v>
                </c:pt>
                <c:pt idx="41834">
                  <c:v>1.0017544</c:v>
                </c:pt>
                <c:pt idx="41835">
                  <c:v>1.0018506</c:v>
                </c:pt>
                <c:pt idx="41836">
                  <c:v>1.0002701000000001</c:v>
                </c:pt>
                <c:pt idx="41837">
                  <c:v>0.97438734999999999</c:v>
                </c:pt>
                <c:pt idx="41838">
                  <c:v>0.9976178</c:v>
                </c:pt>
                <c:pt idx="41839">
                  <c:v>1.0001534999999999</c:v>
                </c:pt>
                <c:pt idx="41840">
                  <c:v>0.97915160000000001</c:v>
                </c:pt>
                <c:pt idx="41841">
                  <c:v>0.99951093999999996</c:v>
                </c:pt>
                <c:pt idx="41842">
                  <c:v>0.99346520000000005</c:v>
                </c:pt>
                <c:pt idx="41843">
                  <c:v>0.99683326000000005</c:v>
                </c:pt>
                <c:pt idx="41844">
                  <c:v>0.99778619999999996</c:v>
                </c:pt>
                <c:pt idx="41845">
                  <c:v>0.97069865</c:v>
                </c:pt>
                <c:pt idx="41846">
                  <c:v>0.92089902999999995</c:v>
                </c:pt>
                <c:pt idx="41847">
                  <c:v>0.99390489999999998</c:v>
                </c:pt>
                <c:pt idx="41848">
                  <c:v>1.0017167</c:v>
                </c:pt>
                <c:pt idx="41849">
                  <c:v>1.0002230000000001</c:v>
                </c:pt>
                <c:pt idx="41850">
                  <c:v>1.0008689</c:v>
                </c:pt>
                <c:pt idx="41851">
                  <c:v>0.99475029999999998</c:v>
                </c:pt>
                <c:pt idx="41852">
                  <c:v>0.99405299999999996</c:v>
                </c:pt>
                <c:pt idx="41853">
                  <c:v>0.99914259999999999</c:v>
                </c:pt>
                <c:pt idx="41854">
                  <c:v>0.99913549999999995</c:v>
                </c:pt>
                <c:pt idx="41855">
                  <c:v>1.0001043000000001</c:v>
                </c:pt>
                <c:pt idx="41856">
                  <c:v>0.97743033999999995</c:v>
                </c:pt>
                <c:pt idx="41857">
                  <c:v>1.0026421999999999</c:v>
                </c:pt>
                <c:pt idx="41858">
                  <c:v>0.98776419999999998</c:v>
                </c:pt>
                <c:pt idx="41859">
                  <c:v>1.0001723</c:v>
                </c:pt>
                <c:pt idx="41860">
                  <c:v>0.99199760000000003</c:v>
                </c:pt>
                <c:pt idx="41861">
                  <c:v>1.0014714</c:v>
                </c:pt>
                <c:pt idx="41862">
                  <c:v>0.9998918</c:v>
                </c:pt>
                <c:pt idx="41863">
                  <c:v>1.0008119</c:v>
                </c:pt>
                <c:pt idx="41864">
                  <c:v>0.99751055</c:v>
                </c:pt>
                <c:pt idx="41865">
                  <c:v>0.97902120000000004</c:v>
                </c:pt>
                <c:pt idx="41866">
                  <c:v>0.9969964</c:v>
                </c:pt>
                <c:pt idx="41867">
                  <c:v>0.99995480000000003</c:v>
                </c:pt>
                <c:pt idx="41868">
                  <c:v>0.99947810000000004</c:v>
                </c:pt>
                <c:pt idx="41869">
                  <c:v>0.99970274999999997</c:v>
                </c:pt>
                <c:pt idx="41870">
                  <c:v>1.0001043000000001</c:v>
                </c:pt>
                <c:pt idx="41871">
                  <c:v>0.96386903999999995</c:v>
                </c:pt>
                <c:pt idx="41872">
                  <c:v>0.99982130000000002</c:v>
                </c:pt>
                <c:pt idx="41873">
                  <c:v>0.99978745000000002</c:v>
                </c:pt>
                <c:pt idx="41874">
                  <c:v>0.9962782</c:v>
                </c:pt>
                <c:pt idx="41875">
                  <c:v>0.98852459999999998</c:v>
                </c:pt>
                <c:pt idx="41876">
                  <c:v>0.99884770000000001</c:v>
                </c:pt>
                <c:pt idx="41877">
                  <c:v>0.99940810000000002</c:v>
                </c:pt>
                <c:pt idx="41878">
                  <c:v>0.99814206000000005</c:v>
                </c:pt>
                <c:pt idx="41879">
                  <c:v>1.0004660999999999</c:v>
                </c:pt>
                <c:pt idx="41880">
                  <c:v>1.0005138</c:v>
                </c:pt>
                <c:pt idx="41881">
                  <c:v>0.98591673000000002</c:v>
                </c:pt>
                <c:pt idx="41882">
                  <c:v>0.97705560000000002</c:v>
                </c:pt>
                <c:pt idx="41883">
                  <c:v>0.99428433000000005</c:v>
                </c:pt>
                <c:pt idx="41884">
                  <c:v>0.9793018</c:v>
                </c:pt>
                <c:pt idx="41885">
                  <c:v>0.99766122999999995</c:v>
                </c:pt>
                <c:pt idx="41886">
                  <c:v>0.99677526999999999</c:v>
                </c:pt>
                <c:pt idx="41887">
                  <c:v>1.0033565</c:v>
                </c:pt>
                <c:pt idx="41888">
                  <c:v>1.0022260999999999</c:v>
                </c:pt>
                <c:pt idx="41889">
                  <c:v>0.98905796000000001</c:v>
                </c:pt>
                <c:pt idx="41890">
                  <c:v>0.98657470000000003</c:v>
                </c:pt>
                <c:pt idx="41891">
                  <c:v>1.0025691999999999</c:v>
                </c:pt>
                <c:pt idx="41892">
                  <c:v>0.94855219999999996</c:v>
                </c:pt>
                <c:pt idx="41893">
                  <c:v>1.0006564</c:v>
                </c:pt>
                <c:pt idx="41894">
                  <c:v>0.99395573000000004</c:v>
                </c:pt>
                <c:pt idx="41895">
                  <c:v>0.99136906999999996</c:v>
                </c:pt>
                <c:pt idx="41896">
                  <c:v>0.96392990000000001</c:v>
                </c:pt>
                <c:pt idx="41897">
                  <c:v>0.98547430000000003</c:v>
                </c:pt>
                <c:pt idx="41898">
                  <c:v>1.0005637000000001</c:v>
                </c:pt>
                <c:pt idx="41899">
                  <c:v>0.98487089999999999</c:v>
                </c:pt>
                <c:pt idx="41900">
                  <c:v>0.99982435000000003</c:v>
                </c:pt>
                <c:pt idx="41901">
                  <c:v>0.98087049999999998</c:v>
                </c:pt>
                <c:pt idx="41902">
                  <c:v>1.0024485999999999</c:v>
                </c:pt>
                <c:pt idx="41903">
                  <c:v>1.0006219000000001</c:v>
                </c:pt>
                <c:pt idx="41904">
                  <c:v>0.99246489999999998</c:v>
                </c:pt>
                <c:pt idx="41905">
                  <c:v>0.99980979999999997</c:v>
                </c:pt>
                <c:pt idx="41906">
                  <c:v>0.99695562999999998</c:v>
                </c:pt>
                <c:pt idx="41907">
                  <c:v>0.98103059999999997</c:v>
                </c:pt>
                <c:pt idx="41908">
                  <c:v>0.97051860000000001</c:v>
                </c:pt>
                <c:pt idx="41909">
                  <c:v>0.99840949999999995</c:v>
                </c:pt>
                <c:pt idx="41910">
                  <c:v>0.99920434000000002</c:v>
                </c:pt>
                <c:pt idx="41911">
                  <c:v>1.0013865</c:v>
                </c:pt>
                <c:pt idx="41912">
                  <c:v>1.0002409999999999</c:v>
                </c:pt>
                <c:pt idx="41913">
                  <c:v>0.99932295000000004</c:v>
                </c:pt>
                <c:pt idx="41914">
                  <c:v>0.99907975999999998</c:v>
                </c:pt>
                <c:pt idx="41915">
                  <c:v>1.0006409000000001</c:v>
                </c:pt>
                <c:pt idx="41916">
                  <c:v>0.97114193000000004</c:v>
                </c:pt>
                <c:pt idx="41917">
                  <c:v>0.98359079999999999</c:v>
                </c:pt>
                <c:pt idx="41918">
                  <c:v>1.0039456</c:v>
                </c:pt>
                <c:pt idx="41919">
                  <c:v>1.0010724</c:v>
                </c:pt>
                <c:pt idx="41920">
                  <c:v>0.99395529999999999</c:v>
                </c:pt>
                <c:pt idx="41921">
                  <c:v>0.96796125</c:v>
                </c:pt>
                <c:pt idx="41922">
                  <c:v>0.99912285999999995</c:v>
                </c:pt>
                <c:pt idx="41923">
                  <c:v>1.0010082</c:v>
                </c:pt>
                <c:pt idx="41924">
                  <c:v>0.96720826999999998</c:v>
                </c:pt>
                <c:pt idx="41925">
                  <c:v>0.98386220000000002</c:v>
                </c:pt>
                <c:pt idx="41926">
                  <c:v>0.9994014</c:v>
                </c:pt>
                <c:pt idx="41927">
                  <c:v>1.0006242999999999</c:v>
                </c:pt>
                <c:pt idx="41928">
                  <c:v>0.98876554000000005</c:v>
                </c:pt>
                <c:pt idx="41929">
                  <c:v>0.98064905000000002</c:v>
                </c:pt>
                <c:pt idx="41930">
                  <c:v>0.95846366999999999</c:v>
                </c:pt>
                <c:pt idx="41931">
                  <c:v>0.98918824999999999</c:v>
                </c:pt>
                <c:pt idx="41932">
                  <c:v>0.97237337000000001</c:v>
                </c:pt>
                <c:pt idx="41933">
                  <c:v>0.98511910000000003</c:v>
                </c:pt>
                <c:pt idx="41934">
                  <c:v>1.0049824000000001</c:v>
                </c:pt>
                <c:pt idx="41935">
                  <c:v>1.0016894000000001</c:v>
                </c:pt>
                <c:pt idx="41936">
                  <c:v>1.0028615999999999</c:v>
                </c:pt>
                <c:pt idx="41937">
                  <c:v>0.98583960000000004</c:v>
                </c:pt>
                <c:pt idx="41938">
                  <c:v>0.99325640000000004</c:v>
                </c:pt>
                <c:pt idx="41939">
                  <c:v>0.98014056999999999</c:v>
                </c:pt>
                <c:pt idx="41940">
                  <c:v>0.99879759999999995</c:v>
                </c:pt>
                <c:pt idx="41941">
                  <c:v>1.0006870000000001</c:v>
                </c:pt>
                <c:pt idx="41942">
                  <c:v>1.0002162000000001</c:v>
                </c:pt>
                <c:pt idx="41943">
                  <c:v>0.99586589999999997</c:v>
                </c:pt>
                <c:pt idx="41944">
                  <c:v>0.99536884000000003</c:v>
                </c:pt>
                <c:pt idx="41945">
                  <c:v>0.95393156999999995</c:v>
                </c:pt>
                <c:pt idx="41946">
                  <c:v>0.88811463000000002</c:v>
                </c:pt>
                <c:pt idx="41947">
                  <c:v>0.92950290000000002</c:v>
                </c:pt>
                <c:pt idx="41948">
                  <c:v>0.97813373999999997</c:v>
                </c:pt>
                <c:pt idx="41949">
                  <c:v>0.98758230000000002</c:v>
                </c:pt>
                <c:pt idx="41950">
                  <c:v>0.99356407000000002</c:v>
                </c:pt>
                <c:pt idx="41951">
                  <c:v>1.0019260999999999</c:v>
                </c:pt>
                <c:pt idx="41952">
                  <c:v>0.99895089999999997</c:v>
                </c:pt>
                <c:pt idx="41953">
                  <c:v>0.99444339999999998</c:v>
                </c:pt>
                <c:pt idx="41954">
                  <c:v>0.97239260000000005</c:v>
                </c:pt>
                <c:pt idx="41955">
                  <c:v>0.98895379999999999</c:v>
                </c:pt>
                <c:pt idx="41956">
                  <c:v>0.97448224000000006</c:v>
                </c:pt>
                <c:pt idx="41957">
                  <c:v>1.0009694</c:v>
                </c:pt>
                <c:pt idx="41958">
                  <c:v>0.96465707000000001</c:v>
                </c:pt>
                <c:pt idx="41959">
                  <c:v>1.0002252</c:v>
                </c:pt>
                <c:pt idx="41960">
                  <c:v>1.0008531000000001</c:v>
                </c:pt>
                <c:pt idx="41961">
                  <c:v>0.99966246000000003</c:v>
                </c:pt>
                <c:pt idx="41962">
                  <c:v>0.99328649999999996</c:v>
                </c:pt>
                <c:pt idx="41963">
                  <c:v>0.99732803999999997</c:v>
                </c:pt>
                <c:pt idx="41964">
                  <c:v>0.96644019999999997</c:v>
                </c:pt>
                <c:pt idx="41965">
                  <c:v>0.98971790000000004</c:v>
                </c:pt>
                <c:pt idx="41966">
                  <c:v>0.99718344000000003</c:v>
                </c:pt>
                <c:pt idx="41967">
                  <c:v>0.98742050000000003</c:v>
                </c:pt>
                <c:pt idx="41968">
                  <c:v>1.0005264</c:v>
                </c:pt>
                <c:pt idx="41969">
                  <c:v>0.99803823000000003</c:v>
                </c:pt>
                <c:pt idx="41970">
                  <c:v>1.0004709000000001</c:v>
                </c:pt>
                <c:pt idx="41971">
                  <c:v>1.000143</c:v>
                </c:pt>
                <c:pt idx="41972">
                  <c:v>0.99879490000000004</c:v>
                </c:pt>
                <c:pt idx="41973">
                  <c:v>1.0016896</c:v>
                </c:pt>
                <c:pt idx="41974">
                  <c:v>0.99991392999999995</c:v>
                </c:pt>
                <c:pt idx="41975">
                  <c:v>0.98356986000000002</c:v>
                </c:pt>
                <c:pt idx="41976">
                  <c:v>0.99916119999999997</c:v>
                </c:pt>
                <c:pt idx="41977">
                  <c:v>0.96736984999999998</c:v>
                </c:pt>
                <c:pt idx="41978">
                  <c:v>0.99840680000000004</c:v>
                </c:pt>
                <c:pt idx="41979">
                  <c:v>0.98544639999999994</c:v>
                </c:pt>
                <c:pt idx="41980">
                  <c:v>0.98745139999999998</c:v>
                </c:pt>
                <c:pt idx="41981">
                  <c:v>0.99843930000000003</c:v>
                </c:pt>
                <c:pt idx="41982">
                  <c:v>1.0004888000000001</c:v>
                </c:pt>
                <c:pt idx="41983">
                  <c:v>0.93575174000000005</c:v>
                </c:pt>
                <c:pt idx="41984">
                  <c:v>0.99482499999999996</c:v>
                </c:pt>
                <c:pt idx="41985">
                  <c:v>0.99803509999999995</c:v>
                </c:pt>
                <c:pt idx="41986">
                  <c:v>0.99857180000000001</c:v>
                </c:pt>
                <c:pt idx="41987">
                  <c:v>0.99569759999999996</c:v>
                </c:pt>
                <c:pt idx="41988">
                  <c:v>1.001457</c:v>
                </c:pt>
                <c:pt idx="41989">
                  <c:v>1.0001793999999999</c:v>
                </c:pt>
                <c:pt idx="41990">
                  <c:v>0.99308026000000005</c:v>
                </c:pt>
                <c:pt idx="41991">
                  <c:v>0.99417049999999996</c:v>
                </c:pt>
                <c:pt idx="41992">
                  <c:v>1.0002944</c:v>
                </c:pt>
                <c:pt idx="41993">
                  <c:v>1.0019822</c:v>
                </c:pt>
                <c:pt idx="41994">
                  <c:v>0.99123174000000003</c:v>
                </c:pt>
                <c:pt idx="41995">
                  <c:v>0.96290593999999996</c:v>
                </c:pt>
                <c:pt idx="41996">
                  <c:v>1.0012093</c:v>
                </c:pt>
                <c:pt idx="41997">
                  <c:v>0.93736140000000001</c:v>
                </c:pt>
                <c:pt idx="41998">
                  <c:v>0.98647700000000005</c:v>
                </c:pt>
                <c:pt idx="41999">
                  <c:v>0.94724834000000002</c:v>
                </c:pt>
                <c:pt idx="42000">
                  <c:v>1.0010147</c:v>
                </c:pt>
                <c:pt idx="42001">
                  <c:v>1.0002024</c:v>
                </c:pt>
                <c:pt idx="42002">
                  <c:v>0.99985533999999998</c:v>
                </c:pt>
                <c:pt idx="42003">
                  <c:v>0.99990374000000004</c:v>
                </c:pt>
                <c:pt idx="42004">
                  <c:v>0.97587420000000002</c:v>
                </c:pt>
                <c:pt idx="42005">
                  <c:v>0.99860479999999996</c:v>
                </c:pt>
                <c:pt idx="42006">
                  <c:v>1.0006451999999999</c:v>
                </c:pt>
                <c:pt idx="42007">
                  <c:v>0.99791043999999995</c:v>
                </c:pt>
                <c:pt idx="42008">
                  <c:v>0.96649903000000004</c:v>
                </c:pt>
                <c:pt idx="42009">
                  <c:v>0.99502939999999995</c:v>
                </c:pt>
                <c:pt idx="42010">
                  <c:v>1.0027029999999999</c:v>
                </c:pt>
                <c:pt idx="42011">
                  <c:v>1.0006470999999999</c:v>
                </c:pt>
                <c:pt idx="42012">
                  <c:v>1.0018266</c:v>
                </c:pt>
                <c:pt idx="42013">
                  <c:v>0.98630410000000002</c:v>
                </c:pt>
                <c:pt idx="42014">
                  <c:v>0.94689935000000003</c:v>
                </c:pt>
                <c:pt idx="42015">
                  <c:v>0.94221509999999997</c:v>
                </c:pt>
                <c:pt idx="42016">
                  <c:v>1.0037457999999999</c:v>
                </c:pt>
                <c:pt idx="42017">
                  <c:v>0.98357609999999995</c:v>
                </c:pt>
                <c:pt idx="42018">
                  <c:v>0.99248939999999997</c:v>
                </c:pt>
                <c:pt idx="42019">
                  <c:v>1.0003632</c:v>
                </c:pt>
                <c:pt idx="42020">
                  <c:v>1.000794</c:v>
                </c:pt>
                <c:pt idx="42021">
                  <c:v>0.98804592999999996</c:v>
                </c:pt>
                <c:pt idx="42022">
                  <c:v>0.99402400000000002</c:v>
                </c:pt>
                <c:pt idx="42023">
                  <c:v>0.99399170000000003</c:v>
                </c:pt>
                <c:pt idx="42024">
                  <c:v>1.0003632</c:v>
                </c:pt>
                <c:pt idx="42025">
                  <c:v>0.99912659999999998</c:v>
                </c:pt>
                <c:pt idx="42026">
                  <c:v>0.98869914000000003</c:v>
                </c:pt>
                <c:pt idx="42027">
                  <c:v>0.98002993999999999</c:v>
                </c:pt>
                <c:pt idx="42028">
                  <c:v>0.99173677000000005</c:v>
                </c:pt>
                <c:pt idx="42029">
                  <c:v>0.99988264000000004</c:v>
                </c:pt>
                <c:pt idx="42030">
                  <c:v>0.99952054000000001</c:v>
                </c:pt>
                <c:pt idx="42031">
                  <c:v>0.99943539999999997</c:v>
                </c:pt>
                <c:pt idx="42032">
                  <c:v>0.99991940000000001</c:v>
                </c:pt>
                <c:pt idx="42033">
                  <c:v>1.0010998</c:v>
                </c:pt>
                <c:pt idx="42034">
                  <c:v>0.98847379999999996</c:v>
                </c:pt>
                <c:pt idx="42035">
                  <c:v>0.989147</c:v>
                </c:pt>
                <c:pt idx="42036">
                  <c:v>1.0009724</c:v>
                </c:pt>
                <c:pt idx="42037">
                  <c:v>0.99935980000000002</c:v>
                </c:pt>
                <c:pt idx="42038">
                  <c:v>0.96828950000000003</c:v>
                </c:pt>
                <c:pt idx="42039">
                  <c:v>0.99994170000000004</c:v>
                </c:pt>
                <c:pt idx="42040">
                  <c:v>0.99819374000000005</c:v>
                </c:pt>
                <c:pt idx="42041">
                  <c:v>0.99697285999999996</c:v>
                </c:pt>
                <c:pt idx="42042">
                  <c:v>0.99951849999999998</c:v>
                </c:pt>
                <c:pt idx="42043">
                  <c:v>0.97352415000000003</c:v>
                </c:pt>
                <c:pt idx="42044">
                  <c:v>1.0010028</c:v>
                </c:pt>
                <c:pt idx="42045">
                  <c:v>0.99717045000000004</c:v>
                </c:pt>
                <c:pt idx="42046">
                  <c:v>0.99190027000000003</c:v>
                </c:pt>
                <c:pt idx="42047">
                  <c:v>0.99895537000000001</c:v>
                </c:pt>
                <c:pt idx="42048">
                  <c:v>1.0015457999999999</c:v>
                </c:pt>
                <c:pt idx="42049">
                  <c:v>0.99801810000000002</c:v>
                </c:pt>
                <c:pt idx="42050">
                  <c:v>0.99663769999999996</c:v>
                </c:pt>
                <c:pt idx="42051">
                  <c:v>0.99838499999999997</c:v>
                </c:pt>
                <c:pt idx="42052">
                  <c:v>0.99528532999999997</c:v>
                </c:pt>
                <c:pt idx="42053">
                  <c:v>0.99277716999999999</c:v>
                </c:pt>
                <c:pt idx="42054">
                  <c:v>0.99919069999999999</c:v>
                </c:pt>
                <c:pt idx="42055">
                  <c:v>1.0019089999999999</c:v>
                </c:pt>
                <c:pt idx="42056">
                  <c:v>0.97601603999999997</c:v>
                </c:pt>
                <c:pt idx="42057">
                  <c:v>1.0002707</c:v>
                </c:pt>
                <c:pt idx="42058">
                  <c:v>1.0034126000000001</c:v>
                </c:pt>
                <c:pt idx="42059">
                  <c:v>0.99686474000000003</c:v>
                </c:pt>
                <c:pt idx="42060">
                  <c:v>0.99921143000000001</c:v>
                </c:pt>
                <c:pt idx="42061">
                  <c:v>0.99779874000000002</c:v>
                </c:pt>
                <c:pt idx="42062">
                  <c:v>0.9899386</c:v>
                </c:pt>
                <c:pt idx="42063">
                  <c:v>0.99396675999999995</c:v>
                </c:pt>
                <c:pt idx="42064">
                  <c:v>0.97425335999999996</c:v>
                </c:pt>
                <c:pt idx="42065">
                  <c:v>1.0020951</c:v>
                </c:pt>
                <c:pt idx="42066">
                  <c:v>0.99690676</c:v>
                </c:pt>
                <c:pt idx="42067">
                  <c:v>0.99996949999999996</c:v>
                </c:pt>
                <c:pt idx="42068">
                  <c:v>1.0005473</c:v>
                </c:pt>
                <c:pt idx="42069">
                  <c:v>0.99622023000000004</c:v>
                </c:pt>
                <c:pt idx="42070">
                  <c:v>1.0012093</c:v>
                </c:pt>
                <c:pt idx="42071">
                  <c:v>0.96159700000000004</c:v>
                </c:pt>
                <c:pt idx="42072">
                  <c:v>1.0016546</c:v>
                </c:pt>
                <c:pt idx="42073">
                  <c:v>0.97588439999999999</c:v>
                </c:pt>
                <c:pt idx="42074">
                  <c:v>0.99440459999999997</c:v>
                </c:pt>
                <c:pt idx="42075">
                  <c:v>1.0000465999999999</c:v>
                </c:pt>
                <c:pt idx="42076">
                  <c:v>0.99807835</c:v>
                </c:pt>
                <c:pt idx="42077">
                  <c:v>0.99829179999999995</c:v>
                </c:pt>
                <c:pt idx="42078">
                  <c:v>0.99323720000000004</c:v>
                </c:pt>
                <c:pt idx="42079">
                  <c:v>0.98989355999999995</c:v>
                </c:pt>
                <c:pt idx="42080">
                  <c:v>0.97066414000000001</c:v>
                </c:pt>
                <c:pt idx="42081">
                  <c:v>0.99061120000000003</c:v>
                </c:pt>
                <c:pt idx="42082">
                  <c:v>0.99981299999999995</c:v>
                </c:pt>
                <c:pt idx="42083">
                  <c:v>0.99864269999999999</c:v>
                </c:pt>
                <c:pt idx="42084">
                  <c:v>1.0002580999999999</c:v>
                </c:pt>
                <c:pt idx="42085">
                  <c:v>0.99476299999999995</c:v>
                </c:pt>
                <c:pt idx="42086">
                  <c:v>0.95976839999999997</c:v>
                </c:pt>
                <c:pt idx="42087">
                  <c:v>0.99914480000000006</c:v>
                </c:pt>
                <c:pt idx="42088">
                  <c:v>0.95290940000000002</c:v>
                </c:pt>
                <c:pt idx="42089">
                  <c:v>1.0000225</c:v>
                </c:pt>
                <c:pt idx="42090">
                  <c:v>0.99733170000000004</c:v>
                </c:pt>
                <c:pt idx="42091">
                  <c:v>1.0024945000000001</c:v>
                </c:pt>
                <c:pt idx="42092">
                  <c:v>1.0013479000000001</c:v>
                </c:pt>
                <c:pt idx="42093">
                  <c:v>0.99940485000000001</c:v>
                </c:pt>
                <c:pt idx="42094">
                  <c:v>0.99956447000000004</c:v>
                </c:pt>
                <c:pt idx="42095">
                  <c:v>0.98819022999999995</c:v>
                </c:pt>
                <c:pt idx="42096">
                  <c:v>1.0001842999999999</c:v>
                </c:pt>
                <c:pt idx="42097">
                  <c:v>0.99844089999999996</c:v>
                </c:pt>
                <c:pt idx="42098">
                  <c:v>0.99293089999999995</c:v>
                </c:pt>
                <c:pt idx="42099">
                  <c:v>0.96078836999999995</c:v>
                </c:pt>
                <c:pt idx="42100">
                  <c:v>1.0038741</c:v>
                </c:pt>
                <c:pt idx="42101">
                  <c:v>0.99782216999999995</c:v>
                </c:pt>
                <c:pt idx="42102">
                  <c:v>0.99984044000000005</c:v>
                </c:pt>
                <c:pt idx="42103">
                  <c:v>0.99949560000000004</c:v>
                </c:pt>
                <c:pt idx="42104">
                  <c:v>1.0003804000000001</c:v>
                </c:pt>
                <c:pt idx="42105">
                  <c:v>0.9709738</c:v>
                </c:pt>
                <c:pt idx="42106">
                  <c:v>0.98803806000000005</c:v>
                </c:pt>
                <c:pt idx="42107">
                  <c:v>0.95659727000000006</c:v>
                </c:pt>
                <c:pt idx="42108">
                  <c:v>0.96904959999999996</c:v>
                </c:pt>
                <c:pt idx="42109">
                  <c:v>1.0066668999999999</c:v>
                </c:pt>
                <c:pt idx="42110">
                  <c:v>0.97519034000000004</c:v>
                </c:pt>
                <c:pt idx="42111">
                  <c:v>0.99743079999999995</c:v>
                </c:pt>
                <c:pt idx="42112">
                  <c:v>1.0005710000000001</c:v>
                </c:pt>
                <c:pt idx="42113">
                  <c:v>0.98282033000000002</c:v>
                </c:pt>
                <c:pt idx="42114">
                  <c:v>0.98931824999999995</c:v>
                </c:pt>
                <c:pt idx="42115">
                  <c:v>0.97635400000000006</c:v>
                </c:pt>
                <c:pt idx="42116">
                  <c:v>0.99382185999999995</c:v>
                </c:pt>
                <c:pt idx="42117">
                  <c:v>1.0000340000000001</c:v>
                </c:pt>
                <c:pt idx="42118">
                  <c:v>0.99673604999999998</c:v>
                </c:pt>
                <c:pt idx="42119">
                  <c:v>0.99287015000000001</c:v>
                </c:pt>
                <c:pt idx="42120">
                  <c:v>0.99359600000000003</c:v>
                </c:pt>
                <c:pt idx="42121">
                  <c:v>1.0011444</c:v>
                </c:pt>
                <c:pt idx="42122">
                  <c:v>0.99773276</c:v>
                </c:pt>
                <c:pt idx="42123">
                  <c:v>0.99700060000000001</c:v>
                </c:pt>
                <c:pt idx="42124">
                  <c:v>1.0002745</c:v>
                </c:pt>
                <c:pt idx="42125">
                  <c:v>0.97322476000000002</c:v>
                </c:pt>
                <c:pt idx="42126">
                  <c:v>0.99778339999999999</c:v>
                </c:pt>
                <c:pt idx="42127">
                  <c:v>1.0027174999999999</c:v>
                </c:pt>
                <c:pt idx="42128">
                  <c:v>0.98636674999999996</c:v>
                </c:pt>
                <c:pt idx="42129">
                  <c:v>0.99148000000000003</c:v>
                </c:pt>
                <c:pt idx="42130">
                  <c:v>1.0001</c:v>
                </c:pt>
                <c:pt idx="42131">
                  <c:v>0.99920094000000004</c:v>
                </c:pt>
                <c:pt idx="42132">
                  <c:v>0.99346190000000001</c:v>
                </c:pt>
                <c:pt idx="42133">
                  <c:v>0.99896973</c:v>
                </c:pt>
                <c:pt idx="42134">
                  <c:v>0.99972260000000002</c:v>
                </c:pt>
                <c:pt idx="42135">
                  <c:v>0.99941343000000005</c:v>
                </c:pt>
                <c:pt idx="42136">
                  <c:v>0.99169487000000001</c:v>
                </c:pt>
                <c:pt idx="42137">
                  <c:v>0.99936510000000001</c:v>
                </c:pt>
                <c:pt idx="42138">
                  <c:v>0.99722440000000001</c:v>
                </c:pt>
                <c:pt idx="42139">
                  <c:v>0.99781229999999999</c:v>
                </c:pt>
                <c:pt idx="42140">
                  <c:v>0.98044810000000004</c:v>
                </c:pt>
                <c:pt idx="42141">
                  <c:v>0.99841665999999996</c:v>
                </c:pt>
                <c:pt idx="42142">
                  <c:v>0.98921954999999995</c:v>
                </c:pt>
                <c:pt idx="42143">
                  <c:v>0.99766489999999997</c:v>
                </c:pt>
                <c:pt idx="42144">
                  <c:v>0.98860073000000004</c:v>
                </c:pt>
                <c:pt idx="42145">
                  <c:v>1.0002340000000001</c:v>
                </c:pt>
                <c:pt idx="42146">
                  <c:v>0.99795730000000005</c:v>
                </c:pt>
                <c:pt idx="42147">
                  <c:v>1.0006170999999999</c:v>
                </c:pt>
                <c:pt idx="42148">
                  <c:v>1.0007709</c:v>
                </c:pt>
                <c:pt idx="42149">
                  <c:v>0.99973153999999997</c:v>
                </c:pt>
                <c:pt idx="42150">
                  <c:v>0.99984649999999997</c:v>
                </c:pt>
                <c:pt idx="42151">
                  <c:v>0.94503766</c:v>
                </c:pt>
                <c:pt idx="42152">
                  <c:v>0.99301594000000004</c:v>
                </c:pt>
                <c:pt idx="42153">
                  <c:v>0.98847549999999995</c:v>
                </c:pt>
                <c:pt idx="42154">
                  <c:v>0.99573210000000001</c:v>
                </c:pt>
                <c:pt idx="42155">
                  <c:v>1.0009401</c:v>
                </c:pt>
                <c:pt idx="42156">
                  <c:v>0.9948785</c:v>
                </c:pt>
                <c:pt idx="42157">
                  <c:v>0.94284712999999998</c:v>
                </c:pt>
                <c:pt idx="42158">
                  <c:v>0.93892089999999995</c:v>
                </c:pt>
                <c:pt idx="42159">
                  <c:v>1.0002401000000001</c:v>
                </c:pt>
                <c:pt idx="42160">
                  <c:v>0.99776989999999999</c:v>
                </c:pt>
                <c:pt idx="42161">
                  <c:v>0.87162715000000002</c:v>
                </c:pt>
                <c:pt idx="42162">
                  <c:v>0.99931895999999998</c:v>
                </c:pt>
                <c:pt idx="42163">
                  <c:v>0.9902166</c:v>
                </c:pt>
                <c:pt idx="42164">
                  <c:v>0.99546056999999999</c:v>
                </c:pt>
                <c:pt idx="42165">
                  <c:v>0.97776960000000002</c:v>
                </c:pt>
                <c:pt idx="42166">
                  <c:v>0.99649909999999997</c:v>
                </c:pt>
                <c:pt idx="42167">
                  <c:v>0.99978465000000005</c:v>
                </c:pt>
                <c:pt idx="42168">
                  <c:v>0.99277793999999997</c:v>
                </c:pt>
                <c:pt idx="42169">
                  <c:v>1.0004299000000001</c:v>
                </c:pt>
                <c:pt idx="42170">
                  <c:v>1.0008934</c:v>
                </c:pt>
                <c:pt idx="42171">
                  <c:v>0.97996430000000001</c:v>
                </c:pt>
                <c:pt idx="42172">
                  <c:v>0.99753689999999995</c:v>
                </c:pt>
                <c:pt idx="42173">
                  <c:v>0.96256640000000004</c:v>
                </c:pt>
                <c:pt idx="42174">
                  <c:v>1.0001842999999999</c:v>
                </c:pt>
                <c:pt idx="42175">
                  <c:v>0.99776569999999998</c:v>
                </c:pt>
                <c:pt idx="42176">
                  <c:v>0.99822100000000002</c:v>
                </c:pt>
                <c:pt idx="42177">
                  <c:v>1.000205</c:v>
                </c:pt>
                <c:pt idx="42178">
                  <c:v>0.99961109999999997</c:v>
                </c:pt>
                <c:pt idx="42179">
                  <c:v>0.98528680000000002</c:v>
                </c:pt>
                <c:pt idx="42180">
                  <c:v>0.99940830000000003</c:v>
                </c:pt>
                <c:pt idx="42181">
                  <c:v>0.95938617000000004</c:v>
                </c:pt>
                <c:pt idx="42182">
                  <c:v>0.94873379999999996</c:v>
                </c:pt>
                <c:pt idx="42183">
                  <c:v>0.99344580000000005</c:v>
                </c:pt>
                <c:pt idx="42184">
                  <c:v>1.0007117000000001</c:v>
                </c:pt>
                <c:pt idx="42185">
                  <c:v>0.98518490000000003</c:v>
                </c:pt>
                <c:pt idx="42186">
                  <c:v>0.98091315999999995</c:v>
                </c:pt>
                <c:pt idx="42187">
                  <c:v>0.99161034999999997</c:v>
                </c:pt>
                <c:pt idx="42188">
                  <c:v>0.99767214000000004</c:v>
                </c:pt>
                <c:pt idx="42189">
                  <c:v>0.98040735999999995</c:v>
                </c:pt>
                <c:pt idx="42190">
                  <c:v>0.99885774000000005</c:v>
                </c:pt>
                <c:pt idx="42191">
                  <c:v>0.99269209999999997</c:v>
                </c:pt>
                <c:pt idx="42192">
                  <c:v>1.0001842999999999</c:v>
                </c:pt>
                <c:pt idx="42193">
                  <c:v>0.99860024000000003</c:v>
                </c:pt>
                <c:pt idx="42194">
                  <c:v>0.981402</c:v>
                </c:pt>
                <c:pt idx="42195">
                  <c:v>0.99806194999999998</c:v>
                </c:pt>
                <c:pt idx="42196">
                  <c:v>1.0001225</c:v>
                </c:pt>
                <c:pt idx="42197">
                  <c:v>0.94507545000000004</c:v>
                </c:pt>
                <c:pt idx="42198">
                  <c:v>0.96972239999999998</c:v>
                </c:pt>
                <c:pt idx="42199">
                  <c:v>0.99948179999999998</c:v>
                </c:pt>
                <c:pt idx="42200">
                  <c:v>0.96947234999999998</c:v>
                </c:pt>
                <c:pt idx="42201">
                  <c:v>0.99324553999999998</c:v>
                </c:pt>
                <c:pt idx="42202">
                  <c:v>0.99953634000000002</c:v>
                </c:pt>
                <c:pt idx="42203">
                  <c:v>0.99914499999999995</c:v>
                </c:pt>
                <c:pt idx="42204">
                  <c:v>0.99358990000000003</c:v>
                </c:pt>
                <c:pt idx="42205">
                  <c:v>1.0002085999999999</c:v>
                </c:pt>
                <c:pt idx="42206">
                  <c:v>0.99721740000000003</c:v>
                </c:pt>
                <c:pt idx="42207">
                  <c:v>1.0022981</c:v>
                </c:pt>
                <c:pt idx="42208">
                  <c:v>0.99802374999999999</c:v>
                </c:pt>
                <c:pt idx="42209">
                  <c:v>0.99893944999999995</c:v>
                </c:pt>
                <c:pt idx="42210">
                  <c:v>0.92852400000000002</c:v>
                </c:pt>
                <c:pt idx="42211">
                  <c:v>1.0000952000000001</c:v>
                </c:pt>
                <c:pt idx="42212">
                  <c:v>0.99645983999999999</c:v>
                </c:pt>
                <c:pt idx="42213">
                  <c:v>1.0000426</c:v>
                </c:pt>
                <c:pt idx="42214">
                  <c:v>0.99866169999999999</c:v>
                </c:pt>
                <c:pt idx="42215">
                  <c:v>0.99068296</c:v>
                </c:pt>
                <c:pt idx="42216">
                  <c:v>0.98872420000000005</c:v>
                </c:pt>
                <c:pt idx="42217">
                  <c:v>0.98990049999999996</c:v>
                </c:pt>
                <c:pt idx="42218">
                  <c:v>1.0014122999999999</c:v>
                </c:pt>
                <c:pt idx="42219">
                  <c:v>1.0018594999999999</c:v>
                </c:pt>
                <c:pt idx="42220">
                  <c:v>0.99853840000000005</c:v>
                </c:pt>
                <c:pt idx="42221">
                  <c:v>0.98718404999999998</c:v>
                </c:pt>
                <c:pt idx="42222">
                  <c:v>0.99027829999999994</c:v>
                </c:pt>
                <c:pt idx="42223">
                  <c:v>0.99785243999999995</c:v>
                </c:pt>
                <c:pt idx="42224">
                  <c:v>1.0000699</c:v>
                </c:pt>
                <c:pt idx="42225">
                  <c:v>0.99892990000000004</c:v>
                </c:pt>
                <c:pt idx="42226">
                  <c:v>0.98810273000000004</c:v>
                </c:pt>
                <c:pt idx="42227">
                  <c:v>0.98555046000000002</c:v>
                </c:pt>
                <c:pt idx="42228">
                  <c:v>1.0001043000000001</c:v>
                </c:pt>
                <c:pt idx="42229">
                  <c:v>0.94982122999999996</c:v>
                </c:pt>
                <c:pt idx="42230">
                  <c:v>1.00203</c:v>
                </c:pt>
                <c:pt idx="42231">
                  <c:v>0.99222330000000003</c:v>
                </c:pt>
                <c:pt idx="42232">
                  <c:v>0.99605920000000003</c:v>
                </c:pt>
                <c:pt idx="42233">
                  <c:v>0.99790365000000003</c:v>
                </c:pt>
                <c:pt idx="42234">
                  <c:v>0.95964700000000003</c:v>
                </c:pt>
                <c:pt idx="42235">
                  <c:v>0.99302319999999999</c:v>
                </c:pt>
                <c:pt idx="42236">
                  <c:v>0.9980194</c:v>
                </c:pt>
                <c:pt idx="42237">
                  <c:v>1.0001575</c:v>
                </c:pt>
                <c:pt idx="42238">
                  <c:v>0.9741649</c:v>
                </c:pt>
                <c:pt idx="42239">
                  <c:v>1.0051827</c:v>
                </c:pt>
                <c:pt idx="42240">
                  <c:v>0.97139317000000003</c:v>
                </c:pt>
                <c:pt idx="42241">
                  <c:v>0.99967399999999995</c:v>
                </c:pt>
                <c:pt idx="42242">
                  <c:v>1.0003784</c:v>
                </c:pt>
                <c:pt idx="42243">
                  <c:v>0.99521800000000005</c:v>
                </c:pt>
                <c:pt idx="42244">
                  <c:v>0.99874379999999996</c:v>
                </c:pt>
                <c:pt idx="42245">
                  <c:v>0.97382679999999999</c:v>
                </c:pt>
                <c:pt idx="42246">
                  <c:v>0.99899833999999998</c:v>
                </c:pt>
                <c:pt idx="42247">
                  <c:v>0.99147635999999995</c:v>
                </c:pt>
                <c:pt idx="42248">
                  <c:v>0.98994260000000001</c:v>
                </c:pt>
                <c:pt idx="42249">
                  <c:v>0.99888299999999997</c:v>
                </c:pt>
                <c:pt idx="42250">
                  <c:v>0.99832034000000003</c:v>
                </c:pt>
                <c:pt idx="42251">
                  <c:v>0.9765296</c:v>
                </c:pt>
                <c:pt idx="42252">
                  <c:v>0.98875199999999996</c:v>
                </c:pt>
                <c:pt idx="42253">
                  <c:v>0.98819089999999998</c:v>
                </c:pt>
                <c:pt idx="42254">
                  <c:v>0.97887840000000004</c:v>
                </c:pt>
                <c:pt idx="42255">
                  <c:v>0.99731594000000001</c:v>
                </c:pt>
                <c:pt idx="42256">
                  <c:v>0.99624663999999996</c:v>
                </c:pt>
                <c:pt idx="42257">
                  <c:v>1.0008081</c:v>
                </c:pt>
                <c:pt idx="42258">
                  <c:v>1.0007174999999999</c:v>
                </c:pt>
                <c:pt idx="42259">
                  <c:v>1.0000656000000001</c:v>
                </c:pt>
                <c:pt idx="42260">
                  <c:v>0.99872607000000002</c:v>
                </c:pt>
                <c:pt idx="42261">
                  <c:v>0.99949969999999999</c:v>
                </c:pt>
                <c:pt idx="42262">
                  <c:v>1.0016891999999999</c:v>
                </c:pt>
                <c:pt idx="42263">
                  <c:v>1.0001842999999999</c:v>
                </c:pt>
                <c:pt idx="42264">
                  <c:v>0.94257057</c:v>
                </c:pt>
                <c:pt idx="42265">
                  <c:v>1.0021319</c:v>
                </c:pt>
                <c:pt idx="42266">
                  <c:v>1.0010296999999999</c:v>
                </c:pt>
                <c:pt idx="42267">
                  <c:v>0.97797480000000003</c:v>
                </c:pt>
                <c:pt idx="42268">
                  <c:v>1.0005516999999999</c:v>
                </c:pt>
                <c:pt idx="42269">
                  <c:v>0.99477990000000005</c:v>
                </c:pt>
                <c:pt idx="42270">
                  <c:v>1.0065333999999999</c:v>
                </c:pt>
                <c:pt idx="42271">
                  <c:v>1.0012519</c:v>
                </c:pt>
                <c:pt idx="42272">
                  <c:v>0.87220980000000004</c:v>
                </c:pt>
                <c:pt idx="42273">
                  <c:v>0.99261319999999997</c:v>
                </c:pt>
                <c:pt idx="42274">
                  <c:v>0.99897957000000004</c:v>
                </c:pt>
                <c:pt idx="42275">
                  <c:v>0.99854803000000003</c:v>
                </c:pt>
                <c:pt idx="42276">
                  <c:v>0.99369260000000004</c:v>
                </c:pt>
                <c:pt idx="42277">
                  <c:v>0.99987835000000003</c:v>
                </c:pt>
                <c:pt idx="42278">
                  <c:v>0.98882663000000004</c:v>
                </c:pt>
                <c:pt idx="42279">
                  <c:v>1.0025261999999999</c:v>
                </c:pt>
                <c:pt idx="42280">
                  <c:v>1.0010948</c:v>
                </c:pt>
                <c:pt idx="42281">
                  <c:v>0.99736619999999998</c:v>
                </c:pt>
                <c:pt idx="42282">
                  <c:v>1.0005113000000001</c:v>
                </c:pt>
                <c:pt idx="42283">
                  <c:v>0.9925929</c:v>
                </c:pt>
                <c:pt idx="42284">
                  <c:v>1.0018506</c:v>
                </c:pt>
                <c:pt idx="42285">
                  <c:v>0.99177400000000004</c:v>
                </c:pt>
                <c:pt idx="42286">
                  <c:v>0.99906249999999996</c:v>
                </c:pt>
                <c:pt idx="42287">
                  <c:v>0.99855614000000004</c:v>
                </c:pt>
                <c:pt idx="42288">
                  <c:v>0.98838110000000001</c:v>
                </c:pt>
                <c:pt idx="42289">
                  <c:v>0.9989884</c:v>
                </c:pt>
                <c:pt idx="42290">
                  <c:v>0.98529493999999995</c:v>
                </c:pt>
                <c:pt idx="42291">
                  <c:v>0.99705904999999995</c:v>
                </c:pt>
                <c:pt idx="42292">
                  <c:v>0.99662300000000004</c:v>
                </c:pt>
                <c:pt idx="42293">
                  <c:v>0.99360749999999998</c:v>
                </c:pt>
                <c:pt idx="42294">
                  <c:v>0.99905836999999997</c:v>
                </c:pt>
                <c:pt idx="42295">
                  <c:v>0.99893295999999998</c:v>
                </c:pt>
                <c:pt idx="42296">
                  <c:v>0.98251699999999997</c:v>
                </c:pt>
                <c:pt idx="42297">
                  <c:v>0.97112226000000001</c:v>
                </c:pt>
                <c:pt idx="42298">
                  <c:v>0.99946939999999995</c:v>
                </c:pt>
                <c:pt idx="42299">
                  <c:v>0.99912849999999997</c:v>
                </c:pt>
                <c:pt idx="42300">
                  <c:v>0.99873409999999996</c:v>
                </c:pt>
                <c:pt idx="42301">
                  <c:v>0.99987320000000002</c:v>
                </c:pt>
                <c:pt idx="42302">
                  <c:v>0.94212320000000005</c:v>
                </c:pt>
                <c:pt idx="42303">
                  <c:v>0.99684609999999996</c:v>
                </c:pt>
                <c:pt idx="42304">
                  <c:v>0.98916660000000001</c:v>
                </c:pt>
                <c:pt idx="42305">
                  <c:v>0.97032940000000001</c:v>
                </c:pt>
                <c:pt idx="42306">
                  <c:v>0.98707129999999998</c:v>
                </c:pt>
                <c:pt idx="42307">
                  <c:v>0.95180880000000001</c:v>
                </c:pt>
                <c:pt idx="42308">
                  <c:v>0.98804915000000004</c:v>
                </c:pt>
                <c:pt idx="42309">
                  <c:v>0.99971133000000001</c:v>
                </c:pt>
                <c:pt idx="42310">
                  <c:v>0.99391260000000003</c:v>
                </c:pt>
                <c:pt idx="42311">
                  <c:v>0.91557529999999998</c:v>
                </c:pt>
                <c:pt idx="42312">
                  <c:v>0.9999709</c:v>
                </c:pt>
                <c:pt idx="42313">
                  <c:v>0.99488900000000002</c:v>
                </c:pt>
                <c:pt idx="42314">
                  <c:v>1.0001</c:v>
                </c:pt>
                <c:pt idx="42315">
                  <c:v>1.0000807</c:v>
                </c:pt>
                <c:pt idx="42316">
                  <c:v>0.99890303999999996</c:v>
                </c:pt>
                <c:pt idx="42317">
                  <c:v>0.99641950000000001</c:v>
                </c:pt>
                <c:pt idx="42318">
                  <c:v>0.99359642999999997</c:v>
                </c:pt>
                <c:pt idx="42319">
                  <c:v>1.0014632999999999</c:v>
                </c:pt>
                <c:pt idx="42320">
                  <c:v>1.0026653000000001</c:v>
                </c:pt>
                <c:pt idx="42321">
                  <c:v>0.97904897000000002</c:v>
                </c:pt>
                <c:pt idx="42322">
                  <c:v>1.0001013999999999</c:v>
                </c:pt>
                <c:pt idx="42323">
                  <c:v>0.99389559999999999</c:v>
                </c:pt>
                <c:pt idx="42324">
                  <c:v>1.0007313</c:v>
                </c:pt>
                <c:pt idx="42325">
                  <c:v>0.95006060000000003</c:v>
                </c:pt>
                <c:pt idx="42326">
                  <c:v>0.99795279999999997</c:v>
                </c:pt>
                <c:pt idx="42327">
                  <c:v>0.99509937000000004</c:v>
                </c:pt>
                <c:pt idx="42328">
                  <c:v>0.98781514000000004</c:v>
                </c:pt>
                <c:pt idx="42329">
                  <c:v>1.0007044</c:v>
                </c:pt>
                <c:pt idx="42330">
                  <c:v>0.97793859999999999</c:v>
                </c:pt>
                <c:pt idx="42331">
                  <c:v>0.99440724000000003</c:v>
                </c:pt>
                <c:pt idx="42332">
                  <c:v>0.99039969999999999</c:v>
                </c:pt>
                <c:pt idx="42333">
                  <c:v>0.98018145999999995</c:v>
                </c:pt>
                <c:pt idx="42334">
                  <c:v>1.0013148999999999</c:v>
                </c:pt>
                <c:pt idx="42335">
                  <c:v>0.99583619999999995</c:v>
                </c:pt>
                <c:pt idx="42336">
                  <c:v>1.0000707</c:v>
                </c:pt>
                <c:pt idx="42337">
                  <c:v>0.98598300000000005</c:v>
                </c:pt>
                <c:pt idx="42338">
                  <c:v>0.98344063999999998</c:v>
                </c:pt>
                <c:pt idx="42339">
                  <c:v>0.96416336000000002</c:v>
                </c:pt>
                <c:pt idx="42340">
                  <c:v>0.96469336999999999</c:v>
                </c:pt>
                <c:pt idx="42341">
                  <c:v>1.0025166999999999</c:v>
                </c:pt>
                <c:pt idx="42342">
                  <c:v>0.99377360000000003</c:v>
                </c:pt>
                <c:pt idx="42343">
                  <c:v>0.99889190000000005</c:v>
                </c:pt>
                <c:pt idx="42344">
                  <c:v>0.98028504999999999</c:v>
                </c:pt>
                <c:pt idx="42345">
                  <c:v>0.9989015</c:v>
                </c:pt>
                <c:pt idx="42346">
                  <c:v>0.99026877000000002</c:v>
                </c:pt>
                <c:pt idx="42347">
                  <c:v>1.0002035</c:v>
                </c:pt>
                <c:pt idx="42348">
                  <c:v>0.99865709999999996</c:v>
                </c:pt>
                <c:pt idx="42349">
                  <c:v>0.98543689999999995</c:v>
                </c:pt>
                <c:pt idx="42350">
                  <c:v>1.0006523000000001</c:v>
                </c:pt>
                <c:pt idx="42351">
                  <c:v>1.0010948</c:v>
                </c:pt>
                <c:pt idx="42352">
                  <c:v>0.97192054999999999</c:v>
                </c:pt>
                <c:pt idx="42353">
                  <c:v>0.98725300000000005</c:v>
                </c:pt>
                <c:pt idx="42354">
                  <c:v>1.0019822</c:v>
                </c:pt>
                <c:pt idx="42355">
                  <c:v>0.99772839999999996</c:v>
                </c:pt>
                <c:pt idx="42356">
                  <c:v>0.95789259999999998</c:v>
                </c:pt>
                <c:pt idx="42357">
                  <c:v>0.93218990000000002</c:v>
                </c:pt>
                <c:pt idx="42358">
                  <c:v>1.0006907</c:v>
                </c:pt>
                <c:pt idx="42359">
                  <c:v>0.99667519999999998</c:v>
                </c:pt>
                <c:pt idx="42360">
                  <c:v>1.0000078999999999</c:v>
                </c:pt>
                <c:pt idx="42361">
                  <c:v>0.9973957</c:v>
                </c:pt>
                <c:pt idx="42362">
                  <c:v>0.99061849999999996</c:v>
                </c:pt>
                <c:pt idx="42363">
                  <c:v>0.99879956000000003</c:v>
                </c:pt>
                <c:pt idx="42364">
                  <c:v>0.98488149999999997</c:v>
                </c:pt>
                <c:pt idx="42365">
                  <c:v>0.99319389999999996</c:v>
                </c:pt>
                <c:pt idx="42366">
                  <c:v>0.99449290000000001</c:v>
                </c:pt>
                <c:pt idx="42367">
                  <c:v>0.99664140000000001</c:v>
                </c:pt>
                <c:pt idx="42368">
                  <c:v>0.9999941</c:v>
                </c:pt>
                <c:pt idx="42369">
                  <c:v>0.9928148</c:v>
                </c:pt>
                <c:pt idx="42370">
                  <c:v>0.97542065</c:v>
                </c:pt>
                <c:pt idx="42371">
                  <c:v>0.97750340000000002</c:v>
                </c:pt>
                <c:pt idx="42372">
                  <c:v>0.99416125</c:v>
                </c:pt>
                <c:pt idx="42373">
                  <c:v>0.9897492</c:v>
                </c:pt>
                <c:pt idx="42374">
                  <c:v>1.0021317999999999</c:v>
                </c:pt>
                <c:pt idx="42375">
                  <c:v>0.98131290000000004</c:v>
                </c:pt>
                <c:pt idx="42376">
                  <c:v>0.99850594999999998</c:v>
                </c:pt>
                <c:pt idx="42377">
                  <c:v>0.99503814999999995</c:v>
                </c:pt>
                <c:pt idx="42378">
                  <c:v>0.99330974000000005</c:v>
                </c:pt>
                <c:pt idx="42379">
                  <c:v>0.99532693999999999</c:v>
                </c:pt>
                <c:pt idx="42380">
                  <c:v>0.99613370000000001</c:v>
                </c:pt>
                <c:pt idx="42381">
                  <c:v>1.0012093</c:v>
                </c:pt>
                <c:pt idx="42382">
                  <c:v>0.99866080000000002</c:v>
                </c:pt>
                <c:pt idx="42383">
                  <c:v>1.0000699</c:v>
                </c:pt>
                <c:pt idx="42384">
                  <c:v>0.96304149999999999</c:v>
                </c:pt>
                <c:pt idx="42385">
                  <c:v>0.99523883999999996</c:v>
                </c:pt>
                <c:pt idx="42386">
                  <c:v>1.001152</c:v>
                </c:pt>
                <c:pt idx="42387">
                  <c:v>0.99938667000000003</c:v>
                </c:pt>
                <c:pt idx="42388">
                  <c:v>0.78199189999999996</c:v>
                </c:pt>
                <c:pt idx="42389">
                  <c:v>0.99921159999999998</c:v>
                </c:pt>
                <c:pt idx="42390">
                  <c:v>0.99980086000000001</c:v>
                </c:pt>
                <c:pt idx="42391">
                  <c:v>0.99934124999999996</c:v>
                </c:pt>
                <c:pt idx="42392">
                  <c:v>0.98753022999999995</c:v>
                </c:pt>
                <c:pt idx="42393">
                  <c:v>0.99988140000000003</c:v>
                </c:pt>
                <c:pt idx="42394">
                  <c:v>0.99839394999999997</c:v>
                </c:pt>
                <c:pt idx="42395">
                  <c:v>0.98669225000000005</c:v>
                </c:pt>
                <c:pt idx="42396">
                  <c:v>0.99505657000000003</c:v>
                </c:pt>
                <c:pt idx="42397">
                  <c:v>1.0002762000000001</c:v>
                </c:pt>
                <c:pt idx="42398">
                  <c:v>1.0004774000000001</c:v>
                </c:pt>
                <c:pt idx="42399">
                  <c:v>1.002254</c:v>
                </c:pt>
                <c:pt idx="42400">
                  <c:v>0.99704766</c:v>
                </c:pt>
                <c:pt idx="42401">
                  <c:v>0.99156385999999996</c:v>
                </c:pt>
                <c:pt idx="42402">
                  <c:v>0.99506616999999997</c:v>
                </c:pt>
                <c:pt idx="42403">
                  <c:v>0.99747520000000001</c:v>
                </c:pt>
                <c:pt idx="42404">
                  <c:v>0.99172400000000005</c:v>
                </c:pt>
                <c:pt idx="42405">
                  <c:v>1.0000274</c:v>
                </c:pt>
                <c:pt idx="42406">
                  <c:v>0.97571609999999998</c:v>
                </c:pt>
                <c:pt idx="42407">
                  <c:v>0.97095940000000003</c:v>
                </c:pt>
                <c:pt idx="42408">
                  <c:v>0.99478376000000002</c:v>
                </c:pt>
                <c:pt idx="42409">
                  <c:v>0.99236400000000002</c:v>
                </c:pt>
                <c:pt idx="42410">
                  <c:v>1.0015504</c:v>
                </c:pt>
                <c:pt idx="42411">
                  <c:v>0.98651040000000001</c:v>
                </c:pt>
                <c:pt idx="42412">
                  <c:v>0.98840059999999996</c:v>
                </c:pt>
                <c:pt idx="42413">
                  <c:v>0.96357124999999999</c:v>
                </c:pt>
                <c:pt idx="42414">
                  <c:v>0.97854319999999995</c:v>
                </c:pt>
                <c:pt idx="42415">
                  <c:v>0.98533356000000005</c:v>
                </c:pt>
                <c:pt idx="42416">
                  <c:v>0.99991079999999999</c:v>
                </c:pt>
                <c:pt idx="42417">
                  <c:v>1.0010034999999999</c:v>
                </c:pt>
                <c:pt idx="42418">
                  <c:v>1.0013373000000001</c:v>
                </c:pt>
                <c:pt idx="42419">
                  <c:v>0.99621139999999997</c:v>
                </c:pt>
                <c:pt idx="42420">
                  <c:v>0.96580595000000002</c:v>
                </c:pt>
                <c:pt idx="42421">
                  <c:v>1.0024014000000001</c:v>
                </c:pt>
                <c:pt idx="42422">
                  <c:v>0.97971976000000005</c:v>
                </c:pt>
                <c:pt idx="42423">
                  <c:v>0.99998056999999996</c:v>
                </c:pt>
                <c:pt idx="42424">
                  <c:v>1.0000608</c:v>
                </c:pt>
                <c:pt idx="42425">
                  <c:v>0.98836069999999998</c:v>
                </c:pt>
                <c:pt idx="42426">
                  <c:v>1.0011380999999999</c:v>
                </c:pt>
                <c:pt idx="42427">
                  <c:v>0.95039934000000004</c:v>
                </c:pt>
                <c:pt idx="42428">
                  <c:v>0.97874419999999995</c:v>
                </c:pt>
                <c:pt idx="42429">
                  <c:v>1.0042960000000001</c:v>
                </c:pt>
                <c:pt idx="42430">
                  <c:v>1.0008136999999999</c:v>
                </c:pt>
                <c:pt idx="42431">
                  <c:v>1.0006409000000001</c:v>
                </c:pt>
                <c:pt idx="42432">
                  <c:v>0.98215129999999995</c:v>
                </c:pt>
                <c:pt idx="42433">
                  <c:v>0.98955280000000001</c:v>
                </c:pt>
                <c:pt idx="42434">
                  <c:v>1.0011405</c:v>
                </c:pt>
                <c:pt idx="42435">
                  <c:v>0.98663520000000005</c:v>
                </c:pt>
                <c:pt idx="42436">
                  <c:v>1.000589</c:v>
                </c:pt>
                <c:pt idx="42437">
                  <c:v>0.98721950000000003</c:v>
                </c:pt>
                <c:pt idx="42438">
                  <c:v>0.99968683999999997</c:v>
                </c:pt>
                <c:pt idx="42439">
                  <c:v>0.99479189999999995</c:v>
                </c:pt>
                <c:pt idx="42440">
                  <c:v>0.99996525000000003</c:v>
                </c:pt>
                <c:pt idx="42441">
                  <c:v>0.99734719999999999</c:v>
                </c:pt>
                <c:pt idx="42442">
                  <c:v>0.99712639999999997</c:v>
                </c:pt>
                <c:pt idx="42443">
                  <c:v>0.99867064000000005</c:v>
                </c:pt>
                <c:pt idx="42444">
                  <c:v>0.99673800000000001</c:v>
                </c:pt>
                <c:pt idx="42445">
                  <c:v>1.0012045000000001</c:v>
                </c:pt>
                <c:pt idx="42446">
                  <c:v>0.99908240000000004</c:v>
                </c:pt>
                <c:pt idx="42447">
                  <c:v>0.99809999999999999</c:v>
                </c:pt>
                <c:pt idx="42448">
                  <c:v>0.98149383000000001</c:v>
                </c:pt>
                <c:pt idx="42449">
                  <c:v>0.99854964000000002</c:v>
                </c:pt>
                <c:pt idx="42450">
                  <c:v>0.9961584</c:v>
                </c:pt>
                <c:pt idx="42451">
                  <c:v>1.0001742</c:v>
                </c:pt>
                <c:pt idx="42452">
                  <c:v>0.96851282999999999</c:v>
                </c:pt>
                <c:pt idx="42453">
                  <c:v>0.99045430000000001</c:v>
                </c:pt>
                <c:pt idx="42454">
                  <c:v>0.97782223999999995</c:v>
                </c:pt>
                <c:pt idx="42455">
                  <c:v>1.0027735</c:v>
                </c:pt>
                <c:pt idx="42456">
                  <c:v>1.0014776999999999</c:v>
                </c:pt>
                <c:pt idx="42457">
                  <c:v>0.99425529999999995</c:v>
                </c:pt>
                <c:pt idx="42458">
                  <c:v>0.99688876000000004</c:v>
                </c:pt>
                <c:pt idx="42459">
                  <c:v>0.99995255000000005</c:v>
                </c:pt>
                <c:pt idx="42460">
                  <c:v>0.99510549999999998</c:v>
                </c:pt>
                <c:pt idx="42461">
                  <c:v>1.0001842999999999</c:v>
                </c:pt>
                <c:pt idx="42462">
                  <c:v>0.99504225999999996</c:v>
                </c:pt>
                <c:pt idx="42463">
                  <c:v>0.95664804999999997</c:v>
                </c:pt>
                <c:pt idx="42464">
                  <c:v>0.99965360000000003</c:v>
                </c:pt>
                <c:pt idx="42465">
                  <c:v>1.0012093</c:v>
                </c:pt>
                <c:pt idx="42466">
                  <c:v>1.0000538999999999</c:v>
                </c:pt>
                <c:pt idx="42467">
                  <c:v>0.99916640000000001</c:v>
                </c:pt>
                <c:pt idx="42468">
                  <c:v>0.99794039999999995</c:v>
                </c:pt>
                <c:pt idx="42469">
                  <c:v>0.96764119999999998</c:v>
                </c:pt>
                <c:pt idx="42470">
                  <c:v>0.99560999999999999</c:v>
                </c:pt>
                <c:pt idx="42471">
                  <c:v>0.97267780000000004</c:v>
                </c:pt>
                <c:pt idx="42472">
                  <c:v>0.99849916000000005</c:v>
                </c:pt>
                <c:pt idx="42473">
                  <c:v>1.0003632</c:v>
                </c:pt>
                <c:pt idx="42474">
                  <c:v>0.99970274999999997</c:v>
                </c:pt>
                <c:pt idx="42475">
                  <c:v>0.99824219999999997</c:v>
                </c:pt>
                <c:pt idx="42476">
                  <c:v>0.9894058</c:v>
                </c:pt>
                <c:pt idx="42477">
                  <c:v>0.98990549999999999</c:v>
                </c:pt>
                <c:pt idx="42478">
                  <c:v>1.0034027000000001</c:v>
                </c:pt>
                <c:pt idx="42479">
                  <c:v>0.96527629999999998</c:v>
                </c:pt>
                <c:pt idx="42480">
                  <c:v>0.99965464999999998</c:v>
                </c:pt>
                <c:pt idx="42481">
                  <c:v>0.99185409999999996</c:v>
                </c:pt>
                <c:pt idx="42482">
                  <c:v>0.9903168</c:v>
                </c:pt>
                <c:pt idx="42483">
                  <c:v>0.99086830000000004</c:v>
                </c:pt>
                <c:pt idx="42484">
                  <c:v>0.99672430000000001</c:v>
                </c:pt>
                <c:pt idx="42485">
                  <c:v>0.99758685000000002</c:v>
                </c:pt>
                <c:pt idx="42486">
                  <c:v>0.98519294999999996</c:v>
                </c:pt>
                <c:pt idx="42487">
                  <c:v>1.0003575</c:v>
                </c:pt>
                <c:pt idx="42488">
                  <c:v>0.99550647000000003</c:v>
                </c:pt>
                <c:pt idx="42489">
                  <c:v>0.98830379999999995</c:v>
                </c:pt>
                <c:pt idx="42490">
                  <c:v>0.99765250000000005</c:v>
                </c:pt>
                <c:pt idx="42491">
                  <c:v>0.97506820000000005</c:v>
                </c:pt>
                <c:pt idx="42492">
                  <c:v>0.98414314000000003</c:v>
                </c:pt>
                <c:pt idx="42493">
                  <c:v>0.88089459999999997</c:v>
                </c:pt>
                <c:pt idx="42494">
                  <c:v>1.0007305</c:v>
                </c:pt>
                <c:pt idx="42495">
                  <c:v>0.99142617</c:v>
                </c:pt>
                <c:pt idx="42496">
                  <c:v>0.99959969999999998</c:v>
                </c:pt>
                <c:pt idx="42497">
                  <c:v>0.99974019999999997</c:v>
                </c:pt>
                <c:pt idx="42498">
                  <c:v>0.99106959999999999</c:v>
                </c:pt>
                <c:pt idx="42499">
                  <c:v>0.99349299999999996</c:v>
                </c:pt>
                <c:pt idx="42500">
                  <c:v>0.99037116999999997</c:v>
                </c:pt>
                <c:pt idx="42501">
                  <c:v>0.99829537000000002</c:v>
                </c:pt>
                <c:pt idx="42502">
                  <c:v>0.99868259999999998</c:v>
                </c:pt>
                <c:pt idx="42503">
                  <c:v>0.99697899999999995</c:v>
                </c:pt>
                <c:pt idx="42504">
                  <c:v>1.000351</c:v>
                </c:pt>
                <c:pt idx="42505">
                  <c:v>0.99204859999999995</c:v>
                </c:pt>
                <c:pt idx="42506">
                  <c:v>1.0001055000000001</c:v>
                </c:pt>
                <c:pt idx="42507">
                  <c:v>0.9825391</c:v>
                </c:pt>
                <c:pt idx="42508">
                  <c:v>0.99094534000000001</c:v>
                </c:pt>
                <c:pt idx="42509">
                  <c:v>1.0000150000000001</c:v>
                </c:pt>
                <c:pt idx="42510">
                  <c:v>0.97980920000000005</c:v>
                </c:pt>
                <c:pt idx="42511">
                  <c:v>0.98027134000000005</c:v>
                </c:pt>
                <c:pt idx="42512">
                  <c:v>1.0010414000000001</c:v>
                </c:pt>
                <c:pt idx="42513">
                  <c:v>1.0009440000000001</c:v>
                </c:pt>
                <c:pt idx="42514">
                  <c:v>0.9940696</c:v>
                </c:pt>
                <c:pt idx="42515">
                  <c:v>0.98994504999999999</c:v>
                </c:pt>
                <c:pt idx="42516">
                  <c:v>0.98379459999999996</c:v>
                </c:pt>
                <c:pt idx="42517">
                  <c:v>0.99467179999999999</c:v>
                </c:pt>
                <c:pt idx="42518">
                  <c:v>0.98601539999999999</c:v>
                </c:pt>
                <c:pt idx="42519">
                  <c:v>0.98879826000000004</c:v>
                </c:pt>
                <c:pt idx="42520">
                  <c:v>0.99973990000000001</c:v>
                </c:pt>
                <c:pt idx="42521">
                  <c:v>0.99822043999999999</c:v>
                </c:pt>
                <c:pt idx="42522">
                  <c:v>1.0006242999999999</c:v>
                </c:pt>
                <c:pt idx="42523">
                  <c:v>0.94878757000000002</c:v>
                </c:pt>
                <c:pt idx="42524">
                  <c:v>1.0004864</c:v>
                </c:pt>
                <c:pt idx="42525">
                  <c:v>0.99982435000000003</c:v>
                </c:pt>
                <c:pt idx="42526">
                  <c:v>0.99106300000000003</c:v>
                </c:pt>
                <c:pt idx="42527">
                  <c:v>1.0021586</c:v>
                </c:pt>
                <c:pt idx="42528">
                  <c:v>0.99222195000000002</c:v>
                </c:pt>
                <c:pt idx="42529">
                  <c:v>0.99955550000000004</c:v>
                </c:pt>
                <c:pt idx="42530">
                  <c:v>0.99530220000000003</c:v>
                </c:pt>
                <c:pt idx="42531">
                  <c:v>1.0009385</c:v>
                </c:pt>
                <c:pt idx="42532">
                  <c:v>0.99890745000000003</c:v>
                </c:pt>
                <c:pt idx="42533">
                  <c:v>1.0021169999999999</c:v>
                </c:pt>
                <c:pt idx="42534">
                  <c:v>0.99936163</c:v>
                </c:pt>
                <c:pt idx="42535">
                  <c:v>0.98574804999999999</c:v>
                </c:pt>
                <c:pt idx="42536">
                  <c:v>1.0000699</c:v>
                </c:pt>
                <c:pt idx="42537">
                  <c:v>0.99810135</c:v>
                </c:pt>
                <c:pt idx="42538">
                  <c:v>1.0005193999999999</c:v>
                </c:pt>
                <c:pt idx="42539">
                  <c:v>0.97970060000000003</c:v>
                </c:pt>
                <c:pt idx="42540">
                  <c:v>1.0012994</c:v>
                </c:pt>
                <c:pt idx="42541">
                  <c:v>1.0013757000000001</c:v>
                </c:pt>
                <c:pt idx="42542">
                  <c:v>0.98361929999999997</c:v>
                </c:pt>
                <c:pt idx="42543">
                  <c:v>0.98857622999999994</c:v>
                </c:pt>
                <c:pt idx="42544">
                  <c:v>0.97527719999999996</c:v>
                </c:pt>
                <c:pt idx="42545">
                  <c:v>0.99699484999999999</c:v>
                </c:pt>
                <c:pt idx="42546">
                  <c:v>0.97185460000000001</c:v>
                </c:pt>
                <c:pt idx="42547">
                  <c:v>1.0015976</c:v>
                </c:pt>
                <c:pt idx="42548">
                  <c:v>0.99802789999999997</c:v>
                </c:pt>
                <c:pt idx="42549">
                  <c:v>1.0000705000000001</c:v>
                </c:pt>
                <c:pt idx="42550">
                  <c:v>0.99513629999999997</c:v>
                </c:pt>
                <c:pt idx="42551">
                  <c:v>0.99920445999999996</c:v>
                </c:pt>
                <c:pt idx="42552">
                  <c:v>0.99017200000000005</c:v>
                </c:pt>
                <c:pt idx="42553">
                  <c:v>0.99664335999999998</c:v>
                </c:pt>
                <c:pt idx="42554">
                  <c:v>0.9928669</c:v>
                </c:pt>
                <c:pt idx="42555">
                  <c:v>0.93475169999999996</c:v>
                </c:pt>
                <c:pt idx="42556">
                  <c:v>0.99230963000000005</c:v>
                </c:pt>
                <c:pt idx="42557">
                  <c:v>0.99774814000000001</c:v>
                </c:pt>
                <c:pt idx="42558">
                  <c:v>1.0019798</c:v>
                </c:pt>
                <c:pt idx="42559">
                  <c:v>0.91682034999999995</c:v>
                </c:pt>
                <c:pt idx="42560">
                  <c:v>0.99626919999999997</c:v>
                </c:pt>
                <c:pt idx="42561">
                  <c:v>0.99351920000000005</c:v>
                </c:pt>
                <c:pt idx="42562">
                  <c:v>1.0003655</c:v>
                </c:pt>
                <c:pt idx="42563">
                  <c:v>0.99843990000000005</c:v>
                </c:pt>
                <c:pt idx="42564">
                  <c:v>0.98839010000000005</c:v>
                </c:pt>
                <c:pt idx="42565">
                  <c:v>0.99729734999999997</c:v>
                </c:pt>
                <c:pt idx="42566">
                  <c:v>1.0004090000000001</c:v>
                </c:pt>
                <c:pt idx="42567">
                  <c:v>0.99209327000000003</c:v>
                </c:pt>
                <c:pt idx="42568">
                  <c:v>0.96744143999999999</c:v>
                </c:pt>
                <c:pt idx="42569">
                  <c:v>0.99698569999999997</c:v>
                </c:pt>
                <c:pt idx="42570">
                  <c:v>1.0023367000000001</c:v>
                </c:pt>
                <c:pt idx="42571">
                  <c:v>0.94661819999999997</c:v>
                </c:pt>
                <c:pt idx="42572">
                  <c:v>0.96704109999999999</c:v>
                </c:pt>
                <c:pt idx="42573">
                  <c:v>1.0002184000000001</c:v>
                </c:pt>
                <c:pt idx="42574">
                  <c:v>0.99953970000000003</c:v>
                </c:pt>
                <c:pt idx="42575">
                  <c:v>1.0013709</c:v>
                </c:pt>
                <c:pt idx="42576">
                  <c:v>0.98134410000000005</c:v>
                </c:pt>
                <c:pt idx="42577">
                  <c:v>1.0002313</c:v>
                </c:pt>
                <c:pt idx="42578">
                  <c:v>0.97673726000000005</c:v>
                </c:pt>
                <c:pt idx="42579">
                  <c:v>1.0007064000000001</c:v>
                </c:pt>
                <c:pt idx="42580">
                  <c:v>1.0007440000000001</c:v>
                </c:pt>
                <c:pt idx="42581">
                  <c:v>0.97802394999999998</c:v>
                </c:pt>
                <c:pt idx="42582">
                  <c:v>0.98531424999999995</c:v>
                </c:pt>
                <c:pt idx="42583">
                  <c:v>1.0015027999999999</c:v>
                </c:pt>
                <c:pt idx="42584">
                  <c:v>0.98523669999999997</c:v>
                </c:pt>
                <c:pt idx="42585">
                  <c:v>0.97344744000000005</c:v>
                </c:pt>
                <c:pt idx="42586">
                  <c:v>0.98352720000000005</c:v>
                </c:pt>
                <c:pt idx="42587">
                  <c:v>0.99792380000000003</c:v>
                </c:pt>
                <c:pt idx="42588">
                  <c:v>0.94843060000000001</c:v>
                </c:pt>
                <c:pt idx="42589">
                  <c:v>1.002378</c:v>
                </c:pt>
                <c:pt idx="42590">
                  <c:v>0.99874819999999997</c:v>
                </c:pt>
                <c:pt idx="42591">
                  <c:v>0.98306053999999998</c:v>
                </c:pt>
                <c:pt idx="42592">
                  <c:v>0.90844243999999996</c:v>
                </c:pt>
                <c:pt idx="42593">
                  <c:v>1.0002584000000001</c:v>
                </c:pt>
                <c:pt idx="42594">
                  <c:v>0.99914944000000006</c:v>
                </c:pt>
                <c:pt idx="42595">
                  <c:v>0.99537100000000001</c:v>
                </c:pt>
                <c:pt idx="42596">
                  <c:v>0.99594099999999997</c:v>
                </c:pt>
                <c:pt idx="42597">
                  <c:v>1.0034362999999999</c:v>
                </c:pt>
                <c:pt idx="42598">
                  <c:v>0.99949633999999998</c:v>
                </c:pt>
                <c:pt idx="42599">
                  <c:v>0.99154675000000003</c:v>
                </c:pt>
                <c:pt idx="42600">
                  <c:v>0.99624836000000005</c:v>
                </c:pt>
                <c:pt idx="42601">
                  <c:v>0.99559534000000005</c:v>
                </c:pt>
                <c:pt idx="42602">
                  <c:v>0.99542606</c:v>
                </c:pt>
                <c:pt idx="42603">
                  <c:v>0.98520019999999997</c:v>
                </c:pt>
                <c:pt idx="42604">
                  <c:v>0.97069322999999996</c:v>
                </c:pt>
                <c:pt idx="42605">
                  <c:v>0.99993103999999999</c:v>
                </c:pt>
                <c:pt idx="42606">
                  <c:v>0.99999344000000001</c:v>
                </c:pt>
                <c:pt idx="42607">
                  <c:v>0.99832624000000003</c:v>
                </c:pt>
                <c:pt idx="42608">
                  <c:v>0.9969964</c:v>
                </c:pt>
                <c:pt idx="42609">
                  <c:v>0.98199999999999998</c:v>
                </c:pt>
                <c:pt idx="42610">
                  <c:v>0.99673690000000004</c:v>
                </c:pt>
                <c:pt idx="42611">
                  <c:v>0.99089660000000002</c:v>
                </c:pt>
                <c:pt idx="42612">
                  <c:v>0.99733967000000001</c:v>
                </c:pt>
                <c:pt idx="42613">
                  <c:v>0.99857600000000002</c:v>
                </c:pt>
                <c:pt idx="42614">
                  <c:v>0.98706967000000001</c:v>
                </c:pt>
                <c:pt idx="42615">
                  <c:v>0.98453860000000004</c:v>
                </c:pt>
                <c:pt idx="42616">
                  <c:v>0.99356370000000005</c:v>
                </c:pt>
                <c:pt idx="42617">
                  <c:v>0.99910100000000002</c:v>
                </c:pt>
                <c:pt idx="42618">
                  <c:v>0.9815663</c:v>
                </c:pt>
                <c:pt idx="42619">
                  <c:v>0.99081750000000002</c:v>
                </c:pt>
                <c:pt idx="42620">
                  <c:v>0.99502075000000001</c:v>
                </c:pt>
                <c:pt idx="42621">
                  <c:v>0.94152062999999997</c:v>
                </c:pt>
                <c:pt idx="42622">
                  <c:v>1.0030840999999999</c:v>
                </c:pt>
                <c:pt idx="42623">
                  <c:v>0.99205560000000004</c:v>
                </c:pt>
                <c:pt idx="42624">
                  <c:v>0.92051190000000005</c:v>
                </c:pt>
                <c:pt idx="42625">
                  <c:v>1.0026457</c:v>
                </c:pt>
                <c:pt idx="42626">
                  <c:v>1.0008376000000001</c:v>
                </c:pt>
                <c:pt idx="42627">
                  <c:v>0.98563312999999997</c:v>
                </c:pt>
                <c:pt idx="42628">
                  <c:v>0.99974626</c:v>
                </c:pt>
                <c:pt idx="42629">
                  <c:v>0.99970079999999995</c:v>
                </c:pt>
                <c:pt idx="42630">
                  <c:v>0.99840724000000003</c:v>
                </c:pt>
                <c:pt idx="42631">
                  <c:v>0.99472749999999999</c:v>
                </c:pt>
                <c:pt idx="42632">
                  <c:v>0.9881626</c:v>
                </c:pt>
                <c:pt idx="42633">
                  <c:v>0.97573763000000002</c:v>
                </c:pt>
                <c:pt idx="42634">
                  <c:v>0.99161774000000003</c:v>
                </c:pt>
                <c:pt idx="42635">
                  <c:v>1.0011004999999999</c:v>
                </c:pt>
                <c:pt idx="42636">
                  <c:v>0.99839823999999999</c:v>
                </c:pt>
                <c:pt idx="42637">
                  <c:v>0.96883713999999999</c:v>
                </c:pt>
                <c:pt idx="42638">
                  <c:v>0.76329440000000004</c:v>
                </c:pt>
                <c:pt idx="42639">
                  <c:v>0.99187939999999997</c:v>
                </c:pt>
                <c:pt idx="42640">
                  <c:v>0.97863449999999996</c:v>
                </c:pt>
                <c:pt idx="42641">
                  <c:v>1.0001409000000001</c:v>
                </c:pt>
                <c:pt idx="42642">
                  <c:v>0.99827710000000003</c:v>
                </c:pt>
                <c:pt idx="42643">
                  <c:v>0.94734543999999998</c:v>
                </c:pt>
                <c:pt idx="42644">
                  <c:v>0.98653334000000004</c:v>
                </c:pt>
                <c:pt idx="42645">
                  <c:v>0.99802230000000003</c:v>
                </c:pt>
                <c:pt idx="42646">
                  <c:v>0.99731320000000001</c:v>
                </c:pt>
                <c:pt idx="42647">
                  <c:v>0.9996467</c:v>
                </c:pt>
                <c:pt idx="42648">
                  <c:v>0.99503070000000005</c:v>
                </c:pt>
                <c:pt idx="42649">
                  <c:v>0.96879004999999996</c:v>
                </c:pt>
                <c:pt idx="42650">
                  <c:v>0.99946325999999996</c:v>
                </c:pt>
                <c:pt idx="42651">
                  <c:v>0.96899239999999998</c:v>
                </c:pt>
                <c:pt idx="42652">
                  <c:v>0.94460124000000001</c:v>
                </c:pt>
                <c:pt idx="42653">
                  <c:v>0.99982435000000003</c:v>
                </c:pt>
                <c:pt idx="42654">
                  <c:v>0.99961100000000003</c:v>
                </c:pt>
                <c:pt idx="42655">
                  <c:v>1.0004203</c:v>
                </c:pt>
                <c:pt idx="42656">
                  <c:v>1.0003407</c:v>
                </c:pt>
                <c:pt idx="42657">
                  <c:v>0.97750360000000003</c:v>
                </c:pt>
                <c:pt idx="42658">
                  <c:v>1.0014987</c:v>
                </c:pt>
                <c:pt idx="42659">
                  <c:v>0.98267950000000004</c:v>
                </c:pt>
                <c:pt idx="42660">
                  <c:v>0.98109215000000005</c:v>
                </c:pt>
                <c:pt idx="42661">
                  <c:v>0.99709729999999996</c:v>
                </c:pt>
                <c:pt idx="42662">
                  <c:v>0.98932134999999999</c:v>
                </c:pt>
                <c:pt idx="42663">
                  <c:v>0.98882159999999997</c:v>
                </c:pt>
                <c:pt idx="42664">
                  <c:v>1.0005763999999999</c:v>
                </c:pt>
                <c:pt idx="42665">
                  <c:v>1.0001842999999999</c:v>
                </c:pt>
                <c:pt idx="42666">
                  <c:v>0.91720604999999999</c:v>
                </c:pt>
                <c:pt idx="42667">
                  <c:v>1.0000699</c:v>
                </c:pt>
                <c:pt idx="42668">
                  <c:v>0.98643809999999998</c:v>
                </c:pt>
                <c:pt idx="42669">
                  <c:v>0.9821645</c:v>
                </c:pt>
                <c:pt idx="42670">
                  <c:v>1.0010815</c:v>
                </c:pt>
                <c:pt idx="42671">
                  <c:v>0.99987256999999996</c:v>
                </c:pt>
                <c:pt idx="42672">
                  <c:v>0.98236749999999995</c:v>
                </c:pt>
                <c:pt idx="42673">
                  <c:v>0.98398099999999999</c:v>
                </c:pt>
                <c:pt idx="42674">
                  <c:v>0.97299849999999999</c:v>
                </c:pt>
                <c:pt idx="42675">
                  <c:v>1.0007497000000001</c:v>
                </c:pt>
                <c:pt idx="42676">
                  <c:v>0.99927310000000003</c:v>
                </c:pt>
                <c:pt idx="42677">
                  <c:v>0.99980955999999999</c:v>
                </c:pt>
                <c:pt idx="42678">
                  <c:v>0.99961566999999996</c:v>
                </c:pt>
                <c:pt idx="42679">
                  <c:v>0.97447879999999998</c:v>
                </c:pt>
                <c:pt idx="42680">
                  <c:v>0.99766580000000005</c:v>
                </c:pt>
                <c:pt idx="42681">
                  <c:v>0.96209929999999999</c:v>
                </c:pt>
                <c:pt idx="42682">
                  <c:v>0.99777097000000003</c:v>
                </c:pt>
                <c:pt idx="42683">
                  <c:v>0.9894288</c:v>
                </c:pt>
                <c:pt idx="42684">
                  <c:v>1.0001589</c:v>
                </c:pt>
                <c:pt idx="42685">
                  <c:v>0.99910664999999999</c:v>
                </c:pt>
                <c:pt idx="42686">
                  <c:v>0.92499670000000001</c:v>
                </c:pt>
                <c:pt idx="42687">
                  <c:v>0.99976735999999999</c:v>
                </c:pt>
                <c:pt idx="42688">
                  <c:v>1.0007697</c:v>
                </c:pt>
                <c:pt idx="42689">
                  <c:v>1.0001842999999999</c:v>
                </c:pt>
                <c:pt idx="42690">
                  <c:v>0.99947613000000002</c:v>
                </c:pt>
                <c:pt idx="42691">
                  <c:v>0.99658482999999998</c:v>
                </c:pt>
                <c:pt idx="42692">
                  <c:v>0.99997866000000002</c:v>
                </c:pt>
                <c:pt idx="42693">
                  <c:v>0.99879026000000004</c:v>
                </c:pt>
                <c:pt idx="42694">
                  <c:v>1.0002996</c:v>
                </c:pt>
                <c:pt idx="42695">
                  <c:v>1.0004811</c:v>
                </c:pt>
                <c:pt idx="42696">
                  <c:v>0.99993264999999998</c:v>
                </c:pt>
                <c:pt idx="42697">
                  <c:v>0.99804294000000005</c:v>
                </c:pt>
                <c:pt idx="42698">
                  <c:v>0.99875040000000004</c:v>
                </c:pt>
                <c:pt idx="42699">
                  <c:v>1.0000334</c:v>
                </c:pt>
                <c:pt idx="42700">
                  <c:v>1.0009226</c:v>
                </c:pt>
                <c:pt idx="42701">
                  <c:v>0.9985115</c:v>
                </c:pt>
                <c:pt idx="42702">
                  <c:v>0.9930774</c:v>
                </c:pt>
                <c:pt idx="42703">
                  <c:v>0.99288529999999997</c:v>
                </c:pt>
                <c:pt idx="42704">
                  <c:v>0.99959969999999998</c:v>
                </c:pt>
                <c:pt idx="42705">
                  <c:v>0.99929259999999998</c:v>
                </c:pt>
                <c:pt idx="42706">
                  <c:v>1.0007138</c:v>
                </c:pt>
                <c:pt idx="42707">
                  <c:v>1.0001882</c:v>
                </c:pt>
                <c:pt idx="42708">
                  <c:v>0.99091494000000002</c:v>
                </c:pt>
                <c:pt idx="42709">
                  <c:v>0.96131045000000004</c:v>
                </c:pt>
                <c:pt idx="42710">
                  <c:v>0.98894519999999997</c:v>
                </c:pt>
                <c:pt idx="42711">
                  <c:v>1.0020226999999999</c:v>
                </c:pt>
                <c:pt idx="42712">
                  <c:v>1.0008680999999999</c:v>
                </c:pt>
                <c:pt idx="42713">
                  <c:v>0.99896585999999998</c:v>
                </c:pt>
                <c:pt idx="42714">
                  <c:v>0.96143860000000003</c:v>
                </c:pt>
                <c:pt idx="42715">
                  <c:v>1.0004772</c:v>
                </c:pt>
                <c:pt idx="42716">
                  <c:v>1.0011585999999999</c:v>
                </c:pt>
                <c:pt idx="42717">
                  <c:v>0.93846430000000003</c:v>
                </c:pt>
                <c:pt idx="42718">
                  <c:v>1.0002215000000001</c:v>
                </c:pt>
                <c:pt idx="42719">
                  <c:v>0.99646734999999997</c:v>
                </c:pt>
                <c:pt idx="42720">
                  <c:v>1.0000738</c:v>
                </c:pt>
                <c:pt idx="42721">
                  <c:v>0.98787610000000003</c:v>
                </c:pt>
                <c:pt idx="42722">
                  <c:v>0.99891525999999997</c:v>
                </c:pt>
                <c:pt idx="42723">
                  <c:v>1.0029581999999999</c:v>
                </c:pt>
                <c:pt idx="42724">
                  <c:v>1.0036612</c:v>
                </c:pt>
                <c:pt idx="42725">
                  <c:v>0.99817089999999997</c:v>
                </c:pt>
                <c:pt idx="42726">
                  <c:v>1.0009536000000001</c:v>
                </c:pt>
                <c:pt idx="42727">
                  <c:v>1.0096004000000001</c:v>
                </c:pt>
                <c:pt idx="42728">
                  <c:v>1.0025972999999999</c:v>
                </c:pt>
                <c:pt idx="42729">
                  <c:v>1.0004090000000001</c:v>
                </c:pt>
                <c:pt idx="42730">
                  <c:v>0.95551777000000004</c:v>
                </c:pt>
                <c:pt idx="42731">
                  <c:v>1.0006242999999999</c:v>
                </c:pt>
                <c:pt idx="42732">
                  <c:v>0.99317690000000003</c:v>
                </c:pt>
                <c:pt idx="42733">
                  <c:v>1.0025729000000001</c:v>
                </c:pt>
                <c:pt idx="42734">
                  <c:v>1.0001203999999999</c:v>
                </c:pt>
                <c:pt idx="42735">
                  <c:v>0.98528859999999996</c:v>
                </c:pt>
                <c:pt idx="42736">
                  <c:v>1.0015885</c:v>
                </c:pt>
                <c:pt idx="42737">
                  <c:v>1.0003575</c:v>
                </c:pt>
                <c:pt idx="42738">
                  <c:v>0.99950349999999999</c:v>
                </c:pt>
                <c:pt idx="42739">
                  <c:v>0.99486410000000003</c:v>
                </c:pt>
                <c:pt idx="42740">
                  <c:v>0.99873226999999998</c:v>
                </c:pt>
                <c:pt idx="42741">
                  <c:v>0.96503220000000001</c:v>
                </c:pt>
                <c:pt idx="42742">
                  <c:v>0.99228024000000004</c:v>
                </c:pt>
                <c:pt idx="42743">
                  <c:v>0.97344386999999999</c:v>
                </c:pt>
                <c:pt idx="42744">
                  <c:v>0.99781960000000003</c:v>
                </c:pt>
                <c:pt idx="42745">
                  <c:v>0.99687004000000001</c:v>
                </c:pt>
                <c:pt idx="42746">
                  <c:v>0.99481045999999995</c:v>
                </c:pt>
                <c:pt idx="42747">
                  <c:v>0.99749935000000001</c:v>
                </c:pt>
                <c:pt idx="42748">
                  <c:v>0.99355965999999996</c:v>
                </c:pt>
                <c:pt idx="42749">
                  <c:v>0.97337269999999998</c:v>
                </c:pt>
                <c:pt idx="42750">
                  <c:v>0.99972004000000003</c:v>
                </c:pt>
                <c:pt idx="42751">
                  <c:v>0.99646279999999998</c:v>
                </c:pt>
                <c:pt idx="42752">
                  <c:v>1.0017331</c:v>
                </c:pt>
                <c:pt idx="42753">
                  <c:v>1.0004624</c:v>
                </c:pt>
                <c:pt idx="42754">
                  <c:v>0.9781976</c:v>
                </c:pt>
                <c:pt idx="42755">
                  <c:v>1.0038408999999999</c:v>
                </c:pt>
                <c:pt idx="42756">
                  <c:v>1.0009089</c:v>
                </c:pt>
                <c:pt idx="42757">
                  <c:v>1.0005242999999999</c:v>
                </c:pt>
                <c:pt idx="42758">
                  <c:v>1.0003362</c:v>
                </c:pt>
                <c:pt idx="42759">
                  <c:v>0.94963600000000004</c:v>
                </c:pt>
                <c:pt idx="42760">
                  <c:v>0.98883706000000005</c:v>
                </c:pt>
                <c:pt idx="42761">
                  <c:v>0.99882930000000003</c:v>
                </c:pt>
                <c:pt idx="42762">
                  <c:v>0.99246820000000002</c:v>
                </c:pt>
                <c:pt idx="42763">
                  <c:v>0.98844904</c:v>
                </c:pt>
                <c:pt idx="42764">
                  <c:v>0.88783102999999997</c:v>
                </c:pt>
                <c:pt idx="42765">
                  <c:v>0.99790009999999996</c:v>
                </c:pt>
                <c:pt idx="42766">
                  <c:v>0.97152349999999998</c:v>
                </c:pt>
                <c:pt idx="42767">
                  <c:v>1.0014019999999999</c:v>
                </c:pt>
                <c:pt idx="42768">
                  <c:v>0.99934579999999995</c:v>
                </c:pt>
                <c:pt idx="42769">
                  <c:v>0.99627184999999996</c:v>
                </c:pt>
                <c:pt idx="42770">
                  <c:v>0.96807710000000002</c:v>
                </c:pt>
                <c:pt idx="42771">
                  <c:v>0.99308920000000001</c:v>
                </c:pt>
                <c:pt idx="42772">
                  <c:v>0.98940890000000004</c:v>
                </c:pt>
                <c:pt idx="42773">
                  <c:v>0.99648150000000002</c:v>
                </c:pt>
                <c:pt idx="42774">
                  <c:v>0.95629925000000005</c:v>
                </c:pt>
                <c:pt idx="42775">
                  <c:v>1.0001842999999999</c:v>
                </c:pt>
                <c:pt idx="42776">
                  <c:v>0.98987910000000001</c:v>
                </c:pt>
                <c:pt idx="42777">
                  <c:v>0.99216599999999999</c:v>
                </c:pt>
                <c:pt idx="42778">
                  <c:v>0.98756474000000005</c:v>
                </c:pt>
                <c:pt idx="42779">
                  <c:v>1.0007545</c:v>
                </c:pt>
                <c:pt idx="42780">
                  <c:v>0.99528150000000004</c:v>
                </c:pt>
                <c:pt idx="42781">
                  <c:v>0.99709899999999996</c:v>
                </c:pt>
                <c:pt idx="42782">
                  <c:v>1.0002252</c:v>
                </c:pt>
                <c:pt idx="42783">
                  <c:v>1.0011691</c:v>
                </c:pt>
                <c:pt idx="42784">
                  <c:v>0.98423059999999996</c:v>
                </c:pt>
                <c:pt idx="42785">
                  <c:v>0.98656790000000005</c:v>
                </c:pt>
                <c:pt idx="42786">
                  <c:v>1.0006877999999999</c:v>
                </c:pt>
                <c:pt idx="42787">
                  <c:v>0.98492396000000004</c:v>
                </c:pt>
                <c:pt idx="42788">
                  <c:v>0.98950499999999997</c:v>
                </c:pt>
                <c:pt idx="42789">
                  <c:v>1.0002711</c:v>
                </c:pt>
                <c:pt idx="42790">
                  <c:v>0.99990889999999999</c:v>
                </c:pt>
                <c:pt idx="42791">
                  <c:v>0.99941933000000005</c:v>
                </c:pt>
                <c:pt idx="42792">
                  <c:v>0.99742739999999996</c:v>
                </c:pt>
                <c:pt idx="42793">
                  <c:v>0.98482685999999997</c:v>
                </c:pt>
                <c:pt idx="42794">
                  <c:v>0.97629356</c:v>
                </c:pt>
                <c:pt idx="42795">
                  <c:v>0.99367179999999999</c:v>
                </c:pt>
                <c:pt idx="42796">
                  <c:v>0.97025050000000002</c:v>
                </c:pt>
                <c:pt idx="42797">
                  <c:v>0.98968909999999999</c:v>
                </c:pt>
                <c:pt idx="42798">
                  <c:v>1.0009361999999999</c:v>
                </c:pt>
                <c:pt idx="42799">
                  <c:v>0.93683190000000005</c:v>
                </c:pt>
                <c:pt idx="42800">
                  <c:v>1.0000960999999999</c:v>
                </c:pt>
                <c:pt idx="42801">
                  <c:v>0.99932206000000001</c:v>
                </c:pt>
                <c:pt idx="42802">
                  <c:v>1.0031407000000001</c:v>
                </c:pt>
                <c:pt idx="42803">
                  <c:v>0.99003730000000001</c:v>
                </c:pt>
                <c:pt idx="42804">
                  <c:v>0.99583869999999997</c:v>
                </c:pt>
                <c:pt idx="42805">
                  <c:v>0.98544489999999996</c:v>
                </c:pt>
                <c:pt idx="42806">
                  <c:v>0.97020452999999995</c:v>
                </c:pt>
                <c:pt idx="42807">
                  <c:v>0.99846670000000004</c:v>
                </c:pt>
                <c:pt idx="42808">
                  <c:v>0.99983655999999999</c:v>
                </c:pt>
                <c:pt idx="42809">
                  <c:v>0.99952006000000004</c:v>
                </c:pt>
                <c:pt idx="42810">
                  <c:v>0.99876359999999997</c:v>
                </c:pt>
                <c:pt idx="42811">
                  <c:v>1.0017046999999999</c:v>
                </c:pt>
                <c:pt idx="42812">
                  <c:v>1.0004115</c:v>
                </c:pt>
                <c:pt idx="42813">
                  <c:v>0.99792270000000005</c:v>
                </c:pt>
                <c:pt idx="42814">
                  <c:v>0.99966323000000001</c:v>
                </c:pt>
                <c:pt idx="42815">
                  <c:v>0.97294840000000005</c:v>
                </c:pt>
                <c:pt idx="42816">
                  <c:v>0.95493466000000005</c:v>
                </c:pt>
                <c:pt idx="42817">
                  <c:v>1.0007781</c:v>
                </c:pt>
                <c:pt idx="42818">
                  <c:v>1.0015094</c:v>
                </c:pt>
                <c:pt idx="42819">
                  <c:v>0.9764621</c:v>
                </c:pt>
                <c:pt idx="42820">
                  <c:v>0.99242127000000002</c:v>
                </c:pt>
                <c:pt idx="42821">
                  <c:v>0.99744120000000003</c:v>
                </c:pt>
                <c:pt idx="42822">
                  <c:v>0.99249953000000002</c:v>
                </c:pt>
                <c:pt idx="42823">
                  <c:v>0.99747324000000004</c:v>
                </c:pt>
                <c:pt idx="42824">
                  <c:v>0.99916119999999997</c:v>
                </c:pt>
                <c:pt idx="42825">
                  <c:v>0.98960274000000004</c:v>
                </c:pt>
                <c:pt idx="42826">
                  <c:v>1.0001796000000001</c:v>
                </c:pt>
                <c:pt idx="42827">
                  <c:v>1.0006393</c:v>
                </c:pt>
                <c:pt idx="42828">
                  <c:v>1.0003237</c:v>
                </c:pt>
                <c:pt idx="42829">
                  <c:v>1.0035144</c:v>
                </c:pt>
                <c:pt idx="42830">
                  <c:v>0.99185044</c:v>
                </c:pt>
                <c:pt idx="42831">
                  <c:v>1.0007896000000001</c:v>
                </c:pt>
                <c:pt idx="42832">
                  <c:v>0.99741029999999997</c:v>
                </c:pt>
                <c:pt idx="42833">
                  <c:v>0.94407410000000003</c:v>
                </c:pt>
                <c:pt idx="42834">
                  <c:v>0.99672369999999999</c:v>
                </c:pt>
                <c:pt idx="42835">
                  <c:v>0.99801695000000001</c:v>
                </c:pt>
                <c:pt idx="42836">
                  <c:v>0.98044260000000005</c:v>
                </c:pt>
                <c:pt idx="42837">
                  <c:v>0.98017209999999999</c:v>
                </c:pt>
                <c:pt idx="42838">
                  <c:v>1.0022521</c:v>
                </c:pt>
                <c:pt idx="42839">
                  <c:v>0.99739820000000001</c:v>
                </c:pt>
                <c:pt idx="42840">
                  <c:v>1.0005888999999999</c:v>
                </c:pt>
                <c:pt idx="42841">
                  <c:v>1.0030972</c:v>
                </c:pt>
                <c:pt idx="42842">
                  <c:v>0.9999962</c:v>
                </c:pt>
                <c:pt idx="42843">
                  <c:v>0.99410116999999998</c:v>
                </c:pt>
                <c:pt idx="42844">
                  <c:v>0.99690836999999999</c:v>
                </c:pt>
                <c:pt idx="42845">
                  <c:v>0.98558820000000003</c:v>
                </c:pt>
                <c:pt idx="42846">
                  <c:v>0.99703370000000002</c:v>
                </c:pt>
                <c:pt idx="42847">
                  <c:v>0.99416099999999996</c:v>
                </c:pt>
                <c:pt idx="42848">
                  <c:v>0.99768670000000004</c:v>
                </c:pt>
                <c:pt idx="42849">
                  <c:v>1.0008804</c:v>
                </c:pt>
                <c:pt idx="42850">
                  <c:v>0.99860729999999998</c:v>
                </c:pt>
                <c:pt idx="42851">
                  <c:v>1.000537</c:v>
                </c:pt>
                <c:pt idx="42852">
                  <c:v>0.99978392999999999</c:v>
                </c:pt>
                <c:pt idx="42853">
                  <c:v>0.95489520000000006</c:v>
                </c:pt>
                <c:pt idx="42854">
                  <c:v>0.99476370000000003</c:v>
                </c:pt>
                <c:pt idx="42855">
                  <c:v>1.0006409000000001</c:v>
                </c:pt>
                <c:pt idx="42856">
                  <c:v>0.99688679999999996</c:v>
                </c:pt>
                <c:pt idx="42857">
                  <c:v>1.0007064000000001</c:v>
                </c:pt>
                <c:pt idx="42858">
                  <c:v>0.99852209999999997</c:v>
                </c:pt>
                <c:pt idx="42859">
                  <c:v>1.0003375999999999</c:v>
                </c:pt>
                <c:pt idx="42860">
                  <c:v>0.99753409999999998</c:v>
                </c:pt>
                <c:pt idx="42861">
                  <c:v>0.99493896999999998</c:v>
                </c:pt>
                <c:pt idx="42862">
                  <c:v>0.98643446000000001</c:v>
                </c:pt>
                <c:pt idx="42863">
                  <c:v>0.99969863999999997</c:v>
                </c:pt>
                <c:pt idx="42864">
                  <c:v>0.99620014000000001</c:v>
                </c:pt>
                <c:pt idx="42865">
                  <c:v>1.0018956999999999</c:v>
                </c:pt>
                <c:pt idx="42866">
                  <c:v>0.99668162999999999</c:v>
                </c:pt>
                <c:pt idx="42867">
                  <c:v>0.99440360000000005</c:v>
                </c:pt>
                <c:pt idx="42868">
                  <c:v>0.99993354000000001</c:v>
                </c:pt>
                <c:pt idx="42869">
                  <c:v>0.98663460000000003</c:v>
                </c:pt>
                <c:pt idx="42870">
                  <c:v>1.0003747999999999</c:v>
                </c:pt>
                <c:pt idx="42871">
                  <c:v>0.99946970000000002</c:v>
                </c:pt>
                <c:pt idx="42872">
                  <c:v>0.99315100000000001</c:v>
                </c:pt>
                <c:pt idx="42873">
                  <c:v>0.99226630000000005</c:v>
                </c:pt>
                <c:pt idx="42874">
                  <c:v>0.99986710000000001</c:v>
                </c:pt>
                <c:pt idx="42875">
                  <c:v>0.99421685999999998</c:v>
                </c:pt>
                <c:pt idx="42876">
                  <c:v>0.98652077000000005</c:v>
                </c:pt>
                <c:pt idx="42877">
                  <c:v>0.99614449999999999</c:v>
                </c:pt>
                <c:pt idx="42878">
                  <c:v>0.92063720000000004</c:v>
                </c:pt>
                <c:pt idx="42879">
                  <c:v>0.99946000000000002</c:v>
                </c:pt>
                <c:pt idx="42880">
                  <c:v>0.99638689999999996</c:v>
                </c:pt>
                <c:pt idx="42881">
                  <c:v>1.0003105000000001</c:v>
                </c:pt>
                <c:pt idx="42882">
                  <c:v>0.98710790000000004</c:v>
                </c:pt>
                <c:pt idx="42883">
                  <c:v>0.99695049999999996</c:v>
                </c:pt>
                <c:pt idx="42884">
                  <c:v>0.91833739999999997</c:v>
                </c:pt>
                <c:pt idx="42885">
                  <c:v>0.99877064999999998</c:v>
                </c:pt>
                <c:pt idx="42886">
                  <c:v>0.99553519999999995</c:v>
                </c:pt>
                <c:pt idx="42887">
                  <c:v>1.0002077</c:v>
                </c:pt>
                <c:pt idx="42888">
                  <c:v>0.96412549999999997</c:v>
                </c:pt>
                <c:pt idx="42889">
                  <c:v>0.9989015</c:v>
                </c:pt>
                <c:pt idx="42890">
                  <c:v>1.0003392</c:v>
                </c:pt>
                <c:pt idx="42891">
                  <c:v>0.99586129999999995</c:v>
                </c:pt>
                <c:pt idx="42892">
                  <c:v>0.98831469999999999</c:v>
                </c:pt>
                <c:pt idx="42893">
                  <c:v>0.99131760000000002</c:v>
                </c:pt>
                <c:pt idx="42894">
                  <c:v>0.9999962</c:v>
                </c:pt>
                <c:pt idx="42895">
                  <c:v>0.99702080000000004</c:v>
                </c:pt>
                <c:pt idx="42896">
                  <c:v>1.0007282</c:v>
                </c:pt>
                <c:pt idx="42897">
                  <c:v>0.99398500000000001</c:v>
                </c:pt>
                <c:pt idx="42898">
                  <c:v>0.99686896999999997</c:v>
                </c:pt>
                <c:pt idx="42899">
                  <c:v>0.99992435999999996</c:v>
                </c:pt>
                <c:pt idx="42900">
                  <c:v>1.0017434000000001</c:v>
                </c:pt>
                <c:pt idx="42901">
                  <c:v>1.0004843000000001</c:v>
                </c:pt>
                <c:pt idx="42902">
                  <c:v>1.0028132000000001</c:v>
                </c:pt>
                <c:pt idx="42903">
                  <c:v>0.99665605999999995</c:v>
                </c:pt>
                <c:pt idx="42904">
                  <c:v>1.0001842999999999</c:v>
                </c:pt>
                <c:pt idx="42905">
                  <c:v>0.99695739999999999</c:v>
                </c:pt>
                <c:pt idx="42906">
                  <c:v>0.99983699999999998</c:v>
                </c:pt>
                <c:pt idx="42907">
                  <c:v>1.0005641999999999</c:v>
                </c:pt>
                <c:pt idx="42908">
                  <c:v>0.99520260000000005</c:v>
                </c:pt>
                <c:pt idx="42909">
                  <c:v>1.0013859000000001</c:v>
                </c:pt>
                <c:pt idx="42910">
                  <c:v>1.0015885</c:v>
                </c:pt>
                <c:pt idx="42911">
                  <c:v>0.99434703999999996</c:v>
                </c:pt>
                <c:pt idx="42912">
                  <c:v>1.0000879</c:v>
                </c:pt>
                <c:pt idx="42913">
                  <c:v>0.99997939999999996</c:v>
                </c:pt>
                <c:pt idx="42914">
                  <c:v>0.99708229999999998</c:v>
                </c:pt>
                <c:pt idx="42915">
                  <c:v>1.0004705</c:v>
                </c:pt>
                <c:pt idx="42916">
                  <c:v>0.99236080000000004</c:v>
                </c:pt>
                <c:pt idx="42917">
                  <c:v>1.0001842999999999</c:v>
                </c:pt>
                <c:pt idx="42918">
                  <c:v>0.98679380000000005</c:v>
                </c:pt>
                <c:pt idx="42919">
                  <c:v>0.97924610000000001</c:v>
                </c:pt>
                <c:pt idx="42920">
                  <c:v>0.99969863999999997</c:v>
                </c:pt>
                <c:pt idx="42921">
                  <c:v>0.99204919999999996</c:v>
                </c:pt>
                <c:pt idx="42922">
                  <c:v>0.96106199999999997</c:v>
                </c:pt>
                <c:pt idx="42923">
                  <c:v>0.95001400000000003</c:v>
                </c:pt>
                <c:pt idx="42924">
                  <c:v>0.99113399999999996</c:v>
                </c:pt>
                <c:pt idx="42925">
                  <c:v>0.99230045</c:v>
                </c:pt>
                <c:pt idx="42926">
                  <c:v>0.99047965000000004</c:v>
                </c:pt>
                <c:pt idx="42927">
                  <c:v>1.0007417999999999</c:v>
                </c:pt>
                <c:pt idx="42928">
                  <c:v>0.99184589999999995</c:v>
                </c:pt>
                <c:pt idx="42929">
                  <c:v>0.9996159</c:v>
                </c:pt>
                <c:pt idx="42930">
                  <c:v>0.97710419999999998</c:v>
                </c:pt>
                <c:pt idx="42931">
                  <c:v>0.99935980000000002</c:v>
                </c:pt>
                <c:pt idx="42932">
                  <c:v>0.99956719999999999</c:v>
                </c:pt>
                <c:pt idx="42933">
                  <c:v>1.0002365</c:v>
                </c:pt>
                <c:pt idx="42934">
                  <c:v>1.0007347</c:v>
                </c:pt>
                <c:pt idx="42935">
                  <c:v>0.99954180000000004</c:v>
                </c:pt>
                <c:pt idx="42936">
                  <c:v>0.99855614000000004</c:v>
                </c:pt>
                <c:pt idx="42937">
                  <c:v>1.0045470999999999</c:v>
                </c:pt>
                <c:pt idx="42938">
                  <c:v>1.0005655</c:v>
                </c:pt>
                <c:pt idx="42939">
                  <c:v>0.99102449999999997</c:v>
                </c:pt>
                <c:pt idx="42940">
                  <c:v>0.98874253000000001</c:v>
                </c:pt>
                <c:pt idx="42941">
                  <c:v>0.99968170000000001</c:v>
                </c:pt>
                <c:pt idx="42942">
                  <c:v>0.99949180000000004</c:v>
                </c:pt>
                <c:pt idx="42943">
                  <c:v>0.98694943999999996</c:v>
                </c:pt>
                <c:pt idx="42944">
                  <c:v>0.9999519</c:v>
                </c:pt>
                <c:pt idx="42945">
                  <c:v>0.99394344999999995</c:v>
                </c:pt>
                <c:pt idx="42946">
                  <c:v>0.99990959999999995</c:v>
                </c:pt>
                <c:pt idx="42947">
                  <c:v>0.99243676999999997</c:v>
                </c:pt>
                <c:pt idx="42948">
                  <c:v>1.0018788999999999</c:v>
                </c:pt>
                <c:pt idx="42949">
                  <c:v>1.000178</c:v>
                </c:pt>
                <c:pt idx="42950">
                  <c:v>1.0016859</c:v>
                </c:pt>
                <c:pt idx="42951">
                  <c:v>0.99324330000000005</c:v>
                </c:pt>
                <c:pt idx="42952">
                  <c:v>0.99942845000000002</c:v>
                </c:pt>
                <c:pt idx="42953">
                  <c:v>1.0001433</c:v>
                </c:pt>
                <c:pt idx="42954">
                  <c:v>0.96890693999999999</c:v>
                </c:pt>
                <c:pt idx="42955">
                  <c:v>0.99459010000000003</c:v>
                </c:pt>
                <c:pt idx="42956">
                  <c:v>0.94255529999999998</c:v>
                </c:pt>
                <c:pt idx="42957">
                  <c:v>0.98144640000000005</c:v>
                </c:pt>
                <c:pt idx="42958">
                  <c:v>0.99386984</c:v>
                </c:pt>
                <c:pt idx="42959">
                  <c:v>1.0006212000000001</c:v>
                </c:pt>
                <c:pt idx="42960">
                  <c:v>0.99769770000000002</c:v>
                </c:pt>
                <c:pt idx="42961">
                  <c:v>0.99381730000000001</c:v>
                </c:pt>
                <c:pt idx="42962">
                  <c:v>0.99473279999999997</c:v>
                </c:pt>
                <c:pt idx="42963">
                  <c:v>0.99146204999999998</c:v>
                </c:pt>
                <c:pt idx="42964">
                  <c:v>0.98241997000000003</c:v>
                </c:pt>
                <c:pt idx="42965">
                  <c:v>0.97448610000000002</c:v>
                </c:pt>
                <c:pt idx="42966">
                  <c:v>1.0031060999999999</c:v>
                </c:pt>
                <c:pt idx="42967">
                  <c:v>1.0002707</c:v>
                </c:pt>
                <c:pt idx="42968">
                  <c:v>0.98678440000000001</c:v>
                </c:pt>
                <c:pt idx="42969">
                  <c:v>0.99935377000000003</c:v>
                </c:pt>
                <c:pt idx="42970">
                  <c:v>1.0014253</c:v>
                </c:pt>
                <c:pt idx="42971">
                  <c:v>1.0001614000000001</c:v>
                </c:pt>
                <c:pt idx="42972">
                  <c:v>0.96035199999999998</c:v>
                </c:pt>
                <c:pt idx="42973">
                  <c:v>0.98745139999999998</c:v>
                </c:pt>
                <c:pt idx="42974">
                  <c:v>0.99421923999999995</c:v>
                </c:pt>
                <c:pt idx="42975">
                  <c:v>1.0017008999999999</c:v>
                </c:pt>
                <c:pt idx="42976">
                  <c:v>0.99480290000000005</c:v>
                </c:pt>
                <c:pt idx="42977">
                  <c:v>0.99999919999999998</c:v>
                </c:pt>
                <c:pt idx="42978">
                  <c:v>1.0004128000000001</c:v>
                </c:pt>
                <c:pt idx="42979">
                  <c:v>0.97991866000000005</c:v>
                </c:pt>
                <c:pt idx="42980">
                  <c:v>0.98878840000000001</c:v>
                </c:pt>
                <c:pt idx="42981">
                  <c:v>0.98358535999999996</c:v>
                </c:pt>
                <c:pt idx="42982">
                  <c:v>1.0000699</c:v>
                </c:pt>
                <c:pt idx="42983">
                  <c:v>0.97495149999999997</c:v>
                </c:pt>
                <c:pt idx="42984">
                  <c:v>0.99796010000000002</c:v>
                </c:pt>
                <c:pt idx="42985">
                  <c:v>0.98905825999999997</c:v>
                </c:pt>
                <c:pt idx="42986">
                  <c:v>0.99991649999999999</c:v>
                </c:pt>
                <c:pt idx="42987">
                  <c:v>0.99082429999999999</c:v>
                </c:pt>
                <c:pt idx="42988">
                  <c:v>0.96840404999999996</c:v>
                </c:pt>
                <c:pt idx="42989">
                  <c:v>1.0011053000000001</c:v>
                </c:pt>
                <c:pt idx="42990">
                  <c:v>0.99855952999999997</c:v>
                </c:pt>
                <c:pt idx="42991">
                  <c:v>0.99967444000000005</c:v>
                </c:pt>
                <c:pt idx="42992">
                  <c:v>0.99094945000000001</c:v>
                </c:pt>
                <c:pt idx="42993">
                  <c:v>1.0039316</c:v>
                </c:pt>
                <c:pt idx="42994">
                  <c:v>0.9868304</c:v>
                </c:pt>
                <c:pt idx="42995">
                  <c:v>0.99573462999999995</c:v>
                </c:pt>
                <c:pt idx="42996">
                  <c:v>1.0048353999999999</c:v>
                </c:pt>
                <c:pt idx="42997">
                  <c:v>0.96017056999999995</c:v>
                </c:pt>
                <c:pt idx="42998">
                  <c:v>0.99899130000000003</c:v>
                </c:pt>
                <c:pt idx="42999">
                  <c:v>0.99701130000000004</c:v>
                </c:pt>
                <c:pt idx="43000">
                  <c:v>0.94639099999999998</c:v>
                </c:pt>
                <c:pt idx="43001">
                  <c:v>0.96213850000000001</c:v>
                </c:pt>
                <c:pt idx="43002">
                  <c:v>0.99749947000000005</c:v>
                </c:pt>
                <c:pt idx="43003">
                  <c:v>0.9694817</c:v>
                </c:pt>
                <c:pt idx="43004">
                  <c:v>0.99956995000000004</c:v>
                </c:pt>
                <c:pt idx="43005">
                  <c:v>1.0017062000000001</c:v>
                </c:pt>
                <c:pt idx="43006">
                  <c:v>1.0022165999999999</c:v>
                </c:pt>
                <c:pt idx="43007">
                  <c:v>0.99846020000000002</c:v>
                </c:pt>
                <c:pt idx="43008">
                  <c:v>0.98704440000000004</c:v>
                </c:pt>
                <c:pt idx="43009">
                  <c:v>0.97466529999999996</c:v>
                </c:pt>
                <c:pt idx="43010">
                  <c:v>0.97615879999999999</c:v>
                </c:pt>
                <c:pt idx="43011">
                  <c:v>0.99906249999999996</c:v>
                </c:pt>
                <c:pt idx="43012">
                  <c:v>0.99695230000000001</c:v>
                </c:pt>
                <c:pt idx="43013">
                  <c:v>0.96883949999999996</c:v>
                </c:pt>
                <c:pt idx="43014">
                  <c:v>0.98543309999999995</c:v>
                </c:pt>
                <c:pt idx="43015">
                  <c:v>0.97446469999999996</c:v>
                </c:pt>
                <c:pt idx="43016">
                  <c:v>0.99680469999999999</c:v>
                </c:pt>
                <c:pt idx="43017">
                  <c:v>0.99557700000000005</c:v>
                </c:pt>
                <c:pt idx="43018">
                  <c:v>0.99546754000000004</c:v>
                </c:pt>
                <c:pt idx="43019">
                  <c:v>0.96355800000000003</c:v>
                </c:pt>
                <c:pt idx="43020">
                  <c:v>0.88791483999999998</c:v>
                </c:pt>
                <c:pt idx="43021">
                  <c:v>0.98586934999999998</c:v>
                </c:pt>
                <c:pt idx="43022">
                  <c:v>0.99717999999999996</c:v>
                </c:pt>
                <c:pt idx="43023">
                  <c:v>0.99445490000000003</c:v>
                </c:pt>
                <c:pt idx="43024">
                  <c:v>0.99961597000000002</c:v>
                </c:pt>
                <c:pt idx="43025">
                  <c:v>1.0011068999999999</c:v>
                </c:pt>
                <c:pt idx="43026">
                  <c:v>0.9883788</c:v>
                </c:pt>
                <c:pt idx="43027">
                  <c:v>1.0014282000000001</c:v>
                </c:pt>
                <c:pt idx="43028">
                  <c:v>0.98476929999999996</c:v>
                </c:pt>
                <c:pt idx="43029">
                  <c:v>1.0017364</c:v>
                </c:pt>
                <c:pt idx="43030">
                  <c:v>0.99994170000000004</c:v>
                </c:pt>
                <c:pt idx="43031">
                  <c:v>0.99936163</c:v>
                </c:pt>
                <c:pt idx="43032">
                  <c:v>0.99147790000000002</c:v>
                </c:pt>
                <c:pt idx="43033">
                  <c:v>0.99846690000000005</c:v>
                </c:pt>
                <c:pt idx="43034">
                  <c:v>0.97804533999999999</c:v>
                </c:pt>
                <c:pt idx="43035">
                  <c:v>0.99499106000000004</c:v>
                </c:pt>
                <c:pt idx="43036">
                  <c:v>0.97897124000000002</c:v>
                </c:pt>
                <c:pt idx="43037">
                  <c:v>0.97059870000000004</c:v>
                </c:pt>
                <c:pt idx="43038">
                  <c:v>1.000766</c:v>
                </c:pt>
                <c:pt idx="43039">
                  <c:v>0.99991523999999998</c:v>
                </c:pt>
                <c:pt idx="43040">
                  <c:v>1.0002863</c:v>
                </c:pt>
                <c:pt idx="43041">
                  <c:v>0.99893564000000001</c:v>
                </c:pt>
                <c:pt idx="43042">
                  <c:v>0.9826954</c:v>
                </c:pt>
                <c:pt idx="43043">
                  <c:v>0.97682670000000005</c:v>
                </c:pt>
                <c:pt idx="43044">
                  <c:v>0.99882890000000002</c:v>
                </c:pt>
                <c:pt idx="43045">
                  <c:v>0.98648740000000001</c:v>
                </c:pt>
                <c:pt idx="43046">
                  <c:v>0.99279850000000003</c:v>
                </c:pt>
                <c:pt idx="43047">
                  <c:v>0.98153263000000002</c:v>
                </c:pt>
                <c:pt idx="43048">
                  <c:v>0.99856540000000005</c:v>
                </c:pt>
                <c:pt idx="43049">
                  <c:v>0.99681050000000004</c:v>
                </c:pt>
                <c:pt idx="43050">
                  <c:v>1.0002477999999999</c:v>
                </c:pt>
                <c:pt idx="43051">
                  <c:v>0.99925759999999997</c:v>
                </c:pt>
                <c:pt idx="43052">
                  <c:v>0.98709356999999998</c:v>
                </c:pt>
                <c:pt idx="43053">
                  <c:v>0.99868809999999997</c:v>
                </c:pt>
                <c:pt idx="43054">
                  <c:v>0.99809999999999999</c:v>
                </c:pt>
                <c:pt idx="43055">
                  <c:v>0.99966323000000001</c:v>
                </c:pt>
                <c:pt idx="43056">
                  <c:v>0.99222975999999996</c:v>
                </c:pt>
                <c:pt idx="43057">
                  <c:v>0.98970009999999997</c:v>
                </c:pt>
                <c:pt idx="43058">
                  <c:v>0.98011060000000005</c:v>
                </c:pt>
                <c:pt idx="43059">
                  <c:v>0.99991240000000003</c:v>
                </c:pt>
                <c:pt idx="43060">
                  <c:v>0.9956758</c:v>
                </c:pt>
                <c:pt idx="43061">
                  <c:v>0.9984807</c:v>
                </c:pt>
                <c:pt idx="43062">
                  <c:v>0.98898569999999997</c:v>
                </c:pt>
                <c:pt idx="43063">
                  <c:v>0.99795339999999999</c:v>
                </c:pt>
                <c:pt idx="43064">
                  <c:v>0.95109354999999995</c:v>
                </c:pt>
                <c:pt idx="43065">
                  <c:v>1.0021548</c:v>
                </c:pt>
                <c:pt idx="43066">
                  <c:v>0.99544734000000001</c:v>
                </c:pt>
                <c:pt idx="43067">
                  <c:v>0.98852074000000001</c:v>
                </c:pt>
                <c:pt idx="43068">
                  <c:v>0.99468385999999998</c:v>
                </c:pt>
                <c:pt idx="43069">
                  <c:v>0.99877757</c:v>
                </c:pt>
                <c:pt idx="43070">
                  <c:v>0.96487385000000003</c:v>
                </c:pt>
                <c:pt idx="43071">
                  <c:v>0.99866690000000002</c:v>
                </c:pt>
                <c:pt idx="43072">
                  <c:v>0.99236849999999999</c:v>
                </c:pt>
                <c:pt idx="43073">
                  <c:v>1.0004090000000001</c:v>
                </c:pt>
                <c:pt idx="43074">
                  <c:v>0.99612369999999995</c:v>
                </c:pt>
                <c:pt idx="43075">
                  <c:v>0.99928980000000001</c:v>
                </c:pt>
                <c:pt idx="43076">
                  <c:v>1.0018636999999999</c:v>
                </c:pt>
                <c:pt idx="43077">
                  <c:v>1.0012093</c:v>
                </c:pt>
                <c:pt idx="43078">
                  <c:v>1.0013422999999999</c:v>
                </c:pt>
                <c:pt idx="43079">
                  <c:v>0.99963504000000003</c:v>
                </c:pt>
                <c:pt idx="43080">
                  <c:v>0.99388575999999995</c:v>
                </c:pt>
                <c:pt idx="43081">
                  <c:v>0.99974626</c:v>
                </c:pt>
                <c:pt idx="43082">
                  <c:v>0.99989490000000003</c:v>
                </c:pt>
                <c:pt idx="43083">
                  <c:v>0.99847627000000005</c:v>
                </c:pt>
                <c:pt idx="43084">
                  <c:v>0.98949310000000001</c:v>
                </c:pt>
                <c:pt idx="43085">
                  <c:v>0.99693304000000005</c:v>
                </c:pt>
                <c:pt idx="43086">
                  <c:v>0.99966323000000001</c:v>
                </c:pt>
                <c:pt idx="43087">
                  <c:v>0.99001234999999999</c:v>
                </c:pt>
                <c:pt idx="43088">
                  <c:v>0.98265369999999996</c:v>
                </c:pt>
                <c:pt idx="43089">
                  <c:v>0.99778829999999996</c:v>
                </c:pt>
                <c:pt idx="43090">
                  <c:v>1.0026708</c:v>
                </c:pt>
                <c:pt idx="43091">
                  <c:v>1.0005997</c:v>
                </c:pt>
                <c:pt idx="43092">
                  <c:v>0.99183166</c:v>
                </c:pt>
                <c:pt idx="43093">
                  <c:v>1.0007200000000001</c:v>
                </c:pt>
                <c:pt idx="43094">
                  <c:v>0.99893326000000005</c:v>
                </c:pt>
                <c:pt idx="43095">
                  <c:v>0.99779759999999995</c:v>
                </c:pt>
                <c:pt idx="43096">
                  <c:v>0.98012710000000003</c:v>
                </c:pt>
                <c:pt idx="43097">
                  <c:v>1.0022005</c:v>
                </c:pt>
                <c:pt idx="43098">
                  <c:v>0.99547534999999998</c:v>
                </c:pt>
                <c:pt idx="43099">
                  <c:v>0.99160360000000003</c:v>
                </c:pt>
                <c:pt idx="43100">
                  <c:v>0.96779059999999995</c:v>
                </c:pt>
                <c:pt idx="43101">
                  <c:v>1.0010496</c:v>
                </c:pt>
                <c:pt idx="43102">
                  <c:v>0.99630635999999995</c:v>
                </c:pt>
                <c:pt idx="43103">
                  <c:v>0.99936270000000005</c:v>
                </c:pt>
                <c:pt idx="43104">
                  <c:v>0.99826795000000002</c:v>
                </c:pt>
                <c:pt idx="43105">
                  <c:v>0.95135599999999998</c:v>
                </c:pt>
                <c:pt idx="43106">
                  <c:v>0.98718059999999996</c:v>
                </c:pt>
                <c:pt idx="43107">
                  <c:v>0.99975705000000004</c:v>
                </c:pt>
                <c:pt idx="43108">
                  <c:v>0.98319109999999998</c:v>
                </c:pt>
                <c:pt idx="43109">
                  <c:v>0.99001837000000004</c:v>
                </c:pt>
                <c:pt idx="43110">
                  <c:v>0.99920195000000001</c:v>
                </c:pt>
                <c:pt idx="43111">
                  <c:v>0.99824009999999996</c:v>
                </c:pt>
                <c:pt idx="43112">
                  <c:v>0.99994729999999998</c:v>
                </c:pt>
                <c:pt idx="43113">
                  <c:v>0.98199590000000003</c:v>
                </c:pt>
                <c:pt idx="43114">
                  <c:v>1.0023001</c:v>
                </c:pt>
                <c:pt idx="43115">
                  <c:v>1.0005491</c:v>
                </c:pt>
                <c:pt idx="43116">
                  <c:v>0.98718479999999997</c:v>
                </c:pt>
                <c:pt idx="43117">
                  <c:v>1.0012030000000001</c:v>
                </c:pt>
                <c:pt idx="43118">
                  <c:v>0.99406296000000005</c:v>
                </c:pt>
                <c:pt idx="43119">
                  <c:v>0.99976735999999999</c:v>
                </c:pt>
                <c:pt idx="43120">
                  <c:v>0.9993611</c:v>
                </c:pt>
                <c:pt idx="43121">
                  <c:v>0.99920403999999996</c:v>
                </c:pt>
                <c:pt idx="43122">
                  <c:v>0.99400102999999995</c:v>
                </c:pt>
                <c:pt idx="43123">
                  <c:v>0.99697740000000001</c:v>
                </c:pt>
                <c:pt idx="43124">
                  <c:v>0.99416720000000003</c:v>
                </c:pt>
                <c:pt idx="43125">
                  <c:v>0.97085213999999997</c:v>
                </c:pt>
                <c:pt idx="43126">
                  <c:v>0.99991816</c:v>
                </c:pt>
                <c:pt idx="43127">
                  <c:v>1.0009383999999999</c:v>
                </c:pt>
                <c:pt idx="43128">
                  <c:v>1.0034398</c:v>
                </c:pt>
                <c:pt idx="43129">
                  <c:v>1.0000701000000001</c:v>
                </c:pt>
                <c:pt idx="43130">
                  <c:v>1.0010570999999999</c:v>
                </c:pt>
                <c:pt idx="43131">
                  <c:v>0.97694110000000001</c:v>
                </c:pt>
                <c:pt idx="43132">
                  <c:v>0.99075913000000004</c:v>
                </c:pt>
                <c:pt idx="43133">
                  <c:v>0.99388575999999995</c:v>
                </c:pt>
                <c:pt idx="43134">
                  <c:v>0.99916773999999997</c:v>
                </c:pt>
                <c:pt idx="43135">
                  <c:v>0.98600209999999999</c:v>
                </c:pt>
                <c:pt idx="43136">
                  <c:v>0.99809574999999995</c:v>
                </c:pt>
                <c:pt idx="43137">
                  <c:v>0.97548159999999995</c:v>
                </c:pt>
                <c:pt idx="43138">
                  <c:v>0.99986814999999996</c:v>
                </c:pt>
                <c:pt idx="43139">
                  <c:v>0.99969273999999997</c:v>
                </c:pt>
                <c:pt idx="43140">
                  <c:v>1.0010961</c:v>
                </c:pt>
                <c:pt idx="43141">
                  <c:v>1.0012743</c:v>
                </c:pt>
                <c:pt idx="43142">
                  <c:v>0.99916640000000001</c:v>
                </c:pt>
                <c:pt idx="43143">
                  <c:v>0.97302529999999998</c:v>
                </c:pt>
                <c:pt idx="43144">
                  <c:v>0.99315050000000005</c:v>
                </c:pt>
                <c:pt idx="43145">
                  <c:v>0.9813096</c:v>
                </c:pt>
                <c:pt idx="43146">
                  <c:v>0.99151630000000002</c:v>
                </c:pt>
                <c:pt idx="43147">
                  <c:v>0.9940599</c:v>
                </c:pt>
                <c:pt idx="43148">
                  <c:v>0.99942260000000005</c:v>
                </c:pt>
                <c:pt idx="43149">
                  <c:v>0.97215479999999999</c:v>
                </c:pt>
                <c:pt idx="43150">
                  <c:v>0.94833179999999995</c:v>
                </c:pt>
                <c:pt idx="43151">
                  <c:v>1.0016917000000001</c:v>
                </c:pt>
                <c:pt idx="43152">
                  <c:v>1.000443</c:v>
                </c:pt>
                <c:pt idx="43153">
                  <c:v>1.0019842000000001</c:v>
                </c:pt>
                <c:pt idx="43154">
                  <c:v>0.99711499999999997</c:v>
                </c:pt>
                <c:pt idx="43155">
                  <c:v>0.99081105000000003</c:v>
                </c:pt>
                <c:pt idx="43156">
                  <c:v>0.98637949999999996</c:v>
                </c:pt>
                <c:pt idx="43157">
                  <c:v>0.99892734999999999</c:v>
                </c:pt>
                <c:pt idx="43158">
                  <c:v>0.99690239999999997</c:v>
                </c:pt>
                <c:pt idx="43159">
                  <c:v>0.9921373</c:v>
                </c:pt>
                <c:pt idx="43160">
                  <c:v>0.99152249999999997</c:v>
                </c:pt>
                <c:pt idx="43161">
                  <c:v>1.0009223</c:v>
                </c:pt>
                <c:pt idx="43162">
                  <c:v>1.000607</c:v>
                </c:pt>
                <c:pt idx="43163">
                  <c:v>0.97205775999999999</c:v>
                </c:pt>
                <c:pt idx="43164">
                  <c:v>0.99898730000000002</c:v>
                </c:pt>
                <c:pt idx="43165">
                  <c:v>0.97534770000000004</c:v>
                </c:pt>
                <c:pt idx="43166">
                  <c:v>1.0010717</c:v>
                </c:pt>
                <c:pt idx="43167">
                  <c:v>0.99931126999999997</c:v>
                </c:pt>
                <c:pt idx="43168">
                  <c:v>0.99768376000000003</c:v>
                </c:pt>
                <c:pt idx="43169">
                  <c:v>0.99955004000000003</c:v>
                </c:pt>
                <c:pt idx="43170">
                  <c:v>0.99801340000000005</c:v>
                </c:pt>
                <c:pt idx="43171">
                  <c:v>0.99963707000000002</c:v>
                </c:pt>
                <c:pt idx="43172">
                  <c:v>0.92624854999999995</c:v>
                </c:pt>
                <c:pt idx="43173">
                  <c:v>0.99991392999999995</c:v>
                </c:pt>
                <c:pt idx="43174">
                  <c:v>0.99971204999999996</c:v>
                </c:pt>
                <c:pt idx="43175">
                  <c:v>0.99851482999999996</c:v>
                </c:pt>
                <c:pt idx="43176">
                  <c:v>1.0002568999999999</c:v>
                </c:pt>
                <c:pt idx="43177">
                  <c:v>0.99220140000000001</c:v>
                </c:pt>
                <c:pt idx="43178">
                  <c:v>0.99035686000000001</c:v>
                </c:pt>
                <c:pt idx="43179">
                  <c:v>1.0002145</c:v>
                </c:pt>
                <c:pt idx="43180">
                  <c:v>0.97572720000000002</c:v>
                </c:pt>
                <c:pt idx="43181">
                  <c:v>0.99722754999999996</c:v>
                </c:pt>
                <c:pt idx="43182">
                  <c:v>0.99747980000000003</c:v>
                </c:pt>
                <c:pt idx="43183">
                  <c:v>0.9897125</c:v>
                </c:pt>
                <c:pt idx="43184">
                  <c:v>0.9813115</c:v>
                </c:pt>
                <c:pt idx="43185">
                  <c:v>1.0027360000000001</c:v>
                </c:pt>
                <c:pt idx="43186">
                  <c:v>0.99966630000000001</c:v>
                </c:pt>
                <c:pt idx="43187">
                  <c:v>0.99982435000000003</c:v>
                </c:pt>
                <c:pt idx="43188">
                  <c:v>0.99675024000000001</c:v>
                </c:pt>
                <c:pt idx="43189">
                  <c:v>0.98941290000000004</c:v>
                </c:pt>
                <c:pt idx="43190">
                  <c:v>0.98502016000000003</c:v>
                </c:pt>
                <c:pt idx="43191">
                  <c:v>0.97572196</c:v>
                </c:pt>
                <c:pt idx="43192">
                  <c:v>0.97326000000000001</c:v>
                </c:pt>
                <c:pt idx="43193">
                  <c:v>0.97771907000000002</c:v>
                </c:pt>
                <c:pt idx="43194">
                  <c:v>1.0011163999999999</c:v>
                </c:pt>
                <c:pt idx="43195">
                  <c:v>0.99991392999999995</c:v>
                </c:pt>
                <c:pt idx="43196">
                  <c:v>0.96300980000000003</c:v>
                </c:pt>
                <c:pt idx="43197">
                  <c:v>0.99629639999999997</c:v>
                </c:pt>
                <c:pt idx="43198">
                  <c:v>1.0006877999999999</c:v>
                </c:pt>
                <c:pt idx="43199">
                  <c:v>0.99881589999999998</c:v>
                </c:pt>
                <c:pt idx="43200">
                  <c:v>0.9933111</c:v>
                </c:pt>
                <c:pt idx="43201">
                  <c:v>0.99799097000000003</c:v>
                </c:pt>
                <c:pt idx="43202">
                  <c:v>1.0005672999999999</c:v>
                </c:pt>
                <c:pt idx="43203">
                  <c:v>0.99871129999999997</c:v>
                </c:pt>
                <c:pt idx="43204">
                  <c:v>1.0005742</c:v>
                </c:pt>
                <c:pt idx="43205">
                  <c:v>0.99189870000000002</c:v>
                </c:pt>
                <c:pt idx="43206">
                  <c:v>1.0020962</c:v>
                </c:pt>
                <c:pt idx="43207">
                  <c:v>0.94951825999999995</c:v>
                </c:pt>
                <c:pt idx="43208">
                  <c:v>0.99993896000000004</c:v>
                </c:pt>
                <c:pt idx="43209">
                  <c:v>0.97237854999999995</c:v>
                </c:pt>
                <c:pt idx="43210">
                  <c:v>0.99898123999999999</c:v>
                </c:pt>
                <c:pt idx="43211">
                  <c:v>1.0001507000000001</c:v>
                </c:pt>
                <c:pt idx="43212">
                  <c:v>1.0001283000000001</c:v>
                </c:pt>
                <c:pt idx="43213">
                  <c:v>0.96370889999999998</c:v>
                </c:pt>
                <c:pt idx="43214">
                  <c:v>0.9862322</c:v>
                </c:pt>
                <c:pt idx="43215">
                  <c:v>1.0006164</c:v>
                </c:pt>
                <c:pt idx="43216">
                  <c:v>0.99975382999999995</c:v>
                </c:pt>
                <c:pt idx="43217">
                  <c:v>1.0005913</c:v>
                </c:pt>
                <c:pt idx="43218">
                  <c:v>0.98906046000000003</c:v>
                </c:pt>
                <c:pt idx="43219">
                  <c:v>1.0001726</c:v>
                </c:pt>
                <c:pt idx="43220">
                  <c:v>0.9985792</c:v>
                </c:pt>
                <c:pt idx="43221">
                  <c:v>1.0005354</c:v>
                </c:pt>
                <c:pt idx="43222">
                  <c:v>1.0017529999999999</c:v>
                </c:pt>
                <c:pt idx="43223">
                  <c:v>1.0029303000000001</c:v>
                </c:pt>
                <c:pt idx="43224">
                  <c:v>1.0010953</c:v>
                </c:pt>
                <c:pt idx="43225">
                  <c:v>0.98735139999999999</c:v>
                </c:pt>
                <c:pt idx="43226">
                  <c:v>1.0011268</c:v>
                </c:pt>
                <c:pt idx="43227">
                  <c:v>0.99524933000000004</c:v>
                </c:pt>
                <c:pt idx="43228">
                  <c:v>1.0044843999999999</c:v>
                </c:pt>
                <c:pt idx="43229">
                  <c:v>0.99296074999999995</c:v>
                </c:pt>
                <c:pt idx="43230">
                  <c:v>1.0038741</c:v>
                </c:pt>
                <c:pt idx="43231">
                  <c:v>0.99399570000000004</c:v>
                </c:pt>
                <c:pt idx="43232">
                  <c:v>1.0020522000000001</c:v>
                </c:pt>
                <c:pt idx="43233">
                  <c:v>0.98210602999999996</c:v>
                </c:pt>
                <c:pt idx="43234">
                  <c:v>0.99574839999999998</c:v>
                </c:pt>
                <c:pt idx="43235">
                  <c:v>0.98833950000000004</c:v>
                </c:pt>
                <c:pt idx="43236">
                  <c:v>1.0004200000000001</c:v>
                </c:pt>
                <c:pt idx="43237">
                  <c:v>0.99885093999999996</c:v>
                </c:pt>
                <c:pt idx="43238">
                  <c:v>1.000877</c:v>
                </c:pt>
                <c:pt idx="43239">
                  <c:v>1.0004090000000001</c:v>
                </c:pt>
                <c:pt idx="43240">
                  <c:v>0.98761874000000005</c:v>
                </c:pt>
                <c:pt idx="43241">
                  <c:v>0.95972900000000005</c:v>
                </c:pt>
                <c:pt idx="43242">
                  <c:v>0.9975868</c:v>
                </c:pt>
                <c:pt idx="43243">
                  <c:v>1.0029653000000001</c:v>
                </c:pt>
                <c:pt idx="43244">
                  <c:v>1.0000180000000001</c:v>
                </c:pt>
                <c:pt idx="43245">
                  <c:v>0.99089709999999998</c:v>
                </c:pt>
                <c:pt idx="43246">
                  <c:v>0.99892926000000004</c:v>
                </c:pt>
                <c:pt idx="43247">
                  <c:v>0.99966630000000001</c:v>
                </c:pt>
                <c:pt idx="43248">
                  <c:v>0.94990010000000002</c:v>
                </c:pt>
                <c:pt idx="43249">
                  <c:v>0.96994685999999997</c:v>
                </c:pt>
                <c:pt idx="43250">
                  <c:v>0.99950519999999998</c:v>
                </c:pt>
                <c:pt idx="43251">
                  <c:v>0.99924504999999997</c:v>
                </c:pt>
                <c:pt idx="43252">
                  <c:v>1.0001943</c:v>
                </c:pt>
                <c:pt idx="43253">
                  <c:v>0.96456839999999999</c:v>
                </c:pt>
                <c:pt idx="43254">
                  <c:v>0.99495270000000002</c:v>
                </c:pt>
                <c:pt idx="43255">
                  <c:v>0.98905920000000003</c:v>
                </c:pt>
                <c:pt idx="43256">
                  <c:v>0.99911289999999997</c:v>
                </c:pt>
                <c:pt idx="43257">
                  <c:v>1.0025127</c:v>
                </c:pt>
                <c:pt idx="43258">
                  <c:v>0.99136360000000001</c:v>
                </c:pt>
                <c:pt idx="43259">
                  <c:v>0.99901812999999995</c:v>
                </c:pt>
                <c:pt idx="43260">
                  <c:v>0.98273390000000005</c:v>
                </c:pt>
                <c:pt idx="43261">
                  <c:v>0.97812927000000005</c:v>
                </c:pt>
                <c:pt idx="43262">
                  <c:v>1.0018708000000001</c:v>
                </c:pt>
                <c:pt idx="43263">
                  <c:v>0.98504009999999997</c:v>
                </c:pt>
                <c:pt idx="43264">
                  <c:v>0.98239493</c:v>
                </c:pt>
                <c:pt idx="43265">
                  <c:v>1.0009235999999999</c:v>
                </c:pt>
                <c:pt idx="43266">
                  <c:v>0.91699403999999995</c:v>
                </c:pt>
                <c:pt idx="43267">
                  <c:v>0.98440676999999999</c:v>
                </c:pt>
                <c:pt idx="43268">
                  <c:v>0.98852247000000004</c:v>
                </c:pt>
                <c:pt idx="43269">
                  <c:v>0.99780303000000004</c:v>
                </c:pt>
                <c:pt idx="43270">
                  <c:v>0.99561699999999997</c:v>
                </c:pt>
                <c:pt idx="43271">
                  <c:v>0.99815345</c:v>
                </c:pt>
                <c:pt idx="43272">
                  <c:v>0.9960485</c:v>
                </c:pt>
                <c:pt idx="43273">
                  <c:v>0.98471224000000002</c:v>
                </c:pt>
                <c:pt idx="43274">
                  <c:v>1.0017649</c:v>
                </c:pt>
                <c:pt idx="43275">
                  <c:v>0.99741846000000001</c:v>
                </c:pt>
                <c:pt idx="43276">
                  <c:v>1.0002738</c:v>
                </c:pt>
                <c:pt idx="43277">
                  <c:v>0.99817014000000004</c:v>
                </c:pt>
                <c:pt idx="43278">
                  <c:v>0.9983301</c:v>
                </c:pt>
                <c:pt idx="43279">
                  <c:v>1.0005356000000001</c:v>
                </c:pt>
                <c:pt idx="43280">
                  <c:v>0.99250894999999995</c:v>
                </c:pt>
                <c:pt idx="43281">
                  <c:v>0.99980060000000004</c:v>
                </c:pt>
                <c:pt idx="43282">
                  <c:v>1.0019427999999999</c:v>
                </c:pt>
                <c:pt idx="43283">
                  <c:v>0.997502</c:v>
                </c:pt>
                <c:pt idx="43284">
                  <c:v>0.97552496</c:v>
                </c:pt>
                <c:pt idx="43285">
                  <c:v>0.99258804</c:v>
                </c:pt>
                <c:pt idx="43286">
                  <c:v>0.99748300000000001</c:v>
                </c:pt>
                <c:pt idx="43287">
                  <c:v>1.0015143</c:v>
                </c:pt>
                <c:pt idx="43288">
                  <c:v>1.0005869999999999</c:v>
                </c:pt>
                <c:pt idx="43289">
                  <c:v>0.968557</c:v>
                </c:pt>
                <c:pt idx="43290">
                  <c:v>0.98974039999999996</c:v>
                </c:pt>
                <c:pt idx="43291">
                  <c:v>0.99712986000000003</c:v>
                </c:pt>
                <c:pt idx="43292">
                  <c:v>0.98400719999999997</c:v>
                </c:pt>
                <c:pt idx="43293">
                  <c:v>0.99982130000000002</c:v>
                </c:pt>
                <c:pt idx="43294">
                  <c:v>0.99911430000000001</c:v>
                </c:pt>
                <c:pt idx="43295">
                  <c:v>1.0004472</c:v>
                </c:pt>
                <c:pt idx="43296">
                  <c:v>0.96060829999999997</c:v>
                </c:pt>
                <c:pt idx="43297">
                  <c:v>1.0001975000000001</c:v>
                </c:pt>
                <c:pt idx="43298">
                  <c:v>1.0020183</c:v>
                </c:pt>
                <c:pt idx="43299">
                  <c:v>1.0017005999999999</c:v>
                </c:pt>
                <c:pt idx="43300">
                  <c:v>0.99948775999999995</c:v>
                </c:pt>
                <c:pt idx="43301">
                  <c:v>0.99920534999999999</c:v>
                </c:pt>
                <c:pt idx="43302">
                  <c:v>0.98858500000000005</c:v>
                </c:pt>
                <c:pt idx="43303">
                  <c:v>1.0011966999999999</c:v>
                </c:pt>
                <c:pt idx="43304">
                  <c:v>0.98746365000000003</c:v>
                </c:pt>
                <c:pt idx="43305">
                  <c:v>0.99779474999999995</c:v>
                </c:pt>
                <c:pt idx="43306">
                  <c:v>1.0001496000000001</c:v>
                </c:pt>
                <c:pt idx="43307">
                  <c:v>1.0002944</c:v>
                </c:pt>
                <c:pt idx="43308">
                  <c:v>0.70912284000000003</c:v>
                </c:pt>
                <c:pt idx="43309">
                  <c:v>0.98759509999999995</c:v>
                </c:pt>
                <c:pt idx="43310">
                  <c:v>0.98740209999999995</c:v>
                </c:pt>
                <c:pt idx="43311">
                  <c:v>0.9892609</c:v>
                </c:pt>
                <c:pt idx="43312">
                  <c:v>0.99086160000000001</c:v>
                </c:pt>
                <c:pt idx="43313">
                  <c:v>0.99665429999999999</c:v>
                </c:pt>
                <c:pt idx="43314">
                  <c:v>0.99053603000000001</c:v>
                </c:pt>
                <c:pt idx="43315">
                  <c:v>0.98728179999999999</c:v>
                </c:pt>
                <c:pt idx="43316">
                  <c:v>0.99634180000000006</c:v>
                </c:pt>
                <c:pt idx="43317">
                  <c:v>0.99736917000000003</c:v>
                </c:pt>
                <c:pt idx="43318">
                  <c:v>0.98697159999999995</c:v>
                </c:pt>
                <c:pt idx="43319">
                  <c:v>1.0013409</c:v>
                </c:pt>
                <c:pt idx="43320">
                  <c:v>0.94664239999999999</c:v>
                </c:pt>
                <c:pt idx="43321">
                  <c:v>0.95268244000000002</c:v>
                </c:pt>
                <c:pt idx="43322">
                  <c:v>1.0015368</c:v>
                </c:pt>
                <c:pt idx="43323">
                  <c:v>1.0013019999999999</c:v>
                </c:pt>
                <c:pt idx="43324">
                  <c:v>1.0000529</c:v>
                </c:pt>
                <c:pt idx="43325">
                  <c:v>0.99682957000000005</c:v>
                </c:pt>
                <c:pt idx="43326">
                  <c:v>0.96422430000000003</c:v>
                </c:pt>
                <c:pt idx="43327">
                  <c:v>0.99931420000000004</c:v>
                </c:pt>
                <c:pt idx="43328">
                  <c:v>0.96187339999999999</c:v>
                </c:pt>
                <c:pt idx="43329">
                  <c:v>0.99095683999999995</c:v>
                </c:pt>
                <c:pt idx="43330">
                  <c:v>0.9863016</c:v>
                </c:pt>
                <c:pt idx="43331">
                  <c:v>0.99039840000000001</c:v>
                </c:pt>
                <c:pt idx="43332">
                  <c:v>1.0032653</c:v>
                </c:pt>
                <c:pt idx="43333">
                  <c:v>0.99843185999999995</c:v>
                </c:pt>
                <c:pt idx="43334">
                  <c:v>0.99190619999999996</c:v>
                </c:pt>
                <c:pt idx="43335">
                  <c:v>0.99417659999999997</c:v>
                </c:pt>
                <c:pt idx="43336">
                  <c:v>0.96473560000000003</c:v>
                </c:pt>
                <c:pt idx="43337">
                  <c:v>1.0028625</c:v>
                </c:pt>
                <c:pt idx="43338">
                  <c:v>0.98300829999999995</c:v>
                </c:pt>
                <c:pt idx="43339">
                  <c:v>0.98340570000000005</c:v>
                </c:pt>
                <c:pt idx="43340">
                  <c:v>0.99989090000000003</c:v>
                </c:pt>
                <c:pt idx="43341">
                  <c:v>1.0005609</c:v>
                </c:pt>
                <c:pt idx="43342">
                  <c:v>0.96902394000000003</c:v>
                </c:pt>
                <c:pt idx="43343">
                  <c:v>1.0029006</c:v>
                </c:pt>
                <c:pt idx="43344">
                  <c:v>1.0010116</c:v>
                </c:pt>
                <c:pt idx="43345">
                  <c:v>1.0017727999999999</c:v>
                </c:pt>
                <c:pt idx="43346">
                  <c:v>0.99662154999999997</c:v>
                </c:pt>
                <c:pt idx="43347">
                  <c:v>0.99886719999999996</c:v>
                </c:pt>
                <c:pt idx="43348">
                  <c:v>0.99476469999999995</c:v>
                </c:pt>
                <c:pt idx="43349">
                  <c:v>1.0001842999999999</c:v>
                </c:pt>
                <c:pt idx="43350">
                  <c:v>0.99298180000000003</c:v>
                </c:pt>
                <c:pt idx="43351">
                  <c:v>0.99146650000000003</c:v>
                </c:pt>
                <c:pt idx="43352">
                  <c:v>0.97130172999999997</c:v>
                </c:pt>
                <c:pt idx="43353">
                  <c:v>1.0013757000000001</c:v>
                </c:pt>
                <c:pt idx="43354">
                  <c:v>0.99122060000000001</c:v>
                </c:pt>
                <c:pt idx="43355">
                  <c:v>0.99681525999999998</c:v>
                </c:pt>
                <c:pt idx="43356">
                  <c:v>0.98454450000000004</c:v>
                </c:pt>
                <c:pt idx="43357">
                  <c:v>0.9994326</c:v>
                </c:pt>
                <c:pt idx="43358">
                  <c:v>0.99972360000000005</c:v>
                </c:pt>
                <c:pt idx="43359">
                  <c:v>1.0011293000000001</c:v>
                </c:pt>
                <c:pt idx="43360">
                  <c:v>1.0000557999999999</c:v>
                </c:pt>
                <c:pt idx="43361">
                  <c:v>0.99287015000000001</c:v>
                </c:pt>
                <c:pt idx="43362">
                  <c:v>0.99842319999999996</c:v>
                </c:pt>
                <c:pt idx="43363">
                  <c:v>0.99929040000000002</c:v>
                </c:pt>
                <c:pt idx="43364">
                  <c:v>0.98495465999999998</c:v>
                </c:pt>
                <c:pt idx="43365">
                  <c:v>0.99913275000000001</c:v>
                </c:pt>
                <c:pt idx="43366">
                  <c:v>1.0021895000000001</c:v>
                </c:pt>
                <c:pt idx="43367">
                  <c:v>0.95635700000000001</c:v>
                </c:pt>
                <c:pt idx="43368">
                  <c:v>0.98124193999999998</c:v>
                </c:pt>
                <c:pt idx="43369">
                  <c:v>0.91618924999999996</c:v>
                </c:pt>
                <c:pt idx="43370">
                  <c:v>0.98796534999999996</c:v>
                </c:pt>
                <c:pt idx="43371">
                  <c:v>0.96542399999999995</c:v>
                </c:pt>
                <c:pt idx="43372">
                  <c:v>0.99188310000000002</c:v>
                </c:pt>
                <c:pt idx="43373">
                  <c:v>0.99665605999999995</c:v>
                </c:pt>
                <c:pt idx="43374">
                  <c:v>0.99454149999999997</c:v>
                </c:pt>
                <c:pt idx="43375">
                  <c:v>0.93199222999999998</c:v>
                </c:pt>
                <c:pt idx="43376">
                  <c:v>0.98220545000000004</c:v>
                </c:pt>
                <c:pt idx="43377">
                  <c:v>0.99013364000000004</c:v>
                </c:pt>
                <c:pt idx="43378">
                  <c:v>0.99859416000000001</c:v>
                </c:pt>
                <c:pt idx="43379">
                  <c:v>1.0009212000000001</c:v>
                </c:pt>
                <c:pt idx="43380">
                  <c:v>0.93746280000000004</c:v>
                </c:pt>
                <c:pt idx="43381">
                  <c:v>0.97950625000000002</c:v>
                </c:pt>
                <c:pt idx="43382">
                  <c:v>1.0029638000000001</c:v>
                </c:pt>
                <c:pt idx="43383">
                  <c:v>0.9824946</c:v>
                </c:pt>
                <c:pt idx="43384">
                  <c:v>0.99303960000000002</c:v>
                </c:pt>
                <c:pt idx="43385">
                  <c:v>0.99972874</c:v>
                </c:pt>
                <c:pt idx="43386">
                  <c:v>0.94996080000000005</c:v>
                </c:pt>
                <c:pt idx="43387">
                  <c:v>0.99590849999999997</c:v>
                </c:pt>
                <c:pt idx="43388">
                  <c:v>0.99785970000000002</c:v>
                </c:pt>
                <c:pt idx="43389">
                  <c:v>0.9999825</c:v>
                </c:pt>
                <c:pt idx="43390">
                  <c:v>0.97529909999999997</c:v>
                </c:pt>
                <c:pt idx="43391">
                  <c:v>1.0006383999999999</c:v>
                </c:pt>
                <c:pt idx="43392">
                  <c:v>0.99267035999999997</c:v>
                </c:pt>
                <c:pt idx="43393">
                  <c:v>0.99703739999999996</c:v>
                </c:pt>
                <c:pt idx="43394">
                  <c:v>0.99162329999999999</c:v>
                </c:pt>
                <c:pt idx="43395">
                  <c:v>0.99921095000000004</c:v>
                </c:pt>
                <c:pt idx="43396">
                  <c:v>1.0021211000000001</c:v>
                </c:pt>
                <c:pt idx="43397">
                  <c:v>0.94978660000000004</c:v>
                </c:pt>
                <c:pt idx="43398">
                  <c:v>0.99877590000000005</c:v>
                </c:pt>
                <c:pt idx="43399">
                  <c:v>1.0033308000000001</c:v>
                </c:pt>
                <c:pt idx="43400">
                  <c:v>1.0007064000000001</c:v>
                </c:pt>
                <c:pt idx="43401">
                  <c:v>1.0007273000000001</c:v>
                </c:pt>
                <c:pt idx="43402">
                  <c:v>0.98415786000000005</c:v>
                </c:pt>
                <c:pt idx="43403">
                  <c:v>0.98385639999999996</c:v>
                </c:pt>
                <c:pt idx="43404">
                  <c:v>0.99858860000000005</c:v>
                </c:pt>
                <c:pt idx="43405">
                  <c:v>1.0020522000000001</c:v>
                </c:pt>
                <c:pt idx="43406">
                  <c:v>0.99246942999999999</c:v>
                </c:pt>
                <c:pt idx="43407">
                  <c:v>0.99284799999999995</c:v>
                </c:pt>
                <c:pt idx="43408">
                  <c:v>1.0006417000000001</c:v>
                </c:pt>
                <c:pt idx="43409">
                  <c:v>0.96481466000000005</c:v>
                </c:pt>
                <c:pt idx="43410">
                  <c:v>1.0001916</c:v>
                </c:pt>
                <c:pt idx="43411">
                  <c:v>0.99320494999999998</c:v>
                </c:pt>
                <c:pt idx="43412">
                  <c:v>0.98544620000000005</c:v>
                </c:pt>
                <c:pt idx="43413">
                  <c:v>0.99476313999999999</c:v>
                </c:pt>
                <c:pt idx="43414">
                  <c:v>0.97862490000000002</c:v>
                </c:pt>
                <c:pt idx="43415">
                  <c:v>0.88916766999999997</c:v>
                </c:pt>
                <c:pt idx="43416">
                  <c:v>0.99999665999999998</c:v>
                </c:pt>
                <c:pt idx="43417">
                  <c:v>0.97079515000000005</c:v>
                </c:pt>
                <c:pt idx="43418">
                  <c:v>0.99908660000000005</c:v>
                </c:pt>
                <c:pt idx="43419">
                  <c:v>0.99950844000000005</c:v>
                </c:pt>
                <c:pt idx="43420">
                  <c:v>0.97498196000000004</c:v>
                </c:pt>
                <c:pt idx="43421">
                  <c:v>0.97230430000000001</c:v>
                </c:pt>
                <c:pt idx="43422">
                  <c:v>0.99988747</c:v>
                </c:pt>
                <c:pt idx="43423">
                  <c:v>0.99751455</c:v>
                </c:pt>
                <c:pt idx="43424">
                  <c:v>1.0016459</c:v>
                </c:pt>
                <c:pt idx="43425">
                  <c:v>0.99614639999999999</c:v>
                </c:pt>
                <c:pt idx="43426">
                  <c:v>0.99599930000000003</c:v>
                </c:pt>
                <c:pt idx="43427">
                  <c:v>0.99445039999999996</c:v>
                </c:pt>
                <c:pt idx="43428">
                  <c:v>0.99848055999999996</c:v>
                </c:pt>
                <c:pt idx="43429">
                  <c:v>0.98646460000000002</c:v>
                </c:pt>
                <c:pt idx="43430">
                  <c:v>0.97666109999999995</c:v>
                </c:pt>
                <c:pt idx="43431">
                  <c:v>0.99189039999999995</c:v>
                </c:pt>
                <c:pt idx="43432">
                  <c:v>0.98707509999999998</c:v>
                </c:pt>
                <c:pt idx="43433">
                  <c:v>0.99989753999999997</c:v>
                </c:pt>
                <c:pt idx="43434">
                  <c:v>1.0011557</c:v>
                </c:pt>
                <c:pt idx="43435">
                  <c:v>0.99221459999999995</c:v>
                </c:pt>
                <c:pt idx="43436">
                  <c:v>0.9905003</c:v>
                </c:pt>
                <c:pt idx="43437">
                  <c:v>0.99871220000000005</c:v>
                </c:pt>
                <c:pt idx="43438">
                  <c:v>0.98565170000000002</c:v>
                </c:pt>
                <c:pt idx="43439">
                  <c:v>1.0001498</c:v>
                </c:pt>
                <c:pt idx="43440">
                  <c:v>0.99959969999999998</c:v>
                </c:pt>
                <c:pt idx="43441">
                  <c:v>1.0003333999999999</c:v>
                </c:pt>
                <c:pt idx="43442">
                  <c:v>0.9963727</c:v>
                </c:pt>
                <c:pt idx="43443">
                  <c:v>0.97664063999999995</c:v>
                </c:pt>
                <c:pt idx="43444">
                  <c:v>0.96742939999999999</c:v>
                </c:pt>
                <c:pt idx="43445">
                  <c:v>1.0006264</c:v>
                </c:pt>
                <c:pt idx="43446">
                  <c:v>0.99965066000000002</c:v>
                </c:pt>
                <c:pt idx="43447">
                  <c:v>0.98926102999999999</c:v>
                </c:pt>
                <c:pt idx="43448">
                  <c:v>1.0002234999999999</c:v>
                </c:pt>
                <c:pt idx="43449">
                  <c:v>0.99889890000000003</c:v>
                </c:pt>
                <c:pt idx="43450">
                  <c:v>0.99416720000000003</c:v>
                </c:pt>
                <c:pt idx="43451">
                  <c:v>0.99902369999999996</c:v>
                </c:pt>
                <c:pt idx="43452">
                  <c:v>0.95052402999999996</c:v>
                </c:pt>
                <c:pt idx="43453">
                  <c:v>0.99954145999999999</c:v>
                </c:pt>
                <c:pt idx="43454">
                  <c:v>0.96387272999999996</c:v>
                </c:pt>
                <c:pt idx="43455">
                  <c:v>1.0016087</c:v>
                </c:pt>
                <c:pt idx="43456">
                  <c:v>0.99805087000000003</c:v>
                </c:pt>
                <c:pt idx="43457">
                  <c:v>1.0010538</c:v>
                </c:pt>
                <c:pt idx="43458">
                  <c:v>1.0001043000000001</c:v>
                </c:pt>
                <c:pt idx="43459">
                  <c:v>1.0001754</c:v>
                </c:pt>
                <c:pt idx="43460">
                  <c:v>0.99632940000000003</c:v>
                </c:pt>
                <c:pt idx="43461">
                  <c:v>0.98806850000000002</c:v>
                </c:pt>
                <c:pt idx="43462">
                  <c:v>1.0002986</c:v>
                </c:pt>
                <c:pt idx="43463">
                  <c:v>1.0011802000000001</c:v>
                </c:pt>
                <c:pt idx="43464">
                  <c:v>0.99146380000000001</c:v>
                </c:pt>
                <c:pt idx="43465">
                  <c:v>0.98415509999999995</c:v>
                </c:pt>
                <c:pt idx="43466">
                  <c:v>0.99185860000000003</c:v>
                </c:pt>
                <c:pt idx="43467">
                  <c:v>1.0003407</c:v>
                </c:pt>
                <c:pt idx="43468">
                  <c:v>0.99969540000000001</c:v>
                </c:pt>
                <c:pt idx="43469">
                  <c:v>0.9711246</c:v>
                </c:pt>
                <c:pt idx="43470">
                  <c:v>0.99389802999999999</c:v>
                </c:pt>
                <c:pt idx="43471">
                  <c:v>0.96761640000000004</c:v>
                </c:pt>
                <c:pt idx="43472">
                  <c:v>0.99829389999999996</c:v>
                </c:pt>
                <c:pt idx="43473">
                  <c:v>0.99987749999999997</c:v>
                </c:pt>
                <c:pt idx="43474">
                  <c:v>0.99894689999999997</c:v>
                </c:pt>
                <c:pt idx="43475">
                  <c:v>0.99662479999999998</c:v>
                </c:pt>
                <c:pt idx="43476">
                  <c:v>0.99489039999999995</c:v>
                </c:pt>
                <c:pt idx="43477">
                  <c:v>0.99172769999999999</c:v>
                </c:pt>
                <c:pt idx="43478">
                  <c:v>0.99840313000000003</c:v>
                </c:pt>
                <c:pt idx="43479">
                  <c:v>0.98659706000000003</c:v>
                </c:pt>
                <c:pt idx="43480">
                  <c:v>1.0004725000000001</c:v>
                </c:pt>
                <c:pt idx="43481">
                  <c:v>0.98089813999999997</c:v>
                </c:pt>
                <c:pt idx="43482">
                  <c:v>0.973549</c:v>
                </c:pt>
                <c:pt idx="43483">
                  <c:v>0.99319489999999999</c:v>
                </c:pt>
                <c:pt idx="43484">
                  <c:v>0.99587110000000001</c:v>
                </c:pt>
                <c:pt idx="43485">
                  <c:v>0.99602044000000001</c:v>
                </c:pt>
                <c:pt idx="43486">
                  <c:v>0.99004950000000003</c:v>
                </c:pt>
                <c:pt idx="43487">
                  <c:v>0.97329160000000003</c:v>
                </c:pt>
                <c:pt idx="43488">
                  <c:v>0.96843049999999997</c:v>
                </c:pt>
                <c:pt idx="43489">
                  <c:v>1.0009226</c:v>
                </c:pt>
                <c:pt idx="43490">
                  <c:v>0.99426309999999996</c:v>
                </c:pt>
                <c:pt idx="43491">
                  <c:v>1.0023527999999999</c:v>
                </c:pt>
                <c:pt idx="43492">
                  <c:v>0.99849372999999997</c:v>
                </c:pt>
                <c:pt idx="43493">
                  <c:v>1.0008252</c:v>
                </c:pt>
                <c:pt idx="43494">
                  <c:v>0.99060875000000004</c:v>
                </c:pt>
                <c:pt idx="43495">
                  <c:v>0.96058889999999997</c:v>
                </c:pt>
                <c:pt idx="43496">
                  <c:v>1.0224972000000001</c:v>
                </c:pt>
                <c:pt idx="43497">
                  <c:v>0.99098459999999999</c:v>
                </c:pt>
                <c:pt idx="43498">
                  <c:v>1.0005099</c:v>
                </c:pt>
                <c:pt idx="43499">
                  <c:v>0.99744949999999999</c:v>
                </c:pt>
                <c:pt idx="43500">
                  <c:v>0.97681589999999996</c:v>
                </c:pt>
                <c:pt idx="43501">
                  <c:v>0.99845019999999995</c:v>
                </c:pt>
                <c:pt idx="43502">
                  <c:v>0.98239529999999997</c:v>
                </c:pt>
                <c:pt idx="43503">
                  <c:v>1.0014757999999999</c:v>
                </c:pt>
                <c:pt idx="43504">
                  <c:v>0.97866523000000005</c:v>
                </c:pt>
                <c:pt idx="43505">
                  <c:v>0.98609970000000002</c:v>
                </c:pt>
                <c:pt idx="43506">
                  <c:v>0.99508405</c:v>
                </c:pt>
                <c:pt idx="43507">
                  <c:v>0.99509619999999999</c:v>
                </c:pt>
                <c:pt idx="43508">
                  <c:v>0.99742679999999995</c:v>
                </c:pt>
                <c:pt idx="43509">
                  <c:v>0.99300239999999995</c:v>
                </c:pt>
                <c:pt idx="43510">
                  <c:v>0.99498109999999995</c:v>
                </c:pt>
                <c:pt idx="43511">
                  <c:v>0.99282769999999998</c:v>
                </c:pt>
                <c:pt idx="43512">
                  <c:v>0.98329663</c:v>
                </c:pt>
                <c:pt idx="43513">
                  <c:v>0.99857359999999995</c:v>
                </c:pt>
                <c:pt idx="43514">
                  <c:v>1.0001599999999999</c:v>
                </c:pt>
                <c:pt idx="43515">
                  <c:v>0.99227489999999996</c:v>
                </c:pt>
                <c:pt idx="43516">
                  <c:v>0.98625379999999996</c:v>
                </c:pt>
                <c:pt idx="43517">
                  <c:v>0.99333510000000003</c:v>
                </c:pt>
                <c:pt idx="43518">
                  <c:v>0.98093443999999996</c:v>
                </c:pt>
                <c:pt idx="43519">
                  <c:v>0.99983060000000001</c:v>
                </c:pt>
                <c:pt idx="43520">
                  <c:v>0.99783239999999995</c:v>
                </c:pt>
                <c:pt idx="43521">
                  <c:v>0.99946250000000003</c:v>
                </c:pt>
                <c:pt idx="43522">
                  <c:v>0.98509650000000004</c:v>
                </c:pt>
                <c:pt idx="43523">
                  <c:v>0.99177000000000004</c:v>
                </c:pt>
                <c:pt idx="43524">
                  <c:v>0.99533530000000003</c:v>
                </c:pt>
                <c:pt idx="43525">
                  <c:v>1.0007143000000001</c:v>
                </c:pt>
                <c:pt idx="43526">
                  <c:v>1.0030935000000001</c:v>
                </c:pt>
                <c:pt idx="43527">
                  <c:v>0.97729635000000004</c:v>
                </c:pt>
                <c:pt idx="43528">
                  <c:v>1.0008756999999999</c:v>
                </c:pt>
                <c:pt idx="43529">
                  <c:v>1.0011227</c:v>
                </c:pt>
                <c:pt idx="43530">
                  <c:v>0.99550079999999996</c:v>
                </c:pt>
                <c:pt idx="43531">
                  <c:v>0.98743093000000004</c:v>
                </c:pt>
                <c:pt idx="43532">
                  <c:v>1.0025195</c:v>
                </c:pt>
                <c:pt idx="43533">
                  <c:v>1.0013171000000001</c:v>
                </c:pt>
                <c:pt idx="43534">
                  <c:v>0.99631190000000003</c:v>
                </c:pt>
                <c:pt idx="43535">
                  <c:v>0.95779513999999999</c:v>
                </c:pt>
                <c:pt idx="43536">
                  <c:v>1.0007102000000001</c:v>
                </c:pt>
                <c:pt idx="43537">
                  <c:v>0.99895100000000003</c:v>
                </c:pt>
                <c:pt idx="43538">
                  <c:v>0.99222195000000002</c:v>
                </c:pt>
                <c:pt idx="43539">
                  <c:v>0.99135289999999998</c:v>
                </c:pt>
                <c:pt idx="43540">
                  <c:v>1.0010082</c:v>
                </c:pt>
                <c:pt idx="43541">
                  <c:v>0.9950388</c:v>
                </c:pt>
                <c:pt idx="43542">
                  <c:v>0.98894769999999999</c:v>
                </c:pt>
                <c:pt idx="43543">
                  <c:v>0.99770429999999999</c:v>
                </c:pt>
                <c:pt idx="43544">
                  <c:v>0.99922997000000002</c:v>
                </c:pt>
                <c:pt idx="43545">
                  <c:v>0.98245249999999995</c:v>
                </c:pt>
                <c:pt idx="43546">
                  <c:v>0.99806249999999996</c:v>
                </c:pt>
                <c:pt idx="43547">
                  <c:v>1.000103</c:v>
                </c:pt>
                <c:pt idx="43548">
                  <c:v>0.9999053</c:v>
                </c:pt>
                <c:pt idx="43549">
                  <c:v>0.99707920000000005</c:v>
                </c:pt>
                <c:pt idx="43550">
                  <c:v>0.98494923000000001</c:v>
                </c:pt>
                <c:pt idx="43551">
                  <c:v>0.94289034999999999</c:v>
                </c:pt>
                <c:pt idx="43552">
                  <c:v>1.0020167</c:v>
                </c:pt>
                <c:pt idx="43553">
                  <c:v>0.99998783999999996</c:v>
                </c:pt>
                <c:pt idx="43554">
                  <c:v>0.99695389999999995</c:v>
                </c:pt>
                <c:pt idx="43555">
                  <c:v>1.0004584999999999</c:v>
                </c:pt>
                <c:pt idx="43556">
                  <c:v>0.99950147</c:v>
                </c:pt>
                <c:pt idx="43557">
                  <c:v>0.99178845000000004</c:v>
                </c:pt>
                <c:pt idx="43558">
                  <c:v>0.98149156999999998</c:v>
                </c:pt>
                <c:pt idx="43559">
                  <c:v>0.99879825</c:v>
                </c:pt>
                <c:pt idx="43560">
                  <c:v>0.97159899999999999</c:v>
                </c:pt>
                <c:pt idx="43561">
                  <c:v>0.99649984000000003</c:v>
                </c:pt>
                <c:pt idx="43562">
                  <c:v>0.99988140000000003</c:v>
                </c:pt>
                <c:pt idx="43563">
                  <c:v>0.98632589999999998</c:v>
                </c:pt>
                <c:pt idx="43564">
                  <c:v>0.97243080000000004</c:v>
                </c:pt>
                <c:pt idx="43565">
                  <c:v>0.99188434999999997</c:v>
                </c:pt>
                <c:pt idx="43566">
                  <c:v>0.98854226000000001</c:v>
                </c:pt>
                <c:pt idx="43567">
                  <c:v>0.98563414999999999</c:v>
                </c:pt>
                <c:pt idx="43568">
                  <c:v>0.99952339999999995</c:v>
                </c:pt>
                <c:pt idx="43569">
                  <c:v>0.99253150000000001</c:v>
                </c:pt>
                <c:pt idx="43570">
                  <c:v>1.0019658</c:v>
                </c:pt>
                <c:pt idx="43571">
                  <c:v>0.99808127000000002</c:v>
                </c:pt>
                <c:pt idx="43572">
                  <c:v>0.98673635999999998</c:v>
                </c:pt>
                <c:pt idx="43573">
                  <c:v>0.99729469999999998</c:v>
                </c:pt>
                <c:pt idx="43574">
                  <c:v>0.92225959999999996</c:v>
                </c:pt>
                <c:pt idx="43575">
                  <c:v>1.000202</c:v>
                </c:pt>
                <c:pt idx="43576">
                  <c:v>0.99574154999999998</c:v>
                </c:pt>
                <c:pt idx="43577">
                  <c:v>0.98939513999999995</c:v>
                </c:pt>
                <c:pt idx="43578">
                  <c:v>0.9488221</c:v>
                </c:pt>
                <c:pt idx="43579">
                  <c:v>0.99127940000000003</c:v>
                </c:pt>
                <c:pt idx="43580">
                  <c:v>0.98033650000000006</c:v>
                </c:pt>
                <c:pt idx="43581">
                  <c:v>0.97840939999999998</c:v>
                </c:pt>
                <c:pt idx="43582">
                  <c:v>0.99372137000000005</c:v>
                </c:pt>
                <c:pt idx="43583">
                  <c:v>1.0016757999999999</c:v>
                </c:pt>
                <c:pt idx="43584">
                  <c:v>0.99920034000000002</c:v>
                </c:pt>
                <c:pt idx="43585">
                  <c:v>1.0007355</c:v>
                </c:pt>
                <c:pt idx="43586">
                  <c:v>1.0001382999999999</c:v>
                </c:pt>
                <c:pt idx="43587">
                  <c:v>0.95180609999999999</c:v>
                </c:pt>
                <c:pt idx="43588">
                  <c:v>0.99321437000000001</c:v>
                </c:pt>
                <c:pt idx="43589">
                  <c:v>0.98039715999999999</c:v>
                </c:pt>
                <c:pt idx="43590">
                  <c:v>0.97258290000000003</c:v>
                </c:pt>
                <c:pt idx="43591">
                  <c:v>0.99888562999999997</c:v>
                </c:pt>
                <c:pt idx="43592">
                  <c:v>0.98156226000000002</c:v>
                </c:pt>
                <c:pt idx="43593">
                  <c:v>0.99172729999999998</c:v>
                </c:pt>
                <c:pt idx="43594">
                  <c:v>0.99969565999999999</c:v>
                </c:pt>
                <c:pt idx="43595">
                  <c:v>1.0001682000000001</c:v>
                </c:pt>
                <c:pt idx="43596">
                  <c:v>0.99925140000000001</c:v>
                </c:pt>
                <c:pt idx="43597">
                  <c:v>1.0015631</c:v>
                </c:pt>
                <c:pt idx="43598">
                  <c:v>0.99944809999999995</c:v>
                </c:pt>
                <c:pt idx="43599">
                  <c:v>1.0040621999999999</c:v>
                </c:pt>
                <c:pt idx="43600">
                  <c:v>0.99486229999999998</c:v>
                </c:pt>
                <c:pt idx="43601">
                  <c:v>0.98672384000000002</c:v>
                </c:pt>
                <c:pt idx="43602">
                  <c:v>0.99045550000000004</c:v>
                </c:pt>
                <c:pt idx="43603">
                  <c:v>1.000173</c:v>
                </c:pt>
                <c:pt idx="43604">
                  <c:v>0.99729290000000004</c:v>
                </c:pt>
                <c:pt idx="43605">
                  <c:v>0.94590585999999999</c:v>
                </c:pt>
                <c:pt idx="43606">
                  <c:v>0.99569079999999999</c:v>
                </c:pt>
                <c:pt idx="43607">
                  <c:v>1.0001043000000001</c:v>
                </c:pt>
                <c:pt idx="43608">
                  <c:v>1.0004797999999999</c:v>
                </c:pt>
                <c:pt idx="43609">
                  <c:v>0.96816415</c:v>
                </c:pt>
                <c:pt idx="43610">
                  <c:v>1.0030447</c:v>
                </c:pt>
                <c:pt idx="43611">
                  <c:v>1.0004032</c:v>
                </c:pt>
                <c:pt idx="43612">
                  <c:v>0.99693739999999997</c:v>
                </c:pt>
                <c:pt idx="43613">
                  <c:v>1.0001819999999999</c:v>
                </c:pt>
                <c:pt idx="43614">
                  <c:v>0.99299329999999997</c:v>
                </c:pt>
                <c:pt idx="43615">
                  <c:v>0.9982008</c:v>
                </c:pt>
                <c:pt idx="43616">
                  <c:v>0.98867660000000002</c:v>
                </c:pt>
                <c:pt idx="43617">
                  <c:v>0.99825169999999996</c:v>
                </c:pt>
                <c:pt idx="43618">
                  <c:v>1.0014911</c:v>
                </c:pt>
                <c:pt idx="43619">
                  <c:v>0.98780509999999999</c:v>
                </c:pt>
                <c:pt idx="43620">
                  <c:v>1.0007105000000001</c:v>
                </c:pt>
                <c:pt idx="43621">
                  <c:v>0.98763924999999997</c:v>
                </c:pt>
                <c:pt idx="43622">
                  <c:v>0.99962293999999996</c:v>
                </c:pt>
                <c:pt idx="43623">
                  <c:v>0.99612003999999998</c:v>
                </c:pt>
                <c:pt idx="43624">
                  <c:v>0.99665093000000005</c:v>
                </c:pt>
                <c:pt idx="43625">
                  <c:v>0.98081870000000004</c:v>
                </c:pt>
                <c:pt idx="43626">
                  <c:v>1.0001689</c:v>
                </c:pt>
                <c:pt idx="43627">
                  <c:v>0.99384815000000004</c:v>
                </c:pt>
                <c:pt idx="43628">
                  <c:v>0.99961900000000004</c:v>
                </c:pt>
                <c:pt idx="43629">
                  <c:v>0.97739863000000005</c:v>
                </c:pt>
                <c:pt idx="43630">
                  <c:v>0.97925810000000002</c:v>
                </c:pt>
                <c:pt idx="43631">
                  <c:v>0.99733700000000003</c:v>
                </c:pt>
                <c:pt idx="43632">
                  <c:v>0.98609089999999999</c:v>
                </c:pt>
                <c:pt idx="43633">
                  <c:v>0.99276924</c:v>
                </c:pt>
                <c:pt idx="43634">
                  <c:v>1.0016475</c:v>
                </c:pt>
                <c:pt idx="43635">
                  <c:v>0.98695504999999994</c:v>
                </c:pt>
                <c:pt idx="43636">
                  <c:v>0.97230643000000005</c:v>
                </c:pt>
                <c:pt idx="43637">
                  <c:v>0.97964114000000002</c:v>
                </c:pt>
                <c:pt idx="43638">
                  <c:v>0.99953455000000002</c:v>
                </c:pt>
                <c:pt idx="43639">
                  <c:v>0.99984189999999995</c:v>
                </c:pt>
                <c:pt idx="43640">
                  <c:v>0.99749315000000005</c:v>
                </c:pt>
                <c:pt idx="43641">
                  <c:v>0.99629955999999997</c:v>
                </c:pt>
                <c:pt idx="43642">
                  <c:v>0.99262459999999997</c:v>
                </c:pt>
                <c:pt idx="43643">
                  <c:v>0.99330640000000003</c:v>
                </c:pt>
                <c:pt idx="43644">
                  <c:v>0.96961019999999998</c:v>
                </c:pt>
                <c:pt idx="43645">
                  <c:v>0.99215730000000002</c:v>
                </c:pt>
                <c:pt idx="43646">
                  <c:v>1.0004386000000001</c:v>
                </c:pt>
                <c:pt idx="43647">
                  <c:v>0.97825099999999998</c:v>
                </c:pt>
                <c:pt idx="43648">
                  <c:v>0.97247510000000004</c:v>
                </c:pt>
                <c:pt idx="43649">
                  <c:v>1.0003483</c:v>
                </c:pt>
                <c:pt idx="43650">
                  <c:v>1.0001869000000001</c:v>
                </c:pt>
                <c:pt idx="43651">
                  <c:v>1.002804</c:v>
                </c:pt>
                <c:pt idx="43652">
                  <c:v>1.0024575</c:v>
                </c:pt>
                <c:pt idx="43653">
                  <c:v>0.99614930000000002</c:v>
                </c:pt>
                <c:pt idx="43654">
                  <c:v>1.0001534000000001</c:v>
                </c:pt>
                <c:pt idx="43655">
                  <c:v>0.99949480000000002</c:v>
                </c:pt>
                <c:pt idx="43656">
                  <c:v>0.97336924000000002</c:v>
                </c:pt>
                <c:pt idx="43657">
                  <c:v>0.97899990000000003</c:v>
                </c:pt>
                <c:pt idx="43658">
                  <c:v>1.0001854999999999</c:v>
                </c:pt>
                <c:pt idx="43659">
                  <c:v>1.0001842999999999</c:v>
                </c:pt>
                <c:pt idx="43660">
                  <c:v>0.99612175999999997</c:v>
                </c:pt>
                <c:pt idx="43661">
                  <c:v>0.95639569999999996</c:v>
                </c:pt>
                <c:pt idx="43662">
                  <c:v>0.99751089999999998</c:v>
                </c:pt>
                <c:pt idx="43663">
                  <c:v>0.97323150000000003</c:v>
                </c:pt>
                <c:pt idx="43664">
                  <c:v>0.99394715</c:v>
                </c:pt>
                <c:pt idx="43665">
                  <c:v>0.99975749999999997</c:v>
                </c:pt>
                <c:pt idx="43666">
                  <c:v>0.98342293999999997</c:v>
                </c:pt>
                <c:pt idx="43667">
                  <c:v>0.89818609999999999</c:v>
                </c:pt>
                <c:pt idx="43668">
                  <c:v>0.97883690000000001</c:v>
                </c:pt>
                <c:pt idx="43669">
                  <c:v>0.99842500000000001</c:v>
                </c:pt>
                <c:pt idx="43670">
                  <c:v>0.99928486000000005</c:v>
                </c:pt>
                <c:pt idx="43671">
                  <c:v>0.99769010000000002</c:v>
                </c:pt>
                <c:pt idx="43672">
                  <c:v>0.99922619999999995</c:v>
                </c:pt>
                <c:pt idx="43673">
                  <c:v>0.99937929999999997</c:v>
                </c:pt>
                <c:pt idx="43674">
                  <c:v>1.0005264</c:v>
                </c:pt>
                <c:pt idx="43675">
                  <c:v>0.98063880000000003</c:v>
                </c:pt>
                <c:pt idx="43676">
                  <c:v>0.99753826999999995</c:v>
                </c:pt>
                <c:pt idx="43677">
                  <c:v>0.99164479999999999</c:v>
                </c:pt>
                <c:pt idx="43678">
                  <c:v>1.0003797000000001</c:v>
                </c:pt>
                <c:pt idx="43679">
                  <c:v>0.97056889999999996</c:v>
                </c:pt>
                <c:pt idx="43680">
                  <c:v>1.0015799000000001</c:v>
                </c:pt>
                <c:pt idx="43681">
                  <c:v>0.99907840000000003</c:v>
                </c:pt>
                <c:pt idx="43682">
                  <c:v>0.99037933</c:v>
                </c:pt>
                <c:pt idx="43683">
                  <c:v>0.99937134999999999</c:v>
                </c:pt>
                <c:pt idx="43684">
                  <c:v>0.95371720000000004</c:v>
                </c:pt>
                <c:pt idx="43685">
                  <c:v>0.99421256999999996</c:v>
                </c:pt>
                <c:pt idx="43686">
                  <c:v>0.94957583999999995</c:v>
                </c:pt>
                <c:pt idx="43687">
                  <c:v>0.98772484000000005</c:v>
                </c:pt>
                <c:pt idx="43688">
                  <c:v>0.99968106000000001</c:v>
                </c:pt>
                <c:pt idx="43689">
                  <c:v>1.0002576000000001</c:v>
                </c:pt>
                <c:pt idx="43690">
                  <c:v>0.94751200000000002</c:v>
                </c:pt>
                <c:pt idx="43691">
                  <c:v>0.97477610000000003</c:v>
                </c:pt>
                <c:pt idx="43692">
                  <c:v>1.0005392</c:v>
                </c:pt>
                <c:pt idx="43693">
                  <c:v>1.0003309</c:v>
                </c:pt>
                <c:pt idx="43694">
                  <c:v>0.99050490000000002</c:v>
                </c:pt>
                <c:pt idx="43695">
                  <c:v>0.99805944999999996</c:v>
                </c:pt>
                <c:pt idx="43696">
                  <c:v>0.98509943</c:v>
                </c:pt>
                <c:pt idx="43697">
                  <c:v>0.97300076000000002</c:v>
                </c:pt>
                <c:pt idx="43698">
                  <c:v>0.96410200000000001</c:v>
                </c:pt>
                <c:pt idx="43699">
                  <c:v>0.99630300000000005</c:v>
                </c:pt>
                <c:pt idx="43700">
                  <c:v>1.0003587</c:v>
                </c:pt>
                <c:pt idx="43701">
                  <c:v>1.0001892999999999</c:v>
                </c:pt>
                <c:pt idx="43702">
                  <c:v>0.99502086999999995</c:v>
                </c:pt>
                <c:pt idx="43703">
                  <c:v>0.92982434999999997</c:v>
                </c:pt>
                <c:pt idx="43704">
                  <c:v>1.0028760000000001</c:v>
                </c:pt>
                <c:pt idx="43705">
                  <c:v>0.98464240000000003</c:v>
                </c:pt>
                <c:pt idx="43706">
                  <c:v>0.99995845999999999</c:v>
                </c:pt>
                <c:pt idx="43707">
                  <c:v>1.0022348999999999</c:v>
                </c:pt>
                <c:pt idx="43708">
                  <c:v>0.99189084999999999</c:v>
                </c:pt>
                <c:pt idx="43709">
                  <c:v>0.981263</c:v>
                </c:pt>
                <c:pt idx="43710">
                  <c:v>0.98455804999999996</c:v>
                </c:pt>
                <c:pt idx="43711">
                  <c:v>1.002254</c:v>
                </c:pt>
                <c:pt idx="43712">
                  <c:v>0.99967490000000003</c:v>
                </c:pt>
                <c:pt idx="43713">
                  <c:v>0.99895279999999997</c:v>
                </c:pt>
                <c:pt idx="43714">
                  <c:v>0.99888790000000005</c:v>
                </c:pt>
                <c:pt idx="43715">
                  <c:v>0.99953970000000003</c:v>
                </c:pt>
                <c:pt idx="43716">
                  <c:v>0.97491030000000001</c:v>
                </c:pt>
                <c:pt idx="43717">
                  <c:v>1.0001842999999999</c:v>
                </c:pt>
                <c:pt idx="43718">
                  <c:v>0.99978745000000002</c:v>
                </c:pt>
                <c:pt idx="43719">
                  <c:v>0.97864293999999996</c:v>
                </c:pt>
                <c:pt idx="43720">
                  <c:v>1.0005147000000001</c:v>
                </c:pt>
                <c:pt idx="43721">
                  <c:v>1.0003252</c:v>
                </c:pt>
                <c:pt idx="43722">
                  <c:v>0.99687539999999997</c:v>
                </c:pt>
                <c:pt idx="43723">
                  <c:v>0.99832010000000004</c:v>
                </c:pt>
                <c:pt idx="43724">
                  <c:v>0.97799926999999998</c:v>
                </c:pt>
                <c:pt idx="43725">
                  <c:v>1.0003489000000001</c:v>
                </c:pt>
                <c:pt idx="43726">
                  <c:v>0.98263376999999996</c:v>
                </c:pt>
                <c:pt idx="43727">
                  <c:v>1.0008756999999999</c:v>
                </c:pt>
                <c:pt idx="43728">
                  <c:v>0.99281819999999998</c:v>
                </c:pt>
                <c:pt idx="43729">
                  <c:v>0.97524860000000002</c:v>
                </c:pt>
                <c:pt idx="43730">
                  <c:v>0.99057627000000004</c:v>
                </c:pt>
                <c:pt idx="43731">
                  <c:v>0.98063356000000002</c:v>
                </c:pt>
                <c:pt idx="43732">
                  <c:v>0.97962826000000003</c:v>
                </c:pt>
                <c:pt idx="43733">
                  <c:v>0.97510059999999998</c:v>
                </c:pt>
                <c:pt idx="43734">
                  <c:v>0.99345963999999998</c:v>
                </c:pt>
                <c:pt idx="43735">
                  <c:v>0.99707800000000002</c:v>
                </c:pt>
                <c:pt idx="43736">
                  <c:v>1.0009652</c:v>
                </c:pt>
                <c:pt idx="43737">
                  <c:v>0.98599183999999995</c:v>
                </c:pt>
                <c:pt idx="43738">
                  <c:v>0.99668734999999997</c:v>
                </c:pt>
                <c:pt idx="43739">
                  <c:v>0.98438970000000003</c:v>
                </c:pt>
                <c:pt idx="43740">
                  <c:v>0.98774150000000005</c:v>
                </c:pt>
                <c:pt idx="43741">
                  <c:v>0.98712707</c:v>
                </c:pt>
                <c:pt idx="43742">
                  <c:v>0.97051173000000002</c:v>
                </c:pt>
                <c:pt idx="43743">
                  <c:v>0.98853623999999995</c:v>
                </c:pt>
                <c:pt idx="43744">
                  <c:v>0.99058880000000005</c:v>
                </c:pt>
                <c:pt idx="43745">
                  <c:v>0.98768199999999995</c:v>
                </c:pt>
                <c:pt idx="43746">
                  <c:v>1.0000150999999999</c:v>
                </c:pt>
                <c:pt idx="43747">
                  <c:v>0.97417796000000001</c:v>
                </c:pt>
                <c:pt idx="43748">
                  <c:v>0.99338550000000003</c:v>
                </c:pt>
                <c:pt idx="43749">
                  <c:v>1.0018286999999999</c:v>
                </c:pt>
                <c:pt idx="43750">
                  <c:v>0.88899755000000003</c:v>
                </c:pt>
                <c:pt idx="43751">
                  <c:v>0.99991339999999995</c:v>
                </c:pt>
                <c:pt idx="43752">
                  <c:v>0.97604230000000003</c:v>
                </c:pt>
                <c:pt idx="43753">
                  <c:v>0.96526829999999997</c:v>
                </c:pt>
                <c:pt idx="43754">
                  <c:v>1.0003544</c:v>
                </c:pt>
                <c:pt idx="43755">
                  <c:v>0.99961999999999995</c:v>
                </c:pt>
                <c:pt idx="43756">
                  <c:v>1.0000273</c:v>
                </c:pt>
                <c:pt idx="43757">
                  <c:v>0.95699650000000003</c:v>
                </c:pt>
                <c:pt idx="43758">
                  <c:v>1.000577</c:v>
                </c:pt>
                <c:pt idx="43759">
                  <c:v>0.99976735999999999</c:v>
                </c:pt>
                <c:pt idx="43760">
                  <c:v>0.97009270000000003</c:v>
                </c:pt>
                <c:pt idx="43761">
                  <c:v>1.0013232999999999</c:v>
                </c:pt>
                <c:pt idx="43762">
                  <c:v>0.99173710000000004</c:v>
                </c:pt>
                <c:pt idx="43763">
                  <c:v>1.0018792999999999</c:v>
                </c:pt>
                <c:pt idx="43764">
                  <c:v>0.9994885</c:v>
                </c:pt>
                <c:pt idx="43765">
                  <c:v>1.0012667</c:v>
                </c:pt>
                <c:pt idx="43766">
                  <c:v>0.99949180000000004</c:v>
                </c:pt>
                <c:pt idx="43767">
                  <c:v>0.99507250000000003</c:v>
                </c:pt>
                <c:pt idx="43768">
                  <c:v>0.99314020000000003</c:v>
                </c:pt>
                <c:pt idx="43769">
                  <c:v>1.0008090999999999</c:v>
                </c:pt>
                <c:pt idx="43770">
                  <c:v>0.99590254</c:v>
                </c:pt>
                <c:pt idx="43771">
                  <c:v>0.99753809999999998</c:v>
                </c:pt>
                <c:pt idx="43772">
                  <c:v>0.99708222999999996</c:v>
                </c:pt>
                <c:pt idx="43773">
                  <c:v>0.99946594</c:v>
                </c:pt>
                <c:pt idx="43774">
                  <c:v>0.99622405000000003</c:v>
                </c:pt>
                <c:pt idx="43775">
                  <c:v>0.95584780000000003</c:v>
                </c:pt>
                <c:pt idx="43776">
                  <c:v>0.99934584000000004</c:v>
                </c:pt>
                <c:pt idx="43777">
                  <c:v>0.99523079999999997</c:v>
                </c:pt>
                <c:pt idx="43778">
                  <c:v>0.98072239999999999</c:v>
                </c:pt>
                <c:pt idx="43779">
                  <c:v>0.99054562999999995</c:v>
                </c:pt>
                <c:pt idx="43780">
                  <c:v>0.99961805000000004</c:v>
                </c:pt>
                <c:pt idx="43781">
                  <c:v>1.0014327000000001</c:v>
                </c:pt>
                <c:pt idx="43782">
                  <c:v>0.98197794000000005</c:v>
                </c:pt>
                <c:pt idx="43783">
                  <c:v>0.99956787000000002</c:v>
                </c:pt>
                <c:pt idx="43784">
                  <c:v>0.99176525999999998</c:v>
                </c:pt>
                <c:pt idx="43785">
                  <c:v>0.96738480000000004</c:v>
                </c:pt>
                <c:pt idx="43786">
                  <c:v>0.99936919999999996</c:v>
                </c:pt>
                <c:pt idx="43787">
                  <c:v>1.0006113000000001</c:v>
                </c:pt>
                <c:pt idx="43788">
                  <c:v>0.99579859999999998</c:v>
                </c:pt>
                <c:pt idx="43789">
                  <c:v>1.0019145</c:v>
                </c:pt>
                <c:pt idx="43790">
                  <c:v>0.99146120000000004</c:v>
                </c:pt>
                <c:pt idx="43791">
                  <c:v>0.99954909999999997</c:v>
                </c:pt>
                <c:pt idx="43792">
                  <c:v>0.99895279999999997</c:v>
                </c:pt>
                <c:pt idx="43793">
                  <c:v>1.0045573000000001</c:v>
                </c:pt>
                <c:pt idx="43794">
                  <c:v>0.99980979999999997</c:v>
                </c:pt>
                <c:pt idx="43795">
                  <c:v>0.99197579999999996</c:v>
                </c:pt>
                <c:pt idx="43796">
                  <c:v>0.99993264999999998</c:v>
                </c:pt>
                <c:pt idx="43797">
                  <c:v>0.99914199999999997</c:v>
                </c:pt>
                <c:pt idx="43798">
                  <c:v>0.9998764</c:v>
                </c:pt>
                <c:pt idx="43799">
                  <c:v>1.0027088</c:v>
                </c:pt>
                <c:pt idx="43800">
                  <c:v>1.0020397000000001</c:v>
                </c:pt>
                <c:pt idx="43801">
                  <c:v>0.98677859999999995</c:v>
                </c:pt>
                <c:pt idx="43802">
                  <c:v>0.99726269999999995</c:v>
                </c:pt>
                <c:pt idx="43803">
                  <c:v>0.99859344999999999</c:v>
                </c:pt>
                <c:pt idx="43804">
                  <c:v>0.9996931</c:v>
                </c:pt>
                <c:pt idx="43805">
                  <c:v>0.99943214999999996</c:v>
                </c:pt>
                <c:pt idx="43806">
                  <c:v>1.0013249</c:v>
                </c:pt>
                <c:pt idx="43807">
                  <c:v>1.0020273</c:v>
                </c:pt>
                <c:pt idx="43808">
                  <c:v>0.97520505999999996</c:v>
                </c:pt>
                <c:pt idx="43809">
                  <c:v>1.0003436000000001</c:v>
                </c:pt>
                <c:pt idx="43810">
                  <c:v>0.99961423999999999</c:v>
                </c:pt>
                <c:pt idx="43811">
                  <c:v>1.0006870000000001</c:v>
                </c:pt>
                <c:pt idx="43812">
                  <c:v>0.9867901</c:v>
                </c:pt>
                <c:pt idx="43813">
                  <c:v>0.98770564999999999</c:v>
                </c:pt>
                <c:pt idx="43814">
                  <c:v>0.98710936000000005</c:v>
                </c:pt>
                <c:pt idx="43815">
                  <c:v>1.0013757000000001</c:v>
                </c:pt>
                <c:pt idx="43816">
                  <c:v>0.98068840000000002</c:v>
                </c:pt>
                <c:pt idx="43817">
                  <c:v>0.99936603999999996</c:v>
                </c:pt>
                <c:pt idx="43818">
                  <c:v>1.0021316</c:v>
                </c:pt>
                <c:pt idx="43819">
                  <c:v>0.99916099999999997</c:v>
                </c:pt>
                <c:pt idx="43820">
                  <c:v>0.99413929999999995</c:v>
                </c:pt>
                <c:pt idx="43821">
                  <c:v>0.99441564000000005</c:v>
                </c:pt>
                <c:pt idx="43822">
                  <c:v>0.94887719999999998</c:v>
                </c:pt>
                <c:pt idx="43823">
                  <c:v>0.99987490000000001</c:v>
                </c:pt>
                <c:pt idx="43824">
                  <c:v>1.0004048000000001</c:v>
                </c:pt>
                <c:pt idx="43825">
                  <c:v>0.98432030000000004</c:v>
                </c:pt>
                <c:pt idx="43826">
                  <c:v>0.98815989999999998</c:v>
                </c:pt>
                <c:pt idx="43827">
                  <c:v>0.96042894999999995</c:v>
                </c:pt>
                <c:pt idx="43828">
                  <c:v>0.99679960000000001</c:v>
                </c:pt>
                <c:pt idx="43829">
                  <c:v>0.95825119999999997</c:v>
                </c:pt>
                <c:pt idx="43830">
                  <c:v>0.99491620000000003</c:v>
                </c:pt>
                <c:pt idx="43831">
                  <c:v>0.99568623000000001</c:v>
                </c:pt>
                <c:pt idx="43832">
                  <c:v>0.96251929999999997</c:v>
                </c:pt>
                <c:pt idx="43833">
                  <c:v>1.0030916999999999</c:v>
                </c:pt>
                <c:pt idx="43834">
                  <c:v>0.91762129999999997</c:v>
                </c:pt>
                <c:pt idx="43835">
                  <c:v>0.99928280000000003</c:v>
                </c:pt>
                <c:pt idx="43836">
                  <c:v>0.98487985</c:v>
                </c:pt>
                <c:pt idx="43837">
                  <c:v>1.0013912</c:v>
                </c:pt>
                <c:pt idx="43838">
                  <c:v>0.99710319999999997</c:v>
                </c:pt>
                <c:pt idx="43839">
                  <c:v>1.0014532</c:v>
                </c:pt>
                <c:pt idx="43840">
                  <c:v>0.99967890000000004</c:v>
                </c:pt>
                <c:pt idx="43841">
                  <c:v>0.98860079999999995</c:v>
                </c:pt>
                <c:pt idx="43842">
                  <c:v>0.99284519999999998</c:v>
                </c:pt>
                <c:pt idx="43843">
                  <c:v>1.0005269000000001</c:v>
                </c:pt>
                <c:pt idx="43844">
                  <c:v>0.99366779999999999</c:v>
                </c:pt>
                <c:pt idx="43845">
                  <c:v>0.98517949999999999</c:v>
                </c:pt>
                <c:pt idx="43846">
                  <c:v>0.98544496000000004</c:v>
                </c:pt>
                <c:pt idx="43847">
                  <c:v>0.99402400000000002</c:v>
                </c:pt>
                <c:pt idx="43848">
                  <c:v>0.98981184</c:v>
                </c:pt>
                <c:pt idx="43849">
                  <c:v>0.99729334999999997</c:v>
                </c:pt>
                <c:pt idx="43850">
                  <c:v>0.99846509999999999</c:v>
                </c:pt>
                <c:pt idx="43851">
                  <c:v>0.98780495000000001</c:v>
                </c:pt>
                <c:pt idx="43852">
                  <c:v>1.0023751999999999</c:v>
                </c:pt>
                <c:pt idx="43853">
                  <c:v>0.99712783000000005</c:v>
                </c:pt>
                <c:pt idx="43854">
                  <c:v>1.0004705</c:v>
                </c:pt>
                <c:pt idx="43855">
                  <c:v>0.99475634000000002</c:v>
                </c:pt>
                <c:pt idx="43856">
                  <c:v>0.99839650000000002</c:v>
                </c:pt>
                <c:pt idx="43857">
                  <c:v>0.97524332999999996</c:v>
                </c:pt>
                <c:pt idx="43858">
                  <c:v>0.98023459999999996</c:v>
                </c:pt>
                <c:pt idx="43859">
                  <c:v>0.99567919999999999</c:v>
                </c:pt>
                <c:pt idx="43860">
                  <c:v>0.99981814999999996</c:v>
                </c:pt>
                <c:pt idx="43861">
                  <c:v>0.99174090000000004</c:v>
                </c:pt>
                <c:pt idx="43862">
                  <c:v>1.0000359999999999</c:v>
                </c:pt>
                <c:pt idx="43863">
                  <c:v>0.99082890000000001</c:v>
                </c:pt>
                <c:pt idx="43864">
                  <c:v>0.99625045000000001</c:v>
                </c:pt>
                <c:pt idx="43865">
                  <c:v>0.97809330000000005</c:v>
                </c:pt>
                <c:pt idx="43866">
                  <c:v>1.0027926</c:v>
                </c:pt>
                <c:pt idx="43867">
                  <c:v>1.0008937</c:v>
                </c:pt>
                <c:pt idx="43868">
                  <c:v>0.98033579999999998</c:v>
                </c:pt>
                <c:pt idx="43869">
                  <c:v>0.99195986999999997</c:v>
                </c:pt>
                <c:pt idx="43870">
                  <c:v>0.99723949999999995</c:v>
                </c:pt>
                <c:pt idx="43871">
                  <c:v>1.0013082</c:v>
                </c:pt>
                <c:pt idx="43872">
                  <c:v>0.98067139999999997</c:v>
                </c:pt>
                <c:pt idx="43873">
                  <c:v>0.99641570000000002</c:v>
                </c:pt>
                <c:pt idx="43874">
                  <c:v>0.99473560000000005</c:v>
                </c:pt>
                <c:pt idx="43875">
                  <c:v>0.99387479999999995</c:v>
                </c:pt>
                <c:pt idx="43876">
                  <c:v>1.0042251</c:v>
                </c:pt>
                <c:pt idx="43877">
                  <c:v>0.99398713999999999</c:v>
                </c:pt>
                <c:pt idx="43878">
                  <c:v>0.99145550000000005</c:v>
                </c:pt>
                <c:pt idx="43879">
                  <c:v>0.99496929999999995</c:v>
                </c:pt>
                <c:pt idx="43880">
                  <c:v>1.0018095</c:v>
                </c:pt>
                <c:pt idx="43881">
                  <c:v>0.98170285999999995</c:v>
                </c:pt>
                <c:pt idx="43882">
                  <c:v>0.99159229999999998</c:v>
                </c:pt>
                <c:pt idx="43883">
                  <c:v>1.000494</c:v>
                </c:pt>
                <c:pt idx="43884">
                  <c:v>1.0002234999999999</c:v>
                </c:pt>
                <c:pt idx="43885">
                  <c:v>0.99825894999999998</c:v>
                </c:pt>
                <c:pt idx="43886">
                  <c:v>0.98454803000000002</c:v>
                </c:pt>
                <c:pt idx="43887">
                  <c:v>1.0003643</c:v>
                </c:pt>
                <c:pt idx="43888">
                  <c:v>0.99527407000000001</c:v>
                </c:pt>
                <c:pt idx="43889">
                  <c:v>0.99733983999999998</c:v>
                </c:pt>
                <c:pt idx="43890">
                  <c:v>1.0001043000000001</c:v>
                </c:pt>
                <c:pt idx="43891">
                  <c:v>1.0000078999999999</c:v>
                </c:pt>
                <c:pt idx="43892">
                  <c:v>0.99966319999999997</c:v>
                </c:pt>
                <c:pt idx="43893">
                  <c:v>0.95206564999999999</c:v>
                </c:pt>
                <c:pt idx="43894">
                  <c:v>0.99918865999999995</c:v>
                </c:pt>
                <c:pt idx="43895">
                  <c:v>0.98647839999999998</c:v>
                </c:pt>
                <c:pt idx="43896">
                  <c:v>1.0013105</c:v>
                </c:pt>
                <c:pt idx="43897">
                  <c:v>0.98699974999999995</c:v>
                </c:pt>
                <c:pt idx="43898">
                  <c:v>1.0011966999999999</c:v>
                </c:pt>
                <c:pt idx="43899">
                  <c:v>1.0002850999999999</c:v>
                </c:pt>
                <c:pt idx="43900">
                  <c:v>0.99363789999999996</c:v>
                </c:pt>
                <c:pt idx="43901">
                  <c:v>0.99821479999999996</c:v>
                </c:pt>
                <c:pt idx="43902">
                  <c:v>1.0021545999999999</c:v>
                </c:pt>
                <c:pt idx="43903">
                  <c:v>0.98440309999999998</c:v>
                </c:pt>
                <c:pt idx="43904">
                  <c:v>1.0000785999999999</c:v>
                </c:pt>
                <c:pt idx="43905">
                  <c:v>0.98298686999999996</c:v>
                </c:pt>
                <c:pt idx="43906">
                  <c:v>0.99795449999999997</c:v>
                </c:pt>
                <c:pt idx="43907">
                  <c:v>1.0003725999999999</c:v>
                </c:pt>
                <c:pt idx="43908">
                  <c:v>0.99701130000000004</c:v>
                </c:pt>
                <c:pt idx="43909">
                  <c:v>0.97216069999999999</c:v>
                </c:pt>
                <c:pt idx="43910">
                  <c:v>0.94798269999999996</c:v>
                </c:pt>
                <c:pt idx="43911">
                  <c:v>0.97527850000000005</c:v>
                </c:pt>
                <c:pt idx="43912">
                  <c:v>0.99423589999999995</c:v>
                </c:pt>
                <c:pt idx="43913">
                  <c:v>0.96200390000000002</c:v>
                </c:pt>
                <c:pt idx="43914">
                  <c:v>0.99240976999999997</c:v>
                </c:pt>
                <c:pt idx="43915">
                  <c:v>1.0003333999999999</c:v>
                </c:pt>
                <c:pt idx="43916">
                  <c:v>1.0020255</c:v>
                </c:pt>
                <c:pt idx="43917">
                  <c:v>0.99032730000000002</c:v>
                </c:pt>
                <c:pt idx="43918">
                  <c:v>0.99726044999999996</c:v>
                </c:pt>
                <c:pt idx="43919">
                  <c:v>1.0008011999999999</c:v>
                </c:pt>
                <c:pt idx="43920">
                  <c:v>0.99692130000000001</c:v>
                </c:pt>
                <c:pt idx="43921">
                  <c:v>0.99786454000000002</c:v>
                </c:pt>
                <c:pt idx="43922">
                  <c:v>0.9978011</c:v>
                </c:pt>
                <c:pt idx="43923">
                  <c:v>1.0000538999999999</c:v>
                </c:pt>
                <c:pt idx="43924">
                  <c:v>0.98552910000000005</c:v>
                </c:pt>
                <c:pt idx="43925">
                  <c:v>0.96893600000000002</c:v>
                </c:pt>
                <c:pt idx="43926">
                  <c:v>0.98765873999999998</c:v>
                </c:pt>
                <c:pt idx="43927">
                  <c:v>1.0014822000000001</c:v>
                </c:pt>
                <c:pt idx="43928">
                  <c:v>0.97981936000000003</c:v>
                </c:pt>
                <c:pt idx="43929">
                  <c:v>1.0024230000000001</c:v>
                </c:pt>
                <c:pt idx="43930">
                  <c:v>0.99999075999999998</c:v>
                </c:pt>
                <c:pt idx="43931">
                  <c:v>0.99764012999999996</c:v>
                </c:pt>
                <c:pt idx="43932">
                  <c:v>0.99567340000000004</c:v>
                </c:pt>
                <c:pt idx="43933">
                  <c:v>0.97371315999999997</c:v>
                </c:pt>
                <c:pt idx="43934">
                  <c:v>1.0014122999999999</c:v>
                </c:pt>
                <c:pt idx="43935">
                  <c:v>0.99938749999999998</c:v>
                </c:pt>
                <c:pt idx="43936">
                  <c:v>0.99969430000000004</c:v>
                </c:pt>
                <c:pt idx="43937">
                  <c:v>0.99801759999999995</c:v>
                </c:pt>
                <c:pt idx="43938">
                  <c:v>0.99533280000000002</c:v>
                </c:pt>
                <c:pt idx="43939">
                  <c:v>1.0004725000000001</c:v>
                </c:pt>
                <c:pt idx="43940">
                  <c:v>0.98860073000000004</c:v>
                </c:pt>
                <c:pt idx="43941">
                  <c:v>0.99800670000000002</c:v>
                </c:pt>
                <c:pt idx="43942">
                  <c:v>1.0014158</c:v>
                </c:pt>
                <c:pt idx="43943">
                  <c:v>0.99126270000000005</c:v>
                </c:pt>
                <c:pt idx="43944">
                  <c:v>0.9928903</c:v>
                </c:pt>
                <c:pt idx="43945">
                  <c:v>0.99664140000000001</c:v>
                </c:pt>
                <c:pt idx="43946">
                  <c:v>0.98860382999999996</c:v>
                </c:pt>
                <c:pt idx="43947">
                  <c:v>0.99783379999999999</c:v>
                </c:pt>
                <c:pt idx="43948">
                  <c:v>0.98226374000000005</c:v>
                </c:pt>
                <c:pt idx="43949">
                  <c:v>0.98161142999999995</c:v>
                </c:pt>
                <c:pt idx="43950">
                  <c:v>0.98920629999999998</c:v>
                </c:pt>
                <c:pt idx="43951">
                  <c:v>0.99654860000000001</c:v>
                </c:pt>
                <c:pt idx="43952">
                  <c:v>0.99563979999999996</c:v>
                </c:pt>
                <c:pt idx="43953">
                  <c:v>1.0003507</c:v>
                </c:pt>
                <c:pt idx="43954">
                  <c:v>0.99985959999999996</c:v>
                </c:pt>
                <c:pt idx="43955">
                  <c:v>0.98076790000000003</c:v>
                </c:pt>
                <c:pt idx="43956">
                  <c:v>0.98526230000000004</c:v>
                </c:pt>
                <c:pt idx="43957">
                  <c:v>0.99202860000000004</c:v>
                </c:pt>
                <c:pt idx="43958">
                  <c:v>0.9855043</c:v>
                </c:pt>
                <c:pt idx="43959">
                  <c:v>0.99866410000000005</c:v>
                </c:pt>
                <c:pt idx="43960">
                  <c:v>0.95293753999999997</c:v>
                </c:pt>
                <c:pt idx="43961">
                  <c:v>1.0000677</c:v>
                </c:pt>
                <c:pt idx="43962">
                  <c:v>0.97519299999999998</c:v>
                </c:pt>
                <c:pt idx="43963">
                  <c:v>0.99717045000000004</c:v>
                </c:pt>
                <c:pt idx="43964">
                  <c:v>0.99034685</c:v>
                </c:pt>
                <c:pt idx="43965">
                  <c:v>0.99477930000000003</c:v>
                </c:pt>
                <c:pt idx="43966">
                  <c:v>1.0012951999999999</c:v>
                </c:pt>
                <c:pt idx="43967">
                  <c:v>1.0008591</c:v>
                </c:pt>
                <c:pt idx="43968">
                  <c:v>0.98624610000000001</c:v>
                </c:pt>
                <c:pt idx="43969">
                  <c:v>0.99724835000000001</c:v>
                </c:pt>
                <c:pt idx="43970">
                  <c:v>0.99939109999999998</c:v>
                </c:pt>
                <c:pt idx="43971">
                  <c:v>0.99996229999999997</c:v>
                </c:pt>
                <c:pt idx="43972">
                  <c:v>0.99193317000000003</c:v>
                </c:pt>
                <c:pt idx="43973">
                  <c:v>0.99853060000000005</c:v>
                </c:pt>
                <c:pt idx="43974">
                  <c:v>0.98661620000000005</c:v>
                </c:pt>
                <c:pt idx="43975">
                  <c:v>1.0007919999999999</c:v>
                </c:pt>
                <c:pt idx="43976">
                  <c:v>0.99655859999999996</c:v>
                </c:pt>
                <c:pt idx="43977">
                  <c:v>0.99807480000000004</c:v>
                </c:pt>
                <c:pt idx="43978">
                  <c:v>0.99462300000000003</c:v>
                </c:pt>
                <c:pt idx="43979">
                  <c:v>1.0012570000000001</c:v>
                </c:pt>
                <c:pt idx="43980">
                  <c:v>0.99882316999999998</c:v>
                </c:pt>
                <c:pt idx="43981">
                  <c:v>0.98824250000000002</c:v>
                </c:pt>
                <c:pt idx="43982">
                  <c:v>0.99732790000000004</c:v>
                </c:pt>
                <c:pt idx="43983">
                  <c:v>1.0005145</c:v>
                </c:pt>
                <c:pt idx="43984">
                  <c:v>0.99514250000000004</c:v>
                </c:pt>
                <c:pt idx="43985">
                  <c:v>0.97100514000000004</c:v>
                </c:pt>
                <c:pt idx="43986">
                  <c:v>0.97610456000000001</c:v>
                </c:pt>
                <c:pt idx="43987">
                  <c:v>0.95165129999999998</c:v>
                </c:pt>
                <c:pt idx="43988">
                  <c:v>1.0012304000000001</c:v>
                </c:pt>
                <c:pt idx="43989">
                  <c:v>0.99967647000000004</c:v>
                </c:pt>
                <c:pt idx="43990">
                  <c:v>0.99963175999999998</c:v>
                </c:pt>
                <c:pt idx="43991">
                  <c:v>0.99419886000000002</c:v>
                </c:pt>
                <c:pt idx="43992">
                  <c:v>0.98590946000000002</c:v>
                </c:pt>
                <c:pt idx="43993">
                  <c:v>1.0000389000000001</c:v>
                </c:pt>
                <c:pt idx="43994">
                  <c:v>0.99865320000000002</c:v>
                </c:pt>
                <c:pt idx="43995">
                  <c:v>0.98863924000000003</c:v>
                </c:pt>
                <c:pt idx="43996">
                  <c:v>1.0010948</c:v>
                </c:pt>
                <c:pt idx="43997">
                  <c:v>0.99863696000000002</c:v>
                </c:pt>
                <c:pt idx="43998">
                  <c:v>0.99267629999999996</c:v>
                </c:pt>
                <c:pt idx="43999">
                  <c:v>0.99055629999999995</c:v>
                </c:pt>
                <c:pt idx="44000">
                  <c:v>1.0007709</c:v>
                </c:pt>
                <c:pt idx="44001">
                  <c:v>1.0001671000000001</c:v>
                </c:pt>
                <c:pt idx="44002">
                  <c:v>0.99665519999999996</c:v>
                </c:pt>
                <c:pt idx="44003">
                  <c:v>0.98596644</c:v>
                </c:pt>
                <c:pt idx="44004">
                  <c:v>0.98195940000000004</c:v>
                </c:pt>
                <c:pt idx="44005">
                  <c:v>0.97486085</c:v>
                </c:pt>
                <c:pt idx="44006">
                  <c:v>0.99962649999999997</c:v>
                </c:pt>
                <c:pt idx="44007">
                  <c:v>0.96710719999999994</c:v>
                </c:pt>
                <c:pt idx="44008">
                  <c:v>1.0012728</c:v>
                </c:pt>
                <c:pt idx="44009">
                  <c:v>1.0004725000000001</c:v>
                </c:pt>
                <c:pt idx="44010">
                  <c:v>0.96892639999999997</c:v>
                </c:pt>
                <c:pt idx="44011">
                  <c:v>0.94714003999999996</c:v>
                </c:pt>
                <c:pt idx="44012">
                  <c:v>0.97171163999999999</c:v>
                </c:pt>
                <c:pt idx="44013">
                  <c:v>0.98740879999999998</c:v>
                </c:pt>
                <c:pt idx="44014">
                  <c:v>0.99809753999999995</c:v>
                </c:pt>
                <c:pt idx="44015">
                  <c:v>0.99605920000000003</c:v>
                </c:pt>
                <c:pt idx="44016">
                  <c:v>0.99710405000000002</c:v>
                </c:pt>
                <c:pt idx="44017">
                  <c:v>0.99721179999999998</c:v>
                </c:pt>
                <c:pt idx="44018">
                  <c:v>0.99104380000000003</c:v>
                </c:pt>
                <c:pt idx="44019">
                  <c:v>0.99990639999999997</c:v>
                </c:pt>
                <c:pt idx="44020">
                  <c:v>0.99481463000000003</c:v>
                </c:pt>
                <c:pt idx="44021">
                  <c:v>0.99705385999999996</c:v>
                </c:pt>
                <c:pt idx="44022">
                  <c:v>1.0004398000000001</c:v>
                </c:pt>
                <c:pt idx="44023">
                  <c:v>0.99840313000000003</c:v>
                </c:pt>
                <c:pt idx="44024">
                  <c:v>0.99939935999999996</c:v>
                </c:pt>
                <c:pt idx="44025">
                  <c:v>0.99692506000000003</c:v>
                </c:pt>
                <c:pt idx="44026">
                  <c:v>0.99927794999999997</c:v>
                </c:pt>
                <c:pt idx="44027">
                  <c:v>0.99966460000000001</c:v>
                </c:pt>
                <c:pt idx="44028">
                  <c:v>0.95573704999999998</c:v>
                </c:pt>
                <c:pt idx="44029">
                  <c:v>0.96960449999999998</c:v>
                </c:pt>
                <c:pt idx="44030">
                  <c:v>0.99948300000000001</c:v>
                </c:pt>
                <c:pt idx="44031">
                  <c:v>0.98306260000000001</c:v>
                </c:pt>
                <c:pt idx="44032">
                  <c:v>0.96970385000000003</c:v>
                </c:pt>
                <c:pt idx="44033">
                  <c:v>0.99794024000000003</c:v>
                </c:pt>
                <c:pt idx="44034">
                  <c:v>1.0004763999999999</c:v>
                </c:pt>
                <c:pt idx="44035">
                  <c:v>0.99686450000000004</c:v>
                </c:pt>
                <c:pt idx="44036">
                  <c:v>1.0025599999999999</c:v>
                </c:pt>
                <c:pt idx="44037">
                  <c:v>0.96360060000000003</c:v>
                </c:pt>
                <c:pt idx="44038">
                  <c:v>1.0012951999999999</c:v>
                </c:pt>
                <c:pt idx="44039">
                  <c:v>1.0005754</c:v>
                </c:pt>
                <c:pt idx="44040">
                  <c:v>0.99939644000000005</c:v>
                </c:pt>
                <c:pt idx="44041">
                  <c:v>1.0009285999999999</c:v>
                </c:pt>
                <c:pt idx="44042">
                  <c:v>1.0002944</c:v>
                </c:pt>
                <c:pt idx="44043">
                  <c:v>0.99768509999999999</c:v>
                </c:pt>
                <c:pt idx="44044">
                  <c:v>0.99999075999999998</c:v>
                </c:pt>
                <c:pt idx="44045">
                  <c:v>0.99670314999999998</c:v>
                </c:pt>
                <c:pt idx="44046">
                  <c:v>1.0001793999999999</c:v>
                </c:pt>
                <c:pt idx="44047">
                  <c:v>1.0003556</c:v>
                </c:pt>
                <c:pt idx="44048">
                  <c:v>1.00115</c:v>
                </c:pt>
                <c:pt idx="44049">
                  <c:v>1.0007919999999999</c:v>
                </c:pt>
                <c:pt idx="44050">
                  <c:v>1.0004660999999999</c:v>
                </c:pt>
                <c:pt idx="44051">
                  <c:v>0.99706680000000003</c:v>
                </c:pt>
                <c:pt idx="44052">
                  <c:v>0.97956840000000001</c:v>
                </c:pt>
                <c:pt idx="44053">
                  <c:v>1.0024164</c:v>
                </c:pt>
                <c:pt idx="44054">
                  <c:v>1.0013075</c:v>
                </c:pt>
                <c:pt idx="44055">
                  <c:v>0.99809829999999999</c:v>
                </c:pt>
                <c:pt idx="44056">
                  <c:v>1.0005008</c:v>
                </c:pt>
                <c:pt idx="44057">
                  <c:v>1.0005356000000001</c:v>
                </c:pt>
                <c:pt idx="44058">
                  <c:v>0.99348365999999999</c:v>
                </c:pt>
                <c:pt idx="44059">
                  <c:v>0.95240670000000005</c:v>
                </c:pt>
                <c:pt idx="44060">
                  <c:v>0.99516152999999996</c:v>
                </c:pt>
                <c:pt idx="44061">
                  <c:v>1.0005945999999999</c:v>
                </c:pt>
                <c:pt idx="44062">
                  <c:v>0.99424045999999999</c:v>
                </c:pt>
                <c:pt idx="44063">
                  <c:v>0.99990749999999995</c:v>
                </c:pt>
                <c:pt idx="44064">
                  <c:v>0.97824759999999999</c:v>
                </c:pt>
                <c:pt idx="44065">
                  <c:v>0.98784320000000003</c:v>
                </c:pt>
                <c:pt idx="44066">
                  <c:v>0.99683239999999995</c:v>
                </c:pt>
                <c:pt idx="44067">
                  <c:v>0.93840175999999997</c:v>
                </c:pt>
                <c:pt idx="44068">
                  <c:v>0.99932562999999996</c:v>
                </c:pt>
                <c:pt idx="44069">
                  <c:v>0.99685126999999996</c:v>
                </c:pt>
                <c:pt idx="44070">
                  <c:v>0.98613614000000005</c:v>
                </c:pt>
                <c:pt idx="44071">
                  <c:v>1.0014510999999999</c:v>
                </c:pt>
                <c:pt idx="44072">
                  <c:v>0.99312144999999996</c:v>
                </c:pt>
                <c:pt idx="44073">
                  <c:v>1.0007781</c:v>
                </c:pt>
                <c:pt idx="44074">
                  <c:v>0.99371039999999999</c:v>
                </c:pt>
                <c:pt idx="44075">
                  <c:v>0.99485420000000002</c:v>
                </c:pt>
                <c:pt idx="44076">
                  <c:v>0.98206249999999995</c:v>
                </c:pt>
                <c:pt idx="44077">
                  <c:v>0.98879249999999996</c:v>
                </c:pt>
                <c:pt idx="44078">
                  <c:v>0.99889839999999996</c:v>
                </c:pt>
                <c:pt idx="44079">
                  <c:v>0.97419389999999995</c:v>
                </c:pt>
                <c:pt idx="44080">
                  <c:v>0.99849250000000001</c:v>
                </c:pt>
                <c:pt idx="44081">
                  <c:v>0.99660104999999999</c:v>
                </c:pt>
                <c:pt idx="44082">
                  <c:v>0.99974626</c:v>
                </c:pt>
                <c:pt idx="44083">
                  <c:v>1.0003773</c:v>
                </c:pt>
                <c:pt idx="44084">
                  <c:v>0.99920063999999997</c:v>
                </c:pt>
                <c:pt idx="44085">
                  <c:v>0.99679960000000001</c:v>
                </c:pt>
                <c:pt idx="44086">
                  <c:v>1.0000538999999999</c:v>
                </c:pt>
                <c:pt idx="44087">
                  <c:v>0.9720164</c:v>
                </c:pt>
                <c:pt idx="44088">
                  <c:v>0.99043499999999995</c:v>
                </c:pt>
                <c:pt idx="44089">
                  <c:v>0.99766569999999999</c:v>
                </c:pt>
                <c:pt idx="44090">
                  <c:v>0.98002529999999999</c:v>
                </c:pt>
                <c:pt idx="44091">
                  <c:v>0.99446020000000002</c:v>
                </c:pt>
                <c:pt idx="44092">
                  <c:v>1.0020354</c:v>
                </c:pt>
                <c:pt idx="44093">
                  <c:v>0.99636334000000004</c:v>
                </c:pt>
                <c:pt idx="44094">
                  <c:v>0.99321360000000003</c:v>
                </c:pt>
                <c:pt idx="44095">
                  <c:v>0.99001510000000004</c:v>
                </c:pt>
                <c:pt idx="44096">
                  <c:v>0.99916640000000001</c:v>
                </c:pt>
                <c:pt idx="44097">
                  <c:v>0.95982033</c:v>
                </c:pt>
                <c:pt idx="44098">
                  <c:v>0.99953970000000003</c:v>
                </c:pt>
                <c:pt idx="44099">
                  <c:v>1.0005739</c:v>
                </c:pt>
                <c:pt idx="44100">
                  <c:v>0.99341922999999999</c:v>
                </c:pt>
                <c:pt idx="44101">
                  <c:v>1.0012093</c:v>
                </c:pt>
                <c:pt idx="44102">
                  <c:v>0.99637085000000003</c:v>
                </c:pt>
                <c:pt idx="44103">
                  <c:v>1.0019845000000001</c:v>
                </c:pt>
                <c:pt idx="44104">
                  <c:v>1.0021589</c:v>
                </c:pt>
                <c:pt idx="44105">
                  <c:v>0.98637204999999994</c:v>
                </c:pt>
                <c:pt idx="44106">
                  <c:v>1.0014764</c:v>
                </c:pt>
                <c:pt idx="44107">
                  <c:v>0.98433155000000006</c:v>
                </c:pt>
                <c:pt idx="44108">
                  <c:v>1.0018636999999999</c:v>
                </c:pt>
                <c:pt idx="44109">
                  <c:v>0.99811240000000001</c:v>
                </c:pt>
                <c:pt idx="44110">
                  <c:v>0.98262733000000002</c:v>
                </c:pt>
                <c:pt idx="44111">
                  <c:v>1.0058857000000001</c:v>
                </c:pt>
                <c:pt idx="44112">
                  <c:v>0.98092294000000002</c:v>
                </c:pt>
                <c:pt idx="44113">
                  <c:v>0.99368142999999998</c:v>
                </c:pt>
                <c:pt idx="44114">
                  <c:v>0.96379820000000005</c:v>
                </c:pt>
                <c:pt idx="44115">
                  <c:v>0.99230160000000001</c:v>
                </c:pt>
                <c:pt idx="44116">
                  <c:v>0.97838239999999999</c:v>
                </c:pt>
                <c:pt idx="44117">
                  <c:v>0.97853690000000004</c:v>
                </c:pt>
                <c:pt idx="44118">
                  <c:v>0.98991249999999997</c:v>
                </c:pt>
                <c:pt idx="44119">
                  <c:v>0.97043820000000003</c:v>
                </c:pt>
                <c:pt idx="44120">
                  <c:v>0.99994033999999998</c:v>
                </c:pt>
                <c:pt idx="44121">
                  <c:v>1.0010782</c:v>
                </c:pt>
                <c:pt idx="44122">
                  <c:v>0.99826497000000003</c:v>
                </c:pt>
                <c:pt idx="44123">
                  <c:v>0.99365353999999995</c:v>
                </c:pt>
                <c:pt idx="44124">
                  <c:v>0.99966323000000001</c:v>
                </c:pt>
                <c:pt idx="44125">
                  <c:v>0.99995619999999996</c:v>
                </c:pt>
                <c:pt idx="44126">
                  <c:v>0.99722060000000001</c:v>
                </c:pt>
                <c:pt idx="44127">
                  <c:v>0.99301826999999998</c:v>
                </c:pt>
                <c:pt idx="44128">
                  <c:v>1.0003066</c:v>
                </c:pt>
                <c:pt idx="44129">
                  <c:v>0.99973153999999997</c:v>
                </c:pt>
                <c:pt idx="44130">
                  <c:v>0.99960769999999999</c:v>
                </c:pt>
                <c:pt idx="44131">
                  <c:v>0.99952006000000004</c:v>
                </c:pt>
                <c:pt idx="44132">
                  <c:v>0.99835399999999996</c:v>
                </c:pt>
                <c:pt idx="44133">
                  <c:v>0.98697619999999997</c:v>
                </c:pt>
                <c:pt idx="44134">
                  <c:v>0.99106574000000003</c:v>
                </c:pt>
                <c:pt idx="44135">
                  <c:v>0.99681560000000002</c:v>
                </c:pt>
                <c:pt idx="44136">
                  <c:v>0.99411154000000002</c:v>
                </c:pt>
                <c:pt idx="44137">
                  <c:v>0.99902230000000003</c:v>
                </c:pt>
                <c:pt idx="44138">
                  <c:v>0.99732399999999999</c:v>
                </c:pt>
                <c:pt idx="44139">
                  <c:v>0.99780919999999995</c:v>
                </c:pt>
                <c:pt idx="44140">
                  <c:v>0.99963175999999998</c:v>
                </c:pt>
                <c:pt idx="44141">
                  <c:v>0.99025459999999998</c:v>
                </c:pt>
                <c:pt idx="44142">
                  <c:v>1.0002035</c:v>
                </c:pt>
                <c:pt idx="44143">
                  <c:v>1.0007359</c:v>
                </c:pt>
                <c:pt idx="44144">
                  <c:v>0.98553354000000004</c:v>
                </c:pt>
                <c:pt idx="44145">
                  <c:v>0.98486315999999996</c:v>
                </c:pt>
                <c:pt idx="44146">
                  <c:v>0.99529535000000002</c:v>
                </c:pt>
                <c:pt idx="44147">
                  <c:v>1.0004660999999999</c:v>
                </c:pt>
                <c:pt idx="44148">
                  <c:v>1.0011272</c:v>
                </c:pt>
                <c:pt idx="44149">
                  <c:v>0.99724769999999996</c:v>
                </c:pt>
                <c:pt idx="44150">
                  <c:v>0.9871299</c:v>
                </c:pt>
                <c:pt idx="44151">
                  <c:v>0.99538314000000006</c:v>
                </c:pt>
                <c:pt idx="44152">
                  <c:v>0.99166699999999997</c:v>
                </c:pt>
                <c:pt idx="44153">
                  <c:v>0.99647313000000004</c:v>
                </c:pt>
                <c:pt idx="44154">
                  <c:v>0.99705756000000001</c:v>
                </c:pt>
                <c:pt idx="44155">
                  <c:v>0.95723360000000002</c:v>
                </c:pt>
                <c:pt idx="44156">
                  <c:v>1.0015166</c:v>
                </c:pt>
                <c:pt idx="44157">
                  <c:v>1.0013677999999999</c:v>
                </c:pt>
                <c:pt idx="44158">
                  <c:v>1.0009413</c:v>
                </c:pt>
                <c:pt idx="44159">
                  <c:v>1.0001800999999999</c:v>
                </c:pt>
                <c:pt idx="44160">
                  <c:v>0.98465806</c:v>
                </c:pt>
                <c:pt idx="44161">
                  <c:v>1.0012728</c:v>
                </c:pt>
                <c:pt idx="44162">
                  <c:v>1.0004090000000001</c:v>
                </c:pt>
                <c:pt idx="44163">
                  <c:v>0.99776359999999997</c:v>
                </c:pt>
                <c:pt idx="44164">
                  <c:v>0.99848289999999995</c:v>
                </c:pt>
                <c:pt idx="44165">
                  <c:v>0.9996505</c:v>
                </c:pt>
                <c:pt idx="44166">
                  <c:v>1.0000756</c:v>
                </c:pt>
                <c:pt idx="44167">
                  <c:v>1.0004029000000001</c:v>
                </c:pt>
                <c:pt idx="44168">
                  <c:v>1.0003507</c:v>
                </c:pt>
                <c:pt idx="44169">
                  <c:v>1.0015799000000001</c:v>
                </c:pt>
                <c:pt idx="44170">
                  <c:v>0.99594110000000002</c:v>
                </c:pt>
                <c:pt idx="44171">
                  <c:v>0.99522270000000002</c:v>
                </c:pt>
                <c:pt idx="44172">
                  <c:v>0.9941951</c:v>
                </c:pt>
                <c:pt idx="44173">
                  <c:v>0.96100169999999996</c:v>
                </c:pt>
                <c:pt idx="44174">
                  <c:v>0.99773489999999998</c:v>
                </c:pt>
                <c:pt idx="44175">
                  <c:v>1.0007149</c:v>
                </c:pt>
                <c:pt idx="44176">
                  <c:v>0.94265306000000004</c:v>
                </c:pt>
                <c:pt idx="44177">
                  <c:v>0.98608799999999996</c:v>
                </c:pt>
                <c:pt idx="44178">
                  <c:v>0.99215209999999998</c:v>
                </c:pt>
                <c:pt idx="44179">
                  <c:v>0.98234354999999995</c:v>
                </c:pt>
                <c:pt idx="44180">
                  <c:v>0.99639120000000003</c:v>
                </c:pt>
                <c:pt idx="44181">
                  <c:v>1.0021343</c:v>
                </c:pt>
                <c:pt idx="44182">
                  <c:v>0.99732379999999998</c:v>
                </c:pt>
                <c:pt idx="44183">
                  <c:v>0.9822902</c:v>
                </c:pt>
                <c:pt idx="44184">
                  <c:v>0.97684219999999999</c:v>
                </c:pt>
                <c:pt idx="44185">
                  <c:v>0.99880709999999995</c:v>
                </c:pt>
                <c:pt idx="44186">
                  <c:v>1.0017354000000001</c:v>
                </c:pt>
                <c:pt idx="44187">
                  <c:v>0.98698390000000003</c:v>
                </c:pt>
                <c:pt idx="44188">
                  <c:v>0.99925697000000002</c:v>
                </c:pt>
                <c:pt idx="44189">
                  <c:v>0.97464234000000005</c:v>
                </c:pt>
                <c:pt idx="44190">
                  <c:v>1.0007337000000001</c:v>
                </c:pt>
                <c:pt idx="44191">
                  <c:v>0.99979929999999995</c:v>
                </c:pt>
                <c:pt idx="44192">
                  <c:v>0.98418735999999996</c:v>
                </c:pt>
                <c:pt idx="44193">
                  <c:v>0.99897676999999996</c:v>
                </c:pt>
                <c:pt idx="44194">
                  <c:v>0.99830483999999997</c:v>
                </c:pt>
                <c:pt idx="44195">
                  <c:v>0.99481909999999996</c:v>
                </c:pt>
                <c:pt idx="44196">
                  <c:v>0.99920799999999999</c:v>
                </c:pt>
                <c:pt idx="44197">
                  <c:v>1.0010486000000001</c:v>
                </c:pt>
                <c:pt idx="44198">
                  <c:v>0.99839199999999995</c:v>
                </c:pt>
                <c:pt idx="44199">
                  <c:v>1.0000553000000001</c:v>
                </c:pt>
                <c:pt idx="44200">
                  <c:v>0.99236849999999999</c:v>
                </c:pt>
                <c:pt idx="44201">
                  <c:v>1.0006742</c:v>
                </c:pt>
                <c:pt idx="44202">
                  <c:v>0.97785270000000002</c:v>
                </c:pt>
                <c:pt idx="44203">
                  <c:v>0.98429686000000005</c:v>
                </c:pt>
                <c:pt idx="44204">
                  <c:v>1.0003911999999999</c:v>
                </c:pt>
                <c:pt idx="44205">
                  <c:v>1.0025097999999999</c:v>
                </c:pt>
                <c:pt idx="44206">
                  <c:v>0.99850119999999998</c:v>
                </c:pt>
                <c:pt idx="44207">
                  <c:v>1.0024740999999999</c:v>
                </c:pt>
                <c:pt idx="44208">
                  <c:v>0.99660766000000001</c:v>
                </c:pt>
                <c:pt idx="44209">
                  <c:v>0.96200954999999999</c:v>
                </c:pt>
                <c:pt idx="44210">
                  <c:v>0.99713737000000002</c:v>
                </c:pt>
                <c:pt idx="44211">
                  <c:v>1.0003987999999999</c:v>
                </c:pt>
                <c:pt idx="44212">
                  <c:v>0.99941630000000004</c:v>
                </c:pt>
                <c:pt idx="44213">
                  <c:v>1.0003436000000001</c:v>
                </c:pt>
                <c:pt idx="44214">
                  <c:v>0.98754810000000004</c:v>
                </c:pt>
                <c:pt idx="44215">
                  <c:v>0.99932299999999996</c:v>
                </c:pt>
                <c:pt idx="44216">
                  <c:v>0.97088503999999998</c:v>
                </c:pt>
                <c:pt idx="44217">
                  <c:v>0.99680389999999996</c:v>
                </c:pt>
                <c:pt idx="44218">
                  <c:v>0.99409555999999999</c:v>
                </c:pt>
                <c:pt idx="44219">
                  <c:v>0.96867040000000004</c:v>
                </c:pt>
                <c:pt idx="44220">
                  <c:v>1.0009385</c:v>
                </c:pt>
                <c:pt idx="44221">
                  <c:v>0.99720410000000004</c:v>
                </c:pt>
                <c:pt idx="44222">
                  <c:v>0.99976027000000001</c:v>
                </c:pt>
                <c:pt idx="44223">
                  <c:v>0.95303917000000005</c:v>
                </c:pt>
                <c:pt idx="44224">
                  <c:v>0.98370873999999997</c:v>
                </c:pt>
                <c:pt idx="44225">
                  <c:v>0.99866253000000005</c:v>
                </c:pt>
                <c:pt idx="44226">
                  <c:v>0.99312160000000005</c:v>
                </c:pt>
                <c:pt idx="44227">
                  <c:v>0.99229853999999995</c:v>
                </c:pt>
                <c:pt idx="44228">
                  <c:v>1.0007834</c:v>
                </c:pt>
                <c:pt idx="44229">
                  <c:v>1.0008698</c:v>
                </c:pt>
                <c:pt idx="44230">
                  <c:v>0.9951643</c:v>
                </c:pt>
                <c:pt idx="44231">
                  <c:v>0.96538215999999999</c:v>
                </c:pt>
                <c:pt idx="44232">
                  <c:v>0.9013949</c:v>
                </c:pt>
                <c:pt idx="44233">
                  <c:v>1.0032653</c:v>
                </c:pt>
                <c:pt idx="44234">
                  <c:v>0.93533164000000002</c:v>
                </c:pt>
                <c:pt idx="44235">
                  <c:v>1.0000699</c:v>
                </c:pt>
                <c:pt idx="44236">
                  <c:v>0.99471319999999996</c:v>
                </c:pt>
                <c:pt idx="44237">
                  <c:v>0.98901240000000001</c:v>
                </c:pt>
                <c:pt idx="44238">
                  <c:v>0.99407690000000004</c:v>
                </c:pt>
                <c:pt idx="44239">
                  <c:v>0.99495332999999997</c:v>
                </c:pt>
                <c:pt idx="44240">
                  <c:v>0.95661050000000003</c:v>
                </c:pt>
                <c:pt idx="44241">
                  <c:v>0.94990509999999995</c:v>
                </c:pt>
                <c:pt idx="44242">
                  <c:v>0.98971164</c:v>
                </c:pt>
                <c:pt idx="44243">
                  <c:v>0.99102129999999999</c:v>
                </c:pt>
                <c:pt idx="44244">
                  <c:v>0.98569775000000004</c:v>
                </c:pt>
                <c:pt idx="44245">
                  <c:v>0.99087495000000003</c:v>
                </c:pt>
                <c:pt idx="44246">
                  <c:v>0.99954580000000004</c:v>
                </c:pt>
                <c:pt idx="44247">
                  <c:v>0.98597955999999998</c:v>
                </c:pt>
                <c:pt idx="44248">
                  <c:v>1.0001875</c:v>
                </c:pt>
                <c:pt idx="44249">
                  <c:v>1.0013703</c:v>
                </c:pt>
                <c:pt idx="44250">
                  <c:v>1.0010559999999999</c:v>
                </c:pt>
                <c:pt idx="44251">
                  <c:v>0.98795926999999995</c:v>
                </c:pt>
                <c:pt idx="44252">
                  <c:v>1.0011977999999999</c:v>
                </c:pt>
                <c:pt idx="44253">
                  <c:v>0.98368542999999997</c:v>
                </c:pt>
                <c:pt idx="44254">
                  <c:v>0.99817420000000001</c:v>
                </c:pt>
                <c:pt idx="44255">
                  <c:v>0.99976290000000001</c:v>
                </c:pt>
                <c:pt idx="44256">
                  <c:v>1.0000209</c:v>
                </c:pt>
                <c:pt idx="44257">
                  <c:v>1.0004995999999999</c:v>
                </c:pt>
                <c:pt idx="44258">
                  <c:v>0.99835134000000003</c:v>
                </c:pt>
                <c:pt idx="44259">
                  <c:v>0.79807079999999997</c:v>
                </c:pt>
                <c:pt idx="44260">
                  <c:v>0.96724962999999997</c:v>
                </c:pt>
                <c:pt idx="44261">
                  <c:v>0.9992453</c:v>
                </c:pt>
                <c:pt idx="44262">
                  <c:v>0.99655455000000004</c:v>
                </c:pt>
                <c:pt idx="44263">
                  <c:v>0.99943786999999995</c:v>
                </c:pt>
                <c:pt idx="44264">
                  <c:v>0.97220499999999999</c:v>
                </c:pt>
                <c:pt idx="44265">
                  <c:v>0.97900337000000004</c:v>
                </c:pt>
                <c:pt idx="44266">
                  <c:v>0.95564280000000001</c:v>
                </c:pt>
                <c:pt idx="44267">
                  <c:v>0.99188399999999999</c:v>
                </c:pt>
                <c:pt idx="44268">
                  <c:v>0.99610215000000002</c:v>
                </c:pt>
                <c:pt idx="44269">
                  <c:v>0.9744273</c:v>
                </c:pt>
                <c:pt idx="44270">
                  <c:v>0.96914166000000002</c:v>
                </c:pt>
                <c:pt idx="44271">
                  <c:v>0.97624372999999998</c:v>
                </c:pt>
                <c:pt idx="44272">
                  <c:v>0.99126910000000001</c:v>
                </c:pt>
                <c:pt idx="44273">
                  <c:v>0.99963175999999998</c:v>
                </c:pt>
                <c:pt idx="44274">
                  <c:v>0.99677086000000004</c:v>
                </c:pt>
                <c:pt idx="44275">
                  <c:v>0.99846670000000004</c:v>
                </c:pt>
                <c:pt idx="44276">
                  <c:v>1.0012757999999999</c:v>
                </c:pt>
                <c:pt idx="44277">
                  <c:v>0.99985139999999995</c:v>
                </c:pt>
                <c:pt idx="44278">
                  <c:v>0.9955638</c:v>
                </c:pt>
                <c:pt idx="44279">
                  <c:v>1.0003484</c:v>
                </c:pt>
                <c:pt idx="44280">
                  <c:v>1.0010558000000001</c:v>
                </c:pt>
                <c:pt idx="44281">
                  <c:v>0.91403619999999997</c:v>
                </c:pt>
                <c:pt idx="44282">
                  <c:v>0.9986003</c:v>
                </c:pt>
                <c:pt idx="44283">
                  <c:v>0.99669600000000003</c:v>
                </c:pt>
                <c:pt idx="44284">
                  <c:v>0.98229706000000006</c:v>
                </c:pt>
                <c:pt idx="44285">
                  <c:v>0.99875736000000004</c:v>
                </c:pt>
                <c:pt idx="44286">
                  <c:v>0.99133130000000003</c:v>
                </c:pt>
                <c:pt idx="44287">
                  <c:v>0.99912259999999997</c:v>
                </c:pt>
                <c:pt idx="44288">
                  <c:v>0.99449027000000001</c:v>
                </c:pt>
                <c:pt idx="44289">
                  <c:v>0.96966810000000003</c:v>
                </c:pt>
                <c:pt idx="44290">
                  <c:v>0.98759649999999999</c:v>
                </c:pt>
                <c:pt idx="44291">
                  <c:v>1.0005835999999999</c:v>
                </c:pt>
                <c:pt idx="44292">
                  <c:v>1.0002302999999999</c:v>
                </c:pt>
                <c:pt idx="44293">
                  <c:v>0.97560846999999995</c:v>
                </c:pt>
                <c:pt idx="44294">
                  <c:v>0.96652097000000003</c:v>
                </c:pt>
                <c:pt idx="44295">
                  <c:v>0.99726539999999997</c:v>
                </c:pt>
                <c:pt idx="44296">
                  <c:v>0.99467903000000002</c:v>
                </c:pt>
                <c:pt idx="44297">
                  <c:v>0.99209327000000003</c:v>
                </c:pt>
                <c:pt idx="44298">
                  <c:v>0.99889030000000001</c:v>
                </c:pt>
                <c:pt idx="44299">
                  <c:v>0.98859805000000001</c:v>
                </c:pt>
                <c:pt idx="44300">
                  <c:v>0.99555439999999995</c:v>
                </c:pt>
                <c:pt idx="44301">
                  <c:v>1.0000340000000001</c:v>
                </c:pt>
                <c:pt idx="44302">
                  <c:v>0.96943919999999995</c:v>
                </c:pt>
                <c:pt idx="44303">
                  <c:v>0.99048040000000004</c:v>
                </c:pt>
                <c:pt idx="44304">
                  <c:v>0.99517469999999997</c:v>
                </c:pt>
                <c:pt idx="44305">
                  <c:v>1.0003058</c:v>
                </c:pt>
                <c:pt idx="44306">
                  <c:v>0.99751489999999998</c:v>
                </c:pt>
                <c:pt idx="44307">
                  <c:v>1.0007923999999999</c:v>
                </c:pt>
                <c:pt idx="44308">
                  <c:v>0.99159070000000005</c:v>
                </c:pt>
                <c:pt idx="44309">
                  <c:v>0.99703383000000001</c:v>
                </c:pt>
                <c:pt idx="44310">
                  <c:v>0.99953970000000003</c:v>
                </c:pt>
                <c:pt idx="44311">
                  <c:v>0.99977165000000001</c:v>
                </c:pt>
                <c:pt idx="44312">
                  <c:v>1.0014529999999999</c:v>
                </c:pt>
                <c:pt idx="44313">
                  <c:v>0.99995040000000002</c:v>
                </c:pt>
                <c:pt idx="44314">
                  <c:v>0.94107949999999996</c:v>
                </c:pt>
                <c:pt idx="44315">
                  <c:v>0.99400180000000005</c:v>
                </c:pt>
                <c:pt idx="44316">
                  <c:v>0.99804130000000002</c:v>
                </c:pt>
                <c:pt idx="44317">
                  <c:v>0.99680869999999999</c:v>
                </c:pt>
                <c:pt idx="44318">
                  <c:v>0.99984130000000004</c:v>
                </c:pt>
                <c:pt idx="44319">
                  <c:v>0.98907303999999996</c:v>
                </c:pt>
                <c:pt idx="44320">
                  <c:v>0.99889070000000002</c:v>
                </c:pt>
                <c:pt idx="44321">
                  <c:v>1.00047</c:v>
                </c:pt>
                <c:pt idx="44322">
                  <c:v>0.99385256</c:v>
                </c:pt>
                <c:pt idx="44323">
                  <c:v>1.0015099999999999</c:v>
                </c:pt>
                <c:pt idx="44324">
                  <c:v>0.9719544</c:v>
                </c:pt>
                <c:pt idx="44325">
                  <c:v>0.98051500000000003</c:v>
                </c:pt>
                <c:pt idx="44326">
                  <c:v>0.97761379999999998</c:v>
                </c:pt>
                <c:pt idx="44327">
                  <c:v>0.99778544999999996</c:v>
                </c:pt>
                <c:pt idx="44328">
                  <c:v>0.99985533999999998</c:v>
                </c:pt>
                <c:pt idx="44329">
                  <c:v>0.95572745999999997</c:v>
                </c:pt>
                <c:pt idx="44330">
                  <c:v>0.98939650000000001</c:v>
                </c:pt>
                <c:pt idx="44331">
                  <c:v>0.98995537</c:v>
                </c:pt>
                <c:pt idx="44332">
                  <c:v>1.0020992</c:v>
                </c:pt>
                <c:pt idx="44333">
                  <c:v>0.99830730000000001</c:v>
                </c:pt>
                <c:pt idx="44334">
                  <c:v>1.0029823</c:v>
                </c:pt>
                <c:pt idx="44335">
                  <c:v>0.98696419999999996</c:v>
                </c:pt>
                <c:pt idx="44336">
                  <c:v>1.0004328</c:v>
                </c:pt>
                <c:pt idx="44337">
                  <c:v>0.99365853999999998</c:v>
                </c:pt>
                <c:pt idx="44338">
                  <c:v>0.99722564000000002</c:v>
                </c:pt>
                <c:pt idx="44339">
                  <c:v>0.99823839999999997</c:v>
                </c:pt>
                <c:pt idx="44340">
                  <c:v>0.98477519999999996</c:v>
                </c:pt>
                <c:pt idx="44341">
                  <c:v>0.99128795000000003</c:v>
                </c:pt>
                <c:pt idx="44342">
                  <c:v>0.96413285000000004</c:v>
                </c:pt>
                <c:pt idx="44343">
                  <c:v>1.0000916</c:v>
                </c:pt>
                <c:pt idx="44344">
                  <c:v>0.97323649999999995</c:v>
                </c:pt>
                <c:pt idx="44345">
                  <c:v>0.99886786999999999</c:v>
                </c:pt>
                <c:pt idx="44346">
                  <c:v>0.98809325999999997</c:v>
                </c:pt>
                <c:pt idx="44347">
                  <c:v>0.99588520000000003</c:v>
                </c:pt>
                <c:pt idx="44348">
                  <c:v>1.0005473</c:v>
                </c:pt>
                <c:pt idx="44349">
                  <c:v>0.98561894999999999</c:v>
                </c:pt>
                <c:pt idx="44350">
                  <c:v>0.99802760000000001</c:v>
                </c:pt>
                <c:pt idx="44351">
                  <c:v>0.99616899999999997</c:v>
                </c:pt>
                <c:pt idx="44352">
                  <c:v>0.98953276999999995</c:v>
                </c:pt>
                <c:pt idx="44353">
                  <c:v>1.0001932</c:v>
                </c:pt>
                <c:pt idx="44354">
                  <c:v>0.99280614</c:v>
                </c:pt>
                <c:pt idx="44355">
                  <c:v>1.0014757999999999</c:v>
                </c:pt>
                <c:pt idx="44356">
                  <c:v>0.99401059999999997</c:v>
                </c:pt>
                <c:pt idx="44357">
                  <c:v>0.99925799999999998</c:v>
                </c:pt>
                <c:pt idx="44358">
                  <c:v>0.99951595000000004</c:v>
                </c:pt>
                <c:pt idx="44359">
                  <c:v>0.99904139999999997</c:v>
                </c:pt>
                <c:pt idx="44360">
                  <c:v>0.97166573999999994</c:v>
                </c:pt>
                <c:pt idx="44361">
                  <c:v>0.99623965999999997</c:v>
                </c:pt>
                <c:pt idx="44362">
                  <c:v>0.97781485000000001</c:v>
                </c:pt>
                <c:pt idx="44363">
                  <c:v>0.9994402</c:v>
                </c:pt>
                <c:pt idx="44364">
                  <c:v>0.98984479999999997</c:v>
                </c:pt>
                <c:pt idx="44365">
                  <c:v>0.98636067000000005</c:v>
                </c:pt>
                <c:pt idx="44366">
                  <c:v>0.99680184999999999</c:v>
                </c:pt>
                <c:pt idx="44367">
                  <c:v>0.99349100000000001</c:v>
                </c:pt>
                <c:pt idx="44368">
                  <c:v>1.0041007</c:v>
                </c:pt>
                <c:pt idx="44369">
                  <c:v>0.98718620000000001</c:v>
                </c:pt>
                <c:pt idx="44370">
                  <c:v>0.98940819999999996</c:v>
                </c:pt>
                <c:pt idx="44371">
                  <c:v>0.98579930000000004</c:v>
                </c:pt>
                <c:pt idx="44372">
                  <c:v>0.98810756</c:v>
                </c:pt>
                <c:pt idx="44373">
                  <c:v>1.0024478000000001</c:v>
                </c:pt>
                <c:pt idx="44374">
                  <c:v>0.99797279999999999</c:v>
                </c:pt>
                <c:pt idx="44375">
                  <c:v>0.99807053999999995</c:v>
                </c:pt>
                <c:pt idx="44376">
                  <c:v>0.99992639999999999</c:v>
                </c:pt>
                <c:pt idx="44377">
                  <c:v>1.0025704</c:v>
                </c:pt>
                <c:pt idx="44378">
                  <c:v>0.99163824</c:v>
                </c:pt>
                <c:pt idx="44379">
                  <c:v>0.98285869999999997</c:v>
                </c:pt>
                <c:pt idx="44380">
                  <c:v>1.0020164</c:v>
                </c:pt>
                <c:pt idx="44381">
                  <c:v>0.99494539999999998</c:v>
                </c:pt>
                <c:pt idx="44382">
                  <c:v>0.99531614999999996</c:v>
                </c:pt>
                <c:pt idx="44383">
                  <c:v>1.0009695000000001</c:v>
                </c:pt>
                <c:pt idx="44384">
                  <c:v>1.0042367999999999</c:v>
                </c:pt>
                <c:pt idx="44385">
                  <c:v>0.99571763999999996</c:v>
                </c:pt>
                <c:pt idx="44386">
                  <c:v>0.98828786999999996</c:v>
                </c:pt>
                <c:pt idx="44387">
                  <c:v>0.99501980000000001</c:v>
                </c:pt>
                <c:pt idx="44388">
                  <c:v>0.99804470000000001</c:v>
                </c:pt>
                <c:pt idx="44389">
                  <c:v>0.98990226000000003</c:v>
                </c:pt>
                <c:pt idx="44390">
                  <c:v>1.0019075</c:v>
                </c:pt>
                <c:pt idx="44391">
                  <c:v>1.0019075</c:v>
                </c:pt>
                <c:pt idx="44392">
                  <c:v>1.0012057000000001</c:v>
                </c:pt>
                <c:pt idx="44393">
                  <c:v>0.99744250000000001</c:v>
                </c:pt>
                <c:pt idx="44394">
                  <c:v>0.99823119999999999</c:v>
                </c:pt>
                <c:pt idx="44395">
                  <c:v>0.98389494</c:v>
                </c:pt>
                <c:pt idx="44396">
                  <c:v>0.91799350000000002</c:v>
                </c:pt>
                <c:pt idx="44397">
                  <c:v>0.97520249999999997</c:v>
                </c:pt>
                <c:pt idx="44398">
                  <c:v>0.98633009999999999</c:v>
                </c:pt>
                <c:pt idx="44399">
                  <c:v>0.98105560000000003</c:v>
                </c:pt>
                <c:pt idx="44400">
                  <c:v>1.0017362000000001</c:v>
                </c:pt>
                <c:pt idx="44401">
                  <c:v>0.98998920000000001</c:v>
                </c:pt>
                <c:pt idx="44402">
                  <c:v>0.96493684999999996</c:v>
                </c:pt>
                <c:pt idx="44403">
                  <c:v>0.99716039999999995</c:v>
                </c:pt>
                <c:pt idx="44404">
                  <c:v>1.0002451999999999</c:v>
                </c:pt>
                <c:pt idx="44405">
                  <c:v>0.99549924999999995</c:v>
                </c:pt>
                <c:pt idx="44406">
                  <c:v>0.99513529999999994</c:v>
                </c:pt>
                <c:pt idx="44407">
                  <c:v>0.98753000000000002</c:v>
                </c:pt>
                <c:pt idx="44408">
                  <c:v>1.0019157000000001</c:v>
                </c:pt>
                <c:pt idx="44409">
                  <c:v>0.99558670000000005</c:v>
                </c:pt>
                <c:pt idx="44410">
                  <c:v>0.98936460000000004</c:v>
                </c:pt>
                <c:pt idx="44411">
                  <c:v>0.99163179999999995</c:v>
                </c:pt>
                <c:pt idx="44412">
                  <c:v>0.92246600000000001</c:v>
                </c:pt>
                <c:pt idx="44413">
                  <c:v>0.98598189999999997</c:v>
                </c:pt>
                <c:pt idx="44414">
                  <c:v>0.99156650000000002</c:v>
                </c:pt>
                <c:pt idx="44415">
                  <c:v>0.99486589999999997</c:v>
                </c:pt>
                <c:pt idx="44416">
                  <c:v>1.0002689</c:v>
                </c:pt>
                <c:pt idx="44417">
                  <c:v>0.98402310000000004</c:v>
                </c:pt>
                <c:pt idx="44418">
                  <c:v>1.0000568999999999</c:v>
                </c:pt>
                <c:pt idx="44419">
                  <c:v>0.99444233999999998</c:v>
                </c:pt>
                <c:pt idx="44420">
                  <c:v>0.98958080000000004</c:v>
                </c:pt>
                <c:pt idx="44421">
                  <c:v>0.99980979999999997</c:v>
                </c:pt>
                <c:pt idx="44422">
                  <c:v>0.99602239999999997</c:v>
                </c:pt>
                <c:pt idx="44423">
                  <c:v>0.97427595</c:v>
                </c:pt>
                <c:pt idx="44424">
                  <c:v>1.0022787</c:v>
                </c:pt>
                <c:pt idx="44425">
                  <c:v>1.0012011999999999</c:v>
                </c:pt>
                <c:pt idx="44426">
                  <c:v>1.0025009</c:v>
                </c:pt>
                <c:pt idx="44427">
                  <c:v>0.99513209999999996</c:v>
                </c:pt>
                <c:pt idx="44428">
                  <c:v>0.99211579999999999</c:v>
                </c:pt>
                <c:pt idx="44429">
                  <c:v>1.0001842999999999</c:v>
                </c:pt>
                <c:pt idx="44430">
                  <c:v>0.99793339999999997</c:v>
                </c:pt>
                <c:pt idx="44431">
                  <c:v>0.98755720000000002</c:v>
                </c:pt>
                <c:pt idx="44432">
                  <c:v>0.99918640000000003</c:v>
                </c:pt>
                <c:pt idx="44433">
                  <c:v>0.99978906000000001</c:v>
                </c:pt>
                <c:pt idx="44434">
                  <c:v>0.99319875000000002</c:v>
                </c:pt>
                <c:pt idx="44435">
                  <c:v>0.99209327000000003</c:v>
                </c:pt>
                <c:pt idx="44436">
                  <c:v>0.99997499999999995</c:v>
                </c:pt>
                <c:pt idx="44437">
                  <c:v>0.99889826999999998</c:v>
                </c:pt>
                <c:pt idx="44438">
                  <c:v>0.99938400000000005</c:v>
                </c:pt>
                <c:pt idx="44439">
                  <c:v>1.0010068000000001</c:v>
                </c:pt>
                <c:pt idx="44440">
                  <c:v>0.98847879999999999</c:v>
                </c:pt>
                <c:pt idx="44441">
                  <c:v>0.99900509999999998</c:v>
                </c:pt>
                <c:pt idx="44442">
                  <c:v>1.0018057</c:v>
                </c:pt>
                <c:pt idx="44443">
                  <c:v>0.99039805000000003</c:v>
                </c:pt>
                <c:pt idx="44444">
                  <c:v>0.98556054000000004</c:v>
                </c:pt>
                <c:pt idx="44445">
                  <c:v>1.0000699</c:v>
                </c:pt>
                <c:pt idx="44446">
                  <c:v>0.99866529999999998</c:v>
                </c:pt>
                <c:pt idx="44447">
                  <c:v>0.99891406000000005</c:v>
                </c:pt>
                <c:pt idx="44448">
                  <c:v>0.99983699999999998</c:v>
                </c:pt>
                <c:pt idx="44449">
                  <c:v>1.0002196999999999</c:v>
                </c:pt>
                <c:pt idx="44450">
                  <c:v>0.99297670000000005</c:v>
                </c:pt>
                <c:pt idx="44451">
                  <c:v>0.99992650000000005</c:v>
                </c:pt>
                <c:pt idx="44452">
                  <c:v>0.9975617</c:v>
                </c:pt>
                <c:pt idx="44453">
                  <c:v>0.98997307000000001</c:v>
                </c:pt>
                <c:pt idx="44454">
                  <c:v>0.96911879999999995</c:v>
                </c:pt>
                <c:pt idx="44455">
                  <c:v>1.0002252</c:v>
                </c:pt>
                <c:pt idx="44456">
                  <c:v>1.0002549000000001</c:v>
                </c:pt>
                <c:pt idx="44457">
                  <c:v>0.99952810000000003</c:v>
                </c:pt>
                <c:pt idx="44458">
                  <c:v>0.99821985000000002</c:v>
                </c:pt>
                <c:pt idx="44459">
                  <c:v>1.0004864</c:v>
                </c:pt>
                <c:pt idx="44460">
                  <c:v>0.99701773999999999</c:v>
                </c:pt>
                <c:pt idx="44461">
                  <c:v>0.99948329999999996</c:v>
                </c:pt>
                <c:pt idx="44462">
                  <c:v>0.99518629999999997</c:v>
                </c:pt>
                <c:pt idx="44463">
                  <c:v>0.99622166000000001</c:v>
                </c:pt>
                <c:pt idx="44464">
                  <c:v>0.99982939999999998</c:v>
                </c:pt>
                <c:pt idx="44465">
                  <c:v>1.0007143000000001</c:v>
                </c:pt>
                <c:pt idx="44466">
                  <c:v>1.0012559000000001</c:v>
                </c:pt>
                <c:pt idx="44467">
                  <c:v>0.99187230000000004</c:v>
                </c:pt>
                <c:pt idx="44468">
                  <c:v>0.99735403</c:v>
                </c:pt>
                <c:pt idx="44469">
                  <c:v>0.98736005999999998</c:v>
                </c:pt>
                <c:pt idx="44470">
                  <c:v>1.0002656000000001</c:v>
                </c:pt>
                <c:pt idx="44471">
                  <c:v>0.99583906</c:v>
                </c:pt>
                <c:pt idx="44472">
                  <c:v>0.98018559999999999</c:v>
                </c:pt>
                <c:pt idx="44473">
                  <c:v>0.94367354999999997</c:v>
                </c:pt>
                <c:pt idx="44474">
                  <c:v>0.99745649999999997</c:v>
                </c:pt>
                <c:pt idx="44475">
                  <c:v>1.0001456</c:v>
                </c:pt>
                <c:pt idx="44476">
                  <c:v>1.0005295000000001</c:v>
                </c:pt>
                <c:pt idx="44477">
                  <c:v>1.0012238</c:v>
                </c:pt>
                <c:pt idx="44478">
                  <c:v>0.99248259999999999</c:v>
                </c:pt>
                <c:pt idx="44479">
                  <c:v>0.99265639999999999</c:v>
                </c:pt>
                <c:pt idx="44480">
                  <c:v>0.98511594999999996</c:v>
                </c:pt>
                <c:pt idx="44481">
                  <c:v>0.99657010000000001</c:v>
                </c:pt>
                <c:pt idx="44482">
                  <c:v>0.99763053999999995</c:v>
                </c:pt>
                <c:pt idx="44483">
                  <c:v>0.98294424999999996</c:v>
                </c:pt>
                <c:pt idx="44484">
                  <c:v>0.99194660000000001</c:v>
                </c:pt>
                <c:pt idx="44485">
                  <c:v>0.98934259999999996</c:v>
                </c:pt>
                <c:pt idx="44486">
                  <c:v>0.99000096000000004</c:v>
                </c:pt>
                <c:pt idx="44487">
                  <c:v>1.0000699</c:v>
                </c:pt>
                <c:pt idx="44488">
                  <c:v>0.9711379</c:v>
                </c:pt>
                <c:pt idx="44489">
                  <c:v>0.99760300000000002</c:v>
                </c:pt>
                <c:pt idx="44490">
                  <c:v>0.98137074999999996</c:v>
                </c:pt>
                <c:pt idx="44491">
                  <c:v>1.0002477999999999</c:v>
                </c:pt>
                <c:pt idx="44492">
                  <c:v>0.99909970000000003</c:v>
                </c:pt>
                <c:pt idx="44493">
                  <c:v>0.99460446999999996</c:v>
                </c:pt>
                <c:pt idx="44494">
                  <c:v>0.99998355000000005</c:v>
                </c:pt>
                <c:pt idx="44495">
                  <c:v>0.98094079999999995</c:v>
                </c:pt>
                <c:pt idx="44496">
                  <c:v>0.96158940000000004</c:v>
                </c:pt>
                <c:pt idx="44497">
                  <c:v>1.0001846999999999</c:v>
                </c:pt>
                <c:pt idx="44498">
                  <c:v>0.99624080000000004</c:v>
                </c:pt>
                <c:pt idx="44499">
                  <c:v>0.99848800000000004</c:v>
                </c:pt>
                <c:pt idx="44500">
                  <c:v>0.95275370000000004</c:v>
                </c:pt>
                <c:pt idx="44501">
                  <c:v>0.98676353999999999</c:v>
                </c:pt>
                <c:pt idx="44502">
                  <c:v>0.98204535000000004</c:v>
                </c:pt>
                <c:pt idx="44503">
                  <c:v>0.99326515000000004</c:v>
                </c:pt>
                <c:pt idx="44504">
                  <c:v>0.99210995000000002</c:v>
                </c:pt>
                <c:pt idx="44505">
                  <c:v>0.99499017000000001</c:v>
                </c:pt>
                <c:pt idx="44506">
                  <c:v>0.9969498</c:v>
                </c:pt>
                <c:pt idx="44507">
                  <c:v>0.98491949999999995</c:v>
                </c:pt>
                <c:pt idx="44508">
                  <c:v>0.98954889999999995</c:v>
                </c:pt>
                <c:pt idx="44509">
                  <c:v>0.99991649999999999</c:v>
                </c:pt>
                <c:pt idx="44510">
                  <c:v>0.99247812999999996</c:v>
                </c:pt>
                <c:pt idx="44511">
                  <c:v>0.99990409999999996</c:v>
                </c:pt>
                <c:pt idx="44512">
                  <c:v>0.99812789999999996</c:v>
                </c:pt>
                <c:pt idx="44513">
                  <c:v>0.99388575999999995</c:v>
                </c:pt>
                <c:pt idx="44514">
                  <c:v>0.96923596000000001</c:v>
                </c:pt>
                <c:pt idx="44515">
                  <c:v>0.99033605999999996</c:v>
                </c:pt>
                <c:pt idx="44516">
                  <c:v>1.0005754</c:v>
                </c:pt>
                <c:pt idx="44517">
                  <c:v>0.99037560000000002</c:v>
                </c:pt>
                <c:pt idx="44518">
                  <c:v>0.99005189999999998</c:v>
                </c:pt>
                <c:pt idx="44519">
                  <c:v>0.99159770000000003</c:v>
                </c:pt>
                <c:pt idx="44520">
                  <c:v>0.98313360000000005</c:v>
                </c:pt>
                <c:pt idx="44521">
                  <c:v>0.98720030000000003</c:v>
                </c:pt>
                <c:pt idx="44522">
                  <c:v>0.99946785000000005</c:v>
                </c:pt>
                <c:pt idx="44523">
                  <c:v>0.99685159999999995</c:v>
                </c:pt>
                <c:pt idx="44524">
                  <c:v>0.98681700000000006</c:v>
                </c:pt>
                <c:pt idx="44525">
                  <c:v>0.99037414999999995</c:v>
                </c:pt>
                <c:pt idx="44526">
                  <c:v>1.0006242999999999</c:v>
                </c:pt>
                <c:pt idx="44527">
                  <c:v>1.0000566</c:v>
                </c:pt>
                <c:pt idx="44528">
                  <c:v>1.0003686000000001</c:v>
                </c:pt>
                <c:pt idx="44529">
                  <c:v>0.9829734</c:v>
                </c:pt>
                <c:pt idx="44530">
                  <c:v>0.99327580000000004</c:v>
                </c:pt>
                <c:pt idx="44531">
                  <c:v>0.99927706000000005</c:v>
                </c:pt>
                <c:pt idx="44532">
                  <c:v>0.99937856000000003</c:v>
                </c:pt>
                <c:pt idx="44533">
                  <c:v>0.98602290000000004</c:v>
                </c:pt>
                <c:pt idx="44534">
                  <c:v>1.0002477999999999</c:v>
                </c:pt>
                <c:pt idx="44535">
                  <c:v>0.98219292999999996</c:v>
                </c:pt>
                <c:pt idx="44536">
                  <c:v>0.99900394999999997</c:v>
                </c:pt>
                <c:pt idx="44537">
                  <c:v>0.97926029999999997</c:v>
                </c:pt>
                <c:pt idx="44538">
                  <c:v>0.95008117000000003</c:v>
                </c:pt>
                <c:pt idx="44539">
                  <c:v>1.002143</c:v>
                </c:pt>
                <c:pt idx="44540">
                  <c:v>0.985734</c:v>
                </c:pt>
                <c:pt idx="44541">
                  <c:v>0.99954759999999998</c:v>
                </c:pt>
                <c:pt idx="44542">
                  <c:v>0.99704075000000003</c:v>
                </c:pt>
                <c:pt idx="44543">
                  <c:v>0.99395496000000005</c:v>
                </c:pt>
                <c:pt idx="44544">
                  <c:v>0.9996218</c:v>
                </c:pt>
                <c:pt idx="44545">
                  <c:v>0.97006389999999998</c:v>
                </c:pt>
                <c:pt idx="44546">
                  <c:v>0.98220280000000004</c:v>
                </c:pt>
                <c:pt idx="44547">
                  <c:v>0.97874355000000002</c:v>
                </c:pt>
                <c:pt idx="44548">
                  <c:v>0.9948401</c:v>
                </c:pt>
                <c:pt idx="44549">
                  <c:v>0.99726289999999995</c:v>
                </c:pt>
                <c:pt idx="44550">
                  <c:v>1.0020967999999999</c:v>
                </c:pt>
                <c:pt idx="44551">
                  <c:v>1.0160066999999999</c:v>
                </c:pt>
                <c:pt idx="44552">
                  <c:v>0.97057519999999997</c:v>
                </c:pt>
                <c:pt idx="44553">
                  <c:v>0.98683935</c:v>
                </c:pt>
                <c:pt idx="44554">
                  <c:v>0.99804040000000005</c:v>
                </c:pt>
                <c:pt idx="44555">
                  <c:v>0.96170544999999996</c:v>
                </c:pt>
                <c:pt idx="44556">
                  <c:v>1.0009060000000001</c:v>
                </c:pt>
                <c:pt idx="44557">
                  <c:v>1.0043103</c:v>
                </c:pt>
                <c:pt idx="44558">
                  <c:v>0.96758909999999998</c:v>
                </c:pt>
                <c:pt idx="44559">
                  <c:v>0.98290560000000005</c:v>
                </c:pt>
                <c:pt idx="44560">
                  <c:v>1.0016548999999999</c:v>
                </c:pt>
                <c:pt idx="44561">
                  <c:v>1.0051957</c:v>
                </c:pt>
                <c:pt idx="44562">
                  <c:v>0.99725569999999997</c:v>
                </c:pt>
                <c:pt idx="44563">
                  <c:v>0.99711620000000001</c:v>
                </c:pt>
                <c:pt idx="44564">
                  <c:v>0.98659306999999996</c:v>
                </c:pt>
                <c:pt idx="44565">
                  <c:v>0.94468087000000001</c:v>
                </c:pt>
                <c:pt idx="44566">
                  <c:v>0.9977492</c:v>
                </c:pt>
                <c:pt idx="44567">
                  <c:v>1.0000256999999999</c:v>
                </c:pt>
                <c:pt idx="44568">
                  <c:v>0.97239489999999995</c:v>
                </c:pt>
                <c:pt idx="44569">
                  <c:v>0.99651533000000003</c:v>
                </c:pt>
                <c:pt idx="44570">
                  <c:v>0.9970502</c:v>
                </c:pt>
                <c:pt idx="44571">
                  <c:v>0.94937990000000005</c:v>
                </c:pt>
                <c:pt idx="44572">
                  <c:v>0.99987340000000002</c:v>
                </c:pt>
                <c:pt idx="44573">
                  <c:v>0.98931276999999995</c:v>
                </c:pt>
                <c:pt idx="44574">
                  <c:v>0.98321029999999998</c:v>
                </c:pt>
                <c:pt idx="44575">
                  <c:v>0.97920560000000001</c:v>
                </c:pt>
                <c:pt idx="44576">
                  <c:v>0.99077219999999999</c:v>
                </c:pt>
                <c:pt idx="44577">
                  <c:v>0.99425273999999997</c:v>
                </c:pt>
                <c:pt idx="44578">
                  <c:v>0.98737490000000006</c:v>
                </c:pt>
                <c:pt idx="44579">
                  <c:v>0.99490230000000002</c:v>
                </c:pt>
                <c:pt idx="44580">
                  <c:v>0.99282769999999998</c:v>
                </c:pt>
                <c:pt idx="44581">
                  <c:v>0.99634789999999995</c:v>
                </c:pt>
                <c:pt idx="44582">
                  <c:v>0.99975159999999996</c:v>
                </c:pt>
                <c:pt idx="44583">
                  <c:v>0.99349284000000004</c:v>
                </c:pt>
                <c:pt idx="44584">
                  <c:v>1.0021572999999999</c:v>
                </c:pt>
                <c:pt idx="44585">
                  <c:v>0.99988790000000005</c:v>
                </c:pt>
                <c:pt idx="44586">
                  <c:v>0.99271240000000005</c:v>
                </c:pt>
                <c:pt idx="44587">
                  <c:v>0.97617376</c:v>
                </c:pt>
                <c:pt idx="44588">
                  <c:v>1.0002713999999999</c:v>
                </c:pt>
                <c:pt idx="44589">
                  <c:v>0.99926424000000003</c:v>
                </c:pt>
                <c:pt idx="44590">
                  <c:v>0.9929732</c:v>
                </c:pt>
                <c:pt idx="44591">
                  <c:v>0.98698529999999995</c:v>
                </c:pt>
                <c:pt idx="44592">
                  <c:v>0.9705646</c:v>
                </c:pt>
                <c:pt idx="44593">
                  <c:v>0.99323594999999998</c:v>
                </c:pt>
                <c:pt idx="44594">
                  <c:v>0.99865793999999997</c:v>
                </c:pt>
                <c:pt idx="44595">
                  <c:v>0.97917794999999996</c:v>
                </c:pt>
                <c:pt idx="44596">
                  <c:v>0.95796959999999998</c:v>
                </c:pt>
                <c:pt idx="44597">
                  <c:v>0.99639635999999998</c:v>
                </c:pt>
                <c:pt idx="44598">
                  <c:v>1.0003617</c:v>
                </c:pt>
                <c:pt idx="44599">
                  <c:v>0.99830883999999998</c:v>
                </c:pt>
                <c:pt idx="44600">
                  <c:v>1.0004911000000001</c:v>
                </c:pt>
                <c:pt idx="44601">
                  <c:v>0.99577784999999996</c:v>
                </c:pt>
                <c:pt idx="44602">
                  <c:v>1.0002477999999999</c:v>
                </c:pt>
                <c:pt idx="44603">
                  <c:v>0.91736156000000002</c:v>
                </c:pt>
                <c:pt idx="44604">
                  <c:v>0.99311959999999999</c:v>
                </c:pt>
                <c:pt idx="44605">
                  <c:v>1.0010570999999999</c:v>
                </c:pt>
                <c:pt idx="44606">
                  <c:v>0.97466856000000002</c:v>
                </c:pt>
                <c:pt idx="44607">
                  <c:v>1.0022074999999999</c:v>
                </c:pt>
                <c:pt idx="44608">
                  <c:v>0.99909455000000003</c:v>
                </c:pt>
                <c:pt idx="44609">
                  <c:v>0.99461639999999996</c:v>
                </c:pt>
                <c:pt idx="44610">
                  <c:v>0.99530200000000002</c:v>
                </c:pt>
                <c:pt idx="44611">
                  <c:v>0.99946933999999998</c:v>
                </c:pt>
                <c:pt idx="44612">
                  <c:v>0.9962993</c:v>
                </c:pt>
                <c:pt idx="44613">
                  <c:v>1.0019822</c:v>
                </c:pt>
                <c:pt idx="44614">
                  <c:v>0.98558040000000002</c:v>
                </c:pt>
                <c:pt idx="44615">
                  <c:v>0.99999150000000003</c:v>
                </c:pt>
                <c:pt idx="44616">
                  <c:v>0.98433179999999998</c:v>
                </c:pt>
                <c:pt idx="44617">
                  <c:v>0.99016709999999997</c:v>
                </c:pt>
                <c:pt idx="44618">
                  <c:v>0.94575140000000002</c:v>
                </c:pt>
                <c:pt idx="44619">
                  <c:v>0.99768199999999996</c:v>
                </c:pt>
                <c:pt idx="44620">
                  <c:v>0.99360230000000005</c:v>
                </c:pt>
                <c:pt idx="44621">
                  <c:v>1.0012093</c:v>
                </c:pt>
                <c:pt idx="44622">
                  <c:v>0.99953970000000003</c:v>
                </c:pt>
                <c:pt idx="44623">
                  <c:v>1.0005385</c:v>
                </c:pt>
                <c:pt idx="44624">
                  <c:v>1.0009903</c:v>
                </c:pt>
                <c:pt idx="44625">
                  <c:v>0.99738329999999997</c:v>
                </c:pt>
                <c:pt idx="44626">
                  <c:v>0.91689739999999997</c:v>
                </c:pt>
                <c:pt idx="44627">
                  <c:v>0.99856089999999997</c:v>
                </c:pt>
                <c:pt idx="44628">
                  <c:v>0.99791825000000001</c:v>
                </c:pt>
                <c:pt idx="44629">
                  <c:v>0.97971609999999998</c:v>
                </c:pt>
                <c:pt idx="44630">
                  <c:v>0.9848905</c:v>
                </c:pt>
                <c:pt idx="44631">
                  <c:v>0.99998914999999999</c:v>
                </c:pt>
                <c:pt idx="44632">
                  <c:v>1.0048438</c:v>
                </c:pt>
                <c:pt idx="44633">
                  <c:v>0.99936736000000004</c:v>
                </c:pt>
                <c:pt idx="44634">
                  <c:v>0.94231206000000001</c:v>
                </c:pt>
                <c:pt idx="44635">
                  <c:v>0.99555749999999998</c:v>
                </c:pt>
                <c:pt idx="44636">
                  <c:v>0.99975157000000003</c:v>
                </c:pt>
                <c:pt idx="44637">
                  <c:v>1.0003883</c:v>
                </c:pt>
                <c:pt idx="44638">
                  <c:v>0.99016415999999996</c:v>
                </c:pt>
                <c:pt idx="44639">
                  <c:v>0.99205947000000005</c:v>
                </c:pt>
                <c:pt idx="44640">
                  <c:v>1.000537</c:v>
                </c:pt>
                <c:pt idx="44641">
                  <c:v>0.99565256000000002</c:v>
                </c:pt>
                <c:pt idx="44642">
                  <c:v>0.98341745000000003</c:v>
                </c:pt>
                <c:pt idx="44643">
                  <c:v>1.0000633999999999</c:v>
                </c:pt>
                <c:pt idx="44644">
                  <c:v>1.0000526000000001</c:v>
                </c:pt>
                <c:pt idx="44645">
                  <c:v>0.99761014999999997</c:v>
                </c:pt>
                <c:pt idx="44646">
                  <c:v>0.99873909999999999</c:v>
                </c:pt>
                <c:pt idx="44647">
                  <c:v>1.0017531</c:v>
                </c:pt>
                <c:pt idx="44648">
                  <c:v>0.9832784</c:v>
                </c:pt>
                <c:pt idx="44649">
                  <c:v>1.0001574</c:v>
                </c:pt>
                <c:pt idx="44650">
                  <c:v>0.93131112999999999</c:v>
                </c:pt>
                <c:pt idx="44651">
                  <c:v>1.0022595999999999</c:v>
                </c:pt>
                <c:pt idx="44652">
                  <c:v>0.99234029999999995</c:v>
                </c:pt>
                <c:pt idx="44653">
                  <c:v>1.0010827</c:v>
                </c:pt>
                <c:pt idx="44654">
                  <c:v>0.91294730000000002</c:v>
                </c:pt>
                <c:pt idx="44655">
                  <c:v>0.99358449999999998</c:v>
                </c:pt>
                <c:pt idx="44656">
                  <c:v>0.99375915999999997</c:v>
                </c:pt>
                <c:pt idx="44657">
                  <c:v>0.99851469999999998</c:v>
                </c:pt>
                <c:pt idx="44658">
                  <c:v>0.99758047000000005</c:v>
                </c:pt>
                <c:pt idx="44659">
                  <c:v>0.98977729999999997</c:v>
                </c:pt>
                <c:pt idx="44660">
                  <c:v>0.99995619999999996</c:v>
                </c:pt>
                <c:pt idx="44661">
                  <c:v>0.98553420000000003</c:v>
                </c:pt>
                <c:pt idx="44662">
                  <c:v>0.96922280000000005</c:v>
                </c:pt>
                <c:pt idx="44663">
                  <c:v>0.96638732999999999</c:v>
                </c:pt>
                <c:pt idx="44664">
                  <c:v>0.9922858</c:v>
                </c:pt>
                <c:pt idx="44665">
                  <c:v>1.0004246999999999</c:v>
                </c:pt>
                <c:pt idx="44666">
                  <c:v>0.98988419999999999</c:v>
                </c:pt>
                <c:pt idx="44667">
                  <c:v>0.9968378</c:v>
                </c:pt>
                <c:pt idx="44668">
                  <c:v>0.98564755999999998</c:v>
                </c:pt>
                <c:pt idx="44669">
                  <c:v>0.96917200000000003</c:v>
                </c:pt>
                <c:pt idx="44670">
                  <c:v>0.97510799999999997</c:v>
                </c:pt>
                <c:pt idx="44671">
                  <c:v>1.0034251000000001</c:v>
                </c:pt>
                <c:pt idx="44672">
                  <c:v>0.96668370000000003</c:v>
                </c:pt>
                <c:pt idx="44673">
                  <c:v>0.94941920000000002</c:v>
                </c:pt>
                <c:pt idx="44674">
                  <c:v>0.99658420000000003</c:v>
                </c:pt>
                <c:pt idx="44675">
                  <c:v>0.98789990000000005</c:v>
                </c:pt>
                <c:pt idx="44676">
                  <c:v>0.98898929999999996</c:v>
                </c:pt>
                <c:pt idx="44677">
                  <c:v>0.99754080000000001</c:v>
                </c:pt>
                <c:pt idx="44678">
                  <c:v>0.99757445</c:v>
                </c:pt>
                <c:pt idx="44679">
                  <c:v>0.99718510000000005</c:v>
                </c:pt>
                <c:pt idx="44680">
                  <c:v>0.99283105000000005</c:v>
                </c:pt>
                <c:pt idx="44681">
                  <c:v>0.99975720000000001</c:v>
                </c:pt>
                <c:pt idx="44682">
                  <c:v>1.0003101999999999</c:v>
                </c:pt>
                <c:pt idx="44683">
                  <c:v>0.9906585</c:v>
                </c:pt>
                <c:pt idx="44684">
                  <c:v>0.99850017000000002</c:v>
                </c:pt>
                <c:pt idx="44685">
                  <c:v>0.96745740000000002</c:v>
                </c:pt>
                <c:pt idx="44686">
                  <c:v>0.93628173999999997</c:v>
                </c:pt>
                <c:pt idx="44687">
                  <c:v>0.95546955</c:v>
                </c:pt>
                <c:pt idx="44688">
                  <c:v>0.98280559999999995</c:v>
                </c:pt>
                <c:pt idx="44689">
                  <c:v>0.97813950000000005</c:v>
                </c:pt>
                <c:pt idx="44690">
                  <c:v>0.98040914999999995</c:v>
                </c:pt>
                <c:pt idx="44691">
                  <c:v>0.99933726000000001</c:v>
                </c:pt>
                <c:pt idx="44692">
                  <c:v>0.99959629999999999</c:v>
                </c:pt>
                <c:pt idx="44693">
                  <c:v>1.0020123999999999</c:v>
                </c:pt>
                <c:pt idx="44694">
                  <c:v>0.99996704000000003</c:v>
                </c:pt>
                <c:pt idx="44695">
                  <c:v>0.99978745000000002</c:v>
                </c:pt>
                <c:pt idx="44696">
                  <c:v>0.99217869999999997</c:v>
                </c:pt>
                <c:pt idx="44697">
                  <c:v>0.99874030000000003</c:v>
                </c:pt>
                <c:pt idx="44698">
                  <c:v>1.0001518</c:v>
                </c:pt>
                <c:pt idx="44699">
                  <c:v>0.99694450000000001</c:v>
                </c:pt>
                <c:pt idx="44700">
                  <c:v>1.0009543000000001</c:v>
                </c:pt>
                <c:pt idx="44701">
                  <c:v>0.99901320000000005</c:v>
                </c:pt>
                <c:pt idx="44702">
                  <c:v>0.9892706</c:v>
                </c:pt>
                <c:pt idx="44703">
                  <c:v>0.99678946000000002</c:v>
                </c:pt>
                <c:pt idx="44704">
                  <c:v>0.98398094999999997</c:v>
                </c:pt>
                <c:pt idx="44705">
                  <c:v>1.0001277</c:v>
                </c:pt>
                <c:pt idx="44706">
                  <c:v>1.0002253000000001</c:v>
                </c:pt>
                <c:pt idx="44707">
                  <c:v>0.83597869999999996</c:v>
                </c:pt>
                <c:pt idx="44708">
                  <c:v>0.9968939</c:v>
                </c:pt>
                <c:pt idx="44709">
                  <c:v>0.99895020000000001</c:v>
                </c:pt>
                <c:pt idx="44710">
                  <c:v>0.99974070000000004</c:v>
                </c:pt>
                <c:pt idx="44711">
                  <c:v>0.97939569999999998</c:v>
                </c:pt>
                <c:pt idx="44712">
                  <c:v>0.98052364999999997</c:v>
                </c:pt>
                <c:pt idx="44713">
                  <c:v>1.0004591</c:v>
                </c:pt>
                <c:pt idx="44714">
                  <c:v>0.99539290000000002</c:v>
                </c:pt>
                <c:pt idx="44715">
                  <c:v>0.96958213999999998</c:v>
                </c:pt>
                <c:pt idx="44716">
                  <c:v>0.99856805999999998</c:v>
                </c:pt>
                <c:pt idx="44717">
                  <c:v>0.96929114999999999</c:v>
                </c:pt>
                <c:pt idx="44718">
                  <c:v>0.98826190000000003</c:v>
                </c:pt>
                <c:pt idx="44719">
                  <c:v>0.99936919999999996</c:v>
                </c:pt>
                <c:pt idx="44720">
                  <c:v>1.0000377</c:v>
                </c:pt>
                <c:pt idx="44721">
                  <c:v>0.98694660000000001</c:v>
                </c:pt>
                <c:pt idx="44722">
                  <c:v>0.98794950000000004</c:v>
                </c:pt>
                <c:pt idx="44723">
                  <c:v>0.9980426</c:v>
                </c:pt>
                <c:pt idx="44724">
                  <c:v>0.99394274000000005</c:v>
                </c:pt>
                <c:pt idx="44725">
                  <c:v>0.99257119999999999</c:v>
                </c:pt>
                <c:pt idx="44726">
                  <c:v>0.99662309999999998</c:v>
                </c:pt>
                <c:pt idx="44727">
                  <c:v>0.99558674999999996</c:v>
                </c:pt>
                <c:pt idx="44728">
                  <c:v>0.99496346999999996</c:v>
                </c:pt>
                <c:pt idx="44729">
                  <c:v>1.0002848</c:v>
                </c:pt>
                <c:pt idx="44730">
                  <c:v>0.98738510000000002</c:v>
                </c:pt>
                <c:pt idx="44731">
                  <c:v>0.99385920000000005</c:v>
                </c:pt>
                <c:pt idx="44732">
                  <c:v>1.000281</c:v>
                </c:pt>
                <c:pt idx="44733">
                  <c:v>0.98657905999999995</c:v>
                </c:pt>
                <c:pt idx="44734">
                  <c:v>0.99928240000000002</c:v>
                </c:pt>
                <c:pt idx="44735">
                  <c:v>0.99049865999999998</c:v>
                </c:pt>
                <c:pt idx="44736">
                  <c:v>0.99233959999999999</c:v>
                </c:pt>
                <c:pt idx="44737">
                  <c:v>0.9975349</c:v>
                </c:pt>
                <c:pt idx="44738">
                  <c:v>1.0005953000000001</c:v>
                </c:pt>
                <c:pt idx="44739">
                  <c:v>0.99607456000000005</c:v>
                </c:pt>
                <c:pt idx="44740">
                  <c:v>0.99929310000000005</c:v>
                </c:pt>
                <c:pt idx="44741">
                  <c:v>1.0012308000000001</c:v>
                </c:pt>
                <c:pt idx="44742">
                  <c:v>0.99695230000000001</c:v>
                </c:pt>
                <c:pt idx="44743">
                  <c:v>0.96767800000000004</c:v>
                </c:pt>
                <c:pt idx="44744">
                  <c:v>1.0010948</c:v>
                </c:pt>
                <c:pt idx="44745">
                  <c:v>0.99548256000000002</c:v>
                </c:pt>
                <c:pt idx="44746">
                  <c:v>0.95736940000000004</c:v>
                </c:pt>
                <c:pt idx="44747">
                  <c:v>0.99266730000000003</c:v>
                </c:pt>
                <c:pt idx="44748">
                  <c:v>1.0026729999999999</c:v>
                </c:pt>
                <c:pt idx="44749">
                  <c:v>1.0027634000000001</c:v>
                </c:pt>
                <c:pt idx="44750">
                  <c:v>0.99730355000000004</c:v>
                </c:pt>
                <c:pt idx="44751">
                  <c:v>0.99141069999999998</c:v>
                </c:pt>
                <c:pt idx="44752">
                  <c:v>0.9855585</c:v>
                </c:pt>
                <c:pt idx="44753">
                  <c:v>0.99959754999999995</c:v>
                </c:pt>
                <c:pt idx="44754">
                  <c:v>0.99050479999999996</c:v>
                </c:pt>
                <c:pt idx="44755">
                  <c:v>0.98969050000000003</c:v>
                </c:pt>
                <c:pt idx="44756">
                  <c:v>0.98012100000000002</c:v>
                </c:pt>
                <c:pt idx="44757">
                  <c:v>0.98881560000000002</c:v>
                </c:pt>
                <c:pt idx="44758">
                  <c:v>1.0004040999999999</c:v>
                </c:pt>
                <c:pt idx="44759">
                  <c:v>0.99719579999999997</c:v>
                </c:pt>
                <c:pt idx="44760">
                  <c:v>0.96920806000000004</c:v>
                </c:pt>
                <c:pt idx="44761">
                  <c:v>0.96851069999999995</c:v>
                </c:pt>
                <c:pt idx="44762">
                  <c:v>0.99745379999999995</c:v>
                </c:pt>
                <c:pt idx="44763">
                  <c:v>1.0000756</c:v>
                </c:pt>
                <c:pt idx="44764">
                  <c:v>0.99991649999999999</c:v>
                </c:pt>
                <c:pt idx="44765">
                  <c:v>0.97778960000000004</c:v>
                </c:pt>
                <c:pt idx="44766">
                  <c:v>1.0009463999999999</c:v>
                </c:pt>
                <c:pt idx="44767">
                  <c:v>0.99688876000000004</c:v>
                </c:pt>
                <c:pt idx="44768">
                  <c:v>0.99320965999999999</c:v>
                </c:pt>
                <c:pt idx="44769">
                  <c:v>1.0029748999999999</c:v>
                </c:pt>
                <c:pt idx="44770">
                  <c:v>0.9779814</c:v>
                </c:pt>
                <c:pt idx="44771">
                  <c:v>1.0029336</c:v>
                </c:pt>
                <c:pt idx="44772">
                  <c:v>0.99177859999999995</c:v>
                </c:pt>
                <c:pt idx="44773">
                  <c:v>1.0041646</c:v>
                </c:pt>
                <c:pt idx="44774">
                  <c:v>0.99930680000000005</c:v>
                </c:pt>
                <c:pt idx="44775">
                  <c:v>1.0050079000000001</c:v>
                </c:pt>
                <c:pt idx="44776">
                  <c:v>0.99803542999999995</c:v>
                </c:pt>
                <c:pt idx="44777">
                  <c:v>1.0018997000000001</c:v>
                </c:pt>
                <c:pt idx="44778">
                  <c:v>0.98860073000000004</c:v>
                </c:pt>
                <c:pt idx="44779">
                  <c:v>0.99684479999999998</c:v>
                </c:pt>
                <c:pt idx="44780">
                  <c:v>1.0003582</c:v>
                </c:pt>
                <c:pt idx="44781">
                  <c:v>1.0013486</c:v>
                </c:pt>
                <c:pt idx="44782">
                  <c:v>0.97243570000000001</c:v>
                </c:pt>
                <c:pt idx="44783">
                  <c:v>0.98535890000000004</c:v>
                </c:pt>
                <c:pt idx="44784">
                  <c:v>0.99315399999999998</c:v>
                </c:pt>
                <c:pt idx="44785">
                  <c:v>0.98868423999999999</c:v>
                </c:pt>
                <c:pt idx="44786">
                  <c:v>1.0019728000000001</c:v>
                </c:pt>
                <c:pt idx="44787">
                  <c:v>1.0101438</c:v>
                </c:pt>
                <c:pt idx="44788">
                  <c:v>1.0025991999999999</c:v>
                </c:pt>
                <c:pt idx="44789">
                  <c:v>1.0002325999999999</c:v>
                </c:pt>
                <c:pt idx="44790">
                  <c:v>0.97232730000000001</c:v>
                </c:pt>
                <c:pt idx="44791">
                  <c:v>0.98588629999999999</c:v>
                </c:pt>
                <c:pt idx="44792">
                  <c:v>1.0000496000000001</c:v>
                </c:pt>
                <c:pt idx="44793">
                  <c:v>0.99312520000000004</c:v>
                </c:pt>
                <c:pt idx="44794">
                  <c:v>0.99661434000000004</c:v>
                </c:pt>
                <c:pt idx="44795">
                  <c:v>0.99516199999999999</c:v>
                </c:pt>
                <c:pt idx="44796">
                  <c:v>1.0027592000000001</c:v>
                </c:pt>
                <c:pt idx="44797">
                  <c:v>0.98374430000000002</c:v>
                </c:pt>
                <c:pt idx="44798">
                  <c:v>1.0007413999999999</c:v>
                </c:pt>
                <c:pt idx="44799">
                  <c:v>0.98300480000000001</c:v>
                </c:pt>
                <c:pt idx="44800">
                  <c:v>0.97249114999999997</c:v>
                </c:pt>
                <c:pt idx="44801">
                  <c:v>0.9976737</c:v>
                </c:pt>
                <c:pt idx="44802">
                  <c:v>0.99701744000000003</c:v>
                </c:pt>
                <c:pt idx="44803">
                  <c:v>0.99704950000000003</c:v>
                </c:pt>
                <c:pt idx="44804">
                  <c:v>0.98511029999999999</c:v>
                </c:pt>
                <c:pt idx="44805">
                  <c:v>1.0004725000000001</c:v>
                </c:pt>
                <c:pt idx="44806">
                  <c:v>0.99796903000000003</c:v>
                </c:pt>
                <c:pt idx="44807">
                  <c:v>0.9967085</c:v>
                </c:pt>
                <c:pt idx="44808">
                  <c:v>0.99856630000000002</c:v>
                </c:pt>
                <c:pt idx="44809">
                  <c:v>1.0002944</c:v>
                </c:pt>
                <c:pt idx="44810">
                  <c:v>0.99793739999999997</c:v>
                </c:pt>
                <c:pt idx="44811">
                  <c:v>1.0004763999999999</c:v>
                </c:pt>
                <c:pt idx="44812">
                  <c:v>0.99670349999999996</c:v>
                </c:pt>
                <c:pt idx="44813">
                  <c:v>1.0002902</c:v>
                </c:pt>
                <c:pt idx="44814">
                  <c:v>0.99500770000000005</c:v>
                </c:pt>
                <c:pt idx="44815">
                  <c:v>0.99715909999999996</c:v>
                </c:pt>
                <c:pt idx="44816">
                  <c:v>1.0003914</c:v>
                </c:pt>
                <c:pt idx="44817">
                  <c:v>0.98585199999999995</c:v>
                </c:pt>
                <c:pt idx="44818">
                  <c:v>0.99052839999999998</c:v>
                </c:pt>
                <c:pt idx="44819">
                  <c:v>0.98800379999999999</c:v>
                </c:pt>
                <c:pt idx="44820">
                  <c:v>0.99989090000000003</c:v>
                </c:pt>
                <c:pt idx="44821">
                  <c:v>0.99836360000000002</c:v>
                </c:pt>
                <c:pt idx="44822">
                  <c:v>1.0016075</c:v>
                </c:pt>
                <c:pt idx="44823">
                  <c:v>0.9874037</c:v>
                </c:pt>
                <c:pt idx="44824">
                  <c:v>0.98727924</c:v>
                </c:pt>
                <c:pt idx="44825">
                  <c:v>0.98807465999999999</c:v>
                </c:pt>
                <c:pt idx="44826">
                  <c:v>0.99361969999999999</c:v>
                </c:pt>
                <c:pt idx="44827">
                  <c:v>0.9931297</c:v>
                </c:pt>
                <c:pt idx="44828">
                  <c:v>0.91644720000000002</c:v>
                </c:pt>
                <c:pt idx="44829">
                  <c:v>0.98248159999999995</c:v>
                </c:pt>
                <c:pt idx="44830">
                  <c:v>0.99974626</c:v>
                </c:pt>
                <c:pt idx="44831">
                  <c:v>0.99812789999999996</c:v>
                </c:pt>
                <c:pt idx="44832">
                  <c:v>0.99570369999999997</c:v>
                </c:pt>
                <c:pt idx="44833">
                  <c:v>0.99585444000000001</c:v>
                </c:pt>
                <c:pt idx="44834">
                  <c:v>0.97701185999999995</c:v>
                </c:pt>
                <c:pt idx="44835">
                  <c:v>0.99871314</c:v>
                </c:pt>
                <c:pt idx="44836">
                  <c:v>0.98468727</c:v>
                </c:pt>
                <c:pt idx="44837">
                  <c:v>0.92301310000000003</c:v>
                </c:pt>
                <c:pt idx="44838">
                  <c:v>0.97014540000000005</c:v>
                </c:pt>
                <c:pt idx="44839">
                  <c:v>0.9829078</c:v>
                </c:pt>
                <c:pt idx="44840">
                  <c:v>0.97655550000000002</c:v>
                </c:pt>
                <c:pt idx="44841">
                  <c:v>0.94653516999999998</c:v>
                </c:pt>
                <c:pt idx="44842">
                  <c:v>1.0002105999999999</c:v>
                </c:pt>
                <c:pt idx="44843">
                  <c:v>0.99940810000000002</c:v>
                </c:pt>
                <c:pt idx="44844">
                  <c:v>1.0002887</c:v>
                </c:pt>
                <c:pt idx="44845">
                  <c:v>0.98719763999999999</c:v>
                </c:pt>
                <c:pt idx="44846">
                  <c:v>0.98556889999999997</c:v>
                </c:pt>
                <c:pt idx="44847">
                  <c:v>1.0001842999999999</c:v>
                </c:pt>
                <c:pt idx="44848">
                  <c:v>0.95870270000000002</c:v>
                </c:pt>
                <c:pt idx="44849">
                  <c:v>0.98711800000000005</c:v>
                </c:pt>
                <c:pt idx="44850">
                  <c:v>0.99407920000000005</c:v>
                </c:pt>
                <c:pt idx="44851">
                  <c:v>0.99832259999999995</c:v>
                </c:pt>
                <c:pt idx="44852">
                  <c:v>1.0001677</c:v>
                </c:pt>
                <c:pt idx="44853">
                  <c:v>0.99271536000000005</c:v>
                </c:pt>
                <c:pt idx="44854">
                  <c:v>1.0019038</c:v>
                </c:pt>
                <c:pt idx="44855">
                  <c:v>1.0010296000000001</c:v>
                </c:pt>
                <c:pt idx="44856">
                  <c:v>1.0014311</c:v>
                </c:pt>
                <c:pt idx="44857">
                  <c:v>0.98373884</c:v>
                </c:pt>
                <c:pt idx="44858">
                  <c:v>0.99306090000000002</c:v>
                </c:pt>
                <c:pt idx="44859">
                  <c:v>0.99834615000000004</c:v>
                </c:pt>
                <c:pt idx="44860">
                  <c:v>0.99564874000000003</c:v>
                </c:pt>
                <c:pt idx="44861">
                  <c:v>0.97944397000000005</c:v>
                </c:pt>
                <c:pt idx="44862">
                  <c:v>0.95301619999999998</c:v>
                </c:pt>
                <c:pt idx="44863">
                  <c:v>0.98813010000000001</c:v>
                </c:pt>
                <c:pt idx="44864">
                  <c:v>0.99980979999999997</c:v>
                </c:pt>
                <c:pt idx="44865">
                  <c:v>1.0001886</c:v>
                </c:pt>
                <c:pt idx="44866">
                  <c:v>1.0005037000000001</c:v>
                </c:pt>
                <c:pt idx="44867">
                  <c:v>1.000454</c:v>
                </c:pt>
                <c:pt idx="44868">
                  <c:v>1.0021055000000001</c:v>
                </c:pt>
                <c:pt idx="44869">
                  <c:v>0.99812789999999996</c:v>
                </c:pt>
                <c:pt idx="44870">
                  <c:v>0.99700129999999998</c:v>
                </c:pt>
                <c:pt idx="44871">
                  <c:v>0.97357212999999998</c:v>
                </c:pt>
                <c:pt idx="44872">
                  <c:v>0.98703176000000004</c:v>
                </c:pt>
                <c:pt idx="44873">
                  <c:v>1.0032916000000001</c:v>
                </c:pt>
                <c:pt idx="44874">
                  <c:v>1.0012597000000001</c:v>
                </c:pt>
                <c:pt idx="44875">
                  <c:v>1.0033208</c:v>
                </c:pt>
                <c:pt idx="44876">
                  <c:v>0.99988215999999996</c:v>
                </c:pt>
                <c:pt idx="44877">
                  <c:v>0.99624259999999998</c:v>
                </c:pt>
                <c:pt idx="44878">
                  <c:v>0.98531305999999996</c:v>
                </c:pt>
                <c:pt idx="44879">
                  <c:v>0.99982435000000003</c:v>
                </c:pt>
                <c:pt idx="44880">
                  <c:v>0.97967017000000001</c:v>
                </c:pt>
                <c:pt idx="44881">
                  <c:v>1.0011542</c:v>
                </c:pt>
                <c:pt idx="44882">
                  <c:v>1.0005099</c:v>
                </c:pt>
                <c:pt idx="44883">
                  <c:v>0.98262464999999999</c:v>
                </c:pt>
                <c:pt idx="44884">
                  <c:v>0.98448709999999995</c:v>
                </c:pt>
                <c:pt idx="44885">
                  <c:v>0.992502</c:v>
                </c:pt>
                <c:pt idx="44886">
                  <c:v>0.98647640000000003</c:v>
                </c:pt>
                <c:pt idx="44887">
                  <c:v>0.99947810000000004</c:v>
                </c:pt>
                <c:pt idx="44888">
                  <c:v>1.0009916999999999</c:v>
                </c:pt>
                <c:pt idx="44889">
                  <c:v>1.0014468000000001</c:v>
                </c:pt>
                <c:pt idx="44890">
                  <c:v>1.0027592000000001</c:v>
                </c:pt>
                <c:pt idx="44891">
                  <c:v>1.0002998999999999</c:v>
                </c:pt>
                <c:pt idx="44892">
                  <c:v>0.97968929999999999</c:v>
                </c:pt>
                <c:pt idx="44893">
                  <c:v>0.99985725000000003</c:v>
                </c:pt>
                <c:pt idx="44894">
                  <c:v>0.99220799999999998</c:v>
                </c:pt>
                <c:pt idx="44895">
                  <c:v>0.96077794000000005</c:v>
                </c:pt>
                <c:pt idx="44896">
                  <c:v>1.0021089999999999</c:v>
                </c:pt>
                <c:pt idx="44897">
                  <c:v>0.99871962999999997</c:v>
                </c:pt>
                <c:pt idx="44898">
                  <c:v>0.97943950000000002</c:v>
                </c:pt>
                <c:pt idx="44899">
                  <c:v>0.99615770000000003</c:v>
                </c:pt>
                <c:pt idx="44900">
                  <c:v>0.99871169999999998</c:v>
                </c:pt>
                <c:pt idx="44901">
                  <c:v>0.95578010000000002</c:v>
                </c:pt>
                <c:pt idx="44902">
                  <c:v>0.98223229999999995</c:v>
                </c:pt>
                <c:pt idx="44903">
                  <c:v>0.99646080000000004</c:v>
                </c:pt>
                <c:pt idx="44904">
                  <c:v>0.99681383000000001</c:v>
                </c:pt>
                <c:pt idx="44905">
                  <c:v>1.0015615</c:v>
                </c:pt>
                <c:pt idx="44906">
                  <c:v>1.0004660999999999</c:v>
                </c:pt>
                <c:pt idx="44907">
                  <c:v>1.0009153</c:v>
                </c:pt>
                <c:pt idx="44908">
                  <c:v>0.99554730000000002</c:v>
                </c:pt>
                <c:pt idx="44909">
                  <c:v>0.99994355000000001</c:v>
                </c:pt>
                <c:pt idx="44910">
                  <c:v>1.0005984999999999</c:v>
                </c:pt>
                <c:pt idx="44911">
                  <c:v>0.99992720000000002</c:v>
                </c:pt>
                <c:pt idx="44912">
                  <c:v>1.0004675000000001</c:v>
                </c:pt>
                <c:pt idx="44913">
                  <c:v>0.99509376000000005</c:v>
                </c:pt>
                <c:pt idx="44914">
                  <c:v>0.99733084000000005</c:v>
                </c:pt>
                <c:pt idx="44915">
                  <c:v>0.99336100000000005</c:v>
                </c:pt>
                <c:pt idx="44916">
                  <c:v>0.99695486</c:v>
                </c:pt>
                <c:pt idx="44917">
                  <c:v>0.97221800000000003</c:v>
                </c:pt>
                <c:pt idx="44918">
                  <c:v>0.98754805000000001</c:v>
                </c:pt>
                <c:pt idx="44919">
                  <c:v>0.99894123999999995</c:v>
                </c:pt>
                <c:pt idx="44920">
                  <c:v>1.0003154000000001</c:v>
                </c:pt>
                <c:pt idx="44921">
                  <c:v>0.97773295999999998</c:v>
                </c:pt>
                <c:pt idx="44922">
                  <c:v>0.98078865000000004</c:v>
                </c:pt>
                <c:pt idx="44923">
                  <c:v>0.97314906000000001</c:v>
                </c:pt>
                <c:pt idx="44924">
                  <c:v>1.0027056000000001</c:v>
                </c:pt>
                <c:pt idx="44925">
                  <c:v>0.99696949999999995</c:v>
                </c:pt>
                <c:pt idx="44926">
                  <c:v>0.98712146000000001</c:v>
                </c:pt>
                <c:pt idx="44927">
                  <c:v>1.0011113</c:v>
                </c:pt>
                <c:pt idx="44928">
                  <c:v>0.9968188</c:v>
                </c:pt>
                <c:pt idx="44929">
                  <c:v>0.98608196000000004</c:v>
                </c:pt>
                <c:pt idx="44930">
                  <c:v>0.97589979999999998</c:v>
                </c:pt>
                <c:pt idx="44931">
                  <c:v>0.98001695</c:v>
                </c:pt>
                <c:pt idx="44932">
                  <c:v>0.99949359999999998</c:v>
                </c:pt>
                <c:pt idx="44933">
                  <c:v>0.97759646</c:v>
                </c:pt>
                <c:pt idx="44934">
                  <c:v>0.98932589999999998</c:v>
                </c:pt>
                <c:pt idx="44935">
                  <c:v>0.99990749999999995</c:v>
                </c:pt>
                <c:pt idx="44936">
                  <c:v>0.98751639999999996</c:v>
                </c:pt>
                <c:pt idx="44937">
                  <c:v>0.99569289999999999</c:v>
                </c:pt>
                <c:pt idx="44938">
                  <c:v>0.99827783999999997</c:v>
                </c:pt>
                <c:pt idx="44939">
                  <c:v>0.98179439999999996</c:v>
                </c:pt>
                <c:pt idx="44940">
                  <c:v>1.0001575</c:v>
                </c:pt>
                <c:pt idx="44941">
                  <c:v>0.99634299999999998</c:v>
                </c:pt>
                <c:pt idx="44942">
                  <c:v>0.97789239999999999</c:v>
                </c:pt>
                <c:pt idx="44943">
                  <c:v>0.98911357</c:v>
                </c:pt>
                <c:pt idx="44944">
                  <c:v>0.96198760000000005</c:v>
                </c:pt>
                <c:pt idx="44945">
                  <c:v>0.98538890000000001</c:v>
                </c:pt>
                <c:pt idx="44946">
                  <c:v>0.94488185999999996</c:v>
                </c:pt>
                <c:pt idx="44947">
                  <c:v>0.9993592</c:v>
                </c:pt>
                <c:pt idx="44948">
                  <c:v>1.0030893999999999</c:v>
                </c:pt>
                <c:pt idx="44949">
                  <c:v>0.98557543999999997</c:v>
                </c:pt>
                <c:pt idx="44950">
                  <c:v>0.95129220000000003</c:v>
                </c:pt>
                <c:pt idx="44951">
                  <c:v>0.99546959999999995</c:v>
                </c:pt>
                <c:pt idx="44952">
                  <c:v>0.99915220000000005</c:v>
                </c:pt>
                <c:pt idx="44953">
                  <c:v>0.98334770000000005</c:v>
                </c:pt>
                <c:pt idx="44954">
                  <c:v>0.97836959999999995</c:v>
                </c:pt>
                <c:pt idx="44955">
                  <c:v>0.99269209999999997</c:v>
                </c:pt>
                <c:pt idx="44956">
                  <c:v>0.98160720000000001</c:v>
                </c:pt>
                <c:pt idx="44957">
                  <c:v>1.0022956999999999</c:v>
                </c:pt>
                <c:pt idx="44958">
                  <c:v>0.9973668</c:v>
                </c:pt>
                <c:pt idx="44959">
                  <c:v>0.98781896000000002</c:v>
                </c:pt>
                <c:pt idx="44960">
                  <c:v>0.99272660000000001</c:v>
                </c:pt>
                <c:pt idx="44961">
                  <c:v>0.98275590000000002</c:v>
                </c:pt>
                <c:pt idx="44962">
                  <c:v>0.99849266000000003</c:v>
                </c:pt>
                <c:pt idx="44963">
                  <c:v>0.99688876000000004</c:v>
                </c:pt>
                <c:pt idx="44964">
                  <c:v>0.98343130000000001</c:v>
                </c:pt>
                <c:pt idx="44965">
                  <c:v>0.99547666000000001</c:v>
                </c:pt>
                <c:pt idx="44966">
                  <c:v>0.99673889999999998</c:v>
                </c:pt>
                <c:pt idx="44967">
                  <c:v>1.0005264</c:v>
                </c:pt>
                <c:pt idx="44968">
                  <c:v>0.99983394000000003</c:v>
                </c:pt>
                <c:pt idx="44969">
                  <c:v>0.98885049999999997</c:v>
                </c:pt>
                <c:pt idx="44970">
                  <c:v>0.9836473</c:v>
                </c:pt>
                <c:pt idx="44971">
                  <c:v>0.99478100000000003</c:v>
                </c:pt>
                <c:pt idx="44972">
                  <c:v>0.97765869999999999</c:v>
                </c:pt>
                <c:pt idx="44973">
                  <c:v>0.99945640000000002</c:v>
                </c:pt>
                <c:pt idx="44974">
                  <c:v>0.96946080000000001</c:v>
                </c:pt>
                <c:pt idx="44975">
                  <c:v>0.98446995000000004</c:v>
                </c:pt>
                <c:pt idx="44976">
                  <c:v>0.99155490000000002</c:v>
                </c:pt>
                <c:pt idx="44977">
                  <c:v>1.0001678000000001</c:v>
                </c:pt>
                <c:pt idx="44978">
                  <c:v>0.96695523999999999</c:v>
                </c:pt>
                <c:pt idx="44979">
                  <c:v>0.99916035000000003</c:v>
                </c:pt>
                <c:pt idx="44980">
                  <c:v>1.0006945</c:v>
                </c:pt>
                <c:pt idx="44981">
                  <c:v>0.99397340000000001</c:v>
                </c:pt>
                <c:pt idx="44982">
                  <c:v>0.95386139999999997</c:v>
                </c:pt>
                <c:pt idx="44983">
                  <c:v>0.99729400000000001</c:v>
                </c:pt>
                <c:pt idx="44984">
                  <c:v>1.0014765999999999</c:v>
                </c:pt>
                <c:pt idx="44985">
                  <c:v>1.0027926</c:v>
                </c:pt>
                <c:pt idx="44986">
                  <c:v>1.0006564</c:v>
                </c:pt>
                <c:pt idx="44987">
                  <c:v>1.0005789</c:v>
                </c:pt>
                <c:pt idx="44988">
                  <c:v>0.99766743000000002</c:v>
                </c:pt>
                <c:pt idx="44989">
                  <c:v>0.99543060000000005</c:v>
                </c:pt>
                <c:pt idx="44990">
                  <c:v>0.98965239999999999</c:v>
                </c:pt>
                <c:pt idx="44991">
                  <c:v>0.99975009999999997</c:v>
                </c:pt>
                <c:pt idx="44992">
                  <c:v>1.0008977999999999</c:v>
                </c:pt>
                <c:pt idx="44993">
                  <c:v>0.99411355999999995</c:v>
                </c:pt>
                <c:pt idx="44994">
                  <c:v>0.99267733000000002</c:v>
                </c:pt>
                <c:pt idx="44995">
                  <c:v>0.99970190000000003</c:v>
                </c:pt>
                <c:pt idx="44996">
                  <c:v>0.99722449999999996</c:v>
                </c:pt>
                <c:pt idx="44997">
                  <c:v>0.99505602999999998</c:v>
                </c:pt>
                <c:pt idx="44998">
                  <c:v>0.99215597</c:v>
                </c:pt>
                <c:pt idx="44999">
                  <c:v>0.90454979999999996</c:v>
                </c:pt>
                <c:pt idx="45000">
                  <c:v>1.0005193999999999</c:v>
                </c:pt>
                <c:pt idx="45001">
                  <c:v>1.0009515</c:v>
                </c:pt>
                <c:pt idx="45002">
                  <c:v>0.99497795</c:v>
                </c:pt>
                <c:pt idx="45003">
                  <c:v>0.99220925999999998</c:v>
                </c:pt>
                <c:pt idx="45004">
                  <c:v>0.98713976000000003</c:v>
                </c:pt>
                <c:pt idx="45005">
                  <c:v>0.97482809999999998</c:v>
                </c:pt>
                <c:pt idx="45006">
                  <c:v>0.94806729999999995</c:v>
                </c:pt>
                <c:pt idx="45007">
                  <c:v>0.99607690000000004</c:v>
                </c:pt>
                <c:pt idx="45008">
                  <c:v>0.97539770000000003</c:v>
                </c:pt>
                <c:pt idx="45009">
                  <c:v>0.99963049999999998</c:v>
                </c:pt>
                <c:pt idx="45010">
                  <c:v>0.99824446</c:v>
                </c:pt>
                <c:pt idx="45011">
                  <c:v>0.99774485999999996</c:v>
                </c:pt>
                <c:pt idx="45012">
                  <c:v>0.99755970000000005</c:v>
                </c:pt>
                <c:pt idx="45013">
                  <c:v>0.93930393000000001</c:v>
                </c:pt>
                <c:pt idx="45014">
                  <c:v>0.99963175999999998</c:v>
                </c:pt>
                <c:pt idx="45015">
                  <c:v>0.99212699999999998</c:v>
                </c:pt>
                <c:pt idx="45016">
                  <c:v>1.0014801</c:v>
                </c:pt>
                <c:pt idx="45017">
                  <c:v>0.99477594999999996</c:v>
                </c:pt>
                <c:pt idx="45018">
                  <c:v>0.96270347000000001</c:v>
                </c:pt>
                <c:pt idx="45019">
                  <c:v>1.0011692000000001</c:v>
                </c:pt>
                <c:pt idx="45020">
                  <c:v>0.99917215000000004</c:v>
                </c:pt>
                <c:pt idx="45021">
                  <c:v>1.0005033000000001</c:v>
                </c:pt>
                <c:pt idx="45022">
                  <c:v>0.99936510000000001</c:v>
                </c:pt>
                <c:pt idx="45023">
                  <c:v>0.99725019999999998</c:v>
                </c:pt>
                <c:pt idx="45024">
                  <c:v>0.98958780000000002</c:v>
                </c:pt>
                <c:pt idx="45025">
                  <c:v>0.9975617</c:v>
                </c:pt>
                <c:pt idx="45026">
                  <c:v>1.0011909999999999</c:v>
                </c:pt>
                <c:pt idx="45027">
                  <c:v>0.97767663000000005</c:v>
                </c:pt>
                <c:pt idx="45028">
                  <c:v>0.99507946000000003</c:v>
                </c:pt>
                <c:pt idx="45029">
                  <c:v>0.99738579999999999</c:v>
                </c:pt>
                <c:pt idx="45030">
                  <c:v>0.99987700000000002</c:v>
                </c:pt>
                <c:pt idx="45031">
                  <c:v>0.99755490000000002</c:v>
                </c:pt>
                <c:pt idx="45032">
                  <c:v>0.99653417</c:v>
                </c:pt>
                <c:pt idx="45033">
                  <c:v>0.97802849999999997</c:v>
                </c:pt>
                <c:pt idx="45034">
                  <c:v>0.99693710000000002</c:v>
                </c:pt>
                <c:pt idx="45035">
                  <c:v>1.0002226000000001</c:v>
                </c:pt>
                <c:pt idx="45036">
                  <c:v>0.99715909999999996</c:v>
                </c:pt>
                <c:pt idx="45037">
                  <c:v>0.97653794000000005</c:v>
                </c:pt>
                <c:pt idx="45038">
                  <c:v>1.0003147999999999</c:v>
                </c:pt>
                <c:pt idx="45039">
                  <c:v>0.99839723000000002</c:v>
                </c:pt>
                <c:pt idx="45040">
                  <c:v>0.95618190000000003</c:v>
                </c:pt>
                <c:pt idx="45041">
                  <c:v>0.99957233999999995</c:v>
                </c:pt>
                <c:pt idx="45042">
                  <c:v>0.95165025999999997</c:v>
                </c:pt>
                <c:pt idx="45043">
                  <c:v>0.98848933000000005</c:v>
                </c:pt>
                <c:pt idx="45044">
                  <c:v>0.97429319999999997</c:v>
                </c:pt>
                <c:pt idx="45045">
                  <c:v>1.0001526999999999</c:v>
                </c:pt>
                <c:pt idx="45046">
                  <c:v>0.9907321</c:v>
                </c:pt>
                <c:pt idx="45047">
                  <c:v>0.99844440000000001</c:v>
                </c:pt>
                <c:pt idx="45048">
                  <c:v>0.93341269999999998</c:v>
                </c:pt>
                <c:pt idx="45049">
                  <c:v>1.0010147</c:v>
                </c:pt>
                <c:pt idx="45050">
                  <c:v>0.99280659999999998</c:v>
                </c:pt>
                <c:pt idx="45051">
                  <c:v>0.98685020000000001</c:v>
                </c:pt>
                <c:pt idx="45052">
                  <c:v>0.99297020000000003</c:v>
                </c:pt>
                <c:pt idx="45053">
                  <c:v>0.99746919999999994</c:v>
                </c:pt>
                <c:pt idx="45054">
                  <c:v>0.9822031</c:v>
                </c:pt>
                <c:pt idx="45055">
                  <c:v>0.98336849999999998</c:v>
                </c:pt>
                <c:pt idx="45056">
                  <c:v>1.0032479000000001</c:v>
                </c:pt>
                <c:pt idx="45057">
                  <c:v>1.0017895999999999</c:v>
                </c:pt>
                <c:pt idx="45058">
                  <c:v>0.96509546000000002</c:v>
                </c:pt>
                <c:pt idx="45059">
                  <c:v>0.99163025999999999</c:v>
                </c:pt>
                <c:pt idx="45060">
                  <c:v>0.99133139999999997</c:v>
                </c:pt>
                <c:pt idx="45061">
                  <c:v>1.0040411</c:v>
                </c:pt>
                <c:pt idx="45062">
                  <c:v>0.97103052999999995</c:v>
                </c:pt>
                <c:pt idx="45063">
                  <c:v>1.0013344</c:v>
                </c:pt>
                <c:pt idx="45064">
                  <c:v>1.0017855</c:v>
                </c:pt>
                <c:pt idx="45065">
                  <c:v>0.95069705999999998</c:v>
                </c:pt>
                <c:pt idx="45066">
                  <c:v>0.98668926999999995</c:v>
                </c:pt>
                <c:pt idx="45067">
                  <c:v>1.0028706999999999</c:v>
                </c:pt>
                <c:pt idx="45068">
                  <c:v>0.99839513999999996</c:v>
                </c:pt>
                <c:pt idx="45069">
                  <c:v>1.0001370000000001</c:v>
                </c:pt>
                <c:pt idx="45070">
                  <c:v>0.99963175999999998</c:v>
                </c:pt>
                <c:pt idx="45071">
                  <c:v>0.99882733999999995</c:v>
                </c:pt>
                <c:pt idx="45072">
                  <c:v>0.99649244999999997</c:v>
                </c:pt>
                <c:pt idx="45073">
                  <c:v>0.99886452999999997</c:v>
                </c:pt>
                <c:pt idx="45074">
                  <c:v>0.99404292999999999</c:v>
                </c:pt>
                <c:pt idx="45075">
                  <c:v>1.0016905</c:v>
                </c:pt>
                <c:pt idx="45076">
                  <c:v>0.99959326000000004</c:v>
                </c:pt>
                <c:pt idx="45077">
                  <c:v>0.99877050000000001</c:v>
                </c:pt>
                <c:pt idx="45078">
                  <c:v>0.97225565000000003</c:v>
                </c:pt>
                <c:pt idx="45079">
                  <c:v>0.99441254000000001</c:v>
                </c:pt>
                <c:pt idx="45080">
                  <c:v>0.99723030000000001</c:v>
                </c:pt>
                <c:pt idx="45081">
                  <c:v>0.98574035999999998</c:v>
                </c:pt>
                <c:pt idx="45082">
                  <c:v>1.0001842999999999</c:v>
                </c:pt>
                <c:pt idx="45083">
                  <c:v>0.9947146</c:v>
                </c:pt>
                <c:pt idx="45084">
                  <c:v>0.99974626</c:v>
                </c:pt>
                <c:pt idx="45085">
                  <c:v>0.98834323999999996</c:v>
                </c:pt>
                <c:pt idx="45086">
                  <c:v>0.99947613000000002</c:v>
                </c:pt>
                <c:pt idx="45087">
                  <c:v>0.99680539999999995</c:v>
                </c:pt>
                <c:pt idx="45088">
                  <c:v>0.99616300000000002</c:v>
                </c:pt>
                <c:pt idx="45089">
                  <c:v>0.98479380000000005</c:v>
                </c:pt>
                <c:pt idx="45090">
                  <c:v>0.99572724000000001</c:v>
                </c:pt>
                <c:pt idx="45091">
                  <c:v>1.0018803000000001</c:v>
                </c:pt>
                <c:pt idx="45092">
                  <c:v>0.99280659999999998</c:v>
                </c:pt>
                <c:pt idx="45093">
                  <c:v>0.99409749999999997</c:v>
                </c:pt>
                <c:pt idx="45094">
                  <c:v>0.99143504999999998</c:v>
                </c:pt>
                <c:pt idx="45095">
                  <c:v>0.98810830000000005</c:v>
                </c:pt>
                <c:pt idx="45096">
                  <c:v>0.99871860000000001</c:v>
                </c:pt>
                <c:pt idx="45097">
                  <c:v>0.98009705999999996</c:v>
                </c:pt>
                <c:pt idx="45098">
                  <c:v>0.99227969999999999</c:v>
                </c:pt>
                <c:pt idx="45099">
                  <c:v>0.94273156000000002</c:v>
                </c:pt>
                <c:pt idx="45100">
                  <c:v>0.99921422999999998</c:v>
                </c:pt>
                <c:pt idx="45101">
                  <c:v>0.96738064000000001</c:v>
                </c:pt>
                <c:pt idx="45102">
                  <c:v>0.99717999999999996</c:v>
                </c:pt>
                <c:pt idx="45103">
                  <c:v>0.98713136000000001</c:v>
                </c:pt>
                <c:pt idx="45104">
                  <c:v>0.9978302</c:v>
                </c:pt>
                <c:pt idx="45105">
                  <c:v>0.99859123999999999</c:v>
                </c:pt>
                <c:pt idx="45106">
                  <c:v>0.99435127000000001</c:v>
                </c:pt>
                <c:pt idx="45107">
                  <c:v>0.99400820000000001</c:v>
                </c:pt>
                <c:pt idx="45108">
                  <c:v>0.94378039999999996</c:v>
                </c:pt>
                <c:pt idx="45109">
                  <c:v>0.98877793999999997</c:v>
                </c:pt>
                <c:pt idx="45110">
                  <c:v>0.99227100000000001</c:v>
                </c:pt>
                <c:pt idx="45111">
                  <c:v>0.95862029999999998</c:v>
                </c:pt>
                <c:pt idx="45112">
                  <c:v>1.0005850000000001</c:v>
                </c:pt>
                <c:pt idx="45113">
                  <c:v>0.95132899999999998</c:v>
                </c:pt>
                <c:pt idx="45114">
                  <c:v>1.0049756999999999</c:v>
                </c:pt>
                <c:pt idx="45115">
                  <c:v>0.96213793999999997</c:v>
                </c:pt>
                <c:pt idx="45116">
                  <c:v>0.99467309999999998</c:v>
                </c:pt>
                <c:pt idx="45117">
                  <c:v>0.99291050000000003</c:v>
                </c:pt>
                <c:pt idx="45118">
                  <c:v>0.99318147000000001</c:v>
                </c:pt>
                <c:pt idx="45119">
                  <c:v>0.99960375000000001</c:v>
                </c:pt>
                <c:pt idx="45120">
                  <c:v>0.99343174999999995</c:v>
                </c:pt>
                <c:pt idx="45121">
                  <c:v>0.99412389999999995</c:v>
                </c:pt>
                <c:pt idx="45122">
                  <c:v>1.0020363000000001</c:v>
                </c:pt>
                <c:pt idx="45123">
                  <c:v>0.97789800000000004</c:v>
                </c:pt>
                <c:pt idx="45124">
                  <c:v>0.9886009</c:v>
                </c:pt>
                <c:pt idx="45125">
                  <c:v>0.99975616</c:v>
                </c:pt>
                <c:pt idx="45126">
                  <c:v>0.98153440000000003</c:v>
                </c:pt>
                <c:pt idx="45127">
                  <c:v>0.96995556000000005</c:v>
                </c:pt>
                <c:pt idx="45128">
                  <c:v>0.99209327000000003</c:v>
                </c:pt>
                <c:pt idx="45129">
                  <c:v>0.99740410000000002</c:v>
                </c:pt>
                <c:pt idx="45130">
                  <c:v>0.97940199999999999</c:v>
                </c:pt>
                <c:pt idx="45131">
                  <c:v>0.99645287000000005</c:v>
                </c:pt>
                <c:pt idx="45132">
                  <c:v>0.99976735999999999</c:v>
                </c:pt>
                <c:pt idx="45133">
                  <c:v>0.97341800000000001</c:v>
                </c:pt>
                <c:pt idx="45134">
                  <c:v>0.97646100000000002</c:v>
                </c:pt>
                <c:pt idx="45135">
                  <c:v>1.0009527</c:v>
                </c:pt>
                <c:pt idx="45136">
                  <c:v>1.0013529999999999</c:v>
                </c:pt>
                <c:pt idx="45137">
                  <c:v>1.0002496999999999</c:v>
                </c:pt>
                <c:pt idx="45138">
                  <c:v>0.99989030000000001</c:v>
                </c:pt>
                <c:pt idx="45139">
                  <c:v>0.99987749999999997</c:v>
                </c:pt>
                <c:pt idx="45140">
                  <c:v>1.0019826000000001</c:v>
                </c:pt>
                <c:pt idx="45141">
                  <c:v>0.99467945000000002</c:v>
                </c:pt>
                <c:pt idx="45142">
                  <c:v>1.0017062000000001</c:v>
                </c:pt>
                <c:pt idx="45143">
                  <c:v>1.0002198</c:v>
                </c:pt>
                <c:pt idx="45144">
                  <c:v>0.99343099999999995</c:v>
                </c:pt>
                <c:pt idx="45145">
                  <c:v>0.99260009999999999</c:v>
                </c:pt>
                <c:pt idx="45146">
                  <c:v>1.0043135000000001</c:v>
                </c:pt>
                <c:pt idx="45147">
                  <c:v>1.0014333</c:v>
                </c:pt>
                <c:pt idx="45148">
                  <c:v>1.0004660999999999</c:v>
                </c:pt>
                <c:pt idx="45149">
                  <c:v>0.99653935000000005</c:v>
                </c:pt>
                <c:pt idx="45150">
                  <c:v>0.98979413999999999</c:v>
                </c:pt>
                <c:pt idx="45151">
                  <c:v>0.98938859999999995</c:v>
                </c:pt>
                <c:pt idx="45152">
                  <c:v>0.99850523000000002</c:v>
                </c:pt>
                <c:pt idx="45153">
                  <c:v>0.99507670000000004</c:v>
                </c:pt>
                <c:pt idx="45154">
                  <c:v>1.0006816000000001</c:v>
                </c:pt>
                <c:pt idx="45155">
                  <c:v>0.9844714</c:v>
                </c:pt>
                <c:pt idx="45156">
                  <c:v>1.0002827999999999</c:v>
                </c:pt>
                <c:pt idx="45157">
                  <c:v>0.996031</c:v>
                </c:pt>
                <c:pt idx="45158">
                  <c:v>0.91710674999999997</c:v>
                </c:pt>
                <c:pt idx="45159">
                  <c:v>0.99713445000000001</c:v>
                </c:pt>
                <c:pt idx="45160">
                  <c:v>0.99980979999999997</c:v>
                </c:pt>
                <c:pt idx="45161">
                  <c:v>0.98775774000000005</c:v>
                </c:pt>
                <c:pt idx="45162">
                  <c:v>0.99882150000000003</c:v>
                </c:pt>
                <c:pt idx="45163">
                  <c:v>0.99160135000000005</c:v>
                </c:pt>
                <c:pt idx="45164">
                  <c:v>0.99905069999999996</c:v>
                </c:pt>
                <c:pt idx="45165">
                  <c:v>0.99813359999999995</c:v>
                </c:pt>
                <c:pt idx="45166">
                  <c:v>0.95885896999999998</c:v>
                </c:pt>
                <c:pt idx="45167">
                  <c:v>0.99747920000000001</c:v>
                </c:pt>
                <c:pt idx="45168">
                  <c:v>0.98557430000000001</c:v>
                </c:pt>
                <c:pt idx="45169">
                  <c:v>0.97805019999999998</c:v>
                </c:pt>
                <c:pt idx="45170">
                  <c:v>1.0003728000000001</c:v>
                </c:pt>
                <c:pt idx="45171">
                  <c:v>1.0001541</c:v>
                </c:pt>
                <c:pt idx="45172">
                  <c:v>1.0012728</c:v>
                </c:pt>
                <c:pt idx="45173">
                  <c:v>1.0002865999999999</c:v>
                </c:pt>
                <c:pt idx="45174">
                  <c:v>1.0009760999999999</c:v>
                </c:pt>
                <c:pt idx="45175">
                  <c:v>0.99404645000000003</c:v>
                </c:pt>
                <c:pt idx="45176">
                  <c:v>0.99725399999999997</c:v>
                </c:pt>
                <c:pt idx="45177">
                  <c:v>1.0010147</c:v>
                </c:pt>
                <c:pt idx="45178">
                  <c:v>0.98459666999999995</c:v>
                </c:pt>
                <c:pt idx="45179">
                  <c:v>1.0045713000000001</c:v>
                </c:pt>
                <c:pt idx="45180">
                  <c:v>1.0015148</c:v>
                </c:pt>
                <c:pt idx="45181">
                  <c:v>0.99846509999999999</c:v>
                </c:pt>
                <c:pt idx="45182">
                  <c:v>0.99030435000000006</c:v>
                </c:pt>
                <c:pt idx="45183">
                  <c:v>0.99971365999999995</c:v>
                </c:pt>
                <c:pt idx="45184">
                  <c:v>0.98586136000000002</c:v>
                </c:pt>
                <c:pt idx="45185">
                  <c:v>1.0005246000000001</c:v>
                </c:pt>
                <c:pt idx="45186">
                  <c:v>0.99959969999999998</c:v>
                </c:pt>
                <c:pt idx="45187">
                  <c:v>0.97333590000000003</c:v>
                </c:pt>
                <c:pt idx="45188">
                  <c:v>0.99936884999999998</c:v>
                </c:pt>
                <c:pt idx="45189">
                  <c:v>1.0001230000000001</c:v>
                </c:pt>
                <c:pt idx="45190">
                  <c:v>0.98492089999999999</c:v>
                </c:pt>
                <c:pt idx="45191">
                  <c:v>0.99938833999999999</c:v>
                </c:pt>
                <c:pt idx="45192">
                  <c:v>1.00238</c:v>
                </c:pt>
                <c:pt idx="45193">
                  <c:v>1.0002458999999999</c:v>
                </c:pt>
                <c:pt idx="45194">
                  <c:v>0.99343645999999997</c:v>
                </c:pt>
                <c:pt idx="45195">
                  <c:v>0.95899475000000001</c:v>
                </c:pt>
                <c:pt idx="45196">
                  <c:v>0.99983940000000004</c:v>
                </c:pt>
                <c:pt idx="45197">
                  <c:v>0.94078609999999996</c:v>
                </c:pt>
                <c:pt idx="45198">
                  <c:v>0.99259489999999995</c:v>
                </c:pt>
                <c:pt idx="45199">
                  <c:v>0.89947580000000005</c:v>
                </c:pt>
                <c:pt idx="45200">
                  <c:v>1.0000876000000001</c:v>
                </c:pt>
                <c:pt idx="45201">
                  <c:v>0.99200564999999996</c:v>
                </c:pt>
                <c:pt idx="45202">
                  <c:v>0.99530565999999998</c:v>
                </c:pt>
                <c:pt idx="45203">
                  <c:v>0.99826073999999998</c:v>
                </c:pt>
                <c:pt idx="45204">
                  <c:v>0.99953380000000003</c:v>
                </c:pt>
                <c:pt idx="45205">
                  <c:v>0.99992835999999996</c:v>
                </c:pt>
                <c:pt idx="45206">
                  <c:v>0.99331575999999999</c:v>
                </c:pt>
                <c:pt idx="45207">
                  <c:v>0.99849904</c:v>
                </c:pt>
                <c:pt idx="45208">
                  <c:v>1.0009352</c:v>
                </c:pt>
                <c:pt idx="45209">
                  <c:v>1.0002911999999999</c:v>
                </c:pt>
                <c:pt idx="45210">
                  <c:v>0.99526029999999999</c:v>
                </c:pt>
                <c:pt idx="45211">
                  <c:v>0.99963175999999998</c:v>
                </c:pt>
                <c:pt idx="45212">
                  <c:v>1.0000966</c:v>
                </c:pt>
                <c:pt idx="45213">
                  <c:v>0.98422796000000001</c:v>
                </c:pt>
                <c:pt idx="45214">
                  <c:v>0.99416099999999996</c:v>
                </c:pt>
                <c:pt idx="45215">
                  <c:v>0.99829829999999997</c:v>
                </c:pt>
                <c:pt idx="45216">
                  <c:v>1.0018187999999999</c:v>
                </c:pt>
                <c:pt idx="45217">
                  <c:v>0.9942936</c:v>
                </c:pt>
                <c:pt idx="45218">
                  <c:v>0.99908423000000002</c:v>
                </c:pt>
                <c:pt idx="45219">
                  <c:v>0.99402360000000001</c:v>
                </c:pt>
                <c:pt idx="45220">
                  <c:v>1.0000564999999999</c:v>
                </c:pt>
                <c:pt idx="45221">
                  <c:v>0.97083200000000003</c:v>
                </c:pt>
                <c:pt idx="45222">
                  <c:v>1.0008935000000001</c:v>
                </c:pt>
                <c:pt idx="45223">
                  <c:v>0.98948040000000004</c:v>
                </c:pt>
                <c:pt idx="45224">
                  <c:v>0.99674059999999998</c:v>
                </c:pt>
                <c:pt idx="45225">
                  <c:v>1.0001842999999999</c:v>
                </c:pt>
                <c:pt idx="45226">
                  <c:v>0.99638349999999998</c:v>
                </c:pt>
                <c:pt idx="45227">
                  <c:v>0.99469870000000005</c:v>
                </c:pt>
                <c:pt idx="45228">
                  <c:v>0.98384273</c:v>
                </c:pt>
                <c:pt idx="45229">
                  <c:v>0.99968420000000002</c:v>
                </c:pt>
                <c:pt idx="45230">
                  <c:v>0.99655199999999999</c:v>
                </c:pt>
                <c:pt idx="45231">
                  <c:v>0.99842359999999997</c:v>
                </c:pt>
                <c:pt idx="45232">
                  <c:v>0.99689680000000003</c:v>
                </c:pt>
                <c:pt idx="45233">
                  <c:v>1.0014365999999999</c:v>
                </c:pt>
                <c:pt idx="45234">
                  <c:v>0.99973803999999999</c:v>
                </c:pt>
                <c:pt idx="45235">
                  <c:v>0.99994170000000004</c:v>
                </c:pt>
                <c:pt idx="45236">
                  <c:v>0.98794466000000003</c:v>
                </c:pt>
                <c:pt idx="45237">
                  <c:v>0.96907460000000001</c:v>
                </c:pt>
                <c:pt idx="45238">
                  <c:v>0.99960459999999995</c:v>
                </c:pt>
                <c:pt idx="45239">
                  <c:v>0.99874717000000002</c:v>
                </c:pt>
                <c:pt idx="45240">
                  <c:v>0.99605710000000003</c:v>
                </c:pt>
                <c:pt idx="45241">
                  <c:v>0.98872477000000003</c:v>
                </c:pt>
                <c:pt idx="45242">
                  <c:v>0.9686882</c:v>
                </c:pt>
                <c:pt idx="45243">
                  <c:v>0.98288350000000002</c:v>
                </c:pt>
                <c:pt idx="45244">
                  <c:v>1.0010045999999999</c:v>
                </c:pt>
                <c:pt idx="45245">
                  <c:v>1.0004472</c:v>
                </c:pt>
                <c:pt idx="45246">
                  <c:v>0.98807012999999999</c:v>
                </c:pt>
                <c:pt idx="45247">
                  <c:v>1.0006451999999999</c:v>
                </c:pt>
                <c:pt idx="45248">
                  <c:v>0.99755603000000004</c:v>
                </c:pt>
                <c:pt idx="45249">
                  <c:v>1.0025417000000001</c:v>
                </c:pt>
                <c:pt idx="45250">
                  <c:v>1.0015122999999999</c:v>
                </c:pt>
                <c:pt idx="45251">
                  <c:v>1.0051018</c:v>
                </c:pt>
                <c:pt idx="45252">
                  <c:v>0.99801326000000001</c:v>
                </c:pt>
                <c:pt idx="45253">
                  <c:v>0.97283523999999999</c:v>
                </c:pt>
                <c:pt idx="45254">
                  <c:v>0.94480293999999998</c:v>
                </c:pt>
                <c:pt idx="45255">
                  <c:v>0.99976735999999999</c:v>
                </c:pt>
                <c:pt idx="45256">
                  <c:v>1.0002944</c:v>
                </c:pt>
                <c:pt idx="45257">
                  <c:v>0.99983305</c:v>
                </c:pt>
                <c:pt idx="45258">
                  <c:v>0.93813100000000005</c:v>
                </c:pt>
                <c:pt idx="45259">
                  <c:v>0.99634593999999999</c:v>
                </c:pt>
                <c:pt idx="45260">
                  <c:v>1.0009053999999999</c:v>
                </c:pt>
                <c:pt idx="45261">
                  <c:v>0.9935041</c:v>
                </c:pt>
                <c:pt idx="45262">
                  <c:v>0.98882353000000001</c:v>
                </c:pt>
                <c:pt idx="45263">
                  <c:v>0.94701630000000003</c:v>
                </c:pt>
                <c:pt idx="45264">
                  <c:v>0.97845420000000005</c:v>
                </c:pt>
                <c:pt idx="45265">
                  <c:v>0.99213123000000003</c:v>
                </c:pt>
                <c:pt idx="45266">
                  <c:v>1.0002711</c:v>
                </c:pt>
                <c:pt idx="45267">
                  <c:v>0.99796969999999996</c:v>
                </c:pt>
                <c:pt idx="45268">
                  <c:v>0.99587435000000002</c:v>
                </c:pt>
                <c:pt idx="45269">
                  <c:v>0.99912849999999997</c:v>
                </c:pt>
                <c:pt idx="45270">
                  <c:v>0.99714599999999998</c:v>
                </c:pt>
                <c:pt idx="45271">
                  <c:v>0.99405986000000002</c:v>
                </c:pt>
                <c:pt idx="45272">
                  <c:v>0.98315746000000004</c:v>
                </c:pt>
                <c:pt idx="45273">
                  <c:v>0.99849825999999997</c:v>
                </c:pt>
                <c:pt idx="45274">
                  <c:v>0.98180460000000003</c:v>
                </c:pt>
                <c:pt idx="45275">
                  <c:v>0.99632739999999997</c:v>
                </c:pt>
                <c:pt idx="45276">
                  <c:v>0.98062890000000003</c:v>
                </c:pt>
                <c:pt idx="45277">
                  <c:v>0.99601996000000004</c:v>
                </c:pt>
                <c:pt idx="45278">
                  <c:v>1.0001793999999999</c:v>
                </c:pt>
                <c:pt idx="45279">
                  <c:v>0.98485224999999998</c:v>
                </c:pt>
                <c:pt idx="45280">
                  <c:v>0.99982070000000001</c:v>
                </c:pt>
                <c:pt idx="45281">
                  <c:v>0.96310185999999998</c:v>
                </c:pt>
                <c:pt idx="45282">
                  <c:v>0.99808300000000005</c:v>
                </c:pt>
                <c:pt idx="45283">
                  <c:v>1.0018043999999999</c:v>
                </c:pt>
                <c:pt idx="45284">
                  <c:v>0.99529920000000005</c:v>
                </c:pt>
                <c:pt idx="45285">
                  <c:v>0.99786220000000003</c:v>
                </c:pt>
                <c:pt idx="45286">
                  <c:v>0.99900029999999995</c:v>
                </c:pt>
                <c:pt idx="45287">
                  <c:v>0.98957119999999998</c:v>
                </c:pt>
                <c:pt idx="45288">
                  <c:v>0.98365206000000005</c:v>
                </c:pt>
                <c:pt idx="45289">
                  <c:v>0.97130406000000002</c:v>
                </c:pt>
                <c:pt idx="45290">
                  <c:v>0.98801859999999997</c:v>
                </c:pt>
                <c:pt idx="45291">
                  <c:v>0.99236849999999999</c:v>
                </c:pt>
                <c:pt idx="45292">
                  <c:v>1.0007727</c:v>
                </c:pt>
                <c:pt idx="45293">
                  <c:v>0.99354863000000004</c:v>
                </c:pt>
                <c:pt idx="45294">
                  <c:v>0.99878937000000001</c:v>
                </c:pt>
                <c:pt idx="45295">
                  <c:v>0.9763577</c:v>
                </c:pt>
                <c:pt idx="45296">
                  <c:v>0.99502902999999998</c:v>
                </c:pt>
                <c:pt idx="45297">
                  <c:v>0.99896689999999999</c:v>
                </c:pt>
                <c:pt idx="45298">
                  <c:v>1.0031395000000001</c:v>
                </c:pt>
                <c:pt idx="45299">
                  <c:v>0.99916064999999998</c:v>
                </c:pt>
                <c:pt idx="45300">
                  <c:v>0.99803710000000001</c:v>
                </c:pt>
                <c:pt idx="45301">
                  <c:v>1.0011417</c:v>
                </c:pt>
                <c:pt idx="45302">
                  <c:v>0.98547052999999996</c:v>
                </c:pt>
                <c:pt idx="45303">
                  <c:v>0.97739589999999998</c:v>
                </c:pt>
                <c:pt idx="45304">
                  <c:v>1.0001673</c:v>
                </c:pt>
                <c:pt idx="45305">
                  <c:v>0.99806490000000003</c:v>
                </c:pt>
                <c:pt idx="45306">
                  <c:v>1.0001686000000001</c:v>
                </c:pt>
                <c:pt idx="45307">
                  <c:v>0.99931334999999999</c:v>
                </c:pt>
                <c:pt idx="45308">
                  <c:v>0.99502820000000003</c:v>
                </c:pt>
                <c:pt idx="45309">
                  <c:v>0.98941933999999998</c:v>
                </c:pt>
                <c:pt idx="45310">
                  <c:v>0.99136939999999996</c:v>
                </c:pt>
                <c:pt idx="45311">
                  <c:v>0.98278209999999999</c:v>
                </c:pt>
                <c:pt idx="45312">
                  <c:v>0.98844814000000003</c:v>
                </c:pt>
                <c:pt idx="45313">
                  <c:v>0.97272265000000002</c:v>
                </c:pt>
                <c:pt idx="45314">
                  <c:v>0.975966</c:v>
                </c:pt>
                <c:pt idx="45315">
                  <c:v>0.993788</c:v>
                </c:pt>
                <c:pt idx="45316">
                  <c:v>0.99730443999999996</c:v>
                </c:pt>
                <c:pt idx="45317">
                  <c:v>0.99612175999999997</c:v>
                </c:pt>
                <c:pt idx="45318">
                  <c:v>0.99703370000000002</c:v>
                </c:pt>
                <c:pt idx="45319">
                  <c:v>0.97843720000000001</c:v>
                </c:pt>
                <c:pt idx="45320">
                  <c:v>0.99974626</c:v>
                </c:pt>
                <c:pt idx="45321">
                  <c:v>0.99633939999999999</c:v>
                </c:pt>
                <c:pt idx="45322">
                  <c:v>0.98033243000000003</c:v>
                </c:pt>
                <c:pt idx="45323">
                  <c:v>0.99520249999999999</c:v>
                </c:pt>
                <c:pt idx="45324">
                  <c:v>0.98373929999999998</c:v>
                </c:pt>
                <c:pt idx="45325">
                  <c:v>0.98383920000000002</c:v>
                </c:pt>
                <c:pt idx="45326">
                  <c:v>0.99678670000000003</c:v>
                </c:pt>
                <c:pt idx="45327">
                  <c:v>0.99675124999999998</c:v>
                </c:pt>
                <c:pt idx="45328">
                  <c:v>1.0017167</c:v>
                </c:pt>
                <c:pt idx="45329">
                  <c:v>0.99958849999999999</c:v>
                </c:pt>
                <c:pt idx="45330">
                  <c:v>0.98010414999999995</c:v>
                </c:pt>
                <c:pt idx="45331">
                  <c:v>0.97434080000000001</c:v>
                </c:pt>
                <c:pt idx="45332">
                  <c:v>0.98898149999999996</c:v>
                </c:pt>
                <c:pt idx="45333">
                  <c:v>0.97401506000000004</c:v>
                </c:pt>
                <c:pt idx="45334">
                  <c:v>0.96909164999999997</c:v>
                </c:pt>
                <c:pt idx="45335">
                  <c:v>1.0008215</c:v>
                </c:pt>
                <c:pt idx="45336">
                  <c:v>0.98210489999999995</c:v>
                </c:pt>
                <c:pt idx="45337">
                  <c:v>0.96234273999999997</c:v>
                </c:pt>
                <c:pt idx="45338">
                  <c:v>0.99916519999999998</c:v>
                </c:pt>
                <c:pt idx="45339">
                  <c:v>0.99753789999999998</c:v>
                </c:pt>
                <c:pt idx="45340">
                  <c:v>1.0024630000000001</c:v>
                </c:pt>
                <c:pt idx="45341">
                  <c:v>0.99930629999999998</c:v>
                </c:pt>
                <c:pt idx="45342">
                  <c:v>1.0002711</c:v>
                </c:pt>
                <c:pt idx="45343">
                  <c:v>0.99819139999999995</c:v>
                </c:pt>
                <c:pt idx="45344">
                  <c:v>0.99935980000000002</c:v>
                </c:pt>
                <c:pt idx="45345">
                  <c:v>0.97064673999999995</c:v>
                </c:pt>
                <c:pt idx="45346">
                  <c:v>0.97127896999999996</c:v>
                </c:pt>
                <c:pt idx="45347">
                  <c:v>0.99988790000000005</c:v>
                </c:pt>
                <c:pt idx="45348">
                  <c:v>0.99948519999999996</c:v>
                </c:pt>
                <c:pt idx="45349">
                  <c:v>0.99947125000000003</c:v>
                </c:pt>
                <c:pt idx="45350">
                  <c:v>0.97271054999999995</c:v>
                </c:pt>
                <c:pt idx="45351">
                  <c:v>0.99979024999999999</c:v>
                </c:pt>
                <c:pt idx="45352">
                  <c:v>0.98776459999999999</c:v>
                </c:pt>
                <c:pt idx="45353">
                  <c:v>1.0000309999999999</c:v>
                </c:pt>
                <c:pt idx="45354">
                  <c:v>0.99182963000000002</c:v>
                </c:pt>
                <c:pt idx="45355">
                  <c:v>0.98808264999999995</c:v>
                </c:pt>
                <c:pt idx="45356">
                  <c:v>0.99684729999999999</c:v>
                </c:pt>
                <c:pt idx="45357">
                  <c:v>0.99032609999999999</c:v>
                </c:pt>
                <c:pt idx="45358">
                  <c:v>0.99507299999999999</c:v>
                </c:pt>
                <c:pt idx="45359">
                  <c:v>0.99713940000000001</c:v>
                </c:pt>
                <c:pt idx="45360">
                  <c:v>1.0003436000000001</c:v>
                </c:pt>
                <c:pt idx="45361">
                  <c:v>1.0001693</c:v>
                </c:pt>
                <c:pt idx="45362">
                  <c:v>0.99775773000000001</c:v>
                </c:pt>
                <c:pt idx="45363">
                  <c:v>0.98492159999999995</c:v>
                </c:pt>
                <c:pt idx="45364">
                  <c:v>1.0000465999999999</c:v>
                </c:pt>
                <c:pt idx="45365">
                  <c:v>1.0002530999999999</c:v>
                </c:pt>
                <c:pt idx="45366">
                  <c:v>0.99056310000000003</c:v>
                </c:pt>
                <c:pt idx="45367">
                  <c:v>0.99794190000000005</c:v>
                </c:pt>
                <c:pt idx="45368">
                  <c:v>0.99006366999999995</c:v>
                </c:pt>
                <c:pt idx="45369">
                  <c:v>0.98286960000000001</c:v>
                </c:pt>
                <c:pt idx="45370">
                  <c:v>0.99797009999999997</c:v>
                </c:pt>
                <c:pt idx="45371">
                  <c:v>0.99940174999999998</c:v>
                </c:pt>
                <c:pt idx="45372">
                  <c:v>0.99963175999999998</c:v>
                </c:pt>
                <c:pt idx="45373">
                  <c:v>0.99855890000000003</c:v>
                </c:pt>
                <c:pt idx="45374">
                  <c:v>1.0000279000000001</c:v>
                </c:pt>
                <c:pt idx="45375">
                  <c:v>0.99747850000000005</c:v>
                </c:pt>
                <c:pt idx="45376">
                  <c:v>0.99294024999999997</c:v>
                </c:pt>
                <c:pt idx="45377">
                  <c:v>1.0002648999999999</c:v>
                </c:pt>
                <c:pt idx="45378">
                  <c:v>0.99950486000000005</c:v>
                </c:pt>
                <c:pt idx="45379">
                  <c:v>0.97788310000000001</c:v>
                </c:pt>
                <c:pt idx="45380">
                  <c:v>0.99863756000000004</c:v>
                </c:pt>
                <c:pt idx="45381">
                  <c:v>0.97325050000000002</c:v>
                </c:pt>
                <c:pt idx="45382">
                  <c:v>1.0026975</c:v>
                </c:pt>
                <c:pt idx="45383">
                  <c:v>0.98868619999999996</c:v>
                </c:pt>
                <c:pt idx="45384">
                  <c:v>0.97018300000000002</c:v>
                </c:pt>
                <c:pt idx="45385">
                  <c:v>0.99887380000000003</c:v>
                </c:pt>
                <c:pt idx="45386">
                  <c:v>0.99799895000000005</c:v>
                </c:pt>
                <c:pt idx="45387">
                  <c:v>0.97767389999999998</c:v>
                </c:pt>
                <c:pt idx="45388">
                  <c:v>0.97831619999999997</c:v>
                </c:pt>
                <c:pt idx="45389">
                  <c:v>0.99738360000000004</c:v>
                </c:pt>
                <c:pt idx="45390">
                  <c:v>1.0031460000000001</c:v>
                </c:pt>
                <c:pt idx="45391">
                  <c:v>0.97091424000000004</c:v>
                </c:pt>
                <c:pt idx="45392">
                  <c:v>0.98588925999999999</c:v>
                </c:pt>
                <c:pt idx="45393">
                  <c:v>0.99195639999999996</c:v>
                </c:pt>
                <c:pt idx="45394">
                  <c:v>0.95697169999999998</c:v>
                </c:pt>
                <c:pt idx="45395">
                  <c:v>0.99833640000000001</c:v>
                </c:pt>
                <c:pt idx="45396">
                  <c:v>0.99745613</c:v>
                </c:pt>
                <c:pt idx="45397">
                  <c:v>0.99366986999999996</c:v>
                </c:pt>
                <c:pt idx="45398">
                  <c:v>1.0004040999999999</c:v>
                </c:pt>
                <c:pt idx="45399">
                  <c:v>0.99302900000000005</c:v>
                </c:pt>
                <c:pt idx="45400">
                  <c:v>1.0010197000000001</c:v>
                </c:pt>
                <c:pt idx="45401">
                  <c:v>0.99572020000000006</c:v>
                </c:pt>
                <c:pt idx="45402">
                  <c:v>1.0014449000000001</c:v>
                </c:pt>
                <c:pt idx="45403">
                  <c:v>0.98928833000000005</c:v>
                </c:pt>
                <c:pt idx="45404">
                  <c:v>0.98896649999999997</c:v>
                </c:pt>
                <c:pt idx="45405">
                  <c:v>0.99920620000000004</c:v>
                </c:pt>
                <c:pt idx="45406">
                  <c:v>0.98548435999999995</c:v>
                </c:pt>
                <c:pt idx="45407">
                  <c:v>1.0012118999999999</c:v>
                </c:pt>
                <c:pt idx="45408">
                  <c:v>0.99893089999999995</c:v>
                </c:pt>
                <c:pt idx="45409">
                  <c:v>0.9856762</c:v>
                </c:pt>
                <c:pt idx="45410">
                  <c:v>0.98708949999999995</c:v>
                </c:pt>
                <c:pt idx="45411">
                  <c:v>1.0003407</c:v>
                </c:pt>
                <c:pt idx="45412">
                  <c:v>0.98770595000000005</c:v>
                </c:pt>
                <c:pt idx="45413">
                  <c:v>0.99869419999999998</c:v>
                </c:pt>
                <c:pt idx="45414">
                  <c:v>0.98937744000000005</c:v>
                </c:pt>
                <c:pt idx="45415">
                  <c:v>0.99128689999999997</c:v>
                </c:pt>
                <c:pt idx="45416">
                  <c:v>1.0002091</c:v>
                </c:pt>
                <c:pt idx="45417">
                  <c:v>0.97807359999999999</c:v>
                </c:pt>
                <c:pt idx="45418">
                  <c:v>0.99828309999999998</c:v>
                </c:pt>
                <c:pt idx="45419">
                  <c:v>0.98390036999999997</c:v>
                </c:pt>
                <c:pt idx="45420">
                  <c:v>0.99849259999999995</c:v>
                </c:pt>
                <c:pt idx="45421">
                  <c:v>0.99524699999999999</c:v>
                </c:pt>
                <c:pt idx="45422">
                  <c:v>1.0001422</c:v>
                </c:pt>
                <c:pt idx="45423">
                  <c:v>0.98628910000000003</c:v>
                </c:pt>
                <c:pt idx="45424">
                  <c:v>0.99643384999999995</c:v>
                </c:pt>
                <c:pt idx="45425">
                  <c:v>0.98142916000000002</c:v>
                </c:pt>
                <c:pt idx="45426">
                  <c:v>0.9740721</c:v>
                </c:pt>
                <c:pt idx="45427">
                  <c:v>1.0003489000000001</c:v>
                </c:pt>
                <c:pt idx="45428">
                  <c:v>0.99966630000000001</c:v>
                </c:pt>
                <c:pt idx="45429">
                  <c:v>0.99638190000000004</c:v>
                </c:pt>
                <c:pt idx="45430">
                  <c:v>0.99848110000000001</c:v>
                </c:pt>
                <c:pt idx="45431">
                  <c:v>0.99031429999999998</c:v>
                </c:pt>
                <c:pt idx="45432">
                  <c:v>0.96700423999999996</c:v>
                </c:pt>
                <c:pt idx="45433">
                  <c:v>1.0012093</c:v>
                </c:pt>
                <c:pt idx="45434">
                  <c:v>0.99400999999999995</c:v>
                </c:pt>
                <c:pt idx="45435">
                  <c:v>0.99966580000000005</c:v>
                </c:pt>
                <c:pt idx="45436">
                  <c:v>0.98681532999999999</c:v>
                </c:pt>
                <c:pt idx="45437">
                  <c:v>0.98475944999999998</c:v>
                </c:pt>
                <c:pt idx="45438">
                  <c:v>1.0011673000000001</c:v>
                </c:pt>
                <c:pt idx="45439">
                  <c:v>0.98362240000000001</c:v>
                </c:pt>
                <c:pt idx="45440">
                  <c:v>0.99714464000000003</c:v>
                </c:pt>
                <c:pt idx="45441">
                  <c:v>1.0021992</c:v>
                </c:pt>
                <c:pt idx="45442">
                  <c:v>1.0013869</c:v>
                </c:pt>
                <c:pt idx="45443">
                  <c:v>1.0004708</c:v>
                </c:pt>
                <c:pt idx="45444">
                  <c:v>0.97605560000000002</c:v>
                </c:pt>
                <c:pt idx="45445">
                  <c:v>0.99933870000000002</c:v>
                </c:pt>
                <c:pt idx="45446">
                  <c:v>0.98520744000000005</c:v>
                </c:pt>
                <c:pt idx="45447">
                  <c:v>0.99733579999999999</c:v>
                </c:pt>
                <c:pt idx="45448">
                  <c:v>1.0000686999999999</c:v>
                </c:pt>
                <c:pt idx="45449">
                  <c:v>0.99456453</c:v>
                </c:pt>
                <c:pt idx="45450">
                  <c:v>0.99880236</c:v>
                </c:pt>
                <c:pt idx="45451">
                  <c:v>1.0037539</c:v>
                </c:pt>
                <c:pt idx="45452">
                  <c:v>1.0007010999999999</c:v>
                </c:pt>
                <c:pt idx="45453">
                  <c:v>0.99160886000000004</c:v>
                </c:pt>
                <c:pt idx="45454">
                  <c:v>1.0001842999999999</c:v>
                </c:pt>
                <c:pt idx="45455">
                  <c:v>0.99683493000000001</c:v>
                </c:pt>
                <c:pt idx="45456">
                  <c:v>0.98786812999999996</c:v>
                </c:pt>
                <c:pt idx="45457">
                  <c:v>0.99289536</c:v>
                </c:pt>
                <c:pt idx="45458">
                  <c:v>0.99585360000000001</c:v>
                </c:pt>
                <c:pt idx="45459">
                  <c:v>0.97110819999999998</c:v>
                </c:pt>
                <c:pt idx="45460">
                  <c:v>0.99740284999999995</c:v>
                </c:pt>
                <c:pt idx="45461">
                  <c:v>0.95017403</c:v>
                </c:pt>
                <c:pt idx="45462">
                  <c:v>0.99931199999999998</c:v>
                </c:pt>
                <c:pt idx="45463">
                  <c:v>0.97466105000000003</c:v>
                </c:pt>
                <c:pt idx="45464">
                  <c:v>0.9999825</c:v>
                </c:pt>
                <c:pt idx="45465">
                  <c:v>0.981124</c:v>
                </c:pt>
                <c:pt idx="45466">
                  <c:v>0.99173929999999999</c:v>
                </c:pt>
                <c:pt idx="45467">
                  <c:v>1.0007744000000001</c:v>
                </c:pt>
                <c:pt idx="45468">
                  <c:v>0.96283286999999995</c:v>
                </c:pt>
                <c:pt idx="45469">
                  <c:v>0.98763376000000003</c:v>
                </c:pt>
                <c:pt idx="45470">
                  <c:v>0.98803739999999995</c:v>
                </c:pt>
                <c:pt idx="45471">
                  <c:v>0.91966780000000004</c:v>
                </c:pt>
                <c:pt idx="45472">
                  <c:v>0.99950623999999999</c:v>
                </c:pt>
                <c:pt idx="45473">
                  <c:v>0.98418450000000002</c:v>
                </c:pt>
                <c:pt idx="45474">
                  <c:v>0.97431190000000001</c:v>
                </c:pt>
                <c:pt idx="45475">
                  <c:v>0.98767154999999995</c:v>
                </c:pt>
                <c:pt idx="45476">
                  <c:v>1.0000894</c:v>
                </c:pt>
                <c:pt idx="45477">
                  <c:v>0.99832314</c:v>
                </c:pt>
                <c:pt idx="45478">
                  <c:v>0.98704959999999997</c:v>
                </c:pt>
                <c:pt idx="45479">
                  <c:v>0.99648075999999997</c:v>
                </c:pt>
                <c:pt idx="45480">
                  <c:v>1.0002944</c:v>
                </c:pt>
                <c:pt idx="45481">
                  <c:v>0.97417545000000005</c:v>
                </c:pt>
                <c:pt idx="45482">
                  <c:v>0.98691589999999996</c:v>
                </c:pt>
                <c:pt idx="45483">
                  <c:v>1.0011857</c:v>
                </c:pt>
                <c:pt idx="45484">
                  <c:v>0.99933590000000005</c:v>
                </c:pt>
                <c:pt idx="45485">
                  <c:v>0.99995255000000005</c:v>
                </c:pt>
                <c:pt idx="45486">
                  <c:v>0.99889033999999999</c:v>
                </c:pt>
                <c:pt idx="45487">
                  <c:v>0.98115280000000005</c:v>
                </c:pt>
                <c:pt idx="45488">
                  <c:v>0.95041260000000005</c:v>
                </c:pt>
                <c:pt idx="45489">
                  <c:v>0.99854690000000002</c:v>
                </c:pt>
                <c:pt idx="45490">
                  <c:v>0.99890524000000003</c:v>
                </c:pt>
                <c:pt idx="45491">
                  <c:v>0.99985460000000004</c:v>
                </c:pt>
                <c:pt idx="45492">
                  <c:v>0.99124089999999998</c:v>
                </c:pt>
                <c:pt idx="45493">
                  <c:v>0.99921525</c:v>
                </c:pt>
                <c:pt idx="45494">
                  <c:v>0.98325819999999997</c:v>
                </c:pt>
                <c:pt idx="45495">
                  <c:v>0.99657739999999995</c:v>
                </c:pt>
                <c:pt idx="45496">
                  <c:v>1.0008892</c:v>
                </c:pt>
                <c:pt idx="45497">
                  <c:v>1.0029347</c:v>
                </c:pt>
                <c:pt idx="45498">
                  <c:v>1.0012057000000001</c:v>
                </c:pt>
                <c:pt idx="45499">
                  <c:v>0.98903936000000003</c:v>
                </c:pt>
                <c:pt idx="45500">
                  <c:v>0.98152225999999998</c:v>
                </c:pt>
                <c:pt idx="45501">
                  <c:v>0.99695599999999995</c:v>
                </c:pt>
                <c:pt idx="45502">
                  <c:v>0.96953445999999999</c:v>
                </c:pt>
                <c:pt idx="45503">
                  <c:v>1.0008302</c:v>
                </c:pt>
                <c:pt idx="45504">
                  <c:v>1.0013426999999999</c:v>
                </c:pt>
                <c:pt idx="45505">
                  <c:v>1.0018506</c:v>
                </c:pt>
                <c:pt idx="45506">
                  <c:v>0.99664770000000003</c:v>
                </c:pt>
                <c:pt idx="45507">
                  <c:v>0.98959859999999999</c:v>
                </c:pt>
                <c:pt idx="45508">
                  <c:v>0.98864600000000002</c:v>
                </c:pt>
                <c:pt idx="45509">
                  <c:v>0.99823755000000003</c:v>
                </c:pt>
                <c:pt idx="45510">
                  <c:v>1.0029056000000001</c:v>
                </c:pt>
                <c:pt idx="45511">
                  <c:v>0.99766180000000004</c:v>
                </c:pt>
                <c:pt idx="45512">
                  <c:v>0.99669397000000004</c:v>
                </c:pt>
                <c:pt idx="45513">
                  <c:v>0.98394380000000004</c:v>
                </c:pt>
                <c:pt idx="45514">
                  <c:v>0.94593760000000005</c:v>
                </c:pt>
                <c:pt idx="45515">
                  <c:v>1.0004169999999999</c:v>
                </c:pt>
                <c:pt idx="45516">
                  <c:v>1.0000699</c:v>
                </c:pt>
                <c:pt idx="45517">
                  <c:v>0.99991059999999998</c:v>
                </c:pt>
                <c:pt idx="45518">
                  <c:v>0.98724365000000003</c:v>
                </c:pt>
                <c:pt idx="45519">
                  <c:v>1.0007094000000001</c:v>
                </c:pt>
                <c:pt idx="45520">
                  <c:v>1.0008197000000001</c:v>
                </c:pt>
                <c:pt idx="45521">
                  <c:v>0.99312619999999996</c:v>
                </c:pt>
                <c:pt idx="45522">
                  <c:v>0.99957525999999997</c:v>
                </c:pt>
                <c:pt idx="45523">
                  <c:v>0.971472</c:v>
                </c:pt>
                <c:pt idx="45524">
                  <c:v>0.98938274000000004</c:v>
                </c:pt>
                <c:pt idx="45525">
                  <c:v>0.994201</c:v>
                </c:pt>
                <c:pt idx="45526">
                  <c:v>0.99920699999999996</c:v>
                </c:pt>
                <c:pt idx="45527">
                  <c:v>1.0001382999999999</c:v>
                </c:pt>
                <c:pt idx="45528">
                  <c:v>0.99153020000000003</c:v>
                </c:pt>
                <c:pt idx="45529">
                  <c:v>0.96275160000000004</c:v>
                </c:pt>
                <c:pt idx="45530">
                  <c:v>0.98585389999999995</c:v>
                </c:pt>
                <c:pt idx="45531">
                  <c:v>0.99896560000000001</c:v>
                </c:pt>
                <c:pt idx="45532">
                  <c:v>0.99555249999999995</c:v>
                </c:pt>
                <c:pt idx="45533">
                  <c:v>0.99490710000000004</c:v>
                </c:pt>
                <c:pt idx="45534">
                  <c:v>0.99258590000000002</c:v>
                </c:pt>
                <c:pt idx="45535">
                  <c:v>1.0010759</c:v>
                </c:pt>
                <c:pt idx="45536">
                  <c:v>1.0003858000000001</c:v>
                </c:pt>
                <c:pt idx="45537">
                  <c:v>0.99799280000000001</c:v>
                </c:pt>
                <c:pt idx="45538">
                  <c:v>0.99063069999999998</c:v>
                </c:pt>
                <c:pt idx="45539">
                  <c:v>0.9907996</c:v>
                </c:pt>
                <c:pt idx="45540">
                  <c:v>0.99631289999999995</c:v>
                </c:pt>
                <c:pt idx="45541">
                  <c:v>1.0004607000000001</c:v>
                </c:pt>
                <c:pt idx="45542">
                  <c:v>0.92990225999999998</c:v>
                </c:pt>
                <c:pt idx="45543">
                  <c:v>0.99633103999999995</c:v>
                </c:pt>
                <c:pt idx="45544">
                  <c:v>1.0017706</c:v>
                </c:pt>
                <c:pt idx="45545">
                  <c:v>0.99867152999999997</c:v>
                </c:pt>
                <c:pt idx="45546">
                  <c:v>1.0000372</c:v>
                </c:pt>
                <c:pt idx="45547">
                  <c:v>0.99979209999999996</c:v>
                </c:pt>
                <c:pt idx="45548">
                  <c:v>0.99215509999999996</c:v>
                </c:pt>
                <c:pt idx="45549">
                  <c:v>0.98403143999999998</c:v>
                </c:pt>
                <c:pt idx="45550">
                  <c:v>1.000246</c:v>
                </c:pt>
                <c:pt idx="45551">
                  <c:v>0.99595449999999996</c:v>
                </c:pt>
                <c:pt idx="45552">
                  <c:v>0.98855389999999999</c:v>
                </c:pt>
                <c:pt idx="45553">
                  <c:v>0.99976290000000001</c:v>
                </c:pt>
                <c:pt idx="45554">
                  <c:v>0.9920871</c:v>
                </c:pt>
                <c:pt idx="45555">
                  <c:v>0.98662850000000002</c:v>
                </c:pt>
                <c:pt idx="45556">
                  <c:v>1.0004648</c:v>
                </c:pt>
                <c:pt idx="45557">
                  <c:v>0.98877360000000003</c:v>
                </c:pt>
                <c:pt idx="45558">
                  <c:v>1.0001723</c:v>
                </c:pt>
                <c:pt idx="45559">
                  <c:v>1.0026778999999999</c:v>
                </c:pt>
                <c:pt idx="45560">
                  <c:v>1.0045488</c:v>
                </c:pt>
                <c:pt idx="45561">
                  <c:v>0.98729769999999994</c:v>
                </c:pt>
                <c:pt idx="45562">
                  <c:v>0.99975429999999998</c:v>
                </c:pt>
                <c:pt idx="45563">
                  <c:v>0.99964200000000003</c:v>
                </c:pt>
                <c:pt idx="45564">
                  <c:v>0.99856984999999998</c:v>
                </c:pt>
                <c:pt idx="45565">
                  <c:v>0.97602314000000001</c:v>
                </c:pt>
                <c:pt idx="45566">
                  <c:v>0.99842969999999998</c:v>
                </c:pt>
                <c:pt idx="45567">
                  <c:v>1.0000528</c:v>
                </c:pt>
                <c:pt idx="45568">
                  <c:v>0.99812789999999996</c:v>
                </c:pt>
                <c:pt idx="45569">
                  <c:v>0.91327469999999999</c:v>
                </c:pt>
                <c:pt idx="45570">
                  <c:v>0.97644620000000004</c:v>
                </c:pt>
                <c:pt idx="45571">
                  <c:v>0.97671810000000003</c:v>
                </c:pt>
                <c:pt idx="45572">
                  <c:v>0.99845152999999998</c:v>
                </c:pt>
                <c:pt idx="45573">
                  <c:v>0.98867625000000003</c:v>
                </c:pt>
                <c:pt idx="45574">
                  <c:v>0.99533150000000004</c:v>
                </c:pt>
                <c:pt idx="45575">
                  <c:v>1.000135</c:v>
                </c:pt>
                <c:pt idx="45576">
                  <c:v>0.99976430000000005</c:v>
                </c:pt>
                <c:pt idx="45577">
                  <c:v>0.99938090000000002</c:v>
                </c:pt>
                <c:pt idx="45578">
                  <c:v>1.0005652</c:v>
                </c:pt>
                <c:pt idx="45579">
                  <c:v>0.99316232999999998</c:v>
                </c:pt>
                <c:pt idx="45580">
                  <c:v>0.99916490000000002</c:v>
                </c:pt>
                <c:pt idx="45581">
                  <c:v>0.90233419999999998</c:v>
                </c:pt>
                <c:pt idx="45582">
                  <c:v>0.98359746000000003</c:v>
                </c:pt>
                <c:pt idx="45583">
                  <c:v>1.0043652000000001</c:v>
                </c:pt>
                <c:pt idx="45584">
                  <c:v>0.99952129999999995</c:v>
                </c:pt>
                <c:pt idx="45585">
                  <c:v>0.99404292999999999</c:v>
                </c:pt>
                <c:pt idx="45586">
                  <c:v>0.99518090000000003</c:v>
                </c:pt>
                <c:pt idx="45587">
                  <c:v>1.0001975000000001</c:v>
                </c:pt>
                <c:pt idx="45588">
                  <c:v>0.99794989999999995</c:v>
                </c:pt>
                <c:pt idx="45589">
                  <c:v>0.99568033</c:v>
                </c:pt>
                <c:pt idx="45590">
                  <c:v>1.0002914999999999</c:v>
                </c:pt>
                <c:pt idx="45591">
                  <c:v>0.99885170000000001</c:v>
                </c:pt>
                <c:pt idx="45592">
                  <c:v>0.99915929999999997</c:v>
                </c:pt>
                <c:pt idx="45593">
                  <c:v>1.0046619999999999</c:v>
                </c:pt>
                <c:pt idx="45594">
                  <c:v>1.0013953</c:v>
                </c:pt>
                <c:pt idx="45595">
                  <c:v>0.99028430000000001</c:v>
                </c:pt>
                <c:pt idx="45596">
                  <c:v>0.9993649</c:v>
                </c:pt>
                <c:pt idx="45597">
                  <c:v>1.0033565</c:v>
                </c:pt>
                <c:pt idx="45598">
                  <c:v>0.97661215000000001</c:v>
                </c:pt>
                <c:pt idx="45599">
                  <c:v>1.0024298</c:v>
                </c:pt>
                <c:pt idx="45600">
                  <c:v>1.0017837000000001</c:v>
                </c:pt>
                <c:pt idx="45601">
                  <c:v>0.99827750000000004</c:v>
                </c:pt>
                <c:pt idx="45602">
                  <c:v>0.98308724000000003</c:v>
                </c:pt>
                <c:pt idx="45603">
                  <c:v>1.0008748999999999</c:v>
                </c:pt>
                <c:pt idx="45604">
                  <c:v>0.9983282</c:v>
                </c:pt>
                <c:pt idx="45605">
                  <c:v>1.0008812</c:v>
                </c:pt>
                <c:pt idx="45606">
                  <c:v>1.0031551999999999</c:v>
                </c:pt>
                <c:pt idx="45607">
                  <c:v>1.0006168</c:v>
                </c:pt>
                <c:pt idx="45608">
                  <c:v>1.0023046</c:v>
                </c:pt>
                <c:pt idx="45609">
                  <c:v>1.0014877</c:v>
                </c:pt>
                <c:pt idx="45610">
                  <c:v>0.98508644000000001</c:v>
                </c:pt>
                <c:pt idx="45611">
                  <c:v>0.94764079999999995</c:v>
                </c:pt>
                <c:pt idx="45612">
                  <c:v>0.99698560000000003</c:v>
                </c:pt>
                <c:pt idx="45613">
                  <c:v>1.0016400999999999</c:v>
                </c:pt>
                <c:pt idx="45614">
                  <c:v>0.99802243999999996</c:v>
                </c:pt>
                <c:pt idx="45615">
                  <c:v>0.98526776000000005</c:v>
                </c:pt>
                <c:pt idx="45616">
                  <c:v>0.99169963999999999</c:v>
                </c:pt>
                <c:pt idx="45617">
                  <c:v>1.0007143000000001</c:v>
                </c:pt>
                <c:pt idx="45618">
                  <c:v>0.99944390000000005</c:v>
                </c:pt>
                <c:pt idx="45619">
                  <c:v>1.0015799000000001</c:v>
                </c:pt>
                <c:pt idx="45620">
                  <c:v>1.0013730000000001</c:v>
                </c:pt>
                <c:pt idx="45621">
                  <c:v>0.99328810000000001</c:v>
                </c:pt>
                <c:pt idx="45622">
                  <c:v>0.99723046999999998</c:v>
                </c:pt>
                <c:pt idx="45623">
                  <c:v>0.99523824000000005</c:v>
                </c:pt>
                <c:pt idx="45624">
                  <c:v>0.98674119999999998</c:v>
                </c:pt>
                <c:pt idx="45625">
                  <c:v>0.78526810000000002</c:v>
                </c:pt>
                <c:pt idx="45626">
                  <c:v>0.99939219999999995</c:v>
                </c:pt>
                <c:pt idx="45627">
                  <c:v>0.99942330000000001</c:v>
                </c:pt>
                <c:pt idx="45628">
                  <c:v>1.0008492</c:v>
                </c:pt>
                <c:pt idx="45629">
                  <c:v>0.99309944999999999</c:v>
                </c:pt>
                <c:pt idx="45630">
                  <c:v>1.0002875</c:v>
                </c:pt>
                <c:pt idx="45631">
                  <c:v>0.98025669999999998</c:v>
                </c:pt>
                <c:pt idx="45632">
                  <c:v>0.98093640000000004</c:v>
                </c:pt>
                <c:pt idx="45633">
                  <c:v>0.986425</c:v>
                </c:pt>
                <c:pt idx="45634">
                  <c:v>1.0000347000000001</c:v>
                </c:pt>
                <c:pt idx="45635">
                  <c:v>1.0006016</c:v>
                </c:pt>
                <c:pt idx="45636">
                  <c:v>0.98350304</c:v>
                </c:pt>
                <c:pt idx="45637">
                  <c:v>1.0004598</c:v>
                </c:pt>
                <c:pt idx="45638">
                  <c:v>1.0000465999999999</c:v>
                </c:pt>
                <c:pt idx="45639">
                  <c:v>0.98167490000000002</c:v>
                </c:pt>
                <c:pt idx="45640">
                  <c:v>0.99333039999999995</c:v>
                </c:pt>
                <c:pt idx="45641">
                  <c:v>1.0025043</c:v>
                </c:pt>
                <c:pt idx="45642">
                  <c:v>0.96103649999999996</c:v>
                </c:pt>
                <c:pt idx="45643">
                  <c:v>0.9882533</c:v>
                </c:pt>
                <c:pt idx="45644">
                  <c:v>0.99856440000000002</c:v>
                </c:pt>
                <c:pt idx="45645">
                  <c:v>0.99995756000000002</c:v>
                </c:pt>
                <c:pt idx="45646">
                  <c:v>1.0017418</c:v>
                </c:pt>
                <c:pt idx="45647">
                  <c:v>0.99806799999999996</c:v>
                </c:pt>
                <c:pt idx="45648">
                  <c:v>0.98011314999999999</c:v>
                </c:pt>
                <c:pt idx="45649">
                  <c:v>0.97330724999999996</c:v>
                </c:pt>
                <c:pt idx="45650">
                  <c:v>0.99104769999999998</c:v>
                </c:pt>
                <c:pt idx="45651">
                  <c:v>0.99578135999999995</c:v>
                </c:pt>
                <c:pt idx="45652">
                  <c:v>0.98117799999999999</c:v>
                </c:pt>
                <c:pt idx="45653">
                  <c:v>0.99902440000000003</c:v>
                </c:pt>
                <c:pt idx="45654">
                  <c:v>1.0000515999999999</c:v>
                </c:pt>
                <c:pt idx="45655">
                  <c:v>1.0010992999999999</c:v>
                </c:pt>
                <c:pt idx="45656">
                  <c:v>0.98317940000000004</c:v>
                </c:pt>
                <c:pt idx="45657">
                  <c:v>0.99885789999999997</c:v>
                </c:pt>
                <c:pt idx="45658">
                  <c:v>0.99716740000000004</c:v>
                </c:pt>
                <c:pt idx="45659">
                  <c:v>0.97020960000000001</c:v>
                </c:pt>
                <c:pt idx="45660">
                  <c:v>0.98726106000000002</c:v>
                </c:pt>
                <c:pt idx="45661">
                  <c:v>0.99334365000000002</c:v>
                </c:pt>
                <c:pt idx="45662">
                  <c:v>0.9992936</c:v>
                </c:pt>
                <c:pt idx="45663">
                  <c:v>0.93851010000000001</c:v>
                </c:pt>
                <c:pt idx="45664">
                  <c:v>0.99679960000000001</c:v>
                </c:pt>
                <c:pt idx="45665">
                  <c:v>0.99211229999999995</c:v>
                </c:pt>
                <c:pt idx="45666">
                  <c:v>1.0026157</c:v>
                </c:pt>
                <c:pt idx="45667">
                  <c:v>0.98631400000000002</c:v>
                </c:pt>
                <c:pt idx="45668">
                  <c:v>0.8890612</c:v>
                </c:pt>
                <c:pt idx="45669">
                  <c:v>0.97458540000000005</c:v>
                </c:pt>
                <c:pt idx="45670">
                  <c:v>0.97053959999999995</c:v>
                </c:pt>
                <c:pt idx="45671">
                  <c:v>0.98732129999999996</c:v>
                </c:pt>
                <c:pt idx="45672">
                  <c:v>1.0002068</c:v>
                </c:pt>
                <c:pt idx="45673">
                  <c:v>0.99489594000000003</c:v>
                </c:pt>
                <c:pt idx="45674">
                  <c:v>0.97845879999999996</c:v>
                </c:pt>
                <c:pt idx="45675">
                  <c:v>0.99929840000000003</c:v>
                </c:pt>
                <c:pt idx="45676">
                  <c:v>0.97816009999999998</c:v>
                </c:pt>
                <c:pt idx="45677">
                  <c:v>0.99477726</c:v>
                </c:pt>
                <c:pt idx="45678">
                  <c:v>0.99919210000000003</c:v>
                </c:pt>
                <c:pt idx="45679">
                  <c:v>1.0001043000000001</c:v>
                </c:pt>
                <c:pt idx="45680">
                  <c:v>1.0001382999999999</c:v>
                </c:pt>
                <c:pt idx="45681">
                  <c:v>0.99259489999999995</c:v>
                </c:pt>
                <c:pt idx="45682">
                  <c:v>0.9948013</c:v>
                </c:pt>
                <c:pt idx="45683">
                  <c:v>0.99915609999999999</c:v>
                </c:pt>
                <c:pt idx="45684">
                  <c:v>1.0003021000000001</c:v>
                </c:pt>
                <c:pt idx="45685">
                  <c:v>1.0006907</c:v>
                </c:pt>
                <c:pt idx="45686">
                  <c:v>0.99611879999999997</c:v>
                </c:pt>
                <c:pt idx="45687">
                  <c:v>1.0031521000000001</c:v>
                </c:pt>
                <c:pt idx="45688">
                  <c:v>0.99679960000000001</c:v>
                </c:pt>
                <c:pt idx="45689">
                  <c:v>1.0002348000000001</c:v>
                </c:pt>
                <c:pt idx="45690">
                  <c:v>0.93907576999999998</c:v>
                </c:pt>
                <c:pt idx="45691">
                  <c:v>0.9936026</c:v>
                </c:pt>
                <c:pt idx="45692">
                  <c:v>0.99695230000000001</c:v>
                </c:pt>
                <c:pt idx="45693">
                  <c:v>0.96682480000000004</c:v>
                </c:pt>
                <c:pt idx="45694">
                  <c:v>0.99098337000000003</c:v>
                </c:pt>
                <c:pt idx="45695">
                  <c:v>0.93440140000000005</c:v>
                </c:pt>
                <c:pt idx="45696">
                  <c:v>0.99825655999999996</c:v>
                </c:pt>
                <c:pt idx="45697">
                  <c:v>0.99781792999999996</c:v>
                </c:pt>
                <c:pt idx="45698">
                  <c:v>0.99865930000000003</c:v>
                </c:pt>
                <c:pt idx="45699">
                  <c:v>0.99543289999999995</c:v>
                </c:pt>
                <c:pt idx="45700">
                  <c:v>0.97028285000000003</c:v>
                </c:pt>
                <c:pt idx="45701">
                  <c:v>1.0009385</c:v>
                </c:pt>
                <c:pt idx="45702">
                  <c:v>1.0001043000000001</c:v>
                </c:pt>
                <c:pt idx="45703">
                  <c:v>0.98991834999999995</c:v>
                </c:pt>
                <c:pt idx="45704">
                  <c:v>0.99350923000000002</c:v>
                </c:pt>
                <c:pt idx="45705">
                  <c:v>1.0016681000000001</c:v>
                </c:pt>
                <c:pt idx="45706">
                  <c:v>0.99995800000000001</c:v>
                </c:pt>
                <c:pt idx="45707">
                  <c:v>1.0001842999999999</c:v>
                </c:pt>
                <c:pt idx="45708">
                  <c:v>0.98019665</c:v>
                </c:pt>
                <c:pt idx="45709">
                  <c:v>0.99944407000000002</c:v>
                </c:pt>
                <c:pt idx="45710">
                  <c:v>0.98947114000000003</c:v>
                </c:pt>
                <c:pt idx="45711">
                  <c:v>0.99999075999999998</c:v>
                </c:pt>
                <c:pt idx="45712">
                  <c:v>0.97461640000000005</c:v>
                </c:pt>
                <c:pt idx="45713">
                  <c:v>0.98743890000000001</c:v>
                </c:pt>
                <c:pt idx="45714">
                  <c:v>0.99696492999999997</c:v>
                </c:pt>
                <c:pt idx="45715">
                  <c:v>0.99992300000000001</c:v>
                </c:pt>
                <c:pt idx="45716">
                  <c:v>0.99179286</c:v>
                </c:pt>
                <c:pt idx="45717">
                  <c:v>0.99318384999999998</c:v>
                </c:pt>
                <c:pt idx="45718">
                  <c:v>1.0008090999999999</c:v>
                </c:pt>
                <c:pt idx="45719">
                  <c:v>0.99705750000000004</c:v>
                </c:pt>
                <c:pt idx="45720">
                  <c:v>0.9705511</c:v>
                </c:pt>
                <c:pt idx="45721">
                  <c:v>0.99980979999999997</c:v>
                </c:pt>
                <c:pt idx="45722">
                  <c:v>0.99247960000000002</c:v>
                </c:pt>
                <c:pt idx="45723">
                  <c:v>0.98199360000000002</c:v>
                </c:pt>
                <c:pt idx="45724">
                  <c:v>0.98891340000000005</c:v>
                </c:pt>
                <c:pt idx="45725">
                  <c:v>0.99901026000000004</c:v>
                </c:pt>
                <c:pt idx="45726">
                  <c:v>0.99425540000000001</c:v>
                </c:pt>
                <c:pt idx="45727">
                  <c:v>1.0004048000000001</c:v>
                </c:pt>
                <c:pt idx="45728">
                  <c:v>0.99733377000000001</c:v>
                </c:pt>
                <c:pt idx="45729">
                  <c:v>1.0006048999999999</c:v>
                </c:pt>
                <c:pt idx="45730">
                  <c:v>1.0008379999999999</c:v>
                </c:pt>
                <c:pt idx="45731">
                  <c:v>0.96078220000000003</c:v>
                </c:pt>
                <c:pt idx="45732">
                  <c:v>1.0000699</c:v>
                </c:pt>
                <c:pt idx="45733">
                  <c:v>0.98034509999999997</c:v>
                </c:pt>
                <c:pt idx="45734">
                  <c:v>0.98778909999999998</c:v>
                </c:pt>
                <c:pt idx="45735">
                  <c:v>0.99162499999999998</c:v>
                </c:pt>
                <c:pt idx="45736">
                  <c:v>1.0003861000000001</c:v>
                </c:pt>
                <c:pt idx="45737">
                  <c:v>1.0029583</c:v>
                </c:pt>
                <c:pt idx="45738">
                  <c:v>1.0027462</c:v>
                </c:pt>
                <c:pt idx="45739">
                  <c:v>1.0004253000000001</c:v>
                </c:pt>
                <c:pt idx="45740">
                  <c:v>0.99616579999999999</c:v>
                </c:pt>
                <c:pt idx="45741">
                  <c:v>0.99233519999999997</c:v>
                </c:pt>
                <c:pt idx="45742">
                  <c:v>0.99688876000000004</c:v>
                </c:pt>
                <c:pt idx="45743">
                  <c:v>0.96000269999999999</c:v>
                </c:pt>
                <c:pt idx="45744">
                  <c:v>0.99891779999999997</c:v>
                </c:pt>
                <c:pt idx="45745">
                  <c:v>0.99989090000000003</c:v>
                </c:pt>
                <c:pt idx="45746">
                  <c:v>0.98304029999999998</c:v>
                </c:pt>
                <c:pt idx="45747">
                  <c:v>0.99978745000000002</c:v>
                </c:pt>
                <c:pt idx="45748">
                  <c:v>0.99253650000000004</c:v>
                </c:pt>
                <c:pt idx="45749">
                  <c:v>0.99951259999999997</c:v>
                </c:pt>
                <c:pt idx="45750">
                  <c:v>0.99328930000000004</c:v>
                </c:pt>
                <c:pt idx="45751">
                  <c:v>1.0011327999999999</c:v>
                </c:pt>
                <c:pt idx="45752">
                  <c:v>1.0025531000000001</c:v>
                </c:pt>
                <c:pt idx="45753">
                  <c:v>0.99864799999999998</c:v>
                </c:pt>
                <c:pt idx="45754">
                  <c:v>1.0012728</c:v>
                </c:pt>
                <c:pt idx="45755">
                  <c:v>0.95527625000000005</c:v>
                </c:pt>
                <c:pt idx="45756">
                  <c:v>0.96933853999999997</c:v>
                </c:pt>
                <c:pt idx="45757">
                  <c:v>0.96545499999999995</c:v>
                </c:pt>
                <c:pt idx="45758">
                  <c:v>1.0004090000000001</c:v>
                </c:pt>
                <c:pt idx="45759">
                  <c:v>1.0005923999999999</c:v>
                </c:pt>
                <c:pt idx="45760">
                  <c:v>1.0003883</c:v>
                </c:pt>
                <c:pt idx="45761">
                  <c:v>0.99706910000000004</c:v>
                </c:pt>
                <c:pt idx="45762">
                  <c:v>1.0000880000000001</c:v>
                </c:pt>
                <c:pt idx="45763">
                  <c:v>0.99232566</c:v>
                </c:pt>
                <c:pt idx="45764">
                  <c:v>0.99617789999999995</c:v>
                </c:pt>
                <c:pt idx="45765">
                  <c:v>0.99934480000000003</c:v>
                </c:pt>
                <c:pt idx="45766">
                  <c:v>0.99277870000000001</c:v>
                </c:pt>
                <c:pt idx="45767">
                  <c:v>0.96940510000000002</c:v>
                </c:pt>
                <c:pt idx="45768">
                  <c:v>1.001282</c:v>
                </c:pt>
                <c:pt idx="45769">
                  <c:v>0.98902303000000003</c:v>
                </c:pt>
                <c:pt idx="45770">
                  <c:v>1.0001496000000001</c:v>
                </c:pt>
                <c:pt idx="45771">
                  <c:v>1.0015246</c:v>
                </c:pt>
                <c:pt idx="45772">
                  <c:v>0.99926095999999998</c:v>
                </c:pt>
                <c:pt idx="45773">
                  <c:v>0.96643959999999995</c:v>
                </c:pt>
                <c:pt idx="45774">
                  <c:v>0.96125084000000005</c:v>
                </c:pt>
                <c:pt idx="45775">
                  <c:v>0.99967980000000001</c:v>
                </c:pt>
                <c:pt idx="45776">
                  <c:v>1.0011771</c:v>
                </c:pt>
                <c:pt idx="45777">
                  <c:v>0.98244213999999996</c:v>
                </c:pt>
                <c:pt idx="45778">
                  <c:v>0.98915710000000001</c:v>
                </c:pt>
                <c:pt idx="45779">
                  <c:v>1.0031388000000001</c:v>
                </c:pt>
                <c:pt idx="45780">
                  <c:v>1.0014141000000001</c:v>
                </c:pt>
                <c:pt idx="45781">
                  <c:v>0.98119990000000001</c:v>
                </c:pt>
                <c:pt idx="45782">
                  <c:v>0.96997493999999995</c:v>
                </c:pt>
                <c:pt idx="45783">
                  <c:v>1.0019187000000001</c:v>
                </c:pt>
                <c:pt idx="45784">
                  <c:v>0.99153762999999995</c:v>
                </c:pt>
                <c:pt idx="45785">
                  <c:v>1.000508</c:v>
                </c:pt>
                <c:pt idx="45786">
                  <c:v>0.9874676</c:v>
                </c:pt>
                <c:pt idx="45787">
                  <c:v>1.0008520000000001</c:v>
                </c:pt>
                <c:pt idx="45788">
                  <c:v>0.97023915999999999</c:v>
                </c:pt>
                <c:pt idx="45789">
                  <c:v>0.97841745999999996</c:v>
                </c:pt>
                <c:pt idx="45790">
                  <c:v>0.99323779999999995</c:v>
                </c:pt>
                <c:pt idx="45791">
                  <c:v>0.98942494000000003</c:v>
                </c:pt>
                <c:pt idx="45792">
                  <c:v>1.0021827999999999</c:v>
                </c:pt>
                <c:pt idx="45793">
                  <c:v>1.0006025999999999</c:v>
                </c:pt>
                <c:pt idx="45794">
                  <c:v>1.0007868</c:v>
                </c:pt>
                <c:pt idx="45795">
                  <c:v>0.98481065000000001</c:v>
                </c:pt>
                <c:pt idx="45796">
                  <c:v>0.99892040000000004</c:v>
                </c:pt>
                <c:pt idx="45797">
                  <c:v>0.99973093999999996</c:v>
                </c:pt>
                <c:pt idx="45798">
                  <c:v>0.99817489999999998</c:v>
                </c:pt>
                <c:pt idx="45799">
                  <c:v>0.96436489999999997</c:v>
                </c:pt>
                <c:pt idx="45800">
                  <c:v>0.98901075000000005</c:v>
                </c:pt>
                <c:pt idx="45801">
                  <c:v>0.98711570000000004</c:v>
                </c:pt>
                <c:pt idx="45802">
                  <c:v>0.9863518</c:v>
                </c:pt>
                <c:pt idx="45803">
                  <c:v>0.99963707000000002</c:v>
                </c:pt>
                <c:pt idx="45804">
                  <c:v>1.0014687</c:v>
                </c:pt>
                <c:pt idx="45805">
                  <c:v>0.99692840000000005</c:v>
                </c:pt>
                <c:pt idx="45806">
                  <c:v>0.99207014000000004</c:v>
                </c:pt>
                <c:pt idx="45807">
                  <c:v>0.98480767000000002</c:v>
                </c:pt>
                <c:pt idx="45808">
                  <c:v>1.000686</c:v>
                </c:pt>
                <c:pt idx="45809">
                  <c:v>0.98557930000000005</c:v>
                </c:pt>
                <c:pt idx="45810">
                  <c:v>0.99649500000000002</c:v>
                </c:pt>
                <c:pt idx="45811">
                  <c:v>1.0012896</c:v>
                </c:pt>
                <c:pt idx="45812">
                  <c:v>0.98975109999999999</c:v>
                </c:pt>
                <c:pt idx="45813">
                  <c:v>0.99284280000000003</c:v>
                </c:pt>
                <c:pt idx="45814">
                  <c:v>0.99873800000000001</c:v>
                </c:pt>
                <c:pt idx="45815">
                  <c:v>0.98278430000000006</c:v>
                </c:pt>
                <c:pt idx="45816">
                  <c:v>0.97378880000000001</c:v>
                </c:pt>
                <c:pt idx="45817">
                  <c:v>0.98027056000000001</c:v>
                </c:pt>
                <c:pt idx="45818">
                  <c:v>0.99921839999999995</c:v>
                </c:pt>
                <c:pt idx="45819">
                  <c:v>0.99058824999999995</c:v>
                </c:pt>
                <c:pt idx="45820">
                  <c:v>1.0015799000000001</c:v>
                </c:pt>
                <c:pt idx="45821">
                  <c:v>0.98474899999999999</c:v>
                </c:pt>
                <c:pt idx="45822">
                  <c:v>0.99786483999999998</c:v>
                </c:pt>
                <c:pt idx="45823">
                  <c:v>0.98135470000000002</c:v>
                </c:pt>
                <c:pt idx="45824">
                  <c:v>0.98478334999999995</c:v>
                </c:pt>
                <c:pt idx="45825">
                  <c:v>0.98506229999999995</c:v>
                </c:pt>
                <c:pt idx="45826">
                  <c:v>0.99934330000000005</c:v>
                </c:pt>
                <c:pt idx="45827">
                  <c:v>1.0033616000000001</c:v>
                </c:pt>
                <c:pt idx="45828">
                  <c:v>0.95206564999999999</c:v>
                </c:pt>
                <c:pt idx="45829">
                  <c:v>0.99881799999999998</c:v>
                </c:pt>
                <c:pt idx="45830">
                  <c:v>1.0010859000000001</c:v>
                </c:pt>
                <c:pt idx="45831">
                  <c:v>1.000154</c:v>
                </c:pt>
                <c:pt idx="45832">
                  <c:v>0.9974343</c:v>
                </c:pt>
                <c:pt idx="45833">
                  <c:v>1.0019141</c:v>
                </c:pt>
                <c:pt idx="45834">
                  <c:v>1.0009015999999999</c:v>
                </c:pt>
                <c:pt idx="45835">
                  <c:v>0.99239599999999994</c:v>
                </c:pt>
                <c:pt idx="45836">
                  <c:v>0.98775250000000003</c:v>
                </c:pt>
                <c:pt idx="45837">
                  <c:v>0.99551255000000005</c:v>
                </c:pt>
                <c:pt idx="45838">
                  <c:v>0.99978787000000002</c:v>
                </c:pt>
                <c:pt idx="45839">
                  <c:v>0.99992985000000001</c:v>
                </c:pt>
                <c:pt idx="45840">
                  <c:v>0.99336820000000003</c:v>
                </c:pt>
                <c:pt idx="45841">
                  <c:v>1.0028170000000001</c:v>
                </c:pt>
                <c:pt idx="45842">
                  <c:v>0.97779225999999997</c:v>
                </c:pt>
                <c:pt idx="45843">
                  <c:v>0.95580339999999997</c:v>
                </c:pt>
                <c:pt idx="45844">
                  <c:v>0.99852145000000003</c:v>
                </c:pt>
                <c:pt idx="45845">
                  <c:v>0.99796300000000004</c:v>
                </c:pt>
                <c:pt idx="45846">
                  <c:v>1.0012093</c:v>
                </c:pt>
                <c:pt idx="45847">
                  <c:v>0.99970079999999995</c:v>
                </c:pt>
                <c:pt idx="45848">
                  <c:v>1.0003797000000001</c:v>
                </c:pt>
                <c:pt idx="45849">
                  <c:v>0.99392119999999995</c:v>
                </c:pt>
                <c:pt idx="45850">
                  <c:v>1.0017457999999999</c:v>
                </c:pt>
                <c:pt idx="45851">
                  <c:v>0.99381953000000001</c:v>
                </c:pt>
                <c:pt idx="45852">
                  <c:v>0.99769384000000005</c:v>
                </c:pt>
                <c:pt idx="45853">
                  <c:v>0.9978804</c:v>
                </c:pt>
                <c:pt idx="45854">
                  <c:v>0.98778164000000002</c:v>
                </c:pt>
                <c:pt idx="45855">
                  <c:v>0.99830730000000001</c:v>
                </c:pt>
                <c:pt idx="45856">
                  <c:v>1.0010234</c:v>
                </c:pt>
                <c:pt idx="45857">
                  <c:v>0.99939520000000004</c:v>
                </c:pt>
                <c:pt idx="45858">
                  <c:v>0.98528760000000004</c:v>
                </c:pt>
                <c:pt idx="45859">
                  <c:v>0.99247229999999997</c:v>
                </c:pt>
                <c:pt idx="45860">
                  <c:v>0.99953780000000003</c:v>
                </c:pt>
                <c:pt idx="45861">
                  <c:v>1.0006832999999999</c:v>
                </c:pt>
                <c:pt idx="45862">
                  <c:v>0.98577433999999997</c:v>
                </c:pt>
                <c:pt idx="45863">
                  <c:v>0.99958959999999997</c:v>
                </c:pt>
                <c:pt idx="45864">
                  <c:v>0.99142759999999996</c:v>
                </c:pt>
                <c:pt idx="45865">
                  <c:v>1.0009391000000001</c:v>
                </c:pt>
                <c:pt idx="45866">
                  <c:v>0.99992009999999998</c:v>
                </c:pt>
                <c:pt idx="45867">
                  <c:v>1.0004705</c:v>
                </c:pt>
                <c:pt idx="45868">
                  <c:v>0.9890795</c:v>
                </c:pt>
                <c:pt idx="45869">
                  <c:v>1.0001268000000001</c:v>
                </c:pt>
                <c:pt idx="45870">
                  <c:v>0.99866189999999999</c:v>
                </c:pt>
                <c:pt idx="45871">
                  <c:v>0.98780579999999996</c:v>
                </c:pt>
                <c:pt idx="45872">
                  <c:v>0.99113094999999996</c:v>
                </c:pt>
                <c:pt idx="45873">
                  <c:v>0.9977104</c:v>
                </c:pt>
                <c:pt idx="45874">
                  <c:v>0.96165880000000004</c:v>
                </c:pt>
                <c:pt idx="45875">
                  <c:v>0.99448526000000004</c:v>
                </c:pt>
                <c:pt idx="45876">
                  <c:v>0.99870676000000003</c:v>
                </c:pt>
                <c:pt idx="45877">
                  <c:v>0.99071419999999999</c:v>
                </c:pt>
                <c:pt idx="45878">
                  <c:v>1.0005434</c:v>
                </c:pt>
                <c:pt idx="45879">
                  <c:v>0.99956392999999999</c:v>
                </c:pt>
                <c:pt idx="45880">
                  <c:v>0.98614329999999994</c:v>
                </c:pt>
                <c:pt idx="45881">
                  <c:v>1.00162</c:v>
                </c:pt>
                <c:pt idx="45882">
                  <c:v>0.98287416000000005</c:v>
                </c:pt>
                <c:pt idx="45883">
                  <c:v>0.99844396000000002</c:v>
                </c:pt>
                <c:pt idx="45884">
                  <c:v>0.99168849999999997</c:v>
                </c:pt>
                <c:pt idx="45885">
                  <c:v>0.98467910000000003</c:v>
                </c:pt>
                <c:pt idx="45886">
                  <c:v>0.99983394000000003</c:v>
                </c:pt>
                <c:pt idx="45887">
                  <c:v>0.99452459999999998</c:v>
                </c:pt>
                <c:pt idx="45888">
                  <c:v>1.0003818</c:v>
                </c:pt>
                <c:pt idx="45889">
                  <c:v>0.99734500000000004</c:v>
                </c:pt>
                <c:pt idx="45890">
                  <c:v>0.99463539999999995</c:v>
                </c:pt>
                <c:pt idx="45891">
                  <c:v>1.0010948</c:v>
                </c:pt>
                <c:pt idx="45892">
                  <c:v>0.97969910000000004</c:v>
                </c:pt>
                <c:pt idx="45893">
                  <c:v>0.99947810000000004</c:v>
                </c:pt>
                <c:pt idx="45894">
                  <c:v>0.99942120000000001</c:v>
                </c:pt>
                <c:pt idx="45895">
                  <c:v>0.98547039999999997</c:v>
                </c:pt>
                <c:pt idx="45896">
                  <c:v>0.96084499999999995</c:v>
                </c:pt>
                <c:pt idx="45897">
                  <c:v>1.0008801000000001</c:v>
                </c:pt>
                <c:pt idx="45898">
                  <c:v>0.99864215000000001</c:v>
                </c:pt>
                <c:pt idx="45899">
                  <c:v>0.98438020000000004</c:v>
                </c:pt>
                <c:pt idx="45900">
                  <c:v>0.98812776999999996</c:v>
                </c:pt>
                <c:pt idx="45901">
                  <c:v>0.99355159999999998</c:v>
                </c:pt>
                <c:pt idx="45902">
                  <c:v>0.99727109999999997</c:v>
                </c:pt>
                <c:pt idx="45903">
                  <c:v>0.99305564000000002</c:v>
                </c:pt>
                <c:pt idx="45904">
                  <c:v>0.98587703999999998</c:v>
                </c:pt>
                <c:pt idx="45905">
                  <c:v>1.001199</c:v>
                </c:pt>
                <c:pt idx="45906">
                  <c:v>1.0004644</c:v>
                </c:pt>
                <c:pt idx="45907">
                  <c:v>0.99677870000000002</c:v>
                </c:pt>
                <c:pt idx="45908">
                  <c:v>0.98392809999999997</c:v>
                </c:pt>
                <c:pt idx="45909">
                  <c:v>0.99776876000000003</c:v>
                </c:pt>
                <c:pt idx="45910">
                  <c:v>0.8928043</c:v>
                </c:pt>
                <c:pt idx="45911">
                  <c:v>0.99236150000000001</c:v>
                </c:pt>
                <c:pt idx="45912">
                  <c:v>0.99177490000000001</c:v>
                </c:pt>
                <c:pt idx="45913">
                  <c:v>1.0009385</c:v>
                </c:pt>
                <c:pt idx="45914">
                  <c:v>0.99331800000000003</c:v>
                </c:pt>
                <c:pt idx="45915">
                  <c:v>0.99915385000000001</c:v>
                </c:pt>
                <c:pt idx="45916">
                  <c:v>0.99732374999999995</c:v>
                </c:pt>
                <c:pt idx="45917">
                  <c:v>1.0003067000000001</c:v>
                </c:pt>
                <c:pt idx="45918">
                  <c:v>0.9999093</c:v>
                </c:pt>
                <c:pt idx="45919">
                  <c:v>1.0007339</c:v>
                </c:pt>
                <c:pt idx="45920">
                  <c:v>0.99847149999999996</c:v>
                </c:pt>
                <c:pt idx="45921">
                  <c:v>0.99983650000000002</c:v>
                </c:pt>
                <c:pt idx="45922">
                  <c:v>1.0012093</c:v>
                </c:pt>
                <c:pt idx="45923">
                  <c:v>1.0018172999999999</c:v>
                </c:pt>
                <c:pt idx="45924">
                  <c:v>1.0005862999999999</c:v>
                </c:pt>
                <c:pt idx="45925">
                  <c:v>0.98946049999999997</c:v>
                </c:pt>
                <c:pt idx="45926">
                  <c:v>0.99991392999999995</c:v>
                </c:pt>
                <c:pt idx="45927">
                  <c:v>0.99867669999999997</c:v>
                </c:pt>
                <c:pt idx="45928">
                  <c:v>0.99285219999999996</c:v>
                </c:pt>
                <c:pt idx="45929">
                  <c:v>0.97856045000000003</c:v>
                </c:pt>
                <c:pt idx="45930">
                  <c:v>0.96690536000000005</c:v>
                </c:pt>
                <c:pt idx="45931">
                  <c:v>1.0026362</c:v>
                </c:pt>
                <c:pt idx="45932">
                  <c:v>1.0003861999999999</c:v>
                </c:pt>
                <c:pt idx="45933">
                  <c:v>0.99184090000000003</c:v>
                </c:pt>
                <c:pt idx="45934">
                  <c:v>0.98369675999999995</c:v>
                </c:pt>
                <c:pt idx="45935">
                  <c:v>0.97041239999999995</c:v>
                </c:pt>
                <c:pt idx="45936">
                  <c:v>0.99989729999999999</c:v>
                </c:pt>
                <c:pt idx="45937">
                  <c:v>0.99330324000000003</c:v>
                </c:pt>
                <c:pt idx="45938">
                  <c:v>0.97103125000000001</c:v>
                </c:pt>
                <c:pt idx="45939">
                  <c:v>0.8552575</c:v>
                </c:pt>
                <c:pt idx="45940">
                  <c:v>0.994641</c:v>
                </c:pt>
                <c:pt idx="45941">
                  <c:v>0.9999709</c:v>
                </c:pt>
                <c:pt idx="45942">
                  <c:v>0.98829067000000004</c:v>
                </c:pt>
                <c:pt idx="45943">
                  <c:v>0.97051834999999997</c:v>
                </c:pt>
                <c:pt idx="45944">
                  <c:v>0.94660889999999998</c:v>
                </c:pt>
                <c:pt idx="45945">
                  <c:v>0.98826720000000001</c:v>
                </c:pt>
                <c:pt idx="45946">
                  <c:v>0.99558999999999997</c:v>
                </c:pt>
                <c:pt idx="45947">
                  <c:v>0.99235340000000005</c:v>
                </c:pt>
                <c:pt idx="45948">
                  <c:v>1.0002671000000001</c:v>
                </c:pt>
                <c:pt idx="45949">
                  <c:v>1.0003223000000001</c:v>
                </c:pt>
                <c:pt idx="45950">
                  <c:v>1.0002711</c:v>
                </c:pt>
                <c:pt idx="45951">
                  <c:v>0.94557950000000002</c:v>
                </c:pt>
                <c:pt idx="45952">
                  <c:v>1.0014050999999999</c:v>
                </c:pt>
                <c:pt idx="45953">
                  <c:v>0.98283756</c:v>
                </c:pt>
                <c:pt idx="45954">
                  <c:v>1.0021504000000001</c:v>
                </c:pt>
                <c:pt idx="45955">
                  <c:v>0.99030989999999997</c:v>
                </c:pt>
                <c:pt idx="45956">
                  <c:v>0.99792309999999995</c:v>
                </c:pt>
                <c:pt idx="45957">
                  <c:v>0.99445729999999999</c:v>
                </c:pt>
                <c:pt idx="45958">
                  <c:v>0.99163319999999999</c:v>
                </c:pt>
                <c:pt idx="45959">
                  <c:v>0.97586609999999996</c:v>
                </c:pt>
                <c:pt idx="45960">
                  <c:v>0.98745704000000001</c:v>
                </c:pt>
                <c:pt idx="45961">
                  <c:v>0.98668473999999995</c:v>
                </c:pt>
                <c:pt idx="45962">
                  <c:v>0.99836820000000004</c:v>
                </c:pt>
                <c:pt idx="45963">
                  <c:v>0.98313110000000004</c:v>
                </c:pt>
                <c:pt idx="45964">
                  <c:v>0.97698189999999996</c:v>
                </c:pt>
                <c:pt idx="45965">
                  <c:v>0.99998355000000005</c:v>
                </c:pt>
                <c:pt idx="45966">
                  <c:v>1.0020875</c:v>
                </c:pt>
                <c:pt idx="45967">
                  <c:v>0.99982435000000003</c:v>
                </c:pt>
                <c:pt idx="45968">
                  <c:v>1.0010771999999999</c:v>
                </c:pt>
                <c:pt idx="45969">
                  <c:v>1.0010359</c:v>
                </c:pt>
                <c:pt idx="45970">
                  <c:v>1.0001723</c:v>
                </c:pt>
                <c:pt idx="45971">
                  <c:v>0.99275774000000006</c:v>
                </c:pt>
                <c:pt idx="45972">
                  <c:v>0.99758696999999996</c:v>
                </c:pt>
                <c:pt idx="45973">
                  <c:v>0.9996912</c:v>
                </c:pt>
                <c:pt idx="45974">
                  <c:v>0.99748844000000003</c:v>
                </c:pt>
                <c:pt idx="45975">
                  <c:v>0.99950844000000005</c:v>
                </c:pt>
                <c:pt idx="45976">
                  <c:v>0.99641997000000004</c:v>
                </c:pt>
                <c:pt idx="45977">
                  <c:v>0.96817450000000005</c:v>
                </c:pt>
                <c:pt idx="45978">
                  <c:v>0.99018649999999997</c:v>
                </c:pt>
                <c:pt idx="45979">
                  <c:v>0.98374695000000001</c:v>
                </c:pt>
                <c:pt idx="45980">
                  <c:v>0.92405990000000005</c:v>
                </c:pt>
                <c:pt idx="45981">
                  <c:v>0.99809499999999995</c:v>
                </c:pt>
                <c:pt idx="45982">
                  <c:v>0.9852225</c:v>
                </c:pt>
                <c:pt idx="45983">
                  <c:v>0.9788017</c:v>
                </c:pt>
                <c:pt idx="45984">
                  <c:v>0.99371109999999996</c:v>
                </c:pt>
                <c:pt idx="45985">
                  <c:v>0.99372417000000002</c:v>
                </c:pt>
                <c:pt idx="45986">
                  <c:v>0.99956909999999999</c:v>
                </c:pt>
                <c:pt idx="45987">
                  <c:v>1.0013851</c:v>
                </c:pt>
                <c:pt idx="45988">
                  <c:v>0.94331509999999996</c:v>
                </c:pt>
                <c:pt idx="45989">
                  <c:v>0.99987879999999996</c:v>
                </c:pt>
                <c:pt idx="45990">
                  <c:v>1.0009345000000001</c:v>
                </c:pt>
                <c:pt idx="45991">
                  <c:v>1.0009881</c:v>
                </c:pt>
                <c:pt idx="45992">
                  <c:v>1.0021796999999999</c:v>
                </c:pt>
                <c:pt idx="45993">
                  <c:v>1.0014209999999999</c:v>
                </c:pt>
                <c:pt idx="45994">
                  <c:v>1.0013300999999999</c:v>
                </c:pt>
                <c:pt idx="45995">
                  <c:v>0.99538165000000001</c:v>
                </c:pt>
                <c:pt idx="45996">
                  <c:v>1.0010319000000001</c:v>
                </c:pt>
                <c:pt idx="45997">
                  <c:v>0.99971944000000001</c:v>
                </c:pt>
                <c:pt idx="45998">
                  <c:v>0.9994092</c:v>
                </c:pt>
                <c:pt idx="45999">
                  <c:v>0.99991392999999995</c:v>
                </c:pt>
                <c:pt idx="46000">
                  <c:v>0.98515606</c:v>
                </c:pt>
                <c:pt idx="46001">
                  <c:v>1.0018018</c:v>
                </c:pt>
                <c:pt idx="46002">
                  <c:v>0.96804535000000003</c:v>
                </c:pt>
                <c:pt idx="46003">
                  <c:v>0.98984229999999995</c:v>
                </c:pt>
                <c:pt idx="46004">
                  <c:v>0.99803364000000006</c:v>
                </c:pt>
                <c:pt idx="46005">
                  <c:v>0.99697080000000005</c:v>
                </c:pt>
                <c:pt idx="46006">
                  <c:v>0.99977640000000001</c:v>
                </c:pt>
                <c:pt idx="46007">
                  <c:v>0.99183120000000002</c:v>
                </c:pt>
                <c:pt idx="46008">
                  <c:v>0.99252724999999997</c:v>
                </c:pt>
                <c:pt idx="46009">
                  <c:v>0.99302672999999997</c:v>
                </c:pt>
                <c:pt idx="46010">
                  <c:v>0.99138300000000001</c:v>
                </c:pt>
                <c:pt idx="46011">
                  <c:v>0.99807179999999995</c:v>
                </c:pt>
                <c:pt idx="46012">
                  <c:v>0.89706284000000003</c:v>
                </c:pt>
                <c:pt idx="46013">
                  <c:v>0.92171599999999998</c:v>
                </c:pt>
                <c:pt idx="46014">
                  <c:v>0.99928665000000005</c:v>
                </c:pt>
                <c:pt idx="46015">
                  <c:v>0.99218404000000004</c:v>
                </c:pt>
                <c:pt idx="46016">
                  <c:v>1.0015099000000001</c:v>
                </c:pt>
                <c:pt idx="46017">
                  <c:v>0.96921784</c:v>
                </c:pt>
                <c:pt idx="46018">
                  <c:v>0.94383496</c:v>
                </c:pt>
                <c:pt idx="46019">
                  <c:v>0.98421769999999997</c:v>
                </c:pt>
                <c:pt idx="46020">
                  <c:v>0.99701700000000004</c:v>
                </c:pt>
                <c:pt idx="46021">
                  <c:v>0.99751573999999998</c:v>
                </c:pt>
                <c:pt idx="46022">
                  <c:v>0.99953970000000003</c:v>
                </c:pt>
                <c:pt idx="46023">
                  <c:v>1.0015026</c:v>
                </c:pt>
                <c:pt idx="46024">
                  <c:v>0.99868849999999998</c:v>
                </c:pt>
                <c:pt idx="46025">
                  <c:v>1.0005879</c:v>
                </c:pt>
                <c:pt idx="46026">
                  <c:v>0.99559880000000001</c:v>
                </c:pt>
                <c:pt idx="46027">
                  <c:v>0.9946528</c:v>
                </c:pt>
                <c:pt idx="46028">
                  <c:v>1.0032245</c:v>
                </c:pt>
                <c:pt idx="46029">
                  <c:v>0.98047740000000005</c:v>
                </c:pt>
                <c:pt idx="46030">
                  <c:v>0.99802566000000004</c:v>
                </c:pt>
                <c:pt idx="46031">
                  <c:v>0.98498713999999998</c:v>
                </c:pt>
                <c:pt idx="46032">
                  <c:v>0.97879046000000003</c:v>
                </c:pt>
                <c:pt idx="46033">
                  <c:v>0.99998355000000005</c:v>
                </c:pt>
                <c:pt idx="46034">
                  <c:v>0.99408704000000003</c:v>
                </c:pt>
                <c:pt idx="46035">
                  <c:v>1.0008082</c:v>
                </c:pt>
                <c:pt idx="46036">
                  <c:v>0.99571043000000004</c:v>
                </c:pt>
                <c:pt idx="46037">
                  <c:v>0.99867874000000001</c:v>
                </c:pt>
                <c:pt idx="46038">
                  <c:v>0.99147700000000005</c:v>
                </c:pt>
                <c:pt idx="46039">
                  <c:v>0.99920189999999998</c:v>
                </c:pt>
                <c:pt idx="46040">
                  <c:v>0.99150550000000004</c:v>
                </c:pt>
                <c:pt idx="46041">
                  <c:v>1.0025312</c:v>
                </c:pt>
                <c:pt idx="46042">
                  <c:v>0.99963707000000002</c:v>
                </c:pt>
                <c:pt idx="46043">
                  <c:v>0.9861354</c:v>
                </c:pt>
                <c:pt idx="46044">
                  <c:v>0.98846650000000003</c:v>
                </c:pt>
                <c:pt idx="46045">
                  <c:v>0.99079119999999998</c:v>
                </c:pt>
                <c:pt idx="46046">
                  <c:v>0.98123026000000002</c:v>
                </c:pt>
                <c:pt idx="46047">
                  <c:v>0.99455249999999995</c:v>
                </c:pt>
                <c:pt idx="46048">
                  <c:v>1.0013734000000001</c:v>
                </c:pt>
                <c:pt idx="46049">
                  <c:v>0.99494269999999996</c:v>
                </c:pt>
                <c:pt idx="46050">
                  <c:v>0.89528470000000004</c:v>
                </c:pt>
                <c:pt idx="46051">
                  <c:v>1.0003321000000001</c:v>
                </c:pt>
                <c:pt idx="46052">
                  <c:v>0.99918180000000001</c:v>
                </c:pt>
                <c:pt idx="46053">
                  <c:v>1.0015166</c:v>
                </c:pt>
                <c:pt idx="46054">
                  <c:v>0.99964445999999996</c:v>
                </c:pt>
                <c:pt idx="46055">
                  <c:v>1.0008832000000001</c:v>
                </c:pt>
                <c:pt idx="46056">
                  <c:v>0.99805593000000004</c:v>
                </c:pt>
                <c:pt idx="46057">
                  <c:v>0.94484705000000002</c:v>
                </c:pt>
                <c:pt idx="46058">
                  <c:v>0.97622544</c:v>
                </c:pt>
                <c:pt idx="46059">
                  <c:v>0.99457490000000004</c:v>
                </c:pt>
                <c:pt idx="46060">
                  <c:v>0.99790979999999996</c:v>
                </c:pt>
                <c:pt idx="46061">
                  <c:v>0.98913399999999996</c:v>
                </c:pt>
                <c:pt idx="46062">
                  <c:v>1.000203</c:v>
                </c:pt>
                <c:pt idx="46063">
                  <c:v>1.0018312</c:v>
                </c:pt>
                <c:pt idx="46064">
                  <c:v>0.98792619999999998</c:v>
                </c:pt>
                <c:pt idx="46065">
                  <c:v>0.99942730000000002</c:v>
                </c:pt>
                <c:pt idx="46066">
                  <c:v>0.9960755</c:v>
                </c:pt>
                <c:pt idx="46067">
                  <c:v>0.98525815999999999</c:v>
                </c:pt>
                <c:pt idx="46068">
                  <c:v>0.97660930000000001</c:v>
                </c:pt>
                <c:pt idx="46069">
                  <c:v>0.96808609999999995</c:v>
                </c:pt>
                <c:pt idx="46070">
                  <c:v>0.99673820000000002</c:v>
                </c:pt>
                <c:pt idx="46071">
                  <c:v>0.96923530000000002</c:v>
                </c:pt>
                <c:pt idx="46072">
                  <c:v>0.99979850000000003</c:v>
                </c:pt>
                <c:pt idx="46073">
                  <c:v>1.001331</c:v>
                </c:pt>
                <c:pt idx="46074">
                  <c:v>0.99528724000000002</c:v>
                </c:pt>
                <c:pt idx="46075">
                  <c:v>0.95524980000000004</c:v>
                </c:pt>
                <c:pt idx="46076">
                  <c:v>0.99893089999999995</c:v>
                </c:pt>
                <c:pt idx="46077">
                  <c:v>0.99017440000000001</c:v>
                </c:pt>
                <c:pt idx="46078">
                  <c:v>0.99250389999999999</c:v>
                </c:pt>
                <c:pt idx="46079">
                  <c:v>0.99070069999999999</c:v>
                </c:pt>
                <c:pt idx="46080">
                  <c:v>0.99703217</c:v>
                </c:pt>
                <c:pt idx="46081">
                  <c:v>0.99091320000000005</c:v>
                </c:pt>
                <c:pt idx="46082">
                  <c:v>1.0002458000000001</c:v>
                </c:pt>
                <c:pt idx="46083">
                  <c:v>0.97651153999999996</c:v>
                </c:pt>
                <c:pt idx="46084">
                  <c:v>0.99912160000000005</c:v>
                </c:pt>
                <c:pt idx="46085">
                  <c:v>0.99302374999999998</c:v>
                </c:pt>
                <c:pt idx="46086">
                  <c:v>0.99628369999999999</c:v>
                </c:pt>
                <c:pt idx="46087">
                  <c:v>0.99836206000000005</c:v>
                </c:pt>
                <c:pt idx="46088">
                  <c:v>0.99853970000000003</c:v>
                </c:pt>
                <c:pt idx="46089">
                  <c:v>0.99780789999999997</c:v>
                </c:pt>
                <c:pt idx="46090">
                  <c:v>0.97285909999999998</c:v>
                </c:pt>
                <c:pt idx="46091">
                  <c:v>0.992309</c:v>
                </c:pt>
                <c:pt idx="46092">
                  <c:v>0.94149815999999997</c:v>
                </c:pt>
                <c:pt idx="46093">
                  <c:v>0.97351557</c:v>
                </c:pt>
                <c:pt idx="46094">
                  <c:v>1.0019347999999999</c:v>
                </c:pt>
                <c:pt idx="46095">
                  <c:v>1.0008937</c:v>
                </c:pt>
                <c:pt idx="46096">
                  <c:v>0.96471804000000005</c:v>
                </c:pt>
                <c:pt idx="46097">
                  <c:v>0.97790920000000003</c:v>
                </c:pt>
                <c:pt idx="46098">
                  <c:v>0.98487126999999997</c:v>
                </c:pt>
                <c:pt idx="46099">
                  <c:v>0.99425850000000005</c:v>
                </c:pt>
                <c:pt idx="46100">
                  <c:v>0.99808735000000004</c:v>
                </c:pt>
                <c:pt idx="46101">
                  <c:v>0.99687230000000004</c:v>
                </c:pt>
                <c:pt idx="46102">
                  <c:v>0.99123764000000003</c:v>
                </c:pt>
                <c:pt idx="46103">
                  <c:v>1.0020112000000001</c:v>
                </c:pt>
                <c:pt idx="46104">
                  <c:v>1.0006446</c:v>
                </c:pt>
                <c:pt idx="46105">
                  <c:v>0.98614584999999999</c:v>
                </c:pt>
                <c:pt idx="46106">
                  <c:v>0.99563400000000002</c:v>
                </c:pt>
                <c:pt idx="46107">
                  <c:v>1.0004964000000001</c:v>
                </c:pt>
                <c:pt idx="46108">
                  <c:v>1.0010082</c:v>
                </c:pt>
                <c:pt idx="46109">
                  <c:v>0.94090812999999995</c:v>
                </c:pt>
                <c:pt idx="46110">
                  <c:v>0.99378169999999999</c:v>
                </c:pt>
                <c:pt idx="46111">
                  <c:v>0.95643509999999998</c:v>
                </c:pt>
                <c:pt idx="46112">
                  <c:v>0.96571887000000001</c:v>
                </c:pt>
                <c:pt idx="46113">
                  <c:v>0.99392429999999998</c:v>
                </c:pt>
                <c:pt idx="46114">
                  <c:v>1.0005914</c:v>
                </c:pt>
                <c:pt idx="46115">
                  <c:v>0.99990590000000001</c:v>
                </c:pt>
                <c:pt idx="46116">
                  <c:v>0.98140629999999995</c:v>
                </c:pt>
                <c:pt idx="46117">
                  <c:v>0.99688876000000004</c:v>
                </c:pt>
                <c:pt idx="46118">
                  <c:v>0.99839705000000001</c:v>
                </c:pt>
                <c:pt idx="46119">
                  <c:v>1.0006242999999999</c:v>
                </c:pt>
                <c:pt idx="46120">
                  <c:v>0.98669560000000001</c:v>
                </c:pt>
                <c:pt idx="46121">
                  <c:v>0.99893295999999998</c:v>
                </c:pt>
                <c:pt idx="46122">
                  <c:v>1.0012045000000001</c:v>
                </c:pt>
                <c:pt idx="46123">
                  <c:v>0.98101570000000005</c:v>
                </c:pt>
                <c:pt idx="46124">
                  <c:v>0.99973990000000001</c:v>
                </c:pt>
                <c:pt idx="46125">
                  <c:v>1.0012056</c:v>
                </c:pt>
                <c:pt idx="46126">
                  <c:v>1.0010717</c:v>
                </c:pt>
                <c:pt idx="46127">
                  <c:v>0.98978054999999998</c:v>
                </c:pt>
                <c:pt idx="46128">
                  <c:v>1.000397</c:v>
                </c:pt>
                <c:pt idx="46129">
                  <c:v>0.99863679999999999</c:v>
                </c:pt>
                <c:pt idx="46130">
                  <c:v>0.99364730000000001</c:v>
                </c:pt>
                <c:pt idx="46131">
                  <c:v>0.99716839999999995</c:v>
                </c:pt>
                <c:pt idx="46132">
                  <c:v>0.99299835999999997</c:v>
                </c:pt>
                <c:pt idx="46133">
                  <c:v>0.99917626000000004</c:v>
                </c:pt>
                <c:pt idx="46134">
                  <c:v>0.99543667000000002</c:v>
                </c:pt>
                <c:pt idx="46135">
                  <c:v>0.97977406</c:v>
                </c:pt>
                <c:pt idx="46136">
                  <c:v>0.99953144999999999</c:v>
                </c:pt>
                <c:pt idx="46137">
                  <c:v>0.99936163</c:v>
                </c:pt>
                <c:pt idx="46138">
                  <c:v>0.99273294000000001</c:v>
                </c:pt>
                <c:pt idx="46139">
                  <c:v>0.9984904</c:v>
                </c:pt>
                <c:pt idx="46140">
                  <c:v>0.98115425999999994</c:v>
                </c:pt>
                <c:pt idx="46141">
                  <c:v>0.99842434999999996</c:v>
                </c:pt>
                <c:pt idx="46142">
                  <c:v>1.0001409000000001</c:v>
                </c:pt>
                <c:pt idx="46143">
                  <c:v>0.99988319999999997</c:v>
                </c:pt>
                <c:pt idx="46144">
                  <c:v>0.94847329999999996</c:v>
                </c:pt>
                <c:pt idx="46145">
                  <c:v>0.99070334000000004</c:v>
                </c:pt>
                <c:pt idx="46146">
                  <c:v>0.99272360000000004</c:v>
                </c:pt>
                <c:pt idx="46147">
                  <c:v>0.96535420000000005</c:v>
                </c:pt>
                <c:pt idx="46148">
                  <c:v>0.99926274999999998</c:v>
                </c:pt>
                <c:pt idx="46149">
                  <c:v>1.000985</c:v>
                </c:pt>
                <c:pt idx="46150">
                  <c:v>0.99969375000000005</c:v>
                </c:pt>
                <c:pt idx="46151">
                  <c:v>0.99310935</c:v>
                </c:pt>
                <c:pt idx="46152">
                  <c:v>1.0004191</c:v>
                </c:pt>
                <c:pt idx="46153">
                  <c:v>0.99948870000000001</c:v>
                </c:pt>
                <c:pt idx="46154">
                  <c:v>0.99982539999999998</c:v>
                </c:pt>
                <c:pt idx="46155">
                  <c:v>0.98243429999999998</c:v>
                </c:pt>
                <c:pt idx="46156">
                  <c:v>0.99972419999999995</c:v>
                </c:pt>
                <c:pt idx="46157">
                  <c:v>1.001099</c:v>
                </c:pt>
                <c:pt idx="46158">
                  <c:v>0.99481390000000003</c:v>
                </c:pt>
                <c:pt idx="46159">
                  <c:v>0.99857079999999998</c:v>
                </c:pt>
                <c:pt idx="46160">
                  <c:v>1.0006003000000001</c:v>
                </c:pt>
                <c:pt idx="46161">
                  <c:v>0.99836879999999995</c:v>
                </c:pt>
                <c:pt idx="46162">
                  <c:v>1.0010296999999999</c:v>
                </c:pt>
                <c:pt idx="46163">
                  <c:v>0.98326999999999998</c:v>
                </c:pt>
                <c:pt idx="46164">
                  <c:v>0.97481839999999997</c:v>
                </c:pt>
                <c:pt idx="46165">
                  <c:v>0.99538844999999998</c:v>
                </c:pt>
                <c:pt idx="46166">
                  <c:v>1.0053025</c:v>
                </c:pt>
                <c:pt idx="46167">
                  <c:v>0.99906105000000001</c:v>
                </c:pt>
                <c:pt idx="46168">
                  <c:v>0.98596519999999999</c:v>
                </c:pt>
                <c:pt idx="46169">
                  <c:v>0.99585360000000001</c:v>
                </c:pt>
                <c:pt idx="46170">
                  <c:v>0.98804234999999996</c:v>
                </c:pt>
                <c:pt idx="46171">
                  <c:v>0.99332830000000005</c:v>
                </c:pt>
                <c:pt idx="46172">
                  <c:v>1.0001698999999999</c:v>
                </c:pt>
                <c:pt idx="46173">
                  <c:v>0.99793509999999996</c:v>
                </c:pt>
                <c:pt idx="46174">
                  <c:v>0.99679960000000001</c:v>
                </c:pt>
                <c:pt idx="46175">
                  <c:v>0.99979556000000003</c:v>
                </c:pt>
                <c:pt idx="46176">
                  <c:v>1.0005135999999999</c:v>
                </c:pt>
                <c:pt idx="46177">
                  <c:v>1.0028651</c:v>
                </c:pt>
                <c:pt idx="46178">
                  <c:v>0.99840313000000003</c:v>
                </c:pt>
                <c:pt idx="46179">
                  <c:v>0.97223360000000003</c:v>
                </c:pt>
                <c:pt idx="46180">
                  <c:v>0.99691266000000001</c:v>
                </c:pt>
                <c:pt idx="46181">
                  <c:v>0.99984132999999997</c:v>
                </c:pt>
                <c:pt idx="46182">
                  <c:v>0.95518696000000003</c:v>
                </c:pt>
                <c:pt idx="46183">
                  <c:v>1.0003903999999999</c:v>
                </c:pt>
                <c:pt idx="46184">
                  <c:v>0.95183150000000005</c:v>
                </c:pt>
                <c:pt idx="46185">
                  <c:v>0.99660950000000004</c:v>
                </c:pt>
                <c:pt idx="46186">
                  <c:v>0.99725649999999999</c:v>
                </c:pt>
                <c:pt idx="46187">
                  <c:v>0.99999075999999998</c:v>
                </c:pt>
                <c:pt idx="46188">
                  <c:v>0.97152179999999999</c:v>
                </c:pt>
                <c:pt idx="46189">
                  <c:v>0.99539626000000003</c:v>
                </c:pt>
                <c:pt idx="46190">
                  <c:v>0.98094619999999999</c:v>
                </c:pt>
                <c:pt idx="46191">
                  <c:v>1.0008611999999999</c:v>
                </c:pt>
                <c:pt idx="46192">
                  <c:v>0.96142167000000001</c:v>
                </c:pt>
                <c:pt idx="46193">
                  <c:v>1.0004253000000001</c:v>
                </c:pt>
                <c:pt idx="46194">
                  <c:v>0.93745314999999996</c:v>
                </c:pt>
                <c:pt idx="46195">
                  <c:v>0.99253135999999997</c:v>
                </c:pt>
                <c:pt idx="46196">
                  <c:v>1.0001225</c:v>
                </c:pt>
                <c:pt idx="46197">
                  <c:v>1.0013293000000001</c:v>
                </c:pt>
                <c:pt idx="46198">
                  <c:v>0.99222195000000002</c:v>
                </c:pt>
                <c:pt idx="46199">
                  <c:v>0.97452260000000002</c:v>
                </c:pt>
                <c:pt idx="46200">
                  <c:v>0.98324009999999995</c:v>
                </c:pt>
                <c:pt idx="46201">
                  <c:v>0.99741460000000004</c:v>
                </c:pt>
                <c:pt idx="46202">
                  <c:v>0.91228580000000004</c:v>
                </c:pt>
                <c:pt idx="46203">
                  <c:v>0.9922029</c:v>
                </c:pt>
                <c:pt idx="46204">
                  <c:v>0.98063869999999997</c:v>
                </c:pt>
                <c:pt idx="46205">
                  <c:v>0.99533265999999998</c:v>
                </c:pt>
                <c:pt idx="46206">
                  <c:v>0.99810933999999996</c:v>
                </c:pt>
                <c:pt idx="46207">
                  <c:v>0.99999075999999998</c:v>
                </c:pt>
                <c:pt idx="46208">
                  <c:v>0.99501600000000001</c:v>
                </c:pt>
                <c:pt idx="46209">
                  <c:v>0.99980979999999997</c:v>
                </c:pt>
                <c:pt idx="46210">
                  <c:v>0.98106705999999999</c:v>
                </c:pt>
                <c:pt idx="46211">
                  <c:v>0.98849609999999999</c:v>
                </c:pt>
                <c:pt idx="46212">
                  <c:v>0.99804497000000003</c:v>
                </c:pt>
                <c:pt idx="46213">
                  <c:v>1.000513</c:v>
                </c:pt>
                <c:pt idx="46214">
                  <c:v>0.99769260000000004</c:v>
                </c:pt>
                <c:pt idx="46215">
                  <c:v>0.99042326000000003</c:v>
                </c:pt>
                <c:pt idx="46216">
                  <c:v>0.99746835</c:v>
                </c:pt>
                <c:pt idx="46217">
                  <c:v>0.9975482</c:v>
                </c:pt>
                <c:pt idx="46218">
                  <c:v>0.99872713999999996</c:v>
                </c:pt>
                <c:pt idx="46219">
                  <c:v>1.0009767000000001</c:v>
                </c:pt>
                <c:pt idx="46220">
                  <c:v>0.96495969999999998</c:v>
                </c:pt>
                <c:pt idx="46221">
                  <c:v>0.98782709999999996</c:v>
                </c:pt>
                <c:pt idx="46222">
                  <c:v>0.96293980000000001</c:v>
                </c:pt>
                <c:pt idx="46223">
                  <c:v>0.98452309999999998</c:v>
                </c:pt>
                <c:pt idx="46224">
                  <c:v>0.99994713000000002</c:v>
                </c:pt>
                <c:pt idx="46225">
                  <c:v>1.002019</c:v>
                </c:pt>
                <c:pt idx="46226">
                  <c:v>0.99987009999999998</c:v>
                </c:pt>
                <c:pt idx="46227">
                  <c:v>0.98026539999999995</c:v>
                </c:pt>
                <c:pt idx="46228">
                  <c:v>0.99420379999999997</c:v>
                </c:pt>
                <c:pt idx="46229">
                  <c:v>0.99571145000000005</c:v>
                </c:pt>
                <c:pt idx="46230">
                  <c:v>1.0003978</c:v>
                </c:pt>
                <c:pt idx="46231">
                  <c:v>0.99998355000000005</c:v>
                </c:pt>
                <c:pt idx="46232">
                  <c:v>0.98964213999999995</c:v>
                </c:pt>
                <c:pt idx="46233">
                  <c:v>0.98610120000000001</c:v>
                </c:pt>
                <c:pt idx="46234">
                  <c:v>0.9423163</c:v>
                </c:pt>
                <c:pt idx="46235">
                  <c:v>0.99802040000000003</c:v>
                </c:pt>
                <c:pt idx="46236">
                  <c:v>1.0013616000000001</c:v>
                </c:pt>
                <c:pt idx="46237">
                  <c:v>1.0018585</c:v>
                </c:pt>
                <c:pt idx="46238">
                  <c:v>0.87282280000000001</c:v>
                </c:pt>
                <c:pt idx="46239">
                  <c:v>0.99963175999999998</c:v>
                </c:pt>
                <c:pt idx="46240">
                  <c:v>0.98742160000000001</c:v>
                </c:pt>
                <c:pt idx="46241">
                  <c:v>0.99926820000000005</c:v>
                </c:pt>
                <c:pt idx="46242">
                  <c:v>0.85581359999999995</c:v>
                </c:pt>
                <c:pt idx="46243">
                  <c:v>0.96966370000000002</c:v>
                </c:pt>
                <c:pt idx="46244">
                  <c:v>1.0010948</c:v>
                </c:pt>
                <c:pt idx="46245">
                  <c:v>0.94658799999999998</c:v>
                </c:pt>
                <c:pt idx="46246">
                  <c:v>0.96864930000000005</c:v>
                </c:pt>
                <c:pt idx="46247">
                  <c:v>0.99814206000000005</c:v>
                </c:pt>
                <c:pt idx="46248">
                  <c:v>1.0006451999999999</c:v>
                </c:pt>
                <c:pt idx="46249">
                  <c:v>0.99661124000000001</c:v>
                </c:pt>
                <c:pt idx="46250">
                  <c:v>0.99733910000000003</c:v>
                </c:pt>
                <c:pt idx="46251">
                  <c:v>0.99805359999999999</c:v>
                </c:pt>
                <c:pt idx="46252">
                  <c:v>0.99397340000000001</c:v>
                </c:pt>
                <c:pt idx="46253">
                  <c:v>1.0006742</c:v>
                </c:pt>
                <c:pt idx="46254">
                  <c:v>0.97428079999999995</c:v>
                </c:pt>
                <c:pt idx="46255">
                  <c:v>0.9941816</c:v>
                </c:pt>
                <c:pt idx="46256">
                  <c:v>0.99086529999999995</c:v>
                </c:pt>
                <c:pt idx="46257">
                  <c:v>0.99670119999999995</c:v>
                </c:pt>
                <c:pt idx="46258">
                  <c:v>1.0003344999999999</c:v>
                </c:pt>
                <c:pt idx="46259">
                  <c:v>1.0006033000000001</c:v>
                </c:pt>
                <c:pt idx="46260">
                  <c:v>0.98816705000000005</c:v>
                </c:pt>
                <c:pt idx="46261">
                  <c:v>0.98824793</c:v>
                </c:pt>
                <c:pt idx="46262">
                  <c:v>0.9697443</c:v>
                </c:pt>
                <c:pt idx="46263">
                  <c:v>0.98136829999999997</c:v>
                </c:pt>
                <c:pt idx="46264">
                  <c:v>0.99924619999999997</c:v>
                </c:pt>
                <c:pt idx="46265">
                  <c:v>0.97773010000000005</c:v>
                </c:pt>
                <c:pt idx="46266">
                  <c:v>0.96575659999999997</c:v>
                </c:pt>
                <c:pt idx="46267">
                  <c:v>1.0000194</c:v>
                </c:pt>
                <c:pt idx="46268">
                  <c:v>1.0019108000000001</c:v>
                </c:pt>
                <c:pt idx="46269">
                  <c:v>1.0013174</c:v>
                </c:pt>
                <c:pt idx="46270">
                  <c:v>1.0006645000000001</c:v>
                </c:pt>
                <c:pt idx="46271">
                  <c:v>1.0040690999999999</c:v>
                </c:pt>
                <c:pt idx="46272">
                  <c:v>0.99928490000000003</c:v>
                </c:pt>
                <c:pt idx="46273">
                  <c:v>0.9936142</c:v>
                </c:pt>
                <c:pt idx="46274">
                  <c:v>0.9663311</c:v>
                </c:pt>
                <c:pt idx="46275">
                  <c:v>0.97853310000000004</c:v>
                </c:pt>
                <c:pt idx="46276">
                  <c:v>0.94355350000000004</c:v>
                </c:pt>
                <c:pt idx="46277">
                  <c:v>0.98395160000000004</c:v>
                </c:pt>
                <c:pt idx="46278">
                  <c:v>0.99228185000000002</c:v>
                </c:pt>
                <c:pt idx="46279">
                  <c:v>0.99974626</c:v>
                </c:pt>
                <c:pt idx="46280">
                  <c:v>1.0010551999999999</c:v>
                </c:pt>
                <c:pt idx="46281">
                  <c:v>1.0007044</c:v>
                </c:pt>
                <c:pt idx="46282">
                  <c:v>0.98731356999999997</c:v>
                </c:pt>
                <c:pt idx="46283">
                  <c:v>1.0002955</c:v>
                </c:pt>
                <c:pt idx="46284">
                  <c:v>0.9570225</c:v>
                </c:pt>
                <c:pt idx="46285">
                  <c:v>0.98145455000000004</c:v>
                </c:pt>
                <c:pt idx="46286">
                  <c:v>0.99914029999999998</c:v>
                </c:pt>
                <c:pt idx="46287">
                  <c:v>0.99692460000000005</c:v>
                </c:pt>
                <c:pt idx="46288">
                  <c:v>0.97737759999999996</c:v>
                </c:pt>
                <c:pt idx="46289">
                  <c:v>0.98279749999999999</c:v>
                </c:pt>
                <c:pt idx="46290">
                  <c:v>0.99455990000000005</c:v>
                </c:pt>
                <c:pt idx="46291">
                  <c:v>0.98787400000000003</c:v>
                </c:pt>
                <c:pt idx="46292">
                  <c:v>0.99389209999999995</c:v>
                </c:pt>
                <c:pt idx="46293">
                  <c:v>0.99724429999999997</c:v>
                </c:pt>
                <c:pt idx="46294">
                  <c:v>0.97936990000000002</c:v>
                </c:pt>
                <c:pt idx="46295">
                  <c:v>1.0002302999999999</c:v>
                </c:pt>
                <c:pt idx="46296">
                  <c:v>0.96913046000000003</c:v>
                </c:pt>
                <c:pt idx="46297">
                  <c:v>0.99055855999999998</c:v>
                </c:pt>
                <c:pt idx="46298">
                  <c:v>0.9954925</c:v>
                </c:pt>
                <c:pt idx="46299">
                  <c:v>1.0008562000000001</c:v>
                </c:pt>
                <c:pt idx="46300">
                  <c:v>0.99318092999999996</c:v>
                </c:pt>
                <c:pt idx="46301">
                  <c:v>0.98517809999999995</c:v>
                </c:pt>
                <c:pt idx="46302">
                  <c:v>0.99200743000000002</c:v>
                </c:pt>
                <c:pt idx="46303">
                  <c:v>0.99923039999999996</c:v>
                </c:pt>
                <c:pt idx="46304">
                  <c:v>0.99756429999999996</c:v>
                </c:pt>
                <c:pt idx="46305">
                  <c:v>1.003152</c:v>
                </c:pt>
                <c:pt idx="46306">
                  <c:v>0.99507785000000004</c:v>
                </c:pt>
                <c:pt idx="46307">
                  <c:v>0.99618952999999999</c:v>
                </c:pt>
                <c:pt idx="46308">
                  <c:v>0.98233530000000002</c:v>
                </c:pt>
                <c:pt idx="46309">
                  <c:v>0.99787194000000001</c:v>
                </c:pt>
                <c:pt idx="46310">
                  <c:v>0.98867875000000005</c:v>
                </c:pt>
                <c:pt idx="46311">
                  <c:v>0.99661964000000003</c:v>
                </c:pt>
                <c:pt idx="46312">
                  <c:v>1.0001796000000001</c:v>
                </c:pt>
                <c:pt idx="46313">
                  <c:v>0.99628066999999998</c:v>
                </c:pt>
                <c:pt idx="46314">
                  <c:v>0.99630569999999996</c:v>
                </c:pt>
                <c:pt idx="46315">
                  <c:v>0.99514466999999995</c:v>
                </c:pt>
                <c:pt idx="46316">
                  <c:v>0.99867547000000001</c:v>
                </c:pt>
                <c:pt idx="46317">
                  <c:v>0.96550360000000002</c:v>
                </c:pt>
                <c:pt idx="46318">
                  <c:v>0.99591499999999999</c:v>
                </c:pt>
                <c:pt idx="46319">
                  <c:v>0.99110085000000003</c:v>
                </c:pt>
                <c:pt idx="46320">
                  <c:v>0.9984191</c:v>
                </c:pt>
                <c:pt idx="46321">
                  <c:v>0.99179379999999995</c:v>
                </c:pt>
                <c:pt idx="46322">
                  <c:v>0.99153142999999999</c:v>
                </c:pt>
                <c:pt idx="46323">
                  <c:v>1.0021032000000001</c:v>
                </c:pt>
                <c:pt idx="46324">
                  <c:v>1.0002416000000001</c:v>
                </c:pt>
                <c:pt idx="46325">
                  <c:v>0.99321749999999998</c:v>
                </c:pt>
                <c:pt idx="46326">
                  <c:v>0.99842595999999995</c:v>
                </c:pt>
                <c:pt idx="46327">
                  <c:v>0.97800969999999998</c:v>
                </c:pt>
                <c:pt idx="46328">
                  <c:v>0.99193140000000002</c:v>
                </c:pt>
                <c:pt idx="46329">
                  <c:v>0.99964195</c:v>
                </c:pt>
                <c:pt idx="46330">
                  <c:v>0.99832624000000003</c:v>
                </c:pt>
                <c:pt idx="46331">
                  <c:v>0.98068259999999996</c:v>
                </c:pt>
                <c:pt idx="46332">
                  <c:v>0.99480294999999996</c:v>
                </c:pt>
                <c:pt idx="46333">
                  <c:v>0.98162499999999997</c:v>
                </c:pt>
                <c:pt idx="46334">
                  <c:v>0.99761639999999996</c:v>
                </c:pt>
                <c:pt idx="46335">
                  <c:v>0.99958630000000004</c:v>
                </c:pt>
                <c:pt idx="46336">
                  <c:v>0.98700166</c:v>
                </c:pt>
                <c:pt idx="46337">
                  <c:v>1.0009385</c:v>
                </c:pt>
                <c:pt idx="46338">
                  <c:v>0.98269147000000001</c:v>
                </c:pt>
                <c:pt idx="46339">
                  <c:v>0.99775539999999996</c:v>
                </c:pt>
                <c:pt idx="46340">
                  <c:v>0.99132759999999998</c:v>
                </c:pt>
                <c:pt idx="46341">
                  <c:v>0.99212699999999998</c:v>
                </c:pt>
                <c:pt idx="46342">
                  <c:v>0.97599005999999999</c:v>
                </c:pt>
                <c:pt idx="46343">
                  <c:v>0.97573255999999997</c:v>
                </c:pt>
                <c:pt idx="46344">
                  <c:v>0.98235046999999998</c:v>
                </c:pt>
                <c:pt idx="46345">
                  <c:v>0.98383737000000004</c:v>
                </c:pt>
                <c:pt idx="46346">
                  <c:v>0.94100404000000004</c:v>
                </c:pt>
                <c:pt idx="46347">
                  <c:v>0.99594360000000004</c:v>
                </c:pt>
                <c:pt idx="46348">
                  <c:v>0.98859554999999999</c:v>
                </c:pt>
                <c:pt idx="46349">
                  <c:v>0.99997723000000005</c:v>
                </c:pt>
                <c:pt idx="46350">
                  <c:v>0.98719809999999997</c:v>
                </c:pt>
                <c:pt idx="46351">
                  <c:v>0.99663230000000003</c:v>
                </c:pt>
                <c:pt idx="46352">
                  <c:v>0.99809300000000001</c:v>
                </c:pt>
                <c:pt idx="46353">
                  <c:v>0.97687860000000004</c:v>
                </c:pt>
                <c:pt idx="46354">
                  <c:v>0.99979989999999996</c:v>
                </c:pt>
                <c:pt idx="46355">
                  <c:v>0.99993264999999998</c:v>
                </c:pt>
                <c:pt idx="46356">
                  <c:v>0.99828373999999998</c:v>
                </c:pt>
                <c:pt idx="46357">
                  <c:v>0.99244069999999995</c:v>
                </c:pt>
                <c:pt idx="46358">
                  <c:v>0.99464050000000004</c:v>
                </c:pt>
                <c:pt idx="46359">
                  <c:v>0.93590209999999996</c:v>
                </c:pt>
                <c:pt idx="46360">
                  <c:v>1.0017574</c:v>
                </c:pt>
                <c:pt idx="46361">
                  <c:v>0.91915029999999998</c:v>
                </c:pt>
                <c:pt idx="46362">
                  <c:v>0.99993989999999999</c:v>
                </c:pt>
                <c:pt idx="46363">
                  <c:v>1.0001678000000001</c:v>
                </c:pt>
                <c:pt idx="46364">
                  <c:v>1.0002348000000001</c:v>
                </c:pt>
                <c:pt idx="46365">
                  <c:v>0.99209194999999994</c:v>
                </c:pt>
                <c:pt idx="46366">
                  <c:v>1.0001215999999999</c:v>
                </c:pt>
                <c:pt idx="46367">
                  <c:v>0.99381730000000001</c:v>
                </c:pt>
                <c:pt idx="46368">
                  <c:v>0.99006015000000003</c:v>
                </c:pt>
                <c:pt idx="46369">
                  <c:v>1.0006926</c:v>
                </c:pt>
                <c:pt idx="46370">
                  <c:v>0.99755645000000004</c:v>
                </c:pt>
                <c:pt idx="46371">
                  <c:v>0.99941290000000005</c:v>
                </c:pt>
                <c:pt idx="46372">
                  <c:v>0.99571293999999999</c:v>
                </c:pt>
                <c:pt idx="46373">
                  <c:v>1.0004443999999999</c:v>
                </c:pt>
                <c:pt idx="46374">
                  <c:v>0.97450143</c:v>
                </c:pt>
                <c:pt idx="46375">
                  <c:v>0.99950373000000003</c:v>
                </c:pt>
                <c:pt idx="46376">
                  <c:v>0.99842850000000005</c:v>
                </c:pt>
                <c:pt idx="46377">
                  <c:v>0.98803943000000005</c:v>
                </c:pt>
                <c:pt idx="46378">
                  <c:v>0.98470559999999996</c:v>
                </c:pt>
                <c:pt idx="46379">
                  <c:v>0.99169439999999998</c:v>
                </c:pt>
                <c:pt idx="46380">
                  <c:v>0.99739480000000003</c:v>
                </c:pt>
                <c:pt idx="46381">
                  <c:v>0.98885509999999999</c:v>
                </c:pt>
                <c:pt idx="46382">
                  <c:v>0.99676969999999998</c:v>
                </c:pt>
                <c:pt idx="46383">
                  <c:v>0.9966526</c:v>
                </c:pt>
                <c:pt idx="46384">
                  <c:v>0.96473575</c:v>
                </c:pt>
                <c:pt idx="46385">
                  <c:v>0.96624410000000005</c:v>
                </c:pt>
                <c:pt idx="46386">
                  <c:v>1.0002944</c:v>
                </c:pt>
                <c:pt idx="46387">
                  <c:v>0.99949060000000001</c:v>
                </c:pt>
                <c:pt idx="46388">
                  <c:v>0.98205184999999995</c:v>
                </c:pt>
                <c:pt idx="46389">
                  <c:v>0.96709687</c:v>
                </c:pt>
                <c:pt idx="46390">
                  <c:v>0.955731</c:v>
                </c:pt>
                <c:pt idx="46391">
                  <c:v>0.9998532</c:v>
                </c:pt>
                <c:pt idx="46392">
                  <c:v>0.99955236999999997</c:v>
                </c:pt>
                <c:pt idx="46393">
                  <c:v>0.99970954999999995</c:v>
                </c:pt>
                <c:pt idx="46394">
                  <c:v>0.96309239999999996</c:v>
                </c:pt>
                <c:pt idx="46395">
                  <c:v>0.99696934000000004</c:v>
                </c:pt>
                <c:pt idx="46396">
                  <c:v>0.98808956000000003</c:v>
                </c:pt>
                <c:pt idx="46397">
                  <c:v>1.0014597000000001</c:v>
                </c:pt>
                <c:pt idx="46398">
                  <c:v>0.99866456000000003</c:v>
                </c:pt>
                <c:pt idx="46399">
                  <c:v>0.9692115</c:v>
                </c:pt>
                <c:pt idx="46400">
                  <c:v>0.99675024000000001</c:v>
                </c:pt>
                <c:pt idx="46401">
                  <c:v>0.99815449999999994</c:v>
                </c:pt>
                <c:pt idx="46402">
                  <c:v>0.96884435000000002</c:v>
                </c:pt>
                <c:pt idx="46403">
                  <c:v>1.0027318999999999</c:v>
                </c:pt>
                <c:pt idx="46404">
                  <c:v>0.99784315000000001</c:v>
                </c:pt>
                <c:pt idx="46405">
                  <c:v>1.0002983000000001</c:v>
                </c:pt>
                <c:pt idx="46406">
                  <c:v>0.99813490000000005</c:v>
                </c:pt>
                <c:pt idx="46407">
                  <c:v>0.99974626</c:v>
                </c:pt>
                <c:pt idx="46408">
                  <c:v>0.9993649</c:v>
                </c:pt>
                <c:pt idx="46409">
                  <c:v>1.0011943999999999</c:v>
                </c:pt>
                <c:pt idx="46410">
                  <c:v>1.0025351</c:v>
                </c:pt>
                <c:pt idx="46411">
                  <c:v>0.99360340000000003</c:v>
                </c:pt>
                <c:pt idx="46412">
                  <c:v>0.9541096</c:v>
                </c:pt>
                <c:pt idx="46413">
                  <c:v>0.99927659999999996</c:v>
                </c:pt>
                <c:pt idx="46414">
                  <c:v>0.99300500000000003</c:v>
                </c:pt>
                <c:pt idx="46415">
                  <c:v>0.994869</c:v>
                </c:pt>
                <c:pt idx="46416">
                  <c:v>0.99959969999999998</c:v>
                </c:pt>
                <c:pt idx="46417">
                  <c:v>0.99957894999999997</c:v>
                </c:pt>
                <c:pt idx="46418">
                  <c:v>1.0007709</c:v>
                </c:pt>
                <c:pt idx="46419">
                  <c:v>1.0013764999999999</c:v>
                </c:pt>
                <c:pt idx="46420">
                  <c:v>0.99903505999999997</c:v>
                </c:pt>
                <c:pt idx="46421">
                  <c:v>0.97325486000000005</c:v>
                </c:pt>
                <c:pt idx="46422">
                  <c:v>0.99916309999999997</c:v>
                </c:pt>
                <c:pt idx="46423">
                  <c:v>1.0009546</c:v>
                </c:pt>
                <c:pt idx="46424">
                  <c:v>1.0005537</c:v>
                </c:pt>
                <c:pt idx="46425">
                  <c:v>0.98860097000000002</c:v>
                </c:pt>
                <c:pt idx="46426">
                  <c:v>0.96412677000000002</c:v>
                </c:pt>
                <c:pt idx="46427">
                  <c:v>0.99405414000000003</c:v>
                </c:pt>
                <c:pt idx="46428">
                  <c:v>0.99949560000000004</c:v>
                </c:pt>
                <c:pt idx="46429">
                  <c:v>0.99733377000000001</c:v>
                </c:pt>
                <c:pt idx="46430">
                  <c:v>0.99623910000000004</c:v>
                </c:pt>
                <c:pt idx="46431">
                  <c:v>0.98708969999999996</c:v>
                </c:pt>
                <c:pt idx="46432">
                  <c:v>0.99930244999999995</c:v>
                </c:pt>
                <c:pt idx="46433">
                  <c:v>0.99352556000000003</c:v>
                </c:pt>
                <c:pt idx="46434">
                  <c:v>0.97741955999999997</c:v>
                </c:pt>
                <c:pt idx="46435">
                  <c:v>0.99908096000000002</c:v>
                </c:pt>
                <c:pt idx="46436">
                  <c:v>0.99579512999999997</c:v>
                </c:pt>
                <c:pt idx="46437">
                  <c:v>0.86733800000000005</c:v>
                </c:pt>
                <c:pt idx="46438">
                  <c:v>0.98226356999999997</c:v>
                </c:pt>
                <c:pt idx="46439">
                  <c:v>0.99715790000000004</c:v>
                </c:pt>
                <c:pt idx="46440">
                  <c:v>0.99225830000000004</c:v>
                </c:pt>
                <c:pt idx="46441">
                  <c:v>0.97618514000000001</c:v>
                </c:pt>
                <c:pt idx="46442">
                  <c:v>1.0003027</c:v>
                </c:pt>
                <c:pt idx="46443">
                  <c:v>0.99923320000000004</c:v>
                </c:pt>
                <c:pt idx="46444">
                  <c:v>1.0031030999999999</c:v>
                </c:pt>
                <c:pt idx="46445">
                  <c:v>0.99930536999999997</c:v>
                </c:pt>
                <c:pt idx="46446">
                  <c:v>0.99998699999999996</c:v>
                </c:pt>
                <c:pt idx="46447">
                  <c:v>0.99085884999999996</c:v>
                </c:pt>
                <c:pt idx="46448">
                  <c:v>1.0010247999999999</c:v>
                </c:pt>
                <c:pt idx="46449">
                  <c:v>0.99322529999999998</c:v>
                </c:pt>
                <c:pt idx="46450">
                  <c:v>0.99963480000000005</c:v>
                </c:pt>
                <c:pt idx="46451">
                  <c:v>0.99607939999999995</c:v>
                </c:pt>
                <c:pt idx="46452">
                  <c:v>0.99955179999999999</c:v>
                </c:pt>
                <c:pt idx="46453">
                  <c:v>0.99875510000000001</c:v>
                </c:pt>
                <c:pt idx="46454">
                  <c:v>1.0007349999999999</c:v>
                </c:pt>
                <c:pt idx="46455">
                  <c:v>0.99950147</c:v>
                </c:pt>
                <c:pt idx="46456">
                  <c:v>0.98626404999999995</c:v>
                </c:pt>
                <c:pt idx="46457">
                  <c:v>0.96423680000000001</c:v>
                </c:pt>
                <c:pt idx="46458">
                  <c:v>0.95358319999999996</c:v>
                </c:pt>
                <c:pt idx="46459">
                  <c:v>0.98794139999999997</c:v>
                </c:pt>
                <c:pt idx="46460">
                  <c:v>0.96738159999999995</c:v>
                </c:pt>
                <c:pt idx="46461">
                  <c:v>0.98946889999999998</c:v>
                </c:pt>
                <c:pt idx="46462">
                  <c:v>0.99669070000000004</c:v>
                </c:pt>
                <c:pt idx="46463">
                  <c:v>0.95928389999999997</c:v>
                </c:pt>
                <c:pt idx="46464">
                  <c:v>0.98525815999999999</c:v>
                </c:pt>
                <c:pt idx="46465">
                  <c:v>0.99963469999999999</c:v>
                </c:pt>
                <c:pt idx="46466">
                  <c:v>0.94856733000000004</c:v>
                </c:pt>
                <c:pt idx="46467">
                  <c:v>0.9402587</c:v>
                </c:pt>
                <c:pt idx="46468">
                  <c:v>0.96380520000000003</c:v>
                </c:pt>
                <c:pt idx="46469">
                  <c:v>0.99378633000000005</c:v>
                </c:pt>
                <c:pt idx="46470">
                  <c:v>0.9933864</c:v>
                </c:pt>
                <c:pt idx="46471">
                  <c:v>0.98392206000000004</c:v>
                </c:pt>
                <c:pt idx="46472">
                  <c:v>0.99030370000000001</c:v>
                </c:pt>
                <c:pt idx="46473">
                  <c:v>0.98415613000000002</c:v>
                </c:pt>
                <c:pt idx="46474">
                  <c:v>1.0038341</c:v>
                </c:pt>
                <c:pt idx="46475">
                  <c:v>0.99894947000000001</c:v>
                </c:pt>
                <c:pt idx="46476">
                  <c:v>0.99934000000000001</c:v>
                </c:pt>
                <c:pt idx="46477">
                  <c:v>1.0010948</c:v>
                </c:pt>
                <c:pt idx="46478">
                  <c:v>0.99283509999999997</c:v>
                </c:pt>
                <c:pt idx="46479">
                  <c:v>1.0005113000000001</c:v>
                </c:pt>
                <c:pt idx="46480">
                  <c:v>0.98101139999999998</c:v>
                </c:pt>
                <c:pt idx="46481">
                  <c:v>0.99996346000000003</c:v>
                </c:pt>
                <c:pt idx="46482">
                  <c:v>0.97180489999999997</c:v>
                </c:pt>
                <c:pt idx="46483">
                  <c:v>0.99558559999999996</c:v>
                </c:pt>
                <c:pt idx="46484">
                  <c:v>1.0004299999999999</c:v>
                </c:pt>
                <c:pt idx="46485">
                  <c:v>0.98933150000000003</c:v>
                </c:pt>
                <c:pt idx="46486">
                  <c:v>0.98619765000000004</c:v>
                </c:pt>
                <c:pt idx="46487">
                  <c:v>0.98601704999999995</c:v>
                </c:pt>
                <c:pt idx="46488">
                  <c:v>1.0005913</c:v>
                </c:pt>
                <c:pt idx="46489">
                  <c:v>0.99938833999999999</c:v>
                </c:pt>
                <c:pt idx="46490">
                  <c:v>0.97692979999999996</c:v>
                </c:pt>
                <c:pt idx="46491">
                  <c:v>1.0005283</c:v>
                </c:pt>
                <c:pt idx="46492">
                  <c:v>0.93426405999999995</c:v>
                </c:pt>
                <c:pt idx="46493">
                  <c:v>0.99870709999999996</c:v>
                </c:pt>
                <c:pt idx="46494">
                  <c:v>0.99747615999999995</c:v>
                </c:pt>
                <c:pt idx="46495">
                  <c:v>0.99882099999999996</c:v>
                </c:pt>
                <c:pt idx="46496">
                  <c:v>0.98439750000000004</c:v>
                </c:pt>
                <c:pt idx="46497">
                  <c:v>0.99410390000000004</c:v>
                </c:pt>
                <c:pt idx="46498">
                  <c:v>0.98779075999999999</c:v>
                </c:pt>
                <c:pt idx="46499">
                  <c:v>1.0028127</c:v>
                </c:pt>
                <c:pt idx="46500">
                  <c:v>0.98877340000000002</c:v>
                </c:pt>
                <c:pt idx="46501">
                  <c:v>0.98999720000000002</c:v>
                </c:pt>
                <c:pt idx="46502">
                  <c:v>0.98770267</c:v>
                </c:pt>
                <c:pt idx="46503">
                  <c:v>0.98987186000000005</c:v>
                </c:pt>
                <c:pt idx="46504">
                  <c:v>1.0007919999999999</c:v>
                </c:pt>
                <c:pt idx="46505">
                  <c:v>1.0012733</c:v>
                </c:pt>
                <c:pt idx="46506">
                  <c:v>0.96875595999999997</c:v>
                </c:pt>
                <c:pt idx="46507">
                  <c:v>0.98841540000000006</c:v>
                </c:pt>
                <c:pt idx="46508">
                  <c:v>1.0011133999999999</c:v>
                </c:pt>
                <c:pt idx="46509">
                  <c:v>0.97839933999999995</c:v>
                </c:pt>
                <c:pt idx="46510">
                  <c:v>0.99893092999999999</c:v>
                </c:pt>
                <c:pt idx="46511">
                  <c:v>0.99404459999999994</c:v>
                </c:pt>
                <c:pt idx="46512">
                  <c:v>0.98693109999999995</c:v>
                </c:pt>
                <c:pt idx="46513">
                  <c:v>0.99253369999999996</c:v>
                </c:pt>
                <c:pt idx="46514">
                  <c:v>0.98612239999999995</c:v>
                </c:pt>
                <c:pt idx="46515">
                  <c:v>0.99723302999999996</c:v>
                </c:pt>
                <c:pt idx="46516">
                  <c:v>0.99852103000000003</c:v>
                </c:pt>
                <c:pt idx="46517">
                  <c:v>0.99662154999999997</c:v>
                </c:pt>
                <c:pt idx="46518">
                  <c:v>0.99799510000000002</c:v>
                </c:pt>
                <c:pt idx="46519">
                  <c:v>0.98895805999999997</c:v>
                </c:pt>
                <c:pt idx="46520">
                  <c:v>1.0013083</c:v>
                </c:pt>
                <c:pt idx="46521">
                  <c:v>0.99917096000000005</c:v>
                </c:pt>
                <c:pt idx="46522">
                  <c:v>1.0010034999999999</c:v>
                </c:pt>
                <c:pt idx="46523">
                  <c:v>0.99948519999999996</c:v>
                </c:pt>
                <c:pt idx="46524">
                  <c:v>1.0008703000000001</c:v>
                </c:pt>
                <c:pt idx="46525">
                  <c:v>0.99933654000000005</c:v>
                </c:pt>
                <c:pt idx="46526">
                  <c:v>0.99943499999999996</c:v>
                </c:pt>
                <c:pt idx="46527">
                  <c:v>0.99070590000000003</c:v>
                </c:pt>
                <c:pt idx="46528">
                  <c:v>0.99944409999999995</c:v>
                </c:pt>
                <c:pt idx="46529">
                  <c:v>0.98949290000000001</c:v>
                </c:pt>
                <c:pt idx="46530">
                  <c:v>0.93491029999999997</c:v>
                </c:pt>
                <c:pt idx="46531">
                  <c:v>0.98552287000000005</c:v>
                </c:pt>
                <c:pt idx="46532">
                  <c:v>0.94637830000000001</c:v>
                </c:pt>
                <c:pt idx="46533">
                  <c:v>0.99048429999999998</c:v>
                </c:pt>
                <c:pt idx="46534">
                  <c:v>1.0003770000000001</c:v>
                </c:pt>
                <c:pt idx="46535">
                  <c:v>0.99656829999999996</c:v>
                </c:pt>
                <c:pt idx="46536">
                  <c:v>0.99414473999999997</c:v>
                </c:pt>
                <c:pt idx="46537">
                  <c:v>1.0007847999999999</c:v>
                </c:pt>
                <c:pt idx="46538">
                  <c:v>0.98866969999999998</c:v>
                </c:pt>
                <c:pt idx="46539">
                  <c:v>1.0009897999999999</c:v>
                </c:pt>
                <c:pt idx="46540">
                  <c:v>0.99984132999999997</c:v>
                </c:pt>
                <c:pt idx="46541">
                  <c:v>0.99938464000000005</c:v>
                </c:pt>
                <c:pt idx="46542">
                  <c:v>0.98840870000000003</c:v>
                </c:pt>
                <c:pt idx="46543">
                  <c:v>1.0012721</c:v>
                </c:pt>
                <c:pt idx="46544">
                  <c:v>0.98309409999999997</c:v>
                </c:pt>
                <c:pt idx="46545">
                  <c:v>0.97819524999999996</c:v>
                </c:pt>
                <c:pt idx="46546">
                  <c:v>0.98339695000000005</c:v>
                </c:pt>
                <c:pt idx="46547">
                  <c:v>1.0011017</c:v>
                </c:pt>
                <c:pt idx="46548">
                  <c:v>0.98825390000000002</c:v>
                </c:pt>
                <c:pt idx="46549">
                  <c:v>0.99561460000000002</c:v>
                </c:pt>
                <c:pt idx="46550">
                  <c:v>0.99863064000000001</c:v>
                </c:pt>
                <c:pt idx="46551">
                  <c:v>0.98943703999999999</c:v>
                </c:pt>
                <c:pt idx="46552">
                  <c:v>0.98829710000000004</c:v>
                </c:pt>
                <c:pt idx="46553">
                  <c:v>1.0001036999999999</c:v>
                </c:pt>
                <c:pt idx="46554">
                  <c:v>0.99478310000000003</c:v>
                </c:pt>
                <c:pt idx="46555">
                  <c:v>0.99048877000000002</c:v>
                </c:pt>
                <c:pt idx="46556">
                  <c:v>0.99663610000000002</c:v>
                </c:pt>
                <c:pt idx="46557">
                  <c:v>0.99995319999999999</c:v>
                </c:pt>
                <c:pt idx="46558">
                  <c:v>0.9806144</c:v>
                </c:pt>
                <c:pt idx="46559">
                  <c:v>0.99972209999999995</c:v>
                </c:pt>
                <c:pt idx="46560">
                  <c:v>0.99915679999999996</c:v>
                </c:pt>
                <c:pt idx="46561">
                  <c:v>0.99918280000000004</c:v>
                </c:pt>
                <c:pt idx="46562">
                  <c:v>0.99964149999999996</c:v>
                </c:pt>
                <c:pt idx="46563">
                  <c:v>1.0019990000000001</c:v>
                </c:pt>
                <c:pt idx="46564">
                  <c:v>0.98802190000000001</c:v>
                </c:pt>
                <c:pt idx="46565">
                  <c:v>0.98407849999999997</c:v>
                </c:pt>
                <c:pt idx="46566">
                  <c:v>0.96982986000000004</c:v>
                </c:pt>
                <c:pt idx="46567">
                  <c:v>0.99817120000000004</c:v>
                </c:pt>
                <c:pt idx="46568">
                  <c:v>1.0022651</c:v>
                </c:pt>
                <c:pt idx="46569">
                  <c:v>0.99503529999999996</c:v>
                </c:pt>
                <c:pt idx="46570">
                  <c:v>0.99966920000000004</c:v>
                </c:pt>
                <c:pt idx="46571">
                  <c:v>0.99323550000000005</c:v>
                </c:pt>
                <c:pt idx="46572">
                  <c:v>0.99311583999999997</c:v>
                </c:pt>
                <c:pt idx="46573">
                  <c:v>1.0008081</c:v>
                </c:pt>
                <c:pt idx="46574">
                  <c:v>0.99335384000000004</c:v>
                </c:pt>
                <c:pt idx="46575">
                  <c:v>0.99826795000000002</c:v>
                </c:pt>
                <c:pt idx="46576">
                  <c:v>1.0005914</c:v>
                </c:pt>
                <c:pt idx="46577">
                  <c:v>0.96174663000000005</c:v>
                </c:pt>
                <c:pt idx="46578">
                  <c:v>0.99068886</c:v>
                </c:pt>
                <c:pt idx="46579">
                  <c:v>0.99571352999999996</c:v>
                </c:pt>
                <c:pt idx="46580">
                  <c:v>0.99002000000000001</c:v>
                </c:pt>
                <c:pt idx="46581">
                  <c:v>0.94612859999999999</c:v>
                </c:pt>
                <c:pt idx="46582">
                  <c:v>0.9923341</c:v>
                </c:pt>
                <c:pt idx="46583">
                  <c:v>0.98577490000000001</c:v>
                </c:pt>
                <c:pt idx="46584">
                  <c:v>1.0023979000000001</c:v>
                </c:pt>
                <c:pt idx="46585">
                  <c:v>1.0000209</c:v>
                </c:pt>
                <c:pt idx="46586">
                  <c:v>0.99619603000000001</c:v>
                </c:pt>
                <c:pt idx="46587">
                  <c:v>0.99242973000000001</c:v>
                </c:pt>
                <c:pt idx="46588">
                  <c:v>0.99787824999999997</c:v>
                </c:pt>
                <c:pt idx="46589">
                  <c:v>0.97415346000000003</c:v>
                </c:pt>
                <c:pt idx="46590">
                  <c:v>0.99824190000000002</c:v>
                </c:pt>
                <c:pt idx="46591">
                  <c:v>0.9855199</c:v>
                </c:pt>
                <c:pt idx="46592">
                  <c:v>0.99743769999999998</c:v>
                </c:pt>
                <c:pt idx="46593">
                  <c:v>0.96793180000000001</c:v>
                </c:pt>
                <c:pt idx="46594">
                  <c:v>1.0006354</c:v>
                </c:pt>
                <c:pt idx="46595">
                  <c:v>0.96638990000000002</c:v>
                </c:pt>
                <c:pt idx="46596">
                  <c:v>0.99660059999999995</c:v>
                </c:pt>
                <c:pt idx="46597">
                  <c:v>0.96797330000000004</c:v>
                </c:pt>
                <c:pt idx="46598">
                  <c:v>0.99946855999999995</c:v>
                </c:pt>
                <c:pt idx="46599">
                  <c:v>0.99980979999999997</c:v>
                </c:pt>
                <c:pt idx="46600">
                  <c:v>0.99998355000000005</c:v>
                </c:pt>
                <c:pt idx="46601">
                  <c:v>0.98613304000000002</c:v>
                </c:pt>
                <c:pt idx="46602">
                  <c:v>0.99746360000000001</c:v>
                </c:pt>
                <c:pt idx="46603">
                  <c:v>0.99865364999999995</c:v>
                </c:pt>
                <c:pt idx="46604">
                  <c:v>1.0004107</c:v>
                </c:pt>
                <c:pt idx="46605">
                  <c:v>0.99494094</c:v>
                </c:pt>
                <c:pt idx="46606">
                  <c:v>0.98080230000000002</c:v>
                </c:pt>
                <c:pt idx="46607">
                  <c:v>1.0002803</c:v>
                </c:pt>
                <c:pt idx="46608">
                  <c:v>0.9998861</c:v>
                </c:pt>
                <c:pt idx="46609">
                  <c:v>0.99760769999999999</c:v>
                </c:pt>
                <c:pt idx="46610">
                  <c:v>0.99265110000000001</c:v>
                </c:pt>
                <c:pt idx="46611">
                  <c:v>0.9992858</c:v>
                </c:pt>
                <c:pt idx="46612">
                  <c:v>0.99651396000000003</c:v>
                </c:pt>
                <c:pt idx="46613">
                  <c:v>0.98966149999999997</c:v>
                </c:pt>
                <c:pt idx="46614">
                  <c:v>0.99853384000000001</c:v>
                </c:pt>
                <c:pt idx="46615">
                  <c:v>0.95516014000000005</c:v>
                </c:pt>
                <c:pt idx="46616">
                  <c:v>0.97108309999999998</c:v>
                </c:pt>
                <c:pt idx="46617">
                  <c:v>0.98609804999999995</c:v>
                </c:pt>
                <c:pt idx="46618">
                  <c:v>0.99336089999999999</c:v>
                </c:pt>
                <c:pt idx="46619">
                  <c:v>0.98942730000000001</c:v>
                </c:pt>
                <c:pt idx="46620">
                  <c:v>0.98711336000000005</c:v>
                </c:pt>
                <c:pt idx="46621">
                  <c:v>0.99143064000000003</c:v>
                </c:pt>
                <c:pt idx="46622">
                  <c:v>0.98400430000000005</c:v>
                </c:pt>
                <c:pt idx="46623">
                  <c:v>0.94319249999999999</c:v>
                </c:pt>
                <c:pt idx="46624">
                  <c:v>1.0007064000000001</c:v>
                </c:pt>
                <c:pt idx="46625">
                  <c:v>1.0010372000000001</c:v>
                </c:pt>
                <c:pt idx="46626">
                  <c:v>0.97732410000000003</c:v>
                </c:pt>
                <c:pt idx="46627">
                  <c:v>0.98592924999999998</c:v>
                </c:pt>
                <c:pt idx="46628">
                  <c:v>1.0009226</c:v>
                </c:pt>
                <c:pt idx="46629">
                  <c:v>0.99114685999999996</c:v>
                </c:pt>
                <c:pt idx="46630">
                  <c:v>1.0001842999999999</c:v>
                </c:pt>
                <c:pt idx="46631">
                  <c:v>0.99215065999999996</c:v>
                </c:pt>
                <c:pt idx="46632">
                  <c:v>0.9846644</c:v>
                </c:pt>
                <c:pt idx="46633">
                  <c:v>0.98494696999999998</c:v>
                </c:pt>
                <c:pt idx="46634">
                  <c:v>0.9974845</c:v>
                </c:pt>
                <c:pt idx="46635">
                  <c:v>0.99999199999999999</c:v>
                </c:pt>
                <c:pt idx="46636">
                  <c:v>0.99656</c:v>
                </c:pt>
                <c:pt idx="46637">
                  <c:v>0.9885564</c:v>
                </c:pt>
                <c:pt idx="46638">
                  <c:v>0.99687440000000005</c:v>
                </c:pt>
                <c:pt idx="46639">
                  <c:v>0.99053990000000003</c:v>
                </c:pt>
                <c:pt idx="46640">
                  <c:v>1.0005398000000001</c:v>
                </c:pt>
                <c:pt idx="46641">
                  <c:v>0.99286072999999997</c:v>
                </c:pt>
                <c:pt idx="46642">
                  <c:v>1.0005008</c:v>
                </c:pt>
                <c:pt idx="46643">
                  <c:v>1.0015712999999999</c:v>
                </c:pt>
                <c:pt idx="46644">
                  <c:v>0.98660915999999999</c:v>
                </c:pt>
                <c:pt idx="46645">
                  <c:v>0.99923867</c:v>
                </c:pt>
                <c:pt idx="46646">
                  <c:v>0.99683284999999999</c:v>
                </c:pt>
                <c:pt idx="46647">
                  <c:v>1.0017552000000001</c:v>
                </c:pt>
                <c:pt idx="46648">
                  <c:v>0.98176180000000002</c:v>
                </c:pt>
                <c:pt idx="46649">
                  <c:v>0.99203560000000002</c:v>
                </c:pt>
                <c:pt idx="46650">
                  <c:v>1.0004313</c:v>
                </c:pt>
                <c:pt idx="46651">
                  <c:v>1.0012728</c:v>
                </c:pt>
                <c:pt idx="46652">
                  <c:v>1.0005008</c:v>
                </c:pt>
                <c:pt idx="46653">
                  <c:v>0.99690734999999997</c:v>
                </c:pt>
                <c:pt idx="46654">
                  <c:v>0.99761120000000003</c:v>
                </c:pt>
                <c:pt idx="46655">
                  <c:v>0.98122792999999997</c:v>
                </c:pt>
                <c:pt idx="46656">
                  <c:v>0.99991649999999999</c:v>
                </c:pt>
                <c:pt idx="46657">
                  <c:v>0.98633473999999999</c:v>
                </c:pt>
                <c:pt idx="46658">
                  <c:v>0.98729940000000005</c:v>
                </c:pt>
                <c:pt idx="46659">
                  <c:v>0.99974626</c:v>
                </c:pt>
                <c:pt idx="46660">
                  <c:v>0.99350923000000002</c:v>
                </c:pt>
                <c:pt idx="46661">
                  <c:v>1.0005398000000001</c:v>
                </c:pt>
                <c:pt idx="46662">
                  <c:v>0.96582513999999997</c:v>
                </c:pt>
                <c:pt idx="46663">
                  <c:v>0.99232129999999996</c:v>
                </c:pt>
                <c:pt idx="46664">
                  <c:v>0.96915450000000003</c:v>
                </c:pt>
                <c:pt idx="46665">
                  <c:v>0.99227529999999997</c:v>
                </c:pt>
                <c:pt idx="46666">
                  <c:v>0.98451113999999995</c:v>
                </c:pt>
                <c:pt idx="46667">
                  <c:v>0.96950084000000003</c:v>
                </c:pt>
                <c:pt idx="46668">
                  <c:v>0.91505159999999997</c:v>
                </c:pt>
                <c:pt idx="46669">
                  <c:v>1.0006409000000001</c:v>
                </c:pt>
                <c:pt idx="46670">
                  <c:v>0.99708399999999997</c:v>
                </c:pt>
                <c:pt idx="46671">
                  <c:v>0.99985060000000003</c:v>
                </c:pt>
                <c:pt idx="46672">
                  <c:v>0.99980820000000004</c:v>
                </c:pt>
                <c:pt idx="46673">
                  <c:v>1.0019555</c:v>
                </c:pt>
                <c:pt idx="46674">
                  <c:v>0.9986621</c:v>
                </c:pt>
                <c:pt idx="46675">
                  <c:v>0.99286439999999998</c:v>
                </c:pt>
                <c:pt idx="46676">
                  <c:v>1.0009612000000001</c:v>
                </c:pt>
                <c:pt idx="46677">
                  <c:v>0.99990475000000001</c:v>
                </c:pt>
                <c:pt idx="46678">
                  <c:v>0.98641279999999998</c:v>
                </c:pt>
                <c:pt idx="46679">
                  <c:v>0.98159289999999999</c:v>
                </c:pt>
                <c:pt idx="46680">
                  <c:v>1.0026006999999999</c:v>
                </c:pt>
                <c:pt idx="46681">
                  <c:v>0.99046224000000005</c:v>
                </c:pt>
                <c:pt idx="46682">
                  <c:v>0.99327829999999995</c:v>
                </c:pt>
                <c:pt idx="46683">
                  <c:v>0.99438740000000003</c:v>
                </c:pt>
                <c:pt idx="46684">
                  <c:v>1.0000043999999999</c:v>
                </c:pt>
                <c:pt idx="46685">
                  <c:v>0.99415827000000001</c:v>
                </c:pt>
                <c:pt idx="46686">
                  <c:v>0.98426884000000003</c:v>
                </c:pt>
                <c:pt idx="46687">
                  <c:v>0.97776940000000001</c:v>
                </c:pt>
                <c:pt idx="46688">
                  <c:v>1.0027088</c:v>
                </c:pt>
                <c:pt idx="46689">
                  <c:v>0.9978728</c:v>
                </c:pt>
                <c:pt idx="46690">
                  <c:v>0.99846440000000003</c:v>
                </c:pt>
                <c:pt idx="46691">
                  <c:v>0.99606280000000003</c:v>
                </c:pt>
                <c:pt idx="46692">
                  <c:v>0.99896335999999997</c:v>
                </c:pt>
                <c:pt idx="46693">
                  <c:v>0.98408859999999998</c:v>
                </c:pt>
                <c:pt idx="46694">
                  <c:v>0.99769836999999995</c:v>
                </c:pt>
                <c:pt idx="46695">
                  <c:v>0.98536849999999998</c:v>
                </c:pt>
                <c:pt idx="46696">
                  <c:v>0.99455494</c:v>
                </c:pt>
                <c:pt idx="46697">
                  <c:v>0.99951213999999999</c:v>
                </c:pt>
                <c:pt idx="46698">
                  <c:v>1.0006636</c:v>
                </c:pt>
                <c:pt idx="46699">
                  <c:v>0.9878884</c:v>
                </c:pt>
                <c:pt idx="46700">
                  <c:v>0.98387690000000005</c:v>
                </c:pt>
                <c:pt idx="46701">
                  <c:v>1.0012957</c:v>
                </c:pt>
                <c:pt idx="46702">
                  <c:v>0.99685250000000003</c:v>
                </c:pt>
                <c:pt idx="46703">
                  <c:v>0.96412299999999995</c:v>
                </c:pt>
                <c:pt idx="46704">
                  <c:v>0.99647503999999998</c:v>
                </c:pt>
                <c:pt idx="46705">
                  <c:v>1.001857</c:v>
                </c:pt>
                <c:pt idx="46706">
                  <c:v>0.99621769999999998</c:v>
                </c:pt>
                <c:pt idx="46707">
                  <c:v>0.99087303999999998</c:v>
                </c:pt>
                <c:pt idx="46708">
                  <c:v>0.98461973999999997</c:v>
                </c:pt>
                <c:pt idx="46709">
                  <c:v>0.99018174000000003</c:v>
                </c:pt>
                <c:pt idx="46710">
                  <c:v>1.001347</c:v>
                </c:pt>
                <c:pt idx="46711">
                  <c:v>0.94017916999999995</c:v>
                </c:pt>
                <c:pt idx="46712">
                  <c:v>1.0017971999999999</c:v>
                </c:pt>
                <c:pt idx="46713">
                  <c:v>1.000318</c:v>
                </c:pt>
                <c:pt idx="46714">
                  <c:v>1.0026242000000001</c:v>
                </c:pt>
                <c:pt idx="46715">
                  <c:v>0.99801194999999998</c:v>
                </c:pt>
                <c:pt idx="46716">
                  <c:v>1.0010116</c:v>
                </c:pt>
                <c:pt idx="46717">
                  <c:v>0.99684125000000001</c:v>
                </c:pt>
                <c:pt idx="46718">
                  <c:v>0.99281730000000001</c:v>
                </c:pt>
                <c:pt idx="46719">
                  <c:v>1.0000372</c:v>
                </c:pt>
                <c:pt idx="46720">
                  <c:v>0.99905049999999995</c:v>
                </c:pt>
                <c:pt idx="46721">
                  <c:v>0.99323183000000004</c:v>
                </c:pt>
                <c:pt idx="46722">
                  <c:v>0.94943929999999999</c:v>
                </c:pt>
                <c:pt idx="46723">
                  <c:v>0.994695</c:v>
                </c:pt>
                <c:pt idx="46724">
                  <c:v>1.0004004</c:v>
                </c:pt>
                <c:pt idx="46725">
                  <c:v>1.0026505999999999</c:v>
                </c:pt>
                <c:pt idx="46726">
                  <c:v>0.98521890000000001</c:v>
                </c:pt>
                <c:pt idx="46727">
                  <c:v>1.0022011</c:v>
                </c:pt>
                <c:pt idx="46728">
                  <c:v>1.0007495</c:v>
                </c:pt>
                <c:pt idx="46729">
                  <c:v>0.99086194999999999</c:v>
                </c:pt>
                <c:pt idx="46730">
                  <c:v>1.0047832000000001</c:v>
                </c:pt>
                <c:pt idx="46731">
                  <c:v>1.0011634</c:v>
                </c:pt>
                <c:pt idx="46732">
                  <c:v>0.99264810000000003</c:v>
                </c:pt>
                <c:pt idx="46733">
                  <c:v>0.97015077000000005</c:v>
                </c:pt>
                <c:pt idx="46734">
                  <c:v>0.98167789999999999</c:v>
                </c:pt>
                <c:pt idx="46735">
                  <c:v>0.99974626</c:v>
                </c:pt>
                <c:pt idx="46736">
                  <c:v>0.99700129999999998</c:v>
                </c:pt>
                <c:pt idx="46737">
                  <c:v>0.99914115999999997</c:v>
                </c:pt>
                <c:pt idx="46738">
                  <c:v>0.96601630000000005</c:v>
                </c:pt>
                <c:pt idx="46739">
                  <c:v>0.98820790000000003</c:v>
                </c:pt>
                <c:pt idx="46740">
                  <c:v>1.0001842999999999</c:v>
                </c:pt>
                <c:pt idx="46741">
                  <c:v>0.99969757000000004</c:v>
                </c:pt>
                <c:pt idx="46742">
                  <c:v>0.98878440000000001</c:v>
                </c:pt>
                <c:pt idx="46743">
                  <c:v>0.99849266000000003</c:v>
                </c:pt>
                <c:pt idx="46744">
                  <c:v>1.0003701</c:v>
                </c:pt>
                <c:pt idx="46745">
                  <c:v>0.99790436000000005</c:v>
                </c:pt>
                <c:pt idx="46746">
                  <c:v>0.99920439999999999</c:v>
                </c:pt>
                <c:pt idx="46747">
                  <c:v>0.99860610000000005</c:v>
                </c:pt>
                <c:pt idx="46748">
                  <c:v>0.99883730000000004</c:v>
                </c:pt>
                <c:pt idx="46749">
                  <c:v>1.0003641000000001</c:v>
                </c:pt>
                <c:pt idx="46750">
                  <c:v>0.98622759999999998</c:v>
                </c:pt>
                <c:pt idx="46751">
                  <c:v>0.99832560000000004</c:v>
                </c:pt>
                <c:pt idx="46752">
                  <c:v>0.98764430000000003</c:v>
                </c:pt>
                <c:pt idx="46753">
                  <c:v>0.99182309999999996</c:v>
                </c:pt>
                <c:pt idx="46754">
                  <c:v>0.99921143000000001</c:v>
                </c:pt>
                <c:pt idx="46755">
                  <c:v>0.99222080000000001</c:v>
                </c:pt>
                <c:pt idx="46756">
                  <c:v>0.98456630000000001</c:v>
                </c:pt>
                <c:pt idx="46757">
                  <c:v>0.98892902999999999</c:v>
                </c:pt>
                <c:pt idx="46758">
                  <c:v>0.96772190000000002</c:v>
                </c:pt>
                <c:pt idx="46759">
                  <c:v>0.94875659999999995</c:v>
                </c:pt>
                <c:pt idx="46760">
                  <c:v>1.0003907999999999</c:v>
                </c:pt>
                <c:pt idx="46761">
                  <c:v>0.96752289999999996</c:v>
                </c:pt>
                <c:pt idx="46762">
                  <c:v>1.0006564</c:v>
                </c:pt>
                <c:pt idx="46763">
                  <c:v>0.99934299999999998</c:v>
                </c:pt>
                <c:pt idx="46764">
                  <c:v>0.98667930000000004</c:v>
                </c:pt>
                <c:pt idx="46765">
                  <c:v>1.0016532</c:v>
                </c:pt>
                <c:pt idx="46766">
                  <c:v>0.98299590000000003</c:v>
                </c:pt>
                <c:pt idx="46767">
                  <c:v>0.99948572999999996</c:v>
                </c:pt>
                <c:pt idx="46768">
                  <c:v>1.0003774000000001</c:v>
                </c:pt>
                <c:pt idx="46769">
                  <c:v>1.000645</c:v>
                </c:pt>
                <c:pt idx="46770">
                  <c:v>0.99995480000000003</c:v>
                </c:pt>
                <c:pt idx="46771">
                  <c:v>0.98118572999999998</c:v>
                </c:pt>
                <c:pt idx="46772">
                  <c:v>1.0006672000000001</c:v>
                </c:pt>
                <c:pt idx="46773">
                  <c:v>0.99961007000000002</c:v>
                </c:pt>
                <c:pt idx="46774">
                  <c:v>0.88310010000000005</c:v>
                </c:pt>
                <c:pt idx="46775">
                  <c:v>0.97462930000000003</c:v>
                </c:pt>
                <c:pt idx="46776">
                  <c:v>1.0003108999999999</c:v>
                </c:pt>
                <c:pt idx="46777">
                  <c:v>0.98639010000000005</c:v>
                </c:pt>
                <c:pt idx="46778">
                  <c:v>1.0016493</c:v>
                </c:pt>
                <c:pt idx="46779">
                  <c:v>0.99934334000000002</c:v>
                </c:pt>
                <c:pt idx="46780">
                  <c:v>0.98750669999999996</c:v>
                </c:pt>
                <c:pt idx="46781">
                  <c:v>0.99983509999999998</c:v>
                </c:pt>
                <c:pt idx="46782">
                  <c:v>0.99643093000000005</c:v>
                </c:pt>
                <c:pt idx="46783">
                  <c:v>0.96039220000000003</c:v>
                </c:pt>
                <c:pt idx="46784">
                  <c:v>0.99959885999999998</c:v>
                </c:pt>
                <c:pt idx="46785">
                  <c:v>0.98298680000000005</c:v>
                </c:pt>
                <c:pt idx="46786">
                  <c:v>0.98436230000000002</c:v>
                </c:pt>
                <c:pt idx="46787">
                  <c:v>0.98648340000000001</c:v>
                </c:pt>
                <c:pt idx="46788">
                  <c:v>0.99397533999999998</c:v>
                </c:pt>
                <c:pt idx="46789">
                  <c:v>1.0025288000000001</c:v>
                </c:pt>
                <c:pt idx="46790">
                  <c:v>0.99841519999999995</c:v>
                </c:pt>
                <c:pt idx="46791">
                  <c:v>0.99994797000000002</c:v>
                </c:pt>
                <c:pt idx="46792">
                  <c:v>0.98702820000000002</c:v>
                </c:pt>
                <c:pt idx="46793">
                  <c:v>0.97800237000000001</c:v>
                </c:pt>
                <c:pt idx="46794">
                  <c:v>0.98924619999999996</c:v>
                </c:pt>
                <c:pt idx="46795">
                  <c:v>0.99436139999999995</c:v>
                </c:pt>
                <c:pt idx="46796">
                  <c:v>1.0015885</c:v>
                </c:pt>
                <c:pt idx="46797">
                  <c:v>0.98788960000000003</c:v>
                </c:pt>
                <c:pt idx="46798">
                  <c:v>0.98246160000000005</c:v>
                </c:pt>
                <c:pt idx="46799">
                  <c:v>1.0002484</c:v>
                </c:pt>
                <c:pt idx="46800">
                  <c:v>1.0015981</c:v>
                </c:pt>
                <c:pt idx="46801">
                  <c:v>0.97315024999999999</c:v>
                </c:pt>
                <c:pt idx="46802">
                  <c:v>0.99203794999999995</c:v>
                </c:pt>
                <c:pt idx="46803">
                  <c:v>1.002156</c:v>
                </c:pt>
                <c:pt idx="46804">
                  <c:v>0.99538539999999998</c:v>
                </c:pt>
                <c:pt idx="46805">
                  <c:v>0.94051205999999998</c:v>
                </c:pt>
                <c:pt idx="46806">
                  <c:v>0.96667015999999995</c:v>
                </c:pt>
                <c:pt idx="46807">
                  <c:v>1.0008056000000001</c:v>
                </c:pt>
                <c:pt idx="46808">
                  <c:v>0.95127815000000004</c:v>
                </c:pt>
                <c:pt idx="46809">
                  <c:v>0.99679613</c:v>
                </c:pt>
                <c:pt idx="46810">
                  <c:v>0.99887409999999999</c:v>
                </c:pt>
                <c:pt idx="46811">
                  <c:v>0.96869134999999995</c:v>
                </c:pt>
                <c:pt idx="46812">
                  <c:v>0.98483120000000002</c:v>
                </c:pt>
                <c:pt idx="46813">
                  <c:v>0.99812745999999997</c:v>
                </c:pt>
                <c:pt idx="46814">
                  <c:v>0.97647446000000004</c:v>
                </c:pt>
                <c:pt idx="46815">
                  <c:v>0.99263643999999995</c:v>
                </c:pt>
                <c:pt idx="46816">
                  <c:v>0.99016464000000004</c:v>
                </c:pt>
                <c:pt idx="46817">
                  <c:v>0.93693420000000005</c:v>
                </c:pt>
                <c:pt idx="46818">
                  <c:v>0.99925739999999996</c:v>
                </c:pt>
                <c:pt idx="46819">
                  <c:v>1</c:v>
                </c:pt>
                <c:pt idx="46820">
                  <c:v>0.99103750000000002</c:v>
                </c:pt>
                <c:pt idx="46821">
                  <c:v>1.0007893999999999</c:v>
                </c:pt>
                <c:pt idx="46822">
                  <c:v>1.0005008</c:v>
                </c:pt>
                <c:pt idx="46823">
                  <c:v>1.0002759000000001</c:v>
                </c:pt>
                <c:pt idx="46824">
                  <c:v>0.99872070000000002</c:v>
                </c:pt>
                <c:pt idx="46825">
                  <c:v>1.002929</c:v>
                </c:pt>
                <c:pt idx="46826">
                  <c:v>0.99591510000000005</c:v>
                </c:pt>
                <c:pt idx="46827">
                  <c:v>1.0000699</c:v>
                </c:pt>
                <c:pt idx="46828">
                  <c:v>0.99060493999999999</c:v>
                </c:pt>
                <c:pt idx="46829">
                  <c:v>0.99563990000000002</c:v>
                </c:pt>
                <c:pt idx="46830">
                  <c:v>0.99283319999999997</c:v>
                </c:pt>
                <c:pt idx="46831">
                  <c:v>1.0012093</c:v>
                </c:pt>
                <c:pt idx="46832">
                  <c:v>0.96858</c:v>
                </c:pt>
                <c:pt idx="46833">
                  <c:v>0.99188315999999999</c:v>
                </c:pt>
                <c:pt idx="46834">
                  <c:v>0.99680983999999995</c:v>
                </c:pt>
                <c:pt idx="46835">
                  <c:v>0.99868619999999997</c:v>
                </c:pt>
                <c:pt idx="46836">
                  <c:v>0.98384199999999999</c:v>
                </c:pt>
                <c:pt idx="46837">
                  <c:v>0.98870849999999999</c:v>
                </c:pt>
                <c:pt idx="46838">
                  <c:v>0.99999249999999995</c:v>
                </c:pt>
                <c:pt idx="46839">
                  <c:v>0.99891319999999995</c:v>
                </c:pt>
                <c:pt idx="46840">
                  <c:v>0.99662669999999998</c:v>
                </c:pt>
                <c:pt idx="46841">
                  <c:v>0.98822189999999999</c:v>
                </c:pt>
                <c:pt idx="46842">
                  <c:v>0.99642569999999997</c:v>
                </c:pt>
                <c:pt idx="46843">
                  <c:v>1.0009649</c:v>
                </c:pt>
                <c:pt idx="46844">
                  <c:v>1.0030336</c:v>
                </c:pt>
                <c:pt idx="46845">
                  <c:v>0.98580354000000003</c:v>
                </c:pt>
                <c:pt idx="46846">
                  <c:v>0.99970645000000002</c:v>
                </c:pt>
                <c:pt idx="46847">
                  <c:v>0.98786426000000005</c:v>
                </c:pt>
                <c:pt idx="46848">
                  <c:v>1.0003162999999999</c:v>
                </c:pt>
                <c:pt idx="46849">
                  <c:v>0.99604464000000004</c:v>
                </c:pt>
                <c:pt idx="46850">
                  <c:v>0.96247870000000002</c:v>
                </c:pt>
                <c:pt idx="46851">
                  <c:v>0.99910443999999998</c:v>
                </c:pt>
                <c:pt idx="46852">
                  <c:v>0.91813699999999998</c:v>
                </c:pt>
                <c:pt idx="46853">
                  <c:v>0.98877729999999997</c:v>
                </c:pt>
                <c:pt idx="46854">
                  <c:v>0.98021950000000002</c:v>
                </c:pt>
                <c:pt idx="46855">
                  <c:v>0.99946089999999999</c:v>
                </c:pt>
                <c:pt idx="46856">
                  <c:v>1.0006523000000001</c:v>
                </c:pt>
                <c:pt idx="46857">
                  <c:v>1.0027752000000001</c:v>
                </c:pt>
                <c:pt idx="46858">
                  <c:v>1.0001043000000001</c:v>
                </c:pt>
                <c:pt idx="46859">
                  <c:v>0.99588555000000001</c:v>
                </c:pt>
                <c:pt idx="46860">
                  <c:v>0.99384600000000001</c:v>
                </c:pt>
                <c:pt idx="46861">
                  <c:v>0.98561120000000002</c:v>
                </c:pt>
                <c:pt idx="46862">
                  <c:v>0.99154465999999997</c:v>
                </c:pt>
                <c:pt idx="46863">
                  <c:v>0.99776929999999997</c:v>
                </c:pt>
                <c:pt idx="46864">
                  <c:v>0.99265769999999998</c:v>
                </c:pt>
                <c:pt idx="46865">
                  <c:v>0.98454576999999999</c:v>
                </c:pt>
                <c:pt idx="46866">
                  <c:v>0.99819139999999995</c:v>
                </c:pt>
                <c:pt idx="46867">
                  <c:v>0.99953806000000001</c:v>
                </c:pt>
                <c:pt idx="46868">
                  <c:v>0.93971914000000001</c:v>
                </c:pt>
                <c:pt idx="46869">
                  <c:v>1.0000340000000001</c:v>
                </c:pt>
                <c:pt idx="46870">
                  <c:v>0.96476406000000003</c:v>
                </c:pt>
                <c:pt idx="46871">
                  <c:v>1.0007478000000001</c:v>
                </c:pt>
                <c:pt idx="46872">
                  <c:v>0.99836139999999995</c:v>
                </c:pt>
                <c:pt idx="46873">
                  <c:v>0.99923320000000004</c:v>
                </c:pt>
                <c:pt idx="46874">
                  <c:v>1.0001842999999999</c:v>
                </c:pt>
                <c:pt idx="46875">
                  <c:v>0.88187546000000006</c:v>
                </c:pt>
                <c:pt idx="46876">
                  <c:v>0.98411596000000001</c:v>
                </c:pt>
                <c:pt idx="46877">
                  <c:v>0.99976379999999998</c:v>
                </c:pt>
                <c:pt idx="46878">
                  <c:v>1.0026975</c:v>
                </c:pt>
                <c:pt idx="46879">
                  <c:v>0.97288909999999995</c:v>
                </c:pt>
                <c:pt idx="46880">
                  <c:v>0.99784887</c:v>
                </c:pt>
                <c:pt idx="46881">
                  <c:v>1.0015551</c:v>
                </c:pt>
                <c:pt idx="46882">
                  <c:v>0.99821009999999999</c:v>
                </c:pt>
                <c:pt idx="46883">
                  <c:v>0.99444169999999998</c:v>
                </c:pt>
                <c:pt idx="46884">
                  <c:v>0.97409177000000002</c:v>
                </c:pt>
                <c:pt idx="46885">
                  <c:v>1.0015459</c:v>
                </c:pt>
                <c:pt idx="46886">
                  <c:v>0.98997290000000004</c:v>
                </c:pt>
                <c:pt idx="46887">
                  <c:v>0.98563962999999999</c:v>
                </c:pt>
                <c:pt idx="46888">
                  <c:v>1.0001793999999999</c:v>
                </c:pt>
                <c:pt idx="46889">
                  <c:v>0.99865793999999997</c:v>
                </c:pt>
                <c:pt idx="46890">
                  <c:v>0.98399499999999995</c:v>
                </c:pt>
                <c:pt idx="46891">
                  <c:v>0.99157583999999999</c:v>
                </c:pt>
                <c:pt idx="46892">
                  <c:v>0.99940580000000001</c:v>
                </c:pt>
                <c:pt idx="46893">
                  <c:v>0.95926964000000003</c:v>
                </c:pt>
                <c:pt idx="46894">
                  <c:v>0.97771759999999996</c:v>
                </c:pt>
                <c:pt idx="46895">
                  <c:v>0.96962590000000004</c:v>
                </c:pt>
                <c:pt idx="46896">
                  <c:v>1.0007383000000001</c:v>
                </c:pt>
                <c:pt idx="46897">
                  <c:v>1.0006877999999999</c:v>
                </c:pt>
                <c:pt idx="46898">
                  <c:v>0.99915109999999996</c:v>
                </c:pt>
                <c:pt idx="46899">
                  <c:v>0.99997320000000001</c:v>
                </c:pt>
                <c:pt idx="46900">
                  <c:v>0.97364090000000003</c:v>
                </c:pt>
                <c:pt idx="46901">
                  <c:v>1.0007588000000001</c:v>
                </c:pt>
                <c:pt idx="46902">
                  <c:v>0.98940419999999996</c:v>
                </c:pt>
                <c:pt idx="46903">
                  <c:v>0.99951259999999997</c:v>
                </c:pt>
                <c:pt idx="46904">
                  <c:v>0.97514330000000005</c:v>
                </c:pt>
                <c:pt idx="46905">
                  <c:v>0.99523899999999998</c:v>
                </c:pt>
                <c:pt idx="46906">
                  <c:v>0.98270679999999999</c:v>
                </c:pt>
                <c:pt idx="46907">
                  <c:v>1.0002944</c:v>
                </c:pt>
                <c:pt idx="46908">
                  <c:v>0.99780760000000002</c:v>
                </c:pt>
                <c:pt idx="46909">
                  <c:v>0.99994426999999997</c:v>
                </c:pt>
                <c:pt idx="46910">
                  <c:v>0.98489130000000003</c:v>
                </c:pt>
                <c:pt idx="46911">
                  <c:v>0.99410359999999998</c:v>
                </c:pt>
                <c:pt idx="46912">
                  <c:v>0.99866529999999998</c:v>
                </c:pt>
                <c:pt idx="46913">
                  <c:v>1.0001131000000001</c:v>
                </c:pt>
                <c:pt idx="46914">
                  <c:v>0.99605909999999998</c:v>
                </c:pt>
                <c:pt idx="46915">
                  <c:v>0.99921143000000001</c:v>
                </c:pt>
                <c:pt idx="46916">
                  <c:v>0.99821519999999997</c:v>
                </c:pt>
                <c:pt idx="46917">
                  <c:v>0.99916229999999995</c:v>
                </c:pt>
                <c:pt idx="46918">
                  <c:v>0.99989503999999996</c:v>
                </c:pt>
                <c:pt idx="46919">
                  <c:v>0.97996070000000002</c:v>
                </c:pt>
                <c:pt idx="46920">
                  <c:v>0.99484410000000001</c:v>
                </c:pt>
                <c:pt idx="46921">
                  <c:v>0.99374335999999996</c:v>
                </c:pt>
                <c:pt idx="46922">
                  <c:v>1.0011251999999999</c:v>
                </c:pt>
                <c:pt idx="46923">
                  <c:v>0.98701300000000003</c:v>
                </c:pt>
                <c:pt idx="46924">
                  <c:v>0.99938859999999996</c:v>
                </c:pt>
                <c:pt idx="46925">
                  <c:v>0.97567199999999998</c:v>
                </c:pt>
                <c:pt idx="46926">
                  <c:v>0.99765649999999995</c:v>
                </c:pt>
                <c:pt idx="46927">
                  <c:v>0.99813600000000002</c:v>
                </c:pt>
                <c:pt idx="46928">
                  <c:v>0.9670166</c:v>
                </c:pt>
                <c:pt idx="46929">
                  <c:v>0.98896119999999998</c:v>
                </c:pt>
                <c:pt idx="46930">
                  <c:v>0.98692906000000002</c:v>
                </c:pt>
                <c:pt idx="46931">
                  <c:v>0.99487734000000005</c:v>
                </c:pt>
                <c:pt idx="46932">
                  <c:v>1.0012844999999999</c:v>
                </c:pt>
                <c:pt idx="46933">
                  <c:v>0.99529299999999998</c:v>
                </c:pt>
                <c:pt idx="46934">
                  <c:v>1.0001682000000001</c:v>
                </c:pt>
                <c:pt idx="46935">
                  <c:v>0.98821950000000003</c:v>
                </c:pt>
                <c:pt idx="46936">
                  <c:v>0.9968939</c:v>
                </c:pt>
                <c:pt idx="46937">
                  <c:v>0.99891640000000004</c:v>
                </c:pt>
                <c:pt idx="46938">
                  <c:v>1.0032156999999999</c:v>
                </c:pt>
                <c:pt idx="46939">
                  <c:v>1.0001842999999999</c:v>
                </c:pt>
                <c:pt idx="46940">
                  <c:v>0.9996159</c:v>
                </c:pt>
                <c:pt idx="46941">
                  <c:v>0.99752825000000001</c:v>
                </c:pt>
                <c:pt idx="46942">
                  <c:v>0.93752679999999999</c:v>
                </c:pt>
                <c:pt idx="46943">
                  <c:v>0.99998355000000005</c:v>
                </c:pt>
                <c:pt idx="46944">
                  <c:v>1.0008199</c:v>
                </c:pt>
                <c:pt idx="46945">
                  <c:v>1.0040028999999999</c:v>
                </c:pt>
                <c:pt idx="46946">
                  <c:v>0.98647720000000005</c:v>
                </c:pt>
                <c:pt idx="46947">
                  <c:v>0.98484320000000003</c:v>
                </c:pt>
                <c:pt idx="46948">
                  <c:v>1.0000467</c:v>
                </c:pt>
                <c:pt idx="46949">
                  <c:v>0.99877715</c:v>
                </c:pt>
                <c:pt idx="46950">
                  <c:v>0.99936163</c:v>
                </c:pt>
                <c:pt idx="46951">
                  <c:v>0.97699049999999998</c:v>
                </c:pt>
                <c:pt idx="46952">
                  <c:v>0.99916640000000001</c:v>
                </c:pt>
                <c:pt idx="46953">
                  <c:v>0.96425532999999997</c:v>
                </c:pt>
                <c:pt idx="46954">
                  <c:v>0.99847202999999995</c:v>
                </c:pt>
                <c:pt idx="46955">
                  <c:v>0.99906349999999999</c:v>
                </c:pt>
                <c:pt idx="46956">
                  <c:v>0.99588114000000005</c:v>
                </c:pt>
                <c:pt idx="46957">
                  <c:v>0.99357770000000001</c:v>
                </c:pt>
                <c:pt idx="46958">
                  <c:v>0.98583759999999998</c:v>
                </c:pt>
                <c:pt idx="46959">
                  <c:v>0.99880100000000005</c:v>
                </c:pt>
                <c:pt idx="46960">
                  <c:v>0.96980409999999995</c:v>
                </c:pt>
                <c:pt idx="46961">
                  <c:v>0.97838349999999996</c:v>
                </c:pt>
                <c:pt idx="46962">
                  <c:v>0.98061215999999995</c:v>
                </c:pt>
                <c:pt idx="46963">
                  <c:v>1.0002983999999999</c:v>
                </c:pt>
                <c:pt idx="46964">
                  <c:v>0.98964920000000001</c:v>
                </c:pt>
                <c:pt idx="46965">
                  <c:v>0.99873464999999995</c:v>
                </c:pt>
                <c:pt idx="46966">
                  <c:v>0.99982435000000003</c:v>
                </c:pt>
                <c:pt idx="46967">
                  <c:v>1.0006322999999999</c:v>
                </c:pt>
                <c:pt idx="46968">
                  <c:v>0.98330057000000004</c:v>
                </c:pt>
                <c:pt idx="46969">
                  <c:v>0.99992000000000003</c:v>
                </c:pt>
                <c:pt idx="46970">
                  <c:v>0.99060446000000002</c:v>
                </c:pt>
                <c:pt idx="46971">
                  <c:v>0.98811466000000003</c:v>
                </c:pt>
                <c:pt idx="46972">
                  <c:v>1.0004709000000001</c:v>
                </c:pt>
                <c:pt idx="46973">
                  <c:v>0.99704086999999997</c:v>
                </c:pt>
                <c:pt idx="46974">
                  <c:v>0.99476609999999999</c:v>
                </c:pt>
                <c:pt idx="46975">
                  <c:v>1.0006193999999999</c:v>
                </c:pt>
                <c:pt idx="46976">
                  <c:v>0.99807714999999997</c:v>
                </c:pt>
                <c:pt idx="46977">
                  <c:v>0.97115253999999995</c:v>
                </c:pt>
                <c:pt idx="46978">
                  <c:v>0.99675369999999996</c:v>
                </c:pt>
                <c:pt idx="46979">
                  <c:v>0.99230229999999997</c:v>
                </c:pt>
                <c:pt idx="46980">
                  <c:v>0.99449973999999997</c:v>
                </c:pt>
                <c:pt idx="46981">
                  <c:v>0.99789846000000004</c:v>
                </c:pt>
                <c:pt idx="46982">
                  <c:v>0.99062127</c:v>
                </c:pt>
                <c:pt idx="46983">
                  <c:v>0.99764090000000005</c:v>
                </c:pt>
                <c:pt idx="46984">
                  <c:v>0.99924679999999999</c:v>
                </c:pt>
                <c:pt idx="46985">
                  <c:v>0.98987689999999995</c:v>
                </c:pt>
                <c:pt idx="46986">
                  <c:v>0.94934267000000006</c:v>
                </c:pt>
                <c:pt idx="46987">
                  <c:v>0.97792584000000005</c:v>
                </c:pt>
                <c:pt idx="46988">
                  <c:v>0.94588139999999998</c:v>
                </c:pt>
                <c:pt idx="46989">
                  <c:v>0.91389584999999995</c:v>
                </c:pt>
                <c:pt idx="46990">
                  <c:v>0.99998646999999996</c:v>
                </c:pt>
                <c:pt idx="46991">
                  <c:v>0.98994490000000002</c:v>
                </c:pt>
                <c:pt idx="46992">
                  <c:v>0.994861</c:v>
                </c:pt>
                <c:pt idx="46993">
                  <c:v>0.9996197</c:v>
                </c:pt>
                <c:pt idx="46994">
                  <c:v>0.99914080000000005</c:v>
                </c:pt>
                <c:pt idx="46995">
                  <c:v>0.92427459999999995</c:v>
                </c:pt>
                <c:pt idx="46996">
                  <c:v>0.9935832</c:v>
                </c:pt>
                <c:pt idx="46997">
                  <c:v>0.98942680000000005</c:v>
                </c:pt>
                <c:pt idx="46998">
                  <c:v>0.9776203</c:v>
                </c:pt>
                <c:pt idx="46999">
                  <c:v>0.97404944999999998</c:v>
                </c:pt>
                <c:pt idx="47000">
                  <c:v>1.0005316</c:v>
                </c:pt>
                <c:pt idx="47001">
                  <c:v>0.99903613000000002</c:v>
                </c:pt>
                <c:pt idx="47002">
                  <c:v>0.99617579999999994</c:v>
                </c:pt>
                <c:pt idx="47003">
                  <c:v>0.99896735000000003</c:v>
                </c:pt>
                <c:pt idx="47004">
                  <c:v>1.0000209</c:v>
                </c:pt>
                <c:pt idx="47005">
                  <c:v>0.99934579999999995</c:v>
                </c:pt>
                <c:pt idx="47006">
                  <c:v>0.99955590000000005</c:v>
                </c:pt>
                <c:pt idx="47007">
                  <c:v>0.84095644999999997</c:v>
                </c:pt>
                <c:pt idx="47008">
                  <c:v>0.98749750000000003</c:v>
                </c:pt>
                <c:pt idx="47009">
                  <c:v>0.98907685000000001</c:v>
                </c:pt>
                <c:pt idx="47010">
                  <c:v>1.0006702999999999</c:v>
                </c:pt>
                <c:pt idx="47011">
                  <c:v>0.99453740000000002</c:v>
                </c:pt>
                <c:pt idx="47012">
                  <c:v>1.0012093</c:v>
                </c:pt>
                <c:pt idx="47013">
                  <c:v>0.98414594</c:v>
                </c:pt>
                <c:pt idx="47014">
                  <c:v>0.97807750000000004</c:v>
                </c:pt>
                <c:pt idx="47015">
                  <c:v>1.0026710999999999</c:v>
                </c:pt>
                <c:pt idx="47016">
                  <c:v>1.0005542000000001</c:v>
                </c:pt>
                <c:pt idx="47017">
                  <c:v>0.99630649999999998</c:v>
                </c:pt>
                <c:pt idx="47018">
                  <c:v>0.99995769999999995</c:v>
                </c:pt>
                <c:pt idx="47019">
                  <c:v>0.99848429999999999</c:v>
                </c:pt>
                <c:pt idx="47020">
                  <c:v>1.0000230000000001</c:v>
                </c:pt>
                <c:pt idx="47021">
                  <c:v>1.0010526</c:v>
                </c:pt>
                <c:pt idx="47022">
                  <c:v>1.0008345000000001</c:v>
                </c:pt>
                <c:pt idx="47023">
                  <c:v>0.99266200000000004</c:v>
                </c:pt>
                <c:pt idx="47024">
                  <c:v>0.94374126000000003</c:v>
                </c:pt>
                <c:pt idx="47025">
                  <c:v>0.99889839999999996</c:v>
                </c:pt>
                <c:pt idx="47026">
                  <c:v>1.0003979000000001</c:v>
                </c:pt>
                <c:pt idx="47027">
                  <c:v>1.0004660999999999</c:v>
                </c:pt>
                <c:pt idx="47028">
                  <c:v>1.002143</c:v>
                </c:pt>
                <c:pt idx="47029">
                  <c:v>0.99842319999999996</c:v>
                </c:pt>
                <c:pt idx="47030">
                  <c:v>1.0008153</c:v>
                </c:pt>
                <c:pt idx="47031">
                  <c:v>1.0003299999999999</c:v>
                </c:pt>
                <c:pt idx="47032">
                  <c:v>0.99458449999999998</c:v>
                </c:pt>
                <c:pt idx="47033">
                  <c:v>0.99214610000000003</c:v>
                </c:pt>
                <c:pt idx="47034">
                  <c:v>0.97685783999999998</c:v>
                </c:pt>
                <c:pt idx="47035">
                  <c:v>0.98007999999999995</c:v>
                </c:pt>
                <c:pt idx="47036">
                  <c:v>0.98610187000000005</c:v>
                </c:pt>
                <c:pt idx="47037">
                  <c:v>0.99253049999999998</c:v>
                </c:pt>
                <c:pt idx="47038">
                  <c:v>0.99727710000000003</c:v>
                </c:pt>
                <c:pt idx="47039">
                  <c:v>0.99786459999999999</c:v>
                </c:pt>
                <c:pt idx="47040">
                  <c:v>0.98255939999999997</c:v>
                </c:pt>
                <c:pt idx="47041">
                  <c:v>0.95349205000000004</c:v>
                </c:pt>
                <c:pt idx="47042">
                  <c:v>0.99915960000000004</c:v>
                </c:pt>
                <c:pt idx="47043">
                  <c:v>0.99820699999999996</c:v>
                </c:pt>
                <c:pt idx="47044">
                  <c:v>0.99902504999999997</c:v>
                </c:pt>
                <c:pt idx="47045">
                  <c:v>1.000059</c:v>
                </c:pt>
                <c:pt idx="47046">
                  <c:v>1.0001229</c:v>
                </c:pt>
                <c:pt idx="47047">
                  <c:v>0.99511594000000003</c:v>
                </c:pt>
                <c:pt idx="47048">
                  <c:v>0.99833727000000005</c:v>
                </c:pt>
                <c:pt idx="47049">
                  <c:v>0.9853478</c:v>
                </c:pt>
                <c:pt idx="47050">
                  <c:v>1.0008585000000001</c:v>
                </c:pt>
                <c:pt idx="47051">
                  <c:v>1.0004677</c:v>
                </c:pt>
                <c:pt idx="47052">
                  <c:v>0.97704849999999999</c:v>
                </c:pt>
                <c:pt idx="47053">
                  <c:v>0.99905690000000003</c:v>
                </c:pt>
                <c:pt idx="47054">
                  <c:v>1.0006188</c:v>
                </c:pt>
                <c:pt idx="47055">
                  <c:v>0.98351025999999997</c:v>
                </c:pt>
                <c:pt idx="47056">
                  <c:v>0.99630386000000004</c:v>
                </c:pt>
                <c:pt idx="47057">
                  <c:v>0.98276779999999997</c:v>
                </c:pt>
                <c:pt idx="47058">
                  <c:v>0.99929696000000001</c:v>
                </c:pt>
                <c:pt idx="47059">
                  <c:v>0.99871960000000004</c:v>
                </c:pt>
                <c:pt idx="47060">
                  <c:v>1.000475</c:v>
                </c:pt>
                <c:pt idx="47061">
                  <c:v>1.0000203999999999</c:v>
                </c:pt>
                <c:pt idx="47062">
                  <c:v>0.97142459999999997</c:v>
                </c:pt>
                <c:pt idx="47063">
                  <c:v>1.0000707</c:v>
                </c:pt>
                <c:pt idx="47064">
                  <c:v>1.0005188</c:v>
                </c:pt>
                <c:pt idx="47065">
                  <c:v>0.98712253999999999</c:v>
                </c:pt>
                <c:pt idx="47066">
                  <c:v>0.99690794999999999</c:v>
                </c:pt>
                <c:pt idx="47067">
                  <c:v>0.99722915999999995</c:v>
                </c:pt>
                <c:pt idx="47068">
                  <c:v>1.0004382999999999</c:v>
                </c:pt>
                <c:pt idx="47069">
                  <c:v>1.0022565000000001</c:v>
                </c:pt>
                <c:pt idx="47070">
                  <c:v>0.98915624999999996</c:v>
                </c:pt>
                <c:pt idx="47071">
                  <c:v>0.98693649999999999</c:v>
                </c:pt>
                <c:pt idx="47072">
                  <c:v>0.99940764999999998</c:v>
                </c:pt>
                <c:pt idx="47073">
                  <c:v>1.0001842999999999</c:v>
                </c:pt>
                <c:pt idx="47074">
                  <c:v>0.99644449999999996</c:v>
                </c:pt>
                <c:pt idx="47075">
                  <c:v>0.99586105000000003</c:v>
                </c:pt>
                <c:pt idx="47076">
                  <c:v>1.0004660999999999</c:v>
                </c:pt>
                <c:pt idx="47077">
                  <c:v>1.0011823</c:v>
                </c:pt>
                <c:pt idx="47078">
                  <c:v>0.99830149999999995</c:v>
                </c:pt>
                <c:pt idx="47079">
                  <c:v>0.97296583999999997</c:v>
                </c:pt>
                <c:pt idx="47080">
                  <c:v>0.99401086999999999</c:v>
                </c:pt>
                <c:pt idx="47081">
                  <c:v>1.0017343999999999</c:v>
                </c:pt>
                <c:pt idx="47082">
                  <c:v>0.99788250000000001</c:v>
                </c:pt>
                <c:pt idx="47083">
                  <c:v>0.99749949999999998</c:v>
                </c:pt>
                <c:pt idx="47084">
                  <c:v>1.0007398000000001</c:v>
                </c:pt>
                <c:pt idx="47085">
                  <c:v>1.0005487</c:v>
                </c:pt>
                <c:pt idx="47086">
                  <c:v>0.99806320000000004</c:v>
                </c:pt>
                <c:pt idx="47087">
                  <c:v>1.0002089999999999</c:v>
                </c:pt>
                <c:pt idx="47088">
                  <c:v>0.99602603999999995</c:v>
                </c:pt>
                <c:pt idx="47089">
                  <c:v>0.99450570000000005</c:v>
                </c:pt>
                <c:pt idx="47090">
                  <c:v>0.88883376000000003</c:v>
                </c:pt>
                <c:pt idx="47091">
                  <c:v>0.95646757000000004</c:v>
                </c:pt>
                <c:pt idx="47092">
                  <c:v>0.99676480000000001</c:v>
                </c:pt>
                <c:pt idx="47093">
                  <c:v>0.98516570000000003</c:v>
                </c:pt>
                <c:pt idx="47094">
                  <c:v>1.0009408</c:v>
                </c:pt>
                <c:pt idx="47095">
                  <c:v>0.99025273000000003</c:v>
                </c:pt>
                <c:pt idx="47096">
                  <c:v>0.99687135000000004</c:v>
                </c:pt>
                <c:pt idx="47097">
                  <c:v>0.98432565000000005</c:v>
                </c:pt>
                <c:pt idx="47098">
                  <c:v>1.000686</c:v>
                </c:pt>
                <c:pt idx="47099">
                  <c:v>0.99971299999999996</c:v>
                </c:pt>
                <c:pt idx="47100">
                  <c:v>0.99860459999999995</c:v>
                </c:pt>
                <c:pt idx="47101">
                  <c:v>0.99807113000000003</c:v>
                </c:pt>
                <c:pt idx="47102">
                  <c:v>0.97874740000000005</c:v>
                </c:pt>
                <c:pt idx="47103">
                  <c:v>0.98707926000000001</c:v>
                </c:pt>
                <c:pt idx="47104">
                  <c:v>0.99669629999999998</c:v>
                </c:pt>
                <c:pt idx="47105">
                  <c:v>0.99041796000000004</c:v>
                </c:pt>
                <c:pt idx="47106">
                  <c:v>0.99382669999999995</c:v>
                </c:pt>
                <c:pt idx="47107">
                  <c:v>0.99812299999999998</c:v>
                </c:pt>
                <c:pt idx="47108">
                  <c:v>0.99734089999999997</c:v>
                </c:pt>
                <c:pt idx="47109">
                  <c:v>0.99256365999999996</c:v>
                </c:pt>
                <c:pt idx="47110">
                  <c:v>0.99737489999999995</c:v>
                </c:pt>
                <c:pt idx="47111">
                  <c:v>0.99898434000000003</c:v>
                </c:pt>
                <c:pt idx="47112">
                  <c:v>0.99497199999999997</c:v>
                </c:pt>
                <c:pt idx="47113">
                  <c:v>0.99536990000000003</c:v>
                </c:pt>
                <c:pt idx="47114">
                  <c:v>0.97548294000000002</c:v>
                </c:pt>
                <c:pt idx="47115">
                  <c:v>1.0004090000000001</c:v>
                </c:pt>
                <c:pt idx="47116">
                  <c:v>0.98354189999999997</c:v>
                </c:pt>
                <c:pt idx="47117">
                  <c:v>0.99119835999999995</c:v>
                </c:pt>
                <c:pt idx="47118">
                  <c:v>1.0013000999999999</c:v>
                </c:pt>
                <c:pt idx="47119">
                  <c:v>0.99976019999999999</c:v>
                </c:pt>
                <c:pt idx="47120">
                  <c:v>1.0006170999999999</c:v>
                </c:pt>
                <c:pt idx="47121">
                  <c:v>0.98698235000000001</c:v>
                </c:pt>
                <c:pt idx="47122">
                  <c:v>0.96488439999999998</c:v>
                </c:pt>
                <c:pt idx="47123">
                  <c:v>0.9972008</c:v>
                </c:pt>
                <c:pt idx="47124">
                  <c:v>0.99761825999999998</c:v>
                </c:pt>
                <c:pt idx="47125">
                  <c:v>0.99941409999999997</c:v>
                </c:pt>
                <c:pt idx="47126">
                  <c:v>1.0004131999999999</c:v>
                </c:pt>
                <c:pt idx="47127">
                  <c:v>0.99879013999999999</c:v>
                </c:pt>
                <c:pt idx="47128">
                  <c:v>0.99222195000000002</c:v>
                </c:pt>
                <c:pt idx="47129">
                  <c:v>1.0023704</c:v>
                </c:pt>
                <c:pt idx="47130">
                  <c:v>0.94438845000000005</c:v>
                </c:pt>
                <c:pt idx="47131">
                  <c:v>0.99358950000000001</c:v>
                </c:pt>
                <c:pt idx="47132">
                  <c:v>0.99602615999999999</c:v>
                </c:pt>
                <c:pt idx="47133">
                  <c:v>1.0008539000000001</c:v>
                </c:pt>
                <c:pt idx="47134">
                  <c:v>0.93877310000000003</c:v>
                </c:pt>
                <c:pt idx="47135">
                  <c:v>0.99467503999999995</c:v>
                </c:pt>
                <c:pt idx="47136">
                  <c:v>0.86596024000000005</c:v>
                </c:pt>
                <c:pt idx="47137">
                  <c:v>0.98899793999999996</c:v>
                </c:pt>
                <c:pt idx="47138">
                  <c:v>0.99817299999999998</c:v>
                </c:pt>
                <c:pt idx="47139">
                  <c:v>0.97652570000000005</c:v>
                </c:pt>
                <c:pt idx="47140">
                  <c:v>0.97272265000000002</c:v>
                </c:pt>
                <c:pt idx="47141">
                  <c:v>0.98633910000000002</c:v>
                </c:pt>
                <c:pt idx="47142">
                  <c:v>0.99828680000000003</c:v>
                </c:pt>
                <c:pt idx="47143">
                  <c:v>0.99715900000000002</c:v>
                </c:pt>
                <c:pt idx="47144">
                  <c:v>1.0009869</c:v>
                </c:pt>
                <c:pt idx="47145">
                  <c:v>0.99901700000000004</c:v>
                </c:pt>
                <c:pt idx="47146">
                  <c:v>0.99987470000000001</c:v>
                </c:pt>
                <c:pt idx="47147">
                  <c:v>1.0003871</c:v>
                </c:pt>
                <c:pt idx="47148">
                  <c:v>0.98784019999999995</c:v>
                </c:pt>
                <c:pt idx="47149">
                  <c:v>0.94875960000000004</c:v>
                </c:pt>
                <c:pt idx="47150">
                  <c:v>0.98728055000000003</c:v>
                </c:pt>
                <c:pt idx="47151">
                  <c:v>0.99937819999999999</c:v>
                </c:pt>
                <c:pt idx="47152">
                  <c:v>0.99991392999999995</c:v>
                </c:pt>
                <c:pt idx="47153">
                  <c:v>0.87873756999999997</c:v>
                </c:pt>
                <c:pt idx="47154">
                  <c:v>0.99928444999999999</c:v>
                </c:pt>
                <c:pt idx="47155">
                  <c:v>0.98613090000000003</c:v>
                </c:pt>
                <c:pt idx="47156">
                  <c:v>0.96177480000000004</c:v>
                </c:pt>
                <c:pt idx="47157">
                  <c:v>0.99382733999999995</c:v>
                </c:pt>
                <c:pt idx="47158">
                  <c:v>0.99996775000000004</c:v>
                </c:pt>
                <c:pt idx="47159">
                  <c:v>1.0000484999999999</c:v>
                </c:pt>
                <c:pt idx="47160">
                  <c:v>0.99579209999999996</c:v>
                </c:pt>
                <c:pt idx="47161">
                  <c:v>0.9996275</c:v>
                </c:pt>
                <c:pt idx="47162">
                  <c:v>0.98106413999999997</c:v>
                </c:pt>
                <c:pt idx="47163">
                  <c:v>0.9994442</c:v>
                </c:pt>
                <c:pt idx="47164">
                  <c:v>0.99996149999999995</c:v>
                </c:pt>
                <c:pt idx="47165">
                  <c:v>1.0011133999999999</c:v>
                </c:pt>
                <c:pt idx="47166">
                  <c:v>0.99964799999999998</c:v>
                </c:pt>
                <c:pt idx="47167">
                  <c:v>0.96369309999999997</c:v>
                </c:pt>
                <c:pt idx="47168">
                  <c:v>0.99953970000000003</c:v>
                </c:pt>
                <c:pt idx="47169">
                  <c:v>1.0028849</c:v>
                </c:pt>
                <c:pt idx="47170">
                  <c:v>1.0001382999999999</c:v>
                </c:pt>
                <c:pt idx="47171">
                  <c:v>1.0001678000000001</c:v>
                </c:pt>
                <c:pt idx="47172">
                  <c:v>0.94881749999999998</c:v>
                </c:pt>
                <c:pt idx="47173">
                  <c:v>0.99901812999999995</c:v>
                </c:pt>
                <c:pt idx="47174">
                  <c:v>0.98590224999999998</c:v>
                </c:pt>
                <c:pt idx="47175">
                  <c:v>0.98986149999999995</c:v>
                </c:pt>
                <c:pt idx="47176">
                  <c:v>0.990618</c:v>
                </c:pt>
                <c:pt idx="47177">
                  <c:v>0.99240669999999997</c:v>
                </c:pt>
                <c:pt idx="47178">
                  <c:v>0.95651520000000001</c:v>
                </c:pt>
                <c:pt idx="47179">
                  <c:v>0.99234239999999996</c:v>
                </c:pt>
                <c:pt idx="47180">
                  <c:v>0.99958729999999996</c:v>
                </c:pt>
                <c:pt idx="47181">
                  <c:v>0.99608034000000001</c:v>
                </c:pt>
                <c:pt idx="47182">
                  <c:v>0.99634665</c:v>
                </c:pt>
                <c:pt idx="47183">
                  <c:v>0.99077404000000002</c:v>
                </c:pt>
                <c:pt idx="47184">
                  <c:v>0.98578619999999995</c:v>
                </c:pt>
                <c:pt idx="47185">
                  <c:v>0.98441199999999995</c:v>
                </c:pt>
                <c:pt idx="47186">
                  <c:v>0.99600816000000003</c:v>
                </c:pt>
                <c:pt idx="47187">
                  <c:v>1.0014257</c:v>
                </c:pt>
                <c:pt idx="47188">
                  <c:v>1.0009385</c:v>
                </c:pt>
                <c:pt idx="47189">
                  <c:v>0.99668825000000005</c:v>
                </c:pt>
                <c:pt idx="47190">
                  <c:v>0.99929595000000004</c:v>
                </c:pt>
                <c:pt idx="47191">
                  <c:v>0.99879295000000001</c:v>
                </c:pt>
                <c:pt idx="47192">
                  <c:v>0.98947536999999997</c:v>
                </c:pt>
                <c:pt idx="47193">
                  <c:v>1.0000699</c:v>
                </c:pt>
                <c:pt idx="47194">
                  <c:v>1.0006305</c:v>
                </c:pt>
                <c:pt idx="47195">
                  <c:v>0.99829279999999998</c:v>
                </c:pt>
                <c:pt idx="47196">
                  <c:v>0.99970680000000001</c:v>
                </c:pt>
                <c:pt idx="47197">
                  <c:v>1.0000230999999999</c:v>
                </c:pt>
                <c:pt idx="47198">
                  <c:v>0.99596510000000005</c:v>
                </c:pt>
                <c:pt idx="47199">
                  <c:v>1.0002872</c:v>
                </c:pt>
                <c:pt idx="47200">
                  <c:v>1.000386</c:v>
                </c:pt>
                <c:pt idx="47201">
                  <c:v>1.0002998999999999</c:v>
                </c:pt>
                <c:pt idx="47202">
                  <c:v>1.0004090000000001</c:v>
                </c:pt>
                <c:pt idx="47203">
                  <c:v>0.99709797</c:v>
                </c:pt>
                <c:pt idx="47204">
                  <c:v>0.97792440000000003</c:v>
                </c:pt>
                <c:pt idx="47205">
                  <c:v>0.97978750000000003</c:v>
                </c:pt>
                <c:pt idx="47206">
                  <c:v>0.99275886999999996</c:v>
                </c:pt>
                <c:pt idx="47207">
                  <c:v>0.99884289999999998</c:v>
                </c:pt>
                <c:pt idx="47208">
                  <c:v>1.0018522000000001</c:v>
                </c:pt>
                <c:pt idx="47209">
                  <c:v>0.99228656000000004</c:v>
                </c:pt>
                <c:pt idx="47210">
                  <c:v>0.98986680000000005</c:v>
                </c:pt>
                <c:pt idx="47211">
                  <c:v>0.98637600000000003</c:v>
                </c:pt>
                <c:pt idx="47212">
                  <c:v>0.99866069999999996</c:v>
                </c:pt>
                <c:pt idx="47213">
                  <c:v>0.92276590000000003</c:v>
                </c:pt>
                <c:pt idx="47214">
                  <c:v>0.93175715000000003</c:v>
                </c:pt>
                <c:pt idx="47215">
                  <c:v>0.99949586000000001</c:v>
                </c:pt>
                <c:pt idx="47216">
                  <c:v>0.99508560000000001</c:v>
                </c:pt>
                <c:pt idx="47217">
                  <c:v>0.99888337000000005</c:v>
                </c:pt>
                <c:pt idx="47218">
                  <c:v>0.99961739999999999</c:v>
                </c:pt>
                <c:pt idx="47219">
                  <c:v>0.9585745</c:v>
                </c:pt>
                <c:pt idx="47220">
                  <c:v>0.99717425999999998</c:v>
                </c:pt>
                <c:pt idx="47221">
                  <c:v>0.99776069999999994</c:v>
                </c:pt>
                <c:pt idx="47222">
                  <c:v>0.97157830000000001</c:v>
                </c:pt>
                <c:pt idx="47223">
                  <c:v>1.0006782999999999</c:v>
                </c:pt>
                <c:pt idx="47224">
                  <c:v>0.9329634</c:v>
                </c:pt>
                <c:pt idx="47225">
                  <c:v>1.0006242999999999</c:v>
                </c:pt>
                <c:pt idx="47226">
                  <c:v>0.989097</c:v>
                </c:pt>
                <c:pt idx="47227">
                  <c:v>1.0001929000000001</c:v>
                </c:pt>
                <c:pt idx="47228">
                  <c:v>0.99977404000000003</c:v>
                </c:pt>
                <c:pt idx="47229">
                  <c:v>0.9994364</c:v>
                </c:pt>
                <c:pt idx="47230">
                  <c:v>0.99322003000000003</c:v>
                </c:pt>
                <c:pt idx="47231">
                  <c:v>0.99918459999999998</c:v>
                </c:pt>
                <c:pt idx="47232">
                  <c:v>0.99936230000000004</c:v>
                </c:pt>
                <c:pt idx="47233">
                  <c:v>0.98978710000000003</c:v>
                </c:pt>
                <c:pt idx="47234">
                  <c:v>0.97321829999999998</c:v>
                </c:pt>
                <c:pt idx="47235">
                  <c:v>0.99358267</c:v>
                </c:pt>
                <c:pt idx="47236">
                  <c:v>0.98838042999999998</c:v>
                </c:pt>
                <c:pt idx="47237">
                  <c:v>0.98957090000000003</c:v>
                </c:pt>
                <c:pt idx="47238">
                  <c:v>1.0009958000000001</c:v>
                </c:pt>
                <c:pt idx="47239">
                  <c:v>0.99916550000000004</c:v>
                </c:pt>
                <c:pt idx="47240">
                  <c:v>0.99572939999999999</c:v>
                </c:pt>
                <c:pt idx="47241">
                  <c:v>0.99945969999999995</c:v>
                </c:pt>
                <c:pt idx="47242">
                  <c:v>1.0011506999999999</c:v>
                </c:pt>
                <c:pt idx="47243">
                  <c:v>1.0000312</c:v>
                </c:pt>
                <c:pt idx="47244">
                  <c:v>0.98128486000000004</c:v>
                </c:pt>
                <c:pt idx="47245">
                  <c:v>0.99806379999999995</c:v>
                </c:pt>
                <c:pt idx="47246">
                  <c:v>0.99929840000000003</c:v>
                </c:pt>
                <c:pt idx="47247">
                  <c:v>0.97331380000000001</c:v>
                </c:pt>
                <c:pt idx="47248">
                  <c:v>0.98901490000000003</c:v>
                </c:pt>
                <c:pt idx="47249">
                  <c:v>0.97136259999999996</c:v>
                </c:pt>
                <c:pt idx="47250">
                  <c:v>0.98423855999999998</c:v>
                </c:pt>
                <c:pt idx="47251">
                  <c:v>0.9974343</c:v>
                </c:pt>
                <c:pt idx="47252">
                  <c:v>0.99956590000000001</c:v>
                </c:pt>
                <c:pt idx="47253">
                  <c:v>0.96474669999999996</c:v>
                </c:pt>
                <c:pt idx="47254">
                  <c:v>0.9974383</c:v>
                </c:pt>
                <c:pt idx="47255">
                  <c:v>1.0020286</c:v>
                </c:pt>
                <c:pt idx="47256">
                  <c:v>0.91589940000000003</c:v>
                </c:pt>
                <c:pt idx="47257">
                  <c:v>0.99578860000000002</c:v>
                </c:pt>
                <c:pt idx="47258">
                  <c:v>1.0027237</c:v>
                </c:pt>
                <c:pt idx="47259">
                  <c:v>1.0012093</c:v>
                </c:pt>
                <c:pt idx="47260">
                  <c:v>0.99379930000000005</c:v>
                </c:pt>
                <c:pt idx="47261">
                  <c:v>1.0026164</c:v>
                </c:pt>
                <c:pt idx="47262">
                  <c:v>0.99428470000000002</c:v>
                </c:pt>
                <c:pt idx="47263">
                  <c:v>0.99769496999999996</c:v>
                </c:pt>
                <c:pt idx="47264">
                  <c:v>0.99531959999999997</c:v>
                </c:pt>
                <c:pt idx="47265">
                  <c:v>1.0003006000000001</c:v>
                </c:pt>
                <c:pt idx="47266">
                  <c:v>0.98624544999999997</c:v>
                </c:pt>
                <c:pt idx="47267">
                  <c:v>0.99178462999999994</c:v>
                </c:pt>
                <c:pt idx="47268">
                  <c:v>0.95065169999999999</c:v>
                </c:pt>
                <c:pt idx="47269">
                  <c:v>0.98959960000000002</c:v>
                </c:pt>
                <c:pt idx="47270">
                  <c:v>1.0007432000000001</c:v>
                </c:pt>
                <c:pt idx="47271">
                  <c:v>0.99994289999999997</c:v>
                </c:pt>
                <c:pt idx="47272">
                  <c:v>1.0001043000000001</c:v>
                </c:pt>
                <c:pt idx="47273">
                  <c:v>0.99686914999999998</c:v>
                </c:pt>
                <c:pt idx="47274">
                  <c:v>0.98168599999999995</c:v>
                </c:pt>
                <c:pt idx="47275">
                  <c:v>1.0011814000000001</c:v>
                </c:pt>
                <c:pt idx="47276">
                  <c:v>1.0012093</c:v>
                </c:pt>
                <c:pt idx="47277">
                  <c:v>0.99053632999999996</c:v>
                </c:pt>
                <c:pt idx="47278">
                  <c:v>0.99807405000000005</c:v>
                </c:pt>
                <c:pt idx="47279">
                  <c:v>0.99422955999999996</c:v>
                </c:pt>
                <c:pt idx="47280">
                  <c:v>0.99985550000000001</c:v>
                </c:pt>
                <c:pt idx="47281">
                  <c:v>0.98897270000000004</c:v>
                </c:pt>
                <c:pt idx="47282">
                  <c:v>0.99609464000000003</c:v>
                </c:pt>
                <c:pt idx="47283">
                  <c:v>0.98330249999999997</c:v>
                </c:pt>
                <c:pt idx="47284">
                  <c:v>0.99998355000000005</c:v>
                </c:pt>
                <c:pt idx="47285">
                  <c:v>1.0011327000000001</c:v>
                </c:pt>
                <c:pt idx="47286">
                  <c:v>0.99844604999999997</c:v>
                </c:pt>
                <c:pt idx="47287">
                  <c:v>0.98789287000000003</c:v>
                </c:pt>
                <c:pt idx="47288">
                  <c:v>1.0005040999999999</c:v>
                </c:pt>
                <c:pt idx="47289">
                  <c:v>0.99860256999999997</c:v>
                </c:pt>
                <c:pt idx="47290">
                  <c:v>0.98105419999999999</c:v>
                </c:pt>
                <c:pt idx="47291">
                  <c:v>0.97326314000000003</c:v>
                </c:pt>
                <c:pt idx="47292">
                  <c:v>1.0021793000000001</c:v>
                </c:pt>
                <c:pt idx="47293">
                  <c:v>1.0005866999999999</c:v>
                </c:pt>
                <c:pt idx="47294">
                  <c:v>1.0005421999999999</c:v>
                </c:pt>
                <c:pt idx="47295">
                  <c:v>0.97066269999999999</c:v>
                </c:pt>
                <c:pt idx="47296">
                  <c:v>1.0017947</c:v>
                </c:pt>
                <c:pt idx="47297">
                  <c:v>1.0003034</c:v>
                </c:pt>
                <c:pt idx="47298">
                  <c:v>0.99572890000000003</c:v>
                </c:pt>
                <c:pt idx="47299">
                  <c:v>0.96963613999999998</c:v>
                </c:pt>
                <c:pt idx="47300">
                  <c:v>0.97296039999999995</c:v>
                </c:pt>
                <c:pt idx="47301">
                  <c:v>1.0009570999999999</c:v>
                </c:pt>
                <c:pt idx="47302">
                  <c:v>0.96241189999999999</c:v>
                </c:pt>
                <c:pt idx="47303">
                  <c:v>1.0010140000000001</c:v>
                </c:pt>
                <c:pt idx="47304">
                  <c:v>0.98976176999999999</c:v>
                </c:pt>
                <c:pt idx="47305">
                  <c:v>0.99484229999999996</c:v>
                </c:pt>
                <c:pt idx="47306">
                  <c:v>1.0023215999999999</c:v>
                </c:pt>
                <c:pt idx="47307">
                  <c:v>0.97591340000000004</c:v>
                </c:pt>
                <c:pt idx="47308">
                  <c:v>0.95277420000000002</c:v>
                </c:pt>
                <c:pt idx="47309">
                  <c:v>0.99946104999999996</c:v>
                </c:pt>
                <c:pt idx="47310">
                  <c:v>0.99885195000000004</c:v>
                </c:pt>
                <c:pt idx="47311">
                  <c:v>0.99016059999999995</c:v>
                </c:pt>
                <c:pt idx="47312">
                  <c:v>0.99222379999999999</c:v>
                </c:pt>
                <c:pt idx="47313">
                  <c:v>0.99262225999999998</c:v>
                </c:pt>
                <c:pt idx="47314">
                  <c:v>1.0016075</c:v>
                </c:pt>
                <c:pt idx="47315">
                  <c:v>1.0005008</c:v>
                </c:pt>
                <c:pt idx="47316">
                  <c:v>1.0004389</c:v>
                </c:pt>
                <c:pt idx="47317">
                  <c:v>0.99837536000000004</c:v>
                </c:pt>
                <c:pt idx="47318">
                  <c:v>0.99995109999999998</c:v>
                </c:pt>
                <c:pt idx="47319">
                  <c:v>0.99949180000000004</c:v>
                </c:pt>
                <c:pt idx="47320">
                  <c:v>0.98318550000000005</c:v>
                </c:pt>
                <c:pt idx="47321">
                  <c:v>0.99100299999999997</c:v>
                </c:pt>
                <c:pt idx="47322">
                  <c:v>0.9773849</c:v>
                </c:pt>
                <c:pt idx="47323">
                  <c:v>0.95889190000000002</c:v>
                </c:pt>
                <c:pt idx="47324">
                  <c:v>0.99327975999999996</c:v>
                </c:pt>
                <c:pt idx="47325">
                  <c:v>0.96533530000000001</c:v>
                </c:pt>
                <c:pt idx="47326">
                  <c:v>0.97451149999999997</c:v>
                </c:pt>
                <c:pt idx="47327">
                  <c:v>0.95513844000000003</c:v>
                </c:pt>
                <c:pt idx="47328">
                  <c:v>0.99577355000000001</c:v>
                </c:pt>
                <c:pt idx="47329">
                  <c:v>0.98659193999999995</c:v>
                </c:pt>
                <c:pt idx="47330">
                  <c:v>0.99908989999999998</c:v>
                </c:pt>
                <c:pt idx="47331">
                  <c:v>0.95478039999999997</c:v>
                </c:pt>
                <c:pt idx="47332">
                  <c:v>0.99206614000000004</c:v>
                </c:pt>
                <c:pt idx="47333">
                  <c:v>0.99800520000000004</c:v>
                </c:pt>
                <c:pt idx="47334">
                  <c:v>1.0012553</c:v>
                </c:pt>
                <c:pt idx="47335">
                  <c:v>0.95069740000000003</c:v>
                </c:pt>
                <c:pt idx="47336">
                  <c:v>0.98760736000000005</c:v>
                </c:pt>
                <c:pt idx="47337">
                  <c:v>0.96689533999999999</c:v>
                </c:pt>
                <c:pt idx="47338">
                  <c:v>0.99433119999999997</c:v>
                </c:pt>
                <c:pt idx="47339">
                  <c:v>0.99933152999999997</c:v>
                </c:pt>
                <c:pt idx="47340">
                  <c:v>0.99372240000000001</c:v>
                </c:pt>
                <c:pt idx="47341">
                  <c:v>0.99059016</c:v>
                </c:pt>
                <c:pt idx="47342">
                  <c:v>0.99959569999999998</c:v>
                </c:pt>
                <c:pt idx="47343">
                  <c:v>1.0000169999999999</c:v>
                </c:pt>
                <c:pt idx="47344">
                  <c:v>0.99716663000000005</c:v>
                </c:pt>
                <c:pt idx="47345">
                  <c:v>0.9954693</c:v>
                </c:pt>
                <c:pt idx="47346">
                  <c:v>0.98994963999999996</c:v>
                </c:pt>
                <c:pt idx="47347">
                  <c:v>0.99459070000000005</c:v>
                </c:pt>
                <c:pt idx="47348">
                  <c:v>0.98065764</c:v>
                </c:pt>
                <c:pt idx="47349">
                  <c:v>0.99912614</c:v>
                </c:pt>
                <c:pt idx="47350">
                  <c:v>0.99444102999999995</c:v>
                </c:pt>
                <c:pt idx="47351">
                  <c:v>0.99983054000000005</c:v>
                </c:pt>
                <c:pt idx="47352">
                  <c:v>0.98220200000000002</c:v>
                </c:pt>
                <c:pt idx="47353">
                  <c:v>0.99244960000000004</c:v>
                </c:pt>
                <c:pt idx="47354">
                  <c:v>0.98624783999999999</c:v>
                </c:pt>
                <c:pt idx="47355">
                  <c:v>0.99968844999999995</c:v>
                </c:pt>
                <c:pt idx="47356">
                  <c:v>0.99980754000000005</c:v>
                </c:pt>
                <c:pt idx="47357">
                  <c:v>0.98870533999999999</c:v>
                </c:pt>
                <c:pt idx="47358">
                  <c:v>0.9982588</c:v>
                </c:pt>
                <c:pt idx="47359">
                  <c:v>0.99182563999999995</c:v>
                </c:pt>
                <c:pt idx="47360">
                  <c:v>0.99778533000000003</c:v>
                </c:pt>
                <c:pt idx="47361">
                  <c:v>0.99854946</c:v>
                </c:pt>
                <c:pt idx="47362">
                  <c:v>0.99813300000000005</c:v>
                </c:pt>
                <c:pt idx="47363">
                  <c:v>0.99994373000000003</c:v>
                </c:pt>
                <c:pt idx="47364">
                  <c:v>0.99831910000000001</c:v>
                </c:pt>
                <c:pt idx="47365">
                  <c:v>1.0004677</c:v>
                </c:pt>
                <c:pt idx="47366">
                  <c:v>0.98508839999999998</c:v>
                </c:pt>
                <c:pt idx="47367">
                  <c:v>0.99001709999999998</c:v>
                </c:pt>
                <c:pt idx="47368">
                  <c:v>0.98979249999999996</c:v>
                </c:pt>
                <c:pt idx="47369">
                  <c:v>0.98959357000000003</c:v>
                </c:pt>
                <c:pt idx="47370">
                  <c:v>0.99972360000000005</c:v>
                </c:pt>
                <c:pt idx="47371">
                  <c:v>0.99821300000000002</c:v>
                </c:pt>
                <c:pt idx="47372">
                  <c:v>0.99573920000000005</c:v>
                </c:pt>
                <c:pt idx="47373">
                  <c:v>0.99406784999999998</c:v>
                </c:pt>
                <c:pt idx="47374">
                  <c:v>0.99963015</c:v>
                </c:pt>
                <c:pt idx="47375">
                  <c:v>1.0012093</c:v>
                </c:pt>
                <c:pt idx="47376">
                  <c:v>0.99370159999999996</c:v>
                </c:pt>
                <c:pt idx="47377">
                  <c:v>0.99659370000000003</c:v>
                </c:pt>
                <c:pt idx="47378">
                  <c:v>0.95342713999999995</c:v>
                </c:pt>
                <c:pt idx="47379">
                  <c:v>1.0016365</c:v>
                </c:pt>
                <c:pt idx="47380">
                  <c:v>0.99969470000000005</c:v>
                </c:pt>
                <c:pt idx="47381">
                  <c:v>0.99945563000000004</c:v>
                </c:pt>
                <c:pt idx="47382">
                  <c:v>0.99499939999999998</c:v>
                </c:pt>
                <c:pt idx="47383">
                  <c:v>0.99981682999999999</c:v>
                </c:pt>
                <c:pt idx="47384">
                  <c:v>1.0016931</c:v>
                </c:pt>
                <c:pt idx="47385">
                  <c:v>0.99974626</c:v>
                </c:pt>
                <c:pt idx="47386">
                  <c:v>0.99821490000000002</c:v>
                </c:pt>
                <c:pt idx="47387">
                  <c:v>0.99658329999999995</c:v>
                </c:pt>
                <c:pt idx="47388">
                  <c:v>1.0028056000000001</c:v>
                </c:pt>
                <c:pt idx="47389">
                  <c:v>1.0021939</c:v>
                </c:pt>
                <c:pt idx="47390">
                  <c:v>0.94676154999999995</c:v>
                </c:pt>
                <c:pt idx="47391">
                  <c:v>0.99906265999999999</c:v>
                </c:pt>
                <c:pt idx="47392">
                  <c:v>0.99532514999999999</c:v>
                </c:pt>
                <c:pt idx="47393">
                  <c:v>0.99999450000000001</c:v>
                </c:pt>
                <c:pt idx="47394">
                  <c:v>0.98049310000000001</c:v>
                </c:pt>
                <c:pt idx="47395">
                  <c:v>0.95169144999999999</c:v>
                </c:pt>
                <c:pt idx="47396">
                  <c:v>0.99556999999999995</c:v>
                </c:pt>
                <c:pt idx="47397">
                  <c:v>0.99859726000000004</c:v>
                </c:pt>
                <c:pt idx="47398">
                  <c:v>1.0008839</c:v>
                </c:pt>
                <c:pt idx="47399">
                  <c:v>0.99866885000000005</c:v>
                </c:pt>
                <c:pt idx="47400">
                  <c:v>0.98002725999999996</c:v>
                </c:pt>
                <c:pt idx="47401">
                  <c:v>1.0031030999999999</c:v>
                </c:pt>
                <c:pt idx="47402">
                  <c:v>0.99835850000000004</c:v>
                </c:pt>
                <c:pt idx="47403">
                  <c:v>1.0010782</c:v>
                </c:pt>
                <c:pt idx="47404">
                  <c:v>0.99588259999999995</c:v>
                </c:pt>
                <c:pt idx="47405">
                  <c:v>0.99762492999999997</c:v>
                </c:pt>
                <c:pt idx="47406">
                  <c:v>0.99171233000000003</c:v>
                </c:pt>
                <c:pt idx="47407">
                  <c:v>1.0005217</c:v>
                </c:pt>
                <c:pt idx="47408">
                  <c:v>0.93721354000000001</c:v>
                </c:pt>
                <c:pt idx="47409">
                  <c:v>0.99885699999999999</c:v>
                </c:pt>
                <c:pt idx="47410">
                  <c:v>0.99440276999999999</c:v>
                </c:pt>
                <c:pt idx="47411">
                  <c:v>0.99938749999999998</c:v>
                </c:pt>
                <c:pt idx="47412">
                  <c:v>0.99804263999999998</c:v>
                </c:pt>
                <c:pt idx="47413">
                  <c:v>0.99672430000000001</c:v>
                </c:pt>
                <c:pt idx="47414">
                  <c:v>0.93270240000000004</c:v>
                </c:pt>
                <c:pt idx="47415">
                  <c:v>1.0004090000000001</c:v>
                </c:pt>
                <c:pt idx="47416">
                  <c:v>1.0008657000000001</c:v>
                </c:pt>
                <c:pt idx="47417">
                  <c:v>0.99903010000000003</c:v>
                </c:pt>
                <c:pt idx="47418">
                  <c:v>0.99927043999999998</c:v>
                </c:pt>
                <c:pt idx="47419">
                  <c:v>1.000397</c:v>
                </c:pt>
                <c:pt idx="47420">
                  <c:v>1.0000404000000001</c:v>
                </c:pt>
                <c:pt idx="47421">
                  <c:v>0.97558840000000002</c:v>
                </c:pt>
                <c:pt idx="47422">
                  <c:v>0.99614460000000005</c:v>
                </c:pt>
                <c:pt idx="47423">
                  <c:v>0.99426513999999999</c:v>
                </c:pt>
                <c:pt idx="47424">
                  <c:v>1.0011634</c:v>
                </c:pt>
                <c:pt idx="47425">
                  <c:v>0.9934191</c:v>
                </c:pt>
                <c:pt idx="47426">
                  <c:v>1.0001401000000001</c:v>
                </c:pt>
                <c:pt idx="47427">
                  <c:v>0.99903023000000002</c:v>
                </c:pt>
                <c:pt idx="47428">
                  <c:v>0.95578240000000003</c:v>
                </c:pt>
                <c:pt idx="47429">
                  <c:v>0.99347459999999999</c:v>
                </c:pt>
                <c:pt idx="47430">
                  <c:v>0.97030660000000002</c:v>
                </c:pt>
                <c:pt idx="47431">
                  <c:v>0.99357770000000001</c:v>
                </c:pt>
                <c:pt idx="47432">
                  <c:v>0.99391229999999997</c:v>
                </c:pt>
                <c:pt idx="47433">
                  <c:v>0.99985639999999998</c:v>
                </c:pt>
                <c:pt idx="47434">
                  <c:v>0.99980044000000001</c:v>
                </c:pt>
                <c:pt idx="47435">
                  <c:v>0.99736416000000006</c:v>
                </c:pt>
                <c:pt idx="47436">
                  <c:v>0.99461347</c:v>
                </c:pt>
                <c:pt idx="47437">
                  <c:v>0.99540810000000002</c:v>
                </c:pt>
                <c:pt idx="47438">
                  <c:v>0.99974626</c:v>
                </c:pt>
                <c:pt idx="47439">
                  <c:v>0.99958676000000002</c:v>
                </c:pt>
                <c:pt idx="47440">
                  <c:v>0.99756429999999996</c:v>
                </c:pt>
                <c:pt idx="47441">
                  <c:v>0.98852277</c:v>
                </c:pt>
                <c:pt idx="47442">
                  <c:v>0.99405544999999995</c:v>
                </c:pt>
                <c:pt idx="47443">
                  <c:v>0.98912065999999998</c:v>
                </c:pt>
                <c:pt idx="47444">
                  <c:v>0.99497369999999996</c:v>
                </c:pt>
                <c:pt idx="47445">
                  <c:v>0.98489260000000001</c:v>
                </c:pt>
                <c:pt idx="47446">
                  <c:v>0.99268080000000003</c:v>
                </c:pt>
                <c:pt idx="47447">
                  <c:v>1.0006895</c:v>
                </c:pt>
                <c:pt idx="47448">
                  <c:v>0.97302913999999996</c:v>
                </c:pt>
                <c:pt idx="47449">
                  <c:v>0.97302555999999996</c:v>
                </c:pt>
                <c:pt idx="47450">
                  <c:v>0.99663100000000004</c:v>
                </c:pt>
                <c:pt idx="47451">
                  <c:v>0.99592820000000004</c:v>
                </c:pt>
                <c:pt idx="47452">
                  <c:v>0.96866149999999995</c:v>
                </c:pt>
                <c:pt idx="47453">
                  <c:v>0.99972059999999996</c:v>
                </c:pt>
                <c:pt idx="47454">
                  <c:v>0.99913174000000005</c:v>
                </c:pt>
                <c:pt idx="47455">
                  <c:v>0.99557733999999998</c:v>
                </c:pt>
                <c:pt idx="47456">
                  <c:v>0.96044909999999994</c:v>
                </c:pt>
                <c:pt idx="47457">
                  <c:v>0.99107579999999995</c:v>
                </c:pt>
                <c:pt idx="47458">
                  <c:v>0.99894433999999999</c:v>
                </c:pt>
                <c:pt idx="47459">
                  <c:v>0.99154260000000005</c:v>
                </c:pt>
                <c:pt idx="47460">
                  <c:v>0.99988924999999995</c:v>
                </c:pt>
                <c:pt idx="47461">
                  <c:v>0.99922710000000003</c:v>
                </c:pt>
                <c:pt idx="47462">
                  <c:v>0.99133532999999996</c:v>
                </c:pt>
                <c:pt idx="47463">
                  <c:v>0.95629070000000005</c:v>
                </c:pt>
                <c:pt idx="47464">
                  <c:v>0.99842180000000003</c:v>
                </c:pt>
                <c:pt idx="47465">
                  <c:v>0.99967514999999996</c:v>
                </c:pt>
                <c:pt idx="47466">
                  <c:v>0.9980194</c:v>
                </c:pt>
                <c:pt idx="47467">
                  <c:v>0.99813640000000003</c:v>
                </c:pt>
                <c:pt idx="47468">
                  <c:v>0.98858774000000005</c:v>
                </c:pt>
                <c:pt idx="47469">
                  <c:v>1.0010363</c:v>
                </c:pt>
                <c:pt idx="47470">
                  <c:v>0.98624250000000002</c:v>
                </c:pt>
                <c:pt idx="47471">
                  <c:v>0.96414036000000003</c:v>
                </c:pt>
                <c:pt idx="47472">
                  <c:v>1.0001838000000001</c:v>
                </c:pt>
                <c:pt idx="47473">
                  <c:v>1.002383</c:v>
                </c:pt>
                <c:pt idx="47474">
                  <c:v>0.98692614000000001</c:v>
                </c:pt>
                <c:pt idx="47475">
                  <c:v>0.99106972999999998</c:v>
                </c:pt>
                <c:pt idx="47476">
                  <c:v>0.99049920000000002</c:v>
                </c:pt>
                <c:pt idx="47477">
                  <c:v>0.99715920000000002</c:v>
                </c:pt>
                <c:pt idx="47478">
                  <c:v>1.0021552</c:v>
                </c:pt>
                <c:pt idx="47479">
                  <c:v>0.99969863999999997</c:v>
                </c:pt>
                <c:pt idx="47480">
                  <c:v>0.99504155000000005</c:v>
                </c:pt>
                <c:pt idx="47481">
                  <c:v>1.0007200000000001</c:v>
                </c:pt>
                <c:pt idx="47482">
                  <c:v>1.0023546999999999</c:v>
                </c:pt>
                <c:pt idx="47483">
                  <c:v>0.99371200000000004</c:v>
                </c:pt>
                <c:pt idx="47484">
                  <c:v>0.97719290000000003</c:v>
                </c:pt>
                <c:pt idx="47485">
                  <c:v>1.0017290999999999</c:v>
                </c:pt>
                <c:pt idx="47486">
                  <c:v>1.0013169</c:v>
                </c:pt>
                <c:pt idx="47487">
                  <c:v>1.0000557999999999</c:v>
                </c:pt>
                <c:pt idx="47488">
                  <c:v>0.99657929999999995</c:v>
                </c:pt>
                <c:pt idx="47489">
                  <c:v>1.0010948</c:v>
                </c:pt>
                <c:pt idx="47490">
                  <c:v>0.99791974000000006</c:v>
                </c:pt>
                <c:pt idx="47491">
                  <c:v>0.98709285000000002</c:v>
                </c:pt>
                <c:pt idx="47492">
                  <c:v>0.98724880000000004</c:v>
                </c:pt>
                <c:pt idx="47493">
                  <c:v>0.99004804999999996</c:v>
                </c:pt>
                <c:pt idx="47494">
                  <c:v>0.94813097000000002</c:v>
                </c:pt>
                <c:pt idx="47495">
                  <c:v>0.98852180000000001</c:v>
                </c:pt>
                <c:pt idx="47496">
                  <c:v>0.997081</c:v>
                </c:pt>
                <c:pt idx="47497">
                  <c:v>0.98443884000000004</c:v>
                </c:pt>
                <c:pt idx="47498">
                  <c:v>1.0001793999999999</c:v>
                </c:pt>
                <c:pt idx="47499">
                  <c:v>0.98943060000000005</c:v>
                </c:pt>
                <c:pt idx="47500">
                  <c:v>1.0008471999999999</c:v>
                </c:pt>
                <c:pt idx="47501">
                  <c:v>0.99835825</c:v>
                </c:pt>
                <c:pt idx="47502">
                  <c:v>0.999892</c:v>
                </c:pt>
                <c:pt idx="47503">
                  <c:v>1.0006926</c:v>
                </c:pt>
                <c:pt idx="47504">
                  <c:v>0.99003099999999999</c:v>
                </c:pt>
                <c:pt idx="47505">
                  <c:v>0.98297714999999997</c:v>
                </c:pt>
                <c:pt idx="47506">
                  <c:v>1.0000169999999999</c:v>
                </c:pt>
                <c:pt idx="47507">
                  <c:v>0.99365720000000002</c:v>
                </c:pt>
                <c:pt idx="47508">
                  <c:v>0.99354445999999996</c:v>
                </c:pt>
                <c:pt idx="47509">
                  <c:v>0.99715790000000004</c:v>
                </c:pt>
                <c:pt idx="47510">
                  <c:v>1.0005398000000001</c:v>
                </c:pt>
                <c:pt idx="47511">
                  <c:v>0.95584400000000003</c:v>
                </c:pt>
                <c:pt idx="47512">
                  <c:v>0.97644483999999998</c:v>
                </c:pt>
                <c:pt idx="47513">
                  <c:v>0.99205310000000002</c:v>
                </c:pt>
                <c:pt idx="47514">
                  <c:v>0.99892610000000004</c:v>
                </c:pt>
                <c:pt idx="47515">
                  <c:v>0.97998300000000005</c:v>
                </c:pt>
                <c:pt idx="47516">
                  <c:v>0.99957346999999996</c:v>
                </c:pt>
                <c:pt idx="47517">
                  <c:v>0.99980880000000005</c:v>
                </c:pt>
                <c:pt idx="47518">
                  <c:v>1.002097</c:v>
                </c:pt>
                <c:pt idx="47519">
                  <c:v>0.99545220000000001</c:v>
                </c:pt>
                <c:pt idx="47520">
                  <c:v>0.97418419999999994</c:v>
                </c:pt>
                <c:pt idx="47521">
                  <c:v>0.98716490000000001</c:v>
                </c:pt>
                <c:pt idx="47522">
                  <c:v>0.98772435999999997</c:v>
                </c:pt>
                <c:pt idx="47523">
                  <c:v>0.99184229999999995</c:v>
                </c:pt>
                <c:pt idx="47524">
                  <c:v>0.99483679999999997</c:v>
                </c:pt>
                <c:pt idx="47525">
                  <c:v>1.0013592</c:v>
                </c:pt>
                <c:pt idx="47526">
                  <c:v>0.99856469999999997</c:v>
                </c:pt>
                <c:pt idx="47527">
                  <c:v>0.94875085000000003</c:v>
                </c:pt>
                <c:pt idx="47528">
                  <c:v>1.0006409000000001</c:v>
                </c:pt>
                <c:pt idx="47529">
                  <c:v>0.903922</c:v>
                </c:pt>
                <c:pt idx="47530">
                  <c:v>0.97648597000000004</c:v>
                </c:pt>
                <c:pt idx="47531">
                  <c:v>0.99361310000000003</c:v>
                </c:pt>
                <c:pt idx="47532">
                  <c:v>0.99721780000000004</c:v>
                </c:pt>
                <c:pt idx="47533">
                  <c:v>1.0009456999999999</c:v>
                </c:pt>
                <c:pt idx="47534">
                  <c:v>0.98877316999999998</c:v>
                </c:pt>
                <c:pt idx="47535">
                  <c:v>0.97612889999999997</c:v>
                </c:pt>
                <c:pt idx="47536">
                  <c:v>0.96970177000000002</c:v>
                </c:pt>
                <c:pt idx="47537">
                  <c:v>1.0005820999999999</c:v>
                </c:pt>
                <c:pt idx="47538">
                  <c:v>0.99855539999999998</c:v>
                </c:pt>
                <c:pt idx="47539">
                  <c:v>0.99486350000000001</c:v>
                </c:pt>
                <c:pt idx="47540">
                  <c:v>0.99739396999999996</c:v>
                </c:pt>
                <c:pt idx="47541">
                  <c:v>0.9968939</c:v>
                </c:pt>
                <c:pt idx="47542">
                  <c:v>1.0024436000000001</c:v>
                </c:pt>
                <c:pt idx="47543">
                  <c:v>0.9955098</c:v>
                </c:pt>
                <c:pt idx="47544">
                  <c:v>0.99692829999999999</c:v>
                </c:pt>
                <c:pt idx="47545">
                  <c:v>1.0003252</c:v>
                </c:pt>
                <c:pt idx="47546">
                  <c:v>0.95730199999999999</c:v>
                </c:pt>
                <c:pt idx="47547">
                  <c:v>0.99922997000000002</c:v>
                </c:pt>
                <c:pt idx="47548">
                  <c:v>0.99891580000000002</c:v>
                </c:pt>
                <c:pt idx="47549">
                  <c:v>0.99758047000000005</c:v>
                </c:pt>
                <c:pt idx="47550">
                  <c:v>0.97309769999999995</c:v>
                </c:pt>
                <c:pt idx="47551">
                  <c:v>1.0000043000000001</c:v>
                </c:pt>
                <c:pt idx="47552">
                  <c:v>0.99956840000000002</c:v>
                </c:pt>
                <c:pt idx="47553">
                  <c:v>0.97790849999999996</c:v>
                </c:pt>
                <c:pt idx="47554">
                  <c:v>0.98242010000000002</c:v>
                </c:pt>
                <c:pt idx="47555">
                  <c:v>0.99882979999999999</c:v>
                </c:pt>
                <c:pt idx="47556">
                  <c:v>0.97699210000000003</c:v>
                </c:pt>
                <c:pt idx="47557">
                  <c:v>0.99826044000000003</c:v>
                </c:pt>
                <c:pt idx="47558">
                  <c:v>0.98662925000000001</c:v>
                </c:pt>
                <c:pt idx="47559">
                  <c:v>0.97135320000000003</c:v>
                </c:pt>
                <c:pt idx="47560">
                  <c:v>0.97233676999999996</c:v>
                </c:pt>
                <c:pt idx="47561">
                  <c:v>0.97806879999999996</c:v>
                </c:pt>
                <c:pt idx="47562">
                  <c:v>1.0020199000000001</c:v>
                </c:pt>
                <c:pt idx="47563">
                  <c:v>0.97867459999999995</c:v>
                </c:pt>
                <c:pt idx="47564">
                  <c:v>0.99191236000000005</c:v>
                </c:pt>
                <c:pt idx="47565">
                  <c:v>1.0006036</c:v>
                </c:pt>
                <c:pt idx="47566">
                  <c:v>1.0010728</c:v>
                </c:pt>
                <c:pt idx="47567">
                  <c:v>0.99781257000000001</c:v>
                </c:pt>
                <c:pt idx="47568">
                  <c:v>1.0001396</c:v>
                </c:pt>
                <c:pt idx="47569">
                  <c:v>0.99561845999999998</c:v>
                </c:pt>
                <c:pt idx="47570">
                  <c:v>0.96943279999999998</c:v>
                </c:pt>
                <c:pt idx="47571">
                  <c:v>0.96521630000000003</c:v>
                </c:pt>
                <c:pt idx="47572">
                  <c:v>1.0000279000000001</c:v>
                </c:pt>
                <c:pt idx="47573">
                  <c:v>0.99974580000000002</c:v>
                </c:pt>
                <c:pt idx="47574">
                  <c:v>0.99926720000000002</c:v>
                </c:pt>
                <c:pt idx="47575">
                  <c:v>0.98188759999999997</c:v>
                </c:pt>
                <c:pt idx="47576">
                  <c:v>0.99727049999999995</c:v>
                </c:pt>
                <c:pt idx="47577">
                  <c:v>1.0005035</c:v>
                </c:pt>
                <c:pt idx="47578">
                  <c:v>1.0008946999999999</c:v>
                </c:pt>
                <c:pt idx="47579">
                  <c:v>0.99451219999999996</c:v>
                </c:pt>
                <c:pt idx="47580">
                  <c:v>0.98875349999999995</c:v>
                </c:pt>
                <c:pt idx="47581">
                  <c:v>0.98925209999999997</c:v>
                </c:pt>
                <c:pt idx="47582">
                  <c:v>0.97363339999999998</c:v>
                </c:pt>
                <c:pt idx="47583">
                  <c:v>0.99766500000000002</c:v>
                </c:pt>
                <c:pt idx="47584">
                  <c:v>0.99913229999999997</c:v>
                </c:pt>
                <c:pt idx="47585">
                  <c:v>0.99311830000000001</c:v>
                </c:pt>
                <c:pt idx="47586">
                  <c:v>0.99461734000000002</c:v>
                </c:pt>
                <c:pt idx="47587">
                  <c:v>0.99879616000000004</c:v>
                </c:pt>
                <c:pt idx="47588">
                  <c:v>0.99470097000000002</c:v>
                </c:pt>
                <c:pt idx="47589">
                  <c:v>1.0007744999999999</c:v>
                </c:pt>
                <c:pt idx="47590">
                  <c:v>1.0004492</c:v>
                </c:pt>
                <c:pt idx="47591">
                  <c:v>0.99201839999999997</c:v>
                </c:pt>
                <c:pt idx="47592">
                  <c:v>1.0002085999999999</c:v>
                </c:pt>
                <c:pt idx="47593">
                  <c:v>0.98912990000000001</c:v>
                </c:pt>
                <c:pt idx="47594">
                  <c:v>0.96378076000000001</c:v>
                </c:pt>
                <c:pt idx="47595">
                  <c:v>0.9917667</c:v>
                </c:pt>
                <c:pt idx="47596">
                  <c:v>0.988209</c:v>
                </c:pt>
                <c:pt idx="47597">
                  <c:v>0.98866993000000003</c:v>
                </c:pt>
                <c:pt idx="47598">
                  <c:v>0.99574923999999998</c:v>
                </c:pt>
                <c:pt idx="47599">
                  <c:v>0.99108194999999999</c:v>
                </c:pt>
                <c:pt idx="47600">
                  <c:v>1.0008937</c:v>
                </c:pt>
                <c:pt idx="47601">
                  <c:v>0.99810500000000002</c:v>
                </c:pt>
                <c:pt idx="47602">
                  <c:v>0.99705785999999996</c:v>
                </c:pt>
                <c:pt idx="47603">
                  <c:v>0.99543594999999996</c:v>
                </c:pt>
                <c:pt idx="47604">
                  <c:v>1.0012093</c:v>
                </c:pt>
                <c:pt idx="47605">
                  <c:v>0.97558140000000004</c:v>
                </c:pt>
                <c:pt idx="47606">
                  <c:v>0.98996293999999996</c:v>
                </c:pt>
                <c:pt idx="47607">
                  <c:v>1.0013654000000001</c:v>
                </c:pt>
                <c:pt idx="47608">
                  <c:v>0.99865884000000005</c:v>
                </c:pt>
                <c:pt idx="47609">
                  <c:v>0.99980979999999997</c:v>
                </c:pt>
                <c:pt idx="47610">
                  <c:v>0.99671774999999996</c:v>
                </c:pt>
                <c:pt idx="47611">
                  <c:v>0.99907743999999998</c:v>
                </c:pt>
                <c:pt idx="47612">
                  <c:v>0.9840082</c:v>
                </c:pt>
                <c:pt idx="47613">
                  <c:v>1.0001019</c:v>
                </c:pt>
                <c:pt idx="47614">
                  <c:v>0.9864965</c:v>
                </c:pt>
                <c:pt idx="47615">
                  <c:v>0.98970776999999999</c:v>
                </c:pt>
                <c:pt idx="47616">
                  <c:v>0.99465674000000004</c:v>
                </c:pt>
                <c:pt idx="47617">
                  <c:v>0.99982435000000003</c:v>
                </c:pt>
                <c:pt idx="47618">
                  <c:v>0.99814999999999998</c:v>
                </c:pt>
                <c:pt idx="47619">
                  <c:v>1.0018992</c:v>
                </c:pt>
                <c:pt idx="47620">
                  <c:v>1.0009865</c:v>
                </c:pt>
                <c:pt idx="47621">
                  <c:v>0.99169755000000004</c:v>
                </c:pt>
                <c:pt idx="47622">
                  <c:v>0.98483189999999998</c:v>
                </c:pt>
                <c:pt idx="47623">
                  <c:v>0.98436489999999999</c:v>
                </c:pt>
                <c:pt idx="47624">
                  <c:v>0.96739620000000004</c:v>
                </c:pt>
                <c:pt idx="47625">
                  <c:v>0.96829516000000004</c:v>
                </c:pt>
                <c:pt idx="47626">
                  <c:v>0.99857359999999995</c:v>
                </c:pt>
                <c:pt idx="47627">
                  <c:v>0.99939219999999995</c:v>
                </c:pt>
                <c:pt idx="47628">
                  <c:v>1.0003660999999999</c:v>
                </c:pt>
                <c:pt idx="47629">
                  <c:v>0.98766410000000004</c:v>
                </c:pt>
                <c:pt idx="47630">
                  <c:v>0.99294479999999996</c:v>
                </c:pt>
                <c:pt idx="47631">
                  <c:v>0.98493339999999996</c:v>
                </c:pt>
                <c:pt idx="47632">
                  <c:v>0.96121619999999997</c:v>
                </c:pt>
                <c:pt idx="47633">
                  <c:v>1.0006149</c:v>
                </c:pt>
                <c:pt idx="47634">
                  <c:v>0.99065185</c:v>
                </c:pt>
                <c:pt idx="47635">
                  <c:v>0.98041970000000001</c:v>
                </c:pt>
                <c:pt idx="47636">
                  <c:v>1.0039328000000001</c:v>
                </c:pt>
                <c:pt idx="47637">
                  <c:v>0.99873613999999999</c:v>
                </c:pt>
                <c:pt idx="47638">
                  <c:v>1.0005881999999999</c:v>
                </c:pt>
                <c:pt idx="47639">
                  <c:v>0.99645865</c:v>
                </c:pt>
                <c:pt idx="47640">
                  <c:v>1.0018322</c:v>
                </c:pt>
                <c:pt idx="47641">
                  <c:v>0.99318030000000002</c:v>
                </c:pt>
                <c:pt idx="47642">
                  <c:v>0.99917029999999996</c:v>
                </c:pt>
                <c:pt idx="47643">
                  <c:v>0.94141704000000004</c:v>
                </c:pt>
                <c:pt idx="47644">
                  <c:v>1.0012093</c:v>
                </c:pt>
                <c:pt idx="47645">
                  <c:v>0.99349790000000004</c:v>
                </c:pt>
                <c:pt idx="47646">
                  <c:v>1.0004276999999999</c:v>
                </c:pt>
                <c:pt idx="47647">
                  <c:v>0.93569033999999995</c:v>
                </c:pt>
                <c:pt idx="47648">
                  <c:v>0.99862550000000005</c:v>
                </c:pt>
                <c:pt idx="47649">
                  <c:v>0.99302380000000001</c:v>
                </c:pt>
                <c:pt idx="47650">
                  <c:v>0.99335969999999996</c:v>
                </c:pt>
                <c:pt idx="47651">
                  <c:v>0.9850004</c:v>
                </c:pt>
                <c:pt idx="47652">
                  <c:v>0.99981260000000005</c:v>
                </c:pt>
                <c:pt idx="47653">
                  <c:v>0.99946939999999995</c:v>
                </c:pt>
                <c:pt idx="47654">
                  <c:v>1.0020846000000001</c:v>
                </c:pt>
                <c:pt idx="47655">
                  <c:v>1.0011188</c:v>
                </c:pt>
                <c:pt idx="47656">
                  <c:v>0.99663139999999995</c:v>
                </c:pt>
                <c:pt idx="47657">
                  <c:v>1.0002295000000001</c:v>
                </c:pt>
                <c:pt idx="47658">
                  <c:v>1.0023405999999999</c:v>
                </c:pt>
                <c:pt idx="47659">
                  <c:v>1.0015893</c:v>
                </c:pt>
                <c:pt idx="47660">
                  <c:v>0.96735959999999999</c:v>
                </c:pt>
                <c:pt idx="47661">
                  <c:v>0.95178010000000002</c:v>
                </c:pt>
                <c:pt idx="47662">
                  <c:v>1.0006733999999999</c:v>
                </c:pt>
                <c:pt idx="47663">
                  <c:v>0.99960523999999995</c:v>
                </c:pt>
                <c:pt idx="47664">
                  <c:v>0.99953259999999999</c:v>
                </c:pt>
                <c:pt idx="47665">
                  <c:v>0.99047225999999999</c:v>
                </c:pt>
                <c:pt idx="47666">
                  <c:v>1.0012714</c:v>
                </c:pt>
                <c:pt idx="47667">
                  <c:v>0.99271279999999995</c:v>
                </c:pt>
                <c:pt idx="47668">
                  <c:v>1.0006409000000001</c:v>
                </c:pt>
                <c:pt idx="47669">
                  <c:v>0.99958630000000004</c:v>
                </c:pt>
                <c:pt idx="47670">
                  <c:v>0.99076569999999997</c:v>
                </c:pt>
                <c:pt idx="47671">
                  <c:v>0.99676483999999999</c:v>
                </c:pt>
                <c:pt idx="47672">
                  <c:v>1.0003728000000001</c:v>
                </c:pt>
                <c:pt idx="47673">
                  <c:v>1.0003587</c:v>
                </c:pt>
                <c:pt idx="47674">
                  <c:v>0.99326926000000004</c:v>
                </c:pt>
                <c:pt idx="47675">
                  <c:v>0.99373054999999999</c:v>
                </c:pt>
                <c:pt idx="47676">
                  <c:v>0.99361060000000001</c:v>
                </c:pt>
                <c:pt idx="47677">
                  <c:v>0.99525297000000001</c:v>
                </c:pt>
                <c:pt idx="47678">
                  <c:v>1.0011512</c:v>
                </c:pt>
                <c:pt idx="47679">
                  <c:v>1.0009147</c:v>
                </c:pt>
                <c:pt idx="47680">
                  <c:v>0.98886879999999999</c:v>
                </c:pt>
                <c:pt idx="47681">
                  <c:v>0.93373245000000005</c:v>
                </c:pt>
                <c:pt idx="47682">
                  <c:v>0.99609285999999997</c:v>
                </c:pt>
                <c:pt idx="47683">
                  <c:v>0.99716400000000005</c:v>
                </c:pt>
                <c:pt idx="47684">
                  <c:v>1.0001343</c:v>
                </c:pt>
                <c:pt idx="47685">
                  <c:v>0.99855590000000005</c:v>
                </c:pt>
                <c:pt idx="47686">
                  <c:v>0.97301733000000001</c:v>
                </c:pt>
                <c:pt idx="47687">
                  <c:v>0.99959430000000005</c:v>
                </c:pt>
                <c:pt idx="47688">
                  <c:v>0.99914590000000003</c:v>
                </c:pt>
                <c:pt idx="47689">
                  <c:v>0.98557130000000004</c:v>
                </c:pt>
                <c:pt idx="47690">
                  <c:v>0.99280159999999995</c:v>
                </c:pt>
                <c:pt idx="47691">
                  <c:v>1.0004989</c:v>
                </c:pt>
                <c:pt idx="47692">
                  <c:v>0.93459270000000005</c:v>
                </c:pt>
                <c:pt idx="47693">
                  <c:v>0.99797970000000003</c:v>
                </c:pt>
                <c:pt idx="47694">
                  <c:v>0.99824959999999996</c:v>
                </c:pt>
                <c:pt idx="47695">
                  <c:v>1.0012093</c:v>
                </c:pt>
                <c:pt idx="47696">
                  <c:v>0.99037710000000001</c:v>
                </c:pt>
                <c:pt idx="47697">
                  <c:v>0.98226309999999994</c:v>
                </c:pt>
                <c:pt idx="47698">
                  <c:v>0.99667459999999997</c:v>
                </c:pt>
                <c:pt idx="47699">
                  <c:v>1.0008389</c:v>
                </c:pt>
                <c:pt idx="47700">
                  <c:v>1.0012105</c:v>
                </c:pt>
                <c:pt idx="47701">
                  <c:v>1.0009356</c:v>
                </c:pt>
                <c:pt idx="47702">
                  <c:v>0.99983949999999999</c:v>
                </c:pt>
                <c:pt idx="47703">
                  <c:v>1.0005008</c:v>
                </c:pt>
                <c:pt idx="47704">
                  <c:v>0.99879739999999995</c:v>
                </c:pt>
                <c:pt idx="47705">
                  <c:v>1.0016726</c:v>
                </c:pt>
                <c:pt idx="47706">
                  <c:v>0.98084800000000005</c:v>
                </c:pt>
                <c:pt idx="47707">
                  <c:v>0.99858259999999999</c:v>
                </c:pt>
                <c:pt idx="47708">
                  <c:v>0.98890376000000002</c:v>
                </c:pt>
                <c:pt idx="47709">
                  <c:v>0.99827750000000004</c:v>
                </c:pt>
                <c:pt idx="47710">
                  <c:v>0.98578580000000005</c:v>
                </c:pt>
                <c:pt idx="47711">
                  <c:v>0.96643882999999997</c:v>
                </c:pt>
                <c:pt idx="47712">
                  <c:v>0.99975780000000003</c:v>
                </c:pt>
                <c:pt idx="47713">
                  <c:v>0.94011650000000002</c:v>
                </c:pt>
                <c:pt idx="47714">
                  <c:v>0.99495345000000002</c:v>
                </c:pt>
                <c:pt idx="47715">
                  <c:v>0.99674034</c:v>
                </c:pt>
                <c:pt idx="47716">
                  <c:v>0.99940604</c:v>
                </c:pt>
                <c:pt idx="47717">
                  <c:v>0.99198383000000001</c:v>
                </c:pt>
                <c:pt idx="47718">
                  <c:v>1.000607</c:v>
                </c:pt>
                <c:pt idx="47719">
                  <c:v>0.99115752999999995</c:v>
                </c:pt>
                <c:pt idx="47720">
                  <c:v>0.98747563000000005</c:v>
                </c:pt>
                <c:pt idx="47721">
                  <c:v>0.93660146</c:v>
                </c:pt>
                <c:pt idx="47722">
                  <c:v>0.99890500000000004</c:v>
                </c:pt>
                <c:pt idx="47723">
                  <c:v>1.0009984000000001</c:v>
                </c:pt>
                <c:pt idx="47724">
                  <c:v>0.93324505999999996</c:v>
                </c:pt>
                <c:pt idx="47725">
                  <c:v>0.94097304000000004</c:v>
                </c:pt>
                <c:pt idx="47726">
                  <c:v>0.99533400000000005</c:v>
                </c:pt>
                <c:pt idx="47727">
                  <c:v>0.99870497000000003</c:v>
                </c:pt>
                <c:pt idx="47728">
                  <c:v>1.0012957</c:v>
                </c:pt>
                <c:pt idx="47729">
                  <c:v>0.95706500000000005</c:v>
                </c:pt>
                <c:pt idx="47730">
                  <c:v>0.99594490000000002</c:v>
                </c:pt>
                <c:pt idx="47731">
                  <c:v>0.9997412</c:v>
                </c:pt>
                <c:pt idx="47732">
                  <c:v>1.0005099</c:v>
                </c:pt>
                <c:pt idx="47733">
                  <c:v>0.99176880000000001</c:v>
                </c:pt>
                <c:pt idx="47734">
                  <c:v>1.0015613000000001</c:v>
                </c:pt>
                <c:pt idx="47735">
                  <c:v>0.98466640000000005</c:v>
                </c:pt>
                <c:pt idx="47736">
                  <c:v>0.99069879999999999</c:v>
                </c:pt>
                <c:pt idx="47737">
                  <c:v>0.983545</c:v>
                </c:pt>
                <c:pt idx="47738">
                  <c:v>1.0012953</c:v>
                </c:pt>
                <c:pt idx="47739">
                  <c:v>0.97836420000000002</c:v>
                </c:pt>
                <c:pt idx="47740">
                  <c:v>1.0028675</c:v>
                </c:pt>
                <c:pt idx="47741">
                  <c:v>0.99330425</c:v>
                </c:pt>
                <c:pt idx="47742">
                  <c:v>1.0008345000000001</c:v>
                </c:pt>
                <c:pt idx="47743">
                  <c:v>0.98936080000000004</c:v>
                </c:pt>
                <c:pt idx="47744">
                  <c:v>0.99099976000000001</c:v>
                </c:pt>
                <c:pt idx="47745">
                  <c:v>1.0012093</c:v>
                </c:pt>
                <c:pt idx="47746">
                  <c:v>0.99884130000000004</c:v>
                </c:pt>
                <c:pt idx="47747">
                  <c:v>0.99996439999999998</c:v>
                </c:pt>
                <c:pt idx="47748">
                  <c:v>0.99519029999999997</c:v>
                </c:pt>
                <c:pt idx="47749">
                  <c:v>0.98661359999999998</c:v>
                </c:pt>
                <c:pt idx="47750">
                  <c:v>0.99660660000000001</c:v>
                </c:pt>
                <c:pt idx="47751">
                  <c:v>1.0024299999999999</c:v>
                </c:pt>
                <c:pt idx="47752">
                  <c:v>1.0005857</c:v>
                </c:pt>
                <c:pt idx="47753">
                  <c:v>1.0005378</c:v>
                </c:pt>
                <c:pt idx="47754">
                  <c:v>1.0003518</c:v>
                </c:pt>
                <c:pt idx="47755">
                  <c:v>1.0003759999999999</c:v>
                </c:pt>
                <c:pt idx="47756">
                  <c:v>0.99599974999999996</c:v>
                </c:pt>
                <c:pt idx="47757">
                  <c:v>1.0003507</c:v>
                </c:pt>
                <c:pt idx="47758">
                  <c:v>1.0016776000000001</c:v>
                </c:pt>
                <c:pt idx="47759">
                  <c:v>1.0016145999999999</c:v>
                </c:pt>
                <c:pt idx="47760">
                  <c:v>0.97420450000000003</c:v>
                </c:pt>
                <c:pt idx="47761">
                  <c:v>0.99440795000000004</c:v>
                </c:pt>
                <c:pt idx="47762">
                  <c:v>0.99734529999999999</c:v>
                </c:pt>
                <c:pt idx="47763">
                  <c:v>1.0004702000000001</c:v>
                </c:pt>
                <c:pt idx="47764">
                  <c:v>1.0005188</c:v>
                </c:pt>
                <c:pt idx="47765">
                  <c:v>1.0012056</c:v>
                </c:pt>
                <c:pt idx="47766">
                  <c:v>0.97236330000000004</c:v>
                </c:pt>
                <c:pt idx="47767">
                  <c:v>0.98207175999999996</c:v>
                </c:pt>
                <c:pt idx="47768">
                  <c:v>0.98530640000000003</c:v>
                </c:pt>
                <c:pt idx="47769">
                  <c:v>1.0008047</c:v>
                </c:pt>
                <c:pt idx="47770">
                  <c:v>0.99435322999999998</c:v>
                </c:pt>
                <c:pt idx="47771">
                  <c:v>0.99923337000000001</c:v>
                </c:pt>
                <c:pt idx="47772">
                  <c:v>0.93975293999999998</c:v>
                </c:pt>
                <c:pt idx="47773">
                  <c:v>0.97011375</c:v>
                </c:pt>
                <c:pt idx="47774">
                  <c:v>0.99818814</c:v>
                </c:pt>
                <c:pt idx="47775">
                  <c:v>0.98889106999999998</c:v>
                </c:pt>
                <c:pt idx="47776">
                  <c:v>0.974997</c:v>
                </c:pt>
                <c:pt idx="47777">
                  <c:v>1.0021411</c:v>
                </c:pt>
                <c:pt idx="47778">
                  <c:v>0.99958179999999996</c:v>
                </c:pt>
                <c:pt idx="47779">
                  <c:v>1.0020955</c:v>
                </c:pt>
                <c:pt idx="47780">
                  <c:v>1.0004367000000001</c:v>
                </c:pt>
                <c:pt idx="47781">
                  <c:v>1.0011403999999999</c:v>
                </c:pt>
                <c:pt idx="47782">
                  <c:v>1.0006306</c:v>
                </c:pt>
                <c:pt idx="47783">
                  <c:v>1.0002707</c:v>
                </c:pt>
                <c:pt idx="47784">
                  <c:v>0.99130225000000005</c:v>
                </c:pt>
                <c:pt idx="47785">
                  <c:v>0.99703240000000004</c:v>
                </c:pt>
                <c:pt idx="47786">
                  <c:v>0.99188953999999996</c:v>
                </c:pt>
                <c:pt idx="47787">
                  <c:v>1.0016700000000001</c:v>
                </c:pt>
                <c:pt idx="47788">
                  <c:v>1.0012648</c:v>
                </c:pt>
                <c:pt idx="47789">
                  <c:v>0.95698150000000004</c:v>
                </c:pt>
                <c:pt idx="47790">
                  <c:v>1.0016738000000001</c:v>
                </c:pt>
                <c:pt idx="47791">
                  <c:v>1.0050870999999999</c:v>
                </c:pt>
                <c:pt idx="47792">
                  <c:v>0.97043484000000002</c:v>
                </c:pt>
                <c:pt idx="47793">
                  <c:v>0.99862479999999998</c:v>
                </c:pt>
                <c:pt idx="47794">
                  <c:v>1.0021551</c:v>
                </c:pt>
                <c:pt idx="47795">
                  <c:v>0.9999709</c:v>
                </c:pt>
                <c:pt idx="47796">
                  <c:v>0.99686200000000003</c:v>
                </c:pt>
                <c:pt idx="47797">
                  <c:v>0.99971896000000005</c:v>
                </c:pt>
                <c:pt idx="47798">
                  <c:v>0.99880789999999997</c:v>
                </c:pt>
                <c:pt idx="47799">
                  <c:v>0.97687535999999997</c:v>
                </c:pt>
                <c:pt idx="47800">
                  <c:v>0.99965619999999999</c:v>
                </c:pt>
                <c:pt idx="47801">
                  <c:v>0.94256395000000004</c:v>
                </c:pt>
                <c:pt idx="47802">
                  <c:v>0.97940389999999999</c:v>
                </c:pt>
                <c:pt idx="47803">
                  <c:v>0.99930410000000003</c:v>
                </c:pt>
                <c:pt idx="47804">
                  <c:v>0.99141734999999998</c:v>
                </c:pt>
                <c:pt idx="47805">
                  <c:v>0.99941986999999999</c:v>
                </c:pt>
                <c:pt idx="47806">
                  <c:v>0.99067760000000005</c:v>
                </c:pt>
                <c:pt idx="47807">
                  <c:v>0.98636199999999996</c:v>
                </c:pt>
                <c:pt idx="47808">
                  <c:v>1.0003301</c:v>
                </c:pt>
                <c:pt idx="47809">
                  <c:v>0.99082650000000005</c:v>
                </c:pt>
                <c:pt idx="47810">
                  <c:v>1.0003924</c:v>
                </c:pt>
                <c:pt idx="47811">
                  <c:v>1.0011809</c:v>
                </c:pt>
                <c:pt idx="47812">
                  <c:v>1.0010608000000001</c:v>
                </c:pt>
                <c:pt idx="47813">
                  <c:v>0.97092086</c:v>
                </c:pt>
                <c:pt idx="47814">
                  <c:v>1.0009977999999999</c:v>
                </c:pt>
                <c:pt idx="47815">
                  <c:v>0.99243486000000003</c:v>
                </c:pt>
                <c:pt idx="47816">
                  <c:v>0.99220249999999999</c:v>
                </c:pt>
                <c:pt idx="47817">
                  <c:v>0.99617840000000002</c:v>
                </c:pt>
                <c:pt idx="47818">
                  <c:v>1.0024678</c:v>
                </c:pt>
                <c:pt idx="47819">
                  <c:v>0.99461734000000002</c:v>
                </c:pt>
                <c:pt idx="47820">
                  <c:v>0.99711570000000005</c:v>
                </c:pt>
                <c:pt idx="47821">
                  <c:v>0.99748840000000005</c:v>
                </c:pt>
                <c:pt idx="47822">
                  <c:v>0.99447430000000003</c:v>
                </c:pt>
                <c:pt idx="47823">
                  <c:v>0.99848104000000004</c:v>
                </c:pt>
                <c:pt idx="47824">
                  <c:v>0.99628055000000004</c:v>
                </c:pt>
                <c:pt idx="47825">
                  <c:v>0.98370360000000001</c:v>
                </c:pt>
                <c:pt idx="47826">
                  <c:v>0.99667399999999995</c:v>
                </c:pt>
                <c:pt idx="47827">
                  <c:v>1.0004838</c:v>
                </c:pt>
                <c:pt idx="47828">
                  <c:v>0.99733656999999998</c:v>
                </c:pt>
                <c:pt idx="47829">
                  <c:v>0.99205947000000005</c:v>
                </c:pt>
                <c:pt idx="47830">
                  <c:v>0.99110290000000001</c:v>
                </c:pt>
                <c:pt idx="47831">
                  <c:v>0.99733983999999998</c:v>
                </c:pt>
                <c:pt idx="47832">
                  <c:v>0.99262196000000003</c:v>
                </c:pt>
                <c:pt idx="47833">
                  <c:v>0.99216055999999997</c:v>
                </c:pt>
                <c:pt idx="47834">
                  <c:v>1.0022591000000001</c:v>
                </c:pt>
                <c:pt idx="47835">
                  <c:v>1.0004090000000001</c:v>
                </c:pt>
                <c:pt idx="47836">
                  <c:v>1.0004989</c:v>
                </c:pt>
                <c:pt idx="47837">
                  <c:v>0.97616970000000003</c:v>
                </c:pt>
                <c:pt idx="47838">
                  <c:v>1.00051</c:v>
                </c:pt>
                <c:pt idx="47839">
                  <c:v>0.96344255999999995</c:v>
                </c:pt>
                <c:pt idx="47840">
                  <c:v>0.99914753000000001</c:v>
                </c:pt>
                <c:pt idx="47841">
                  <c:v>1.0019692</c:v>
                </c:pt>
                <c:pt idx="47842">
                  <c:v>1.0026983</c:v>
                </c:pt>
                <c:pt idx="47843">
                  <c:v>1.0007192</c:v>
                </c:pt>
                <c:pt idx="47844">
                  <c:v>1.0000875</c:v>
                </c:pt>
                <c:pt idx="47845">
                  <c:v>0.98982499999999995</c:v>
                </c:pt>
                <c:pt idx="47846">
                  <c:v>0.99970159999999997</c:v>
                </c:pt>
                <c:pt idx="47847">
                  <c:v>0.96734697000000003</c:v>
                </c:pt>
                <c:pt idx="47848">
                  <c:v>0.99802040000000003</c:v>
                </c:pt>
                <c:pt idx="47849">
                  <c:v>1.0000557999999999</c:v>
                </c:pt>
                <c:pt idx="47850">
                  <c:v>0.98401159999999999</c:v>
                </c:pt>
                <c:pt idx="47851">
                  <c:v>0.99251959999999995</c:v>
                </c:pt>
                <c:pt idx="47852">
                  <c:v>1.0005326999999999</c:v>
                </c:pt>
                <c:pt idx="47853">
                  <c:v>0.99817920000000004</c:v>
                </c:pt>
                <c:pt idx="47854">
                  <c:v>0.99905515</c:v>
                </c:pt>
                <c:pt idx="47855">
                  <c:v>0.99980979999999997</c:v>
                </c:pt>
                <c:pt idx="47856">
                  <c:v>0.99486624999999995</c:v>
                </c:pt>
                <c:pt idx="47857">
                  <c:v>1.0002660000000001</c:v>
                </c:pt>
                <c:pt idx="47858">
                  <c:v>0.99446780000000001</c:v>
                </c:pt>
                <c:pt idx="47859">
                  <c:v>1.0005472</c:v>
                </c:pt>
                <c:pt idx="47860">
                  <c:v>0.9247841</c:v>
                </c:pt>
                <c:pt idx="47861">
                  <c:v>1.0002772</c:v>
                </c:pt>
                <c:pt idx="47862">
                  <c:v>0.99297429999999998</c:v>
                </c:pt>
                <c:pt idx="47863">
                  <c:v>0.99704190000000004</c:v>
                </c:pt>
                <c:pt idx="47864">
                  <c:v>0.99450284</c:v>
                </c:pt>
                <c:pt idx="47865">
                  <c:v>0.98971010000000004</c:v>
                </c:pt>
                <c:pt idx="47866">
                  <c:v>0.99184989999999995</c:v>
                </c:pt>
                <c:pt idx="47867">
                  <c:v>0.99943775000000001</c:v>
                </c:pt>
                <c:pt idx="47868">
                  <c:v>0.97352850000000002</c:v>
                </c:pt>
                <c:pt idx="47869">
                  <c:v>0.97937229999999997</c:v>
                </c:pt>
                <c:pt idx="47870">
                  <c:v>0.99427973999999997</c:v>
                </c:pt>
                <c:pt idx="47871">
                  <c:v>0.98982599999999998</c:v>
                </c:pt>
                <c:pt idx="47872">
                  <c:v>1.0019819000000001</c:v>
                </c:pt>
                <c:pt idx="47873">
                  <c:v>0.99976735999999999</c:v>
                </c:pt>
                <c:pt idx="47874">
                  <c:v>1.0007235000000001</c:v>
                </c:pt>
                <c:pt idx="47875">
                  <c:v>0.9840158</c:v>
                </c:pt>
                <c:pt idx="47876">
                  <c:v>0.99794024000000003</c:v>
                </c:pt>
                <c:pt idx="47877">
                  <c:v>0.98588929999999997</c:v>
                </c:pt>
                <c:pt idx="47878">
                  <c:v>0.99947819999999998</c:v>
                </c:pt>
                <c:pt idx="47879">
                  <c:v>0.99846243999999995</c:v>
                </c:pt>
                <c:pt idx="47880">
                  <c:v>0.99971807000000001</c:v>
                </c:pt>
                <c:pt idx="47881">
                  <c:v>0.99710949999999998</c:v>
                </c:pt>
                <c:pt idx="47882">
                  <c:v>0.99345159999999999</c:v>
                </c:pt>
                <c:pt idx="47883">
                  <c:v>0.98216634999999997</c:v>
                </c:pt>
                <c:pt idx="47884">
                  <c:v>0.99381870000000005</c:v>
                </c:pt>
                <c:pt idx="47885">
                  <c:v>1.0004196000000001</c:v>
                </c:pt>
                <c:pt idx="47886">
                  <c:v>0.99592643999999997</c:v>
                </c:pt>
                <c:pt idx="47887">
                  <c:v>0.99988410000000005</c:v>
                </c:pt>
                <c:pt idx="47888">
                  <c:v>1.0018469999999999</c:v>
                </c:pt>
                <c:pt idx="47889">
                  <c:v>0.99776876000000003</c:v>
                </c:pt>
                <c:pt idx="47890">
                  <c:v>0.98998699999999995</c:v>
                </c:pt>
                <c:pt idx="47891">
                  <c:v>1.0002427</c:v>
                </c:pt>
                <c:pt idx="47892">
                  <c:v>0.99961257000000003</c:v>
                </c:pt>
                <c:pt idx="47893">
                  <c:v>0.99640256000000005</c:v>
                </c:pt>
                <c:pt idx="47894">
                  <c:v>0.89143324000000002</c:v>
                </c:pt>
                <c:pt idx="47895">
                  <c:v>1.003241</c:v>
                </c:pt>
                <c:pt idx="47896">
                  <c:v>0.99199736000000005</c:v>
                </c:pt>
                <c:pt idx="47897">
                  <c:v>0.98852055999999999</c:v>
                </c:pt>
                <c:pt idx="47898">
                  <c:v>1.0014333</c:v>
                </c:pt>
                <c:pt idx="47899">
                  <c:v>0.99044829999999995</c:v>
                </c:pt>
                <c:pt idx="47900">
                  <c:v>0.99327814999999997</c:v>
                </c:pt>
                <c:pt idx="47901">
                  <c:v>0.99706289999999997</c:v>
                </c:pt>
                <c:pt idx="47902">
                  <c:v>0.98614040000000003</c:v>
                </c:pt>
                <c:pt idx="47903">
                  <c:v>0.98871549999999997</c:v>
                </c:pt>
                <c:pt idx="47904">
                  <c:v>1.0009357999999999</c:v>
                </c:pt>
                <c:pt idx="47905">
                  <c:v>1.0004754</c:v>
                </c:pt>
                <c:pt idx="47906">
                  <c:v>0.99074936000000002</c:v>
                </c:pt>
                <c:pt idx="47907">
                  <c:v>0.99506335999999995</c:v>
                </c:pt>
                <c:pt idx="47908">
                  <c:v>0.97310010000000002</c:v>
                </c:pt>
                <c:pt idx="47909">
                  <c:v>0.98839440000000001</c:v>
                </c:pt>
                <c:pt idx="47910">
                  <c:v>0.99996805</c:v>
                </c:pt>
                <c:pt idx="47911">
                  <c:v>1.0023601</c:v>
                </c:pt>
                <c:pt idx="47912">
                  <c:v>0.88706870000000004</c:v>
                </c:pt>
                <c:pt idx="47913">
                  <c:v>1.0006409000000001</c:v>
                </c:pt>
                <c:pt idx="47914">
                  <c:v>1.0004554000000001</c:v>
                </c:pt>
                <c:pt idx="47915">
                  <c:v>1.0029296000000001</c:v>
                </c:pt>
                <c:pt idx="47916">
                  <c:v>0.97403620000000002</c:v>
                </c:pt>
                <c:pt idx="47917">
                  <c:v>1.0015799000000001</c:v>
                </c:pt>
                <c:pt idx="47918">
                  <c:v>0.99761664999999999</c:v>
                </c:pt>
                <c:pt idx="47919">
                  <c:v>0.92752809999999997</c:v>
                </c:pt>
                <c:pt idx="47920">
                  <c:v>0.99954670000000001</c:v>
                </c:pt>
                <c:pt idx="47921">
                  <c:v>0.99474627000000004</c:v>
                </c:pt>
                <c:pt idx="47922">
                  <c:v>0.98136049999999997</c:v>
                </c:pt>
                <c:pt idx="47923">
                  <c:v>0.99967689999999998</c:v>
                </c:pt>
                <c:pt idx="47924">
                  <c:v>0.99916199999999999</c:v>
                </c:pt>
                <c:pt idx="47925">
                  <c:v>0.95660920000000005</c:v>
                </c:pt>
                <c:pt idx="47926">
                  <c:v>0.97882190000000002</c:v>
                </c:pt>
                <c:pt idx="47927">
                  <c:v>0.99335664999999995</c:v>
                </c:pt>
                <c:pt idx="47928">
                  <c:v>0.9967338</c:v>
                </c:pt>
                <c:pt idx="47929">
                  <c:v>1.0004546999999999</c:v>
                </c:pt>
                <c:pt idx="47930">
                  <c:v>0.98218285999999999</c:v>
                </c:pt>
                <c:pt idx="47931">
                  <c:v>0.99894899999999998</c:v>
                </c:pt>
                <c:pt idx="47932">
                  <c:v>1.0014358999999999</c:v>
                </c:pt>
                <c:pt idx="47933">
                  <c:v>0.99921185000000001</c:v>
                </c:pt>
                <c:pt idx="47934">
                  <c:v>1.0002506</c:v>
                </c:pt>
                <c:pt idx="47935">
                  <c:v>0.99483305</c:v>
                </c:pt>
                <c:pt idx="47936">
                  <c:v>1.0011947000000001</c:v>
                </c:pt>
                <c:pt idx="47937">
                  <c:v>0.99320452999999997</c:v>
                </c:pt>
                <c:pt idx="47938">
                  <c:v>0.99974834999999995</c:v>
                </c:pt>
                <c:pt idx="47939">
                  <c:v>1.0032897000000001</c:v>
                </c:pt>
                <c:pt idx="47940">
                  <c:v>1.0012026000000001</c:v>
                </c:pt>
                <c:pt idx="47941">
                  <c:v>0.99837399999999998</c:v>
                </c:pt>
                <c:pt idx="47942">
                  <c:v>0.99382585000000001</c:v>
                </c:pt>
                <c:pt idx="47943">
                  <c:v>0.98030170000000005</c:v>
                </c:pt>
                <c:pt idx="47944">
                  <c:v>0.9244445</c:v>
                </c:pt>
                <c:pt idx="47945">
                  <c:v>0.98582360000000002</c:v>
                </c:pt>
                <c:pt idx="47946">
                  <c:v>0.98493653999999997</c:v>
                </c:pt>
                <c:pt idx="47947">
                  <c:v>0.99908154999999998</c:v>
                </c:pt>
                <c:pt idx="47948">
                  <c:v>1.0008680999999999</c:v>
                </c:pt>
                <c:pt idx="47949">
                  <c:v>0.99555165000000001</c:v>
                </c:pt>
                <c:pt idx="47950">
                  <c:v>0.99450019999999995</c:v>
                </c:pt>
                <c:pt idx="47951">
                  <c:v>0.96412706000000004</c:v>
                </c:pt>
                <c:pt idx="47952">
                  <c:v>0.99010503000000005</c:v>
                </c:pt>
                <c:pt idx="47953">
                  <c:v>0.96808945999999996</c:v>
                </c:pt>
                <c:pt idx="47954">
                  <c:v>0.99076569999999997</c:v>
                </c:pt>
                <c:pt idx="47955">
                  <c:v>0.97822714</c:v>
                </c:pt>
                <c:pt idx="47956">
                  <c:v>0.9925484</c:v>
                </c:pt>
                <c:pt idx="47957">
                  <c:v>0.99954969999999999</c:v>
                </c:pt>
                <c:pt idx="47958">
                  <c:v>0.96787345000000002</c:v>
                </c:pt>
                <c:pt idx="47959">
                  <c:v>0.99763787000000004</c:v>
                </c:pt>
                <c:pt idx="47960">
                  <c:v>1.0003705000000001</c:v>
                </c:pt>
                <c:pt idx="47961">
                  <c:v>0.98562660000000002</c:v>
                </c:pt>
                <c:pt idx="47962">
                  <c:v>0.99970983999999996</c:v>
                </c:pt>
                <c:pt idx="47963">
                  <c:v>0.99163489999999999</c:v>
                </c:pt>
                <c:pt idx="47964">
                  <c:v>0.99974626</c:v>
                </c:pt>
                <c:pt idx="47965">
                  <c:v>1.0022639</c:v>
                </c:pt>
                <c:pt idx="47966">
                  <c:v>0.99902429999999998</c:v>
                </c:pt>
                <c:pt idx="47967">
                  <c:v>0.99667450000000002</c:v>
                </c:pt>
                <c:pt idx="47968">
                  <c:v>0.99498474999999997</c:v>
                </c:pt>
                <c:pt idx="47969">
                  <c:v>1.0005264</c:v>
                </c:pt>
                <c:pt idx="47970">
                  <c:v>0.99857359999999995</c:v>
                </c:pt>
                <c:pt idx="47971">
                  <c:v>0.99913580000000002</c:v>
                </c:pt>
                <c:pt idx="47972">
                  <c:v>0.98266690000000001</c:v>
                </c:pt>
                <c:pt idx="47973">
                  <c:v>0.96781010000000001</c:v>
                </c:pt>
                <c:pt idx="47974">
                  <c:v>0.98433720000000002</c:v>
                </c:pt>
                <c:pt idx="47975">
                  <c:v>1.0003542999999999</c:v>
                </c:pt>
                <c:pt idx="47976">
                  <c:v>0.98570120000000006</c:v>
                </c:pt>
                <c:pt idx="47977">
                  <c:v>0.98473215000000003</c:v>
                </c:pt>
                <c:pt idx="47978">
                  <c:v>0.98347867</c:v>
                </c:pt>
                <c:pt idx="47979">
                  <c:v>0.98788756</c:v>
                </c:pt>
                <c:pt idx="47980">
                  <c:v>0.97888803000000002</c:v>
                </c:pt>
                <c:pt idx="47981">
                  <c:v>0.99951970000000001</c:v>
                </c:pt>
                <c:pt idx="47982">
                  <c:v>0.98882985000000001</c:v>
                </c:pt>
                <c:pt idx="47983">
                  <c:v>0.99935980000000002</c:v>
                </c:pt>
                <c:pt idx="47984">
                  <c:v>0.99464774</c:v>
                </c:pt>
                <c:pt idx="47985">
                  <c:v>0.98486364000000004</c:v>
                </c:pt>
                <c:pt idx="47986">
                  <c:v>0.99359255999999996</c:v>
                </c:pt>
                <c:pt idx="47987">
                  <c:v>0.99644379999999999</c:v>
                </c:pt>
                <c:pt idx="47988">
                  <c:v>0.99081819999999998</c:v>
                </c:pt>
                <c:pt idx="47989">
                  <c:v>0.99909650000000005</c:v>
                </c:pt>
                <c:pt idx="47990">
                  <c:v>0.94036189999999997</c:v>
                </c:pt>
                <c:pt idx="47991">
                  <c:v>0.99757384999999998</c:v>
                </c:pt>
                <c:pt idx="47992">
                  <c:v>0.99776260000000006</c:v>
                </c:pt>
                <c:pt idx="47993">
                  <c:v>0.9787112</c:v>
                </c:pt>
                <c:pt idx="47994">
                  <c:v>0.99511930000000004</c:v>
                </c:pt>
                <c:pt idx="47995">
                  <c:v>0.98611355000000001</c:v>
                </c:pt>
                <c:pt idx="47996">
                  <c:v>0.99812869999999998</c:v>
                </c:pt>
                <c:pt idx="47997">
                  <c:v>0.99810416000000002</c:v>
                </c:pt>
                <c:pt idx="47998">
                  <c:v>1.0013714</c:v>
                </c:pt>
                <c:pt idx="47999">
                  <c:v>0.99958999999999998</c:v>
                </c:pt>
                <c:pt idx="48000">
                  <c:v>0.96712345</c:v>
                </c:pt>
                <c:pt idx="48001">
                  <c:v>1.0005637000000001</c:v>
                </c:pt>
                <c:pt idx="48002">
                  <c:v>0.99968016000000004</c:v>
                </c:pt>
                <c:pt idx="48003">
                  <c:v>1.0002618999999999</c:v>
                </c:pt>
                <c:pt idx="48004">
                  <c:v>1.0007044</c:v>
                </c:pt>
                <c:pt idx="48005">
                  <c:v>0.97902054000000005</c:v>
                </c:pt>
                <c:pt idx="48006">
                  <c:v>1.0002477999999999</c:v>
                </c:pt>
                <c:pt idx="48007">
                  <c:v>1.0033616000000001</c:v>
                </c:pt>
                <c:pt idx="48008">
                  <c:v>0.93835884000000003</c:v>
                </c:pt>
                <c:pt idx="48009">
                  <c:v>0.99315405000000001</c:v>
                </c:pt>
                <c:pt idx="48010">
                  <c:v>0.99049443000000004</c:v>
                </c:pt>
                <c:pt idx="48011">
                  <c:v>0.99895109999999998</c:v>
                </c:pt>
                <c:pt idx="48012">
                  <c:v>0.99682490000000001</c:v>
                </c:pt>
                <c:pt idx="48013">
                  <c:v>1.0008250000000001</c:v>
                </c:pt>
                <c:pt idx="48014">
                  <c:v>1.0005822</c:v>
                </c:pt>
                <c:pt idx="48015">
                  <c:v>1.0005717999999999</c:v>
                </c:pt>
                <c:pt idx="48016">
                  <c:v>1.0001842999999999</c:v>
                </c:pt>
                <c:pt idx="48017">
                  <c:v>0.98766582999999997</c:v>
                </c:pt>
                <c:pt idx="48018">
                  <c:v>0.99320059999999999</c:v>
                </c:pt>
                <c:pt idx="48019">
                  <c:v>0.99517739999999999</c:v>
                </c:pt>
                <c:pt idx="48020">
                  <c:v>0.99912599999999996</c:v>
                </c:pt>
                <c:pt idx="48021">
                  <c:v>0.99314009999999997</c:v>
                </c:pt>
                <c:pt idx="48022">
                  <c:v>0.97131599999999996</c:v>
                </c:pt>
                <c:pt idx="48023">
                  <c:v>0.99802727000000002</c:v>
                </c:pt>
                <c:pt idx="48024">
                  <c:v>0.99963886000000002</c:v>
                </c:pt>
                <c:pt idx="48025">
                  <c:v>1.0002774999999999</c:v>
                </c:pt>
                <c:pt idx="48026">
                  <c:v>0.98093889999999995</c:v>
                </c:pt>
                <c:pt idx="48027">
                  <c:v>0.99722533999999996</c:v>
                </c:pt>
                <c:pt idx="48028">
                  <c:v>0.97808629999999996</c:v>
                </c:pt>
                <c:pt idx="48029">
                  <c:v>0.99470020000000003</c:v>
                </c:pt>
                <c:pt idx="48030">
                  <c:v>1.0002477999999999</c:v>
                </c:pt>
                <c:pt idx="48031">
                  <c:v>0.99611866000000004</c:v>
                </c:pt>
                <c:pt idx="48032">
                  <c:v>0.98172329999999997</c:v>
                </c:pt>
                <c:pt idx="48033">
                  <c:v>0.99092709999999995</c:v>
                </c:pt>
                <c:pt idx="48034">
                  <c:v>0.96443020000000002</c:v>
                </c:pt>
                <c:pt idx="48035">
                  <c:v>0.99552680000000005</c:v>
                </c:pt>
                <c:pt idx="48036">
                  <c:v>0.99985639999999998</c:v>
                </c:pt>
                <c:pt idx="48037">
                  <c:v>0.99921579999999999</c:v>
                </c:pt>
                <c:pt idx="48038">
                  <c:v>0.99676880000000001</c:v>
                </c:pt>
                <c:pt idx="48039">
                  <c:v>0.99970340000000002</c:v>
                </c:pt>
                <c:pt idx="48040">
                  <c:v>0.99477990000000005</c:v>
                </c:pt>
                <c:pt idx="48041">
                  <c:v>1.0044028</c:v>
                </c:pt>
                <c:pt idx="48042">
                  <c:v>1.0012519</c:v>
                </c:pt>
                <c:pt idx="48043">
                  <c:v>0.99976909999999997</c:v>
                </c:pt>
                <c:pt idx="48044">
                  <c:v>0.9939481</c:v>
                </c:pt>
                <c:pt idx="48045">
                  <c:v>1.0004128000000001</c:v>
                </c:pt>
                <c:pt idx="48046">
                  <c:v>0.99514990000000003</c:v>
                </c:pt>
                <c:pt idx="48047">
                  <c:v>0.99829245</c:v>
                </c:pt>
                <c:pt idx="48048">
                  <c:v>1.0002563</c:v>
                </c:pt>
                <c:pt idx="48049">
                  <c:v>1.0000916</c:v>
                </c:pt>
                <c:pt idx="48050">
                  <c:v>0.99998355000000005</c:v>
                </c:pt>
                <c:pt idx="48051">
                  <c:v>0.98498553</c:v>
                </c:pt>
                <c:pt idx="48052">
                  <c:v>0.98752329999999999</c:v>
                </c:pt>
                <c:pt idx="48053">
                  <c:v>0.98473770000000005</c:v>
                </c:pt>
                <c:pt idx="48054">
                  <c:v>0.99961109999999997</c:v>
                </c:pt>
                <c:pt idx="48055">
                  <c:v>0.99974775000000005</c:v>
                </c:pt>
                <c:pt idx="48056">
                  <c:v>1.0018506</c:v>
                </c:pt>
                <c:pt idx="48057">
                  <c:v>0.99765570000000003</c:v>
                </c:pt>
                <c:pt idx="48058">
                  <c:v>0.99956590000000001</c:v>
                </c:pt>
                <c:pt idx="48059">
                  <c:v>0.98368199999999995</c:v>
                </c:pt>
                <c:pt idx="48060">
                  <c:v>0.9994151</c:v>
                </c:pt>
                <c:pt idx="48061">
                  <c:v>0.9866646</c:v>
                </c:pt>
                <c:pt idx="48062">
                  <c:v>0.97673695999999999</c:v>
                </c:pt>
                <c:pt idx="48063">
                  <c:v>0.9959962</c:v>
                </c:pt>
                <c:pt idx="48064">
                  <c:v>1.0020947</c:v>
                </c:pt>
                <c:pt idx="48065">
                  <c:v>1.0002545</c:v>
                </c:pt>
                <c:pt idx="48066">
                  <c:v>0.98798496000000002</c:v>
                </c:pt>
                <c:pt idx="48067">
                  <c:v>0.98198395999999999</c:v>
                </c:pt>
                <c:pt idx="48068">
                  <c:v>0.99976735999999999</c:v>
                </c:pt>
                <c:pt idx="48069">
                  <c:v>1.0006025999999999</c:v>
                </c:pt>
                <c:pt idx="48070">
                  <c:v>0.99956392999999999</c:v>
                </c:pt>
                <c:pt idx="48071">
                  <c:v>0.98986879999999999</c:v>
                </c:pt>
                <c:pt idx="48072">
                  <c:v>0.98784833999999999</c:v>
                </c:pt>
                <c:pt idx="48073">
                  <c:v>1.0013586999999999</c:v>
                </c:pt>
                <c:pt idx="48074">
                  <c:v>1.0003375999999999</c:v>
                </c:pt>
                <c:pt idx="48075">
                  <c:v>0.99879985999999998</c:v>
                </c:pt>
                <c:pt idx="48076">
                  <c:v>0.99325996999999999</c:v>
                </c:pt>
                <c:pt idx="48077">
                  <c:v>1.0018397999999999</c:v>
                </c:pt>
                <c:pt idx="48078">
                  <c:v>0.9964267</c:v>
                </c:pt>
                <c:pt idx="48079">
                  <c:v>0.96347649999999996</c:v>
                </c:pt>
                <c:pt idx="48080">
                  <c:v>0.98965453999999997</c:v>
                </c:pt>
                <c:pt idx="48081">
                  <c:v>0.99915343999999995</c:v>
                </c:pt>
                <c:pt idx="48082">
                  <c:v>0.98585904000000002</c:v>
                </c:pt>
                <c:pt idx="48083">
                  <c:v>0.98650749999999998</c:v>
                </c:pt>
                <c:pt idx="48084">
                  <c:v>0.99998355000000005</c:v>
                </c:pt>
                <c:pt idx="48085">
                  <c:v>1.0006845</c:v>
                </c:pt>
                <c:pt idx="48086">
                  <c:v>0.96112746000000004</c:v>
                </c:pt>
                <c:pt idx="48087">
                  <c:v>0.99734734999999997</c:v>
                </c:pt>
                <c:pt idx="48088">
                  <c:v>1.0006409000000001</c:v>
                </c:pt>
                <c:pt idx="48089">
                  <c:v>0.99932456000000003</c:v>
                </c:pt>
                <c:pt idx="48090">
                  <c:v>0.9554028</c:v>
                </c:pt>
                <c:pt idx="48091">
                  <c:v>1.0002882</c:v>
                </c:pt>
                <c:pt idx="48092">
                  <c:v>0.99836069999999999</c:v>
                </c:pt>
                <c:pt idx="48093">
                  <c:v>0.99999075999999998</c:v>
                </c:pt>
                <c:pt idx="48094">
                  <c:v>0.99129789999999995</c:v>
                </c:pt>
                <c:pt idx="48095">
                  <c:v>1.0026207</c:v>
                </c:pt>
                <c:pt idx="48096">
                  <c:v>0.99701744000000003</c:v>
                </c:pt>
                <c:pt idx="48097">
                  <c:v>0.99994004000000003</c:v>
                </c:pt>
                <c:pt idx="48098">
                  <c:v>1.001989</c:v>
                </c:pt>
                <c:pt idx="48099">
                  <c:v>0.98696476</c:v>
                </c:pt>
                <c:pt idx="48100">
                  <c:v>0.9856414</c:v>
                </c:pt>
                <c:pt idx="48101">
                  <c:v>0.99340737000000001</c:v>
                </c:pt>
                <c:pt idx="48102">
                  <c:v>0.99798759999999997</c:v>
                </c:pt>
                <c:pt idx="48103">
                  <c:v>1.0004858999999999</c:v>
                </c:pt>
                <c:pt idx="48104">
                  <c:v>1.0002196000000001</c:v>
                </c:pt>
                <c:pt idx="48105">
                  <c:v>1.0013245</c:v>
                </c:pt>
                <c:pt idx="48106">
                  <c:v>0.95066804000000005</c:v>
                </c:pt>
                <c:pt idx="48107">
                  <c:v>0.99883730000000004</c:v>
                </c:pt>
                <c:pt idx="48108">
                  <c:v>1.0001842999999999</c:v>
                </c:pt>
                <c:pt idx="48109">
                  <c:v>0.94714799999999999</c:v>
                </c:pt>
                <c:pt idx="48110">
                  <c:v>1.0002329999999999</c:v>
                </c:pt>
                <c:pt idx="48111">
                  <c:v>1.0001842999999999</c:v>
                </c:pt>
                <c:pt idx="48112">
                  <c:v>0.99104243999999997</c:v>
                </c:pt>
                <c:pt idx="48113">
                  <c:v>0.98884349999999999</c:v>
                </c:pt>
                <c:pt idx="48114">
                  <c:v>0.99736077000000001</c:v>
                </c:pt>
                <c:pt idx="48115">
                  <c:v>0.99269390000000002</c:v>
                </c:pt>
                <c:pt idx="48116">
                  <c:v>0.95714193999999997</c:v>
                </c:pt>
                <c:pt idx="48117">
                  <c:v>1.0012093</c:v>
                </c:pt>
                <c:pt idx="48118">
                  <c:v>0.92060900000000001</c:v>
                </c:pt>
                <c:pt idx="48119">
                  <c:v>0.99738249999999995</c:v>
                </c:pt>
                <c:pt idx="48120">
                  <c:v>1.0002713999999999</c:v>
                </c:pt>
                <c:pt idx="48121">
                  <c:v>0.99986905000000004</c:v>
                </c:pt>
                <c:pt idx="48122">
                  <c:v>1.0008250000000001</c:v>
                </c:pt>
                <c:pt idx="48123">
                  <c:v>0.96111089999999999</c:v>
                </c:pt>
                <c:pt idx="48124">
                  <c:v>0.99846670000000004</c:v>
                </c:pt>
                <c:pt idx="48125">
                  <c:v>1.0014117</c:v>
                </c:pt>
                <c:pt idx="48126">
                  <c:v>0.99778193000000004</c:v>
                </c:pt>
                <c:pt idx="48127">
                  <c:v>0.93380260000000004</c:v>
                </c:pt>
                <c:pt idx="48128">
                  <c:v>0.99988880000000002</c:v>
                </c:pt>
                <c:pt idx="48129">
                  <c:v>1.0010418000000001</c:v>
                </c:pt>
                <c:pt idx="48130">
                  <c:v>1.0002996</c:v>
                </c:pt>
                <c:pt idx="48131">
                  <c:v>1.0021667000000001</c:v>
                </c:pt>
                <c:pt idx="48132">
                  <c:v>1.0014757999999999</c:v>
                </c:pt>
                <c:pt idx="48133">
                  <c:v>1.0000933000000001</c:v>
                </c:pt>
                <c:pt idx="48134">
                  <c:v>0.99815209999999999</c:v>
                </c:pt>
                <c:pt idx="48135">
                  <c:v>0.96964899999999998</c:v>
                </c:pt>
                <c:pt idx="48136">
                  <c:v>0.99991240000000003</c:v>
                </c:pt>
                <c:pt idx="48137">
                  <c:v>0.99814840000000005</c:v>
                </c:pt>
                <c:pt idx="48138">
                  <c:v>0.99384300000000003</c:v>
                </c:pt>
                <c:pt idx="48139">
                  <c:v>1.0001040999999999</c:v>
                </c:pt>
                <c:pt idx="48140">
                  <c:v>0.99823879999999998</c:v>
                </c:pt>
                <c:pt idx="48141">
                  <c:v>0.99977547</c:v>
                </c:pt>
                <c:pt idx="48142">
                  <c:v>1.0001842999999999</c:v>
                </c:pt>
                <c:pt idx="48143">
                  <c:v>0.99751979999999996</c:v>
                </c:pt>
                <c:pt idx="48144">
                  <c:v>1.0027508000000001</c:v>
                </c:pt>
                <c:pt idx="48145">
                  <c:v>0.98988014000000002</c:v>
                </c:pt>
                <c:pt idx="48146">
                  <c:v>0.99700529999999998</c:v>
                </c:pt>
                <c:pt idx="48147">
                  <c:v>0.97520125000000002</c:v>
                </c:pt>
                <c:pt idx="48148">
                  <c:v>0.99781465999999996</c:v>
                </c:pt>
                <c:pt idx="48149">
                  <c:v>0.99865499999999996</c:v>
                </c:pt>
                <c:pt idx="48150">
                  <c:v>0.99705169999999999</c:v>
                </c:pt>
                <c:pt idx="48151">
                  <c:v>1.0000997</c:v>
                </c:pt>
                <c:pt idx="48152">
                  <c:v>0.99963175999999998</c:v>
                </c:pt>
                <c:pt idx="48153">
                  <c:v>0.9969922</c:v>
                </c:pt>
                <c:pt idx="48154">
                  <c:v>0.99375033000000002</c:v>
                </c:pt>
                <c:pt idx="48155">
                  <c:v>0.97270036000000004</c:v>
                </c:pt>
                <c:pt idx="48156">
                  <c:v>0.96446924999999994</c:v>
                </c:pt>
                <c:pt idx="48157">
                  <c:v>0.99863075999999995</c:v>
                </c:pt>
                <c:pt idx="48158">
                  <c:v>1.0017491999999999</c:v>
                </c:pt>
                <c:pt idx="48159">
                  <c:v>0.99930023999999995</c:v>
                </c:pt>
                <c:pt idx="48160">
                  <c:v>0.99122549999999998</c:v>
                </c:pt>
                <c:pt idx="48161">
                  <c:v>1.0006409000000001</c:v>
                </c:pt>
                <c:pt idx="48162">
                  <c:v>0.9817264</c:v>
                </c:pt>
                <c:pt idx="48163">
                  <c:v>0.99442434000000002</c:v>
                </c:pt>
                <c:pt idx="48164">
                  <c:v>0.99924259999999998</c:v>
                </c:pt>
                <c:pt idx="48165">
                  <c:v>0.99976735999999999</c:v>
                </c:pt>
                <c:pt idx="48166">
                  <c:v>0.99945459999999997</c:v>
                </c:pt>
                <c:pt idx="48167">
                  <c:v>0.96804583</c:v>
                </c:pt>
                <c:pt idx="48168">
                  <c:v>0.94171125</c:v>
                </c:pt>
                <c:pt idx="48169">
                  <c:v>1.0023318999999999</c:v>
                </c:pt>
                <c:pt idx="48170">
                  <c:v>0.99948230000000005</c:v>
                </c:pt>
                <c:pt idx="48171">
                  <c:v>0.9918226</c:v>
                </c:pt>
                <c:pt idx="48172">
                  <c:v>0.99673310000000004</c:v>
                </c:pt>
                <c:pt idx="48173">
                  <c:v>0.95310229999999996</c:v>
                </c:pt>
                <c:pt idx="48174">
                  <c:v>0.99194603999999997</c:v>
                </c:pt>
                <c:pt idx="48175">
                  <c:v>0.95345460000000004</c:v>
                </c:pt>
                <c:pt idx="48176">
                  <c:v>0.97557570000000005</c:v>
                </c:pt>
                <c:pt idx="48177">
                  <c:v>1.0008345000000001</c:v>
                </c:pt>
                <c:pt idx="48178">
                  <c:v>0.97235733000000002</c:v>
                </c:pt>
                <c:pt idx="48179">
                  <c:v>1.0001475</c:v>
                </c:pt>
                <c:pt idx="48180">
                  <c:v>1.0012093</c:v>
                </c:pt>
                <c:pt idx="48181">
                  <c:v>1.0002317000000001</c:v>
                </c:pt>
                <c:pt idx="48182">
                  <c:v>0.98696434</c:v>
                </c:pt>
                <c:pt idx="48183">
                  <c:v>1.0019138999999999</c:v>
                </c:pt>
                <c:pt idx="48184">
                  <c:v>0.99592599999999998</c:v>
                </c:pt>
                <c:pt idx="48185">
                  <c:v>0.97608733000000003</c:v>
                </c:pt>
                <c:pt idx="48186">
                  <c:v>1.002143</c:v>
                </c:pt>
                <c:pt idx="48187">
                  <c:v>0.97991264</c:v>
                </c:pt>
                <c:pt idx="48188">
                  <c:v>0.98145455000000004</c:v>
                </c:pt>
                <c:pt idx="48189">
                  <c:v>0.99055539999999997</c:v>
                </c:pt>
                <c:pt idx="48190">
                  <c:v>0.99069989999999997</c:v>
                </c:pt>
                <c:pt idx="48191">
                  <c:v>1.0007778000000001</c:v>
                </c:pt>
                <c:pt idx="48192">
                  <c:v>0.99093074000000003</c:v>
                </c:pt>
                <c:pt idx="48193">
                  <c:v>0.99306976999999996</c:v>
                </c:pt>
                <c:pt idx="48194">
                  <c:v>0.99806550000000005</c:v>
                </c:pt>
                <c:pt idx="48195">
                  <c:v>0.99487250000000005</c:v>
                </c:pt>
                <c:pt idx="48196">
                  <c:v>1.0017099</c:v>
                </c:pt>
                <c:pt idx="48197">
                  <c:v>0.99036800000000003</c:v>
                </c:pt>
                <c:pt idx="48198">
                  <c:v>0.99962280000000003</c:v>
                </c:pt>
                <c:pt idx="48199">
                  <c:v>1.0002996</c:v>
                </c:pt>
                <c:pt idx="48200">
                  <c:v>1.0042251</c:v>
                </c:pt>
                <c:pt idx="48201">
                  <c:v>0.99958133999999998</c:v>
                </c:pt>
                <c:pt idx="48202">
                  <c:v>0.98026489999999999</c:v>
                </c:pt>
                <c:pt idx="48203">
                  <c:v>0.99775250000000004</c:v>
                </c:pt>
                <c:pt idx="48204">
                  <c:v>0.99868040000000002</c:v>
                </c:pt>
                <c:pt idx="48205">
                  <c:v>0.99279130000000004</c:v>
                </c:pt>
                <c:pt idx="48206">
                  <c:v>0.99979629999999997</c:v>
                </c:pt>
                <c:pt idx="48207">
                  <c:v>0.99504345999999999</c:v>
                </c:pt>
                <c:pt idx="48208">
                  <c:v>1.0038282999999999</c:v>
                </c:pt>
                <c:pt idx="48209">
                  <c:v>0.99336754999999999</c:v>
                </c:pt>
                <c:pt idx="48210">
                  <c:v>1.0019597</c:v>
                </c:pt>
                <c:pt idx="48211">
                  <c:v>1.0001144</c:v>
                </c:pt>
                <c:pt idx="48212">
                  <c:v>0.99205524</c:v>
                </c:pt>
                <c:pt idx="48213">
                  <c:v>0.99140554999999997</c:v>
                </c:pt>
                <c:pt idx="48214">
                  <c:v>0.99499970000000004</c:v>
                </c:pt>
                <c:pt idx="48215">
                  <c:v>0.99446045999999999</c:v>
                </c:pt>
                <c:pt idx="48216">
                  <c:v>1.0024736000000001</c:v>
                </c:pt>
                <c:pt idx="48217">
                  <c:v>1.0001842999999999</c:v>
                </c:pt>
                <c:pt idx="48218">
                  <c:v>0.96449167000000002</c:v>
                </c:pt>
                <c:pt idx="48219">
                  <c:v>0.98319509999999999</c:v>
                </c:pt>
                <c:pt idx="48220">
                  <c:v>1.0011401</c:v>
                </c:pt>
                <c:pt idx="48221">
                  <c:v>0.99974626</c:v>
                </c:pt>
                <c:pt idx="48222">
                  <c:v>0.99995255000000005</c:v>
                </c:pt>
                <c:pt idx="48223">
                  <c:v>0.98723309999999997</c:v>
                </c:pt>
                <c:pt idx="48224">
                  <c:v>1.0005637000000001</c:v>
                </c:pt>
                <c:pt idx="48225">
                  <c:v>0.98881196999999998</c:v>
                </c:pt>
                <c:pt idx="48226">
                  <c:v>0.99844759999999999</c:v>
                </c:pt>
                <c:pt idx="48227">
                  <c:v>0.98314710000000005</c:v>
                </c:pt>
                <c:pt idx="48228">
                  <c:v>0.98097354000000003</c:v>
                </c:pt>
                <c:pt idx="48229">
                  <c:v>0.95580244000000003</c:v>
                </c:pt>
                <c:pt idx="48230">
                  <c:v>0.9710782</c:v>
                </c:pt>
                <c:pt idx="48231">
                  <c:v>0.99103737000000003</c:v>
                </c:pt>
                <c:pt idx="48232">
                  <c:v>0.99208134000000003</c:v>
                </c:pt>
                <c:pt idx="48233">
                  <c:v>0.99932562999999996</c:v>
                </c:pt>
                <c:pt idx="48234">
                  <c:v>0.99999773999999997</c:v>
                </c:pt>
                <c:pt idx="48235">
                  <c:v>1.0015844</c:v>
                </c:pt>
                <c:pt idx="48236">
                  <c:v>0.99097919999999995</c:v>
                </c:pt>
                <c:pt idx="48237">
                  <c:v>0.99594419999999995</c:v>
                </c:pt>
                <c:pt idx="48238">
                  <c:v>0.97264459999999997</c:v>
                </c:pt>
                <c:pt idx="48239">
                  <c:v>1.0000062000000001</c:v>
                </c:pt>
                <c:pt idx="48240">
                  <c:v>0.96586967000000001</c:v>
                </c:pt>
                <c:pt idx="48241">
                  <c:v>0.97010050000000003</c:v>
                </c:pt>
                <c:pt idx="48242">
                  <c:v>1.0010948</c:v>
                </c:pt>
                <c:pt idx="48243">
                  <c:v>1.0009385</c:v>
                </c:pt>
                <c:pt idx="48244">
                  <c:v>0.99984059999999997</c:v>
                </c:pt>
                <c:pt idx="48245">
                  <c:v>0.93556070000000002</c:v>
                </c:pt>
                <c:pt idx="48246">
                  <c:v>0.99651146000000002</c:v>
                </c:pt>
                <c:pt idx="48247">
                  <c:v>1.0003645000000001</c:v>
                </c:pt>
                <c:pt idx="48248">
                  <c:v>0.98477185</c:v>
                </c:pt>
                <c:pt idx="48249">
                  <c:v>0.99710299999999996</c:v>
                </c:pt>
                <c:pt idx="48250">
                  <c:v>0.99625724999999998</c:v>
                </c:pt>
                <c:pt idx="48251">
                  <c:v>0.99324760000000001</c:v>
                </c:pt>
                <c:pt idx="48252">
                  <c:v>0.98634339999999998</c:v>
                </c:pt>
                <c:pt idx="48253">
                  <c:v>0.99709415000000001</c:v>
                </c:pt>
                <c:pt idx="48254">
                  <c:v>1.0027356000000001</c:v>
                </c:pt>
                <c:pt idx="48255">
                  <c:v>0.95215229999999995</c:v>
                </c:pt>
                <c:pt idx="48256">
                  <c:v>1.0004058</c:v>
                </c:pt>
                <c:pt idx="48257">
                  <c:v>1.0007112</c:v>
                </c:pt>
                <c:pt idx="48258">
                  <c:v>0.98508309999999999</c:v>
                </c:pt>
                <c:pt idx="48259">
                  <c:v>0.99679119999999999</c:v>
                </c:pt>
                <c:pt idx="48260">
                  <c:v>0.95444680000000004</c:v>
                </c:pt>
                <c:pt idx="48261">
                  <c:v>0.99955850000000002</c:v>
                </c:pt>
                <c:pt idx="48262">
                  <c:v>0.99095184000000003</c:v>
                </c:pt>
                <c:pt idx="48263">
                  <c:v>0.99172777000000001</c:v>
                </c:pt>
                <c:pt idx="48264">
                  <c:v>0.99986399999999998</c:v>
                </c:pt>
                <c:pt idx="48265">
                  <c:v>1.0002286</c:v>
                </c:pt>
                <c:pt idx="48266">
                  <c:v>0.99984960000000001</c:v>
                </c:pt>
                <c:pt idx="48267">
                  <c:v>0.95252484000000004</c:v>
                </c:pt>
                <c:pt idx="48268">
                  <c:v>0.94869420000000004</c:v>
                </c:pt>
                <c:pt idx="48269">
                  <c:v>0.92755794999999996</c:v>
                </c:pt>
                <c:pt idx="48270">
                  <c:v>0.98808359999999995</c:v>
                </c:pt>
                <c:pt idx="48271">
                  <c:v>1.0022827000000001</c:v>
                </c:pt>
                <c:pt idx="48272">
                  <c:v>0.99461219999999995</c:v>
                </c:pt>
                <c:pt idx="48273">
                  <c:v>0.97158104000000001</c:v>
                </c:pt>
                <c:pt idx="48274">
                  <c:v>0.99939429999999996</c:v>
                </c:pt>
                <c:pt idx="48275">
                  <c:v>0.99944997000000002</c:v>
                </c:pt>
                <c:pt idx="48276">
                  <c:v>0.96817430000000004</c:v>
                </c:pt>
                <c:pt idx="48277">
                  <c:v>0.97905635999999996</c:v>
                </c:pt>
                <c:pt idx="48278">
                  <c:v>0.99621119999999996</c:v>
                </c:pt>
                <c:pt idx="48279">
                  <c:v>0.94522360000000005</c:v>
                </c:pt>
                <c:pt idx="48280">
                  <c:v>0.99553840000000005</c:v>
                </c:pt>
                <c:pt idx="48281">
                  <c:v>0.98589740000000003</c:v>
                </c:pt>
                <c:pt idx="48282">
                  <c:v>1.0004101999999999</c:v>
                </c:pt>
                <c:pt idx="48283">
                  <c:v>0.99879914999999997</c:v>
                </c:pt>
                <c:pt idx="48284">
                  <c:v>1.0012094</c:v>
                </c:pt>
                <c:pt idx="48285">
                  <c:v>0.98187374999999999</c:v>
                </c:pt>
                <c:pt idx="48286">
                  <c:v>1.0015634</c:v>
                </c:pt>
                <c:pt idx="48287">
                  <c:v>0.99955179999999999</c:v>
                </c:pt>
                <c:pt idx="48288">
                  <c:v>1.0001842999999999</c:v>
                </c:pt>
                <c:pt idx="48289">
                  <c:v>0.99220799999999998</c:v>
                </c:pt>
                <c:pt idx="48290">
                  <c:v>0.97909029999999997</c:v>
                </c:pt>
                <c:pt idx="48291">
                  <c:v>0.93825789999999998</c:v>
                </c:pt>
                <c:pt idx="48292">
                  <c:v>0.99749279999999996</c:v>
                </c:pt>
                <c:pt idx="48293">
                  <c:v>1.0000340000000001</c:v>
                </c:pt>
                <c:pt idx="48294">
                  <c:v>1.0006778000000001</c:v>
                </c:pt>
                <c:pt idx="48295">
                  <c:v>1.0000764</c:v>
                </c:pt>
                <c:pt idx="48296">
                  <c:v>1.0004763999999999</c:v>
                </c:pt>
                <c:pt idx="48297">
                  <c:v>0.99939847000000004</c:v>
                </c:pt>
                <c:pt idx="48298">
                  <c:v>0.98428629999999995</c:v>
                </c:pt>
                <c:pt idx="48299">
                  <c:v>1.0029140999999999</c:v>
                </c:pt>
                <c:pt idx="48300">
                  <c:v>1.0004090000000001</c:v>
                </c:pt>
                <c:pt idx="48301">
                  <c:v>0.98141044</c:v>
                </c:pt>
                <c:pt idx="48302">
                  <c:v>0.9983862</c:v>
                </c:pt>
                <c:pt idx="48303">
                  <c:v>0.9985887</c:v>
                </c:pt>
                <c:pt idx="48304">
                  <c:v>0.99926309999999996</c:v>
                </c:pt>
                <c:pt idx="48305">
                  <c:v>1.0012645</c:v>
                </c:pt>
                <c:pt idx="48306">
                  <c:v>0.98431164000000004</c:v>
                </c:pt>
                <c:pt idx="48307">
                  <c:v>0.99687230000000004</c:v>
                </c:pt>
                <c:pt idx="48308">
                  <c:v>0.98113700000000004</c:v>
                </c:pt>
                <c:pt idx="48309">
                  <c:v>1.0005185999999999</c:v>
                </c:pt>
                <c:pt idx="48310">
                  <c:v>0.98768730000000005</c:v>
                </c:pt>
                <c:pt idx="48311">
                  <c:v>0.96849406000000005</c:v>
                </c:pt>
                <c:pt idx="48312">
                  <c:v>0.99963504000000003</c:v>
                </c:pt>
                <c:pt idx="48313">
                  <c:v>0.99589349999999999</c:v>
                </c:pt>
                <c:pt idx="48314">
                  <c:v>0.98692756999999998</c:v>
                </c:pt>
                <c:pt idx="48315">
                  <c:v>0.99049759999999998</c:v>
                </c:pt>
                <c:pt idx="48316">
                  <c:v>0.98637850000000005</c:v>
                </c:pt>
                <c:pt idx="48317">
                  <c:v>0.99596070000000003</c:v>
                </c:pt>
                <c:pt idx="48318">
                  <c:v>0.99898492999999999</c:v>
                </c:pt>
                <c:pt idx="48319">
                  <c:v>0.97838230000000004</c:v>
                </c:pt>
                <c:pt idx="48320">
                  <c:v>0.99820845999999996</c:v>
                </c:pt>
                <c:pt idx="48321">
                  <c:v>0.98198426000000005</c:v>
                </c:pt>
                <c:pt idx="48322">
                  <c:v>0.99601079999999997</c:v>
                </c:pt>
                <c:pt idx="48323">
                  <c:v>0.99889839999999996</c:v>
                </c:pt>
                <c:pt idx="48324">
                  <c:v>0.99851480000000004</c:v>
                </c:pt>
                <c:pt idx="48325">
                  <c:v>0.98756284000000005</c:v>
                </c:pt>
                <c:pt idx="48326">
                  <c:v>0.98311859999999995</c:v>
                </c:pt>
                <c:pt idx="48327">
                  <c:v>1.0007105000000001</c:v>
                </c:pt>
                <c:pt idx="48328">
                  <c:v>0.98593025999999995</c:v>
                </c:pt>
                <c:pt idx="48329">
                  <c:v>0.97258869999999997</c:v>
                </c:pt>
                <c:pt idx="48330">
                  <c:v>0.99390179999999995</c:v>
                </c:pt>
                <c:pt idx="48331">
                  <c:v>1.0013346999999999</c:v>
                </c:pt>
                <c:pt idx="48332">
                  <c:v>0.96679809999999999</c:v>
                </c:pt>
                <c:pt idx="48333">
                  <c:v>1.0006409000000001</c:v>
                </c:pt>
                <c:pt idx="48334">
                  <c:v>0.99865199999999998</c:v>
                </c:pt>
                <c:pt idx="48335">
                  <c:v>0.99694539999999998</c:v>
                </c:pt>
                <c:pt idx="48336">
                  <c:v>0.97608439999999996</c:v>
                </c:pt>
                <c:pt idx="48337">
                  <c:v>0.99480210000000002</c:v>
                </c:pt>
                <c:pt idx="48338">
                  <c:v>0.99685573999999999</c:v>
                </c:pt>
                <c:pt idx="48339">
                  <c:v>1.0013386</c:v>
                </c:pt>
                <c:pt idx="48340">
                  <c:v>1.0030935000000001</c:v>
                </c:pt>
                <c:pt idx="48341">
                  <c:v>1.0001382999999999</c:v>
                </c:pt>
                <c:pt idx="48342">
                  <c:v>0.94617660000000003</c:v>
                </c:pt>
                <c:pt idx="48343">
                  <c:v>0.99507159999999995</c:v>
                </c:pt>
                <c:pt idx="48344">
                  <c:v>0.99236849999999999</c:v>
                </c:pt>
                <c:pt idx="48345">
                  <c:v>1.0009558999999999</c:v>
                </c:pt>
                <c:pt idx="48346">
                  <c:v>0.94699460000000002</c:v>
                </c:pt>
                <c:pt idx="48347">
                  <c:v>1.0007044</c:v>
                </c:pt>
                <c:pt idx="48348">
                  <c:v>1.0004109999999999</c:v>
                </c:pt>
                <c:pt idx="48349">
                  <c:v>0.96722050000000004</c:v>
                </c:pt>
                <c:pt idx="48350">
                  <c:v>0.99828415999999998</c:v>
                </c:pt>
                <c:pt idx="48351">
                  <c:v>0.95257809999999998</c:v>
                </c:pt>
                <c:pt idx="48352">
                  <c:v>1.0006242999999999</c:v>
                </c:pt>
                <c:pt idx="48353">
                  <c:v>0.99931899999999996</c:v>
                </c:pt>
                <c:pt idx="48354">
                  <c:v>0.99862695000000001</c:v>
                </c:pt>
                <c:pt idx="48355">
                  <c:v>0.99960720000000003</c:v>
                </c:pt>
                <c:pt idx="48356">
                  <c:v>0.99375690000000005</c:v>
                </c:pt>
                <c:pt idx="48357">
                  <c:v>0.98943996000000001</c:v>
                </c:pt>
                <c:pt idx="48358">
                  <c:v>0.99754719999999997</c:v>
                </c:pt>
                <c:pt idx="48359">
                  <c:v>0.97170290000000004</c:v>
                </c:pt>
                <c:pt idx="48360">
                  <c:v>0.9986893</c:v>
                </c:pt>
                <c:pt idx="48361">
                  <c:v>0.98777610000000005</c:v>
                </c:pt>
                <c:pt idx="48362">
                  <c:v>0.99036515000000003</c:v>
                </c:pt>
                <c:pt idx="48363">
                  <c:v>0.99578710000000004</c:v>
                </c:pt>
                <c:pt idx="48364">
                  <c:v>0.98098563999999999</c:v>
                </c:pt>
                <c:pt idx="48365">
                  <c:v>1.0008049999999999</c:v>
                </c:pt>
                <c:pt idx="48366">
                  <c:v>0.97236310000000004</c:v>
                </c:pt>
                <c:pt idx="48367">
                  <c:v>0.90629965000000001</c:v>
                </c:pt>
                <c:pt idx="48368">
                  <c:v>0.99677400000000005</c:v>
                </c:pt>
                <c:pt idx="48369">
                  <c:v>0.95443314000000001</c:v>
                </c:pt>
                <c:pt idx="48370">
                  <c:v>0.99813280000000004</c:v>
                </c:pt>
                <c:pt idx="48371">
                  <c:v>0.96433040000000003</c:v>
                </c:pt>
                <c:pt idx="48372">
                  <c:v>0.97234255000000003</c:v>
                </c:pt>
                <c:pt idx="48373">
                  <c:v>0.97385829999999995</c:v>
                </c:pt>
                <c:pt idx="48374">
                  <c:v>0.99991419999999998</c:v>
                </c:pt>
                <c:pt idx="48375">
                  <c:v>1.0006983</c:v>
                </c:pt>
                <c:pt idx="48376">
                  <c:v>0.99813503000000003</c:v>
                </c:pt>
                <c:pt idx="48377">
                  <c:v>0.99733936999999995</c:v>
                </c:pt>
                <c:pt idx="48378">
                  <c:v>0.99802029999999997</c:v>
                </c:pt>
                <c:pt idx="48379">
                  <c:v>0.97803335999999996</c:v>
                </c:pt>
                <c:pt idx="48380">
                  <c:v>0.99553703999999998</c:v>
                </c:pt>
                <c:pt idx="48381">
                  <c:v>0.99637529999999996</c:v>
                </c:pt>
                <c:pt idx="48382">
                  <c:v>0.99999199999999999</c:v>
                </c:pt>
                <c:pt idx="48383">
                  <c:v>0.99020419999999998</c:v>
                </c:pt>
                <c:pt idx="48384">
                  <c:v>1.0004443999999999</c:v>
                </c:pt>
                <c:pt idx="48385">
                  <c:v>0.96128899999999995</c:v>
                </c:pt>
                <c:pt idx="48386">
                  <c:v>0.99964195</c:v>
                </c:pt>
                <c:pt idx="48387">
                  <c:v>0.99920419999999999</c:v>
                </c:pt>
                <c:pt idx="48388">
                  <c:v>1.0006409000000001</c:v>
                </c:pt>
                <c:pt idx="48389">
                  <c:v>0.96710527000000002</c:v>
                </c:pt>
                <c:pt idx="48390">
                  <c:v>0.99765150000000002</c:v>
                </c:pt>
                <c:pt idx="48391">
                  <c:v>1.0003903999999999</c:v>
                </c:pt>
                <c:pt idx="48392">
                  <c:v>0.98336195999999998</c:v>
                </c:pt>
                <c:pt idx="48393">
                  <c:v>0.97607166000000001</c:v>
                </c:pt>
                <c:pt idx="48394">
                  <c:v>0.99351822999999995</c:v>
                </c:pt>
                <c:pt idx="48395">
                  <c:v>1.0012093</c:v>
                </c:pt>
                <c:pt idx="48396">
                  <c:v>0.97129726000000005</c:v>
                </c:pt>
                <c:pt idx="48397">
                  <c:v>0.98512129999999998</c:v>
                </c:pt>
                <c:pt idx="48398">
                  <c:v>1.0008937</c:v>
                </c:pt>
                <c:pt idx="48399">
                  <c:v>0.99843559999999998</c:v>
                </c:pt>
                <c:pt idx="48400">
                  <c:v>1.0007577999999999</c:v>
                </c:pt>
                <c:pt idx="48401">
                  <c:v>0.99737010000000004</c:v>
                </c:pt>
                <c:pt idx="48402">
                  <c:v>0.99044573000000002</c:v>
                </c:pt>
                <c:pt idx="48403">
                  <c:v>0.98499639999999999</c:v>
                </c:pt>
                <c:pt idx="48404">
                  <c:v>0.99991649999999999</c:v>
                </c:pt>
                <c:pt idx="48405">
                  <c:v>0.95814350000000004</c:v>
                </c:pt>
                <c:pt idx="48406">
                  <c:v>0.99081474999999997</c:v>
                </c:pt>
                <c:pt idx="48407">
                  <c:v>0.96628230000000004</c:v>
                </c:pt>
                <c:pt idx="48408">
                  <c:v>0.99280159999999995</c:v>
                </c:pt>
                <c:pt idx="48409">
                  <c:v>1.0007231000000001</c:v>
                </c:pt>
                <c:pt idx="48410">
                  <c:v>0.99239889999999997</c:v>
                </c:pt>
                <c:pt idx="48411">
                  <c:v>1.0003027</c:v>
                </c:pt>
                <c:pt idx="48412">
                  <c:v>0.99886299999999995</c:v>
                </c:pt>
                <c:pt idx="48413">
                  <c:v>0.97497739999999999</c:v>
                </c:pt>
                <c:pt idx="48414">
                  <c:v>0.86252819999999997</c:v>
                </c:pt>
                <c:pt idx="48415">
                  <c:v>0.9995927</c:v>
                </c:pt>
                <c:pt idx="48416">
                  <c:v>0.96614089999999997</c:v>
                </c:pt>
                <c:pt idx="48417">
                  <c:v>1.0011315000000001</c:v>
                </c:pt>
                <c:pt idx="48418">
                  <c:v>1.0013528</c:v>
                </c:pt>
                <c:pt idx="48419">
                  <c:v>0.9740626</c:v>
                </c:pt>
                <c:pt idx="48420">
                  <c:v>1.0002234999999999</c:v>
                </c:pt>
                <c:pt idx="48421">
                  <c:v>0.981186</c:v>
                </c:pt>
                <c:pt idx="48422">
                  <c:v>0.98965013000000002</c:v>
                </c:pt>
                <c:pt idx="48423">
                  <c:v>0.98973465000000005</c:v>
                </c:pt>
                <c:pt idx="48424">
                  <c:v>0.99983699999999998</c:v>
                </c:pt>
                <c:pt idx="48425">
                  <c:v>1.0002629999999999</c:v>
                </c:pt>
                <c:pt idx="48426">
                  <c:v>0.97326270000000004</c:v>
                </c:pt>
                <c:pt idx="48427">
                  <c:v>0.99982349999999998</c:v>
                </c:pt>
                <c:pt idx="48428">
                  <c:v>0.96096057000000001</c:v>
                </c:pt>
                <c:pt idx="48429">
                  <c:v>0.99848336000000004</c:v>
                </c:pt>
                <c:pt idx="48430">
                  <c:v>1.0004476</c:v>
                </c:pt>
                <c:pt idx="48431">
                  <c:v>0.98542160000000001</c:v>
                </c:pt>
                <c:pt idx="48432">
                  <c:v>0.98824849999999997</c:v>
                </c:pt>
                <c:pt idx="48433">
                  <c:v>0.96011639999999998</c:v>
                </c:pt>
                <c:pt idx="48434">
                  <c:v>0.90432053999999995</c:v>
                </c:pt>
                <c:pt idx="48435">
                  <c:v>0.99234560000000005</c:v>
                </c:pt>
                <c:pt idx="48436">
                  <c:v>0.99874204</c:v>
                </c:pt>
                <c:pt idx="48437">
                  <c:v>0.98459744000000005</c:v>
                </c:pt>
                <c:pt idx="48438">
                  <c:v>0.94176780000000004</c:v>
                </c:pt>
                <c:pt idx="48439">
                  <c:v>1.0002477999999999</c:v>
                </c:pt>
                <c:pt idx="48440">
                  <c:v>0.98531157000000003</c:v>
                </c:pt>
                <c:pt idx="48441">
                  <c:v>0.99015839999999999</c:v>
                </c:pt>
                <c:pt idx="48442">
                  <c:v>0.99362589999999995</c:v>
                </c:pt>
                <c:pt idx="48443">
                  <c:v>0.97897860000000003</c:v>
                </c:pt>
                <c:pt idx="48444">
                  <c:v>0.99338514</c:v>
                </c:pt>
                <c:pt idx="48445">
                  <c:v>1.001263</c:v>
                </c:pt>
                <c:pt idx="48446">
                  <c:v>0.97820454999999995</c:v>
                </c:pt>
                <c:pt idx="48447">
                  <c:v>0.99768995999999999</c:v>
                </c:pt>
                <c:pt idx="48448">
                  <c:v>0.97132795999999999</c:v>
                </c:pt>
                <c:pt idx="48449">
                  <c:v>1.0015999</c:v>
                </c:pt>
                <c:pt idx="48450">
                  <c:v>0.99835335999999997</c:v>
                </c:pt>
                <c:pt idx="48451">
                  <c:v>1.0010526</c:v>
                </c:pt>
                <c:pt idx="48452">
                  <c:v>1.0018506</c:v>
                </c:pt>
                <c:pt idx="48453">
                  <c:v>0.99500449999999996</c:v>
                </c:pt>
                <c:pt idx="48454">
                  <c:v>0.99405379999999999</c:v>
                </c:pt>
                <c:pt idx="48455">
                  <c:v>0.99944997000000002</c:v>
                </c:pt>
                <c:pt idx="48456">
                  <c:v>0.99845265999999999</c:v>
                </c:pt>
                <c:pt idx="48457">
                  <c:v>0.97378609999999999</c:v>
                </c:pt>
                <c:pt idx="48458">
                  <c:v>0.99266005000000002</c:v>
                </c:pt>
                <c:pt idx="48459">
                  <c:v>1.0006870000000001</c:v>
                </c:pt>
                <c:pt idx="48460">
                  <c:v>0.99982550000000003</c:v>
                </c:pt>
                <c:pt idx="48461">
                  <c:v>0.99162125999999995</c:v>
                </c:pt>
                <c:pt idx="48462">
                  <c:v>0.99748329999999996</c:v>
                </c:pt>
                <c:pt idx="48463">
                  <c:v>0.95150166999999997</c:v>
                </c:pt>
                <c:pt idx="48464">
                  <c:v>1.0015973</c:v>
                </c:pt>
                <c:pt idx="48465">
                  <c:v>0.97944949999999997</c:v>
                </c:pt>
                <c:pt idx="48466">
                  <c:v>1.0038544</c:v>
                </c:pt>
                <c:pt idx="48467">
                  <c:v>0.98994439999999995</c:v>
                </c:pt>
                <c:pt idx="48468">
                  <c:v>0.96400529999999995</c:v>
                </c:pt>
                <c:pt idx="48469">
                  <c:v>1.0012540000000001</c:v>
                </c:pt>
                <c:pt idx="48470">
                  <c:v>0.99500674</c:v>
                </c:pt>
                <c:pt idx="48471">
                  <c:v>0.99962530000000005</c:v>
                </c:pt>
                <c:pt idx="48472">
                  <c:v>1.0006154</c:v>
                </c:pt>
                <c:pt idx="48473">
                  <c:v>0.97011006</c:v>
                </c:pt>
                <c:pt idx="48474">
                  <c:v>1.0007303000000001</c:v>
                </c:pt>
                <c:pt idx="48475">
                  <c:v>1.0013372</c:v>
                </c:pt>
                <c:pt idx="48476">
                  <c:v>0.99784099999999998</c:v>
                </c:pt>
                <c:pt idx="48477">
                  <c:v>0.99084245999999998</c:v>
                </c:pt>
                <c:pt idx="48478">
                  <c:v>0.94743650000000001</c:v>
                </c:pt>
                <c:pt idx="48479">
                  <c:v>1.0017711</c:v>
                </c:pt>
                <c:pt idx="48480">
                  <c:v>0.99969786000000005</c:v>
                </c:pt>
                <c:pt idx="48481">
                  <c:v>0.9804872</c:v>
                </c:pt>
                <c:pt idx="48482">
                  <c:v>1.0019141</c:v>
                </c:pt>
                <c:pt idx="48483">
                  <c:v>1.001606</c:v>
                </c:pt>
                <c:pt idx="48484">
                  <c:v>0.99799309999999997</c:v>
                </c:pt>
                <c:pt idx="48485">
                  <c:v>0.96167309999999995</c:v>
                </c:pt>
                <c:pt idx="48486">
                  <c:v>0.98436259999999998</c:v>
                </c:pt>
                <c:pt idx="48487">
                  <c:v>0.83098519999999998</c:v>
                </c:pt>
                <c:pt idx="48488">
                  <c:v>0.99952536999999997</c:v>
                </c:pt>
                <c:pt idx="48489">
                  <c:v>0.98924570000000001</c:v>
                </c:pt>
                <c:pt idx="48490">
                  <c:v>0.98934454000000005</c:v>
                </c:pt>
                <c:pt idx="48491">
                  <c:v>0.99779079999999998</c:v>
                </c:pt>
                <c:pt idx="48492">
                  <c:v>0.98123693000000001</c:v>
                </c:pt>
                <c:pt idx="48493">
                  <c:v>0.99233090000000002</c:v>
                </c:pt>
                <c:pt idx="48494">
                  <c:v>0.99532310000000002</c:v>
                </c:pt>
                <c:pt idx="48495">
                  <c:v>1.0005099</c:v>
                </c:pt>
                <c:pt idx="48496">
                  <c:v>0.99847660000000005</c:v>
                </c:pt>
                <c:pt idx="48497">
                  <c:v>0.98246750000000005</c:v>
                </c:pt>
                <c:pt idx="48498">
                  <c:v>0.98864114000000003</c:v>
                </c:pt>
                <c:pt idx="48499">
                  <c:v>0.98226595000000005</c:v>
                </c:pt>
                <c:pt idx="48500">
                  <c:v>0.99708735999999998</c:v>
                </c:pt>
                <c:pt idx="48501">
                  <c:v>0.98343789999999998</c:v>
                </c:pt>
                <c:pt idx="48502">
                  <c:v>1.00115</c:v>
                </c:pt>
                <c:pt idx="48503">
                  <c:v>0.98572766999999994</c:v>
                </c:pt>
                <c:pt idx="48504">
                  <c:v>0.99376713999999999</c:v>
                </c:pt>
                <c:pt idx="48505">
                  <c:v>0.98032092999999998</c:v>
                </c:pt>
                <c:pt idx="48506">
                  <c:v>0.99282749999999997</c:v>
                </c:pt>
                <c:pt idx="48507">
                  <c:v>1.0035385999999999</c:v>
                </c:pt>
                <c:pt idx="48508">
                  <c:v>0.99758150000000001</c:v>
                </c:pt>
                <c:pt idx="48509">
                  <c:v>0.99924279999999999</c:v>
                </c:pt>
                <c:pt idx="48510">
                  <c:v>0.99283564000000002</c:v>
                </c:pt>
                <c:pt idx="48511">
                  <c:v>0.99199795999999996</c:v>
                </c:pt>
                <c:pt idx="48512">
                  <c:v>0.99991392999999995</c:v>
                </c:pt>
                <c:pt idx="48513">
                  <c:v>0.99476240000000005</c:v>
                </c:pt>
                <c:pt idx="48514">
                  <c:v>0.99847065999999995</c:v>
                </c:pt>
                <c:pt idx="48515">
                  <c:v>0.97747470000000003</c:v>
                </c:pt>
                <c:pt idx="48516">
                  <c:v>1.0024226000000001</c:v>
                </c:pt>
                <c:pt idx="48517">
                  <c:v>1.0000776</c:v>
                </c:pt>
                <c:pt idx="48518">
                  <c:v>0.99641210000000002</c:v>
                </c:pt>
                <c:pt idx="48519">
                  <c:v>0.99676054999999997</c:v>
                </c:pt>
                <c:pt idx="48520">
                  <c:v>0.99513249999999998</c:v>
                </c:pt>
                <c:pt idx="48521">
                  <c:v>0.99167793999999998</c:v>
                </c:pt>
                <c:pt idx="48522">
                  <c:v>0.98614329999999994</c:v>
                </c:pt>
                <c:pt idx="48523">
                  <c:v>0.99907729999999995</c:v>
                </c:pt>
                <c:pt idx="48524">
                  <c:v>0.99265720000000002</c:v>
                </c:pt>
                <c:pt idx="48525">
                  <c:v>1.0004090000000001</c:v>
                </c:pt>
                <c:pt idx="48526">
                  <c:v>0.99944319999999998</c:v>
                </c:pt>
                <c:pt idx="48527">
                  <c:v>0.99605109999999997</c:v>
                </c:pt>
                <c:pt idx="48528">
                  <c:v>0.99847200000000003</c:v>
                </c:pt>
                <c:pt idx="48529">
                  <c:v>0.98763995999999998</c:v>
                </c:pt>
                <c:pt idx="48530">
                  <c:v>1.0037711</c:v>
                </c:pt>
                <c:pt idx="48531">
                  <c:v>0.98099899999999995</c:v>
                </c:pt>
                <c:pt idx="48532">
                  <c:v>1.001366</c:v>
                </c:pt>
                <c:pt idx="48533">
                  <c:v>0.99899020000000005</c:v>
                </c:pt>
                <c:pt idx="48534">
                  <c:v>0.99786680000000005</c:v>
                </c:pt>
                <c:pt idx="48535">
                  <c:v>1.0012045999999999</c:v>
                </c:pt>
                <c:pt idx="48536">
                  <c:v>1.0009543000000001</c:v>
                </c:pt>
                <c:pt idx="48537">
                  <c:v>1.0006273000000001</c:v>
                </c:pt>
                <c:pt idx="48538">
                  <c:v>0.98813253999999995</c:v>
                </c:pt>
                <c:pt idx="48539">
                  <c:v>0.99883690000000003</c:v>
                </c:pt>
                <c:pt idx="48540">
                  <c:v>1.0034114000000001</c:v>
                </c:pt>
                <c:pt idx="48541">
                  <c:v>0.96418846000000002</c:v>
                </c:pt>
                <c:pt idx="48542">
                  <c:v>0.99200080000000002</c:v>
                </c:pt>
                <c:pt idx="48543">
                  <c:v>0.99299769999999998</c:v>
                </c:pt>
                <c:pt idx="48544">
                  <c:v>0.99850360000000005</c:v>
                </c:pt>
                <c:pt idx="48545">
                  <c:v>0.97460395</c:v>
                </c:pt>
                <c:pt idx="48546">
                  <c:v>0.99919164000000005</c:v>
                </c:pt>
                <c:pt idx="48547">
                  <c:v>0.99479620000000002</c:v>
                </c:pt>
                <c:pt idx="48548">
                  <c:v>1.0000553000000001</c:v>
                </c:pt>
                <c:pt idx="48549">
                  <c:v>1.001627</c:v>
                </c:pt>
                <c:pt idx="48550">
                  <c:v>0.98502964000000004</c:v>
                </c:pt>
                <c:pt idx="48551">
                  <c:v>0.97249912999999999</c:v>
                </c:pt>
                <c:pt idx="48552">
                  <c:v>0.99269739999999995</c:v>
                </c:pt>
                <c:pt idx="48553">
                  <c:v>0.99712794999999999</c:v>
                </c:pt>
                <c:pt idx="48554">
                  <c:v>1.0025234000000001</c:v>
                </c:pt>
                <c:pt idx="48555">
                  <c:v>0.99927500000000002</c:v>
                </c:pt>
                <c:pt idx="48556">
                  <c:v>0.99904289999999996</c:v>
                </c:pt>
                <c:pt idx="48557">
                  <c:v>0.99777013000000003</c:v>
                </c:pt>
                <c:pt idx="48558">
                  <c:v>0.98596209999999995</c:v>
                </c:pt>
                <c:pt idx="48559">
                  <c:v>1.0005056000000001</c:v>
                </c:pt>
                <c:pt idx="48560">
                  <c:v>0.96125340000000004</c:v>
                </c:pt>
                <c:pt idx="48561">
                  <c:v>0.99975780000000003</c:v>
                </c:pt>
                <c:pt idx="48562">
                  <c:v>0.95562327000000002</c:v>
                </c:pt>
                <c:pt idx="48563">
                  <c:v>0.99732286000000003</c:v>
                </c:pt>
                <c:pt idx="48564">
                  <c:v>0.96519460000000001</c:v>
                </c:pt>
                <c:pt idx="48565">
                  <c:v>1.0001583999999999</c:v>
                </c:pt>
                <c:pt idx="48566">
                  <c:v>1.0004044999999999</c:v>
                </c:pt>
                <c:pt idx="48567">
                  <c:v>0.99478215000000003</c:v>
                </c:pt>
                <c:pt idx="48568">
                  <c:v>1.0005660999999999</c:v>
                </c:pt>
                <c:pt idx="48569">
                  <c:v>1.0021762000000001</c:v>
                </c:pt>
                <c:pt idx="48570">
                  <c:v>1.0001678000000001</c:v>
                </c:pt>
                <c:pt idx="48571">
                  <c:v>0.97606676999999997</c:v>
                </c:pt>
                <c:pt idx="48572">
                  <c:v>0.99688387000000001</c:v>
                </c:pt>
                <c:pt idx="48573">
                  <c:v>1.0019899999999999</c:v>
                </c:pt>
                <c:pt idx="48574">
                  <c:v>0.99942169999999997</c:v>
                </c:pt>
                <c:pt idx="48575">
                  <c:v>0.99461219999999995</c:v>
                </c:pt>
                <c:pt idx="48576">
                  <c:v>0.99486094999999997</c:v>
                </c:pt>
                <c:pt idx="48577">
                  <c:v>0.98367950000000004</c:v>
                </c:pt>
                <c:pt idx="48578">
                  <c:v>0.99999309999999997</c:v>
                </c:pt>
                <c:pt idx="48579">
                  <c:v>1.0001043000000001</c:v>
                </c:pt>
                <c:pt idx="48580">
                  <c:v>0.99612080000000003</c:v>
                </c:pt>
                <c:pt idx="48581">
                  <c:v>0.99919829999999998</c:v>
                </c:pt>
                <c:pt idx="48582">
                  <c:v>0.99165800000000004</c:v>
                </c:pt>
                <c:pt idx="48583">
                  <c:v>0.99700414999999998</c:v>
                </c:pt>
                <c:pt idx="48584">
                  <c:v>0.96343964000000004</c:v>
                </c:pt>
                <c:pt idx="48585">
                  <c:v>0.99953970000000003</c:v>
                </c:pt>
                <c:pt idx="48586">
                  <c:v>1.0008459999999999</c:v>
                </c:pt>
                <c:pt idx="48587">
                  <c:v>0.99884989999999996</c:v>
                </c:pt>
                <c:pt idx="48588">
                  <c:v>0.99512239999999996</c:v>
                </c:pt>
                <c:pt idx="48589">
                  <c:v>0.97190874999999999</c:v>
                </c:pt>
                <c:pt idx="48590">
                  <c:v>0.99570674000000003</c:v>
                </c:pt>
                <c:pt idx="48591">
                  <c:v>0.98061109999999996</c:v>
                </c:pt>
                <c:pt idx="48592">
                  <c:v>0.98706740000000004</c:v>
                </c:pt>
                <c:pt idx="48593">
                  <c:v>0.99654869999999995</c:v>
                </c:pt>
                <c:pt idx="48594">
                  <c:v>0.98333526000000004</c:v>
                </c:pt>
                <c:pt idx="48595">
                  <c:v>0.99993926</c:v>
                </c:pt>
                <c:pt idx="48596">
                  <c:v>0.99235949999999995</c:v>
                </c:pt>
                <c:pt idx="48597">
                  <c:v>0.9865585</c:v>
                </c:pt>
                <c:pt idx="48598">
                  <c:v>1.0003983999999999</c:v>
                </c:pt>
                <c:pt idx="48599">
                  <c:v>1.0007535000000001</c:v>
                </c:pt>
                <c:pt idx="48600">
                  <c:v>0.94233500000000003</c:v>
                </c:pt>
                <c:pt idx="48601">
                  <c:v>0.99980979999999997</c:v>
                </c:pt>
                <c:pt idx="48602">
                  <c:v>0.99947613000000002</c:v>
                </c:pt>
                <c:pt idx="48603">
                  <c:v>0.99920445999999996</c:v>
                </c:pt>
                <c:pt idx="48604">
                  <c:v>0.98692804999999995</c:v>
                </c:pt>
                <c:pt idx="48605">
                  <c:v>0.99996114000000003</c:v>
                </c:pt>
                <c:pt idx="48606">
                  <c:v>0.95213599999999998</c:v>
                </c:pt>
                <c:pt idx="48607">
                  <c:v>0.99597709999999995</c:v>
                </c:pt>
                <c:pt idx="48608">
                  <c:v>0.98803609999999997</c:v>
                </c:pt>
                <c:pt idx="48609">
                  <c:v>1.0013510999999999</c:v>
                </c:pt>
                <c:pt idx="48610">
                  <c:v>0.99990579999999996</c:v>
                </c:pt>
                <c:pt idx="48611">
                  <c:v>0.97173949999999998</c:v>
                </c:pt>
                <c:pt idx="48612">
                  <c:v>0.99509585</c:v>
                </c:pt>
                <c:pt idx="48613">
                  <c:v>0.97751754999999996</c:v>
                </c:pt>
                <c:pt idx="48614">
                  <c:v>0.98437196000000005</c:v>
                </c:pt>
                <c:pt idx="48615">
                  <c:v>0.99003370000000002</c:v>
                </c:pt>
                <c:pt idx="48616">
                  <c:v>0.99330324000000003</c:v>
                </c:pt>
                <c:pt idx="48617">
                  <c:v>1.0008011000000001</c:v>
                </c:pt>
                <c:pt idx="48618">
                  <c:v>0.99236849999999999</c:v>
                </c:pt>
                <c:pt idx="48619">
                  <c:v>0.98220459999999998</c:v>
                </c:pt>
                <c:pt idx="48620">
                  <c:v>0.99909484000000004</c:v>
                </c:pt>
                <c:pt idx="48621">
                  <c:v>0.98898920000000001</c:v>
                </c:pt>
                <c:pt idx="48622">
                  <c:v>0.99588852999999999</c:v>
                </c:pt>
                <c:pt idx="48623">
                  <c:v>0.99463849999999998</c:v>
                </c:pt>
                <c:pt idx="48624">
                  <c:v>0.9725376</c:v>
                </c:pt>
                <c:pt idx="48625">
                  <c:v>0.99550090000000002</c:v>
                </c:pt>
                <c:pt idx="48626">
                  <c:v>1.0002755000000001</c:v>
                </c:pt>
                <c:pt idx="48627">
                  <c:v>0.89015940000000005</c:v>
                </c:pt>
                <c:pt idx="48628">
                  <c:v>0.99284994999999998</c:v>
                </c:pt>
                <c:pt idx="48629">
                  <c:v>0.99974626</c:v>
                </c:pt>
                <c:pt idx="48630">
                  <c:v>0.99233024999999997</c:v>
                </c:pt>
                <c:pt idx="48631">
                  <c:v>0.95769009999999999</c:v>
                </c:pt>
                <c:pt idx="48632">
                  <c:v>1.0002477999999999</c:v>
                </c:pt>
                <c:pt idx="48633">
                  <c:v>0.99270510000000001</c:v>
                </c:pt>
                <c:pt idx="48634">
                  <c:v>1.0024176</c:v>
                </c:pt>
                <c:pt idx="48635">
                  <c:v>0.99598324000000005</c:v>
                </c:pt>
                <c:pt idx="48636">
                  <c:v>0.97794526999999998</c:v>
                </c:pt>
                <c:pt idx="48637">
                  <c:v>0.96832390000000002</c:v>
                </c:pt>
                <c:pt idx="48638">
                  <c:v>0.98767053999999999</c:v>
                </c:pt>
                <c:pt idx="48639">
                  <c:v>0.98466869999999995</c:v>
                </c:pt>
                <c:pt idx="48640">
                  <c:v>0.95491990000000004</c:v>
                </c:pt>
                <c:pt idx="48641">
                  <c:v>0.99850150000000004</c:v>
                </c:pt>
                <c:pt idx="48642">
                  <c:v>0.99580175000000004</c:v>
                </c:pt>
                <c:pt idx="48643">
                  <c:v>1.0024616</c:v>
                </c:pt>
                <c:pt idx="48644">
                  <c:v>1.0011398</c:v>
                </c:pt>
                <c:pt idx="48645">
                  <c:v>0.99764229999999998</c:v>
                </c:pt>
                <c:pt idx="48646">
                  <c:v>0.98066454999999997</c:v>
                </c:pt>
                <c:pt idx="48647">
                  <c:v>0.99061370000000004</c:v>
                </c:pt>
                <c:pt idx="48648">
                  <c:v>0.93474305000000002</c:v>
                </c:pt>
                <c:pt idx="48649">
                  <c:v>0.98629146999999995</c:v>
                </c:pt>
                <c:pt idx="48650">
                  <c:v>0.99959969999999998</c:v>
                </c:pt>
                <c:pt idx="48651">
                  <c:v>1.0000078999999999</c:v>
                </c:pt>
                <c:pt idx="48652">
                  <c:v>0.98719210000000002</c:v>
                </c:pt>
                <c:pt idx="48653">
                  <c:v>0.98054487000000001</c:v>
                </c:pt>
                <c:pt idx="48654">
                  <c:v>0.99861926000000001</c:v>
                </c:pt>
                <c:pt idx="48655">
                  <c:v>0.98016833999999997</c:v>
                </c:pt>
                <c:pt idx="48656">
                  <c:v>1.0009968</c:v>
                </c:pt>
                <c:pt idx="48657">
                  <c:v>0.97145205999999995</c:v>
                </c:pt>
                <c:pt idx="48658">
                  <c:v>0.99872879999999997</c:v>
                </c:pt>
                <c:pt idx="48659">
                  <c:v>0.99202769999999996</c:v>
                </c:pt>
                <c:pt idx="48660">
                  <c:v>0.98048513999999998</c:v>
                </c:pt>
                <c:pt idx="48661">
                  <c:v>0.93500720000000004</c:v>
                </c:pt>
                <c:pt idx="48662">
                  <c:v>0.99674313999999997</c:v>
                </c:pt>
                <c:pt idx="48663">
                  <c:v>0.99846550000000001</c:v>
                </c:pt>
                <c:pt idx="48664">
                  <c:v>0.98738307000000003</c:v>
                </c:pt>
                <c:pt idx="48665">
                  <c:v>1.0030311000000001</c:v>
                </c:pt>
                <c:pt idx="48666">
                  <c:v>1.0020412999999999</c:v>
                </c:pt>
                <c:pt idx="48667">
                  <c:v>0.98787784999999995</c:v>
                </c:pt>
                <c:pt idx="48668">
                  <c:v>0.99988823999999998</c:v>
                </c:pt>
                <c:pt idx="48669">
                  <c:v>1.0028054</c:v>
                </c:pt>
                <c:pt idx="48670">
                  <c:v>0.99533640000000001</c:v>
                </c:pt>
                <c:pt idx="48671">
                  <c:v>0.99959370000000003</c:v>
                </c:pt>
                <c:pt idx="48672">
                  <c:v>0.96663920000000003</c:v>
                </c:pt>
                <c:pt idx="48673">
                  <c:v>0.98747974999999999</c:v>
                </c:pt>
                <c:pt idx="48674">
                  <c:v>0.98193973000000001</c:v>
                </c:pt>
                <c:pt idx="48675">
                  <c:v>1.0000933000000001</c:v>
                </c:pt>
                <c:pt idx="48676">
                  <c:v>0.99867344000000002</c:v>
                </c:pt>
                <c:pt idx="48677">
                  <c:v>0.94168779999999996</c:v>
                </c:pt>
                <c:pt idx="48678">
                  <c:v>0.97412810000000005</c:v>
                </c:pt>
                <c:pt idx="48679">
                  <c:v>0.99730783999999995</c:v>
                </c:pt>
                <c:pt idx="48680">
                  <c:v>1.0050827</c:v>
                </c:pt>
                <c:pt idx="48681">
                  <c:v>0.99449290000000001</c:v>
                </c:pt>
                <c:pt idx="48682">
                  <c:v>1.0025843000000001</c:v>
                </c:pt>
                <c:pt idx="48683">
                  <c:v>1.0206032</c:v>
                </c:pt>
                <c:pt idx="48684">
                  <c:v>0.99903969999999997</c:v>
                </c:pt>
                <c:pt idx="48685">
                  <c:v>0.99667890000000003</c:v>
                </c:pt>
                <c:pt idx="48686">
                  <c:v>0.99998355000000005</c:v>
                </c:pt>
                <c:pt idx="48687">
                  <c:v>0.99564580000000003</c:v>
                </c:pt>
                <c:pt idx="48688">
                  <c:v>0.94475173999999995</c:v>
                </c:pt>
                <c:pt idx="48689">
                  <c:v>0.99948530000000002</c:v>
                </c:pt>
                <c:pt idx="48690">
                  <c:v>1.0001043000000001</c:v>
                </c:pt>
                <c:pt idx="48691">
                  <c:v>1.0011036</c:v>
                </c:pt>
                <c:pt idx="48692">
                  <c:v>0.95231955999999995</c:v>
                </c:pt>
                <c:pt idx="48693">
                  <c:v>0.98566620000000005</c:v>
                </c:pt>
                <c:pt idx="48694">
                  <c:v>0.99423810000000001</c:v>
                </c:pt>
                <c:pt idx="48695">
                  <c:v>0.98874753999999998</c:v>
                </c:pt>
                <c:pt idx="48696">
                  <c:v>0.99475029999999998</c:v>
                </c:pt>
                <c:pt idx="48697">
                  <c:v>0.99241000000000001</c:v>
                </c:pt>
                <c:pt idx="48698">
                  <c:v>0.98856359999999999</c:v>
                </c:pt>
                <c:pt idx="48699">
                  <c:v>0.99942149999999996</c:v>
                </c:pt>
                <c:pt idx="48700">
                  <c:v>0.99976735999999999</c:v>
                </c:pt>
                <c:pt idx="48701">
                  <c:v>0.99706479999999997</c:v>
                </c:pt>
                <c:pt idx="48702">
                  <c:v>0.99392029999999998</c:v>
                </c:pt>
                <c:pt idx="48703">
                  <c:v>0.98502654000000001</c:v>
                </c:pt>
                <c:pt idx="48704">
                  <c:v>1.0032684999999999</c:v>
                </c:pt>
                <c:pt idx="48705">
                  <c:v>0.97703993</c:v>
                </c:pt>
                <c:pt idx="48706">
                  <c:v>1.0000751000000001</c:v>
                </c:pt>
                <c:pt idx="48707">
                  <c:v>0.99364775000000005</c:v>
                </c:pt>
                <c:pt idx="48708">
                  <c:v>0.98417469999999996</c:v>
                </c:pt>
                <c:pt idx="48709">
                  <c:v>0.96074179999999998</c:v>
                </c:pt>
                <c:pt idx="48710">
                  <c:v>0.99187340000000002</c:v>
                </c:pt>
                <c:pt idx="48711">
                  <c:v>0.9457487</c:v>
                </c:pt>
                <c:pt idx="48712">
                  <c:v>0.98632233999999996</c:v>
                </c:pt>
                <c:pt idx="48713">
                  <c:v>0.99848970000000004</c:v>
                </c:pt>
                <c:pt idx="48714">
                  <c:v>0.985869</c:v>
                </c:pt>
                <c:pt idx="48715">
                  <c:v>0.97867029999999999</c:v>
                </c:pt>
                <c:pt idx="48716">
                  <c:v>0.99925160000000002</c:v>
                </c:pt>
                <c:pt idx="48717">
                  <c:v>0.99949520000000003</c:v>
                </c:pt>
                <c:pt idx="48718">
                  <c:v>0.96827839999999998</c:v>
                </c:pt>
                <c:pt idx="48719">
                  <c:v>0.98417719999999997</c:v>
                </c:pt>
                <c:pt idx="48720">
                  <c:v>1.0019791</c:v>
                </c:pt>
                <c:pt idx="48721">
                  <c:v>0.99380696000000002</c:v>
                </c:pt>
                <c:pt idx="48722">
                  <c:v>0.9954672</c:v>
                </c:pt>
                <c:pt idx="48723">
                  <c:v>1.0031064000000001</c:v>
                </c:pt>
                <c:pt idx="48724">
                  <c:v>0.99121267000000002</c:v>
                </c:pt>
                <c:pt idx="48725">
                  <c:v>0.99834526000000001</c:v>
                </c:pt>
                <c:pt idx="48726">
                  <c:v>0.98564289999999999</c:v>
                </c:pt>
                <c:pt idx="48727">
                  <c:v>1.0005298</c:v>
                </c:pt>
                <c:pt idx="48728">
                  <c:v>1.0002799</c:v>
                </c:pt>
                <c:pt idx="48729">
                  <c:v>0.98316364999999994</c:v>
                </c:pt>
                <c:pt idx="48730">
                  <c:v>0.99037209999999998</c:v>
                </c:pt>
                <c:pt idx="48731">
                  <c:v>1.0011823</c:v>
                </c:pt>
                <c:pt idx="48732">
                  <c:v>1.0005033000000001</c:v>
                </c:pt>
                <c:pt idx="48733">
                  <c:v>1.0000340000000001</c:v>
                </c:pt>
                <c:pt idx="48734">
                  <c:v>0.96765022999999994</c:v>
                </c:pt>
                <c:pt idx="48735">
                  <c:v>1.0027477</c:v>
                </c:pt>
                <c:pt idx="48736">
                  <c:v>0.98795010000000005</c:v>
                </c:pt>
                <c:pt idx="48737">
                  <c:v>1.0001272999999999</c:v>
                </c:pt>
                <c:pt idx="48738">
                  <c:v>0.99967950000000005</c:v>
                </c:pt>
                <c:pt idx="48739">
                  <c:v>0.99992729999999996</c:v>
                </c:pt>
                <c:pt idx="48740">
                  <c:v>0.94095545999999997</c:v>
                </c:pt>
                <c:pt idx="48741">
                  <c:v>1.0004398000000001</c:v>
                </c:pt>
                <c:pt idx="48742">
                  <c:v>1.0001879</c:v>
                </c:pt>
                <c:pt idx="48743">
                  <c:v>0.94079489999999999</c:v>
                </c:pt>
                <c:pt idx="48744">
                  <c:v>0.99902599999999997</c:v>
                </c:pt>
                <c:pt idx="48745">
                  <c:v>1.0011551000000001</c:v>
                </c:pt>
                <c:pt idx="48746">
                  <c:v>0.97488980000000003</c:v>
                </c:pt>
                <c:pt idx="48747">
                  <c:v>0.99931985000000001</c:v>
                </c:pt>
                <c:pt idx="48748">
                  <c:v>0.99188900000000002</c:v>
                </c:pt>
                <c:pt idx="48749">
                  <c:v>0.99816154999999995</c:v>
                </c:pt>
                <c:pt idx="48750">
                  <c:v>0.97563105999999999</c:v>
                </c:pt>
                <c:pt idx="48751">
                  <c:v>0.91499143999999999</c:v>
                </c:pt>
                <c:pt idx="48752">
                  <c:v>0.97193635</c:v>
                </c:pt>
                <c:pt idx="48753">
                  <c:v>0.96741639999999995</c:v>
                </c:pt>
                <c:pt idx="48754">
                  <c:v>1.0006409000000001</c:v>
                </c:pt>
                <c:pt idx="48755">
                  <c:v>0.99829109999999999</c:v>
                </c:pt>
                <c:pt idx="48756">
                  <c:v>0.98724579999999995</c:v>
                </c:pt>
                <c:pt idx="48757">
                  <c:v>0.99513529999999994</c:v>
                </c:pt>
                <c:pt idx="48758">
                  <c:v>0.99889930000000005</c:v>
                </c:pt>
                <c:pt idx="48759">
                  <c:v>0.99974960000000002</c:v>
                </c:pt>
                <c:pt idx="48760">
                  <c:v>0.99680877000000001</c:v>
                </c:pt>
                <c:pt idx="48761">
                  <c:v>1.0032867000000001</c:v>
                </c:pt>
                <c:pt idx="48762">
                  <c:v>0.98075604000000005</c:v>
                </c:pt>
                <c:pt idx="48763">
                  <c:v>0.99954889999999996</c:v>
                </c:pt>
                <c:pt idx="48764">
                  <c:v>0.99626959999999998</c:v>
                </c:pt>
                <c:pt idx="48765">
                  <c:v>1.0035155</c:v>
                </c:pt>
                <c:pt idx="48766">
                  <c:v>1.000203</c:v>
                </c:pt>
                <c:pt idx="48767">
                  <c:v>0.97616815999999995</c:v>
                </c:pt>
                <c:pt idx="48768">
                  <c:v>0.99447423000000001</c:v>
                </c:pt>
                <c:pt idx="48769">
                  <c:v>1.0013398</c:v>
                </c:pt>
                <c:pt idx="48770">
                  <c:v>0.99406139999999998</c:v>
                </c:pt>
                <c:pt idx="48771">
                  <c:v>1.0006242999999999</c:v>
                </c:pt>
                <c:pt idx="48772">
                  <c:v>1.0001013000000001</c:v>
                </c:pt>
                <c:pt idx="48773">
                  <c:v>0.99996346000000003</c:v>
                </c:pt>
                <c:pt idx="48774">
                  <c:v>0.98159669999999999</c:v>
                </c:pt>
                <c:pt idx="48775">
                  <c:v>0.99765539999999997</c:v>
                </c:pt>
                <c:pt idx="48776">
                  <c:v>0.97327629999999998</c:v>
                </c:pt>
                <c:pt idx="48777">
                  <c:v>0.99634180000000006</c:v>
                </c:pt>
                <c:pt idx="48778">
                  <c:v>0.98244670000000001</c:v>
                </c:pt>
                <c:pt idx="48779">
                  <c:v>0.96035044999999997</c:v>
                </c:pt>
                <c:pt idx="48780">
                  <c:v>0.95404690000000003</c:v>
                </c:pt>
                <c:pt idx="48781">
                  <c:v>0.9984731</c:v>
                </c:pt>
                <c:pt idx="48782">
                  <c:v>0.97678830000000005</c:v>
                </c:pt>
                <c:pt idx="48783">
                  <c:v>0.99825715999999998</c:v>
                </c:pt>
                <c:pt idx="48784">
                  <c:v>0.98570159999999996</c:v>
                </c:pt>
                <c:pt idx="48785">
                  <c:v>1.0003883</c:v>
                </c:pt>
                <c:pt idx="48786">
                  <c:v>0.99944860000000002</c:v>
                </c:pt>
                <c:pt idx="48787">
                  <c:v>0.99104610000000004</c:v>
                </c:pt>
                <c:pt idx="48788">
                  <c:v>0.99538605999999996</c:v>
                </c:pt>
                <c:pt idx="48789">
                  <c:v>0.99107409999999996</c:v>
                </c:pt>
                <c:pt idx="48790">
                  <c:v>1.0001834999999999</c:v>
                </c:pt>
                <c:pt idx="48791">
                  <c:v>0.99647163999999999</c:v>
                </c:pt>
                <c:pt idx="48792">
                  <c:v>1.0010174999999999</c:v>
                </c:pt>
                <c:pt idx="48793">
                  <c:v>0.98034549999999998</c:v>
                </c:pt>
                <c:pt idx="48794">
                  <c:v>0.99401340000000005</c:v>
                </c:pt>
                <c:pt idx="48795">
                  <c:v>0.98406285000000004</c:v>
                </c:pt>
                <c:pt idx="48796">
                  <c:v>0.9532832</c:v>
                </c:pt>
                <c:pt idx="48797">
                  <c:v>0.99075329999999995</c:v>
                </c:pt>
                <c:pt idx="48798">
                  <c:v>1.0027794000000001</c:v>
                </c:pt>
                <c:pt idx="48799">
                  <c:v>0.99825655999999996</c:v>
                </c:pt>
                <c:pt idx="48800">
                  <c:v>1.0000467</c:v>
                </c:pt>
                <c:pt idx="48801">
                  <c:v>0.98486669999999998</c:v>
                </c:pt>
                <c:pt idx="48802">
                  <c:v>0.9876125</c:v>
                </c:pt>
                <c:pt idx="48803">
                  <c:v>0.97911090000000001</c:v>
                </c:pt>
                <c:pt idx="48804">
                  <c:v>0.95682895000000001</c:v>
                </c:pt>
                <c:pt idx="48805">
                  <c:v>0.99206459999999996</c:v>
                </c:pt>
                <c:pt idx="48806">
                  <c:v>0.99815339999999997</c:v>
                </c:pt>
                <c:pt idx="48807">
                  <c:v>0.9540862</c:v>
                </c:pt>
                <c:pt idx="48808">
                  <c:v>0.9943592</c:v>
                </c:pt>
                <c:pt idx="48809">
                  <c:v>0.98756284000000005</c:v>
                </c:pt>
                <c:pt idx="48810">
                  <c:v>0.98995834999999999</c:v>
                </c:pt>
                <c:pt idx="48811">
                  <c:v>0.96963429999999995</c:v>
                </c:pt>
                <c:pt idx="48812">
                  <c:v>1.0010526</c:v>
                </c:pt>
                <c:pt idx="48813">
                  <c:v>1.0012093</c:v>
                </c:pt>
                <c:pt idx="48814">
                  <c:v>0.99979156000000002</c:v>
                </c:pt>
                <c:pt idx="48815">
                  <c:v>1.0021815999999999</c:v>
                </c:pt>
                <c:pt idx="48816">
                  <c:v>0.95271669999999997</c:v>
                </c:pt>
                <c:pt idx="48817">
                  <c:v>0.98843133000000005</c:v>
                </c:pt>
                <c:pt idx="48818">
                  <c:v>0.95906860000000005</c:v>
                </c:pt>
                <c:pt idx="48819">
                  <c:v>0.99612606000000004</c:v>
                </c:pt>
                <c:pt idx="48820">
                  <c:v>1.0006564</c:v>
                </c:pt>
                <c:pt idx="48821">
                  <c:v>0.98206959999999999</c:v>
                </c:pt>
                <c:pt idx="48822">
                  <c:v>0.99981814999999996</c:v>
                </c:pt>
                <c:pt idx="48823">
                  <c:v>0.98803799999999997</c:v>
                </c:pt>
                <c:pt idx="48824">
                  <c:v>0.99276984000000001</c:v>
                </c:pt>
                <c:pt idx="48825">
                  <c:v>0.99610750000000003</c:v>
                </c:pt>
                <c:pt idx="48826">
                  <c:v>0.99367340000000004</c:v>
                </c:pt>
                <c:pt idx="48827">
                  <c:v>1.0017415999999999</c:v>
                </c:pt>
                <c:pt idx="48828">
                  <c:v>0.96200019999999997</c:v>
                </c:pt>
                <c:pt idx="48829">
                  <c:v>0.99589249999999996</c:v>
                </c:pt>
                <c:pt idx="48830">
                  <c:v>0.99301773000000004</c:v>
                </c:pt>
                <c:pt idx="48831">
                  <c:v>0.98711970000000004</c:v>
                </c:pt>
                <c:pt idx="48832">
                  <c:v>0.98632914000000005</c:v>
                </c:pt>
                <c:pt idx="48833">
                  <c:v>0.97910154000000005</c:v>
                </c:pt>
                <c:pt idx="48834">
                  <c:v>0.99939555000000002</c:v>
                </c:pt>
                <c:pt idx="48835">
                  <c:v>0.99652229999999997</c:v>
                </c:pt>
                <c:pt idx="48836">
                  <c:v>0.98846809999999996</c:v>
                </c:pt>
                <c:pt idx="48837">
                  <c:v>0.99999700000000002</c:v>
                </c:pt>
                <c:pt idx="48838">
                  <c:v>0.9944442</c:v>
                </c:pt>
                <c:pt idx="48839">
                  <c:v>0.97801269999999996</c:v>
                </c:pt>
                <c:pt idx="48840">
                  <c:v>1.0002704</c:v>
                </c:pt>
                <c:pt idx="48841">
                  <c:v>1.0009865</c:v>
                </c:pt>
                <c:pt idx="48842">
                  <c:v>0.95475394000000002</c:v>
                </c:pt>
                <c:pt idx="48843">
                  <c:v>0.99653506000000003</c:v>
                </c:pt>
                <c:pt idx="48844">
                  <c:v>0.99652560000000001</c:v>
                </c:pt>
                <c:pt idx="48845">
                  <c:v>0.99135530000000005</c:v>
                </c:pt>
                <c:pt idx="48846">
                  <c:v>0.95289679999999999</c:v>
                </c:pt>
                <c:pt idx="48847">
                  <c:v>1.0005866999999999</c:v>
                </c:pt>
                <c:pt idx="48848">
                  <c:v>0.97759839999999998</c:v>
                </c:pt>
                <c:pt idx="48849">
                  <c:v>0.99094769999999999</c:v>
                </c:pt>
                <c:pt idx="48850">
                  <c:v>1.0003548</c:v>
                </c:pt>
                <c:pt idx="48851">
                  <c:v>1.0018655999999999</c:v>
                </c:pt>
                <c:pt idx="48852">
                  <c:v>0.95338889999999998</c:v>
                </c:pt>
                <c:pt idx="48853">
                  <c:v>1.0009907</c:v>
                </c:pt>
                <c:pt idx="48854">
                  <c:v>0.99990840000000003</c:v>
                </c:pt>
                <c:pt idx="48855">
                  <c:v>0.99404866000000003</c:v>
                </c:pt>
                <c:pt idx="48856">
                  <c:v>0.99923649999999997</c:v>
                </c:pt>
                <c:pt idx="48857">
                  <c:v>1.0006889000000001</c:v>
                </c:pt>
                <c:pt idx="48858">
                  <c:v>0.98406064999999998</c:v>
                </c:pt>
                <c:pt idx="48859">
                  <c:v>1</c:v>
                </c:pt>
                <c:pt idx="48860">
                  <c:v>0.99662059999999997</c:v>
                </c:pt>
                <c:pt idx="48861">
                  <c:v>1.0009170000000001</c:v>
                </c:pt>
                <c:pt idx="48862">
                  <c:v>0.99327049999999995</c:v>
                </c:pt>
                <c:pt idx="48863">
                  <c:v>0.93555814000000004</c:v>
                </c:pt>
                <c:pt idx="48864">
                  <c:v>0.99209327000000003</c:v>
                </c:pt>
                <c:pt idx="48865">
                  <c:v>0.98930859999999998</c:v>
                </c:pt>
                <c:pt idx="48866">
                  <c:v>0.98630899999999999</c:v>
                </c:pt>
                <c:pt idx="48867">
                  <c:v>0.95524304999999998</c:v>
                </c:pt>
                <c:pt idx="48868">
                  <c:v>1.0022298000000001</c:v>
                </c:pt>
                <c:pt idx="48869">
                  <c:v>0.99943525</c:v>
                </c:pt>
                <c:pt idx="48870">
                  <c:v>1.0013757000000001</c:v>
                </c:pt>
                <c:pt idx="48871">
                  <c:v>1.0015044</c:v>
                </c:pt>
                <c:pt idx="48872">
                  <c:v>1.0013561</c:v>
                </c:pt>
                <c:pt idx="48873">
                  <c:v>1.0003362</c:v>
                </c:pt>
                <c:pt idx="48874">
                  <c:v>0.97392637000000004</c:v>
                </c:pt>
                <c:pt idx="48875">
                  <c:v>0.99605589999999999</c:v>
                </c:pt>
                <c:pt idx="48876">
                  <c:v>1.0023274</c:v>
                </c:pt>
                <c:pt idx="48877">
                  <c:v>0.99992793999999996</c:v>
                </c:pt>
                <c:pt idx="48878">
                  <c:v>0.99814999999999998</c:v>
                </c:pt>
                <c:pt idx="48879">
                  <c:v>0.99952149999999995</c:v>
                </c:pt>
                <c:pt idx="48880">
                  <c:v>0.90773546999999999</c:v>
                </c:pt>
                <c:pt idx="48881">
                  <c:v>0.97548014000000005</c:v>
                </c:pt>
                <c:pt idx="48882">
                  <c:v>0.9481366</c:v>
                </c:pt>
                <c:pt idx="48883">
                  <c:v>0.99809919999999996</c:v>
                </c:pt>
                <c:pt idx="48884">
                  <c:v>0.99915456999999996</c:v>
                </c:pt>
                <c:pt idx="48885">
                  <c:v>0.97083779999999997</c:v>
                </c:pt>
                <c:pt idx="48886">
                  <c:v>0.98567320000000003</c:v>
                </c:pt>
                <c:pt idx="48887">
                  <c:v>0.99364894999999998</c:v>
                </c:pt>
                <c:pt idx="48888">
                  <c:v>0.96936359999999999</c:v>
                </c:pt>
                <c:pt idx="48889">
                  <c:v>0.97333230000000004</c:v>
                </c:pt>
                <c:pt idx="48890">
                  <c:v>0.99993306000000004</c:v>
                </c:pt>
                <c:pt idx="48891">
                  <c:v>1.0001386000000001</c:v>
                </c:pt>
                <c:pt idx="48892">
                  <c:v>0.98669565000000004</c:v>
                </c:pt>
                <c:pt idx="48893">
                  <c:v>0.98658619999999997</c:v>
                </c:pt>
                <c:pt idx="48894">
                  <c:v>0.98855910000000002</c:v>
                </c:pt>
                <c:pt idx="48895">
                  <c:v>0.99613326999999996</c:v>
                </c:pt>
                <c:pt idx="48896">
                  <c:v>0.98186689999999999</c:v>
                </c:pt>
                <c:pt idx="48897">
                  <c:v>0.982236</c:v>
                </c:pt>
                <c:pt idx="48898">
                  <c:v>0.99869883000000004</c:v>
                </c:pt>
                <c:pt idx="48899">
                  <c:v>0.99784720000000005</c:v>
                </c:pt>
                <c:pt idx="48900">
                  <c:v>0.98654229999999998</c:v>
                </c:pt>
                <c:pt idx="48901">
                  <c:v>0.99892990000000004</c:v>
                </c:pt>
                <c:pt idx="48902">
                  <c:v>0.98090040000000001</c:v>
                </c:pt>
                <c:pt idx="48903">
                  <c:v>0.99750139999999998</c:v>
                </c:pt>
                <c:pt idx="48904">
                  <c:v>0.97209559999999995</c:v>
                </c:pt>
                <c:pt idx="48905">
                  <c:v>0.98697919999999995</c:v>
                </c:pt>
                <c:pt idx="48906">
                  <c:v>0.98978710000000003</c:v>
                </c:pt>
                <c:pt idx="48907">
                  <c:v>1.0009049000000001</c:v>
                </c:pt>
                <c:pt idx="48908">
                  <c:v>0.99956392999999999</c:v>
                </c:pt>
                <c:pt idx="48909">
                  <c:v>0.98343563000000001</c:v>
                </c:pt>
                <c:pt idx="48910">
                  <c:v>0.99225633999999996</c:v>
                </c:pt>
                <c:pt idx="48911">
                  <c:v>0.99880519999999995</c:v>
                </c:pt>
                <c:pt idx="48912">
                  <c:v>0.97694380000000003</c:v>
                </c:pt>
                <c:pt idx="48913">
                  <c:v>0.98765634999999996</c:v>
                </c:pt>
                <c:pt idx="48914">
                  <c:v>1.0009528000000001</c:v>
                </c:pt>
                <c:pt idx="48915">
                  <c:v>1.0005754</c:v>
                </c:pt>
                <c:pt idx="48916">
                  <c:v>0.99684167000000001</c:v>
                </c:pt>
                <c:pt idx="48917">
                  <c:v>0.99513847</c:v>
                </c:pt>
                <c:pt idx="48918">
                  <c:v>0.99916729999999998</c:v>
                </c:pt>
                <c:pt idx="48919">
                  <c:v>0.98902429999999997</c:v>
                </c:pt>
                <c:pt idx="48920">
                  <c:v>0.99721055999999997</c:v>
                </c:pt>
                <c:pt idx="48921">
                  <c:v>0.98731480000000005</c:v>
                </c:pt>
                <c:pt idx="48922">
                  <c:v>0.99307590000000001</c:v>
                </c:pt>
                <c:pt idx="48923">
                  <c:v>0.97949240000000004</c:v>
                </c:pt>
                <c:pt idx="48924">
                  <c:v>1.0007919999999999</c:v>
                </c:pt>
                <c:pt idx="48925">
                  <c:v>0.98923939999999999</c:v>
                </c:pt>
                <c:pt idx="48926">
                  <c:v>0.9452488</c:v>
                </c:pt>
                <c:pt idx="48927">
                  <c:v>0.99456686000000005</c:v>
                </c:pt>
                <c:pt idx="48928">
                  <c:v>0.97936710000000005</c:v>
                </c:pt>
                <c:pt idx="48929">
                  <c:v>0.99728660000000002</c:v>
                </c:pt>
                <c:pt idx="48930">
                  <c:v>0.99353904000000004</c:v>
                </c:pt>
                <c:pt idx="48931">
                  <c:v>0.9999709</c:v>
                </c:pt>
                <c:pt idx="48932">
                  <c:v>0.99998355000000005</c:v>
                </c:pt>
                <c:pt idx="48933">
                  <c:v>0.99408759999999996</c:v>
                </c:pt>
                <c:pt idx="48934">
                  <c:v>0.97337859999999998</c:v>
                </c:pt>
                <c:pt idx="48935">
                  <c:v>0.98201512999999996</c:v>
                </c:pt>
                <c:pt idx="48936">
                  <c:v>1.0033616000000001</c:v>
                </c:pt>
                <c:pt idx="48937">
                  <c:v>0.9994556</c:v>
                </c:pt>
                <c:pt idx="48938">
                  <c:v>0.99952110000000005</c:v>
                </c:pt>
                <c:pt idx="48939">
                  <c:v>1.0002477999999999</c:v>
                </c:pt>
                <c:pt idx="48940">
                  <c:v>0.99400670000000002</c:v>
                </c:pt>
                <c:pt idx="48941">
                  <c:v>0.99627940000000004</c:v>
                </c:pt>
                <c:pt idx="48942">
                  <c:v>0.99401444000000005</c:v>
                </c:pt>
                <c:pt idx="48943">
                  <c:v>0.98841349999999994</c:v>
                </c:pt>
                <c:pt idx="48944">
                  <c:v>1.0009669999999999</c:v>
                </c:pt>
                <c:pt idx="48945">
                  <c:v>0.9948205</c:v>
                </c:pt>
                <c:pt idx="48946">
                  <c:v>0.99907327000000001</c:v>
                </c:pt>
                <c:pt idx="48947">
                  <c:v>0.93826050000000005</c:v>
                </c:pt>
                <c:pt idx="48948">
                  <c:v>1.0003062</c:v>
                </c:pt>
                <c:pt idx="48949">
                  <c:v>0.99462026000000003</c:v>
                </c:pt>
                <c:pt idx="48950">
                  <c:v>1.0001518</c:v>
                </c:pt>
                <c:pt idx="48951">
                  <c:v>0.96907719999999997</c:v>
                </c:pt>
                <c:pt idx="48952">
                  <c:v>0.99787809999999999</c:v>
                </c:pt>
                <c:pt idx="48953">
                  <c:v>0.99509630000000004</c:v>
                </c:pt>
                <c:pt idx="48954">
                  <c:v>0.99124040000000002</c:v>
                </c:pt>
                <c:pt idx="48955">
                  <c:v>0.99991392999999995</c:v>
                </c:pt>
                <c:pt idx="48956">
                  <c:v>1.0000046</c:v>
                </c:pt>
                <c:pt idx="48957">
                  <c:v>0.98313594000000004</c:v>
                </c:pt>
                <c:pt idx="48958">
                  <c:v>0.99909550000000003</c:v>
                </c:pt>
                <c:pt idx="48959">
                  <c:v>0.99507045999999999</c:v>
                </c:pt>
                <c:pt idx="48960">
                  <c:v>0.97226109999999999</c:v>
                </c:pt>
                <c:pt idx="48961">
                  <c:v>0.98892469999999999</c:v>
                </c:pt>
                <c:pt idx="48962">
                  <c:v>1.0015449999999999</c:v>
                </c:pt>
                <c:pt idx="48963">
                  <c:v>1.0008345000000001</c:v>
                </c:pt>
                <c:pt idx="48964">
                  <c:v>0.99865760000000003</c:v>
                </c:pt>
                <c:pt idx="48965">
                  <c:v>1.0002024</c:v>
                </c:pt>
                <c:pt idx="48966">
                  <c:v>1.002775</c:v>
                </c:pt>
                <c:pt idx="48967">
                  <c:v>0.99997336000000003</c:v>
                </c:pt>
                <c:pt idx="48968">
                  <c:v>0.99780069999999998</c:v>
                </c:pt>
                <c:pt idx="48969">
                  <c:v>0.98334980000000005</c:v>
                </c:pt>
                <c:pt idx="48970">
                  <c:v>1.0005865</c:v>
                </c:pt>
                <c:pt idx="48971">
                  <c:v>1.0002944</c:v>
                </c:pt>
                <c:pt idx="48972">
                  <c:v>0.99795400000000001</c:v>
                </c:pt>
                <c:pt idx="48973">
                  <c:v>0.99911519999999998</c:v>
                </c:pt>
                <c:pt idx="48974">
                  <c:v>0.99808406999999999</c:v>
                </c:pt>
                <c:pt idx="48975">
                  <c:v>0.99903953000000001</c:v>
                </c:pt>
                <c:pt idx="48976">
                  <c:v>1.000745</c:v>
                </c:pt>
                <c:pt idx="48977">
                  <c:v>0.99860280000000001</c:v>
                </c:pt>
                <c:pt idx="48978">
                  <c:v>1.0002114</c:v>
                </c:pt>
                <c:pt idx="48979">
                  <c:v>0.98533857000000002</c:v>
                </c:pt>
                <c:pt idx="48980">
                  <c:v>0.9946315</c:v>
                </c:pt>
                <c:pt idx="48981">
                  <c:v>1.0012645</c:v>
                </c:pt>
                <c:pt idx="48982">
                  <c:v>0.99897599999999998</c:v>
                </c:pt>
                <c:pt idx="48983">
                  <c:v>0.98548420000000003</c:v>
                </c:pt>
                <c:pt idx="48984">
                  <c:v>0.99297429999999998</c:v>
                </c:pt>
                <c:pt idx="48985">
                  <c:v>0.99992793999999996</c:v>
                </c:pt>
                <c:pt idx="48986">
                  <c:v>0.9943573</c:v>
                </c:pt>
                <c:pt idx="48987">
                  <c:v>0.99683949999999999</c:v>
                </c:pt>
                <c:pt idx="48988">
                  <c:v>0.99843066999999996</c:v>
                </c:pt>
                <c:pt idx="48989">
                  <c:v>1.0006378</c:v>
                </c:pt>
                <c:pt idx="48990">
                  <c:v>0.94289279999999998</c:v>
                </c:pt>
                <c:pt idx="48991">
                  <c:v>0.99673604999999998</c:v>
                </c:pt>
                <c:pt idx="48992">
                  <c:v>0.98632419999999998</c:v>
                </c:pt>
                <c:pt idx="48993">
                  <c:v>0.93398020000000004</c:v>
                </c:pt>
                <c:pt idx="48994">
                  <c:v>0.99693860000000001</c:v>
                </c:pt>
                <c:pt idx="48995">
                  <c:v>0.99618030000000002</c:v>
                </c:pt>
                <c:pt idx="48996">
                  <c:v>0.99045799999999995</c:v>
                </c:pt>
                <c:pt idx="48997">
                  <c:v>1.0005462000000001</c:v>
                </c:pt>
                <c:pt idx="48998">
                  <c:v>0.99272680000000002</c:v>
                </c:pt>
                <c:pt idx="48999">
                  <c:v>1.0001734</c:v>
                </c:pt>
                <c:pt idx="49000">
                  <c:v>0.93984025999999998</c:v>
                </c:pt>
                <c:pt idx="49001">
                  <c:v>1.0005332</c:v>
                </c:pt>
                <c:pt idx="49002">
                  <c:v>0.99645435999999998</c:v>
                </c:pt>
                <c:pt idx="49003">
                  <c:v>1.0016981</c:v>
                </c:pt>
                <c:pt idx="49004">
                  <c:v>1.0024133</c:v>
                </c:pt>
                <c:pt idx="49005">
                  <c:v>0.99774339999999995</c:v>
                </c:pt>
                <c:pt idx="49006">
                  <c:v>0.98806024000000003</c:v>
                </c:pt>
                <c:pt idx="49007">
                  <c:v>0.99943539999999997</c:v>
                </c:pt>
                <c:pt idx="49008">
                  <c:v>0.99955179999999999</c:v>
                </c:pt>
                <c:pt idx="49009">
                  <c:v>0.99744069999999996</c:v>
                </c:pt>
                <c:pt idx="49010">
                  <c:v>0.99983966000000002</c:v>
                </c:pt>
                <c:pt idx="49011">
                  <c:v>0.9928361</c:v>
                </c:pt>
                <c:pt idx="49012">
                  <c:v>0.94777584000000004</c:v>
                </c:pt>
                <c:pt idx="49013">
                  <c:v>0.99352070000000003</c:v>
                </c:pt>
                <c:pt idx="49014">
                  <c:v>0.98712599999999995</c:v>
                </c:pt>
                <c:pt idx="49015">
                  <c:v>0.99550000000000005</c:v>
                </c:pt>
                <c:pt idx="49016">
                  <c:v>0.98226005000000005</c:v>
                </c:pt>
                <c:pt idx="49017">
                  <c:v>0.99113799999999996</c:v>
                </c:pt>
                <c:pt idx="49018">
                  <c:v>0.99681520000000001</c:v>
                </c:pt>
                <c:pt idx="49019">
                  <c:v>0.98859423000000002</c:v>
                </c:pt>
                <c:pt idx="49020">
                  <c:v>0.99733070000000001</c:v>
                </c:pt>
                <c:pt idx="49021">
                  <c:v>0.98988529999999997</c:v>
                </c:pt>
                <c:pt idx="49022">
                  <c:v>0.98501000000000005</c:v>
                </c:pt>
                <c:pt idx="49023">
                  <c:v>0.99892265000000002</c:v>
                </c:pt>
                <c:pt idx="49024">
                  <c:v>0.98023545999999995</c:v>
                </c:pt>
                <c:pt idx="49025">
                  <c:v>0.95444404999999999</c:v>
                </c:pt>
                <c:pt idx="49026">
                  <c:v>0.99801530000000005</c:v>
                </c:pt>
                <c:pt idx="49027">
                  <c:v>0.94711643000000001</c:v>
                </c:pt>
                <c:pt idx="49028">
                  <c:v>1.0019019</c:v>
                </c:pt>
                <c:pt idx="49029">
                  <c:v>0.95894765999999998</c:v>
                </c:pt>
                <c:pt idx="49030">
                  <c:v>1.0000880000000001</c:v>
                </c:pt>
                <c:pt idx="49031">
                  <c:v>0.98530010000000001</c:v>
                </c:pt>
                <c:pt idx="49032">
                  <c:v>1.0000222999999999</c:v>
                </c:pt>
                <c:pt idx="49033">
                  <c:v>0.99901724000000003</c:v>
                </c:pt>
                <c:pt idx="49034">
                  <c:v>0.97106760000000003</c:v>
                </c:pt>
                <c:pt idx="49035">
                  <c:v>0.99657804000000005</c:v>
                </c:pt>
                <c:pt idx="49036">
                  <c:v>0.9961409</c:v>
                </c:pt>
                <c:pt idx="49037">
                  <c:v>0.99675930000000001</c:v>
                </c:pt>
                <c:pt idx="49038">
                  <c:v>1.0010364</c:v>
                </c:pt>
                <c:pt idx="49039">
                  <c:v>0.99527049999999995</c:v>
                </c:pt>
                <c:pt idx="49040">
                  <c:v>0.99411594999999997</c:v>
                </c:pt>
                <c:pt idx="49041">
                  <c:v>0.98793759999999997</c:v>
                </c:pt>
                <c:pt idx="49042">
                  <c:v>0.98782020000000004</c:v>
                </c:pt>
                <c:pt idx="49043">
                  <c:v>0.97101974000000002</c:v>
                </c:pt>
                <c:pt idx="49044">
                  <c:v>1.0012342999999999</c:v>
                </c:pt>
                <c:pt idx="49045">
                  <c:v>0.98519062999999996</c:v>
                </c:pt>
                <c:pt idx="49046">
                  <c:v>0.98522204000000002</c:v>
                </c:pt>
                <c:pt idx="49047">
                  <c:v>1.0003926000000001</c:v>
                </c:pt>
                <c:pt idx="49048">
                  <c:v>0.99795025999999998</c:v>
                </c:pt>
                <c:pt idx="49049">
                  <c:v>1.0011045000000001</c:v>
                </c:pt>
                <c:pt idx="49050">
                  <c:v>1.0007379999999999</c:v>
                </c:pt>
                <c:pt idx="49051">
                  <c:v>0.97882080000000005</c:v>
                </c:pt>
                <c:pt idx="49052">
                  <c:v>1.0008826</c:v>
                </c:pt>
                <c:pt idx="49053">
                  <c:v>1.0002983000000001</c:v>
                </c:pt>
                <c:pt idx="49054">
                  <c:v>0.99988330000000003</c:v>
                </c:pt>
                <c:pt idx="49055">
                  <c:v>0.98446109999999998</c:v>
                </c:pt>
                <c:pt idx="49056">
                  <c:v>0.9698947</c:v>
                </c:pt>
                <c:pt idx="49057">
                  <c:v>0.99793880000000001</c:v>
                </c:pt>
                <c:pt idx="49058">
                  <c:v>0.9999709</c:v>
                </c:pt>
                <c:pt idx="49059">
                  <c:v>0.99874949999999996</c:v>
                </c:pt>
                <c:pt idx="49060">
                  <c:v>0.99333079999999996</c:v>
                </c:pt>
                <c:pt idx="49061">
                  <c:v>0.95204275999999999</c:v>
                </c:pt>
                <c:pt idx="49062">
                  <c:v>0.95419189999999998</c:v>
                </c:pt>
                <c:pt idx="49063">
                  <c:v>1.0057083</c:v>
                </c:pt>
                <c:pt idx="49064">
                  <c:v>0.99828344999999996</c:v>
                </c:pt>
                <c:pt idx="49065">
                  <c:v>0.99064319999999995</c:v>
                </c:pt>
                <c:pt idx="49066">
                  <c:v>0.95963889999999996</c:v>
                </c:pt>
                <c:pt idx="49067">
                  <c:v>0.99936073999999997</c:v>
                </c:pt>
                <c:pt idx="49068">
                  <c:v>0.99894419999999995</c:v>
                </c:pt>
                <c:pt idx="49069">
                  <c:v>0.99893606000000001</c:v>
                </c:pt>
                <c:pt idx="49070">
                  <c:v>0.9935446</c:v>
                </c:pt>
                <c:pt idx="49071">
                  <c:v>0.99508379999999996</c:v>
                </c:pt>
                <c:pt idx="49072">
                  <c:v>1.0001177000000001</c:v>
                </c:pt>
                <c:pt idx="49073">
                  <c:v>0.97906400000000005</c:v>
                </c:pt>
                <c:pt idx="49074">
                  <c:v>0.99966630000000001</c:v>
                </c:pt>
                <c:pt idx="49075">
                  <c:v>1.002051</c:v>
                </c:pt>
                <c:pt idx="49076">
                  <c:v>1.0011178000000001</c:v>
                </c:pt>
                <c:pt idx="49077">
                  <c:v>0.99708189999999997</c:v>
                </c:pt>
                <c:pt idx="49078">
                  <c:v>1.0004226000000001</c:v>
                </c:pt>
                <c:pt idx="49079">
                  <c:v>1.0014487999999999</c:v>
                </c:pt>
                <c:pt idx="49080">
                  <c:v>1.0000292</c:v>
                </c:pt>
                <c:pt idx="49081">
                  <c:v>0.9886258</c:v>
                </c:pt>
                <c:pt idx="49082">
                  <c:v>1.0016495999999999</c:v>
                </c:pt>
                <c:pt idx="49083">
                  <c:v>1.0000795</c:v>
                </c:pt>
                <c:pt idx="49084">
                  <c:v>0.97071450000000004</c:v>
                </c:pt>
                <c:pt idx="49085">
                  <c:v>0.99938475999999998</c:v>
                </c:pt>
                <c:pt idx="49086">
                  <c:v>1.0003765</c:v>
                </c:pt>
                <c:pt idx="49087">
                  <c:v>0.99768263000000001</c:v>
                </c:pt>
                <c:pt idx="49088">
                  <c:v>1.0001580999999999</c:v>
                </c:pt>
                <c:pt idx="49089">
                  <c:v>0.99413859999999998</c:v>
                </c:pt>
                <c:pt idx="49090">
                  <c:v>0.99792150000000002</c:v>
                </c:pt>
                <c:pt idx="49091">
                  <c:v>0.96210366000000003</c:v>
                </c:pt>
                <c:pt idx="49092">
                  <c:v>1.0011220999999999</c:v>
                </c:pt>
                <c:pt idx="49093">
                  <c:v>1.0020161000000001</c:v>
                </c:pt>
                <c:pt idx="49094">
                  <c:v>0.9944056</c:v>
                </c:pt>
                <c:pt idx="49095">
                  <c:v>0.96154580000000001</c:v>
                </c:pt>
                <c:pt idx="49096">
                  <c:v>1.0028185000000001</c:v>
                </c:pt>
                <c:pt idx="49097">
                  <c:v>0.99817560000000005</c:v>
                </c:pt>
                <c:pt idx="49098">
                  <c:v>0.99927664000000005</c:v>
                </c:pt>
                <c:pt idx="49099">
                  <c:v>1.0020157000000001</c:v>
                </c:pt>
                <c:pt idx="49100">
                  <c:v>0.99963175999999998</c:v>
                </c:pt>
                <c:pt idx="49101">
                  <c:v>0.99832180000000004</c:v>
                </c:pt>
                <c:pt idx="49102">
                  <c:v>0.99745536000000001</c:v>
                </c:pt>
                <c:pt idx="49103">
                  <c:v>0.99108439999999998</c:v>
                </c:pt>
                <c:pt idx="49104">
                  <c:v>0.98716349999999997</c:v>
                </c:pt>
                <c:pt idx="49105">
                  <c:v>0.76580583999999996</c:v>
                </c:pt>
                <c:pt idx="49106">
                  <c:v>1.0032563000000001</c:v>
                </c:pt>
                <c:pt idx="49107">
                  <c:v>0.99254863999999998</c:v>
                </c:pt>
                <c:pt idx="49108">
                  <c:v>0.98900783000000003</c:v>
                </c:pt>
                <c:pt idx="49109">
                  <c:v>1.0004084</c:v>
                </c:pt>
                <c:pt idx="49110">
                  <c:v>0.96571505000000002</c:v>
                </c:pt>
                <c:pt idx="49111">
                  <c:v>0.95274996999999995</c:v>
                </c:pt>
                <c:pt idx="49112">
                  <c:v>0.99813560000000001</c:v>
                </c:pt>
                <c:pt idx="49113">
                  <c:v>0.97437439999999997</c:v>
                </c:pt>
                <c:pt idx="49114">
                  <c:v>0.9986545</c:v>
                </c:pt>
                <c:pt idx="49115">
                  <c:v>0.99280659999999998</c:v>
                </c:pt>
                <c:pt idx="49116">
                  <c:v>1.0003903999999999</c:v>
                </c:pt>
                <c:pt idx="49117">
                  <c:v>0.96439810000000004</c:v>
                </c:pt>
                <c:pt idx="49118">
                  <c:v>0.99819500000000005</c:v>
                </c:pt>
                <c:pt idx="49119">
                  <c:v>0.99726199999999998</c:v>
                </c:pt>
                <c:pt idx="49120">
                  <c:v>1.0009446</c:v>
                </c:pt>
                <c:pt idx="49121">
                  <c:v>0.99019413999999994</c:v>
                </c:pt>
                <c:pt idx="49122">
                  <c:v>0.95528219999999997</c:v>
                </c:pt>
                <c:pt idx="49123">
                  <c:v>0.99422160000000004</c:v>
                </c:pt>
                <c:pt idx="49124">
                  <c:v>0.99768895000000002</c:v>
                </c:pt>
                <c:pt idx="49125">
                  <c:v>0.98292310000000005</c:v>
                </c:pt>
                <c:pt idx="49126">
                  <c:v>0.99813499999999999</c:v>
                </c:pt>
                <c:pt idx="49127">
                  <c:v>0.98716320000000002</c:v>
                </c:pt>
                <c:pt idx="49128">
                  <c:v>1.0003225</c:v>
                </c:pt>
                <c:pt idx="49129">
                  <c:v>1.0010298</c:v>
                </c:pt>
                <c:pt idx="49130">
                  <c:v>0.99938320000000003</c:v>
                </c:pt>
                <c:pt idx="49131">
                  <c:v>0.99146723999999997</c:v>
                </c:pt>
                <c:pt idx="49132">
                  <c:v>0.98826020000000003</c:v>
                </c:pt>
                <c:pt idx="49133">
                  <c:v>0.99955696000000005</c:v>
                </c:pt>
                <c:pt idx="49134">
                  <c:v>0.99016404000000002</c:v>
                </c:pt>
                <c:pt idx="49135">
                  <c:v>0.99206764000000003</c:v>
                </c:pt>
                <c:pt idx="49136">
                  <c:v>1.0013751</c:v>
                </c:pt>
                <c:pt idx="49137">
                  <c:v>1.0000888999999999</c:v>
                </c:pt>
                <c:pt idx="49138">
                  <c:v>0.97990805000000003</c:v>
                </c:pt>
                <c:pt idx="49139">
                  <c:v>0.99585769999999996</c:v>
                </c:pt>
                <c:pt idx="49140">
                  <c:v>0.98495215000000003</c:v>
                </c:pt>
                <c:pt idx="49141">
                  <c:v>0.99671452999999999</c:v>
                </c:pt>
                <c:pt idx="49142">
                  <c:v>0.99322679999999997</c:v>
                </c:pt>
                <c:pt idx="49143">
                  <c:v>0.9862959</c:v>
                </c:pt>
                <c:pt idx="49144">
                  <c:v>0.99662790000000001</c:v>
                </c:pt>
                <c:pt idx="49145">
                  <c:v>0.99916050000000001</c:v>
                </c:pt>
                <c:pt idx="49146">
                  <c:v>0.98739593999999997</c:v>
                </c:pt>
                <c:pt idx="49147">
                  <c:v>0.99912535999999996</c:v>
                </c:pt>
                <c:pt idx="49148">
                  <c:v>1.000508</c:v>
                </c:pt>
                <c:pt idx="49149">
                  <c:v>0.99972766999999996</c:v>
                </c:pt>
                <c:pt idx="49150">
                  <c:v>1.0015695</c:v>
                </c:pt>
                <c:pt idx="49151">
                  <c:v>0.99358075999999995</c:v>
                </c:pt>
                <c:pt idx="49152">
                  <c:v>0.96340879999999995</c:v>
                </c:pt>
                <c:pt idx="49153">
                  <c:v>0.99912599999999996</c:v>
                </c:pt>
                <c:pt idx="49154">
                  <c:v>0.99608790000000003</c:v>
                </c:pt>
                <c:pt idx="49155">
                  <c:v>0.97873770000000004</c:v>
                </c:pt>
                <c:pt idx="49156">
                  <c:v>0.99800085999999999</c:v>
                </c:pt>
                <c:pt idx="49157">
                  <c:v>1.0028509000000001</c:v>
                </c:pt>
                <c:pt idx="49158">
                  <c:v>1.0005189999999999</c:v>
                </c:pt>
                <c:pt idx="49159">
                  <c:v>1.0022305</c:v>
                </c:pt>
                <c:pt idx="49160">
                  <c:v>0.99770559999999997</c:v>
                </c:pt>
                <c:pt idx="49161">
                  <c:v>0.99377190000000004</c:v>
                </c:pt>
                <c:pt idx="49162">
                  <c:v>0.98937463999999997</c:v>
                </c:pt>
                <c:pt idx="49163">
                  <c:v>1.0006193999999999</c:v>
                </c:pt>
                <c:pt idx="49164">
                  <c:v>0.97457470000000002</c:v>
                </c:pt>
                <c:pt idx="49165">
                  <c:v>0.99497970000000002</c:v>
                </c:pt>
                <c:pt idx="49166">
                  <c:v>0.99492663000000003</c:v>
                </c:pt>
                <c:pt idx="49167">
                  <c:v>0.98906890000000003</c:v>
                </c:pt>
                <c:pt idx="49168">
                  <c:v>0.99663800000000002</c:v>
                </c:pt>
                <c:pt idx="49169">
                  <c:v>0.99077976000000001</c:v>
                </c:pt>
                <c:pt idx="49170">
                  <c:v>1.0004725000000001</c:v>
                </c:pt>
                <c:pt idx="49171">
                  <c:v>0.99680877000000001</c:v>
                </c:pt>
                <c:pt idx="49172">
                  <c:v>0.96357053999999998</c:v>
                </c:pt>
                <c:pt idx="49173">
                  <c:v>0.99662059999999997</c:v>
                </c:pt>
                <c:pt idx="49174">
                  <c:v>0.95860635999999999</c:v>
                </c:pt>
                <c:pt idx="49175">
                  <c:v>0.99767810000000001</c:v>
                </c:pt>
                <c:pt idx="49176">
                  <c:v>1.0011709</c:v>
                </c:pt>
                <c:pt idx="49177">
                  <c:v>0.99209840000000005</c:v>
                </c:pt>
                <c:pt idx="49178">
                  <c:v>0.99688049999999995</c:v>
                </c:pt>
                <c:pt idx="49179">
                  <c:v>0.99549717000000004</c:v>
                </c:pt>
                <c:pt idx="49180">
                  <c:v>0.993116</c:v>
                </c:pt>
                <c:pt idx="49181">
                  <c:v>1.000362</c:v>
                </c:pt>
                <c:pt idx="49182">
                  <c:v>0.99982302999999995</c:v>
                </c:pt>
                <c:pt idx="49183">
                  <c:v>0.98234034000000003</c:v>
                </c:pt>
                <c:pt idx="49184">
                  <c:v>1.0010843</c:v>
                </c:pt>
                <c:pt idx="49185">
                  <c:v>1.0004101999999999</c:v>
                </c:pt>
                <c:pt idx="49186">
                  <c:v>0.99771600000000005</c:v>
                </c:pt>
                <c:pt idx="49187">
                  <c:v>0.99637279999999995</c:v>
                </c:pt>
                <c:pt idx="49188">
                  <c:v>1.0022454999999999</c:v>
                </c:pt>
                <c:pt idx="49189">
                  <c:v>1.0013285000000001</c:v>
                </c:pt>
                <c:pt idx="49190">
                  <c:v>0.99049860000000001</c:v>
                </c:pt>
                <c:pt idx="49191">
                  <c:v>0.99363475999999995</c:v>
                </c:pt>
                <c:pt idx="49192">
                  <c:v>0.9978091</c:v>
                </c:pt>
                <c:pt idx="49193">
                  <c:v>1.0018609999999999</c:v>
                </c:pt>
                <c:pt idx="49194">
                  <c:v>0.99913262999999997</c:v>
                </c:pt>
                <c:pt idx="49195">
                  <c:v>0.98678250000000001</c:v>
                </c:pt>
                <c:pt idx="49196">
                  <c:v>1.0006451999999999</c:v>
                </c:pt>
                <c:pt idx="49197">
                  <c:v>0.99992000000000003</c:v>
                </c:pt>
                <c:pt idx="49198">
                  <c:v>0.98475299999999999</c:v>
                </c:pt>
                <c:pt idx="49199">
                  <c:v>0.99742149999999996</c:v>
                </c:pt>
                <c:pt idx="49200">
                  <c:v>0.98223950000000004</c:v>
                </c:pt>
                <c:pt idx="49201">
                  <c:v>1.0010948</c:v>
                </c:pt>
                <c:pt idx="49202">
                  <c:v>0.98310905999999998</c:v>
                </c:pt>
                <c:pt idx="49203">
                  <c:v>0.99916640000000001</c:v>
                </c:pt>
                <c:pt idx="49204">
                  <c:v>0.99530090000000004</c:v>
                </c:pt>
                <c:pt idx="49205">
                  <c:v>0.99693494999999999</c:v>
                </c:pt>
                <c:pt idx="49206">
                  <c:v>0.98359850000000004</c:v>
                </c:pt>
                <c:pt idx="49207">
                  <c:v>0.98464629999999997</c:v>
                </c:pt>
                <c:pt idx="49208">
                  <c:v>0.90584200000000004</c:v>
                </c:pt>
                <c:pt idx="49209">
                  <c:v>0.98196214000000004</c:v>
                </c:pt>
                <c:pt idx="49210">
                  <c:v>0.99920659999999994</c:v>
                </c:pt>
                <c:pt idx="49211">
                  <c:v>0.99643826000000002</c:v>
                </c:pt>
                <c:pt idx="49212">
                  <c:v>0.99982435000000003</c:v>
                </c:pt>
                <c:pt idx="49213">
                  <c:v>1.0006242000000001</c:v>
                </c:pt>
                <c:pt idx="49214">
                  <c:v>1.0005789</c:v>
                </c:pt>
                <c:pt idx="49215">
                  <c:v>0.97877639999999999</c:v>
                </c:pt>
                <c:pt idx="49216">
                  <c:v>0.99622460000000002</c:v>
                </c:pt>
                <c:pt idx="49217">
                  <c:v>0.97275173999999998</c:v>
                </c:pt>
                <c:pt idx="49218">
                  <c:v>0.99585619999999997</c:v>
                </c:pt>
                <c:pt idx="49219">
                  <c:v>0.98851330000000004</c:v>
                </c:pt>
                <c:pt idx="49220">
                  <c:v>0.99363904999999997</c:v>
                </c:pt>
                <c:pt idx="49221">
                  <c:v>0.99215730000000002</c:v>
                </c:pt>
                <c:pt idx="49222">
                  <c:v>1.0013088999999999</c:v>
                </c:pt>
                <c:pt idx="49223">
                  <c:v>0.99970630000000005</c:v>
                </c:pt>
                <c:pt idx="49224">
                  <c:v>0.96653633999999999</c:v>
                </c:pt>
                <c:pt idx="49225">
                  <c:v>0.99350970000000005</c:v>
                </c:pt>
                <c:pt idx="49226">
                  <c:v>0.96907030000000005</c:v>
                </c:pt>
                <c:pt idx="49227">
                  <c:v>0.99986169999999996</c:v>
                </c:pt>
                <c:pt idx="49228">
                  <c:v>0.99695230000000001</c:v>
                </c:pt>
                <c:pt idx="49229">
                  <c:v>0.99322739999999998</c:v>
                </c:pt>
                <c:pt idx="49230">
                  <c:v>0.99602480000000004</c:v>
                </c:pt>
                <c:pt idx="49231">
                  <c:v>1.0014331000000001</c:v>
                </c:pt>
                <c:pt idx="49232">
                  <c:v>0.99819139999999995</c:v>
                </c:pt>
                <c:pt idx="49233">
                  <c:v>0.94718860000000005</c:v>
                </c:pt>
                <c:pt idx="49234">
                  <c:v>0.99974626</c:v>
                </c:pt>
                <c:pt idx="49235">
                  <c:v>0.99612979999999995</c:v>
                </c:pt>
                <c:pt idx="49236">
                  <c:v>0.99300929999999998</c:v>
                </c:pt>
                <c:pt idx="49237">
                  <c:v>0.94179003999999999</c:v>
                </c:pt>
                <c:pt idx="49238">
                  <c:v>0.99524414999999999</c:v>
                </c:pt>
                <c:pt idx="49239">
                  <c:v>0.99434465000000005</c:v>
                </c:pt>
                <c:pt idx="49240">
                  <c:v>1.0010741999999999</c:v>
                </c:pt>
                <c:pt idx="49241">
                  <c:v>0.99090034000000005</c:v>
                </c:pt>
                <c:pt idx="49242">
                  <c:v>1.0001983999999999</c:v>
                </c:pt>
                <c:pt idx="49243">
                  <c:v>0.99947613000000002</c:v>
                </c:pt>
                <c:pt idx="49244">
                  <c:v>0.99393359999999997</c:v>
                </c:pt>
                <c:pt idx="49245">
                  <c:v>0.98560610000000004</c:v>
                </c:pt>
                <c:pt idx="49246">
                  <c:v>0.99673604999999998</c:v>
                </c:pt>
                <c:pt idx="49247">
                  <c:v>0.97273620000000005</c:v>
                </c:pt>
                <c:pt idx="49248">
                  <c:v>0.99182000000000003</c:v>
                </c:pt>
                <c:pt idx="49249">
                  <c:v>0.97068787000000001</c:v>
                </c:pt>
                <c:pt idx="49250">
                  <c:v>0.99901724000000003</c:v>
                </c:pt>
                <c:pt idx="49251">
                  <c:v>0.99484530000000004</c:v>
                </c:pt>
                <c:pt idx="49252">
                  <c:v>0.98945830000000001</c:v>
                </c:pt>
                <c:pt idx="49253">
                  <c:v>0.98156620000000006</c:v>
                </c:pt>
                <c:pt idx="49254">
                  <c:v>0.99882890000000002</c:v>
                </c:pt>
                <c:pt idx="49255">
                  <c:v>1.0028849</c:v>
                </c:pt>
                <c:pt idx="49256">
                  <c:v>0.99999075999999998</c:v>
                </c:pt>
                <c:pt idx="49257">
                  <c:v>0.97786030000000002</c:v>
                </c:pt>
                <c:pt idx="49258">
                  <c:v>1.0000817</c:v>
                </c:pt>
                <c:pt idx="49259">
                  <c:v>0.99715909999999996</c:v>
                </c:pt>
                <c:pt idx="49260">
                  <c:v>0.99740523000000003</c:v>
                </c:pt>
                <c:pt idx="49261">
                  <c:v>0.99947554000000005</c:v>
                </c:pt>
                <c:pt idx="49262">
                  <c:v>1.0002762000000001</c:v>
                </c:pt>
                <c:pt idx="49263">
                  <c:v>0.95737410000000001</c:v>
                </c:pt>
                <c:pt idx="49264">
                  <c:v>0.99895389999999995</c:v>
                </c:pt>
                <c:pt idx="49265">
                  <c:v>0.98662614999999998</c:v>
                </c:pt>
                <c:pt idx="49266">
                  <c:v>1.0014209999999999</c:v>
                </c:pt>
                <c:pt idx="49267">
                  <c:v>1.0002078999999999</c:v>
                </c:pt>
                <c:pt idx="49268">
                  <c:v>1.0005664000000001</c:v>
                </c:pt>
                <c:pt idx="49269">
                  <c:v>0.98296415999999998</c:v>
                </c:pt>
                <c:pt idx="49270">
                  <c:v>0.99942169999999997</c:v>
                </c:pt>
                <c:pt idx="49271">
                  <c:v>0.99344325</c:v>
                </c:pt>
                <c:pt idx="49272">
                  <c:v>1.000211</c:v>
                </c:pt>
                <c:pt idx="49273">
                  <c:v>1.0008657000000001</c:v>
                </c:pt>
                <c:pt idx="49274">
                  <c:v>0.99349432999999998</c:v>
                </c:pt>
                <c:pt idx="49275">
                  <c:v>1.0003877000000001</c:v>
                </c:pt>
                <c:pt idx="49276">
                  <c:v>0.98642622999999996</c:v>
                </c:pt>
                <c:pt idx="49277">
                  <c:v>0.99277179999999998</c:v>
                </c:pt>
                <c:pt idx="49278">
                  <c:v>0.99306190000000005</c:v>
                </c:pt>
                <c:pt idx="49279">
                  <c:v>0.99958809999999998</c:v>
                </c:pt>
                <c:pt idx="49280">
                  <c:v>0.9522446</c:v>
                </c:pt>
                <c:pt idx="49281">
                  <c:v>0.98463833000000001</c:v>
                </c:pt>
                <c:pt idx="49282">
                  <c:v>0.99797219999999998</c:v>
                </c:pt>
                <c:pt idx="49283">
                  <c:v>0.98317843999999999</c:v>
                </c:pt>
                <c:pt idx="49284">
                  <c:v>0.98307770000000005</c:v>
                </c:pt>
                <c:pt idx="49285">
                  <c:v>0.99797183</c:v>
                </c:pt>
                <c:pt idx="49286">
                  <c:v>0.96625066000000004</c:v>
                </c:pt>
                <c:pt idx="49287">
                  <c:v>0.99809897000000003</c:v>
                </c:pt>
                <c:pt idx="49288">
                  <c:v>0.99856805999999998</c:v>
                </c:pt>
                <c:pt idx="49289">
                  <c:v>0.99396085999999995</c:v>
                </c:pt>
                <c:pt idx="49290">
                  <c:v>0.99808156000000003</c:v>
                </c:pt>
                <c:pt idx="49291">
                  <c:v>1.0017853999999999</c:v>
                </c:pt>
                <c:pt idx="49292">
                  <c:v>0.99895230000000002</c:v>
                </c:pt>
                <c:pt idx="49293">
                  <c:v>0.98225589999999996</c:v>
                </c:pt>
                <c:pt idx="49294">
                  <c:v>0.99777959999999999</c:v>
                </c:pt>
                <c:pt idx="49295">
                  <c:v>0.9907859</c:v>
                </c:pt>
                <c:pt idx="49296">
                  <c:v>0.99947549999999996</c:v>
                </c:pt>
                <c:pt idx="49297">
                  <c:v>0.99998355000000005</c:v>
                </c:pt>
                <c:pt idx="49298">
                  <c:v>0.98067029999999999</c:v>
                </c:pt>
                <c:pt idx="49299">
                  <c:v>0.99971615999999996</c:v>
                </c:pt>
                <c:pt idx="49300">
                  <c:v>0.99125046000000006</c:v>
                </c:pt>
                <c:pt idx="49301">
                  <c:v>0.99944140000000004</c:v>
                </c:pt>
                <c:pt idx="49302">
                  <c:v>1.0005512000000001</c:v>
                </c:pt>
                <c:pt idx="49303">
                  <c:v>1.0002024</c:v>
                </c:pt>
                <c:pt idx="49304">
                  <c:v>0.99752649999999998</c:v>
                </c:pt>
                <c:pt idx="49305">
                  <c:v>0.96257585000000001</c:v>
                </c:pt>
                <c:pt idx="49306">
                  <c:v>0.99459699999999995</c:v>
                </c:pt>
                <c:pt idx="49307">
                  <c:v>0.99259776</c:v>
                </c:pt>
                <c:pt idx="49308">
                  <c:v>0.99835870000000004</c:v>
                </c:pt>
                <c:pt idx="49309">
                  <c:v>0.97121875999999996</c:v>
                </c:pt>
                <c:pt idx="49310">
                  <c:v>0.98364430000000003</c:v>
                </c:pt>
                <c:pt idx="49311">
                  <c:v>0.99756085999999999</c:v>
                </c:pt>
                <c:pt idx="49312">
                  <c:v>0.9970774</c:v>
                </c:pt>
                <c:pt idx="49313">
                  <c:v>0.98052600000000001</c:v>
                </c:pt>
                <c:pt idx="49314">
                  <c:v>1.0000699</c:v>
                </c:pt>
                <c:pt idx="49315">
                  <c:v>1.0004101999999999</c:v>
                </c:pt>
                <c:pt idx="49316">
                  <c:v>0.99835019999999997</c:v>
                </c:pt>
                <c:pt idx="49317">
                  <c:v>0.96054779999999995</c:v>
                </c:pt>
                <c:pt idx="49318">
                  <c:v>1.0032072000000001</c:v>
                </c:pt>
                <c:pt idx="49319">
                  <c:v>0.98605626999999996</c:v>
                </c:pt>
                <c:pt idx="49320">
                  <c:v>0.9890021</c:v>
                </c:pt>
                <c:pt idx="49321">
                  <c:v>1.002631</c:v>
                </c:pt>
                <c:pt idx="49322">
                  <c:v>0.99845075999999999</c:v>
                </c:pt>
                <c:pt idx="49323">
                  <c:v>0.99695429999999996</c:v>
                </c:pt>
                <c:pt idx="49324">
                  <c:v>0.98834739999999999</c:v>
                </c:pt>
                <c:pt idx="49325">
                  <c:v>0.98184629999999995</c:v>
                </c:pt>
                <c:pt idx="49326">
                  <c:v>0.99551517</c:v>
                </c:pt>
                <c:pt idx="49327">
                  <c:v>1.0002236</c:v>
                </c:pt>
                <c:pt idx="49328">
                  <c:v>0.99248356000000004</c:v>
                </c:pt>
                <c:pt idx="49329">
                  <c:v>0.9938072</c:v>
                </c:pt>
                <c:pt idx="49330">
                  <c:v>0.9964771</c:v>
                </c:pt>
                <c:pt idx="49331">
                  <c:v>1.0010948</c:v>
                </c:pt>
                <c:pt idx="49332">
                  <c:v>0.99947125000000003</c:v>
                </c:pt>
                <c:pt idx="49333">
                  <c:v>0.97947390000000001</c:v>
                </c:pt>
                <c:pt idx="49334">
                  <c:v>0.98818903999999996</c:v>
                </c:pt>
                <c:pt idx="49335">
                  <c:v>1.0006564</c:v>
                </c:pt>
                <c:pt idx="49336">
                  <c:v>1.0014118999999999</c:v>
                </c:pt>
                <c:pt idx="49337">
                  <c:v>1.0000699</c:v>
                </c:pt>
                <c:pt idx="49338">
                  <c:v>0.99817299999999998</c:v>
                </c:pt>
                <c:pt idx="49339">
                  <c:v>0.99655413999999998</c:v>
                </c:pt>
                <c:pt idx="49340">
                  <c:v>0.98792493000000003</c:v>
                </c:pt>
                <c:pt idx="49341">
                  <c:v>1.0001652999999999</c:v>
                </c:pt>
                <c:pt idx="49342">
                  <c:v>0.97338069999999999</c:v>
                </c:pt>
                <c:pt idx="49343">
                  <c:v>1.0062663999999999</c:v>
                </c:pt>
                <c:pt idx="49344">
                  <c:v>1.0033761999999999</c:v>
                </c:pt>
                <c:pt idx="49345">
                  <c:v>0.96041392999999997</c:v>
                </c:pt>
                <c:pt idx="49346">
                  <c:v>0.98785670000000003</c:v>
                </c:pt>
                <c:pt idx="49347">
                  <c:v>0.99634599999999995</c:v>
                </c:pt>
                <c:pt idx="49348">
                  <c:v>0.99950844000000005</c:v>
                </c:pt>
                <c:pt idx="49349">
                  <c:v>0.99557269999999998</c:v>
                </c:pt>
                <c:pt idx="49350">
                  <c:v>0.98659240000000004</c:v>
                </c:pt>
                <c:pt idx="49351">
                  <c:v>1.0001519999999999</c:v>
                </c:pt>
                <c:pt idx="49352">
                  <c:v>0.99761</c:v>
                </c:pt>
                <c:pt idx="49353">
                  <c:v>0.99413960000000001</c:v>
                </c:pt>
                <c:pt idx="49354">
                  <c:v>0.99888149999999998</c:v>
                </c:pt>
                <c:pt idx="49355">
                  <c:v>0.98623746999999995</c:v>
                </c:pt>
                <c:pt idx="49356">
                  <c:v>0.99841279999999999</c:v>
                </c:pt>
                <c:pt idx="49357">
                  <c:v>0.99174165999999997</c:v>
                </c:pt>
                <c:pt idx="49358">
                  <c:v>0.98471629999999999</c:v>
                </c:pt>
                <c:pt idx="49359">
                  <c:v>0.99778270000000002</c:v>
                </c:pt>
                <c:pt idx="49360">
                  <c:v>0.99908129999999995</c:v>
                </c:pt>
                <c:pt idx="49361">
                  <c:v>0.98605514000000005</c:v>
                </c:pt>
                <c:pt idx="49362">
                  <c:v>0.99843322999999995</c:v>
                </c:pt>
                <c:pt idx="49363">
                  <c:v>0.99749350000000003</c:v>
                </c:pt>
                <c:pt idx="49364">
                  <c:v>0.99309515999999998</c:v>
                </c:pt>
                <c:pt idx="49365">
                  <c:v>0.98010193999999995</c:v>
                </c:pt>
                <c:pt idx="49366">
                  <c:v>0.97767263999999998</c:v>
                </c:pt>
                <c:pt idx="49367">
                  <c:v>0.99239359999999999</c:v>
                </c:pt>
                <c:pt idx="49368">
                  <c:v>1.0013608000000001</c:v>
                </c:pt>
                <c:pt idx="49369">
                  <c:v>0.99865740000000003</c:v>
                </c:pt>
                <c:pt idx="49370">
                  <c:v>0.97815569999999996</c:v>
                </c:pt>
                <c:pt idx="49371">
                  <c:v>1.00213</c:v>
                </c:pt>
                <c:pt idx="49372">
                  <c:v>0.85693149999999996</c:v>
                </c:pt>
                <c:pt idx="49373">
                  <c:v>0.95425004000000002</c:v>
                </c:pt>
                <c:pt idx="49374">
                  <c:v>1.0019225</c:v>
                </c:pt>
                <c:pt idx="49375">
                  <c:v>1.0013783999999999</c:v>
                </c:pt>
                <c:pt idx="49376">
                  <c:v>1.0010387000000001</c:v>
                </c:pt>
                <c:pt idx="49377">
                  <c:v>0.99031760000000002</c:v>
                </c:pt>
                <c:pt idx="49378">
                  <c:v>0.99197789999999997</c:v>
                </c:pt>
                <c:pt idx="49379">
                  <c:v>0.97987013999999995</c:v>
                </c:pt>
                <c:pt idx="49380">
                  <c:v>0.99696010000000002</c:v>
                </c:pt>
                <c:pt idx="49381">
                  <c:v>0.99843530000000003</c:v>
                </c:pt>
                <c:pt idx="49382">
                  <c:v>0.99327224000000003</c:v>
                </c:pt>
                <c:pt idx="49383">
                  <c:v>0.9999709</c:v>
                </c:pt>
                <c:pt idx="49384">
                  <c:v>0.98956405999999997</c:v>
                </c:pt>
                <c:pt idx="49385">
                  <c:v>0.99801340000000005</c:v>
                </c:pt>
                <c:pt idx="49386">
                  <c:v>0.99009650000000005</c:v>
                </c:pt>
                <c:pt idx="49387">
                  <c:v>0.97446286999999998</c:v>
                </c:pt>
                <c:pt idx="49388">
                  <c:v>0.99955210000000005</c:v>
                </c:pt>
                <c:pt idx="49389">
                  <c:v>0.99745667000000005</c:v>
                </c:pt>
                <c:pt idx="49390">
                  <c:v>0.95795390000000002</c:v>
                </c:pt>
                <c:pt idx="49391">
                  <c:v>0.99991392999999995</c:v>
                </c:pt>
                <c:pt idx="49392">
                  <c:v>1.000497</c:v>
                </c:pt>
                <c:pt idx="49393">
                  <c:v>1.00007</c:v>
                </c:pt>
                <c:pt idx="49394">
                  <c:v>0.93816453</c:v>
                </c:pt>
                <c:pt idx="49395">
                  <c:v>1.0001458000000001</c:v>
                </c:pt>
                <c:pt idx="49396">
                  <c:v>1.0005527999999999</c:v>
                </c:pt>
                <c:pt idx="49397">
                  <c:v>1.0014122999999999</c:v>
                </c:pt>
                <c:pt idx="49398">
                  <c:v>0.99539639999999996</c:v>
                </c:pt>
                <c:pt idx="49399">
                  <c:v>0.94701725000000003</c:v>
                </c:pt>
                <c:pt idx="49400">
                  <c:v>0.99860380000000004</c:v>
                </c:pt>
                <c:pt idx="49401">
                  <c:v>0.98667660000000001</c:v>
                </c:pt>
                <c:pt idx="49402">
                  <c:v>0.99282574999999995</c:v>
                </c:pt>
                <c:pt idx="49403">
                  <c:v>0.98821760000000003</c:v>
                </c:pt>
                <c:pt idx="49404">
                  <c:v>0.98070692999999998</c:v>
                </c:pt>
                <c:pt idx="49405">
                  <c:v>0.99593330000000002</c:v>
                </c:pt>
                <c:pt idx="49406">
                  <c:v>0.97771759999999996</c:v>
                </c:pt>
                <c:pt idx="49407">
                  <c:v>0.94932499999999997</c:v>
                </c:pt>
                <c:pt idx="49408">
                  <c:v>0.993788</c:v>
                </c:pt>
                <c:pt idx="49409">
                  <c:v>0.99995255000000005</c:v>
                </c:pt>
                <c:pt idx="49410">
                  <c:v>1.0003165999999999</c:v>
                </c:pt>
                <c:pt idx="49411">
                  <c:v>0.98611932999999996</c:v>
                </c:pt>
                <c:pt idx="49412">
                  <c:v>0.9872978</c:v>
                </c:pt>
                <c:pt idx="49413">
                  <c:v>0.94867646999999999</c:v>
                </c:pt>
                <c:pt idx="49414">
                  <c:v>0.98784819999999995</c:v>
                </c:pt>
                <c:pt idx="49415">
                  <c:v>0.97042644</c:v>
                </c:pt>
                <c:pt idx="49416">
                  <c:v>0.98333009999999998</c:v>
                </c:pt>
                <c:pt idx="49417">
                  <c:v>0.93226427000000001</c:v>
                </c:pt>
                <c:pt idx="49418">
                  <c:v>1.0005767000000001</c:v>
                </c:pt>
                <c:pt idx="49419">
                  <c:v>0.98363469999999997</c:v>
                </c:pt>
                <c:pt idx="49420">
                  <c:v>0.99583719999999998</c:v>
                </c:pt>
                <c:pt idx="49421">
                  <c:v>0.98218539999999999</c:v>
                </c:pt>
                <c:pt idx="49422">
                  <c:v>1.0019096000000001</c:v>
                </c:pt>
                <c:pt idx="49423">
                  <c:v>0.99557203000000005</c:v>
                </c:pt>
                <c:pt idx="49424">
                  <c:v>0.98910160000000003</c:v>
                </c:pt>
                <c:pt idx="49425">
                  <c:v>0.98627770000000003</c:v>
                </c:pt>
                <c:pt idx="49426">
                  <c:v>0.99917096000000005</c:v>
                </c:pt>
                <c:pt idx="49427">
                  <c:v>0.98372656000000003</c:v>
                </c:pt>
                <c:pt idx="49428">
                  <c:v>1.0000880000000001</c:v>
                </c:pt>
                <c:pt idx="49429">
                  <c:v>0.99980044000000001</c:v>
                </c:pt>
                <c:pt idx="49430">
                  <c:v>0.99913764000000005</c:v>
                </c:pt>
                <c:pt idx="49431">
                  <c:v>0.99465513000000005</c:v>
                </c:pt>
                <c:pt idx="49432">
                  <c:v>0.9835083</c:v>
                </c:pt>
                <c:pt idx="49433">
                  <c:v>0.95688534000000003</c:v>
                </c:pt>
                <c:pt idx="49434">
                  <c:v>1.0001332999999999</c:v>
                </c:pt>
                <c:pt idx="49435">
                  <c:v>0.99790060000000003</c:v>
                </c:pt>
                <c:pt idx="49436">
                  <c:v>1.0001842999999999</c:v>
                </c:pt>
                <c:pt idx="49437">
                  <c:v>1.0002944</c:v>
                </c:pt>
                <c:pt idx="49438">
                  <c:v>0.99084324000000001</c:v>
                </c:pt>
                <c:pt idx="49439">
                  <c:v>0.99683319999999997</c:v>
                </c:pt>
                <c:pt idx="49440">
                  <c:v>0.89252129999999996</c:v>
                </c:pt>
                <c:pt idx="49441">
                  <c:v>0.99331429999999998</c:v>
                </c:pt>
                <c:pt idx="49442">
                  <c:v>1.0010622</c:v>
                </c:pt>
                <c:pt idx="49443">
                  <c:v>0.99873363999999998</c:v>
                </c:pt>
                <c:pt idx="49444">
                  <c:v>0.97774315000000001</c:v>
                </c:pt>
                <c:pt idx="49445">
                  <c:v>0.99313693999999997</c:v>
                </c:pt>
                <c:pt idx="49446">
                  <c:v>0.99947613000000002</c:v>
                </c:pt>
                <c:pt idx="49447">
                  <c:v>0.99463796999999998</c:v>
                </c:pt>
                <c:pt idx="49448">
                  <c:v>0.99438789999999999</c:v>
                </c:pt>
                <c:pt idx="49449">
                  <c:v>0.9702501</c:v>
                </c:pt>
                <c:pt idx="49450">
                  <c:v>0.99962914000000003</c:v>
                </c:pt>
                <c:pt idx="49451">
                  <c:v>0.97736674999999995</c:v>
                </c:pt>
                <c:pt idx="49452">
                  <c:v>1.0035240000000001</c:v>
                </c:pt>
                <c:pt idx="49453">
                  <c:v>0.97281850000000003</c:v>
                </c:pt>
                <c:pt idx="49454">
                  <c:v>0.97838985999999994</c:v>
                </c:pt>
                <c:pt idx="49455">
                  <c:v>1.0008062</c:v>
                </c:pt>
                <c:pt idx="49456">
                  <c:v>1.0008351</c:v>
                </c:pt>
                <c:pt idx="49457">
                  <c:v>1.0010049000000001</c:v>
                </c:pt>
                <c:pt idx="49458">
                  <c:v>0.97794663999999998</c:v>
                </c:pt>
                <c:pt idx="49459">
                  <c:v>0.99647355000000004</c:v>
                </c:pt>
                <c:pt idx="49460">
                  <c:v>1.0001842999999999</c:v>
                </c:pt>
                <c:pt idx="49461">
                  <c:v>0.99823890000000004</c:v>
                </c:pt>
                <c:pt idx="49462">
                  <c:v>0.98394143999999994</c:v>
                </c:pt>
                <c:pt idx="49463">
                  <c:v>0.95604860000000003</c:v>
                </c:pt>
                <c:pt idx="49464">
                  <c:v>1.0030576</c:v>
                </c:pt>
                <c:pt idx="49465">
                  <c:v>1.0002024</c:v>
                </c:pt>
                <c:pt idx="49466">
                  <c:v>0.99313220000000002</c:v>
                </c:pt>
                <c:pt idx="49467">
                  <c:v>0.99902979999999997</c:v>
                </c:pt>
                <c:pt idx="49468">
                  <c:v>0.99796253000000001</c:v>
                </c:pt>
                <c:pt idx="49469">
                  <c:v>0.99136740000000001</c:v>
                </c:pt>
                <c:pt idx="49470">
                  <c:v>0.9999825</c:v>
                </c:pt>
                <c:pt idx="49471">
                  <c:v>0.97037799999999996</c:v>
                </c:pt>
                <c:pt idx="49472">
                  <c:v>0.99707042999999995</c:v>
                </c:pt>
                <c:pt idx="49473">
                  <c:v>1.0002123000000001</c:v>
                </c:pt>
                <c:pt idx="49474">
                  <c:v>0.9968939</c:v>
                </c:pt>
                <c:pt idx="49475">
                  <c:v>1.0020456</c:v>
                </c:pt>
                <c:pt idx="49476">
                  <c:v>0.95937850000000002</c:v>
                </c:pt>
                <c:pt idx="49477">
                  <c:v>0.99927544999999995</c:v>
                </c:pt>
                <c:pt idx="49478">
                  <c:v>0.97941047000000003</c:v>
                </c:pt>
                <c:pt idx="49479">
                  <c:v>0.99104345000000005</c:v>
                </c:pt>
                <c:pt idx="49480">
                  <c:v>0.96702730000000003</c:v>
                </c:pt>
                <c:pt idx="49481">
                  <c:v>0.99972309999999998</c:v>
                </c:pt>
                <c:pt idx="49482">
                  <c:v>0.99807809999999997</c:v>
                </c:pt>
                <c:pt idx="49483">
                  <c:v>0.96178640000000004</c:v>
                </c:pt>
                <c:pt idx="49484">
                  <c:v>0.99781249999999999</c:v>
                </c:pt>
                <c:pt idx="49485">
                  <c:v>0.97623294999999999</c:v>
                </c:pt>
                <c:pt idx="49486">
                  <c:v>0.97918810000000001</c:v>
                </c:pt>
                <c:pt idx="49487">
                  <c:v>0.96000019999999997</c:v>
                </c:pt>
                <c:pt idx="49488">
                  <c:v>1.0000252000000001</c:v>
                </c:pt>
                <c:pt idx="49489">
                  <c:v>1.0008216999999999</c:v>
                </c:pt>
                <c:pt idx="49490">
                  <c:v>0.99981880000000001</c:v>
                </c:pt>
                <c:pt idx="49491">
                  <c:v>1.0000340000000001</c:v>
                </c:pt>
                <c:pt idx="49492">
                  <c:v>1.0005369</c:v>
                </c:pt>
                <c:pt idx="49493">
                  <c:v>1.0016301000000001</c:v>
                </c:pt>
                <c:pt idx="49494">
                  <c:v>1.0012748</c:v>
                </c:pt>
                <c:pt idx="49495">
                  <c:v>1.0018288</c:v>
                </c:pt>
                <c:pt idx="49496">
                  <c:v>1.0017849999999999</c:v>
                </c:pt>
                <c:pt idx="49497">
                  <c:v>0.99283920000000003</c:v>
                </c:pt>
                <c:pt idx="49498">
                  <c:v>0.98385999999999996</c:v>
                </c:pt>
                <c:pt idx="49499">
                  <c:v>0.99483710000000003</c:v>
                </c:pt>
                <c:pt idx="49500">
                  <c:v>1.0003333999999999</c:v>
                </c:pt>
                <c:pt idx="49501">
                  <c:v>1.0012519</c:v>
                </c:pt>
                <c:pt idx="49502">
                  <c:v>0.98793600000000004</c:v>
                </c:pt>
                <c:pt idx="49503">
                  <c:v>0.96840970000000004</c:v>
                </c:pt>
                <c:pt idx="49504">
                  <c:v>1.0019258</c:v>
                </c:pt>
                <c:pt idx="49505">
                  <c:v>0.99954240000000005</c:v>
                </c:pt>
                <c:pt idx="49506">
                  <c:v>0.98887519999999995</c:v>
                </c:pt>
                <c:pt idx="49507">
                  <c:v>0.99971790000000005</c:v>
                </c:pt>
                <c:pt idx="49508">
                  <c:v>1.0010597999999999</c:v>
                </c:pt>
                <c:pt idx="49509">
                  <c:v>1.0006126</c:v>
                </c:pt>
                <c:pt idx="49510">
                  <c:v>0.99465084000000004</c:v>
                </c:pt>
                <c:pt idx="49511">
                  <c:v>0.99287015000000001</c:v>
                </c:pt>
                <c:pt idx="49512">
                  <c:v>0.99750119999999998</c:v>
                </c:pt>
                <c:pt idx="49513">
                  <c:v>0.98685179999999995</c:v>
                </c:pt>
                <c:pt idx="49514">
                  <c:v>0.90783860000000005</c:v>
                </c:pt>
                <c:pt idx="49515">
                  <c:v>0.99870305999999998</c:v>
                </c:pt>
                <c:pt idx="49516">
                  <c:v>0.99925463999999997</c:v>
                </c:pt>
                <c:pt idx="49517">
                  <c:v>0.99946933999999998</c:v>
                </c:pt>
                <c:pt idx="49518">
                  <c:v>0.92074984000000004</c:v>
                </c:pt>
                <c:pt idx="49519">
                  <c:v>1.0011669000000001</c:v>
                </c:pt>
                <c:pt idx="49520">
                  <c:v>0.99681920000000002</c:v>
                </c:pt>
                <c:pt idx="49521">
                  <c:v>1.0006014000000001</c:v>
                </c:pt>
                <c:pt idx="49522">
                  <c:v>0.9821609</c:v>
                </c:pt>
                <c:pt idx="49523">
                  <c:v>0.95447755000000001</c:v>
                </c:pt>
                <c:pt idx="49524">
                  <c:v>0.99395549999999999</c:v>
                </c:pt>
                <c:pt idx="49525">
                  <c:v>1.000526</c:v>
                </c:pt>
                <c:pt idx="49526">
                  <c:v>1.0030201999999999</c:v>
                </c:pt>
                <c:pt idx="49527">
                  <c:v>0.99772830000000001</c:v>
                </c:pt>
                <c:pt idx="49528">
                  <c:v>0.98121020000000003</c:v>
                </c:pt>
                <c:pt idx="49529">
                  <c:v>0.99738884000000005</c:v>
                </c:pt>
                <c:pt idx="49530">
                  <c:v>0.99519502999999998</c:v>
                </c:pt>
                <c:pt idx="49531">
                  <c:v>0.99240209999999995</c:v>
                </c:pt>
                <c:pt idx="49532">
                  <c:v>0.99171529999999997</c:v>
                </c:pt>
                <c:pt idx="49533">
                  <c:v>1.0006907</c:v>
                </c:pt>
                <c:pt idx="49534">
                  <c:v>1.0005371999999999</c:v>
                </c:pt>
                <c:pt idx="49535">
                  <c:v>0.99657620000000002</c:v>
                </c:pt>
                <c:pt idx="49536">
                  <c:v>0.99926512999999995</c:v>
                </c:pt>
                <c:pt idx="49537">
                  <c:v>0.99978363999999997</c:v>
                </c:pt>
                <c:pt idx="49538">
                  <c:v>0.99837319999999996</c:v>
                </c:pt>
                <c:pt idx="49539">
                  <c:v>0.99842565999999999</c:v>
                </c:pt>
                <c:pt idx="49540">
                  <c:v>0.99744593999999998</c:v>
                </c:pt>
                <c:pt idx="49541">
                  <c:v>1.0024721999999999</c:v>
                </c:pt>
                <c:pt idx="49542">
                  <c:v>1.0014262</c:v>
                </c:pt>
                <c:pt idx="49543">
                  <c:v>1.0009385</c:v>
                </c:pt>
                <c:pt idx="49544">
                  <c:v>0.98306640000000001</c:v>
                </c:pt>
                <c:pt idx="49545">
                  <c:v>1.0004042</c:v>
                </c:pt>
                <c:pt idx="49546">
                  <c:v>0.97559899999999999</c:v>
                </c:pt>
                <c:pt idx="49547">
                  <c:v>1.0014841999999999</c:v>
                </c:pt>
                <c:pt idx="49548">
                  <c:v>0.99254390000000003</c:v>
                </c:pt>
                <c:pt idx="49549">
                  <c:v>1.0010489</c:v>
                </c:pt>
                <c:pt idx="49550">
                  <c:v>0.99311300000000002</c:v>
                </c:pt>
                <c:pt idx="49551">
                  <c:v>0.95948960000000005</c:v>
                </c:pt>
                <c:pt idx="49552">
                  <c:v>0.94617194000000004</c:v>
                </c:pt>
                <c:pt idx="49553">
                  <c:v>0.99978400000000001</c:v>
                </c:pt>
                <c:pt idx="49554">
                  <c:v>0.96786207000000002</c:v>
                </c:pt>
                <c:pt idx="49555">
                  <c:v>0.99361619999999995</c:v>
                </c:pt>
                <c:pt idx="49556">
                  <c:v>1.0008744000000001</c:v>
                </c:pt>
                <c:pt idx="49557">
                  <c:v>0.99812789999999996</c:v>
                </c:pt>
                <c:pt idx="49558">
                  <c:v>0.99845994000000005</c:v>
                </c:pt>
                <c:pt idx="49559">
                  <c:v>1.0012728</c:v>
                </c:pt>
                <c:pt idx="49560">
                  <c:v>1.0000321999999999</c:v>
                </c:pt>
                <c:pt idx="49561">
                  <c:v>0.99821203999999997</c:v>
                </c:pt>
                <c:pt idx="49562">
                  <c:v>0.99708399999999997</c:v>
                </c:pt>
                <c:pt idx="49563">
                  <c:v>0.97961545000000005</c:v>
                </c:pt>
                <c:pt idx="49564">
                  <c:v>0.99782919999999997</c:v>
                </c:pt>
                <c:pt idx="49565">
                  <c:v>0.98042949999999995</c:v>
                </c:pt>
                <c:pt idx="49566">
                  <c:v>0.98794179999999998</c:v>
                </c:pt>
                <c:pt idx="49567">
                  <c:v>0.98225620000000002</c:v>
                </c:pt>
                <c:pt idx="49568">
                  <c:v>0.99276399999999998</c:v>
                </c:pt>
                <c:pt idx="49569">
                  <c:v>0.99976120000000002</c:v>
                </c:pt>
                <c:pt idx="49570">
                  <c:v>0.99919919999999995</c:v>
                </c:pt>
                <c:pt idx="49571">
                  <c:v>1.0004827999999999</c:v>
                </c:pt>
                <c:pt idx="49572">
                  <c:v>0.99207634</c:v>
                </c:pt>
                <c:pt idx="49573">
                  <c:v>0.98393280000000005</c:v>
                </c:pt>
                <c:pt idx="49574">
                  <c:v>0.99156140000000004</c:v>
                </c:pt>
                <c:pt idx="49575">
                  <c:v>0.99962289999999998</c:v>
                </c:pt>
                <c:pt idx="49576">
                  <c:v>0.98668</c:v>
                </c:pt>
                <c:pt idx="49577">
                  <c:v>1.0005226</c:v>
                </c:pt>
                <c:pt idx="49578">
                  <c:v>1.0018887999999999</c:v>
                </c:pt>
                <c:pt idx="49579">
                  <c:v>0.98717712999999996</c:v>
                </c:pt>
                <c:pt idx="49580">
                  <c:v>0.99758433999999996</c:v>
                </c:pt>
                <c:pt idx="49581">
                  <c:v>0.99375075000000002</c:v>
                </c:pt>
                <c:pt idx="49582">
                  <c:v>0.98955879999999996</c:v>
                </c:pt>
                <c:pt idx="49583">
                  <c:v>1.0001842999999999</c:v>
                </c:pt>
                <c:pt idx="49584">
                  <c:v>0.99998933000000001</c:v>
                </c:pt>
                <c:pt idx="49585">
                  <c:v>1.0001842999999999</c:v>
                </c:pt>
                <c:pt idx="49586">
                  <c:v>1.0009984000000001</c:v>
                </c:pt>
                <c:pt idx="49587">
                  <c:v>0.97796939999999999</c:v>
                </c:pt>
                <c:pt idx="49588">
                  <c:v>0.99423709999999998</c:v>
                </c:pt>
                <c:pt idx="49589">
                  <c:v>0.99919164000000005</c:v>
                </c:pt>
                <c:pt idx="49590">
                  <c:v>0.99839436999999998</c:v>
                </c:pt>
                <c:pt idx="49591">
                  <c:v>0.97500014000000002</c:v>
                </c:pt>
                <c:pt idx="49592">
                  <c:v>1.0003165000000001</c:v>
                </c:pt>
                <c:pt idx="49593">
                  <c:v>0.98054620000000003</c:v>
                </c:pt>
                <c:pt idx="49594">
                  <c:v>0.97744260000000005</c:v>
                </c:pt>
                <c:pt idx="49595">
                  <c:v>1.0010843</c:v>
                </c:pt>
                <c:pt idx="49596">
                  <c:v>0.99710639999999995</c:v>
                </c:pt>
                <c:pt idx="49597">
                  <c:v>0.99132750000000003</c:v>
                </c:pt>
                <c:pt idx="49598">
                  <c:v>0.99750329999999998</c:v>
                </c:pt>
                <c:pt idx="49599">
                  <c:v>1.0001587999999999</c:v>
                </c:pt>
                <c:pt idx="49600">
                  <c:v>0.99978060000000002</c:v>
                </c:pt>
                <c:pt idx="49601">
                  <c:v>1.0006564</c:v>
                </c:pt>
                <c:pt idx="49602">
                  <c:v>0.99913370000000001</c:v>
                </c:pt>
                <c:pt idx="49603">
                  <c:v>0.98841299999999999</c:v>
                </c:pt>
                <c:pt idx="49604">
                  <c:v>0.99918879999999999</c:v>
                </c:pt>
                <c:pt idx="49605">
                  <c:v>0.98545872999999995</c:v>
                </c:pt>
                <c:pt idx="49606">
                  <c:v>0.97245740000000003</c:v>
                </c:pt>
                <c:pt idx="49607">
                  <c:v>0.98543950000000002</c:v>
                </c:pt>
                <c:pt idx="49608">
                  <c:v>0.99745379999999995</c:v>
                </c:pt>
                <c:pt idx="49609">
                  <c:v>0.99777530000000003</c:v>
                </c:pt>
                <c:pt idx="49610">
                  <c:v>0.99970983999999996</c:v>
                </c:pt>
                <c:pt idx="49611">
                  <c:v>0.98965829999999999</c:v>
                </c:pt>
                <c:pt idx="49612">
                  <c:v>0.99998706999999998</c:v>
                </c:pt>
                <c:pt idx="49613">
                  <c:v>0.8775039</c:v>
                </c:pt>
                <c:pt idx="49614">
                  <c:v>0.98958986999999998</c:v>
                </c:pt>
                <c:pt idx="49615">
                  <c:v>0.99672340000000004</c:v>
                </c:pt>
                <c:pt idx="49616">
                  <c:v>0.95008760000000003</c:v>
                </c:pt>
                <c:pt idx="49617">
                  <c:v>1.0001409000000001</c:v>
                </c:pt>
                <c:pt idx="49618">
                  <c:v>0.99970274999999997</c:v>
                </c:pt>
                <c:pt idx="49619">
                  <c:v>0.99584424000000005</c:v>
                </c:pt>
                <c:pt idx="49620">
                  <c:v>0.99361056000000003</c:v>
                </c:pt>
                <c:pt idx="49621">
                  <c:v>0.97753303999999996</c:v>
                </c:pt>
                <c:pt idx="49622">
                  <c:v>1.0003818</c:v>
                </c:pt>
                <c:pt idx="49623">
                  <c:v>1.0010678</c:v>
                </c:pt>
                <c:pt idx="49624">
                  <c:v>1.0001941000000001</c:v>
                </c:pt>
                <c:pt idx="49625">
                  <c:v>0.97880489999999998</c:v>
                </c:pt>
                <c:pt idx="49626">
                  <c:v>0.99195986999999997</c:v>
                </c:pt>
                <c:pt idx="49627">
                  <c:v>0.99614966000000005</c:v>
                </c:pt>
                <c:pt idx="49628">
                  <c:v>0.98623525999999995</c:v>
                </c:pt>
                <c:pt idx="49629">
                  <c:v>1.0016905</c:v>
                </c:pt>
                <c:pt idx="49630">
                  <c:v>0.9408879</c:v>
                </c:pt>
                <c:pt idx="49631">
                  <c:v>0.99988849999999996</c:v>
                </c:pt>
                <c:pt idx="49632">
                  <c:v>1.0004462999999999</c:v>
                </c:pt>
                <c:pt idx="49633">
                  <c:v>1.0002944</c:v>
                </c:pt>
                <c:pt idx="49634">
                  <c:v>1.0001842999999999</c:v>
                </c:pt>
                <c:pt idx="49635">
                  <c:v>0.99390835</c:v>
                </c:pt>
                <c:pt idx="49636">
                  <c:v>0.99751250000000002</c:v>
                </c:pt>
                <c:pt idx="49637">
                  <c:v>0.98993900000000001</c:v>
                </c:pt>
                <c:pt idx="49638">
                  <c:v>0.99911875000000006</c:v>
                </c:pt>
                <c:pt idx="49639">
                  <c:v>1.0001297</c:v>
                </c:pt>
                <c:pt idx="49640">
                  <c:v>0.97094570000000002</c:v>
                </c:pt>
                <c:pt idx="49641">
                  <c:v>0.99075484000000003</c:v>
                </c:pt>
                <c:pt idx="49642">
                  <c:v>1.0184015</c:v>
                </c:pt>
                <c:pt idx="49643">
                  <c:v>1.0028826</c:v>
                </c:pt>
                <c:pt idx="49644">
                  <c:v>1.0001678000000001</c:v>
                </c:pt>
                <c:pt idx="49645">
                  <c:v>1.0011017</c:v>
                </c:pt>
                <c:pt idx="49646">
                  <c:v>1.0002983000000001</c:v>
                </c:pt>
                <c:pt idx="49647">
                  <c:v>0.99688244000000004</c:v>
                </c:pt>
                <c:pt idx="49648">
                  <c:v>0.99799543999999996</c:v>
                </c:pt>
                <c:pt idx="49649">
                  <c:v>0.99170930000000002</c:v>
                </c:pt>
                <c:pt idx="49650">
                  <c:v>0.98707880000000003</c:v>
                </c:pt>
                <c:pt idx="49651">
                  <c:v>0.99733170000000004</c:v>
                </c:pt>
                <c:pt idx="49652">
                  <c:v>0.98783529999999997</c:v>
                </c:pt>
                <c:pt idx="49653">
                  <c:v>1.0003531999999999</c:v>
                </c:pt>
                <c:pt idx="49654">
                  <c:v>0.95325800000000005</c:v>
                </c:pt>
                <c:pt idx="49655">
                  <c:v>0.98807929999999999</c:v>
                </c:pt>
                <c:pt idx="49656">
                  <c:v>0.98111707000000004</c:v>
                </c:pt>
                <c:pt idx="49657">
                  <c:v>0.99688060000000001</c:v>
                </c:pt>
                <c:pt idx="49658">
                  <c:v>1.0017011</c:v>
                </c:pt>
                <c:pt idx="49659">
                  <c:v>1.0015769000000001</c:v>
                </c:pt>
                <c:pt idx="49660">
                  <c:v>0.99175066000000001</c:v>
                </c:pt>
                <c:pt idx="49661">
                  <c:v>0.99208236000000005</c:v>
                </c:pt>
                <c:pt idx="49662">
                  <c:v>0.99749339999999997</c:v>
                </c:pt>
                <c:pt idx="49663">
                  <c:v>0.99099535000000005</c:v>
                </c:pt>
                <c:pt idx="49664">
                  <c:v>1.0016853999999999</c:v>
                </c:pt>
                <c:pt idx="49665">
                  <c:v>0.99386143999999998</c:v>
                </c:pt>
                <c:pt idx="49666">
                  <c:v>0.98894649999999995</c:v>
                </c:pt>
                <c:pt idx="49667">
                  <c:v>0.99724495000000002</c:v>
                </c:pt>
                <c:pt idx="49668">
                  <c:v>0.98875000000000002</c:v>
                </c:pt>
                <c:pt idx="49669">
                  <c:v>0.97834325</c:v>
                </c:pt>
                <c:pt idx="49670">
                  <c:v>0.95504886</c:v>
                </c:pt>
                <c:pt idx="49671">
                  <c:v>1.0002711</c:v>
                </c:pt>
                <c:pt idx="49672">
                  <c:v>0.98547554000000004</c:v>
                </c:pt>
                <c:pt idx="49673">
                  <c:v>1.0002934999999999</c:v>
                </c:pt>
                <c:pt idx="49674">
                  <c:v>0.93094779999999999</c:v>
                </c:pt>
                <c:pt idx="49675">
                  <c:v>1.0001842999999999</c:v>
                </c:pt>
                <c:pt idx="49676">
                  <c:v>0.98878790000000005</c:v>
                </c:pt>
                <c:pt idx="49677">
                  <c:v>0.9922841</c:v>
                </c:pt>
                <c:pt idx="49678">
                  <c:v>0.96433820000000003</c:v>
                </c:pt>
                <c:pt idx="49679">
                  <c:v>0.99078345000000001</c:v>
                </c:pt>
                <c:pt idx="49680">
                  <c:v>0.99893200000000004</c:v>
                </c:pt>
                <c:pt idx="49681">
                  <c:v>0.99991390000000002</c:v>
                </c:pt>
                <c:pt idx="49682">
                  <c:v>0.99669563999999999</c:v>
                </c:pt>
                <c:pt idx="49683">
                  <c:v>1.0002563</c:v>
                </c:pt>
                <c:pt idx="49684">
                  <c:v>0.99781229999999999</c:v>
                </c:pt>
                <c:pt idx="49685">
                  <c:v>1.0031428</c:v>
                </c:pt>
                <c:pt idx="49686">
                  <c:v>0.98845225999999997</c:v>
                </c:pt>
                <c:pt idx="49687">
                  <c:v>0.99524239999999997</c:v>
                </c:pt>
                <c:pt idx="49688">
                  <c:v>0.9890099</c:v>
                </c:pt>
                <c:pt idx="49689">
                  <c:v>1.0011705</c:v>
                </c:pt>
                <c:pt idx="49690">
                  <c:v>1.0019141</c:v>
                </c:pt>
                <c:pt idx="49691">
                  <c:v>0.99530830000000003</c:v>
                </c:pt>
                <c:pt idx="49692">
                  <c:v>0.99186549999999996</c:v>
                </c:pt>
                <c:pt idx="49693">
                  <c:v>0.9980426</c:v>
                </c:pt>
                <c:pt idx="49694">
                  <c:v>0.97296315</c:v>
                </c:pt>
                <c:pt idx="49695">
                  <c:v>1.0004900999999999</c:v>
                </c:pt>
                <c:pt idx="49696">
                  <c:v>1.0020186</c:v>
                </c:pt>
                <c:pt idx="49697">
                  <c:v>0.99638099999999996</c:v>
                </c:pt>
                <c:pt idx="49698">
                  <c:v>0.98340740000000004</c:v>
                </c:pt>
                <c:pt idx="49699">
                  <c:v>0.93638359999999998</c:v>
                </c:pt>
                <c:pt idx="49700">
                  <c:v>0.99866253000000005</c:v>
                </c:pt>
                <c:pt idx="49701">
                  <c:v>0.99065380000000003</c:v>
                </c:pt>
                <c:pt idx="49702">
                  <c:v>1.0015712999999999</c:v>
                </c:pt>
                <c:pt idx="49703">
                  <c:v>0.94614609999999999</c:v>
                </c:pt>
                <c:pt idx="49704">
                  <c:v>1.0010082</c:v>
                </c:pt>
                <c:pt idx="49705">
                  <c:v>0.94196590000000002</c:v>
                </c:pt>
                <c:pt idx="49706">
                  <c:v>0.99927500000000002</c:v>
                </c:pt>
                <c:pt idx="49707">
                  <c:v>0.99890049999999997</c:v>
                </c:pt>
                <c:pt idx="49708">
                  <c:v>0.99207769999999995</c:v>
                </c:pt>
                <c:pt idx="49709">
                  <c:v>0.99500686000000005</c:v>
                </c:pt>
                <c:pt idx="49710">
                  <c:v>0.99938344999999995</c:v>
                </c:pt>
                <c:pt idx="49711">
                  <c:v>0.9913324</c:v>
                </c:pt>
                <c:pt idx="49712">
                  <c:v>0.99947613000000002</c:v>
                </c:pt>
                <c:pt idx="49713">
                  <c:v>1.0001698000000001</c:v>
                </c:pt>
                <c:pt idx="49714">
                  <c:v>0.99519192999999995</c:v>
                </c:pt>
                <c:pt idx="49715">
                  <c:v>0.99235605999999998</c:v>
                </c:pt>
                <c:pt idx="49716">
                  <c:v>0.97131734999999997</c:v>
                </c:pt>
                <c:pt idx="49717">
                  <c:v>0.99643999999999999</c:v>
                </c:pt>
                <c:pt idx="49718">
                  <c:v>0.98462265999999998</c:v>
                </c:pt>
                <c:pt idx="49719">
                  <c:v>0.99559735999999999</c:v>
                </c:pt>
                <c:pt idx="49720">
                  <c:v>0.98467539999999998</c:v>
                </c:pt>
                <c:pt idx="49721">
                  <c:v>0.99787570000000003</c:v>
                </c:pt>
                <c:pt idx="49722">
                  <c:v>0.96604000000000001</c:v>
                </c:pt>
                <c:pt idx="49723">
                  <c:v>1.0006071000000001</c:v>
                </c:pt>
                <c:pt idx="49724">
                  <c:v>0.99857664000000002</c:v>
                </c:pt>
                <c:pt idx="49725">
                  <c:v>0.99954354999999995</c:v>
                </c:pt>
                <c:pt idx="49726">
                  <c:v>0.99957346999999996</c:v>
                </c:pt>
                <c:pt idx="49727">
                  <c:v>1.0008214</c:v>
                </c:pt>
                <c:pt idx="49728">
                  <c:v>0.98391943999999998</c:v>
                </c:pt>
                <c:pt idx="49729">
                  <c:v>0.98464470000000004</c:v>
                </c:pt>
                <c:pt idx="49730">
                  <c:v>1.0014331000000001</c:v>
                </c:pt>
                <c:pt idx="49731">
                  <c:v>0.99935980000000002</c:v>
                </c:pt>
                <c:pt idx="49732">
                  <c:v>0.98906939999999999</c:v>
                </c:pt>
                <c:pt idx="49733">
                  <c:v>0.98998330000000001</c:v>
                </c:pt>
                <c:pt idx="49734">
                  <c:v>0.98088896000000003</c:v>
                </c:pt>
                <c:pt idx="49735">
                  <c:v>0.99882150000000003</c:v>
                </c:pt>
                <c:pt idx="49736">
                  <c:v>0.99861526</c:v>
                </c:pt>
                <c:pt idx="49737">
                  <c:v>1.0003017000000001</c:v>
                </c:pt>
                <c:pt idx="49738">
                  <c:v>0.99908423000000002</c:v>
                </c:pt>
                <c:pt idx="49739">
                  <c:v>0.99271894000000005</c:v>
                </c:pt>
                <c:pt idx="49740">
                  <c:v>0.99977850000000001</c:v>
                </c:pt>
                <c:pt idx="49741">
                  <c:v>0.99407535999999996</c:v>
                </c:pt>
                <c:pt idx="49742">
                  <c:v>0.99955236999999997</c:v>
                </c:pt>
                <c:pt idx="49743">
                  <c:v>0.97882999999999998</c:v>
                </c:pt>
                <c:pt idx="49744">
                  <c:v>0.99203896999999996</c:v>
                </c:pt>
                <c:pt idx="49745">
                  <c:v>0.99300310000000003</c:v>
                </c:pt>
                <c:pt idx="49746">
                  <c:v>0.99202049999999997</c:v>
                </c:pt>
                <c:pt idx="49747">
                  <c:v>0.98890069999999997</c:v>
                </c:pt>
                <c:pt idx="49748">
                  <c:v>0.96927589999999997</c:v>
                </c:pt>
                <c:pt idx="49749">
                  <c:v>0.98359333999999998</c:v>
                </c:pt>
                <c:pt idx="49750">
                  <c:v>0.99964576999999999</c:v>
                </c:pt>
                <c:pt idx="49751">
                  <c:v>0.98849759999999998</c:v>
                </c:pt>
                <c:pt idx="49752">
                  <c:v>1.0022647</c:v>
                </c:pt>
                <c:pt idx="49753">
                  <c:v>0.99827220000000005</c:v>
                </c:pt>
                <c:pt idx="49754">
                  <c:v>1.000885</c:v>
                </c:pt>
                <c:pt idx="49755">
                  <c:v>0.99823059999999997</c:v>
                </c:pt>
                <c:pt idx="49756">
                  <c:v>1.0001502</c:v>
                </c:pt>
                <c:pt idx="49757">
                  <c:v>0.99914354000000005</c:v>
                </c:pt>
                <c:pt idx="49758">
                  <c:v>0.99636659999999999</c:v>
                </c:pt>
                <c:pt idx="49759">
                  <c:v>0.99933046000000003</c:v>
                </c:pt>
                <c:pt idx="49760">
                  <c:v>0.99654560000000003</c:v>
                </c:pt>
                <c:pt idx="49761">
                  <c:v>0.99992144000000005</c:v>
                </c:pt>
                <c:pt idx="49762">
                  <c:v>0.99750139999999998</c:v>
                </c:pt>
                <c:pt idx="49763">
                  <c:v>1.0016247</c:v>
                </c:pt>
                <c:pt idx="49764">
                  <c:v>1.0050345999999999</c:v>
                </c:pt>
                <c:pt idx="49765">
                  <c:v>0.99124926000000002</c:v>
                </c:pt>
                <c:pt idx="49766">
                  <c:v>1.0012851</c:v>
                </c:pt>
                <c:pt idx="49767">
                  <c:v>0.98866189999999998</c:v>
                </c:pt>
                <c:pt idx="49768">
                  <c:v>1.0007234</c:v>
                </c:pt>
                <c:pt idx="49769">
                  <c:v>0.95212746000000004</c:v>
                </c:pt>
                <c:pt idx="49770">
                  <c:v>0.98794925</c:v>
                </c:pt>
                <c:pt idx="49771">
                  <c:v>0.99338185999999995</c:v>
                </c:pt>
                <c:pt idx="49772">
                  <c:v>1.0008779999999999</c:v>
                </c:pt>
                <c:pt idx="49773">
                  <c:v>0.99537176000000005</c:v>
                </c:pt>
                <c:pt idx="49774">
                  <c:v>0.98192650000000004</c:v>
                </c:pt>
                <c:pt idx="49775">
                  <c:v>1.0018849999999999</c:v>
                </c:pt>
                <c:pt idx="49776">
                  <c:v>0.99936349999999996</c:v>
                </c:pt>
                <c:pt idx="49777">
                  <c:v>0.99045369999999999</c:v>
                </c:pt>
                <c:pt idx="49778">
                  <c:v>1.0015478</c:v>
                </c:pt>
                <c:pt idx="49779">
                  <c:v>0.9551132</c:v>
                </c:pt>
                <c:pt idx="49780">
                  <c:v>1.0025331</c:v>
                </c:pt>
                <c:pt idx="49781">
                  <c:v>0.99178869999999997</c:v>
                </c:pt>
                <c:pt idx="49782">
                  <c:v>1.0005945999999999</c:v>
                </c:pt>
                <c:pt idx="49783">
                  <c:v>0.94577440000000002</c:v>
                </c:pt>
                <c:pt idx="49784">
                  <c:v>0.99073710000000004</c:v>
                </c:pt>
                <c:pt idx="49785">
                  <c:v>0.97329650000000001</c:v>
                </c:pt>
                <c:pt idx="49786">
                  <c:v>1.0004101999999999</c:v>
                </c:pt>
                <c:pt idx="49787">
                  <c:v>0.99778449999999996</c:v>
                </c:pt>
                <c:pt idx="49788">
                  <c:v>0.98032280000000005</c:v>
                </c:pt>
                <c:pt idx="49789">
                  <c:v>0.9384131</c:v>
                </c:pt>
                <c:pt idx="49790">
                  <c:v>0.99997879999999995</c:v>
                </c:pt>
                <c:pt idx="49791">
                  <c:v>0.98589090000000001</c:v>
                </c:pt>
                <c:pt idx="49792">
                  <c:v>0.99326519999999996</c:v>
                </c:pt>
                <c:pt idx="49793">
                  <c:v>0.98369859999999998</c:v>
                </c:pt>
                <c:pt idx="49794">
                  <c:v>0.99816775000000002</c:v>
                </c:pt>
                <c:pt idx="49795">
                  <c:v>1.0007824999999999</c:v>
                </c:pt>
                <c:pt idx="49796">
                  <c:v>0.96651924</c:v>
                </c:pt>
                <c:pt idx="49797">
                  <c:v>0.99996512999999998</c:v>
                </c:pt>
                <c:pt idx="49798">
                  <c:v>1.0008436000000001</c:v>
                </c:pt>
                <c:pt idx="49799">
                  <c:v>0.97731849999999998</c:v>
                </c:pt>
                <c:pt idx="49800">
                  <c:v>0.99977539999999998</c:v>
                </c:pt>
                <c:pt idx="49801">
                  <c:v>1.0013338000000001</c:v>
                </c:pt>
                <c:pt idx="49802">
                  <c:v>1.0004215999999999</c:v>
                </c:pt>
                <c:pt idx="49803">
                  <c:v>1.0016943</c:v>
                </c:pt>
                <c:pt idx="49804">
                  <c:v>0.99974626</c:v>
                </c:pt>
                <c:pt idx="49805">
                  <c:v>1.0013505</c:v>
                </c:pt>
                <c:pt idx="49806">
                  <c:v>0.98586419999999997</c:v>
                </c:pt>
                <c:pt idx="49807">
                  <c:v>0.9978532</c:v>
                </c:pt>
                <c:pt idx="49808">
                  <c:v>0.97757190000000005</c:v>
                </c:pt>
                <c:pt idx="49809">
                  <c:v>0.99523050000000002</c:v>
                </c:pt>
                <c:pt idx="49810">
                  <c:v>0.99978040000000001</c:v>
                </c:pt>
                <c:pt idx="49811">
                  <c:v>0.97767709999999997</c:v>
                </c:pt>
                <c:pt idx="49812">
                  <c:v>0.98491627000000004</c:v>
                </c:pt>
                <c:pt idx="49813">
                  <c:v>0.99905029999999995</c:v>
                </c:pt>
                <c:pt idx="49814">
                  <c:v>1.0005919000000001</c:v>
                </c:pt>
                <c:pt idx="49815">
                  <c:v>1.0003575</c:v>
                </c:pt>
                <c:pt idx="49816">
                  <c:v>0.99957799999999997</c:v>
                </c:pt>
                <c:pt idx="49817">
                  <c:v>0.99127626000000002</c:v>
                </c:pt>
                <c:pt idx="49818">
                  <c:v>0.9888458</c:v>
                </c:pt>
                <c:pt idx="49819">
                  <c:v>1.0000340000000001</c:v>
                </c:pt>
                <c:pt idx="49820">
                  <c:v>1.0000279000000001</c:v>
                </c:pt>
                <c:pt idx="49821">
                  <c:v>0.99410209999999999</c:v>
                </c:pt>
                <c:pt idx="49822">
                  <c:v>0.98021232999999997</c:v>
                </c:pt>
                <c:pt idx="49823">
                  <c:v>0.99945015000000004</c:v>
                </c:pt>
                <c:pt idx="49824">
                  <c:v>0.98683690000000002</c:v>
                </c:pt>
                <c:pt idx="49825">
                  <c:v>0.99953749999999997</c:v>
                </c:pt>
                <c:pt idx="49826">
                  <c:v>0.99456840000000002</c:v>
                </c:pt>
                <c:pt idx="49827">
                  <c:v>1.0017073999999999</c:v>
                </c:pt>
                <c:pt idx="49828">
                  <c:v>1.0007547999999999</c:v>
                </c:pt>
                <c:pt idx="49829">
                  <c:v>0.97227490000000005</c:v>
                </c:pt>
                <c:pt idx="49830">
                  <c:v>0.98501163999999997</c:v>
                </c:pt>
                <c:pt idx="49831">
                  <c:v>0.9710763</c:v>
                </c:pt>
                <c:pt idx="49832">
                  <c:v>0.99155219999999999</c:v>
                </c:pt>
                <c:pt idx="49833">
                  <c:v>0.98874649999999997</c:v>
                </c:pt>
                <c:pt idx="49834">
                  <c:v>0.99711620000000001</c:v>
                </c:pt>
                <c:pt idx="49835">
                  <c:v>0.99614930000000002</c:v>
                </c:pt>
                <c:pt idx="49836">
                  <c:v>0.99067439999999996</c:v>
                </c:pt>
                <c:pt idx="49837">
                  <c:v>1.0017644000000001</c:v>
                </c:pt>
                <c:pt idx="49838">
                  <c:v>0.99813090000000004</c:v>
                </c:pt>
                <c:pt idx="49839">
                  <c:v>1.0004896000000001</c:v>
                </c:pt>
                <c:pt idx="49840">
                  <c:v>0.99817710000000004</c:v>
                </c:pt>
                <c:pt idx="49841">
                  <c:v>0.99939615000000004</c:v>
                </c:pt>
                <c:pt idx="49842">
                  <c:v>0.99992007000000005</c:v>
                </c:pt>
                <c:pt idx="49843">
                  <c:v>0.99679960000000001</c:v>
                </c:pt>
                <c:pt idx="49844">
                  <c:v>0.98546999999999996</c:v>
                </c:pt>
                <c:pt idx="49845">
                  <c:v>0.99477170000000004</c:v>
                </c:pt>
                <c:pt idx="49846">
                  <c:v>0.97827584000000001</c:v>
                </c:pt>
                <c:pt idx="49847">
                  <c:v>0.98552830000000002</c:v>
                </c:pt>
                <c:pt idx="49848">
                  <c:v>0.95648425999999998</c:v>
                </c:pt>
                <c:pt idx="49849">
                  <c:v>0.99844010000000005</c:v>
                </c:pt>
                <c:pt idx="49850">
                  <c:v>0.9993978</c:v>
                </c:pt>
                <c:pt idx="49851">
                  <c:v>0.9419997</c:v>
                </c:pt>
                <c:pt idx="49852">
                  <c:v>1.0009224000000001</c:v>
                </c:pt>
                <c:pt idx="49853">
                  <c:v>0.97329169999999998</c:v>
                </c:pt>
                <c:pt idx="49854">
                  <c:v>0.95509529999999998</c:v>
                </c:pt>
                <c:pt idx="49855">
                  <c:v>0.99245435000000004</c:v>
                </c:pt>
                <c:pt idx="49856">
                  <c:v>0.98863109999999998</c:v>
                </c:pt>
                <c:pt idx="49857">
                  <c:v>0.99930010000000002</c:v>
                </c:pt>
                <c:pt idx="49858">
                  <c:v>0.99989729999999999</c:v>
                </c:pt>
                <c:pt idx="49859">
                  <c:v>0.95913230000000005</c:v>
                </c:pt>
                <c:pt idx="49860">
                  <c:v>0.99274373000000005</c:v>
                </c:pt>
                <c:pt idx="49861">
                  <c:v>0.99092530000000001</c:v>
                </c:pt>
                <c:pt idx="49862">
                  <c:v>0.99806519999999999</c:v>
                </c:pt>
                <c:pt idx="49863">
                  <c:v>0.99869083999999997</c:v>
                </c:pt>
                <c:pt idx="49864">
                  <c:v>0.96560590000000002</c:v>
                </c:pt>
                <c:pt idx="49865">
                  <c:v>1.0013757000000001</c:v>
                </c:pt>
                <c:pt idx="49866">
                  <c:v>1.0009735</c:v>
                </c:pt>
                <c:pt idx="49867">
                  <c:v>0.99909455000000003</c:v>
                </c:pt>
                <c:pt idx="49868">
                  <c:v>1.0017518999999999</c:v>
                </c:pt>
                <c:pt idx="49869">
                  <c:v>0.97049070000000004</c:v>
                </c:pt>
                <c:pt idx="49870">
                  <c:v>0.99648577000000005</c:v>
                </c:pt>
                <c:pt idx="49871">
                  <c:v>0.99823470000000003</c:v>
                </c:pt>
                <c:pt idx="49872">
                  <c:v>0.99246230000000002</c:v>
                </c:pt>
                <c:pt idx="49873">
                  <c:v>0.98814290000000005</c:v>
                </c:pt>
                <c:pt idx="49874">
                  <c:v>1.0004194</c:v>
                </c:pt>
                <c:pt idx="49875">
                  <c:v>0.99714100000000006</c:v>
                </c:pt>
                <c:pt idx="49876">
                  <c:v>0.9994094</c:v>
                </c:pt>
                <c:pt idx="49877">
                  <c:v>0.98733484999999999</c:v>
                </c:pt>
                <c:pt idx="49878">
                  <c:v>0.99854310000000002</c:v>
                </c:pt>
                <c:pt idx="49879">
                  <c:v>0.97173226000000001</c:v>
                </c:pt>
                <c:pt idx="49880">
                  <c:v>1.0000340000000001</c:v>
                </c:pt>
                <c:pt idx="49881">
                  <c:v>0.99354076000000002</c:v>
                </c:pt>
                <c:pt idx="49882">
                  <c:v>0.99926490000000001</c:v>
                </c:pt>
                <c:pt idx="49883">
                  <c:v>0.97266370000000002</c:v>
                </c:pt>
                <c:pt idx="49884">
                  <c:v>1.0013949</c:v>
                </c:pt>
                <c:pt idx="49885">
                  <c:v>0.95295006000000004</c:v>
                </c:pt>
                <c:pt idx="49886">
                  <c:v>1.0006257000000001</c:v>
                </c:pt>
                <c:pt idx="49887">
                  <c:v>0.99528260000000002</c:v>
                </c:pt>
                <c:pt idx="49888">
                  <c:v>1.0005364000000001</c:v>
                </c:pt>
                <c:pt idx="49889">
                  <c:v>0.97473659999999995</c:v>
                </c:pt>
                <c:pt idx="49890">
                  <c:v>0.99808359999999996</c:v>
                </c:pt>
                <c:pt idx="49891">
                  <c:v>0.98681839999999998</c:v>
                </c:pt>
                <c:pt idx="49892">
                  <c:v>1.0003671999999999</c:v>
                </c:pt>
                <c:pt idx="49893">
                  <c:v>0.99895929999999999</c:v>
                </c:pt>
                <c:pt idx="49894">
                  <c:v>0.98940649999999997</c:v>
                </c:pt>
                <c:pt idx="49895">
                  <c:v>0.99623804999999999</c:v>
                </c:pt>
                <c:pt idx="49896">
                  <c:v>1.0030705</c:v>
                </c:pt>
                <c:pt idx="49897">
                  <c:v>0.99248210000000003</c:v>
                </c:pt>
                <c:pt idx="49898">
                  <c:v>0.99272280000000002</c:v>
                </c:pt>
                <c:pt idx="49899">
                  <c:v>0.99939109999999998</c:v>
                </c:pt>
                <c:pt idx="49900">
                  <c:v>0.99100410000000005</c:v>
                </c:pt>
                <c:pt idx="49901">
                  <c:v>0.99991649999999999</c:v>
                </c:pt>
                <c:pt idx="49902">
                  <c:v>0.98512370000000005</c:v>
                </c:pt>
                <c:pt idx="49903">
                  <c:v>0.98789643999999999</c:v>
                </c:pt>
                <c:pt idx="49904">
                  <c:v>0.92538905000000005</c:v>
                </c:pt>
                <c:pt idx="49905">
                  <c:v>0.97661699999999996</c:v>
                </c:pt>
                <c:pt idx="49906">
                  <c:v>0.99603695000000003</c:v>
                </c:pt>
                <c:pt idx="49907">
                  <c:v>1.0001842999999999</c:v>
                </c:pt>
                <c:pt idx="49908">
                  <c:v>1.0004462999999999</c:v>
                </c:pt>
                <c:pt idx="49909">
                  <c:v>0.99814206000000005</c:v>
                </c:pt>
                <c:pt idx="49910">
                  <c:v>0.98070924999999998</c:v>
                </c:pt>
                <c:pt idx="49911">
                  <c:v>0.99595106</c:v>
                </c:pt>
                <c:pt idx="49912">
                  <c:v>1.0000465999999999</c:v>
                </c:pt>
                <c:pt idx="49913">
                  <c:v>0.96820163999999997</c:v>
                </c:pt>
                <c:pt idx="49914">
                  <c:v>0.99987309999999996</c:v>
                </c:pt>
                <c:pt idx="49915">
                  <c:v>1.0001842999999999</c:v>
                </c:pt>
                <c:pt idx="49916">
                  <c:v>0.99926079999999995</c:v>
                </c:pt>
                <c:pt idx="49917">
                  <c:v>0.98759509999999995</c:v>
                </c:pt>
                <c:pt idx="49918">
                  <c:v>0.98072530000000002</c:v>
                </c:pt>
                <c:pt idx="49919">
                  <c:v>0.98638389999999998</c:v>
                </c:pt>
                <c:pt idx="49920">
                  <c:v>0.98313839999999997</c:v>
                </c:pt>
                <c:pt idx="49921">
                  <c:v>0.99903059999999999</c:v>
                </c:pt>
                <c:pt idx="49922">
                  <c:v>0.98936117000000001</c:v>
                </c:pt>
                <c:pt idx="49923">
                  <c:v>0.98957455000000005</c:v>
                </c:pt>
                <c:pt idx="49924">
                  <c:v>1.0031321</c:v>
                </c:pt>
                <c:pt idx="49925">
                  <c:v>0.98681366000000004</c:v>
                </c:pt>
                <c:pt idx="49926">
                  <c:v>0.99962799999999996</c:v>
                </c:pt>
                <c:pt idx="49927">
                  <c:v>0.994093</c:v>
                </c:pt>
                <c:pt idx="49928">
                  <c:v>0.99878520000000004</c:v>
                </c:pt>
                <c:pt idx="49929">
                  <c:v>1.0006733999999999</c:v>
                </c:pt>
                <c:pt idx="49930">
                  <c:v>0.99350819999999995</c:v>
                </c:pt>
                <c:pt idx="49931">
                  <c:v>0.99411552999999997</c:v>
                </c:pt>
                <c:pt idx="49932">
                  <c:v>1.0008085</c:v>
                </c:pt>
                <c:pt idx="49933">
                  <c:v>0.98845583000000004</c:v>
                </c:pt>
                <c:pt idx="49934">
                  <c:v>0.98722434000000003</c:v>
                </c:pt>
                <c:pt idx="49935">
                  <c:v>0.98945475000000005</c:v>
                </c:pt>
                <c:pt idx="49936">
                  <c:v>1.0005643</c:v>
                </c:pt>
                <c:pt idx="49937">
                  <c:v>0.99996419999999997</c:v>
                </c:pt>
                <c:pt idx="49938">
                  <c:v>0.99857359999999995</c:v>
                </c:pt>
                <c:pt idx="49939">
                  <c:v>0.97738594000000001</c:v>
                </c:pt>
                <c:pt idx="49940">
                  <c:v>0.96724147000000005</c:v>
                </c:pt>
                <c:pt idx="49941">
                  <c:v>0.99175270000000004</c:v>
                </c:pt>
                <c:pt idx="49942">
                  <c:v>0.98478633000000004</c:v>
                </c:pt>
                <c:pt idx="49943">
                  <c:v>0.98078149999999997</c:v>
                </c:pt>
                <c:pt idx="49944">
                  <c:v>0.99016654000000004</c:v>
                </c:pt>
                <c:pt idx="49945">
                  <c:v>0.99885559999999995</c:v>
                </c:pt>
                <c:pt idx="49946">
                  <c:v>0.95575920000000003</c:v>
                </c:pt>
                <c:pt idx="49947">
                  <c:v>0.93479663000000002</c:v>
                </c:pt>
                <c:pt idx="49948">
                  <c:v>0.94225084999999997</c:v>
                </c:pt>
                <c:pt idx="49949">
                  <c:v>0.99936163</c:v>
                </c:pt>
                <c:pt idx="49950">
                  <c:v>0.97886693000000002</c:v>
                </c:pt>
                <c:pt idx="49951">
                  <c:v>1.0012650000000001</c:v>
                </c:pt>
                <c:pt idx="49952">
                  <c:v>0.99643119999999996</c:v>
                </c:pt>
                <c:pt idx="49953">
                  <c:v>1.0012656</c:v>
                </c:pt>
                <c:pt idx="49954">
                  <c:v>0.99957169999999995</c:v>
                </c:pt>
                <c:pt idx="49955">
                  <c:v>0.99052759999999995</c:v>
                </c:pt>
                <c:pt idx="49956">
                  <c:v>0.99500219999999995</c:v>
                </c:pt>
                <c:pt idx="49957">
                  <c:v>0.95165960000000005</c:v>
                </c:pt>
                <c:pt idx="49958">
                  <c:v>0.99915427000000001</c:v>
                </c:pt>
                <c:pt idx="49959">
                  <c:v>0.99883794999999997</c:v>
                </c:pt>
                <c:pt idx="49960">
                  <c:v>1.0011036</c:v>
                </c:pt>
                <c:pt idx="49961">
                  <c:v>0.93634070000000003</c:v>
                </c:pt>
                <c:pt idx="49962">
                  <c:v>0.99920799999999999</c:v>
                </c:pt>
                <c:pt idx="49963">
                  <c:v>1.0011494000000001</c:v>
                </c:pt>
                <c:pt idx="49964">
                  <c:v>0.99314773000000001</c:v>
                </c:pt>
                <c:pt idx="49965">
                  <c:v>0.94100530000000004</c:v>
                </c:pt>
                <c:pt idx="49966">
                  <c:v>0.99728300000000003</c:v>
                </c:pt>
                <c:pt idx="49967">
                  <c:v>0.98472303000000005</c:v>
                </c:pt>
                <c:pt idx="49968">
                  <c:v>1.0011928000000001</c:v>
                </c:pt>
                <c:pt idx="49969">
                  <c:v>1.001255</c:v>
                </c:pt>
                <c:pt idx="49970">
                  <c:v>0.98463009999999995</c:v>
                </c:pt>
                <c:pt idx="49971">
                  <c:v>0.97414522999999997</c:v>
                </c:pt>
                <c:pt idx="49972">
                  <c:v>0.99457662999999996</c:v>
                </c:pt>
                <c:pt idx="49973">
                  <c:v>0.98444675999999998</c:v>
                </c:pt>
                <c:pt idx="49974">
                  <c:v>0.99916709999999997</c:v>
                </c:pt>
                <c:pt idx="49975">
                  <c:v>0.99963979999999997</c:v>
                </c:pt>
                <c:pt idx="49976">
                  <c:v>0.99592440000000004</c:v>
                </c:pt>
                <c:pt idx="49977">
                  <c:v>1.0015335000000001</c:v>
                </c:pt>
                <c:pt idx="49978">
                  <c:v>0.99985975000000005</c:v>
                </c:pt>
                <c:pt idx="49979">
                  <c:v>0.99956447000000004</c:v>
                </c:pt>
                <c:pt idx="49980">
                  <c:v>0.99409955999999999</c:v>
                </c:pt>
                <c:pt idx="49981">
                  <c:v>0.99253880000000005</c:v>
                </c:pt>
                <c:pt idx="49982">
                  <c:v>0.97240656999999997</c:v>
                </c:pt>
                <c:pt idx="49983">
                  <c:v>0.99981385</c:v>
                </c:pt>
                <c:pt idx="49984">
                  <c:v>0.96838930000000001</c:v>
                </c:pt>
                <c:pt idx="49985">
                  <c:v>0.99521124000000005</c:v>
                </c:pt>
                <c:pt idx="49986">
                  <c:v>1.0007727</c:v>
                </c:pt>
                <c:pt idx="49987">
                  <c:v>0.99985639999999998</c:v>
                </c:pt>
                <c:pt idx="49988">
                  <c:v>0.98762510000000003</c:v>
                </c:pt>
                <c:pt idx="49989">
                  <c:v>0.99974626</c:v>
                </c:pt>
                <c:pt idx="49990">
                  <c:v>0.82599955999999997</c:v>
                </c:pt>
                <c:pt idx="49991">
                  <c:v>0.99207586000000003</c:v>
                </c:pt>
                <c:pt idx="49992">
                  <c:v>0.99938749999999998</c:v>
                </c:pt>
                <c:pt idx="49993">
                  <c:v>0.99906300000000003</c:v>
                </c:pt>
                <c:pt idx="49994">
                  <c:v>0.9924963</c:v>
                </c:pt>
                <c:pt idx="49995">
                  <c:v>0.98032576000000005</c:v>
                </c:pt>
                <c:pt idx="49996">
                  <c:v>0.96659576999999997</c:v>
                </c:pt>
                <c:pt idx="49997">
                  <c:v>0.98786859999999999</c:v>
                </c:pt>
                <c:pt idx="49998">
                  <c:v>1.0002085000000001</c:v>
                </c:pt>
                <c:pt idx="49999">
                  <c:v>0.99206570000000005</c:v>
                </c:pt>
                <c:pt idx="50000">
                  <c:v>0.99641559999999996</c:v>
                </c:pt>
                <c:pt idx="50001">
                  <c:v>0.99126999999999998</c:v>
                </c:pt>
                <c:pt idx="50002">
                  <c:v>0.98791629999999997</c:v>
                </c:pt>
                <c:pt idx="50003">
                  <c:v>1.0008501000000001</c:v>
                </c:pt>
                <c:pt idx="50004">
                  <c:v>0.99921304</c:v>
                </c:pt>
                <c:pt idx="50005">
                  <c:v>0.99004610000000004</c:v>
                </c:pt>
                <c:pt idx="50006">
                  <c:v>0.99219924000000004</c:v>
                </c:pt>
                <c:pt idx="50007">
                  <c:v>0.99994826000000003</c:v>
                </c:pt>
                <c:pt idx="50008">
                  <c:v>1.0007349999999999</c:v>
                </c:pt>
                <c:pt idx="50009">
                  <c:v>0.99948466000000002</c:v>
                </c:pt>
                <c:pt idx="50010">
                  <c:v>0.96154225000000004</c:v>
                </c:pt>
                <c:pt idx="50011">
                  <c:v>0.95872663999999996</c:v>
                </c:pt>
                <c:pt idx="50012">
                  <c:v>0.99688876000000004</c:v>
                </c:pt>
                <c:pt idx="50013">
                  <c:v>0.99874890000000005</c:v>
                </c:pt>
                <c:pt idx="50014">
                  <c:v>0.99648093999999998</c:v>
                </c:pt>
                <c:pt idx="50015">
                  <c:v>0.99671529999999997</c:v>
                </c:pt>
                <c:pt idx="50016">
                  <c:v>1.0009385</c:v>
                </c:pt>
                <c:pt idx="50017">
                  <c:v>0.99734500000000004</c:v>
                </c:pt>
                <c:pt idx="50018">
                  <c:v>0.99969870000000005</c:v>
                </c:pt>
                <c:pt idx="50019">
                  <c:v>0.99813300000000005</c:v>
                </c:pt>
                <c:pt idx="50020">
                  <c:v>1.0023955</c:v>
                </c:pt>
                <c:pt idx="50021">
                  <c:v>0.97875016999999997</c:v>
                </c:pt>
                <c:pt idx="50022">
                  <c:v>0.9882282</c:v>
                </c:pt>
                <c:pt idx="50023">
                  <c:v>0.99874799999999997</c:v>
                </c:pt>
                <c:pt idx="50024">
                  <c:v>0.99360079999999995</c:v>
                </c:pt>
                <c:pt idx="50025">
                  <c:v>1.0015320999999999</c:v>
                </c:pt>
                <c:pt idx="50026">
                  <c:v>0.94719710000000001</c:v>
                </c:pt>
                <c:pt idx="50027">
                  <c:v>0.96947139999999998</c:v>
                </c:pt>
                <c:pt idx="50028">
                  <c:v>0.99426513999999999</c:v>
                </c:pt>
                <c:pt idx="50029">
                  <c:v>0.99468374000000004</c:v>
                </c:pt>
                <c:pt idx="50030">
                  <c:v>1.0003515000000001</c:v>
                </c:pt>
                <c:pt idx="50031">
                  <c:v>0.99837255000000003</c:v>
                </c:pt>
                <c:pt idx="50032">
                  <c:v>0.99820989999999998</c:v>
                </c:pt>
                <c:pt idx="50033">
                  <c:v>0.98314303000000003</c:v>
                </c:pt>
                <c:pt idx="50034">
                  <c:v>0.99105270000000001</c:v>
                </c:pt>
                <c:pt idx="50035">
                  <c:v>1.0041785000000001</c:v>
                </c:pt>
                <c:pt idx="50036">
                  <c:v>0.99859019999999998</c:v>
                </c:pt>
                <c:pt idx="50037">
                  <c:v>0.94233889999999998</c:v>
                </c:pt>
                <c:pt idx="50038">
                  <c:v>0.99652046000000005</c:v>
                </c:pt>
                <c:pt idx="50039">
                  <c:v>1.0027486000000001</c:v>
                </c:pt>
                <c:pt idx="50040">
                  <c:v>1.0004983999999999</c:v>
                </c:pt>
                <c:pt idx="50041">
                  <c:v>0.9968939</c:v>
                </c:pt>
                <c:pt idx="50042">
                  <c:v>0.99923070000000003</c:v>
                </c:pt>
                <c:pt idx="50043">
                  <c:v>0.99773484000000001</c:v>
                </c:pt>
                <c:pt idx="50044">
                  <c:v>0.97199690000000005</c:v>
                </c:pt>
                <c:pt idx="50045">
                  <c:v>0.99618689999999999</c:v>
                </c:pt>
                <c:pt idx="50046">
                  <c:v>0.99425333999999999</c:v>
                </c:pt>
                <c:pt idx="50047">
                  <c:v>0.99688715000000006</c:v>
                </c:pt>
                <c:pt idx="50048">
                  <c:v>0.97245479999999995</c:v>
                </c:pt>
                <c:pt idx="50049">
                  <c:v>1.0008980000000001</c:v>
                </c:pt>
                <c:pt idx="50050">
                  <c:v>0.99283189999999999</c:v>
                </c:pt>
                <c:pt idx="50051">
                  <c:v>0.99685999999999997</c:v>
                </c:pt>
                <c:pt idx="50052">
                  <c:v>0.94729870000000005</c:v>
                </c:pt>
                <c:pt idx="50053">
                  <c:v>0.96901952999999996</c:v>
                </c:pt>
                <c:pt idx="50054">
                  <c:v>0.96292763999999997</c:v>
                </c:pt>
                <c:pt idx="50055">
                  <c:v>0.94439669999999998</c:v>
                </c:pt>
                <c:pt idx="50056">
                  <c:v>0.90188829999999998</c:v>
                </c:pt>
                <c:pt idx="50057">
                  <c:v>0.99763630000000003</c:v>
                </c:pt>
                <c:pt idx="50058">
                  <c:v>0.95552844000000003</c:v>
                </c:pt>
                <c:pt idx="50059">
                  <c:v>0.99938479999999996</c:v>
                </c:pt>
                <c:pt idx="50060">
                  <c:v>0.99228625999999998</c:v>
                </c:pt>
                <c:pt idx="50061">
                  <c:v>0.99845899999999999</c:v>
                </c:pt>
                <c:pt idx="50062">
                  <c:v>0.98648477000000001</c:v>
                </c:pt>
                <c:pt idx="50063">
                  <c:v>1.0001842999999999</c:v>
                </c:pt>
                <c:pt idx="50064">
                  <c:v>0.97810569999999997</c:v>
                </c:pt>
                <c:pt idx="50065">
                  <c:v>0.99193620000000005</c:v>
                </c:pt>
                <c:pt idx="50066">
                  <c:v>1.0012728</c:v>
                </c:pt>
                <c:pt idx="50067">
                  <c:v>0.98156679999999996</c:v>
                </c:pt>
                <c:pt idx="50068">
                  <c:v>1.0006170999999999</c:v>
                </c:pt>
                <c:pt idx="50069">
                  <c:v>0.99868040000000002</c:v>
                </c:pt>
                <c:pt idx="50070">
                  <c:v>0.98723422999999999</c:v>
                </c:pt>
                <c:pt idx="50071">
                  <c:v>0.95995396</c:v>
                </c:pt>
                <c:pt idx="50072">
                  <c:v>0.87803609999999999</c:v>
                </c:pt>
                <c:pt idx="50073">
                  <c:v>0.99963354999999998</c:v>
                </c:pt>
                <c:pt idx="50074">
                  <c:v>1.0006409000000001</c:v>
                </c:pt>
                <c:pt idx="50075">
                  <c:v>0.99989090000000003</c:v>
                </c:pt>
                <c:pt idx="50076">
                  <c:v>0.96656310000000001</c:v>
                </c:pt>
                <c:pt idx="50077">
                  <c:v>0.99297100000000005</c:v>
                </c:pt>
                <c:pt idx="50078">
                  <c:v>0.99437034000000002</c:v>
                </c:pt>
                <c:pt idx="50079">
                  <c:v>0.99965999999999999</c:v>
                </c:pt>
                <c:pt idx="50080">
                  <c:v>0.99583619999999995</c:v>
                </c:pt>
                <c:pt idx="50081">
                  <c:v>0.99663729999999995</c:v>
                </c:pt>
                <c:pt idx="50082">
                  <c:v>0.99124526999999996</c:v>
                </c:pt>
                <c:pt idx="50083">
                  <c:v>1.0031881</c:v>
                </c:pt>
                <c:pt idx="50084">
                  <c:v>0.98956480000000002</c:v>
                </c:pt>
                <c:pt idx="50085">
                  <c:v>1.0001734</c:v>
                </c:pt>
                <c:pt idx="50086">
                  <c:v>0.98542850000000004</c:v>
                </c:pt>
                <c:pt idx="50087">
                  <c:v>1.0036292</c:v>
                </c:pt>
                <c:pt idx="50088">
                  <c:v>1.0005649000000001</c:v>
                </c:pt>
                <c:pt idx="50089">
                  <c:v>0.99799495999999999</c:v>
                </c:pt>
                <c:pt idx="50090">
                  <c:v>1.0009001</c:v>
                </c:pt>
                <c:pt idx="50091">
                  <c:v>1.0000315</c:v>
                </c:pt>
                <c:pt idx="50092">
                  <c:v>0.99250640000000001</c:v>
                </c:pt>
                <c:pt idx="50093">
                  <c:v>1.0020397999999999</c:v>
                </c:pt>
                <c:pt idx="50094">
                  <c:v>1.0012093</c:v>
                </c:pt>
                <c:pt idx="50095">
                  <c:v>0.99222195000000002</c:v>
                </c:pt>
                <c:pt idx="50096">
                  <c:v>0.98744916999999999</c:v>
                </c:pt>
                <c:pt idx="50097">
                  <c:v>1.0000699</c:v>
                </c:pt>
                <c:pt idx="50098">
                  <c:v>0.99590986999999997</c:v>
                </c:pt>
                <c:pt idx="50099">
                  <c:v>0.96710174999999998</c:v>
                </c:pt>
                <c:pt idx="50100">
                  <c:v>0.99911046000000003</c:v>
                </c:pt>
                <c:pt idx="50101">
                  <c:v>0.99966734999999995</c:v>
                </c:pt>
                <c:pt idx="50102">
                  <c:v>0.99953999999999998</c:v>
                </c:pt>
                <c:pt idx="50103">
                  <c:v>0.99135790000000001</c:v>
                </c:pt>
                <c:pt idx="50104">
                  <c:v>0.99669490000000005</c:v>
                </c:pt>
                <c:pt idx="50105">
                  <c:v>0.99976735999999999</c:v>
                </c:pt>
                <c:pt idx="50106">
                  <c:v>1.0012889</c:v>
                </c:pt>
                <c:pt idx="50107">
                  <c:v>0.99981796999999994</c:v>
                </c:pt>
                <c:pt idx="50108">
                  <c:v>1.0006168</c:v>
                </c:pt>
                <c:pt idx="50109">
                  <c:v>1.0017989</c:v>
                </c:pt>
                <c:pt idx="50110">
                  <c:v>0.99807400000000002</c:v>
                </c:pt>
                <c:pt idx="50111">
                  <c:v>0.99955934000000002</c:v>
                </c:pt>
                <c:pt idx="50112">
                  <c:v>0.96996729999999998</c:v>
                </c:pt>
                <c:pt idx="50113">
                  <c:v>0.98764837000000005</c:v>
                </c:pt>
                <c:pt idx="50114">
                  <c:v>0.98161334</c:v>
                </c:pt>
                <c:pt idx="50115">
                  <c:v>0.95202279999999995</c:v>
                </c:pt>
                <c:pt idx="50116">
                  <c:v>0.99105759999999998</c:v>
                </c:pt>
                <c:pt idx="50117">
                  <c:v>0.99688447000000002</c:v>
                </c:pt>
                <c:pt idx="50118">
                  <c:v>1.0008416</c:v>
                </c:pt>
                <c:pt idx="50119">
                  <c:v>0.95969629999999995</c:v>
                </c:pt>
                <c:pt idx="50120">
                  <c:v>0.98771005999999995</c:v>
                </c:pt>
                <c:pt idx="50121">
                  <c:v>1.0005822</c:v>
                </c:pt>
                <c:pt idx="50122">
                  <c:v>1.0006564</c:v>
                </c:pt>
                <c:pt idx="50123">
                  <c:v>1.0008216999999999</c:v>
                </c:pt>
                <c:pt idx="50124">
                  <c:v>0.99974626</c:v>
                </c:pt>
                <c:pt idx="50125">
                  <c:v>1.0009045999999999</c:v>
                </c:pt>
                <c:pt idx="50126">
                  <c:v>0.99740470000000003</c:v>
                </c:pt>
                <c:pt idx="50127">
                  <c:v>0.98772499999999996</c:v>
                </c:pt>
                <c:pt idx="50128">
                  <c:v>0.9581556</c:v>
                </c:pt>
                <c:pt idx="50129">
                  <c:v>0.99826530000000002</c:v>
                </c:pt>
                <c:pt idx="50130">
                  <c:v>1.0005807</c:v>
                </c:pt>
                <c:pt idx="50131">
                  <c:v>0.98344176999999999</c:v>
                </c:pt>
                <c:pt idx="50132">
                  <c:v>0.99988085000000004</c:v>
                </c:pt>
                <c:pt idx="50133">
                  <c:v>0.99814840000000005</c:v>
                </c:pt>
                <c:pt idx="50134">
                  <c:v>0.99689680000000003</c:v>
                </c:pt>
                <c:pt idx="50135">
                  <c:v>0.99949109999999997</c:v>
                </c:pt>
                <c:pt idx="50136">
                  <c:v>0.96162473999999998</c:v>
                </c:pt>
                <c:pt idx="50137">
                  <c:v>0.98871039999999999</c:v>
                </c:pt>
                <c:pt idx="50138">
                  <c:v>0.99774563000000005</c:v>
                </c:pt>
                <c:pt idx="50139">
                  <c:v>1.0004109999999999</c:v>
                </c:pt>
                <c:pt idx="50140">
                  <c:v>0.98417779999999999</c:v>
                </c:pt>
                <c:pt idx="50141">
                  <c:v>0.99963939999999996</c:v>
                </c:pt>
                <c:pt idx="50142">
                  <c:v>0.99556403999999998</c:v>
                </c:pt>
                <c:pt idx="50143">
                  <c:v>0.99961690000000003</c:v>
                </c:pt>
                <c:pt idx="50144">
                  <c:v>0.99932889999999996</c:v>
                </c:pt>
                <c:pt idx="50145">
                  <c:v>0.98807699999999998</c:v>
                </c:pt>
                <c:pt idx="50146">
                  <c:v>0.98784450000000001</c:v>
                </c:pt>
                <c:pt idx="50147">
                  <c:v>0.99834805999999998</c:v>
                </c:pt>
                <c:pt idx="50148">
                  <c:v>0.99544465999999998</c:v>
                </c:pt>
                <c:pt idx="50149">
                  <c:v>0.99935819999999997</c:v>
                </c:pt>
                <c:pt idx="50150">
                  <c:v>1.0001042</c:v>
                </c:pt>
                <c:pt idx="50151">
                  <c:v>0.99596286000000001</c:v>
                </c:pt>
                <c:pt idx="50152">
                  <c:v>0.96592902999999997</c:v>
                </c:pt>
                <c:pt idx="50153">
                  <c:v>0.99728059999999996</c:v>
                </c:pt>
                <c:pt idx="50154">
                  <c:v>0.99872850000000002</c:v>
                </c:pt>
                <c:pt idx="50155">
                  <c:v>1.0014111000000001</c:v>
                </c:pt>
                <c:pt idx="50156">
                  <c:v>0.99049770000000004</c:v>
                </c:pt>
                <c:pt idx="50157">
                  <c:v>0.99712639999999997</c:v>
                </c:pt>
                <c:pt idx="50158">
                  <c:v>0.99512900000000004</c:v>
                </c:pt>
                <c:pt idx="50159">
                  <c:v>1.0000785999999999</c:v>
                </c:pt>
                <c:pt idx="50160">
                  <c:v>1.0004090000000001</c:v>
                </c:pt>
                <c:pt idx="50161">
                  <c:v>0.99999075999999998</c:v>
                </c:pt>
                <c:pt idx="50162">
                  <c:v>1.0000230000000001</c:v>
                </c:pt>
                <c:pt idx="50163">
                  <c:v>0.9991641</c:v>
                </c:pt>
                <c:pt idx="50164">
                  <c:v>1.0000699</c:v>
                </c:pt>
                <c:pt idx="50165">
                  <c:v>0.99638205999999996</c:v>
                </c:pt>
                <c:pt idx="50166">
                  <c:v>1.0007709</c:v>
                </c:pt>
                <c:pt idx="50167">
                  <c:v>0.99897254000000002</c:v>
                </c:pt>
                <c:pt idx="50168">
                  <c:v>0.99976735999999999</c:v>
                </c:pt>
                <c:pt idx="50169">
                  <c:v>0.98704404000000001</c:v>
                </c:pt>
                <c:pt idx="50170">
                  <c:v>0.99070007000000004</c:v>
                </c:pt>
                <c:pt idx="50171">
                  <c:v>0.9992723</c:v>
                </c:pt>
                <c:pt idx="50172">
                  <c:v>0.98005414000000002</c:v>
                </c:pt>
                <c:pt idx="50173">
                  <c:v>1.0012454</c:v>
                </c:pt>
                <c:pt idx="50174">
                  <c:v>0.98567592999999998</c:v>
                </c:pt>
                <c:pt idx="50175">
                  <c:v>0.94747530000000002</c:v>
                </c:pt>
                <c:pt idx="50176">
                  <c:v>0.99560570000000004</c:v>
                </c:pt>
                <c:pt idx="50177">
                  <c:v>0.99444809999999995</c:v>
                </c:pt>
                <c:pt idx="50178">
                  <c:v>0.97888964000000001</c:v>
                </c:pt>
                <c:pt idx="50179">
                  <c:v>0.99597409999999997</c:v>
                </c:pt>
                <c:pt idx="50180">
                  <c:v>0.99379927000000001</c:v>
                </c:pt>
                <c:pt idx="50181">
                  <c:v>0.98372685999999998</c:v>
                </c:pt>
                <c:pt idx="50182">
                  <c:v>1.000086</c:v>
                </c:pt>
                <c:pt idx="50183">
                  <c:v>0.97079400000000005</c:v>
                </c:pt>
                <c:pt idx="50184">
                  <c:v>0.98708620000000002</c:v>
                </c:pt>
                <c:pt idx="50185">
                  <c:v>0.99804059999999994</c:v>
                </c:pt>
                <c:pt idx="50186">
                  <c:v>0.98388339999999996</c:v>
                </c:pt>
                <c:pt idx="50187">
                  <c:v>0.97999619999999998</c:v>
                </c:pt>
                <c:pt idx="50188">
                  <c:v>1.001123</c:v>
                </c:pt>
                <c:pt idx="50189">
                  <c:v>1.0006514</c:v>
                </c:pt>
                <c:pt idx="50190">
                  <c:v>0.96097684000000005</c:v>
                </c:pt>
                <c:pt idx="50191">
                  <c:v>0.92998873999999998</c:v>
                </c:pt>
                <c:pt idx="50192">
                  <c:v>0.95929145999999998</c:v>
                </c:pt>
                <c:pt idx="50193">
                  <c:v>1.0030228999999999</c:v>
                </c:pt>
                <c:pt idx="50194">
                  <c:v>0.99461526</c:v>
                </c:pt>
                <c:pt idx="50195">
                  <c:v>0.99910949999999998</c:v>
                </c:pt>
                <c:pt idx="50196">
                  <c:v>0.99654823999999997</c:v>
                </c:pt>
                <c:pt idx="50197">
                  <c:v>1.0007044</c:v>
                </c:pt>
                <c:pt idx="50198">
                  <c:v>0.98543393999999995</c:v>
                </c:pt>
                <c:pt idx="50199">
                  <c:v>1.0009543000000001</c:v>
                </c:pt>
                <c:pt idx="50200">
                  <c:v>1.0022979000000001</c:v>
                </c:pt>
                <c:pt idx="50201">
                  <c:v>0.95876340000000004</c:v>
                </c:pt>
                <c:pt idx="50202">
                  <c:v>0.99668469999999998</c:v>
                </c:pt>
                <c:pt idx="50203">
                  <c:v>1.0018475</c:v>
                </c:pt>
                <c:pt idx="50204">
                  <c:v>0.99842109999999995</c:v>
                </c:pt>
                <c:pt idx="50205">
                  <c:v>1.0013238</c:v>
                </c:pt>
                <c:pt idx="50206">
                  <c:v>0.98888580000000004</c:v>
                </c:pt>
                <c:pt idx="50207">
                  <c:v>0.98850950000000004</c:v>
                </c:pt>
                <c:pt idx="50208">
                  <c:v>0.99988010000000005</c:v>
                </c:pt>
                <c:pt idx="50209">
                  <c:v>0.97817695000000005</c:v>
                </c:pt>
                <c:pt idx="50210">
                  <c:v>0.98582619999999999</c:v>
                </c:pt>
                <c:pt idx="50211">
                  <c:v>0.97838557000000004</c:v>
                </c:pt>
                <c:pt idx="50212">
                  <c:v>0.98753999999999997</c:v>
                </c:pt>
                <c:pt idx="50213">
                  <c:v>0.99954224000000003</c:v>
                </c:pt>
                <c:pt idx="50214">
                  <c:v>0.99494660000000001</c:v>
                </c:pt>
                <c:pt idx="50215">
                  <c:v>0.96230304</c:v>
                </c:pt>
                <c:pt idx="50216">
                  <c:v>0.97911197000000005</c:v>
                </c:pt>
                <c:pt idx="50217">
                  <c:v>0.95041739999999997</c:v>
                </c:pt>
                <c:pt idx="50218">
                  <c:v>0.98313170000000005</c:v>
                </c:pt>
                <c:pt idx="50219">
                  <c:v>0.99982130000000002</c:v>
                </c:pt>
                <c:pt idx="50220">
                  <c:v>0.99481534999999999</c:v>
                </c:pt>
                <c:pt idx="50221">
                  <c:v>0.98880140000000005</c:v>
                </c:pt>
                <c:pt idx="50222">
                  <c:v>0.99260145</c:v>
                </c:pt>
                <c:pt idx="50223">
                  <c:v>0.99621850000000001</c:v>
                </c:pt>
                <c:pt idx="50224">
                  <c:v>0.99093810000000004</c:v>
                </c:pt>
                <c:pt idx="50225">
                  <c:v>0.99188169999999998</c:v>
                </c:pt>
                <c:pt idx="50226">
                  <c:v>0.99353396999999999</c:v>
                </c:pt>
                <c:pt idx="50227">
                  <c:v>0.98734560000000005</c:v>
                </c:pt>
                <c:pt idx="50228">
                  <c:v>0.98837655999999996</c:v>
                </c:pt>
                <c:pt idx="50229">
                  <c:v>0.97965310000000005</c:v>
                </c:pt>
                <c:pt idx="50230">
                  <c:v>0.99872607000000002</c:v>
                </c:pt>
                <c:pt idx="50231">
                  <c:v>0.9872301</c:v>
                </c:pt>
                <c:pt idx="50232">
                  <c:v>1.0005043</c:v>
                </c:pt>
                <c:pt idx="50233">
                  <c:v>1.0007064000000001</c:v>
                </c:pt>
                <c:pt idx="50234">
                  <c:v>0.97855859999999995</c:v>
                </c:pt>
                <c:pt idx="50235">
                  <c:v>0.99986905000000004</c:v>
                </c:pt>
                <c:pt idx="50236">
                  <c:v>1.0014368</c:v>
                </c:pt>
                <c:pt idx="50237">
                  <c:v>0.99939109999999998</c:v>
                </c:pt>
                <c:pt idx="50238">
                  <c:v>1.0021218999999999</c:v>
                </c:pt>
                <c:pt idx="50239">
                  <c:v>0.99755495999999999</c:v>
                </c:pt>
                <c:pt idx="50240">
                  <c:v>0.99734990000000001</c:v>
                </c:pt>
                <c:pt idx="50241">
                  <c:v>0.99656999999999996</c:v>
                </c:pt>
                <c:pt idx="50242">
                  <c:v>0.99997895999999997</c:v>
                </c:pt>
                <c:pt idx="50243">
                  <c:v>0.99660355</c:v>
                </c:pt>
                <c:pt idx="50244">
                  <c:v>0.99316550000000003</c:v>
                </c:pt>
                <c:pt idx="50245">
                  <c:v>0.99831605000000001</c:v>
                </c:pt>
                <c:pt idx="50246">
                  <c:v>0.99963175999999998</c:v>
                </c:pt>
                <c:pt idx="50247">
                  <c:v>1.0023493999999999</c:v>
                </c:pt>
                <c:pt idx="50248">
                  <c:v>1.0002708</c:v>
                </c:pt>
                <c:pt idx="50249">
                  <c:v>0.96553730000000004</c:v>
                </c:pt>
                <c:pt idx="50250">
                  <c:v>0.95984519999999995</c:v>
                </c:pt>
                <c:pt idx="50251">
                  <c:v>1.0008973999999999</c:v>
                </c:pt>
                <c:pt idx="50252">
                  <c:v>0.99922657000000004</c:v>
                </c:pt>
                <c:pt idx="50253">
                  <c:v>1.0002762000000001</c:v>
                </c:pt>
                <c:pt idx="50254">
                  <c:v>0.99150866000000004</c:v>
                </c:pt>
                <c:pt idx="50255">
                  <c:v>0.99879675999999995</c:v>
                </c:pt>
                <c:pt idx="50256">
                  <c:v>0.99728673999999995</c:v>
                </c:pt>
                <c:pt idx="50257">
                  <c:v>0.99903710000000001</c:v>
                </c:pt>
                <c:pt idx="50258">
                  <c:v>1.0009235000000001</c:v>
                </c:pt>
                <c:pt idx="50259">
                  <c:v>0.98976129999999996</c:v>
                </c:pt>
                <c:pt idx="50260">
                  <c:v>0.99855510000000003</c:v>
                </c:pt>
                <c:pt idx="50261">
                  <c:v>0.99470930000000002</c:v>
                </c:pt>
                <c:pt idx="50262">
                  <c:v>1.0006949999999999</c:v>
                </c:pt>
                <c:pt idx="50263">
                  <c:v>0.99679386999999997</c:v>
                </c:pt>
                <c:pt idx="50264">
                  <c:v>0.97779125</c:v>
                </c:pt>
                <c:pt idx="50265">
                  <c:v>0.99614499999999995</c:v>
                </c:pt>
                <c:pt idx="50266">
                  <c:v>0.99938859999999996</c:v>
                </c:pt>
                <c:pt idx="50267">
                  <c:v>0.99930240000000004</c:v>
                </c:pt>
                <c:pt idx="50268">
                  <c:v>0.99089870000000002</c:v>
                </c:pt>
                <c:pt idx="50269">
                  <c:v>0.99958630000000004</c:v>
                </c:pt>
                <c:pt idx="50270">
                  <c:v>0.99010485000000004</c:v>
                </c:pt>
                <c:pt idx="50271">
                  <c:v>1.0000484999999999</c:v>
                </c:pt>
                <c:pt idx="50272">
                  <c:v>0.99365979999999998</c:v>
                </c:pt>
                <c:pt idx="50273">
                  <c:v>0.99828139999999999</c:v>
                </c:pt>
                <c:pt idx="50274">
                  <c:v>1.0041313000000001</c:v>
                </c:pt>
                <c:pt idx="50275">
                  <c:v>0.99997150000000001</c:v>
                </c:pt>
                <c:pt idx="50276">
                  <c:v>1.0009524000000001</c:v>
                </c:pt>
                <c:pt idx="50277">
                  <c:v>0.99385389999999996</c:v>
                </c:pt>
                <c:pt idx="50278">
                  <c:v>0.9956237</c:v>
                </c:pt>
                <c:pt idx="50279">
                  <c:v>0.99735563999999999</c:v>
                </c:pt>
                <c:pt idx="50280">
                  <c:v>0.98286235</c:v>
                </c:pt>
                <c:pt idx="50281">
                  <c:v>0.97571796</c:v>
                </c:pt>
                <c:pt idx="50282">
                  <c:v>0.99969863999999997</c:v>
                </c:pt>
                <c:pt idx="50283">
                  <c:v>0.99625220000000003</c:v>
                </c:pt>
                <c:pt idx="50284">
                  <c:v>0.99546210000000002</c:v>
                </c:pt>
                <c:pt idx="50285">
                  <c:v>1.0030895</c:v>
                </c:pt>
                <c:pt idx="50286">
                  <c:v>0.99339854999999999</c:v>
                </c:pt>
                <c:pt idx="50287">
                  <c:v>0.93015413999999996</c:v>
                </c:pt>
                <c:pt idx="50288">
                  <c:v>1.0000705999999999</c:v>
                </c:pt>
                <c:pt idx="50289">
                  <c:v>1.0007919999999999</c:v>
                </c:pt>
                <c:pt idx="50290">
                  <c:v>0.98815196999999999</c:v>
                </c:pt>
                <c:pt idx="50291">
                  <c:v>0.98796079999999997</c:v>
                </c:pt>
                <c:pt idx="50292">
                  <c:v>1.0008892</c:v>
                </c:pt>
                <c:pt idx="50293">
                  <c:v>0.99851793</c:v>
                </c:pt>
                <c:pt idx="50294">
                  <c:v>1.0000279000000001</c:v>
                </c:pt>
                <c:pt idx="50295">
                  <c:v>0.99917060000000002</c:v>
                </c:pt>
                <c:pt idx="50296">
                  <c:v>0.96515404999999999</c:v>
                </c:pt>
                <c:pt idx="50297">
                  <c:v>0.93706179999999994</c:v>
                </c:pt>
                <c:pt idx="50298">
                  <c:v>0.99796899999999999</c:v>
                </c:pt>
                <c:pt idx="50299">
                  <c:v>0.99318945000000003</c:v>
                </c:pt>
                <c:pt idx="50300">
                  <c:v>0.99982130000000002</c:v>
                </c:pt>
                <c:pt idx="50301">
                  <c:v>1.0020568000000001</c:v>
                </c:pt>
                <c:pt idx="50302">
                  <c:v>0.97723585000000002</c:v>
                </c:pt>
                <c:pt idx="50303">
                  <c:v>0.99537500000000001</c:v>
                </c:pt>
                <c:pt idx="50304">
                  <c:v>0.99211530000000003</c:v>
                </c:pt>
                <c:pt idx="50305">
                  <c:v>0.99363690000000005</c:v>
                </c:pt>
                <c:pt idx="50306">
                  <c:v>0.99623512999999997</c:v>
                </c:pt>
                <c:pt idx="50307">
                  <c:v>0.98820054999999996</c:v>
                </c:pt>
                <c:pt idx="50308">
                  <c:v>0.99754757000000005</c:v>
                </c:pt>
                <c:pt idx="50309">
                  <c:v>0.99629486</c:v>
                </c:pt>
                <c:pt idx="50310">
                  <c:v>0.99063909999999999</c:v>
                </c:pt>
                <c:pt idx="50311">
                  <c:v>1.0001842999999999</c:v>
                </c:pt>
                <c:pt idx="50312">
                  <c:v>0.99990504999999996</c:v>
                </c:pt>
                <c:pt idx="50313">
                  <c:v>0.99934316000000001</c:v>
                </c:pt>
                <c:pt idx="50314">
                  <c:v>1.0005343</c:v>
                </c:pt>
                <c:pt idx="50315">
                  <c:v>0.99929570000000001</c:v>
                </c:pt>
                <c:pt idx="50316">
                  <c:v>0.99700639999999996</c:v>
                </c:pt>
                <c:pt idx="50317">
                  <c:v>0.99830410000000003</c:v>
                </c:pt>
                <c:pt idx="50318">
                  <c:v>0.99225810000000003</c:v>
                </c:pt>
                <c:pt idx="50319">
                  <c:v>0.99615810000000005</c:v>
                </c:pt>
                <c:pt idx="50320">
                  <c:v>1.0001194</c:v>
                </c:pt>
                <c:pt idx="50321">
                  <c:v>0.99936163</c:v>
                </c:pt>
                <c:pt idx="50322">
                  <c:v>0.96762574000000001</c:v>
                </c:pt>
                <c:pt idx="50323">
                  <c:v>1.0005326000000001</c:v>
                </c:pt>
                <c:pt idx="50324">
                  <c:v>1.0010536000000001</c:v>
                </c:pt>
                <c:pt idx="50325">
                  <c:v>0.9971622</c:v>
                </c:pt>
                <c:pt idx="50326">
                  <c:v>0.99985826</c:v>
                </c:pt>
                <c:pt idx="50327">
                  <c:v>0.99512860000000003</c:v>
                </c:pt>
                <c:pt idx="50328">
                  <c:v>0.96739960000000003</c:v>
                </c:pt>
                <c:pt idx="50329">
                  <c:v>0.94197845000000002</c:v>
                </c:pt>
                <c:pt idx="50330">
                  <c:v>1.0012338000000001</c:v>
                </c:pt>
                <c:pt idx="50331">
                  <c:v>1.0024230000000001</c:v>
                </c:pt>
                <c:pt idx="50332">
                  <c:v>0.99704950000000003</c:v>
                </c:pt>
                <c:pt idx="50333">
                  <c:v>1.000345</c:v>
                </c:pt>
                <c:pt idx="50334">
                  <c:v>0.99716943999999996</c:v>
                </c:pt>
                <c:pt idx="50335">
                  <c:v>0.99789620000000001</c:v>
                </c:pt>
                <c:pt idx="50336">
                  <c:v>0.9850238</c:v>
                </c:pt>
                <c:pt idx="50337">
                  <c:v>1.0046632</c:v>
                </c:pt>
                <c:pt idx="50338">
                  <c:v>1.0008984999999999</c:v>
                </c:pt>
                <c:pt idx="50339">
                  <c:v>0.99093836999999996</c:v>
                </c:pt>
                <c:pt idx="50340">
                  <c:v>0.99958270000000005</c:v>
                </c:pt>
                <c:pt idx="50341">
                  <c:v>0.95910037000000004</c:v>
                </c:pt>
                <c:pt idx="50342">
                  <c:v>0.99991649999999999</c:v>
                </c:pt>
                <c:pt idx="50343">
                  <c:v>1.0000195999999999</c:v>
                </c:pt>
                <c:pt idx="50344">
                  <c:v>1.0004044999999999</c:v>
                </c:pt>
                <c:pt idx="50345">
                  <c:v>0.98739969999999999</c:v>
                </c:pt>
                <c:pt idx="50346">
                  <c:v>0.99236849999999999</c:v>
                </c:pt>
                <c:pt idx="50347">
                  <c:v>0.98385480000000003</c:v>
                </c:pt>
                <c:pt idx="50348">
                  <c:v>0.96048889999999998</c:v>
                </c:pt>
                <c:pt idx="50349">
                  <c:v>0.97500604000000002</c:v>
                </c:pt>
                <c:pt idx="50350">
                  <c:v>1.0010842</c:v>
                </c:pt>
                <c:pt idx="50351">
                  <c:v>0.98618079999999997</c:v>
                </c:pt>
                <c:pt idx="50352">
                  <c:v>0.99526999999999999</c:v>
                </c:pt>
                <c:pt idx="50353">
                  <c:v>0.99290679999999998</c:v>
                </c:pt>
                <c:pt idx="50354">
                  <c:v>0.99922580000000005</c:v>
                </c:pt>
                <c:pt idx="50355">
                  <c:v>0.99016899999999997</c:v>
                </c:pt>
                <c:pt idx="50356">
                  <c:v>0.99947613000000002</c:v>
                </c:pt>
                <c:pt idx="50357">
                  <c:v>0.99981660000000006</c:v>
                </c:pt>
                <c:pt idx="50358">
                  <c:v>0.97029823000000004</c:v>
                </c:pt>
                <c:pt idx="50359">
                  <c:v>0.97872729999999997</c:v>
                </c:pt>
                <c:pt idx="50360">
                  <c:v>1.0012957</c:v>
                </c:pt>
                <c:pt idx="50361">
                  <c:v>1.0024090000000001</c:v>
                </c:pt>
                <c:pt idx="50362">
                  <c:v>1.0000372</c:v>
                </c:pt>
                <c:pt idx="50363">
                  <c:v>0.99728660000000002</c:v>
                </c:pt>
                <c:pt idx="50364">
                  <c:v>0.99812959999999995</c:v>
                </c:pt>
                <c:pt idx="50365">
                  <c:v>0.99868809999999997</c:v>
                </c:pt>
                <c:pt idx="50366">
                  <c:v>0.99842507000000003</c:v>
                </c:pt>
                <c:pt idx="50367">
                  <c:v>0.99610673999999999</c:v>
                </c:pt>
                <c:pt idx="50368">
                  <c:v>0.99785179999999996</c:v>
                </c:pt>
                <c:pt idx="50369">
                  <c:v>0.98758659999999998</c:v>
                </c:pt>
                <c:pt idx="50370">
                  <c:v>1.0001842999999999</c:v>
                </c:pt>
                <c:pt idx="50371">
                  <c:v>0.99734323999999996</c:v>
                </c:pt>
                <c:pt idx="50372">
                  <c:v>0.99388790000000005</c:v>
                </c:pt>
                <c:pt idx="50373">
                  <c:v>1.0000259</c:v>
                </c:pt>
                <c:pt idx="50374">
                  <c:v>0.99945969999999995</c:v>
                </c:pt>
                <c:pt idx="50375">
                  <c:v>0.96895629999999999</c:v>
                </c:pt>
                <c:pt idx="50376">
                  <c:v>0.98292389999999996</c:v>
                </c:pt>
                <c:pt idx="50377">
                  <c:v>1.0023531999999999</c:v>
                </c:pt>
                <c:pt idx="50378">
                  <c:v>0.99844440000000001</c:v>
                </c:pt>
                <c:pt idx="50379">
                  <c:v>1.0008914</c:v>
                </c:pt>
                <c:pt idx="50380">
                  <c:v>0.95444169999999995</c:v>
                </c:pt>
                <c:pt idx="50381">
                  <c:v>0.96549755000000004</c:v>
                </c:pt>
                <c:pt idx="50382">
                  <c:v>0.99994797000000002</c:v>
                </c:pt>
                <c:pt idx="50383">
                  <c:v>1.0030292999999999</c:v>
                </c:pt>
                <c:pt idx="50384">
                  <c:v>0.99409749999999997</c:v>
                </c:pt>
                <c:pt idx="50385">
                  <c:v>0.99840605000000004</c:v>
                </c:pt>
                <c:pt idx="50386">
                  <c:v>0.95135223999999996</c:v>
                </c:pt>
                <c:pt idx="50387">
                  <c:v>0.99723023</c:v>
                </c:pt>
                <c:pt idx="50388">
                  <c:v>0.99805164000000002</c:v>
                </c:pt>
                <c:pt idx="50389">
                  <c:v>0.99961286999999999</c:v>
                </c:pt>
                <c:pt idx="50390">
                  <c:v>1.0005565000000001</c:v>
                </c:pt>
                <c:pt idx="50391">
                  <c:v>1.0002545</c:v>
                </c:pt>
                <c:pt idx="50392">
                  <c:v>0.97489106999999997</c:v>
                </c:pt>
                <c:pt idx="50393">
                  <c:v>0.99749900000000002</c:v>
                </c:pt>
                <c:pt idx="50394">
                  <c:v>0.98580860000000003</c:v>
                </c:pt>
                <c:pt idx="50395">
                  <c:v>1.0016866</c:v>
                </c:pt>
                <c:pt idx="50396">
                  <c:v>0.96775480000000003</c:v>
                </c:pt>
                <c:pt idx="50397">
                  <c:v>0.96503519999999998</c:v>
                </c:pt>
                <c:pt idx="50398">
                  <c:v>1.0006282</c:v>
                </c:pt>
                <c:pt idx="50399">
                  <c:v>0.98023044999999998</c:v>
                </c:pt>
                <c:pt idx="50400">
                  <c:v>0.98679125000000001</c:v>
                </c:pt>
                <c:pt idx="50401">
                  <c:v>0.99324480000000004</c:v>
                </c:pt>
                <c:pt idx="50402">
                  <c:v>0.99847229999999998</c:v>
                </c:pt>
                <c:pt idx="50403">
                  <c:v>0.98616177000000005</c:v>
                </c:pt>
                <c:pt idx="50404">
                  <c:v>0.98865705999999998</c:v>
                </c:pt>
                <c:pt idx="50405">
                  <c:v>1.0005759000000001</c:v>
                </c:pt>
                <c:pt idx="50406">
                  <c:v>0.99965630000000005</c:v>
                </c:pt>
                <c:pt idx="50407">
                  <c:v>0.86759852999999998</c:v>
                </c:pt>
                <c:pt idx="50408">
                  <c:v>0.99792236000000001</c:v>
                </c:pt>
                <c:pt idx="50409">
                  <c:v>0.97009959999999995</c:v>
                </c:pt>
                <c:pt idx="50410">
                  <c:v>0.99906300000000003</c:v>
                </c:pt>
                <c:pt idx="50411">
                  <c:v>0.99441683000000003</c:v>
                </c:pt>
                <c:pt idx="50412">
                  <c:v>0.99600922999999997</c:v>
                </c:pt>
                <c:pt idx="50413">
                  <c:v>1.0002502</c:v>
                </c:pt>
                <c:pt idx="50414">
                  <c:v>0.96389979999999997</c:v>
                </c:pt>
                <c:pt idx="50415">
                  <c:v>0.96278189999999997</c:v>
                </c:pt>
                <c:pt idx="50416">
                  <c:v>1.0000869999999999</c:v>
                </c:pt>
                <c:pt idx="50417">
                  <c:v>0.9999962</c:v>
                </c:pt>
                <c:pt idx="50418">
                  <c:v>0.99968219999999997</c:v>
                </c:pt>
                <c:pt idx="50419">
                  <c:v>0.97801959999999999</c:v>
                </c:pt>
                <c:pt idx="50420">
                  <c:v>0.94987683999999994</c:v>
                </c:pt>
                <c:pt idx="50421">
                  <c:v>0.94638520000000004</c:v>
                </c:pt>
                <c:pt idx="50422">
                  <c:v>0.99703514999999998</c:v>
                </c:pt>
                <c:pt idx="50423">
                  <c:v>0.99172990000000005</c:v>
                </c:pt>
                <c:pt idx="50424">
                  <c:v>0.99337489999999995</c:v>
                </c:pt>
                <c:pt idx="50425">
                  <c:v>0.99274415000000005</c:v>
                </c:pt>
                <c:pt idx="50426">
                  <c:v>0.99423260000000002</c:v>
                </c:pt>
                <c:pt idx="50427">
                  <c:v>1.0040287000000001</c:v>
                </c:pt>
                <c:pt idx="50428">
                  <c:v>0.99903799999999998</c:v>
                </c:pt>
                <c:pt idx="50429">
                  <c:v>0.98800372999999997</c:v>
                </c:pt>
                <c:pt idx="50430">
                  <c:v>0.99704176</c:v>
                </c:pt>
                <c:pt idx="50431">
                  <c:v>0.97783076999999996</c:v>
                </c:pt>
                <c:pt idx="50432">
                  <c:v>0.99630439999999998</c:v>
                </c:pt>
                <c:pt idx="50433">
                  <c:v>0.99298839999999999</c:v>
                </c:pt>
                <c:pt idx="50434">
                  <c:v>1.0028900000000001</c:v>
                </c:pt>
                <c:pt idx="50435">
                  <c:v>0.99948519999999996</c:v>
                </c:pt>
                <c:pt idx="50436">
                  <c:v>0.99282055999999996</c:v>
                </c:pt>
                <c:pt idx="50437">
                  <c:v>0.99987150000000002</c:v>
                </c:pt>
                <c:pt idx="50438">
                  <c:v>1.0005071999999999</c:v>
                </c:pt>
                <c:pt idx="50439">
                  <c:v>0.99461275000000005</c:v>
                </c:pt>
                <c:pt idx="50440">
                  <c:v>0.99365669999999995</c:v>
                </c:pt>
                <c:pt idx="50441">
                  <c:v>0.97759099999999999</c:v>
                </c:pt>
                <c:pt idx="50442">
                  <c:v>0.98511046000000002</c:v>
                </c:pt>
                <c:pt idx="50443">
                  <c:v>1.0008566000000001</c:v>
                </c:pt>
                <c:pt idx="50444">
                  <c:v>0.99702789999999997</c:v>
                </c:pt>
                <c:pt idx="50445">
                  <c:v>0.96132870000000004</c:v>
                </c:pt>
                <c:pt idx="50446">
                  <c:v>0.9921373</c:v>
                </c:pt>
                <c:pt idx="50447">
                  <c:v>1.0002944</c:v>
                </c:pt>
                <c:pt idx="50448">
                  <c:v>0.99190383999999998</c:v>
                </c:pt>
                <c:pt idx="50449">
                  <c:v>0.96332640000000003</c:v>
                </c:pt>
                <c:pt idx="50450">
                  <c:v>0.99408543000000005</c:v>
                </c:pt>
                <c:pt idx="50451">
                  <c:v>0.98981399999999997</c:v>
                </c:pt>
                <c:pt idx="50452">
                  <c:v>0.99137059999999999</c:v>
                </c:pt>
                <c:pt idx="50453">
                  <c:v>0.96629359999999997</c:v>
                </c:pt>
                <c:pt idx="50454">
                  <c:v>0.97724736000000001</c:v>
                </c:pt>
                <c:pt idx="50455">
                  <c:v>0.99294174000000002</c:v>
                </c:pt>
                <c:pt idx="50456">
                  <c:v>1.002048</c:v>
                </c:pt>
                <c:pt idx="50457">
                  <c:v>0.99851730000000005</c:v>
                </c:pt>
                <c:pt idx="50458">
                  <c:v>0.99967950000000005</c:v>
                </c:pt>
                <c:pt idx="50459">
                  <c:v>0.99544880000000002</c:v>
                </c:pt>
                <c:pt idx="50460">
                  <c:v>0.99843210000000004</c:v>
                </c:pt>
                <c:pt idx="50461">
                  <c:v>0.99864280000000005</c:v>
                </c:pt>
                <c:pt idx="50462">
                  <c:v>1.0008090999999999</c:v>
                </c:pt>
                <c:pt idx="50463">
                  <c:v>1.0008954000000001</c:v>
                </c:pt>
                <c:pt idx="50464">
                  <c:v>0.97347105</c:v>
                </c:pt>
                <c:pt idx="50465">
                  <c:v>0.98916899999999996</c:v>
                </c:pt>
                <c:pt idx="50466">
                  <c:v>1.0002477999999999</c:v>
                </c:pt>
                <c:pt idx="50467">
                  <c:v>0.97942070000000003</c:v>
                </c:pt>
                <c:pt idx="50468">
                  <c:v>0.99769825000000001</c:v>
                </c:pt>
                <c:pt idx="50469">
                  <c:v>1.0001823000000001</c:v>
                </c:pt>
                <c:pt idx="50470">
                  <c:v>0.99717900000000004</c:v>
                </c:pt>
                <c:pt idx="50471">
                  <c:v>0.98864419999999997</c:v>
                </c:pt>
                <c:pt idx="50472">
                  <c:v>0.99457954999999998</c:v>
                </c:pt>
                <c:pt idx="50473">
                  <c:v>0.98219526000000001</c:v>
                </c:pt>
                <c:pt idx="50474">
                  <c:v>0.98332739999999996</c:v>
                </c:pt>
                <c:pt idx="50475">
                  <c:v>0.99381476999999996</c:v>
                </c:pt>
                <c:pt idx="50476">
                  <c:v>0.98743000000000003</c:v>
                </c:pt>
                <c:pt idx="50477">
                  <c:v>0.94818880000000005</c:v>
                </c:pt>
                <c:pt idx="50478">
                  <c:v>0.99847156000000004</c:v>
                </c:pt>
                <c:pt idx="50479">
                  <c:v>0.99988790000000005</c:v>
                </c:pt>
                <c:pt idx="50480">
                  <c:v>0.99815569999999998</c:v>
                </c:pt>
                <c:pt idx="50481">
                  <c:v>0.94448273999999999</c:v>
                </c:pt>
                <c:pt idx="50482">
                  <c:v>0.98281753000000005</c:v>
                </c:pt>
                <c:pt idx="50483">
                  <c:v>1.0010908000000001</c:v>
                </c:pt>
                <c:pt idx="50484">
                  <c:v>0.95967024999999995</c:v>
                </c:pt>
                <c:pt idx="50485">
                  <c:v>1.0020157999999999</c:v>
                </c:pt>
                <c:pt idx="50486">
                  <c:v>0.99534500000000004</c:v>
                </c:pt>
                <c:pt idx="50487">
                  <c:v>0.99903613000000002</c:v>
                </c:pt>
                <c:pt idx="50488">
                  <c:v>0.98636657000000005</c:v>
                </c:pt>
                <c:pt idx="50489">
                  <c:v>0.99387720000000002</c:v>
                </c:pt>
                <c:pt idx="50490">
                  <c:v>0.98227889999999995</c:v>
                </c:pt>
                <c:pt idx="50491">
                  <c:v>0.99491143000000004</c:v>
                </c:pt>
                <c:pt idx="50492">
                  <c:v>0.99908333999999999</c:v>
                </c:pt>
                <c:pt idx="50493">
                  <c:v>0.99251115000000001</c:v>
                </c:pt>
                <c:pt idx="50494">
                  <c:v>0.99101006999999997</c:v>
                </c:pt>
                <c:pt idx="50495">
                  <c:v>0.99232469999999995</c:v>
                </c:pt>
                <c:pt idx="50496">
                  <c:v>0.98954969999999998</c:v>
                </c:pt>
                <c:pt idx="50497">
                  <c:v>0.97716530000000001</c:v>
                </c:pt>
                <c:pt idx="50498">
                  <c:v>0.95953756999999995</c:v>
                </c:pt>
                <c:pt idx="50499">
                  <c:v>1.0011846</c:v>
                </c:pt>
                <c:pt idx="50500">
                  <c:v>0.98815629999999999</c:v>
                </c:pt>
                <c:pt idx="50501">
                  <c:v>1.0002822</c:v>
                </c:pt>
                <c:pt idx="50502">
                  <c:v>0.99711119999999998</c:v>
                </c:pt>
                <c:pt idx="50503">
                  <c:v>1.0013118000000001</c:v>
                </c:pt>
                <c:pt idx="50504">
                  <c:v>1.0000933000000001</c:v>
                </c:pt>
                <c:pt idx="50505">
                  <c:v>0.95335864999999997</c:v>
                </c:pt>
                <c:pt idx="50506">
                  <c:v>0.99351699999999998</c:v>
                </c:pt>
                <c:pt idx="50507">
                  <c:v>0.98956690000000003</c:v>
                </c:pt>
                <c:pt idx="50508">
                  <c:v>0.99484209999999995</c:v>
                </c:pt>
                <c:pt idx="50509">
                  <c:v>0.99676525999999999</c:v>
                </c:pt>
                <c:pt idx="50510">
                  <c:v>0.98878560000000004</c:v>
                </c:pt>
                <c:pt idx="50511">
                  <c:v>0.99132949999999997</c:v>
                </c:pt>
                <c:pt idx="50512">
                  <c:v>1.0046351</c:v>
                </c:pt>
                <c:pt idx="50513">
                  <c:v>1.0016927</c:v>
                </c:pt>
                <c:pt idx="50514">
                  <c:v>0.99946939999999995</c:v>
                </c:pt>
                <c:pt idx="50515">
                  <c:v>0.99433819999999995</c:v>
                </c:pt>
                <c:pt idx="50516">
                  <c:v>0.99827087000000003</c:v>
                </c:pt>
                <c:pt idx="50517">
                  <c:v>0.98682344</c:v>
                </c:pt>
                <c:pt idx="50518">
                  <c:v>0.97607549999999998</c:v>
                </c:pt>
                <c:pt idx="50519">
                  <c:v>1.0005649000000001</c:v>
                </c:pt>
                <c:pt idx="50520">
                  <c:v>0.97762066000000003</c:v>
                </c:pt>
                <c:pt idx="50521">
                  <c:v>0.99547445999999995</c:v>
                </c:pt>
                <c:pt idx="50522">
                  <c:v>1.0010948</c:v>
                </c:pt>
                <c:pt idx="50523">
                  <c:v>0.99948674000000004</c:v>
                </c:pt>
                <c:pt idx="50524">
                  <c:v>0.99994004000000003</c:v>
                </c:pt>
                <c:pt idx="50525">
                  <c:v>1.0009859999999999</c:v>
                </c:pt>
                <c:pt idx="50526">
                  <c:v>1.0001678000000001</c:v>
                </c:pt>
                <c:pt idx="50527">
                  <c:v>0.99458250000000004</c:v>
                </c:pt>
                <c:pt idx="50528">
                  <c:v>0.99296960000000001</c:v>
                </c:pt>
                <c:pt idx="50529">
                  <c:v>0.99851124999999996</c:v>
                </c:pt>
                <c:pt idx="50530">
                  <c:v>0.99569410000000003</c:v>
                </c:pt>
                <c:pt idx="50531">
                  <c:v>0.99742010000000003</c:v>
                </c:pt>
                <c:pt idx="50532">
                  <c:v>0.98617613000000004</c:v>
                </c:pt>
                <c:pt idx="50533">
                  <c:v>0.99865729999999997</c:v>
                </c:pt>
                <c:pt idx="50534">
                  <c:v>0.99986863000000004</c:v>
                </c:pt>
                <c:pt idx="50535">
                  <c:v>0.99409497000000002</c:v>
                </c:pt>
                <c:pt idx="50536">
                  <c:v>0.98845612999999999</c:v>
                </c:pt>
                <c:pt idx="50537">
                  <c:v>0.99840313000000003</c:v>
                </c:pt>
                <c:pt idx="50538">
                  <c:v>0.99819756000000004</c:v>
                </c:pt>
                <c:pt idx="50539">
                  <c:v>0.99947613000000002</c:v>
                </c:pt>
                <c:pt idx="50540">
                  <c:v>0.99493690000000001</c:v>
                </c:pt>
                <c:pt idx="50541">
                  <c:v>0.98060029999999998</c:v>
                </c:pt>
                <c:pt idx="50542">
                  <c:v>1.0060070000000001</c:v>
                </c:pt>
                <c:pt idx="50543">
                  <c:v>1.003735</c:v>
                </c:pt>
                <c:pt idx="50544">
                  <c:v>0.99693936000000005</c:v>
                </c:pt>
                <c:pt idx="50545">
                  <c:v>1.0025056999999999</c:v>
                </c:pt>
                <c:pt idx="50546">
                  <c:v>0.99852943000000005</c:v>
                </c:pt>
                <c:pt idx="50547">
                  <c:v>0.98454609999999998</c:v>
                </c:pt>
                <c:pt idx="50548">
                  <c:v>0.99964017000000005</c:v>
                </c:pt>
                <c:pt idx="50549">
                  <c:v>0.99333570000000004</c:v>
                </c:pt>
                <c:pt idx="50550">
                  <c:v>0.99812716000000001</c:v>
                </c:pt>
                <c:pt idx="50551">
                  <c:v>0.97934449999999995</c:v>
                </c:pt>
                <c:pt idx="50552">
                  <c:v>0.99912654999999995</c:v>
                </c:pt>
                <c:pt idx="50553">
                  <c:v>0.9868654</c:v>
                </c:pt>
                <c:pt idx="50554">
                  <c:v>0.98680323000000003</c:v>
                </c:pt>
                <c:pt idx="50555">
                  <c:v>0.9978648</c:v>
                </c:pt>
                <c:pt idx="50556">
                  <c:v>0.99869174000000005</c:v>
                </c:pt>
                <c:pt idx="50557">
                  <c:v>0.998946</c:v>
                </c:pt>
                <c:pt idx="50558">
                  <c:v>0.99871620000000005</c:v>
                </c:pt>
                <c:pt idx="50559">
                  <c:v>0.99413390000000001</c:v>
                </c:pt>
                <c:pt idx="50560">
                  <c:v>0.97766450000000005</c:v>
                </c:pt>
                <c:pt idx="50561">
                  <c:v>0.96727770000000002</c:v>
                </c:pt>
                <c:pt idx="50562">
                  <c:v>0.99732529999999997</c:v>
                </c:pt>
                <c:pt idx="50563">
                  <c:v>0.99824040000000003</c:v>
                </c:pt>
                <c:pt idx="50564">
                  <c:v>0.99603074999999996</c:v>
                </c:pt>
                <c:pt idx="50565">
                  <c:v>0.99950269999999997</c:v>
                </c:pt>
                <c:pt idx="50566">
                  <c:v>1.0001842999999999</c:v>
                </c:pt>
                <c:pt idx="50567">
                  <c:v>0.99511059999999996</c:v>
                </c:pt>
                <c:pt idx="50568">
                  <c:v>0.99857390000000001</c:v>
                </c:pt>
                <c:pt idx="50569">
                  <c:v>1.0010967</c:v>
                </c:pt>
                <c:pt idx="50570">
                  <c:v>1.0008667</c:v>
                </c:pt>
                <c:pt idx="50571">
                  <c:v>1.000513</c:v>
                </c:pt>
                <c:pt idx="50572">
                  <c:v>0.96488815999999999</c:v>
                </c:pt>
                <c:pt idx="50573">
                  <c:v>0.98940669999999997</c:v>
                </c:pt>
                <c:pt idx="50574">
                  <c:v>1.0002944</c:v>
                </c:pt>
                <c:pt idx="50575">
                  <c:v>0.99255819999999995</c:v>
                </c:pt>
                <c:pt idx="50576">
                  <c:v>0.9895197</c:v>
                </c:pt>
                <c:pt idx="50577">
                  <c:v>0.99258409999999997</c:v>
                </c:pt>
                <c:pt idx="50578">
                  <c:v>0.99788463000000005</c:v>
                </c:pt>
                <c:pt idx="50579">
                  <c:v>0.99931263999999997</c:v>
                </c:pt>
                <c:pt idx="50580">
                  <c:v>1.0010508</c:v>
                </c:pt>
                <c:pt idx="50581">
                  <c:v>0.94831215999999996</c:v>
                </c:pt>
                <c:pt idx="50582">
                  <c:v>0.97533375</c:v>
                </c:pt>
                <c:pt idx="50583">
                  <c:v>0.98584139999999998</c:v>
                </c:pt>
                <c:pt idx="50584">
                  <c:v>0.95036370000000003</c:v>
                </c:pt>
                <c:pt idx="50585">
                  <c:v>0.96772829999999999</c:v>
                </c:pt>
                <c:pt idx="50586">
                  <c:v>0.99990840000000003</c:v>
                </c:pt>
                <c:pt idx="50587">
                  <c:v>1.0013733</c:v>
                </c:pt>
                <c:pt idx="50588">
                  <c:v>0.95647853999999999</c:v>
                </c:pt>
                <c:pt idx="50589">
                  <c:v>0.99956392999999999</c:v>
                </c:pt>
                <c:pt idx="50590">
                  <c:v>0.99828183999999998</c:v>
                </c:pt>
                <c:pt idx="50591">
                  <c:v>0.98944867000000003</c:v>
                </c:pt>
                <c:pt idx="50592">
                  <c:v>1.0012093</c:v>
                </c:pt>
                <c:pt idx="50593">
                  <c:v>0.97919029999999996</c:v>
                </c:pt>
                <c:pt idx="50594">
                  <c:v>0.99703399999999998</c:v>
                </c:pt>
                <c:pt idx="50595">
                  <c:v>0.97640170000000004</c:v>
                </c:pt>
                <c:pt idx="50596">
                  <c:v>0.99974143999999998</c:v>
                </c:pt>
                <c:pt idx="50597">
                  <c:v>0.96746969999999999</c:v>
                </c:pt>
                <c:pt idx="50598">
                  <c:v>0.94456859999999998</c:v>
                </c:pt>
                <c:pt idx="50599">
                  <c:v>0.98327129999999996</c:v>
                </c:pt>
                <c:pt idx="50600">
                  <c:v>0.99997000000000003</c:v>
                </c:pt>
                <c:pt idx="50601">
                  <c:v>0.99387519999999996</c:v>
                </c:pt>
                <c:pt idx="50602">
                  <c:v>1.0022867</c:v>
                </c:pt>
                <c:pt idx="50603">
                  <c:v>0.99885577000000003</c:v>
                </c:pt>
                <c:pt idx="50604">
                  <c:v>0.98450720000000003</c:v>
                </c:pt>
                <c:pt idx="50605">
                  <c:v>0.98369479999999998</c:v>
                </c:pt>
                <c:pt idx="50606">
                  <c:v>0.96194270000000004</c:v>
                </c:pt>
                <c:pt idx="50607">
                  <c:v>0.97481359999999995</c:v>
                </c:pt>
                <c:pt idx="50608">
                  <c:v>1.0007132999999999</c:v>
                </c:pt>
                <c:pt idx="50609">
                  <c:v>0.99030960000000001</c:v>
                </c:pt>
                <c:pt idx="50610">
                  <c:v>0.99832743000000002</c:v>
                </c:pt>
                <c:pt idx="50611">
                  <c:v>0.99712336000000001</c:v>
                </c:pt>
                <c:pt idx="50612">
                  <c:v>0.99998489999999995</c:v>
                </c:pt>
                <c:pt idx="50613">
                  <c:v>0.93143975999999995</c:v>
                </c:pt>
                <c:pt idx="50614">
                  <c:v>0.99996346000000003</c:v>
                </c:pt>
                <c:pt idx="50615">
                  <c:v>0.99252885999999996</c:v>
                </c:pt>
                <c:pt idx="50616">
                  <c:v>0.99781394000000001</c:v>
                </c:pt>
                <c:pt idx="50617">
                  <c:v>0.99799020000000005</c:v>
                </c:pt>
                <c:pt idx="50618">
                  <c:v>0.99117109999999997</c:v>
                </c:pt>
                <c:pt idx="50619">
                  <c:v>0.99461219999999995</c:v>
                </c:pt>
                <c:pt idx="50620">
                  <c:v>1.0004542999999999</c:v>
                </c:pt>
                <c:pt idx="50621">
                  <c:v>0.9996275</c:v>
                </c:pt>
                <c:pt idx="50622">
                  <c:v>1.0028485</c:v>
                </c:pt>
                <c:pt idx="50623">
                  <c:v>0.99801280000000003</c:v>
                </c:pt>
                <c:pt idx="50624">
                  <c:v>0.99450380000000005</c:v>
                </c:pt>
                <c:pt idx="50625">
                  <c:v>0.94173430000000002</c:v>
                </c:pt>
                <c:pt idx="50626">
                  <c:v>1.0055506000000001</c:v>
                </c:pt>
                <c:pt idx="50627">
                  <c:v>0.99954160000000003</c:v>
                </c:pt>
                <c:pt idx="50628">
                  <c:v>0.99719166999999997</c:v>
                </c:pt>
                <c:pt idx="50629">
                  <c:v>0.99974286999999995</c:v>
                </c:pt>
                <c:pt idx="50630">
                  <c:v>0.99887890000000001</c:v>
                </c:pt>
                <c:pt idx="50631">
                  <c:v>0.99466544000000001</c:v>
                </c:pt>
                <c:pt idx="50632">
                  <c:v>0.99956787000000002</c:v>
                </c:pt>
                <c:pt idx="50633">
                  <c:v>0.98992835999999995</c:v>
                </c:pt>
                <c:pt idx="50634">
                  <c:v>0.99902683000000003</c:v>
                </c:pt>
                <c:pt idx="50635">
                  <c:v>0.96041779999999999</c:v>
                </c:pt>
                <c:pt idx="50636">
                  <c:v>0.99277749999999998</c:v>
                </c:pt>
                <c:pt idx="50637">
                  <c:v>0.99540030000000002</c:v>
                </c:pt>
                <c:pt idx="50638">
                  <c:v>0.99046343999999997</c:v>
                </c:pt>
                <c:pt idx="50639">
                  <c:v>1.0028397</c:v>
                </c:pt>
                <c:pt idx="50640">
                  <c:v>0.95783169999999995</c:v>
                </c:pt>
                <c:pt idx="50641">
                  <c:v>0.98869569999999996</c:v>
                </c:pt>
                <c:pt idx="50642">
                  <c:v>0.99876849999999995</c:v>
                </c:pt>
                <c:pt idx="50643">
                  <c:v>0.9944442</c:v>
                </c:pt>
                <c:pt idx="50644">
                  <c:v>0.99456169999999999</c:v>
                </c:pt>
                <c:pt idx="50645">
                  <c:v>1.0002165000000001</c:v>
                </c:pt>
                <c:pt idx="50646">
                  <c:v>1.0006622999999999</c:v>
                </c:pt>
                <c:pt idx="50647">
                  <c:v>0.99819654000000002</c:v>
                </c:pt>
                <c:pt idx="50648">
                  <c:v>0.99327460000000001</c:v>
                </c:pt>
                <c:pt idx="50649">
                  <c:v>1.0009821999999999</c:v>
                </c:pt>
                <c:pt idx="50650">
                  <c:v>1.0045062</c:v>
                </c:pt>
                <c:pt idx="50651">
                  <c:v>0.98865970000000003</c:v>
                </c:pt>
                <c:pt idx="50652">
                  <c:v>0.99784434</c:v>
                </c:pt>
                <c:pt idx="50653">
                  <c:v>0.99759330000000002</c:v>
                </c:pt>
                <c:pt idx="50654">
                  <c:v>1.0000901</c:v>
                </c:pt>
                <c:pt idx="50655">
                  <c:v>1.0002902</c:v>
                </c:pt>
                <c:pt idx="50656">
                  <c:v>0.97275363999999997</c:v>
                </c:pt>
                <c:pt idx="50657">
                  <c:v>0.98177239999999999</c:v>
                </c:pt>
                <c:pt idx="50658">
                  <c:v>0.99958630000000004</c:v>
                </c:pt>
                <c:pt idx="50659">
                  <c:v>0.98871070000000005</c:v>
                </c:pt>
                <c:pt idx="50660">
                  <c:v>0.98685270000000003</c:v>
                </c:pt>
                <c:pt idx="50661">
                  <c:v>1.0004096</c:v>
                </c:pt>
                <c:pt idx="50662">
                  <c:v>1.0014719000000001</c:v>
                </c:pt>
                <c:pt idx="50663">
                  <c:v>1.0027704</c:v>
                </c:pt>
                <c:pt idx="50664">
                  <c:v>1.0007296000000001</c:v>
                </c:pt>
                <c:pt idx="50665">
                  <c:v>0.99452810000000003</c:v>
                </c:pt>
                <c:pt idx="50666">
                  <c:v>0.97745687000000003</c:v>
                </c:pt>
                <c:pt idx="50667">
                  <c:v>0.96381163999999997</c:v>
                </c:pt>
                <c:pt idx="50668">
                  <c:v>0.99777170000000004</c:v>
                </c:pt>
                <c:pt idx="50669">
                  <c:v>0.99680020000000003</c:v>
                </c:pt>
                <c:pt idx="50670">
                  <c:v>0.98589515999999999</c:v>
                </c:pt>
                <c:pt idx="50671">
                  <c:v>0.96949680000000005</c:v>
                </c:pt>
                <c:pt idx="50672">
                  <c:v>0.99733349999999998</c:v>
                </c:pt>
                <c:pt idx="50673">
                  <c:v>0.98429120000000003</c:v>
                </c:pt>
                <c:pt idx="50674">
                  <c:v>1.0001842999999999</c:v>
                </c:pt>
                <c:pt idx="50675">
                  <c:v>0.99483880000000002</c:v>
                </c:pt>
                <c:pt idx="50676">
                  <c:v>1.0010082</c:v>
                </c:pt>
                <c:pt idx="50677">
                  <c:v>0.99899329999999997</c:v>
                </c:pt>
                <c:pt idx="50678">
                  <c:v>1.0011402</c:v>
                </c:pt>
                <c:pt idx="50679">
                  <c:v>0.96184325000000004</c:v>
                </c:pt>
                <c:pt idx="50680">
                  <c:v>0.98208266</c:v>
                </c:pt>
                <c:pt idx="50681">
                  <c:v>1.0008105</c:v>
                </c:pt>
                <c:pt idx="50682">
                  <c:v>1.0001043000000001</c:v>
                </c:pt>
                <c:pt idx="50683">
                  <c:v>0.99918914000000003</c:v>
                </c:pt>
                <c:pt idx="50684">
                  <c:v>0.95154064999999999</c:v>
                </c:pt>
                <c:pt idx="50685">
                  <c:v>0.99677426000000002</c:v>
                </c:pt>
                <c:pt idx="50686">
                  <c:v>0.99199219999999999</c:v>
                </c:pt>
                <c:pt idx="50687">
                  <c:v>0.99252737000000002</c:v>
                </c:pt>
                <c:pt idx="50688">
                  <c:v>0.99944750000000004</c:v>
                </c:pt>
                <c:pt idx="50689">
                  <c:v>1.0006264</c:v>
                </c:pt>
                <c:pt idx="50690">
                  <c:v>0.95333780000000001</c:v>
                </c:pt>
                <c:pt idx="50691">
                  <c:v>1.0004754</c:v>
                </c:pt>
                <c:pt idx="50692">
                  <c:v>0.98059130000000005</c:v>
                </c:pt>
                <c:pt idx="50693">
                  <c:v>1.0000448</c:v>
                </c:pt>
                <c:pt idx="50694">
                  <c:v>0.96797599999999995</c:v>
                </c:pt>
                <c:pt idx="50695">
                  <c:v>0.96822184</c:v>
                </c:pt>
                <c:pt idx="50696">
                  <c:v>0.99916640000000001</c:v>
                </c:pt>
                <c:pt idx="50697">
                  <c:v>0.98579729999999999</c:v>
                </c:pt>
                <c:pt idx="50698">
                  <c:v>0.99805074999999999</c:v>
                </c:pt>
                <c:pt idx="50699">
                  <c:v>0.99654039999999999</c:v>
                </c:pt>
                <c:pt idx="50700">
                  <c:v>0.98699499999999996</c:v>
                </c:pt>
                <c:pt idx="50701">
                  <c:v>0.9965524</c:v>
                </c:pt>
                <c:pt idx="50702">
                  <c:v>1.0015658000000001</c:v>
                </c:pt>
                <c:pt idx="50703">
                  <c:v>0.99822414000000004</c:v>
                </c:pt>
                <c:pt idx="50704">
                  <c:v>0.97033596</c:v>
                </c:pt>
                <c:pt idx="50705">
                  <c:v>0.99976430000000005</c:v>
                </c:pt>
                <c:pt idx="50706">
                  <c:v>1.0004310000000001</c:v>
                </c:pt>
                <c:pt idx="50707">
                  <c:v>0.99301386000000003</c:v>
                </c:pt>
                <c:pt idx="50708">
                  <c:v>0.99960079999999996</c:v>
                </c:pt>
                <c:pt idx="50709">
                  <c:v>0.99369609999999997</c:v>
                </c:pt>
                <c:pt idx="50710">
                  <c:v>0.99945130000000004</c:v>
                </c:pt>
                <c:pt idx="50711">
                  <c:v>0.99934745000000003</c:v>
                </c:pt>
                <c:pt idx="50712">
                  <c:v>0.95962190000000003</c:v>
                </c:pt>
                <c:pt idx="50713">
                  <c:v>0.98831550000000001</c:v>
                </c:pt>
                <c:pt idx="50714">
                  <c:v>1.0004648</c:v>
                </c:pt>
                <c:pt idx="50715">
                  <c:v>1.0023694000000001</c:v>
                </c:pt>
                <c:pt idx="50716">
                  <c:v>0.94520689999999996</c:v>
                </c:pt>
                <c:pt idx="50717">
                  <c:v>0.98234739999999998</c:v>
                </c:pt>
                <c:pt idx="50718">
                  <c:v>0.96868469999999995</c:v>
                </c:pt>
                <c:pt idx="50719">
                  <c:v>0.99559646999999996</c:v>
                </c:pt>
                <c:pt idx="50720">
                  <c:v>1.0007092</c:v>
                </c:pt>
                <c:pt idx="50721">
                  <c:v>0.99423309999999998</c:v>
                </c:pt>
                <c:pt idx="50722">
                  <c:v>1.0024702999999999</c:v>
                </c:pt>
                <c:pt idx="50723">
                  <c:v>0.99686980000000003</c:v>
                </c:pt>
                <c:pt idx="50724">
                  <c:v>0.99972004000000003</c:v>
                </c:pt>
                <c:pt idx="50725">
                  <c:v>1.0004090000000001</c:v>
                </c:pt>
                <c:pt idx="50726">
                  <c:v>0.997803</c:v>
                </c:pt>
                <c:pt idx="50727">
                  <c:v>0.97047300000000003</c:v>
                </c:pt>
                <c:pt idx="50728">
                  <c:v>0.98466960000000003</c:v>
                </c:pt>
                <c:pt idx="50729">
                  <c:v>0.99923030000000002</c:v>
                </c:pt>
                <c:pt idx="50730">
                  <c:v>1.0013707000000001</c:v>
                </c:pt>
                <c:pt idx="50731">
                  <c:v>0.97860250000000004</c:v>
                </c:pt>
                <c:pt idx="50732">
                  <c:v>1.0003507</c:v>
                </c:pt>
                <c:pt idx="50733">
                  <c:v>0.92931929999999996</c:v>
                </c:pt>
                <c:pt idx="50734">
                  <c:v>0.99877579999999999</c:v>
                </c:pt>
                <c:pt idx="50735">
                  <c:v>0.99527763999999996</c:v>
                </c:pt>
                <c:pt idx="50736">
                  <c:v>1.0007191</c:v>
                </c:pt>
                <c:pt idx="50737">
                  <c:v>0.99220799999999998</c:v>
                </c:pt>
                <c:pt idx="50738">
                  <c:v>0.95597370000000004</c:v>
                </c:pt>
                <c:pt idx="50739">
                  <c:v>1.0005575</c:v>
                </c:pt>
                <c:pt idx="50740">
                  <c:v>0.95659757000000001</c:v>
                </c:pt>
                <c:pt idx="50741">
                  <c:v>0.99901812999999995</c:v>
                </c:pt>
                <c:pt idx="50742">
                  <c:v>0.99057360000000005</c:v>
                </c:pt>
                <c:pt idx="50743">
                  <c:v>1.0002249999999999</c:v>
                </c:pt>
                <c:pt idx="50744">
                  <c:v>1.0007105000000001</c:v>
                </c:pt>
                <c:pt idx="50745">
                  <c:v>0.99753939999999997</c:v>
                </c:pt>
                <c:pt idx="50746">
                  <c:v>0.96554739999999994</c:v>
                </c:pt>
                <c:pt idx="50747">
                  <c:v>0.98437929999999996</c:v>
                </c:pt>
                <c:pt idx="50748">
                  <c:v>0.99881799999999998</c:v>
                </c:pt>
                <c:pt idx="50749">
                  <c:v>0.99705220000000006</c:v>
                </c:pt>
                <c:pt idx="50750">
                  <c:v>0.98079709999999998</c:v>
                </c:pt>
                <c:pt idx="50751">
                  <c:v>0.97024489999999997</c:v>
                </c:pt>
                <c:pt idx="50752">
                  <c:v>0.98919564000000004</c:v>
                </c:pt>
                <c:pt idx="50753">
                  <c:v>0.98551464</c:v>
                </c:pt>
                <c:pt idx="50754">
                  <c:v>0.99892526999999998</c:v>
                </c:pt>
                <c:pt idx="50755">
                  <c:v>0.99686474000000003</c:v>
                </c:pt>
                <c:pt idx="50756">
                  <c:v>0.99569523000000004</c:v>
                </c:pt>
                <c:pt idx="50757">
                  <c:v>0.99930452999999997</c:v>
                </c:pt>
                <c:pt idx="50758">
                  <c:v>0.97560259999999999</c:v>
                </c:pt>
                <c:pt idx="50759">
                  <c:v>0.95548654</c:v>
                </c:pt>
                <c:pt idx="50760">
                  <c:v>0.99414599999999997</c:v>
                </c:pt>
                <c:pt idx="50761">
                  <c:v>1.0011481</c:v>
                </c:pt>
                <c:pt idx="50762">
                  <c:v>0.99531406</c:v>
                </c:pt>
                <c:pt idx="50763">
                  <c:v>0.99236849999999999</c:v>
                </c:pt>
                <c:pt idx="50764">
                  <c:v>0.97705620000000004</c:v>
                </c:pt>
                <c:pt idx="50765">
                  <c:v>1.0020765</c:v>
                </c:pt>
                <c:pt idx="50766">
                  <c:v>0.99323530000000004</c:v>
                </c:pt>
                <c:pt idx="50767">
                  <c:v>0.99380179999999996</c:v>
                </c:pt>
                <c:pt idx="50768">
                  <c:v>0.99649679999999996</c:v>
                </c:pt>
                <c:pt idx="50769">
                  <c:v>0.96881439999999996</c:v>
                </c:pt>
                <c:pt idx="50770">
                  <c:v>0.9894444</c:v>
                </c:pt>
                <c:pt idx="50771">
                  <c:v>1.0009203</c:v>
                </c:pt>
                <c:pt idx="50772">
                  <c:v>0.99776240000000005</c:v>
                </c:pt>
                <c:pt idx="50773">
                  <c:v>1.0127908999999999</c:v>
                </c:pt>
                <c:pt idx="50774">
                  <c:v>0.9729293</c:v>
                </c:pt>
                <c:pt idx="50775">
                  <c:v>0.99958329999999995</c:v>
                </c:pt>
                <c:pt idx="50776">
                  <c:v>1.0008718000000001</c:v>
                </c:pt>
                <c:pt idx="50777">
                  <c:v>1.0026379000000001</c:v>
                </c:pt>
                <c:pt idx="50778">
                  <c:v>0.9941719</c:v>
                </c:pt>
                <c:pt idx="50779">
                  <c:v>0.97535664</c:v>
                </c:pt>
                <c:pt idx="50780">
                  <c:v>1.0003436000000001</c:v>
                </c:pt>
                <c:pt idx="50781">
                  <c:v>0.96101890000000001</c:v>
                </c:pt>
                <c:pt idx="50782">
                  <c:v>0.98811674000000005</c:v>
                </c:pt>
                <c:pt idx="50783">
                  <c:v>0.98676189999999997</c:v>
                </c:pt>
                <c:pt idx="50784">
                  <c:v>0.99842684999999998</c:v>
                </c:pt>
                <c:pt idx="50785">
                  <c:v>1.0003861999999999</c:v>
                </c:pt>
                <c:pt idx="50786">
                  <c:v>0.97843515999999997</c:v>
                </c:pt>
                <c:pt idx="50787">
                  <c:v>0.98801154000000002</c:v>
                </c:pt>
                <c:pt idx="50788">
                  <c:v>0.99157006000000003</c:v>
                </c:pt>
                <c:pt idx="50789">
                  <c:v>0.99903620000000004</c:v>
                </c:pt>
                <c:pt idx="50790">
                  <c:v>0.99085045000000005</c:v>
                </c:pt>
                <c:pt idx="50791">
                  <c:v>0.99925140000000001</c:v>
                </c:pt>
                <c:pt idx="50792">
                  <c:v>1.0010948</c:v>
                </c:pt>
                <c:pt idx="50793">
                  <c:v>0.99868166000000003</c:v>
                </c:pt>
                <c:pt idx="50794">
                  <c:v>0.98458575999999998</c:v>
                </c:pt>
                <c:pt idx="50795">
                  <c:v>1.0003844</c:v>
                </c:pt>
                <c:pt idx="50796">
                  <c:v>0.99273829999999996</c:v>
                </c:pt>
                <c:pt idx="50797">
                  <c:v>1.0002283999999999</c:v>
                </c:pt>
                <c:pt idx="50798">
                  <c:v>0.99753809999999998</c:v>
                </c:pt>
                <c:pt idx="50799">
                  <c:v>0.99231212999999996</c:v>
                </c:pt>
                <c:pt idx="50800">
                  <c:v>0.99981100000000001</c:v>
                </c:pt>
                <c:pt idx="50801">
                  <c:v>1.0028547000000001</c:v>
                </c:pt>
                <c:pt idx="50802">
                  <c:v>0.98924829999999997</c:v>
                </c:pt>
                <c:pt idx="50803">
                  <c:v>0.99122909999999997</c:v>
                </c:pt>
                <c:pt idx="50804">
                  <c:v>0.9993862</c:v>
                </c:pt>
                <c:pt idx="50805">
                  <c:v>0.99943643999999998</c:v>
                </c:pt>
                <c:pt idx="50806">
                  <c:v>0.98902785999999998</c:v>
                </c:pt>
                <c:pt idx="50807">
                  <c:v>1.0004504000000001</c:v>
                </c:pt>
                <c:pt idx="50808">
                  <c:v>0.96119606000000002</c:v>
                </c:pt>
                <c:pt idx="50809">
                  <c:v>0.99496185999999998</c:v>
                </c:pt>
                <c:pt idx="50810">
                  <c:v>0.98978509999999997</c:v>
                </c:pt>
                <c:pt idx="50811">
                  <c:v>0.96843199999999996</c:v>
                </c:pt>
                <c:pt idx="50812">
                  <c:v>0.97440106000000004</c:v>
                </c:pt>
                <c:pt idx="50813">
                  <c:v>0.99937134999999999</c:v>
                </c:pt>
                <c:pt idx="50814">
                  <c:v>1.0033425</c:v>
                </c:pt>
                <c:pt idx="50815">
                  <c:v>0.9611073</c:v>
                </c:pt>
                <c:pt idx="50816">
                  <c:v>0.99820819999999999</c:v>
                </c:pt>
                <c:pt idx="50817">
                  <c:v>0.96440612999999997</c:v>
                </c:pt>
                <c:pt idx="50818">
                  <c:v>0.99851599999999996</c:v>
                </c:pt>
                <c:pt idx="50819">
                  <c:v>1.0012832</c:v>
                </c:pt>
                <c:pt idx="50820">
                  <c:v>0.99955179999999999</c:v>
                </c:pt>
                <c:pt idx="50821">
                  <c:v>0.99467914999999996</c:v>
                </c:pt>
                <c:pt idx="50822">
                  <c:v>0.99052519999999999</c:v>
                </c:pt>
                <c:pt idx="50823">
                  <c:v>1.000454</c:v>
                </c:pt>
                <c:pt idx="50824">
                  <c:v>0.97179382999999997</c:v>
                </c:pt>
                <c:pt idx="50825">
                  <c:v>0.99966449999999996</c:v>
                </c:pt>
                <c:pt idx="50826">
                  <c:v>1.0026010999999999</c:v>
                </c:pt>
                <c:pt idx="50827">
                  <c:v>0.9664606</c:v>
                </c:pt>
                <c:pt idx="50828">
                  <c:v>1.0011642999999999</c:v>
                </c:pt>
                <c:pt idx="50829">
                  <c:v>0.95476276000000004</c:v>
                </c:pt>
                <c:pt idx="50830">
                  <c:v>0.97619769999999995</c:v>
                </c:pt>
                <c:pt idx="50831">
                  <c:v>1.0023580000000001</c:v>
                </c:pt>
                <c:pt idx="50832">
                  <c:v>0.92838050000000005</c:v>
                </c:pt>
                <c:pt idx="50833">
                  <c:v>1.0031730999999999</c:v>
                </c:pt>
                <c:pt idx="50834">
                  <c:v>0.99955179999999999</c:v>
                </c:pt>
                <c:pt idx="50835">
                  <c:v>0.99673223</c:v>
                </c:pt>
                <c:pt idx="50836">
                  <c:v>0.95172389999999996</c:v>
                </c:pt>
                <c:pt idx="50837">
                  <c:v>0.98806830000000001</c:v>
                </c:pt>
                <c:pt idx="50838">
                  <c:v>0.96723020000000004</c:v>
                </c:pt>
                <c:pt idx="50839">
                  <c:v>0.98879355000000002</c:v>
                </c:pt>
                <c:pt idx="50840">
                  <c:v>0.99689950000000005</c:v>
                </c:pt>
                <c:pt idx="50841">
                  <c:v>0.99629193999999999</c:v>
                </c:pt>
                <c:pt idx="50842">
                  <c:v>0.99436910000000001</c:v>
                </c:pt>
                <c:pt idx="50843">
                  <c:v>0.95236796000000001</c:v>
                </c:pt>
                <c:pt idx="50844">
                  <c:v>0.99895376000000002</c:v>
                </c:pt>
                <c:pt idx="50845">
                  <c:v>0.99754803999999997</c:v>
                </c:pt>
                <c:pt idx="50846">
                  <c:v>0.97286534000000002</c:v>
                </c:pt>
                <c:pt idx="50847">
                  <c:v>0.9937165</c:v>
                </c:pt>
                <c:pt idx="50848">
                  <c:v>0.99851835</c:v>
                </c:pt>
                <c:pt idx="50849">
                  <c:v>0.97832229999999998</c:v>
                </c:pt>
                <c:pt idx="50850">
                  <c:v>0.99906784000000004</c:v>
                </c:pt>
                <c:pt idx="50851">
                  <c:v>1.0006451999999999</c:v>
                </c:pt>
                <c:pt idx="50852">
                  <c:v>1.0013093</c:v>
                </c:pt>
                <c:pt idx="50853">
                  <c:v>1.0029836000000001</c:v>
                </c:pt>
                <c:pt idx="50854">
                  <c:v>1.0002371000000001</c:v>
                </c:pt>
                <c:pt idx="50855">
                  <c:v>0.98792049999999998</c:v>
                </c:pt>
                <c:pt idx="50856">
                  <c:v>0.98691150000000005</c:v>
                </c:pt>
                <c:pt idx="50857">
                  <c:v>0.99383449999999995</c:v>
                </c:pt>
                <c:pt idx="50858">
                  <c:v>0.99955740000000004</c:v>
                </c:pt>
                <c:pt idx="50859">
                  <c:v>1.0006033000000001</c:v>
                </c:pt>
                <c:pt idx="50860">
                  <c:v>0.99811022999999999</c:v>
                </c:pt>
                <c:pt idx="50861">
                  <c:v>0.99345636000000004</c:v>
                </c:pt>
                <c:pt idx="50862">
                  <c:v>1.0006409000000001</c:v>
                </c:pt>
                <c:pt idx="50863">
                  <c:v>0.97482619999999998</c:v>
                </c:pt>
                <c:pt idx="50864">
                  <c:v>0.97705494999999998</c:v>
                </c:pt>
                <c:pt idx="50865">
                  <c:v>1.0003529</c:v>
                </c:pt>
                <c:pt idx="50866">
                  <c:v>1.0005010000000001</c:v>
                </c:pt>
                <c:pt idx="50867">
                  <c:v>0.99067119999999997</c:v>
                </c:pt>
                <c:pt idx="50868">
                  <c:v>0.99570495000000003</c:v>
                </c:pt>
                <c:pt idx="50869">
                  <c:v>0.99695739999999999</c:v>
                </c:pt>
                <c:pt idx="50870">
                  <c:v>0.98766730000000003</c:v>
                </c:pt>
                <c:pt idx="50871">
                  <c:v>0.99400390000000005</c:v>
                </c:pt>
                <c:pt idx="50872">
                  <c:v>0.95099429999999996</c:v>
                </c:pt>
                <c:pt idx="50873">
                  <c:v>0.99947439999999999</c:v>
                </c:pt>
                <c:pt idx="50874">
                  <c:v>0.99915379999999998</c:v>
                </c:pt>
                <c:pt idx="50875">
                  <c:v>0.99801885999999995</c:v>
                </c:pt>
                <c:pt idx="50876">
                  <c:v>0.98476094000000003</c:v>
                </c:pt>
                <c:pt idx="50877">
                  <c:v>0.99811399999999995</c:v>
                </c:pt>
                <c:pt idx="50878">
                  <c:v>1.001843</c:v>
                </c:pt>
                <c:pt idx="50879">
                  <c:v>0.99853384000000001</c:v>
                </c:pt>
                <c:pt idx="50880">
                  <c:v>0.99958749999999996</c:v>
                </c:pt>
                <c:pt idx="50881">
                  <c:v>0.9841278</c:v>
                </c:pt>
                <c:pt idx="50882">
                  <c:v>0.99958630000000004</c:v>
                </c:pt>
                <c:pt idx="50883">
                  <c:v>0.9798192</c:v>
                </c:pt>
                <c:pt idx="50884">
                  <c:v>0.9966005</c:v>
                </c:pt>
                <c:pt idx="50885">
                  <c:v>0.91836189999999995</c:v>
                </c:pt>
                <c:pt idx="50886">
                  <c:v>0.99089110000000002</c:v>
                </c:pt>
                <c:pt idx="50887">
                  <c:v>1.0003643</c:v>
                </c:pt>
                <c:pt idx="50888">
                  <c:v>1.0010060000000001</c:v>
                </c:pt>
                <c:pt idx="50889">
                  <c:v>0.97798353000000005</c:v>
                </c:pt>
                <c:pt idx="50890">
                  <c:v>1.0003903999999999</c:v>
                </c:pt>
                <c:pt idx="50891">
                  <c:v>0.9689932</c:v>
                </c:pt>
                <c:pt idx="50892">
                  <c:v>0.99226740000000002</c:v>
                </c:pt>
                <c:pt idx="50893">
                  <c:v>0.98079249999999996</c:v>
                </c:pt>
                <c:pt idx="50894">
                  <c:v>1.0004101999999999</c:v>
                </c:pt>
                <c:pt idx="50895">
                  <c:v>0.99538190000000004</c:v>
                </c:pt>
                <c:pt idx="50896">
                  <c:v>0.99421040000000005</c:v>
                </c:pt>
                <c:pt idx="50897">
                  <c:v>0.99581456000000002</c:v>
                </c:pt>
                <c:pt idx="50898">
                  <c:v>1.0015054000000001</c:v>
                </c:pt>
                <c:pt idx="50899">
                  <c:v>0.97923046000000002</c:v>
                </c:pt>
                <c:pt idx="50900">
                  <c:v>0.97489256000000002</c:v>
                </c:pt>
                <c:pt idx="50901">
                  <c:v>0.98494404999999996</c:v>
                </c:pt>
                <c:pt idx="50902">
                  <c:v>0.97172860000000005</c:v>
                </c:pt>
                <c:pt idx="50903">
                  <c:v>0.98534460000000001</c:v>
                </c:pt>
                <c:pt idx="50904">
                  <c:v>1.0009096</c:v>
                </c:pt>
                <c:pt idx="50905">
                  <c:v>0.99989729999999999</c:v>
                </c:pt>
                <c:pt idx="50906">
                  <c:v>0.99882919999999997</c:v>
                </c:pt>
                <c:pt idx="50907">
                  <c:v>0.95180189999999998</c:v>
                </c:pt>
                <c:pt idx="50908">
                  <c:v>0.99940680000000004</c:v>
                </c:pt>
                <c:pt idx="50909">
                  <c:v>1.0008581999999999</c:v>
                </c:pt>
                <c:pt idx="50910">
                  <c:v>0.99119632999999996</c:v>
                </c:pt>
                <c:pt idx="50911">
                  <c:v>1.0018095</c:v>
                </c:pt>
                <c:pt idx="50912">
                  <c:v>0.99638720000000003</c:v>
                </c:pt>
                <c:pt idx="50913">
                  <c:v>0.99346774999999998</c:v>
                </c:pt>
                <c:pt idx="50914">
                  <c:v>1.0004090000000001</c:v>
                </c:pt>
                <c:pt idx="50915">
                  <c:v>0.99819139999999995</c:v>
                </c:pt>
                <c:pt idx="50916">
                  <c:v>0.96872849999999999</c:v>
                </c:pt>
                <c:pt idx="50917">
                  <c:v>0.99983244999999998</c:v>
                </c:pt>
                <c:pt idx="50918">
                  <c:v>0.99835220000000002</c:v>
                </c:pt>
                <c:pt idx="50919">
                  <c:v>1.0002145</c:v>
                </c:pt>
                <c:pt idx="50920">
                  <c:v>1.0005702999999999</c:v>
                </c:pt>
                <c:pt idx="50921">
                  <c:v>0.9967627</c:v>
                </c:pt>
                <c:pt idx="50922">
                  <c:v>0.96430439999999995</c:v>
                </c:pt>
                <c:pt idx="50923">
                  <c:v>0.99651970000000001</c:v>
                </c:pt>
                <c:pt idx="50924">
                  <c:v>0.98682910000000001</c:v>
                </c:pt>
                <c:pt idx="50925">
                  <c:v>0.99457777000000003</c:v>
                </c:pt>
                <c:pt idx="50926">
                  <c:v>0.99974510000000005</c:v>
                </c:pt>
                <c:pt idx="50927">
                  <c:v>0.99422144999999995</c:v>
                </c:pt>
                <c:pt idx="50928">
                  <c:v>1.000454</c:v>
                </c:pt>
                <c:pt idx="50929">
                  <c:v>0.95858573999999996</c:v>
                </c:pt>
                <c:pt idx="50930">
                  <c:v>0.99393039999999999</c:v>
                </c:pt>
                <c:pt idx="50931">
                  <c:v>0.99927619999999995</c:v>
                </c:pt>
                <c:pt idx="50932">
                  <c:v>0.99688876000000004</c:v>
                </c:pt>
                <c:pt idx="50933">
                  <c:v>0.97225859999999997</c:v>
                </c:pt>
                <c:pt idx="50934">
                  <c:v>0.99603509999999995</c:v>
                </c:pt>
                <c:pt idx="50935">
                  <c:v>0.99038709999999996</c:v>
                </c:pt>
                <c:pt idx="50936">
                  <c:v>1.0004090000000001</c:v>
                </c:pt>
                <c:pt idx="50937">
                  <c:v>0.99704950000000003</c:v>
                </c:pt>
                <c:pt idx="50938">
                  <c:v>0.98657649999999997</c:v>
                </c:pt>
                <c:pt idx="50939">
                  <c:v>0.95062906000000003</c:v>
                </c:pt>
                <c:pt idx="50940">
                  <c:v>1.0003861999999999</c:v>
                </c:pt>
                <c:pt idx="50941">
                  <c:v>0.99345839999999996</c:v>
                </c:pt>
                <c:pt idx="50942">
                  <c:v>0.97153900000000004</c:v>
                </c:pt>
                <c:pt idx="50943">
                  <c:v>0.99659467000000002</c:v>
                </c:pt>
                <c:pt idx="50944">
                  <c:v>1.0002732000000001</c:v>
                </c:pt>
                <c:pt idx="50945">
                  <c:v>0.99818045</c:v>
                </c:pt>
                <c:pt idx="50946">
                  <c:v>0.99028400000000005</c:v>
                </c:pt>
                <c:pt idx="50947">
                  <c:v>0.99364699999999995</c:v>
                </c:pt>
                <c:pt idx="50948">
                  <c:v>0.98525362999999999</c:v>
                </c:pt>
                <c:pt idx="50949">
                  <c:v>1.0003812000000001</c:v>
                </c:pt>
                <c:pt idx="50950">
                  <c:v>0.98725850000000004</c:v>
                </c:pt>
                <c:pt idx="50951">
                  <c:v>1.0002544</c:v>
                </c:pt>
                <c:pt idx="50952">
                  <c:v>0.98605704000000005</c:v>
                </c:pt>
                <c:pt idx="50953">
                  <c:v>0.98811590000000005</c:v>
                </c:pt>
                <c:pt idx="50954">
                  <c:v>0.90387309999999998</c:v>
                </c:pt>
                <c:pt idx="50955">
                  <c:v>0.98805500000000002</c:v>
                </c:pt>
                <c:pt idx="50956">
                  <c:v>1.0010931000000001</c:v>
                </c:pt>
                <c:pt idx="50957">
                  <c:v>0.99250660000000002</c:v>
                </c:pt>
                <c:pt idx="50958">
                  <c:v>0.96032165999999997</c:v>
                </c:pt>
                <c:pt idx="50959">
                  <c:v>1.0006242999999999</c:v>
                </c:pt>
                <c:pt idx="50960">
                  <c:v>0.99921804999999997</c:v>
                </c:pt>
                <c:pt idx="50961">
                  <c:v>0.98843840000000005</c:v>
                </c:pt>
                <c:pt idx="50962">
                  <c:v>0.9993341</c:v>
                </c:pt>
                <c:pt idx="50963">
                  <c:v>0.98764799999999997</c:v>
                </c:pt>
                <c:pt idx="50964">
                  <c:v>0.94304365000000001</c:v>
                </c:pt>
                <c:pt idx="50965">
                  <c:v>0.99988365000000001</c:v>
                </c:pt>
                <c:pt idx="50966">
                  <c:v>0.98838150000000002</c:v>
                </c:pt>
                <c:pt idx="50967">
                  <c:v>0.99362209999999995</c:v>
                </c:pt>
                <c:pt idx="50968">
                  <c:v>0.98334390000000005</c:v>
                </c:pt>
                <c:pt idx="50969">
                  <c:v>0.99977640000000001</c:v>
                </c:pt>
                <c:pt idx="50970">
                  <c:v>0.98774459999999997</c:v>
                </c:pt>
                <c:pt idx="50971">
                  <c:v>1.0000796000000001</c:v>
                </c:pt>
                <c:pt idx="50972">
                  <c:v>0.97256390000000004</c:v>
                </c:pt>
                <c:pt idx="50973">
                  <c:v>0.99563310000000005</c:v>
                </c:pt>
                <c:pt idx="50974">
                  <c:v>0.99477360000000004</c:v>
                </c:pt>
                <c:pt idx="50975">
                  <c:v>1.0000203999999999</c:v>
                </c:pt>
                <c:pt idx="50976">
                  <c:v>0.94076353000000001</c:v>
                </c:pt>
                <c:pt idx="50977">
                  <c:v>0.99894629999999995</c:v>
                </c:pt>
                <c:pt idx="50978">
                  <c:v>0.99799890000000002</c:v>
                </c:pt>
                <c:pt idx="50979">
                  <c:v>0.99396585999999998</c:v>
                </c:pt>
                <c:pt idx="50980">
                  <c:v>0.99963707000000002</c:v>
                </c:pt>
                <c:pt idx="50981">
                  <c:v>0.96590010000000004</c:v>
                </c:pt>
                <c:pt idx="50982">
                  <c:v>1.0010885</c:v>
                </c:pt>
                <c:pt idx="50983">
                  <c:v>1.0017948000000001</c:v>
                </c:pt>
                <c:pt idx="50984">
                  <c:v>0.99991790000000003</c:v>
                </c:pt>
                <c:pt idx="50985">
                  <c:v>0.99693319999999996</c:v>
                </c:pt>
                <c:pt idx="50986">
                  <c:v>0.98843499999999995</c:v>
                </c:pt>
                <c:pt idx="50987">
                  <c:v>0.99857443999999995</c:v>
                </c:pt>
                <c:pt idx="50988">
                  <c:v>1.0015887000000001</c:v>
                </c:pt>
                <c:pt idx="50989">
                  <c:v>1.003004</c:v>
                </c:pt>
                <c:pt idx="50990">
                  <c:v>0.96462360000000003</c:v>
                </c:pt>
                <c:pt idx="50991">
                  <c:v>1.001196</c:v>
                </c:pt>
                <c:pt idx="50992">
                  <c:v>0.99888160000000004</c:v>
                </c:pt>
                <c:pt idx="50993">
                  <c:v>0.98893933999999994</c:v>
                </c:pt>
                <c:pt idx="50994">
                  <c:v>1.0001842999999999</c:v>
                </c:pt>
                <c:pt idx="50995">
                  <c:v>0.99732374999999995</c:v>
                </c:pt>
                <c:pt idx="50996">
                  <c:v>1.0000439000000001</c:v>
                </c:pt>
                <c:pt idx="50997">
                  <c:v>0.99891375999999998</c:v>
                </c:pt>
                <c:pt idx="50998">
                  <c:v>0.99540395000000004</c:v>
                </c:pt>
                <c:pt idx="50999">
                  <c:v>0.99973153999999997</c:v>
                </c:pt>
                <c:pt idx="51000">
                  <c:v>1.0005853</c:v>
                </c:pt>
                <c:pt idx="51001">
                  <c:v>0.9946971</c:v>
                </c:pt>
                <c:pt idx="51002">
                  <c:v>0.96839523000000005</c:v>
                </c:pt>
                <c:pt idx="51003">
                  <c:v>0.99912040000000002</c:v>
                </c:pt>
                <c:pt idx="51004">
                  <c:v>0.96035546000000005</c:v>
                </c:pt>
                <c:pt idx="51005">
                  <c:v>0.98812860000000002</c:v>
                </c:pt>
                <c:pt idx="51006">
                  <c:v>0.97717595000000002</c:v>
                </c:pt>
                <c:pt idx="51007">
                  <c:v>0.97010189999999996</c:v>
                </c:pt>
                <c:pt idx="51008">
                  <c:v>0.88973190000000002</c:v>
                </c:pt>
                <c:pt idx="51009">
                  <c:v>1.0030258000000001</c:v>
                </c:pt>
                <c:pt idx="51010">
                  <c:v>0.98375570000000001</c:v>
                </c:pt>
                <c:pt idx="51011">
                  <c:v>0.99548369999999997</c:v>
                </c:pt>
                <c:pt idx="51012">
                  <c:v>1.0002226999999999</c:v>
                </c:pt>
                <c:pt idx="51013">
                  <c:v>0.99662154999999997</c:v>
                </c:pt>
                <c:pt idx="51014">
                  <c:v>0.99991940000000001</c:v>
                </c:pt>
                <c:pt idx="51015">
                  <c:v>1.0008082</c:v>
                </c:pt>
                <c:pt idx="51016">
                  <c:v>0.99838669999999996</c:v>
                </c:pt>
                <c:pt idx="51017">
                  <c:v>0.97322249999999999</c:v>
                </c:pt>
                <c:pt idx="51018">
                  <c:v>1.0006971</c:v>
                </c:pt>
                <c:pt idx="51019">
                  <c:v>1.0018133</c:v>
                </c:pt>
                <c:pt idx="51020">
                  <c:v>0.99925536000000004</c:v>
                </c:pt>
                <c:pt idx="51021">
                  <c:v>0.99152700000000005</c:v>
                </c:pt>
                <c:pt idx="51022">
                  <c:v>0.99959313999999999</c:v>
                </c:pt>
                <c:pt idx="51023">
                  <c:v>0.98980369999999995</c:v>
                </c:pt>
                <c:pt idx="51024">
                  <c:v>0.99973904999999996</c:v>
                </c:pt>
                <c:pt idx="51025">
                  <c:v>0.99655216999999996</c:v>
                </c:pt>
                <c:pt idx="51026">
                  <c:v>0.99859785999999995</c:v>
                </c:pt>
                <c:pt idx="51027">
                  <c:v>0.99855799999999995</c:v>
                </c:pt>
                <c:pt idx="51028">
                  <c:v>0.99641500000000005</c:v>
                </c:pt>
                <c:pt idx="51029">
                  <c:v>0.99481520000000001</c:v>
                </c:pt>
                <c:pt idx="51030">
                  <c:v>0.99943786999999995</c:v>
                </c:pt>
                <c:pt idx="51031">
                  <c:v>0.99268100000000004</c:v>
                </c:pt>
                <c:pt idx="51032">
                  <c:v>0.95164890000000002</c:v>
                </c:pt>
                <c:pt idx="51033">
                  <c:v>0.99435830000000003</c:v>
                </c:pt>
                <c:pt idx="51034">
                  <c:v>0.98581772999999995</c:v>
                </c:pt>
                <c:pt idx="51035">
                  <c:v>1.0003158000000001</c:v>
                </c:pt>
                <c:pt idx="51036">
                  <c:v>0.99593776000000001</c:v>
                </c:pt>
                <c:pt idx="51037">
                  <c:v>0.98759556000000004</c:v>
                </c:pt>
                <c:pt idx="51038">
                  <c:v>0.99976735999999999</c:v>
                </c:pt>
                <c:pt idx="51039">
                  <c:v>0.98908012999999995</c:v>
                </c:pt>
                <c:pt idx="51040">
                  <c:v>0.99575316999999997</c:v>
                </c:pt>
                <c:pt idx="51041">
                  <c:v>0.99822140000000004</c:v>
                </c:pt>
                <c:pt idx="51042">
                  <c:v>0.99261962999999998</c:v>
                </c:pt>
                <c:pt idx="51043">
                  <c:v>0.98915500000000001</c:v>
                </c:pt>
                <c:pt idx="51044">
                  <c:v>0.99150649999999996</c:v>
                </c:pt>
                <c:pt idx="51045">
                  <c:v>0.97433000000000003</c:v>
                </c:pt>
                <c:pt idx="51046">
                  <c:v>0.99400980000000005</c:v>
                </c:pt>
                <c:pt idx="51047">
                  <c:v>0.99953970000000003</c:v>
                </c:pt>
                <c:pt idx="51048">
                  <c:v>0.99067839999999996</c:v>
                </c:pt>
                <c:pt idx="51049">
                  <c:v>0.99910690000000002</c:v>
                </c:pt>
                <c:pt idx="51050">
                  <c:v>0.97910779999999997</c:v>
                </c:pt>
                <c:pt idx="51051">
                  <c:v>0.9950002</c:v>
                </c:pt>
                <c:pt idx="51052">
                  <c:v>0.97593593999999995</c:v>
                </c:pt>
                <c:pt idx="51053">
                  <c:v>0.990425</c:v>
                </c:pt>
                <c:pt idx="51054">
                  <c:v>0.99626210000000004</c:v>
                </c:pt>
                <c:pt idx="51055">
                  <c:v>1.0010283</c:v>
                </c:pt>
                <c:pt idx="51056">
                  <c:v>0.97054607000000004</c:v>
                </c:pt>
                <c:pt idx="51057">
                  <c:v>0.98962444000000005</c:v>
                </c:pt>
                <c:pt idx="51058">
                  <c:v>1.0031052</c:v>
                </c:pt>
                <c:pt idx="51059">
                  <c:v>0.99960170000000004</c:v>
                </c:pt>
                <c:pt idx="51060">
                  <c:v>0.99345430000000001</c:v>
                </c:pt>
                <c:pt idx="51061">
                  <c:v>0.99801569999999995</c:v>
                </c:pt>
                <c:pt idx="51062">
                  <c:v>0.96956503000000005</c:v>
                </c:pt>
                <c:pt idx="51063">
                  <c:v>0.97577190000000003</c:v>
                </c:pt>
                <c:pt idx="51064">
                  <c:v>0.98393580000000003</c:v>
                </c:pt>
                <c:pt idx="51065">
                  <c:v>0.97456940000000003</c:v>
                </c:pt>
                <c:pt idx="51066">
                  <c:v>0.99514382999999995</c:v>
                </c:pt>
                <c:pt idx="51067">
                  <c:v>0.99976735999999999</c:v>
                </c:pt>
                <c:pt idx="51068">
                  <c:v>0.99967470000000003</c:v>
                </c:pt>
                <c:pt idx="51069">
                  <c:v>1.0011421</c:v>
                </c:pt>
                <c:pt idx="51070">
                  <c:v>0.998969</c:v>
                </c:pt>
                <c:pt idx="51071">
                  <c:v>0.99266779999999999</c:v>
                </c:pt>
                <c:pt idx="51072">
                  <c:v>0.99289039999999995</c:v>
                </c:pt>
                <c:pt idx="51073">
                  <c:v>1.0017676</c:v>
                </c:pt>
                <c:pt idx="51074">
                  <c:v>0.9972394</c:v>
                </c:pt>
                <c:pt idx="51075">
                  <c:v>0.99588279999999996</c:v>
                </c:pt>
                <c:pt idx="51076">
                  <c:v>1.0011188</c:v>
                </c:pt>
                <c:pt idx="51077">
                  <c:v>1.0008885999999999</c:v>
                </c:pt>
                <c:pt idx="51078">
                  <c:v>1.0002477999999999</c:v>
                </c:pt>
                <c:pt idx="51079">
                  <c:v>0.91858315000000001</c:v>
                </c:pt>
                <c:pt idx="51080">
                  <c:v>0.98449500000000001</c:v>
                </c:pt>
                <c:pt idx="51081">
                  <c:v>0.98562510000000003</c:v>
                </c:pt>
                <c:pt idx="51082">
                  <c:v>0.99976575000000001</c:v>
                </c:pt>
                <c:pt idx="51083">
                  <c:v>0.99935549999999995</c:v>
                </c:pt>
                <c:pt idx="51084">
                  <c:v>0.98375109999999999</c:v>
                </c:pt>
                <c:pt idx="51085">
                  <c:v>0.99967074</c:v>
                </c:pt>
                <c:pt idx="51086">
                  <c:v>1.0016282000000001</c:v>
                </c:pt>
                <c:pt idx="51087">
                  <c:v>0.98731800000000003</c:v>
                </c:pt>
                <c:pt idx="51088">
                  <c:v>0.99693710000000002</c:v>
                </c:pt>
                <c:pt idx="51089">
                  <c:v>0.94529609999999997</c:v>
                </c:pt>
                <c:pt idx="51090">
                  <c:v>0.99018466000000005</c:v>
                </c:pt>
                <c:pt idx="51091">
                  <c:v>0.96296614000000003</c:v>
                </c:pt>
                <c:pt idx="51092">
                  <c:v>0.99903900000000001</c:v>
                </c:pt>
                <c:pt idx="51093">
                  <c:v>0.98069919999999999</c:v>
                </c:pt>
                <c:pt idx="51094">
                  <c:v>0.99957806000000005</c:v>
                </c:pt>
                <c:pt idx="51095">
                  <c:v>0.98742085999999996</c:v>
                </c:pt>
                <c:pt idx="51096">
                  <c:v>0.99879825</c:v>
                </c:pt>
                <c:pt idx="51097">
                  <c:v>0.98124750000000005</c:v>
                </c:pt>
                <c:pt idx="51098">
                  <c:v>0.99917069999999997</c:v>
                </c:pt>
                <c:pt idx="51099">
                  <c:v>1.0006427</c:v>
                </c:pt>
                <c:pt idx="51100">
                  <c:v>0.98810370000000003</c:v>
                </c:pt>
                <c:pt idx="51101">
                  <c:v>0.97559552999999999</c:v>
                </c:pt>
                <c:pt idx="51102">
                  <c:v>1.0019349</c:v>
                </c:pt>
                <c:pt idx="51103">
                  <c:v>1.002354</c:v>
                </c:pt>
                <c:pt idx="51104">
                  <c:v>0.99715319999999996</c:v>
                </c:pt>
                <c:pt idx="51105">
                  <c:v>0.99814729999999996</c:v>
                </c:pt>
                <c:pt idx="51106">
                  <c:v>0.98798520000000001</c:v>
                </c:pt>
                <c:pt idx="51107">
                  <c:v>1.0011067</c:v>
                </c:pt>
                <c:pt idx="51108">
                  <c:v>0.93949389999999999</c:v>
                </c:pt>
                <c:pt idx="51109">
                  <c:v>1.0023698999999999</c:v>
                </c:pt>
                <c:pt idx="51110">
                  <c:v>0.99729659999999998</c:v>
                </c:pt>
                <c:pt idx="51111">
                  <c:v>0.99624380000000001</c:v>
                </c:pt>
                <c:pt idx="51112">
                  <c:v>0.99458290000000005</c:v>
                </c:pt>
                <c:pt idx="51113">
                  <c:v>1.0013692000000001</c:v>
                </c:pt>
                <c:pt idx="51114">
                  <c:v>0.99860369999999998</c:v>
                </c:pt>
                <c:pt idx="51115">
                  <c:v>0.98474470000000003</c:v>
                </c:pt>
                <c:pt idx="51116">
                  <c:v>0.97569919999999999</c:v>
                </c:pt>
                <c:pt idx="51117">
                  <c:v>0.99189729999999998</c:v>
                </c:pt>
                <c:pt idx="51118">
                  <c:v>0.99228567000000001</c:v>
                </c:pt>
                <c:pt idx="51119">
                  <c:v>0.98974085000000001</c:v>
                </c:pt>
                <c:pt idx="51120">
                  <c:v>0.99343230000000005</c:v>
                </c:pt>
                <c:pt idx="51121">
                  <c:v>1.0021248</c:v>
                </c:pt>
                <c:pt idx="51122">
                  <c:v>1.0000173999999999</c:v>
                </c:pt>
                <c:pt idx="51123">
                  <c:v>1.0001158000000001</c:v>
                </c:pt>
                <c:pt idx="51124">
                  <c:v>1.0007387000000001</c:v>
                </c:pt>
                <c:pt idx="51125">
                  <c:v>0.98542090000000004</c:v>
                </c:pt>
                <c:pt idx="51126">
                  <c:v>0.99244284999999999</c:v>
                </c:pt>
                <c:pt idx="51127">
                  <c:v>0.98879987000000003</c:v>
                </c:pt>
                <c:pt idx="51128">
                  <c:v>0.99442410000000003</c:v>
                </c:pt>
                <c:pt idx="51129">
                  <c:v>0.99433260000000001</c:v>
                </c:pt>
                <c:pt idx="51130">
                  <c:v>0.9331199</c:v>
                </c:pt>
                <c:pt idx="51131">
                  <c:v>1.0012728</c:v>
                </c:pt>
                <c:pt idx="51132">
                  <c:v>0.99613534999999997</c:v>
                </c:pt>
                <c:pt idx="51133">
                  <c:v>0.99990356000000002</c:v>
                </c:pt>
                <c:pt idx="51134">
                  <c:v>0.94934993999999995</c:v>
                </c:pt>
                <c:pt idx="51135">
                  <c:v>0.99695230000000001</c:v>
                </c:pt>
                <c:pt idx="51136">
                  <c:v>0.98309639999999998</c:v>
                </c:pt>
                <c:pt idx="51137">
                  <c:v>0.99811110000000003</c:v>
                </c:pt>
                <c:pt idx="51138">
                  <c:v>1.0005914</c:v>
                </c:pt>
                <c:pt idx="51139">
                  <c:v>0.99381244000000002</c:v>
                </c:pt>
                <c:pt idx="51140">
                  <c:v>0.9857437</c:v>
                </c:pt>
                <c:pt idx="51141">
                  <c:v>0.99682119999999996</c:v>
                </c:pt>
                <c:pt idx="51142">
                  <c:v>0.98841999999999997</c:v>
                </c:pt>
                <c:pt idx="51143">
                  <c:v>1.0005862999999999</c:v>
                </c:pt>
                <c:pt idx="51144">
                  <c:v>0.99880780000000002</c:v>
                </c:pt>
                <c:pt idx="51145">
                  <c:v>0.98558210000000002</c:v>
                </c:pt>
                <c:pt idx="51146">
                  <c:v>1.0015270999999999</c:v>
                </c:pt>
                <c:pt idx="51147">
                  <c:v>1.0000905</c:v>
                </c:pt>
                <c:pt idx="51148">
                  <c:v>0.98781129999999995</c:v>
                </c:pt>
                <c:pt idx="51149">
                  <c:v>0.99082475999999997</c:v>
                </c:pt>
                <c:pt idx="51150">
                  <c:v>0.99993509999999997</c:v>
                </c:pt>
                <c:pt idx="51151">
                  <c:v>0.99675780000000003</c:v>
                </c:pt>
                <c:pt idx="51152">
                  <c:v>0.98227819999999999</c:v>
                </c:pt>
                <c:pt idx="51153">
                  <c:v>0.99524723999999998</c:v>
                </c:pt>
                <c:pt idx="51154">
                  <c:v>0.99531309999999995</c:v>
                </c:pt>
                <c:pt idx="51155">
                  <c:v>1.0008524999999999</c:v>
                </c:pt>
                <c:pt idx="51156">
                  <c:v>0.96006393000000001</c:v>
                </c:pt>
                <c:pt idx="51157">
                  <c:v>1.0002983000000001</c:v>
                </c:pt>
                <c:pt idx="51158">
                  <c:v>0.94800779999999996</c:v>
                </c:pt>
                <c:pt idx="51159">
                  <c:v>0.99733114</c:v>
                </c:pt>
                <c:pt idx="51160">
                  <c:v>0.99968594</c:v>
                </c:pt>
                <c:pt idx="51161">
                  <c:v>0.97778964000000002</c:v>
                </c:pt>
                <c:pt idx="51162">
                  <c:v>1.0008081</c:v>
                </c:pt>
                <c:pt idx="51163">
                  <c:v>1.0003027</c:v>
                </c:pt>
                <c:pt idx="51164">
                  <c:v>0.97764770000000001</c:v>
                </c:pt>
                <c:pt idx="51165">
                  <c:v>0.97696590000000005</c:v>
                </c:pt>
                <c:pt idx="51166">
                  <c:v>0.99733715999999994</c:v>
                </c:pt>
                <c:pt idx="51167">
                  <c:v>1.0005606</c:v>
                </c:pt>
                <c:pt idx="51168">
                  <c:v>0.99442816000000001</c:v>
                </c:pt>
                <c:pt idx="51169">
                  <c:v>0.94815755000000002</c:v>
                </c:pt>
                <c:pt idx="51170">
                  <c:v>1.00264</c:v>
                </c:pt>
                <c:pt idx="51171">
                  <c:v>0.99773955000000003</c:v>
                </c:pt>
                <c:pt idx="51172">
                  <c:v>1.0029539000000001</c:v>
                </c:pt>
                <c:pt idx="51173">
                  <c:v>0.99607794999999999</c:v>
                </c:pt>
                <c:pt idx="51174">
                  <c:v>1.0025691999999999</c:v>
                </c:pt>
                <c:pt idx="51175">
                  <c:v>0.92393119999999995</c:v>
                </c:pt>
                <c:pt idx="51176">
                  <c:v>1.0022298000000001</c:v>
                </c:pt>
                <c:pt idx="51177">
                  <c:v>0.99171144</c:v>
                </c:pt>
                <c:pt idx="51178">
                  <c:v>0.91438059999999999</c:v>
                </c:pt>
                <c:pt idx="51179">
                  <c:v>1.0010446</c:v>
                </c:pt>
                <c:pt idx="51180">
                  <c:v>1.0006409000000001</c:v>
                </c:pt>
                <c:pt idx="51181">
                  <c:v>0.99935929999999995</c:v>
                </c:pt>
                <c:pt idx="51182">
                  <c:v>0.99307466</c:v>
                </c:pt>
                <c:pt idx="51183">
                  <c:v>0.99697614000000001</c:v>
                </c:pt>
                <c:pt idx="51184">
                  <c:v>1.0004725000000001</c:v>
                </c:pt>
                <c:pt idx="51185">
                  <c:v>0.96955276000000001</c:v>
                </c:pt>
                <c:pt idx="51186">
                  <c:v>0.99711419999999995</c:v>
                </c:pt>
                <c:pt idx="51187">
                  <c:v>0.9907667</c:v>
                </c:pt>
                <c:pt idx="51188">
                  <c:v>0.95566390000000001</c:v>
                </c:pt>
                <c:pt idx="51189">
                  <c:v>0.99877757</c:v>
                </c:pt>
                <c:pt idx="51190">
                  <c:v>0.97338057</c:v>
                </c:pt>
                <c:pt idx="51191">
                  <c:v>1.0018157999999999</c:v>
                </c:pt>
                <c:pt idx="51192">
                  <c:v>1.0004660999999999</c:v>
                </c:pt>
                <c:pt idx="51193">
                  <c:v>1.0035015</c:v>
                </c:pt>
                <c:pt idx="51194">
                  <c:v>0.98852609999999996</c:v>
                </c:pt>
                <c:pt idx="51195">
                  <c:v>1.0014026</c:v>
                </c:pt>
                <c:pt idx="51196">
                  <c:v>1.0003507</c:v>
                </c:pt>
                <c:pt idx="51197">
                  <c:v>1.0006526</c:v>
                </c:pt>
                <c:pt idx="51198">
                  <c:v>0.99752116000000002</c:v>
                </c:pt>
                <c:pt idx="51199">
                  <c:v>0.94249620000000001</c:v>
                </c:pt>
                <c:pt idx="51200">
                  <c:v>0.97384994999999996</c:v>
                </c:pt>
                <c:pt idx="51201">
                  <c:v>0.99905900000000003</c:v>
                </c:pt>
                <c:pt idx="51202">
                  <c:v>1.0017727999999999</c:v>
                </c:pt>
                <c:pt idx="51203">
                  <c:v>1.0008512000000001</c:v>
                </c:pt>
                <c:pt idx="51204">
                  <c:v>1.0037195999999999</c:v>
                </c:pt>
                <c:pt idx="51205">
                  <c:v>1.0002711</c:v>
                </c:pt>
                <c:pt idx="51206">
                  <c:v>0.99532514999999999</c:v>
                </c:pt>
                <c:pt idx="51207">
                  <c:v>0.9987473</c:v>
                </c:pt>
                <c:pt idx="51208">
                  <c:v>0.95292323999999995</c:v>
                </c:pt>
                <c:pt idx="51209">
                  <c:v>0.99833225999999997</c:v>
                </c:pt>
                <c:pt idx="51210">
                  <c:v>0.98221150000000002</c:v>
                </c:pt>
                <c:pt idx="51211">
                  <c:v>1.0014818000000001</c:v>
                </c:pt>
                <c:pt idx="51212">
                  <c:v>0.99498730000000002</c:v>
                </c:pt>
                <c:pt idx="51213">
                  <c:v>0.98841250000000003</c:v>
                </c:pt>
                <c:pt idx="51214">
                  <c:v>1.00115</c:v>
                </c:pt>
                <c:pt idx="51215">
                  <c:v>0.95245080000000004</c:v>
                </c:pt>
                <c:pt idx="51216">
                  <c:v>1.0008073</c:v>
                </c:pt>
                <c:pt idx="51217">
                  <c:v>0.87804899999999997</c:v>
                </c:pt>
                <c:pt idx="51218">
                  <c:v>0.97193830000000003</c:v>
                </c:pt>
                <c:pt idx="51219">
                  <c:v>0.99927330000000003</c:v>
                </c:pt>
                <c:pt idx="51220">
                  <c:v>0.99949359999999998</c:v>
                </c:pt>
                <c:pt idx="51221">
                  <c:v>0.98184437000000002</c:v>
                </c:pt>
                <c:pt idx="51222">
                  <c:v>0.99504130000000002</c:v>
                </c:pt>
                <c:pt idx="51223">
                  <c:v>0.99069399999999996</c:v>
                </c:pt>
                <c:pt idx="51224">
                  <c:v>0.98915863000000004</c:v>
                </c:pt>
                <c:pt idx="51225">
                  <c:v>1.0001671000000001</c:v>
                </c:pt>
                <c:pt idx="51226">
                  <c:v>1.0001880000000001</c:v>
                </c:pt>
                <c:pt idx="51227">
                  <c:v>1.0007112</c:v>
                </c:pt>
                <c:pt idx="51228">
                  <c:v>1.0028687000000001</c:v>
                </c:pt>
                <c:pt idx="51229">
                  <c:v>0.99980979999999997</c:v>
                </c:pt>
                <c:pt idx="51230">
                  <c:v>0.96171280000000003</c:v>
                </c:pt>
                <c:pt idx="51231">
                  <c:v>0.95044309999999999</c:v>
                </c:pt>
                <c:pt idx="51232">
                  <c:v>0.99953499999999995</c:v>
                </c:pt>
                <c:pt idx="51233">
                  <c:v>1.0005234000000001</c:v>
                </c:pt>
                <c:pt idx="51234">
                  <c:v>1.0000699</c:v>
                </c:pt>
                <c:pt idx="51235">
                  <c:v>0.98978409999999994</c:v>
                </c:pt>
                <c:pt idx="51236">
                  <c:v>0.99965464999999998</c:v>
                </c:pt>
                <c:pt idx="51237">
                  <c:v>0.96487310000000004</c:v>
                </c:pt>
                <c:pt idx="51238">
                  <c:v>0.98844350000000003</c:v>
                </c:pt>
                <c:pt idx="51239">
                  <c:v>0.99020003999999995</c:v>
                </c:pt>
                <c:pt idx="51240">
                  <c:v>0.98223190000000005</c:v>
                </c:pt>
                <c:pt idx="51241">
                  <c:v>0.99948899999999996</c:v>
                </c:pt>
                <c:pt idx="51242">
                  <c:v>0.98471299999999995</c:v>
                </c:pt>
                <c:pt idx="51243">
                  <c:v>0.9987144</c:v>
                </c:pt>
                <c:pt idx="51244">
                  <c:v>0.98652960000000001</c:v>
                </c:pt>
                <c:pt idx="51245">
                  <c:v>0.99991390000000002</c:v>
                </c:pt>
                <c:pt idx="51246">
                  <c:v>0.98801550000000005</c:v>
                </c:pt>
                <c:pt idx="51247">
                  <c:v>1.0002416000000001</c:v>
                </c:pt>
                <c:pt idx="51248">
                  <c:v>0.99526320000000001</c:v>
                </c:pt>
                <c:pt idx="51249">
                  <c:v>0.99451345000000002</c:v>
                </c:pt>
                <c:pt idx="51250">
                  <c:v>0.96309613999999999</c:v>
                </c:pt>
                <c:pt idx="51251">
                  <c:v>0.98521875999999997</c:v>
                </c:pt>
                <c:pt idx="51252">
                  <c:v>0.99678504000000001</c:v>
                </c:pt>
                <c:pt idx="51253">
                  <c:v>0.95807679999999995</c:v>
                </c:pt>
                <c:pt idx="51254">
                  <c:v>0.99937889999999996</c:v>
                </c:pt>
                <c:pt idx="51255">
                  <c:v>0.98875164999999998</c:v>
                </c:pt>
                <c:pt idx="51256">
                  <c:v>1.0022758000000001</c:v>
                </c:pt>
                <c:pt idx="51257">
                  <c:v>0.91774420000000001</c:v>
                </c:pt>
                <c:pt idx="51258">
                  <c:v>0.97334010000000004</c:v>
                </c:pt>
                <c:pt idx="51259">
                  <c:v>1.0009824</c:v>
                </c:pt>
                <c:pt idx="51260">
                  <c:v>0.95479196</c:v>
                </c:pt>
                <c:pt idx="51261">
                  <c:v>0.99866586999999996</c:v>
                </c:pt>
                <c:pt idx="51262">
                  <c:v>0.99914866999999996</c:v>
                </c:pt>
                <c:pt idx="51263">
                  <c:v>1.0002941999999999</c:v>
                </c:pt>
                <c:pt idx="51264">
                  <c:v>0.99162209999999995</c:v>
                </c:pt>
                <c:pt idx="51265">
                  <c:v>0.99318050000000002</c:v>
                </c:pt>
                <c:pt idx="51266">
                  <c:v>1.0014361000000001</c:v>
                </c:pt>
                <c:pt idx="51267">
                  <c:v>1.0032277000000001</c:v>
                </c:pt>
                <c:pt idx="51268">
                  <c:v>1.0014795999999999</c:v>
                </c:pt>
                <c:pt idx="51269">
                  <c:v>0.99883699999999997</c:v>
                </c:pt>
                <c:pt idx="51270">
                  <c:v>0.99895334000000002</c:v>
                </c:pt>
                <c:pt idx="51271">
                  <c:v>0.99938004999999996</c:v>
                </c:pt>
                <c:pt idx="51272">
                  <c:v>0.99261290000000002</c:v>
                </c:pt>
                <c:pt idx="51273">
                  <c:v>0.99808156000000003</c:v>
                </c:pt>
                <c:pt idx="51274">
                  <c:v>0.97501844000000004</c:v>
                </c:pt>
                <c:pt idx="51275">
                  <c:v>0.97981929999999995</c:v>
                </c:pt>
                <c:pt idx="51276">
                  <c:v>1.0018362000000001</c:v>
                </c:pt>
                <c:pt idx="51277">
                  <c:v>0.9970289</c:v>
                </c:pt>
                <c:pt idx="51278">
                  <c:v>0.99138165</c:v>
                </c:pt>
                <c:pt idx="51279">
                  <c:v>0.98922180000000004</c:v>
                </c:pt>
                <c:pt idx="51280">
                  <c:v>0.99928695000000001</c:v>
                </c:pt>
                <c:pt idx="51281">
                  <c:v>0.98555267000000002</c:v>
                </c:pt>
                <c:pt idx="51282">
                  <c:v>1.0001899999999999</c:v>
                </c:pt>
                <c:pt idx="51283">
                  <c:v>0.99842679999999995</c:v>
                </c:pt>
                <c:pt idx="51284">
                  <c:v>0.93696159999999995</c:v>
                </c:pt>
                <c:pt idx="51285">
                  <c:v>1.0009528000000001</c:v>
                </c:pt>
                <c:pt idx="51286">
                  <c:v>0.99936119999999995</c:v>
                </c:pt>
                <c:pt idx="51287">
                  <c:v>0.99720330000000001</c:v>
                </c:pt>
                <c:pt idx="51288">
                  <c:v>0.99967779999999995</c:v>
                </c:pt>
                <c:pt idx="51289">
                  <c:v>1.0026003000000001</c:v>
                </c:pt>
                <c:pt idx="51290">
                  <c:v>0.97765860000000004</c:v>
                </c:pt>
                <c:pt idx="51291">
                  <c:v>0.99926610000000005</c:v>
                </c:pt>
                <c:pt idx="51292">
                  <c:v>0.99959410000000004</c:v>
                </c:pt>
                <c:pt idx="51293">
                  <c:v>0.99210980000000004</c:v>
                </c:pt>
                <c:pt idx="51294">
                  <c:v>0.99091976999999998</c:v>
                </c:pt>
                <c:pt idx="51295">
                  <c:v>1.0009488</c:v>
                </c:pt>
                <c:pt idx="51296">
                  <c:v>0.99189364999999996</c:v>
                </c:pt>
                <c:pt idx="51297">
                  <c:v>0.99905189999999999</c:v>
                </c:pt>
                <c:pt idx="51298">
                  <c:v>0.99393182999999996</c:v>
                </c:pt>
                <c:pt idx="51299">
                  <c:v>0.98402559999999994</c:v>
                </c:pt>
                <c:pt idx="51300">
                  <c:v>0.99840194000000004</c:v>
                </c:pt>
                <c:pt idx="51301">
                  <c:v>0.99289769999999999</c:v>
                </c:pt>
                <c:pt idx="51302">
                  <c:v>0.9629761</c:v>
                </c:pt>
                <c:pt idx="51303">
                  <c:v>0.99743616999999996</c:v>
                </c:pt>
                <c:pt idx="51304">
                  <c:v>1.0019187000000001</c:v>
                </c:pt>
                <c:pt idx="51305">
                  <c:v>0.99543409999999999</c:v>
                </c:pt>
                <c:pt idx="51306">
                  <c:v>1.0012196</c:v>
                </c:pt>
                <c:pt idx="51307">
                  <c:v>0.9868884</c:v>
                </c:pt>
                <c:pt idx="51308">
                  <c:v>0.99690573999999998</c:v>
                </c:pt>
                <c:pt idx="51309">
                  <c:v>1.0010705</c:v>
                </c:pt>
                <c:pt idx="51310">
                  <c:v>1.0004607000000001</c:v>
                </c:pt>
                <c:pt idx="51311">
                  <c:v>1.0023694999999999</c:v>
                </c:pt>
                <c:pt idx="51312">
                  <c:v>0.98426230000000003</c:v>
                </c:pt>
                <c:pt idx="51313">
                  <c:v>1.0026006999999999</c:v>
                </c:pt>
                <c:pt idx="51314">
                  <c:v>0.98549200000000003</c:v>
                </c:pt>
                <c:pt idx="51315">
                  <c:v>0.99991240000000003</c:v>
                </c:pt>
                <c:pt idx="51316">
                  <c:v>1.0034251000000001</c:v>
                </c:pt>
                <c:pt idx="51317">
                  <c:v>0.99395290000000003</c:v>
                </c:pt>
                <c:pt idx="51318">
                  <c:v>0.97328329999999996</c:v>
                </c:pt>
                <c:pt idx="51319">
                  <c:v>0.99578149999999999</c:v>
                </c:pt>
                <c:pt idx="51320">
                  <c:v>0.98812820000000001</c:v>
                </c:pt>
                <c:pt idx="51321">
                  <c:v>0.99974626</c:v>
                </c:pt>
                <c:pt idx="51322">
                  <c:v>1.0002142000000001</c:v>
                </c:pt>
                <c:pt idx="51323">
                  <c:v>0.99744770000000005</c:v>
                </c:pt>
                <c:pt idx="51324">
                  <c:v>0.95036125000000005</c:v>
                </c:pt>
                <c:pt idx="51325">
                  <c:v>0.98580045000000005</c:v>
                </c:pt>
                <c:pt idx="51326">
                  <c:v>0.96953789999999995</c:v>
                </c:pt>
                <c:pt idx="51327">
                  <c:v>0.99966469999999996</c:v>
                </c:pt>
                <c:pt idx="51328">
                  <c:v>0.98521875999999997</c:v>
                </c:pt>
                <c:pt idx="51329">
                  <c:v>0.99980250000000004</c:v>
                </c:pt>
                <c:pt idx="51330">
                  <c:v>1.000345</c:v>
                </c:pt>
                <c:pt idx="51331">
                  <c:v>0.99653893999999998</c:v>
                </c:pt>
                <c:pt idx="51332">
                  <c:v>0.98694559999999998</c:v>
                </c:pt>
                <c:pt idx="51333">
                  <c:v>0.99936163</c:v>
                </c:pt>
                <c:pt idx="51334">
                  <c:v>0.99082329999999996</c:v>
                </c:pt>
                <c:pt idx="51335">
                  <c:v>0.99901150000000005</c:v>
                </c:pt>
                <c:pt idx="51336">
                  <c:v>0.9846821</c:v>
                </c:pt>
                <c:pt idx="51337">
                  <c:v>0.99817526000000001</c:v>
                </c:pt>
                <c:pt idx="51338">
                  <c:v>1.0028754</c:v>
                </c:pt>
                <c:pt idx="51339">
                  <c:v>0.96715843999999995</c:v>
                </c:pt>
                <c:pt idx="51340">
                  <c:v>0.97701009999999999</c:v>
                </c:pt>
                <c:pt idx="51341">
                  <c:v>1.0002772</c:v>
                </c:pt>
                <c:pt idx="51342">
                  <c:v>0.99989090000000003</c:v>
                </c:pt>
                <c:pt idx="51343">
                  <c:v>0.9940348</c:v>
                </c:pt>
                <c:pt idx="51344">
                  <c:v>1.0005451000000001</c:v>
                </c:pt>
                <c:pt idx="51345">
                  <c:v>0.93343940000000003</c:v>
                </c:pt>
                <c:pt idx="51346">
                  <c:v>0.96770005999999997</c:v>
                </c:pt>
                <c:pt idx="51347">
                  <c:v>0.99092007000000004</c:v>
                </c:pt>
                <c:pt idx="51348">
                  <c:v>0.97642565000000003</c:v>
                </c:pt>
                <c:pt idx="51349">
                  <c:v>1.0017138000000001</c:v>
                </c:pt>
                <c:pt idx="51350">
                  <c:v>0.99572545000000001</c:v>
                </c:pt>
                <c:pt idx="51351">
                  <c:v>0.99848294000000004</c:v>
                </c:pt>
                <c:pt idx="51352">
                  <c:v>0.99811729999999999</c:v>
                </c:pt>
                <c:pt idx="51353">
                  <c:v>0.9882029</c:v>
                </c:pt>
                <c:pt idx="51354">
                  <c:v>0.99901189999999995</c:v>
                </c:pt>
                <c:pt idx="51355">
                  <c:v>0.98995730000000004</c:v>
                </c:pt>
                <c:pt idx="51356">
                  <c:v>0.99957479999999999</c:v>
                </c:pt>
                <c:pt idx="51357">
                  <c:v>0.99842989999999998</c:v>
                </c:pt>
                <c:pt idx="51358">
                  <c:v>1.0010948</c:v>
                </c:pt>
                <c:pt idx="51359">
                  <c:v>0.99259436000000001</c:v>
                </c:pt>
                <c:pt idx="51360">
                  <c:v>1.0012093</c:v>
                </c:pt>
                <c:pt idx="51361">
                  <c:v>1.0008121999999999</c:v>
                </c:pt>
                <c:pt idx="51362">
                  <c:v>0.99869439999999998</c:v>
                </c:pt>
                <c:pt idx="51363">
                  <c:v>0.9993341</c:v>
                </c:pt>
                <c:pt idx="51364">
                  <c:v>0.96837989999999996</c:v>
                </c:pt>
                <c:pt idx="51365">
                  <c:v>1.0009332</c:v>
                </c:pt>
                <c:pt idx="51366">
                  <c:v>0.95185980000000003</c:v>
                </c:pt>
                <c:pt idx="51367">
                  <c:v>1.0011235000000001</c:v>
                </c:pt>
                <c:pt idx="51368">
                  <c:v>0.97206705999999998</c:v>
                </c:pt>
                <c:pt idx="51369">
                  <c:v>0.98598456000000001</c:v>
                </c:pt>
                <c:pt idx="51370">
                  <c:v>0.96456145999999998</c:v>
                </c:pt>
                <c:pt idx="51371">
                  <c:v>0.98742589999999997</c:v>
                </c:pt>
                <c:pt idx="51372">
                  <c:v>0.99384269999999997</c:v>
                </c:pt>
                <c:pt idx="51373">
                  <c:v>0.98319029999999996</c:v>
                </c:pt>
                <c:pt idx="51374">
                  <c:v>0.94516283000000001</c:v>
                </c:pt>
                <c:pt idx="51375">
                  <c:v>0.99246639999999997</c:v>
                </c:pt>
                <c:pt idx="51376">
                  <c:v>1.0010948</c:v>
                </c:pt>
                <c:pt idx="51377">
                  <c:v>0.99397904000000004</c:v>
                </c:pt>
                <c:pt idx="51378">
                  <c:v>0.99689220000000001</c:v>
                </c:pt>
                <c:pt idx="51379">
                  <c:v>0.99095739999999999</c:v>
                </c:pt>
                <c:pt idx="51380">
                  <c:v>0.99438846000000003</c:v>
                </c:pt>
                <c:pt idx="51381">
                  <c:v>0.9952143</c:v>
                </c:pt>
                <c:pt idx="51382">
                  <c:v>0.98817520000000003</c:v>
                </c:pt>
                <c:pt idx="51383">
                  <c:v>0.99919530000000001</c:v>
                </c:pt>
                <c:pt idx="51384">
                  <c:v>0.99934579999999995</c:v>
                </c:pt>
                <c:pt idx="51385">
                  <c:v>0.99978392999999999</c:v>
                </c:pt>
                <c:pt idx="51386">
                  <c:v>0.98768692999999996</c:v>
                </c:pt>
                <c:pt idx="51387">
                  <c:v>0.949187</c:v>
                </c:pt>
                <c:pt idx="51388">
                  <c:v>0.92408080000000004</c:v>
                </c:pt>
                <c:pt idx="51389">
                  <c:v>0.9922029</c:v>
                </c:pt>
                <c:pt idx="51390">
                  <c:v>1.0005478000000001</c:v>
                </c:pt>
                <c:pt idx="51391">
                  <c:v>0.99905633999999999</c:v>
                </c:pt>
                <c:pt idx="51392">
                  <c:v>0.99419880000000005</c:v>
                </c:pt>
                <c:pt idx="51393">
                  <c:v>0.98376757000000004</c:v>
                </c:pt>
                <c:pt idx="51394">
                  <c:v>0.99976430000000005</c:v>
                </c:pt>
                <c:pt idx="51395">
                  <c:v>0.98084693999999994</c:v>
                </c:pt>
                <c:pt idx="51396">
                  <c:v>0.99970079999999995</c:v>
                </c:pt>
                <c:pt idx="51397">
                  <c:v>0.99919740000000001</c:v>
                </c:pt>
                <c:pt idx="51398">
                  <c:v>0.98627025000000001</c:v>
                </c:pt>
                <c:pt idx="51399">
                  <c:v>0.99247960000000002</c:v>
                </c:pt>
                <c:pt idx="51400">
                  <c:v>0.98161226999999995</c:v>
                </c:pt>
                <c:pt idx="51401">
                  <c:v>0.99886350000000002</c:v>
                </c:pt>
                <c:pt idx="51402">
                  <c:v>0.99921170000000004</c:v>
                </c:pt>
                <c:pt idx="51403">
                  <c:v>0.99186974999999999</c:v>
                </c:pt>
                <c:pt idx="51404">
                  <c:v>1.0000274</c:v>
                </c:pt>
                <c:pt idx="51405">
                  <c:v>0.99467474</c:v>
                </c:pt>
                <c:pt idx="51406">
                  <c:v>0.98706066999999997</c:v>
                </c:pt>
                <c:pt idx="51407">
                  <c:v>0.99420344999999999</c:v>
                </c:pt>
                <c:pt idx="51408">
                  <c:v>0.98571675999999997</c:v>
                </c:pt>
                <c:pt idx="51409">
                  <c:v>0.98068299999999997</c:v>
                </c:pt>
                <c:pt idx="51410">
                  <c:v>0.99970079999999995</c:v>
                </c:pt>
                <c:pt idx="51411">
                  <c:v>0.99866060000000001</c:v>
                </c:pt>
                <c:pt idx="51412">
                  <c:v>0.99359226</c:v>
                </c:pt>
                <c:pt idx="51413">
                  <c:v>0.99073803000000005</c:v>
                </c:pt>
                <c:pt idx="51414">
                  <c:v>1.0001081000000001</c:v>
                </c:pt>
                <c:pt idx="51415">
                  <c:v>1.0001409000000001</c:v>
                </c:pt>
                <c:pt idx="51416">
                  <c:v>0.95790629999999999</c:v>
                </c:pt>
                <c:pt idx="51417">
                  <c:v>0.94661455999999999</c:v>
                </c:pt>
                <c:pt idx="51418">
                  <c:v>1.0036341</c:v>
                </c:pt>
                <c:pt idx="51419">
                  <c:v>0.97941434000000005</c:v>
                </c:pt>
                <c:pt idx="51420">
                  <c:v>0.98660784999999995</c:v>
                </c:pt>
                <c:pt idx="51421">
                  <c:v>1.0090707999999999</c:v>
                </c:pt>
                <c:pt idx="51422">
                  <c:v>1.0020427999999999</c:v>
                </c:pt>
                <c:pt idx="51423">
                  <c:v>0.99288136000000005</c:v>
                </c:pt>
                <c:pt idx="51424">
                  <c:v>0.9999709</c:v>
                </c:pt>
                <c:pt idx="51425">
                  <c:v>1.0004398000000001</c:v>
                </c:pt>
                <c:pt idx="51426">
                  <c:v>1.0009034999999999</c:v>
                </c:pt>
                <c:pt idx="51427">
                  <c:v>0.98581430000000003</c:v>
                </c:pt>
                <c:pt idx="51428">
                  <c:v>1.0008881999999999</c:v>
                </c:pt>
                <c:pt idx="51429">
                  <c:v>1.0008729000000001</c:v>
                </c:pt>
                <c:pt idx="51430">
                  <c:v>1.0019096999999999</c:v>
                </c:pt>
                <c:pt idx="51431">
                  <c:v>1.0014831</c:v>
                </c:pt>
                <c:pt idx="51432">
                  <c:v>0.98306954000000002</c:v>
                </c:pt>
                <c:pt idx="51433">
                  <c:v>1.0000888999999999</c:v>
                </c:pt>
                <c:pt idx="51434">
                  <c:v>0.99414784</c:v>
                </c:pt>
                <c:pt idx="51435">
                  <c:v>0.99903980000000003</c:v>
                </c:pt>
                <c:pt idx="51436">
                  <c:v>0.99958645999999995</c:v>
                </c:pt>
                <c:pt idx="51437">
                  <c:v>0.99998105000000004</c:v>
                </c:pt>
                <c:pt idx="51438">
                  <c:v>0.97801870000000002</c:v>
                </c:pt>
                <c:pt idx="51439">
                  <c:v>0.99600770000000005</c:v>
                </c:pt>
                <c:pt idx="51440">
                  <c:v>1.0015096999999999</c:v>
                </c:pt>
                <c:pt idx="51441">
                  <c:v>0.99037737000000003</c:v>
                </c:pt>
                <c:pt idx="51442">
                  <c:v>0.99174434</c:v>
                </c:pt>
                <c:pt idx="51443">
                  <c:v>1.0002947</c:v>
                </c:pt>
                <c:pt idx="51444">
                  <c:v>0.97346043999999998</c:v>
                </c:pt>
                <c:pt idx="51445">
                  <c:v>0.99402330000000005</c:v>
                </c:pt>
                <c:pt idx="51446">
                  <c:v>0.99599470000000001</c:v>
                </c:pt>
                <c:pt idx="51447">
                  <c:v>0.99640680000000004</c:v>
                </c:pt>
                <c:pt idx="51448">
                  <c:v>0.98181280000000004</c:v>
                </c:pt>
                <c:pt idx="51449">
                  <c:v>0.9951236</c:v>
                </c:pt>
                <c:pt idx="51450">
                  <c:v>0.99528859999999997</c:v>
                </c:pt>
                <c:pt idx="51451">
                  <c:v>0.99850830000000002</c:v>
                </c:pt>
                <c:pt idx="51452">
                  <c:v>0.98674494000000001</c:v>
                </c:pt>
                <c:pt idx="51453">
                  <c:v>0.98187314999999997</c:v>
                </c:pt>
                <c:pt idx="51454">
                  <c:v>0.99521124000000005</c:v>
                </c:pt>
                <c:pt idx="51455">
                  <c:v>0.99233090000000002</c:v>
                </c:pt>
                <c:pt idx="51456">
                  <c:v>1.0005008</c:v>
                </c:pt>
                <c:pt idx="51457">
                  <c:v>0.99714159999999996</c:v>
                </c:pt>
                <c:pt idx="51458">
                  <c:v>0.99176246000000001</c:v>
                </c:pt>
                <c:pt idx="51459">
                  <c:v>0.9985887</c:v>
                </c:pt>
                <c:pt idx="51460">
                  <c:v>1.0000530000000001</c:v>
                </c:pt>
                <c:pt idx="51461">
                  <c:v>0.9975366</c:v>
                </c:pt>
                <c:pt idx="51462">
                  <c:v>0.99978966000000002</c:v>
                </c:pt>
                <c:pt idx="51463">
                  <c:v>0.99351542999999998</c:v>
                </c:pt>
                <c:pt idx="51464">
                  <c:v>0.99885049999999997</c:v>
                </c:pt>
                <c:pt idx="51465">
                  <c:v>0.99169934000000004</c:v>
                </c:pt>
                <c:pt idx="51466">
                  <c:v>0.99783116999999999</c:v>
                </c:pt>
                <c:pt idx="51467">
                  <c:v>0.97523373000000002</c:v>
                </c:pt>
                <c:pt idx="51468">
                  <c:v>0.98083750000000003</c:v>
                </c:pt>
                <c:pt idx="51469">
                  <c:v>0.98322149999999997</c:v>
                </c:pt>
                <c:pt idx="51470">
                  <c:v>0.97134655999999997</c:v>
                </c:pt>
                <c:pt idx="51471">
                  <c:v>1.0012728</c:v>
                </c:pt>
                <c:pt idx="51472">
                  <c:v>0.98009840000000004</c:v>
                </c:pt>
                <c:pt idx="51473">
                  <c:v>0.96924350000000004</c:v>
                </c:pt>
                <c:pt idx="51474">
                  <c:v>0.98680210000000002</c:v>
                </c:pt>
                <c:pt idx="51475">
                  <c:v>0.99815834000000003</c:v>
                </c:pt>
                <c:pt idx="51476">
                  <c:v>0.9948032</c:v>
                </c:pt>
                <c:pt idx="51477">
                  <c:v>0.95241575999999994</c:v>
                </c:pt>
                <c:pt idx="51478">
                  <c:v>0.99727242999999999</c:v>
                </c:pt>
                <c:pt idx="51479">
                  <c:v>0.98790692999999996</c:v>
                </c:pt>
                <c:pt idx="51480">
                  <c:v>0.99953970000000003</c:v>
                </c:pt>
                <c:pt idx="51481">
                  <c:v>0.99403644000000002</c:v>
                </c:pt>
                <c:pt idx="51482">
                  <c:v>0.98108225999999998</c:v>
                </c:pt>
                <c:pt idx="51483">
                  <c:v>1.0001842999999999</c:v>
                </c:pt>
                <c:pt idx="51484">
                  <c:v>0.96778450000000005</c:v>
                </c:pt>
                <c:pt idx="51485">
                  <c:v>0.99780864000000002</c:v>
                </c:pt>
                <c:pt idx="51486">
                  <c:v>0.95260610000000001</c:v>
                </c:pt>
                <c:pt idx="51487">
                  <c:v>0.9955233</c:v>
                </c:pt>
                <c:pt idx="51488">
                  <c:v>0.99605480000000002</c:v>
                </c:pt>
                <c:pt idx="51489">
                  <c:v>0.97105430000000004</c:v>
                </c:pt>
                <c:pt idx="51490">
                  <c:v>0.99801340000000005</c:v>
                </c:pt>
                <c:pt idx="51491">
                  <c:v>1.0007014999999999</c:v>
                </c:pt>
                <c:pt idx="51492">
                  <c:v>0.99033309999999997</c:v>
                </c:pt>
                <c:pt idx="51493">
                  <c:v>0.97407900000000003</c:v>
                </c:pt>
                <c:pt idx="51494">
                  <c:v>0.96882235999999999</c:v>
                </c:pt>
                <c:pt idx="51495">
                  <c:v>1.0030576</c:v>
                </c:pt>
                <c:pt idx="51496">
                  <c:v>0.96690129999999996</c:v>
                </c:pt>
                <c:pt idx="51497">
                  <c:v>0.95389310000000005</c:v>
                </c:pt>
                <c:pt idx="51498">
                  <c:v>0.96606230000000004</c:v>
                </c:pt>
                <c:pt idx="51499">
                  <c:v>0.99968714000000003</c:v>
                </c:pt>
                <c:pt idx="51500">
                  <c:v>0.98953663999999997</c:v>
                </c:pt>
                <c:pt idx="51501">
                  <c:v>0.9721147</c:v>
                </c:pt>
                <c:pt idx="51502">
                  <c:v>0.99237989999999998</c:v>
                </c:pt>
                <c:pt idx="51503">
                  <c:v>0.98835200000000001</c:v>
                </c:pt>
                <c:pt idx="51504">
                  <c:v>1.0006853</c:v>
                </c:pt>
                <c:pt idx="51505">
                  <c:v>1.0006647</c:v>
                </c:pt>
                <c:pt idx="51506">
                  <c:v>0.99614259999999999</c:v>
                </c:pt>
                <c:pt idx="51507">
                  <c:v>0.99953199999999998</c:v>
                </c:pt>
                <c:pt idx="51508">
                  <c:v>1.0000274</c:v>
                </c:pt>
                <c:pt idx="51509">
                  <c:v>0.99745280000000003</c:v>
                </c:pt>
                <c:pt idx="51510">
                  <c:v>0.99358493000000003</c:v>
                </c:pt>
                <c:pt idx="51511">
                  <c:v>1.0029043</c:v>
                </c:pt>
                <c:pt idx="51512">
                  <c:v>0.96748120000000004</c:v>
                </c:pt>
                <c:pt idx="51513">
                  <c:v>0.96758949999999999</c:v>
                </c:pt>
                <c:pt idx="51514">
                  <c:v>0.99531186000000005</c:v>
                </c:pt>
                <c:pt idx="51515">
                  <c:v>0.97060805999999999</c:v>
                </c:pt>
                <c:pt idx="51516">
                  <c:v>0.94716670000000003</c:v>
                </c:pt>
                <c:pt idx="51517">
                  <c:v>0.99974626</c:v>
                </c:pt>
                <c:pt idx="51518">
                  <c:v>0.99574554000000004</c:v>
                </c:pt>
                <c:pt idx="51519">
                  <c:v>0.99894910000000003</c:v>
                </c:pt>
                <c:pt idx="51520">
                  <c:v>1.0000662</c:v>
                </c:pt>
                <c:pt idx="51521">
                  <c:v>0.99899536</c:v>
                </c:pt>
                <c:pt idx="51522">
                  <c:v>0.99425476999999995</c:v>
                </c:pt>
                <c:pt idx="51523">
                  <c:v>0.97761799999999999</c:v>
                </c:pt>
                <c:pt idx="51524">
                  <c:v>1.0005626999999999</c:v>
                </c:pt>
                <c:pt idx="51525">
                  <c:v>0.97889786999999995</c:v>
                </c:pt>
                <c:pt idx="51526">
                  <c:v>1.0025108</c:v>
                </c:pt>
                <c:pt idx="51527">
                  <c:v>0.99806910000000004</c:v>
                </c:pt>
                <c:pt idx="51528">
                  <c:v>1.0005896000000001</c:v>
                </c:pt>
                <c:pt idx="51529">
                  <c:v>0.99841659999999999</c:v>
                </c:pt>
                <c:pt idx="51530">
                  <c:v>1.0015069000000001</c:v>
                </c:pt>
                <c:pt idx="51531">
                  <c:v>0.97789466000000003</c:v>
                </c:pt>
                <c:pt idx="51532">
                  <c:v>0.99469320000000006</c:v>
                </c:pt>
                <c:pt idx="51533">
                  <c:v>1.0011672</c:v>
                </c:pt>
                <c:pt idx="51534">
                  <c:v>1.0023500000000001</c:v>
                </c:pt>
                <c:pt idx="51535">
                  <c:v>0.99059224000000001</c:v>
                </c:pt>
                <c:pt idx="51536">
                  <c:v>0.98644805000000002</c:v>
                </c:pt>
                <c:pt idx="51537">
                  <c:v>1.0021211999999999</c:v>
                </c:pt>
                <c:pt idx="51538">
                  <c:v>0.99214880000000005</c:v>
                </c:pt>
                <c:pt idx="51539">
                  <c:v>1.0011905000000001</c:v>
                </c:pt>
                <c:pt idx="51540">
                  <c:v>1.0036377999999999</c:v>
                </c:pt>
                <c:pt idx="51541">
                  <c:v>0.99995255000000005</c:v>
                </c:pt>
                <c:pt idx="51542">
                  <c:v>0.96727280000000004</c:v>
                </c:pt>
                <c:pt idx="51543">
                  <c:v>0.97918959999999999</c:v>
                </c:pt>
                <c:pt idx="51544">
                  <c:v>0.9884887</c:v>
                </c:pt>
                <c:pt idx="51545">
                  <c:v>0.99520019999999998</c:v>
                </c:pt>
                <c:pt idx="51546">
                  <c:v>1.0018506</c:v>
                </c:pt>
                <c:pt idx="51547">
                  <c:v>0.99389090000000002</c:v>
                </c:pt>
                <c:pt idx="51548">
                  <c:v>0.98592009999999997</c:v>
                </c:pt>
                <c:pt idx="51549">
                  <c:v>0.98232070000000005</c:v>
                </c:pt>
                <c:pt idx="51550">
                  <c:v>0.99524736000000003</c:v>
                </c:pt>
                <c:pt idx="51551">
                  <c:v>0.99654007</c:v>
                </c:pt>
                <c:pt idx="51552">
                  <c:v>0.99839555999999996</c:v>
                </c:pt>
                <c:pt idx="51553">
                  <c:v>1.0011467999999999</c:v>
                </c:pt>
                <c:pt idx="51554">
                  <c:v>1.0006067000000001</c:v>
                </c:pt>
                <c:pt idx="51555">
                  <c:v>1.0001842999999999</c:v>
                </c:pt>
                <c:pt idx="51556">
                  <c:v>0.99690294000000002</c:v>
                </c:pt>
                <c:pt idx="51557">
                  <c:v>0.9908074</c:v>
                </c:pt>
                <c:pt idx="51558">
                  <c:v>0.97186969999999995</c:v>
                </c:pt>
                <c:pt idx="51559">
                  <c:v>1.0035533999999999</c:v>
                </c:pt>
                <c:pt idx="51560">
                  <c:v>0.98729789999999995</c:v>
                </c:pt>
                <c:pt idx="51561">
                  <c:v>0.99812365000000003</c:v>
                </c:pt>
                <c:pt idx="51562">
                  <c:v>1.0005710000000001</c:v>
                </c:pt>
                <c:pt idx="51563">
                  <c:v>0.99239933000000002</c:v>
                </c:pt>
                <c:pt idx="51564">
                  <c:v>0.98636805999999999</c:v>
                </c:pt>
                <c:pt idx="51565">
                  <c:v>0.99684980000000001</c:v>
                </c:pt>
                <c:pt idx="51566">
                  <c:v>1.000637</c:v>
                </c:pt>
                <c:pt idx="51567">
                  <c:v>0.94711480000000003</c:v>
                </c:pt>
                <c:pt idx="51568">
                  <c:v>0.99382219999999999</c:v>
                </c:pt>
                <c:pt idx="51569">
                  <c:v>0.96851695000000004</c:v>
                </c:pt>
                <c:pt idx="51570">
                  <c:v>0.97932300000000005</c:v>
                </c:pt>
                <c:pt idx="51571">
                  <c:v>1.0014609999999999</c:v>
                </c:pt>
                <c:pt idx="51572">
                  <c:v>0.99360959999999998</c:v>
                </c:pt>
                <c:pt idx="51573">
                  <c:v>0.98993759999999997</c:v>
                </c:pt>
                <c:pt idx="51574">
                  <c:v>0.99785643999999996</c:v>
                </c:pt>
                <c:pt idx="51575">
                  <c:v>1.0006636</c:v>
                </c:pt>
                <c:pt idx="51576">
                  <c:v>1.0004838</c:v>
                </c:pt>
                <c:pt idx="51577">
                  <c:v>0.99326579999999998</c:v>
                </c:pt>
                <c:pt idx="51578">
                  <c:v>0.98267280000000001</c:v>
                </c:pt>
                <c:pt idx="51579">
                  <c:v>0.99838780000000005</c:v>
                </c:pt>
                <c:pt idx="51580">
                  <c:v>0.99985639999999998</c:v>
                </c:pt>
                <c:pt idx="51581">
                  <c:v>0.99311950000000004</c:v>
                </c:pt>
                <c:pt idx="51582">
                  <c:v>0.94856470000000004</c:v>
                </c:pt>
                <c:pt idx="51583">
                  <c:v>0.99894609999999995</c:v>
                </c:pt>
                <c:pt idx="51584">
                  <c:v>0.97087436999999999</c:v>
                </c:pt>
                <c:pt idx="51585">
                  <c:v>0.99914955999999999</c:v>
                </c:pt>
                <c:pt idx="51586">
                  <c:v>1.0008710999999999</c:v>
                </c:pt>
                <c:pt idx="51587">
                  <c:v>0.99682163999999995</c:v>
                </c:pt>
                <c:pt idx="51588">
                  <c:v>0.99825655999999996</c:v>
                </c:pt>
                <c:pt idx="51589">
                  <c:v>0.96590710000000002</c:v>
                </c:pt>
                <c:pt idx="51590">
                  <c:v>1.0003587</c:v>
                </c:pt>
                <c:pt idx="51591">
                  <c:v>1.0026649000000001</c:v>
                </c:pt>
                <c:pt idx="51592">
                  <c:v>0.98994183999999996</c:v>
                </c:pt>
                <c:pt idx="51593">
                  <c:v>1.0021135000000001</c:v>
                </c:pt>
                <c:pt idx="51594">
                  <c:v>0.99495820000000001</c:v>
                </c:pt>
                <c:pt idx="51595">
                  <c:v>0.98829686999999999</c:v>
                </c:pt>
                <c:pt idx="51596">
                  <c:v>0.99954695000000005</c:v>
                </c:pt>
                <c:pt idx="51597">
                  <c:v>0.99996805</c:v>
                </c:pt>
                <c:pt idx="51598">
                  <c:v>0.9993398</c:v>
                </c:pt>
                <c:pt idx="51599">
                  <c:v>1.0007104</c:v>
                </c:pt>
                <c:pt idx="51600">
                  <c:v>1.0000538999999999</c:v>
                </c:pt>
                <c:pt idx="51601">
                  <c:v>0.97076815000000005</c:v>
                </c:pt>
                <c:pt idx="51602">
                  <c:v>0.99981830000000005</c:v>
                </c:pt>
                <c:pt idx="51603">
                  <c:v>0.98533859999999995</c:v>
                </c:pt>
                <c:pt idx="51604">
                  <c:v>1.0001382999999999</c:v>
                </c:pt>
                <c:pt idx="51605">
                  <c:v>1.0016354000000001</c:v>
                </c:pt>
                <c:pt idx="51606">
                  <c:v>0.99868100000000004</c:v>
                </c:pt>
                <c:pt idx="51607">
                  <c:v>0.99981207000000005</c:v>
                </c:pt>
                <c:pt idx="51608">
                  <c:v>0.98353590000000002</c:v>
                </c:pt>
                <c:pt idx="51609">
                  <c:v>1.0006092</c:v>
                </c:pt>
                <c:pt idx="51610">
                  <c:v>1.0024991000000001</c:v>
                </c:pt>
                <c:pt idx="51611">
                  <c:v>0.99981724999999999</c:v>
                </c:pt>
                <c:pt idx="51612">
                  <c:v>0.93527055000000003</c:v>
                </c:pt>
                <c:pt idx="51613">
                  <c:v>0.99360925</c:v>
                </c:pt>
                <c:pt idx="51614">
                  <c:v>0.98463506000000001</c:v>
                </c:pt>
                <c:pt idx="51615">
                  <c:v>0.99829840000000003</c:v>
                </c:pt>
                <c:pt idx="51616">
                  <c:v>0.99888869999999996</c:v>
                </c:pt>
                <c:pt idx="51617">
                  <c:v>0.98292330000000006</c:v>
                </c:pt>
                <c:pt idx="51618">
                  <c:v>0.97938040000000004</c:v>
                </c:pt>
                <c:pt idx="51619">
                  <c:v>1.0010717</c:v>
                </c:pt>
                <c:pt idx="51620">
                  <c:v>0.99319489999999999</c:v>
                </c:pt>
                <c:pt idx="51621">
                  <c:v>0.95080949999999997</c:v>
                </c:pt>
                <c:pt idx="51622">
                  <c:v>0.99793509999999996</c:v>
                </c:pt>
                <c:pt idx="51623">
                  <c:v>0.97224160000000004</c:v>
                </c:pt>
                <c:pt idx="51624">
                  <c:v>0.99043185</c:v>
                </c:pt>
                <c:pt idx="51625">
                  <c:v>0.96457579999999998</c:v>
                </c:pt>
                <c:pt idx="51626">
                  <c:v>0.9999671</c:v>
                </c:pt>
                <c:pt idx="51627">
                  <c:v>0.97495215999999996</c:v>
                </c:pt>
                <c:pt idx="51628">
                  <c:v>1.0012889</c:v>
                </c:pt>
                <c:pt idx="51629">
                  <c:v>1.0003903999999999</c:v>
                </c:pt>
                <c:pt idx="51630">
                  <c:v>0.98086596000000004</c:v>
                </c:pt>
                <c:pt idx="51631">
                  <c:v>0.99200770000000005</c:v>
                </c:pt>
                <c:pt idx="51632">
                  <c:v>0.99999075999999998</c:v>
                </c:pt>
                <c:pt idx="51633">
                  <c:v>0.97812719999999997</c:v>
                </c:pt>
                <c:pt idx="51634">
                  <c:v>1.0012801</c:v>
                </c:pt>
                <c:pt idx="51635">
                  <c:v>1.0003196000000001</c:v>
                </c:pt>
                <c:pt idx="51636">
                  <c:v>0.95799330000000005</c:v>
                </c:pt>
                <c:pt idx="51637">
                  <c:v>1.0022085000000001</c:v>
                </c:pt>
                <c:pt idx="51638">
                  <c:v>0.99834650000000003</c:v>
                </c:pt>
                <c:pt idx="51639">
                  <c:v>0.98256474999999999</c:v>
                </c:pt>
                <c:pt idx="51640">
                  <c:v>1.0009189000000001</c:v>
                </c:pt>
                <c:pt idx="51641">
                  <c:v>1.0008212000000001</c:v>
                </c:pt>
                <c:pt idx="51642">
                  <c:v>0.99058000000000002</c:v>
                </c:pt>
                <c:pt idx="51643">
                  <c:v>0.99999075999999998</c:v>
                </c:pt>
                <c:pt idx="51644">
                  <c:v>1.0002711</c:v>
                </c:pt>
                <c:pt idx="51645">
                  <c:v>0.99814840000000005</c:v>
                </c:pt>
                <c:pt idx="51646">
                  <c:v>0.97805569999999997</c:v>
                </c:pt>
                <c:pt idx="51647">
                  <c:v>0.99909455000000003</c:v>
                </c:pt>
                <c:pt idx="51648">
                  <c:v>0.99908620000000004</c:v>
                </c:pt>
                <c:pt idx="51649">
                  <c:v>0.98931389999999997</c:v>
                </c:pt>
                <c:pt idx="51650">
                  <c:v>1.0003032999999999</c:v>
                </c:pt>
                <c:pt idx="51651">
                  <c:v>0.98928329999999998</c:v>
                </c:pt>
                <c:pt idx="51652">
                  <c:v>0.99973670000000003</c:v>
                </c:pt>
                <c:pt idx="51653">
                  <c:v>1.0003108999999999</c:v>
                </c:pt>
                <c:pt idx="51654">
                  <c:v>0.97075929999999999</c:v>
                </c:pt>
                <c:pt idx="51655">
                  <c:v>1.0013386</c:v>
                </c:pt>
                <c:pt idx="51656">
                  <c:v>0.99217619999999995</c:v>
                </c:pt>
                <c:pt idx="51657">
                  <c:v>0.96019940000000004</c:v>
                </c:pt>
                <c:pt idx="51658">
                  <c:v>0.98358506000000001</c:v>
                </c:pt>
                <c:pt idx="51659">
                  <c:v>1.00115</c:v>
                </c:pt>
                <c:pt idx="51660">
                  <c:v>0.95940979999999998</c:v>
                </c:pt>
                <c:pt idx="51661">
                  <c:v>0.99366449999999995</c:v>
                </c:pt>
                <c:pt idx="51662">
                  <c:v>0.99314250000000004</c:v>
                </c:pt>
                <c:pt idx="51663">
                  <c:v>0.96012039999999998</c:v>
                </c:pt>
                <c:pt idx="51664">
                  <c:v>0.99280659999999998</c:v>
                </c:pt>
                <c:pt idx="51665">
                  <c:v>0.99638349999999998</c:v>
                </c:pt>
                <c:pt idx="51666">
                  <c:v>0.98142450000000003</c:v>
                </c:pt>
                <c:pt idx="51667">
                  <c:v>0.98883330000000003</c:v>
                </c:pt>
                <c:pt idx="51668">
                  <c:v>0.99703079999999999</c:v>
                </c:pt>
                <c:pt idx="51669">
                  <c:v>0.9753077</c:v>
                </c:pt>
                <c:pt idx="51670">
                  <c:v>1.0006820999999999</c:v>
                </c:pt>
                <c:pt idx="51671">
                  <c:v>1.0015582000000001</c:v>
                </c:pt>
                <c:pt idx="51672">
                  <c:v>0.98341274000000001</c:v>
                </c:pt>
                <c:pt idx="51673">
                  <c:v>0.99931985000000001</c:v>
                </c:pt>
                <c:pt idx="51674">
                  <c:v>1.0018904</c:v>
                </c:pt>
                <c:pt idx="51675">
                  <c:v>0.99239767000000001</c:v>
                </c:pt>
                <c:pt idx="51676">
                  <c:v>0.99320770000000003</c:v>
                </c:pt>
                <c:pt idx="51677">
                  <c:v>0.99936163</c:v>
                </c:pt>
                <c:pt idx="51678">
                  <c:v>0.98861200000000005</c:v>
                </c:pt>
                <c:pt idx="51679">
                  <c:v>0.99974830000000003</c:v>
                </c:pt>
                <c:pt idx="51680">
                  <c:v>0.98828274000000005</c:v>
                </c:pt>
                <c:pt idx="51681">
                  <c:v>0.98847072999999996</c:v>
                </c:pt>
                <c:pt idx="51682">
                  <c:v>0.98650736000000006</c:v>
                </c:pt>
                <c:pt idx="51683">
                  <c:v>0.99952370000000001</c:v>
                </c:pt>
                <c:pt idx="51684">
                  <c:v>1.0013386</c:v>
                </c:pt>
                <c:pt idx="51685">
                  <c:v>0.9777477</c:v>
                </c:pt>
                <c:pt idx="51686">
                  <c:v>0.98373600000000005</c:v>
                </c:pt>
                <c:pt idx="51687">
                  <c:v>1.0015725</c:v>
                </c:pt>
                <c:pt idx="51688">
                  <c:v>0.99749403999999997</c:v>
                </c:pt>
                <c:pt idx="51689">
                  <c:v>1.0002711</c:v>
                </c:pt>
                <c:pt idx="51690">
                  <c:v>0.90011406000000005</c:v>
                </c:pt>
                <c:pt idx="51691">
                  <c:v>1.0011178000000001</c:v>
                </c:pt>
                <c:pt idx="51692">
                  <c:v>0.99223125000000001</c:v>
                </c:pt>
                <c:pt idx="51693">
                  <c:v>1.0028763999999999</c:v>
                </c:pt>
                <c:pt idx="51694">
                  <c:v>1.0002477999999999</c:v>
                </c:pt>
                <c:pt idx="51695">
                  <c:v>0.98722339999999997</c:v>
                </c:pt>
                <c:pt idx="51696">
                  <c:v>0.95962166999999998</c:v>
                </c:pt>
                <c:pt idx="51697">
                  <c:v>0.98106389999999999</c:v>
                </c:pt>
                <c:pt idx="51698">
                  <c:v>0.99585265000000001</c:v>
                </c:pt>
                <c:pt idx="51699">
                  <c:v>0.99562656999999999</c:v>
                </c:pt>
                <c:pt idx="51700">
                  <c:v>1.0008345000000001</c:v>
                </c:pt>
                <c:pt idx="51701">
                  <c:v>0.98814199999999996</c:v>
                </c:pt>
                <c:pt idx="51702">
                  <c:v>0.99599236000000002</c:v>
                </c:pt>
                <c:pt idx="51703">
                  <c:v>0.99723600000000001</c:v>
                </c:pt>
                <c:pt idx="51704">
                  <c:v>1.000124</c:v>
                </c:pt>
                <c:pt idx="51705">
                  <c:v>0.99163467000000005</c:v>
                </c:pt>
                <c:pt idx="51706">
                  <c:v>1.0011163999999999</c:v>
                </c:pt>
                <c:pt idx="51707">
                  <c:v>0.99014544000000004</c:v>
                </c:pt>
                <c:pt idx="51708">
                  <c:v>1.0012093</c:v>
                </c:pt>
                <c:pt idx="51709">
                  <c:v>1.0005754</c:v>
                </c:pt>
                <c:pt idx="51710">
                  <c:v>1.0010971</c:v>
                </c:pt>
                <c:pt idx="51711">
                  <c:v>0.98995732999999997</c:v>
                </c:pt>
                <c:pt idx="51712">
                  <c:v>0.99736400000000003</c:v>
                </c:pt>
                <c:pt idx="51713">
                  <c:v>1.0010948</c:v>
                </c:pt>
                <c:pt idx="51714">
                  <c:v>1.0001549999999999</c:v>
                </c:pt>
                <c:pt idx="51715">
                  <c:v>0.99703675999999997</c:v>
                </c:pt>
                <c:pt idx="51716">
                  <c:v>0.98567813999999998</c:v>
                </c:pt>
                <c:pt idx="51717">
                  <c:v>1.0000538999999999</c:v>
                </c:pt>
                <c:pt idx="51718">
                  <c:v>0.99694989999999994</c:v>
                </c:pt>
                <c:pt idx="51719">
                  <c:v>0.96990615000000002</c:v>
                </c:pt>
                <c:pt idx="51720">
                  <c:v>0.99744683999999995</c:v>
                </c:pt>
                <c:pt idx="51721">
                  <c:v>0.92675763</c:v>
                </c:pt>
                <c:pt idx="51722">
                  <c:v>1.0011293000000001</c:v>
                </c:pt>
                <c:pt idx="51723">
                  <c:v>0.99955236999999997</c:v>
                </c:pt>
                <c:pt idx="51724">
                  <c:v>0.99703240000000004</c:v>
                </c:pt>
                <c:pt idx="51725">
                  <c:v>0.99970274999999997</c:v>
                </c:pt>
                <c:pt idx="51726">
                  <c:v>0.99871840000000001</c:v>
                </c:pt>
                <c:pt idx="51727">
                  <c:v>0.99444759999999999</c:v>
                </c:pt>
                <c:pt idx="51728">
                  <c:v>1.0004048000000001</c:v>
                </c:pt>
                <c:pt idx="51729">
                  <c:v>0.99453413000000002</c:v>
                </c:pt>
                <c:pt idx="51730">
                  <c:v>0.97760844000000002</c:v>
                </c:pt>
                <c:pt idx="51731">
                  <c:v>1.0002998999999999</c:v>
                </c:pt>
                <c:pt idx="51732">
                  <c:v>0.99805299999999997</c:v>
                </c:pt>
                <c:pt idx="51733">
                  <c:v>1.0006142</c:v>
                </c:pt>
                <c:pt idx="51734">
                  <c:v>0.96716504999999997</c:v>
                </c:pt>
                <c:pt idx="51735">
                  <c:v>0.95158345</c:v>
                </c:pt>
                <c:pt idx="51736">
                  <c:v>0.96896380000000004</c:v>
                </c:pt>
                <c:pt idx="51737">
                  <c:v>0.89720339999999998</c:v>
                </c:pt>
                <c:pt idx="51738">
                  <c:v>0.97664857000000005</c:v>
                </c:pt>
                <c:pt idx="51739">
                  <c:v>0.95760049999999997</c:v>
                </c:pt>
                <c:pt idx="51740">
                  <c:v>0.97496927</c:v>
                </c:pt>
                <c:pt idx="51741">
                  <c:v>0.99209327000000003</c:v>
                </c:pt>
                <c:pt idx="51742">
                  <c:v>0.99627774999999996</c:v>
                </c:pt>
                <c:pt idx="51743">
                  <c:v>0.99697899999999995</c:v>
                </c:pt>
                <c:pt idx="51744">
                  <c:v>0.99938696999999999</c:v>
                </c:pt>
                <c:pt idx="51745">
                  <c:v>1.0010791000000001</c:v>
                </c:pt>
                <c:pt idx="51746">
                  <c:v>0.9875138</c:v>
                </c:pt>
                <c:pt idx="51747">
                  <c:v>0.99731886000000003</c:v>
                </c:pt>
                <c:pt idx="51748">
                  <c:v>0.99180889999999999</c:v>
                </c:pt>
                <c:pt idx="51749">
                  <c:v>1.0018357</c:v>
                </c:pt>
                <c:pt idx="51750">
                  <c:v>1.0012093</c:v>
                </c:pt>
                <c:pt idx="51751">
                  <c:v>0.99552160000000001</c:v>
                </c:pt>
                <c:pt idx="51752">
                  <c:v>0.93877155000000001</c:v>
                </c:pt>
                <c:pt idx="51753">
                  <c:v>0.9905505</c:v>
                </c:pt>
                <c:pt idx="51754">
                  <c:v>0.99321835999999997</c:v>
                </c:pt>
                <c:pt idx="51755">
                  <c:v>0.99679340000000005</c:v>
                </c:pt>
                <c:pt idx="51756">
                  <c:v>0.97876540000000001</c:v>
                </c:pt>
                <c:pt idx="51757">
                  <c:v>0.95730110000000002</c:v>
                </c:pt>
                <c:pt idx="51758">
                  <c:v>0.98881465000000002</c:v>
                </c:pt>
                <c:pt idx="51759">
                  <c:v>0.95184780000000002</c:v>
                </c:pt>
                <c:pt idx="51760">
                  <c:v>0.98103094000000002</c:v>
                </c:pt>
                <c:pt idx="51761">
                  <c:v>1.0015494</c:v>
                </c:pt>
                <c:pt idx="51762">
                  <c:v>0.99173900000000004</c:v>
                </c:pt>
                <c:pt idx="51763">
                  <c:v>1.0005218</c:v>
                </c:pt>
                <c:pt idx="51764">
                  <c:v>0.99120920000000001</c:v>
                </c:pt>
                <c:pt idx="51765">
                  <c:v>1.0001800999999999</c:v>
                </c:pt>
                <c:pt idx="51766">
                  <c:v>0.97945780000000005</c:v>
                </c:pt>
                <c:pt idx="51767">
                  <c:v>0.85674125000000001</c:v>
                </c:pt>
                <c:pt idx="51768">
                  <c:v>0.99995255000000005</c:v>
                </c:pt>
                <c:pt idx="51769">
                  <c:v>0.99878800000000001</c:v>
                </c:pt>
                <c:pt idx="51770">
                  <c:v>0.99200940000000004</c:v>
                </c:pt>
                <c:pt idx="51771">
                  <c:v>0.97272860000000005</c:v>
                </c:pt>
                <c:pt idx="51772">
                  <c:v>0.99540304999999996</c:v>
                </c:pt>
                <c:pt idx="51773">
                  <c:v>0.99752693999999997</c:v>
                </c:pt>
                <c:pt idx="51774">
                  <c:v>0.95496004999999995</c:v>
                </c:pt>
                <c:pt idx="51775">
                  <c:v>0.99777420000000006</c:v>
                </c:pt>
                <c:pt idx="51776">
                  <c:v>0.99776260000000006</c:v>
                </c:pt>
                <c:pt idx="51777">
                  <c:v>0.98820949999999996</c:v>
                </c:pt>
                <c:pt idx="51778">
                  <c:v>0.99987429999999999</c:v>
                </c:pt>
                <c:pt idx="51779">
                  <c:v>0.99029339999999999</c:v>
                </c:pt>
                <c:pt idx="51780">
                  <c:v>1.0004755000000001</c:v>
                </c:pt>
                <c:pt idx="51781">
                  <c:v>1.0014122999999999</c:v>
                </c:pt>
                <c:pt idx="51782">
                  <c:v>0.99699634000000004</c:v>
                </c:pt>
                <c:pt idx="51783">
                  <c:v>0.98558800000000002</c:v>
                </c:pt>
                <c:pt idx="51784">
                  <c:v>0.98936069999999998</c:v>
                </c:pt>
                <c:pt idx="51785">
                  <c:v>0.98796229999999996</c:v>
                </c:pt>
                <c:pt idx="51786">
                  <c:v>1.0001234999999999</c:v>
                </c:pt>
                <c:pt idx="51787">
                  <c:v>0.97094994999999995</c:v>
                </c:pt>
                <c:pt idx="51788">
                  <c:v>1.0021008</c:v>
                </c:pt>
                <c:pt idx="51789">
                  <c:v>0.99366069999999995</c:v>
                </c:pt>
                <c:pt idx="51790">
                  <c:v>0.86442059999999998</c:v>
                </c:pt>
                <c:pt idx="51791">
                  <c:v>0.99373805999999998</c:v>
                </c:pt>
                <c:pt idx="51792">
                  <c:v>0.99034149999999999</c:v>
                </c:pt>
                <c:pt idx="51793">
                  <c:v>0.98472059999999995</c:v>
                </c:pt>
                <c:pt idx="51794">
                  <c:v>0.99999510000000003</c:v>
                </c:pt>
                <c:pt idx="51795">
                  <c:v>0.99788169999999998</c:v>
                </c:pt>
                <c:pt idx="51796">
                  <c:v>1.0009881</c:v>
                </c:pt>
                <c:pt idx="51797">
                  <c:v>1.0008345000000001</c:v>
                </c:pt>
                <c:pt idx="51798">
                  <c:v>1.0002591999999999</c:v>
                </c:pt>
                <c:pt idx="51799">
                  <c:v>0.99949235000000003</c:v>
                </c:pt>
                <c:pt idx="51800">
                  <c:v>0.98697789999999996</c:v>
                </c:pt>
                <c:pt idx="51801">
                  <c:v>0.99626963999999996</c:v>
                </c:pt>
                <c:pt idx="51802">
                  <c:v>1.0000699</c:v>
                </c:pt>
                <c:pt idx="51803">
                  <c:v>0.96750133999999999</c:v>
                </c:pt>
                <c:pt idx="51804">
                  <c:v>1.0005264</c:v>
                </c:pt>
                <c:pt idx="51805">
                  <c:v>0.99997205</c:v>
                </c:pt>
                <c:pt idx="51806">
                  <c:v>0.99959969999999998</c:v>
                </c:pt>
                <c:pt idx="51807">
                  <c:v>1.0013379</c:v>
                </c:pt>
                <c:pt idx="51808">
                  <c:v>1.0024865999999999</c:v>
                </c:pt>
                <c:pt idx="51809">
                  <c:v>0.99905425000000003</c:v>
                </c:pt>
                <c:pt idx="51810">
                  <c:v>0.98216740000000002</c:v>
                </c:pt>
                <c:pt idx="51811">
                  <c:v>0.97569214999999998</c:v>
                </c:pt>
                <c:pt idx="51812">
                  <c:v>1.0001456</c:v>
                </c:pt>
                <c:pt idx="51813">
                  <c:v>1.0007428</c:v>
                </c:pt>
                <c:pt idx="51814">
                  <c:v>0.97778229999999999</c:v>
                </c:pt>
                <c:pt idx="51815">
                  <c:v>1.0037674000000001</c:v>
                </c:pt>
                <c:pt idx="51816">
                  <c:v>0.990541</c:v>
                </c:pt>
                <c:pt idx="51817">
                  <c:v>0.98887740000000002</c:v>
                </c:pt>
                <c:pt idx="51818">
                  <c:v>0.99927160000000004</c:v>
                </c:pt>
                <c:pt idx="51819">
                  <c:v>0.98437357000000003</c:v>
                </c:pt>
                <c:pt idx="51820">
                  <c:v>0.96317416</c:v>
                </c:pt>
                <c:pt idx="51821">
                  <c:v>0.94675595000000001</c:v>
                </c:pt>
                <c:pt idx="51822">
                  <c:v>1.0002944</c:v>
                </c:pt>
                <c:pt idx="51823">
                  <c:v>0.98467773000000003</c:v>
                </c:pt>
                <c:pt idx="51824">
                  <c:v>0.97459905999999996</c:v>
                </c:pt>
                <c:pt idx="51825">
                  <c:v>0.96885880000000002</c:v>
                </c:pt>
                <c:pt idx="51826">
                  <c:v>1.0010961</c:v>
                </c:pt>
                <c:pt idx="51827">
                  <c:v>0.9999614</c:v>
                </c:pt>
                <c:pt idx="51828">
                  <c:v>0.98581224999999995</c:v>
                </c:pt>
                <c:pt idx="51829">
                  <c:v>0.99769496999999996</c:v>
                </c:pt>
                <c:pt idx="51830">
                  <c:v>0.9999962</c:v>
                </c:pt>
                <c:pt idx="51831">
                  <c:v>1.0017210000000001</c:v>
                </c:pt>
                <c:pt idx="51832">
                  <c:v>1.0003759000000001</c:v>
                </c:pt>
                <c:pt idx="51833">
                  <c:v>0.99101150000000005</c:v>
                </c:pt>
                <c:pt idx="51834">
                  <c:v>0.98793732999999995</c:v>
                </c:pt>
                <c:pt idx="51835">
                  <c:v>0.99850939999999999</c:v>
                </c:pt>
                <c:pt idx="51836">
                  <c:v>0.99830730000000001</c:v>
                </c:pt>
                <c:pt idx="51837">
                  <c:v>0.99578739999999999</c:v>
                </c:pt>
                <c:pt idx="51838">
                  <c:v>0.99642070000000005</c:v>
                </c:pt>
                <c:pt idx="51839">
                  <c:v>0.98852985999999998</c:v>
                </c:pt>
                <c:pt idx="51840">
                  <c:v>0.99120176000000004</c:v>
                </c:pt>
                <c:pt idx="51841">
                  <c:v>0.99341559999999995</c:v>
                </c:pt>
                <c:pt idx="51842">
                  <c:v>1.0012728</c:v>
                </c:pt>
                <c:pt idx="51843">
                  <c:v>0.94639879999999998</c:v>
                </c:pt>
                <c:pt idx="51844">
                  <c:v>0.99553639999999999</c:v>
                </c:pt>
                <c:pt idx="51845">
                  <c:v>1.0003451000000001</c:v>
                </c:pt>
                <c:pt idx="51846">
                  <c:v>0.99783189999999999</c:v>
                </c:pt>
                <c:pt idx="51847">
                  <c:v>1.0021856</c:v>
                </c:pt>
                <c:pt idx="51848">
                  <c:v>1.0012015999999999</c:v>
                </c:pt>
                <c:pt idx="51849">
                  <c:v>1.0015885</c:v>
                </c:pt>
                <c:pt idx="51850">
                  <c:v>0.99820863999999998</c:v>
                </c:pt>
                <c:pt idx="51851">
                  <c:v>0.98287016000000005</c:v>
                </c:pt>
                <c:pt idx="51852">
                  <c:v>0.98844372999999996</c:v>
                </c:pt>
                <c:pt idx="51853">
                  <c:v>0.99672709999999998</c:v>
                </c:pt>
                <c:pt idx="51854">
                  <c:v>1.0000538999999999</c:v>
                </c:pt>
                <c:pt idx="51855">
                  <c:v>0.99974876999999995</c:v>
                </c:pt>
                <c:pt idx="51856">
                  <c:v>1.0021715</c:v>
                </c:pt>
                <c:pt idx="51857">
                  <c:v>0.9999941</c:v>
                </c:pt>
                <c:pt idx="51858">
                  <c:v>0.99360687000000003</c:v>
                </c:pt>
                <c:pt idx="51859">
                  <c:v>0.98060749999999997</c:v>
                </c:pt>
                <c:pt idx="51860">
                  <c:v>1.0012577</c:v>
                </c:pt>
                <c:pt idx="51861">
                  <c:v>0.99163120000000005</c:v>
                </c:pt>
                <c:pt idx="51862">
                  <c:v>0.99937189999999998</c:v>
                </c:pt>
                <c:pt idx="51863">
                  <c:v>0.99654156000000005</c:v>
                </c:pt>
                <c:pt idx="51864">
                  <c:v>0.99755066999999997</c:v>
                </c:pt>
                <c:pt idx="51865">
                  <c:v>0.99189216000000002</c:v>
                </c:pt>
                <c:pt idx="51866">
                  <c:v>0.96242165999999996</c:v>
                </c:pt>
                <c:pt idx="51867">
                  <c:v>1.0004991999999999</c:v>
                </c:pt>
                <c:pt idx="51868">
                  <c:v>0.98940366999999996</c:v>
                </c:pt>
                <c:pt idx="51869">
                  <c:v>0.9909964</c:v>
                </c:pt>
                <c:pt idx="51870">
                  <c:v>0.99798710000000002</c:v>
                </c:pt>
                <c:pt idx="51871">
                  <c:v>0.97748369999999996</c:v>
                </c:pt>
                <c:pt idx="51872">
                  <c:v>0.99444085000000004</c:v>
                </c:pt>
                <c:pt idx="51873">
                  <c:v>0.99134356000000001</c:v>
                </c:pt>
                <c:pt idx="51874">
                  <c:v>0.99187369999999997</c:v>
                </c:pt>
                <c:pt idx="51875">
                  <c:v>0.99524919999999995</c:v>
                </c:pt>
                <c:pt idx="51876">
                  <c:v>0.98770462999999997</c:v>
                </c:pt>
                <c:pt idx="51877">
                  <c:v>0.99961100000000003</c:v>
                </c:pt>
                <c:pt idx="51878">
                  <c:v>1.0006451999999999</c:v>
                </c:pt>
                <c:pt idx="51879">
                  <c:v>0.99941223999999995</c:v>
                </c:pt>
                <c:pt idx="51880">
                  <c:v>0.9806298</c:v>
                </c:pt>
                <c:pt idx="51881">
                  <c:v>1.0010711999999999</c:v>
                </c:pt>
                <c:pt idx="51882">
                  <c:v>0.94666879999999998</c:v>
                </c:pt>
                <c:pt idx="51883">
                  <c:v>0.99679969999999996</c:v>
                </c:pt>
                <c:pt idx="51884">
                  <c:v>0.99666434999999998</c:v>
                </c:pt>
                <c:pt idx="51885">
                  <c:v>0.95935590000000004</c:v>
                </c:pt>
                <c:pt idx="51886">
                  <c:v>0.99683326000000005</c:v>
                </c:pt>
                <c:pt idx="51887">
                  <c:v>1.0000135999999999</c:v>
                </c:pt>
                <c:pt idx="51888">
                  <c:v>1.0004109999999999</c:v>
                </c:pt>
                <c:pt idx="51889">
                  <c:v>0.98280482999999996</c:v>
                </c:pt>
                <c:pt idx="51890">
                  <c:v>0.99368529999999999</c:v>
                </c:pt>
                <c:pt idx="51891">
                  <c:v>0.99607029999999996</c:v>
                </c:pt>
                <c:pt idx="51892">
                  <c:v>0.98598324999999998</c:v>
                </c:pt>
                <c:pt idx="51893">
                  <c:v>1.0007778000000001</c:v>
                </c:pt>
                <c:pt idx="51894">
                  <c:v>1.0029817999999999</c:v>
                </c:pt>
                <c:pt idx="51895">
                  <c:v>0.98959094000000003</c:v>
                </c:pt>
                <c:pt idx="51896">
                  <c:v>0.99868710000000005</c:v>
                </c:pt>
                <c:pt idx="51897">
                  <c:v>0.99658420000000003</c:v>
                </c:pt>
                <c:pt idx="51898">
                  <c:v>0.99491110000000005</c:v>
                </c:pt>
                <c:pt idx="51899">
                  <c:v>0.98746853999999995</c:v>
                </c:pt>
                <c:pt idx="51900">
                  <c:v>0.99179799999999996</c:v>
                </c:pt>
                <c:pt idx="51901">
                  <c:v>0.99214435000000001</c:v>
                </c:pt>
                <c:pt idx="51902">
                  <c:v>0.99996339999999995</c:v>
                </c:pt>
                <c:pt idx="51903">
                  <c:v>0.99990003999999999</c:v>
                </c:pt>
                <c:pt idx="51904">
                  <c:v>1.0012171999999999</c:v>
                </c:pt>
                <c:pt idx="51905">
                  <c:v>0.99989366999999996</c:v>
                </c:pt>
                <c:pt idx="51906">
                  <c:v>1.0005945999999999</c:v>
                </c:pt>
                <c:pt idx="51907">
                  <c:v>0.99836062999999997</c:v>
                </c:pt>
                <c:pt idx="51908">
                  <c:v>0.99512345000000002</c:v>
                </c:pt>
                <c:pt idx="51909">
                  <c:v>0.98628353999999996</c:v>
                </c:pt>
                <c:pt idx="51910">
                  <c:v>0.9997914</c:v>
                </c:pt>
                <c:pt idx="51911">
                  <c:v>1.0018506</c:v>
                </c:pt>
                <c:pt idx="51912">
                  <c:v>0.99987625999999996</c:v>
                </c:pt>
                <c:pt idx="51913">
                  <c:v>0.99837416000000001</c:v>
                </c:pt>
                <c:pt idx="51914">
                  <c:v>0.98320704999999997</c:v>
                </c:pt>
                <c:pt idx="51915">
                  <c:v>0.99909585999999995</c:v>
                </c:pt>
                <c:pt idx="51916">
                  <c:v>1.0020667000000001</c:v>
                </c:pt>
                <c:pt idx="51917">
                  <c:v>0.96051109999999995</c:v>
                </c:pt>
                <c:pt idx="51918">
                  <c:v>0.99972444999999999</c:v>
                </c:pt>
                <c:pt idx="51919">
                  <c:v>1.0052212</c:v>
                </c:pt>
                <c:pt idx="51920">
                  <c:v>0.99761014999999997</c:v>
                </c:pt>
                <c:pt idx="51921">
                  <c:v>0.99618786999999998</c:v>
                </c:pt>
                <c:pt idx="51922">
                  <c:v>0.99523660000000003</c:v>
                </c:pt>
                <c:pt idx="51923">
                  <c:v>0.99158067000000005</c:v>
                </c:pt>
                <c:pt idx="51924">
                  <c:v>0.99982435000000003</c:v>
                </c:pt>
                <c:pt idx="51925">
                  <c:v>0.99909409999999998</c:v>
                </c:pt>
                <c:pt idx="51926">
                  <c:v>0.99473449999999997</c:v>
                </c:pt>
                <c:pt idx="51927">
                  <c:v>0.99963175999999998</c:v>
                </c:pt>
                <c:pt idx="51928">
                  <c:v>0.98697007000000003</c:v>
                </c:pt>
                <c:pt idx="51929">
                  <c:v>0.99323446000000004</c:v>
                </c:pt>
                <c:pt idx="51930">
                  <c:v>0.98752629999999997</c:v>
                </c:pt>
                <c:pt idx="51931">
                  <c:v>0.97454953</c:v>
                </c:pt>
                <c:pt idx="51932">
                  <c:v>1.002418</c:v>
                </c:pt>
                <c:pt idx="51933">
                  <c:v>0.96717699999999995</c:v>
                </c:pt>
                <c:pt idx="51934">
                  <c:v>0.97181320000000004</c:v>
                </c:pt>
                <c:pt idx="51935">
                  <c:v>0.99457419999999996</c:v>
                </c:pt>
                <c:pt idx="51936">
                  <c:v>0.99372053000000005</c:v>
                </c:pt>
                <c:pt idx="51937">
                  <c:v>0.99547759999999996</c:v>
                </c:pt>
                <c:pt idx="51938">
                  <c:v>0.99947220000000003</c:v>
                </c:pt>
                <c:pt idx="51939">
                  <c:v>1.0002221</c:v>
                </c:pt>
                <c:pt idx="51940">
                  <c:v>0.99463093000000002</c:v>
                </c:pt>
                <c:pt idx="51941">
                  <c:v>0.98097970000000001</c:v>
                </c:pt>
                <c:pt idx="51942">
                  <c:v>0.99933165000000002</c:v>
                </c:pt>
                <c:pt idx="51943">
                  <c:v>1.0012496</c:v>
                </c:pt>
                <c:pt idx="51944">
                  <c:v>0.99915379999999998</c:v>
                </c:pt>
                <c:pt idx="51945">
                  <c:v>0.98839370000000004</c:v>
                </c:pt>
                <c:pt idx="51946">
                  <c:v>0.99521780000000004</c:v>
                </c:pt>
                <c:pt idx="51947">
                  <c:v>1.0004709000000001</c:v>
                </c:pt>
                <c:pt idx="51948">
                  <c:v>0.99450594000000003</c:v>
                </c:pt>
                <c:pt idx="51949">
                  <c:v>0.97728442999999998</c:v>
                </c:pt>
                <c:pt idx="51950">
                  <c:v>1.0011771</c:v>
                </c:pt>
                <c:pt idx="51951">
                  <c:v>0.99651350000000005</c:v>
                </c:pt>
                <c:pt idx="51952">
                  <c:v>0.98281030000000003</c:v>
                </c:pt>
                <c:pt idx="51953">
                  <c:v>0.95477193999999999</c:v>
                </c:pt>
                <c:pt idx="51954">
                  <c:v>0.99796456</c:v>
                </c:pt>
                <c:pt idx="51955">
                  <c:v>0.99282910000000002</c:v>
                </c:pt>
                <c:pt idx="51956">
                  <c:v>1.0000776</c:v>
                </c:pt>
                <c:pt idx="51957">
                  <c:v>0.99317299999999997</c:v>
                </c:pt>
                <c:pt idx="51958">
                  <c:v>0.99542724999999999</c:v>
                </c:pt>
                <c:pt idx="51959">
                  <c:v>1.0010717</c:v>
                </c:pt>
                <c:pt idx="51960">
                  <c:v>0.98911450000000001</c:v>
                </c:pt>
                <c:pt idx="51961">
                  <c:v>0.99887090000000001</c:v>
                </c:pt>
                <c:pt idx="51962">
                  <c:v>1.0025108</c:v>
                </c:pt>
                <c:pt idx="51963">
                  <c:v>0.99909380000000003</c:v>
                </c:pt>
                <c:pt idx="51964">
                  <c:v>1.0014529999999999</c:v>
                </c:pt>
                <c:pt idx="51965">
                  <c:v>1.0003852</c:v>
                </c:pt>
                <c:pt idx="51966">
                  <c:v>0.99948519999999996</c:v>
                </c:pt>
                <c:pt idx="51967">
                  <c:v>1.0004459999999999</c:v>
                </c:pt>
                <c:pt idx="51968">
                  <c:v>1.0010948</c:v>
                </c:pt>
                <c:pt idx="51969">
                  <c:v>0.99826530000000002</c:v>
                </c:pt>
                <c:pt idx="51970">
                  <c:v>0.99407524000000003</c:v>
                </c:pt>
                <c:pt idx="51971">
                  <c:v>0.98009073999999996</c:v>
                </c:pt>
                <c:pt idx="51972">
                  <c:v>0.99921090000000001</c:v>
                </c:pt>
                <c:pt idx="51973">
                  <c:v>0.99787020000000004</c:v>
                </c:pt>
                <c:pt idx="51974">
                  <c:v>1.0019633999999999</c:v>
                </c:pt>
                <c:pt idx="51975">
                  <c:v>1.0015379</c:v>
                </c:pt>
                <c:pt idx="51976">
                  <c:v>0.9987798</c:v>
                </c:pt>
                <c:pt idx="51977">
                  <c:v>0.99452459999999998</c:v>
                </c:pt>
                <c:pt idx="51978">
                  <c:v>0.98859600000000003</c:v>
                </c:pt>
                <c:pt idx="51979">
                  <c:v>1.0012007999999999</c:v>
                </c:pt>
                <c:pt idx="51980">
                  <c:v>0.99929749999999995</c:v>
                </c:pt>
                <c:pt idx="51981">
                  <c:v>0.99566949999999999</c:v>
                </c:pt>
                <c:pt idx="51982">
                  <c:v>0.99244493</c:v>
                </c:pt>
                <c:pt idx="51983">
                  <c:v>0.95965206999999997</c:v>
                </c:pt>
                <c:pt idx="51984">
                  <c:v>1.0008686</c:v>
                </c:pt>
                <c:pt idx="51985">
                  <c:v>1.0021608</c:v>
                </c:pt>
                <c:pt idx="51986">
                  <c:v>0.99974626</c:v>
                </c:pt>
                <c:pt idx="51987">
                  <c:v>1.0013460000000001</c:v>
                </c:pt>
                <c:pt idx="51988">
                  <c:v>0.99277042999999998</c:v>
                </c:pt>
                <c:pt idx="51989">
                  <c:v>0.99209840000000005</c:v>
                </c:pt>
                <c:pt idx="51990">
                  <c:v>0.99751055</c:v>
                </c:pt>
                <c:pt idx="51991">
                  <c:v>0.88117279999999998</c:v>
                </c:pt>
                <c:pt idx="51992">
                  <c:v>0.99387263999999997</c:v>
                </c:pt>
                <c:pt idx="51993">
                  <c:v>0.99717957000000002</c:v>
                </c:pt>
                <c:pt idx="51994">
                  <c:v>0.99891189999999996</c:v>
                </c:pt>
                <c:pt idx="51995">
                  <c:v>0.99090904000000002</c:v>
                </c:pt>
                <c:pt idx="51996">
                  <c:v>0.97245853999999998</c:v>
                </c:pt>
                <c:pt idx="51997">
                  <c:v>0.99045640000000001</c:v>
                </c:pt>
                <c:pt idx="51998">
                  <c:v>0.99761056999999997</c:v>
                </c:pt>
                <c:pt idx="51999">
                  <c:v>1.0015433</c:v>
                </c:pt>
                <c:pt idx="52000">
                  <c:v>0.98425669999999998</c:v>
                </c:pt>
                <c:pt idx="52001">
                  <c:v>0.97188662999999997</c:v>
                </c:pt>
                <c:pt idx="52002">
                  <c:v>0.99458329999999995</c:v>
                </c:pt>
                <c:pt idx="52003">
                  <c:v>0.99461429999999995</c:v>
                </c:pt>
                <c:pt idx="52004">
                  <c:v>0.99672970000000005</c:v>
                </c:pt>
                <c:pt idx="52005">
                  <c:v>1.0012319000000001</c:v>
                </c:pt>
                <c:pt idx="52006">
                  <c:v>1.0004090000000001</c:v>
                </c:pt>
                <c:pt idx="52007">
                  <c:v>0.99962819999999997</c:v>
                </c:pt>
                <c:pt idx="52008">
                  <c:v>0.99715704000000005</c:v>
                </c:pt>
                <c:pt idx="52009">
                  <c:v>0.99963409999999997</c:v>
                </c:pt>
                <c:pt idx="52010">
                  <c:v>0.99961655999999999</c:v>
                </c:pt>
                <c:pt idx="52011">
                  <c:v>0.97323804999999997</c:v>
                </c:pt>
                <c:pt idx="52012">
                  <c:v>0.98853679999999999</c:v>
                </c:pt>
                <c:pt idx="52013">
                  <c:v>0.99958354000000005</c:v>
                </c:pt>
                <c:pt idx="52014">
                  <c:v>0.9963533</c:v>
                </c:pt>
                <c:pt idx="52015">
                  <c:v>0.99906134999999996</c:v>
                </c:pt>
                <c:pt idx="52016">
                  <c:v>0.98977714999999999</c:v>
                </c:pt>
                <c:pt idx="52017">
                  <c:v>0.97621279999999999</c:v>
                </c:pt>
                <c:pt idx="52018">
                  <c:v>0.98859125000000003</c:v>
                </c:pt>
                <c:pt idx="52019">
                  <c:v>0.96745950000000003</c:v>
                </c:pt>
                <c:pt idx="52020">
                  <c:v>1.0021625000000001</c:v>
                </c:pt>
                <c:pt idx="52021">
                  <c:v>0.96109409999999995</c:v>
                </c:pt>
                <c:pt idx="52022">
                  <c:v>1.0006907</c:v>
                </c:pt>
                <c:pt idx="52023">
                  <c:v>1.0015347999999999</c:v>
                </c:pt>
                <c:pt idx="52024">
                  <c:v>0.99834495999999995</c:v>
                </c:pt>
                <c:pt idx="52025">
                  <c:v>0.9885294</c:v>
                </c:pt>
                <c:pt idx="52026">
                  <c:v>0.99809473999999998</c:v>
                </c:pt>
                <c:pt idx="52027">
                  <c:v>0.99989693999999996</c:v>
                </c:pt>
                <c:pt idx="52028">
                  <c:v>0.99957189999999996</c:v>
                </c:pt>
                <c:pt idx="52029">
                  <c:v>0.99662669999999998</c:v>
                </c:pt>
                <c:pt idx="52030">
                  <c:v>0.99248970000000003</c:v>
                </c:pt>
                <c:pt idx="52031">
                  <c:v>0.98042739999999995</c:v>
                </c:pt>
                <c:pt idx="52032">
                  <c:v>0.99066085000000004</c:v>
                </c:pt>
                <c:pt idx="52033">
                  <c:v>1.0000557999999999</c:v>
                </c:pt>
                <c:pt idx="52034">
                  <c:v>1.0011698</c:v>
                </c:pt>
                <c:pt idx="52035">
                  <c:v>0.99034650000000002</c:v>
                </c:pt>
                <c:pt idx="52036">
                  <c:v>0.97687334000000003</c:v>
                </c:pt>
                <c:pt idx="52037">
                  <c:v>0.98836075999999995</c:v>
                </c:pt>
                <c:pt idx="52038">
                  <c:v>1.0005200000000001</c:v>
                </c:pt>
                <c:pt idx="52039">
                  <c:v>0.95303934999999995</c:v>
                </c:pt>
                <c:pt idx="52040">
                  <c:v>0.99209327000000003</c:v>
                </c:pt>
                <c:pt idx="52041">
                  <c:v>0.99241734000000004</c:v>
                </c:pt>
                <c:pt idx="52042">
                  <c:v>1.0020876000000001</c:v>
                </c:pt>
                <c:pt idx="52043">
                  <c:v>0.95766777000000003</c:v>
                </c:pt>
                <c:pt idx="52044">
                  <c:v>0.99897546000000004</c:v>
                </c:pt>
                <c:pt idx="52045">
                  <c:v>0.9965098</c:v>
                </c:pt>
                <c:pt idx="52046">
                  <c:v>0.97081815999999999</c:v>
                </c:pt>
                <c:pt idx="52047">
                  <c:v>1.0001107</c:v>
                </c:pt>
                <c:pt idx="52048">
                  <c:v>0.99841219999999997</c:v>
                </c:pt>
                <c:pt idx="52049">
                  <c:v>0.96358376999999995</c:v>
                </c:pt>
                <c:pt idx="52050">
                  <c:v>0.98522290000000001</c:v>
                </c:pt>
                <c:pt idx="52051">
                  <c:v>0.99986905000000004</c:v>
                </c:pt>
                <c:pt idx="52052">
                  <c:v>0.99447980000000002</c:v>
                </c:pt>
                <c:pt idx="52053">
                  <c:v>0.98891430000000002</c:v>
                </c:pt>
                <c:pt idx="52054">
                  <c:v>0.98848623000000002</c:v>
                </c:pt>
                <c:pt idx="52055">
                  <c:v>1.0010717</c:v>
                </c:pt>
                <c:pt idx="52056">
                  <c:v>1.0002679999999999</c:v>
                </c:pt>
                <c:pt idx="52057">
                  <c:v>0.99833989999999995</c:v>
                </c:pt>
                <c:pt idx="52058">
                  <c:v>0.99368787000000003</c:v>
                </c:pt>
                <c:pt idx="52059">
                  <c:v>0.95305450000000003</c:v>
                </c:pt>
                <c:pt idx="52060">
                  <c:v>0.99203660000000005</c:v>
                </c:pt>
                <c:pt idx="52061">
                  <c:v>0.99700180000000005</c:v>
                </c:pt>
                <c:pt idx="52062">
                  <c:v>0.99721490000000002</c:v>
                </c:pt>
                <c:pt idx="52063">
                  <c:v>0.98356730000000003</c:v>
                </c:pt>
                <c:pt idx="52064">
                  <c:v>0.99999075999999998</c:v>
                </c:pt>
                <c:pt idx="52065">
                  <c:v>0.99666566000000001</c:v>
                </c:pt>
                <c:pt idx="52066">
                  <c:v>0.98386220000000002</c:v>
                </c:pt>
                <c:pt idx="52067">
                  <c:v>0.99721820000000005</c:v>
                </c:pt>
                <c:pt idx="52068">
                  <c:v>0.99964799999999998</c:v>
                </c:pt>
                <c:pt idx="52069">
                  <c:v>0.99451690000000004</c:v>
                </c:pt>
                <c:pt idx="52070">
                  <c:v>0.98703282999999997</c:v>
                </c:pt>
                <c:pt idx="52071">
                  <c:v>0.99844074000000005</c:v>
                </c:pt>
                <c:pt idx="52072">
                  <c:v>0.98341120000000004</c:v>
                </c:pt>
                <c:pt idx="52073">
                  <c:v>0.99761164000000002</c:v>
                </c:pt>
                <c:pt idx="52074">
                  <c:v>0.99750154999999996</c:v>
                </c:pt>
                <c:pt idx="52075">
                  <c:v>0.96129030000000004</c:v>
                </c:pt>
                <c:pt idx="52076">
                  <c:v>0.98663044</c:v>
                </c:pt>
                <c:pt idx="52077">
                  <c:v>0.98916020000000004</c:v>
                </c:pt>
                <c:pt idx="52078">
                  <c:v>0.9827941</c:v>
                </c:pt>
                <c:pt idx="52079">
                  <c:v>0.98481363</c:v>
                </c:pt>
                <c:pt idx="52080">
                  <c:v>1.0006903</c:v>
                </c:pt>
                <c:pt idx="52081">
                  <c:v>0.99852149999999995</c:v>
                </c:pt>
                <c:pt idx="52082">
                  <c:v>1.0006212000000001</c:v>
                </c:pt>
                <c:pt idx="52083">
                  <c:v>0.98290759999999999</c:v>
                </c:pt>
                <c:pt idx="52084">
                  <c:v>0.99654215999999995</c:v>
                </c:pt>
                <c:pt idx="52085">
                  <c:v>0.95758264999999998</c:v>
                </c:pt>
                <c:pt idx="52086">
                  <c:v>0.99369609999999997</c:v>
                </c:pt>
                <c:pt idx="52087">
                  <c:v>1.00058</c:v>
                </c:pt>
                <c:pt idx="52088">
                  <c:v>0.99018824000000005</c:v>
                </c:pt>
                <c:pt idx="52089">
                  <c:v>0.98228490000000002</c:v>
                </c:pt>
                <c:pt idx="52090">
                  <c:v>0.99633837000000003</c:v>
                </c:pt>
                <c:pt idx="52091">
                  <c:v>1.0006428000000001</c:v>
                </c:pt>
                <c:pt idx="52092">
                  <c:v>1.0007727</c:v>
                </c:pt>
                <c:pt idx="52093">
                  <c:v>0.99057203999999999</c:v>
                </c:pt>
                <c:pt idx="52094">
                  <c:v>0.97305149999999996</c:v>
                </c:pt>
                <c:pt idx="52095">
                  <c:v>0.96913015999999996</c:v>
                </c:pt>
                <c:pt idx="52096">
                  <c:v>0.96905070000000004</c:v>
                </c:pt>
                <c:pt idx="52097">
                  <c:v>0.982182</c:v>
                </c:pt>
                <c:pt idx="52098">
                  <c:v>1.0005709</c:v>
                </c:pt>
                <c:pt idx="52099">
                  <c:v>1.0016799999999999</c:v>
                </c:pt>
                <c:pt idx="52100">
                  <c:v>1.0020164</c:v>
                </c:pt>
                <c:pt idx="52101">
                  <c:v>1.0012392999999999</c:v>
                </c:pt>
                <c:pt idx="52102">
                  <c:v>1.0002027</c:v>
                </c:pt>
                <c:pt idx="52103">
                  <c:v>1.0025051</c:v>
                </c:pt>
                <c:pt idx="52104">
                  <c:v>1.0005188</c:v>
                </c:pt>
                <c:pt idx="52105">
                  <c:v>0.99077530000000003</c:v>
                </c:pt>
                <c:pt idx="52106">
                  <c:v>0.98494243999999997</c:v>
                </c:pt>
                <c:pt idx="52107">
                  <c:v>0.99874030000000003</c:v>
                </c:pt>
                <c:pt idx="52108">
                  <c:v>1.0001609</c:v>
                </c:pt>
                <c:pt idx="52109">
                  <c:v>0.99986589999999997</c:v>
                </c:pt>
                <c:pt idx="52110">
                  <c:v>1.0014529999999999</c:v>
                </c:pt>
                <c:pt idx="52111">
                  <c:v>0.96750879999999995</c:v>
                </c:pt>
                <c:pt idx="52112">
                  <c:v>0.99510396000000001</c:v>
                </c:pt>
                <c:pt idx="52113">
                  <c:v>0.99567130000000004</c:v>
                </c:pt>
                <c:pt idx="52114">
                  <c:v>0.99398640000000005</c:v>
                </c:pt>
                <c:pt idx="52115">
                  <c:v>0.98943000000000003</c:v>
                </c:pt>
                <c:pt idx="52116">
                  <c:v>1.0019709999999999</c:v>
                </c:pt>
                <c:pt idx="52117">
                  <c:v>1.0047987</c:v>
                </c:pt>
                <c:pt idx="52118">
                  <c:v>1.0010585999999999</c:v>
                </c:pt>
                <c:pt idx="52119">
                  <c:v>0.99416839999999995</c:v>
                </c:pt>
                <c:pt idx="52120">
                  <c:v>0.97895319999999997</c:v>
                </c:pt>
                <c:pt idx="52121">
                  <c:v>1.0008250000000001</c:v>
                </c:pt>
                <c:pt idx="52122">
                  <c:v>1.0003728000000001</c:v>
                </c:pt>
                <c:pt idx="52123">
                  <c:v>0.99048890000000001</c:v>
                </c:pt>
                <c:pt idx="52124">
                  <c:v>0.99991079999999999</c:v>
                </c:pt>
                <c:pt idx="52125">
                  <c:v>0.99776169999999997</c:v>
                </c:pt>
                <c:pt idx="52126">
                  <c:v>0.99892926000000004</c:v>
                </c:pt>
                <c:pt idx="52127">
                  <c:v>0.98998980000000003</c:v>
                </c:pt>
                <c:pt idx="52128">
                  <c:v>0.99966323000000001</c:v>
                </c:pt>
                <c:pt idx="52129">
                  <c:v>0.9968359</c:v>
                </c:pt>
                <c:pt idx="52130">
                  <c:v>0.96403676000000005</c:v>
                </c:pt>
                <c:pt idx="52131">
                  <c:v>1.0004246000000001</c:v>
                </c:pt>
                <c:pt idx="52132">
                  <c:v>0.99982179999999998</c:v>
                </c:pt>
                <c:pt idx="52133">
                  <c:v>0.9995117</c:v>
                </c:pt>
                <c:pt idx="52134">
                  <c:v>0.98701256999999998</c:v>
                </c:pt>
                <c:pt idx="52135">
                  <c:v>0.99096536999999996</c:v>
                </c:pt>
                <c:pt idx="52136">
                  <c:v>0.98531760000000002</c:v>
                </c:pt>
                <c:pt idx="52137">
                  <c:v>0.99893370000000004</c:v>
                </c:pt>
                <c:pt idx="52138">
                  <c:v>0.9934965</c:v>
                </c:pt>
                <c:pt idx="52139">
                  <c:v>0.99657315000000002</c:v>
                </c:pt>
                <c:pt idx="52140">
                  <c:v>0.99557172999999999</c:v>
                </c:pt>
                <c:pt idx="52141">
                  <c:v>0.99940399999999996</c:v>
                </c:pt>
                <c:pt idx="52142">
                  <c:v>1.0006877999999999</c:v>
                </c:pt>
                <c:pt idx="52143">
                  <c:v>0.99861200000000006</c:v>
                </c:pt>
                <c:pt idx="52144">
                  <c:v>1.0016727000000001</c:v>
                </c:pt>
                <c:pt idx="52145">
                  <c:v>1.0004090000000001</c:v>
                </c:pt>
                <c:pt idx="52146">
                  <c:v>1.0014616000000001</c:v>
                </c:pt>
                <c:pt idx="52147">
                  <c:v>0.98913119999999999</c:v>
                </c:pt>
                <c:pt idx="52148">
                  <c:v>0.98471430000000004</c:v>
                </c:pt>
                <c:pt idx="52149">
                  <c:v>1.0016974999999999</c:v>
                </c:pt>
                <c:pt idx="52150">
                  <c:v>1.0002819999999999</c:v>
                </c:pt>
                <c:pt idx="52151">
                  <c:v>1.0006713</c:v>
                </c:pt>
                <c:pt idx="52152">
                  <c:v>0.99690294000000002</c:v>
                </c:pt>
                <c:pt idx="52153">
                  <c:v>0.94236105999999997</c:v>
                </c:pt>
                <c:pt idx="52154">
                  <c:v>1.0012728</c:v>
                </c:pt>
                <c:pt idx="52155">
                  <c:v>0.99923693999999996</c:v>
                </c:pt>
                <c:pt idx="52156">
                  <c:v>0.9823518</c:v>
                </c:pt>
                <c:pt idx="52157">
                  <c:v>0.9904096</c:v>
                </c:pt>
                <c:pt idx="52158">
                  <c:v>0.98640309999999998</c:v>
                </c:pt>
                <c:pt idx="52159">
                  <c:v>1.003865</c:v>
                </c:pt>
                <c:pt idx="52160">
                  <c:v>0.95718190000000003</c:v>
                </c:pt>
                <c:pt idx="52161">
                  <c:v>0.99973369999999995</c:v>
                </c:pt>
                <c:pt idx="52162">
                  <c:v>1.0070564</c:v>
                </c:pt>
                <c:pt idx="52163">
                  <c:v>1.0012093</c:v>
                </c:pt>
                <c:pt idx="52164">
                  <c:v>0.99176140000000002</c:v>
                </c:pt>
                <c:pt idx="52165">
                  <c:v>0.97797000000000001</c:v>
                </c:pt>
                <c:pt idx="52166">
                  <c:v>1.0002983000000001</c:v>
                </c:pt>
                <c:pt idx="52167">
                  <c:v>0.99850594999999998</c:v>
                </c:pt>
                <c:pt idx="52168">
                  <c:v>0.98752236000000004</c:v>
                </c:pt>
                <c:pt idx="52169">
                  <c:v>0.99786025</c:v>
                </c:pt>
                <c:pt idx="52170">
                  <c:v>0.99815463999999998</c:v>
                </c:pt>
                <c:pt idx="52171">
                  <c:v>0.99381370000000002</c:v>
                </c:pt>
                <c:pt idx="52172">
                  <c:v>0.99859165999999999</c:v>
                </c:pt>
                <c:pt idx="52173">
                  <c:v>0.98412169999999999</c:v>
                </c:pt>
                <c:pt idx="52174">
                  <c:v>0.99402550000000001</c:v>
                </c:pt>
                <c:pt idx="52175">
                  <c:v>0.97904897000000002</c:v>
                </c:pt>
                <c:pt idx="52176">
                  <c:v>0.99427365999999995</c:v>
                </c:pt>
                <c:pt idx="52177">
                  <c:v>0.99958060000000004</c:v>
                </c:pt>
                <c:pt idx="52178">
                  <c:v>0.99808450000000004</c:v>
                </c:pt>
                <c:pt idx="52179">
                  <c:v>1.0001842999999999</c:v>
                </c:pt>
                <c:pt idx="52180">
                  <c:v>1.0011634</c:v>
                </c:pt>
                <c:pt idx="52181">
                  <c:v>0.94276020000000005</c:v>
                </c:pt>
                <c:pt idx="52182">
                  <c:v>1.0002713999999999</c:v>
                </c:pt>
                <c:pt idx="52183">
                  <c:v>0.99816059999999995</c:v>
                </c:pt>
                <c:pt idx="52184">
                  <c:v>0.97905975999999995</c:v>
                </c:pt>
                <c:pt idx="52185">
                  <c:v>1.0002711</c:v>
                </c:pt>
                <c:pt idx="52186">
                  <c:v>0.92220645999999995</c:v>
                </c:pt>
                <c:pt idx="52187">
                  <c:v>0.98197460000000003</c:v>
                </c:pt>
                <c:pt idx="52188">
                  <c:v>1.0032318</c:v>
                </c:pt>
                <c:pt idx="52189">
                  <c:v>0.99486669999999999</c:v>
                </c:pt>
                <c:pt idx="52190">
                  <c:v>0.99630015999999999</c:v>
                </c:pt>
                <c:pt idx="52191">
                  <c:v>0.93943889999999997</c:v>
                </c:pt>
                <c:pt idx="52192">
                  <c:v>0.99341699999999999</c:v>
                </c:pt>
                <c:pt idx="52193">
                  <c:v>0.99736270000000005</c:v>
                </c:pt>
                <c:pt idx="52194">
                  <c:v>0.97383224999999995</c:v>
                </c:pt>
                <c:pt idx="52195">
                  <c:v>0.90640390000000004</c:v>
                </c:pt>
                <c:pt idx="52196">
                  <c:v>1.0030557</c:v>
                </c:pt>
                <c:pt idx="52197">
                  <c:v>1.0011435</c:v>
                </c:pt>
                <c:pt idx="52198">
                  <c:v>0.99409270000000005</c:v>
                </c:pt>
                <c:pt idx="52199">
                  <c:v>0.98581609999999997</c:v>
                </c:pt>
                <c:pt idx="52200">
                  <c:v>1.0025743</c:v>
                </c:pt>
                <c:pt idx="52201">
                  <c:v>1.0000699</c:v>
                </c:pt>
                <c:pt idx="52202">
                  <c:v>0.96317947000000004</c:v>
                </c:pt>
                <c:pt idx="52203">
                  <c:v>0.99273794999999998</c:v>
                </c:pt>
                <c:pt idx="52204">
                  <c:v>0.99338610000000005</c:v>
                </c:pt>
                <c:pt idx="52205">
                  <c:v>1.0002660000000001</c:v>
                </c:pt>
                <c:pt idx="52206">
                  <c:v>0.99327505000000005</c:v>
                </c:pt>
                <c:pt idx="52207">
                  <c:v>0.98890935999999996</c:v>
                </c:pt>
                <c:pt idx="52208">
                  <c:v>0.99154299999999995</c:v>
                </c:pt>
                <c:pt idx="52209">
                  <c:v>1.0000781000000001</c:v>
                </c:pt>
                <c:pt idx="52210">
                  <c:v>1.0000764</c:v>
                </c:pt>
                <c:pt idx="52211">
                  <c:v>0.99964416</c:v>
                </c:pt>
                <c:pt idx="52212">
                  <c:v>1.002024</c:v>
                </c:pt>
                <c:pt idx="52213">
                  <c:v>0.99137074000000003</c:v>
                </c:pt>
                <c:pt idx="52214">
                  <c:v>0.94808566999999999</c:v>
                </c:pt>
                <c:pt idx="52215">
                  <c:v>1.0006742</c:v>
                </c:pt>
                <c:pt idx="52216">
                  <c:v>0.99655265000000004</c:v>
                </c:pt>
                <c:pt idx="52217">
                  <c:v>0.99629086</c:v>
                </c:pt>
                <c:pt idx="52218">
                  <c:v>1.0002477999999999</c:v>
                </c:pt>
                <c:pt idx="52219">
                  <c:v>0.99328536000000001</c:v>
                </c:pt>
                <c:pt idx="52220">
                  <c:v>0.9994729</c:v>
                </c:pt>
                <c:pt idx="52221">
                  <c:v>0.99815310000000002</c:v>
                </c:pt>
                <c:pt idx="52222">
                  <c:v>0.9240794</c:v>
                </c:pt>
                <c:pt idx="52223">
                  <c:v>0.97130919999999998</c:v>
                </c:pt>
                <c:pt idx="52224">
                  <c:v>0.99266005000000002</c:v>
                </c:pt>
                <c:pt idx="52225">
                  <c:v>0.99650174000000002</c:v>
                </c:pt>
                <c:pt idx="52226">
                  <c:v>0.95906029999999998</c:v>
                </c:pt>
                <c:pt idx="52227">
                  <c:v>0.99988129999999997</c:v>
                </c:pt>
                <c:pt idx="52228">
                  <c:v>0.99398900000000001</c:v>
                </c:pt>
                <c:pt idx="52229">
                  <c:v>0.99817420000000001</c:v>
                </c:pt>
                <c:pt idx="52230">
                  <c:v>0.99953395</c:v>
                </c:pt>
                <c:pt idx="52231">
                  <c:v>0.99932474000000004</c:v>
                </c:pt>
                <c:pt idx="52232">
                  <c:v>0.99688876000000004</c:v>
                </c:pt>
                <c:pt idx="52233">
                  <c:v>0.99649909999999997</c:v>
                </c:pt>
                <c:pt idx="52234">
                  <c:v>0.99887009999999998</c:v>
                </c:pt>
                <c:pt idx="52235">
                  <c:v>0.99188330000000002</c:v>
                </c:pt>
                <c:pt idx="52236">
                  <c:v>1.0001849</c:v>
                </c:pt>
                <c:pt idx="52237">
                  <c:v>1.001951</c:v>
                </c:pt>
                <c:pt idx="52238">
                  <c:v>0.99718510000000005</c:v>
                </c:pt>
                <c:pt idx="52239">
                  <c:v>0.99259489999999995</c:v>
                </c:pt>
                <c:pt idx="52240">
                  <c:v>1.0003907999999999</c:v>
                </c:pt>
                <c:pt idx="52241">
                  <c:v>0.99849063000000005</c:v>
                </c:pt>
                <c:pt idx="52242">
                  <c:v>0.97983914999999999</c:v>
                </c:pt>
                <c:pt idx="52243">
                  <c:v>0.99736939999999996</c:v>
                </c:pt>
                <c:pt idx="52244">
                  <c:v>0.99755910000000003</c:v>
                </c:pt>
                <c:pt idx="52245">
                  <c:v>0.99370444000000002</c:v>
                </c:pt>
                <c:pt idx="52246">
                  <c:v>0.98743289999999995</c:v>
                </c:pt>
                <c:pt idx="52247">
                  <c:v>0.98772899999999997</c:v>
                </c:pt>
                <c:pt idx="52248">
                  <c:v>1.0011922</c:v>
                </c:pt>
                <c:pt idx="52249">
                  <c:v>0.99262463999999995</c:v>
                </c:pt>
                <c:pt idx="52250">
                  <c:v>0.99665654000000004</c:v>
                </c:pt>
                <c:pt idx="52251">
                  <c:v>1.0006409000000001</c:v>
                </c:pt>
                <c:pt idx="52252">
                  <c:v>0.99411689999999997</c:v>
                </c:pt>
                <c:pt idx="52253">
                  <c:v>0.99941709999999995</c:v>
                </c:pt>
                <c:pt idx="52254">
                  <c:v>0.99455249999999995</c:v>
                </c:pt>
                <c:pt idx="52255">
                  <c:v>0.99356</c:v>
                </c:pt>
                <c:pt idx="52256">
                  <c:v>0.97089356000000004</c:v>
                </c:pt>
                <c:pt idx="52257">
                  <c:v>0.98760740000000002</c:v>
                </c:pt>
                <c:pt idx="52258">
                  <c:v>1.0008208000000001</c:v>
                </c:pt>
                <c:pt idx="52259">
                  <c:v>1.0015415000000001</c:v>
                </c:pt>
                <c:pt idx="52260">
                  <c:v>0.98572534000000001</c:v>
                </c:pt>
                <c:pt idx="52261">
                  <c:v>0.97373310000000002</c:v>
                </c:pt>
                <c:pt idx="52262">
                  <c:v>0.99883515</c:v>
                </c:pt>
                <c:pt idx="52263">
                  <c:v>0.99373805999999998</c:v>
                </c:pt>
                <c:pt idx="52264">
                  <c:v>0.99281010000000003</c:v>
                </c:pt>
                <c:pt idx="52265">
                  <c:v>1.0000298000000001</c:v>
                </c:pt>
                <c:pt idx="52266">
                  <c:v>1.0007906</c:v>
                </c:pt>
                <c:pt idx="52267">
                  <c:v>1.0004443999999999</c:v>
                </c:pt>
                <c:pt idx="52268">
                  <c:v>0.99361120000000003</c:v>
                </c:pt>
                <c:pt idx="52269">
                  <c:v>0.99923134000000002</c:v>
                </c:pt>
                <c:pt idx="52270">
                  <c:v>0.97737719999999995</c:v>
                </c:pt>
                <c:pt idx="52271">
                  <c:v>0.98782080000000005</c:v>
                </c:pt>
                <c:pt idx="52272">
                  <c:v>0.99168086</c:v>
                </c:pt>
                <c:pt idx="52273">
                  <c:v>1.0004991000000001</c:v>
                </c:pt>
                <c:pt idx="52274">
                  <c:v>0.99426139999999996</c:v>
                </c:pt>
                <c:pt idx="52275">
                  <c:v>0.83434989999999998</c:v>
                </c:pt>
                <c:pt idx="52276">
                  <c:v>0.99382230000000005</c:v>
                </c:pt>
                <c:pt idx="52277">
                  <c:v>0.98564786000000004</c:v>
                </c:pt>
                <c:pt idx="52278">
                  <c:v>1.0030265</c:v>
                </c:pt>
                <c:pt idx="52279">
                  <c:v>1.003004</c:v>
                </c:pt>
                <c:pt idx="52280">
                  <c:v>0.95733875000000002</c:v>
                </c:pt>
                <c:pt idx="52281">
                  <c:v>0.98561639999999995</c:v>
                </c:pt>
                <c:pt idx="52282">
                  <c:v>0.97132620000000003</c:v>
                </c:pt>
                <c:pt idx="52283">
                  <c:v>0.97748595000000005</c:v>
                </c:pt>
                <c:pt idx="52284">
                  <c:v>0.93554777</c:v>
                </c:pt>
                <c:pt idx="52285">
                  <c:v>0.99974626</c:v>
                </c:pt>
                <c:pt idx="52286">
                  <c:v>0.99812999999999996</c:v>
                </c:pt>
                <c:pt idx="52287">
                  <c:v>1.000057</c:v>
                </c:pt>
                <c:pt idx="52288">
                  <c:v>0.99720925000000005</c:v>
                </c:pt>
                <c:pt idx="52289">
                  <c:v>0.99376935</c:v>
                </c:pt>
                <c:pt idx="52290">
                  <c:v>0.9757498</c:v>
                </c:pt>
                <c:pt idx="52291">
                  <c:v>0.98258639999999997</c:v>
                </c:pt>
                <c:pt idx="52292">
                  <c:v>1.0001793999999999</c:v>
                </c:pt>
                <c:pt idx="52293">
                  <c:v>0.99181439999999998</c:v>
                </c:pt>
                <c:pt idx="52294">
                  <c:v>0.98389700000000002</c:v>
                </c:pt>
                <c:pt idx="52295">
                  <c:v>1.000969</c:v>
                </c:pt>
                <c:pt idx="52296">
                  <c:v>0.99995480000000003</c:v>
                </c:pt>
                <c:pt idx="52297">
                  <c:v>0.97799530000000001</c:v>
                </c:pt>
                <c:pt idx="52298">
                  <c:v>0.99731742999999995</c:v>
                </c:pt>
                <c:pt idx="52299">
                  <c:v>0.99816850000000001</c:v>
                </c:pt>
                <c:pt idx="52300">
                  <c:v>1.0006907</c:v>
                </c:pt>
                <c:pt idx="52301">
                  <c:v>0.99388080000000001</c:v>
                </c:pt>
                <c:pt idx="52302">
                  <c:v>0.9985195</c:v>
                </c:pt>
                <c:pt idx="52303">
                  <c:v>0.98944010000000004</c:v>
                </c:pt>
                <c:pt idx="52304">
                  <c:v>1.0002538000000001</c:v>
                </c:pt>
                <c:pt idx="52305">
                  <c:v>0.98288624999999996</c:v>
                </c:pt>
                <c:pt idx="52306">
                  <c:v>0.99521696999999998</c:v>
                </c:pt>
                <c:pt idx="52307">
                  <c:v>1.0013607</c:v>
                </c:pt>
                <c:pt idx="52308">
                  <c:v>1.0005919000000001</c:v>
                </c:pt>
                <c:pt idx="52309">
                  <c:v>0.99639595000000003</c:v>
                </c:pt>
                <c:pt idx="52310">
                  <c:v>0.99105390000000004</c:v>
                </c:pt>
                <c:pt idx="52311">
                  <c:v>0.99896693000000003</c:v>
                </c:pt>
                <c:pt idx="52312">
                  <c:v>0.99959969999999998</c:v>
                </c:pt>
                <c:pt idx="52313">
                  <c:v>0.99032425999999996</c:v>
                </c:pt>
                <c:pt idx="52314">
                  <c:v>0.99405619999999995</c:v>
                </c:pt>
                <c:pt idx="52315">
                  <c:v>0.99363199999999996</c:v>
                </c:pt>
                <c:pt idx="52316">
                  <c:v>0.99707615000000005</c:v>
                </c:pt>
                <c:pt idx="52317">
                  <c:v>0.98475970000000002</c:v>
                </c:pt>
                <c:pt idx="52318">
                  <c:v>0.98502449999999997</c:v>
                </c:pt>
                <c:pt idx="52319">
                  <c:v>1.0005028</c:v>
                </c:pt>
                <c:pt idx="52320">
                  <c:v>0.98801360000000005</c:v>
                </c:pt>
                <c:pt idx="52321">
                  <c:v>0.98894674000000005</c:v>
                </c:pt>
                <c:pt idx="52322">
                  <c:v>0.99501130000000004</c:v>
                </c:pt>
                <c:pt idx="52323">
                  <c:v>0.99966323000000001</c:v>
                </c:pt>
                <c:pt idx="52324">
                  <c:v>0.9981006</c:v>
                </c:pt>
                <c:pt idx="52325">
                  <c:v>0.97199369999999996</c:v>
                </c:pt>
                <c:pt idx="52326">
                  <c:v>0.99780809999999998</c:v>
                </c:pt>
                <c:pt idx="52327">
                  <c:v>1.0015445000000001</c:v>
                </c:pt>
                <c:pt idx="52328">
                  <c:v>0.99998825999999996</c:v>
                </c:pt>
                <c:pt idx="52329">
                  <c:v>0.99822440000000001</c:v>
                </c:pt>
                <c:pt idx="52330">
                  <c:v>0.97855740000000002</c:v>
                </c:pt>
                <c:pt idx="52331">
                  <c:v>0.97487780000000002</c:v>
                </c:pt>
                <c:pt idx="52332">
                  <c:v>0.99526159999999997</c:v>
                </c:pt>
                <c:pt idx="52333">
                  <c:v>0.9754429</c:v>
                </c:pt>
                <c:pt idx="52334">
                  <c:v>0.98206775999999996</c:v>
                </c:pt>
                <c:pt idx="52335">
                  <c:v>1.0008345000000001</c:v>
                </c:pt>
                <c:pt idx="52336">
                  <c:v>0.97654790000000002</c:v>
                </c:pt>
                <c:pt idx="52337">
                  <c:v>0.99928516000000001</c:v>
                </c:pt>
                <c:pt idx="52338">
                  <c:v>1.0006827</c:v>
                </c:pt>
                <c:pt idx="52339">
                  <c:v>1.0006822</c:v>
                </c:pt>
                <c:pt idx="52340">
                  <c:v>1.0020005999999999</c:v>
                </c:pt>
                <c:pt idx="52341">
                  <c:v>0.99292855999999996</c:v>
                </c:pt>
                <c:pt idx="52342">
                  <c:v>1.0000764</c:v>
                </c:pt>
                <c:pt idx="52343">
                  <c:v>0.99146650000000003</c:v>
                </c:pt>
                <c:pt idx="52344">
                  <c:v>1.0016461999999999</c:v>
                </c:pt>
                <c:pt idx="52345">
                  <c:v>0.99903613000000002</c:v>
                </c:pt>
                <c:pt idx="52346">
                  <c:v>0.99752145999999997</c:v>
                </c:pt>
                <c:pt idx="52347">
                  <c:v>0.99714844999999996</c:v>
                </c:pt>
                <c:pt idx="52348">
                  <c:v>1.0013437999999999</c:v>
                </c:pt>
                <c:pt idx="52349">
                  <c:v>0.98557050000000002</c:v>
                </c:pt>
                <c:pt idx="52350">
                  <c:v>0.94547460000000005</c:v>
                </c:pt>
                <c:pt idx="52351">
                  <c:v>0.99227379999999998</c:v>
                </c:pt>
                <c:pt idx="52352">
                  <c:v>0.95408075999999997</c:v>
                </c:pt>
                <c:pt idx="52353">
                  <c:v>1.0012052</c:v>
                </c:pt>
                <c:pt idx="52354">
                  <c:v>1.0025691999999999</c:v>
                </c:pt>
                <c:pt idx="52355">
                  <c:v>0.97768189999999999</c:v>
                </c:pt>
                <c:pt idx="52356">
                  <c:v>1.0001382999999999</c:v>
                </c:pt>
                <c:pt idx="52357">
                  <c:v>0.99861204999999997</c:v>
                </c:pt>
                <c:pt idx="52358">
                  <c:v>0.97471050000000004</c:v>
                </c:pt>
                <c:pt idx="52359">
                  <c:v>0.99945784000000004</c:v>
                </c:pt>
                <c:pt idx="52360">
                  <c:v>0.99958133999999998</c:v>
                </c:pt>
                <c:pt idx="52361">
                  <c:v>0.98814659999999999</c:v>
                </c:pt>
                <c:pt idx="52362">
                  <c:v>0.99960110000000002</c:v>
                </c:pt>
                <c:pt idx="52363">
                  <c:v>1.0004725000000001</c:v>
                </c:pt>
                <c:pt idx="52364">
                  <c:v>0.98288770000000003</c:v>
                </c:pt>
                <c:pt idx="52365">
                  <c:v>0.98815655999999996</c:v>
                </c:pt>
                <c:pt idx="52366">
                  <c:v>0.99259489999999995</c:v>
                </c:pt>
                <c:pt idx="52367">
                  <c:v>1.0004090000000001</c:v>
                </c:pt>
                <c:pt idx="52368">
                  <c:v>1.0001644000000001</c:v>
                </c:pt>
                <c:pt idx="52369">
                  <c:v>1.002963</c:v>
                </c:pt>
                <c:pt idx="52370">
                  <c:v>0.98205805000000002</c:v>
                </c:pt>
                <c:pt idx="52371">
                  <c:v>0.98305047000000001</c:v>
                </c:pt>
                <c:pt idx="52372">
                  <c:v>0.99542189999999997</c:v>
                </c:pt>
                <c:pt idx="52373">
                  <c:v>0.99549686999999998</c:v>
                </c:pt>
                <c:pt idx="52374">
                  <c:v>0.99233954999999996</c:v>
                </c:pt>
                <c:pt idx="52375">
                  <c:v>0.99985639999999998</c:v>
                </c:pt>
                <c:pt idx="52376">
                  <c:v>0.99193790000000004</c:v>
                </c:pt>
                <c:pt idx="52377">
                  <c:v>0.99718399999999996</c:v>
                </c:pt>
                <c:pt idx="52378">
                  <c:v>0.98538243999999997</c:v>
                </c:pt>
                <c:pt idx="52379">
                  <c:v>0.98626274000000003</c:v>
                </c:pt>
                <c:pt idx="52380">
                  <c:v>1.0006816000000001</c:v>
                </c:pt>
                <c:pt idx="52381">
                  <c:v>0.91614890000000004</c:v>
                </c:pt>
                <c:pt idx="52382">
                  <c:v>0.9922069</c:v>
                </c:pt>
                <c:pt idx="52383">
                  <c:v>0.98423839999999996</c:v>
                </c:pt>
                <c:pt idx="52384">
                  <c:v>0.98411780000000004</c:v>
                </c:pt>
                <c:pt idx="52385">
                  <c:v>0.99403799999999998</c:v>
                </c:pt>
                <c:pt idx="52386">
                  <c:v>1.0012093</c:v>
                </c:pt>
                <c:pt idx="52387">
                  <c:v>0.99846670000000004</c:v>
                </c:pt>
                <c:pt idx="52388">
                  <c:v>0.99056010000000005</c:v>
                </c:pt>
                <c:pt idx="52389">
                  <c:v>1.0007136999999999</c:v>
                </c:pt>
                <c:pt idx="52390">
                  <c:v>0.99637260000000005</c:v>
                </c:pt>
                <c:pt idx="52391">
                  <c:v>1.0004497000000001</c:v>
                </c:pt>
                <c:pt idx="52392">
                  <c:v>0.99737005999999995</c:v>
                </c:pt>
                <c:pt idx="52393">
                  <c:v>1.0041323</c:v>
                </c:pt>
                <c:pt idx="52394">
                  <c:v>0.9991293</c:v>
                </c:pt>
                <c:pt idx="52395">
                  <c:v>0.98300449999999995</c:v>
                </c:pt>
                <c:pt idx="52396">
                  <c:v>1.0011445999999999</c:v>
                </c:pt>
                <c:pt idx="52397">
                  <c:v>1.0049296999999999</c:v>
                </c:pt>
                <c:pt idx="52398">
                  <c:v>0.99911499999999998</c:v>
                </c:pt>
                <c:pt idx="52399">
                  <c:v>0.99195193999999998</c:v>
                </c:pt>
                <c:pt idx="52400">
                  <c:v>0.98192659999999998</c:v>
                </c:pt>
                <c:pt idx="52401">
                  <c:v>0.99873226999999998</c:v>
                </c:pt>
                <c:pt idx="52402">
                  <c:v>0.99050574999999996</c:v>
                </c:pt>
                <c:pt idx="52403">
                  <c:v>1.0009726000000001</c:v>
                </c:pt>
                <c:pt idx="52404">
                  <c:v>1.0022165000000001</c:v>
                </c:pt>
                <c:pt idx="52405">
                  <c:v>0.99456250000000002</c:v>
                </c:pt>
                <c:pt idx="52406">
                  <c:v>0.99994090000000002</c:v>
                </c:pt>
                <c:pt idx="52407">
                  <c:v>0.99527717000000004</c:v>
                </c:pt>
                <c:pt idx="52408">
                  <c:v>0.97504360000000001</c:v>
                </c:pt>
                <c:pt idx="52409">
                  <c:v>0.9833018</c:v>
                </c:pt>
                <c:pt idx="52410">
                  <c:v>1.0007535999999999</c:v>
                </c:pt>
                <c:pt idx="52411">
                  <c:v>0.9844292</c:v>
                </c:pt>
                <c:pt idx="52412">
                  <c:v>0.99934213999999999</c:v>
                </c:pt>
                <c:pt idx="52413">
                  <c:v>0.99916640000000001</c:v>
                </c:pt>
                <c:pt idx="52414">
                  <c:v>0.99504289999999995</c:v>
                </c:pt>
                <c:pt idx="52415">
                  <c:v>0.98950930000000004</c:v>
                </c:pt>
                <c:pt idx="52416">
                  <c:v>1.0000933000000001</c:v>
                </c:pt>
                <c:pt idx="52417">
                  <c:v>0.98842806000000005</c:v>
                </c:pt>
                <c:pt idx="52418">
                  <c:v>0.98735505000000001</c:v>
                </c:pt>
                <c:pt idx="52419">
                  <c:v>0.99457114999999996</c:v>
                </c:pt>
                <c:pt idx="52420">
                  <c:v>0.97813623999999999</c:v>
                </c:pt>
                <c:pt idx="52421">
                  <c:v>0.99393010000000004</c:v>
                </c:pt>
                <c:pt idx="52422">
                  <c:v>0.98366237000000001</c:v>
                </c:pt>
                <c:pt idx="52423">
                  <c:v>0.99922085000000005</c:v>
                </c:pt>
                <c:pt idx="52424">
                  <c:v>1.0025261999999999</c:v>
                </c:pt>
                <c:pt idx="52425">
                  <c:v>0.98857594000000004</c:v>
                </c:pt>
                <c:pt idx="52426">
                  <c:v>0.98944869999999996</c:v>
                </c:pt>
                <c:pt idx="52427">
                  <c:v>0.98493790000000003</c:v>
                </c:pt>
                <c:pt idx="52428">
                  <c:v>0.99492720000000001</c:v>
                </c:pt>
                <c:pt idx="52429">
                  <c:v>0.99943280000000001</c:v>
                </c:pt>
                <c:pt idx="52430">
                  <c:v>1.000721</c:v>
                </c:pt>
                <c:pt idx="52431">
                  <c:v>0.98826765999999999</c:v>
                </c:pt>
                <c:pt idx="52432">
                  <c:v>0.99693434999999997</c:v>
                </c:pt>
                <c:pt idx="52433">
                  <c:v>0.98347837000000005</c:v>
                </c:pt>
                <c:pt idx="52434">
                  <c:v>1.0000882</c:v>
                </c:pt>
                <c:pt idx="52435">
                  <c:v>0.99822880000000003</c:v>
                </c:pt>
                <c:pt idx="52436">
                  <c:v>0.98767729999999998</c:v>
                </c:pt>
                <c:pt idx="52437">
                  <c:v>0.97170836000000005</c:v>
                </c:pt>
                <c:pt idx="52438">
                  <c:v>0.99937069999999995</c:v>
                </c:pt>
                <c:pt idx="52439">
                  <c:v>0.98544693000000005</c:v>
                </c:pt>
                <c:pt idx="52440">
                  <c:v>0.99922549999999999</c:v>
                </c:pt>
                <c:pt idx="52441">
                  <c:v>0.99233526000000005</c:v>
                </c:pt>
                <c:pt idx="52442">
                  <c:v>1.0001842999999999</c:v>
                </c:pt>
                <c:pt idx="52443">
                  <c:v>0.99971056000000003</c:v>
                </c:pt>
                <c:pt idx="52444">
                  <c:v>0.96929114999999999</c:v>
                </c:pt>
                <c:pt idx="52445">
                  <c:v>0.97074883999999995</c:v>
                </c:pt>
                <c:pt idx="52446">
                  <c:v>0.99836190000000002</c:v>
                </c:pt>
                <c:pt idx="52447">
                  <c:v>0.98901737000000001</c:v>
                </c:pt>
                <c:pt idx="52448">
                  <c:v>1.0006409000000001</c:v>
                </c:pt>
                <c:pt idx="52449">
                  <c:v>0.97716769999999997</c:v>
                </c:pt>
                <c:pt idx="52450">
                  <c:v>0.99970983999999996</c:v>
                </c:pt>
                <c:pt idx="52451">
                  <c:v>0.97657700000000003</c:v>
                </c:pt>
                <c:pt idx="52452">
                  <c:v>0.99872875000000005</c:v>
                </c:pt>
                <c:pt idx="52453">
                  <c:v>0.98477060000000005</c:v>
                </c:pt>
                <c:pt idx="52454">
                  <c:v>0.95774000000000004</c:v>
                </c:pt>
                <c:pt idx="52455">
                  <c:v>1.0014677999999999</c:v>
                </c:pt>
                <c:pt idx="52456">
                  <c:v>0.99801134999999996</c:v>
                </c:pt>
                <c:pt idx="52457">
                  <c:v>0.99221104000000004</c:v>
                </c:pt>
                <c:pt idx="52458">
                  <c:v>0.99860733999999995</c:v>
                </c:pt>
                <c:pt idx="52459">
                  <c:v>0.99654436000000002</c:v>
                </c:pt>
                <c:pt idx="52460">
                  <c:v>1.0001382999999999</c:v>
                </c:pt>
                <c:pt idx="52461">
                  <c:v>0.99686669999999999</c:v>
                </c:pt>
                <c:pt idx="52462">
                  <c:v>0.97418539999999998</c:v>
                </c:pt>
                <c:pt idx="52463">
                  <c:v>0.99465720000000002</c:v>
                </c:pt>
                <c:pt idx="52464">
                  <c:v>0.9927357</c:v>
                </c:pt>
                <c:pt idx="52465">
                  <c:v>0.99429860000000003</c:v>
                </c:pt>
                <c:pt idx="52466">
                  <c:v>1.0010717</c:v>
                </c:pt>
                <c:pt idx="52467">
                  <c:v>0.99962366000000002</c:v>
                </c:pt>
                <c:pt idx="52468">
                  <c:v>0.99137149999999996</c:v>
                </c:pt>
                <c:pt idx="52469">
                  <c:v>1.0003048000000001</c:v>
                </c:pt>
                <c:pt idx="52470">
                  <c:v>0.97040473999999999</c:v>
                </c:pt>
                <c:pt idx="52471">
                  <c:v>1.0000279000000001</c:v>
                </c:pt>
                <c:pt idx="52472">
                  <c:v>0.97013813000000004</c:v>
                </c:pt>
                <c:pt idx="52473">
                  <c:v>0.99856959999999995</c:v>
                </c:pt>
                <c:pt idx="52474">
                  <c:v>0.99626859999999995</c:v>
                </c:pt>
                <c:pt idx="52475">
                  <c:v>1.0018506</c:v>
                </c:pt>
                <c:pt idx="52476">
                  <c:v>0.99258332999999999</c:v>
                </c:pt>
                <c:pt idx="52477">
                  <c:v>0.99960369999999998</c:v>
                </c:pt>
                <c:pt idx="52478">
                  <c:v>0.99931490000000001</c:v>
                </c:pt>
                <c:pt idx="52479">
                  <c:v>0.99963175999999998</c:v>
                </c:pt>
                <c:pt idx="52480">
                  <c:v>1.0011604000000001</c:v>
                </c:pt>
                <c:pt idx="52481">
                  <c:v>0.99743760000000004</c:v>
                </c:pt>
                <c:pt idx="52482">
                  <c:v>0.98005056000000002</c:v>
                </c:pt>
                <c:pt idx="52483">
                  <c:v>0.97858389999999995</c:v>
                </c:pt>
                <c:pt idx="52484">
                  <c:v>0.99917597000000002</c:v>
                </c:pt>
                <c:pt idx="52485">
                  <c:v>0.99684329999999999</c:v>
                </c:pt>
                <c:pt idx="52486">
                  <c:v>0.95720700000000003</c:v>
                </c:pt>
                <c:pt idx="52487">
                  <c:v>0.99884439999999997</c:v>
                </c:pt>
                <c:pt idx="52488">
                  <c:v>0.99755864999999999</c:v>
                </c:pt>
                <c:pt idx="52489">
                  <c:v>0.99945616999999998</c:v>
                </c:pt>
                <c:pt idx="52490">
                  <c:v>0.99962837000000004</c:v>
                </c:pt>
                <c:pt idx="52491">
                  <c:v>1.0009988999999999</c:v>
                </c:pt>
                <c:pt idx="52492">
                  <c:v>0.99748117000000003</c:v>
                </c:pt>
                <c:pt idx="52493">
                  <c:v>0.99066469999999995</c:v>
                </c:pt>
                <c:pt idx="52494">
                  <c:v>1.0011604000000001</c:v>
                </c:pt>
                <c:pt idx="52495">
                  <c:v>0.97177990000000003</c:v>
                </c:pt>
                <c:pt idx="52496">
                  <c:v>0.99923635</c:v>
                </c:pt>
                <c:pt idx="52497">
                  <c:v>0.99992829999999999</c:v>
                </c:pt>
                <c:pt idx="52498">
                  <c:v>1.0018768</c:v>
                </c:pt>
                <c:pt idx="52499">
                  <c:v>0.99108194999999999</c:v>
                </c:pt>
                <c:pt idx="52500">
                  <c:v>0.99417259999999996</c:v>
                </c:pt>
                <c:pt idx="52501">
                  <c:v>0.99964195</c:v>
                </c:pt>
                <c:pt idx="52502">
                  <c:v>1.0004090000000001</c:v>
                </c:pt>
                <c:pt idx="52503">
                  <c:v>0.99770605999999995</c:v>
                </c:pt>
                <c:pt idx="52504">
                  <c:v>0.98647857000000005</c:v>
                </c:pt>
                <c:pt idx="52505">
                  <c:v>0.99862119999999999</c:v>
                </c:pt>
                <c:pt idx="52506">
                  <c:v>1.0002196000000001</c:v>
                </c:pt>
                <c:pt idx="52507">
                  <c:v>0.99880740000000001</c:v>
                </c:pt>
                <c:pt idx="52508">
                  <c:v>0.99254555</c:v>
                </c:pt>
                <c:pt idx="52509">
                  <c:v>0.99167700000000003</c:v>
                </c:pt>
                <c:pt idx="52510">
                  <c:v>1.002024</c:v>
                </c:pt>
                <c:pt idx="52511">
                  <c:v>0.98470426</c:v>
                </c:pt>
                <c:pt idx="52512">
                  <c:v>0.98406594999999997</c:v>
                </c:pt>
                <c:pt idx="52513">
                  <c:v>0.99787329999999996</c:v>
                </c:pt>
                <c:pt idx="52514">
                  <c:v>0.99966323000000001</c:v>
                </c:pt>
                <c:pt idx="52515">
                  <c:v>1.0000135000000001</c:v>
                </c:pt>
                <c:pt idx="52516">
                  <c:v>1.0011460999999999</c:v>
                </c:pt>
                <c:pt idx="52517">
                  <c:v>0.98600525000000006</c:v>
                </c:pt>
                <c:pt idx="52518">
                  <c:v>1.0020403</c:v>
                </c:pt>
                <c:pt idx="52519">
                  <c:v>1.0012584</c:v>
                </c:pt>
                <c:pt idx="52520">
                  <c:v>1.0028079000000001</c:v>
                </c:pt>
                <c:pt idx="52521">
                  <c:v>0.99464870000000005</c:v>
                </c:pt>
                <c:pt idx="52522">
                  <c:v>0.9982858</c:v>
                </c:pt>
                <c:pt idx="52523">
                  <c:v>0.96254099999999998</c:v>
                </c:pt>
                <c:pt idx="52524">
                  <c:v>1.0004883</c:v>
                </c:pt>
                <c:pt idx="52525">
                  <c:v>0.99874200000000002</c:v>
                </c:pt>
                <c:pt idx="52526">
                  <c:v>0.99578009999999995</c:v>
                </c:pt>
                <c:pt idx="52527">
                  <c:v>0.99955179999999999</c:v>
                </c:pt>
                <c:pt idx="52528">
                  <c:v>0.99251752999999998</c:v>
                </c:pt>
                <c:pt idx="52529">
                  <c:v>0.99907860000000004</c:v>
                </c:pt>
                <c:pt idx="52530">
                  <c:v>0.98344003999999996</c:v>
                </c:pt>
                <c:pt idx="52531">
                  <c:v>0.98990020000000001</c:v>
                </c:pt>
                <c:pt idx="52532">
                  <c:v>1.0003333999999999</c:v>
                </c:pt>
                <c:pt idx="52533">
                  <c:v>0.98885714999999996</c:v>
                </c:pt>
                <c:pt idx="52534">
                  <c:v>0.99454399999999998</c:v>
                </c:pt>
                <c:pt idx="52535">
                  <c:v>0.99839586000000002</c:v>
                </c:pt>
                <c:pt idx="52536">
                  <c:v>1.0001842999999999</c:v>
                </c:pt>
                <c:pt idx="52537">
                  <c:v>0.96384126000000003</c:v>
                </c:pt>
                <c:pt idx="52538">
                  <c:v>1.0005264</c:v>
                </c:pt>
                <c:pt idx="52539">
                  <c:v>1.0021472</c:v>
                </c:pt>
                <c:pt idx="52540">
                  <c:v>0.99984074000000001</c:v>
                </c:pt>
                <c:pt idx="52541">
                  <c:v>0.94339070000000003</c:v>
                </c:pt>
                <c:pt idx="52542">
                  <c:v>0.99955179999999999</c:v>
                </c:pt>
                <c:pt idx="52543">
                  <c:v>0.99525624999999995</c:v>
                </c:pt>
                <c:pt idx="52544">
                  <c:v>1.000936</c:v>
                </c:pt>
                <c:pt idx="52545">
                  <c:v>0.98543760000000002</c:v>
                </c:pt>
                <c:pt idx="52546">
                  <c:v>0.99714744</c:v>
                </c:pt>
                <c:pt idx="52547">
                  <c:v>0.99330974000000005</c:v>
                </c:pt>
                <c:pt idx="52548">
                  <c:v>1.0012367</c:v>
                </c:pt>
                <c:pt idx="52549">
                  <c:v>0.9942491</c:v>
                </c:pt>
                <c:pt idx="52550">
                  <c:v>0.98555190000000004</c:v>
                </c:pt>
                <c:pt idx="52551">
                  <c:v>0.98956215000000003</c:v>
                </c:pt>
                <c:pt idx="52552">
                  <c:v>0.99859023000000002</c:v>
                </c:pt>
                <c:pt idx="52553">
                  <c:v>1.0014316999999999</c:v>
                </c:pt>
                <c:pt idx="52554">
                  <c:v>0.99252090000000004</c:v>
                </c:pt>
                <c:pt idx="52555">
                  <c:v>1.0002427</c:v>
                </c:pt>
                <c:pt idx="52556">
                  <c:v>1.0006305</c:v>
                </c:pt>
                <c:pt idx="52557">
                  <c:v>0.98344770000000004</c:v>
                </c:pt>
                <c:pt idx="52558">
                  <c:v>0.99233539999999998</c:v>
                </c:pt>
                <c:pt idx="52559">
                  <c:v>1.0007366</c:v>
                </c:pt>
                <c:pt idx="52560">
                  <c:v>0.99559940000000002</c:v>
                </c:pt>
                <c:pt idx="52561">
                  <c:v>0.96922505000000003</c:v>
                </c:pt>
                <c:pt idx="52562">
                  <c:v>0.99778544999999996</c:v>
                </c:pt>
                <c:pt idx="52563">
                  <c:v>1.0023631</c:v>
                </c:pt>
                <c:pt idx="52564">
                  <c:v>0.94705766000000002</c:v>
                </c:pt>
                <c:pt idx="52565">
                  <c:v>0.96586274999999999</c:v>
                </c:pt>
                <c:pt idx="52566">
                  <c:v>0.99219095999999996</c:v>
                </c:pt>
                <c:pt idx="52567">
                  <c:v>0.99357770000000001</c:v>
                </c:pt>
                <c:pt idx="52568">
                  <c:v>0.99220799999999998</c:v>
                </c:pt>
                <c:pt idx="52569">
                  <c:v>0.9226105</c:v>
                </c:pt>
                <c:pt idx="52570">
                  <c:v>1.0017706</c:v>
                </c:pt>
                <c:pt idx="52571">
                  <c:v>0.99674929999999995</c:v>
                </c:pt>
                <c:pt idx="52572">
                  <c:v>0.99351542999999998</c:v>
                </c:pt>
                <c:pt idx="52573">
                  <c:v>1.0017685999999999</c:v>
                </c:pt>
                <c:pt idx="52574">
                  <c:v>0.99963707000000002</c:v>
                </c:pt>
                <c:pt idx="52575">
                  <c:v>1.0001332999999999</c:v>
                </c:pt>
                <c:pt idx="52576">
                  <c:v>1.0002226999999999</c:v>
                </c:pt>
                <c:pt idx="52577">
                  <c:v>0.99928004000000004</c:v>
                </c:pt>
                <c:pt idx="52578">
                  <c:v>0.97295916000000005</c:v>
                </c:pt>
                <c:pt idx="52579">
                  <c:v>1.0009984000000001</c:v>
                </c:pt>
                <c:pt idx="52580">
                  <c:v>0.96460765999999998</c:v>
                </c:pt>
                <c:pt idx="52581">
                  <c:v>0.99918229999999997</c:v>
                </c:pt>
                <c:pt idx="52582">
                  <c:v>1.0008414000000001</c:v>
                </c:pt>
                <c:pt idx="52583">
                  <c:v>0.99825370000000002</c:v>
                </c:pt>
                <c:pt idx="52584">
                  <c:v>0.99982435000000003</c:v>
                </c:pt>
                <c:pt idx="52585">
                  <c:v>0.98065530000000001</c:v>
                </c:pt>
                <c:pt idx="52586">
                  <c:v>0.9855583</c:v>
                </c:pt>
                <c:pt idx="52587">
                  <c:v>0.99464684999999997</c:v>
                </c:pt>
                <c:pt idx="52588">
                  <c:v>0.98977727000000004</c:v>
                </c:pt>
                <c:pt idx="52589">
                  <c:v>0.99302553999999998</c:v>
                </c:pt>
                <c:pt idx="52590">
                  <c:v>1.0001241999999999</c:v>
                </c:pt>
                <c:pt idx="52591">
                  <c:v>1.0025333999999999</c:v>
                </c:pt>
                <c:pt idx="52592">
                  <c:v>0.97373896999999998</c:v>
                </c:pt>
                <c:pt idx="52593">
                  <c:v>0.98979443</c:v>
                </c:pt>
                <c:pt idx="52594">
                  <c:v>0.999116</c:v>
                </c:pt>
                <c:pt idx="52595">
                  <c:v>1.0049296999999999</c:v>
                </c:pt>
                <c:pt idx="52596">
                  <c:v>1.0007921</c:v>
                </c:pt>
                <c:pt idx="52597">
                  <c:v>1.0034940000000001</c:v>
                </c:pt>
                <c:pt idx="52598">
                  <c:v>1.0003968000000001</c:v>
                </c:pt>
                <c:pt idx="52599">
                  <c:v>0.99925596000000005</c:v>
                </c:pt>
                <c:pt idx="52600">
                  <c:v>1.0010948</c:v>
                </c:pt>
                <c:pt idx="52601">
                  <c:v>0.99615500000000001</c:v>
                </c:pt>
                <c:pt idx="52602">
                  <c:v>0.98968506000000001</c:v>
                </c:pt>
                <c:pt idx="52603">
                  <c:v>0.98041540000000005</c:v>
                </c:pt>
                <c:pt idx="52604">
                  <c:v>0.98079689999999997</c:v>
                </c:pt>
                <c:pt idx="52605">
                  <c:v>0.99682957000000005</c:v>
                </c:pt>
                <c:pt idx="52606">
                  <c:v>0.99943459999999995</c:v>
                </c:pt>
                <c:pt idx="52607">
                  <c:v>0.97567815000000002</c:v>
                </c:pt>
                <c:pt idx="52608">
                  <c:v>0.97381543999999998</c:v>
                </c:pt>
                <c:pt idx="52609">
                  <c:v>0.98183710000000002</c:v>
                </c:pt>
                <c:pt idx="52610">
                  <c:v>1.000318</c:v>
                </c:pt>
                <c:pt idx="52611">
                  <c:v>0.99965349999999997</c:v>
                </c:pt>
                <c:pt idx="52612">
                  <c:v>0.97410196000000004</c:v>
                </c:pt>
                <c:pt idx="52613">
                  <c:v>0.99659410000000004</c:v>
                </c:pt>
                <c:pt idx="52614">
                  <c:v>0.98727679999999995</c:v>
                </c:pt>
                <c:pt idx="52615">
                  <c:v>1.0017450000000001</c:v>
                </c:pt>
                <c:pt idx="52616">
                  <c:v>0.99981945999999999</c:v>
                </c:pt>
                <c:pt idx="52617">
                  <c:v>0.98699329999999996</c:v>
                </c:pt>
                <c:pt idx="52618">
                  <c:v>0.99725059999999999</c:v>
                </c:pt>
                <c:pt idx="52619">
                  <c:v>0.98389952999999997</c:v>
                </c:pt>
                <c:pt idx="52620">
                  <c:v>0.98911289999999996</c:v>
                </c:pt>
                <c:pt idx="52621">
                  <c:v>0.99961597000000002</c:v>
                </c:pt>
                <c:pt idx="52622">
                  <c:v>0.99958440000000004</c:v>
                </c:pt>
                <c:pt idx="52623">
                  <c:v>1.0000526000000001</c:v>
                </c:pt>
                <c:pt idx="52624">
                  <c:v>0.99795869999999998</c:v>
                </c:pt>
                <c:pt idx="52625">
                  <c:v>0.99859553999999995</c:v>
                </c:pt>
                <c:pt idx="52626">
                  <c:v>1.0000321000000001</c:v>
                </c:pt>
                <c:pt idx="52627">
                  <c:v>0.94875480000000001</c:v>
                </c:pt>
                <c:pt idx="52628">
                  <c:v>1.0006877999999999</c:v>
                </c:pt>
                <c:pt idx="52629">
                  <c:v>1.0007921</c:v>
                </c:pt>
                <c:pt idx="52630">
                  <c:v>1.0006520999999999</c:v>
                </c:pt>
                <c:pt idx="52631">
                  <c:v>0.99580157000000002</c:v>
                </c:pt>
                <c:pt idx="52632">
                  <c:v>1.0009847000000001</c:v>
                </c:pt>
                <c:pt idx="52633">
                  <c:v>1.0001975000000001</c:v>
                </c:pt>
                <c:pt idx="52634">
                  <c:v>1.003706</c:v>
                </c:pt>
                <c:pt idx="52635">
                  <c:v>0.99921740000000003</c:v>
                </c:pt>
                <c:pt idx="52636">
                  <c:v>0.99215626999999995</c:v>
                </c:pt>
                <c:pt idx="52637">
                  <c:v>0.99617164999999996</c:v>
                </c:pt>
                <c:pt idx="52638">
                  <c:v>0.97973155999999995</c:v>
                </c:pt>
                <c:pt idx="52639">
                  <c:v>1.0031388999999999</c:v>
                </c:pt>
                <c:pt idx="52640">
                  <c:v>1.0013608000000001</c:v>
                </c:pt>
                <c:pt idx="52641">
                  <c:v>0.9959886</c:v>
                </c:pt>
                <c:pt idx="52642">
                  <c:v>0.96844226</c:v>
                </c:pt>
                <c:pt idx="52643">
                  <c:v>1.0042251</c:v>
                </c:pt>
                <c:pt idx="52644">
                  <c:v>0.99945086000000005</c:v>
                </c:pt>
                <c:pt idx="52645">
                  <c:v>0.99201550000000005</c:v>
                </c:pt>
                <c:pt idx="52646">
                  <c:v>0.98885429999999996</c:v>
                </c:pt>
                <c:pt idx="52647">
                  <c:v>0.99606620000000001</c:v>
                </c:pt>
                <c:pt idx="52648">
                  <c:v>0.99929285000000001</c:v>
                </c:pt>
                <c:pt idx="52649">
                  <c:v>1.0000015</c:v>
                </c:pt>
                <c:pt idx="52650">
                  <c:v>0.9814389</c:v>
                </c:pt>
                <c:pt idx="52651">
                  <c:v>0.99299329999999997</c:v>
                </c:pt>
                <c:pt idx="52652">
                  <c:v>0.99707089999999998</c:v>
                </c:pt>
                <c:pt idx="52653">
                  <c:v>0.99907135999999996</c:v>
                </c:pt>
                <c:pt idx="52654">
                  <c:v>0.98403655999999995</c:v>
                </c:pt>
                <c:pt idx="52655">
                  <c:v>1.0004633999999999</c:v>
                </c:pt>
                <c:pt idx="52656">
                  <c:v>0.96931237000000003</c:v>
                </c:pt>
                <c:pt idx="52657">
                  <c:v>0.98860510000000001</c:v>
                </c:pt>
                <c:pt idx="52658">
                  <c:v>1.0023086000000001</c:v>
                </c:pt>
                <c:pt idx="52659">
                  <c:v>0.99261904000000001</c:v>
                </c:pt>
                <c:pt idx="52660">
                  <c:v>0.98937600000000003</c:v>
                </c:pt>
                <c:pt idx="52661">
                  <c:v>0.98395290000000002</c:v>
                </c:pt>
                <c:pt idx="52662">
                  <c:v>0.96691590000000005</c:v>
                </c:pt>
                <c:pt idx="52663">
                  <c:v>0.98037569999999996</c:v>
                </c:pt>
                <c:pt idx="52664">
                  <c:v>0.98500520000000003</c:v>
                </c:pt>
                <c:pt idx="52665">
                  <c:v>0.99845033999999999</c:v>
                </c:pt>
                <c:pt idx="52666">
                  <c:v>0.99539690000000003</c:v>
                </c:pt>
                <c:pt idx="52667">
                  <c:v>1.0015885</c:v>
                </c:pt>
                <c:pt idx="52668">
                  <c:v>0.98710096000000003</c:v>
                </c:pt>
                <c:pt idx="52669">
                  <c:v>0.97049445000000001</c:v>
                </c:pt>
                <c:pt idx="52670">
                  <c:v>0.99883330000000004</c:v>
                </c:pt>
                <c:pt idx="52671">
                  <c:v>1.0021808999999999</c:v>
                </c:pt>
                <c:pt idx="52672">
                  <c:v>0.98983960000000004</c:v>
                </c:pt>
                <c:pt idx="52673">
                  <c:v>0.99781626000000001</c:v>
                </c:pt>
                <c:pt idx="52674">
                  <c:v>0.98575555999999998</c:v>
                </c:pt>
                <c:pt idx="52675">
                  <c:v>0.99264450000000004</c:v>
                </c:pt>
                <c:pt idx="52676">
                  <c:v>0.9999709</c:v>
                </c:pt>
                <c:pt idx="52677">
                  <c:v>0.98705785999999995</c:v>
                </c:pt>
                <c:pt idx="52678">
                  <c:v>0.99728969999999995</c:v>
                </c:pt>
                <c:pt idx="52679">
                  <c:v>1.0017689999999999</c:v>
                </c:pt>
                <c:pt idx="52680">
                  <c:v>0.99419873999999997</c:v>
                </c:pt>
                <c:pt idx="52681">
                  <c:v>0.99899289999999996</c:v>
                </c:pt>
                <c:pt idx="52682">
                  <c:v>1.0001796000000001</c:v>
                </c:pt>
                <c:pt idx="52683">
                  <c:v>0.96939540000000002</c:v>
                </c:pt>
                <c:pt idx="52684">
                  <c:v>0.98797804</c:v>
                </c:pt>
                <c:pt idx="52685">
                  <c:v>1.0014893</c:v>
                </c:pt>
                <c:pt idx="52686">
                  <c:v>0.98658115000000002</c:v>
                </c:pt>
                <c:pt idx="52687">
                  <c:v>0.99930419999999998</c:v>
                </c:pt>
                <c:pt idx="52688">
                  <c:v>0.99111419999999995</c:v>
                </c:pt>
                <c:pt idx="52689">
                  <c:v>0.99683790000000005</c:v>
                </c:pt>
                <c:pt idx="52690">
                  <c:v>0.99411130000000003</c:v>
                </c:pt>
                <c:pt idx="52691">
                  <c:v>1.0009189999999999</c:v>
                </c:pt>
                <c:pt idx="52692">
                  <c:v>0.98527759999999998</c:v>
                </c:pt>
                <c:pt idx="52693">
                  <c:v>0.99905189999999999</c:v>
                </c:pt>
                <c:pt idx="52694">
                  <c:v>0.98494550000000003</c:v>
                </c:pt>
                <c:pt idx="52695">
                  <c:v>0.99034904999999995</c:v>
                </c:pt>
                <c:pt idx="52696">
                  <c:v>0.99820399999999998</c:v>
                </c:pt>
                <c:pt idx="52697">
                  <c:v>0.98996097000000005</c:v>
                </c:pt>
                <c:pt idx="52698">
                  <c:v>0.99112469999999997</c:v>
                </c:pt>
                <c:pt idx="52699">
                  <c:v>0.98448049999999998</c:v>
                </c:pt>
                <c:pt idx="52700">
                  <c:v>0.99979764000000004</c:v>
                </c:pt>
                <c:pt idx="52701">
                  <c:v>0.97731869999999998</c:v>
                </c:pt>
                <c:pt idx="52702">
                  <c:v>1.0007006000000001</c:v>
                </c:pt>
                <c:pt idx="52703">
                  <c:v>0.97231290000000004</c:v>
                </c:pt>
                <c:pt idx="52704">
                  <c:v>1.0012030000000001</c:v>
                </c:pt>
                <c:pt idx="52705">
                  <c:v>0.99955505</c:v>
                </c:pt>
                <c:pt idx="52706">
                  <c:v>0.94439439999999997</c:v>
                </c:pt>
                <c:pt idx="52707">
                  <c:v>0.99468190000000001</c:v>
                </c:pt>
                <c:pt idx="52708">
                  <c:v>0.99825699999999995</c:v>
                </c:pt>
                <c:pt idx="52709">
                  <c:v>0.99237710000000001</c:v>
                </c:pt>
                <c:pt idx="52710">
                  <c:v>1.0000842000000001</c:v>
                </c:pt>
                <c:pt idx="52711">
                  <c:v>0.97881660000000004</c:v>
                </c:pt>
                <c:pt idx="52712">
                  <c:v>0.97847176000000002</c:v>
                </c:pt>
                <c:pt idx="52713">
                  <c:v>0.99359363000000001</c:v>
                </c:pt>
                <c:pt idx="52714">
                  <c:v>0.97783109999999995</c:v>
                </c:pt>
                <c:pt idx="52715">
                  <c:v>0.99801260000000003</c:v>
                </c:pt>
                <c:pt idx="52716">
                  <c:v>1.001112</c:v>
                </c:pt>
                <c:pt idx="52717">
                  <c:v>1.0011355</c:v>
                </c:pt>
                <c:pt idx="52718">
                  <c:v>0.99801269999999997</c:v>
                </c:pt>
                <c:pt idx="52719">
                  <c:v>0.97289340000000002</c:v>
                </c:pt>
                <c:pt idx="52720">
                  <c:v>1.0005569999999999</c:v>
                </c:pt>
                <c:pt idx="52721">
                  <c:v>0.99646204999999999</c:v>
                </c:pt>
                <c:pt idx="52722">
                  <c:v>0.99680703999999998</c:v>
                </c:pt>
                <c:pt idx="52723">
                  <c:v>0.99571529999999997</c:v>
                </c:pt>
                <c:pt idx="52724">
                  <c:v>0.99835669999999999</c:v>
                </c:pt>
                <c:pt idx="52725">
                  <c:v>1.0000738</c:v>
                </c:pt>
                <c:pt idx="52726">
                  <c:v>0.99123539999999999</c:v>
                </c:pt>
                <c:pt idx="52727">
                  <c:v>0.97291930000000004</c:v>
                </c:pt>
                <c:pt idx="52728">
                  <c:v>1.0006244</c:v>
                </c:pt>
                <c:pt idx="52729">
                  <c:v>0.99819139999999995</c:v>
                </c:pt>
                <c:pt idx="52730">
                  <c:v>0.9955638</c:v>
                </c:pt>
                <c:pt idx="52731">
                  <c:v>0.99841259999999998</c:v>
                </c:pt>
                <c:pt idx="52732">
                  <c:v>0.96898110000000004</c:v>
                </c:pt>
                <c:pt idx="52733">
                  <c:v>0.99388575999999995</c:v>
                </c:pt>
                <c:pt idx="52734">
                  <c:v>0.99873202999999999</c:v>
                </c:pt>
                <c:pt idx="52735">
                  <c:v>0.98221546000000004</c:v>
                </c:pt>
                <c:pt idx="52736">
                  <c:v>0.98541354999999997</c:v>
                </c:pt>
                <c:pt idx="52737">
                  <c:v>0.9588371</c:v>
                </c:pt>
                <c:pt idx="52738">
                  <c:v>0.97706044000000003</c:v>
                </c:pt>
                <c:pt idx="52739">
                  <c:v>0.988626</c:v>
                </c:pt>
                <c:pt idx="52740">
                  <c:v>0.99935980000000002</c:v>
                </c:pt>
                <c:pt idx="52741">
                  <c:v>0.99712895999999995</c:v>
                </c:pt>
                <c:pt idx="52742">
                  <c:v>0.97922310000000001</c:v>
                </c:pt>
                <c:pt idx="52743">
                  <c:v>0.99299926000000005</c:v>
                </c:pt>
                <c:pt idx="52744">
                  <c:v>0.99126040000000004</c:v>
                </c:pt>
                <c:pt idx="52745">
                  <c:v>1.0012242</c:v>
                </c:pt>
                <c:pt idx="52746">
                  <c:v>0.97332335000000003</c:v>
                </c:pt>
                <c:pt idx="52747">
                  <c:v>1.0005425999999999</c:v>
                </c:pt>
                <c:pt idx="52748">
                  <c:v>0.99017334000000001</c:v>
                </c:pt>
                <c:pt idx="52749">
                  <c:v>1.0001496000000001</c:v>
                </c:pt>
                <c:pt idx="52750">
                  <c:v>1.0019368</c:v>
                </c:pt>
                <c:pt idx="52751">
                  <c:v>0.98318559999999999</c:v>
                </c:pt>
                <c:pt idx="52752">
                  <c:v>0.99981724999999999</c:v>
                </c:pt>
                <c:pt idx="52753">
                  <c:v>0.99987700000000002</c:v>
                </c:pt>
                <c:pt idx="52754">
                  <c:v>0.99081427</c:v>
                </c:pt>
                <c:pt idx="52755">
                  <c:v>0.97430899999999998</c:v>
                </c:pt>
                <c:pt idx="52756">
                  <c:v>1.0003735</c:v>
                </c:pt>
                <c:pt idx="52757">
                  <c:v>1.0031298</c:v>
                </c:pt>
                <c:pt idx="52758">
                  <c:v>0.99804353999999995</c:v>
                </c:pt>
                <c:pt idx="52759">
                  <c:v>0.99828916999999995</c:v>
                </c:pt>
                <c:pt idx="52760">
                  <c:v>0.97828210000000004</c:v>
                </c:pt>
                <c:pt idx="52761">
                  <c:v>0.9862805</c:v>
                </c:pt>
                <c:pt idx="52762">
                  <c:v>0.99502740000000001</c:v>
                </c:pt>
                <c:pt idx="52763">
                  <c:v>0.93489449999999996</c:v>
                </c:pt>
                <c:pt idx="52764">
                  <c:v>0.99974626</c:v>
                </c:pt>
                <c:pt idx="52765">
                  <c:v>1.0015539</c:v>
                </c:pt>
                <c:pt idx="52766">
                  <c:v>0.99259299999999995</c:v>
                </c:pt>
                <c:pt idx="52767">
                  <c:v>0.98636352999999999</c:v>
                </c:pt>
                <c:pt idx="52768">
                  <c:v>1.0003327</c:v>
                </c:pt>
                <c:pt idx="52769">
                  <c:v>0.99498909999999996</c:v>
                </c:pt>
                <c:pt idx="52770">
                  <c:v>1.0001431999999999</c:v>
                </c:pt>
                <c:pt idx="52771">
                  <c:v>0.99967950000000005</c:v>
                </c:pt>
                <c:pt idx="52772">
                  <c:v>0.99649984000000003</c:v>
                </c:pt>
                <c:pt idx="52773">
                  <c:v>0.99885522999999998</c:v>
                </c:pt>
                <c:pt idx="52774">
                  <c:v>0.97511417</c:v>
                </c:pt>
                <c:pt idx="52775">
                  <c:v>1.0008074</c:v>
                </c:pt>
                <c:pt idx="52776">
                  <c:v>0.98771659999999994</c:v>
                </c:pt>
                <c:pt idx="52777">
                  <c:v>0.98432416</c:v>
                </c:pt>
                <c:pt idx="52778">
                  <c:v>1.0001203999999999</c:v>
                </c:pt>
                <c:pt idx="52779">
                  <c:v>0.98235070000000002</c:v>
                </c:pt>
                <c:pt idx="52780">
                  <c:v>0.99388224000000003</c:v>
                </c:pt>
                <c:pt idx="52781">
                  <c:v>0.99903953000000001</c:v>
                </c:pt>
                <c:pt idx="52782">
                  <c:v>1.0010948</c:v>
                </c:pt>
                <c:pt idx="52783">
                  <c:v>0.99842180000000003</c:v>
                </c:pt>
                <c:pt idx="52784">
                  <c:v>1.0004090000000001</c:v>
                </c:pt>
                <c:pt idx="52785">
                  <c:v>1.0001409000000001</c:v>
                </c:pt>
                <c:pt idx="52786">
                  <c:v>0.99548924000000005</c:v>
                </c:pt>
                <c:pt idx="52787">
                  <c:v>0.98649454000000003</c:v>
                </c:pt>
                <c:pt idx="52788">
                  <c:v>0.99348959999999997</c:v>
                </c:pt>
                <c:pt idx="52789">
                  <c:v>0.98103799999999997</c:v>
                </c:pt>
                <c:pt idx="52790">
                  <c:v>1.0001842999999999</c:v>
                </c:pt>
                <c:pt idx="52791">
                  <c:v>1.0004462000000001</c:v>
                </c:pt>
                <c:pt idx="52792">
                  <c:v>0.98655415000000002</c:v>
                </c:pt>
                <c:pt idx="52793">
                  <c:v>0.98050780000000004</c:v>
                </c:pt>
                <c:pt idx="52794">
                  <c:v>0.99987179999999998</c:v>
                </c:pt>
                <c:pt idx="52795">
                  <c:v>1.0006489000000001</c:v>
                </c:pt>
                <c:pt idx="52796">
                  <c:v>1.0011752</c:v>
                </c:pt>
                <c:pt idx="52797">
                  <c:v>1.0025227000000001</c:v>
                </c:pt>
                <c:pt idx="52798">
                  <c:v>0.99997205</c:v>
                </c:pt>
                <c:pt idx="52799">
                  <c:v>0.99821820000000006</c:v>
                </c:pt>
                <c:pt idx="52800">
                  <c:v>1.0005710000000001</c:v>
                </c:pt>
                <c:pt idx="52801">
                  <c:v>0.90604185999999998</c:v>
                </c:pt>
                <c:pt idx="52802">
                  <c:v>0.99928539999999999</c:v>
                </c:pt>
                <c:pt idx="52803">
                  <c:v>0.99784130000000004</c:v>
                </c:pt>
                <c:pt idx="52804">
                  <c:v>0.98993516000000004</c:v>
                </c:pt>
                <c:pt idx="52805">
                  <c:v>0.9995735</c:v>
                </c:pt>
                <c:pt idx="52806">
                  <c:v>0.96352850000000001</c:v>
                </c:pt>
                <c:pt idx="52807">
                  <c:v>0.99163824</c:v>
                </c:pt>
                <c:pt idx="52808">
                  <c:v>1.0002397999999999</c:v>
                </c:pt>
                <c:pt idx="52809">
                  <c:v>1.0007865</c:v>
                </c:pt>
                <c:pt idx="52810">
                  <c:v>0.96563869999999996</c:v>
                </c:pt>
                <c:pt idx="52811">
                  <c:v>0.99780210000000003</c:v>
                </c:pt>
                <c:pt idx="52812">
                  <c:v>0.98421097000000002</c:v>
                </c:pt>
                <c:pt idx="52813">
                  <c:v>0.99867119999999998</c:v>
                </c:pt>
                <c:pt idx="52814">
                  <c:v>0.93082564999999995</c:v>
                </c:pt>
                <c:pt idx="52815">
                  <c:v>0.91749009999999998</c:v>
                </c:pt>
                <c:pt idx="52816">
                  <c:v>1.0010082</c:v>
                </c:pt>
                <c:pt idx="52817">
                  <c:v>0.99623220000000001</c:v>
                </c:pt>
                <c:pt idx="52818">
                  <c:v>0.99639754999999997</c:v>
                </c:pt>
                <c:pt idx="52819">
                  <c:v>0.99515485999999997</c:v>
                </c:pt>
                <c:pt idx="52820">
                  <c:v>1.0014879999999999</c:v>
                </c:pt>
                <c:pt idx="52821">
                  <c:v>0.99460362999999996</c:v>
                </c:pt>
                <c:pt idx="52822">
                  <c:v>0.94569135000000004</c:v>
                </c:pt>
                <c:pt idx="52823">
                  <c:v>0.99005114999999999</c:v>
                </c:pt>
                <c:pt idx="52824">
                  <c:v>0.99998200000000004</c:v>
                </c:pt>
                <c:pt idx="52825">
                  <c:v>0.99820613999999996</c:v>
                </c:pt>
                <c:pt idx="52826">
                  <c:v>1.0000024999999999</c:v>
                </c:pt>
                <c:pt idx="52827">
                  <c:v>1.0023755999999999</c:v>
                </c:pt>
                <c:pt idx="52828">
                  <c:v>0.97884519999999997</c:v>
                </c:pt>
                <c:pt idx="52829">
                  <c:v>0.98833059999999995</c:v>
                </c:pt>
                <c:pt idx="52830">
                  <c:v>0.99786216000000005</c:v>
                </c:pt>
                <c:pt idx="52831">
                  <c:v>0.98545499999999997</c:v>
                </c:pt>
                <c:pt idx="52832">
                  <c:v>0.98207420000000001</c:v>
                </c:pt>
                <c:pt idx="52833">
                  <c:v>0.99980026</c:v>
                </c:pt>
                <c:pt idx="52834">
                  <c:v>0.99985639999999998</c:v>
                </c:pt>
                <c:pt idx="52835">
                  <c:v>0.99998940000000003</c:v>
                </c:pt>
                <c:pt idx="52836">
                  <c:v>0.98843510000000001</c:v>
                </c:pt>
                <c:pt idx="52837">
                  <c:v>0.99355210000000005</c:v>
                </c:pt>
                <c:pt idx="52838">
                  <c:v>0.97318729999999998</c:v>
                </c:pt>
                <c:pt idx="52839">
                  <c:v>0.99961109999999997</c:v>
                </c:pt>
                <c:pt idx="52840">
                  <c:v>0.99659850000000005</c:v>
                </c:pt>
                <c:pt idx="52841">
                  <c:v>0.98795926999999995</c:v>
                </c:pt>
                <c:pt idx="52842">
                  <c:v>0.99620750000000002</c:v>
                </c:pt>
                <c:pt idx="52843">
                  <c:v>0.95850820000000003</c:v>
                </c:pt>
                <c:pt idx="52844">
                  <c:v>1.0000865000000001</c:v>
                </c:pt>
                <c:pt idx="52845">
                  <c:v>0.99809499999999995</c:v>
                </c:pt>
                <c:pt idx="52846">
                  <c:v>0.97002405000000003</c:v>
                </c:pt>
                <c:pt idx="52847">
                  <c:v>0.99551546999999996</c:v>
                </c:pt>
                <c:pt idx="52848">
                  <c:v>0.99765545</c:v>
                </c:pt>
                <c:pt idx="52849">
                  <c:v>0.99393916000000004</c:v>
                </c:pt>
                <c:pt idx="52850">
                  <c:v>1.0001842999999999</c:v>
                </c:pt>
                <c:pt idx="52851">
                  <c:v>0.98559635999999995</c:v>
                </c:pt>
                <c:pt idx="52852">
                  <c:v>0.94896895000000003</c:v>
                </c:pt>
                <c:pt idx="52853">
                  <c:v>0.99388575999999995</c:v>
                </c:pt>
                <c:pt idx="52854">
                  <c:v>0.99546880000000004</c:v>
                </c:pt>
                <c:pt idx="52855">
                  <c:v>0.99602365000000004</c:v>
                </c:pt>
                <c:pt idx="52856">
                  <c:v>0.99402389999999996</c:v>
                </c:pt>
                <c:pt idx="52857">
                  <c:v>0.99586569999999996</c:v>
                </c:pt>
                <c:pt idx="52858">
                  <c:v>0.97758670000000003</c:v>
                </c:pt>
                <c:pt idx="52859">
                  <c:v>1.0005754</c:v>
                </c:pt>
                <c:pt idx="52860">
                  <c:v>0.99509316999999997</c:v>
                </c:pt>
                <c:pt idx="52861">
                  <c:v>1.0004725000000001</c:v>
                </c:pt>
                <c:pt idx="52862">
                  <c:v>0.98726696000000003</c:v>
                </c:pt>
                <c:pt idx="52863">
                  <c:v>0.95155970000000001</c:v>
                </c:pt>
                <c:pt idx="52864">
                  <c:v>0.99920434000000002</c:v>
                </c:pt>
                <c:pt idx="52865">
                  <c:v>0.99405365999999995</c:v>
                </c:pt>
                <c:pt idx="52866">
                  <c:v>0.99829626000000005</c:v>
                </c:pt>
                <c:pt idx="52867">
                  <c:v>0.99117180000000005</c:v>
                </c:pt>
                <c:pt idx="52868">
                  <c:v>0.96947669999999997</c:v>
                </c:pt>
                <c:pt idx="52869">
                  <c:v>0.99913529999999995</c:v>
                </c:pt>
                <c:pt idx="52870">
                  <c:v>0.98748360000000002</c:v>
                </c:pt>
                <c:pt idx="52871">
                  <c:v>0.96543409999999996</c:v>
                </c:pt>
                <c:pt idx="52872">
                  <c:v>0.99715525000000005</c:v>
                </c:pt>
                <c:pt idx="52873">
                  <c:v>1.0028942999999999</c:v>
                </c:pt>
                <c:pt idx="52874">
                  <c:v>0.99466750000000004</c:v>
                </c:pt>
                <c:pt idx="52875">
                  <c:v>0.97038334999999998</c:v>
                </c:pt>
                <c:pt idx="52876">
                  <c:v>0.97957337</c:v>
                </c:pt>
                <c:pt idx="52877">
                  <c:v>1.0023086000000001</c:v>
                </c:pt>
                <c:pt idx="52878">
                  <c:v>0.99606687000000005</c:v>
                </c:pt>
                <c:pt idx="52879">
                  <c:v>0.97354059999999998</c:v>
                </c:pt>
                <c:pt idx="52880">
                  <c:v>0.99832560000000004</c:v>
                </c:pt>
                <c:pt idx="52881">
                  <c:v>0.99129149999999999</c:v>
                </c:pt>
                <c:pt idx="52882">
                  <c:v>0.98236080000000003</c:v>
                </c:pt>
                <c:pt idx="52883">
                  <c:v>0.99539644000000005</c:v>
                </c:pt>
                <c:pt idx="52884">
                  <c:v>0.99040070000000002</c:v>
                </c:pt>
                <c:pt idx="52885">
                  <c:v>0.99535030000000002</c:v>
                </c:pt>
                <c:pt idx="52886">
                  <c:v>0.99558884000000003</c:v>
                </c:pt>
                <c:pt idx="52887">
                  <c:v>0.98130649999999997</c:v>
                </c:pt>
                <c:pt idx="52888">
                  <c:v>1.0022125</c:v>
                </c:pt>
                <c:pt idx="52889">
                  <c:v>0.99935980000000002</c:v>
                </c:pt>
                <c:pt idx="52890">
                  <c:v>0.99978650000000002</c:v>
                </c:pt>
                <c:pt idx="52891">
                  <c:v>0.99665700000000002</c:v>
                </c:pt>
                <c:pt idx="52892">
                  <c:v>0.99248510000000001</c:v>
                </c:pt>
                <c:pt idx="52893">
                  <c:v>0.99845916000000001</c:v>
                </c:pt>
                <c:pt idx="52894">
                  <c:v>0.99966334999999995</c:v>
                </c:pt>
                <c:pt idx="52895">
                  <c:v>1.0000916</c:v>
                </c:pt>
                <c:pt idx="52896">
                  <c:v>0.97875570000000001</c:v>
                </c:pt>
                <c:pt idx="52897">
                  <c:v>0.99962189999999995</c:v>
                </c:pt>
                <c:pt idx="52898">
                  <c:v>1.0003797000000001</c:v>
                </c:pt>
                <c:pt idx="52899">
                  <c:v>0.99894369999999999</c:v>
                </c:pt>
                <c:pt idx="52900">
                  <c:v>1.0011494000000001</c:v>
                </c:pt>
                <c:pt idx="52901">
                  <c:v>1.0024748999999999</c:v>
                </c:pt>
                <c:pt idx="52902">
                  <c:v>0.99790060000000003</c:v>
                </c:pt>
                <c:pt idx="52903">
                  <c:v>0.98001695</c:v>
                </c:pt>
                <c:pt idx="52904">
                  <c:v>0.98852766000000003</c:v>
                </c:pt>
                <c:pt idx="52905">
                  <c:v>0.99693569999999998</c:v>
                </c:pt>
                <c:pt idx="52906">
                  <c:v>0.97284360000000003</c:v>
                </c:pt>
                <c:pt idx="52907">
                  <c:v>0.99328479999999997</c:v>
                </c:pt>
                <c:pt idx="52908">
                  <c:v>0.98123700000000003</c:v>
                </c:pt>
                <c:pt idx="52909">
                  <c:v>0.99993264999999998</c:v>
                </c:pt>
                <c:pt idx="52910">
                  <c:v>0.99981785000000001</c:v>
                </c:pt>
                <c:pt idx="52911">
                  <c:v>0.99306815999999998</c:v>
                </c:pt>
                <c:pt idx="52912">
                  <c:v>1.0004358</c:v>
                </c:pt>
                <c:pt idx="52913">
                  <c:v>0.98391770000000001</c:v>
                </c:pt>
                <c:pt idx="52914">
                  <c:v>1.0003138</c:v>
                </c:pt>
                <c:pt idx="52915">
                  <c:v>0.99860199999999999</c:v>
                </c:pt>
                <c:pt idx="52916">
                  <c:v>0.99924619999999997</c:v>
                </c:pt>
                <c:pt idx="52917">
                  <c:v>0.98778915</c:v>
                </c:pt>
                <c:pt idx="52918">
                  <c:v>0.99644524000000001</c:v>
                </c:pt>
                <c:pt idx="52919">
                  <c:v>0.99809897000000003</c:v>
                </c:pt>
                <c:pt idx="52920">
                  <c:v>0.99650550000000004</c:v>
                </c:pt>
                <c:pt idx="52921">
                  <c:v>0.99369019999999997</c:v>
                </c:pt>
                <c:pt idx="52922">
                  <c:v>0.99552320000000005</c:v>
                </c:pt>
                <c:pt idx="52923">
                  <c:v>1.0000699</c:v>
                </c:pt>
                <c:pt idx="52924">
                  <c:v>1.0006545</c:v>
                </c:pt>
                <c:pt idx="52925">
                  <c:v>0.9703714</c:v>
                </c:pt>
                <c:pt idx="52926">
                  <c:v>0.99444259999999995</c:v>
                </c:pt>
                <c:pt idx="52927">
                  <c:v>0.99438219999999999</c:v>
                </c:pt>
                <c:pt idx="52928">
                  <c:v>1.0005710000000001</c:v>
                </c:pt>
                <c:pt idx="52929">
                  <c:v>1.0007364999999999</c:v>
                </c:pt>
                <c:pt idx="52930">
                  <c:v>1.0001709999999999</c:v>
                </c:pt>
                <c:pt idx="52931">
                  <c:v>0.99659836000000002</c:v>
                </c:pt>
                <c:pt idx="52932">
                  <c:v>0.98110443000000003</c:v>
                </c:pt>
                <c:pt idx="52933">
                  <c:v>0.97802096999999999</c:v>
                </c:pt>
                <c:pt idx="52934">
                  <c:v>1.0007896000000001</c:v>
                </c:pt>
                <c:pt idx="52935">
                  <c:v>1.0004909</c:v>
                </c:pt>
                <c:pt idx="52936">
                  <c:v>1.0004093999999999</c:v>
                </c:pt>
                <c:pt idx="52937">
                  <c:v>0.99008536000000003</c:v>
                </c:pt>
                <c:pt idx="52938">
                  <c:v>0.99466270000000001</c:v>
                </c:pt>
                <c:pt idx="52939">
                  <c:v>0.99939109999999998</c:v>
                </c:pt>
                <c:pt idx="52940">
                  <c:v>0.93585839999999998</c:v>
                </c:pt>
                <c:pt idx="52941">
                  <c:v>0.98606340000000003</c:v>
                </c:pt>
                <c:pt idx="52942">
                  <c:v>1.0001032000000001</c:v>
                </c:pt>
                <c:pt idx="52943">
                  <c:v>0.99847037000000005</c:v>
                </c:pt>
                <c:pt idx="52944">
                  <c:v>0.98987199999999997</c:v>
                </c:pt>
                <c:pt idx="52945">
                  <c:v>0.97451425000000003</c:v>
                </c:pt>
                <c:pt idx="52946">
                  <c:v>1.0003439000000001</c:v>
                </c:pt>
                <c:pt idx="52947">
                  <c:v>0.98337569999999996</c:v>
                </c:pt>
                <c:pt idx="52948">
                  <c:v>0.99347010000000002</c:v>
                </c:pt>
                <c:pt idx="52949">
                  <c:v>0.98329120000000003</c:v>
                </c:pt>
                <c:pt idx="52950">
                  <c:v>1.0019553000000001</c:v>
                </c:pt>
                <c:pt idx="52951">
                  <c:v>0.99883454999999999</c:v>
                </c:pt>
                <c:pt idx="52952">
                  <c:v>0.99941749999999996</c:v>
                </c:pt>
                <c:pt idx="52953">
                  <c:v>0.98388885999999998</c:v>
                </c:pt>
                <c:pt idx="52954">
                  <c:v>0.98857105000000001</c:v>
                </c:pt>
                <c:pt idx="52955">
                  <c:v>1.0017661</c:v>
                </c:pt>
                <c:pt idx="52956">
                  <c:v>0.99901587000000003</c:v>
                </c:pt>
                <c:pt idx="52957">
                  <c:v>0.99375396999999999</c:v>
                </c:pt>
                <c:pt idx="52958">
                  <c:v>0.99680009999999997</c:v>
                </c:pt>
                <c:pt idx="52959">
                  <c:v>0.97513044000000004</c:v>
                </c:pt>
                <c:pt idx="52960">
                  <c:v>0.99762225000000004</c:v>
                </c:pt>
                <c:pt idx="52961">
                  <c:v>0.98502009999999995</c:v>
                </c:pt>
                <c:pt idx="52962">
                  <c:v>0.99670994000000002</c:v>
                </c:pt>
                <c:pt idx="52963">
                  <c:v>0.93734556000000002</c:v>
                </c:pt>
                <c:pt idx="52964">
                  <c:v>1.0004660999999999</c:v>
                </c:pt>
                <c:pt idx="52965">
                  <c:v>0.99347379999999996</c:v>
                </c:pt>
                <c:pt idx="52966">
                  <c:v>1.0003299999999999</c:v>
                </c:pt>
                <c:pt idx="52967">
                  <c:v>0.99877609999999994</c:v>
                </c:pt>
                <c:pt idx="52968">
                  <c:v>1.0008345000000001</c:v>
                </c:pt>
                <c:pt idx="52969">
                  <c:v>1.0006409000000001</c:v>
                </c:pt>
                <c:pt idx="52970">
                  <c:v>0.99955179999999999</c:v>
                </c:pt>
                <c:pt idx="52971">
                  <c:v>0.97942876999999995</c:v>
                </c:pt>
                <c:pt idx="52972">
                  <c:v>0.99999075999999998</c:v>
                </c:pt>
                <c:pt idx="52973">
                  <c:v>0.99463360000000001</c:v>
                </c:pt>
                <c:pt idx="52974">
                  <c:v>0.91577189999999997</c:v>
                </c:pt>
                <c:pt idx="52975">
                  <c:v>0.95083390000000001</c:v>
                </c:pt>
                <c:pt idx="52976">
                  <c:v>0.99449533000000001</c:v>
                </c:pt>
                <c:pt idx="52977">
                  <c:v>0.98253389999999996</c:v>
                </c:pt>
                <c:pt idx="52978">
                  <c:v>0.97932094000000003</c:v>
                </c:pt>
                <c:pt idx="52979">
                  <c:v>0.99648285000000003</c:v>
                </c:pt>
                <c:pt idx="52980">
                  <c:v>1.0023215999999999</c:v>
                </c:pt>
                <c:pt idx="52981">
                  <c:v>0.99508799999999997</c:v>
                </c:pt>
                <c:pt idx="52982">
                  <c:v>1.0013368</c:v>
                </c:pt>
                <c:pt idx="52983">
                  <c:v>0.98247236000000004</c:v>
                </c:pt>
                <c:pt idx="52984">
                  <c:v>1.0001218000000001</c:v>
                </c:pt>
                <c:pt idx="52985">
                  <c:v>0.99893050000000005</c:v>
                </c:pt>
                <c:pt idx="52986">
                  <c:v>0.98466900000000002</c:v>
                </c:pt>
                <c:pt idx="52987">
                  <c:v>0.99459034000000002</c:v>
                </c:pt>
                <c:pt idx="52988">
                  <c:v>0.98562205000000003</c:v>
                </c:pt>
                <c:pt idx="52989">
                  <c:v>0.99999017000000001</c:v>
                </c:pt>
                <c:pt idx="52990">
                  <c:v>0.99547079999999999</c:v>
                </c:pt>
                <c:pt idx="52991">
                  <c:v>0.99461219999999995</c:v>
                </c:pt>
                <c:pt idx="52992">
                  <c:v>0.99390990000000001</c:v>
                </c:pt>
                <c:pt idx="52993">
                  <c:v>1.0022639</c:v>
                </c:pt>
                <c:pt idx="52994">
                  <c:v>1.0010148000000001</c:v>
                </c:pt>
                <c:pt idx="52995">
                  <c:v>0.99114740000000001</c:v>
                </c:pt>
                <c:pt idx="52996">
                  <c:v>0.99222089999999996</c:v>
                </c:pt>
                <c:pt idx="52997">
                  <c:v>0.97581094999999995</c:v>
                </c:pt>
                <c:pt idx="52998">
                  <c:v>0.99986905000000004</c:v>
                </c:pt>
                <c:pt idx="52999">
                  <c:v>0.99450649999999996</c:v>
                </c:pt>
                <c:pt idx="53000">
                  <c:v>0.99635386000000004</c:v>
                </c:pt>
                <c:pt idx="53001">
                  <c:v>0.99544670000000002</c:v>
                </c:pt>
                <c:pt idx="53002">
                  <c:v>0.98087764</c:v>
                </c:pt>
                <c:pt idx="53003">
                  <c:v>0.97865899999999995</c:v>
                </c:pt>
                <c:pt idx="53004">
                  <c:v>0.99468610000000002</c:v>
                </c:pt>
                <c:pt idx="53005">
                  <c:v>0.98613054</c:v>
                </c:pt>
                <c:pt idx="53006">
                  <c:v>0.93674159999999995</c:v>
                </c:pt>
                <c:pt idx="53007">
                  <c:v>0.99935280000000004</c:v>
                </c:pt>
                <c:pt idx="53008">
                  <c:v>0.99773769999999995</c:v>
                </c:pt>
                <c:pt idx="53009">
                  <c:v>1.0009573</c:v>
                </c:pt>
                <c:pt idx="53010">
                  <c:v>0.99995476000000005</c:v>
                </c:pt>
                <c:pt idx="53011">
                  <c:v>0.99974244999999995</c:v>
                </c:pt>
                <c:pt idx="53012">
                  <c:v>0.98218490000000003</c:v>
                </c:pt>
                <c:pt idx="53013">
                  <c:v>1.0001279000000001</c:v>
                </c:pt>
                <c:pt idx="53014">
                  <c:v>0.95928670000000005</c:v>
                </c:pt>
                <c:pt idx="53015">
                  <c:v>0.97514489999999998</c:v>
                </c:pt>
                <c:pt idx="53016">
                  <c:v>0.99952054000000001</c:v>
                </c:pt>
                <c:pt idx="53017">
                  <c:v>0.95824622999999998</c:v>
                </c:pt>
                <c:pt idx="53018">
                  <c:v>0.98194970000000004</c:v>
                </c:pt>
                <c:pt idx="53019">
                  <c:v>0.95521639999999997</c:v>
                </c:pt>
                <c:pt idx="53020">
                  <c:v>1.0001123999999999</c:v>
                </c:pt>
                <c:pt idx="53021">
                  <c:v>1.0014489</c:v>
                </c:pt>
                <c:pt idx="53022">
                  <c:v>0.99189943000000003</c:v>
                </c:pt>
                <c:pt idx="53023">
                  <c:v>0.99382219999999999</c:v>
                </c:pt>
                <c:pt idx="53024">
                  <c:v>0.99899179999999999</c:v>
                </c:pt>
                <c:pt idx="53025">
                  <c:v>0.98099196</c:v>
                </c:pt>
                <c:pt idx="53026">
                  <c:v>0.98777490000000001</c:v>
                </c:pt>
                <c:pt idx="53027">
                  <c:v>0.98485385999999997</c:v>
                </c:pt>
                <c:pt idx="53028">
                  <c:v>0.99993825000000003</c:v>
                </c:pt>
                <c:pt idx="53029">
                  <c:v>0.99801340000000005</c:v>
                </c:pt>
                <c:pt idx="53030">
                  <c:v>0.99430364000000004</c:v>
                </c:pt>
                <c:pt idx="53031">
                  <c:v>0.99964786000000005</c:v>
                </c:pt>
                <c:pt idx="53032">
                  <c:v>0.99171969999999998</c:v>
                </c:pt>
                <c:pt idx="53033">
                  <c:v>0.99935114000000003</c:v>
                </c:pt>
                <c:pt idx="53034">
                  <c:v>0.98921380000000003</c:v>
                </c:pt>
                <c:pt idx="53035">
                  <c:v>0.99920814999999996</c:v>
                </c:pt>
                <c:pt idx="53036">
                  <c:v>0.98863330000000005</c:v>
                </c:pt>
                <c:pt idx="53037">
                  <c:v>0.98854920000000002</c:v>
                </c:pt>
                <c:pt idx="53038">
                  <c:v>0.99747604000000001</c:v>
                </c:pt>
                <c:pt idx="53039">
                  <c:v>0.98662585000000003</c:v>
                </c:pt>
                <c:pt idx="53040">
                  <c:v>0.99003386000000004</c:v>
                </c:pt>
                <c:pt idx="53041">
                  <c:v>0.99860260000000001</c:v>
                </c:pt>
                <c:pt idx="53042">
                  <c:v>0.99681679999999995</c:v>
                </c:pt>
                <c:pt idx="53043">
                  <c:v>0.999695</c:v>
                </c:pt>
                <c:pt idx="53044">
                  <c:v>1.0008085</c:v>
                </c:pt>
                <c:pt idx="53045">
                  <c:v>0.97870179999999996</c:v>
                </c:pt>
                <c:pt idx="53046">
                  <c:v>0.98980610000000002</c:v>
                </c:pt>
                <c:pt idx="53047">
                  <c:v>0.99146100000000004</c:v>
                </c:pt>
                <c:pt idx="53048">
                  <c:v>1.0001880000000001</c:v>
                </c:pt>
                <c:pt idx="53049">
                  <c:v>0.98201656000000004</c:v>
                </c:pt>
                <c:pt idx="53050">
                  <c:v>0.9999941</c:v>
                </c:pt>
                <c:pt idx="53051">
                  <c:v>0.99592720000000001</c:v>
                </c:pt>
                <c:pt idx="53052">
                  <c:v>0.99810220000000005</c:v>
                </c:pt>
                <c:pt idx="53053">
                  <c:v>0.98738055999999996</c:v>
                </c:pt>
                <c:pt idx="53054">
                  <c:v>1.0011848000000001</c:v>
                </c:pt>
                <c:pt idx="53055">
                  <c:v>0.98463009999999995</c:v>
                </c:pt>
                <c:pt idx="53056">
                  <c:v>0.99318030000000002</c:v>
                </c:pt>
                <c:pt idx="53057">
                  <c:v>0.98868180000000006</c:v>
                </c:pt>
                <c:pt idx="53058">
                  <c:v>1.0014105</c:v>
                </c:pt>
                <c:pt idx="53059">
                  <c:v>0.99303275000000002</c:v>
                </c:pt>
                <c:pt idx="53060">
                  <c:v>1.0026109000000001</c:v>
                </c:pt>
                <c:pt idx="53061">
                  <c:v>1.0013038000000001</c:v>
                </c:pt>
                <c:pt idx="53062">
                  <c:v>1.0013038000000001</c:v>
                </c:pt>
                <c:pt idx="53063">
                  <c:v>0.99692820000000004</c:v>
                </c:pt>
                <c:pt idx="53064">
                  <c:v>0.99648709999999996</c:v>
                </c:pt>
                <c:pt idx="53065">
                  <c:v>0.99989450000000002</c:v>
                </c:pt>
                <c:pt idx="53066">
                  <c:v>0.98516740000000003</c:v>
                </c:pt>
                <c:pt idx="53067">
                  <c:v>0.99747585999999999</c:v>
                </c:pt>
                <c:pt idx="53068">
                  <c:v>0.98604999999999998</c:v>
                </c:pt>
                <c:pt idx="53069">
                  <c:v>0.99758309999999994</c:v>
                </c:pt>
                <c:pt idx="53070">
                  <c:v>0.99730510000000006</c:v>
                </c:pt>
                <c:pt idx="53071">
                  <c:v>0.94498013999999997</c:v>
                </c:pt>
                <c:pt idx="53072">
                  <c:v>0.99815920000000002</c:v>
                </c:pt>
                <c:pt idx="53073">
                  <c:v>0.99517155000000002</c:v>
                </c:pt>
                <c:pt idx="53074">
                  <c:v>0.99113419999999997</c:v>
                </c:pt>
                <c:pt idx="53075">
                  <c:v>0.99555910000000003</c:v>
                </c:pt>
                <c:pt idx="53076">
                  <c:v>1.0006908999999999</c:v>
                </c:pt>
                <c:pt idx="53077">
                  <c:v>1.0006409000000001</c:v>
                </c:pt>
                <c:pt idx="53078">
                  <c:v>0.9041901</c:v>
                </c:pt>
                <c:pt idx="53079">
                  <c:v>0.99933152999999997</c:v>
                </c:pt>
                <c:pt idx="53080">
                  <c:v>0.99452030000000002</c:v>
                </c:pt>
                <c:pt idx="53081">
                  <c:v>1.0004624</c:v>
                </c:pt>
                <c:pt idx="53082">
                  <c:v>0.99877479999999996</c:v>
                </c:pt>
                <c:pt idx="53083">
                  <c:v>0.99995255000000005</c:v>
                </c:pt>
                <c:pt idx="53084">
                  <c:v>0.99873226999999998</c:v>
                </c:pt>
                <c:pt idx="53085">
                  <c:v>0.99946939999999995</c:v>
                </c:pt>
                <c:pt idx="53086">
                  <c:v>0.99973429999999996</c:v>
                </c:pt>
                <c:pt idx="53087">
                  <c:v>0.99904053999999998</c:v>
                </c:pt>
                <c:pt idx="53088">
                  <c:v>0.99785040000000003</c:v>
                </c:pt>
                <c:pt idx="53089">
                  <c:v>0.99391275999999995</c:v>
                </c:pt>
                <c:pt idx="53090">
                  <c:v>0.99109689999999995</c:v>
                </c:pt>
                <c:pt idx="53091">
                  <c:v>0.99398744000000006</c:v>
                </c:pt>
                <c:pt idx="53092">
                  <c:v>0.99119365000000004</c:v>
                </c:pt>
                <c:pt idx="53093">
                  <c:v>0.99675630000000004</c:v>
                </c:pt>
                <c:pt idx="53094">
                  <c:v>1.0014240000000001</c:v>
                </c:pt>
                <c:pt idx="53095">
                  <c:v>0.98158705000000002</c:v>
                </c:pt>
                <c:pt idx="53096">
                  <c:v>0.99719259999999998</c:v>
                </c:pt>
                <c:pt idx="53097">
                  <c:v>0.95039189999999996</c:v>
                </c:pt>
                <c:pt idx="53098">
                  <c:v>0.99963175999999998</c:v>
                </c:pt>
                <c:pt idx="53099">
                  <c:v>0.99814840000000005</c:v>
                </c:pt>
                <c:pt idx="53100">
                  <c:v>0.97747969999999995</c:v>
                </c:pt>
                <c:pt idx="53101">
                  <c:v>0.99810016000000001</c:v>
                </c:pt>
                <c:pt idx="53102">
                  <c:v>0.98692290000000005</c:v>
                </c:pt>
                <c:pt idx="53103">
                  <c:v>0.99535669999999998</c:v>
                </c:pt>
                <c:pt idx="53104">
                  <c:v>1.0042025000000001</c:v>
                </c:pt>
                <c:pt idx="53105">
                  <c:v>0.99986810000000004</c:v>
                </c:pt>
                <c:pt idx="53106">
                  <c:v>1.0000956999999999</c:v>
                </c:pt>
                <c:pt idx="53107">
                  <c:v>0.99470203999999995</c:v>
                </c:pt>
                <c:pt idx="53108">
                  <c:v>0.99675316000000003</c:v>
                </c:pt>
                <c:pt idx="53109">
                  <c:v>0.99105279999999996</c:v>
                </c:pt>
                <c:pt idx="53110">
                  <c:v>0.99246705000000002</c:v>
                </c:pt>
                <c:pt idx="53111">
                  <c:v>0.98986770000000002</c:v>
                </c:pt>
                <c:pt idx="53112">
                  <c:v>0.99712557000000002</c:v>
                </c:pt>
                <c:pt idx="53113">
                  <c:v>1.0019545999999999</c:v>
                </c:pt>
                <c:pt idx="53114">
                  <c:v>0.99189830000000001</c:v>
                </c:pt>
                <c:pt idx="53115">
                  <c:v>0.96023524000000005</c:v>
                </c:pt>
                <c:pt idx="53116">
                  <c:v>1.0000699</c:v>
                </c:pt>
                <c:pt idx="53117">
                  <c:v>0.99669529999999995</c:v>
                </c:pt>
                <c:pt idx="53118">
                  <c:v>0.93905419999999995</c:v>
                </c:pt>
                <c:pt idx="53119">
                  <c:v>0.99978745000000002</c:v>
                </c:pt>
                <c:pt idx="53120">
                  <c:v>0.99773809999999996</c:v>
                </c:pt>
                <c:pt idx="53121">
                  <c:v>0.98597749999999995</c:v>
                </c:pt>
                <c:pt idx="53122">
                  <c:v>1.0010642000000001</c:v>
                </c:pt>
                <c:pt idx="53123">
                  <c:v>0.99690294000000002</c:v>
                </c:pt>
                <c:pt idx="53124">
                  <c:v>0.98091899999999999</c:v>
                </c:pt>
                <c:pt idx="53125">
                  <c:v>0.97113780000000005</c:v>
                </c:pt>
                <c:pt idx="53126">
                  <c:v>0.97743150000000001</c:v>
                </c:pt>
                <c:pt idx="53127">
                  <c:v>0.99435150000000005</c:v>
                </c:pt>
                <c:pt idx="53128">
                  <c:v>0.99630819999999998</c:v>
                </c:pt>
                <c:pt idx="53129">
                  <c:v>0.98442209999999997</c:v>
                </c:pt>
                <c:pt idx="53130">
                  <c:v>0.99760395000000002</c:v>
                </c:pt>
                <c:pt idx="53131">
                  <c:v>0.96039646999999995</c:v>
                </c:pt>
                <c:pt idx="53132">
                  <c:v>1.0014911</c:v>
                </c:pt>
                <c:pt idx="53133">
                  <c:v>1.0003728000000001</c:v>
                </c:pt>
                <c:pt idx="53134">
                  <c:v>0.97843415</c:v>
                </c:pt>
                <c:pt idx="53135">
                  <c:v>0.99840439999999997</c:v>
                </c:pt>
                <c:pt idx="53136">
                  <c:v>1.0000699</c:v>
                </c:pt>
                <c:pt idx="53137">
                  <c:v>0.9819234</c:v>
                </c:pt>
                <c:pt idx="53138">
                  <c:v>1.0010494000000001</c:v>
                </c:pt>
                <c:pt idx="53139">
                  <c:v>0.97239279999999995</c:v>
                </c:pt>
                <c:pt idx="53140">
                  <c:v>0.99389959999999999</c:v>
                </c:pt>
                <c:pt idx="53141">
                  <c:v>1.0000274</c:v>
                </c:pt>
                <c:pt idx="53142">
                  <c:v>0.99542120000000001</c:v>
                </c:pt>
                <c:pt idx="53143">
                  <c:v>0.96693516000000002</c:v>
                </c:pt>
                <c:pt idx="53144">
                  <c:v>1.0001087</c:v>
                </c:pt>
                <c:pt idx="53145">
                  <c:v>1.0011432</c:v>
                </c:pt>
                <c:pt idx="53146">
                  <c:v>0.99353159999999996</c:v>
                </c:pt>
                <c:pt idx="53147">
                  <c:v>0.99001439999999996</c:v>
                </c:pt>
                <c:pt idx="53148">
                  <c:v>0.99227969999999999</c:v>
                </c:pt>
                <c:pt idx="53149">
                  <c:v>1.0002745</c:v>
                </c:pt>
                <c:pt idx="53150">
                  <c:v>0.99264790000000003</c:v>
                </c:pt>
                <c:pt idx="53151">
                  <c:v>1.0000557999999999</c:v>
                </c:pt>
                <c:pt idx="53152">
                  <c:v>1.0008789</c:v>
                </c:pt>
                <c:pt idx="53153">
                  <c:v>0.99530059999999998</c:v>
                </c:pt>
                <c:pt idx="53154">
                  <c:v>0.99909040000000005</c:v>
                </c:pt>
                <c:pt idx="53155">
                  <c:v>0.95856534999999998</c:v>
                </c:pt>
                <c:pt idx="53156">
                  <c:v>0.97694104999999998</c:v>
                </c:pt>
                <c:pt idx="53157">
                  <c:v>0.99105869999999996</c:v>
                </c:pt>
                <c:pt idx="53158">
                  <c:v>1.0008277000000001</c:v>
                </c:pt>
                <c:pt idx="53159">
                  <c:v>0.99871690000000002</c:v>
                </c:pt>
                <c:pt idx="53160">
                  <c:v>1.0006284000000001</c:v>
                </c:pt>
                <c:pt idx="53161">
                  <c:v>0.99873363999999998</c:v>
                </c:pt>
                <c:pt idx="53162">
                  <c:v>0.98110839999999999</c:v>
                </c:pt>
                <c:pt idx="53163">
                  <c:v>0.98920240000000004</c:v>
                </c:pt>
                <c:pt idx="53164">
                  <c:v>0.99994170000000004</c:v>
                </c:pt>
                <c:pt idx="53165">
                  <c:v>0.98097299999999998</c:v>
                </c:pt>
                <c:pt idx="53166">
                  <c:v>0.97012140000000002</c:v>
                </c:pt>
                <c:pt idx="53167">
                  <c:v>1.002297</c:v>
                </c:pt>
                <c:pt idx="53168">
                  <c:v>0.98618275</c:v>
                </c:pt>
                <c:pt idx="53169">
                  <c:v>0.99591803999999995</c:v>
                </c:pt>
                <c:pt idx="53170">
                  <c:v>0.99523574000000004</c:v>
                </c:pt>
                <c:pt idx="53171">
                  <c:v>0.98631709999999995</c:v>
                </c:pt>
                <c:pt idx="53172">
                  <c:v>1.0006242999999999</c:v>
                </c:pt>
                <c:pt idx="53173">
                  <c:v>1.0002530999999999</c:v>
                </c:pt>
                <c:pt idx="53174">
                  <c:v>1.001309</c:v>
                </c:pt>
                <c:pt idx="53175">
                  <c:v>0.99986629999999999</c:v>
                </c:pt>
                <c:pt idx="53176">
                  <c:v>0.99107780000000001</c:v>
                </c:pt>
                <c:pt idx="53177">
                  <c:v>0.97871052999999997</c:v>
                </c:pt>
                <c:pt idx="53178">
                  <c:v>0.99112829999999996</c:v>
                </c:pt>
                <c:pt idx="53179">
                  <c:v>1.0007092</c:v>
                </c:pt>
                <c:pt idx="53180">
                  <c:v>0.99684167000000001</c:v>
                </c:pt>
                <c:pt idx="53181">
                  <c:v>0.98250179999999998</c:v>
                </c:pt>
                <c:pt idx="53182">
                  <c:v>0.99120056999999995</c:v>
                </c:pt>
                <c:pt idx="53183">
                  <c:v>0.99980979999999997</c:v>
                </c:pt>
                <c:pt idx="53184">
                  <c:v>0.99776039999999999</c:v>
                </c:pt>
                <c:pt idx="53185">
                  <c:v>0.87958484999999997</c:v>
                </c:pt>
                <c:pt idx="53186">
                  <c:v>0.99525666000000002</c:v>
                </c:pt>
                <c:pt idx="53187">
                  <c:v>1.0002091</c:v>
                </c:pt>
                <c:pt idx="53188">
                  <c:v>0.95627839999999997</c:v>
                </c:pt>
                <c:pt idx="53189">
                  <c:v>0.99051624999999999</c:v>
                </c:pt>
                <c:pt idx="53190">
                  <c:v>0.98712515999999995</c:v>
                </c:pt>
                <c:pt idx="53191">
                  <c:v>0.99688876000000004</c:v>
                </c:pt>
                <c:pt idx="53192">
                  <c:v>0.95562270000000005</c:v>
                </c:pt>
                <c:pt idx="53193">
                  <c:v>0.97737426000000005</c:v>
                </c:pt>
                <c:pt idx="53194">
                  <c:v>0.99362992999999999</c:v>
                </c:pt>
                <c:pt idx="53195">
                  <c:v>0.99763953999999999</c:v>
                </c:pt>
                <c:pt idx="53196">
                  <c:v>0.99948519999999996</c:v>
                </c:pt>
                <c:pt idx="53197">
                  <c:v>0.99870616000000001</c:v>
                </c:pt>
                <c:pt idx="53198">
                  <c:v>1.0001842999999999</c:v>
                </c:pt>
                <c:pt idx="53199">
                  <c:v>0.97286980000000001</c:v>
                </c:pt>
                <c:pt idx="53200">
                  <c:v>0.97712904</c:v>
                </c:pt>
                <c:pt idx="53201">
                  <c:v>0.99666359999999998</c:v>
                </c:pt>
                <c:pt idx="53202">
                  <c:v>0.99691320000000005</c:v>
                </c:pt>
                <c:pt idx="53203">
                  <c:v>0.98569379999999995</c:v>
                </c:pt>
                <c:pt idx="53204">
                  <c:v>0.99716400000000005</c:v>
                </c:pt>
                <c:pt idx="53205">
                  <c:v>1.0001275999999999</c:v>
                </c:pt>
                <c:pt idx="53206">
                  <c:v>1.0000340000000001</c:v>
                </c:pt>
                <c:pt idx="53207">
                  <c:v>0.98511490000000002</c:v>
                </c:pt>
                <c:pt idx="53208">
                  <c:v>0.99020105999999997</c:v>
                </c:pt>
                <c:pt idx="53209">
                  <c:v>1.0023963</c:v>
                </c:pt>
                <c:pt idx="53210">
                  <c:v>0.99635609999999997</c:v>
                </c:pt>
                <c:pt idx="53211">
                  <c:v>0.98848789999999997</c:v>
                </c:pt>
                <c:pt idx="53212">
                  <c:v>0.99124420000000002</c:v>
                </c:pt>
                <c:pt idx="53213">
                  <c:v>0.99955236999999997</c:v>
                </c:pt>
                <c:pt idx="53214">
                  <c:v>0.99953190000000003</c:v>
                </c:pt>
                <c:pt idx="53215">
                  <c:v>1.0002024</c:v>
                </c:pt>
                <c:pt idx="53216">
                  <c:v>0.99899760000000004</c:v>
                </c:pt>
                <c:pt idx="53217">
                  <c:v>0.94812613999999995</c:v>
                </c:pt>
                <c:pt idx="53218">
                  <c:v>0.99916640000000001</c:v>
                </c:pt>
                <c:pt idx="53219">
                  <c:v>1.0000643</c:v>
                </c:pt>
                <c:pt idx="53220">
                  <c:v>0.99339520000000003</c:v>
                </c:pt>
                <c:pt idx="53221">
                  <c:v>0.99200885999999999</c:v>
                </c:pt>
                <c:pt idx="53222">
                  <c:v>0.97580009999999995</c:v>
                </c:pt>
                <c:pt idx="53223">
                  <c:v>0.99704665000000003</c:v>
                </c:pt>
                <c:pt idx="53224">
                  <c:v>0.99969770000000002</c:v>
                </c:pt>
                <c:pt idx="53225">
                  <c:v>0.9832611</c:v>
                </c:pt>
                <c:pt idx="53226">
                  <c:v>0.98510027</c:v>
                </c:pt>
                <c:pt idx="53227">
                  <c:v>1.0011867000000001</c:v>
                </c:pt>
                <c:pt idx="53228">
                  <c:v>0.98588662999999999</c:v>
                </c:pt>
                <c:pt idx="53229">
                  <c:v>0.99660974999999996</c:v>
                </c:pt>
                <c:pt idx="53230">
                  <c:v>1.000893</c:v>
                </c:pt>
                <c:pt idx="53231">
                  <c:v>1.0035863</c:v>
                </c:pt>
                <c:pt idx="53232">
                  <c:v>1.0016594000000001</c:v>
                </c:pt>
                <c:pt idx="53233">
                  <c:v>0.9915119</c:v>
                </c:pt>
                <c:pt idx="53234">
                  <c:v>1.0005790999999999</c:v>
                </c:pt>
                <c:pt idx="53235">
                  <c:v>0.94000064999999999</c:v>
                </c:pt>
                <c:pt idx="53236">
                  <c:v>1.0004394000000001</c:v>
                </c:pt>
                <c:pt idx="53237">
                  <c:v>0.95282319999999998</c:v>
                </c:pt>
                <c:pt idx="53238">
                  <c:v>0.99908129999999995</c:v>
                </c:pt>
                <c:pt idx="53239">
                  <c:v>0.98113269999999997</c:v>
                </c:pt>
                <c:pt idx="53240">
                  <c:v>0.99280614</c:v>
                </c:pt>
                <c:pt idx="53241">
                  <c:v>0.94812739999999995</c:v>
                </c:pt>
                <c:pt idx="53242">
                  <c:v>0.99775349999999996</c:v>
                </c:pt>
                <c:pt idx="53243">
                  <c:v>0.99934210000000001</c:v>
                </c:pt>
                <c:pt idx="53244">
                  <c:v>1.0001876000000001</c:v>
                </c:pt>
                <c:pt idx="53245">
                  <c:v>0.99717900000000004</c:v>
                </c:pt>
                <c:pt idx="53246">
                  <c:v>1.0025461</c:v>
                </c:pt>
                <c:pt idx="53247">
                  <c:v>0.94643880000000002</c:v>
                </c:pt>
                <c:pt idx="53248">
                  <c:v>0.96816809999999998</c:v>
                </c:pt>
                <c:pt idx="53249">
                  <c:v>1.0006060999999999</c:v>
                </c:pt>
                <c:pt idx="53250">
                  <c:v>0.95335639999999999</c:v>
                </c:pt>
                <c:pt idx="53251">
                  <c:v>1.0034183999999999</c:v>
                </c:pt>
                <c:pt idx="53252">
                  <c:v>1.0003507</c:v>
                </c:pt>
                <c:pt idx="53253">
                  <c:v>0.96990770000000004</c:v>
                </c:pt>
                <c:pt idx="53254">
                  <c:v>0.99963175999999998</c:v>
                </c:pt>
                <c:pt idx="53255">
                  <c:v>0.97874470000000002</c:v>
                </c:pt>
                <c:pt idx="53256">
                  <c:v>0.99819139999999995</c:v>
                </c:pt>
                <c:pt idx="53257">
                  <c:v>0.99916640000000001</c:v>
                </c:pt>
                <c:pt idx="53258">
                  <c:v>0.99699813000000004</c:v>
                </c:pt>
                <c:pt idx="53259">
                  <c:v>0.98533844999999998</c:v>
                </c:pt>
                <c:pt idx="53260">
                  <c:v>0.99704950000000003</c:v>
                </c:pt>
                <c:pt idx="53261">
                  <c:v>0.97940223999999998</c:v>
                </c:pt>
                <c:pt idx="53262">
                  <c:v>0.98879329999999999</c:v>
                </c:pt>
                <c:pt idx="53263">
                  <c:v>1.0009231999999999</c:v>
                </c:pt>
                <c:pt idx="53264">
                  <c:v>1.0003188999999999</c:v>
                </c:pt>
                <c:pt idx="53265">
                  <c:v>0.99501890000000004</c:v>
                </c:pt>
                <c:pt idx="53266">
                  <c:v>0.99741584000000005</c:v>
                </c:pt>
                <c:pt idx="53267">
                  <c:v>1.0011855000000001</c:v>
                </c:pt>
                <c:pt idx="53268">
                  <c:v>0.99424033999999994</c:v>
                </c:pt>
                <c:pt idx="53269">
                  <c:v>1.0031242</c:v>
                </c:pt>
                <c:pt idx="53270">
                  <c:v>0.96463129999999997</c:v>
                </c:pt>
                <c:pt idx="53271">
                  <c:v>0.96808875000000005</c:v>
                </c:pt>
                <c:pt idx="53272">
                  <c:v>1.0002759000000001</c:v>
                </c:pt>
                <c:pt idx="53273">
                  <c:v>1.0000699</c:v>
                </c:pt>
                <c:pt idx="53274">
                  <c:v>0.99740410000000002</c:v>
                </c:pt>
                <c:pt idx="53275">
                  <c:v>0.98892015</c:v>
                </c:pt>
                <c:pt idx="53276">
                  <c:v>0.99944942999999997</c:v>
                </c:pt>
                <c:pt idx="53277">
                  <c:v>1.0000651</c:v>
                </c:pt>
                <c:pt idx="53278">
                  <c:v>0.95895874999999997</c:v>
                </c:pt>
                <c:pt idx="53279">
                  <c:v>0.94995269999999998</c:v>
                </c:pt>
                <c:pt idx="53280">
                  <c:v>0.99644714999999995</c:v>
                </c:pt>
                <c:pt idx="53281">
                  <c:v>0.99261915999999994</c:v>
                </c:pt>
                <c:pt idx="53282">
                  <c:v>0.99920434000000002</c:v>
                </c:pt>
                <c:pt idx="53283">
                  <c:v>0.98919869999999999</c:v>
                </c:pt>
                <c:pt idx="53284">
                  <c:v>0.99383180000000004</c:v>
                </c:pt>
                <c:pt idx="53285">
                  <c:v>0.99374289999999998</c:v>
                </c:pt>
                <c:pt idx="53286">
                  <c:v>0.99607270000000003</c:v>
                </c:pt>
                <c:pt idx="53287">
                  <c:v>0.98536100000000004</c:v>
                </c:pt>
                <c:pt idx="53288">
                  <c:v>0.99983405999999997</c:v>
                </c:pt>
                <c:pt idx="53289">
                  <c:v>0.98614789999999997</c:v>
                </c:pt>
                <c:pt idx="53290">
                  <c:v>0.99308030000000003</c:v>
                </c:pt>
                <c:pt idx="53291">
                  <c:v>0.97575957000000002</c:v>
                </c:pt>
                <c:pt idx="53292">
                  <c:v>1.0022587000000001</c:v>
                </c:pt>
                <c:pt idx="53293">
                  <c:v>0.99874189999999996</c:v>
                </c:pt>
                <c:pt idx="53294">
                  <c:v>1.0013460000000001</c:v>
                </c:pt>
                <c:pt idx="53295">
                  <c:v>1.0023652000000001</c:v>
                </c:pt>
                <c:pt idx="53296">
                  <c:v>0.99984455000000005</c:v>
                </c:pt>
                <c:pt idx="53297">
                  <c:v>0.99624604000000005</c:v>
                </c:pt>
                <c:pt idx="53298">
                  <c:v>0.9922185</c:v>
                </c:pt>
                <c:pt idx="53299">
                  <c:v>0.99357139999999999</c:v>
                </c:pt>
                <c:pt idx="53300">
                  <c:v>0.99123890000000003</c:v>
                </c:pt>
                <c:pt idx="53301">
                  <c:v>0.97817129999999997</c:v>
                </c:pt>
                <c:pt idx="53302">
                  <c:v>0.99986549999999996</c:v>
                </c:pt>
                <c:pt idx="53303">
                  <c:v>1.0010863999999999</c:v>
                </c:pt>
                <c:pt idx="53304">
                  <c:v>0.95983450000000003</c:v>
                </c:pt>
                <c:pt idx="53305">
                  <c:v>1.0006037000000001</c:v>
                </c:pt>
                <c:pt idx="53306">
                  <c:v>0.99935969999999996</c:v>
                </c:pt>
                <c:pt idx="53307">
                  <c:v>1.0002522</c:v>
                </c:pt>
                <c:pt idx="53308">
                  <c:v>1.0014938</c:v>
                </c:pt>
                <c:pt idx="53309">
                  <c:v>0.98577064000000003</c:v>
                </c:pt>
                <c:pt idx="53310">
                  <c:v>0.99965059999999994</c:v>
                </c:pt>
                <c:pt idx="53311">
                  <c:v>0.98464110000000005</c:v>
                </c:pt>
                <c:pt idx="53312">
                  <c:v>0.99282970000000004</c:v>
                </c:pt>
                <c:pt idx="53313">
                  <c:v>0.9869443</c:v>
                </c:pt>
                <c:pt idx="53314">
                  <c:v>0.99220620000000004</c:v>
                </c:pt>
                <c:pt idx="53315">
                  <c:v>1.000686</c:v>
                </c:pt>
                <c:pt idx="53316">
                  <c:v>0.9791012</c:v>
                </c:pt>
                <c:pt idx="53317">
                  <c:v>0.99445170000000005</c:v>
                </c:pt>
                <c:pt idx="53318">
                  <c:v>1.0002944</c:v>
                </c:pt>
                <c:pt idx="53319">
                  <c:v>1.0018252000000001</c:v>
                </c:pt>
                <c:pt idx="53320">
                  <c:v>1.0004554000000001</c:v>
                </c:pt>
                <c:pt idx="53321">
                  <c:v>1.0029234</c:v>
                </c:pt>
                <c:pt idx="53322">
                  <c:v>0.99895465000000006</c:v>
                </c:pt>
                <c:pt idx="53323">
                  <c:v>0.99999709999999997</c:v>
                </c:pt>
                <c:pt idx="53324">
                  <c:v>1.0014563000000001</c:v>
                </c:pt>
                <c:pt idx="53325">
                  <c:v>0.99909406999999995</c:v>
                </c:pt>
                <c:pt idx="53326">
                  <c:v>0.99768405999999998</c:v>
                </c:pt>
                <c:pt idx="53327">
                  <c:v>0.97821259999999999</c:v>
                </c:pt>
                <c:pt idx="53328">
                  <c:v>1.0007699999999999</c:v>
                </c:pt>
                <c:pt idx="53329">
                  <c:v>1.0001332999999999</c:v>
                </c:pt>
                <c:pt idx="53330">
                  <c:v>0.99841135999999997</c:v>
                </c:pt>
                <c:pt idx="53331">
                  <c:v>0.99614999999999998</c:v>
                </c:pt>
                <c:pt idx="53332">
                  <c:v>0.96325826999999997</c:v>
                </c:pt>
                <c:pt idx="53333">
                  <c:v>0.96182679999999998</c:v>
                </c:pt>
                <c:pt idx="53334">
                  <c:v>0.98264163999999998</c:v>
                </c:pt>
                <c:pt idx="53335">
                  <c:v>0.99646144999999997</c:v>
                </c:pt>
                <c:pt idx="53336">
                  <c:v>0.98777305999999998</c:v>
                </c:pt>
                <c:pt idx="53337">
                  <c:v>0.99704015000000001</c:v>
                </c:pt>
                <c:pt idx="53338">
                  <c:v>0.9993341</c:v>
                </c:pt>
                <c:pt idx="53339">
                  <c:v>0.99970630000000005</c:v>
                </c:pt>
                <c:pt idx="53340">
                  <c:v>0.98772042999999998</c:v>
                </c:pt>
                <c:pt idx="53341">
                  <c:v>0.99785919999999995</c:v>
                </c:pt>
                <c:pt idx="53342">
                  <c:v>0.99996799999999997</c:v>
                </c:pt>
                <c:pt idx="53343">
                  <c:v>0.97149600000000003</c:v>
                </c:pt>
                <c:pt idx="53344">
                  <c:v>0.97076799999999996</c:v>
                </c:pt>
                <c:pt idx="53345">
                  <c:v>0.99821660000000001</c:v>
                </c:pt>
                <c:pt idx="53346">
                  <c:v>0.99851990000000002</c:v>
                </c:pt>
                <c:pt idx="53347">
                  <c:v>1.0026280999999999</c:v>
                </c:pt>
                <c:pt idx="53348">
                  <c:v>0.99782329999999997</c:v>
                </c:pt>
                <c:pt idx="53349">
                  <c:v>1.0007942000000001</c:v>
                </c:pt>
                <c:pt idx="53350">
                  <c:v>0.98514250000000003</c:v>
                </c:pt>
                <c:pt idx="53351">
                  <c:v>0.99670110000000001</c:v>
                </c:pt>
                <c:pt idx="53352">
                  <c:v>0.94895357000000002</c:v>
                </c:pt>
                <c:pt idx="53353">
                  <c:v>0.95638040000000002</c:v>
                </c:pt>
                <c:pt idx="53354">
                  <c:v>1.0009319000000001</c:v>
                </c:pt>
                <c:pt idx="53355">
                  <c:v>0.99767642999999995</c:v>
                </c:pt>
                <c:pt idx="53356">
                  <c:v>1.0004040999999999</c:v>
                </c:pt>
                <c:pt idx="53357">
                  <c:v>0.99805087000000003</c:v>
                </c:pt>
                <c:pt idx="53358">
                  <c:v>0.99394070000000001</c:v>
                </c:pt>
                <c:pt idx="53359">
                  <c:v>1.0001842999999999</c:v>
                </c:pt>
                <c:pt idx="53360">
                  <c:v>0.94966200000000001</c:v>
                </c:pt>
                <c:pt idx="53361">
                  <c:v>0.99963175999999998</c:v>
                </c:pt>
                <c:pt idx="53362">
                  <c:v>0.99998355000000005</c:v>
                </c:pt>
                <c:pt idx="53363">
                  <c:v>0.99775296000000002</c:v>
                </c:pt>
                <c:pt idx="53364">
                  <c:v>0.99380060000000003</c:v>
                </c:pt>
                <c:pt idx="53365">
                  <c:v>0.98977859999999995</c:v>
                </c:pt>
                <c:pt idx="53366">
                  <c:v>0.99895626000000004</c:v>
                </c:pt>
                <c:pt idx="53367">
                  <c:v>0.9893246</c:v>
                </c:pt>
                <c:pt idx="53368">
                  <c:v>1.0005101999999999</c:v>
                </c:pt>
                <c:pt idx="53369">
                  <c:v>1.0020038</c:v>
                </c:pt>
                <c:pt idx="53370">
                  <c:v>0.98129650000000002</c:v>
                </c:pt>
                <c:pt idx="53371">
                  <c:v>0.98571980000000003</c:v>
                </c:pt>
                <c:pt idx="53372">
                  <c:v>0.97138040000000003</c:v>
                </c:pt>
                <c:pt idx="53373">
                  <c:v>0.98385619999999996</c:v>
                </c:pt>
                <c:pt idx="53374">
                  <c:v>1.0002477999999999</c:v>
                </c:pt>
                <c:pt idx="53375">
                  <c:v>0.99732739999999998</c:v>
                </c:pt>
                <c:pt idx="53376">
                  <c:v>1.0012492</c:v>
                </c:pt>
                <c:pt idx="53377">
                  <c:v>0.99740284999999995</c:v>
                </c:pt>
                <c:pt idx="53378">
                  <c:v>1.0004090000000001</c:v>
                </c:pt>
                <c:pt idx="53379">
                  <c:v>0.9968939</c:v>
                </c:pt>
                <c:pt idx="53380">
                  <c:v>0.99982919999999997</c:v>
                </c:pt>
                <c:pt idx="53381">
                  <c:v>0.99591879999999999</c:v>
                </c:pt>
                <c:pt idx="53382">
                  <c:v>0.99870709999999996</c:v>
                </c:pt>
                <c:pt idx="53383">
                  <c:v>0.99832916000000005</c:v>
                </c:pt>
                <c:pt idx="53384">
                  <c:v>0.9294557</c:v>
                </c:pt>
                <c:pt idx="53385">
                  <c:v>1.0012093</c:v>
                </c:pt>
                <c:pt idx="53386">
                  <c:v>0.99052905999999996</c:v>
                </c:pt>
                <c:pt idx="53387">
                  <c:v>0.99986280000000005</c:v>
                </c:pt>
                <c:pt idx="53388">
                  <c:v>0.99972510000000003</c:v>
                </c:pt>
                <c:pt idx="53389">
                  <c:v>0.99383699999999997</c:v>
                </c:pt>
                <c:pt idx="53390">
                  <c:v>0.99948126000000004</c:v>
                </c:pt>
                <c:pt idx="53391">
                  <c:v>0.97557320000000003</c:v>
                </c:pt>
                <c:pt idx="53392">
                  <c:v>1.0001998999999999</c:v>
                </c:pt>
                <c:pt idx="53393">
                  <c:v>0.92246443</c:v>
                </c:pt>
                <c:pt idx="53394">
                  <c:v>0.98492979999999997</c:v>
                </c:pt>
                <c:pt idx="53395">
                  <c:v>1.0008199</c:v>
                </c:pt>
                <c:pt idx="53396">
                  <c:v>1.0032566999999999</c:v>
                </c:pt>
                <c:pt idx="53397">
                  <c:v>0.97079455999999997</c:v>
                </c:pt>
                <c:pt idx="53398">
                  <c:v>1.0016320000000001</c:v>
                </c:pt>
                <c:pt idx="53399">
                  <c:v>0.98542030000000003</c:v>
                </c:pt>
                <c:pt idx="53400">
                  <c:v>0.98439529999999997</c:v>
                </c:pt>
                <c:pt idx="53401">
                  <c:v>0.99328952999999998</c:v>
                </c:pt>
                <c:pt idx="53402">
                  <c:v>0.99955236999999997</c:v>
                </c:pt>
                <c:pt idx="53403">
                  <c:v>0.99973990000000001</c:v>
                </c:pt>
                <c:pt idx="53404">
                  <c:v>0.99778926000000001</c:v>
                </c:pt>
                <c:pt idx="53405">
                  <c:v>0.99976430000000005</c:v>
                </c:pt>
                <c:pt idx="53406">
                  <c:v>0.99945629999999996</c:v>
                </c:pt>
                <c:pt idx="53407">
                  <c:v>0.99875020000000003</c:v>
                </c:pt>
                <c:pt idx="53408">
                  <c:v>0.97854894000000003</c:v>
                </c:pt>
                <c:pt idx="53409">
                  <c:v>0.99801340000000005</c:v>
                </c:pt>
                <c:pt idx="53410">
                  <c:v>0.99855780000000005</c:v>
                </c:pt>
                <c:pt idx="53411">
                  <c:v>0.99296589999999996</c:v>
                </c:pt>
                <c:pt idx="53412">
                  <c:v>0.99787150000000002</c:v>
                </c:pt>
                <c:pt idx="53413">
                  <c:v>0.95415490000000003</c:v>
                </c:pt>
                <c:pt idx="53414">
                  <c:v>0.99511269999999996</c:v>
                </c:pt>
                <c:pt idx="53415">
                  <c:v>0.95065029999999995</c:v>
                </c:pt>
                <c:pt idx="53416">
                  <c:v>0.99608326000000003</c:v>
                </c:pt>
                <c:pt idx="53417">
                  <c:v>0.99854153000000001</c:v>
                </c:pt>
                <c:pt idx="53418">
                  <c:v>1.0006828000000001</c:v>
                </c:pt>
                <c:pt idx="53419">
                  <c:v>0.98997873000000003</c:v>
                </c:pt>
                <c:pt idx="53420">
                  <c:v>0.99988330000000003</c:v>
                </c:pt>
                <c:pt idx="53421">
                  <c:v>0.98743963000000001</c:v>
                </c:pt>
                <c:pt idx="53422">
                  <c:v>0.99942609999999998</c:v>
                </c:pt>
                <c:pt idx="53423">
                  <c:v>0.98585560000000005</c:v>
                </c:pt>
                <c:pt idx="53424">
                  <c:v>1.0004101999999999</c:v>
                </c:pt>
                <c:pt idx="53425">
                  <c:v>0.99669576000000004</c:v>
                </c:pt>
                <c:pt idx="53426">
                  <c:v>0.99975780000000003</c:v>
                </c:pt>
                <c:pt idx="53427">
                  <c:v>0.95528734000000004</c:v>
                </c:pt>
                <c:pt idx="53428">
                  <c:v>0.99507296000000001</c:v>
                </c:pt>
                <c:pt idx="53429">
                  <c:v>0.99716400000000005</c:v>
                </c:pt>
                <c:pt idx="53430">
                  <c:v>0.96553504000000001</c:v>
                </c:pt>
                <c:pt idx="53431">
                  <c:v>0.99781229999999999</c:v>
                </c:pt>
                <c:pt idx="53432">
                  <c:v>0.9779137</c:v>
                </c:pt>
                <c:pt idx="53433">
                  <c:v>0.98702089999999998</c:v>
                </c:pt>
                <c:pt idx="53434">
                  <c:v>1.0024687999999999</c:v>
                </c:pt>
                <c:pt idx="53435">
                  <c:v>1.0012093</c:v>
                </c:pt>
                <c:pt idx="53436">
                  <c:v>0.98906640000000001</c:v>
                </c:pt>
                <c:pt idx="53437">
                  <c:v>0.99862269999999997</c:v>
                </c:pt>
                <c:pt idx="53438">
                  <c:v>0.98297524000000003</c:v>
                </c:pt>
                <c:pt idx="53439">
                  <c:v>1.0017879999999999</c:v>
                </c:pt>
                <c:pt idx="53440">
                  <c:v>0.96607023000000003</c:v>
                </c:pt>
                <c:pt idx="53441">
                  <c:v>1.000577</c:v>
                </c:pt>
                <c:pt idx="53442">
                  <c:v>1.0003507</c:v>
                </c:pt>
                <c:pt idx="53443">
                  <c:v>1.0031524000000001</c:v>
                </c:pt>
                <c:pt idx="53444">
                  <c:v>1.0000699</c:v>
                </c:pt>
                <c:pt idx="53445">
                  <c:v>0.99928163999999997</c:v>
                </c:pt>
                <c:pt idx="53446">
                  <c:v>0.98991454000000001</c:v>
                </c:pt>
                <c:pt idx="53447">
                  <c:v>0.99852859999999999</c:v>
                </c:pt>
                <c:pt idx="53448">
                  <c:v>1.0023233</c:v>
                </c:pt>
                <c:pt idx="53449">
                  <c:v>0.97523797000000001</c:v>
                </c:pt>
                <c:pt idx="53450">
                  <c:v>0.99859344999999999</c:v>
                </c:pt>
                <c:pt idx="53451">
                  <c:v>0.96784186000000005</c:v>
                </c:pt>
                <c:pt idx="53452">
                  <c:v>0.97478129999999996</c:v>
                </c:pt>
                <c:pt idx="53453">
                  <c:v>1.0024394999999999</c:v>
                </c:pt>
                <c:pt idx="53454">
                  <c:v>0.99983180000000005</c:v>
                </c:pt>
                <c:pt idx="53455">
                  <c:v>0.99866940000000004</c:v>
                </c:pt>
                <c:pt idx="53456">
                  <c:v>1.000389</c:v>
                </c:pt>
                <c:pt idx="53457">
                  <c:v>0.99254555</c:v>
                </c:pt>
                <c:pt idx="53458">
                  <c:v>0.99705429999999995</c:v>
                </c:pt>
                <c:pt idx="53459">
                  <c:v>0.98745329999999998</c:v>
                </c:pt>
                <c:pt idx="53460">
                  <c:v>0.99588330000000003</c:v>
                </c:pt>
                <c:pt idx="53461">
                  <c:v>0.9503663</c:v>
                </c:pt>
                <c:pt idx="53462">
                  <c:v>0.97242130000000004</c:v>
                </c:pt>
                <c:pt idx="53463">
                  <c:v>1.0009189999999999</c:v>
                </c:pt>
                <c:pt idx="53464">
                  <c:v>0.99086993999999995</c:v>
                </c:pt>
                <c:pt idx="53465">
                  <c:v>1.0008585000000001</c:v>
                </c:pt>
                <c:pt idx="53466">
                  <c:v>1.004451</c:v>
                </c:pt>
                <c:pt idx="53467">
                  <c:v>1.0025274</c:v>
                </c:pt>
                <c:pt idx="53468">
                  <c:v>0.96068790000000004</c:v>
                </c:pt>
                <c:pt idx="53469">
                  <c:v>0.99415520000000002</c:v>
                </c:pt>
                <c:pt idx="53470">
                  <c:v>0.99343709999999996</c:v>
                </c:pt>
                <c:pt idx="53471">
                  <c:v>0.96966094000000003</c:v>
                </c:pt>
                <c:pt idx="53472">
                  <c:v>0.99293629999999999</c:v>
                </c:pt>
                <c:pt idx="53473">
                  <c:v>0.98730510000000005</c:v>
                </c:pt>
                <c:pt idx="53474">
                  <c:v>0.98587762999999995</c:v>
                </c:pt>
                <c:pt idx="53475">
                  <c:v>0.99845070000000002</c:v>
                </c:pt>
                <c:pt idx="53476">
                  <c:v>1.0018012999999999</c:v>
                </c:pt>
                <c:pt idx="53477">
                  <c:v>0.99998940000000003</c:v>
                </c:pt>
                <c:pt idx="53478">
                  <c:v>0.99445342999999997</c:v>
                </c:pt>
                <c:pt idx="53479">
                  <c:v>0.99765276999999997</c:v>
                </c:pt>
                <c:pt idx="53480">
                  <c:v>0.9925737</c:v>
                </c:pt>
                <c:pt idx="53481">
                  <c:v>1.0014002</c:v>
                </c:pt>
                <c:pt idx="53482">
                  <c:v>0.99879759999999995</c:v>
                </c:pt>
                <c:pt idx="53483">
                  <c:v>0.99963175999999998</c:v>
                </c:pt>
                <c:pt idx="53484">
                  <c:v>0.99989729999999999</c:v>
                </c:pt>
                <c:pt idx="53485">
                  <c:v>0.99001669999999997</c:v>
                </c:pt>
                <c:pt idx="53486">
                  <c:v>0.98878560000000004</c:v>
                </c:pt>
                <c:pt idx="53487">
                  <c:v>0.97316754000000005</c:v>
                </c:pt>
                <c:pt idx="53488">
                  <c:v>1.0001496000000001</c:v>
                </c:pt>
                <c:pt idx="53489">
                  <c:v>1.0019075</c:v>
                </c:pt>
                <c:pt idx="53490">
                  <c:v>0.98098635999999995</c:v>
                </c:pt>
                <c:pt idx="53491">
                  <c:v>1.0013604</c:v>
                </c:pt>
                <c:pt idx="53492">
                  <c:v>0.98962380000000005</c:v>
                </c:pt>
                <c:pt idx="53493">
                  <c:v>1.0002831999999999</c:v>
                </c:pt>
                <c:pt idx="53494">
                  <c:v>1.0004531000000001</c:v>
                </c:pt>
                <c:pt idx="53495">
                  <c:v>0.99938419999999994</c:v>
                </c:pt>
                <c:pt idx="53496">
                  <c:v>1.0012361000000001</c:v>
                </c:pt>
                <c:pt idx="53497">
                  <c:v>0.89966093999999996</c:v>
                </c:pt>
                <c:pt idx="53498">
                  <c:v>1.0028493000000001</c:v>
                </c:pt>
                <c:pt idx="53499">
                  <c:v>0.96450835000000001</c:v>
                </c:pt>
                <c:pt idx="53500">
                  <c:v>1.0002139999999999</c:v>
                </c:pt>
                <c:pt idx="53501">
                  <c:v>0.98196170000000005</c:v>
                </c:pt>
                <c:pt idx="53502">
                  <c:v>0.99934129999999999</c:v>
                </c:pt>
                <c:pt idx="53503">
                  <c:v>0.98893017000000005</c:v>
                </c:pt>
                <c:pt idx="53504">
                  <c:v>1.0010359</c:v>
                </c:pt>
                <c:pt idx="53505">
                  <c:v>1.0002329000000001</c:v>
                </c:pt>
                <c:pt idx="53506">
                  <c:v>1.0004785</c:v>
                </c:pt>
                <c:pt idx="53507">
                  <c:v>1.0013038000000001</c:v>
                </c:pt>
                <c:pt idx="53508">
                  <c:v>1.0007185000000001</c:v>
                </c:pt>
                <c:pt idx="53509">
                  <c:v>1.0003500000000001</c:v>
                </c:pt>
                <c:pt idx="53510">
                  <c:v>0.99846595999999999</c:v>
                </c:pt>
                <c:pt idx="53511">
                  <c:v>0.99831563000000001</c:v>
                </c:pt>
                <c:pt idx="53512">
                  <c:v>1.0016665</c:v>
                </c:pt>
                <c:pt idx="53513">
                  <c:v>0.99805290000000002</c:v>
                </c:pt>
                <c:pt idx="53514">
                  <c:v>0.99508660000000004</c:v>
                </c:pt>
                <c:pt idx="53515">
                  <c:v>0.95927770000000001</c:v>
                </c:pt>
                <c:pt idx="53516">
                  <c:v>0.99895537000000001</c:v>
                </c:pt>
                <c:pt idx="53517">
                  <c:v>0.99655459999999996</c:v>
                </c:pt>
                <c:pt idx="53518">
                  <c:v>1.0015442000000001</c:v>
                </c:pt>
                <c:pt idx="53519">
                  <c:v>0.98655146000000005</c:v>
                </c:pt>
                <c:pt idx="53520">
                  <c:v>0.97568845999999998</c:v>
                </c:pt>
                <c:pt idx="53521">
                  <c:v>1.0007366</c:v>
                </c:pt>
                <c:pt idx="53522">
                  <c:v>0.99691039999999997</c:v>
                </c:pt>
                <c:pt idx="53523">
                  <c:v>0.9911278</c:v>
                </c:pt>
                <c:pt idx="53524">
                  <c:v>0.98415255999999995</c:v>
                </c:pt>
                <c:pt idx="53525">
                  <c:v>0.98801713999999996</c:v>
                </c:pt>
                <c:pt idx="53526">
                  <c:v>0.98613625999999999</c:v>
                </c:pt>
                <c:pt idx="53527">
                  <c:v>1.0009589999999999</c:v>
                </c:pt>
                <c:pt idx="53528">
                  <c:v>0.99906850000000003</c:v>
                </c:pt>
                <c:pt idx="53529">
                  <c:v>0.98210730000000002</c:v>
                </c:pt>
                <c:pt idx="53530">
                  <c:v>0.96803890000000004</c:v>
                </c:pt>
                <c:pt idx="53531">
                  <c:v>1.0018203000000001</c:v>
                </c:pt>
                <c:pt idx="53532">
                  <c:v>0.95673984000000001</c:v>
                </c:pt>
                <c:pt idx="53533">
                  <c:v>0.95258980000000004</c:v>
                </c:pt>
                <c:pt idx="53534">
                  <c:v>0.98081076</c:v>
                </c:pt>
                <c:pt idx="53535">
                  <c:v>1.0016716999999999</c:v>
                </c:pt>
                <c:pt idx="53536">
                  <c:v>1.0023104</c:v>
                </c:pt>
                <c:pt idx="53537">
                  <c:v>1.0002636</c:v>
                </c:pt>
                <c:pt idx="53538">
                  <c:v>1.0011094</c:v>
                </c:pt>
                <c:pt idx="53539">
                  <c:v>0.99779229999999997</c:v>
                </c:pt>
                <c:pt idx="53540">
                  <c:v>0.97984486999999998</c:v>
                </c:pt>
                <c:pt idx="53541">
                  <c:v>0.9913303</c:v>
                </c:pt>
                <c:pt idx="53542">
                  <c:v>0.99985639999999998</c:v>
                </c:pt>
                <c:pt idx="53543">
                  <c:v>1.0003713000000001</c:v>
                </c:pt>
                <c:pt idx="53544">
                  <c:v>0.99922997000000002</c:v>
                </c:pt>
                <c:pt idx="53545">
                  <c:v>1.0014235</c:v>
                </c:pt>
                <c:pt idx="53546">
                  <c:v>0.95969179999999998</c:v>
                </c:pt>
                <c:pt idx="53547">
                  <c:v>0.99384713000000002</c:v>
                </c:pt>
                <c:pt idx="53548">
                  <c:v>1.0006877000000001</c:v>
                </c:pt>
                <c:pt idx="53549">
                  <c:v>0.98101590000000005</c:v>
                </c:pt>
                <c:pt idx="53550">
                  <c:v>0.99429909999999999</c:v>
                </c:pt>
                <c:pt idx="53551">
                  <c:v>0.99312849999999997</c:v>
                </c:pt>
                <c:pt idx="53552">
                  <c:v>1.0012506000000001</c:v>
                </c:pt>
                <c:pt idx="53553">
                  <c:v>1.0013292</c:v>
                </c:pt>
                <c:pt idx="53554">
                  <c:v>0.99516320000000003</c:v>
                </c:pt>
                <c:pt idx="53555">
                  <c:v>0.99789773999999998</c:v>
                </c:pt>
                <c:pt idx="53556">
                  <c:v>0.99710125000000005</c:v>
                </c:pt>
                <c:pt idx="53557">
                  <c:v>1.0011163999999999</c:v>
                </c:pt>
                <c:pt idx="53558">
                  <c:v>1.0022051000000001</c:v>
                </c:pt>
                <c:pt idx="53559">
                  <c:v>0.98148555000000004</c:v>
                </c:pt>
                <c:pt idx="53560">
                  <c:v>0.99437620000000004</c:v>
                </c:pt>
                <c:pt idx="53561">
                  <c:v>0.99999017000000001</c:v>
                </c:pt>
                <c:pt idx="53562">
                  <c:v>0.9993341</c:v>
                </c:pt>
                <c:pt idx="53563">
                  <c:v>0.99625724999999998</c:v>
                </c:pt>
                <c:pt idx="53564">
                  <c:v>0.99953000000000003</c:v>
                </c:pt>
                <c:pt idx="53565">
                  <c:v>0.97544500000000001</c:v>
                </c:pt>
                <c:pt idx="53566">
                  <c:v>0.99406830000000002</c:v>
                </c:pt>
                <c:pt idx="53567">
                  <c:v>0.9943419</c:v>
                </c:pt>
                <c:pt idx="53568">
                  <c:v>1.0017415000000001</c:v>
                </c:pt>
                <c:pt idx="53569">
                  <c:v>1.0009558000000001</c:v>
                </c:pt>
                <c:pt idx="53570">
                  <c:v>0.96507869999999996</c:v>
                </c:pt>
                <c:pt idx="53571">
                  <c:v>0.99695230000000001</c:v>
                </c:pt>
                <c:pt idx="53572">
                  <c:v>0.95946540000000002</c:v>
                </c:pt>
                <c:pt idx="53573">
                  <c:v>0.99803169999999997</c:v>
                </c:pt>
                <c:pt idx="53574">
                  <c:v>0.99894870000000002</c:v>
                </c:pt>
                <c:pt idx="53575">
                  <c:v>0.99042410000000003</c:v>
                </c:pt>
                <c:pt idx="53576">
                  <c:v>0.87821037000000002</c:v>
                </c:pt>
                <c:pt idx="53577">
                  <c:v>0.99746466</c:v>
                </c:pt>
                <c:pt idx="53578">
                  <c:v>0.99442410000000003</c:v>
                </c:pt>
                <c:pt idx="53579">
                  <c:v>0.99832593999999997</c:v>
                </c:pt>
                <c:pt idx="53580">
                  <c:v>0.97096340000000003</c:v>
                </c:pt>
                <c:pt idx="53581">
                  <c:v>0.99574923999999998</c:v>
                </c:pt>
                <c:pt idx="53582">
                  <c:v>0.95053995000000002</c:v>
                </c:pt>
                <c:pt idx="53583">
                  <c:v>0.97389219999999999</c:v>
                </c:pt>
                <c:pt idx="53584">
                  <c:v>1.0012093</c:v>
                </c:pt>
                <c:pt idx="53585">
                  <c:v>0.99786430000000004</c:v>
                </c:pt>
                <c:pt idx="53586">
                  <c:v>0.98171072999999998</c:v>
                </c:pt>
                <c:pt idx="53587">
                  <c:v>0.98703350000000001</c:v>
                </c:pt>
                <c:pt idx="53588">
                  <c:v>1.0000066000000001</c:v>
                </c:pt>
                <c:pt idx="53589">
                  <c:v>0.99716616000000002</c:v>
                </c:pt>
                <c:pt idx="53590">
                  <c:v>0.98672013999999997</c:v>
                </c:pt>
                <c:pt idx="53591">
                  <c:v>1.0021154000000001</c:v>
                </c:pt>
                <c:pt idx="53592">
                  <c:v>0.99801209999999996</c:v>
                </c:pt>
                <c:pt idx="53593">
                  <c:v>0.98726860000000005</c:v>
                </c:pt>
                <c:pt idx="53594">
                  <c:v>0.99947613000000002</c:v>
                </c:pt>
                <c:pt idx="53595">
                  <c:v>0.99651104000000001</c:v>
                </c:pt>
                <c:pt idx="53596">
                  <c:v>1.0011454</c:v>
                </c:pt>
                <c:pt idx="53597">
                  <c:v>0.98717016000000002</c:v>
                </c:pt>
                <c:pt idx="53598">
                  <c:v>0.99580919999999995</c:v>
                </c:pt>
                <c:pt idx="53599">
                  <c:v>1.0002944</c:v>
                </c:pt>
                <c:pt idx="53600">
                  <c:v>0.99894870000000002</c:v>
                </c:pt>
                <c:pt idx="53601">
                  <c:v>0.99674660000000004</c:v>
                </c:pt>
                <c:pt idx="53602">
                  <c:v>1.0001914999999999</c:v>
                </c:pt>
                <c:pt idx="53603">
                  <c:v>0.99948340000000002</c:v>
                </c:pt>
                <c:pt idx="53604">
                  <c:v>0.99275904999999998</c:v>
                </c:pt>
                <c:pt idx="53605">
                  <c:v>0.98131389999999996</c:v>
                </c:pt>
                <c:pt idx="53606">
                  <c:v>0.99528724000000002</c:v>
                </c:pt>
                <c:pt idx="53607">
                  <c:v>0.98926990000000004</c:v>
                </c:pt>
                <c:pt idx="53608">
                  <c:v>0.99400560000000004</c:v>
                </c:pt>
                <c:pt idx="53609">
                  <c:v>0.99362099999999998</c:v>
                </c:pt>
                <c:pt idx="53610">
                  <c:v>0.98477859999999995</c:v>
                </c:pt>
                <c:pt idx="53611">
                  <c:v>0.97722286000000003</c:v>
                </c:pt>
                <c:pt idx="53612">
                  <c:v>1.0007003999999999</c:v>
                </c:pt>
                <c:pt idx="53613">
                  <c:v>0.99882316999999998</c:v>
                </c:pt>
                <c:pt idx="53614">
                  <c:v>0.99752229999999997</c:v>
                </c:pt>
                <c:pt idx="53615">
                  <c:v>0.99687440000000005</c:v>
                </c:pt>
                <c:pt idx="53616">
                  <c:v>0.99823269999999997</c:v>
                </c:pt>
                <c:pt idx="53617">
                  <c:v>0.97467046999999996</c:v>
                </c:pt>
                <c:pt idx="53618">
                  <c:v>0.97945059999999995</c:v>
                </c:pt>
                <c:pt idx="53619">
                  <c:v>1.0004090000000001</c:v>
                </c:pt>
                <c:pt idx="53620">
                  <c:v>0.98374194000000004</c:v>
                </c:pt>
                <c:pt idx="53621">
                  <c:v>0.99088036999999995</c:v>
                </c:pt>
                <c:pt idx="53622">
                  <c:v>0.97740256999999997</c:v>
                </c:pt>
                <c:pt idx="53623">
                  <c:v>1.0003009</c:v>
                </c:pt>
                <c:pt idx="53624">
                  <c:v>0.97152554999999996</c:v>
                </c:pt>
                <c:pt idx="53625">
                  <c:v>0.99288359999999998</c:v>
                </c:pt>
                <c:pt idx="53626">
                  <c:v>0.99007374000000004</c:v>
                </c:pt>
                <c:pt idx="53627">
                  <c:v>0.99238610000000005</c:v>
                </c:pt>
                <c:pt idx="53628">
                  <c:v>0.98081859999999998</c:v>
                </c:pt>
                <c:pt idx="53629">
                  <c:v>0.9978996</c:v>
                </c:pt>
                <c:pt idx="53630">
                  <c:v>0.98185420000000001</c:v>
                </c:pt>
                <c:pt idx="53631">
                  <c:v>0.99974626</c:v>
                </c:pt>
                <c:pt idx="53632">
                  <c:v>0.99678339999999999</c:v>
                </c:pt>
                <c:pt idx="53633">
                  <c:v>1.0000437</c:v>
                </c:pt>
                <c:pt idx="53634">
                  <c:v>0.98860369999999997</c:v>
                </c:pt>
                <c:pt idx="53635">
                  <c:v>0.99893089999999995</c:v>
                </c:pt>
                <c:pt idx="53636">
                  <c:v>0.99208580000000002</c:v>
                </c:pt>
                <c:pt idx="53637">
                  <c:v>0.99454659999999995</c:v>
                </c:pt>
                <c:pt idx="53638">
                  <c:v>0.99449430000000005</c:v>
                </c:pt>
                <c:pt idx="53639">
                  <c:v>0.98916930000000003</c:v>
                </c:pt>
                <c:pt idx="53640">
                  <c:v>0.99573999999999996</c:v>
                </c:pt>
                <c:pt idx="53641">
                  <c:v>0.99398900000000001</c:v>
                </c:pt>
                <c:pt idx="53642">
                  <c:v>0.98068829999999996</c:v>
                </c:pt>
                <c:pt idx="53643">
                  <c:v>0.99468330000000005</c:v>
                </c:pt>
                <c:pt idx="53644">
                  <c:v>0.99522379999999999</c:v>
                </c:pt>
                <c:pt idx="53645">
                  <c:v>0.99669426999999999</c:v>
                </c:pt>
                <c:pt idx="53646">
                  <c:v>1.000745</c:v>
                </c:pt>
                <c:pt idx="53647">
                  <c:v>0.94744110000000004</c:v>
                </c:pt>
                <c:pt idx="53648">
                  <c:v>0.99690294000000002</c:v>
                </c:pt>
                <c:pt idx="53649">
                  <c:v>0.99930536999999997</c:v>
                </c:pt>
                <c:pt idx="53650">
                  <c:v>0.99521440000000005</c:v>
                </c:pt>
                <c:pt idx="53651">
                  <c:v>1.0038985</c:v>
                </c:pt>
                <c:pt idx="53652">
                  <c:v>0.9834138</c:v>
                </c:pt>
                <c:pt idx="53653">
                  <c:v>0.95794219999999997</c:v>
                </c:pt>
                <c:pt idx="53654">
                  <c:v>0.99696709999999999</c:v>
                </c:pt>
                <c:pt idx="53655">
                  <c:v>0.9962472</c:v>
                </c:pt>
                <c:pt idx="53656">
                  <c:v>0.99974626</c:v>
                </c:pt>
                <c:pt idx="53657">
                  <c:v>1.0001834999999999</c:v>
                </c:pt>
                <c:pt idx="53658">
                  <c:v>1.0005126</c:v>
                </c:pt>
                <c:pt idx="53659">
                  <c:v>1.0024097999999999</c:v>
                </c:pt>
                <c:pt idx="53660">
                  <c:v>0.99045019999999995</c:v>
                </c:pt>
                <c:pt idx="53661">
                  <c:v>1.0010121000000001</c:v>
                </c:pt>
                <c:pt idx="53662">
                  <c:v>0.95363799999999999</c:v>
                </c:pt>
                <c:pt idx="53663">
                  <c:v>0.99643236000000002</c:v>
                </c:pt>
                <c:pt idx="53664">
                  <c:v>0.99741009999999997</c:v>
                </c:pt>
                <c:pt idx="53665">
                  <c:v>0.98033919999999997</c:v>
                </c:pt>
                <c:pt idx="53666">
                  <c:v>1.0004952</c:v>
                </c:pt>
                <c:pt idx="53667">
                  <c:v>1.0012323000000001</c:v>
                </c:pt>
                <c:pt idx="53668">
                  <c:v>1.0011293000000001</c:v>
                </c:pt>
                <c:pt idx="53669">
                  <c:v>0.99672430000000001</c:v>
                </c:pt>
                <c:pt idx="53670">
                  <c:v>0.98444759999999998</c:v>
                </c:pt>
                <c:pt idx="53671">
                  <c:v>1.0004040999999999</c:v>
                </c:pt>
                <c:pt idx="53672">
                  <c:v>0.99758179999999996</c:v>
                </c:pt>
                <c:pt idx="53673">
                  <c:v>0.99365190000000003</c:v>
                </c:pt>
                <c:pt idx="53674">
                  <c:v>0.99339694000000001</c:v>
                </c:pt>
                <c:pt idx="53675">
                  <c:v>1.0015400000000001</c:v>
                </c:pt>
                <c:pt idx="53676">
                  <c:v>0.99392020000000003</c:v>
                </c:pt>
                <c:pt idx="53677">
                  <c:v>0.98744964999999996</c:v>
                </c:pt>
                <c:pt idx="53678">
                  <c:v>1.0007944</c:v>
                </c:pt>
                <c:pt idx="53679">
                  <c:v>0.97774254999999999</c:v>
                </c:pt>
                <c:pt idx="53680">
                  <c:v>0.96814290000000003</c:v>
                </c:pt>
                <c:pt idx="53681">
                  <c:v>0.9975948</c:v>
                </c:pt>
                <c:pt idx="53682">
                  <c:v>0.91648359999999995</c:v>
                </c:pt>
                <c:pt idx="53683">
                  <c:v>0.99511117000000004</c:v>
                </c:pt>
                <c:pt idx="53684">
                  <c:v>0.99103147000000003</c:v>
                </c:pt>
                <c:pt idx="53685">
                  <c:v>0.99930339999999995</c:v>
                </c:pt>
                <c:pt idx="53686">
                  <c:v>1.0037551</c:v>
                </c:pt>
                <c:pt idx="53687">
                  <c:v>0.99716400000000005</c:v>
                </c:pt>
                <c:pt idx="53688">
                  <c:v>0.99995255000000005</c:v>
                </c:pt>
                <c:pt idx="53689">
                  <c:v>0.99828863000000001</c:v>
                </c:pt>
                <c:pt idx="53690">
                  <c:v>0.99793279999999995</c:v>
                </c:pt>
                <c:pt idx="53691">
                  <c:v>0.99535649999999998</c:v>
                </c:pt>
                <c:pt idx="53692">
                  <c:v>1.0000699</c:v>
                </c:pt>
                <c:pt idx="53693">
                  <c:v>0.98338753000000001</c:v>
                </c:pt>
                <c:pt idx="53694">
                  <c:v>1.0015512</c:v>
                </c:pt>
                <c:pt idx="53695">
                  <c:v>0.96763873</c:v>
                </c:pt>
                <c:pt idx="53696">
                  <c:v>0.97446149999999998</c:v>
                </c:pt>
                <c:pt idx="53697">
                  <c:v>0.97630910000000004</c:v>
                </c:pt>
                <c:pt idx="53698">
                  <c:v>1.0003017999999999</c:v>
                </c:pt>
                <c:pt idx="53699">
                  <c:v>0.99738459999999995</c:v>
                </c:pt>
                <c:pt idx="53700">
                  <c:v>1.0001888000000001</c:v>
                </c:pt>
                <c:pt idx="53701">
                  <c:v>0.98669666</c:v>
                </c:pt>
                <c:pt idx="53702">
                  <c:v>0.99721780000000004</c:v>
                </c:pt>
                <c:pt idx="53703">
                  <c:v>0.95571839999999997</c:v>
                </c:pt>
                <c:pt idx="53704">
                  <c:v>0.98109144000000004</c:v>
                </c:pt>
                <c:pt idx="53705">
                  <c:v>1.0036535</c:v>
                </c:pt>
                <c:pt idx="53706">
                  <c:v>0.99695230000000001</c:v>
                </c:pt>
                <c:pt idx="53707">
                  <c:v>0.99740779999999996</c:v>
                </c:pt>
                <c:pt idx="53708">
                  <c:v>0.98238486000000003</c:v>
                </c:pt>
                <c:pt idx="53709">
                  <c:v>0.97295419999999999</c:v>
                </c:pt>
                <c:pt idx="53710">
                  <c:v>0.99497100000000005</c:v>
                </c:pt>
                <c:pt idx="53711">
                  <c:v>1.0003926000000001</c:v>
                </c:pt>
                <c:pt idx="53712">
                  <c:v>0.99496954999999998</c:v>
                </c:pt>
                <c:pt idx="53713">
                  <c:v>1.0013903</c:v>
                </c:pt>
                <c:pt idx="53714">
                  <c:v>0.99846639999999998</c:v>
                </c:pt>
                <c:pt idx="53715">
                  <c:v>1.0000150999999999</c:v>
                </c:pt>
                <c:pt idx="53716">
                  <c:v>0.96701914</c:v>
                </c:pt>
                <c:pt idx="53717">
                  <c:v>0.99426013000000002</c:v>
                </c:pt>
                <c:pt idx="53718">
                  <c:v>0.9859116</c:v>
                </c:pt>
                <c:pt idx="53719">
                  <c:v>1.0000509</c:v>
                </c:pt>
                <c:pt idx="53720">
                  <c:v>0.99208057000000005</c:v>
                </c:pt>
                <c:pt idx="53721">
                  <c:v>0.98982479999999995</c:v>
                </c:pt>
                <c:pt idx="53722">
                  <c:v>0.99574850000000004</c:v>
                </c:pt>
                <c:pt idx="53723">
                  <c:v>0.98594992999999997</c:v>
                </c:pt>
                <c:pt idx="53724">
                  <c:v>1.0014569</c:v>
                </c:pt>
                <c:pt idx="53725">
                  <c:v>0.99454770000000003</c:v>
                </c:pt>
                <c:pt idx="53726">
                  <c:v>1.0012734999999999</c:v>
                </c:pt>
                <c:pt idx="53727">
                  <c:v>1.0002484</c:v>
                </c:pt>
                <c:pt idx="53728">
                  <c:v>0.99661080000000002</c:v>
                </c:pt>
                <c:pt idx="53729">
                  <c:v>0.9951508</c:v>
                </c:pt>
                <c:pt idx="53730">
                  <c:v>0.99063670000000004</c:v>
                </c:pt>
                <c:pt idx="53731">
                  <c:v>0.99858265999999996</c:v>
                </c:pt>
                <c:pt idx="53732">
                  <c:v>0.99867463000000001</c:v>
                </c:pt>
                <c:pt idx="53733">
                  <c:v>1.0002944</c:v>
                </c:pt>
                <c:pt idx="53734">
                  <c:v>0.99551829999999997</c:v>
                </c:pt>
                <c:pt idx="53735">
                  <c:v>1.0012957</c:v>
                </c:pt>
                <c:pt idx="53736">
                  <c:v>0.97605050000000004</c:v>
                </c:pt>
                <c:pt idx="53737">
                  <c:v>0.99873643999999995</c:v>
                </c:pt>
                <c:pt idx="53738">
                  <c:v>0.98533599999999999</c:v>
                </c:pt>
                <c:pt idx="53739">
                  <c:v>0.99826795000000002</c:v>
                </c:pt>
                <c:pt idx="53740">
                  <c:v>0.98183566</c:v>
                </c:pt>
                <c:pt idx="53741">
                  <c:v>0.98492729999999995</c:v>
                </c:pt>
                <c:pt idx="53742">
                  <c:v>0.99698399999999998</c:v>
                </c:pt>
                <c:pt idx="53743">
                  <c:v>0.9987703</c:v>
                </c:pt>
                <c:pt idx="53744">
                  <c:v>0.97925899999999999</c:v>
                </c:pt>
                <c:pt idx="53745">
                  <c:v>1.0007870000000001</c:v>
                </c:pt>
                <c:pt idx="53746">
                  <c:v>0.99663334999999997</c:v>
                </c:pt>
                <c:pt idx="53747">
                  <c:v>0.9644201</c:v>
                </c:pt>
                <c:pt idx="53748">
                  <c:v>0.97929716</c:v>
                </c:pt>
                <c:pt idx="53749">
                  <c:v>1.0003903999999999</c:v>
                </c:pt>
                <c:pt idx="53750">
                  <c:v>0.99790305000000001</c:v>
                </c:pt>
                <c:pt idx="53751">
                  <c:v>1.0000557999999999</c:v>
                </c:pt>
                <c:pt idx="53752">
                  <c:v>0.99959969999999998</c:v>
                </c:pt>
                <c:pt idx="53753">
                  <c:v>0.97409886000000001</c:v>
                </c:pt>
                <c:pt idx="53754">
                  <c:v>0.99896156999999997</c:v>
                </c:pt>
                <c:pt idx="53755">
                  <c:v>0.99529610000000002</c:v>
                </c:pt>
                <c:pt idx="53756">
                  <c:v>0.98774194999999998</c:v>
                </c:pt>
                <c:pt idx="53757">
                  <c:v>0.99463389999999996</c:v>
                </c:pt>
                <c:pt idx="53758">
                  <c:v>0.99871180000000004</c:v>
                </c:pt>
                <c:pt idx="53759">
                  <c:v>0.98835015000000004</c:v>
                </c:pt>
                <c:pt idx="53760">
                  <c:v>1.0014411000000001</c:v>
                </c:pt>
                <c:pt idx="53761">
                  <c:v>0.98949260000000006</c:v>
                </c:pt>
                <c:pt idx="53762">
                  <c:v>0.99763714999999997</c:v>
                </c:pt>
                <c:pt idx="53763">
                  <c:v>1.0020609</c:v>
                </c:pt>
                <c:pt idx="53764">
                  <c:v>0.96262400000000004</c:v>
                </c:pt>
                <c:pt idx="53765">
                  <c:v>1.0001215000000001</c:v>
                </c:pt>
                <c:pt idx="53766">
                  <c:v>1.0012671</c:v>
                </c:pt>
                <c:pt idx="53767">
                  <c:v>0.99042785</c:v>
                </c:pt>
                <c:pt idx="53768">
                  <c:v>0.98966752999999996</c:v>
                </c:pt>
                <c:pt idx="53769">
                  <c:v>0.99678469999999997</c:v>
                </c:pt>
                <c:pt idx="53770">
                  <c:v>0.9975387</c:v>
                </c:pt>
                <c:pt idx="53771">
                  <c:v>1.0004573999999999</c:v>
                </c:pt>
                <c:pt idx="53772">
                  <c:v>0.99165550000000002</c:v>
                </c:pt>
                <c:pt idx="53773">
                  <c:v>0.98705659999999995</c:v>
                </c:pt>
                <c:pt idx="53774">
                  <c:v>0.99835854999999996</c:v>
                </c:pt>
                <c:pt idx="53775">
                  <c:v>0.98844549999999998</c:v>
                </c:pt>
                <c:pt idx="53776">
                  <c:v>1.0012957</c:v>
                </c:pt>
                <c:pt idx="53777">
                  <c:v>0.97040280000000001</c:v>
                </c:pt>
                <c:pt idx="53778">
                  <c:v>1.0012597999999999</c:v>
                </c:pt>
                <c:pt idx="53779">
                  <c:v>0.98095279999999996</c:v>
                </c:pt>
                <c:pt idx="53780">
                  <c:v>0.99775849999999999</c:v>
                </c:pt>
                <c:pt idx="53781">
                  <c:v>0.99991392999999995</c:v>
                </c:pt>
                <c:pt idx="53782">
                  <c:v>0.98019789999999996</c:v>
                </c:pt>
                <c:pt idx="53783">
                  <c:v>0.99787939999999997</c:v>
                </c:pt>
                <c:pt idx="53784">
                  <c:v>1.0003500000000001</c:v>
                </c:pt>
                <c:pt idx="53785">
                  <c:v>1.0014167</c:v>
                </c:pt>
                <c:pt idx="53786">
                  <c:v>0.99749580000000004</c:v>
                </c:pt>
                <c:pt idx="53787">
                  <c:v>1.0011255999999999</c:v>
                </c:pt>
                <c:pt idx="53788">
                  <c:v>0.99712663999999995</c:v>
                </c:pt>
                <c:pt idx="53789">
                  <c:v>0.99564070000000005</c:v>
                </c:pt>
                <c:pt idx="53790">
                  <c:v>1.0012093</c:v>
                </c:pt>
                <c:pt idx="53791">
                  <c:v>0.99695385000000003</c:v>
                </c:pt>
                <c:pt idx="53792">
                  <c:v>0.99790330000000005</c:v>
                </c:pt>
                <c:pt idx="53793">
                  <c:v>0.99924179999999996</c:v>
                </c:pt>
                <c:pt idx="53794">
                  <c:v>0.99978805000000004</c:v>
                </c:pt>
                <c:pt idx="53795">
                  <c:v>1.0018688</c:v>
                </c:pt>
                <c:pt idx="53796">
                  <c:v>1.0012889</c:v>
                </c:pt>
                <c:pt idx="53797">
                  <c:v>0.99978745000000002</c:v>
                </c:pt>
                <c:pt idx="53798">
                  <c:v>0.99976516000000004</c:v>
                </c:pt>
                <c:pt idx="53799">
                  <c:v>0.99035550000000006</c:v>
                </c:pt>
                <c:pt idx="53800">
                  <c:v>0.99046224000000005</c:v>
                </c:pt>
                <c:pt idx="53801">
                  <c:v>0.99580809999999997</c:v>
                </c:pt>
                <c:pt idx="53802">
                  <c:v>0.99901479999999998</c:v>
                </c:pt>
                <c:pt idx="53803">
                  <c:v>0.99959969999999998</c:v>
                </c:pt>
                <c:pt idx="53804">
                  <c:v>0.99987170000000003</c:v>
                </c:pt>
                <c:pt idx="53805">
                  <c:v>0.99776010000000004</c:v>
                </c:pt>
                <c:pt idx="53806">
                  <c:v>0.99524360000000001</c:v>
                </c:pt>
                <c:pt idx="53807">
                  <c:v>0.98684090000000002</c:v>
                </c:pt>
                <c:pt idx="53808">
                  <c:v>0.99186039999999998</c:v>
                </c:pt>
                <c:pt idx="53809">
                  <c:v>0.99961615000000004</c:v>
                </c:pt>
                <c:pt idx="53810">
                  <c:v>0.98006499999999996</c:v>
                </c:pt>
                <c:pt idx="53811">
                  <c:v>1.0018506</c:v>
                </c:pt>
                <c:pt idx="53812">
                  <c:v>0.99668765000000004</c:v>
                </c:pt>
                <c:pt idx="53813">
                  <c:v>0.99963175999999998</c:v>
                </c:pt>
                <c:pt idx="53814">
                  <c:v>0.99597234000000001</c:v>
                </c:pt>
                <c:pt idx="53815">
                  <c:v>1.0004725000000001</c:v>
                </c:pt>
                <c:pt idx="53816">
                  <c:v>0.99875849999999999</c:v>
                </c:pt>
                <c:pt idx="53817">
                  <c:v>0.99709486999999997</c:v>
                </c:pt>
                <c:pt idx="53818">
                  <c:v>0.99257594000000005</c:v>
                </c:pt>
                <c:pt idx="53819">
                  <c:v>0.98514990000000002</c:v>
                </c:pt>
                <c:pt idx="53820">
                  <c:v>0.99374019999999996</c:v>
                </c:pt>
                <c:pt idx="53821">
                  <c:v>1.0002740999999999</c:v>
                </c:pt>
                <c:pt idx="53822">
                  <c:v>0.96298872999999996</c:v>
                </c:pt>
                <c:pt idx="53823">
                  <c:v>0.99258460000000004</c:v>
                </c:pt>
                <c:pt idx="53824">
                  <c:v>0.99859005000000001</c:v>
                </c:pt>
                <c:pt idx="53825">
                  <c:v>0.99678299999999997</c:v>
                </c:pt>
                <c:pt idx="53826">
                  <c:v>0.96428245000000001</c:v>
                </c:pt>
                <c:pt idx="53827">
                  <c:v>0.98773164000000002</c:v>
                </c:pt>
                <c:pt idx="53828">
                  <c:v>0.99989026999999997</c:v>
                </c:pt>
                <c:pt idx="53829">
                  <c:v>0.85502489999999998</c:v>
                </c:pt>
                <c:pt idx="53830">
                  <c:v>1.0002610999999999</c:v>
                </c:pt>
                <c:pt idx="53831">
                  <c:v>0.98341966000000003</c:v>
                </c:pt>
                <c:pt idx="53832">
                  <c:v>1.0002451999999999</c:v>
                </c:pt>
                <c:pt idx="53833">
                  <c:v>0.99802069999999998</c:v>
                </c:pt>
                <c:pt idx="53834">
                  <c:v>0.99982875999999998</c:v>
                </c:pt>
                <c:pt idx="53835">
                  <c:v>0.99912210000000001</c:v>
                </c:pt>
                <c:pt idx="53836">
                  <c:v>0.98655970000000004</c:v>
                </c:pt>
                <c:pt idx="53837">
                  <c:v>1.0013337</c:v>
                </c:pt>
                <c:pt idx="53838">
                  <c:v>1.0005976000000001</c:v>
                </c:pt>
                <c:pt idx="53839">
                  <c:v>0.97621449999999999</c:v>
                </c:pt>
                <c:pt idx="53840">
                  <c:v>0.99953970000000003</c:v>
                </c:pt>
                <c:pt idx="53841">
                  <c:v>0.99353849999999999</c:v>
                </c:pt>
                <c:pt idx="53842">
                  <c:v>0.97761379999999998</c:v>
                </c:pt>
                <c:pt idx="53843">
                  <c:v>0.98862236999999997</c:v>
                </c:pt>
                <c:pt idx="53844">
                  <c:v>0.98778299999999997</c:v>
                </c:pt>
                <c:pt idx="53845">
                  <c:v>0.99716263999999999</c:v>
                </c:pt>
                <c:pt idx="53846">
                  <c:v>0.99882119999999996</c:v>
                </c:pt>
                <c:pt idx="53847">
                  <c:v>0.98038840000000005</c:v>
                </c:pt>
                <c:pt idx="53848">
                  <c:v>0.97354525000000003</c:v>
                </c:pt>
                <c:pt idx="53849">
                  <c:v>0.99005019999999999</c:v>
                </c:pt>
                <c:pt idx="53850">
                  <c:v>0.97025830000000002</c:v>
                </c:pt>
                <c:pt idx="53851">
                  <c:v>0.94142853999999998</c:v>
                </c:pt>
                <c:pt idx="53852">
                  <c:v>0.98967170000000004</c:v>
                </c:pt>
                <c:pt idx="53853">
                  <c:v>0.99338000000000004</c:v>
                </c:pt>
                <c:pt idx="53854">
                  <c:v>1.0009226</c:v>
                </c:pt>
                <c:pt idx="53855">
                  <c:v>0.99972090000000002</c:v>
                </c:pt>
                <c:pt idx="53856">
                  <c:v>0.99597480000000005</c:v>
                </c:pt>
                <c:pt idx="53857">
                  <c:v>0.94733440000000002</c:v>
                </c:pt>
                <c:pt idx="53858">
                  <c:v>0.94265580000000004</c:v>
                </c:pt>
                <c:pt idx="53859">
                  <c:v>0.99717929999999999</c:v>
                </c:pt>
                <c:pt idx="53860">
                  <c:v>0.99370579999999997</c:v>
                </c:pt>
                <c:pt idx="53861">
                  <c:v>0.99643199999999998</c:v>
                </c:pt>
                <c:pt idx="53862">
                  <c:v>1.0021093000000001</c:v>
                </c:pt>
                <c:pt idx="53863">
                  <c:v>0.97442640000000003</c:v>
                </c:pt>
                <c:pt idx="53864">
                  <c:v>0.99381965000000005</c:v>
                </c:pt>
                <c:pt idx="53865">
                  <c:v>1.0012616000000001</c:v>
                </c:pt>
                <c:pt idx="53866">
                  <c:v>1.0006877999999999</c:v>
                </c:pt>
                <c:pt idx="53867">
                  <c:v>0.99881934999999999</c:v>
                </c:pt>
                <c:pt idx="53868">
                  <c:v>0.9974613</c:v>
                </c:pt>
                <c:pt idx="53869">
                  <c:v>0.99866060000000001</c:v>
                </c:pt>
                <c:pt idx="53870">
                  <c:v>1.0007092</c:v>
                </c:pt>
                <c:pt idx="53871">
                  <c:v>0.98963199999999996</c:v>
                </c:pt>
                <c:pt idx="53872">
                  <c:v>0.98586249999999997</c:v>
                </c:pt>
                <c:pt idx="53873">
                  <c:v>1.0032448</c:v>
                </c:pt>
                <c:pt idx="53874">
                  <c:v>0.9999865</c:v>
                </c:pt>
                <c:pt idx="53875">
                  <c:v>0.98590106</c:v>
                </c:pt>
                <c:pt idx="53876">
                  <c:v>0.99347719999999995</c:v>
                </c:pt>
                <c:pt idx="53877">
                  <c:v>0.99069077000000005</c:v>
                </c:pt>
                <c:pt idx="53878">
                  <c:v>1.0009037999999999</c:v>
                </c:pt>
                <c:pt idx="53879">
                  <c:v>0.99695902999999997</c:v>
                </c:pt>
                <c:pt idx="53880">
                  <c:v>1.0004413000000001</c:v>
                </c:pt>
                <c:pt idx="53881">
                  <c:v>0.98562550000000004</c:v>
                </c:pt>
                <c:pt idx="53882">
                  <c:v>0.99834849999999997</c:v>
                </c:pt>
                <c:pt idx="53883">
                  <c:v>0.95025780000000004</c:v>
                </c:pt>
                <c:pt idx="53884">
                  <c:v>0.97595359999999998</c:v>
                </c:pt>
                <c:pt idx="53885">
                  <c:v>0.99971299999999996</c:v>
                </c:pt>
                <c:pt idx="53886">
                  <c:v>0.99839089999999997</c:v>
                </c:pt>
                <c:pt idx="53887">
                  <c:v>0.98622215000000002</c:v>
                </c:pt>
                <c:pt idx="53888">
                  <c:v>0.99997769999999997</c:v>
                </c:pt>
                <c:pt idx="53889">
                  <c:v>0.98104780000000003</c:v>
                </c:pt>
                <c:pt idx="53890">
                  <c:v>0.96208470000000001</c:v>
                </c:pt>
                <c:pt idx="53891">
                  <c:v>0.97313249999999996</c:v>
                </c:pt>
                <c:pt idx="53892">
                  <c:v>0.98899656999999996</c:v>
                </c:pt>
                <c:pt idx="53893">
                  <c:v>0.99712140000000005</c:v>
                </c:pt>
                <c:pt idx="53894">
                  <c:v>1.0027145</c:v>
                </c:pt>
                <c:pt idx="53895">
                  <c:v>0.99274949999999995</c:v>
                </c:pt>
                <c:pt idx="53896">
                  <c:v>1.0004310999999999</c:v>
                </c:pt>
                <c:pt idx="53897">
                  <c:v>1.000311</c:v>
                </c:pt>
                <c:pt idx="53898">
                  <c:v>1.0000699</c:v>
                </c:pt>
                <c:pt idx="53899">
                  <c:v>0.97977245000000002</c:v>
                </c:pt>
                <c:pt idx="53900">
                  <c:v>0.97143809999999997</c:v>
                </c:pt>
                <c:pt idx="53901">
                  <c:v>0.98340327000000005</c:v>
                </c:pt>
                <c:pt idx="53902">
                  <c:v>0.99969450000000004</c:v>
                </c:pt>
                <c:pt idx="53903">
                  <c:v>0.99956392999999999</c:v>
                </c:pt>
                <c:pt idx="53904">
                  <c:v>0.97907010000000005</c:v>
                </c:pt>
                <c:pt idx="53905">
                  <c:v>0.92171376999999999</c:v>
                </c:pt>
                <c:pt idx="53906">
                  <c:v>0.98983896000000005</c:v>
                </c:pt>
                <c:pt idx="53907">
                  <c:v>1.0018345</c:v>
                </c:pt>
                <c:pt idx="53908">
                  <c:v>0.99650854</c:v>
                </c:pt>
                <c:pt idx="53909">
                  <c:v>0.97539823999999997</c:v>
                </c:pt>
                <c:pt idx="53910">
                  <c:v>0.94235230000000003</c:v>
                </c:pt>
                <c:pt idx="53911">
                  <c:v>1.0001978</c:v>
                </c:pt>
                <c:pt idx="53912">
                  <c:v>0.99267470000000002</c:v>
                </c:pt>
                <c:pt idx="53913">
                  <c:v>1.0007950999999999</c:v>
                </c:pt>
                <c:pt idx="53914">
                  <c:v>0.95999049999999997</c:v>
                </c:pt>
                <c:pt idx="53915">
                  <c:v>0.99985639999999998</c:v>
                </c:pt>
                <c:pt idx="53916">
                  <c:v>0.97906150000000003</c:v>
                </c:pt>
                <c:pt idx="53917">
                  <c:v>0.99911875000000006</c:v>
                </c:pt>
                <c:pt idx="53918">
                  <c:v>0.99801850000000003</c:v>
                </c:pt>
                <c:pt idx="53919">
                  <c:v>0.98625370000000001</c:v>
                </c:pt>
                <c:pt idx="53920">
                  <c:v>0.98077429999999999</c:v>
                </c:pt>
                <c:pt idx="53921">
                  <c:v>1.0002427</c:v>
                </c:pt>
                <c:pt idx="53922">
                  <c:v>1.0002453</c:v>
                </c:pt>
                <c:pt idx="53923">
                  <c:v>0.97688450000000004</c:v>
                </c:pt>
                <c:pt idx="53924">
                  <c:v>0.99791790000000002</c:v>
                </c:pt>
                <c:pt idx="53925">
                  <c:v>0.94370949999999998</c:v>
                </c:pt>
                <c:pt idx="53926">
                  <c:v>0.99308399999999997</c:v>
                </c:pt>
                <c:pt idx="53927">
                  <c:v>0.99476249999999999</c:v>
                </c:pt>
                <c:pt idx="53928">
                  <c:v>1.0016817</c:v>
                </c:pt>
                <c:pt idx="53929">
                  <c:v>0.98813569999999995</c:v>
                </c:pt>
                <c:pt idx="53930">
                  <c:v>0.99433850000000001</c:v>
                </c:pt>
                <c:pt idx="53931">
                  <c:v>1.0029801</c:v>
                </c:pt>
                <c:pt idx="53932">
                  <c:v>1.0013757000000001</c:v>
                </c:pt>
                <c:pt idx="53933">
                  <c:v>0.99052059999999997</c:v>
                </c:pt>
                <c:pt idx="53934">
                  <c:v>1.0017415000000001</c:v>
                </c:pt>
                <c:pt idx="53935">
                  <c:v>0.99175930000000001</c:v>
                </c:pt>
                <c:pt idx="53936">
                  <c:v>1.0002891</c:v>
                </c:pt>
                <c:pt idx="53937">
                  <c:v>0.96076220000000001</c:v>
                </c:pt>
                <c:pt idx="53938">
                  <c:v>0.99834924999999997</c:v>
                </c:pt>
                <c:pt idx="53939">
                  <c:v>1.0009527</c:v>
                </c:pt>
                <c:pt idx="53940">
                  <c:v>0.99896454999999995</c:v>
                </c:pt>
                <c:pt idx="53941">
                  <c:v>0.99969434999999995</c:v>
                </c:pt>
                <c:pt idx="53942">
                  <c:v>0.99129370000000006</c:v>
                </c:pt>
                <c:pt idx="53943">
                  <c:v>1.0022371999999999</c:v>
                </c:pt>
                <c:pt idx="53944">
                  <c:v>0.99963504000000003</c:v>
                </c:pt>
                <c:pt idx="53945">
                  <c:v>0.97901130000000003</c:v>
                </c:pt>
                <c:pt idx="53946">
                  <c:v>1.0001800999999999</c:v>
                </c:pt>
                <c:pt idx="53947">
                  <c:v>0.96149620000000002</c:v>
                </c:pt>
                <c:pt idx="53948">
                  <c:v>0.99539049999999996</c:v>
                </c:pt>
                <c:pt idx="53949">
                  <c:v>0.99316406000000002</c:v>
                </c:pt>
                <c:pt idx="53950">
                  <c:v>1.0003926000000001</c:v>
                </c:pt>
                <c:pt idx="53951">
                  <c:v>1.0004630000000001</c:v>
                </c:pt>
                <c:pt idx="53952">
                  <c:v>0.99696870000000004</c:v>
                </c:pt>
                <c:pt idx="53953">
                  <c:v>0.99276600000000004</c:v>
                </c:pt>
                <c:pt idx="53954">
                  <c:v>0.98311369999999998</c:v>
                </c:pt>
                <c:pt idx="53955">
                  <c:v>0.99308549999999995</c:v>
                </c:pt>
                <c:pt idx="53956">
                  <c:v>1.0016388000000001</c:v>
                </c:pt>
                <c:pt idx="53957">
                  <c:v>1.0008204000000001</c:v>
                </c:pt>
                <c:pt idx="53958">
                  <c:v>1.0005317</c:v>
                </c:pt>
                <c:pt idx="53959">
                  <c:v>1.0000188000000001</c:v>
                </c:pt>
                <c:pt idx="53960">
                  <c:v>0.96979630000000006</c:v>
                </c:pt>
                <c:pt idx="53961">
                  <c:v>0.97266185000000005</c:v>
                </c:pt>
                <c:pt idx="53962">
                  <c:v>0.99187259999999999</c:v>
                </c:pt>
                <c:pt idx="53963">
                  <c:v>1.0000557999999999</c:v>
                </c:pt>
                <c:pt idx="53964">
                  <c:v>0.99611830000000001</c:v>
                </c:pt>
                <c:pt idx="53965">
                  <c:v>1.0025565999999999</c:v>
                </c:pt>
                <c:pt idx="53966">
                  <c:v>1.000346</c:v>
                </c:pt>
                <c:pt idx="53967">
                  <c:v>0.98412259999999996</c:v>
                </c:pt>
                <c:pt idx="53968">
                  <c:v>0.99209327000000003</c:v>
                </c:pt>
                <c:pt idx="53969">
                  <c:v>0.97628870000000001</c:v>
                </c:pt>
                <c:pt idx="53970">
                  <c:v>1.0012093</c:v>
                </c:pt>
                <c:pt idx="53971">
                  <c:v>0.96667270000000005</c:v>
                </c:pt>
                <c:pt idx="53972">
                  <c:v>0.96445349999999996</c:v>
                </c:pt>
                <c:pt idx="53973">
                  <c:v>1.0028539000000001</c:v>
                </c:pt>
                <c:pt idx="53974">
                  <c:v>0.99845344000000003</c:v>
                </c:pt>
                <c:pt idx="53975">
                  <c:v>1.0002651</c:v>
                </c:pt>
                <c:pt idx="53976">
                  <c:v>1.0008703000000001</c:v>
                </c:pt>
                <c:pt idx="53977">
                  <c:v>0.99875623000000002</c:v>
                </c:pt>
                <c:pt idx="53978">
                  <c:v>0.99288549999999998</c:v>
                </c:pt>
                <c:pt idx="53979">
                  <c:v>0.99473699999999998</c:v>
                </c:pt>
                <c:pt idx="53980">
                  <c:v>0.99707495999999995</c:v>
                </c:pt>
                <c:pt idx="53981">
                  <c:v>1.0012093</c:v>
                </c:pt>
                <c:pt idx="53982">
                  <c:v>0.99549509999999997</c:v>
                </c:pt>
                <c:pt idx="53983">
                  <c:v>1.0003223000000001</c:v>
                </c:pt>
                <c:pt idx="53984">
                  <c:v>1.0002711</c:v>
                </c:pt>
                <c:pt idx="53985">
                  <c:v>0.99521999999999999</c:v>
                </c:pt>
                <c:pt idx="53986">
                  <c:v>0.99860996000000002</c:v>
                </c:pt>
                <c:pt idx="53987">
                  <c:v>0.96719679999999997</c:v>
                </c:pt>
                <c:pt idx="53988">
                  <c:v>0.99081545999999998</c:v>
                </c:pt>
                <c:pt idx="53989">
                  <c:v>1.0007417999999999</c:v>
                </c:pt>
                <c:pt idx="53990">
                  <c:v>0.98672700000000002</c:v>
                </c:pt>
                <c:pt idx="53991">
                  <c:v>0.97371669999999999</c:v>
                </c:pt>
                <c:pt idx="53992">
                  <c:v>0.99703439999999999</c:v>
                </c:pt>
                <c:pt idx="53993">
                  <c:v>0.99378102999999995</c:v>
                </c:pt>
                <c:pt idx="53994">
                  <c:v>0.99990939999999995</c:v>
                </c:pt>
                <c:pt idx="53995">
                  <c:v>0.95276280000000002</c:v>
                </c:pt>
                <c:pt idx="53996">
                  <c:v>1.0002553000000001</c:v>
                </c:pt>
                <c:pt idx="53997">
                  <c:v>0.99975389999999997</c:v>
                </c:pt>
                <c:pt idx="53998">
                  <c:v>0.93558425000000001</c:v>
                </c:pt>
                <c:pt idx="53999">
                  <c:v>0.99964005</c:v>
                </c:pt>
                <c:pt idx="54000">
                  <c:v>0.99945839999999997</c:v>
                </c:pt>
                <c:pt idx="54001">
                  <c:v>0.99899733000000002</c:v>
                </c:pt>
                <c:pt idx="54002">
                  <c:v>0.97922560000000003</c:v>
                </c:pt>
                <c:pt idx="54003">
                  <c:v>1.0021274</c:v>
                </c:pt>
                <c:pt idx="54004">
                  <c:v>1.0000765</c:v>
                </c:pt>
                <c:pt idx="54005">
                  <c:v>0.91899909999999996</c:v>
                </c:pt>
                <c:pt idx="54006">
                  <c:v>1.0014869</c:v>
                </c:pt>
                <c:pt idx="54007">
                  <c:v>0.92737544000000005</c:v>
                </c:pt>
                <c:pt idx="54008">
                  <c:v>0.99222326000000005</c:v>
                </c:pt>
                <c:pt idx="54009">
                  <c:v>1.0001144</c:v>
                </c:pt>
                <c:pt idx="54010">
                  <c:v>0.99599139999999997</c:v>
                </c:pt>
                <c:pt idx="54011">
                  <c:v>1.0002759000000001</c:v>
                </c:pt>
                <c:pt idx="54012">
                  <c:v>0.98420220000000003</c:v>
                </c:pt>
                <c:pt idx="54013">
                  <c:v>0.99736756000000004</c:v>
                </c:pt>
                <c:pt idx="54014">
                  <c:v>0.99496262999999996</c:v>
                </c:pt>
                <c:pt idx="54015">
                  <c:v>1.0008345000000001</c:v>
                </c:pt>
                <c:pt idx="54016">
                  <c:v>0.99614689999999995</c:v>
                </c:pt>
                <c:pt idx="54017">
                  <c:v>0.99969889999999995</c:v>
                </c:pt>
                <c:pt idx="54018">
                  <c:v>0.99211203999999997</c:v>
                </c:pt>
                <c:pt idx="54019">
                  <c:v>0.99956719999999999</c:v>
                </c:pt>
                <c:pt idx="54020">
                  <c:v>0.99624539999999995</c:v>
                </c:pt>
                <c:pt idx="54021">
                  <c:v>1.0000699</c:v>
                </c:pt>
                <c:pt idx="54022">
                  <c:v>0.99516064000000004</c:v>
                </c:pt>
                <c:pt idx="54023">
                  <c:v>1.0030295</c:v>
                </c:pt>
                <c:pt idx="54024">
                  <c:v>0.99576503000000005</c:v>
                </c:pt>
                <c:pt idx="54025">
                  <c:v>1.0003158999999999</c:v>
                </c:pt>
                <c:pt idx="54026">
                  <c:v>0.96706515999999998</c:v>
                </c:pt>
                <c:pt idx="54027">
                  <c:v>0.99913244999999995</c:v>
                </c:pt>
                <c:pt idx="54028">
                  <c:v>0.99003386000000004</c:v>
                </c:pt>
                <c:pt idx="54029">
                  <c:v>0.99985639999999998</c:v>
                </c:pt>
                <c:pt idx="54030">
                  <c:v>0.9931624</c:v>
                </c:pt>
                <c:pt idx="54031">
                  <c:v>0.99675800000000003</c:v>
                </c:pt>
                <c:pt idx="54032">
                  <c:v>1.0005822</c:v>
                </c:pt>
                <c:pt idx="54033">
                  <c:v>0.98385929999999999</c:v>
                </c:pt>
                <c:pt idx="54034">
                  <c:v>0.99985265999999995</c:v>
                </c:pt>
                <c:pt idx="54035">
                  <c:v>1.001099</c:v>
                </c:pt>
                <c:pt idx="54036">
                  <c:v>0.98450314999999999</c:v>
                </c:pt>
                <c:pt idx="54037">
                  <c:v>0.99458469999999999</c:v>
                </c:pt>
                <c:pt idx="54038">
                  <c:v>0.98669505000000002</c:v>
                </c:pt>
                <c:pt idx="54039">
                  <c:v>1.0007674</c:v>
                </c:pt>
                <c:pt idx="54040">
                  <c:v>1.0001842999999999</c:v>
                </c:pt>
                <c:pt idx="54041">
                  <c:v>0.90400389999999997</c:v>
                </c:pt>
                <c:pt idx="54042">
                  <c:v>0.99184775000000003</c:v>
                </c:pt>
                <c:pt idx="54043">
                  <c:v>0.99306965000000003</c:v>
                </c:pt>
                <c:pt idx="54044">
                  <c:v>0.99929285000000001</c:v>
                </c:pt>
                <c:pt idx="54045">
                  <c:v>0.99951743999999998</c:v>
                </c:pt>
                <c:pt idx="54046">
                  <c:v>1.0038301000000001</c:v>
                </c:pt>
                <c:pt idx="54047">
                  <c:v>0.97851109999999997</c:v>
                </c:pt>
                <c:pt idx="54048">
                  <c:v>0.92541426000000004</c:v>
                </c:pt>
                <c:pt idx="54049">
                  <c:v>0.94423646000000006</c:v>
                </c:pt>
                <c:pt idx="54050">
                  <c:v>0.99565256000000002</c:v>
                </c:pt>
                <c:pt idx="54051">
                  <c:v>0.99964726000000004</c:v>
                </c:pt>
                <c:pt idx="54052">
                  <c:v>0.99523640000000002</c:v>
                </c:pt>
                <c:pt idx="54053">
                  <c:v>0.99506720000000004</c:v>
                </c:pt>
                <c:pt idx="54054">
                  <c:v>1.0003525</c:v>
                </c:pt>
                <c:pt idx="54055">
                  <c:v>0.99949359999999998</c:v>
                </c:pt>
                <c:pt idx="54056">
                  <c:v>0.99520280000000005</c:v>
                </c:pt>
                <c:pt idx="54057">
                  <c:v>0.98873144000000002</c:v>
                </c:pt>
                <c:pt idx="54058">
                  <c:v>0.99973330000000005</c:v>
                </c:pt>
                <c:pt idx="54059">
                  <c:v>0.94586015000000001</c:v>
                </c:pt>
                <c:pt idx="54060">
                  <c:v>0.99814736999999998</c:v>
                </c:pt>
                <c:pt idx="54061">
                  <c:v>0.97769189999999995</c:v>
                </c:pt>
                <c:pt idx="54062">
                  <c:v>1.0001842999999999</c:v>
                </c:pt>
                <c:pt idx="54063">
                  <c:v>0.97891740000000005</c:v>
                </c:pt>
                <c:pt idx="54064">
                  <c:v>0.99260550000000003</c:v>
                </c:pt>
                <c:pt idx="54065">
                  <c:v>0.99478650000000002</c:v>
                </c:pt>
                <c:pt idx="54066">
                  <c:v>1.0011823</c:v>
                </c:pt>
                <c:pt idx="54067">
                  <c:v>0.94478697</c:v>
                </c:pt>
                <c:pt idx="54068">
                  <c:v>0.99988604000000003</c:v>
                </c:pt>
                <c:pt idx="54069">
                  <c:v>1.0005008</c:v>
                </c:pt>
                <c:pt idx="54070">
                  <c:v>1.0029577999999999</c:v>
                </c:pt>
                <c:pt idx="54071">
                  <c:v>0.99844509999999997</c:v>
                </c:pt>
                <c:pt idx="54072">
                  <c:v>0.99804294000000005</c:v>
                </c:pt>
                <c:pt idx="54073">
                  <c:v>0.99685869999999999</c:v>
                </c:pt>
                <c:pt idx="54074">
                  <c:v>0.99754010000000004</c:v>
                </c:pt>
                <c:pt idx="54075">
                  <c:v>0.99577139999999997</c:v>
                </c:pt>
                <c:pt idx="54076">
                  <c:v>0.99880904000000004</c:v>
                </c:pt>
                <c:pt idx="54077">
                  <c:v>1.0007836000000001</c:v>
                </c:pt>
                <c:pt idx="54078">
                  <c:v>0.99385020000000002</c:v>
                </c:pt>
                <c:pt idx="54079">
                  <c:v>0.96827023999999995</c:v>
                </c:pt>
                <c:pt idx="54080">
                  <c:v>0.98906605999999997</c:v>
                </c:pt>
                <c:pt idx="54081">
                  <c:v>0.98813410000000002</c:v>
                </c:pt>
                <c:pt idx="54082">
                  <c:v>0.99975689999999995</c:v>
                </c:pt>
                <c:pt idx="54083">
                  <c:v>0.99601070000000003</c:v>
                </c:pt>
                <c:pt idx="54084">
                  <c:v>1.001409</c:v>
                </c:pt>
                <c:pt idx="54085">
                  <c:v>0.99649553999999996</c:v>
                </c:pt>
                <c:pt idx="54086">
                  <c:v>0.95387540000000004</c:v>
                </c:pt>
                <c:pt idx="54087">
                  <c:v>0.97711360000000003</c:v>
                </c:pt>
                <c:pt idx="54088">
                  <c:v>0.99675119999999995</c:v>
                </c:pt>
                <c:pt idx="54089">
                  <c:v>0.99768100000000004</c:v>
                </c:pt>
                <c:pt idx="54090">
                  <c:v>0.98669419999999997</c:v>
                </c:pt>
                <c:pt idx="54091">
                  <c:v>0.99568623000000001</c:v>
                </c:pt>
                <c:pt idx="54092">
                  <c:v>0.98683894000000005</c:v>
                </c:pt>
                <c:pt idx="54093">
                  <c:v>0.99959969999999998</c:v>
                </c:pt>
                <c:pt idx="54094">
                  <c:v>0.99940090000000004</c:v>
                </c:pt>
                <c:pt idx="54095">
                  <c:v>1.0015296</c:v>
                </c:pt>
                <c:pt idx="54096">
                  <c:v>0.99918604</c:v>
                </c:pt>
                <c:pt idx="54097">
                  <c:v>0.99347425</c:v>
                </c:pt>
                <c:pt idx="54098">
                  <c:v>0.99947834000000002</c:v>
                </c:pt>
                <c:pt idx="54099">
                  <c:v>0.996031</c:v>
                </c:pt>
                <c:pt idx="54100">
                  <c:v>0.98933333000000001</c:v>
                </c:pt>
                <c:pt idx="54101">
                  <c:v>0.98757479999999997</c:v>
                </c:pt>
                <c:pt idx="54102">
                  <c:v>0.9984461</c:v>
                </c:pt>
                <c:pt idx="54103">
                  <c:v>0.98750320000000003</c:v>
                </c:pt>
                <c:pt idx="54104">
                  <c:v>0.99258756999999997</c:v>
                </c:pt>
                <c:pt idx="54105">
                  <c:v>1.0034213999999999</c:v>
                </c:pt>
                <c:pt idx="54106">
                  <c:v>1.0015124</c:v>
                </c:pt>
                <c:pt idx="54107">
                  <c:v>0.98765709999999995</c:v>
                </c:pt>
                <c:pt idx="54108">
                  <c:v>0.99844560000000004</c:v>
                </c:pt>
                <c:pt idx="54109">
                  <c:v>1.0082084</c:v>
                </c:pt>
                <c:pt idx="54110">
                  <c:v>1.0052291</c:v>
                </c:pt>
                <c:pt idx="54111">
                  <c:v>0.99966836000000003</c:v>
                </c:pt>
                <c:pt idx="54112">
                  <c:v>1.0004172</c:v>
                </c:pt>
                <c:pt idx="54113">
                  <c:v>1.000996</c:v>
                </c:pt>
                <c:pt idx="54114">
                  <c:v>0.99995769999999995</c:v>
                </c:pt>
                <c:pt idx="54115">
                  <c:v>1.0005310000000001</c:v>
                </c:pt>
                <c:pt idx="54116">
                  <c:v>1.0003512999999999</c:v>
                </c:pt>
                <c:pt idx="54117">
                  <c:v>0.99351542999999998</c:v>
                </c:pt>
                <c:pt idx="54118">
                  <c:v>0.99503976000000005</c:v>
                </c:pt>
                <c:pt idx="54119">
                  <c:v>1.0001842999999999</c:v>
                </c:pt>
                <c:pt idx="54120">
                  <c:v>0.9979268</c:v>
                </c:pt>
                <c:pt idx="54121">
                  <c:v>0.99194300000000002</c:v>
                </c:pt>
                <c:pt idx="54122">
                  <c:v>0.99761759999999999</c:v>
                </c:pt>
                <c:pt idx="54123">
                  <c:v>0.99728346000000001</c:v>
                </c:pt>
                <c:pt idx="54124">
                  <c:v>1.0018115999999999</c:v>
                </c:pt>
                <c:pt idx="54125">
                  <c:v>0.97631420000000002</c:v>
                </c:pt>
                <c:pt idx="54126">
                  <c:v>0.99812789999999996</c:v>
                </c:pt>
                <c:pt idx="54127">
                  <c:v>0.99938004999999996</c:v>
                </c:pt>
                <c:pt idx="54128">
                  <c:v>0.99991523999999998</c:v>
                </c:pt>
                <c:pt idx="54129">
                  <c:v>0.99580049999999998</c:v>
                </c:pt>
                <c:pt idx="54130">
                  <c:v>0.99714939999999996</c:v>
                </c:pt>
                <c:pt idx="54131">
                  <c:v>0.99959969999999998</c:v>
                </c:pt>
                <c:pt idx="54132">
                  <c:v>1.0011569</c:v>
                </c:pt>
                <c:pt idx="54133">
                  <c:v>1.0005584000000001</c:v>
                </c:pt>
                <c:pt idx="54134">
                  <c:v>0.99777466000000004</c:v>
                </c:pt>
                <c:pt idx="54135">
                  <c:v>0.98528355000000001</c:v>
                </c:pt>
                <c:pt idx="54136">
                  <c:v>1.0022253999999999</c:v>
                </c:pt>
                <c:pt idx="54137">
                  <c:v>0.99707219999999996</c:v>
                </c:pt>
                <c:pt idx="54138">
                  <c:v>0.9899867</c:v>
                </c:pt>
                <c:pt idx="54139">
                  <c:v>0.98852015000000004</c:v>
                </c:pt>
                <c:pt idx="54140">
                  <c:v>0.99868069999999998</c:v>
                </c:pt>
                <c:pt idx="54141">
                  <c:v>1.0003424000000001</c:v>
                </c:pt>
                <c:pt idx="54142">
                  <c:v>0.96029012999999996</c:v>
                </c:pt>
                <c:pt idx="54143">
                  <c:v>0.99269324999999997</c:v>
                </c:pt>
                <c:pt idx="54144">
                  <c:v>0.99221979999999999</c:v>
                </c:pt>
                <c:pt idx="54145">
                  <c:v>0.99677216999999996</c:v>
                </c:pt>
                <c:pt idx="54146">
                  <c:v>0.99995862999999996</c:v>
                </c:pt>
                <c:pt idx="54147">
                  <c:v>0.97959905999999997</c:v>
                </c:pt>
                <c:pt idx="54148">
                  <c:v>1.0003766999999999</c:v>
                </c:pt>
                <c:pt idx="54149">
                  <c:v>0.95175520000000002</c:v>
                </c:pt>
                <c:pt idx="54150">
                  <c:v>0.99369704999999997</c:v>
                </c:pt>
                <c:pt idx="54151">
                  <c:v>0.9999962</c:v>
                </c:pt>
                <c:pt idx="54152">
                  <c:v>0.97935974999999997</c:v>
                </c:pt>
                <c:pt idx="54153">
                  <c:v>0.99941519999999995</c:v>
                </c:pt>
                <c:pt idx="54154">
                  <c:v>0.99270844000000003</c:v>
                </c:pt>
                <c:pt idx="54155">
                  <c:v>0.96734279999999995</c:v>
                </c:pt>
                <c:pt idx="54156">
                  <c:v>0.98879410000000001</c:v>
                </c:pt>
                <c:pt idx="54157">
                  <c:v>0.97786240000000002</c:v>
                </c:pt>
                <c:pt idx="54158">
                  <c:v>0.98239140000000003</c:v>
                </c:pt>
                <c:pt idx="54159">
                  <c:v>0.97346383000000003</c:v>
                </c:pt>
                <c:pt idx="54160">
                  <c:v>0.99905189999999999</c:v>
                </c:pt>
                <c:pt idx="54161">
                  <c:v>0.99725350000000001</c:v>
                </c:pt>
                <c:pt idx="54162">
                  <c:v>1.0002477999999999</c:v>
                </c:pt>
                <c:pt idx="54163">
                  <c:v>0.9692518</c:v>
                </c:pt>
                <c:pt idx="54164">
                  <c:v>0.98561125999999999</c:v>
                </c:pt>
                <c:pt idx="54165">
                  <c:v>1.0005963</c:v>
                </c:pt>
                <c:pt idx="54166">
                  <c:v>0.97329220000000005</c:v>
                </c:pt>
                <c:pt idx="54167">
                  <c:v>0.99774605000000005</c:v>
                </c:pt>
                <c:pt idx="54168">
                  <c:v>0.96805375999999999</c:v>
                </c:pt>
                <c:pt idx="54169">
                  <c:v>0.99447470000000004</c:v>
                </c:pt>
                <c:pt idx="54170">
                  <c:v>0.99968743000000004</c:v>
                </c:pt>
                <c:pt idx="54171">
                  <c:v>0.99786149999999996</c:v>
                </c:pt>
                <c:pt idx="54172">
                  <c:v>0.99275829999999998</c:v>
                </c:pt>
                <c:pt idx="54173">
                  <c:v>1.0011928000000001</c:v>
                </c:pt>
                <c:pt idx="54174">
                  <c:v>0.99658420000000003</c:v>
                </c:pt>
                <c:pt idx="54175">
                  <c:v>1.0002085999999999</c:v>
                </c:pt>
                <c:pt idx="54176">
                  <c:v>0.9716939</c:v>
                </c:pt>
                <c:pt idx="54177">
                  <c:v>0.99912005999999998</c:v>
                </c:pt>
                <c:pt idx="54178">
                  <c:v>0.99235709999999999</c:v>
                </c:pt>
                <c:pt idx="54179">
                  <c:v>0.99721503</c:v>
                </c:pt>
                <c:pt idx="54180">
                  <c:v>0.99966747</c:v>
                </c:pt>
                <c:pt idx="54181">
                  <c:v>0.99722920000000004</c:v>
                </c:pt>
                <c:pt idx="54182">
                  <c:v>0.99236849999999999</c:v>
                </c:pt>
                <c:pt idx="54183">
                  <c:v>0.99675119999999995</c:v>
                </c:pt>
                <c:pt idx="54184">
                  <c:v>1.0001637000000001</c:v>
                </c:pt>
                <c:pt idx="54185">
                  <c:v>0.99972260000000002</c:v>
                </c:pt>
                <c:pt idx="54186">
                  <c:v>0.99609106999999997</c:v>
                </c:pt>
                <c:pt idx="54187">
                  <c:v>0.98704429999999999</c:v>
                </c:pt>
                <c:pt idx="54188">
                  <c:v>0.99473040000000001</c:v>
                </c:pt>
                <c:pt idx="54189">
                  <c:v>0.99385299999999999</c:v>
                </c:pt>
                <c:pt idx="54190">
                  <c:v>0.99266005000000002</c:v>
                </c:pt>
                <c:pt idx="54191">
                  <c:v>0.98979074</c:v>
                </c:pt>
                <c:pt idx="54192">
                  <c:v>1.0010277000000001</c:v>
                </c:pt>
                <c:pt idx="54193">
                  <c:v>0.98481660000000004</c:v>
                </c:pt>
                <c:pt idx="54194">
                  <c:v>0.97845185000000001</c:v>
                </c:pt>
                <c:pt idx="54195">
                  <c:v>0.99959969999999998</c:v>
                </c:pt>
                <c:pt idx="54196">
                  <c:v>0.97783880000000001</c:v>
                </c:pt>
                <c:pt idx="54197">
                  <c:v>0.99758475999999996</c:v>
                </c:pt>
                <c:pt idx="54198">
                  <c:v>0.99896585999999998</c:v>
                </c:pt>
                <c:pt idx="54199">
                  <c:v>0.96301543999999994</c:v>
                </c:pt>
                <c:pt idx="54200">
                  <c:v>0.9999709</c:v>
                </c:pt>
                <c:pt idx="54201">
                  <c:v>0.96610260000000003</c:v>
                </c:pt>
                <c:pt idx="54202">
                  <c:v>0.95623683999999998</c:v>
                </c:pt>
                <c:pt idx="54203">
                  <c:v>0.99972629999999996</c:v>
                </c:pt>
                <c:pt idx="54204">
                  <c:v>0.97882639999999999</c:v>
                </c:pt>
                <c:pt idx="54205">
                  <c:v>0.99770194000000001</c:v>
                </c:pt>
                <c:pt idx="54206">
                  <c:v>1.0001382999999999</c:v>
                </c:pt>
                <c:pt idx="54207">
                  <c:v>0.99913870000000005</c:v>
                </c:pt>
                <c:pt idx="54208">
                  <c:v>0.9996159</c:v>
                </c:pt>
                <c:pt idx="54209">
                  <c:v>0.98631762999999995</c:v>
                </c:pt>
                <c:pt idx="54210">
                  <c:v>0.99989989999999995</c:v>
                </c:pt>
                <c:pt idx="54211">
                  <c:v>1.0002024</c:v>
                </c:pt>
                <c:pt idx="54212">
                  <c:v>0.99962329999999999</c:v>
                </c:pt>
                <c:pt idx="54213">
                  <c:v>0.99515975000000001</c:v>
                </c:pt>
                <c:pt idx="54214">
                  <c:v>0.98159700000000005</c:v>
                </c:pt>
                <c:pt idx="54215">
                  <c:v>0.99294950000000004</c:v>
                </c:pt>
                <c:pt idx="54216">
                  <c:v>0.93985236000000005</c:v>
                </c:pt>
                <c:pt idx="54217">
                  <c:v>0.99956036000000004</c:v>
                </c:pt>
                <c:pt idx="54218">
                  <c:v>0.99891865000000002</c:v>
                </c:pt>
                <c:pt idx="54219">
                  <c:v>1.0003694999999999</c:v>
                </c:pt>
                <c:pt idx="54220">
                  <c:v>0.95456620000000003</c:v>
                </c:pt>
                <c:pt idx="54221">
                  <c:v>1.0002762000000001</c:v>
                </c:pt>
                <c:pt idx="54222">
                  <c:v>0.98930483999999996</c:v>
                </c:pt>
                <c:pt idx="54223">
                  <c:v>0.99105299999999996</c:v>
                </c:pt>
                <c:pt idx="54224">
                  <c:v>0.99683619999999995</c:v>
                </c:pt>
                <c:pt idx="54225">
                  <c:v>0.99751824</c:v>
                </c:pt>
                <c:pt idx="54226">
                  <c:v>0.99794333999999996</c:v>
                </c:pt>
                <c:pt idx="54227">
                  <c:v>0.99540379999999995</c:v>
                </c:pt>
                <c:pt idx="54228">
                  <c:v>0.95883050000000003</c:v>
                </c:pt>
                <c:pt idx="54229">
                  <c:v>0.96369839999999996</c:v>
                </c:pt>
                <c:pt idx="54230">
                  <c:v>0.97546697000000004</c:v>
                </c:pt>
                <c:pt idx="54231">
                  <c:v>0.95190792999999996</c:v>
                </c:pt>
                <c:pt idx="54232">
                  <c:v>0.99866325</c:v>
                </c:pt>
                <c:pt idx="54233">
                  <c:v>0.99981814999999996</c:v>
                </c:pt>
                <c:pt idx="54234">
                  <c:v>0.98855349999999997</c:v>
                </c:pt>
                <c:pt idx="54235">
                  <c:v>0.99440150000000005</c:v>
                </c:pt>
                <c:pt idx="54236">
                  <c:v>0.99208474000000002</c:v>
                </c:pt>
                <c:pt idx="54237">
                  <c:v>0.99896633999999995</c:v>
                </c:pt>
                <c:pt idx="54238">
                  <c:v>0.977688</c:v>
                </c:pt>
                <c:pt idx="54239">
                  <c:v>0.99868983</c:v>
                </c:pt>
                <c:pt idx="54240">
                  <c:v>0.97185560000000004</c:v>
                </c:pt>
                <c:pt idx="54241">
                  <c:v>0.99727489999999996</c:v>
                </c:pt>
                <c:pt idx="54242">
                  <c:v>1.0005754</c:v>
                </c:pt>
                <c:pt idx="54243">
                  <c:v>0.99921009999999999</c:v>
                </c:pt>
                <c:pt idx="54244">
                  <c:v>0.96495140000000001</c:v>
                </c:pt>
                <c:pt idx="54245">
                  <c:v>1.0018418</c:v>
                </c:pt>
                <c:pt idx="54246">
                  <c:v>1.0015178</c:v>
                </c:pt>
                <c:pt idx="54247">
                  <c:v>0.98521674000000004</c:v>
                </c:pt>
                <c:pt idx="54248">
                  <c:v>1.0029049000000001</c:v>
                </c:pt>
                <c:pt idx="54249">
                  <c:v>1.0012093</c:v>
                </c:pt>
                <c:pt idx="54250">
                  <c:v>0.997081</c:v>
                </c:pt>
                <c:pt idx="54251">
                  <c:v>0.97257099999999996</c:v>
                </c:pt>
                <c:pt idx="54252">
                  <c:v>0.96894020000000003</c:v>
                </c:pt>
                <c:pt idx="54253">
                  <c:v>0.95151520000000001</c:v>
                </c:pt>
                <c:pt idx="54254">
                  <c:v>1.0013164000000001</c:v>
                </c:pt>
                <c:pt idx="54255">
                  <c:v>0.98992765000000005</c:v>
                </c:pt>
                <c:pt idx="54256">
                  <c:v>1.0026567</c:v>
                </c:pt>
                <c:pt idx="54257">
                  <c:v>0.99388259999999995</c:v>
                </c:pt>
                <c:pt idx="54258">
                  <c:v>1.0015844</c:v>
                </c:pt>
                <c:pt idx="54259">
                  <c:v>0.98712710000000004</c:v>
                </c:pt>
                <c:pt idx="54260">
                  <c:v>0.99816959999999999</c:v>
                </c:pt>
                <c:pt idx="54261">
                  <c:v>1.0001842999999999</c:v>
                </c:pt>
                <c:pt idx="54262">
                  <c:v>0.99370769999999997</c:v>
                </c:pt>
                <c:pt idx="54263">
                  <c:v>0.97940165000000001</c:v>
                </c:pt>
                <c:pt idx="54264">
                  <c:v>1.0007896000000001</c:v>
                </c:pt>
                <c:pt idx="54265">
                  <c:v>0.99649379999999999</c:v>
                </c:pt>
                <c:pt idx="54266">
                  <c:v>1.0011814000000001</c:v>
                </c:pt>
                <c:pt idx="54267">
                  <c:v>0.99429124999999996</c:v>
                </c:pt>
                <c:pt idx="54268">
                  <c:v>0.97568005000000002</c:v>
                </c:pt>
                <c:pt idx="54269">
                  <c:v>0.99506459999999997</c:v>
                </c:pt>
                <c:pt idx="54270">
                  <c:v>0.99368849999999997</c:v>
                </c:pt>
                <c:pt idx="54271">
                  <c:v>1.0011760000000001</c:v>
                </c:pt>
                <c:pt idx="54272">
                  <c:v>0.99675389999999997</c:v>
                </c:pt>
                <c:pt idx="54273">
                  <c:v>0.99944644999999999</c:v>
                </c:pt>
                <c:pt idx="54274">
                  <c:v>0.99607193000000005</c:v>
                </c:pt>
                <c:pt idx="54275">
                  <c:v>0.99265312999999999</c:v>
                </c:pt>
                <c:pt idx="54276">
                  <c:v>0.99326780000000003</c:v>
                </c:pt>
                <c:pt idx="54277">
                  <c:v>1.0014042999999999</c:v>
                </c:pt>
                <c:pt idx="54278">
                  <c:v>0.99996600000000002</c:v>
                </c:pt>
                <c:pt idx="54279">
                  <c:v>1.0012728</c:v>
                </c:pt>
                <c:pt idx="54280">
                  <c:v>1.0015453000000001</c:v>
                </c:pt>
                <c:pt idx="54281">
                  <c:v>0.99882930000000003</c:v>
                </c:pt>
                <c:pt idx="54282">
                  <c:v>0.98750996999999996</c:v>
                </c:pt>
                <c:pt idx="54283">
                  <c:v>0.99740669999999998</c:v>
                </c:pt>
                <c:pt idx="54284">
                  <c:v>1.0018499999999999</c:v>
                </c:pt>
                <c:pt idx="54285">
                  <c:v>0.99511079999999996</c:v>
                </c:pt>
                <c:pt idx="54286">
                  <c:v>1.0016836</c:v>
                </c:pt>
                <c:pt idx="54287">
                  <c:v>1.0003701</c:v>
                </c:pt>
                <c:pt idx="54288">
                  <c:v>0.97358303999999996</c:v>
                </c:pt>
                <c:pt idx="54289">
                  <c:v>0.96648984999999998</c:v>
                </c:pt>
                <c:pt idx="54290">
                  <c:v>0.99974626</c:v>
                </c:pt>
                <c:pt idx="54291">
                  <c:v>0.9992335</c:v>
                </c:pt>
                <c:pt idx="54292">
                  <c:v>1.0000849999999999</c:v>
                </c:pt>
                <c:pt idx="54293">
                  <c:v>0.97967665999999998</c:v>
                </c:pt>
                <c:pt idx="54294">
                  <c:v>0.99844509999999997</c:v>
                </c:pt>
                <c:pt idx="54295">
                  <c:v>0.99994165000000002</c:v>
                </c:pt>
                <c:pt idx="54296">
                  <c:v>0.99835556999999997</c:v>
                </c:pt>
                <c:pt idx="54297">
                  <c:v>0.99901930000000005</c:v>
                </c:pt>
                <c:pt idx="54298">
                  <c:v>0.99606930000000005</c:v>
                </c:pt>
                <c:pt idx="54299">
                  <c:v>0.98276220000000003</c:v>
                </c:pt>
                <c:pt idx="54300">
                  <c:v>0.99895345999999996</c:v>
                </c:pt>
                <c:pt idx="54301">
                  <c:v>1.0007919999999999</c:v>
                </c:pt>
                <c:pt idx="54302">
                  <c:v>0.99875910000000001</c:v>
                </c:pt>
                <c:pt idx="54303">
                  <c:v>0.9914193</c:v>
                </c:pt>
                <c:pt idx="54304">
                  <c:v>0.99954562999999996</c:v>
                </c:pt>
                <c:pt idx="54305">
                  <c:v>0.99392897000000002</c:v>
                </c:pt>
                <c:pt idx="54306">
                  <c:v>0.99709123</c:v>
                </c:pt>
                <c:pt idx="54307">
                  <c:v>0.97700863999999998</c:v>
                </c:pt>
                <c:pt idx="54308">
                  <c:v>1.0015737</c:v>
                </c:pt>
                <c:pt idx="54309">
                  <c:v>0.99952359999999996</c:v>
                </c:pt>
                <c:pt idx="54310">
                  <c:v>0.98169583000000005</c:v>
                </c:pt>
                <c:pt idx="54311">
                  <c:v>0.98936049999999998</c:v>
                </c:pt>
                <c:pt idx="54312">
                  <c:v>1.0001849</c:v>
                </c:pt>
                <c:pt idx="54313">
                  <c:v>1.0006877999999999</c:v>
                </c:pt>
                <c:pt idx="54314">
                  <c:v>0.99287015000000001</c:v>
                </c:pt>
                <c:pt idx="54315">
                  <c:v>0.99982435000000003</c:v>
                </c:pt>
                <c:pt idx="54316">
                  <c:v>0.79005099999999995</c:v>
                </c:pt>
                <c:pt idx="54317">
                  <c:v>0.98971540000000002</c:v>
                </c:pt>
                <c:pt idx="54318">
                  <c:v>0.98997840000000004</c:v>
                </c:pt>
                <c:pt idx="54319">
                  <c:v>0.98850210000000005</c:v>
                </c:pt>
                <c:pt idx="54320">
                  <c:v>1.0008345000000001</c:v>
                </c:pt>
                <c:pt idx="54321">
                  <c:v>0.99928623000000005</c:v>
                </c:pt>
                <c:pt idx="54322">
                  <c:v>1.0004233</c:v>
                </c:pt>
                <c:pt idx="54323">
                  <c:v>0.97196877000000004</c:v>
                </c:pt>
                <c:pt idx="54324">
                  <c:v>1.0003763000000001</c:v>
                </c:pt>
                <c:pt idx="54325">
                  <c:v>1.0031964</c:v>
                </c:pt>
                <c:pt idx="54326">
                  <c:v>1.0006907</c:v>
                </c:pt>
                <c:pt idx="54327">
                  <c:v>1.0029535999999999</c:v>
                </c:pt>
                <c:pt idx="54328">
                  <c:v>0.98704535000000004</c:v>
                </c:pt>
                <c:pt idx="54329">
                  <c:v>0.99719570000000002</c:v>
                </c:pt>
                <c:pt idx="54330">
                  <c:v>1.0013673000000001</c:v>
                </c:pt>
                <c:pt idx="54331">
                  <c:v>0.98284422999999999</c:v>
                </c:pt>
                <c:pt idx="54332">
                  <c:v>0.99969450000000004</c:v>
                </c:pt>
                <c:pt idx="54333">
                  <c:v>0.99524599999999996</c:v>
                </c:pt>
                <c:pt idx="54334">
                  <c:v>1.0006870000000001</c:v>
                </c:pt>
                <c:pt idx="54335">
                  <c:v>1.0009291</c:v>
                </c:pt>
                <c:pt idx="54336">
                  <c:v>0.99282029999999999</c:v>
                </c:pt>
                <c:pt idx="54337">
                  <c:v>0.96845996000000001</c:v>
                </c:pt>
                <c:pt idx="54338">
                  <c:v>0.96002330000000002</c:v>
                </c:pt>
                <c:pt idx="54339">
                  <c:v>0.99851036000000004</c:v>
                </c:pt>
                <c:pt idx="54340">
                  <c:v>0.99987625999999996</c:v>
                </c:pt>
                <c:pt idx="54341">
                  <c:v>1.0019252000000001</c:v>
                </c:pt>
                <c:pt idx="54342">
                  <c:v>0.99075270000000004</c:v>
                </c:pt>
                <c:pt idx="54343">
                  <c:v>0.99959326000000004</c:v>
                </c:pt>
                <c:pt idx="54344">
                  <c:v>0.99363959999999996</c:v>
                </c:pt>
                <c:pt idx="54345">
                  <c:v>0.99418660000000003</c:v>
                </c:pt>
                <c:pt idx="54346">
                  <c:v>0.98811525</c:v>
                </c:pt>
                <c:pt idx="54347">
                  <c:v>0.99913430000000003</c:v>
                </c:pt>
                <c:pt idx="54348">
                  <c:v>0.99290650000000003</c:v>
                </c:pt>
                <c:pt idx="54349">
                  <c:v>0.99345550000000005</c:v>
                </c:pt>
                <c:pt idx="54350">
                  <c:v>0.9844193</c:v>
                </c:pt>
                <c:pt idx="54351">
                  <c:v>0.99283235999999997</c:v>
                </c:pt>
                <c:pt idx="54352">
                  <c:v>0.99096406000000004</c:v>
                </c:pt>
                <c:pt idx="54353">
                  <c:v>1.0034301000000001</c:v>
                </c:pt>
                <c:pt idx="54354">
                  <c:v>0.99885559999999995</c:v>
                </c:pt>
                <c:pt idx="54355">
                  <c:v>0.97995615000000003</c:v>
                </c:pt>
                <c:pt idx="54356">
                  <c:v>1.0002358</c:v>
                </c:pt>
                <c:pt idx="54357">
                  <c:v>0.99994766999999996</c:v>
                </c:pt>
                <c:pt idx="54358">
                  <c:v>0.97801596000000002</c:v>
                </c:pt>
                <c:pt idx="54359">
                  <c:v>0.98487084999999996</c:v>
                </c:pt>
                <c:pt idx="54360">
                  <c:v>0.99042229999999998</c:v>
                </c:pt>
                <c:pt idx="54361">
                  <c:v>1.0012728</c:v>
                </c:pt>
                <c:pt idx="54362">
                  <c:v>1.0009086</c:v>
                </c:pt>
                <c:pt idx="54363">
                  <c:v>0.99500465000000005</c:v>
                </c:pt>
                <c:pt idx="54364">
                  <c:v>0.99716126999999999</c:v>
                </c:pt>
                <c:pt idx="54365">
                  <c:v>0.97534852999999999</c:v>
                </c:pt>
                <c:pt idx="54366">
                  <c:v>0.99720719999999996</c:v>
                </c:pt>
                <c:pt idx="54367">
                  <c:v>0.99017449999999996</c:v>
                </c:pt>
                <c:pt idx="54368">
                  <c:v>1.0006136000000001</c:v>
                </c:pt>
                <c:pt idx="54369">
                  <c:v>0.97584550000000003</c:v>
                </c:pt>
                <c:pt idx="54370">
                  <c:v>1.0003507</c:v>
                </c:pt>
                <c:pt idx="54371">
                  <c:v>1.0022348999999999</c:v>
                </c:pt>
                <c:pt idx="54372">
                  <c:v>0.99531890000000001</c:v>
                </c:pt>
                <c:pt idx="54373">
                  <c:v>0.99520313999999999</c:v>
                </c:pt>
                <c:pt idx="54374">
                  <c:v>0.99107230000000002</c:v>
                </c:pt>
                <c:pt idx="54375">
                  <c:v>1.0012791000000001</c:v>
                </c:pt>
                <c:pt idx="54376">
                  <c:v>0.96803945000000002</c:v>
                </c:pt>
                <c:pt idx="54377">
                  <c:v>1.0018506</c:v>
                </c:pt>
                <c:pt idx="54378">
                  <c:v>0.99722533999999996</c:v>
                </c:pt>
                <c:pt idx="54379">
                  <c:v>0.97555879999999995</c:v>
                </c:pt>
                <c:pt idx="54380">
                  <c:v>1.0000167</c:v>
                </c:pt>
                <c:pt idx="54381">
                  <c:v>1.0018042</c:v>
                </c:pt>
                <c:pt idx="54382">
                  <c:v>0.99657050000000003</c:v>
                </c:pt>
                <c:pt idx="54383">
                  <c:v>0.98398094999999997</c:v>
                </c:pt>
                <c:pt idx="54384">
                  <c:v>0.98707073999999995</c:v>
                </c:pt>
                <c:pt idx="54385">
                  <c:v>1.0010082</c:v>
                </c:pt>
                <c:pt idx="54386">
                  <c:v>0.98316926000000004</c:v>
                </c:pt>
                <c:pt idx="54387">
                  <c:v>0.98175599999999996</c:v>
                </c:pt>
                <c:pt idx="54388">
                  <c:v>1.000929</c:v>
                </c:pt>
                <c:pt idx="54389">
                  <c:v>0.99635834000000001</c:v>
                </c:pt>
                <c:pt idx="54390">
                  <c:v>0.98396030000000001</c:v>
                </c:pt>
                <c:pt idx="54391">
                  <c:v>1.0039670000000001</c:v>
                </c:pt>
                <c:pt idx="54392">
                  <c:v>1.0026474000000001</c:v>
                </c:pt>
                <c:pt idx="54393">
                  <c:v>0.99833225999999997</c:v>
                </c:pt>
                <c:pt idx="54394">
                  <c:v>0.99606143999999996</c:v>
                </c:pt>
                <c:pt idx="54395">
                  <c:v>0.99751705000000002</c:v>
                </c:pt>
                <c:pt idx="54396">
                  <c:v>0.99495409999999995</c:v>
                </c:pt>
                <c:pt idx="54397">
                  <c:v>0.99991392999999995</c:v>
                </c:pt>
                <c:pt idx="54398">
                  <c:v>0.9764062</c:v>
                </c:pt>
                <c:pt idx="54399">
                  <c:v>0.99970079999999995</c:v>
                </c:pt>
                <c:pt idx="54400">
                  <c:v>0.99994070000000002</c:v>
                </c:pt>
                <c:pt idx="54401">
                  <c:v>0.99277543999999995</c:v>
                </c:pt>
                <c:pt idx="54402">
                  <c:v>1.0010948</c:v>
                </c:pt>
                <c:pt idx="54403">
                  <c:v>0.99780064999999996</c:v>
                </c:pt>
                <c:pt idx="54404">
                  <c:v>0.98008729999999999</c:v>
                </c:pt>
                <c:pt idx="54405">
                  <c:v>0.99926820000000005</c:v>
                </c:pt>
                <c:pt idx="54406">
                  <c:v>0.98867464000000005</c:v>
                </c:pt>
                <c:pt idx="54407">
                  <c:v>0.98537490000000005</c:v>
                </c:pt>
                <c:pt idx="54408">
                  <c:v>1.0002891</c:v>
                </c:pt>
                <c:pt idx="54409">
                  <c:v>0.98668056999999998</c:v>
                </c:pt>
                <c:pt idx="54410">
                  <c:v>0.9855294</c:v>
                </c:pt>
                <c:pt idx="54411">
                  <c:v>1.0023032000000001</c:v>
                </c:pt>
                <c:pt idx="54412">
                  <c:v>1.0005085</c:v>
                </c:pt>
                <c:pt idx="54413">
                  <c:v>1.0016468000000001</c:v>
                </c:pt>
                <c:pt idx="54414">
                  <c:v>0.99571759999999998</c:v>
                </c:pt>
                <c:pt idx="54415">
                  <c:v>0.99993339999999997</c:v>
                </c:pt>
                <c:pt idx="54416">
                  <c:v>0.99343013999999996</c:v>
                </c:pt>
                <c:pt idx="54417">
                  <c:v>0.99986370000000002</c:v>
                </c:pt>
                <c:pt idx="54418">
                  <c:v>0.98683167000000005</c:v>
                </c:pt>
                <c:pt idx="54419">
                  <c:v>0.98902862999999996</c:v>
                </c:pt>
                <c:pt idx="54420">
                  <c:v>0.99214279999999999</c:v>
                </c:pt>
                <c:pt idx="54421">
                  <c:v>0.99582749999999998</c:v>
                </c:pt>
                <c:pt idx="54422">
                  <c:v>0.99706119999999998</c:v>
                </c:pt>
                <c:pt idx="54423">
                  <c:v>0.98501503000000001</c:v>
                </c:pt>
                <c:pt idx="54424">
                  <c:v>0.99681394999999995</c:v>
                </c:pt>
                <c:pt idx="54425">
                  <c:v>1.0004090000000001</c:v>
                </c:pt>
                <c:pt idx="54426">
                  <c:v>0.99377479999999996</c:v>
                </c:pt>
                <c:pt idx="54427">
                  <c:v>0.98916199999999999</c:v>
                </c:pt>
                <c:pt idx="54428">
                  <c:v>0.93850166000000002</c:v>
                </c:pt>
                <c:pt idx="54429">
                  <c:v>0.99963175999999998</c:v>
                </c:pt>
                <c:pt idx="54430">
                  <c:v>0.99634860000000003</c:v>
                </c:pt>
                <c:pt idx="54431">
                  <c:v>0.99582135999999999</c:v>
                </c:pt>
                <c:pt idx="54432">
                  <c:v>0.98087519999999995</c:v>
                </c:pt>
                <c:pt idx="54433">
                  <c:v>0.99127156000000005</c:v>
                </c:pt>
                <c:pt idx="54434">
                  <c:v>0.99979169999999995</c:v>
                </c:pt>
                <c:pt idx="54435">
                  <c:v>0.99426099999999995</c:v>
                </c:pt>
                <c:pt idx="54436">
                  <c:v>0.99700129999999998</c:v>
                </c:pt>
                <c:pt idx="54437">
                  <c:v>1.0004090000000001</c:v>
                </c:pt>
                <c:pt idx="54438">
                  <c:v>1.0010836000000001</c:v>
                </c:pt>
                <c:pt idx="54439">
                  <c:v>0.96633994999999995</c:v>
                </c:pt>
                <c:pt idx="54440">
                  <c:v>0.99980044000000001</c:v>
                </c:pt>
                <c:pt idx="54441">
                  <c:v>0.95751399999999998</c:v>
                </c:pt>
                <c:pt idx="54442">
                  <c:v>1.0011512</c:v>
                </c:pt>
                <c:pt idx="54443">
                  <c:v>0.99116146999999999</c:v>
                </c:pt>
                <c:pt idx="54444">
                  <c:v>0.99998355000000005</c:v>
                </c:pt>
                <c:pt idx="54445">
                  <c:v>0.99617577000000002</c:v>
                </c:pt>
                <c:pt idx="54446">
                  <c:v>0.98646069999999997</c:v>
                </c:pt>
                <c:pt idx="54447">
                  <c:v>0.99305933999999996</c:v>
                </c:pt>
                <c:pt idx="54448">
                  <c:v>0.99278754000000002</c:v>
                </c:pt>
                <c:pt idx="54449">
                  <c:v>0.99846869999999999</c:v>
                </c:pt>
                <c:pt idx="54450">
                  <c:v>1.0007794000000001</c:v>
                </c:pt>
                <c:pt idx="54451">
                  <c:v>1.0010494000000001</c:v>
                </c:pt>
                <c:pt idx="54452">
                  <c:v>1.0021987000000001</c:v>
                </c:pt>
                <c:pt idx="54453">
                  <c:v>0.97702990000000001</c:v>
                </c:pt>
                <c:pt idx="54454">
                  <c:v>0.75500540000000005</c:v>
                </c:pt>
                <c:pt idx="54455">
                  <c:v>1.0055616000000001</c:v>
                </c:pt>
                <c:pt idx="54456">
                  <c:v>0.98259609999999997</c:v>
                </c:pt>
                <c:pt idx="54457">
                  <c:v>0.98473259999999996</c:v>
                </c:pt>
                <c:pt idx="54458">
                  <c:v>1.0028600000000001</c:v>
                </c:pt>
                <c:pt idx="54459">
                  <c:v>1.0029022000000001</c:v>
                </c:pt>
                <c:pt idx="54460">
                  <c:v>1.0003852</c:v>
                </c:pt>
                <c:pt idx="54461">
                  <c:v>0.99983155999999995</c:v>
                </c:pt>
                <c:pt idx="54462">
                  <c:v>0.97143877000000001</c:v>
                </c:pt>
                <c:pt idx="54463">
                  <c:v>0.98378429999999994</c:v>
                </c:pt>
                <c:pt idx="54464">
                  <c:v>0.96765285999999995</c:v>
                </c:pt>
                <c:pt idx="54465">
                  <c:v>1.0004202</c:v>
                </c:pt>
                <c:pt idx="54466">
                  <c:v>1.0002854000000001</c:v>
                </c:pt>
                <c:pt idx="54467">
                  <c:v>0.99296563999999998</c:v>
                </c:pt>
                <c:pt idx="54468">
                  <c:v>1.0001807</c:v>
                </c:pt>
                <c:pt idx="54469">
                  <c:v>1.0011421</c:v>
                </c:pt>
                <c:pt idx="54470">
                  <c:v>1.0032258000000001</c:v>
                </c:pt>
                <c:pt idx="54471">
                  <c:v>0.9808791</c:v>
                </c:pt>
                <c:pt idx="54472">
                  <c:v>0.99963175999999998</c:v>
                </c:pt>
                <c:pt idx="54473">
                  <c:v>1.0003850000000001</c:v>
                </c:pt>
                <c:pt idx="54474">
                  <c:v>0.98624736000000002</c:v>
                </c:pt>
                <c:pt idx="54475">
                  <c:v>0.99794424000000004</c:v>
                </c:pt>
                <c:pt idx="54476">
                  <c:v>0.97528773999999996</c:v>
                </c:pt>
                <c:pt idx="54477">
                  <c:v>0.97517690000000001</c:v>
                </c:pt>
                <c:pt idx="54478">
                  <c:v>1.0023065</c:v>
                </c:pt>
                <c:pt idx="54479">
                  <c:v>0.98257123999999996</c:v>
                </c:pt>
                <c:pt idx="54480">
                  <c:v>0.99730116000000002</c:v>
                </c:pt>
                <c:pt idx="54481">
                  <c:v>0.98231869999999999</c:v>
                </c:pt>
                <c:pt idx="54482">
                  <c:v>1.0000699</c:v>
                </c:pt>
                <c:pt idx="54483">
                  <c:v>0.99517155000000002</c:v>
                </c:pt>
                <c:pt idx="54484">
                  <c:v>0.96857110000000002</c:v>
                </c:pt>
                <c:pt idx="54485">
                  <c:v>0.99780374999999999</c:v>
                </c:pt>
                <c:pt idx="54486">
                  <c:v>0.99685440000000003</c:v>
                </c:pt>
                <c:pt idx="54487">
                  <c:v>0.98161969999999998</c:v>
                </c:pt>
                <c:pt idx="54488">
                  <c:v>1.0007044</c:v>
                </c:pt>
                <c:pt idx="54489">
                  <c:v>0.99789360000000005</c:v>
                </c:pt>
                <c:pt idx="54490">
                  <c:v>0.99789570000000005</c:v>
                </c:pt>
                <c:pt idx="54491">
                  <c:v>0.99644540000000004</c:v>
                </c:pt>
                <c:pt idx="54492">
                  <c:v>0.97971450000000004</c:v>
                </c:pt>
                <c:pt idx="54493">
                  <c:v>0.98449206</c:v>
                </c:pt>
                <c:pt idx="54494">
                  <c:v>0.98088956000000005</c:v>
                </c:pt>
                <c:pt idx="54495">
                  <c:v>0.95029395999999999</c:v>
                </c:pt>
                <c:pt idx="54496">
                  <c:v>0.99043190000000003</c:v>
                </c:pt>
                <c:pt idx="54497">
                  <c:v>1.0007307999999999</c:v>
                </c:pt>
                <c:pt idx="54498">
                  <c:v>0.99810270000000001</c:v>
                </c:pt>
                <c:pt idx="54499">
                  <c:v>0.99326449999999999</c:v>
                </c:pt>
                <c:pt idx="54500">
                  <c:v>0.99962799999999996</c:v>
                </c:pt>
                <c:pt idx="54501">
                  <c:v>0.99896883999999997</c:v>
                </c:pt>
                <c:pt idx="54502">
                  <c:v>0.99723594999999998</c:v>
                </c:pt>
                <c:pt idx="54503">
                  <c:v>0.98927430000000005</c:v>
                </c:pt>
                <c:pt idx="54504">
                  <c:v>0.98911625000000003</c:v>
                </c:pt>
                <c:pt idx="54505">
                  <c:v>0.98532604999999995</c:v>
                </c:pt>
                <c:pt idx="54506">
                  <c:v>0.99762076</c:v>
                </c:pt>
                <c:pt idx="54507">
                  <c:v>0.99554670000000001</c:v>
                </c:pt>
                <c:pt idx="54508">
                  <c:v>1.0005617</c:v>
                </c:pt>
                <c:pt idx="54509">
                  <c:v>1.0021386999999999</c:v>
                </c:pt>
                <c:pt idx="54510">
                  <c:v>0.99614879999999995</c:v>
                </c:pt>
                <c:pt idx="54511">
                  <c:v>0.99936557000000004</c:v>
                </c:pt>
                <c:pt idx="54512">
                  <c:v>1.0007689</c:v>
                </c:pt>
                <c:pt idx="54513">
                  <c:v>0.99817420000000001</c:v>
                </c:pt>
                <c:pt idx="54514">
                  <c:v>0.99627770000000004</c:v>
                </c:pt>
                <c:pt idx="54515">
                  <c:v>0.99657150000000005</c:v>
                </c:pt>
                <c:pt idx="54516">
                  <c:v>1.0015145999999999</c:v>
                </c:pt>
                <c:pt idx="54517">
                  <c:v>0.98804460000000005</c:v>
                </c:pt>
                <c:pt idx="54518">
                  <c:v>0.99864439999999999</c:v>
                </c:pt>
                <c:pt idx="54519">
                  <c:v>1.0007254000000001</c:v>
                </c:pt>
                <c:pt idx="54520">
                  <c:v>1.0006489000000001</c:v>
                </c:pt>
                <c:pt idx="54521">
                  <c:v>0.99819844999999996</c:v>
                </c:pt>
                <c:pt idx="54522">
                  <c:v>0.99099444999999997</c:v>
                </c:pt>
                <c:pt idx="54523">
                  <c:v>0.98328009999999999</c:v>
                </c:pt>
                <c:pt idx="54524">
                  <c:v>0.99680877000000001</c:v>
                </c:pt>
                <c:pt idx="54525">
                  <c:v>0.99673604999999998</c:v>
                </c:pt>
                <c:pt idx="54526">
                  <c:v>0.95545639999999998</c:v>
                </c:pt>
                <c:pt idx="54527">
                  <c:v>0.99966323000000001</c:v>
                </c:pt>
                <c:pt idx="54528">
                  <c:v>1.0002028999999999</c:v>
                </c:pt>
                <c:pt idx="54529">
                  <c:v>0.99415790000000004</c:v>
                </c:pt>
                <c:pt idx="54530">
                  <c:v>0.99971807000000001</c:v>
                </c:pt>
                <c:pt idx="54531">
                  <c:v>0.99924064000000001</c:v>
                </c:pt>
                <c:pt idx="54532">
                  <c:v>0.98664890000000005</c:v>
                </c:pt>
                <c:pt idx="54533">
                  <c:v>0.99980676000000002</c:v>
                </c:pt>
                <c:pt idx="54534">
                  <c:v>0.99280226000000005</c:v>
                </c:pt>
                <c:pt idx="54535">
                  <c:v>0.99362280000000003</c:v>
                </c:pt>
                <c:pt idx="54536">
                  <c:v>0.99961566999999996</c:v>
                </c:pt>
                <c:pt idx="54537">
                  <c:v>1.0009725</c:v>
                </c:pt>
                <c:pt idx="54538">
                  <c:v>0.99688876000000004</c:v>
                </c:pt>
                <c:pt idx="54539">
                  <c:v>0.93756074</c:v>
                </c:pt>
                <c:pt idx="54540">
                  <c:v>1.0001793999999999</c:v>
                </c:pt>
                <c:pt idx="54541">
                  <c:v>1.0006564</c:v>
                </c:pt>
                <c:pt idx="54542">
                  <c:v>1.0001842999999999</c:v>
                </c:pt>
                <c:pt idx="54543">
                  <c:v>0.94775723999999995</c:v>
                </c:pt>
                <c:pt idx="54544">
                  <c:v>0.99884189999999995</c:v>
                </c:pt>
                <c:pt idx="54545">
                  <c:v>0.99268097</c:v>
                </c:pt>
                <c:pt idx="54546">
                  <c:v>0.99367033999999999</c:v>
                </c:pt>
                <c:pt idx="54547">
                  <c:v>0.99344670000000002</c:v>
                </c:pt>
                <c:pt idx="54548">
                  <c:v>0.99804145</c:v>
                </c:pt>
                <c:pt idx="54549">
                  <c:v>0.98044509999999996</c:v>
                </c:pt>
                <c:pt idx="54550">
                  <c:v>0.99824696999999996</c:v>
                </c:pt>
                <c:pt idx="54551">
                  <c:v>0.95109164999999996</c:v>
                </c:pt>
                <c:pt idx="54552">
                  <c:v>0.99953599999999998</c:v>
                </c:pt>
                <c:pt idx="54553">
                  <c:v>1.0017326</c:v>
                </c:pt>
                <c:pt idx="54554">
                  <c:v>0.99942909999999996</c:v>
                </c:pt>
                <c:pt idx="54555">
                  <c:v>0.99943599999999999</c:v>
                </c:pt>
                <c:pt idx="54556">
                  <c:v>0.99353009999999997</c:v>
                </c:pt>
                <c:pt idx="54557">
                  <c:v>0.99603885000000003</c:v>
                </c:pt>
                <c:pt idx="54558">
                  <c:v>1.0002173999999999</c:v>
                </c:pt>
                <c:pt idx="54559">
                  <c:v>0.99853550000000002</c:v>
                </c:pt>
                <c:pt idx="54560">
                  <c:v>0.98021287000000001</c:v>
                </c:pt>
                <c:pt idx="54561">
                  <c:v>0.99968749999999995</c:v>
                </c:pt>
                <c:pt idx="54562">
                  <c:v>0.99828726000000001</c:v>
                </c:pt>
                <c:pt idx="54563">
                  <c:v>0.98589150000000003</c:v>
                </c:pt>
                <c:pt idx="54564">
                  <c:v>0.97571280000000005</c:v>
                </c:pt>
                <c:pt idx="54565">
                  <c:v>1.000928</c:v>
                </c:pt>
                <c:pt idx="54566">
                  <c:v>0.99622639999999996</c:v>
                </c:pt>
                <c:pt idx="54567">
                  <c:v>0.99323547000000001</c:v>
                </c:pt>
                <c:pt idx="54568">
                  <c:v>0.98894243999999998</c:v>
                </c:pt>
                <c:pt idx="54569">
                  <c:v>1.0004660999999999</c:v>
                </c:pt>
                <c:pt idx="54570">
                  <c:v>1.0003728000000001</c:v>
                </c:pt>
                <c:pt idx="54571">
                  <c:v>0.99171399999999998</c:v>
                </c:pt>
                <c:pt idx="54572">
                  <c:v>0.98487407000000005</c:v>
                </c:pt>
                <c:pt idx="54573">
                  <c:v>0.9994885</c:v>
                </c:pt>
                <c:pt idx="54574">
                  <c:v>0.96903410000000001</c:v>
                </c:pt>
                <c:pt idx="54575">
                  <c:v>1.0014297999999999</c:v>
                </c:pt>
                <c:pt idx="54576">
                  <c:v>1.0036689000000001</c:v>
                </c:pt>
                <c:pt idx="54577">
                  <c:v>0.98024654</c:v>
                </c:pt>
                <c:pt idx="54578">
                  <c:v>0.99813724000000004</c:v>
                </c:pt>
                <c:pt idx="54579">
                  <c:v>0.99463457</c:v>
                </c:pt>
                <c:pt idx="54580">
                  <c:v>1.0005834</c:v>
                </c:pt>
                <c:pt idx="54581">
                  <c:v>0.99974065999999995</c:v>
                </c:pt>
                <c:pt idx="54582">
                  <c:v>0.99839420000000001</c:v>
                </c:pt>
                <c:pt idx="54583">
                  <c:v>0.97091459999999996</c:v>
                </c:pt>
                <c:pt idx="54584">
                  <c:v>0.99233899999999997</c:v>
                </c:pt>
                <c:pt idx="54585">
                  <c:v>0.98958230000000003</c:v>
                </c:pt>
                <c:pt idx="54586">
                  <c:v>0.99869640000000004</c:v>
                </c:pt>
                <c:pt idx="54587">
                  <c:v>0.99091459999999998</c:v>
                </c:pt>
                <c:pt idx="54588">
                  <c:v>0.99976735999999999</c:v>
                </c:pt>
                <c:pt idx="54589">
                  <c:v>0.99872530000000004</c:v>
                </c:pt>
                <c:pt idx="54590">
                  <c:v>0.99654304999999999</c:v>
                </c:pt>
                <c:pt idx="54591">
                  <c:v>0.98997897000000001</c:v>
                </c:pt>
                <c:pt idx="54592">
                  <c:v>0.98929864000000001</c:v>
                </c:pt>
                <c:pt idx="54593">
                  <c:v>0.99214685000000002</c:v>
                </c:pt>
                <c:pt idx="54594">
                  <c:v>0.97925249999999997</c:v>
                </c:pt>
                <c:pt idx="54595">
                  <c:v>0.97819405999999998</c:v>
                </c:pt>
                <c:pt idx="54596">
                  <c:v>0.98689720000000003</c:v>
                </c:pt>
                <c:pt idx="54597">
                  <c:v>0.97445183999999996</c:v>
                </c:pt>
                <c:pt idx="54598">
                  <c:v>1.0012728</c:v>
                </c:pt>
                <c:pt idx="54599">
                  <c:v>0.99597614999999995</c:v>
                </c:pt>
                <c:pt idx="54600">
                  <c:v>1.0003759000000001</c:v>
                </c:pt>
                <c:pt idx="54601">
                  <c:v>0.99951389999999996</c:v>
                </c:pt>
                <c:pt idx="54602">
                  <c:v>0.97489804000000002</c:v>
                </c:pt>
                <c:pt idx="54603">
                  <c:v>1.0014278999999999</c:v>
                </c:pt>
                <c:pt idx="54604">
                  <c:v>1.0010357000000001</c:v>
                </c:pt>
                <c:pt idx="54605">
                  <c:v>0.99414080000000005</c:v>
                </c:pt>
                <c:pt idx="54606">
                  <c:v>0.99015030000000004</c:v>
                </c:pt>
                <c:pt idx="54607">
                  <c:v>1.0019735999999999</c:v>
                </c:pt>
                <c:pt idx="54608">
                  <c:v>1.0010429999999999</c:v>
                </c:pt>
                <c:pt idx="54609">
                  <c:v>0.96575403000000004</c:v>
                </c:pt>
                <c:pt idx="54610">
                  <c:v>0.98987530000000001</c:v>
                </c:pt>
                <c:pt idx="54611">
                  <c:v>0.93842124999999998</c:v>
                </c:pt>
                <c:pt idx="54612">
                  <c:v>1.0030497</c:v>
                </c:pt>
                <c:pt idx="54613">
                  <c:v>0.93688079999999996</c:v>
                </c:pt>
                <c:pt idx="54614">
                  <c:v>0.99074220000000002</c:v>
                </c:pt>
                <c:pt idx="54615">
                  <c:v>0.99718510000000005</c:v>
                </c:pt>
                <c:pt idx="54616">
                  <c:v>0.96618766</c:v>
                </c:pt>
                <c:pt idx="54617">
                  <c:v>0.98642342999999999</c:v>
                </c:pt>
                <c:pt idx="54618">
                  <c:v>0.99620280000000005</c:v>
                </c:pt>
                <c:pt idx="54619">
                  <c:v>1.0000882</c:v>
                </c:pt>
                <c:pt idx="54620">
                  <c:v>1.000648</c:v>
                </c:pt>
                <c:pt idx="54621">
                  <c:v>0.99172000000000005</c:v>
                </c:pt>
                <c:pt idx="54622">
                  <c:v>0.98464333999999998</c:v>
                </c:pt>
                <c:pt idx="54623">
                  <c:v>0.97842556000000003</c:v>
                </c:pt>
                <c:pt idx="54624">
                  <c:v>1.0014495999999999</c:v>
                </c:pt>
                <c:pt idx="54625">
                  <c:v>0.99943846000000003</c:v>
                </c:pt>
                <c:pt idx="54626">
                  <c:v>0.97705185000000006</c:v>
                </c:pt>
                <c:pt idx="54627">
                  <c:v>0.9071825</c:v>
                </c:pt>
                <c:pt idx="54628">
                  <c:v>0.98305105999999998</c:v>
                </c:pt>
                <c:pt idx="54629">
                  <c:v>0.98156213999999997</c:v>
                </c:pt>
                <c:pt idx="54630">
                  <c:v>0.99606746000000002</c:v>
                </c:pt>
                <c:pt idx="54631">
                  <c:v>0.99813839999999998</c:v>
                </c:pt>
                <c:pt idx="54632">
                  <c:v>1.0009903</c:v>
                </c:pt>
                <c:pt idx="54633">
                  <c:v>0.99129193999999998</c:v>
                </c:pt>
                <c:pt idx="54634">
                  <c:v>0.99746659999999998</c:v>
                </c:pt>
                <c:pt idx="54635">
                  <c:v>1.0010892</c:v>
                </c:pt>
                <c:pt idx="54636">
                  <c:v>0.99974626</c:v>
                </c:pt>
                <c:pt idx="54637">
                  <c:v>0.98190325000000001</c:v>
                </c:pt>
                <c:pt idx="54638">
                  <c:v>0.97026000000000001</c:v>
                </c:pt>
                <c:pt idx="54639">
                  <c:v>1.0008189999999999</c:v>
                </c:pt>
                <c:pt idx="54640">
                  <c:v>0.99277269999999995</c:v>
                </c:pt>
                <c:pt idx="54641">
                  <c:v>0.99933629999999996</c:v>
                </c:pt>
                <c:pt idx="54642">
                  <c:v>0.99867516999999995</c:v>
                </c:pt>
                <c:pt idx="54643">
                  <c:v>0.95677749999999995</c:v>
                </c:pt>
                <c:pt idx="54644">
                  <c:v>0.96613780000000005</c:v>
                </c:pt>
                <c:pt idx="54645">
                  <c:v>1.0005151999999999</c:v>
                </c:pt>
                <c:pt idx="54646">
                  <c:v>0.99856984999999998</c:v>
                </c:pt>
                <c:pt idx="54647">
                  <c:v>0.98347753000000004</c:v>
                </c:pt>
                <c:pt idx="54648">
                  <c:v>0.98580520000000005</c:v>
                </c:pt>
                <c:pt idx="54649">
                  <c:v>0.9913092</c:v>
                </c:pt>
                <c:pt idx="54650">
                  <c:v>0.99490149999999999</c:v>
                </c:pt>
                <c:pt idx="54651">
                  <c:v>0.96059090000000003</c:v>
                </c:pt>
                <c:pt idx="54652">
                  <c:v>0.98681664000000002</c:v>
                </c:pt>
                <c:pt idx="54653">
                  <c:v>0.99667320000000004</c:v>
                </c:pt>
                <c:pt idx="54654">
                  <c:v>0.98875599999999997</c:v>
                </c:pt>
                <c:pt idx="54655">
                  <c:v>1.0028242999999999</c:v>
                </c:pt>
                <c:pt idx="54656">
                  <c:v>1.0012650000000001</c:v>
                </c:pt>
                <c:pt idx="54657">
                  <c:v>1.0006052999999999</c:v>
                </c:pt>
                <c:pt idx="54658">
                  <c:v>0.98852119999999999</c:v>
                </c:pt>
                <c:pt idx="54659">
                  <c:v>0.99960333000000001</c:v>
                </c:pt>
                <c:pt idx="54660">
                  <c:v>0.99340839999999997</c:v>
                </c:pt>
                <c:pt idx="54661">
                  <c:v>0.99384419999999996</c:v>
                </c:pt>
                <c:pt idx="54662">
                  <c:v>1.0004090000000001</c:v>
                </c:pt>
                <c:pt idx="54663">
                  <c:v>1.0011285999999999</c:v>
                </c:pt>
                <c:pt idx="54664">
                  <c:v>0.98224752999999998</c:v>
                </c:pt>
                <c:pt idx="54665">
                  <c:v>0.98211809999999999</c:v>
                </c:pt>
                <c:pt idx="54666">
                  <c:v>1.0014187999999999</c:v>
                </c:pt>
                <c:pt idx="54667">
                  <c:v>1.0005491</c:v>
                </c:pt>
                <c:pt idx="54668">
                  <c:v>0.98799013999999996</c:v>
                </c:pt>
                <c:pt idx="54669">
                  <c:v>0.98898697000000002</c:v>
                </c:pt>
                <c:pt idx="54670">
                  <c:v>0.99716289999999996</c:v>
                </c:pt>
                <c:pt idx="54671">
                  <c:v>0.99872550000000004</c:v>
                </c:pt>
                <c:pt idx="54672">
                  <c:v>0.98255049999999999</c:v>
                </c:pt>
                <c:pt idx="54673">
                  <c:v>0.99823092999999996</c:v>
                </c:pt>
                <c:pt idx="54674">
                  <c:v>0.98509659999999999</c:v>
                </c:pt>
                <c:pt idx="54675">
                  <c:v>0.96510344999999997</c:v>
                </c:pt>
                <c:pt idx="54676">
                  <c:v>0.99973153999999997</c:v>
                </c:pt>
                <c:pt idx="54677">
                  <c:v>1.0029353000000001</c:v>
                </c:pt>
                <c:pt idx="54678">
                  <c:v>0.9999133</c:v>
                </c:pt>
                <c:pt idx="54679">
                  <c:v>0.98868257000000004</c:v>
                </c:pt>
                <c:pt idx="54680">
                  <c:v>0.99937670000000001</c:v>
                </c:pt>
                <c:pt idx="54681">
                  <c:v>0.98765784999999995</c:v>
                </c:pt>
                <c:pt idx="54682">
                  <c:v>1.000202</c:v>
                </c:pt>
                <c:pt idx="54683">
                  <c:v>1.0008101</c:v>
                </c:pt>
                <c:pt idx="54684">
                  <c:v>0.99884086999999999</c:v>
                </c:pt>
                <c:pt idx="54685">
                  <c:v>0.98337490000000005</c:v>
                </c:pt>
                <c:pt idx="54686">
                  <c:v>1.0010948</c:v>
                </c:pt>
                <c:pt idx="54687">
                  <c:v>0.97622620000000004</c:v>
                </c:pt>
                <c:pt idx="54688">
                  <c:v>0.98264819999999997</c:v>
                </c:pt>
                <c:pt idx="54689">
                  <c:v>0.99687230000000004</c:v>
                </c:pt>
                <c:pt idx="54690">
                  <c:v>0.99828415999999998</c:v>
                </c:pt>
                <c:pt idx="54691">
                  <c:v>0.99123320000000004</c:v>
                </c:pt>
                <c:pt idx="54692">
                  <c:v>1.0012093</c:v>
                </c:pt>
                <c:pt idx="54693">
                  <c:v>0.98766480000000001</c:v>
                </c:pt>
                <c:pt idx="54694">
                  <c:v>1.0004983999999999</c:v>
                </c:pt>
                <c:pt idx="54695">
                  <c:v>0.99378633000000005</c:v>
                </c:pt>
                <c:pt idx="54696">
                  <c:v>0.99297480000000005</c:v>
                </c:pt>
                <c:pt idx="54697">
                  <c:v>1.0007239999999999</c:v>
                </c:pt>
                <c:pt idx="54698">
                  <c:v>1.0013038000000001</c:v>
                </c:pt>
                <c:pt idx="54699">
                  <c:v>0.99523866000000005</c:v>
                </c:pt>
                <c:pt idx="54700">
                  <c:v>1.0014561</c:v>
                </c:pt>
                <c:pt idx="54701">
                  <c:v>0.99623240000000002</c:v>
                </c:pt>
                <c:pt idx="54702">
                  <c:v>0.97121299999999999</c:v>
                </c:pt>
                <c:pt idx="54703">
                  <c:v>0.97482139999999995</c:v>
                </c:pt>
                <c:pt idx="54704">
                  <c:v>0.99176249999999999</c:v>
                </c:pt>
                <c:pt idx="54705">
                  <c:v>0.99491954000000005</c:v>
                </c:pt>
                <c:pt idx="54706">
                  <c:v>0.99981710000000001</c:v>
                </c:pt>
                <c:pt idx="54707">
                  <c:v>0.99893003999999996</c:v>
                </c:pt>
                <c:pt idx="54708">
                  <c:v>1.0038273</c:v>
                </c:pt>
                <c:pt idx="54709">
                  <c:v>0.97610870000000005</c:v>
                </c:pt>
                <c:pt idx="54710">
                  <c:v>0.99223300000000003</c:v>
                </c:pt>
                <c:pt idx="54711">
                  <c:v>1.0030699999999999</c:v>
                </c:pt>
                <c:pt idx="54712">
                  <c:v>0.98609369999999996</c:v>
                </c:pt>
                <c:pt idx="54713">
                  <c:v>0.98679190000000006</c:v>
                </c:pt>
                <c:pt idx="54714">
                  <c:v>1.0002260000000001</c:v>
                </c:pt>
                <c:pt idx="54715">
                  <c:v>0.97279656000000003</c:v>
                </c:pt>
                <c:pt idx="54716">
                  <c:v>1.0007709</c:v>
                </c:pt>
                <c:pt idx="54717">
                  <c:v>0.99813810000000003</c:v>
                </c:pt>
                <c:pt idx="54718">
                  <c:v>0.99921304</c:v>
                </c:pt>
                <c:pt idx="54719">
                  <c:v>0.98956359999999999</c:v>
                </c:pt>
                <c:pt idx="54720">
                  <c:v>0.99423110000000003</c:v>
                </c:pt>
                <c:pt idx="54721">
                  <c:v>0.98319255999999999</c:v>
                </c:pt>
                <c:pt idx="54722">
                  <c:v>0.98557024999999998</c:v>
                </c:pt>
                <c:pt idx="54723">
                  <c:v>0.98746913999999997</c:v>
                </c:pt>
                <c:pt idx="54724">
                  <c:v>1.0005488</c:v>
                </c:pt>
                <c:pt idx="54725">
                  <c:v>0.92976979999999998</c:v>
                </c:pt>
                <c:pt idx="54726">
                  <c:v>0.96835309999999997</c:v>
                </c:pt>
                <c:pt idx="54727">
                  <c:v>0.99972970000000005</c:v>
                </c:pt>
                <c:pt idx="54728">
                  <c:v>0.97769784999999998</c:v>
                </c:pt>
                <c:pt idx="54729">
                  <c:v>1.0008809999999999</c:v>
                </c:pt>
                <c:pt idx="54730">
                  <c:v>0.99054169999999997</c:v>
                </c:pt>
                <c:pt idx="54731">
                  <c:v>0.98742205000000005</c:v>
                </c:pt>
                <c:pt idx="54732">
                  <c:v>1.0000230999999999</c:v>
                </c:pt>
                <c:pt idx="54733">
                  <c:v>0.99093986000000001</c:v>
                </c:pt>
                <c:pt idx="54734">
                  <c:v>0.98835384999999998</c:v>
                </c:pt>
                <c:pt idx="54735">
                  <c:v>0.95604897</c:v>
                </c:pt>
                <c:pt idx="54736">
                  <c:v>0.97050259999999999</c:v>
                </c:pt>
                <c:pt idx="54737">
                  <c:v>0.99970999999999999</c:v>
                </c:pt>
                <c:pt idx="54738">
                  <c:v>1.0055788999999999</c:v>
                </c:pt>
                <c:pt idx="54739">
                  <c:v>0.99877243999999998</c:v>
                </c:pt>
                <c:pt idx="54740">
                  <c:v>0.99216729999999997</c:v>
                </c:pt>
                <c:pt idx="54741">
                  <c:v>1.0000846000000001</c:v>
                </c:pt>
                <c:pt idx="54742">
                  <c:v>0.99930686000000002</c:v>
                </c:pt>
                <c:pt idx="54743">
                  <c:v>0.98495935999999995</c:v>
                </c:pt>
                <c:pt idx="54744">
                  <c:v>0.97894689999999995</c:v>
                </c:pt>
                <c:pt idx="54745">
                  <c:v>0.99866290000000002</c:v>
                </c:pt>
                <c:pt idx="54746">
                  <c:v>0.98940720000000004</c:v>
                </c:pt>
                <c:pt idx="54747">
                  <c:v>0.98848396999999999</c:v>
                </c:pt>
                <c:pt idx="54748">
                  <c:v>0.99944809999999995</c:v>
                </c:pt>
                <c:pt idx="54749">
                  <c:v>1.0015166</c:v>
                </c:pt>
                <c:pt idx="54750">
                  <c:v>0.97944719999999996</c:v>
                </c:pt>
                <c:pt idx="54751">
                  <c:v>0.99980444000000002</c:v>
                </c:pt>
                <c:pt idx="54752">
                  <c:v>0.99089930000000004</c:v>
                </c:pt>
                <c:pt idx="54753">
                  <c:v>0.99659660000000005</c:v>
                </c:pt>
                <c:pt idx="54754">
                  <c:v>0.96882140000000005</c:v>
                </c:pt>
                <c:pt idx="54755">
                  <c:v>0.99367565000000002</c:v>
                </c:pt>
                <c:pt idx="54756">
                  <c:v>0.99283080000000001</c:v>
                </c:pt>
                <c:pt idx="54757">
                  <c:v>1.0007991000000001</c:v>
                </c:pt>
                <c:pt idx="54758">
                  <c:v>1.0002298000000001</c:v>
                </c:pt>
                <c:pt idx="54759">
                  <c:v>1.0016524</c:v>
                </c:pt>
                <c:pt idx="54760">
                  <c:v>0.99773115000000001</c:v>
                </c:pt>
                <c:pt idx="54761">
                  <c:v>0.99557819999999997</c:v>
                </c:pt>
                <c:pt idx="54762">
                  <c:v>1.0003731</c:v>
                </c:pt>
                <c:pt idx="54763">
                  <c:v>0.98247589999999996</c:v>
                </c:pt>
                <c:pt idx="54764">
                  <c:v>0.99788129999999997</c:v>
                </c:pt>
                <c:pt idx="54765">
                  <c:v>1.0008402999999999</c:v>
                </c:pt>
                <c:pt idx="54766">
                  <c:v>0.99801340000000005</c:v>
                </c:pt>
                <c:pt idx="54767">
                  <c:v>0.99849149999999998</c:v>
                </c:pt>
                <c:pt idx="54768">
                  <c:v>0.99564874000000003</c:v>
                </c:pt>
                <c:pt idx="54769">
                  <c:v>0.997471</c:v>
                </c:pt>
                <c:pt idx="54770">
                  <c:v>0.99947613000000002</c:v>
                </c:pt>
                <c:pt idx="54771">
                  <c:v>0.99996240000000003</c:v>
                </c:pt>
                <c:pt idx="54772">
                  <c:v>1.0003861999999999</c:v>
                </c:pt>
                <c:pt idx="54773">
                  <c:v>0.99220496000000002</c:v>
                </c:pt>
                <c:pt idx="54774">
                  <c:v>0.99157550000000005</c:v>
                </c:pt>
                <c:pt idx="54775">
                  <c:v>0.9992453</c:v>
                </c:pt>
                <c:pt idx="54776">
                  <c:v>0.99496245000000005</c:v>
                </c:pt>
                <c:pt idx="54777">
                  <c:v>0.99886850000000005</c:v>
                </c:pt>
                <c:pt idx="54778">
                  <c:v>1.0009226</c:v>
                </c:pt>
                <c:pt idx="54779">
                  <c:v>1.0032951000000001</c:v>
                </c:pt>
                <c:pt idx="54780">
                  <c:v>0.99982435000000003</c:v>
                </c:pt>
                <c:pt idx="54781">
                  <c:v>0.99016905</c:v>
                </c:pt>
                <c:pt idx="54782">
                  <c:v>1.0007490999999999</c:v>
                </c:pt>
                <c:pt idx="54783">
                  <c:v>0.99051149999999999</c:v>
                </c:pt>
                <c:pt idx="54784">
                  <c:v>0.98565506999999997</c:v>
                </c:pt>
                <c:pt idx="54785">
                  <c:v>0.98231024</c:v>
                </c:pt>
                <c:pt idx="54786">
                  <c:v>0.99809999999999999</c:v>
                </c:pt>
                <c:pt idx="54787">
                  <c:v>0.97643400000000002</c:v>
                </c:pt>
                <c:pt idx="54788">
                  <c:v>1.0002865999999999</c:v>
                </c:pt>
                <c:pt idx="54789">
                  <c:v>1.0018127999999999</c:v>
                </c:pt>
                <c:pt idx="54790">
                  <c:v>0.98888624000000003</c:v>
                </c:pt>
                <c:pt idx="54791">
                  <c:v>1.0009172</c:v>
                </c:pt>
                <c:pt idx="54792">
                  <c:v>1.0006299999999999</c:v>
                </c:pt>
                <c:pt idx="54793">
                  <c:v>0.97728515000000005</c:v>
                </c:pt>
                <c:pt idx="54794">
                  <c:v>0.96140647000000001</c:v>
                </c:pt>
                <c:pt idx="54795">
                  <c:v>0.99999199999999999</c:v>
                </c:pt>
                <c:pt idx="54796">
                  <c:v>0.98322690000000001</c:v>
                </c:pt>
                <c:pt idx="54797">
                  <c:v>0.99776140000000002</c:v>
                </c:pt>
                <c:pt idx="54798">
                  <c:v>0.99801874000000002</c:v>
                </c:pt>
                <c:pt idx="54799">
                  <c:v>0.99759405999999995</c:v>
                </c:pt>
                <c:pt idx="54800">
                  <c:v>1.0013259999999999</c:v>
                </c:pt>
                <c:pt idx="54801">
                  <c:v>1.0001913</c:v>
                </c:pt>
                <c:pt idx="54802">
                  <c:v>0.99549699999999997</c:v>
                </c:pt>
                <c:pt idx="54803">
                  <c:v>0.99713529999999995</c:v>
                </c:pt>
                <c:pt idx="54804">
                  <c:v>1.0001225</c:v>
                </c:pt>
                <c:pt idx="54805">
                  <c:v>1.0013038000000001</c:v>
                </c:pt>
                <c:pt idx="54806">
                  <c:v>1.0022787</c:v>
                </c:pt>
                <c:pt idx="54807">
                  <c:v>0.99550974000000003</c:v>
                </c:pt>
                <c:pt idx="54808">
                  <c:v>0.99779249999999997</c:v>
                </c:pt>
                <c:pt idx="54809">
                  <c:v>0.97859644999999995</c:v>
                </c:pt>
                <c:pt idx="54810">
                  <c:v>0.99052180000000001</c:v>
                </c:pt>
                <c:pt idx="54811">
                  <c:v>0.99557620000000002</c:v>
                </c:pt>
                <c:pt idx="54812">
                  <c:v>0.99549880000000002</c:v>
                </c:pt>
                <c:pt idx="54813">
                  <c:v>0.98957634000000005</c:v>
                </c:pt>
                <c:pt idx="54814">
                  <c:v>1.0005691000000001</c:v>
                </c:pt>
                <c:pt idx="54815">
                  <c:v>0.98986629999999998</c:v>
                </c:pt>
                <c:pt idx="54816">
                  <c:v>1.0004953999999999</c:v>
                </c:pt>
                <c:pt idx="54817">
                  <c:v>0.99924429999999997</c:v>
                </c:pt>
                <c:pt idx="54818">
                  <c:v>0.99857222999999995</c:v>
                </c:pt>
                <c:pt idx="54819">
                  <c:v>0.9882242</c:v>
                </c:pt>
                <c:pt idx="54820">
                  <c:v>0.96865743000000004</c:v>
                </c:pt>
                <c:pt idx="54821">
                  <c:v>1.0005447000000001</c:v>
                </c:pt>
                <c:pt idx="54822">
                  <c:v>0.99142419999999998</c:v>
                </c:pt>
                <c:pt idx="54823">
                  <c:v>0.97023510000000002</c:v>
                </c:pt>
                <c:pt idx="54824">
                  <c:v>1.0004090000000001</c:v>
                </c:pt>
                <c:pt idx="54825">
                  <c:v>0.99917659999999997</c:v>
                </c:pt>
                <c:pt idx="54826">
                  <c:v>0.98038745000000005</c:v>
                </c:pt>
                <c:pt idx="54827">
                  <c:v>0.96820300000000004</c:v>
                </c:pt>
                <c:pt idx="54828">
                  <c:v>0.99959969999999998</c:v>
                </c:pt>
                <c:pt idx="54829">
                  <c:v>0.98138550000000002</c:v>
                </c:pt>
                <c:pt idx="54830">
                  <c:v>0.99916154000000001</c:v>
                </c:pt>
                <c:pt idx="54831">
                  <c:v>1.0007919999999999</c:v>
                </c:pt>
                <c:pt idx="54832">
                  <c:v>0.98796539999999999</c:v>
                </c:pt>
                <c:pt idx="54833">
                  <c:v>0.99892837000000001</c:v>
                </c:pt>
                <c:pt idx="54834">
                  <c:v>0.98877126000000004</c:v>
                </c:pt>
                <c:pt idx="54835">
                  <c:v>0.99420799999999998</c:v>
                </c:pt>
                <c:pt idx="54836">
                  <c:v>0.97882170000000002</c:v>
                </c:pt>
                <c:pt idx="54837">
                  <c:v>0.98208379999999995</c:v>
                </c:pt>
                <c:pt idx="54838">
                  <c:v>0.98612975999999997</c:v>
                </c:pt>
                <c:pt idx="54839">
                  <c:v>0.98724520000000004</c:v>
                </c:pt>
                <c:pt idx="54840">
                  <c:v>0.99948024999999996</c:v>
                </c:pt>
                <c:pt idx="54841">
                  <c:v>0.99947125000000003</c:v>
                </c:pt>
                <c:pt idx="54842">
                  <c:v>0.97739359999999997</c:v>
                </c:pt>
                <c:pt idx="54843">
                  <c:v>0.97779393000000003</c:v>
                </c:pt>
                <c:pt idx="54844">
                  <c:v>0.98775846</c:v>
                </c:pt>
                <c:pt idx="54845">
                  <c:v>1.0002648999999999</c:v>
                </c:pt>
                <c:pt idx="54846">
                  <c:v>1.0013272</c:v>
                </c:pt>
                <c:pt idx="54847">
                  <c:v>0.99515969999999998</c:v>
                </c:pt>
                <c:pt idx="54848">
                  <c:v>1.0002625000000001</c:v>
                </c:pt>
                <c:pt idx="54849">
                  <c:v>1.0009060000000001</c:v>
                </c:pt>
                <c:pt idx="54850">
                  <c:v>1.0009295</c:v>
                </c:pt>
                <c:pt idx="54851">
                  <c:v>0.99451785999999998</c:v>
                </c:pt>
                <c:pt idx="54852">
                  <c:v>0.99716400000000005</c:v>
                </c:pt>
                <c:pt idx="54853">
                  <c:v>0.99904910000000002</c:v>
                </c:pt>
                <c:pt idx="54854">
                  <c:v>0.99580323999999998</c:v>
                </c:pt>
                <c:pt idx="54855">
                  <c:v>0.99336579999999997</c:v>
                </c:pt>
                <c:pt idx="54856">
                  <c:v>0.97549200000000003</c:v>
                </c:pt>
                <c:pt idx="54857">
                  <c:v>0.99741626000000005</c:v>
                </c:pt>
                <c:pt idx="54858">
                  <c:v>1.0009003999999999</c:v>
                </c:pt>
                <c:pt idx="54859">
                  <c:v>1.0015166</c:v>
                </c:pt>
                <c:pt idx="54860">
                  <c:v>0.97165745000000003</c:v>
                </c:pt>
                <c:pt idx="54861">
                  <c:v>1.0031663</c:v>
                </c:pt>
                <c:pt idx="54862">
                  <c:v>1.0006409000000001</c:v>
                </c:pt>
                <c:pt idx="54863">
                  <c:v>0.99764079999999999</c:v>
                </c:pt>
                <c:pt idx="54864">
                  <c:v>0.99795339999999999</c:v>
                </c:pt>
                <c:pt idx="54865">
                  <c:v>0.99692786</c:v>
                </c:pt>
                <c:pt idx="54866">
                  <c:v>1.0015839</c:v>
                </c:pt>
                <c:pt idx="54867">
                  <c:v>0.96541642999999999</c:v>
                </c:pt>
                <c:pt idx="54868">
                  <c:v>0.99991039999999998</c:v>
                </c:pt>
                <c:pt idx="54869">
                  <c:v>0.99970079999999995</c:v>
                </c:pt>
                <c:pt idx="54870">
                  <c:v>1.0010908000000001</c:v>
                </c:pt>
                <c:pt idx="54871">
                  <c:v>0.98846184999999998</c:v>
                </c:pt>
                <c:pt idx="54872">
                  <c:v>0.99300533999999996</c:v>
                </c:pt>
                <c:pt idx="54873">
                  <c:v>1.0004455999999999</c:v>
                </c:pt>
                <c:pt idx="54874">
                  <c:v>1.0000557999999999</c:v>
                </c:pt>
                <c:pt idx="54875">
                  <c:v>1.0017155</c:v>
                </c:pt>
                <c:pt idx="54876">
                  <c:v>0.98258774999999998</c:v>
                </c:pt>
                <c:pt idx="54877">
                  <c:v>0.99115690000000001</c:v>
                </c:pt>
                <c:pt idx="54878">
                  <c:v>0.98635185000000003</c:v>
                </c:pt>
                <c:pt idx="54879">
                  <c:v>1.0028832999999999</c:v>
                </c:pt>
                <c:pt idx="54880">
                  <c:v>0.98964779999999997</c:v>
                </c:pt>
                <c:pt idx="54881">
                  <c:v>0.99913390000000002</c:v>
                </c:pt>
                <c:pt idx="54882">
                  <c:v>0.99060820000000005</c:v>
                </c:pt>
                <c:pt idx="54883">
                  <c:v>0.99927659999999996</c:v>
                </c:pt>
                <c:pt idx="54884">
                  <c:v>0.95003252999999999</c:v>
                </c:pt>
                <c:pt idx="54885">
                  <c:v>0.98522865999999998</c:v>
                </c:pt>
                <c:pt idx="54886">
                  <c:v>0.99963175999999998</c:v>
                </c:pt>
                <c:pt idx="54887">
                  <c:v>0.98439339999999997</c:v>
                </c:pt>
                <c:pt idx="54888">
                  <c:v>0.97191150000000004</c:v>
                </c:pt>
                <c:pt idx="54889">
                  <c:v>0.98800445000000003</c:v>
                </c:pt>
                <c:pt idx="54890">
                  <c:v>0.99565760000000003</c:v>
                </c:pt>
                <c:pt idx="54891">
                  <c:v>0.9914541</c:v>
                </c:pt>
                <c:pt idx="54892">
                  <c:v>0.98580760000000001</c:v>
                </c:pt>
                <c:pt idx="54893">
                  <c:v>0.99736559999999996</c:v>
                </c:pt>
                <c:pt idx="54894">
                  <c:v>0.99980329999999995</c:v>
                </c:pt>
                <c:pt idx="54895">
                  <c:v>0.96338164999999998</c:v>
                </c:pt>
                <c:pt idx="54896">
                  <c:v>0.98460110000000001</c:v>
                </c:pt>
                <c:pt idx="54897">
                  <c:v>0.97469866000000005</c:v>
                </c:pt>
                <c:pt idx="54898">
                  <c:v>0.99943179999999998</c:v>
                </c:pt>
                <c:pt idx="54899">
                  <c:v>0.99461219999999995</c:v>
                </c:pt>
                <c:pt idx="54900">
                  <c:v>0.99224570000000001</c:v>
                </c:pt>
                <c:pt idx="54901">
                  <c:v>0.98934763999999997</c:v>
                </c:pt>
                <c:pt idx="54902">
                  <c:v>0.96789409999999998</c:v>
                </c:pt>
                <c:pt idx="54903">
                  <c:v>0.99894273</c:v>
                </c:pt>
                <c:pt idx="54904">
                  <c:v>0.99635309999999999</c:v>
                </c:pt>
                <c:pt idx="54905">
                  <c:v>1.0013232999999999</c:v>
                </c:pt>
                <c:pt idx="54906">
                  <c:v>0.99940629999999997</c:v>
                </c:pt>
                <c:pt idx="54907">
                  <c:v>1.0005971</c:v>
                </c:pt>
                <c:pt idx="54908">
                  <c:v>0.99866189999999999</c:v>
                </c:pt>
                <c:pt idx="54909">
                  <c:v>0.99587219999999999</c:v>
                </c:pt>
                <c:pt idx="54910">
                  <c:v>0.96166689999999999</c:v>
                </c:pt>
                <c:pt idx="54911">
                  <c:v>1.0011962999999999</c:v>
                </c:pt>
                <c:pt idx="54912">
                  <c:v>0.97091603000000004</c:v>
                </c:pt>
                <c:pt idx="54913">
                  <c:v>0.95734699999999995</c:v>
                </c:pt>
                <c:pt idx="54914">
                  <c:v>1.0009342000000001</c:v>
                </c:pt>
                <c:pt idx="54915">
                  <c:v>0.99921304</c:v>
                </c:pt>
                <c:pt idx="54916">
                  <c:v>0.99098549999999996</c:v>
                </c:pt>
                <c:pt idx="54917">
                  <c:v>0.98869883999999997</c:v>
                </c:pt>
                <c:pt idx="54918">
                  <c:v>1.0000830999999999</c:v>
                </c:pt>
                <c:pt idx="54919">
                  <c:v>0.99649370000000004</c:v>
                </c:pt>
                <c:pt idx="54920">
                  <c:v>0.99402400000000002</c:v>
                </c:pt>
                <c:pt idx="54921">
                  <c:v>0.99825596999999999</c:v>
                </c:pt>
                <c:pt idx="54922">
                  <c:v>0.99911605999999997</c:v>
                </c:pt>
                <c:pt idx="54923">
                  <c:v>1.0003740999999999</c:v>
                </c:pt>
                <c:pt idx="54924">
                  <c:v>0.99333537000000005</c:v>
                </c:pt>
                <c:pt idx="54925">
                  <c:v>0.99830806000000005</c:v>
                </c:pt>
                <c:pt idx="54926">
                  <c:v>0.99986863000000004</c:v>
                </c:pt>
                <c:pt idx="54927">
                  <c:v>1.0007687000000001</c:v>
                </c:pt>
                <c:pt idx="54928">
                  <c:v>0.97173719999999997</c:v>
                </c:pt>
                <c:pt idx="54929">
                  <c:v>0.96557409999999999</c:v>
                </c:pt>
                <c:pt idx="54930">
                  <c:v>0.95345139999999995</c:v>
                </c:pt>
                <c:pt idx="54931">
                  <c:v>0.99354019999999998</c:v>
                </c:pt>
                <c:pt idx="54932">
                  <c:v>0.99998695000000004</c:v>
                </c:pt>
                <c:pt idx="54933">
                  <c:v>0.99409499999999995</c:v>
                </c:pt>
                <c:pt idx="54934">
                  <c:v>1.0014752</c:v>
                </c:pt>
                <c:pt idx="54935">
                  <c:v>0.99816229999999995</c:v>
                </c:pt>
                <c:pt idx="54936">
                  <c:v>0.9999903</c:v>
                </c:pt>
                <c:pt idx="54937">
                  <c:v>0.99795339999999999</c:v>
                </c:pt>
                <c:pt idx="54938">
                  <c:v>0.97122730000000002</c:v>
                </c:pt>
                <c:pt idx="54939">
                  <c:v>1.0005942999999999</c:v>
                </c:pt>
                <c:pt idx="54940">
                  <c:v>0.99647160000000001</c:v>
                </c:pt>
                <c:pt idx="54941">
                  <c:v>1.0035430999999999</c:v>
                </c:pt>
                <c:pt idx="54942">
                  <c:v>0.99793620000000005</c:v>
                </c:pt>
                <c:pt idx="54943">
                  <c:v>0.99973239999999997</c:v>
                </c:pt>
                <c:pt idx="54944">
                  <c:v>0.99819139999999995</c:v>
                </c:pt>
                <c:pt idx="54945">
                  <c:v>0.98859644000000002</c:v>
                </c:pt>
                <c:pt idx="54946">
                  <c:v>1.0015000999999999</c:v>
                </c:pt>
                <c:pt idx="54947">
                  <c:v>1.0003877999999999</c:v>
                </c:pt>
                <c:pt idx="54948">
                  <c:v>0.95566280000000003</c:v>
                </c:pt>
                <c:pt idx="54949">
                  <c:v>0.9998532</c:v>
                </c:pt>
                <c:pt idx="54950">
                  <c:v>1.0002477999999999</c:v>
                </c:pt>
                <c:pt idx="54951">
                  <c:v>0.99906426999999998</c:v>
                </c:pt>
                <c:pt idx="54952">
                  <c:v>1.0003314999999999</c:v>
                </c:pt>
                <c:pt idx="54953">
                  <c:v>0.92013009999999995</c:v>
                </c:pt>
                <c:pt idx="54954">
                  <c:v>0.95762760000000002</c:v>
                </c:pt>
                <c:pt idx="54955">
                  <c:v>1.000362</c:v>
                </c:pt>
                <c:pt idx="54956">
                  <c:v>1.0012801</c:v>
                </c:pt>
                <c:pt idx="54957">
                  <c:v>0.98963714000000003</c:v>
                </c:pt>
                <c:pt idx="54958">
                  <c:v>0.99900610000000001</c:v>
                </c:pt>
                <c:pt idx="54959">
                  <c:v>1.0015099000000001</c:v>
                </c:pt>
                <c:pt idx="54960">
                  <c:v>1.0026512999999999</c:v>
                </c:pt>
                <c:pt idx="54961">
                  <c:v>0.99958159999999996</c:v>
                </c:pt>
                <c:pt idx="54962">
                  <c:v>0.99930660000000004</c:v>
                </c:pt>
                <c:pt idx="54963">
                  <c:v>0.99704950000000003</c:v>
                </c:pt>
                <c:pt idx="54964">
                  <c:v>0.99903529999999996</c:v>
                </c:pt>
                <c:pt idx="54965">
                  <c:v>1.0006714000000001</c:v>
                </c:pt>
                <c:pt idx="54966">
                  <c:v>1.0004909</c:v>
                </c:pt>
                <c:pt idx="54967">
                  <c:v>0.99702793000000001</c:v>
                </c:pt>
                <c:pt idx="54968">
                  <c:v>0.97359454999999995</c:v>
                </c:pt>
                <c:pt idx="54969">
                  <c:v>0.99567574000000003</c:v>
                </c:pt>
                <c:pt idx="54970">
                  <c:v>1.0001842999999999</c:v>
                </c:pt>
                <c:pt idx="54971">
                  <c:v>0.99800440000000001</c:v>
                </c:pt>
                <c:pt idx="54972">
                  <c:v>0.96379510000000002</c:v>
                </c:pt>
                <c:pt idx="54973">
                  <c:v>0.99983405999999997</c:v>
                </c:pt>
                <c:pt idx="54974">
                  <c:v>1.0014365999999999</c:v>
                </c:pt>
                <c:pt idx="54975">
                  <c:v>0.99781317000000003</c:v>
                </c:pt>
                <c:pt idx="54976">
                  <c:v>0.99874479999999999</c:v>
                </c:pt>
                <c:pt idx="54977">
                  <c:v>0.99577190000000004</c:v>
                </c:pt>
                <c:pt idx="54978">
                  <c:v>1.0000933000000001</c:v>
                </c:pt>
                <c:pt idx="54979">
                  <c:v>1.0003285</c:v>
                </c:pt>
                <c:pt idx="54980">
                  <c:v>0.99144770000000004</c:v>
                </c:pt>
                <c:pt idx="54981">
                  <c:v>0.99729040000000002</c:v>
                </c:pt>
                <c:pt idx="54982">
                  <c:v>1.001979</c:v>
                </c:pt>
                <c:pt idx="54983">
                  <c:v>0.96438849999999998</c:v>
                </c:pt>
                <c:pt idx="54984">
                  <c:v>1.0000834000000001</c:v>
                </c:pt>
                <c:pt idx="54985">
                  <c:v>0.99998480000000001</c:v>
                </c:pt>
                <c:pt idx="54986">
                  <c:v>1.0009971</c:v>
                </c:pt>
                <c:pt idx="54987">
                  <c:v>0.94962053999999996</c:v>
                </c:pt>
                <c:pt idx="54988">
                  <c:v>1.0015178</c:v>
                </c:pt>
                <c:pt idx="54989">
                  <c:v>0.99935980000000002</c:v>
                </c:pt>
                <c:pt idx="54990">
                  <c:v>0.99503976000000005</c:v>
                </c:pt>
                <c:pt idx="54991">
                  <c:v>0.99024559999999995</c:v>
                </c:pt>
                <c:pt idx="54992">
                  <c:v>0.99523609999999996</c:v>
                </c:pt>
                <c:pt idx="54993">
                  <c:v>0.99948510000000002</c:v>
                </c:pt>
                <c:pt idx="54994">
                  <c:v>0.99074054</c:v>
                </c:pt>
                <c:pt idx="54995">
                  <c:v>0.97282124000000003</c:v>
                </c:pt>
                <c:pt idx="54996">
                  <c:v>0.99988410000000005</c:v>
                </c:pt>
                <c:pt idx="54997">
                  <c:v>1.0002759000000001</c:v>
                </c:pt>
                <c:pt idx="54998">
                  <c:v>0.99024579999999995</c:v>
                </c:pt>
                <c:pt idx="54999">
                  <c:v>0.99514943</c:v>
                </c:pt>
                <c:pt idx="55000">
                  <c:v>0.97886090000000003</c:v>
                </c:pt>
                <c:pt idx="55001">
                  <c:v>0.99178814999999998</c:v>
                </c:pt>
                <c:pt idx="55002">
                  <c:v>0.97964275000000001</c:v>
                </c:pt>
                <c:pt idx="55003">
                  <c:v>0.99269209999999997</c:v>
                </c:pt>
                <c:pt idx="55004">
                  <c:v>1.0027404</c:v>
                </c:pt>
                <c:pt idx="55005">
                  <c:v>0.99955236999999997</c:v>
                </c:pt>
                <c:pt idx="55006">
                  <c:v>0.98672119999999996</c:v>
                </c:pt>
                <c:pt idx="55007">
                  <c:v>0.92303807000000004</c:v>
                </c:pt>
                <c:pt idx="55008">
                  <c:v>1.0013148999999999</c:v>
                </c:pt>
                <c:pt idx="55009">
                  <c:v>0.99199842999999999</c:v>
                </c:pt>
                <c:pt idx="55010">
                  <c:v>0.97624310000000003</c:v>
                </c:pt>
                <c:pt idx="55011">
                  <c:v>0.99473560000000005</c:v>
                </c:pt>
                <c:pt idx="55012">
                  <c:v>0.99090540000000005</c:v>
                </c:pt>
                <c:pt idx="55013">
                  <c:v>0.99896980000000002</c:v>
                </c:pt>
                <c:pt idx="55014">
                  <c:v>0.99150139999999998</c:v>
                </c:pt>
                <c:pt idx="55015">
                  <c:v>0.99352949999999995</c:v>
                </c:pt>
                <c:pt idx="55016">
                  <c:v>0.99931853999999998</c:v>
                </c:pt>
                <c:pt idx="55017">
                  <c:v>0.98630549999999995</c:v>
                </c:pt>
                <c:pt idx="55018">
                  <c:v>1.001034</c:v>
                </c:pt>
                <c:pt idx="55019">
                  <c:v>0.99305445000000003</c:v>
                </c:pt>
                <c:pt idx="55020">
                  <c:v>0.99427949999999998</c:v>
                </c:pt>
                <c:pt idx="55021">
                  <c:v>0.98104893999999998</c:v>
                </c:pt>
                <c:pt idx="55022">
                  <c:v>0.99945015000000004</c:v>
                </c:pt>
                <c:pt idx="55023">
                  <c:v>0.99690926000000002</c:v>
                </c:pt>
                <c:pt idx="55024">
                  <c:v>0.97249436</c:v>
                </c:pt>
                <c:pt idx="55025">
                  <c:v>0.99915799999999999</c:v>
                </c:pt>
                <c:pt idx="55026">
                  <c:v>1.0000751999999999</c:v>
                </c:pt>
                <c:pt idx="55027">
                  <c:v>0.98264790000000002</c:v>
                </c:pt>
                <c:pt idx="55028">
                  <c:v>0.98813843999999995</c:v>
                </c:pt>
                <c:pt idx="55029">
                  <c:v>0.99895345999999996</c:v>
                </c:pt>
                <c:pt idx="55030">
                  <c:v>0.99821143999999995</c:v>
                </c:pt>
                <c:pt idx="55031">
                  <c:v>0.99725739999999996</c:v>
                </c:pt>
                <c:pt idx="55032">
                  <c:v>1.0003185999999999</c:v>
                </c:pt>
                <c:pt idx="55033">
                  <c:v>0.99576454999999997</c:v>
                </c:pt>
                <c:pt idx="55034">
                  <c:v>0.97331820000000002</c:v>
                </c:pt>
                <c:pt idx="55035">
                  <c:v>1.0011867000000001</c:v>
                </c:pt>
                <c:pt idx="55036">
                  <c:v>1.0008625</c:v>
                </c:pt>
                <c:pt idx="55037">
                  <c:v>0.99574890000000005</c:v>
                </c:pt>
                <c:pt idx="55038">
                  <c:v>0.99824979999999996</c:v>
                </c:pt>
                <c:pt idx="55039">
                  <c:v>0.987958</c:v>
                </c:pt>
                <c:pt idx="55040">
                  <c:v>0.99918549999999995</c:v>
                </c:pt>
                <c:pt idx="55041">
                  <c:v>0.99929539999999994</c:v>
                </c:pt>
                <c:pt idx="55042">
                  <c:v>0.99297016999999999</c:v>
                </c:pt>
                <c:pt idx="55043">
                  <c:v>0.99884295000000001</c:v>
                </c:pt>
                <c:pt idx="55044">
                  <c:v>0.99909970000000003</c:v>
                </c:pt>
                <c:pt idx="55045">
                  <c:v>1.0010037000000001</c:v>
                </c:pt>
                <c:pt idx="55046">
                  <c:v>1.0001842999999999</c:v>
                </c:pt>
                <c:pt idx="55047">
                  <c:v>0.96343429999999997</c:v>
                </c:pt>
                <c:pt idx="55048">
                  <c:v>1.0000274</c:v>
                </c:pt>
                <c:pt idx="55049">
                  <c:v>0.99503649999999999</c:v>
                </c:pt>
                <c:pt idx="55050">
                  <c:v>0.98028340000000003</c:v>
                </c:pt>
                <c:pt idx="55051">
                  <c:v>0.96807723999999995</c:v>
                </c:pt>
                <c:pt idx="55052">
                  <c:v>0.97963699999999998</c:v>
                </c:pt>
                <c:pt idx="55053">
                  <c:v>0.99969286000000002</c:v>
                </c:pt>
                <c:pt idx="55054">
                  <c:v>0.9953031</c:v>
                </c:pt>
                <c:pt idx="55055">
                  <c:v>0.99973670000000003</c:v>
                </c:pt>
                <c:pt idx="55056">
                  <c:v>0.99418150000000005</c:v>
                </c:pt>
                <c:pt idx="55057">
                  <c:v>1.0009730999999999</c:v>
                </c:pt>
                <c:pt idx="55058">
                  <c:v>0.98205690000000001</c:v>
                </c:pt>
                <c:pt idx="55059">
                  <c:v>0.99210703</c:v>
                </c:pt>
                <c:pt idx="55060">
                  <c:v>0.99186450000000004</c:v>
                </c:pt>
                <c:pt idx="55061">
                  <c:v>1.0011574999999999</c:v>
                </c:pt>
                <c:pt idx="55062">
                  <c:v>0.99590783999999999</c:v>
                </c:pt>
                <c:pt idx="55063">
                  <c:v>0.94981307000000004</c:v>
                </c:pt>
                <c:pt idx="55064">
                  <c:v>0.99969465000000002</c:v>
                </c:pt>
                <c:pt idx="55065">
                  <c:v>0.96908640000000001</c:v>
                </c:pt>
                <c:pt idx="55066">
                  <c:v>0.99259030000000004</c:v>
                </c:pt>
                <c:pt idx="55067">
                  <c:v>1.0007727</c:v>
                </c:pt>
                <c:pt idx="55068">
                  <c:v>0.99947613000000002</c:v>
                </c:pt>
                <c:pt idx="55069">
                  <c:v>1.0007006000000001</c:v>
                </c:pt>
                <c:pt idx="55070">
                  <c:v>0.97868840000000001</c:v>
                </c:pt>
                <c:pt idx="55071">
                  <c:v>0.99475190000000002</c:v>
                </c:pt>
                <c:pt idx="55072">
                  <c:v>1.0012038000000001</c:v>
                </c:pt>
                <c:pt idx="55073">
                  <c:v>0.95996250000000005</c:v>
                </c:pt>
                <c:pt idx="55074">
                  <c:v>0.99514716999999997</c:v>
                </c:pt>
                <c:pt idx="55075">
                  <c:v>1.0001106</c:v>
                </c:pt>
                <c:pt idx="55076">
                  <c:v>0.99792879999999995</c:v>
                </c:pt>
                <c:pt idx="55077">
                  <c:v>0.99976264999999997</c:v>
                </c:pt>
                <c:pt idx="55078">
                  <c:v>0.99834750000000005</c:v>
                </c:pt>
                <c:pt idx="55079">
                  <c:v>1.0002024</c:v>
                </c:pt>
                <c:pt idx="55080">
                  <c:v>0.94759800000000005</c:v>
                </c:pt>
                <c:pt idx="55081">
                  <c:v>0.99048979999999998</c:v>
                </c:pt>
                <c:pt idx="55082">
                  <c:v>1.0005997</c:v>
                </c:pt>
                <c:pt idx="55083">
                  <c:v>0.99117520000000003</c:v>
                </c:pt>
                <c:pt idx="55084">
                  <c:v>0.99742410000000004</c:v>
                </c:pt>
                <c:pt idx="55085">
                  <c:v>0.97558029999999996</c:v>
                </c:pt>
                <c:pt idx="55086">
                  <c:v>0.99966449999999996</c:v>
                </c:pt>
                <c:pt idx="55087">
                  <c:v>1.0000576999999999</c:v>
                </c:pt>
                <c:pt idx="55088">
                  <c:v>0.99591790000000002</c:v>
                </c:pt>
                <c:pt idx="55089">
                  <c:v>0.99454545999999999</c:v>
                </c:pt>
                <c:pt idx="55090">
                  <c:v>0.9935041</c:v>
                </c:pt>
                <c:pt idx="55091">
                  <c:v>0.99817634</c:v>
                </c:pt>
                <c:pt idx="55092">
                  <c:v>0.97405576999999999</c:v>
                </c:pt>
                <c:pt idx="55093">
                  <c:v>0.97880520000000004</c:v>
                </c:pt>
                <c:pt idx="55094">
                  <c:v>0.98884170000000005</c:v>
                </c:pt>
                <c:pt idx="55095">
                  <c:v>0.99228936000000001</c:v>
                </c:pt>
                <c:pt idx="55096">
                  <c:v>0.94633610000000001</c:v>
                </c:pt>
                <c:pt idx="55097">
                  <c:v>0.99941519999999995</c:v>
                </c:pt>
                <c:pt idx="55098">
                  <c:v>0.98946034999999999</c:v>
                </c:pt>
                <c:pt idx="55099">
                  <c:v>0.99254197</c:v>
                </c:pt>
                <c:pt idx="55100">
                  <c:v>0.97952360000000005</c:v>
                </c:pt>
                <c:pt idx="55101">
                  <c:v>1.0011421</c:v>
                </c:pt>
                <c:pt idx="55102">
                  <c:v>0.99947839999999999</c:v>
                </c:pt>
                <c:pt idx="55103">
                  <c:v>0.98938537000000004</c:v>
                </c:pt>
                <c:pt idx="55104">
                  <c:v>0.96151966</c:v>
                </c:pt>
                <c:pt idx="55105">
                  <c:v>0.99868303999999997</c:v>
                </c:pt>
                <c:pt idx="55106">
                  <c:v>0.94830460000000005</c:v>
                </c:pt>
                <c:pt idx="55107">
                  <c:v>0.98736243999999995</c:v>
                </c:pt>
                <c:pt idx="55108">
                  <c:v>0.96691185000000002</c:v>
                </c:pt>
                <c:pt idx="55109">
                  <c:v>1.0019674999999999</c:v>
                </c:pt>
                <c:pt idx="55110">
                  <c:v>1.0002477999999999</c:v>
                </c:pt>
                <c:pt idx="55111">
                  <c:v>0.99939615000000004</c:v>
                </c:pt>
                <c:pt idx="55112">
                  <c:v>0.99726199999999998</c:v>
                </c:pt>
                <c:pt idx="55113">
                  <c:v>0.99585210000000002</c:v>
                </c:pt>
                <c:pt idx="55114">
                  <c:v>0.88968000000000003</c:v>
                </c:pt>
                <c:pt idx="55115">
                  <c:v>0.99921570000000004</c:v>
                </c:pt>
                <c:pt idx="55116">
                  <c:v>0.99976430000000005</c:v>
                </c:pt>
                <c:pt idx="55117">
                  <c:v>0.98933333000000001</c:v>
                </c:pt>
                <c:pt idx="55118">
                  <c:v>0.99658840000000004</c:v>
                </c:pt>
                <c:pt idx="55119">
                  <c:v>1.0002252</c:v>
                </c:pt>
                <c:pt idx="55120">
                  <c:v>1.0004090000000001</c:v>
                </c:pt>
                <c:pt idx="55121">
                  <c:v>0.99841469999999999</c:v>
                </c:pt>
                <c:pt idx="55122">
                  <c:v>0.98030245000000005</c:v>
                </c:pt>
                <c:pt idx="55123">
                  <c:v>0.99843349999999997</c:v>
                </c:pt>
                <c:pt idx="55124">
                  <c:v>0.9807167</c:v>
                </c:pt>
                <c:pt idx="55125">
                  <c:v>1.0008937</c:v>
                </c:pt>
                <c:pt idx="55126">
                  <c:v>0.99991392999999995</c:v>
                </c:pt>
                <c:pt idx="55127">
                  <c:v>1.0007709</c:v>
                </c:pt>
                <c:pt idx="55128">
                  <c:v>0.99930023999999995</c:v>
                </c:pt>
                <c:pt idx="55129">
                  <c:v>0.99947613000000002</c:v>
                </c:pt>
                <c:pt idx="55130">
                  <c:v>1.0003301</c:v>
                </c:pt>
                <c:pt idx="55131">
                  <c:v>0.94919544</c:v>
                </c:pt>
                <c:pt idx="55132">
                  <c:v>0.97728309999999996</c:v>
                </c:pt>
                <c:pt idx="55133">
                  <c:v>0.99696415999999999</c:v>
                </c:pt>
                <c:pt idx="55134">
                  <c:v>0.99992309999999995</c:v>
                </c:pt>
                <c:pt idx="55135">
                  <c:v>0.85883810000000005</c:v>
                </c:pt>
                <c:pt idx="55136">
                  <c:v>1.0000613</c:v>
                </c:pt>
                <c:pt idx="55137">
                  <c:v>0.98366319999999996</c:v>
                </c:pt>
                <c:pt idx="55138">
                  <c:v>0.99986280000000005</c:v>
                </c:pt>
                <c:pt idx="55139">
                  <c:v>1.0009085</c:v>
                </c:pt>
                <c:pt idx="55140">
                  <c:v>0.99215569999999997</c:v>
                </c:pt>
                <c:pt idx="55141">
                  <c:v>0.97970480000000004</c:v>
                </c:pt>
                <c:pt idx="55142">
                  <c:v>0.97563063999999999</c:v>
                </c:pt>
                <c:pt idx="55143">
                  <c:v>0.99870550000000002</c:v>
                </c:pt>
                <c:pt idx="55144">
                  <c:v>0.98625479999999999</c:v>
                </c:pt>
                <c:pt idx="55145">
                  <c:v>0.9981293</c:v>
                </c:pt>
                <c:pt idx="55146">
                  <c:v>0.99292475000000002</c:v>
                </c:pt>
                <c:pt idx="55147">
                  <c:v>0.99933099999999997</c:v>
                </c:pt>
                <c:pt idx="55148">
                  <c:v>1.0002934000000001</c:v>
                </c:pt>
                <c:pt idx="55149">
                  <c:v>1.002491</c:v>
                </c:pt>
                <c:pt idx="55150">
                  <c:v>0.99990080000000003</c:v>
                </c:pt>
                <c:pt idx="55151">
                  <c:v>0.99441769999999996</c:v>
                </c:pt>
                <c:pt idx="55152">
                  <c:v>1.0000340000000001</c:v>
                </c:pt>
                <c:pt idx="55153">
                  <c:v>0.98612385999999996</c:v>
                </c:pt>
                <c:pt idx="55154">
                  <c:v>1.0003701</c:v>
                </c:pt>
                <c:pt idx="55155">
                  <c:v>0.99479645000000005</c:v>
                </c:pt>
                <c:pt idx="55156">
                  <c:v>0.99909186000000005</c:v>
                </c:pt>
                <c:pt idx="55157">
                  <c:v>0.99147399999999997</c:v>
                </c:pt>
                <c:pt idx="55158">
                  <c:v>0.96286579999999999</c:v>
                </c:pt>
                <c:pt idx="55159">
                  <c:v>0.99963460000000004</c:v>
                </c:pt>
                <c:pt idx="55160">
                  <c:v>0.98307469999999997</c:v>
                </c:pt>
                <c:pt idx="55161">
                  <c:v>1.0001842999999999</c:v>
                </c:pt>
                <c:pt idx="55162">
                  <c:v>0.99656319999999998</c:v>
                </c:pt>
                <c:pt idx="55163">
                  <c:v>0.99866529999999998</c:v>
                </c:pt>
                <c:pt idx="55164">
                  <c:v>0.99406945999999996</c:v>
                </c:pt>
                <c:pt idx="55165">
                  <c:v>0.96641177</c:v>
                </c:pt>
                <c:pt idx="55166">
                  <c:v>1.0005822</c:v>
                </c:pt>
                <c:pt idx="55167">
                  <c:v>0.99993335999999999</c:v>
                </c:pt>
                <c:pt idx="55168">
                  <c:v>0.97496724000000001</c:v>
                </c:pt>
                <c:pt idx="55169">
                  <c:v>1.0011355</c:v>
                </c:pt>
                <c:pt idx="55170">
                  <c:v>0.98927456000000003</c:v>
                </c:pt>
                <c:pt idx="55171">
                  <c:v>0.99905085999999999</c:v>
                </c:pt>
                <c:pt idx="55172">
                  <c:v>0.97937890000000005</c:v>
                </c:pt>
                <c:pt idx="55173">
                  <c:v>1.0009650999999999</c:v>
                </c:pt>
                <c:pt idx="55174">
                  <c:v>0.98482793999999996</c:v>
                </c:pt>
                <c:pt idx="55175">
                  <c:v>0.99390639999999997</c:v>
                </c:pt>
                <c:pt idx="55176">
                  <c:v>0.98890230000000001</c:v>
                </c:pt>
                <c:pt idx="55177">
                  <c:v>0.98044980000000004</c:v>
                </c:pt>
                <c:pt idx="55178">
                  <c:v>0.99536709999999995</c:v>
                </c:pt>
                <c:pt idx="55179">
                  <c:v>0.98660904000000005</c:v>
                </c:pt>
                <c:pt idx="55180">
                  <c:v>0.98632600000000004</c:v>
                </c:pt>
                <c:pt idx="55181">
                  <c:v>0.98892930000000001</c:v>
                </c:pt>
                <c:pt idx="55182">
                  <c:v>0.99793339999999997</c:v>
                </c:pt>
                <c:pt idx="55183">
                  <c:v>0.99959969999999998</c:v>
                </c:pt>
                <c:pt idx="55184">
                  <c:v>0.99399537000000004</c:v>
                </c:pt>
                <c:pt idx="55185">
                  <c:v>1.0012728</c:v>
                </c:pt>
                <c:pt idx="55186">
                  <c:v>0.99821495999999998</c:v>
                </c:pt>
                <c:pt idx="55187">
                  <c:v>0.99651056999999998</c:v>
                </c:pt>
                <c:pt idx="55188">
                  <c:v>0.96357610000000005</c:v>
                </c:pt>
                <c:pt idx="55189">
                  <c:v>1.000329</c:v>
                </c:pt>
                <c:pt idx="55190">
                  <c:v>0.99592453000000003</c:v>
                </c:pt>
                <c:pt idx="55191">
                  <c:v>0.99970484000000004</c:v>
                </c:pt>
                <c:pt idx="55192">
                  <c:v>0.99646889999999999</c:v>
                </c:pt>
                <c:pt idx="55193">
                  <c:v>0.99936163</c:v>
                </c:pt>
                <c:pt idx="55194">
                  <c:v>0.98169284999999995</c:v>
                </c:pt>
                <c:pt idx="55195">
                  <c:v>0.96907810000000005</c:v>
                </c:pt>
                <c:pt idx="55196">
                  <c:v>0.9414015</c:v>
                </c:pt>
                <c:pt idx="55197">
                  <c:v>0.99936163</c:v>
                </c:pt>
                <c:pt idx="55198">
                  <c:v>0.98842160000000001</c:v>
                </c:pt>
                <c:pt idx="55199">
                  <c:v>0.99956319999999999</c:v>
                </c:pt>
                <c:pt idx="55200">
                  <c:v>0.9810162</c:v>
                </c:pt>
                <c:pt idx="55201">
                  <c:v>1.0004660999999999</c:v>
                </c:pt>
                <c:pt idx="55202">
                  <c:v>0.99980899999999995</c:v>
                </c:pt>
                <c:pt idx="55203">
                  <c:v>0.99180334999999997</c:v>
                </c:pt>
                <c:pt idx="55204">
                  <c:v>1.0002477999999999</c:v>
                </c:pt>
                <c:pt idx="55205">
                  <c:v>0.9907416</c:v>
                </c:pt>
                <c:pt idx="55206">
                  <c:v>0.98401539999999998</c:v>
                </c:pt>
                <c:pt idx="55207">
                  <c:v>0.98184943000000002</c:v>
                </c:pt>
                <c:pt idx="55208">
                  <c:v>0.99687230000000004</c:v>
                </c:pt>
                <c:pt idx="55209">
                  <c:v>1.0002876999999999</c:v>
                </c:pt>
                <c:pt idx="55210">
                  <c:v>0.97712374000000002</c:v>
                </c:pt>
                <c:pt idx="55211">
                  <c:v>0.99985575999999998</c:v>
                </c:pt>
                <c:pt idx="55212">
                  <c:v>0.95934485999999997</c:v>
                </c:pt>
                <c:pt idx="55213">
                  <c:v>1.0011988000000001</c:v>
                </c:pt>
                <c:pt idx="55214">
                  <c:v>0.96338749999999995</c:v>
                </c:pt>
                <c:pt idx="55215">
                  <c:v>0.9866201</c:v>
                </c:pt>
                <c:pt idx="55216">
                  <c:v>0.99315816000000001</c:v>
                </c:pt>
                <c:pt idx="55217">
                  <c:v>0.99810946</c:v>
                </c:pt>
                <c:pt idx="55218">
                  <c:v>1.0003333999999999</c:v>
                </c:pt>
                <c:pt idx="55219">
                  <c:v>0.99953294000000004</c:v>
                </c:pt>
                <c:pt idx="55220">
                  <c:v>1.0042009000000001</c:v>
                </c:pt>
                <c:pt idx="55221">
                  <c:v>1.0012093</c:v>
                </c:pt>
                <c:pt idx="55222">
                  <c:v>0.99280159999999995</c:v>
                </c:pt>
                <c:pt idx="55223">
                  <c:v>1.001333</c:v>
                </c:pt>
                <c:pt idx="55224">
                  <c:v>0.99514382999999995</c:v>
                </c:pt>
                <c:pt idx="55225">
                  <c:v>0.97953849999999998</c:v>
                </c:pt>
                <c:pt idx="55226">
                  <c:v>0.99651800000000001</c:v>
                </c:pt>
                <c:pt idx="55227">
                  <c:v>0.99418059999999997</c:v>
                </c:pt>
                <c:pt idx="55228">
                  <c:v>1.0004343</c:v>
                </c:pt>
                <c:pt idx="55229">
                  <c:v>0.98564582999999995</c:v>
                </c:pt>
                <c:pt idx="55230">
                  <c:v>0.96490589999999998</c:v>
                </c:pt>
                <c:pt idx="55231">
                  <c:v>1.0027823</c:v>
                </c:pt>
                <c:pt idx="55232">
                  <c:v>0.99921983000000003</c:v>
                </c:pt>
                <c:pt idx="55233">
                  <c:v>1.0016297999999999</c:v>
                </c:pt>
                <c:pt idx="55234">
                  <c:v>1.0004128000000001</c:v>
                </c:pt>
                <c:pt idx="55235">
                  <c:v>0.97157439999999995</c:v>
                </c:pt>
                <c:pt idx="55236">
                  <c:v>1.0006870000000001</c:v>
                </c:pt>
                <c:pt idx="55237">
                  <c:v>0.98532224000000002</c:v>
                </c:pt>
                <c:pt idx="55238">
                  <c:v>1.0004725000000001</c:v>
                </c:pt>
                <c:pt idx="55239">
                  <c:v>1.0008726999999999</c:v>
                </c:pt>
                <c:pt idx="55240">
                  <c:v>0.95727514999999996</c:v>
                </c:pt>
                <c:pt idx="55241">
                  <c:v>1.0003287999999999</c:v>
                </c:pt>
                <c:pt idx="55242">
                  <c:v>0.99717900000000004</c:v>
                </c:pt>
                <c:pt idx="55243">
                  <c:v>0.96853816999999998</c:v>
                </c:pt>
                <c:pt idx="55244">
                  <c:v>0.98952465999999994</c:v>
                </c:pt>
                <c:pt idx="55245">
                  <c:v>0.99729559999999995</c:v>
                </c:pt>
                <c:pt idx="55246">
                  <c:v>0.99636959999999997</c:v>
                </c:pt>
                <c:pt idx="55247">
                  <c:v>0.99222195000000002</c:v>
                </c:pt>
                <c:pt idx="55248">
                  <c:v>1.0013905000000001</c:v>
                </c:pt>
                <c:pt idx="55249">
                  <c:v>0.99015730000000002</c:v>
                </c:pt>
                <c:pt idx="55250">
                  <c:v>0.95731807000000002</c:v>
                </c:pt>
                <c:pt idx="55251">
                  <c:v>1.0009763</c:v>
                </c:pt>
                <c:pt idx="55252">
                  <c:v>0.99347574000000005</c:v>
                </c:pt>
                <c:pt idx="55253">
                  <c:v>0.99946939999999995</c:v>
                </c:pt>
                <c:pt idx="55254">
                  <c:v>0.99787086000000003</c:v>
                </c:pt>
                <c:pt idx="55255">
                  <c:v>0.99941290000000005</c:v>
                </c:pt>
                <c:pt idx="55256">
                  <c:v>0.99947739999999996</c:v>
                </c:pt>
                <c:pt idx="55257">
                  <c:v>0.99104135999999998</c:v>
                </c:pt>
                <c:pt idx="55258">
                  <c:v>1.000637</c:v>
                </c:pt>
                <c:pt idx="55259">
                  <c:v>0.94770193000000003</c:v>
                </c:pt>
                <c:pt idx="55260">
                  <c:v>0.98157479999999997</c:v>
                </c:pt>
                <c:pt idx="55261">
                  <c:v>1.0004101999999999</c:v>
                </c:pt>
                <c:pt idx="55262">
                  <c:v>0.98072565</c:v>
                </c:pt>
                <c:pt idx="55263">
                  <c:v>0.99780184000000005</c:v>
                </c:pt>
                <c:pt idx="55264">
                  <c:v>1.0011988999999999</c:v>
                </c:pt>
                <c:pt idx="55265">
                  <c:v>0.9967878</c:v>
                </c:pt>
                <c:pt idx="55266">
                  <c:v>1.0007709</c:v>
                </c:pt>
                <c:pt idx="55267">
                  <c:v>0.98859554999999999</c:v>
                </c:pt>
                <c:pt idx="55268">
                  <c:v>0.99967384000000004</c:v>
                </c:pt>
                <c:pt idx="55269">
                  <c:v>0.99932469999999995</c:v>
                </c:pt>
                <c:pt idx="55270">
                  <c:v>0.98678016999999996</c:v>
                </c:pt>
                <c:pt idx="55271">
                  <c:v>0.9980426</c:v>
                </c:pt>
                <c:pt idx="55272">
                  <c:v>0.99502796000000004</c:v>
                </c:pt>
                <c:pt idx="55273">
                  <c:v>0.99864969999999997</c:v>
                </c:pt>
                <c:pt idx="55274">
                  <c:v>0.98913569999999995</c:v>
                </c:pt>
                <c:pt idx="55275">
                  <c:v>0.99901410000000002</c:v>
                </c:pt>
                <c:pt idx="55276">
                  <c:v>0.98538740000000002</c:v>
                </c:pt>
                <c:pt idx="55277">
                  <c:v>0.99782324</c:v>
                </c:pt>
                <c:pt idx="55278">
                  <c:v>0.99041299999999999</c:v>
                </c:pt>
                <c:pt idx="55279">
                  <c:v>1.0018506</c:v>
                </c:pt>
                <c:pt idx="55280">
                  <c:v>0.99523485</c:v>
                </c:pt>
                <c:pt idx="55281">
                  <c:v>0.99100584000000003</c:v>
                </c:pt>
                <c:pt idx="55282">
                  <c:v>0.99949235000000003</c:v>
                </c:pt>
                <c:pt idx="55283">
                  <c:v>0.98165259999999999</c:v>
                </c:pt>
                <c:pt idx="55284">
                  <c:v>0.99649659999999995</c:v>
                </c:pt>
                <c:pt idx="55285">
                  <c:v>0.97532819999999998</c:v>
                </c:pt>
                <c:pt idx="55286">
                  <c:v>0.99736225999999994</c:v>
                </c:pt>
                <c:pt idx="55287">
                  <c:v>0.98490319999999998</c:v>
                </c:pt>
                <c:pt idx="55288">
                  <c:v>0.92146355000000002</c:v>
                </c:pt>
                <c:pt idx="55289">
                  <c:v>0.99936426</c:v>
                </c:pt>
                <c:pt idx="55290">
                  <c:v>1.0000658</c:v>
                </c:pt>
                <c:pt idx="55291">
                  <c:v>1.0010147</c:v>
                </c:pt>
                <c:pt idx="55292">
                  <c:v>0.99496393999999999</c:v>
                </c:pt>
                <c:pt idx="55293">
                  <c:v>0.98563409999999996</c:v>
                </c:pt>
                <c:pt idx="55294">
                  <c:v>0.99819139999999995</c:v>
                </c:pt>
                <c:pt idx="55295">
                  <c:v>0.95577889999999999</c:v>
                </c:pt>
                <c:pt idx="55296">
                  <c:v>0.98887840000000005</c:v>
                </c:pt>
                <c:pt idx="55297">
                  <c:v>0.99610513000000001</c:v>
                </c:pt>
                <c:pt idx="55298">
                  <c:v>0.96011290000000005</c:v>
                </c:pt>
                <c:pt idx="55299">
                  <c:v>0.99953985000000001</c:v>
                </c:pt>
                <c:pt idx="55300">
                  <c:v>0.99804630000000005</c:v>
                </c:pt>
                <c:pt idx="55301">
                  <c:v>0.98664680000000005</c:v>
                </c:pt>
                <c:pt idx="55302">
                  <c:v>0.98607789999999995</c:v>
                </c:pt>
                <c:pt idx="55303">
                  <c:v>0.99662523999999997</c:v>
                </c:pt>
                <c:pt idx="55304">
                  <c:v>0.98446330000000004</c:v>
                </c:pt>
                <c:pt idx="55305">
                  <c:v>1.0013078</c:v>
                </c:pt>
                <c:pt idx="55306">
                  <c:v>0.99391680000000004</c:v>
                </c:pt>
                <c:pt idx="55307">
                  <c:v>0.99947876000000002</c:v>
                </c:pt>
                <c:pt idx="55308">
                  <c:v>1.0000298999999999</c:v>
                </c:pt>
                <c:pt idx="55309">
                  <c:v>0.99174119999999999</c:v>
                </c:pt>
                <c:pt idx="55310">
                  <c:v>0.97455530000000001</c:v>
                </c:pt>
                <c:pt idx="55311">
                  <c:v>0.98351999999999995</c:v>
                </c:pt>
                <c:pt idx="55312">
                  <c:v>1.0035479</c:v>
                </c:pt>
                <c:pt idx="55313">
                  <c:v>1.0003048000000001</c:v>
                </c:pt>
                <c:pt idx="55314">
                  <c:v>0.99820969999999998</c:v>
                </c:pt>
                <c:pt idx="55315">
                  <c:v>0.99782300000000002</c:v>
                </c:pt>
                <c:pt idx="55316">
                  <c:v>0.96578520000000001</c:v>
                </c:pt>
                <c:pt idx="55317">
                  <c:v>0.99989090000000003</c:v>
                </c:pt>
                <c:pt idx="55318">
                  <c:v>1.000664</c:v>
                </c:pt>
                <c:pt idx="55319">
                  <c:v>1.001077</c:v>
                </c:pt>
                <c:pt idx="55320">
                  <c:v>0.99740415999999998</c:v>
                </c:pt>
                <c:pt idx="55321">
                  <c:v>0.98952790000000002</c:v>
                </c:pt>
                <c:pt idx="55322">
                  <c:v>0.99492159999999996</c:v>
                </c:pt>
                <c:pt idx="55323">
                  <c:v>0.97274170000000004</c:v>
                </c:pt>
                <c:pt idx="55324">
                  <c:v>1.0001382999999999</c:v>
                </c:pt>
                <c:pt idx="55325">
                  <c:v>0.98423899999999998</c:v>
                </c:pt>
                <c:pt idx="55326">
                  <c:v>0.98201689999999997</c:v>
                </c:pt>
                <c:pt idx="55327">
                  <c:v>1.0000317000000001</c:v>
                </c:pt>
                <c:pt idx="55328">
                  <c:v>1.0008821000000001</c:v>
                </c:pt>
                <c:pt idx="55329">
                  <c:v>0.97765595000000005</c:v>
                </c:pt>
                <c:pt idx="55330">
                  <c:v>0.99303929999999996</c:v>
                </c:pt>
                <c:pt idx="55331">
                  <c:v>1.0001903000000001</c:v>
                </c:pt>
                <c:pt idx="55332">
                  <c:v>0.98353919999999995</c:v>
                </c:pt>
                <c:pt idx="55333">
                  <c:v>0.99410390000000004</c:v>
                </c:pt>
                <c:pt idx="55334">
                  <c:v>0.99019252999999996</c:v>
                </c:pt>
                <c:pt idx="55335">
                  <c:v>0.98534999999999995</c:v>
                </c:pt>
                <c:pt idx="55336">
                  <c:v>0.99978745000000002</c:v>
                </c:pt>
                <c:pt idx="55337">
                  <c:v>1.0009052000000001</c:v>
                </c:pt>
                <c:pt idx="55338">
                  <c:v>0.96955966999999998</c:v>
                </c:pt>
                <c:pt idx="55339">
                  <c:v>0.99318284000000001</c:v>
                </c:pt>
                <c:pt idx="55340">
                  <c:v>0.9955003</c:v>
                </c:pt>
                <c:pt idx="55341">
                  <c:v>1.0020834000000001</c:v>
                </c:pt>
                <c:pt idx="55342">
                  <c:v>0.99937430000000005</c:v>
                </c:pt>
                <c:pt idx="55343">
                  <c:v>0.95389663999999996</c:v>
                </c:pt>
                <c:pt idx="55344">
                  <c:v>0.98704904000000004</c:v>
                </c:pt>
                <c:pt idx="55345">
                  <c:v>0.97901249999999995</c:v>
                </c:pt>
                <c:pt idx="55346">
                  <c:v>0.95080600000000004</c:v>
                </c:pt>
                <c:pt idx="55347">
                  <c:v>1.0019355000000001</c:v>
                </c:pt>
                <c:pt idx="55348">
                  <c:v>1.0014656</c:v>
                </c:pt>
                <c:pt idx="55349">
                  <c:v>1.0042021000000001</c:v>
                </c:pt>
                <c:pt idx="55350">
                  <c:v>0.98214040000000002</c:v>
                </c:pt>
                <c:pt idx="55351">
                  <c:v>0.99985736999999997</c:v>
                </c:pt>
                <c:pt idx="55352">
                  <c:v>0.98048776000000004</c:v>
                </c:pt>
                <c:pt idx="55353">
                  <c:v>0.99789700000000003</c:v>
                </c:pt>
                <c:pt idx="55354">
                  <c:v>0.99995769999999995</c:v>
                </c:pt>
                <c:pt idx="55355">
                  <c:v>0.98177349999999997</c:v>
                </c:pt>
                <c:pt idx="55356">
                  <c:v>0.99185279999999998</c:v>
                </c:pt>
                <c:pt idx="55357">
                  <c:v>0.99955850000000002</c:v>
                </c:pt>
                <c:pt idx="55358">
                  <c:v>0.99988096999999998</c:v>
                </c:pt>
                <c:pt idx="55359">
                  <c:v>0.99231170000000002</c:v>
                </c:pt>
                <c:pt idx="55360">
                  <c:v>1.0003595000000001</c:v>
                </c:pt>
                <c:pt idx="55361">
                  <c:v>0.99408079999999999</c:v>
                </c:pt>
                <c:pt idx="55362">
                  <c:v>0.99689260000000002</c:v>
                </c:pt>
                <c:pt idx="55363">
                  <c:v>0.9989943</c:v>
                </c:pt>
                <c:pt idx="55364">
                  <c:v>0.98640596999999997</c:v>
                </c:pt>
                <c:pt idx="55365">
                  <c:v>0.99279130000000004</c:v>
                </c:pt>
                <c:pt idx="55366">
                  <c:v>0.99770879999999995</c:v>
                </c:pt>
                <c:pt idx="55367">
                  <c:v>0.99934392999999999</c:v>
                </c:pt>
                <c:pt idx="55368">
                  <c:v>0.99514234000000001</c:v>
                </c:pt>
                <c:pt idx="55369">
                  <c:v>1.0010212999999999</c:v>
                </c:pt>
                <c:pt idx="55370">
                  <c:v>0.98494219999999999</c:v>
                </c:pt>
                <c:pt idx="55371">
                  <c:v>0.99963933000000005</c:v>
                </c:pt>
                <c:pt idx="55372">
                  <c:v>0.99331575999999999</c:v>
                </c:pt>
                <c:pt idx="55373">
                  <c:v>0.99395089999999997</c:v>
                </c:pt>
                <c:pt idx="55374">
                  <c:v>0.995977</c:v>
                </c:pt>
                <c:pt idx="55375">
                  <c:v>0.98787570000000002</c:v>
                </c:pt>
                <c:pt idx="55376">
                  <c:v>1.0014647000000001</c:v>
                </c:pt>
                <c:pt idx="55377">
                  <c:v>0.98851100000000003</c:v>
                </c:pt>
                <c:pt idx="55378">
                  <c:v>0.97585725999999995</c:v>
                </c:pt>
                <c:pt idx="55379">
                  <c:v>0.99949060000000001</c:v>
                </c:pt>
                <c:pt idx="55380">
                  <c:v>0.94268870000000005</c:v>
                </c:pt>
                <c:pt idx="55381">
                  <c:v>0.97315465999999995</c:v>
                </c:pt>
                <c:pt idx="55382">
                  <c:v>1.0002545</c:v>
                </c:pt>
                <c:pt idx="55383">
                  <c:v>0.99983394000000003</c:v>
                </c:pt>
                <c:pt idx="55384">
                  <c:v>1.0021367000000001</c:v>
                </c:pt>
                <c:pt idx="55385">
                  <c:v>0.96755254000000002</c:v>
                </c:pt>
                <c:pt idx="55386">
                  <c:v>0.96962064999999997</c:v>
                </c:pt>
                <c:pt idx="55387">
                  <c:v>0.989846</c:v>
                </c:pt>
                <c:pt idx="55388">
                  <c:v>0.98419535000000002</c:v>
                </c:pt>
                <c:pt idx="55389">
                  <c:v>1.0007778000000001</c:v>
                </c:pt>
                <c:pt idx="55390">
                  <c:v>0.99395823000000005</c:v>
                </c:pt>
                <c:pt idx="55391">
                  <c:v>0.99951889999999999</c:v>
                </c:pt>
                <c:pt idx="55392">
                  <c:v>0.99304959999999998</c:v>
                </c:pt>
                <c:pt idx="55393">
                  <c:v>0.96807986000000001</c:v>
                </c:pt>
                <c:pt idx="55394">
                  <c:v>1.0008022000000001</c:v>
                </c:pt>
                <c:pt idx="55395">
                  <c:v>0.99398419999999998</c:v>
                </c:pt>
                <c:pt idx="55396">
                  <c:v>0.99337660000000005</c:v>
                </c:pt>
                <c:pt idx="55397">
                  <c:v>0.99819356000000004</c:v>
                </c:pt>
                <c:pt idx="55398">
                  <c:v>0.99844765999999996</c:v>
                </c:pt>
                <c:pt idx="55399">
                  <c:v>0.99924259999999998</c:v>
                </c:pt>
                <c:pt idx="55400">
                  <c:v>0.98655099999999996</c:v>
                </c:pt>
                <c:pt idx="55401">
                  <c:v>0.98998414999999995</c:v>
                </c:pt>
                <c:pt idx="55402">
                  <c:v>0.98558175999999997</c:v>
                </c:pt>
                <c:pt idx="55403">
                  <c:v>0.9902164</c:v>
                </c:pt>
                <c:pt idx="55404">
                  <c:v>0.94608110000000001</c:v>
                </c:pt>
                <c:pt idx="55405">
                  <c:v>1.0009385</c:v>
                </c:pt>
                <c:pt idx="55406">
                  <c:v>0.99501276000000005</c:v>
                </c:pt>
                <c:pt idx="55407">
                  <c:v>0.99795339999999999</c:v>
                </c:pt>
                <c:pt idx="55408">
                  <c:v>0.9916566</c:v>
                </c:pt>
                <c:pt idx="55409">
                  <c:v>0.99275139999999995</c:v>
                </c:pt>
                <c:pt idx="55410">
                  <c:v>0.99910449999999995</c:v>
                </c:pt>
                <c:pt idx="55411">
                  <c:v>0.99102730000000006</c:v>
                </c:pt>
                <c:pt idx="55412">
                  <c:v>1.0004759000000001</c:v>
                </c:pt>
                <c:pt idx="55413">
                  <c:v>0.99952483000000003</c:v>
                </c:pt>
                <c:pt idx="55414">
                  <c:v>0.99289400000000005</c:v>
                </c:pt>
                <c:pt idx="55415">
                  <c:v>0.94225320000000001</c:v>
                </c:pt>
                <c:pt idx="55416">
                  <c:v>1.0008937</c:v>
                </c:pt>
                <c:pt idx="55417">
                  <c:v>0.99980979999999997</c:v>
                </c:pt>
                <c:pt idx="55418">
                  <c:v>0.98831349999999996</c:v>
                </c:pt>
                <c:pt idx="55419">
                  <c:v>0.99463849999999998</c:v>
                </c:pt>
                <c:pt idx="55420">
                  <c:v>0.99823563999999998</c:v>
                </c:pt>
                <c:pt idx="55421">
                  <c:v>1.0002192999999999</c:v>
                </c:pt>
                <c:pt idx="55422">
                  <c:v>1.0010589999999999</c:v>
                </c:pt>
                <c:pt idx="55423">
                  <c:v>0.97171289999999999</c:v>
                </c:pt>
                <c:pt idx="55424">
                  <c:v>1.0000116999999999</c:v>
                </c:pt>
                <c:pt idx="55425">
                  <c:v>0.96643420000000002</c:v>
                </c:pt>
                <c:pt idx="55426">
                  <c:v>1.0005193999999999</c:v>
                </c:pt>
                <c:pt idx="55427">
                  <c:v>0.99806379999999995</c:v>
                </c:pt>
                <c:pt idx="55428">
                  <c:v>0.98384296999999998</c:v>
                </c:pt>
                <c:pt idx="55429">
                  <c:v>0.99962413000000006</c:v>
                </c:pt>
                <c:pt idx="55430">
                  <c:v>0.99366575000000001</c:v>
                </c:pt>
                <c:pt idx="55431">
                  <c:v>0.99351990000000001</c:v>
                </c:pt>
                <c:pt idx="55432">
                  <c:v>0.99520934000000005</c:v>
                </c:pt>
                <c:pt idx="55433">
                  <c:v>0.97596139999999998</c:v>
                </c:pt>
                <c:pt idx="55434">
                  <c:v>0.98766069999999995</c:v>
                </c:pt>
                <c:pt idx="55435">
                  <c:v>0.99578904999999995</c:v>
                </c:pt>
                <c:pt idx="55436">
                  <c:v>0.99756889999999998</c:v>
                </c:pt>
                <c:pt idx="55437">
                  <c:v>0.9984883</c:v>
                </c:pt>
                <c:pt idx="55438">
                  <c:v>0.99809163999999995</c:v>
                </c:pt>
                <c:pt idx="55439">
                  <c:v>1.0028353000000001</c:v>
                </c:pt>
                <c:pt idx="55440">
                  <c:v>0.96310479999999998</c:v>
                </c:pt>
                <c:pt idx="55441">
                  <c:v>1.0017796999999999</c:v>
                </c:pt>
                <c:pt idx="55442">
                  <c:v>0.99722933999999996</c:v>
                </c:pt>
                <c:pt idx="55443">
                  <c:v>1.0014529999999999</c:v>
                </c:pt>
                <c:pt idx="55444">
                  <c:v>1.0002024</c:v>
                </c:pt>
                <c:pt idx="55445">
                  <c:v>1.0003500000000001</c:v>
                </c:pt>
                <c:pt idx="55446">
                  <c:v>0.99714016999999999</c:v>
                </c:pt>
                <c:pt idx="55447">
                  <c:v>0.97412246000000002</c:v>
                </c:pt>
                <c:pt idx="55448">
                  <c:v>0.97337410000000002</c:v>
                </c:pt>
                <c:pt idx="55449">
                  <c:v>1.0000465999999999</c:v>
                </c:pt>
                <c:pt idx="55450">
                  <c:v>0.9914153</c:v>
                </c:pt>
                <c:pt idx="55451">
                  <c:v>0.98860294000000004</c:v>
                </c:pt>
                <c:pt idx="55452">
                  <c:v>0.97136140000000004</c:v>
                </c:pt>
                <c:pt idx="55453">
                  <c:v>0.98572349999999997</c:v>
                </c:pt>
                <c:pt idx="55454">
                  <c:v>0.98716619999999999</c:v>
                </c:pt>
                <c:pt idx="55455">
                  <c:v>0.99969589999999997</c:v>
                </c:pt>
                <c:pt idx="55456">
                  <c:v>0.96995306000000003</c:v>
                </c:pt>
                <c:pt idx="55457">
                  <c:v>0.97175336000000001</c:v>
                </c:pt>
                <c:pt idx="55458">
                  <c:v>1.0010635000000001</c:v>
                </c:pt>
                <c:pt idx="55459">
                  <c:v>1.0006733999999999</c:v>
                </c:pt>
                <c:pt idx="55460">
                  <c:v>0.98303320000000005</c:v>
                </c:pt>
                <c:pt idx="55461">
                  <c:v>0.96815543999999998</c:v>
                </c:pt>
                <c:pt idx="55462">
                  <c:v>0.99648225000000001</c:v>
                </c:pt>
                <c:pt idx="55463">
                  <c:v>0.99927014000000003</c:v>
                </c:pt>
                <c:pt idx="55464">
                  <c:v>0.99687594000000002</c:v>
                </c:pt>
                <c:pt idx="55465">
                  <c:v>0.99938640000000001</c:v>
                </c:pt>
                <c:pt idx="55466">
                  <c:v>0.98575073000000002</c:v>
                </c:pt>
                <c:pt idx="55467">
                  <c:v>0.99958630000000004</c:v>
                </c:pt>
                <c:pt idx="55468">
                  <c:v>0.99290129999999999</c:v>
                </c:pt>
                <c:pt idx="55469">
                  <c:v>0.98955976999999995</c:v>
                </c:pt>
                <c:pt idx="55470">
                  <c:v>0.99362059999999996</c:v>
                </c:pt>
                <c:pt idx="55471">
                  <c:v>0.99882554999999995</c:v>
                </c:pt>
                <c:pt idx="55472">
                  <c:v>0.99667746000000002</c:v>
                </c:pt>
                <c:pt idx="55473">
                  <c:v>1.0009262999999999</c:v>
                </c:pt>
                <c:pt idx="55474">
                  <c:v>0.99988129999999997</c:v>
                </c:pt>
                <c:pt idx="55475">
                  <c:v>0.99727619999999995</c:v>
                </c:pt>
                <c:pt idx="55476">
                  <c:v>0.99979830000000003</c:v>
                </c:pt>
                <c:pt idx="55477">
                  <c:v>1.0000921</c:v>
                </c:pt>
                <c:pt idx="55478">
                  <c:v>0.98888790000000004</c:v>
                </c:pt>
                <c:pt idx="55479">
                  <c:v>0.99696165000000003</c:v>
                </c:pt>
                <c:pt idx="55480">
                  <c:v>0.9663486</c:v>
                </c:pt>
                <c:pt idx="55481">
                  <c:v>0.99857414</c:v>
                </c:pt>
                <c:pt idx="55482">
                  <c:v>0.99421139999999997</c:v>
                </c:pt>
                <c:pt idx="55483">
                  <c:v>0.99733669999999996</c:v>
                </c:pt>
                <c:pt idx="55484">
                  <c:v>0.998691</c:v>
                </c:pt>
                <c:pt idx="55485">
                  <c:v>0.97727620000000004</c:v>
                </c:pt>
                <c:pt idx="55486">
                  <c:v>0.99907670000000004</c:v>
                </c:pt>
                <c:pt idx="55487">
                  <c:v>1.0001842999999999</c:v>
                </c:pt>
                <c:pt idx="55488">
                  <c:v>1.0000557999999999</c:v>
                </c:pt>
                <c:pt idx="55489">
                  <c:v>0.9999825</c:v>
                </c:pt>
                <c:pt idx="55490">
                  <c:v>0.91588610000000004</c:v>
                </c:pt>
                <c:pt idx="55491">
                  <c:v>0.98361885999999998</c:v>
                </c:pt>
                <c:pt idx="55492">
                  <c:v>0.96812575999999995</c:v>
                </c:pt>
                <c:pt idx="55493">
                  <c:v>0.99144719999999997</c:v>
                </c:pt>
                <c:pt idx="55494">
                  <c:v>1.0009634000000001</c:v>
                </c:pt>
                <c:pt idx="55495">
                  <c:v>0.99179430000000002</c:v>
                </c:pt>
                <c:pt idx="55496">
                  <c:v>1.0018640999999999</c:v>
                </c:pt>
                <c:pt idx="55497">
                  <c:v>1.001965</c:v>
                </c:pt>
                <c:pt idx="55498">
                  <c:v>1.0006409000000001</c:v>
                </c:pt>
                <c:pt idx="55499">
                  <c:v>0.99182515999999998</c:v>
                </c:pt>
                <c:pt idx="55500">
                  <c:v>0.96680915000000001</c:v>
                </c:pt>
                <c:pt idx="55501">
                  <c:v>0.9998532</c:v>
                </c:pt>
                <c:pt idx="55502">
                  <c:v>1.0001842999999999</c:v>
                </c:pt>
                <c:pt idx="55503">
                  <c:v>0.99483929999999998</c:v>
                </c:pt>
                <c:pt idx="55504">
                  <c:v>0.98840284</c:v>
                </c:pt>
                <c:pt idx="55505">
                  <c:v>0.99957954999999998</c:v>
                </c:pt>
                <c:pt idx="55506">
                  <c:v>0.99374870000000004</c:v>
                </c:pt>
                <c:pt idx="55507">
                  <c:v>0.99919709999999995</c:v>
                </c:pt>
                <c:pt idx="55508">
                  <c:v>0.97577369999999997</c:v>
                </c:pt>
                <c:pt idx="55509">
                  <c:v>0.97547919999999999</c:v>
                </c:pt>
                <c:pt idx="55510">
                  <c:v>0.99552596000000004</c:v>
                </c:pt>
                <c:pt idx="55511">
                  <c:v>0.99475910000000001</c:v>
                </c:pt>
                <c:pt idx="55512">
                  <c:v>0.99113035000000005</c:v>
                </c:pt>
                <c:pt idx="55513">
                  <c:v>1.0012665000000001</c:v>
                </c:pt>
                <c:pt idx="55514">
                  <c:v>0.98567859999999996</c:v>
                </c:pt>
                <c:pt idx="55515">
                  <c:v>1.0010148000000001</c:v>
                </c:pt>
                <c:pt idx="55516">
                  <c:v>0.99838099999999996</c:v>
                </c:pt>
                <c:pt idx="55517">
                  <c:v>1.0026343</c:v>
                </c:pt>
                <c:pt idx="55518">
                  <c:v>1.0000699</c:v>
                </c:pt>
                <c:pt idx="55519">
                  <c:v>0.99935490000000005</c:v>
                </c:pt>
                <c:pt idx="55520">
                  <c:v>0.98413459999999997</c:v>
                </c:pt>
                <c:pt idx="55521">
                  <c:v>0.99928265999999999</c:v>
                </c:pt>
                <c:pt idx="55522">
                  <c:v>0.99729484000000002</c:v>
                </c:pt>
                <c:pt idx="55523">
                  <c:v>1.0017029</c:v>
                </c:pt>
                <c:pt idx="55524">
                  <c:v>0.99970079999999995</c:v>
                </c:pt>
                <c:pt idx="55525">
                  <c:v>1.002567</c:v>
                </c:pt>
                <c:pt idx="55526">
                  <c:v>0.99984280000000003</c:v>
                </c:pt>
                <c:pt idx="55527">
                  <c:v>0.99463694999999996</c:v>
                </c:pt>
                <c:pt idx="55528">
                  <c:v>0.99816870000000002</c:v>
                </c:pt>
                <c:pt idx="55529">
                  <c:v>1.0006564</c:v>
                </c:pt>
                <c:pt idx="55530">
                  <c:v>0.99991649999999999</c:v>
                </c:pt>
                <c:pt idx="55531">
                  <c:v>0.9988726</c:v>
                </c:pt>
                <c:pt idx="55532">
                  <c:v>0.99995445999999999</c:v>
                </c:pt>
                <c:pt idx="55533">
                  <c:v>0.99127346000000005</c:v>
                </c:pt>
                <c:pt idx="55534">
                  <c:v>0.99777539999999998</c:v>
                </c:pt>
                <c:pt idx="55535">
                  <c:v>0.98504055000000001</c:v>
                </c:pt>
                <c:pt idx="55536">
                  <c:v>0.99928980000000001</c:v>
                </c:pt>
                <c:pt idx="55537">
                  <c:v>0.99575937000000003</c:v>
                </c:pt>
                <c:pt idx="55538">
                  <c:v>0.99793189999999998</c:v>
                </c:pt>
                <c:pt idx="55539">
                  <c:v>1.0004995999999999</c:v>
                </c:pt>
                <c:pt idx="55540">
                  <c:v>1.0004090000000001</c:v>
                </c:pt>
                <c:pt idx="55541">
                  <c:v>0.99360459999999995</c:v>
                </c:pt>
                <c:pt idx="55542">
                  <c:v>0.99502533999999998</c:v>
                </c:pt>
                <c:pt idx="55543">
                  <c:v>0.95219076000000002</c:v>
                </c:pt>
                <c:pt idx="55544">
                  <c:v>0.98172325000000005</c:v>
                </c:pt>
                <c:pt idx="55545">
                  <c:v>0.98182267000000001</c:v>
                </c:pt>
                <c:pt idx="55546">
                  <c:v>1.0010352</c:v>
                </c:pt>
                <c:pt idx="55547">
                  <c:v>1.0013709</c:v>
                </c:pt>
                <c:pt idx="55548">
                  <c:v>1.0020678999999999</c:v>
                </c:pt>
                <c:pt idx="55549">
                  <c:v>0.99673604999999998</c:v>
                </c:pt>
                <c:pt idx="55550">
                  <c:v>0.99886299999999995</c:v>
                </c:pt>
                <c:pt idx="55551">
                  <c:v>0.9893923</c:v>
                </c:pt>
                <c:pt idx="55552">
                  <c:v>1.0005735</c:v>
                </c:pt>
                <c:pt idx="55553">
                  <c:v>0.99896072999999996</c:v>
                </c:pt>
                <c:pt idx="55554">
                  <c:v>0.93168229999999996</c:v>
                </c:pt>
                <c:pt idx="55555">
                  <c:v>1.0012093</c:v>
                </c:pt>
                <c:pt idx="55556">
                  <c:v>0.97541840000000002</c:v>
                </c:pt>
                <c:pt idx="55557">
                  <c:v>0.99899709999999997</c:v>
                </c:pt>
                <c:pt idx="55558">
                  <c:v>1.0009999000000001</c:v>
                </c:pt>
                <c:pt idx="55559">
                  <c:v>0.94687540000000003</c:v>
                </c:pt>
                <c:pt idx="55560">
                  <c:v>1.0008136999999999</c:v>
                </c:pt>
                <c:pt idx="55561">
                  <c:v>0.98278089999999996</c:v>
                </c:pt>
                <c:pt idx="55562">
                  <c:v>1.0009086</c:v>
                </c:pt>
                <c:pt idx="55563">
                  <c:v>1.0014848999999999</c:v>
                </c:pt>
                <c:pt idx="55564">
                  <c:v>0.99825229999999998</c:v>
                </c:pt>
                <c:pt idx="55565">
                  <c:v>0.94899560000000005</c:v>
                </c:pt>
                <c:pt idx="55566">
                  <c:v>0.98800014999999997</c:v>
                </c:pt>
                <c:pt idx="55567">
                  <c:v>0.96684950000000003</c:v>
                </c:pt>
                <c:pt idx="55568">
                  <c:v>0.9977627</c:v>
                </c:pt>
                <c:pt idx="55569">
                  <c:v>1.0025381</c:v>
                </c:pt>
                <c:pt idx="55570">
                  <c:v>1.0027212000000001</c:v>
                </c:pt>
                <c:pt idx="55571">
                  <c:v>0.96872073000000003</c:v>
                </c:pt>
                <c:pt idx="55572">
                  <c:v>1.003074</c:v>
                </c:pt>
                <c:pt idx="55573">
                  <c:v>0.98955386999999995</c:v>
                </c:pt>
                <c:pt idx="55574">
                  <c:v>1.0038488999999999</c:v>
                </c:pt>
                <c:pt idx="55575">
                  <c:v>0.99915712999999995</c:v>
                </c:pt>
                <c:pt idx="55576">
                  <c:v>1.0022295999999999</c:v>
                </c:pt>
                <c:pt idx="55577">
                  <c:v>1.0021853000000001</c:v>
                </c:pt>
                <c:pt idx="55578">
                  <c:v>0.93796179999999996</c:v>
                </c:pt>
                <c:pt idx="55579">
                  <c:v>0.98141230000000002</c:v>
                </c:pt>
                <c:pt idx="55580">
                  <c:v>1.0004346</c:v>
                </c:pt>
                <c:pt idx="55581">
                  <c:v>0.97117059999999999</c:v>
                </c:pt>
                <c:pt idx="55582">
                  <c:v>0.99688876000000004</c:v>
                </c:pt>
                <c:pt idx="55583">
                  <c:v>0.99896280000000004</c:v>
                </c:pt>
                <c:pt idx="55584">
                  <c:v>0.99899333999999995</c:v>
                </c:pt>
                <c:pt idx="55585">
                  <c:v>1.0002484</c:v>
                </c:pt>
                <c:pt idx="55586">
                  <c:v>1.0023738</c:v>
                </c:pt>
                <c:pt idx="55587">
                  <c:v>0.99942540000000002</c:v>
                </c:pt>
                <c:pt idx="55588">
                  <c:v>0.94589584999999998</c:v>
                </c:pt>
                <c:pt idx="55589">
                  <c:v>0.99662980000000001</c:v>
                </c:pt>
                <c:pt idx="55590">
                  <c:v>1.0016508</c:v>
                </c:pt>
                <c:pt idx="55591">
                  <c:v>0.98376626</c:v>
                </c:pt>
                <c:pt idx="55592">
                  <c:v>0.99841219999999997</c:v>
                </c:pt>
                <c:pt idx="55593">
                  <c:v>0.95737850000000002</c:v>
                </c:pt>
                <c:pt idx="55594">
                  <c:v>0.99561345999999995</c:v>
                </c:pt>
                <c:pt idx="55595">
                  <c:v>0.99239664999999999</c:v>
                </c:pt>
                <c:pt idx="55596">
                  <c:v>0.98718240000000002</c:v>
                </c:pt>
                <c:pt idx="55597">
                  <c:v>0.99280120000000005</c:v>
                </c:pt>
                <c:pt idx="55598">
                  <c:v>1.0015419000000001</c:v>
                </c:pt>
                <c:pt idx="55599">
                  <c:v>0.99826777</c:v>
                </c:pt>
                <c:pt idx="55600">
                  <c:v>1.0016792000000001</c:v>
                </c:pt>
                <c:pt idx="55601">
                  <c:v>0.99396819999999997</c:v>
                </c:pt>
                <c:pt idx="55602">
                  <c:v>1.0019381999999999</c:v>
                </c:pt>
                <c:pt idx="55603">
                  <c:v>1.0002944</c:v>
                </c:pt>
                <c:pt idx="55604">
                  <c:v>0.98495907000000005</c:v>
                </c:pt>
                <c:pt idx="55605">
                  <c:v>1.0005491</c:v>
                </c:pt>
                <c:pt idx="55606">
                  <c:v>0.97549796</c:v>
                </c:pt>
                <c:pt idx="55607">
                  <c:v>0.99711645000000004</c:v>
                </c:pt>
                <c:pt idx="55608">
                  <c:v>0.98990743999999997</c:v>
                </c:pt>
                <c:pt idx="55609">
                  <c:v>1.0003637999999999</c:v>
                </c:pt>
                <c:pt idx="55610">
                  <c:v>1.0057741</c:v>
                </c:pt>
                <c:pt idx="55611">
                  <c:v>1.0010357000000001</c:v>
                </c:pt>
                <c:pt idx="55612">
                  <c:v>0.99619305000000002</c:v>
                </c:pt>
                <c:pt idx="55613">
                  <c:v>0.99512129999999999</c:v>
                </c:pt>
                <c:pt idx="55614">
                  <c:v>1.0012833999999999</c:v>
                </c:pt>
                <c:pt idx="55615">
                  <c:v>0.99686783999999995</c:v>
                </c:pt>
                <c:pt idx="55616">
                  <c:v>1.0028632</c:v>
                </c:pt>
                <c:pt idx="55617">
                  <c:v>1.0064983000000001</c:v>
                </c:pt>
                <c:pt idx="55618">
                  <c:v>0.99908733000000005</c:v>
                </c:pt>
                <c:pt idx="55619">
                  <c:v>0.99821970000000004</c:v>
                </c:pt>
                <c:pt idx="55620">
                  <c:v>0.9976817</c:v>
                </c:pt>
                <c:pt idx="55621">
                  <c:v>0.98968743999999997</c:v>
                </c:pt>
                <c:pt idx="55622">
                  <c:v>1.0027585000000001</c:v>
                </c:pt>
                <c:pt idx="55623">
                  <c:v>0.99981224999999996</c:v>
                </c:pt>
                <c:pt idx="55624">
                  <c:v>0.9953419</c:v>
                </c:pt>
                <c:pt idx="55625">
                  <c:v>1.0003507</c:v>
                </c:pt>
                <c:pt idx="55626">
                  <c:v>1.0014183999999999</c:v>
                </c:pt>
                <c:pt idx="55627">
                  <c:v>0.99260090000000001</c:v>
                </c:pt>
                <c:pt idx="55628">
                  <c:v>0.96509509999999998</c:v>
                </c:pt>
                <c:pt idx="55629">
                  <c:v>0.98670685000000002</c:v>
                </c:pt>
                <c:pt idx="55630">
                  <c:v>1.0025630000000001</c:v>
                </c:pt>
                <c:pt idx="55631">
                  <c:v>0.99975780000000003</c:v>
                </c:pt>
                <c:pt idx="55632">
                  <c:v>0.9867245</c:v>
                </c:pt>
                <c:pt idx="55633">
                  <c:v>0.99699400000000005</c:v>
                </c:pt>
                <c:pt idx="55634">
                  <c:v>0.99838530000000003</c:v>
                </c:pt>
                <c:pt idx="55635">
                  <c:v>0.99223024000000004</c:v>
                </c:pt>
                <c:pt idx="55636">
                  <c:v>0.9904425</c:v>
                </c:pt>
                <c:pt idx="55637">
                  <c:v>0.9999709</c:v>
                </c:pt>
                <c:pt idx="55638">
                  <c:v>0.99785740000000001</c:v>
                </c:pt>
                <c:pt idx="55639">
                  <c:v>0.99952830000000004</c:v>
                </c:pt>
                <c:pt idx="55640">
                  <c:v>0.99809897000000003</c:v>
                </c:pt>
                <c:pt idx="55641">
                  <c:v>0.99246453999999995</c:v>
                </c:pt>
                <c:pt idx="55642">
                  <c:v>0.99298719999999996</c:v>
                </c:pt>
                <c:pt idx="55643">
                  <c:v>0.99908984000000001</c:v>
                </c:pt>
                <c:pt idx="55644">
                  <c:v>1.0005568</c:v>
                </c:pt>
                <c:pt idx="55645">
                  <c:v>1.002057</c:v>
                </c:pt>
                <c:pt idx="55646">
                  <c:v>0.99008554000000004</c:v>
                </c:pt>
                <c:pt idx="55647">
                  <c:v>0.9999709</c:v>
                </c:pt>
                <c:pt idx="55648">
                  <c:v>0.99253135999999997</c:v>
                </c:pt>
                <c:pt idx="55649">
                  <c:v>0.99900770000000005</c:v>
                </c:pt>
                <c:pt idx="55650">
                  <c:v>0.97538745000000004</c:v>
                </c:pt>
                <c:pt idx="55651">
                  <c:v>0.98152863999999995</c:v>
                </c:pt>
                <c:pt idx="55652">
                  <c:v>0.99959299999999995</c:v>
                </c:pt>
                <c:pt idx="55653">
                  <c:v>0.99864249999999999</c:v>
                </c:pt>
                <c:pt idx="55654">
                  <c:v>0.99406159999999999</c:v>
                </c:pt>
                <c:pt idx="55655">
                  <c:v>0.99998355000000005</c:v>
                </c:pt>
                <c:pt idx="55656">
                  <c:v>1.0004090000000001</c:v>
                </c:pt>
                <c:pt idx="55657">
                  <c:v>0.99746679999999999</c:v>
                </c:pt>
                <c:pt idx="55658">
                  <c:v>1.0000545999999999</c:v>
                </c:pt>
                <c:pt idx="55659">
                  <c:v>0.98660104999999998</c:v>
                </c:pt>
                <c:pt idx="55660">
                  <c:v>0.996973</c:v>
                </c:pt>
                <c:pt idx="55661">
                  <c:v>0.98210185999999999</c:v>
                </c:pt>
                <c:pt idx="55662">
                  <c:v>0.98589015000000002</c:v>
                </c:pt>
                <c:pt idx="55663">
                  <c:v>0.9972917</c:v>
                </c:pt>
                <c:pt idx="55664">
                  <c:v>1.0000616</c:v>
                </c:pt>
                <c:pt idx="55665">
                  <c:v>0.99854089999999995</c:v>
                </c:pt>
                <c:pt idx="55666">
                  <c:v>0.98641186999999997</c:v>
                </c:pt>
                <c:pt idx="55667">
                  <c:v>0.99685645000000001</c:v>
                </c:pt>
                <c:pt idx="55668">
                  <c:v>1.0007064000000001</c:v>
                </c:pt>
                <c:pt idx="55669">
                  <c:v>0.9941025</c:v>
                </c:pt>
                <c:pt idx="55670">
                  <c:v>1.0004128000000001</c:v>
                </c:pt>
                <c:pt idx="55671">
                  <c:v>0.99409040000000004</c:v>
                </c:pt>
                <c:pt idx="55672">
                  <c:v>0.98895029999999995</c:v>
                </c:pt>
                <c:pt idx="55673">
                  <c:v>0.98595995000000003</c:v>
                </c:pt>
                <c:pt idx="55674">
                  <c:v>1.0002234999999999</c:v>
                </c:pt>
                <c:pt idx="55675">
                  <c:v>0.99338614999999997</c:v>
                </c:pt>
                <c:pt idx="55676">
                  <c:v>0.99682000000000004</c:v>
                </c:pt>
                <c:pt idx="55677">
                  <c:v>0.99918580000000001</c:v>
                </c:pt>
                <c:pt idx="55678">
                  <c:v>0.99082106000000003</c:v>
                </c:pt>
                <c:pt idx="55679">
                  <c:v>0.99864333999999999</c:v>
                </c:pt>
                <c:pt idx="55680">
                  <c:v>0.99589943999999997</c:v>
                </c:pt>
                <c:pt idx="55681">
                  <c:v>0.98119129999999999</c:v>
                </c:pt>
                <c:pt idx="55682">
                  <c:v>0.98757810000000001</c:v>
                </c:pt>
                <c:pt idx="55683">
                  <c:v>0.99578327</c:v>
                </c:pt>
                <c:pt idx="55684">
                  <c:v>0.94490819999999998</c:v>
                </c:pt>
                <c:pt idx="55685">
                  <c:v>0.90974706000000005</c:v>
                </c:pt>
                <c:pt idx="55686">
                  <c:v>0.96833040000000004</c:v>
                </c:pt>
                <c:pt idx="55687">
                  <c:v>0.9936604</c:v>
                </c:pt>
                <c:pt idx="55688">
                  <c:v>0.99188054000000003</c:v>
                </c:pt>
                <c:pt idx="55689">
                  <c:v>0.99705560000000004</c:v>
                </c:pt>
                <c:pt idx="55690">
                  <c:v>0.99860775000000002</c:v>
                </c:pt>
                <c:pt idx="55691">
                  <c:v>0.98403200000000002</c:v>
                </c:pt>
                <c:pt idx="55692">
                  <c:v>0.97602679999999997</c:v>
                </c:pt>
                <c:pt idx="55693">
                  <c:v>0.96340543000000001</c:v>
                </c:pt>
                <c:pt idx="55694">
                  <c:v>1.0021856</c:v>
                </c:pt>
                <c:pt idx="55695">
                  <c:v>1.0003108999999999</c:v>
                </c:pt>
                <c:pt idx="55696">
                  <c:v>0.99573970000000001</c:v>
                </c:pt>
                <c:pt idx="55697">
                  <c:v>0.99822599999999995</c:v>
                </c:pt>
                <c:pt idx="55698">
                  <c:v>0.99953765000000006</c:v>
                </c:pt>
                <c:pt idx="55699">
                  <c:v>0.97913930000000005</c:v>
                </c:pt>
                <c:pt idx="55700">
                  <c:v>1.0012890000000001</c:v>
                </c:pt>
                <c:pt idx="55701">
                  <c:v>1.0011832000000001</c:v>
                </c:pt>
                <c:pt idx="55702">
                  <c:v>0.99967950000000005</c:v>
                </c:pt>
                <c:pt idx="55703">
                  <c:v>0.97088149999999995</c:v>
                </c:pt>
                <c:pt idx="55704">
                  <c:v>0.96311809999999998</c:v>
                </c:pt>
                <c:pt idx="55705">
                  <c:v>1.0037354000000001</c:v>
                </c:pt>
                <c:pt idx="55706">
                  <c:v>1.0005938000000001</c:v>
                </c:pt>
                <c:pt idx="55707">
                  <c:v>0.99986494000000004</c:v>
                </c:pt>
                <c:pt idx="55708">
                  <c:v>1.0000422</c:v>
                </c:pt>
                <c:pt idx="55709">
                  <c:v>1.0002711</c:v>
                </c:pt>
                <c:pt idx="55710">
                  <c:v>0.99698370000000003</c:v>
                </c:pt>
                <c:pt idx="55711">
                  <c:v>0.99513770000000001</c:v>
                </c:pt>
                <c:pt idx="55712">
                  <c:v>0.99995135999999996</c:v>
                </c:pt>
                <c:pt idx="55713">
                  <c:v>1.0001982</c:v>
                </c:pt>
                <c:pt idx="55714">
                  <c:v>1.0004660999999999</c:v>
                </c:pt>
                <c:pt idx="55715">
                  <c:v>0.98878896000000005</c:v>
                </c:pt>
                <c:pt idx="55716">
                  <c:v>0.9754834</c:v>
                </c:pt>
                <c:pt idx="55717">
                  <c:v>0.96245999999999998</c:v>
                </c:pt>
                <c:pt idx="55718">
                  <c:v>0.99395089999999997</c:v>
                </c:pt>
                <c:pt idx="55719">
                  <c:v>0.96190279999999995</c:v>
                </c:pt>
                <c:pt idx="55720">
                  <c:v>1.0005008</c:v>
                </c:pt>
                <c:pt idx="55721">
                  <c:v>1.0001884000000001</c:v>
                </c:pt>
                <c:pt idx="55722">
                  <c:v>0.98581390000000002</c:v>
                </c:pt>
                <c:pt idx="55723">
                  <c:v>0.99901530000000005</c:v>
                </c:pt>
                <c:pt idx="55724">
                  <c:v>1.0000340000000001</c:v>
                </c:pt>
                <c:pt idx="55725">
                  <c:v>0.99745625000000004</c:v>
                </c:pt>
                <c:pt idx="55726">
                  <c:v>1.0002618999999999</c:v>
                </c:pt>
                <c:pt idx="55727">
                  <c:v>0.99013819999999997</c:v>
                </c:pt>
                <c:pt idx="55728">
                  <c:v>0.99658740000000001</c:v>
                </c:pt>
                <c:pt idx="55729">
                  <c:v>0.99947697000000002</c:v>
                </c:pt>
                <c:pt idx="55730">
                  <c:v>0.96368120000000002</c:v>
                </c:pt>
                <c:pt idx="55731">
                  <c:v>0.98153230000000002</c:v>
                </c:pt>
                <c:pt idx="55732">
                  <c:v>0.96002430000000005</c:v>
                </c:pt>
                <c:pt idx="55733">
                  <c:v>1.0023769</c:v>
                </c:pt>
                <c:pt idx="55734">
                  <c:v>0.95432269999999997</c:v>
                </c:pt>
                <c:pt idx="55735">
                  <c:v>0.99942534999999999</c:v>
                </c:pt>
                <c:pt idx="55736">
                  <c:v>0.99421139999999997</c:v>
                </c:pt>
                <c:pt idx="55737">
                  <c:v>0.95897215999999996</c:v>
                </c:pt>
                <c:pt idx="55738">
                  <c:v>0.99765146000000005</c:v>
                </c:pt>
                <c:pt idx="55739">
                  <c:v>0.98231380000000001</c:v>
                </c:pt>
                <c:pt idx="55740">
                  <c:v>0.99445150000000004</c:v>
                </c:pt>
                <c:pt idx="55741">
                  <c:v>0.99981489999999995</c:v>
                </c:pt>
                <c:pt idx="55742">
                  <c:v>1.0013981000000001</c:v>
                </c:pt>
                <c:pt idx="55743">
                  <c:v>0.98528886000000004</c:v>
                </c:pt>
                <c:pt idx="55744">
                  <c:v>1.0006303000000001</c:v>
                </c:pt>
                <c:pt idx="55745">
                  <c:v>1.0012825000000001</c:v>
                </c:pt>
                <c:pt idx="55746">
                  <c:v>0.9839329</c:v>
                </c:pt>
                <c:pt idx="55747">
                  <c:v>1.0046538</c:v>
                </c:pt>
                <c:pt idx="55748">
                  <c:v>0.99843353000000001</c:v>
                </c:pt>
                <c:pt idx="55749">
                  <c:v>0.98558190000000001</c:v>
                </c:pt>
                <c:pt idx="55750">
                  <c:v>0.99977640000000001</c:v>
                </c:pt>
                <c:pt idx="55751">
                  <c:v>0.99076456000000002</c:v>
                </c:pt>
                <c:pt idx="55752">
                  <c:v>1.0002413000000001</c:v>
                </c:pt>
                <c:pt idx="55753">
                  <c:v>0.97905635999999996</c:v>
                </c:pt>
                <c:pt idx="55754">
                  <c:v>0.9992974</c:v>
                </c:pt>
                <c:pt idx="55755">
                  <c:v>0.99879720000000005</c:v>
                </c:pt>
                <c:pt idx="55756">
                  <c:v>0.98489139999999997</c:v>
                </c:pt>
                <c:pt idx="55757">
                  <c:v>0.98363953999999998</c:v>
                </c:pt>
                <c:pt idx="55758">
                  <c:v>1.0020955</c:v>
                </c:pt>
                <c:pt idx="55759">
                  <c:v>1.0012219</c:v>
                </c:pt>
                <c:pt idx="55760">
                  <c:v>0.99716514000000001</c:v>
                </c:pt>
                <c:pt idx="55761">
                  <c:v>0.99704510000000002</c:v>
                </c:pt>
                <c:pt idx="55762">
                  <c:v>0.99947240000000004</c:v>
                </c:pt>
                <c:pt idx="55763">
                  <c:v>0.99946994</c:v>
                </c:pt>
                <c:pt idx="55764">
                  <c:v>0.92726759999999997</c:v>
                </c:pt>
                <c:pt idx="55765">
                  <c:v>0.990147</c:v>
                </c:pt>
                <c:pt idx="55766">
                  <c:v>0.97851807000000002</c:v>
                </c:pt>
                <c:pt idx="55767">
                  <c:v>0.99088659999999995</c:v>
                </c:pt>
                <c:pt idx="55768">
                  <c:v>0.99967969999999995</c:v>
                </c:pt>
                <c:pt idx="55769">
                  <c:v>1.0013757000000001</c:v>
                </c:pt>
                <c:pt idx="55770">
                  <c:v>0.99988330000000003</c:v>
                </c:pt>
                <c:pt idx="55771">
                  <c:v>0.99887174000000001</c:v>
                </c:pt>
                <c:pt idx="55772">
                  <c:v>0.98378639999999995</c:v>
                </c:pt>
                <c:pt idx="55773">
                  <c:v>0.986008</c:v>
                </c:pt>
                <c:pt idx="55774">
                  <c:v>0.97281795999999998</c:v>
                </c:pt>
                <c:pt idx="55775">
                  <c:v>0.96104820000000002</c:v>
                </c:pt>
                <c:pt idx="55776">
                  <c:v>0.99928223999999999</c:v>
                </c:pt>
                <c:pt idx="55777">
                  <c:v>0.99819380000000002</c:v>
                </c:pt>
                <c:pt idx="55778">
                  <c:v>0.99552320000000005</c:v>
                </c:pt>
                <c:pt idx="55779">
                  <c:v>0.99992639999999999</c:v>
                </c:pt>
                <c:pt idx="55780">
                  <c:v>1.0001842999999999</c:v>
                </c:pt>
                <c:pt idx="55781">
                  <c:v>0.99492460000000005</c:v>
                </c:pt>
                <c:pt idx="55782">
                  <c:v>0.99947613000000002</c:v>
                </c:pt>
                <c:pt idx="55783">
                  <c:v>0.99967379999999995</c:v>
                </c:pt>
                <c:pt idx="55784">
                  <c:v>0.99856113999999996</c:v>
                </c:pt>
                <c:pt idx="55785">
                  <c:v>0.98516095000000004</c:v>
                </c:pt>
                <c:pt idx="55786">
                  <c:v>0.99668979999999996</c:v>
                </c:pt>
                <c:pt idx="55787">
                  <c:v>1.0002944</c:v>
                </c:pt>
                <c:pt idx="55788">
                  <c:v>0.97161580000000003</c:v>
                </c:pt>
                <c:pt idx="55789">
                  <c:v>0.99598710000000001</c:v>
                </c:pt>
                <c:pt idx="55790">
                  <c:v>0.99939109999999998</c:v>
                </c:pt>
                <c:pt idx="55791">
                  <c:v>0.984599</c:v>
                </c:pt>
                <c:pt idx="55792">
                  <c:v>0.96222549999999996</c:v>
                </c:pt>
                <c:pt idx="55793">
                  <c:v>0.99149350000000003</c:v>
                </c:pt>
                <c:pt idx="55794">
                  <c:v>0.97829043999999998</c:v>
                </c:pt>
                <c:pt idx="55795">
                  <c:v>0.99926999999999999</c:v>
                </c:pt>
                <c:pt idx="55796">
                  <c:v>0.99957715999999996</c:v>
                </c:pt>
                <c:pt idx="55797">
                  <c:v>1.0023681</c:v>
                </c:pt>
                <c:pt idx="55798">
                  <c:v>0.99533355000000001</c:v>
                </c:pt>
                <c:pt idx="55799">
                  <c:v>0.99976516000000004</c:v>
                </c:pt>
                <c:pt idx="55800">
                  <c:v>0.98882760000000003</c:v>
                </c:pt>
                <c:pt idx="55801">
                  <c:v>0.99647549999999996</c:v>
                </c:pt>
                <c:pt idx="55802">
                  <c:v>0.9996621</c:v>
                </c:pt>
                <c:pt idx="55803">
                  <c:v>1.0002740999999999</c:v>
                </c:pt>
                <c:pt idx="55804">
                  <c:v>1.0013046999999999</c:v>
                </c:pt>
                <c:pt idx="55805">
                  <c:v>0.99839670000000003</c:v>
                </c:pt>
                <c:pt idx="55806">
                  <c:v>0.99817776999999996</c:v>
                </c:pt>
                <c:pt idx="55807">
                  <c:v>0.99946360000000001</c:v>
                </c:pt>
                <c:pt idx="55808">
                  <c:v>0.99850863000000001</c:v>
                </c:pt>
                <c:pt idx="55809">
                  <c:v>1.000766</c:v>
                </c:pt>
                <c:pt idx="55810">
                  <c:v>0.95076260000000001</c:v>
                </c:pt>
                <c:pt idx="55811">
                  <c:v>0.98750097000000003</c:v>
                </c:pt>
                <c:pt idx="55812">
                  <c:v>0.98940872999999996</c:v>
                </c:pt>
                <c:pt idx="55813">
                  <c:v>0.98878880000000002</c:v>
                </c:pt>
                <c:pt idx="55814">
                  <c:v>0.96627814000000001</c:v>
                </c:pt>
                <c:pt idx="55815">
                  <c:v>0.98123722999999996</c:v>
                </c:pt>
                <c:pt idx="55816">
                  <c:v>1.0007334000000001</c:v>
                </c:pt>
                <c:pt idx="55817">
                  <c:v>0.98793220000000004</c:v>
                </c:pt>
                <c:pt idx="55818">
                  <c:v>1.0007181000000001</c:v>
                </c:pt>
                <c:pt idx="55819">
                  <c:v>0.99783593000000004</c:v>
                </c:pt>
                <c:pt idx="55820">
                  <c:v>1.0002892999999999</c:v>
                </c:pt>
                <c:pt idx="55821">
                  <c:v>0.9941065</c:v>
                </c:pt>
                <c:pt idx="55822">
                  <c:v>0.97888509999999995</c:v>
                </c:pt>
                <c:pt idx="55823">
                  <c:v>1.0012093</c:v>
                </c:pt>
                <c:pt idx="55824">
                  <c:v>0.99502796000000004</c:v>
                </c:pt>
                <c:pt idx="55825">
                  <c:v>0.98291340000000005</c:v>
                </c:pt>
                <c:pt idx="55826">
                  <c:v>0.99956129999999999</c:v>
                </c:pt>
                <c:pt idx="55827">
                  <c:v>0.99750375999999996</c:v>
                </c:pt>
                <c:pt idx="55828">
                  <c:v>0.98498229999999998</c:v>
                </c:pt>
                <c:pt idx="55829">
                  <c:v>0.99679549999999995</c:v>
                </c:pt>
                <c:pt idx="55830">
                  <c:v>0.98205249999999999</c:v>
                </c:pt>
                <c:pt idx="55831">
                  <c:v>1.0014257</c:v>
                </c:pt>
                <c:pt idx="55832">
                  <c:v>0.99980979999999997</c:v>
                </c:pt>
                <c:pt idx="55833">
                  <c:v>1.0006409000000001</c:v>
                </c:pt>
                <c:pt idx="55834">
                  <c:v>0.99344456000000003</c:v>
                </c:pt>
                <c:pt idx="55835">
                  <c:v>0.97800799999999999</c:v>
                </c:pt>
                <c:pt idx="55836">
                  <c:v>0.9999439</c:v>
                </c:pt>
                <c:pt idx="55837">
                  <c:v>0.99963175999999998</c:v>
                </c:pt>
                <c:pt idx="55838">
                  <c:v>0.98357636000000004</c:v>
                </c:pt>
                <c:pt idx="55839">
                  <c:v>0.99621826000000002</c:v>
                </c:pt>
                <c:pt idx="55840">
                  <c:v>0.99850360000000005</c:v>
                </c:pt>
                <c:pt idx="55841">
                  <c:v>0.99468886999999995</c:v>
                </c:pt>
                <c:pt idx="55842">
                  <c:v>0.99391609999999997</c:v>
                </c:pt>
                <c:pt idx="55843">
                  <c:v>0.97978639999999995</c:v>
                </c:pt>
                <c:pt idx="55844">
                  <c:v>0.99975186999999999</c:v>
                </c:pt>
                <c:pt idx="55845">
                  <c:v>0.97447585999999997</c:v>
                </c:pt>
                <c:pt idx="55846">
                  <c:v>0.96272194</c:v>
                </c:pt>
                <c:pt idx="55847">
                  <c:v>0.99995756000000002</c:v>
                </c:pt>
                <c:pt idx="55848">
                  <c:v>0.99978745000000002</c:v>
                </c:pt>
                <c:pt idx="55849">
                  <c:v>0.97784340000000003</c:v>
                </c:pt>
                <c:pt idx="55850">
                  <c:v>0.97151834000000004</c:v>
                </c:pt>
                <c:pt idx="55851">
                  <c:v>1.0027069</c:v>
                </c:pt>
                <c:pt idx="55852">
                  <c:v>1.0006564</c:v>
                </c:pt>
                <c:pt idx="55853">
                  <c:v>1.0007041999999999</c:v>
                </c:pt>
                <c:pt idx="55854">
                  <c:v>0.99397599999999997</c:v>
                </c:pt>
                <c:pt idx="55855">
                  <c:v>0.99966630000000001</c:v>
                </c:pt>
                <c:pt idx="55856">
                  <c:v>0.97496985999999997</c:v>
                </c:pt>
                <c:pt idx="55857">
                  <c:v>1.0007029000000001</c:v>
                </c:pt>
                <c:pt idx="55858">
                  <c:v>0.99651029999999996</c:v>
                </c:pt>
                <c:pt idx="55859">
                  <c:v>0.99519526999999997</c:v>
                </c:pt>
                <c:pt idx="55860">
                  <c:v>1.0000169999999999</c:v>
                </c:pt>
                <c:pt idx="55861">
                  <c:v>0.99135580000000001</c:v>
                </c:pt>
                <c:pt idx="55862">
                  <c:v>0.99623130000000004</c:v>
                </c:pt>
                <c:pt idx="55863">
                  <c:v>0.97866034999999996</c:v>
                </c:pt>
                <c:pt idx="55864">
                  <c:v>0.98571149999999996</c:v>
                </c:pt>
                <c:pt idx="55865">
                  <c:v>0.9930968</c:v>
                </c:pt>
                <c:pt idx="55866">
                  <c:v>1.0012133999999999</c:v>
                </c:pt>
                <c:pt idx="55867">
                  <c:v>0.9948032</c:v>
                </c:pt>
                <c:pt idx="55868">
                  <c:v>0.99576770000000003</c:v>
                </c:pt>
                <c:pt idx="55869">
                  <c:v>0.98416610000000004</c:v>
                </c:pt>
                <c:pt idx="55870">
                  <c:v>0.99691384999999999</c:v>
                </c:pt>
                <c:pt idx="55871">
                  <c:v>0.99954750000000003</c:v>
                </c:pt>
                <c:pt idx="55872">
                  <c:v>0.97788434999999996</c:v>
                </c:pt>
                <c:pt idx="55873">
                  <c:v>1.0021396</c:v>
                </c:pt>
                <c:pt idx="55874">
                  <c:v>0.98030010000000001</c:v>
                </c:pt>
                <c:pt idx="55875">
                  <c:v>0.98679112999999996</c:v>
                </c:pt>
                <c:pt idx="55876">
                  <c:v>1.0005280000000001</c:v>
                </c:pt>
                <c:pt idx="55877">
                  <c:v>0.99755066999999997</c:v>
                </c:pt>
                <c:pt idx="55878">
                  <c:v>0.98774916000000001</c:v>
                </c:pt>
                <c:pt idx="55879">
                  <c:v>0.97998892999999998</c:v>
                </c:pt>
                <c:pt idx="55880">
                  <c:v>0.99879724000000003</c:v>
                </c:pt>
                <c:pt idx="55881">
                  <c:v>0.98555623999999997</c:v>
                </c:pt>
                <c:pt idx="55882">
                  <c:v>0.99849650000000001</c:v>
                </c:pt>
                <c:pt idx="55883">
                  <c:v>1.0010948</c:v>
                </c:pt>
                <c:pt idx="55884">
                  <c:v>0.98809380000000002</c:v>
                </c:pt>
                <c:pt idx="55885">
                  <c:v>0.99746869999999999</c:v>
                </c:pt>
                <c:pt idx="55886">
                  <c:v>1.0000933000000001</c:v>
                </c:pt>
                <c:pt idx="55887">
                  <c:v>0.99967664000000001</c:v>
                </c:pt>
                <c:pt idx="55888">
                  <c:v>0.95052230000000004</c:v>
                </c:pt>
                <c:pt idx="55889">
                  <c:v>1.0013125</c:v>
                </c:pt>
                <c:pt idx="55890">
                  <c:v>1.0005754</c:v>
                </c:pt>
                <c:pt idx="55891">
                  <c:v>0.99918300000000004</c:v>
                </c:pt>
                <c:pt idx="55892">
                  <c:v>0.9966952</c:v>
                </c:pt>
                <c:pt idx="55893">
                  <c:v>1.0001781999999999</c:v>
                </c:pt>
                <c:pt idx="55894">
                  <c:v>0.99359600000000003</c:v>
                </c:pt>
                <c:pt idx="55895">
                  <c:v>0.99880564000000005</c:v>
                </c:pt>
                <c:pt idx="55896">
                  <c:v>0.97746336</c:v>
                </c:pt>
                <c:pt idx="55897">
                  <c:v>0.99995255000000005</c:v>
                </c:pt>
                <c:pt idx="55898">
                  <c:v>1.0004090000000001</c:v>
                </c:pt>
                <c:pt idx="55899">
                  <c:v>0.99730160000000001</c:v>
                </c:pt>
                <c:pt idx="55900">
                  <c:v>0.99078434999999998</c:v>
                </c:pt>
                <c:pt idx="55901">
                  <c:v>1.0008383000000001</c:v>
                </c:pt>
                <c:pt idx="55902">
                  <c:v>1.0010948</c:v>
                </c:pt>
                <c:pt idx="55903">
                  <c:v>1.0006264</c:v>
                </c:pt>
                <c:pt idx="55904">
                  <c:v>0.99890595999999998</c:v>
                </c:pt>
                <c:pt idx="55905">
                  <c:v>1.0007575</c:v>
                </c:pt>
                <c:pt idx="55906">
                  <c:v>1.001117</c:v>
                </c:pt>
                <c:pt idx="55907">
                  <c:v>1.0006299999999999</c:v>
                </c:pt>
                <c:pt idx="55908">
                  <c:v>0.99582159999999997</c:v>
                </c:pt>
                <c:pt idx="55909">
                  <c:v>1.0001994000000001</c:v>
                </c:pt>
                <c:pt idx="55910">
                  <c:v>0.99536835999999995</c:v>
                </c:pt>
                <c:pt idx="55911">
                  <c:v>1.0005568</c:v>
                </c:pt>
                <c:pt idx="55912">
                  <c:v>0.99799406999999996</c:v>
                </c:pt>
                <c:pt idx="55913">
                  <c:v>0.99687462999999998</c:v>
                </c:pt>
                <c:pt idx="55914">
                  <c:v>0.99688876000000004</c:v>
                </c:pt>
                <c:pt idx="55915">
                  <c:v>0.97093063999999996</c:v>
                </c:pt>
                <c:pt idx="55916">
                  <c:v>0.98304040000000004</c:v>
                </c:pt>
                <c:pt idx="55917">
                  <c:v>0.99044639999999995</c:v>
                </c:pt>
                <c:pt idx="55918">
                  <c:v>1.0012519</c:v>
                </c:pt>
                <c:pt idx="55919">
                  <c:v>0.99930346000000003</c:v>
                </c:pt>
                <c:pt idx="55920">
                  <c:v>1.0009732</c:v>
                </c:pt>
                <c:pt idx="55921">
                  <c:v>1.0008937</c:v>
                </c:pt>
                <c:pt idx="55922">
                  <c:v>1.0015518999999999</c:v>
                </c:pt>
                <c:pt idx="55923">
                  <c:v>0.97221725999999997</c:v>
                </c:pt>
                <c:pt idx="55924">
                  <c:v>0.95642079999999996</c:v>
                </c:pt>
                <c:pt idx="55925">
                  <c:v>1.0002385</c:v>
                </c:pt>
                <c:pt idx="55926">
                  <c:v>1.0012490000000001</c:v>
                </c:pt>
                <c:pt idx="55927">
                  <c:v>0.99912184000000004</c:v>
                </c:pt>
                <c:pt idx="55928">
                  <c:v>0.99745094999999995</c:v>
                </c:pt>
                <c:pt idx="55929">
                  <c:v>1.0023413999999999</c:v>
                </c:pt>
                <c:pt idx="55930">
                  <c:v>0.99887950000000003</c:v>
                </c:pt>
                <c:pt idx="55931">
                  <c:v>0.99976779999999998</c:v>
                </c:pt>
                <c:pt idx="55932">
                  <c:v>1.000329</c:v>
                </c:pt>
                <c:pt idx="55933">
                  <c:v>0.99835264999999995</c:v>
                </c:pt>
                <c:pt idx="55934">
                  <c:v>0.98115240000000004</c:v>
                </c:pt>
                <c:pt idx="55935">
                  <c:v>1.0005945999999999</c:v>
                </c:pt>
                <c:pt idx="55936">
                  <c:v>0.99575210000000003</c:v>
                </c:pt>
                <c:pt idx="55937">
                  <c:v>0.99547695999999997</c:v>
                </c:pt>
                <c:pt idx="55938">
                  <c:v>0.99295330000000004</c:v>
                </c:pt>
                <c:pt idx="55939">
                  <c:v>0.99889236999999997</c:v>
                </c:pt>
                <c:pt idx="55940">
                  <c:v>0.97989499999999996</c:v>
                </c:pt>
                <c:pt idx="55941">
                  <c:v>0.98196689999999998</c:v>
                </c:pt>
                <c:pt idx="55942">
                  <c:v>1.0017691</c:v>
                </c:pt>
                <c:pt idx="55943">
                  <c:v>0.99939239999999996</c:v>
                </c:pt>
                <c:pt idx="55944">
                  <c:v>0.92082982999999996</c:v>
                </c:pt>
                <c:pt idx="55945">
                  <c:v>0.99739820000000001</c:v>
                </c:pt>
                <c:pt idx="55946">
                  <c:v>0.97143584000000005</c:v>
                </c:pt>
                <c:pt idx="55947">
                  <c:v>0.99027114999999999</c:v>
                </c:pt>
                <c:pt idx="55948">
                  <c:v>1.0008614</c:v>
                </c:pt>
                <c:pt idx="55949">
                  <c:v>0.98106660000000001</c:v>
                </c:pt>
                <c:pt idx="55950">
                  <c:v>0.99817889999999998</c:v>
                </c:pt>
                <c:pt idx="55951">
                  <c:v>1.0009912999999999</c:v>
                </c:pt>
                <c:pt idx="55952">
                  <c:v>1.000291</c:v>
                </c:pt>
                <c:pt idx="55953">
                  <c:v>0.99705493000000001</c:v>
                </c:pt>
                <c:pt idx="55954">
                  <c:v>0.98898476000000002</c:v>
                </c:pt>
                <c:pt idx="55955">
                  <c:v>1.0004318999999999</c:v>
                </c:pt>
                <c:pt idx="55956">
                  <c:v>1.0012205999999999</c:v>
                </c:pt>
                <c:pt idx="55957">
                  <c:v>0.99985930000000001</c:v>
                </c:pt>
                <c:pt idx="55958">
                  <c:v>0.99134725000000001</c:v>
                </c:pt>
                <c:pt idx="55959">
                  <c:v>1.001606</c:v>
                </c:pt>
                <c:pt idx="55960">
                  <c:v>0.99948179999999998</c:v>
                </c:pt>
                <c:pt idx="55961">
                  <c:v>1.003317</c:v>
                </c:pt>
                <c:pt idx="55962">
                  <c:v>0.99924177000000003</c:v>
                </c:pt>
                <c:pt idx="55963">
                  <c:v>0.98527070000000005</c:v>
                </c:pt>
                <c:pt idx="55964">
                  <c:v>1.0004476</c:v>
                </c:pt>
                <c:pt idx="55965">
                  <c:v>0.99559443999999997</c:v>
                </c:pt>
                <c:pt idx="55966">
                  <c:v>0.99465729999999997</c:v>
                </c:pt>
                <c:pt idx="55967">
                  <c:v>0.99878820000000001</c:v>
                </c:pt>
                <c:pt idx="55968">
                  <c:v>0.99965214999999996</c:v>
                </c:pt>
                <c:pt idx="55969">
                  <c:v>0.9833771</c:v>
                </c:pt>
                <c:pt idx="55970">
                  <c:v>0.99921680000000002</c:v>
                </c:pt>
                <c:pt idx="55971">
                  <c:v>0.9935484</c:v>
                </c:pt>
                <c:pt idx="55972">
                  <c:v>0.99801850000000003</c:v>
                </c:pt>
                <c:pt idx="55973">
                  <c:v>0.99473180000000005</c:v>
                </c:pt>
                <c:pt idx="55974">
                  <c:v>1.0014860999999999</c:v>
                </c:pt>
                <c:pt idx="55975">
                  <c:v>0.99214290000000005</c:v>
                </c:pt>
                <c:pt idx="55976">
                  <c:v>1.0007709</c:v>
                </c:pt>
                <c:pt idx="55977">
                  <c:v>1.0012369000000001</c:v>
                </c:pt>
                <c:pt idx="55978">
                  <c:v>0.95831173999999997</c:v>
                </c:pt>
                <c:pt idx="55979">
                  <c:v>0.99662154999999997</c:v>
                </c:pt>
                <c:pt idx="55980">
                  <c:v>0.96648860000000003</c:v>
                </c:pt>
                <c:pt idx="55981">
                  <c:v>0.99167395000000003</c:v>
                </c:pt>
                <c:pt idx="55982">
                  <c:v>1.0014057000000001</c:v>
                </c:pt>
                <c:pt idx="55983">
                  <c:v>0.99802040000000003</c:v>
                </c:pt>
                <c:pt idx="55984">
                  <c:v>0.96277049999999997</c:v>
                </c:pt>
                <c:pt idx="55985">
                  <c:v>0.99974704000000003</c:v>
                </c:pt>
                <c:pt idx="55986">
                  <c:v>0.99793390000000004</c:v>
                </c:pt>
                <c:pt idx="55987">
                  <c:v>1.0000336000000001</c:v>
                </c:pt>
                <c:pt idx="55988">
                  <c:v>0.98894749999999998</c:v>
                </c:pt>
                <c:pt idx="55989">
                  <c:v>1.0013983</c:v>
                </c:pt>
                <c:pt idx="55990">
                  <c:v>1.0012372</c:v>
                </c:pt>
                <c:pt idx="55991">
                  <c:v>0.99574669999999998</c:v>
                </c:pt>
                <c:pt idx="55992">
                  <c:v>1.0004785</c:v>
                </c:pt>
                <c:pt idx="55993">
                  <c:v>0.97641210000000001</c:v>
                </c:pt>
                <c:pt idx="55994">
                  <c:v>1.0001787</c:v>
                </c:pt>
                <c:pt idx="55995">
                  <c:v>0.99800909999999998</c:v>
                </c:pt>
                <c:pt idx="55996">
                  <c:v>1.0047824000000001</c:v>
                </c:pt>
                <c:pt idx="55997">
                  <c:v>0.96009796999999997</c:v>
                </c:pt>
                <c:pt idx="55998">
                  <c:v>0.98779609999999995</c:v>
                </c:pt>
                <c:pt idx="55999">
                  <c:v>0.99150353999999996</c:v>
                </c:pt>
                <c:pt idx="56000">
                  <c:v>1.0007094999999999</c:v>
                </c:pt>
                <c:pt idx="56001">
                  <c:v>1.0021260999999999</c:v>
                </c:pt>
                <c:pt idx="56002">
                  <c:v>0.99478524999999995</c:v>
                </c:pt>
                <c:pt idx="56003">
                  <c:v>0.95668167000000004</c:v>
                </c:pt>
                <c:pt idx="56004">
                  <c:v>0.99939080000000002</c:v>
                </c:pt>
                <c:pt idx="56005">
                  <c:v>0.99963239999999998</c:v>
                </c:pt>
                <c:pt idx="56006">
                  <c:v>0.98106234999999997</c:v>
                </c:pt>
                <c:pt idx="56007">
                  <c:v>0.99152492999999997</c:v>
                </c:pt>
                <c:pt idx="56008">
                  <c:v>0.99890566000000003</c:v>
                </c:pt>
                <c:pt idx="56009">
                  <c:v>0.99875784000000001</c:v>
                </c:pt>
                <c:pt idx="56010">
                  <c:v>0.99780760000000002</c:v>
                </c:pt>
                <c:pt idx="56011">
                  <c:v>0.9925119</c:v>
                </c:pt>
                <c:pt idx="56012">
                  <c:v>0.99117893000000001</c:v>
                </c:pt>
                <c:pt idx="56013">
                  <c:v>0.99411315</c:v>
                </c:pt>
                <c:pt idx="56014">
                  <c:v>1.0002297</c:v>
                </c:pt>
                <c:pt idx="56015">
                  <c:v>0.99995140000000005</c:v>
                </c:pt>
                <c:pt idx="56016">
                  <c:v>0.9778597</c:v>
                </c:pt>
                <c:pt idx="56017">
                  <c:v>0.99749315000000005</c:v>
                </c:pt>
                <c:pt idx="56018">
                  <c:v>1.0003101999999999</c:v>
                </c:pt>
                <c:pt idx="56019">
                  <c:v>0.98674107</c:v>
                </c:pt>
                <c:pt idx="56020">
                  <c:v>1.001887</c:v>
                </c:pt>
                <c:pt idx="56021">
                  <c:v>0.99961860000000002</c:v>
                </c:pt>
                <c:pt idx="56022">
                  <c:v>0.99159850000000005</c:v>
                </c:pt>
                <c:pt idx="56023">
                  <c:v>0.99206720000000004</c:v>
                </c:pt>
                <c:pt idx="56024">
                  <c:v>1.0006455999999999</c:v>
                </c:pt>
                <c:pt idx="56025">
                  <c:v>0.99970685999999997</c:v>
                </c:pt>
                <c:pt idx="56026">
                  <c:v>0.94856733000000004</c:v>
                </c:pt>
                <c:pt idx="56027">
                  <c:v>0.99722533999999996</c:v>
                </c:pt>
                <c:pt idx="56028">
                  <c:v>0.99781719999999996</c:v>
                </c:pt>
                <c:pt idx="56029">
                  <c:v>0.99943280000000001</c:v>
                </c:pt>
                <c:pt idx="56030">
                  <c:v>0.98459149999999995</c:v>
                </c:pt>
                <c:pt idx="56031">
                  <c:v>0.98997396000000004</c:v>
                </c:pt>
                <c:pt idx="56032">
                  <c:v>0.99902259999999998</c:v>
                </c:pt>
                <c:pt idx="56033">
                  <c:v>0.99963175999999998</c:v>
                </c:pt>
                <c:pt idx="56034">
                  <c:v>0.98681783999999995</c:v>
                </c:pt>
                <c:pt idx="56035">
                  <c:v>0.97258270000000002</c:v>
                </c:pt>
                <c:pt idx="56036">
                  <c:v>1.0010631000000001</c:v>
                </c:pt>
                <c:pt idx="56037">
                  <c:v>0.9861337</c:v>
                </c:pt>
                <c:pt idx="56038">
                  <c:v>0.99997305999999997</c:v>
                </c:pt>
                <c:pt idx="56039">
                  <c:v>0.97773969999999999</c:v>
                </c:pt>
                <c:pt idx="56040">
                  <c:v>1.0002477999999999</c:v>
                </c:pt>
                <c:pt idx="56041">
                  <c:v>1.0000699</c:v>
                </c:pt>
                <c:pt idx="56042">
                  <c:v>0.99785155000000003</c:v>
                </c:pt>
                <c:pt idx="56043">
                  <c:v>1.0002408</c:v>
                </c:pt>
                <c:pt idx="56044">
                  <c:v>0.99688876000000004</c:v>
                </c:pt>
                <c:pt idx="56045">
                  <c:v>0.99721760000000004</c:v>
                </c:pt>
                <c:pt idx="56046">
                  <c:v>0.99187619999999999</c:v>
                </c:pt>
                <c:pt idx="56047">
                  <c:v>0.97129637000000002</c:v>
                </c:pt>
                <c:pt idx="56048">
                  <c:v>1.0012093</c:v>
                </c:pt>
                <c:pt idx="56049">
                  <c:v>1.002491</c:v>
                </c:pt>
                <c:pt idx="56050">
                  <c:v>0.99996390000000002</c:v>
                </c:pt>
                <c:pt idx="56051">
                  <c:v>0.99707997000000004</c:v>
                </c:pt>
                <c:pt idx="56052">
                  <c:v>1.0001842999999999</c:v>
                </c:pt>
                <c:pt idx="56053">
                  <c:v>0.99783546000000001</c:v>
                </c:pt>
                <c:pt idx="56054">
                  <c:v>0.96558756000000001</c:v>
                </c:pt>
                <c:pt idx="56055">
                  <c:v>0.99976735999999999</c:v>
                </c:pt>
                <c:pt idx="56056">
                  <c:v>0.96774185000000001</c:v>
                </c:pt>
                <c:pt idx="56057">
                  <c:v>0.98921060000000005</c:v>
                </c:pt>
                <c:pt idx="56058">
                  <c:v>0.99353075000000002</c:v>
                </c:pt>
                <c:pt idx="56059">
                  <c:v>0.9922533</c:v>
                </c:pt>
                <c:pt idx="56060">
                  <c:v>0.99521009999999999</c:v>
                </c:pt>
                <c:pt idx="56061">
                  <c:v>0.99988294</c:v>
                </c:pt>
                <c:pt idx="56062">
                  <c:v>0.99686629999999998</c:v>
                </c:pt>
                <c:pt idx="56063">
                  <c:v>0.99687610000000004</c:v>
                </c:pt>
                <c:pt idx="56064">
                  <c:v>0.99952370000000001</c:v>
                </c:pt>
                <c:pt idx="56065">
                  <c:v>1.0002944</c:v>
                </c:pt>
                <c:pt idx="56066">
                  <c:v>1.0002477999999999</c:v>
                </c:pt>
                <c:pt idx="56067">
                  <c:v>0.99430960000000002</c:v>
                </c:pt>
                <c:pt idx="56068">
                  <c:v>0.98797226000000005</c:v>
                </c:pt>
                <c:pt idx="56069">
                  <c:v>1.0008250000000001</c:v>
                </c:pt>
                <c:pt idx="56070">
                  <c:v>0.96479784999999996</c:v>
                </c:pt>
                <c:pt idx="56071">
                  <c:v>0.99522244999999998</c:v>
                </c:pt>
                <c:pt idx="56072">
                  <c:v>1.0017183999999999</c:v>
                </c:pt>
                <c:pt idx="56073">
                  <c:v>0.98128219999999999</c:v>
                </c:pt>
                <c:pt idx="56074">
                  <c:v>1.0003575</c:v>
                </c:pt>
                <c:pt idx="56075">
                  <c:v>1.0004854000000001</c:v>
                </c:pt>
                <c:pt idx="56076">
                  <c:v>0.99454724999999999</c:v>
                </c:pt>
                <c:pt idx="56077">
                  <c:v>0.99755316999999999</c:v>
                </c:pt>
                <c:pt idx="56078">
                  <c:v>0.99555974999999997</c:v>
                </c:pt>
                <c:pt idx="56079">
                  <c:v>0.90772456000000001</c:v>
                </c:pt>
                <c:pt idx="56080">
                  <c:v>0.98040115999999999</c:v>
                </c:pt>
                <c:pt idx="56081">
                  <c:v>0.99397919999999995</c:v>
                </c:pt>
                <c:pt idx="56082">
                  <c:v>0.99834060000000002</c:v>
                </c:pt>
                <c:pt idx="56083">
                  <c:v>0.9958053</c:v>
                </c:pt>
                <c:pt idx="56084">
                  <c:v>0.95727629999999997</c:v>
                </c:pt>
                <c:pt idx="56085">
                  <c:v>0.99970274999999997</c:v>
                </c:pt>
                <c:pt idx="56086">
                  <c:v>0.99639915999999995</c:v>
                </c:pt>
                <c:pt idx="56087">
                  <c:v>0.99249180000000004</c:v>
                </c:pt>
                <c:pt idx="56088">
                  <c:v>1.0000019</c:v>
                </c:pt>
                <c:pt idx="56089">
                  <c:v>0.99956392999999999</c:v>
                </c:pt>
                <c:pt idx="56090">
                  <c:v>0.97713289999999997</c:v>
                </c:pt>
                <c:pt idx="56091">
                  <c:v>1.0007044</c:v>
                </c:pt>
                <c:pt idx="56092">
                  <c:v>1.0009965000000001</c:v>
                </c:pt>
                <c:pt idx="56093">
                  <c:v>0.98976699999999995</c:v>
                </c:pt>
                <c:pt idx="56094">
                  <c:v>0.99715513</c:v>
                </c:pt>
                <c:pt idx="56095">
                  <c:v>0.99022929999999998</c:v>
                </c:pt>
                <c:pt idx="56096">
                  <c:v>1.0008014000000001</c:v>
                </c:pt>
                <c:pt idx="56097">
                  <c:v>0.99973803999999999</c:v>
                </c:pt>
                <c:pt idx="56098">
                  <c:v>1.0007044</c:v>
                </c:pt>
                <c:pt idx="56099">
                  <c:v>0.98582630000000004</c:v>
                </c:pt>
                <c:pt idx="56100">
                  <c:v>0.94627475999999999</c:v>
                </c:pt>
                <c:pt idx="56101">
                  <c:v>0.99655104000000005</c:v>
                </c:pt>
                <c:pt idx="56102">
                  <c:v>0.9927781</c:v>
                </c:pt>
                <c:pt idx="56103">
                  <c:v>0.99226415000000001</c:v>
                </c:pt>
                <c:pt idx="56104">
                  <c:v>0.99711179999999999</c:v>
                </c:pt>
                <c:pt idx="56105">
                  <c:v>0.98845190000000005</c:v>
                </c:pt>
                <c:pt idx="56106">
                  <c:v>0.99921349999999998</c:v>
                </c:pt>
                <c:pt idx="56107">
                  <c:v>0.95000726000000002</c:v>
                </c:pt>
                <c:pt idx="56108">
                  <c:v>0.99847185999999999</c:v>
                </c:pt>
                <c:pt idx="56109">
                  <c:v>1.0003861999999999</c:v>
                </c:pt>
                <c:pt idx="56110">
                  <c:v>0.98764669999999999</c:v>
                </c:pt>
                <c:pt idx="56111">
                  <c:v>1.0007805999999999</c:v>
                </c:pt>
                <c:pt idx="56112">
                  <c:v>0.98108196000000003</c:v>
                </c:pt>
                <c:pt idx="56113">
                  <c:v>0.99892526999999998</c:v>
                </c:pt>
                <c:pt idx="56114">
                  <c:v>0.99489850000000002</c:v>
                </c:pt>
                <c:pt idx="56115">
                  <c:v>0.99789190000000005</c:v>
                </c:pt>
                <c:pt idx="56116">
                  <c:v>0.98798929999999996</c:v>
                </c:pt>
                <c:pt idx="56117">
                  <c:v>0.99995445999999999</c:v>
                </c:pt>
                <c:pt idx="56118">
                  <c:v>0.99193540000000002</c:v>
                </c:pt>
                <c:pt idx="56119">
                  <c:v>0.99995255000000005</c:v>
                </c:pt>
                <c:pt idx="56120">
                  <c:v>0.98926899999999995</c:v>
                </c:pt>
                <c:pt idx="56121">
                  <c:v>1.0004388</c:v>
                </c:pt>
                <c:pt idx="56122">
                  <c:v>1.0002200000000001</c:v>
                </c:pt>
                <c:pt idx="56123">
                  <c:v>0.99963175999999998</c:v>
                </c:pt>
                <c:pt idx="56124">
                  <c:v>0.9992936</c:v>
                </c:pt>
                <c:pt idx="56125">
                  <c:v>0.99980354000000005</c:v>
                </c:pt>
                <c:pt idx="56126">
                  <c:v>1.000103</c:v>
                </c:pt>
                <c:pt idx="56127">
                  <c:v>0.98534699999999997</c:v>
                </c:pt>
                <c:pt idx="56128">
                  <c:v>0.98788849999999995</c:v>
                </c:pt>
                <c:pt idx="56129">
                  <c:v>1.0010948</c:v>
                </c:pt>
                <c:pt idx="56130">
                  <c:v>0.98824049999999997</c:v>
                </c:pt>
                <c:pt idx="56131">
                  <c:v>0.99620229999999999</c:v>
                </c:pt>
                <c:pt idx="56132">
                  <c:v>0.99999017000000001</c:v>
                </c:pt>
                <c:pt idx="56133">
                  <c:v>0.99457382999999999</c:v>
                </c:pt>
                <c:pt idx="56134">
                  <c:v>0.9636557</c:v>
                </c:pt>
                <c:pt idx="56135">
                  <c:v>0.99753433000000002</c:v>
                </c:pt>
                <c:pt idx="56136">
                  <c:v>1.0003701</c:v>
                </c:pt>
                <c:pt idx="56137">
                  <c:v>0.99408169999999996</c:v>
                </c:pt>
                <c:pt idx="56138">
                  <c:v>0.97692210000000002</c:v>
                </c:pt>
                <c:pt idx="56139">
                  <c:v>0.99267320000000003</c:v>
                </c:pt>
                <c:pt idx="56140">
                  <c:v>1.0018224</c:v>
                </c:pt>
                <c:pt idx="56141">
                  <c:v>0.97875480000000004</c:v>
                </c:pt>
                <c:pt idx="56142">
                  <c:v>1.0004472</c:v>
                </c:pt>
                <c:pt idx="56143">
                  <c:v>0.99917644000000005</c:v>
                </c:pt>
                <c:pt idx="56144">
                  <c:v>0.97100500000000001</c:v>
                </c:pt>
                <c:pt idx="56145">
                  <c:v>1.0008615000000001</c:v>
                </c:pt>
                <c:pt idx="56146">
                  <c:v>0.99051182999999998</c:v>
                </c:pt>
                <c:pt idx="56147">
                  <c:v>1.0002651</c:v>
                </c:pt>
                <c:pt idx="56148">
                  <c:v>0.99978906000000001</c:v>
                </c:pt>
                <c:pt idx="56149">
                  <c:v>0.99878997000000003</c:v>
                </c:pt>
                <c:pt idx="56150">
                  <c:v>0.99281489999999994</c:v>
                </c:pt>
                <c:pt idx="56151">
                  <c:v>0.99200719999999998</c:v>
                </c:pt>
                <c:pt idx="56152">
                  <c:v>0.99269956000000004</c:v>
                </c:pt>
                <c:pt idx="56153">
                  <c:v>0.96115225999999998</c:v>
                </c:pt>
                <c:pt idx="56154">
                  <c:v>0.99375915999999997</c:v>
                </c:pt>
                <c:pt idx="56155">
                  <c:v>0.99877536</c:v>
                </c:pt>
                <c:pt idx="56156">
                  <c:v>0.99983540000000004</c:v>
                </c:pt>
                <c:pt idx="56157">
                  <c:v>0.99814104999999997</c:v>
                </c:pt>
                <c:pt idx="56158">
                  <c:v>0.98020214000000006</c:v>
                </c:pt>
                <c:pt idx="56159">
                  <c:v>0.99806379999999995</c:v>
                </c:pt>
                <c:pt idx="56160">
                  <c:v>1.0008382</c:v>
                </c:pt>
                <c:pt idx="56161">
                  <c:v>0.97855939999999997</c:v>
                </c:pt>
                <c:pt idx="56162">
                  <c:v>0.9797245</c:v>
                </c:pt>
                <c:pt idx="56163">
                  <c:v>0.99379677</c:v>
                </c:pt>
                <c:pt idx="56164">
                  <c:v>0.999552</c:v>
                </c:pt>
                <c:pt idx="56165">
                  <c:v>0.99390489999999998</c:v>
                </c:pt>
                <c:pt idx="56166">
                  <c:v>0.9718038</c:v>
                </c:pt>
                <c:pt idx="56167">
                  <c:v>0.99561520000000003</c:v>
                </c:pt>
                <c:pt idx="56168">
                  <c:v>0.9977724</c:v>
                </c:pt>
                <c:pt idx="56169">
                  <c:v>0.99113660000000003</c:v>
                </c:pt>
                <c:pt idx="56170">
                  <c:v>1.000286</c:v>
                </c:pt>
                <c:pt idx="56171">
                  <c:v>0.98393940000000002</c:v>
                </c:pt>
                <c:pt idx="56172">
                  <c:v>0.9998435</c:v>
                </c:pt>
                <c:pt idx="56173">
                  <c:v>0.99454766999999999</c:v>
                </c:pt>
                <c:pt idx="56174">
                  <c:v>0.96796579999999999</c:v>
                </c:pt>
                <c:pt idx="56175">
                  <c:v>0.98805770000000004</c:v>
                </c:pt>
                <c:pt idx="56176">
                  <c:v>0.99968665999999995</c:v>
                </c:pt>
                <c:pt idx="56177">
                  <c:v>0.98203079999999998</c:v>
                </c:pt>
                <c:pt idx="56178">
                  <c:v>1.0004725000000001</c:v>
                </c:pt>
                <c:pt idx="56179">
                  <c:v>0.99993460000000001</c:v>
                </c:pt>
                <c:pt idx="56180">
                  <c:v>0.98820304999999997</c:v>
                </c:pt>
                <c:pt idx="56181">
                  <c:v>0.99762960000000001</c:v>
                </c:pt>
                <c:pt idx="56182">
                  <c:v>0.95092933999999996</c:v>
                </c:pt>
                <c:pt idx="56183">
                  <c:v>1.0002941999999999</c:v>
                </c:pt>
                <c:pt idx="56184">
                  <c:v>0.99917420000000001</c:v>
                </c:pt>
                <c:pt idx="56185">
                  <c:v>1.0001123999999999</c:v>
                </c:pt>
                <c:pt idx="56186">
                  <c:v>0.99248570000000003</c:v>
                </c:pt>
                <c:pt idx="56187">
                  <c:v>0.99800809999999995</c:v>
                </c:pt>
                <c:pt idx="56188">
                  <c:v>0.9871065</c:v>
                </c:pt>
                <c:pt idx="56189">
                  <c:v>0.99948159999999997</c:v>
                </c:pt>
                <c:pt idx="56190">
                  <c:v>0.99195480000000003</c:v>
                </c:pt>
                <c:pt idx="56191">
                  <c:v>0.97851133000000001</c:v>
                </c:pt>
                <c:pt idx="56192">
                  <c:v>0.99522999999999995</c:v>
                </c:pt>
                <c:pt idx="56193">
                  <c:v>0.9909924</c:v>
                </c:pt>
                <c:pt idx="56194">
                  <c:v>0.99897223999999996</c:v>
                </c:pt>
                <c:pt idx="56195">
                  <c:v>0.99842452999999998</c:v>
                </c:pt>
                <c:pt idx="56196">
                  <c:v>0.99246555999999997</c:v>
                </c:pt>
                <c:pt idx="56197">
                  <c:v>1.0003327</c:v>
                </c:pt>
                <c:pt idx="56198">
                  <c:v>0.99854390000000004</c:v>
                </c:pt>
                <c:pt idx="56199">
                  <c:v>1.0008591</c:v>
                </c:pt>
                <c:pt idx="56200">
                  <c:v>0.98035866000000005</c:v>
                </c:pt>
                <c:pt idx="56201">
                  <c:v>1.0008575</c:v>
                </c:pt>
                <c:pt idx="56202">
                  <c:v>0.99717252999999995</c:v>
                </c:pt>
                <c:pt idx="56203">
                  <c:v>0.99080829999999998</c:v>
                </c:pt>
                <c:pt idx="56204">
                  <c:v>0.99734794999999998</c:v>
                </c:pt>
                <c:pt idx="56205">
                  <c:v>0.98655329999999997</c:v>
                </c:pt>
                <c:pt idx="56206">
                  <c:v>0.99892749999999997</c:v>
                </c:pt>
                <c:pt idx="56207">
                  <c:v>0.99872570000000005</c:v>
                </c:pt>
                <c:pt idx="56208">
                  <c:v>0.99860716000000005</c:v>
                </c:pt>
                <c:pt idx="56209">
                  <c:v>0.99995005000000003</c:v>
                </c:pt>
                <c:pt idx="56210">
                  <c:v>0.99689629999999996</c:v>
                </c:pt>
                <c:pt idx="56211">
                  <c:v>0.99048979999999998</c:v>
                </c:pt>
                <c:pt idx="56212">
                  <c:v>1.0012597000000001</c:v>
                </c:pt>
                <c:pt idx="56213">
                  <c:v>0.99405425999999997</c:v>
                </c:pt>
                <c:pt idx="56214">
                  <c:v>0.99005279999999996</c:v>
                </c:pt>
                <c:pt idx="56215">
                  <c:v>0.99163276</c:v>
                </c:pt>
                <c:pt idx="56216">
                  <c:v>0.99991059999999998</c:v>
                </c:pt>
                <c:pt idx="56217">
                  <c:v>0.99930894000000003</c:v>
                </c:pt>
                <c:pt idx="56218">
                  <c:v>0.99511260000000001</c:v>
                </c:pt>
                <c:pt idx="56219">
                  <c:v>0.9999825</c:v>
                </c:pt>
                <c:pt idx="56220">
                  <c:v>0.94029253999999995</c:v>
                </c:pt>
                <c:pt idx="56221">
                  <c:v>0.98535499999999998</c:v>
                </c:pt>
                <c:pt idx="56222">
                  <c:v>1.0016794</c:v>
                </c:pt>
                <c:pt idx="56223">
                  <c:v>1.000229</c:v>
                </c:pt>
                <c:pt idx="56224">
                  <c:v>0.99162130000000004</c:v>
                </c:pt>
                <c:pt idx="56225">
                  <c:v>0.97449523000000005</c:v>
                </c:pt>
                <c:pt idx="56226">
                  <c:v>0.98879050000000002</c:v>
                </c:pt>
                <c:pt idx="56227">
                  <c:v>0.99926453999999998</c:v>
                </c:pt>
                <c:pt idx="56228">
                  <c:v>0.99076355000000005</c:v>
                </c:pt>
                <c:pt idx="56229">
                  <c:v>0.99683010000000005</c:v>
                </c:pt>
                <c:pt idx="56230">
                  <c:v>0.99892400000000003</c:v>
                </c:pt>
                <c:pt idx="56231">
                  <c:v>0.99956197000000002</c:v>
                </c:pt>
                <c:pt idx="56232">
                  <c:v>1.0028389</c:v>
                </c:pt>
                <c:pt idx="56233">
                  <c:v>1.0004725000000001</c:v>
                </c:pt>
                <c:pt idx="56234">
                  <c:v>0.99963175999999998</c:v>
                </c:pt>
                <c:pt idx="56235">
                  <c:v>0.99945969999999995</c:v>
                </c:pt>
                <c:pt idx="56236">
                  <c:v>1.0004763999999999</c:v>
                </c:pt>
                <c:pt idx="56237">
                  <c:v>0.97742269999999998</c:v>
                </c:pt>
                <c:pt idx="56238">
                  <c:v>1.0010036</c:v>
                </c:pt>
                <c:pt idx="56239">
                  <c:v>0.99688876000000004</c:v>
                </c:pt>
                <c:pt idx="56240">
                  <c:v>0.95232459999999997</c:v>
                </c:pt>
                <c:pt idx="56241">
                  <c:v>1.0005341999999999</c:v>
                </c:pt>
                <c:pt idx="56242">
                  <c:v>1.0016277</c:v>
                </c:pt>
                <c:pt idx="56243">
                  <c:v>1.0014692999999999</c:v>
                </c:pt>
                <c:pt idx="56244">
                  <c:v>0.99722414999999998</c:v>
                </c:pt>
                <c:pt idx="56245">
                  <c:v>0.99774229999999997</c:v>
                </c:pt>
                <c:pt idx="56246">
                  <c:v>1.0017438000000001</c:v>
                </c:pt>
                <c:pt idx="56247">
                  <c:v>0.9999825</c:v>
                </c:pt>
                <c:pt idx="56248">
                  <c:v>0.95533579999999996</c:v>
                </c:pt>
                <c:pt idx="56249">
                  <c:v>0.97925043000000001</c:v>
                </c:pt>
                <c:pt idx="56250">
                  <c:v>0.99758049999999998</c:v>
                </c:pt>
                <c:pt idx="56251">
                  <c:v>1.0009629</c:v>
                </c:pt>
                <c:pt idx="56252">
                  <c:v>1.0007588000000001</c:v>
                </c:pt>
                <c:pt idx="56253">
                  <c:v>0.98810560000000003</c:v>
                </c:pt>
                <c:pt idx="56254">
                  <c:v>0.95821489999999998</c:v>
                </c:pt>
                <c:pt idx="56255">
                  <c:v>0.99883949999999999</c:v>
                </c:pt>
                <c:pt idx="56256">
                  <c:v>1.0000964000000001</c:v>
                </c:pt>
                <c:pt idx="56257">
                  <c:v>0.99809499999999995</c:v>
                </c:pt>
                <c:pt idx="56258">
                  <c:v>0.85486609999999996</c:v>
                </c:pt>
                <c:pt idx="56259">
                  <c:v>0.98858862999999997</c:v>
                </c:pt>
                <c:pt idx="56260">
                  <c:v>1.0030372999999999</c:v>
                </c:pt>
                <c:pt idx="56261">
                  <c:v>0.99819530000000001</c:v>
                </c:pt>
                <c:pt idx="56262">
                  <c:v>0.99526820000000005</c:v>
                </c:pt>
                <c:pt idx="56263">
                  <c:v>1.0022371999999999</c:v>
                </c:pt>
                <c:pt idx="56264">
                  <c:v>0.99610584999999996</c:v>
                </c:pt>
                <c:pt idx="56265">
                  <c:v>0.99795339999999999</c:v>
                </c:pt>
                <c:pt idx="56266">
                  <c:v>0.97806269999999995</c:v>
                </c:pt>
                <c:pt idx="56267">
                  <c:v>0.99825584999999994</c:v>
                </c:pt>
                <c:pt idx="56268">
                  <c:v>0.98252267000000004</c:v>
                </c:pt>
                <c:pt idx="56269">
                  <c:v>0.99266469999999996</c:v>
                </c:pt>
                <c:pt idx="56270">
                  <c:v>0.99439853</c:v>
                </c:pt>
                <c:pt idx="56271">
                  <c:v>0.97572994000000002</c:v>
                </c:pt>
                <c:pt idx="56272">
                  <c:v>0.98776770000000003</c:v>
                </c:pt>
                <c:pt idx="56273">
                  <c:v>0.99770683000000004</c:v>
                </c:pt>
                <c:pt idx="56274">
                  <c:v>0.99498070000000005</c:v>
                </c:pt>
                <c:pt idx="56275">
                  <c:v>0.99267804999999998</c:v>
                </c:pt>
                <c:pt idx="56276">
                  <c:v>0.95775200000000005</c:v>
                </c:pt>
                <c:pt idx="56277">
                  <c:v>0.94286764000000001</c:v>
                </c:pt>
                <c:pt idx="56278">
                  <c:v>0.98873829999999996</c:v>
                </c:pt>
                <c:pt idx="56279">
                  <c:v>0.9975252</c:v>
                </c:pt>
                <c:pt idx="56280">
                  <c:v>0.99412579999999995</c:v>
                </c:pt>
                <c:pt idx="56281">
                  <c:v>0.99394494</c:v>
                </c:pt>
                <c:pt idx="56282">
                  <c:v>1.0004090000000001</c:v>
                </c:pt>
                <c:pt idx="56283">
                  <c:v>0.98912710000000004</c:v>
                </c:pt>
                <c:pt idx="56284">
                  <c:v>0.99974459999999998</c:v>
                </c:pt>
                <c:pt idx="56285">
                  <c:v>1.0005649000000001</c:v>
                </c:pt>
                <c:pt idx="56286">
                  <c:v>0.99777959999999999</c:v>
                </c:pt>
                <c:pt idx="56287">
                  <c:v>0.96831420000000001</c:v>
                </c:pt>
                <c:pt idx="56288">
                  <c:v>0.98790359999999999</c:v>
                </c:pt>
                <c:pt idx="56289">
                  <c:v>0.99881523999999999</c:v>
                </c:pt>
                <c:pt idx="56290">
                  <c:v>0.96319633999999998</c:v>
                </c:pt>
                <c:pt idx="56291">
                  <c:v>0.97680855</c:v>
                </c:pt>
                <c:pt idx="56292">
                  <c:v>0.97323762999999996</c:v>
                </c:pt>
                <c:pt idx="56293">
                  <c:v>0.98371379999999997</c:v>
                </c:pt>
                <c:pt idx="56294">
                  <c:v>0.99316689999999996</c:v>
                </c:pt>
                <c:pt idx="56295">
                  <c:v>0.9962221</c:v>
                </c:pt>
                <c:pt idx="56296">
                  <c:v>0.98021899999999995</c:v>
                </c:pt>
                <c:pt idx="56297">
                  <c:v>0.99946950000000001</c:v>
                </c:pt>
                <c:pt idx="56298">
                  <c:v>0.97896519999999998</c:v>
                </c:pt>
                <c:pt idx="56299">
                  <c:v>0.98887044000000002</c:v>
                </c:pt>
                <c:pt idx="56300">
                  <c:v>1.0014365999999999</c:v>
                </c:pt>
                <c:pt idx="56301">
                  <c:v>1.0020723</c:v>
                </c:pt>
                <c:pt idx="56302">
                  <c:v>0.99252635</c:v>
                </c:pt>
                <c:pt idx="56303">
                  <c:v>0.99873716000000001</c:v>
                </c:pt>
                <c:pt idx="56304">
                  <c:v>0.99209840000000005</c:v>
                </c:pt>
                <c:pt idx="56305">
                  <c:v>0.99026424000000002</c:v>
                </c:pt>
                <c:pt idx="56306">
                  <c:v>0.98925439999999998</c:v>
                </c:pt>
                <c:pt idx="56307">
                  <c:v>0.99385643000000001</c:v>
                </c:pt>
                <c:pt idx="56308">
                  <c:v>1.0005606</c:v>
                </c:pt>
                <c:pt idx="56309">
                  <c:v>0.99946815</c:v>
                </c:pt>
                <c:pt idx="56310">
                  <c:v>0.903586</c:v>
                </c:pt>
                <c:pt idx="56311">
                  <c:v>0.98528579999999999</c:v>
                </c:pt>
                <c:pt idx="56312">
                  <c:v>0.97726785999999999</c:v>
                </c:pt>
                <c:pt idx="56313">
                  <c:v>0.99479055000000005</c:v>
                </c:pt>
                <c:pt idx="56314">
                  <c:v>0.98020404999999999</c:v>
                </c:pt>
                <c:pt idx="56315">
                  <c:v>0.99903220000000004</c:v>
                </c:pt>
                <c:pt idx="56316">
                  <c:v>0.99945605000000004</c:v>
                </c:pt>
                <c:pt idx="56317">
                  <c:v>0.99106780000000005</c:v>
                </c:pt>
                <c:pt idx="56318">
                  <c:v>1.0006794000000001</c:v>
                </c:pt>
                <c:pt idx="56319">
                  <c:v>0.96163010000000004</c:v>
                </c:pt>
                <c:pt idx="56320">
                  <c:v>0.99532050000000005</c:v>
                </c:pt>
                <c:pt idx="56321">
                  <c:v>0.9928418</c:v>
                </c:pt>
                <c:pt idx="56322">
                  <c:v>1.0003027</c:v>
                </c:pt>
                <c:pt idx="56323">
                  <c:v>0.99469596000000005</c:v>
                </c:pt>
                <c:pt idx="56324">
                  <c:v>0.97758670000000003</c:v>
                </c:pt>
                <c:pt idx="56325">
                  <c:v>0.99735510000000005</c:v>
                </c:pt>
                <c:pt idx="56326">
                  <c:v>1.0007709</c:v>
                </c:pt>
                <c:pt idx="56327">
                  <c:v>0.92267370000000004</c:v>
                </c:pt>
                <c:pt idx="56328">
                  <c:v>0.92580503000000003</c:v>
                </c:pt>
                <c:pt idx="56329">
                  <c:v>0.99815370000000003</c:v>
                </c:pt>
                <c:pt idx="56330">
                  <c:v>0.9969363</c:v>
                </c:pt>
                <c:pt idx="56331">
                  <c:v>0.99268882999999997</c:v>
                </c:pt>
                <c:pt idx="56332">
                  <c:v>0.99914026</c:v>
                </c:pt>
                <c:pt idx="56333">
                  <c:v>1.0017130000000001</c:v>
                </c:pt>
                <c:pt idx="56334">
                  <c:v>0.99717444</c:v>
                </c:pt>
                <c:pt idx="56335">
                  <c:v>0.99479437000000004</c:v>
                </c:pt>
                <c:pt idx="56336">
                  <c:v>0.99552200000000002</c:v>
                </c:pt>
                <c:pt idx="56337">
                  <c:v>0.99675183999999994</c:v>
                </c:pt>
                <c:pt idx="56338">
                  <c:v>0.99494094</c:v>
                </c:pt>
                <c:pt idx="56339">
                  <c:v>0.99004983999999996</c:v>
                </c:pt>
                <c:pt idx="56340">
                  <c:v>0.97206044000000003</c:v>
                </c:pt>
                <c:pt idx="56341">
                  <c:v>0.99988127000000004</c:v>
                </c:pt>
                <c:pt idx="56342">
                  <c:v>1.0017464</c:v>
                </c:pt>
                <c:pt idx="56343">
                  <c:v>0.9380676</c:v>
                </c:pt>
                <c:pt idx="56344">
                  <c:v>0.98921400000000004</c:v>
                </c:pt>
                <c:pt idx="56345">
                  <c:v>0.99515134000000005</c:v>
                </c:pt>
                <c:pt idx="56346">
                  <c:v>0.95797169999999998</c:v>
                </c:pt>
                <c:pt idx="56347">
                  <c:v>0.99799097000000003</c:v>
                </c:pt>
                <c:pt idx="56348">
                  <c:v>0.99877919999999998</c:v>
                </c:pt>
                <c:pt idx="56349">
                  <c:v>0.99068670000000003</c:v>
                </c:pt>
                <c:pt idx="56350">
                  <c:v>0.98800160000000004</c:v>
                </c:pt>
                <c:pt idx="56351">
                  <c:v>0.97709650000000003</c:v>
                </c:pt>
                <c:pt idx="56352">
                  <c:v>0.95697259999999995</c:v>
                </c:pt>
                <c:pt idx="56353">
                  <c:v>0.98478836000000003</c:v>
                </c:pt>
                <c:pt idx="56354">
                  <c:v>0.99238895999999999</c:v>
                </c:pt>
                <c:pt idx="56355">
                  <c:v>0.98643725999999998</c:v>
                </c:pt>
                <c:pt idx="56356">
                  <c:v>0.99642070000000005</c:v>
                </c:pt>
                <c:pt idx="56357">
                  <c:v>0.99937399999999998</c:v>
                </c:pt>
                <c:pt idx="56358">
                  <c:v>1.0005919000000001</c:v>
                </c:pt>
                <c:pt idx="56359">
                  <c:v>0.97832980000000003</c:v>
                </c:pt>
                <c:pt idx="56360">
                  <c:v>0.97637594000000005</c:v>
                </c:pt>
                <c:pt idx="56361">
                  <c:v>0.98643493999999998</c:v>
                </c:pt>
                <c:pt idx="56362">
                  <c:v>0.99462439999999996</c:v>
                </c:pt>
                <c:pt idx="56363">
                  <c:v>1.0010688000000001</c:v>
                </c:pt>
                <c:pt idx="56364">
                  <c:v>0.97416230000000004</c:v>
                </c:pt>
                <c:pt idx="56365">
                  <c:v>0.99991390000000002</c:v>
                </c:pt>
                <c:pt idx="56366">
                  <c:v>1.0024170999999999</c:v>
                </c:pt>
                <c:pt idx="56367">
                  <c:v>0.98147989999999996</c:v>
                </c:pt>
                <c:pt idx="56368">
                  <c:v>1.0012093</c:v>
                </c:pt>
                <c:pt idx="56369">
                  <c:v>0.98706819999999995</c:v>
                </c:pt>
                <c:pt idx="56370">
                  <c:v>1.0007796</c:v>
                </c:pt>
                <c:pt idx="56371">
                  <c:v>0.99702805000000005</c:v>
                </c:pt>
                <c:pt idx="56372">
                  <c:v>1.0023868</c:v>
                </c:pt>
                <c:pt idx="56373">
                  <c:v>0.93779117000000001</c:v>
                </c:pt>
                <c:pt idx="56374">
                  <c:v>0.97696269999999996</c:v>
                </c:pt>
                <c:pt idx="56375">
                  <c:v>1.0011519</c:v>
                </c:pt>
                <c:pt idx="56376">
                  <c:v>1.0003301</c:v>
                </c:pt>
                <c:pt idx="56377">
                  <c:v>1.0006256</c:v>
                </c:pt>
                <c:pt idx="56378">
                  <c:v>1.0007112</c:v>
                </c:pt>
                <c:pt idx="56379">
                  <c:v>0.99211570000000004</c:v>
                </c:pt>
                <c:pt idx="56380">
                  <c:v>1.0001647</c:v>
                </c:pt>
                <c:pt idx="56381">
                  <c:v>1.0003728000000001</c:v>
                </c:pt>
                <c:pt idx="56382">
                  <c:v>0.99921346</c:v>
                </c:pt>
                <c:pt idx="56383">
                  <c:v>0.99695396000000003</c:v>
                </c:pt>
                <c:pt idx="56384">
                  <c:v>1.0035556999999999</c:v>
                </c:pt>
                <c:pt idx="56385">
                  <c:v>0.99178869999999997</c:v>
                </c:pt>
                <c:pt idx="56386">
                  <c:v>0.99922750000000005</c:v>
                </c:pt>
                <c:pt idx="56387">
                  <c:v>1.0002477999999999</c:v>
                </c:pt>
                <c:pt idx="56388">
                  <c:v>0.94359890000000002</c:v>
                </c:pt>
                <c:pt idx="56389">
                  <c:v>1.0012566000000001</c:v>
                </c:pt>
                <c:pt idx="56390">
                  <c:v>0.99939834999999999</c:v>
                </c:pt>
                <c:pt idx="56391">
                  <c:v>0.997081</c:v>
                </c:pt>
                <c:pt idx="56392">
                  <c:v>0.99950844000000005</c:v>
                </c:pt>
                <c:pt idx="56393">
                  <c:v>0.9693157</c:v>
                </c:pt>
                <c:pt idx="56394">
                  <c:v>1.0008395999999999</c:v>
                </c:pt>
                <c:pt idx="56395">
                  <c:v>0.99807970000000001</c:v>
                </c:pt>
                <c:pt idx="56396">
                  <c:v>0.99091786000000004</c:v>
                </c:pt>
                <c:pt idx="56397">
                  <c:v>0.97019833</c:v>
                </c:pt>
                <c:pt idx="56398">
                  <c:v>0.94882774000000003</c:v>
                </c:pt>
                <c:pt idx="56399">
                  <c:v>0.98584070000000001</c:v>
                </c:pt>
                <c:pt idx="56400">
                  <c:v>1.0001764</c:v>
                </c:pt>
                <c:pt idx="56401">
                  <c:v>1.0016700000000001</c:v>
                </c:pt>
                <c:pt idx="56402">
                  <c:v>1.0008387999999999</c:v>
                </c:pt>
                <c:pt idx="56403">
                  <c:v>0.96138109999999999</c:v>
                </c:pt>
                <c:pt idx="56404">
                  <c:v>1.0008903</c:v>
                </c:pt>
                <c:pt idx="56405">
                  <c:v>0.99292033999999996</c:v>
                </c:pt>
                <c:pt idx="56406">
                  <c:v>1.0003507</c:v>
                </c:pt>
                <c:pt idx="56407">
                  <c:v>0.99232465000000003</c:v>
                </c:pt>
                <c:pt idx="56408">
                  <c:v>0.98196570000000005</c:v>
                </c:pt>
                <c:pt idx="56409">
                  <c:v>0.99848999999999999</c:v>
                </c:pt>
                <c:pt idx="56410">
                  <c:v>1.0026056000000001</c:v>
                </c:pt>
                <c:pt idx="56411">
                  <c:v>0.98695379999999999</c:v>
                </c:pt>
                <c:pt idx="56412">
                  <c:v>1.0016620000000001</c:v>
                </c:pt>
                <c:pt idx="56413">
                  <c:v>0.99712140000000005</c:v>
                </c:pt>
                <c:pt idx="56414">
                  <c:v>0.98264474000000002</c:v>
                </c:pt>
                <c:pt idx="56415">
                  <c:v>0.99617266999999998</c:v>
                </c:pt>
                <c:pt idx="56416">
                  <c:v>0.99168444</c:v>
                </c:pt>
                <c:pt idx="56417">
                  <c:v>0.98140430000000001</c:v>
                </c:pt>
                <c:pt idx="56418">
                  <c:v>0.99163824</c:v>
                </c:pt>
                <c:pt idx="56419">
                  <c:v>0.97332269999999999</c:v>
                </c:pt>
                <c:pt idx="56420">
                  <c:v>0.99432589999999998</c:v>
                </c:pt>
                <c:pt idx="56421">
                  <c:v>0.99361010000000005</c:v>
                </c:pt>
                <c:pt idx="56422">
                  <c:v>0.98556339999999998</c:v>
                </c:pt>
                <c:pt idx="56423">
                  <c:v>0.97909120000000005</c:v>
                </c:pt>
                <c:pt idx="56424">
                  <c:v>0.99877269999999996</c:v>
                </c:pt>
                <c:pt idx="56425">
                  <c:v>0.99348384000000001</c:v>
                </c:pt>
                <c:pt idx="56426">
                  <c:v>0.98786090000000004</c:v>
                </c:pt>
                <c:pt idx="56427">
                  <c:v>1.0012057000000001</c:v>
                </c:pt>
                <c:pt idx="56428">
                  <c:v>0.99978020000000001</c:v>
                </c:pt>
                <c:pt idx="56429">
                  <c:v>0.98883944999999995</c:v>
                </c:pt>
                <c:pt idx="56430">
                  <c:v>0.98651520000000004</c:v>
                </c:pt>
                <c:pt idx="56431">
                  <c:v>0.99874030000000003</c:v>
                </c:pt>
                <c:pt idx="56432">
                  <c:v>0.99985060000000003</c:v>
                </c:pt>
                <c:pt idx="56433">
                  <c:v>0.98791220000000002</c:v>
                </c:pt>
                <c:pt idx="56434">
                  <c:v>0.9447217</c:v>
                </c:pt>
                <c:pt idx="56435">
                  <c:v>0.99987239999999999</c:v>
                </c:pt>
                <c:pt idx="56436">
                  <c:v>1.0025884</c:v>
                </c:pt>
                <c:pt idx="56437">
                  <c:v>0.98236935999999997</c:v>
                </c:pt>
                <c:pt idx="56438">
                  <c:v>0.99590427000000004</c:v>
                </c:pt>
                <c:pt idx="56439">
                  <c:v>0.98552704000000002</c:v>
                </c:pt>
                <c:pt idx="56440">
                  <c:v>0.97629684000000005</c:v>
                </c:pt>
                <c:pt idx="56441">
                  <c:v>0.98727553999999995</c:v>
                </c:pt>
                <c:pt idx="56442">
                  <c:v>0.99965422999999998</c:v>
                </c:pt>
                <c:pt idx="56443">
                  <c:v>1.0004660999999999</c:v>
                </c:pt>
                <c:pt idx="56444">
                  <c:v>1.0003861999999999</c:v>
                </c:pt>
                <c:pt idx="56445">
                  <c:v>0.99299910000000002</c:v>
                </c:pt>
                <c:pt idx="56446">
                  <c:v>0.99834836000000005</c:v>
                </c:pt>
                <c:pt idx="56447">
                  <c:v>0.99493580000000004</c:v>
                </c:pt>
                <c:pt idx="56448">
                  <c:v>0.99918549999999995</c:v>
                </c:pt>
                <c:pt idx="56449">
                  <c:v>0.98894685999999998</c:v>
                </c:pt>
                <c:pt idx="56450">
                  <c:v>0.97567934000000001</c:v>
                </c:pt>
                <c:pt idx="56451">
                  <c:v>1.0000465999999999</c:v>
                </c:pt>
                <c:pt idx="56452">
                  <c:v>0.99413980000000002</c:v>
                </c:pt>
                <c:pt idx="56453">
                  <c:v>0.97227319999999995</c:v>
                </c:pt>
                <c:pt idx="56454">
                  <c:v>1.0010949</c:v>
                </c:pt>
                <c:pt idx="56455">
                  <c:v>0.98931866999999996</c:v>
                </c:pt>
                <c:pt idx="56456">
                  <c:v>0.98914440000000003</c:v>
                </c:pt>
                <c:pt idx="56457">
                  <c:v>0.99204355</c:v>
                </c:pt>
                <c:pt idx="56458">
                  <c:v>1.0016558</c:v>
                </c:pt>
                <c:pt idx="56459">
                  <c:v>0.98885363000000004</c:v>
                </c:pt>
                <c:pt idx="56460">
                  <c:v>0.99060899999999996</c:v>
                </c:pt>
                <c:pt idx="56461">
                  <c:v>0.99838554999999995</c:v>
                </c:pt>
                <c:pt idx="56462">
                  <c:v>0.99577784999999996</c:v>
                </c:pt>
                <c:pt idx="56463">
                  <c:v>0.99959969999999998</c:v>
                </c:pt>
                <c:pt idx="56464">
                  <c:v>0.99829809999999997</c:v>
                </c:pt>
                <c:pt idx="56465">
                  <c:v>0.99386600000000003</c:v>
                </c:pt>
                <c:pt idx="56466">
                  <c:v>0.99904720000000002</c:v>
                </c:pt>
                <c:pt idx="56467">
                  <c:v>0.99557536999999996</c:v>
                </c:pt>
                <c:pt idx="56468">
                  <c:v>0.99504360000000003</c:v>
                </c:pt>
                <c:pt idx="56469">
                  <c:v>1.000329</c:v>
                </c:pt>
                <c:pt idx="56470">
                  <c:v>0.99928470000000003</c:v>
                </c:pt>
                <c:pt idx="56471">
                  <c:v>1.0005945999999999</c:v>
                </c:pt>
                <c:pt idx="56472">
                  <c:v>0.99980979999999997</c:v>
                </c:pt>
                <c:pt idx="56473">
                  <c:v>0.99623790000000001</c:v>
                </c:pt>
                <c:pt idx="56474">
                  <c:v>0.98450720000000003</c:v>
                </c:pt>
                <c:pt idx="56475">
                  <c:v>0.98677060000000005</c:v>
                </c:pt>
                <c:pt idx="56476">
                  <c:v>1.0008944</c:v>
                </c:pt>
                <c:pt idx="56477">
                  <c:v>1.0016376</c:v>
                </c:pt>
                <c:pt idx="56478">
                  <c:v>0.99859315000000004</c:v>
                </c:pt>
                <c:pt idx="56479">
                  <c:v>0.99971880000000002</c:v>
                </c:pt>
                <c:pt idx="56480">
                  <c:v>0.99945459999999997</c:v>
                </c:pt>
                <c:pt idx="56481">
                  <c:v>0.99430989999999997</c:v>
                </c:pt>
                <c:pt idx="56482">
                  <c:v>0.96353169999999999</c:v>
                </c:pt>
                <c:pt idx="56483">
                  <c:v>0.98661849999999995</c:v>
                </c:pt>
                <c:pt idx="56484">
                  <c:v>1.0012065999999999</c:v>
                </c:pt>
                <c:pt idx="56485">
                  <c:v>0.99706859999999997</c:v>
                </c:pt>
                <c:pt idx="56486">
                  <c:v>0.99834334999999996</c:v>
                </c:pt>
                <c:pt idx="56487">
                  <c:v>0.95617280000000004</c:v>
                </c:pt>
                <c:pt idx="56488">
                  <c:v>0.99370769999999997</c:v>
                </c:pt>
                <c:pt idx="56489">
                  <c:v>0.99833154999999996</c:v>
                </c:pt>
                <c:pt idx="56490">
                  <c:v>0.99891275000000002</c:v>
                </c:pt>
                <c:pt idx="56491">
                  <c:v>0.98861146</c:v>
                </c:pt>
                <c:pt idx="56492">
                  <c:v>0.99976735999999999</c:v>
                </c:pt>
                <c:pt idx="56493">
                  <c:v>0.99638545999999995</c:v>
                </c:pt>
                <c:pt idx="56494">
                  <c:v>0.99097990000000002</c:v>
                </c:pt>
                <c:pt idx="56495">
                  <c:v>0.99808249999999998</c:v>
                </c:pt>
                <c:pt idx="56496">
                  <c:v>0.99923574999999998</c:v>
                </c:pt>
                <c:pt idx="56497">
                  <c:v>0.98306079999999996</c:v>
                </c:pt>
                <c:pt idx="56498">
                  <c:v>0.96537879999999998</c:v>
                </c:pt>
                <c:pt idx="56499">
                  <c:v>0.99796750000000001</c:v>
                </c:pt>
                <c:pt idx="56500">
                  <c:v>0.994425</c:v>
                </c:pt>
                <c:pt idx="56501">
                  <c:v>1.0012597999999999</c:v>
                </c:pt>
                <c:pt idx="56502">
                  <c:v>0.99005103000000005</c:v>
                </c:pt>
                <c:pt idx="56503">
                  <c:v>0.99759847000000001</c:v>
                </c:pt>
                <c:pt idx="56504">
                  <c:v>0.98628234999999997</c:v>
                </c:pt>
                <c:pt idx="56505">
                  <c:v>0.98737335000000004</c:v>
                </c:pt>
                <c:pt idx="56506">
                  <c:v>0.99383949999999999</c:v>
                </c:pt>
                <c:pt idx="56507">
                  <c:v>0.98328554999999995</c:v>
                </c:pt>
                <c:pt idx="56508">
                  <c:v>0.99965720000000002</c:v>
                </c:pt>
                <c:pt idx="56509">
                  <c:v>1.0017706</c:v>
                </c:pt>
                <c:pt idx="56510">
                  <c:v>1.0004090000000001</c:v>
                </c:pt>
                <c:pt idx="56511">
                  <c:v>1.0002711</c:v>
                </c:pt>
                <c:pt idx="56512">
                  <c:v>0.99949235000000003</c:v>
                </c:pt>
                <c:pt idx="56513">
                  <c:v>0.99959969999999998</c:v>
                </c:pt>
                <c:pt idx="56514">
                  <c:v>0.97429129999999997</c:v>
                </c:pt>
                <c:pt idx="56515">
                  <c:v>0.99812529999999999</c:v>
                </c:pt>
                <c:pt idx="56516">
                  <c:v>0.98804809999999998</c:v>
                </c:pt>
                <c:pt idx="56517">
                  <c:v>0.99269609999999997</c:v>
                </c:pt>
                <c:pt idx="56518">
                  <c:v>0.98137560000000001</c:v>
                </c:pt>
                <c:pt idx="56519">
                  <c:v>0.99421910000000002</c:v>
                </c:pt>
                <c:pt idx="56520">
                  <c:v>0.96901879999999996</c:v>
                </c:pt>
                <c:pt idx="56521">
                  <c:v>1.0009676000000001</c:v>
                </c:pt>
                <c:pt idx="56522">
                  <c:v>0.99446140000000005</c:v>
                </c:pt>
                <c:pt idx="56523">
                  <c:v>0.98493653999999997</c:v>
                </c:pt>
                <c:pt idx="56524">
                  <c:v>0.99411859999999996</c:v>
                </c:pt>
                <c:pt idx="56525">
                  <c:v>0.97568069999999996</c:v>
                </c:pt>
                <c:pt idx="56526">
                  <c:v>0.98165329999999995</c:v>
                </c:pt>
                <c:pt idx="56527">
                  <c:v>0.99968049999999997</c:v>
                </c:pt>
                <c:pt idx="56528">
                  <c:v>1.0008343</c:v>
                </c:pt>
                <c:pt idx="56529">
                  <c:v>0.95518009999999998</c:v>
                </c:pt>
                <c:pt idx="56530">
                  <c:v>0.99896300000000005</c:v>
                </c:pt>
                <c:pt idx="56531">
                  <c:v>0.97169050000000001</c:v>
                </c:pt>
                <c:pt idx="56532">
                  <c:v>1.0007064000000001</c:v>
                </c:pt>
                <c:pt idx="56533">
                  <c:v>1.0008950000000001</c:v>
                </c:pt>
                <c:pt idx="56534">
                  <c:v>1.0013137000000001</c:v>
                </c:pt>
                <c:pt idx="56535">
                  <c:v>0.99769350000000001</c:v>
                </c:pt>
                <c:pt idx="56536">
                  <c:v>0.99146575000000003</c:v>
                </c:pt>
                <c:pt idx="56537">
                  <c:v>0.99793580000000004</c:v>
                </c:pt>
                <c:pt idx="56538">
                  <c:v>1.0007092</c:v>
                </c:pt>
                <c:pt idx="56539">
                  <c:v>0.99706905999999995</c:v>
                </c:pt>
                <c:pt idx="56540">
                  <c:v>1.0010082</c:v>
                </c:pt>
                <c:pt idx="56541">
                  <c:v>0.98747269999999998</c:v>
                </c:pt>
                <c:pt idx="56542">
                  <c:v>0.99787985999999995</c:v>
                </c:pt>
                <c:pt idx="56543">
                  <c:v>0.99909179999999997</c:v>
                </c:pt>
                <c:pt idx="56544">
                  <c:v>0.96401009999999998</c:v>
                </c:pt>
                <c:pt idx="56545">
                  <c:v>0.98262850000000002</c:v>
                </c:pt>
                <c:pt idx="56546">
                  <c:v>0.99879985999999998</c:v>
                </c:pt>
                <c:pt idx="56547">
                  <c:v>1.0006822</c:v>
                </c:pt>
                <c:pt idx="56548">
                  <c:v>0.95485509999999996</c:v>
                </c:pt>
                <c:pt idx="56549">
                  <c:v>0.97033422999999996</c:v>
                </c:pt>
                <c:pt idx="56550">
                  <c:v>0.99825655999999996</c:v>
                </c:pt>
                <c:pt idx="56551">
                  <c:v>0.97792100000000004</c:v>
                </c:pt>
                <c:pt idx="56552">
                  <c:v>0.99340609999999996</c:v>
                </c:pt>
                <c:pt idx="56553">
                  <c:v>0.99808954999999999</c:v>
                </c:pt>
                <c:pt idx="56554">
                  <c:v>0.93771610000000005</c:v>
                </c:pt>
                <c:pt idx="56555">
                  <c:v>0.98369709999999999</c:v>
                </c:pt>
                <c:pt idx="56556">
                  <c:v>0.99916773999999997</c:v>
                </c:pt>
                <c:pt idx="56557">
                  <c:v>0.99098306999999997</c:v>
                </c:pt>
                <c:pt idx="56558">
                  <c:v>0.99830662999999997</c:v>
                </c:pt>
                <c:pt idx="56559">
                  <c:v>0.99906689999999998</c:v>
                </c:pt>
                <c:pt idx="56560">
                  <c:v>0.99768453999999995</c:v>
                </c:pt>
                <c:pt idx="56561">
                  <c:v>0.97344660000000005</c:v>
                </c:pt>
                <c:pt idx="56562">
                  <c:v>0.99874180000000001</c:v>
                </c:pt>
                <c:pt idx="56563">
                  <c:v>0.95850469999999999</c:v>
                </c:pt>
                <c:pt idx="56564">
                  <c:v>0.99980630000000004</c:v>
                </c:pt>
                <c:pt idx="56565">
                  <c:v>0.99046904000000002</c:v>
                </c:pt>
                <c:pt idx="56566">
                  <c:v>0.95636909999999997</c:v>
                </c:pt>
                <c:pt idx="56567">
                  <c:v>0.99761032999999999</c:v>
                </c:pt>
                <c:pt idx="56568">
                  <c:v>0.99268040000000002</c:v>
                </c:pt>
                <c:pt idx="56569">
                  <c:v>0.99825554999999999</c:v>
                </c:pt>
                <c:pt idx="56570">
                  <c:v>1.0007379999999999</c:v>
                </c:pt>
                <c:pt idx="56571">
                  <c:v>0.98278430000000006</c:v>
                </c:pt>
                <c:pt idx="56572">
                  <c:v>0.99771166</c:v>
                </c:pt>
                <c:pt idx="56573">
                  <c:v>1.0002584000000001</c:v>
                </c:pt>
                <c:pt idx="56574">
                  <c:v>0.99963919999999995</c:v>
                </c:pt>
                <c:pt idx="56575">
                  <c:v>0.98550139999999997</c:v>
                </c:pt>
                <c:pt idx="56576">
                  <c:v>0.99481416</c:v>
                </c:pt>
                <c:pt idx="56577">
                  <c:v>1.0012093</c:v>
                </c:pt>
                <c:pt idx="56578">
                  <c:v>0.99686474000000003</c:v>
                </c:pt>
                <c:pt idx="56579">
                  <c:v>0.99531037</c:v>
                </c:pt>
                <c:pt idx="56580">
                  <c:v>0.99459772999999996</c:v>
                </c:pt>
                <c:pt idx="56581">
                  <c:v>1.0003587</c:v>
                </c:pt>
                <c:pt idx="56582">
                  <c:v>0.991062</c:v>
                </c:pt>
                <c:pt idx="56583">
                  <c:v>0.98126142999999999</c:v>
                </c:pt>
                <c:pt idx="56584">
                  <c:v>0.95721690000000004</c:v>
                </c:pt>
                <c:pt idx="56585">
                  <c:v>1.0005417000000001</c:v>
                </c:pt>
                <c:pt idx="56586">
                  <c:v>1.0030382</c:v>
                </c:pt>
                <c:pt idx="56587">
                  <c:v>0.97814730000000005</c:v>
                </c:pt>
                <c:pt idx="56588">
                  <c:v>1.0001745</c:v>
                </c:pt>
                <c:pt idx="56589">
                  <c:v>0.9968939</c:v>
                </c:pt>
                <c:pt idx="56590">
                  <c:v>1.0029418000000001</c:v>
                </c:pt>
                <c:pt idx="56591">
                  <c:v>0.99972419999999995</c:v>
                </c:pt>
                <c:pt idx="56592">
                  <c:v>0.99028956999999995</c:v>
                </c:pt>
                <c:pt idx="56593">
                  <c:v>0.98821340000000002</c:v>
                </c:pt>
                <c:pt idx="56594">
                  <c:v>0.99985049999999998</c:v>
                </c:pt>
                <c:pt idx="56595">
                  <c:v>0.98272369999999998</c:v>
                </c:pt>
                <c:pt idx="56596">
                  <c:v>0.99007213000000005</c:v>
                </c:pt>
                <c:pt idx="56597">
                  <c:v>0.96320130000000004</c:v>
                </c:pt>
                <c:pt idx="56598">
                  <c:v>0.99908876000000002</c:v>
                </c:pt>
                <c:pt idx="56599">
                  <c:v>1.0034432</c:v>
                </c:pt>
                <c:pt idx="56600">
                  <c:v>0.99714195999999999</c:v>
                </c:pt>
                <c:pt idx="56601">
                  <c:v>0.99255055000000003</c:v>
                </c:pt>
                <c:pt idx="56602">
                  <c:v>0.99974989999999997</c:v>
                </c:pt>
                <c:pt idx="56603">
                  <c:v>1.0028326999999999</c:v>
                </c:pt>
                <c:pt idx="56604">
                  <c:v>0.9607639</c:v>
                </c:pt>
                <c:pt idx="56605">
                  <c:v>1.0019684</c:v>
                </c:pt>
                <c:pt idx="56606">
                  <c:v>0.99265429999999999</c:v>
                </c:pt>
                <c:pt idx="56607">
                  <c:v>0.99499815999999996</c:v>
                </c:pt>
                <c:pt idx="56608">
                  <c:v>0.98759836000000001</c:v>
                </c:pt>
                <c:pt idx="56609">
                  <c:v>0.99595750000000005</c:v>
                </c:pt>
                <c:pt idx="56610">
                  <c:v>0.99787090000000001</c:v>
                </c:pt>
                <c:pt idx="56611">
                  <c:v>0.98077000000000003</c:v>
                </c:pt>
                <c:pt idx="56612">
                  <c:v>0.97552850000000002</c:v>
                </c:pt>
                <c:pt idx="56613">
                  <c:v>0.99273</c:v>
                </c:pt>
                <c:pt idx="56614">
                  <c:v>0.99283160000000004</c:v>
                </c:pt>
                <c:pt idx="56615">
                  <c:v>0.98194789999999998</c:v>
                </c:pt>
                <c:pt idx="56616">
                  <c:v>0.99911399999999995</c:v>
                </c:pt>
                <c:pt idx="56617">
                  <c:v>0.94385249999999998</c:v>
                </c:pt>
                <c:pt idx="56618">
                  <c:v>1.0016379</c:v>
                </c:pt>
                <c:pt idx="56619">
                  <c:v>0.94935230000000004</c:v>
                </c:pt>
                <c:pt idx="56620">
                  <c:v>0.99976750000000003</c:v>
                </c:pt>
                <c:pt idx="56621">
                  <c:v>1.0005264</c:v>
                </c:pt>
                <c:pt idx="56622">
                  <c:v>0.99743389999999998</c:v>
                </c:pt>
                <c:pt idx="56623">
                  <c:v>0.97845729999999997</c:v>
                </c:pt>
                <c:pt idx="56624">
                  <c:v>0.99053550000000001</c:v>
                </c:pt>
                <c:pt idx="56625">
                  <c:v>1.0001793999999999</c:v>
                </c:pt>
                <c:pt idx="56626">
                  <c:v>0.99581969999999997</c:v>
                </c:pt>
                <c:pt idx="56627">
                  <c:v>1.0006360000000001</c:v>
                </c:pt>
                <c:pt idx="56628">
                  <c:v>0.99874209999999997</c:v>
                </c:pt>
                <c:pt idx="56629">
                  <c:v>0.95445703999999998</c:v>
                </c:pt>
                <c:pt idx="56630">
                  <c:v>0.99991392999999995</c:v>
                </c:pt>
                <c:pt idx="56631">
                  <c:v>0.99974626</c:v>
                </c:pt>
                <c:pt idx="56632">
                  <c:v>0.99906300000000003</c:v>
                </c:pt>
                <c:pt idx="56633">
                  <c:v>1.0024618999999999</c:v>
                </c:pt>
                <c:pt idx="56634">
                  <c:v>0.99138910000000002</c:v>
                </c:pt>
                <c:pt idx="56635">
                  <c:v>0.99568690000000004</c:v>
                </c:pt>
                <c:pt idx="56636">
                  <c:v>1.0003861999999999</c:v>
                </c:pt>
                <c:pt idx="56637">
                  <c:v>0.98143977000000004</c:v>
                </c:pt>
                <c:pt idx="56638">
                  <c:v>0.99980979999999997</c:v>
                </c:pt>
                <c:pt idx="56639">
                  <c:v>0.99798703</c:v>
                </c:pt>
                <c:pt idx="56640">
                  <c:v>0.99329619999999996</c:v>
                </c:pt>
                <c:pt idx="56641">
                  <c:v>1.0001842999999999</c:v>
                </c:pt>
                <c:pt idx="56642">
                  <c:v>0.99928855999999999</c:v>
                </c:pt>
                <c:pt idx="56643">
                  <c:v>0.99868310000000005</c:v>
                </c:pt>
                <c:pt idx="56644">
                  <c:v>0.95320886000000005</c:v>
                </c:pt>
                <c:pt idx="56645">
                  <c:v>1.0003034</c:v>
                </c:pt>
                <c:pt idx="56646">
                  <c:v>0.98930119999999999</c:v>
                </c:pt>
                <c:pt idx="56647">
                  <c:v>0.98198295000000002</c:v>
                </c:pt>
                <c:pt idx="56648">
                  <c:v>0.99989030000000001</c:v>
                </c:pt>
                <c:pt idx="56649">
                  <c:v>1.0012468000000001</c:v>
                </c:pt>
                <c:pt idx="56650">
                  <c:v>1.0003903999999999</c:v>
                </c:pt>
                <c:pt idx="56651">
                  <c:v>0.99896529999999994</c:v>
                </c:pt>
                <c:pt idx="56652">
                  <c:v>0.99134933999999997</c:v>
                </c:pt>
                <c:pt idx="56653">
                  <c:v>1.0005193999999999</c:v>
                </c:pt>
                <c:pt idx="56654">
                  <c:v>1.0014495999999999</c:v>
                </c:pt>
                <c:pt idx="56655">
                  <c:v>0.95285339999999996</c:v>
                </c:pt>
                <c:pt idx="56656">
                  <c:v>0.99254419999999999</c:v>
                </c:pt>
                <c:pt idx="56657">
                  <c:v>0.98251383999999997</c:v>
                </c:pt>
                <c:pt idx="56658">
                  <c:v>0.94550749999999995</c:v>
                </c:pt>
                <c:pt idx="56659">
                  <c:v>0.91787094000000002</c:v>
                </c:pt>
                <c:pt idx="56660">
                  <c:v>1.0009228999999999</c:v>
                </c:pt>
                <c:pt idx="56661">
                  <c:v>0.99451750000000005</c:v>
                </c:pt>
                <c:pt idx="56662">
                  <c:v>0.97786015000000004</c:v>
                </c:pt>
                <c:pt idx="56663">
                  <c:v>0.99334370000000005</c:v>
                </c:pt>
                <c:pt idx="56664">
                  <c:v>0.99947613000000002</c:v>
                </c:pt>
                <c:pt idx="56665">
                  <c:v>1.0015428</c:v>
                </c:pt>
                <c:pt idx="56666">
                  <c:v>0.98785376999999996</c:v>
                </c:pt>
                <c:pt idx="56667">
                  <c:v>0.99523050000000002</c:v>
                </c:pt>
                <c:pt idx="56668">
                  <c:v>1.0004090000000001</c:v>
                </c:pt>
                <c:pt idx="56669">
                  <c:v>0.99895929999999999</c:v>
                </c:pt>
                <c:pt idx="56670">
                  <c:v>0.99873226999999998</c:v>
                </c:pt>
                <c:pt idx="56671">
                  <c:v>0.98817896999999999</c:v>
                </c:pt>
                <c:pt idx="56672">
                  <c:v>0.95498039999999995</c:v>
                </c:pt>
                <c:pt idx="56673">
                  <c:v>0.98644520000000002</c:v>
                </c:pt>
                <c:pt idx="56674">
                  <c:v>0.94950104000000002</c:v>
                </c:pt>
                <c:pt idx="56675">
                  <c:v>0.9978011</c:v>
                </c:pt>
                <c:pt idx="56676">
                  <c:v>0.99415419999999999</c:v>
                </c:pt>
                <c:pt idx="56677">
                  <c:v>0.97123784000000002</c:v>
                </c:pt>
                <c:pt idx="56678">
                  <c:v>0.9943784</c:v>
                </c:pt>
                <c:pt idx="56679">
                  <c:v>0.99897254000000002</c:v>
                </c:pt>
                <c:pt idx="56680">
                  <c:v>1.0009756000000001</c:v>
                </c:pt>
                <c:pt idx="56681">
                  <c:v>1.0002348000000001</c:v>
                </c:pt>
                <c:pt idx="56682">
                  <c:v>0.98120313999999997</c:v>
                </c:pt>
                <c:pt idx="56683">
                  <c:v>0.98129809999999995</c:v>
                </c:pt>
                <c:pt idx="56684">
                  <c:v>0.99733170000000004</c:v>
                </c:pt>
                <c:pt idx="56685">
                  <c:v>0.99743839999999995</c:v>
                </c:pt>
                <c:pt idx="56686">
                  <c:v>0.99941009999999997</c:v>
                </c:pt>
                <c:pt idx="56687">
                  <c:v>0.99901600000000002</c:v>
                </c:pt>
                <c:pt idx="56688">
                  <c:v>0.99890380000000001</c:v>
                </c:pt>
                <c:pt idx="56689">
                  <c:v>1.0005280999999999</c:v>
                </c:pt>
                <c:pt idx="56690">
                  <c:v>0.99243300000000001</c:v>
                </c:pt>
                <c:pt idx="56691">
                  <c:v>0.98759859999999999</c:v>
                </c:pt>
                <c:pt idx="56692">
                  <c:v>0.99733170000000004</c:v>
                </c:pt>
                <c:pt idx="56693">
                  <c:v>1.0001854999999999</c:v>
                </c:pt>
                <c:pt idx="56694">
                  <c:v>0.99963175999999998</c:v>
                </c:pt>
                <c:pt idx="56695">
                  <c:v>0.99991392999999995</c:v>
                </c:pt>
                <c:pt idx="56696">
                  <c:v>0.99915529999999997</c:v>
                </c:pt>
                <c:pt idx="56697">
                  <c:v>0.99975765000000005</c:v>
                </c:pt>
                <c:pt idx="56698">
                  <c:v>0.98904040000000004</c:v>
                </c:pt>
                <c:pt idx="56699">
                  <c:v>0.99895230000000002</c:v>
                </c:pt>
                <c:pt idx="56700">
                  <c:v>0.96866430000000003</c:v>
                </c:pt>
                <c:pt idx="56701">
                  <c:v>1.0006615999999999</c:v>
                </c:pt>
                <c:pt idx="56702">
                  <c:v>1.0001842999999999</c:v>
                </c:pt>
                <c:pt idx="56703">
                  <c:v>1.0010294</c:v>
                </c:pt>
                <c:pt idx="56704">
                  <c:v>0.99575429999999998</c:v>
                </c:pt>
                <c:pt idx="56705">
                  <c:v>0.99282769999999998</c:v>
                </c:pt>
                <c:pt idx="56706">
                  <c:v>0.99933636000000003</c:v>
                </c:pt>
                <c:pt idx="56707">
                  <c:v>0.99709236999999995</c:v>
                </c:pt>
                <c:pt idx="56708">
                  <c:v>0.99646014000000005</c:v>
                </c:pt>
                <c:pt idx="56709">
                  <c:v>0.98258389999999995</c:v>
                </c:pt>
                <c:pt idx="56710">
                  <c:v>1.0034462</c:v>
                </c:pt>
                <c:pt idx="56711">
                  <c:v>0.99983759999999999</c:v>
                </c:pt>
                <c:pt idx="56712">
                  <c:v>0.99840956999999997</c:v>
                </c:pt>
                <c:pt idx="56713">
                  <c:v>1.0016981</c:v>
                </c:pt>
                <c:pt idx="56714">
                  <c:v>1.0031216999999999</c:v>
                </c:pt>
                <c:pt idx="56715">
                  <c:v>0.99813974000000005</c:v>
                </c:pt>
                <c:pt idx="56716">
                  <c:v>1.0025056999999999</c:v>
                </c:pt>
                <c:pt idx="56717">
                  <c:v>0.98723936000000001</c:v>
                </c:pt>
                <c:pt idx="56718">
                  <c:v>0.96907989999999999</c:v>
                </c:pt>
                <c:pt idx="56719">
                  <c:v>0.98928930000000004</c:v>
                </c:pt>
                <c:pt idx="56720">
                  <c:v>0.99808319999999995</c:v>
                </c:pt>
                <c:pt idx="56721">
                  <c:v>0.99998180000000003</c:v>
                </c:pt>
                <c:pt idx="56722">
                  <c:v>0.98086446999999999</c:v>
                </c:pt>
                <c:pt idx="56723">
                  <c:v>0.99245839999999996</c:v>
                </c:pt>
                <c:pt idx="56724">
                  <c:v>1.0004093999999999</c:v>
                </c:pt>
                <c:pt idx="56725">
                  <c:v>1.0013757000000001</c:v>
                </c:pt>
                <c:pt idx="56726">
                  <c:v>0.98119880000000004</c:v>
                </c:pt>
                <c:pt idx="56727">
                  <c:v>1.0010988999999999</c:v>
                </c:pt>
                <c:pt idx="56728">
                  <c:v>0.99948959999999998</c:v>
                </c:pt>
                <c:pt idx="56729">
                  <c:v>0.98839180000000004</c:v>
                </c:pt>
                <c:pt idx="56730">
                  <c:v>0.98148259999999998</c:v>
                </c:pt>
                <c:pt idx="56731">
                  <c:v>0.99815184000000001</c:v>
                </c:pt>
                <c:pt idx="56732">
                  <c:v>0.97359220000000002</c:v>
                </c:pt>
                <c:pt idx="56733">
                  <c:v>0.99980979999999997</c:v>
                </c:pt>
                <c:pt idx="56734">
                  <c:v>0.97573005999999995</c:v>
                </c:pt>
                <c:pt idx="56735">
                  <c:v>1.0016596</c:v>
                </c:pt>
                <c:pt idx="56736">
                  <c:v>0.97760320000000001</c:v>
                </c:pt>
                <c:pt idx="56737">
                  <c:v>1.0013151</c:v>
                </c:pt>
                <c:pt idx="56738">
                  <c:v>0.99959969999999998</c:v>
                </c:pt>
                <c:pt idx="56739">
                  <c:v>0.99381730000000001</c:v>
                </c:pt>
                <c:pt idx="56740">
                  <c:v>0.99469023999999995</c:v>
                </c:pt>
                <c:pt idx="56741">
                  <c:v>0.98092084999999996</c:v>
                </c:pt>
                <c:pt idx="56742">
                  <c:v>0.99526720000000002</c:v>
                </c:pt>
                <c:pt idx="56743">
                  <c:v>0.98932790000000004</c:v>
                </c:pt>
                <c:pt idx="56744">
                  <c:v>0.9880139</c:v>
                </c:pt>
                <c:pt idx="56745">
                  <c:v>0.9967374</c:v>
                </c:pt>
                <c:pt idx="56746">
                  <c:v>0.98760579999999998</c:v>
                </c:pt>
                <c:pt idx="56747">
                  <c:v>0.99515799999999999</c:v>
                </c:pt>
                <c:pt idx="56748">
                  <c:v>0.90163314000000006</c:v>
                </c:pt>
                <c:pt idx="56749">
                  <c:v>0.97146266999999997</c:v>
                </c:pt>
                <c:pt idx="56750">
                  <c:v>1.0011137999999999</c:v>
                </c:pt>
                <c:pt idx="56751">
                  <c:v>0.99617856999999999</c:v>
                </c:pt>
                <c:pt idx="56752">
                  <c:v>0.99602014000000005</c:v>
                </c:pt>
                <c:pt idx="56753">
                  <c:v>0.99737096000000003</c:v>
                </c:pt>
                <c:pt idx="56754">
                  <c:v>0.97950579999999998</c:v>
                </c:pt>
                <c:pt idx="56755">
                  <c:v>1.0010114999999999</c:v>
                </c:pt>
                <c:pt idx="56756">
                  <c:v>1.0012728</c:v>
                </c:pt>
                <c:pt idx="56757">
                  <c:v>0.99953323999999999</c:v>
                </c:pt>
                <c:pt idx="56758">
                  <c:v>0.98252444999999999</c:v>
                </c:pt>
                <c:pt idx="56759">
                  <c:v>1.0002477999999999</c:v>
                </c:pt>
                <c:pt idx="56760">
                  <c:v>0.98085359999999999</c:v>
                </c:pt>
                <c:pt idx="56761">
                  <c:v>1.0020038</c:v>
                </c:pt>
                <c:pt idx="56762">
                  <c:v>0.99695146000000001</c:v>
                </c:pt>
                <c:pt idx="56763">
                  <c:v>0.96940599999999999</c:v>
                </c:pt>
                <c:pt idx="56764">
                  <c:v>1.0004591</c:v>
                </c:pt>
                <c:pt idx="56765">
                  <c:v>0.99634619999999996</c:v>
                </c:pt>
                <c:pt idx="56766">
                  <c:v>0.99799716000000005</c:v>
                </c:pt>
                <c:pt idx="56767">
                  <c:v>0.99084479999999997</c:v>
                </c:pt>
                <c:pt idx="56768">
                  <c:v>0.97831639999999997</c:v>
                </c:pt>
                <c:pt idx="56769">
                  <c:v>0.92188320000000001</c:v>
                </c:pt>
                <c:pt idx="56770">
                  <c:v>0.98739080000000001</c:v>
                </c:pt>
                <c:pt idx="56771">
                  <c:v>0.9531598</c:v>
                </c:pt>
                <c:pt idx="56772">
                  <c:v>0.99735664999999996</c:v>
                </c:pt>
                <c:pt idx="56773">
                  <c:v>0.99336630000000004</c:v>
                </c:pt>
                <c:pt idx="56774">
                  <c:v>0.98762923000000002</c:v>
                </c:pt>
                <c:pt idx="56775">
                  <c:v>1.0006298</c:v>
                </c:pt>
                <c:pt idx="56776">
                  <c:v>1.0058174</c:v>
                </c:pt>
                <c:pt idx="56777">
                  <c:v>0.97170979999999996</c:v>
                </c:pt>
                <c:pt idx="56778">
                  <c:v>1.0004360999999999</c:v>
                </c:pt>
                <c:pt idx="56779">
                  <c:v>1.0005853</c:v>
                </c:pt>
                <c:pt idx="56780">
                  <c:v>0.96952956999999995</c:v>
                </c:pt>
                <c:pt idx="56781">
                  <c:v>1.0005478000000001</c:v>
                </c:pt>
                <c:pt idx="56782">
                  <c:v>0.99189090000000002</c:v>
                </c:pt>
                <c:pt idx="56783">
                  <c:v>0.98871900000000001</c:v>
                </c:pt>
                <c:pt idx="56784">
                  <c:v>0.99688876000000004</c:v>
                </c:pt>
                <c:pt idx="56785">
                  <c:v>0.99960625000000003</c:v>
                </c:pt>
                <c:pt idx="56786">
                  <c:v>0.99121309999999996</c:v>
                </c:pt>
                <c:pt idx="56787">
                  <c:v>0.95208245999999996</c:v>
                </c:pt>
                <c:pt idx="56788">
                  <c:v>0.98014619999999997</c:v>
                </c:pt>
                <c:pt idx="56789">
                  <c:v>0.98947350000000001</c:v>
                </c:pt>
                <c:pt idx="56790">
                  <c:v>1.0012014</c:v>
                </c:pt>
                <c:pt idx="56791">
                  <c:v>0.97425899999999999</c:v>
                </c:pt>
                <c:pt idx="56792">
                  <c:v>0.99966140000000003</c:v>
                </c:pt>
                <c:pt idx="56793">
                  <c:v>0.96180403000000003</c:v>
                </c:pt>
                <c:pt idx="56794">
                  <c:v>0.99416099999999996</c:v>
                </c:pt>
                <c:pt idx="56795">
                  <c:v>0.99852383</c:v>
                </c:pt>
                <c:pt idx="56796">
                  <c:v>0.99215894999999998</c:v>
                </c:pt>
                <c:pt idx="56797">
                  <c:v>0.99913704000000003</c:v>
                </c:pt>
                <c:pt idx="56798">
                  <c:v>0.99721850000000001</c:v>
                </c:pt>
                <c:pt idx="56799">
                  <c:v>0.99124239999999997</c:v>
                </c:pt>
                <c:pt idx="56800">
                  <c:v>0.99747585999999999</c:v>
                </c:pt>
                <c:pt idx="56801">
                  <c:v>0.99312573999999998</c:v>
                </c:pt>
                <c:pt idx="56802">
                  <c:v>1.0016167</c:v>
                </c:pt>
                <c:pt idx="56803">
                  <c:v>1.0031911</c:v>
                </c:pt>
                <c:pt idx="56804">
                  <c:v>1.0001944</c:v>
                </c:pt>
                <c:pt idx="56805">
                  <c:v>1.0027368000000001</c:v>
                </c:pt>
                <c:pt idx="56806">
                  <c:v>1.0002584000000001</c:v>
                </c:pt>
                <c:pt idx="56807">
                  <c:v>0.98313503999999996</c:v>
                </c:pt>
                <c:pt idx="56808">
                  <c:v>0.9809504</c:v>
                </c:pt>
                <c:pt idx="56809">
                  <c:v>0.99966323000000001</c:v>
                </c:pt>
                <c:pt idx="56810">
                  <c:v>0.99532693999999999</c:v>
                </c:pt>
                <c:pt idx="56811">
                  <c:v>0.99649049999999995</c:v>
                </c:pt>
                <c:pt idx="56812">
                  <c:v>1.0032038999999999</c:v>
                </c:pt>
                <c:pt idx="56813">
                  <c:v>1.0012137999999999</c:v>
                </c:pt>
                <c:pt idx="56814">
                  <c:v>0.99656427000000003</c:v>
                </c:pt>
                <c:pt idx="56815">
                  <c:v>0.99945550000000005</c:v>
                </c:pt>
                <c:pt idx="56816">
                  <c:v>1.0013828</c:v>
                </c:pt>
                <c:pt idx="56817">
                  <c:v>1.0004101999999999</c:v>
                </c:pt>
                <c:pt idx="56818">
                  <c:v>0.95843599999999995</c:v>
                </c:pt>
                <c:pt idx="56819">
                  <c:v>0.99762740000000005</c:v>
                </c:pt>
                <c:pt idx="56820">
                  <c:v>0.97506415999999996</c:v>
                </c:pt>
                <c:pt idx="56821">
                  <c:v>0.99928223999999999</c:v>
                </c:pt>
                <c:pt idx="56822">
                  <c:v>1.0011922</c:v>
                </c:pt>
                <c:pt idx="56823">
                  <c:v>0.97341995999999997</c:v>
                </c:pt>
                <c:pt idx="56824">
                  <c:v>0.99940556000000003</c:v>
                </c:pt>
                <c:pt idx="56825">
                  <c:v>0.97865986999999999</c:v>
                </c:pt>
                <c:pt idx="56826">
                  <c:v>0.99036009999999997</c:v>
                </c:pt>
                <c:pt idx="56827">
                  <c:v>0.97784309999999997</c:v>
                </c:pt>
                <c:pt idx="56828">
                  <c:v>0.99978966000000002</c:v>
                </c:pt>
                <c:pt idx="56829">
                  <c:v>0.99838059999999995</c:v>
                </c:pt>
                <c:pt idx="56830">
                  <c:v>0.99959100000000001</c:v>
                </c:pt>
                <c:pt idx="56831">
                  <c:v>1.0008775999999999</c:v>
                </c:pt>
                <c:pt idx="56832">
                  <c:v>0.99942249999999999</c:v>
                </c:pt>
                <c:pt idx="56833">
                  <c:v>0.98994093999999999</c:v>
                </c:pt>
                <c:pt idx="56834">
                  <c:v>0.99411970000000005</c:v>
                </c:pt>
                <c:pt idx="56835">
                  <c:v>0.98928119999999997</c:v>
                </c:pt>
                <c:pt idx="56836">
                  <c:v>0.99966630000000001</c:v>
                </c:pt>
                <c:pt idx="56837">
                  <c:v>0.99955875000000005</c:v>
                </c:pt>
                <c:pt idx="56838">
                  <c:v>1.0011057000000001</c:v>
                </c:pt>
                <c:pt idx="56839">
                  <c:v>0.97053206000000003</c:v>
                </c:pt>
                <c:pt idx="56840">
                  <c:v>0.98150532999999995</c:v>
                </c:pt>
                <c:pt idx="56841">
                  <c:v>1.0003489999999999</c:v>
                </c:pt>
                <c:pt idx="56842">
                  <c:v>0.99307400000000001</c:v>
                </c:pt>
                <c:pt idx="56843">
                  <c:v>0.99443170000000003</c:v>
                </c:pt>
                <c:pt idx="56844">
                  <c:v>0.99855214000000003</c:v>
                </c:pt>
                <c:pt idx="56845">
                  <c:v>0.96458626000000003</c:v>
                </c:pt>
                <c:pt idx="56846">
                  <c:v>1.0000509</c:v>
                </c:pt>
                <c:pt idx="56847">
                  <c:v>0.99937920000000002</c:v>
                </c:pt>
                <c:pt idx="56848">
                  <c:v>0.97788129999999995</c:v>
                </c:pt>
                <c:pt idx="56849">
                  <c:v>0.99984989999999996</c:v>
                </c:pt>
                <c:pt idx="56850">
                  <c:v>0.99319093999999997</c:v>
                </c:pt>
                <c:pt idx="56851">
                  <c:v>0.99766889999999997</c:v>
                </c:pt>
                <c:pt idx="56852">
                  <c:v>0.99922370000000005</c:v>
                </c:pt>
                <c:pt idx="56853">
                  <c:v>0.99348605000000001</c:v>
                </c:pt>
                <c:pt idx="56854">
                  <c:v>0.98950499999999997</c:v>
                </c:pt>
                <c:pt idx="56855">
                  <c:v>1.0011852000000001</c:v>
                </c:pt>
                <c:pt idx="56856">
                  <c:v>1.0008646000000001</c:v>
                </c:pt>
                <c:pt idx="56857">
                  <c:v>0.97850645000000003</c:v>
                </c:pt>
                <c:pt idx="56858">
                  <c:v>0.98255890000000001</c:v>
                </c:pt>
                <c:pt idx="56859">
                  <c:v>0.99889709999999998</c:v>
                </c:pt>
                <c:pt idx="56860">
                  <c:v>0.98777837000000002</c:v>
                </c:pt>
                <c:pt idx="56861">
                  <c:v>0.99775404000000001</c:v>
                </c:pt>
                <c:pt idx="56862">
                  <c:v>1.0012525000000001</c:v>
                </c:pt>
                <c:pt idx="56863">
                  <c:v>0.99979980000000002</c:v>
                </c:pt>
                <c:pt idx="56864">
                  <c:v>0.99891189999999996</c:v>
                </c:pt>
                <c:pt idx="56865">
                  <c:v>0.99213784999999999</c:v>
                </c:pt>
                <c:pt idx="56866">
                  <c:v>0.9781282</c:v>
                </c:pt>
                <c:pt idx="56867">
                  <c:v>0.99356586000000002</c:v>
                </c:pt>
                <c:pt idx="56868">
                  <c:v>0.99900054999999999</c:v>
                </c:pt>
                <c:pt idx="56869">
                  <c:v>0.99209879999999995</c:v>
                </c:pt>
                <c:pt idx="56870">
                  <c:v>0.99378352999999997</c:v>
                </c:pt>
                <c:pt idx="56871">
                  <c:v>0.99486790000000003</c:v>
                </c:pt>
                <c:pt idx="56872">
                  <c:v>0.99423289999999998</c:v>
                </c:pt>
                <c:pt idx="56873">
                  <c:v>0.97418534999999995</c:v>
                </c:pt>
                <c:pt idx="56874">
                  <c:v>0.96610355000000003</c:v>
                </c:pt>
                <c:pt idx="56875">
                  <c:v>1.0017706</c:v>
                </c:pt>
                <c:pt idx="56876">
                  <c:v>1.0004090000000001</c:v>
                </c:pt>
                <c:pt idx="56877">
                  <c:v>0.99481169999999997</c:v>
                </c:pt>
                <c:pt idx="56878">
                  <c:v>0.99921249999999995</c:v>
                </c:pt>
                <c:pt idx="56879">
                  <c:v>1.0005040999999999</c:v>
                </c:pt>
                <c:pt idx="56880">
                  <c:v>0.99709979999999998</c:v>
                </c:pt>
                <c:pt idx="56881">
                  <c:v>0.99720573000000001</c:v>
                </c:pt>
                <c:pt idx="56882">
                  <c:v>0.9940177</c:v>
                </c:pt>
                <c:pt idx="56883">
                  <c:v>0.99851559999999995</c:v>
                </c:pt>
                <c:pt idx="56884">
                  <c:v>0.97046255999999997</c:v>
                </c:pt>
                <c:pt idx="56885">
                  <c:v>0.98558926999999996</c:v>
                </c:pt>
                <c:pt idx="56886">
                  <c:v>0.99629133999999997</c:v>
                </c:pt>
                <c:pt idx="56887">
                  <c:v>0.98418910000000004</c:v>
                </c:pt>
                <c:pt idx="56888">
                  <c:v>1.0000381</c:v>
                </c:pt>
                <c:pt idx="56889">
                  <c:v>0.96761759999999997</c:v>
                </c:pt>
                <c:pt idx="56890">
                  <c:v>0.99055873999999999</c:v>
                </c:pt>
                <c:pt idx="56891">
                  <c:v>0.99907469999999998</c:v>
                </c:pt>
                <c:pt idx="56892">
                  <c:v>0.99963813999999995</c:v>
                </c:pt>
                <c:pt idx="56893">
                  <c:v>0.99833170000000004</c:v>
                </c:pt>
                <c:pt idx="56894">
                  <c:v>0.96745616000000001</c:v>
                </c:pt>
                <c:pt idx="56895">
                  <c:v>1.0007855000000001</c:v>
                </c:pt>
                <c:pt idx="56896">
                  <c:v>1.002963</c:v>
                </c:pt>
                <c:pt idx="56897">
                  <c:v>0.98216380000000003</c:v>
                </c:pt>
                <c:pt idx="56898">
                  <c:v>0.99655806999999996</c:v>
                </c:pt>
                <c:pt idx="56899">
                  <c:v>1.00044</c:v>
                </c:pt>
                <c:pt idx="56900">
                  <c:v>1.0006718999999999</c:v>
                </c:pt>
                <c:pt idx="56901">
                  <c:v>0.99547744000000005</c:v>
                </c:pt>
                <c:pt idx="56902">
                  <c:v>0.99958440000000004</c:v>
                </c:pt>
                <c:pt idx="56903">
                  <c:v>0.99951564999999998</c:v>
                </c:pt>
                <c:pt idx="56904">
                  <c:v>0.99082979999999998</c:v>
                </c:pt>
                <c:pt idx="56905">
                  <c:v>0.99965490000000001</c:v>
                </c:pt>
                <c:pt idx="56906">
                  <c:v>1.0016931</c:v>
                </c:pt>
                <c:pt idx="56907">
                  <c:v>1.0010948</c:v>
                </c:pt>
                <c:pt idx="56908">
                  <c:v>1.0001842999999999</c:v>
                </c:pt>
                <c:pt idx="56909">
                  <c:v>0.926616</c:v>
                </c:pt>
                <c:pt idx="56910">
                  <c:v>0.99962799999999996</c:v>
                </c:pt>
                <c:pt idx="56911">
                  <c:v>0.98682755</c:v>
                </c:pt>
                <c:pt idx="56912">
                  <c:v>0.99955179999999999</c:v>
                </c:pt>
                <c:pt idx="56913">
                  <c:v>0.99882470000000001</c:v>
                </c:pt>
                <c:pt idx="56914">
                  <c:v>0.99452375999999998</c:v>
                </c:pt>
                <c:pt idx="56915">
                  <c:v>0.99826442999999998</c:v>
                </c:pt>
                <c:pt idx="56916">
                  <c:v>0.99957130000000005</c:v>
                </c:pt>
                <c:pt idx="56917">
                  <c:v>1.0005853</c:v>
                </c:pt>
                <c:pt idx="56918">
                  <c:v>0.98075867000000005</c:v>
                </c:pt>
                <c:pt idx="56919">
                  <c:v>1.0014327000000001</c:v>
                </c:pt>
                <c:pt idx="56920">
                  <c:v>0.94592935</c:v>
                </c:pt>
                <c:pt idx="56921">
                  <c:v>0.99827372999999997</c:v>
                </c:pt>
                <c:pt idx="56922">
                  <c:v>0.99722460000000002</c:v>
                </c:pt>
                <c:pt idx="56923">
                  <c:v>0.95492584000000003</c:v>
                </c:pt>
                <c:pt idx="56924">
                  <c:v>0.99777269999999996</c:v>
                </c:pt>
                <c:pt idx="56925">
                  <c:v>1.0007919999999999</c:v>
                </c:pt>
                <c:pt idx="56926">
                  <c:v>0.99935346999999997</c:v>
                </c:pt>
                <c:pt idx="56927">
                  <c:v>0.95868299999999995</c:v>
                </c:pt>
                <c:pt idx="56928">
                  <c:v>0.99499654999999998</c:v>
                </c:pt>
                <c:pt idx="56929">
                  <c:v>1.0018545000000001</c:v>
                </c:pt>
                <c:pt idx="56930">
                  <c:v>0.98832005000000001</c:v>
                </c:pt>
                <c:pt idx="56931">
                  <c:v>0.96796256000000003</c:v>
                </c:pt>
                <c:pt idx="56932">
                  <c:v>0.99910986000000002</c:v>
                </c:pt>
                <c:pt idx="56933">
                  <c:v>1.0001663000000001</c:v>
                </c:pt>
                <c:pt idx="56934">
                  <c:v>1.0004386999999999</c:v>
                </c:pt>
                <c:pt idx="56935">
                  <c:v>1.0012033</c:v>
                </c:pt>
                <c:pt idx="56936">
                  <c:v>0.98886883000000003</c:v>
                </c:pt>
                <c:pt idx="56937">
                  <c:v>0.99400412999999999</c:v>
                </c:pt>
                <c:pt idx="56938">
                  <c:v>0.97847819999999996</c:v>
                </c:pt>
                <c:pt idx="56939">
                  <c:v>0.95914465000000004</c:v>
                </c:pt>
                <c:pt idx="56940">
                  <c:v>0.99987700000000002</c:v>
                </c:pt>
                <c:pt idx="56941">
                  <c:v>0.99048829999999999</c:v>
                </c:pt>
                <c:pt idx="56942">
                  <c:v>0.99943143000000001</c:v>
                </c:pt>
                <c:pt idx="56943">
                  <c:v>1.0001332999999999</c:v>
                </c:pt>
                <c:pt idx="56944">
                  <c:v>0.98385909999999999</c:v>
                </c:pt>
                <c:pt idx="56945">
                  <c:v>0.98219339999999999</c:v>
                </c:pt>
                <c:pt idx="56946">
                  <c:v>0.99831115999999998</c:v>
                </c:pt>
                <c:pt idx="56947">
                  <c:v>0.98506629999999995</c:v>
                </c:pt>
                <c:pt idx="56948">
                  <c:v>0.99970420000000004</c:v>
                </c:pt>
                <c:pt idx="56949">
                  <c:v>1.0013154</c:v>
                </c:pt>
                <c:pt idx="56950">
                  <c:v>0.99926950000000003</c:v>
                </c:pt>
                <c:pt idx="56951">
                  <c:v>1.0024236</c:v>
                </c:pt>
                <c:pt idx="56952">
                  <c:v>1.0015799000000001</c:v>
                </c:pt>
                <c:pt idx="56953">
                  <c:v>0.99958795</c:v>
                </c:pt>
                <c:pt idx="56954">
                  <c:v>0.9882725</c:v>
                </c:pt>
                <c:pt idx="56955">
                  <c:v>0.99666803999999998</c:v>
                </c:pt>
                <c:pt idx="56956">
                  <c:v>0.97945360000000004</c:v>
                </c:pt>
                <c:pt idx="56957">
                  <c:v>0.98745846999999998</c:v>
                </c:pt>
                <c:pt idx="56958">
                  <c:v>0.99381140000000001</c:v>
                </c:pt>
                <c:pt idx="56959">
                  <c:v>0.99962649999999997</c:v>
                </c:pt>
                <c:pt idx="56960">
                  <c:v>0.95301115999999997</c:v>
                </c:pt>
                <c:pt idx="56961">
                  <c:v>0.99196017000000003</c:v>
                </c:pt>
                <c:pt idx="56962">
                  <c:v>0.9985832</c:v>
                </c:pt>
                <c:pt idx="56963">
                  <c:v>0.99361409999999994</c:v>
                </c:pt>
                <c:pt idx="56964">
                  <c:v>1.0011137999999999</c:v>
                </c:pt>
                <c:pt idx="56965">
                  <c:v>0.99963075000000001</c:v>
                </c:pt>
                <c:pt idx="56966">
                  <c:v>0.99791414000000001</c:v>
                </c:pt>
                <c:pt idx="56967">
                  <c:v>0.99752280000000004</c:v>
                </c:pt>
                <c:pt idx="56968">
                  <c:v>0.96281039999999996</c:v>
                </c:pt>
                <c:pt idx="56969">
                  <c:v>0.99824069999999998</c:v>
                </c:pt>
                <c:pt idx="56970">
                  <c:v>0.98666730000000002</c:v>
                </c:pt>
                <c:pt idx="56971">
                  <c:v>0.96579397</c:v>
                </c:pt>
                <c:pt idx="56972">
                  <c:v>0.98177207</c:v>
                </c:pt>
                <c:pt idx="56973">
                  <c:v>0.99993264999999998</c:v>
                </c:pt>
                <c:pt idx="56974">
                  <c:v>1.0029374</c:v>
                </c:pt>
                <c:pt idx="56975">
                  <c:v>0.99686026999999999</c:v>
                </c:pt>
                <c:pt idx="56976">
                  <c:v>0.99081885999999997</c:v>
                </c:pt>
                <c:pt idx="56977">
                  <c:v>0.99995089999999998</c:v>
                </c:pt>
                <c:pt idx="56978">
                  <c:v>1.0004702999999999</c:v>
                </c:pt>
                <c:pt idx="56979">
                  <c:v>0.98551670000000002</c:v>
                </c:pt>
                <c:pt idx="56980">
                  <c:v>0.97697679999999998</c:v>
                </c:pt>
                <c:pt idx="56981">
                  <c:v>0.98860073000000004</c:v>
                </c:pt>
                <c:pt idx="56982">
                  <c:v>0.9929133</c:v>
                </c:pt>
                <c:pt idx="56983">
                  <c:v>0.99026119999999995</c:v>
                </c:pt>
                <c:pt idx="56984">
                  <c:v>0.99978363999999997</c:v>
                </c:pt>
                <c:pt idx="56985">
                  <c:v>0.99087400000000003</c:v>
                </c:pt>
                <c:pt idx="56986">
                  <c:v>0.9885041</c:v>
                </c:pt>
                <c:pt idx="56987">
                  <c:v>0.99606264</c:v>
                </c:pt>
                <c:pt idx="56988">
                  <c:v>1.0018224</c:v>
                </c:pt>
                <c:pt idx="56989">
                  <c:v>0.94960195000000003</c:v>
                </c:pt>
                <c:pt idx="56990">
                  <c:v>0.95861333999999998</c:v>
                </c:pt>
                <c:pt idx="56991">
                  <c:v>0.99790690000000004</c:v>
                </c:pt>
                <c:pt idx="56992">
                  <c:v>0.98832655000000003</c:v>
                </c:pt>
                <c:pt idx="56993">
                  <c:v>0.98959357000000003</c:v>
                </c:pt>
                <c:pt idx="56994">
                  <c:v>0.95706729999999995</c:v>
                </c:pt>
                <c:pt idx="56995">
                  <c:v>0.99816954000000002</c:v>
                </c:pt>
                <c:pt idx="56996">
                  <c:v>0.99074039999999997</c:v>
                </c:pt>
                <c:pt idx="56997">
                  <c:v>0.99776710000000002</c:v>
                </c:pt>
                <c:pt idx="56998">
                  <c:v>1.0001990999999999</c:v>
                </c:pt>
                <c:pt idx="56999">
                  <c:v>0.99928899999999998</c:v>
                </c:pt>
                <c:pt idx="57000">
                  <c:v>0.97128886000000003</c:v>
                </c:pt>
                <c:pt idx="57001">
                  <c:v>0.97912889999999997</c:v>
                </c:pt>
                <c:pt idx="57002">
                  <c:v>1.0012787999999999</c:v>
                </c:pt>
                <c:pt idx="57003">
                  <c:v>0.99503200000000003</c:v>
                </c:pt>
                <c:pt idx="57004">
                  <c:v>1.0000625999999999</c:v>
                </c:pt>
                <c:pt idx="57005">
                  <c:v>0.99769370000000002</c:v>
                </c:pt>
                <c:pt idx="57006">
                  <c:v>1.0010568</c:v>
                </c:pt>
                <c:pt idx="57007">
                  <c:v>0.98821680000000001</c:v>
                </c:pt>
                <c:pt idx="57008">
                  <c:v>0.99467150000000004</c:v>
                </c:pt>
                <c:pt idx="57009">
                  <c:v>0.99093664000000004</c:v>
                </c:pt>
                <c:pt idx="57010">
                  <c:v>0.98664859999999999</c:v>
                </c:pt>
                <c:pt idx="57011">
                  <c:v>0.99862859999999998</c:v>
                </c:pt>
                <c:pt idx="57012">
                  <c:v>0.99762779999999995</c:v>
                </c:pt>
                <c:pt idx="57013">
                  <c:v>0.99958049999999998</c:v>
                </c:pt>
                <c:pt idx="57014">
                  <c:v>0.99348749999999997</c:v>
                </c:pt>
                <c:pt idx="57015">
                  <c:v>0.95015179999999999</c:v>
                </c:pt>
                <c:pt idx="57016">
                  <c:v>0.99941146000000003</c:v>
                </c:pt>
                <c:pt idx="57017">
                  <c:v>1.0000274</c:v>
                </c:pt>
                <c:pt idx="57018">
                  <c:v>1.0005738</c:v>
                </c:pt>
                <c:pt idx="57019">
                  <c:v>1.0001131999999999</c:v>
                </c:pt>
                <c:pt idx="57020">
                  <c:v>0.99664545000000004</c:v>
                </c:pt>
                <c:pt idx="57021">
                  <c:v>0.99192804000000001</c:v>
                </c:pt>
                <c:pt idx="57022">
                  <c:v>0.94743365000000002</c:v>
                </c:pt>
                <c:pt idx="57023">
                  <c:v>0.98821959999999998</c:v>
                </c:pt>
                <c:pt idx="57024">
                  <c:v>0.99336849999999999</c:v>
                </c:pt>
                <c:pt idx="57025">
                  <c:v>0.99487966000000005</c:v>
                </c:pt>
                <c:pt idx="57026">
                  <c:v>1.0007747</c:v>
                </c:pt>
                <c:pt idx="57027">
                  <c:v>0.98560020000000004</c:v>
                </c:pt>
                <c:pt idx="57028">
                  <c:v>1.0024548</c:v>
                </c:pt>
                <c:pt idx="57029">
                  <c:v>0.99966323000000001</c:v>
                </c:pt>
                <c:pt idx="57030">
                  <c:v>0.99690294000000002</c:v>
                </c:pt>
                <c:pt idx="57031">
                  <c:v>0.99905849999999996</c:v>
                </c:pt>
                <c:pt idx="57032">
                  <c:v>0.98016859999999995</c:v>
                </c:pt>
                <c:pt idx="57033">
                  <c:v>0.99981964000000001</c:v>
                </c:pt>
                <c:pt idx="57034">
                  <c:v>0.99994682999999995</c:v>
                </c:pt>
                <c:pt idx="57035">
                  <c:v>0.99900920000000004</c:v>
                </c:pt>
                <c:pt idx="57036">
                  <c:v>0.99276816999999995</c:v>
                </c:pt>
                <c:pt idx="57037">
                  <c:v>1.0005261999999999</c:v>
                </c:pt>
                <c:pt idx="57038">
                  <c:v>0.78060890000000005</c:v>
                </c:pt>
                <c:pt idx="57039">
                  <c:v>0.99675809999999998</c:v>
                </c:pt>
                <c:pt idx="57040">
                  <c:v>0.98290414000000004</c:v>
                </c:pt>
                <c:pt idx="57041">
                  <c:v>0.99897570000000002</c:v>
                </c:pt>
                <c:pt idx="57042">
                  <c:v>0.99190252999999995</c:v>
                </c:pt>
                <c:pt idx="57043">
                  <c:v>0.99253135999999997</c:v>
                </c:pt>
                <c:pt idx="57044">
                  <c:v>0.98111009999999998</c:v>
                </c:pt>
                <c:pt idx="57045">
                  <c:v>0.98775369999999996</c:v>
                </c:pt>
                <c:pt idx="57046">
                  <c:v>0.99830969999999997</c:v>
                </c:pt>
                <c:pt idx="57047">
                  <c:v>1.0022348999999999</c:v>
                </c:pt>
                <c:pt idx="57048">
                  <c:v>0.99730134000000004</c:v>
                </c:pt>
                <c:pt idx="57049">
                  <c:v>0.95235769999999997</c:v>
                </c:pt>
                <c:pt idx="57050">
                  <c:v>1.0031388000000001</c:v>
                </c:pt>
                <c:pt idx="57051">
                  <c:v>1.0005343</c:v>
                </c:pt>
                <c:pt idx="57052">
                  <c:v>0.99721545</c:v>
                </c:pt>
                <c:pt idx="57053">
                  <c:v>0.98937799999999998</c:v>
                </c:pt>
                <c:pt idx="57054">
                  <c:v>1.0028071000000001</c:v>
                </c:pt>
                <c:pt idx="57055">
                  <c:v>0.98510814000000002</c:v>
                </c:pt>
                <c:pt idx="57056">
                  <c:v>1.0015463</c:v>
                </c:pt>
                <c:pt idx="57057">
                  <c:v>1.0015512</c:v>
                </c:pt>
                <c:pt idx="57058">
                  <c:v>0.99900770000000005</c:v>
                </c:pt>
                <c:pt idx="57059">
                  <c:v>0.99988573999999997</c:v>
                </c:pt>
                <c:pt idx="57060">
                  <c:v>0.99883025999999997</c:v>
                </c:pt>
                <c:pt idx="57061">
                  <c:v>0.98522330000000002</c:v>
                </c:pt>
                <c:pt idx="57062">
                  <c:v>0.99236069999999998</c:v>
                </c:pt>
                <c:pt idx="57063">
                  <c:v>1.000561</c:v>
                </c:pt>
                <c:pt idx="57064">
                  <c:v>1.0003871</c:v>
                </c:pt>
                <c:pt idx="57065">
                  <c:v>0.98892033000000001</c:v>
                </c:pt>
                <c:pt idx="57066">
                  <c:v>0.99360716000000004</c:v>
                </c:pt>
                <c:pt idx="57067">
                  <c:v>0.99115366000000005</c:v>
                </c:pt>
                <c:pt idx="57068">
                  <c:v>1.0030011000000001</c:v>
                </c:pt>
                <c:pt idx="57069">
                  <c:v>1.0046461</c:v>
                </c:pt>
                <c:pt idx="57070">
                  <c:v>0.99679960000000001</c:v>
                </c:pt>
                <c:pt idx="57071">
                  <c:v>0.99708379999999996</c:v>
                </c:pt>
                <c:pt idx="57072">
                  <c:v>0.99819139999999995</c:v>
                </c:pt>
                <c:pt idx="57073">
                  <c:v>0.99992793999999996</c:v>
                </c:pt>
                <c:pt idx="57074">
                  <c:v>0.98461710000000002</c:v>
                </c:pt>
                <c:pt idx="57075">
                  <c:v>1.0004090000000001</c:v>
                </c:pt>
                <c:pt idx="57076">
                  <c:v>0.98931720000000001</c:v>
                </c:pt>
                <c:pt idx="57077">
                  <c:v>0.97087513999999997</c:v>
                </c:pt>
                <c:pt idx="57078">
                  <c:v>0.99618499999999999</c:v>
                </c:pt>
                <c:pt idx="57079">
                  <c:v>0.99620319999999996</c:v>
                </c:pt>
                <c:pt idx="57080">
                  <c:v>0.99096876</c:v>
                </c:pt>
                <c:pt idx="57081">
                  <c:v>0.98442006000000004</c:v>
                </c:pt>
                <c:pt idx="57082">
                  <c:v>0.99868053000000001</c:v>
                </c:pt>
                <c:pt idx="57083">
                  <c:v>1.0000274</c:v>
                </c:pt>
                <c:pt idx="57084">
                  <c:v>0.99762916999999995</c:v>
                </c:pt>
                <c:pt idx="57085">
                  <c:v>0.99812789999999996</c:v>
                </c:pt>
                <c:pt idx="57086">
                  <c:v>0.99866849999999996</c:v>
                </c:pt>
                <c:pt idx="57087">
                  <c:v>0.94984334999999998</c:v>
                </c:pt>
                <c:pt idx="57088">
                  <c:v>0.99879470000000004</c:v>
                </c:pt>
                <c:pt idx="57089">
                  <c:v>1.0003314999999999</c:v>
                </c:pt>
                <c:pt idx="57090">
                  <c:v>0.995533</c:v>
                </c:pt>
                <c:pt idx="57091">
                  <c:v>0.99962090000000003</c:v>
                </c:pt>
                <c:pt idx="57092">
                  <c:v>0.98942834000000002</c:v>
                </c:pt>
                <c:pt idx="57093">
                  <c:v>1.0029737999999999</c:v>
                </c:pt>
                <c:pt idx="57094">
                  <c:v>1.0009045999999999</c:v>
                </c:pt>
                <c:pt idx="57095">
                  <c:v>0.89458190000000004</c:v>
                </c:pt>
                <c:pt idx="57096">
                  <c:v>0.99994919999999998</c:v>
                </c:pt>
                <c:pt idx="57097">
                  <c:v>0.9978262</c:v>
                </c:pt>
                <c:pt idx="57098">
                  <c:v>0.95091190000000003</c:v>
                </c:pt>
                <c:pt idx="57099">
                  <c:v>0.99154085000000003</c:v>
                </c:pt>
                <c:pt idx="57100">
                  <c:v>0.97867999999999999</c:v>
                </c:pt>
                <c:pt idx="57101">
                  <c:v>0.99886863999999997</c:v>
                </c:pt>
                <c:pt idx="57102">
                  <c:v>0.97996329999999998</c:v>
                </c:pt>
                <c:pt idx="57103">
                  <c:v>0.99618839999999997</c:v>
                </c:pt>
                <c:pt idx="57104">
                  <c:v>0.9992453</c:v>
                </c:pt>
                <c:pt idx="57105">
                  <c:v>1.0000069</c:v>
                </c:pt>
                <c:pt idx="57106">
                  <c:v>0.96369373999999997</c:v>
                </c:pt>
                <c:pt idx="57107">
                  <c:v>0.99714225999999995</c:v>
                </c:pt>
                <c:pt idx="57108">
                  <c:v>0.99991960000000002</c:v>
                </c:pt>
                <c:pt idx="57109">
                  <c:v>0.98971944999999995</c:v>
                </c:pt>
                <c:pt idx="57110">
                  <c:v>0.998058</c:v>
                </c:pt>
                <c:pt idx="57111">
                  <c:v>0.99765820000000005</c:v>
                </c:pt>
                <c:pt idx="57112">
                  <c:v>1.0003507</c:v>
                </c:pt>
                <c:pt idx="57113">
                  <c:v>0.98674130000000004</c:v>
                </c:pt>
                <c:pt idx="57114">
                  <c:v>1.0011059</c:v>
                </c:pt>
                <c:pt idx="57115">
                  <c:v>0.99235152999999998</c:v>
                </c:pt>
                <c:pt idx="57116">
                  <c:v>0.99609417</c:v>
                </c:pt>
                <c:pt idx="57117">
                  <c:v>0.98359333999999998</c:v>
                </c:pt>
                <c:pt idx="57118">
                  <c:v>0.96104909999999999</c:v>
                </c:pt>
                <c:pt idx="57119">
                  <c:v>0.94126975999999996</c:v>
                </c:pt>
                <c:pt idx="57120">
                  <c:v>0.99148064999999996</c:v>
                </c:pt>
                <c:pt idx="57121">
                  <c:v>1.0003295000000001</c:v>
                </c:pt>
                <c:pt idx="57122">
                  <c:v>0.99803180000000002</c:v>
                </c:pt>
                <c:pt idx="57123">
                  <c:v>1.0043432999999999</c:v>
                </c:pt>
                <c:pt idx="57124">
                  <c:v>1.0008276</c:v>
                </c:pt>
                <c:pt idx="57125">
                  <c:v>0.98343049999999999</c:v>
                </c:pt>
                <c:pt idx="57126">
                  <c:v>0.99887939999999997</c:v>
                </c:pt>
                <c:pt idx="57127">
                  <c:v>0.98725735999999997</c:v>
                </c:pt>
                <c:pt idx="57128">
                  <c:v>0.9952183</c:v>
                </c:pt>
                <c:pt idx="57129">
                  <c:v>0.99689890000000003</c:v>
                </c:pt>
                <c:pt idx="57130">
                  <c:v>0.99087570000000003</c:v>
                </c:pt>
                <c:pt idx="57131">
                  <c:v>1.0001768</c:v>
                </c:pt>
                <c:pt idx="57132">
                  <c:v>0.99089020000000005</c:v>
                </c:pt>
                <c:pt idx="57133">
                  <c:v>0.99904263000000004</c:v>
                </c:pt>
                <c:pt idx="57134">
                  <c:v>1.0001842999999999</c:v>
                </c:pt>
                <c:pt idx="57135">
                  <c:v>0.99622405000000003</c:v>
                </c:pt>
                <c:pt idx="57136">
                  <c:v>0.98653524999999997</c:v>
                </c:pt>
                <c:pt idx="57137">
                  <c:v>1.0006857</c:v>
                </c:pt>
                <c:pt idx="57138">
                  <c:v>0.99853115999999997</c:v>
                </c:pt>
                <c:pt idx="57139">
                  <c:v>0.99775590000000003</c:v>
                </c:pt>
                <c:pt idx="57140">
                  <c:v>0.9892185</c:v>
                </c:pt>
                <c:pt idx="57141">
                  <c:v>1.0013757000000001</c:v>
                </c:pt>
                <c:pt idx="57142">
                  <c:v>1.0001260000000001</c:v>
                </c:pt>
                <c:pt idx="57143">
                  <c:v>0.98783635999999997</c:v>
                </c:pt>
                <c:pt idx="57144">
                  <c:v>1.0006647</c:v>
                </c:pt>
                <c:pt idx="57145">
                  <c:v>0.98618512999999997</c:v>
                </c:pt>
                <c:pt idx="57146">
                  <c:v>1.0002711</c:v>
                </c:pt>
                <c:pt idx="57147">
                  <c:v>0.99725169999999996</c:v>
                </c:pt>
                <c:pt idx="57148">
                  <c:v>0.99727684000000005</c:v>
                </c:pt>
                <c:pt idx="57149">
                  <c:v>1.0010543000000001</c:v>
                </c:pt>
                <c:pt idx="57150">
                  <c:v>0.97780246000000004</c:v>
                </c:pt>
                <c:pt idx="57151">
                  <c:v>1.0005596999999999</c:v>
                </c:pt>
                <c:pt idx="57152">
                  <c:v>0.99425143000000005</c:v>
                </c:pt>
                <c:pt idx="57153">
                  <c:v>0.99949540000000003</c:v>
                </c:pt>
                <c:pt idx="57154">
                  <c:v>0.99965349999999997</c:v>
                </c:pt>
                <c:pt idx="57155">
                  <c:v>0.99995785999999998</c:v>
                </c:pt>
                <c:pt idx="57156">
                  <c:v>0.99430220000000002</c:v>
                </c:pt>
                <c:pt idx="57157">
                  <c:v>0.98745983999999998</c:v>
                </c:pt>
                <c:pt idx="57158">
                  <c:v>1.0007577999999999</c:v>
                </c:pt>
                <c:pt idx="57159">
                  <c:v>0.99948689999999996</c:v>
                </c:pt>
                <c:pt idx="57160">
                  <c:v>0.99854803000000003</c:v>
                </c:pt>
                <c:pt idx="57161">
                  <c:v>0.97172946000000004</c:v>
                </c:pt>
                <c:pt idx="57162">
                  <c:v>1.0003728000000001</c:v>
                </c:pt>
                <c:pt idx="57163">
                  <c:v>0.97372042999999997</c:v>
                </c:pt>
                <c:pt idx="57164">
                  <c:v>1.0000764</c:v>
                </c:pt>
                <c:pt idx="57165">
                  <c:v>0.99366739999999998</c:v>
                </c:pt>
                <c:pt idx="57166">
                  <c:v>0.99741089999999999</c:v>
                </c:pt>
                <c:pt idx="57167">
                  <c:v>1.0004592000000001</c:v>
                </c:pt>
                <c:pt idx="57168">
                  <c:v>0.97726433999999995</c:v>
                </c:pt>
                <c:pt idx="57169">
                  <c:v>0.97415969999999996</c:v>
                </c:pt>
                <c:pt idx="57170">
                  <c:v>0.99527460000000001</c:v>
                </c:pt>
                <c:pt idx="57171">
                  <c:v>1.0013757000000001</c:v>
                </c:pt>
                <c:pt idx="57172">
                  <c:v>0.98500220000000005</c:v>
                </c:pt>
                <c:pt idx="57173">
                  <c:v>0.9977916</c:v>
                </c:pt>
                <c:pt idx="57174">
                  <c:v>0.98894749999999998</c:v>
                </c:pt>
                <c:pt idx="57175">
                  <c:v>0.95851909999999996</c:v>
                </c:pt>
                <c:pt idx="57176">
                  <c:v>0.99933152999999997</c:v>
                </c:pt>
                <c:pt idx="57177">
                  <c:v>0.97533745000000005</c:v>
                </c:pt>
                <c:pt idx="57178">
                  <c:v>0.95402399999999998</c:v>
                </c:pt>
                <c:pt idx="57179">
                  <c:v>0.99922436000000003</c:v>
                </c:pt>
                <c:pt idx="57180">
                  <c:v>1.0006891</c:v>
                </c:pt>
                <c:pt idx="57181">
                  <c:v>0.98309075999999995</c:v>
                </c:pt>
                <c:pt idx="57182">
                  <c:v>1.0001963</c:v>
                </c:pt>
                <c:pt idx="57183">
                  <c:v>0.98649759999999997</c:v>
                </c:pt>
                <c:pt idx="57184">
                  <c:v>1.0002342</c:v>
                </c:pt>
                <c:pt idx="57185">
                  <c:v>0.99983394000000003</c:v>
                </c:pt>
                <c:pt idx="57186">
                  <c:v>0.99623399999999995</c:v>
                </c:pt>
                <c:pt idx="57187">
                  <c:v>1.0012570000000001</c:v>
                </c:pt>
                <c:pt idx="57188">
                  <c:v>0.99936163</c:v>
                </c:pt>
                <c:pt idx="57189">
                  <c:v>0.99293476000000003</c:v>
                </c:pt>
                <c:pt idx="57190">
                  <c:v>0.94977652999999995</c:v>
                </c:pt>
                <c:pt idx="57191">
                  <c:v>1.0006907</c:v>
                </c:pt>
                <c:pt idx="57192">
                  <c:v>0.99966246000000003</c:v>
                </c:pt>
                <c:pt idx="57193">
                  <c:v>0.97773829999999995</c:v>
                </c:pt>
                <c:pt idx="57194">
                  <c:v>0.99934213999999999</c:v>
                </c:pt>
                <c:pt idx="57195">
                  <c:v>1.0002024</c:v>
                </c:pt>
                <c:pt idx="57196">
                  <c:v>0.99660780000000004</c:v>
                </c:pt>
                <c:pt idx="57197">
                  <c:v>0.99033510000000002</c:v>
                </c:pt>
                <c:pt idx="57198">
                  <c:v>0.97873319999999997</c:v>
                </c:pt>
                <c:pt idx="57199">
                  <c:v>0.99738884000000005</c:v>
                </c:pt>
                <c:pt idx="57200">
                  <c:v>0.96004796000000003</c:v>
                </c:pt>
                <c:pt idx="57201">
                  <c:v>0.99450240000000001</c:v>
                </c:pt>
                <c:pt idx="57202">
                  <c:v>0.99997060000000004</c:v>
                </c:pt>
                <c:pt idx="57203">
                  <c:v>1.0002519000000001</c:v>
                </c:pt>
                <c:pt idx="57204">
                  <c:v>1.0014228000000001</c:v>
                </c:pt>
                <c:pt idx="57205">
                  <c:v>0.95088242999999995</c:v>
                </c:pt>
                <c:pt idx="57206">
                  <c:v>0.99973612999999995</c:v>
                </c:pt>
                <c:pt idx="57207">
                  <c:v>0.97735464999999999</c:v>
                </c:pt>
                <c:pt idx="57208">
                  <c:v>0.99991392999999995</c:v>
                </c:pt>
                <c:pt idx="57209">
                  <c:v>0.99276779999999998</c:v>
                </c:pt>
                <c:pt idx="57210">
                  <c:v>1.0004464</c:v>
                </c:pt>
                <c:pt idx="57211">
                  <c:v>1.0000347999999999</c:v>
                </c:pt>
                <c:pt idx="57212">
                  <c:v>1.0040804999999999</c:v>
                </c:pt>
                <c:pt idx="57213">
                  <c:v>0.99972360000000005</c:v>
                </c:pt>
                <c:pt idx="57214">
                  <c:v>1.0082047999999999</c:v>
                </c:pt>
                <c:pt idx="57215">
                  <c:v>1.0067512000000001</c:v>
                </c:pt>
                <c:pt idx="57216">
                  <c:v>1.0012703999999999</c:v>
                </c:pt>
                <c:pt idx="57217">
                  <c:v>1.0101214999999999</c:v>
                </c:pt>
                <c:pt idx="57218">
                  <c:v>0.99713879999999999</c:v>
                </c:pt>
                <c:pt idx="57219">
                  <c:v>0.99675654999999996</c:v>
                </c:pt>
                <c:pt idx="57220">
                  <c:v>0.98505573999999996</c:v>
                </c:pt>
                <c:pt idx="57221">
                  <c:v>0.99972874</c:v>
                </c:pt>
                <c:pt idx="57222">
                  <c:v>0.95783204</c:v>
                </c:pt>
                <c:pt idx="57223">
                  <c:v>0.91272660000000005</c:v>
                </c:pt>
                <c:pt idx="57224">
                  <c:v>0.98971790000000004</c:v>
                </c:pt>
                <c:pt idx="57225">
                  <c:v>1.0001842999999999</c:v>
                </c:pt>
                <c:pt idx="57226">
                  <c:v>1.0004763999999999</c:v>
                </c:pt>
                <c:pt idx="57227">
                  <c:v>1.0001793999999999</c:v>
                </c:pt>
                <c:pt idx="57228">
                  <c:v>0.97739947000000005</c:v>
                </c:pt>
                <c:pt idx="57229">
                  <c:v>0.98112429999999995</c:v>
                </c:pt>
                <c:pt idx="57230">
                  <c:v>0.99994349999999999</c:v>
                </c:pt>
                <c:pt idx="57231">
                  <c:v>1.0015166</c:v>
                </c:pt>
                <c:pt idx="57232">
                  <c:v>0.95082710000000004</c:v>
                </c:pt>
                <c:pt idx="57233">
                  <c:v>0.99871063000000004</c:v>
                </c:pt>
                <c:pt idx="57234">
                  <c:v>0.98888739999999997</c:v>
                </c:pt>
                <c:pt idx="57235">
                  <c:v>0.99209166000000004</c:v>
                </c:pt>
                <c:pt idx="57236">
                  <c:v>0.9976756</c:v>
                </c:pt>
                <c:pt idx="57237">
                  <c:v>1.0012728</c:v>
                </c:pt>
                <c:pt idx="57238">
                  <c:v>0.99938464000000005</c:v>
                </c:pt>
                <c:pt idx="57239">
                  <c:v>0.99391200000000002</c:v>
                </c:pt>
                <c:pt idx="57240">
                  <c:v>1.0007727</c:v>
                </c:pt>
                <c:pt idx="57241">
                  <c:v>0.99578149999999999</c:v>
                </c:pt>
                <c:pt idx="57242">
                  <c:v>0.99856657000000004</c:v>
                </c:pt>
                <c:pt idx="57243">
                  <c:v>0.99541599999999997</c:v>
                </c:pt>
                <c:pt idx="57244">
                  <c:v>0.99600875</c:v>
                </c:pt>
                <c:pt idx="57245">
                  <c:v>0.99690783000000005</c:v>
                </c:pt>
                <c:pt idx="57246">
                  <c:v>0.99809859999999995</c:v>
                </c:pt>
                <c:pt idx="57247">
                  <c:v>0.99716439999999995</c:v>
                </c:pt>
                <c:pt idx="57248">
                  <c:v>0.97323656000000003</c:v>
                </c:pt>
                <c:pt idx="57249">
                  <c:v>0.95662546000000004</c:v>
                </c:pt>
                <c:pt idx="57250">
                  <c:v>0.99729299999999999</c:v>
                </c:pt>
                <c:pt idx="57251">
                  <c:v>0.9900873</c:v>
                </c:pt>
                <c:pt idx="57252">
                  <c:v>1.0020998999999999</c:v>
                </c:pt>
                <c:pt idx="57253">
                  <c:v>1.0003365</c:v>
                </c:pt>
                <c:pt idx="57254">
                  <c:v>1.0013951000000001</c:v>
                </c:pt>
                <c:pt idx="57255">
                  <c:v>1.0012093</c:v>
                </c:pt>
                <c:pt idx="57256">
                  <c:v>0.99859553999999995</c:v>
                </c:pt>
                <c:pt idx="57257">
                  <c:v>0.98541820000000002</c:v>
                </c:pt>
                <c:pt idx="57258">
                  <c:v>0.99399749999999998</c:v>
                </c:pt>
                <c:pt idx="57259">
                  <c:v>1.0038038</c:v>
                </c:pt>
                <c:pt idx="57260">
                  <c:v>0.99720805999999995</c:v>
                </c:pt>
                <c:pt idx="57261">
                  <c:v>0.98635989999999996</c:v>
                </c:pt>
                <c:pt idx="57262">
                  <c:v>0.99984059999999997</c:v>
                </c:pt>
                <c:pt idx="57263">
                  <c:v>0.98151759999999999</c:v>
                </c:pt>
                <c:pt idx="57264">
                  <c:v>0.94739910000000005</c:v>
                </c:pt>
                <c:pt idx="57265">
                  <c:v>0.97764519999999999</c:v>
                </c:pt>
                <c:pt idx="57266">
                  <c:v>0.98436480000000004</c:v>
                </c:pt>
                <c:pt idx="57267">
                  <c:v>0.99561029999999995</c:v>
                </c:pt>
                <c:pt idx="57268">
                  <c:v>0.97282093999999997</c:v>
                </c:pt>
                <c:pt idx="57269">
                  <c:v>0.99189216000000002</c:v>
                </c:pt>
                <c:pt idx="57270">
                  <c:v>0.9984885</c:v>
                </c:pt>
                <c:pt idx="57271">
                  <c:v>1.0010043</c:v>
                </c:pt>
                <c:pt idx="57272">
                  <c:v>0.99761902999999996</c:v>
                </c:pt>
                <c:pt idx="57273">
                  <c:v>0.96013959999999998</c:v>
                </c:pt>
                <c:pt idx="57274">
                  <c:v>0.99974626</c:v>
                </c:pt>
                <c:pt idx="57275">
                  <c:v>0.97631610000000002</c:v>
                </c:pt>
                <c:pt idx="57276">
                  <c:v>0.99093350000000002</c:v>
                </c:pt>
                <c:pt idx="57277">
                  <c:v>1.0021047999999999</c:v>
                </c:pt>
                <c:pt idx="57278">
                  <c:v>0.99821775999999995</c:v>
                </c:pt>
                <c:pt idx="57279">
                  <c:v>0.99672550000000004</c:v>
                </c:pt>
                <c:pt idx="57280">
                  <c:v>0.99866253000000005</c:v>
                </c:pt>
                <c:pt idx="57281">
                  <c:v>0.99918499999999999</c:v>
                </c:pt>
                <c:pt idx="57282">
                  <c:v>0.99195529999999998</c:v>
                </c:pt>
                <c:pt idx="57283">
                  <c:v>0.98838749999999997</c:v>
                </c:pt>
                <c:pt idx="57284">
                  <c:v>0.94019293999999998</c:v>
                </c:pt>
                <c:pt idx="57285">
                  <c:v>1.0005945999999999</c:v>
                </c:pt>
                <c:pt idx="57286">
                  <c:v>0.99799389999999999</c:v>
                </c:pt>
                <c:pt idx="57287">
                  <c:v>0.97877740000000002</c:v>
                </c:pt>
                <c:pt idx="57288">
                  <c:v>1.0013293000000001</c:v>
                </c:pt>
                <c:pt idx="57289">
                  <c:v>0.9981196</c:v>
                </c:pt>
                <c:pt idx="57290">
                  <c:v>0.98767214999999997</c:v>
                </c:pt>
                <c:pt idx="57291">
                  <c:v>0.9810487</c:v>
                </c:pt>
                <c:pt idx="57292">
                  <c:v>0.99841267</c:v>
                </c:pt>
                <c:pt idx="57293">
                  <c:v>0.96059333999999996</c:v>
                </c:pt>
                <c:pt idx="57294">
                  <c:v>0.99927500000000002</c:v>
                </c:pt>
                <c:pt idx="57295">
                  <c:v>1.0001918999999999</c:v>
                </c:pt>
                <c:pt idx="57296">
                  <c:v>0.94993380000000005</c:v>
                </c:pt>
                <c:pt idx="57297">
                  <c:v>1.000345</c:v>
                </c:pt>
                <c:pt idx="57298">
                  <c:v>1.0005195</c:v>
                </c:pt>
                <c:pt idx="57299">
                  <c:v>0.99722135000000001</c:v>
                </c:pt>
                <c:pt idx="57300">
                  <c:v>1.0000699</c:v>
                </c:pt>
                <c:pt idx="57301">
                  <c:v>0.99923280000000003</c:v>
                </c:pt>
                <c:pt idx="57302">
                  <c:v>0.97488339999999996</c:v>
                </c:pt>
                <c:pt idx="57303">
                  <c:v>0.98161419999999999</c:v>
                </c:pt>
                <c:pt idx="57304">
                  <c:v>1.0012093</c:v>
                </c:pt>
                <c:pt idx="57305">
                  <c:v>0.92646985999999998</c:v>
                </c:pt>
                <c:pt idx="57306">
                  <c:v>1.0036988</c:v>
                </c:pt>
                <c:pt idx="57307">
                  <c:v>0.99798180000000003</c:v>
                </c:pt>
                <c:pt idx="57308">
                  <c:v>0.99888957</c:v>
                </c:pt>
                <c:pt idx="57309">
                  <c:v>0.99939730000000004</c:v>
                </c:pt>
                <c:pt idx="57310">
                  <c:v>1.0015712999999999</c:v>
                </c:pt>
                <c:pt idx="57311">
                  <c:v>0.98033400000000004</c:v>
                </c:pt>
                <c:pt idx="57312">
                  <c:v>1.0023202</c:v>
                </c:pt>
                <c:pt idx="57313">
                  <c:v>0.99328700000000003</c:v>
                </c:pt>
                <c:pt idx="57314">
                  <c:v>1.0012443</c:v>
                </c:pt>
                <c:pt idx="57315">
                  <c:v>1.002883</c:v>
                </c:pt>
                <c:pt idx="57316">
                  <c:v>0.98869085000000001</c:v>
                </c:pt>
                <c:pt idx="57317">
                  <c:v>0.99995255000000005</c:v>
                </c:pt>
                <c:pt idx="57318">
                  <c:v>0.99526769999999998</c:v>
                </c:pt>
                <c:pt idx="57319">
                  <c:v>0.99294990000000005</c:v>
                </c:pt>
                <c:pt idx="57320">
                  <c:v>0.99749637000000002</c:v>
                </c:pt>
                <c:pt idx="57321">
                  <c:v>0.95047479999999995</c:v>
                </c:pt>
                <c:pt idx="57322">
                  <c:v>0.99349860000000001</c:v>
                </c:pt>
                <c:pt idx="57323">
                  <c:v>0.98999274000000004</c:v>
                </c:pt>
                <c:pt idx="57324">
                  <c:v>0.99784010000000001</c:v>
                </c:pt>
                <c:pt idx="57325">
                  <c:v>0.9846007</c:v>
                </c:pt>
                <c:pt idx="57326">
                  <c:v>0.98945236000000003</c:v>
                </c:pt>
                <c:pt idx="57327">
                  <c:v>1.0000465999999999</c:v>
                </c:pt>
                <c:pt idx="57328">
                  <c:v>0.99509996000000001</c:v>
                </c:pt>
                <c:pt idx="57329">
                  <c:v>0.99761045000000004</c:v>
                </c:pt>
                <c:pt idx="57330">
                  <c:v>0.99398430000000004</c:v>
                </c:pt>
                <c:pt idx="57331">
                  <c:v>0.94384650000000003</c:v>
                </c:pt>
                <c:pt idx="57332">
                  <c:v>0.99532659999999995</c:v>
                </c:pt>
                <c:pt idx="57333">
                  <c:v>0.99594474</c:v>
                </c:pt>
                <c:pt idx="57334">
                  <c:v>1.0006409000000001</c:v>
                </c:pt>
                <c:pt idx="57335">
                  <c:v>0.99924725000000003</c:v>
                </c:pt>
                <c:pt idx="57336">
                  <c:v>1.0001842999999999</c:v>
                </c:pt>
                <c:pt idx="57337">
                  <c:v>0.99286479999999999</c:v>
                </c:pt>
                <c:pt idx="57338">
                  <c:v>0.972333</c:v>
                </c:pt>
                <c:pt idx="57339">
                  <c:v>0.99373500000000003</c:v>
                </c:pt>
                <c:pt idx="57340">
                  <c:v>1.0008322000000001</c:v>
                </c:pt>
                <c:pt idx="57341">
                  <c:v>0.98461080000000001</c:v>
                </c:pt>
                <c:pt idx="57342">
                  <c:v>0.98151045999999997</c:v>
                </c:pt>
                <c:pt idx="57343">
                  <c:v>0.99063540000000005</c:v>
                </c:pt>
                <c:pt idx="57344">
                  <c:v>0.99352070000000003</c:v>
                </c:pt>
                <c:pt idx="57345">
                  <c:v>0.97663650000000002</c:v>
                </c:pt>
                <c:pt idx="57346">
                  <c:v>0.99489159999999999</c:v>
                </c:pt>
                <c:pt idx="57347">
                  <c:v>0.97600719999999996</c:v>
                </c:pt>
                <c:pt idx="57348">
                  <c:v>0.99947549999999996</c:v>
                </c:pt>
                <c:pt idx="57349">
                  <c:v>0.99592449999999999</c:v>
                </c:pt>
                <c:pt idx="57350">
                  <c:v>0.99651820000000002</c:v>
                </c:pt>
                <c:pt idx="57351">
                  <c:v>0.96829843999999998</c:v>
                </c:pt>
                <c:pt idx="57352">
                  <c:v>0.99934787000000003</c:v>
                </c:pt>
                <c:pt idx="57353">
                  <c:v>1.0006617</c:v>
                </c:pt>
                <c:pt idx="57354">
                  <c:v>0.99866869999999996</c:v>
                </c:pt>
                <c:pt idx="57355">
                  <c:v>0.99922997000000002</c:v>
                </c:pt>
                <c:pt idx="57356">
                  <c:v>0.97383180000000003</c:v>
                </c:pt>
                <c:pt idx="57357">
                  <c:v>0.99370979999999998</c:v>
                </c:pt>
                <c:pt idx="57358">
                  <c:v>0.99700034000000004</c:v>
                </c:pt>
                <c:pt idx="57359">
                  <c:v>1.0006843000000001</c:v>
                </c:pt>
                <c:pt idx="57360">
                  <c:v>1.0016611</c:v>
                </c:pt>
                <c:pt idx="57361">
                  <c:v>1.0006245</c:v>
                </c:pt>
                <c:pt idx="57362">
                  <c:v>0.9821955</c:v>
                </c:pt>
                <c:pt idx="57363">
                  <c:v>1.0014831</c:v>
                </c:pt>
                <c:pt idx="57364">
                  <c:v>0.99449739999999998</c:v>
                </c:pt>
                <c:pt idx="57365">
                  <c:v>0.99450563999999997</c:v>
                </c:pt>
                <c:pt idx="57366">
                  <c:v>0.99264600000000003</c:v>
                </c:pt>
                <c:pt idx="57367">
                  <c:v>0.97868215999999997</c:v>
                </c:pt>
                <c:pt idx="57368">
                  <c:v>0.99339759999999999</c:v>
                </c:pt>
                <c:pt idx="57369">
                  <c:v>1.0007929</c:v>
                </c:pt>
                <c:pt idx="57370">
                  <c:v>1.0004469</c:v>
                </c:pt>
                <c:pt idx="57371">
                  <c:v>0.99857689999999999</c:v>
                </c:pt>
                <c:pt idx="57372">
                  <c:v>0.99519192999999995</c:v>
                </c:pt>
                <c:pt idx="57373">
                  <c:v>0.99520059999999999</c:v>
                </c:pt>
                <c:pt idx="57374">
                  <c:v>0.99900239999999996</c:v>
                </c:pt>
                <c:pt idx="57375">
                  <c:v>0.99375223999999995</c:v>
                </c:pt>
                <c:pt idx="57376">
                  <c:v>0.98938950000000003</c:v>
                </c:pt>
                <c:pt idx="57377">
                  <c:v>1.0006902</c:v>
                </c:pt>
                <c:pt idx="57378">
                  <c:v>1.0017313000000001</c:v>
                </c:pt>
                <c:pt idx="57379">
                  <c:v>1.0017658</c:v>
                </c:pt>
                <c:pt idx="57380">
                  <c:v>0.98744463999999998</c:v>
                </c:pt>
                <c:pt idx="57381">
                  <c:v>0.99985639999999998</c:v>
                </c:pt>
                <c:pt idx="57382">
                  <c:v>0.99368023999999999</c:v>
                </c:pt>
                <c:pt idx="57383">
                  <c:v>0.99800986000000003</c:v>
                </c:pt>
                <c:pt idx="57384">
                  <c:v>0.97370369999999995</c:v>
                </c:pt>
                <c:pt idx="57385">
                  <c:v>0.99380630000000003</c:v>
                </c:pt>
                <c:pt idx="57386">
                  <c:v>0.99262870000000003</c:v>
                </c:pt>
                <c:pt idx="57387">
                  <c:v>0.99881799999999998</c:v>
                </c:pt>
                <c:pt idx="57388">
                  <c:v>0.9985115</c:v>
                </c:pt>
                <c:pt idx="57389">
                  <c:v>1.0000557999999999</c:v>
                </c:pt>
                <c:pt idx="57390">
                  <c:v>1.0009763</c:v>
                </c:pt>
                <c:pt idx="57391">
                  <c:v>0.99875385000000005</c:v>
                </c:pt>
                <c:pt idx="57392">
                  <c:v>0.99641880000000005</c:v>
                </c:pt>
                <c:pt idx="57393">
                  <c:v>0.98955035000000002</c:v>
                </c:pt>
                <c:pt idx="57394">
                  <c:v>0.99823439999999997</c:v>
                </c:pt>
                <c:pt idx="57395">
                  <c:v>0.98037004000000005</c:v>
                </c:pt>
                <c:pt idx="57396">
                  <c:v>0.99253179999999996</c:v>
                </c:pt>
                <c:pt idx="57397">
                  <c:v>0.9863577</c:v>
                </c:pt>
                <c:pt idx="57398">
                  <c:v>0.98941820000000003</c:v>
                </c:pt>
                <c:pt idx="57399">
                  <c:v>0.99756396000000003</c:v>
                </c:pt>
                <c:pt idx="57400">
                  <c:v>0.97749839999999999</c:v>
                </c:pt>
                <c:pt idx="57401">
                  <c:v>0.99986905000000004</c:v>
                </c:pt>
                <c:pt idx="57402">
                  <c:v>0.99743753999999996</c:v>
                </c:pt>
                <c:pt idx="57403">
                  <c:v>0.99971540000000003</c:v>
                </c:pt>
                <c:pt idx="57404">
                  <c:v>0.99988140000000003</c:v>
                </c:pt>
                <c:pt idx="57405">
                  <c:v>1.0030433000000001</c:v>
                </c:pt>
                <c:pt idx="57406">
                  <c:v>1.0001506</c:v>
                </c:pt>
                <c:pt idx="57407">
                  <c:v>0.99297429999999998</c:v>
                </c:pt>
                <c:pt idx="57408">
                  <c:v>0.99740879999999998</c:v>
                </c:pt>
                <c:pt idx="57409">
                  <c:v>0.99366089999999996</c:v>
                </c:pt>
                <c:pt idx="57410">
                  <c:v>0.99787044999999996</c:v>
                </c:pt>
                <c:pt idx="57411">
                  <c:v>1.0033785</c:v>
                </c:pt>
                <c:pt idx="57412">
                  <c:v>1.0028132000000001</c:v>
                </c:pt>
                <c:pt idx="57413">
                  <c:v>1.0015844</c:v>
                </c:pt>
                <c:pt idx="57414">
                  <c:v>0.96826219999999996</c:v>
                </c:pt>
                <c:pt idx="57415">
                  <c:v>0.98895109999999997</c:v>
                </c:pt>
                <c:pt idx="57416">
                  <c:v>0.98840797000000002</c:v>
                </c:pt>
                <c:pt idx="57417">
                  <c:v>0.99943309999999996</c:v>
                </c:pt>
                <c:pt idx="57418">
                  <c:v>0.97372219999999998</c:v>
                </c:pt>
                <c:pt idx="57419">
                  <c:v>0.99481905000000004</c:v>
                </c:pt>
                <c:pt idx="57420">
                  <c:v>1.0000445</c:v>
                </c:pt>
                <c:pt idx="57421">
                  <c:v>0.99922997000000002</c:v>
                </c:pt>
                <c:pt idx="57422">
                  <c:v>1.0000340000000001</c:v>
                </c:pt>
                <c:pt idx="57423">
                  <c:v>0.99990939999999995</c:v>
                </c:pt>
                <c:pt idx="57424">
                  <c:v>0.99648504999999998</c:v>
                </c:pt>
                <c:pt idx="57425">
                  <c:v>1.0015128</c:v>
                </c:pt>
                <c:pt idx="57426">
                  <c:v>1.000432</c:v>
                </c:pt>
                <c:pt idx="57427">
                  <c:v>0.99992435999999996</c:v>
                </c:pt>
                <c:pt idx="57428">
                  <c:v>1.002823</c:v>
                </c:pt>
                <c:pt idx="57429">
                  <c:v>0.99293299999999995</c:v>
                </c:pt>
                <c:pt idx="57430">
                  <c:v>0.99621855999999998</c:v>
                </c:pt>
                <c:pt idx="57431">
                  <c:v>0.95873410000000003</c:v>
                </c:pt>
                <c:pt idx="57432">
                  <c:v>0.99894609999999995</c:v>
                </c:pt>
                <c:pt idx="57433">
                  <c:v>0.99235547000000002</c:v>
                </c:pt>
                <c:pt idx="57434">
                  <c:v>0.99595314000000001</c:v>
                </c:pt>
                <c:pt idx="57435">
                  <c:v>0.96376914000000002</c:v>
                </c:pt>
                <c:pt idx="57436">
                  <c:v>0.97928934999999995</c:v>
                </c:pt>
                <c:pt idx="57437">
                  <c:v>0.98910666000000003</c:v>
                </c:pt>
                <c:pt idx="57438">
                  <c:v>0.97876510000000005</c:v>
                </c:pt>
                <c:pt idx="57439">
                  <c:v>0.98440236000000003</c:v>
                </c:pt>
                <c:pt idx="57440">
                  <c:v>0.99924796999999999</c:v>
                </c:pt>
                <c:pt idx="57441">
                  <c:v>0.98878140000000003</c:v>
                </c:pt>
                <c:pt idx="57442">
                  <c:v>0.99617449999999996</c:v>
                </c:pt>
                <c:pt idx="57443">
                  <c:v>0.99026530000000001</c:v>
                </c:pt>
                <c:pt idx="57444">
                  <c:v>0.99806209999999995</c:v>
                </c:pt>
                <c:pt idx="57445">
                  <c:v>0.94383097000000005</c:v>
                </c:pt>
                <c:pt idx="57446">
                  <c:v>0.99900734000000002</c:v>
                </c:pt>
                <c:pt idx="57447">
                  <c:v>1.0009254000000001</c:v>
                </c:pt>
                <c:pt idx="57448">
                  <c:v>0.99938539999999998</c:v>
                </c:pt>
                <c:pt idx="57449">
                  <c:v>0.97035055999999997</c:v>
                </c:pt>
                <c:pt idx="57450">
                  <c:v>1.000507</c:v>
                </c:pt>
                <c:pt idx="57451">
                  <c:v>0.99784154000000003</c:v>
                </c:pt>
                <c:pt idx="57452">
                  <c:v>1.0005185999999999</c:v>
                </c:pt>
                <c:pt idx="57453">
                  <c:v>0.98882585999999995</c:v>
                </c:pt>
                <c:pt idx="57454">
                  <c:v>1.0003861999999999</c:v>
                </c:pt>
                <c:pt idx="57455">
                  <c:v>0.99612719999999999</c:v>
                </c:pt>
                <c:pt idx="57456">
                  <c:v>0.99907369999999995</c:v>
                </c:pt>
                <c:pt idx="57457">
                  <c:v>1.0006564</c:v>
                </c:pt>
                <c:pt idx="57458">
                  <c:v>0.99867410000000001</c:v>
                </c:pt>
                <c:pt idx="57459">
                  <c:v>0.99669949999999996</c:v>
                </c:pt>
                <c:pt idx="57460">
                  <c:v>0.99868995000000005</c:v>
                </c:pt>
                <c:pt idx="57461">
                  <c:v>0.98499630000000005</c:v>
                </c:pt>
                <c:pt idx="57462">
                  <c:v>0.97246003000000003</c:v>
                </c:pt>
                <c:pt idx="57463">
                  <c:v>0.99897455999999996</c:v>
                </c:pt>
                <c:pt idx="57464">
                  <c:v>0.99145209999999995</c:v>
                </c:pt>
                <c:pt idx="57465">
                  <c:v>0.96563524000000001</c:v>
                </c:pt>
                <c:pt idx="57466">
                  <c:v>0.99991392999999995</c:v>
                </c:pt>
                <c:pt idx="57467">
                  <c:v>1.0001019</c:v>
                </c:pt>
                <c:pt idx="57468">
                  <c:v>0.99894850000000002</c:v>
                </c:pt>
                <c:pt idx="57469">
                  <c:v>1.0001892999999999</c:v>
                </c:pt>
                <c:pt idx="57470">
                  <c:v>0.97869700000000004</c:v>
                </c:pt>
                <c:pt idx="57471">
                  <c:v>0.97385429999999995</c:v>
                </c:pt>
                <c:pt idx="57472">
                  <c:v>0.99415492999999999</c:v>
                </c:pt>
                <c:pt idx="57473">
                  <c:v>0.98085224999999998</c:v>
                </c:pt>
                <c:pt idx="57474">
                  <c:v>0.99661820000000001</c:v>
                </c:pt>
                <c:pt idx="57475">
                  <c:v>1.0016632000000001</c:v>
                </c:pt>
                <c:pt idx="57476">
                  <c:v>1.0002686000000001</c:v>
                </c:pt>
                <c:pt idx="57477">
                  <c:v>0.99824475999999995</c:v>
                </c:pt>
                <c:pt idx="57478">
                  <c:v>0.99725014000000001</c:v>
                </c:pt>
                <c:pt idx="57479">
                  <c:v>0.99944390000000005</c:v>
                </c:pt>
                <c:pt idx="57480">
                  <c:v>0.99916640000000001</c:v>
                </c:pt>
                <c:pt idx="57481">
                  <c:v>0.99876560000000003</c:v>
                </c:pt>
                <c:pt idx="57482">
                  <c:v>0.98751420000000001</c:v>
                </c:pt>
                <c:pt idx="57483">
                  <c:v>0.98965669999999994</c:v>
                </c:pt>
                <c:pt idx="57484">
                  <c:v>0.97722745</c:v>
                </c:pt>
                <c:pt idx="57485">
                  <c:v>1.0021329999999999</c:v>
                </c:pt>
                <c:pt idx="57486">
                  <c:v>0.99611590000000005</c:v>
                </c:pt>
                <c:pt idx="57487">
                  <c:v>0.98861146</c:v>
                </c:pt>
                <c:pt idx="57488">
                  <c:v>0.99869585000000005</c:v>
                </c:pt>
                <c:pt idx="57489">
                  <c:v>0.99116800000000005</c:v>
                </c:pt>
                <c:pt idx="57490">
                  <c:v>1.0011992000000001</c:v>
                </c:pt>
                <c:pt idx="57491">
                  <c:v>0.99816570000000004</c:v>
                </c:pt>
                <c:pt idx="57492">
                  <c:v>0.99421685999999998</c:v>
                </c:pt>
                <c:pt idx="57493">
                  <c:v>0.99965530000000002</c:v>
                </c:pt>
                <c:pt idx="57494">
                  <c:v>0.99410730000000003</c:v>
                </c:pt>
                <c:pt idx="57495">
                  <c:v>0.99333095999999999</c:v>
                </c:pt>
                <c:pt idx="57496">
                  <c:v>1.0001842999999999</c:v>
                </c:pt>
                <c:pt idx="57497">
                  <c:v>0.99233156</c:v>
                </c:pt>
                <c:pt idx="57498">
                  <c:v>1.0003203000000001</c:v>
                </c:pt>
                <c:pt idx="57499">
                  <c:v>0.98401004000000003</c:v>
                </c:pt>
                <c:pt idx="57500">
                  <c:v>0.99849109999999996</c:v>
                </c:pt>
                <c:pt idx="57501">
                  <c:v>0.94142459999999994</c:v>
                </c:pt>
                <c:pt idx="57502">
                  <c:v>0.99153239999999998</c:v>
                </c:pt>
                <c:pt idx="57503">
                  <c:v>0.99972176999999995</c:v>
                </c:pt>
                <c:pt idx="57504">
                  <c:v>1.0014365999999999</c:v>
                </c:pt>
                <c:pt idx="57505">
                  <c:v>1.0001842999999999</c:v>
                </c:pt>
                <c:pt idx="57506">
                  <c:v>0.99716400000000005</c:v>
                </c:pt>
                <c:pt idx="57507">
                  <c:v>0.99188209999999999</c:v>
                </c:pt>
                <c:pt idx="57508">
                  <c:v>0.97279625999999997</c:v>
                </c:pt>
                <c:pt idx="57509">
                  <c:v>0.99390685999999995</c:v>
                </c:pt>
                <c:pt idx="57510">
                  <c:v>0.99302520000000005</c:v>
                </c:pt>
                <c:pt idx="57511">
                  <c:v>1.0006971</c:v>
                </c:pt>
                <c:pt idx="57512">
                  <c:v>0.99995029999999996</c:v>
                </c:pt>
                <c:pt idx="57513">
                  <c:v>1.0005834</c:v>
                </c:pt>
                <c:pt idx="57514">
                  <c:v>0.99681649999999999</c:v>
                </c:pt>
                <c:pt idx="57515">
                  <c:v>0.99884019999999996</c:v>
                </c:pt>
                <c:pt idx="57516">
                  <c:v>0.99236990000000003</c:v>
                </c:pt>
                <c:pt idx="57517">
                  <c:v>0.98037313999999998</c:v>
                </c:pt>
                <c:pt idx="57518">
                  <c:v>0.99994919999999998</c:v>
                </c:pt>
                <c:pt idx="57519">
                  <c:v>0.99902069999999998</c:v>
                </c:pt>
                <c:pt idx="57520">
                  <c:v>1.0000365</c:v>
                </c:pt>
                <c:pt idx="57521">
                  <c:v>0.99607279999999998</c:v>
                </c:pt>
                <c:pt idx="57522">
                  <c:v>0.98605240000000005</c:v>
                </c:pt>
                <c:pt idx="57523">
                  <c:v>0.9840314</c:v>
                </c:pt>
                <c:pt idx="57524">
                  <c:v>1.0008587</c:v>
                </c:pt>
                <c:pt idx="57525">
                  <c:v>0.99999199999999999</c:v>
                </c:pt>
                <c:pt idx="57526">
                  <c:v>0.99970983999999996</c:v>
                </c:pt>
                <c:pt idx="57527">
                  <c:v>0.99504899999999996</c:v>
                </c:pt>
                <c:pt idx="57528">
                  <c:v>0.95406829999999998</c:v>
                </c:pt>
                <c:pt idx="57529">
                  <c:v>0.98811450000000001</c:v>
                </c:pt>
                <c:pt idx="57530">
                  <c:v>0.98926497000000002</c:v>
                </c:pt>
                <c:pt idx="57531">
                  <c:v>0.99334323000000002</c:v>
                </c:pt>
                <c:pt idx="57532">
                  <c:v>0.97500706000000004</c:v>
                </c:pt>
                <c:pt idx="57533">
                  <c:v>1.0005008</c:v>
                </c:pt>
                <c:pt idx="57534">
                  <c:v>0.99821490000000002</c:v>
                </c:pt>
                <c:pt idx="57535">
                  <c:v>0.99376284999999998</c:v>
                </c:pt>
                <c:pt idx="57536">
                  <c:v>0.99888149999999998</c:v>
                </c:pt>
                <c:pt idx="57537">
                  <c:v>0.99982435000000003</c:v>
                </c:pt>
                <c:pt idx="57538">
                  <c:v>0.98044217</c:v>
                </c:pt>
                <c:pt idx="57539">
                  <c:v>0.97525054</c:v>
                </c:pt>
                <c:pt idx="57540">
                  <c:v>0.99635070000000003</c:v>
                </c:pt>
                <c:pt idx="57541">
                  <c:v>0.99671940000000003</c:v>
                </c:pt>
                <c:pt idx="57542">
                  <c:v>0.97977740000000002</c:v>
                </c:pt>
                <c:pt idx="57543">
                  <c:v>0.98718726999999995</c:v>
                </c:pt>
                <c:pt idx="57544">
                  <c:v>0.99773480000000003</c:v>
                </c:pt>
                <c:pt idx="57545">
                  <c:v>1.0011431</c:v>
                </c:pt>
                <c:pt idx="57546">
                  <c:v>0.98595109999999997</c:v>
                </c:pt>
                <c:pt idx="57547">
                  <c:v>0.99129825999999999</c:v>
                </c:pt>
                <c:pt idx="57548">
                  <c:v>0.99803900000000001</c:v>
                </c:pt>
                <c:pt idx="57549">
                  <c:v>1.0008062</c:v>
                </c:pt>
                <c:pt idx="57550">
                  <c:v>0.99907493999999997</c:v>
                </c:pt>
                <c:pt idx="57551">
                  <c:v>0.99498576000000005</c:v>
                </c:pt>
                <c:pt idx="57552">
                  <c:v>0.95396835000000002</c:v>
                </c:pt>
                <c:pt idx="57553">
                  <c:v>0.98578023999999997</c:v>
                </c:pt>
                <c:pt idx="57554">
                  <c:v>1.0001496000000001</c:v>
                </c:pt>
                <c:pt idx="57555">
                  <c:v>1.0016263999999999</c:v>
                </c:pt>
                <c:pt idx="57556">
                  <c:v>1.0035552999999999</c:v>
                </c:pt>
                <c:pt idx="57557">
                  <c:v>0.99453055999999995</c:v>
                </c:pt>
                <c:pt idx="57558">
                  <c:v>0.997081</c:v>
                </c:pt>
                <c:pt idx="57559">
                  <c:v>0.99692049999999999</c:v>
                </c:pt>
                <c:pt idx="57560">
                  <c:v>0.95362073000000003</c:v>
                </c:pt>
                <c:pt idx="57561">
                  <c:v>0.99556270000000002</c:v>
                </c:pt>
                <c:pt idx="57562">
                  <c:v>1.0000754999999999</c:v>
                </c:pt>
                <c:pt idx="57563">
                  <c:v>1.0018628999999999</c:v>
                </c:pt>
                <c:pt idx="57564">
                  <c:v>0.98799044000000003</c:v>
                </c:pt>
                <c:pt idx="57565">
                  <c:v>1.0021625000000001</c:v>
                </c:pt>
                <c:pt idx="57566">
                  <c:v>0.92586049999999998</c:v>
                </c:pt>
                <c:pt idx="57567">
                  <c:v>0.99981500000000001</c:v>
                </c:pt>
                <c:pt idx="57568">
                  <c:v>0.99991940000000001</c:v>
                </c:pt>
                <c:pt idx="57569">
                  <c:v>1.0005714000000001</c:v>
                </c:pt>
                <c:pt idx="57570">
                  <c:v>0.99913739999999995</c:v>
                </c:pt>
                <c:pt idx="57571">
                  <c:v>0.9904596</c:v>
                </c:pt>
                <c:pt idx="57572">
                  <c:v>0.99585414000000005</c:v>
                </c:pt>
                <c:pt idx="57573">
                  <c:v>0.99105924000000001</c:v>
                </c:pt>
                <c:pt idx="57574">
                  <c:v>0.99187190000000003</c:v>
                </c:pt>
                <c:pt idx="57575">
                  <c:v>0.98327165999999999</c:v>
                </c:pt>
                <c:pt idx="57576">
                  <c:v>0.99433669999999996</c:v>
                </c:pt>
                <c:pt idx="57577">
                  <c:v>0.98430865999999995</c:v>
                </c:pt>
                <c:pt idx="57578">
                  <c:v>0.97497889999999998</c:v>
                </c:pt>
                <c:pt idx="57579">
                  <c:v>0.99976900000000002</c:v>
                </c:pt>
                <c:pt idx="57580">
                  <c:v>0.98126173000000005</c:v>
                </c:pt>
                <c:pt idx="57581">
                  <c:v>0.99306320000000003</c:v>
                </c:pt>
                <c:pt idx="57582">
                  <c:v>0.9749757</c:v>
                </c:pt>
                <c:pt idx="57583">
                  <c:v>0.99955179999999999</c:v>
                </c:pt>
                <c:pt idx="57584">
                  <c:v>0.89653360000000004</c:v>
                </c:pt>
                <c:pt idx="57585">
                  <c:v>0.99712179999999995</c:v>
                </c:pt>
                <c:pt idx="57586">
                  <c:v>0.98205980000000004</c:v>
                </c:pt>
                <c:pt idx="57587">
                  <c:v>0.98267126000000005</c:v>
                </c:pt>
                <c:pt idx="57588">
                  <c:v>0.99963175999999998</c:v>
                </c:pt>
                <c:pt idx="57589">
                  <c:v>0.99044686999999998</c:v>
                </c:pt>
                <c:pt idx="57590">
                  <c:v>0.99284790000000001</c:v>
                </c:pt>
                <c:pt idx="57591">
                  <c:v>1.0002629999999999</c:v>
                </c:pt>
                <c:pt idx="57592">
                  <c:v>0.99831736000000004</c:v>
                </c:pt>
                <c:pt idx="57593">
                  <c:v>0.99805885999999999</c:v>
                </c:pt>
                <c:pt idx="57594">
                  <c:v>0.99950223999999999</c:v>
                </c:pt>
                <c:pt idx="57595">
                  <c:v>1.0020751999999999</c:v>
                </c:pt>
                <c:pt idx="57596">
                  <c:v>0.99866133999999995</c:v>
                </c:pt>
                <c:pt idx="57597">
                  <c:v>1.0003344999999999</c:v>
                </c:pt>
                <c:pt idx="57598">
                  <c:v>1.0018615</c:v>
                </c:pt>
                <c:pt idx="57599">
                  <c:v>1.0001682000000001</c:v>
                </c:pt>
                <c:pt idx="57600">
                  <c:v>0.97311294000000004</c:v>
                </c:pt>
                <c:pt idx="57601">
                  <c:v>0.99382219999999999</c:v>
                </c:pt>
                <c:pt idx="57602">
                  <c:v>0.99559319999999996</c:v>
                </c:pt>
                <c:pt idx="57603">
                  <c:v>0.99962353999999998</c:v>
                </c:pt>
                <c:pt idx="57604">
                  <c:v>1.0002477999999999</c:v>
                </c:pt>
                <c:pt idx="57605">
                  <c:v>1.0001842999999999</c:v>
                </c:pt>
                <c:pt idx="57606">
                  <c:v>0.98683690000000002</c:v>
                </c:pt>
                <c:pt idx="57607">
                  <c:v>1.0021641999999999</c:v>
                </c:pt>
                <c:pt idx="57608">
                  <c:v>0.99942330000000001</c:v>
                </c:pt>
                <c:pt idx="57609">
                  <c:v>1.0002139999999999</c:v>
                </c:pt>
                <c:pt idx="57610">
                  <c:v>0.99534290000000003</c:v>
                </c:pt>
                <c:pt idx="57611">
                  <c:v>1.0041800999999999</c:v>
                </c:pt>
                <c:pt idx="57612">
                  <c:v>0.96027523000000004</c:v>
                </c:pt>
                <c:pt idx="57613">
                  <c:v>0.99753000000000003</c:v>
                </c:pt>
                <c:pt idx="57614">
                  <c:v>1.0000309000000001</c:v>
                </c:pt>
                <c:pt idx="57615">
                  <c:v>0.96346489999999996</c:v>
                </c:pt>
                <c:pt idx="57616">
                  <c:v>0.84382009999999996</c:v>
                </c:pt>
                <c:pt idx="57617">
                  <c:v>0.99699950000000004</c:v>
                </c:pt>
                <c:pt idx="57618">
                  <c:v>0.99860990000000005</c:v>
                </c:pt>
                <c:pt idx="57619">
                  <c:v>0.98086479999999998</c:v>
                </c:pt>
                <c:pt idx="57620">
                  <c:v>0.98877859999999995</c:v>
                </c:pt>
                <c:pt idx="57621">
                  <c:v>1.0012956</c:v>
                </c:pt>
                <c:pt idx="57622">
                  <c:v>0.97036239999999996</c:v>
                </c:pt>
                <c:pt idx="57623">
                  <c:v>1.0015844</c:v>
                </c:pt>
                <c:pt idx="57624">
                  <c:v>0.98597230000000002</c:v>
                </c:pt>
                <c:pt idx="57625">
                  <c:v>0.99963175999999998</c:v>
                </c:pt>
                <c:pt idx="57626">
                  <c:v>1.0006908999999999</c:v>
                </c:pt>
                <c:pt idx="57627">
                  <c:v>0.99987250000000005</c:v>
                </c:pt>
                <c:pt idx="57628">
                  <c:v>1.0013865</c:v>
                </c:pt>
                <c:pt idx="57629">
                  <c:v>0.99636389999999997</c:v>
                </c:pt>
                <c:pt idx="57630">
                  <c:v>0.98664945000000004</c:v>
                </c:pt>
                <c:pt idx="57631">
                  <c:v>0.97810439999999998</c:v>
                </c:pt>
                <c:pt idx="57632">
                  <c:v>0.99777420000000006</c:v>
                </c:pt>
                <c:pt idx="57633">
                  <c:v>0.99872879999999997</c:v>
                </c:pt>
                <c:pt idx="57634">
                  <c:v>0.98303704999999997</c:v>
                </c:pt>
                <c:pt idx="57635">
                  <c:v>0.99414384</c:v>
                </c:pt>
                <c:pt idx="57636">
                  <c:v>0.95921283999999996</c:v>
                </c:pt>
                <c:pt idx="57637">
                  <c:v>1.0000933000000001</c:v>
                </c:pt>
                <c:pt idx="57638">
                  <c:v>0.98050130000000002</c:v>
                </c:pt>
                <c:pt idx="57639">
                  <c:v>0.99979059999999997</c:v>
                </c:pt>
                <c:pt idx="57640">
                  <c:v>0.98240833999999999</c:v>
                </c:pt>
                <c:pt idx="57641">
                  <c:v>0.99523450000000002</c:v>
                </c:pt>
                <c:pt idx="57642">
                  <c:v>0.99034023000000004</c:v>
                </c:pt>
                <c:pt idx="57643">
                  <c:v>0.98987360000000002</c:v>
                </c:pt>
                <c:pt idx="57644">
                  <c:v>0.99728393999999998</c:v>
                </c:pt>
                <c:pt idx="57645">
                  <c:v>0.99624299999999999</c:v>
                </c:pt>
                <c:pt idx="57646">
                  <c:v>0.99186739999999995</c:v>
                </c:pt>
                <c:pt idx="57647">
                  <c:v>1.0008680999999999</c:v>
                </c:pt>
                <c:pt idx="57648">
                  <c:v>0.98986229999999997</c:v>
                </c:pt>
                <c:pt idx="57649">
                  <c:v>0.97468030000000005</c:v>
                </c:pt>
                <c:pt idx="57650">
                  <c:v>0.98506653</c:v>
                </c:pt>
                <c:pt idx="57651">
                  <c:v>0.99683409999999995</c:v>
                </c:pt>
                <c:pt idx="57652">
                  <c:v>0.99868710000000005</c:v>
                </c:pt>
                <c:pt idx="57653">
                  <c:v>0.9968939</c:v>
                </c:pt>
                <c:pt idx="57654">
                  <c:v>0.99658656000000001</c:v>
                </c:pt>
                <c:pt idx="57655">
                  <c:v>0.99738380000000004</c:v>
                </c:pt>
                <c:pt idx="57656">
                  <c:v>0.99032719999999996</c:v>
                </c:pt>
                <c:pt idx="57657">
                  <c:v>0.99943530000000003</c:v>
                </c:pt>
                <c:pt idx="57658">
                  <c:v>0.99713549999999995</c:v>
                </c:pt>
                <c:pt idx="57659">
                  <c:v>1.0001910000000001</c:v>
                </c:pt>
                <c:pt idx="57660">
                  <c:v>0.99966630000000001</c:v>
                </c:pt>
                <c:pt idx="57661">
                  <c:v>0.99525017000000005</c:v>
                </c:pt>
                <c:pt idx="57662">
                  <c:v>0.99703240000000004</c:v>
                </c:pt>
                <c:pt idx="57663">
                  <c:v>0.98624250000000002</c:v>
                </c:pt>
                <c:pt idx="57664">
                  <c:v>0.94576234000000003</c:v>
                </c:pt>
                <c:pt idx="57665">
                  <c:v>0.98981989999999997</c:v>
                </c:pt>
                <c:pt idx="57666">
                  <c:v>0.99036230000000003</c:v>
                </c:pt>
                <c:pt idx="57667">
                  <c:v>0.99964315000000004</c:v>
                </c:pt>
                <c:pt idx="57668">
                  <c:v>0.99424199999999996</c:v>
                </c:pt>
                <c:pt idx="57669">
                  <c:v>0.99661105999999999</c:v>
                </c:pt>
                <c:pt idx="57670">
                  <c:v>0.98719776000000004</c:v>
                </c:pt>
                <c:pt idx="57671">
                  <c:v>0.99713149999999995</c:v>
                </c:pt>
                <c:pt idx="57672">
                  <c:v>0.99250260000000001</c:v>
                </c:pt>
                <c:pt idx="57673">
                  <c:v>0.98839480000000002</c:v>
                </c:pt>
                <c:pt idx="57674">
                  <c:v>0.99998355000000005</c:v>
                </c:pt>
                <c:pt idx="57675">
                  <c:v>1.0009326000000001</c:v>
                </c:pt>
                <c:pt idx="57676">
                  <c:v>0.99861085000000005</c:v>
                </c:pt>
                <c:pt idx="57677">
                  <c:v>0.99079496</c:v>
                </c:pt>
                <c:pt idx="57678">
                  <c:v>1.0001576000000001</c:v>
                </c:pt>
                <c:pt idx="57679">
                  <c:v>0.99281836000000001</c:v>
                </c:pt>
                <c:pt idx="57680">
                  <c:v>0.96989780000000003</c:v>
                </c:pt>
                <c:pt idx="57681">
                  <c:v>0.99309579999999997</c:v>
                </c:pt>
                <c:pt idx="57682">
                  <c:v>1.0004076</c:v>
                </c:pt>
                <c:pt idx="57683">
                  <c:v>0.99854803000000003</c:v>
                </c:pt>
                <c:pt idx="57684">
                  <c:v>0.99371176999999999</c:v>
                </c:pt>
                <c:pt idx="57685">
                  <c:v>0.99938000000000005</c:v>
                </c:pt>
                <c:pt idx="57686">
                  <c:v>0.99095339999999998</c:v>
                </c:pt>
                <c:pt idx="57687">
                  <c:v>0.99698675000000003</c:v>
                </c:pt>
                <c:pt idx="57688">
                  <c:v>0.99817180000000005</c:v>
                </c:pt>
                <c:pt idx="57689">
                  <c:v>1.0002522</c:v>
                </c:pt>
                <c:pt idx="57690">
                  <c:v>0.97936670000000003</c:v>
                </c:pt>
                <c:pt idx="57691">
                  <c:v>0.99883275999999999</c:v>
                </c:pt>
                <c:pt idx="57692">
                  <c:v>0.98517215000000002</c:v>
                </c:pt>
                <c:pt idx="57693">
                  <c:v>0.9980696</c:v>
                </c:pt>
                <c:pt idx="57694">
                  <c:v>0.98877800000000005</c:v>
                </c:pt>
                <c:pt idx="57695">
                  <c:v>0.98937017000000005</c:v>
                </c:pt>
                <c:pt idx="57696">
                  <c:v>1.0020728000000001</c:v>
                </c:pt>
                <c:pt idx="57697">
                  <c:v>0.99234960000000005</c:v>
                </c:pt>
                <c:pt idx="57698">
                  <c:v>0.99981430000000004</c:v>
                </c:pt>
                <c:pt idx="57699">
                  <c:v>0.99924630000000003</c:v>
                </c:pt>
                <c:pt idx="57700">
                  <c:v>0.99918085000000001</c:v>
                </c:pt>
                <c:pt idx="57701">
                  <c:v>0.99888480000000002</c:v>
                </c:pt>
                <c:pt idx="57702">
                  <c:v>1.0009022000000001</c:v>
                </c:pt>
                <c:pt idx="57703">
                  <c:v>0.99972689999999997</c:v>
                </c:pt>
                <c:pt idx="57704">
                  <c:v>1.0004398000000001</c:v>
                </c:pt>
                <c:pt idx="57705">
                  <c:v>0.99627949999999998</c:v>
                </c:pt>
                <c:pt idx="57706">
                  <c:v>0.99892110000000001</c:v>
                </c:pt>
                <c:pt idx="57707">
                  <c:v>0.99762534999999997</c:v>
                </c:pt>
                <c:pt idx="57708">
                  <c:v>0.99970835000000002</c:v>
                </c:pt>
                <c:pt idx="57709">
                  <c:v>0.99700343999999996</c:v>
                </c:pt>
                <c:pt idx="57710">
                  <c:v>0.98203249999999997</c:v>
                </c:pt>
                <c:pt idx="57711">
                  <c:v>0.99870429999999999</c:v>
                </c:pt>
                <c:pt idx="57712">
                  <c:v>0.99802670000000004</c:v>
                </c:pt>
                <c:pt idx="57713">
                  <c:v>0.99228340000000004</c:v>
                </c:pt>
                <c:pt idx="57714">
                  <c:v>1.0014114000000001</c:v>
                </c:pt>
                <c:pt idx="57715">
                  <c:v>0.99385332999999998</c:v>
                </c:pt>
                <c:pt idx="57716">
                  <c:v>0.98433510000000002</c:v>
                </c:pt>
                <c:pt idx="57717">
                  <c:v>0.997475</c:v>
                </c:pt>
                <c:pt idx="57718">
                  <c:v>0.99695230000000001</c:v>
                </c:pt>
                <c:pt idx="57719">
                  <c:v>0.98596835000000005</c:v>
                </c:pt>
                <c:pt idx="57720">
                  <c:v>1.0002375999999999</c:v>
                </c:pt>
                <c:pt idx="57721">
                  <c:v>0.98835265999999999</c:v>
                </c:pt>
                <c:pt idx="57722">
                  <c:v>0.98971480000000001</c:v>
                </c:pt>
                <c:pt idx="57723">
                  <c:v>0.99642896999999997</c:v>
                </c:pt>
                <c:pt idx="57724">
                  <c:v>1.0034589</c:v>
                </c:pt>
                <c:pt idx="57725">
                  <c:v>0.99497820000000003</c:v>
                </c:pt>
                <c:pt idx="57726">
                  <c:v>0.99916594999999997</c:v>
                </c:pt>
                <c:pt idx="57727">
                  <c:v>0.99556210000000001</c:v>
                </c:pt>
                <c:pt idx="57728">
                  <c:v>0.99418949999999995</c:v>
                </c:pt>
                <c:pt idx="57729">
                  <c:v>0.99812789999999996</c:v>
                </c:pt>
                <c:pt idx="57730">
                  <c:v>1.0002762000000001</c:v>
                </c:pt>
                <c:pt idx="57731">
                  <c:v>1.001099</c:v>
                </c:pt>
                <c:pt idx="57732">
                  <c:v>0.99489459999999996</c:v>
                </c:pt>
                <c:pt idx="57733">
                  <c:v>1.000577</c:v>
                </c:pt>
                <c:pt idx="57734">
                  <c:v>0.99833590000000005</c:v>
                </c:pt>
                <c:pt idx="57735">
                  <c:v>0.98607296</c:v>
                </c:pt>
                <c:pt idx="57736">
                  <c:v>1.0000557999999999</c:v>
                </c:pt>
                <c:pt idx="57737">
                  <c:v>0.99941480000000005</c:v>
                </c:pt>
                <c:pt idx="57738">
                  <c:v>0.97719305999999995</c:v>
                </c:pt>
                <c:pt idx="57739">
                  <c:v>0.99896430000000003</c:v>
                </c:pt>
                <c:pt idx="57740">
                  <c:v>0.99648510000000001</c:v>
                </c:pt>
                <c:pt idx="57741">
                  <c:v>1.0040534000000001</c:v>
                </c:pt>
                <c:pt idx="57742">
                  <c:v>0.97715384000000005</c:v>
                </c:pt>
                <c:pt idx="57743">
                  <c:v>1.0015554</c:v>
                </c:pt>
                <c:pt idx="57744">
                  <c:v>0.99681600000000004</c:v>
                </c:pt>
                <c:pt idx="57745">
                  <c:v>0.97136120000000004</c:v>
                </c:pt>
                <c:pt idx="57746">
                  <c:v>1.0016224</c:v>
                </c:pt>
                <c:pt idx="57747">
                  <c:v>0.99317690000000003</c:v>
                </c:pt>
                <c:pt idx="57748">
                  <c:v>0.9957281</c:v>
                </c:pt>
                <c:pt idx="57749">
                  <c:v>0.96435433999999998</c:v>
                </c:pt>
                <c:pt idx="57750">
                  <c:v>0.99825200000000003</c:v>
                </c:pt>
                <c:pt idx="57751">
                  <c:v>0.99000823000000004</c:v>
                </c:pt>
                <c:pt idx="57752">
                  <c:v>0.98898226</c:v>
                </c:pt>
                <c:pt idx="57753">
                  <c:v>1.0009968</c:v>
                </c:pt>
                <c:pt idx="57754">
                  <c:v>0.98642355000000004</c:v>
                </c:pt>
                <c:pt idx="57755">
                  <c:v>0.99020189999999997</c:v>
                </c:pt>
                <c:pt idx="57756">
                  <c:v>0.99123850000000002</c:v>
                </c:pt>
                <c:pt idx="57757">
                  <c:v>0.96129750000000003</c:v>
                </c:pt>
                <c:pt idx="57758">
                  <c:v>0.98765999999999998</c:v>
                </c:pt>
                <c:pt idx="57759">
                  <c:v>0.95209246999999997</c:v>
                </c:pt>
                <c:pt idx="57760">
                  <c:v>0.99963175999999998</c:v>
                </c:pt>
                <c:pt idx="57761">
                  <c:v>0.99974626</c:v>
                </c:pt>
                <c:pt idx="57762">
                  <c:v>0.98755616000000002</c:v>
                </c:pt>
                <c:pt idx="57763">
                  <c:v>0.99326943999999995</c:v>
                </c:pt>
                <c:pt idx="57764">
                  <c:v>0.99073960000000005</c:v>
                </c:pt>
                <c:pt idx="57765">
                  <c:v>0.99877243999999998</c:v>
                </c:pt>
                <c:pt idx="57766">
                  <c:v>0.97071819999999998</c:v>
                </c:pt>
                <c:pt idx="57767">
                  <c:v>1.0004633999999999</c:v>
                </c:pt>
                <c:pt idx="57768">
                  <c:v>1.0011355</c:v>
                </c:pt>
                <c:pt idx="57769">
                  <c:v>0.99018185999999997</c:v>
                </c:pt>
                <c:pt idx="57770">
                  <c:v>0.9900911</c:v>
                </c:pt>
                <c:pt idx="57771">
                  <c:v>0.99664366000000004</c:v>
                </c:pt>
                <c:pt idx="57772">
                  <c:v>1.0020226999999999</c:v>
                </c:pt>
                <c:pt idx="57773">
                  <c:v>0.9994092</c:v>
                </c:pt>
                <c:pt idx="57774">
                  <c:v>1.0000792999999999</c:v>
                </c:pt>
                <c:pt idx="57775">
                  <c:v>0.99157494000000002</c:v>
                </c:pt>
                <c:pt idx="57776">
                  <c:v>0.98616409999999999</c:v>
                </c:pt>
                <c:pt idx="57777">
                  <c:v>0.97647302999999996</c:v>
                </c:pt>
                <c:pt idx="57778">
                  <c:v>0.98597305999999996</c:v>
                </c:pt>
                <c:pt idx="57779">
                  <c:v>0.99927500000000002</c:v>
                </c:pt>
                <c:pt idx="57780">
                  <c:v>0.99956820000000002</c:v>
                </c:pt>
                <c:pt idx="57781">
                  <c:v>1.0010508</c:v>
                </c:pt>
                <c:pt idx="57782">
                  <c:v>0.95279349999999996</c:v>
                </c:pt>
                <c:pt idx="57783">
                  <c:v>0.96933234000000001</c:v>
                </c:pt>
                <c:pt idx="57784">
                  <c:v>0.99193405999999995</c:v>
                </c:pt>
                <c:pt idx="57785">
                  <c:v>0.98417940000000004</c:v>
                </c:pt>
                <c:pt idx="57786">
                  <c:v>0.99329780000000001</c:v>
                </c:pt>
                <c:pt idx="57787">
                  <c:v>1.0003314999999999</c:v>
                </c:pt>
                <c:pt idx="57788">
                  <c:v>0.97727660000000005</c:v>
                </c:pt>
                <c:pt idx="57789">
                  <c:v>0.99945474000000001</c:v>
                </c:pt>
                <c:pt idx="57790">
                  <c:v>0.99924254000000001</c:v>
                </c:pt>
                <c:pt idx="57791">
                  <c:v>0.99623539999999999</c:v>
                </c:pt>
                <c:pt idx="57792">
                  <c:v>0.97903050000000003</c:v>
                </c:pt>
                <c:pt idx="57793">
                  <c:v>1.0001382999999999</c:v>
                </c:pt>
                <c:pt idx="57794">
                  <c:v>0.99644619999999995</c:v>
                </c:pt>
                <c:pt idx="57795">
                  <c:v>0.99973849999999997</c:v>
                </c:pt>
                <c:pt idx="57796">
                  <c:v>0.99389090000000002</c:v>
                </c:pt>
                <c:pt idx="57797">
                  <c:v>0.99170923</c:v>
                </c:pt>
                <c:pt idx="57798">
                  <c:v>0.99921990000000005</c:v>
                </c:pt>
                <c:pt idx="57799">
                  <c:v>0.98829489999999998</c:v>
                </c:pt>
                <c:pt idx="57800">
                  <c:v>0.97082639999999998</c:v>
                </c:pt>
                <c:pt idx="57801">
                  <c:v>0.99470420000000004</c:v>
                </c:pt>
                <c:pt idx="57802">
                  <c:v>1.0011812</c:v>
                </c:pt>
                <c:pt idx="57803">
                  <c:v>1.0000477999999999</c:v>
                </c:pt>
                <c:pt idx="57804">
                  <c:v>1.0010669000000001</c:v>
                </c:pt>
                <c:pt idx="57805">
                  <c:v>1.0001431999999999</c:v>
                </c:pt>
                <c:pt idx="57806">
                  <c:v>0.99983650000000002</c:v>
                </c:pt>
                <c:pt idx="57807">
                  <c:v>0.99656475</c:v>
                </c:pt>
                <c:pt idx="57808">
                  <c:v>0.99264883999999998</c:v>
                </c:pt>
                <c:pt idx="57809">
                  <c:v>0.98153800000000002</c:v>
                </c:pt>
                <c:pt idx="57810">
                  <c:v>0.99733983999999998</c:v>
                </c:pt>
                <c:pt idx="57811">
                  <c:v>0.96996579999999999</c:v>
                </c:pt>
                <c:pt idx="57812">
                  <c:v>1.0001382999999999</c:v>
                </c:pt>
                <c:pt idx="57813">
                  <c:v>1.0007676999999999</c:v>
                </c:pt>
                <c:pt idx="57814">
                  <c:v>0.99447984</c:v>
                </c:pt>
                <c:pt idx="57815">
                  <c:v>0.99982643000000004</c:v>
                </c:pt>
                <c:pt idx="57816">
                  <c:v>1.0024526</c:v>
                </c:pt>
                <c:pt idx="57817">
                  <c:v>1.0025108</c:v>
                </c:pt>
                <c:pt idx="57818">
                  <c:v>1.0000699</c:v>
                </c:pt>
                <c:pt idx="57819">
                  <c:v>0.99636210000000003</c:v>
                </c:pt>
                <c:pt idx="57820">
                  <c:v>0.99779224</c:v>
                </c:pt>
                <c:pt idx="57821">
                  <c:v>0.99829763000000005</c:v>
                </c:pt>
                <c:pt idx="57822">
                  <c:v>0.99793076999999997</c:v>
                </c:pt>
                <c:pt idx="57823">
                  <c:v>0.99844043999999998</c:v>
                </c:pt>
                <c:pt idx="57824">
                  <c:v>0.99106890000000003</c:v>
                </c:pt>
                <c:pt idx="57825">
                  <c:v>1.0000385000000001</c:v>
                </c:pt>
                <c:pt idx="57826">
                  <c:v>0.99838669999999996</c:v>
                </c:pt>
                <c:pt idx="57827">
                  <c:v>0.95079780000000003</c:v>
                </c:pt>
                <c:pt idx="57828">
                  <c:v>0.96728592999999996</c:v>
                </c:pt>
                <c:pt idx="57829">
                  <c:v>1.0012728</c:v>
                </c:pt>
                <c:pt idx="57830">
                  <c:v>1.0006900000000001</c:v>
                </c:pt>
                <c:pt idx="57831">
                  <c:v>0.98748400000000003</c:v>
                </c:pt>
                <c:pt idx="57832">
                  <c:v>0.99680877000000001</c:v>
                </c:pt>
                <c:pt idx="57833">
                  <c:v>0.96924330000000003</c:v>
                </c:pt>
                <c:pt idx="57834">
                  <c:v>1.0000769</c:v>
                </c:pt>
                <c:pt idx="57835">
                  <c:v>0.99769425</c:v>
                </c:pt>
                <c:pt idx="57836">
                  <c:v>0.99591260000000004</c:v>
                </c:pt>
                <c:pt idx="57837">
                  <c:v>1.0001165999999999</c:v>
                </c:pt>
                <c:pt idx="57838">
                  <c:v>1.0006967</c:v>
                </c:pt>
                <c:pt idx="57839">
                  <c:v>0.99249739999999997</c:v>
                </c:pt>
                <c:pt idx="57840">
                  <c:v>0.99904263000000004</c:v>
                </c:pt>
                <c:pt idx="57841">
                  <c:v>1.0002234999999999</c:v>
                </c:pt>
                <c:pt idx="57842">
                  <c:v>0.99491859999999999</c:v>
                </c:pt>
                <c:pt idx="57843">
                  <c:v>1.0015546</c:v>
                </c:pt>
                <c:pt idx="57844">
                  <c:v>0.99595964000000003</c:v>
                </c:pt>
                <c:pt idx="57845">
                  <c:v>0.98180920000000005</c:v>
                </c:pt>
                <c:pt idx="57846">
                  <c:v>0.99762033999999999</c:v>
                </c:pt>
                <c:pt idx="57847">
                  <c:v>0.99953663000000004</c:v>
                </c:pt>
                <c:pt idx="57848">
                  <c:v>0.98759719999999995</c:v>
                </c:pt>
                <c:pt idx="57849">
                  <c:v>0.98927770000000004</c:v>
                </c:pt>
                <c:pt idx="57850">
                  <c:v>0.99270594000000001</c:v>
                </c:pt>
                <c:pt idx="57851">
                  <c:v>0.94387759999999998</c:v>
                </c:pt>
                <c:pt idx="57852">
                  <c:v>0.99253135999999997</c:v>
                </c:pt>
                <c:pt idx="57853">
                  <c:v>1.0009336</c:v>
                </c:pt>
                <c:pt idx="57854">
                  <c:v>0.99709599999999998</c:v>
                </c:pt>
                <c:pt idx="57855">
                  <c:v>1.0005773</c:v>
                </c:pt>
                <c:pt idx="57856">
                  <c:v>1.0010713</c:v>
                </c:pt>
                <c:pt idx="57857">
                  <c:v>0.9943031</c:v>
                </c:pt>
                <c:pt idx="57858">
                  <c:v>0.99936700000000001</c:v>
                </c:pt>
                <c:pt idx="57859">
                  <c:v>1.0017129</c:v>
                </c:pt>
                <c:pt idx="57860">
                  <c:v>0.99327189999999999</c:v>
                </c:pt>
                <c:pt idx="57861">
                  <c:v>0.99170970000000003</c:v>
                </c:pt>
                <c:pt idx="57862">
                  <c:v>0.99986655000000002</c:v>
                </c:pt>
                <c:pt idx="57863">
                  <c:v>1.0005793999999999</c:v>
                </c:pt>
                <c:pt idx="57864">
                  <c:v>0.98917710000000003</c:v>
                </c:pt>
                <c:pt idx="57865">
                  <c:v>0.99849259999999995</c:v>
                </c:pt>
                <c:pt idx="57866">
                  <c:v>0.99600124000000001</c:v>
                </c:pt>
                <c:pt idx="57867">
                  <c:v>0.99769370000000002</c:v>
                </c:pt>
                <c:pt idx="57868">
                  <c:v>1.0002477999999999</c:v>
                </c:pt>
                <c:pt idx="57869">
                  <c:v>0.99197566999999998</c:v>
                </c:pt>
                <c:pt idx="57870">
                  <c:v>0.98542463999999996</c:v>
                </c:pt>
                <c:pt idx="57871">
                  <c:v>0.99064079999999999</c:v>
                </c:pt>
                <c:pt idx="57872">
                  <c:v>0.99902420000000003</c:v>
                </c:pt>
                <c:pt idx="57873">
                  <c:v>0.99592084000000003</c:v>
                </c:pt>
                <c:pt idx="57874">
                  <c:v>0.99340189999999995</c:v>
                </c:pt>
                <c:pt idx="57875">
                  <c:v>0.96738327000000002</c:v>
                </c:pt>
                <c:pt idx="57876">
                  <c:v>0.99647779999999997</c:v>
                </c:pt>
                <c:pt idx="57877">
                  <c:v>0.99523806999999997</c:v>
                </c:pt>
                <c:pt idx="57878">
                  <c:v>1.0002944</c:v>
                </c:pt>
                <c:pt idx="57879">
                  <c:v>0.98836860000000004</c:v>
                </c:pt>
                <c:pt idx="57880">
                  <c:v>1.0006617</c:v>
                </c:pt>
                <c:pt idx="57881">
                  <c:v>0.99974830000000003</c:v>
                </c:pt>
                <c:pt idx="57882">
                  <c:v>0.99830149999999995</c:v>
                </c:pt>
                <c:pt idx="57883">
                  <c:v>0.99954580000000004</c:v>
                </c:pt>
                <c:pt idx="57884">
                  <c:v>1.0007279</c:v>
                </c:pt>
                <c:pt idx="57885">
                  <c:v>1.0001842999999999</c:v>
                </c:pt>
                <c:pt idx="57886">
                  <c:v>0.98894059999999995</c:v>
                </c:pt>
                <c:pt idx="57887">
                  <c:v>0.99829835</c:v>
                </c:pt>
                <c:pt idx="57888">
                  <c:v>0.95347254999999997</c:v>
                </c:pt>
                <c:pt idx="57889">
                  <c:v>1.0030397</c:v>
                </c:pt>
                <c:pt idx="57890">
                  <c:v>1.0002139999999999</c:v>
                </c:pt>
                <c:pt idx="57891">
                  <c:v>0.96740203999999996</c:v>
                </c:pt>
                <c:pt idx="57892">
                  <c:v>1.0013312000000001</c:v>
                </c:pt>
                <c:pt idx="57893">
                  <c:v>0.89601874000000004</c:v>
                </c:pt>
                <c:pt idx="57894">
                  <c:v>1.0007709</c:v>
                </c:pt>
                <c:pt idx="57895">
                  <c:v>0.98596494999999995</c:v>
                </c:pt>
                <c:pt idx="57896">
                  <c:v>0.99777126000000005</c:v>
                </c:pt>
                <c:pt idx="57897">
                  <c:v>0.99103070000000004</c:v>
                </c:pt>
                <c:pt idx="57898">
                  <c:v>0.95094619999999996</c:v>
                </c:pt>
                <c:pt idx="57899">
                  <c:v>0.96928130000000001</c:v>
                </c:pt>
                <c:pt idx="57900">
                  <c:v>0.99889680000000003</c:v>
                </c:pt>
                <c:pt idx="57901">
                  <c:v>0.96946980000000005</c:v>
                </c:pt>
                <c:pt idx="57902">
                  <c:v>0.99523324000000002</c:v>
                </c:pt>
                <c:pt idx="57903">
                  <c:v>0.99164399999999997</c:v>
                </c:pt>
                <c:pt idx="57904">
                  <c:v>0.99955249999999995</c:v>
                </c:pt>
                <c:pt idx="57905">
                  <c:v>1.0005908999999999</c:v>
                </c:pt>
                <c:pt idx="57906">
                  <c:v>0.9949036</c:v>
                </c:pt>
                <c:pt idx="57907">
                  <c:v>0.99670619999999999</c:v>
                </c:pt>
                <c:pt idx="57908">
                  <c:v>0.99750965999999996</c:v>
                </c:pt>
                <c:pt idx="57909">
                  <c:v>0.98268884000000001</c:v>
                </c:pt>
                <c:pt idx="57910">
                  <c:v>0.99963175999999998</c:v>
                </c:pt>
                <c:pt idx="57911">
                  <c:v>0.99718629999999997</c:v>
                </c:pt>
                <c:pt idx="57912">
                  <c:v>0.98635846000000005</c:v>
                </c:pt>
                <c:pt idx="57913">
                  <c:v>0.99801340000000005</c:v>
                </c:pt>
                <c:pt idx="57914">
                  <c:v>0.98695869999999997</c:v>
                </c:pt>
                <c:pt idx="57915">
                  <c:v>0.9969325</c:v>
                </c:pt>
                <c:pt idx="57916">
                  <c:v>0.99950844000000005</c:v>
                </c:pt>
                <c:pt idx="57917">
                  <c:v>0.99986905000000004</c:v>
                </c:pt>
                <c:pt idx="57918">
                  <c:v>0.99516519999999997</c:v>
                </c:pt>
                <c:pt idx="57919">
                  <c:v>0.98941433000000001</c:v>
                </c:pt>
                <c:pt idx="57920">
                  <c:v>0.96999840000000004</c:v>
                </c:pt>
                <c:pt idx="57921">
                  <c:v>0.99339639999999996</c:v>
                </c:pt>
                <c:pt idx="57922">
                  <c:v>0.96652305000000005</c:v>
                </c:pt>
                <c:pt idx="57923">
                  <c:v>0.94574886999999996</c:v>
                </c:pt>
                <c:pt idx="57924">
                  <c:v>0.97790089999999996</c:v>
                </c:pt>
                <c:pt idx="57925">
                  <c:v>0.998444</c:v>
                </c:pt>
                <c:pt idx="57926">
                  <c:v>0.99203103999999998</c:v>
                </c:pt>
                <c:pt idx="57927">
                  <c:v>0.99100109999999997</c:v>
                </c:pt>
                <c:pt idx="57928">
                  <c:v>0.98403010000000002</c:v>
                </c:pt>
                <c:pt idx="57929">
                  <c:v>1.0006242000000001</c:v>
                </c:pt>
                <c:pt idx="57930">
                  <c:v>1.0005853</c:v>
                </c:pt>
                <c:pt idx="57931">
                  <c:v>0.99397104999999997</c:v>
                </c:pt>
                <c:pt idx="57932">
                  <c:v>0.95917079999999999</c:v>
                </c:pt>
                <c:pt idx="57933">
                  <c:v>0.99921346</c:v>
                </c:pt>
                <c:pt idx="57934">
                  <c:v>0.99839670000000003</c:v>
                </c:pt>
                <c:pt idx="57935">
                  <c:v>0.99806490000000003</c:v>
                </c:pt>
                <c:pt idx="57936">
                  <c:v>0.99515330000000002</c:v>
                </c:pt>
                <c:pt idx="57937">
                  <c:v>0.99040170000000005</c:v>
                </c:pt>
                <c:pt idx="57938">
                  <c:v>1.0002078999999999</c:v>
                </c:pt>
                <c:pt idx="57939">
                  <c:v>0.91369825999999998</c:v>
                </c:pt>
                <c:pt idx="57940">
                  <c:v>0.99510469999999995</c:v>
                </c:pt>
                <c:pt idx="57941">
                  <c:v>0.99137664000000003</c:v>
                </c:pt>
                <c:pt idx="57942">
                  <c:v>0.93383265000000004</c:v>
                </c:pt>
                <c:pt idx="57943">
                  <c:v>0.99964034999999996</c:v>
                </c:pt>
                <c:pt idx="57944">
                  <c:v>1.0010760999999999</c:v>
                </c:pt>
                <c:pt idx="57945">
                  <c:v>1.0018064</c:v>
                </c:pt>
                <c:pt idx="57946">
                  <c:v>1.0016822999999999</c:v>
                </c:pt>
                <c:pt idx="57947">
                  <c:v>0.99982130000000002</c:v>
                </c:pt>
                <c:pt idx="57948">
                  <c:v>0.99969816</c:v>
                </c:pt>
                <c:pt idx="57949">
                  <c:v>0.99830383</c:v>
                </c:pt>
                <c:pt idx="57950">
                  <c:v>1.0008789</c:v>
                </c:pt>
                <c:pt idx="57951">
                  <c:v>1.0033320999999999</c:v>
                </c:pt>
                <c:pt idx="57952">
                  <c:v>0.9988688</c:v>
                </c:pt>
                <c:pt idx="57953">
                  <c:v>0.98944639999999995</c:v>
                </c:pt>
                <c:pt idx="57954">
                  <c:v>1.0001941999999999</c:v>
                </c:pt>
                <c:pt idx="57955">
                  <c:v>0.97831756000000003</c:v>
                </c:pt>
                <c:pt idx="57956">
                  <c:v>0.99527012999999998</c:v>
                </c:pt>
                <c:pt idx="57957">
                  <c:v>0.99690663999999996</c:v>
                </c:pt>
                <c:pt idx="57958">
                  <c:v>0.99785184999999998</c:v>
                </c:pt>
                <c:pt idx="57959">
                  <c:v>1.0003979999999999</c:v>
                </c:pt>
                <c:pt idx="57960">
                  <c:v>1.0002477999999999</c:v>
                </c:pt>
                <c:pt idx="57961">
                  <c:v>0.99989090000000003</c:v>
                </c:pt>
                <c:pt idx="57962">
                  <c:v>0.99675769999999997</c:v>
                </c:pt>
                <c:pt idx="57963">
                  <c:v>1.0004522</c:v>
                </c:pt>
                <c:pt idx="57964">
                  <c:v>0.99819139999999995</c:v>
                </c:pt>
                <c:pt idx="57965">
                  <c:v>0.99501972999999999</c:v>
                </c:pt>
                <c:pt idx="57966">
                  <c:v>0.99511959999999999</c:v>
                </c:pt>
                <c:pt idx="57967">
                  <c:v>1.0009041000000001</c:v>
                </c:pt>
                <c:pt idx="57968">
                  <c:v>0.99372506000000005</c:v>
                </c:pt>
                <c:pt idx="57969">
                  <c:v>0.9987798</c:v>
                </c:pt>
                <c:pt idx="57970">
                  <c:v>0.97825629999999997</c:v>
                </c:pt>
                <c:pt idx="57971">
                  <c:v>0.99360066999999996</c:v>
                </c:pt>
                <c:pt idx="57972">
                  <c:v>0.99500350000000004</c:v>
                </c:pt>
                <c:pt idx="57973">
                  <c:v>0.99963175999999998</c:v>
                </c:pt>
                <c:pt idx="57974">
                  <c:v>1.0010570999999999</c:v>
                </c:pt>
                <c:pt idx="57975">
                  <c:v>0.95350014999999999</c:v>
                </c:pt>
                <c:pt idx="57976">
                  <c:v>0.99272879999999997</c:v>
                </c:pt>
                <c:pt idx="57977">
                  <c:v>0.99032693999999999</c:v>
                </c:pt>
                <c:pt idx="57978">
                  <c:v>1.0001165999999999</c:v>
                </c:pt>
                <c:pt idx="57979">
                  <c:v>0.99892442999999997</c:v>
                </c:pt>
                <c:pt idx="57980">
                  <c:v>0.98254465999999996</c:v>
                </c:pt>
                <c:pt idx="57981">
                  <c:v>1.0006242999999999</c:v>
                </c:pt>
                <c:pt idx="57982">
                  <c:v>0.99841409999999997</c:v>
                </c:pt>
                <c:pt idx="57983">
                  <c:v>0.97822149999999997</c:v>
                </c:pt>
                <c:pt idx="57984">
                  <c:v>0.97805445999999996</c:v>
                </c:pt>
                <c:pt idx="57985">
                  <c:v>0.99630236999999999</c:v>
                </c:pt>
                <c:pt idx="57986">
                  <c:v>0.99907950000000001</c:v>
                </c:pt>
                <c:pt idx="57987">
                  <c:v>0.98728700000000003</c:v>
                </c:pt>
                <c:pt idx="57988">
                  <c:v>0.99908673999999997</c:v>
                </c:pt>
                <c:pt idx="57989">
                  <c:v>0.88289490000000004</c:v>
                </c:pt>
                <c:pt idx="57990">
                  <c:v>1.0014193</c:v>
                </c:pt>
                <c:pt idx="57991">
                  <c:v>0.99977815000000003</c:v>
                </c:pt>
                <c:pt idx="57992">
                  <c:v>0.99866253000000005</c:v>
                </c:pt>
                <c:pt idx="57993">
                  <c:v>1.0011327999999999</c:v>
                </c:pt>
                <c:pt idx="57994">
                  <c:v>0.98974704999999996</c:v>
                </c:pt>
                <c:pt idx="57995">
                  <c:v>0.99973619999999996</c:v>
                </c:pt>
                <c:pt idx="57996">
                  <c:v>0.99921199999999999</c:v>
                </c:pt>
                <c:pt idx="57997">
                  <c:v>0.99631166000000004</c:v>
                </c:pt>
                <c:pt idx="57998">
                  <c:v>0.98923737</c:v>
                </c:pt>
                <c:pt idx="57999">
                  <c:v>0.98864764000000005</c:v>
                </c:pt>
                <c:pt idx="58000">
                  <c:v>0.99972360000000005</c:v>
                </c:pt>
                <c:pt idx="58001">
                  <c:v>1.0021370999999999</c:v>
                </c:pt>
                <c:pt idx="58002">
                  <c:v>0.99890566000000003</c:v>
                </c:pt>
                <c:pt idx="58003">
                  <c:v>0.99059116999999997</c:v>
                </c:pt>
                <c:pt idx="58004">
                  <c:v>0.99917524999999996</c:v>
                </c:pt>
                <c:pt idx="58005">
                  <c:v>0.97228634000000003</c:v>
                </c:pt>
                <c:pt idx="58006">
                  <c:v>0.96227099999999999</c:v>
                </c:pt>
                <c:pt idx="58007">
                  <c:v>0.99280159999999995</c:v>
                </c:pt>
                <c:pt idx="58008">
                  <c:v>1.0009060000000001</c:v>
                </c:pt>
                <c:pt idx="58009">
                  <c:v>0.99911720000000004</c:v>
                </c:pt>
                <c:pt idx="58010">
                  <c:v>0.99450510000000003</c:v>
                </c:pt>
                <c:pt idx="58011">
                  <c:v>0.99017259999999996</c:v>
                </c:pt>
                <c:pt idx="58012">
                  <c:v>1.0006714999999999</c:v>
                </c:pt>
                <c:pt idx="58013">
                  <c:v>0.99733983999999998</c:v>
                </c:pt>
                <c:pt idx="58014">
                  <c:v>0.98074139999999999</c:v>
                </c:pt>
                <c:pt idx="58015">
                  <c:v>0.98424279999999997</c:v>
                </c:pt>
                <c:pt idx="58016">
                  <c:v>0.99997294000000003</c:v>
                </c:pt>
                <c:pt idx="58017">
                  <c:v>0.99973803999999999</c:v>
                </c:pt>
                <c:pt idx="58018">
                  <c:v>0.99687230000000004</c:v>
                </c:pt>
                <c:pt idx="58019">
                  <c:v>0.98964213999999995</c:v>
                </c:pt>
                <c:pt idx="58020">
                  <c:v>0.97775626000000004</c:v>
                </c:pt>
                <c:pt idx="58021">
                  <c:v>0.99833669999999997</c:v>
                </c:pt>
                <c:pt idx="58022">
                  <c:v>0.97085564999999996</c:v>
                </c:pt>
                <c:pt idx="58023">
                  <c:v>1.0026550000000001</c:v>
                </c:pt>
                <c:pt idx="58024">
                  <c:v>0.99528950000000005</c:v>
                </c:pt>
                <c:pt idx="58025">
                  <c:v>0.97458460000000002</c:v>
                </c:pt>
                <c:pt idx="58026">
                  <c:v>0.98486019999999996</c:v>
                </c:pt>
                <c:pt idx="58027">
                  <c:v>0.99943565999999995</c:v>
                </c:pt>
                <c:pt idx="58028">
                  <c:v>0.99689510000000003</c:v>
                </c:pt>
                <c:pt idx="58029">
                  <c:v>0.96397316</c:v>
                </c:pt>
                <c:pt idx="58030">
                  <c:v>0.98214259999999998</c:v>
                </c:pt>
                <c:pt idx="58031">
                  <c:v>1.0018615</c:v>
                </c:pt>
                <c:pt idx="58032">
                  <c:v>0.94780220000000004</c:v>
                </c:pt>
                <c:pt idx="58033">
                  <c:v>0.99163849999999998</c:v>
                </c:pt>
                <c:pt idx="58034">
                  <c:v>1.0003599000000001</c:v>
                </c:pt>
                <c:pt idx="58035">
                  <c:v>0.98215830000000004</c:v>
                </c:pt>
                <c:pt idx="58036">
                  <c:v>1.0001279000000001</c:v>
                </c:pt>
                <c:pt idx="58037">
                  <c:v>0.99688876000000004</c:v>
                </c:pt>
                <c:pt idx="58038">
                  <c:v>0.99926020000000004</c:v>
                </c:pt>
                <c:pt idx="58039">
                  <c:v>0.99470603000000002</c:v>
                </c:pt>
                <c:pt idx="58040">
                  <c:v>1.0012635999999999</c:v>
                </c:pt>
                <c:pt idx="58041">
                  <c:v>0.99805239999999995</c:v>
                </c:pt>
                <c:pt idx="58042">
                  <c:v>0.99752589999999997</c:v>
                </c:pt>
                <c:pt idx="58043">
                  <c:v>0.99446760000000001</c:v>
                </c:pt>
                <c:pt idx="58044">
                  <c:v>1.0000023</c:v>
                </c:pt>
                <c:pt idx="58045">
                  <c:v>0.99682146000000005</c:v>
                </c:pt>
                <c:pt idx="58046">
                  <c:v>1.0003877999999999</c:v>
                </c:pt>
                <c:pt idx="58047">
                  <c:v>1.0004040999999999</c:v>
                </c:pt>
                <c:pt idx="58048">
                  <c:v>0.99313410000000002</c:v>
                </c:pt>
                <c:pt idx="58049">
                  <c:v>0.99194800000000005</c:v>
                </c:pt>
                <c:pt idx="58050">
                  <c:v>1.001088</c:v>
                </c:pt>
                <c:pt idx="58051">
                  <c:v>0.99829389999999996</c:v>
                </c:pt>
                <c:pt idx="58052">
                  <c:v>1.0010108</c:v>
                </c:pt>
                <c:pt idx="58053">
                  <c:v>0.99889499999999998</c:v>
                </c:pt>
                <c:pt idx="58054">
                  <c:v>1.0006299999999999</c:v>
                </c:pt>
                <c:pt idx="58055">
                  <c:v>0.98280429999999996</c:v>
                </c:pt>
                <c:pt idx="58056">
                  <c:v>0.99558276000000001</c:v>
                </c:pt>
                <c:pt idx="58057">
                  <c:v>1.0005264</c:v>
                </c:pt>
                <c:pt idx="58058">
                  <c:v>1.000305</c:v>
                </c:pt>
                <c:pt idx="58059">
                  <c:v>0.99982435000000003</c:v>
                </c:pt>
                <c:pt idx="58060">
                  <c:v>0.99717045000000004</c:v>
                </c:pt>
                <c:pt idx="58061">
                  <c:v>1.0010717</c:v>
                </c:pt>
                <c:pt idx="58062">
                  <c:v>0.99749840000000001</c:v>
                </c:pt>
                <c:pt idx="58063">
                  <c:v>0.98522600000000005</c:v>
                </c:pt>
                <c:pt idx="58064">
                  <c:v>1.0001910000000001</c:v>
                </c:pt>
                <c:pt idx="58065">
                  <c:v>0.99828863000000001</c:v>
                </c:pt>
                <c:pt idx="58066">
                  <c:v>0.97302880000000003</c:v>
                </c:pt>
                <c:pt idx="58067">
                  <c:v>0.99947330000000001</c:v>
                </c:pt>
                <c:pt idx="58068">
                  <c:v>0.99102235000000005</c:v>
                </c:pt>
                <c:pt idx="58069">
                  <c:v>0.94334260000000003</c:v>
                </c:pt>
                <c:pt idx="58070">
                  <c:v>1.0012547000000001</c:v>
                </c:pt>
                <c:pt idx="58071">
                  <c:v>0.99980325000000003</c:v>
                </c:pt>
                <c:pt idx="58072">
                  <c:v>0.96899897000000002</c:v>
                </c:pt>
                <c:pt idx="58073">
                  <c:v>0.98461306000000004</c:v>
                </c:pt>
                <c:pt idx="58074">
                  <c:v>1.0022092</c:v>
                </c:pt>
                <c:pt idx="58075">
                  <c:v>0.99409749999999997</c:v>
                </c:pt>
                <c:pt idx="58076">
                  <c:v>1.003474</c:v>
                </c:pt>
                <c:pt idx="58077">
                  <c:v>0.99848676000000003</c:v>
                </c:pt>
                <c:pt idx="58078">
                  <c:v>0.99934166999999996</c:v>
                </c:pt>
                <c:pt idx="58079">
                  <c:v>0.98086019999999996</c:v>
                </c:pt>
                <c:pt idx="58080">
                  <c:v>0.98565369999999997</c:v>
                </c:pt>
                <c:pt idx="58081">
                  <c:v>0.97321959999999996</c:v>
                </c:pt>
                <c:pt idx="58082">
                  <c:v>0.99801797000000003</c:v>
                </c:pt>
                <c:pt idx="58083">
                  <c:v>0.99801850000000003</c:v>
                </c:pt>
                <c:pt idx="58084">
                  <c:v>0.99632834999999997</c:v>
                </c:pt>
                <c:pt idx="58085">
                  <c:v>0.99814840000000005</c:v>
                </c:pt>
                <c:pt idx="58086">
                  <c:v>0.99983509999999998</c:v>
                </c:pt>
                <c:pt idx="58087">
                  <c:v>0.99892479999999995</c:v>
                </c:pt>
                <c:pt idx="58088">
                  <c:v>0.99117549999999999</c:v>
                </c:pt>
                <c:pt idx="58089">
                  <c:v>0.98847499999999999</c:v>
                </c:pt>
                <c:pt idx="58090">
                  <c:v>0.99981509999999996</c:v>
                </c:pt>
                <c:pt idx="58091">
                  <c:v>0.99303759999999996</c:v>
                </c:pt>
                <c:pt idx="58092">
                  <c:v>0.97795149999999997</c:v>
                </c:pt>
                <c:pt idx="58093">
                  <c:v>0.98231024</c:v>
                </c:pt>
                <c:pt idx="58094">
                  <c:v>0.99966544000000002</c:v>
                </c:pt>
                <c:pt idx="58095">
                  <c:v>0.99370020000000003</c:v>
                </c:pt>
                <c:pt idx="58096">
                  <c:v>0.95786709999999997</c:v>
                </c:pt>
                <c:pt idx="58097">
                  <c:v>1.0015860999999999</c:v>
                </c:pt>
                <c:pt idx="58098">
                  <c:v>0.99791300000000005</c:v>
                </c:pt>
                <c:pt idx="58099">
                  <c:v>0.97372199999999998</c:v>
                </c:pt>
                <c:pt idx="58100">
                  <c:v>0.9925484</c:v>
                </c:pt>
                <c:pt idx="58101">
                  <c:v>0.98098189999999996</c:v>
                </c:pt>
                <c:pt idx="58102">
                  <c:v>1.0036906999999999</c:v>
                </c:pt>
                <c:pt idx="58103">
                  <c:v>0.98946106</c:v>
                </c:pt>
                <c:pt idx="58104">
                  <c:v>0.98927489999999996</c:v>
                </c:pt>
                <c:pt idx="58105">
                  <c:v>1.0012951999999999</c:v>
                </c:pt>
                <c:pt idx="58106">
                  <c:v>1.0020635</c:v>
                </c:pt>
                <c:pt idx="58107">
                  <c:v>0.96308329999999998</c:v>
                </c:pt>
                <c:pt idx="58108">
                  <c:v>0.95131650000000001</c:v>
                </c:pt>
                <c:pt idx="58109">
                  <c:v>0.99961109999999997</c:v>
                </c:pt>
                <c:pt idx="58110">
                  <c:v>0.99976310000000002</c:v>
                </c:pt>
                <c:pt idx="58111">
                  <c:v>0.99823689999999998</c:v>
                </c:pt>
                <c:pt idx="58112">
                  <c:v>0.99775480000000005</c:v>
                </c:pt>
                <c:pt idx="58113">
                  <c:v>1.0005207</c:v>
                </c:pt>
                <c:pt idx="58114">
                  <c:v>1.0006564</c:v>
                </c:pt>
                <c:pt idx="58115">
                  <c:v>0.99036150000000001</c:v>
                </c:pt>
                <c:pt idx="58116">
                  <c:v>0.98552150000000005</c:v>
                </c:pt>
                <c:pt idx="58117">
                  <c:v>0.99984099999999998</c:v>
                </c:pt>
                <c:pt idx="58118">
                  <c:v>0.99295650000000002</c:v>
                </c:pt>
                <c:pt idx="58119">
                  <c:v>1.0018615</c:v>
                </c:pt>
                <c:pt idx="58120">
                  <c:v>0.99992579999999998</c:v>
                </c:pt>
                <c:pt idx="58121">
                  <c:v>1.0000784</c:v>
                </c:pt>
                <c:pt idx="58122">
                  <c:v>0.98798269999999999</c:v>
                </c:pt>
                <c:pt idx="58123">
                  <c:v>0.99936369999999997</c:v>
                </c:pt>
                <c:pt idx="58124">
                  <c:v>1.0022298000000001</c:v>
                </c:pt>
                <c:pt idx="58125">
                  <c:v>0.99293730000000002</c:v>
                </c:pt>
                <c:pt idx="58126">
                  <c:v>0.95896729999999997</c:v>
                </c:pt>
                <c:pt idx="58127">
                  <c:v>1.0015350000000001</c:v>
                </c:pt>
                <c:pt idx="58128">
                  <c:v>0.99773849999999997</c:v>
                </c:pt>
                <c:pt idx="58129">
                  <c:v>1.0012846</c:v>
                </c:pt>
                <c:pt idx="58130">
                  <c:v>0.98903890000000005</c:v>
                </c:pt>
                <c:pt idx="58131">
                  <c:v>0.99886215</c:v>
                </c:pt>
                <c:pt idx="58132">
                  <c:v>0.99494994000000003</c:v>
                </c:pt>
                <c:pt idx="58133">
                  <c:v>0.99824049999999998</c:v>
                </c:pt>
                <c:pt idx="58134">
                  <c:v>1.0002574</c:v>
                </c:pt>
                <c:pt idx="58135">
                  <c:v>0.99313074000000001</c:v>
                </c:pt>
                <c:pt idx="58136">
                  <c:v>1.0004686</c:v>
                </c:pt>
                <c:pt idx="58137">
                  <c:v>0.9816916</c:v>
                </c:pt>
                <c:pt idx="58138">
                  <c:v>0.97710912999999999</c:v>
                </c:pt>
                <c:pt idx="58139">
                  <c:v>0.96574086000000003</c:v>
                </c:pt>
                <c:pt idx="58140">
                  <c:v>0.99584150000000005</c:v>
                </c:pt>
                <c:pt idx="58141">
                  <c:v>0.99776434999999997</c:v>
                </c:pt>
                <c:pt idx="58142">
                  <c:v>0.99977749999999999</c:v>
                </c:pt>
                <c:pt idx="58143">
                  <c:v>1.0007709</c:v>
                </c:pt>
                <c:pt idx="58144">
                  <c:v>0.98886775999999998</c:v>
                </c:pt>
                <c:pt idx="58145">
                  <c:v>1.0014561</c:v>
                </c:pt>
                <c:pt idx="58146">
                  <c:v>0.96590304000000005</c:v>
                </c:pt>
                <c:pt idx="58147">
                  <c:v>0.9910622</c:v>
                </c:pt>
                <c:pt idx="58148">
                  <c:v>0.98510695000000004</c:v>
                </c:pt>
                <c:pt idx="58149">
                  <c:v>0.99897884999999997</c:v>
                </c:pt>
                <c:pt idx="58150">
                  <c:v>0.99954160000000003</c:v>
                </c:pt>
                <c:pt idx="58151">
                  <c:v>0.98471059999999999</c:v>
                </c:pt>
                <c:pt idx="58152">
                  <c:v>0.99968590000000002</c:v>
                </c:pt>
                <c:pt idx="58153">
                  <c:v>0.99430335000000003</c:v>
                </c:pt>
                <c:pt idx="58154">
                  <c:v>1.0004076</c:v>
                </c:pt>
                <c:pt idx="58155">
                  <c:v>1.000013</c:v>
                </c:pt>
                <c:pt idx="58156">
                  <c:v>1.0001842999999999</c:v>
                </c:pt>
                <c:pt idx="58157">
                  <c:v>0.98517909999999997</c:v>
                </c:pt>
                <c:pt idx="58158">
                  <c:v>0.92711140000000003</c:v>
                </c:pt>
                <c:pt idx="58159">
                  <c:v>0.99734409999999996</c:v>
                </c:pt>
                <c:pt idx="58160">
                  <c:v>1.0030473</c:v>
                </c:pt>
                <c:pt idx="58161">
                  <c:v>0.99253150000000001</c:v>
                </c:pt>
                <c:pt idx="58162">
                  <c:v>0.99497979999999997</c:v>
                </c:pt>
                <c:pt idx="58163">
                  <c:v>0.99690294000000002</c:v>
                </c:pt>
                <c:pt idx="58164">
                  <c:v>0.98660289999999995</c:v>
                </c:pt>
                <c:pt idx="58165">
                  <c:v>0.99854699999999996</c:v>
                </c:pt>
                <c:pt idx="58166">
                  <c:v>0.98499320000000001</c:v>
                </c:pt>
                <c:pt idx="58167">
                  <c:v>0.97134869999999995</c:v>
                </c:pt>
                <c:pt idx="58168">
                  <c:v>0.99253639999999999</c:v>
                </c:pt>
                <c:pt idx="58169">
                  <c:v>0.99594110000000002</c:v>
                </c:pt>
                <c:pt idx="58170">
                  <c:v>0.98253690000000005</c:v>
                </c:pt>
                <c:pt idx="58171">
                  <c:v>0.98122876999999997</c:v>
                </c:pt>
                <c:pt idx="58172">
                  <c:v>1.0015824</c:v>
                </c:pt>
                <c:pt idx="58173">
                  <c:v>0.96974450000000001</c:v>
                </c:pt>
                <c:pt idx="58174">
                  <c:v>0.9994094</c:v>
                </c:pt>
                <c:pt idx="58175">
                  <c:v>0.97955250000000005</c:v>
                </c:pt>
                <c:pt idx="58176">
                  <c:v>0.97721369999999996</c:v>
                </c:pt>
                <c:pt idx="58177">
                  <c:v>0.9966585</c:v>
                </c:pt>
                <c:pt idx="58178">
                  <c:v>0.98461973999999997</c:v>
                </c:pt>
                <c:pt idx="58179">
                  <c:v>0.99807060000000003</c:v>
                </c:pt>
                <c:pt idx="58180">
                  <c:v>0.94469550000000002</c:v>
                </c:pt>
                <c:pt idx="58181">
                  <c:v>1.0055292</c:v>
                </c:pt>
                <c:pt idx="58182">
                  <c:v>0.99995880000000004</c:v>
                </c:pt>
                <c:pt idx="58183">
                  <c:v>0.96728336999999998</c:v>
                </c:pt>
                <c:pt idx="58184">
                  <c:v>1.0010171999999999</c:v>
                </c:pt>
                <c:pt idx="58185">
                  <c:v>0.99992709999999996</c:v>
                </c:pt>
                <c:pt idx="58186">
                  <c:v>0.96457979999999999</c:v>
                </c:pt>
                <c:pt idx="58187">
                  <c:v>0.95744070000000003</c:v>
                </c:pt>
                <c:pt idx="58188">
                  <c:v>1.0010948</c:v>
                </c:pt>
                <c:pt idx="58189">
                  <c:v>1.0036910999999999</c:v>
                </c:pt>
                <c:pt idx="58190">
                  <c:v>1.0005008</c:v>
                </c:pt>
                <c:pt idx="58191">
                  <c:v>0.99582720000000002</c:v>
                </c:pt>
                <c:pt idx="58192">
                  <c:v>0.99759200000000003</c:v>
                </c:pt>
                <c:pt idx="58193">
                  <c:v>1.0026349000000001</c:v>
                </c:pt>
                <c:pt idx="58194">
                  <c:v>1.0007244</c:v>
                </c:pt>
                <c:pt idx="58195">
                  <c:v>1.0000785999999999</c:v>
                </c:pt>
                <c:pt idx="58196">
                  <c:v>1.0032426000000001</c:v>
                </c:pt>
                <c:pt idx="58197">
                  <c:v>0.98829750000000005</c:v>
                </c:pt>
                <c:pt idx="58198">
                  <c:v>0.98259730000000001</c:v>
                </c:pt>
                <c:pt idx="58199">
                  <c:v>0.99688876000000004</c:v>
                </c:pt>
                <c:pt idx="58200">
                  <c:v>0.99943393000000003</c:v>
                </c:pt>
                <c:pt idx="58201">
                  <c:v>1.0000069</c:v>
                </c:pt>
                <c:pt idx="58202">
                  <c:v>1.0004999999999999</c:v>
                </c:pt>
                <c:pt idx="58203">
                  <c:v>1.0002546000000001</c:v>
                </c:pt>
                <c:pt idx="58204">
                  <c:v>0.99922734000000002</c:v>
                </c:pt>
                <c:pt idx="58205">
                  <c:v>0.98874640000000003</c:v>
                </c:pt>
                <c:pt idx="58206">
                  <c:v>0.98586940000000001</c:v>
                </c:pt>
                <c:pt idx="58207">
                  <c:v>0.98966025999999996</c:v>
                </c:pt>
                <c:pt idx="58208">
                  <c:v>0.99599135000000005</c:v>
                </c:pt>
                <c:pt idx="58209">
                  <c:v>0.98481463999999996</c:v>
                </c:pt>
                <c:pt idx="58210">
                  <c:v>1.0016506999999999</c:v>
                </c:pt>
                <c:pt idx="58211">
                  <c:v>1.0002016</c:v>
                </c:pt>
                <c:pt idx="58212">
                  <c:v>0.99468714000000003</c:v>
                </c:pt>
                <c:pt idx="58213">
                  <c:v>1.0018578</c:v>
                </c:pt>
                <c:pt idx="58214">
                  <c:v>1.0000875</c:v>
                </c:pt>
                <c:pt idx="58215">
                  <c:v>1</c:v>
                </c:pt>
                <c:pt idx="58216">
                  <c:v>0.99453974000000001</c:v>
                </c:pt>
                <c:pt idx="58217">
                  <c:v>0.99047359999999995</c:v>
                </c:pt>
                <c:pt idx="58218">
                  <c:v>0.99787320000000002</c:v>
                </c:pt>
                <c:pt idx="58219">
                  <c:v>0.9999941</c:v>
                </c:pt>
                <c:pt idx="58220">
                  <c:v>0.9999709</c:v>
                </c:pt>
                <c:pt idx="58221">
                  <c:v>0.96642642999999995</c:v>
                </c:pt>
                <c:pt idx="58222">
                  <c:v>0.9979268</c:v>
                </c:pt>
                <c:pt idx="58223">
                  <c:v>0.96955599999999997</c:v>
                </c:pt>
                <c:pt idx="58224">
                  <c:v>0.96688724000000004</c:v>
                </c:pt>
                <c:pt idx="58225">
                  <c:v>1.0012093</c:v>
                </c:pt>
                <c:pt idx="58226">
                  <c:v>0.99121784999999996</c:v>
                </c:pt>
                <c:pt idx="58227">
                  <c:v>0.99307670000000003</c:v>
                </c:pt>
                <c:pt idx="58228">
                  <c:v>0.95989466000000001</c:v>
                </c:pt>
                <c:pt idx="58229">
                  <c:v>1.0031964</c:v>
                </c:pt>
                <c:pt idx="58230">
                  <c:v>1.0043728000000001</c:v>
                </c:pt>
                <c:pt idx="58231">
                  <c:v>1.0009385</c:v>
                </c:pt>
                <c:pt idx="58232">
                  <c:v>0.98884649999999996</c:v>
                </c:pt>
                <c:pt idx="58233">
                  <c:v>1.0018518000000001</c:v>
                </c:pt>
                <c:pt idx="58234">
                  <c:v>0.98006899999999997</c:v>
                </c:pt>
                <c:pt idx="58235">
                  <c:v>0.98024935000000002</c:v>
                </c:pt>
                <c:pt idx="58236">
                  <c:v>0.9959827</c:v>
                </c:pt>
                <c:pt idx="58237">
                  <c:v>0.95636505000000005</c:v>
                </c:pt>
                <c:pt idx="58238">
                  <c:v>0.99483067000000003</c:v>
                </c:pt>
                <c:pt idx="58239">
                  <c:v>1.0012338999999999</c:v>
                </c:pt>
                <c:pt idx="58240">
                  <c:v>0.97407496000000005</c:v>
                </c:pt>
                <c:pt idx="58241">
                  <c:v>1.0002238000000001</c:v>
                </c:pt>
                <c:pt idx="58242">
                  <c:v>1.0003701</c:v>
                </c:pt>
                <c:pt idx="58243">
                  <c:v>0.99322779999999999</c:v>
                </c:pt>
                <c:pt idx="58244">
                  <c:v>0.99655329999999998</c:v>
                </c:pt>
                <c:pt idx="58245">
                  <c:v>0.99252324999999997</c:v>
                </c:pt>
                <c:pt idx="58246">
                  <c:v>0.98020494000000002</c:v>
                </c:pt>
                <c:pt idx="58247">
                  <c:v>0.99333333999999995</c:v>
                </c:pt>
                <c:pt idx="58248">
                  <c:v>0.99662189999999995</c:v>
                </c:pt>
                <c:pt idx="58249">
                  <c:v>0.98413530000000005</c:v>
                </c:pt>
                <c:pt idx="58250">
                  <c:v>0.99279329999999999</c:v>
                </c:pt>
                <c:pt idx="58251">
                  <c:v>0.98347289999999998</c:v>
                </c:pt>
                <c:pt idx="58252">
                  <c:v>1.0006489000000001</c:v>
                </c:pt>
                <c:pt idx="58253">
                  <c:v>0.99750779999999994</c:v>
                </c:pt>
                <c:pt idx="58254">
                  <c:v>1.0009916999999999</c:v>
                </c:pt>
                <c:pt idx="58255">
                  <c:v>0.9999709</c:v>
                </c:pt>
                <c:pt idx="58256">
                  <c:v>0.99680877000000001</c:v>
                </c:pt>
                <c:pt idx="58257">
                  <c:v>1.0002469</c:v>
                </c:pt>
                <c:pt idx="58258">
                  <c:v>0.99175053999999996</c:v>
                </c:pt>
                <c:pt idx="58259">
                  <c:v>0.99374890000000005</c:v>
                </c:pt>
                <c:pt idx="58260">
                  <c:v>0.99880873999999997</c:v>
                </c:pt>
                <c:pt idx="58261">
                  <c:v>0.99840680000000004</c:v>
                </c:pt>
                <c:pt idx="58262">
                  <c:v>0.99487232999999997</c:v>
                </c:pt>
                <c:pt idx="58263">
                  <c:v>0.99875915000000004</c:v>
                </c:pt>
                <c:pt idx="58264">
                  <c:v>0.98624235000000005</c:v>
                </c:pt>
                <c:pt idx="58265">
                  <c:v>1.0005037000000001</c:v>
                </c:pt>
                <c:pt idx="58266">
                  <c:v>0.96123559999999997</c:v>
                </c:pt>
                <c:pt idx="58267">
                  <c:v>1.0023879</c:v>
                </c:pt>
                <c:pt idx="58268">
                  <c:v>0.99704839999999995</c:v>
                </c:pt>
                <c:pt idx="58269">
                  <c:v>1.0004076</c:v>
                </c:pt>
                <c:pt idx="58270">
                  <c:v>1.0001842999999999</c:v>
                </c:pt>
                <c:pt idx="58271">
                  <c:v>1.0002660000000001</c:v>
                </c:pt>
                <c:pt idx="58272">
                  <c:v>0.99793209999999999</c:v>
                </c:pt>
                <c:pt idx="58273">
                  <c:v>0.99178250000000001</c:v>
                </c:pt>
                <c:pt idx="58274">
                  <c:v>1.0006581999999999</c:v>
                </c:pt>
                <c:pt idx="58275">
                  <c:v>1.0011253</c:v>
                </c:pt>
                <c:pt idx="58276">
                  <c:v>1.0000921</c:v>
                </c:pt>
                <c:pt idx="58277">
                  <c:v>0.97798043000000001</c:v>
                </c:pt>
                <c:pt idx="58278">
                  <c:v>1.0002473999999999</c:v>
                </c:pt>
                <c:pt idx="58279">
                  <c:v>0.99719970000000002</c:v>
                </c:pt>
                <c:pt idx="58280">
                  <c:v>0.98998284000000003</c:v>
                </c:pt>
                <c:pt idx="58281">
                  <c:v>1.0029173</c:v>
                </c:pt>
                <c:pt idx="58282">
                  <c:v>1.0033730000000001</c:v>
                </c:pt>
                <c:pt idx="58283">
                  <c:v>0.98849916000000004</c:v>
                </c:pt>
                <c:pt idx="58284">
                  <c:v>0.99321585999999995</c:v>
                </c:pt>
                <c:pt idx="58285">
                  <c:v>1.0016254</c:v>
                </c:pt>
                <c:pt idx="58286">
                  <c:v>0.98742070000000004</c:v>
                </c:pt>
                <c:pt idx="58287">
                  <c:v>0.97644233999999996</c:v>
                </c:pt>
                <c:pt idx="58288">
                  <c:v>0.95939929999999995</c:v>
                </c:pt>
                <c:pt idx="58289">
                  <c:v>0.99443685999999998</c:v>
                </c:pt>
                <c:pt idx="58290">
                  <c:v>0.99194009999999999</c:v>
                </c:pt>
                <c:pt idx="58291">
                  <c:v>0.97778810000000005</c:v>
                </c:pt>
                <c:pt idx="58292">
                  <c:v>0.97336984000000004</c:v>
                </c:pt>
                <c:pt idx="58293">
                  <c:v>1.0018284</c:v>
                </c:pt>
                <c:pt idx="58294">
                  <c:v>0.99915319999999996</c:v>
                </c:pt>
                <c:pt idx="58295">
                  <c:v>1.0019057</c:v>
                </c:pt>
                <c:pt idx="58296">
                  <c:v>1.0003215999999999</c:v>
                </c:pt>
                <c:pt idx="58297">
                  <c:v>0.98950547</c:v>
                </c:pt>
                <c:pt idx="58298">
                  <c:v>0.99412524999999996</c:v>
                </c:pt>
                <c:pt idx="58299">
                  <c:v>1.0007309</c:v>
                </c:pt>
                <c:pt idx="58300">
                  <c:v>0.99905776999999996</c:v>
                </c:pt>
                <c:pt idx="58301">
                  <c:v>0.9607947</c:v>
                </c:pt>
                <c:pt idx="58302">
                  <c:v>0.99121535000000005</c:v>
                </c:pt>
                <c:pt idx="58303">
                  <c:v>1.0009218</c:v>
                </c:pt>
                <c:pt idx="58304">
                  <c:v>0.97283392999999996</c:v>
                </c:pt>
                <c:pt idx="58305">
                  <c:v>0.97013629999999995</c:v>
                </c:pt>
                <c:pt idx="58306">
                  <c:v>0.98624973999999999</c:v>
                </c:pt>
                <c:pt idx="58307">
                  <c:v>0.97946359999999999</c:v>
                </c:pt>
                <c:pt idx="58308">
                  <c:v>0.99770974999999995</c:v>
                </c:pt>
                <c:pt idx="58309">
                  <c:v>1.0034814000000001</c:v>
                </c:pt>
                <c:pt idx="58310">
                  <c:v>0.99787840000000005</c:v>
                </c:pt>
                <c:pt idx="58311">
                  <c:v>0.97169435000000004</c:v>
                </c:pt>
                <c:pt idx="58312">
                  <c:v>0.94085989999999997</c:v>
                </c:pt>
                <c:pt idx="58313">
                  <c:v>0.9935351</c:v>
                </c:pt>
                <c:pt idx="58314">
                  <c:v>0.98861295000000005</c:v>
                </c:pt>
                <c:pt idx="58315">
                  <c:v>0.99772709999999998</c:v>
                </c:pt>
                <c:pt idx="58316">
                  <c:v>1.0017533000000001</c:v>
                </c:pt>
                <c:pt idx="58317">
                  <c:v>0.99970079999999995</c:v>
                </c:pt>
                <c:pt idx="58318">
                  <c:v>1.0006751</c:v>
                </c:pt>
                <c:pt idx="58319">
                  <c:v>1.0019822</c:v>
                </c:pt>
                <c:pt idx="58320">
                  <c:v>0.99364160000000001</c:v>
                </c:pt>
                <c:pt idx="58321">
                  <c:v>0.98112790000000005</c:v>
                </c:pt>
                <c:pt idx="58322">
                  <c:v>1.0004090000000001</c:v>
                </c:pt>
                <c:pt idx="58323">
                  <c:v>0.95200439999999997</c:v>
                </c:pt>
                <c:pt idx="58324">
                  <c:v>0.97303899999999999</c:v>
                </c:pt>
                <c:pt idx="58325">
                  <c:v>1.0027360000000001</c:v>
                </c:pt>
                <c:pt idx="58326">
                  <c:v>0.99845360000000005</c:v>
                </c:pt>
                <c:pt idx="58327">
                  <c:v>0.97338530000000001</c:v>
                </c:pt>
                <c:pt idx="58328">
                  <c:v>0.99841670000000005</c:v>
                </c:pt>
                <c:pt idx="58329">
                  <c:v>0.97914199999999996</c:v>
                </c:pt>
                <c:pt idx="58330">
                  <c:v>0.99930070000000004</c:v>
                </c:pt>
                <c:pt idx="58331">
                  <c:v>0.99473029999999996</c:v>
                </c:pt>
                <c:pt idx="58332">
                  <c:v>1.0021260999999999</c:v>
                </c:pt>
                <c:pt idx="58333">
                  <c:v>0.99744206999999996</c:v>
                </c:pt>
                <c:pt idx="58334">
                  <c:v>1.0001967</c:v>
                </c:pt>
                <c:pt idx="58335">
                  <c:v>0.99716020000000005</c:v>
                </c:pt>
                <c:pt idx="58336">
                  <c:v>0.99249816000000002</c:v>
                </c:pt>
                <c:pt idx="58337">
                  <c:v>0.99805575999999996</c:v>
                </c:pt>
                <c:pt idx="58338">
                  <c:v>0.99959549999999997</c:v>
                </c:pt>
                <c:pt idx="58339">
                  <c:v>0.99278325000000001</c:v>
                </c:pt>
                <c:pt idx="58340">
                  <c:v>0.99918119999999999</c:v>
                </c:pt>
                <c:pt idx="58341">
                  <c:v>0.97669980000000001</c:v>
                </c:pt>
                <c:pt idx="58342">
                  <c:v>0.95898026000000003</c:v>
                </c:pt>
                <c:pt idx="58343">
                  <c:v>1.0011293000000001</c:v>
                </c:pt>
                <c:pt idx="58344">
                  <c:v>0.99952770000000002</c:v>
                </c:pt>
                <c:pt idx="58345">
                  <c:v>0.99734246999999998</c:v>
                </c:pt>
                <c:pt idx="58346">
                  <c:v>0.97713470000000002</c:v>
                </c:pt>
                <c:pt idx="58347">
                  <c:v>0.97061240000000004</c:v>
                </c:pt>
                <c:pt idx="58348">
                  <c:v>0.99665886000000004</c:v>
                </c:pt>
                <c:pt idx="58349">
                  <c:v>0.97529440000000001</c:v>
                </c:pt>
                <c:pt idx="58350">
                  <c:v>0.99853044999999996</c:v>
                </c:pt>
                <c:pt idx="58351">
                  <c:v>1.0005474999999999</c:v>
                </c:pt>
                <c:pt idx="58352">
                  <c:v>0.99570906000000003</c:v>
                </c:pt>
                <c:pt idx="58353">
                  <c:v>0.96501254999999997</c:v>
                </c:pt>
                <c:pt idx="58354">
                  <c:v>0.98851675000000006</c:v>
                </c:pt>
                <c:pt idx="58355">
                  <c:v>0.99352485000000001</c:v>
                </c:pt>
                <c:pt idx="58356">
                  <c:v>0.98631150000000001</c:v>
                </c:pt>
                <c:pt idx="58357">
                  <c:v>0.95344936999999996</c:v>
                </c:pt>
                <c:pt idx="58358">
                  <c:v>1.0009983</c:v>
                </c:pt>
                <c:pt idx="58359">
                  <c:v>0.99065506000000003</c:v>
                </c:pt>
                <c:pt idx="58360">
                  <c:v>0.99688679999999996</c:v>
                </c:pt>
                <c:pt idx="58361">
                  <c:v>0.98879594000000004</c:v>
                </c:pt>
                <c:pt idx="58362">
                  <c:v>0.99811654999999999</c:v>
                </c:pt>
                <c:pt idx="58363">
                  <c:v>0.97965360000000001</c:v>
                </c:pt>
                <c:pt idx="58364">
                  <c:v>0.99800557000000001</c:v>
                </c:pt>
                <c:pt idx="58365">
                  <c:v>0.99807409999999996</c:v>
                </c:pt>
                <c:pt idx="58366">
                  <c:v>0.99818045</c:v>
                </c:pt>
                <c:pt idx="58367">
                  <c:v>0.99412920000000005</c:v>
                </c:pt>
                <c:pt idx="58368">
                  <c:v>0.95031774000000002</c:v>
                </c:pt>
                <c:pt idx="58369">
                  <c:v>1.0036404999999999</c:v>
                </c:pt>
                <c:pt idx="58370">
                  <c:v>0.98207109999999997</c:v>
                </c:pt>
                <c:pt idx="58371">
                  <c:v>0.99963075000000001</c:v>
                </c:pt>
                <c:pt idx="58372">
                  <c:v>0.9687751</c:v>
                </c:pt>
                <c:pt idx="58373">
                  <c:v>0.97646270000000002</c:v>
                </c:pt>
                <c:pt idx="58374">
                  <c:v>0.94624202999999996</c:v>
                </c:pt>
                <c:pt idx="58375">
                  <c:v>0.99947810000000004</c:v>
                </c:pt>
                <c:pt idx="58376">
                  <c:v>0.91547639999999997</c:v>
                </c:pt>
                <c:pt idx="58377">
                  <c:v>0.99913423999999995</c:v>
                </c:pt>
                <c:pt idx="58378">
                  <c:v>1.0012597000000001</c:v>
                </c:pt>
                <c:pt idx="58379">
                  <c:v>0.99898279999999995</c:v>
                </c:pt>
                <c:pt idx="58380">
                  <c:v>0.99319374999999999</c:v>
                </c:pt>
                <c:pt idx="58381">
                  <c:v>0.99893889999999996</c:v>
                </c:pt>
                <c:pt idx="58382">
                  <c:v>1.0014493</c:v>
                </c:pt>
                <c:pt idx="58383">
                  <c:v>1.0004725000000001</c:v>
                </c:pt>
                <c:pt idx="58384">
                  <c:v>0.98851155999999996</c:v>
                </c:pt>
                <c:pt idx="58385">
                  <c:v>0.97818479999999997</c:v>
                </c:pt>
                <c:pt idx="58386">
                  <c:v>1.0003728000000001</c:v>
                </c:pt>
                <c:pt idx="58387">
                  <c:v>0.96736</c:v>
                </c:pt>
                <c:pt idx="58388">
                  <c:v>0.99848119999999996</c:v>
                </c:pt>
                <c:pt idx="58389">
                  <c:v>0.9999962</c:v>
                </c:pt>
                <c:pt idx="58390">
                  <c:v>1.0016054999999999</c:v>
                </c:pt>
                <c:pt idx="58391">
                  <c:v>0.99977640000000001</c:v>
                </c:pt>
                <c:pt idx="58392">
                  <c:v>1.0001842999999999</c:v>
                </c:pt>
                <c:pt idx="58393">
                  <c:v>0.99420750000000002</c:v>
                </c:pt>
                <c:pt idx="58394">
                  <c:v>0.97541564999999997</c:v>
                </c:pt>
                <c:pt idx="58395">
                  <c:v>0.97645605000000002</c:v>
                </c:pt>
                <c:pt idx="58396">
                  <c:v>1.0012597999999999</c:v>
                </c:pt>
                <c:pt idx="58397">
                  <c:v>0.99909203999999996</c:v>
                </c:pt>
                <c:pt idx="58398">
                  <c:v>1.0005579</c:v>
                </c:pt>
                <c:pt idx="58399">
                  <c:v>1.0006264</c:v>
                </c:pt>
                <c:pt idx="58400">
                  <c:v>0.99961390000000006</c:v>
                </c:pt>
                <c:pt idx="58401">
                  <c:v>0.99142799999999998</c:v>
                </c:pt>
                <c:pt idx="58402">
                  <c:v>0.9939173</c:v>
                </c:pt>
                <c:pt idx="58403">
                  <c:v>0.99921422999999998</c:v>
                </c:pt>
                <c:pt idx="58404">
                  <c:v>0.98469603000000006</c:v>
                </c:pt>
                <c:pt idx="58405">
                  <c:v>0.99343159999999997</c:v>
                </c:pt>
                <c:pt idx="58406">
                  <c:v>1.0007919999999999</c:v>
                </c:pt>
                <c:pt idx="58407">
                  <c:v>0.99543470000000001</c:v>
                </c:pt>
                <c:pt idx="58408">
                  <c:v>0.99814210000000003</c:v>
                </c:pt>
                <c:pt idx="58409">
                  <c:v>0.98843700000000001</c:v>
                </c:pt>
                <c:pt idx="58410">
                  <c:v>0.98356425999999997</c:v>
                </c:pt>
                <c:pt idx="58411">
                  <c:v>0.98762435000000004</c:v>
                </c:pt>
                <c:pt idx="58412">
                  <c:v>0.99407076999999999</c:v>
                </c:pt>
                <c:pt idx="58413">
                  <c:v>0.99910690000000002</c:v>
                </c:pt>
                <c:pt idx="58414">
                  <c:v>1.0007709</c:v>
                </c:pt>
                <c:pt idx="58415">
                  <c:v>1.0004772</c:v>
                </c:pt>
                <c:pt idx="58416">
                  <c:v>0.99978659999999997</c:v>
                </c:pt>
                <c:pt idx="58417">
                  <c:v>0.98537330000000001</c:v>
                </c:pt>
                <c:pt idx="58418">
                  <c:v>0.98000900000000002</c:v>
                </c:pt>
                <c:pt idx="58419">
                  <c:v>0.99187475000000003</c:v>
                </c:pt>
                <c:pt idx="58420">
                  <c:v>1.0000834000000001</c:v>
                </c:pt>
                <c:pt idx="58421">
                  <c:v>0.99980979999999997</c:v>
                </c:pt>
                <c:pt idx="58422">
                  <c:v>1.0004090000000001</c:v>
                </c:pt>
                <c:pt idx="58423">
                  <c:v>0.99420934999999999</c:v>
                </c:pt>
                <c:pt idx="58424">
                  <c:v>1.0001511999999999</c:v>
                </c:pt>
                <c:pt idx="58425">
                  <c:v>1.0005698999999999</c:v>
                </c:pt>
                <c:pt idx="58426">
                  <c:v>0.98909689999999995</c:v>
                </c:pt>
                <c:pt idx="58427">
                  <c:v>1.0000608</c:v>
                </c:pt>
                <c:pt idx="58428">
                  <c:v>0.99962010000000001</c:v>
                </c:pt>
                <c:pt idx="58429">
                  <c:v>0.99459410000000004</c:v>
                </c:pt>
                <c:pt idx="58430">
                  <c:v>0.99811360000000005</c:v>
                </c:pt>
                <c:pt idx="58431">
                  <c:v>0.94879270000000004</c:v>
                </c:pt>
                <c:pt idx="58432">
                  <c:v>1.0009606</c:v>
                </c:pt>
                <c:pt idx="58433">
                  <c:v>0.99940779999999996</c:v>
                </c:pt>
                <c:pt idx="58434">
                  <c:v>0.99811715000000001</c:v>
                </c:pt>
                <c:pt idx="58435">
                  <c:v>0.99974626</c:v>
                </c:pt>
                <c:pt idx="58436">
                  <c:v>1.0003393</c:v>
                </c:pt>
                <c:pt idx="58437">
                  <c:v>1.0007865</c:v>
                </c:pt>
                <c:pt idx="58438">
                  <c:v>0.9827089</c:v>
                </c:pt>
                <c:pt idx="58439">
                  <c:v>0.96126900000000004</c:v>
                </c:pt>
                <c:pt idx="58440">
                  <c:v>0.99838656000000003</c:v>
                </c:pt>
                <c:pt idx="58441">
                  <c:v>0.99603359999999996</c:v>
                </c:pt>
                <c:pt idx="58442">
                  <c:v>1.0000830000000001</c:v>
                </c:pt>
                <c:pt idx="58443">
                  <c:v>0.99864036</c:v>
                </c:pt>
                <c:pt idx="58444">
                  <c:v>0.99646009999999996</c:v>
                </c:pt>
                <c:pt idx="58445">
                  <c:v>1.0001793999999999</c:v>
                </c:pt>
                <c:pt idx="58446">
                  <c:v>0.99794214999999997</c:v>
                </c:pt>
                <c:pt idx="58447">
                  <c:v>0.99970190000000003</c:v>
                </c:pt>
                <c:pt idx="58448">
                  <c:v>0.99335593</c:v>
                </c:pt>
                <c:pt idx="58449">
                  <c:v>1.0006062</c:v>
                </c:pt>
                <c:pt idx="58450">
                  <c:v>1.0005065</c:v>
                </c:pt>
                <c:pt idx="58451">
                  <c:v>1.0008950999999999</c:v>
                </c:pt>
                <c:pt idx="58452">
                  <c:v>0.99741599999999997</c:v>
                </c:pt>
                <c:pt idx="58453">
                  <c:v>0.96402200000000005</c:v>
                </c:pt>
                <c:pt idx="58454">
                  <c:v>0.99966109999999997</c:v>
                </c:pt>
                <c:pt idx="58455">
                  <c:v>0.95654684000000001</c:v>
                </c:pt>
                <c:pt idx="58456">
                  <c:v>0.93828814999999999</c:v>
                </c:pt>
                <c:pt idx="58457">
                  <c:v>0.97094480000000005</c:v>
                </c:pt>
                <c:pt idx="58458">
                  <c:v>1.0002707</c:v>
                </c:pt>
                <c:pt idx="58459">
                  <c:v>0.93641940000000001</c:v>
                </c:pt>
                <c:pt idx="58460">
                  <c:v>1.0008857</c:v>
                </c:pt>
                <c:pt idx="58461">
                  <c:v>0.99086887000000001</c:v>
                </c:pt>
                <c:pt idx="58462">
                  <c:v>0.99980234999999995</c:v>
                </c:pt>
                <c:pt idx="58463">
                  <c:v>1.0005066</c:v>
                </c:pt>
                <c:pt idx="58464">
                  <c:v>0.98594563999999996</c:v>
                </c:pt>
                <c:pt idx="58465">
                  <c:v>1.0005264</c:v>
                </c:pt>
                <c:pt idx="58466">
                  <c:v>0.99732149999999997</c:v>
                </c:pt>
                <c:pt idx="58467">
                  <c:v>0.99763626000000005</c:v>
                </c:pt>
                <c:pt idx="58468">
                  <c:v>0.99133515000000005</c:v>
                </c:pt>
                <c:pt idx="58469">
                  <c:v>0.99991392999999995</c:v>
                </c:pt>
                <c:pt idx="58470">
                  <c:v>0.98953533000000005</c:v>
                </c:pt>
                <c:pt idx="58471">
                  <c:v>0.99226515999999998</c:v>
                </c:pt>
                <c:pt idx="58472">
                  <c:v>0.98850830000000001</c:v>
                </c:pt>
                <c:pt idx="58473">
                  <c:v>0.97959669999999999</c:v>
                </c:pt>
                <c:pt idx="58474">
                  <c:v>0.99999075999999998</c:v>
                </c:pt>
                <c:pt idx="58475">
                  <c:v>0.9505846</c:v>
                </c:pt>
                <c:pt idx="58476">
                  <c:v>0.99655855000000004</c:v>
                </c:pt>
                <c:pt idx="58477">
                  <c:v>0.99328079999999996</c:v>
                </c:pt>
                <c:pt idx="58478">
                  <c:v>0.99838709999999997</c:v>
                </c:pt>
                <c:pt idx="58479">
                  <c:v>1.0012093</c:v>
                </c:pt>
                <c:pt idx="58480">
                  <c:v>0.99893326000000005</c:v>
                </c:pt>
                <c:pt idx="58481">
                  <c:v>0.98416590000000004</c:v>
                </c:pt>
                <c:pt idx="58482">
                  <c:v>0.99383560000000004</c:v>
                </c:pt>
                <c:pt idx="58483">
                  <c:v>1.0014999</c:v>
                </c:pt>
                <c:pt idx="58484">
                  <c:v>1.0021032000000001</c:v>
                </c:pt>
                <c:pt idx="58485">
                  <c:v>1.0015461000000001</c:v>
                </c:pt>
                <c:pt idx="58486">
                  <c:v>0.99960499999999997</c:v>
                </c:pt>
                <c:pt idx="58487">
                  <c:v>0.99453340000000001</c:v>
                </c:pt>
                <c:pt idx="58488">
                  <c:v>0.97162479999999996</c:v>
                </c:pt>
                <c:pt idx="58489">
                  <c:v>0.99604550000000003</c:v>
                </c:pt>
                <c:pt idx="58490">
                  <c:v>0.99989090000000003</c:v>
                </c:pt>
                <c:pt idx="58491">
                  <c:v>0.97502800000000001</c:v>
                </c:pt>
                <c:pt idx="58492">
                  <c:v>0.9959152</c:v>
                </c:pt>
                <c:pt idx="58493">
                  <c:v>0.99514159999999996</c:v>
                </c:pt>
                <c:pt idx="58494">
                  <c:v>0.98579424999999998</c:v>
                </c:pt>
                <c:pt idx="58495">
                  <c:v>1.0003861999999999</c:v>
                </c:pt>
                <c:pt idx="58496">
                  <c:v>0.99470069999999999</c:v>
                </c:pt>
                <c:pt idx="58497">
                  <c:v>0.9983052</c:v>
                </c:pt>
                <c:pt idx="58498">
                  <c:v>1.0007919999999999</c:v>
                </c:pt>
                <c:pt idx="58499">
                  <c:v>0.99722949999999999</c:v>
                </c:pt>
                <c:pt idx="58500">
                  <c:v>0.98319710000000005</c:v>
                </c:pt>
                <c:pt idx="58501">
                  <c:v>0.99352293999999997</c:v>
                </c:pt>
                <c:pt idx="58502">
                  <c:v>1.0015042000000001</c:v>
                </c:pt>
                <c:pt idx="58503">
                  <c:v>0.98558449999999997</c:v>
                </c:pt>
                <c:pt idx="58504">
                  <c:v>0.99460024000000002</c:v>
                </c:pt>
                <c:pt idx="58505">
                  <c:v>0.99776620000000005</c:v>
                </c:pt>
                <c:pt idx="58506">
                  <c:v>0.99905189999999999</c:v>
                </c:pt>
                <c:pt idx="58507">
                  <c:v>0.98383030000000005</c:v>
                </c:pt>
                <c:pt idx="58508">
                  <c:v>1.0002983999999999</c:v>
                </c:pt>
                <c:pt idx="58509">
                  <c:v>0.93831956000000005</c:v>
                </c:pt>
                <c:pt idx="58510">
                  <c:v>0.98765725000000004</c:v>
                </c:pt>
                <c:pt idx="58511">
                  <c:v>1.0001842999999999</c:v>
                </c:pt>
                <c:pt idx="58512">
                  <c:v>0.99738466999999997</c:v>
                </c:pt>
                <c:pt idx="58513">
                  <c:v>0.99446635999999999</c:v>
                </c:pt>
                <c:pt idx="58514">
                  <c:v>0.97588439999999999</c:v>
                </c:pt>
                <c:pt idx="58515">
                  <c:v>0.99589320000000003</c:v>
                </c:pt>
                <c:pt idx="58516">
                  <c:v>0.9402353</c:v>
                </c:pt>
                <c:pt idx="58517">
                  <c:v>0.99938119999999997</c:v>
                </c:pt>
                <c:pt idx="58518">
                  <c:v>0.99810666000000003</c:v>
                </c:pt>
                <c:pt idx="58519">
                  <c:v>0.99956447000000004</c:v>
                </c:pt>
                <c:pt idx="58520">
                  <c:v>0.97032560000000001</c:v>
                </c:pt>
                <c:pt idx="58521">
                  <c:v>0.99612736999999996</c:v>
                </c:pt>
                <c:pt idx="58522">
                  <c:v>0.99976593000000002</c:v>
                </c:pt>
                <c:pt idx="58523">
                  <c:v>0.99960300000000002</c:v>
                </c:pt>
                <c:pt idx="58524">
                  <c:v>0.99775550000000002</c:v>
                </c:pt>
                <c:pt idx="58525">
                  <c:v>0.99788122999999995</c:v>
                </c:pt>
                <c:pt idx="58526">
                  <c:v>1.0002711</c:v>
                </c:pt>
                <c:pt idx="58527">
                  <c:v>0.97371629999999998</c:v>
                </c:pt>
                <c:pt idx="58528">
                  <c:v>0.99448369999999997</c:v>
                </c:pt>
                <c:pt idx="58529">
                  <c:v>0.99531053999999997</c:v>
                </c:pt>
                <c:pt idx="58530">
                  <c:v>1.0002944</c:v>
                </c:pt>
                <c:pt idx="58531">
                  <c:v>0.98603929999999995</c:v>
                </c:pt>
                <c:pt idx="58532">
                  <c:v>0.99873864999999995</c:v>
                </c:pt>
                <c:pt idx="58533">
                  <c:v>0.98745769999999999</c:v>
                </c:pt>
                <c:pt idx="58534">
                  <c:v>0.99946933999999998</c:v>
                </c:pt>
                <c:pt idx="58535">
                  <c:v>0.99610496000000004</c:v>
                </c:pt>
                <c:pt idx="58536">
                  <c:v>1.0022618000000001</c:v>
                </c:pt>
                <c:pt idx="58537">
                  <c:v>0.98879329999999999</c:v>
                </c:pt>
                <c:pt idx="58538">
                  <c:v>1.0018071</c:v>
                </c:pt>
                <c:pt idx="58539">
                  <c:v>0.95305466999999999</c:v>
                </c:pt>
                <c:pt idx="58540">
                  <c:v>1.0003766999999999</c:v>
                </c:pt>
                <c:pt idx="58541">
                  <c:v>0.99857119999999999</c:v>
                </c:pt>
                <c:pt idx="58542">
                  <c:v>0.99265099999999995</c:v>
                </c:pt>
                <c:pt idx="58543">
                  <c:v>0.9492294</c:v>
                </c:pt>
                <c:pt idx="58544">
                  <c:v>1.0005989</c:v>
                </c:pt>
                <c:pt idx="58545">
                  <c:v>0.99709970000000003</c:v>
                </c:pt>
                <c:pt idx="58546">
                  <c:v>0.96792566999999996</c:v>
                </c:pt>
                <c:pt idx="58547">
                  <c:v>0.95522815000000005</c:v>
                </c:pt>
                <c:pt idx="58548">
                  <c:v>0.99197614000000001</c:v>
                </c:pt>
                <c:pt idx="58549">
                  <c:v>0.99128824000000004</c:v>
                </c:pt>
                <c:pt idx="58550">
                  <c:v>0.96693090000000004</c:v>
                </c:pt>
                <c:pt idx="58551">
                  <c:v>0.99812789999999996</c:v>
                </c:pt>
                <c:pt idx="58552">
                  <c:v>0.98738309999999996</c:v>
                </c:pt>
                <c:pt idx="58553">
                  <c:v>0.99976735999999999</c:v>
                </c:pt>
                <c:pt idx="58554">
                  <c:v>0.99845019999999995</c:v>
                </c:pt>
                <c:pt idx="58555">
                  <c:v>1.0010034000000001</c:v>
                </c:pt>
                <c:pt idx="58556">
                  <c:v>1.0001</c:v>
                </c:pt>
                <c:pt idx="58557">
                  <c:v>0.99753700000000001</c:v>
                </c:pt>
                <c:pt idx="58558">
                  <c:v>0.97506709999999996</c:v>
                </c:pt>
                <c:pt idx="58559">
                  <c:v>1.0000172000000001</c:v>
                </c:pt>
                <c:pt idx="58560">
                  <c:v>0.997081</c:v>
                </c:pt>
                <c:pt idx="58561">
                  <c:v>1.0004725000000001</c:v>
                </c:pt>
                <c:pt idx="58562">
                  <c:v>1.0000699</c:v>
                </c:pt>
                <c:pt idx="58563">
                  <c:v>0.99728870000000003</c:v>
                </c:pt>
                <c:pt idx="58564">
                  <c:v>1.0004888999999999</c:v>
                </c:pt>
                <c:pt idx="58565">
                  <c:v>0.96678333999999999</c:v>
                </c:pt>
                <c:pt idx="58566">
                  <c:v>1.0008305</c:v>
                </c:pt>
                <c:pt idx="58567">
                  <c:v>1.0004843000000001</c:v>
                </c:pt>
                <c:pt idx="58568">
                  <c:v>0.98823302999999996</c:v>
                </c:pt>
                <c:pt idx="58569">
                  <c:v>0.88673042999999996</c:v>
                </c:pt>
                <c:pt idx="58570">
                  <c:v>0.98784709999999998</c:v>
                </c:pt>
                <c:pt idx="58571">
                  <c:v>0.99592369999999997</c:v>
                </c:pt>
                <c:pt idx="58572">
                  <c:v>1.0005945999999999</c:v>
                </c:pt>
                <c:pt idx="58573">
                  <c:v>0.97793483999999997</c:v>
                </c:pt>
                <c:pt idx="58574">
                  <c:v>0.98694985999999996</c:v>
                </c:pt>
                <c:pt idx="58575">
                  <c:v>0.63369850000000005</c:v>
                </c:pt>
                <c:pt idx="58576">
                  <c:v>1.0003306000000001</c:v>
                </c:pt>
                <c:pt idx="58577">
                  <c:v>0.99813039999999997</c:v>
                </c:pt>
                <c:pt idx="58578">
                  <c:v>0.97030839999999996</c:v>
                </c:pt>
                <c:pt idx="58579">
                  <c:v>1.0038072</c:v>
                </c:pt>
                <c:pt idx="58580">
                  <c:v>0.99063679999999998</c:v>
                </c:pt>
                <c:pt idx="58581">
                  <c:v>0.99057050000000002</c:v>
                </c:pt>
                <c:pt idx="58582">
                  <c:v>0.95143469999999997</c:v>
                </c:pt>
                <c:pt idx="58583">
                  <c:v>0.99023680000000003</c:v>
                </c:pt>
                <c:pt idx="58584">
                  <c:v>0.99936163</c:v>
                </c:pt>
                <c:pt idx="58585">
                  <c:v>0.99127560000000003</c:v>
                </c:pt>
                <c:pt idx="58586">
                  <c:v>0.96260387000000003</c:v>
                </c:pt>
                <c:pt idx="58587">
                  <c:v>0.99663639999999998</c:v>
                </c:pt>
                <c:pt idx="58588">
                  <c:v>0.99625534000000004</c:v>
                </c:pt>
                <c:pt idx="58589">
                  <c:v>0.99261710000000003</c:v>
                </c:pt>
                <c:pt idx="58590">
                  <c:v>0.99312389999999995</c:v>
                </c:pt>
                <c:pt idx="58591">
                  <c:v>0.98802679999999998</c:v>
                </c:pt>
                <c:pt idx="58592">
                  <c:v>0.9967374</c:v>
                </c:pt>
                <c:pt idx="58593">
                  <c:v>1.0008090000000001</c:v>
                </c:pt>
                <c:pt idx="58594">
                  <c:v>0.96352302999999995</c:v>
                </c:pt>
                <c:pt idx="58595">
                  <c:v>1.0014304000000001</c:v>
                </c:pt>
                <c:pt idx="58596">
                  <c:v>0.99695230000000001</c:v>
                </c:pt>
                <c:pt idx="58597">
                  <c:v>1.0018237000000001</c:v>
                </c:pt>
                <c:pt idx="58598">
                  <c:v>0.99732460000000001</c:v>
                </c:pt>
                <c:pt idx="58599">
                  <c:v>0.99186914999999998</c:v>
                </c:pt>
                <c:pt idx="58600">
                  <c:v>0.99158239999999997</c:v>
                </c:pt>
                <c:pt idx="58601">
                  <c:v>0.99753135000000004</c:v>
                </c:pt>
                <c:pt idx="58602">
                  <c:v>0.97470500000000004</c:v>
                </c:pt>
                <c:pt idx="58603">
                  <c:v>0.99548966000000005</c:v>
                </c:pt>
                <c:pt idx="58604">
                  <c:v>0.88565720000000003</c:v>
                </c:pt>
                <c:pt idx="58605">
                  <c:v>0.99677426000000002</c:v>
                </c:pt>
                <c:pt idx="58606">
                  <c:v>0.97882409999999997</c:v>
                </c:pt>
                <c:pt idx="58607">
                  <c:v>1.0004656000000001</c:v>
                </c:pt>
                <c:pt idx="58608">
                  <c:v>1.0025402999999999</c:v>
                </c:pt>
                <c:pt idx="58609">
                  <c:v>0.99729425000000005</c:v>
                </c:pt>
                <c:pt idx="58610">
                  <c:v>0.9999962</c:v>
                </c:pt>
                <c:pt idx="58611">
                  <c:v>0.99855815999999997</c:v>
                </c:pt>
                <c:pt idx="58612">
                  <c:v>0.99446570000000001</c:v>
                </c:pt>
                <c:pt idx="58613">
                  <c:v>0.96959965999999997</c:v>
                </c:pt>
                <c:pt idx="58614">
                  <c:v>0.99681679999999995</c:v>
                </c:pt>
                <c:pt idx="58615">
                  <c:v>1.0001842999999999</c:v>
                </c:pt>
                <c:pt idx="58616">
                  <c:v>0.96593255</c:v>
                </c:pt>
                <c:pt idx="58617">
                  <c:v>1.0001842999999999</c:v>
                </c:pt>
                <c:pt idx="58618">
                  <c:v>0.99549650000000001</c:v>
                </c:pt>
                <c:pt idx="58619">
                  <c:v>0.99950695000000001</c:v>
                </c:pt>
                <c:pt idx="58620">
                  <c:v>1.0009197999999999</c:v>
                </c:pt>
                <c:pt idx="58621">
                  <c:v>1.0011816</c:v>
                </c:pt>
                <c:pt idx="58622">
                  <c:v>0.98952322999999998</c:v>
                </c:pt>
                <c:pt idx="58623">
                  <c:v>0.99979216000000004</c:v>
                </c:pt>
                <c:pt idx="58624">
                  <c:v>0.99457156999999996</c:v>
                </c:pt>
                <c:pt idx="58625">
                  <c:v>0.99820845999999996</c:v>
                </c:pt>
                <c:pt idx="58626">
                  <c:v>0.98850769999999999</c:v>
                </c:pt>
                <c:pt idx="58627">
                  <c:v>0.95642245000000004</c:v>
                </c:pt>
                <c:pt idx="58628">
                  <c:v>0.99836080000000005</c:v>
                </c:pt>
                <c:pt idx="58629">
                  <c:v>1.0007709</c:v>
                </c:pt>
                <c:pt idx="58630">
                  <c:v>0.98089150000000003</c:v>
                </c:pt>
                <c:pt idx="58631">
                  <c:v>0.99812789999999996</c:v>
                </c:pt>
                <c:pt idx="58632">
                  <c:v>0.99467539999999999</c:v>
                </c:pt>
                <c:pt idx="58633">
                  <c:v>0.99808050000000004</c:v>
                </c:pt>
                <c:pt idx="58634">
                  <c:v>0.97930890000000004</c:v>
                </c:pt>
                <c:pt idx="58635">
                  <c:v>0.99764794000000001</c:v>
                </c:pt>
                <c:pt idx="58636">
                  <c:v>0.97658014000000004</c:v>
                </c:pt>
                <c:pt idx="58637">
                  <c:v>0.91614410000000002</c:v>
                </c:pt>
                <c:pt idx="58638">
                  <c:v>1.0004241</c:v>
                </c:pt>
                <c:pt idx="58639">
                  <c:v>0.97350174</c:v>
                </c:pt>
                <c:pt idx="58640">
                  <c:v>0.9928671</c:v>
                </c:pt>
                <c:pt idx="58641">
                  <c:v>0.99117195999999996</c:v>
                </c:pt>
                <c:pt idx="58642">
                  <c:v>0.98675590000000002</c:v>
                </c:pt>
                <c:pt idx="58643">
                  <c:v>1.0008096</c:v>
                </c:pt>
                <c:pt idx="58644">
                  <c:v>0.99745010000000001</c:v>
                </c:pt>
                <c:pt idx="58645">
                  <c:v>0.96539306999999996</c:v>
                </c:pt>
                <c:pt idx="58646">
                  <c:v>0.99683569999999999</c:v>
                </c:pt>
                <c:pt idx="58647">
                  <c:v>1.0006451999999999</c:v>
                </c:pt>
                <c:pt idx="58648">
                  <c:v>0.9989325</c:v>
                </c:pt>
                <c:pt idx="58649">
                  <c:v>0.9876779</c:v>
                </c:pt>
                <c:pt idx="58650">
                  <c:v>0.97341710000000004</c:v>
                </c:pt>
                <c:pt idx="58651">
                  <c:v>0.97376794</c:v>
                </c:pt>
                <c:pt idx="58652">
                  <c:v>0.99825655999999996</c:v>
                </c:pt>
                <c:pt idx="58653">
                  <c:v>0.99983405999999997</c:v>
                </c:pt>
                <c:pt idx="58654">
                  <c:v>1.0005645999999999</c:v>
                </c:pt>
                <c:pt idx="58655">
                  <c:v>0.96487699999999998</c:v>
                </c:pt>
                <c:pt idx="58656">
                  <c:v>0.99000233000000004</c:v>
                </c:pt>
                <c:pt idx="58657">
                  <c:v>0.98758020000000002</c:v>
                </c:pt>
                <c:pt idx="58658">
                  <c:v>0.97874059999999996</c:v>
                </c:pt>
                <c:pt idx="58659">
                  <c:v>0.99818649999999998</c:v>
                </c:pt>
                <c:pt idx="58660">
                  <c:v>0.99816470000000002</c:v>
                </c:pt>
                <c:pt idx="58661">
                  <c:v>0.99259936999999998</c:v>
                </c:pt>
                <c:pt idx="58662">
                  <c:v>1.0004660999999999</c:v>
                </c:pt>
                <c:pt idx="58663">
                  <c:v>0.98706780000000005</c:v>
                </c:pt>
                <c:pt idx="58664">
                  <c:v>0.98861200000000005</c:v>
                </c:pt>
                <c:pt idx="58665">
                  <c:v>0.99605719999999998</c:v>
                </c:pt>
                <c:pt idx="58666">
                  <c:v>0.99521124000000005</c:v>
                </c:pt>
                <c:pt idx="58667">
                  <c:v>0.98895869999999997</c:v>
                </c:pt>
                <c:pt idx="58668">
                  <c:v>0.94484069999999998</c:v>
                </c:pt>
                <c:pt idx="58669">
                  <c:v>0.99931990000000004</c:v>
                </c:pt>
                <c:pt idx="58670">
                  <c:v>0.99933594000000003</c:v>
                </c:pt>
                <c:pt idx="58671">
                  <c:v>1.0002762000000001</c:v>
                </c:pt>
                <c:pt idx="58672">
                  <c:v>0.99935010000000002</c:v>
                </c:pt>
                <c:pt idx="58673">
                  <c:v>0.99845170000000005</c:v>
                </c:pt>
                <c:pt idx="58674">
                  <c:v>1.0005835999999999</c:v>
                </c:pt>
                <c:pt idx="58675">
                  <c:v>0.99912389999999995</c:v>
                </c:pt>
                <c:pt idx="58676">
                  <c:v>0.97044399999999997</c:v>
                </c:pt>
                <c:pt idx="58677">
                  <c:v>0.99586300000000005</c:v>
                </c:pt>
                <c:pt idx="58678">
                  <c:v>1.0016726</c:v>
                </c:pt>
                <c:pt idx="58679">
                  <c:v>0.97551863999999999</c:v>
                </c:pt>
                <c:pt idx="58680">
                  <c:v>0.98885129999999999</c:v>
                </c:pt>
                <c:pt idx="58681">
                  <c:v>0.98743769999999997</c:v>
                </c:pt>
                <c:pt idx="58682">
                  <c:v>0.99547090000000005</c:v>
                </c:pt>
                <c:pt idx="58683">
                  <c:v>0.99973153999999997</c:v>
                </c:pt>
                <c:pt idx="58684">
                  <c:v>1.0020640000000001</c:v>
                </c:pt>
                <c:pt idx="58685">
                  <c:v>0.99693054000000003</c:v>
                </c:pt>
                <c:pt idx="58686">
                  <c:v>0.96063410000000005</c:v>
                </c:pt>
                <c:pt idx="58687">
                  <c:v>1.000864</c:v>
                </c:pt>
                <c:pt idx="58688">
                  <c:v>0.99841153999999999</c:v>
                </c:pt>
                <c:pt idx="58689">
                  <c:v>1.0007709</c:v>
                </c:pt>
                <c:pt idx="58690">
                  <c:v>1.0007092</c:v>
                </c:pt>
                <c:pt idx="58691">
                  <c:v>0.9999709</c:v>
                </c:pt>
                <c:pt idx="58692">
                  <c:v>0.99821130000000002</c:v>
                </c:pt>
                <c:pt idx="58693">
                  <c:v>0.99757260000000003</c:v>
                </c:pt>
                <c:pt idx="58694">
                  <c:v>0.99999017000000001</c:v>
                </c:pt>
                <c:pt idx="58695">
                  <c:v>0.97939989999999999</c:v>
                </c:pt>
                <c:pt idx="58696">
                  <c:v>1.0005898</c:v>
                </c:pt>
                <c:pt idx="58697">
                  <c:v>1.0010762</c:v>
                </c:pt>
                <c:pt idx="58698">
                  <c:v>0.99985230000000003</c:v>
                </c:pt>
                <c:pt idx="58699">
                  <c:v>1.0000361</c:v>
                </c:pt>
                <c:pt idx="58700">
                  <c:v>0.9790006</c:v>
                </c:pt>
                <c:pt idx="58701">
                  <c:v>0.99970159999999997</c:v>
                </c:pt>
                <c:pt idx="58702">
                  <c:v>1.0006254999999999</c:v>
                </c:pt>
                <c:pt idx="58703">
                  <c:v>1.0019511000000001</c:v>
                </c:pt>
                <c:pt idx="58704">
                  <c:v>0.98277539999999997</c:v>
                </c:pt>
                <c:pt idx="58705">
                  <c:v>1.0015212</c:v>
                </c:pt>
                <c:pt idx="58706">
                  <c:v>0.99826795000000002</c:v>
                </c:pt>
                <c:pt idx="58707">
                  <c:v>0.89623220000000003</c:v>
                </c:pt>
                <c:pt idx="58708">
                  <c:v>0.97953290000000004</c:v>
                </c:pt>
                <c:pt idx="58709">
                  <c:v>1.0005739</c:v>
                </c:pt>
                <c:pt idx="58710">
                  <c:v>0.99025379999999996</c:v>
                </c:pt>
                <c:pt idx="58711">
                  <c:v>1.0009440000000001</c:v>
                </c:pt>
                <c:pt idx="58712">
                  <c:v>1.0008572</c:v>
                </c:pt>
                <c:pt idx="58713">
                  <c:v>0.99097144999999998</c:v>
                </c:pt>
                <c:pt idx="58714">
                  <c:v>0.96675350000000004</c:v>
                </c:pt>
                <c:pt idx="58715">
                  <c:v>1.0012662000000001</c:v>
                </c:pt>
                <c:pt idx="58716">
                  <c:v>1.0033315</c:v>
                </c:pt>
                <c:pt idx="58717">
                  <c:v>0.98121990000000003</c:v>
                </c:pt>
                <c:pt idx="58718">
                  <c:v>0.99903070000000005</c:v>
                </c:pt>
                <c:pt idx="58719">
                  <c:v>0.99663009999999996</c:v>
                </c:pt>
                <c:pt idx="58720">
                  <c:v>0.98074806000000003</c:v>
                </c:pt>
                <c:pt idx="58721">
                  <c:v>0.9549917</c:v>
                </c:pt>
                <c:pt idx="58722">
                  <c:v>0.99849814000000003</c:v>
                </c:pt>
                <c:pt idx="58723">
                  <c:v>1.0008379000000001</c:v>
                </c:pt>
                <c:pt idx="58724">
                  <c:v>1.0012093</c:v>
                </c:pt>
                <c:pt idx="58725">
                  <c:v>1.0009315999999999</c:v>
                </c:pt>
                <c:pt idx="58726">
                  <c:v>1.0003678</c:v>
                </c:pt>
                <c:pt idx="58727">
                  <c:v>0.99210405000000002</c:v>
                </c:pt>
                <c:pt idx="58728">
                  <c:v>0.99523896000000001</c:v>
                </c:pt>
                <c:pt idx="58729">
                  <c:v>0.9869464</c:v>
                </c:pt>
                <c:pt idx="58730">
                  <c:v>0.99268352999999998</c:v>
                </c:pt>
                <c:pt idx="58731">
                  <c:v>0.99979850000000003</c:v>
                </c:pt>
                <c:pt idx="58732">
                  <c:v>0.99918119999999999</c:v>
                </c:pt>
                <c:pt idx="58733">
                  <c:v>0.99684740000000005</c:v>
                </c:pt>
                <c:pt idx="58734">
                  <c:v>1.0019914999999999</c:v>
                </c:pt>
                <c:pt idx="58735">
                  <c:v>1.0002944</c:v>
                </c:pt>
                <c:pt idx="58736">
                  <c:v>1.0014911</c:v>
                </c:pt>
                <c:pt idx="58737">
                  <c:v>0.99866690000000002</c:v>
                </c:pt>
                <c:pt idx="58738">
                  <c:v>1.0005119</c:v>
                </c:pt>
                <c:pt idx="58739">
                  <c:v>1.0001842999999999</c:v>
                </c:pt>
                <c:pt idx="58740">
                  <c:v>0.94957170000000002</c:v>
                </c:pt>
                <c:pt idx="58741">
                  <c:v>0.99973000000000001</c:v>
                </c:pt>
                <c:pt idx="58742">
                  <c:v>0.99994170000000004</c:v>
                </c:pt>
                <c:pt idx="58743">
                  <c:v>0.99689680000000003</c:v>
                </c:pt>
                <c:pt idx="58744">
                  <c:v>0.99144876000000004</c:v>
                </c:pt>
                <c:pt idx="58745">
                  <c:v>1.0002453</c:v>
                </c:pt>
                <c:pt idx="58746">
                  <c:v>0.99099570000000003</c:v>
                </c:pt>
                <c:pt idx="58747">
                  <c:v>0.99124769999999995</c:v>
                </c:pt>
                <c:pt idx="58748">
                  <c:v>0.99219793000000001</c:v>
                </c:pt>
                <c:pt idx="58749">
                  <c:v>1.0000013999999999</c:v>
                </c:pt>
                <c:pt idx="58750">
                  <c:v>0.98654425000000001</c:v>
                </c:pt>
                <c:pt idx="58751">
                  <c:v>0.99982612999999998</c:v>
                </c:pt>
                <c:pt idx="58752">
                  <c:v>0.95137249999999995</c:v>
                </c:pt>
                <c:pt idx="58753">
                  <c:v>0.99462753999999998</c:v>
                </c:pt>
                <c:pt idx="58754">
                  <c:v>1.0008082</c:v>
                </c:pt>
                <c:pt idx="58755">
                  <c:v>0.95162530000000001</c:v>
                </c:pt>
                <c:pt idx="58756">
                  <c:v>0.99905246000000003</c:v>
                </c:pt>
                <c:pt idx="58757">
                  <c:v>1.0005082000000001</c:v>
                </c:pt>
                <c:pt idx="58758">
                  <c:v>1.0035069000000001</c:v>
                </c:pt>
                <c:pt idx="58759">
                  <c:v>0.99911329999999998</c:v>
                </c:pt>
                <c:pt idx="58760">
                  <c:v>0.99756305999999995</c:v>
                </c:pt>
                <c:pt idx="58761">
                  <c:v>0.99192553999999999</c:v>
                </c:pt>
                <c:pt idx="58762">
                  <c:v>1.0006356000000001</c:v>
                </c:pt>
                <c:pt idx="58763">
                  <c:v>0.95816389999999996</c:v>
                </c:pt>
                <c:pt idx="58764">
                  <c:v>1.0023963</c:v>
                </c:pt>
                <c:pt idx="58765">
                  <c:v>0.99983394000000003</c:v>
                </c:pt>
                <c:pt idx="58766">
                  <c:v>0.98678010000000005</c:v>
                </c:pt>
                <c:pt idx="58767">
                  <c:v>1.0012665000000001</c:v>
                </c:pt>
                <c:pt idx="58768">
                  <c:v>0.99988365000000001</c:v>
                </c:pt>
                <c:pt idx="58769">
                  <c:v>0.99028629999999995</c:v>
                </c:pt>
                <c:pt idx="58770">
                  <c:v>0.99959326000000004</c:v>
                </c:pt>
                <c:pt idx="58771">
                  <c:v>0.96957886000000004</c:v>
                </c:pt>
                <c:pt idx="58772">
                  <c:v>0.99818366999999997</c:v>
                </c:pt>
                <c:pt idx="58773">
                  <c:v>0.99870294000000004</c:v>
                </c:pt>
                <c:pt idx="58774">
                  <c:v>1.0009965999999999</c:v>
                </c:pt>
                <c:pt idx="58775">
                  <c:v>0.9989188</c:v>
                </c:pt>
                <c:pt idx="58776">
                  <c:v>1.0005896000000001</c:v>
                </c:pt>
                <c:pt idx="58777">
                  <c:v>1.0002530999999999</c:v>
                </c:pt>
                <c:pt idx="58778">
                  <c:v>0.99137414000000001</c:v>
                </c:pt>
                <c:pt idx="58779">
                  <c:v>0.99927365999999995</c:v>
                </c:pt>
                <c:pt idx="58780">
                  <c:v>0.99580365000000004</c:v>
                </c:pt>
                <c:pt idx="58781">
                  <c:v>0.97831016999999998</c:v>
                </c:pt>
                <c:pt idx="58782">
                  <c:v>0.99167274999999999</c:v>
                </c:pt>
                <c:pt idx="58783">
                  <c:v>0.99668820000000002</c:v>
                </c:pt>
                <c:pt idx="58784">
                  <c:v>0.98727580000000004</c:v>
                </c:pt>
                <c:pt idx="58785">
                  <c:v>0.99781436000000001</c:v>
                </c:pt>
                <c:pt idx="58786">
                  <c:v>0.99044376999999995</c:v>
                </c:pt>
                <c:pt idx="58787">
                  <c:v>0.97254119999999999</c:v>
                </c:pt>
                <c:pt idx="58788">
                  <c:v>1.0000017000000001</c:v>
                </c:pt>
                <c:pt idx="58789">
                  <c:v>0.99576730000000002</c:v>
                </c:pt>
                <c:pt idx="58790">
                  <c:v>0.99474304999999996</c:v>
                </c:pt>
                <c:pt idx="58791">
                  <c:v>0.99982435000000003</c:v>
                </c:pt>
                <c:pt idx="58792">
                  <c:v>0.99080276</c:v>
                </c:pt>
                <c:pt idx="58793">
                  <c:v>0.97694004000000001</c:v>
                </c:pt>
                <c:pt idx="58794">
                  <c:v>1.0008608000000001</c:v>
                </c:pt>
                <c:pt idx="58795">
                  <c:v>1.0004432999999999</c:v>
                </c:pt>
                <c:pt idx="58796">
                  <c:v>0.98799950000000003</c:v>
                </c:pt>
                <c:pt idx="58797">
                  <c:v>0.96700799999999998</c:v>
                </c:pt>
                <c:pt idx="58798">
                  <c:v>1.0024744000000001</c:v>
                </c:pt>
                <c:pt idx="58799">
                  <c:v>0.97136610000000001</c:v>
                </c:pt>
                <c:pt idx="58800">
                  <c:v>1.0028954000000001</c:v>
                </c:pt>
                <c:pt idx="58801">
                  <c:v>0.91532135000000003</c:v>
                </c:pt>
                <c:pt idx="58802">
                  <c:v>1.0042149</c:v>
                </c:pt>
                <c:pt idx="58803">
                  <c:v>0.99540379999999995</c:v>
                </c:pt>
                <c:pt idx="58804">
                  <c:v>1.0006409000000001</c:v>
                </c:pt>
                <c:pt idx="58805">
                  <c:v>0.99857720000000005</c:v>
                </c:pt>
                <c:pt idx="58806">
                  <c:v>1.0001998000000001</c:v>
                </c:pt>
                <c:pt idx="58807">
                  <c:v>0.99465269999999995</c:v>
                </c:pt>
                <c:pt idx="58808">
                  <c:v>1.0000579999999999</c:v>
                </c:pt>
                <c:pt idx="58809">
                  <c:v>0.98115087000000001</c:v>
                </c:pt>
                <c:pt idx="58810">
                  <c:v>0.99887632999999998</c:v>
                </c:pt>
                <c:pt idx="58811">
                  <c:v>1.0002610999999999</c:v>
                </c:pt>
                <c:pt idx="58812">
                  <c:v>1.0003930000000001</c:v>
                </c:pt>
                <c:pt idx="58813">
                  <c:v>0.96352669999999996</c:v>
                </c:pt>
                <c:pt idx="58814">
                  <c:v>0.98346347000000001</c:v>
                </c:pt>
                <c:pt idx="58815">
                  <c:v>0.99568570000000001</c:v>
                </c:pt>
                <c:pt idx="58816">
                  <c:v>0.99951319999999999</c:v>
                </c:pt>
                <c:pt idx="58817">
                  <c:v>0.99663829999999998</c:v>
                </c:pt>
                <c:pt idx="58818">
                  <c:v>0.98287279999999999</c:v>
                </c:pt>
                <c:pt idx="58819">
                  <c:v>0.99970793999999996</c:v>
                </c:pt>
                <c:pt idx="58820">
                  <c:v>0.99825319999999995</c:v>
                </c:pt>
                <c:pt idx="58821">
                  <c:v>0.98985195000000004</c:v>
                </c:pt>
                <c:pt idx="58822">
                  <c:v>0.80053830000000004</c:v>
                </c:pt>
                <c:pt idx="58823">
                  <c:v>0.99936809999999998</c:v>
                </c:pt>
                <c:pt idx="58824">
                  <c:v>0.97105752999999995</c:v>
                </c:pt>
                <c:pt idx="58825">
                  <c:v>0.97178787</c:v>
                </c:pt>
                <c:pt idx="58826">
                  <c:v>0.99844149999999998</c:v>
                </c:pt>
                <c:pt idx="58827">
                  <c:v>0.99650329999999998</c:v>
                </c:pt>
                <c:pt idx="58828">
                  <c:v>0.99964195</c:v>
                </c:pt>
                <c:pt idx="58829">
                  <c:v>0.95914960000000005</c:v>
                </c:pt>
                <c:pt idx="58830">
                  <c:v>0.98933053000000004</c:v>
                </c:pt>
                <c:pt idx="58831">
                  <c:v>0.98390949999999999</c:v>
                </c:pt>
                <c:pt idx="58832">
                  <c:v>1.0006416</c:v>
                </c:pt>
                <c:pt idx="58833">
                  <c:v>0.99936080000000005</c:v>
                </c:pt>
                <c:pt idx="58834">
                  <c:v>0.99939259999999996</c:v>
                </c:pt>
                <c:pt idx="58835">
                  <c:v>0.98168750000000005</c:v>
                </c:pt>
                <c:pt idx="58836">
                  <c:v>1.002567</c:v>
                </c:pt>
                <c:pt idx="58837">
                  <c:v>0.99657059999999997</c:v>
                </c:pt>
                <c:pt idx="58838">
                  <c:v>0.99683889999999997</c:v>
                </c:pt>
                <c:pt idx="58839">
                  <c:v>0.99956834000000006</c:v>
                </c:pt>
                <c:pt idx="58840">
                  <c:v>1.0018686000000001</c:v>
                </c:pt>
                <c:pt idx="58841">
                  <c:v>0.99638694999999999</c:v>
                </c:pt>
                <c:pt idx="58842">
                  <c:v>0.99209327000000003</c:v>
                </c:pt>
                <c:pt idx="58843">
                  <c:v>0.99401176000000002</c:v>
                </c:pt>
                <c:pt idx="58844">
                  <c:v>0.97057070000000001</c:v>
                </c:pt>
                <c:pt idx="58845">
                  <c:v>0.94969802999999997</c:v>
                </c:pt>
                <c:pt idx="58846">
                  <c:v>0.98723567000000001</c:v>
                </c:pt>
                <c:pt idx="58847">
                  <c:v>0.99946939999999995</c:v>
                </c:pt>
                <c:pt idx="58848">
                  <c:v>1.0008980999999999</c:v>
                </c:pt>
                <c:pt idx="58849">
                  <c:v>1.0018636999999999</c:v>
                </c:pt>
                <c:pt idx="58850">
                  <c:v>0.97199135999999997</c:v>
                </c:pt>
                <c:pt idx="58851">
                  <c:v>0.99154883999999999</c:v>
                </c:pt>
                <c:pt idx="58852">
                  <c:v>1.0048357000000001</c:v>
                </c:pt>
                <c:pt idx="58853">
                  <c:v>0.99558670000000005</c:v>
                </c:pt>
                <c:pt idx="58854">
                  <c:v>0.99879779999999996</c:v>
                </c:pt>
                <c:pt idx="58855">
                  <c:v>0.99277055000000003</c:v>
                </c:pt>
                <c:pt idx="58856">
                  <c:v>0.98843899999999996</c:v>
                </c:pt>
                <c:pt idx="58857">
                  <c:v>0.99683182999999997</c:v>
                </c:pt>
                <c:pt idx="58858">
                  <c:v>1.0001485000000001</c:v>
                </c:pt>
                <c:pt idx="58859">
                  <c:v>0.99148400000000003</c:v>
                </c:pt>
                <c:pt idx="58860">
                  <c:v>0.9891683</c:v>
                </c:pt>
                <c:pt idx="58861">
                  <c:v>0.96972270000000005</c:v>
                </c:pt>
                <c:pt idx="58862">
                  <c:v>0.98672510000000002</c:v>
                </c:pt>
                <c:pt idx="58863">
                  <c:v>1.0008526</c:v>
                </c:pt>
                <c:pt idx="58864">
                  <c:v>0.99690460000000003</c:v>
                </c:pt>
                <c:pt idx="58865">
                  <c:v>0.98917650000000001</c:v>
                </c:pt>
                <c:pt idx="58866">
                  <c:v>0.99488779999999999</c:v>
                </c:pt>
                <c:pt idx="58867">
                  <c:v>0.99986905000000004</c:v>
                </c:pt>
                <c:pt idx="58868">
                  <c:v>0.99967647000000004</c:v>
                </c:pt>
                <c:pt idx="58869">
                  <c:v>0.99013143999999997</c:v>
                </c:pt>
                <c:pt idx="58870">
                  <c:v>0.99188940000000003</c:v>
                </c:pt>
                <c:pt idx="58871">
                  <c:v>1.0000078999999999</c:v>
                </c:pt>
                <c:pt idx="58872">
                  <c:v>1.0003787</c:v>
                </c:pt>
                <c:pt idx="58873">
                  <c:v>0.99971175000000001</c:v>
                </c:pt>
                <c:pt idx="58874">
                  <c:v>0.98608220000000002</c:v>
                </c:pt>
                <c:pt idx="58875">
                  <c:v>0.99775225000000001</c:v>
                </c:pt>
                <c:pt idx="58876">
                  <c:v>0.98282146000000004</c:v>
                </c:pt>
                <c:pt idx="58877">
                  <c:v>0.99331009999999997</c:v>
                </c:pt>
                <c:pt idx="58878">
                  <c:v>0.98802489999999998</c:v>
                </c:pt>
                <c:pt idx="58879">
                  <c:v>1.0001419</c:v>
                </c:pt>
                <c:pt idx="58880">
                  <c:v>1.0004044999999999</c:v>
                </c:pt>
                <c:pt idx="58881">
                  <c:v>1.0025854999999999</c:v>
                </c:pt>
                <c:pt idx="58882">
                  <c:v>0.99907016999999998</c:v>
                </c:pt>
                <c:pt idx="58883">
                  <c:v>0.98902356999999996</c:v>
                </c:pt>
                <c:pt idx="58884">
                  <c:v>0.98921570000000003</c:v>
                </c:pt>
                <c:pt idx="58885">
                  <c:v>0.99951076999999999</c:v>
                </c:pt>
                <c:pt idx="58886">
                  <c:v>1.000329</c:v>
                </c:pt>
                <c:pt idx="58887">
                  <c:v>0.99284463999999994</c:v>
                </c:pt>
                <c:pt idx="58888">
                  <c:v>0.94652060000000005</c:v>
                </c:pt>
                <c:pt idx="58889">
                  <c:v>0.9918865</c:v>
                </c:pt>
                <c:pt idx="58890">
                  <c:v>1.0046717000000001</c:v>
                </c:pt>
                <c:pt idx="58891">
                  <c:v>1.0031574000000001</c:v>
                </c:pt>
                <c:pt idx="58892">
                  <c:v>1.0011561</c:v>
                </c:pt>
                <c:pt idx="58893">
                  <c:v>1.0005902</c:v>
                </c:pt>
                <c:pt idx="58894">
                  <c:v>0.99998589999999998</c:v>
                </c:pt>
                <c:pt idx="58895">
                  <c:v>0.96588799999999997</c:v>
                </c:pt>
                <c:pt idx="58896">
                  <c:v>0.97777009999999998</c:v>
                </c:pt>
                <c:pt idx="58897">
                  <c:v>0.93182164000000001</c:v>
                </c:pt>
                <c:pt idx="58898">
                  <c:v>0.99952969999999997</c:v>
                </c:pt>
                <c:pt idx="58899">
                  <c:v>1.0009220999999999</c:v>
                </c:pt>
                <c:pt idx="58900">
                  <c:v>0.99384433000000005</c:v>
                </c:pt>
                <c:pt idx="58901">
                  <c:v>0.997421</c:v>
                </c:pt>
                <c:pt idx="58902">
                  <c:v>1.0017799000000001</c:v>
                </c:pt>
                <c:pt idx="58903">
                  <c:v>0.99144155</c:v>
                </c:pt>
                <c:pt idx="58904">
                  <c:v>0.9746378</c:v>
                </c:pt>
                <c:pt idx="58905">
                  <c:v>0.99725019999999998</c:v>
                </c:pt>
                <c:pt idx="58906">
                  <c:v>1.0000340000000001</c:v>
                </c:pt>
                <c:pt idx="58907">
                  <c:v>0.99924820000000003</c:v>
                </c:pt>
                <c:pt idx="58908">
                  <c:v>0.99838669999999996</c:v>
                </c:pt>
                <c:pt idx="58909">
                  <c:v>1.0011293000000001</c:v>
                </c:pt>
                <c:pt idx="58910">
                  <c:v>1.0007092</c:v>
                </c:pt>
                <c:pt idx="58911">
                  <c:v>0.98142653999999996</c:v>
                </c:pt>
                <c:pt idx="58912">
                  <c:v>0.99792652999999998</c:v>
                </c:pt>
                <c:pt idx="58913">
                  <c:v>0.99363440000000003</c:v>
                </c:pt>
                <c:pt idx="58914">
                  <c:v>0.98799336000000004</c:v>
                </c:pt>
                <c:pt idx="58915">
                  <c:v>1.000737</c:v>
                </c:pt>
                <c:pt idx="58916">
                  <c:v>0.99650030000000001</c:v>
                </c:pt>
                <c:pt idx="58917">
                  <c:v>0.9813134</c:v>
                </c:pt>
                <c:pt idx="58918">
                  <c:v>1.0005546999999999</c:v>
                </c:pt>
                <c:pt idx="58919">
                  <c:v>1.0004078000000001</c:v>
                </c:pt>
                <c:pt idx="58920">
                  <c:v>0.9927532</c:v>
                </c:pt>
                <c:pt idx="58921">
                  <c:v>0.98430669999999998</c:v>
                </c:pt>
                <c:pt idx="58922">
                  <c:v>0.95245230000000003</c:v>
                </c:pt>
                <c:pt idx="58923">
                  <c:v>1.0001678000000001</c:v>
                </c:pt>
                <c:pt idx="58924">
                  <c:v>0.99982435000000003</c:v>
                </c:pt>
                <c:pt idx="58925">
                  <c:v>0.99918680000000004</c:v>
                </c:pt>
                <c:pt idx="58926">
                  <c:v>0.96157510000000002</c:v>
                </c:pt>
                <c:pt idx="58927">
                  <c:v>0.99679960000000001</c:v>
                </c:pt>
                <c:pt idx="58928">
                  <c:v>0.99511320000000003</c:v>
                </c:pt>
                <c:pt idx="58929">
                  <c:v>1.0013915</c:v>
                </c:pt>
                <c:pt idx="58930">
                  <c:v>0.99828415999999998</c:v>
                </c:pt>
                <c:pt idx="58931">
                  <c:v>0.97393554000000004</c:v>
                </c:pt>
                <c:pt idx="58932">
                  <c:v>0.97131279999999998</c:v>
                </c:pt>
                <c:pt idx="58933">
                  <c:v>0.99986582999999996</c:v>
                </c:pt>
                <c:pt idx="58934">
                  <c:v>0.99909853999999998</c:v>
                </c:pt>
                <c:pt idx="58935">
                  <c:v>0.9730936</c:v>
                </c:pt>
                <c:pt idx="58936">
                  <c:v>0.92638849999999995</c:v>
                </c:pt>
                <c:pt idx="58937">
                  <c:v>0.97721522999999999</c:v>
                </c:pt>
                <c:pt idx="58938">
                  <c:v>1.0004040999999999</c:v>
                </c:pt>
                <c:pt idx="58939">
                  <c:v>0.99451363000000004</c:v>
                </c:pt>
                <c:pt idx="58940">
                  <c:v>0.99998355000000005</c:v>
                </c:pt>
                <c:pt idx="58941">
                  <c:v>0.99695533999999997</c:v>
                </c:pt>
                <c:pt idx="58942">
                  <c:v>0.95143990000000001</c:v>
                </c:pt>
                <c:pt idx="58943">
                  <c:v>0.99159010000000003</c:v>
                </c:pt>
                <c:pt idx="58944">
                  <c:v>0.99349933999999995</c:v>
                </c:pt>
                <c:pt idx="58945">
                  <c:v>0.98949646999999996</c:v>
                </c:pt>
                <c:pt idx="58946">
                  <c:v>0.98261639999999995</c:v>
                </c:pt>
                <c:pt idx="58947">
                  <c:v>0.96937660000000003</c:v>
                </c:pt>
                <c:pt idx="58948">
                  <c:v>0.97601044000000003</c:v>
                </c:pt>
                <c:pt idx="58949">
                  <c:v>0.99973255000000005</c:v>
                </c:pt>
                <c:pt idx="58950">
                  <c:v>0.99992084999999997</c:v>
                </c:pt>
                <c:pt idx="58951">
                  <c:v>0.99122560000000004</c:v>
                </c:pt>
                <c:pt idx="58952">
                  <c:v>0.9852725</c:v>
                </c:pt>
                <c:pt idx="58953">
                  <c:v>0.99739580000000005</c:v>
                </c:pt>
                <c:pt idx="58954">
                  <c:v>0.97187109999999999</c:v>
                </c:pt>
                <c:pt idx="58955">
                  <c:v>0.98232865000000003</c:v>
                </c:pt>
                <c:pt idx="58956">
                  <c:v>0.97343539999999995</c:v>
                </c:pt>
                <c:pt idx="58957">
                  <c:v>1.0004040999999999</c:v>
                </c:pt>
                <c:pt idx="58958">
                  <c:v>0.95012289999999999</c:v>
                </c:pt>
                <c:pt idx="58959">
                  <c:v>0.98718876</c:v>
                </c:pt>
                <c:pt idx="58960">
                  <c:v>0.97094349999999996</c:v>
                </c:pt>
                <c:pt idx="58961">
                  <c:v>0.99953970000000003</c:v>
                </c:pt>
                <c:pt idx="58962">
                  <c:v>0.99165535000000005</c:v>
                </c:pt>
                <c:pt idx="58963">
                  <c:v>1.001946</c:v>
                </c:pt>
                <c:pt idx="58964">
                  <c:v>0.99804839999999995</c:v>
                </c:pt>
                <c:pt idx="58965">
                  <c:v>0.99053570000000002</c:v>
                </c:pt>
                <c:pt idx="58966">
                  <c:v>0.98545015000000002</c:v>
                </c:pt>
                <c:pt idx="58967">
                  <c:v>0.97772663999999998</c:v>
                </c:pt>
                <c:pt idx="58968">
                  <c:v>1.0007446</c:v>
                </c:pt>
                <c:pt idx="58969">
                  <c:v>1.0004945000000001</c:v>
                </c:pt>
                <c:pt idx="58970">
                  <c:v>0.97152170000000004</c:v>
                </c:pt>
                <c:pt idx="58971">
                  <c:v>0.98895710000000003</c:v>
                </c:pt>
                <c:pt idx="58972">
                  <c:v>0.99804839999999995</c:v>
                </c:pt>
                <c:pt idx="58973">
                  <c:v>0.97516482999999998</c:v>
                </c:pt>
                <c:pt idx="58974">
                  <c:v>0.99947125000000003</c:v>
                </c:pt>
                <c:pt idx="58975">
                  <c:v>0.94739335999999996</c:v>
                </c:pt>
                <c:pt idx="58976">
                  <c:v>0.99425143000000005</c:v>
                </c:pt>
                <c:pt idx="58977">
                  <c:v>1.0013445999999999</c:v>
                </c:pt>
                <c:pt idx="58978">
                  <c:v>0.99900686999999999</c:v>
                </c:pt>
                <c:pt idx="58979">
                  <c:v>0.98794912999999995</c:v>
                </c:pt>
                <c:pt idx="58980">
                  <c:v>0.96120530000000004</c:v>
                </c:pt>
                <c:pt idx="58981">
                  <c:v>0.95215404000000003</c:v>
                </c:pt>
                <c:pt idx="58982">
                  <c:v>0.99222195000000002</c:v>
                </c:pt>
                <c:pt idx="58983">
                  <c:v>1.0007527000000001</c:v>
                </c:pt>
                <c:pt idx="58984">
                  <c:v>0.9996275</c:v>
                </c:pt>
                <c:pt idx="58985">
                  <c:v>0.99538459999999995</c:v>
                </c:pt>
                <c:pt idx="58986">
                  <c:v>0.98851129999999998</c:v>
                </c:pt>
                <c:pt idx="58987">
                  <c:v>0.99897400000000003</c:v>
                </c:pt>
                <c:pt idx="58988">
                  <c:v>0.98650603999999997</c:v>
                </c:pt>
                <c:pt idx="58989">
                  <c:v>0.99734734999999997</c:v>
                </c:pt>
                <c:pt idx="58990">
                  <c:v>0.99990206999999998</c:v>
                </c:pt>
                <c:pt idx="58991">
                  <c:v>1.0000699</c:v>
                </c:pt>
                <c:pt idx="58992">
                  <c:v>0.98063880000000003</c:v>
                </c:pt>
                <c:pt idx="58993">
                  <c:v>0.99713594000000005</c:v>
                </c:pt>
                <c:pt idx="58994">
                  <c:v>0.99758374999999999</c:v>
                </c:pt>
                <c:pt idx="58995">
                  <c:v>0.99821645000000003</c:v>
                </c:pt>
                <c:pt idx="58996">
                  <c:v>0.97675716999999995</c:v>
                </c:pt>
                <c:pt idx="58997">
                  <c:v>0.99710489999999996</c:v>
                </c:pt>
                <c:pt idx="58998">
                  <c:v>0.98799424999999996</c:v>
                </c:pt>
                <c:pt idx="58999">
                  <c:v>1.0017738</c:v>
                </c:pt>
                <c:pt idx="59000">
                  <c:v>0.99814402999999996</c:v>
                </c:pt>
                <c:pt idx="59001">
                  <c:v>0.99183124</c:v>
                </c:pt>
                <c:pt idx="59002">
                  <c:v>0.99334853999999995</c:v>
                </c:pt>
                <c:pt idx="59003">
                  <c:v>1.0017914999999999</c:v>
                </c:pt>
                <c:pt idx="59004">
                  <c:v>0.97832260000000004</c:v>
                </c:pt>
                <c:pt idx="59005">
                  <c:v>1.0003507</c:v>
                </c:pt>
                <c:pt idx="59006">
                  <c:v>1.0018655999999999</c:v>
                </c:pt>
                <c:pt idx="59007">
                  <c:v>0.98029489999999997</c:v>
                </c:pt>
                <c:pt idx="59008">
                  <c:v>0.99972360000000005</c:v>
                </c:pt>
                <c:pt idx="59009">
                  <c:v>0.99941199999999997</c:v>
                </c:pt>
                <c:pt idx="59010">
                  <c:v>0.99486989999999997</c:v>
                </c:pt>
                <c:pt idx="59011">
                  <c:v>0.99977289999999996</c:v>
                </c:pt>
                <c:pt idx="59012">
                  <c:v>0.9999962</c:v>
                </c:pt>
                <c:pt idx="59013">
                  <c:v>0.99995862999999996</c:v>
                </c:pt>
                <c:pt idx="59014">
                  <c:v>1.0000078999999999</c:v>
                </c:pt>
                <c:pt idx="59015">
                  <c:v>0.93463706999999996</c:v>
                </c:pt>
                <c:pt idx="59016">
                  <c:v>0.98445649999999996</c:v>
                </c:pt>
                <c:pt idx="59017">
                  <c:v>1.0002944</c:v>
                </c:pt>
                <c:pt idx="59018">
                  <c:v>0.9686418</c:v>
                </c:pt>
                <c:pt idx="59019">
                  <c:v>0.97265250000000003</c:v>
                </c:pt>
                <c:pt idx="59020">
                  <c:v>1.0003926000000001</c:v>
                </c:pt>
                <c:pt idx="59021">
                  <c:v>1.0001215000000001</c:v>
                </c:pt>
                <c:pt idx="59022">
                  <c:v>0.99308390000000002</c:v>
                </c:pt>
                <c:pt idx="59023">
                  <c:v>1.0007709</c:v>
                </c:pt>
                <c:pt idx="59024">
                  <c:v>1.0004725000000001</c:v>
                </c:pt>
                <c:pt idx="59025">
                  <c:v>0.97490049999999995</c:v>
                </c:pt>
                <c:pt idx="59026">
                  <c:v>0.98701059999999996</c:v>
                </c:pt>
                <c:pt idx="59027">
                  <c:v>0.99967282999999996</c:v>
                </c:pt>
                <c:pt idx="59028">
                  <c:v>0.99121939999999997</c:v>
                </c:pt>
                <c:pt idx="59029">
                  <c:v>0.96256750000000002</c:v>
                </c:pt>
                <c:pt idx="59030">
                  <c:v>0.99997820000000004</c:v>
                </c:pt>
                <c:pt idx="59031">
                  <c:v>1.000745</c:v>
                </c:pt>
                <c:pt idx="59032">
                  <c:v>0.99430289999999999</c:v>
                </c:pt>
                <c:pt idx="59033">
                  <c:v>1.0006949999999999</c:v>
                </c:pt>
                <c:pt idx="59034">
                  <c:v>0.91868470000000002</c:v>
                </c:pt>
                <c:pt idx="59035">
                  <c:v>0.99750050000000001</c:v>
                </c:pt>
                <c:pt idx="59036">
                  <c:v>1.0030817000000001</c:v>
                </c:pt>
                <c:pt idx="59037">
                  <c:v>1.0009539000000001</c:v>
                </c:pt>
                <c:pt idx="59038">
                  <c:v>0.99998324999999999</c:v>
                </c:pt>
                <c:pt idx="59039">
                  <c:v>0.99295670000000003</c:v>
                </c:pt>
                <c:pt idx="59040">
                  <c:v>0.96574294999999999</c:v>
                </c:pt>
                <c:pt idx="59041">
                  <c:v>0.99199903</c:v>
                </c:pt>
                <c:pt idx="59042">
                  <c:v>0.99974626</c:v>
                </c:pt>
                <c:pt idx="59043">
                  <c:v>0.99962079999999998</c:v>
                </c:pt>
                <c:pt idx="59044">
                  <c:v>1.0005472</c:v>
                </c:pt>
                <c:pt idx="59045">
                  <c:v>0.99190425999999998</c:v>
                </c:pt>
                <c:pt idx="59046">
                  <c:v>0.98433285999999998</c:v>
                </c:pt>
                <c:pt idx="59047">
                  <c:v>0.99078226000000003</c:v>
                </c:pt>
                <c:pt idx="59048">
                  <c:v>0.99745269999999997</c:v>
                </c:pt>
                <c:pt idx="59049">
                  <c:v>1.0009637</c:v>
                </c:pt>
                <c:pt idx="59050">
                  <c:v>1.0003287999999999</c:v>
                </c:pt>
                <c:pt idx="59051">
                  <c:v>1.0000340000000001</c:v>
                </c:pt>
                <c:pt idx="59052">
                  <c:v>0.99591494000000003</c:v>
                </c:pt>
                <c:pt idx="59053">
                  <c:v>0.99761650000000002</c:v>
                </c:pt>
                <c:pt idx="59054">
                  <c:v>0.98742759999999996</c:v>
                </c:pt>
                <c:pt idx="59055">
                  <c:v>1.0008713</c:v>
                </c:pt>
                <c:pt idx="59056">
                  <c:v>0.95857859999999995</c:v>
                </c:pt>
                <c:pt idx="59057">
                  <c:v>0.99860775000000002</c:v>
                </c:pt>
                <c:pt idx="59058">
                  <c:v>0.9974923</c:v>
                </c:pt>
                <c:pt idx="59059">
                  <c:v>0.99535439999999997</c:v>
                </c:pt>
                <c:pt idx="59060">
                  <c:v>0.9992683</c:v>
                </c:pt>
                <c:pt idx="59061">
                  <c:v>0.99849414999999997</c:v>
                </c:pt>
                <c:pt idx="59062">
                  <c:v>0.99729319999999999</c:v>
                </c:pt>
                <c:pt idx="59063">
                  <c:v>1.0001678000000001</c:v>
                </c:pt>
                <c:pt idx="59064">
                  <c:v>0.99800557000000001</c:v>
                </c:pt>
                <c:pt idx="59065">
                  <c:v>0.99689680000000003</c:v>
                </c:pt>
                <c:pt idx="59066">
                  <c:v>0.99756104000000001</c:v>
                </c:pt>
                <c:pt idx="59067">
                  <c:v>0.99825655999999996</c:v>
                </c:pt>
                <c:pt idx="59068">
                  <c:v>0.99252649999999998</c:v>
                </c:pt>
                <c:pt idx="59069">
                  <c:v>0.99716629999999995</c:v>
                </c:pt>
                <c:pt idx="59070">
                  <c:v>0.99074762999999999</c:v>
                </c:pt>
                <c:pt idx="59071">
                  <c:v>0.98436230000000002</c:v>
                </c:pt>
                <c:pt idx="59072">
                  <c:v>0.99907535000000003</c:v>
                </c:pt>
                <c:pt idx="59073">
                  <c:v>0.99997866000000002</c:v>
                </c:pt>
                <c:pt idx="59074">
                  <c:v>1.0013449999999999</c:v>
                </c:pt>
                <c:pt idx="59075">
                  <c:v>0.99611899999999998</c:v>
                </c:pt>
                <c:pt idx="59076">
                  <c:v>0.96678819999999999</c:v>
                </c:pt>
                <c:pt idx="59077">
                  <c:v>0.99107900000000004</c:v>
                </c:pt>
                <c:pt idx="59078">
                  <c:v>0.96004690000000004</c:v>
                </c:pt>
                <c:pt idx="59079">
                  <c:v>0.99694382999999998</c:v>
                </c:pt>
                <c:pt idx="59080">
                  <c:v>0.95225930000000003</c:v>
                </c:pt>
                <c:pt idx="59081">
                  <c:v>1.0014915</c:v>
                </c:pt>
                <c:pt idx="59082">
                  <c:v>0.99362015999999997</c:v>
                </c:pt>
                <c:pt idx="59083">
                  <c:v>0.9882628</c:v>
                </c:pt>
                <c:pt idx="59084">
                  <c:v>1.0016993999999999</c:v>
                </c:pt>
                <c:pt idx="59085">
                  <c:v>1.0019499999999999</c:v>
                </c:pt>
                <c:pt idx="59086">
                  <c:v>0.99907064000000001</c:v>
                </c:pt>
                <c:pt idx="59087">
                  <c:v>0.99147209999999997</c:v>
                </c:pt>
                <c:pt idx="59088">
                  <c:v>0.9872879</c:v>
                </c:pt>
                <c:pt idx="59089">
                  <c:v>0.98764609999999997</c:v>
                </c:pt>
                <c:pt idx="59090">
                  <c:v>0.99838614000000003</c:v>
                </c:pt>
                <c:pt idx="59091">
                  <c:v>0.97288430000000004</c:v>
                </c:pt>
                <c:pt idx="59092">
                  <c:v>0.9922029</c:v>
                </c:pt>
                <c:pt idx="59093">
                  <c:v>0.99915670000000001</c:v>
                </c:pt>
                <c:pt idx="59094">
                  <c:v>0.95818245000000002</c:v>
                </c:pt>
                <c:pt idx="59095">
                  <c:v>1.0000274</c:v>
                </c:pt>
                <c:pt idx="59096">
                  <c:v>1.0020955</c:v>
                </c:pt>
                <c:pt idx="59097">
                  <c:v>1.0002313</c:v>
                </c:pt>
                <c:pt idx="59098">
                  <c:v>0.99898869999999995</c:v>
                </c:pt>
                <c:pt idx="59099">
                  <c:v>0.99649810000000005</c:v>
                </c:pt>
                <c:pt idx="59100">
                  <c:v>0.99963175999999998</c:v>
                </c:pt>
                <c:pt idx="59101">
                  <c:v>0.99966630000000001</c:v>
                </c:pt>
                <c:pt idx="59102">
                  <c:v>0.98587184999999999</c:v>
                </c:pt>
                <c:pt idx="59103">
                  <c:v>0.96084106000000002</c:v>
                </c:pt>
                <c:pt idx="59104">
                  <c:v>0.98091877000000005</c:v>
                </c:pt>
                <c:pt idx="59105">
                  <c:v>0.98677313</c:v>
                </c:pt>
                <c:pt idx="59106">
                  <c:v>0.97569907</c:v>
                </c:pt>
                <c:pt idx="59107">
                  <c:v>0.99971100000000002</c:v>
                </c:pt>
                <c:pt idx="59108">
                  <c:v>0.93418926000000002</c:v>
                </c:pt>
                <c:pt idx="59109">
                  <c:v>1.002354</c:v>
                </c:pt>
                <c:pt idx="59110">
                  <c:v>0.97954419999999998</c:v>
                </c:pt>
                <c:pt idx="59111">
                  <c:v>0.91568640000000001</c:v>
                </c:pt>
                <c:pt idx="59112">
                  <c:v>0.98890597000000002</c:v>
                </c:pt>
                <c:pt idx="59113">
                  <c:v>0.99471175999999994</c:v>
                </c:pt>
                <c:pt idx="59114">
                  <c:v>0.98056259999999995</c:v>
                </c:pt>
                <c:pt idx="59115">
                  <c:v>0.99910825000000003</c:v>
                </c:pt>
                <c:pt idx="59116">
                  <c:v>1.0003861999999999</c:v>
                </c:pt>
                <c:pt idx="59117">
                  <c:v>0.98572486999999998</c:v>
                </c:pt>
                <c:pt idx="59118">
                  <c:v>0.9988745</c:v>
                </c:pt>
                <c:pt idx="59119">
                  <c:v>1.003457</c:v>
                </c:pt>
                <c:pt idx="59120">
                  <c:v>0.99757459999999998</c:v>
                </c:pt>
                <c:pt idx="59121">
                  <c:v>0.96247269999999996</c:v>
                </c:pt>
                <c:pt idx="59122">
                  <c:v>0.99653219999999998</c:v>
                </c:pt>
                <c:pt idx="59123">
                  <c:v>0.99332385999999995</c:v>
                </c:pt>
                <c:pt idx="59124">
                  <c:v>0.99320900000000001</c:v>
                </c:pt>
                <c:pt idx="59125">
                  <c:v>1.0023257999999999</c:v>
                </c:pt>
                <c:pt idx="59126">
                  <c:v>1.0001294999999999</c:v>
                </c:pt>
                <c:pt idx="59127">
                  <c:v>0.99849580000000004</c:v>
                </c:pt>
                <c:pt idx="59128">
                  <c:v>1.0011017</c:v>
                </c:pt>
                <c:pt idx="59129">
                  <c:v>0.99622489999999997</c:v>
                </c:pt>
                <c:pt idx="59130">
                  <c:v>1.0011802000000001</c:v>
                </c:pt>
                <c:pt idx="59131">
                  <c:v>0.99681693000000005</c:v>
                </c:pt>
                <c:pt idx="59132">
                  <c:v>1.0049891</c:v>
                </c:pt>
                <c:pt idx="59133">
                  <c:v>0.99681949999999997</c:v>
                </c:pt>
                <c:pt idx="59134">
                  <c:v>0.98855789999999999</c:v>
                </c:pt>
                <c:pt idx="59135">
                  <c:v>1.0004628</c:v>
                </c:pt>
                <c:pt idx="59136">
                  <c:v>0.98419389999999995</c:v>
                </c:pt>
                <c:pt idx="59137">
                  <c:v>0.99993169999999998</c:v>
                </c:pt>
                <c:pt idx="59138">
                  <c:v>0.99905029999999995</c:v>
                </c:pt>
                <c:pt idx="59139">
                  <c:v>0.99948519999999996</c:v>
                </c:pt>
                <c:pt idx="59140">
                  <c:v>0.99440086000000005</c:v>
                </c:pt>
                <c:pt idx="59141">
                  <c:v>0.99866350000000004</c:v>
                </c:pt>
                <c:pt idx="59142">
                  <c:v>1.0003880000000001</c:v>
                </c:pt>
                <c:pt idx="59143">
                  <c:v>0.98642640000000004</c:v>
                </c:pt>
                <c:pt idx="59144">
                  <c:v>0.99932706000000004</c:v>
                </c:pt>
                <c:pt idx="59145">
                  <c:v>1.0012728</c:v>
                </c:pt>
                <c:pt idx="59146">
                  <c:v>0.99977857000000003</c:v>
                </c:pt>
                <c:pt idx="59147">
                  <c:v>0.98965376999999999</c:v>
                </c:pt>
                <c:pt idx="59148">
                  <c:v>0.99350965000000002</c:v>
                </c:pt>
                <c:pt idx="59149">
                  <c:v>0.97790694</c:v>
                </c:pt>
                <c:pt idx="59150">
                  <c:v>0.98540676000000005</c:v>
                </c:pt>
                <c:pt idx="59151">
                  <c:v>1.0013173</c:v>
                </c:pt>
                <c:pt idx="59152">
                  <c:v>0.99679834</c:v>
                </c:pt>
                <c:pt idx="59153">
                  <c:v>0.98524900000000004</c:v>
                </c:pt>
                <c:pt idx="59154">
                  <c:v>0.99708030000000003</c:v>
                </c:pt>
                <c:pt idx="59155">
                  <c:v>0.90150980000000003</c:v>
                </c:pt>
                <c:pt idx="59156">
                  <c:v>1.0002378000000001</c:v>
                </c:pt>
                <c:pt idx="59157">
                  <c:v>0.99774669999999999</c:v>
                </c:pt>
                <c:pt idx="59158">
                  <c:v>0.99310609999999999</c:v>
                </c:pt>
                <c:pt idx="59159">
                  <c:v>0.96557780000000004</c:v>
                </c:pt>
                <c:pt idx="59160">
                  <c:v>0.98739860000000002</c:v>
                </c:pt>
                <c:pt idx="59161">
                  <c:v>0.99018335000000002</c:v>
                </c:pt>
                <c:pt idx="59162">
                  <c:v>0.99723450000000002</c:v>
                </c:pt>
                <c:pt idx="59163">
                  <c:v>0.99939730000000004</c:v>
                </c:pt>
                <c:pt idx="59164">
                  <c:v>0.99984600000000001</c:v>
                </c:pt>
                <c:pt idx="59165">
                  <c:v>0.99792590000000003</c:v>
                </c:pt>
                <c:pt idx="59166">
                  <c:v>0.98818797000000003</c:v>
                </c:pt>
                <c:pt idx="59167">
                  <c:v>0.99631879999999995</c:v>
                </c:pt>
                <c:pt idx="59168">
                  <c:v>1.0007429999999999</c:v>
                </c:pt>
                <c:pt idx="59169">
                  <c:v>1.0003154000000001</c:v>
                </c:pt>
                <c:pt idx="59170">
                  <c:v>0.99695164000000003</c:v>
                </c:pt>
                <c:pt idx="59171">
                  <c:v>0.99468564999999998</c:v>
                </c:pt>
                <c:pt idx="59172">
                  <c:v>0.99156374000000003</c:v>
                </c:pt>
                <c:pt idx="59173">
                  <c:v>0.98604639999999999</c:v>
                </c:pt>
                <c:pt idx="59174">
                  <c:v>0.99607252999999996</c:v>
                </c:pt>
                <c:pt idx="59175">
                  <c:v>0.98213667000000004</c:v>
                </c:pt>
                <c:pt idx="59176">
                  <c:v>1.0004782999999999</c:v>
                </c:pt>
                <c:pt idx="59177">
                  <c:v>1.0013974999999999</c:v>
                </c:pt>
                <c:pt idx="59178">
                  <c:v>1.0018775</c:v>
                </c:pt>
                <c:pt idx="59179">
                  <c:v>0.99009365000000005</c:v>
                </c:pt>
                <c:pt idx="59180">
                  <c:v>1.0002711</c:v>
                </c:pt>
                <c:pt idx="59181">
                  <c:v>0.99905633999999999</c:v>
                </c:pt>
                <c:pt idx="59182">
                  <c:v>0.99676436000000002</c:v>
                </c:pt>
                <c:pt idx="59183">
                  <c:v>0.99936230000000004</c:v>
                </c:pt>
                <c:pt idx="59184">
                  <c:v>0.99825655999999996</c:v>
                </c:pt>
                <c:pt idx="59185">
                  <c:v>0.99973374999999998</c:v>
                </c:pt>
                <c:pt idx="59186">
                  <c:v>0.94703804999999996</c:v>
                </c:pt>
                <c:pt idx="59187">
                  <c:v>1.0012771</c:v>
                </c:pt>
                <c:pt idx="59188">
                  <c:v>0.99074019999999996</c:v>
                </c:pt>
                <c:pt idx="59189">
                  <c:v>0.97461193999999995</c:v>
                </c:pt>
                <c:pt idx="59190">
                  <c:v>0.99755729999999998</c:v>
                </c:pt>
                <c:pt idx="59191">
                  <c:v>0.9966933</c:v>
                </c:pt>
                <c:pt idx="59192">
                  <c:v>0.99903679999999995</c:v>
                </c:pt>
                <c:pt idx="59193">
                  <c:v>0.90387700000000004</c:v>
                </c:pt>
                <c:pt idx="59194">
                  <c:v>1.0018506</c:v>
                </c:pt>
                <c:pt idx="59195">
                  <c:v>0.99906826000000004</c:v>
                </c:pt>
                <c:pt idx="59196">
                  <c:v>0.95884824000000002</c:v>
                </c:pt>
                <c:pt idx="59197">
                  <c:v>0.9941257</c:v>
                </c:pt>
                <c:pt idx="59198">
                  <c:v>0.99943979999999999</c:v>
                </c:pt>
                <c:pt idx="59199">
                  <c:v>0.99642472999999998</c:v>
                </c:pt>
                <c:pt idx="59200">
                  <c:v>0.97698810000000003</c:v>
                </c:pt>
                <c:pt idx="59201">
                  <c:v>0.98801654999999999</c:v>
                </c:pt>
                <c:pt idx="59202">
                  <c:v>0.99722743000000003</c:v>
                </c:pt>
                <c:pt idx="59203">
                  <c:v>1.0023215999999999</c:v>
                </c:pt>
                <c:pt idx="59204">
                  <c:v>0.96190774000000001</c:v>
                </c:pt>
                <c:pt idx="59205">
                  <c:v>0.98857355000000002</c:v>
                </c:pt>
                <c:pt idx="59206">
                  <c:v>0.98552287000000005</c:v>
                </c:pt>
                <c:pt idx="59207">
                  <c:v>0.99927619999999995</c:v>
                </c:pt>
                <c:pt idx="59208">
                  <c:v>1.0004233</c:v>
                </c:pt>
                <c:pt idx="59209">
                  <c:v>0.99429374999999998</c:v>
                </c:pt>
                <c:pt idx="59210">
                  <c:v>0.97828316999999998</c:v>
                </c:pt>
                <c:pt idx="59211">
                  <c:v>0.99101496</c:v>
                </c:pt>
                <c:pt idx="59212">
                  <c:v>0.99688715000000006</c:v>
                </c:pt>
                <c:pt idx="59213">
                  <c:v>0.99689143999999996</c:v>
                </c:pt>
                <c:pt idx="59214">
                  <c:v>1.0008345000000001</c:v>
                </c:pt>
                <c:pt idx="59215">
                  <c:v>0.98423636000000003</c:v>
                </c:pt>
                <c:pt idx="59216">
                  <c:v>0.99727010000000005</c:v>
                </c:pt>
                <c:pt idx="59217">
                  <c:v>1.0007092</c:v>
                </c:pt>
                <c:pt idx="59218">
                  <c:v>0.99990080000000003</c:v>
                </c:pt>
                <c:pt idx="59219">
                  <c:v>0.99966526</c:v>
                </c:pt>
                <c:pt idx="59220">
                  <c:v>0.99345099999999997</c:v>
                </c:pt>
                <c:pt idx="59221">
                  <c:v>0.99952339999999995</c:v>
                </c:pt>
                <c:pt idx="59222">
                  <c:v>1.0003728000000001</c:v>
                </c:pt>
                <c:pt idx="59223">
                  <c:v>0.99473506</c:v>
                </c:pt>
                <c:pt idx="59224">
                  <c:v>0.97817620000000005</c:v>
                </c:pt>
                <c:pt idx="59225">
                  <c:v>1.0001281</c:v>
                </c:pt>
                <c:pt idx="59226">
                  <c:v>0.91980019999999996</c:v>
                </c:pt>
                <c:pt idx="59227">
                  <c:v>0.9966526</c:v>
                </c:pt>
                <c:pt idx="59228">
                  <c:v>0.98826510000000001</c:v>
                </c:pt>
                <c:pt idx="59229">
                  <c:v>1.0005002000000001</c:v>
                </c:pt>
                <c:pt idx="59230">
                  <c:v>1.0002234999999999</c:v>
                </c:pt>
                <c:pt idx="59231">
                  <c:v>0.99927880000000002</c:v>
                </c:pt>
                <c:pt idx="59232">
                  <c:v>0.99983555000000002</c:v>
                </c:pt>
                <c:pt idx="59233">
                  <c:v>0.99877154999999995</c:v>
                </c:pt>
                <c:pt idx="59234">
                  <c:v>0.97914535000000003</c:v>
                </c:pt>
                <c:pt idx="59235">
                  <c:v>0.99859816000000001</c:v>
                </c:pt>
                <c:pt idx="59236">
                  <c:v>0.9985598</c:v>
                </c:pt>
                <c:pt idx="59237">
                  <c:v>0.99482780000000004</c:v>
                </c:pt>
                <c:pt idx="59238">
                  <c:v>0.99318470000000003</c:v>
                </c:pt>
                <c:pt idx="59239">
                  <c:v>0.99829389999999996</c:v>
                </c:pt>
                <c:pt idx="59240">
                  <c:v>0.98845905000000001</c:v>
                </c:pt>
                <c:pt idx="59241">
                  <c:v>1.0011357999999999</c:v>
                </c:pt>
                <c:pt idx="59242">
                  <c:v>0.97341160000000004</c:v>
                </c:pt>
                <c:pt idx="59243">
                  <c:v>1.0016407000000001</c:v>
                </c:pt>
                <c:pt idx="59244">
                  <c:v>0.99390584000000004</c:v>
                </c:pt>
                <c:pt idx="59245">
                  <c:v>1.0001848</c:v>
                </c:pt>
                <c:pt idx="59246">
                  <c:v>0.98629343999999997</c:v>
                </c:pt>
                <c:pt idx="59247">
                  <c:v>0.99858170000000002</c:v>
                </c:pt>
                <c:pt idx="59248">
                  <c:v>0.97704654999999996</c:v>
                </c:pt>
                <c:pt idx="59249">
                  <c:v>0.98825580000000002</c:v>
                </c:pt>
                <c:pt idx="59250">
                  <c:v>0.99944884000000001</c:v>
                </c:pt>
                <c:pt idx="59251">
                  <c:v>0.99169594000000005</c:v>
                </c:pt>
                <c:pt idx="59252">
                  <c:v>0.99658950000000002</c:v>
                </c:pt>
                <c:pt idx="59253">
                  <c:v>0.96662194000000001</c:v>
                </c:pt>
                <c:pt idx="59254">
                  <c:v>0.98283679999999995</c:v>
                </c:pt>
                <c:pt idx="59255">
                  <c:v>0.99963175999999998</c:v>
                </c:pt>
                <c:pt idx="59256">
                  <c:v>0.99581229999999998</c:v>
                </c:pt>
                <c:pt idx="59257">
                  <c:v>0.97413870000000002</c:v>
                </c:pt>
                <c:pt idx="59258">
                  <c:v>0.93790709999999999</c:v>
                </c:pt>
                <c:pt idx="59259">
                  <c:v>0.94657946000000004</c:v>
                </c:pt>
                <c:pt idx="59260">
                  <c:v>0.97427929999999996</c:v>
                </c:pt>
                <c:pt idx="59261">
                  <c:v>0.96325963999999997</c:v>
                </c:pt>
                <c:pt idx="59262">
                  <c:v>0.98706495999999999</c:v>
                </c:pt>
                <c:pt idx="59263">
                  <c:v>0.98212933999999996</c:v>
                </c:pt>
                <c:pt idx="59264">
                  <c:v>0.99839705000000001</c:v>
                </c:pt>
                <c:pt idx="59265">
                  <c:v>0.99665990000000004</c:v>
                </c:pt>
                <c:pt idx="59266">
                  <c:v>0.98737406999999999</c:v>
                </c:pt>
                <c:pt idx="59267">
                  <c:v>0.99990650000000003</c:v>
                </c:pt>
                <c:pt idx="59268">
                  <c:v>0.98103492999999997</c:v>
                </c:pt>
                <c:pt idx="59269">
                  <c:v>0.98349799999999998</c:v>
                </c:pt>
                <c:pt idx="59270">
                  <c:v>0.99903417000000005</c:v>
                </c:pt>
                <c:pt idx="59271">
                  <c:v>1.0003728000000001</c:v>
                </c:pt>
                <c:pt idx="59272">
                  <c:v>1.0005709</c:v>
                </c:pt>
                <c:pt idx="59273">
                  <c:v>0.99819199999999997</c:v>
                </c:pt>
                <c:pt idx="59274">
                  <c:v>0.9994478</c:v>
                </c:pt>
                <c:pt idx="59275">
                  <c:v>0.97749339999999996</c:v>
                </c:pt>
                <c:pt idx="59276">
                  <c:v>1.0001974</c:v>
                </c:pt>
                <c:pt idx="59277">
                  <c:v>0.99945240000000002</c:v>
                </c:pt>
                <c:pt idx="59278">
                  <c:v>0.99530249999999998</c:v>
                </c:pt>
                <c:pt idx="59279">
                  <c:v>0.99903023000000002</c:v>
                </c:pt>
                <c:pt idx="59280">
                  <c:v>0.98600376000000001</c:v>
                </c:pt>
                <c:pt idx="59281">
                  <c:v>1.0017796999999999</c:v>
                </c:pt>
                <c:pt idx="59282">
                  <c:v>0.97489309999999996</c:v>
                </c:pt>
                <c:pt idx="59283">
                  <c:v>0.97698176000000003</c:v>
                </c:pt>
                <c:pt idx="59284">
                  <c:v>0.99572340000000004</c:v>
                </c:pt>
                <c:pt idx="59285">
                  <c:v>0.97800385999999995</c:v>
                </c:pt>
                <c:pt idx="59286">
                  <c:v>1.0003384</c:v>
                </c:pt>
                <c:pt idx="59287">
                  <c:v>1.0020955</c:v>
                </c:pt>
                <c:pt idx="59288">
                  <c:v>0.99308110000000005</c:v>
                </c:pt>
                <c:pt idx="59289">
                  <c:v>1.0009348</c:v>
                </c:pt>
                <c:pt idx="59290">
                  <c:v>0.99429213999999999</c:v>
                </c:pt>
                <c:pt idx="59291">
                  <c:v>0.99997205</c:v>
                </c:pt>
                <c:pt idx="59292">
                  <c:v>1.0002637000000001</c:v>
                </c:pt>
                <c:pt idx="59293">
                  <c:v>0.99868480000000004</c:v>
                </c:pt>
                <c:pt idx="59294">
                  <c:v>1.0011421</c:v>
                </c:pt>
                <c:pt idx="59295">
                  <c:v>0.99946743000000005</c:v>
                </c:pt>
                <c:pt idx="59296">
                  <c:v>0.94075584000000001</c:v>
                </c:pt>
                <c:pt idx="59297">
                  <c:v>0.99499029999999999</c:v>
                </c:pt>
                <c:pt idx="59298">
                  <c:v>1.0004090000000001</c:v>
                </c:pt>
                <c:pt idx="59299">
                  <c:v>0.99822414000000004</c:v>
                </c:pt>
                <c:pt idx="59300">
                  <c:v>0.97407960000000005</c:v>
                </c:pt>
                <c:pt idx="59301">
                  <c:v>1.0002477999999999</c:v>
                </c:pt>
                <c:pt idx="59302">
                  <c:v>0.99747810000000003</c:v>
                </c:pt>
                <c:pt idx="59303">
                  <c:v>0.99517270000000002</c:v>
                </c:pt>
                <c:pt idx="59304">
                  <c:v>0.99176140000000002</c:v>
                </c:pt>
                <c:pt idx="59305">
                  <c:v>0.96595997</c:v>
                </c:pt>
                <c:pt idx="59306">
                  <c:v>1.0009756000000001</c:v>
                </c:pt>
                <c:pt idx="59307">
                  <c:v>0.99948519999999996</c:v>
                </c:pt>
                <c:pt idx="59308">
                  <c:v>0.98477559999999997</c:v>
                </c:pt>
                <c:pt idx="59309">
                  <c:v>1.001255</c:v>
                </c:pt>
                <c:pt idx="59310">
                  <c:v>0.93126255000000002</c:v>
                </c:pt>
                <c:pt idx="59311">
                  <c:v>0.97920399999999996</c:v>
                </c:pt>
                <c:pt idx="59312">
                  <c:v>1.0014057999999999</c:v>
                </c:pt>
                <c:pt idx="59313">
                  <c:v>1.0019041</c:v>
                </c:pt>
                <c:pt idx="59314">
                  <c:v>0.99611740000000004</c:v>
                </c:pt>
                <c:pt idx="59315">
                  <c:v>0.97984742999999996</c:v>
                </c:pt>
                <c:pt idx="59316">
                  <c:v>0.98185306999999999</c:v>
                </c:pt>
                <c:pt idx="59317">
                  <c:v>1.0014771</c:v>
                </c:pt>
                <c:pt idx="59318">
                  <c:v>1.0020604</c:v>
                </c:pt>
                <c:pt idx="59319">
                  <c:v>0.99765205000000001</c:v>
                </c:pt>
                <c:pt idx="59320">
                  <c:v>0.98275935999999997</c:v>
                </c:pt>
                <c:pt idx="59321">
                  <c:v>0.99966323000000001</c:v>
                </c:pt>
                <c:pt idx="59322">
                  <c:v>0.96338385000000004</c:v>
                </c:pt>
                <c:pt idx="59323">
                  <c:v>0.99814373000000001</c:v>
                </c:pt>
                <c:pt idx="59324">
                  <c:v>0.99991392999999995</c:v>
                </c:pt>
                <c:pt idx="59325">
                  <c:v>1.001728</c:v>
                </c:pt>
                <c:pt idx="59326">
                  <c:v>0.99982435000000003</c:v>
                </c:pt>
                <c:pt idx="59327">
                  <c:v>1.0002842999999999</c:v>
                </c:pt>
                <c:pt idx="59328">
                  <c:v>0.97873270000000001</c:v>
                </c:pt>
                <c:pt idx="59329">
                  <c:v>0.98777190000000004</c:v>
                </c:pt>
                <c:pt idx="59330">
                  <c:v>0.99531250000000004</c:v>
                </c:pt>
                <c:pt idx="59331">
                  <c:v>0.98719199999999996</c:v>
                </c:pt>
                <c:pt idx="59332">
                  <c:v>0.96787619999999996</c:v>
                </c:pt>
                <c:pt idx="59333">
                  <c:v>0.99995480000000003</c:v>
                </c:pt>
                <c:pt idx="59334">
                  <c:v>0.98555510000000002</c:v>
                </c:pt>
                <c:pt idx="59335">
                  <c:v>0.98718976999999997</c:v>
                </c:pt>
                <c:pt idx="59336">
                  <c:v>1.0023367000000001</c:v>
                </c:pt>
                <c:pt idx="59337">
                  <c:v>0.99970983999999996</c:v>
                </c:pt>
                <c:pt idx="59338">
                  <c:v>0.97674865</c:v>
                </c:pt>
                <c:pt idx="59339">
                  <c:v>0.97152749999999999</c:v>
                </c:pt>
                <c:pt idx="59340">
                  <c:v>1.0005438</c:v>
                </c:pt>
                <c:pt idx="59341">
                  <c:v>1.0000173000000001</c:v>
                </c:pt>
                <c:pt idx="59342">
                  <c:v>0.99041100000000004</c:v>
                </c:pt>
                <c:pt idx="59343">
                  <c:v>0.98308410000000002</c:v>
                </c:pt>
                <c:pt idx="59344">
                  <c:v>0.98614645000000001</c:v>
                </c:pt>
                <c:pt idx="59345">
                  <c:v>1.0016626</c:v>
                </c:pt>
                <c:pt idx="59346">
                  <c:v>0.99716760000000004</c:v>
                </c:pt>
                <c:pt idx="59347">
                  <c:v>0.98858254999999995</c:v>
                </c:pt>
                <c:pt idx="59348">
                  <c:v>1.0042042</c:v>
                </c:pt>
                <c:pt idx="59349">
                  <c:v>1.0007709</c:v>
                </c:pt>
                <c:pt idx="59350">
                  <c:v>0.94811754999999998</c:v>
                </c:pt>
                <c:pt idx="59351">
                  <c:v>0.99977720000000003</c:v>
                </c:pt>
                <c:pt idx="59352">
                  <c:v>0.99856526000000001</c:v>
                </c:pt>
                <c:pt idx="59353">
                  <c:v>0.99880743000000005</c:v>
                </c:pt>
                <c:pt idx="59354">
                  <c:v>0.93561550000000004</c:v>
                </c:pt>
                <c:pt idx="59355">
                  <c:v>1.0010948</c:v>
                </c:pt>
                <c:pt idx="59356">
                  <c:v>0.98063016000000003</c:v>
                </c:pt>
                <c:pt idx="59357">
                  <c:v>0.95666677</c:v>
                </c:pt>
                <c:pt idx="59358">
                  <c:v>1.0000420000000001</c:v>
                </c:pt>
                <c:pt idx="59359">
                  <c:v>1.0028971</c:v>
                </c:pt>
                <c:pt idx="59360">
                  <c:v>0.99922180000000005</c:v>
                </c:pt>
                <c:pt idx="59361">
                  <c:v>0.98924190000000001</c:v>
                </c:pt>
                <c:pt idx="59362">
                  <c:v>1.0019393000000001</c:v>
                </c:pt>
                <c:pt idx="59363">
                  <c:v>1.000745</c:v>
                </c:pt>
                <c:pt idx="59364">
                  <c:v>1.0008416</c:v>
                </c:pt>
                <c:pt idx="59365">
                  <c:v>0.99812466</c:v>
                </c:pt>
                <c:pt idx="59366">
                  <c:v>0.99994355000000001</c:v>
                </c:pt>
                <c:pt idx="59367">
                  <c:v>1.0012093</c:v>
                </c:pt>
                <c:pt idx="59368">
                  <c:v>1.0009513000000001</c:v>
                </c:pt>
                <c:pt idx="59369">
                  <c:v>0.99253994000000001</c:v>
                </c:pt>
                <c:pt idx="59370">
                  <c:v>0.99762355999999996</c:v>
                </c:pt>
                <c:pt idx="59371">
                  <c:v>0.99937682999999999</c:v>
                </c:pt>
                <c:pt idx="59372">
                  <c:v>1.0002944</c:v>
                </c:pt>
                <c:pt idx="59373">
                  <c:v>0.97387579999999996</c:v>
                </c:pt>
                <c:pt idx="59374">
                  <c:v>0.9991911</c:v>
                </c:pt>
                <c:pt idx="59375">
                  <c:v>0.88850766000000003</c:v>
                </c:pt>
                <c:pt idx="59376">
                  <c:v>0.99941944999999999</c:v>
                </c:pt>
                <c:pt idx="59377">
                  <c:v>0.99382219999999999</c:v>
                </c:pt>
                <c:pt idx="59378">
                  <c:v>0.97625284999999995</c:v>
                </c:pt>
                <c:pt idx="59379">
                  <c:v>0.97203949999999995</c:v>
                </c:pt>
                <c:pt idx="59380">
                  <c:v>0.98561880000000002</c:v>
                </c:pt>
                <c:pt idx="59381">
                  <c:v>1.0000699</c:v>
                </c:pt>
                <c:pt idx="59382">
                  <c:v>0.96302600000000005</c:v>
                </c:pt>
                <c:pt idx="59383">
                  <c:v>1.0011101</c:v>
                </c:pt>
                <c:pt idx="59384">
                  <c:v>0.97517640000000005</c:v>
                </c:pt>
                <c:pt idx="59385">
                  <c:v>0.98994059999999995</c:v>
                </c:pt>
                <c:pt idx="59386">
                  <c:v>0.99244832999999999</c:v>
                </c:pt>
                <c:pt idx="59387">
                  <c:v>1.0008585000000001</c:v>
                </c:pt>
                <c:pt idx="59388">
                  <c:v>0.99952339999999995</c:v>
                </c:pt>
                <c:pt idx="59389">
                  <c:v>0.98698430000000004</c:v>
                </c:pt>
                <c:pt idx="59390">
                  <c:v>0.99399190000000004</c:v>
                </c:pt>
                <c:pt idx="59391">
                  <c:v>0.99231100000000005</c:v>
                </c:pt>
                <c:pt idx="59392">
                  <c:v>0.99845090000000003</c:v>
                </c:pt>
                <c:pt idx="59393">
                  <c:v>0.97150800000000004</c:v>
                </c:pt>
                <c:pt idx="59394">
                  <c:v>0.97662139999999997</c:v>
                </c:pt>
                <c:pt idx="59395">
                  <c:v>0.98660639999999999</c:v>
                </c:pt>
                <c:pt idx="59396">
                  <c:v>1.0000933000000001</c:v>
                </c:pt>
                <c:pt idx="59397">
                  <c:v>1.0041353</c:v>
                </c:pt>
                <c:pt idx="59398">
                  <c:v>1.0002142999999999</c:v>
                </c:pt>
                <c:pt idx="59399">
                  <c:v>0.97896415000000003</c:v>
                </c:pt>
                <c:pt idx="59400">
                  <c:v>0.99560970000000004</c:v>
                </c:pt>
                <c:pt idx="59401">
                  <c:v>0.99563230000000003</c:v>
                </c:pt>
                <c:pt idx="59402">
                  <c:v>1.001144</c:v>
                </c:pt>
                <c:pt idx="59403">
                  <c:v>1.0000682000000001</c:v>
                </c:pt>
                <c:pt idx="59404">
                  <c:v>1.0010147</c:v>
                </c:pt>
                <c:pt idx="59405">
                  <c:v>1.0000372</c:v>
                </c:pt>
                <c:pt idx="59406">
                  <c:v>0.99963175999999998</c:v>
                </c:pt>
                <c:pt idx="59407">
                  <c:v>0.99825620000000004</c:v>
                </c:pt>
                <c:pt idx="59408">
                  <c:v>0.99427949999999998</c:v>
                </c:pt>
                <c:pt idx="59409">
                  <c:v>1.0003443000000001</c:v>
                </c:pt>
                <c:pt idx="59410">
                  <c:v>0.99062170000000005</c:v>
                </c:pt>
                <c:pt idx="59411">
                  <c:v>1.0014110000000001</c:v>
                </c:pt>
                <c:pt idx="59412">
                  <c:v>0.96705030000000003</c:v>
                </c:pt>
                <c:pt idx="59413">
                  <c:v>1.0013607</c:v>
                </c:pt>
                <c:pt idx="59414">
                  <c:v>0.99062649999999997</c:v>
                </c:pt>
                <c:pt idx="59415">
                  <c:v>0.98758659999999998</c:v>
                </c:pt>
                <c:pt idx="59416">
                  <c:v>0.99716400000000005</c:v>
                </c:pt>
                <c:pt idx="59417">
                  <c:v>0.99330770000000002</c:v>
                </c:pt>
                <c:pt idx="59418">
                  <c:v>0.99994170000000004</c:v>
                </c:pt>
                <c:pt idx="59419">
                  <c:v>0.99259925000000004</c:v>
                </c:pt>
                <c:pt idx="59420">
                  <c:v>0.97483880000000001</c:v>
                </c:pt>
                <c:pt idx="59421">
                  <c:v>1.0000813</c:v>
                </c:pt>
                <c:pt idx="59422">
                  <c:v>0.98660639999999999</c:v>
                </c:pt>
                <c:pt idx="59423">
                  <c:v>0.99651040000000002</c:v>
                </c:pt>
                <c:pt idx="59424">
                  <c:v>0.99921316000000004</c:v>
                </c:pt>
                <c:pt idx="59425">
                  <c:v>0.98127850000000005</c:v>
                </c:pt>
                <c:pt idx="59426">
                  <c:v>0.99899125</c:v>
                </c:pt>
                <c:pt idx="59427">
                  <c:v>0.99970079999999995</c:v>
                </c:pt>
                <c:pt idx="59428">
                  <c:v>0.99697036000000006</c:v>
                </c:pt>
                <c:pt idx="59429">
                  <c:v>0.99901044000000006</c:v>
                </c:pt>
                <c:pt idx="59430">
                  <c:v>0.99241685999999996</c:v>
                </c:pt>
                <c:pt idx="59431">
                  <c:v>0.99963175999999998</c:v>
                </c:pt>
                <c:pt idx="59432">
                  <c:v>0.99988730000000003</c:v>
                </c:pt>
                <c:pt idx="59433">
                  <c:v>1.0000699</c:v>
                </c:pt>
                <c:pt idx="59434">
                  <c:v>0.99343820000000005</c:v>
                </c:pt>
                <c:pt idx="59435">
                  <c:v>0.91010979999999997</c:v>
                </c:pt>
                <c:pt idx="59436">
                  <c:v>1.0021943</c:v>
                </c:pt>
                <c:pt idx="59437">
                  <c:v>1.0031814999999999</c:v>
                </c:pt>
                <c:pt idx="59438">
                  <c:v>0.98260360000000002</c:v>
                </c:pt>
                <c:pt idx="59439">
                  <c:v>1.0051409</c:v>
                </c:pt>
                <c:pt idx="59440">
                  <c:v>0.98944180000000004</c:v>
                </c:pt>
                <c:pt idx="59441">
                  <c:v>1.0050266000000001</c:v>
                </c:pt>
                <c:pt idx="59442">
                  <c:v>0.99971299999999996</c:v>
                </c:pt>
                <c:pt idx="59443">
                  <c:v>0.98752176999999997</c:v>
                </c:pt>
                <c:pt idx="59444">
                  <c:v>0.98651719999999998</c:v>
                </c:pt>
                <c:pt idx="59445">
                  <c:v>0.96659050000000002</c:v>
                </c:pt>
                <c:pt idx="59446">
                  <c:v>0.98379309999999998</c:v>
                </c:pt>
                <c:pt idx="59447">
                  <c:v>0.99625695000000003</c:v>
                </c:pt>
                <c:pt idx="59448">
                  <c:v>1.0002713999999999</c:v>
                </c:pt>
                <c:pt idx="59449">
                  <c:v>0.96776720000000005</c:v>
                </c:pt>
                <c:pt idx="59450">
                  <c:v>1.0012519</c:v>
                </c:pt>
                <c:pt idx="59451">
                  <c:v>0.93935245000000001</c:v>
                </c:pt>
                <c:pt idx="59452">
                  <c:v>0.98626550000000002</c:v>
                </c:pt>
                <c:pt idx="59453">
                  <c:v>0.98064490000000004</c:v>
                </c:pt>
                <c:pt idx="59454">
                  <c:v>1.0001291000000001</c:v>
                </c:pt>
                <c:pt idx="59455">
                  <c:v>0.99968020000000002</c:v>
                </c:pt>
                <c:pt idx="59456">
                  <c:v>1.0013540999999999</c:v>
                </c:pt>
                <c:pt idx="59457">
                  <c:v>0.99574554000000004</c:v>
                </c:pt>
                <c:pt idx="59458">
                  <c:v>0.99241685999999996</c:v>
                </c:pt>
                <c:pt idx="59459">
                  <c:v>0.97734869999999996</c:v>
                </c:pt>
                <c:pt idx="59460">
                  <c:v>0.96698402999999999</c:v>
                </c:pt>
                <c:pt idx="59461">
                  <c:v>0.97981410000000002</c:v>
                </c:pt>
                <c:pt idx="59462">
                  <c:v>0.99795400000000001</c:v>
                </c:pt>
                <c:pt idx="59463">
                  <c:v>1.0019125</c:v>
                </c:pt>
                <c:pt idx="59464">
                  <c:v>0.97118139999999997</c:v>
                </c:pt>
                <c:pt idx="59465">
                  <c:v>0.99576279999999995</c:v>
                </c:pt>
                <c:pt idx="59466">
                  <c:v>1.0001842999999999</c:v>
                </c:pt>
                <c:pt idx="59467">
                  <c:v>0.99614996</c:v>
                </c:pt>
                <c:pt idx="59468">
                  <c:v>0.99897504000000004</c:v>
                </c:pt>
                <c:pt idx="59469">
                  <c:v>0.98511636000000002</c:v>
                </c:pt>
                <c:pt idx="59470">
                  <c:v>1.0005777</c:v>
                </c:pt>
                <c:pt idx="59471">
                  <c:v>0.9999709</c:v>
                </c:pt>
                <c:pt idx="59472">
                  <c:v>0.98043256999999995</c:v>
                </c:pt>
                <c:pt idx="59473">
                  <c:v>0.99761396999999996</c:v>
                </c:pt>
                <c:pt idx="59474">
                  <c:v>0.99509060000000005</c:v>
                </c:pt>
                <c:pt idx="59475">
                  <c:v>0.98736769999999996</c:v>
                </c:pt>
                <c:pt idx="59476">
                  <c:v>1.0010076999999999</c:v>
                </c:pt>
                <c:pt idx="59477">
                  <c:v>0.99688849999999996</c:v>
                </c:pt>
                <c:pt idx="59478">
                  <c:v>0.98640930000000004</c:v>
                </c:pt>
                <c:pt idx="59479">
                  <c:v>1.0019191999999999</c:v>
                </c:pt>
                <c:pt idx="59480">
                  <c:v>1.0025691999999999</c:v>
                </c:pt>
                <c:pt idx="59481">
                  <c:v>0.92030769999999995</c:v>
                </c:pt>
                <c:pt idx="59482">
                  <c:v>0.99802000000000002</c:v>
                </c:pt>
                <c:pt idx="59483">
                  <c:v>0.94955665</c:v>
                </c:pt>
                <c:pt idx="59484">
                  <c:v>0.97767495999999998</c:v>
                </c:pt>
                <c:pt idx="59485">
                  <c:v>0.99077433000000004</c:v>
                </c:pt>
                <c:pt idx="59486">
                  <c:v>0.99512016999999997</c:v>
                </c:pt>
                <c:pt idx="59487">
                  <c:v>0.99565709999999996</c:v>
                </c:pt>
                <c:pt idx="59488">
                  <c:v>0.99553329999999995</c:v>
                </c:pt>
                <c:pt idx="59489">
                  <c:v>1.0011823</c:v>
                </c:pt>
                <c:pt idx="59490">
                  <c:v>0.97784249999999995</c:v>
                </c:pt>
                <c:pt idx="59491">
                  <c:v>0.99478580000000005</c:v>
                </c:pt>
                <c:pt idx="59492">
                  <c:v>1.0005341999999999</c:v>
                </c:pt>
                <c:pt idx="59493">
                  <c:v>1.0004928</c:v>
                </c:pt>
                <c:pt idx="59494">
                  <c:v>0.99977815000000003</c:v>
                </c:pt>
                <c:pt idx="59495">
                  <c:v>0.98252280000000003</c:v>
                </c:pt>
                <c:pt idx="59496">
                  <c:v>0.99016320000000002</c:v>
                </c:pt>
                <c:pt idx="59497">
                  <c:v>0.99429840000000003</c:v>
                </c:pt>
                <c:pt idx="59498">
                  <c:v>0.99186980000000002</c:v>
                </c:pt>
                <c:pt idx="59499">
                  <c:v>0.99939540000000004</c:v>
                </c:pt>
                <c:pt idx="59500">
                  <c:v>1.0005264</c:v>
                </c:pt>
                <c:pt idx="59501">
                  <c:v>0.99751615999999999</c:v>
                </c:pt>
                <c:pt idx="59502">
                  <c:v>0.99977910000000003</c:v>
                </c:pt>
                <c:pt idx="59503">
                  <c:v>0.99686450000000004</c:v>
                </c:pt>
                <c:pt idx="59504">
                  <c:v>0.99905849999999996</c:v>
                </c:pt>
                <c:pt idx="59505">
                  <c:v>0.99242216000000005</c:v>
                </c:pt>
                <c:pt idx="59506">
                  <c:v>0.99956392999999999</c:v>
                </c:pt>
                <c:pt idx="59507">
                  <c:v>0.99961597000000002</c:v>
                </c:pt>
                <c:pt idx="59508">
                  <c:v>0.99942209999999998</c:v>
                </c:pt>
                <c:pt idx="59509">
                  <c:v>1.0001842999999999</c:v>
                </c:pt>
                <c:pt idx="59510">
                  <c:v>0.99870490000000001</c:v>
                </c:pt>
                <c:pt idx="59511">
                  <c:v>0.97655170000000002</c:v>
                </c:pt>
                <c:pt idx="59512">
                  <c:v>1.0003909</c:v>
                </c:pt>
                <c:pt idx="59513">
                  <c:v>0.99802977000000004</c:v>
                </c:pt>
                <c:pt idx="59514">
                  <c:v>1.0004660999999999</c:v>
                </c:pt>
                <c:pt idx="59515">
                  <c:v>1.0004751999999999</c:v>
                </c:pt>
                <c:pt idx="59516">
                  <c:v>1.0008575</c:v>
                </c:pt>
                <c:pt idx="59517">
                  <c:v>0.99921596000000001</c:v>
                </c:pt>
                <c:pt idx="59518">
                  <c:v>0.99132790000000004</c:v>
                </c:pt>
                <c:pt idx="59519">
                  <c:v>0.99967784000000004</c:v>
                </c:pt>
                <c:pt idx="59520">
                  <c:v>0.97786576000000003</c:v>
                </c:pt>
                <c:pt idx="59521">
                  <c:v>0.99924886000000002</c:v>
                </c:pt>
                <c:pt idx="59522">
                  <c:v>0.99976003000000002</c:v>
                </c:pt>
                <c:pt idx="59523">
                  <c:v>0.99717045000000004</c:v>
                </c:pt>
                <c:pt idx="59524">
                  <c:v>0.99862384999999998</c:v>
                </c:pt>
                <c:pt idx="59525">
                  <c:v>1.0009047</c:v>
                </c:pt>
                <c:pt idx="59526">
                  <c:v>1.0000405000000001</c:v>
                </c:pt>
                <c:pt idx="59527">
                  <c:v>0.98118749999999999</c:v>
                </c:pt>
                <c:pt idx="59528">
                  <c:v>1.0001842999999999</c:v>
                </c:pt>
                <c:pt idx="59529">
                  <c:v>0.98933689999999996</c:v>
                </c:pt>
                <c:pt idx="59530">
                  <c:v>0.99783180000000005</c:v>
                </c:pt>
                <c:pt idx="59531">
                  <c:v>1.0001854999999999</c:v>
                </c:pt>
                <c:pt idx="59532">
                  <c:v>1.0001842999999999</c:v>
                </c:pt>
                <c:pt idx="59533">
                  <c:v>0.97329010000000005</c:v>
                </c:pt>
                <c:pt idx="59534">
                  <c:v>0.98028504999999999</c:v>
                </c:pt>
                <c:pt idx="59535">
                  <c:v>1.0020955</c:v>
                </c:pt>
                <c:pt idx="59536">
                  <c:v>0.9940426</c:v>
                </c:pt>
                <c:pt idx="59537">
                  <c:v>1.0009874000000001</c:v>
                </c:pt>
                <c:pt idx="59538">
                  <c:v>0.99933742999999997</c:v>
                </c:pt>
                <c:pt idx="59539">
                  <c:v>1.0000994000000001</c:v>
                </c:pt>
                <c:pt idx="59540">
                  <c:v>0.98700100000000002</c:v>
                </c:pt>
                <c:pt idx="59541">
                  <c:v>1.0008965000000001</c:v>
                </c:pt>
                <c:pt idx="59542">
                  <c:v>1.0015094</c:v>
                </c:pt>
                <c:pt idx="59543">
                  <c:v>0.96492845000000005</c:v>
                </c:pt>
                <c:pt idx="59544">
                  <c:v>1.0034581</c:v>
                </c:pt>
                <c:pt idx="59545">
                  <c:v>0.99646056000000005</c:v>
                </c:pt>
                <c:pt idx="59546">
                  <c:v>0.9952664</c:v>
                </c:pt>
                <c:pt idx="59547">
                  <c:v>1.0008608999999999</c:v>
                </c:pt>
                <c:pt idx="59548">
                  <c:v>0.99424325999999996</c:v>
                </c:pt>
                <c:pt idx="59549">
                  <c:v>0.96265924000000003</c:v>
                </c:pt>
                <c:pt idx="59550">
                  <c:v>0.95437139999999998</c:v>
                </c:pt>
                <c:pt idx="59551">
                  <c:v>0.95919615000000003</c:v>
                </c:pt>
                <c:pt idx="59552">
                  <c:v>0.99818399999999996</c:v>
                </c:pt>
                <c:pt idx="59553">
                  <c:v>0.97912779999999999</c:v>
                </c:pt>
                <c:pt idx="59554">
                  <c:v>1.0005008</c:v>
                </c:pt>
                <c:pt idx="59555">
                  <c:v>1.0000888999999999</c:v>
                </c:pt>
                <c:pt idx="59556">
                  <c:v>0.99246215999999998</c:v>
                </c:pt>
                <c:pt idx="59557">
                  <c:v>0.98395710000000003</c:v>
                </c:pt>
                <c:pt idx="59558">
                  <c:v>1.0020286</c:v>
                </c:pt>
                <c:pt idx="59559">
                  <c:v>0.99695193999999998</c:v>
                </c:pt>
                <c:pt idx="59560">
                  <c:v>0.99688715000000006</c:v>
                </c:pt>
                <c:pt idx="59561">
                  <c:v>0.99887632999999998</c:v>
                </c:pt>
                <c:pt idx="59562">
                  <c:v>1.0011235000000001</c:v>
                </c:pt>
                <c:pt idx="59563">
                  <c:v>0.99656319999999998</c:v>
                </c:pt>
                <c:pt idx="59564">
                  <c:v>1.0005655</c:v>
                </c:pt>
                <c:pt idx="59565">
                  <c:v>0.97451376999999995</c:v>
                </c:pt>
                <c:pt idx="59566">
                  <c:v>0.99927659999999996</c:v>
                </c:pt>
                <c:pt idx="59567">
                  <c:v>0.99948519999999996</c:v>
                </c:pt>
                <c:pt idx="59568">
                  <c:v>0.99602690000000005</c:v>
                </c:pt>
                <c:pt idx="59569">
                  <c:v>1.0000563</c:v>
                </c:pt>
                <c:pt idx="59570">
                  <c:v>0.97480153999999997</c:v>
                </c:pt>
                <c:pt idx="59571">
                  <c:v>0.98420817000000005</c:v>
                </c:pt>
                <c:pt idx="59572">
                  <c:v>0.99873464999999995</c:v>
                </c:pt>
                <c:pt idx="59573">
                  <c:v>0.9879597</c:v>
                </c:pt>
                <c:pt idx="59574">
                  <c:v>0.92599743999999995</c:v>
                </c:pt>
                <c:pt idx="59575">
                  <c:v>0.99707159999999995</c:v>
                </c:pt>
                <c:pt idx="59576">
                  <c:v>0.99911134999999995</c:v>
                </c:pt>
                <c:pt idx="59577">
                  <c:v>0.98774430000000002</c:v>
                </c:pt>
                <c:pt idx="59578">
                  <c:v>1.0010848999999999</c:v>
                </c:pt>
                <c:pt idx="59579">
                  <c:v>0.99798569999999998</c:v>
                </c:pt>
                <c:pt idx="59580">
                  <c:v>0.97094480000000005</c:v>
                </c:pt>
                <c:pt idx="59581">
                  <c:v>0.998143</c:v>
                </c:pt>
                <c:pt idx="59582">
                  <c:v>0.99247209999999997</c:v>
                </c:pt>
                <c:pt idx="59583">
                  <c:v>0.99845090000000003</c:v>
                </c:pt>
                <c:pt idx="59584">
                  <c:v>1.0002477999999999</c:v>
                </c:pt>
                <c:pt idx="59585">
                  <c:v>0.94889045000000005</c:v>
                </c:pt>
                <c:pt idx="59586">
                  <c:v>0.9982067</c:v>
                </c:pt>
                <c:pt idx="59587">
                  <c:v>0.99723830000000002</c:v>
                </c:pt>
                <c:pt idx="59588">
                  <c:v>0.99956659999999997</c:v>
                </c:pt>
                <c:pt idx="59589">
                  <c:v>0.93622446000000004</c:v>
                </c:pt>
                <c:pt idx="59590">
                  <c:v>0.99031990000000003</c:v>
                </c:pt>
                <c:pt idx="59591">
                  <c:v>0.99697155000000004</c:v>
                </c:pt>
                <c:pt idx="59592">
                  <c:v>0.99325940000000001</c:v>
                </c:pt>
                <c:pt idx="59593">
                  <c:v>0.98964700000000005</c:v>
                </c:pt>
                <c:pt idx="59594">
                  <c:v>0.99833643000000005</c:v>
                </c:pt>
                <c:pt idx="59595">
                  <c:v>1.0000863</c:v>
                </c:pt>
                <c:pt idx="59596">
                  <c:v>0.97676616999999999</c:v>
                </c:pt>
                <c:pt idx="59597">
                  <c:v>0.99963504000000003</c:v>
                </c:pt>
                <c:pt idx="59598">
                  <c:v>0.99554989999999999</c:v>
                </c:pt>
                <c:pt idx="59599">
                  <c:v>0.9497312</c:v>
                </c:pt>
                <c:pt idx="59600">
                  <c:v>1.0007044</c:v>
                </c:pt>
                <c:pt idx="59601">
                  <c:v>0.99748550000000002</c:v>
                </c:pt>
                <c:pt idx="59602">
                  <c:v>0.98050404000000002</c:v>
                </c:pt>
                <c:pt idx="59603">
                  <c:v>0.99827074999999998</c:v>
                </c:pt>
                <c:pt idx="59604">
                  <c:v>0.97550060000000005</c:v>
                </c:pt>
                <c:pt idx="59605">
                  <c:v>0.98229449999999996</c:v>
                </c:pt>
                <c:pt idx="59606">
                  <c:v>1.0007575</c:v>
                </c:pt>
                <c:pt idx="59607">
                  <c:v>1.0027937</c:v>
                </c:pt>
                <c:pt idx="59608">
                  <c:v>1.0012093</c:v>
                </c:pt>
                <c:pt idx="59609">
                  <c:v>0.98498430000000003</c:v>
                </c:pt>
                <c:pt idx="59610">
                  <c:v>0.99790900000000005</c:v>
                </c:pt>
                <c:pt idx="59611">
                  <c:v>0.94958529999999997</c:v>
                </c:pt>
                <c:pt idx="59612">
                  <c:v>0.99231552999999995</c:v>
                </c:pt>
                <c:pt idx="59613">
                  <c:v>1.0002983000000001</c:v>
                </c:pt>
                <c:pt idx="59614">
                  <c:v>0.99817310000000004</c:v>
                </c:pt>
                <c:pt idx="59615">
                  <c:v>0.95350250000000003</c:v>
                </c:pt>
                <c:pt idx="59616">
                  <c:v>0.99733170000000004</c:v>
                </c:pt>
                <c:pt idx="59617">
                  <c:v>0.99715286000000003</c:v>
                </c:pt>
                <c:pt idx="59618">
                  <c:v>0.94676346</c:v>
                </c:pt>
                <c:pt idx="59619">
                  <c:v>0.99590593999999999</c:v>
                </c:pt>
                <c:pt idx="59620">
                  <c:v>0.99186189999999996</c:v>
                </c:pt>
                <c:pt idx="59621">
                  <c:v>0.99121539999999997</c:v>
                </c:pt>
                <c:pt idx="59622">
                  <c:v>0.99782985000000002</c:v>
                </c:pt>
                <c:pt idx="59623">
                  <c:v>1.0007108</c:v>
                </c:pt>
                <c:pt idx="59624">
                  <c:v>0.95938559999999995</c:v>
                </c:pt>
                <c:pt idx="59625">
                  <c:v>0.99962510000000004</c:v>
                </c:pt>
                <c:pt idx="59626">
                  <c:v>0.99881357000000004</c:v>
                </c:pt>
                <c:pt idx="59627">
                  <c:v>0.98559770000000002</c:v>
                </c:pt>
                <c:pt idx="59628">
                  <c:v>0.99246250000000003</c:v>
                </c:pt>
                <c:pt idx="59629">
                  <c:v>0.99938199999999999</c:v>
                </c:pt>
                <c:pt idx="59630">
                  <c:v>1.0004660999999999</c:v>
                </c:pt>
                <c:pt idx="59631">
                  <c:v>0.9963417</c:v>
                </c:pt>
                <c:pt idx="59632">
                  <c:v>0.99068606000000003</c:v>
                </c:pt>
                <c:pt idx="59633">
                  <c:v>0.98480475000000001</c:v>
                </c:pt>
                <c:pt idx="59634">
                  <c:v>1.0024503</c:v>
                </c:pt>
                <c:pt idx="59635">
                  <c:v>0.99082804000000002</c:v>
                </c:pt>
                <c:pt idx="59636">
                  <c:v>0.99172722999999996</c:v>
                </c:pt>
                <c:pt idx="59637">
                  <c:v>0.9954404</c:v>
                </c:pt>
                <c:pt idx="59638">
                  <c:v>0.99875639999999999</c:v>
                </c:pt>
                <c:pt idx="59639">
                  <c:v>0.98509455000000001</c:v>
                </c:pt>
                <c:pt idx="59640">
                  <c:v>0.99981766999999999</c:v>
                </c:pt>
                <c:pt idx="59641">
                  <c:v>0.98320019999999997</c:v>
                </c:pt>
                <c:pt idx="59642">
                  <c:v>1.0003500000000001</c:v>
                </c:pt>
                <c:pt idx="59643">
                  <c:v>0.99565349999999997</c:v>
                </c:pt>
                <c:pt idx="59644">
                  <c:v>0.99934909999999999</c:v>
                </c:pt>
                <c:pt idx="59645">
                  <c:v>0.98989563999999997</c:v>
                </c:pt>
                <c:pt idx="59646">
                  <c:v>0.99996700000000005</c:v>
                </c:pt>
                <c:pt idx="59647">
                  <c:v>0.99187910000000001</c:v>
                </c:pt>
                <c:pt idx="59648">
                  <c:v>1.0017486</c:v>
                </c:pt>
                <c:pt idx="59649">
                  <c:v>1.0005659</c:v>
                </c:pt>
                <c:pt idx="59650">
                  <c:v>0.98530079999999998</c:v>
                </c:pt>
                <c:pt idx="59651">
                  <c:v>0.97939485000000004</c:v>
                </c:pt>
                <c:pt idx="59652">
                  <c:v>0.99950147</c:v>
                </c:pt>
                <c:pt idx="59653">
                  <c:v>1.0012093</c:v>
                </c:pt>
                <c:pt idx="59654">
                  <c:v>0.97267777</c:v>
                </c:pt>
                <c:pt idx="59655">
                  <c:v>0.97650534</c:v>
                </c:pt>
                <c:pt idx="59656">
                  <c:v>0.99149083999999998</c:v>
                </c:pt>
                <c:pt idx="59657">
                  <c:v>1.0007273000000001</c:v>
                </c:pt>
                <c:pt idx="59658">
                  <c:v>0.99335949999999995</c:v>
                </c:pt>
                <c:pt idx="59659">
                  <c:v>1.0012919</c:v>
                </c:pt>
                <c:pt idx="59660">
                  <c:v>1.0000614000000001</c:v>
                </c:pt>
                <c:pt idx="59661">
                  <c:v>0.9981274</c:v>
                </c:pt>
                <c:pt idx="59662">
                  <c:v>0.99367910000000004</c:v>
                </c:pt>
                <c:pt idx="59663">
                  <c:v>0.98439200000000004</c:v>
                </c:pt>
                <c:pt idx="59664">
                  <c:v>0.99858740000000001</c:v>
                </c:pt>
                <c:pt idx="59665">
                  <c:v>0.99141190000000001</c:v>
                </c:pt>
                <c:pt idx="59666">
                  <c:v>0.99874200000000002</c:v>
                </c:pt>
                <c:pt idx="59667">
                  <c:v>0.99767150000000004</c:v>
                </c:pt>
                <c:pt idx="59668">
                  <c:v>0.99172700000000003</c:v>
                </c:pt>
                <c:pt idx="59669">
                  <c:v>0.99831974999999995</c:v>
                </c:pt>
                <c:pt idx="59670">
                  <c:v>1.0005875</c:v>
                </c:pt>
                <c:pt idx="59671">
                  <c:v>0.99462790000000001</c:v>
                </c:pt>
                <c:pt idx="59672">
                  <c:v>0.95689756000000004</c:v>
                </c:pt>
                <c:pt idx="59673">
                  <c:v>0.94482100000000002</c:v>
                </c:pt>
                <c:pt idx="59674">
                  <c:v>0.99798849999999995</c:v>
                </c:pt>
                <c:pt idx="59675">
                  <c:v>0.99994209999999994</c:v>
                </c:pt>
                <c:pt idx="59676">
                  <c:v>0.98142355999999997</c:v>
                </c:pt>
                <c:pt idx="59677">
                  <c:v>1.0009425000000001</c:v>
                </c:pt>
                <c:pt idx="59678">
                  <c:v>1.0006564</c:v>
                </c:pt>
                <c:pt idx="59679">
                  <c:v>0.99835850000000004</c:v>
                </c:pt>
                <c:pt idx="59680">
                  <c:v>0.97999406</c:v>
                </c:pt>
                <c:pt idx="59681">
                  <c:v>0.99144359999999998</c:v>
                </c:pt>
                <c:pt idx="59682">
                  <c:v>0.985599</c:v>
                </c:pt>
                <c:pt idx="59683">
                  <c:v>1.0003222000000001</c:v>
                </c:pt>
                <c:pt idx="59684">
                  <c:v>1.0012802999999999</c:v>
                </c:pt>
                <c:pt idx="59685">
                  <c:v>1.0002352999999999</c:v>
                </c:pt>
                <c:pt idx="59686">
                  <c:v>0.98763230000000002</c:v>
                </c:pt>
                <c:pt idx="59687">
                  <c:v>1.0029110000000001</c:v>
                </c:pt>
                <c:pt idx="59688">
                  <c:v>0.9995465</c:v>
                </c:pt>
                <c:pt idx="59689">
                  <c:v>0.99955430000000001</c:v>
                </c:pt>
                <c:pt idx="59690">
                  <c:v>0.98649569999999998</c:v>
                </c:pt>
                <c:pt idx="59691">
                  <c:v>0.99892570000000003</c:v>
                </c:pt>
                <c:pt idx="59692">
                  <c:v>0.99570479999999995</c:v>
                </c:pt>
                <c:pt idx="59693">
                  <c:v>0.99851394000000004</c:v>
                </c:pt>
                <c:pt idx="59694">
                  <c:v>1.0001842999999999</c:v>
                </c:pt>
                <c:pt idx="59695">
                  <c:v>0.96812339999999997</c:v>
                </c:pt>
                <c:pt idx="59696">
                  <c:v>0.9971238</c:v>
                </c:pt>
                <c:pt idx="59697">
                  <c:v>1.0008824999999999</c:v>
                </c:pt>
                <c:pt idx="59698">
                  <c:v>0.99873630000000002</c:v>
                </c:pt>
                <c:pt idx="59699">
                  <c:v>0.99773480000000003</c:v>
                </c:pt>
                <c:pt idx="59700">
                  <c:v>0.9993573</c:v>
                </c:pt>
                <c:pt idx="59701">
                  <c:v>0.98870784</c:v>
                </c:pt>
                <c:pt idx="59702">
                  <c:v>0.99955179999999999</c:v>
                </c:pt>
                <c:pt idx="59703">
                  <c:v>0.99990349999999995</c:v>
                </c:pt>
                <c:pt idx="59704">
                  <c:v>1.0014284</c:v>
                </c:pt>
                <c:pt idx="59705">
                  <c:v>0.99852770000000002</c:v>
                </c:pt>
                <c:pt idx="59706">
                  <c:v>0.98125810000000002</c:v>
                </c:pt>
                <c:pt idx="59707">
                  <c:v>1.0005236</c:v>
                </c:pt>
                <c:pt idx="59708">
                  <c:v>0.99793900000000002</c:v>
                </c:pt>
                <c:pt idx="59709">
                  <c:v>0.99724089999999999</c:v>
                </c:pt>
                <c:pt idx="59710">
                  <c:v>0.98018470000000002</c:v>
                </c:pt>
                <c:pt idx="59711">
                  <c:v>0.99962293999999996</c:v>
                </c:pt>
                <c:pt idx="59712">
                  <c:v>0.98612290000000002</c:v>
                </c:pt>
                <c:pt idx="59713">
                  <c:v>0.99927390000000005</c:v>
                </c:pt>
                <c:pt idx="59714">
                  <c:v>1.0019536</c:v>
                </c:pt>
                <c:pt idx="59715">
                  <c:v>0.98981065000000001</c:v>
                </c:pt>
                <c:pt idx="59716">
                  <c:v>0.99819446000000001</c:v>
                </c:pt>
                <c:pt idx="59717">
                  <c:v>0.99776184999999995</c:v>
                </c:pt>
                <c:pt idx="59718">
                  <c:v>0.96989029999999998</c:v>
                </c:pt>
                <c:pt idx="59719">
                  <c:v>0.97285869999999997</c:v>
                </c:pt>
                <c:pt idx="59720">
                  <c:v>1.0002667999999999</c:v>
                </c:pt>
                <c:pt idx="59721">
                  <c:v>0.98262280000000002</c:v>
                </c:pt>
                <c:pt idx="59722">
                  <c:v>0.99362457000000004</c:v>
                </c:pt>
                <c:pt idx="59723">
                  <c:v>1.0013323000000001</c:v>
                </c:pt>
                <c:pt idx="59724">
                  <c:v>0.98420750000000001</c:v>
                </c:pt>
                <c:pt idx="59725">
                  <c:v>0.99688876000000004</c:v>
                </c:pt>
                <c:pt idx="59726">
                  <c:v>0.99131035999999995</c:v>
                </c:pt>
                <c:pt idx="59727">
                  <c:v>0.98911020000000005</c:v>
                </c:pt>
                <c:pt idx="59728">
                  <c:v>1.0001260000000001</c:v>
                </c:pt>
                <c:pt idx="59729">
                  <c:v>0.98756339999999998</c:v>
                </c:pt>
                <c:pt idx="59730">
                  <c:v>0.95433380000000001</c:v>
                </c:pt>
                <c:pt idx="59731">
                  <c:v>0.99762434</c:v>
                </c:pt>
                <c:pt idx="59732">
                  <c:v>0.99828123999999996</c:v>
                </c:pt>
                <c:pt idx="59733">
                  <c:v>0.99794185000000002</c:v>
                </c:pt>
                <c:pt idx="59734">
                  <c:v>1.0025043</c:v>
                </c:pt>
                <c:pt idx="59735">
                  <c:v>0.98808090000000004</c:v>
                </c:pt>
                <c:pt idx="59736">
                  <c:v>0.99551873999999996</c:v>
                </c:pt>
                <c:pt idx="59737">
                  <c:v>0.98877143999999995</c:v>
                </c:pt>
                <c:pt idx="59738">
                  <c:v>0.99991392999999995</c:v>
                </c:pt>
                <c:pt idx="59739">
                  <c:v>0.98811499999999997</c:v>
                </c:pt>
                <c:pt idx="59740">
                  <c:v>1.0032867999999999</c:v>
                </c:pt>
                <c:pt idx="59741">
                  <c:v>1.0003347</c:v>
                </c:pt>
                <c:pt idx="59742">
                  <c:v>0.99302959999999996</c:v>
                </c:pt>
                <c:pt idx="59743">
                  <c:v>1.000186</c:v>
                </c:pt>
                <c:pt idx="59744">
                  <c:v>0.98964540000000001</c:v>
                </c:pt>
                <c:pt idx="59745">
                  <c:v>1.0030831</c:v>
                </c:pt>
                <c:pt idx="59746">
                  <c:v>1.0007727</c:v>
                </c:pt>
                <c:pt idx="59747">
                  <c:v>1.000507</c:v>
                </c:pt>
                <c:pt idx="59748">
                  <c:v>0.96525939999999999</c:v>
                </c:pt>
                <c:pt idx="59749">
                  <c:v>1.0007092</c:v>
                </c:pt>
                <c:pt idx="59750">
                  <c:v>0.96018749999999997</c:v>
                </c:pt>
                <c:pt idx="59751">
                  <c:v>1.0006682</c:v>
                </c:pt>
                <c:pt idx="59752">
                  <c:v>0.99888222999999998</c:v>
                </c:pt>
                <c:pt idx="59753">
                  <c:v>0.98666995999999996</c:v>
                </c:pt>
                <c:pt idx="59754">
                  <c:v>1.0039092000000001</c:v>
                </c:pt>
                <c:pt idx="59755">
                  <c:v>0.99825156000000004</c:v>
                </c:pt>
                <c:pt idx="59756">
                  <c:v>0.98873610000000001</c:v>
                </c:pt>
                <c:pt idx="59757">
                  <c:v>0.98927843999999998</c:v>
                </c:pt>
                <c:pt idx="59758">
                  <c:v>0.98611855999999998</c:v>
                </c:pt>
                <c:pt idx="59759">
                  <c:v>0.98947390000000002</c:v>
                </c:pt>
                <c:pt idx="59760">
                  <c:v>0.99807489999999999</c:v>
                </c:pt>
                <c:pt idx="59761">
                  <c:v>0.99902899999999994</c:v>
                </c:pt>
                <c:pt idx="59762">
                  <c:v>0.97857280000000002</c:v>
                </c:pt>
                <c:pt idx="59763">
                  <c:v>0.96573626999999995</c:v>
                </c:pt>
                <c:pt idx="59764">
                  <c:v>0.99947810000000004</c:v>
                </c:pt>
                <c:pt idx="59765">
                  <c:v>0.99607730000000005</c:v>
                </c:pt>
                <c:pt idx="59766">
                  <c:v>0.9964151</c:v>
                </c:pt>
                <c:pt idx="59767">
                  <c:v>0.99608850000000004</c:v>
                </c:pt>
                <c:pt idx="59768">
                  <c:v>1.0002762000000001</c:v>
                </c:pt>
                <c:pt idx="59769">
                  <c:v>0.99963900000000006</c:v>
                </c:pt>
                <c:pt idx="59770">
                  <c:v>0.99500379999999999</c:v>
                </c:pt>
                <c:pt idx="59771">
                  <c:v>0.97657539999999998</c:v>
                </c:pt>
                <c:pt idx="59772">
                  <c:v>0.99709559999999997</c:v>
                </c:pt>
                <c:pt idx="59773">
                  <c:v>0.98254940000000002</c:v>
                </c:pt>
                <c:pt idx="59774">
                  <c:v>1.0007857</c:v>
                </c:pt>
                <c:pt idx="59775">
                  <c:v>0.97599150000000001</c:v>
                </c:pt>
                <c:pt idx="59776">
                  <c:v>0.96389389999999997</c:v>
                </c:pt>
                <c:pt idx="59777">
                  <c:v>0.99709605999999995</c:v>
                </c:pt>
                <c:pt idx="59778">
                  <c:v>1.0004512000000001</c:v>
                </c:pt>
                <c:pt idx="59779">
                  <c:v>0.99912849999999997</c:v>
                </c:pt>
                <c:pt idx="59780">
                  <c:v>0.99350910000000003</c:v>
                </c:pt>
                <c:pt idx="59781">
                  <c:v>1.0016425</c:v>
                </c:pt>
                <c:pt idx="59782">
                  <c:v>0.99664770000000003</c:v>
                </c:pt>
                <c:pt idx="59783">
                  <c:v>0.99717069999999997</c:v>
                </c:pt>
                <c:pt idx="59784">
                  <c:v>0.98826455999999996</c:v>
                </c:pt>
                <c:pt idx="59785">
                  <c:v>1.0005957000000001</c:v>
                </c:pt>
                <c:pt idx="59786">
                  <c:v>0.9990694</c:v>
                </c:pt>
                <c:pt idx="59787">
                  <c:v>0.99917630000000002</c:v>
                </c:pt>
                <c:pt idx="59788">
                  <c:v>1.0019141</c:v>
                </c:pt>
                <c:pt idx="59789">
                  <c:v>0.99955355999999995</c:v>
                </c:pt>
                <c:pt idx="59790">
                  <c:v>1.0006596000000001</c:v>
                </c:pt>
                <c:pt idx="59791">
                  <c:v>0.97791373999999998</c:v>
                </c:pt>
                <c:pt idx="59792">
                  <c:v>0.97800880000000001</c:v>
                </c:pt>
                <c:pt idx="59793">
                  <c:v>0.98997710000000005</c:v>
                </c:pt>
                <c:pt idx="59794">
                  <c:v>0.99676734</c:v>
                </c:pt>
                <c:pt idx="59795">
                  <c:v>1.0016385000000001</c:v>
                </c:pt>
                <c:pt idx="59796">
                  <c:v>0.99907875000000002</c:v>
                </c:pt>
                <c:pt idx="59797">
                  <c:v>0.97099469999999999</c:v>
                </c:pt>
                <c:pt idx="59798">
                  <c:v>0.99959969999999998</c:v>
                </c:pt>
                <c:pt idx="59799">
                  <c:v>0.98112403999999998</c:v>
                </c:pt>
                <c:pt idx="59800">
                  <c:v>0.973047</c:v>
                </c:pt>
                <c:pt idx="59801">
                  <c:v>0.98432814999999996</c:v>
                </c:pt>
                <c:pt idx="59802">
                  <c:v>0.9979806</c:v>
                </c:pt>
                <c:pt idx="59803">
                  <c:v>0.98071295000000003</c:v>
                </c:pt>
                <c:pt idx="59804">
                  <c:v>0.96852130000000003</c:v>
                </c:pt>
                <c:pt idx="59805">
                  <c:v>0.99856959999999995</c:v>
                </c:pt>
                <c:pt idx="59806">
                  <c:v>0.93836410000000003</c:v>
                </c:pt>
                <c:pt idx="59807">
                  <c:v>1.001263</c:v>
                </c:pt>
                <c:pt idx="59808">
                  <c:v>0.98407060000000002</c:v>
                </c:pt>
                <c:pt idx="59809">
                  <c:v>1.0014713</c:v>
                </c:pt>
                <c:pt idx="59810">
                  <c:v>0.95931409999999995</c:v>
                </c:pt>
                <c:pt idx="59811">
                  <c:v>1.0049717</c:v>
                </c:pt>
                <c:pt idx="59812">
                  <c:v>0.99602603999999995</c:v>
                </c:pt>
                <c:pt idx="59813">
                  <c:v>0.99723642999999995</c:v>
                </c:pt>
                <c:pt idx="59814">
                  <c:v>0.98868613999999999</c:v>
                </c:pt>
                <c:pt idx="59815">
                  <c:v>1.0014365999999999</c:v>
                </c:pt>
                <c:pt idx="59816">
                  <c:v>0.99400250000000001</c:v>
                </c:pt>
                <c:pt idx="59817">
                  <c:v>0.99884163999999998</c:v>
                </c:pt>
                <c:pt idx="59818">
                  <c:v>0.95932214999999998</c:v>
                </c:pt>
                <c:pt idx="59819">
                  <c:v>0.99453694000000004</c:v>
                </c:pt>
                <c:pt idx="59820">
                  <c:v>0.99818430000000002</c:v>
                </c:pt>
                <c:pt idx="59821">
                  <c:v>0.99969889999999995</c:v>
                </c:pt>
                <c:pt idx="59822">
                  <c:v>0.95285934000000005</c:v>
                </c:pt>
                <c:pt idx="59823">
                  <c:v>0.99950410000000001</c:v>
                </c:pt>
                <c:pt idx="59824">
                  <c:v>0.95896579999999998</c:v>
                </c:pt>
                <c:pt idx="59825">
                  <c:v>1.0007777</c:v>
                </c:pt>
                <c:pt idx="59826">
                  <c:v>0.99669359999999996</c:v>
                </c:pt>
                <c:pt idx="59827">
                  <c:v>0.9835602</c:v>
                </c:pt>
                <c:pt idx="59828">
                  <c:v>0.98659129999999995</c:v>
                </c:pt>
                <c:pt idx="59829">
                  <c:v>0.99010867000000002</c:v>
                </c:pt>
                <c:pt idx="59830">
                  <c:v>1.0011055</c:v>
                </c:pt>
                <c:pt idx="59831">
                  <c:v>0.98451390000000005</c:v>
                </c:pt>
                <c:pt idx="59832">
                  <c:v>0.99960510000000002</c:v>
                </c:pt>
                <c:pt idx="59833">
                  <c:v>1.0003610000000001</c:v>
                </c:pt>
                <c:pt idx="59834">
                  <c:v>0.93708880000000006</c:v>
                </c:pt>
                <c:pt idx="59835">
                  <c:v>0.99648225000000001</c:v>
                </c:pt>
                <c:pt idx="59836">
                  <c:v>0.99829495000000001</c:v>
                </c:pt>
                <c:pt idx="59837">
                  <c:v>0.99352260000000003</c:v>
                </c:pt>
                <c:pt idx="59838">
                  <c:v>0.99991390000000002</c:v>
                </c:pt>
                <c:pt idx="59839">
                  <c:v>0.96569824000000004</c:v>
                </c:pt>
                <c:pt idx="59840">
                  <c:v>0.99691240000000003</c:v>
                </c:pt>
                <c:pt idx="59841">
                  <c:v>1.0012865</c:v>
                </c:pt>
                <c:pt idx="59842">
                  <c:v>0.99983405999999997</c:v>
                </c:pt>
                <c:pt idx="59843">
                  <c:v>1.0010082</c:v>
                </c:pt>
                <c:pt idx="59844">
                  <c:v>0.97472159999999997</c:v>
                </c:pt>
                <c:pt idx="59845">
                  <c:v>1.0000013999999999</c:v>
                </c:pt>
                <c:pt idx="59846">
                  <c:v>0.99974640000000004</c:v>
                </c:pt>
                <c:pt idx="59847">
                  <c:v>0.99893147000000004</c:v>
                </c:pt>
                <c:pt idx="59848">
                  <c:v>1.0019159</c:v>
                </c:pt>
                <c:pt idx="59849">
                  <c:v>0.99809676000000003</c:v>
                </c:pt>
                <c:pt idx="59850">
                  <c:v>0.98723249999999996</c:v>
                </c:pt>
                <c:pt idx="59851">
                  <c:v>0.99542070000000005</c:v>
                </c:pt>
                <c:pt idx="59852">
                  <c:v>0.99161166000000001</c:v>
                </c:pt>
                <c:pt idx="59853">
                  <c:v>1.0028496</c:v>
                </c:pt>
                <c:pt idx="59854">
                  <c:v>0.99845415000000004</c:v>
                </c:pt>
                <c:pt idx="59855">
                  <c:v>0.97334390000000004</c:v>
                </c:pt>
                <c:pt idx="59856">
                  <c:v>1.0006835000000001</c:v>
                </c:pt>
                <c:pt idx="59857">
                  <c:v>1.0001978</c:v>
                </c:pt>
                <c:pt idx="59858">
                  <c:v>0.99906759999999994</c:v>
                </c:pt>
                <c:pt idx="59859">
                  <c:v>0.97464143999999997</c:v>
                </c:pt>
                <c:pt idx="59860">
                  <c:v>0.99920165999999999</c:v>
                </c:pt>
                <c:pt idx="59861">
                  <c:v>0.96168964999999995</c:v>
                </c:pt>
                <c:pt idx="59862">
                  <c:v>0.97841350000000005</c:v>
                </c:pt>
                <c:pt idx="59863">
                  <c:v>0.99694777000000001</c:v>
                </c:pt>
                <c:pt idx="59864">
                  <c:v>0.99759909999999996</c:v>
                </c:pt>
                <c:pt idx="59865">
                  <c:v>0.99570906000000003</c:v>
                </c:pt>
                <c:pt idx="59866">
                  <c:v>0.99335490000000004</c:v>
                </c:pt>
                <c:pt idx="59867">
                  <c:v>0.99588480000000001</c:v>
                </c:pt>
                <c:pt idx="59868">
                  <c:v>0.95843389999999995</c:v>
                </c:pt>
                <c:pt idx="59869">
                  <c:v>0.99830085000000002</c:v>
                </c:pt>
                <c:pt idx="59870">
                  <c:v>0.99004245000000002</c:v>
                </c:pt>
                <c:pt idx="59871">
                  <c:v>0.99779479999999998</c:v>
                </c:pt>
                <c:pt idx="59872">
                  <c:v>1.0021735000000001</c:v>
                </c:pt>
                <c:pt idx="59873">
                  <c:v>0.99694649999999996</c:v>
                </c:pt>
                <c:pt idx="59874">
                  <c:v>1.0008252</c:v>
                </c:pt>
                <c:pt idx="59875">
                  <c:v>0.99621870000000001</c:v>
                </c:pt>
                <c:pt idx="59876">
                  <c:v>0.97998244000000001</c:v>
                </c:pt>
                <c:pt idx="59877">
                  <c:v>0.99934210000000001</c:v>
                </c:pt>
                <c:pt idx="59878">
                  <c:v>0.98904809999999999</c:v>
                </c:pt>
                <c:pt idx="59879">
                  <c:v>0.99618879999999999</c:v>
                </c:pt>
                <c:pt idx="59880">
                  <c:v>0.99517584000000003</c:v>
                </c:pt>
                <c:pt idx="59881">
                  <c:v>0.97035943999999996</c:v>
                </c:pt>
                <c:pt idx="59882">
                  <c:v>0.9972647</c:v>
                </c:pt>
                <c:pt idx="59883">
                  <c:v>0.98904700000000001</c:v>
                </c:pt>
                <c:pt idx="59884">
                  <c:v>1.0009315999999999</c:v>
                </c:pt>
                <c:pt idx="59885">
                  <c:v>0.99117904999999995</c:v>
                </c:pt>
                <c:pt idx="59886">
                  <c:v>0.99140399999999995</c:v>
                </c:pt>
                <c:pt idx="59887">
                  <c:v>0.99077409999999999</c:v>
                </c:pt>
                <c:pt idx="59888">
                  <c:v>1.0006219000000001</c:v>
                </c:pt>
                <c:pt idx="59889">
                  <c:v>0.99581209999999998</c:v>
                </c:pt>
                <c:pt idx="59890">
                  <c:v>0.96824014000000003</c:v>
                </c:pt>
                <c:pt idx="59891">
                  <c:v>1.0006409000000001</c:v>
                </c:pt>
                <c:pt idx="59892">
                  <c:v>0.99624460000000004</c:v>
                </c:pt>
                <c:pt idx="59893">
                  <c:v>0.95951600000000004</c:v>
                </c:pt>
                <c:pt idx="59894">
                  <c:v>1.0001724000000001</c:v>
                </c:pt>
                <c:pt idx="59895">
                  <c:v>0.94599383999999997</c:v>
                </c:pt>
                <c:pt idx="59896">
                  <c:v>0.98301490000000002</c:v>
                </c:pt>
                <c:pt idx="59897">
                  <c:v>1.0022329999999999</c:v>
                </c:pt>
                <c:pt idx="59898">
                  <c:v>1.0040092</c:v>
                </c:pt>
                <c:pt idx="59899">
                  <c:v>1.0009191</c:v>
                </c:pt>
                <c:pt idx="59900">
                  <c:v>0.98076079999999999</c:v>
                </c:pt>
                <c:pt idx="59901">
                  <c:v>0.94684849999999998</c:v>
                </c:pt>
                <c:pt idx="59902">
                  <c:v>0.98084930000000004</c:v>
                </c:pt>
                <c:pt idx="59903">
                  <c:v>0.9951759</c:v>
                </c:pt>
                <c:pt idx="59904">
                  <c:v>0.99117506</c:v>
                </c:pt>
                <c:pt idx="59905">
                  <c:v>0.99479890000000004</c:v>
                </c:pt>
                <c:pt idx="59906">
                  <c:v>0.99746584999999999</c:v>
                </c:pt>
                <c:pt idx="59907">
                  <c:v>0.9994556</c:v>
                </c:pt>
                <c:pt idx="59908">
                  <c:v>0.99963175999999998</c:v>
                </c:pt>
                <c:pt idx="59909">
                  <c:v>0.99819530000000001</c:v>
                </c:pt>
                <c:pt idx="59910">
                  <c:v>0.99907446</c:v>
                </c:pt>
                <c:pt idx="59911">
                  <c:v>0.99985880000000005</c:v>
                </c:pt>
                <c:pt idx="59912">
                  <c:v>0.98823875000000005</c:v>
                </c:pt>
                <c:pt idx="59913">
                  <c:v>1.0007378</c:v>
                </c:pt>
                <c:pt idx="59914">
                  <c:v>0.99557793000000006</c:v>
                </c:pt>
                <c:pt idx="59915">
                  <c:v>1.0005643</c:v>
                </c:pt>
                <c:pt idx="59916">
                  <c:v>0.98834979999999995</c:v>
                </c:pt>
                <c:pt idx="59917">
                  <c:v>1.0013025</c:v>
                </c:pt>
                <c:pt idx="59918">
                  <c:v>0.99948214999999996</c:v>
                </c:pt>
                <c:pt idx="59919">
                  <c:v>0.9665686</c:v>
                </c:pt>
                <c:pt idx="59920">
                  <c:v>0.99506044000000005</c:v>
                </c:pt>
                <c:pt idx="59921">
                  <c:v>0.9973109</c:v>
                </c:pt>
                <c:pt idx="59922">
                  <c:v>1.0012093</c:v>
                </c:pt>
                <c:pt idx="59923">
                  <c:v>0.99866575000000002</c:v>
                </c:pt>
                <c:pt idx="59924">
                  <c:v>0.99808556000000004</c:v>
                </c:pt>
                <c:pt idx="59925">
                  <c:v>0.97463610000000001</c:v>
                </c:pt>
                <c:pt idx="59926">
                  <c:v>1.0004797999999999</c:v>
                </c:pt>
                <c:pt idx="59927">
                  <c:v>1.0012509000000001</c:v>
                </c:pt>
                <c:pt idx="59928">
                  <c:v>0.99438939999999998</c:v>
                </c:pt>
                <c:pt idx="59929">
                  <c:v>0.98560029999999998</c:v>
                </c:pt>
                <c:pt idx="59930">
                  <c:v>0.99871750000000004</c:v>
                </c:pt>
                <c:pt idx="59931">
                  <c:v>0.99079835000000005</c:v>
                </c:pt>
                <c:pt idx="59932">
                  <c:v>1.0006907</c:v>
                </c:pt>
                <c:pt idx="59933">
                  <c:v>0.99394199999999999</c:v>
                </c:pt>
                <c:pt idx="59934">
                  <c:v>1.0020770999999999</c:v>
                </c:pt>
                <c:pt idx="59935">
                  <c:v>0.99031639999999999</c:v>
                </c:pt>
                <c:pt idx="59936">
                  <c:v>0.98399853999999998</c:v>
                </c:pt>
                <c:pt idx="59937">
                  <c:v>0.98750590000000005</c:v>
                </c:pt>
                <c:pt idx="59938">
                  <c:v>0.89554650000000002</c:v>
                </c:pt>
                <c:pt idx="59939">
                  <c:v>0.99222195000000002</c:v>
                </c:pt>
                <c:pt idx="59940">
                  <c:v>0.98782060000000005</c:v>
                </c:pt>
                <c:pt idx="59941">
                  <c:v>0.99024230000000002</c:v>
                </c:pt>
                <c:pt idx="59942">
                  <c:v>0.99842960000000003</c:v>
                </c:pt>
                <c:pt idx="59943">
                  <c:v>1.0007387000000001</c:v>
                </c:pt>
                <c:pt idx="59944">
                  <c:v>0.99828139999999999</c:v>
                </c:pt>
                <c:pt idx="59945">
                  <c:v>0.9993379</c:v>
                </c:pt>
                <c:pt idx="59946">
                  <c:v>0.96664950000000005</c:v>
                </c:pt>
                <c:pt idx="59947">
                  <c:v>0.99515593000000002</c:v>
                </c:pt>
                <c:pt idx="59948">
                  <c:v>0.98769779999999996</c:v>
                </c:pt>
                <c:pt idx="59949">
                  <c:v>0.99927500000000002</c:v>
                </c:pt>
                <c:pt idx="59950">
                  <c:v>1.0017343999999999</c:v>
                </c:pt>
                <c:pt idx="59951">
                  <c:v>0.98741409999999996</c:v>
                </c:pt>
                <c:pt idx="59952">
                  <c:v>0.97228040000000004</c:v>
                </c:pt>
                <c:pt idx="59953">
                  <c:v>0.98476094000000003</c:v>
                </c:pt>
                <c:pt idx="59954">
                  <c:v>0.96754485000000001</c:v>
                </c:pt>
                <c:pt idx="59955">
                  <c:v>0.98992705000000003</c:v>
                </c:pt>
                <c:pt idx="59956">
                  <c:v>0.97345630000000005</c:v>
                </c:pt>
                <c:pt idx="59957">
                  <c:v>1.0025599999999999</c:v>
                </c:pt>
                <c:pt idx="59958">
                  <c:v>1.0005850000000001</c:v>
                </c:pt>
                <c:pt idx="59959">
                  <c:v>0.9834349</c:v>
                </c:pt>
                <c:pt idx="59960">
                  <c:v>1.0011403999999999</c:v>
                </c:pt>
                <c:pt idx="59961">
                  <c:v>0.99791825000000001</c:v>
                </c:pt>
                <c:pt idx="59962">
                  <c:v>0.98932695000000004</c:v>
                </c:pt>
                <c:pt idx="59963">
                  <c:v>0.98254030000000003</c:v>
                </c:pt>
                <c:pt idx="59964">
                  <c:v>0.99558530000000001</c:v>
                </c:pt>
                <c:pt idx="59965">
                  <c:v>1.0011421</c:v>
                </c:pt>
                <c:pt idx="59966">
                  <c:v>1.0016608</c:v>
                </c:pt>
                <c:pt idx="59967">
                  <c:v>1.0034224</c:v>
                </c:pt>
                <c:pt idx="59968">
                  <c:v>0.98152834</c:v>
                </c:pt>
                <c:pt idx="59969">
                  <c:v>1.0047394000000001</c:v>
                </c:pt>
                <c:pt idx="59970">
                  <c:v>0.99682313</c:v>
                </c:pt>
                <c:pt idx="59971">
                  <c:v>0.99273043999999999</c:v>
                </c:pt>
                <c:pt idx="59972">
                  <c:v>1.0000218000000001</c:v>
                </c:pt>
                <c:pt idx="59973">
                  <c:v>0.99027949999999998</c:v>
                </c:pt>
                <c:pt idx="59974">
                  <c:v>0.99775225000000001</c:v>
                </c:pt>
                <c:pt idx="59975">
                  <c:v>0.98902994</c:v>
                </c:pt>
                <c:pt idx="59976">
                  <c:v>0.9958612</c:v>
                </c:pt>
                <c:pt idx="59977">
                  <c:v>0.96419482999999995</c:v>
                </c:pt>
                <c:pt idx="59978">
                  <c:v>0.98627657000000002</c:v>
                </c:pt>
                <c:pt idx="59979">
                  <c:v>0.91491853999999995</c:v>
                </c:pt>
                <c:pt idx="59980">
                  <c:v>1.0002477999999999</c:v>
                </c:pt>
                <c:pt idx="59981">
                  <c:v>1.0000308</c:v>
                </c:pt>
                <c:pt idx="59982">
                  <c:v>0.99388520000000002</c:v>
                </c:pt>
                <c:pt idx="59983">
                  <c:v>0.99673604999999998</c:v>
                </c:pt>
                <c:pt idx="59984">
                  <c:v>0.99770879999999995</c:v>
                </c:pt>
                <c:pt idx="59985">
                  <c:v>0.99833209999999994</c:v>
                </c:pt>
                <c:pt idx="59986">
                  <c:v>0.99111676000000004</c:v>
                </c:pt>
                <c:pt idx="59987">
                  <c:v>0.99974626</c:v>
                </c:pt>
                <c:pt idx="59988">
                  <c:v>0.99730149999999995</c:v>
                </c:pt>
                <c:pt idx="59989">
                  <c:v>0.99810224999999997</c:v>
                </c:pt>
                <c:pt idx="59990">
                  <c:v>0.99776620000000005</c:v>
                </c:pt>
                <c:pt idx="59991">
                  <c:v>0.93040866</c:v>
                </c:pt>
                <c:pt idx="59992">
                  <c:v>0.91536223999999999</c:v>
                </c:pt>
                <c:pt idx="59993">
                  <c:v>1.0005520000000001</c:v>
                </c:pt>
                <c:pt idx="59994">
                  <c:v>0.99695619999999996</c:v>
                </c:pt>
                <c:pt idx="59995">
                  <c:v>0.9559723</c:v>
                </c:pt>
                <c:pt idx="59996">
                  <c:v>1.0000230999999999</c:v>
                </c:pt>
                <c:pt idx="59997">
                  <c:v>0.96783686000000002</c:v>
                </c:pt>
                <c:pt idx="59998">
                  <c:v>0.96153759999999999</c:v>
                </c:pt>
                <c:pt idx="59999">
                  <c:v>0.99786483999999998</c:v>
                </c:pt>
                <c:pt idx="60000">
                  <c:v>1.0018039999999999</c:v>
                </c:pt>
                <c:pt idx="60001">
                  <c:v>0.99912535999999996</c:v>
                </c:pt>
                <c:pt idx="60002">
                  <c:v>0.97787579999999996</c:v>
                </c:pt>
                <c:pt idx="60003">
                  <c:v>0.97873909999999997</c:v>
                </c:pt>
                <c:pt idx="60004">
                  <c:v>0.99966630000000001</c:v>
                </c:pt>
                <c:pt idx="60005">
                  <c:v>0.97195330000000002</c:v>
                </c:pt>
                <c:pt idx="60006">
                  <c:v>0.99976396999999995</c:v>
                </c:pt>
                <c:pt idx="60007">
                  <c:v>1.0003108999999999</c:v>
                </c:pt>
                <c:pt idx="60008">
                  <c:v>0.99840766000000003</c:v>
                </c:pt>
                <c:pt idx="60009">
                  <c:v>0.99994992999999999</c:v>
                </c:pt>
                <c:pt idx="60010">
                  <c:v>0.99781483000000004</c:v>
                </c:pt>
                <c:pt idx="60011">
                  <c:v>0.99683699999999997</c:v>
                </c:pt>
                <c:pt idx="60012">
                  <c:v>0.99989159999999999</c:v>
                </c:pt>
                <c:pt idx="60013">
                  <c:v>0.99736016999999999</c:v>
                </c:pt>
                <c:pt idx="60014">
                  <c:v>0.99737257000000001</c:v>
                </c:pt>
                <c:pt idx="60015">
                  <c:v>0.99999017000000001</c:v>
                </c:pt>
                <c:pt idx="60016">
                  <c:v>0.98613779999999995</c:v>
                </c:pt>
                <c:pt idx="60017">
                  <c:v>1.0008071999999999</c:v>
                </c:pt>
                <c:pt idx="60018">
                  <c:v>0.99694693000000001</c:v>
                </c:pt>
                <c:pt idx="60019">
                  <c:v>0.99551206999999997</c:v>
                </c:pt>
                <c:pt idx="60020">
                  <c:v>0.94771475000000005</c:v>
                </c:pt>
                <c:pt idx="60021">
                  <c:v>1.0002024</c:v>
                </c:pt>
                <c:pt idx="60022">
                  <c:v>0.99878880000000003</c:v>
                </c:pt>
                <c:pt idx="60023">
                  <c:v>0.99346889999999999</c:v>
                </c:pt>
                <c:pt idx="60024">
                  <c:v>0.96076689999999998</c:v>
                </c:pt>
                <c:pt idx="60025">
                  <c:v>0.98990506</c:v>
                </c:pt>
                <c:pt idx="60026">
                  <c:v>0.99928605999999998</c:v>
                </c:pt>
                <c:pt idx="60027">
                  <c:v>0.99934845999999999</c:v>
                </c:pt>
                <c:pt idx="60028">
                  <c:v>0.99881799999999998</c:v>
                </c:pt>
                <c:pt idx="60029">
                  <c:v>0.96419730000000003</c:v>
                </c:pt>
                <c:pt idx="60030">
                  <c:v>0.99735459999999998</c:v>
                </c:pt>
                <c:pt idx="60031">
                  <c:v>0.98079539999999998</c:v>
                </c:pt>
                <c:pt idx="60032">
                  <c:v>1.0003133</c:v>
                </c:pt>
                <c:pt idx="60033">
                  <c:v>0.98748519999999995</c:v>
                </c:pt>
                <c:pt idx="60034">
                  <c:v>0.97917175000000001</c:v>
                </c:pt>
                <c:pt idx="60035">
                  <c:v>0.94025749999999997</c:v>
                </c:pt>
                <c:pt idx="60036">
                  <c:v>0.99936163</c:v>
                </c:pt>
                <c:pt idx="60037">
                  <c:v>0.98988014000000002</c:v>
                </c:pt>
                <c:pt idx="60038">
                  <c:v>0.99805796000000002</c:v>
                </c:pt>
                <c:pt idx="60039">
                  <c:v>0.99140459999999997</c:v>
                </c:pt>
                <c:pt idx="60040">
                  <c:v>1.0008147999999999</c:v>
                </c:pt>
                <c:pt idx="60041">
                  <c:v>1.0013487000000001</c:v>
                </c:pt>
                <c:pt idx="60042">
                  <c:v>0.99771403999999997</c:v>
                </c:pt>
                <c:pt idx="60043">
                  <c:v>0.99237949999999997</c:v>
                </c:pt>
                <c:pt idx="60044">
                  <c:v>0.98963975999999998</c:v>
                </c:pt>
                <c:pt idx="60045">
                  <c:v>0.99807422999999995</c:v>
                </c:pt>
                <c:pt idx="60046">
                  <c:v>0.99187789999999998</c:v>
                </c:pt>
                <c:pt idx="60047">
                  <c:v>0.99816746000000001</c:v>
                </c:pt>
                <c:pt idx="60048">
                  <c:v>0.99572510000000003</c:v>
                </c:pt>
                <c:pt idx="60049">
                  <c:v>0.95784813000000002</c:v>
                </c:pt>
                <c:pt idx="60050">
                  <c:v>1.0025805999999999</c:v>
                </c:pt>
                <c:pt idx="60051">
                  <c:v>0.99607252999999996</c:v>
                </c:pt>
                <c:pt idx="60052">
                  <c:v>1.0005329999999999</c:v>
                </c:pt>
                <c:pt idx="60053">
                  <c:v>1.0011207</c:v>
                </c:pt>
                <c:pt idx="60054">
                  <c:v>0.99636950000000002</c:v>
                </c:pt>
                <c:pt idx="60055">
                  <c:v>0.99726110000000001</c:v>
                </c:pt>
                <c:pt idx="60056">
                  <c:v>1.0014045</c:v>
                </c:pt>
                <c:pt idx="60057">
                  <c:v>0.999552</c:v>
                </c:pt>
                <c:pt idx="60058">
                  <c:v>0.99991136999999997</c:v>
                </c:pt>
                <c:pt idx="60059">
                  <c:v>0.94887376000000001</c:v>
                </c:pt>
                <c:pt idx="60060">
                  <c:v>1.0003436000000001</c:v>
                </c:pt>
                <c:pt idx="60061">
                  <c:v>0.99991890000000005</c:v>
                </c:pt>
                <c:pt idx="60062">
                  <c:v>0.96860400000000002</c:v>
                </c:pt>
                <c:pt idx="60063">
                  <c:v>1.0000078999999999</c:v>
                </c:pt>
                <c:pt idx="60064">
                  <c:v>0.99998355000000005</c:v>
                </c:pt>
                <c:pt idx="60065">
                  <c:v>0.99370769999999997</c:v>
                </c:pt>
                <c:pt idx="60066">
                  <c:v>0.9804484</c:v>
                </c:pt>
                <c:pt idx="60067">
                  <c:v>0.98710299999999995</c:v>
                </c:pt>
                <c:pt idx="60068">
                  <c:v>1.0004648</c:v>
                </c:pt>
                <c:pt idx="60069">
                  <c:v>0.99991909999999995</c:v>
                </c:pt>
                <c:pt idx="60070">
                  <c:v>1.0012650000000001</c:v>
                </c:pt>
                <c:pt idx="60071">
                  <c:v>0.99881399999999998</c:v>
                </c:pt>
                <c:pt idx="60072">
                  <c:v>0.99750846999999998</c:v>
                </c:pt>
                <c:pt idx="60073">
                  <c:v>0.85165820000000003</c:v>
                </c:pt>
                <c:pt idx="60074">
                  <c:v>0.97971319999999995</c:v>
                </c:pt>
                <c:pt idx="60075">
                  <c:v>0.87898092999999999</c:v>
                </c:pt>
                <c:pt idx="60076">
                  <c:v>0.99903529999999996</c:v>
                </c:pt>
                <c:pt idx="60077">
                  <c:v>0.98215600000000003</c:v>
                </c:pt>
                <c:pt idx="60078">
                  <c:v>0.99100315999999999</c:v>
                </c:pt>
                <c:pt idx="60079">
                  <c:v>1.0006564</c:v>
                </c:pt>
                <c:pt idx="60080">
                  <c:v>0.98972729999999998</c:v>
                </c:pt>
                <c:pt idx="60081">
                  <c:v>1.0016388000000001</c:v>
                </c:pt>
                <c:pt idx="60082">
                  <c:v>1.0000488999999999</c:v>
                </c:pt>
                <c:pt idx="60083">
                  <c:v>0.98801994000000004</c:v>
                </c:pt>
                <c:pt idx="60084">
                  <c:v>1.0015643999999999</c:v>
                </c:pt>
                <c:pt idx="60085">
                  <c:v>1.0000699</c:v>
                </c:pt>
                <c:pt idx="60086">
                  <c:v>0.97811300000000001</c:v>
                </c:pt>
                <c:pt idx="60087">
                  <c:v>0.9996159</c:v>
                </c:pt>
                <c:pt idx="60088">
                  <c:v>1.0016376</c:v>
                </c:pt>
                <c:pt idx="60089">
                  <c:v>1.0000078999999999</c:v>
                </c:pt>
                <c:pt idx="60090">
                  <c:v>0.99030143000000004</c:v>
                </c:pt>
                <c:pt idx="60091">
                  <c:v>1.0011410999999999</c:v>
                </c:pt>
                <c:pt idx="60092">
                  <c:v>0.97854596000000005</c:v>
                </c:pt>
                <c:pt idx="60093">
                  <c:v>0.96533760000000002</c:v>
                </c:pt>
                <c:pt idx="60094">
                  <c:v>0.99797910000000001</c:v>
                </c:pt>
                <c:pt idx="60095">
                  <c:v>0.98720479999999999</c:v>
                </c:pt>
                <c:pt idx="60096">
                  <c:v>0.99976443999999998</c:v>
                </c:pt>
                <c:pt idx="60097">
                  <c:v>0.98932469999999995</c:v>
                </c:pt>
                <c:pt idx="60098">
                  <c:v>0.97250766</c:v>
                </c:pt>
                <c:pt idx="60099">
                  <c:v>0.96989539999999996</c:v>
                </c:pt>
                <c:pt idx="60100">
                  <c:v>0.9980213</c:v>
                </c:pt>
                <c:pt idx="60101">
                  <c:v>1.0018944000000001</c:v>
                </c:pt>
                <c:pt idx="60102">
                  <c:v>0.99735563999999999</c:v>
                </c:pt>
                <c:pt idx="60103">
                  <c:v>0.98456250000000001</c:v>
                </c:pt>
                <c:pt idx="60104">
                  <c:v>1.0014642</c:v>
                </c:pt>
                <c:pt idx="60105">
                  <c:v>1.0012656</c:v>
                </c:pt>
                <c:pt idx="60106">
                  <c:v>1.0018345</c:v>
                </c:pt>
                <c:pt idx="60107">
                  <c:v>0.98232209999999998</c:v>
                </c:pt>
                <c:pt idx="60108">
                  <c:v>0.99984132999999997</c:v>
                </c:pt>
                <c:pt idx="60109">
                  <c:v>0.99945945000000003</c:v>
                </c:pt>
                <c:pt idx="60110">
                  <c:v>0.99962099999999998</c:v>
                </c:pt>
                <c:pt idx="60111">
                  <c:v>1.0000046</c:v>
                </c:pt>
                <c:pt idx="60112">
                  <c:v>0.99749160000000003</c:v>
                </c:pt>
                <c:pt idx="60113">
                  <c:v>1.002478</c:v>
                </c:pt>
                <c:pt idx="60114">
                  <c:v>1.0006534</c:v>
                </c:pt>
                <c:pt idx="60115">
                  <c:v>1.0007680000000001</c:v>
                </c:pt>
                <c:pt idx="60116">
                  <c:v>0.99916899999999997</c:v>
                </c:pt>
                <c:pt idx="60117">
                  <c:v>0.98729440000000002</c:v>
                </c:pt>
                <c:pt idx="60118">
                  <c:v>0.9997471</c:v>
                </c:pt>
                <c:pt idx="60119">
                  <c:v>0.97727529999999996</c:v>
                </c:pt>
                <c:pt idx="60120">
                  <c:v>0.99131524999999998</c:v>
                </c:pt>
                <c:pt idx="60121">
                  <c:v>0.99922602999999999</c:v>
                </c:pt>
                <c:pt idx="60122">
                  <c:v>1.0001289</c:v>
                </c:pt>
                <c:pt idx="60123">
                  <c:v>1.0008564</c:v>
                </c:pt>
                <c:pt idx="60124">
                  <c:v>1.0013038000000001</c:v>
                </c:pt>
                <c:pt idx="60125">
                  <c:v>0.9960888</c:v>
                </c:pt>
                <c:pt idx="60126">
                  <c:v>0.99959299999999995</c:v>
                </c:pt>
                <c:pt idx="60127">
                  <c:v>0.97189700000000001</c:v>
                </c:pt>
                <c:pt idx="60128">
                  <c:v>0.99943839999999995</c:v>
                </c:pt>
                <c:pt idx="60129">
                  <c:v>0.99075469999999999</c:v>
                </c:pt>
                <c:pt idx="60130">
                  <c:v>1.0008550000000001</c:v>
                </c:pt>
                <c:pt idx="60131">
                  <c:v>0.99715169999999997</c:v>
                </c:pt>
                <c:pt idx="60132">
                  <c:v>0.98778765999999996</c:v>
                </c:pt>
                <c:pt idx="60133">
                  <c:v>0.99571759999999998</c:v>
                </c:pt>
                <c:pt idx="60134">
                  <c:v>0.99995135999999996</c:v>
                </c:pt>
                <c:pt idx="60135">
                  <c:v>0.98080593000000005</c:v>
                </c:pt>
                <c:pt idx="60136">
                  <c:v>1.0007279</c:v>
                </c:pt>
                <c:pt idx="60137">
                  <c:v>0.98265570000000002</c:v>
                </c:pt>
                <c:pt idx="60138">
                  <c:v>0.95067170000000001</c:v>
                </c:pt>
                <c:pt idx="60139">
                  <c:v>1.0008345000000001</c:v>
                </c:pt>
                <c:pt idx="60140">
                  <c:v>1.0004591</c:v>
                </c:pt>
                <c:pt idx="60141">
                  <c:v>1.0002899000000001</c:v>
                </c:pt>
                <c:pt idx="60142">
                  <c:v>1.0001222999999999</c:v>
                </c:pt>
                <c:pt idx="60143">
                  <c:v>1.0011771</c:v>
                </c:pt>
                <c:pt idx="60144">
                  <c:v>0.9750818</c:v>
                </c:pt>
                <c:pt idx="60145">
                  <c:v>0.99851760000000001</c:v>
                </c:pt>
                <c:pt idx="60146">
                  <c:v>0.99484866999999999</c:v>
                </c:pt>
                <c:pt idx="60147">
                  <c:v>0.99302953000000005</c:v>
                </c:pt>
                <c:pt idx="60148">
                  <c:v>0.98785869999999998</c:v>
                </c:pt>
                <c:pt idx="60149">
                  <c:v>0.99024040000000002</c:v>
                </c:pt>
                <c:pt idx="60150">
                  <c:v>0.99348049999999999</c:v>
                </c:pt>
                <c:pt idx="60151">
                  <c:v>0.98835850000000003</c:v>
                </c:pt>
                <c:pt idx="60152">
                  <c:v>0.99963175999999998</c:v>
                </c:pt>
                <c:pt idx="60153">
                  <c:v>0.99740110000000004</c:v>
                </c:pt>
                <c:pt idx="60154">
                  <c:v>0.98051759999999999</c:v>
                </c:pt>
                <c:pt idx="60155">
                  <c:v>1.0028344</c:v>
                </c:pt>
                <c:pt idx="60156">
                  <c:v>0.99018600000000001</c:v>
                </c:pt>
                <c:pt idx="60157">
                  <c:v>0.97053860000000003</c:v>
                </c:pt>
                <c:pt idx="60158">
                  <c:v>0.99680877000000001</c:v>
                </c:pt>
                <c:pt idx="60159">
                  <c:v>1.0002660000000001</c:v>
                </c:pt>
                <c:pt idx="60160">
                  <c:v>1.0005569999999999</c:v>
                </c:pt>
                <c:pt idx="60161">
                  <c:v>0.99991940000000001</c:v>
                </c:pt>
                <c:pt idx="60162">
                  <c:v>0.99665844000000003</c:v>
                </c:pt>
                <c:pt idx="60163">
                  <c:v>0.99895480000000003</c:v>
                </c:pt>
                <c:pt idx="60164">
                  <c:v>1.0001842999999999</c:v>
                </c:pt>
                <c:pt idx="60165">
                  <c:v>1.0031694</c:v>
                </c:pt>
                <c:pt idx="60166">
                  <c:v>1.0012293000000001</c:v>
                </c:pt>
                <c:pt idx="60167">
                  <c:v>1.0016497</c:v>
                </c:pt>
                <c:pt idx="60168">
                  <c:v>1.0010443</c:v>
                </c:pt>
                <c:pt idx="60169">
                  <c:v>1.0004953999999999</c:v>
                </c:pt>
                <c:pt idx="60170">
                  <c:v>0.99502690000000005</c:v>
                </c:pt>
                <c:pt idx="60171">
                  <c:v>0.98674059999999997</c:v>
                </c:pt>
                <c:pt idx="60172">
                  <c:v>0.99876540000000003</c:v>
                </c:pt>
                <c:pt idx="60173">
                  <c:v>1.0003884000000001</c:v>
                </c:pt>
                <c:pt idx="60174">
                  <c:v>0.98318684000000001</c:v>
                </c:pt>
                <c:pt idx="60175">
                  <c:v>1.0010147</c:v>
                </c:pt>
                <c:pt idx="60176">
                  <c:v>1.0018899999999999</c:v>
                </c:pt>
                <c:pt idx="60177">
                  <c:v>1.0004090000000001</c:v>
                </c:pt>
                <c:pt idx="60178">
                  <c:v>1.0013236000000001</c:v>
                </c:pt>
                <c:pt idx="60179">
                  <c:v>0.98937120000000001</c:v>
                </c:pt>
                <c:pt idx="60180">
                  <c:v>0.98945249999999996</c:v>
                </c:pt>
                <c:pt idx="60181">
                  <c:v>0.99938640000000001</c:v>
                </c:pt>
                <c:pt idx="60182">
                  <c:v>0.99966323000000001</c:v>
                </c:pt>
                <c:pt idx="60183">
                  <c:v>0.99924619999999997</c:v>
                </c:pt>
                <c:pt idx="60184">
                  <c:v>0.98659870000000005</c:v>
                </c:pt>
                <c:pt idx="60185">
                  <c:v>0.98658895000000002</c:v>
                </c:pt>
                <c:pt idx="60186">
                  <c:v>0.99957854000000002</c:v>
                </c:pt>
                <c:pt idx="60187">
                  <c:v>0.96333970000000002</c:v>
                </c:pt>
                <c:pt idx="60188">
                  <c:v>0.97221005000000005</c:v>
                </c:pt>
                <c:pt idx="60189">
                  <c:v>0.97002239999999995</c:v>
                </c:pt>
                <c:pt idx="60190">
                  <c:v>1.0003701</c:v>
                </c:pt>
                <c:pt idx="60191">
                  <c:v>0.98988134000000005</c:v>
                </c:pt>
                <c:pt idx="60192">
                  <c:v>0.98517655999999998</c:v>
                </c:pt>
                <c:pt idx="60193">
                  <c:v>0.99301320000000004</c:v>
                </c:pt>
                <c:pt idx="60194">
                  <c:v>0.99807279999999998</c:v>
                </c:pt>
                <c:pt idx="60195">
                  <c:v>0.94104683</c:v>
                </c:pt>
                <c:pt idx="60196">
                  <c:v>0.97239560000000003</c:v>
                </c:pt>
                <c:pt idx="60197">
                  <c:v>1.0012093</c:v>
                </c:pt>
                <c:pt idx="60198">
                  <c:v>0.9492043</c:v>
                </c:pt>
                <c:pt idx="60199">
                  <c:v>0.97242110000000004</c:v>
                </c:pt>
                <c:pt idx="60200">
                  <c:v>0.99091386999999997</c:v>
                </c:pt>
                <c:pt idx="60201">
                  <c:v>0.94972230000000002</c:v>
                </c:pt>
                <c:pt idx="60202">
                  <c:v>0.98823559999999999</c:v>
                </c:pt>
                <c:pt idx="60203">
                  <c:v>1.0001941999999999</c:v>
                </c:pt>
                <c:pt idx="60204">
                  <c:v>0.98046990000000001</c:v>
                </c:pt>
                <c:pt idx="60205">
                  <c:v>0.97619140000000004</c:v>
                </c:pt>
                <c:pt idx="60206">
                  <c:v>0.99377143000000001</c:v>
                </c:pt>
                <c:pt idx="60207">
                  <c:v>0.99631804000000002</c:v>
                </c:pt>
                <c:pt idx="60208">
                  <c:v>0.99334836000000004</c:v>
                </c:pt>
                <c:pt idx="60209">
                  <c:v>0.98708499999999999</c:v>
                </c:pt>
                <c:pt idx="60210">
                  <c:v>0.97909550000000001</c:v>
                </c:pt>
                <c:pt idx="60211">
                  <c:v>0.96793306000000001</c:v>
                </c:pt>
                <c:pt idx="60212">
                  <c:v>0.98351644999999999</c:v>
                </c:pt>
                <c:pt idx="60213">
                  <c:v>0.97942066000000005</c:v>
                </c:pt>
                <c:pt idx="60214">
                  <c:v>0.99312884000000001</c:v>
                </c:pt>
                <c:pt idx="60215">
                  <c:v>0.91653949999999995</c:v>
                </c:pt>
                <c:pt idx="60216">
                  <c:v>0.98490982999999999</c:v>
                </c:pt>
                <c:pt idx="60217">
                  <c:v>1.0003903999999999</c:v>
                </c:pt>
                <c:pt idx="60218">
                  <c:v>0.99888149999999998</c:v>
                </c:pt>
                <c:pt idx="60219">
                  <c:v>0.96211714000000004</c:v>
                </c:pt>
                <c:pt idx="60220">
                  <c:v>0.99951389999999996</c:v>
                </c:pt>
                <c:pt idx="60221">
                  <c:v>1.0004013</c:v>
                </c:pt>
                <c:pt idx="60222">
                  <c:v>1.0004904999999999</c:v>
                </c:pt>
                <c:pt idx="60223">
                  <c:v>0.98771920000000002</c:v>
                </c:pt>
                <c:pt idx="60224">
                  <c:v>0.98399460000000005</c:v>
                </c:pt>
                <c:pt idx="60225">
                  <c:v>1.0002522</c:v>
                </c:pt>
                <c:pt idx="60226">
                  <c:v>0.97498803999999994</c:v>
                </c:pt>
                <c:pt idx="60227">
                  <c:v>1.0037167</c:v>
                </c:pt>
                <c:pt idx="60228">
                  <c:v>0.98072565</c:v>
                </c:pt>
                <c:pt idx="60229">
                  <c:v>0.99995255000000005</c:v>
                </c:pt>
                <c:pt idx="60230">
                  <c:v>0.99952149999999995</c:v>
                </c:pt>
                <c:pt idx="60231">
                  <c:v>0.99703439999999999</c:v>
                </c:pt>
                <c:pt idx="60232">
                  <c:v>0.99555649999999996</c:v>
                </c:pt>
                <c:pt idx="60233">
                  <c:v>0.99865705000000005</c:v>
                </c:pt>
                <c:pt idx="60234">
                  <c:v>0.99253135999999997</c:v>
                </c:pt>
                <c:pt idx="60235">
                  <c:v>0.99967410000000001</c:v>
                </c:pt>
                <c:pt idx="60236">
                  <c:v>0.98928106000000005</c:v>
                </c:pt>
                <c:pt idx="60237">
                  <c:v>0.99844350000000004</c:v>
                </c:pt>
                <c:pt idx="60238">
                  <c:v>1.0000699</c:v>
                </c:pt>
                <c:pt idx="60239">
                  <c:v>0.95338166000000002</c:v>
                </c:pt>
                <c:pt idx="60240">
                  <c:v>0.99446045999999999</c:v>
                </c:pt>
                <c:pt idx="60241">
                  <c:v>0.99519396000000004</c:v>
                </c:pt>
                <c:pt idx="60242">
                  <c:v>0.99837105999999998</c:v>
                </c:pt>
                <c:pt idx="60243">
                  <c:v>0.98512213999999998</c:v>
                </c:pt>
                <c:pt idx="60244">
                  <c:v>1.0001194</c:v>
                </c:pt>
                <c:pt idx="60245">
                  <c:v>0.99304999999999999</c:v>
                </c:pt>
                <c:pt idx="60246">
                  <c:v>0.99816479999999996</c:v>
                </c:pt>
                <c:pt idx="60247">
                  <c:v>1.0005994</c:v>
                </c:pt>
                <c:pt idx="60248">
                  <c:v>0.99734290000000003</c:v>
                </c:pt>
                <c:pt idx="60249">
                  <c:v>0.9789002</c:v>
                </c:pt>
                <c:pt idx="60250">
                  <c:v>0.97203624</c:v>
                </c:pt>
                <c:pt idx="60251">
                  <c:v>0.98690330000000004</c:v>
                </c:pt>
                <c:pt idx="60252">
                  <c:v>0.99263966000000003</c:v>
                </c:pt>
                <c:pt idx="60253">
                  <c:v>0.99877243999999998</c:v>
                </c:pt>
                <c:pt idx="60254">
                  <c:v>0.98421764</c:v>
                </c:pt>
                <c:pt idx="60255">
                  <c:v>1.0003972999999999</c:v>
                </c:pt>
                <c:pt idx="60256">
                  <c:v>0.95435689999999995</c:v>
                </c:pt>
                <c:pt idx="60257">
                  <c:v>0.9628873</c:v>
                </c:pt>
                <c:pt idx="60258">
                  <c:v>0.99171900000000002</c:v>
                </c:pt>
                <c:pt idx="60259">
                  <c:v>1.0015799000000001</c:v>
                </c:pt>
                <c:pt idx="60260">
                  <c:v>0.99788564000000002</c:v>
                </c:pt>
                <c:pt idx="60261">
                  <c:v>1.000094</c:v>
                </c:pt>
                <c:pt idx="60262">
                  <c:v>1.0007143000000001</c:v>
                </c:pt>
                <c:pt idx="60263">
                  <c:v>1.0002773</c:v>
                </c:pt>
                <c:pt idx="60264">
                  <c:v>0.96118939999999997</c:v>
                </c:pt>
                <c:pt idx="60265">
                  <c:v>1.0017731999999999</c:v>
                </c:pt>
                <c:pt idx="60266">
                  <c:v>0.99909250000000005</c:v>
                </c:pt>
                <c:pt idx="60267">
                  <c:v>0.98748040000000004</c:v>
                </c:pt>
                <c:pt idx="60268">
                  <c:v>0.99112659999999997</c:v>
                </c:pt>
                <c:pt idx="60269">
                  <c:v>0.90206766000000005</c:v>
                </c:pt>
                <c:pt idx="60270">
                  <c:v>0.99894419999999995</c:v>
                </c:pt>
                <c:pt idx="60271">
                  <c:v>1.0013126999999999</c:v>
                </c:pt>
                <c:pt idx="60272">
                  <c:v>0.99885802999999995</c:v>
                </c:pt>
                <c:pt idx="60273">
                  <c:v>0.96896720000000003</c:v>
                </c:pt>
                <c:pt idx="60274">
                  <c:v>1.0001842999999999</c:v>
                </c:pt>
                <c:pt idx="60275">
                  <c:v>0.99878849999999997</c:v>
                </c:pt>
                <c:pt idx="60276">
                  <c:v>0.97727834999999996</c:v>
                </c:pt>
                <c:pt idx="60277">
                  <c:v>0.97226699999999999</c:v>
                </c:pt>
                <c:pt idx="60278">
                  <c:v>0.99913430000000003</c:v>
                </c:pt>
                <c:pt idx="60279">
                  <c:v>1.0011721</c:v>
                </c:pt>
                <c:pt idx="60280">
                  <c:v>0.99990020000000002</c:v>
                </c:pt>
                <c:pt idx="60281">
                  <c:v>0.9947684</c:v>
                </c:pt>
                <c:pt idx="60282">
                  <c:v>0.99623793000000005</c:v>
                </c:pt>
                <c:pt idx="60283">
                  <c:v>0.99699590000000005</c:v>
                </c:pt>
                <c:pt idx="60284">
                  <c:v>1.0019174</c:v>
                </c:pt>
                <c:pt idx="60285">
                  <c:v>0.99016789999999999</c:v>
                </c:pt>
                <c:pt idx="60286">
                  <c:v>1.0002466000000001</c:v>
                </c:pt>
                <c:pt idx="60287">
                  <c:v>0.98484419999999995</c:v>
                </c:pt>
                <c:pt idx="60288">
                  <c:v>0.99936544999999999</c:v>
                </c:pt>
                <c:pt idx="60289">
                  <c:v>0.99895429999999996</c:v>
                </c:pt>
                <c:pt idx="60290">
                  <c:v>0.99959796999999995</c:v>
                </c:pt>
                <c:pt idx="60291">
                  <c:v>0.99811139999999998</c:v>
                </c:pt>
                <c:pt idx="60292">
                  <c:v>0.99850755999999996</c:v>
                </c:pt>
                <c:pt idx="60293">
                  <c:v>0.99701130000000004</c:v>
                </c:pt>
                <c:pt idx="60294">
                  <c:v>1.0002902</c:v>
                </c:pt>
                <c:pt idx="60295">
                  <c:v>1.0004090000000001</c:v>
                </c:pt>
                <c:pt idx="60296">
                  <c:v>0.99369160000000001</c:v>
                </c:pt>
                <c:pt idx="60297">
                  <c:v>0.99650939999999999</c:v>
                </c:pt>
                <c:pt idx="60298">
                  <c:v>0.99297579999999996</c:v>
                </c:pt>
                <c:pt idx="60299">
                  <c:v>0.99880150000000001</c:v>
                </c:pt>
                <c:pt idx="60300">
                  <c:v>0.97335576999999995</c:v>
                </c:pt>
                <c:pt idx="60301">
                  <c:v>0.99180055</c:v>
                </c:pt>
                <c:pt idx="60302">
                  <c:v>0.99216735</c:v>
                </c:pt>
                <c:pt idx="60303">
                  <c:v>0.99392579999999997</c:v>
                </c:pt>
                <c:pt idx="60304">
                  <c:v>0.97720560000000001</c:v>
                </c:pt>
                <c:pt idx="60305">
                  <c:v>1.0030781</c:v>
                </c:pt>
                <c:pt idx="60306">
                  <c:v>0.99767815999999998</c:v>
                </c:pt>
                <c:pt idx="60307">
                  <c:v>0.99804324</c:v>
                </c:pt>
                <c:pt idx="60308">
                  <c:v>0.99963175999999998</c:v>
                </c:pt>
                <c:pt idx="60309">
                  <c:v>0.98433625999999996</c:v>
                </c:pt>
                <c:pt idx="60310">
                  <c:v>0.80336344000000004</c:v>
                </c:pt>
                <c:pt idx="60311">
                  <c:v>0.99108739999999995</c:v>
                </c:pt>
                <c:pt idx="60312">
                  <c:v>0.99362682999999996</c:v>
                </c:pt>
                <c:pt idx="60313">
                  <c:v>1.0015947999999999</c:v>
                </c:pt>
                <c:pt idx="60314">
                  <c:v>1.0013738999999999</c:v>
                </c:pt>
                <c:pt idx="60315">
                  <c:v>0.95717715999999997</c:v>
                </c:pt>
                <c:pt idx="60316">
                  <c:v>0.98804354999999999</c:v>
                </c:pt>
                <c:pt idx="60317">
                  <c:v>0.99963175999999998</c:v>
                </c:pt>
                <c:pt idx="60318">
                  <c:v>0.98768336000000001</c:v>
                </c:pt>
                <c:pt idx="60319">
                  <c:v>0.99920960000000003</c:v>
                </c:pt>
                <c:pt idx="60320">
                  <c:v>0.99548095000000003</c:v>
                </c:pt>
                <c:pt idx="60321">
                  <c:v>0.99758460000000004</c:v>
                </c:pt>
                <c:pt idx="60322">
                  <c:v>0.98549235000000002</c:v>
                </c:pt>
                <c:pt idx="60323">
                  <c:v>0.99207829999999997</c:v>
                </c:pt>
                <c:pt idx="60324">
                  <c:v>0.97439754000000001</c:v>
                </c:pt>
                <c:pt idx="60325">
                  <c:v>0.99998180000000003</c:v>
                </c:pt>
                <c:pt idx="60326">
                  <c:v>0.99029743999999997</c:v>
                </c:pt>
                <c:pt idx="60327">
                  <c:v>0.99789490000000003</c:v>
                </c:pt>
                <c:pt idx="60328">
                  <c:v>0.98425879999999999</c:v>
                </c:pt>
                <c:pt idx="60329">
                  <c:v>0.99310553000000001</c:v>
                </c:pt>
                <c:pt idx="60330">
                  <c:v>0.99666149999999998</c:v>
                </c:pt>
                <c:pt idx="60331">
                  <c:v>0.98630302999999997</c:v>
                </c:pt>
                <c:pt idx="60332">
                  <c:v>0.99975234000000002</c:v>
                </c:pt>
                <c:pt idx="60333">
                  <c:v>1.0001606999999999</c:v>
                </c:pt>
                <c:pt idx="60334">
                  <c:v>1.0004032</c:v>
                </c:pt>
                <c:pt idx="60335">
                  <c:v>1.0011022999999999</c:v>
                </c:pt>
                <c:pt idx="60336">
                  <c:v>0.99864359999999996</c:v>
                </c:pt>
                <c:pt idx="60337">
                  <c:v>0.98990630000000002</c:v>
                </c:pt>
                <c:pt idx="60338">
                  <c:v>0.98034494999999999</c:v>
                </c:pt>
                <c:pt idx="60339">
                  <c:v>1.0004739</c:v>
                </c:pt>
                <c:pt idx="60340">
                  <c:v>0.95945290000000005</c:v>
                </c:pt>
                <c:pt idx="60341">
                  <c:v>1.0003587</c:v>
                </c:pt>
                <c:pt idx="60342">
                  <c:v>0.98459744000000005</c:v>
                </c:pt>
                <c:pt idx="60343">
                  <c:v>0.97964614999999999</c:v>
                </c:pt>
                <c:pt idx="60344">
                  <c:v>0.99936163</c:v>
                </c:pt>
                <c:pt idx="60345">
                  <c:v>0.98593867000000002</c:v>
                </c:pt>
                <c:pt idx="60346">
                  <c:v>0.97497856999999999</c:v>
                </c:pt>
                <c:pt idx="60347">
                  <c:v>0.99923640000000002</c:v>
                </c:pt>
                <c:pt idx="60348">
                  <c:v>0.99870349999999997</c:v>
                </c:pt>
                <c:pt idx="60349">
                  <c:v>1.0008082</c:v>
                </c:pt>
                <c:pt idx="60350">
                  <c:v>0.97666299999999995</c:v>
                </c:pt>
                <c:pt idx="60351">
                  <c:v>1.0004090000000001</c:v>
                </c:pt>
                <c:pt idx="60352">
                  <c:v>0.97941639999999996</c:v>
                </c:pt>
                <c:pt idx="60353">
                  <c:v>0.98454989999999998</c:v>
                </c:pt>
                <c:pt idx="60354">
                  <c:v>0.99963175999999998</c:v>
                </c:pt>
                <c:pt idx="60355">
                  <c:v>1.0007588999999999</c:v>
                </c:pt>
                <c:pt idx="60356">
                  <c:v>1.0002302999999999</c:v>
                </c:pt>
                <c:pt idx="60357">
                  <c:v>0.98003702999999998</c:v>
                </c:pt>
                <c:pt idx="60358">
                  <c:v>0.99029666000000005</c:v>
                </c:pt>
                <c:pt idx="60359">
                  <c:v>0.98809950000000002</c:v>
                </c:pt>
                <c:pt idx="60360">
                  <c:v>0.99908805000000001</c:v>
                </c:pt>
                <c:pt idx="60361">
                  <c:v>0.96730815999999997</c:v>
                </c:pt>
                <c:pt idx="60362">
                  <c:v>0.99943389999999999</c:v>
                </c:pt>
                <c:pt idx="60363">
                  <c:v>0.99875519999999995</c:v>
                </c:pt>
                <c:pt idx="60364">
                  <c:v>0.95255524000000003</c:v>
                </c:pt>
                <c:pt idx="60365">
                  <c:v>0.9914809</c:v>
                </c:pt>
                <c:pt idx="60366">
                  <c:v>1.0000937999999999</c:v>
                </c:pt>
                <c:pt idx="60367">
                  <c:v>0.96048730000000004</c:v>
                </c:pt>
                <c:pt idx="60368">
                  <c:v>0.97985690000000003</c:v>
                </c:pt>
                <c:pt idx="60369">
                  <c:v>1.0008281000000001</c:v>
                </c:pt>
                <c:pt idx="60370">
                  <c:v>0.99793385999999995</c:v>
                </c:pt>
                <c:pt idx="60371">
                  <c:v>1.0008532000000001</c:v>
                </c:pt>
                <c:pt idx="60372">
                  <c:v>0.97318329999999997</c:v>
                </c:pt>
                <c:pt idx="60373">
                  <c:v>0.99965199999999999</c:v>
                </c:pt>
                <c:pt idx="60374">
                  <c:v>1.0007409</c:v>
                </c:pt>
                <c:pt idx="60375">
                  <c:v>1.0003587</c:v>
                </c:pt>
                <c:pt idx="60376">
                  <c:v>1.0013472999999999</c:v>
                </c:pt>
                <c:pt idx="60377">
                  <c:v>0.98854819999999999</c:v>
                </c:pt>
                <c:pt idx="60378">
                  <c:v>0.99829239999999997</c:v>
                </c:pt>
                <c:pt idx="60379">
                  <c:v>1.0001823999999999</c:v>
                </c:pt>
                <c:pt idx="60380">
                  <c:v>0.99688100000000002</c:v>
                </c:pt>
                <c:pt idx="60381">
                  <c:v>0.98942379999999996</c:v>
                </c:pt>
                <c:pt idx="60382">
                  <c:v>1.0012255999999999</c:v>
                </c:pt>
                <c:pt idx="60383">
                  <c:v>0.9985887</c:v>
                </c:pt>
                <c:pt idx="60384">
                  <c:v>1.0022355000000001</c:v>
                </c:pt>
                <c:pt idx="60385">
                  <c:v>0.99435689999999999</c:v>
                </c:pt>
                <c:pt idx="60386">
                  <c:v>1.0005269000000001</c:v>
                </c:pt>
                <c:pt idx="60387">
                  <c:v>1.0003728000000001</c:v>
                </c:pt>
                <c:pt idx="60388">
                  <c:v>0.99813633999999996</c:v>
                </c:pt>
                <c:pt idx="60389">
                  <c:v>0.99999017000000001</c:v>
                </c:pt>
                <c:pt idx="60390">
                  <c:v>0.99688860000000001</c:v>
                </c:pt>
                <c:pt idx="60391">
                  <c:v>0.90323260000000005</c:v>
                </c:pt>
                <c:pt idx="60392">
                  <c:v>1.0003112999999999</c:v>
                </c:pt>
                <c:pt idx="60393">
                  <c:v>0.99900639999999996</c:v>
                </c:pt>
                <c:pt idx="60394">
                  <c:v>0.99236630000000003</c:v>
                </c:pt>
                <c:pt idx="60395">
                  <c:v>1.0011634</c:v>
                </c:pt>
                <c:pt idx="60396">
                  <c:v>0.99088942999999996</c:v>
                </c:pt>
                <c:pt idx="60397">
                  <c:v>0.99937189999999998</c:v>
                </c:pt>
                <c:pt idx="60398">
                  <c:v>0.99963504000000003</c:v>
                </c:pt>
                <c:pt idx="60399">
                  <c:v>0.99827750000000004</c:v>
                </c:pt>
                <c:pt idx="60400">
                  <c:v>0.99981120000000001</c:v>
                </c:pt>
                <c:pt idx="60401">
                  <c:v>0.93976044999999997</c:v>
                </c:pt>
                <c:pt idx="60402">
                  <c:v>0.97463339999999998</c:v>
                </c:pt>
                <c:pt idx="60403">
                  <c:v>0.99732379999999998</c:v>
                </c:pt>
                <c:pt idx="60404">
                  <c:v>0.99474949999999995</c:v>
                </c:pt>
                <c:pt idx="60405">
                  <c:v>0.97952795000000004</c:v>
                </c:pt>
                <c:pt idx="60406">
                  <c:v>0.97016630000000004</c:v>
                </c:pt>
                <c:pt idx="60407">
                  <c:v>0.99959849999999995</c:v>
                </c:pt>
                <c:pt idx="60408">
                  <c:v>0.99870139999999996</c:v>
                </c:pt>
                <c:pt idx="60409">
                  <c:v>0.96939330000000001</c:v>
                </c:pt>
                <c:pt idx="60410">
                  <c:v>0.97346480000000002</c:v>
                </c:pt>
                <c:pt idx="60411">
                  <c:v>0.99766874000000005</c:v>
                </c:pt>
                <c:pt idx="60412">
                  <c:v>0.94906429999999997</c:v>
                </c:pt>
                <c:pt idx="60413">
                  <c:v>0.99887380000000003</c:v>
                </c:pt>
                <c:pt idx="60414">
                  <c:v>1.0001507000000001</c:v>
                </c:pt>
                <c:pt idx="60415">
                  <c:v>0.99772649999999996</c:v>
                </c:pt>
                <c:pt idx="60416">
                  <c:v>0.97530264</c:v>
                </c:pt>
                <c:pt idx="60417">
                  <c:v>0.99977212999999998</c:v>
                </c:pt>
                <c:pt idx="60418">
                  <c:v>0.99998355000000005</c:v>
                </c:pt>
                <c:pt idx="60419">
                  <c:v>0.99800449999999996</c:v>
                </c:pt>
                <c:pt idx="60420">
                  <c:v>0.9841839</c:v>
                </c:pt>
                <c:pt idx="60421">
                  <c:v>0.99843249999999995</c:v>
                </c:pt>
                <c:pt idx="60422">
                  <c:v>1.0017940000000001</c:v>
                </c:pt>
                <c:pt idx="60423">
                  <c:v>0.99941270000000004</c:v>
                </c:pt>
                <c:pt idx="60424">
                  <c:v>1.0011873</c:v>
                </c:pt>
                <c:pt idx="60425">
                  <c:v>1.0001631</c:v>
                </c:pt>
                <c:pt idx="60426">
                  <c:v>0.9985134</c:v>
                </c:pt>
                <c:pt idx="60427">
                  <c:v>0.99249609999999999</c:v>
                </c:pt>
                <c:pt idx="60428">
                  <c:v>1.0003401999999999</c:v>
                </c:pt>
                <c:pt idx="60429">
                  <c:v>1.0025580000000001</c:v>
                </c:pt>
                <c:pt idx="60430">
                  <c:v>0.95083759999999995</c:v>
                </c:pt>
                <c:pt idx="60431">
                  <c:v>0.99518870000000004</c:v>
                </c:pt>
                <c:pt idx="60432">
                  <c:v>1.0012957</c:v>
                </c:pt>
                <c:pt idx="60433">
                  <c:v>0.96986479999999997</c:v>
                </c:pt>
                <c:pt idx="60434">
                  <c:v>0.99967910000000004</c:v>
                </c:pt>
                <c:pt idx="60435">
                  <c:v>0.99530107000000001</c:v>
                </c:pt>
                <c:pt idx="60436">
                  <c:v>1.0009675</c:v>
                </c:pt>
                <c:pt idx="60437">
                  <c:v>1.0012728</c:v>
                </c:pt>
                <c:pt idx="60438">
                  <c:v>0.99826820000000005</c:v>
                </c:pt>
                <c:pt idx="60439">
                  <c:v>1.0011128</c:v>
                </c:pt>
                <c:pt idx="60440">
                  <c:v>1.0001688</c:v>
                </c:pt>
                <c:pt idx="60441">
                  <c:v>0.99924369999999996</c:v>
                </c:pt>
                <c:pt idx="60442">
                  <c:v>1.0011755</c:v>
                </c:pt>
                <c:pt idx="60443">
                  <c:v>1.0029485</c:v>
                </c:pt>
                <c:pt idx="60444">
                  <c:v>0.9900352</c:v>
                </c:pt>
                <c:pt idx="60445">
                  <c:v>0.98903370000000002</c:v>
                </c:pt>
                <c:pt idx="60446">
                  <c:v>0.99633669999999996</c:v>
                </c:pt>
                <c:pt idx="60447">
                  <c:v>1.0036145000000001</c:v>
                </c:pt>
                <c:pt idx="60448">
                  <c:v>0.96177469999999998</c:v>
                </c:pt>
                <c:pt idx="60449">
                  <c:v>0.97882015</c:v>
                </c:pt>
                <c:pt idx="60450">
                  <c:v>1.0027903</c:v>
                </c:pt>
                <c:pt idx="60451">
                  <c:v>1.0035240999999999</c:v>
                </c:pt>
                <c:pt idx="60452">
                  <c:v>0.96508366000000001</c:v>
                </c:pt>
                <c:pt idx="60453">
                  <c:v>0.99945150000000005</c:v>
                </c:pt>
                <c:pt idx="60454">
                  <c:v>0.90691639999999996</c:v>
                </c:pt>
                <c:pt idx="60455">
                  <c:v>1.0004595999999999</c:v>
                </c:pt>
                <c:pt idx="60456">
                  <c:v>0.99932325</c:v>
                </c:pt>
                <c:pt idx="60457">
                  <c:v>1.0009691999999999</c:v>
                </c:pt>
                <c:pt idx="60458">
                  <c:v>0.9588314</c:v>
                </c:pt>
                <c:pt idx="60459">
                  <c:v>0.98846537000000001</c:v>
                </c:pt>
                <c:pt idx="60460">
                  <c:v>0.95044832999999995</c:v>
                </c:pt>
                <c:pt idx="60461">
                  <c:v>0.99811620000000001</c:v>
                </c:pt>
                <c:pt idx="60462">
                  <c:v>1.0010673000000001</c:v>
                </c:pt>
                <c:pt idx="60463">
                  <c:v>0.99862313000000003</c:v>
                </c:pt>
                <c:pt idx="60464">
                  <c:v>0.99961109999999997</c:v>
                </c:pt>
                <c:pt idx="60465">
                  <c:v>0.99576489999999995</c:v>
                </c:pt>
                <c:pt idx="60466">
                  <c:v>1.0004090000000001</c:v>
                </c:pt>
                <c:pt idx="60467">
                  <c:v>0.99961880000000003</c:v>
                </c:pt>
                <c:pt idx="60468">
                  <c:v>0.95534474000000003</c:v>
                </c:pt>
                <c:pt idx="60469">
                  <c:v>0.98579954999999997</c:v>
                </c:pt>
                <c:pt idx="60470">
                  <c:v>1.0002477999999999</c:v>
                </c:pt>
                <c:pt idx="60471">
                  <c:v>0.98359333999999998</c:v>
                </c:pt>
                <c:pt idx="60472">
                  <c:v>0.99531860000000005</c:v>
                </c:pt>
                <c:pt idx="60473">
                  <c:v>0.98215450000000004</c:v>
                </c:pt>
                <c:pt idx="60474">
                  <c:v>0.99744569999999999</c:v>
                </c:pt>
                <c:pt idx="60475">
                  <c:v>0.99966246000000003</c:v>
                </c:pt>
                <c:pt idx="60476">
                  <c:v>0.97514235999999999</c:v>
                </c:pt>
                <c:pt idx="60477">
                  <c:v>1.0010992000000001</c:v>
                </c:pt>
                <c:pt idx="60478">
                  <c:v>1.0001439999999999</c:v>
                </c:pt>
                <c:pt idx="60479">
                  <c:v>0.98983429999999994</c:v>
                </c:pt>
                <c:pt idx="60480">
                  <c:v>0.98585179999999994</c:v>
                </c:pt>
                <c:pt idx="60481">
                  <c:v>0.99437260000000005</c:v>
                </c:pt>
                <c:pt idx="60482">
                  <c:v>0.99653137000000003</c:v>
                </c:pt>
                <c:pt idx="60483">
                  <c:v>0.99812789999999996</c:v>
                </c:pt>
                <c:pt idx="60484">
                  <c:v>0.99970983999999996</c:v>
                </c:pt>
                <c:pt idx="60485">
                  <c:v>0.99118320000000004</c:v>
                </c:pt>
                <c:pt idx="60486">
                  <c:v>1.0008366</c:v>
                </c:pt>
                <c:pt idx="60487">
                  <c:v>0.99782839999999995</c:v>
                </c:pt>
                <c:pt idx="60488">
                  <c:v>0.99678420000000001</c:v>
                </c:pt>
                <c:pt idx="60489">
                  <c:v>1.0010288000000001</c:v>
                </c:pt>
                <c:pt idx="60490">
                  <c:v>0.99413830000000003</c:v>
                </c:pt>
                <c:pt idx="60491">
                  <c:v>0.99310750000000003</c:v>
                </c:pt>
                <c:pt idx="60492">
                  <c:v>0.97748959999999996</c:v>
                </c:pt>
                <c:pt idx="60493">
                  <c:v>0.99831579999999998</c:v>
                </c:pt>
                <c:pt idx="60494">
                  <c:v>0.98322593999999996</c:v>
                </c:pt>
                <c:pt idx="60495">
                  <c:v>0.9873267</c:v>
                </c:pt>
                <c:pt idx="60496">
                  <c:v>0.94820844999999998</c:v>
                </c:pt>
                <c:pt idx="60497">
                  <c:v>0.99680469999999999</c:v>
                </c:pt>
                <c:pt idx="60498">
                  <c:v>0.98415730000000001</c:v>
                </c:pt>
                <c:pt idx="60499">
                  <c:v>0.96951209999999999</c:v>
                </c:pt>
                <c:pt idx="60500">
                  <c:v>1.0021944</c:v>
                </c:pt>
                <c:pt idx="60501">
                  <c:v>0.97047377000000001</c:v>
                </c:pt>
                <c:pt idx="60502">
                  <c:v>0.99883496999999999</c:v>
                </c:pt>
                <c:pt idx="60503">
                  <c:v>0.98186989999999996</c:v>
                </c:pt>
                <c:pt idx="60504">
                  <c:v>1.0012093</c:v>
                </c:pt>
                <c:pt idx="60505">
                  <c:v>0.99063902999999998</c:v>
                </c:pt>
                <c:pt idx="60506">
                  <c:v>0.98349523999999999</c:v>
                </c:pt>
                <c:pt idx="60507">
                  <c:v>0.96173507000000003</c:v>
                </c:pt>
                <c:pt idx="60508">
                  <c:v>0.96678019999999998</c:v>
                </c:pt>
                <c:pt idx="60509">
                  <c:v>0.99588007000000001</c:v>
                </c:pt>
                <c:pt idx="60510">
                  <c:v>0.99990279999999998</c:v>
                </c:pt>
                <c:pt idx="60511">
                  <c:v>0.99604415999999996</c:v>
                </c:pt>
                <c:pt idx="60512">
                  <c:v>0.99965510000000002</c:v>
                </c:pt>
                <c:pt idx="60513">
                  <c:v>0.99990623999999995</c:v>
                </c:pt>
                <c:pt idx="60514">
                  <c:v>0.98233740000000003</c:v>
                </c:pt>
                <c:pt idx="60515">
                  <c:v>1.0012728</c:v>
                </c:pt>
                <c:pt idx="60516">
                  <c:v>0.99399870000000001</c:v>
                </c:pt>
                <c:pt idx="60517">
                  <c:v>0.98861080000000001</c:v>
                </c:pt>
                <c:pt idx="60518">
                  <c:v>1.0005082999999999</c:v>
                </c:pt>
                <c:pt idx="60519">
                  <c:v>0.9666034</c:v>
                </c:pt>
                <c:pt idx="60520">
                  <c:v>0.97888730000000002</c:v>
                </c:pt>
                <c:pt idx="60521">
                  <c:v>0.97540360000000004</c:v>
                </c:pt>
                <c:pt idx="60522">
                  <c:v>0.98221665999999996</c:v>
                </c:pt>
                <c:pt idx="60523">
                  <c:v>0.99797904000000004</c:v>
                </c:pt>
                <c:pt idx="60524">
                  <c:v>0.97856120000000002</c:v>
                </c:pt>
                <c:pt idx="60525">
                  <c:v>0.99735079999999998</c:v>
                </c:pt>
                <c:pt idx="60526">
                  <c:v>0.99924725000000003</c:v>
                </c:pt>
                <c:pt idx="60527">
                  <c:v>1.0000340000000001</c:v>
                </c:pt>
                <c:pt idx="60528">
                  <c:v>0.99804839999999995</c:v>
                </c:pt>
                <c:pt idx="60529">
                  <c:v>0.97543067000000006</c:v>
                </c:pt>
                <c:pt idx="60530">
                  <c:v>0.99999199999999999</c:v>
                </c:pt>
                <c:pt idx="60531">
                  <c:v>1.0008353999999999</c:v>
                </c:pt>
                <c:pt idx="60532">
                  <c:v>0.99731755</c:v>
                </c:pt>
                <c:pt idx="60533">
                  <c:v>0.99783869999999997</c:v>
                </c:pt>
                <c:pt idx="60534">
                  <c:v>0.98702179999999995</c:v>
                </c:pt>
                <c:pt idx="60535">
                  <c:v>0.98900425000000003</c:v>
                </c:pt>
                <c:pt idx="60536">
                  <c:v>0.98917189999999999</c:v>
                </c:pt>
                <c:pt idx="60537">
                  <c:v>1.0011656</c:v>
                </c:pt>
                <c:pt idx="60538">
                  <c:v>0.98070939999999995</c:v>
                </c:pt>
                <c:pt idx="60539">
                  <c:v>0.99810909999999997</c:v>
                </c:pt>
                <c:pt idx="60540">
                  <c:v>1.0010885</c:v>
                </c:pt>
                <c:pt idx="60541">
                  <c:v>0.99983394000000003</c:v>
                </c:pt>
                <c:pt idx="60542">
                  <c:v>0.99814840000000005</c:v>
                </c:pt>
                <c:pt idx="60543">
                  <c:v>1.0010859000000001</c:v>
                </c:pt>
                <c:pt idx="60544">
                  <c:v>0.99884355000000002</c:v>
                </c:pt>
                <c:pt idx="60545">
                  <c:v>1.0003347</c:v>
                </c:pt>
                <c:pt idx="60546">
                  <c:v>0.98839646999999997</c:v>
                </c:pt>
                <c:pt idx="60547">
                  <c:v>0.98788613000000003</c:v>
                </c:pt>
                <c:pt idx="60548">
                  <c:v>0.99190723999999997</c:v>
                </c:pt>
                <c:pt idx="60549">
                  <c:v>0.98775875999999996</c:v>
                </c:pt>
                <c:pt idx="60550">
                  <c:v>0.96807164000000001</c:v>
                </c:pt>
                <c:pt idx="60551">
                  <c:v>0.99513890000000005</c:v>
                </c:pt>
                <c:pt idx="60552">
                  <c:v>1.0014529999999999</c:v>
                </c:pt>
                <c:pt idx="60553">
                  <c:v>0.93800585999999997</c:v>
                </c:pt>
                <c:pt idx="60554">
                  <c:v>0.99765104000000004</c:v>
                </c:pt>
                <c:pt idx="60555">
                  <c:v>0.99962799999999996</c:v>
                </c:pt>
                <c:pt idx="60556">
                  <c:v>0.9929597</c:v>
                </c:pt>
                <c:pt idx="60557">
                  <c:v>0.98607739999999999</c:v>
                </c:pt>
                <c:pt idx="60558">
                  <c:v>0.99812789999999996</c:v>
                </c:pt>
                <c:pt idx="60559">
                  <c:v>0.99340313999999996</c:v>
                </c:pt>
                <c:pt idx="60560">
                  <c:v>0.98923205999999997</c:v>
                </c:pt>
                <c:pt idx="60561">
                  <c:v>0.9716418</c:v>
                </c:pt>
                <c:pt idx="60562">
                  <c:v>0.99905189999999999</c:v>
                </c:pt>
                <c:pt idx="60563">
                  <c:v>0.99563515000000002</c:v>
                </c:pt>
                <c:pt idx="60564">
                  <c:v>0.98710894999999999</c:v>
                </c:pt>
                <c:pt idx="60565">
                  <c:v>0.99990540000000006</c:v>
                </c:pt>
                <c:pt idx="60566">
                  <c:v>0.98553919999999995</c:v>
                </c:pt>
                <c:pt idx="60567">
                  <c:v>0.99819139999999995</c:v>
                </c:pt>
                <c:pt idx="60568">
                  <c:v>0.98586560000000001</c:v>
                </c:pt>
                <c:pt idx="60569">
                  <c:v>0.99987245000000002</c:v>
                </c:pt>
                <c:pt idx="60570">
                  <c:v>0.97245749999999997</c:v>
                </c:pt>
                <c:pt idx="60571">
                  <c:v>0.99028413999999998</c:v>
                </c:pt>
                <c:pt idx="60572">
                  <c:v>0.98936939999999995</c:v>
                </c:pt>
                <c:pt idx="60573">
                  <c:v>0.99902170000000001</c:v>
                </c:pt>
                <c:pt idx="60574">
                  <c:v>0.98681759999999996</c:v>
                </c:pt>
                <c:pt idx="60575">
                  <c:v>1.0014076999999999</c:v>
                </c:pt>
                <c:pt idx="60576">
                  <c:v>0.98941314000000002</c:v>
                </c:pt>
                <c:pt idx="60577">
                  <c:v>0.98867590000000005</c:v>
                </c:pt>
                <c:pt idx="60578">
                  <c:v>1.0032265</c:v>
                </c:pt>
                <c:pt idx="60579">
                  <c:v>0.97059333000000003</c:v>
                </c:pt>
                <c:pt idx="60580">
                  <c:v>0.98856809999999995</c:v>
                </c:pt>
                <c:pt idx="60581">
                  <c:v>0.99977945999999995</c:v>
                </c:pt>
                <c:pt idx="60582">
                  <c:v>0.99576819999999999</c:v>
                </c:pt>
                <c:pt idx="60583">
                  <c:v>0.99170060000000004</c:v>
                </c:pt>
                <c:pt idx="60584">
                  <c:v>1.0006520999999999</c:v>
                </c:pt>
                <c:pt idx="60585">
                  <c:v>0.98673239999999995</c:v>
                </c:pt>
                <c:pt idx="60586">
                  <c:v>0.99949949999999999</c:v>
                </c:pt>
                <c:pt idx="60587">
                  <c:v>0.99676173999999995</c:v>
                </c:pt>
                <c:pt idx="60588">
                  <c:v>0.95448440000000001</c:v>
                </c:pt>
                <c:pt idx="60589">
                  <c:v>0.99623125999999995</c:v>
                </c:pt>
                <c:pt idx="60590">
                  <c:v>0.97713110000000003</c:v>
                </c:pt>
                <c:pt idx="60591">
                  <c:v>1.0005938999999999</c:v>
                </c:pt>
                <c:pt idx="60592">
                  <c:v>0.98244023000000003</c:v>
                </c:pt>
                <c:pt idx="60593">
                  <c:v>0.99945039999999996</c:v>
                </c:pt>
                <c:pt idx="60594">
                  <c:v>0.99921570000000004</c:v>
                </c:pt>
                <c:pt idx="60595">
                  <c:v>0.96692750000000005</c:v>
                </c:pt>
                <c:pt idx="60596">
                  <c:v>0.98221992999999996</c:v>
                </c:pt>
                <c:pt idx="60597">
                  <c:v>0.9846994</c:v>
                </c:pt>
                <c:pt idx="60598">
                  <c:v>1.0009781</c:v>
                </c:pt>
                <c:pt idx="60599">
                  <c:v>0.9965406</c:v>
                </c:pt>
                <c:pt idx="60600">
                  <c:v>1.0010082</c:v>
                </c:pt>
                <c:pt idx="60601">
                  <c:v>0.99280159999999995</c:v>
                </c:pt>
                <c:pt idx="60602">
                  <c:v>0.98688536999999998</c:v>
                </c:pt>
                <c:pt idx="60603">
                  <c:v>0.99885559999999995</c:v>
                </c:pt>
                <c:pt idx="60604">
                  <c:v>0.99678122999999996</c:v>
                </c:pt>
                <c:pt idx="60605">
                  <c:v>1.0003447999999999</c:v>
                </c:pt>
                <c:pt idx="60606">
                  <c:v>1.0003610999999999</c:v>
                </c:pt>
                <c:pt idx="60607">
                  <c:v>0.99972559999999999</c:v>
                </c:pt>
                <c:pt idx="60608">
                  <c:v>0.97941666999999999</c:v>
                </c:pt>
                <c:pt idx="60609">
                  <c:v>0.99126506000000003</c:v>
                </c:pt>
                <c:pt idx="60610">
                  <c:v>1.0001488999999999</c:v>
                </c:pt>
                <c:pt idx="60611">
                  <c:v>0.99978966000000002</c:v>
                </c:pt>
                <c:pt idx="60612">
                  <c:v>0.99613965000000004</c:v>
                </c:pt>
                <c:pt idx="60613">
                  <c:v>0.98844485999999998</c:v>
                </c:pt>
                <c:pt idx="60614">
                  <c:v>0.98627399999999998</c:v>
                </c:pt>
                <c:pt idx="60615">
                  <c:v>0.99320470000000005</c:v>
                </c:pt>
                <c:pt idx="60616">
                  <c:v>0.95644649999999998</c:v>
                </c:pt>
                <c:pt idx="60617">
                  <c:v>0.99672740000000004</c:v>
                </c:pt>
                <c:pt idx="60618">
                  <c:v>0.99895060000000002</c:v>
                </c:pt>
                <c:pt idx="60619">
                  <c:v>0.99644429999999995</c:v>
                </c:pt>
                <c:pt idx="60620">
                  <c:v>0.96351266000000002</c:v>
                </c:pt>
                <c:pt idx="60621">
                  <c:v>1.0009456999999999</c:v>
                </c:pt>
                <c:pt idx="60622">
                  <c:v>1.0000864</c:v>
                </c:pt>
                <c:pt idx="60623">
                  <c:v>0.99386140000000001</c:v>
                </c:pt>
                <c:pt idx="60624">
                  <c:v>1.0000012</c:v>
                </c:pt>
                <c:pt idx="60625">
                  <c:v>0.99888779999999999</c:v>
                </c:pt>
                <c:pt idx="60626">
                  <c:v>0.9444728</c:v>
                </c:pt>
                <c:pt idx="60627">
                  <c:v>0.96826540000000005</c:v>
                </c:pt>
                <c:pt idx="60628">
                  <c:v>0.98625859999999999</c:v>
                </c:pt>
                <c:pt idx="60629">
                  <c:v>0.99391969999999996</c:v>
                </c:pt>
                <c:pt idx="60630">
                  <c:v>0.9922879</c:v>
                </c:pt>
                <c:pt idx="60631">
                  <c:v>0.98030980000000001</c:v>
                </c:pt>
                <c:pt idx="60632">
                  <c:v>0.99074702999999997</c:v>
                </c:pt>
                <c:pt idx="60633">
                  <c:v>0.99929493999999996</c:v>
                </c:pt>
                <c:pt idx="60634">
                  <c:v>0.99562010000000001</c:v>
                </c:pt>
                <c:pt idx="60635">
                  <c:v>0.99189989999999995</c:v>
                </c:pt>
                <c:pt idx="60636">
                  <c:v>0.99687440000000005</c:v>
                </c:pt>
                <c:pt idx="60637">
                  <c:v>0.99532735000000006</c:v>
                </c:pt>
                <c:pt idx="60638">
                  <c:v>0.99931234000000002</c:v>
                </c:pt>
                <c:pt idx="60639">
                  <c:v>1.0006704</c:v>
                </c:pt>
                <c:pt idx="60640">
                  <c:v>0.99834509999999999</c:v>
                </c:pt>
                <c:pt idx="60641">
                  <c:v>0.99461529999999998</c:v>
                </c:pt>
                <c:pt idx="60642">
                  <c:v>1.0008568</c:v>
                </c:pt>
                <c:pt idx="60643">
                  <c:v>0.96874534999999995</c:v>
                </c:pt>
                <c:pt idx="60644">
                  <c:v>1.0000146999999999</c:v>
                </c:pt>
                <c:pt idx="60645">
                  <c:v>0.99547779999999997</c:v>
                </c:pt>
                <c:pt idx="60646">
                  <c:v>1.0001822</c:v>
                </c:pt>
                <c:pt idx="60647">
                  <c:v>0.99483120000000003</c:v>
                </c:pt>
                <c:pt idx="60648">
                  <c:v>0.98894506999999998</c:v>
                </c:pt>
                <c:pt idx="60649">
                  <c:v>0.99928079999999997</c:v>
                </c:pt>
                <c:pt idx="60650">
                  <c:v>1.0012977999999999</c:v>
                </c:pt>
                <c:pt idx="60651">
                  <c:v>1.0001842999999999</c:v>
                </c:pt>
                <c:pt idx="60652">
                  <c:v>0.99314009999999997</c:v>
                </c:pt>
                <c:pt idx="60653">
                  <c:v>0.96681320000000004</c:v>
                </c:pt>
                <c:pt idx="60654">
                  <c:v>0.99175906000000003</c:v>
                </c:pt>
                <c:pt idx="60655">
                  <c:v>0.98211809999999999</c:v>
                </c:pt>
                <c:pt idx="60656">
                  <c:v>1.0001377</c:v>
                </c:pt>
                <c:pt idx="60657">
                  <c:v>1.0006919999999999</c:v>
                </c:pt>
                <c:pt idx="60658">
                  <c:v>0.98373650000000001</c:v>
                </c:pt>
                <c:pt idx="60659">
                  <c:v>1.0008503</c:v>
                </c:pt>
                <c:pt idx="60660">
                  <c:v>0.96934430000000005</c:v>
                </c:pt>
                <c:pt idx="60661">
                  <c:v>0.97980029999999996</c:v>
                </c:pt>
                <c:pt idx="60662">
                  <c:v>0.98729129999999998</c:v>
                </c:pt>
                <c:pt idx="60663">
                  <c:v>0.99261904000000001</c:v>
                </c:pt>
                <c:pt idx="60664">
                  <c:v>0.99860625999999997</c:v>
                </c:pt>
                <c:pt idx="60665">
                  <c:v>0.97773975000000002</c:v>
                </c:pt>
                <c:pt idx="60666">
                  <c:v>0.99846022999999995</c:v>
                </c:pt>
                <c:pt idx="60667">
                  <c:v>0.98847026000000004</c:v>
                </c:pt>
                <c:pt idx="60668">
                  <c:v>0.99571204000000002</c:v>
                </c:pt>
                <c:pt idx="60669">
                  <c:v>1.0033616000000001</c:v>
                </c:pt>
                <c:pt idx="60670">
                  <c:v>0.95015830000000001</c:v>
                </c:pt>
                <c:pt idx="60671">
                  <c:v>0.9999709</c:v>
                </c:pt>
                <c:pt idx="60672">
                  <c:v>0.99999179999999999</c:v>
                </c:pt>
                <c:pt idx="60673">
                  <c:v>0.97244399999999998</c:v>
                </c:pt>
                <c:pt idx="60674">
                  <c:v>0.99982550000000003</c:v>
                </c:pt>
                <c:pt idx="60675">
                  <c:v>0.97915470000000004</c:v>
                </c:pt>
                <c:pt idx="60676">
                  <c:v>0.99102029999999997</c:v>
                </c:pt>
                <c:pt idx="60677">
                  <c:v>1.0013742000000001</c:v>
                </c:pt>
                <c:pt idx="60678">
                  <c:v>0.99726349999999997</c:v>
                </c:pt>
                <c:pt idx="60679">
                  <c:v>0.97258319999999998</c:v>
                </c:pt>
                <c:pt idx="60680">
                  <c:v>1.0000271999999999</c:v>
                </c:pt>
                <c:pt idx="60681">
                  <c:v>0.99228919999999998</c:v>
                </c:pt>
                <c:pt idx="60682">
                  <c:v>1.0004407</c:v>
                </c:pt>
                <c:pt idx="60683">
                  <c:v>0.99497782999999995</c:v>
                </c:pt>
                <c:pt idx="60684">
                  <c:v>1.0005301</c:v>
                </c:pt>
                <c:pt idx="60685">
                  <c:v>0.9904347</c:v>
                </c:pt>
                <c:pt idx="60686">
                  <c:v>0.98096430000000001</c:v>
                </c:pt>
                <c:pt idx="60687">
                  <c:v>1.0009243000000001</c:v>
                </c:pt>
                <c:pt idx="60688">
                  <c:v>0.98986700000000005</c:v>
                </c:pt>
                <c:pt idx="60689">
                  <c:v>0.9994229</c:v>
                </c:pt>
                <c:pt idx="60690">
                  <c:v>0.99717630000000002</c:v>
                </c:pt>
                <c:pt idx="60691">
                  <c:v>0.99796282999999997</c:v>
                </c:pt>
                <c:pt idx="60692">
                  <c:v>0.99977479999999996</c:v>
                </c:pt>
                <c:pt idx="60693">
                  <c:v>1.0007014000000001</c:v>
                </c:pt>
                <c:pt idx="60694">
                  <c:v>0.96578509999999995</c:v>
                </c:pt>
                <c:pt idx="60695">
                  <c:v>0.99951630000000002</c:v>
                </c:pt>
                <c:pt idx="60696">
                  <c:v>0.99143239999999999</c:v>
                </c:pt>
                <c:pt idx="60697">
                  <c:v>1.0018833</c:v>
                </c:pt>
                <c:pt idx="60698">
                  <c:v>0.99701744000000003</c:v>
                </c:pt>
                <c:pt idx="60699">
                  <c:v>0.99941515999999997</c:v>
                </c:pt>
                <c:pt idx="60700">
                  <c:v>0.98317032999999998</c:v>
                </c:pt>
                <c:pt idx="60701">
                  <c:v>0.99363195999999998</c:v>
                </c:pt>
                <c:pt idx="60702">
                  <c:v>0.98811190000000004</c:v>
                </c:pt>
                <c:pt idx="60703">
                  <c:v>0.99074094999999995</c:v>
                </c:pt>
                <c:pt idx="60704">
                  <c:v>0.99641930000000001</c:v>
                </c:pt>
                <c:pt idx="60705">
                  <c:v>0.94575089999999995</c:v>
                </c:pt>
                <c:pt idx="60706">
                  <c:v>0.99837065000000003</c:v>
                </c:pt>
                <c:pt idx="60707">
                  <c:v>0.98958736999999997</c:v>
                </c:pt>
                <c:pt idx="60708">
                  <c:v>1.0001097000000001</c:v>
                </c:pt>
                <c:pt idx="60709">
                  <c:v>0.94682294</c:v>
                </c:pt>
                <c:pt idx="60710">
                  <c:v>0.99620604999999995</c:v>
                </c:pt>
                <c:pt idx="60711">
                  <c:v>0.97550099999999995</c:v>
                </c:pt>
                <c:pt idx="60712">
                  <c:v>0.97181850000000003</c:v>
                </c:pt>
                <c:pt idx="60713">
                  <c:v>0.99793509999999996</c:v>
                </c:pt>
                <c:pt idx="60714">
                  <c:v>0.98732200000000003</c:v>
                </c:pt>
                <c:pt idx="60715">
                  <c:v>0.9805526</c:v>
                </c:pt>
                <c:pt idx="60716">
                  <c:v>0.97911285999999997</c:v>
                </c:pt>
                <c:pt idx="60717">
                  <c:v>0.98117189999999999</c:v>
                </c:pt>
                <c:pt idx="60718">
                  <c:v>1.0004546999999999</c:v>
                </c:pt>
                <c:pt idx="60719">
                  <c:v>0.99278133999999996</c:v>
                </c:pt>
                <c:pt idx="60720">
                  <c:v>0.99906470000000003</c:v>
                </c:pt>
                <c:pt idx="60721">
                  <c:v>0.97451794000000003</c:v>
                </c:pt>
                <c:pt idx="60722">
                  <c:v>1.0001842999999999</c:v>
                </c:pt>
                <c:pt idx="60723">
                  <c:v>1.0005033000000001</c:v>
                </c:pt>
                <c:pt idx="60724">
                  <c:v>0.97968310000000003</c:v>
                </c:pt>
                <c:pt idx="60725">
                  <c:v>0.98604106999999996</c:v>
                </c:pt>
                <c:pt idx="60726">
                  <c:v>0.99786399999999997</c:v>
                </c:pt>
                <c:pt idx="60727">
                  <c:v>0.99872490000000003</c:v>
                </c:pt>
                <c:pt idx="60728">
                  <c:v>1.0002721999999999</c:v>
                </c:pt>
                <c:pt idx="60729">
                  <c:v>0.99643749999999998</c:v>
                </c:pt>
                <c:pt idx="60730">
                  <c:v>0.99961659999999997</c:v>
                </c:pt>
                <c:pt idx="60731">
                  <c:v>0.99666600000000005</c:v>
                </c:pt>
                <c:pt idx="60732">
                  <c:v>0.99945194000000004</c:v>
                </c:pt>
                <c:pt idx="60733">
                  <c:v>1.0012766</c:v>
                </c:pt>
                <c:pt idx="60734">
                  <c:v>0.99997429999999998</c:v>
                </c:pt>
                <c:pt idx="60735">
                  <c:v>0.99933857000000004</c:v>
                </c:pt>
                <c:pt idx="60736">
                  <c:v>1.0011916999999999</c:v>
                </c:pt>
                <c:pt idx="60737">
                  <c:v>1.002143</c:v>
                </c:pt>
                <c:pt idx="60738">
                  <c:v>0.98920839999999999</c:v>
                </c:pt>
                <c:pt idx="60739">
                  <c:v>0.99382733999999995</c:v>
                </c:pt>
                <c:pt idx="60740">
                  <c:v>1.0005316</c:v>
                </c:pt>
                <c:pt idx="60741">
                  <c:v>1.0008345000000001</c:v>
                </c:pt>
                <c:pt idx="60742">
                  <c:v>0.97592590000000001</c:v>
                </c:pt>
                <c:pt idx="60743">
                  <c:v>0.99044924999999995</c:v>
                </c:pt>
                <c:pt idx="60744">
                  <c:v>0.98607224000000004</c:v>
                </c:pt>
                <c:pt idx="60745">
                  <c:v>1.000507</c:v>
                </c:pt>
                <c:pt idx="60746">
                  <c:v>0.98726610000000004</c:v>
                </c:pt>
                <c:pt idx="60747">
                  <c:v>1.0027919000000001</c:v>
                </c:pt>
                <c:pt idx="60748">
                  <c:v>0.99013019999999996</c:v>
                </c:pt>
                <c:pt idx="60749">
                  <c:v>1.0048854</c:v>
                </c:pt>
                <c:pt idx="60750">
                  <c:v>1.0006781</c:v>
                </c:pt>
                <c:pt idx="60751">
                  <c:v>0.99258409999999997</c:v>
                </c:pt>
                <c:pt idx="60752">
                  <c:v>0.9924596</c:v>
                </c:pt>
                <c:pt idx="60753">
                  <c:v>1.0008136999999999</c:v>
                </c:pt>
                <c:pt idx="60754">
                  <c:v>0.99423110000000003</c:v>
                </c:pt>
                <c:pt idx="60755">
                  <c:v>1.0015978000000001</c:v>
                </c:pt>
                <c:pt idx="60756">
                  <c:v>0.98365413999999995</c:v>
                </c:pt>
                <c:pt idx="60757">
                  <c:v>1.0002024</c:v>
                </c:pt>
                <c:pt idx="60758">
                  <c:v>1.000389</c:v>
                </c:pt>
                <c:pt idx="60759">
                  <c:v>0.99969565999999999</c:v>
                </c:pt>
                <c:pt idx="60760">
                  <c:v>0.99174220000000002</c:v>
                </c:pt>
                <c:pt idx="60761">
                  <c:v>0.99977950000000004</c:v>
                </c:pt>
                <c:pt idx="60762">
                  <c:v>1.0009885000000001</c:v>
                </c:pt>
                <c:pt idx="60763">
                  <c:v>0.99960786000000001</c:v>
                </c:pt>
                <c:pt idx="60764">
                  <c:v>0.9989865</c:v>
                </c:pt>
                <c:pt idx="60765">
                  <c:v>0.99622213999999998</c:v>
                </c:pt>
                <c:pt idx="60766">
                  <c:v>1.0027845</c:v>
                </c:pt>
                <c:pt idx="60767">
                  <c:v>0.99630929999999995</c:v>
                </c:pt>
                <c:pt idx="60768">
                  <c:v>0.97925090000000004</c:v>
                </c:pt>
                <c:pt idx="60769">
                  <c:v>0.99735063000000002</c:v>
                </c:pt>
                <c:pt idx="60770">
                  <c:v>0.9874444</c:v>
                </c:pt>
                <c:pt idx="60771">
                  <c:v>0.99954825999999997</c:v>
                </c:pt>
                <c:pt idx="60772">
                  <c:v>1.0014714</c:v>
                </c:pt>
                <c:pt idx="60773">
                  <c:v>0.99982654999999998</c:v>
                </c:pt>
                <c:pt idx="60774">
                  <c:v>1.0011159000000001</c:v>
                </c:pt>
                <c:pt idx="60775">
                  <c:v>1.0001382999999999</c:v>
                </c:pt>
                <c:pt idx="60776">
                  <c:v>0.99629570000000001</c:v>
                </c:pt>
                <c:pt idx="60777">
                  <c:v>0.99893904</c:v>
                </c:pt>
                <c:pt idx="60778">
                  <c:v>0.99337909999999996</c:v>
                </c:pt>
                <c:pt idx="60779">
                  <c:v>0.99314575999999999</c:v>
                </c:pt>
                <c:pt idx="60780">
                  <c:v>0.97780210000000001</c:v>
                </c:pt>
                <c:pt idx="60781">
                  <c:v>0.99829389999999996</c:v>
                </c:pt>
                <c:pt idx="60782">
                  <c:v>0.99699439999999995</c:v>
                </c:pt>
                <c:pt idx="60783">
                  <c:v>0.99187239999999999</c:v>
                </c:pt>
                <c:pt idx="60784">
                  <c:v>0.98899009999999998</c:v>
                </c:pt>
                <c:pt idx="60785">
                  <c:v>0.98778319999999997</c:v>
                </c:pt>
                <c:pt idx="60786">
                  <c:v>0.99957910000000005</c:v>
                </c:pt>
                <c:pt idx="60787">
                  <c:v>0.99960170000000004</c:v>
                </c:pt>
                <c:pt idx="60788">
                  <c:v>0.9695222</c:v>
                </c:pt>
                <c:pt idx="60789">
                  <c:v>0.99918549999999995</c:v>
                </c:pt>
                <c:pt idx="60790">
                  <c:v>0.99067519999999998</c:v>
                </c:pt>
                <c:pt idx="60791">
                  <c:v>0.9987142</c:v>
                </c:pt>
                <c:pt idx="60792">
                  <c:v>0.94963129999999996</c:v>
                </c:pt>
                <c:pt idx="60793">
                  <c:v>0.99840956999999997</c:v>
                </c:pt>
                <c:pt idx="60794">
                  <c:v>0.98041389999999995</c:v>
                </c:pt>
                <c:pt idx="60795">
                  <c:v>0.9972801</c:v>
                </c:pt>
                <c:pt idx="60796">
                  <c:v>1.000024</c:v>
                </c:pt>
                <c:pt idx="60797">
                  <c:v>0.99486344999999998</c:v>
                </c:pt>
                <c:pt idx="60798">
                  <c:v>1.0004814</c:v>
                </c:pt>
                <c:pt idx="60799">
                  <c:v>1.0044352999999999</c:v>
                </c:pt>
                <c:pt idx="60800">
                  <c:v>0.98535806000000004</c:v>
                </c:pt>
                <c:pt idx="60801">
                  <c:v>0.99393160000000003</c:v>
                </c:pt>
                <c:pt idx="60802">
                  <c:v>0.99638479999999996</c:v>
                </c:pt>
                <c:pt idx="60803">
                  <c:v>0.99358100000000005</c:v>
                </c:pt>
                <c:pt idx="60804">
                  <c:v>1.0012468000000001</c:v>
                </c:pt>
                <c:pt idx="60805">
                  <c:v>1.0007056000000001</c:v>
                </c:pt>
                <c:pt idx="60806">
                  <c:v>0.99839990000000001</c:v>
                </c:pt>
                <c:pt idx="60807">
                  <c:v>0.99885535000000003</c:v>
                </c:pt>
                <c:pt idx="60808">
                  <c:v>1.0041994999999999</c:v>
                </c:pt>
                <c:pt idx="60809">
                  <c:v>0.98710489999999995</c:v>
                </c:pt>
                <c:pt idx="60810">
                  <c:v>0.98792120000000005</c:v>
                </c:pt>
                <c:pt idx="60811">
                  <c:v>0.90009629999999996</c:v>
                </c:pt>
                <c:pt idx="60812">
                  <c:v>1.0019686000000001</c:v>
                </c:pt>
                <c:pt idx="60813">
                  <c:v>0.98600536999999999</c:v>
                </c:pt>
                <c:pt idx="60814">
                  <c:v>0.97613899999999998</c:v>
                </c:pt>
                <c:pt idx="60815">
                  <c:v>0.98769130000000005</c:v>
                </c:pt>
                <c:pt idx="60816">
                  <c:v>0.99024546000000002</c:v>
                </c:pt>
                <c:pt idx="60817">
                  <c:v>0.98710275000000003</c:v>
                </c:pt>
                <c:pt idx="60818">
                  <c:v>0.98780109999999999</c:v>
                </c:pt>
                <c:pt idx="60819">
                  <c:v>0.9961489</c:v>
                </c:pt>
                <c:pt idx="60820">
                  <c:v>0.99462587000000002</c:v>
                </c:pt>
                <c:pt idx="60821">
                  <c:v>1.0001043000000001</c:v>
                </c:pt>
                <c:pt idx="60822">
                  <c:v>0.99073297000000005</c:v>
                </c:pt>
                <c:pt idx="60823">
                  <c:v>1.0023297</c:v>
                </c:pt>
                <c:pt idx="60824">
                  <c:v>0.97323126000000004</c:v>
                </c:pt>
                <c:pt idx="60825">
                  <c:v>0.97961925999999999</c:v>
                </c:pt>
                <c:pt idx="60826">
                  <c:v>0.99971299999999996</c:v>
                </c:pt>
                <c:pt idx="60827">
                  <c:v>0.99785509999999999</c:v>
                </c:pt>
                <c:pt idx="60828">
                  <c:v>0.98771684999999998</c:v>
                </c:pt>
                <c:pt idx="60829">
                  <c:v>1.0015033</c:v>
                </c:pt>
                <c:pt idx="60830">
                  <c:v>0.99384499999999998</c:v>
                </c:pt>
                <c:pt idx="60831">
                  <c:v>0.99577475000000004</c:v>
                </c:pt>
                <c:pt idx="60832">
                  <c:v>0.97929140000000003</c:v>
                </c:pt>
                <c:pt idx="60833">
                  <c:v>0.99331599999999998</c:v>
                </c:pt>
                <c:pt idx="60834">
                  <c:v>0.99978909999999999</c:v>
                </c:pt>
                <c:pt idx="60835">
                  <c:v>0.99993277000000003</c:v>
                </c:pt>
                <c:pt idx="60836">
                  <c:v>0.99794346</c:v>
                </c:pt>
                <c:pt idx="60837">
                  <c:v>0.99273442999999995</c:v>
                </c:pt>
                <c:pt idx="60838">
                  <c:v>0.96583545000000004</c:v>
                </c:pt>
                <c:pt idx="60839">
                  <c:v>0.99176544</c:v>
                </c:pt>
                <c:pt idx="60840">
                  <c:v>0.98933450000000001</c:v>
                </c:pt>
                <c:pt idx="60841">
                  <c:v>0.99729469999999998</c:v>
                </c:pt>
                <c:pt idx="60842">
                  <c:v>0.99082219999999999</c:v>
                </c:pt>
                <c:pt idx="60843">
                  <c:v>0.99108370000000001</c:v>
                </c:pt>
                <c:pt idx="60844">
                  <c:v>0.99806994000000004</c:v>
                </c:pt>
                <c:pt idx="60845">
                  <c:v>0.97762525</c:v>
                </c:pt>
                <c:pt idx="60846">
                  <c:v>0.99968283999999996</c:v>
                </c:pt>
                <c:pt idx="60847">
                  <c:v>0.99298189999999997</c:v>
                </c:pt>
                <c:pt idx="60848">
                  <c:v>0.96903914000000002</c:v>
                </c:pt>
                <c:pt idx="60849">
                  <c:v>0.99441975000000005</c:v>
                </c:pt>
                <c:pt idx="60850">
                  <c:v>0.99154920000000002</c:v>
                </c:pt>
                <c:pt idx="60851">
                  <c:v>1.0010851999999999</c:v>
                </c:pt>
                <c:pt idx="60852">
                  <c:v>0.98636126999999996</c:v>
                </c:pt>
                <c:pt idx="60853">
                  <c:v>0.99004906000000004</c:v>
                </c:pt>
                <c:pt idx="60854">
                  <c:v>1.0007044</c:v>
                </c:pt>
                <c:pt idx="60855">
                  <c:v>0.99779165000000003</c:v>
                </c:pt>
                <c:pt idx="60856">
                  <c:v>0.99925655000000002</c:v>
                </c:pt>
                <c:pt idx="60857">
                  <c:v>0.98850680000000002</c:v>
                </c:pt>
                <c:pt idx="60858">
                  <c:v>0.98901729999999999</c:v>
                </c:pt>
                <c:pt idx="60859">
                  <c:v>0.9850894</c:v>
                </c:pt>
                <c:pt idx="60860">
                  <c:v>0.98360700000000001</c:v>
                </c:pt>
                <c:pt idx="60861">
                  <c:v>0.99504899999999996</c:v>
                </c:pt>
                <c:pt idx="60862">
                  <c:v>1.0095885</c:v>
                </c:pt>
                <c:pt idx="60863">
                  <c:v>0.99793582999999997</c:v>
                </c:pt>
                <c:pt idx="60864">
                  <c:v>0.99970079999999995</c:v>
                </c:pt>
                <c:pt idx="60865">
                  <c:v>1.0010182000000001</c:v>
                </c:pt>
                <c:pt idx="60866">
                  <c:v>0.98842280000000005</c:v>
                </c:pt>
                <c:pt idx="60867">
                  <c:v>1.0031625</c:v>
                </c:pt>
                <c:pt idx="60868">
                  <c:v>0.99970079999999995</c:v>
                </c:pt>
                <c:pt idx="60869">
                  <c:v>1.0002502</c:v>
                </c:pt>
                <c:pt idx="60870">
                  <c:v>0.98846040000000002</c:v>
                </c:pt>
                <c:pt idx="60871">
                  <c:v>0.99449783999999997</c:v>
                </c:pt>
                <c:pt idx="60872">
                  <c:v>1.0001842999999999</c:v>
                </c:pt>
                <c:pt idx="60873">
                  <c:v>0.99220799999999998</c:v>
                </c:pt>
                <c:pt idx="60874">
                  <c:v>0.96923020000000004</c:v>
                </c:pt>
                <c:pt idx="60875">
                  <c:v>0.98767287000000004</c:v>
                </c:pt>
                <c:pt idx="60876">
                  <c:v>0.99630470000000004</c:v>
                </c:pt>
                <c:pt idx="60877">
                  <c:v>0.99974626</c:v>
                </c:pt>
                <c:pt idx="60878">
                  <c:v>0.95270030000000006</c:v>
                </c:pt>
                <c:pt idx="60879">
                  <c:v>0.99576019999999998</c:v>
                </c:pt>
                <c:pt idx="60880">
                  <c:v>0.99522460000000001</c:v>
                </c:pt>
                <c:pt idx="60881">
                  <c:v>0.98821526999999998</c:v>
                </c:pt>
                <c:pt idx="60882">
                  <c:v>1.0022225</c:v>
                </c:pt>
                <c:pt idx="60883">
                  <c:v>0.96646750000000003</c:v>
                </c:pt>
                <c:pt idx="60884">
                  <c:v>0.99995255000000005</c:v>
                </c:pt>
                <c:pt idx="60885">
                  <c:v>0.95919030000000005</c:v>
                </c:pt>
                <c:pt idx="60886">
                  <c:v>1.0000408999999999</c:v>
                </c:pt>
                <c:pt idx="60887">
                  <c:v>0.95627189999999995</c:v>
                </c:pt>
                <c:pt idx="60888">
                  <c:v>0.9775085</c:v>
                </c:pt>
                <c:pt idx="60889">
                  <c:v>1.0006907</c:v>
                </c:pt>
                <c:pt idx="60890">
                  <c:v>1.0002154000000001</c:v>
                </c:pt>
                <c:pt idx="60891">
                  <c:v>0.99295926000000001</c:v>
                </c:pt>
                <c:pt idx="60892">
                  <c:v>0.97057563000000002</c:v>
                </c:pt>
                <c:pt idx="60893">
                  <c:v>0.98112385999999996</c:v>
                </c:pt>
                <c:pt idx="60894">
                  <c:v>1.0012350000000001</c:v>
                </c:pt>
                <c:pt idx="60895">
                  <c:v>0.99573009999999995</c:v>
                </c:pt>
                <c:pt idx="60896">
                  <c:v>0.99704784000000002</c:v>
                </c:pt>
                <c:pt idx="60897">
                  <c:v>1.0000340000000001</c:v>
                </c:pt>
                <c:pt idx="60898">
                  <c:v>1.0010082</c:v>
                </c:pt>
                <c:pt idx="60899">
                  <c:v>0.98277574999999995</c:v>
                </c:pt>
                <c:pt idx="60900">
                  <c:v>0.95489959999999996</c:v>
                </c:pt>
                <c:pt idx="60901">
                  <c:v>1.0002861999999999</c:v>
                </c:pt>
                <c:pt idx="60902">
                  <c:v>1.0001677</c:v>
                </c:pt>
                <c:pt idx="60903">
                  <c:v>0.99707824</c:v>
                </c:pt>
                <c:pt idx="60904">
                  <c:v>1.0008011000000001</c:v>
                </c:pt>
                <c:pt idx="60905">
                  <c:v>0.97347413999999999</c:v>
                </c:pt>
                <c:pt idx="60906">
                  <c:v>0.98268710000000004</c:v>
                </c:pt>
                <c:pt idx="60907">
                  <c:v>0.99776876000000003</c:v>
                </c:pt>
                <c:pt idx="60908">
                  <c:v>0.99356043000000005</c:v>
                </c:pt>
                <c:pt idx="60909">
                  <c:v>0.98036299999999998</c:v>
                </c:pt>
                <c:pt idx="60910">
                  <c:v>1.0033825999999999</c:v>
                </c:pt>
                <c:pt idx="60911">
                  <c:v>0.99189216000000002</c:v>
                </c:pt>
                <c:pt idx="60912">
                  <c:v>0.99899720000000003</c:v>
                </c:pt>
                <c:pt idx="60913">
                  <c:v>0.99947459999999999</c:v>
                </c:pt>
                <c:pt idx="60914">
                  <c:v>1.0034318</c:v>
                </c:pt>
                <c:pt idx="60915">
                  <c:v>0.99805339999999998</c:v>
                </c:pt>
                <c:pt idx="60916">
                  <c:v>0.99900480000000003</c:v>
                </c:pt>
                <c:pt idx="60917">
                  <c:v>0.99316280000000001</c:v>
                </c:pt>
                <c:pt idx="60918">
                  <c:v>1.0007092</c:v>
                </c:pt>
                <c:pt idx="60919">
                  <c:v>0.97901934000000002</c:v>
                </c:pt>
                <c:pt idx="60920">
                  <c:v>0.99404292999999999</c:v>
                </c:pt>
                <c:pt idx="60921">
                  <c:v>0.84325689999999998</c:v>
                </c:pt>
                <c:pt idx="60922">
                  <c:v>0.99782484999999999</c:v>
                </c:pt>
                <c:pt idx="60923">
                  <c:v>1.0005853</c:v>
                </c:pt>
                <c:pt idx="60924">
                  <c:v>0.99618465</c:v>
                </c:pt>
                <c:pt idx="60925">
                  <c:v>0.99871385000000001</c:v>
                </c:pt>
                <c:pt idx="60926">
                  <c:v>0.99307822999999995</c:v>
                </c:pt>
                <c:pt idx="60927">
                  <c:v>0.99906689999999998</c:v>
                </c:pt>
                <c:pt idx="60928">
                  <c:v>0.98612670000000002</c:v>
                </c:pt>
                <c:pt idx="60929">
                  <c:v>0.98750150000000003</c:v>
                </c:pt>
                <c:pt idx="60930">
                  <c:v>1.0003500000000001</c:v>
                </c:pt>
                <c:pt idx="60931">
                  <c:v>1.0003384</c:v>
                </c:pt>
                <c:pt idx="60932">
                  <c:v>1.0002046</c:v>
                </c:pt>
                <c:pt idx="60933">
                  <c:v>0.99434566000000002</c:v>
                </c:pt>
                <c:pt idx="60934">
                  <c:v>1.0017706</c:v>
                </c:pt>
                <c:pt idx="60935">
                  <c:v>0.96185416000000001</c:v>
                </c:pt>
                <c:pt idx="60936">
                  <c:v>0.98743974999999995</c:v>
                </c:pt>
                <c:pt idx="60937">
                  <c:v>0.9951932</c:v>
                </c:pt>
                <c:pt idx="60938">
                  <c:v>0.95130409999999999</c:v>
                </c:pt>
                <c:pt idx="60939">
                  <c:v>1.0030699000000001</c:v>
                </c:pt>
                <c:pt idx="60940">
                  <c:v>0.98716619999999999</c:v>
                </c:pt>
                <c:pt idx="60941">
                  <c:v>0.99970159999999997</c:v>
                </c:pt>
                <c:pt idx="60942">
                  <c:v>1.0027184</c:v>
                </c:pt>
                <c:pt idx="60943">
                  <c:v>0.99873745000000003</c:v>
                </c:pt>
                <c:pt idx="60944">
                  <c:v>1.0031216999999999</c:v>
                </c:pt>
                <c:pt idx="60945">
                  <c:v>0.98512476999999998</c:v>
                </c:pt>
                <c:pt idx="60946">
                  <c:v>0.99992349999999997</c:v>
                </c:pt>
                <c:pt idx="60947">
                  <c:v>0.98624449999999997</c:v>
                </c:pt>
                <c:pt idx="60948">
                  <c:v>0.98990095</c:v>
                </c:pt>
                <c:pt idx="60949">
                  <c:v>0.99652410000000002</c:v>
                </c:pt>
                <c:pt idx="60950">
                  <c:v>0.98867464000000005</c:v>
                </c:pt>
                <c:pt idx="60951">
                  <c:v>0.98976869999999995</c:v>
                </c:pt>
                <c:pt idx="60952">
                  <c:v>0.99998355000000005</c:v>
                </c:pt>
                <c:pt idx="60953">
                  <c:v>0.94321184999999996</c:v>
                </c:pt>
                <c:pt idx="60954">
                  <c:v>0.98769414</c:v>
                </c:pt>
                <c:pt idx="60955">
                  <c:v>1.0007709</c:v>
                </c:pt>
                <c:pt idx="60956">
                  <c:v>1.0006409000000001</c:v>
                </c:pt>
                <c:pt idx="60957">
                  <c:v>0.99952969999999997</c:v>
                </c:pt>
                <c:pt idx="60958">
                  <c:v>0.99773853999999995</c:v>
                </c:pt>
                <c:pt idx="60959">
                  <c:v>0.99488359999999998</c:v>
                </c:pt>
                <c:pt idx="60960">
                  <c:v>0.9837224</c:v>
                </c:pt>
                <c:pt idx="60961">
                  <c:v>0.99199789999999999</c:v>
                </c:pt>
                <c:pt idx="60962">
                  <c:v>0.99034169999999999</c:v>
                </c:pt>
                <c:pt idx="60963">
                  <c:v>1.0007547999999999</c:v>
                </c:pt>
                <c:pt idx="60964">
                  <c:v>0.99815463999999998</c:v>
                </c:pt>
                <c:pt idx="60965">
                  <c:v>0.99470263999999997</c:v>
                </c:pt>
                <c:pt idx="60966">
                  <c:v>0.99251259999999997</c:v>
                </c:pt>
                <c:pt idx="60967">
                  <c:v>0.99590590000000001</c:v>
                </c:pt>
                <c:pt idx="60968">
                  <c:v>0.98671560000000003</c:v>
                </c:pt>
                <c:pt idx="60969">
                  <c:v>0.84715766000000003</c:v>
                </c:pt>
                <c:pt idx="60970">
                  <c:v>1.001544</c:v>
                </c:pt>
                <c:pt idx="60971">
                  <c:v>0.93403389999999997</c:v>
                </c:pt>
                <c:pt idx="60972">
                  <c:v>0.97000282999999998</c:v>
                </c:pt>
                <c:pt idx="60973">
                  <c:v>1.0002145</c:v>
                </c:pt>
                <c:pt idx="60974">
                  <c:v>0.99480194</c:v>
                </c:pt>
                <c:pt idx="60975">
                  <c:v>0.95198965000000002</c:v>
                </c:pt>
                <c:pt idx="60976">
                  <c:v>1.000057</c:v>
                </c:pt>
                <c:pt idx="60977">
                  <c:v>0.99672329999999998</c:v>
                </c:pt>
                <c:pt idx="60978">
                  <c:v>0.9481752</c:v>
                </c:pt>
                <c:pt idx="60979">
                  <c:v>1.0022956999999999</c:v>
                </c:pt>
                <c:pt idx="60980">
                  <c:v>1.0008406999999999</c:v>
                </c:pt>
                <c:pt idx="60981">
                  <c:v>1.0025138</c:v>
                </c:pt>
                <c:pt idx="60982">
                  <c:v>1.0004854999999999</c:v>
                </c:pt>
                <c:pt idx="60983">
                  <c:v>0.99313479999999998</c:v>
                </c:pt>
                <c:pt idx="60984">
                  <c:v>0.99863840000000004</c:v>
                </c:pt>
                <c:pt idx="60985">
                  <c:v>1.0000465999999999</c:v>
                </c:pt>
                <c:pt idx="60986">
                  <c:v>1.001684</c:v>
                </c:pt>
                <c:pt idx="60987">
                  <c:v>0.99950992999999999</c:v>
                </c:pt>
                <c:pt idx="60988">
                  <c:v>0.98521256000000001</c:v>
                </c:pt>
                <c:pt idx="60989">
                  <c:v>0.95684290000000005</c:v>
                </c:pt>
                <c:pt idx="60990">
                  <c:v>0.9961972</c:v>
                </c:pt>
                <c:pt idx="60991">
                  <c:v>0.99182559999999997</c:v>
                </c:pt>
                <c:pt idx="60992">
                  <c:v>0.99093514999999999</c:v>
                </c:pt>
                <c:pt idx="60993">
                  <c:v>0.99148256000000001</c:v>
                </c:pt>
                <c:pt idx="60994">
                  <c:v>0.99754960000000004</c:v>
                </c:pt>
                <c:pt idx="60995">
                  <c:v>0.99980325000000003</c:v>
                </c:pt>
                <c:pt idx="60996">
                  <c:v>1.0007915000000001</c:v>
                </c:pt>
                <c:pt idx="60997">
                  <c:v>0.98806839999999996</c:v>
                </c:pt>
                <c:pt idx="60998">
                  <c:v>1.0025358</c:v>
                </c:pt>
                <c:pt idx="60999">
                  <c:v>1.0004090000000001</c:v>
                </c:pt>
                <c:pt idx="61000">
                  <c:v>1.0017874</c:v>
                </c:pt>
                <c:pt idx="61001">
                  <c:v>0.9984459</c:v>
                </c:pt>
                <c:pt idx="61002">
                  <c:v>0.97007509999999997</c:v>
                </c:pt>
                <c:pt idx="61003">
                  <c:v>1.00159</c:v>
                </c:pt>
                <c:pt idx="61004">
                  <c:v>1.0025774999999999</c:v>
                </c:pt>
                <c:pt idx="61005">
                  <c:v>0.96600109999999995</c:v>
                </c:pt>
                <c:pt idx="61006">
                  <c:v>1.0011589999999999</c:v>
                </c:pt>
                <c:pt idx="61007">
                  <c:v>0.98148020000000002</c:v>
                </c:pt>
                <c:pt idx="61008">
                  <c:v>1.0027117000000001</c:v>
                </c:pt>
                <c:pt idx="61009">
                  <c:v>0.99294174000000002</c:v>
                </c:pt>
                <c:pt idx="61010">
                  <c:v>0.98994950000000004</c:v>
                </c:pt>
                <c:pt idx="61011">
                  <c:v>1.0011188</c:v>
                </c:pt>
                <c:pt idx="61012">
                  <c:v>0.99874660000000004</c:v>
                </c:pt>
                <c:pt idx="61013">
                  <c:v>0.99439390000000005</c:v>
                </c:pt>
                <c:pt idx="61014">
                  <c:v>1.0003469</c:v>
                </c:pt>
                <c:pt idx="61015">
                  <c:v>1.0015191000000001</c:v>
                </c:pt>
                <c:pt idx="61016">
                  <c:v>0.99973369999999995</c:v>
                </c:pt>
                <c:pt idx="61017">
                  <c:v>1.0003507</c:v>
                </c:pt>
                <c:pt idx="61018">
                  <c:v>0.99919902999999999</c:v>
                </c:pt>
                <c:pt idx="61019">
                  <c:v>0.98554735999999998</c:v>
                </c:pt>
                <c:pt idx="61020">
                  <c:v>0.98034935999999995</c:v>
                </c:pt>
                <c:pt idx="61021">
                  <c:v>0.99064260000000004</c:v>
                </c:pt>
                <c:pt idx="61022">
                  <c:v>0.99960720000000003</c:v>
                </c:pt>
                <c:pt idx="61023">
                  <c:v>1.0018418</c:v>
                </c:pt>
                <c:pt idx="61024">
                  <c:v>0.99894375000000002</c:v>
                </c:pt>
                <c:pt idx="61025">
                  <c:v>0.96910834000000001</c:v>
                </c:pt>
                <c:pt idx="61026">
                  <c:v>0.99422010000000005</c:v>
                </c:pt>
                <c:pt idx="61027">
                  <c:v>0.97835430000000001</c:v>
                </c:pt>
                <c:pt idx="61028">
                  <c:v>0.99853987</c:v>
                </c:pt>
                <c:pt idx="61029">
                  <c:v>0.99699824999999997</c:v>
                </c:pt>
                <c:pt idx="61030">
                  <c:v>0.98512010000000005</c:v>
                </c:pt>
                <c:pt idx="61031">
                  <c:v>0.93991800000000003</c:v>
                </c:pt>
                <c:pt idx="61032">
                  <c:v>0.99932796000000002</c:v>
                </c:pt>
                <c:pt idx="61033">
                  <c:v>0.99107129999999999</c:v>
                </c:pt>
                <c:pt idx="61034">
                  <c:v>0.99104440000000005</c:v>
                </c:pt>
                <c:pt idx="61035">
                  <c:v>0.99779963000000005</c:v>
                </c:pt>
                <c:pt idx="61036">
                  <c:v>0.91042820000000002</c:v>
                </c:pt>
                <c:pt idx="61037">
                  <c:v>1.0000420000000001</c:v>
                </c:pt>
                <c:pt idx="61038">
                  <c:v>1.0013155</c:v>
                </c:pt>
                <c:pt idx="61039">
                  <c:v>1.0005864</c:v>
                </c:pt>
                <c:pt idx="61040">
                  <c:v>0.98776980000000003</c:v>
                </c:pt>
                <c:pt idx="61041">
                  <c:v>0.99701744000000003</c:v>
                </c:pt>
                <c:pt idx="61042">
                  <c:v>1.0011327999999999</c:v>
                </c:pt>
                <c:pt idx="61043">
                  <c:v>0.97275619999999996</c:v>
                </c:pt>
                <c:pt idx="61044">
                  <c:v>1.0003375999999999</c:v>
                </c:pt>
                <c:pt idx="61045">
                  <c:v>0.98949224000000002</c:v>
                </c:pt>
                <c:pt idx="61046">
                  <c:v>0.97393030000000003</c:v>
                </c:pt>
                <c:pt idx="61047">
                  <c:v>0.99927104</c:v>
                </c:pt>
                <c:pt idx="61048">
                  <c:v>1.0000656999999999</c:v>
                </c:pt>
                <c:pt idx="61049">
                  <c:v>1.0011821000000001</c:v>
                </c:pt>
                <c:pt idx="61050">
                  <c:v>0.99941146000000003</c:v>
                </c:pt>
                <c:pt idx="61051">
                  <c:v>0.99758179999999996</c:v>
                </c:pt>
                <c:pt idx="61052">
                  <c:v>1.0060201</c:v>
                </c:pt>
                <c:pt idx="61053">
                  <c:v>1.0029334999999999</c:v>
                </c:pt>
                <c:pt idx="61054">
                  <c:v>0.98911654999999998</c:v>
                </c:pt>
                <c:pt idx="61055">
                  <c:v>0.99284640000000002</c:v>
                </c:pt>
                <c:pt idx="61056">
                  <c:v>1.000691</c:v>
                </c:pt>
                <c:pt idx="61057">
                  <c:v>0.98980224000000006</c:v>
                </c:pt>
                <c:pt idx="61058">
                  <c:v>1.0032706</c:v>
                </c:pt>
                <c:pt idx="61059">
                  <c:v>1.0000640999999999</c:v>
                </c:pt>
                <c:pt idx="61060">
                  <c:v>1.0024455999999999</c:v>
                </c:pt>
                <c:pt idx="61061">
                  <c:v>0.99658630000000004</c:v>
                </c:pt>
                <c:pt idx="61062">
                  <c:v>0.97642410000000002</c:v>
                </c:pt>
                <c:pt idx="61063">
                  <c:v>0.99955620000000001</c:v>
                </c:pt>
                <c:pt idx="61064">
                  <c:v>0.99663659999999998</c:v>
                </c:pt>
                <c:pt idx="61065">
                  <c:v>0.99631875999999997</c:v>
                </c:pt>
                <c:pt idx="61066">
                  <c:v>0.9861896</c:v>
                </c:pt>
                <c:pt idx="61067">
                  <c:v>0.99955930000000004</c:v>
                </c:pt>
                <c:pt idx="61068">
                  <c:v>1.0034059</c:v>
                </c:pt>
                <c:pt idx="61069">
                  <c:v>1.0008892</c:v>
                </c:pt>
                <c:pt idx="61070">
                  <c:v>1.0060377</c:v>
                </c:pt>
                <c:pt idx="61071">
                  <c:v>0.9501465</c:v>
                </c:pt>
                <c:pt idx="61072">
                  <c:v>0.99518740000000006</c:v>
                </c:pt>
                <c:pt idx="61073">
                  <c:v>0.95852530000000002</c:v>
                </c:pt>
                <c:pt idx="61074">
                  <c:v>0.99518139999999999</c:v>
                </c:pt>
                <c:pt idx="61075">
                  <c:v>0.98306780000000005</c:v>
                </c:pt>
                <c:pt idx="61076">
                  <c:v>0.99885930000000001</c:v>
                </c:pt>
                <c:pt idx="61077">
                  <c:v>0.99686669999999999</c:v>
                </c:pt>
                <c:pt idx="61078">
                  <c:v>0.99326985999999995</c:v>
                </c:pt>
                <c:pt idx="61079">
                  <c:v>0.9819097</c:v>
                </c:pt>
                <c:pt idx="61080">
                  <c:v>0.99964030000000004</c:v>
                </c:pt>
                <c:pt idx="61081">
                  <c:v>0.9989171</c:v>
                </c:pt>
                <c:pt idx="61082">
                  <c:v>1.0026615999999999</c:v>
                </c:pt>
                <c:pt idx="61083">
                  <c:v>0.99987539999999997</c:v>
                </c:pt>
                <c:pt idx="61084">
                  <c:v>0.97502710000000004</c:v>
                </c:pt>
                <c:pt idx="61085">
                  <c:v>1.0010973000000001</c:v>
                </c:pt>
                <c:pt idx="61086">
                  <c:v>0.99862485999999995</c:v>
                </c:pt>
                <c:pt idx="61087">
                  <c:v>0.98517390000000005</c:v>
                </c:pt>
                <c:pt idx="61088">
                  <c:v>0.99900407000000002</c:v>
                </c:pt>
                <c:pt idx="61089">
                  <c:v>0.98853402999999995</c:v>
                </c:pt>
                <c:pt idx="61090">
                  <c:v>1.0000392</c:v>
                </c:pt>
                <c:pt idx="61091">
                  <c:v>1.0000699</c:v>
                </c:pt>
                <c:pt idx="61092">
                  <c:v>0.99919415</c:v>
                </c:pt>
                <c:pt idx="61093">
                  <c:v>0.96328765000000005</c:v>
                </c:pt>
                <c:pt idx="61094">
                  <c:v>1.0054114000000001</c:v>
                </c:pt>
                <c:pt idx="61095">
                  <c:v>1.0008102999999999</c:v>
                </c:pt>
                <c:pt idx="61096">
                  <c:v>1.0047723</c:v>
                </c:pt>
                <c:pt idx="61097">
                  <c:v>0.99384444999999999</c:v>
                </c:pt>
                <c:pt idx="61098">
                  <c:v>0.99425834000000002</c:v>
                </c:pt>
                <c:pt idx="61099">
                  <c:v>0.99969465000000002</c:v>
                </c:pt>
                <c:pt idx="61100">
                  <c:v>0.99945194000000004</c:v>
                </c:pt>
                <c:pt idx="61101">
                  <c:v>0.99895774999999998</c:v>
                </c:pt>
                <c:pt idx="61102">
                  <c:v>0.98457289999999997</c:v>
                </c:pt>
                <c:pt idx="61103">
                  <c:v>0.9990675</c:v>
                </c:pt>
                <c:pt idx="61104">
                  <c:v>1.0022994999999999</c:v>
                </c:pt>
                <c:pt idx="61105">
                  <c:v>0.99222195000000002</c:v>
                </c:pt>
                <c:pt idx="61106">
                  <c:v>0.96557499999999996</c:v>
                </c:pt>
                <c:pt idx="61107">
                  <c:v>0.98963650000000003</c:v>
                </c:pt>
                <c:pt idx="61108">
                  <c:v>0.99786275999999996</c:v>
                </c:pt>
                <c:pt idx="61109">
                  <c:v>1.0021418</c:v>
                </c:pt>
                <c:pt idx="61110">
                  <c:v>1.0004677</c:v>
                </c:pt>
                <c:pt idx="61111">
                  <c:v>1.0021545999999999</c:v>
                </c:pt>
                <c:pt idx="61112">
                  <c:v>1.0012312999999999</c:v>
                </c:pt>
                <c:pt idx="61113">
                  <c:v>0.99853919999999996</c:v>
                </c:pt>
                <c:pt idx="61114">
                  <c:v>0.99963279999999999</c:v>
                </c:pt>
                <c:pt idx="61115">
                  <c:v>1.0024853</c:v>
                </c:pt>
                <c:pt idx="61116">
                  <c:v>0.99887879999999996</c:v>
                </c:pt>
                <c:pt idx="61117">
                  <c:v>0.98479680000000003</c:v>
                </c:pt>
                <c:pt idx="61118">
                  <c:v>0.95178353999999998</c:v>
                </c:pt>
                <c:pt idx="61119">
                  <c:v>0.99991392999999995</c:v>
                </c:pt>
                <c:pt idx="61120">
                  <c:v>1.0006170999999999</c:v>
                </c:pt>
                <c:pt idx="61121">
                  <c:v>0.98535209999999995</c:v>
                </c:pt>
                <c:pt idx="61122">
                  <c:v>0.97481393999999999</c:v>
                </c:pt>
                <c:pt idx="61123">
                  <c:v>0.98648139999999995</c:v>
                </c:pt>
                <c:pt idx="61124">
                  <c:v>0.99337889999999995</c:v>
                </c:pt>
                <c:pt idx="61125">
                  <c:v>0.99866529999999998</c:v>
                </c:pt>
                <c:pt idx="61126">
                  <c:v>0.99945455999999999</c:v>
                </c:pt>
                <c:pt idx="61127">
                  <c:v>1.0018499999999999</c:v>
                </c:pt>
                <c:pt idx="61128">
                  <c:v>0.95576779999999995</c:v>
                </c:pt>
                <c:pt idx="61129">
                  <c:v>1.0022469000000001</c:v>
                </c:pt>
                <c:pt idx="61130">
                  <c:v>0.98269399999999996</c:v>
                </c:pt>
                <c:pt idx="61131">
                  <c:v>0.99930370000000002</c:v>
                </c:pt>
                <c:pt idx="61132">
                  <c:v>1.0001963</c:v>
                </c:pt>
                <c:pt idx="61133">
                  <c:v>0.99398089999999995</c:v>
                </c:pt>
                <c:pt idx="61134">
                  <c:v>0.99950147</c:v>
                </c:pt>
                <c:pt idx="61135">
                  <c:v>0.99754719999999997</c:v>
                </c:pt>
                <c:pt idx="61136">
                  <c:v>0.98308859999999998</c:v>
                </c:pt>
                <c:pt idx="61137">
                  <c:v>0.9993031</c:v>
                </c:pt>
                <c:pt idx="61138">
                  <c:v>0.99966630000000001</c:v>
                </c:pt>
                <c:pt idx="61139">
                  <c:v>0.99756277000000004</c:v>
                </c:pt>
                <c:pt idx="61140">
                  <c:v>0.99760700000000002</c:v>
                </c:pt>
                <c:pt idx="61141">
                  <c:v>0.9968939</c:v>
                </c:pt>
                <c:pt idx="61142">
                  <c:v>0.99608743</c:v>
                </c:pt>
                <c:pt idx="61143">
                  <c:v>0.99984059999999997</c:v>
                </c:pt>
                <c:pt idx="61144">
                  <c:v>0.9985832</c:v>
                </c:pt>
                <c:pt idx="61145">
                  <c:v>0.99980979999999997</c:v>
                </c:pt>
                <c:pt idx="61146">
                  <c:v>0.98758537000000002</c:v>
                </c:pt>
                <c:pt idx="61147">
                  <c:v>0.99969140000000001</c:v>
                </c:pt>
                <c:pt idx="61148">
                  <c:v>1.0009695999999999</c:v>
                </c:pt>
                <c:pt idx="61149">
                  <c:v>1.0010538</c:v>
                </c:pt>
                <c:pt idx="61150">
                  <c:v>0.93246709999999999</c:v>
                </c:pt>
                <c:pt idx="61151">
                  <c:v>0.99386160000000001</c:v>
                </c:pt>
                <c:pt idx="61152">
                  <c:v>0.99989090000000003</c:v>
                </c:pt>
                <c:pt idx="61153">
                  <c:v>1.0006561</c:v>
                </c:pt>
                <c:pt idx="61154">
                  <c:v>1.003177</c:v>
                </c:pt>
                <c:pt idx="61155">
                  <c:v>1.0024607999999999</c:v>
                </c:pt>
                <c:pt idx="61156">
                  <c:v>1.0011578999999999</c:v>
                </c:pt>
                <c:pt idx="61157">
                  <c:v>0.99926179999999998</c:v>
                </c:pt>
                <c:pt idx="61158">
                  <c:v>0.99925965000000005</c:v>
                </c:pt>
                <c:pt idx="61159">
                  <c:v>0.97950669999999995</c:v>
                </c:pt>
                <c:pt idx="61160">
                  <c:v>0.99646460000000003</c:v>
                </c:pt>
                <c:pt idx="61161">
                  <c:v>0.97910540000000001</c:v>
                </c:pt>
                <c:pt idx="61162">
                  <c:v>0.98230300000000004</c:v>
                </c:pt>
                <c:pt idx="61163">
                  <c:v>1.0019127999999999</c:v>
                </c:pt>
                <c:pt idx="61164">
                  <c:v>0.96288130000000005</c:v>
                </c:pt>
                <c:pt idx="61165">
                  <c:v>1.0004508000000001</c:v>
                </c:pt>
                <c:pt idx="61166">
                  <c:v>0.96324765999999995</c:v>
                </c:pt>
                <c:pt idx="61167">
                  <c:v>0.99202120000000005</c:v>
                </c:pt>
                <c:pt idx="61168">
                  <c:v>0.98156960000000004</c:v>
                </c:pt>
                <c:pt idx="61169">
                  <c:v>0.99783443999999999</c:v>
                </c:pt>
                <c:pt idx="61170">
                  <c:v>0.97591614999999998</c:v>
                </c:pt>
                <c:pt idx="61171">
                  <c:v>0.99966140000000003</c:v>
                </c:pt>
                <c:pt idx="61172">
                  <c:v>0.99999400000000005</c:v>
                </c:pt>
                <c:pt idx="61173">
                  <c:v>0.98811525</c:v>
                </c:pt>
                <c:pt idx="61174">
                  <c:v>0.99508949999999996</c:v>
                </c:pt>
                <c:pt idx="61175">
                  <c:v>0.99911267000000004</c:v>
                </c:pt>
                <c:pt idx="61176">
                  <c:v>0.99415580000000003</c:v>
                </c:pt>
                <c:pt idx="61177">
                  <c:v>1.0000724999999999</c:v>
                </c:pt>
                <c:pt idx="61178">
                  <c:v>0.98407940000000005</c:v>
                </c:pt>
                <c:pt idx="61179">
                  <c:v>1.0008235999999999</c:v>
                </c:pt>
                <c:pt idx="61180">
                  <c:v>0.99244200000000005</c:v>
                </c:pt>
                <c:pt idx="61181">
                  <c:v>1.0003903999999999</c:v>
                </c:pt>
                <c:pt idx="61182">
                  <c:v>0.99685179999999995</c:v>
                </c:pt>
                <c:pt idx="61183">
                  <c:v>0.97110563999999999</c:v>
                </c:pt>
                <c:pt idx="61184">
                  <c:v>0.98563719999999999</c:v>
                </c:pt>
                <c:pt idx="61185">
                  <c:v>0.96602213000000003</c:v>
                </c:pt>
                <c:pt idx="61186">
                  <c:v>1.0001175</c:v>
                </c:pt>
                <c:pt idx="61187">
                  <c:v>0.98868173000000004</c:v>
                </c:pt>
                <c:pt idx="61188">
                  <c:v>0.97903836</c:v>
                </c:pt>
                <c:pt idx="61189">
                  <c:v>0.99937189999999998</c:v>
                </c:pt>
                <c:pt idx="61190">
                  <c:v>0.99383639999999995</c:v>
                </c:pt>
                <c:pt idx="61191">
                  <c:v>0.99465720000000002</c:v>
                </c:pt>
                <c:pt idx="61192">
                  <c:v>0.98052680000000003</c:v>
                </c:pt>
                <c:pt idx="61193">
                  <c:v>0.99709462999999998</c:v>
                </c:pt>
                <c:pt idx="61194">
                  <c:v>0.97810083999999997</c:v>
                </c:pt>
                <c:pt idx="61195">
                  <c:v>0.99718269999999998</c:v>
                </c:pt>
                <c:pt idx="61196">
                  <c:v>0.98782289999999995</c:v>
                </c:pt>
                <c:pt idx="61197">
                  <c:v>1.0006493000000001</c:v>
                </c:pt>
                <c:pt idx="61198">
                  <c:v>0.99828249999999996</c:v>
                </c:pt>
                <c:pt idx="61199">
                  <c:v>1.0002914999999999</c:v>
                </c:pt>
                <c:pt idx="61200">
                  <c:v>1.0013639999999999</c:v>
                </c:pt>
                <c:pt idx="61201">
                  <c:v>0.99825399999999997</c:v>
                </c:pt>
                <c:pt idx="61202">
                  <c:v>0.99836910000000001</c:v>
                </c:pt>
                <c:pt idx="61203">
                  <c:v>0.99323123999999996</c:v>
                </c:pt>
                <c:pt idx="61204">
                  <c:v>0.99801063999999995</c:v>
                </c:pt>
                <c:pt idx="61205">
                  <c:v>0.99070769999999997</c:v>
                </c:pt>
                <c:pt idx="61206">
                  <c:v>0.99991940000000001</c:v>
                </c:pt>
                <c:pt idx="61207">
                  <c:v>1.0009916999999999</c:v>
                </c:pt>
                <c:pt idx="61208">
                  <c:v>0.95120530000000003</c:v>
                </c:pt>
                <c:pt idx="61209">
                  <c:v>0.99936663999999997</c:v>
                </c:pt>
                <c:pt idx="61210">
                  <c:v>1.0038511999999999</c:v>
                </c:pt>
                <c:pt idx="61211">
                  <c:v>0.99050956999999995</c:v>
                </c:pt>
                <c:pt idx="61212">
                  <c:v>0.98081666000000001</c:v>
                </c:pt>
                <c:pt idx="61213">
                  <c:v>0.99949586000000001</c:v>
                </c:pt>
                <c:pt idx="61214">
                  <c:v>0.99502369999999996</c:v>
                </c:pt>
                <c:pt idx="61215">
                  <c:v>0.99917805000000004</c:v>
                </c:pt>
                <c:pt idx="61216">
                  <c:v>0.99480959999999996</c:v>
                </c:pt>
                <c:pt idx="61217">
                  <c:v>1.0000340000000001</c:v>
                </c:pt>
                <c:pt idx="61218">
                  <c:v>0.98988469999999995</c:v>
                </c:pt>
                <c:pt idx="61219">
                  <c:v>0.99069154000000004</c:v>
                </c:pt>
                <c:pt idx="61220">
                  <c:v>1.0041472</c:v>
                </c:pt>
                <c:pt idx="61221">
                  <c:v>0.99948199999999998</c:v>
                </c:pt>
                <c:pt idx="61222">
                  <c:v>0.99680537000000002</c:v>
                </c:pt>
                <c:pt idx="61223">
                  <c:v>0.99878040000000001</c:v>
                </c:pt>
                <c:pt idx="61224">
                  <c:v>1.0000705000000001</c:v>
                </c:pt>
                <c:pt idx="61225">
                  <c:v>0.99346124999999996</c:v>
                </c:pt>
                <c:pt idx="61226">
                  <c:v>0.99836380000000002</c:v>
                </c:pt>
                <c:pt idx="61227">
                  <c:v>0.98258270000000003</c:v>
                </c:pt>
                <c:pt idx="61228">
                  <c:v>0.95514489999999996</c:v>
                </c:pt>
                <c:pt idx="61229">
                  <c:v>0.99684452999999995</c:v>
                </c:pt>
                <c:pt idx="61230">
                  <c:v>0.96128409999999997</c:v>
                </c:pt>
                <c:pt idx="61231">
                  <c:v>0.98475869999999999</c:v>
                </c:pt>
                <c:pt idx="61232">
                  <c:v>1.0070106999999999</c:v>
                </c:pt>
                <c:pt idx="61233">
                  <c:v>1.0057856000000001</c:v>
                </c:pt>
                <c:pt idx="61234">
                  <c:v>1.0008106000000001</c:v>
                </c:pt>
                <c:pt idx="61235">
                  <c:v>0.99696267000000005</c:v>
                </c:pt>
                <c:pt idx="61236">
                  <c:v>0.99582170000000003</c:v>
                </c:pt>
                <c:pt idx="61237">
                  <c:v>0.98893019999999998</c:v>
                </c:pt>
                <c:pt idx="61238">
                  <c:v>0.99567132999999997</c:v>
                </c:pt>
                <c:pt idx="61239">
                  <c:v>0.99214935000000004</c:v>
                </c:pt>
                <c:pt idx="61240">
                  <c:v>0.99675760000000002</c:v>
                </c:pt>
                <c:pt idx="61241">
                  <c:v>1.0024666</c:v>
                </c:pt>
                <c:pt idx="61242">
                  <c:v>1.0005637000000001</c:v>
                </c:pt>
                <c:pt idx="61243">
                  <c:v>1.0001842999999999</c:v>
                </c:pt>
                <c:pt idx="61244">
                  <c:v>0.99274059999999997</c:v>
                </c:pt>
                <c:pt idx="61245">
                  <c:v>0.99657620000000002</c:v>
                </c:pt>
                <c:pt idx="61246">
                  <c:v>0.99856089999999997</c:v>
                </c:pt>
                <c:pt idx="61247">
                  <c:v>0.99247960000000002</c:v>
                </c:pt>
                <c:pt idx="61248">
                  <c:v>0.94944625999999999</c:v>
                </c:pt>
                <c:pt idx="61249">
                  <c:v>0.98192539999999995</c:v>
                </c:pt>
                <c:pt idx="61250">
                  <c:v>0.99791974000000006</c:v>
                </c:pt>
                <c:pt idx="61251">
                  <c:v>0.99986905000000004</c:v>
                </c:pt>
                <c:pt idx="61252">
                  <c:v>0.98256900000000003</c:v>
                </c:pt>
                <c:pt idx="61253">
                  <c:v>0.97991830000000002</c:v>
                </c:pt>
                <c:pt idx="61254">
                  <c:v>0.99931835999999996</c:v>
                </c:pt>
                <c:pt idx="61255">
                  <c:v>0.99441449999999998</c:v>
                </c:pt>
                <c:pt idx="61256">
                  <c:v>0.91685799999999995</c:v>
                </c:pt>
                <c:pt idx="61257">
                  <c:v>0.98369510000000004</c:v>
                </c:pt>
                <c:pt idx="61258">
                  <c:v>0.98786943999999999</c:v>
                </c:pt>
                <c:pt idx="61259">
                  <c:v>1.0009836999999999</c:v>
                </c:pt>
                <c:pt idx="61260">
                  <c:v>1.0012540999999999</c:v>
                </c:pt>
                <c:pt idx="61261">
                  <c:v>1.0021378999999999</c:v>
                </c:pt>
                <c:pt idx="61262">
                  <c:v>0.99833640000000001</c:v>
                </c:pt>
                <c:pt idx="61263">
                  <c:v>0.99810580000000004</c:v>
                </c:pt>
                <c:pt idx="61264">
                  <c:v>0.97094417</c:v>
                </c:pt>
                <c:pt idx="61265">
                  <c:v>0.98148345999999997</c:v>
                </c:pt>
                <c:pt idx="61266">
                  <c:v>0.99009290000000005</c:v>
                </c:pt>
                <c:pt idx="61267">
                  <c:v>0.97125240000000002</c:v>
                </c:pt>
                <c:pt idx="61268">
                  <c:v>0.99264054999999995</c:v>
                </c:pt>
                <c:pt idx="61269">
                  <c:v>0.90764060000000002</c:v>
                </c:pt>
                <c:pt idx="61270">
                  <c:v>0.99734429999999996</c:v>
                </c:pt>
                <c:pt idx="61271">
                  <c:v>1.0022074999999999</c:v>
                </c:pt>
                <c:pt idx="61272">
                  <c:v>0.99967950000000005</c:v>
                </c:pt>
                <c:pt idx="61273">
                  <c:v>0.98691819999999997</c:v>
                </c:pt>
                <c:pt idx="61274">
                  <c:v>0.99918364999999998</c:v>
                </c:pt>
                <c:pt idx="61275">
                  <c:v>0.99553930000000002</c:v>
                </c:pt>
                <c:pt idx="61276">
                  <c:v>1.0003833</c:v>
                </c:pt>
                <c:pt idx="61277">
                  <c:v>0.98468460000000002</c:v>
                </c:pt>
                <c:pt idx="61278">
                  <c:v>0.98993945000000005</c:v>
                </c:pt>
                <c:pt idx="61279">
                  <c:v>0.99690880000000004</c:v>
                </c:pt>
                <c:pt idx="61280">
                  <c:v>0.95003176</c:v>
                </c:pt>
                <c:pt idx="61281">
                  <c:v>0.98810489999999995</c:v>
                </c:pt>
                <c:pt idx="61282">
                  <c:v>0.98764414</c:v>
                </c:pt>
                <c:pt idx="61283">
                  <c:v>0.99509119999999995</c:v>
                </c:pt>
                <c:pt idx="61284">
                  <c:v>0.99971399999999999</c:v>
                </c:pt>
                <c:pt idx="61285">
                  <c:v>0.9372838</c:v>
                </c:pt>
                <c:pt idx="61286">
                  <c:v>0.99370829999999999</c:v>
                </c:pt>
                <c:pt idx="61287">
                  <c:v>0.99948599999999999</c:v>
                </c:pt>
                <c:pt idx="61288">
                  <c:v>0.97947189999999995</c:v>
                </c:pt>
                <c:pt idx="61289">
                  <c:v>0.99946170000000001</c:v>
                </c:pt>
                <c:pt idx="61290">
                  <c:v>1.0020461000000001</c:v>
                </c:pt>
                <c:pt idx="61291">
                  <c:v>0.94923955000000004</c:v>
                </c:pt>
                <c:pt idx="61292">
                  <c:v>1.0025691999999999</c:v>
                </c:pt>
                <c:pt idx="61293">
                  <c:v>0.98906760000000005</c:v>
                </c:pt>
                <c:pt idx="61294">
                  <c:v>0.98041089999999997</c:v>
                </c:pt>
                <c:pt idx="61295">
                  <c:v>1.0007092</c:v>
                </c:pt>
                <c:pt idx="61296">
                  <c:v>0.99856619999999996</c:v>
                </c:pt>
                <c:pt idx="61297">
                  <c:v>0.99931484000000004</c:v>
                </c:pt>
                <c:pt idx="61298">
                  <c:v>0.99196684000000002</c:v>
                </c:pt>
                <c:pt idx="61299">
                  <c:v>0.99988069999999996</c:v>
                </c:pt>
                <c:pt idx="61300">
                  <c:v>0.98059549999999995</c:v>
                </c:pt>
                <c:pt idx="61301">
                  <c:v>0.98338709999999996</c:v>
                </c:pt>
                <c:pt idx="61302">
                  <c:v>0.98451730000000004</c:v>
                </c:pt>
                <c:pt idx="61303">
                  <c:v>0.80666775000000002</c:v>
                </c:pt>
                <c:pt idx="61304">
                  <c:v>0.98750775999999996</c:v>
                </c:pt>
                <c:pt idx="61305">
                  <c:v>0.98659532999999999</c:v>
                </c:pt>
                <c:pt idx="61306">
                  <c:v>0.99917155999999996</c:v>
                </c:pt>
                <c:pt idx="61307">
                  <c:v>0.99578920000000004</c:v>
                </c:pt>
                <c:pt idx="61308">
                  <c:v>0.99029743999999997</c:v>
                </c:pt>
                <c:pt idx="61309">
                  <c:v>0.96398439999999996</c:v>
                </c:pt>
                <c:pt idx="61310">
                  <c:v>0.9876277</c:v>
                </c:pt>
                <c:pt idx="61311">
                  <c:v>0.99916130000000003</c:v>
                </c:pt>
                <c:pt idx="61312">
                  <c:v>0.99757019999999996</c:v>
                </c:pt>
                <c:pt idx="61313">
                  <c:v>1.0011631000000001</c:v>
                </c:pt>
                <c:pt idx="61314">
                  <c:v>0.99990109999999999</c:v>
                </c:pt>
                <c:pt idx="61315">
                  <c:v>0.99904709999999997</c:v>
                </c:pt>
                <c:pt idx="61316">
                  <c:v>1.0002145</c:v>
                </c:pt>
                <c:pt idx="61317">
                  <c:v>0.97389099999999995</c:v>
                </c:pt>
                <c:pt idx="61318">
                  <c:v>0.99602913999999998</c:v>
                </c:pt>
                <c:pt idx="61319">
                  <c:v>0.95988260000000003</c:v>
                </c:pt>
                <c:pt idx="61320">
                  <c:v>0.98546993999999999</c:v>
                </c:pt>
                <c:pt idx="61321">
                  <c:v>0.9993341</c:v>
                </c:pt>
                <c:pt idx="61322">
                  <c:v>0.96090483999999998</c:v>
                </c:pt>
                <c:pt idx="61323">
                  <c:v>0.99558919999999995</c:v>
                </c:pt>
                <c:pt idx="61324">
                  <c:v>0.97407186000000001</c:v>
                </c:pt>
                <c:pt idx="61325">
                  <c:v>0.99837679999999995</c:v>
                </c:pt>
                <c:pt idx="61326">
                  <c:v>0.98979360000000005</c:v>
                </c:pt>
                <c:pt idx="61327">
                  <c:v>0.97648615000000005</c:v>
                </c:pt>
                <c:pt idx="61328">
                  <c:v>0.99052423000000001</c:v>
                </c:pt>
                <c:pt idx="61329">
                  <c:v>0.99516700000000002</c:v>
                </c:pt>
                <c:pt idx="61330">
                  <c:v>0.97657733999999996</c:v>
                </c:pt>
                <c:pt idx="61331">
                  <c:v>1.0012827</c:v>
                </c:pt>
                <c:pt idx="61332">
                  <c:v>1.0001836</c:v>
                </c:pt>
                <c:pt idx="61333">
                  <c:v>0.99349200000000004</c:v>
                </c:pt>
                <c:pt idx="61334">
                  <c:v>0.98649920000000002</c:v>
                </c:pt>
                <c:pt idx="61335">
                  <c:v>0.99890696999999995</c:v>
                </c:pt>
                <c:pt idx="61336">
                  <c:v>0.99836809999999998</c:v>
                </c:pt>
                <c:pt idx="61337">
                  <c:v>1.0023991000000001</c:v>
                </c:pt>
                <c:pt idx="61338">
                  <c:v>1.0016822999999999</c:v>
                </c:pt>
                <c:pt idx="61339">
                  <c:v>0.96552709999999997</c:v>
                </c:pt>
                <c:pt idx="61340">
                  <c:v>0.97920035999999999</c:v>
                </c:pt>
                <c:pt idx="61341">
                  <c:v>0.98352390000000001</c:v>
                </c:pt>
                <c:pt idx="61342">
                  <c:v>0.99830730000000001</c:v>
                </c:pt>
                <c:pt idx="61343">
                  <c:v>1.0003719</c:v>
                </c:pt>
                <c:pt idx="61344">
                  <c:v>0.98227054000000003</c:v>
                </c:pt>
                <c:pt idx="61345">
                  <c:v>0.98921999999999999</c:v>
                </c:pt>
                <c:pt idx="61346">
                  <c:v>0.9886625</c:v>
                </c:pt>
                <c:pt idx="61347">
                  <c:v>0.98443879999999995</c:v>
                </c:pt>
                <c:pt idx="61348">
                  <c:v>0.98312515</c:v>
                </c:pt>
                <c:pt idx="61349">
                  <c:v>0.99907950000000001</c:v>
                </c:pt>
                <c:pt idx="61350">
                  <c:v>0.99856469999999997</c:v>
                </c:pt>
                <c:pt idx="61351">
                  <c:v>0.99980239999999998</c:v>
                </c:pt>
                <c:pt idx="61352">
                  <c:v>0.99818499999999999</c:v>
                </c:pt>
                <c:pt idx="61353">
                  <c:v>0.99963343000000005</c:v>
                </c:pt>
                <c:pt idx="61354">
                  <c:v>1.0013417</c:v>
                </c:pt>
                <c:pt idx="61355">
                  <c:v>0.99745499999999998</c:v>
                </c:pt>
                <c:pt idx="61356">
                  <c:v>0.99670959999999997</c:v>
                </c:pt>
                <c:pt idx="61357">
                  <c:v>1.0006250000000001</c:v>
                </c:pt>
                <c:pt idx="61358">
                  <c:v>0.99579759999999995</c:v>
                </c:pt>
                <c:pt idx="61359">
                  <c:v>1.0009505000000001</c:v>
                </c:pt>
                <c:pt idx="61360">
                  <c:v>1.0005099</c:v>
                </c:pt>
                <c:pt idx="61361">
                  <c:v>0.99854803000000003</c:v>
                </c:pt>
                <c:pt idx="61362">
                  <c:v>1.0006242999999999</c:v>
                </c:pt>
                <c:pt idx="61363">
                  <c:v>0.95306650000000004</c:v>
                </c:pt>
                <c:pt idx="61364">
                  <c:v>0.99468449999999997</c:v>
                </c:pt>
                <c:pt idx="61365">
                  <c:v>0.99942059999999999</c:v>
                </c:pt>
                <c:pt idx="61366">
                  <c:v>0.98611265000000003</c:v>
                </c:pt>
                <c:pt idx="61367">
                  <c:v>0.99979233999999995</c:v>
                </c:pt>
                <c:pt idx="61368">
                  <c:v>1.0001253999999999</c:v>
                </c:pt>
                <c:pt idx="61369">
                  <c:v>0.98252415999999998</c:v>
                </c:pt>
                <c:pt idx="61370">
                  <c:v>0.99203419999999998</c:v>
                </c:pt>
                <c:pt idx="61371">
                  <c:v>0.99930673999999997</c:v>
                </c:pt>
                <c:pt idx="61372">
                  <c:v>0.98707765000000003</c:v>
                </c:pt>
                <c:pt idx="61373">
                  <c:v>0.98903640000000004</c:v>
                </c:pt>
                <c:pt idx="61374">
                  <c:v>0.97040660000000001</c:v>
                </c:pt>
                <c:pt idx="61375">
                  <c:v>1.0012093</c:v>
                </c:pt>
                <c:pt idx="61376">
                  <c:v>0.99977349999999998</c:v>
                </c:pt>
                <c:pt idx="61377">
                  <c:v>0.99800116000000005</c:v>
                </c:pt>
                <c:pt idx="61378">
                  <c:v>0.98898470000000005</c:v>
                </c:pt>
                <c:pt idx="61379">
                  <c:v>0.98842834999999996</c:v>
                </c:pt>
                <c:pt idx="61380">
                  <c:v>0.98980179999999995</c:v>
                </c:pt>
                <c:pt idx="61381">
                  <c:v>0.99943979999999999</c:v>
                </c:pt>
                <c:pt idx="61382">
                  <c:v>0.99731360000000002</c:v>
                </c:pt>
                <c:pt idx="61383">
                  <c:v>0.98806565999999996</c:v>
                </c:pt>
                <c:pt idx="61384">
                  <c:v>0.99987124999999999</c:v>
                </c:pt>
                <c:pt idx="61385">
                  <c:v>0.99576089999999995</c:v>
                </c:pt>
                <c:pt idx="61386">
                  <c:v>0.93744550000000004</c:v>
                </c:pt>
                <c:pt idx="61387">
                  <c:v>0.99576503000000005</c:v>
                </c:pt>
                <c:pt idx="61388">
                  <c:v>0.99608470000000005</c:v>
                </c:pt>
                <c:pt idx="61389">
                  <c:v>0.99214332999999999</c:v>
                </c:pt>
                <c:pt idx="61390">
                  <c:v>1.0006908999999999</c:v>
                </c:pt>
                <c:pt idx="61391">
                  <c:v>0.99981030000000004</c:v>
                </c:pt>
                <c:pt idx="61392">
                  <c:v>0.99739045000000004</c:v>
                </c:pt>
                <c:pt idx="61393">
                  <c:v>0.99555415000000003</c:v>
                </c:pt>
                <c:pt idx="61394">
                  <c:v>0.99421643999999998</c:v>
                </c:pt>
                <c:pt idx="61395">
                  <c:v>1.000745</c:v>
                </c:pt>
                <c:pt idx="61396">
                  <c:v>0.99282280000000001</c:v>
                </c:pt>
                <c:pt idx="61397">
                  <c:v>0.99906130000000004</c:v>
                </c:pt>
                <c:pt idx="61398">
                  <c:v>0.9949443</c:v>
                </c:pt>
                <c:pt idx="61399">
                  <c:v>1.0003507</c:v>
                </c:pt>
                <c:pt idx="61400">
                  <c:v>1.0018655999999999</c:v>
                </c:pt>
                <c:pt idx="61401">
                  <c:v>0.9883094</c:v>
                </c:pt>
                <c:pt idx="61402">
                  <c:v>0.99690175000000003</c:v>
                </c:pt>
                <c:pt idx="61403">
                  <c:v>1.0005043</c:v>
                </c:pt>
                <c:pt idx="61404">
                  <c:v>0.99947613000000002</c:v>
                </c:pt>
                <c:pt idx="61405">
                  <c:v>1.0010234</c:v>
                </c:pt>
                <c:pt idx="61406">
                  <c:v>0.99849149999999998</c:v>
                </c:pt>
                <c:pt idx="61407">
                  <c:v>1.0007699999999999</c:v>
                </c:pt>
                <c:pt idx="61408">
                  <c:v>0.96184610000000004</c:v>
                </c:pt>
                <c:pt idx="61409">
                  <c:v>0.98884260000000002</c:v>
                </c:pt>
                <c:pt idx="61410">
                  <c:v>1.0003462000000001</c:v>
                </c:pt>
                <c:pt idx="61411">
                  <c:v>0.99143079999999995</c:v>
                </c:pt>
                <c:pt idx="61412">
                  <c:v>1.0008250000000001</c:v>
                </c:pt>
                <c:pt idx="61413">
                  <c:v>1.0000347000000001</c:v>
                </c:pt>
                <c:pt idx="61414">
                  <c:v>0.99398719999999996</c:v>
                </c:pt>
                <c:pt idx="61415">
                  <c:v>0.99416990000000005</c:v>
                </c:pt>
                <c:pt idx="61416">
                  <c:v>0.99749315000000005</c:v>
                </c:pt>
                <c:pt idx="61417">
                  <c:v>1.0011036</c:v>
                </c:pt>
                <c:pt idx="61418">
                  <c:v>0.97993680000000005</c:v>
                </c:pt>
                <c:pt idx="61419">
                  <c:v>1.0012093</c:v>
                </c:pt>
                <c:pt idx="61420">
                  <c:v>0.92336890000000005</c:v>
                </c:pt>
                <c:pt idx="61421">
                  <c:v>0.97817916000000005</c:v>
                </c:pt>
                <c:pt idx="61422">
                  <c:v>0.99332549999999997</c:v>
                </c:pt>
                <c:pt idx="61423">
                  <c:v>0.99431610000000004</c:v>
                </c:pt>
                <c:pt idx="61424">
                  <c:v>0.99723655</c:v>
                </c:pt>
                <c:pt idx="61425">
                  <c:v>0.99970983999999996</c:v>
                </c:pt>
                <c:pt idx="61426">
                  <c:v>0.98711859999999996</c:v>
                </c:pt>
                <c:pt idx="61427">
                  <c:v>0.99941290000000005</c:v>
                </c:pt>
                <c:pt idx="61428">
                  <c:v>0.99798160000000002</c:v>
                </c:pt>
                <c:pt idx="61429">
                  <c:v>0.98255219999999999</c:v>
                </c:pt>
                <c:pt idx="61430">
                  <c:v>0.99937682999999999</c:v>
                </c:pt>
                <c:pt idx="61431">
                  <c:v>0.99252885999999996</c:v>
                </c:pt>
                <c:pt idx="61432">
                  <c:v>0.99976116000000004</c:v>
                </c:pt>
                <c:pt idx="61433">
                  <c:v>0.99115162999999995</c:v>
                </c:pt>
                <c:pt idx="61434">
                  <c:v>0.99095195999999997</c:v>
                </c:pt>
                <c:pt idx="61435">
                  <c:v>0.99628939999999999</c:v>
                </c:pt>
                <c:pt idx="61436">
                  <c:v>0.98460309999999995</c:v>
                </c:pt>
                <c:pt idx="61437">
                  <c:v>0.99124193000000005</c:v>
                </c:pt>
                <c:pt idx="61438">
                  <c:v>0.98698560000000002</c:v>
                </c:pt>
                <c:pt idx="61439">
                  <c:v>0.9886161</c:v>
                </c:pt>
                <c:pt idx="61440">
                  <c:v>0.99039600000000005</c:v>
                </c:pt>
                <c:pt idx="61441">
                  <c:v>0.99830914000000004</c:v>
                </c:pt>
                <c:pt idx="61442">
                  <c:v>0.99554354</c:v>
                </c:pt>
                <c:pt idx="61443">
                  <c:v>0.99779419999999996</c:v>
                </c:pt>
                <c:pt idx="61444">
                  <c:v>1.0006409000000001</c:v>
                </c:pt>
                <c:pt idx="61445">
                  <c:v>0.99960760000000004</c:v>
                </c:pt>
                <c:pt idx="61446">
                  <c:v>1.0012789</c:v>
                </c:pt>
                <c:pt idx="61447">
                  <c:v>0.97102743000000002</c:v>
                </c:pt>
                <c:pt idx="61448">
                  <c:v>1.0002024</c:v>
                </c:pt>
                <c:pt idx="61449">
                  <c:v>0.9692056</c:v>
                </c:pt>
                <c:pt idx="61450">
                  <c:v>1.0023919999999999</c:v>
                </c:pt>
                <c:pt idx="61451">
                  <c:v>0.96693163999999998</c:v>
                </c:pt>
                <c:pt idx="61452">
                  <c:v>0.97530170000000005</c:v>
                </c:pt>
                <c:pt idx="61453">
                  <c:v>0.98624820000000002</c:v>
                </c:pt>
                <c:pt idx="61454">
                  <c:v>0.99779034</c:v>
                </c:pt>
                <c:pt idx="61455">
                  <c:v>0.97281450000000003</c:v>
                </c:pt>
                <c:pt idx="61456">
                  <c:v>0.99478537</c:v>
                </c:pt>
                <c:pt idx="61457">
                  <c:v>0.97671353999999999</c:v>
                </c:pt>
                <c:pt idx="61458">
                  <c:v>0.99140424000000005</c:v>
                </c:pt>
                <c:pt idx="61459">
                  <c:v>0.99946380000000001</c:v>
                </c:pt>
                <c:pt idx="61460">
                  <c:v>0.99293370000000003</c:v>
                </c:pt>
                <c:pt idx="61461">
                  <c:v>1.0020715</c:v>
                </c:pt>
                <c:pt idx="61462">
                  <c:v>0.99955179999999999</c:v>
                </c:pt>
                <c:pt idx="61463">
                  <c:v>0.99657105999999995</c:v>
                </c:pt>
                <c:pt idx="61464">
                  <c:v>1.0024719</c:v>
                </c:pt>
                <c:pt idx="61465">
                  <c:v>0.96121794000000005</c:v>
                </c:pt>
                <c:pt idx="61466">
                  <c:v>0.99341964999999999</c:v>
                </c:pt>
                <c:pt idx="61467">
                  <c:v>0.99625750000000002</c:v>
                </c:pt>
                <c:pt idx="61468">
                  <c:v>1.0033160000000001</c:v>
                </c:pt>
                <c:pt idx="61469">
                  <c:v>0.98389952999999997</c:v>
                </c:pt>
                <c:pt idx="61470">
                  <c:v>0.99155749999999998</c:v>
                </c:pt>
                <c:pt idx="61471">
                  <c:v>0.96833650000000004</c:v>
                </c:pt>
                <c:pt idx="61472">
                  <c:v>0.99186015000000005</c:v>
                </c:pt>
                <c:pt idx="61473">
                  <c:v>0.99701065</c:v>
                </c:pt>
                <c:pt idx="61474">
                  <c:v>0.99391425</c:v>
                </c:pt>
                <c:pt idx="61475">
                  <c:v>0.99384629999999996</c:v>
                </c:pt>
                <c:pt idx="61476">
                  <c:v>0.9781398</c:v>
                </c:pt>
                <c:pt idx="61477">
                  <c:v>0.99420540000000002</c:v>
                </c:pt>
                <c:pt idx="61478">
                  <c:v>0.94395300000000004</c:v>
                </c:pt>
                <c:pt idx="61479">
                  <c:v>1.0013255000000001</c:v>
                </c:pt>
                <c:pt idx="61480">
                  <c:v>0.9737036</c:v>
                </c:pt>
                <c:pt idx="61481">
                  <c:v>1.0028714999999999</c:v>
                </c:pt>
                <c:pt idx="61482">
                  <c:v>0.93486356999999998</c:v>
                </c:pt>
                <c:pt idx="61483">
                  <c:v>0.99990772999999999</c:v>
                </c:pt>
                <c:pt idx="61484">
                  <c:v>0.99978906000000001</c:v>
                </c:pt>
                <c:pt idx="61485">
                  <c:v>1.0025674</c:v>
                </c:pt>
                <c:pt idx="61486">
                  <c:v>1.0005609</c:v>
                </c:pt>
                <c:pt idx="61487">
                  <c:v>0.99470939999999997</c:v>
                </c:pt>
                <c:pt idx="61488">
                  <c:v>0.99690175000000003</c:v>
                </c:pt>
                <c:pt idx="61489">
                  <c:v>0.99742615000000001</c:v>
                </c:pt>
                <c:pt idx="61490">
                  <c:v>0.99606264</c:v>
                </c:pt>
                <c:pt idx="61491">
                  <c:v>1.0008098000000001</c:v>
                </c:pt>
                <c:pt idx="61492">
                  <c:v>1.0001850000000001</c:v>
                </c:pt>
                <c:pt idx="61493">
                  <c:v>0.99766374000000002</c:v>
                </c:pt>
                <c:pt idx="61494">
                  <c:v>1.0002200999999999</c:v>
                </c:pt>
                <c:pt idx="61495">
                  <c:v>0.99464684999999997</c:v>
                </c:pt>
                <c:pt idx="61496">
                  <c:v>0.99946380000000001</c:v>
                </c:pt>
                <c:pt idx="61497">
                  <c:v>0.99647560000000002</c:v>
                </c:pt>
                <c:pt idx="61498">
                  <c:v>1.0019019</c:v>
                </c:pt>
                <c:pt idx="61499">
                  <c:v>0.99281489999999994</c:v>
                </c:pt>
                <c:pt idx="61500">
                  <c:v>0.98894470000000001</c:v>
                </c:pt>
                <c:pt idx="61501">
                  <c:v>0.96651240000000005</c:v>
                </c:pt>
                <c:pt idx="61502">
                  <c:v>1.0011460999999999</c:v>
                </c:pt>
                <c:pt idx="61503">
                  <c:v>0.97828937000000005</c:v>
                </c:pt>
                <c:pt idx="61504">
                  <c:v>0.95976709999999998</c:v>
                </c:pt>
                <c:pt idx="61505">
                  <c:v>0.9991641</c:v>
                </c:pt>
                <c:pt idx="61506">
                  <c:v>0.99953970000000003</c:v>
                </c:pt>
                <c:pt idx="61507">
                  <c:v>0.99824400000000002</c:v>
                </c:pt>
                <c:pt idx="61508">
                  <c:v>0.99888259999999995</c:v>
                </c:pt>
                <c:pt idx="61509">
                  <c:v>1.0004283</c:v>
                </c:pt>
                <c:pt idx="61510">
                  <c:v>0.99669280000000005</c:v>
                </c:pt>
                <c:pt idx="61511">
                  <c:v>0.99981344000000005</c:v>
                </c:pt>
                <c:pt idx="61512">
                  <c:v>0.99848570000000003</c:v>
                </c:pt>
                <c:pt idx="61513">
                  <c:v>0.94394160000000005</c:v>
                </c:pt>
                <c:pt idx="61514">
                  <c:v>0.99944429999999995</c:v>
                </c:pt>
                <c:pt idx="61515">
                  <c:v>0.98163299999999998</c:v>
                </c:pt>
                <c:pt idx="61516">
                  <c:v>0.99995255000000005</c:v>
                </c:pt>
                <c:pt idx="61517">
                  <c:v>0.97805094999999997</c:v>
                </c:pt>
                <c:pt idx="61518">
                  <c:v>0.9760337</c:v>
                </c:pt>
                <c:pt idx="61519">
                  <c:v>0.99592119999999995</c:v>
                </c:pt>
                <c:pt idx="61520">
                  <c:v>0.99766624000000004</c:v>
                </c:pt>
                <c:pt idx="61521">
                  <c:v>0.99977559999999999</c:v>
                </c:pt>
                <c:pt idx="61522">
                  <c:v>0.97575719999999999</c:v>
                </c:pt>
                <c:pt idx="61523">
                  <c:v>0.99977815000000003</c:v>
                </c:pt>
                <c:pt idx="61524">
                  <c:v>0.97989327000000004</c:v>
                </c:pt>
                <c:pt idx="61525">
                  <c:v>0.99459379999999997</c:v>
                </c:pt>
                <c:pt idx="61526">
                  <c:v>0.98994170000000004</c:v>
                </c:pt>
                <c:pt idx="61527">
                  <c:v>0.99578659999999997</c:v>
                </c:pt>
                <c:pt idx="61528">
                  <c:v>0.99743820000000005</c:v>
                </c:pt>
                <c:pt idx="61529">
                  <c:v>0.9942086</c:v>
                </c:pt>
                <c:pt idx="61530">
                  <c:v>0.98818225000000004</c:v>
                </c:pt>
                <c:pt idx="61531">
                  <c:v>1.0004227999999999</c:v>
                </c:pt>
                <c:pt idx="61532">
                  <c:v>1.0027552</c:v>
                </c:pt>
                <c:pt idx="61533">
                  <c:v>0.99708366000000004</c:v>
                </c:pt>
                <c:pt idx="61534">
                  <c:v>1.0017522999999999</c:v>
                </c:pt>
                <c:pt idx="61535">
                  <c:v>0.98890210000000001</c:v>
                </c:pt>
                <c:pt idx="61536">
                  <c:v>0.99281560000000002</c:v>
                </c:pt>
                <c:pt idx="61537">
                  <c:v>1.0006908999999999</c:v>
                </c:pt>
                <c:pt idx="61538">
                  <c:v>0.99920799999999999</c:v>
                </c:pt>
                <c:pt idx="61539">
                  <c:v>1.0006212999999999</c:v>
                </c:pt>
                <c:pt idx="61540">
                  <c:v>0.99075299999999999</c:v>
                </c:pt>
                <c:pt idx="61541">
                  <c:v>0.95717160000000001</c:v>
                </c:pt>
                <c:pt idx="61542">
                  <c:v>0.99943309999999996</c:v>
                </c:pt>
                <c:pt idx="61543">
                  <c:v>0.97247313999999996</c:v>
                </c:pt>
                <c:pt idx="61544">
                  <c:v>1.0010414000000001</c:v>
                </c:pt>
                <c:pt idx="61545">
                  <c:v>1.0003489999999999</c:v>
                </c:pt>
                <c:pt idx="61546">
                  <c:v>0.99728099999999997</c:v>
                </c:pt>
                <c:pt idx="61547">
                  <c:v>0.99181944</c:v>
                </c:pt>
                <c:pt idx="61548">
                  <c:v>0.98494159999999997</c:v>
                </c:pt>
                <c:pt idx="61549">
                  <c:v>0.9953786</c:v>
                </c:pt>
                <c:pt idx="61550">
                  <c:v>0.99990190000000001</c:v>
                </c:pt>
                <c:pt idx="61551">
                  <c:v>0.98359333999999998</c:v>
                </c:pt>
                <c:pt idx="61552">
                  <c:v>1.0010843</c:v>
                </c:pt>
                <c:pt idx="61553">
                  <c:v>0.9985058</c:v>
                </c:pt>
                <c:pt idx="61554">
                  <c:v>0.95096139999999996</c:v>
                </c:pt>
                <c:pt idx="61555">
                  <c:v>0.99683619999999995</c:v>
                </c:pt>
                <c:pt idx="61556">
                  <c:v>1.0010015000000001</c:v>
                </c:pt>
                <c:pt idx="61557">
                  <c:v>0.99802756000000004</c:v>
                </c:pt>
                <c:pt idx="61558">
                  <c:v>0.99755835999999998</c:v>
                </c:pt>
                <c:pt idx="61559">
                  <c:v>0.96630720000000003</c:v>
                </c:pt>
                <c:pt idx="61560">
                  <c:v>0.99907290000000004</c:v>
                </c:pt>
                <c:pt idx="61561">
                  <c:v>1.0021500000000001</c:v>
                </c:pt>
                <c:pt idx="61562">
                  <c:v>0.99893310000000002</c:v>
                </c:pt>
                <c:pt idx="61563">
                  <c:v>0.99693036000000002</c:v>
                </c:pt>
                <c:pt idx="61564">
                  <c:v>0.98531199999999997</c:v>
                </c:pt>
                <c:pt idx="61565">
                  <c:v>0.99821996999999996</c:v>
                </c:pt>
                <c:pt idx="61566">
                  <c:v>1.0018708000000001</c:v>
                </c:pt>
                <c:pt idx="61567">
                  <c:v>0.99989099999999997</c:v>
                </c:pt>
                <c:pt idx="61568">
                  <c:v>0.93081400000000003</c:v>
                </c:pt>
                <c:pt idx="61569">
                  <c:v>1.0002401000000001</c:v>
                </c:pt>
                <c:pt idx="61570">
                  <c:v>0.99992510000000001</c:v>
                </c:pt>
                <c:pt idx="61571">
                  <c:v>0.98156449999999995</c:v>
                </c:pt>
                <c:pt idx="61572">
                  <c:v>0.99189216000000002</c:v>
                </c:pt>
                <c:pt idx="61573">
                  <c:v>0.98937350000000002</c:v>
                </c:pt>
                <c:pt idx="61574">
                  <c:v>0.98320574000000005</c:v>
                </c:pt>
                <c:pt idx="61575">
                  <c:v>0.99968283999999996</c:v>
                </c:pt>
                <c:pt idx="61576">
                  <c:v>0.99751599999999996</c:v>
                </c:pt>
                <c:pt idx="61577">
                  <c:v>0.96868889999999996</c:v>
                </c:pt>
                <c:pt idx="61578">
                  <c:v>0.94745849999999998</c:v>
                </c:pt>
                <c:pt idx="61579">
                  <c:v>0.9891993</c:v>
                </c:pt>
                <c:pt idx="61580">
                  <c:v>0.99195659999999997</c:v>
                </c:pt>
                <c:pt idx="61581">
                  <c:v>0.99786169999999996</c:v>
                </c:pt>
                <c:pt idx="61582">
                  <c:v>0.99766880000000002</c:v>
                </c:pt>
                <c:pt idx="61583">
                  <c:v>0.99867463000000001</c:v>
                </c:pt>
                <c:pt idx="61584">
                  <c:v>1.0009220999999999</c:v>
                </c:pt>
                <c:pt idx="61585">
                  <c:v>0.97110819999999998</c:v>
                </c:pt>
                <c:pt idx="61586">
                  <c:v>0.99333817000000002</c:v>
                </c:pt>
                <c:pt idx="61587">
                  <c:v>0.97364569999999995</c:v>
                </c:pt>
                <c:pt idx="61588">
                  <c:v>0.98867636999999997</c:v>
                </c:pt>
                <c:pt idx="61589">
                  <c:v>0.96469532999999996</c:v>
                </c:pt>
                <c:pt idx="61590">
                  <c:v>0.99191152999999999</c:v>
                </c:pt>
                <c:pt idx="61591">
                  <c:v>0.99324243999999995</c:v>
                </c:pt>
                <c:pt idx="61592">
                  <c:v>0.98812650000000002</c:v>
                </c:pt>
                <c:pt idx="61593">
                  <c:v>0.95713824000000003</c:v>
                </c:pt>
                <c:pt idx="61594">
                  <c:v>0.9921797</c:v>
                </c:pt>
                <c:pt idx="61595">
                  <c:v>0.99734115999999995</c:v>
                </c:pt>
                <c:pt idx="61596">
                  <c:v>0.99492899999999995</c:v>
                </c:pt>
                <c:pt idx="61597">
                  <c:v>0.98776050000000004</c:v>
                </c:pt>
                <c:pt idx="61598">
                  <c:v>0.95912129999999995</c:v>
                </c:pt>
                <c:pt idx="61599">
                  <c:v>0.99970550000000002</c:v>
                </c:pt>
                <c:pt idx="61600">
                  <c:v>0.99701744000000003</c:v>
                </c:pt>
                <c:pt idx="61601">
                  <c:v>0.99693960000000004</c:v>
                </c:pt>
                <c:pt idx="61602">
                  <c:v>0.9966294</c:v>
                </c:pt>
                <c:pt idx="61603">
                  <c:v>1.0008007999999999</c:v>
                </c:pt>
                <c:pt idx="61604">
                  <c:v>0.99594444000000004</c:v>
                </c:pt>
                <c:pt idx="61605">
                  <c:v>0.99919057</c:v>
                </c:pt>
                <c:pt idx="61606">
                  <c:v>1.0008604999999999</c:v>
                </c:pt>
                <c:pt idx="61607">
                  <c:v>0.99575614999999995</c:v>
                </c:pt>
                <c:pt idx="61608">
                  <c:v>0.9967665</c:v>
                </c:pt>
                <c:pt idx="61609">
                  <c:v>0.99963175999999998</c:v>
                </c:pt>
                <c:pt idx="61610">
                  <c:v>0.99120969999999997</c:v>
                </c:pt>
                <c:pt idx="61611">
                  <c:v>0.99042505000000003</c:v>
                </c:pt>
                <c:pt idx="61612">
                  <c:v>0.98505750000000003</c:v>
                </c:pt>
                <c:pt idx="61613">
                  <c:v>0.98590385999999997</c:v>
                </c:pt>
                <c:pt idx="61614">
                  <c:v>0.98839796000000002</c:v>
                </c:pt>
                <c:pt idx="61615">
                  <c:v>1.0012213000000001</c:v>
                </c:pt>
                <c:pt idx="61616">
                  <c:v>0.98101026000000002</c:v>
                </c:pt>
                <c:pt idx="61617">
                  <c:v>0.99496585000000004</c:v>
                </c:pt>
                <c:pt idx="61618">
                  <c:v>1.0009406999999999</c:v>
                </c:pt>
                <c:pt idx="61619">
                  <c:v>0.99233749999999998</c:v>
                </c:pt>
                <c:pt idx="61620">
                  <c:v>0.98216987</c:v>
                </c:pt>
                <c:pt idx="61621">
                  <c:v>0.99785226999999999</c:v>
                </c:pt>
                <c:pt idx="61622">
                  <c:v>0.99118119999999998</c:v>
                </c:pt>
                <c:pt idx="61623">
                  <c:v>0.998695</c:v>
                </c:pt>
                <c:pt idx="61624">
                  <c:v>0.99978889999999998</c:v>
                </c:pt>
                <c:pt idx="61625">
                  <c:v>1.0012048</c:v>
                </c:pt>
                <c:pt idx="61626">
                  <c:v>0.97644070000000005</c:v>
                </c:pt>
                <c:pt idx="61627">
                  <c:v>1.0013829999999999</c:v>
                </c:pt>
                <c:pt idx="61628">
                  <c:v>0.98997383999999999</c:v>
                </c:pt>
                <c:pt idx="61629">
                  <c:v>0.99105770000000004</c:v>
                </c:pt>
                <c:pt idx="61630">
                  <c:v>0.99638689999999996</c:v>
                </c:pt>
                <c:pt idx="61631">
                  <c:v>1.0010663</c:v>
                </c:pt>
                <c:pt idx="61632">
                  <c:v>0.98551244000000005</c:v>
                </c:pt>
                <c:pt idx="61633">
                  <c:v>0.98360055999999996</c:v>
                </c:pt>
                <c:pt idx="61634">
                  <c:v>0.99953329999999996</c:v>
                </c:pt>
                <c:pt idx="61635">
                  <c:v>1.0003861999999999</c:v>
                </c:pt>
                <c:pt idx="61636">
                  <c:v>0.97237180000000001</c:v>
                </c:pt>
                <c:pt idx="61637">
                  <c:v>0.99438214000000003</c:v>
                </c:pt>
                <c:pt idx="61638">
                  <c:v>0.9991293</c:v>
                </c:pt>
                <c:pt idx="61639">
                  <c:v>0.99995756000000002</c:v>
                </c:pt>
                <c:pt idx="61640">
                  <c:v>1.0002394999999999</c:v>
                </c:pt>
                <c:pt idx="61641">
                  <c:v>0.99947549999999996</c:v>
                </c:pt>
                <c:pt idx="61642">
                  <c:v>0.99730616999999999</c:v>
                </c:pt>
                <c:pt idx="61643">
                  <c:v>0.99736340000000001</c:v>
                </c:pt>
                <c:pt idx="61644">
                  <c:v>0.99904000000000004</c:v>
                </c:pt>
                <c:pt idx="61645">
                  <c:v>0.97808075000000005</c:v>
                </c:pt>
                <c:pt idx="61646">
                  <c:v>0.93476740000000003</c:v>
                </c:pt>
                <c:pt idx="61647">
                  <c:v>0.99589366000000001</c:v>
                </c:pt>
                <c:pt idx="61648">
                  <c:v>0.99030393000000005</c:v>
                </c:pt>
                <c:pt idx="61649">
                  <c:v>0.99816870000000002</c:v>
                </c:pt>
                <c:pt idx="61650">
                  <c:v>1.0015166</c:v>
                </c:pt>
                <c:pt idx="61651">
                  <c:v>0.98521829999999999</c:v>
                </c:pt>
                <c:pt idx="61652">
                  <c:v>0.99947810000000004</c:v>
                </c:pt>
                <c:pt idx="61653">
                  <c:v>0.94259179999999998</c:v>
                </c:pt>
                <c:pt idx="61654">
                  <c:v>0.99391459999999998</c:v>
                </c:pt>
                <c:pt idx="61655">
                  <c:v>0.99700105000000006</c:v>
                </c:pt>
                <c:pt idx="61656">
                  <c:v>1.0003903999999999</c:v>
                </c:pt>
                <c:pt idx="61657">
                  <c:v>0.97201599999999999</c:v>
                </c:pt>
                <c:pt idx="61658">
                  <c:v>0.98538610000000004</c:v>
                </c:pt>
                <c:pt idx="61659">
                  <c:v>1.0000218000000001</c:v>
                </c:pt>
                <c:pt idx="61660">
                  <c:v>1.0009385</c:v>
                </c:pt>
                <c:pt idx="61661">
                  <c:v>0.99439109999999997</c:v>
                </c:pt>
                <c:pt idx="61662">
                  <c:v>0.99963999999999997</c:v>
                </c:pt>
                <c:pt idx="61663">
                  <c:v>0.99908180000000002</c:v>
                </c:pt>
                <c:pt idx="61664">
                  <c:v>0.97004383999999999</c:v>
                </c:pt>
                <c:pt idx="61665">
                  <c:v>0.98750380000000004</c:v>
                </c:pt>
                <c:pt idx="61666">
                  <c:v>0.99517849999999997</c:v>
                </c:pt>
                <c:pt idx="61667">
                  <c:v>0.99617770000000005</c:v>
                </c:pt>
                <c:pt idx="61668">
                  <c:v>1.0010948</c:v>
                </c:pt>
                <c:pt idx="61669">
                  <c:v>0.99651283000000002</c:v>
                </c:pt>
                <c:pt idx="61670">
                  <c:v>0.98650249999999995</c:v>
                </c:pt>
                <c:pt idx="61671">
                  <c:v>0.99282219999999999</c:v>
                </c:pt>
                <c:pt idx="61672">
                  <c:v>1.0012093</c:v>
                </c:pt>
                <c:pt idx="61673">
                  <c:v>0.98432589999999998</c:v>
                </c:pt>
                <c:pt idx="61674">
                  <c:v>1.0012042999999999</c:v>
                </c:pt>
                <c:pt idx="61675">
                  <c:v>0.97079629999999995</c:v>
                </c:pt>
                <c:pt idx="61676">
                  <c:v>0.99472742999999997</c:v>
                </c:pt>
                <c:pt idx="61677">
                  <c:v>0.96754209999999996</c:v>
                </c:pt>
                <c:pt idx="61678">
                  <c:v>0.99452099999999999</c:v>
                </c:pt>
                <c:pt idx="61679">
                  <c:v>0.98429219999999995</c:v>
                </c:pt>
                <c:pt idx="61680">
                  <c:v>1.0010481</c:v>
                </c:pt>
                <c:pt idx="61681">
                  <c:v>1.001101</c:v>
                </c:pt>
                <c:pt idx="61682">
                  <c:v>0.97967755999999995</c:v>
                </c:pt>
                <c:pt idx="61683">
                  <c:v>0.99993264999999998</c:v>
                </c:pt>
                <c:pt idx="61684">
                  <c:v>1.0025312</c:v>
                </c:pt>
                <c:pt idx="61685">
                  <c:v>0.9838713</c:v>
                </c:pt>
                <c:pt idx="61686">
                  <c:v>0.96807927000000005</c:v>
                </c:pt>
                <c:pt idx="61687">
                  <c:v>0.99823600000000001</c:v>
                </c:pt>
                <c:pt idx="61688">
                  <c:v>0.99593129999999996</c:v>
                </c:pt>
                <c:pt idx="61689">
                  <c:v>0.98585900000000004</c:v>
                </c:pt>
                <c:pt idx="61690">
                  <c:v>0.99141610000000002</c:v>
                </c:pt>
                <c:pt idx="61691">
                  <c:v>0.99707484000000002</c:v>
                </c:pt>
                <c:pt idx="61692">
                  <c:v>1.0008345000000001</c:v>
                </c:pt>
                <c:pt idx="61693">
                  <c:v>0.96732879999999999</c:v>
                </c:pt>
                <c:pt idx="61694">
                  <c:v>0.99269019999999997</c:v>
                </c:pt>
                <c:pt idx="61695">
                  <c:v>1.0017065000000001</c:v>
                </c:pt>
                <c:pt idx="61696">
                  <c:v>1.0002354</c:v>
                </c:pt>
                <c:pt idx="61697">
                  <c:v>0.98742264999999996</c:v>
                </c:pt>
                <c:pt idx="61698">
                  <c:v>0.96992590000000001</c:v>
                </c:pt>
                <c:pt idx="61699">
                  <c:v>0.97906360000000003</c:v>
                </c:pt>
                <c:pt idx="61700">
                  <c:v>0.99957180000000001</c:v>
                </c:pt>
                <c:pt idx="61701">
                  <c:v>1.000192</c:v>
                </c:pt>
                <c:pt idx="61702">
                  <c:v>0.96007869999999995</c:v>
                </c:pt>
                <c:pt idx="61703">
                  <c:v>0.99954600000000005</c:v>
                </c:pt>
                <c:pt idx="61704">
                  <c:v>1.0009509999999999</c:v>
                </c:pt>
                <c:pt idx="61705">
                  <c:v>1.0047832000000001</c:v>
                </c:pt>
                <c:pt idx="61706">
                  <c:v>0.99530189999999996</c:v>
                </c:pt>
                <c:pt idx="61707">
                  <c:v>0.98740810000000001</c:v>
                </c:pt>
                <c:pt idx="61708">
                  <c:v>0.99837655000000003</c:v>
                </c:pt>
                <c:pt idx="61709">
                  <c:v>1.0005264</c:v>
                </c:pt>
                <c:pt idx="61710">
                  <c:v>0.97161319999999995</c:v>
                </c:pt>
                <c:pt idx="61711">
                  <c:v>0.98819999999999997</c:v>
                </c:pt>
                <c:pt idx="61712">
                  <c:v>0.94975399999999999</c:v>
                </c:pt>
                <c:pt idx="61713">
                  <c:v>0.99646570000000001</c:v>
                </c:pt>
                <c:pt idx="61714">
                  <c:v>0.99695129999999998</c:v>
                </c:pt>
                <c:pt idx="61715">
                  <c:v>0.95759802999999999</c:v>
                </c:pt>
                <c:pt idx="61716">
                  <c:v>0.99713569999999996</c:v>
                </c:pt>
                <c:pt idx="61717">
                  <c:v>1.0011057999999999</c:v>
                </c:pt>
                <c:pt idx="61718">
                  <c:v>0.99253429999999998</c:v>
                </c:pt>
                <c:pt idx="61719">
                  <c:v>0.99356765000000002</c:v>
                </c:pt>
                <c:pt idx="61720">
                  <c:v>0.93299540000000003</c:v>
                </c:pt>
                <c:pt idx="61721">
                  <c:v>0.99900407000000002</c:v>
                </c:pt>
                <c:pt idx="61722">
                  <c:v>0.96708530000000004</c:v>
                </c:pt>
                <c:pt idx="61723">
                  <c:v>1.0018457000000001</c:v>
                </c:pt>
                <c:pt idx="61724">
                  <c:v>0.99392309999999995</c:v>
                </c:pt>
                <c:pt idx="61725">
                  <c:v>1.0010948</c:v>
                </c:pt>
                <c:pt idx="61726">
                  <c:v>0.97845024000000003</c:v>
                </c:pt>
                <c:pt idx="61727">
                  <c:v>0.9828749</c:v>
                </c:pt>
                <c:pt idx="61728">
                  <c:v>1.0002477999999999</c:v>
                </c:pt>
                <c:pt idx="61729">
                  <c:v>1.0000699</c:v>
                </c:pt>
                <c:pt idx="61730">
                  <c:v>0.99476240000000005</c:v>
                </c:pt>
                <c:pt idx="61731">
                  <c:v>0.99991750000000001</c:v>
                </c:pt>
                <c:pt idx="61732">
                  <c:v>0.96303695</c:v>
                </c:pt>
                <c:pt idx="61733">
                  <c:v>1.0010022999999999</c:v>
                </c:pt>
                <c:pt idx="61734">
                  <c:v>0.99850439999999996</c:v>
                </c:pt>
                <c:pt idx="61735">
                  <c:v>0.99287119999999995</c:v>
                </c:pt>
                <c:pt idx="61736">
                  <c:v>0.99292329999999995</c:v>
                </c:pt>
                <c:pt idx="61737">
                  <c:v>0.99669087000000001</c:v>
                </c:pt>
                <c:pt idx="61738">
                  <c:v>0.97761613000000003</c:v>
                </c:pt>
                <c:pt idx="61739">
                  <c:v>1.0032544000000001</c:v>
                </c:pt>
                <c:pt idx="61740">
                  <c:v>1.0031022000000001</c:v>
                </c:pt>
                <c:pt idx="61741">
                  <c:v>0.99649489999999996</c:v>
                </c:pt>
                <c:pt idx="61742">
                  <c:v>0.9999941</c:v>
                </c:pt>
                <c:pt idx="61743">
                  <c:v>0.99122465000000004</c:v>
                </c:pt>
                <c:pt idx="61744">
                  <c:v>1.0007277999999999</c:v>
                </c:pt>
                <c:pt idx="61745">
                  <c:v>1.0008888</c:v>
                </c:pt>
                <c:pt idx="61746">
                  <c:v>0.99985193999999999</c:v>
                </c:pt>
                <c:pt idx="61747">
                  <c:v>1.0002264000000001</c:v>
                </c:pt>
                <c:pt idx="61748">
                  <c:v>1.0010684999999999</c:v>
                </c:pt>
                <c:pt idx="61749">
                  <c:v>0.99911479999999997</c:v>
                </c:pt>
                <c:pt idx="61750">
                  <c:v>1.0012741000000001</c:v>
                </c:pt>
                <c:pt idx="61751">
                  <c:v>0.99727326999999999</c:v>
                </c:pt>
                <c:pt idx="61752">
                  <c:v>1.0048566000000001</c:v>
                </c:pt>
                <c:pt idx="61753">
                  <c:v>0.97510509999999995</c:v>
                </c:pt>
                <c:pt idx="61754">
                  <c:v>0.98007219999999995</c:v>
                </c:pt>
                <c:pt idx="61755">
                  <c:v>0.99908483000000003</c:v>
                </c:pt>
                <c:pt idx="61756">
                  <c:v>0.98357300000000003</c:v>
                </c:pt>
                <c:pt idx="61757">
                  <c:v>0.9783577</c:v>
                </c:pt>
                <c:pt idx="61758">
                  <c:v>0.99650687000000004</c:v>
                </c:pt>
                <c:pt idx="61759">
                  <c:v>0.99751263999999995</c:v>
                </c:pt>
                <c:pt idx="61760">
                  <c:v>0.95562440000000004</c:v>
                </c:pt>
                <c:pt idx="61761">
                  <c:v>1.002024</c:v>
                </c:pt>
                <c:pt idx="61762">
                  <c:v>0.99094470000000001</c:v>
                </c:pt>
                <c:pt idx="61763">
                  <c:v>0.96445429999999999</c:v>
                </c:pt>
                <c:pt idx="61764">
                  <c:v>0.99981874000000004</c:v>
                </c:pt>
                <c:pt idx="61765">
                  <c:v>1.0006242999999999</c:v>
                </c:pt>
                <c:pt idx="61766">
                  <c:v>0.96078470000000005</c:v>
                </c:pt>
                <c:pt idx="61767">
                  <c:v>0.98418890000000003</c:v>
                </c:pt>
                <c:pt idx="61768">
                  <c:v>0.99340079999999997</c:v>
                </c:pt>
                <c:pt idx="61769">
                  <c:v>0.98967839999999996</c:v>
                </c:pt>
                <c:pt idx="61770">
                  <c:v>0.99835706000000002</c:v>
                </c:pt>
                <c:pt idx="61771">
                  <c:v>1.000356</c:v>
                </c:pt>
                <c:pt idx="61772">
                  <c:v>0.99826026000000001</c:v>
                </c:pt>
                <c:pt idx="61773">
                  <c:v>0.98568710000000004</c:v>
                </c:pt>
                <c:pt idx="61774">
                  <c:v>0.99964964000000001</c:v>
                </c:pt>
                <c:pt idx="61775">
                  <c:v>0.98536559999999995</c:v>
                </c:pt>
                <c:pt idx="61776">
                  <c:v>0.99591050000000003</c:v>
                </c:pt>
                <c:pt idx="61777">
                  <c:v>0.98686384999999999</c:v>
                </c:pt>
                <c:pt idx="61778">
                  <c:v>0.98194040000000005</c:v>
                </c:pt>
                <c:pt idx="61779">
                  <c:v>0.97382002999999995</c:v>
                </c:pt>
                <c:pt idx="61780">
                  <c:v>0.99219745000000004</c:v>
                </c:pt>
                <c:pt idx="61781">
                  <c:v>1.0018733</c:v>
                </c:pt>
                <c:pt idx="61782">
                  <c:v>0.99433669999999996</c:v>
                </c:pt>
                <c:pt idx="61783">
                  <c:v>0.97290449999999995</c:v>
                </c:pt>
                <c:pt idx="61784">
                  <c:v>1.0003701</c:v>
                </c:pt>
                <c:pt idx="61785">
                  <c:v>0.99990650000000003</c:v>
                </c:pt>
                <c:pt idx="61786">
                  <c:v>0.99988279999999996</c:v>
                </c:pt>
                <c:pt idx="61787">
                  <c:v>0.99401086999999999</c:v>
                </c:pt>
                <c:pt idx="61788">
                  <c:v>1.0000467</c:v>
                </c:pt>
                <c:pt idx="61789">
                  <c:v>0.99981624000000002</c:v>
                </c:pt>
                <c:pt idx="61790">
                  <c:v>0.98063743000000003</c:v>
                </c:pt>
                <c:pt idx="61791">
                  <c:v>0.93877330000000003</c:v>
                </c:pt>
                <c:pt idx="61792">
                  <c:v>0.99001189999999994</c:v>
                </c:pt>
                <c:pt idx="61793">
                  <c:v>0.98001015000000002</c:v>
                </c:pt>
                <c:pt idx="61794">
                  <c:v>0.9986216</c:v>
                </c:pt>
                <c:pt idx="61795">
                  <c:v>1.0003512999999999</c:v>
                </c:pt>
                <c:pt idx="61796">
                  <c:v>0.99995489999999998</c:v>
                </c:pt>
                <c:pt idx="61797">
                  <c:v>0.97365283999999996</c:v>
                </c:pt>
                <c:pt idx="61798">
                  <c:v>0.99916640000000001</c:v>
                </c:pt>
                <c:pt idx="61799">
                  <c:v>0.99927659999999996</c:v>
                </c:pt>
                <c:pt idx="61800">
                  <c:v>0.96748023999999999</c:v>
                </c:pt>
                <c:pt idx="61801">
                  <c:v>0.98880124000000003</c:v>
                </c:pt>
                <c:pt idx="61802">
                  <c:v>0.99714195999999999</c:v>
                </c:pt>
                <c:pt idx="61803">
                  <c:v>0.98780935999999997</c:v>
                </c:pt>
                <c:pt idx="61804">
                  <c:v>1.0013306</c:v>
                </c:pt>
                <c:pt idx="61805">
                  <c:v>0.99983940000000004</c:v>
                </c:pt>
                <c:pt idx="61806">
                  <c:v>0.99995255000000005</c:v>
                </c:pt>
                <c:pt idx="61807">
                  <c:v>0.99209840000000005</c:v>
                </c:pt>
                <c:pt idx="61808">
                  <c:v>0.98229283000000001</c:v>
                </c:pt>
                <c:pt idx="61809">
                  <c:v>0.98850185000000002</c:v>
                </c:pt>
                <c:pt idx="61810">
                  <c:v>1.0006344</c:v>
                </c:pt>
                <c:pt idx="61811">
                  <c:v>1.0003743</c:v>
                </c:pt>
                <c:pt idx="61812">
                  <c:v>0.98230386000000003</c:v>
                </c:pt>
                <c:pt idx="61813">
                  <c:v>1.0012093</c:v>
                </c:pt>
                <c:pt idx="61814">
                  <c:v>0.99951190000000001</c:v>
                </c:pt>
                <c:pt idx="61815">
                  <c:v>1.0001361</c:v>
                </c:pt>
                <c:pt idx="61816">
                  <c:v>0.99974626</c:v>
                </c:pt>
                <c:pt idx="61817">
                  <c:v>0.95884740000000002</c:v>
                </c:pt>
                <c:pt idx="61818">
                  <c:v>0.94416270000000002</c:v>
                </c:pt>
                <c:pt idx="61819">
                  <c:v>1.0003635</c:v>
                </c:pt>
                <c:pt idx="61820">
                  <c:v>0.99237644999999997</c:v>
                </c:pt>
                <c:pt idx="61821">
                  <c:v>1.0010082</c:v>
                </c:pt>
                <c:pt idx="61822">
                  <c:v>0.99990469999999998</c:v>
                </c:pt>
                <c:pt idx="61823">
                  <c:v>0.96233429999999998</c:v>
                </c:pt>
                <c:pt idx="61824">
                  <c:v>1.0010948</c:v>
                </c:pt>
                <c:pt idx="61825">
                  <c:v>0.99546069999999998</c:v>
                </c:pt>
                <c:pt idx="61826">
                  <c:v>0.97391974999999997</c:v>
                </c:pt>
                <c:pt idx="61827">
                  <c:v>1.0022494</c:v>
                </c:pt>
                <c:pt idx="61828">
                  <c:v>0.99926800000000005</c:v>
                </c:pt>
                <c:pt idx="61829">
                  <c:v>0.99089450000000001</c:v>
                </c:pt>
                <c:pt idx="61830">
                  <c:v>0.99714930000000002</c:v>
                </c:pt>
                <c:pt idx="61831">
                  <c:v>0.98903830000000004</c:v>
                </c:pt>
                <c:pt idx="61832">
                  <c:v>0.99886160000000002</c:v>
                </c:pt>
                <c:pt idx="61833">
                  <c:v>0.98780173000000004</c:v>
                </c:pt>
                <c:pt idx="61834">
                  <c:v>0.98821539999999997</c:v>
                </c:pt>
                <c:pt idx="61835">
                  <c:v>0.97666407</c:v>
                </c:pt>
                <c:pt idx="61836">
                  <c:v>0.99980544999999998</c:v>
                </c:pt>
                <c:pt idx="61837">
                  <c:v>0.98760915000000005</c:v>
                </c:pt>
                <c:pt idx="61838">
                  <c:v>0.99874410000000002</c:v>
                </c:pt>
                <c:pt idx="61839">
                  <c:v>0.99625956999999998</c:v>
                </c:pt>
                <c:pt idx="61840">
                  <c:v>0.99112462999999995</c:v>
                </c:pt>
                <c:pt idx="61841">
                  <c:v>0.99572897000000005</c:v>
                </c:pt>
                <c:pt idx="61842">
                  <c:v>0.99975616</c:v>
                </c:pt>
                <c:pt idx="61843">
                  <c:v>0.99515027</c:v>
                </c:pt>
                <c:pt idx="61844">
                  <c:v>1.0015000999999999</c:v>
                </c:pt>
                <c:pt idx="61845">
                  <c:v>0.9993744</c:v>
                </c:pt>
                <c:pt idx="61846">
                  <c:v>0.99972090000000002</c:v>
                </c:pt>
                <c:pt idx="61847">
                  <c:v>0.99814979999999998</c:v>
                </c:pt>
                <c:pt idx="61848">
                  <c:v>0.99765890000000002</c:v>
                </c:pt>
                <c:pt idx="61849">
                  <c:v>0.99803686000000003</c:v>
                </c:pt>
                <c:pt idx="61850">
                  <c:v>0.99727319999999997</c:v>
                </c:pt>
                <c:pt idx="61851">
                  <c:v>0.98461869999999996</c:v>
                </c:pt>
                <c:pt idx="61852">
                  <c:v>1.0007192</c:v>
                </c:pt>
                <c:pt idx="61853">
                  <c:v>1.0002542000000001</c:v>
                </c:pt>
                <c:pt idx="61854">
                  <c:v>0.97209089999999998</c:v>
                </c:pt>
                <c:pt idx="61855">
                  <c:v>1.0039507000000001</c:v>
                </c:pt>
                <c:pt idx="61856">
                  <c:v>1.0015906000000001</c:v>
                </c:pt>
                <c:pt idx="61857">
                  <c:v>0.99446606999999998</c:v>
                </c:pt>
                <c:pt idx="61858">
                  <c:v>0.99688876000000004</c:v>
                </c:pt>
                <c:pt idx="61859">
                  <c:v>0.99882280000000001</c:v>
                </c:pt>
                <c:pt idx="61860">
                  <c:v>0.99751409999999996</c:v>
                </c:pt>
                <c:pt idx="61861">
                  <c:v>0.99946040000000003</c:v>
                </c:pt>
                <c:pt idx="61862">
                  <c:v>1.0001194</c:v>
                </c:pt>
                <c:pt idx="61863">
                  <c:v>1.0002424999999999</c:v>
                </c:pt>
                <c:pt idx="61864">
                  <c:v>0.98032189999999997</c:v>
                </c:pt>
                <c:pt idx="61865">
                  <c:v>0.97531307</c:v>
                </c:pt>
                <c:pt idx="61866">
                  <c:v>0.99955099999999997</c:v>
                </c:pt>
                <c:pt idx="61867">
                  <c:v>0.98785670000000003</c:v>
                </c:pt>
                <c:pt idx="61868">
                  <c:v>0.97914319999999999</c:v>
                </c:pt>
                <c:pt idx="61869">
                  <c:v>1.0007092</c:v>
                </c:pt>
                <c:pt idx="61870">
                  <c:v>0.98636155999999997</c:v>
                </c:pt>
                <c:pt idx="61871">
                  <c:v>0.9606673</c:v>
                </c:pt>
                <c:pt idx="61872">
                  <c:v>0.98243009999999997</c:v>
                </c:pt>
                <c:pt idx="61873">
                  <c:v>1.0002024</c:v>
                </c:pt>
                <c:pt idx="61874">
                  <c:v>0.99917500000000004</c:v>
                </c:pt>
                <c:pt idx="61875">
                  <c:v>0.99127376</c:v>
                </c:pt>
                <c:pt idx="61876">
                  <c:v>1.0011692999999999</c:v>
                </c:pt>
                <c:pt idx="61877">
                  <c:v>0.98761529999999997</c:v>
                </c:pt>
                <c:pt idx="61878">
                  <c:v>1.001379</c:v>
                </c:pt>
                <c:pt idx="61879">
                  <c:v>0.98202590000000001</c:v>
                </c:pt>
                <c:pt idx="61880">
                  <c:v>0.9997914</c:v>
                </c:pt>
                <c:pt idx="61881">
                  <c:v>0.99295690000000003</c:v>
                </c:pt>
                <c:pt idx="61882">
                  <c:v>1.0004337000000001</c:v>
                </c:pt>
                <c:pt idx="61883">
                  <c:v>0.99748859999999995</c:v>
                </c:pt>
                <c:pt idx="61884">
                  <c:v>0.98592555999999998</c:v>
                </c:pt>
                <c:pt idx="61885">
                  <c:v>0.99390160000000005</c:v>
                </c:pt>
                <c:pt idx="61886">
                  <c:v>1.0025953999999999</c:v>
                </c:pt>
                <c:pt idx="61887">
                  <c:v>0.98309820000000003</c:v>
                </c:pt>
                <c:pt idx="61888">
                  <c:v>0.99807179999999995</c:v>
                </c:pt>
                <c:pt idx="61889">
                  <c:v>0.99995619999999996</c:v>
                </c:pt>
                <c:pt idx="61890">
                  <c:v>0.99273723000000003</c:v>
                </c:pt>
                <c:pt idx="61891">
                  <c:v>0.99908949999999996</c:v>
                </c:pt>
                <c:pt idx="61892">
                  <c:v>0.99985533999999998</c:v>
                </c:pt>
                <c:pt idx="61893">
                  <c:v>0.99717604999999998</c:v>
                </c:pt>
                <c:pt idx="61894">
                  <c:v>0.99982435000000003</c:v>
                </c:pt>
                <c:pt idx="61895">
                  <c:v>0.99650030000000001</c:v>
                </c:pt>
                <c:pt idx="61896">
                  <c:v>1.0012093</c:v>
                </c:pt>
                <c:pt idx="61897">
                  <c:v>0.99935169999999995</c:v>
                </c:pt>
                <c:pt idx="61898">
                  <c:v>0.96416690000000005</c:v>
                </c:pt>
                <c:pt idx="61899">
                  <c:v>0.99486357000000003</c:v>
                </c:pt>
                <c:pt idx="61900">
                  <c:v>0.99922454000000005</c:v>
                </c:pt>
                <c:pt idx="61901">
                  <c:v>0.99647253999999996</c:v>
                </c:pt>
                <c:pt idx="61902">
                  <c:v>1.0000243</c:v>
                </c:pt>
                <c:pt idx="61903">
                  <c:v>0.99368710000000005</c:v>
                </c:pt>
                <c:pt idx="61904">
                  <c:v>0.99946970000000002</c:v>
                </c:pt>
                <c:pt idx="61905">
                  <c:v>1.0007709</c:v>
                </c:pt>
                <c:pt idx="61906">
                  <c:v>0.99671240000000005</c:v>
                </c:pt>
                <c:pt idx="61907">
                  <c:v>0.99719155000000004</c:v>
                </c:pt>
                <c:pt idx="61908">
                  <c:v>0.99196494000000002</c:v>
                </c:pt>
                <c:pt idx="61909">
                  <c:v>0.99540824000000006</c:v>
                </c:pt>
                <c:pt idx="61910">
                  <c:v>0.94039505999999995</c:v>
                </c:pt>
                <c:pt idx="61911">
                  <c:v>0.99929029999999996</c:v>
                </c:pt>
                <c:pt idx="61912">
                  <c:v>1.0004995999999999</c:v>
                </c:pt>
                <c:pt idx="61913">
                  <c:v>0.98911864000000005</c:v>
                </c:pt>
                <c:pt idx="61914">
                  <c:v>0.99749535</c:v>
                </c:pt>
                <c:pt idx="61915">
                  <c:v>0.99353369999999996</c:v>
                </c:pt>
                <c:pt idx="61916">
                  <c:v>0.93752559999999996</c:v>
                </c:pt>
                <c:pt idx="61917">
                  <c:v>1.0008345000000001</c:v>
                </c:pt>
                <c:pt idx="61918">
                  <c:v>0.99343305999999998</c:v>
                </c:pt>
                <c:pt idx="61919">
                  <c:v>0.98204899999999995</c:v>
                </c:pt>
                <c:pt idx="61920">
                  <c:v>1.0002698999999999</c:v>
                </c:pt>
                <c:pt idx="61921">
                  <c:v>1.0017022</c:v>
                </c:pt>
                <c:pt idx="61922">
                  <c:v>0.99105069999999995</c:v>
                </c:pt>
                <c:pt idx="61923">
                  <c:v>0.99284559999999999</c:v>
                </c:pt>
                <c:pt idx="61924">
                  <c:v>0.98566836000000002</c:v>
                </c:pt>
                <c:pt idx="61925">
                  <c:v>0.99947613000000002</c:v>
                </c:pt>
                <c:pt idx="61926">
                  <c:v>0.99596375000000004</c:v>
                </c:pt>
                <c:pt idx="61927">
                  <c:v>0.99846590000000002</c:v>
                </c:pt>
                <c:pt idx="61928">
                  <c:v>0.97561765</c:v>
                </c:pt>
                <c:pt idx="61929">
                  <c:v>1.0001842999999999</c:v>
                </c:pt>
                <c:pt idx="61930">
                  <c:v>0.98149365</c:v>
                </c:pt>
                <c:pt idx="61931">
                  <c:v>0.9982605</c:v>
                </c:pt>
                <c:pt idx="61932">
                  <c:v>0.99843276000000003</c:v>
                </c:pt>
                <c:pt idx="61933">
                  <c:v>0.99848515000000004</c:v>
                </c:pt>
                <c:pt idx="61934">
                  <c:v>0.99561255999999998</c:v>
                </c:pt>
                <c:pt idx="61935">
                  <c:v>0.98217980000000005</c:v>
                </c:pt>
                <c:pt idx="61936">
                  <c:v>1.0005238000000001</c:v>
                </c:pt>
                <c:pt idx="61937">
                  <c:v>0.99530660000000004</c:v>
                </c:pt>
                <c:pt idx="61938">
                  <c:v>1.0002477999999999</c:v>
                </c:pt>
                <c:pt idx="61939">
                  <c:v>0.95762250000000004</c:v>
                </c:pt>
                <c:pt idx="61940">
                  <c:v>0.99775789999999998</c:v>
                </c:pt>
                <c:pt idx="61941">
                  <c:v>1.0018282000000001</c:v>
                </c:pt>
                <c:pt idx="61942">
                  <c:v>0.99102939999999995</c:v>
                </c:pt>
                <c:pt idx="61943">
                  <c:v>1.0002944</c:v>
                </c:pt>
                <c:pt idx="61944">
                  <c:v>0.97997710000000005</c:v>
                </c:pt>
                <c:pt idx="61945">
                  <c:v>0.98418190000000005</c:v>
                </c:pt>
                <c:pt idx="61946">
                  <c:v>0.99338389999999999</c:v>
                </c:pt>
                <c:pt idx="61947">
                  <c:v>1.0001842999999999</c:v>
                </c:pt>
                <c:pt idx="61948">
                  <c:v>0.97024195999999996</c:v>
                </c:pt>
                <c:pt idx="61949">
                  <c:v>1.0000682000000001</c:v>
                </c:pt>
                <c:pt idx="61950">
                  <c:v>1.0003728000000001</c:v>
                </c:pt>
                <c:pt idx="61951">
                  <c:v>0.99161774000000003</c:v>
                </c:pt>
                <c:pt idx="61952">
                  <c:v>0.99108969999999996</c:v>
                </c:pt>
                <c:pt idx="61953">
                  <c:v>0.99562399999999995</c:v>
                </c:pt>
                <c:pt idx="61954">
                  <c:v>1.002977</c:v>
                </c:pt>
                <c:pt idx="61955">
                  <c:v>1.0001002999999999</c:v>
                </c:pt>
                <c:pt idx="61956">
                  <c:v>0.95064413999999997</c:v>
                </c:pt>
                <c:pt idx="61957">
                  <c:v>0.9850949</c:v>
                </c:pt>
                <c:pt idx="61958">
                  <c:v>0.99906910000000004</c:v>
                </c:pt>
                <c:pt idx="61959">
                  <c:v>0.99000010000000005</c:v>
                </c:pt>
                <c:pt idx="61960">
                  <c:v>0.99485520000000005</c:v>
                </c:pt>
                <c:pt idx="61961">
                  <c:v>1.0009565</c:v>
                </c:pt>
                <c:pt idx="61962">
                  <c:v>0.98810889999999996</c:v>
                </c:pt>
                <c:pt idx="61963">
                  <c:v>0.97892369999999995</c:v>
                </c:pt>
                <c:pt idx="61964">
                  <c:v>0.99968283999999996</c:v>
                </c:pt>
                <c:pt idx="61965">
                  <c:v>0.97632759999999996</c:v>
                </c:pt>
                <c:pt idx="61966">
                  <c:v>0.98556849999999996</c:v>
                </c:pt>
                <c:pt idx="61967">
                  <c:v>0.98020390000000002</c:v>
                </c:pt>
                <c:pt idx="61968">
                  <c:v>0.98625079999999998</c:v>
                </c:pt>
                <c:pt idx="61969">
                  <c:v>0.99726950000000003</c:v>
                </c:pt>
                <c:pt idx="61970">
                  <c:v>0.99946575999999998</c:v>
                </c:pt>
                <c:pt idx="61971">
                  <c:v>0.99521713999999994</c:v>
                </c:pt>
                <c:pt idx="61972">
                  <c:v>0.99112975999999997</c:v>
                </c:pt>
                <c:pt idx="61973">
                  <c:v>1.0000701000000001</c:v>
                </c:pt>
                <c:pt idx="61974">
                  <c:v>0.98564549999999995</c:v>
                </c:pt>
                <c:pt idx="61975">
                  <c:v>0.9996391</c:v>
                </c:pt>
                <c:pt idx="61976">
                  <c:v>0.99304000000000003</c:v>
                </c:pt>
                <c:pt idx="61977">
                  <c:v>0.99659660000000005</c:v>
                </c:pt>
                <c:pt idx="61978">
                  <c:v>1.0000699</c:v>
                </c:pt>
                <c:pt idx="61979">
                  <c:v>0.99554193000000002</c:v>
                </c:pt>
                <c:pt idx="61980">
                  <c:v>0.991151</c:v>
                </c:pt>
                <c:pt idx="61981">
                  <c:v>1.0003895</c:v>
                </c:pt>
                <c:pt idx="61982">
                  <c:v>0.99882090000000001</c:v>
                </c:pt>
                <c:pt idx="61983">
                  <c:v>0.98010003999999995</c:v>
                </c:pt>
                <c:pt idx="61984">
                  <c:v>1.0029809999999999</c:v>
                </c:pt>
                <c:pt idx="61985">
                  <c:v>0.98601830000000001</c:v>
                </c:pt>
                <c:pt idx="61986">
                  <c:v>0.99995480000000003</c:v>
                </c:pt>
                <c:pt idx="61987">
                  <c:v>0.98418355000000002</c:v>
                </c:pt>
                <c:pt idx="61988">
                  <c:v>0.95147526000000004</c:v>
                </c:pt>
                <c:pt idx="61989">
                  <c:v>0.98603499999999999</c:v>
                </c:pt>
                <c:pt idx="61990">
                  <c:v>0.97805799999999998</c:v>
                </c:pt>
                <c:pt idx="61991">
                  <c:v>1.0011808</c:v>
                </c:pt>
                <c:pt idx="61992">
                  <c:v>1.0017018</c:v>
                </c:pt>
                <c:pt idx="61993">
                  <c:v>1.002397</c:v>
                </c:pt>
                <c:pt idx="61994">
                  <c:v>1.0017539</c:v>
                </c:pt>
                <c:pt idx="61995">
                  <c:v>1.0000279000000001</c:v>
                </c:pt>
                <c:pt idx="61996">
                  <c:v>0.99958630000000004</c:v>
                </c:pt>
                <c:pt idx="61997">
                  <c:v>0.99246215999999998</c:v>
                </c:pt>
                <c:pt idx="61998">
                  <c:v>1.0015000999999999</c:v>
                </c:pt>
                <c:pt idx="61999">
                  <c:v>0.99624973999999999</c:v>
                </c:pt>
                <c:pt idx="62000">
                  <c:v>0.99462790000000001</c:v>
                </c:pt>
                <c:pt idx="62001">
                  <c:v>0.97885789999999995</c:v>
                </c:pt>
                <c:pt idx="62002">
                  <c:v>0.99945956000000002</c:v>
                </c:pt>
                <c:pt idx="62003">
                  <c:v>1.0008657000000001</c:v>
                </c:pt>
                <c:pt idx="62004">
                  <c:v>0.99950147</c:v>
                </c:pt>
                <c:pt idx="62005">
                  <c:v>0.99974626</c:v>
                </c:pt>
                <c:pt idx="62006">
                  <c:v>0.95795390000000002</c:v>
                </c:pt>
                <c:pt idx="62007">
                  <c:v>0.99651365999999997</c:v>
                </c:pt>
                <c:pt idx="62008">
                  <c:v>0.98129063999999999</c:v>
                </c:pt>
                <c:pt idx="62009">
                  <c:v>0.9610436</c:v>
                </c:pt>
                <c:pt idx="62010">
                  <c:v>0.99153762999999995</c:v>
                </c:pt>
                <c:pt idx="62011">
                  <c:v>0.99996039999999997</c:v>
                </c:pt>
                <c:pt idx="62012">
                  <c:v>0.98275893999999997</c:v>
                </c:pt>
                <c:pt idx="62013">
                  <c:v>0.95858710000000003</c:v>
                </c:pt>
                <c:pt idx="62014">
                  <c:v>0.99261699999999997</c:v>
                </c:pt>
                <c:pt idx="62015">
                  <c:v>1.0002394999999999</c:v>
                </c:pt>
                <c:pt idx="62016">
                  <c:v>1.0011475999999999</c:v>
                </c:pt>
                <c:pt idx="62017">
                  <c:v>1.00078</c:v>
                </c:pt>
                <c:pt idx="62018">
                  <c:v>1.0003398999999999</c:v>
                </c:pt>
                <c:pt idx="62019">
                  <c:v>0.99974626</c:v>
                </c:pt>
                <c:pt idx="62020">
                  <c:v>0.99986509999999995</c:v>
                </c:pt>
                <c:pt idx="62021">
                  <c:v>0.99373644999999999</c:v>
                </c:pt>
                <c:pt idx="62022">
                  <c:v>0.9849291</c:v>
                </c:pt>
                <c:pt idx="62023">
                  <c:v>0.97171085999999995</c:v>
                </c:pt>
                <c:pt idx="62024">
                  <c:v>1.0012474</c:v>
                </c:pt>
                <c:pt idx="62025">
                  <c:v>1.0014793</c:v>
                </c:pt>
                <c:pt idx="62026">
                  <c:v>0.99704780000000004</c:v>
                </c:pt>
                <c:pt idx="62027">
                  <c:v>0.98834157</c:v>
                </c:pt>
                <c:pt idx="62028">
                  <c:v>0.99823229999999996</c:v>
                </c:pt>
                <c:pt idx="62029">
                  <c:v>1.0003728000000001</c:v>
                </c:pt>
                <c:pt idx="62030">
                  <c:v>0.99997219999999998</c:v>
                </c:pt>
                <c:pt idx="62031">
                  <c:v>0.99953970000000003</c:v>
                </c:pt>
                <c:pt idx="62032">
                  <c:v>0.99578299999999997</c:v>
                </c:pt>
                <c:pt idx="62033">
                  <c:v>0.96996289999999996</c:v>
                </c:pt>
                <c:pt idx="62034">
                  <c:v>0.98747439999999997</c:v>
                </c:pt>
                <c:pt idx="62035">
                  <c:v>0.99985639999999998</c:v>
                </c:pt>
                <c:pt idx="62036">
                  <c:v>0.98724959999999995</c:v>
                </c:pt>
                <c:pt idx="62037">
                  <c:v>0.94645243999999995</c:v>
                </c:pt>
                <c:pt idx="62038">
                  <c:v>0.99844010000000005</c:v>
                </c:pt>
                <c:pt idx="62039">
                  <c:v>0.96708669999999997</c:v>
                </c:pt>
                <c:pt idx="62040">
                  <c:v>0.99636309999999995</c:v>
                </c:pt>
                <c:pt idx="62041">
                  <c:v>0.99308014</c:v>
                </c:pt>
                <c:pt idx="62042">
                  <c:v>1.0021348999999999</c:v>
                </c:pt>
                <c:pt idx="62043">
                  <c:v>1.0012656</c:v>
                </c:pt>
                <c:pt idx="62044">
                  <c:v>0.99251014000000004</c:v>
                </c:pt>
                <c:pt idx="62045">
                  <c:v>0.98772839999999995</c:v>
                </c:pt>
                <c:pt idx="62046">
                  <c:v>0.99724299999999999</c:v>
                </c:pt>
                <c:pt idx="62047">
                  <c:v>0.99212855</c:v>
                </c:pt>
                <c:pt idx="62048">
                  <c:v>0.98161240000000005</c:v>
                </c:pt>
                <c:pt idx="62049">
                  <c:v>0.9990753</c:v>
                </c:pt>
                <c:pt idx="62050">
                  <c:v>0.94124540000000001</c:v>
                </c:pt>
                <c:pt idx="62051">
                  <c:v>0.99991392999999995</c:v>
                </c:pt>
                <c:pt idx="62052">
                  <c:v>0.99836420000000003</c:v>
                </c:pt>
                <c:pt idx="62053">
                  <c:v>0.99517893999999996</c:v>
                </c:pt>
                <c:pt idx="62054">
                  <c:v>1.0002986</c:v>
                </c:pt>
                <c:pt idx="62055">
                  <c:v>1.0007493000000001</c:v>
                </c:pt>
                <c:pt idx="62056">
                  <c:v>0.99690294000000002</c:v>
                </c:pt>
                <c:pt idx="62057">
                  <c:v>0.99849149999999998</c:v>
                </c:pt>
                <c:pt idx="62058">
                  <c:v>0.99314570000000002</c:v>
                </c:pt>
                <c:pt idx="62059">
                  <c:v>0.9828268</c:v>
                </c:pt>
                <c:pt idx="62060">
                  <c:v>0.98264700000000005</c:v>
                </c:pt>
                <c:pt idx="62061">
                  <c:v>0.99751449999999997</c:v>
                </c:pt>
                <c:pt idx="62062">
                  <c:v>1.0042472</c:v>
                </c:pt>
                <c:pt idx="62063">
                  <c:v>0.99116859999999996</c:v>
                </c:pt>
                <c:pt idx="62064">
                  <c:v>0.99388469999999995</c:v>
                </c:pt>
                <c:pt idx="62065">
                  <c:v>0.95533570000000001</c:v>
                </c:pt>
                <c:pt idx="62066">
                  <c:v>0.96847105</c:v>
                </c:pt>
                <c:pt idx="62067">
                  <c:v>0.98457470000000002</c:v>
                </c:pt>
                <c:pt idx="62068">
                  <c:v>0.97860086000000002</c:v>
                </c:pt>
                <c:pt idx="62069">
                  <c:v>0.99735426999999999</c:v>
                </c:pt>
                <c:pt idx="62070">
                  <c:v>0.99014245999999995</c:v>
                </c:pt>
                <c:pt idx="62071">
                  <c:v>0.99340379999999995</c:v>
                </c:pt>
                <c:pt idx="62072">
                  <c:v>0.99419992999999995</c:v>
                </c:pt>
                <c:pt idx="62073">
                  <c:v>1.0004341999999999</c:v>
                </c:pt>
                <c:pt idx="62074">
                  <c:v>0.975997</c:v>
                </c:pt>
                <c:pt idx="62075">
                  <c:v>0.99984059999999997</c:v>
                </c:pt>
                <c:pt idx="62076">
                  <c:v>0.99755864999999999</c:v>
                </c:pt>
                <c:pt idx="62077">
                  <c:v>0.96279274999999997</c:v>
                </c:pt>
                <c:pt idx="62078">
                  <c:v>0.99478659999999997</c:v>
                </c:pt>
                <c:pt idx="62079">
                  <c:v>0.99447525000000003</c:v>
                </c:pt>
                <c:pt idx="62080">
                  <c:v>0.99383829999999995</c:v>
                </c:pt>
                <c:pt idx="62081">
                  <c:v>0.99328280000000002</c:v>
                </c:pt>
                <c:pt idx="62082">
                  <c:v>0.97115859999999998</c:v>
                </c:pt>
                <c:pt idx="62083">
                  <c:v>0.96936166000000001</c:v>
                </c:pt>
                <c:pt idx="62084">
                  <c:v>0.94149640000000001</c:v>
                </c:pt>
                <c:pt idx="62085">
                  <c:v>0.98265619999999998</c:v>
                </c:pt>
                <c:pt idx="62086">
                  <c:v>0.97658794999999998</c:v>
                </c:pt>
                <c:pt idx="62087">
                  <c:v>0.99618596000000004</c:v>
                </c:pt>
                <c:pt idx="62088">
                  <c:v>0.99932049999999994</c:v>
                </c:pt>
                <c:pt idx="62089">
                  <c:v>1.0053685999999999</c:v>
                </c:pt>
                <c:pt idx="62090">
                  <c:v>1.0008623999999999</c:v>
                </c:pt>
                <c:pt idx="62091">
                  <c:v>0.99646986000000004</c:v>
                </c:pt>
                <c:pt idx="62092">
                  <c:v>0.95467760000000002</c:v>
                </c:pt>
                <c:pt idx="62093">
                  <c:v>1.0051701</c:v>
                </c:pt>
                <c:pt idx="62094">
                  <c:v>0.99978279999999997</c:v>
                </c:pt>
                <c:pt idx="62095">
                  <c:v>0.95642609999999995</c:v>
                </c:pt>
                <c:pt idx="62096">
                  <c:v>0.99505705</c:v>
                </c:pt>
                <c:pt idx="62097">
                  <c:v>1.0031266000000001</c:v>
                </c:pt>
                <c:pt idx="62098">
                  <c:v>0.99106030000000001</c:v>
                </c:pt>
                <c:pt idx="62099">
                  <c:v>0.99991905999999997</c:v>
                </c:pt>
                <c:pt idx="62100">
                  <c:v>1.0002761</c:v>
                </c:pt>
                <c:pt idx="62101">
                  <c:v>0.99915105000000004</c:v>
                </c:pt>
                <c:pt idx="62102">
                  <c:v>0.99253135999999997</c:v>
                </c:pt>
                <c:pt idx="62103">
                  <c:v>0.96578889999999995</c:v>
                </c:pt>
                <c:pt idx="62104">
                  <c:v>0.98172159999999997</c:v>
                </c:pt>
                <c:pt idx="62105">
                  <c:v>0.94709045000000003</c:v>
                </c:pt>
                <c:pt idx="62106">
                  <c:v>1.0010836999999999</c:v>
                </c:pt>
                <c:pt idx="62107">
                  <c:v>0.99843780000000004</c:v>
                </c:pt>
                <c:pt idx="62108">
                  <c:v>0.98844449999999995</c:v>
                </c:pt>
                <c:pt idx="62109">
                  <c:v>1.0022394999999999</c:v>
                </c:pt>
                <c:pt idx="62110">
                  <c:v>0.99976735999999999</c:v>
                </c:pt>
                <c:pt idx="62111">
                  <c:v>0.97344005</c:v>
                </c:pt>
                <c:pt idx="62112">
                  <c:v>0.99868999999999997</c:v>
                </c:pt>
                <c:pt idx="62113">
                  <c:v>0.98572165</c:v>
                </c:pt>
                <c:pt idx="62114">
                  <c:v>0.99434690000000003</c:v>
                </c:pt>
                <c:pt idx="62115">
                  <c:v>1.0003955</c:v>
                </c:pt>
                <c:pt idx="62116">
                  <c:v>0.99911879999999997</c:v>
                </c:pt>
                <c:pt idx="62117">
                  <c:v>0.99769620000000003</c:v>
                </c:pt>
                <c:pt idx="62118">
                  <c:v>0.98597144999999997</c:v>
                </c:pt>
                <c:pt idx="62119">
                  <c:v>0.94691217000000005</c:v>
                </c:pt>
                <c:pt idx="62120">
                  <c:v>0.98197009999999996</c:v>
                </c:pt>
                <c:pt idx="62121">
                  <c:v>0.99966630000000001</c:v>
                </c:pt>
                <c:pt idx="62122">
                  <c:v>0.99809015000000001</c:v>
                </c:pt>
                <c:pt idx="62123">
                  <c:v>0.99476549999999997</c:v>
                </c:pt>
                <c:pt idx="62124">
                  <c:v>0.99059593999999995</c:v>
                </c:pt>
                <c:pt idx="62125">
                  <c:v>0.98063310000000004</c:v>
                </c:pt>
                <c:pt idx="62126">
                  <c:v>0.98766094000000004</c:v>
                </c:pt>
                <c:pt idx="62127">
                  <c:v>0.99551699999999999</c:v>
                </c:pt>
                <c:pt idx="62128">
                  <c:v>0.99977446000000003</c:v>
                </c:pt>
                <c:pt idx="62129">
                  <c:v>0.98452099999999998</c:v>
                </c:pt>
                <c:pt idx="62130">
                  <c:v>0.98834219999999995</c:v>
                </c:pt>
                <c:pt idx="62131">
                  <c:v>1.0048847000000001</c:v>
                </c:pt>
                <c:pt idx="62132">
                  <c:v>0.98691415999999998</c:v>
                </c:pt>
                <c:pt idx="62133">
                  <c:v>1.0032080000000001</c:v>
                </c:pt>
                <c:pt idx="62134">
                  <c:v>0.96595500000000001</c:v>
                </c:pt>
                <c:pt idx="62135">
                  <c:v>1.0012789</c:v>
                </c:pt>
                <c:pt idx="62136">
                  <c:v>0.97070109999999998</c:v>
                </c:pt>
                <c:pt idx="62137">
                  <c:v>0.95528656000000001</c:v>
                </c:pt>
                <c:pt idx="62138">
                  <c:v>1.000766</c:v>
                </c:pt>
                <c:pt idx="62139">
                  <c:v>0.98065440000000004</c:v>
                </c:pt>
                <c:pt idx="62140">
                  <c:v>0.99582802999999998</c:v>
                </c:pt>
                <c:pt idx="62141">
                  <c:v>0.99877536</c:v>
                </c:pt>
                <c:pt idx="62142">
                  <c:v>0.96596349999999997</c:v>
                </c:pt>
                <c:pt idx="62143">
                  <c:v>1.0000321000000001</c:v>
                </c:pt>
                <c:pt idx="62144">
                  <c:v>0.99132310000000001</c:v>
                </c:pt>
                <c:pt idx="62145">
                  <c:v>0.98151474999999999</c:v>
                </c:pt>
                <c:pt idx="62146">
                  <c:v>0.99736539999999996</c:v>
                </c:pt>
                <c:pt idx="62147">
                  <c:v>1.0024725000000001</c:v>
                </c:pt>
                <c:pt idx="62148">
                  <c:v>0.99977815000000003</c:v>
                </c:pt>
                <c:pt idx="62149">
                  <c:v>0.96831109999999998</c:v>
                </c:pt>
                <c:pt idx="62150">
                  <c:v>1.0008073</c:v>
                </c:pt>
                <c:pt idx="62151">
                  <c:v>0.99913390000000002</c:v>
                </c:pt>
                <c:pt idx="62152">
                  <c:v>0.97859719999999994</c:v>
                </c:pt>
                <c:pt idx="62153">
                  <c:v>0.98639310000000002</c:v>
                </c:pt>
                <c:pt idx="62154">
                  <c:v>0.96116140000000005</c:v>
                </c:pt>
                <c:pt idx="62155">
                  <c:v>1.0005264</c:v>
                </c:pt>
                <c:pt idx="62156">
                  <c:v>0.96053310000000003</c:v>
                </c:pt>
                <c:pt idx="62157">
                  <c:v>0.99978966000000002</c:v>
                </c:pt>
                <c:pt idx="62158">
                  <c:v>0.99772733000000002</c:v>
                </c:pt>
                <c:pt idx="62159">
                  <c:v>0.99892990000000004</c:v>
                </c:pt>
                <c:pt idx="62160">
                  <c:v>1.0008082</c:v>
                </c:pt>
                <c:pt idx="62161">
                  <c:v>0.99736910000000001</c:v>
                </c:pt>
                <c:pt idx="62162">
                  <c:v>0.98440620000000001</c:v>
                </c:pt>
                <c:pt idx="62163">
                  <c:v>0.98762965000000003</c:v>
                </c:pt>
                <c:pt idx="62164">
                  <c:v>0.99475163</c:v>
                </c:pt>
                <c:pt idx="62165">
                  <c:v>1.0004090000000001</c:v>
                </c:pt>
                <c:pt idx="62166">
                  <c:v>0.99639409999999995</c:v>
                </c:pt>
                <c:pt idx="62167">
                  <c:v>0.99342984000000001</c:v>
                </c:pt>
                <c:pt idx="62168">
                  <c:v>0.99934250000000002</c:v>
                </c:pt>
                <c:pt idx="62169">
                  <c:v>1.0004044999999999</c:v>
                </c:pt>
                <c:pt idx="62170">
                  <c:v>0.99966120000000003</c:v>
                </c:pt>
                <c:pt idx="62171">
                  <c:v>0.98693264000000003</c:v>
                </c:pt>
                <c:pt idx="62172">
                  <c:v>0.98936809999999997</c:v>
                </c:pt>
                <c:pt idx="62173">
                  <c:v>1.00071</c:v>
                </c:pt>
                <c:pt idx="62174">
                  <c:v>1.0006242999999999</c:v>
                </c:pt>
                <c:pt idx="62175">
                  <c:v>1.0000429</c:v>
                </c:pt>
                <c:pt idx="62176">
                  <c:v>1.0003626000000001</c:v>
                </c:pt>
                <c:pt idx="62177">
                  <c:v>0.99838709999999997</c:v>
                </c:pt>
                <c:pt idx="62178">
                  <c:v>0.99254173000000001</c:v>
                </c:pt>
                <c:pt idx="62179">
                  <c:v>0.9816492</c:v>
                </c:pt>
                <c:pt idx="62180">
                  <c:v>1.0006056999999999</c:v>
                </c:pt>
                <c:pt idx="62181">
                  <c:v>0.97679749999999999</c:v>
                </c:pt>
                <c:pt idx="62182">
                  <c:v>0.99421685999999998</c:v>
                </c:pt>
                <c:pt idx="62183">
                  <c:v>0.99893460000000001</c:v>
                </c:pt>
                <c:pt idx="62184">
                  <c:v>0.96966370000000002</c:v>
                </c:pt>
                <c:pt idx="62185">
                  <c:v>1.0000699</c:v>
                </c:pt>
                <c:pt idx="62186">
                  <c:v>0.99543899999999996</c:v>
                </c:pt>
                <c:pt idx="62187">
                  <c:v>0.99277309999999996</c:v>
                </c:pt>
                <c:pt idx="62188">
                  <c:v>0.99977015999999996</c:v>
                </c:pt>
                <c:pt idx="62189">
                  <c:v>0.99820350000000002</c:v>
                </c:pt>
                <c:pt idx="62190">
                  <c:v>0.97734547000000005</c:v>
                </c:pt>
                <c:pt idx="62191">
                  <c:v>0.99780243999999996</c:v>
                </c:pt>
                <c:pt idx="62192">
                  <c:v>0.99371540000000003</c:v>
                </c:pt>
                <c:pt idx="62193">
                  <c:v>0.97104760000000001</c:v>
                </c:pt>
                <c:pt idx="62194">
                  <c:v>0.97908050000000002</c:v>
                </c:pt>
                <c:pt idx="62195">
                  <c:v>1.0009557</c:v>
                </c:pt>
                <c:pt idx="62196">
                  <c:v>1.0010239999999999</c:v>
                </c:pt>
                <c:pt idx="62197">
                  <c:v>1.0006548</c:v>
                </c:pt>
                <c:pt idx="62198">
                  <c:v>0.9926855</c:v>
                </c:pt>
                <c:pt idx="62199">
                  <c:v>0.97769010000000001</c:v>
                </c:pt>
                <c:pt idx="62200">
                  <c:v>1.0002477999999999</c:v>
                </c:pt>
                <c:pt idx="62201">
                  <c:v>0.99826795000000002</c:v>
                </c:pt>
                <c:pt idx="62202">
                  <c:v>1.0007044</c:v>
                </c:pt>
                <c:pt idx="62203">
                  <c:v>1.0003687999999999</c:v>
                </c:pt>
                <c:pt idx="62204">
                  <c:v>0.98939555999999995</c:v>
                </c:pt>
                <c:pt idx="62205">
                  <c:v>0.98474854000000001</c:v>
                </c:pt>
                <c:pt idx="62206">
                  <c:v>0.98608004999999999</c:v>
                </c:pt>
                <c:pt idx="62207">
                  <c:v>0.99249339999999997</c:v>
                </c:pt>
                <c:pt idx="62208">
                  <c:v>1.0003903999999999</c:v>
                </c:pt>
                <c:pt idx="62209">
                  <c:v>0.99671960000000004</c:v>
                </c:pt>
                <c:pt idx="62210">
                  <c:v>0.99633139999999998</c:v>
                </c:pt>
                <c:pt idx="62211">
                  <c:v>0.99788460000000001</c:v>
                </c:pt>
                <c:pt idx="62212">
                  <c:v>0.99838375999999995</c:v>
                </c:pt>
                <c:pt idx="62213">
                  <c:v>0.99980270000000004</c:v>
                </c:pt>
                <c:pt idx="62214">
                  <c:v>0.96210419999999996</c:v>
                </c:pt>
                <c:pt idx="62215">
                  <c:v>1.0000880000000001</c:v>
                </c:pt>
                <c:pt idx="62216">
                  <c:v>0.95519849999999995</c:v>
                </c:pt>
                <c:pt idx="62217">
                  <c:v>0.99863564999999999</c:v>
                </c:pt>
                <c:pt idx="62218">
                  <c:v>1.0016991</c:v>
                </c:pt>
                <c:pt idx="62219">
                  <c:v>0.96829695000000005</c:v>
                </c:pt>
                <c:pt idx="62220">
                  <c:v>1.0008680999999999</c:v>
                </c:pt>
                <c:pt idx="62221">
                  <c:v>0.99187190000000003</c:v>
                </c:pt>
                <c:pt idx="62222">
                  <c:v>0.98666010000000004</c:v>
                </c:pt>
                <c:pt idx="62223">
                  <c:v>0.97805019999999998</c:v>
                </c:pt>
                <c:pt idx="62224">
                  <c:v>0.9993822</c:v>
                </c:pt>
                <c:pt idx="62225">
                  <c:v>0.99888259999999995</c:v>
                </c:pt>
                <c:pt idx="62226">
                  <c:v>1.0007733000000001</c:v>
                </c:pt>
                <c:pt idx="62227">
                  <c:v>0.93919240000000004</c:v>
                </c:pt>
                <c:pt idx="62228">
                  <c:v>0.99818045</c:v>
                </c:pt>
                <c:pt idx="62229">
                  <c:v>0.98923534000000002</c:v>
                </c:pt>
                <c:pt idx="62230">
                  <c:v>0.98478805999999997</c:v>
                </c:pt>
                <c:pt idx="62231">
                  <c:v>0.99890995000000005</c:v>
                </c:pt>
                <c:pt idx="62232">
                  <c:v>1.0006177000000001</c:v>
                </c:pt>
                <c:pt idx="62233">
                  <c:v>0.97642260000000003</c:v>
                </c:pt>
                <c:pt idx="62234">
                  <c:v>0.99628289999999997</c:v>
                </c:pt>
                <c:pt idx="62235">
                  <c:v>1.0002133</c:v>
                </c:pt>
                <c:pt idx="62236">
                  <c:v>0.98330280000000003</c:v>
                </c:pt>
                <c:pt idx="62237">
                  <c:v>0.97331864000000001</c:v>
                </c:pt>
                <c:pt idx="62238">
                  <c:v>0.99886894000000004</c:v>
                </c:pt>
                <c:pt idx="62239">
                  <c:v>1.0008665000000001</c:v>
                </c:pt>
                <c:pt idx="62240">
                  <c:v>1.0012072000000001</c:v>
                </c:pt>
                <c:pt idx="62241">
                  <c:v>0.99534149999999999</c:v>
                </c:pt>
                <c:pt idx="62242">
                  <c:v>0.99618830000000003</c:v>
                </c:pt>
                <c:pt idx="62243">
                  <c:v>0.99813090000000004</c:v>
                </c:pt>
                <c:pt idx="62244">
                  <c:v>0.99927659999999996</c:v>
                </c:pt>
                <c:pt idx="62245">
                  <c:v>0.98739449999999995</c:v>
                </c:pt>
                <c:pt idx="62246">
                  <c:v>0.99775267000000001</c:v>
                </c:pt>
                <c:pt idx="62247">
                  <c:v>1.0002024</c:v>
                </c:pt>
                <c:pt idx="62248">
                  <c:v>0.99340737000000001</c:v>
                </c:pt>
                <c:pt idx="62249">
                  <c:v>0.99897605</c:v>
                </c:pt>
                <c:pt idx="62250">
                  <c:v>0.98617726999999999</c:v>
                </c:pt>
                <c:pt idx="62251">
                  <c:v>0.97989696000000004</c:v>
                </c:pt>
                <c:pt idx="62252">
                  <c:v>1.0006012</c:v>
                </c:pt>
                <c:pt idx="62253">
                  <c:v>1.0033369000000001</c:v>
                </c:pt>
                <c:pt idx="62254">
                  <c:v>0.99091594999999999</c:v>
                </c:pt>
                <c:pt idx="62255">
                  <c:v>0.9877589</c:v>
                </c:pt>
                <c:pt idx="62256">
                  <c:v>0.99855020000000005</c:v>
                </c:pt>
                <c:pt idx="62257">
                  <c:v>0.99534184000000003</c:v>
                </c:pt>
                <c:pt idx="62258">
                  <c:v>0.99741849999999999</c:v>
                </c:pt>
                <c:pt idx="62259">
                  <c:v>0.99904420000000005</c:v>
                </c:pt>
                <c:pt idx="62260">
                  <c:v>1.0001842999999999</c:v>
                </c:pt>
                <c:pt idx="62261">
                  <c:v>0.99717045000000004</c:v>
                </c:pt>
                <c:pt idx="62262">
                  <c:v>1.0005789</c:v>
                </c:pt>
                <c:pt idx="62263">
                  <c:v>0.98789610000000005</c:v>
                </c:pt>
                <c:pt idx="62264">
                  <c:v>0.99491940000000001</c:v>
                </c:pt>
                <c:pt idx="62265">
                  <c:v>0.96510695999999996</c:v>
                </c:pt>
                <c:pt idx="62266">
                  <c:v>1.0003299999999999</c:v>
                </c:pt>
                <c:pt idx="62267">
                  <c:v>1.001717</c:v>
                </c:pt>
                <c:pt idx="62268">
                  <c:v>1.0005525</c:v>
                </c:pt>
                <c:pt idx="62269">
                  <c:v>0.99694660000000002</c:v>
                </c:pt>
                <c:pt idx="62270">
                  <c:v>0.99996083999999996</c:v>
                </c:pt>
                <c:pt idx="62271">
                  <c:v>0.9842341</c:v>
                </c:pt>
                <c:pt idx="62272">
                  <c:v>0.97755740000000002</c:v>
                </c:pt>
                <c:pt idx="62273">
                  <c:v>1.0019279000000001</c:v>
                </c:pt>
                <c:pt idx="62274">
                  <c:v>1.0005754</c:v>
                </c:pt>
                <c:pt idx="62275">
                  <c:v>0.99377749999999998</c:v>
                </c:pt>
                <c:pt idx="62276">
                  <c:v>0.99616490000000002</c:v>
                </c:pt>
                <c:pt idx="62277">
                  <c:v>1.001196</c:v>
                </c:pt>
                <c:pt idx="62278">
                  <c:v>0.99630149999999995</c:v>
                </c:pt>
                <c:pt idx="62279">
                  <c:v>0.9102382</c:v>
                </c:pt>
                <c:pt idx="62280">
                  <c:v>0.99948519999999996</c:v>
                </c:pt>
                <c:pt idx="62281">
                  <c:v>1.0000699</c:v>
                </c:pt>
                <c:pt idx="62282">
                  <c:v>1.0003861999999999</c:v>
                </c:pt>
                <c:pt idx="62283">
                  <c:v>0.98529356999999995</c:v>
                </c:pt>
                <c:pt idx="62284">
                  <c:v>0.99204636000000002</c:v>
                </c:pt>
                <c:pt idx="62285">
                  <c:v>0.99547920000000001</c:v>
                </c:pt>
                <c:pt idx="62286">
                  <c:v>0.97804665999999996</c:v>
                </c:pt>
                <c:pt idx="62287">
                  <c:v>0.99510089999999995</c:v>
                </c:pt>
                <c:pt idx="62288">
                  <c:v>0.99323669999999997</c:v>
                </c:pt>
                <c:pt idx="62289">
                  <c:v>0.98893730000000002</c:v>
                </c:pt>
                <c:pt idx="62290">
                  <c:v>0.99248449999999999</c:v>
                </c:pt>
                <c:pt idx="62291">
                  <c:v>1.0004289</c:v>
                </c:pt>
                <c:pt idx="62292">
                  <c:v>0.99416654999999998</c:v>
                </c:pt>
                <c:pt idx="62293">
                  <c:v>0.99962293999999996</c:v>
                </c:pt>
                <c:pt idx="62294">
                  <c:v>0.98929982999999999</c:v>
                </c:pt>
                <c:pt idx="62295">
                  <c:v>0.99998940000000003</c:v>
                </c:pt>
                <c:pt idx="62296">
                  <c:v>0.96921109999999999</c:v>
                </c:pt>
                <c:pt idx="62297">
                  <c:v>0.97030364999999996</c:v>
                </c:pt>
                <c:pt idx="62298">
                  <c:v>0.98266869999999995</c:v>
                </c:pt>
                <c:pt idx="62299">
                  <c:v>0.99381160000000002</c:v>
                </c:pt>
                <c:pt idx="62300">
                  <c:v>0.99834882999999996</c:v>
                </c:pt>
                <c:pt idx="62301">
                  <c:v>0.99975616</c:v>
                </c:pt>
                <c:pt idx="62302">
                  <c:v>0.97777944999999999</c:v>
                </c:pt>
                <c:pt idx="62303">
                  <c:v>1.0009466</c:v>
                </c:pt>
                <c:pt idx="62304">
                  <c:v>0.99240899999999999</c:v>
                </c:pt>
                <c:pt idx="62305">
                  <c:v>0.99731499999999995</c:v>
                </c:pt>
                <c:pt idx="62306">
                  <c:v>1.0007044</c:v>
                </c:pt>
                <c:pt idx="62307">
                  <c:v>0.97692579999999996</c:v>
                </c:pt>
                <c:pt idx="62308">
                  <c:v>0.97722209999999998</c:v>
                </c:pt>
                <c:pt idx="62309">
                  <c:v>0.99756867000000005</c:v>
                </c:pt>
                <c:pt idx="62310">
                  <c:v>0.99810343999999995</c:v>
                </c:pt>
                <c:pt idx="62311">
                  <c:v>0.99242969999999997</c:v>
                </c:pt>
                <c:pt idx="62312">
                  <c:v>0.9998475</c:v>
                </c:pt>
                <c:pt idx="62313">
                  <c:v>0.97675639999999997</c:v>
                </c:pt>
                <c:pt idx="62314">
                  <c:v>1.0016822000000001</c:v>
                </c:pt>
                <c:pt idx="62315">
                  <c:v>0.99668765000000004</c:v>
                </c:pt>
                <c:pt idx="62316">
                  <c:v>1.0001332999999999</c:v>
                </c:pt>
                <c:pt idx="62317">
                  <c:v>0.99406033999999999</c:v>
                </c:pt>
                <c:pt idx="62318">
                  <c:v>0.95028020000000002</c:v>
                </c:pt>
                <c:pt idx="62319">
                  <c:v>0.99986569999999997</c:v>
                </c:pt>
                <c:pt idx="62320">
                  <c:v>1.0016316000000001</c:v>
                </c:pt>
                <c:pt idx="62321">
                  <c:v>0.99241659999999998</c:v>
                </c:pt>
                <c:pt idx="62322">
                  <c:v>0.99675024000000001</c:v>
                </c:pt>
                <c:pt idx="62323">
                  <c:v>0.99933015999999997</c:v>
                </c:pt>
                <c:pt idx="62324">
                  <c:v>1.0006645000000001</c:v>
                </c:pt>
                <c:pt idx="62325">
                  <c:v>1.0046425999999999</c:v>
                </c:pt>
                <c:pt idx="62326">
                  <c:v>0.99715905999999999</c:v>
                </c:pt>
                <c:pt idx="62327">
                  <c:v>0.98424929999999999</c:v>
                </c:pt>
                <c:pt idx="62328">
                  <c:v>0.94908327000000003</c:v>
                </c:pt>
                <c:pt idx="62329">
                  <c:v>0.99037419999999998</c:v>
                </c:pt>
                <c:pt idx="62330">
                  <c:v>1.0002228</c:v>
                </c:pt>
                <c:pt idx="62331">
                  <c:v>0.96678185000000005</c:v>
                </c:pt>
                <c:pt idx="62332">
                  <c:v>0.99918883999999997</c:v>
                </c:pt>
                <c:pt idx="62333">
                  <c:v>0.99817730000000005</c:v>
                </c:pt>
                <c:pt idx="62334">
                  <c:v>1.0013747</c:v>
                </c:pt>
                <c:pt idx="62335">
                  <c:v>0.99914210000000003</c:v>
                </c:pt>
                <c:pt idx="62336">
                  <c:v>0.98403143999999998</c:v>
                </c:pt>
                <c:pt idx="62337">
                  <c:v>1.0003173000000001</c:v>
                </c:pt>
                <c:pt idx="62338">
                  <c:v>0.99607800000000002</c:v>
                </c:pt>
                <c:pt idx="62339">
                  <c:v>0.99677574999999996</c:v>
                </c:pt>
                <c:pt idx="62340">
                  <c:v>1.0001043000000001</c:v>
                </c:pt>
                <c:pt idx="62341">
                  <c:v>1.0001842999999999</c:v>
                </c:pt>
                <c:pt idx="62342">
                  <c:v>0.96475279999999997</c:v>
                </c:pt>
                <c:pt idx="62343">
                  <c:v>0.97167559999999997</c:v>
                </c:pt>
                <c:pt idx="62344">
                  <c:v>0.98583200000000004</c:v>
                </c:pt>
                <c:pt idx="62345">
                  <c:v>1.0005174999999999</c:v>
                </c:pt>
                <c:pt idx="62346">
                  <c:v>1.0010304000000001</c:v>
                </c:pt>
                <c:pt idx="62347">
                  <c:v>1.0003097999999999</c:v>
                </c:pt>
                <c:pt idx="62348">
                  <c:v>0.98218000000000005</c:v>
                </c:pt>
                <c:pt idx="62349">
                  <c:v>0.97919774000000004</c:v>
                </c:pt>
                <c:pt idx="62350">
                  <c:v>0.97936093999999996</c:v>
                </c:pt>
                <c:pt idx="62351">
                  <c:v>0.980016</c:v>
                </c:pt>
                <c:pt idx="62352">
                  <c:v>1.0028060000000001</c:v>
                </c:pt>
                <c:pt idx="62353">
                  <c:v>0.97304016000000004</c:v>
                </c:pt>
                <c:pt idx="62354">
                  <c:v>0.99325573</c:v>
                </c:pt>
                <c:pt idx="62355">
                  <c:v>0.97563946000000001</c:v>
                </c:pt>
                <c:pt idx="62356">
                  <c:v>0.98258319999999999</c:v>
                </c:pt>
                <c:pt idx="62357">
                  <c:v>0.98855000000000004</c:v>
                </c:pt>
                <c:pt idx="62358">
                  <c:v>0.9971679</c:v>
                </c:pt>
                <c:pt idx="62359">
                  <c:v>0.99978137</c:v>
                </c:pt>
                <c:pt idx="62360">
                  <c:v>0.9918129</c:v>
                </c:pt>
                <c:pt idx="62361">
                  <c:v>1.0006242999999999</c:v>
                </c:pt>
                <c:pt idx="62362">
                  <c:v>0.99030370000000001</c:v>
                </c:pt>
                <c:pt idx="62363">
                  <c:v>0.96777619999999998</c:v>
                </c:pt>
                <c:pt idx="62364">
                  <c:v>0.99116139999999997</c:v>
                </c:pt>
                <c:pt idx="62365">
                  <c:v>0.99833890000000003</c:v>
                </c:pt>
                <c:pt idx="62366">
                  <c:v>0.99130284999999996</c:v>
                </c:pt>
                <c:pt idx="62367">
                  <c:v>0.99133325000000005</c:v>
                </c:pt>
                <c:pt idx="62368">
                  <c:v>0.9986216</c:v>
                </c:pt>
                <c:pt idx="62369">
                  <c:v>1.0020894</c:v>
                </c:pt>
                <c:pt idx="62370">
                  <c:v>0.96119209999999999</c:v>
                </c:pt>
                <c:pt idx="62371">
                  <c:v>0.99556226000000003</c:v>
                </c:pt>
                <c:pt idx="62372">
                  <c:v>1.0003903999999999</c:v>
                </c:pt>
                <c:pt idx="62373">
                  <c:v>1.000013</c:v>
                </c:pt>
                <c:pt idx="62374">
                  <c:v>0.95858010000000005</c:v>
                </c:pt>
                <c:pt idx="62375">
                  <c:v>1.0001618999999999</c:v>
                </c:pt>
                <c:pt idx="62376">
                  <c:v>1.0006409000000001</c:v>
                </c:pt>
                <c:pt idx="62377">
                  <c:v>1.0002078999999999</c:v>
                </c:pt>
                <c:pt idx="62378">
                  <c:v>0.99682283000000005</c:v>
                </c:pt>
                <c:pt idx="62379">
                  <c:v>0.99774949999999996</c:v>
                </c:pt>
                <c:pt idx="62380">
                  <c:v>0.99927259999999996</c:v>
                </c:pt>
                <c:pt idx="62381">
                  <c:v>1.0020397000000001</c:v>
                </c:pt>
                <c:pt idx="62382">
                  <c:v>1.0008838</c:v>
                </c:pt>
                <c:pt idx="62383">
                  <c:v>0.98061836000000002</c:v>
                </c:pt>
                <c:pt idx="62384">
                  <c:v>1.0011121000000001</c:v>
                </c:pt>
                <c:pt idx="62385">
                  <c:v>0.9984864</c:v>
                </c:pt>
                <c:pt idx="62386">
                  <c:v>0.98820779999999997</c:v>
                </c:pt>
                <c:pt idx="62387">
                  <c:v>0.99837684999999998</c:v>
                </c:pt>
                <c:pt idx="62388">
                  <c:v>0.97473849999999995</c:v>
                </c:pt>
                <c:pt idx="62389">
                  <c:v>1.0009493</c:v>
                </c:pt>
                <c:pt idx="62390">
                  <c:v>0.97591174000000003</c:v>
                </c:pt>
                <c:pt idx="62391">
                  <c:v>1.0004660999999999</c:v>
                </c:pt>
                <c:pt idx="62392">
                  <c:v>0.99770630000000005</c:v>
                </c:pt>
                <c:pt idx="62393">
                  <c:v>0.98193640000000004</c:v>
                </c:pt>
                <c:pt idx="62394">
                  <c:v>0.99973579999999995</c:v>
                </c:pt>
                <c:pt idx="62395">
                  <c:v>1.0008892</c:v>
                </c:pt>
                <c:pt idx="62396">
                  <c:v>1.0033565</c:v>
                </c:pt>
                <c:pt idx="62397">
                  <c:v>0.96474139999999997</c:v>
                </c:pt>
                <c:pt idx="62398">
                  <c:v>0.98254936999999998</c:v>
                </c:pt>
                <c:pt idx="62399">
                  <c:v>0.99349505000000005</c:v>
                </c:pt>
                <c:pt idx="62400">
                  <c:v>0.99993264999999998</c:v>
                </c:pt>
                <c:pt idx="62401">
                  <c:v>1.0015787</c:v>
                </c:pt>
                <c:pt idx="62402">
                  <c:v>0.99276949999999997</c:v>
                </c:pt>
                <c:pt idx="62403">
                  <c:v>0.99712909999999999</c:v>
                </c:pt>
                <c:pt idx="62404">
                  <c:v>0.98917390000000005</c:v>
                </c:pt>
                <c:pt idx="62405">
                  <c:v>0.97993200000000003</c:v>
                </c:pt>
                <c:pt idx="62406">
                  <c:v>0.99986494000000004</c:v>
                </c:pt>
                <c:pt idx="62407">
                  <c:v>0.97965013999999995</c:v>
                </c:pt>
                <c:pt idx="62408">
                  <c:v>0.98798359999999996</c:v>
                </c:pt>
                <c:pt idx="62409">
                  <c:v>0.99848780000000004</c:v>
                </c:pt>
                <c:pt idx="62410">
                  <c:v>1.0005099</c:v>
                </c:pt>
                <c:pt idx="62411">
                  <c:v>0.99734100000000003</c:v>
                </c:pt>
                <c:pt idx="62412">
                  <c:v>0.87488790000000005</c:v>
                </c:pt>
                <c:pt idx="62413">
                  <c:v>1.0002477999999999</c:v>
                </c:pt>
                <c:pt idx="62414">
                  <c:v>0.99951195999999998</c:v>
                </c:pt>
                <c:pt idx="62415">
                  <c:v>0.98970526000000003</c:v>
                </c:pt>
                <c:pt idx="62416">
                  <c:v>0.95055084999999995</c:v>
                </c:pt>
                <c:pt idx="62417">
                  <c:v>0.97595434999999997</c:v>
                </c:pt>
                <c:pt idx="62418">
                  <c:v>0.9848732</c:v>
                </c:pt>
                <c:pt idx="62419">
                  <c:v>0.99561599999999995</c:v>
                </c:pt>
                <c:pt idx="62420">
                  <c:v>0.97676116000000002</c:v>
                </c:pt>
                <c:pt idx="62421">
                  <c:v>0.99959969999999998</c:v>
                </c:pt>
                <c:pt idx="62422">
                  <c:v>1.0005021999999999</c:v>
                </c:pt>
                <c:pt idx="62423">
                  <c:v>0.98855203000000003</c:v>
                </c:pt>
                <c:pt idx="62424">
                  <c:v>0.99661279999999997</c:v>
                </c:pt>
                <c:pt idx="62425">
                  <c:v>0.99978069999999997</c:v>
                </c:pt>
                <c:pt idx="62426">
                  <c:v>0.99469596000000005</c:v>
                </c:pt>
                <c:pt idx="62427">
                  <c:v>0.99867344000000002</c:v>
                </c:pt>
                <c:pt idx="62428">
                  <c:v>0.99565720000000002</c:v>
                </c:pt>
                <c:pt idx="62429">
                  <c:v>0.99807334000000003</c:v>
                </c:pt>
                <c:pt idx="62430">
                  <c:v>0.99991673000000003</c:v>
                </c:pt>
                <c:pt idx="62431">
                  <c:v>0.99922085000000005</c:v>
                </c:pt>
                <c:pt idx="62432">
                  <c:v>0.99934584000000004</c:v>
                </c:pt>
                <c:pt idx="62433">
                  <c:v>1.0000384</c:v>
                </c:pt>
                <c:pt idx="62434">
                  <c:v>0.98791839999999997</c:v>
                </c:pt>
                <c:pt idx="62435">
                  <c:v>0.98665035000000001</c:v>
                </c:pt>
                <c:pt idx="62436">
                  <c:v>0.99743956</c:v>
                </c:pt>
                <c:pt idx="62437">
                  <c:v>0.95085940000000002</c:v>
                </c:pt>
                <c:pt idx="62438">
                  <c:v>0.98629049999999996</c:v>
                </c:pt>
                <c:pt idx="62439">
                  <c:v>0.99356789999999995</c:v>
                </c:pt>
                <c:pt idx="62440">
                  <c:v>0.95015019999999994</c:v>
                </c:pt>
                <c:pt idx="62441">
                  <c:v>1.0014297999999999</c:v>
                </c:pt>
                <c:pt idx="62442">
                  <c:v>0.97942804999999999</c:v>
                </c:pt>
                <c:pt idx="62443">
                  <c:v>0.98629665</c:v>
                </c:pt>
                <c:pt idx="62444">
                  <c:v>0.99975259999999999</c:v>
                </c:pt>
                <c:pt idx="62445">
                  <c:v>0.98700195999999996</c:v>
                </c:pt>
                <c:pt idx="62446">
                  <c:v>1.0003869999999999</c:v>
                </c:pt>
                <c:pt idx="62447">
                  <c:v>0.9999709</c:v>
                </c:pt>
                <c:pt idx="62448">
                  <c:v>0.94595620000000002</c:v>
                </c:pt>
                <c:pt idx="62449">
                  <c:v>0.97839209999999999</c:v>
                </c:pt>
                <c:pt idx="62450">
                  <c:v>0.99170274000000003</c:v>
                </c:pt>
                <c:pt idx="62451">
                  <c:v>1.0009041000000001</c:v>
                </c:pt>
                <c:pt idx="62452">
                  <c:v>0.99552839999999998</c:v>
                </c:pt>
                <c:pt idx="62453">
                  <c:v>1.0001576000000001</c:v>
                </c:pt>
                <c:pt idx="62454">
                  <c:v>0.99811629999999996</c:v>
                </c:pt>
                <c:pt idx="62455">
                  <c:v>0.9860215</c:v>
                </c:pt>
                <c:pt idx="62456">
                  <c:v>0.99930940000000001</c:v>
                </c:pt>
                <c:pt idx="62457">
                  <c:v>1.0010281999999999</c:v>
                </c:pt>
                <c:pt idx="62458">
                  <c:v>0.99256909999999998</c:v>
                </c:pt>
                <c:pt idx="62459">
                  <c:v>1.0001127999999999</c:v>
                </c:pt>
                <c:pt idx="62460">
                  <c:v>1.0001910000000001</c:v>
                </c:pt>
                <c:pt idx="62461">
                  <c:v>0.96653999999999995</c:v>
                </c:pt>
                <c:pt idx="62462">
                  <c:v>0.98879729999999999</c:v>
                </c:pt>
                <c:pt idx="62463">
                  <c:v>0.99951034999999999</c:v>
                </c:pt>
                <c:pt idx="62464">
                  <c:v>0.97723954999999996</c:v>
                </c:pt>
                <c:pt idx="62465">
                  <c:v>1.0046632</c:v>
                </c:pt>
                <c:pt idx="62466">
                  <c:v>0.99267629999999996</c:v>
                </c:pt>
                <c:pt idx="62467">
                  <c:v>0.99999075999999998</c:v>
                </c:pt>
                <c:pt idx="62468">
                  <c:v>0.98121619999999998</c:v>
                </c:pt>
                <c:pt idx="62469">
                  <c:v>1.0012113</c:v>
                </c:pt>
                <c:pt idx="62470">
                  <c:v>0.89505639999999997</c:v>
                </c:pt>
                <c:pt idx="62471">
                  <c:v>1.0034543</c:v>
                </c:pt>
                <c:pt idx="62472">
                  <c:v>0.99810410000000005</c:v>
                </c:pt>
                <c:pt idx="62473">
                  <c:v>0.98750305000000005</c:v>
                </c:pt>
                <c:pt idx="62474">
                  <c:v>1.0002477999999999</c:v>
                </c:pt>
                <c:pt idx="62475">
                  <c:v>0.96719736000000001</c:v>
                </c:pt>
                <c:pt idx="62476">
                  <c:v>0.99963175999999998</c:v>
                </c:pt>
                <c:pt idx="62477">
                  <c:v>0.98752724999999997</c:v>
                </c:pt>
                <c:pt idx="62478">
                  <c:v>0.99042344000000004</c:v>
                </c:pt>
                <c:pt idx="62479">
                  <c:v>0.98396530000000004</c:v>
                </c:pt>
                <c:pt idx="62480">
                  <c:v>0.99147370000000001</c:v>
                </c:pt>
                <c:pt idx="62481">
                  <c:v>0.97941440000000002</c:v>
                </c:pt>
                <c:pt idx="62482">
                  <c:v>0.99572950000000005</c:v>
                </c:pt>
                <c:pt idx="62483">
                  <c:v>0.99268129999999999</c:v>
                </c:pt>
                <c:pt idx="62484">
                  <c:v>0.99760059999999995</c:v>
                </c:pt>
                <c:pt idx="62485">
                  <c:v>0.99839436999999998</c:v>
                </c:pt>
                <c:pt idx="62486">
                  <c:v>0.99948519999999996</c:v>
                </c:pt>
                <c:pt idx="62487">
                  <c:v>0.96454614000000005</c:v>
                </c:pt>
                <c:pt idx="62488">
                  <c:v>0.98364059999999998</c:v>
                </c:pt>
                <c:pt idx="62489">
                  <c:v>0.97822714</c:v>
                </c:pt>
                <c:pt idx="62490">
                  <c:v>0.97968507000000005</c:v>
                </c:pt>
                <c:pt idx="62491">
                  <c:v>0.99580025999999999</c:v>
                </c:pt>
                <c:pt idx="62492">
                  <c:v>0.99357879999999998</c:v>
                </c:pt>
                <c:pt idx="62493">
                  <c:v>1.0028158</c:v>
                </c:pt>
                <c:pt idx="62494">
                  <c:v>1.0007092</c:v>
                </c:pt>
                <c:pt idx="62495">
                  <c:v>1.0022281</c:v>
                </c:pt>
                <c:pt idx="62496">
                  <c:v>1.0001382999999999</c:v>
                </c:pt>
                <c:pt idx="62497">
                  <c:v>1.0004078000000001</c:v>
                </c:pt>
                <c:pt idx="62498">
                  <c:v>1.0008767000000001</c:v>
                </c:pt>
                <c:pt idx="62499">
                  <c:v>0.97217034999999996</c:v>
                </c:pt>
                <c:pt idx="62500">
                  <c:v>0.93835789999999997</c:v>
                </c:pt>
                <c:pt idx="62501">
                  <c:v>1.0002266</c:v>
                </c:pt>
                <c:pt idx="62502">
                  <c:v>0.9999709</c:v>
                </c:pt>
                <c:pt idx="62503">
                  <c:v>0.99873029999999996</c:v>
                </c:pt>
                <c:pt idx="62504">
                  <c:v>1.0005264</c:v>
                </c:pt>
                <c:pt idx="62505">
                  <c:v>0.98561949999999998</c:v>
                </c:pt>
                <c:pt idx="62506">
                  <c:v>1.0004058</c:v>
                </c:pt>
                <c:pt idx="62507">
                  <c:v>0.99980974</c:v>
                </c:pt>
                <c:pt idx="62508">
                  <c:v>0.99880195000000005</c:v>
                </c:pt>
                <c:pt idx="62509">
                  <c:v>0.99376039999999999</c:v>
                </c:pt>
                <c:pt idx="62510">
                  <c:v>0.99704159999999997</c:v>
                </c:pt>
                <c:pt idx="62511">
                  <c:v>1.0007244</c:v>
                </c:pt>
                <c:pt idx="62512">
                  <c:v>0.99192053000000002</c:v>
                </c:pt>
                <c:pt idx="62513">
                  <c:v>0.99001570000000005</c:v>
                </c:pt>
                <c:pt idx="62514">
                  <c:v>0.98672870000000001</c:v>
                </c:pt>
                <c:pt idx="62515">
                  <c:v>1.0005428999999999</c:v>
                </c:pt>
                <c:pt idx="62516">
                  <c:v>1.0040195999999999</c:v>
                </c:pt>
                <c:pt idx="62517">
                  <c:v>0.99920129999999996</c:v>
                </c:pt>
                <c:pt idx="62518">
                  <c:v>0.9828093</c:v>
                </c:pt>
                <c:pt idx="62519">
                  <c:v>0.99532043999999997</c:v>
                </c:pt>
                <c:pt idx="62520">
                  <c:v>0.99579567000000002</c:v>
                </c:pt>
                <c:pt idx="62521">
                  <c:v>1.0003312</c:v>
                </c:pt>
                <c:pt idx="62522">
                  <c:v>0.99048080000000005</c:v>
                </c:pt>
                <c:pt idx="62523">
                  <c:v>0.99909139999999996</c:v>
                </c:pt>
                <c:pt idx="62524">
                  <c:v>1.0004208000000001</c:v>
                </c:pt>
                <c:pt idx="62525">
                  <c:v>0.99990489999999999</c:v>
                </c:pt>
                <c:pt idx="62526">
                  <c:v>1.0005997</c:v>
                </c:pt>
                <c:pt idx="62527">
                  <c:v>0.98963754999999998</c:v>
                </c:pt>
                <c:pt idx="62528">
                  <c:v>0.98906839999999996</c:v>
                </c:pt>
                <c:pt idx="62529">
                  <c:v>0.98065429999999998</c:v>
                </c:pt>
                <c:pt idx="62530">
                  <c:v>0.99841714000000004</c:v>
                </c:pt>
                <c:pt idx="62531">
                  <c:v>0.98554545999999998</c:v>
                </c:pt>
                <c:pt idx="62532">
                  <c:v>0.99966323000000001</c:v>
                </c:pt>
                <c:pt idx="62533">
                  <c:v>1.0000306000000001</c:v>
                </c:pt>
                <c:pt idx="62534">
                  <c:v>0.98471200000000003</c:v>
                </c:pt>
                <c:pt idx="62535">
                  <c:v>0.99262594999999998</c:v>
                </c:pt>
                <c:pt idx="62536">
                  <c:v>1.0005312</c:v>
                </c:pt>
                <c:pt idx="62537">
                  <c:v>1.0006902</c:v>
                </c:pt>
                <c:pt idx="62538">
                  <c:v>0.99087656000000002</c:v>
                </c:pt>
                <c:pt idx="62539">
                  <c:v>1.0008044</c:v>
                </c:pt>
                <c:pt idx="62540">
                  <c:v>0.96794086999999995</c:v>
                </c:pt>
                <c:pt idx="62541">
                  <c:v>0.97960340000000001</c:v>
                </c:pt>
                <c:pt idx="62542">
                  <c:v>0.98799926000000005</c:v>
                </c:pt>
                <c:pt idx="62543">
                  <c:v>1.0003367999999999</c:v>
                </c:pt>
                <c:pt idx="62544">
                  <c:v>1.0002040000000001</c:v>
                </c:pt>
                <c:pt idx="62545">
                  <c:v>0.99890095000000001</c:v>
                </c:pt>
                <c:pt idx="62546">
                  <c:v>0.96944640000000004</c:v>
                </c:pt>
                <c:pt idx="62547">
                  <c:v>1.0012728</c:v>
                </c:pt>
                <c:pt idx="62548">
                  <c:v>0.99587840000000005</c:v>
                </c:pt>
                <c:pt idx="62549">
                  <c:v>0.98525052999999996</c:v>
                </c:pt>
                <c:pt idx="62550">
                  <c:v>0.96392107000000005</c:v>
                </c:pt>
                <c:pt idx="62551">
                  <c:v>0.96919010000000005</c:v>
                </c:pt>
                <c:pt idx="62552">
                  <c:v>0.96571189999999996</c:v>
                </c:pt>
                <c:pt idx="62553">
                  <c:v>0.95937854</c:v>
                </c:pt>
                <c:pt idx="62554">
                  <c:v>0.98270219999999997</c:v>
                </c:pt>
                <c:pt idx="62555">
                  <c:v>0.95967999999999998</c:v>
                </c:pt>
                <c:pt idx="62556">
                  <c:v>0.95733935000000003</c:v>
                </c:pt>
                <c:pt idx="62557">
                  <c:v>0.99278443999999999</c:v>
                </c:pt>
                <c:pt idx="62558">
                  <c:v>0.99253743999999999</c:v>
                </c:pt>
                <c:pt idx="62559">
                  <c:v>0.91134139999999997</c:v>
                </c:pt>
                <c:pt idx="62560">
                  <c:v>0.98845150000000004</c:v>
                </c:pt>
                <c:pt idx="62561">
                  <c:v>1.0007944</c:v>
                </c:pt>
                <c:pt idx="62562">
                  <c:v>0.98040086000000004</c:v>
                </c:pt>
                <c:pt idx="62563">
                  <c:v>0.99149129999999996</c:v>
                </c:pt>
                <c:pt idx="62564">
                  <c:v>1.0011486000000001</c:v>
                </c:pt>
                <c:pt idx="62565">
                  <c:v>0.99849690000000002</c:v>
                </c:pt>
                <c:pt idx="62566">
                  <c:v>0.99628543999999997</c:v>
                </c:pt>
                <c:pt idx="62567">
                  <c:v>0.99969859999999999</c:v>
                </c:pt>
                <c:pt idx="62568">
                  <c:v>0.96123060000000005</c:v>
                </c:pt>
                <c:pt idx="62569">
                  <c:v>0.99567455000000005</c:v>
                </c:pt>
                <c:pt idx="62570">
                  <c:v>0.97400880000000001</c:v>
                </c:pt>
                <c:pt idx="62571">
                  <c:v>1.0007421999999999</c:v>
                </c:pt>
                <c:pt idx="62572">
                  <c:v>0.99070029999999998</c:v>
                </c:pt>
                <c:pt idx="62573">
                  <c:v>0.99357859999999998</c:v>
                </c:pt>
                <c:pt idx="62574">
                  <c:v>0.95348569999999999</c:v>
                </c:pt>
                <c:pt idx="62575">
                  <c:v>0.99971604000000003</c:v>
                </c:pt>
                <c:pt idx="62576">
                  <c:v>0.98863155000000003</c:v>
                </c:pt>
                <c:pt idx="62577">
                  <c:v>0.99644410000000005</c:v>
                </c:pt>
                <c:pt idx="62578">
                  <c:v>0.838893</c:v>
                </c:pt>
                <c:pt idx="62579">
                  <c:v>0.98911459999999995</c:v>
                </c:pt>
                <c:pt idx="62580">
                  <c:v>0.96763560000000004</c:v>
                </c:pt>
                <c:pt idx="62581">
                  <c:v>1.0012093</c:v>
                </c:pt>
                <c:pt idx="62582">
                  <c:v>0.97067150000000002</c:v>
                </c:pt>
                <c:pt idx="62583">
                  <c:v>0.99673575000000003</c:v>
                </c:pt>
                <c:pt idx="62584">
                  <c:v>0.98192369999999995</c:v>
                </c:pt>
                <c:pt idx="62585">
                  <c:v>1.0011293000000001</c:v>
                </c:pt>
                <c:pt idx="62586">
                  <c:v>0.98071783999999995</c:v>
                </c:pt>
                <c:pt idx="62587">
                  <c:v>0.99673115999999995</c:v>
                </c:pt>
                <c:pt idx="62588">
                  <c:v>0.99691074999999996</c:v>
                </c:pt>
                <c:pt idx="62589">
                  <c:v>0.99300109999999997</c:v>
                </c:pt>
                <c:pt idx="62590">
                  <c:v>0.99759339999999996</c:v>
                </c:pt>
                <c:pt idx="62591">
                  <c:v>0.99802679999999999</c:v>
                </c:pt>
                <c:pt idx="62592">
                  <c:v>0.97762066000000003</c:v>
                </c:pt>
                <c:pt idx="62593">
                  <c:v>0.95820570000000005</c:v>
                </c:pt>
                <c:pt idx="62594">
                  <c:v>0.95966744000000004</c:v>
                </c:pt>
                <c:pt idx="62595">
                  <c:v>1.0002711</c:v>
                </c:pt>
                <c:pt idx="62596">
                  <c:v>0.97770619999999997</c:v>
                </c:pt>
                <c:pt idx="62597">
                  <c:v>0.99234650000000002</c:v>
                </c:pt>
                <c:pt idx="62598">
                  <c:v>0.98385929999999999</c:v>
                </c:pt>
                <c:pt idx="62599">
                  <c:v>1.000186</c:v>
                </c:pt>
                <c:pt idx="62600">
                  <c:v>1.0000279000000001</c:v>
                </c:pt>
                <c:pt idx="62601">
                  <c:v>0.99665605999999995</c:v>
                </c:pt>
                <c:pt idx="62602">
                  <c:v>0.9963052</c:v>
                </c:pt>
                <c:pt idx="62603">
                  <c:v>1.0039309999999999</c:v>
                </c:pt>
                <c:pt idx="62604">
                  <c:v>0.99949854999999999</c:v>
                </c:pt>
                <c:pt idx="62605">
                  <c:v>0.98486450000000003</c:v>
                </c:pt>
                <c:pt idx="62606">
                  <c:v>1.0013228999999999</c:v>
                </c:pt>
                <c:pt idx="62607">
                  <c:v>0.9927028</c:v>
                </c:pt>
                <c:pt idx="62608">
                  <c:v>0.99631939999999997</c:v>
                </c:pt>
                <c:pt idx="62609">
                  <c:v>0.99822440000000001</c:v>
                </c:pt>
                <c:pt idx="62610">
                  <c:v>0.99779885999999995</c:v>
                </c:pt>
                <c:pt idx="62611">
                  <c:v>0.98496704999999996</c:v>
                </c:pt>
                <c:pt idx="62612">
                  <c:v>1.0017167</c:v>
                </c:pt>
                <c:pt idx="62613">
                  <c:v>0.98168040000000001</c:v>
                </c:pt>
                <c:pt idx="62614">
                  <c:v>1.0007709</c:v>
                </c:pt>
                <c:pt idx="62615">
                  <c:v>0.98264194000000005</c:v>
                </c:pt>
                <c:pt idx="62616">
                  <c:v>1.0000473000000001</c:v>
                </c:pt>
                <c:pt idx="62617">
                  <c:v>0.98502690000000004</c:v>
                </c:pt>
                <c:pt idx="62618">
                  <c:v>0.98481649999999998</c:v>
                </c:pt>
                <c:pt idx="62619">
                  <c:v>0.99976310000000002</c:v>
                </c:pt>
                <c:pt idx="62620">
                  <c:v>1.000272</c:v>
                </c:pt>
                <c:pt idx="62621">
                  <c:v>0.99456202999999999</c:v>
                </c:pt>
                <c:pt idx="62622">
                  <c:v>1.0018615</c:v>
                </c:pt>
                <c:pt idx="62623">
                  <c:v>0.99819500000000005</c:v>
                </c:pt>
                <c:pt idx="62624">
                  <c:v>1.0000792999999999</c:v>
                </c:pt>
                <c:pt idx="62625">
                  <c:v>0.98621935000000005</c:v>
                </c:pt>
                <c:pt idx="62626">
                  <c:v>0.99695739999999999</c:v>
                </c:pt>
                <c:pt idx="62627">
                  <c:v>0.99461080000000002</c:v>
                </c:pt>
                <c:pt idx="62628">
                  <c:v>0.99488460000000001</c:v>
                </c:pt>
                <c:pt idx="62629">
                  <c:v>1.0014392000000001</c:v>
                </c:pt>
                <c:pt idx="62630">
                  <c:v>0.99812789999999996</c:v>
                </c:pt>
                <c:pt idx="62631">
                  <c:v>1.0003926000000001</c:v>
                </c:pt>
                <c:pt idx="62632">
                  <c:v>0.97201145</c:v>
                </c:pt>
                <c:pt idx="62633">
                  <c:v>0.98311704</c:v>
                </c:pt>
                <c:pt idx="62634">
                  <c:v>0.9893556</c:v>
                </c:pt>
                <c:pt idx="62635">
                  <c:v>1.0004725000000001</c:v>
                </c:pt>
                <c:pt idx="62636">
                  <c:v>0.99680389999999996</c:v>
                </c:pt>
                <c:pt idx="62637">
                  <c:v>0.98532193999999995</c:v>
                </c:pt>
                <c:pt idx="62638">
                  <c:v>0.97335050000000001</c:v>
                </c:pt>
                <c:pt idx="62639">
                  <c:v>0.99541849999999998</c:v>
                </c:pt>
                <c:pt idx="62640">
                  <c:v>0.99966323000000001</c:v>
                </c:pt>
                <c:pt idx="62641">
                  <c:v>0.99987625999999996</c:v>
                </c:pt>
                <c:pt idx="62642">
                  <c:v>0.99799970000000005</c:v>
                </c:pt>
                <c:pt idx="62643">
                  <c:v>0.9931335</c:v>
                </c:pt>
                <c:pt idx="62644">
                  <c:v>1.0009428</c:v>
                </c:pt>
                <c:pt idx="62645">
                  <c:v>1.0000279000000001</c:v>
                </c:pt>
                <c:pt idx="62646">
                  <c:v>0.99462459999999997</c:v>
                </c:pt>
                <c:pt idx="62647">
                  <c:v>0.99886620000000004</c:v>
                </c:pt>
                <c:pt idx="62648">
                  <c:v>1.0017174</c:v>
                </c:pt>
                <c:pt idx="62649">
                  <c:v>0.96453029999999995</c:v>
                </c:pt>
                <c:pt idx="62650">
                  <c:v>0.98228616000000002</c:v>
                </c:pt>
                <c:pt idx="62651">
                  <c:v>0.99209327000000003</c:v>
                </c:pt>
                <c:pt idx="62652">
                  <c:v>0.98078405999999996</c:v>
                </c:pt>
                <c:pt idx="62653">
                  <c:v>1.0001842999999999</c:v>
                </c:pt>
                <c:pt idx="62654">
                  <c:v>1.0007092</c:v>
                </c:pt>
                <c:pt idx="62655">
                  <c:v>0.99907124000000003</c:v>
                </c:pt>
                <c:pt idx="62656">
                  <c:v>0.99800920000000004</c:v>
                </c:pt>
                <c:pt idx="62657">
                  <c:v>0.98150223000000003</c:v>
                </c:pt>
                <c:pt idx="62658">
                  <c:v>1.0028024</c:v>
                </c:pt>
                <c:pt idx="62659">
                  <c:v>1.0004090000000001</c:v>
                </c:pt>
                <c:pt idx="62660">
                  <c:v>0.99490979999999996</c:v>
                </c:pt>
                <c:pt idx="62661">
                  <c:v>0.98252600000000001</c:v>
                </c:pt>
                <c:pt idx="62662">
                  <c:v>0.99162300000000003</c:v>
                </c:pt>
                <c:pt idx="62663">
                  <c:v>0.99870866999999997</c:v>
                </c:pt>
                <c:pt idx="62664">
                  <c:v>0.99247353999999999</c:v>
                </c:pt>
                <c:pt idx="62665">
                  <c:v>0.99330309999999999</c:v>
                </c:pt>
                <c:pt idx="62666">
                  <c:v>0.98388330000000002</c:v>
                </c:pt>
                <c:pt idx="62667">
                  <c:v>0.97372495999999997</c:v>
                </c:pt>
                <c:pt idx="62668">
                  <c:v>0.99812959999999995</c:v>
                </c:pt>
                <c:pt idx="62669">
                  <c:v>1.0006242999999999</c:v>
                </c:pt>
                <c:pt idx="62670">
                  <c:v>0.98399734000000005</c:v>
                </c:pt>
                <c:pt idx="62671">
                  <c:v>1.0013386</c:v>
                </c:pt>
                <c:pt idx="62672">
                  <c:v>0.9677926</c:v>
                </c:pt>
                <c:pt idx="62673">
                  <c:v>0.96592235999999998</c:v>
                </c:pt>
                <c:pt idx="62674">
                  <c:v>0.99974640000000004</c:v>
                </c:pt>
                <c:pt idx="62675">
                  <c:v>0.99200255000000004</c:v>
                </c:pt>
                <c:pt idx="62676">
                  <c:v>0.92522519999999997</c:v>
                </c:pt>
                <c:pt idx="62677">
                  <c:v>0.93382449999999995</c:v>
                </c:pt>
                <c:pt idx="62678">
                  <c:v>0.98459050000000004</c:v>
                </c:pt>
                <c:pt idx="62679">
                  <c:v>0.98728704</c:v>
                </c:pt>
                <c:pt idx="62680">
                  <c:v>0.99108030000000003</c:v>
                </c:pt>
                <c:pt idx="62681">
                  <c:v>0.98596494999999995</c:v>
                </c:pt>
                <c:pt idx="62682">
                  <c:v>1.0002711</c:v>
                </c:pt>
                <c:pt idx="62683">
                  <c:v>0.97564876</c:v>
                </c:pt>
                <c:pt idx="62684">
                  <c:v>0.98420905999999997</c:v>
                </c:pt>
                <c:pt idx="62685">
                  <c:v>0.97687539999999995</c:v>
                </c:pt>
                <c:pt idx="62686">
                  <c:v>0.96866359999999996</c:v>
                </c:pt>
                <c:pt idx="62687">
                  <c:v>0.9991951</c:v>
                </c:pt>
                <c:pt idx="62688">
                  <c:v>0.9897224</c:v>
                </c:pt>
                <c:pt idx="62689">
                  <c:v>0.99915372999999996</c:v>
                </c:pt>
                <c:pt idx="62690">
                  <c:v>0.99413306000000001</c:v>
                </c:pt>
                <c:pt idx="62691">
                  <c:v>0.98561690000000002</c:v>
                </c:pt>
                <c:pt idx="62692">
                  <c:v>0.99359255999999996</c:v>
                </c:pt>
                <c:pt idx="62693">
                  <c:v>0.98965955000000005</c:v>
                </c:pt>
                <c:pt idx="62694">
                  <c:v>0.95156419999999997</c:v>
                </c:pt>
                <c:pt idx="62695">
                  <c:v>0.9972356</c:v>
                </c:pt>
                <c:pt idx="62696">
                  <c:v>0.95996360000000003</c:v>
                </c:pt>
                <c:pt idx="62697">
                  <c:v>1.0008667</c:v>
                </c:pt>
                <c:pt idx="62698">
                  <c:v>0.99236922999999999</c:v>
                </c:pt>
                <c:pt idx="62699">
                  <c:v>0.96561110000000006</c:v>
                </c:pt>
                <c:pt idx="62700">
                  <c:v>1.0040979000000001</c:v>
                </c:pt>
                <c:pt idx="62701">
                  <c:v>1.0014358000000001</c:v>
                </c:pt>
                <c:pt idx="62702">
                  <c:v>0.99997044000000002</c:v>
                </c:pt>
                <c:pt idx="62703">
                  <c:v>1.0006237</c:v>
                </c:pt>
                <c:pt idx="62704">
                  <c:v>0.99874204</c:v>
                </c:pt>
                <c:pt idx="62705">
                  <c:v>0.97458460000000002</c:v>
                </c:pt>
                <c:pt idx="62706">
                  <c:v>0.99938947</c:v>
                </c:pt>
                <c:pt idx="62707">
                  <c:v>0.99024206000000004</c:v>
                </c:pt>
                <c:pt idx="62708">
                  <c:v>0.99906989999999996</c:v>
                </c:pt>
                <c:pt idx="62709">
                  <c:v>0.99843530000000003</c:v>
                </c:pt>
                <c:pt idx="62710">
                  <c:v>1.000578</c:v>
                </c:pt>
                <c:pt idx="62711">
                  <c:v>0.99587625000000002</c:v>
                </c:pt>
                <c:pt idx="62712">
                  <c:v>1.0001842999999999</c:v>
                </c:pt>
                <c:pt idx="62713">
                  <c:v>0.93842959999999997</c:v>
                </c:pt>
                <c:pt idx="62714">
                  <c:v>1.0004101999999999</c:v>
                </c:pt>
                <c:pt idx="62715">
                  <c:v>0.99077709999999997</c:v>
                </c:pt>
                <c:pt idx="62716">
                  <c:v>1.0004660999999999</c:v>
                </c:pt>
                <c:pt idx="62717">
                  <c:v>0.9892299</c:v>
                </c:pt>
                <c:pt idx="62718">
                  <c:v>0.97477619999999998</c:v>
                </c:pt>
                <c:pt idx="62719">
                  <c:v>0.99909970000000003</c:v>
                </c:pt>
                <c:pt idx="62720">
                  <c:v>1.0006908999999999</c:v>
                </c:pt>
                <c:pt idx="62721">
                  <c:v>0.99270360000000002</c:v>
                </c:pt>
                <c:pt idx="62722">
                  <c:v>0.99662059999999997</c:v>
                </c:pt>
                <c:pt idx="62723">
                  <c:v>1.0000699</c:v>
                </c:pt>
                <c:pt idx="62724">
                  <c:v>0.98830240000000003</c:v>
                </c:pt>
                <c:pt idx="62725">
                  <c:v>0.90655284999999997</c:v>
                </c:pt>
                <c:pt idx="62726">
                  <c:v>0.99165840000000005</c:v>
                </c:pt>
                <c:pt idx="62727">
                  <c:v>0.99656310000000004</c:v>
                </c:pt>
                <c:pt idx="62728">
                  <c:v>0.99826999999999999</c:v>
                </c:pt>
                <c:pt idx="62729">
                  <c:v>1.0025733999999999</c:v>
                </c:pt>
                <c:pt idx="62730">
                  <c:v>0.99446270000000003</c:v>
                </c:pt>
                <c:pt idx="62731">
                  <c:v>0.93786913000000005</c:v>
                </c:pt>
                <c:pt idx="62732">
                  <c:v>1.0033064</c:v>
                </c:pt>
                <c:pt idx="62733">
                  <c:v>0.99967784000000004</c:v>
                </c:pt>
                <c:pt idx="62734">
                  <c:v>0.96588739999999995</c:v>
                </c:pt>
                <c:pt idx="62735">
                  <c:v>1.0005394000000001</c:v>
                </c:pt>
                <c:pt idx="62736">
                  <c:v>1.0008442</c:v>
                </c:pt>
                <c:pt idx="62737">
                  <c:v>0.99807405000000005</c:v>
                </c:pt>
                <c:pt idx="62738">
                  <c:v>1.0006907</c:v>
                </c:pt>
                <c:pt idx="62739">
                  <c:v>0.9915524</c:v>
                </c:pt>
                <c:pt idx="62740">
                  <c:v>1.0004408</c:v>
                </c:pt>
                <c:pt idx="62741">
                  <c:v>0.98658270000000003</c:v>
                </c:pt>
                <c:pt idx="62742">
                  <c:v>0.99696949999999995</c:v>
                </c:pt>
                <c:pt idx="62743">
                  <c:v>0.97791910000000004</c:v>
                </c:pt>
                <c:pt idx="62744">
                  <c:v>1.0011867000000001</c:v>
                </c:pt>
                <c:pt idx="62745">
                  <c:v>0.99340313999999996</c:v>
                </c:pt>
                <c:pt idx="62746">
                  <c:v>0.99047399999999997</c:v>
                </c:pt>
                <c:pt idx="62747">
                  <c:v>0.9837262</c:v>
                </c:pt>
                <c:pt idx="62748">
                  <c:v>1.0005660000000001</c:v>
                </c:pt>
                <c:pt idx="62749">
                  <c:v>0.97058259999999996</c:v>
                </c:pt>
                <c:pt idx="62750">
                  <c:v>0.99720759999999997</c:v>
                </c:pt>
                <c:pt idx="62751">
                  <c:v>0.98688142999999995</c:v>
                </c:pt>
                <c:pt idx="62752">
                  <c:v>0.99916309999999997</c:v>
                </c:pt>
                <c:pt idx="62753">
                  <c:v>0.99830929999999996</c:v>
                </c:pt>
                <c:pt idx="62754">
                  <c:v>0.97908103000000002</c:v>
                </c:pt>
                <c:pt idx="62755">
                  <c:v>1.0002397999999999</c:v>
                </c:pt>
                <c:pt idx="62756">
                  <c:v>0.98676664000000003</c:v>
                </c:pt>
                <c:pt idx="62757">
                  <c:v>0.97276132999999998</c:v>
                </c:pt>
                <c:pt idx="62758">
                  <c:v>0.91810009999999997</c:v>
                </c:pt>
                <c:pt idx="62759">
                  <c:v>0.97743679999999999</c:v>
                </c:pt>
                <c:pt idx="62760">
                  <c:v>0.99448930000000002</c:v>
                </c:pt>
                <c:pt idx="62761">
                  <c:v>0.9938439</c:v>
                </c:pt>
                <c:pt idx="62762">
                  <c:v>0.99834405999999998</c:v>
                </c:pt>
                <c:pt idx="62763">
                  <c:v>0.99813216999999999</c:v>
                </c:pt>
                <c:pt idx="62764">
                  <c:v>1.0000420000000001</c:v>
                </c:pt>
                <c:pt idx="62765">
                  <c:v>1.0012728</c:v>
                </c:pt>
                <c:pt idx="62766">
                  <c:v>0.99776584000000001</c:v>
                </c:pt>
                <c:pt idx="62767">
                  <c:v>1.0031424</c:v>
                </c:pt>
                <c:pt idx="62768">
                  <c:v>0.99161860000000002</c:v>
                </c:pt>
                <c:pt idx="62769">
                  <c:v>0.99938519999999997</c:v>
                </c:pt>
                <c:pt idx="62770">
                  <c:v>0.99414694000000003</c:v>
                </c:pt>
                <c:pt idx="62771">
                  <c:v>0.98331802999999995</c:v>
                </c:pt>
                <c:pt idx="62772">
                  <c:v>1.0006253000000001</c:v>
                </c:pt>
                <c:pt idx="62773">
                  <c:v>1.0020989</c:v>
                </c:pt>
                <c:pt idx="62774">
                  <c:v>0.984263</c:v>
                </c:pt>
                <c:pt idx="62775">
                  <c:v>0.99945949999999995</c:v>
                </c:pt>
                <c:pt idx="62776">
                  <c:v>1.0002944</c:v>
                </c:pt>
                <c:pt idx="62777">
                  <c:v>0.95188737000000001</c:v>
                </c:pt>
                <c:pt idx="62778">
                  <c:v>0.98603724999999998</c:v>
                </c:pt>
                <c:pt idx="62779">
                  <c:v>0.99209327000000003</c:v>
                </c:pt>
                <c:pt idx="62780">
                  <c:v>1.0003587</c:v>
                </c:pt>
                <c:pt idx="62781">
                  <c:v>0.97844255000000002</c:v>
                </c:pt>
                <c:pt idx="62782">
                  <c:v>0.97380966000000002</c:v>
                </c:pt>
                <c:pt idx="62783">
                  <c:v>0.99387139999999996</c:v>
                </c:pt>
                <c:pt idx="62784">
                  <c:v>0.99532293999999999</c:v>
                </c:pt>
                <c:pt idx="62785">
                  <c:v>0.99945470000000003</c:v>
                </c:pt>
                <c:pt idx="62786">
                  <c:v>0.95593379999999994</c:v>
                </c:pt>
                <c:pt idx="62787">
                  <c:v>0.99907106000000001</c:v>
                </c:pt>
                <c:pt idx="62788">
                  <c:v>0.99681615999999995</c:v>
                </c:pt>
                <c:pt idx="62789">
                  <c:v>0.99794793000000004</c:v>
                </c:pt>
                <c:pt idx="62790">
                  <c:v>0.99162130000000004</c:v>
                </c:pt>
                <c:pt idx="62791">
                  <c:v>0.9947532</c:v>
                </c:pt>
                <c:pt idx="62792">
                  <c:v>0.99842465000000002</c:v>
                </c:pt>
                <c:pt idx="62793">
                  <c:v>1.0002203999999999</c:v>
                </c:pt>
                <c:pt idx="62794">
                  <c:v>0.9985695</c:v>
                </c:pt>
                <c:pt idx="62795">
                  <c:v>1.0038422</c:v>
                </c:pt>
                <c:pt idx="62796">
                  <c:v>0.9899327</c:v>
                </c:pt>
                <c:pt idx="62797">
                  <c:v>0.98609170000000002</c:v>
                </c:pt>
                <c:pt idx="62798">
                  <c:v>0.99625635000000001</c:v>
                </c:pt>
                <c:pt idx="62799">
                  <c:v>1.0008524999999999</c:v>
                </c:pt>
                <c:pt idx="62800">
                  <c:v>0.98921559999999997</c:v>
                </c:pt>
                <c:pt idx="62801">
                  <c:v>1.0009086</c:v>
                </c:pt>
                <c:pt idx="62802">
                  <c:v>0.98006539999999998</c:v>
                </c:pt>
                <c:pt idx="62803">
                  <c:v>1.0013386</c:v>
                </c:pt>
                <c:pt idx="62804">
                  <c:v>0.98687689999999995</c:v>
                </c:pt>
                <c:pt idx="62805">
                  <c:v>0.99216819999999994</c:v>
                </c:pt>
                <c:pt idx="62806">
                  <c:v>0.98484669999999996</c:v>
                </c:pt>
                <c:pt idx="62807">
                  <c:v>1.0003587</c:v>
                </c:pt>
                <c:pt idx="62808">
                  <c:v>0.98921179999999997</c:v>
                </c:pt>
                <c:pt idx="62809">
                  <c:v>0.99811899999999998</c:v>
                </c:pt>
                <c:pt idx="62810">
                  <c:v>0.98164600000000002</c:v>
                </c:pt>
                <c:pt idx="62811">
                  <c:v>0.99920469999999995</c:v>
                </c:pt>
                <c:pt idx="62812">
                  <c:v>1.0013565</c:v>
                </c:pt>
                <c:pt idx="62813">
                  <c:v>0.99298847000000001</c:v>
                </c:pt>
                <c:pt idx="62814">
                  <c:v>1.0041572999999999</c:v>
                </c:pt>
                <c:pt idx="62815">
                  <c:v>0.99212444</c:v>
                </c:pt>
                <c:pt idx="62816">
                  <c:v>0.98665950000000002</c:v>
                </c:pt>
                <c:pt idx="62817">
                  <c:v>0.99700770000000005</c:v>
                </c:pt>
                <c:pt idx="62818">
                  <c:v>0.97883489999999995</c:v>
                </c:pt>
                <c:pt idx="62819">
                  <c:v>0.9990658</c:v>
                </c:pt>
                <c:pt idx="62820">
                  <c:v>0.96658580000000005</c:v>
                </c:pt>
                <c:pt idx="62821">
                  <c:v>0.98499000000000003</c:v>
                </c:pt>
                <c:pt idx="62822">
                  <c:v>0.99932814000000003</c:v>
                </c:pt>
                <c:pt idx="62823">
                  <c:v>0.99294210000000005</c:v>
                </c:pt>
                <c:pt idx="62824">
                  <c:v>0.99437474999999997</c:v>
                </c:pt>
                <c:pt idx="62825">
                  <c:v>0.98632836000000002</c:v>
                </c:pt>
                <c:pt idx="62826">
                  <c:v>0.99367220000000001</c:v>
                </c:pt>
                <c:pt idx="62827">
                  <c:v>0.98538095000000003</c:v>
                </c:pt>
                <c:pt idx="62828">
                  <c:v>0.99108350000000001</c:v>
                </c:pt>
                <c:pt idx="62829">
                  <c:v>1.0012278999999999</c:v>
                </c:pt>
                <c:pt idx="62830">
                  <c:v>0.99761664999999999</c:v>
                </c:pt>
                <c:pt idx="62831">
                  <c:v>0.96219909999999997</c:v>
                </c:pt>
                <c:pt idx="62832">
                  <c:v>0.99992919999999996</c:v>
                </c:pt>
                <c:pt idx="62833">
                  <c:v>0.99896496999999995</c:v>
                </c:pt>
                <c:pt idx="62834">
                  <c:v>0.94430020000000003</c:v>
                </c:pt>
                <c:pt idx="62835">
                  <c:v>0.99407719999999999</c:v>
                </c:pt>
                <c:pt idx="62836">
                  <c:v>0.99413985000000005</c:v>
                </c:pt>
                <c:pt idx="62837">
                  <c:v>0.99722904000000001</c:v>
                </c:pt>
                <c:pt idx="62838">
                  <c:v>1.0013825000000001</c:v>
                </c:pt>
                <c:pt idx="62839">
                  <c:v>0.99789952999999998</c:v>
                </c:pt>
                <c:pt idx="62840">
                  <c:v>1.0000967000000001</c:v>
                </c:pt>
                <c:pt idx="62841">
                  <c:v>0.87627569999999999</c:v>
                </c:pt>
                <c:pt idx="62842">
                  <c:v>0.99689459999999996</c:v>
                </c:pt>
                <c:pt idx="62843">
                  <c:v>0.99348055999999996</c:v>
                </c:pt>
                <c:pt idx="62844">
                  <c:v>0.99864799999999998</c:v>
                </c:pt>
                <c:pt idx="62845">
                  <c:v>0.99963605</c:v>
                </c:pt>
                <c:pt idx="62846">
                  <c:v>0.99876010000000004</c:v>
                </c:pt>
                <c:pt idx="62847">
                  <c:v>1.0022396</c:v>
                </c:pt>
                <c:pt idx="62848">
                  <c:v>1.0042511999999999</c:v>
                </c:pt>
                <c:pt idx="62849">
                  <c:v>0.99877185000000002</c:v>
                </c:pt>
                <c:pt idx="62850">
                  <c:v>0.99955590000000005</c:v>
                </c:pt>
                <c:pt idx="62851">
                  <c:v>0.99713640000000003</c:v>
                </c:pt>
                <c:pt idx="62852">
                  <c:v>1.0019022</c:v>
                </c:pt>
                <c:pt idx="62853">
                  <c:v>0.93649596000000002</c:v>
                </c:pt>
                <c:pt idx="62854">
                  <c:v>0.99944794000000003</c:v>
                </c:pt>
                <c:pt idx="62855">
                  <c:v>0.99576390000000004</c:v>
                </c:pt>
                <c:pt idx="62856">
                  <c:v>0.99966323000000001</c:v>
                </c:pt>
                <c:pt idx="62857">
                  <c:v>0.97024120000000003</c:v>
                </c:pt>
                <c:pt idx="62858">
                  <c:v>1.0012093</c:v>
                </c:pt>
                <c:pt idx="62859">
                  <c:v>1.0009929</c:v>
                </c:pt>
                <c:pt idx="62860">
                  <c:v>1.0000556</c:v>
                </c:pt>
                <c:pt idx="62861">
                  <c:v>0.99523530000000004</c:v>
                </c:pt>
                <c:pt idx="62862">
                  <c:v>0.99988140000000003</c:v>
                </c:pt>
                <c:pt idx="62863">
                  <c:v>1.0009060000000001</c:v>
                </c:pt>
                <c:pt idx="62864">
                  <c:v>0.96819555999999996</c:v>
                </c:pt>
                <c:pt idx="62865">
                  <c:v>0.98454470000000005</c:v>
                </c:pt>
                <c:pt idx="62866">
                  <c:v>0.99654746000000005</c:v>
                </c:pt>
                <c:pt idx="62867">
                  <c:v>0.99338760000000004</c:v>
                </c:pt>
                <c:pt idx="62868">
                  <c:v>1.0020704</c:v>
                </c:pt>
                <c:pt idx="62869">
                  <c:v>0.97743964000000005</c:v>
                </c:pt>
                <c:pt idx="62870">
                  <c:v>0.98516965000000001</c:v>
                </c:pt>
                <c:pt idx="62871">
                  <c:v>0.99330079999999998</c:v>
                </c:pt>
                <c:pt idx="62872">
                  <c:v>1.0011181</c:v>
                </c:pt>
                <c:pt idx="62873">
                  <c:v>1.0016495000000001</c:v>
                </c:pt>
                <c:pt idx="62874">
                  <c:v>0.99820523999999999</c:v>
                </c:pt>
                <c:pt idx="62875">
                  <c:v>0.98669750000000001</c:v>
                </c:pt>
                <c:pt idx="62876">
                  <c:v>0.96257126000000004</c:v>
                </c:pt>
                <c:pt idx="62877">
                  <c:v>0.99802727000000002</c:v>
                </c:pt>
                <c:pt idx="62878">
                  <c:v>0.98920490000000005</c:v>
                </c:pt>
                <c:pt idx="62879">
                  <c:v>1.0003903999999999</c:v>
                </c:pt>
                <c:pt idx="62880">
                  <c:v>1.0006216000000001</c:v>
                </c:pt>
                <c:pt idx="62881">
                  <c:v>0.98669169999999995</c:v>
                </c:pt>
                <c:pt idx="62882">
                  <c:v>0.99178869999999997</c:v>
                </c:pt>
                <c:pt idx="62883">
                  <c:v>0.99963175999999998</c:v>
                </c:pt>
                <c:pt idx="62884">
                  <c:v>0.99717500000000003</c:v>
                </c:pt>
                <c:pt idx="62885">
                  <c:v>0.99448979999999998</c:v>
                </c:pt>
                <c:pt idx="62886">
                  <c:v>1.0017655000000001</c:v>
                </c:pt>
                <c:pt idx="62887">
                  <c:v>0.95496729999999996</c:v>
                </c:pt>
                <c:pt idx="62888">
                  <c:v>0.9731109</c:v>
                </c:pt>
                <c:pt idx="62889">
                  <c:v>0.98918050000000002</c:v>
                </c:pt>
                <c:pt idx="62890">
                  <c:v>0.98535019999999995</c:v>
                </c:pt>
                <c:pt idx="62891">
                  <c:v>0.98071969999999997</c:v>
                </c:pt>
                <c:pt idx="62892">
                  <c:v>0.98657680000000003</c:v>
                </c:pt>
                <c:pt idx="62893">
                  <c:v>0.97995794000000003</c:v>
                </c:pt>
                <c:pt idx="62894">
                  <c:v>0.99300253000000005</c:v>
                </c:pt>
                <c:pt idx="62895">
                  <c:v>0.99380946000000003</c:v>
                </c:pt>
                <c:pt idx="62896">
                  <c:v>0.97848869999999999</c:v>
                </c:pt>
                <c:pt idx="62897">
                  <c:v>0.98891280000000004</c:v>
                </c:pt>
                <c:pt idx="62898">
                  <c:v>1.0023595999999999</c:v>
                </c:pt>
                <c:pt idx="62899">
                  <c:v>0.99982119999999997</c:v>
                </c:pt>
                <c:pt idx="62900">
                  <c:v>0.99760320000000002</c:v>
                </c:pt>
                <c:pt idx="62901">
                  <c:v>0.99915635999999997</c:v>
                </c:pt>
                <c:pt idx="62902">
                  <c:v>0.99988140000000003</c:v>
                </c:pt>
                <c:pt idx="62903">
                  <c:v>0.95560080000000003</c:v>
                </c:pt>
                <c:pt idx="62904">
                  <c:v>0.9917068</c:v>
                </c:pt>
                <c:pt idx="62905">
                  <c:v>0.99864969999999997</c:v>
                </c:pt>
                <c:pt idx="62906">
                  <c:v>0.97166925999999998</c:v>
                </c:pt>
                <c:pt idx="62907">
                  <c:v>0.9996159</c:v>
                </c:pt>
                <c:pt idx="62908">
                  <c:v>0.96626734999999997</c:v>
                </c:pt>
                <c:pt idx="62909">
                  <c:v>1.0000699</c:v>
                </c:pt>
                <c:pt idx="62910">
                  <c:v>0.98975663999999997</c:v>
                </c:pt>
                <c:pt idx="62911">
                  <c:v>1.0011247000000001</c:v>
                </c:pt>
                <c:pt idx="62912">
                  <c:v>0.99992084999999997</c:v>
                </c:pt>
                <c:pt idx="62913">
                  <c:v>1.0001842999999999</c:v>
                </c:pt>
                <c:pt idx="62914">
                  <c:v>0.99287294999999998</c:v>
                </c:pt>
                <c:pt idx="62915">
                  <c:v>1.0028405</c:v>
                </c:pt>
                <c:pt idx="62916">
                  <c:v>0.98574185000000003</c:v>
                </c:pt>
                <c:pt idx="62917">
                  <c:v>0.97717005000000001</c:v>
                </c:pt>
                <c:pt idx="62918">
                  <c:v>1.0011013</c:v>
                </c:pt>
                <c:pt idx="62919">
                  <c:v>0.98083454000000003</c:v>
                </c:pt>
                <c:pt idx="62920">
                  <c:v>0.96595129999999996</c:v>
                </c:pt>
                <c:pt idx="62921">
                  <c:v>1.0002732000000001</c:v>
                </c:pt>
                <c:pt idx="62922">
                  <c:v>0.99483029999999995</c:v>
                </c:pt>
                <c:pt idx="62923">
                  <c:v>0.99974626</c:v>
                </c:pt>
                <c:pt idx="62924">
                  <c:v>1.001328</c:v>
                </c:pt>
                <c:pt idx="62925">
                  <c:v>0.96812754999999995</c:v>
                </c:pt>
                <c:pt idx="62926">
                  <c:v>0.98156834000000004</c:v>
                </c:pt>
                <c:pt idx="62927">
                  <c:v>0.98266953000000001</c:v>
                </c:pt>
                <c:pt idx="62928">
                  <c:v>0.97839856000000003</c:v>
                </c:pt>
                <c:pt idx="62929">
                  <c:v>0.99238029999999999</c:v>
                </c:pt>
                <c:pt idx="62930">
                  <c:v>0.99758124000000004</c:v>
                </c:pt>
                <c:pt idx="62931">
                  <c:v>0.96903956000000002</c:v>
                </c:pt>
                <c:pt idx="62932">
                  <c:v>0.99471679999999996</c:v>
                </c:pt>
                <c:pt idx="62933">
                  <c:v>0.97979313000000001</c:v>
                </c:pt>
                <c:pt idx="62934">
                  <c:v>0.97912710000000003</c:v>
                </c:pt>
                <c:pt idx="62935">
                  <c:v>1.0012269</c:v>
                </c:pt>
                <c:pt idx="62936">
                  <c:v>0.99950110000000003</c:v>
                </c:pt>
                <c:pt idx="62937">
                  <c:v>0.99413454999999995</c:v>
                </c:pt>
                <c:pt idx="62938">
                  <c:v>1.0013717</c:v>
                </c:pt>
                <c:pt idx="62939">
                  <c:v>0.99342439999999999</c:v>
                </c:pt>
                <c:pt idx="62940">
                  <c:v>1.0000078999999999</c:v>
                </c:pt>
                <c:pt idx="62941">
                  <c:v>0.98944540000000003</c:v>
                </c:pt>
                <c:pt idx="62942">
                  <c:v>0.93588640000000001</c:v>
                </c:pt>
                <c:pt idx="62943">
                  <c:v>0.99883394999999997</c:v>
                </c:pt>
                <c:pt idx="62944">
                  <c:v>0.93983793000000004</c:v>
                </c:pt>
                <c:pt idx="62945">
                  <c:v>0.99969269999999999</c:v>
                </c:pt>
                <c:pt idx="62946">
                  <c:v>0.99086154000000004</c:v>
                </c:pt>
                <c:pt idx="62947">
                  <c:v>0.99451109999999998</c:v>
                </c:pt>
                <c:pt idx="62948">
                  <c:v>0.98841625</c:v>
                </c:pt>
                <c:pt idx="62949">
                  <c:v>0.99831723999999999</c:v>
                </c:pt>
                <c:pt idx="62950">
                  <c:v>1.0001842999999999</c:v>
                </c:pt>
                <c:pt idx="62951">
                  <c:v>0.98398244000000001</c:v>
                </c:pt>
                <c:pt idx="62952">
                  <c:v>0.99672170000000004</c:v>
                </c:pt>
                <c:pt idx="62953">
                  <c:v>0.99915456999999996</c:v>
                </c:pt>
                <c:pt idx="62954">
                  <c:v>0.99466310000000002</c:v>
                </c:pt>
                <c:pt idx="62955">
                  <c:v>0.99850017000000002</c:v>
                </c:pt>
                <c:pt idx="62956">
                  <c:v>0.98230945999999997</c:v>
                </c:pt>
                <c:pt idx="62957">
                  <c:v>1.0006907</c:v>
                </c:pt>
                <c:pt idx="62958">
                  <c:v>0.98406260000000001</c:v>
                </c:pt>
                <c:pt idx="62959">
                  <c:v>0.98133939999999997</c:v>
                </c:pt>
                <c:pt idx="62960">
                  <c:v>1.0023283999999999</c:v>
                </c:pt>
                <c:pt idx="62961">
                  <c:v>0.9972008</c:v>
                </c:pt>
                <c:pt idx="62962">
                  <c:v>1.0001351999999999</c:v>
                </c:pt>
                <c:pt idx="62963">
                  <c:v>0.99765590000000004</c:v>
                </c:pt>
                <c:pt idx="62964">
                  <c:v>0.98266439999999999</c:v>
                </c:pt>
                <c:pt idx="62965">
                  <c:v>0.98892455999999995</c:v>
                </c:pt>
                <c:pt idx="62966">
                  <c:v>0.99631579999999997</c:v>
                </c:pt>
                <c:pt idx="62967">
                  <c:v>1.0023422</c:v>
                </c:pt>
                <c:pt idx="62968">
                  <c:v>0.99748313</c:v>
                </c:pt>
                <c:pt idx="62969">
                  <c:v>0.99750965999999996</c:v>
                </c:pt>
                <c:pt idx="62970">
                  <c:v>0.99871105000000004</c:v>
                </c:pt>
                <c:pt idx="62971">
                  <c:v>1.0000514</c:v>
                </c:pt>
                <c:pt idx="62972">
                  <c:v>0.97125393000000004</c:v>
                </c:pt>
                <c:pt idx="62973">
                  <c:v>0.99768113999999997</c:v>
                </c:pt>
                <c:pt idx="62974">
                  <c:v>0.98696830000000002</c:v>
                </c:pt>
                <c:pt idx="62975">
                  <c:v>1.0005337999999999</c:v>
                </c:pt>
                <c:pt idx="62976">
                  <c:v>0.95535890000000001</c:v>
                </c:pt>
                <c:pt idx="62977">
                  <c:v>0.98797405000000005</c:v>
                </c:pt>
                <c:pt idx="62978">
                  <c:v>0.97959949999999996</c:v>
                </c:pt>
                <c:pt idx="62979">
                  <c:v>0.97882974</c:v>
                </c:pt>
                <c:pt idx="62980">
                  <c:v>0.99935490000000005</c:v>
                </c:pt>
                <c:pt idx="62981">
                  <c:v>0.98859143000000005</c:v>
                </c:pt>
                <c:pt idx="62982">
                  <c:v>0.99984289999999998</c:v>
                </c:pt>
                <c:pt idx="62983">
                  <c:v>0.95264130000000002</c:v>
                </c:pt>
                <c:pt idx="62984">
                  <c:v>0.99766445000000004</c:v>
                </c:pt>
                <c:pt idx="62985">
                  <c:v>0.99978745000000002</c:v>
                </c:pt>
                <c:pt idx="62986">
                  <c:v>0.99888980000000005</c:v>
                </c:pt>
                <c:pt idx="62987">
                  <c:v>0.93594679999999997</c:v>
                </c:pt>
                <c:pt idx="62988">
                  <c:v>0.99914239999999999</c:v>
                </c:pt>
                <c:pt idx="62989">
                  <c:v>0.99901927000000001</c:v>
                </c:pt>
                <c:pt idx="62990">
                  <c:v>0.98862209999999995</c:v>
                </c:pt>
                <c:pt idx="62991">
                  <c:v>0.99882333999999995</c:v>
                </c:pt>
                <c:pt idx="62992">
                  <c:v>0.95319306999999998</c:v>
                </c:pt>
                <c:pt idx="62993">
                  <c:v>0.99306899999999998</c:v>
                </c:pt>
                <c:pt idx="62994">
                  <c:v>0.99243780000000004</c:v>
                </c:pt>
                <c:pt idx="62995">
                  <c:v>0.98483379999999998</c:v>
                </c:pt>
                <c:pt idx="62996">
                  <c:v>0.94913362999999995</c:v>
                </c:pt>
                <c:pt idx="62997">
                  <c:v>0.97291886999999999</c:v>
                </c:pt>
                <c:pt idx="62998">
                  <c:v>0.99136049999999998</c:v>
                </c:pt>
                <c:pt idx="62999">
                  <c:v>0.99574050000000003</c:v>
                </c:pt>
                <c:pt idx="63000">
                  <c:v>0.98542494000000003</c:v>
                </c:pt>
                <c:pt idx="63001">
                  <c:v>0.98983705</c:v>
                </c:pt>
                <c:pt idx="63002">
                  <c:v>1.0008252</c:v>
                </c:pt>
                <c:pt idx="63003">
                  <c:v>0.97256564999999995</c:v>
                </c:pt>
                <c:pt idx="63004">
                  <c:v>0.99949074000000004</c:v>
                </c:pt>
                <c:pt idx="63005">
                  <c:v>0.99761010000000006</c:v>
                </c:pt>
                <c:pt idx="63006">
                  <c:v>1.0010569</c:v>
                </c:pt>
                <c:pt idx="63007">
                  <c:v>1.0002711</c:v>
                </c:pt>
                <c:pt idx="63008">
                  <c:v>0.99566423999999998</c:v>
                </c:pt>
                <c:pt idx="63009">
                  <c:v>0.99977123999999995</c:v>
                </c:pt>
                <c:pt idx="63010">
                  <c:v>0.99884870000000003</c:v>
                </c:pt>
                <c:pt idx="63011">
                  <c:v>0.97930074</c:v>
                </c:pt>
                <c:pt idx="63012">
                  <c:v>1.0023963</c:v>
                </c:pt>
                <c:pt idx="63013">
                  <c:v>0.99988140000000003</c:v>
                </c:pt>
                <c:pt idx="63014">
                  <c:v>0.99882853000000005</c:v>
                </c:pt>
                <c:pt idx="63015">
                  <c:v>0.97571280000000005</c:v>
                </c:pt>
                <c:pt idx="63016">
                  <c:v>1.0017465000000001</c:v>
                </c:pt>
                <c:pt idx="63017">
                  <c:v>1.0013543</c:v>
                </c:pt>
                <c:pt idx="63018">
                  <c:v>0.99144703000000001</c:v>
                </c:pt>
                <c:pt idx="63019">
                  <c:v>0.945044</c:v>
                </c:pt>
                <c:pt idx="63020">
                  <c:v>1.0101666</c:v>
                </c:pt>
                <c:pt idx="63021">
                  <c:v>0.99267850000000002</c:v>
                </c:pt>
                <c:pt idx="63022">
                  <c:v>1.0033118999999999</c:v>
                </c:pt>
                <c:pt idx="63023">
                  <c:v>1.0007709</c:v>
                </c:pt>
                <c:pt idx="63024">
                  <c:v>0.99940580000000001</c:v>
                </c:pt>
                <c:pt idx="63025">
                  <c:v>0.99933152999999997</c:v>
                </c:pt>
                <c:pt idx="63026">
                  <c:v>1.0012268</c:v>
                </c:pt>
                <c:pt idx="63027">
                  <c:v>0.96932119999999999</c:v>
                </c:pt>
                <c:pt idx="63028">
                  <c:v>0.98101559999999999</c:v>
                </c:pt>
                <c:pt idx="63029">
                  <c:v>0.99956506000000001</c:v>
                </c:pt>
                <c:pt idx="63030">
                  <c:v>0.98320739999999995</c:v>
                </c:pt>
                <c:pt idx="63031">
                  <c:v>1.0005856</c:v>
                </c:pt>
                <c:pt idx="63032">
                  <c:v>1.0004702999999999</c:v>
                </c:pt>
                <c:pt idx="63033">
                  <c:v>0.9573353</c:v>
                </c:pt>
                <c:pt idx="63034">
                  <c:v>0.99918030000000002</c:v>
                </c:pt>
                <c:pt idx="63035">
                  <c:v>0.99701744000000003</c:v>
                </c:pt>
                <c:pt idx="63036">
                  <c:v>0.99973935000000003</c:v>
                </c:pt>
                <c:pt idx="63037">
                  <c:v>1.0008117999999999</c:v>
                </c:pt>
                <c:pt idx="63038">
                  <c:v>1.0002610000000001</c:v>
                </c:pt>
                <c:pt idx="63039">
                  <c:v>0.99436367000000003</c:v>
                </c:pt>
                <c:pt idx="63040">
                  <c:v>0.97335479999999996</c:v>
                </c:pt>
                <c:pt idx="63041">
                  <c:v>0.99376094000000004</c:v>
                </c:pt>
                <c:pt idx="63042">
                  <c:v>0.96762884000000005</c:v>
                </c:pt>
                <c:pt idx="63043">
                  <c:v>0.9997414</c:v>
                </c:pt>
                <c:pt idx="63044">
                  <c:v>0.98087310000000005</c:v>
                </c:pt>
                <c:pt idx="63045">
                  <c:v>1.0001456</c:v>
                </c:pt>
                <c:pt idx="63046">
                  <c:v>1.0004256</c:v>
                </c:pt>
                <c:pt idx="63047">
                  <c:v>0.98163056000000004</c:v>
                </c:pt>
                <c:pt idx="63048">
                  <c:v>1.0000806</c:v>
                </c:pt>
                <c:pt idx="63049">
                  <c:v>0.99910949999999998</c:v>
                </c:pt>
                <c:pt idx="63050">
                  <c:v>0.99801445</c:v>
                </c:pt>
                <c:pt idx="63051">
                  <c:v>0.99839420000000001</c:v>
                </c:pt>
                <c:pt idx="63052">
                  <c:v>0.99045550000000004</c:v>
                </c:pt>
                <c:pt idx="63053">
                  <c:v>0.99061083999999999</c:v>
                </c:pt>
                <c:pt idx="63054">
                  <c:v>0.99743705999999999</c:v>
                </c:pt>
                <c:pt idx="63055">
                  <c:v>1.001163</c:v>
                </c:pt>
                <c:pt idx="63056">
                  <c:v>0.98919109999999999</c:v>
                </c:pt>
                <c:pt idx="63057">
                  <c:v>1.0012014</c:v>
                </c:pt>
                <c:pt idx="63058">
                  <c:v>0.96630609999999995</c:v>
                </c:pt>
                <c:pt idx="63059">
                  <c:v>0.99896220000000002</c:v>
                </c:pt>
                <c:pt idx="63060">
                  <c:v>0.99951000000000001</c:v>
                </c:pt>
                <c:pt idx="63061">
                  <c:v>0.97051339999999997</c:v>
                </c:pt>
                <c:pt idx="63062">
                  <c:v>0.99059430000000004</c:v>
                </c:pt>
                <c:pt idx="63063">
                  <c:v>0.99428399999999995</c:v>
                </c:pt>
                <c:pt idx="63064">
                  <c:v>0.98883920000000003</c:v>
                </c:pt>
                <c:pt idx="63065">
                  <c:v>0.99664560000000002</c:v>
                </c:pt>
                <c:pt idx="63066">
                  <c:v>0.99753844999999997</c:v>
                </c:pt>
                <c:pt idx="63067">
                  <c:v>0.9696863</c:v>
                </c:pt>
                <c:pt idx="63068">
                  <c:v>1.0002477999999999</c:v>
                </c:pt>
                <c:pt idx="63069">
                  <c:v>1.0010068000000001</c:v>
                </c:pt>
                <c:pt idx="63070">
                  <c:v>0.99974626</c:v>
                </c:pt>
                <c:pt idx="63071">
                  <c:v>0.99353296000000002</c:v>
                </c:pt>
                <c:pt idx="63072">
                  <c:v>0.99023969999999994</c:v>
                </c:pt>
                <c:pt idx="63073">
                  <c:v>0.99682205999999995</c:v>
                </c:pt>
                <c:pt idx="63074">
                  <c:v>0.98156666999999997</c:v>
                </c:pt>
                <c:pt idx="63075">
                  <c:v>0.99993790000000005</c:v>
                </c:pt>
                <c:pt idx="63076">
                  <c:v>1.0002333999999999</c:v>
                </c:pt>
                <c:pt idx="63077">
                  <c:v>1.0009911</c:v>
                </c:pt>
                <c:pt idx="63078">
                  <c:v>1.0004725000000001</c:v>
                </c:pt>
                <c:pt idx="63079">
                  <c:v>1.0006170999999999</c:v>
                </c:pt>
                <c:pt idx="63080">
                  <c:v>0.9999709</c:v>
                </c:pt>
                <c:pt idx="63081">
                  <c:v>1.0004090000000001</c:v>
                </c:pt>
                <c:pt idx="63082">
                  <c:v>1.0007391000000001</c:v>
                </c:pt>
                <c:pt idx="63083">
                  <c:v>0.97891665000000005</c:v>
                </c:pt>
                <c:pt idx="63084">
                  <c:v>0.98436636</c:v>
                </c:pt>
                <c:pt idx="63085">
                  <c:v>0.97216606000000005</c:v>
                </c:pt>
                <c:pt idx="63086">
                  <c:v>0.98671156000000004</c:v>
                </c:pt>
                <c:pt idx="63087">
                  <c:v>1.001287</c:v>
                </c:pt>
                <c:pt idx="63088">
                  <c:v>1.001665</c:v>
                </c:pt>
                <c:pt idx="63089">
                  <c:v>0.99966630000000001</c:v>
                </c:pt>
                <c:pt idx="63090">
                  <c:v>0.99978069999999997</c:v>
                </c:pt>
                <c:pt idx="63091">
                  <c:v>0.97370219999999996</c:v>
                </c:pt>
                <c:pt idx="63092">
                  <c:v>0.99753093999999998</c:v>
                </c:pt>
                <c:pt idx="63093">
                  <c:v>0.98817410000000006</c:v>
                </c:pt>
                <c:pt idx="63094">
                  <c:v>1.0015153000000001</c:v>
                </c:pt>
                <c:pt idx="63095">
                  <c:v>0.99395040000000001</c:v>
                </c:pt>
                <c:pt idx="63096">
                  <c:v>1.0006534</c:v>
                </c:pt>
                <c:pt idx="63097">
                  <c:v>0.99994636000000003</c:v>
                </c:pt>
                <c:pt idx="63098">
                  <c:v>1.0009155000000001</c:v>
                </c:pt>
                <c:pt idx="63099">
                  <c:v>0.99299495999999998</c:v>
                </c:pt>
                <c:pt idx="63100">
                  <c:v>1.0004409999999999</c:v>
                </c:pt>
                <c:pt idx="63101">
                  <c:v>1.0008892</c:v>
                </c:pt>
                <c:pt idx="63102">
                  <c:v>1.0024945000000001</c:v>
                </c:pt>
                <c:pt idx="63103">
                  <c:v>0.99518275</c:v>
                </c:pt>
                <c:pt idx="63104">
                  <c:v>0.99515750000000003</c:v>
                </c:pt>
                <c:pt idx="63105">
                  <c:v>0.99821305000000005</c:v>
                </c:pt>
                <c:pt idx="63106">
                  <c:v>0.96190330000000002</c:v>
                </c:pt>
                <c:pt idx="63107">
                  <c:v>0.99309749999999997</c:v>
                </c:pt>
                <c:pt idx="63108">
                  <c:v>1.000432</c:v>
                </c:pt>
                <c:pt idx="63109">
                  <c:v>0.99922264000000005</c:v>
                </c:pt>
                <c:pt idx="63110">
                  <c:v>0.99565890000000001</c:v>
                </c:pt>
                <c:pt idx="63111">
                  <c:v>0.97914535000000003</c:v>
                </c:pt>
                <c:pt idx="63112">
                  <c:v>0.95359737</c:v>
                </c:pt>
                <c:pt idx="63113">
                  <c:v>0.98788770000000004</c:v>
                </c:pt>
                <c:pt idx="63114">
                  <c:v>0.97788649999999999</c:v>
                </c:pt>
                <c:pt idx="63115">
                  <c:v>0.99854045999999996</c:v>
                </c:pt>
                <c:pt idx="63116">
                  <c:v>0.99461219999999995</c:v>
                </c:pt>
                <c:pt idx="63117">
                  <c:v>0.99270575999999999</c:v>
                </c:pt>
                <c:pt idx="63118">
                  <c:v>0.99366933000000002</c:v>
                </c:pt>
                <c:pt idx="63119">
                  <c:v>1.0005945999999999</c:v>
                </c:pt>
                <c:pt idx="63120">
                  <c:v>1.0001966</c:v>
                </c:pt>
                <c:pt idx="63121">
                  <c:v>0.91951822999999999</c:v>
                </c:pt>
                <c:pt idx="63122">
                  <c:v>0.99698960000000003</c:v>
                </c:pt>
                <c:pt idx="63123">
                  <c:v>1.0000784</c:v>
                </c:pt>
                <c:pt idx="63124">
                  <c:v>0.97450139999999996</c:v>
                </c:pt>
                <c:pt idx="63125">
                  <c:v>0.9985832</c:v>
                </c:pt>
                <c:pt idx="63126">
                  <c:v>0.99974626</c:v>
                </c:pt>
                <c:pt idx="63127">
                  <c:v>0.99962293999999996</c:v>
                </c:pt>
                <c:pt idx="63128">
                  <c:v>0.9975967</c:v>
                </c:pt>
                <c:pt idx="63129">
                  <c:v>0.99597806</c:v>
                </c:pt>
                <c:pt idx="63130">
                  <c:v>0.99333150000000003</c:v>
                </c:pt>
                <c:pt idx="63131">
                  <c:v>0.97845159999999998</c:v>
                </c:pt>
                <c:pt idx="63132">
                  <c:v>0.98182504999999998</c:v>
                </c:pt>
                <c:pt idx="63133">
                  <c:v>0.98864483999999997</c:v>
                </c:pt>
                <c:pt idx="63134">
                  <c:v>1.0042960000000001</c:v>
                </c:pt>
                <c:pt idx="63135">
                  <c:v>0.99807650000000003</c:v>
                </c:pt>
                <c:pt idx="63136">
                  <c:v>1.0007997</c:v>
                </c:pt>
                <c:pt idx="63137">
                  <c:v>0.99894315</c:v>
                </c:pt>
                <c:pt idx="63138">
                  <c:v>0.99148387000000004</c:v>
                </c:pt>
                <c:pt idx="63139">
                  <c:v>0.98776249999999999</c:v>
                </c:pt>
                <c:pt idx="63140">
                  <c:v>0.99246573000000005</c:v>
                </c:pt>
                <c:pt idx="63141">
                  <c:v>0.99982435000000003</c:v>
                </c:pt>
                <c:pt idx="63142">
                  <c:v>0.9725085</c:v>
                </c:pt>
                <c:pt idx="63143">
                  <c:v>0.99497579999999997</c:v>
                </c:pt>
                <c:pt idx="63144">
                  <c:v>0.98854125000000004</c:v>
                </c:pt>
                <c:pt idx="63145">
                  <c:v>0.98054624000000001</c:v>
                </c:pt>
                <c:pt idx="63146">
                  <c:v>1.0014970000000001</c:v>
                </c:pt>
                <c:pt idx="63147">
                  <c:v>0.98676980000000003</c:v>
                </c:pt>
                <c:pt idx="63148">
                  <c:v>0.99987700000000002</c:v>
                </c:pt>
                <c:pt idx="63149">
                  <c:v>1.0017772</c:v>
                </c:pt>
                <c:pt idx="63150">
                  <c:v>1.001762</c:v>
                </c:pt>
                <c:pt idx="63151">
                  <c:v>0.99765676000000003</c:v>
                </c:pt>
                <c:pt idx="63152">
                  <c:v>0.99215096000000003</c:v>
                </c:pt>
                <c:pt idx="63153">
                  <c:v>0.9827477</c:v>
                </c:pt>
                <c:pt idx="63154">
                  <c:v>0.98015660000000004</c:v>
                </c:pt>
                <c:pt idx="63155">
                  <c:v>0.95173189999999996</c:v>
                </c:pt>
                <c:pt idx="63156">
                  <c:v>0.94036120000000001</c:v>
                </c:pt>
                <c:pt idx="63157">
                  <c:v>0.99875813999999996</c:v>
                </c:pt>
                <c:pt idx="63158">
                  <c:v>0.97011966000000005</c:v>
                </c:pt>
                <c:pt idx="63159">
                  <c:v>0.99694070000000001</c:v>
                </c:pt>
                <c:pt idx="63160">
                  <c:v>0.96662630000000005</c:v>
                </c:pt>
                <c:pt idx="63161">
                  <c:v>0.94234574000000004</c:v>
                </c:pt>
                <c:pt idx="63162">
                  <c:v>0.98975880000000005</c:v>
                </c:pt>
                <c:pt idx="63163">
                  <c:v>1.0016533000000001</c:v>
                </c:pt>
                <c:pt idx="63164">
                  <c:v>0.98346555000000002</c:v>
                </c:pt>
                <c:pt idx="63165">
                  <c:v>1.0007709</c:v>
                </c:pt>
                <c:pt idx="63166">
                  <c:v>0.97571445000000001</c:v>
                </c:pt>
                <c:pt idx="63167">
                  <c:v>0.98983705</c:v>
                </c:pt>
                <c:pt idx="63168">
                  <c:v>0.99832785000000002</c:v>
                </c:pt>
                <c:pt idx="63169">
                  <c:v>0.97941816000000004</c:v>
                </c:pt>
                <c:pt idx="63170">
                  <c:v>0.97501205999999996</c:v>
                </c:pt>
                <c:pt idx="63171">
                  <c:v>0.9820641</c:v>
                </c:pt>
                <c:pt idx="63172">
                  <c:v>0.99734909999999999</c:v>
                </c:pt>
                <c:pt idx="63173">
                  <c:v>0.97262720000000003</c:v>
                </c:pt>
                <c:pt idx="63174">
                  <c:v>0.99816746000000001</c:v>
                </c:pt>
                <c:pt idx="63175">
                  <c:v>1.0005082999999999</c:v>
                </c:pt>
                <c:pt idx="63176">
                  <c:v>0.98443159999999996</c:v>
                </c:pt>
                <c:pt idx="63177">
                  <c:v>0.97643714999999998</c:v>
                </c:pt>
                <c:pt idx="63178">
                  <c:v>1.0003561000000001</c:v>
                </c:pt>
                <c:pt idx="63179">
                  <c:v>0.97858710000000004</c:v>
                </c:pt>
                <c:pt idx="63180">
                  <c:v>0.99911742999999997</c:v>
                </c:pt>
                <c:pt idx="63181">
                  <c:v>0.99705980000000005</c:v>
                </c:pt>
                <c:pt idx="63182">
                  <c:v>1.0011972</c:v>
                </c:pt>
                <c:pt idx="63183">
                  <c:v>0.98924420000000002</c:v>
                </c:pt>
                <c:pt idx="63184">
                  <c:v>0.96229120000000001</c:v>
                </c:pt>
                <c:pt idx="63185">
                  <c:v>1.0012728</c:v>
                </c:pt>
                <c:pt idx="63186">
                  <c:v>0.99746100000000004</c:v>
                </c:pt>
                <c:pt idx="63187">
                  <c:v>0.99169320000000005</c:v>
                </c:pt>
                <c:pt idx="63188">
                  <c:v>1.0000990000000001</c:v>
                </c:pt>
                <c:pt idx="63189">
                  <c:v>0.95807370000000003</c:v>
                </c:pt>
                <c:pt idx="63190">
                  <c:v>0.99036484999999996</c:v>
                </c:pt>
                <c:pt idx="63191">
                  <c:v>1.0012519</c:v>
                </c:pt>
                <c:pt idx="63192">
                  <c:v>0.99453279999999999</c:v>
                </c:pt>
                <c:pt idx="63193">
                  <c:v>0.99942076000000002</c:v>
                </c:pt>
                <c:pt idx="63194">
                  <c:v>1.0006718999999999</c:v>
                </c:pt>
                <c:pt idx="63195">
                  <c:v>1.0002660000000001</c:v>
                </c:pt>
                <c:pt idx="63196">
                  <c:v>1.0023776</c:v>
                </c:pt>
                <c:pt idx="63197">
                  <c:v>0.99825109999999995</c:v>
                </c:pt>
                <c:pt idx="63198">
                  <c:v>0.95144545999999997</c:v>
                </c:pt>
                <c:pt idx="63199">
                  <c:v>0.99973310000000004</c:v>
                </c:pt>
                <c:pt idx="63200">
                  <c:v>0.99105960000000004</c:v>
                </c:pt>
                <c:pt idx="63201">
                  <c:v>0.99671732999999996</c:v>
                </c:pt>
                <c:pt idx="63202">
                  <c:v>0.99652569999999996</c:v>
                </c:pt>
                <c:pt idx="63203">
                  <c:v>1.0000819000000001</c:v>
                </c:pt>
                <c:pt idx="63204">
                  <c:v>0.99999839999999995</c:v>
                </c:pt>
                <c:pt idx="63205">
                  <c:v>0.9399033</c:v>
                </c:pt>
                <c:pt idx="63206">
                  <c:v>0.99999713999999995</c:v>
                </c:pt>
                <c:pt idx="63207">
                  <c:v>0.99114937000000003</c:v>
                </c:pt>
                <c:pt idx="63208">
                  <c:v>0.99350680000000002</c:v>
                </c:pt>
                <c:pt idx="63209">
                  <c:v>0.97980800000000001</c:v>
                </c:pt>
                <c:pt idx="63210">
                  <c:v>0.99137140000000001</c:v>
                </c:pt>
                <c:pt idx="63211">
                  <c:v>0.96519690000000002</c:v>
                </c:pt>
                <c:pt idx="63212">
                  <c:v>0.99947810000000004</c:v>
                </c:pt>
                <c:pt idx="63213">
                  <c:v>0.98274030000000001</c:v>
                </c:pt>
                <c:pt idx="63214">
                  <c:v>1.0032935999999999</c:v>
                </c:pt>
                <c:pt idx="63215">
                  <c:v>0.99015783999999996</c:v>
                </c:pt>
                <c:pt idx="63216">
                  <c:v>1.007965</c:v>
                </c:pt>
                <c:pt idx="63217">
                  <c:v>0.99331634999999996</c:v>
                </c:pt>
                <c:pt idx="63218">
                  <c:v>1.0029760999999999</c:v>
                </c:pt>
                <c:pt idx="63219">
                  <c:v>1.0020883</c:v>
                </c:pt>
                <c:pt idx="63220">
                  <c:v>1.0009011999999999</c:v>
                </c:pt>
                <c:pt idx="63221">
                  <c:v>0.99622699999999997</c:v>
                </c:pt>
                <c:pt idx="63222">
                  <c:v>0.96694756000000004</c:v>
                </c:pt>
                <c:pt idx="63223">
                  <c:v>0.97785569999999999</c:v>
                </c:pt>
                <c:pt idx="63224">
                  <c:v>0.97751410000000005</c:v>
                </c:pt>
                <c:pt idx="63225">
                  <c:v>0.98164229999999997</c:v>
                </c:pt>
                <c:pt idx="63226">
                  <c:v>0.96967703000000005</c:v>
                </c:pt>
                <c:pt idx="63227">
                  <c:v>1.0005295000000001</c:v>
                </c:pt>
                <c:pt idx="63228">
                  <c:v>0.99922675000000005</c:v>
                </c:pt>
                <c:pt idx="63229">
                  <c:v>0.99610940000000003</c:v>
                </c:pt>
                <c:pt idx="63230">
                  <c:v>1.0019684</c:v>
                </c:pt>
                <c:pt idx="63231">
                  <c:v>1.0020389999999999</c:v>
                </c:pt>
                <c:pt idx="63232">
                  <c:v>1.0014122999999999</c:v>
                </c:pt>
                <c:pt idx="63233">
                  <c:v>0.997081</c:v>
                </c:pt>
                <c:pt idx="63234">
                  <c:v>0.99880933999999999</c:v>
                </c:pt>
                <c:pt idx="63235">
                  <c:v>0.99895953999999998</c:v>
                </c:pt>
                <c:pt idx="63236">
                  <c:v>0.99727076000000003</c:v>
                </c:pt>
                <c:pt idx="63237">
                  <c:v>1.0011517000000001</c:v>
                </c:pt>
                <c:pt idx="63238">
                  <c:v>0.99958307000000002</c:v>
                </c:pt>
                <c:pt idx="63239">
                  <c:v>0.98782510000000001</c:v>
                </c:pt>
                <c:pt idx="63240">
                  <c:v>0.98702186000000003</c:v>
                </c:pt>
                <c:pt idx="63241">
                  <c:v>0.98664766999999998</c:v>
                </c:pt>
                <c:pt idx="63242">
                  <c:v>0.9969017</c:v>
                </c:pt>
                <c:pt idx="63243">
                  <c:v>1.0012889</c:v>
                </c:pt>
                <c:pt idx="63244">
                  <c:v>0.9854832</c:v>
                </c:pt>
                <c:pt idx="63245">
                  <c:v>0.99978745000000002</c:v>
                </c:pt>
                <c:pt idx="63246">
                  <c:v>0.99605650000000001</c:v>
                </c:pt>
                <c:pt idx="63247">
                  <c:v>0.98749155</c:v>
                </c:pt>
                <c:pt idx="63248">
                  <c:v>0.9893651</c:v>
                </c:pt>
                <c:pt idx="63249">
                  <c:v>1.0006781</c:v>
                </c:pt>
                <c:pt idx="63250">
                  <c:v>0.99379194000000004</c:v>
                </c:pt>
                <c:pt idx="63251">
                  <c:v>0.98415929999999996</c:v>
                </c:pt>
                <c:pt idx="63252">
                  <c:v>0.9984151</c:v>
                </c:pt>
                <c:pt idx="63253">
                  <c:v>0.98308119999999999</c:v>
                </c:pt>
                <c:pt idx="63254">
                  <c:v>0.99184625999999998</c:v>
                </c:pt>
                <c:pt idx="63255">
                  <c:v>0.99955590000000005</c:v>
                </c:pt>
                <c:pt idx="63256">
                  <c:v>0.98921820000000005</c:v>
                </c:pt>
                <c:pt idx="63257">
                  <c:v>0.96813550000000004</c:v>
                </c:pt>
                <c:pt idx="63258">
                  <c:v>1.0014575999999999</c:v>
                </c:pt>
                <c:pt idx="63259">
                  <c:v>1.0007417000000001</c:v>
                </c:pt>
                <c:pt idx="63260">
                  <c:v>0.84662269999999995</c:v>
                </c:pt>
                <c:pt idx="63261">
                  <c:v>0.99955669999999996</c:v>
                </c:pt>
                <c:pt idx="63262">
                  <c:v>0.95727220000000002</c:v>
                </c:pt>
                <c:pt idx="63263">
                  <c:v>0.98712515999999995</c:v>
                </c:pt>
                <c:pt idx="63264">
                  <c:v>0.99808883999999998</c:v>
                </c:pt>
                <c:pt idx="63265">
                  <c:v>1.0015099000000001</c:v>
                </c:pt>
                <c:pt idx="63266">
                  <c:v>0.99352293999999997</c:v>
                </c:pt>
                <c:pt idx="63267">
                  <c:v>1.0009509999999999</c:v>
                </c:pt>
                <c:pt idx="63268">
                  <c:v>0.994807</c:v>
                </c:pt>
                <c:pt idx="63269">
                  <c:v>0.995888</c:v>
                </c:pt>
                <c:pt idx="63270">
                  <c:v>0.98837980000000003</c:v>
                </c:pt>
                <c:pt idx="63271">
                  <c:v>0.97987740000000001</c:v>
                </c:pt>
                <c:pt idx="63272">
                  <c:v>0.99236846000000001</c:v>
                </c:pt>
                <c:pt idx="63273">
                  <c:v>0.99880679999999999</c:v>
                </c:pt>
                <c:pt idx="63274">
                  <c:v>0.99466955999999995</c:v>
                </c:pt>
                <c:pt idx="63275">
                  <c:v>0.94928480000000004</c:v>
                </c:pt>
                <c:pt idx="63276">
                  <c:v>0.9979903</c:v>
                </c:pt>
                <c:pt idx="63277">
                  <c:v>0.96795739999999997</c:v>
                </c:pt>
                <c:pt idx="63278">
                  <c:v>0.99916839999999996</c:v>
                </c:pt>
                <c:pt idx="63279">
                  <c:v>0.99994839999999996</c:v>
                </c:pt>
                <c:pt idx="63280">
                  <c:v>0.99662819999999996</c:v>
                </c:pt>
                <c:pt idx="63281">
                  <c:v>1.0011364</c:v>
                </c:pt>
                <c:pt idx="63282">
                  <c:v>0.99089349999999998</c:v>
                </c:pt>
                <c:pt idx="63283">
                  <c:v>1.0020555</c:v>
                </c:pt>
                <c:pt idx="63284">
                  <c:v>0.98531769999999996</c:v>
                </c:pt>
                <c:pt idx="63285">
                  <c:v>0.96811837000000001</c:v>
                </c:pt>
                <c:pt idx="63286">
                  <c:v>0.99034107000000005</c:v>
                </c:pt>
                <c:pt idx="63287">
                  <c:v>0.99625534000000004</c:v>
                </c:pt>
                <c:pt idx="63288">
                  <c:v>0.99698794000000002</c:v>
                </c:pt>
                <c:pt idx="63289">
                  <c:v>1.0020226999999999</c:v>
                </c:pt>
                <c:pt idx="63290">
                  <c:v>1.0014365999999999</c:v>
                </c:pt>
                <c:pt idx="63291">
                  <c:v>0.99551785000000004</c:v>
                </c:pt>
                <c:pt idx="63292">
                  <c:v>0.99951250000000003</c:v>
                </c:pt>
                <c:pt idx="63293">
                  <c:v>0.99742233999999996</c:v>
                </c:pt>
                <c:pt idx="63294">
                  <c:v>0.99942160000000002</c:v>
                </c:pt>
                <c:pt idx="63295">
                  <c:v>0.97949489999999995</c:v>
                </c:pt>
                <c:pt idx="63296">
                  <c:v>0.99145322999999996</c:v>
                </c:pt>
                <c:pt idx="63297">
                  <c:v>1.0019141</c:v>
                </c:pt>
                <c:pt idx="63298">
                  <c:v>0.9970173</c:v>
                </c:pt>
                <c:pt idx="63299">
                  <c:v>0.98957700000000004</c:v>
                </c:pt>
                <c:pt idx="63300">
                  <c:v>0.98188746000000005</c:v>
                </c:pt>
                <c:pt idx="63301">
                  <c:v>0.99236849999999999</c:v>
                </c:pt>
                <c:pt idx="63302">
                  <c:v>0.99091240000000003</c:v>
                </c:pt>
                <c:pt idx="63303">
                  <c:v>0.98696834</c:v>
                </c:pt>
                <c:pt idx="63304">
                  <c:v>0.99890380000000001</c:v>
                </c:pt>
                <c:pt idx="63305">
                  <c:v>0.99875530000000001</c:v>
                </c:pt>
                <c:pt idx="63306">
                  <c:v>0.99622524000000001</c:v>
                </c:pt>
                <c:pt idx="63307">
                  <c:v>0.99963175999999998</c:v>
                </c:pt>
                <c:pt idx="63308">
                  <c:v>0.99897369999999996</c:v>
                </c:pt>
                <c:pt idx="63309">
                  <c:v>0.97821473999999997</c:v>
                </c:pt>
                <c:pt idx="63310">
                  <c:v>0.99306369999999999</c:v>
                </c:pt>
                <c:pt idx="63311">
                  <c:v>0.99106300000000003</c:v>
                </c:pt>
                <c:pt idx="63312">
                  <c:v>0.98098410000000003</c:v>
                </c:pt>
                <c:pt idx="63313">
                  <c:v>0.98373646000000003</c:v>
                </c:pt>
                <c:pt idx="63314">
                  <c:v>0.99409955999999999</c:v>
                </c:pt>
                <c:pt idx="63315">
                  <c:v>0.97946040000000001</c:v>
                </c:pt>
                <c:pt idx="63316">
                  <c:v>0.98590314000000001</c:v>
                </c:pt>
                <c:pt idx="63317">
                  <c:v>1.0013357000000001</c:v>
                </c:pt>
                <c:pt idx="63318">
                  <c:v>0.97879844999999999</c:v>
                </c:pt>
                <c:pt idx="63319">
                  <c:v>0.99401360000000005</c:v>
                </c:pt>
                <c:pt idx="63320">
                  <c:v>1.0014510999999999</c:v>
                </c:pt>
                <c:pt idx="63321">
                  <c:v>0.99135905999999996</c:v>
                </c:pt>
                <c:pt idx="63322">
                  <c:v>0.98453769999999996</c:v>
                </c:pt>
                <c:pt idx="63323">
                  <c:v>0.98695712999999996</c:v>
                </c:pt>
                <c:pt idx="63324">
                  <c:v>1.0016864999999999</c:v>
                </c:pt>
                <c:pt idx="63325">
                  <c:v>0.95452124000000005</c:v>
                </c:pt>
                <c:pt idx="63326">
                  <c:v>0.99283030000000005</c:v>
                </c:pt>
                <c:pt idx="63327">
                  <c:v>1.0013232999999999</c:v>
                </c:pt>
                <c:pt idx="63328">
                  <c:v>0.98745095999999999</c:v>
                </c:pt>
                <c:pt idx="63329">
                  <c:v>0.98824889999999999</c:v>
                </c:pt>
                <c:pt idx="63330">
                  <c:v>0.99991079999999999</c:v>
                </c:pt>
                <c:pt idx="63331">
                  <c:v>0.99500730000000004</c:v>
                </c:pt>
                <c:pt idx="63332">
                  <c:v>0.99955369999999999</c:v>
                </c:pt>
                <c:pt idx="63333">
                  <c:v>0.99631464000000003</c:v>
                </c:pt>
                <c:pt idx="63334">
                  <c:v>0.99947810000000004</c:v>
                </c:pt>
                <c:pt idx="63335">
                  <c:v>0.98924935000000003</c:v>
                </c:pt>
                <c:pt idx="63336">
                  <c:v>1.0025516000000001</c:v>
                </c:pt>
                <c:pt idx="63337">
                  <c:v>0.99840313000000003</c:v>
                </c:pt>
                <c:pt idx="63338">
                  <c:v>1.0003903999999999</c:v>
                </c:pt>
                <c:pt idx="63339">
                  <c:v>0.97435795999999997</c:v>
                </c:pt>
                <c:pt idx="63340">
                  <c:v>0.9923265</c:v>
                </c:pt>
                <c:pt idx="63341">
                  <c:v>0.9919403</c:v>
                </c:pt>
                <c:pt idx="63342">
                  <c:v>1.0002263</c:v>
                </c:pt>
                <c:pt idx="63343">
                  <c:v>1.0009385</c:v>
                </c:pt>
                <c:pt idx="63344">
                  <c:v>0.99111545000000001</c:v>
                </c:pt>
                <c:pt idx="63345">
                  <c:v>0.99812809999999996</c:v>
                </c:pt>
                <c:pt idx="63346">
                  <c:v>0.97317993999999997</c:v>
                </c:pt>
                <c:pt idx="63347">
                  <c:v>1.0004512999999999</c:v>
                </c:pt>
                <c:pt idx="63348">
                  <c:v>0.96438970000000002</c:v>
                </c:pt>
                <c:pt idx="63349">
                  <c:v>0.99957346999999996</c:v>
                </c:pt>
                <c:pt idx="63350">
                  <c:v>0.99968979999999996</c:v>
                </c:pt>
                <c:pt idx="63351">
                  <c:v>1.0018042</c:v>
                </c:pt>
                <c:pt idx="63352">
                  <c:v>0.99622639999999996</c:v>
                </c:pt>
                <c:pt idx="63353">
                  <c:v>0.97193706000000002</c:v>
                </c:pt>
                <c:pt idx="63354">
                  <c:v>1.0001057</c:v>
                </c:pt>
                <c:pt idx="63355">
                  <c:v>1.0035883999999999</c:v>
                </c:pt>
                <c:pt idx="63356">
                  <c:v>0.99644505999999999</c:v>
                </c:pt>
                <c:pt idx="63357">
                  <c:v>0.98772689999999996</c:v>
                </c:pt>
                <c:pt idx="63358">
                  <c:v>0.99058186999999998</c:v>
                </c:pt>
                <c:pt idx="63359">
                  <c:v>1.0017879999999999</c:v>
                </c:pt>
                <c:pt idx="63360">
                  <c:v>0.96248233000000005</c:v>
                </c:pt>
                <c:pt idx="63361">
                  <c:v>0.98161553999999995</c:v>
                </c:pt>
                <c:pt idx="63362">
                  <c:v>0.9913708</c:v>
                </c:pt>
                <c:pt idx="63363">
                  <c:v>0.99395279999999997</c:v>
                </c:pt>
                <c:pt idx="63364">
                  <c:v>1.002804</c:v>
                </c:pt>
                <c:pt idx="63365">
                  <c:v>0.99852160000000001</c:v>
                </c:pt>
                <c:pt idx="63366">
                  <c:v>0.99109360000000002</c:v>
                </c:pt>
                <c:pt idx="63367">
                  <c:v>0.99306136</c:v>
                </c:pt>
                <c:pt idx="63368">
                  <c:v>1.0008389</c:v>
                </c:pt>
                <c:pt idx="63369">
                  <c:v>0.99949089999999996</c:v>
                </c:pt>
                <c:pt idx="63370">
                  <c:v>0.99897250000000004</c:v>
                </c:pt>
                <c:pt idx="63371">
                  <c:v>0.99054562999999995</c:v>
                </c:pt>
                <c:pt idx="63372">
                  <c:v>1.0005215000000001</c:v>
                </c:pt>
                <c:pt idx="63373">
                  <c:v>0.98748696000000002</c:v>
                </c:pt>
                <c:pt idx="63374">
                  <c:v>0.99237465999999996</c:v>
                </c:pt>
                <c:pt idx="63375">
                  <c:v>0.99901724000000003</c:v>
                </c:pt>
                <c:pt idx="63376">
                  <c:v>0.99358950000000001</c:v>
                </c:pt>
                <c:pt idx="63377">
                  <c:v>0.99946290000000004</c:v>
                </c:pt>
                <c:pt idx="63378">
                  <c:v>0.98170630000000003</c:v>
                </c:pt>
                <c:pt idx="63379">
                  <c:v>1.0000078999999999</c:v>
                </c:pt>
                <c:pt idx="63380">
                  <c:v>0.99509369999999997</c:v>
                </c:pt>
                <c:pt idx="63381">
                  <c:v>0.99680469999999999</c:v>
                </c:pt>
                <c:pt idx="63382">
                  <c:v>0.98798280000000005</c:v>
                </c:pt>
                <c:pt idx="63383">
                  <c:v>0.98632160000000002</c:v>
                </c:pt>
                <c:pt idx="63384">
                  <c:v>0.92634150000000004</c:v>
                </c:pt>
                <c:pt idx="63385">
                  <c:v>0.92149150000000002</c:v>
                </c:pt>
                <c:pt idx="63386">
                  <c:v>0.99415606000000001</c:v>
                </c:pt>
                <c:pt idx="63387">
                  <c:v>0.99509210000000003</c:v>
                </c:pt>
                <c:pt idx="63388">
                  <c:v>0.99037003999999995</c:v>
                </c:pt>
                <c:pt idx="63389">
                  <c:v>0.99947125000000003</c:v>
                </c:pt>
                <c:pt idx="63390">
                  <c:v>0.96554879999999998</c:v>
                </c:pt>
                <c:pt idx="63391">
                  <c:v>0.99396925999999997</c:v>
                </c:pt>
                <c:pt idx="63392">
                  <c:v>1.0022184999999999</c:v>
                </c:pt>
                <c:pt idx="63393">
                  <c:v>0.97951770000000005</c:v>
                </c:pt>
                <c:pt idx="63394">
                  <c:v>1.0008986</c:v>
                </c:pt>
                <c:pt idx="63395">
                  <c:v>0.99841153999999999</c:v>
                </c:pt>
                <c:pt idx="63396">
                  <c:v>1.002858</c:v>
                </c:pt>
                <c:pt idx="63397">
                  <c:v>1.000562</c:v>
                </c:pt>
                <c:pt idx="63398">
                  <c:v>0.97355369999999997</c:v>
                </c:pt>
                <c:pt idx="63399">
                  <c:v>1.004418</c:v>
                </c:pt>
                <c:pt idx="63400">
                  <c:v>0.99487643999999997</c:v>
                </c:pt>
                <c:pt idx="63401">
                  <c:v>0.91328030000000004</c:v>
                </c:pt>
                <c:pt idx="63402">
                  <c:v>0.99202955000000004</c:v>
                </c:pt>
                <c:pt idx="63403">
                  <c:v>0.99011636000000003</c:v>
                </c:pt>
                <c:pt idx="63404">
                  <c:v>1.0023595999999999</c:v>
                </c:pt>
                <c:pt idx="63405">
                  <c:v>1.0014365999999999</c:v>
                </c:pt>
                <c:pt idx="63406">
                  <c:v>1.0005473</c:v>
                </c:pt>
                <c:pt idx="63407">
                  <c:v>0.95880980000000005</c:v>
                </c:pt>
                <c:pt idx="63408">
                  <c:v>0.99666303000000001</c:v>
                </c:pt>
                <c:pt idx="63409">
                  <c:v>0.9884385</c:v>
                </c:pt>
                <c:pt idx="63410">
                  <c:v>0.99526539999999997</c:v>
                </c:pt>
                <c:pt idx="63411">
                  <c:v>1.0028265000000001</c:v>
                </c:pt>
                <c:pt idx="63412">
                  <c:v>0.99841939999999996</c:v>
                </c:pt>
                <c:pt idx="63413">
                  <c:v>0.99175685999999996</c:v>
                </c:pt>
                <c:pt idx="63414">
                  <c:v>0.98004619999999998</c:v>
                </c:pt>
                <c:pt idx="63415">
                  <c:v>0.99958086000000002</c:v>
                </c:pt>
                <c:pt idx="63416">
                  <c:v>0.99481169999999997</c:v>
                </c:pt>
                <c:pt idx="63417">
                  <c:v>1.0026561000000001</c:v>
                </c:pt>
                <c:pt idx="63418">
                  <c:v>1.000839</c:v>
                </c:pt>
                <c:pt idx="63419">
                  <c:v>0.98318550000000005</c:v>
                </c:pt>
                <c:pt idx="63420">
                  <c:v>0.99718594999999999</c:v>
                </c:pt>
                <c:pt idx="63421">
                  <c:v>1.0017706</c:v>
                </c:pt>
                <c:pt idx="63422">
                  <c:v>0.9518276</c:v>
                </c:pt>
                <c:pt idx="63423">
                  <c:v>1.0053875000000001</c:v>
                </c:pt>
                <c:pt idx="63424">
                  <c:v>0.97159313999999997</c:v>
                </c:pt>
                <c:pt idx="63425">
                  <c:v>0.99947810000000004</c:v>
                </c:pt>
                <c:pt idx="63426">
                  <c:v>0.98805339999999997</c:v>
                </c:pt>
                <c:pt idx="63427">
                  <c:v>0.98920596000000005</c:v>
                </c:pt>
                <c:pt idx="63428">
                  <c:v>1.0001842999999999</c:v>
                </c:pt>
                <c:pt idx="63429">
                  <c:v>0.99895929999999999</c:v>
                </c:pt>
                <c:pt idx="63430">
                  <c:v>0.99427900000000002</c:v>
                </c:pt>
                <c:pt idx="63431">
                  <c:v>0.99625839999999999</c:v>
                </c:pt>
                <c:pt idx="63432">
                  <c:v>1.0014111000000001</c:v>
                </c:pt>
                <c:pt idx="63433">
                  <c:v>0.99130459999999998</c:v>
                </c:pt>
                <c:pt idx="63434">
                  <c:v>1.0013458</c:v>
                </c:pt>
                <c:pt idx="63435">
                  <c:v>0.98724940000000005</c:v>
                </c:pt>
                <c:pt idx="63436">
                  <c:v>0.99656319999999998</c:v>
                </c:pt>
                <c:pt idx="63437">
                  <c:v>0.94286020000000004</c:v>
                </c:pt>
                <c:pt idx="63438">
                  <c:v>0.99380915999999997</c:v>
                </c:pt>
                <c:pt idx="63439">
                  <c:v>0.98727140000000002</c:v>
                </c:pt>
                <c:pt idx="63440">
                  <c:v>0.93526330000000002</c:v>
                </c:pt>
                <c:pt idx="63441">
                  <c:v>0.99738119999999997</c:v>
                </c:pt>
                <c:pt idx="63442">
                  <c:v>1.0002162000000001</c:v>
                </c:pt>
                <c:pt idx="63443">
                  <c:v>0.99701744000000003</c:v>
                </c:pt>
                <c:pt idx="63444">
                  <c:v>0.99287164000000006</c:v>
                </c:pt>
                <c:pt idx="63445">
                  <c:v>1.0013155</c:v>
                </c:pt>
                <c:pt idx="63446">
                  <c:v>0.99896790000000002</c:v>
                </c:pt>
                <c:pt idx="63447">
                  <c:v>0.98864823999999996</c:v>
                </c:pt>
                <c:pt idx="63448">
                  <c:v>1.0000172000000001</c:v>
                </c:pt>
                <c:pt idx="63449">
                  <c:v>0.99253650000000004</c:v>
                </c:pt>
                <c:pt idx="63450">
                  <c:v>0.99536060000000004</c:v>
                </c:pt>
                <c:pt idx="63451">
                  <c:v>1.0007699999999999</c:v>
                </c:pt>
                <c:pt idx="63452">
                  <c:v>0.98928905</c:v>
                </c:pt>
                <c:pt idx="63453">
                  <c:v>0.99598335999999998</c:v>
                </c:pt>
                <c:pt idx="63454">
                  <c:v>0.99880533999999999</c:v>
                </c:pt>
                <c:pt idx="63455">
                  <c:v>0.98943055000000002</c:v>
                </c:pt>
                <c:pt idx="63456">
                  <c:v>0.99932474000000004</c:v>
                </c:pt>
                <c:pt idx="63457">
                  <c:v>0.94477770000000005</c:v>
                </c:pt>
                <c:pt idx="63458">
                  <c:v>1.0009146</c:v>
                </c:pt>
                <c:pt idx="63459">
                  <c:v>0.99999075999999998</c:v>
                </c:pt>
                <c:pt idx="63460">
                  <c:v>0.99876100000000001</c:v>
                </c:pt>
                <c:pt idx="63461">
                  <c:v>0.99420260000000005</c:v>
                </c:pt>
                <c:pt idx="63462">
                  <c:v>0.99425876000000002</c:v>
                </c:pt>
                <c:pt idx="63463">
                  <c:v>1.0000699</c:v>
                </c:pt>
                <c:pt idx="63464">
                  <c:v>0.98828899999999997</c:v>
                </c:pt>
                <c:pt idx="63465">
                  <c:v>0.99644284999999999</c:v>
                </c:pt>
                <c:pt idx="63466">
                  <c:v>1.0031781</c:v>
                </c:pt>
                <c:pt idx="63467">
                  <c:v>1.0015885</c:v>
                </c:pt>
                <c:pt idx="63468">
                  <c:v>0.99383639999999995</c:v>
                </c:pt>
                <c:pt idx="63469">
                  <c:v>0.99872950000000005</c:v>
                </c:pt>
                <c:pt idx="63470">
                  <c:v>0.96856814999999996</c:v>
                </c:pt>
                <c:pt idx="63471">
                  <c:v>0.99219900000000005</c:v>
                </c:pt>
                <c:pt idx="63472">
                  <c:v>0.98163056000000004</c:v>
                </c:pt>
                <c:pt idx="63473">
                  <c:v>1.0000785999999999</c:v>
                </c:pt>
                <c:pt idx="63474">
                  <c:v>0.97414975999999998</c:v>
                </c:pt>
                <c:pt idx="63475">
                  <c:v>1.0013874</c:v>
                </c:pt>
                <c:pt idx="63476">
                  <c:v>0.99525220000000003</c:v>
                </c:pt>
                <c:pt idx="63477">
                  <c:v>0.99938059999999995</c:v>
                </c:pt>
                <c:pt idx="63478">
                  <c:v>1.0013292</c:v>
                </c:pt>
                <c:pt idx="63479">
                  <c:v>1.0012285000000001</c:v>
                </c:pt>
                <c:pt idx="63480">
                  <c:v>1.0019068</c:v>
                </c:pt>
                <c:pt idx="63481">
                  <c:v>1.0002409000000001</c:v>
                </c:pt>
                <c:pt idx="63482">
                  <c:v>0.99941515999999997</c:v>
                </c:pt>
                <c:pt idx="63483">
                  <c:v>1.0005660999999999</c:v>
                </c:pt>
                <c:pt idx="63484">
                  <c:v>0.99757384999999998</c:v>
                </c:pt>
                <c:pt idx="63485">
                  <c:v>0.99020129999999995</c:v>
                </c:pt>
                <c:pt idx="63486">
                  <c:v>0.93994840000000002</c:v>
                </c:pt>
                <c:pt idx="63487">
                  <c:v>1.0005500000000001</c:v>
                </c:pt>
                <c:pt idx="63488">
                  <c:v>0.99427069999999995</c:v>
                </c:pt>
                <c:pt idx="63489">
                  <c:v>0.999583</c:v>
                </c:pt>
                <c:pt idx="63490">
                  <c:v>0.99042280000000005</c:v>
                </c:pt>
                <c:pt idx="63491">
                  <c:v>0.99653596</c:v>
                </c:pt>
                <c:pt idx="63492">
                  <c:v>0.99831384000000001</c:v>
                </c:pt>
                <c:pt idx="63493">
                  <c:v>0.94665089999999996</c:v>
                </c:pt>
                <c:pt idx="63494">
                  <c:v>0.99997205</c:v>
                </c:pt>
                <c:pt idx="63495">
                  <c:v>0.99157519999999999</c:v>
                </c:pt>
                <c:pt idx="63496">
                  <c:v>1.0008849</c:v>
                </c:pt>
                <c:pt idx="63497">
                  <c:v>0.99983370000000005</c:v>
                </c:pt>
                <c:pt idx="63498">
                  <c:v>0.98689234000000003</c:v>
                </c:pt>
                <c:pt idx="63499">
                  <c:v>0.97961456000000002</c:v>
                </c:pt>
                <c:pt idx="63500">
                  <c:v>0.98401123000000001</c:v>
                </c:pt>
                <c:pt idx="63501">
                  <c:v>0.99288595000000002</c:v>
                </c:pt>
                <c:pt idx="63502">
                  <c:v>0.99524159999999995</c:v>
                </c:pt>
                <c:pt idx="63503">
                  <c:v>0.99974626</c:v>
                </c:pt>
                <c:pt idx="63504">
                  <c:v>1.0009916000000001</c:v>
                </c:pt>
                <c:pt idx="63505">
                  <c:v>0.99233760000000004</c:v>
                </c:pt>
                <c:pt idx="63506">
                  <c:v>0.99669485999999996</c:v>
                </c:pt>
                <c:pt idx="63507">
                  <c:v>0.99647920000000001</c:v>
                </c:pt>
                <c:pt idx="63508">
                  <c:v>0.9123057</c:v>
                </c:pt>
                <c:pt idx="63509">
                  <c:v>0.99508450000000004</c:v>
                </c:pt>
                <c:pt idx="63510">
                  <c:v>1.0024740999999999</c:v>
                </c:pt>
                <c:pt idx="63511">
                  <c:v>0.95060915000000001</c:v>
                </c:pt>
                <c:pt idx="63512">
                  <c:v>1.0000699</c:v>
                </c:pt>
                <c:pt idx="63513">
                  <c:v>1.0015911</c:v>
                </c:pt>
                <c:pt idx="63514">
                  <c:v>1.0003880999999999</c:v>
                </c:pt>
                <c:pt idx="63515">
                  <c:v>0.95825349999999998</c:v>
                </c:pt>
                <c:pt idx="63516">
                  <c:v>0.99964017000000005</c:v>
                </c:pt>
                <c:pt idx="63517">
                  <c:v>0.98486143000000004</c:v>
                </c:pt>
                <c:pt idx="63518">
                  <c:v>0.99691784000000006</c:v>
                </c:pt>
                <c:pt idx="63519">
                  <c:v>1.0000903999999999</c:v>
                </c:pt>
                <c:pt idx="63520">
                  <c:v>1.0003877999999999</c:v>
                </c:pt>
                <c:pt idx="63521">
                  <c:v>1.0017936000000001</c:v>
                </c:pt>
                <c:pt idx="63522">
                  <c:v>0.98972510000000002</c:v>
                </c:pt>
                <c:pt idx="63523">
                  <c:v>0.99308750000000001</c:v>
                </c:pt>
                <c:pt idx="63524">
                  <c:v>0.97111700000000001</c:v>
                </c:pt>
                <c:pt idx="63525">
                  <c:v>0.99273789999999995</c:v>
                </c:pt>
                <c:pt idx="63526">
                  <c:v>0.99959969999999998</c:v>
                </c:pt>
                <c:pt idx="63527">
                  <c:v>0.99935249999999998</c:v>
                </c:pt>
                <c:pt idx="63528">
                  <c:v>1.0005643</c:v>
                </c:pt>
                <c:pt idx="63529">
                  <c:v>0.99971889999999997</c:v>
                </c:pt>
                <c:pt idx="63530">
                  <c:v>0.99195770000000005</c:v>
                </c:pt>
                <c:pt idx="63531">
                  <c:v>0.99998940000000003</c:v>
                </c:pt>
                <c:pt idx="63532">
                  <c:v>0.96264970000000005</c:v>
                </c:pt>
                <c:pt idx="63533">
                  <c:v>0.99810122999999995</c:v>
                </c:pt>
                <c:pt idx="63534">
                  <c:v>0.99978745000000002</c:v>
                </c:pt>
                <c:pt idx="63535">
                  <c:v>0.99722759999999999</c:v>
                </c:pt>
                <c:pt idx="63536">
                  <c:v>0.98764050000000003</c:v>
                </c:pt>
                <c:pt idx="63537">
                  <c:v>0.99621855999999998</c:v>
                </c:pt>
                <c:pt idx="63538">
                  <c:v>0.98416179999999998</c:v>
                </c:pt>
                <c:pt idx="63539">
                  <c:v>0.99232525000000005</c:v>
                </c:pt>
                <c:pt idx="63540">
                  <c:v>0.99255216000000002</c:v>
                </c:pt>
                <c:pt idx="63541">
                  <c:v>1.0012763</c:v>
                </c:pt>
                <c:pt idx="63542">
                  <c:v>0.99831910000000001</c:v>
                </c:pt>
                <c:pt idx="63543">
                  <c:v>0.99849379999999999</c:v>
                </c:pt>
                <c:pt idx="63544">
                  <c:v>0.98845344999999996</c:v>
                </c:pt>
                <c:pt idx="63545">
                  <c:v>0.99907016999999998</c:v>
                </c:pt>
                <c:pt idx="63546">
                  <c:v>0.97255069999999999</c:v>
                </c:pt>
                <c:pt idx="63547">
                  <c:v>0.9977357</c:v>
                </c:pt>
                <c:pt idx="63548">
                  <c:v>0.99908304000000003</c:v>
                </c:pt>
                <c:pt idx="63549">
                  <c:v>0.97953380000000001</c:v>
                </c:pt>
                <c:pt idx="63550">
                  <c:v>1.0001842999999999</c:v>
                </c:pt>
                <c:pt idx="63551">
                  <c:v>0.99404729999999997</c:v>
                </c:pt>
                <c:pt idx="63552">
                  <c:v>1.0001636</c:v>
                </c:pt>
                <c:pt idx="63553">
                  <c:v>0.98309539999999995</c:v>
                </c:pt>
                <c:pt idx="63554">
                  <c:v>0.99149215000000002</c:v>
                </c:pt>
                <c:pt idx="63555">
                  <c:v>0.96492080000000002</c:v>
                </c:pt>
                <c:pt idx="63556">
                  <c:v>0.99985639999999998</c:v>
                </c:pt>
                <c:pt idx="63557">
                  <c:v>0.99246913000000003</c:v>
                </c:pt>
                <c:pt idx="63558">
                  <c:v>0.99693905999999999</c:v>
                </c:pt>
                <c:pt idx="63559">
                  <c:v>0.99955875000000005</c:v>
                </c:pt>
                <c:pt idx="63560">
                  <c:v>0.99052790000000002</c:v>
                </c:pt>
                <c:pt idx="63561">
                  <c:v>0.99971807000000001</c:v>
                </c:pt>
                <c:pt idx="63562">
                  <c:v>0.99752176000000004</c:v>
                </c:pt>
                <c:pt idx="63563">
                  <c:v>0.97292129999999999</c:v>
                </c:pt>
                <c:pt idx="63564">
                  <c:v>0.99530459999999998</c:v>
                </c:pt>
                <c:pt idx="63565">
                  <c:v>0.98369413999999999</c:v>
                </c:pt>
                <c:pt idx="63566">
                  <c:v>0.99734646000000005</c:v>
                </c:pt>
                <c:pt idx="63567">
                  <c:v>1.0000039000000001</c:v>
                </c:pt>
                <c:pt idx="63568">
                  <c:v>1.0019141</c:v>
                </c:pt>
                <c:pt idx="63569">
                  <c:v>0.99942609999999998</c:v>
                </c:pt>
                <c:pt idx="63570">
                  <c:v>0.99077400000000004</c:v>
                </c:pt>
                <c:pt idx="63571">
                  <c:v>0.99939109999999998</c:v>
                </c:pt>
                <c:pt idx="63572">
                  <c:v>0.99485650000000003</c:v>
                </c:pt>
                <c:pt idx="63573">
                  <c:v>0.99948519999999996</c:v>
                </c:pt>
                <c:pt idx="63574">
                  <c:v>0.98014860000000004</c:v>
                </c:pt>
                <c:pt idx="63575">
                  <c:v>0.98416453999999998</c:v>
                </c:pt>
                <c:pt idx="63576">
                  <c:v>0.99738700000000002</c:v>
                </c:pt>
                <c:pt idx="63577">
                  <c:v>0.96890706000000004</c:v>
                </c:pt>
                <c:pt idx="63578">
                  <c:v>0.96864813999999999</c:v>
                </c:pt>
                <c:pt idx="63579">
                  <c:v>0.99980979999999997</c:v>
                </c:pt>
                <c:pt idx="63580">
                  <c:v>0.99982727000000005</c:v>
                </c:pt>
                <c:pt idx="63581">
                  <c:v>0.99866133999999995</c:v>
                </c:pt>
                <c:pt idx="63582">
                  <c:v>0.99684729999999999</c:v>
                </c:pt>
                <c:pt idx="63583">
                  <c:v>1.0007007999999999</c:v>
                </c:pt>
                <c:pt idx="63584">
                  <c:v>0.99576120000000001</c:v>
                </c:pt>
                <c:pt idx="63585">
                  <c:v>0.98041825999999999</c:v>
                </c:pt>
                <c:pt idx="63586">
                  <c:v>1.0029452000000001</c:v>
                </c:pt>
                <c:pt idx="63587">
                  <c:v>0.98873025000000003</c:v>
                </c:pt>
                <c:pt idx="63588">
                  <c:v>0.99735266</c:v>
                </c:pt>
                <c:pt idx="63589">
                  <c:v>0.99897254000000002</c:v>
                </c:pt>
                <c:pt idx="63590">
                  <c:v>1.0002743999999999</c:v>
                </c:pt>
                <c:pt idx="63591">
                  <c:v>1.0000699</c:v>
                </c:pt>
                <c:pt idx="63592">
                  <c:v>0.97320956000000003</c:v>
                </c:pt>
                <c:pt idx="63593">
                  <c:v>0.98275447000000005</c:v>
                </c:pt>
                <c:pt idx="63594">
                  <c:v>0.99576549999999997</c:v>
                </c:pt>
                <c:pt idx="63595">
                  <c:v>0.9997414</c:v>
                </c:pt>
                <c:pt idx="63596">
                  <c:v>1.0008345000000001</c:v>
                </c:pt>
                <c:pt idx="63597">
                  <c:v>1.0025126</c:v>
                </c:pt>
                <c:pt idx="63598">
                  <c:v>0.9766861</c:v>
                </c:pt>
                <c:pt idx="63599">
                  <c:v>0.99030214999999999</c:v>
                </c:pt>
                <c:pt idx="63600">
                  <c:v>1.0001530000000001</c:v>
                </c:pt>
                <c:pt idx="63601">
                  <c:v>0.99382219999999999</c:v>
                </c:pt>
                <c:pt idx="63602">
                  <c:v>0.99645530000000004</c:v>
                </c:pt>
                <c:pt idx="63603">
                  <c:v>1.0011036</c:v>
                </c:pt>
                <c:pt idx="63604">
                  <c:v>0.98867680000000002</c:v>
                </c:pt>
                <c:pt idx="63605">
                  <c:v>0.99796180000000001</c:v>
                </c:pt>
                <c:pt idx="63606">
                  <c:v>1.0020609</c:v>
                </c:pt>
                <c:pt idx="63607">
                  <c:v>0.99174150000000005</c:v>
                </c:pt>
                <c:pt idx="63608">
                  <c:v>1.0008632</c:v>
                </c:pt>
                <c:pt idx="63609">
                  <c:v>0.9816568</c:v>
                </c:pt>
                <c:pt idx="63610">
                  <c:v>1.0010793</c:v>
                </c:pt>
                <c:pt idx="63611">
                  <c:v>0.99761604999999998</c:v>
                </c:pt>
                <c:pt idx="63612">
                  <c:v>0.99799970000000005</c:v>
                </c:pt>
                <c:pt idx="63613">
                  <c:v>0.99511914999999995</c:v>
                </c:pt>
                <c:pt idx="63614">
                  <c:v>1.0001678000000001</c:v>
                </c:pt>
                <c:pt idx="63615">
                  <c:v>1.0030129999999999</c:v>
                </c:pt>
                <c:pt idx="63616">
                  <c:v>1.0003443000000001</c:v>
                </c:pt>
                <c:pt idx="63617">
                  <c:v>1.0020555</c:v>
                </c:pt>
                <c:pt idx="63618">
                  <c:v>0.99688715000000006</c:v>
                </c:pt>
                <c:pt idx="63619">
                  <c:v>1.0006170999999999</c:v>
                </c:pt>
                <c:pt idx="63620">
                  <c:v>1.0019187000000001</c:v>
                </c:pt>
                <c:pt idx="63621">
                  <c:v>0.94222709999999998</c:v>
                </c:pt>
                <c:pt idx="63622">
                  <c:v>0.93506560000000005</c:v>
                </c:pt>
                <c:pt idx="63623">
                  <c:v>0.99573714000000002</c:v>
                </c:pt>
                <c:pt idx="63624">
                  <c:v>0.99480115999999996</c:v>
                </c:pt>
                <c:pt idx="63625">
                  <c:v>0.99284059999999996</c:v>
                </c:pt>
                <c:pt idx="63626">
                  <c:v>1.0010570999999999</c:v>
                </c:pt>
                <c:pt idx="63627">
                  <c:v>0.94663083999999997</c:v>
                </c:pt>
                <c:pt idx="63628">
                  <c:v>0.99838614000000003</c:v>
                </c:pt>
                <c:pt idx="63629">
                  <c:v>0.99233156</c:v>
                </c:pt>
                <c:pt idx="63630">
                  <c:v>1.000024</c:v>
                </c:pt>
                <c:pt idx="63631">
                  <c:v>0.98112785999999996</c:v>
                </c:pt>
                <c:pt idx="63632">
                  <c:v>1.0012949</c:v>
                </c:pt>
                <c:pt idx="63633">
                  <c:v>0.98793909999999996</c:v>
                </c:pt>
                <c:pt idx="63634">
                  <c:v>1.0001636</c:v>
                </c:pt>
                <c:pt idx="63635">
                  <c:v>0.96768474999999998</c:v>
                </c:pt>
                <c:pt idx="63636">
                  <c:v>0.99411713999999995</c:v>
                </c:pt>
                <c:pt idx="63637">
                  <c:v>0.99932056999999996</c:v>
                </c:pt>
                <c:pt idx="63638">
                  <c:v>0.98075259999999997</c:v>
                </c:pt>
                <c:pt idx="63639">
                  <c:v>0.97803366000000003</c:v>
                </c:pt>
                <c:pt idx="63640">
                  <c:v>0.99569799999999997</c:v>
                </c:pt>
                <c:pt idx="63641">
                  <c:v>0.99973904999999996</c:v>
                </c:pt>
                <c:pt idx="63642">
                  <c:v>0.99000929999999998</c:v>
                </c:pt>
                <c:pt idx="63643">
                  <c:v>0.99836420000000003</c:v>
                </c:pt>
                <c:pt idx="63644">
                  <c:v>0.99942120000000001</c:v>
                </c:pt>
                <c:pt idx="63645">
                  <c:v>0.99258893999999998</c:v>
                </c:pt>
                <c:pt idx="63646">
                  <c:v>0.99346559999999995</c:v>
                </c:pt>
                <c:pt idx="63647">
                  <c:v>0.97142779999999995</c:v>
                </c:pt>
                <c:pt idx="63648">
                  <c:v>0.99956869999999998</c:v>
                </c:pt>
                <c:pt idx="63649">
                  <c:v>1.0023359000000001</c:v>
                </c:pt>
                <c:pt idx="63650">
                  <c:v>0.99637103000000005</c:v>
                </c:pt>
                <c:pt idx="63651">
                  <c:v>0.99663394999999999</c:v>
                </c:pt>
                <c:pt idx="63652">
                  <c:v>0.99902400000000002</c:v>
                </c:pt>
                <c:pt idx="63653">
                  <c:v>0.97815870000000005</c:v>
                </c:pt>
                <c:pt idx="63654">
                  <c:v>0.94929479999999999</c:v>
                </c:pt>
                <c:pt idx="63655">
                  <c:v>0.97566850000000005</c:v>
                </c:pt>
                <c:pt idx="63656">
                  <c:v>1.0009041000000001</c:v>
                </c:pt>
                <c:pt idx="63657">
                  <c:v>0.99849759999999999</c:v>
                </c:pt>
                <c:pt idx="63658">
                  <c:v>0.99905189999999999</c:v>
                </c:pt>
                <c:pt idx="63659">
                  <c:v>0.97968880000000003</c:v>
                </c:pt>
                <c:pt idx="63660">
                  <c:v>0.98994243000000004</c:v>
                </c:pt>
                <c:pt idx="63661">
                  <c:v>0.99378644999999999</c:v>
                </c:pt>
                <c:pt idx="63662">
                  <c:v>0.98950990000000005</c:v>
                </c:pt>
                <c:pt idx="63663">
                  <c:v>0.97447329999999999</c:v>
                </c:pt>
                <c:pt idx="63664">
                  <c:v>0.99163436999999999</c:v>
                </c:pt>
                <c:pt idx="63665">
                  <c:v>0.96026429999999996</c:v>
                </c:pt>
                <c:pt idx="63666">
                  <c:v>0.9679721</c:v>
                </c:pt>
                <c:pt idx="63667">
                  <c:v>0.95896610000000004</c:v>
                </c:pt>
                <c:pt idx="63668">
                  <c:v>0.99252635</c:v>
                </c:pt>
                <c:pt idx="63669">
                  <c:v>0.98849860000000001</c:v>
                </c:pt>
                <c:pt idx="63670">
                  <c:v>0.99963075000000001</c:v>
                </c:pt>
                <c:pt idx="63671">
                  <c:v>0.98816190000000004</c:v>
                </c:pt>
                <c:pt idx="63672">
                  <c:v>0.99802279999999999</c:v>
                </c:pt>
                <c:pt idx="63673">
                  <c:v>0.98610129999999996</c:v>
                </c:pt>
                <c:pt idx="63674">
                  <c:v>1.0008713</c:v>
                </c:pt>
                <c:pt idx="63675">
                  <c:v>1.0016609999999999</c:v>
                </c:pt>
                <c:pt idx="63676">
                  <c:v>1.0006907</c:v>
                </c:pt>
                <c:pt idx="63677">
                  <c:v>1.0009315999999999</c:v>
                </c:pt>
                <c:pt idx="63678">
                  <c:v>0.99947929999999996</c:v>
                </c:pt>
                <c:pt idx="63679">
                  <c:v>0.98062499999999997</c:v>
                </c:pt>
                <c:pt idx="63680">
                  <c:v>1.0010469</c:v>
                </c:pt>
                <c:pt idx="63681">
                  <c:v>1.0031715999999999</c:v>
                </c:pt>
                <c:pt idx="63682">
                  <c:v>0.99172943999999996</c:v>
                </c:pt>
                <c:pt idx="63683">
                  <c:v>1.0015236999999999</c:v>
                </c:pt>
                <c:pt idx="63684">
                  <c:v>0.93888649999999996</c:v>
                </c:pt>
                <c:pt idx="63685">
                  <c:v>0.99838780000000005</c:v>
                </c:pt>
                <c:pt idx="63686">
                  <c:v>0.98604320000000001</c:v>
                </c:pt>
                <c:pt idx="63687">
                  <c:v>0.99843130000000002</c:v>
                </c:pt>
                <c:pt idx="63688">
                  <c:v>1.0003103</c:v>
                </c:pt>
                <c:pt idx="63689">
                  <c:v>0.99903980000000003</c:v>
                </c:pt>
                <c:pt idx="63690">
                  <c:v>0.97653942999999999</c:v>
                </c:pt>
                <c:pt idx="63691">
                  <c:v>0.99421172999999996</c:v>
                </c:pt>
                <c:pt idx="63692">
                  <c:v>0.99324230000000002</c:v>
                </c:pt>
                <c:pt idx="63693">
                  <c:v>0.97875920000000005</c:v>
                </c:pt>
                <c:pt idx="63694">
                  <c:v>0.99119699999999999</c:v>
                </c:pt>
                <c:pt idx="63695">
                  <c:v>0.99990489999999999</c:v>
                </c:pt>
                <c:pt idx="63696">
                  <c:v>0.99702409999999997</c:v>
                </c:pt>
                <c:pt idx="63697">
                  <c:v>0.99638780000000005</c:v>
                </c:pt>
                <c:pt idx="63698">
                  <c:v>0.99447810000000003</c:v>
                </c:pt>
                <c:pt idx="63699">
                  <c:v>1.0003743</c:v>
                </c:pt>
                <c:pt idx="63700">
                  <c:v>0.98663520000000005</c:v>
                </c:pt>
                <c:pt idx="63701">
                  <c:v>0.99497310000000005</c:v>
                </c:pt>
                <c:pt idx="63702">
                  <c:v>0.98930894999999996</c:v>
                </c:pt>
                <c:pt idx="63703">
                  <c:v>0.97799309999999995</c:v>
                </c:pt>
                <c:pt idx="63704">
                  <c:v>0.99372729999999998</c:v>
                </c:pt>
                <c:pt idx="63705">
                  <c:v>0.99681140000000001</c:v>
                </c:pt>
                <c:pt idx="63706">
                  <c:v>0.95832669999999998</c:v>
                </c:pt>
                <c:pt idx="63707">
                  <c:v>0.99876313999999999</c:v>
                </c:pt>
                <c:pt idx="63708">
                  <c:v>1.0013363</c:v>
                </c:pt>
                <c:pt idx="63709">
                  <c:v>0.96491574999999996</c:v>
                </c:pt>
                <c:pt idx="63710">
                  <c:v>0.98459660000000004</c:v>
                </c:pt>
                <c:pt idx="63711">
                  <c:v>0.99930792999999996</c:v>
                </c:pt>
                <c:pt idx="63712">
                  <c:v>0.98873009999999995</c:v>
                </c:pt>
                <c:pt idx="63713">
                  <c:v>0.9687462</c:v>
                </c:pt>
                <c:pt idx="63714">
                  <c:v>0.99916773999999997</c:v>
                </c:pt>
                <c:pt idx="63715">
                  <c:v>0.99008834000000001</c:v>
                </c:pt>
                <c:pt idx="63716">
                  <c:v>0.99769609999999997</c:v>
                </c:pt>
                <c:pt idx="63717">
                  <c:v>0.97624</c:v>
                </c:pt>
                <c:pt idx="63718">
                  <c:v>1.0010782</c:v>
                </c:pt>
                <c:pt idx="63719">
                  <c:v>1.0017465000000001</c:v>
                </c:pt>
                <c:pt idx="63720">
                  <c:v>0.98722016999999995</c:v>
                </c:pt>
                <c:pt idx="63721">
                  <c:v>0.99884903000000003</c:v>
                </c:pt>
                <c:pt idx="63722">
                  <c:v>1.0012624999999999</c:v>
                </c:pt>
                <c:pt idx="63723">
                  <c:v>1.0013757000000001</c:v>
                </c:pt>
                <c:pt idx="63724">
                  <c:v>0.99488043999999998</c:v>
                </c:pt>
                <c:pt idx="63725">
                  <c:v>0.92979723000000003</c:v>
                </c:pt>
                <c:pt idx="63726">
                  <c:v>0.99927920000000003</c:v>
                </c:pt>
                <c:pt idx="63727">
                  <c:v>1.0000699</c:v>
                </c:pt>
                <c:pt idx="63728">
                  <c:v>0.99642295000000003</c:v>
                </c:pt>
                <c:pt idx="63729">
                  <c:v>0.99905219999999995</c:v>
                </c:pt>
                <c:pt idx="63730">
                  <c:v>0.99480336999999996</c:v>
                </c:pt>
                <c:pt idx="63731">
                  <c:v>0.99522394000000003</c:v>
                </c:pt>
                <c:pt idx="63732">
                  <c:v>0.98635066000000005</c:v>
                </c:pt>
                <c:pt idx="63733">
                  <c:v>0.99329376000000003</c:v>
                </c:pt>
                <c:pt idx="63734">
                  <c:v>0.99698496000000003</c:v>
                </c:pt>
                <c:pt idx="63735">
                  <c:v>0.99745225999999998</c:v>
                </c:pt>
                <c:pt idx="63736">
                  <c:v>1.0009735</c:v>
                </c:pt>
                <c:pt idx="63737">
                  <c:v>0.99371200000000004</c:v>
                </c:pt>
                <c:pt idx="63738">
                  <c:v>0.99991392999999995</c:v>
                </c:pt>
                <c:pt idx="63739">
                  <c:v>0.99469739999999995</c:v>
                </c:pt>
                <c:pt idx="63740">
                  <c:v>0.94327209999999995</c:v>
                </c:pt>
                <c:pt idx="63741">
                  <c:v>0.94446087000000001</c:v>
                </c:pt>
                <c:pt idx="63742">
                  <c:v>1.0007451999999999</c:v>
                </c:pt>
                <c:pt idx="63743">
                  <c:v>0.99218709999999999</c:v>
                </c:pt>
                <c:pt idx="63744">
                  <c:v>1.0002947</c:v>
                </c:pt>
                <c:pt idx="63745">
                  <c:v>0.96742969999999995</c:v>
                </c:pt>
                <c:pt idx="63746">
                  <c:v>0.99975040000000004</c:v>
                </c:pt>
                <c:pt idx="63747">
                  <c:v>1.0005865</c:v>
                </c:pt>
                <c:pt idx="63748">
                  <c:v>0.99982879999999996</c:v>
                </c:pt>
                <c:pt idx="63749">
                  <c:v>0.9992837</c:v>
                </c:pt>
                <c:pt idx="63750">
                  <c:v>0.89101629999999998</c:v>
                </c:pt>
                <c:pt idx="63751">
                  <c:v>0.99826132999999995</c:v>
                </c:pt>
                <c:pt idx="63752">
                  <c:v>0.97291629999999996</c:v>
                </c:pt>
                <c:pt idx="63753">
                  <c:v>0.99970066999999996</c:v>
                </c:pt>
                <c:pt idx="63754">
                  <c:v>1.0016448</c:v>
                </c:pt>
                <c:pt idx="63755">
                  <c:v>1.0005402999999999</c:v>
                </c:pt>
                <c:pt idx="63756">
                  <c:v>1.0003507</c:v>
                </c:pt>
                <c:pt idx="63757">
                  <c:v>0.82882670000000003</c:v>
                </c:pt>
                <c:pt idx="63758">
                  <c:v>1.0002732999999999</c:v>
                </c:pt>
                <c:pt idx="63759">
                  <c:v>0.98205279999999995</c:v>
                </c:pt>
                <c:pt idx="63760">
                  <c:v>0.9874752</c:v>
                </c:pt>
                <c:pt idx="63761">
                  <c:v>0.99620730000000002</c:v>
                </c:pt>
                <c:pt idx="63762">
                  <c:v>0.99424623999999995</c:v>
                </c:pt>
                <c:pt idx="63763">
                  <c:v>0.97527169999999996</c:v>
                </c:pt>
                <c:pt idx="63764">
                  <c:v>0.99969889999999995</c:v>
                </c:pt>
                <c:pt idx="63765">
                  <c:v>0.98250424999999997</c:v>
                </c:pt>
                <c:pt idx="63766">
                  <c:v>0.98785347000000001</c:v>
                </c:pt>
                <c:pt idx="63767">
                  <c:v>0.98229080000000002</c:v>
                </c:pt>
                <c:pt idx="63768">
                  <c:v>0.99856089999999997</c:v>
                </c:pt>
                <c:pt idx="63769">
                  <c:v>0.97371770000000002</c:v>
                </c:pt>
                <c:pt idx="63770">
                  <c:v>0.9980502</c:v>
                </c:pt>
                <c:pt idx="63771">
                  <c:v>1.0032105</c:v>
                </c:pt>
                <c:pt idx="63772">
                  <c:v>1.0002850999999999</c:v>
                </c:pt>
                <c:pt idx="63773">
                  <c:v>0.97051597000000001</c:v>
                </c:pt>
                <c:pt idx="63774">
                  <c:v>0.99695990000000001</c:v>
                </c:pt>
                <c:pt idx="63775">
                  <c:v>0.99754109999999996</c:v>
                </c:pt>
                <c:pt idx="63776">
                  <c:v>1.0009524000000001</c:v>
                </c:pt>
                <c:pt idx="63777">
                  <c:v>1.000858</c:v>
                </c:pt>
                <c:pt idx="63778">
                  <c:v>1.0005919000000001</c:v>
                </c:pt>
                <c:pt idx="63779">
                  <c:v>0.98725669999999999</c:v>
                </c:pt>
                <c:pt idx="63780">
                  <c:v>0.99997723000000005</c:v>
                </c:pt>
                <c:pt idx="63781">
                  <c:v>0.99551445000000005</c:v>
                </c:pt>
                <c:pt idx="63782">
                  <c:v>0.99998355000000005</c:v>
                </c:pt>
                <c:pt idx="63783">
                  <c:v>0.99483929999999998</c:v>
                </c:pt>
                <c:pt idx="63784">
                  <c:v>0.99081770000000002</c:v>
                </c:pt>
                <c:pt idx="63785">
                  <c:v>0.99949639999999995</c:v>
                </c:pt>
                <c:pt idx="63786">
                  <c:v>0.9972936</c:v>
                </c:pt>
                <c:pt idx="63787">
                  <c:v>1.0037408000000001</c:v>
                </c:pt>
                <c:pt idx="63788">
                  <c:v>0.96042179999999999</c:v>
                </c:pt>
                <c:pt idx="63789">
                  <c:v>1.0039821</c:v>
                </c:pt>
                <c:pt idx="63790">
                  <c:v>0.98741405999999998</c:v>
                </c:pt>
                <c:pt idx="63791">
                  <c:v>0.99935479999999999</c:v>
                </c:pt>
                <c:pt idx="63792">
                  <c:v>0.99339664000000005</c:v>
                </c:pt>
                <c:pt idx="63793">
                  <c:v>0.98465259999999999</c:v>
                </c:pt>
                <c:pt idx="63794">
                  <c:v>0.98889000000000005</c:v>
                </c:pt>
                <c:pt idx="63795">
                  <c:v>0.96576289999999998</c:v>
                </c:pt>
                <c:pt idx="63796">
                  <c:v>0.99043769999999998</c:v>
                </c:pt>
                <c:pt idx="63797">
                  <c:v>0.99858880000000005</c:v>
                </c:pt>
                <c:pt idx="63798">
                  <c:v>0.97589519999999996</c:v>
                </c:pt>
                <c:pt idx="63799">
                  <c:v>0.99858975000000005</c:v>
                </c:pt>
                <c:pt idx="63800">
                  <c:v>1.001981</c:v>
                </c:pt>
                <c:pt idx="63801">
                  <c:v>1.0013456000000001</c:v>
                </c:pt>
                <c:pt idx="63802">
                  <c:v>0.98963106000000001</c:v>
                </c:pt>
                <c:pt idx="63803">
                  <c:v>0.99835569999999996</c:v>
                </c:pt>
                <c:pt idx="63804">
                  <c:v>0.99443274999999998</c:v>
                </c:pt>
                <c:pt idx="63805">
                  <c:v>0.99917199999999995</c:v>
                </c:pt>
                <c:pt idx="63806">
                  <c:v>0.99281350000000002</c:v>
                </c:pt>
                <c:pt idx="63807">
                  <c:v>0.96272919999999995</c:v>
                </c:pt>
                <c:pt idx="63808">
                  <c:v>0.95274599999999998</c:v>
                </c:pt>
                <c:pt idx="63809">
                  <c:v>0.99708280000000005</c:v>
                </c:pt>
                <c:pt idx="63810">
                  <c:v>0.97722405000000001</c:v>
                </c:pt>
                <c:pt idx="63811">
                  <c:v>0.98732050000000005</c:v>
                </c:pt>
                <c:pt idx="63812">
                  <c:v>0.99788684000000005</c:v>
                </c:pt>
                <c:pt idx="63813">
                  <c:v>0.97166989999999998</c:v>
                </c:pt>
                <c:pt idx="63814">
                  <c:v>1.000019</c:v>
                </c:pt>
                <c:pt idx="63815">
                  <c:v>0.98953679999999999</c:v>
                </c:pt>
                <c:pt idx="63816">
                  <c:v>1.0000926999999999</c:v>
                </c:pt>
                <c:pt idx="63817">
                  <c:v>1.0012057000000001</c:v>
                </c:pt>
                <c:pt idx="63818">
                  <c:v>1.0027252</c:v>
                </c:pt>
                <c:pt idx="63819">
                  <c:v>0.9919675</c:v>
                </c:pt>
                <c:pt idx="63820">
                  <c:v>0.99600639999999996</c:v>
                </c:pt>
                <c:pt idx="63821">
                  <c:v>0.99799040000000006</c:v>
                </c:pt>
                <c:pt idx="63822">
                  <c:v>0.99866350000000004</c:v>
                </c:pt>
                <c:pt idx="63823">
                  <c:v>0.9987549</c:v>
                </c:pt>
                <c:pt idx="63824">
                  <c:v>0.99672090000000002</c:v>
                </c:pt>
                <c:pt idx="63825">
                  <c:v>0.99191624</c:v>
                </c:pt>
                <c:pt idx="63826">
                  <c:v>0.99745052999999995</c:v>
                </c:pt>
                <c:pt idx="63827">
                  <c:v>0.98872789999999999</c:v>
                </c:pt>
                <c:pt idx="63828">
                  <c:v>1.0016379</c:v>
                </c:pt>
                <c:pt idx="63829">
                  <c:v>0.99959969999999998</c:v>
                </c:pt>
                <c:pt idx="63830">
                  <c:v>0.97031367000000002</c:v>
                </c:pt>
                <c:pt idx="63831">
                  <c:v>0.9829099</c:v>
                </c:pt>
                <c:pt idx="63832">
                  <c:v>0.99982910000000003</c:v>
                </c:pt>
                <c:pt idx="63833">
                  <c:v>0.99232286000000003</c:v>
                </c:pt>
                <c:pt idx="63834">
                  <c:v>0.99980979999999997</c:v>
                </c:pt>
                <c:pt idx="63835">
                  <c:v>0.99843649999999995</c:v>
                </c:pt>
                <c:pt idx="63836">
                  <c:v>1.0001492999999999</c:v>
                </c:pt>
                <c:pt idx="63837">
                  <c:v>0.99998944999999995</c:v>
                </c:pt>
                <c:pt idx="63838">
                  <c:v>0.99645130000000004</c:v>
                </c:pt>
                <c:pt idx="63839">
                  <c:v>0.99537659999999994</c:v>
                </c:pt>
                <c:pt idx="63840">
                  <c:v>0.99112480000000003</c:v>
                </c:pt>
                <c:pt idx="63841">
                  <c:v>0.98834102999999995</c:v>
                </c:pt>
                <c:pt idx="63842">
                  <c:v>0.99233495999999999</c:v>
                </c:pt>
                <c:pt idx="63843">
                  <c:v>0.98611176</c:v>
                </c:pt>
                <c:pt idx="63844">
                  <c:v>1.0024789999999999</c:v>
                </c:pt>
                <c:pt idx="63845">
                  <c:v>0.99765590000000004</c:v>
                </c:pt>
                <c:pt idx="63846">
                  <c:v>0.96970975000000004</c:v>
                </c:pt>
                <c:pt idx="63847">
                  <c:v>0.98224579999999995</c:v>
                </c:pt>
                <c:pt idx="63848">
                  <c:v>0.99382199999999998</c:v>
                </c:pt>
                <c:pt idx="63849">
                  <c:v>0.99873226999999998</c:v>
                </c:pt>
                <c:pt idx="63850">
                  <c:v>0.98699903</c:v>
                </c:pt>
                <c:pt idx="63851">
                  <c:v>0.98348729999999995</c:v>
                </c:pt>
                <c:pt idx="63852">
                  <c:v>1.0024097999999999</c:v>
                </c:pt>
                <c:pt idx="63853">
                  <c:v>0.96578459999999999</c:v>
                </c:pt>
                <c:pt idx="63854">
                  <c:v>0.99819329999999995</c:v>
                </c:pt>
                <c:pt idx="63855">
                  <c:v>1.0013757000000001</c:v>
                </c:pt>
                <c:pt idx="63856">
                  <c:v>0.99552859999999999</c:v>
                </c:pt>
                <c:pt idx="63857">
                  <c:v>0.99402267</c:v>
                </c:pt>
                <c:pt idx="63858">
                  <c:v>0.9998435</c:v>
                </c:pt>
                <c:pt idx="63859">
                  <c:v>0.95079243000000002</c:v>
                </c:pt>
                <c:pt idx="63860">
                  <c:v>0.97083025999999994</c:v>
                </c:pt>
                <c:pt idx="63861">
                  <c:v>0.99700016000000002</c:v>
                </c:pt>
                <c:pt idx="63862">
                  <c:v>0.99949836999999997</c:v>
                </c:pt>
                <c:pt idx="63863">
                  <c:v>0.98611115999999999</c:v>
                </c:pt>
                <c:pt idx="63864">
                  <c:v>1.0014253</c:v>
                </c:pt>
                <c:pt idx="63865">
                  <c:v>0.99170893000000004</c:v>
                </c:pt>
                <c:pt idx="63866">
                  <c:v>0.99559070000000005</c:v>
                </c:pt>
                <c:pt idx="63867">
                  <c:v>0.99491079999999998</c:v>
                </c:pt>
                <c:pt idx="63868">
                  <c:v>1.0001507999999999</c:v>
                </c:pt>
                <c:pt idx="63869">
                  <c:v>0.99938749999999998</c:v>
                </c:pt>
                <c:pt idx="63870">
                  <c:v>1.0002907999999999</c:v>
                </c:pt>
                <c:pt idx="63871">
                  <c:v>0.99771832999999999</c:v>
                </c:pt>
                <c:pt idx="63872">
                  <c:v>0.99569624999999995</c:v>
                </c:pt>
                <c:pt idx="63873">
                  <c:v>0.96734977</c:v>
                </c:pt>
                <c:pt idx="63874">
                  <c:v>0.99549483999999999</c:v>
                </c:pt>
                <c:pt idx="63875">
                  <c:v>0.97316365999999999</c:v>
                </c:pt>
                <c:pt idx="63876">
                  <c:v>0.99227940000000003</c:v>
                </c:pt>
                <c:pt idx="63877">
                  <c:v>0.99331590000000003</c:v>
                </c:pt>
                <c:pt idx="63878">
                  <c:v>0.98889400000000005</c:v>
                </c:pt>
                <c:pt idx="63879">
                  <c:v>0.99893533999999995</c:v>
                </c:pt>
                <c:pt idx="63880">
                  <c:v>0.98176319999999995</c:v>
                </c:pt>
                <c:pt idx="63881">
                  <c:v>1.0001146000000001</c:v>
                </c:pt>
                <c:pt idx="63882">
                  <c:v>1.0010190000000001</c:v>
                </c:pt>
                <c:pt idx="63883">
                  <c:v>0.99672229999999995</c:v>
                </c:pt>
                <c:pt idx="63884">
                  <c:v>0.99968219999999997</c:v>
                </c:pt>
                <c:pt idx="63885">
                  <c:v>0.98551935000000002</c:v>
                </c:pt>
                <c:pt idx="63886">
                  <c:v>0.99750539999999999</c:v>
                </c:pt>
                <c:pt idx="63887">
                  <c:v>0.96249896000000001</c:v>
                </c:pt>
                <c:pt idx="63888">
                  <c:v>1.0001842999999999</c:v>
                </c:pt>
                <c:pt idx="63889">
                  <c:v>1.0006907</c:v>
                </c:pt>
                <c:pt idx="63890">
                  <c:v>0.99679989999999996</c:v>
                </c:pt>
                <c:pt idx="63891">
                  <c:v>0.96101683000000004</c:v>
                </c:pt>
                <c:pt idx="63892">
                  <c:v>0.99236124999999997</c:v>
                </c:pt>
                <c:pt idx="63893">
                  <c:v>0.97619825999999998</c:v>
                </c:pt>
                <c:pt idx="63894">
                  <c:v>0.96305149999999995</c:v>
                </c:pt>
                <c:pt idx="63895">
                  <c:v>0.99046310000000004</c:v>
                </c:pt>
                <c:pt idx="63896">
                  <c:v>1.0011004999999999</c:v>
                </c:pt>
                <c:pt idx="63897">
                  <c:v>0.98783432999999998</c:v>
                </c:pt>
                <c:pt idx="63898">
                  <c:v>1.0004991000000001</c:v>
                </c:pt>
                <c:pt idx="63899">
                  <c:v>1.0002373</c:v>
                </c:pt>
                <c:pt idx="63900">
                  <c:v>0.99721426000000002</c:v>
                </c:pt>
                <c:pt idx="63901">
                  <c:v>0.96931946000000002</c:v>
                </c:pt>
                <c:pt idx="63902">
                  <c:v>0.98442969999999996</c:v>
                </c:pt>
                <c:pt idx="63903">
                  <c:v>1.0006409000000001</c:v>
                </c:pt>
                <c:pt idx="63904">
                  <c:v>0.98687449999999999</c:v>
                </c:pt>
                <c:pt idx="63905">
                  <c:v>0.97987162999999999</c:v>
                </c:pt>
                <c:pt idx="63906">
                  <c:v>0.99083109999999996</c:v>
                </c:pt>
                <c:pt idx="63907">
                  <c:v>0.99819994000000001</c:v>
                </c:pt>
                <c:pt idx="63908">
                  <c:v>1.0002006999999999</c:v>
                </c:pt>
                <c:pt idx="63909">
                  <c:v>1.002589</c:v>
                </c:pt>
                <c:pt idx="63910">
                  <c:v>1.0035304</c:v>
                </c:pt>
                <c:pt idx="63911">
                  <c:v>0.97948639999999998</c:v>
                </c:pt>
                <c:pt idx="63912">
                  <c:v>0.97392639999999997</c:v>
                </c:pt>
                <c:pt idx="63913">
                  <c:v>0.94726246999999997</c:v>
                </c:pt>
                <c:pt idx="63914">
                  <c:v>1.0041112000000001</c:v>
                </c:pt>
                <c:pt idx="63915">
                  <c:v>1.0004390000000001</c:v>
                </c:pt>
                <c:pt idx="63916">
                  <c:v>0.99915122999999995</c:v>
                </c:pt>
                <c:pt idx="63917">
                  <c:v>0.99689139999999998</c:v>
                </c:pt>
                <c:pt idx="63918">
                  <c:v>0.98462530000000004</c:v>
                </c:pt>
                <c:pt idx="63919">
                  <c:v>0.99219482999999997</c:v>
                </c:pt>
                <c:pt idx="63920">
                  <c:v>0.99551179999999995</c:v>
                </c:pt>
                <c:pt idx="63921">
                  <c:v>0.98377203999999996</c:v>
                </c:pt>
                <c:pt idx="63922">
                  <c:v>0.98242589999999996</c:v>
                </c:pt>
                <c:pt idx="63923">
                  <c:v>1.0001842999999999</c:v>
                </c:pt>
                <c:pt idx="63924">
                  <c:v>0.99950629999999996</c:v>
                </c:pt>
                <c:pt idx="63925">
                  <c:v>0.98101764999999996</c:v>
                </c:pt>
                <c:pt idx="63926">
                  <c:v>0.99363570000000001</c:v>
                </c:pt>
                <c:pt idx="63927">
                  <c:v>0.98362654000000005</c:v>
                </c:pt>
                <c:pt idx="63928">
                  <c:v>1.000508</c:v>
                </c:pt>
                <c:pt idx="63929">
                  <c:v>0.99086887000000001</c:v>
                </c:pt>
                <c:pt idx="63930">
                  <c:v>0.98257022999999999</c:v>
                </c:pt>
                <c:pt idx="63931">
                  <c:v>0.99631879999999995</c:v>
                </c:pt>
                <c:pt idx="63932">
                  <c:v>0.99857079999999998</c:v>
                </c:pt>
                <c:pt idx="63933">
                  <c:v>0.98535969999999995</c:v>
                </c:pt>
                <c:pt idx="63934">
                  <c:v>0.99834526000000001</c:v>
                </c:pt>
                <c:pt idx="63935">
                  <c:v>0.98962103999999995</c:v>
                </c:pt>
                <c:pt idx="63936">
                  <c:v>1.000038</c:v>
                </c:pt>
                <c:pt idx="63937">
                  <c:v>0.99966323000000001</c:v>
                </c:pt>
                <c:pt idx="63938">
                  <c:v>0.99267083</c:v>
                </c:pt>
                <c:pt idx="63939">
                  <c:v>1.0004278</c:v>
                </c:pt>
                <c:pt idx="63940">
                  <c:v>0.99222195000000002</c:v>
                </c:pt>
                <c:pt idx="63941">
                  <c:v>0.99948996000000001</c:v>
                </c:pt>
                <c:pt idx="63942">
                  <c:v>0.99236906000000003</c:v>
                </c:pt>
                <c:pt idx="63943">
                  <c:v>0.99467455999999999</c:v>
                </c:pt>
                <c:pt idx="63944">
                  <c:v>0.99675506000000003</c:v>
                </c:pt>
                <c:pt idx="63945">
                  <c:v>0.98942330000000001</c:v>
                </c:pt>
                <c:pt idx="63946">
                  <c:v>1.0015444</c:v>
                </c:pt>
                <c:pt idx="63947">
                  <c:v>0.99982875999999998</c:v>
                </c:pt>
                <c:pt idx="63948">
                  <c:v>0.98652214000000005</c:v>
                </c:pt>
                <c:pt idx="63949">
                  <c:v>1.0012460000000001</c:v>
                </c:pt>
                <c:pt idx="63950">
                  <c:v>0.97995469999999996</c:v>
                </c:pt>
                <c:pt idx="63951">
                  <c:v>0.99723923000000003</c:v>
                </c:pt>
                <c:pt idx="63952">
                  <c:v>0.99946064000000001</c:v>
                </c:pt>
                <c:pt idx="63953">
                  <c:v>0.99904835000000003</c:v>
                </c:pt>
                <c:pt idx="63954">
                  <c:v>0.96741840000000001</c:v>
                </c:pt>
                <c:pt idx="63955">
                  <c:v>0.98695904000000001</c:v>
                </c:pt>
                <c:pt idx="63956">
                  <c:v>0.98498945999999998</c:v>
                </c:pt>
                <c:pt idx="63957">
                  <c:v>0.99094369999999998</c:v>
                </c:pt>
                <c:pt idx="63958">
                  <c:v>0.99418249999999997</c:v>
                </c:pt>
                <c:pt idx="63959">
                  <c:v>0.97330360000000005</c:v>
                </c:pt>
                <c:pt idx="63960">
                  <c:v>1.0001329999999999</c:v>
                </c:pt>
                <c:pt idx="63961">
                  <c:v>0.98071783999999995</c:v>
                </c:pt>
                <c:pt idx="63962">
                  <c:v>1.0008843000000001</c:v>
                </c:pt>
                <c:pt idx="63963">
                  <c:v>0.95825570000000004</c:v>
                </c:pt>
                <c:pt idx="63964">
                  <c:v>0.96796833999999998</c:v>
                </c:pt>
                <c:pt idx="63965">
                  <c:v>0.99659204000000001</c:v>
                </c:pt>
                <c:pt idx="63966">
                  <c:v>0.99833775000000002</c:v>
                </c:pt>
                <c:pt idx="63967">
                  <c:v>0.95488360000000005</c:v>
                </c:pt>
                <c:pt idx="63968">
                  <c:v>0.9975366</c:v>
                </c:pt>
                <c:pt idx="63969">
                  <c:v>0.97696453000000005</c:v>
                </c:pt>
                <c:pt idx="63970">
                  <c:v>0.96521133000000003</c:v>
                </c:pt>
                <c:pt idx="63971">
                  <c:v>1.0001842999999999</c:v>
                </c:pt>
                <c:pt idx="63972">
                  <c:v>1.0004580999999999</c:v>
                </c:pt>
                <c:pt idx="63973">
                  <c:v>0.99843329999999997</c:v>
                </c:pt>
                <c:pt idx="63974">
                  <c:v>0.95439255000000001</c:v>
                </c:pt>
                <c:pt idx="63975">
                  <c:v>0.99990296000000001</c:v>
                </c:pt>
                <c:pt idx="63976">
                  <c:v>1.0000483</c:v>
                </c:pt>
                <c:pt idx="63977">
                  <c:v>1.0014286999999999</c:v>
                </c:pt>
                <c:pt idx="63978">
                  <c:v>0.99725739999999996</c:v>
                </c:pt>
                <c:pt idx="63979">
                  <c:v>0.99829869999999998</c:v>
                </c:pt>
                <c:pt idx="63980">
                  <c:v>0.99700129999999998</c:v>
                </c:pt>
                <c:pt idx="63981">
                  <c:v>0.97184029999999999</c:v>
                </c:pt>
                <c:pt idx="63982">
                  <c:v>0.99947613000000002</c:v>
                </c:pt>
                <c:pt idx="63983">
                  <c:v>1.0003903999999999</c:v>
                </c:pt>
                <c:pt idx="63984">
                  <c:v>1.0009758</c:v>
                </c:pt>
                <c:pt idx="63985">
                  <c:v>1.0008667</c:v>
                </c:pt>
                <c:pt idx="63986">
                  <c:v>0.97161454000000003</c:v>
                </c:pt>
                <c:pt idx="63987">
                  <c:v>0.99894419999999995</c:v>
                </c:pt>
                <c:pt idx="63988">
                  <c:v>0.97686267000000004</c:v>
                </c:pt>
                <c:pt idx="63989">
                  <c:v>1.0067666</c:v>
                </c:pt>
                <c:pt idx="63990">
                  <c:v>0.99144726999999999</c:v>
                </c:pt>
                <c:pt idx="63991">
                  <c:v>0.99847512999999999</c:v>
                </c:pt>
                <c:pt idx="63992">
                  <c:v>1.0023533</c:v>
                </c:pt>
                <c:pt idx="63993">
                  <c:v>1.0001909</c:v>
                </c:pt>
                <c:pt idx="63994">
                  <c:v>1.0009903</c:v>
                </c:pt>
                <c:pt idx="63995">
                  <c:v>0.96827996000000005</c:v>
                </c:pt>
                <c:pt idx="63996">
                  <c:v>1.0025165</c:v>
                </c:pt>
                <c:pt idx="63997">
                  <c:v>0.99835116000000002</c:v>
                </c:pt>
                <c:pt idx="63998">
                  <c:v>0.99682563999999996</c:v>
                </c:pt>
                <c:pt idx="63999">
                  <c:v>0.99963199999999997</c:v>
                </c:pt>
                <c:pt idx="64000">
                  <c:v>0.99188536000000005</c:v>
                </c:pt>
                <c:pt idx="64001">
                  <c:v>0.97013545000000001</c:v>
                </c:pt>
                <c:pt idx="64002">
                  <c:v>1.0006564</c:v>
                </c:pt>
                <c:pt idx="64003">
                  <c:v>0.98734105000000005</c:v>
                </c:pt>
                <c:pt idx="64004">
                  <c:v>0.99592864999999997</c:v>
                </c:pt>
                <c:pt idx="64005">
                  <c:v>1.0013893</c:v>
                </c:pt>
                <c:pt idx="64006">
                  <c:v>0.97677820000000004</c:v>
                </c:pt>
                <c:pt idx="64007">
                  <c:v>1.0033219</c:v>
                </c:pt>
                <c:pt idx="64008">
                  <c:v>0.97448813999999995</c:v>
                </c:pt>
                <c:pt idx="64009">
                  <c:v>0.99127270000000001</c:v>
                </c:pt>
                <c:pt idx="64010">
                  <c:v>0.99064609999999997</c:v>
                </c:pt>
                <c:pt idx="64011">
                  <c:v>0.99953860000000005</c:v>
                </c:pt>
                <c:pt idx="64012">
                  <c:v>0.99282305999999998</c:v>
                </c:pt>
                <c:pt idx="64013">
                  <c:v>1.0005754</c:v>
                </c:pt>
                <c:pt idx="64014">
                  <c:v>1.0017362000000001</c:v>
                </c:pt>
                <c:pt idx="64015">
                  <c:v>0.99540379999999995</c:v>
                </c:pt>
                <c:pt idx="64016">
                  <c:v>0.98014699999999999</c:v>
                </c:pt>
                <c:pt idx="64017">
                  <c:v>0.9974845</c:v>
                </c:pt>
                <c:pt idx="64018">
                  <c:v>0.99981580000000003</c:v>
                </c:pt>
                <c:pt idx="64019">
                  <c:v>0.98802789999999996</c:v>
                </c:pt>
                <c:pt idx="64020">
                  <c:v>0.99955850000000002</c:v>
                </c:pt>
                <c:pt idx="64021">
                  <c:v>1.0032460999999999</c:v>
                </c:pt>
                <c:pt idx="64022">
                  <c:v>1.0010948</c:v>
                </c:pt>
                <c:pt idx="64023">
                  <c:v>0.99201689999999998</c:v>
                </c:pt>
                <c:pt idx="64024">
                  <c:v>0.98976520000000001</c:v>
                </c:pt>
                <c:pt idx="64025">
                  <c:v>0.98353250000000003</c:v>
                </c:pt>
                <c:pt idx="64026">
                  <c:v>1.0002496999999999</c:v>
                </c:pt>
                <c:pt idx="64027">
                  <c:v>0.98814356000000003</c:v>
                </c:pt>
                <c:pt idx="64028">
                  <c:v>0.96623397</c:v>
                </c:pt>
                <c:pt idx="64029">
                  <c:v>0.95132934999999996</c:v>
                </c:pt>
                <c:pt idx="64030">
                  <c:v>0.97262309999999996</c:v>
                </c:pt>
                <c:pt idx="64031">
                  <c:v>1.0004010000000001</c:v>
                </c:pt>
                <c:pt idx="64032">
                  <c:v>1.0011975</c:v>
                </c:pt>
                <c:pt idx="64033">
                  <c:v>1.0009328</c:v>
                </c:pt>
                <c:pt idx="64034">
                  <c:v>1.0011460000000001</c:v>
                </c:pt>
                <c:pt idx="64035">
                  <c:v>0.98419250000000003</c:v>
                </c:pt>
                <c:pt idx="64036">
                  <c:v>0.99976735999999999</c:v>
                </c:pt>
                <c:pt idx="64037">
                  <c:v>0.99179894000000002</c:v>
                </c:pt>
                <c:pt idx="64038">
                  <c:v>0.98662203999999998</c:v>
                </c:pt>
                <c:pt idx="64039">
                  <c:v>0.9861394</c:v>
                </c:pt>
                <c:pt idx="64040">
                  <c:v>1.0014297999999999</c:v>
                </c:pt>
                <c:pt idx="64041">
                  <c:v>0.97375239999999996</c:v>
                </c:pt>
                <c:pt idx="64042">
                  <c:v>0.99968650000000003</c:v>
                </c:pt>
                <c:pt idx="64043">
                  <c:v>0.96720930000000005</c:v>
                </c:pt>
                <c:pt idx="64044">
                  <c:v>0.99016199999999999</c:v>
                </c:pt>
                <c:pt idx="64045">
                  <c:v>1.0021902</c:v>
                </c:pt>
                <c:pt idx="64046">
                  <c:v>1.0008731</c:v>
                </c:pt>
                <c:pt idx="64047">
                  <c:v>0.98083662999999999</c:v>
                </c:pt>
                <c:pt idx="64048">
                  <c:v>0.99762740000000005</c:v>
                </c:pt>
                <c:pt idx="64049">
                  <c:v>1.0008615000000001</c:v>
                </c:pt>
                <c:pt idx="64050">
                  <c:v>0.99693279999999995</c:v>
                </c:pt>
                <c:pt idx="64051">
                  <c:v>0.99970983999999996</c:v>
                </c:pt>
                <c:pt idx="64052">
                  <c:v>1.0007547999999999</c:v>
                </c:pt>
                <c:pt idx="64053">
                  <c:v>0.97809279999999998</c:v>
                </c:pt>
                <c:pt idx="64054">
                  <c:v>1.0010593000000001</c:v>
                </c:pt>
                <c:pt idx="64055">
                  <c:v>1.0008341999999999</c:v>
                </c:pt>
                <c:pt idx="64056">
                  <c:v>0.98752180000000001</c:v>
                </c:pt>
                <c:pt idx="64057">
                  <c:v>0.98422960000000004</c:v>
                </c:pt>
                <c:pt idx="64058">
                  <c:v>0.98875265999999995</c:v>
                </c:pt>
                <c:pt idx="64059">
                  <c:v>0.99897369999999996</c:v>
                </c:pt>
                <c:pt idx="64060">
                  <c:v>1.0007751</c:v>
                </c:pt>
                <c:pt idx="64061">
                  <c:v>1.0006531000000001</c:v>
                </c:pt>
                <c:pt idx="64062">
                  <c:v>0.99987566000000005</c:v>
                </c:pt>
                <c:pt idx="64063">
                  <c:v>0.98186079999999998</c:v>
                </c:pt>
                <c:pt idx="64064">
                  <c:v>0.98029286000000004</c:v>
                </c:pt>
                <c:pt idx="64065">
                  <c:v>0.99865700000000002</c:v>
                </c:pt>
                <c:pt idx="64066">
                  <c:v>0.9932069</c:v>
                </c:pt>
                <c:pt idx="64067">
                  <c:v>0.98486790000000002</c:v>
                </c:pt>
                <c:pt idx="64068">
                  <c:v>1.0010147</c:v>
                </c:pt>
                <c:pt idx="64069">
                  <c:v>0.99275106000000002</c:v>
                </c:pt>
                <c:pt idx="64070">
                  <c:v>0.99904749999999998</c:v>
                </c:pt>
                <c:pt idx="64071">
                  <c:v>0.99756650000000002</c:v>
                </c:pt>
                <c:pt idx="64072">
                  <c:v>0.99293624999999996</c:v>
                </c:pt>
                <c:pt idx="64073">
                  <c:v>0.98939809999999995</c:v>
                </c:pt>
                <c:pt idx="64074">
                  <c:v>0.9914425</c:v>
                </c:pt>
                <c:pt idx="64075">
                  <c:v>1.0000899000000001</c:v>
                </c:pt>
                <c:pt idx="64076">
                  <c:v>0.98040444000000004</c:v>
                </c:pt>
                <c:pt idx="64077">
                  <c:v>1.0010489</c:v>
                </c:pt>
                <c:pt idx="64078">
                  <c:v>1.0002439999999999</c:v>
                </c:pt>
                <c:pt idx="64079">
                  <c:v>0.98427109999999995</c:v>
                </c:pt>
                <c:pt idx="64080">
                  <c:v>0.99336690000000005</c:v>
                </c:pt>
                <c:pt idx="64081">
                  <c:v>1.0014529999999999</c:v>
                </c:pt>
                <c:pt idx="64082">
                  <c:v>1.0003728000000001</c:v>
                </c:pt>
                <c:pt idx="64083">
                  <c:v>0.9999709</c:v>
                </c:pt>
                <c:pt idx="64084">
                  <c:v>1.0019102</c:v>
                </c:pt>
                <c:pt idx="64085">
                  <c:v>1.0002477999999999</c:v>
                </c:pt>
                <c:pt idx="64086">
                  <c:v>0.99280159999999995</c:v>
                </c:pt>
                <c:pt idx="64087">
                  <c:v>0.96941330000000003</c:v>
                </c:pt>
                <c:pt idx="64088">
                  <c:v>1.0028231999999999</c:v>
                </c:pt>
                <c:pt idx="64089">
                  <c:v>0.95936036000000002</c:v>
                </c:pt>
                <c:pt idx="64090">
                  <c:v>0.99229579999999995</c:v>
                </c:pt>
                <c:pt idx="64091">
                  <c:v>0.96084820000000004</c:v>
                </c:pt>
                <c:pt idx="64092">
                  <c:v>0.94790569999999996</c:v>
                </c:pt>
                <c:pt idx="64093">
                  <c:v>0.98950020000000005</c:v>
                </c:pt>
                <c:pt idx="64094">
                  <c:v>0.99517476999999999</c:v>
                </c:pt>
                <c:pt idx="64095">
                  <c:v>0.98639169999999998</c:v>
                </c:pt>
                <c:pt idx="64096">
                  <c:v>0.99132290000000001</c:v>
                </c:pt>
                <c:pt idx="64097">
                  <c:v>0.95236385000000001</c:v>
                </c:pt>
                <c:pt idx="64098">
                  <c:v>0.91787169999999996</c:v>
                </c:pt>
                <c:pt idx="64099">
                  <c:v>0.90753233</c:v>
                </c:pt>
                <c:pt idx="64100">
                  <c:v>0.99901812999999995</c:v>
                </c:pt>
                <c:pt idx="64101">
                  <c:v>0.9967878</c:v>
                </c:pt>
                <c:pt idx="64102">
                  <c:v>0.9569725</c:v>
                </c:pt>
                <c:pt idx="64103">
                  <c:v>0.99468975999999998</c:v>
                </c:pt>
                <c:pt idx="64104">
                  <c:v>0.99817730000000005</c:v>
                </c:pt>
                <c:pt idx="64105">
                  <c:v>0.97212419999999999</c:v>
                </c:pt>
                <c:pt idx="64106">
                  <c:v>0.98615269999999999</c:v>
                </c:pt>
                <c:pt idx="64107">
                  <c:v>0.99126309999999995</c:v>
                </c:pt>
                <c:pt idx="64108">
                  <c:v>1.0020115000000001</c:v>
                </c:pt>
                <c:pt idx="64109">
                  <c:v>0.99956100000000003</c:v>
                </c:pt>
                <c:pt idx="64110">
                  <c:v>1.0007919999999999</c:v>
                </c:pt>
                <c:pt idx="64111">
                  <c:v>0.95402664000000004</c:v>
                </c:pt>
                <c:pt idx="64112">
                  <c:v>1.0005516999999999</c:v>
                </c:pt>
                <c:pt idx="64113">
                  <c:v>1.000097</c:v>
                </c:pt>
                <c:pt idx="64114">
                  <c:v>0.98822739999999998</c:v>
                </c:pt>
                <c:pt idx="64115">
                  <c:v>0.99783350000000004</c:v>
                </c:pt>
                <c:pt idx="64116">
                  <c:v>0.96322269999999999</c:v>
                </c:pt>
                <c:pt idx="64117">
                  <c:v>0.98745430000000001</c:v>
                </c:pt>
                <c:pt idx="64118">
                  <c:v>0.99972019999999995</c:v>
                </c:pt>
                <c:pt idx="64119">
                  <c:v>1.0013599</c:v>
                </c:pt>
                <c:pt idx="64120">
                  <c:v>0.99753460000000005</c:v>
                </c:pt>
                <c:pt idx="64121">
                  <c:v>1.0001713999999999</c:v>
                </c:pt>
                <c:pt idx="64122">
                  <c:v>0.99867373999999998</c:v>
                </c:pt>
                <c:pt idx="64123">
                  <c:v>0.98548230000000003</c:v>
                </c:pt>
                <c:pt idx="64124">
                  <c:v>1.0006107</c:v>
                </c:pt>
                <c:pt idx="64125">
                  <c:v>0.99976290000000001</c:v>
                </c:pt>
                <c:pt idx="64126">
                  <c:v>0.99471896999999998</c:v>
                </c:pt>
                <c:pt idx="64127">
                  <c:v>1.0009030000000001</c:v>
                </c:pt>
                <c:pt idx="64128">
                  <c:v>0.99642235000000001</c:v>
                </c:pt>
                <c:pt idx="64129">
                  <c:v>0.93491930000000001</c:v>
                </c:pt>
                <c:pt idx="64130">
                  <c:v>0.72742260000000003</c:v>
                </c:pt>
                <c:pt idx="64131">
                  <c:v>0.99625903000000005</c:v>
                </c:pt>
                <c:pt idx="64132">
                  <c:v>0.96238047000000004</c:v>
                </c:pt>
                <c:pt idx="64133">
                  <c:v>0.99529500000000004</c:v>
                </c:pt>
                <c:pt idx="64134">
                  <c:v>0.99812789999999996</c:v>
                </c:pt>
                <c:pt idx="64135">
                  <c:v>1.0001636</c:v>
                </c:pt>
                <c:pt idx="64136">
                  <c:v>0.99530774</c:v>
                </c:pt>
                <c:pt idx="64137">
                  <c:v>0.99536835999999995</c:v>
                </c:pt>
                <c:pt idx="64138">
                  <c:v>1.0003877999999999</c:v>
                </c:pt>
                <c:pt idx="64139">
                  <c:v>1.0004090000000001</c:v>
                </c:pt>
                <c:pt idx="64140">
                  <c:v>0.99276529999999996</c:v>
                </c:pt>
                <c:pt idx="64141">
                  <c:v>1.0000933000000001</c:v>
                </c:pt>
                <c:pt idx="64142">
                  <c:v>0.99968594</c:v>
                </c:pt>
                <c:pt idx="64143">
                  <c:v>0.99925596000000005</c:v>
                </c:pt>
                <c:pt idx="64144">
                  <c:v>0.99980979999999997</c:v>
                </c:pt>
                <c:pt idx="64145">
                  <c:v>1.0001382999999999</c:v>
                </c:pt>
                <c:pt idx="64146">
                  <c:v>1.0006409000000001</c:v>
                </c:pt>
                <c:pt idx="64147">
                  <c:v>0.99878407000000002</c:v>
                </c:pt>
                <c:pt idx="64148">
                  <c:v>1.0003784</c:v>
                </c:pt>
                <c:pt idx="64149">
                  <c:v>0.97999769999999997</c:v>
                </c:pt>
                <c:pt idx="64150">
                  <c:v>1.0006733000000001</c:v>
                </c:pt>
                <c:pt idx="64151">
                  <c:v>0.99995255000000005</c:v>
                </c:pt>
                <c:pt idx="64152">
                  <c:v>0.96623707000000003</c:v>
                </c:pt>
                <c:pt idx="64153">
                  <c:v>0.98992849999999999</c:v>
                </c:pt>
                <c:pt idx="64154">
                  <c:v>0.97032653999999996</c:v>
                </c:pt>
                <c:pt idx="64155">
                  <c:v>0.99501439999999997</c:v>
                </c:pt>
                <c:pt idx="64156">
                  <c:v>1.0001365</c:v>
                </c:pt>
                <c:pt idx="64157">
                  <c:v>0.9922261</c:v>
                </c:pt>
                <c:pt idx="64158">
                  <c:v>1.0016582000000001</c:v>
                </c:pt>
                <c:pt idx="64159">
                  <c:v>1.0006957999999999</c:v>
                </c:pt>
                <c:pt idx="64160">
                  <c:v>0.99060917000000004</c:v>
                </c:pt>
                <c:pt idx="64161">
                  <c:v>1.0004660999999999</c:v>
                </c:pt>
                <c:pt idx="64162">
                  <c:v>0.99106329999999998</c:v>
                </c:pt>
                <c:pt idx="64163">
                  <c:v>0.99310750000000003</c:v>
                </c:pt>
                <c:pt idx="64164">
                  <c:v>0.98762680000000003</c:v>
                </c:pt>
                <c:pt idx="64165">
                  <c:v>1.0001043000000001</c:v>
                </c:pt>
                <c:pt idx="64166">
                  <c:v>1.0004772</c:v>
                </c:pt>
                <c:pt idx="64167">
                  <c:v>0.99679960000000001</c:v>
                </c:pt>
                <c:pt idx="64168">
                  <c:v>1.0017746999999999</c:v>
                </c:pt>
                <c:pt idx="64169">
                  <c:v>0.99906050000000002</c:v>
                </c:pt>
                <c:pt idx="64170">
                  <c:v>0.99944670000000002</c:v>
                </c:pt>
                <c:pt idx="64171">
                  <c:v>0.98464096000000001</c:v>
                </c:pt>
                <c:pt idx="64172">
                  <c:v>1.0030557</c:v>
                </c:pt>
                <c:pt idx="64173">
                  <c:v>1.0009676000000001</c:v>
                </c:pt>
                <c:pt idx="64174">
                  <c:v>1.0004873000000001</c:v>
                </c:pt>
                <c:pt idx="64175">
                  <c:v>0.97629637000000002</c:v>
                </c:pt>
                <c:pt idx="64176">
                  <c:v>0.99947810000000004</c:v>
                </c:pt>
                <c:pt idx="64177">
                  <c:v>0.97782606000000005</c:v>
                </c:pt>
                <c:pt idx="64178">
                  <c:v>1.0000618999999999</c:v>
                </c:pt>
                <c:pt idx="64179">
                  <c:v>1.0002857000000001</c:v>
                </c:pt>
                <c:pt idx="64180">
                  <c:v>1.0002711</c:v>
                </c:pt>
                <c:pt idx="64181">
                  <c:v>0.99786143999999999</c:v>
                </c:pt>
                <c:pt idx="64182">
                  <c:v>0.99454350000000002</c:v>
                </c:pt>
                <c:pt idx="64183">
                  <c:v>0.98319095000000001</c:v>
                </c:pt>
                <c:pt idx="64184">
                  <c:v>0.99862890000000004</c:v>
                </c:pt>
                <c:pt idx="64185">
                  <c:v>1.0012728</c:v>
                </c:pt>
                <c:pt idx="64186">
                  <c:v>1.0012711000000001</c:v>
                </c:pt>
                <c:pt idx="64187">
                  <c:v>1.0007721000000001</c:v>
                </c:pt>
                <c:pt idx="64188">
                  <c:v>0.99581516000000003</c:v>
                </c:pt>
                <c:pt idx="64189">
                  <c:v>0.99235669999999998</c:v>
                </c:pt>
                <c:pt idx="64190">
                  <c:v>0.99615719999999996</c:v>
                </c:pt>
                <c:pt idx="64191">
                  <c:v>0.99172914000000001</c:v>
                </c:pt>
                <c:pt idx="64192">
                  <c:v>0.99235636000000005</c:v>
                </c:pt>
                <c:pt idx="64193">
                  <c:v>0.98575895999999996</c:v>
                </c:pt>
                <c:pt idx="64194">
                  <c:v>0.99558245999999995</c:v>
                </c:pt>
                <c:pt idx="64195">
                  <c:v>0.98959900000000001</c:v>
                </c:pt>
                <c:pt idx="64196">
                  <c:v>1.0011745999999999</c:v>
                </c:pt>
                <c:pt idx="64197">
                  <c:v>0.99415520000000002</c:v>
                </c:pt>
                <c:pt idx="64198">
                  <c:v>0.94258070000000005</c:v>
                </c:pt>
                <c:pt idx="64199">
                  <c:v>1.0011867000000001</c:v>
                </c:pt>
                <c:pt idx="64200">
                  <c:v>0.96929805999999996</c:v>
                </c:pt>
                <c:pt idx="64201">
                  <c:v>0.85813709999999999</c:v>
                </c:pt>
                <c:pt idx="64202">
                  <c:v>0.99966630000000001</c:v>
                </c:pt>
                <c:pt idx="64203">
                  <c:v>1.0018355999999999</c:v>
                </c:pt>
                <c:pt idx="64204">
                  <c:v>1.0007343</c:v>
                </c:pt>
                <c:pt idx="64205">
                  <c:v>1.0005951</c:v>
                </c:pt>
                <c:pt idx="64206">
                  <c:v>0.9915583</c:v>
                </c:pt>
                <c:pt idx="64207">
                  <c:v>0.98470000000000002</c:v>
                </c:pt>
                <c:pt idx="64208">
                  <c:v>0.9904058</c:v>
                </c:pt>
                <c:pt idx="64209">
                  <c:v>0.99444500000000002</c:v>
                </c:pt>
                <c:pt idx="64210">
                  <c:v>0.97204100000000004</c:v>
                </c:pt>
                <c:pt idx="64211">
                  <c:v>0.99820774999999995</c:v>
                </c:pt>
                <c:pt idx="64212">
                  <c:v>0.96886850000000002</c:v>
                </c:pt>
                <c:pt idx="64213">
                  <c:v>0.99995255000000005</c:v>
                </c:pt>
                <c:pt idx="64214">
                  <c:v>0.99920540000000002</c:v>
                </c:pt>
                <c:pt idx="64215">
                  <c:v>0.99953294000000004</c:v>
                </c:pt>
                <c:pt idx="64216">
                  <c:v>0.98531126999999996</c:v>
                </c:pt>
                <c:pt idx="64217">
                  <c:v>1.0005294</c:v>
                </c:pt>
                <c:pt idx="64218">
                  <c:v>1.0008885999999999</c:v>
                </c:pt>
                <c:pt idx="64219">
                  <c:v>0.99981169999999997</c:v>
                </c:pt>
                <c:pt idx="64220">
                  <c:v>0.98788184000000001</c:v>
                </c:pt>
                <c:pt idx="64221">
                  <c:v>0.97819453000000001</c:v>
                </c:pt>
                <c:pt idx="64222">
                  <c:v>0.99077219999999999</c:v>
                </c:pt>
                <c:pt idx="64223">
                  <c:v>0.95688059999999997</c:v>
                </c:pt>
                <c:pt idx="64224">
                  <c:v>0.97910964</c:v>
                </c:pt>
                <c:pt idx="64225">
                  <c:v>0.98851330000000004</c:v>
                </c:pt>
                <c:pt idx="64226">
                  <c:v>0.97499853000000003</c:v>
                </c:pt>
                <c:pt idx="64227">
                  <c:v>0.95963299999999996</c:v>
                </c:pt>
                <c:pt idx="64228">
                  <c:v>0.99974626</c:v>
                </c:pt>
                <c:pt idx="64229">
                  <c:v>0.97485219999999995</c:v>
                </c:pt>
                <c:pt idx="64230">
                  <c:v>0.97676574999999999</c:v>
                </c:pt>
                <c:pt idx="64231">
                  <c:v>0.98021214999999995</c:v>
                </c:pt>
                <c:pt idx="64232">
                  <c:v>0.97934973000000003</c:v>
                </c:pt>
                <c:pt idx="64233">
                  <c:v>0.96011159999999995</c:v>
                </c:pt>
                <c:pt idx="64234">
                  <c:v>0.99221265000000003</c:v>
                </c:pt>
                <c:pt idx="64235">
                  <c:v>0.9998456</c:v>
                </c:pt>
                <c:pt idx="64236">
                  <c:v>0.99785243999999995</c:v>
                </c:pt>
                <c:pt idx="64237">
                  <c:v>1.0000465999999999</c:v>
                </c:pt>
                <c:pt idx="64238">
                  <c:v>0.98505896000000004</c:v>
                </c:pt>
                <c:pt idx="64239">
                  <c:v>0.99771284999999998</c:v>
                </c:pt>
                <c:pt idx="64240">
                  <c:v>0.95862970000000003</c:v>
                </c:pt>
                <c:pt idx="64241">
                  <c:v>0.97480184000000003</c:v>
                </c:pt>
                <c:pt idx="64242">
                  <c:v>0.99917149999999999</c:v>
                </c:pt>
                <c:pt idx="64243">
                  <c:v>0.99689539999999999</c:v>
                </c:pt>
                <c:pt idx="64244">
                  <c:v>0.99996439999999998</c:v>
                </c:pt>
                <c:pt idx="64245">
                  <c:v>0.99729460000000003</c:v>
                </c:pt>
                <c:pt idx="64246">
                  <c:v>0.98753780000000002</c:v>
                </c:pt>
                <c:pt idx="64247">
                  <c:v>0.99688876000000004</c:v>
                </c:pt>
                <c:pt idx="64248">
                  <c:v>0.99896200000000002</c:v>
                </c:pt>
                <c:pt idx="64249">
                  <c:v>0.99248579999999997</c:v>
                </c:pt>
                <c:pt idx="64250">
                  <c:v>0.99987099999999995</c:v>
                </c:pt>
                <c:pt idx="64251">
                  <c:v>1.0001057</c:v>
                </c:pt>
                <c:pt idx="64252">
                  <c:v>0.98562450000000001</c:v>
                </c:pt>
                <c:pt idx="64253">
                  <c:v>0.99281169999999996</c:v>
                </c:pt>
                <c:pt idx="64254">
                  <c:v>0.95837116</c:v>
                </c:pt>
                <c:pt idx="64255">
                  <c:v>0.99975800000000004</c:v>
                </c:pt>
                <c:pt idx="64256">
                  <c:v>1.0011745999999999</c:v>
                </c:pt>
                <c:pt idx="64257">
                  <c:v>1.0007031</c:v>
                </c:pt>
                <c:pt idx="64258">
                  <c:v>0.99848239999999999</c:v>
                </c:pt>
                <c:pt idx="64259">
                  <c:v>0.98713620000000002</c:v>
                </c:pt>
                <c:pt idx="64260">
                  <c:v>0.99333570000000004</c:v>
                </c:pt>
                <c:pt idx="64261">
                  <c:v>1.0014502000000001</c:v>
                </c:pt>
                <c:pt idx="64262">
                  <c:v>0.99243420000000004</c:v>
                </c:pt>
                <c:pt idx="64263">
                  <c:v>1.0006149</c:v>
                </c:pt>
                <c:pt idx="64264">
                  <c:v>0.99447649999999999</c:v>
                </c:pt>
                <c:pt idx="64265">
                  <c:v>0.97838336000000004</c:v>
                </c:pt>
                <c:pt idx="64266">
                  <c:v>0.99595003999999998</c:v>
                </c:pt>
                <c:pt idx="64267">
                  <c:v>0.97267789999999998</c:v>
                </c:pt>
                <c:pt idx="64268">
                  <c:v>1.0006043</c:v>
                </c:pt>
                <c:pt idx="64269">
                  <c:v>0.99210949999999998</c:v>
                </c:pt>
                <c:pt idx="64270">
                  <c:v>0.99980979999999997</c:v>
                </c:pt>
                <c:pt idx="64271">
                  <c:v>1.0003728000000001</c:v>
                </c:pt>
                <c:pt idx="64272">
                  <c:v>0.99493366000000005</c:v>
                </c:pt>
                <c:pt idx="64273">
                  <c:v>0.94542970000000004</c:v>
                </c:pt>
                <c:pt idx="64274">
                  <c:v>1.0008851000000001</c:v>
                </c:pt>
                <c:pt idx="64275">
                  <c:v>0.95317375999999998</c:v>
                </c:pt>
                <c:pt idx="64276">
                  <c:v>0.99715609999999999</c:v>
                </c:pt>
                <c:pt idx="64277">
                  <c:v>0.98309729999999995</c:v>
                </c:pt>
                <c:pt idx="64278">
                  <c:v>0.98862680000000003</c:v>
                </c:pt>
                <c:pt idx="64279">
                  <c:v>0.97824630000000001</c:v>
                </c:pt>
                <c:pt idx="64280">
                  <c:v>1.0009562000000001</c:v>
                </c:pt>
                <c:pt idx="64281">
                  <c:v>0.99929285000000001</c:v>
                </c:pt>
                <c:pt idx="64282">
                  <c:v>0.99966849999999996</c:v>
                </c:pt>
                <c:pt idx="64283">
                  <c:v>0.98647430000000003</c:v>
                </c:pt>
                <c:pt idx="64284">
                  <c:v>0.99362729999999999</c:v>
                </c:pt>
                <c:pt idx="64285">
                  <c:v>0.99496759999999995</c:v>
                </c:pt>
                <c:pt idx="64286">
                  <c:v>0.99709713</c:v>
                </c:pt>
                <c:pt idx="64287">
                  <c:v>0.99970079999999995</c:v>
                </c:pt>
                <c:pt idx="64288">
                  <c:v>0.99650854</c:v>
                </c:pt>
                <c:pt idx="64289">
                  <c:v>0.99926950000000003</c:v>
                </c:pt>
                <c:pt idx="64290">
                  <c:v>0.97160524000000004</c:v>
                </c:pt>
                <c:pt idx="64291">
                  <c:v>0.99933152999999997</c:v>
                </c:pt>
                <c:pt idx="64292">
                  <c:v>0.99696194999999999</c:v>
                </c:pt>
                <c:pt idx="64293">
                  <c:v>0.98270184000000005</c:v>
                </c:pt>
                <c:pt idx="64294">
                  <c:v>1.0006092</c:v>
                </c:pt>
                <c:pt idx="64295">
                  <c:v>1.0003903999999999</c:v>
                </c:pt>
                <c:pt idx="64296">
                  <c:v>0.97930300000000003</c:v>
                </c:pt>
                <c:pt idx="64297">
                  <c:v>0.99873719999999999</c:v>
                </c:pt>
                <c:pt idx="64298">
                  <c:v>0.99115145000000004</c:v>
                </c:pt>
                <c:pt idx="64299">
                  <c:v>1.0001842999999999</c:v>
                </c:pt>
                <c:pt idx="64300">
                  <c:v>0.99640536000000002</c:v>
                </c:pt>
                <c:pt idx="64301">
                  <c:v>0.99556250000000002</c:v>
                </c:pt>
                <c:pt idx="64302">
                  <c:v>1.0023854999999999</c:v>
                </c:pt>
                <c:pt idx="64303">
                  <c:v>0.99920123999999999</c:v>
                </c:pt>
                <c:pt idx="64304">
                  <c:v>0.99793803999999997</c:v>
                </c:pt>
                <c:pt idx="64305">
                  <c:v>0.98460119999999995</c:v>
                </c:pt>
                <c:pt idx="64306">
                  <c:v>0.99662154999999997</c:v>
                </c:pt>
                <c:pt idx="64307">
                  <c:v>1.0012509000000001</c:v>
                </c:pt>
                <c:pt idx="64308">
                  <c:v>0.99773020000000001</c:v>
                </c:pt>
                <c:pt idx="64309">
                  <c:v>0.99394119999999997</c:v>
                </c:pt>
                <c:pt idx="64310">
                  <c:v>0.99959969999999998</c:v>
                </c:pt>
                <c:pt idx="64311">
                  <c:v>0.96469009999999999</c:v>
                </c:pt>
                <c:pt idx="64312">
                  <c:v>1.0012519</c:v>
                </c:pt>
                <c:pt idx="64313">
                  <c:v>1.0000012</c:v>
                </c:pt>
                <c:pt idx="64314">
                  <c:v>0.98764056</c:v>
                </c:pt>
                <c:pt idx="64315">
                  <c:v>1.0010064999999999</c:v>
                </c:pt>
                <c:pt idx="64316">
                  <c:v>1.0006409000000001</c:v>
                </c:pt>
                <c:pt idx="64317">
                  <c:v>0.99528855000000005</c:v>
                </c:pt>
                <c:pt idx="64318">
                  <c:v>0.99829495000000001</c:v>
                </c:pt>
                <c:pt idx="64319">
                  <c:v>0.96458893999999995</c:v>
                </c:pt>
                <c:pt idx="64320">
                  <c:v>0.99960870000000002</c:v>
                </c:pt>
                <c:pt idx="64321">
                  <c:v>0.99801850000000003</c:v>
                </c:pt>
                <c:pt idx="64322">
                  <c:v>0.98958599999999997</c:v>
                </c:pt>
                <c:pt idx="64323">
                  <c:v>0.99926079999999995</c:v>
                </c:pt>
                <c:pt idx="64324">
                  <c:v>0.97721875000000002</c:v>
                </c:pt>
                <c:pt idx="64325">
                  <c:v>1.0001842999999999</c:v>
                </c:pt>
                <c:pt idx="64326">
                  <c:v>0.99817646000000004</c:v>
                </c:pt>
                <c:pt idx="64327">
                  <c:v>0.982738</c:v>
                </c:pt>
                <c:pt idx="64328">
                  <c:v>0.99776876000000003</c:v>
                </c:pt>
                <c:pt idx="64329">
                  <c:v>1.0025778999999999</c:v>
                </c:pt>
                <c:pt idx="64330">
                  <c:v>1.0012577</c:v>
                </c:pt>
                <c:pt idx="64331">
                  <c:v>1.0008149</c:v>
                </c:pt>
                <c:pt idx="64332">
                  <c:v>0.99796224</c:v>
                </c:pt>
                <c:pt idx="64333">
                  <c:v>0.99154465999999997</c:v>
                </c:pt>
                <c:pt idx="64334">
                  <c:v>0.99966330000000003</c:v>
                </c:pt>
                <c:pt idx="64335">
                  <c:v>0.98723899999999998</c:v>
                </c:pt>
                <c:pt idx="64336">
                  <c:v>0.99978714999999996</c:v>
                </c:pt>
                <c:pt idx="64337">
                  <c:v>0.9916104</c:v>
                </c:pt>
                <c:pt idx="64338">
                  <c:v>0.98923640000000002</c:v>
                </c:pt>
                <c:pt idx="64339">
                  <c:v>0.99832540000000003</c:v>
                </c:pt>
                <c:pt idx="64340">
                  <c:v>0.97719</c:v>
                </c:pt>
                <c:pt idx="64341">
                  <c:v>0.99865746</c:v>
                </c:pt>
                <c:pt idx="64342">
                  <c:v>0.99812789999999996</c:v>
                </c:pt>
                <c:pt idx="64343">
                  <c:v>0.98794055000000003</c:v>
                </c:pt>
                <c:pt idx="64344">
                  <c:v>0.99210655999999997</c:v>
                </c:pt>
                <c:pt idx="64345">
                  <c:v>0.99448186000000005</c:v>
                </c:pt>
                <c:pt idx="64346">
                  <c:v>0.99897254000000002</c:v>
                </c:pt>
                <c:pt idx="64347">
                  <c:v>0.98285215999999997</c:v>
                </c:pt>
                <c:pt idx="64348">
                  <c:v>0.96679250000000005</c:v>
                </c:pt>
                <c:pt idx="64349">
                  <c:v>1.0005561999999999</c:v>
                </c:pt>
                <c:pt idx="64350">
                  <c:v>0.99626360000000003</c:v>
                </c:pt>
                <c:pt idx="64351">
                  <c:v>0.99816229999999995</c:v>
                </c:pt>
                <c:pt idx="64352">
                  <c:v>0.99381359999999996</c:v>
                </c:pt>
                <c:pt idx="64353">
                  <c:v>0.99943786999999995</c:v>
                </c:pt>
                <c:pt idx="64354">
                  <c:v>0.99945194000000004</c:v>
                </c:pt>
                <c:pt idx="64355">
                  <c:v>0.96573489999999995</c:v>
                </c:pt>
                <c:pt idx="64356">
                  <c:v>0.99995445999999999</c:v>
                </c:pt>
                <c:pt idx="64357">
                  <c:v>1.000257</c:v>
                </c:pt>
                <c:pt idx="64358">
                  <c:v>1.000845</c:v>
                </c:pt>
                <c:pt idx="64359">
                  <c:v>0.99531144000000005</c:v>
                </c:pt>
                <c:pt idx="64360">
                  <c:v>1.0000705000000001</c:v>
                </c:pt>
                <c:pt idx="64361">
                  <c:v>0.99878180000000005</c:v>
                </c:pt>
                <c:pt idx="64362">
                  <c:v>0.99933629999999996</c:v>
                </c:pt>
                <c:pt idx="64363">
                  <c:v>1.000302</c:v>
                </c:pt>
                <c:pt idx="64364">
                  <c:v>0.96874090000000002</c:v>
                </c:pt>
                <c:pt idx="64365">
                  <c:v>1.002143</c:v>
                </c:pt>
                <c:pt idx="64366">
                  <c:v>0.95200680000000004</c:v>
                </c:pt>
                <c:pt idx="64367">
                  <c:v>1.0005945999999999</c:v>
                </c:pt>
                <c:pt idx="64368">
                  <c:v>0.98841416999999998</c:v>
                </c:pt>
                <c:pt idx="64369">
                  <c:v>0.93070350000000002</c:v>
                </c:pt>
                <c:pt idx="64370">
                  <c:v>0.99469465000000001</c:v>
                </c:pt>
                <c:pt idx="64371">
                  <c:v>0.99725383999999995</c:v>
                </c:pt>
                <c:pt idx="64372">
                  <c:v>0.99810827000000002</c:v>
                </c:pt>
                <c:pt idx="64373">
                  <c:v>1.000329</c:v>
                </c:pt>
                <c:pt idx="64374">
                  <c:v>0.9922647</c:v>
                </c:pt>
                <c:pt idx="64375">
                  <c:v>1.0005185999999999</c:v>
                </c:pt>
                <c:pt idx="64376">
                  <c:v>0.98468809999999996</c:v>
                </c:pt>
                <c:pt idx="64377">
                  <c:v>0.99410284000000004</c:v>
                </c:pt>
                <c:pt idx="64378">
                  <c:v>0.98794585000000001</c:v>
                </c:pt>
                <c:pt idx="64379">
                  <c:v>1.0002477999999999</c:v>
                </c:pt>
                <c:pt idx="64380">
                  <c:v>0.99999017000000001</c:v>
                </c:pt>
                <c:pt idx="64381">
                  <c:v>0.99976176000000005</c:v>
                </c:pt>
                <c:pt idx="64382">
                  <c:v>0.98671984999999995</c:v>
                </c:pt>
                <c:pt idx="64383">
                  <c:v>0.98153040000000003</c:v>
                </c:pt>
                <c:pt idx="64384">
                  <c:v>1.0003629999999999</c:v>
                </c:pt>
                <c:pt idx="64385">
                  <c:v>0.98648630000000004</c:v>
                </c:pt>
                <c:pt idx="64386">
                  <c:v>0.99148345000000004</c:v>
                </c:pt>
                <c:pt idx="64387">
                  <c:v>0.98921870000000001</c:v>
                </c:pt>
                <c:pt idx="64388">
                  <c:v>0.9968939</c:v>
                </c:pt>
                <c:pt idx="64389">
                  <c:v>1.0006421999999999</c:v>
                </c:pt>
                <c:pt idx="64390">
                  <c:v>0.98528826000000003</c:v>
                </c:pt>
                <c:pt idx="64391">
                  <c:v>0.99104440000000005</c:v>
                </c:pt>
                <c:pt idx="64392">
                  <c:v>1.0012601999999999</c:v>
                </c:pt>
                <c:pt idx="64393">
                  <c:v>1.0005313</c:v>
                </c:pt>
                <c:pt idx="64394">
                  <c:v>0.99975044000000002</c:v>
                </c:pt>
                <c:pt idx="64395">
                  <c:v>1.0006132999999999</c:v>
                </c:pt>
                <c:pt idx="64396">
                  <c:v>0.99981200000000003</c:v>
                </c:pt>
                <c:pt idx="64397">
                  <c:v>0.99768429999999997</c:v>
                </c:pt>
                <c:pt idx="64398">
                  <c:v>0.9989654</c:v>
                </c:pt>
                <c:pt idx="64399">
                  <c:v>1.0019798</c:v>
                </c:pt>
                <c:pt idx="64400">
                  <c:v>0.98596596999999997</c:v>
                </c:pt>
                <c:pt idx="64401">
                  <c:v>1.0012977999999999</c:v>
                </c:pt>
                <c:pt idx="64402">
                  <c:v>0.95466830000000003</c:v>
                </c:pt>
                <c:pt idx="64403">
                  <c:v>0.95328884999999997</c:v>
                </c:pt>
                <c:pt idx="64404">
                  <c:v>1.0015125</c:v>
                </c:pt>
                <c:pt idx="64405">
                  <c:v>0.99785919999999995</c:v>
                </c:pt>
                <c:pt idx="64406">
                  <c:v>1.0004928</c:v>
                </c:pt>
                <c:pt idx="64407">
                  <c:v>0.99199592999999997</c:v>
                </c:pt>
                <c:pt idx="64408">
                  <c:v>1.0000382999999999</c:v>
                </c:pt>
                <c:pt idx="64409">
                  <c:v>1.0003515000000001</c:v>
                </c:pt>
                <c:pt idx="64410">
                  <c:v>0.99852260000000004</c:v>
                </c:pt>
                <c:pt idx="64411">
                  <c:v>0.99353599999999997</c:v>
                </c:pt>
                <c:pt idx="64412">
                  <c:v>0.99987566000000005</c:v>
                </c:pt>
                <c:pt idx="64413">
                  <c:v>0.99142850000000005</c:v>
                </c:pt>
                <c:pt idx="64414">
                  <c:v>0.96963699999999997</c:v>
                </c:pt>
                <c:pt idx="64415">
                  <c:v>0.98681680000000005</c:v>
                </c:pt>
                <c:pt idx="64416">
                  <c:v>0.98572530000000003</c:v>
                </c:pt>
                <c:pt idx="64417">
                  <c:v>0.9997298</c:v>
                </c:pt>
                <c:pt idx="64418">
                  <c:v>0.98443950000000002</c:v>
                </c:pt>
                <c:pt idx="64419">
                  <c:v>0.99707599999999996</c:v>
                </c:pt>
                <c:pt idx="64420">
                  <c:v>0.99771560000000004</c:v>
                </c:pt>
                <c:pt idx="64421">
                  <c:v>1.0032973000000001</c:v>
                </c:pt>
                <c:pt idx="64422">
                  <c:v>0.99732790000000004</c:v>
                </c:pt>
                <c:pt idx="64423">
                  <c:v>0.9643562</c:v>
                </c:pt>
                <c:pt idx="64424">
                  <c:v>0.98731190000000002</c:v>
                </c:pt>
                <c:pt idx="64425">
                  <c:v>0.93437165</c:v>
                </c:pt>
                <c:pt idx="64426">
                  <c:v>1.0010948</c:v>
                </c:pt>
                <c:pt idx="64427">
                  <c:v>0.98315792999999996</c:v>
                </c:pt>
                <c:pt idx="64428">
                  <c:v>0.96866969999999997</c:v>
                </c:pt>
                <c:pt idx="64429">
                  <c:v>0.99991392999999995</c:v>
                </c:pt>
                <c:pt idx="64430">
                  <c:v>0.99785729999999995</c:v>
                </c:pt>
                <c:pt idx="64431">
                  <c:v>1.0004090000000001</c:v>
                </c:pt>
                <c:pt idx="64432">
                  <c:v>1.0004360000000001</c:v>
                </c:pt>
                <c:pt idx="64433">
                  <c:v>0.94790620000000003</c:v>
                </c:pt>
                <c:pt idx="64434">
                  <c:v>0.98723369999999999</c:v>
                </c:pt>
                <c:pt idx="64435">
                  <c:v>0.96783870000000005</c:v>
                </c:pt>
                <c:pt idx="64436">
                  <c:v>1.0010885</c:v>
                </c:pt>
                <c:pt idx="64437">
                  <c:v>0.99948519999999996</c:v>
                </c:pt>
                <c:pt idx="64438">
                  <c:v>0.946191</c:v>
                </c:pt>
                <c:pt idx="64439">
                  <c:v>0.94841796</c:v>
                </c:pt>
                <c:pt idx="64440">
                  <c:v>0.99796479999999999</c:v>
                </c:pt>
                <c:pt idx="64441">
                  <c:v>0.99841212999999995</c:v>
                </c:pt>
                <c:pt idx="64442">
                  <c:v>1.0003630999999999</c:v>
                </c:pt>
                <c:pt idx="64443">
                  <c:v>0.99901812999999995</c:v>
                </c:pt>
                <c:pt idx="64444">
                  <c:v>0.9867494</c:v>
                </c:pt>
                <c:pt idx="64445">
                  <c:v>0.97380290000000003</c:v>
                </c:pt>
                <c:pt idx="64446">
                  <c:v>0.99052750000000001</c:v>
                </c:pt>
                <c:pt idx="64447">
                  <c:v>0.99753475000000003</c:v>
                </c:pt>
                <c:pt idx="64448">
                  <c:v>0.96617525999999998</c:v>
                </c:pt>
                <c:pt idx="64449">
                  <c:v>0.99986905000000004</c:v>
                </c:pt>
                <c:pt idx="64450">
                  <c:v>1.0003861999999999</c:v>
                </c:pt>
                <c:pt idx="64451">
                  <c:v>0.98414670000000004</c:v>
                </c:pt>
                <c:pt idx="64452">
                  <c:v>0.98857455999999999</c:v>
                </c:pt>
                <c:pt idx="64453">
                  <c:v>0.99532514999999999</c:v>
                </c:pt>
                <c:pt idx="64454">
                  <c:v>0.99875002999999996</c:v>
                </c:pt>
                <c:pt idx="64455">
                  <c:v>0.99533284</c:v>
                </c:pt>
                <c:pt idx="64456">
                  <c:v>0.98463780000000001</c:v>
                </c:pt>
                <c:pt idx="64457">
                  <c:v>0.99935406000000004</c:v>
                </c:pt>
                <c:pt idx="64458">
                  <c:v>0.99466770000000004</c:v>
                </c:pt>
                <c:pt idx="64459">
                  <c:v>1.0013747</c:v>
                </c:pt>
                <c:pt idx="64460">
                  <c:v>0.99446029999999996</c:v>
                </c:pt>
                <c:pt idx="64461">
                  <c:v>1.0004318999999999</c:v>
                </c:pt>
                <c:pt idx="64462">
                  <c:v>1.0016145999999999</c:v>
                </c:pt>
                <c:pt idx="64463">
                  <c:v>0.95794994</c:v>
                </c:pt>
                <c:pt idx="64464">
                  <c:v>1.0033567000000001</c:v>
                </c:pt>
                <c:pt idx="64465">
                  <c:v>1.0008937</c:v>
                </c:pt>
                <c:pt idx="64466">
                  <c:v>1.0002582</c:v>
                </c:pt>
                <c:pt idx="64467">
                  <c:v>0.99954087000000003</c:v>
                </c:pt>
                <c:pt idx="64468">
                  <c:v>0.99889463000000001</c:v>
                </c:pt>
                <c:pt idx="64469">
                  <c:v>0.99235910000000005</c:v>
                </c:pt>
                <c:pt idx="64470">
                  <c:v>0.99655925999999995</c:v>
                </c:pt>
                <c:pt idx="64471">
                  <c:v>0.99995255000000005</c:v>
                </c:pt>
                <c:pt idx="64472">
                  <c:v>0.99345559999999999</c:v>
                </c:pt>
                <c:pt idx="64473">
                  <c:v>0.99980979999999997</c:v>
                </c:pt>
                <c:pt idx="64474">
                  <c:v>0.99560594999999996</c:v>
                </c:pt>
                <c:pt idx="64475">
                  <c:v>1.0009828999999999</c:v>
                </c:pt>
                <c:pt idx="64476">
                  <c:v>1.0008113000000001</c:v>
                </c:pt>
                <c:pt idx="64477">
                  <c:v>0.99974510000000005</c:v>
                </c:pt>
                <c:pt idx="64478">
                  <c:v>1.0004512999999999</c:v>
                </c:pt>
                <c:pt idx="64479">
                  <c:v>0.96675295000000006</c:v>
                </c:pt>
                <c:pt idx="64480">
                  <c:v>1.0028071000000001</c:v>
                </c:pt>
                <c:pt idx="64481">
                  <c:v>0.99781704000000004</c:v>
                </c:pt>
                <c:pt idx="64482">
                  <c:v>1.0053566</c:v>
                </c:pt>
                <c:pt idx="64483">
                  <c:v>0.98769074999999995</c:v>
                </c:pt>
                <c:pt idx="64484">
                  <c:v>1.0007424</c:v>
                </c:pt>
                <c:pt idx="64485">
                  <c:v>0.96613130000000003</c:v>
                </c:pt>
                <c:pt idx="64486">
                  <c:v>0.95794970000000002</c:v>
                </c:pt>
                <c:pt idx="64487">
                  <c:v>0.99994559999999999</c:v>
                </c:pt>
                <c:pt idx="64488">
                  <c:v>1.0010498000000001</c:v>
                </c:pt>
                <c:pt idx="64489">
                  <c:v>0.95636653999999999</c:v>
                </c:pt>
                <c:pt idx="64490">
                  <c:v>1.0014333</c:v>
                </c:pt>
                <c:pt idx="64491">
                  <c:v>0.98701779999999995</c:v>
                </c:pt>
                <c:pt idx="64492">
                  <c:v>1.0008680999999999</c:v>
                </c:pt>
                <c:pt idx="64493">
                  <c:v>0.97341429999999995</c:v>
                </c:pt>
                <c:pt idx="64494">
                  <c:v>0.94518729999999995</c:v>
                </c:pt>
                <c:pt idx="64495">
                  <c:v>0.99787294999999998</c:v>
                </c:pt>
                <c:pt idx="64496">
                  <c:v>0.9870563</c:v>
                </c:pt>
                <c:pt idx="64497">
                  <c:v>0.99970245000000002</c:v>
                </c:pt>
                <c:pt idx="64498">
                  <c:v>0.98889494</c:v>
                </c:pt>
                <c:pt idx="64499">
                  <c:v>1.0033243000000001</c:v>
                </c:pt>
                <c:pt idx="64500">
                  <c:v>1.000659</c:v>
                </c:pt>
                <c:pt idx="64501">
                  <c:v>0.99095730000000004</c:v>
                </c:pt>
                <c:pt idx="64502">
                  <c:v>1.0004705</c:v>
                </c:pt>
                <c:pt idx="64503">
                  <c:v>0.96128064000000002</c:v>
                </c:pt>
                <c:pt idx="64504">
                  <c:v>1.0002477999999999</c:v>
                </c:pt>
                <c:pt idx="64505">
                  <c:v>0.97369570000000005</c:v>
                </c:pt>
                <c:pt idx="64506">
                  <c:v>0.99823870000000003</c:v>
                </c:pt>
                <c:pt idx="64507">
                  <c:v>0.99363000000000001</c:v>
                </c:pt>
                <c:pt idx="64508">
                  <c:v>1.0005754</c:v>
                </c:pt>
                <c:pt idx="64509">
                  <c:v>0.98570645000000001</c:v>
                </c:pt>
                <c:pt idx="64510">
                  <c:v>0.99866955999999996</c:v>
                </c:pt>
                <c:pt idx="64511">
                  <c:v>0.99978279999999997</c:v>
                </c:pt>
                <c:pt idx="64512">
                  <c:v>0.98551184000000003</c:v>
                </c:pt>
                <c:pt idx="64513">
                  <c:v>0.98947686000000001</c:v>
                </c:pt>
                <c:pt idx="64514">
                  <c:v>0.99111897000000004</c:v>
                </c:pt>
                <c:pt idx="64515">
                  <c:v>0.99636860000000005</c:v>
                </c:pt>
                <c:pt idx="64516">
                  <c:v>1.0006332</c:v>
                </c:pt>
                <c:pt idx="64517">
                  <c:v>0.99951699999999999</c:v>
                </c:pt>
                <c:pt idx="64518">
                  <c:v>0.96415514000000002</c:v>
                </c:pt>
                <c:pt idx="64519">
                  <c:v>1.0012093</c:v>
                </c:pt>
                <c:pt idx="64520">
                  <c:v>0.99801340000000005</c:v>
                </c:pt>
                <c:pt idx="64521">
                  <c:v>0.99462709999999999</c:v>
                </c:pt>
                <c:pt idx="64522">
                  <c:v>0.99094669999999996</c:v>
                </c:pt>
                <c:pt idx="64523">
                  <c:v>0.99639990000000001</c:v>
                </c:pt>
                <c:pt idx="64524">
                  <c:v>1.0014529999999999</c:v>
                </c:pt>
                <c:pt idx="64525">
                  <c:v>0.99805235999999997</c:v>
                </c:pt>
                <c:pt idx="64526">
                  <c:v>0.99401510000000004</c:v>
                </c:pt>
                <c:pt idx="64527">
                  <c:v>0.99859005000000001</c:v>
                </c:pt>
                <c:pt idx="64528">
                  <c:v>1.0025938000000001</c:v>
                </c:pt>
                <c:pt idx="64529">
                  <c:v>0.99983405999999997</c:v>
                </c:pt>
                <c:pt idx="64530">
                  <c:v>0.98385257000000004</c:v>
                </c:pt>
                <c:pt idx="64531">
                  <c:v>1.0000134000000001</c:v>
                </c:pt>
                <c:pt idx="64532">
                  <c:v>0.99752819999999998</c:v>
                </c:pt>
                <c:pt idx="64533">
                  <c:v>0.99369079999999999</c:v>
                </c:pt>
                <c:pt idx="64534">
                  <c:v>0.90287130000000004</c:v>
                </c:pt>
                <c:pt idx="64535">
                  <c:v>0.9974712</c:v>
                </c:pt>
                <c:pt idx="64536">
                  <c:v>1.001136</c:v>
                </c:pt>
                <c:pt idx="64537">
                  <c:v>1.0014158</c:v>
                </c:pt>
                <c:pt idx="64538">
                  <c:v>1.0010147</c:v>
                </c:pt>
                <c:pt idx="64539">
                  <c:v>0.96732056</c:v>
                </c:pt>
                <c:pt idx="64540">
                  <c:v>0.99935980000000002</c:v>
                </c:pt>
                <c:pt idx="64541">
                  <c:v>1.0016613999999999</c:v>
                </c:pt>
                <c:pt idx="64542">
                  <c:v>0.99935549999999995</c:v>
                </c:pt>
                <c:pt idx="64543">
                  <c:v>0.99230890000000005</c:v>
                </c:pt>
                <c:pt idx="64544">
                  <c:v>0.99966705</c:v>
                </c:pt>
                <c:pt idx="64545">
                  <c:v>0.9988397</c:v>
                </c:pt>
                <c:pt idx="64546">
                  <c:v>1.0009228999999999</c:v>
                </c:pt>
                <c:pt idx="64547">
                  <c:v>0.99981724999999999</c:v>
                </c:pt>
                <c:pt idx="64548">
                  <c:v>0.97857505</c:v>
                </c:pt>
                <c:pt idx="64549">
                  <c:v>0.96311813999999996</c:v>
                </c:pt>
                <c:pt idx="64550">
                  <c:v>0.99994170000000004</c:v>
                </c:pt>
                <c:pt idx="64551">
                  <c:v>0.99774927000000002</c:v>
                </c:pt>
                <c:pt idx="64552">
                  <c:v>1.0027332</c:v>
                </c:pt>
                <c:pt idx="64553">
                  <c:v>0.99321735</c:v>
                </c:pt>
                <c:pt idx="64554">
                  <c:v>0.98825490000000005</c:v>
                </c:pt>
                <c:pt idx="64555">
                  <c:v>1.0010798000000001</c:v>
                </c:pt>
                <c:pt idx="64556">
                  <c:v>0.99600387000000001</c:v>
                </c:pt>
                <c:pt idx="64557">
                  <c:v>0.99771580000000004</c:v>
                </c:pt>
                <c:pt idx="64558">
                  <c:v>0.98426780000000003</c:v>
                </c:pt>
                <c:pt idx="64559">
                  <c:v>0.99927500000000002</c:v>
                </c:pt>
                <c:pt idx="64560">
                  <c:v>0.99608094000000003</c:v>
                </c:pt>
                <c:pt idx="64561">
                  <c:v>1.0001382999999999</c:v>
                </c:pt>
                <c:pt idx="64562">
                  <c:v>0.99654525999999999</c:v>
                </c:pt>
                <c:pt idx="64563">
                  <c:v>1.0008049999999999</c:v>
                </c:pt>
                <c:pt idx="64564">
                  <c:v>1.0022058</c:v>
                </c:pt>
                <c:pt idx="64565">
                  <c:v>0.98991629999999997</c:v>
                </c:pt>
                <c:pt idx="64566">
                  <c:v>0.99210419999999999</c:v>
                </c:pt>
                <c:pt idx="64567">
                  <c:v>0.99074320000000005</c:v>
                </c:pt>
                <c:pt idx="64568">
                  <c:v>0.99466529999999997</c:v>
                </c:pt>
                <c:pt idx="64569">
                  <c:v>0.99626744</c:v>
                </c:pt>
                <c:pt idx="64570">
                  <c:v>1.0012335999999999</c:v>
                </c:pt>
                <c:pt idx="64571">
                  <c:v>0.96484210000000004</c:v>
                </c:pt>
                <c:pt idx="64572">
                  <c:v>1.0026379999999999</c:v>
                </c:pt>
                <c:pt idx="64573">
                  <c:v>1.0002522</c:v>
                </c:pt>
                <c:pt idx="64574">
                  <c:v>1.0009034000000001</c:v>
                </c:pt>
                <c:pt idx="64575">
                  <c:v>0.99488944000000001</c:v>
                </c:pt>
                <c:pt idx="64576">
                  <c:v>0.98441860000000003</c:v>
                </c:pt>
                <c:pt idx="64577">
                  <c:v>0.98585533999999997</c:v>
                </c:pt>
                <c:pt idx="64578">
                  <c:v>0.99551480000000003</c:v>
                </c:pt>
                <c:pt idx="64579">
                  <c:v>1.0030250000000001</c:v>
                </c:pt>
                <c:pt idx="64580">
                  <c:v>1.0013916</c:v>
                </c:pt>
                <c:pt idx="64581">
                  <c:v>0.99803909999999996</c:v>
                </c:pt>
                <c:pt idx="64582">
                  <c:v>0.96451885000000004</c:v>
                </c:pt>
                <c:pt idx="64583">
                  <c:v>0.96713720000000003</c:v>
                </c:pt>
                <c:pt idx="64584">
                  <c:v>1.0011323999999999</c:v>
                </c:pt>
                <c:pt idx="64585">
                  <c:v>0.99224097</c:v>
                </c:pt>
                <c:pt idx="64586">
                  <c:v>1.0024176</c:v>
                </c:pt>
                <c:pt idx="64587">
                  <c:v>0.99976960000000004</c:v>
                </c:pt>
                <c:pt idx="64588">
                  <c:v>0.99886350000000002</c:v>
                </c:pt>
                <c:pt idx="64589">
                  <c:v>1.0004888999999999</c:v>
                </c:pt>
                <c:pt idx="64590">
                  <c:v>0.96739304000000004</c:v>
                </c:pt>
                <c:pt idx="64591">
                  <c:v>0.96562709999999996</c:v>
                </c:pt>
                <c:pt idx="64592">
                  <c:v>0.99780080000000004</c:v>
                </c:pt>
                <c:pt idx="64593">
                  <c:v>0.99318594000000004</c:v>
                </c:pt>
                <c:pt idx="64594">
                  <c:v>0.9993514</c:v>
                </c:pt>
                <c:pt idx="64595">
                  <c:v>0.98611009999999999</c:v>
                </c:pt>
                <c:pt idx="64596">
                  <c:v>1.0026257999999999</c:v>
                </c:pt>
                <c:pt idx="64597">
                  <c:v>0.99189495999999999</c:v>
                </c:pt>
                <c:pt idx="64598">
                  <c:v>1.0003500000000001</c:v>
                </c:pt>
                <c:pt idx="64599">
                  <c:v>0.99371719999999997</c:v>
                </c:pt>
                <c:pt idx="64600">
                  <c:v>0.99011123000000001</c:v>
                </c:pt>
                <c:pt idx="64601">
                  <c:v>0.99733369999999999</c:v>
                </c:pt>
                <c:pt idx="64602">
                  <c:v>1.0005264</c:v>
                </c:pt>
                <c:pt idx="64603">
                  <c:v>0.97846895</c:v>
                </c:pt>
                <c:pt idx="64604">
                  <c:v>0.97368115</c:v>
                </c:pt>
                <c:pt idx="64605">
                  <c:v>0.98773736000000001</c:v>
                </c:pt>
                <c:pt idx="64606">
                  <c:v>0.99832430000000005</c:v>
                </c:pt>
                <c:pt idx="64607">
                  <c:v>1.0007950999999999</c:v>
                </c:pt>
                <c:pt idx="64608">
                  <c:v>0.98291439999999997</c:v>
                </c:pt>
                <c:pt idx="64609">
                  <c:v>0.97968540000000004</c:v>
                </c:pt>
                <c:pt idx="64610">
                  <c:v>1.0007364999999999</c:v>
                </c:pt>
                <c:pt idx="64611">
                  <c:v>0.99358120000000005</c:v>
                </c:pt>
                <c:pt idx="64612">
                  <c:v>0.99217069999999996</c:v>
                </c:pt>
                <c:pt idx="64613">
                  <c:v>1.0001842999999999</c:v>
                </c:pt>
                <c:pt idx="64614">
                  <c:v>0.98874335999999996</c:v>
                </c:pt>
                <c:pt idx="64615">
                  <c:v>0.9985967</c:v>
                </c:pt>
                <c:pt idx="64616">
                  <c:v>0.99203079999999999</c:v>
                </c:pt>
                <c:pt idx="64617">
                  <c:v>0.95392739999999998</c:v>
                </c:pt>
                <c:pt idx="64618">
                  <c:v>1.0015166</c:v>
                </c:pt>
                <c:pt idx="64619">
                  <c:v>0.99713105000000002</c:v>
                </c:pt>
                <c:pt idx="64620">
                  <c:v>0.97550740000000002</c:v>
                </c:pt>
                <c:pt idx="64621">
                  <c:v>0.99872607000000002</c:v>
                </c:pt>
                <c:pt idx="64622">
                  <c:v>0.97027253999999996</c:v>
                </c:pt>
                <c:pt idx="64623">
                  <c:v>0.99882150000000003</c:v>
                </c:pt>
                <c:pt idx="64624">
                  <c:v>0.99743824999999997</c:v>
                </c:pt>
                <c:pt idx="64625">
                  <c:v>1.0019068</c:v>
                </c:pt>
                <c:pt idx="64626">
                  <c:v>0.97103410000000001</c:v>
                </c:pt>
                <c:pt idx="64627">
                  <c:v>0.98201190000000005</c:v>
                </c:pt>
                <c:pt idx="64628">
                  <c:v>1.0001910000000001</c:v>
                </c:pt>
                <c:pt idx="64629">
                  <c:v>0.99677939999999998</c:v>
                </c:pt>
                <c:pt idx="64630">
                  <c:v>0.98687804000000001</c:v>
                </c:pt>
                <c:pt idx="64631">
                  <c:v>0.99311850000000002</c:v>
                </c:pt>
                <c:pt idx="64632">
                  <c:v>0.99629193999999999</c:v>
                </c:pt>
                <c:pt idx="64633">
                  <c:v>0.98905259999999995</c:v>
                </c:pt>
                <c:pt idx="64634">
                  <c:v>1.0003968000000001</c:v>
                </c:pt>
                <c:pt idx="64635">
                  <c:v>0.96854717000000001</c:v>
                </c:pt>
                <c:pt idx="64636">
                  <c:v>0.99809587</c:v>
                </c:pt>
                <c:pt idx="64637">
                  <c:v>0.99695230000000001</c:v>
                </c:pt>
                <c:pt idx="64638">
                  <c:v>0.99976430000000005</c:v>
                </c:pt>
                <c:pt idx="64639">
                  <c:v>0.99742280000000005</c:v>
                </c:pt>
                <c:pt idx="64640">
                  <c:v>0.95519763000000002</c:v>
                </c:pt>
                <c:pt idx="64641">
                  <c:v>0.94450999999999996</c:v>
                </c:pt>
                <c:pt idx="64642">
                  <c:v>0.98988129999999996</c:v>
                </c:pt>
                <c:pt idx="64643">
                  <c:v>0.99980974</c:v>
                </c:pt>
                <c:pt idx="64644">
                  <c:v>0.99743824999999997</c:v>
                </c:pt>
                <c:pt idx="64645">
                  <c:v>0.99847920000000001</c:v>
                </c:pt>
                <c:pt idx="64646">
                  <c:v>0.99780374999999999</c:v>
                </c:pt>
                <c:pt idx="64647">
                  <c:v>0.99801534000000003</c:v>
                </c:pt>
                <c:pt idx="64648">
                  <c:v>0.9846007</c:v>
                </c:pt>
                <c:pt idx="64649">
                  <c:v>1.0003173000000001</c:v>
                </c:pt>
                <c:pt idx="64650">
                  <c:v>0.99849372999999997</c:v>
                </c:pt>
                <c:pt idx="64651">
                  <c:v>0.9827591</c:v>
                </c:pt>
                <c:pt idx="64652">
                  <c:v>1.0004728000000001</c:v>
                </c:pt>
                <c:pt idx="64653">
                  <c:v>0.99954220000000005</c:v>
                </c:pt>
                <c:pt idx="64654">
                  <c:v>0.98322010000000004</c:v>
                </c:pt>
                <c:pt idx="64655">
                  <c:v>0.9966718</c:v>
                </c:pt>
                <c:pt idx="64656">
                  <c:v>0.99265099999999995</c:v>
                </c:pt>
                <c:pt idx="64657">
                  <c:v>0.98869543999999998</c:v>
                </c:pt>
                <c:pt idx="64658">
                  <c:v>1.0012728</c:v>
                </c:pt>
                <c:pt idx="64659">
                  <c:v>1.000345</c:v>
                </c:pt>
                <c:pt idx="64660">
                  <c:v>0.98108786000000003</c:v>
                </c:pt>
                <c:pt idx="64661">
                  <c:v>1.0015019000000001</c:v>
                </c:pt>
                <c:pt idx="64662">
                  <c:v>0.99677426000000002</c:v>
                </c:pt>
                <c:pt idx="64663">
                  <c:v>0.99853115999999997</c:v>
                </c:pt>
                <c:pt idx="64664">
                  <c:v>0.99212639999999996</c:v>
                </c:pt>
                <c:pt idx="64665">
                  <c:v>0.99651040000000002</c:v>
                </c:pt>
                <c:pt idx="64666">
                  <c:v>0.9997684</c:v>
                </c:pt>
                <c:pt idx="64667">
                  <c:v>1.0002477999999999</c:v>
                </c:pt>
                <c:pt idx="64668">
                  <c:v>0.98486759999999995</c:v>
                </c:pt>
                <c:pt idx="64669">
                  <c:v>0.98169110000000004</c:v>
                </c:pt>
                <c:pt idx="64670">
                  <c:v>1.0004754</c:v>
                </c:pt>
                <c:pt idx="64671">
                  <c:v>0.99050223999999998</c:v>
                </c:pt>
                <c:pt idx="64672">
                  <c:v>1.0001842999999999</c:v>
                </c:pt>
                <c:pt idx="64673">
                  <c:v>0.99824816000000005</c:v>
                </c:pt>
                <c:pt idx="64674">
                  <c:v>0.97322169999999997</c:v>
                </c:pt>
                <c:pt idx="64675">
                  <c:v>1.0004333000000001</c:v>
                </c:pt>
                <c:pt idx="64676">
                  <c:v>0.99887930000000003</c:v>
                </c:pt>
                <c:pt idx="64677">
                  <c:v>1.0013249</c:v>
                </c:pt>
                <c:pt idx="64678">
                  <c:v>0.99695986999999997</c:v>
                </c:pt>
                <c:pt idx="64679">
                  <c:v>0.97319860000000002</c:v>
                </c:pt>
                <c:pt idx="64680">
                  <c:v>0.9999709</c:v>
                </c:pt>
                <c:pt idx="64681">
                  <c:v>0.99752384000000005</c:v>
                </c:pt>
                <c:pt idx="64682">
                  <c:v>1.0000294000000001</c:v>
                </c:pt>
                <c:pt idx="64683">
                  <c:v>0.99108209999999997</c:v>
                </c:pt>
                <c:pt idx="64684">
                  <c:v>0.99486549999999996</c:v>
                </c:pt>
                <c:pt idx="64685">
                  <c:v>1.0029078</c:v>
                </c:pt>
                <c:pt idx="64686">
                  <c:v>0.96182906999999995</c:v>
                </c:pt>
                <c:pt idx="64687">
                  <c:v>0.99199574999999995</c:v>
                </c:pt>
                <c:pt idx="64688">
                  <c:v>1.0001144</c:v>
                </c:pt>
                <c:pt idx="64689">
                  <c:v>0.98457353999999997</c:v>
                </c:pt>
                <c:pt idx="64690">
                  <c:v>0.99632509999999996</c:v>
                </c:pt>
                <c:pt idx="64691">
                  <c:v>1.0002105999999999</c:v>
                </c:pt>
                <c:pt idx="64692">
                  <c:v>0.99972740000000004</c:v>
                </c:pt>
                <c:pt idx="64693">
                  <c:v>0.99236849999999999</c:v>
                </c:pt>
                <c:pt idx="64694">
                  <c:v>1.0022994999999999</c:v>
                </c:pt>
                <c:pt idx="64695">
                  <c:v>1.0005109999999999</c:v>
                </c:pt>
                <c:pt idx="64696">
                  <c:v>0.98720070000000004</c:v>
                </c:pt>
                <c:pt idx="64697">
                  <c:v>1.0008935999999999</c:v>
                </c:pt>
                <c:pt idx="64698">
                  <c:v>0.96802060000000001</c:v>
                </c:pt>
                <c:pt idx="64699">
                  <c:v>0.99980069999999999</c:v>
                </c:pt>
                <c:pt idx="64700">
                  <c:v>0.9960502</c:v>
                </c:pt>
                <c:pt idx="64701">
                  <c:v>1.0026550000000001</c:v>
                </c:pt>
                <c:pt idx="64702">
                  <c:v>1.0025276000000001</c:v>
                </c:pt>
                <c:pt idx="64703">
                  <c:v>0.96448920000000005</c:v>
                </c:pt>
                <c:pt idx="64704">
                  <c:v>1.0001507000000001</c:v>
                </c:pt>
                <c:pt idx="64705">
                  <c:v>1.0023439999999999</c:v>
                </c:pt>
                <c:pt idx="64706">
                  <c:v>0.98686739999999995</c:v>
                </c:pt>
                <c:pt idx="64707">
                  <c:v>0.9873729</c:v>
                </c:pt>
                <c:pt idx="64708">
                  <c:v>0.99959480000000001</c:v>
                </c:pt>
                <c:pt idx="64709">
                  <c:v>1.00129</c:v>
                </c:pt>
                <c:pt idx="64710">
                  <c:v>1.0024090000000001</c:v>
                </c:pt>
                <c:pt idx="64711">
                  <c:v>0.99856089999999997</c:v>
                </c:pt>
                <c:pt idx="64712">
                  <c:v>0.99972090000000002</c:v>
                </c:pt>
                <c:pt idx="64713">
                  <c:v>0.99916879999999997</c:v>
                </c:pt>
                <c:pt idx="64714">
                  <c:v>1.0020397000000001</c:v>
                </c:pt>
                <c:pt idx="64715">
                  <c:v>1.0005382</c:v>
                </c:pt>
                <c:pt idx="64716">
                  <c:v>0.99831605000000001</c:v>
                </c:pt>
                <c:pt idx="64717">
                  <c:v>0.99653000000000003</c:v>
                </c:pt>
                <c:pt idx="64718">
                  <c:v>0.99783599999999995</c:v>
                </c:pt>
                <c:pt idx="64719">
                  <c:v>0.9527369</c:v>
                </c:pt>
                <c:pt idx="64720">
                  <c:v>0.99993989999999999</c:v>
                </c:pt>
                <c:pt idx="64721">
                  <c:v>0.9843132</c:v>
                </c:pt>
                <c:pt idx="64722">
                  <c:v>0.94962469999999999</c:v>
                </c:pt>
                <c:pt idx="64723">
                  <c:v>0.97855455000000002</c:v>
                </c:pt>
                <c:pt idx="64724">
                  <c:v>0.98867846000000004</c:v>
                </c:pt>
                <c:pt idx="64725">
                  <c:v>0.98791032999999995</c:v>
                </c:pt>
                <c:pt idx="64726">
                  <c:v>0.99517140000000004</c:v>
                </c:pt>
                <c:pt idx="64727">
                  <c:v>0.98455316000000004</c:v>
                </c:pt>
                <c:pt idx="64728">
                  <c:v>0.99983394000000003</c:v>
                </c:pt>
                <c:pt idx="64729">
                  <c:v>1.0003009</c:v>
                </c:pt>
                <c:pt idx="64730">
                  <c:v>0.99599570000000004</c:v>
                </c:pt>
                <c:pt idx="64731">
                  <c:v>1.0001886</c:v>
                </c:pt>
                <c:pt idx="64732">
                  <c:v>0.9910563</c:v>
                </c:pt>
                <c:pt idx="64733">
                  <c:v>1.0005295000000001</c:v>
                </c:pt>
                <c:pt idx="64734">
                  <c:v>1.0002078999999999</c:v>
                </c:pt>
                <c:pt idx="64735">
                  <c:v>0.99675024000000001</c:v>
                </c:pt>
                <c:pt idx="64736">
                  <c:v>0.98923695</c:v>
                </c:pt>
                <c:pt idx="64737">
                  <c:v>0.98964169999999996</c:v>
                </c:pt>
                <c:pt idx="64738">
                  <c:v>0.95937720000000004</c:v>
                </c:pt>
                <c:pt idx="64739">
                  <c:v>0.98989870000000002</c:v>
                </c:pt>
                <c:pt idx="64740">
                  <c:v>0.99221574999999995</c:v>
                </c:pt>
                <c:pt idx="64741">
                  <c:v>0.99890350000000006</c:v>
                </c:pt>
                <c:pt idx="64742">
                  <c:v>1.0000316</c:v>
                </c:pt>
                <c:pt idx="64743">
                  <c:v>0.99568325000000002</c:v>
                </c:pt>
                <c:pt idx="64744">
                  <c:v>0.99976176000000005</c:v>
                </c:pt>
                <c:pt idx="64745">
                  <c:v>0.99715909999999996</c:v>
                </c:pt>
                <c:pt idx="64746">
                  <c:v>0.98835810000000002</c:v>
                </c:pt>
                <c:pt idx="64747">
                  <c:v>1.0002795</c:v>
                </c:pt>
                <c:pt idx="64748">
                  <c:v>0.99448793999999996</c:v>
                </c:pt>
                <c:pt idx="64749">
                  <c:v>0.99615989999999999</c:v>
                </c:pt>
                <c:pt idx="64750">
                  <c:v>0.98822690000000002</c:v>
                </c:pt>
                <c:pt idx="64751">
                  <c:v>0.99699013999999997</c:v>
                </c:pt>
                <c:pt idx="64752">
                  <c:v>0.93221443999999998</c:v>
                </c:pt>
                <c:pt idx="64753">
                  <c:v>0.99983495</c:v>
                </c:pt>
                <c:pt idx="64754">
                  <c:v>0.99723269999999997</c:v>
                </c:pt>
                <c:pt idx="64755">
                  <c:v>1.0008892</c:v>
                </c:pt>
                <c:pt idx="64756">
                  <c:v>1.0028834</c:v>
                </c:pt>
                <c:pt idx="64757">
                  <c:v>0.99268097</c:v>
                </c:pt>
                <c:pt idx="64758">
                  <c:v>1.0010182999999999</c:v>
                </c:pt>
                <c:pt idx="64759">
                  <c:v>0.98266566</c:v>
                </c:pt>
                <c:pt idx="64760">
                  <c:v>1.0000937000000001</c:v>
                </c:pt>
                <c:pt idx="64761">
                  <c:v>0.99807953999999999</c:v>
                </c:pt>
                <c:pt idx="64762">
                  <c:v>1.0000937999999999</c:v>
                </c:pt>
                <c:pt idx="64763">
                  <c:v>0.99994963000000003</c:v>
                </c:pt>
                <c:pt idx="64764">
                  <c:v>0.97209659999999998</c:v>
                </c:pt>
                <c:pt idx="64765">
                  <c:v>1.0004945000000001</c:v>
                </c:pt>
                <c:pt idx="64766">
                  <c:v>0.99672179999999999</c:v>
                </c:pt>
                <c:pt idx="64767">
                  <c:v>1.0001519000000001</c:v>
                </c:pt>
                <c:pt idx="64768">
                  <c:v>0.9999941</c:v>
                </c:pt>
                <c:pt idx="64769">
                  <c:v>0.89690440000000005</c:v>
                </c:pt>
                <c:pt idx="64770">
                  <c:v>0.99574410000000002</c:v>
                </c:pt>
                <c:pt idx="64771">
                  <c:v>0.99923914999999996</c:v>
                </c:pt>
                <c:pt idx="64772">
                  <c:v>0.99981814999999996</c:v>
                </c:pt>
                <c:pt idx="64773">
                  <c:v>0.99628620000000001</c:v>
                </c:pt>
                <c:pt idx="64774">
                  <c:v>0.99902135000000003</c:v>
                </c:pt>
                <c:pt idx="64775">
                  <c:v>0.93284743999999997</c:v>
                </c:pt>
                <c:pt idx="64776">
                  <c:v>0.99860996000000002</c:v>
                </c:pt>
                <c:pt idx="64777">
                  <c:v>0.99397000000000002</c:v>
                </c:pt>
                <c:pt idx="64778">
                  <c:v>0.99186540000000001</c:v>
                </c:pt>
                <c:pt idx="64779">
                  <c:v>0.98648124999999998</c:v>
                </c:pt>
                <c:pt idx="64780">
                  <c:v>0.98842450000000004</c:v>
                </c:pt>
                <c:pt idx="64781">
                  <c:v>0.99741409999999997</c:v>
                </c:pt>
                <c:pt idx="64782">
                  <c:v>0.99803019999999998</c:v>
                </c:pt>
                <c:pt idx="64783">
                  <c:v>1.0004630000000001</c:v>
                </c:pt>
                <c:pt idx="64784">
                  <c:v>0.98371695999999997</c:v>
                </c:pt>
                <c:pt idx="64785">
                  <c:v>0.9884366</c:v>
                </c:pt>
                <c:pt idx="64786">
                  <c:v>0.97267219999999999</c:v>
                </c:pt>
                <c:pt idx="64787">
                  <c:v>0.99304939999999997</c:v>
                </c:pt>
                <c:pt idx="64788">
                  <c:v>0.9985832</c:v>
                </c:pt>
                <c:pt idx="64789">
                  <c:v>0.98217916000000005</c:v>
                </c:pt>
                <c:pt idx="64790">
                  <c:v>1.0040028999999999</c:v>
                </c:pt>
                <c:pt idx="64791">
                  <c:v>0.99857079999999998</c:v>
                </c:pt>
                <c:pt idx="64792">
                  <c:v>0.97914129999999999</c:v>
                </c:pt>
                <c:pt idx="64793">
                  <c:v>1.0002944</c:v>
                </c:pt>
                <c:pt idx="64794">
                  <c:v>1.0000249000000001</c:v>
                </c:pt>
                <c:pt idx="64795">
                  <c:v>0.99391615</c:v>
                </c:pt>
                <c:pt idx="64796">
                  <c:v>0.99193794000000002</c:v>
                </c:pt>
                <c:pt idx="64797">
                  <c:v>0.98364669999999998</c:v>
                </c:pt>
                <c:pt idx="64798">
                  <c:v>1.0008433000000001</c:v>
                </c:pt>
                <c:pt idx="64799">
                  <c:v>0.99972559999999999</c:v>
                </c:pt>
                <c:pt idx="64800">
                  <c:v>0.97707564000000002</c:v>
                </c:pt>
                <c:pt idx="64801">
                  <c:v>0.94324255000000001</c:v>
                </c:pt>
                <c:pt idx="64802">
                  <c:v>1.001519</c:v>
                </c:pt>
                <c:pt idx="64803">
                  <c:v>0.99792170000000002</c:v>
                </c:pt>
                <c:pt idx="64804">
                  <c:v>1.0010034999999999</c:v>
                </c:pt>
                <c:pt idx="64805">
                  <c:v>1.0016395</c:v>
                </c:pt>
                <c:pt idx="64806">
                  <c:v>0.97008810000000001</c:v>
                </c:pt>
                <c:pt idx="64807">
                  <c:v>0.99138736999999999</c:v>
                </c:pt>
                <c:pt idx="64808">
                  <c:v>0.95020545000000001</c:v>
                </c:pt>
                <c:pt idx="64809">
                  <c:v>0.99992230000000004</c:v>
                </c:pt>
                <c:pt idx="64810">
                  <c:v>1.0004953999999999</c:v>
                </c:pt>
                <c:pt idx="64811">
                  <c:v>1.0006907</c:v>
                </c:pt>
                <c:pt idx="64812">
                  <c:v>1.000766</c:v>
                </c:pt>
                <c:pt idx="64813">
                  <c:v>0.98337965999999999</c:v>
                </c:pt>
                <c:pt idx="64814">
                  <c:v>0.95388143999999997</c:v>
                </c:pt>
                <c:pt idx="64815">
                  <c:v>0.99829215000000004</c:v>
                </c:pt>
                <c:pt idx="64816">
                  <c:v>0.99376242999999997</c:v>
                </c:pt>
                <c:pt idx="64817">
                  <c:v>0.97706579999999998</c:v>
                </c:pt>
                <c:pt idx="64818">
                  <c:v>0.99831919999999996</c:v>
                </c:pt>
                <c:pt idx="64819">
                  <c:v>0.98478980000000005</c:v>
                </c:pt>
                <c:pt idx="64820">
                  <c:v>0.99742640000000005</c:v>
                </c:pt>
                <c:pt idx="64821">
                  <c:v>1.000454</c:v>
                </c:pt>
                <c:pt idx="64822">
                  <c:v>0.99646480000000004</c:v>
                </c:pt>
                <c:pt idx="64823">
                  <c:v>0.97763604000000004</c:v>
                </c:pt>
                <c:pt idx="64824">
                  <c:v>0.95093079999999996</c:v>
                </c:pt>
                <c:pt idx="64825">
                  <c:v>0.9951702</c:v>
                </c:pt>
                <c:pt idx="64826">
                  <c:v>0.95221794000000004</c:v>
                </c:pt>
                <c:pt idx="64827">
                  <c:v>1.0000404000000001</c:v>
                </c:pt>
                <c:pt idx="64828">
                  <c:v>0.99516159999999998</c:v>
                </c:pt>
                <c:pt idx="64829">
                  <c:v>0.99720657000000001</c:v>
                </c:pt>
                <c:pt idx="64830">
                  <c:v>0.99732673000000005</c:v>
                </c:pt>
                <c:pt idx="64831">
                  <c:v>0.98773116000000005</c:v>
                </c:pt>
                <c:pt idx="64832">
                  <c:v>1.0022994999999999</c:v>
                </c:pt>
                <c:pt idx="64833">
                  <c:v>0.98930090000000004</c:v>
                </c:pt>
                <c:pt idx="64834">
                  <c:v>0.98197029999999996</c:v>
                </c:pt>
                <c:pt idx="64835">
                  <c:v>0.99974569999999996</c:v>
                </c:pt>
                <c:pt idx="64836">
                  <c:v>0.99388790000000005</c:v>
                </c:pt>
                <c:pt idx="64837">
                  <c:v>0.9669141</c:v>
                </c:pt>
                <c:pt idx="64838">
                  <c:v>1.0002089999999999</c:v>
                </c:pt>
                <c:pt idx="64839">
                  <c:v>0.96004920000000005</c:v>
                </c:pt>
                <c:pt idx="64840">
                  <c:v>0.97047969999999995</c:v>
                </c:pt>
                <c:pt idx="64841">
                  <c:v>1.0006119</c:v>
                </c:pt>
                <c:pt idx="64842">
                  <c:v>0.96757919999999997</c:v>
                </c:pt>
                <c:pt idx="64843">
                  <c:v>1.0008695999999999</c:v>
                </c:pt>
                <c:pt idx="64844">
                  <c:v>0.99778533000000003</c:v>
                </c:pt>
                <c:pt idx="64845">
                  <c:v>0.99904079999999995</c:v>
                </c:pt>
                <c:pt idx="64846">
                  <c:v>0.99868809999999997</c:v>
                </c:pt>
                <c:pt idx="64847">
                  <c:v>0.99676790000000004</c:v>
                </c:pt>
                <c:pt idx="64848">
                  <c:v>0.99931985000000001</c:v>
                </c:pt>
                <c:pt idx="64849">
                  <c:v>0.97080504999999995</c:v>
                </c:pt>
                <c:pt idx="64850">
                  <c:v>0.99525490000000005</c:v>
                </c:pt>
                <c:pt idx="64851">
                  <c:v>0.98414900000000005</c:v>
                </c:pt>
                <c:pt idx="64852">
                  <c:v>0.99881774000000001</c:v>
                </c:pt>
                <c:pt idx="64853">
                  <c:v>1.0007375000000001</c:v>
                </c:pt>
                <c:pt idx="64854">
                  <c:v>0.99814720000000001</c:v>
                </c:pt>
                <c:pt idx="64855">
                  <c:v>0.99430037000000004</c:v>
                </c:pt>
                <c:pt idx="64856">
                  <c:v>0.9865121</c:v>
                </c:pt>
                <c:pt idx="64857">
                  <c:v>0.99595449999999996</c:v>
                </c:pt>
                <c:pt idx="64858">
                  <c:v>0.98998229999999998</c:v>
                </c:pt>
                <c:pt idx="64859">
                  <c:v>0.99755245000000003</c:v>
                </c:pt>
                <c:pt idx="64860">
                  <c:v>0.99626550000000003</c:v>
                </c:pt>
                <c:pt idx="64861">
                  <c:v>0.98461310000000002</c:v>
                </c:pt>
                <c:pt idx="64862">
                  <c:v>1.0009395000000001</c:v>
                </c:pt>
                <c:pt idx="64863">
                  <c:v>1.0004246999999999</c:v>
                </c:pt>
                <c:pt idx="64864">
                  <c:v>0.97218950000000004</c:v>
                </c:pt>
                <c:pt idx="64865">
                  <c:v>0.99853544999999999</c:v>
                </c:pt>
                <c:pt idx="64866">
                  <c:v>1.0002759000000001</c:v>
                </c:pt>
                <c:pt idx="64867">
                  <c:v>0.97265804</c:v>
                </c:pt>
                <c:pt idx="64868">
                  <c:v>1.0006645000000001</c:v>
                </c:pt>
                <c:pt idx="64869">
                  <c:v>1.0021625999999999</c:v>
                </c:pt>
                <c:pt idx="64870">
                  <c:v>0.99408543000000005</c:v>
                </c:pt>
                <c:pt idx="64871">
                  <c:v>0.99174874999999996</c:v>
                </c:pt>
                <c:pt idx="64872">
                  <c:v>0.98263920000000005</c:v>
                </c:pt>
                <c:pt idx="64873">
                  <c:v>1.0021610000000001</c:v>
                </c:pt>
                <c:pt idx="64874">
                  <c:v>0.97805876000000003</c:v>
                </c:pt>
                <c:pt idx="64875">
                  <c:v>0.99817219999999995</c:v>
                </c:pt>
                <c:pt idx="64876">
                  <c:v>0.99939774999999997</c:v>
                </c:pt>
                <c:pt idx="64877">
                  <c:v>1.0012698</c:v>
                </c:pt>
                <c:pt idx="64878">
                  <c:v>0.97830620000000001</c:v>
                </c:pt>
                <c:pt idx="64879">
                  <c:v>1.0016224</c:v>
                </c:pt>
                <c:pt idx="64880">
                  <c:v>0.99543773999999996</c:v>
                </c:pt>
                <c:pt idx="64881">
                  <c:v>0.99945015000000004</c:v>
                </c:pt>
                <c:pt idx="64882">
                  <c:v>0.98530320000000005</c:v>
                </c:pt>
                <c:pt idx="64883">
                  <c:v>1.0004101999999999</c:v>
                </c:pt>
                <c:pt idx="64884">
                  <c:v>0.9944634</c:v>
                </c:pt>
                <c:pt idx="64885">
                  <c:v>1.0001944</c:v>
                </c:pt>
                <c:pt idx="64886">
                  <c:v>0.99606260000000002</c:v>
                </c:pt>
                <c:pt idx="64887">
                  <c:v>0.99646354000000004</c:v>
                </c:pt>
                <c:pt idx="64888">
                  <c:v>0.99194910000000003</c:v>
                </c:pt>
                <c:pt idx="64889">
                  <c:v>0.9892145</c:v>
                </c:pt>
                <c:pt idx="64890">
                  <c:v>0.97793180000000002</c:v>
                </c:pt>
                <c:pt idx="64891">
                  <c:v>0.99462985999999998</c:v>
                </c:pt>
                <c:pt idx="64892">
                  <c:v>0.99537520000000002</c:v>
                </c:pt>
                <c:pt idx="64893">
                  <c:v>0.98616360000000003</c:v>
                </c:pt>
                <c:pt idx="64894">
                  <c:v>0.96271366000000003</c:v>
                </c:pt>
                <c:pt idx="64895">
                  <c:v>0.99268400000000001</c:v>
                </c:pt>
                <c:pt idx="64896">
                  <c:v>0.99379545000000002</c:v>
                </c:pt>
                <c:pt idx="64897">
                  <c:v>0.99837010000000004</c:v>
                </c:pt>
                <c:pt idx="64898">
                  <c:v>0.98741685999999995</c:v>
                </c:pt>
                <c:pt idx="64899">
                  <c:v>0.99724190000000001</c:v>
                </c:pt>
                <c:pt idx="64900">
                  <c:v>0.95559050000000001</c:v>
                </c:pt>
                <c:pt idx="64901">
                  <c:v>1.0002252</c:v>
                </c:pt>
                <c:pt idx="64902">
                  <c:v>1.0002104999999999</c:v>
                </c:pt>
                <c:pt idx="64903">
                  <c:v>0.99959969999999998</c:v>
                </c:pt>
                <c:pt idx="64904">
                  <c:v>1.0001233</c:v>
                </c:pt>
                <c:pt idx="64905">
                  <c:v>0.9955754</c:v>
                </c:pt>
                <c:pt idx="64906">
                  <c:v>0.99372349999999998</c:v>
                </c:pt>
                <c:pt idx="64907">
                  <c:v>0.98064390000000001</c:v>
                </c:pt>
                <c:pt idx="64908">
                  <c:v>1.0013757000000001</c:v>
                </c:pt>
                <c:pt idx="64909">
                  <c:v>1.0013907</c:v>
                </c:pt>
                <c:pt idx="64910">
                  <c:v>0.93054073999999998</c:v>
                </c:pt>
                <c:pt idx="64911">
                  <c:v>0.98473040000000001</c:v>
                </c:pt>
                <c:pt idx="64912">
                  <c:v>0.99541323999999998</c:v>
                </c:pt>
                <c:pt idx="64913">
                  <c:v>0.98313015999999998</c:v>
                </c:pt>
                <c:pt idx="64914">
                  <c:v>1.0017495000000001</c:v>
                </c:pt>
                <c:pt idx="64915">
                  <c:v>0.97726329999999995</c:v>
                </c:pt>
                <c:pt idx="64916">
                  <c:v>1.0003822</c:v>
                </c:pt>
                <c:pt idx="64917">
                  <c:v>0.98434734000000002</c:v>
                </c:pt>
                <c:pt idx="64918">
                  <c:v>0.99934924000000003</c:v>
                </c:pt>
                <c:pt idx="64919">
                  <c:v>0.99805949999999999</c:v>
                </c:pt>
                <c:pt idx="64920">
                  <c:v>0.97235537000000005</c:v>
                </c:pt>
                <c:pt idx="64921">
                  <c:v>0.99137149999999996</c:v>
                </c:pt>
                <c:pt idx="64922">
                  <c:v>0.99699634000000004</c:v>
                </c:pt>
                <c:pt idx="64923">
                  <c:v>0.99609020000000004</c:v>
                </c:pt>
                <c:pt idx="64924">
                  <c:v>1.0026854000000001</c:v>
                </c:pt>
                <c:pt idx="64925">
                  <c:v>0.99940580000000001</c:v>
                </c:pt>
                <c:pt idx="64926">
                  <c:v>0.98636800000000002</c:v>
                </c:pt>
                <c:pt idx="64927">
                  <c:v>0.99042785</c:v>
                </c:pt>
                <c:pt idx="64928">
                  <c:v>1.0004767999999999</c:v>
                </c:pt>
                <c:pt idx="64929">
                  <c:v>0.99589985999999997</c:v>
                </c:pt>
                <c:pt idx="64930">
                  <c:v>0.99912137000000001</c:v>
                </c:pt>
                <c:pt idx="64931">
                  <c:v>1.000508</c:v>
                </c:pt>
                <c:pt idx="64932">
                  <c:v>1.0019187000000001</c:v>
                </c:pt>
                <c:pt idx="64933">
                  <c:v>0.95757424999999996</c:v>
                </c:pt>
                <c:pt idx="64934">
                  <c:v>0.99987309999999996</c:v>
                </c:pt>
                <c:pt idx="64935">
                  <c:v>0.98452669999999998</c:v>
                </c:pt>
                <c:pt idx="64936">
                  <c:v>1.0002944</c:v>
                </c:pt>
                <c:pt idx="64937">
                  <c:v>0.96378750000000002</c:v>
                </c:pt>
                <c:pt idx="64938">
                  <c:v>1.0008005</c:v>
                </c:pt>
                <c:pt idx="64939">
                  <c:v>1.0002333000000001</c:v>
                </c:pt>
                <c:pt idx="64940">
                  <c:v>0.98835545999999996</c:v>
                </c:pt>
                <c:pt idx="64941">
                  <c:v>1.0006409000000001</c:v>
                </c:pt>
                <c:pt idx="64942">
                  <c:v>0.99926864999999998</c:v>
                </c:pt>
                <c:pt idx="64943">
                  <c:v>0.99872510000000003</c:v>
                </c:pt>
                <c:pt idx="64944">
                  <c:v>1.0000699</c:v>
                </c:pt>
                <c:pt idx="64945">
                  <c:v>1.0001842999999999</c:v>
                </c:pt>
                <c:pt idx="64946">
                  <c:v>0.97767424999999997</c:v>
                </c:pt>
                <c:pt idx="64947">
                  <c:v>0.99446045999999999</c:v>
                </c:pt>
                <c:pt idx="64948">
                  <c:v>0.99978584000000004</c:v>
                </c:pt>
                <c:pt idx="64949">
                  <c:v>0.99437445000000002</c:v>
                </c:pt>
                <c:pt idx="64950">
                  <c:v>0.96220446000000004</c:v>
                </c:pt>
                <c:pt idx="64951">
                  <c:v>0.99995279999999998</c:v>
                </c:pt>
                <c:pt idx="64952">
                  <c:v>0.99764269999999999</c:v>
                </c:pt>
                <c:pt idx="64953">
                  <c:v>0.99980325000000003</c:v>
                </c:pt>
                <c:pt idx="64954">
                  <c:v>0.99842982999999996</c:v>
                </c:pt>
                <c:pt idx="64955">
                  <c:v>0.99883485000000005</c:v>
                </c:pt>
                <c:pt idx="64956">
                  <c:v>1.003015</c:v>
                </c:pt>
                <c:pt idx="64957">
                  <c:v>0.98925613999999995</c:v>
                </c:pt>
                <c:pt idx="64958">
                  <c:v>1.0009385</c:v>
                </c:pt>
                <c:pt idx="64959">
                  <c:v>0.98717109999999997</c:v>
                </c:pt>
                <c:pt idx="64960">
                  <c:v>1.0003211000000001</c:v>
                </c:pt>
                <c:pt idx="64961">
                  <c:v>0.99471164000000001</c:v>
                </c:pt>
                <c:pt idx="64962">
                  <c:v>0.92292700000000005</c:v>
                </c:pt>
                <c:pt idx="64963">
                  <c:v>0.99607955999999997</c:v>
                </c:pt>
                <c:pt idx="64964">
                  <c:v>0.99718594999999999</c:v>
                </c:pt>
                <c:pt idx="64965">
                  <c:v>0.996363</c:v>
                </c:pt>
                <c:pt idx="64966">
                  <c:v>0.95563483000000005</c:v>
                </c:pt>
                <c:pt idx="64967">
                  <c:v>0.97456293999999999</c:v>
                </c:pt>
                <c:pt idx="64968">
                  <c:v>1.0015274000000001</c:v>
                </c:pt>
                <c:pt idx="64969">
                  <c:v>0.96095459999999999</c:v>
                </c:pt>
                <c:pt idx="64970">
                  <c:v>0.99971383999999996</c:v>
                </c:pt>
                <c:pt idx="64971">
                  <c:v>1.0019967999999999</c:v>
                </c:pt>
                <c:pt idx="64972">
                  <c:v>1.0045488</c:v>
                </c:pt>
                <c:pt idx="64973">
                  <c:v>0.98880060000000003</c:v>
                </c:pt>
                <c:pt idx="64974">
                  <c:v>0.99501989999999996</c:v>
                </c:pt>
                <c:pt idx="64975">
                  <c:v>1.0023732000000001</c:v>
                </c:pt>
                <c:pt idx="64976">
                  <c:v>1.0020955</c:v>
                </c:pt>
                <c:pt idx="64977">
                  <c:v>1.000345</c:v>
                </c:pt>
                <c:pt idx="64978">
                  <c:v>1.0005643</c:v>
                </c:pt>
                <c:pt idx="64979">
                  <c:v>0.99290513999999996</c:v>
                </c:pt>
                <c:pt idx="64980">
                  <c:v>1.0001043000000001</c:v>
                </c:pt>
                <c:pt idx="64981">
                  <c:v>0.98678403999999997</c:v>
                </c:pt>
                <c:pt idx="64982">
                  <c:v>0.99568570000000001</c:v>
                </c:pt>
                <c:pt idx="64983">
                  <c:v>1.0009226</c:v>
                </c:pt>
                <c:pt idx="64984">
                  <c:v>1.0006822</c:v>
                </c:pt>
                <c:pt idx="64985">
                  <c:v>0.98092159999999995</c:v>
                </c:pt>
                <c:pt idx="64986">
                  <c:v>0.9972067</c:v>
                </c:pt>
                <c:pt idx="64987">
                  <c:v>0.99567570000000005</c:v>
                </c:pt>
                <c:pt idx="64988">
                  <c:v>1.0007777</c:v>
                </c:pt>
                <c:pt idx="64989">
                  <c:v>0.99264370000000002</c:v>
                </c:pt>
                <c:pt idx="64990">
                  <c:v>1.0007975</c:v>
                </c:pt>
                <c:pt idx="64991">
                  <c:v>1.0006564</c:v>
                </c:pt>
                <c:pt idx="64992">
                  <c:v>0.9609993</c:v>
                </c:pt>
                <c:pt idx="64993">
                  <c:v>0.99987550000000003</c:v>
                </c:pt>
                <c:pt idx="64994">
                  <c:v>0.99962616000000004</c:v>
                </c:pt>
                <c:pt idx="64995">
                  <c:v>0.98826230000000004</c:v>
                </c:pt>
                <c:pt idx="64996">
                  <c:v>0.93582639999999995</c:v>
                </c:pt>
                <c:pt idx="64997">
                  <c:v>0.97559773999999999</c:v>
                </c:pt>
                <c:pt idx="64998">
                  <c:v>0.99924900000000005</c:v>
                </c:pt>
                <c:pt idx="64999">
                  <c:v>0.98493105000000003</c:v>
                </c:pt>
                <c:pt idx="65000">
                  <c:v>0.98370296000000002</c:v>
                </c:pt>
                <c:pt idx="65001">
                  <c:v>0.99342483000000004</c:v>
                </c:pt>
                <c:pt idx="65002">
                  <c:v>0.97892630000000003</c:v>
                </c:pt>
                <c:pt idx="65003">
                  <c:v>0.99901779999999996</c:v>
                </c:pt>
                <c:pt idx="65004">
                  <c:v>1.0011809</c:v>
                </c:pt>
                <c:pt idx="65005">
                  <c:v>1.0010722000000001</c:v>
                </c:pt>
                <c:pt idx="65006">
                  <c:v>0.99974626</c:v>
                </c:pt>
                <c:pt idx="65007">
                  <c:v>0.99969863999999997</c:v>
                </c:pt>
                <c:pt idx="65008">
                  <c:v>0.98660990000000004</c:v>
                </c:pt>
                <c:pt idx="65009">
                  <c:v>0.95872500000000005</c:v>
                </c:pt>
                <c:pt idx="65010">
                  <c:v>0.99250099999999997</c:v>
                </c:pt>
                <c:pt idx="65011">
                  <c:v>1.0011357999999999</c:v>
                </c:pt>
                <c:pt idx="65012">
                  <c:v>0.99239825999999998</c:v>
                </c:pt>
                <c:pt idx="65013">
                  <c:v>1.0004090000000001</c:v>
                </c:pt>
                <c:pt idx="65014">
                  <c:v>0.99968433000000001</c:v>
                </c:pt>
                <c:pt idx="65015">
                  <c:v>0.98618919999999999</c:v>
                </c:pt>
                <c:pt idx="65016">
                  <c:v>0.99441606000000005</c:v>
                </c:pt>
                <c:pt idx="65017">
                  <c:v>0.9932086</c:v>
                </c:pt>
                <c:pt idx="65018">
                  <c:v>0.98744869999999996</c:v>
                </c:pt>
                <c:pt idx="65019">
                  <c:v>0.99159649999999999</c:v>
                </c:pt>
                <c:pt idx="65020">
                  <c:v>0.9987838</c:v>
                </c:pt>
                <c:pt idx="65021">
                  <c:v>0.97687464999999996</c:v>
                </c:pt>
                <c:pt idx="65022">
                  <c:v>0.9875699</c:v>
                </c:pt>
                <c:pt idx="65023">
                  <c:v>0.97890370000000004</c:v>
                </c:pt>
                <c:pt idx="65024">
                  <c:v>0.98965460000000005</c:v>
                </c:pt>
                <c:pt idx="65025">
                  <c:v>0.99871840000000001</c:v>
                </c:pt>
                <c:pt idx="65026">
                  <c:v>0.99894947000000001</c:v>
                </c:pt>
                <c:pt idx="65027">
                  <c:v>0.98941690000000004</c:v>
                </c:pt>
                <c:pt idx="65028">
                  <c:v>0.99811923999999996</c:v>
                </c:pt>
                <c:pt idx="65029">
                  <c:v>0.99824345000000003</c:v>
                </c:pt>
                <c:pt idx="65030">
                  <c:v>0.95234852999999997</c:v>
                </c:pt>
                <c:pt idx="65031">
                  <c:v>0.99810666000000003</c:v>
                </c:pt>
                <c:pt idx="65032">
                  <c:v>0.99565060000000005</c:v>
                </c:pt>
                <c:pt idx="65033">
                  <c:v>0.9926334</c:v>
                </c:pt>
                <c:pt idx="65034">
                  <c:v>0.99569004999999999</c:v>
                </c:pt>
                <c:pt idx="65035">
                  <c:v>0.99918777000000003</c:v>
                </c:pt>
                <c:pt idx="65036">
                  <c:v>0.94582429999999995</c:v>
                </c:pt>
                <c:pt idx="65037">
                  <c:v>0.98217463000000005</c:v>
                </c:pt>
                <c:pt idx="65038">
                  <c:v>0.99814029999999998</c:v>
                </c:pt>
                <c:pt idx="65039">
                  <c:v>1.0006451999999999</c:v>
                </c:pt>
                <c:pt idx="65040">
                  <c:v>0.97970020000000002</c:v>
                </c:pt>
                <c:pt idx="65041">
                  <c:v>0.99495909999999999</c:v>
                </c:pt>
                <c:pt idx="65042">
                  <c:v>1.0001141</c:v>
                </c:pt>
                <c:pt idx="65043">
                  <c:v>0.99074673999999996</c:v>
                </c:pt>
                <c:pt idx="65044">
                  <c:v>0.98597836000000005</c:v>
                </c:pt>
                <c:pt idx="65045">
                  <c:v>1.0033262000000001</c:v>
                </c:pt>
                <c:pt idx="65046">
                  <c:v>0.99912290000000004</c:v>
                </c:pt>
                <c:pt idx="65047">
                  <c:v>0.97175940000000005</c:v>
                </c:pt>
                <c:pt idx="65048">
                  <c:v>0.99035700000000004</c:v>
                </c:pt>
                <c:pt idx="65049">
                  <c:v>1.0001260000000001</c:v>
                </c:pt>
                <c:pt idx="65050">
                  <c:v>1.0022972000000001</c:v>
                </c:pt>
                <c:pt idx="65051">
                  <c:v>0.99973959999999995</c:v>
                </c:pt>
                <c:pt idx="65052">
                  <c:v>1.0006865</c:v>
                </c:pt>
                <c:pt idx="65053">
                  <c:v>0.98139909999999997</c:v>
                </c:pt>
                <c:pt idx="65054">
                  <c:v>0.98524259999999997</c:v>
                </c:pt>
                <c:pt idx="65055">
                  <c:v>0.98338040000000004</c:v>
                </c:pt>
                <c:pt idx="65056">
                  <c:v>1.0021074999999999</c:v>
                </c:pt>
                <c:pt idx="65057">
                  <c:v>1.0004660999999999</c:v>
                </c:pt>
                <c:pt idx="65058">
                  <c:v>0.99984419999999996</c:v>
                </c:pt>
                <c:pt idx="65059">
                  <c:v>0.99344193999999997</c:v>
                </c:pt>
                <c:pt idx="65060">
                  <c:v>0.95798903999999996</c:v>
                </c:pt>
                <c:pt idx="65061">
                  <c:v>0.99265780000000003</c:v>
                </c:pt>
                <c:pt idx="65062">
                  <c:v>1.0000515999999999</c:v>
                </c:pt>
                <c:pt idx="65063">
                  <c:v>0.99494760000000004</c:v>
                </c:pt>
                <c:pt idx="65064">
                  <c:v>0.99836440000000004</c:v>
                </c:pt>
                <c:pt idx="65065">
                  <c:v>0.99605140000000003</c:v>
                </c:pt>
                <c:pt idx="65066">
                  <c:v>0.99137339999999996</c:v>
                </c:pt>
                <c:pt idx="65067">
                  <c:v>0.99830114999999997</c:v>
                </c:pt>
                <c:pt idx="65068">
                  <c:v>0.99447452999999997</c:v>
                </c:pt>
                <c:pt idx="65069">
                  <c:v>0.99932474000000004</c:v>
                </c:pt>
                <c:pt idx="65070">
                  <c:v>0.99796850000000004</c:v>
                </c:pt>
                <c:pt idx="65071">
                  <c:v>0.98493564</c:v>
                </c:pt>
                <c:pt idx="65072">
                  <c:v>0.96802370000000004</c:v>
                </c:pt>
                <c:pt idx="65073">
                  <c:v>0.99585319999999999</c:v>
                </c:pt>
                <c:pt idx="65074">
                  <c:v>0.98114246000000005</c:v>
                </c:pt>
                <c:pt idx="65075">
                  <c:v>1.0007064000000001</c:v>
                </c:pt>
                <c:pt idx="65076">
                  <c:v>1.0013038000000001</c:v>
                </c:pt>
                <c:pt idx="65077">
                  <c:v>0.99688730000000003</c:v>
                </c:pt>
                <c:pt idx="65078">
                  <c:v>1.0003287999999999</c:v>
                </c:pt>
                <c:pt idx="65079">
                  <c:v>0.99303929999999996</c:v>
                </c:pt>
                <c:pt idx="65080">
                  <c:v>0.99805253999999999</c:v>
                </c:pt>
                <c:pt idx="65081">
                  <c:v>0.99303836000000001</c:v>
                </c:pt>
                <c:pt idx="65082">
                  <c:v>0.99987269999999995</c:v>
                </c:pt>
                <c:pt idx="65083">
                  <c:v>0.98788279999999995</c:v>
                </c:pt>
                <c:pt idx="65084">
                  <c:v>0.98667039999999995</c:v>
                </c:pt>
                <c:pt idx="65085">
                  <c:v>1.0001640000000001</c:v>
                </c:pt>
                <c:pt idx="65086">
                  <c:v>0.98625463000000002</c:v>
                </c:pt>
                <c:pt idx="65087">
                  <c:v>0.9634876</c:v>
                </c:pt>
                <c:pt idx="65088">
                  <c:v>0.99042593999999995</c:v>
                </c:pt>
                <c:pt idx="65089">
                  <c:v>1.0000910000000001</c:v>
                </c:pt>
                <c:pt idx="65090">
                  <c:v>1.0006907</c:v>
                </c:pt>
                <c:pt idx="65091">
                  <c:v>0.99626150000000002</c:v>
                </c:pt>
                <c:pt idx="65092">
                  <c:v>0.98854070000000005</c:v>
                </c:pt>
                <c:pt idx="65093">
                  <c:v>0.99901379999999995</c:v>
                </c:pt>
                <c:pt idx="65094">
                  <c:v>0.99976430000000005</c:v>
                </c:pt>
                <c:pt idx="65095">
                  <c:v>1.0005744000000001</c:v>
                </c:pt>
                <c:pt idx="65096">
                  <c:v>1.0016402</c:v>
                </c:pt>
                <c:pt idx="65097">
                  <c:v>0.99427359999999998</c:v>
                </c:pt>
                <c:pt idx="65098">
                  <c:v>1.0010927999999999</c:v>
                </c:pt>
                <c:pt idx="65099">
                  <c:v>1.0002308</c:v>
                </c:pt>
                <c:pt idx="65100">
                  <c:v>0.96534467000000002</c:v>
                </c:pt>
                <c:pt idx="65101">
                  <c:v>0.99650245999999998</c:v>
                </c:pt>
                <c:pt idx="65102">
                  <c:v>0.99434880000000003</c:v>
                </c:pt>
                <c:pt idx="65103">
                  <c:v>0.99656500000000003</c:v>
                </c:pt>
                <c:pt idx="65104">
                  <c:v>0.99943459999999995</c:v>
                </c:pt>
                <c:pt idx="65105">
                  <c:v>0.9906663</c:v>
                </c:pt>
                <c:pt idx="65106">
                  <c:v>0.98767464999999999</c:v>
                </c:pt>
                <c:pt idx="65107">
                  <c:v>0.97759134000000003</c:v>
                </c:pt>
                <c:pt idx="65108">
                  <c:v>1.0007577999999999</c:v>
                </c:pt>
                <c:pt idx="65109">
                  <c:v>0.97141224000000004</c:v>
                </c:pt>
                <c:pt idx="65110">
                  <c:v>0.9819599</c:v>
                </c:pt>
                <c:pt idx="65111">
                  <c:v>0.99870709999999996</c:v>
                </c:pt>
                <c:pt idx="65112">
                  <c:v>0.99817299999999998</c:v>
                </c:pt>
                <c:pt idx="65113">
                  <c:v>0.97254335999999997</c:v>
                </c:pt>
                <c:pt idx="65114">
                  <c:v>0.99059385</c:v>
                </c:pt>
                <c:pt idx="65115">
                  <c:v>0.95334923000000005</c:v>
                </c:pt>
                <c:pt idx="65116">
                  <c:v>0.94365889999999997</c:v>
                </c:pt>
                <c:pt idx="65117">
                  <c:v>0.96531624000000005</c:v>
                </c:pt>
                <c:pt idx="65118">
                  <c:v>0.99859249999999999</c:v>
                </c:pt>
                <c:pt idx="65119">
                  <c:v>0.99801340000000005</c:v>
                </c:pt>
                <c:pt idx="65120">
                  <c:v>0.96641772999999997</c:v>
                </c:pt>
                <c:pt idx="65121">
                  <c:v>1.0001842999999999</c:v>
                </c:pt>
                <c:pt idx="65122">
                  <c:v>0.97793010000000002</c:v>
                </c:pt>
                <c:pt idx="65123">
                  <c:v>0.99745189999999995</c:v>
                </c:pt>
                <c:pt idx="65124">
                  <c:v>0.94596665999999996</c:v>
                </c:pt>
                <c:pt idx="65125">
                  <c:v>0.99961597000000002</c:v>
                </c:pt>
                <c:pt idx="65126">
                  <c:v>0.99806947000000001</c:v>
                </c:pt>
                <c:pt idx="65127">
                  <c:v>0.95479833999999997</c:v>
                </c:pt>
                <c:pt idx="65128">
                  <c:v>0.99370329999999996</c:v>
                </c:pt>
                <c:pt idx="65129">
                  <c:v>0.99021619999999999</c:v>
                </c:pt>
                <c:pt idx="65130">
                  <c:v>0.99998355000000005</c:v>
                </c:pt>
                <c:pt idx="65131">
                  <c:v>1.0006113999999999</c:v>
                </c:pt>
                <c:pt idx="65132">
                  <c:v>1.0007724</c:v>
                </c:pt>
                <c:pt idx="65133">
                  <c:v>0.99236849999999999</c:v>
                </c:pt>
                <c:pt idx="65134">
                  <c:v>0.95137119999999997</c:v>
                </c:pt>
                <c:pt idx="65135">
                  <c:v>0.99956834000000006</c:v>
                </c:pt>
                <c:pt idx="65136">
                  <c:v>0.9954577</c:v>
                </c:pt>
                <c:pt idx="65137">
                  <c:v>0.99946796999999998</c:v>
                </c:pt>
                <c:pt idx="65138">
                  <c:v>0.99761080000000002</c:v>
                </c:pt>
                <c:pt idx="65139">
                  <c:v>0.99794070000000001</c:v>
                </c:pt>
                <c:pt idx="65140">
                  <c:v>0.99019630000000003</c:v>
                </c:pt>
                <c:pt idx="65141">
                  <c:v>0.98682519999999996</c:v>
                </c:pt>
                <c:pt idx="65142">
                  <c:v>0.98770270000000004</c:v>
                </c:pt>
                <c:pt idx="65143">
                  <c:v>0.98797077</c:v>
                </c:pt>
                <c:pt idx="65144">
                  <c:v>0.98247015000000004</c:v>
                </c:pt>
                <c:pt idx="65145">
                  <c:v>0.99173149999999999</c:v>
                </c:pt>
                <c:pt idx="65146">
                  <c:v>0.99907522999999998</c:v>
                </c:pt>
                <c:pt idx="65147">
                  <c:v>0.99236849999999999</c:v>
                </c:pt>
                <c:pt idx="65148">
                  <c:v>1.0006288000000001</c:v>
                </c:pt>
                <c:pt idx="65149">
                  <c:v>0.99638563000000002</c:v>
                </c:pt>
                <c:pt idx="65150">
                  <c:v>0.99288140000000003</c:v>
                </c:pt>
                <c:pt idx="65151">
                  <c:v>0.98920905999999997</c:v>
                </c:pt>
                <c:pt idx="65152">
                  <c:v>1.002354</c:v>
                </c:pt>
                <c:pt idx="65153">
                  <c:v>0.99342596999999999</c:v>
                </c:pt>
                <c:pt idx="65154">
                  <c:v>1.0000606999999999</c:v>
                </c:pt>
                <c:pt idx="65155">
                  <c:v>1.0022092</c:v>
                </c:pt>
                <c:pt idx="65156">
                  <c:v>1.0008698</c:v>
                </c:pt>
                <c:pt idx="65157">
                  <c:v>0.99207250000000002</c:v>
                </c:pt>
                <c:pt idx="65158">
                  <c:v>0.9801666</c:v>
                </c:pt>
                <c:pt idx="65159">
                  <c:v>0.99599769999999999</c:v>
                </c:pt>
                <c:pt idx="65160">
                  <c:v>0.99826866000000003</c:v>
                </c:pt>
                <c:pt idx="65161">
                  <c:v>0.98250437000000002</c:v>
                </c:pt>
                <c:pt idx="65162">
                  <c:v>0.98644549999999998</c:v>
                </c:pt>
                <c:pt idx="65163">
                  <c:v>0.99397104999999997</c:v>
                </c:pt>
                <c:pt idx="65164">
                  <c:v>0.95161799999999996</c:v>
                </c:pt>
                <c:pt idx="65165">
                  <c:v>1.0005672999999999</c:v>
                </c:pt>
                <c:pt idx="65166">
                  <c:v>0.95071256000000004</c:v>
                </c:pt>
                <c:pt idx="65167">
                  <c:v>0.99994373000000003</c:v>
                </c:pt>
                <c:pt idx="65168">
                  <c:v>1.0001975000000001</c:v>
                </c:pt>
                <c:pt idx="65169">
                  <c:v>1.0003949000000001</c:v>
                </c:pt>
                <c:pt idx="65170">
                  <c:v>0.99696046000000005</c:v>
                </c:pt>
                <c:pt idx="65171">
                  <c:v>0.99199139999999997</c:v>
                </c:pt>
                <c:pt idx="65172">
                  <c:v>0.99953970000000003</c:v>
                </c:pt>
                <c:pt idx="65173">
                  <c:v>1.0014012999999999</c:v>
                </c:pt>
                <c:pt idx="65174">
                  <c:v>0.9960717</c:v>
                </c:pt>
                <c:pt idx="65175">
                  <c:v>1.000318</c:v>
                </c:pt>
                <c:pt idx="65176">
                  <c:v>1.0002913</c:v>
                </c:pt>
                <c:pt idx="65177">
                  <c:v>1.0026983</c:v>
                </c:pt>
                <c:pt idx="65178">
                  <c:v>0.98885672999999996</c:v>
                </c:pt>
                <c:pt idx="65179">
                  <c:v>0.99486059999999998</c:v>
                </c:pt>
                <c:pt idx="65180">
                  <c:v>1.0016856999999999</c:v>
                </c:pt>
                <c:pt idx="65181">
                  <c:v>0.99966630000000001</c:v>
                </c:pt>
                <c:pt idx="65182">
                  <c:v>0.99688876000000004</c:v>
                </c:pt>
                <c:pt idx="65183">
                  <c:v>0.98370325999999997</c:v>
                </c:pt>
                <c:pt idx="65184">
                  <c:v>0.9967743</c:v>
                </c:pt>
                <c:pt idx="65185">
                  <c:v>0.99857589999999996</c:v>
                </c:pt>
                <c:pt idx="65186">
                  <c:v>0.99612199999999995</c:v>
                </c:pt>
                <c:pt idx="65187">
                  <c:v>1.0004143000000001</c:v>
                </c:pt>
                <c:pt idx="65188">
                  <c:v>0.9999709</c:v>
                </c:pt>
                <c:pt idx="65189">
                  <c:v>1.0009513000000001</c:v>
                </c:pt>
                <c:pt idx="65190">
                  <c:v>0.99136550000000001</c:v>
                </c:pt>
                <c:pt idx="65191">
                  <c:v>0.99441219999999997</c:v>
                </c:pt>
                <c:pt idx="65192">
                  <c:v>0.99138380000000004</c:v>
                </c:pt>
                <c:pt idx="65193">
                  <c:v>0.98679214999999998</c:v>
                </c:pt>
                <c:pt idx="65194">
                  <c:v>0.9900987</c:v>
                </c:pt>
                <c:pt idx="65195">
                  <c:v>0.98976976000000005</c:v>
                </c:pt>
                <c:pt idx="65196">
                  <c:v>1.0028676999999999</c:v>
                </c:pt>
                <c:pt idx="65197">
                  <c:v>0.98604990000000003</c:v>
                </c:pt>
                <c:pt idx="65198">
                  <c:v>0.99750119999999998</c:v>
                </c:pt>
                <c:pt idx="65199">
                  <c:v>0.93763879999999999</c:v>
                </c:pt>
                <c:pt idx="65200">
                  <c:v>0.99996600000000002</c:v>
                </c:pt>
                <c:pt idx="65201">
                  <c:v>1.0011068999999999</c:v>
                </c:pt>
                <c:pt idx="65202">
                  <c:v>0.99491569999999996</c:v>
                </c:pt>
                <c:pt idx="65203">
                  <c:v>0.99643099999999996</c:v>
                </c:pt>
                <c:pt idx="65204">
                  <c:v>0.96993039999999997</c:v>
                </c:pt>
                <c:pt idx="65205">
                  <c:v>0.9859388</c:v>
                </c:pt>
                <c:pt idx="65206">
                  <c:v>0.98788379999999998</c:v>
                </c:pt>
                <c:pt idx="65207">
                  <c:v>0.97546489999999997</c:v>
                </c:pt>
                <c:pt idx="65208">
                  <c:v>0.99723244</c:v>
                </c:pt>
                <c:pt idx="65209">
                  <c:v>0.98259205000000005</c:v>
                </c:pt>
                <c:pt idx="65210">
                  <c:v>0.99678670000000003</c:v>
                </c:pt>
                <c:pt idx="65211">
                  <c:v>0.99945320000000004</c:v>
                </c:pt>
                <c:pt idx="65212">
                  <c:v>0.99417310000000003</c:v>
                </c:pt>
                <c:pt idx="65213">
                  <c:v>0.99365119999999996</c:v>
                </c:pt>
                <c:pt idx="65214">
                  <c:v>0.99331970000000003</c:v>
                </c:pt>
                <c:pt idx="65215">
                  <c:v>0.99848884000000004</c:v>
                </c:pt>
                <c:pt idx="65216">
                  <c:v>0.99966630000000001</c:v>
                </c:pt>
                <c:pt idx="65217">
                  <c:v>0.99965614000000003</c:v>
                </c:pt>
                <c:pt idx="65218">
                  <c:v>1.0007792</c:v>
                </c:pt>
                <c:pt idx="65219">
                  <c:v>0.98510089999999995</c:v>
                </c:pt>
                <c:pt idx="65220">
                  <c:v>0.99309223999999996</c:v>
                </c:pt>
                <c:pt idx="65221">
                  <c:v>0.99249790000000004</c:v>
                </c:pt>
                <c:pt idx="65222">
                  <c:v>1.0036198000000001</c:v>
                </c:pt>
                <c:pt idx="65223">
                  <c:v>1.0002762000000001</c:v>
                </c:pt>
                <c:pt idx="65224">
                  <c:v>0.99661569999999999</c:v>
                </c:pt>
                <c:pt idx="65225">
                  <c:v>0.99816525</c:v>
                </c:pt>
                <c:pt idx="65226">
                  <c:v>0.99745609999999996</c:v>
                </c:pt>
                <c:pt idx="65227">
                  <c:v>0.99401340000000005</c:v>
                </c:pt>
                <c:pt idx="65228">
                  <c:v>1.0006824000000001</c:v>
                </c:pt>
                <c:pt idx="65229">
                  <c:v>1.0006907</c:v>
                </c:pt>
                <c:pt idx="65230">
                  <c:v>0.996973</c:v>
                </c:pt>
                <c:pt idx="65231">
                  <c:v>0.99188940000000003</c:v>
                </c:pt>
                <c:pt idx="65232">
                  <c:v>1.0003926000000001</c:v>
                </c:pt>
                <c:pt idx="65233">
                  <c:v>0.99917299999999998</c:v>
                </c:pt>
                <c:pt idx="65234">
                  <c:v>1.0017748</c:v>
                </c:pt>
                <c:pt idx="65235">
                  <c:v>0.98275179999999995</c:v>
                </c:pt>
                <c:pt idx="65236">
                  <c:v>0.97405779999999997</c:v>
                </c:pt>
                <c:pt idx="65237">
                  <c:v>0.99379116000000001</c:v>
                </c:pt>
                <c:pt idx="65238">
                  <c:v>0.99902069999999998</c:v>
                </c:pt>
                <c:pt idx="65239">
                  <c:v>0.9963902</c:v>
                </c:pt>
                <c:pt idx="65240">
                  <c:v>1.0002247</c:v>
                </c:pt>
                <c:pt idx="65241">
                  <c:v>0.98719835</c:v>
                </c:pt>
                <c:pt idx="65242">
                  <c:v>0.9887243</c:v>
                </c:pt>
                <c:pt idx="65243">
                  <c:v>0.98583525000000005</c:v>
                </c:pt>
                <c:pt idx="65244">
                  <c:v>0.99422204000000003</c:v>
                </c:pt>
                <c:pt idx="65245">
                  <c:v>0.99048846999999995</c:v>
                </c:pt>
                <c:pt idx="65246">
                  <c:v>0.9983938</c:v>
                </c:pt>
                <c:pt idx="65247">
                  <c:v>0.99773365000000003</c:v>
                </c:pt>
                <c:pt idx="65248">
                  <c:v>0.99117564999999996</c:v>
                </c:pt>
                <c:pt idx="65249">
                  <c:v>0.98620105000000002</c:v>
                </c:pt>
                <c:pt idx="65250">
                  <c:v>0.99890230000000002</c:v>
                </c:pt>
                <c:pt idx="65251">
                  <c:v>0.99939865000000006</c:v>
                </c:pt>
                <c:pt idx="65252">
                  <c:v>1.0010357000000001</c:v>
                </c:pt>
                <c:pt idx="65253">
                  <c:v>0.94642309999999996</c:v>
                </c:pt>
                <c:pt idx="65254">
                  <c:v>0.9990599</c:v>
                </c:pt>
                <c:pt idx="65255">
                  <c:v>0.99573016000000003</c:v>
                </c:pt>
                <c:pt idx="65256">
                  <c:v>0.97970449999999998</c:v>
                </c:pt>
                <c:pt idx="65257">
                  <c:v>1.0003709999999999</c:v>
                </c:pt>
                <c:pt idx="65258">
                  <c:v>0.99611163000000003</c:v>
                </c:pt>
                <c:pt idx="65259">
                  <c:v>1.0002526</c:v>
                </c:pt>
                <c:pt idx="65260">
                  <c:v>0.97642404000000005</c:v>
                </c:pt>
                <c:pt idx="65261">
                  <c:v>0.97781795000000005</c:v>
                </c:pt>
                <c:pt idx="65262">
                  <c:v>0.99358493000000003</c:v>
                </c:pt>
                <c:pt idx="65263">
                  <c:v>0.99728644</c:v>
                </c:pt>
                <c:pt idx="65264">
                  <c:v>1.0000699</c:v>
                </c:pt>
                <c:pt idx="65265">
                  <c:v>1.0008250000000001</c:v>
                </c:pt>
                <c:pt idx="65266">
                  <c:v>0.99097835999999995</c:v>
                </c:pt>
                <c:pt idx="65267">
                  <c:v>0.98917339999999998</c:v>
                </c:pt>
                <c:pt idx="65268">
                  <c:v>0.99864540000000002</c:v>
                </c:pt>
                <c:pt idx="65269">
                  <c:v>1.0016331999999999</c:v>
                </c:pt>
                <c:pt idx="65270">
                  <c:v>1.001231</c:v>
                </c:pt>
                <c:pt idx="65271">
                  <c:v>1.0013947000000001</c:v>
                </c:pt>
                <c:pt idx="65272">
                  <c:v>0.99879490000000004</c:v>
                </c:pt>
                <c:pt idx="65273">
                  <c:v>1.0025043</c:v>
                </c:pt>
                <c:pt idx="65274">
                  <c:v>0.99942595000000001</c:v>
                </c:pt>
                <c:pt idx="65275">
                  <c:v>0.99460020000000005</c:v>
                </c:pt>
                <c:pt idx="65276">
                  <c:v>0.99939549999999999</c:v>
                </c:pt>
                <c:pt idx="65277">
                  <c:v>0.99999815000000003</c:v>
                </c:pt>
                <c:pt idx="65278">
                  <c:v>0.99794190000000005</c:v>
                </c:pt>
                <c:pt idx="65279">
                  <c:v>0.98603859999999999</c:v>
                </c:pt>
                <c:pt idx="65280">
                  <c:v>0.98910964000000001</c:v>
                </c:pt>
                <c:pt idx="65281">
                  <c:v>0.99975040000000004</c:v>
                </c:pt>
                <c:pt idx="65282">
                  <c:v>0.99523245999999999</c:v>
                </c:pt>
                <c:pt idx="65283">
                  <c:v>0.95984899999999995</c:v>
                </c:pt>
                <c:pt idx="65284">
                  <c:v>0.99583759999999999</c:v>
                </c:pt>
                <c:pt idx="65285">
                  <c:v>0.93729406999999998</c:v>
                </c:pt>
                <c:pt idx="65286">
                  <c:v>0.96171410000000002</c:v>
                </c:pt>
                <c:pt idx="65287">
                  <c:v>0.99987566000000005</c:v>
                </c:pt>
                <c:pt idx="65288">
                  <c:v>0.99152404000000005</c:v>
                </c:pt>
                <c:pt idx="65289">
                  <c:v>0.97160729999999995</c:v>
                </c:pt>
                <c:pt idx="65290">
                  <c:v>0.99999017000000001</c:v>
                </c:pt>
                <c:pt idx="65291">
                  <c:v>0.95684999999999998</c:v>
                </c:pt>
                <c:pt idx="65292">
                  <c:v>0.99999179999999999</c:v>
                </c:pt>
                <c:pt idx="65293">
                  <c:v>0.92688983999999996</c:v>
                </c:pt>
                <c:pt idx="65294">
                  <c:v>0.99837509999999996</c:v>
                </c:pt>
                <c:pt idx="65295">
                  <c:v>0.97372866000000002</c:v>
                </c:pt>
                <c:pt idx="65296">
                  <c:v>0.99808940000000002</c:v>
                </c:pt>
                <c:pt idx="65297">
                  <c:v>0.99988054999999998</c:v>
                </c:pt>
                <c:pt idx="65298">
                  <c:v>0.98054280000000005</c:v>
                </c:pt>
                <c:pt idx="65299">
                  <c:v>0.99695230000000001</c:v>
                </c:pt>
                <c:pt idx="65300">
                  <c:v>0.98983615999999996</c:v>
                </c:pt>
                <c:pt idx="65301">
                  <c:v>1.0009347</c:v>
                </c:pt>
                <c:pt idx="65302">
                  <c:v>0.98523413999999998</c:v>
                </c:pt>
                <c:pt idx="65303">
                  <c:v>0.98498790000000003</c:v>
                </c:pt>
                <c:pt idx="65304">
                  <c:v>0.97774892999999996</c:v>
                </c:pt>
                <c:pt idx="65305">
                  <c:v>0.98969320000000005</c:v>
                </c:pt>
                <c:pt idx="65306">
                  <c:v>0.97049797000000004</c:v>
                </c:pt>
                <c:pt idx="65307">
                  <c:v>1.0000902</c:v>
                </c:pt>
                <c:pt idx="65308">
                  <c:v>0.98062280000000002</c:v>
                </c:pt>
                <c:pt idx="65309">
                  <c:v>0.98999875999999998</c:v>
                </c:pt>
                <c:pt idx="65310">
                  <c:v>0.994031</c:v>
                </c:pt>
                <c:pt idx="65311">
                  <c:v>1.0012656</c:v>
                </c:pt>
                <c:pt idx="65312">
                  <c:v>1.0016700000000001</c:v>
                </c:pt>
                <c:pt idx="65313">
                  <c:v>1.0001842999999999</c:v>
                </c:pt>
                <c:pt idx="65314">
                  <c:v>0.99889839999999996</c:v>
                </c:pt>
                <c:pt idx="65315">
                  <c:v>0.98750119999999997</c:v>
                </c:pt>
                <c:pt idx="65316">
                  <c:v>0.99421680000000001</c:v>
                </c:pt>
                <c:pt idx="65317">
                  <c:v>0.99987124999999999</c:v>
                </c:pt>
                <c:pt idx="65318">
                  <c:v>0.9689295</c:v>
                </c:pt>
                <c:pt idx="65319">
                  <c:v>1.0002439000000001</c:v>
                </c:pt>
                <c:pt idx="65320">
                  <c:v>0.9372201</c:v>
                </c:pt>
                <c:pt idx="65321">
                  <c:v>0.99135289999999998</c:v>
                </c:pt>
                <c:pt idx="65322">
                  <c:v>0.99452114000000003</c:v>
                </c:pt>
                <c:pt idx="65323">
                  <c:v>0.99308759999999996</c:v>
                </c:pt>
                <c:pt idx="65324">
                  <c:v>1.0015885</c:v>
                </c:pt>
                <c:pt idx="65325">
                  <c:v>1.0008113000000001</c:v>
                </c:pt>
                <c:pt idx="65326">
                  <c:v>1.0006907</c:v>
                </c:pt>
                <c:pt idx="65327">
                  <c:v>0.99985223999999995</c:v>
                </c:pt>
                <c:pt idx="65328">
                  <c:v>0.99818859999999998</c:v>
                </c:pt>
                <c:pt idx="65329">
                  <c:v>0.97825580000000001</c:v>
                </c:pt>
                <c:pt idx="65330">
                  <c:v>0.99723200000000001</c:v>
                </c:pt>
                <c:pt idx="65331">
                  <c:v>0.97084400000000004</c:v>
                </c:pt>
                <c:pt idx="65332">
                  <c:v>0.99910940000000004</c:v>
                </c:pt>
                <c:pt idx="65333">
                  <c:v>1.0004660999999999</c:v>
                </c:pt>
                <c:pt idx="65334">
                  <c:v>1.0012093</c:v>
                </c:pt>
                <c:pt idx="65335">
                  <c:v>0.98787075000000002</c:v>
                </c:pt>
                <c:pt idx="65336">
                  <c:v>0.98904780000000003</c:v>
                </c:pt>
                <c:pt idx="65337">
                  <c:v>0.99987309999999996</c:v>
                </c:pt>
                <c:pt idx="65338">
                  <c:v>0.99980979999999997</c:v>
                </c:pt>
                <c:pt idx="65339">
                  <c:v>0.99609449999999999</c:v>
                </c:pt>
                <c:pt idx="65340">
                  <c:v>0.98484499999999997</c:v>
                </c:pt>
                <c:pt idx="65341">
                  <c:v>0.99670594999999995</c:v>
                </c:pt>
                <c:pt idx="65342">
                  <c:v>1.0011036</c:v>
                </c:pt>
                <c:pt idx="65343">
                  <c:v>0.98573900000000003</c:v>
                </c:pt>
                <c:pt idx="65344">
                  <c:v>0.9997414</c:v>
                </c:pt>
                <c:pt idx="65345">
                  <c:v>0.99097440000000003</c:v>
                </c:pt>
                <c:pt idx="65346">
                  <c:v>0.98752993</c:v>
                </c:pt>
                <c:pt idx="65347">
                  <c:v>0.97920483000000003</c:v>
                </c:pt>
                <c:pt idx="65348">
                  <c:v>0.96947527</c:v>
                </c:pt>
                <c:pt idx="65349">
                  <c:v>1.0010209000000001</c:v>
                </c:pt>
                <c:pt idx="65350">
                  <c:v>1.0008192</c:v>
                </c:pt>
                <c:pt idx="65351">
                  <c:v>1.0000699</c:v>
                </c:pt>
                <c:pt idx="65352">
                  <c:v>0.99510854000000004</c:v>
                </c:pt>
                <c:pt idx="65353">
                  <c:v>0.98827279999999995</c:v>
                </c:pt>
                <c:pt idx="65354">
                  <c:v>0.99681056000000001</c:v>
                </c:pt>
                <c:pt idx="65355">
                  <c:v>0.99453239999999998</c:v>
                </c:pt>
                <c:pt idx="65356">
                  <c:v>1.0000507000000001</c:v>
                </c:pt>
                <c:pt idx="65357">
                  <c:v>0.99288900000000002</c:v>
                </c:pt>
                <c:pt idx="65358">
                  <c:v>0.94759773999999997</c:v>
                </c:pt>
                <c:pt idx="65359">
                  <c:v>0.99896275999999995</c:v>
                </c:pt>
                <c:pt idx="65360">
                  <c:v>1.0004516999999999</c:v>
                </c:pt>
                <c:pt idx="65361">
                  <c:v>1.0010188</c:v>
                </c:pt>
                <c:pt idx="65362">
                  <c:v>0.98665080000000005</c:v>
                </c:pt>
                <c:pt idx="65363">
                  <c:v>0.99986905000000004</c:v>
                </c:pt>
                <c:pt idx="65364">
                  <c:v>0.98712</c:v>
                </c:pt>
                <c:pt idx="65365">
                  <c:v>0.98890630000000002</c:v>
                </c:pt>
                <c:pt idx="65366">
                  <c:v>0.99927659999999996</c:v>
                </c:pt>
                <c:pt idx="65367">
                  <c:v>0.99821466000000003</c:v>
                </c:pt>
                <c:pt idx="65368">
                  <c:v>0.99135863999999996</c:v>
                </c:pt>
                <c:pt idx="65369">
                  <c:v>0.99853873000000004</c:v>
                </c:pt>
                <c:pt idx="65370">
                  <c:v>0.99007009999999995</c:v>
                </c:pt>
                <c:pt idx="65371">
                  <c:v>0.99867105</c:v>
                </c:pt>
                <c:pt idx="65372">
                  <c:v>0.99584660000000003</c:v>
                </c:pt>
                <c:pt idx="65373">
                  <c:v>1.0003375999999999</c:v>
                </c:pt>
                <c:pt idx="65374">
                  <c:v>0.97965926000000003</c:v>
                </c:pt>
                <c:pt idx="65375">
                  <c:v>0.9947298</c:v>
                </c:pt>
                <c:pt idx="65376">
                  <c:v>0.99085075</c:v>
                </c:pt>
                <c:pt idx="65377">
                  <c:v>0.97906035000000002</c:v>
                </c:pt>
                <c:pt idx="65378">
                  <c:v>1.0005118</c:v>
                </c:pt>
                <c:pt idx="65379">
                  <c:v>0.99645024999999998</c:v>
                </c:pt>
                <c:pt idx="65380">
                  <c:v>0.99695610000000001</c:v>
                </c:pt>
                <c:pt idx="65381">
                  <c:v>0.98261493</c:v>
                </c:pt>
                <c:pt idx="65382">
                  <c:v>1.0020967999999999</c:v>
                </c:pt>
                <c:pt idx="65383">
                  <c:v>0.99333070000000001</c:v>
                </c:pt>
                <c:pt idx="65384">
                  <c:v>1.001889</c:v>
                </c:pt>
                <c:pt idx="65385">
                  <c:v>0.99841519999999995</c:v>
                </c:pt>
                <c:pt idx="65386">
                  <c:v>0.99987700000000002</c:v>
                </c:pt>
                <c:pt idx="65387">
                  <c:v>0.99691620000000003</c:v>
                </c:pt>
                <c:pt idx="65388">
                  <c:v>1.0001043000000001</c:v>
                </c:pt>
                <c:pt idx="65389">
                  <c:v>1.0014776000000001</c:v>
                </c:pt>
                <c:pt idx="65390">
                  <c:v>1.0036792000000001</c:v>
                </c:pt>
                <c:pt idx="65391">
                  <c:v>0.99943939999999998</c:v>
                </c:pt>
                <c:pt idx="65392">
                  <c:v>1.0022348999999999</c:v>
                </c:pt>
                <c:pt idx="65393">
                  <c:v>1.0002373</c:v>
                </c:pt>
                <c:pt idx="65394">
                  <c:v>0.96364939999999999</c:v>
                </c:pt>
                <c:pt idx="65395">
                  <c:v>0.99724780000000002</c:v>
                </c:pt>
                <c:pt idx="65396">
                  <c:v>1.0014814999999999</c:v>
                </c:pt>
                <c:pt idx="65397">
                  <c:v>0.98900849999999996</c:v>
                </c:pt>
                <c:pt idx="65398">
                  <c:v>0.96749525999999997</c:v>
                </c:pt>
                <c:pt idx="65399">
                  <c:v>0.97531104000000002</c:v>
                </c:pt>
                <c:pt idx="65400">
                  <c:v>0.98124635000000004</c:v>
                </c:pt>
                <c:pt idx="65401">
                  <c:v>0.99370354000000005</c:v>
                </c:pt>
                <c:pt idx="65402">
                  <c:v>0.99831384000000001</c:v>
                </c:pt>
                <c:pt idx="65403">
                  <c:v>0.99967280000000003</c:v>
                </c:pt>
                <c:pt idx="65404">
                  <c:v>0.99413189999999996</c:v>
                </c:pt>
                <c:pt idx="65405">
                  <c:v>0.96834933999999995</c:v>
                </c:pt>
                <c:pt idx="65406">
                  <c:v>1.0001111</c:v>
                </c:pt>
                <c:pt idx="65407">
                  <c:v>0.98490476999999998</c:v>
                </c:pt>
                <c:pt idx="65408">
                  <c:v>1.0011405</c:v>
                </c:pt>
                <c:pt idx="65409">
                  <c:v>0.96190330000000002</c:v>
                </c:pt>
                <c:pt idx="65410">
                  <c:v>1.0000814</c:v>
                </c:pt>
                <c:pt idx="65411">
                  <c:v>1.0014122999999999</c:v>
                </c:pt>
                <c:pt idx="65412">
                  <c:v>0.99290173999999998</c:v>
                </c:pt>
                <c:pt idx="65413">
                  <c:v>0.99918410000000002</c:v>
                </c:pt>
                <c:pt idx="65414">
                  <c:v>0.99856959999999995</c:v>
                </c:pt>
                <c:pt idx="65415">
                  <c:v>0.97775257000000004</c:v>
                </c:pt>
                <c:pt idx="65416">
                  <c:v>1.0017362000000001</c:v>
                </c:pt>
                <c:pt idx="65417">
                  <c:v>0.95445495999999996</c:v>
                </c:pt>
                <c:pt idx="65418">
                  <c:v>1.0007950999999999</c:v>
                </c:pt>
                <c:pt idx="65419">
                  <c:v>0.83646894000000005</c:v>
                </c:pt>
                <c:pt idx="65420">
                  <c:v>1.0001842999999999</c:v>
                </c:pt>
                <c:pt idx="65421">
                  <c:v>1.0001842999999999</c:v>
                </c:pt>
                <c:pt idx="65422">
                  <c:v>0.99151679999999998</c:v>
                </c:pt>
                <c:pt idx="65423">
                  <c:v>0.99852103000000003</c:v>
                </c:pt>
                <c:pt idx="65424">
                  <c:v>1.0000279000000001</c:v>
                </c:pt>
                <c:pt idx="65425">
                  <c:v>0.97915140000000001</c:v>
                </c:pt>
                <c:pt idx="65426">
                  <c:v>0.99976735999999999</c:v>
                </c:pt>
                <c:pt idx="65427">
                  <c:v>0.97306440000000005</c:v>
                </c:pt>
                <c:pt idx="65428">
                  <c:v>0.99991649999999999</c:v>
                </c:pt>
                <c:pt idx="65429">
                  <c:v>0.99807020000000002</c:v>
                </c:pt>
                <c:pt idx="65430">
                  <c:v>0.99300279999999996</c:v>
                </c:pt>
                <c:pt idx="65431">
                  <c:v>0.98210180000000002</c:v>
                </c:pt>
                <c:pt idx="65432">
                  <c:v>0.99357499999999999</c:v>
                </c:pt>
                <c:pt idx="65433">
                  <c:v>1.0012751</c:v>
                </c:pt>
                <c:pt idx="65434">
                  <c:v>0.99340205999999998</c:v>
                </c:pt>
                <c:pt idx="65435">
                  <c:v>0.99935180000000001</c:v>
                </c:pt>
                <c:pt idx="65436">
                  <c:v>0.99454869999999995</c:v>
                </c:pt>
                <c:pt idx="65437">
                  <c:v>1.0004476</c:v>
                </c:pt>
                <c:pt idx="65438">
                  <c:v>0.96794659999999999</c:v>
                </c:pt>
                <c:pt idx="65439">
                  <c:v>0.99818856</c:v>
                </c:pt>
                <c:pt idx="65440">
                  <c:v>0.98859613999999996</c:v>
                </c:pt>
                <c:pt idx="65441">
                  <c:v>0.99915869999999996</c:v>
                </c:pt>
                <c:pt idx="65442">
                  <c:v>0.98588719999999996</c:v>
                </c:pt>
                <c:pt idx="65443">
                  <c:v>0.97885009999999995</c:v>
                </c:pt>
                <c:pt idx="65444">
                  <c:v>1.0005573000000001</c:v>
                </c:pt>
                <c:pt idx="65445">
                  <c:v>0.99948519999999996</c:v>
                </c:pt>
                <c:pt idx="65446">
                  <c:v>1.0000699</c:v>
                </c:pt>
                <c:pt idx="65447">
                  <c:v>0.975607</c:v>
                </c:pt>
                <c:pt idx="65448">
                  <c:v>0.98384320000000003</c:v>
                </c:pt>
                <c:pt idx="65449">
                  <c:v>0.98839770000000005</c:v>
                </c:pt>
                <c:pt idx="65450">
                  <c:v>0.98665833000000003</c:v>
                </c:pt>
                <c:pt idx="65451">
                  <c:v>0.96332010000000001</c:v>
                </c:pt>
                <c:pt idx="65452">
                  <c:v>0.98570323000000004</c:v>
                </c:pt>
                <c:pt idx="65453">
                  <c:v>0.96476859999999998</c:v>
                </c:pt>
                <c:pt idx="65454">
                  <c:v>0.9986197</c:v>
                </c:pt>
                <c:pt idx="65455">
                  <c:v>0.99828910000000004</c:v>
                </c:pt>
                <c:pt idx="65456">
                  <c:v>1.0002061</c:v>
                </c:pt>
                <c:pt idx="65457">
                  <c:v>1.0031216999999999</c:v>
                </c:pt>
                <c:pt idx="65458">
                  <c:v>0.98612005000000003</c:v>
                </c:pt>
                <c:pt idx="65459">
                  <c:v>0.99243179999999998</c:v>
                </c:pt>
                <c:pt idx="65460">
                  <c:v>0.99811139999999998</c:v>
                </c:pt>
                <c:pt idx="65461">
                  <c:v>0.99815345</c:v>
                </c:pt>
                <c:pt idx="65462">
                  <c:v>1.0008366</c:v>
                </c:pt>
                <c:pt idx="65463">
                  <c:v>1.0012144999999999</c:v>
                </c:pt>
                <c:pt idx="65464">
                  <c:v>0.99491759999999996</c:v>
                </c:pt>
                <c:pt idx="65465">
                  <c:v>0.98688679999999995</c:v>
                </c:pt>
                <c:pt idx="65466">
                  <c:v>0.97663339999999998</c:v>
                </c:pt>
                <c:pt idx="65467">
                  <c:v>0.95835143</c:v>
                </c:pt>
                <c:pt idx="65468">
                  <c:v>0.99994110000000003</c:v>
                </c:pt>
                <c:pt idx="65469">
                  <c:v>1.0010276</c:v>
                </c:pt>
                <c:pt idx="65470">
                  <c:v>0.99907975999999998</c:v>
                </c:pt>
                <c:pt idx="65471">
                  <c:v>1.0004382000000001</c:v>
                </c:pt>
                <c:pt idx="65472">
                  <c:v>1.0004595999999999</c:v>
                </c:pt>
                <c:pt idx="65473">
                  <c:v>0.94367486</c:v>
                </c:pt>
                <c:pt idx="65474">
                  <c:v>0.99602329999999994</c:v>
                </c:pt>
                <c:pt idx="65475">
                  <c:v>0.99361295000000005</c:v>
                </c:pt>
                <c:pt idx="65476">
                  <c:v>0.97963520000000004</c:v>
                </c:pt>
                <c:pt idx="65477">
                  <c:v>1.000278</c:v>
                </c:pt>
                <c:pt idx="65478">
                  <c:v>1.0014122999999999</c:v>
                </c:pt>
                <c:pt idx="65479">
                  <c:v>1.0002711</c:v>
                </c:pt>
                <c:pt idx="65480">
                  <c:v>0.98695189999999999</c:v>
                </c:pt>
                <c:pt idx="65481">
                  <c:v>0.99165479999999995</c:v>
                </c:pt>
                <c:pt idx="65482">
                  <c:v>0.95927459999999998</c:v>
                </c:pt>
                <c:pt idx="65483">
                  <c:v>0.99776876000000003</c:v>
                </c:pt>
                <c:pt idx="65484">
                  <c:v>0.99599090000000001</c:v>
                </c:pt>
                <c:pt idx="65485">
                  <c:v>1.0001582</c:v>
                </c:pt>
                <c:pt idx="65486">
                  <c:v>1.0006108</c:v>
                </c:pt>
                <c:pt idx="65487">
                  <c:v>0.99501390000000001</c:v>
                </c:pt>
                <c:pt idx="65488">
                  <c:v>0.95119779999999998</c:v>
                </c:pt>
                <c:pt idx="65489">
                  <c:v>1.0002886</c:v>
                </c:pt>
                <c:pt idx="65490">
                  <c:v>1.0006908999999999</c:v>
                </c:pt>
                <c:pt idx="65491">
                  <c:v>0.98866109999999996</c:v>
                </c:pt>
                <c:pt idx="65492">
                  <c:v>0.99342227000000005</c:v>
                </c:pt>
                <c:pt idx="65493">
                  <c:v>0.99694989999999994</c:v>
                </c:pt>
                <c:pt idx="65494">
                  <c:v>0.99331939999999996</c:v>
                </c:pt>
                <c:pt idx="65495">
                  <c:v>0.99033910000000003</c:v>
                </c:pt>
                <c:pt idx="65496">
                  <c:v>0.99392619999999998</c:v>
                </c:pt>
                <c:pt idx="65497">
                  <c:v>1.0001532</c:v>
                </c:pt>
                <c:pt idx="65498">
                  <c:v>0.99846259999999998</c:v>
                </c:pt>
                <c:pt idx="65499">
                  <c:v>0.99962276000000005</c:v>
                </c:pt>
                <c:pt idx="65500">
                  <c:v>1.0000340000000001</c:v>
                </c:pt>
                <c:pt idx="65501">
                  <c:v>1.0000882</c:v>
                </c:pt>
                <c:pt idx="65502">
                  <c:v>1.0002633000000001</c:v>
                </c:pt>
                <c:pt idx="65503">
                  <c:v>0.99875290000000005</c:v>
                </c:pt>
                <c:pt idx="65504">
                  <c:v>1.0010489</c:v>
                </c:pt>
                <c:pt idx="65505">
                  <c:v>0.99605399999999999</c:v>
                </c:pt>
                <c:pt idx="65506">
                  <c:v>1.0006193999999999</c:v>
                </c:pt>
                <c:pt idx="65507">
                  <c:v>1.0013825000000001</c:v>
                </c:pt>
                <c:pt idx="65508">
                  <c:v>1.0025995999999999</c:v>
                </c:pt>
                <c:pt idx="65509">
                  <c:v>1.0000595000000001</c:v>
                </c:pt>
                <c:pt idx="65510">
                  <c:v>0.98395215999999996</c:v>
                </c:pt>
                <c:pt idx="65511">
                  <c:v>0.97816574999999994</c:v>
                </c:pt>
                <c:pt idx="65512">
                  <c:v>0.98529820000000001</c:v>
                </c:pt>
                <c:pt idx="65513">
                  <c:v>0.99972813999999999</c:v>
                </c:pt>
                <c:pt idx="65514">
                  <c:v>0.98066014000000001</c:v>
                </c:pt>
                <c:pt idx="65515">
                  <c:v>0.97307502999999995</c:v>
                </c:pt>
                <c:pt idx="65516">
                  <c:v>0.99499170000000003</c:v>
                </c:pt>
                <c:pt idx="65517">
                  <c:v>1.0025147000000001</c:v>
                </c:pt>
                <c:pt idx="65518">
                  <c:v>0.99974830000000003</c:v>
                </c:pt>
                <c:pt idx="65519">
                  <c:v>1.0025302</c:v>
                </c:pt>
                <c:pt idx="65520">
                  <c:v>0.97980480000000003</c:v>
                </c:pt>
                <c:pt idx="65521">
                  <c:v>0.97719014000000004</c:v>
                </c:pt>
                <c:pt idx="65522">
                  <c:v>1.0002358</c:v>
                </c:pt>
                <c:pt idx="65523">
                  <c:v>0.98392575999999998</c:v>
                </c:pt>
                <c:pt idx="65524">
                  <c:v>0.95169884000000005</c:v>
                </c:pt>
                <c:pt idx="65525">
                  <c:v>0.99755066999999997</c:v>
                </c:pt>
                <c:pt idx="65526">
                  <c:v>0.99984059999999997</c:v>
                </c:pt>
                <c:pt idx="65527">
                  <c:v>0.96675557000000001</c:v>
                </c:pt>
                <c:pt idx="65528">
                  <c:v>0.99942684000000004</c:v>
                </c:pt>
                <c:pt idx="65529">
                  <c:v>0.99691989999999997</c:v>
                </c:pt>
                <c:pt idx="65530">
                  <c:v>0.98222690000000001</c:v>
                </c:pt>
                <c:pt idx="65531">
                  <c:v>0.98794510000000002</c:v>
                </c:pt>
                <c:pt idx="65532">
                  <c:v>0.99948155999999999</c:v>
                </c:pt>
                <c:pt idx="65533">
                  <c:v>0.99630929999999995</c:v>
                </c:pt>
                <c:pt idx="65534">
                  <c:v>0.98981859999999999</c:v>
                </c:pt>
                <c:pt idx="65535">
                  <c:v>0.99234279999999997</c:v>
                </c:pt>
                <c:pt idx="65536">
                  <c:v>0.99946780000000002</c:v>
                </c:pt>
                <c:pt idx="65537">
                  <c:v>0.99883089999999997</c:v>
                </c:pt>
                <c:pt idx="65538">
                  <c:v>0.99302210000000002</c:v>
                </c:pt>
                <c:pt idx="65539">
                  <c:v>1.0010148000000001</c:v>
                </c:pt>
                <c:pt idx="65540">
                  <c:v>0.99947613000000002</c:v>
                </c:pt>
                <c:pt idx="65541">
                  <c:v>1.0035061000000001</c:v>
                </c:pt>
                <c:pt idx="65542">
                  <c:v>0.93788380000000005</c:v>
                </c:pt>
                <c:pt idx="65543">
                  <c:v>0.99801689999999998</c:v>
                </c:pt>
                <c:pt idx="65544">
                  <c:v>1.0001403</c:v>
                </c:pt>
                <c:pt idx="65545">
                  <c:v>0.99841610000000003</c:v>
                </c:pt>
                <c:pt idx="65546">
                  <c:v>0.9941065</c:v>
                </c:pt>
                <c:pt idx="65547">
                  <c:v>0.97725445</c:v>
                </c:pt>
                <c:pt idx="65548">
                  <c:v>0.99932030000000005</c:v>
                </c:pt>
                <c:pt idx="65549">
                  <c:v>1.0037997000000001</c:v>
                </c:pt>
                <c:pt idx="65550">
                  <c:v>0.9964172</c:v>
                </c:pt>
                <c:pt idx="65551">
                  <c:v>0.97862519999999997</c:v>
                </c:pt>
                <c:pt idx="65552">
                  <c:v>0.98648610000000003</c:v>
                </c:pt>
                <c:pt idx="65553">
                  <c:v>0.99590400000000001</c:v>
                </c:pt>
                <c:pt idx="65554">
                  <c:v>0.99660439999999995</c:v>
                </c:pt>
                <c:pt idx="65555">
                  <c:v>0.99880139999999995</c:v>
                </c:pt>
                <c:pt idx="65556">
                  <c:v>1.0004090000000001</c:v>
                </c:pt>
                <c:pt idx="65557">
                  <c:v>0.91555613000000002</c:v>
                </c:pt>
                <c:pt idx="65558">
                  <c:v>1.0009085</c:v>
                </c:pt>
                <c:pt idx="65559">
                  <c:v>1.0003507</c:v>
                </c:pt>
                <c:pt idx="65560">
                  <c:v>1.0020226999999999</c:v>
                </c:pt>
                <c:pt idx="65561">
                  <c:v>0.98651460000000002</c:v>
                </c:pt>
                <c:pt idx="65562">
                  <c:v>0.9949017</c:v>
                </c:pt>
                <c:pt idx="65563">
                  <c:v>1.0003811</c:v>
                </c:pt>
                <c:pt idx="65564">
                  <c:v>1.0006226</c:v>
                </c:pt>
                <c:pt idx="65565">
                  <c:v>0.99951804</c:v>
                </c:pt>
                <c:pt idx="65566">
                  <c:v>1.0019467</c:v>
                </c:pt>
                <c:pt idx="65567">
                  <c:v>0.99695739999999999</c:v>
                </c:pt>
                <c:pt idx="65568">
                  <c:v>1.0027177</c:v>
                </c:pt>
                <c:pt idx="65569">
                  <c:v>0.97998554000000004</c:v>
                </c:pt>
                <c:pt idx="65570">
                  <c:v>0.99353159999999996</c:v>
                </c:pt>
                <c:pt idx="65571">
                  <c:v>0.98442536999999997</c:v>
                </c:pt>
                <c:pt idx="65572">
                  <c:v>1.0004382000000001</c:v>
                </c:pt>
                <c:pt idx="65573">
                  <c:v>0.99970274999999997</c:v>
                </c:pt>
                <c:pt idx="65574">
                  <c:v>0.99863400000000002</c:v>
                </c:pt>
                <c:pt idx="65575">
                  <c:v>1.0026641999999999</c:v>
                </c:pt>
                <c:pt idx="65576">
                  <c:v>1.0002234999999999</c:v>
                </c:pt>
                <c:pt idx="65577">
                  <c:v>1.0001834999999999</c:v>
                </c:pt>
                <c:pt idx="65578">
                  <c:v>0.99627969999999999</c:v>
                </c:pt>
                <c:pt idx="65579">
                  <c:v>1.0005898</c:v>
                </c:pt>
                <c:pt idx="65580">
                  <c:v>0.99887954999999995</c:v>
                </c:pt>
                <c:pt idx="65581">
                  <c:v>1.0000699</c:v>
                </c:pt>
                <c:pt idx="65582">
                  <c:v>1.0004660999999999</c:v>
                </c:pt>
                <c:pt idx="65583">
                  <c:v>0.98734754000000002</c:v>
                </c:pt>
                <c:pt idx="65584">
                  <c:v>0.98634719999999998</c:v>
                </c:pt>
                <c:pt idx="65585">
                  <c:v>0.97530030000000001</c:v>
                </c:pt>
                <c:pt idx="65586">
                  <c:v>0.99338820000000005</c:v>
                </c:pt>
                <c:pt idx="65587">
                  <c:v>1.0002635</c:v>
                </c:pt>
                <c:pt idx="65588">
                  <c:v>1.0015799000000001</c:v>
                </c:pt>
                <c:pt idx="65589">
                  <c:v>0.99241685999999996</c:v>
                </c:pt>
                <c:pt idx="65590">
                  <c:v>0.98602400000000001</c:v>
                </c:pt>
                <c:pt idx="65591">
                  <c:v>0.99211574000000002</c:v>
                </c:pt>
                <c:pt idx="65592">
                  <c:v>0.98350364000000001</c:v>
                </c:pt>
                <c:pt idx="65593">
                  <c:v>1.004497</c:v>
                </c:pt>
                <c:pt idx="65594">
                  <c:v>0.99901812999999995</c:v>
                </c:pt>
                <c:pt idx="65595">
                  <c:v>0.99313879999999999</c:v>
                </c:pt>
                <c:pt idx="65596">
                  <c:v>0.99558849999999999</c:v>
                </c:pt>
                <c:pt idx="65597">
                  <c:v>0.99751824</c:v>
                </c:pt>
                <c:pt idx="65598">
                  <c:v>1.0005660999999999</c:v>
                </c:pt>
                <c:pt idx="65599">
                  <c:v>1.0050641</c:v>
                </c:pt>
                <c:pt idx="65600">
                  <c:v>1.0012672</c:v>
                </c:pt>
                <c:pt idx="65601">
                  <c:v>0.93645120000000004</c:v>
                </c:pt>
                <c:pt idx="65602">
                  <c:v>0.99695230000000001</c:v>
                </c:pt>
                <c:pt idx="65603">
                  <c:v>0.99843349999999997</c:v>
                </c:pt>
                <c:pt idx="65604">
                  <c:v>0.98332189999999997</c:v>
                </c:pt>
                <c:pt idx="65605">
                  <c:v>1.0016358999999999</c:v>
                </c:pt>
                <c:pt idx="65606">
                  <c:v>0.97976700000000005</c:v>
                </c:pt>
                <c:pt idx="65607">
                  <c:v>1.0014529999999999</c:v>
                </c:pt>
                <c:pt idx="65608">
                  <c:v>0.99841469999999999</c:v>
                </c:pt>
                <c:pt idx="65609">
                  <c:v>0.96335400000000004</c:v>
                </c:pt>
                <c:pt idx="65610">
                  <c:v>0.9593197</c:v>
                </c:pt>
                <c:pt idx="65611">
                  <c:v>0.99803390000000003</c:v>
                </c:pt>
                <c:pt idx="65612">
                  <c:v>0.99502133999999998</c:v>
                </c:pt>
                <c:pt idx="65613">
                  <c:v>0.99469050000000003</c:v>
                </c:pt>
                <c:pt idx="65614">
                  <c:v>1.0015270999999999</c:v>
                </c:pt>
                <c:pt idx="65615">
                  <c:v>0.99513680000000004</c:v>
                </c:pt>
                <c:pt idx="65616">
                  <c:v>0.99924325999999997</c:v>
                </c:pt>
                <c:pt idx="65617">
                  <c:v>0.99417513999999996</c:v>
                </c:pt>
                <c:pt idx="65618">
                  <c:v>0.99983394000000003</c:v>
                </c:pt>
                <c:pt idx="65619">
                  <c:v>0.98411059999999995</c:v>
                </c:pt>
                <c:pt idx="65620">
                  <c:v>1.0008680000000001</c:v>
                </c:pt>
                <c:pt idx="65621">
                  <c:v>0.99218284999999995</c:v>
                </c:pt>
                <c:pt idx="65622">
                  <c:v>1.0020328999999999</c:v>
                </c:pt>
                <c:pt idx="65623">
                  <c:v>0.97374989999999995</c:v>
                </c:pt>
                <c:pt idx="65624">
                  <c:v>0.97817385000000001</c:v>
                </c:pt>
                <c:pt idx="65625">
                  <c:v>1.0005842</c:v>
                </c:pt>
                <c:pt idx="65626">
                  <c:v>0.96579736000000005</c:v>
                </c:pt>
                <c:pt idx="65627">
                  <c:v>0.98491479999999998</c:v>
                </c:pt>
                <c:pt idx="65628">
                  <c:v>1.0015061999999999</c:v>
                </c:pt>
                <c:pt idx="65629">
                  <c:v>0.99959969999999998</c:v>
                </c:pt>
                <c:pt idx="65630">
                  <c:v>0.99812100000000004</c:v>
                </c:pt>
                <c:pt idx="65631">
                  <c:v>0.99022750000000004</c:v>
                </c:pt>
                <c:pt idx="65632">
                  <c:v>0.99770769999999998</c:v>
                </c:pt>
                <c:pt idx="65633">
                  <c:v>0.99083359999999998</c:v>
                </c:pt>
                <c:pt idx="65634">
                  <c:v>0.99572760000000005</c:v>
                </c:pt>
                <c:pt idx="65635">
                  <c:v>0.98270016999999998</c:v>
                </c:pt>
                <c:pt idx="65636">
                  <c:v>1.0005295000000001</c:v>
                </c:pt>
                <c:pt idx="65637">
                  <c:v>1.0007709</c:v>
                </c:pt>
                <c:pt idx="65638">
                  <c:v>0.97536590000000001</c:v>
                </c:pt>
                <c:pt idx="65639">
                  <c:v>0.99466469999999996</c:v>
                </c:pt>
                <c:pt idx="65640">
                  <c:v>0.9940658</c:v>
                </c:pt>
                <c:pt idx="65641">
                  <c:v>0.98187329999999995</c:v>
                </c:pt>
                <c:pt idx="65642">
                  <c:v>0.98943007000000005</c:v>
                </c:pt>
                <c:pt idx="65643">
                  <c:v>0.99695230000000001</c:v>
                </c:pt>
                <c:pt idx="65644">
                  <c:v>0.99963707000000002</c:v>
                </c:pt>
                <c:pt idx="65645">
                  <c:v>1.0010948</c:v>
                </c:pt>
                <c:pt idx="65646">
                  <c:v>0.99998355000000005</c:v>
                </c:pt>
                <c:pt idx="65647">
                  <c:v>0.94968145999999998</c:v>
                </c:pt>
                <c:pt idx="65648">
                  <c:v>0.98288410000000004</c:v>
                </c:pt>
                <c:pt idx="65649">
                  <c:v>0.98592067000000005</c:v>
                </c:pt>
                <c:pt idx="65650">
                  <c:v>0.99955236999999997</c:v>
                </c:pt>
                <c:pt idx="65651">
                  <c:v>1.0004592999999999</c:v>
                </c:pt>
                <c:pt idx="65652">
                  <c:v>0.99999075999999998</c:v>
                </c:pt>
                <c:pt idx="65653">
                  <c:v>0.99695710000000004</c:v>
                </c:pt>
                <c:pt idx="65654">
                  <c:v>0.98731387000000004</c:v>
                </c:pt>
                <c:pt idx="65655">
                  <c:v>0.99046559999999995</c:v>
                </c:pt>
                <c:pt idx="65656">
                  <c:v>0.97621226000000005</c:v>
                </c:pt>
                <c:pt idx="65657">
                  <c:v>0.99342450000000004</c:v>
                </c:pt>
                <c:pt idx="65658">
                  <c:v>0.9939422</c:v>
                </c:pt>
                <c:pt idx="65659">
                  <c:v>0.99418660000000003</c:v>
                </c:pt>
                <c:pt idx="65660">
                  <c:v>0.99971540000000003</c:v>
                </c:pt>
                <c:pt idx="65661">
                  <c:v>1.0015769000000001</c:v>
                </c:pt>
                <c:pt idx="65662">
                  <c:v>1.000329</c:v>
                </c:pt>
                <c:pt idx="65663">
                  <c:v>0.99195990000000001</c:v>
                </c:pt>
                <c:pt idx="65664">
                  <c:v>0.95437950000000005</c:v>
                </c:pt>
                <c:pt idx="65665">
                  <c:v>0.98181945000000004</c:v>
                </c:pt>
                <c:pt idx="65666">
                  <c:v>0.99991392999999995</c:v>
                </c:pt>
                <c:pt idx="65667">
                  <c:v>1.0006467999999999</c:v>
                </c:pt>
                <c:pt idx="65668">
                  <c:v>0.99631786</c:v>
                </c:pt>
                <c:pt idx="65669">
                  <c:v>0.95633537000000002</c:v>
                </c:pt>
                <c:pt idx="65670">
                  <c:v>0.99969889999999995</c:v>
                </c:pt>
                <c:pt idx="65671">
                  <c:v>0.99738760000000004</c:v>
                </c:pt>
                <c:pt idx="65672">
                  <c:v>0.99969649999999999</c:v>
                </c:pt>
                <c:pt idx="65673">
                  <c:v>0.99631696999999997</c:v>
                </c:pt>
                <c:pt idx="65674">
                  <c:v>0.99922869999999997</c:v>
                </c:pt>
                <c:pt idx="65675">
                  <c:v>0.99339235000000004</c:v>
                </c:pt>
                <c:pt idx="65676">
                  <c:v>0.98191700000000004</c:v>
                </c:pt>
                <c:pt idx="65677">
                  <c:v>0.98552209999999996</c:v>
                </c:pt>
                <c:pt idx="65678">
                  <c:v>0.99305120000000002</c:v>
                </c:pt>
                <c:pt idx="65679">
                  <c:v>1.0002477999999999</c:v>
                </c:pt>
                <c:pt idx="65680">
                  <c:v>0.99093509999999996</c:v>
                </c:pt>
                <c:pt idx="65681">
                  <c:v>0.97061039999999998</c:v>
                </c:pt>
                <c:pt idx="65682">
                  <c:v>0.99819139999999995</c:v>
                </c:pt>
                <c:pt idx="65683">
                  <c:v>0.99662154999999997</c:v>
                </c:pt>
                <c:pt idx="65684">
                  <c:v>0.99885749999999995</c:v>
                </c:pt>
                <c:pt idx="65685">
                  <c:v>0.98728824000000004</c:v>
                </c:pt>
                <c:pt idx="65686">
                  <c:v>0.98993929999999997</c:v>
                </c:pt>
                <c:pt idx="65687">
                  <c:v>1.0000916</c:v>
                </c:pt>
                <c:pt idx="65688">
                  <c:v>0.99773900000000004</c:v>
                </c:pt>
                <c:pt idx="65689">
                  <c:v>0.98880760000000001</c:v>
                </c:pt>
                <c:pt idx="65690">
                  <c:v>0.99829279999999998</c:v>
                </c:pt>
                <c:pt idx="65691">
                  <c:v>0.99801340000000005</c:v>
                </c:pt>
                <c:pt idx="65692">
                  <c:v>0.99793076999999997</c:v>
                </c:pt>
                <c:pt idx="65693">
                  <c:v>0.99294260000000001</c:v>
                </c:pt>
                <c:pt idx="65694">
                  <c:v>1.0008581000000001</c:v>
                </c:pt>
                <c:pt idx="65695">
                  <c:v>0.99912893999999997</c:v>
                </c:pt>
                <c:pt idx="65696">
                  <c:v>0.99065259999999999</c:v>
                </c:pt>
                <c:pt idx="65697">
                  <c:v>0.97771830000000004</c:v>
                </c:pt>
                <c:pt idx="65698">
                  <c:v>0.95326949999999999</c:v>
                </c:pt>
                <c:pt idx="65699">
                  <c:v>0.99985396999999998</c:v>
                </c:pt>
                <c:pt idx="65700">
                  <c:v>0.95779866000000002</c:v>
                </c:pt>
                <c:pt idx="65701">
                  <c:v>0.99821369999999998</c:v>
                </c:pt>
                <c:pt idx="65702">
                  <c:v>0.9977627</c:v>
                </c:pt>
                <c:pt idx="65703">
                  <c:v>0.94822972999999999</c:v>
                </c:pt>
                <c:pt idx="65704">
                  <c:v>0.99779624</c:v>
                </c:pt>
                <c:pt idx="65705">
                  <c:v>0.98993880000000001</c:v>
                </c:pt>
                <c:pt idx="65706">
                  <c:v>0.95974579999999998</c:v>
                </c:pt>
                <c:pt idx="65707">
                  <c:v>1.0015035999999999</c:v>
                </c:pt>
                <c:pt idx="65708">
                  <c:v>0.98173580000000005</c:v>
                </c:pt>
                <c:pt idx="65709">
                  <c:v>0.96690750000000003</c:v>
                </c:pt>
                <c:pt idx="65710">
                  <c:v>1.0000880000000001</c:v>
                </c:pt>
                <c:pt idx="65711">
                  <c:v>0.98887163</c:v>
                </c:pt>
                <c:pt idx="65712">
                  <c:v>0.97499263000000003</c:v>
                </c:pt>
                <c:pt idx="65713">
                  <c:v>0.99940412999999995</c:v>
                </c:pt>
                <c:pt idx="65714">
                  <c:v>0.99107299999999998</c:v>
                </c:pt>
                <c:pt idx="65715">
                  <c:v>1.0024762</c:v>
                </c:pt>
                <c:pt idx="65716">
                  <c:v>0.99801340000000005</c:v>
                </c:pt>
                <c:pt idx="65717">
                  <c:v>0.98979247000000004</c:v>
                </c:pt>
                <c:pt idx="65718">
                  <c:v>0.94953639999999995</c:v>
                </c:pt>
                <c:pt idx="65719">
                  <c:v>0.98603635999999995</c:v>
                </c:pt>
                <c:pt idx="65720">
                  <c:v>1.0022222999999999</c:v>
                </c:pt>
                <c:pt idx="65721">
                  <c:v>0.99937176999999999</c:v>
                </c:pt>
                <c:pt idx="65722">
                  <c:v>0.99380610000000003</c:v>
                </c:pt>
                <c:pt idx="65723">
                  <c:v>0.99002769999999995</c:v>
                </c:pt>
                <c:pt idx="65724">
                  <c:v>1.0007805000000001</c:v>
                </c:pt>
                <c:pt idx="65725">
                  <c:v>0.99889839999999996</c:v>
                </c:pt>
                <c:pt idx="65726">
                  <c:v>0.99988544000000001</c:v>
                </c:pt>
                <c:pt idx="65727">
                  <c:v>0.99166549999999998</c:v>
                </c:pt>
                <c:pt idx="65728">
                  <c:v>1.0022396</c:v>
                </c:pt>
                <c:pt idx="65729">
                  <c:v>1.0017923</c:v>
                </c:pt>
                <c:pt idx="65730">
                  <c:v>0.98716545</c:v>
                </c:pt>
                <c:pt idx="65731">
                  <c:v>0.98207339999999999</c:v>
                </c:pt>
                <c:pt idx="65732">
                  <c:v>0.99891839999999998</c:v>
                </c:pt>
                <c:pt idx="65733">
                  <c:v>0.96989000000000003</c:v>
                </c:pt>
                <c:pt idx="65734">
                  <c:v>0.98564529999999995</c:v>
                </c:pt>
                <c:pt idx="65735">
                  <c:v>0.99883705</c:v>
                </c:pt>
                <c:pt idx="65736">
                  <c:v>0.97220426999999998</c:v>
                </c:pt>
                <c:pt idx="65737">
                  <c:v>0.99296445</c:v>
                </c:pt>
                <c:pt idx="65738">
                  <c:v>1.0007045000000001</c:v>
                </c:pt>
                <c:pt idx="65739">
                  <c:v>1.0006288000000001</c:v>
                </c:pt>
                <c:pt idx="65740">
                  <c:v>0.99977313999999995</c:v>
                </c:pt>
                <c:pt idx="65741">
                  <c:v>0.99690409999999996</c:v>
                </c:pt>
                <c:pt idx="65742">
                  <c:v>0.99768495999999995</c:v>
                </c:pt>
                <c:pt idx="65743">
                  <c:v>0.99873540000000005</c:v>
                </c:pt>
                <c:pt idx="65744">
                  <c:v>0.98249805000000001</c:v>
                </c:pt>
                <c:pt idx="65745">
                  <c:v>0.97872179999999998</c:v>
                </c:pt>
                <c:pt idx="65746">
                  <c:v>0.98248522999999999</c:v>
                </c:pt>
                <c:pt idx="65747">
                  <c:v>0.99683089999999996</c:v>
                </c:pt>
                <c:pt idx="65748">
                  <c:v>0.97990949999999999</c:v>
                </c:pt>
                <c:pt idx="65749">
                  <c:v>1.0005820999999999</c:v>
                </c:pt>
                <c:pt idx="65750">
                  <c:v>0.86089230000000005</c:v>
                </c:pt>
                <c:pt idx="65751">
                  <c:v>0.98546880000000003</c:v>
                </c:pt>
                <c:pt idx="65752">
                  <c:v>0.9778694</c:v>
                </c:pt>
                <c:pt idx="65753">
                  <c:v>0.997081</c:v>
                </c:pt>
                <c:pt idx="65754">
                  <c:v>0.99598960000000003</c:v>
                </c:pt>
                <c:pt idx="65755">
                  <c:v>1.0006564</c:v>
                </c:pt>
                <c:pt idx="65756">
                  <c:v>0.99940839999999997</c:v>
                </c:pt>
                <c:pt idx="65757">
                  <c:v>0.99812794000000005</c:v>
                </c:pt>
                <c:pt idx="65758">
                  <c:v>0.99544394000000003</c:v>
                </c:pt>
                <c:pt idx="65759">
                  <c:v>0.98709720000000001</c:v>
                </c:pt>
                <c:pt idx="65760">
                  <c:v>1.0004101999999999</c:v>
                </c:pt>
                <c:pt idx="65761">
                  <c:v>0.99999420000000006</c:v>
                </c:pt>
                <c:pt idx="65762">
                  <c:v>1.0009587</c:v>
                </c:pt>
                <c:pt idx="65763">
                  <c:v>0.92574909999999999</c:v>
                </c:pt>
                <c:pt idx="65764">
                  <c:v>1.0025691999999999</c:v>
                </c:pt>
                <c:pt idx="65765">
                  <c:v>0.97702913999999996</c:v>
                </c:pt>
                <c:pt idx="65766">
                  <c:v>1.0002158000000001</c:v>
                </c:pt>
                <c:pt idx="65767">
                  <c:v>1.0020187</c:v>
                </c:pt>
                <c:pt idx="65768">
                  <c:v>0.99220799999999998</c:v>
                </c:pt>
                <c:pt idx="65769">
                  <c:v>0.98267627000000002</c:v>
                </c:pt>
                <c:pt idx="65770">
                  <c:v>0.99364830000000004</c:v>
                </c:pt>
                <c:pt idx="65771">
                  <c:v>1.000375</c:v>
                </c:pt>
                <c:pt idx="65772">
                  <c:v>0.99576175</c:v>
                </c:pt>
                <c:pt idx="65773">
                  <c:v>0.99458959999999996</c:v>
                </c:pt>
                <c:pt idx="65774">
                  <c:v>0.99096130000000004</c:v>
                </c:pt>
                <c:pt idx="65775">
                  <c:v>0.99633649999999996</c:v>
                </c:pt>
                <c:pt idx="65776">
                  <c:v>0.99591499999999999</c:v>
                </c:pt>
                <c:pt idx="65777">
                  <c:v>0.9994885</c:v>
                </c:pt>
                <c:pt idx="65778">
                  <c:v>0.99342006000000005</c:v>
                </c:pt>
                <c:pt idx="65779">
                  <c:v>0.9972801</c:v>
                </c:pt>
                <c:pt idx="65780">
                  <c:v>0.98836829999999998</c:v>
                </c:pt>
                <c:pt idx="65781">
                  <c:v>0.95515419999999995</c:v>
                </c:pt>
                <c:pt idx="65782">
                  <c:v>1.001282</c:v>
                </c:pt>
                <c:pt idx="65783">
                  <c:v>1.0004090000000001</c:v>
                </c:pt>
                <c:pt idx="65784">
                  <c:v>0.99957346999999996</c:v>
                </c:pt>
                <c:pt idx="65785">
                  <c:v>0.99331340000000001</c:v>
                </c:pt>
                <c:pt idx="65786">
                  <c:v>0.98798805000000001</c:v>
                </c:pt>
                <c:pt idx="65787">
                  <c:v>0.99893419999999999</c:v>
                </c:pt>
                <c:pt idx="65788">
                  <c:v>0.99050653</c:v>
                </c:pt>
                <c:pt idx="65789">
                  <c:v>1.0002930000000001</c:v>
                </c:pt>
                <c:pt idx="65790">
                  <c:v>0.9570883</c:v>
                </c:pt>
                <c:pt idx="65791">
                  <c:v>1.0020378999999999</c:v>
                </c:pt>
                <c:pt idx="65792">
                  <c:v>0.94878130000000005</c:v>
                </c:pt>
                <c:pt idx="65793">
                  <c:v>1.0004660999999999</c:v>
                </c:pt>
                <c:pt idx="65794">
                  <c:v>0.98799276000000003</c:v>
                </c:pt>
                <c:pt idx="65795">
                  <c:v>0.99323605999999998</c:v>
                </c:pt>
                <c:pt idx="65796">
                  <c:v>0.97533965</c:v>
                </c:pt>
                <c:pt idx="65797">
                  <c:v>0.99921360000000004</c:v>
                </c:pt>
                <c:pt idx="65798">
                  <c:v>1.002963</c:v>
                </c:pt>
                <c:pt idx="65799">
                  <c:v>0.95906899999999995</c:v>
                </c:pt>
                <c:pt idx="65800">
                  <c:v>0.98859540000000001</c:v>
                </c:pt>
                <c:pt idx="65801">
                  <c:v>0.99146365999999997</c:v>
                </c:pt>
                <c:pt idx="65802">
                  <c:v>0.99998355000000005</c:v>
                </c:pt>
                <c:pt idx="65803">
                  <c:v>0.99225205000000005</c:v>
                </c:pt>
                <c:pt idx="65804">
                  <c:v>0.98073840000000001</c:v>
                </c:pt>
                <c:pt idx="65805">
                  <c:v>0.99389090000000002</c:v>
                </c:pt>
                <c:pt idx="65806">
                  <c:v>0.96525760000000005</c:v>
                </c:pt>
                <c:pt idx="65807">
                  <c:v>1.0018351999999999</c:v>
                </c:pt>
                <c:pt idx="65808">
                  <c:v>0.99864423000000002</c:v>
                </c:pt>
                <c:pt idx="65809">
                  <c:v>0.91233295000000003</c:v>
                </c:pt>
                <c:pt idx="65810">
                  <c:v>0.96518420000000005</c:v>
                </c:pt>
                <c:pt idx="65811">
                  <c:v>0.99296445</c:v>
                </c:pt>
                <c:pt idx="65812">
                  <c:v>0.99311786999999996</c:v>
                </c:pt>
                <c:pt idx="65813">
                  <c:v>0.92598270000000005</c:v>
                </c:pt>
                <c:pt idx="65814">
                  <c:v>0.98575860000000004</c:v>
                </c:pt>
                <c:pt idx="65815">
                  <c:v>0.9947241</c:v>
                </c:pt>
                <c:pt idx="65816">
                  <c:v>0.99015014999999995</c:v>
                </c:pt>
                <c:pt idx="65817">
                  <c:v>0.95460279999999997</c:v>
                </c:pt>
                <c:pt idx="65818">
                  <c:v>0.99887155999999999</c:v>
                </c:pt>
                <c:pt idx="65819">
                  <c:v>0.98480179999999995</c:v>
                </c:pt>
                <c:pt idx="65820">
                  <c:v>0.99186030000000003</c:v>
                </c:pt>
                <c:pt idx="65821">
                  <c:v>1.0010551000000001</c:v>
                </c:pt>
                <c:pt idx="65822">
                  <c:v>0.99787550000000003</c:v>
                </c:pt>
                <c:pt idx="65823">
                  <c:v>0.97125393000000004</c:v>
                </c:pt>
                <c:pt idx="65824">
                  <c:v>1.0001131999999999</c:v>
                </c:pt>
                <c:pt idx="65825">
                  <c:v>0.92609470000000005</c:v>
                </c:pt>
                <c:pt idx="65826">
                  <c:v>0.99371754999999995</c:v>
                </c:pt>
                <c:pt idx="65827">
                  <c:v>0.99413633000000001</c:v>
                </c:pt>
                <c:pt idx="65828">
                  <c:v>1.0014757999999999</c:v>
                </c:pt>
                <c:pt idx="65829">
                  <c:v>0.99982643000000004</c:v>
                </c:pt>
                <c:pt idx="65830">
                  <c:v>1.0022469000000001</c:v>
                </c:pt>
                <c:pt idx="65831">
                  <c:v>1.0000992</c:v>
                </c:pt>
                <c:pt idx="65832">
                  <c:v>0.99768219999999996</c:v>
                </c:pt>
                <c:pt idx="65833">
                  <c:v>1.0005008</c:v>
                </c:pt>
                <c:pt idx="65834">
                  <c:v>1.0002930000000001</c:v>
                </c:pt>
                <c:pt idx="65835">
                  <c:v>0.98739489999999996</c:v>
                </c:pt>
                <c:pt idx="65836">
                  <c:v>0.97613749999999999</c:v>
                </c:pt>
                <c:pt idx="65837">
                  <c:v>0.99843530000000003</c:v>
                </c:pt>
                <c:pt idx="65838">
                  <c:v>1.0011582000000001</c:v>
                </c:pt>
                <c:pt idx="65839">
                  <c:v>0.99536659999999999</c:v>
                </c:pt>
                <c:pt idx="65840">
                  <c:v>0.87295084999999994</c:v>
                </c:pt>
                <c:pt idx="65841">
                  <c:v>0.99426513999999999</c:v>
                </c:pt>
                <c:pt idx="65842">
                  <c:v>0.99791050000000003</c:v>
                </c:pt>
                <c:pt idx="65843">
                  <c:v>1.0021553999999999</c:v>
                </c:pt>
                <c:pt idx="65844">
                  <c:v>0.99556029999999995</c:v>
                </c:pt>
                <c:pt idx="65845">
                  <c:v>0.99957246</c:v>
                </c:pt>
                <c:pt idx="65846">
                  <c:v>0.99772950000000005</c:v>
                </c:pt>
                <c:pt idx="65847">
                  <c:v>0.99782590000000004</c:v>
                </c:pt>
                <c:pt idx="65848">
                  <c:v>0.99724089999999999</c:v>
                </c:pt>
                <c:pt idx="65849">
                  <c:v>0.97558370000000005</c:v>
                </c:pt>
                <c:pt idx="65850">
                  <c:v>1.0001842999999999</c:v>
                </c:pt>
                <c:pt idx="65851">
                  <c:v>0.99795955000000003</c:v>
                </c:pt>
                <c:pt idx="65852">
                  <c:v>1.0008001</c:v>
                </c:pt>
                <c:pt idx="65853">
                  <c:v>0.98676609999999998</c:v>
                </c:pt>
                <c:pt idx="65854">
                  <c:v>0.80288899999999996</c:v>
                </c:pt>
                <c:pt idx="65855">
                  <c:v>0.99822429999999995</c:v>
                </c:pt>
                <c:pt idx="65856">
                  <c:v>0.97140216999999995</c:v>
                </c:pt>
                <c:pt idx="65857">
                  <c:v>0.98157039999999995</c:v>
                </c:pt>
                <c:pt idx="65858">
                  <c:v>0.96655566000000004</c:v>
                </c:pt>
                <c:pt idx="65859">
                  <c:v>0.98189484999999999</c:v>
                </c:pt>
                <c:pt idx="65860">
                  <c:v>0.99209327000000003</c:v>
                </c:pt>
                <c:pt idx="65861">
                  <c:v>1.0012506000000001</c:v>
                </c:pt>
                <c:pt idx="65862">
                  <c:v>0.99861630000000001</c:v>
                </c:pt>
                <c:pt idx="65863">
                  <c:v>0.98466319999999996</c:v>
                </c:pt>
                <c:pt idx="65864">
                  <c:v>0.99137149999999996</c:v>
                </c:pt>
                <c:pt idx="65865">
                  <c:v>1.0000222999999999</c:v>
                </c:pt>
                <c:pt idx="65866">
                  <c:v>0.99898803000000003</c:v>
                </c:pt>
                <c:pt idx="65867">
                  <c:v>0.9926471</c:v>
                </c:pt>
                <c:pt idx="65868">
                  <c:v>0.99713149999999995</c:v>
                </c:pt>
                <c:pt idx="65869">
                  <c:v>0.97391724999999996</c:v>
                </c:pt>
                <c:pt idx="65870">
                  <c:v>0.99827860000000002</c:v>
                </c:pt>
                <c:pt idx="65871">
                  <c:v>0.99229089999999998</c:v>
                </c:pt>
                <c:pt idx="65872">
                  <c:v>0.99797689999999994</c:v>
                </c:pt>
                <c:pt idx="65873">
                  <c:v>0.92906569999999999</c:v>
                </c:pt>
                <c:pt idx="65874">
                  <c:v>1.0001910000000001</c:v>
                </c:pt>
                <c:pt idx="65875">
                  <c:v>1.0001842999999999</c:v>
                </c:pt>
                <c:pt idx="65876">
                  <c:v>0.99470199999999998</c:v>
                </c:pt>
                <c:pt idx="65877">
                  <c:v>0.99812789999999996</c:v>
                </c:pt>
                <c:pt idx="65878">
                  <c:v>0.99559319999999996</c:v>
                </c:pt>
                <c:pt idx="65879">
                  <c:v>0.99232184999999995</c:v>
                </c:pt>
                <c:pt idx="65880">
                  <c:v>1.0006657999999999</c:v>
                </c:pt>
                <c:pt idx="65881">
                  <c:v>0.97382550000000001</c:v>
                </c:pt>
                <c:pt idx="65882">
                  <c:v>0.99987172999999996</c:v>
                </c:pt>
                <c:pt idx="65883">
                  <c:v>1.0009471999999999</c:v>
                </c:pt>
                <c:pt idx="65884">
                  <c:v>0.98292780000000002</c:v>
                </c:pt>
                <c:pt idx="65885">
                  <c:v>0.98401269999999996</c:v>
                </c:pt>
                <c:pt idx="65886">
                  <c:v>0.99578195999999997</c:v>
                </c:pt>
                <c:pt idx="65887">
                  <c:v>0.86846464999999995</c:v>
                </c:pt>
                <c:pt idx="65888">
                  <c:v>0.99228749999999999</c:v>
                </c:pt>
                <c:pt idx="65889">
                  <c:v>0.98372345999999999</c:v>
                </c:pt>
                <c:pt idx="65890">
                  <c:v>0.99974640000000004</c:v>
                </c:pt>
                <c:pt idx="65891">
                  <c:v>0.98724425000000005</c:v>
                </c:pt>
                <c:pt idx="65892">
                  <c:v>1.0004090000000001</c:v>
                </c:pt>
                <c:pt idx="65893">
                  <c:v>0.99164474000000002</c:v>
                </c:pt>
                <c:pt idx="65894">
                  <c:v>0.97172444999999996</c:v>
                </c:pt>
                <c:pt idx="65895">
                  <c:v>0.99787729999999997</c:v>
                </c:pt>
                <c:pt idx="65896">
                  <c:v>1.0004090000000001</c:v>
                </c:pt>
                <c:pt idx="65897">
                  <c:v>0.98260159999999996</c:v>
                </c:pt>
                <c:pt idx="65898">
                  <c:v>0.99483526</c:v>
                </c:pt>
                <c:pt idx="65899">
                  <c:v>0.99860059999999995</c:v>
                </c:pt>
                <c:pt idx="65900">
                  <c:v>0.99438936</c:v>
                </c:pt>
                <c:pt idx="65901">
                  <c:v>0.8676509</c:v>
                </c:pt>
                <c:pt idx="65902">
                  <c:v>1.0025332</c:v>
                </c:pt>
                <c:pt idx="65903">
                  <c:v>0.99968433000000001</c:v>
                </c:pt>
                <c:pt idx="65904">
                  <c:v>1.0007921</c:v>
                </c:pt>
                <c:pt idx="65905">
                  <c:v>0.99470049999999999</c:v>
                </c:pt>
                <c:pt idx="65906">
                  <c:v>0.99900599999999995</c:v>
                </c:pt>
                <c:pt idx="65907">
                  <c:v>0.99481803000000002</c:v>
                </c:pt>
                <c:pt idx="65908">
                  <c:v>0.98863124999999996</c:v>
                </c:pt>
                <c:pt idx="65909">
                  <c:v>0.95355909999999999</c:v>
                </c:pt>
                <c:pt idx="65910">
                  <c:v>0.99946970000000002</c:v>
                </c:pt>
                <c:pt idx="65911">
                  <c:v>0.99868959999999996</c:v>
                </c:pt>
                <c:pt idx="65912">
                  <c:v>1.0006075999999999</c:v>
                </c:pt>
                <c:pt idx="65913">
                  <c:v>0.99198600000000003</c:v>
                </c:pt>
                <c:pt idx="65914">
                  <c:v>0.99289894000000001</c:v>
                </c:pt>
                <c:pt idx="65915">
                  <c:v>0.94380129999999995</c:v>
                </c:pt>
                <c:pt idx="65916">
                  <c:v>0.99689775999999997</c:v>
                </c:pt>
                <c:pt idx="65917">
                  <c:v>1.0014178</c:v>
                </c:pt>
                <c:pt idx="65918">
                  <c:v>0.98978204000000003</c:v>
                </c:pt>
                <c:pt idx="65919">
                  <c:v>0.99989479999999997</c:v>
                </c:pt>
                <c:pt idx="65920">
                  <c:v>0.99577910000000003</c:v>
                </c:pt>
                <c:pt idx="65921">
                  <c:v>1.0008929</c:v>
                </c:pt>
                <c:pt idx="65922">
                  <c:v>1.0013292</c:v>
                </c:pt>
                <c:pt idx="65923">
                  <c:v>0.99985639999999998</c:v>
                </c:pt>
                <c:pt idx="65924">
                  <c:v>0.99936230000000004</c:v>
                </c:pt>
                <c:pt idx="65925">
                  <c:v>0.99782329999999997</c:v>
                </c:pt>
                <c:pt idx="65926">
                  <c:v>1.0003304</c:v>
                </c:pt>
                <c:pt idx="65927">
                  <c:v>0.97695964999999996</c:v>
                </c:pt>
                <c:pt idx="65928">
                  <c:v>1.0029691000000001</c:v>
                </c:pt>
                <c:pt idx="65929">
                  <c:v>0.99527209999999999</c:v>
                </c:pt>
                <c:pt idx="65930">
                  <c:v>1.0002089999999999</c:v>
                </c:pt>
                <c:pt idx="65931">
                  <c:v>0.98355954999999995</c:v>
                </c:pt>
                <c:pt idx="65932">
                  <c:v>1.0012101</c:v>
                </c:pt>
                <c:pt idx="65933">
                  <c:v>1.0001057</c:v>
                </c:pt>
                <c:pt idx="65934">
                  <c:v>1.0029693</c:v>
                </c:pt>
                <c:pt idx="65935">
                  <c:v>0.99617975999999997</c:v>
                </c:pt>
                <c:pt idx="65936">
                  <c:v>0.96851010000000004</c:v>
                </c:pt>
                <c:pt idx="65937">
                  <c:v>0.94911075</c:v>
                </c:pt>
                <c:pt idx="65938">
                  <c:v>0.99978279999999997</c:v>
                </c:pt>
                <c:pt idx="65939">
                  <c:v>0.99916050000000001</c:v>
                </c:pt>
                <c:pt idx="65940">
                  <c:v>0.99090710000000004</c:v>
                </c:pt>
                <c:pt idx="65941">
                  <c:v>0.99594479999999996</c:v>
                </c:pt>
                <c:pt idx="65942">
                  <c:v>0.99959969999999998</c:v>
                </c:pt>
                <c:pt idx="65943">
                  <c:v>0.98833870000000001</c:v>
                </c:pt>
                <c:pt idx="65944">
                  <c:v>0.98965466000000002</c:v>
                </c:pt>
                <c:pt idx="65945">
                  <c:v>1.0024784</c:v>
                </c:pt>
                <c:pt idx="65946">
                  <c:v>0.99827445000000004</c:v>
                </c:pt>
                <c:pt idx="65947">
                  <c:v>0.97529129999999997</c:v>
                </c:pt>
                <c:pt idx="65948">
                  <c:v>0.99797499999999995</c:v>
                </c:pt>
                <c:pt idx="65949">
                  <c:v>1.0032816</c:v>
                </c:pt>
                <c:pt idx="65950">
                  <c:v>0.99707776000000004</c:v>
                </c:pt>
                <c:pt idx="65951">
                  <c:v>1.0010338999999999</c:v>
                </c:pt>
                <c:pt idx="65952">
                  <c:v>0.99776620000000005</c:v>
                </c:pt>
                <c:pt idx="65953">
                  <c:v>0.99925580000000003</c:v>
                </c:pt>
                <c:pt idx="65954">
                  <c:v>0.93157970000000001</c:v>
                </c:pt>
                <c:pt idx="65955">
                  <c:v>0.97361790000000004</c:v>
                </c:pt>
                <c:pt idx="65956">
                  <c:v>1.0003507</c:v>
                </c:pt>
                <c:pt idx="65957">
                  <c:v>0.99874350000000001</c:v>
                </c:pt>
                <c:pt idx="65958">
                  <c:v>1.0001842999999999</c:v>
                </c:pt>
                <c:pt idx="65959">
                  <c:v>0.98813313000000003</c:v>
                </c:pt>
                <c:pt idx="65960">
                  <c:v>0.99081900000000001</c:v>
                </c:pt>
                <c:pt idx="65961">
                  <c:v>0.9987798</c:v>
                </c:pt>
                <c:pt idx="65962">
                  <c:v>0.81928699999999999</c:v>
                </c:pt>
                <c:pt idx="65963">
                  <c:v>1.0020602000000001</c:v>
                </c:pt>
                <c:pt idx="65964">
                  <c:v>1.0002944</c:v>
                </c:pt>
                <c:pt idx="65965">
                  <c:v>0.99739546000000001</c:v>
                </c:pt>
                <c:pt idx="65966">
                  <c:v>0.99895537000000001</c:v>
                </c:pt>
                <c:pt idx="65967">
                  <c:v>1.0003256</c:v>
                </c:pt>
                <c:pt idx="65968">
                  <c:v>1.0015166</c:v>
                </c:pt>
                <c:pt idx="65969">
                  <c:v>0.99415266999999996</c:v>
                </c:pt>
                <c:pt idx="65970">
                  <c:v>0.99641215999999999</c:v>
                </c:pt>
                <c:pt idx="65971">
                  <c:v>0.99698319999999996</c:v>
                </c:pt>
                <c:pt idx="65972">
                  <c:v>0.97018384999999996</c:v>
                </c:pt>
                <c:pt idx="65973">
                  <c:v>0.95558359999999998</c:v>
                </c:pt>
                <c:pt idx="65974">
                  <c:v>1.0005048999999999</c:v>
                </c:pt>
                <c:pt idx="65975">
                  <c:v>0.97726864000000002</c:v>
                </c:pt>
                <c:pt idx="65976">
                  <c:v>0.98155230000000004</c:v>
                </c:pt>
                <c:pt idx="65977">
                  <c:v>0.99775329999999995</c:v>
                </c:pt>
                <c:pt idx="65978">
                  <c:v>0.99812789999999996</c:v>
                </c:pt>
                <c:pt idx="65979">
                  <c:v>1.0010551999999999</c:v>
                </c:pt>
                <c:pt idx="65980">
                  <c:v>0.99736259999999999</c:v>
                </c:pt>
                <c:pt idx="65981">
                  <c:v>0.98880625</c:v>
                </c:pt>
                <c:pt idx="65982">
                  <c:v>1.0006655</c:v>
                </c:pt>
                <c:pt idx="65983">
                  <c:v>0.96514180000000005</c:v>
                </c:pt>
                <c:pt idx="65984">
                  <c:v>1.0005754</c:v>
                </c:pt>
                <c:pt idx="65985">
                  <c:v>0.98602619999999996</c:v>
                </c:pt>
                <c:pt idx="65986">
                  <c:v>0.99541299999999999</c:v>
                </c:pt>
                <c:pt idx="65987">
                  <c:v>0.98918163999999997</c:v>
                </c:pt>
                <c:pt idx="65988">
                  <c:v>1.0015395</c:v>
                </c:pt>
                <c:pt idx="65989">
                  <c:v>1.0015885</c:v>
                </c:pt>
                <c:pt idx="65990">
                  <c:v>0.98871666000000002</c:v>
                </c:pt>
                <c:pt idx="65991">
                  <c:v>1.0010460000000001</c:v>
                </c:pt>
                <c:pt idx="65992">
                  <c:v>0.99761540000000004</c:v>
                </c:pt>
                <c:pt idx="65993">
                  <c:v>0.99832094000000005</c:v>
                </c:pt>
                <c:pt idx="65994">
                  <c:v>0.99932885000000005</c:v>
                </c:pt>
                <c:pt idx="65995">
                  <c:v>1.0001199999999999</c:v>
                </c:pt>
                <c:pt idx="65996">
                  <c:v>1.0046419</c:v>
                </c:pt>
                <c:pt idx="65997">
                  <c:v>1.0019693000000001</c:v>
                </c:pt>
                <c:pt idx="65998">
                  <c:v>0.99114729999999995</c:v>
                </c:pt>
                <c:pt idx="65999">
                  <c:v>0.98970674999999997</c:v>
                </c:pt>
                <c:pt idx="66000">
                  <c:v>0.99999919999999998</c:v>
                </c:pt>
                <c:pt idx="66001">
                  <c:v>1.0007752000000001</c:v>
                </c:pt>
                <c:pt idx="66002">
                  <c:v>0.99982864000000005</c:v>
                </c:pt>
                <c:pt idx="66003">
                  <c:v>0.99940556000000003</c:v>
                </c:pt>
                <c:pt idx="66004">
                  <c:v>0.98811289999999996</c:v>
                </c:pt>
                <c:pt idx="66005">
                  <c:v>0.99350099999999997</c:v>
                </c:pt>
                <c:pt idx="66006">
                  <c:v>0.98800909999999997</c:v>
                </c:pt>
                <c:pt idx="66007">
                  <c:v>0.99919530000000001</c:v>
                </c:pt>
                <c:pt idx="66008">
                  <c:v>1.000286</c:v>
                </c:pt>
                <c:pt idx="66009">
                  <c:v>0.99838245000000003</c:v>
                </c:pt>
                <c:pt idx="66010">
                  <c:v>0.97302929999999999</c:v>
                </c:pt>
                <c:pt idx="66011">
                  <c:v>1.0008892</c:v>
                </c:pt>
                <c:pt idx="66012">
                  <c:v>1.0032616999999999</c:v>
                </c:pt>
                <c:pt idx="66013">
                  <c:v>0.94158936000000004</c:v>
                </c:pt>
                <c:pt idx="66014">
                  <c:v>1.0002711</c:v>
                </c:pt>
                <c:pt idx="66015">
                  <c:v>0.99463849999999998</c:v>
                </c:pt>
                <c:pt idx="66016">
                  <c:v>1.0012045999999999</c:v>
                </c:pt>
                <c:pt idx="66017">
                  <c:v>1.0008897000000001</c:v>
                </c:pt>
                <c:pt idx="66018">
                  <c:v>0.99976735999999999</c:v>
                </c:pt>
                <c:pt idx="66019">
                  <c:v>0.99840956999999997</c:v>
                </c:pt>
                <c:pt idx="66020">
                  <c:v>0.98680140000000005</c:v>
                </c:pt>
                <c:pt idx="66021">
                  <c:v>0.99412710000000004</c:v>
                </c:pt>
                <c:pt idx="66022">
                  <c:v>1.0024321</c:v>
                </c:pt>
                <c:pt idx="66023">
                  <c:v>0.95444642999999996</c:v>
                </c:pt>
                <c:pt idx="66024">
                  <c:v>1.001255</c:v>
                </c:pt>
                <c:pt idx="66025">
                  <c:v>1.0004683999999999</c:v>
                </c:pt>
                <c:pt idx="66026">
                  <c:v>1.0012728</c:v>
                </c:pt>
                <c:pt idx="66027">
                  <c:v>1.0000699</c:v>
                </c:pt>
                <c:pt idx="66028">
                  <c:v>0.99873540000000005</c:v>
                </c:pt>
                <c:pt idx="66029">
                  <c:v>0.99962799999999996</c:v>
                </c:pt>
                <c:pt idx="66030">
                  <c:v>0.99362992999999999</c:v>
                </c:pt>
                <c:pt idx="66031">
                  <c:v>0.98447764000000004</c:v>
                </c:pt>
                <c:pt idx="66032">
                  <c:v>0.99539739999999999</c:v>
                </c:pt>
                <c:pt idx="66033">
                  <c:v>0.97154070000000003</c:v>
                </c:pt>
                <c:pt idx="66034">
                  <c:v>0.99933899999999998</c:v>
                </c:pt>
                <c:pt idx="66035">
                  <c:v>0.96878593999999996</c:v>
                </c:pt>
                <c:pt idx="66036">
                  <c:v>0.9878228</c:v>
                </c:pt>
                <c:pt idx="66037">
                  <c:v>0.99086905000000003</c:v>
                </c:pt>
                <c:pt idx="66038">
                  <c:v>1.0013865</c:v>
                </c:pt>
                <c:pt idx="66039">
                  <c:v>0.98948349999999996</c:v>
                </c:pt>
                <c:pt idx="66040">
                  <c:v>0.97846599999999995</c:v>
                </c:pt>
                <c:pt idx="66041">
                  <c:v>0.98018764999999997</c:v>
                </c:pt>
                <c:pt idx="66042">
                  <c:v>1.0000088</c:v>
                </c:pt>
                <c:pt idx="66043">
                  <c:v>0.99531645000000002</c:v>
                </c:pt>
                <c:pt idx="66044">
                  <c:v>0.99022779999999999</c:v>
                </c:pt>
                <c:pt idx="66045">
                  <c:v>0.93637716999999998</c:v>
                </c:pt>
                <c:pt idx="66046">
                  <c:v>1.0010015000000001</c:v>
                </c:pt>
                <c:pt idx="66047">
                  <c:v>0.99689715999999995</c:v>
                </c:pt>
                <c:pt idx="66048">
                  <c:v>0.99740229999999996</c:v>
                </c:pt>
                <c:pt idx="66049">
                  <c:v>0.98611040000000005</c:v>
                </c:pt>
                <c:pt idx="66050">
                  <c:v>0.99703730000000002</c:v>
                </c:pt>
                <c:pt idx="66051">
                  <c:v>0.99061096000000004</c:v>
                </c:pt>
                <c:pt idx="66052">
                  <c:v>0.97691209999999995</c:v>
                </c:pt>
                <c:pt idx="66053">
                  <c:v>0.97810465000000002</c:v>
                </c:pt>
                <c:pt idx="66054">
                  <c:v>0.99638959999999999</c:v>
                </c:pt>
                <c:pt idx="66055">
                  <c:v>0.99390392999999999</c:v>
                </c:pt>
                <c:pt idx="66056">
                  <c:v>0.99401265000000005</c:v>
                </c:pt>
                <c:pt idx="66057">
                  <c:v>0.99144803999999997</c:v>
                </c:pt>
                <c:pt idx="66058">
                  <c:v>0.99980979999999997</c:v>
                </c:pt>
                <c:pt idx="66059">
                  <c:v>0.99401249999999997</c:v>
                </c:pt>
                <c:pt idx="66060">
                  <c:v>0.99499990000000005</c:v>
                </c:pt>
                <c:pt idx="66061">
                  <c:v>1.0007192</c:v>
                </c:pt>
                <c:pt idx="66062">
                  <c:v>0.99975689999999995</c:v>
                </c:pt>
                <c:pt idx="66063">
                  <c:v>0.98552435999999999</c:v>
                </c:pt>
                <c:pt idx="66064">
                  <c:v>0.99696640000000003</c:v>
                </c:pt>
                <c:pt idx="66065">
                  <c:v>0.98450380000000004</c:v>
                </c:pt>
                <c:pt idx="66066">
                  <c:v>0.99056906</c:v>
                </c:pt>
                <c:pt idx="66067">
                  <c:v>0.99955210000000005</c:v>
                </c:pt>
                <c:pt idx="66068">
                  <c:v>0.99088407000000001</c:v>
                </c:pt>
                <c:pt idx="66069">
                  <c:v>0.9761341</c:v>
                </c:pt>
                <c:pt idx="66070">
                  <c:v>0.99688270000000001</c:v>
                </c:pt>
                <c:pt idx="66071">
                  <c:v>0.969692</c:v>
                </c:pt>
                <c:pt idx="66072">
                  <c:v>1.0009226</c:v>
                </c:pt>
                <c:pt idx="66073">
                  <c:v>1.000508</c:v>
                </c:pt>
                <c:pt idx="66074">
                  <c:v>0.99794340000000004</c:v>
                </c:pt>
                <c:pt idx="66075">
                  <c:v>0.9944461</c:v>
                </c:pt>
                <c:pt idx="66076">
                  <c:v>0.99694216000000002</c:v>
                </c:pt>
                <c:pt idx="66077">
                  <c:v>0.94386053000000003</c:v>
                </c:pt>
                <c:pt idx="66078">
                  <c:v>0.97202080000000002</c:v>
                </c:pt>
                <c:pt idx="66079">
                  <c:v>0.99200180000000004</c:v>
                </c:pt>
                <c:pt idx="66080">
                  <c:v>0.99881900000000001</c:v>
                </c:pt>
                <c:pt idx="66081">
                  <c:v>0.99552200000000002</c:v>
                </c:pt>
                <c:pt idx="66082">
                  <c:v>0.99985610000000003</c:v>
                </c:pt>
                <c:pt idx="66083">
                  <c:v>0.98763436000000004</c:v>
                </c:pt>
                <c:pt idx="66084">
                  <c:v>1.0004519000000001</c:v>
                </c:pt>
                <c:pt idx="66085">
                  <c:v>1.0014565</c:v>
                </c:pt>
                <c:pt idx="66086">
                  <c:v>0.98293540000000001</c:v>
                </c:pt>
                <c:pt idx="66087">
                  <c:v>0.99290645</c:v>
                </c:pt>
                <c:pt idx="66088">
                  <c:v>1.0010239999999999</c:v>
                </c:pt>
                <c:pt idx="66089">
                  <c:v>0.95470069999999996</c:v>
                </c:pt>
                <c:pt idx="66090">
                  <c:v>1.0023267</c:v>
                </c:pt>
                <c:pt idx="66091">
                  <c:v>0.99052846000000005</c:v>
                </c:pt>
                <c:pt idx="66092">
                  <c:v>0.93762802999999995</c:v>
                </c:pt>
                <c:pt idx="66093">
                  <c:v>0.99492130000000001</c:v>
                </c:pt>
                <c:pt idx="66094">
                  <c:v>0.99827560000000004</c:v>
                </c:pt>
                <c:pt idx="66095">
                  <c:v>0.99889826999999998</c:v>
                </c:pt>
                <c:pt idx="66096">
                  <c:v>0.99757737000000002</c:v>
                </c:pt>
                <c:pt idx="66097">
                  <c:v>0.98237379999999996</c:v>
                </c:pt>
                <c:pt idx="66098">
                  <c:v>0.99936663999999997</c:v>
                </c:pt>
                <c:pt idx="66099">
                  <c:v>1.0002711</c:v>
                </c:pt>
                <c:pt idx="66100">
                  <c:v>0.99973599999999996</c:v>
                </c:pt>
                <c:pt idx="66101">
                  <c:v>0.98431959999999996</c:v>
                </c:pt>
                <c:pt idx="66102">
                  <c:v>0.99280120000000005</c:v>
                </c:pt>
                <c:pt idx="66103">
                  <c:v>1.0019141</c:v>
                </c:pt>
                <c:pt idx="66104">
                  <c:v>1.0004725000000001</c:v>
                </c:pt>
                <c:pt idx="66105">
                  <c:v>0.99868570000000001</c:v>
                </c:pt>
                <c:pt idx="66106">
                  <c:v>0.99114080000000004</c:v>
                </c:pt>
                <c:pt idx="66107">
                  <c:v>0.96476680000000004</c:v>
                </c:pt>
                <c:pt idx="66108">
                  <c:v>0.98781293999999997</c:v>
                </c:pt>
                <c:pt idx="66109">
                  <c:v>0.99382514</c:v>
                </c:pt>
                <c:pt idx="66110">
                  <c:v>0.98251580000000005</c:v>
                </c:pt>
                <c:pt idx="66111">
                  <c:v>1.0002077</c:v>
                </c:pt>
                <c:pt idx="66112">
                  <c:v>1.0003575</c:v>
                </c:pt>
                <c:pt idx="66113">
                  <c:v>0.99369300000000005</c:v>
                </c:pt>
                <c:pt idx="66114">
                  <c:v>0.97822933999999995</c:v>
                </c:pt>
                <c:pt idx="66115">
                  <c:v>0.95328279999999999</c:v>
                </c:pt>
                <c:pt idx="66116">
                  <c:v>0.97460203999999995</c:v>
                </c:pt>
                <c:pt idx="66117">
                  <c:v>0.98362327000000005</c:v>
                </c:pt>
                <c:pt idx="66118">
                  <c:v>1.0011293000000001</c:v>
                </c:pt>
                <c:pt idx="66119">
                  <c:v>1.0006216000000001</c:v>
                </c:pt>
                <c:pt idx="66120">
                  <c:v>0.99517049999999996</c:v>
                </c:pt>
                <c:pt idx="66121">
                  <c:v>0.89855609999999997</c:v>
                </c:pt>
                <c:pt idx="66122">
                  <c:v>0.9998435</c:v>
                </c:pt>
                <c:pt idx="66123">
                  <c:v>0.99766063999999999</c:v>
                </c:pt>
                <c:pt idx="66124">
                  <c:v>0.98954120000000001</c:v>
                </c:pt>
                <c:pt idx="66125">
                  <c:v>0.97680299999999998</c:v>
                </c:pt>
                <c:pt idx="66126">
                  <c:v>1.0007092</c:v>
                </c:pt>
                <c:pt idx="66127">
                  <c:v>0.9976701</c:v>
                </c:pt>
                <c:pt idx="66128">
                  <c:v>0.99738959999999999</c:v>
                </c:pt>
                <c:pt idx="66129">
                  <c:v>1.0005879</c:v>
                </c:pt>
                <c:pt idx="66130">
                  <c:v>0.99860910000000003</c:v>
                </c:pt>
                <c:pt idx="66131">
                  <c:v>0.99362499999999998</c:v>
                </c:pt>
                <c:pt idx="66132">
                  <c:v>0.97901229999999995</c:v>
                </c:pt>
                <c:pt idx="66133">
                  <c:v>0.98961770000000004</c:v>
                </c:pt>
                <c:pt idx="66134">
                  <c:v>0.99952810000000003</c:v>
                </c:pt>
                <c:pt idx="66135">
                  <c:v>0.99935640000000003</c:v>
                </c:pt>
                <c:pt idx="66136">
                  <c:v>0.96976167000000002</c:v>
                </c:pt>
                <c:pt idx="66137">
                  <c:v>0.99994360000000004</c:v>
                </c:pt>
                <c:pt idx="66138">
                  <c:v>0.99260837000000002</c:v>
                </c:pt>
                <c:pt idx="66139">
                  <c:v>0.99507635999999999</c:v>
                </c:pt>
                <c:pt idx="66140">
                  <c:v>1.0004717000000001</c:v>
                </c:pt>
                <c:pt idx="66141">
                  <c:v>0.99668120000000004</c:v>
                </c:pt>
                <c:pt idx="66142">
                  <c:v>0.99922359999999999</c:v>
                </c:pt>
                <c:pt idx="66143">
                  <c:v>0.99491339999999995</c:v>
                </c:pt>
                <c:pt idx="66144">
                  <c:v>1.0002477999999999</c:v>
                </c:pt>
                <c:pt idx="66145">
                  <c:v>1.0008726999999999</c:v>
                </c:pt>
                <c:pt idx="66146">
                  <c:v>0.96340287000000002</c:v>
                </c:pt>
                <c:pt idx="66147">
                  <c:v>0.98564344999999998</c:v>
                </c:pt>
                <c:pt idx="66148">
                  <c:v>0.97066149999999995</c:v>
                </c:pt>
                <c:pt idx="66149">
                  <c:v>0.99779269999999998</c:v>
                </c:pt>
                <c:pt idx="66150">
                  <c:v>1.0005609</c:v>
                </c:pt>
                <c:pt idx="66151">
                  <c:v>0.99810314</c:v>
                </c:pt>
                <c:pt idx="66152">
                  <c:v>0.98530614000000005</c:v>
                </c:pt>
                <c:pt idx="66153">
                  <c:v>0.99999075999999998</c:v>
                </c:pt>
                <c:pt idx="66154">
                  <c:v>0.91311823999999997</c:v>
                </c:pt>
                <c:pt idx="66155">
                  <c:v>0.99632659999999995</c:v>
                </c:pt>
                <c:pt idx="66156">
                  <c:v>0.96941054000000004</c:v>
                </c:pt>
                <c:pt idx="66157">
                  <c:v>1.0002944</c:v>
                </c:pt>
                <c:pt idx="66158">
                  <c:v>0.99476849999999994</c:v>
                </c:pt>
                <c:pt idx="66159">
                  <c:v>0.99833333000000002</c:v>
                </c:pt>
                <c:pt idx="66160">
                  <c:v>0.99066454000000004</c:v>
                </c:pt>
                <c:pt idx="66161">
                  <c:v>0.99629630000000002</c:v>
                </c:pt>
                <c:pt idx="66162">
                  <c:v>1.0012728</c:v>
                </c:pt>
                <c:pt idx="66163">
                  <c:v>0.99951959999999995</c:v>
                </c:pt>
                <c:pt idx="66164">
                  <c:v>1.0002148</c:v>
                </c:pt>
                <c:pt idx="66165">
                  <c:v>0.99323950000000005</c:v>
                </c:pt>
                <c:pt idx="66166">
                  <c:v>0.99679960000000001</c:v>
                </c:pt>
                <c:pt idx="66167">
                  <c:v>0.99839670000000003</c:v>
                </c:pt>
                <c:pt idx="66168">
                  <c:v>1.0003853</c:v>
                </c:pt>
                <c:pt idx="66169">
                  <c:v>0.98202739999999999</c:v>
                </c:pt>
                <c:pt idx="66170">
                  <c:v>0.96158314</c:v>
                </c:pt>
                <c:pt idx="66171">
                  <c:v>1.0008081</c:v>
                </c:pt>
                <c:pt idx="66172">
                  <c:v>0.99639730000000004</c:v>
                </c:pt>
                <c:pt idx="66173">
                  <c:v>0.94300790000000001</c:v>
                </c:pt>
                <c:pt idx="66174">
                  <c:v>0.98745070000000001</c:v>
                </c:pt>
                <c:pt idx="66175">
                  <c:v>1.000329</c:v>
                </c:pt>
                <c:pt idx="66176">
                  <c:v>0.99922129999999998</c:v>
                </c:pt>
                <c:pt idx="66177">
                  <c:v>0.98732699999999995</c:v>
                </c:pt>
                <c:pt idx="66178">
                  <c:v>0.99064730000000001</c:v>
                </c:pt>
                <c:pt idx="66179">
                  <c:v>0.99939549999999999</c:v>
                </c:pt>
                <c:pt idx="66180">
                  <c:v>1.002475</c:v>
                </c:pt>
                <c:pt idx="66181">
                  <c:v>1.0013645</c:v>
                </c:pt>
                <c:pt idx="66182">
                  <c:v>0.9831278</c:v>
                </c:pt>
                <c:pt idx="66183">
                  <c:v>0.97493759999999996</c:v>
                </c:pt>
                <c:pt idx="66184">
                  <c:v>0.99771047000000002</c:v>
                </c:pt>
                <c:pt idx="66185">
                  <c:v>0.99922239999999996</c:v>
                </c:pt>
                <c:pt idx="66186">
                  <c:v>0.99808216000000005</c:v>
                </c:pt>
                <c:pt idx="66187">
                  <c:v>0.98744849999999995</c:v>
                </c:pt>
                <c:pt idx="66188">
                  <c:v>0.94976850000000002</c:v>
                </c:pt>
                <c:pt idx="66189">
                  <c:v>0.96657084999999998</c:v>
                </c:pt>
                <c:pt idx="66190">
                  <c:v>0.9848865</c:v>
                </c:pt>
                <c:pt idx="66191">
                  <c:v>0.95044830000000002</c:v>
                </c:pt>
                <c:pt idx="66192">
                  <c:v>1.0012015000000001</c:v>
                </c:pt>
                <c:pt idx="66193">
                  <c:v>0.99795973000000004</c:v>
                </c:pt>
                <c:pt idx="66194">
                  <c:v>0.99298169999999997</c:v>
                </c:pt>
                <c:pt idx="66195">
                  <c:v>0.99732739999999998</c:v>
                </c:pt>
                <c:pt idx="66196">
                  <c:v>0.99321526000000004</c:v>
                </c:pt>
                <c:pt idx="66197">
                  <c:v>0.98405825999999996</c:v>
                </c:pt>
                <c:pt idx="66198">
                  <c:v>0.99813490000000005</c:v>
                </c:pt>
                <c:pt idx="66199">
                  <c:v>0.97006744</c:v>
                </c:pt>
                <c:pt idx="66200">
                  <c:v>0.97736880000000004</c:v>
                </c:pt>
                <c:pt idx="66201">
                  <c:v>1.0013751</c:v>
                </c:pt>
                <c:pt idx="66202">
                  <c:v>1.0005691000000001</c:v>
                </c:pt>
                <c:pt idx="66203">
                  <c:v>0.9981312</c:v>
                </c:pt>
                <c:pt idx="66204">
                  <c:v>0.99436990000000003</c:v>
                </c:pt>
                <c:pt idx="66205">
                  <c:v>0.99285069999999997</c:v>
                </c:pt>
                <c:pt idx="66206">
                  <c:v>0.99947613000000002</c:v>
                </c:pt>
                <c:pt idx="66207">
                  <c:v>0.99970079999999995</c:v>
                </c:pt>
                <c:pt idx="66208">
                  <c:v>1.0015626</c:v>
                </c:pt>
                <c:pt idx="66209">
                  <c:v>1.0010239999999999</c:v>
                </c:pt>
                <c:pt idx="66210">
                  <c:v>0.94522930000000005</c:v>
                </c:pt>
                <c:pt idx="66211">
                  <c:v>0.99905909999999998</c:v>
                </c:pt>
                <c:pt idx="66212">
                  <c:v>1.0036750999999999</c:v>
                </c:pt>
                <c:pt idx="66213">
                  <c:v>1.0007105000000001</c:v>
                </c:pt>
                <c:pt idx="66214">
                  <c:v>0.97982089999999999</c:v>
                </c:pt>
                <c:pt idx="66215">
                  <c:v>0.96935579999999999</c:v>
                </c:pt>
                <c:pt idx="66216">
                  <c:v>0.99602610000000003</c:v>
                </c:pt>
                <c:pt idx="66217">
                  <c:v>1.0019703</c:v>
                </c:pt>
                <c:pt idx="66218">
                  <c:v>0.97295505000000004</c:v>
                </c:pt>
                <c:pt idx="66219">
                  <c:v>0.98476832999999997</c:v>
                </c:pt>
                <c:pt idx="66220">
                  <c:v>0.99983394000000003</c:v>
                </c:pt>
                <c:pt idx="66221">
                  <c:v>0.95676470000000002</c:v>
                </c:pt>
                <c:pt idx="66222">
                  <c:v>0.99943300000000002</c:v>
                </c:pt>
                <c:pt idx="66223">
                  <c:v>0.99277400000000005</c:v>
                </c:pt>
                <c:pt idx="66224">
                  <c:v>0.99175230000000003</c:v>
                </c:pt>
                <c:pt idx="66225">
                  <c:v>0.98150649999999995</c:v>
                </c:pt>
                <c:pt idx="66226">
                  <c:v>1.0018940999999999</c:v>
                </c:pt>
                <c:pt idx="66227">
                  <c:v>0.99914460000000005</c:v>
                </c:pt>
                <c:pt idx="66228">
                  <c:v>0.99701470000000003</c:v>
                </c:pt>
                <c:pt idx="66229">
                  <c:v>0.99994629999999995</c:v>
                </c:pt>
                <c:pt idx="66230">
                  <c:v>0.99792283999999998</c:v>
                </c:pt>
                <c:pt idx="66231">
                  <c:v>0.98998266000000001</c:v>
                </c:pt>
                <c:pt idx="66232">
                  <c:v>1.0014529999999999</c:v>
                </c:pt>
                <c:pt idx="66233">
                  <c:v>1.0027279</c:v>
                </c:pt>
                <c:pt idx="66234">
                  <c:v>0.99739646999999998</c:v>
                </c:pt>
                <c:pt idx="66235">
                  <c:v>0.98763937000000002</c:v>
                </c:pt>
                <c:pt idx="66236">
                  <c:v>0.95130705999999998</c:v>
                </c:pt>
                <c:pt idx="66237">
                  <c:v>0.99963175999999998</c:v>
                </c:pt>
                <c:pt idx="66238">
                  <c:v>0.98556405000000002</c:v>
                </c:pt>
                <c:pt idx="66239">
                  <c:v>1.0002024</c:v>
                </c:pt>
                <c:pt idx="66240">
                  <c:v>1.0004090000000001</c:v>
                </c:pt>
                <c:pt idx="66241">
                  <c:v>0.99764269999999999</c:v>
                </c:pt>
                <c:pt idx="66242">
                  <c:v>0.99819212999999996</c:v>
                </c:pt>
                <c:pt idx="66243">
                  <c:v>0.98969256999999999</c:v>
                </c:pt>
                <c:pt idx="66244">
                  <c:v>0.99902279999999999</c:v>
                </c:pt>
                <c:pt idx="66245">
                  <c:v>0.99652180000000001</c:v>
                </c:pt>
                <c:pt idx="66246">
                  <c:v>1.0003507</c:v>
                </c:pt>
                <c:pt idx="66247">
                  <c:v>1.0027288999999999</c:v>
                </c:pt>
                <c:pt idx="66248">
                  <c:v>0.9919135</c:v>
                </c:pt>
                <c:pt idx="66249">
                  <c:v>0.99788463000000005</c:v>
                </c:pt>
                <c:pt idx="66250">
                  <c:v>0.97566204999999995</c:v>
                </c:pt>
                <c:pt idx="66251">
                  <c:v>0.98843365999999999</c:v>
                </c:pt>
                <c:pt idx="66252">
                  <c:v>1.0000347999999999</c:v>
                </c:pt>
                <c:pt idx="66253">
                  <c:v>0.9985193</c:v>
                </c:pt>
                <c:pt idx="66254">
                  <c:v>1.0000699</c:v>
                </c:pt>
                <c:pt idx="66255">
                  <c:v>0.97943645999999995</c:v>
                </c:pt>
                <c:pt idx="66256">
                  <c:v>0.99179125000000001</c:v>
                </c:pt>
                <c:pt idx="66257">
                  <c:v>0.98349319999999996</c:v>
                </c:pt>
                <c:pt idx="66258">
                  <c:v>1.0019141</c:v>
                </c:pt>
                <c:pt idx="66259">
                  <c:v>0.98767304</c:v>
                </c:pt>
                <c:pt idx="66260">
                  <c:v>0.99840313000000003</c:v>
                </c:pt>
                <c:pt idx="66261">
                  <c:v>1.0006188</c:v>
                </c:pt>
                <c:pt idx="66262">
                  <c:v>0.99916700000000003</c:v>
                </c:pt>
                <c:pt idx="66263">
                  <c:v>0.99729029999999996</c:v>
                </c:pt>
                <c:pt idx="66264">
                  <c:v>0.95382909999999999</c:v>
                </c:pt>
                <c:pt idx="66265">
                  <c:v>1.0013464999999999</c:v>
                </c:pt>
                <c:pt idx="66266">
                  <c:v>0.99685234</c:v>
                </c:pt>
                <c:pt idx="66267">
                  <c:v>1.0002477999999999</c:v>
                </c:pt>
                <c:pt idx="66268">
                  <c:v>0.99965349999999997</c:v>
                </c:pt>
                <c:pt idx="66269">
                  <c:v>0.98875270000000004</c:v>
                </c:pt>
                <c:pt idx="66270">
                  <c:v>0.98410850000000005</c:v>
                </c:pt>
                <c:pt idx="66271">
                  <c:v>0.98979026000000003</c:v>
                </c:pt>
                <c:pt idx="66272">
                  <c:v>0.91965395000000005</c:v>
                </c:pt>
                <c:pt idx="66273">
                  <c:v>1.0009385</c:v>
                </c:pt>
                <c:pt idx="66274">
                  <c:v>0.99980824999999995</c:v>
                </c:pt>
                <c:pt idx="66275">
                  <c:v>0.99261093</c:v>
                </c:pt>
                <c:pt idx="66276">
                  <c:v>0.98389673</c:v>
                </c:pt>
                <c:pt idx="66277">
                  <c:v>0.99081260000000004</c:v>
                </c:pt>
                <c:pt idx="66278">
                  <c:v>0.99732750000000003</c:v>
                </c:pt>
                <c:pt idx="66279">
                  <c:v>0.99122995000000003</c:v>
                </c:pt>
                <c:pt idx="66280">
                  <c:v>0.99459410000000004</c:v>
                </c:pt>
                <c:pt idx="66281">
                  <c:v>0.99998355000000005</c:v>
                </c:pt>
                <c:pt idx="66282">
                  <c:v>0.9840603</c:v>
                </c:pt>
                <c:pt idx="66283">
                  <c:v>0.99034599999999995</c:v>
                </c:pt>
                <c:pt idx="66284">
                  <c:v>0.99945150000000005</c:v>
                </c:pt>
                <c:pt idx="66285">
                  <c:v>1.0009645</c:v>
                </c:pt>
                <c:pt idx="66286">
                  <c:v>0.99462413999999999</c:v>
                </c:pt>
                <c:pt idx="66287">
                  <c:v>1.0005512999999999</c:v>
                </c:pt>
                <c:pt idx="66288">
                  <c:v>1.0005898</c:v>
                </c:pt>
                <c:pt idx="66289">
                  <c:v>0.99544405999999996</c:v>
                </c:pt>
                <c:pt idx="66290">
                  <c:v>1.0005027</c:v>
                </c:pt>
                <c:pt idx="66291">
                  <c:v>0.99901724000000003</c:v>
                </c:pt>
                <c:pt idx="66292">
                  <c:v>0.94658089999999995</c:v>
                </c:pt>
                <c:pt idx="66293">
                  <c:v>0.99140364000000003</c:v>
                </c:pt>
                <c:pt idx="66294">
                  <c:v>1.0006170999999999</c:v>
                </c:pt>
                <c:pt idx="66295">
                  <c:v>1.0001842999999999</c:v>
                </c:pt>
                <c:pt idx="66296">
                  <c:v>0.99304579999999998</c:v>
                </c:pt>
                <c:pt idx="66297">
                  <c:v>0.98492246999999999</c:v>
                </c:pt>
                <c:pt idx="66298">
                  <c:v>0.96687109999999998</c:v>
                </c:pt>
                <c:pt idx="66299">
                  <c:v>1.0013543</c:v>
                </c:pt>
                <c:pt idx="66300">
                  <c:v>0.99984289999999998</c:v>
                </c:pt>
                <c:pt idx="66301">
                  <c:v>0.97719630000000002</c:v>
                </c:pt>
                <c:pt idx="66302">
                  <c:v>0.99441089999999999</c:v>
                </c:pt>
                <c:pt idx="66303">
                  <c:v>0.99459410000000004</c:v>
                </c:pt>
                <c:pt idx="66304">
                  <c:v>0.98639863999999999</c:v>
                </c:pt>
                <c:pt idx="66305">
                  <c:v>1.0005291999999999</c:v>
                </c:pt>
                <c:pt idx="66306">
                  <c:v>1.0004951</c:v>
                </c:pt>
                <c:pt idx="66307">
                  <c:v>1.0005869000000001</c:v>
                </c:pt>
                <c:pt idx="66308">
                  <c:v>0.96109164000000002</c:v>
                </c:pt>
                <c:pt idx="66309">
                  <c:v>0.99968283999999996</c:v>
                </c:pt>
                <c:pt idx="66310">
                  <c:v>0.97543029999999997</c:v>
                </c:pt>
                <c:pt idx="66311">
                  <c:v>0.99816550000000004</c:v>
                </c:pt>
                <c:pt idx="66312">
                  <c:v>0.97731849999999998</c:v>
                </c:pt>
                <c:pt idx="66313">
                  <c:v>0.99435519999999999</c:v>
                </c:pt>
                <c:pt idx="66314">
                  <c:v>0.99465703999999999</c:v>
                </c:pt>
                <c:pt idx="66315">
                  <c:v>0.99594499999999997</c:v>
                </c:pt>
                <c:pt idx="66316">
                  <c:v>1.0007326999999999</c:v>
                </c:pt>
                <c:pt idx="66317">
                  <c:v>0.97094559999999996</c:v>
                </c:pt>
                <c:pt idx="66318">
                  <c:v>1.0011691</c:v>
                </c:pt>
                <c:pt idx="66319">
                  <c:v>0.99920790000000004</c:v>
                </c:pt>
                <c:pt idx="66320">
                  <c:v>0.96973279999999995</c:v>
                </c:pt>
                <c:pt idx="66321">
                  <c:v>0.94097549999999996</c:v>
                </c:pt>
                <c:pt idx="66322">
                  <c:v>0.99413459999999998</c:v>
                </c:pt>
                <c:pt idx="66323">
                  <c:v>1.0006451999999999</c:v>
                </c:pt>
                <c:pt idx="66324">
                  <c:v>0.93495214000000004</c:v>
                </c:pt>
                <c:pt idx="66325">
                  <c:v>0.99796799999999997</c:v>
                </c:pt>
                <c:pt idx="66326">
                  <c:v>0.99300074999999999</c:v>
                </c:pt>
                <c:pt idx="66327">
                  <c:v>0.98768730000000005</c:v>
                </c:pt>
                <c:pt idx="66328">
                  <c:v>1.0001194</c:v>
                </c:pt>
                <c:pt idx="66329">
                  <c:v>0.96306329999999996</c:v>
                </c:pt>
                <c:pt idx="66330">
                  <c:v>0.99998169999999997</c:v>
                </c:pt>
                <c:pt idx="66331">
                  <c:v>1.0010489</c:v>
                </c:pt>
                <c:pt idx="66332">
                  <c:v>1.0012026999999999</c:v>
                </c:pt>
                <c:pt idx="66333">
                  <c:v>1.0005487</c:v>
                </c:pt>
                <c:pt idx="66334">
                  <c:v>0.99511050000000001</c:v>
                </c:pt>
                <c:pt idx="66335">
                  <c:v>0.9839251</c:v>
                </c:pt>
                <c:pt idx="66336">
                  <c:v>1.0013548999999999</c:v>
                </c:pt>
                <c:pt idx="66337">
                  <c:v>1.0000340000000001</c:v>
                </c:pt>
                <c:pt idx="66338">
                  <c:v>0.99947613000000002</c:v>
                </c:pt>
                <c:pt idx="66339">
                  <c:v>1.0016856999999999</c:v>
                </c:pt>
                <c:pt idx="66340">
                  <c:v>1.0001842999999999</c:v>
                </c:pt>
                <c:pt idx="66341">
                  <c:v>1.0009159000000001</c:v>
                </c:pt>
                <c:pt idx="66342">
                  <c:v>0.99902480000000005</c:v>
                </c:pt>
                <c:pt idx="66343">
                  <c:v>0.992456</c:v>
                </c:pt>
                <c:pt idx="66344">
                  <c:v>0.99884689999999998</c:v>
                </c:pt>
                <c:pt idx="66345">
                  <c:v>1.0007412</c:v>
                </c:pt>
                <c:pt idx="66346">
                  <c:v>0.97162040000000005</c:v>
                </c:pt>
                <c:pt idx="66347">
                  <c:v>0.98704429999999999</c:v>
                </c:pt>
                <c:pt idx="66348">
                  <c:v>0.99802380000000002</c:v>
                </c:pt>
                <c:pt idx="66349">
                  <c:v>0.99974626</c:v>
                </c:pt>
                <c:pt idx="66350">
                  <c:v>0.99876659999999995</c:v>
                </c:pt>
                <c:pt idx="66351">
                  <c:v>1.0002514</c:v>
                </c:pt>
                <c:pt idx="66352">
                  <c:v>1.0005822</c:v>
                </c:pt>
                <c:pt idx="66353">
                  <c:v>1.0002589</c:v>
                </c:pt>
                <c:pt idx="66354">
                  <c:v>0.96974455999999998</c:v>
                </c:pt>
                <c:pt idx="66355">
                  <c:v>0.99882906999999999</c:v>
                </c:pt>
                <c:pt idx="66356">
                  <c:v>0.99208350000000001</c:v>
                </c:pt>
                <c:pt idx="66357">
                  <c:v>0.98985624000000005</c:v>
                </c:pt>
                <c:pt idx="66358">
                  <c:v>1.0014911</c:v>
                </c:pt>
                <c:pt idx="66359">
                  <c:v>1.0014911</c:v>
                </c:pt>
                <c:pt idx="66360">
                  <c:v>0.99883699999999997</c:v>
                </c:pt>
                <c:pt idx="66361">
                  <c:v>1.0003299999999999</c:v>
                </c:pt>
                <c:pt idx="66362">
                  <c:v>0.99743090000000001</c:v>
                </c:pt>
                <c:pt idx="66363">
                  <c:v>0.99891099999999999</c:v>
                </c:pt>
                <c:pt idx="66364">
                  <c:v>1.0004873000000001</c:v>
                </c:pt>
                <c:pt idx="66365">
                  <c:v>0.98947759999999996</c:v>
                </c:pt>
                <c:pt idx="66366">
                  <c:v>1.0004090000000001</c:v>
                </c:pt>
                <c:pt idx="66367">
                  <c:v>0.99451655000000005</c:v>
                </c:pt>
                <c:pt idx="66368">
                  <c:v>0.99791235</c:v>
                </c:pt>
                <c:pt idx="66369">
                  <c:v>0.99898434000000003</c:v>
                </c:pt>
                <c:pt idx="66370">
                  <c:v>1.0012093</c:v>
                </c:pt>
                <c:pt idx="66371">
                  <c:v>0.99977689999999997</c:v>
                </c:pt>
                <c:pt idx="66372">
                  <c:v>0.99504230000000005</c:v>
                </c:pt>
                <c:pt idx="66373">
                  <c:v>1.0005945999999999</c:v>
                </c:pt>
                <c:pt idx="66374">
                  <c:v>1.0011293000000001</c:v>
                </c:pt>
                <c:pt idx="66375">
                  <c:v>0.99991392999999995</c:v>
                </c:pt>
                <c:pt idx="66376">
                  <c:v>0.99700129999999998</c:v>
                </c:pt>
                <c:pt idx="66377">
                  <c:v>0.98558210000000002</c:v>
                </c:pt>
                <c:pt idx="66378">
                  <c:v>0.99976430000000005</c:v>
                </c:pt>
                <c:pt idx="66379">
                  <c:v>0.99954799999999999</c:v>
                </c:pt>
                <c:pt idx="66380">
                  <c:v>0.99983390000000005</c:v>
                </c:pt>
                <c:pt idx="66381">
                  <c:v>0.99367565000000002</c:v>
                </c:pt>
                <c:pt idx="66382">
                  <c:v>0.99545156999999995</c:v>
                </c:pt>
                <c:pt idx="66383">
                  <c:v>1.0009406999999999</c:v>
                </c:pt>
                <c:pt idx="66384">
                  <c:v>0.99893224000000003</c:v>
                </c:pt>
                <c:pt idx="66385">
                  <c:v>0.99740110000000004</c:v>
                </c:pt>
                <c:pt idx="66386">
                  <c:v>0.98839100000000002</c:v>
                </c:pt>
                <c:pt idx="66387">
                  <c:v>0.98924714000000002</c:v>
                </c:pt>
                <c:pt idx="66388">
                  <c:v>0.99593359999999997</c:v>
                </c:pt>
                <c:pt idx="66389">
                  <c:v>0.97798189999999996</c:v>
                </c:pt>
                <c:pt idx="66390">
                  <c:v>0.98001229999999995</c:v>
                </c:pt>
                <c:pt idx="66391">
                  <c:v>0.99363939999999995</c:v>
                </c:pt>
                <c:pt idx="66392">
                  <c:v>0.9997914</c:v>
                </c:pt>
                <c:pt idx="66393">
                  <c:v>0.99819210000000003</c:v>
                </c:pt>
                <c:pt idx="66394">
                  <c:v>0.99818695000000002</c:v>
                </c:pt>
                <c:pt idx="66395">
                  <c:v>0.95370215000000003</c:v>
                </c:pt>
                <c:pt idx="66396">
                  <c:v>0.99364169999999996</c:v>
                </c:pt>
                <c:pt idx="66397">
                  <c:v>0.99705016999999996</c:v>
                </c:pt>
                <c:pt idx="66398">
                  <c:v>0.99930419999999998</c:v>
                </c:pt>
                <c:pt idx="66399">
                  <c:v>0.99368630000000002</c:v>
                </c:pt>
                <c:pt idx="66400">
                  <c:v>0.99713300000000005</c:v>
                </c:pt>
                <c:pt idx="66401">
                  <c:v>0.92555076000000003</c:v>
                </c:pt>
                <c:pt idx="66402">
                  <c:v>1.0009055</c:v>
                </c:pt>
                <c:pt idx="66403">
                  <c:v>0.99938320000000003</c:v>
                </c:pt>
                <c:pt idx="66404">
                  <c:v>1.0001842999999999</c:v>
                </c:pt>
                <c:pt idx="66405">
                  <c:v>0.99980979999999997</c:v>
                </c:pt>
                <c:pt idx="66406">
                  <c:v>0.99974626</c:v>
                </c:pt>
                <c:pt idx="66407">
                  <c:v>1.0012951999999999</c:v>
                </c:pt>
                <c:pt idx="66408">
                  <c:v>0.98223983999999998</c:v>
                </c:pt>
                <c:pt idx="66409">
                  <c:v>0.99873719999999999</c:v>
                </c:pt>
                <c:pt idx="66410">
                  <c:v>1.0002047999999999</c:v>
                </c:pt>
                <c:pt idx="66411">
                  <c:v>1.0007446</c:v>
                </c:pt>
                <c:pt idx="66412">
                  <c:v>0.99893116999999998</c:v>
                </c:pt>
                <c:pt idx="66413">
                  <c:v>0.96501106000000003</c:v>
                </c:pt>
                <c:pt idx="66414">
                  <c:v>0.99647459999999999</c:v>
                </c:pt>
                <c:pt idx="66415">
                  <c:v>0.99980979999999997</c:v>
                </c:pt>
                <c:pt idx="66416">
                  <c:v>0.99217049999999996</c:v>
                </c:pt>
                <c:pt idx="66417">
                  <c:v>1.0000582</c:v>
                </c:pt>
                <c:pt idx="66418">
                  <c:v>1.0000582</c:v>
                </c:pt>
                <c:pt idx="66419">
                  <c:v>0.99756526999999995</c:v>
                </c:pt>
                <c:pt idx="66420">
                  <c:v>0.99791839999999998</c:v>
                </c:pt>
                <c:pt idx="66421">
                  <c:v>0.99932533999999995</c:v>
                </c:pt>
                <c:pt idx="66422">
                  <c:v>0.97802555999999996</c:v>
                </c:pt>
                <c:pt idx="66423">
                  <c:v>0.99948749999999997</c:v>
                </c:pt>
                <c:pt idx="66424">
                  <c:v>0.92475850000000004</c:v>
                </c:pt>
                <c:pt idx="66425">
                  <c:v>1.0006188</c:v>
                </c:pt>
                <c:pt idx="66426">
                  <c:v>0.99263597000000003</c:v>
                </c:pt>
                <c:pt idx="66427">
                  <c:v>0.99867740000000005</c:v>
                </c:pt>
                <c:pt idx="66428">
                  <c:v>1.0004888000000001</c:v>
                </c:pt>
                <c:pt idx="66429">
                  <c:v>1.0007292999999999</c:v>
                </c:pt>
                <c:pt idx="66430">
                  <c:v>0.94895019999999997</c:v>
                </c:pt>
                <c:pt idx="66431">
                  <c:v>1.0002078999999999</c:v>
                </c:pt>
                <c:pt idx="66432">
                  <c:v>0.9928034</c:v>
                </c:pt>
                <c:pt idx="66433">
                  <c:v>0.98663955999999997</c:v>
                </c:pt>
                <c:pt idx="66434">
                  <c:v>0.9990947</c:v>
                </c:pt>
                <c:pt idx="66435">
                  <c:v>0.99993264999999998</c:v>
                </c:pt>
                <c:pt idx="66436">
                  <c:v>1.001887</c:v>
                </c:pt>
                <c:pt idx="66437">
                  <c:v>1.0002865999999999</c:v>
                </c:pt>
                <c:pt idx="66438">
                  <c:v>0.95220649999999996</c:v>
                </c:pt>
                <c:pt idx="66439">
                  <c:v>0.99441900000000005</c:v>
                </c:pt>
                <c:pt idx="66440">
                  <c:v>0.99190736000000002</c:v>
                </c:pt>
                <c:pt idx="66441">
                  <c:v>0.94384630000000003</c:v>
                </c:pt>
                <c:pt idx="66442">
                  <c:v>1.0000135999999999</c:v>
                </c:pt>
                <c:pt idx="66443">
                  <c:v>0.999413</c:v>
                </c:pt>
                <c:pt idx="66444">
                  <c:v>0.99980979999999997</c:v>
                </c:pt>
                <c:pt idx="66445">
                  <c:v>0.99059489999999994</c:v>
                </c:pt>
                <c:pt idx="66446">
                  <c:v>0.99537350000000002</c:v>
                </c:pt>
                <c:pt idx="66447">
                  <c:v>1.000335</c:v>
                </c:pt>
                <c:pt idx="66448">
                  <c:v>1.0006522</c:v>
                </c:pt>
                <c:pt idx="66449">
                  <c:v>1.0038899999999999</c:v>
                </c:pt>
                <c:pt idx="66450">
                  <c:v>0.98790990000000001</c:v>
                </c:pt>
                <c:pt idx="66451">
                  <c:v>0.95662886000000003</c:v>
                </c:pt>
                <c:pt idx="66452">
                  <c:v>0.99308527000000002</c:v>
                </c:pt>
                <c:pt idx="66453">
                  <c:v>0.98338499999999995</c:v>
                </c:pt>
                <c:pt idx="66454">
                  <c:v>1.0005531000000001</c:v>
                </c:pt>
                <c:pt idx="66455">
                  <c:v>0.94154510000000002</c:v>
                </c:pt>
                <c:pt idx="66456">
                  <c:v>0.9919964</c:v>
                </c:pt>
                <c:pt idx="66457">
                  <c:v>0.99905189999999999</c:v>
                </c:pt>
                <c:pt idx="66458">
                  <c:v>0.96553429999999996</c:v>
                </c:pt>
                <c:pt idx="66459">
                  <c:v>0.99284965000000003</c:v>
                </c:pt>
                <c:pt idx="66460">
                  <c:v>0.97895133000000001</c:v>
                </c:pt>
                <c:pt idx="66461">
                  <c:v>0.99209833000000003</c:v>
                </c:pt>
                <c:pt idx="66462">
                  <c:v>1.0014911</c:v>
                </c:pt>
                <c:pt idx="66463">
                  <c:v>1.0014068</c:v>
                </c:pt>
                <c:pt idx="66464">
                  <c:v>0.9908614</c:v>
                </c:pt>
                <c:pt idx="66465">
                  <c:v>0.98977672999999999</c:v>
                </c:pt>
                <c:pt idx="66466">
                  <c:v>0.98671173999999995</c:v>
                </c:pt>
                <c:pt idx="66467">
                  <c:v>0.99457746999999996</c:v>
                </c:pt>
                <c:pt idx="66468">
                  <c:v>0.99837494000000004</c:v>
                </c:pt>
                <c:pt idx="66469">
                  <c:v>1.000739</c:v>
                </c:pt>
                <c:pt idx="66470">
                  <c:v>0.98155709999999996</c:v>
                </c:pt>
                <c:pt idx="66471">
                  <c:v>0.96176010000000001</c:v>
                </c:pt>
                <c:pt idx="66472">
                  <c:v>0.99262649999999997</c:v>
                </c:pt>
                <c:pt idx="66473">
                  <c:v>1.0022347</c:v>
                </c:pt>
                <c:pt idx="66474">
                  <c:v>1.0005008</c:v>
                </c:pt>
                <c:pt idx="66475">
                  <c:v>1.0029322000000001</c:v>
                </c:pt>
                <c:pt idx="66476">
                  <c:v>0.9992936</c:v>
                </c:pt>
                <c:pt idx="66477">
                  <c:v>1.0006451999999999</c:v>
                </c:pt>
                <c:pt idx="66478">
                  <c:v>1.0026872</c:v>
                </c:pt>
                <c:pt idx="66479">
                  <c:v>1.0023739</c:v>
                </c:pt>
                <c:pt idx="66480">
                  <c:v>1.0005500000000001</c:v>
                </c:pt>
                <c:pt idx="66481">
                  <c:v>0.99282170000000003</c:v>
                </c:pt>
                <c:pt idx="66482">
                  <c:v>1.0004386999999999</c:v>
                </c:pt>
                <c:pt idx="66483">
                  <c:v>0.98348016000000005</c:v>
                </c:pt>
                <c:pt idx="66484">
                  <c:v>0.97473399999999999</c:v>
                </c:pt>
                <c:pt idx="66485">
                  <c:v>0.98595463999999999</c:v>
                </c:pt>
                <c:pt idx="66486">
                  <c:v>1.0002276999999999</c:v>
                </c:pt>
                <c:pt idx="66487">
                  <c:v>1.0009600000000001</c:v>
                </c:pt>
                <c:pt idx="66488">
                  <c:v>0.99817420000000001</c:v>
                </c:pt>
                <c:pt idx="66489">
                  <c:v>0.99597316999999996</c:v>
                </c:pt>
                <c:pt idx="66490">
                  <c:v>0.96074700000000002</c:v>
                </c:pt>
                <c:pt idx="66491">
                  <c:v>0.99233959999999999</c:v>
                </c:pt>
                <c:pt idx="66492">
                  <c:v>0.99326680000000001</c:v>
                </c:pt>
                <c:pt idx="66493">
                  <c:v>1.0018555</c:v>
                </c:pt>
                <c:pt idx="66494">
                  <c:v>0.99960612999999998</c:v>
                </c:pt>
                <c:pt idx="66495">
                  <c:v>1.0023508999999999</c:v>
                </c:pt>
                <c:pt idx="66496">
                  <c:v>0.99613326999999996</c:v>
                </c:pt>
                <c:pt idx="66497">
                  <c:v>0.91486719999999999</c:v>
                </c:pt>
                <c:pt idx="66498">
                  <c:v>0.99806810000000001</c:v>
                </c:pt>
                <c:pt idx="66499">
                  <c:v>1.0017841999999999</c:v>
                </c:pt>
                <c:pt idx="66500">
                  <c:v>1.0008633</c:v>
                </c:pt>
                <c:pt idx="66501">
                  <c:v>1.0002484</c:v>
                </c:pt>
                <c:pt idx="66502">
                  <c:v>0.98815143000000005</c:v>
                </c:pt>
                <c:pt idx="66503">
                  <c:v>0.99936729999999996</c:v>
                </c:pt>
                <c:pt idx="66504">
                  <c:v>0.99732080000000001</c:v>
                </c:pt>
                <c:pt idx="66505">
                  <c:v>1.0008689</c:v>
                </c:pt>
                <c:pt idx="66506">
                  <c:v>1.00122</c:v>
                </c:pt>
                <c:pt idx="66507">
                  <c:v>0.9888517</c:v>
                </c:pt>
                <c:pt idx="66508">
                  <c:v>0.98889685000000005</c:v>
                </c:pt>
                <c:pt idx="66509">
                  <c:v>0.99734650000000002</c:v>
                </c:pt>
                <c:pt idx="66510">
                  <c:v>0.97519239999999996</c:v>
                </c:pt>
                <c:pt idx="66511">
                  <c:v>1.0004785</c:v>
                </c:pt>
                <c:pt idx="66512">
                  <c:v>1.0004709000000001</c:v>
                </c:pt>
                <c:pt idx="66513">
                  <c:v>0.99934613999999999</c:v>
                </c:pt>
                <c:pt idx="66514">
                  <c:v>0.97561450000000005</c:v>
                </c:pt>
                <c:pt idx="66515">
                  <c:v>0.9832284</c:v>
                </c:pt>
                <c:pt idx="66516">
                  <c:v>0.99395149999999999</c:v>
                </c:pt>
                <c:pt idx="66517">
                  <c:v>0.98552536999999996</c:v>
                </c:pt>
                <c:pt idx="66518">
                  <c:v>1.0028096</c:v>
                </c:pt>
                <c:pt idx="66519">
                  <c:v>1.0023457</c:v>
                </c:pt>
                <c:pt idx="66520">
                  <c:v>0.96359395999999997</c:v>
                </c:pt>
                <c:pt idx="66521">
                  <c:v>0.98969156000000003</c:v>
                </c:pt>
                <c:pt idx="66522">
                  <c:v>0.99998589999999998</c:v>
                </c:pt>
                <c:pt idx="66523">
                  <c:v>1.00115</c:v>
                </c:pt>
                <c:pt idx="66524">
                  <c:v>0.99575429999999998</c:v>
                </c:pt>
                <c:pt idx="66525">
                  <c:v>1.0006107</c:v>
                </c:pt>
                <c:pt idx="66526">
                  <c:v>1.0022298000000001</c:v>
                </c:pt>
                <c:pt idx="66527">
                  <c:v>1.0001057</c:v>
                </c:pt>
                <c:pt idx="66528">
                  <c:v>0.99915889999999996</c:v>
                </c:pt>
                <c:pt idx="66529">
                  <c:v>1.0014122999999999</c:v>
                </c:pt>
                <c:pt idx="66530">
                  <c:v>0.98022500000000001</c:v>
                </c:pt>
                <c:pt idx="66531">
                  <c:v>0.97491190000000005</c:v>
                </c:pt>
                <c:pt idx="66532">
                  <c:v>0.99645019999999995</c:v>
                </c:pt>
                <c:pt idx="66533">
                  <c:v>0.98623574000000003</c:v>
                </c:pt>
                <c:pt idx="66534">
                  <c:v>0.97442377000000002</c:v>
                </c:pt>
                <c:pt idx="66535">
                  <c:v>0.99285590000000001</c:v>
                </c:pt>
                <c:pt idx="66536">
                  <c:v>1.0003108999999999</c:v>
                </c:pt>
                <c:pt idx="66537">
                  <c:v>0.99618600000000002</c:v>
                </c:pt>
                <c:pt idx="66538">
                  <c:v>0.99762225000000004</c:v>
                </c:pt>
                <c:pt idx="66539">
                  <c:v>0.98981730000000001</c:v>
                </c:pt>
                <c:pt idx="66540">
                  <c:v>1.0011559999999999</c:v>
                </c:pt>
                <c:pt idx="66541">
                  <c:v>0.90168749999999998</c:v>
                </c:pt>
                <c:pt idx="66542">
                  <c:v>0.99882316999999998</c:v>
                </c:pt>
                <c:pt idx="66543">
                  <c:v>0.99503576999999999</c:v>
                </c:pt>
                <c:pt idx="66544">
                  <c:v>0.98570009999999997</c:v>
                </c:pt>
                <c:pt idx="66545">
                  <c:v>0.98203879999999999</c:v>
                </c:pt>
                <c:pt idx="66546">
                  <c:v>0.98157965999999996</c:v>
                </c:pt>
                <c:pt idx="66547">
                  <c:v>1.0001932</c:v>
                </c:pt>
                <c:pt idx="66548">
                  <c:v>1.0002896999999999</c:v>
                </c:pt>
                <c:pt idx="66549">
                  <c:v>1.0015442000000001</c:v>
                </c:pt>
                <c:pt idx="66550">
                  <c:v>0.98240000000000005</c:v>
                </c:pt>
                <c:pt idx="66551">
                  <c:v>0.99961390000000006</c:v>
                </c:pt>
                <c:pt idx="66552">
                  <c:v>0.99901609999999996</c:v>
                </c:pt>
                <c:pt idx="66553">
                  <c:v>0.99270665999999996</c:v>
                </c:pt>
                <c:pt idx="66554">
                  <c:v>0.97816539999999996</c:v>
                </c:pt>
                <c:pt idx="66555">
                  <c:v>0.99197869999999999</c:v>
                </c:pt>
                <c:pt idx="66556">
                  <c:v>0.99116384999999996</c:v>
                </c:pt>
                <c:pt idx="66557">
                  <c:v>0.99433070000000001</c:v>
                </c:pt>
                <c:pt idx="66558">
                  <c:v>0.98244715000000005</c:v>
                </c:pt>
                <c:pt idx="66559">
                  <c:v>0.95640780000000003</c:v>
                </c:pt>
                <c:pt idx="66560">
                  <c:v>0.9939867</c:v>
                </c:pt>
                <c:pt idx="66561">
                  <c:v>0.97791360000000005</c:v>
                </c:pt>
                <c:pt idx="66562">
                  <c:v>0.99129020000000001</c:v>
                </c:pt>
                <c:pt idx="66563">
                  <c:v>0.97702235000000004</c:v>
                </c:pt>
                <c:pt idx="66564">
                  <c:v>1.0024905</c:v>
                </c:pt>
                <c:pt idx="66565">
                  <c:v>1.0006564</c:v>
                </c:pt>
                <c:pt idx="66566">
                  <c:v>0.99672930000000004</c:v>
                </c:pt>
                <c:pt idx="66567">
                  <c:v>0.95110689999999998</c:v>
                </c:pt>
                <c:pt idx="66568">
                  <c:v>0.99968594</c:v>
                </c:pt>
                <c:pt idx="66569">
                  <c:v>0.96895145999999999</c:v>
                </c:pt>
                <c:pt idx="66570">
                  <c:v>0.9996929</c:v>
                </c:pt>
                <c:pt idx="66571">
                  <c:v>0.96668080000000001</c:v>
                </c:pt>
                <c:pt idx="66572">
                  <c:v>0.9814697</c:v>
                </c:pt>
                <c:pt idx="66573">
                  <c:v>0.99888399999999999</c:v>
                </c:pt>
                <c:pt idx="66574">
                  <c:v>0.99176156999999998</c:v>
                </c:pt>
                <c:pt idx="66575">
                  <c:v>0.98455159999999997</c:v>
                </c:pt>
                <c:pt idx="66576">
                  <c:v>0.98445194999999996</c:v>
                </c:pt>
                <c:pt idx="66577">
                  <c:v>1.0007092</c:v>
                </c:pt>
                <c:pt idx="66578">
                  <c:v>0.99261193999999997</c:v>
                </c:pt>
                <c:pt idx="66579">
                  <c:v>0.99907696000000001</c:v>
                </c:pt>
                <c:pt idx="66580">
                  <c:v>1.0011110000000001</c:v>
                </c:pt>
                <c:pt idx="66581">
                  <c:v>0.94990870000000005</c:v>
                </c:pt>
                <c:pt idx="66582">
                  <c:v>0.99768113999999997</c:v>
                </c:pt>
                <c:pt idx="66583">
                  <c:v>0.98878239999999995</c:v>
                </c:pt>
                <c:pt idx="66584">
                  <c:v>0.99064730000000001</c:v>
                </c:pt>
                <c:pt idx="66585">
                  <c:v>1.0004090000000001</c:v>
                </c:pt>
                <c:pt idx="66586">
                  <c:v>0.99754370000000003</c:v>
                </c:pt>
                <c:pt idx="66587">
                  <c:v>0.99961960000000005</c:v>
                </c:pt>
                <c:pt idx="66588">
                  <c:v>0.97200286000000002</c:v>
                </c:pt>
                <c:pt idx="66589">
                  <c:v>0.99898577</c:v>
                </c:pt>
                <c:pt idx="66590">
                  <c:v>0.99972874</c:v>
                </c:pt>
                <c:pt idx="66591">
                  <c:v>0.99785950000000001</c:v>
                </c:pt>
                <c:pt idx="66592">
                  <c:v>0.97425519999999999</c:v>
                </c:pt>
                <c:pt idx="66593">
                  <c:v>0.99472696000000005</c:v>
                </c:pt>
                <c:pt idx="66594">
                  <c:v>0.94525265999999997</c:v>
                </c:pt>
                <c:pt idx="66595">
                  <c:v>0.98801243000000005</c:v>
                </c:pt>
                <c:pt idx="66596">
                  <c:v>0.99832010000000004</c:v>
                </c:pt>
                <c:pt idx="66597">
                  <c:v>0.99688220000000005</c:v>
                </c:pt>
                <c:pt idx="66598">
                  <c:v>0.99959295999999997</c:v>
                </c:pt>
                <c:pt idx="66599">
                  <c:v>0.99957675000000001</c:v>
                </c:pt>
                <c:pt idx="66600">
                  <c:v>1.0004491</c:v>
                </c:pt>
                <c:pt idx="66601">
                  <c:v>0.99995255000000005</c:v>
                </c:pt>
                <c:pt idx="66602">
                  <c:v>1.0004869999999999</c:v>
                </c:pt>
                <c:pt idx="66603">
                  <c:v>0.99534756000000002</c:v>
                </c:pt>
                <c:pt idx="66604">
                  <c:v>1.0012494000000001</c:v>
                </c:pt>
                <c:pt idx="66605">
                  <c:v>0.99972384999999997</c:v>
                </c:pt>
                <c:pt idx="66606">
                  <c:v>0.99626400000000004</c:v>
                </c:pt>
                <c:pt idx="66607">
                  <c:v>0.99743159999999997</c:v>
                </c:pt>
                <c:pt idx="66608">
                  <c:v>0.99978465000000005</c:v>
                </c:pt>
                <c:pt idx="66609">
                  <c:v>0.99956834000000006</c:v>
                </c:pt>
                <c:pt idx="66610">
                  <c:v>0.99630516999999996</c:v>
                </c:pt>
                <c:pt idx="66611">
                  <c:v>0.99992729999999996</c:v>
                </c:pt>
                <c:pt idx="66612">
                  <c:v>0.99690926000000002</c:v>
                </c:pt>
                <c:pt idx="66613">
                  <c:v>0.98275999999999997</c:v>
                </c:pt>
                <c:pt idx="66614">
                  <c:v>1.0004101999999999</c:v>
                </c:pt>
                <c:pt idx="66615">
                  <c:v>0.98471790000000003</c:v>
                </c:pt>
                <c:pt idx="66616">
                  <c:v>0.99084013999999998</c:v>
                </c:pt>
                <c:pt idx="66617">
                  <c:v>1.0014122999999999</c:v>
                </c:pt>
                <c:pt idx="66618">
                  <c:v>0.97477645000000002</c:v>
                </c:pt>
                <c:pt idx="66619">
                  <c:v>0.99404970000000004</c:v>
                </c:pt>
                <c:pt idx="66620">
                  <c:v>0.99832314</c:v>
                </c:pt>
                <c:pt idx="66621">
                  <c:v>0.99668555999999997</c:v>
                </c:pt>
                <c:pt idx="66622">
                  <c:v>0.97869410000000001</c:v>
                </c:pt>
                <c:pt idx="66623">
                  <c:v>0.98899630000000005</c:v>
                </c:pt>
                <c:pt idx="66624">
                  <c:v>0.98964863999999997</c:v>
                </c:pt>
                <c:pt idx="66625">
                  <c:v>0.95119089999999995</c:v>
                </c:pt>
                <c:pt idx="66626">
                  <c:v>0.97908709999999999</c:v>
                </c:pt>
                <c:pt idx="66627">
                  <c:v>0.99861390000000005</c:v>
                </c:pt>
                <c:pt idx="66628">
                  <c:v>0.96260179999999995</c:v>
                </c:pt>
                <c:pt idx="66629">
                  <c:v>0.98291459999999997</c:v>
                </c:pt>
                <c:pt idx="66630">
                  <c:v>1.0000509</c:v>
                </c:pt>
                <c:pt idx="66631">
                  <c:v>1.0034935</c:v>
                </c:pt>
                <c:pt idx="66632">
                  <c:v>0.97629326999999999</c:v>
                </c:pt>
                <c:pt idx="66633">
                  <c:v>0.98807440000000002</c:v>
                </c:pt>
                <c:pt idx="66634">
                  <c:v>0.98953760000000002</c:v>
                </c:pt>
                <c:pt idx="66635">
                  <c:v>0.93870439999999999</c:v>
                </c:pt>
                <c:pt idx="66636">
                  <c:v>0.99280214</c:v>
                </c:pt>
                <c:pt idx="66637">
                  <c:v>0.99733293000000001</c:v>
                </c:pt>
                <c:pt idx="66638">
                  <c:v>0.94969320000000002</c:v>
                </c:pt>
                <c:pt idx="66639">
                  <c:v>0.99655795000000003</c:v>
                </c:pt>
                <c:pt idx="66640">
                  <c:v>0.99645764000000003</c:v>
                </c:pt>
                <c:pt idx="66641">
                  <c:v>1.0001321999999999</c:v>
                </c:pt>
                <c:pt idx="66642">
                  <c:v>0.99641013</c:v>
                </c:pt>
                <c:pt idx="66643">
                  <c:v>0.99226320000000001</c:v>
                </c:pt>
                <c:pt idx="66644">
                  <c:v>0.99912670000000003</c:v>
                </c:pt>
                <c:pt idx="66645">
                  <c:v>0.99895953999999998</c:v>
                </c:pt>
                <c:pt idx="66646">
                  <c:v>0.99321820000000005</c:v>
                </c:pt>
                <c:pt idx="66647">
                  <c:v>0.99287015000000001</c:v>
                </c:pt>
                <c:pt idx="66648">
                  <c:v>1.0001842999999999</c:v>
                </c:pt>
                <c:pt idx="66649">
                  <c:v>1.0002078999999999</c:v>
                </c:pt>
                <c:pt idx="66650">
                  <c:v>0.99732160000000003</c:v>
                </c:pt>
                <c:pt idx="66651">
                  <c:v>0.99785380000000001</c:v>
                </c:pt>
                <c:pt idx="66652">
                  <c:v>1.0004090000000001</c:v>
                </c:pt>
                <c:pt idx="66653">
                  <c:v>0.99944339999999998</c:v>
                </c:pt>
                <c:pt idx="66654">
                  <c:v>0.99916214000000003</c:v>
                </c:pt>
                <c:pt idx="66655">
                  <c:v>0.99004239999999999</c:v>
                </c:pt>
                <c:pt idx="66656">
                  <c:v>1.0005808</c:v>
                </c:pt>
                <c:pt idx="66657">
                  <c:v>0.99408375999999998</c:v>
                </c:pt>
                <c:pt idx="66658">
                  <c:v>1.0012093</c:v>
                </c:pt>
                <c:pt idx="66659">
                  <c:v>0.99761164000000002</c:v>
                </c:pt>
                <c:pt idx="66660">
                  <c:v>0.99623139999999999</c:v>
                </c:pt>
                <c:pt idx="66661">
                  <c:v>1.0018042</c:v>
                </c:pt>
                <c:pt idx="66662">
                  <c:v>1.0003409999999999</c:v>
                </c:pt>
                <c:pt idx="66663">
                  <c:v>0.94247000000000003</c:v>
                </c:pt>
                <c:pt idx="66664">
                  <c:v>0.97345009999999998</c:v>
                </c:pt>
                <c:pt idx="66665">
                  <c:v>1.0002024</c:v>
                </c:pt>
                <c:pt idx="66666">
                  <c:v>0.997448</c:v>
                </c:pt>
                <c:pt idx="66667">
                  <c:v>0.99325280000000005</c:v>
                </c:pt>
                <c:pt idx="66668">
                  <c:v>1.0003266</c:v>
                </c:pt>
                <c:pt idx="66669">
                  <c:v>0.96116639999999998</c:v>
                </c:pt>
                <c:pt idx="66670">
                  <c:v>0.97743139999999995</c:v>
                </c:pt>
                <c:pt idx="66671">
                  <c:v>0.89829015999999995</c:v>
                </c:pt>
                <c:pt idx="66672">
                  <c:v>0.99972609999999995</c:v>
                </c:pt>
                <c:pt idx="66673">
                  <c:v>1.0000699</c:v>
                </c:pt>
                <c:pt idx="66674">
                  <c:v>1.0002477999999999</c:v>
                </c:pt>
                <c:pt idx="66675">
                  <c:v>0.99987625999999996</c:v>
                </c:pt>
                <c:pt idx="66676">
                  <c:v>0.96957724999999995</c:v>
                </c:pt>
                <c:pt idx="66677">
                  <c:v>0.94687060000000001</c:v>
                </c:pt>
                <c:pt idx="66678">
                  <c:v>0.99722533999999996</c:v>
                </c:pt>
                <c:pt idx="66679">
                  <c:v>0.99929385999999998</c:v>
                </c:pt>
                <c:pt idx="66680">
                  <c:v>0.99725509999999995</c:v>
                </c:pt>
                <c:pt idx="66681">
                  <c:v>1.0002711</c:v>
                </c:pt>
                <c:pt idx="66682">
                  <c:v>1.0002120999999999</c:v>
                </c:pt>
                <c:pt idx="66683">
                  <c:v>1.0005143999999999</c:v>
                </c:pt>
                <c:pt idx="66684">
                  <c:v>0.99507517000000001</c:v>
                </c:pt>
                <c:pt idx="66685">
                  <c:v>1.0018506</c:v>
                </c:pt>
                <c:pt idx="66686">
                  <c:v>0.9081901</c:v>
                </c:pt>
                <c:pt idx="66687">
                  <c:v>0.9990327</c:v>
                </c:pt>
                <c:pt idx="66688">
                  <c:v>0.97601870000000002</c:v>
                </c:pt>
                <c:pt idx="66689">
                  <c:v>1.0001842999999999</c:v>
                </c:pt>
                <c:pt idx="66690">
                  <c:v>1.0013787000000001</c:v>
                </c:pt>
                <c:pt idx="66691">
                  <c:v>0.98960950000000003</c:v>
                </c:pt>
                <c:pt idx="66692">
                  <c:v>0.99896293999999997</c:v>
                </c:pt>
                <c:pt idx="66693">
                  <c:v>0.99929285000000001</c:v>
                </c:pt>
                <c:pt idx="66694">
                  <c:v>0.99764012999999996</c:v>
                </c:pt>
                <c:pt idx="66695">
                  <c:v>0.94928895999999996</c:v>
                </c:pt>
                <c:pt idx="66696">
                  <c:v>0.98454730000000001</c:v>
                </c:pt>
                <c:pt idx="66697">
                  <c:v>0.99907047000000004</c:v>
                </c:pt>
                <c:pt idx="66698">
                  <c:v>1.0001229</c:v>
                </c:pt>
                <c:pt idx="66699">
                  <c:v>0.99492480000000005</c:v>
                </c:pt>
                <c:pt idx="66700">
                  <c:v>1.0012764999999999</c:v>
                </c:pt>
                <c:pt idx="66701">
                  <c:v>0.99936480000000005</c:v>
                </c:pt>
                <c:pt idx="66702">
                  <c:v>0.99950755000000002</c:v>
                </c:pt>
                <c:pt idx="66703">
                  <c:v>1.0007379000000001</c:v>
                </c:pt>
                <c:pt idx="66704">
                  <c:v>1.0001043000000001</c:v>
                </c:pt>
                <c:pt idx="66705">
                  <c:v>0.8574948</c:v>
                </c:pt>
                <c:pt idx="66706">
                  <c:v>0.99900670000000003</c:v>
                </c:pt>
                <c:pt idx="66707">
                  <c:v>0.98491419999999996</c:v>
                </c:pt>
                <c:pt idx="66708">
                  <c:v>0.99919002999999995</c:v>
                </c:pt>
                <c:pt idx="66709">
                  <c:v>0.98868924000000002</c:v>
                </c:pt>
                <c:pt idx="66710">
                  <c:v>0.99110609999999999</c:v>
                </c:pt>
                <c:pt idx="66711">
                  <c:v>0.97262899999999997</c:v>
                </c:pt>
                <c:pt idx="66712">
                  <c:v>0.94096780000000002</c:v>
                </c:pt>
                <c:pt idx="66713">
                  <c:v>0.99954796000000001</c:v>
                </c:pt>
                <c:pt idx="66714">
                  <c:v>0.99806170000000005</c:v>
                </c:pt>
                <c:pt idx="66715">
                  <c:v>0.99545980000000001</c:v>
                </c:pt>
                <c:pt idx="66716">
                  <c:v>0.98355925</c:v>
                </c:pt>
                <c:pt idx="66717">
                  <c:v>0.97743404</c:v>
                </c:pt>
                <c:pt idx="66718">
                  <c:v>0.99139756000000001</c:v>
                </c:pt>
                <c:pt idx="66719">
                  <c:v>0.99006559999999999</c:v>
                </c:pt>
                <c:pt idx="66720">
                  <c:v>1.0016866</c:v>
                </c:pt>
                <c:pt idx="66721">
                  <c:v>0.96454329999999999</c:v>
                </c:pt>
                <c:pt idx="66722">
                  <c:v>0.99108810000000003</c:v>
                </c:pt>
                <c:pt idx="66723">
                  <c:v>1.0003861999999999</c:v>
                </c:pt>
                <c:pt idx="66724">
                  <c:v>0.99016844999999998</c:v>
                </c:pt>
                <c:pt idx="66725">
                  <c:v>0.97150179999999997</c:v>
                </c:pt>
                <c:pt idx="66726">
                  <c:v>0.98888010000000004</c:v>
                </c:pt>
                <c:pt idx="66727">
                  <c:v>1.0028105</c:v>
                </c:pt>
                <c:pt idx="66728">
                  <c:v>1.0018275000000001</c:v>
                </c:pt>
                <c:pt idx="66729">
                  <c:v>1.0048300999999999</c:v>
                </c:pt>
                <c:pt idx="66730">
                  <c:v>1.0007721000000001</c:v>
                </c:pt>
                <c:pt idx="66731">
                  <c:v>0.91980094000000001</c:v>
                </c:pt>
                <c:pt idx="66732">
                  <c:v>0.96776264999999995</c:v>
                </c:pt>
                <c:pt idx="66733">
                  <c:v>0.99714199999999997</c:v>
                </c:pt>
                <c:pt idx="66734">
                  <c:v>1.0028869</c:v>
                </c:pt>
                <c:pt idx="66735">
                  <c:v>0.95367930000000001</c:v>
                </c:pt>
                <c:pt idx="66736">
                  <c:v>0.98593220000000004</c:v>
                </c:pt>
                <c:pt idx="66737">
                  <c:v>0.98815330000000001</c:v>
                </c:pt>
                <c:pt idx="66738">
                  <c:v>0.99323530000000004</c:v>
                </c:pt>
                <c:pt idx="66739">
                  <c:v>0.99729299999999999</c:v>
                </c:pt>
                <c:pt idx="66740">
                  <c:v>0.99966246000000003</c:v>
                </c:pt>
                <c:pt idx="66741">
                  <c:v>1.0004283</c:v>
                </c:pt>
                <c:pt idx="66742">
                  <c:v>0.98853236</c:v>
                </c:pt>
                <c:pt idx="66743">
                  <c:v>1.0008767000000001</c:v>
                </c:pt>
                <c:pt idx="66744">
                  <c:v>1.0001253999999999</c:v>
                </c:pt>
                <c:pt idx="66745">
                  <c:v>0.98322920000000003</c:v>
                </c:pt>
                <c:pt idx="66746">
                  <c:v>0.99983394000000003</c:v>
                </c:pt>
                <c:pt idx="66747">
                  <c:v>0.99947810000000004</c:v>
                </c:pt>
                <c:pt idx="66748">
                  <c:v>0.99266005000000002</c:v>
                </c:pt>
                <c:pt idx="66749">
                  <c:v>0.97020245000000005</c:v>
                </c:pt>
                <c:pt idx="66750">
                  <c:v>0.98993164</c:v>
                </c:pt>
                <c:pt idx="66751">
                  <c:v>1.0001186</c:v>
                </c:pt>
                <c:pt idx="66752">
                  <c:v>0.99475100000000005</c:v>
                </c:pt>
                <c:pt idx="66753">
                  <c:v>0.96489817</c:v>
                </c:pt>
                <c:pt idx="66754">
                  <c:v>0.98222529999999997</c:v>
                </c:pt>
                <c:pt idx="66755">
                  <c:v>0.98523550000000004</c:v>
                </c:pt>
                <c:pt idx="66756">
                  <c:v>0.99713635</c:v>
                </c:pt>
                <c:pt idx="66757">
                  <c:v>1.0007944</c:v>
                </c:pt>
                <c:pt idx="66758">
                  <c:v>1.0006009</c:v>
                </c:pt>
                <c:pt idx="66759">
                  <c:v>0.98689450000000001</c:v>
                </c:pt>
                <c:pt idx="66760">
                  <c:v>1.0007876</c:v>
                </c:pt>
                <c:pt idx="66761">
                  <c:v>1.0007999999999999</c:v>
                </c:pt>
                <c:pt idx="66762">
                  <c:v>0.9902244</c:v>
                </c:pt>
                <c:pt idx="66763">
                  <c:v>0.97134065999999997</c:v>
                </c:pt>
                <c:pt idx="66764">
                  <c:v>0.99690014000000005</c:v>
                </c:pt>
                <c:pt idx="66765">
                  <c:v>1.0040826</c:v>
                </c:pt>
                <c:pt idx="66766">
                  <c:v>1.0011337</c:v>
                </c:pt>
                <c:pt idx="66767">
                  <c:v>1.0005971</c:v>
                </c:pt>
                <c:pt idx="66768">
                  <c:v>1.0003462999999999</c:v>
                </c:pt>
                <c:pt idx="66769">
                  <c:v>0.97552866000000005</c:v>
                </c:pt>
                <c:pt idx="66770">
                  <c:v>0.99850410000000001</c:v>
                </c:pt>
                <c:pt idx="66771">
                  <c:v>0.98660563999999995</c:v>
                </c:pt>
                <c:pt idx="66772">
                  <c:v>0.99786549999999996</c:v>
                </c:pt>
                <c:pt idx="66773">
                  <c:v>1.0002382000000001</c:v>
                </c:pt>
                <c:pt idx="66774">
                  <c:v>0.97110313000000004</c:v>
                </c:pt>
                <c:pt idx="66775">
                  <c:v>1.0012281999999999</c:v>
                </c:pt>
                <c:pt idx="66776">
                  <c:v>0.96251240000000005</c:v>
                </c:pt>
                <c:pt idx="66777">
                  <c:v>0.99668765000000004</c:v>
                </c:pt>
                <c:pt idx="66778">
                  <c:v>0.97110474000000002</c:v>
                </c:pt>
                <c:pt idx="66779">
                  <c:v>0.96938829999999998</c:v>
                </c:pt>
                <c:pt idx="66780">
                  <c:v>1.0005118</c:v>
                </c:pt>
                <c:pt idx="66781">
                  <c:v>0.99520540000000002</c:v>
                </c:pt>
                <c:pt idx="66782">
                  <c:v>0.98702570000000001</c:v>
                </c:pt>
                <c:pt idx="66783">
                  <c:v>1.0003396</c:v>
                </c:pt>
                <c:pt idx="66784">
                  <c:v>0.99920445999999996</c:v>
                </c:pt>
                <c:pt idx="66785">
                  <c:v>0.99092937000000003</c:v>
                </c:pt>
                <c:pt idx="66786">
                  <c:v>0.9687038</c:v>
                </c:pt>
                <c:pt idx="66787">
                  <c:v>0.99766290000000002</c:v>
                </c:pt>
                <c:pt idx="66788">
                  <c:v>0.98416459999999995</c:v>
                </c:pt>
                <c:pt idx="66789">
                  <c:v>0.98883580000000004</c:v>
                </c:pt>
                <c:pt idx="66790">
                  <c:v>1.0007976000000001</c:v>
                </c:pt>
                <c:pt idx="66791">
                  <c:v>0.99953294000000004</c:v>
                </c:pt>
                <c:pt idx="66792">
                  <c:v>0.99255925</c:v>
                </c:pt>
                <c:pt idx="66793">
                  <c:v>1.0007759000000001</c:v>
                </c:pt>
                <c:pt idx="66794">
                  <c:v>1.0007788</c:v>
                </c:pt>
                <c:pt idx="66795">
                  <c:v>1.0012417</c:v>
                </c:pt>
                <c:pt idx="66796">
                  <c:v>1.0019072</c:v>
                </c:pt>
                <c:pt idx="66797">
                  <c:v>0.99830750000000001</c:v>
                </c:pt>
                <c:pt idx="66798">
                  <c:v>0.9688715</c:v>
                </c:pt>
                <c:pt idx="66799">
                  <c:v>0.99806930000000005</c:v>
                </c:pt>
                <c:pt idx="66800">
                  <c:v>1.0002252</c:v>
                </c:pt>
                <c:pt idx="66801">
                  <c:v>0.99855539999999998</c:v>
                </c:pt>
                <c:pt idx="66802">
                  <c:v>0.99959969999999998</c:v>
                </c:pt>
                <c:pt idx="66803">
                  <c:v>0.99554520000000002</c:v>
                </c:pt>
                <c:pt idx="66804">
                  <c:v>0.99932639999999995</c:v>
                </c:pt>
                <c:pt idx="66805">
                  <c:v>0.99087630000000004</c:v>
                </c:pt>
                <c:pt idx="66806">
                  <c:v>0.99581014999999995</c:v>
                </c:pt>
                <c:pt idx="66807">
                  <c:v>0.98494570000000004</c:v>
                </c:pt>
                <c:pt idx="66808">
                  <c:v>0.98185694000000001</c:v>
                </c:pt>
                <c:pt idx="66809">
                  <c:v>0.99428654000000005</c:v>
                </c:pt>
                <c:pt idx="66810">
                  <c:v>0.98754299999999995</c:v>
                </c:pt>
                <c:pt idx="66811">
                  <c:v>1.0002519000000001</c:v>
                </c:pt>
                <c:pt idx="66812">
                  <c:v>0.8903373</c:v>
                </c:pt>
                <c:pt idx="66813">
                  <c:v>1.0009147</c:v>
                </c:pt>
                <c:pt idx="66814">
                  <c:v>1.0013688999999999</c:v>
                </c:pt>
                <c:pt idx="66815">
                  <c:v>0.99238705999999999</c:v>
                </c:pt>
                <c:pt idx="66816">
                  <c:v>0.99731099999999995</c:v>
                </c:pt>
                <c:pt idx="66817">
                  <c:v>0.99209166000000004</c:v>
                </c:pt>
                <c:pt idx="66818">
                  <c:v>0.99252635</c:v>
                </c:pt>
                <c:pt idx="66819">
                  <c:v>1.0001043000000001</c:v>
                </c:pt>
                <c:pt idx="66820">
                  <c:v>1.0009676000000001</c:v>
                </c:pt>
                <c:pt idx="66821">
                  <c:v>1.0005974</c:v>
                </c:pt>
                <c:pt idx="66822">
                  <c:v>0.92819790000000002</c:v>
                </c:pt>
                <c:pt idx="66823">
                  <c:v>0.99858659999999999</c:v>
                </c:pt>
                <c:pt idx="66824">
                  <c:v>0.99768524999999997</c:v>
                </c:pt>
                <c:pt idx="66825">
                  <c:v>0.9838401</c:v>
                </c:pt>
                <c:pt idx="66826">
                  <c:v>0.99528950000000005</c:v>
                </c:pt>
                <c:pt idx="66827">
                  <c:v>1.0018282000000001</c:v>
                </c:pt>
                <c:pt idx="66828">
                  <c:v>0.96643699999999999</c:v>
                </c:pt>
                <c:pt idx="66829">
                  <c:v>1.0000042</c:v>
                </c:pt>
                <c:pt idx="66830">
                  <c:v>1.0002898</c:v>
                </c:pt>
                <c:pt idx="66831">
                  <c:v>0.97511333</c:v>
                </c:pt>
                <c:pt idx="66832">
                  <c:v>0.99941009999999997</c:v>
                </c:pt>
                <c:pt idx="66833">
                  <c:v>0.95133970000000001</c:v>
                </c:pt>
                <c:pt idx="66834">
                  <c:v>1.0005945999999999</c:v>
                </c:pt>
                <c:pt idx="66835">
                  <c:v>0.99987219999999999</c:v>
                </c:pt>
                <c:pt idx="66836">
                  <c:v>0.95841324000000006</c:v>
                </c:pt>
                <c:pt idx="66837">
                  <c:v>0.98400810000000005</c:v>
                </c:pt>
                <c:pt idx="66838">
                  <c:v>1.0005090999999999</c:v>
                </c:pt>
                <c:pt idx="66839">
                  <c:v>0.99017453</c:v>
                </c:pt>
                <c:pt idx="66840">
                  <c:v>0.9997026</c:v>
                </c:pt>
                <c:pt idx="66841">
                  <c:v>0.99695230000000001</c:v>
                </c:pt>
                <c:pt idx="66842">
                  <c:v>1.0005143999999999</c:v>
                </c:pt>
                <c:pt idx="66843">
                  <c:v>0.98858243000000001</c:v>
                </c:pt>
                <c:pt idx="66844">
                  <c:v>0.99424829999999997</c:v>
                </c:pt>
                <c:pt idx="66845">
                  <c:v>0.99319553000000005</c:v>
                </c:pt>
                <c:pt idx="66846">
                  <c:v>0.99164079999999999</c:v>
                </c:pt>
                <c:pt idx="66847">
                  <c:v>0.94059557000000005</c:v>
                </c:pt>
                <c:pt idx="66848">
                  <c:v>0.99885016999999998</c:v>
                </c:pt>
                <c:pt idx="66849">
                  <c:v>0.96914405000000003</c:v>
                </c:pt>
                <c:pt idx="66850">
                  <c:v>0.99677426000000002</c:v>
                </c:pt>
                <c:pt idx="66851">
                  <c:v>0.99767360000000005</c:v>
                </c:pt>
                <c:pt idx="66852">
                  <c:v>0.97184179999999998</c:v>
                </c:pt>
                <c:pt idx="66853">
                  <c:v>0.95150805000000005</c:v>
                </c:pt>
                <c:pt idx="66854">
                  <c:v>0.99194550000000004</c:v>
                </c:pt>
                <c:pt idx="66855">
                  <c:v>0.99829787000000003</c:v>
                </c:pt>
                <c:pt idx="66856">
                  <c:v>0.98836369999999996</c:v>
                </c:pt>
                <c:pt idx="66857">
                  <c:v>0.99428684000000001</c:v>
                </c:pt>
                <c:pt idx="66858">
                  <c:v>0.99936444000000002</c:v>
                </c:pt>
                <c:pt idx="66859">
                  <c:v>0.99877536</c:v>
                </c:pt>
                <c:pt idx="66860">
                  <c:v>0.98613804999999999</c:v>
                </c:pt>
                <c:pt idx="66861">
                  <c:v>0.98876834000000002</c:v>
                </c:pt>
                <c:pt idx="66862">
                  <c:v>0.99254540000000002</c:v>
                </c:pt>
                <c:pt idx="66863">
                  <c:v>0.99714979999999998</c:v>
                </c:pt>
                <c:pt idx="66864">
                  <c:v>1.0015670999999999</c:v>
                </c:pt>
                <c:pt idx="66865">
                  <c:v>1.0014509</c:v>
                </c:pt>
                <c:pt idx="66866">
                  <c:v>0.99773909999999999</c:v>
                </c:pt>
                <c:pt idx="66867">
                  <c:v>0.97901899999999997</c:v>
                </c:pt>
                <c:pt idx="66868">
                  <c:v>1.0010341</c:v>
                </c:pt>
                <c:pt idx="66869">
                  <c:v>0.99176799999999998</c:v>
                </c:pt>
                <c:pt idx="66870">
                  <c:v>0.99135969999999995</c:v>
                </c:pt>
                <c:pt idx="66871">
                  <c:v>0.99417080000000002</c:v>
                </c:pt>
                <c:pt idx="66872">
                  <c:v>0.97926000000000002</c:v>
                </c:pt>
                <c:pt idx="66873">
                  <c:v>0.99949969999999999</c:v>
                </c:pt>
                <c:pt idx="66874">
                  <c:v>1.0000218000000001</c:v>
                </c:pt>
                <c:pt idx="66875">
                  <c:v>0.97253710000000004</c:v>
                </c:pt>
                <c:pt idx="66876">
                  <c:v>0.99224292999999997</c:v>
                </c:pt>
                <c:pt idx="66877">
                  <c:v>0.99950147</c:v>
                </c:pt>
                <c:pt idx="66878">
                  <c:v>0.98335320000000004</c:v>
                </c:pt>
                <c:pt idx="66879">
                  <c:v>0.99506645999999999</c:v>
                </c:pt>
                <c:pt idx="66880">
                  <c:v>0.98897670000000004</c:v>
                </c:pt>
                <c:pt idx="66881">
                  <c:v>0.98056580000000004</c:v>
                </c:pt>
                <c:pt idx="66882">
                  <c:v>0.98450689999999996</c:v>
                </c:pt>
                <c:pt idx="66883">
                  <c:v>0.99872819999999995</c:v>
                </c:pt>
                <c:pt idx="66884">
                  <c:v>1.0030961</c:v>
                </c:pt>
                <c:pt idx="66885">
                  <c:v>0.98514760000000001</c:v>
                </c:pt>
                <c:pt idx="66886">
                  <c:v>0.99397813999999995</c:v>
                </c:pt>
                <c:pt idx="66887">
                  <c:v>0.99885089999999999</c:v>
                </c:pt>
                <c:pt idx="66888">
                  <c:v>0.99980979999999997</c:v>
                </c:pt>
                <c:pt idx="66889">
                  <c:v>0.98739869999999996</c:v>
                </c:pt>
                <c:pt idx="66890">
                  <c:v>0.99785124999999997</c:v>
                </c:pt>
                <c:pt idx="66891">
                  <c:v>0.99290299999999998</c:v>
                </c:pt>
                <c:pt idx="66892">
                  <c:v>0.99657320000000005</c:v>
                </c:pt>
                <c:pt idx="66893">
                  <c:v>0.99888600000000005</c:v>
                </c:pt>
                <c:pt idx="66894">
                  <c:v>0.99266005000000002</c:v>
                </c:pt>
                <c:pt idx="66895">
                  <c:v>0.99960910000000003</c:v>
                </c:pt>
                <c:pt idx="66896">
                  <c:v>0.98743340000000002</c:v>
                </c:pt>
                <c:pt idx="66897">
                  <c:v>1.0001930999999999</c:v>
                </c:pt>
                <c:pt idx="66898">
                  <c:v>0.9814756</c:v>
                </c:pt>
                <c:pt idx="66899">
                  <c:v>0.97468083999999999</c:v>
                </c:pt>
                <c:pt idx="66900">
                  <c:v>0.99745273999999995</c:v>
                </c:pt>
                <c:pt idx="66901">
                  <c:v>1.0004219999999999</c:v>
                </c:pt>
                <c:pt idx="66902">
                  <c:v>1.0007315999999999</c:v>
                </c:pt>
                <c:pt idx="66903">
                  <c:v>0.97849803999999996</c:v>
                </c:pt>
                <c:pt idx="66904">
                  <c:v>0.99822235000000004</c:v>
                </c:pt>
                <c:pt idx="66905">
                  <c:v>0.97706170000000003</c:v>
                </c:pt>
                <c:pt idx="66906">
                  <c:v>0.99975526000000003</c:v>
                </c:pt>
                <c:pt idx="66907">
                  <c:v>0.99656354999999996</c:v>
                </c:pt>
                <c:pt idx="66908">
                  <c:v>1.0001378000000001</c:v>
                </c:pt>
                <c:pt idx="66909">
                  <c:v>0.96982120000000005</c:v>
                </c:pt>
                <c:pt idx="66910">
                  <c:v>0.99924970000000002</c:v>
                </c:pt>
                <c:pt idx="66911">
                  <c:v>0.98282849999999999</c:v>
                </c:pt>
                <c:pt idx="66912">
                  <c:v>0.98862046000000003</c:v>
                </c:pt>
                <c:pt idx="66913">
                  <c:v>0.99018260000000002</c:v>
                </c:pt>
                <c:pt idx="66914">
                  <c:v>0.98680509999999999</c:v>
                </c:pt>
                <c:pt idx="66915">
                  <c:v>0.99815416000000001</c:v>
                </c:pt>
                <c:pt idx="66916">
                  <c:v>0.99423075000000005</c:v>
                </c:pt>
                <c:pt idx="66917">
                  <c:v>0.99733377000000001</c:v>
                </c:pt>
                <c:pt idx="66918">
                  <c:v>0.99944544000000002</c:v>
                </c:pt>
                <c:pt idx="66919">
                  <c:v>0.98941429999999997</c:v>
                </c:pt>
                <c:pt idx="66920">
                  <c:v>0.95587140000000004</c:v>
                </c:pt>
                <c:pt idx="66921">
                  <c:v>0.99953603999999996</c:v>
                </c:pt>
                <c:pt idx="66922">
                  <c:v>0.9956855</c:v>
                </c:pt>
                <c:pt idx="66923">
                  <c:v>0.98740612999999999</c:v>
                </c:pt>
                <c:pt idx="66924">
                  <c:v>0.99924046</c:v>
                </c:pt>
                <c:pt idx="66925">
                  <c:v>0.99904037000000001</c:v>
                </c:pt>
                <c:pt idx="66926">
                  <c:v>1.0018506</c:v>
                </c:pt>
                <c:pt idx="66927">
                  <c:v>0.99714250000000004</c:v>
                </c:pt>
                <c:pt idx="66928">
                  <c:v>0.98979050000000002</c:v>
                </c:pt>
                <c:pt idx="66929">
                  <c:v>0.98766315000000005</c:v>
                </c:pt>
                <c:pt idx="66930">
                  <c:v>0.99989090000000003</c:v>
                </c:pt>
                <c:pt idx="66931">
                  <c:v>1.0005238000000001</c:v>
                </c:pt>
                <c:pt idx="66932">
                  <c:v>0.99726974999999995</c:v>
                </c:pt>
                <c:pt idx="66933">
                  <c:v>0.99173100000000003</c:v>
                </c:pt>
                <c:pt idx="66934">
                  <c:v>0.99700719999999998</c:v>
                </c:pt>
                <c:pt idx="66935">
                  <c:v>0.97582895000000003</c:v>
                </c:pt>
                <c:pt idx="66936">
                  <c:v>0.99956197000000002</c:v>
                </c:pt>
                <c:pt idx="66937">
                  <c:v>1.0023633999999999</c:v>
                </c:pt>
                <c:pt idx="66938">
                  <c:v>0.98177623999999997</c:v>
                </c:pt>
                <c:pt idx="66939">
                  <c:v>0.99540499999999998</c:v>
                </c:pt>
                <c:pt idx="66940">
                  <c:v>1.0025781</c:v>
                </c:pt>
                <c:pt idx="66941">
                  <c:v>0.99640435000000005</c:v>
                </c:pt>
                <c:pt idx="66942">
                  <c:v>0.99643992999999997</c:v>
                </c:pt>
                <c:pt idx="66943">
                  <c:v>1.0014911</c:v>
                </c:pt>
                <c:pt idx="66944">
                  <c:v>0.99923795000000004</c:v>
                </c:pt>
                <c:pt idx="66945">
                  <c:v>0.97001210000000004</c:v>
                </c:pt>
                <c:pt idx="66946">
                  <c:v>0.95664227000000002</c:v>
                </c:pt>
                <c:pt idx="66947">
                  <c:v>0.99509420000000004</c:v>
                </c:pt>
                <c:pt idx="66948">
                  <c:v>0.99813205000000005</c:v>
                </c:pt>
                <c:pt idx="66949">
                  <c:v>0.99746763999999999</c:v>
                </c:pt>
                <c:pt idx="66950">
                  <c:v>1.0005497000000001</c:v>
                </c:pt>
                <c:pt idx="66951">
                  <c:v>0.99976690000000001</c:v>
                </c:pt>
                <c:pt idx="66952">
                  <c:v>0.99536835999999995</c:v>
                </c:pt>
                <c:pt idx="66953">
                  <c:v>0.99873540000000005</c:v>
                </c:pt>
                <c:pt idx="66954">
                  <c:v>1.0000309000000001</c:v>
                </c:pt>
                <c:pt idx="66955">
                  <c:v>0.96601146000000004</c:v>
                </c:pt>
                <c:pt idx="66956">
                  <c:v>0.98744445999999997</c:v>
                </c:pt>
                <c:pt idx="66957">
                  <c:v>1.0001100999999999</c:v>
                </c:pt>
                <c:pt idx="66958">
                  <c:v>0.99857359999999995</c:v>
                </c:pt>
                <c:pt idx="66959">
                  <c:v>0.99939876999999999</c:v>
                </c:pt>
                <c:pt idx="66960">
                  <c:v>0.97626279999999999</c:v>
                </c:pt>
                <c:pt idx="66961">
                  <c:v>0.99150634000000004</c:v>
                </c:pt>
                <c:pt idx="66962">
                  <c:v>0.98298629999999998</c:v>
                </c:pt>
                <c:pt idx="66963">
                  <c:v>0.9923651</c:v>
                </c:pt>
                <c:pt idx="66964">
                  <c:v>0.9959964</c:v>
                </c:pt>
                <c:pt idx="66965">
                  <c:v>1.0010705</c:v>
                </c:pt>
                <c:pt idx="66966">
                  <c:v>1.0009246000000001</c:v>
                </c:pt>
                <c:pt idx="66967">
                  <c:v>1.0006733999999999</c:v>
                </c:pt>
                <c:pt idx="66968">
                  <c:v>1.0012728</c:v>
                </c:pt>
                <c:pt idx="66969">
                  <c:v>1.0005643</c:v>
                </c:pt>
                <c:pt idx="66970">
                  <c:v>0.99994516</c:v>
                </c:pt>
                <c:pt idx="66971">
                  <c:v>0.99759339999999996</c:v>
                </c:pt>
                <c:pt idx="66972">
                  <c:v>0.98064799999999996</c:v>
                </c:pt>
                <c:pt idx="66973">
                  <c:v>0.91624589999999995</c:v>
                </c:pt>
                <c:pt idx="66974">
                  <c:v>1.0001842999999999</c:v>
                </c:pt>
                <c:pt idx="66975">
                  <c:v>0.97367349999999997</c:v>
                </c:pt>
                <c:pt idx="66976">
                  <c:v>0.99161319999999997</c:v>
                </c:pt>
                <c:pt idx="66977">
                  <c:v>0.99812380000000001</c:v>
                </c:pt>
                <c:pt idx="66978">
                  <c:v>1.0005759000000001</c:v>
                </c:pt>
                <c:pt idx="66979">
                  <c:v>1.0004842</c:v>
                </c:pt>
                <c:pt idx="66980">
                  <c:v>0.98430704999999996</c:v>
                </c:pt>
                <c:pt idx="66981">
                  <c:v>0.99895179999999995</c:v>
                </c:pt>
                <c:pt idx="66982">
                  <c:v>0.99348205000000001</c:v>
                </c:pt>
                <c:pt idx="66983">
                  <c:v>0.9925465</c:v>
                </c:pt>
                <c:pt idx="66984">
                  <c:v>1.0007782000000001</c:v>
                </c:pt>
                <c:pt idx="66985">
                  <c:v>1.0001723</c:v>
                </c:pt>
                <c:pt idx="66986">
                  <c:v>0.99969982999999996</c:v>
                </c:pt>
                <c:pt idx="66987">
                  <c:v>0.99324005999999998</c:v>
                </c:pt>
                <c:pt idx="66988">
                  <c:v>1.0010848000000001</c:v>
                </c:pt>
                <c:pt idx="66989">
                  <c:v>1.0001599000000001</c:v>
                </c:pt>
                <c:pt idx="66990">
                  <c:v>0.9997606</c:v>
                </c:pt>
                <c:pt idx="66991">
                  <c:v>1.001172</c:v>
                </c:pt>
                <c:pt idx="66992">
                  <c:v>0.83887579999999995</c:v>
                </c:pt>
                <c:pt idx="66993">
                  <c:v>0.95689124000000003</c:v>
                </c:pt>
                <c:pt idx="66994">
                  <c:v>0.96474576000000001</c:v>
                </c:pt>
                <c:pt idx="66995">
                  <c:v>1.0013741</c:v>
                </c:pt>
                <c:pt idx="66996">
                  <c:v>1.0005655</c:v>
                </c:pt>
                <c:pt idx="66997">
                  <c:v>0.99039626000000003</c:v>
                </c:pt>
                <c:pt idx="66998">
                  <c:v>0.98977939999999998</c:v>
                </c:pt>
                <c:pt idx="66999">
                  <c:v>0.99891030000000003</c:v>
                </c:pt>
                <c:pt idx="67000">
                  <c:v>0.9997492</c:v>
                </c:pt>
                <c:pt idx="67001">
                  <c:v>1.0005500000000001</c:v>
                </c:pt>
                <c:pt idx="67002">
                  <c:v>0.99324833999999995</c:v>
                </c:pt>
                <c:pt idx="67003">
                  <c:v>0.99945539999999999</c:v>
                </c:pt>
                <c:pt idx="67004">
                  <c:v>0.89616010000000002</c:v>
                </c:pt>
                <c:pt idx="67005">
                  <c:v>0.98696494000000001</c:v>
                </c:pt>
                <c:pt idx="67006">
                  <c:v>0.99562010000000001</c:v>
                </c:pt>
                <c:pt idx="67007">
                  <c:v>0.99762225000000004</c:v>
                </c:pt>
                <c:pt idx="67008">
                  <c:v>1.0011059</c:v>
                </c:pt>
                <c:pt idx="67009">
                  <c:v>0.99870179999999997</c:v>
                </c:pt>
                <c:pt idx="67010">
                  <c:v>0.99970983999999996</c:v>
                </c:pt>
                <c:pt idx="67011">
                  <c:v>0.99955179999999999</c:v>
                </c:pt>
                <c:pt idx="67012">
                  <c:v>0.98513055000000005</c:v>
                </c:pt>
                <c:pt idx="67013">
                  <c:v>1.0010283</c:v>
                </c:pt>
                <c:pt idx="67014">
                  <c:v>0.94933970000000001</c:v>
                </c:pt>
                <c:pt idx="67015">
                  <c:v>0.97930170000000005</c:v>
                </c:pt>
                <c:pt idx="67016">
                  <c:v>0.9865138</c:v>
                </c:pt>
                <c:pt idx="67017">
                  <c:v>1.0004653999999999</c:v>
                </c:pt>
                <c:pt idx="67018">
                  <c:v>0.96644865999999996</c:v>
                </c:pt>
                <c:pt idx="67019">
                  <c:v>1.0000781000000001</c:v>
                </c:pt>
                <c:pt idx="67020">
                  <c:v>0.98483955999999995</c:v>
                </c:pt>
                <c:pt idx="67021">
                  <c:v>1.0012567000000001</c:v>
                </c:pt>
                <c:pt idx="67022">
                  <c:v>0.96670573999999998</c:v>
                </c:pt>
                <c:pt idx="67023">
                  <c:v>0.98439849999999995</c:v>
                </c:pt>
                <c:pt idx="67024">
                  <c:v>0.99776434999999997</c:v>
                </c:pt>
                <c:pt idx="67025">
                  <c:v>1.000699</c:v>
                </c:pt>
                <c:pt idx="67026">
                  <c:v>0.99918735000000003</c:v>
                </c:pt>
                <c:pt idx="67027">
                  <c:v>0.99751630000000002</c:v>
                </c:pt>
                <c:pt idx="67028">
                  <c:v>0.99738380000000004</c:v>
                </c:pt>
                <c:pt idx="67029">
                  <c:v>0.97207169999999998</c:v>
                </c:pt>
                <c:pt idx="67030">
                  <c:v>0.91263850000000002</c:v>
                </c:pt>
                <c:pt idx="67031">
                  <c:v>0.99241257000000005</c:v>
                </c:pt>
                <c:pt idx="67032">
                  <c:v>0.98704080000000005</c:v>
                </c:pt>
                <c:pt idx="67033">
                  <c:v>0.94781139999999997</c:v>
                </c:pt>
                <c:pt idx="67034">
                  <c:v>0.97388419999999998</c:v>
                </c:pt>
                <c:pt idx="67035">
                  <c:v>0.96357610000000005</c:v>
                </c:pt>
                <c:pt idx="67036">
                  <c:v>0.85581297000000001</c:v>
                </c:pt>
                <c:pt idx="67037">
                  <c:v>0.99653183999999995</c:v>
                </c:pt>
                <c:pt idx="67038">
                  <c:v>0.99839080000000002</c:v>
                </c:pt>
                <c:pt idx="67039">
                  <c:v>1.0002084</c:v>
                </c:pt>
                <c:pt idx="67040">
                  <c:v>0.98616946000000005</c:v>
                </c:pt>
                <c:pt idx="67041">
                  <c:v>0.98753946999999997</c:v>
                </c:pt>
                <c:pt idx="67042">
                  <c:v>0.99988140000000003</c:v>
                </c:pt>
                <c:pt idx="67043">
                  <c:v>0.99897986999999999</c:v>
                </c:pt>
                <c:pt idx="67044">
                  <c:v>1.0038885</c:v>
                </c:pt>
                <c:pt idx="67045">
                  <c:v>0.99359189999999997</c:v>
                </c:pt>
                <c:pt idx="67046">
                  <c:v>0.99033934000000001</c:v>
                </c:pt>
                <c:pt idx="67047">
                  <c:v>0.97216004</c:v>
                </c:pt>
                <c:pt idx="67048">
                  <c:v>0.98792606999999999</c:v>
                </c:pt>
                <c:pt idx="67049">
                  <c:v>0.97458279999999997</c:v>
                </c:pt>
                <c:pt idx="67050">
                  <c:v>0.98390549999999999</c:v>
                </c:pt>
                <c:pt idx="67051">
                  <c:v>0.9901432</c:v>
                </c:pt>
                <c:pt idx="67052">
                  <c:v>0.99963175999999998</c:v>
                </c:pt>
                <c:pt idx="67053">
                  <c:v>0.99773639999999997</c:v>
                </c:pt>
                <c:pt idx="67054">
                  <c:v>0.99991529999999995</c:v>
                </c:pt>
                <c:pt idx="67055">
                  <c:v>0.99326234999999996</c:v>
                </c:pt>
                <c:pt idx="67056">
                  <c:v>0.98394599999999999</c:v>
                </c:pt>
                <c:pt idx="67057">
                  <c:v>0.98827279999999995</c:v>
                </c:pt>
                <c:pt idx="67058">
                  <c:v>1.0003744000000001</c:v>
                </c:pt>
                <c:pt idx="67059">
                  <c:v>1.0002522</c:v>
                </c:pt>
                <c:pt idx="67060">
                  <c:v>1.0004664999999999</c:v>
                </c:pt>
                <c:pt idx="67061">
                  <c:v>1.0004090000000001</c:v>
                </c:pt>
                <c:pt idx="67062">
                  <c:v>1.0000486</c:v>
                </c:pt>
                <c:pt idx="67063">
                  <c:v>0.97855499999999995</c:v>
                </c:pt>
                <c:pt idx="67064">
                  <c:v>0.97402200000000005</c:v>
                </c:pt>
                <c:pt idx="67065">
                  <c:v>0.99976735999999999</c:v>
                </c:pt>
                <c:pt idx="67066">
                  <c:v>0.98676989999999998</c:v>
                </c:pt>
                <c:pt idx="67067">
                  <c:v>0.97729343000000002</c:v>
                </c:pt>
                <c:pt idx="67068">
                  <c:v>0.9976952</c:v>
                </c:pt>
                <c:pt idx="67069">
                  <c:v>0.99878889999999998</c:v>
                </c:pt>
                <c:pt idx="67070">
                  <c:v>1.0008345000000001</c:v>
                </c:pt>
                <c:pt idx="67071">
                  <c:v>1.0003903999999999</c:v>
                </c:pt>
                <c:pt idx="67072">
                  <c:v>0.99939650000000002</c:v>
                </c:pt>
                <c:pt idx="67073">
                  <c:v>1.0013403000000001</c:v>
                </c:pt>
                <c:pt idx="67074">
                  <c:v>0.9998667</c:v>
                </c:pt>
                <c:pt idx="67075">
                  <c:v>1.0004747000000001</c:v>
                </c:pt>
                <c:pt idx="67076">
                  <c:v>1.001126</c:v>
                </c:pt>
                <c:pt idx="67077">
                  <c:v>1.0006567</c:v>
                </c:pt>
                <c:pt idx="67078">
                  <c:v>0.99723419999999996</c:v>
                </c:pt>
                <c:pt idx="67079">
                  <c:v>0.99802106999999995</c:v>
                </c:pt>
                <c:pt idx="67080">
                  <c:v>0.99203759999999996</c:v>
                </c:pt>
                <c:pt idx="67081">
                  <c:v>0.98964286000000001</c:v>
                </c:pt>
                <c:pt idx="67082">
                  <c:v>0.9841453</c:v>
                </c:pt>
                <c:pt idx="67083">
                  <c:v>0.99118099999999998</c:v>
                </c:pt>
                <c:pt idx="67084">
                  <c:v>0.99151250000000002</c:v>
                </c:pt>
                <c:pt idx="67085">
                  <c:v>1.0007678</c:v>
                </c:pt>
                <c:pt idx="67086">
                  <c:v>0.99809999999999999</c:v>
                </c:pt>
                <c:pt idx="67087">
                  <c:v>0.99044244999999997</c:v>
                </c:pt>
                <c:pt idx="67088">
                  <c:v>0.99749695999999999</c:v>
                </c:pt>
                <c:pt idx="67089">
                  <c:v>0.98413724000000002</c:v>
                </c:pt>
                <c:pt idx="67090">
                  <c:v>1.0032098</c:v>
                </c:pt>
                <c:pt idx="67091">
                  <c:v>1.0000651</c:v>
                </c:pt>
                <c:pt idx="67092">
                  <c:v>1.0012093</c:v>
                </c:pt>
                <c:pt idx="67093">
                  <c:v>0.92427855999999997</c:v>
                </c:pt>
                <c:pt idx="67094">
                  <c:v>1.0000846000000001</c:v>
                </c:pt>
                <c:pt idx="67095">
                  <c:v>0.99388790000000005</c:v>
                </c:pt>
                <c:pt idx="67096">
                  <c:v>0.9988823</c:v>
                </c:pt>
                <c:pt idx="67097">
                  <c:v>1.0009809000000001</c:v>
                </c:pt>
                <c:pt idx="67098">
                  <c:v>1.0006242999999999</c:v>
                </c:pt>
                <c:pt idx="67099">
                  <c:v>0.99701130000000004</c:v>
                </c:pt>
                <c:pt idx="67100">
                  <c:v>0.99497469999999999</c:v>
                </c:pt>
                <c:pt idx="67101">
                  <c:v>0.9923651</c:v>
                </c:pt>
                <c:pt idx="67102">
                  <c:v>0.99661124000000001</c:v>
                </c:pt>
                <c:pt idx="67103">
                  <c:v>0.97783070000000005</c:v>
                </c:pt>
                <c:pt idx="67104">
                  <c:v>0.9980637</c:v>
                </c:pt>
                <c:pt idx="67105">
                  <c:v>1.0006404</c:v>
                </c:pt>
                <c:pt idx="67106">
                  <c:v>0.99518510000000004</c:v>
                </c:pt>
                <c:pt idx="67107">
                  <c:v>0.99839310000000003</c:v>
                </c:pt>
                <c:pt idx="67108">
                  <c:v>0.98580330000000005</c:v>
                </c:pt>
                <c:pt idx="67109">
                  <c:v>0.98282069999999999</c:v>
                </c:pt>
                <c:pt idx="67110">
                  <c:v>0.98248522999999999</c:v>
                </c:pt>
                <c:pt idx="67111">
                  <c:v>0.9671997</c:v>
                </c:pt>
                <c:pt idx="67112">
                  <c:v>0.97593549999999996</c:v>
                </c:pt>
                <c:pt idx="67113">
                  <c:v>0.99282769999999998</c:v>
                </c:pt>
                <c:pt idx="67114">
                  <c:v>0.95696049999999999</c:v>
                </c:pt>
                <c:pt idx="67115">
                  <c:v>1.0008452999999999</c:v>
                </c:pt>
                <c:pt idx="67116">
                  <c:v>0.94402609999999998</c:v>
                </c:pt>
                <c:pt idx="67117">
                  <c:v>0.99038535000000005</c:v>
                </c:pt>
                <c:pt idx="67118">
                  <c:v>0.99613607000000004</c:v>
                </c:pt>
                <c:pt idx="67119">
                  <c:v>1.0018395</c:v>
                </c:pt>
                <c:pt idx="67120">
                  <c:v>0.98873759999999999</c:v>
                </c:pt>
                <c:pt idx="67121">
                  <c:v>1.0012810000000001</c:v>
                </c:pt>
                <c:pt idx="67122">
                  <c:v>0.99645220000000001</c:v>
                </c:pt>
                <c:pt idx="67123">
                  <c:v>0.99025300000000005</c:v>
                </c:pt>
                <c:pt idx="67124">
                  <c:v>1.0018677</c:v>
                </c:pt>
                <c:pt idx="67125">
                  <c:v>1.0013993999999999</c:v>
                </c:pt>
                <c:pt idx="67126">
                  <c:v>0.99959180000000003</c:v>
                </c:pt>
                <c:pt idx="67127">
                  <c:v>0.99000907000000005</c:v>
                </c:pt>
                <c:pt idx="67128">
                  <c:v>0.99000500000000002</c:v>
                </c:pt>
                <c:pt idx="67129">
                  <c:v>0.9227436</c:v>
                </c:pt>
                <c:pt idx="67130">
                  <c:v>1.0018020000000001</c:v>
                </c:pt>
                <c:pt idx="67131">
                  <c:v>0.99764717000000003</c:v>
                </c:pt>
                <c:pt idx="67132">
                  <c:v>0.99804040000000005</c:v>
                </c:pt>
                <c:pt idx="67133">
                  <c:v>1.0029148000000001</c:v>
                </c:pt>
                <c:pt idx="67134">
                  <c:v>0.9996853</c:v>
                </c:pt>
                <c:pt idx="67135">
                  <c:v>0.99703973999999995</c:v>
                </c:pt>
                <c:pt idx="67136">
                  <c:v>0.99128543999999996</c:v>
                </c:pt>
                <c:pt idx="67137">
                  <c:v>0.99713295999999996</c:v>
                </c:pt>
                <c:pt idx="67138">
                  <c:v>0.99113244</c:v>
                </c:pt>
                <c:pt idx="67139">
                  <c:v>1.0006244</c:v>
                </c:pt>
                <c:pt idx="67140">
                  <c:v>0.97470765999999998</c:v>
                </c:pt>
                <c:pt idx="67141">
                  <c:v>0.99690926000000002</c:v>
                </c:pt>
                <c:pt idx="67142">
                  <c:v>0.99991770000000002</c:v>
                </c:pt>
                <c:pt idx="67143">
                  <c:v>0.99222779999999999</c:v>
                </c:pt>
                <c:pt idx="67144">
                  <c:v>0.95782290000000003</c:v>
                </c:pt>
                <c:pt idx="67145">
                  <c:v>0.99532693999999999</c:v>
                </c:pt>
                <c:pt idx="67146">
                  <c:v>0.99692480000000006</c:v>
                </c:pt>
                <c:pt idx="67147">
                  <c:v>0.99997205</c:v>
                </c:pt>
                <c:pt idx="67148">
                  <c:v>0.98550177000000005</c:v>
                </c:pt>
                <c:pt idx="67149">
                  <c:v>0.99883246000000003</c:v>
                </c:pt>
                <c:pt idx="67150">
                  <c:v>0.99253404000000001</c:v>
                </c:pt>
                <c:pt idx="67151">
                  <c:v>1.0007528000000001</c:v>
                </c:pt>
                <c:pt idx="67152">
                  <c:v>1.0021876000000001</c:v>
                </c:pt>
                <c:pt idx="67153">
                  <c:v>1.0012335000000001</c:v>
                </c:pt>
                <c:pt idx="67154">
                  <c:v>1.0012757000000001</c:v>
                </c:pt>
                <c:pt idx="67155">
                  <c:v>0.99269209999999997</c:v>
                </c:pt>
                <c:pt idx="67156">
                  <c:v>1.0001842999999999</c:v>
                </c:pt>
                <c:pt idx="67157">
                  <c:v>0.98762490000000003</c:v>
                </c:pt>
                <c:pt idx="67158">
                  <c:v>1.0008885999999999</c:v>
                </c:pt>
                <c:pt idx="67159">
                  <c:v>0.98505279999999995</c:v>
                </c:pt>
                <c:pt idx="67160">
                  <c:v>0.99843395000000001</c:v>
                </c:pt>
                <c:pt idx="67161">
                  <c:v>0.98797460000000004</c:v>
                </c:pt>
                <c:pt idx="67162">
                  <c:v>0.99023950000000005</c:v>
                </c:pt>
                <c:pt idx="67163">
                  <c:v>0.99129529999999999</c:v>
                </c:pt>
                <c:pt idx="67164">
                  <c:v>0.99913600000000002</c:v>
                </c:pt>
                <c:pt idx="67165">
                  <c:v>1.0010055</c:v>
                </c:pt>
                <c:pt idx="67166">
                  <c:v>0.97250510000000001</c:v>
                </c:pt>
                <c:pt idx="67167">
                  <c:v>0.99888736</c:v>
                </c:pt>
                <c:pt idx="67168">
                  <c:v>0.97795063000000004</c:v>
                </c:pt>
                <c:pt idx="67169">
                  <c:v>0.98864483999999997</c:v>
                </c:pt>
                <c:pt idx="67170">
                  <c:v>0.98722905000000005</c:v>
                </c:pt>
                <c:pt idx="67171">
                  <c:v>0.99312389999999995</c:v>
                </c:pt>
                <c:pt idx="67172">
                  <c:v>0.99569560000000001</c:v>
                </c:pt>
                <c:pt idx="67173">
                  <c:v>0.99450284</c:v>
                </c:pt>
                <c:pt idx="67174">
                  <c:v>0.96870255000000005</c:v>
                </c:pt>
                <c:pt idx="67175">
                  <c:v>0.99995995000000004</c:v>
                </c:pt>
                <c:pt idx="67176">
                  <c:v>0.9906836</c:v>
                </c:pt>
                <c:pt idx="67177">
                  <c:v>0.99570537000000003</c:v>
                </c:pt>
                <c:pt idx="67178">
                  <c:v>0.98825300000000005</c:v>
                </c:pt>
                <c:pt idx="67179">
                  <c:v>1.0000173999999999</c:v>
                </c:pt>
                <c:pt idx="67180">
                  <c:v>0.9909656</c:v>
                </c:pt>
                <c:pt idx="67181">
                  <c:v>0.99906486000000005</c:v>
                </c:pt>
                <c:pt idx="67182">
                  <c:v>0.98811020000000005</c:v>
                </c:pt>
                <c:pt idx="67183">
                  <c:v>0.98016499999999995</c:v>
                </c:pt>
                <c:pt idx="67184">
                  <c:v>0.96276384999999998</c:v>
                </c:pt>
                <c:pt idx="67185">
                  <c:v>0.95133864999999995</c:v>
                </c:pt>
                <c:pt idx="67186">
                  <c:v>1.0007037000000001</c:v>
                </c:pt>
                <c:pt idx="67187">
                  <c:v>0.97386930000000005</c:v>
                </c:pt>
                <c:pt idx="67188">
                  <c:v>0.99366239999999995</c:v>
                </c:pt>
                <c:pt idx="67189">
                  <c:v>1.0005751000000001</c:v>
                </c:pt>
                <c:pt idx="67190">
                  <c:v>0.998973</c:v>
                </c:pt>
                <c:pt idx="67191">
                  <c:v>0.96711444999999996</c:v>
                </c:pt>
                <c:pt idx="67192">
                  <c:v>0.96148599999999995</c:v>
                </c:pt>
                <c:pt idx="67193">
                  <c:v>0.95584860000000005</c:v>
                </c:pt>
                <c:pt idx="67194">
                  <c:v>1.0006409000000001</c:v>
                </c:pt>
                <c:pt idx="67195">
                  <c:v>0.99529034000000005</c:v>
                </c:pt>
                <c:pt idx="67196">
                  <c:v>1.0001811</c:v>
                </c:pt>
                <c:pt idx="67197">
                  <c:v>0.98692979999999997</c:v>
                </c:pt>
                <c:pt idx="67198">
                  <c:v>0.99973710000000005</c:v>
                </c:pt>
                <c:pt idx="67199">
                  <c:v>1.0003725999999999</c:v>
                </c:pt>
                <c:pt idx="67200">
                  <c:v>0.99912714999999996</c:v>
                </c:pt>
                <c:pt idx="67201">
                  <c:v>0.96924615000000003</c:v>
                </c:pt>
                <c:pt idx="67202">
                  <c:v>0.99719530000000001</c:v>
                </c:pt>
                <c:pt idx="67203">
                  <c:v>0.97276395999999998</c:v>
                </c:pt>
                <c:pt idx="67204">
                  <c:v>1.0012506000000001</c:v>
                </c:pt>
                <c:pt idx="67205">
                  <c:v>0.96012600000000003</c:v>
                </c:pt>
                <c:pt idx="67206">
                  <c:v>0.99412054000000005</c:v>
                </c:pt>
                <c:pt idx="67207">
                  <c:v>0.9929209</c:v>
                </c:pt>
                <c:pt idx="67208">
                  <c:v>0.98284006000000002</c:v>
                </c:pt>
                <c:pt idx="67209">
                  <c:v>0.93989646000000004</c:v>
                </c:pt>
                <c:pt idx="67210">
                  <c:v>0.96779084000000004</c:v>
                </c:pt>
                <c:pt idx="67211">
                  <c:v>0.99019480000000004</c:v>
                </c:pt>
                <c:pt idx="67212">
                  <c:v>0.99275590000000002</c:v>
                </c:pt>
                <c:pt idx="67213">
                  <c:v>0.96311480000000005</c:v>
                </c:pt>
                <c:pt idx="67214">
                  <c:v>0.98813280000000003</c:v>
                </c:pt>
                <c:pt idx="67215">
                  <c:v>1.0006216000000001</c:v>
                </c:pt>
                <c:pt idx="67216">
                  <c:v>0.99143504999999998</c:v>
                </c:pt>
                <c:pt idx="67217">
                  <c:v>0.98377990000000004</c:v>
                </c:pt>
                <c:pt idx="67218">
                  <c:v>0.99486289999999999</c:v>
                </c:pt>
                <c:pt idx="67219">
                  <c:v>0.98632120000000001</c:v>
                </c:pt>
                <c:pt idx="67220">
                  <c:v>0.99424886999999995</c:v>
                </c:pt>
                <c:pt idx="67221">
                  <c:v>0.98304469999999999</c:v>
                </c:pt>
                <c:pt idx="67222">
                  <c:v>0.998915</c:v>
                </c:pt>
                <c:pt idx="67223">
                  <c:v>1.0001382999999999</c:v>
                </c:pt>
                <c:pt idx="67224">
                  <c:v>0.99073504999999995</c:v>
                </c:pt>
                <c:pt idx="67225">
                  <c:v>0.99814206000000005</c:v>
                </c:pt>
                <c:pt idx="67226">
                  <c:v>0.98897310000000005</c:v>
                </c:pt>
                <c:pt idx="67227">
                  <c:v>0.97174760000000004</c:v>
                </c:pt>
                <c:pt idx="67228">
                  <c:v>0.99960022999999998</c:v>
                </c:pt>
                <c:pt idx="67229">
                  <c:v>0.99993472999999999</c:v>
                </c:pt>
                <c:pt idx="67230">
                  <c:v>0.99669087000000001</c:v>
                </c:pt>
                <c:pt idx="67231">
                  <c:v>0.99703339999999996</c:v>
                </c:pt>
                <c:pt idx="67232">
                  <c:v>1.0001842999999999</c:v>
                </c:pt>
                <c:pt idx="67233">
                  <c:v>0.99461465999999998</c:v>
                </c:pt>
                <c:pt idx="67234">
                  <c:v>0.99728525000000001</c:v>
                </c:pt>
                <c:pt idx="67235">
                  <c:v>0.97167409999999999</c:v>
                </c:pt>
                <c:pt idx="67236">
                  <c:v>1.0016261</c:v>
                </c:pt>
                <c:pt idx="67237">
                  <c:v>0.97456794999999996</c:v>
                </c:pt>
                <c:pt idx="67238">
                  <c:v>0.97778856999999997</c:v>
                </c:pt>
                <c:pt idx="67239">
                  <c:v>0.99958999999999998</c:v>
                </c:pt>
                <c:pt idx="67240">
                  <c:v>0.95215439999999996</c:v>
                </c:pt>
                <c:pt idx="67241">
                  <c:v>0.9798076</c:v>
                </c:pt>
                <c:pt idx="67242">
                  <c:v>0.99900085000000005</c:v>
                </c:pt>
                <c:pt idx="67243">
                  <c:v>0.99658530000000001</c:v>
                </c:pt>
                <c:pt idx="67244">
                  <c:v>0.99976313000000006</c:v>
                </c:pt>
                <c:pt idx="67245">
                  <c:v>1.0004884999999999</c:v>
                </c:pt>
                <c:pt idx="67246">
                  <c:v>1.0022738</c:v>
                </c:pt>
                <c:pt idx="67247">
                  <c:v>0.99990489999999999</c:v>
                </c:pt>
                <c:pt idx="67248">
                  <c:v>0.98936886000000002</c:v>
                </c:pt>
                <c:pt idx="67249">
                  <c:v>0.97294384</c:v>
                </c:pt>
                <c:pt idx="67250">
                  <c:v>1.0019138000000001</c:v>
                </c:pt>
                <c:pt idx="67251">
                  <c:v>0.99641279999999999</c:v>
                </c:pt>
                <c:pt idx="67252">
                  <c:v>0.93521345</c:v>
                </c:pt>
                <c:pt idx="67253">
                  <c:v>0.99726389999999998</c:v>
                </c:pt>
                <c:pt idx="67254">
                  <c:v>1.0054810999999999</c:v>
                </c:pt>
                <c:pt idx="67255">
                  <c:v>0.98489254999999998</c:v>
                </c:pt>
                <c:pt idx="67256">
                  <c:v>1.0017384</c:v>
                </c:pt>
                <c:pt idx="67257">
                  <c:v>1.0001194</c:v>
                </c:pt>
                <c:pt idx="67258">
                  <c:v>0.98119299999999998</c:v>
                </c:pt>
                <c:pt idx="67259">
                  <c:v>0.98321723999999999</c:v>
                </c:pt>
                <c:pt idx="67260">
                  <c:v>1.0001842999999999</c:v>
                </c:pt>
                <c:pt idx="67261">
                  <c:v>0.99446774000000004</c:v>
                </c:pt>
                <c:pt idx="67262">
                  <c:v>0.99960599999999999</c:v>
                </c:pt>
                <c:pt idx="67263">
                  <c:v>0.91472520000000002</c:v>
                </c:pt>
                <c:pt idx="67264">
                  <c:v>1.0000973</c:v>
                </c:pt>
                <c:pt idx="67265">
                  <c:v>0.98426089999999999</c:v>
                </c:pt>
                <c:pt idx="67266">
                  <c:v>1.0033548999999999</c:v>
                </c:pt>
                <c:pt idx="67267">
                  <c:v>1.0010034999999999</c:v>
                </c:pt>
                <c:pt idx="67268">
                  <c:v>0.95661783</c:v>
                </c:pt>
                <c:pt idx="67269">
                  <c:v>0.99988140000000003</c:v>
                </c:pt>
                <c:pt idx="67270">
                  <c:v>0.96854203999999999</c:v>
                </c:pt>
                <c:pt idx="67271">
                  <c:v>0.99383913999999995</c:v>
                </c:pt>
                <c:pt idx="67272">
                  <c:v>0.99936663999999997</c:v>
                </c:pt>
                <c:pt idx="67273">
                  <c:v>0.99823459999999997</c:v>
                </c:pt>
                <c:pt idx="67274">
                  <c:v>0.99959969999999998</c:v>
                </c:pt>
                <c:pt idx="67275">
                  <c:v>1.0001682999999999</c:v>
                </c:pt>
                <c:pt idx="67276">
                  <c:v>0.99870400000000004</c:v>
                </c:pt>
                <c:pt idx="67277">
                  <c:v>0.99774574999999999</c:v>
                </c:pt>
                <c:pt idx="67278">
                  <c:v>0.9724756</c:v>
                </c:pt>
                <c:pt idx="67279">
                  <c:v>0.99375469999999999</c:v>
                </c:pt>
                <c:pt idx="67280">
                  <c:v>0.94080889999999995</c:v>
                </c:pt>
                <c:pt idx="67281">
                  <c:v>1.0009349999999999</c:v>
                </c:pt>
                <c:pt idx="67282">
                  <c:v>0.98623525999999995</c:v>
                </c:pt>
                <c:pt idx="67283">
                  <c:v>0.98605734</c:v>
                </c:pt>
                <c:pt idx="67284">
                  <c:v>0.96420170000000005</c:v>
                </c:pt>
                <c:pt idx="67285">
                  <c:v>0.99892669999999995</c:v>
                </c:pt>
                <c:pt idx="67286">
                  <c:v>0.98180750000000006</c:v>
                </c:pt>
                <c:pt idx="67287">
                  <c:v>0.99877459999999996</c:v>
                </c:pt>
                <c:pt idx="67288">
                  <c:v>0.99974626</c:v>
                </c:pt>
                <c:pt idx="67289">
                  <c:v>0.99442260000000005</c:v>
                </c:pt>
                <c:pt idx="67290">
                  <c:v>0.99484859999999997</c:v>
                </c:pt>
                <c:pt idx="67291">
                  <c:v>0.9589278</c:v>
                </c:pt>
                <c:pt idx="67292">
                  <c:v>0.98887723999999999</c:v>
                </c:pt>
                <c:pt idx="67293">
                  <c:v>0.99998180000000003</c:v>
                </c:pt>
                <c:pt idx="67294">
                  <c:v>0.98564949999999996</c:v>
                </c:pt>
                <c:pt idx="67295">
                  <c:v>0.99583215000000003</c:v>
                </c:pt>
                <c:pt idx="67296">
                  <c:v>1.000578</c:v>
                </c:pt>
                <c:pt idx="67297">
                  <c:v>1.0004512000000001</c:v>
                </c:pt>
                <c:pt idx="67298">
                  <c:v>0.97859819999999997</c:v>
                </c:pt>
                <c:pt idx="67299">
                  <c:v>0.98125629999999997</c:v>
                </c:pt>
                <c:pt idx="67300">
                  <c:v>0.99599075000000004</c:v>
                </c:pt>
                <c:pt idx="67301">
                  <c:v>0.99722754999999996</c:v>
                </c:pt>
                <c:pt idx="67302">
                  <c:v>0.99114849999999999</c:v>
                </c:pt>
                <c:pt idx="67303">
                  <c:v>0.96821754999999998</c:v>
                </c:pt>
                <c:pt idx="67304">
                  <c:v>0.92843430000000005</c:v>
                </c:pt>
                <c:pt idx="67305">
                  <c:v>1.0007143000000001</c:v>
                </c:pt>
                <c:pt idx="67306">
                  <c:v>0.99477020000000005</c:v>
                </c:pt>
                <c:pt idx="67307">
                  <c:v>0.97887959999999996</c:v>
                </c:pt>
                <c:pt idx="67308">
                  <c:v>1.0000340000000001</c:v>
                </c:pt>
                <c:pt idx="67309">
                  <c:v>0.98499435000000002</c:v>
                </c:pt>
                <c:pt idx="67310">
                  <c:v>0.97236579999999995</c:v>
                </c:pt>
                <c:pt idx="67311">
                  <c:v>0.94230119999999995</c:v>
                </c:pt>
                <c:pt idx="67312">
                  <c:v>0.99754613999999997</c:v>
                </c:pt>
                <c:pt idx="67313">
                  <c:v>0.9987665</c:v>
                </c:pt>
                <c:pt idx="67314">
                  <c:v>0.99465543000000001</c:v>
                </c:pt>
                <c:pt idx="67315">
                  <c:v>0.99677550000000004</c:v>
                </c:pt>
                <c:pt idx="67316">
                  <c:v>0.99949969999999999</c:v>
                </c:pt>
                <c:pt idx="67317">
                  <c:v>0.99628749999999999</c:v>
                </c:pt>
                <c:pt idx="67318">
                  <c:v>0.97287135999999996</c:v>
                </c:pt>
                <c:pt idx="67319">
                  <c:v>0.98423519999999998</c:v>
                </c:pt>
                <c:pt idx="67320">
                  <c:v>0.9984402</c:v>
                </c:pt>
                <c:pt idx="67321">
                  <c:v>0.98909663999999997</c:v>
                </c:pt>
                <c:pt idx="67322">
                  <c:v>1.0005462000000001</c:v>
                </c:pt>
                <c:pt idx="67323">
                  <c:v>0.98100929999999997</c:v>
                </c:pt>
                <c:pt idx="67324">
                  <c:v>0.99940675000000001</c:v>
                </c:pt>
                <c:pt idx="67325">
                  <c:v>0.9748523</c:v>
                </c:pt>
                <c:pt idx="67326">
                  <c:v>1.0006907</c:v>
                </c:pt>
                <c:pt idx="67327">
                  <c:v>0.98744094000000004</c:v>
                </c:pt>
                <c:pt idx="67328">
                  <c:v>0.98275889999999999</c:v>
                </c:pt>
                <c:pt idx="67329">
                  <c:v>1.0002222999999999</c:v>
                </c:pt>
                <c:pt idx="67330">
                  <c:v>0.99254555</c:v>
                </c:pt>
                <c:pt idx="67331">
                  <c:v>0.99586180000000002</c:v>
                </c:pt>
                <c:pt idx="67332">
                  <c:v>0.99712920000000005</c:v>
                </c:pt>
                <c:pt idx="67333">
                  <c:v>0.99690294000000002</c:v>
                </c:pt>
                <c:pt idx="67334">
                  <c:v>0.99084119999999998</c:v>
                </c:pt>
                <c:pt idx="67335">
                  <c:v>0.9982953</c:v>
                </c:pt>
                <c:pt idx="67336">
                  <c:v>0.97140013999999997</c:v>
                </c:pt>
                <c:pt idx="67337">
                  <c:v>0.99294263000000005</c:v>
                </c:pt>
                <c:pt idx="67338">
                  <c:v>1.0023963</c:v>
                </c:pt>
                <c:pt idx="67339">
                  <c:v>0.99946939999999995</c:v>
                </c:pt>
                <c:pt idx="67340">
                  <c:v>1.0010402</c:v>
                </c:pt>
                <c:pt idx="67341">
                  <c:v>0.9996737</c:v>
                </c:pt>
                <c:pt idx="67342">
                  <c:v>1.0002477999999999</c:v>
                </c:pt>
                <c:pt idx="67343">
                  <c:v>0.97417200000000004</c:v>
                </c:pt>
                <c:pt idx="67344">
                  <c:v>1.0011327000000001</c:v>
                </c:pt>
                <c:pt idx="67345">
                  <c:v>0.99969589999999997</c:v>
                </c:pt>
                <c:pt idx="67346">
                  <c:v>0.97387290000000004</c:v>
                </c:pt>
                <c:pt idx="67347">
                  <c:v>0.97936939999999995</c:v>
                </c:pt>
                <c:pt idx="67348">
                  <c:v>0.9987549</c:v>
                </c:pt>
                <c:pt idx="67349">
                  <c:v>1.0000861000000001</c:v>
                </c:pt>
                <c:pt idx="67350">
                  <c:v>0.99197469999999999</c:v>
                </c:pt>
                <c:pt idx="67351">
                  <c:v>0.99867240000000002</c:v>
                </c:pt>
                <c:pt idx="67352">
                  <c:v>0.98606514999999995</c:v>
                </c:pt>
                <c:pt idx="67353">
                  <c:v>0.99877700000000003</c:v>
                </c:pt>
                <c:pt idx="67354">
                  <c:v>0.99866253000000005</c:v>
                </c:pt>
                <c:pt idx="67355">
                  <c:v>0.99813503000000003</c:v>
                </c:pt>
                <c:pt idx="67356">
                  <c:v>0.99431250000000004</c:v>
                </c:pt>
                <c:pt idx="67357">
                  <c:v>1.0005099</c:v>
                </c:pt>
                <c:pt idx="67358">
                  <c:v>0.99877490000000002</c:v>
                </c:pt>
                <c:pt idx="67359">
                  <c:v>1.0014029</c:v>
                </c:pt>
                <c:pt idx="67360">
                  <c:v>0.99414765999999999</c:v>
                </c:pt>
                <c:pt idx="67361">
                  <c:v>0.98703103999999997</c:v>
                </c:pt>
                <c:pt idx="67362">
                  <c:v>0.99983244999999998</c:v>
                </c:pt>
                <c:pt idx="67363">
                  <c:v>0.99996229999999997</c:v>
                </c:pt>
                <c:pt idx="67364">
                  <c:v>0.99157169999999994</c:v>
                </c:pt>
                <c:pt idx="67365">
                  <c:v>0.99032819999999999</c:v>
                </c:pt>
                <c:pt idx="67366">
                  <c:v>0.99984059999999997</c:v>
                </c:pt>
                <c:pt idx="67367">
                  <c:v>1.0002397999999999</c:v>
                </c:pt>
                <c:pt idx="67368">
                  <c:v>0.98643639999999999</c:v>
                </c:pt>
                <c:pt idx="67369">
                  <c:v>1.0001983999999999</c:v>
                </c:pt>
                <c:pt idx="67370">
                  <c:v>0.98766580000000004</c:v>
                </c:pt>
                <c:pt idx="67371">
                  <c:v>0.97387665999999995</c:v>
                </c:pt>
                <c:pt idx="67372">
                  <c:v>0.99495756999999996</c:v>
                </c:pt>
                <c:pt idx="67373">
                  <c:v>0.97426959999999996</c:v>
                </c:pt>
                <c:pt idx="67374">
                  <c:v>0.99824440000000003</c:v>
                </c:pt>
                <c:pt idx="67375">
                  <c:v>1.0010973000000001</c:v>
                </c:pt>
                <c:pt idx="67376">
                  <c:v>0.99788964000000002</c:v>
                </c:pt>
                <c:pt idx="67377">
                  <c:v>0.99333775000000002</c:v>
                </c:pt>
                <c:pt idx="67378">
                  <c:v>0.99079830000000002</c:v>
                </c:pt>
                <c:pt idx="67379">
                  <c:v>1.0022272000000001</c:v>
                </c:pt>
                <c:pt idx="67380">
                  <c:v>0.99966630000000001</c:v>
                </c:pt>
                <c:pt idx="67381">
                  <c:v>0.99757653000000002</c:v>
                </c:pt>
                <c:pt idx="67382">
                  <c:v>1.0016841999999999</c:v>
                </c:pt>
                <c:pt idx="67383">
                  <c:v>0.99744129999999998</c:v>
                </c:pt>
                <c:pt idx="67384">
                  <c:v>0.98290549999999999</c:v>
                </c:pt>
                <c:pt idx="67385">
                  <c:v>0.99750006000000002</c:v>
                </c:pt>
                <c:pt idx="67386">
                  <c:v>0.99923930000000005</c:v>
                </c:pt>
                <c:pt idx="67387">
                  <c:v>1.0023631</c:v>
                </c:pt>
                <c:pt idx="67388">
                  <c:v>1.0002944</c:v>
                </c:pt>
                <c:pt idx="67389">
                  <c:v>0.98746455</c:v>
                </c:pt>
                <c:pt idx="67390">
                  <c:v>1.0004090000000001</c:v>
                </c:pt>
                <c:pt idx="67391">
                  <c:v>0.9673349</c:v>
                </c:pt>
                <c:pt idx="67392">
                  <c:v>0.99986905000000004</c:v>
                </c:pt>
                <c:pt idx="67393">
                  <c:v>0.99896485000000002</c:v>
                </c:pt>
                <c:pt idx="67394">
                  <c:v>1.002035</c:v>
                </c:pt>
                <c:pt idx="67395">
                  <c:v>0.91966749999999997</c:v>
                </c:pt>
                <c:pt idx="67396">
                  <c:v>0.99777097000000003</c:v>
                </c:pt>
                <c:pt idx="67397">
                  <c:v>0.98162539999999998</c:v>
                </c:pt>
                <c:pt idx="67398">
                  <c:v>0.99730870000000005</c:v>
                </c:pt>
                <c:pt idx="67399">
                  <c:v>0.99920945999999999</c:v>
                </c:pt>
                <c:pt idx="67400">
                  <c:v>0.98046</c:v>
                </c:pt>
                <c:pt idx="67401">
                  <c:v>0.99997510000000001</c:v>
                </c:pt>
                <c:pt idx="67402">
                  <c:v>1.0007550999999999</c:v>
                </c:pt>
                <c:pt idx="67403">
                  <c:v>0.99337189999999997</c:v>
                </c:pt>
                <c:pt idx="67404">
                  <c:v>0.98010074999999997</c:v>
                </c:pt>
                <c:pt idx="67405">
                  <c:v>0.94005229999999995</c:v>
                </c:pt>
                <c:pt idx="67406">
                  <c:v>0.99430954000000005</c:v>
                </c:pt>
                <c:pt idx="67407">
                  <c:v>0.99966630000000001</c:v>
                </c:pt>
                <c:pt idx="67408">
                  <c:v>0.99683326000000005</c:v>
                </c:pt>
                <c:pt idx="67409">
                  <c:v>1.0008054</c:v>
                </c:pt>
                <c:pt idx="67410">
                  <c:v>0.99838660000000001</c:v>
                </c:pt>
                <c:pt idx="67411">
                  <c:v>0.99912506000000001</c:v>
                </c:pt>
                <c:pt idx="67412">
                  <c:v>0.99677939999999998</c:v>
                </c:pt>
                <c:pt idx="67413">
                  <c:v>0.98868889999999998</c:v>
                </c:pt>
                <c:pt idx="67414">
                  <c:v>0.99280334000000003</c:v>
                </c:pt>
                <c:pt idx="67415">
                  <c:v>1.0015726</c:v>
                </c:pt>
                <c:pt idx="67416">
                  <c:v>0.99989205999999997</c:v>
                </c:pt>
                <c:pt idx="67417">
                  <c:v>0.99700940000000005</c:v>
                </c:pt>
                <c:pt idx="67418">
                  <c:v>1.0025804</c:v>
                </c:pt>
                <c:pt idx="67419">
                  <c:v>0.9927262</c:v>
                </c:pt>
                <c:pt idx="67420">
                  <c:v>0.98475919999999995</c:v>
                </c:pt>
                <c:pt idx="67421">
                  <c:v>1.0003605</c:v>
                </c:pt>
                <c:pt idx="67422">
                  <c:v>1.0014368</c:v>
                </c:pt>
                <c:pt idx="67423">
                  <c:v>0.98752960000000001</c:v>
                </c:pt>
                <c:pt idx="67424">
                  <c:v>0.96834949999999997</c:v>
                </c:pt>
                <c:pt idx="67425">
                  <c:v>0.99415359999999997</c:v>
                </c:pt>
                <c:pt idx="67426">
                  <c:v>0.99851460000000003</c:v>
                </c:pt>
                <c:pt idx="67427">
                  <c:v>0.96594875999999996</c:v>
                </c:pt>
                <c:pt idx="67428">
                  <c:v>1.0000249000000001</c:v>
                </c:pt>
                <c:pt idx="67429">
                  <c:v>0.99483319999999997</c:v>
                </c:pt>
                <c:pt idx="67430">
                  <c:v>0.99926656000000003</c:v>
                </c:pt>
                <c:pt idx="67431">
                  <c:v>0.99028959999999999</c:v>
                </c:pt>
                <c:pt idx="67432">
                  <c:v>0.99813960000000002</c:v>
                </c:pt>
                <c:pt idx="67433">
                  <c:v>0.99853840000000005</c:v>
                </c:pt>
                <c:pt idx="67434">
                  <c:v>0.99506559999999999</c:v>
                </c:pt>
                <c:pt idx="67435">
                  <c:v>0.91057100000000002</c:v>
                </c:pt>
                <c:pt idx="67436">
                  <c:v>0.99348009999999998</c:v>
                </c:pt>
                <c:pt idx="67437">
                  <c:v>1.0001916</c:v>
                </c:pt>
                <c:pt idx="67438">
                  <c:v>0.98750705000000005</c:v>
                </c:pt>
                <c:pt idx="67439">
                  <c:v>1.0009570999999999</c:v>
                </c:pt>
                <c:pt idx="67440">
                  <c:v>0.93457204000000005</c:v>
                </c:pt>
                <c:pt idx="67441">
                  <c:v>0.99952257</c:v>
                </c:pt>
                <c:pt idx="67442">
                  <c:v>0.98054074999999996</c:v>
                </c:pt>
                <c:pt idx="67443">
                  <c:v>0.99089680000000002</c:v>
                </c:pt>
                <c:pt idx="67444">
                  <c:v>1.0003436000000001</c:v>
                </c:pt>
                <c:pt idx="67445">
                  <c:v>0.98937684000000004</c:v>
                </c:pt>
                <c:pt idx="67446">
                  <c:v>0.99124659999999998</c:v>
                </c:pt>
                <c:pt idx="67447">
                  <c:v>0.98431590000000002</c:v>
                </c:pt>
                <c:pt idx="67448">
                  <c:v>0.98517509999999997</c:v>
                </c:pt>
                <c:pt idx="67449">
                  <c:v>0.98618740000000005</c:v>
                </c:pt>
                <c:pt idx="67450">
                  <c:v>0.99986326999999997</c:v>
                </c:pt>
                <c:pt idx="67451">
                  <c:v>0.97945740000000003</c:v>
                </c:pt>
                <c:pt idx="67452">
                  <c:v>1.0002477999999999</c:v>
                </c:pt>
                <c:pt idx="67453">
                  <c:v>0.99106289999999997</c:v>
                </c:pt>
                <c:pt idx="67454">
                  <c:v>1.0006406000000001</c:v>
                </c:pt>
                <c:pt idx="67455">
                  <c:v>0.95545979999999997</c:v>
                </c:pt>
                <c:pt idx="67456">
                  <c:v>0.99988790000000005</c:v>
                </c:pt>
                <c:pt idx="67457">
                  <c:v>0.98896395999999998</c:v>
                </c:pt>
                <c:pt idx="67458">
                  <c:v>0.99318759999999995</c:v>
                </c:pt>
                <c:pt idx="67459">
                  <c:v>1.0001466000000001</c:v>
                </c:pt>
                <c:pt idx="67460">
                  <c:v>1.0006417000000001</c:v>
                </c:pt>
                <c:pt idx="67461">
                  <c:v>0.99266790000000005</c:v>
                </c:pt>
                <c:pt idx="67462">
                  <c:v>1.0005063999999999</c:v>
                </c:pt>
                <c:pt idx="67463">
                  <c:v>0.96269850000000001</c:v>
                </c:pt>
                <c:pt idx="67464">
                  <c:v>1.0005008</c:v>
                </c:pt>
                <c:pt idx="67465">
                  <c:v>1.0002759000000001</c:v>
                </c:pt>
                <c:pt idx="67466">
                  <c:v>1.0001842999999999</c:v>
                </c:pt>
                <c:pt idx="67467">
                  <c:v>0.98293090000000005</c:v>
                </c:pt>
                <c:pt idx="67468">
                  <c:v>0.99985354999999998</c:v>
                </c:pt>
                <c:pt idx="67469">
                  <c:v>1.0030265</c:v>
                </c:pt>
                <c:pt idx="67470">
                  <c:v>0.98682979999999998</c:v>
                </c:pt>
                <c:pt idx="67471">
                  <c:v>0.99171310000000001</c:v>
                </c:pt>
                <c:pt idx="67472">
                  <c:v>1.0001534000000001</c:v>
                </c:pt>
                <c:pt idx="67473">
                  <c:v>0.98482380000000003</c:v>
                </c:pt>
                <c:pt idx="67474">
                  <c:v>0.9796762</c:v>
                </c:pt>
                <c:pt idx="67475">
                  <c:v>1.0001439999999999</c:v>
                </c:pt>
                <c:pt idx="67476">
                  <c:v>0.98335147000000001</c:v>
                </c:pt>
                <c:pt idx="67477">
                  <c:v>0.9545768</c:v>
                </c:pt>
                <c:pt idx="67478">
                  <c:v>0.99841433999999996</c:v>
                </c:pt>
                <c:pt idx="67479">
                  <c:v>0.99732169999999998</c:v>
                </c:pt>
                <c:pt idx="67480">
                  <c:v>1.0007178000000001</c:v>
                </c:pt>
                <c:pt idx="67481">
                  <c:v>0.98179830000000001</c:v>
                </c:pt>
                <c:pt idx="67482">
                  <c:v>1.0023261000000001</c:v>
                </c:pt>
                <c:pt idx="67483">
                  <c:v>1.0009588</c:v>
                </c:pt>
                <c:pt idx="67484">
                  <c:v>0.99066639999999995</c:v>
                </c:pt>
                <c:pt idx="67485">
                  <c:v>0.99357419999999996</c:v>
                </c:pt>
                <c:pt idx="67486">
                  <c:v>1.0014333</c:v>
                </c:pt>
                <c:pt idx="67487">
                  <c:v>0.99957346999999996</c:v>
                </c:pt>
                <c:pt idx="67488">
                  <c:v>0.98787974999999995</c:v>
                </c:pt>
                <c:pt idx="67489">
                  <c:v>0.99764185999999999</c:v>
                </c:pt>
                <c:pt idx="67490">
                  <c:v>0.99456089999999997</c:v>
                </c:pt>
                <c:pt idx="67491">
                  <c:v>1.0025474999999999</c:v>
                </c:pt>
                <c:pt idx="67492">
                  <c:v>0.98079335999999995</c:v>
                </c:pt>
                <c:pt idx="67493">
                  <c:v>1.0018554</c:v>
                </c:pt>
                <c:pt idx="67494">
                  <c:v>0.98365860000000005</c:v>
                </c:pt>
                <c:pt idx="67495">
                  <c:v>0.98942702999999999</c:v>
                </c:pt>
                <c:pt idx="67496">
                  <c:v>0.99637120000000001</c:v>
                </c:pt>
                <c:pt idx="67497">
                  <c:v>1.0011421</c:v>
                </c:pt>
                <c:pt idx="67498">
                  <c:v>1.0022720000000001</c:v>
                </c:pt>
                <c:pt idx="67499">
                  <c:v>0.99993169999999998</c:v>
                </c:pt>
                <c:pt idx="67500">
                  <c:v>0.99546760000000001</c:v>
                </c:pt>
                <c:pt idx="67501">
                  <c:v>0.99971299999999996</c:v>
                </c:pt>
                <c:pt idx="67502">
                  <c:v>0.93557520000000005</c:v>
                </c:pt>
                <c:pt idx="67503">
                  <c:v>1.0020955</c:v>
                </c:pt>
                <c:pt idx="67504">
                  <c:v>0.99013680000000004</c:v>
                </c:pt>
                <c:pt idx="67505">
                  <c:v>0.99320810000000004</c:v>
                </c:pt>
                <c:pt idx="67506">
                  <c:v>1.0002477999999999</c:v>
                </c:pt>
                <c:pt idx="67507">
                  <c:v>0.99974626</c:v>
                </c:pt>
                <c:pt idx="67508">
                  <c:v>0.98105323</c:v>
                </c:pt>
                <c:pt idx="67509">
                  <c:v>1.0005853</c:v>
                </c:pt>
                <c:pt idx="67510">
                  <c:v>0.97292509999999999</c:v>
                </c:pt>
                <c:pt idx="67511">
                  <c:v>0.94583799999999996</c:v>
                </c:pt>
                <c:pt idx="67512">
                  <c:v>1.0002660000000001</c:v>
                </c:pt>
                <c:pt idx="67513">
                  <c:v>1.0001043000000001</c:v>
                </c:pt>
                <c:pt idx="67514">
                  <c:v>0.97953210000000002</c:v>
                </c:pt>
                <c:pt idx="67515">
                  <c:v>1.0009228999999999</c:v>
                </c:pt>
                <c:pt idx="67516">
                  <c:v>0.99966699999999997</c:v>
                </c:pt>
                <c:pt idx="67517">
                  <c:v>0.99018574000000004</c:v>
                </c:pt>
                <c:pt idx="67518">
                  <c:v>0.99328154000000002</c:v>
                </c:pt>
                <c:pt idx="67519">
                  <c:v>0.99862470000000003</c:v>
                </c:pt>
                <c:pt idx="67520">
                  <c:v>0.9985986</c:v>
                </c:pt>
                <c:pt idx="67521">
                  <c:v>0.98769649999999998</c:v>
                </c:pt>
                <c:pt idx="67522">
                  <c:v>0.99999749999999998</c:v>
                </c:pt>
                <c:pt idx="67523">
                  <c:v>1.0010948</c:v>
                </c:pt>
                <c:pt idx="67524">
                  <c:v>1.0005500000000001</c:v>
                </c:pt>
                <c:pt idx="67525">
                  <c:v>0.99027860000000001</c:v>
                </c:pt>
                <c:pt idx="67526">
                  <c:v>1.0004327</c:v>
                </c:pt>
                <c:pt idx="67527">
                  <c:v>0.99640830000000002</c:v>
                </c:pt>
                <c:pt idx="67528">
                  <c:v>0.98940724000000002</c:v>
                </c:pt>
                <c:pt idx="67529">
                  <c:v>1.0004101999999999</c:v>
                </c:pt>
                <c:pt idx="67530">
                  <c:v>0.99508810000000003</c:v>
                </c:pt>
                <c:pt idx="67531">
                  <c:v>0.99976783999999996</c:v>
                </c:pt>
                <c:pt idx="67532">
                  <c:v>1.0012163999999999</c:v>
                </c:pt>
                <c:pt idx="67533">
                  <c:v>0.99923220000000001</c:v>
                </c:pt>
                <c:pt idx="67534">
                  <c:v>0.99527012999999998</c:v>
                </c:pt>
                <c:pt idx="67535">
                  <c:v>0.97049147000000002</c:v>
                </c:pt>
                <c:pt idx="67536">
                  <c:v>0.96568197</c:v>
                </c:pt>
                <c:pt idx="67537">
                  <c:v>0.9989323</c:v>
                </c:pt>
                <c:pt idx="67538">
                  <c:v>1.0009406999999999</c:v>
                </c:pt>
                <c:pt idx="67539">
                  <c:v>0.99839705000000001</c:v>
                </c:pt>
                <c:pt idx="67540">
                  <c:v>0.99601859999999998</c:v>
                </c:pt>
                <c:pt idx="67541">
                  <c:v>0.97261030000000004</c:v>
                </c:pt>
                <c:pt idx="67542">
                  <c:v>0.98370630000000003</c:v>
                </c:pt>
                <c:pt idx="67543">
                  <c:v>0.99430700000000005</c:v>
                </c:pt>
                <c:pt idx="67544">
                  <c:v>1.0000343</c:v>
                </c:pt>
                <c:pt idx="67545">
                  <c:v>0.99970079999999995</c:v>
                </c:pt>
                <c:pt idx="67546">
                  <c:v>0.99978876000000005</c:v>
                </c:pt>
                <c:pt idx="67547">
                  <c:v>0.9940599</c:v>
                </c:pt>
                <c:pt idx="67548">
                  <c:v>1.0006170999999999</c:v>
                </c:pt>
                <c:pt idx="67549">
                  <c:v>1.0033616000000001</c:v>
                </c:pt>
                <c:pt idx="67550">
                  <c:v>0.99846243999999995</c:v>
                </c:pt>
                <c:pt idx="67551">
                  <c:v>0.99797349999999996</c:v>
                </c:pt>
                <c:pt idx="67552">
                  <c:v>0.99267285999999999</c:v>
                </c:pt>
                <c:pt idx="67553">
                  <c:v>0.99798310000000001</c:v>
                </c:pt>
                <c:pt idx="67554">
                  <c:v>0.99903953000000001</c:v>
                </c:pt>
                <c:pt idx="67555">
                  <c:v>0.99962300000000004</c:v>
                </c:pt>
                <c:pt idx="67556">
                  <c:v>0.99917716000000001</c:v>
                </c:pt>
                <c:pt idx="67557">
                  <c:v>1.0002522</c:v>
                </c:pt>
                <c:pt idx="67558">
                  <c:v>0.99143504999999998</c:v>
                </c:pt>
                <c:pt idx="67559">
                  <c:v>0.97029359999999998</c:v>
                </c:pt>
                <c:pt idx="67560">
                  <c:v>1.0010948</c:v>
                </c:pt>
                <c:pt idx="67561">
                  <c:v>0.97607856999999998</c:v>
                </c:pt>
                <c:pt idx="67562">
                  <c:v>0.97803914999999997</c:v>
                </c:pt>
                <c:pt idx="67563">
                  <c:v>0.99209327000000003</c:v>
                </c:pt>
                <c:pt idx="67564">
                  <c:v>1.0000465999999999</c:v>
                </c:pt>
                <c:pt idx="67565">
                  <c:v>0.98724126999999995</c:v>
                </c:pt>
                <c:pt idx="67566">
                  <c:v>0.98964039999999998</c:v>
                </c:pt>
                <c:pt idx="67567">
                  <c:v>0.99888659999999996</c:v>
                </c:pt>
                <c:pt idx="67568">
                  <c:v>0.9953284</c:v>
                </c:pt>
                <c:pt idx="67569">
                  <c:v>0.9858751</c:v>
                </c:pt>
                <c:pt idx="67570">
                  <c:v>0.99863400000000002</c:v>
                </c:pt>
                <c:pt idx="67571">
                  <c:v>1.0008604999999999</c:v>
                </c:pt>
                <c:pt idx="67572">
                  <c:v>0.99997216</c:v>
                </c:pt>
                <c:pt idx="67573">
                  <c:v>1.0008250000000001</c:v>
                </c:pt>
                <c:pt idx="67574">
                  <c:v>0.96384919999999996</c:v>
                </c:pt>
                <c:pt idx="67575">
                  <c:v>0.99974626</c:v>
                </c:pt>
                <c:pt idx="67576">
                  <c:v>0.99357079999999998</c:v>
                </c:pt>
                <c:pt idx="67577">
                  <c:v>1.0000699</c:v>
                </c:pt>
                <c:pt idx="67578">
                  <c:v>0.99963175999999998</c:v>
                </c:pt>
                <c:pt idx="67579">
                  <c:v>0.99035823000000001</c:v>
                </c:pt>
                <c:pt idx="67580">
                  <c:v>0.99713090000000004</c:v>
                </c:pt>
                <c:pt idx="67581">
                  <c:v>0.99931705000000004</c:v>
                </c:pt>
                <c:pt idx="67582">
                  <c:v>0.99441236</c:v>
                </c:pt>
                <c:pt idx="67583">
                  <c:v>1.0005913</c:v>
                </c:pt>
                <c:pt idx="67584">
                  <c:v>1.0158564999999999</c:v>
                </c:pt>
                <c:pt idx="67585">
                  <c:v>1.0024139000000001</c:v>
                </c:pt>
                <c:pt idx="67586">
                  <c:v>1.0015166</c:v>
                </c:pt>
                <c:pt idx="67587">
                  <c:v>0.99677866999999998</c:v>
                </c:pt>
                <c:pt idx="67588">
                  <c:v>0.99703114999999998</c:v>
                </c:pt>
                <c:pt idx="67589">
                  <c:v>0.98829750000000005</c:v>
                </c:pt>
                <c:pt idx="67590">
                  <c:v>0.97733060000000005</c:v>
                </c:pt>
                <c:pt idx="67591">
                  <c:v>0.98235874999999995</c:v>
                </c:pt>
                <c:pt idx="67592">
                  <c:v>1.0001057</c:v>
                </c:pt>
                <c:pt idx="67593">
                  <c:v>0.97930550000000005</c:v>
                </c:pt>
                <c:pt idx="67594">
                  <c:v>0.99023899999999998</c:v>
                </c:pt>
                <c:pt idx="67595">
                  <c:v>1.0011460999999999</c:v>
                </c:pt>
                <c:pt idx="67596">
                  <c:v>0.98465544000000005</c:v>
                </c:pt>
                <c:pt idx="67597">
                  <c:v>0.98487126999999997</c:v>
                </c:pt>
                <c:pt idx="67598">
                  <c:v>0.97587097</c:v>
                </c:pt>
                <c:pt idx="67599">
                  <c:v>1.0001568999999999</c:v>
                </c:pt>
                <c:pt idx="67600">
                  <c:v>0.96758770000000005</c:v>
                </c:pt>
                <c:pt idx="67601">
                  <c:v>1.0011928000000001</c:v>
                </c:pt>
                <c:pt idx="67602">
                  <c:v>1.000607</c:v>
                </c:pt>
                <c:pt idx="67603">
                  <c:v>0.99708269999999999</c:v>
                </c:pt>
                <c:pt idx="67604">
                  <c:v>1.0004618000000001</c:v>
                </c:pt>
                <c:pt idx="67605">
                  <c:v>0.97432799999999997</c:v>
                </c:pt>
                <c:pt idx="67606">
                  <c:v>0.94229746000000003</c:v>
                </c:pt>
                <c:pt idx="67607">
                  <c:v>0.99816185000000002</c:v>
                </c:pt>
                <c:pt idx="67608">
                  <c:v>1.0025968999999999</c:v>
                </c:pt>
                <c:pt idx="67609">
                  <c:v>0.99521124000000005</c:v>
                </c:pt>
                <c:pt idx="67610">
                  <c:v>1.0014392000000001</c:v>
                </c:pt>
                <c:pt idx="67611">
                  <c:v>0.99974626</c:v>
                </c:pt>
                <c:pt idx="67612">
                  <c:v>0.99458550000000001</c:v>
                </c:pt>
                <c:pt idx="67613">
                  <c:v>0.97395306999999998</c:v>
                </c:pt>
                <c:pt idx="67614">
                  <c:v>1.0002217</c:v>
                </c:pt>
                <c:pt idx="67615">
                  <c:v>0.96119030000000005</c:v>
                </c:pt>
                <c:pt idx="67616">
                  <c:v>0.97237324999999997</c:v>
                </c:pt>
                <c:pt idx="67617">
                  <c:v>0.97868215999999997</c:v>
                </c:pt>
                <c:pt idx="67618">
                  <c:v>0.99306643000000006</c:v>
                </c:pt>
                <c:pt idx="67619">
                  <c:v>0.99857439999999997</c:v>
                </c:pt>
                <c:pt idx="67620">
                  <c:v>0.94597334</c:v>
                </c:pt>
                <c:pt idx="67621">
                  <c:v>1.0002333999999999</c:v>
                </c:pt>
                <c:pt idx="67622">
                  <c:v>0.99959969999999998</c:v>
                </c:pt>
                <c:pt idx="67623">
                  <c:v>1.0005316</c:v>
                </c:pt>
                <c:pt idx="67624">
                  <c:v>1.0002679999999999</c:v>
                </c:pt>
                <c:pt idx="67625">
                  <c:v>0.96210680000000004</c:v>
                </c:pt>
                <c:pt idx="67626">
                  <c:v>0.98579437000000003</c:v>
                </c:pt>
                <c:pt idx="67627">
                  <c:v>0.99651265</c:v>
                </c:pt>
                <c:pt idx="67628">
                  <c:v>0.99343269999999995</c:v>
                </c:pt>
                <c:pt idx="67629">
                  <c:v>0.98488609999999999</c:v>
                </c:pt>
                <c:pt idx="67630">
                  <c:v>0.99927759999999999</c:v>
                </c:pt>
                <c:pt idx="67631">
                  <c:v>0.99945474000000001</c:v>
                </c:pt>
                <c:pt idx="67632">
                  <c:v>0.97301483</c:v>
                </c:pt>
                <c:pt idx="67633">
                  <c:v>0.98222989999999999</c:v>
                </c:pt>
                <c:pt idx="67634">
                  <c:v>0.99666980000000005</c:v>
                </c:pt>
                <c:pt idx="67635">
                  <c:v>0.93822740000000004</c:v>
                </c:pt>
                <c:pt idx="67636">
                  <c:v>0.89083456999999999</c:v>
                </c:pt>
                <c:pt idx="67637">
                  <c:v>0.99862019999999996</c:v>
                </c:pt>
                <c:pt idx="67638">
                  <c:v>0.99936619999999998</c:v>
                </c:pt>
                <c:pt idx="67639">
                  <c:v>0.98893505000000004</c:v>
                </c:pt>
                <c:pt idx="67640">
                  <c:v>0.98755349999999997</c:v>
                </c:pt>
                <c:pt idx="67641">
                  <c:v>1.0001842999999999</c:v>
                </c:pt>
                <c:pt idx="67642">
                  <c:v>0.97583573999999995</c:v>
                </c:pt>
                <c:pt idx="67643">
                  <c:v>1.001544</c:v>
                </c:pt>
                <c:pt idx="67644">
                  <c:v>0.99209327000000003</c:v>
                </c:pt>
                <c:pt idx="67645">
                  <c:v>0.99999199999999999</c:v>
                </c:pt>
                <c:pt idx="67646">
                  <c:v>0.93842375</c:v>
                </c:pt>
                <c:pt idx="67647">
                  <c:v>0.99597495999999996</c:v>
                </c:pt>
                <c:pt idx="67648">
                  <c:v>1.0004932</c:v>
                </c:pt>
                <c:pt idx="67649">
                  <c:v>0.99365000000000003</c:v>
                </c:pt>
                <c:pt idx="67650">
                  <c:v>0.99355066000000003</c:v>
                </c:pt>
                <c:pt idx="67651">
                  <c:v>0.99370829999999999</c:v>
                </c:pt>
                <c:pt idx="67652">
                  <c:v>0.95242965000000002</c:v>
                </c:pt>
                <c:pt idx="67653">
                  <c:v>0.98376260000000004</c:v>
                </c:pt>
                <c:pt idx="67654">
                  <c:v>0.99233024999999997</c:v>
                </c:pt>
                <c:pt idx="67655">
                  <c:v>0.99094455999999997</c:v>
                </c:pt>
                <c:pt idx="67656">
                  <c:v>0.99909972999999996</c:v>
                </c:pt>
                <c:pt idx="67657">
                  <c:v>0.97959079999999998</c:v>
                </c:pt>
                <c:pt idx="67658">
                  <c:v>1.0000374000000001</c:v>
                </c:pt>
                <c:pt idx="67659">
                  <c:v>1.000993</c:v>
                </c:pt>
                <c:pt idx="67660">
                  <c:v>0.99961233000000005</c:v>
                </c:pt>
                <c:pt idx="67661">
                  <c:v>0.97762066000000003</c:v>
                </c:pt>
                <c:pt idx="67662">
                  <c:v>0.94981307000000004</c:v>
                </c:pt>
                <c:pt idx="67663">
                  <c:v>0.99883599999999995</c:v>
                </c:pt>
                <c:pt idx="67664">
                  <c:v>0.96843049999999997</c:v>
                </c:pt>
                <c:pt idx="67665">
                  <c:v>1.0003926000000001</c:v>
                </c:pt>
                <c:pt idx="67666">
                  <c:v>0.98989799999999994</c:v>
                </c:pt>
                <c:pt idx="67667">
                  <c:v>1.0016859</c:v>
                </c:pt>
                <c:pt idx="67668">
                  <c:v>1.0039826999999999</c:v>
                </c:pt>
                <c:pt idx="67669">
                  <c:v>0.9979268</c:v>
                </c:pt>
                <c:pt idx="67670">
                  <c:v>0.99688876000000004</c:v>
                </c:pt>
                <c:pt idx="67671">
                  <c:v>0.98550890000000002</c:v>
                </c:pt>
                <c:pt idx="67672">
                  <c:v>0.97542804000000005</c:v>
                </c:pt>
                <c:pt idx="67673">
                  <c:v>1.0003839999999999</c:v>
                </c:pt>
                <c:pt idx="67674">
                  <c:v>1.0043348999999999</c:v>
                </c:pt>
                <c:pt idx="67675">
                  <c:v>0.99450636000000003</c:v>
                </c:pt>
                <c:pt idx="67676">
                  <c:v>0.98555040000000005</c:v>
                </c:pt>
                <c:pt idx="67677">
                  <c:v>0.99304709999999996</c:v>
                </c:pt>
                <c:pt idx="67678">
                  <c:v>0.99465349999999997</c:v>
                </c:pt>
                <c:pt idx="67679">
                  <c:v>0.98000480000000001</c:v>
                </c:pt>
                <c:pt idx="67680">
                  <c:v>0.99761312999999996</c:v>
                </c:pt>
                <c:pt idx="67681">
                  <c:v>1.0003203000000001</c:v>
                </c:pt>
                <c:pt idx="67682">
                  <c:v>0.99479189999999995</c:v>
                </c:pt>
                <c:pt idx="67683">
                  <c:v>0.96691793000000004</c:v>
                </c:pt>
                <c:pt idx="67684">
                  <c:v>0.97618616000000002</c:v>
                </c:pt>
                <c:pt idx="67685">
                  <c:v>1.0017478</c:v>
                </c:pt>
                <c:pt idx="67686">
                  <c:v>0.99818150000000005</c:v>
                </c:pt>
                <c:pt idx="67687">
                  <c:v>1.0027292000000001</c:v>
                </c:pt>
                <c:pt idx="67688">
                  <c:v>0.99555015999999996</c:v>
                </c:pt>
                <c:pt idx="67689">
                  <c:v>1.0007575</c:v>
                </c:pt>
                <c:pt idx="67690">
                  <c:v>1.0001401000000001</c:v>
                </c:pt>
                <c:pt idx="67691">
                  <c:v>0.99947613000000002</c:v>
                </c:pt>
                <c:pt idx="67692">
                  <c:v>0.99976915</c:v>
                </c:pt>
                <c:pt idx="67693">
                  <c:v>0.99932224000000003</c:v>
                </c:pt>
                <c:pt idx="67694">
                  <c:v>0.9914212</c:v>
                </c:pt>
                <c:pt idx="67695">
                  <c:v>0.99742169999999997</c:v>
                </c:pt>
                <c:pt idx="67696">
                  <c:v>0.98079810000000001</c:v>
                </c:pt>
                <c:pt idx="67697">
                  <c:v>0.96514690000000003</c:v>
                </c:pt>
                <c:pt idx="67698">
                  <c:v>0.98657340000000004</c:v>
                </c:pt>
                <c:pt idx="67699">
                  <c:v>0.99893770000000004</c:v>
                </c:pt>
                <c:pt idx="67700">
                  <c:v>0.98811640000000001</c:v>
                </c:pt>
                <c:pt idx="67701">
                  <c:v>0.96361070000000004</c:v>
                </c:pt>
                <c:pt idx="67702">
                  <c:v>0.99493690000000001</c:v>
                </c:pt>
                <c:pt idx="67703">
                  <c:v>0.99382060000000005</c:v>
                </c:pt>
                <c:pt idx="67704">
                  <c:v>0.99278999999999995</c:v>
                </c:pt>
                <c:pt idx="67705">
                  <c:v>0.96509259999999997</c:v>
                </c:pt>
                <c:pt idx="67706">
                  <c:v>0.98694760000000004</c:v>
                </c:pt>
                <c:pt idx="67707">
                  <c:v>0.99991392999999995</c:v>
                </c:pt>
                <c:pt idx="67708">
                  <c:v>0.99955590000000005</c:v>
                </c:pt>
                <c:pt idx="67709">
                  <c:v>0.98996770000000001</c:v>
                </c:pt>
                <c:pt idx="67710">
                  <c:v>1.0000656999999999</c:v>
                </c:pt>
                <c:pt idx="67711">
                  <c:v>0.93237274999999997</c:v>
                </c:pt>
                <c:pt idx="67712">
                  <c:v>0.99939619999999996</c:v>
                </c:pt>
                <c:pt idx="67713">
                  <c:v>0.98521899999999996</c:v>
                </c:pt>
                <c:pt idx="67714">
                  <c:v>0.99203074000000002</c:v>
                </c:pt>
                <c:pt idx="67715">
                  <c:v>1.0019425</c:v>
                </c:pt>
                <c:pt idx="67716">
                  <c:v>1.0019202</c:v>
                </c:pt>
                <c:pt idx="67717">
                  <c:v>0.99781465999999996</c:v>
                </c:pt>
                <c:pt idx="67718">
                  <c:v>1.0025063000000001</c:v>
                </c:pt>
                <c:pt idx="67719">
                  <c:v>0.96852654000000005</c:v>
                </c:pt>
                <c:pt idx="67720">
                  <c:v>0.98611369999999998</c:v>
                </c:pt>
                <c:pt idx="67721">
                  <c:v>1.0000985</c:v>
                </c:pt>
                <c:pt idx="67722">
                  <c:v>0.99656829999999996</c:v>
                </c:pt>
                <c:pt idx="67723">
                  <c:v>0.99816709999999997</c:v>
                </c:pt>
                <c:pt idx="67724">
                  <c:v>1.0000699</c:v>
                </c:pt>
                <c:pt idx="67725">
                  <c:v>0.99205980000000005</c:v>
                </c:pt>
                <c:pt idx="67726">
                  <c:v>0.97826153000000005</c:v>
                </c:pt>
                <c:pt idx="67727">
                  <c:v>0.98620105000000002</c:v>
                </c:pt>
                <c:pt idx="67728">
                  <c:v>0.99948519999999996</c:v>
                </c:pt>
                <c:pt idx="67729">
                  <c:v>0.99991392999999995</c:v>
                </c:pt>
                <c:pt idx="67730">
                  <c:v>0.99976735999999999</c:v>
                </c:pt>
                <c:pt idx="67731">
                  <c:v>0.96700953999999995</c:v>
                </c:pt>
                <c:pt idx="67732">
                  <c:v>0.99210419999999999</c:v>
                </c:pt>
                <c:pt idx="67733">
                  <c:v>0.98650680000000002</c:v>
                </c:pt>
                <c:pt idx="67734">
                  <c:v>1.0017349</c:v>
                </c:pt>
                <c:pt idx="67735">
                  <c:v>0.98715763999999995</c:v>
                </c:pt>
                <c:pt idx="67736">
                  <c:v>0.99002254000000001</c:v>
                </c:pt>
                <c:pt idx="67737">
                  <c:v>1.0012464999999999</c:v>
                </c:pt>
                <c:pt idx="67738">
                  <c:v>0.99176704999999998</c:v>
                </c:pt>
                <c:pt idx="67739">
                  <c:v>0.99722825999999998</c:v>
                </c:pt>
                <c:pt idx="67740">
                  <c:v>0.99953186999999999</c:v>
                </c:pt>
                <c:pt idx="67741">
                  <c:v>0.99049485000000004</c:v>
                </c:pt>
                <c:pt idx="67742">
                  <c:v>0.97681660000000003</c:v>
                </c:pt>
                <c:pt idx="67743">
                  <c:v>0.98843820000000004</c:v>
                </c:pt>
                <c:pt idx="67744">
                  <c:v>1.001763</c:v>
                </c:pt>
                <c:pt idx="67745">
                  <c:v>0.99671953999999996</c:v>
                </c:pt>
                <c:pt idx="67746">
                  <c:v>0.9317434</c:v>
                </c:pt>
                <c:pt idx="67747">
                  <c:v>0.99348639999999999</c:v>
                </c:pt>
                <c:pt idx="67748">
                  <c:v>0.99459920000000002</c:v>
                </c:pt>
                <c:pt idx="67749">
                  <c:v>0.98180619999999996</c:v>
                </c:pt>
                <c:pt idx="67750">
                  <c:v>0.99906766000000002</c:v>
                </c:pt>
                <c:pt idx="67751">
                  <c:v>1.000543</c:v>
                </c:pt>
                <c:pt idx="67752">
                  <c:v>0.98769340000000005</c:v>
                </c:pt>
                <c:pt idx="67753">
                  <c:v>0.99947165999999998</c:v>
                </c:pt>
                <c:pt idx="67754">
                  <c:v>0.99966323000000001</c:v>
                </c:pt>
                <c:pt idx="67755">
                  <c:v>0.99798819999999999</c:v>
                </c:pt>
                <c:pt idx="67756">
                  <c:v>1.0008030999999999</c:v>
                </c:pt>
                <c:pt idx="67757">
                  <c:v>0.96768220000000005</c:v>
                </c:pt>
                <c:pt idx="67758">
                  <c:v>1.0009907</c:v>
                </c:pt>
                <c:pt idx="67759">
                  <c:v>0.98335539999999999</c:v>
                </c:pt>
                <c:pt idx="67760">
                  <c:v>0.99665683999999999</c:v>
                </c:pt>
                <c:pt idx="67761">
                  <c:v>0.99544465999999998</c:v>
                </c:pt>
                <c:pt idx="67762">
                  <c:v>1.0005945999999999</c:v>
                </c:pt>
                <c:pt idx="67763">
                  <c:v>1.0000699</c:v>
                </c:pt>
                <c:pt idx="67764">
                  <c:v>0.93657254999999995</c:v>
                </c:pt>
                <c:pt idx="67765">
                  <c:v>0.99703679999999995</c:v>
                </c:pt>
                <c:pt idx="67766">
                  <c:v>0.956179</c:v>
                </c:pt>
                <c:pt idx="67767">
                  <c:v>1.0017115999999999</c:v>
                </c:pt>
                <c:pt idx="67768">
                  <c:v>0.99947613000000002</c:v>
                </c:pt>
                <c:pt idx="67769">
                  <c:v>1.0006368999999999</c:v>
                </c:pt>
                <c:pt idx="67770">
                  <c:v>0.99953000000000003</c:v>
                </c:pt>
                <c:pt idx="67771">
                  <c:v>0.9621769</c:v>
                </c:pt>
                <c:pt idx="67772">
                  <c:v>0.99630980000000002</c:v>
                </c:pt>
                <c:pt idx="67773">
                  <c:v>1.0031897999999999</c:v>
                </c:pt>
                <c:pt idx="67774">
                  <c:v>0.97637149999999995</c:v>
                </c:pt>
                <c:pt idx="67775">
                  <c:v>1.0075437</c:v>
                </c:pt>
                <c:pt idx="67776">
                  <c:v>1.0012839</c:v>
                </c:pt>
                <c:pt idx="67777">
                  <c:v>1.0014997000000001</c:v>
                </c:pt>
                <c:pt idx="67778">
                  <c:v>0.9785334</c:v>
                </c:pt>
                <c:pt idx="67779">
                  <c:v>1.0010889000000001</c:v>
                </c:pt>
                <c:pt idx="67780">
                  <c:v>1.0005643</c:v>
                </c:pt>
                <c:pt idx="67781">
                  <c:v>1.0021205</c:v>
                </c:pt>
                <c:pt idx="67782">
                  <c:v>0.95447210000000005</c:v>
                </c:pt>
                <c:pt idx="67783">
                  <c:v>0.99632039999999999</c:v>
                </c:pt>
                <c:pt idx="67784">
                  <c:v>0.99707484000000002</c:v>
                </c:pt>
                <c:pt idx="67785">
                  <c:v>0.99411090000000002</c:v>
                </c:pt>
                <c:pt idx="67786">
                  <c:v>1.0000340000000001</c:v>
                </c:pt>
                <c:pt idx="67787">
                  <c:v>0.99776670000000001</c:v>
                </c:pt>
                <c:pt idx="67788">
                  <c:v>0.99758309999999994</c:v>
                </c:pt>
                <c:pt idx="67789">
                  <c:v>0.98313930000000005</c:v>
                </c:pt>
                <c:pt idx="67790">
                  <c:v>1.0005134</c:v>
                </c:pt>
                <c:pt idx="67791">
                  <c:v>0.95359384999999997</c:v>
                </c:pt>
                <c:pt idx="67792">
                  <c:v>0.99647220000000003</c:v>
                </c:pt>
                <c:pt idx="67793">
                  <c:v>0.99890380000000001</c:v>
                </c:pt>
                <c:pt idx="67794">
                  <c:v>1.0013711000000001</c:v>
                </c:pt>
                <c:pt idx="67795">
                  <c:v>1.0018506</c:v>
                </c:pt>
                <c:pt idx="67796">
                  <c:v>1.000486</c:v>
                </c:pt>
                <c:pt idx="67797">
                  <c:v>0.99553703999999998</c:v>
                </c:pt>
                <c:pt idx="67798">
                  <c:v>0.99863120000000005</c:v>
                </c:pt>
                <c:pt idx="67799">
                  <c:v>1.0006617</c:v>
                </c:pt>
                <c:pt idx="67800">
                  <c:v>1.003193</c:v>
                </c:pt>
                <c:pt idx="67801">
                  <c:v>0.99963299999999999</c:v>
                </c:pt>
                <c:pt idx="67802">
                  <c:v>0.99841683999999997</c:v>
                </c:pt>
                <c:pt idx="67803">
                  <c:v>1.0033101</c:v>
                </c:pt>
                <c:pt idx="67804">
                  <c:v>1.0006067999999999</c:v>
                </c:pt>
                <c:pt idx="67805">
                  <c:v>0.99657680000000004</c:v>
                </c:pt>
                <c:pt idx="67806">
                  <c:v>0.98691534999999997</c:v>
                </c:pt>
                <c:pt idx="67807">
                  <c:v>0.99663139999999995</c:v>
                </c:pt>
                <c:pt idx="67808">
                  <c:v>0.99976045000000002</c:v>
                </c:pt>
                <c:pt idx="67809">
                  <c:v>0.99315107000000002</c:v>
                </c:pt>
                <c:pt idx="67810">
                  <c:v>0.9349499</c:v>
                </c:pt>
                <c:pt idx="67811">
                  <c:v>1.0005261000000001</c:v>
                </c:pt>
                <c:pt idx="67812">
                  <c:v>1.0003111</c:v>
                </c:pt>
                <c:pt idx="67813">
                  <c:v>0.99970190000000003</c:v>
                </c:pt>
                <c:pt idx="67814">
                  <c:v>1.0001518</c:v>
                </c:pt>
                <c:pt idx="67815">
                  <c:v>0.98076180000000002</c:v>
                </c:pt>
                <c:pt idx="67816">
                  <c:v>0.9993417</c:v>
                </c:pt>
                <c:pt idx="67817">
                  <c:v>0.99888829999999995</c:v>
                </c:pt>
                <c:pt idx="67818">
                  <c:v>0.96950029999999998</c:v>
                </c:pt>
                <c:pt idx="67819">
                  <c:v>1.0003507</c:v>
                </c:pt>
                <c:pt idx="67820">
                  <c:v>1.0028478999999999</c:v>
                </c:pt>
                <c:pt idx="67821">
                  <c:v>1.0019822</c:v>
                </c:pt>
                <c:pt idx="67822">
                  <c:v>0.76700305999999996</c:v>
                </c:pt>
                <c:pt idx="67823">
                  <c:v>0.97766923999999999</c:v>
                </c:pt>
                <c:pt idx="67824">
                  <c:v>0.92496319999999999</c:v>
                </c:pt>
                <c:pt idx="67825">
                  <c:v>0.97389643999999997</c:v>
                </c:pt>
                <c:pt idx="67826">
                  <c:v>0.99913819999999998</c:v>
                </c:pt>
                <c:pt idx="67827">
                  <c:v>1.0005008</c:v>
                </c:pt>
                <c:pt idx="67828">
                  <c:v>1.0024911000000001</c:v>
                </c:pt>
                <c:pt idx="67829">
                  <c:v>1.0003462000000001</c:v>
                </c:pt>
                <c:pt idx="67830">
                  <c:v>0.99753550000000002</c:v>
                </c:pt>
                <c:pt idx="67831">
                  <c:v>0.99534093999999995</c:v>
                </c:pt>
                <c:pt idx="67832">
                  <c:v>0.95483989999999996</c:v>
                </c:pt>
                <c:pt idx="67833">
                  <c:v>0.97050369999999997</c:v>
                </c:pt>
                <c:pt idx="67834">
                  <c:v>0.99729199999999996</c:v>
                </c:pt>
                <c:pt idx="67835">
                  <c:v>0.9806047</c:v>
                </c:pt>
                <c:pt idx="67836">
                  <c:v>0.94292900000000002</c:v>
                </c:pt>
                <c:pt idx="67837">
                  <c:v>1.0007185000000001</c:v>
                </c:pt>
                <c:pt idx="67838">
                  <c:v>0.9692752</c:v>
                </c:pt>
                <c:pt idx="67839">
                  <c:v>0.99017639999999996</c:v>
                </c:pt>
                <c:pt idx="67840">
                  <c:v>0.99805980000000005</c:v>
                </c:pt>
                <c:pt idx="67841">
                  <c:v>0.99278533000000002</c:v>
                </c:pt>
                <c:pt idx="67842">
                  <c:v>0.95600220000000002</c:v>
                </c:pt>
                <c:pt idx="67843">
                  <c:v>0.99971807000000001</c:v>
                </c:pt>
                <c:pt idx="67844">
                  <c:v>0.99945474000000001</c:v>
                </c:pt>
                <c:pt idx="67845">
                  <c:v>0.98574759999999995</c:v>
                </c:pt>
                <c:pt idx="67846">
                  <c:v>0.99895429999999996</c:v>
                </c:pt>
                <c:pt idx="67847">
                  <c:v>0.93627685000000005</c:v>
                </c:pt>
                <c:pt idx="67848">
                  <c:v>0.99985639999999998</c:v>
                </c:pt>
                <c:pt idx="67849">
                  <c:v>0.96966003999999995</c:v>
                </c:pt>
                <c:pt idx="67850">
                  <c:v>0.99786483999999998</c:v>
                </c:pt>
                <c:pt idx="67851">
                  <c:v>0.99004349999999997</c:v>
                </c:pt>
                <c:pt idx="67852">
                  <c:v>0.99336769999999996</c:v>
                </c:pt>
                <c:pt idx="67853">
                  <c:v>0.98611819999999994</c:v>
                </c:pt>
                <c:pt idx="67854">
                  <c:v>0.99220043000000002</c:v>
                </c:pt>
                <c:pt idx="67855">
                  <c:v>0.99729469999999998</c:v>
                </c:pt>
                <c:pt idx="67856">
                  <c:v>1.0012026999999999</c:v>
                </c:pt>
                <c:pt idx="67857">
                  <c:v>0.89155090000000004</c:v>
                </c:pt>
                <c:pt idx="67858">
                  <c:v>0.99410175999999995</c:v>
                </c:pt>
                <c:pt idx="67859">
                  <c:v>0.99578803999999999</c:v>
                </c:pt>
                <c:pt idx="67860">
                  <c:v>1.0006409000000001</c:v>
                </c:pt>
                <c:pt idx="67861">
                  <c:v>0.9952377</c:v>
                </c:pt>
                <c:pt idx="67862">
                  <c:v>1.0008345000000001</c:v>
                </c:pt>
                <c:pt idx="67863">
                  <c:v>0.99991392999999995</c:v>
                </c:pt>
                <c:pt idx="67864">
                  <c:v>0.9984942</c:v>
                </c:pt>
                <c:pt idx="67865">
                  <c:v>0.99625900000000001</c:v>
                </c:pt>
                <c:pt idx="67866">
                  <c:v>0.99897579999999997</c:v>
                </c:pt>
                <c:pt idx="67867">
                  <c:v>0.98550420000000005</c:v>
                </c:pt>
                <c:pt idx="67868">
                  <c:v>0.9956218</c:v>
                </c:pt>
                <c:pt idx="67869">
                  <c:v>0.99875570000000002</c:v>
                </c:pt>
                <c:pt idx="67870">
                  <c:v>0.99920180000000003</c:v>
                </c:pt>
                <c:pt idx="67871">
                  <c:v>1.0019385999999999</c:v>
                </c:pt>
                <c:pt idx="67872">
                  <c:v>1.0003515000000001</c:v>
                </c:pt>
                <c:pt idx="67873">
                  <c:v>0.97531769999999995</c:v>
                </c:pt>
                <c:pt idx="67874">
                  <c:v>0.99701519999999999</c:v>
                </c:pt>
                <c:pt idx="67875">
                  <c:v>0.98052899999999998</c:v>
                </c:pt>
                <c:pt idx="67876">
                  <c:v>0.99939429999999996</c:v>
                </c:pt>
                <c:pt idx="67877">
                  <c:v>0.99570139999999996</c:v>
                </c:pt>
                <c:pt idx="67878">
                  <c:v>0.94375293999999998</c:v>
                </c:pt>
                <c:pt idx="67879">
                  <c:v>0.9512642</c:v>
                </c:pt>
                <c:pt idx="67880">
                  <c:v>0.99796549999999995</c:v>
                </c:pt>
                <c:pt idx="67881">
                  <c:v>0.98961500000000002</c:v>
                </c:pt>
                <c:pt idx="67882">
                  <c:v>1.0006033000000001</c:v>
                </c:pt>
                <c:pt idx="67883">
                  <c:v>0.91938286999999996</c:v>
                </c:pt>
                <c:pt idx="67884">
                  <c:v>0.99607599999999996</c:v>
                </c:pt>
                <c:pt idx="67885">
                  <c:v>0.99673604999999998</c:v>
                </c:pt>
                <c:pt idx="67886">
                  <c:v>0.97695370000000004</c:v>
                </c:pt>
                <c:pt idx="67887">
                  <c:v>0.99342805000000001</c:v>
                </c:pt>
                <c:pt idx="67888">
                  <c:v>0.99956840000000002</c:v>
                </c:pt>
                <c:pt idx="67889">
                  <c:v>0.99948519999999996</c:v>
                </c:pt>
                <c:pt idx="67890">
                  <c:v>0.99414369999999996</c:v>
                </c:pt>
                <c:pt idx="67891">
                  <c:v>1.0012093</c:v>
                </c:pt>
                <c:pt idx="67892">
                  <c:v>1.0000880000000001</c:v>
                </c:pt>
                <c:pt idx="67893">
                  <c:v>0.9870196</c:v>
                </c:pt>
                <c:pt idx="67894">
                  <c:v>0.99908673999999997</c:v>
                </c:pt>
                <c:pt idx="67895">
                  <c:v>0.99719020000000003</c:v>
                </c:pt>
                <c:pt idx="67896">
                  <c:v>0.99262863000000001</c:v>
                </c:pt>
                <c:pt idx="67897">
                  <c:v>0.98561659999999995</c:v>
                </c:pt>
                <c:pt idx="67898">
                  <c:v>0.99906784000000004</c:v>
                </c:pt>
                <c:pt idx="67899">
                  <c:v>0.99969859999999999</c:v>
                </c:pt>
                <c:pt idx="67900">
                  <c:v>0.99773639999999997</c:v>
                </c:pt>
                <c:pt idx="67901">
                  <c:v>0.99872030000000001</c:v>
                </c:pt>
                <c:pt idx="67902">
                  <c:v>1.0004274</c:v>
                </c:pt>
                <c:pt idx="67903">
                  <c:v>0.99996823000000001</c:v>
                </c:pt>
                <c:pt idx="67904">
                  <c:v>0.99954986999999995</c:v>
                </c:pt>
                <c:pt idx="67905">
                  <c:v>0.99161319999999997</c:v>
                </c:pt>
                <c:pt idx="67906">
                  <c:v>0.99364775000000005</c:v>
                </c:pt>
                <c:pt idx="67907">
                  <c:v>0.99851780000000001</c:v>
                </c:pt>
                <c:pt idx="67908">
                  <c:v>0.98264240000000003</c:v>
                </c:pt>
                <c:pt idx="67909">
                  <c:v>0.99315757000000005</c:v>
                </c:pt>
                <c:pt idx="67910">
                  <c:v>0.99155879999999996</c:v>
                </c:pt>
                <c:pt idx="67911">
                  <c:v>0.98866419999999999</c:v>
                </c:pt>
                <c:pt idx="67912">
                  <c:v>0.98166989999999998</c:v>
                </c:pt>
                <c:pt idx="67913">
                  <c:v>0.96978779999999998</c:v>
                </c:pt>
                <c:pt idx="67914">
                  <c:v>1.0002145</c:v>
                </c:pt>
                <c:pt idx="67915">
                  <c:v>0.96661149999999996</c:v>
                </c:pt>
                <c:pt idx="67916">
                  <c:v>0.89401394000000001</c:v>
                </c:pt>
                <c:pt idx="67917">
                  <c:v>0.99481509999999995</c:v>
                </c:pt>
                <c:pt idx="67918">
                  <c:v>0.99940810000000002</c:v>
                </c:pt>
                <c:pt idx="67919">
                  <c:v>0.99864799999999998</c:v>
                </c:pt>
                <c:pt idx="67920">
                  <c:v>0.98719805000000005</c:v>
                </c:pt>
                <c:pt idx="67921">
                  <c:v>0.99807464999999995</c:v>
                </c:pt>
                <c:pt idx="67922">
                  <c:v>1.0001012</c:v>
                </c:pt>
                <c:pt idx="67923">
                  <c:v>0.99826795000000002</c:v>
                </c:pt>
                <c:pt idx="67924">
                  <c:v>0.99673456000000005</c:v>
                </c:pt>
                <c:pt idx="67925">
                  <c:v>0.99334889999999998</c:v>
                </c:pt>
                <c:pt idx="67926">
                  <c:v>1.0008155000000001</c:v>
                </c:pt>
                <c:pt idx="67927">
                  <c:v>0.87965565999999995</c:v>
                </c:pt>
                <c:pt idx="67928">
                  <c:v>0.97130554999999996</c:v>
                </c:pt>
                <c:pt idx="67929">
                  <c:v>1.0023484</c:v>
                </c:pt>
                <c:pt idx="67930">
                  <c:v>0.99543329999999997</c:v>
                </c:pt>
                <c:pt idx="67931">
                  <c:v>0.98593693999999998</c:v>
                </c:pt>
                <c:pt idx="67932">
                  <c:v>0.99759609999999999</c:v>
                </c:pt>
                <c:pt idx="67933">
                  <c:v>1.0009903</c:v>
                </c:pt>
                <c:pt idx="67934">
                  <c:v>0.9943362</c:v>
                </c:pt>
                <c:pt idx="67935">
                  <c:v>0.98065630000000004</c:v>
                </c:pt>
                <c:pt idx="67936">
                  <c:v>0.99637750000000003</c:v>
                </c:pt>
                <c:pt idx="67937">
                  <c:v>0.99275625000000001</c:v>
                </c:pt>
                <c:pt idx="67938">
                  <c:v>0.97871876000000002</c:v>
                </c:pt>
                <c:pt idx="67939">
                  <c:v>0.95506270000000004</c:v>
                </c:pt>
                <c:pt idx="67940">
                  <c:v>0.98157823</c:v>
                </c:pt>
                <c:pt idx="67941">
                  <c:v>0.98420054000000001</c:v>
                </c:pt>
                <c:pt idx="67942">
                  <c:v>0.98353400000000002</c:v>
                </c:pt>
                <c:pt idx="67943">
                  <c:v>0.99830110000000005</c:v>
                </c:pt>
                <c:pt idx="67944">
                  <c:v>0.99268440000000002</c:v>
                </c:pt>
                <c:pt idx="67945">
                  <c:v>0.97869176000000002</c:v>
                </c:pt>
                <c:pt idx="67946">
                  <c:v>1.0014502000000001</c:v>
                </c:pt>
                <c:pt idx="67947">
                  <c:v>0.93127554999999995</c:v>
                </c:pt>
                <c:pt idx="67948">
                  <c:v>0.98900069999999995</c:v>
                </c:pt>
                <c:pt idx="67949">
                  <c:v>1.0001842999999999</c:v>
                </c:pt>
                <c:pt idx="67950">
                  <c:v>1.0005609</c:v>
                </c:pt>
                <c:pt idx="67951">
                  <c:v>1.0001194</c:v>
                </c:pt>
                <c:pt idx="67952">
                  <c:v>0.99493580000000004</c:v>
                </c:pt>
                <c:pt idx="67953">
                  <c:v>1.0020286</c:v>
                </c:pt>
                <c:pt idx="67954">
                  <c:v>0.99557300000000004</c:v>
                </c:pt>
                <c:pt idx="67955">
                  <c:v>0.99990500000000004</c:v>
                </c:pt>
                <c:pt idx="67956">
                  <c:v>0.96812869999999995</c:v>
                </c:pt>
                <c:pt idx="67957">
                  <c:v>1.0000274</c:v>
                </c:pt>
                <c:pt idx="67958">
                  <c:v>0.98841804</c:v>
                </c:pt>
                <c:pt idx="67959">
                  <c:v>1.0000340999999999</c:v>
                </c:pt>
                <c:pt idx="67960">
                  <c:v>0.98757505000000001</c:v>
                </c:pt>
                <c:pt idx="67961">
                  <c:v>1.0002506</c:v>
                </c:pt>
                <c:pt idx="67962">
                  <c:v>0.99968440000000003</c:v>
                </c:pt>
                <c:pt idx="67963">
                  <c:v>0.99933802999999999</c:v>
                </c:pt>
                <c:pt idx="67964">
                  <c:v>0.99157050000000002</c:v>
                </c:pt>
                <c:pt idx="67965">
                  <c:v>1.0008937</c:v>
                </c:pt>
                <c:pt idx="67966">
                  <c:v>0.99106497000000005</c:v>
                </c:pt>
                <c:pt idx="67967">
                  <c:v>1.0001842999999999</c:v>
                </c:pt>
                <c:pt idx="67968">
                  <c:v>1.0009036</c:v>
                </c:pt>
                <c:pt idx="67969">
                  <c:v>1.0012093</c:v>
                </c:pt>
                <c:pt idx="67970">
                  <c:v>0.9778211</c:v>
                </c:pt>
                <c:pt idx="67971">
                  <c:v>0.99810946</c:v>
                </c:pt>
                <c:pt idx="67972">
                  <c:v>1.0004192999999999</c:v>
                </c:pt>
                <c:pt idx="67973">
                  <c:v>0.95095410000000002</c:v>
                </c:pt>
                <c:pt idx="67974">
                  <c:v>0.99999950000000004</c:v>
                </c:pt>
                <c:pt idx="67975">
                  <c:v>0.99966323000000001</c:v>
                </c:pt>
                <c:pt idx="67976">
                  <c:v>0.99070930000000001</c:v>
                </c:pt>
                <c:pt idx="67977">
                  <c:v>0.99682592999999997</c:v>
                </c:pt>
                <c:pt idx="67978">
                  <c:v>0.99831813999999997</c:v>
                </c:pt>
                <c:pt idx="67979">
                  <c:v>0.9978167</c:v>
                </c:pt>
                <c:pt idx="67980">
                  <c:v>0.99918896000000001</c:v>
                </c:pt>
                <c:pt idx="67981">
                  <c:v>0.96277780000000002</c:v>
                </c:pt>
                <c:pt idx="67982">
                  <c:v>0.99834690000000004</c:v>
                </c:pt>
                <c:pt idx="67983">
                  <c:v>0.99974626</c:v>
                </c:pt>
                <c:pt idx="67984">
                  <c:v>1.0005223000000001</c:v>
                </c:pt>
                <c:pt idx="67985">
                  <c:v>1.0001673</c:v>
                </c:pt>
                <c:pt idx="67986">
                  <c:v>0.99914884999999998</c:v>
                </c:pt>
                <c:pt idx="67987">
                  <c:v>0.98196477000000004</c:v>
                </c:pt>
                <c:pt idx="67988">
                  <c:v>0.99881799999999998</c:v>
                </c:pt>
                <c:pt idx="67989">
                  <c:v>0.99252689999999999</c:v>
                </c:pt>
                <c:pt idx="67990">
                  <c:v>1.0004466999999999</c:v>
                </c:pt>
                <c:pt idx="67991">
                  <c:v>0.99537710000000001</c:v>
                </c:pt>
                <c:pt idx="67992">
                  <c:v>0.99956730000000005</c:v>
                </c:pt>
                <c:pt idx="67993">
                  <c:v>0.99168069999999997</c:v>
                </c:pt>
                <c:pt idx="67994">
                  <c:v>0.99699040000000005</c:v>
                </c:pt>
                <c:pt idx="67995">
                  <c:v>0.89472693000000003</c:v>
                </c:pt>
                <c:pt idx="67996">
                  <c:v>1.0000821</c:v>
                </c:pt>
                <c:pt idx="67997">
                  <c:v>1.0020975000000001</c:v>
                </c:pt>
                <c:pt idx="67998">
                  <c:v>0.99974054000000001</c:v>
                </c:pt>
                <c:pt idx="67999">
                  <c:v>0.96445519999999996</c:v>
                </c:pt>
                <c:pt idx="68000">
                  <c:v>0.96766160000000001</c:v>
                </c:pt>
                <c:pt idx="68001">
                  <c:v>1.0001291000000001</c:v>
                </c:pt>
                <c:pt idx="68002">
                  <c:v>0.99912434999999999</c:v>
                </c:pt>
                <c:pt idx="68003">
                  <c:v>1.0008929</c:v>
                </c:pt>
                <c:pt idx="68004">
                  <c:v>1.0019141</c:v>
                </c:pt>
                <c:pt idx="68005">
                  <c:v>0.99841636</c:v>
                </c:pt>
                <c:pt idx="68006">
                  <c:v>0.96548294999999995</c:v>
                </c:pt>
                <c:pt idx="68007">
                  <c:v>0.98119800000000001</c:v>
                </c:pt>
                <c:pt idx="68008">
                  <c:v>0.98399407000000005</c:v>
                </c:pt>
                <c:pt idx="68009">
                  <c:v>0.99758440000000004</c:v>
                </c:pt>
                <c:pt idx="68010">
                  <c:v>0.99574609999999997</c:v>
                </c:pt>
                <c:pt idx="68011">
                  <c:v>0.98806554000000002</c:v>
                </c:pt>
                <c:pt idx="68012">
                  <c:v>0.99656319999999998</c:v>
                </c:pt>
                <c:pt idx="68013">
                  <c:v>0.84929454000000004</c:v>
                </c:pt>
                <c:pt idx="68014">
                  <c:v>0.93482679999999996</c:v>
                </c:pt>
                <c:pt idx="68015">
                  <c:v>0.97979289999999997</c:v>
                </c:pt>
                <c:pt idx="68016">
                  <c:v>1.0028976000000001</c:v>
                </c:pt>
                <c:pt idx="68017">
                  <c:v>0.99196079999999998</c:v>
                </c:pt>
                <c:pt idx="68018">
                  <c:v>0.99336153000000005</c:v>
                </c:pt>
                <c:pt idx="68019">
                  <c:v>0.99148320000000001</c:v>
                </c:pt>
                <c:pt idx="68020">
                  <c:v>0.99068599999999996</c:v>
                </c:pt>
                <c:pt idx="68021">
                  <c:v>0.94400770000000001</c:v>
                </c:pt>
                <c:pt idx="68022">
                  <c:v>1.0040929000000001</c:v>
                </c:pt>
                <c:pt idx="68023">
                  <c:v>0.96966669999999999</c:v>
                </c:pt>
                <c:pt idx="68024">
                  <c:v>0.97904944000000005</c:v>
                </c:pt>
                <c:pt idx="68025">
                  <c:v>0.99872415999999997</c:v>
                </c:pt>
                <c:pt idx="68026">
                  <c:v>1.0007280999999999</c:v>
                </c:pt>
                <c:pt idx="68027">
                  <c:v>0.98281859999999999</c:v>
                </c:pt>
                <c:pt idx="68028">
                  <c:v>0.99591949999999996</c:v>
                </c:pt>
                <c:pt idx="68029">
                  <c:v>0.99357770000000001</c:v>
                </c:pt>
                <c:pt idx="68030">
                  <c:v>0.99825655999999996</c:v>
                </c:pt>
                <c:pt idx="68031">
                  <c:v>0.99019784</c:v>
                </c:pt>
                <c:pt idx="68032">
                  <c:v>0.99892990000000004</c:v>
                </c:pt>
                <c:pt idx="68033">
                  <c:v>0.99167649999999996</c:v>
                </c:pt>
                <c:pt idx="68034">
                  <c:v>1.0003318000000001</c:v>
                </c:pt>
                <c:pt idx="68035">
                  <c:v>0.99903613000000002</c:v>
                </c:pt>
                <c:pt idx="68036">
                  <c:v>0.94546010000000003</c:v>
                </c:pt>
                <c:pt idx="68037">
                  <c:v>0.9890487</c:v>
                </c:pt>
                <c:pt idx="68038">
                  <c:v>0.97842353999999998</c:v>
                </c:pt>
                <c:pt idx="68039">
                  <c:v>0.97223159999999997</c:v>
                </c:pt>
                <c:pt idx="68040">
                  <c:v>0.99643046000000002</c:v>
                </c:pt>
                <c:pt idx="68041">
                  <c:v>0.99940810000000002</c:v>
                </c:pt>
                <c:pt idx="68042">
                  <c:v>0.96694225</c:v>
                </c:pt>
                <c:pt idx="68043">
                  <c:v>0.9999825</c:v>
                </c:pt>
                <c:pt idx="68044">
                  <c:v>0.91632179999999996</c:v>
                </c:pt>
                <c:pt idx="68045">
                  <c:v>0.95789780000000002</c:v>
                </c:pt>
                <c:pt idx="68046">
                  <c:v>1.000664</c:v>
                </c:pt>
                <c:pt idx="68047">
                  <c:v>0.98345214000000003</c:v>
                </c:pt>
                <c:pt idx="68048">
                  <c:v>0.99356633000000005</c:v>
                </c:pt>
                <c:pt idx="68049">
                  <c:v>0.99776659999999995</c:v>
                </c:pt>
                <c:pt idx="68050">
                  <c:v>0.98490599999999995</c:v>
                </c:pt>
                <c:pt idx="68051">
                  <c:v>0.99813490000000005</c:v>
                </c:pt>
                <c:pt idx="68052">
                  <c:v>0.99704813999999997</c:v>
                </c:pt>
                <c:pt idx="68053">
                  <c:v>1.0007550000000001</c:v>
                </c:pt>
                <c:pt idx="68054">
                  <c:v>1.0004398000000001</c:v>
                </c:pt>
                <c:pt idx="68055">
                  <c:v>1.000329</c:v>
                </c:pt>
                <c:pt idx="68056">
                  <c:v>0.99527644999999998</c:v>
                </c:pt>
                <c:pt idx="68057">
                  <c:v>1.0011938</c:v>
                </c:pt>
                <c:pt idx="68058">
                  <c:v>0.99275650000000004</c:v>
                </c:pt>
                <c:pt idx="68059">
                  <c:v>0.99947019999999998</c:v>
                </c:pt>
                <c:pt idx="68060">
                  <c:v>0.98532885000000003</c:v>
                </c:pt>
                <c:pt idx="68061">
                  <c:v>1.0019506</c:v>
                </c:pt>
                <c:pt idx="68062">
                  <c:v>0.99908330000000001</c:v>
                </c:pt>
                <c:pt idx="68063">
                  <c:v>0.9893499</c:v>
                </c:pt>
                <c:pt idx="68064">
                  <c:v>1.0002024</c:v>
                </c:pt>
                <c:pt idx="68065">
                  <c:v>0.94411250000000002</c:v>
                </c:pt>
                <c:pt idx="68066">
                  <c:v>0.99900215999999997</c:v>
                </c:pt>
                <c:pt idx="68067">
                  <c:v>0.9956026</c:v>
                </c:pt>
                <c:pt idx="68068">
                  <c:v>0.98929319999999998</c:v>
                </c:pt>
                <c:pt idx="68069">
                  <c:v>0.99799400000000005</c:v>
                </c:pt>
                <c:pt idx="68070">
                  <c:v>0.99514013999999995</c:v>
                </c:pt>
                <c:pt idx="68071">
                  <c:v>0.99873202999999999</c:v>
                </c:pt>
                <c:pt idx="68072">
                  <c:v>0.99892990000000004</c:v>
                </c:pt>
                <c:pt idx="68073">
                  <c:v>0.96096499999999996</c:v>
                </c:pt>
                <c:pt idx="68074">
                  <c:v>0.96544677000000001</c:v>
                </c:pt>
                <c:pt idx="68075">
                  <c:v>1.0011911</c:v>
                </c:pt>
                <c:pt idx="68076">
                  <c:v>0.99866750000000004</c:v>
                </c:pt>
                <c:pt idx="68077">
                  <c:v>0.97881910000000005</c:v>
                </c:pt>
                <c:pt idx="68078">
                  <c:v>0.99188259999999995</c:v>
                </c:pt>
                <c:pt idx="68079">
                  <c:v>0.98985385999999997</c:v>
                </c:pt>
                <c:pt idx="68080">
                  <c:v>1.0024115</c:v>
                </c:pt>
                <c:pt idx="68081">
                  <c:v>1.0011766</c:v>
                </c:pt>
                <c:pt idx="68082">
                  <c:v>0.99529979999999996</c:v>
                </c:pt>
                <c:pt idx="68083">
                  <c:v>0.99746376000000003</c:v>
                </c:pt>
                <c:pt idx="68084">
                  <c:v>0.98409902999999999</c:v>
                </c:pt>
                <c:pt idx="68085">
                  <c:v>1.0006645000000001</c:v>
                </c:pt>
                <c:pt idx="68086">
                  <c:v>1.0049827</c:v>
                </c:pt>
                <c:pt idx="68087">
                  <c:v>0.99247929999999995</c:v>
                </c:pt>
                <c:pt idx="68088">
                  <c:v>0.99900520000000004</c:v>
                </c:pt>
                <c:pt idx="68089">
                  <c:v>0.98161580000000004</c:v>
                </c:pt>
                <c:pt idx="68090">
                  <c:v>0.94830630000000005</c:v>
                </c:pt>
                <c:pt idx="68091">
                  <c:v>0.97241679999999997</c:v>
                </c:pt>
                <c:pt idx="68092">
                  <c:v>0.99621384999999996</c:v>
                </c:pt>
                <c:pt idx="68093">
                  <c:v>0.96723230000000004</c:v>
                </c:pt>
                <c:pt idx="68094">
                  <c:v>0.98760355</c:v>
                </c:pt>
                <c:pt idx="68095">
                  <c:v>0.99461929999999998</c:v>
                </c:pt>
                <c:pt idx="68096">
                  <c:v>1.0000135999999999</c:v>
                </c:pt>
                <c:pt idx="68097">
                  <c:v>0.99937045999999996</c:v>
                </c:pt>
                <c:pt idx="68098">
                  <c:v>1.0003701</c:v>
                </c:pt>
                <c:pt idx="68099">
                  <c:v>1.0002477999999999</c:v>
                </c:pt>
                <c:pt idx="68100">
                  <c:v>0.99499340000000003</c:v>
                </c:pt>
                <c:pt idx="68101">
                  <c:v>0.97935002999999998</c:v>
                </c:pt>
                <c:pt idx="68102">
                  <c:v>0.99587566000000005</c:v>
                </c:pt>
                <c:pt idx="68103">
                  <c:v>0.96649680000000004</c:v>
                </c:pt>
                <c:pt idx="68104">
                  <c:v>1.0004227000000001</c:v>
                </c:pt>
                <c:pt idx="68105">
                  <c:v>0.99554989999999999</c:v>
                </c:pt>
                <c:pt idx="68106">
                  <c:v>0.98268330000000004</c:v>
                </c:pt>
                <c:pt idx="68107">
                  <c:v>0.98244949999999998</c:v>
                </c:pt>
                <c:pt idx="68108">
                  <c:v>1.0004061</c:v>
                </c:pt>
                <c:pt idx="68109">
                  <c:v>0.99050163999999996</c:v>
                </c:pt>
                <c:pt idx="68110">
                  <c:v>0.99376357000000004</c:v>
                </c:pt>
                <c:pt idx="68111">
                  <c:v>1.0006174000000001</c:v>
                </c:pt>
                <c:pt idx="68112">
                  <c:v>1.0017385000000001</c:v>
                </c:pt>
                <c:pt idx="68113">
                  <c:v>1.0002711</c:v>
                </c:pt>
                <c:pt idx="68114">
                  <c:v>0.99499170000000003</c:v>
                </c:pt>
                <c:pt idx="68115">
                  <c:v>1.0001019</c:v>
                </c:pt>
                <c:pt idx="68116">
                  <c:v>1.0001401000000001</c:v>
                </c:pt>
                <c:pt idx="68117">
                  <c:v>0.99765897000000003</c:v>
                </c:pt>
                <c:pt idx="68118">
                  <c:v>0.99355375999999995</c:v>
                </c:pt>
                <c:pt idx="68119">
                  <c:v>0.99550026999999996</c:v>
                </c:pt>
                <c:pt idx="68120">
                  <c:v>0.98699915000000005</c:v>
                </c:pt>
                <c:pt idx="68121">
                  <c:v>1.0010729</c:v>
                </c:pt>
                <c:pt idx="68122">
                  <c:v>0.99783032999999999</c:v>
                </c:pt>
                <c:pt idx="68123">
                  <c:v>0.99139606999999996</c:v>
                </c:pt>
                <c:pt idx="68124">
                  <c:v>0.99726534</c:v>
                </c:pt>
                <c:pt idx="68125">
                  <c:v>0.99935790000000002</c:v>
                </c:pt>
                <c:pt idx="68126">
                  <c:v>0.99411709999999998</c:v>
                </c:pt>
                <c:pt idx="68127">
                  <c:v>1.00143</c:v>
                </c:pt>
                <c:pt idx="68128">
                  <c:v>0.99279050000000002</c:v>
                </c:pt>
                <c:pt idx="68129">
                  <c:v>0.98717250000000001</c:v>
                </c:pt>
                <c:pt idx="68130">
                  <c:v>0.99953353</c:v>
                </c:pt>
                <c:pt idx="68131">
                  <c:v>0.98963109999999999</c:v>
                </c:pt>
                <c:pt idx="68132">
                  <c:v>1.0025580000000001</c:v>
                </c:pt>
                <c:pt idx="68133">
                  <c:v>0.99678683000000001</c:v>
                </c:pt>
                <c:pt idx="68134">
                  <c:v>0.96730285999999999</c:v>
                </c:pt>
                <c:pt idx="68135">
                  <c:v>0.94347879999999995</c:v>
                </c:pt>
                <c:pt idx="68136">
                  <c:v>0.97636014000000004</c:v>
                </c:pt>
                <c:pt idx="68137">
                  <c:v>0.99451345000000002</c:v>
                </c:pt>
                <c:pt idx="68138">
                  <c:v>0.99457382999999999</c:v>
                </c:pt>
                <c:pt idx="68139">
                  <c:v>0.98023530000000003</c:v>
                </c:pt>
                <c:pt idx="68140">
                  <c:v>0.97878783999999996</c:v>
                </c:pt>
                <c:pt idx="68141">
                  <c:v>0.99628424999999998</c:v>
                </c:pt>
                <c:pt idx="68142">
                  <c:v>1.0004487</c:v>
                </c:pt>
                <c:pt idx="68143">
                  <c:v>0.98898786000000005</c:v>
                </c:pt>
                <c:pt idx="68144">
                  <c:v>0.99879885000000002</c:v>
                </c:pt>
                <c:pt idx="68145">
                  <c:v>1.00081</c:v>
                </c:pt>
                <c:pt idx="68146">
                  <c:v>1.0001678000000001</c:v>
                </c:pt>
                <c:pt idx="68147">
                  <c:v>0.99879150000000005</c:v>
                </c:pt>
                <c:pt idx="68148">
                  <c:v>0.99913037000000005</c:v>
                </c:pt>
                <c:pt idx="68149">
                  <c:v>0.99990650000000003</c:v>
                </c:pt>
                <c:pt idx="68150">
                  <c:v>0.98805759999999998</c:v>
                </c:pt>
                <c:pt idx="68151">
                  <c:v>1.0027347</c:v>
                </c:pt>
                <c:pt idx="68152">
                  <c:v>0.98997383999999999</c:v>
                </c:pt>
                <c:pt idx="68153">
                  <c:v>0.98399879999999995</c:v>
                </c:pt>
                <c:pt idx="68154">
                  <c:v>0.99099970000000004</c:v>
                </c:pt>
                <c:pt idx="68155">
                  <c:v>1.0017563</c:v>
                </c:pt>
                <c:pt idx="68156">
                  <c:v>0.99891275000000002</c:v>
                </c:pt>
                <c:pt idx="68157">
                  <c:v>0.99944480000000002</c:v>
                </c:pt>
                <c:pt idx="68158">
                  <c:v>0.98507979999999995</c:v>
                </c:pt>
                <c:pt idx="68159">
                  <c:v>0.99472684</c:v>
                </c:pt>
                <c:pt idx="68160">
                  <c:v>0.98089289999999996</c:v>
                </c:pt>
                <c:pt idx="68161">
                  <c:v>1.0010082</c:v>
                </c:pt>
                <c:pt idx="68162">
                  <c:v>1.0001796000000001</c:v>
                </c:pt>
                <c:pt idx="68163">
                  <c:v>0.98329390000000005</c:v>
                </c:pt>
                <c:pt idx="68164">
                  <c:v>0.98931290000000005</c:v>
                </c:pt>
                <c:pt idx="68165">
                  <c:v>0.99714272999999998</c:v>
                </c:pt>
                <c:pt idx="68166">
                  <c:v>0.99916099999999997</c:v>
                </c:pt>
                <c:pt idx="68167">
                  <c:v>0.98174079999999997</c:v>
                </c:pt>
                <c:pt idx="68168">
                  <c:v>1.00126</c:v>
                </c:pt>
                <c:pt idx="68169">
                  <c:v>0.95756065999999995</c:v>
                </c:pt>
                <c:pt idx="68170">
                  <c:v>0.97638060000000004</c:v>
                </c:pt>
                <c:pt idx="68171">
                  <c:v>1.0030475999999999</c:v>
                </c:pt>
                <c:pt idx="68172">
                  <c:v>1.0027846</c:v>
                </c:pt>
                <c:pt idx="68173">
                  <c:v>0.99425529999999995</c:v>
                </c:pt>
                <c:pt idx="68174">
                  <c:v>0.97559180000000001</c:v>
                </c:pt>
                <c:pt idx="68175">
                  <c:v>1.0012015000000001</c:v>
                </c:pt>
                <c:pt idx="68176">
                  <c:v>0.9980426</c:v>
                </c:pt>
                <c:pt idx="68177">
                  <c:v>0.99561924000000002</c:v>
                </c:pt>
                <c:pt idx="68178">
                  <c:v>0.99753939999999997</c:v>
                </c:pt>
                <c:pt idx="68179">
                  <c:v>0.93973136000000002</c:v>
                </c:pt>
                <c:pt idx="68180">
                  <c:v>0.99063515999999996</c:v>
                </c:pt>
                <c:pt idx="68181">
                  <c:v>0.98841480000000004</c:v>
                </c:pt>
                <c:pt idx="68182">
                  <c:v>1.0002401000000001</c:v>
                </c:pt>
                <c:pt idx="68183">
                  <c:v>1.0015156000000001</c:v>
                </c:pt>
                <c:pt idx="68184">
                  <c:v>0.99971960000000004</c:v>
                </c:pt>
                <c:pt idx="68185">
                  <c:v>0.93750065999999999</c:v>
                </c:pt>
                <c:pt idx="68186">
                  <c:v>0.96892599999999995</c:v>
                </c:pt>
                <c:pt idx="68187">
                  <c:v>0.99996114000000003</c:v>
                </c:pt>
                <c:pt idx="68188">
                  <c:v>1.000402</c:v>
                </c:pt>
                <c:pt idx="68189">
                  <c:v>1.0003964000000001</c:v>
                </c:pt>
                <c:pt idx="68190">
                  <c:v>1.0021688</c:v>
                </c:pt>
                <c:pt idx="68191">
                  <c:v>0.99042916000000003</c:v>
                </c:pt>
                <c:pt idx="68192">
                  <c:v>1.0000055999999999</c:v>
                </c:pt>
                <c:pt idx="68193">
                  <c:v>1.0009984000000001</c:v>
                </c:pt>
                <c:pt idx="68194">
                  <c:v>0.95989822999999996</c:v>
                </c:pt>
                <c:pt idx="68195">
                  <c:v>1.0001793999999999</c:v>
                </c:pt>
                <c:pt idx="68196">
                  <c:v>0.99846535999999997</c:v>
                </c:pt>
                <c:pt idx="68197">
                  <c:v>0.9964674</c:v>
                </c:pt>
                <c:pt idx="68198">
                  <c:v>1.0004238000000001</c:v>
                </c:pt>
                <c:pt idx="68199">
                  <c:v>0.98538095000000003</c:v>
                </c:pt>
                <c:pt idx="68200">
                  <c:v>0.95503320000000003</c:v>
                </c:pt>
                <c:pt idx="68201">
                  <c:v>1.0001576000000001</c:v>
                </c:pt>
                <c:pt idx="68202">
                  <c:v>1.0019187000000001</c:v>
                </c:pt>
                <c:pt idx="68203">
                  <c:v>0.99912259999999997</c:v>
                </c:pt>
                <c:pt idx="68204">
                  <c:v>0.98641765000000003</c:v>
                </c:pt>
                <c:pt idx="68205">
                  <c:v>0.99717560000000005</c:v>
                </c:pt>
                <c:pt idx="68206">
                  <c:v>0.96153884999999994</c:v>
                </c:pt>
                <c:pt idx="68207">
                  <c:v>1.0002660000000001</c:v>
                </c:pt>
                <c:pt idx="68208">
                  <c:v>0.99147370000000001</c:v>
                </c:pt>
                <c:pt idx="68209">
                  <c:v>0.99250406000000002</c:v>
                </c:pt>
                <c:pt idx="68210">
                  <c:v>1.0018966</c:v>
                </c:pt>
                <c:pt idx="68211">
                  <c:v>1.0005223000000001</c:v>
                </c:pt>
                <c:pt idx="68212">
                  <c:v>1.0003104</c:v>
                </c:pt>
                <c:pt idx="68213">
                  <c:v>0.94748699999999997</c:v>
                </c:pt>
                <c:pt idx="68214">
                  <c:v>0.99416859999999996</c:v>
                </c:pt>
                <c:pt idx="68215">
                  <c:v>1.0014333</c:v>
                </c:pt>
                <c:pt idx="68216">
                  <c:v>0.99855053000000005</c:v>
                </c:pt>
                <c:pt idx="68217">
                  <c:v>0.99083840000000001</c:v>
                </c:pt>
                <c:pt idx="68218">
                  <c:v>0.96409290000000003</c:v>
                </c:pt>
                <c:pt idx="68219">
                  <c:v>1.0009333</c:v>
                </c:pt>
                <c:pt idx="68220">
                  <c:v>0.99266653999999999</c:v>
                </c:pt>
                <c:pt idx="68221">
                  <c:v>0.98940660000000002</c:v>
                </c:pt>
                <c:pt idx="68222">
                  <c:v>0.99636599999999997</c:v>
                </c:pt>
                <c:pt idx="68223">
                  <c:v>0.99608010000000002</c:v>
                </c:pt>
                <c:pt idx="68224">
                  <c:v>0.99431955999999999</c:v>
                </c:pt>
                <c:pt idx="68225">
                  <c:v>0.97973716</c:v>
                </c:pt>
                <c:pt idx="68226">
                  <c:v>0.99798363000000001</c:v>
                </c:pt>
                <c:pt idx="68227">
                  <c:v>0.99982130000000002</c:v>
                </c:pt>
                <c:pt idx="68228">
                  <c:v>0.99881059999999999</c:v>
                </c:pt>
                <c:pt idx="68229">
                  <c:v>0.96646920000000003</c:v>
                </c:pt>
                <c:pt idx="68230">
                  <c:v>0.98764739999999995</c:v>
                </c:pt>
                <c:pt idx="68231">
                  <c:v>1.0001842999999999</c:v>
                </c:pt>
                <c:pt idx="68232">
                  <c:v>0.99609119999999995</c:v>
                </c:pt>
                <c:pt idx="68233">
                  <c:v>0.99877649999999996</c:v>
                </c:pt>
                <c:pt idx="68234">
                  <c:v>0.97957205999999997</c:v>
                </c:pt>
                <c:pt idx="68235">
                  <c:v>1.0005248</c:v>
                </c:pt>
                <c:pt idx="68236">
                  <c:v>0.99913390000000002</c:v>
                </c:pt>
                <c:pt idx="68237">
                  <c:v>0.99991890000000005</c:v>
                </c:pt>
                <c:pt idx="68238">
                  <c:v>0.97222984000000001</c:v>
                </c:pt>
                <c:pt idx="68239">
                  <c:v>0.96799623999999995</c:v>
                </c:pt>
                <c:pt idx="68240">
                  <c:v>0.99963707000000002</c:v>
                </c:pt>
                <c:pt idx="68241">
                  <c:v>0.98750179999999999</c:v>
                </c:pt>
                <c:pt idx="68242">
                  <c:v>0.9982934</c:v>
                </c:pt>
                <c:pt idx="68243">
                  <c:v>0.99784019999999995</c:v>
                </c:pt>
                <c:pt idx="68244">
                  <c:v>0.96678770000000003</c:v>
                </c:pt>
                <c:pt idx="68245">
                  <c:v>1.0008087999999999</c:v>
                </c:pt>
                <c:pt idx="68246">
                  <c:v>0.99333804999999997</c:v>
                </c:pt>
                <c:pt idx="68247">
                  <c:v>1.0010730000000001</c:v>
                </c:pt>
                <c:pt idx="68248">
                  <c:v>0.99915220000000005</c:v>
                </c:pt>
                <c:pt idx="68249">
                  <c:v>0.99584499999999998</c:v>
                </c:pt>
                <c:pt idx="68250">
                  <c:v>0.97500529999999996</c:v>
                </c:pt>
                <c:pt idx="68251">
                  <c:v>0.93881890000000001</c:v>
                </c:pt>
                <c:pt idx="68252">
                  <c:v>0.9986121</c:v>
                </c:pt>
                <c:pt idx="68253">
                  <c:v>0.9968939</c:v>
                </c:pt>
                <c:pt idx="68254">
                  <c:v>1.0003242000000001</c:v>
                </c:pt>
                <c:pt idx="68255">
                  <c:v>0.99952996000000005</c:v>
                </c:pt>
                <c:pt idx="68256">
                  <c:v>0.99504155000000005</c:v>
                </c:pt>
                <c:pt idx="68257">
                  <c:v>0.99681556000000004</c:v>
                </c:pt>
                <c:pt idx="68258">
                  <c:v>0.99897312999999999</c:v>
                </c:pt>
                <c:pt idx="68259">
                  <c:v>1.0001397999999999</c:v>
                </c:pt>
                <c:pt idx="68260">
                  <c:v>0.99114910000000001</c:v>
                </c:pt>
                <c:pt idx="68261">
                  <c:v>0.99640410000000001</c:v>
                </c:pt>
                <c:pt idx="68262">
                  <c:v>0.98919815</c:v>
                </c:pt>
                <c:pt idx="68263">
                  <c:v>0.98530569999999995</c:v>
                </c:pt>
                <c:pt idx="68264">
                  <c:v>0.98268060000000002</c:v>
                </c:pt>
                <c:pt idx="68265">
                  <c:v>1.0002745</c:v>
                </c:pt>
                <c:pt idx="68266">
                  <c:v>1.0005198</c:v>
                </c:pt>
                <c:pt idx="68267">
                  <c:v>0.99976759999999998</c:v>
                </c:pt>
                <c:pt idx="68268">
                  <c:v>1.0005192000000001</c:v>
                </c:pt>
                <c:pt idx="68269">
                  <c:v>0.9864174</c:v>
                </c:pt>
                <c:pt idx="68270">
                  <c:v>1.0014122999999999</c:v>
                </c:pt>
                <c:pt idx="68271">
                  <c:v>1.0002085999999999</c:v>
                </c:pt>
                <c:pt idx="68272">
                  <c:v>1.0002998999999999</c:v>
                </c:pt>
                <c:pt idx="68273">
                  <c:v>0.99979629999999997</c:v>
                </c:pt>
                <c:pt idx="68274">
                  <c:v>0.97481569999999995</c:v>
                </c:pt>
                <c:pt idx="68275">
                  <c:v>1.001395</c:v>
                </c:pt>
                <c:pt idx="68276">
                  <c:v>1.0010778</c:v>
                </c:pt>
                <c:pt idx="68277">
                  <c:v>0.98930759999999995</c:v>
                </c:pt>
                <c:pt idx="68278">
                  <c:v>0.98276969999999997</c:v>
                </c:pt>
                <c:pt idx="68279">
                  <c:v>0.9956834</c:v>
                </c:pt>
                <c:pt idx="68280">
                  <c:v>0.99968075999999995</c:v>
                </c:pt>
                <c:pt idx="68281">
                  <c:v>0.99965923999999995</c:v>
                </c:pt>
                <c:pt idx="68282">
                  <c:v>0.98055935000000005</c:v>
                </c:pt>
                <c:pt idx="68283">
                  <c:v>0.9863653</c:v>
                </c:pt>
                <c:pt idx="68284">
                  <c:v>1.0004725000000001</c:v>
                </c:pt>
                <c:pt idx="68285">
                  <c:v>0.981985</c:v>
                </c:pt>
                <c:pt idx="68286">
                  <c:v>1.0004073</c:v>
                </c:pt>
                <c:pt idx="68287">
                  <c:v>0.99912290000000004</c:v>
                </c:pt>
                <c:pt idx="68288">
                  <c:v>1.0002944</c:v>
                </c:pt>
                <c:pt idx="68289">
                  <c:v>0.98227920000000002</c:v>
                </c:pt>
                <c:pt idx="68290">
                  <c:v>0.99898670000000001</c:v>
                </c:pt>
                <c:pt idx="68291">
                  <c:v>0.99969982999999996</c:v>
                </c:pt>
                <c:pt idx="68292">
                  <c:v>1.0001407</c:v>
                </c:pt>
                <c:pt idx="68293">
                  <c:v>1.0002759000000001</c:v>
                </c:pt>
                <c:pt idx="68294">
                  <c:v>0.98618585000000003</c:v>
                </c:pt>
                <c:pt idx="68295">
                  <c:v>0.98154043999999996</c:v>
                </c:pt>
                <c:pt idx="68296">
                  <c:v>0.99633240000000001</c:v>
                </c:pt>
                <c:pt idx="68297">
                  <c:v>0.98229485999999999</c:v>
                </c:pt>
                <c:pt idx="68298">
                  <c:v>0.99585164000000004</c:v>
                </c:pt>
                <c:pt idx="68299">
                  <c:v>0.98613890000000004</c:v>
                </c:pt>
                <c:pt idx="68300">
                  <c:v>0.96816259999999998</c:v>
                </c:pt>
                <c:pt idx="68301">
                  <c:v>0.99635569999999996</c:v>
                </c:pt>
                <c:pt idx="68302">
                  <c:v>1.0000557999999999</c:v>
                </c:pt>
                <c:pt idx="68303">
                  <c:v>0.99706879999999998</c:v>
                </c:pt>
                <c:pt idx="68304">
                  <c:v>0.97690140000000003</c:v>
                </c:pt>
                <c:pt idx="68305">
                  <c:v>0.99804939999999998</c:v>
                </c:pt>
                <c:pt idx="68306">
                  <c:v>0.99467444000000005</c:v>
                </c:pt>
                <c:pt idx="68307">
                  <c:v>1.0018034</c:v>
                </c:pt>
                <c:pt idx="68308">
                  <c:v>0.97000070000000005</c:v>
                </c:pt>
                <c:pt idx="68309">
                  <c:v>0.99193542999999995</c:v>
                </c:pt>
                <c:pt idx="68310">
                  <c:v>0.99177289999999996</c:v>
                </c:pt>
                <c:pt idx="68311">
                  <c:v>0.99879039999999997</c:v>
                </c:pt>
                <c:pt idx="68312">
                  <c:v>0.99903609999999998</c:v>
                </c:pt>
                <c:pt idx="68313">
                  <c:v>0.99963175999999998</c:v>
                </c:pt>
                <c:pt idx="68314">
                  <c:v>0.97917794999999996</c:v>
                </c:pt>
                <c:pt idx="68315">
                  <c:v>0.98350256999999996</c:v>
                </c:pt>
                <c:pt idx="68316">
                  <c:v>0.99798374999999995</c:v>
                </c:pt>
                <c:pt idx="68317">
                  <c:v>0.96610700000000005</c:v>
                </c:pt>
                <c:pt idx="68318">
                  <c:v>0.99870349999999997</c:v>
                </c:pt>
                <c:pt idx="68319">
                  <c:v>0.99926435999999996</c:v>
                </c:pt>
                <c:pt idx="68320">
                  <c:v>0.98754850000000005</c:v>
                </c:pt>
                <c:pt idx="68321">
                  <c:v>0.9765606</c:v>
                </c:pt>
                <c:pt idx="68322">
                  <c:v>0.99714166000000004</c:v>
                </c:pt>
                <c:pt idx="68323">
                  <c:v>1.0007832999999999</c:v>
                </c:pt>
                <c:pt idx="68324">
                  <c:v>0.98313784999999998</c:v>
                </c:pt>
                <c:pt idx="68325">
                  <c:v>0.97702383999999998</c:v>
                </c:pt>
                <c:pt idx="68326">
                  <c:v>0.98713755999999997</c:v>
                </c:pt>
                <c:pt idx="68327">
                  <c:v>1.0032395000000001</c:v>
                </c:pt>
                <c:pt idx="68328">
                  <c:v>0.98634564999999996</c:v>
                </c:pt>
                <c:pt idx="68329">
                  <c:v>0.99916430000000001</c:v>
                </c:pt>
                <c:pt idx="68330">
                  <c:v>0.99896693000000003</c:v>
                </c:pt>
                <c:pt idx="68331">
                  <c:v>1.0012093</c:v>
                </c:pt>
                <c:pt idx="68332">
                  <c:v>0.99640969999999995</c:v>
                </c:pt>
                <c:pt idx="68333">
                  <c:v>0.99223744999999997</c:v>
                </c:pt>
                <c:pt idx="68334">
                  <c:v>0.9975792</c:v>
                </c:pt>
                <c:pt idx="68335">
                  <c:v>0.99970365000000005</c:v>
                </c:pt>
                <c:pt idx="68336">
                  <c:v>0.99282009999999998</c:v>
                </c:pt>
                <c:pt idx="68337">
                  <c:v>0.97711499999999996</c:v>
                </c:pt>
                <c:pt idx="68338">
                  <c:v>0.99622670000000002</c:v>
                </c:pt>
                <c:pt idx="68339">
                  <c:v>0.99134449999999996</c:v>
                </c:pt>
                <c:pt idx="68340">
                  <c:v>0.99202460000000003</c:v>
                </c:pt>
                <c:pt idx="68341">
                  <c:v>0.99606585999999997</c:v>
                </c:pt>
                <c:pt idx="68342">
                  <c:v>0.99261469999999996</c:v>
                </c:pt>
                <c:pt idx="68343">
                  <c:v>1.0000230999999999</c:v>
                </c:pt>
                <c:pt idx="68344">
                  <c:v>0.98317030000000005</c:v>
                </c:pt>
                <c:pt idx="68345">
                  <c:v>0.98433950000000003</c:v>
                </c:pt>
                <c:pt idx="68346">
                  <c:v>1.001763</c:v>
                </c:pt>
                <c:pt idx="68347">
                  <c:v>1.0017947</c:v>
                </c:pt>
                <c:pt idx="68348">
                  <c:v>0.99284930000000005</c:v>
                </c:pt>
                <c:pt idx="68349">
                  <c:v>0.97819674000000001</c:v>
                </c:pt>
                <c:pt idx="68350">
                  <c:v>1.0003709999999999</c:v>
                </c:pt>
                <c:pt idx="68351">
                  <c:v>0.99527160000000003</c:v>
                </c:pt>
                <c:pt idx="68352">
                  <c:v>0.9997838</c:v>
                </c:pt>
                <c:pt idx="68353">
                  <c:v>0.98914986999999999</c:v>
                </c:pt>
                <c:pt idx="68354">
                  <c:v>0.98886686999999995</c:v>
                </c:pt>
                <c:pt idx="68355">
                  <c:v>0.99870000000000003</c:v>
                </c:pt>
                <c:pt idx="68356">
                  <c:v>0.98409665000000002</c:v>
                </c:pt>
                <c:pt idx="68357">
                  <c:v>1.0011293000000001</c:v>
                </c:pt>
                <c:pt idx="68358">
                  <c:v>1.0009527</c:v>
                </c:pt>
                <c:pt idx="68359">
                  <c:v>0.99988484</c:v>
                </c:pt>
                <c:pt idx="68360">
                  <c:v>0.98559313999999998</c:v>
                </c:pt>
                <c:pt idx="68361">
                  <c:v>0.98337202999999995</c:v>
                </c:pt>
                <c:pt idx="68362">
                  <c:v>0.97028475999999997</c:v>
                </c:pt>
                <c:pt idx="68363">
                  <c:v>0.99690040000000002</c:v>
                </c:pt>
                <c:pt idx="68364">
                  <c:v>0.99979450000000003</c:v>
                </c:pt>
                <c:pt idx="68365">
                  <c:v>0.99348729999999996</c:v>
                </c:pt>
                <c:pt idx="68366">
                  <c:v>0.99649500000000002</c:v>
                </c:pt>
                <c:pt idx="68367">
                  <c:v>0.99854803000000003</c:v>
                </c:pt>
                <c:pt idx="68368">
                  <c:v>0.99980979999999997</c:v>
                </c:pt>
                <c:pt idx="68369">
                  <c:v>0.98992210000000003</c:v>
                </c:pt>
                <c:pt idx="68370">
                  <c:v>0.99994426999999997</c:v>
                </c:pt>
                <c:pt idx="68371">
                  <c:v>0.99059750000000002</c:v>
                </c:pt>
                <c:pt idx="68372">
                  <c:v>0.99959710000000002</c:v>
                </c:pt>
                <c:pt idx="68373">
                  <c:v>0.98558044</c:v>
                </c:pt>
                <c:pt idx="68374">
                  <c:v>0.98291814</c:v>
                </c:pt>
                <c:pt idx="68375">
                  <c:v>0.95800859999999999</c:v>
                </c:pt>
                <c:pt idx="68376">
                  <c:v>0.99296445</c:v>
                </c:pt>
                <c:pt idx="68377">
                  <c:v>0.94743999999999995</c:v>
                </c:pt>
                <c:pt idx="68378">
                  <c:v>0.99294309999999997</c:v>
                </c:pt>
                <c:pt idx="68379">
                  <c:v>0.99519676000000001</c:v>
                </c:pt>
                <c:pt idx="68380">
                  <c:v>0.99918390000000001</c:v>
                </c:pt>
                <c:pt idx="68381">
                  <c:v>0.98283290000000001</c:v>
                </c:pt>
                <c:pt idx="68382">
                  <c:v>0.96488989999999997</c:v>
                </c:pt>
                <c:pt idx="68383">
                  <c:v>0.99841833000000002</c:v>
                </c:pt>
                <c:pt idx="68384">
                  <c:v>0.97272884999999998</c:v>
                </c:pt>
                <c:pt idx="68385">
                  <c:v>0.94918585</c:v>
                </c:pt>
                <c:pt idx="68386">
                  <c:v>0.99979717000000001</c:v>
                </c:pt>
                <c:pt idx="68387">
                  <c:v>1.0006564</c:v>
                </c:pt>
                <c:pt idx="68388">
                  <c:v>0.96967289999999995</c:v>
                </c:pt>
                <c:pt idx="68389">
                  <c:v>0.9991293</c:v>
                </c:pt>
                <c:pt idx="68390">
                  <c:v>0.97360250000000004</c:v>
                </c:pt>
                <c:pt idx="68391">
                  <c:v>0.99663880000000005</c:v>
                </c:pt>
                <c:pt idx="68392">
                  <c:v>0.99707942999999999</c:v>
                </c:pt>
                <c:pt idx="68393">
                  <c:v>0.98111409999999999</c:v>
                </c:pt>
                <c:pt idx="68394">
                  <c:v>1.001199</c:v>
                </c:pt>
                <c:pt idx="68395">
                  <c:v>1.0023367000000001</c:v>
                </c:pt>
                <c:pt idx="68396">
                  <c:v>0.96812164999999994</c:v>
                </c:pt>
                <c:pt idx="68397">
                  <c:v>0.99998355000000005</c:v>
                </c:pt>
                <c:pt idx="68398">
                  <c:v>0.99717045000000004</c:v>
                </c:pt>
                <c:pt idx="68399">
                  <c:v>1.0014985999999999</c:v>
                </c:pt>
                <c:pt idx="68400">
                  <c:v>0.98706143999999996</c:v>
                </c:pt>
                <c:pt idx="68401">
                  <c:v>0.99959969999999998</c:v>
                </c:pt>
                <c:pt idx="68402">
                  <c:v>0.95547532999999996</c:v>
                </c:pt>
                <c:pt idx="68403">
                  <c:v>0.98305580000000004</c:v>
                </c:pt>
                <c:pt idx="68404">
                  <c:v>0.99169403</c:v>
                </c:pt>
                <c:pt idx="68405">
                  <c:v>0.97614639999999997</c:v>
                </c:pt>
                <c:pt idx="68406">
                  <c:v>0.96419394000000003</c:v>
                </c:pt>
                <c:pt idx="68407">
                  <c:v>0.94592350000000003</c:v>
                </c:pt>
                <c:pt idx="68408">
                  <c:v>0.99717990000000001</c:v>
                </c:pt>
                <c:pt idx="68409">
                  <c:v>0.99966323000000001</c:v>
                </c:pt>
                <c:pt idx="68410">
                  <c:v>0.99995255000000005</c:v>
                </c:pt>
                <c:pt idx="68411">
                  <c:v>0.99437165000000005</c:v>
                </c:pt>
                <c:pt idx="68412">
                  <c:v>1.0012093</c:v>
                </c:pt>
                <c:pt idx="68413">
                  <c:v>0.99965839999999995</c:v>
                </c:pt>
                <c:pt idx="68414">
                  <c:v>0.99980979999999997</c:v>
                </c:pt>
                <c:pt idx="68415">
                  <c:v>1.0017687</c:v>
                </c:pt>
                <c:pt idx="68416">
                  <c:v>1.0014989000000001</c:v>
                </c:pt>
                <c:pt idx="68417">
                  <c:v>0.99597985</c:v>
                </c:pt>
                <c:pt idx="68418">
                  <c:v>0.9960715</c:v>
                </c:pt>
                <c:pt idx="68419">
                  <c:v>1.0005246000000001</c:v>
                </c:pt>
                <c:pt idx="68420">
                  <c:v>1.0000933000000001</c:v>
                </c:pt>
                <c:pt idx="68421">
                  <c:v>0.99266493</c:v>
                </c:pt>
                <c:pt idx="68422">
                  <c:v>0.98710673999999998</c:v>
                </c:pt>
                <c:pt idx="68423">
                  <c:v>0.99978476999999999</c:v>
                </c:pt>
                <c:pt idx="68424">
                  <c:v>1.0010526</c:v>
                </c:pt>
                <c:pt idx="68425">
                  <c:v>0.99688345</c:v>
                </c:pt>
                <c:pt idx="68426">
                  <c:v>0.99897957000000004</c:v>
                </c:pt>
                <c:pt idx="68427">
                  <c:v>0.99740390000000001</c:v>
                </c:pt>
                <c:pt idx="68428">
                  <c:v>1.0003097000000001</c:v>
                </c:pt>
                <c:pt idx="68429">
                  <c:v>0.98165570000000002</c:v>
                </c:pt>
                <c:pt idx="68430">
                  <c:v>0.99184749999999999</c:v>
                </c:pt>
                <c:pt idx="68431">
                  <c:v>0.99091320000000005</c:v>
                </c:pt>
                <c:pt idx="68432">
                  <c:v>0.99721780000000004</c:v>
                </c:pt>
                <c:pt idx="68433">
                  <c:v>0.99994503999999995</c:v>
                </c:pt>
                <c:pt idx="68434">
                  <c:v>1.000454</c:v>
                </c:pt>
                <c:pt idx="68435">
                  <c:v>0.99448369999999997</c:v>
                </c:pt>
                <c:pt idx="68436">
                  <c:v>0.99992009999999998</c:v>
                </c:pt>
                <c:pt idx="68437">
                  <c:v>0.99982727000000005</c:v>
                </c:pt>
                <c:pt idx="68438">
                  <c:v>0.96760535000000003</c:v>
                </c:pt>
                <c:pt idx="68439">
                  <c:v>0.99408465999999995</c:v>
                </c:pt>
                <c:pt idx="68440">
                  <c:v>0.99570996000000001</c:v>
                </c:pt>
                <c:pt idx="68441">
                  <c:v>1.0014495999999999</c:v>
                </c:pt>
                <c:pt idx="68442">
                  <c:v>0.99929849999999998</c:v>
                </c:pt>
                <c:pt idx="68443">
                  <c:v>1.0000699</c:v>
                </c:pt>
                <c:pt idx="68444">
                  <c:v>0.95247499999999996</c:v>
                </c:pt>
                <c:pt idx="68445">
                  <c:v>0.99255747000000005</c:v>
                </c:pt>
                <c:pt idx="68446">
                  <c:v>1.0002983999999999</c:v>
                </c:pt>
                <c:pt idx="68447">
                  <c:v>0.99763316000000002</c:v>
                </c:pt>
                <c:pt idx="68448">
                  <c:v>0.99718720000000005</c:v>
                </c:pt>
                <c:pt idx="68449">
                  <c:v>0.99825655999999996</c:v>
                </c:pt>
                <c:pt idx="68450">
                  <c:v>0.99960994999999997</c:v>
                </c:pt>
                <c:pt idx="68451">
                  <c:v>0.95522530000000005</c:v>
                </c:pt>
                <c:pt idx="68452">
                  <c:v>0.98554814000000002</c:v>
                </c:pt>
                <c:pt idx="68453">
                  <c:v>1.001943</c:v>
                </c:pt>
                <c:pt idx="68454">
                  <c:v>1.0206032</c:v>
                </c:pt>
                <c:pt idx="68455">
                  <c:v>1.0021800000000001</c:v>
                </c:pt>
                <c:pt idx="68456">
                  <c:v>1.0000994000000001</c:v>
                </c:pt>
                <c:pt idx="68457">
                  <c:v>0.98908240000000003</c:v>
                </c:pt>
                <c:pt idx="68458">
                  <c:v>0.97916174</c:v>
                </c:pt>
                <c:pt idx="68459">
                  <c:v>1.0021519999999999</c:v>
                </c:pt>
                <c:pt idx="68460">
                  <c:v>1.0005264</c:v>
                </c:pt>
                <c:pt idx="68461">
                  <c:v>1.0003507</c:v>
                </c:pt>
                <c:pt idx="68462">
                  <c:v>0.98487599999999997</c:v>
                </c:pt>
                <c:pt idx="68463">
                  <c:v>1.0006564</c:v>
                </c:pt>
                <c:pt idx="68464">
                  <c:v>1.0008637</c:v>
                </c:pt>
                <c:pt idx="68465">
                  <c:v>0.9896047</c:v>
                </c:pt>
                <c:pt idx="68466">
                  <c:v>0.97064375999999997</c:v>
                </c:pt>
                <c:pt idx="68467">
                  <c:v>0.99178845000000004</c:v>
                </c:pt>
                <c:pt idx="68468">
                  <c:v>0.98600149999999998</c:v>
                </c:pt>
                <c:pt idx="68469">
                  <c:v>0.99473184000000003</c:v>
                </c:pt>
                <c:pt idx="68470">
                  <c:v>0.99133503000000001</c:v>
                </c:pt>
                <c:pt idx="68471">
                  <c:v>1.0000062999999999</c:v>
                </c:pt>
                <c:pt idx="68472">
                  <c:v>1.0033238</c:v>
                </c:pt>
                <c:pt idx="68473">
                  <c:v>0.98939275999999998</c:v>
                </c:pt>
                <c:pt idx="68474">
                  <c:v>0.99999075999999998</c:v>
                </c:pt>
                <c:pt idx="68475">
                  <c:v>0.99818949999999995</c:v>
                </c:pt>
                <c:pt idx="68476">
                  <c:v>1.0018506</c:v>
                </c:pt>
                <c:pt idx="68477">
                  <c:v>1.0002711</c:v>
                </c:pt>
                <c:pt idx="68478">
                  <c:v>0.98612290000000002</c:v>
                </c:pt>
                <c:pt idx="68479">
                  <c:v>0.99925739999999996</c:v>
                </c:pt>
                <c:pt idx="68480">
                  <c:v>1.0007709</c:v>
                </c:pt>
                <c:pt idx="68481">
                  <c:v>0.99781549999999997</c:v>
                </c:pt>
                <c:pt idx="68482">
                  <c:v>0.98975544999999998</c:v>
                </c:pt>
                <c:pt idx="68483">
                  <c:v>0.99263120000000005</c:v>
                </c:pt>
                <c:pt idx="68484">
                  <c:v>0.98609393999999995</c:v>
                </c:pt>
                <c:pt idx="68485">
                  <c:v>0.9997606</c:v>
                </c:pt>
                <c:pt idx="68486">
                  <c:v>0.99968904000000003</c:v>
                </c:pt>
                <c:pt idx="68487">
                  <c:v>0.99253135999999997</c:v>
                </c:pt>
                <c:pt idx="68488">
                  <c:v>1.0014812</c:v>
                </c:pt>
                <c:pt idx="68489">
                  <c:v>0.99122299999999997</c:v>
                </c:pt>
                <c:pt idx="68490">
                  <c:v>0.99705339999999998</c:v>
                </c:pt>
                <c:pt idx="68491">
                  <c:v>0.99769719999999995</c:v>
                </c:pt>
                <c:pt idx="68492">
                  <c:v>0.99601569999999995</c:v>
                </c:pt>
                <c:pt idx="68493">
                  <c:v>1.0011897000000001</c:v>
                </c:pt>
                <c:pt idx="68494">
                  <c:v>0.98712533999999996</c:v>
                </c:pt>
                <c:pt idx="68495">
                  <c:v>0.99946594</c:v>
                </c:pt>
                <c:pt idx="68496">
                  <c:v>0.99651235000000005</c:v>
                </c:pt>
                <c:pt idx="68497">
                  <c:v>0.98238009999999998</c:v>
                </c:pt>
                <c:pt idx="68498">
                  <c:v>0.99603620000000004</c:v>
                </c:pt>
                <c:pt idx="68499">
                  <c:v>0.97300229999999999</c:v>
                </c:pt>
                <c:pt idx="68500">
                  <c:v>0.99766849999999996</c:v>
                </c:pt>
                <c:pt idx="68501">
                  <c:v>1.0003409000000001</c:v>
                </c:pt>
                <c:pt idx="68502">
                  <c:v>0.99980866999999995</c:v>
                </c:pt>
                <c:pt idx="68503">
                  <c:v>0.99791879999999999</c:v>
                </c:pt>
                <c:pt idx="68504">
                  <c:v>0.99822069999999996</c:v>
                </c:pt>
                <c:pt idx="68505">
                  <c:v>0.99817219999999995</c:v>
                </c:pt>
                <c:pt idx="68506">
                  <c:v>1.0003918000000001</c:v>
                </c:pt>
                <c:pt idx="68507">
                  <c:v>0.99780374999999999</c:v>
                </c:pt>
                <c:pt idx="68508">
                  <c:v>0.99875259999999999</c:v>
                </c:pt>
                <c:pt idx="68509">
                  <c:v>1.0004725000000001</c:v>
                </c:pt>
                <c:pt idx="68510">
                  <c:v>0.99966323000000001</c:v>
                </c:pt>
                <c:pt idx="68511">
                  <c:v>0.99846804</c:v>
                </c:pt>
                <c:pt idx="68512">
                  <c:v>0.98002045999999998</c:v>
                </c:pt>
                <c:pt idx="68513">
                  <c:v>0.99668765000000004</c:v>
                </c:pt>
                <c:pt idx="68514">
                  <c:v>1.0015738999999999</c:v>
                </c:pt>
                <c:pt idx="68515">
                  <c:v>0.99944339999999998</c:v>
                </c:pt>
                <c:pt idx="68516">
                  <c:v>0.99945110000000004</c:v>
                </c:pt>
                <c:pt idx="68517">
                  <c:v>0.99991059999999998</c:v>
                </c:pt>
                <c:pt idx="68518">
                  <c:v>1.0001842999999999</c:v>
                </c:pt>
                <c:pt idx="68519">
                  <c:v>0.98687849999999999</c:v>
                </c:pt>
                <c:pt idx="68520">
                  <c:v>0.98414460000000004</c:v>
                </c:pt>
                <c:pt idx="68521">
                  <c:v>0.95777917000000001</c:v>
                </c:pt>
                <c:pt idx="68522">
                  <c:v>0.99159056000000001</c:v>
                </c:pt>
                <c:pt idx="68523">
                  <c:v>0.97619520000000004</c:v>
                </c:pt>
                <c:pt idx="68524">
                  <c:v>1.0000078999999999</c:v>
                </c:pt>
                <c:pt idx="68525">
                  <c:v>0.99995489999999998</c:v>
                </c:pt>
                <c:pt idx="68526">
                  <c:v>1.0007727</c:v>
                </c:pt>
                <c:pt idx="68527">
                  <c:v>0.98300564000000001</c:v>
                </c:pt>
                <c:pt idx="68528">
                  <c:v>0.98862660000000002</c:v>
                </c:pt>
                <c:pt idx="68529">
                  <c:v>1.0001275999999999</c:v>
                </c:pt>
                <c:pt idx="68530">
                  <c:v>0.99970079999999995</c:v>
                </c:pt>
                <c:pt idx="68531">
                  <c:v>0.99842392999999996</c:v>
                </c:pt>
                <c:pt idx="68532">
                  <c:v>0.98034109999999997</c:v>
                </c:pt>
                <c:pt idx="68533">
                  <c:v>0.99613379999999996</c:v>
                </c:pt>
                <c:pt idx="68534">
                  <c:v>0.99986905000000004</c:v>
                </c:pt>
                <c:pt idx="68535">
                  <c:v>0.98422940000000003</c:v>
                </c:pt>
                <c:pt idx="68536">
                  <c:v>1.0012931</c:v>
                </c:pt>
                <c:pt idx="68537">
                  <c:v>1.000858</c:v>
                </c:pt>
                <c:pt idx="68538">
                  <c:v>1.002472</c:v>
                </c:pt>
                <c:pt idx="68539">
                  <c:v>0.99915330000000002</c:v>
                </c:pt>
                <c:pt idx="68540">
                  <c:v>0.98404676000000002</c:v>
                </c:pt>
                <c:pt idx="68541">
                  <c:v>0.99840810000000002</c:v>
                </c:pt>
                <c:pt idx="68542">
                  <c:v>0.9997819</c:v>
                </c:pt>
                <c:pt idx="68543">
                  <c:v>0.98460524999999999</c:v>
                </c:pt>
                <c:pt idx="68544">
                  <c:v>0.96114619999999995</c:v>
                </c:pt>
                <c:pt idx="68545">
                  <c:v>0.99162673999999995</c:v>
                </c:pt>
                <c:pt idx="68546">
                  <c:v>0.99956769999999995</c:v>
                </c:pt>
                <c:pt idx="68547">
                  <c:v>1.002208</c:v>
                </c:pt>
                <c:pt idx="68548">
                  <c:v>0.98160404000000001</c:v>
                </c:pt>
                <c:pt idx="68549">
                  <c:v>0.99017906</c:v>
                </c:pt>
                <c:pt idx="68550">
                  <c:v>0.99801134999999996</c:v>
                </c:pt>
                <c:pt idx="68551">
                  <c:v>0.98601662999999995</c:v>
                </c:pt>
                <c:pt idx="68552">
                  <c:v>0.99990630000000003</c:v>
                </c:pt>
                <c:pt idx="68553">
                  <c:v>0.98575413000000001</c:v>
                </c:pt>
                <c:pt idx="68554">
                  <c:v>0.99324024</c:v>
                </c:pt>
                <c:pt idx="68555">
                  <c:v>0.99961100000000003</c:v>
                </c:pt>
                <c:pt idx="68556">
                  <c:v>0.98911110000000002</c:v>
                </c:pt>
                <c:pt idx="68557">
                  <c:v>0.99838000000000005</c:v>
                </c:pt>
                <c:pt idx="68558">
                  <c:v>0.94575005999999995</c:v>
                </c:pt>
                <c:pt idx="68559">
                  <c:v>0.99557585000000004</c:v>
                </c:pt>
                <c:pt idx="68560">
                  <c:v>0.98503759999999996</c:v>
                </c:pt>
                <c:pt idx="68561">
                  <c:v>0.98718709999999998</c:v>
                </c:pt>
                <c:pt idx="68562">
                  <c:v>0.99613019999999997</c:v>
                </c:pt>
                <c:pt idx="68563">
                  <c:v>0.98330130000000004</c:v>
                </c:pt>
                <c:pt idx="68564">
                  <c:v>0.99551725000000002</c:v>
                </c:pt>
                <c:pt idx="68565">
                  <c:v>0.97778679999999996</c:v>
                </c:pt>
                <c:pt idx="68566">
                  <c:v>0.99776229999999999</c:v>
                </c:pt>
                <c:pt idx="68567">
                  <c:v>0.96875230000000001</c:v>
                </c:pt>
                <c:pt idx="68568">
                  <c:v>0.9942356</c:v>
                </c:pt>
                <c:pt idx="68569">
                  <c:v>0.97564340000000005</c:v>
                </c:pt>
                <c:pt idx="68570">
                  <c:v>0.93085735999999997</c:v>
                </c:pt>
                <c:pt idx="68571">
                  <c:v>0.96153474000000005</c:v>
                </c:pt>
                <c:pt idx="68572">
                  <c:v>1.0010178999999999</c:v>
                </c:pt>
                <c:pt idx="68573">
                  <c:v>0.99910759999999998</c:v>
                </c:pt>
                <c:pt idx="68574">
                  <c:v>1.0015118999999999</c:v>
                </c:pt>
                <c:pt idx="68575">
                  <c:v>0.99338190000000004</c:v>
                </c:pt>
                <c:pt idx="68576">
                  <c:v>1.0009048</c:v>
                </c:pt>
                <c:pt idx="68577">
                  <c:v>0.983348</c:v>
                </c:pt>
                <c:pt idx="68578">
                  <c:v>1.0003822</c:v>
                </c:pt>
                <c:pt idx="68579">
                  <c:v>0.99943965999999995</c:v>
                </c:pt>
                <c:pt idx="68580">
                  <c:v>0.98418740000000005</c:v>
                </c:pt>
                <c:pt idx="68581">
                  <c:v>0.99535804999999999</c:v>
                </c:pt>
                <c:pt idx="68582">
                  <c:v>1.0019366000000001</c:v>
                </c:pt>
                <c:pt idx="68583">
                  <c:v>0.94629604</c:v>
                </c:pt>
                <c:pt idx="68584">
                  <c:v>0.99922619999999995</c:v>
                </c:pt>
                <c:pt idx="68585">
                  <c:v>1.0004807</c:v>
                </c:pt>
                <c:pt idx="68586">
                  <c:v>0.99963159999999995</c:v>
                </c:pt>
                <c:pt idx="68587">
                  <c:v>0.99977559999999999</c:v>
                </c:pt>
                <c:pt idx="68588">
                  <c:v>0.96713839999999995</c:v>
                </c:pt>
                <c:pt idx="68589">
                  <c:v>1.0029275</c:v>
                </c:pt>
                <c:pt idx="68590">
                  <c:v>0.9988496</c:v>
                </c:pt>
                <c:pt idx="68591">
                  <c:v>1.0007575</c:v>
                </c:pt>
                <c:pt idx="68592">
                  <c:v>0.99252649999999998</c:v>
                </c:pt>
                <c:pt idx="68593">
                  <c:v>0.9956351</c:v>
                </c:pt>
                <c:pt idx="68594">
                  <c:v>0.96088649999999998</c:v>
                </c:pt>
                <c:pt idx="68595">
                  <c:v>0.99093056000000002</c:v>
                </c:pt>
                <c:pt idx="68596">
                  <c:v>0.97683529999999996</c:v>
                </c:pt>
                <c:pt idx="68597">
                  <c:v>0.99536349999999996</c:v>
                </c:pt>
                <c:pt idx="68598">
                  <c:v>0.99941754000000005</c:v>
                </c:pt>
                <c:pt idx="68599">
                  <c:v>0.83126670000000003</c:v>
                </c:pt>
                <c:pt idx="68600">
                  <c:v>1.0004725000000001</c:v>
                </c:pt>
                <c:pt idx="68601">
                  <c:v>0.98503209999999997</c:v>
                </c:pt>
                <c:pt idx="68602">
                  <c:v>0.9811069</c:v>
                </c:pt>
                <c:pt idx="68603">
                  <c:v>0.9999709</c:v>
                </c:pt>
                <c:pt idx="68604">
                  <c:v>0.94148779999999999</c:v>
                </c:pt>
                <c:pt idx="68605">
                  <c:v>0.99502504000000003</c:v>
                </c:pt>
                <c:pt idx="68606">
                  <c:v>1.0006605</c:v>
                </c:pt>
                <c:pt idx="68607">
                  <c:v>0.9994691</c:v>
                </c:pt>
                <c:pt idx="68608">
                  <c:v>0.98815260000000005</c:v>
                </c:pt>
                <c:pt idx="68609">
                  <c:v>0.9989749</c:v>
                </c:pt>
                <c:pt idx="68610">
                  <c:v>1.0006869</c:v>
                </c:pt>
                <c:pt idx="68611">
                  <c:v>0.99795339999999999</c:v>
                </c:pt>
                <c:pt idx="68612">
                  <c:v>0.99015576000000005</c:v>
                </c:pt>
                <c:pt idx="68613">
                  <c:v>0.97822410000000004</c:v>
                </c:pt>
                <c:pt idx="68614">
                  <c:v>1.0016023000000001</c:v>
                </c:pt>
                <c:pt idx="68615">
                  <c:v>0.99261889999999997</c:v>
                </c:pt>
                <c:pt idx="68616">
                  <c:v>0.99999075999999998</c:v>
                </c:pt>
                <c:pt idx="68617">
                  <c:v>0.99616676999999998</c:v>
                </c:pt>
                <c:pt idx="68618">
                  <c:v>0.95906365000000005</c:v>
                </c:pt>
                <c:pt idx="68619">
                  <c:v>0.99719659999999999</c:v>
                </c:pt>
                <c:pt idx="68620">
                  <c:v>0.98722905000000005</c:v>
                </c:pt>
                <c:pt idx="68621">
                  <c:v>0.99153729999999995</c:v>
                </c:pt>
                <c:pt idx="68622">
                  <c:v>0.98369340000000005</c:v>
                </c:pt>
                <c:pt idx="68623">
                  <c:v>0.9981411</c:v>
                </c:pt>
                <c:pt idx="68624">
                  <c:v>0.98631809999999998</c:v>
                </c:pt>
                <c:pt idx="68625">
                  <c:v>1.0017560000000001</c:v>
                </c:pt>
                <c:pt idx="68626">
                  <c:v>0.9999017</c:v>
                </c:pt>
                <c:pt idx="68627">
                  <c:v>1.0004436999999999</c:v>
                </c:pt>
                <c:pt idx="68628">
                  <c:v>0.99978230000000001</c:v>
                </c:pt>
                <c:pt idx="68629">
                  <c:v>0.99030256000000005</c:v>
                </c:pt>
                <c:pt idx="68630">
                  <c:v>0.95761320000000005</c:v>
                </c:pt>
                <c:pt idx="68631">
                  <c:v>0.95057789999999998</c:v>
                </c:pt>
                <c:pt idx="68632">
                  <c:v>0.99385416999999998</c:v>
                </c:pt>
                <c:pt idx="68633">
                  <c:v>0.96099824</c:v>
                </c:pt>
                <c:pt idx="68634">
                  <c:v>0.99904066000000002</c:v>
                </c:pt>
                <c:pt idx="68635">
                  <c:v>0.99830127000000002</c:v>
                </c:pt>
                <c:pt idx="68636">
                  <c:v>1.0019456</c:v>
                </c:pt>
                <c:pt idx="68637">
                  <c:v>0.99948007000000005</c:v>
                </c:pt>
                <c:pt idx="68638">
                  <c:v>0.99982550000000003</c:v>
                </c:pt>
                <c:pt idx="68639">
                  <c:v>0.9026303</c:v>
                </c:pt>
                <c:pt idx="68640">
                  <c:v>1.0010526</c:v>
                </c:pt>
                <c:pt idx="68641">
                  <c:v>0.99950510000000004</c:v>
                </c:pt>
                <c:pt idx="68642">
                  <c:v>0.99138280000000001</c:v>
                </c:pt>
                <c:pt idx="68643">
                  <c:v>0.98773580000000005</c:v>
                </c:pt>
                <c:pt idx="68644">
                  <c:v>0.99185413</c:v>
                </c:pt>
                <c:pt idx="68645">
                  <c:v>0.97164470000000003</c:v>
                </c:pt>
                <c:pt idx="68646">
                  <c:v>0.99953970000000003</c:v>
                </c:pt>
                <c:pt idx="68647">
                  <c:v>0.98617834000000004</c:v>
                </c:pt>
                <c:pt idx="68648">
                  <c:v>0.99957246</c:v>
                </c:pt>
                <c:pt idx="68649">
                  <c:v>0.99645329999999999</c:v>
                </c:pt>
                <c:pt idx="68650">
                  <c:v>0.98757729999999999</c:v>
                </c:pt>
                <c:pt idx="68651">
                  <c:v>0.99015206</c:v>
                </c:pt>
                <c:pt idx="68652">
                  <c:v>0.99277070000000001</c:v>
                </c:pt>
                <c:pt idx="68653">
                  <c:v>1.0009385</c:v>
                </c:pt>
                <c:pt idx="68654">
                  <c:v>1.0006409000000001</c:v>
                </c:pt>
                <c:pt idx="68655">
                  <c:v>1.0007071000000001</c:v>
                </c:pt>
                <c:pt idx="68656">
                  <c:v>0.99111470000000002</c:v>
                </c:pt>
                <c:pt idx="68657">
                  <c:v>0.99829820000000002</c:v>
                </c:pt>
                <c:pt idx="68658">
                  <c:v>0.9966315</c:v>
                </c:pt>
                <c:pt idx="68659">
                  <c:v>0.99975895999999997</c:v>
                </c:pt>
                <c:pt idx="68660">
                  <c:v>0.96182436000000004</c:v>
                </c:pt>
                <c:pt idx="68661">
                  <c:v>0.99213510000000005</c:v>
                </c:pt>
                <c:pt idx="68662">
                  <c:v>1.0004192999999999</c:v>
                </c:pt>
                <c:pt idx="68663">
                  <c:v>0.99968433000000001</c:v>
                </c:pt>
                <c:pt idx="68664">
                  <c:v>0.98599994000000002</c:v>
                </c:pt>
                <c:pt idx="68665">
                  <c:v>0.9990213</c:v>
                </c:pt>
                <c:pt idx="68666">
                  <c:v>1.0001458999999999</c:v>
                </c:pt>
                <c:pt idx="68667">
                  <c:v>0.9900234</c:v>
                </c:pt>
                <c:pt idx="68668">
                  <c:v>0.99960320000000003</c:v>
                </c:pt>
                <c:pt idx="68669">
                  <c:v>0.99455035000000003</c:v>
                </c:pt>
                <c:pt idx="68670">
                  <c:v>0.99956065000000005</c:v>
                </c:pt>
                <c:pt idx="68671">
                  <c:v>0.98663909999999999</c:v>
                </c:pt>
                <c:pt idx="68672">
                  <c:v>0.98454330000000001</c:v>
                </c:pt>
                <c:pt idx="68673">
                  <c:v>0.99992316999999997</c:v>
                </c:pt>
                <c:pt idx="68674">
                  <c:v>0.99486624999999995</c:v>
                </c:pt>
                <c:pt idx="68675">
                  <c:v>0.99955179999999999</c:v>
                </c:pt>
                <c:pt idx="68676">
                  <c:v>0.98940309999999998</c:v>
                </c:pt>
                <c:pt idx="68677">
                  <c:v>0.99995255000000005</c:v>
                </c:pt>
                <c:pt idx="68678">
                  <c:v>0.99530225999999999</c:v>
                </c:pt>
                <c:pt idx="68679">
                  <c:v>0.98717370000000004</c:v>
                </c:pt>
                <c:pt idx="68680">
                  <c:v>0.99964576999999999</c:v>
                </c:pt>
                <c:pt idx="68681">
                  <c:v>0.99762050000000002</c:v>
                </c:pt>
                <c:pt idx="68682">
                  <c:v>0.99970570000000003</c:v>
                </c:pt>
                <c:pt idx="68683">
                  <c:v>1.0007299000000001</c:v>
                </c:pt>
                <c:pt idx="68684">
                  <c:v>0.89146879999999995</c:v>
                </c:pt>
                <c:pt idx="68685">
                  <c:v>0.99761239999999995</c:v>
                </c:pt>
                <c:pt idx="68686">
                  <c:v>0.99670910000000001</c:v>
                </c:pt>
                <c:pt idx="68687">
                  <c:v>1.0007945</c:v>
                </c:pt>
                <c:pt idx="68688">
                  <c:v>1.002475</c:v>
                </c:pt>
                <c:pt idx="68689">
                  <c:v>0.9775085</c:v>
                </c:pt>
                <c:pt idx="68690">
                  <c:v>0.95414730000000003</c:v>
                </c:pt>
                <c:pt idx="68691">
                  <c:v>0.99688995000000002</c:v>
                </c:pt>
                <c:pt idx="68692">
                  <c:v>0.99983500000000003</c:v>
                </c:pt>
                <c:pt idx="68693">
                  <c:v>0.99107020000000001</c:v>
                </c:pt>
                <c:pt idx="68694">
                  <c:v>0.99985829999999998</c:v>
                </c:pt>
                <c:pt idx="68695">
                  <c:v>0.99982539999999998</c:v>
                </c:pt>
                <c:pt idx="68696">
                  <c:v>0.97606634999999997</c:v>
                </c:pt>
                <c:pt idx="68697">
                  <c:v>0.99735770000000001</c:v>
                </c:pt>
                <c:pt idx="68698">
                  <c:v>0.99104999999999999</c:v>
                </c:pt>
                <c:pt idx="68699">
                  <c:v>0.99824053000000001</c:v>
                </c:pt>
                <c:pt idx="68700">
                  <c:v>0.99681180000000003</c:v>
                </c:pt>
                <c:pt idx="68701">
                  <c:v>0.99788385999999996</c:v>
                </c:pt>
                <c:pt idx="68702">
                  <c:v>0.99671730000000003</c:v>
                </c:pt>
                <c:pt idx="68703">
                  <c:v>0.98899870000000001</c:v>
                </c:pt>
                <c:pt idx="68704">
                  <c:v>1.0001165999999999</c:v>
                </c:pt>
                <c:pt idx="68705">
                  <c:v>0.99868520000000005</c:v>
                </c:pt>
                <c:pt idx="68706">
                  <c:v>0.96838250000000003</c:v>
                </c:pt>
                <c:pt idx="68707">
                  <c:v>0.9938458</c:v>
                </c:pt>
                <c:pt idx="68708">
                  <c:v>0.99894110000000003</c:v>
                </c:pt>
                <c:pt idx="68709">
                  <c:v>0.97393786999999998</c:v>
                </c:pt>
                <c:pt idx="68710">
                  <c:v>0.99866575000000002</c:v>
                </c:pt>
                <c:pt idx="68711">
                  <c:v>1.0002759000000001</c:v>
                </c:pt>
                <c:pt idx="68712">
                  <c:v>1.0004660999999999</c:v>
                </c:pt>
                <c:pt idx="68713">
                  <c:v>1.0005759000000001</c:v>
                </c:pt>
                <c:pt idx="68714">
                  <c:v>1.0019501</c:v>
                </c:pt>
                <c:pt idx="68715">
                  <c:v>1.0000538999999999</c:v>
                </c:pt>
                <c:pt idx="68716">
                  <c:v>0.96755486999999996</c:v>
                </c:pt>
                <c:pt idx="68717">
                  <c:v>0.99950147</c:v>
                </c:pt>
                <c:pt idx="68718">
                  <c:v>0.98810699999999996</c:v>
                </c:pt>
                <c:pt idx="68719">
                  <c:v>0.98627794000000002</c:v>
                </c:pt>
                <c:pt idx="68720">
                  <c:v>0.98579050000000001</c:v>
                </c:pt>
                <c:pt idx="68721">
                  <c:v>0.98592369999999996</c:v>
                </c:pt>
                <c:pt idx="68722">
                  <c:v>0.98695739999999998</c:v>
                </c:pt>
                <c:pt idx="68723">
                  <c:v>0.99999979999999999</c:v>
                </c:pt>
                <c:pt idx="68724">
                  <c:v>1.0006193000000001</c:v>
                </c:pt>
                <c:pt idx="68725">
                  <c:v>0.99949279999999996</c:v>
                </c:pt>
                <c:pt idx="68726">
                  <c:v>1.0005048999999999</c:v>
                </c:pt>
                <c:pt idx="68727">
                  <c:v>0.94480390000000003</c:v>
                </c:pt>
                <c:pt idx="68728">
                  <c:v>1.0008005</c:v>
                </c:pt>
                <c:pt idx="68729">
                  <c:v>0.99882232999999998</c:v>
                </c:pt>
                <c:pt idx="68730">
                  <c:v>0.97354805</c:v>
                </c:pt>
                <c:pt idx="68731">
                  <c:v>1.0015270999999999</c:v>
                </c:pt>
                <c:pt idx="68732">
                  <c:v>0.98998609999999998</c:v>
                </c:pt>
                <c:pt idx="68733">
                  <c:v>0.99962799999999996</c:v>
                </c:pt>
                <c:pt idx="68734">
                  <c:v>0.98817533000000002</c:v>
                </c:pt>
                <c:pt idx="68735">
                  <c:v>0.99999075999999998</c:v>
                </c:pt>
                <c:pt idx="68736">
                  <c:v>0.98019844</c:v>
                </c:pt>
                <c:pt idx="68737">
                  <c:v>0.99854180000000003</c:v>
                </c:pt>
                <c:pt idx="68738">
                  <c:v>0.96757029999999999</c:v>
                </c:pt>
                <c:pt idx="68739">
                  <c:v>0.99862980000000001</c:v>
                </c:pt>
                <c:pt idx="68740">
                  <c:v>0.99900436000000004</c:v>
                </c:pt>
                <c:pt idx="68741">
                  <c:v>1.0005193999999999</c:v>
                </c:pt>
                <c:pt idx="68742">
                  <c:v>0.99462379999999995</c:v>
                </c:pt>
                <c:pt idx="68743">
                  <c:v>0.97195969999999998</c:v>
                </c:pt>
                <c:pt idx="68744">
                  <c:v>1.0006098999999999</c:v>
                </c:pt>
                <c:pt idx="68745">
                  <c:v>0.98443985000000001</c:v>
                </c:pt>
                <c:pt idx="68746">
                  <c:v>1.0084763000000001</c:v>
                </c:pt>
                <c:pt idx="68747">
                  <c:v>1.0015554</c:v>
                </c:pt>
                <c:pt idx="68748">
                  <c:v>1.0224981</c:v>
                </c:pt>
                <c:pt idx="68749">
                  <c:v>1.0011766</c:v>
                </c:pt>
                <c:pt idx="68750">
                  <c:v>0.97381413000000006</c:v>
                </c:pt>
                <c:pt idx="68751">
                  <c:v>0.96755815000000001</c:v>
                </c:pt>
                <c:pt idx="68752">
                  <c:v>1.0002660000000001</c:v>
                </c:pt>
                <c:pt idx="68753">
                  <c:v>0.99271774000000002</c:v>
                </c:pt>
                <c:pt idx="68754">
                  <c:v>1.0004090000000001</c:v>
                </c:pt>
                <c:pt idx="68755">
                  <c:v>1.0006636</c:v>
                </c:pt>
                <c:pt idx="68756">
                  <c:v>0.99883776999999996</c:v>
                </c:pt>
                <c:pt idx="68757">
                  <c:v>0.94173700000000005</c:v>
                </c:pt>
                <c:pt idx="68758">
                  <c:v>0.98799115000000004</c:v>
                </c:pt>
                <c:pt idx="68759">
                  <c:v>0.99982435000000003</c:v>
                </c:pt>
                <c:pt idx="68760">
                  <c:v>1.0002968000000001</c:v>
                </c:pt>
                <c:pt idx="68761">
                  <c:v>0.99985354999999998</c:v>
                </c:pt>
                <c:pt idx="68762">
                  <c:v>0.99847627000000005</c:v>
                </c:pt>
                <c:pt idx="68763">
                  <c:v>0.99343364999999995</c:v>
                </c:pt>
                <c:pt idx="68764">
                  <c:v>0.99970274999999997</c:v>
                </c:pt>
                <c:pt idx="68765">
                  <c:v>1.0002711</c:v>
                </c:pt>
                <c:pt idx="68766">
                  <c:v>0.99154717000000003</c:v>
                </c:pt>
                <c:pt idx="68767">
                  <c:v>0.98910606000000001</c:v>
                </c:pt>
                <c:pt idx="68768">
                  <c:v>1.0010762</c:v>
                </c:pt>
                <c:pt idx="68769">
                  <c:v>0.99994797000000002</c:v>
                </c:pt>
                <c:pt idx="68770">
                  <c:v>1.0006908999999999</c:v>
                </c:pt>
                <c:pt idx="68771">
                  <c:v>1.0013916</c:v>
                </c:pt>
                <c:pt idx="68772">
                  <c:v>1.0023378000000001</c:v>
                </c:pt>
                <c:pt idx="68773">
                  <c:v>0.99237454000000003</c:v>
                </c:pt>
                <c:pt idx="68774">
                  <c:v>0.99224292999999997</c:v>
                </c:pt>
                <c:pt idx="68775">
                  <c:v>0.98947479999999999</c:v>
                </c:pt>
                <c:pt idx="68776">
                  <c:v>0.97909429999999997</c:v>
                </c:pt>
                <c:pt idx="68777">
                  <c:v>0.98201733999999996</c:v>
                </c:pt>
                <c:pt idx="68778">
                  <c:v>0.99871266000000003</c:v>
                </c:pt>
                <c:pt idx="68779">
                  <c:v>0.97193985999999999</c:v>
                </c:pt>
                <c:pt idx="68780">
                  <c:v>0.99909800000000004</c:v>
                </c:pt>
                <c:pt idx="68781">
                  <c:v>0.9917089</c:v>
                </c:pt>
                <c:pt idx="68782">
                  <c:v>0.99785369999999995</c:v>
                </c:pt>
                <c:pt idx="68783">
                  <c:v>1.0000880000000001</c:v>
                </c:pt>
                <c:pt idx="68784">
                  <c:v>0.98882619999999999</c:v>
                </c:pt>
                <c:pt idx="68785">
                  <c:v>0.99835300000000005</c:v>
                </c:pt>
                <c:pt idx="68786">
                  <c:v>0.99210966</c:v>
                </c:pt>
                <c:pt idx="68787">
                  <c:v>0.98583710000000002</c:v>
                </c:pt>
                <c:pt idx="68788">
                  <c:v>0.93069553000000005</c:v>
                </c:pt>
                <c:pt idx="68789">
                  <c:v>0.98906784999999997</c:v>
                </c:pt>
                <c:pt idx="68790">
                  <c:v>1.0005531000000001</c:v>
                </c:pt>
                <c:pt idx="68791">
                  <c:v>1.0006922</c:v>
                </c:pt>
                <c:pt idx="68792">
                  <c:v>0.97777449999999999</c:v>
                </c:pt>
                <c:pt idx="68793">
                  <c:v>0.99821499999999996</c:v>
                </c:pt>
                <c:pt idx="68794">
                  <c:v>1.0001947</c:v>
                </c:pt>
                <c:pt idx="68795">
                  <c:v>0.96016460000000003</c:v>
                </c:pt>
                <c:pt idx="68796">
                  <c:v>1.0002896999999999</c:v>
                </c:pt>
                <c:pt idx="68797">
                  <c:v>1.0003134</c:v>
                </c:pt>
                <c:pt idx="68798">
                  <c:v>0.99301510000000004</c:v>
                </c:pt>
                <c:pt idx="68799">
                  <c:v>1.0004194</c:v>
                </c:pt>
                <c:pt idx="68800">
                  <c:v>1.0000831999999999</c:v>
                </c:pt>
                <c:pt idx="68801">
                  <c:v>1.0041340000000001</c:v>
                </c:pt>
                <c:pt idx="68802">
                  <c:v>0.99257220000000002</c:v>
                </c:pt>
                <c:pt idx="68803">
                  <c:v>0.98628420000000006</c:v>
                </c:pt>
                <c:pt idx="68804">
                  <c:v>1.0004705</c:v>
                </c:pt>
                <c:pt idx="68805">
                  <c:v>0.97596669999999996</c:v>
                </c:pt>
                <c:pt idx="68806">
                  <c:v>1.0006242999999999</c:v>
                </c:pt>
                <c:pt idx="68807">
                  <c:v>0.99645779999999995</c:v>
                </c:pt>
                <c:pt idx="68808">
                  <c:v>0.97815289999999999</c:v>
                </c:pt>
                <c:pt idx="68809">
                  <c:v>0.99943285999999998</c:v>
                </c:pt>
                <c:pt idx="68810">
                  <c:v>1.0004807</c:v>
                </c:pt>
                <c:pt idx="68811">
                  <c:v>0.99829389999999996</c:v>
                </c:pt>
                <c:pt idx="68812">
                  <c:v>0.99740689999999999</c:v>
                </c:pt>
                <c:pt idx="68813">
                  <c:v>0.98998739999999996</c:v>
                </c:pt>
                <c:pt idx="68814">
                  <c:v>0.99801810000000002</c:v>
                </c:pt>
                <c:pt idx="68815">
                  <c:v>0.99879914999999997</c:v>
                </c:pt>
                <c:pt idx="68816">
                  <c:v>0.98059240000000003</c:v>
                </c:pt>
                <c:pt idx="68817">
                  <c:v>0.9876587</c:v>
                </c:pt>
                <c:pt idx="68818">
                  <c:v>1.0013647000000001</c:v>
                </c:pt>
                <c:pt idx="68819">
                  <c:v>0.98091704000000002</c:v>
                </c:pt>
                <c:pt idx="68820">
                  <c:v>0.94963810000000004</c:v>
                </c:pt>
                <c:pt idx="68821">
                  <c:v>0.96583560000000002</c:v>
                </c:pt>
                <c:pt idx="68822">
                  <c:v>0.99804470000000001</c:v>
                </c:pt>
                <c:pt idx="68823">
                  <c:v>0.98797489999999999</c:v>
                </c:pt>
                <c:pt idx="68824">
                  <c:v>0.99996805</c:v>
                </c:pt>
                <c:pt idx="68825">
                  <c:v>1.0019625000000001</c:v>
                </c:pt>
                <c:pt idx="68826">
                  <c:v>0.95577389999999995</c:v>
                </c:pt>
                <c:pt idx="68827">
                  <c:v>0.99653804000000001</c:v>
                </c:pt>
                <c:pt idx="68828">
                  <c:v>0.99512076000000005</c:v>
                </c:pt>
                <c:pt idx="68829">
                  <c:v>0.97096556000000001</c:v>
                </c:pt>
                <c:pt idx="68830">
                  <c:v>0.98929732999999997</c:v>
                </c:pt>
                <c:pt idx="68831">
                  <c:v>0.99456840000000002</c:v>
                </c:pt>
                <c:pt idx="68832">
                  <c:v>0.99385299999999999</c:v>
                </c:pt>
                <c:pt idx="68833">
                  <c:v>1.0008937</c:v>
                </c:pt>
                <c:pt idx="68834">
                  <c:v>0.99916099999999997</c:v>
                </c:pt>
                <c:pt idx="68835">
                  <c:v>0.98480694999999996</c:v>
                </c:pt>
                <c:pt idx="68836">
                  <c:v>0.99188613999999997</c:v>
                </c:pt>
                <c:pt idx="68837">
                  <c:v>0.99739253999999999</c:v>
                </c:pt>
                <c:pt idx="68838">
                  <c:v>0.98099959999999997</c:v>
                </c:pt>
                <c:pt idx="68839">
                  <c:v>1.0010193999999999</c:v>
                </c:pt>
                <c:pt idx="68840">
                  <c:v>0.94739806999999998</c:v>
                </c:pt>
                <c:pt idx="68841">
                  <c:v>1.0004362</c:v>
                </c:pt>
                <c:pt idx="68842">
                  <c:v>1.0001382999999999</c:v>
                </c:pt>
                <c:pt idx="68843">
                  <c:v>0.95744496999999995</c:v>
                </c:pt>
                <c:pt idx="68844">
                  <c:v>1.0002476</c:v>
                </c:pt>
                <c:pt idx="68845">
                  <c:v>1.0005633</c:v>
                </c:pt>
                <c:pt idx="68846">
                  <c:v>0.97754339999999995</c:v>
                </c:pt>
                <c:pt idx="68847">
                  <c:v>1.0026546999999999</c:v>
                </c:pt>
                <c:pt idx="68848">
                  <c:v>0.99891189999999996</c:v>
                </c:pt>
                <c:pt idx="68849">
                  <c:v>1.002705</c:v>
                </c:pt>
                <c:pt idx="68850">
                  <c:v>0.99932544999999995</c:v>
                </c:pt>
                <c:pt idx="68851">
                  <c:v>0.9942685</c:v>
                </c:pt>
                <c:pt idx="68852">
                  <c:v>0.95162389999999997</c:v>
                </c:pt>
                <c:pt idx="68853">
                  <c:v>0.99938994999999997</c:v>
                </c:pt>
                <c:pt idx="68854">
                  <c:v>1.0002762000000001</c:v>
                </c:pt>
                <c:pt idx="68855">
                  <c:v>0.99596030000000002</c:v>
                </c:pt>
                <c:pt idx="68856">
                  <c:v>0.99975760000000002</c:v>
                </c:pt>
                <c:pt idx="68857">
                  <c:v>0.99103079999999999</c:v>
                </c:pt>
                <c:pt idx="68858">
                  <c:v>1.0007545</c:v>
                </c:pt>
                <c:pt idx="68859">
                  <c:v>1.0003447999999999</c:v>
                </c:pt>
                <c:pt idx="68860">
                  <c:v>1.0006685</c:v>
                </c:pt>
                <c:pt idx="68861">
                  <c:v>0.98625255000000001</c:v>
                </c:pt>
                <c:pt idx="68862">
                  <c:v>1.0001526999999999</c:v>
                </c:pt>
                <c:pt idx="68863">
                  <c:v>1.0034075</c:v>
                </c:pt>
                <c:pt idx="68864">
                  <c:v>1.0005919000000001</c:v>
                </c:pt>
                <c:pt idx="68865">
                  <c:v>0.99672559999999999</c:v>
                </c:pt>
                <c:pt idx="68866">
                  <c:v>0.98713136000000001</c:v>
                </c:pt>
                <c:pt idx="68867">
                  <c:v>0.99283564000000002</c:v>
                </c:pt>
                <c:pt idx="68868">
                  <c:v>0.99726534</c:v>
                </c:pt>
                <c:pt idx="68869">
                  <c:v>0.99994839999999996</c:v>
                </c:pt>
                <c:pt idx="68870">
                  <c:v>0.99693279999999995</c:v>
                </c:pt>
                <c:pt idx="68871">
                  <c:v>0.99690175000000003</c:v>
                </c:pt>
                <c:pt idx="68872">
                  <c:v>0.99906660000000003</c:v>
                </c:pt>
                <c:pt idx="68873">
                  <c:v>0.99976089999999995</c:v>
                </c:pt>
                <c:pt idx="68874">
                  <c:v>0.99616592999999998</c:v>
                </c:pt>
                <c:pt idx="68875">
                  <c:v>0.99010960000000003</c:v>
                </c:pt>
                <c:pt idx="68876">
                  <c:v>0.99673193999999998</c:v>
                </c:pt>
                <c:pt idx="68877">
                  <c:v>0.9980369</c:v>
                </c:pt>
                <c:pt idx="68878">
                  <c:v>0.92598199999999997</c:v>
                </c:pt>
                <c:pt idx="68879">
                  <c:v>0.99234409999999995</c:v>
                </c:pt>
                <c:pt idx="68880">
                  <c:v>0.99865999999999999</c:v>
                </c:pt>
                <c:pt idx="68881">
                  <c:v>0.94785399999999997</c:v>
                </c:pt>
                <c:pt idx="68882">
                  <c:v>0.99952434999999995</c:v>
                </c:pt>
                <c:pt idx="68883">
                  <c:v>0.99575080000000005</c:v>
                </c:pt>
                <c:pt idx="68884">
                  <c:v>1.0002394999999999</c:v>
                </c:pt>
                <c:pt idx="68885">
                  <c:v>1.0000230999999999</c:v>
                </c:pt>
                <c:pt idx="68886">
                  <c:v>0.99085252999999995</c:v>
                </c:pt>
                <c:pt idx="68887">
                  <c:v>0.99908112999999998</c:v>
                </c:pt>
                <c:pt idx="68888">
                  <c:v>0.99925799999999998</c:v>
                </c:pt>
                <c:pt idx="68889">
                  <c:v>0.99996229999999997</c:v>
                </c:pt>
                <c:pt idx="68890">
                  <c:v>0.99556029999999995</c:v>
                </c:pt>
                <c:pt idx="68891">
                  <c:v>0.99968106000000001</c:v>
                </c:pt>
                <c:pt idx="68892">
                  <c:v>1.0001677</c:v>
                </c:pt>
                <c:pt idx="68893">
                  <c:v>0.99891244999999995</c:v>
                </c:pt>
                <c:pt idx="68894">
                  <c:v>1.0003095</c:v>
                </c:pt>
                <c:pt idx="68895">
                  <c:v>0.99367280000000002</c:v>
                </c:pt>
                <c:pt idx="68896">
                  <c:v>0.98672139999999997</c:v>
                </c:pt>
                <c:pt idx="68897">
                  <c:v>1.0003407</c:v>
                </c:pt>
                <c:pt idx="68898">
                  <c:v>0.98702529999999999</c:v>
                </c:pt>
                <c:pt idx="68899">
                  <c:v>0.99650649999999996</c:v>
                </c:pt>
                <c:pt idx="68900">
                  <c:v>0.99269739999999995</c:v>
                </c:pt>
                <c:pt idx="68901">
                  <c:v>0.98437065000000001</c:v>
                </c:pt>
                <c:pt idx="68902">
                  <c:v>0.9946682</c:v>
                </c:pt>
                <c:pt idx="68903">
                  <c:v>0.98960570000000003</c:v>
                </c:pt>
                <c:pt idx="68904">
                  <c:v>1.0033380000000001</c:v>
                </c:pt>
                <c:pt idx="68905">
                  <c:v>0.99934049999999996</c:v>
                </c:pt>
                <c:pt idx="68906">
                  <c:v>0.99918149999999994</c:v>
                </c:pt>
                <c:pt idx="68907">
                  <c:v>0.93872385999999997</c:v>
                </c:pt>
                <c:pt idx="68908">
                  <c:v>0.99124736000000002</c:v>
                </c:pt>
                <c:pt idx="68909">
                  <c:v>0.99019979999999996</c:v>
                </c:pt>
                <c:pt idx="68910">
                  <c:v>1.000353</c:v>
                </c:pt>
                <c:pt idx="68911">
                  <c:v>0.89133280000000004</c:v>
                </c:pt>
                <c:pt idx="68912">
                  <c:v>1.0025843000000001</c:v>
                </c:pt>
                <c:pt idx="68913">
                  <c:v>0.96860990000000002</c:v>
                </c:pt>
                <c:pt idx="68914">
                  <c:v>0.97377944000000005</c:v>
                </c:pt>
                <c:pt idx="68915">
                  <c:v>0.9999941</c:v>
                </c:pt>
                <c:pt idx="68916">
                  <c:v>0.98838395000000001</c:v>
                </c:pt>
                <c:pt idx="68917">
                  <c:v>0.98833459999999995</c:v>
                </c:pt>
                <c:pt idx="68918">
                  <c:v>1.0004040999999999</c:v>
                </c:pt>
                <c:pt idx="68919">
                  <c:v>0.99208695000000002</c:v>
                </c:pt>
                <c:pt idx="68920">
                  <c:v>0.98597354000000004</c:v>
                </c:pt>
                <c:pt idx="68921">
                  <c:v>0.99376832999999998</c:v>
                </c:pt>
                <c:pt idx="68922">
                  <c:v>0.96403192999999998</c:v>
                </c:pt>
                <c:pt idx="68923">
                  <c:v>1.0016558</c:v>
                </c:pt>
                <c:pt idx="68924">
                  <c:v>0.97562473999999999</c:v>
                </c:pt>
                <c:pt idx="68925">
                  <c:v>0.99576370000000003</c:v>
                </c:pt>
                <c:pt idx="68926">
                  <c:v>1.0011299</c:v>
                </c:pt>
                <c:pt idx="68927">
                  <c:v>0.95728975999999999</c:v>
                </c:pt>
                <c:pt idx="68928">
                  <c:v>0.9814792</c:v>
                </c:pt>
                <c:pt idx="68929">
                  <c:v>0.99964553</c:v>
                </c:pt>
                <c:pt idx="68930">
                  <c:v>1.0045078000000001</c:v>
                </c:pt>
                <c:pt idx="68931">
                  <c:v>0.99493569999999998</c:v>
                </c:pt>
                <c:pt idx="68932">
                  <c:v>1.0002891</c:v>
                </c:pt>
                <c:pt idx="68933">
                  <c:v>1.0003124000000001</c:v>
                </c:pt>
                <c:pt idx="68934">
                  <c:v>0.9945524</c:v>
                </c:pt>
                <c:pt idx="68935">
                  <c:v>1.0003861999999999</c:v>
                </c:pt>
                <c:pt idx="68936">
                  <c:v>0.99293076999999996</c:v>
                </c:pt>
                <c:pt idx="68937">
                  <c:v>0.98960329999999996</c:v>
                </c:pt>
                <c:pt idx="68938">
                  <c:v>0.99393580000000004</c:v>
                </c:pt>
                <c:pt idx="68939">
                  <c:v>0.98723700000000003</c:v>
                </c:pt>
                <c:pt idx="68940">
                  <c:v>0.99796700000000005</c:v>
                </c:pt>
                <c:pt idx="68941">
                  <c:v>0.9911896</c:v>
                </c:pt>
                <c:pt idx="68942">
                  <c:v>0.99716740000000004</c:v>
                </c:pt>
                <c:pt idx="68943">
                  <c:v>0.99587833999999997</c:v>
                </c:pt>
                <c:pt idx="68944">
                  <c:v>0.99871074999999998</c:v>
                </c:pt>
                <c:pt idx="68945">
                  <c:v>0.9854406</c:v>
                </c:pt>
                <c:pt idx="68946">
                  <c:v>0.99824170000000001</c:v>
                </c:pt>
                <c:pt idx="68947">
                  <c:v>0.99857079999999998</c:v>
                </c:pt>
                <c:pt idx="68948">
                  <c:v>0.99074410000000002</c:v>
                </c:pt>
                <c:pt idx="68949">
                  <c:v>0.99801340000000005</c:v>
                </c:pt>
                <c:pt idx="68950">
                  <c:v>0.97206890000000001</c:v>
                </c:pt>
                <c:pt idx="68951">
                  <c:v>0.99554794999999996</c:v>
                </c:pt>
                <c:pt idx="68952">
                  <c:v>0.98806000000000005</c:v>
                </c:pt>
                <c:pt idx="68953">
                  <c:v>0.99925699999999995</c:v>
                </c:pt>
                <c:pt idx="68954">
                  <c:v>1.0012757000000001</c:v>
                </c:pt>
                <c:pt idx="68955">
                  <c:v>0.99819639999999998</c:v>
                </c:pt>
                <c:pt idx="68956">
                  <c:v>0.99075590000000002</c:v>
                </c:pt>
                <c:pt idx="68957">
                  <c:v>0.99812789999999996</c:v>
                </c:pt>
                <c:pt idx="68958">
                  <c:v>0.99974160000000001</c:v>
                </c:pt>
                <c:pt idx="68959">
                  <c:v>0.92479800000000001</c:v>
                </c:pt>
                <c:pt idx="68960">
                  <c:v>0.98140050000000001</c:v>
                </c:pt>
                <c:pt idx="68961">
                  <c:v>0.99712073999999995</c:v>
                </c:pt>
                <c:pt idx="68962">
                  <c:v>0.97824860000000002</c:v>
                </c:pt>
                <c:pt idx="68963">
                  <c:v>0.99897396999999999</c:v>
                </c:pt>
                <c:pt idx="68964">
                  <c:v>0.99470219999999998</c:v>
                </c:pt>
                <c:pt idx="68965">
                  <c:v>0.98906225000000003</c:v>
                </c:pt>
                <c:pt idx="68966">
                  <c:v>1.0012093</c:v>
                </c:pt>
                <c:pt idx="68967">
                  <c:v>0.99988140000000003</c:v>
                </c:pt>
                <c:pt idx="68968">
                  <c:v>0.99834230000000002</c:v>
                </c:pt>
                <c:pt idx="68969">
                  <c:v>1.0016700000000001</c:v>
                </c:pt>
                <c:pt idx="68970">
                  <c:v>1.0019734</c:v>
                </c:pt>
                <c:pt idx="68971">
                  <c:v>0.94139669999999998</c:v>
                </c:pt>
                <c:pt idx="68972">
                  <c:v>0.99922809999999995</c:v>
                </c:pt>
                <c:pt idx="68973">
                  <c:v>1.0049091999999999</c:v>
                </c:pt>
                <c:pt idx="68974">
                  <c:v>0.9987798</c:v>
                </c:pt>
                <c:pt idx="68975">
                  <c:v>0.98972230000000005</c:v>
                </c:pt>
                <c:pt idx="68976">
                  <c:v>0.99921720000000003</c:v>
                </c:pt>
                <c:pt idx="68977">
                  <c:v>1.0010787000000001</c:v>
                </c:pt>
                <c:pt idx="68978">
                  <c:v>1.0001525</c:v>
                </c:pt>
                <c:pt idx="68979">
                  <c:v>0.99910379999999999</c:v>
                </c:pt>
                <c:pt idx="68980">
                  <c:v>0.98773339999999998</c:v>
                </c:pt>
                <c:pt idx="68981">
                  <c:v>0.99922619999999995</c:v>
                </c:pt>
                <c:pt idx="68982">
                  <c:v>0.99868109999999999</c:v>
                </c:pt>
                <c:pt idx="68983">
                  <c:v>0.99967514999999996</c:v>
                </c:pt>
                <c:pt idx="68984">
                  <c:v>0.99954140000000002</c:v>
                </c:pt>
                <c:pt idx="68985">
                  <c:v>0.98867000000000005</c:v>
                </c:pt>
                <c:pt idx="68986">
                  <c:v>1.0018982000000001</c:v>
                </c:pt>
                <c:pt idx="68987">
                  <c:v>1.0007044</c:v>
                </c:pt>
                <c:pt idx="68988">
                  <c:v>0.99144690000000002</c:v>
                </c:pt>
                <c:pt idx="68989">
                  <c:v>0.96693397000000003</c:v>
                </c:pt>
                <c:pt idx="68990">
                  <c:v>1.0006242999999999</c:v>
                </c:pt>
                <c:pt idx="68991">
                  <c:v>1.0002944</c:v>
                </c:pt>
                <c:pt idx="68992">
                  <c:v>1.0002477999999999</c:v>
                </c:pt>
                <c:pt idx="68993">
                  <c:v>0.99961597000000002</c:v>
                </c:pt>
                <c:pt idx="68994">
                  <c:v>0.99780329999999995</c:v>
                </c:pt>
                <c:pt idx="68995">
                  <c:v>0.99934964999999998</c:v>
                </c:pt>
                <c:pt idx="68996">
                  <c:v>0.99407279999999998</c:v>
                </c:pt>
                <c:pt idx="68997">
                  <c:v>0.98716307000000003</c:v>
                </c:pt>
                <c:pt idx="68998">
                  <c:v>0.99841469999999999</c:v>
                </c:pt>
                <c:pt idx="68999">
                  <c:v>0.96961516000000003</c:v>
                </c:pt>
                <c:pt idx="69000">
                  <c:v>0.99980979999999997</c:v>
                </c:pt>
                <c:pt idx="69001">
                  <c:v>0.99919473999999997</c:v>
                </c:pt>
                <c:pt idx="69002">
                  <c:v>0.95096457000000001</c:v>
                </c:pt>
                <c:pt idx="69003">
                  <c:v>0.99963999999999997</c:v>
                </c:pt>
                <c:pt idx="69004">
                  <c:v>0.99753999999999998</c:v>
                </c:pt>
                <c:pt idx="69005">
                  <c:v>1.0006790000000001</c:v>
                </c:pt>
                <c:pt idx="69006">
                  <c:v>0.97738720000000001</c:v>
                </c:pt>
                <c:pt idx="69007">
                  <c:v>0.99473389999999995</c:v>
                </c:pt>
                <c:pt idx="69008">
                  <c:v>0.99969405</c:v>
                </c:pt>
                <c:pt idx="69009">
                  <c:v>1.0024526</c:v>
                </c:pt>
                <c:pt idx="69010">
                  <c:v>0.99941986999999999</c:v>
                </c:pt>
                <c:pt idx="69011">
                  <c:v>0.98900189999999999</c:v>
                </c:pt>
                <c:pt idx="69012">
                  <c:v>0.98967749999999999</c:v>
                </c:pt>
                <c:pt idx="69013">
                  <c:v>0.95674879999999995</c:v>
                </c:pt>
                <c:pt idx="69014">
                  <c:v>1.0003701</c:v>
                </c:pt>
                <c:pt idx="69015">
                  <c:v>0.99737083999999998</c:v>
                </c:pt>
                <c:pt idx="69016">
                  <c:v>0.97813989999999995</c:v>
                </c:pt>
                <c:pt idx="69017">
                  <c:v>0.99403070000000004</c:v>
                </c:pt>
                <c:pt idx="69018">
                  <c:v>0.99634440000000002</c:v>
                </c:pt>
                <c:pt idx="69019">
                  <c:v>1.0005264</c:v>
                </c:pt>
                <c:pt idx="69020">
                  <c:v>0.9978823</c:v>
                </c:pt>
                <c:pt idx="69021">
                  <c:v>1.0001738</c:v>
                </c:pt>
                <c:pt idx="69022">
                  <c:v>0.99680409999999997</c:v>
                </c:pt>
                <c:pt idx="69023">
                  <c:v>0.99617299999999998</c:v>
                </c:pt>
                <c:pt idx="69024">
                  <c:v>0.97946350000000004</c:v>
                </c:pt>
                <c:pt idx="69025">
                  <c:v>0.99956270000000003</c:v>
                </c:pt>
                <c:pt idx="69026">
                  <c:v>0.98250499999999996</c:v>
                </c:pt>
                <c:pt idx="69027">
                  <c:v>1.0004725000000001</c:v>
                </c:pt>
                <c:pt idx="69028">
                  <c:v>0.99980979999999997</c:v>
                </c:pt>
                <c:pt idx="69029">
                  <c:v>0.9632172</c:v>
                </c:pt>
                <c:pt idx="69030">
                  <c:v>0.99818795999999999</c:v>
                </c:pt>
                <c:pt idx="69031">
                  <c:v>0.95838385999999998</c:v>
                </c:pt>
                <c:pt idx="69032">
                  <c:v>1.0020237000000001</c:v>
                </c:pt>
                <c:pt idx="69033">
                  <c:v>0.98062839999999996</c:v>
                </c:pt>
                <c:pt idx="69034">
                  <c:v>0.99626349999999997</c:v>
                </c:pt>
                <c:pt idx="69035">
                  <c:v>0.99911360000000005</c:v>
                </c:pt>
                <c:pt idx="69036">
                  <c:v>0.99159633999999997</c:v>
                </c:pt>
                <c:pt idx="69037">
                  <c:v>0.99980899999999995</c:v>
                </c:pt>
                <c:pt idx="69038">
                  <c:v>0.98960709999999996</c:v>
                </c:pt>
                <c:pt idx="69039">
                  <c:v>1.0000880000000001</c:v>
                </c:pt>
                <c:pt idx="69040">
                  <c:v>0.98824703999999997</c:v>
                </c:pt>
                <c:pt idx="69041">
                  <c:v>0.99382377</c:v>
                </c:pt>
                <c:pt idx="69042">
                  <c:v>0.94536109999999995</c:v>
                </c:pt>
                <c:pt idx="69043">
                  <c:v>0.99898039999999999</c:v>
                </c:pt>
                <c:pt idx="69044">
                  <c:v>1.0014333</c:v>
                </c:pt>
                <c:pt idx="69045">
                  <c:v>0.99987393999999996</c:v>
                </c:pt>
                <c:pt idx="69046">
                  <c:v>0.96468469999999995</c:v>
                </c:pt>
                <c:pt idx="69047">
                  <c:v>0.99958630000000004</c:v>
                </c:pt>
                <c:pt idx="69048">
                  <c:v>0.9925735</c:v>
                </c:pt>
                <c:pt idx="69049">
                  <c:v>0.99857079999999998</c:v>
                </c:pt>
                <c:pt idx="69050">
                  <c:v>0.99006927</c:v>
                </c:pt>
                <c:pt idx="69051">
                  <c:v>0.97466430000000004</c:v>
                </c:pt>
                <c:pt idx="69052">
                  <c:v>0.99963206000000004</c:v>
                </c:pt>
                <c:pt idx="69053">
                  <c:v>0.99140006000000003</c:v>
                </c:pt>
                <c:pt idx="69054">
                  <c:v>0.99930529999999995</c:v>
                </c:pt>
                <c:pt idx="69055">
                  <c:v>0.99997866000000002</c:v>
                </c:pt>
                <c:pt idx="69056">
                  <c:v>0.99035930000000005</c:v>
                </c:pt>
                <c:pt idx="69057">
                  <c:v>0.99845784999999998</c:v>
                </c:pt>
                <c:pt idx="69058">
                  <c:v>1.0017046999999999</c:v>
                </c:pt>
                <c:pt idx="69059">
                  <c:v>0.98649849999999994</c:v>
                </c:pt>
                <c:pt idx="69060">
                  <c:v>0.9753657</c:v>
                </c:pt>
                <c:pt idx="69061">
                  <c:v>0.99280120000000005</c:v>
                </c:pt>
                <c:pt idx="69062">
                  <c:v>0.99526740000000002</c:v>
                </c:pt>
                <c:pt idx="69063">
                  <c:v>1.0002477999999999</c:v>
                </c:pt>
                <c:pt idx="69064">
                  <c:v>0.99967766000000002</c:v>
                </c:pt>
                <c:pt idx="69065">
                  <c:v>1.0001842999999999</c:v>
                </c:pt>
                <c:pt idx="69066">
                  <c:v>0.99720140000000002</c:v>
                </c:pt>
                <c:pt idx="69067">
                  <c:v>0.97922390000000004</c:v>
                </c:pt>
                <c:pt idx="69068">
                  <c:v>0.99949030000000005</c:v>
                </c:pt>
                <c:pt idx="69069">
                  <c:v>1.0008979</c:v>
                </c:pt>
                <c:pt idx="69070">
                  <c:v>0.99909440000000005</c:v>
                </c:pt>
                <c:pt idx="69071">
                  <c:v>0.99779313999999997</c:v>
                </c:pt>
                <c:pt idx="69072">
                  <c:v>0.97280929999999999</c:v>
                </c:pt>
                <c:pt idx="69073">
                  <c:v>0.98977786000000001</c:v>
                </c:pt>
                <c:pt idx="69074">
                  <c:v>0.9792071</c:v>
                </c:pt>
                <c:pt idx="69075">
                  <c:v>0.94608539999999997</c:v>
                </c:pt>
                <c:pt idx="69076">
                  <c:v>0.99959290000000001</c:v>
                </c:pt>
                <c:pt idx="69077">
                  <c:v>0.97825205000000004</c:v>
                </c:pt>
                <c:pt idx="69078">
                  <c:v>0.99854964000000002</c:v>
                </c:pt>
                <c:pt idx="69079">
                  <c:v>0.98218430000000001</c:v>
                </c:pt>
                <c:pt idx="69080">
                  <c:v>1.0024774000000001</c:v>
                </c:pt>
                <c:pt idx="69081">
                  <c:v>0.94544165999999996</c:v>
                </c:pt>
                <c:pt idx="69082">
                  <c:v>0.98226606999999999</c:v>
                </c:pt>
                <c:pt idx="69083">
                  <c:v>1.0009737999999999</c:v>
                </c:pt>
                <c:pt idx="69084">
                  <c:v>1.0026006999999999</c:v>
                </c:pt>
                <c:pt idx="69085">
                  <c:v>0.98598253999999996</c:v>
                </c:pt>
                <c:pt idx="69086">
                  <c:v>1.0004785</c:v>
                </c:pt>
                <c:pt idx="69087">
                  <c:v>0.99311159999999998</c:v>
                </c:pt>
                <c:pt idx="69088">
                  <c:v>1.0007699999999999</c:v>
                </c:pt>
                <c:pt idx="69089">
                  <c:v>0.99662070000000003</c:v>
                </c:pt>
                <c:pt idx="69090">
                  <c:v>0.99024354999999997</c:v>
                </c:pt>
                <c:pt idx="69091">
                  <c:v>0.99883730000000004</c:v>
                </c:pt>
                <c:pt idx="69092">
                  <c:v>0.88537823999999998</c:v>
                </c:pt>
                <c:pt idx="69093">
                  <c:v>0.99843230000000005</c:v>
                </c:pt>
                <c:pt idx="69094">
                  <c:v>1.0008250000000001</c:v>
                </c:pt>
                <c:pt idx="69095">
                  <c:v>0.99982130000000002</c:v>
                </c:pt>
                <c:pt idx="69096">
                  <c:v>0.99580849999999999</c:v>
                </c:pt>
                <c:pt idx="69097">
                  <c:v>0.99594300000000002</c:v>
                </c:pt>
                <c:pt idx="69098">
                  <c:v>0.99659233999999997</c:v>
                </c:pt>
                <c:pt idx="69099">
                  <c:v>1.0015326</c:v>
                </c:pt>
                <c:pt idx="69100">
                  <c:v>0.99432664999999998</c:v>
                </c:pt>
                <c:pt idx="69101">
                  <c:v>1.0005067999999999</c:v>
                </c:pt>
                <c:pt idx="69102">
                  <c:v>0.99064189999999996</c:v>
                </c:pt>
                <c:pt idx="69103">
                  <c:v>0.9974845</c:v>
                </c:pt>
                <c:pt idx="69104">
                  <c:v>0.99525355999999998</c:v>
                </c:pt>
                <c:pt idx="69105">
                  <c:v>0.99322540000000004</c:v>
                </c:pt>
                <c:pt idx="69106">
                  <c:v>0.99943530000000003</c:v>
                </c:pt>
                <c:pt idx="69107">
                  <c:v>0.99150026000000002</c:v>
                </c:pt>
                <c:pt idx="69108">
                  <c:v>1.0004462999999999</c:v>
                </c:pt>
                <c:pt idx="69109">
                  <c:v>0.99674929999999995</c:v>
                </c:pt>
                <c:pt idx="69110">
                  <c:v>0.99675420000000003</c:v>
                </c:pt>
                <c:pt idx="69111">
                  <c:v>1.0010133000000001</c:v>
                </c:pt>
                <c:pt idx="69112">
                  <c:v>0.9840525</c:v>
                </c:pt>
                <c:pt idx="69113">
                  <c:v>1.0004120000000001</c:v>
                </c:pt>
                <c:pt idx="69114">
                  <c:v>0.98686600000000002</c:v>
                </c:pt>
                <c:pt idx="69115">
                  <c:v>0.99131035999999995</c:v>
                </c:pt>
                <c:pt idx="69116">
                  <c:v>0.93493179999999998</c:v>
                </c:pt>
                <c:pt idx="69117">
                  <c:v>0.99908112999999998</c:v>
                </c:pt>
                <c:pt idx="69118">
                  <c:v>0.99953360000000002</c:v>
                </c:pt>
                <c:pt idx="69119">
                  <c:v>0.99411373999999997</c:v>
                </c:pt>
                <c:pt idx="69120">
                  <c:v>0.99969330000000001</c:v>
                </c:pt>
                <c:pt idx="69121">
                  <c:v>0.99873226999999998</c:v>
                </c:pt>
                <c:pt idx="69122">
                  <c:v>0.99816269999999996</c:v>
                </c:pt>
                <c:pt idx="69123">
                  <c:v>1.0015452</c:v>
                </c:pt>
                <c:pt idx="69124">
                  <c:v>1.0003869999999999</c:v>
                </c:pt>
                <c:pt idx="69125">
                  <c:v>0.99718510000000005</c:v>
                </c:pt>
                <c:pt idx="69126">
                  <c:v>0.99536610000000003</c:v>
                </c:pt>
                <c:pt idx="69127">
                  <c:v>0.99971807000000001</c:v>
                </c:pt>
                <c:pt idx="69128">
                  <c:v>1.0007296000000001</c:v>
                </c:pt>
                <c:pt idx="69129">
                  <c:v>0.97291433999999999</c:v>
                </c:pt>
                <c:pt idx="69130">
                  <c:v>0.99957859999999998</c:v>
                </c:pt>
                <c:pt idx="69131">
                  <c:v>0.99770563999999995</c:v>
                </c:pt>
                <c:pt idx="69132">
                  <c:v>0.99540519999999999</c:v>
                </c:pt>
                <c:pt idx="69133">
                  <c:v>1.0006908999999999</c:v>
                </c:pt>
                <c:pt idx="69134">
                  <c:v>0.99947613000000002</c:v>
                </c:pt>
                <c:pt idx="69135">
                  <c:v>1.0016683</c:v>
                </c:pt>
                <c:pt idx="69136">
                  <c:v>0.99771580000000004</c:v>
                </c:pt>
                <c:pt idx="69137">
                  <c:v>0.95646260000000005</c:v>
                </c:pt>
                <c:pt idx="69138">
                  <c:v>0.99998355000000005</c:v>
                </c:pt>
                <c:pt idx="69139">
                  <c:v>0.95321160000000005</c:v>
                </c:pt>
                <c:pt idx="69140">
                  <c:v>0.99118819999999996</c:v>
                </c:pt>
                <c:pt idx="69141">
                  <c:v>0.9797536</c:v>
                </c:pt>
                <c:pt idx="69142">
                  <c:v>1.0018935</c:v>
                </c:pt>
                <c:pt idx="69143">
                  <c:v>0.99947613000000002</c:v>
                </c:pt>
                <c:pt idx="69144">
                  <c:v>0.99076754</c:v>
                </c:pt>
                <c:pt idx="69145">
                  <c:v>0.98438970000000003</c:v>
                </c:pt>
                <c:pt idx="69146">
                  <c:v>0.9973033</c:v>
                </c:pt>
                <c:pt idx="69147">
                  <c:v>0.99406254000000005</c:v>
                </c:pt>
                <c:pt idx="69148">
                  <c:v>0.98661089999999996</c:v>
                </c:pt>
                <c:pt idx="69149">
                  <c:v>0.99988650000000001</c:v>
                </c:pt>
                <c:pt idx="69150">
                  <c:v>1.0030265</c:v>
                </c:pt>
                <c:pt idx="69151">
                  <c:v>0.99829769999999995</c:v>
                </c:pt>
                <c:pt idx="69152">
                  <c:v>0.99855780000000005</c:v>
                </c:pt>
                <c:pt idx="69153">
                  <c:v>0.99818589999999996</c:v>
                </c:pt>
                <c:pt idx="69154">
                  <c:v>0.96169959999999999</c:v>
                </c:pt>
                <c:pt idx="69155">
                  <c:v>0.99166810000000005</c:v>
                </c:pt>
                <c:pt idx="69156">
                  <c:v>0.98545784000000003</c:v>
                </c:pt>
                <c:pt idx="69157">
                  <c:v>1.0006409000000001</c:v>
                </c:pt>
                <c:pt idx="69158">
                  <c:v>0.99823640000000002</c:v>
                </c:pt>
                <c:pt idx="69159">
                  <c:v>1.0015681999999999</c:v>
                </c:pt>
                <c:pt idx="69160">
                  <c:v>0.99934239999999996</c:v>
                </c:pt>
                <c:pt idx="69161">
                  <c:v>1.0001496000000001</c:v>
                </c:pt>
                <c:pt idx="69162">
                  <c:v>1.0026811</c:v>
                </c:pt>
                <c:pt idx="69163">
                  <c:v>1.0049709</c:v>
                </c:pt>
                <c:pt idx="69164">
                  <c:v>0.98506813999999998</c:v>
                </c:pt>
                <c:pt idx="69165">
                  <c:v>1.0004401000000001</c:v>
                </c:pt>
                <c:pt idx="69166">
                  <c:v>1.0008736</c:v>
                </c:pt>
                <c:pt idx="69167">
                  <c:v>0.99974626</c:v>
                </c:pt>
                <c:pt idx="69168">
                  <c:v>0.91774599999999995</c:v>
                </c:pt>
                <c:pt idx="69169">
                  <c:v>0.99679505999999996</c:v>
                </c:pt>
                <c:pt idx="69170">
                  <c:v>0.99461823999999999</c:v>
                </c:pt>
                <c:pt idx="69171">
                  <c:v>0.99293790000000004</c:v>
                </c:pt>
                <c:pt idx="69172">
                  <c:v>0.96837850000000003</c:v>
                </c:pt>
                <c:pt idx="69173">
                  <c:v>0.99991392999999995</c:v>
                </c:pt>
                <c:pt idx="69174">
                  <c:v>0.95146065999999996</c:v>
                </c:pt>
                <c:pt idx="69175">
                  <c:v>0.99718994000000005</c:v>
                </c:pt>
                <c:pt idx="69176">
                  <c:v>0.97877130000000001</c:v>
                </c:pt>
                <c:pt idx="69177">
                  <c:v>0.9836665</c:v>
                </c:pt>
                <c:pt idx="69178">
                  <c:v>0.99224730000000005</c:v>
                </c:pt>
                <c:pt idx="69179">
                  <c:v>1.0006904999999999</c:v>
                </c:pt>
                <c:pt idx="69180">
                  <c:v>0.98750967000000001</c:v>
                </c:pt>
                <c:pt idx="69181">
                  <c:v>0.99841285000000002</c:v>
                </c:pt>
                <c:pt idx="69182">
                  <c:v>1.0014604</c:v>
                </c:pt>
                <c:pt idx="69183">
                  <c:v>0.99568449999999997</c:v>
                </c:pt>
                <c:pt idx="69184">
                  <c:v>1.0019203000000001</c:v>
                </c:pt>
                <c:pt idx="69185">
                  <c:v>1.0003701</c:v>
                </c:pt>
                <c:pt idx="69186">
                  <c:v>0.98544160000000003</c:v>
                </c:pt>
                <c:pt idx="69187">
                  <c:v>1.0009083000000001</c:v>
                </c:pt>
                <c:pt idx="69188">
                  <c:v>0.99986169999999996</c:v>
                </c:pt>
                <c:pt idx="69189">
                  <c:v>1.0044774000000001</c:v>
                </c:pt>
                <c:pt idx="69190">
                  <c:v>0.99958782999999995</c:v>
                </c:pt>
                <c:pt idx="69191">
                  <c:v>0.99225090000000005</c:v>
                </c:pt>
                <c:pt idx="69192">
                  <c:v>0.99919740000000001</c:v>
                </c:pt>
                <c:pt idx="69193">
                  <c:v>0.96141856999999997</c:v>
                </c:pt>
                <c:pt idx="69194">
                  <c:v>1.0002477999999999</c:v>
                </c:pt>
                <c:pt idx="69195">
                  <c:v>0.99902760000000002</c:v>
                </c:pt>
                <c:pt idx="69196">
                  <c:v>0.97270710000000005</c:v>
                </c:pt>
                <c:pt idx="69197">
                  <c:v>0.96966887000000002</c:v>
                </c:pt>
                <c:pt idx="69198">
                  <c:v>0.97567859999999995</c:v>
                </c:pt>
                <c:pt idx="69199">
                  <c:v>0.99956270000000003</c:v>
                </c:pt>
                <c:pt idx="69200">
                  <c:v>0.99734420000000001</c:v>
                </c:pt>
                <c:pt idx="69201">
                  <c:v>1.0036890000000001</c:v>
                </c:pt>
                <c:pt idx="69202">
                  <c:v>1.0008109000000001</c:v>
                </c:pt>
                <c:pt idx="69203">
                  <c:v>0.99301826999999998</c:v>
                </c:pt>
                <c:pt idx="69204">
                  <c:v>0.99998355000000005</c:v>
                </c:pt>
                <c:pt idx="69205">
                  <c:v>0.99923223000000005</c:v>
                </c:pt>
                <c:pt idx="69206">
                  <c:v>0.99813090000000004</c:v>
                </c:pt>
                <c:pt idx="69207">
                  <c:v>0.99255185999999995</c:v>
                </c:pt>
                <c:pt idx="69208">
                  <c:v>1.0025415</c:v>
                </c:pt>
                <c:pt idx="69209">
                  <c:v>0.94517739999999995</c:v>
                </c:pt>
                <c:pt idx="69210">
                  <c:v>1.0005516999999999</c:v>
                </c:pt>
                <c:pt idx="69211">
                  <c:v>1.0008063</c:v>
                </c:pt>
                <c:pt idx="69212">
                  <c:v>0.99965970000000004</c:v>
                </c:pt>
                <c:pt idx="69213">
                  <c:v>0.96013504000000005</c:v>
                </c:pt>
                <c:pt idx="69214">
                  <c:v>0.98093269999999999</c:v>
                </c:pt>
                <c:pt idx="69215">
                  <c:v>0.76593756999999996</c:v>
                </c:pt>
                <c:pt idx="69216">
                  <c:v>0.97331255999999999</c:v>
                </c:pt>
                <c:pt idx="69217">
                  <c:v>0.98392159999999995</c:v>
                </c:pt>
                <c:pt idx="69218">
                  <c:v>0.99608940000000001</c:v>
                </c:pt>
                <c:pt idx="69219">
                  <c:v>0.99706994999999998</c:v>
                </c:pt>
                <c:pt idx="69220">
                  <c:v>1.0007504</c:v>
                </c:pt>
                <c:pt idx="69221">
                  <c:v>0.97276010000000002</c:v>
                </c:pt>
                <c:pt idx="69222">
                  <c:v>0.99198839999999999</c:v>
                </c:pt>
                <c:pt idx="69223">
                  <c:v>0.98830043999999995</c:v>
                </c:pt>
                <c:pt idx="69224">
                  <c:v>0.98431449999999998</c:v>
                </c:pt>
                <c:pt idx="69225">
                  <c:v>0.99256336999999994</c:v>
                </c:pt>
                <c:pt idx="69226">
                  <c:v>0.99978745000000002</c:v>
                </c:pt>
                <c:pt idx="69227">
                  <c:v>0.97109749999999995</c:v>
                </c:pt>
                <c:pt idx="69228">
                  <c:v>0.99479616000000004</c:v>
                </c:pt>
                <c:pt idx="69229">
                  <c:v>0.99183310000000002</c:v>
                </c:pt>
                <c:pt idx="69230">
                  <c:v>0.99518680000000004</c:v>
                </c:pt>
                <c:pt idx="69231">
                  <c:v>0.99341469999999998</c:v>
                </c:pt>
                <c:pt idx="69232">
                  <c:v>0.99483710000000003</c:v>
                </c:pt>
                <c:pt idx="69233">
                  <c:v>1.0017446999999999</c:v>
                </c:pt>
                <c:pt idx="69234">
                  <c:v>0.98514813000000001</c:v>
                </c:pt>
                <c:pt idx="69235">
                  <c:v>0.99661310000000003</c:v>
                </c:pt>
                <c:pt idx="69236">
                  <c:v>1.0001842999999999</c:v>
                </c:pt>
                <c:pt idx="69237">
                  <c:v>1.0004660999999999</c:v>
                </c:pt>
                <c:pt idx="69238">
                  <c:v>0.99587994999999996</c:v>
                </c:pt>
                <c:pt idx="69239">
                  <c:v>0.96789190000000003</c:v>
                </c:pt>
                <c:pt idx="69240">
                  <c:v>0.9888091</c:v>
                </c:pt>
                <c:pt idx="69241">
                  <c:v>0.99963175999999998</c:v>
                </c:pt>
                <c:pt idx="69242">
                  <c:v>0.97833466999999996</c:v>
                </c:pt>
                <c:pt idx="69243">
                  <c:v>0.97828559999999998</c:v>
                </c:pt>
                <c:pt idx="69244">
                  <c:v>0.99969863999999997</c:v>
                </c:pt>
                <c:pt idx="69245">
                  <c:v>0.95794796999999998</c:v>
                </c:pt>
                <c:pt idx="69246">
                  <c:v>1.0005012</c:v>
                </c:pt>
                <c:pt idx="69247">
                  <c:v>1.0001382999999999</c:v>
                </c:pt>
                <c:pt idx="69248">
                  <c:v>1.0006742</c:v>
                </c:pt>
                <c:pt idx="69249">
                  <c:v>0.99516934000000001</c:v>
                </c:pt>
                <c:pt idx="69250">
                  <c:v>0.99446080000000003</c:v>
                </c:pt>
                <c:pt idx="69251">
                  <c:v>0.98707310000000004</c:v>
                </c:pt>
                <c:pt idx="69252">
                  <c:v>0.99741595999999999</c:v>
                </c:pt>
                <c:pt idx="69253">
                  <c:v>0.96974163999999996</c:v>
                </c:pt>
                <c:pt idx="69254">
                  <c:v>0.99784790000000001</c:v>
                </c:pt>
                <c:pt idx="69255">
                  <c:v>0.99985639999999998</c:v>
                </c:pt>
                <c:pt idx="69256">
                  <c:v>0.96673589999999998</c:v>
                </c:pt>
                <c:pt idx="69257">
                  <c:v>0.99956590000000001</c:v>
                </c:pt>
                <c:pt idx="69258">
                  <c:v>0.99597292999999998</c:v>
                </c:pt>
                <c:pt idx="69259">
                  <c:v>0.97084300000000001</c:v>
                </c:pt>
                <c:pt idx="69260">
                  <c:v>0.99693929999999997</c:v>
                </c:pt>
                <c:pt idx="69261">
                  <c:v>0.99494550000000004</c:v>
                </c:pt>
                <c:pt idx="69262">
                  <c:v>1.0020028000000001</c:v>
                </c:pt>
                <c:pt idx="69263">
                  <c:v>1.0007010999999999</c:v>
                </c:pt>
                <c:pt idx="69264">
                  <c:v>0.99164706000000002</c:v>
                </c:pt>
                <c:pt idx="69265">
                  <c:v>0.99980979999999997</c:v>
                </c:pt>
                <c:pt idx="69266">
                  <c:v>0.9979268</c:v>
                </c:pt>
                <c:pt idx="69267">
                  <c:v>0.99266679999999996</c:v>
                </c:pt>
                <c:pt idx="69268">
                  <c:v>0.95692056000000003</c:v>
                </c:pt>
                <c:pt idx="69269">
                  <c:v>1.0013535</c:v>
                </c:pt>
                <c:pt idx="69270">
                  <c:v>0.98376775000000005</c:v>
                </c:pt>
                <c:pt idx="69271">
                  <c:v>0.99985639999999998</c:v>
                </c:pt>
                <c:pt idx="69272">
                  <c:v>0.99963175999999998</c:v>
                </c:pt>
                <c:pt idx="69273">
                  <c:v>0.99069344999999998</c:v>
                </c:pt>
                <c:pt idx="69274">
                  <c:v>0.99960899999999997</c:v>
                </c:pt>
                <c:pt idx="69275">
                  <c:v>0.99243515999999998</c:v>
                </c:pt>
                <c:pt idx="69276">
                  <c:v>0.94277460000000002</c:v>
                </c:pt>
                <c:pt idx="69277">
                  <c:v>0.99833740000000004</c:v>
                </c:pt>
                <c:pt idx="69278">
                  <c:v>0.99973290000000004</c:v>
                </c:pt>
                <c:pt idx="69279">
                  <c:v>0.97844580000000003</c:v>
                </c:pt>
                <c:pt idx="69280">
                  <c:v>0.98567044999999998</c:v>
                </c:pt>
                <c:pt idx="69281">
                  <c:v>0.98767950000000004</c:v>
                </c:pt>
                <c:pt idx="69282">
                  <c:v>0.96662055999999996</c:v>
                </c:pt>
                <c:pt idx="69283">
                  <c:v>0.98949489999999996</c:v>
                </c:pt>
                <c:pt idx="69284">
                  <c:v>0.99828870000000003</c:v>
                </c:pt>
                <c:pt idx="69285">
                  <c:v>1.0010482999999999</c:v>
                </c:pt>
                <c:pt idx="69286">
                  <c:v>0.99851482999999996</c:v>
                </c:pt>
                <c:pt idx="69287">
                  <c:v>0.99714875000000003</c:v>
                </c:pt>
                <c:pt idx="69288">
                  <c:v>0.98389965000000001</c:v>
                </c:pt>
                <c:pt idx="69289">
                  <c:v>0.94400585000000004</c:v>
                </c:pt>
                <c:pt idx="69290">
                  <c:v>0.99675183999999994</c:v>
                </c:pt>
                <c:pt idx="69291">
                  <c:v>0.99939626000000004</c:v>
                </c:pt>
                <c:pt idx="69292">
                  <c:v>0.99078259999999996</c:v>
                </c:pt>
                <c:pt idx="69293">
                  <c:v>0.99936860000000005</c:v>
                </c:pt>
                <c:pt idx="69294">
                  <c:v>0.98578465000000004</c:v>
                </c:pt>
                <c:pt idx="69295">
                  <c:v>0.99166244000000003</c:v>
                </c:pt>
                <c:pt idx="69296">
                  <c:v>1.0012728</c:v>
                </c:pt>
                <c:pt idx="69297">
                  <c:v>1.0004725000000001</c:v>
                </c:pt>
                <c:pt idx="69298">
                  <c:v>0.99815169999999998</c:v>
                </c:pt>
                <c:pt idx="69299">
                  <c:v>1.0001842999999999</c:v>
                </c:pt>
                <c:pt idx="69300">
                  <c:v>0.97512703999999994</c:v>
                </c:pt>
                <c:pt idx="69301">
                  <c:v>0.96505079999999999</c:v>
                </c:pt>
                <c:pt idx="69302">
                  <c:v>0.97604245000000001</c:v>
                </c:pt>
                <c:pt idx="69303">
                  <c:v>0.99479616000000004</c:v>
                </c:pt>
                <c:pt idx="69304">
                  <c:v>1.0008694</c:v>
                </c:pt>
                <c:pt idx="69305">
                  <c:v>1.0000148</c:v>
                </c:pt>
                <c:pt idx="69306">
                  <c:v>0.96872369999999997</c:v>
                </c:pt>
                <c:pt idx="69307">
                  <c:v>1.0016039999999999</c:v>
                </c:pt>
                <c:pt idx="69308">
                  <c:v>0.99938340000000003</c:v>
                </c:pt>
                <c:pt idx="69309">
                  <c:v>0.99882453999999998</c:v>
                </c:pt>
                <c:pt idx="69310">
                  <c:v>0.99085294999999995</c:v>
                </c:pt>
                <c:pt idx="69311">
                  <c:v>1.0002679999999999</c:v>
                </c:pt>
                <c:pt idx="69312">
                  <c:v>0.99275904999999998</c:v>
                </c:pt>
                <c:pt idx="69313">
                  <c:v>0.96884309999999996</c:v>
                </c:pt>
                <c:pt idx="69314">
                  <c:v>1.0002432000000001</c:v>
                </c:pt>
                <c:pt idx="69315">
                  <c:v>0.99440163000000004</c:v>
                </c:pt>
                <c:pt idx="69316">
                  <c:v>0.99823830000000002</c:v>
                </c:pt>
                <c:pt idx="69317">
                  <c:v>0.9847108</c:v>
                </c:pt>
                <c:pt idx="69318">
                  <c:v>0.9955425</c:v>
                </c:pt>
                <c:pt idx="69319">
                  <c:v>1.0002766000000001</c:v>
                </c:pt>
                <c:pt idx="69320">
                  <c:v>0.99972209999999995</c:v>
                </c:pt>
                <c:pt idx="69321">
                  <c:v>0.99483319999999997</c:v>
                </c:pt>
                <c:pt idx="69322">
                  <c:v>0.99457810000000002</c:v>
                </c:pt>
                <c:pt idx="69323">
                  <c:v>0.99393830000000005</c:v>
                </c:pt>
                <c:pt idx="69324">
                  <c:v>1.0020635</c:v>
                </c:pt>
                <c:pt idx="69325">
                  <c:v>0.97100739999999996</c:v>
                </c:pt>
                <c:pt idx="69326">
                  <c:v>1.0018077999999999</c:v>
                </c:pt>
                <c:pt idx="69327">
                  <c:v>1.0004622000000001</c:v>
                </c:pt>
                <c:pt idx="69328">
                  <c:v>0.99304044000000002</c:v>
                </c:pt>
                <c:pt idx="69329">
                  <c:v>1.0001842999999999</c:v>
                </c:pt>
                <c:pt idx="69330">
                  <c:v>0.99896320000000005</c:v>
                </c:pt>
                <c:pt idx="69331">
                  <c:v>1.0006242999999999</c:v>
                </c:pt>
                <c:pt idx="69332">
                  <c:v>0.99987625999999996</c:v>
                </c:pt>
                <c:pt idx="69333">
                  <c:v>1.0011188</c:v>
                </c:pt>
                <c:pt idx="69334">
                  <c:v>0.99936749999999996</c:v>
                </c:pt>
                <c:pt idx="69335">
                  <c:v>0.97068286000000004</c:v>
                </c:pt>
                <c:pt idx="69336">
                  <c:v>0.99825746000000004</c:v>
                </c:pt>
                <c:pt idx="69337">
                  <c:v>1.0007124000000001</c:v>
                </c:pt>
                <c:pt idx="69338">
                  <c:v>0.98706484000000005</c:v>
                </c:pt>
                <c:pt idx="69339">
                  <c:v>0.99956864000000001</c:v>
                </c:pt>
                <c:pt idx="69340">
                  <c:v>0.99794470000000002</c:v>
                </c:pt>
                <c:pt idx="69341">
                  <c:v>0.99965510000000002</c:v>
                </c:pt>
                <c:pt idx="69342">
                  <c:v>1.0007064000000001</c:v>
                </c:pt>
                <c:pt idx="69343">
                  <c:v>0.99217860000000002</c:v>
                </c:pt>
                <c:pt idx="69344">
                  <c:v>0.99343610000000004</c:v>
                </c:pt>
                <c:pt idx="69345">
                  <c:v>0.99850214000000004</c:v>
                </c:pt>
                <c:pt idx="69346">
                  <c:v>0.98868440000000002</c:v>
                </c:pt>
                <c:pt idx="69347">
                  <c:v>0.98447907000000001</c:v>
                </c:pt>
                <c:pt idx="69348">
                  <c:v>0.99591569999999996</c:v>
                </c:pt>
                <c:pt idx="69349">
                  <c:v>0.99866253000000005</c:v>
                </c:pt>
                <c:pt idx="69350">
                  <c:v>0.99894539999999998</c:v>
                </c:pt>
                <c:pt idx="69351">
                  <c:v>0.98584335999999995</c:v>
                </c:pt>
                <c:pt idx="69352">
                  <c:v>0.99709899999999996</c:v>
                </c:pt>
                <c:pt idx="69353">
                  <c:v>1.0049925</c:v>
                </c:pt>
                <c:pt idx="69354">
                  <c:v>0.94940389999999997</c:v>
                </c:pt>
                <c:pt idx="69355">
                  <c:v>1.0024126</c:v>
                </c:pt>
                <c:pt idx="69356">
                  <c:v>0.99169059999999998</c:v>
                </c:pt>
                <c:pt idx="69357">
                  <c:v>0.99877125</c:v>
                </c:pt>
                <c:pt idx="69358">
                  <c:v>0.99985789999999997</c:v>
                </c:pt>
                <c:pt idx="69359">
                  <c:v>0.98515520000000001</c:v>
                </c:pt>
                <c:pt idx="69360">
                  <c:v>0.9994092</c:v>
                </c:pt>
                <c:pt idx="69361">
                  <c:v>0.99216634000000004</c:v>
                </c:pt>
                <c:pt idx="69362">
                  <c:v>0.99018459999999997</c:v>
                </c:pt>
                <c:pt idx="69363">
                  <c:v>1.0001534000000001</c:v>
                </c:pt>
                <c:pt idx="69364">
                  <c:v>0.98147017000000003</c:v>
                </c:pt>
                <c:pt idx="69365">
                  <c:v>0.97651690000000002</c:v>
                </c:pt>
                <c:pt idx="69366">
                  <c:v>0.99529650000000003</c:v>
                </c:pt>
                <c:pt idx="69367">
                  <c:v>0.99501574000000004</c:v>
                </c:pt>
                <c:pt idx="69368">
                  <c:v>0.996757</c:v>
                </c:pt>
                <c:pt idx="69369">
                  <c:v>0.9916568</c:v>
                </c:pt>
                <c:pt idx="69370">
                  <c:v>0.99989616999999997</c:v>
                </c:pt>
                <c:pt idx="69371">
                  <c:v>0.99754803999999997</c:v>
                </c:pt>
                <c:pt idx="69372">
                  <c:v>0.9770276</c:v>
                </c:pt>
                <c:pt idx="69373">
                  <c:v>0.97469130000000004</c:v>
                </c:pt>
                <c:pt idx="69374">
                  <c:v>0.99890190000000001</c:v>
                </c:pt>
                <c:pt idx="69375">
                  <c:v>1.0004879</c:v>
                </c:pt>
                <c:pt idx="69376">
                  <c:v>0.99701136000000001</c:v>
                </c:pt>
                <c:pt idx="69377">
                  <c:v>0.99904510000000002</c:v>
                </c:pt>
                <c:pt idx="69378">
                  <c:v>0.99632346999999999</c:v>
                </c:pt>
                <c:pt idx="69379">
                  <c:v>0.94081729999999997</c:v>
                </c:pt>
                <c:pt idx="69380">
                  <c:v>0.99581014999999995</c:v>
                </c:pt>
                <c:pt idx="69381">
                  <c:v>0.97710275999999996</c:v>
                </c:pt>
                <c:pt idx="69382">
                  <c:v>0.9711592</c:v>
                </c:pt>
                <c:pt idx="69383">
                  <c:v>0.92393760000000003</c:v>
                </c:pt>
                <c:pt idx="69384">
                  <c:v>0.99201240000000002</c:v>
                </c:pt>
                <c:pt idx="69385">
                  <c:v>0.99152169999999995</c:v>
                </c:pt>
                <c:pt idx="69386">
                  <c:v>0.98693889999999995</c:v>
                </c:pt>
                <c:pt idx="69387">
                  <c:v>0.99833590000000005</c:v>
                </c:pt>
                <c:pt idx="69388">
                  <c:v>0.99477863</c:v>
                </c:pt>
                <c:pt idx="69389">
                  <c:v>0.99819139999999995</c:v>
                </c:pt>
                <c:pt idx="69390">
                  <c:v>0.99804479999999995</c:v>
                </c:pt>
                <c:pt idx="69391">
                  <c:v>0.98731880000000005</c:v>
                </c:pt>
                <c:pt idx="69392">
                  <c:v>0.97893839999999999</c:v>
                </c:pt>
                <c:pt idx="69393">
                  <c:v>1.0002477999999999</c:v>
                </c:pt>
                <c:pt idx="69394">
                  <c:v>0.99980899999999995</c:v>
                </c:pt>
                <c:pt idx="69395">
                  <c:v>0.94866830000000002</c:v>
                </c:pt>
                <c:pt idx="69396">
                  <c:v>0.99933857000000004</c:v>
                </c:pt>
                <c:pt idx="69397">
                  <c:v>0.98278195000000002</c:v>
                </c:pt>
                <c:pt idx="69398">
                  <c:v>0.99712840000000003</c:v>
                </c:pt>
                <c:pt idx="69399">
                  <c:v>0.99341524000000003</c:v>
                </c:pt>
                <c:pt idx="69400">
                  <c:v>0.99264205000000005</c:v>
                </c:pt>
                <c:pt idx="69401">
                  <c:v>0.94339899999999999</c:v>
                </c:pt>
                <c:pt idx="69402">
                  <c:v>1.0017449</c:v>
                </c:pt>
                <c:pt idx="69403">
                  <c:v>1.0012093</c:v>
                </c:pt>
                <c:pt idx="69404">
                  <c:v>0.99890270000000003</c:v>
                </c:pt>
                <c:pt idx="69405">
                  <c:v>0.99971569999999998</c:v>
                </c:pt>
                <c:pt idx="69406">
                  <c:v>0.99969859999999999</c:v>
                </c:pt>
                <c:pt idx="69407">
                  <c:v>0.99257740000000005</c:v>
                </c:pt>
                <c:pt idx="69408">
                  <c:v>0.99838499999999997</c:v>
                </c:pt>
                <c:pt idx="69409">
                  <c:v>0.99107409999999996</c:v>
                </c:pt>
                <c:pt idx="69410">
                  <c:v>0.99982314999999999</c:v>
                </c:pt>
                <c:pt idx="69411">
                  <c:v>0.99806890000000004</c:v>
                </c:pt>
                <c:pt idx="69412">
                  <c:v>1.0003447999999999</c:v>
                </c:pt>
                <c:pt idx="69413">
                  <c:v>0.99745136000000001</c:v>
                </c:pt>
                <c:pt idx="69414">
                  <c:v>0.93788640000000001</c:v>
                </c:pt>
                <c:pt idx="69415">
                  <c:v>0.96358920000000003</c:v>
                </c:pt>
                <c:pt idx="69416">
                  <c:v>0.99859785999999995</c:v>
                </c:pt>
                <c:pt idx="69417">
                  <c:v>0.99969609999999998</c:v>
                </c:pt>
                <c:pt idx="69418">
                  <c:v>0.98357799999999995</c:v>
                </c:pt>
                <c:pt idx="69419">
                  <c:v>1.0021833</c:v>
                </c:pt>
                <c:pt idx="69420">
                  <c:v>1.00125</c:v>
                </c:pt>
                <c:pt idx="69421">
                  <c:v>0.98267230000000005</c:v>
                </c:pt>
                <c:pt idx="69422">
                  <c:v>0.99929129999999999</c:v>
                </c:pt>
                <c:pt idx="69423">
                  <c:v>0.98976649999999999</c:v>
                </c:pt>
                <c:pt idx="69424">
                  <c:v>1.0005099</c:v>
                </c:pt>
                <c:pt idx="69425">
                  <c:v>0.98952379999999995</c:v>
                </c:pt>
                <c:pt idx="69426">
                  <c:v>0.99368829999999997</c:v>
                </c:pt>
                <c:pt idx="69427">
                  <c:v>0.97845422999999998</c:v>
                </c:pt>
                <c:pt idx="69428">
                  <c:v>0.99881989999999998</c:v>
                </c:pt>
                <c:pt idx="69429">
                  <c:v>0.99202049999999997</c:v>
                </c:pt>
                <c:pt idx="69430">
                  <c:v>1.0012548999999999</c:v>
                </c:pt>
                <c:pt idx="69431">
                  <c:v>0.99829040000000002</c:v>
                </c:pt>
                <c:pt idx="69432">
                  <c:v>0.99923589999999995</c:v>
                </c:pt>
                <c:pt idx="69433">
                  <c:v>0.99963015</c:v>
                </c:pt>
                <c:pt idx="69434">
                  <c:v>0.97726553999999999</c:v>
                </c:pt>
                <c:pt idx="69435">
                  <c:v>0.98895509999999998</c:v>
                </c:pt>
                <c:pt idx="69436">
                  <c:v>0.98861635000000003</c:v>
                </c:pt>
                <c:pt idx="69437">
                  <c:v>0.98850346</c:v>
                </c:pt>
                <c:pt idx="69438">
                  <c:v>0.9733733</c:v>
                </c:pt>
                <c:pt idx="69439">
                  <c:v>0.98839617000000002</c:v>
                </c:pt>
                <c:pt idx="69440">
                  <c:v>0.99557656000000005</c:v>
                </c:pt>
                <c:pt idx="69441">
                  <c:v>0.95816325999999996</c:v>
                </c:pt>
                <c:pt idx="69442">
                  <c:v>0.95429129999999995</c:v>
                </c:pt>
                <c:pt idx="69443">
                  <c:v>0.99247929999999995</c:v>
                </c:pt>
                <c:pt idx="69444">
                  <c:v>0.90890782999999997</c:v>
                </c:pt>
                <c:pt idx="69445">
                  <c:v>1.0008250000000001</c:v>
                </c:pt>
                <c:pt idx="69446">
                  <c:v>0.99246719999999999</c:v>
                </c:pt>
                <c:pt idx="69447">
                  <c:v>0.99467945000000002</c:v>
                </c:pt>
                <c:pt idx="69448">
                  <c:v>0.99894689999999997</c:v>
                </c:pt>
                <c:pt idx="69449">
                  <c:v>1.0014117</c:v>
                </c:pt>
                <c:pt idx="69450">
                  <c:v>0.96106389999999997</c:v>
                </c:pt>
                <c:pt idx="69451">
                  <c:v>0.99209327000000003</c:v>
                </c:pt>
                <c:pt idx="69452">
                  <c:v>0.99656319999999998</c:v>
                </c:pt>
                <c:pt idx="69453">
                  <c:v>0.97604939999999996</c:v>
                </c:pt>
                <c:pt idx="69454">
                  <c:v>0.94677955000000003</c:v>
                </c:pt>
                <c:pt idx="69455">
                  <c:v>0.99374390000000001</c:v>
                </c:pt>
                <c:pt idx="69456">
                  <c:v>1.0007336</c:v>
                </c:pt>
                <c:pt idx="69457">
                  <c:v>0.99773084999999995</c:v>
                </c:pt>
                <c:pt idx="69458">
                  <c:v>0.95588759999999995</c:v>
                </c:pt>
                <c:pt idx="69459">
                  <c:v>0.98843420000000004</c:v>
                </c:pt>
                <c:pt idx="69460">
                  <c:v>0.99600964999999997</c:v>
                </c:pt>
                <c:pt idx="69461">
                  <c:v>1.0001043000000001</c:v>
                </c:pt>
                <c:pt idx="69462">
                  <c:v>0.99833700000000003</c:v>
                </c:pt>
                <c:pt idx="69463">
                  <c:v>1.0031132</c:v>
                </c:pt>
                <c:pt idx="69464">
                  <c:v>0.99359434999999996</c:v>
                </c:pt>
                <c:pt idx="69465">
                  <c:v>0.99926190000000004</c:v>
                </c:pt>
                <c:pt idx="69466">
                  <c:v>1.0000739999999999</c:v>
                </c:pt>
                <c:pt idx="69467">
                  <c:v>1.0006242999999999</c:v>
                </c:pt>
                <c:pt idx="69468">
                  <c:v>1.0018997000000001</c:v>
                </c:pt>
                <c:pt idx="69469">
                  <c:v>0.98561750000000004</c:v>
                </c:pt>
                <c:pt idx="69470">
                  <c:v>0.99805290000000002</c:v>
                </c:pt>
                <c:pt idx="69471">
                  <c:v>0.93497600000000003</c:v>
                </c:pt>
                <c:pt idx="69472">
                  <c:v>0.94831589999999999</c:v>
                </c:pt>
                <c:pt idx="69473">
                  <c:v>1.0013787000000001</c:v>
                </c:pt>
                <c:pt idx="69474">
                  <c:v>0.99916190000000005</c:v>
                </c:pt>
                <c:pt idx="69475">
                  <c:v>0.99479585999999998</c:v>
                </c:pt>
                <c:pt idx="69476">
                  <c:v>1.0004660999999999</c:v>
                </c:pt>
                <c:pt idx="69477">
                  <c:v>1.001671</c:v>
                </c:pt>
                <c:pt idx="69478">
                  <c:v>0.99193907000000003</c:v>
                </c:pt>
                <c:pt idx="69479">
                  <c:v>0.99544763999999997</c:v>
                </c:pt>
                <c:pt idx="69480">
                  <c:v>0.98829579999999995</c:v>
                </c:pt>
                <c:pt idx="69481">
                  <c:v>0.974194</c:v>
                </c:pt>
                <c:pt idx="69482">
                  <c:v>0.99735529999999994</c:v>
                </c:pt>
                <c:pt idx="69483">
                  <c:v>1.0001842999999999</c:v>
                </c:pt>
                <c:pt idx="69484">
                  <c:v>0.96777533999999998</c:v>
                </c:pt>
                <c:pt idx="69485">
                  <c:v>0.99966449999999996</c:v>
                </c:pt>
                <c:pt idx="69486">
                  <c:v>0.99707109999999999</c:v>
                </c:pt>
                <c:pt idx="69487">
                  <c:v>0.99720556000000005</c:v>
                </c:pt>
                <c:pt idx="69488">
                  <c:v>0.95111049999999997</c:v>
                </c:pt>
                <c:pt idx="69489">
                  <c:v>0.91866630000000005</c:v>
                </c:pt>
                <c:pt idx="69490">
                  <c:v>0.99647003000000001</c:v>
                </c:pt>
                <c:pt idx="69491">
                  <c:v>0.98949260000000006</c:v>
                </c:pt>
                <c:pt idx="69492">
                  <c:v>0.98994729999999997</c:v>
                </c:pt>
                <c:pt idx="69493">
                  <c:v>0.98644036000000002</c:v>
                </c:pt>
                <c:pt idx="69494">
                  <c:v>0.96298640000000002</c:v>
                </c:pt>
                <c:pt idx="69495">
                  <c:v>1.0000699</c:v>
                </c:pt>
                <c:pt idx="69496">
                  <c:v>0.99468637000000004</c:v>
                </c:pt>
                <c:pt idx="69497">
                  <c:v>0.99847894999999998</c:v>
                </c:pt>
                <c:pt idx="69498">
                  <c:v>0.98785054999999999</c:v>
                </c:pt>
                <c:pt idx="69499">
                  <c:v>0.99708587000000004</c:v>
                </c:pt>
                <c:pt idx="69500">
                  <c:v>0.98421663000000004</c:v>
                </c:pt>
                <c:pt idx="69501">
                  <c:v>1.0004196000000001</c:v>
                </c:pt>
                <c:pt idx="69502">
                  <c:v>0.98240959999999999</c:v>
                </c:pt>
                <c:pt idx="69503">
                  <c:v>0.99421760000000003</c:v>
                </c:pt>
                <c:pt idx="69504">
                  <c:v>0.97929054000000004</c:v>
                </c:pt>
                <c:pt idx="69505">
                  <c:v>0.96099674999999996</c:v>
                </c:pt>
                <c:pt idx="69506">
                  <c:v>0.99132450000000005</c:v>
                </c:pt>
                <c:pt idx="69507">
                  <c:v>0.99674119999999999</c:v>
                </c:pt>
                <c:pt idx="69508">
                  <c:v>1.0020732000000001</c:v>
                </c:pt>
                <c:pt idx="69509">
                  <c:v>0.99561082999999995</c:v>
                </c:pt>
                <c:pt idx="69510">
                  <c:v>1.0001932</c:v>
                </c:pt>
                <c:pt idx="69511">
                  <c:v>0.96009725000000001</c:v>
                </c:pt>
                <c:pt idx="69512">
                  <c:v>1.0013825000000001</c:v>
                </c:pt>
                <c:pt idx="69513">
                  <c:v>0.99372190000000005</c:v>
                </c:pt>
                <c:pt idx="69514">
                  <c:v>1.0004280999999999</c:v>
                </c:pt>
                <c:pt idx="69515">
                  <c:v>0.99728227000000003</c:v>
                </c:pt>
                <c:pt idx="69516">
                  <c:v>0.99938846000000003</c:v>
                </c:pt>
                <c:pt idx="69517">
                  <c:v>0.97700399999999998</c:v>
                </c:pt>
                <c:pt idx="69518">
                  <c:v>0.99941986999999999</c:v>
                </c:pt>
                <c:pt idx="69519">
                  <c:v>0.96821020000000002</c:v>
                </c:pt>
                <c:pt idx="69520">
                  <c:v>0.99259394000000001</c:v>
                </c:pt>
                <c:pt idx="69521">
                  <c:v>0.9926604</c:v>
                </c:pt>
                <c:pt idx="69522">
                  <c:v>0.98353369999999996</c:v>
                </c:pt>
                <c:pt idx="69523">
                  <c:v>1.0011128</c:v>
                </c:pt>
                <c:pt idx="69524">
                  <c:v>1.0015512</c:v>
                </c:pt>
                <c:pt idx="69525">
                  <c:v>0.93761430000000001</c:v>
                </c:pt>
                <c:pt idx="69526">
                  <c:v>0.99955236999999997</c:v>
                </c:pt>
                <c:pt idx="69527">
                  <c:v>0.99832845000000003</c:v>
                </c:pt>
                <c:pt idx="69528">
                  <c:v>1.0017408000000001</c:v>
                </c:pt>
                <c:pt idx="69529">
                  <c:v>0.99382219999999999</c:v>
                </c:pt>
                <c:pt idx="69530">
                  <c:v>0.99858780000000003</c:v>
                </c:pt>
                <c:pt idx="69531">
                  <c:v>0.99957346999999996</c:v>
                </c:pt>
                <c:pt idx="69532">
                  <c:v>1.0004660999999999</c:v>
                </c:pt>
                <c:pt idx="69533">
                  <c:v>1.0030095999999999</c:v>
                </c:pt>
                <c:pt idx="69534">
                  <c:v>0.98705023999999997</c:v>
                </c:pt>
                <c:pt idx="69535">
                  <c:v>0.96027916999999996</c:v>
                </c:pt>
                <c:pt idx="69536">
                  <c:v>0.99971540000000003</c:v>
                </c:pt>
                <c:pt idx="69537">
                  <c:v>1.0011775000000001</c:v>
                </c:pt>
                <c:pt idx="69538">
                  <c:v>0.99781209999999998</c:v>
                </c:pt>
                <c:pt idx="69539">
                  <c:v>0.99258780000000002</c:v>
                </c:pt>
                <c:pt idx="69540">
                  <c:v>0.99732726999999999</c:v>
                </c:pt>
                <c:pt idx="69541">
                  <c:v>1.0013030000000001</c:v>
                </c:pt>
                <c:pt idx="69542">
                  <c:v>0.98918309999999998</c:v>
                </c:pt>
                <c:pt idx="69543">
                  <c:v>0.99682590000000004</c:v>
                </c:pt>
                <c:pt idx="69544">
                  <c:v>0.98697763999999999</c:v>
                </c:pt>
                <c:pt idx="69545">
                  <c:v>1.0033044</c:v>
                </c:pt>
                <c:pt idx="69546">
                  <c:v>0.99618150000000005</c:v>
                </c:pt>
                <c:pt idx="69547">
                  <c:v>0.99785970000000002</c:v>
                </c:pt>
                <c:pt idx="69548">
                  <c:v>0.96640956</c:v>
                </c:pt>
                <c:pt idx="69549">
                  <c:v>0.93926054000000003</c:v>
                </c:pt>
                <c:pt idx="69550">
                  <c:v>1.0008937</c:v>
                </c:pt>
                <c:pt idx="69551">
                  <c:v>0.90270340000000004</c:v>
                </c:pt>
                <c:pt idx="69552">
                  <c:v>0.99621934000000001</c:v>
                </c:pt>
                <c:pt idx="69553">
                  <c:v>0.99005790000000005</c:v>
                </c:pt>
                <c:pt idx="69554">
                  <c:v>1.0001043000000001</c:v>
                </c:pt>
                <c:pt idx="69555">
                  <c:v>0.96927209999999997</c:v>
                </c:pt>
                <c:pt idx="69556">
                  <c:v>0.99632940000000003</c:v>
                </c:pt>
                <c:pt idx="69557">
                  <c:v>0.98027533</c:v>
                </c:pt>
                <c:pt idx="69558">
                  <c:v>0.99742960000000003</c:v>
                </c:pt>
                <c:pt idx="69559">
                  <c:v>0.99945474000000001</c:v>
                </c:pt>
                <c:pt idx="69560">
                  <c:v>0.98954165000000005</c:v>
                </c:pt>
                <c:pt idx="69561">
                  <c:v>0.99646973999999999</c:v>
                </c:pt>
                <c:pt idx="69562">
                  <c:v>0.99872190000000005</c:v>
                </c:pt>
                <c:pt idx="69563">
                  <c:v>0.9994326</c:v>
                </c:pt>
                <c:pt idx="69564">
                  <c:v>1.0000218000000001</c:v>
                </c:pt>
                <c:pt idx="69565">
                  <c:v>0.99918149999999994</c:v>
                </c:pt>
                <c:pt idx="69566">
                  <c:v>0.94129010000000002</c:v>
                </c:pt>
                <c:pt idx="69567">
                  <c:v>0.99360066999999996</c:v>
                </c:pt>
                <c:pt idx="69568">
                  <c:v>0.99366779999999999</c:v>
                </c:pt>
                <c:pt idx="69569">
                  <c:v>1.0003597</c:v>
                </c:pt>
                <c:pt idx="69570">
                  <c:v>1.0004090000000001</c:v>
                </c:pt>
                <c:pt idx="69571">
                  <c:v>0.99548954000000001</c:v>
                </c:pt>
                <c:pt idx="69572">
                  <c:v>0.99864580000000003</c:v>
                </c:pt>
                <c:pt idx="69573">
                  <c:v>1.0000058000000001</c:v>
                </c:pt>
                <c:pt idx="69574">
                  <c:v>1.0013607</c:v>
                </c:pt>
                <c:pt idx="69575">
                  <c:v>0.99963175999999998</c:v>
                </c:pt>
                <c:pt idx="69576">
                  <c:v>0.99963089999999999</c:v>
                </c:pt>
                <c:pt idx="69577">
                  <c:v>0.99768040000000002</c:v>
                </c:pt>
                <c:pt idx="69578">
                  <c:v>0.98688509999999996</c:v>
                </c:pt>
                <c:pt idx="69579">
                  <c:v>0.99200440000000001</c:v>
                </c:pt>
                <c:pt idx="69580">
                  <c:v>1.0014479000000001</c:v>
                </c:pt>
                <c:pt idx="69581">
                  <c:v>0.99422860000000002</c:v>
                </c:pt>
                <c:pt idx="69582">
                  <c:v>0.99712679999999998</c:v>
                </c:pt>
                <c:pt idx="69583">
                  <c:v>1.0014776999999999</c:v>
                </c:pt>
                <c:pt idx="69584">
                  <c:v>1.0004090000000001</c:v>
                </c:pt>
                <c:pt idx="69585">
                  <c:v>1.0015645</c:v>
                </c:pt>
                <c:pt idx="69586">
                  <c:v>0.94031189999999998</c:v>
                </c:pt>
                <c:pt idx="69587">
                  <c:v>0.98835830000000002</c:v>
                </c:pt>
                <c:pt idx="69588">
                  <c:v>1.0016042000000001</c:v>
                </c:pt>
                <c:pt idx="69589">
                  <c:v>0.99127513</c:v>
                </c:pt>
                <c:pt idx="69590">
                  <c:v>0.99958829999999999</c:v>
                </c:pt>
                <c:pt idx="69591">
                  <c:v>0.97673564999999996</c:v>
                </c:pt>
                <c:pt idx="69592">
                  <c:v>0.99899083</c:v>
                </c:pt>
                <c:pt idx="69593">
                  <c:v>0.98718505999999995</c:v>
                </c:pt>
                <c:pt idx="69594">
                  <c:v>0.98418969999999995</c:v>
                </c:pt>
                <c:pt idx="69595">
                  <c:v>0.99926066000000002</c:v>
                </c:pt>
                <c:pt idx="69596">
                  <c:v>0.9801126</c:v>
                </c:pt>
                <c:pt idx="69597">
                  <c:v>1.0004911000000001</c:v>
                </c:pt>
                <c:pt idx="69598">
                  <c:v>0.94757800000000003</c:v>
                </c:pt>
                <c:pt idx="69599">
                  <c:v>0.99856173999999998</c:v>
                </c:pt>
                <c:pt idx="69600">
                  <c:v>1.0012605999999999</c:v>
                </c:pt>
                <c:pt idx="69601">
                  <c:v>1.0006360000000001</c:v>
                </c:pt>
                <c:pt idx="69602">
                  <c:v>1.0018042</c:v>
                </c:pt>
                <c:pt idx="69603">
                  <c:v>0.99525803000000002</c:v>
                </c:pt>
                <c:pt idx="69604">
                  <c:v>1.0010570999999999</c:v>
                </c:pt>
                <c:pt idx="69605">
                  <c:v>0.99019979999999996</c:v>
                </c:pt>
                <c:pt idx="69606">
                  <c:v>0.97371465000000001</c:v>
                </c:pt>
                <c:pt idx="69607">
                  <c:v>0.96840999999999999</c:v>
                </c:pt>
                <c:pt idx="69608">
                  <c:v>0.9946024</c:v>
                </c:pt>
                <c:pt idx="69609">
                  <c:v>0.99426764000000001</c:v>
                </c:pt>
                <c:pt idx="69610">
                  <c:v>0.98697699999999999</c:v>
                </c:pt>
                <c:pt idx="69611">
                  <c:v>0.99170166000000004</c:v>
                </c:pt>
                <c:pt idx="69612">
                  <c:v>0.96087529999999999</c:v>
                </c:pt>
                <c:pt idx="69613">
                  <c:v>1.0007044</c:v>
                </c:pt>
                <c:pt idx="69614">
                  <c:v>1.0001842999999999</c:v>
                </c:pt>
                <c:pt idx="69615">
                  <c:v>0.99985533999999998</c:v>
                </c:pt>
                <c:pt idx="69616">
                  <c:v>0.95024310000000001</c:v>
                </c:pt>
                <c:pt idx="69617">
                  <c:v>0.98775159999999995</c:v>
                </c:pt>
                <c:pt idx="69618">
                  <c:v>0.99966489999999997</c:v>
                </c:pt>
                <c:pt idx="69619">
                  <c:v>0.99705975999999996</c:v>
                </c:pt>
                <c:pt idx="69620">
                  <c:v>0.98782930000000002</c:v>
                </c:pt>
                <c:pt idx="69621">
                  <c:v>0.96961759999999997</c:v>
                </c:pt>
                <c:pt idx="69622">
                  <c:v>0.99827063000000005</c:v>
                </c:pt>
                <c:pt idx="69623">
                  <c:v>0.99429800000000002</c:v>
                </c:pt>
                <c:pt idx="69624">
                  <c:v>0.9991293</c:v>
                </c:pt>
                <c:pt idx="69625">
                  <c:v>0.99947613000000002</c:v>
                </c:pt>
                <c:pt idx="69626">
                  <c:v>0.99567395000000003</c:v>
                </c:pt>
                <c:pt idx="69627">
                  <c:v>0.94824576000000005</c:v>
                </c:pt>
                <c:pt idx="69628">
                  <c:v>0.99865603000000003</c:v>
                </c:pt>
                <c:pt idx="69629">
                  <c:v>1.0006242999999999</c:v>
                </c:pt>
                <c:pt idx="69630">
                  <c:v>0.99659799999999998</c:v>
                </c:pt>
                <c:pt idx="69631">
                  <c:v>0.98385069999999997</c:v>
                </c:pt>
                <c:pt idx="69632">
                  <c:v>1.0007899</c:v>
                </c:pt>
                <c:pt idx="69633">
                  <c:v>0.99464410000000003</c:v>
                </c:pt>
                <c:pt idx="69634">
                  <c:v>0.99459370000000002</c:v>
                </c:pt>
                <c:pt idx="69635">
                  <c:v>1.0004877999999999</c:v>
                </c:pt>
                <c:pt idx="69636">
                  <c:v>1.0050319999999999</c:v>
                </c:pt>
                <c:pt idx="69637">
                  <c:v>0.97153509999999998</c:v>
                </c:pt>
                <c:pt idx="69638">
                  <c:v>1.0001118</c:v>
                </c:pt>
                <c:pt idx="69639">
                  <c:v>1.0008432</c:v>
                </c:pt>
                <c:pt idx="69640">
                  <c:v>1.0000329999999999</c:v>
                </c:pt>
                <c:pt idx="69641">
                  <c:v>0.99768100000000004</c:v>
                </c:pt>
                <c:pt idx="69642">
                  <c:v>0.99236729999999995</c:v>
                </c:pt>
                <c:pt idx="69643">
                  <c:v>0.97417830000000005</c:v>
                </c:pt>
                <c:pt idx="69644">
                  <c:v>0.99953294000000004</c:v>
                </c:pt>
                <c:pt idx="69645">
                  <c:v>1.0013226</c:v>
                </c:pt>
                <c:pt idx="69646">
                  <c:v>0.99839670000000003</c:v>
                </c:pt>
                <c:pt idx="69647">
                  <c:v>0.99141199999999996</c:v>
                </c:pt>
                <c:pt idx="69648">
                  <c:v>0.99996390000000002</c:v>
                </c:pt>
                <c:pt idx="69649">
                  <c:v>0.99473860000000003</c:v>
                </c:pt>
                <c:pt idx="69650">
                  <c:v>0.99728879999999998</c:v>
                </c:pt>
                <c:pt idx="69651">
                  <c:v>0.99984174999999997</c:v>
                </c:pt>
                <c:pt idx="69652">
                  <c:v>0.98685400000000001</c:v>
                </c:pt>
                <c:pt idx="69653">
                  <c:v>0.99967280000000003</c:v>
                </c:pt>
                <c:pt idx="69654">
                  <c:v>1.0009315999999999</c:v>
                </c:pt>
                <c:pt idx="69655">
                  <c:v>0.94735473000000003</c:v>
                </c:pt>
                <c:pt idx="69656">
                  <c:v>0.97147320000000004</c:v>
                </c:pt>
                <c:pt idx="69657">
                  <c:v>0.99371860000000001</c:v>
                </c:pt>
                <c:pt idx="69658">
                  <c:v>1.0011854</c:v>
                </c:pt>
                <c:pt idx="69659">
                  <c:v>1.000875</c:v>
                </c:pt>
                <c:pt idx="69660">
                  <c:v>1.001206</c:v>
                </c:pt>
                <c:pt idx="69661">
                  <c:v>0.99329389999999995</c:v>
                </c:pt>
                <c:pt idx="69662">
                  <c:v>0.99889826999999998</c:v>
                </c:pt>
                <c:pt idx="69663">
                  <c:v>0.98819475999999995</c:v>
                </c:pt>
                <c:pt idx="69664">
                  <c:v>0.9791552</c:v>
                </c:pt>
                <c:pt idx="69665">
                  <c:v>0.99436449999999998</c:v>
                </c:pt>
                <c:pt idx="69666">
                  <c:v>1.0003500999999999</c:v>
                </c:pt>
                <c:pt idx="69667">
                  <c:v>0.97331619999999996</c:v>
                </c:pt>
                <c:pt idx="69668">
                  <c:v>0.987452</c:v>
                </c:pt>
                <c:pt idx="69669">
                  <c:v>0.95120450000000001</c:v>
                </c:pt>
                <c:pt idx="69670">
                  <c:v>0.99783765999999996</c:v>
                </c:pt>
                <c:pt idx="69671">
                  <c:v>0.98393560000000002</c:v>
                </c:pt>
                <c:pt idx="69672">
                  <c:v>0.99578199999999994</c:v>
                </c:pt>
                <c:pt idx="69673">
                  <c:v>1.0042333999999999</c:v>
                </c:pt>
                <c:pt idx="69674">
                  <c:v>0.98806685000000005</c:v>
                </c:pt>
                <c:pt idx="69675">
                  <c:v>0.97770995000000005</c:v>
                </c:pt>
                <c:pt idx="69676">
                  <c:v>0.99970155999999999</c:v>
                </c:pt>
                <c:pt idx="69677">
                  <c:v>0.99824100000000004</c:v>
                </c:pt>
                <c:pt idx="69678">
                  <c:v>0.95594800000000002</c:v>
                </c:pt>
                <c:pt idx="69679">
                  <c:v>0.96990240000000005</c:v>
                </c:pt>
                <c:pt idx="69680">
                  <c:v>0.99163102999999997</c:v>
                </c:pt>
                <c:pt idx="69681">
                  <c:v>0.98312615999999997</c:v>
                </c:pt>
                <c:pt idx="69682">
                  <c:v>1.0002066999999999</c:v>
                </c:pt>
                <c:pt idx="69683">
                  <c:v>0.99956219999999996</c:v>
                </c:pt>
                <c:pt idx="69684">
                  <c:v>0.99085736000000002</c:v>
                </c:pt>
                <c:pt idx="69685">
                  <c:v>1.0013460999999999</c:v>
                </c:pt>
                <c:pt idx="69686">
                  <c:v>1.0010948</c:v>
                </c:pt>
                <c:pt idx="69687">
                  <c:v>0.99998355000000005</c:v>
                </c:pt>
                <c:pt idx="69688">
                  <c:v>1.0020804000000001</c:v>
                </c:pt>
                <c:pt idx="69689">
                  <c:v>0.98512860000000002</c:v>
                </c:pt>
                <c:pt idx="69690">
                  <c:v>0.98829126</c:v>
                </c:pt>
                <c:pt idx="69691">
                  <c:v>0.99990683999999996</c:v>
                </c:pt>
                <c:pt idx="69692">
                  <c:v>1.0039100999999999</c:v>
                </c:pt>
                <c:pt idx="69693">
                  <c:v>0.9985811</c:v>
                </c:pt>
                <c:pt idx="69694">
                  <c:v>0.99329140000000005</c:v>
                </c:pt>
                <c:pt idx="69695">
                  <c:v>0.99797630000000004</c:v>
                </c:pt>
                <c:pt idx="69696">
                  <c:v>0.99103839999999999</c:v>
                </c:pt>
                <c:pt idx="69697">
                  <c:v>1.0006588000000001</c:v>
                </c:pt>
                <c:pt idx="69698">
                  <c:v>0.99960976999999995</c:v>
                </c:pt>
                <c:pt idx="69699">
                  <c:v>1.0000340000000001</c:v>
                </c:pt>
                <c:pt idx="69700">
                  <c:v>0.99768007000000003</c:v>
                </c:pt>
                <c:pt idx="69701">
                  <c:v>0.92461040000000005</c:v>
                </c:pt>
                <c:pt idx="69702">
                  <c:v>0.98838420000000005</c:v>
                </c:pt>
                <c:pt idx="69703">
                  <c:v>1.0025367999999999</c:v>
                </c:pt>
                <c:pt idx="69704">
                  <c:v>1.0008073</c:v>
                </c:pt>
                <c:pt idx="69705">
                  <c:v>0.99462055999999999</c:v>
                </c:pt>
                <c:pt idx="69706">
                  <c:v>0.95738416999999998</c:v>
                </c:pt>
                <c:pt idx="69707">
                  <c:v>0.99778944000000003</c:v>
                </c:pt>
                <c:pt idx="69708">
                  <c:v>0.99237920000000002</c:v>
                </c:pt>
                <c:pt idx="69709">
                  <c:v>0.99962379999999995</c:v>
                </c:pt>
                <c:pt idx="69710">
                  <c:v>0.9719023</c:v>
                </c:pt>
                <c:pt idx="69711">
                  <c:v>0.99642783000000001</c:v>
                </c:pt>
                <c:pt idx="69712">
                  <c:v>1.0005643</c:v>
                </c:pt>
                <c:pt idx="69713">
                  <c:v>1.0007870999999999</c:v>
                </c:pt>
                <c:pt idx="69714">
                  <c:v>0.99974626</c:v>
                </c:pt>
                <c:pt idx="69715">
                  <c:v>0.96807019999999999</c:v>
                </c:pt>
                <c:pt idx="69716">
                  <c:v>0.9999709</c:v>
                </c:pt>
                <c:pt idx="69717">
                  <c:v>0.99988699999999997</c:v>
                </c:pt>
                <c:pt idx="69718">
                  <c:v>0.98112840000000001</c:v>
                </c:pt>
                <c:pt idx="69719">
                  <c:v>0.99915290000000001</c:v>
                </c:pt>
                <c:pt idx="69720">
                  <c:v>0.99905100000000002</c:v>
                </c:pt>
                <c:pt idx="69721">
                  <c:v>0.99991940000000001</c:v>
                </c:pt>
                <c:pt idx="69722">
                  <c:v>1.0003202</c:v>
                </c:pt>
                <c:pt idx="69723">
                  <c:v>0.99748760000000003</c:v>
                </c:pt>
                <c:pt idx="69724">
                  <c:v>0.97992014999999999</c:v>
                </c:pt>
                <c:pt idx="69725">
                  <c:v>1.0006206</c:v>
                </c:pt>
                <c:pt idx="69726">
                  <c:v>0.99642390000000003</c:v>
                </c:pt>
                <c:pt idx="69727">
                  <c:v>0.99794369999999999</c:v>
                </c:pt>
                <c:pt idx="69728">
                  <c:v>0.9995927</c:v>
                </c:pt>
                <c:pt idx="69729">
                  <c:v>0.98498110000000005</c:v>
                </c:pt>
                <c:pt idx="69730">
                  <c:v>0.99681394999999995</c:v>
                </c:pt>
                <c:pt idx="69731">
                  <c:v>0.99836122999999999</c:v>
                </c:pt>
                <c:pt idx="69732">
                  <c:v>0.99025819999999998</c:v>
                </c:pt>
                <c:pt idx="69733">
                  <c:v>0.99991392999999995</c:v>
                </c:pt>
                <c:pt idx="69734">
                  <c:v>1.0014628999999999</c:v>
                </c:pt>
                <c:pt idx="69735">
                  <c:v>0.99724429999999997</c:v>
                </c:pt>
                <c:pt idx="69736">
                  <c:v>0.99138844000000004</c:v>
                </c:pt>
                <c:pt idx="69737">
                  <c:v>1.0010412</c:v>
                </c:pt>
                <c:pt idx="69738">
                  <c:v>0.99950209999999995</c:v>
                </c:pt>
                <c:pt idx="69739">
                  <c:v>0.99215089999999995</c:v>
                </c:pt>
                <c:pt idx="69740">
                  <c:v>0.99870349999999997</c:v>
                </c:pt>
                <c:pt idx="69741">
                  <c:v>0.99835220000000002</c:v>
                </c:pt>
                <c:pt idx="69742">
                  <c:v>0.9988937</c:v>
                </c:pt>
                <c:pt idx="69743">
                  <c:v>0.99915933999999995</c:v>
                </c:pt>
                <c:pt idx="69744">
                  <c:v>0.99186470000000004</c:v>
                </c:pt>
                <c:pt idx="69745">
                  <c:v>1.0022972999999999</c:v>
                </c:pt>
                <c:pt idx="69746">
                  <c:v>0.98563683000000002</c:v>
                </c:pt>
                <c:pt idx="69747">
                  <c:v>0.9900021</c:v>
                </c:pt>
                <c:pt idx="69748">
                  <c:v>1.000777</c:v>
                </c:pt>
                <c:pt idx="69749">
                  <c:v>0.99933857000000004</c:v>
                </c:pt>
                <c:pt idx="69750">
                  <c:v>0.99714550000000002</c:v>
                </c:pt>
                <c:pt idx="69751">
                  <c:v>0.98601174000000003</c:v>
                </c:pt>
                <c:pt idx="69752">
                  <c:v>0.97088379999999996</c:v>
                </c:pt>
                <c:pt idx="69753">
                  <c:v>0.95906639999999999</c:v>
                </c:pt>
                <c:pt idx="69754">
                  <c:v>0.99606119999999998</c:v>
                </c:pt>
                <c:pt idx="69755">
                  <c:v>0.99645143999999997</c:v>
                </c:pt>
                <c:pt idx="69756">
                  <c:v>0.98217080000000001</c:v>
                </c:pt>
                <c:pt idx="69757">
                  <c:v>0.99960510000000002</c:v>
                </c:pt>
                <c:pt idx="69758">
                  <c:v>0.98653270000000004</c:v>
                </c:pt>
                <c:pt idx="69759">
                  <c:v>0.98738610000000004</c:v>
                </c:pt>
                <c:pt idx="69760">
                  <c:v>1.0003526</c:v>
                </c:pt>
                <c:pt idx="69761">
                  <c:v>0.99762050000000002</c:v>
                </c:pt>
                <c:pt idx="69762">
                  <c:v>0.99904733999999995</c:v>
                </c:pt>
                <c:pt idx="69763">
                  <c:v>0.97239969999999998</c:v>
                </c:pt>
                <c:pt idx="69764">
                  <c:v>0.9391777</c:v>
                </c:pt>
                <c:pt idx="69765">
                  <c:v>0.99519104000000003</c:v>
                </c:pt>
                <c:pt idx="69766">
                  <c:v>0.99100774999999997</c:v>
                </c:pt>
                <c:pt idx="69767">
                  <c:v>0.99006439999999996</c:v>
                </c:pt>
                <c:pt idx="69768">
                  <c:v>1.0015885</c:v>
                </c:pt>
                <c:pt idx="69769">
                  <c:v>0.99134160000000004</c:v>
                </c:pt>
                <c:pt idx="69770">
                  <c:v>0.992147</c:v>
                </c:pt>
                <c:pt idx="69771">
                  <c:v>1.0004841</c:v>
                </c:pt>
                <c:pt idx="69772">
                  <c:v>0.96837216999999998</c:v>
                </c:pt>
                <c:pt idx="69773">
                  <c:v>0.96734940000000003</c:v>
                </c:pt>
                <c:pt idx="69774">
                  <c:v>0.99594026999999996</c:v>
                </c:pt>
                <c:pt idx="69775">
                  <c:v>0.99933565000000002</c:v>
                </c:pt>
                <c:pt idx="69776">
                  <c:v>1.0001800000000001</c:v>
                </c:pt>
                <c:pt idx="69777">
                  <c:v>0.99069099999999999</c:v>
                </c:pt>
                <c:pt idx="69778">
                  <c:v>1.0004922999999999</c:v>
                </c:pt>
                <c:pt idx="69779">
                  <c:v>0.98712750000000005</c:v>
                </c:pt>
                <c:pt idx="69780">
                  <c:v>0.94453542999999995</c:v>
                </c:pt>
                <c:pt idx="69781">
                  <c:v>0.95022770000000001</c:v>
                </c:pt>
                <c:pt idx="69782">
                  <c:v>0.98536634000000001</c:v>
                </c:pt>
                <c:pt idx="69783">
                  <c:v>0.99973506000000001</c:v>
                </c:pt>
                <c:pt idx="69784">
                  <c:v>0.98512630000000001</c:v>
                </c:pt>
                <c:pt idx="69785">
                  <c:v>1.0002477999999999</c:v>
                </c:pt>
                <c:pt idx="69786">
                  <c:v>0.99730249999999998</c:v>
                </c:pt>
                <c:pt idx="69787">
                  <c:v>0.91262140000000003</c:v>
                </c:pt>
                <c:pt idx="69788">
                  <c:v>0.9891297</c:v>
                </c:pt>
                <c:pt idx="69789">
                  <c:v>0.99972689999999997</c:v>
                </c:pt>
                <c:pt idx="69790">
                  <c:v>0.98443334999999998</c:v>
                </c:pt>
                <c:pt idx="69791">
                  <c:v>0.99190739999999999</c:v>
                </c:pt>
                <c:pt idx="69792">
                  <c:v>0.96935373999999996</c:v>
                </c:pt>
                <c:pt idx="69793">
                  <c:v>1.0018615</c:v>
                </c:pt>
                <c:pt idx="69794">
                  <c:v>0.97911110000000001</c:v>
                </c:pt>
                <c:pt idx="69795">
                  <c:v>0.98431150000000001</c:v>
                </c:pt>
                <c:pt idx="69796">
                  <c:v>0.99537545000000005</c:v>
                </c:pt>
                <c:pt idx="69797">
                  <c:v>1.0002397999999999</c:v>
                </c:pt>
                <c:pt idx="69798">
                  <c:v>0.98912670000000003</c:v>
                </c:pt>
                <c:pt idx="69799">
                  <c:v>0.99921227000000001</c:v>
                </c:pt>
                <c:pt idx="69800">
                  <c:v>0.99866575000000002</c:v>
                </c:pt>
                <c:pt idx="69801">
                  <c:v>0.99146365999999997</c:v>
                </c:pt>
                <c:pt idx="69802">
                  <c:v>0.99730209999999997</c:v>
                </c:pt>
                <c:pt idx="69803">
                  <c:v>0.99730956999999998</c:v>
                </c:pt>
                <c:pt idx="69804">
                  <c:v>1.0009462</c:v>
                </c:pt>
                <c:pt idx="69805">
                  <c:v>0.99918275999999995</c:v>
                </c:pt>
                <c:pt idx="69806">
                  <c:v>0.99663369999999996</c:v>
                </c:pt>
                <c:pt idx="69807">
                  <c:v>0.97242779999999995</c:v>
                </c:pt>
                <c:pt idx="69808">
                  <c:v>0.99929460000000003</c:v>
                </c:pt>
                <c:pt idx="69809">
                  <c:v>0.99967419999999996</c:v>
                </c:pt>
                <c:pt idx="69810">
                  <c:v>0.95213879999999995</c:v>
                </c:pt>
                <c:pt idx="69811">
                  <c:v>0.97549295000000003</c:v>
                </c:pt>
                <c:pt idx="69812">
                  <c:v>0.99814314000000004</c:v>
                </c:pt>
                <c:pt idx="69813">
                  <c:v>0.96602659999999996</c:v>
                </c:pt>
                <c:pt idx="69814">
                  <c:v>1.000966</c:v>
                </c:pt>
                <c:pt idx="69815">
                  <c:v>0.99890990000000002</c:v>
                </c:pt>
                <c:pt idx="69816">
                  <c:v>1.0024579</c:v>
                </c:pt>
                <c:pt idx="69817">
                  <c:v>0.93964499999999995</c:v>
                </c:pt>
                <c:pt idx="69818">
                  <c:v>0.99918220000000002</c:v>
                </c:pt>
                <c:pt idx="69819">
                  <c:v>0.9769158</c:v>
                </c:pt>
                <c:pt idx="69820">
                  <c:v>0.99822694000000001</c:v>
                </c:pt>
                <c:pt idx="69821">
                  <c:v>1.0011026000000001</c:v>
                </c:pt>
                <c:pt idx="69822">
                  <c:v>0.98832154000000005</c:v>
                </c:pt>
                <c:pt idx="69823">
                  <c:v>0.99494000000000005</c:v>
                </c:pt>
                <c:pt idx="69824">
                  <c:v>0.99724763999999999</c:v>
                </c:pt>
                <c:pt idx="69825">
                  <c:v>0.99939615000000004</c:v>
                </c:pt>
                <c:pt idx="69826">
                  <c:v>0.99871650000000001</c:v>
                </c:pt>
                <c:pt idx="69827">
                  <c:v>0.99563824999999995</c:v>
                </c:pt>
                <c:pt idx="69828">
                  <c:v>0.99966305</c:v>
                </c:pt>
                <c:pt idx="69829">
                  <c:v>0.99827560000000004</c:v>
                </c:pt>
                <c:pt idx="69830">
                  <c:v>1.0001842999999999</c:v>
                </c:pt>
                <c:pt idx="69831">
                  <c:v>0.96399619999999997</c:v>
                </c:pt>
                <c:pt idx="69832">
                  <c:v>1.0006596000000001</c:v>
                </c:pt>
                <c:pt idx="69833">
                  <c:v>0.99991890000000005</c:v>
                </c:pt>
                <c:pt idx="69834">
                  <c:v>0.99986399999999998</c:v>
                </c:pt>
                <c:pt idx="69835">
                  <c:v>0.98791209999999996</c:v>
                </c:pt>
                <c:pt idx="69836">
                  <c:v>0.99209714000000004</c:v>
                </c:pt>
                <c:pt idx="69837">
                  <c:v>0.96653180000000005</c:v>
                </c:pt>
                <c:pt idx="69838">
                  <c:v>0.99909663000000004</c:v>
                </c:pt>
                <c:pt idx="69839">
                  <c:v>0.99637156999999998</c:v>
                </c:pt>
                <c:pt idx="69840">
                  <c:v>0.99290500000000004</c:v>
                </c:pt>
                <c:pt idx="69841">
                  <c:v>0.99616735999999995</c:v>
                </c:pt>
                <c:pt idx="69842">
                  <c:v>0.98768663000000001</c:v>
                </c:pt>
                <c:pt idx="69843">
                  <c:v>1.0014365999999999</c:v>
                </c:pt>
                <c:pt idx="69844">
                  <c:v>0.94312410000000002</c:v>
                </c:pt>
                <c:pt idx="69845">
                  <c:v>0.96030199999999999</c:v>
                </c:pt>
                <c:pt idx="69846">
                  <c:v>1.0017415000000001</c:v>
                </c:pt>
                <c:pt idx="69847">
                  <c:v>0.98247039999999997</c:v>
                </c:pt>
                <c:pt idx="69848">
                  <c:v>1.0019366999999999</c:v>
                </c:pt>
                <c:pt idx="69849">
                  <c:v>0.99972360000000005</c:v>
                </c:pt>
                <c:pt idx="69850">
                  <c:v>0.99961334000000002</c:v>
                </c:pt>
                <c:pt idx="69851">
                  <c:v>0.98565835000000002</c:v>
                </c:pt>
                <c:pt idx="69852">
                  <c:v>1.0018197</c:v>
                </c:pt>
                <c:pt idx="69853">
                  <c:v>0.99809999999999999</c:v>
                </c:pt>
                <c:pt idx="69854">
                  <c:v>0.99673444</c:v>
                </c:pt>
                <c:pt idx="69855">
                  <c:v>0.99964149999999996</c:v>
                </c:pt>
                <c:pt idx="69856">
                  <c:v>1.0004327</c:v>
                </c:pt>
                <c:pt idx="69857">
                  <c:v>1.0003892000000001</c:v>
                </c:pt>
                <c:pt idx="69858">
                  <c:v>0.98545634999999998</c:v>
                </c:pt>
                <c:pt idx="69859">
                  <c:v>0.99778193000000004</c:v>
                </c:pt>
                <c:pt idx="69860">
                  <c:v>0.99853486000000002</c:v>
                </c:pt>
                <c:pt idx="69861">
                  <c:v>1.0018085999999999</c:v>
                </c:pt>
                <c:pt idx="69862">
                  <c:v>0.99785970000000002</c:v>
                </c:pt>
                <c:pt idx="69863">
                  <c:v>0.99977039999999995</c:v>
                </c:pt>
                <c:pt idx="69864">
                  <c:v>0.96180080000000001</c:v>
                </c:pt>
                <c:pt idx="69865">
                  <c:v>0.99688049999999995</c:v>
                </c:pt>
                <c:pt idx="69866">
                  <c:v>1.0013589000000001</c:v>
                </c:pt>
                <c:pt idx="69867">
                  <c:v>0.99896735000000003</c:v>
                </c:pt>
                <c:pt idx="69868">
                  <c:v>0.98932850000000006</c:v>
                </c:pt>
                <c:pt idx="69869">
                  <c:v>0.96693945000000003</c:v>
                </c:pt>
                <c:pt idx="69870">
                  <c:v>0.99583864</c:v>
                </c:pt>
                <c:pt idx="69871">
                  <c:v>0.99682623000000004</c:v>
                </c:pt>
                <c:pt idx="69872">
                  <c:v>1.0000703</c:v>
                </c:pt>
                <c:pt idx="69873">
                  <c:v>1.0020022</c:v>
                </c:pt>
                <c:pt idx="69874">
                  <c:v>0.97374519999999998</c:v>
                </c:pt>
                <c:pt idx="69875">
                  <c:v>0.99518013000000005</c:v>
                </c:pt>
                <c:pt idx="69876">
                  <c:v>0.99343663000000004</c:v>
                </c:pt>
                <c:pt idx="69877">
                  <c:v>1.0036849000000001</c:v>
                </c:pt>
                <c:pt idx="69878">
                  <c:v>0.99469167000000003</c:v>
                </c:pt>
                <c:pt idx="69879">
                  <c:v>0.97294049999999999</c:v>
                </c:pt>
                <c:pt idx="69880">
                  <c:v>1.0008739</c:v>
                </c:pt>
                <c:pt idx="69881">
                  <c:v>0.99725543999999999</c:v>
                </c:pt>
                <c:pt idx="69882">
                  <c:v>0.99927770000000005</c:v>
                </c:pt>
                <c:pt idx="69883">
                  <c:v>1.0012228000000001</c:v>
                </c:pt>
                <c:pt idx="69884">
                  <c:v>0.99980979999999997</c:v>
                </c:pt>
                <c:pt idx="69885">
                  <c:v>0.97524630000000001</c:v>
                </c:pt>
                <c:pt idx="69886">
                  <c:v>0.99605010000000005</c:v>
                </c:pt>
                <c:pt idx="69887">
                  <c:v>0.99326855000000003</c:v>
                </c:pt>
                <c:pt idx="69888">
                  <c:v>1.0006742</c:v>
                </c:pt>
                <c:pt idx="69889">
                  <c:v>0.96871739999999995</c:v>
                </c:pt>
                <c:pt idx="69890">
                  <c:v>0.99899349999999998</c:v>
                </c:pt>
                <c:pt idx="69891">
                  <c:v>1.0002333999999999</c:v>
                </c:pt>
                <c:pt idx="69892">
                  <c:v>0.99991649999999999</c:v>
                </c:pt>
                <c:pt idx="69893">
                  <c:v>0.96937580000000001</c:v>
                </c:pt>
                <c:pt idx="69894">
                  <c:v>0.99999017000000001</c:v>
                </c:pt>
                <c:pt idx="69895">
                  <c:v>0.99942209999999998</c:v>
                </c:pt>
                <c:pt idx="69896">
                  <c:v>0.97592175000000003</c:v>
                </c:pt>
                <c:pt idx="69897">
                  <c:v>1.0020955</c:v>
                </c:pt>
                <c:pt idx="69898">
                  <c:v>0.99535799999999997</c:v>
                </c:pt>
                <c:pt idx="69899">
                  <c:v>0.99906075000000005</c:v>
                </c:pt>
                <c:pt idx="69900">
                  <c:v>0.96758619999999995</c:v>
                </c:pt>
                <c:pt idx="69901">
                  <c:v>1.0012093</c:v>
                </c:pt>
                <c:pt idx="69902">
                  <c:v>1.0009600000000001</c:v>
                </c:pt>
                <c:pt idx="69903">
                  <c:v>1.0014601999999999</c:v>
                </c:pt>
                <c:pt idx="69904">
                  <c:v>1.0005451000000001</c:v>
                </c:pt>
                <c:pt idx="69905">
                  <c:v>0.98784167000000001</c:v>
                </c:pt>
                <c:pt idx="69906">
                  <c:v>0.99701744000000003</c:v>
                </c:pt>
                <c:pt idx="69907">
                  <c:v>0.99977623999999998</c:v>
                </c:pt>
                <c:pt idx="69908">
                  <c:v>0.96194570000000001</c:v>
                </c:pt>
                <c:pt idx="69909">
                  <c:v>0.99967766000000002</c:v>
                </c:pt>
                <c:pt idx="69910">
                  <c:v>0.97936579999999995</c:v>
                </c:pt>
                <c:pt idx="69911">
                  <c:v>0.99714630000000004</c:v>
                </c:pt>
                <c:pt idx="69912">
                  <c:v>1.0002660000000001</c:v>
                </c:pt>
                <c:pt idx="69913">
                  <c:v>0.98808949999999995</c:v>
                </c:pt>
                <c:pt idx="69914">
                  <c:v>0.9822227</c:v>
                </c:pt>
                <c:pt idx="69915">
                  <c:v>0.99236849999999999</c:v>
                </c:pt>
                <c:pt idx="69916">
                  <c:v>0.99336314000000003</c:v>
                </c:pt>
                <c:pt idx="69917">
                  <c:v>0.99732730000000003</c:v>
                </c:pt>
                <c:pt idx="69918">
                  <c:v>0.99585109999999999</c:v>
                </c:pt>
                <c:pt idx="69919">
                  <c:v>0.94155469999999997</c:v>
                </c:pt>
                <c:pt idx="69920">
                  <c:v>0.99319243000000001</c:v>
                </c:pt>
                <c:pt idx="69921">
                  <c:v>0.95772546999999997</c:v>
                </c:pt>
                <c:pt idx="69922">
                  <c:v>0.99574750000000001</c:v>
                </c:pt>
                <c:pt idx="69923">
                  <c:v>0.96078470000000005</c:v>
                </c:pt>
                <c:pt idx="69924">
                  <c:v>0.99877243999999998</c:v>
                </c:pt>
                <c:pt idx="69925">
                  <c:v>0.99580170000000001</c:v>
                </c:pt>
                <c:pt idx="69926">
                  <c:v>0.99193626999999995</c:v>
                </c:pt>
                <c:pt idx="69927">
                  <c:v>0.99467530000000004</c:v>
                </c:pt>
                <c:pt idx="69928">
                  <c:v>0.99970079999999995</c:v>
                </c:pt>
                <c:pt idx="69929">
                  <c:v>1.0002759000000001</c:v>
                </c:pt>
                <c:pt idx="69930">
                  <c:v>0.9722189</c:v>
                </c:pt>
                <c:pt idx="69931">
                  <c:v>1.0002477000000001</c:v>
                </c:pt>
                <c:pt idx="69932">
                  <c:v>0.94943949999999999</c:v>
                </c:pt>
                <c:pt idx="69933">
                  <c:v>0.99116689999999996</c:v>
                </c:pt>
                <c:pt idx="69934">
                  <c:v>1.0022922999999999</c:v>
                </c:pt>
                <c:pt idx="69935">
                  <c:v>0.98862740000000005</c:v>
                </c:pt>
                <c:pt idx="69936">
                  <c:v>0.99317029999999995</c:v>
                </c:pt>
                <c:pt idx="69937">
                  <c:v>1.0001576000000001</c:v>
                </c:pt>
                <c:pt idx="69938">
                  <c:v>0.99726473999999998</c:v>
                </c:pt>
                <c:pt idx="69939">
                  <c:v>0.98081180000000001</c:v>
                </c:pt>
                <c:pt idx="69940">
                  <c:v>0.98478489999999996</c:v>
                </c:pt>
                <c:pt idx="69941">
                  <c:v>0.98081750000000001</c:v>
                </c:pt>
                <c:pt idx="69942">
                  <c:v>0.9907011</c:v>
                </c:pt>
                <c:pt idx="69943">
                  <c:v>0.99392754000000005</c:v>
                </c:pt>
                <c:pt idx="69944">
                  <c:v>1.0000926999999999</c:v>
                </c:pt>
                <c:pt idx="69945">
                  <c:v>1.0034206999999999</c:v>
                </c:pt>
                <c:pt idx="69946">
                  <c:v>1.0014795000000001</c:v>
                </c:pt>
                <c:pt idx="69947">
                  <c:v>1.0026725999999999</c:v>
                </c:pt>
                <c:pt idx="69948">
                  <c:v>1.0104884000000001</c:v>
                </c:pt>
                <c:pt idx="69949">
                  <c:v>1.0070884</c:v>
                </c:pt>
                <c:pt idx="69950">
                  <c:v>1.0004725000000001</c:v>
                </c:pt>
                <c:pt idx="69951">
                  <c:v>0.99499470000000001</c:v>
                </c:pt>
                <c:pt idx="69952">
                  <c:v>0.98801890000000003</c:v>
                </c:pt>
                <c:pt idx="69953">
                  <c:v>0.99754345</c:v>
                </c:pt>
                <c:pt idx="69954">
                  <c:v>0.99660139999999997</c:v>
                </c:pt>
                <c:pt idx="69955">
                  <c:v>0.9639799</c:v>
                </c:pt>
                <c:pt idx="69956">
                  <c:v>0.99108280000000004</c:v>
                </c:pt>
                <c:pt idx="69957">
                  <c:v>0.99392650000000005</c:v>
                </c:pt>
                <c:pt idx="69958">
                  <c:v>1.000389</c:v>
                </c:pt>
                <c:pt idx="69959">
                  <c:v>0.98406579999999999</c:v>
                </c:pt>
                <c:pt idx="69960">
                  <c:v>1.0001605</c:v>
                </c:pt>
                <c:pt idx="69961">
                  <c:v>0.99992829999999999</c:v>
                </c:pt>
                <c:pt idx="69962">
                  <c:v>0.99000262999999999</c:v>
                </c:pt>
                <c:pt idx="69963">
                  <c:v>0.99695230000000001</c:v>
                </c:pt>
                <c:pt idx="69964">
                  <c:v>0.96869092999999995</c:v>
                </c:pt>
                <c:pt idx="69965">
                  <c:v>1.0009937</c:v>
                </c:pt>
                <c:pt idx="69966">
                  <c:v>0.99468179999999995</c:v>
                </c:pt>
                <c:pt idx="69967">
                  <c:v>0.99722754999999996</c:v>
                </c:pt>
                <c:pt idx="69968">
                  <c:v>1.0000465999999999</c:v>
                </c:pt>
                <c:pt idx="69969">
                  <c:v>0.99966069999999996</c:v>
                </c:pt>
                <c:pt idx="69970">
                  <c:v>0.99240740000000005</c:v>
                </c:pt>
                <c:pt idx="69971">
                  <c:v>1.0018594999999999</c:v>
                </c:pt>
                <c:pt idx="69972">
                  <c:v>0.99977815000000003</c:v>
                </c:pt>
                <c:pt idx="69973">
                  <c:v>0.98632175</c:v>
                </c:pt>
                <c:pt idx="69974">
                  <c:v>0.94275706999999997</c:v>
                </c:pt>
                <c:pt idx="69975">
                  <c:v>0.99983610000000001</c:v>
                </c:pt>
                <c:pt idx="69976">
                  <c:v>0.99078489999999997</c:v>
                </c:pt>
                <c:pt idx="69977">
                  <c:v>0.99169682999999997</c:v>
                </c:pt>
                <c:pt idx="69978">
                  <c:v>1.0001332999999999</c:v>
                </c:pt>
                <c:pt idx="69979">
                  <c:v>0.98668250000000002</c:v>
                </c:pt>
                <c:pt idx="69980">
                  <c:v>0.99989729999999999</c:v>
                </c:pt>
                <c:pt idx="69981">
                  <c:v>0.99471664000000004</c:v>
                </c:pt>
                <c:pt idx="69982">
                  <c:v>1.0004432000000001</c:v>
                </c:pt>
                <c:pt idx="69983">
                  <c:v>0.98735079999999997</c:v>
                </c:pt>
                <c:pt idx="69984">
                  <c:v>1.0009513000000001</c:v>
                </c:pt>
                <c:pt idx="69985">
                  <c:v>1.0001800000000001</c:v>
                </c:pt>
                <c:pt idx="69986">
                  <c:v>0.99918985000000005</c:v>
                </c:pt>
                <c:pt idx="69987">
                  <c:v>0.97190474999999998</c:v>
                </c:pt>
                <c:pt idx="69988">
                  <c:v>1.0001842999999999</c:v>
                </c:pt>
                <c:pt idx="69989">
                  <c:v>0.97222023999999996</c:v>
                </c:pt>
                <c:pt idx="69990">
                  <c:v>0.98445300000000002</c:v>
                </c:pt>
                <c:pt idx="69991">
                  <c:v>0.98776936999999998</c:v>
                </c:pt>
                <c:pt idx="69992">
                  <c:v>0.99959969999999998</c:v>
                </c:pt>
                <c:pt idx="69993">
                  <c:v>1.0002477999999999</c:v>
                </c:pt>
                <c:pt idx="69994">
                  <c:v>0.99818015000000004</c:v>
                </c:pt>
                <c:pt idx="69995">
                  <c:v>0.96891373000000003</c:v>
                </c:pt>
                <c:pt idx="69996">
                  <c:v>0.95278770000000002</c:v>
                </c:pt>
                <c:pt idx="69997">
                  <c:v>0.98784369999999999</c:v>
                </c:pt>
                <c:pt idx="69998">
                  <c:v>0.99030876000000001</c:v>
                </c:pt>
                <c:pt idx="69999">
                  <c:v>0.9846317</c:v>
                </c:pt>
                <c:pt idx="70000">
                  <c:v>0.99883604000000004</c:v>
                </c:pt>
                <c:pt idx="70001">
                  <c:v>0.99162289999999997</c:v>
                </c:pt>
                <c:pt idx="70002">
                  <c:v>0.98287290000000005</c:v>
                </c:pt>
                <c:pt idx="70003">
                  <c:v>0.99909970000000003</c:v>
                </c:pt>
                <c:pt idx="70004">
                  <c:v>0.99961540000000004</c:v>
                </c:pt>
                <c:pt idx="70005">
                  <c:v>0.97958153000000003</c:v>
                </c:pt>
                <c:pt idx="70006">
                  <c:v>0.98814449999999998</c:v>
                </c:pt>
                <c:pt idx="70007">
                  <c:v>0.9993341</c:v>
                </c:pt>
                <c:pt idx="70008">
                  <c:v>0.97446809999999995</c:v>
                </c:pt>
                <c:pt idx="70009">
                  <c:v>0.98149109999999995</c:v>
                </c:pt>
                <c:pt idx="70010">
                  <c:v>0.97567713</c:v>
                </c:pt>
                <c:pt idx="70011">
                  <c:v>0.99469405</c:v>
                </c:pt>
                <c:pt idx="70012">
                  <c:v>0.97990703999999995</c:v>
                </c:pt>
                <c:pt idx="70013">
                  <c:v>0.99860954000000002</c:v>
                </c:pt>
                <c:pt idx="70014">
                  <c:v>0.99502619999999997</c:v>
                </c:pt>
                <c:pt idx="70015">
                  <c:v>1.0018172000000001</c:v>
                </c:pt>
                <c:pt idx="70016">
                  <c:v>1.0003432000000001</c:v>
                </c:pt>
                <c:pt idx="70017">
                  <c:v>0.99683946000000001</c:v>
                </c:pt>
                <c:pt idx="70018">
                  <c:v>0.99366860000000001</c:v>
                </c:pt>
                <c:pt idx="70019">
                  <c:v>1.0007942000000001</c:v>
                </c:pt>
                <c:pt idx="70020">
                  <c:v>0.97706610000000005</c:v>
                </c:pt>
                <c:pt idx="70021">
                  <c:v>1.0005571</c:v>
                </c:pt>
                <c:pt idx="70022">
                  <c:v>0.96737885000000001</c:v>
                </c:pt>
                <c:pt idx="70023">
                  <c:v>0.99845280000000003</c:v>
                </c:pt>
                <c:pt idx="70024">
                  <c:v>0.98894040000000005</c:v>
                </c:pt>
                <c:pt idx="70025">
                  <c:v>0.99862443999999995</c:v>
                </c:pt>
                <c:pt idx="70026">
                  <c:v>0.99200180000000004</c:v>
                </c:pt>
                <c:pt idx="70027">
                  <c:v>0.99907939999999995</c:v>
                </c:pt>
                <c:pt idx="70028">
                  <c:v>1.0009467999999999</c:v>
                </c:pt>
                <c:pt idx="70029">
                  <c:v>0.99343234000000002</c:v>
                </c:pt>
                <c:pt idx="70030">
                  <c:v>0.99788180000000004</c:v>
                </c:pt>
                <c:pt idx="70031">
                  <c:v>0.99403733000000005</c:v>
                </c:pt>
                <c:pt idx="70032">
                  <c:v>1.0019195999999999</c:v>
                </c:pt>
                <c:pt idx="70033">
                  <c:v>0.98497319999999999</c:v>
                </c:pt>
                <c:pt idx="70034">
                  <c:v>0.99989030000000001</c:v>
                </c:pt>
                <c:pt idx="70035">
                  <c:v>0.97572780000000003</c:v>
                </c:pt>
                <c:pt idx="70036">
                  <c:v>0.99831369999999997</c:v>
                </c:pt>
                <c:pt idx="70037">
                  <c:v>0.99222529999999998</c:v>
                </c:pt>
                <c:pt idx="70038">
                  <c:v>0.98953429999999998</c:v>
                </c:pt>
                <c:pt idx="70039">
                  <c:v>1.0002252</c:v>
                </c:pt>
                <c:pt idx="70040">
                  <c:v>0.99978334000000002</c:v>
                </c:pt>
                <c:pt idx="70041">
                  <c:v>0.98885535999999996</c:v>
                </c:pt>
                <c:pt idx="70042">
                  <c:v>0.99061595999999996</c:v>
                </c:pt>
                <c:pt idx="70043">
                  <c:v>0.99920434000000002</c:v>
                </c:pt>
                <c:pt idx="70044">
                  <c:v>0.99572240000000001</c:v>
                </c:pt>
                <c:pt idx="70045">
                  <c:v>0.96524500000000002</c:v>
                </c:pt>
                <c:pt idx="70046">
                  <c:v>0.98993014999999995</c:v>
                </c:pt>
                <c:pt idx="70047">
                  <c:v>0.9939597</c:v>
                </c:pt>
                <c:pt idx="70048">
                  <c:v>0.98745320000000003</c:v>
                </c:pt>
                <c:pt idx="70049">
                  <c:v>1.0020416000000001</c:v>
                </c:pt>
                <c:pt idx="70050">
                  <c:v>0.99729299999999999</c:v>
                </c:pt>
                <c:pt idx="70051">
                  <c:v>1.0006242999999999</c:v>
                </c:pt>
                <c:pt idx="70052">
                  <c:v>0.99967855000000005</c:v>
                </c:pt>
                <c:pt idx="70053">
                  <c:v>1.0002477999999999</c:v>
                </c:pt>
                <c:pt idx="70054">
                  <c:v>0.98573314999999995</c:v>
                </c:pt>
                <c:pt idx="70055">
                  <c:v>0.99194910000000003</c:v>
                </c:pt>
                <c:pt idx="70056">
                  <c:v>0.99233780000000005</c:v>
                </c:pt>
                <c:pt idx="70057">
                  <c:v>0.97307220000000005</c:v>
                </c:pt>
                <c:pt idx="70058">
                  <c:v>0.99944169999999999</c:v>
                </c:pt>
                <c:pt idx="70059">
                  <c:v>1.0005105000000001</c:v>
                </c:pt>
                <c:pt idx="70060">
                  <c:v>0.98961149999999998</c:v>
                </c:pt>
                <c:pt idx="70061">
                  <c:v>0.99695230000000001</c:v>
                </c:pt>
                <c:pt idx="70062">
                  <c:v>1.0002660000000001</c:v>
                </c:pt>
                <c:pt idx="70063">
                  <c:v>0.99282086000000003</c:v>
                </c:pt>
                <c:pt idx="70064">
                  <c:v>0.99964034999999996</c:v>
                </c:pt>
                <c:pt idx="70065">
                  <c:v>0.93078280000000002</c:v>
                </c:pt>
                <c:pt idx="70066">
                  <c:v>1.0016273</c:v>
                </c:pt>
                <c:pt idx="70067">
                  <c:v>1.0019141</c:v>
                </c:pt>
                <c:pt idx="70068">
                  <c:v>1.0009406999999999</c:v>
                </c:pt>
                <c:pt idx="70069">
                  <c:v>0.99197732999999999</c:v>
                </c:pt>
                <c:pt idx="70070">
                  <c:v>0.99906594000000004</c:v>
                </c:pt>
                <c:pt idx="70071">
                  <c:v>0.94095620000000002</c:v>
                </c:pt>
                <c:pt idx="70072">
                  <c:v>0.97748964999999999</c:v>
                </c:pt>
                <c:pt idx="70073">
                  <c:v>0.99746100000000004</c:v>
                </c:pt>
                <c:pt idx="70074">
                  <c:v>1.0013415999999999</c:v>
                </c:pt>
                <c:pt idx="70075">
                  <c:v>1.0015885</c:v>
                </c:pt>
                <c:pt idx="70076">
                  <c:v>0.97276640000000003</c:v>
                </c:pt>
                <c:pt idx="70077">
                  <c:v>0.99947434999999996</c:v>
                </c:pt>
                <c:pt idx="70078">
                  <c:v>1.0029887</c:v>
                </c:pt>
                <c:pt idx="70079">
                  <c:v>0.99857145999999997</c:v>
                </c:pt>
                <c:pt idx="70080">
                  <c:v>0.97079389999999999</c:v>
                </c:pt>
                <c:pt idx="70081">
                  <c:v>0.99614285999999996</c:v>
                </c:pt>
                <c:pt idx="70082">
                  <c:v>0.99382930000000003</c:v>
                </c:pt>
                <c:pt idx="70083">
                  <c:v>0.98317750000000004</c:v>
                </c:pt>
                <c:pt idx="70084">
                  <c:v>0.98310920000000002</c:v>
                </c:pt>
                <c:pt idx="70085">
                  <c:v>0.97390600000000005</c:v>
                </c:pt>
                <c:pt idx="70086">
                  <c:v>1.0000420000000001</c:v>
                </c:pt>
                <c:pt idx="70087">
                  <c:v>0.98826890000000001</c:v>
                </c:pt>
                <c:pt idx="70088">
                  <c:v>0.98674684999999995</c:v>
                </c:pt>
                <c:pt idx="70089">
                  <c:v>0.99153166999999998</c:v>
                </c:pt>
                <c:pt idx="70090">
                  <c:v>1.0019075</c:v>
                </c:pt>
                <c:pt idx="70091">
                  <c:v>0.99986947000000004</c:v>
                </c:pt>
                <c:pt idx="70092">
                  <c:v>0.98653360000000001</c:v>
                </c:pt>
                <c:pt idx="70093">
                  <c:v>1.0007752000000001</c:v>
                </c:pt>
                <c:pt idx="70094">
                  <c:v>0.99969319999999995</c:v>
                </c:pt>
                <c:pt idx="70095">
                  <c:v>0.99839115</c:v>
                </c:pt>
                <c:pt idx="70096">
                  <c:v>0.97808963000000004</c:v>
                </c:pt>
                <c:pt idx="70097">
                  <c:v>1.0001043000000001</c:v>
                </c:pt>
                <c:pt idx="70098">
                  <c:v>0.9967608</c:v>
                </c:pt>
                <c:pt idx="70099">
                  <c:v>0.99751500000000004</c:v>
                </c:pt>
                <c:pt idx="70100">
                  <c:v>0.9880951</c:v>
                </c:pt>
                <c:pt idx="70101">
                  <c:v>0.9755646</c:v>
                </c:pt>
                <c:pt idx="70102">
                  <c:v>0.99994355000000001</c:v>
                </c:pt>
                <c:pt idx="70103">
                  <c:v>0.96293782999999999</c:v>
                </c:pt>
                <c:pt idx="70104">
                  <c:v>0.85535450000000002</c:v>
                </c:pt>
                <c:pt idx="70105">
                  <c:v>0.95193830000000002</c:v>
                </c:pt>
                <c:pt idx="70106">
                  <c:v>0.97793920000000001</c:v>
                </c:pt>
                <c:pt idx="70107">
                  <c:v>0.99069214000000005</c:v>
                </c:pt>
                <c:pt idx="70108">
                  <c:v>0.98252344000000003</c:v>
                </c:pt>
                <c:pt idx="70109">
                  <c:v>1.0002173000000001</c:v>
                </c:pt>
                <c:pt idx="70110">
                  <c:v>1.0004388</c:v>
                </c:pt>
                <c:pt idx="70111">
                  <c:v>0.97113320000000003</c:v>
                </c:pt>
                <c:pt idx="70112">
                  <c:v>0.99224365000000003</c:v>
                </c:pt>
                <c:pt idx="70113">
                  <c:v>1.0002759000000001</c:v>
                </c:pt>
                <c:pt idx="70114">
                  <c:v>0.99838709999999997</c:v>
                </c:pt>
                <c:pt idx="70115">
                  <c:v>0.98702380000000001</c:v>
                </c:pt>
                <c:pt idx="70116">
                  <c:v>0.98011709999999996</c:v>
                </c:pt>
                <c:pt idx="70117">
                  <c:v>1.0024114</c:v>
                </c:pt>
                <c:pt idx="70118">
                  <c:v>1.0004709000000001</c:v>
                </c:pt>
                <c:pt idx="70119">
                  <c:v>0.99715244999999997</c:v>
                </c:pt>
                <c:pt idx="70120">
                  <c:v>0.88883405999999998</c:v>
                </c:pt>
                <c:pt idx="70121">
                  <c:v>0.97809564999999998</c:v>
                </c:pt>
                <c:pt idx="70122">
                  <c:v>0.99980979999999997</c:v>
                </c:pt>
                <c:pt idx="70123">
                  <c:v>1.0001507000000001</c:v>
                </c:pt>
                <c:pt idx="70124">
                  <c:v>1.0036921999999999</c:v>
                </c:pt>
                <c:pt idx="70125">
                  <c:v>0.99576379999999998</c:v>
                </c:pt>
                <c:pt idx="70126">
                  <c:v>1.0016223</c:v>
                </c:pt>
                <c:pt idx="70127">
                  <c:v>1.0005812999999999</c:v>
                </c:pt>
                <c:pt idx="70128">
                  <c:v>1.0013757000000001</c:v>
                </c:pt>
                <c:pt idx="70129">
                  <c:v>0.99251009999999995</c:v>
                </c:pt>
                <c:pt idx="70130">
                  <c:v>0.98949670000000001</c:v>
                </c:pt>
                <c:pt idx="70131">
                  <c:v>0.95925033000000004</c:v>
                </c:pt>
                <c:pt idx="70132">
                  <c:v>0.99971500000000002</c:v>
                </c:pt>
                <c:pt idx="70133">
                  <c:v>0.98115640000000004</c:v>
                </c:pt>
                <c:pt idx="70134">
                  <c:v>1.0003028</c:v>
                </c:pt>
                <c:pt idx="70135">
                  <c:v>0.99521636999999996</c:v>
                </c:pt>
                <c:pt idx="70136">
                  <c:v>0.92837389999999997</c:v>
                </c:pt>
                <c:pt idx="70137">
                  <c:v>0.94850652999999996</c:v>
                </c:pt>
                <c:pt idx="70138">
                  <c:v>0.95708114</c:v>
                </c:pt>
                <c:pt idx="70139">
                  <c:v>0.99979549999999995</c:v>
                </c:pt>
                <c:pt idx="70140">
                  <c:v>0.98014694000000002</c:v>
                </c:pt>
                <c:pt idx="70141">
                  <c:v>0.99307210000000001</c:v>
                </c:pt>
                <c:pt idx="70142">
                  <c:v>0.98917155999999995</c:v>
                </c:pt>
                <c:pt idx="70143">
                  <c:v>1.0000062999999999</c:v>
                </c:pt>
                <c:pt idx="70144">
                  <c:v>1.0021925</c:v>
                </c:pt>
                <c:pt idx="70145">
                  <c:v>0.99656319999999998</c:v>
                </c:pt>
                <c:pt idx="70146">
                  <c:v>0.9650763</c:v>
                </c:pt>
                <c:pt idx="70147">
                  <c:v>0.99199550000000003</c:v>
                </c:pt>
                <c:pt idx="70148">
                  <c:v>0.97184300000000001</c:v>
                </c:pt>
                <c:pt idx="70149">
                  <c:v>0.99850430000000001</c:v>
                </c:pt>
                <c:pt idx="70150">
                  <c:v>1.001204</c:v>
                </c:pt>
                <c:pt idx="70151">
                  <c:v>1.0009197999999999</c:v>
                </c:pt>
                <c:pt idx="70152">
                  <c:v>1.0020412999999999</c:v>
                </c:pt>
                <c:pt idx="70153">
                  <c:v>0.9993862</c:v>
                </c:pt>
                <c:pt idx="70154">
                  <c:v>0.99790657000000005</c:v>
                </c:pt>
                <c:pt idx="70155">
                  <c:v>0.98856690000000003</c:v>
                </c:pt>
                <c:pt idx="70156">
                  <c:v>0.98965230000000004</c:v>
                </c:pt>
                <c:pt idx="70157">
                  <c:v>0.98379623999999999</c:v>
                </c:pt>
                <c:pt idx="70158">
                  <c:v>0.99163279999999998</c:v>
                </c:pt>
                <c:pt idx="70159">
                  <c:v>0.99445289999999997</c:v>
                </c:pt>
                <c:pt idx="70160">
                  <c:v>0.99566184999999996</c:v>
                </c:pt>
                <c:pt idx="70161">
                  <c:v>0.98732375999999999</c:v>
                </c:pt>
                <c:pt idx="70162">
                  <c:v>0.99034023000000004</c:v>
                </c:pt>
                <c:pt idx="70163">
                  <c:v>0.99750660000000002</c:v>
                </c:pt>
                <c:pt idx="70164">
                  <c:v>0.99302535999999997</c:v>
                </c:pt>
                <c:pt idx="70165">
                  <c:v>0.99002593999999999</c:v>
                </c:pt>
                <c:pt idx="70166">
                  <c:v>0.99921565999999995</c:v>
                </c:pt>
                <c:pt idx="70167">
                  <c:v>0.99710273999999999</c:v>
                </c:pt>
                <c:pt idx="70168">
                  <c:v>0.99178845000000004</c:v>
                </c:pt>
                <c:pt idx="70169">
                  <c:v>0.99087035999999995</c:v>
                </c:pt>
                <c:pt idx="70170">
                  <c:v>0.99750309999999998</c:v>
                </c:pt>
                <c:pt idx="70171">
                  <c:v>0.9816281</c:v>
                </c:pt>
                <c:pt idx="70172">
                  <c:v>0.99979423999999995</c:v>
                </c:pt>
                <c:pt idx="70173">
                  <c:v>1.0002091</c:v>
                </c:pt>
                <c:pt idx="70174">
                  <c:v>0.99872970000000005</c:v>
                </c:pt>
                <c:pt idx="70175">
                  <c:v>0.97978200000000004</c:v>
                </c:pt>
                <c:pt idx="70176">
                  <c:v>1.0001357</c:v>
                </c:pt>
                <c:pt idx="70177">
                  <c:v>0.97268337000000005</c:v>
                </c:pt>
                <c:pt idx="70178">
                  <c:v>0.99972874</c:v>
                </c:pt>
                <c:pt idx="70179">
                  <c:v>0.95346299999999995</c:v>
                </c:pt>
                <c:pt idx="70180">
                  <c:v>0.98521906000000004</c:v>
                </c:pt>
                <c:pt idx="70181">
                  <c:v>0.97864010000000001</c:v>
                </c:pt>
                <c:pt idx="70182">
                  <c:v>0.9999962</c:v>
                </c:pt>
                <c:pt idx="70183">
                  <c:v>0.99594927</c:v>
                </c:pt>
                <c:pt idx="70184">
                  <c:v>0.99852859999999999</c:v>
                </c:pt>
                <c:pt idx="70185">
                  <c:v>1.0002690000000001</c:v>
                </c:pt>
                <c:pt idx="70186">
                  <c:v>0.97710920000000001</c:v>
                </c:pt>
                <c:pt idx="70187">
                  <c:v>0.9987975</c:v>
                </c:pt>
                <c:pt idx="70188">
                  <c:v>0.99845050000000002</c:v>
                </c:pt>
                <c:pt idx="70189">
                  <c:v>0.96929149999999997</c:v>
                </c:pt>
                <c:pt idx="70190">
                  <c:v>0.99670093999999998</c:v>
                </c:pt>
                <c:pt idx="70191">
                  <c:v>0.98810989999999999</c:v>
                </c:pt>
                <c:pt idx="70192">
                  <c:v>0.99041473999999996</c:v>
                </c:pt>
                <c:pt idx="70193">
                  <c:v>0.99688876000000004</c:v>
                </c:pt>
                <c:pt idx="70194">
                  <c:v>0.98915045999999995</c:v>
                </c:pt>
                <c:pt idx="70195">
                  <c:v>0.98807204000000004</c:v>
                </c:pt>
                <c:pt idx="70196">
                  <c:v>0.98477376000000005</c:v>
                </c:pt>
                <c:pt idx="70197">
                  <c:v>0.99983597000000002</c:v>
                </c:pt>
                <c:pt idx="70198">
                  <c:v>0.99723684999999995</c:v>
                </c:pt>
                <c:pt idx="70199">
                  <c:v>0.99021840000000005</c:v>
                </c:pt>
                <c:pt idx="70200">
                  <c:v>0.98759644999999996</c:v>
                </c:pt>
                <c:pt idx="70201">
                  <c:v>1.0019176000000001</c:v>
                </c:pt>
                <c:pt idx="70202">
                  <c:v>0.99930819999999998</c:v>
                </c:pt>
                <c:pt idx="70203">
                  <c:v>0.99999075999999998</c:v>
                </c:pt>
                <c:pt idx="70204">
                  <c:v>0.87320640000000005</c:v>
                </c:pt>
                <c:pt idx="70205">
                  <c:v>0.996722</c:v>
                </c:pt>
                <c:pt idx="70206">
                  <c:v>0.99684804999999999</c:v>
                </c:pt>
                <c:pt idx="70207">
                  <c:v>1.0002477999999999</c:v>
                </c:pt>
                <c:pt idx="70208">
                  <c:v>0.9935041</c:v>
                </c:pt>
                <c:pt idx="70209">
                  <c:v>0.98850689999999997</c:v>
                </c:pt>
                <c:pt idx="70210">
                  <c:v>0.99677269999999996</c:v>
                </c:pt>
                <c:pt idx="70211">
                  <c:v>0.98109763999999999</c:v>
                </c:pt>
                <c:pt idx="70212">
                  <c:v>0.94372564999999997</c:v>
                </c:pt>
                <c:pt idx="70213">
                  <c:v>0.99927659999999996</c:v>
                </c:pt>
                <c:pt idx="70214">
                  <c:v>0.99916050000000001</c:v>
                </c:pt>
                <c:pt idx="70215">
                  <c:v>0.99007266999999999</c:v>
                </c:pt>
                <c:pt idx="70216">
                  <c:v>0.98445050000000001</c:v>
                </c:pt>
                <c:pt idx="70217">
                  <c:v>0.99074189999999995</c:v>
                </c:pt>
                <c:pt idx="70218">
                  <c:v>1.0009543000000001</c:v>
                </c:pt>
                <c:pt idx="70219">
                  <c:v>0.98460080000000005</c:v>
                </c:pt>
                <c:pt idx="70220">
                  <c:v>0.99391609999999997</c:v>
                </c:pt>
                <c:pt idx="70221">
                  <c:v>0.99573959999999995</c:v>
                </c:pt>
                <c:pt idx="70222">
                  <c:v>1.0003120999999999</c:v>
                </c:pt>
                <c:pt idx="70223">
                  <c:v>1.0006096</c:v>
                </c:pt>
                <c:pt idx="70224">
                  <c:v>1.0001382999999999</c:v>
                </c:pt>
                <c:pt idx="70225">
                  <c:v>0.99038009999999999</c:v>
                </c:pt>
                <c:pt idx="70226">
                  <c:v>1.0028112</c:v>
                </c:pt>
                <c:pt idx="70227">
                  <c:v>1.0002941999999999</c:v>
                </c:pt>
                <c:pt idx="70228">
                  <c:v>1.0009228999999999</c:v>
                </c:pt>
                <c:pt idx="70229">
                  <c:v>1.0009583</c:v>
                </c:pt>
                <c:pt idx="70230">
                  <c:v>0.98636155999999997</c:v>
                </c:pt>
                <c:pt idx="70231">
                  <c:v>0.91674465000000005</c:v>
                </c:pt>
                <c:pt idx="70232">
                  <c:v>1.0001842999999999</c:v>
                </c:pt>
                <c:pt idx="70233">
                  <c:v>0.99819139999999995</c:v>
                </c:pt>
                <c:pt idx="70234">
                  <c:v>0.96325475000000005</c:v>
                </c:pt>
                <c:pt idx="70235">
                  <c:v>0.99980979999999997</c:v>
                </c:pt>
                <c:pt idx="70236">
                  <c:v>0.99991392999999995</c:v>
                </c:pt>
                <c:pt idx="70237">
                  <c:v>0.96179650000000005</c:v>
                </c:pt>
                <c:pt idx="70238">
                  <c:v>0.99986463999999997</c:v>
                </c:pt>
                <c:pt idx="70239">
                  <c:v>1.0009565</c:v>
                </c:pt>
                <c:pt idx="70240">
                  <c:v>1.0015533000000001</c:v>
                </c:pt>
                <c:pt idx="70241">
                  <c:v>0.99591063999999996</c:v>
                </c:pt>
                <c:pt idx="70242">
                  <c:v>0.97545479999999996</c:v>
                </c:pt>
                <c:pt idx="70243">
                  <c:v>0.99806240000000002</c:v>
                </c:pt>
                <c:pt idx="70244">
                  <c:v>0.990896</c:v>
                </c:pt>
                <c:pt idx="70245">
                  <c:v>1.0006074</c:v>
                </c:pt>
                <c:pt idx="70246">
                  <c:v>0.99601494999999995</c:v>
                </c:pt>
                <c:pt idx="70247">
                  <c:v>0.99910330000000003</c:v>
                </c:pt>
                <c:pt idx="70248">
                  <c:v>0.96222490000000005</c:v>
                </c:pt>
                <c:pt idx="70249">
                  <c:v>1.0021762999999999</c:v>
                </c:pt>
                <c:pt idx="70250">
                  <c:v>0.99085710000000005</c:v>
                </c:pt>
                <c:pt idx="70251">
                  <c:v>0.96730333999999996</c:v>
                </c:pt>
                <c:pt idx="70252">
                  <c:v>0.97652439999999996</c:v>
                </c:pt>
                <c:pt idx="70253">
                  <c:v>0.99712044</c:v>
                </c:pt>
                <c:pt idx="70254">
                  <c:v>1.0009479999999999</c:v>
                </c:pt>
                <c:pt idx="70255">
                  <c:v>0.98860870000000001</c:v>
                </c:pt>
                <c:pt idx="70256">
                  <c:v>1.0003533</c:v>
                </c:pt>
                <c:pt idx="70257">
                  <c:v>1.0009397</c:v>
                </c:pt>
                <c:pt idx="70258">
                  <c:v>1.0036681000000001</c:v>
                </c:pt>
                <c:pt idx="70259">
                  <c:v>0.99878800000000001</c:v>
                </c:pt>
                <c:pt idx="70260">
                  <c:v>0.99589485</c:v>
                </c:pt>
                <c:pt idx="70261">
                  <c:v>1.0008223000000001</c:v>
                </c:pt>
                <c:pt idx="70262">
                  <c:v>0.99259489999999995</c:v>
                </c:pt>
                <c:pt idx="70263">
                  <c:v>0.99773670000000003</c:v>
                </c:pt>
                <c:pt idx="70264">
                  <c:v>1.0000582</c:v>
                </c:pt>
                <c:pt idx="70265">
                  <c:v>0.9552155</c:v>
                </c:pt>
                <c:pt idx="70266">
                  <c:v>0.99624926000000003</c:v>
                </c:pt>
                <c:pt idx="70267">
                  <c:v>0.99696830000000003</c:v>
                </c:pt>
                <c:pt idx="70268">
                  <c:v>1.0036415999999999</c:v>
                </c:pt>
                <c:pt idx="70269">
                  <c:v>0.98705447000000002</c:v>
                </c:pt>
                <c:pt idx="70270">
                  <c:v>0.99956392999999999</c:v>
                </c:pt>
                <c:pt idx="70271">
                  <c:v>0.99706119999999998</c:v>
                </c:pt>
                <c:pt idx="70272">
                  <c:v>0.97912896000000005</c:v>
                </c:pt>
                <c:pt idx="70273">
                  <c:v>0.99544359999999998</c:v>
                </c:pt>
                <c:pt idx="70274">
                  <c:v>0.9999709</c:v>
                </c:pt>
                <c:pt idx="70275">
                  <c:v>0.97836650000000003</c:v>
                </c:pt>
                <c:pt idx="70276">
                  <c:v>0.94610375000000002</c:v>
                </c:pt>
                <c:pt idx="70277">
                  <c:v>0.99778009999999995</c:v>
                </c:pt>
                <c:pt idx="70278">
                  <c:v>0.97339589999999998</c:v>
                </c:pt>
                <c:pt idx="70279">
                  <c:v>1.0000502</c:v>
                </c:pt>
                <c:pt idx="70280">
                  <c:v>1.0017118</c:v>
                </c:pt>
                <c:pt idx="70281">
                  <c:v>1.0003301</c:v>
                </c:pt>
                <c:pt idx="70282">
                  <c:v>0.98676410000000003</c:v>
                </c:pt>
                <c:pt idx="70283">
                  <c:v>1.0005552</c:v>
                </c:pt>
                <c:pt idx="70284">
                  <c:v>0.87823130000000005</c:v>
                </c:pt>
                <c:pt idx="70285">
                  <c:v>0.99955179999999999</c:v>
                </c:pt>
                <c:pt idx="70286">
                  <c:v>0.96642459999999997</c:v>
                </c:pt>
                <c:pt idx="70287">
                  <c:v>0.99947286000000002</c:v>
                </c:pt>
                <c:pt idx="70288">
                  <c:v>0.99984306000000001</c:v>
                </c:pt>
                <c:pt idx="70289">
                  <c:v>0.96300673000000003</c:v>
                </c:pt>
                <c:pt idx="70290">
                  <c:v>0.99856959999999995</c:v>
                </c:pt>
                <c:pt idx="70291">
                  <c:v>0.99654036999999995</c:v>
                </c:pt>
                <c:pt idx="70292">
                  <c:v>0.95951235000000001</c:v>
                </c:pt>
                <c:pt idx="70293">
                  <c:v>0.98434390000000005</c:v>
                </c:pt>
                <c:pt idx="70294">
                  <c:v>1.0002618999999999</c:v>
                </c:pt>
                <c:pt idx="70295">
                  <c:v>0.99965349999999997</c:v>
                </c:pt>
                <c:pt idx="70296">
                  <c:v>0.99692153999999999</c:v>
                </c:pt>
                <c:pt idx="70297">
                  <c:v>0.96138287</c:v>
                </c:pt>
                <c:pt idx="70298">
                  <c:v>0.99947613000000002</c:v>
                </c:pt>
                <c:pt idx="70299">
                  <c:v>1.0003214</c:v>
                </c:pt>
                <c:pt idx="70300">
                  <c:v>0.98977757</c:v>
                </c:pt>
                <c:pt idx="70301">
                  <c:v>0.99633249999999995</c:v>
                </c:pt>
                <c:pt idx="70302">
                  <c:v>0.94720143000000001</c:v>
                </c:pt>
                <c:pt idx="70303">
                  <c:v>0.97557570000000005</c:v>
                </c:pt>
                <c:pt idx="70304">
                  <c:v>1.0012597999999999</c:v>
                </c:pt>
                <c:pt idx="70305">
                  <c:v>0.99150026000000002</c:v>
                </c:pt>
                <c:pt idx="70306">
                  <c:v>0.99719964999999999</c:v>
                </c:pt>
                <c:pt idx="70307">
                  <c:v>1.0000699</c:v>
                </c:pt>
                <c:pt idx="70308">
                  <c:v>0.99939615000000004</c:v>
                </c:pt>
                <c:pt idx="70309">
                  <c:v>0.99901026000000004</c:v>
                </c:pt>
                <c:pt idx="70310">
                  <c:v>0.99383639999999995</c:v>
                </c:pt>
                <c:pt idx="70311">
                  <c:v>0.99882890000000002</c:v>
                </c:pt>
                <c:pt idx="70312">
                  <c:v>1.0027448000000001</c:v>
                </c:pt>
                <c:pt idx="70313">
                  <c:v>0.99288315000000005</c:v>
                </c:pt>
                <c:pt idx="70314">
                  <c:v>1.0009333</c:v>
                </c:pt>
                <c:pt idx="70315">
                  <c:v>0.98724590000000001</c:v>
                </c:pt>
                <c:pt idx="70316">
                  <c:v>0.99846389999999996</c:v>
                </c:pt>
                <c:pt idx="70317">
                  <c:v>0.98747079999999998</c:v>
                </c:pt>
                <c:pt idx="70318">
                  <c:v>0.98705226000000001</c:v>
                </c:pt>
                <c:pt idx="70319">
                  <c:v>0.92474080000000003</c:v>
                </c:pt>
                <c:pt idx="70320">
                  <c:v>0.98859319999999995</c:v>
                </c:pt>
                <c:pt idx="70321">
                  <c:v>1.0007092</c:v>
                </c:pt>
                <c:pt idx="70322">
                  <c:v>0.98919480000000004</c:v>
                </c:pt>
                <c:pt idx="70323">
                  <c:v>1.0024945000000001</c:v>
                </c:pt>
                <c:pt idx="70324">
                  <c:v>0.99889320000000004</c:v>
                </c:pt>
                <c:pt idx="70325">
                  <c:v>1.0040602999999999</c:v>
                </c:pt>
                <c:pt idx="70326">
                  <c:v>0.98891370000000001</c:v>
                </c:pt>
                <c:pt idx="70327">
                  <c:v>0.96521365999999997</c:v>
                </c:pt>
                <c:pt idx="70328">
                  <c:v>1.0014122999999999</c:v>
                </c:pt>
                <c:pt idx="70329">
                  <c:v>1.0002728999999999</c:v>
                </c:pt>
                <c:pt idx="70330">
                  <c:v>1.0005264</c:v>
                </c:pt>
                <c:pt idx="70331">
                  <c:v>0.9936334</c:v>
                </c:pt>
                <c:pt idx="70332">
                  <c:v>0.98858230000000002</c:v>
                </c:pt>
                <c:pt idx="70333">
                  <c:v>0.97356074999999997</c:v>
                </c:pt>
                <c:pt idx="70334">
                  <c:v>0.99394890000000002</c:v>
                </c:pt>
                <c:pt idx="70335">
                  <c:v>0.99622535999999995</c:v>
                </c:pt>
                <c:pt idx="70336">
                  <c:v>1.0017480000000001</c:v>
                </c:pt>
                <c:pt idx="70337">
                  <c:v>0.98688399999999998</c:v>
                </c:pt>
                <c:pt idx="70338">
                  <c:v>0.9939964</c:v>
                </c:pt>
                <c:pt idx="70339">
                  <c:v>0.99958223000000002</c:v>
                </c:pt>
                <c:pt idx="70340">
                  <c:v>0.98205399999999998</c:v>
                </c:pt>
                <c:pt idx="70341">
                  <c:v>0.995502</c:v>
                </c:pt>
                <c:pt idx="70342">
                  <c:v>0.9993649</c:v>
                </c:pt>
                <c:pt idx="70343">
                  <c:v>1.0010113</c:v>
                </c:pt>
                <c:pt idx="70344">
                  <c:v>0.95368200000000003</c:v>
                </c:pt>
                <c:pt idx="70345">
                  <c:v>0.98322690000000001</c:v>
                </c:pt>
                <c:pt idx="70346">
                  <c:v>0.99785495000000002</c:v>
                </c:pt>
                <c:pt idx="70347">
                  <c:v>0.99733453999999999</c:v>
                </c:pt>
                <c:pt idx="70348">
                  <c:v>0.99497469999999999</c:v>
                </c:pt>
                <c:pt idx="70349">
                  <c:v>0.99725925999999998</c:v>
                </c:pt>
                <c:pt idx="70350">
                  <c:v>0.98082095000000002</c:v>
                </c:pt>
                <c:pt idx="70351">
                  <c:v>0.98131840000000004</c:v>
                </c:pt>
                <c:pt idx="70352">
                  <c:v>1.0003133</c:v>
                </c:pt>
                <c:pt idx="70353">
                  <c:v>0.98936623000000001</c:v>
                </c:pt>
                <c:pt idx="70354">
                  <c:v>0.95741390000000004</c:v>
                </c:pt>
                <c:pt idx="70355">
                  <c:v>0.99190239999999996</c:v>
                </c:pt>
                <c:pt idx="70356">
                  <c:v>0.99688905000000005</c:v>
                </c:pt>
                <c:pt idx="70357">
                  <c:v>0.99946639999999998</c:v>
                </c:pt>
                <c:pt idx="70358">
                  <c:v>0.97239089999999995</c:v>
                </c:pt>
                <c:pt idx="70359">
                  <c:v>0.99654319999999996</c:v>
                </c:pt>
                <c:pt idx="70360">
                  <c:v>0.99435644999999995</c:v>
                </c:pt>
                <c:pt idx="70361">
                  <c:v>1.0028743</c:v>
                </c:pt>
                <c:pt idx="70362">
                  <c:v>1.0034897</c:v>
                </c:pt>
                <c:pt idx="70363">
                  <c:v>1.0002264999999999</c:v>
                </c:pt>
                <c:pt idx="70364">
                  <c:v>0.99698189999999998</c:v>
                </c:pt>
                <c:pt idx="70365">
                  <c:v>0.996722</c:v>
                </c:pt>
                <c:pt idx="70366">
                  <c:v>1.0004553</c:v>
                </c:pt>
                <c:pt idx="70367">
                  <c:v>0.99955236999999997</c:v>
                </c:pt>
                <c:pt idx="70368">
                  <c:v>0.97423196000000001</c:v>
                </c:pt>
                <c:pt idx="70369">
                  <c:v>0.99942330000000001</c:v>
                </c:pt>
                <c:pt idx="70370">
                  <c:v>0.98155009999999998</c:v>
                </c:pt>
                <c:pt idx="70371">
                  <c:v>0.9791995</c:v>
                </c:pt>
                <c:pt idx="70372">
                  <c:v>0.99569505000000003</c:v>
                </c:pt>
                <c:pt idx="70373">
                  <c:v>0.99368160000000005</c:v>
                </c:pt>
                <c:pt idx="70374">
                  <c:v>1.0013730000000001</c:v>
                </c:pt>
                <c:pt idx="70375">
                  <c:v>0.99979119999999999</c:v>
                </c:pt>
                <c:pt idx="70376">
                  <c:v>0.993946</c:v>
                </c:pt>
                <c:pt idx="70377">
                  <c:v>0.98083719999999996</c:v>
                </c:pt>
                <c:pt idx="70378">
                  <c:v>1.0010948</c:v>
                </c:pt>
                <c:pt idx="70379">
                  <c:v>0.99731510000000001</c:v>
                </c:pt>
                <c:pt idx="70380">
                  <c:v>0.97399789999999997</c:v>
                </c:pt>
                <c:pt idx="70381">
                  <c:v>0.93491299999999999</c:v>
                </c:pt>
                <c:pt idx="70382">
                  <c:v>0.99974099999999999</c:v>
                </c:pt>
                <c:pt idx="70383">
                  <c:v>0.99999075999999998</c:v>
                </c:pt>
                <c:pt idx="70384">
                  <c:v>0.97684499999999996</c:v>
                </c:pt>
                <c:pt idx="70385">
                  <c:v>0.99625695000000003</c:v>
                </c:pt>
                <c:pt idx="70386">
                  <c:v>1.0004725000000001</c:v>
                </c:pt>
                <c:pt idx="70387">
                  <c:v>0.99839794999999998</c:v>
                </c:pt>
                <c:pt idx="70388">
                  <c:v>0.9911413</c:v>
                </c:pt>
                <c:pt idx="70389">
                  <c:v>0.96143400000000001</c:v>
                </c:pt>
                <c:pt idx="70390">
                  <c:v>0.90093785999999998</c:v>
                </c:pt>
                <c:pt idx="70391">
                  <c:v>0.98281470000000004</c:v>
                </c:pt>
                <c:pt idx="70392">
                  <c:v>0.98933479999999996</c:v>
                </c:pt>
                <c:pt idx="70393">
                  <c:v>0.98232240000000004</c:v>
                </c:pt>
                <c:pt idx="70394">
                  <c:v>0.95162069999999999</c:v>
                </c:pt>
                <c:pt idx="70395">
                  <c:v>0.99588270000000001</c:v>
                </c:pt>
                <c:pt idx="70396">
                  <c:v>1.0006033000000001</c:v>
                </c:pt>
                <c:pt idx="70397">
                  <c:v>0.94765073</c:v>
                </c:pt>
                <c:pt idx="70398">
                  <c:v>0.99955490000000002</c:v>
                </c:pt>
                <c:pt idx="70399">
                  <c:v>0.98326015</c:v>
                </c:pt>
                <c:pt idx="70400">
                  <c:v>0.98796755000000003</c:v>
                </c:pt>
                <c:pt idx="70401">
                  <c:v>0.99857689999999999</c:v>
                </c:pt>
                <c:pt idx="70402">
                  <c:v>0.98645870000000002</c:v>
                </c:pt>
                <c:pt idx="70403">
                  <c:v>0.98071414000000001</c:v>
                </c:pt>
                <c:pt idx="70404">
                  <c:v>0.99845099999999998</c:v>
                </c:pt>
                <c:pt idx="70405">
                  <c:v>0.98109347000000002</c:v>
                </c:pt>
                <c:pt idx="70406">
                  <c:v>0.98685086</c:v>
                </c:pt>
                <c:pt idx="70407">
                  <c:v>0.97668635999999998</c:v>
                </c:pt>
                <c:pt idx="70408">
                  <c:v>1.0006851999999999</c:v>
                </c:pt>
                <c:pt idx="70409">
                  <c:v>0.98730549999999995</c:v>
                </c:pt>
                <c:pt idx="70410">
                  <c:v>0.98711320000000002</c:v>
                </c:pt>
                <c:pt idx="70411">
                  <c:v>0.99658495000000002</c:v>
                </c:pt>
                <c:pt idx="70412">
                  <c:v>0.99102310000000005</c:v>
                </c:pt>
                <c:pt idx="70413">
                  <c:v>0.99927029999999994</c:v>
                </c:pt>
                <c:pt idx="70414">
                  <c:v>0.99953603999999996</c:v>
                </c:pt>
                <c:pt idx="70415">
                  <c:v>0.9919443</c:v>
                </c:pt>
                <c:pt idx="70416">
                  <c:v>1.0005369</c:v>
                </c:pt>
                <c:pt idx="70417">
                  <c:v>0.99526680000000001</c:v>
                </c:pt>
                <c:pt idx="70418">
                  <c:v>1.0000785999999999</c:v>
                </c:pt>
                <c:pt idx="70419">
                  <c:v>0.97743416000000005</c:v>
                </c:pt>
                <c:pt idx="70420">
                  <c:v>0.97763040000000001</c:v>
                </c:pt>
                <c:pt idx="70421">
                  <c:v>1.0004487</c:v>
                </c:pt>
                <c:pt idx="70422">
                  <c:v>0.97061556999999998</c:v>
                </c:pt>
                <c:pt idx="70423">
                  <c:v>0.99029743999999997</c:v>
                </c:pt>
                <c:pt idx="70424">
                  <c:v>0.99482599999999999</c:v>
                </c:pt>
                <c:pt idx="70425">
                  <c:v>0.99904939999999998</c:v>
                </c:pt>
                <c:pt idx="70426">
                  <c:v>1.0022276999999999</c:v>
                </c:pt>
                <c:pt idx="70427">
                  <c:v>1.0010489</c:v>
                </c:pt>
                <c:pt idx="70428">
                  <c:v>0.99388367</c:v>
                </c:pt>
                <c:pt idx="70429">
                  <c:v>1.000939</c:v>
                </c:pt>
                <c:pt idx="70430">
                  <c:v>0.98592860000000004</c:v>
                </c:pt>
                <c:pt idx="70431">
                  <c:v>0.99938344999999995</c:v>
                </c:pt>
                <c:pt idx="70432">
                  <c:v>1.0007566000000001</c:v>
                </c:pt>
                <c:pt idx="70433">
                  <c:v>0.9575186</c:v>
                </c:pt>
                <c:pt idx="70434">
                  <c:v>0.94136006000000005</c:v>
                </c:pt>
                <c:pt idx="70435">
                  <c:v>0.97458420000000001</c:v>
                </c:pt>
                <c:pt idx="70436">
                  <c:v>1.0005754</c:v>
                </c:pt>
                <c:pt idx="70437">
                  <c:v>0.98607343000000003</c:v>
                </c:pt>
                <c:pt idx="70438">
                  <c:v>1.0018891999999999</c:v>
                </c:pt>
                <c:pt idx="70439">
                  <c:v>0.98556864</c:v>
                </c:pt>
                <c:pt idx="70440">
                  <c:v>1.0021213</c:v>
                </c:pt>
                <c:pt idx="70441">
                  <c:v>0.99205153999999995</c:v>
                </c:pt>
                <c:pt idx="70442">
                  <c:v>1.0011977999999999</c:v>
                </c:pt>
                <c:pt idx="70443">
                  <c:v>0.9722712</c:v>
                </c:pt>
                <c:pt idx="70444">
                  <c:v>0.99809859999999995</c:v>
                </c:pt>
                <c:pt idx="70445">
                  <c:v>1.0010762</c:v>
                </c:pt>
                <c:pt idx="70446">
                  <c:v>0.96912944000000001</c:v>
                </c:pt>
                <c:pt idx="70447">
                  <c:v>0.99756330000000004</c:v>
                </c:pt>
                <c:pt idx="70448">
                  <c:v>0.99688900000000003</c:v>
                </c:pt>
                <c:pt idx="70449">
                  <c:v>0.95422965000000004</c:v>
                </c:pt>
                <c:pt idx="70450">
                  <c:v>0.99874764999999999</c:v>
                </c:pt>
                <c:pt idx="70451">
                  <c:v>0.93796336999999996</c:v>
                </c:pt>
                <c:pt idx="70452">
                  <c:v>0.9263595</c:v>
                </c:pt>
                <c:pt idx="70453">
                  <c:v>0.9683524</c:v>
                </c:pt>
                <c:pt idx="70454">
                  <c:v>0.96095209999999998</c:v>
                </c:pt>
                <c:pt idx="70455">
                  <c:v>0.99900670000000003</c:v>
                </c:pt>
                <c:pt idx="70456">
                  <c:v>0.97468876999999998</c:v>
                </c:pt>
                <c:pt idx="70457">
                  <c:v>1.0005264</c:v>
                </c:pt>
                <c:pt idx="70458">
                  <c:v>0.99767642999999995</c:v>
                </c:pt>
                <c:pt idx="70459">
                  <c:v>0.98829719999999999</c:v>
                </c:pt>
                <c:pt idx="70460">
                  <c:v>0.99066215999999996</c:v>
                </c:pt>
                <c:pt idx="70461">
                  <c:v>0.99319559999999996</c:v>
                </c:pt>
                <c:pt idx="70462">
                  <c:v>0.97912359999999998</c:v>
                </c:pt>
                <c:pt idx="70463">
                  <c:v>0.99087389999999997</c:v>
                </c:pt>
                <c:pt idx="70464">
                  <c:v>0.99518589999999996</c:v>
                </c:pt>
                <c:pt idx="70465">
                  <c:v>0.99208189999999996</c:v>
                </c:pt>
                <c:pt idx="70466">
                  <c:v>0.9899713</c:v>
                </c:pt>
                <c:pt idx="70467">
                  <c:v>0.99959969999999998</c:v>
                </c:pt>
                <c:pt idx="70468">
                  <c:v>0.99986494000000004</c:v>
                </c:pt>
                <c:pt idx="70469">
                  <c:v>0.97302120000000003</c:v>
                </c:pt>
                <c:pt idx="70470">
                  <c:v>0.99695230000000001</c:v>
                </c:pt>
                <c:pt idx="70471">
                  <c:v>0.99941579999999997</c:v>
                </c:pt>
                <c:pt idx="70472">
                  <c:v>0.99588776000000001</c:v>
                </c:pt>
                <c:pt idx="70473">
                  <c:v>0.99636775</c:v>
                </c:pt>
                <c:pt idx="70474">
                  <c:v>0.97325799999999996</c:v>
                </c:pt>
                <c:pt idx="70475">
                  <c:v>0.9993649</c:v>
                </c:pt>
                <c:pt idx="70476">
                  <c:v>0.99964154000000005</c:v>
                </c:pt>
                <c:pt idx="70477">
                  <c:v>0.99968444999999995</c:v>
                </c:pt>
                <c:pt idx="70478">
                  <c:v>0.9858922</c:v>
                </c:pt>
                <c:pt idx="70479">
                  <c:v>0.99907815</c:v>
                </c:pt>
                <c:pt idx="70480">
                  <c:v>0.99412345999999996</c:v>
                </c:pt>
                <c:pt idx="70481">
                  <c:v>0.98062240000000001</c:v>
                </c:pt>
                <c:pt idx="70482">
                  <c:v>0.99591403999999994</c:v>
                </c:pt>
                <c:pt idx="70483">
                  <c:v>1.0012734999999999</c:v>
                </c:pt>
                <c:pt idx="70484">
                  <c:v>0.99717900000000004</c:v>
                </c:pt>
                <c:pt idx="70485">
                  <c:v>0.98965113999999998</c:v>
                </c:pt>
                <c:pt idx="70486">
                  <c:v>0.99921565999999995</c:v>
                </c:pt>
                <c:pt idx="70487">
                  <c:v>0.99888193999999997</c:v>
                </c:pt>
                <c:pt idx="70488">
                  <c:v>0.98808604</c:v>
                </c:pt>
                <c:pt idx="70489">
                  <c:v>0.99032693999999999</c:v>
                </c:pt>
                <c:pt idx="70490">
                  <c:v>1.0000699</c:v>
                </c:pt>
                <c:pt idx="70491">
                  <c:v>1.0013539</c:v>
                </c:pt>
                <c:pt idx="70492">
                  <c:v>1.0005702999999999</c:v>
                </c:pt>
                <c:pt idx="70493">
                  <c:v>0.99447629999999998</c:v>
                </c:pt>
                <c:pt idx="70494">
                  <c:v>1.0001994000000001</c:v>
                </c:pt>
                <c:pt idx="70495">
                  <c:v>0.99491529999999995</c:v>
                </c:pt>
                <c:pt idx="70496">
                  <c:v>1.0026421999999999</c:v>
                </c:pt>
                <c:pt idx="70497">
                  <c:v>0.99251020000000001</c:v>
                </c:pt>
                <c:pt idx="70498">
                  <c:v>0.9999709</c:v>
                </c:pt>
                <c:pt idx="70499">
                  <c:v>0.99502230000000003</c:v>
                </c:pt>
                <c:pt idx="70500">
                  <c:v>0.99604420000000005</c:v>
                </c:pt>
                <c:pt idx="70501">
                  <c:v>0.97755959999999997</c:v>
                </c:pt>
                <c:pt idx="70502">
                  <c:v>0.9954404</c:v>
                </c:pt>
                <c:pt idx="70503">
                  <c:v>0.99179240000000002</c:v>
                </c:pt>
                <c:pt idx="70504">
                  <c:v>0.99176573999999995</c:v>
                </c:pt>
                <c:pt idx="70505">
                  <c:v>0.99733870000000002</c:v>
                </c:pt>
                <c:pt idx="70506">
                  <c:v>1.0008937</c:v>
                </c:pt>
                <c:pt idx="70507">
                  <c:v>0.99114789999999997</c:v>
                </c:pt>
                <c:pt idx="70508">
                  <c:v>1.0005687000000001</c:v>
                </c:pt>
                <c:pt idx="70509">
                  <c:v>0.99319999999999997</c:v>
                </c:pt>
                <c:pt idx="70510">
                  <c:v>0.99589620000000001</c:v>
                </c:pt>
                <c:pt idx="70511">
                  <c:v>0.99005509999999997</c:v>
                </c:pt>
                <c:pt idx="70512">
                  <c:v>1.0050665000000001</c:v>
                </c:pt>
                <c:pt idx="70513">
                  <c:v>1.0011555999999999</c:v>
                </c:pt>
                <c:pt idx="70514">
                  <c:v>0.99769925999999998</c:v>
                </c:pt>
                <c:pt idx="70515">
                  <c:v>1.0001842999999999</c:v>
                </c:pt>
                <c:pt idx="70516">
                  <c:v>0.99808525999999997</c:v>
                </c:pt>
                <c:pt idx="70517">
                  <c:v>0.99113240000000002</c:v>
                </c:pt>
                <c:pt idx="70518">
                  <c:v>0.98758066</c:v>
                </c:pt>
                <c:pt idx="70519">
                  <c:v>1.0012045000000001</c:v>
                </c:pt>
                <c:pt idx="70520">
                  <c:v>1.0032448</c:v>
                </c:pt>
                <c:pt idx="70521">
                  <c:v>0.9390828</c:v>
                </c:pt>
                <c:pt idx="70522">
                  <c:v>0.94557709999999995</c:v>
                </c:pt>
                <c:pt idx="70523">
                  <c:v>0.99325806000000005</c:v>
                </c:pt>
                <c:pt idx="70524">
                  <c:v>0.9838015</c:v>
                </c:pt>
                <c:pt idx="70525">
                  <c:v>1.0020188000000001</c:v>
                </c:pt>
                <c:pt idx="70526">
                  <c:v>0.94525384999999995</c:v>
                </c:pt>
                <c:pt idx="70527">
                  <c:v>1.0051494999999999</c:v>
                </c:pt>
                <c:pt idx="70528">
                  <c:v>0.98034142999999996</c:v>
                </c:pt>
                <c:pt idx="70529">
                  <c:v>0.97992140000000005</c:v>
                </c:pt>
                <c:pt idx="70530">
                  <c:v>0.99799559999999998</c:v>
                </c:pt>
                <c:pt idx="70531">
                  <c:v>0.99974346000000003</c:v>
                </c:pt>
                <c:pt idx="70532">
                  <c:v>0.99810549999999998</c:v>
                </c:pt>
                <c:pt idx="70533">
                  <c:v>1.0004705</c:v>
                </c:pt>
                <c:pt idx="70534">
                  <c:v>0.99648630000000005</c:v>
                </c:pt>
                <c:pt idx="70535">
                  <c:v>0.99820405000000001</c:v>
                </c:pt>
                <c:pt idx="70536">
                  <c:v>0.98467590000000005</c:v>
                </c:pt>
                <c:pt idx="70537">
                  <c:v>0.98046493999999995</c:v>
                </c:pt>
                <c:pt idx="70538">
                  <c:v>0.97631299999999999</c:v>
                </c:pt>
                <c:pt idx="70539">
                  <c:v>0.98728824000000004</c:v>
                </c:pt>
                <c:pt idx="70540">
                  <c:v>0.94431379999999998</c:v>
                </c:pt>
                <c:pt idx="70541">
                  <c:v>0.99755526000000005</c:v>
                </c:pt>
                <c:pt idx="70542">
                  <c:v>1.0007763000000001</c:v>
                </c:pt>
                <c:pt idx="70543">
                  <c:v>0.91973274999999999</c:v>
                </c:pt>
                <c:pt idx="70544">
                  <c:v>0.99253135999999997</c:v>
                </c:pt>
                <c:pt idx="70545">
                  <c:v>0.99811539999999999</c:v>
                </c:pt>
                <c:pt idx="70546">
                  <c:v>0.99885809999999997</c:v>
                </c:pt>
                <c:pt idx="70547">
                  <c:v>0.9844231</c:v>
                </c:pt>
                <c:pt idx="70548">
                  <c:v>0.99994170000000004</c:v>
                </c:pt>
                <c:pt idx="70549">
                  <c:v>0.98751973999999998</c:v>
                </c:pt>
                <c:pt idx="70550">
                  <c:v>0.98967170000000004</c:v>
                </c:pt>
                <c:pt idx="70551">
                  <c:v>0.99999665999999998</c:v>
                </c:pt>
                <c:pt idx="70552">
                  <c:v>0.99554783000000002</c:v>
                </c:pt>
                <c:pt idx="70553">
                  <c:v>0.99293165999999999</c:v>
                </c:pt>
                <c:pt idx="70554">
                  <c:v>0.96945230000000004</c:v>
                </c:pt>
                <c:pt idx="70555">
                  <c:v>1.0000372</c:v>
                </c:pt>
                <c:pt idx="70556">
                  <c:v>1.0032805</c:v>
                </c:pt>
                <c:pt idx="70557">
                  <c:v>0.98677015000000001</c:v>
                </c:pt>
                <c:pt idx="70558">
                  <c:v>0.99350130000000003</c:v>
                </c:pt>
                <c:pt idx="70559">
                  <c:v>1.0003660000000001</c:v>
                </c:pt>
                <c:pt idx="70560">
                  <c:v>0.98364609999999997</c:v>
                </c:pt>
                <c:pt idx="70561">
                  <c:v>1.0011623999999999</c:v>
                </c:pt>
                <c:pt idx="70562">
                  <c:v>1.0021621999999999</c:v>
                </c:pt>
                <c:pt idx="70563">
                  <c:v>1.0013848999999999</c:v>
                </c:pt>
                <c:pt idx="70564">
                  <c:v>0.99988129999999997</c:v>
                </c:pt>
                <c:pt idx="70565">
                  <c:v>0.99509110000000001</c:v>
                </c:pt>
                <c:pt idx="70566">
                  <c:v>1.0042025000000001</c:v>
                </c:pt>
                <c:pt idx="70567">
                  <c:v>0.99716055000000003</c:v>
                </c:pt>
                <c:pt idx="70568">
                  <c:v>0.97453199999999995</c:v>
                </c:pt>
                <c:pt idx="70569">
                  <c:v>0.96905640000000004</c:v>
                </c:pt>
                <c:pt idx="70570">
                  <c:v>0.99829889999999999</c:v>
                </c:pt>
                <c:pt idx="70571">
                  <c:v>0.98524009999999995</c:v>
                </c:pt>
                <c:pt idx="70572">
                  <c:v>0.96188145999999997</c:v>
                </c:pt>
                <c:pt idx="70573">
                  <c:v>1.0009385</c:v>
                </c:pt>
                <c:pt idx="70574">
                  <c:v>0.99942209999999998</c:v>
                </c:pt>
                <c:pt idx="70575">
                  <c:v>0.87704090000000001</c:v>
                </c:pt>
                <c:pt idx="70576">
                  <c:v>1.0006605</c:v>
                </c:pt>
                <c:pt idx="70577">
                  <c:v>1.0015848000000001</c:v>
                </c:pt>
                <c:pt idx="70578">
                  <c:v>0.99959969999999998</c:v>
                </c:pt>
                <c:pt idx="70579">
                  <c:v>1.0017121</c:v>
                </c:pt>
                <c:pt idx="70580">
                  <c:v>1.0020477000000001</c:v>
                </c:pt>
                <c:pt idx="70581">
                  <c:v>0.9955754</c:v>
                </c:pt>
                <c:pt idx="70582">
                  <c:v>0.99843709999999997</c:v>
                </c:pt>
                <c:pt idx="70583">
                  <c:v>0.98688229999999999</c:v>
                </c:pt>
                <c:pt idx="70584">
                  <c:v>0.99980979999999997</c:v>
                </c:pt>
                <c:pt idx="70585">
                  <c:v>0.97712414999999997</c:v>
                </c:pt>
                <c:pt idx="70586">
                  <c:v>0.99612489999999998</c:v>
                </c:pt>
                <c:pt idx="70587">
                  <c:v>1.0005740000000001</c:v>
                </c:pt>
                <c:pt idx="70588">
                  <c:v>1.0007349999999999</c:v>
                </c:pt>
                <c:pt idx="70589">
                  <c:v>1.0001045</c:v>
                </c:pt>
                <c:pt idx="70590">
                  <c:v>0.98710304000000004</c:v>
                </c:pt>
                <c:pt idx="70591">
                  <c:v>0.99974626</c:v>
                </c:pt>
                <c:pt idx="70592">
                  <c:v>0.99816470000000002</c:v>
                </c:pt>
                <c:pt idx="70593">
                  <c:v>0.99445810000000001</c:v>
                </c:pt>
                <c:pt idx="70594">
                  <c:v>0.99944370000000005</c:v>
                </c:pt>
                <c:pt idx="70595">
                  <c:v>0.94878673999999996</c:v>
                </c:pt>
                <c:pt idx="70596">
                  <c:v>0.99426939999999997</c:v>
                </c:pt>
                <c:pt idx="70597">
                  <c:v>0.99035287000000005</c:v>
                </c:pt>
                <c:pt idx="70598">
                  <c:v>0.99174415999999999</c:v>
                </c:pt>
                <c:pt idx="70599">
                  <c:v>0.98199460000000005</c:v>
                </c:pt>
                <c:pt idx="70600">
                  <c:v>0.96364914999999995</c:v>
                </c:pt>
                <c:pt idx="70601">
                  <c:v>0.99098337000000003</c:v>
                </c:pt>
                <c:pt idx="70602">
                  <c:v>0.9689989</c:v>
                </c:pt>
                <c:pt idx="70603">
                  <c:v>0.99537710000000001</c:v>
                </c:pt>
                <c:pt idx="70604">
                  <c:v>0.99534429999999996</c:v>
                </c:pt>
                <c:pt idx="70605">
                  <c:v>0.99750035999999997</c:v>
                </c:pt>
                <c:pt idx="70606">
                  <c:v>0.96477829999999998</c:v>
                </c:pt>
                <c:pt idx="70607">
                  <c:v>0.99780159999999996</c:v>
                </c:pt>
                <c:pt idx="70608">
                  <c:v>0.99333804999999997</c:v>
                </c:pt>
                <c:pt idx="70609">
                  <c:v>0.99929034999999999</c:v>
                </c:pt>
                <c:pt idx="70610">
                  <c:v>0.98803019999999997</c:v>
                </c:pt>
                <c:pt idx="70611">
                  <c:v>0.99386996000000005</c:v>
                </c:pt>
                <c:pt idx="70612">
                  <c:v>0.99944169999999999</c:v>
                </c:pt>
                <c:pt idx="70613">
                  <c:v>1.0005436999999999</c:v>
                </c:pt>
                <c:pt idx="70614">
                  <c:v>1.002963</c:v>
                </c:pt>
                <c:pt idx="70615">
                  <c:v>0.94987670000000002</c:v>
                </c:pt>
                <c:pt idx="70616">
                  <c:v>1.0008569</c:v>
                </c:pt>
                <c:pt idx="70617">
                  <c:v>1.0026371000000001</c:v>
                </c:pt>
                <c:pt idx="70618">
                  <c:v>0.99385256</c:v>
                </c:pt>
                <c:pt idx="70619">
                  <c:v>1.0050644</c:v>
                </c:pt>
                <c:pt idx="70620">
                  <c:v>0.96506890000000001</c:v>
                </c:pt>
                <c:pt idx="70621">
                  <c:v>0.99895774999999998</c:v>
                </c:pt>
                <c:pt idx="70622">
                  <c:v>0.99795973000000004</c:v>
                </c:pt>
                <c:pt idx="70623">
                  <c:v>0.99785763000000005</c:v>
                </c:pt>
                <c:pt idx="70624">
                  <c:v>0.97034279999999995</c:v>
                </c:pt>
                <c:pt idx="70625">
                  <c:v>0.99209327000000003</c:v>
                </c:pt>
                <c:pt idx="70626">
                  <c:v>0.97025406000000003</c:v>
                </c:pt>
                <c:pt idx="70627">
                  <c:v>0.99917679999999998</c:v>
                </c:pt>
                <c:pt idx="70628">
                  <c:v>0.96293759999999995</c:v>
                </c:pt>
                <c:pt idx="70629">
                  <c:v>0.99673115999999995</c:v>
                </c:pt>
                <c:pt idx="70630">
                  <c:v>1.0014642</c:v>
                </c:pt>
                <c:pt idx="70631">
                  <c:v>0.99683690000000003</c:v>
                </c:pt>
                <c:pt idx="70632">
                  <c:v>1.0006714999999999</c:v>
                </c:pt>
                <c:pt idx="70633">
                  <c:v>0.95655245</c:v>
                </c:pt>
                <c:pt idx="70634">
                  <c:v>0.97821057</c:v>
                </c:pt>
                <c:pt idx="70635">
                  <c:v>0.99887150000000002</c:v>
                </c:pt>
                <c:pt idx="70636">
                  <c:v>1.0008668999999999</c:v>
                </c:pt>
                <c:pt idx="70637">
                  <c:v>0.99969167000000003</c:v>
                </c:pt>
                <c:pt idx="70638">
                  <c:v>0.98199384999999995</c:v>
                </c:pt>
                <c:pt idx="70639">
                  <c:v>0.97598594000000005</c:v>
                </c:pt>
                <c:pt idx="70640">
                  <c:v>1.0026789</c:v>
                </c:pt>
                <c:pt idx="70641">
                  <c:v>0.99645454</c:v>
                </c:pt>
                <c:pt idx="70642">
                  <c:v>0.99469405</c:v>
                </c:pt>
                <c:pt idx="70643">
                  <c:v>1.0042251</c:v>
                </c:pt>
                <c:pt idx="70644">
                  <c:v>0.99889709999999998</c:v>
                </c:pt>
                <c:pt idx="70645">
                  <c:v>0.98720129999999995</c:v>
                </c:pt>
                <c:pt idx="70646">
                  <c:v>1.0006564</c:v>
                </c:pt>
                <c:pt idx="70647">
                  <c:v>0.99347189999999996</c:v>
                </c:pt>
                <c:pt idx="70648">
                  <c:v>0.98733230000000005</c:v>
                </c:pt>
                <c:pt idx="70649">
                  <c:v>0.99883496999999999</c:v>
                </c:pt>
                <c:pt idx="70650">
                  <c:v>0.98546469999999997</c:v>
                </c:pt>
                <c:pt idx="70651">
                  <c:v>0.99978876000000005</c:v>
                </c:pt>
                <c:pt idx="70652">
                  <c:v>0.96432309999999999</c:v>
                </c:pt>
                <c:pt idx="70653">
                  <c:v>0.90457445000000003</c:v>
                </c:pt>
                <c:pt idx="70654">
                  <c:v>0.99872660000000002</c:v>
                </c:pt>
                <c:pt idx="70655">
                  <c:v>0.98724144999999996</c:v>
                </c:pt>
                <c:pt idx="70656">
                  <c:v>0.99234104000000001</c:v>
                </c:pt>
                <c:pt idx="70657">
                  <c:v>0.99845919999999999</c:v>
                </c:pt>
                <c:pt idx="70658">
                  <c:v>0.99967059999999996</c:v>
                </c:pt>
                <c:pt idx="70659">
                  <c:v>1.0007092</c:v>
                </c:pt>
                <c:pt idx="70660">
                  <c:v>0.99933033999999998</c:v>
                </c:pt>
                <c:pt idx="70661">
                  <c:v>0.94022790000000001</c:v>
                </c:pt>
                <c:pt idx="70662">
                  <c:v>0.98805076000000003</c:v>
                </c:pt>
                <c:pt idx="70663">
                  <c:v>0.99890270000000003</c:v>
                </c:pt>
                <c:pt idx="70664">
                  <c:v>0.97227715999999997</c:v>
                </c:pt>
                <c:pt idx="70665">
                  <c:v>0.94090414</c:v>
                </c:pt>
                <c:pt idx="70666">
                  <c:v>1.0008250000000001</c:v>
                </c:pt>
                <c:pt idx="70667">
                  <c:v>0.95151200000000002</c:v>
                </c:pt>
                <c:pt idx="70668">
                  <c:v>0.99624480000000004</c:v>
                </c:pt>
                <c:pt idx="70669">
                  <c:v>0.98626024000000001</c:v>
                </c:pt>
                <c:pt idx="70670">
                  <c:v>0.99394839999999995</c:v>
                </c:pt>
                <c:pt idx="70671">
                  <c:v>0.99156445000000004</c:v>
                </c:pt>
                <c:pt idx="70672">
                  <c:v>0.99077320000000002</c:v>
                </c:pt>
                <c:pt idx="70673">
                  <c:v>0.99224687</c:v>
                </c:pt>
                <c:pt idx="70674">
                  <c:v>0.99999199999999999</c:v>
                </c:pt>
                <c:pt idx="70675">
                  <c:v>0.99086772999999995</c:v>
                </c:pt>
                <c:pt idx="70676">
                  <c:v>0.97739640000000005</c:v>
                </c:pt>
                <c:pt idx="70677">
                  <c:v>0.99789090000000003</c:v>
                </c:pt>
                <c:pt idx="70678">
                  <c:v>0.99429409999999996</c:v>
                </c:pt>
                <c:pt idx="70679">
                  <c:v>1.0001549999999999</c:v>
                </c:pt>
                <c:pt idx="70680">
                  <c:v>0.99594649999999996</c:v>
                </c:pt>
                <c:pt idx="70681">
                  <c:v>1.0043567</c:v>
                </c:pt>
                <c:pt idx="70682">
                  <c:v>1.0002477999999999</c:v>
                </c:pt>
                <c:pt idx="70683">
                  <c:v>0.98762316000000006</c:v>
                </c:pt>
                <c:pt idx="70684">
                  <c:v>0.99851690000000004</c:v>
                </c:pt>
                <c:pt idx="70685">
                  <c:v>0.98633590000000004</c:v>
                </c:pt>
                <c:pt idx="70686">
                  <c:v>0.99099970000000004</c:v>
                </c:pt>
                <c:pt idx="70687">
                  <c:v>1.0001641999999999</c:v>
                </c:pt>
                <c:pt idx="70688">
                  <c:v>0.99534350000000005</c:v>
                </c:pt>
                <c:pt idx="70689">
                  <c:v>0.99476456999999996</c:v>
                </c:pt>
                <c:pt idx="70690">
                  <c:v>0.99757974999999999</c:v>
                </c:pt>
                <c:pt idx="70691">
                  <c:v>0.99995255000000005</c:v>
                </c:pt>
                <c:pt idx="70692">
                  <c:v>0.9970272</c:v>
                </c:pt>
                <c:pt idx="70693">
                  <c:v>0.99835510000000005</c:v>
                </c:pt>
                <c:pt idx="70694">
                  <c:v>1.0005546000000001</c:v>
                </c:pt>
                <c:pt idx="70695">
                  <c:v>1.0007044</c:v>
                </c:pt>
                <c:pt idx="70696">
                  <c:v>0.97775420000000002</c:v>
                </c:pt>
                <c:pt idx="70697">
                  <c:v>0.99801850000000003</c:v>
                </c:pt>
                <c:pt idx="70698">
                  <c:v>0.99079066999999998</c:v>
                </c:pt>
                <c:pt idx="70699">
                  <c:v>0.98803949999999996</c:v>
                </c:pt>
                <c:pt idx="70700">
                  <c:v>0.99966630000000001</c:v>
                </c:pt>
                <c:pt idx="70701">
                  <c:v>0.99412303999999996</c:v>
                </c:pt>
                <c:pt idx="70702">
                  <c:v>0.99695230000000001</c:v>
                </c:pt>
                <c:pt idx="70703">
                  <c:v>0.97235490000000002</c:v>
                </c:pt>
                <c:pt idx="70704">
                  <c:v>0.99441206000000004</c:v>
                </c:pt>
                <c:pt idx="70705">
                  <c:v>0.99005829999999995</c:v>
                </c:pt>
                <c:pt idx="70706">
                  <c:v>1.0012152000000001</c:v>
                </c:pt>
                <c:pt idx="70707">
                  <c:v>0.98488355000000005</c:v>
                </c:pt>
                <c:pt idx="70708">
                  <c:v>0.973356</c:v>
                </c:pt>
                <c:pt idx="70709">
                  <c:v>0.9749177</c:v>
                </c:pt>
                <c:pt idx="70710">
                  <c:v>1.0007709</c:v>
                </c:pt>
                <c:pt idx="70711">
                  <c:v>1.0019764</c:v>
                </c:pt>
                <c:pt idx="70712">
                  <c:v>0.99936163</c:v>
                </c:pt>
                <c:pt idx="70713">
                  <c:v>0.98300050000000005</c:v>
                </c:pt>
                <c:pt idx="70714">
                  <c:v>0.98098969999999996</c:v>
                </c:pt>
                <c:pt idx="70715">
                  <c:v>0.94325285999999997</c:v>
                </c:pt>
                <c:pt idx="70716">
                  <c:v>1.0017130000000001</c:v>
                </c:pt>
                <c:pt idx="70717">
                  <c:v>0.99819139999999995</c:v>
                </c:pt>
                <c:pt idx="70718">
                  <c:v>0.99163674999999996</c:v>
                </c:pt>
                <c:pt idx="70719">
                  <c:v>0.99030393000000005</c:v>
                </c:pt>
                <c:pt idx="70720">
                  <c:v>0.99473610000000001</c:v>
                </c:pt>
                <c:pt idx="70721">
                  <c:v>0.97566222999999996</c:v>
                </c:pt>
                <c:pt idx="70722">
                  <c:v>0.99986463999999997</c:v>
                </c:pt>
                <c:pt idx="70723">
                  <c:v>1.0012274000000001</c:v>
                </c:pt>
                <c:pt idx="70724">
                  <c:v>0.99946153000000004</c:v>
                </c:pt>
                <c:pt idx="70725">
                  <c:v>0.99436820000000004</c:v>
                </c:pt>
                <c:pt idx="70726">
                  <c:v>0.99962580000000001</c:v>
                </c:pt>
                <c:pt idx="70727">
                  <c:v>0.99893889999999996</c:v>
                </c:pt>
                <c:pt idx="70728">
                  <c:v>1.0014242</c:v>
                </c:pt>
                <c:pt idx="70729">
                  <c:v>0.99183770000000004</c:v>
                </c:pt>
                <c:pt idx="70730">
                  <c:v>1.0008442</c:v>
                </c:pt>
                <c:pt idx="70731">
                  <c:v>1.0026752999999999</c:v>
                </c:pt>
                <c:pt idx="70732">
                  <c:v>1.0006429999999999</c:v>
                </c:pt>
                <c:pt idx="70733">
                  <c:v>1.0019884999999999</c:v>
                </c:pt>
                <c:pt idx="70734">
                  <c:v>0.97110647000000005</c:v>
                </c:pt>
                <c:pt idx="70735">
                  <c:v>0.98941975999999998</c:v>
                </c:pt>
                <c:pt idx="70736">
                  <c:v>1.0011307</c:v>
                </c:pt>
                <c:pt idx="70737">
                  <c:v>0.99961113999999995</c:v>
                </c:pt>
                <c:pt idx="70738">
                  <c:v>0.99595449999999996</c:v>
                </c:pt>
                <c:pt idx="70739">
                  <c:v>0.99152180000000001</c:v>
                </c:pt>
                <c:pt idx="70740">
                  <c:v>1.0004101999999999</c:v>
                </c:pt>
                <c:pt idx="70741">
                  <c:v>0.96767013999999996</c:v>
                </c:pt>
                <c:pt idx="70742">
                  <c:v>1.0005710000000001</c:v>
                </c:pt>
                <c:pt idx="70743">
                  <c:v>0.99241809999999997</c:v>
                </c:pt>
                <c:pt idx="70744">
                  <c:v>0.97050095000000003</c:v>
                </c:pt>
                <c:pt idx="70745">
                  <c:v>0.9967916</c:v>
                </c:pt>
                <c:pt idx="70746">
                  <c:v>1.0019343999999999</c:v>
                </c:pt>
                <c:pt idx="70747">
                  <c:v>0.98991660000000004</c:v>
                </c:pt>
                <c:pt idx="70748">
                  <c:v>0.99817239999999996</c:v>
                </c:pt>
                <c:pt idx="70749">
                  <c:v>1.0027630000000001</c:v>
                </c:pt>
                <c:pt idx="70750">
                  <c:v>1.0013274999999999</c:v>
                </c:pt>
                <c:pt idx="70751">
                  <c:v>0.96199210000000002</c:v>
                </c:pt>
                <c:pt idx="70752">
                  <c:v>0.99969405</c:v>
                </c:pt>
                <c:pt idx="70753">
                  <c:v>1.0008731</c:v>
                </c:pt>
                <c:pt idx="70754">
                  <c:v>0.99845609999999996</c:v>
                </c:pt>
                <c:pt idx="70755">
                  <c:v>0.99688876000000004</c:v>
                </c:pt>
                <c:pt idx="70756">
                  <c:v>0.99450284</c:v>
                </c:pt>
                <c:pt idx="70757">
                  <c:v>0.98732379999999997</c:v>
                </c:pt>
                <c:pt idx="70758">
                  <c:v>0.99430244999999995</c:v>
                </c:pt>
                <c:pt idx="70759">
                  <c:v>0.99722949999999999</c:v>
                </c:pt>
                <c:pt idx="70760">
                  <c:v>0.92285530000000005</c:v>
                </c:pt>
                <c:pt idx="70761">
                  <c:v>0.98827370000000003</c:v>
                </c:pt>
                <c:pt idx="70762">
                  <c:v>1.0005918</c:v>
                </c:pt>
                <c:pt idx="70763">
                  <c:v>0.98606059999999995</c:v>
                </c:pt>
                <c:pt idx="70764">
                  <c:v>1.0010190999999999</c:v>
                </c:pt>
                <c:pt idx="70765">
                  <c:v>0.99222195000000002</c:v>
                </c:pt>
                <c:pt idx="70766">
                  <c:v>0.99532472999999999</c:v>
                </c:pt>
                <c:pt idx="70767">
                  <c:v>0.9997433</c:v>
                </c:pt>
                <c:pt idx="70768">
                  <c:v>0.98478489999999996</c:v>
                </c:pt>
                <c:pt idx="70769">
                  <c:v>0.9970485</c:v>
                </c:pt>
                <c:pt idx="70770">
                  <c:v>0.99826919999999997</c:v>
                </c:pt>
                <c:pt idx="70771">
                  <c:v>0.94949245000000004</c:v>
                </c:pt>
                <c:pt idx="70772">
                  <c:v>0.98857653000000001</c:v>
                </c:pt>
                <c:pt idx="70773">
                  <c:v>1.0160697000000001</c:v>
                </c:pt>
                <c:pt idx="70774">
                  <c:v>0.98491395000000004</c:v>
                </c:pt>
                <c:pt idx="70775">
                  <c:v>1.0003728000000001</c:v>
                </c:pt>
                <c:pt idx="70776">
                  <c:v>0.98614274999999996</c:v>
                </c:pt>
                <c:pt idx="70777">
                  <c:v>0.99922054999999999</c:v>
                </c:pt>
                <c:pt idx="70778">
                  <c:v>1.0027893999999999</c:v>
                </c:pt>
                <c:pt idx="70779">
                  <c:v>0.9754524</c:v>
                </c:pt>
                <c:pt idx="70780">
                  <c:v>1.0018027</c:v>
                </c:pt>
                <c:pt idx="70781">
                  <c:v>1.0012977999999999</c:v>
                </c:pt>
                <c:pt idx="70782">
                  <c:v>0.99545835999999999</c:v>
                </c:pt>
                <c:pt idx="70783">
                  <c:v>0.99703264000000003</c:v>
                </c:pt>
                <c:pt idx="70784">
                  <c:v>0.98706347000000005</c:v>
                </c:pt>
                <c:pt idx="70785">
                  <c:v>0.98238289999999995</c:v>
                </c:pt>
                <c:pt idx="70786">
                  <c:v>0.99271739999999997</c:v>
                </c:pt>
                <c:pt idx="70787">
                  <c:v>0.98677725000000005</c:v>
                </c:pt>
                <c:pt idx="70788">
                  <c:v>0.82305514999999996</c:v>
                </c:pt>
                <c:pt idx="70789">
                  <c:v>0.99057890000000004</c:v>
                </c:pt>
                <c:pt idx="70790">
                  <c:v>0.97094270000000005</c:v>
                </c:pt>
                <c:pt idx="70791">
                  <c:v>0.97961609999999999</c:v>
                </c:pt>
                <c:pt idx="70792">
                  <c:v>1.0007727</c:v>
                </c:pt>
                <c:pt idx="70793">
                  <c:v>0.99929875000000001</c:v>
                </c:pt>
                <c:pt idx="70794">
                  <c:v>0.98750910000000003</c:v>
                </c:pt>
                <c:pt idx="70795">
                  <c:v>0.99706490000000003</c:v>
                </c:pt>
                <c:pt idx="70796">
                  <c:v>0.93558989999999997</c:v>
                </c:pt>
                <c:pt idx="70797">
                  <c:v>0.9904522</c:v>
                </c:pt>
                <c:pt idx="70798">
                  <c:v>0.99897789999999997</c:v>
                </c:pt>
                <c:pt idx="70799">
                  <c:v>1.0006664999999999</c:v>
                </c:pt>
                <c:pt idx="70800">
                  <c:v>1.0000216</c:v>
                </c:pt>
                <c:pt idx="70801">
                  <c:v>0.99850190000000005</c:v>
                </c:pt>
                <c:pt idx="70802">
                  <c:v>0.9991352</c:v>
                </c:pt>
                <c:pt idx="70803">
                  <c:v>0.99473023000000005</c:v>
                </c:pt>
                <c:pt idx="70804">
                  <c:v>0.98913379999999995</c:v>
                </c:pt>
                <c:pt idx="70805">
                  <c:v>0.99066173999999996</c:v>
                </c:pt>
                <c:pt idx="70806">
                  <c:v>1.0007899</c:v>
                </c:pt>
                <c:pt idx="70807">
                  <c:v>0.95676863000000001</c:v>
                </c:pt>
                <c:pt idx="70808">
                  <c:v>0.99668765000000004</c:v>
                </c:pt>
                <c:pt idx="70809">
                  <c:v>1.0001998000000001</c:v>
                </c:pt>
                <c:pt idx="70810">
                  <c:v>0.9996005</c:v>
                </c:pt>
                <c:pt idx="70811">
                  <c:v>1.0014964</c:v>
                </c:pt>
                <c:pt idx="70812">
                  <c:v>1.0006409000000001</c:v>
                </c:pt>
                <c:pt idx="70813">
                  <c:v>0.9986467</c:v>
                </c:pt>
                <c:pt idx="70814">
                  <c:v>1.0007968</c:v>
                </c:pt>
                <c:pt idx="70815">
                  <c:v>0.98695120000000003</c:v>
                </c:pt>
                <c:pt idx="70816">
                  <c:v>1.0015924</c:v>
                </c:pt>
                <c:pt idx="70817">
                  <c:v>0.98893726000000004</c:v>
                </c:pt>
                <c:pt idx="70818">
                  <c:v>1.0011293000000001</c:v>
                </c:pt>
                <c:pt idx="70819">
                  <c:v>1.0011307</c:v>
                </c:pt>
                <c:pt idx="70820">
                  <c:v>0.9353146</c:v>
                </c:pt>
                <c:pt idx="70821">
                  <c:v>0.99944409999999995</c:v>
                </c:pt>
                <c:pt idx="70822">
                  <c:v>0.98912007000000002</c:v>
                </c:pt>
                <c:pt idx="70823">
                  <c:v>0.99930050000000004</c:v>
                </c:pt>
                <c:pt idx="70824">
                  <c:v>0.99764129999999995</c:v>
                </c:pt>
                <c:pt idx="70825">
                  <c:v>0.99941199999999997</c:v>
                </c:pt>
                <c:pt idx="70826">
                  <c:v>0.97708360000000005</c:v>
                </c:pt>
                <c:pt idx="70827">
                  <c:v>0.98284304</c:v>
                </c:pt>
                <c:pt idx="70828">
                  <c:v>0.91595256000000003</c:v>
                </c:pt>
                <c:pt idx="70829">
                  <c:v>0.99941950000000002</c:v>
                </c:pt>
                <c:pt idx="70830">
                  <c:v>0.99929774000000005</c:v>
                </c:pt>
                <c:pt idx="70831">
                  <c:v>0.99366739999999998</c:v>
                </c:pt>
                <c:pt idx="70832">
                  <c:v>0.99934780000000001</c:v>
                </c:pt>
                <c:pt idx="70833">
                  <c:v>0.98565035999999995</c:v>
                </c:pt>
                <c:pt idx="70834">
                  <c:v>0.98152702999999997</c:v>
                </c:pt>
                <c:pt idx="70835">
                  <c:v>0.97984349999999998</c:v>
                </c:pt>
                <c:pt idx="70836">
                  <c:v>0.9999941</c:v>
                </c:pt>
                <c:pt idx="70837">
                  <c:v>0.98585814000000005</c:v>
                </c:pt>
                <c:pt idx="70838">
                  <c:v>0.98749524</c:v>
                </c:pt>
                <c:pt idx="70839">
                  <c:v>0.99689640000000002</c:v>
                </c:pt>
                <c:pt idx="70840">
                  <c:v>0.99558159999999996</c:v>
                </c:pt>
                <c:pt idx="70841">
                  <c:v>0.97632574999999999</c:v>
                </c:pt>
                <c:pt idx="70842">
                  <c:v>0.98927193999999996</c:v>
                </c:pt>
                <c:pt idx="70843">
                  <c:v>0.99895330000000004</c:v>
                </c:pt>
                <c:pt idx="70844">
                  <c:v>0.99275409999999997</c:v>
                </c:pt>
                <c:pt idx="70845">
                  <c:v>0.97769576000000002</c:v>
                </c:pt>
                <c:pt idx="70846">
                  <c:v>0.96953166000000002</c:v>
                </c:pt>
                <c:pt idx="70847">
                  <c:v>0.83637790000000001</c:v>
                </c:pt>
                <c:pt idx="70848">
                  <c:v>0.99951000000000001</c:v>
                </c:pt>
                <c:pt idx="70849">
                  <c:v>0.99804789999999999</c:v>
                </c:pt>
                <c:pt idx="70850">
                  <c:v>1.0008287</c:v>
                </c:pt>
                <c:pt idx="70851">
                  <c:v>0.94704865999999999</c:v>
                </c:pt>
                <c:pt idx="70852">
                  <c:v>0.99818622999999995</c:v>
                </c:pt>
                <c:pt idx="70853">
                  <c:v>1.0015392000000001</c:v>
                </c:pt>
                <c:pt idx="70854">
                  <c:v>0.97393010000000002</c:v>
                </c:pt>
                <c:pt idx="70855">
                  <c:v>0.99891059999999998</c:v>
                </c:pt>
                <c:pt idx="70856">
                  <c:v>0.99364746000000004</c:v>
                </c:pt>
                <c:pt idx="70857">
                  <c:v>0.98920430000000004</c:v>
                </c:pt>
                <c:pt idx="70858">
                  <c:v>1.0012728</c:v>
                </c:pt>
                <c:pt idx="70859">
                  <c:v>0.97842525999999996</c:v>
                </c:pt>
                <c:pt idx="70860">
                  <c:v>0.98800372999999997</c:v>
                </c:pt>
                <c:pt idx="70861">
                  <c:v>0.98625549999999995</c:v>
                </c:pt>
                <c:pt idx="70862">
                  <c:v>0.9990213</c:v>
                </c:pt>
                <c:pt idx="70863">
                  <c:v>0.99955875000000005</c:v>
                </c:pt>
                <c:pt idx="70864">
                  <c:v>0.99752819999999998</c:v>
                </c:pt>
                <c:pt idx="70865">
                  <c:v>0.99131124999999998</c:v>
                </c:pt>
                <c:pt idx="70866">
                  <c:v>0.99299899999999997</c:v>
                </c:pt>
                <c:pt idx="70867">
                  <c:v>0.98797274000000002</c:v>
                </c:pt>
                <c:pt idx="70868">
                  <c:v>0.99914460000000005</c:v>
                </c:pt>
                <c:pt idx="70869">
                  <c:v>0.99759007</c:v>
                </c:pt>
                <c:pt idx="70870">
                  <c:v>0.99989220000000001</c:v>
                </c:pt>
                <c:pt idx="70871">
                  <c:v>0.97280394999999997</c:v>
                </c:pt>
                <c:pt idx="70872">
                  <c:v>0.97875259999999997</c:v>
                </c:pt>
                <c:pt idx="70873">
                  <c:v>0.98963380000000001</c:v>
                </c:pt>
                <c:pt idx="70874">
                  <c:v>0.99990904000000003</c:v>
                </c:pt>
                <c:pt idx="70875">
                  <c:v>0.99850059999999996</c:v>
                </c:pt>
                <c:pt idx="70876">
                  <c:v>0.99987090000000001</c:v>
                </c:pt>
                <c:pt idx="70877">
                  <c:v>0.99132883999999999</c:v>
                </c:pt>
                <c:pt idx="70878">
                  <c:v>0.99505705</c:v>
                </c:pt>
                <c:pt idx="70879">
                  <c:v>0.99457640000000003</c:v>
                </c:pt>
                <c:pt idx="70880">
                  <c:v>0.97187376000000003</c:v>
                </c:pt>
                <c:pt idx="70881">
                  <c:v>1.0001842999999999</c:v>
                </c:pt>
                <c:pt idx="70882">
                  <c:v>1.0004842</c:v>
                </c:pt>
                <c:pt idx="70883">
                  <c:v>0.99607639999999997</c:v>
                </c:pt>
                <c:pt idx="70884">
                  <c:v>0.99813759999999996</c:v>
                </c:pt>
                <c:pt idx="70885">
                  <c:v>1.0002078999999999</c:v>
                </c:pt>
                <c:pt idx="70886">
                  <c:v>0.98986039999999997</c:v>
                </c:pt>
                <c:pt idx="70887">
                  <c:v>0.97161839999999999</c:v>
                </c:pt>
                <c:pt idx="70888">
                  <c:v>0.99288803000000003</c:v>
                </c:pt>
                <c:pt idx="70889">
                  <c:v>1.0001842999999999</c:v>
                </c:pt>
                <c:pt idx="70890">
                  <c:v>0.99014526999999997</c:v>
                </c:pt>
                <c:pt idx="70891">
                  <c:v>0.99863400000000002</c:v>
                </c:pt>
                <c:pt idx="70892">
                  <c:v>1.0018408000000001</c:v>
                </c:pt>
                <c:pt idx="70893">
                  <c:v>0.99947613000000002</c:v>
                </c:pt>
                <c:pt idx="70894">
                  <c:v>0.99512869999999998</c:v>
                </c:pt>
                <c:pt idx="70895">
                  <c:v>1.0002477999999999</c:v>
                </c:pt>
                <c:pt idx="70896">
                  <c:v>0.99829990000000002</c:v>
                </c:pt>
                <c:pt idx="70897">
                  <c:v>0.99555992999999998</c:v>
                </c:pt>
                <c:pt idx="70898">
                  <c:v>0.99809150000000002</c:v>
                </c:pt>
                <c:pt idx="70899">
                  <c:v>0.99870610000000004</c:v>
                </c:pt>
                <c:pt idx="70900">
                  <c:v>0.99527012999999998</c:v>
                </c:pt>
                <c:pt idx="70901">
                  <c:v>0.98008620000000002</c:v>
                </c:pt>
                <c:pt idx="70902">
                  <c:v>0.98819800000000002</c:v>
                </c:pt>
                <c:pt idx="70903">
                  <c:v>1.0009971</c:v>
                </c:pt>
                <c:pt idx="70904">
                  <c:v>1.0002477999999999</c:v>
                </c:pt>
                <c:pt idx="70905">
                  <c:v>0.99924630000000003</c:v>
                </c:pt>
                <c:pt idx="70906">
                  <c:v>0.99254469999999995</c:v>
                </c:pt>
                <c:pt idx="70907">
                  <c:v>0.92125749999999995</c:v>
                </c:pt>
                <c:pt idx="70908">
                  <c:v>0.97481600000000002</c:v>
                </c:pt>
                <c:pt idx="70909">
                  <c:v>0.98861222999999998</c:v>
                </c:pt>
                <c:pt idx="70910">
                  <c:v>1.0023594</c:v>
                </c:pt>
                <c:pt idx="70911">
                  <c:v>0.97184559999999998</c:v>
                </c:pt>
                <c:pt idx="70912">
                  <c:v>1.0025512999999999</c:v>
                </c:pt>
                <c:pt idx="70913">
                  <c:v>0.99124025999999998</c:v>
                </c:pt>
                <c:pt idx="70914">
                  <c:v>1.0022994999999999</c:v>
                </c:pt>
                <c:pt idx="70915">
                  <c:v>0.99297153999999999</c:v>
                </c:pt>
                <c:pt idx="70916">
                  <c:v>0.99151856000000005</c:v>
                </c:pt>
                <c:pt idx="70917">
                  <c:v>0.99937620000000005</c:v>
                </c:pt>
                <c:pt idx="70918">
                  <c:v>0.99872720000000004</c:v>
                </c:pt>
                <c:pt idx="70919">
                  <c:v>1.0007727</c:v>
                </c:pt>
                <c:pt idx="70920">
                  <c:v>0.99852580000000002</c:v>
                </c:pt>
                <c:pt idx="70921">
                  <c:v>0.99835426000000005</c:v>
                </c:pt>
                <c:pt idx="70922">
                  <c:v>0.99158734000000004</c:v>
                </c:pt>
                <c:pt idx="70923">
                  <c:v>0.70682405999999998</c:v>
                </c:pt>
                <c:pt idx="70924">
                  <c:v>0.99285745999999997</c:v>
                </c:pt>
                <c:pt idx="70925">
                  <c:v>0.99352220000000002</c:v>
                </c:pt>
                <c:pt idx="70926">
                  <c:v>0.99905275999999998</c:v>
                </c:pt>
                <c:pt idx="70927">
                  <c:v>0.99948519999999996</c:v>
                </c:pt>
                <c:pt idx="70928">
                  <c:v>0.99444440000000001</c:v>
                </c:pt>
                <c:pt idx="70929">
                  <c:v>0.99806326999999995</c:v>
                </c:pt>
                <c:pt idx="70930">
                  <c:v>0.99154609999999999</c:v>
                </c:pt>
                <c:pt idx="70931">
                  <c:v>0.98018479999999997</c:v>
                </c:pt>
                <c:pt idx="70932">
                  <c:v>0.99648976</c:v>
                </c:pt>
                <c:pt idx="70933">
                  <c:v>0.98295359999999998</c:v>
                </c:pt>
                <c:pt idx="70934">
                  <c:v>0.97618649999999996</c:v>
                </c:pt>
                <c:pt idx="70935">
                  <c:v>0.98940530000000004</c:v>
                </c:pt>
                <c:pt idx="70936">
                  <c:v>0.9998167</c:v>
                </c:pt>
                <c:pt idx="70937">
                  <c:v>0.99955579999999999</c:v>
                </c:pt>
                <c:pt idx="70938">
                  <c:v>0.97931104999999996</c:v>
                </c:pt>
                <c:pt idx="70939">
                  <c:v>0.99999017000000001</c:v>
                </c:pt>
                <c:pt idx="70940">
                  <c:v>0.98870239999999998</c:v>
                </c:pt>
                <c:pt idx="70941">
                  <c:v>0.99668765000000004</c:v>
                </c:pt>
                <c:pt idx="70942">
                  <c:v>0.99716400000000005</c:v>
                </c:pt>
                <c:pt idx="70943">
                  <c:v>0.99917659999999997</c:v>
                </c:pt>
                <c:pt idx="70944">
                  <c:v>0.99029856999999999</c:v>
                </c:pt>
                <c:pt idx="70945">
                  <c:v>0.97787579999999996</c:v>
                </c:pt>
                <c:pt idx="70946">
                  <c:v>0.94873196000000004</c:v>
                </c:pt>
                <c:pt idx="70947">
                  <c:v>0.98779523000000002</c:v>
                </c:pt>
                <c:pt idx="70948">
                  <c:v>0.97011579999999997</c:v>
                </c:pt>
                <c:pt idx="70949">
                  <c:v>0.99971540000000003</c:v>
                </c:pt>
                <c:pt idx="70950">
                  <c:v>1.0005637000000001</c:v>
                </c:pt>
                <c:pt idx="70951">
                  <c:v>0.95955586000000004</c:v>
                </c:pt>
                <c:pt idx="70952">
                  <c:v>0.99568623000000001</c:v>
                </c:pt>
                <c:pt idx="70953">
                  <c:v>0.9761782</c:v>
                </c:pt>
                <c:pt idx="70954">
                  <c:v>1.0008250000000001</c:v>
                </c:pt>
                <c:pt idx="70955">
                  <c:v>0.98911004999999996</c:v>
                </c:pt>
                <c:pt idx="70956">
                  <c:v>1.0001842999999999</c:v>
                </c:pt>
                <c:pt idx="70957">
                  <c:v>1.0006496</c:v>
                </c:pt>
                <c:pt idx="70958">
                  <c:v>0.99997866000000002</c:v>
                </c:pt>
                <c:pt idx="70959">
                  <c:v>0.99544405999999996</c:v>
                </c:pt>
                <c:pt idx="70960">
                  <c:v>0.9989015</c:v>
                </c:pt>
                <c:pt idx="70961">
                  <c:v>0.99616899999999997</c:v>
                </c:pt>
                <c:pt idx="70962">
                  <c:v>0.99849080000000001</c:v>
                </c:pt>
                <c:pt idx="70963">
                  <c:v>0.98990730000000005</c:v>
                </c:pt>
                <c:pt idx="70964">
                  <c:v>0.99769370000000002</c:v>
                </c:pt>
                <c:pt idx="70965">
                  <c:v>1.0006409000000001</c:v>
                </c:pt>
                <c:pt idx="70966">
                  <c:v>1.0002024</c:v>
                </c:pt>
                <c:pt idx="70967">
                  <c:v>0.97842150000000006</c:v>
                </c:pt>
                <c:pt idx="70968">
                  <c:v>0.99900770000000005</c:v>
                </c:pt>
                <c:pt idx="70969">
                  <c:v>0.89638609999999996</c:v>
                </c:pt>
                <c:pt idx="70970">
                  <c:v>0.98560417</c:v>
                </c:pt>
                <c:pt idx="70971">
                  <c:v>1.0004660999999999</c:v>
                </c:pt>
                <c:pt idx="70972">
                  <c:v>0.99987124999999999</c:v>
                </c:pt>
                <c:pt idx="70973">
                  <c:v>0.99762076</c:v>
                </c:pt>
                <c:pt idx="70974">
                  <c:v>0.99705109999999997</c:v>
                </c:pt>
                <c:pt idx="70975">
                  <c:v>1.0002213</c:v>
                </c:pt>
                <c:pt idx="70976">
                  <c:v>0.99662154999999997</c:v>
                </c:pt>
                <c:pt idx="70977">
                  <c:v>0.98654090000000005</c:v>
                </c:pt>
                <c:pt idx="70978">
                  <c:v>0.99982864000000005</c:v>
                </c:pt>
                <c:pt idx="70979">
                  <c:v>0.98268259999999996</c:v>
                </c:pt>
                <c:pt idx="70980">
                  <c:v>0.98614274999999996</c:v>
                </c:pt>
                <c:pt idx="70981">
                  <c:v>0.99735224</c:v>
                </c:pt>
                <c:pt idx="70982">
                  <c:v>0.99158210000000002</c:v>
                </c:pt>
                <c:pt idx="70983">
                  <c:v>0.89678619999999998</c:v>
                </c:pt>
                <c:pt idx="70984">
                  <c:v>1.0002291000000001</c:v>
                </c:pt>
                <c:pt idx="70985">
                  <c:v>0.99577640000000001</c:v>
                </c:pt>
                <c:pt idx="70986">
                  <c:v>0.94000010000000001</c:v>
                </c:pt>
                <c:pt idx="70987">
                  <c:v>1.0004318999999999</c:v>
                </c:pt>
                <c:pt idx="70988">
                  <c:v>0.99916640000000001</c:v>
                </c:pt>
                <c:pt idx="70989">
                  <c:v>0.99273884000000001</c:v>
                </c:pt>
                <c:pt idx="70990">
                  <c:v>0.9956644</c:v>
                </c:pt>
                <c:pt idx="70991">
                  <c:v>1.0030540999999999</c:v>
                </c:pt>
                <c:pt idx="70992">
                  <c:v>0.53632784</c:v>
                </c:pt>
                <c:pt idx="70993">
                  <c:v>0.99605929999999998</c:v>
                </c:pt>
                <c:pt idx="70994">
                  <c:v>0.98199150000000002</c:v>
                </c:pt>
                <c:pt idx="70995">
                  <c:v>0.99840956999999997</c:v>
                </c:pt>
                <c:pt idx="70996">
                  <c:v>0.99577769999999999</c:v>
                </c:pt>
                <c:pt idx="70997">
                  <c:v>1.0000699</c:v>
                </c:pt>
                <c:pt idx="70998">
                  <c:v>1.0003705000000001</c:v>
                </c:pt>
                <c:pt idx="70999">
                  <c:v>0.99512500000000004</c:v>
                </c:pt>
                <c:pt idx="71000">
                  <c:v>0.99790805999999999</c:v>
                </c:pt>
                <c:pt idx="71001">
                  <c:v>0.99927659999999996</c:v>
                </c:pt>
                <c:pt idx="71002">
                  <c:v>0.95437590000000005</c:v>
                </c:pt>
                <c:pt idx="71003">
                  <c:v>0.99254315999999998</c:v>
                </c:pt>
                <c:pt idx="71004">
                  <c:v>1.0000088</c:v>
                </c:pt>
                <c:pt idx="71005">
                  <c:v>0.99719340000000001</c:v>
                </c:pt>
                <c:pt idx="71006">
                  <c:v>0.98260749999999997</c:v>
                </c:pt>
                <c:pt idx="71007">
                  <c:v>0.97189574999999995</c:v>
                </c:pt>
                <c:pt idx="71008">
                  <c:v>0.99291799999999997</c:v>
                </c:pt>
                <c:pt idx="71009">
                  <c:v>1.0006349999999999</c:v>
                </c:pt>
                <c:pt idx="71010">
                  <c:v>1.0002103</c:v>
                </c:pt>
                <c:pt idx="71011">
                  <c:v>0.95814555999999995</c:v>
                </c:pt>
                <c:pt idx="71012">
                  <c:v>0.99969405</c:v>
                </c:pt>
                <c:pt idx="71013">
                  <c:v>0.99247812999999996</c:v>
                </c:pt>
                <c:pt idx="71014">
                  <c:v>0.99849916000000005</c:v>
                </c:pt>
                <c:pt idx="71015">
                  <c:v>0.99646544000000004</c:v>
                </c:pt>
                <c:pt idx="71016">
                  <c:v>0.99775250000000004</c:v>
                </c:pt>
                <c:pt idx="71017">
                  <c:v>0.95633495000000002</c:v>
                </c:pt>
                <c:pt idx="71018">
                  <c:v>0.99991476999999995</c:v>
                </c:pt>
                <c:pt idx="71019">
                  <c:v>0.99909559999999997</c:v>
                </c:pt>
                <c:pt idx="71020">
                  <c:v>1.0022477999999999</c:v>
                </c:pt>
                <c:pt idx="71021">
                  <c:v>0.99960170000000004</c:v>
                </c:pt>
                <c:pt idx="71022">
                  <c:v>0.99098814000000002</c:v>
                </c:pt>
                <c:pt idx="71023">
                  <c:v>0.99295986000000003</c:v>
                </c:pt>
                <c:pt idx="71024">
                  <c:v>0.99949339999999998</c:v>
                </c:pt>
                <c:pt idx="71025">
                  <c:v>0.99139469999999996</c:v>
                </c:pt>
                <c:pt idx="71026">
                  <c:v>0.99729469999999998</c:v>
                </c:pt>
                <c:pt idx="71027">
                  <c:v>0.98617469999999996</c:v>
                </c:pt>
                <c:pt idx="71028">
                  <c:v>0.98713079999999997</c:v>
                </c:pt>
                <c:pt idx="71029">
                  <c:v>0.99423879999999998</c:v>
                </c:pt>
                <c:pt idx="71030">
                  <c:v>1.0021956999999999</c:v>
                </c:pt>
                <c:pt idx="71031">
                  <c:v>0.99378379999999999</c:v>
                </c:pt>
                <c:pt idx="71032">
                  <c:v>1.0000682999999999</c:v>
                </c:pt>
                <c:pt idx="71033">
                  <c:v>0.99931040000000004</c:v>
                </c:pt>
                <c:pt idx="71034">
                  <c:v>0.99281350000000002</c:v>
                </c:pt>
                <c:pt idx="71035">
                  <c:v>0.97799290000000005</c:v>
                </c:pt>
                <c:pt idx="71036">
                  <c:v>0.97609126999999996</c:v>
                </c:pt>
                <c:pt idx="71037">
                  <c:v>0.97739589999999998</c:v>
                </c:pt>
                <c:pt idx="71038">
                  <c:v>0.98175937000000002</c:v>
                </c:pt>
                <c:pt idx="71039">
                  <c:v>1.0041511000000001</c:v>
                </c:pt>
                <c:pt idx="71040">
                  <c:v>0.97343460000000004</c:v>
                </c:pt>
                <c:pt idx="71041">
                  <c:v>0.99445989999999995</c:v>
                </c:pt>
                <c:pt idx="71042">
                  <c:v>0.99947642999999997</c:v>
                </c:pt>
                <c:pt idx="71043">
                  <c:v>0.98134845000000004</c:v>
                </c:pt>
                <c:pt idx="71044">
                  <c:v>0.99887400000000004</c:v>
                </c:pt>
                <c:pt idx="71045">
                  <c:v>0.9791704</c:v>
                </c:pt>
                <c:pt idx="71046">
                  <c:v>0.99487084000000003</c:v>
                </c:pt>
                <c:pt idx="71047">
                  <c:v>0.99678370000000005</c:v>
                </c:pt>
                <c:pt idx="71048">
                  <c:v>1.0006645000000001</c:v>
                </c:pt>
                <c:pt idx="71049">
                  <c:v>1.0027508999999999</c:v>
                </c:pt>
                <c:pt idx="71050">
                  <c:v>0.99067943999999997</c:v>
                </c:pt>
                <c:pt idx="71051">
                  <c:v>0.97530700000000004</c:v>
                </c:pt>
                <c:pt idx="71052">
                  <c:v>0.98621020000000004</c:v>
                </c:pt>
                <c:pt idx="71053">
                  <c:v>0.99907950000000001</c:v>
                </c:pt>
                <c:pt idx="71054">
                  <c:v>0.99920659999999994</c:v>
                </c:pt>
                <c:pt idx="71055">
                  <c:v>1.0013114999999999</c:v>
                </c:pt>
                <c:pt idx="71056">
                  <c:v>1.0001382999999999</c:v>
                </c:pt>
                <c:pt idx="71057">
                  <c:v>1.0008052999999999</c:v>
                </c:pt>
                <c:pt idx="71058">
                  <c:v>0.99322719999999998</c:v>
                </c:pt>
                <c:pt idx="71059">
                  <c:v>0.98619760000000001</c:v>
                </c:pt>
                <c:pt idx="71060">
                  <c:v>1.0003247</c:v>
                </c:pt>
                <c:pt idx="71061">
                  <c:v>0.98084800000000005</c:v>
                </c:pt>
                <c:pt idx="71062">
                  <c:v>0.99348616999999995</c:v>
                </c:pt>
                <c:pt idx="71063">
                  <c:v>0.91351974000000002</c:v>
                </c:pt>
                <c:pt idx="71064">
                  <c:v>1.0009385</c:v>
                </c:pt>
                <c:pt idx="71065">
                  <c:v>0.96102469999999995</c:v>
                </c:pt>
                <c:pt idx="71066">
                  <c:v>1.0006782999999999</c:v>
                </c:pt>
                <c:pt idx="71067">
                  <c:v>0.97886059999999997</c:v>
                </c:pt>
                <c:pt idx="71068">
                  <c:v>1.0017395</c:v>
                </c:pt>
                <c:pt idx="71069">
                  <c:v>0.9970791</c:v>
                </c:pt>
                <c:pt idx="71070">
                  <c:v>1.0009385</c:v>
                </c:pt>
                <c:pt idx="71071">
                  <c:v>0.97313059999999996</c:v>
                </c:pt>
                <c:pt idx="71072">
                  <c:v>0.98898417000000005</c:v>
                </c:pt>
                <c:pt idx="71073">
                  <c:v>0.99345289999999997</c:v>
                </c:pt>
                <c:pt idx="71074">
                  <c:v>0.98248840000000004</c:v>
                </c:pt>
                <c:pt idx="71075">
                  <c:v>0.99748313</c:v>
                </c:pt>
                <c:pt idx="71076">
                  <c:v>0.88658636999999996</c:v>
                </c:pt>
                <c:pt idx="71077">
                  <c:v>0.98955939999999998</c:v>
                </c:pt>
                <c:pt idx="71078">
                  <c:v>0.98284227000000002</c:v>
                </c:pt>
                <c:pt idx="71079">
                  <c:v>0.99969589999999997</c:v>
                </c:pt>
                <c:pt idx="71080">
                  <c:v>0.98251706000000005</c:v>
                </c:pt>
                <c:pt idx="71081">
                  <c:v>0.99216070000000001</c:v>
                </c:pt>
                <c:pt idx="71082">
                  <c:v>0.99061980000000005</c:v>
                </c:pt>
                <c:pt idx="71083">
                  <c:v>0.99802760000000001</c:v>
                </c:pt>
                <c:pt idx="71084">
                  <c:v>0.9990253</c:v>
                </c:pt>
                <c:pt idx="71085">
                  <c:v>0.98509930000000001</c:v>
                </c:pt>
                <c:pt idx="71086">
                  <c:v>0.99924170000000001</c:v>
                </c:pt>
                <c:pt idx="71087">
                  <c:v>0.98734915000000001</c:v>
                </c:pt>
                <c:pt idx="71088">
                  <c:v>0.99911267000000004</c:v>
                </c:pt>
                <c:pt idx="71089">
                  <c:v>1.0018788999999999</c:v>
                </c:pt>
                <c:pt idx="71090">
                  <c:v>0.99445079999999997</c:v>
                </c:pt>
                <c:pt idx="71091">
                  <c:v>1.0007364999999999</c:v>
                </c:pt>
                <c:pt idx="71092">
                  <c:v>1.0008447</c:v>
                </c:pt>
                <c:pt idx="71093">
                  <c:v>0.97892975999999998</c:v>
                </c:pt>
                <c:pt idx="71094">
                  <c:v>0.99505030000000005</c:v>
                </c:pt>
                <c:pt idx="71095">
                  <c:v>0.99483080000000002</c:v>
                </c:pt>
                <c:pt idx="71096">
                  <c:v>0.98963319999999999</c:v>
                </c:pt>
                <c:pt idx="71097">
                  <c:v>0.99899280000000001</c:v>
                </c:pt>
                <c:pt idx="71098">
                  <c:v>0.99837319999999996</c:v>
                </c:pt>
                <c:pt idx="71099">
                  <c:v>0.99946239999999997</c:v>
                </c:pt>
                <c:pt idx="71100">
                  <c:v>0.99838099999999996</c:v>
                </c:pt>
                <c:pt idx="71101">
                  <c:v>1.0018615</c:v>
                </c:pt>
                <c:pt idx="71102">
                  <c:v>0.99978966000000002</c:v>
                </c:pt>
                <c:pt idx="71103">
                  <c:v>0.99960499999999997</c:v>
                </c:pt>
                <c:pt idx="71104">
                  <c:v>1.0005649000000001</c:v>
                </c:pt>
                <c:pt idx="71105">
                  <c:v>0.97782500000000006</c:v>
                </c:pt>
                <c:pt idx="71106">
                  <c:v>0.99795157000000001</c:v>
                </c:pt>
                <c:pt idx="71107">
                  <c:v>0.99105144000000001</c:v>
                </c:pt>
                <c:pt idx="71108">
                  <c:v>0.99937767</c:v>
                </c:pt>
                <c:pt idx="71109">
                  <c:v>1.0010873</c:v>
                </c:pt>
                <c:pt idx="71110">
                  <c:v>0.99167203999999998</c:v>
                </c:pt>
                <c:pt idx="71111">
                  <c:v>0.99819310000000006</c:v>
                </c:pt>
                <c:pt idx="71112">
                  <c:v>0.97566533</c:v>
                </c:pt>
                <c:pt idx="71113">
                  <c:v>0.68692660000000005</c:v>
                </c:pt>
                <c:pt idx="71114">
                  <c:v>0.98582119999999995</c:v>
                </c:pt>
                <c:pt idx="71115">
                  <c:v>0.98766756</c:v>
                </c:pt>
                <c:pt idx="71116">
                  <c:v>0.98957276000000005</c:v>
                </c:pt>
                <c:pt idx="71117">
                  <c:v>0.98234779999999999</c:v>
                </c:pt>
                <c:pt idx="71118">
                  <c:v>0.99993926</c:v>
                </c:pt>
                <c:pt idx="71119">
                  <c:v>1.0004090000000001</c:v>
                </c:pt>
                <c:pt idx="71120">
                  <c:v>1.0008756999999999</c:v>
                </c:pt>
                <c:pt idx="71121">
                  <c:v>0.99852604</c:v>
                </c:pt>
                <c:pt idx="71122">
                  <c:v>1.0010948</c:v>
                </c:pt>
                <c:pt idx="71123">
                  <c:v>1.0001476</c:v>
                </c:pt>
                <c:pt idx="71124">
                  <c:v>0.99732019999999999</c:v>
                </c:pt>
                <c:pt idx="71125">
                  <c:v>0.99615699999999996</c:v>
                </c:pt>
                <c:pt idx="71126">
                  <c:v>0.99839670000000003</c:v>
                </c:pt>
                <c:pt idx="71127">
                  <c:v>1.0048467000000001</c:v>
                </c:pt>
                <c:pt idx="71128">
                  <c:v>1.0001477999999999</c:v>
                </c:pt>
                <c:pt idx="71129">
                  <c:v>1.000958</c:v>
                </c:pt>
                <c:pt idx="71130">
                  <c:v>0.96352726</c:v>
                </c:pt>
                <c:pt idx="71131">
                  <c:v>0.99733349999999998</c:v>
                </c:pt>
                <c:pt idx="71132">
                  <c:v>0.99862355000000003</c:v>
                </c:pt>
                <c:pt idx="71133">
                  <c:v>0.95569119999999996</c:v>
                </c:pt>
                <c:pt idx="71134">
                  <c:v>0.99753325999999998</c:v>
                </c:pt>
                <c:pt idx="71135">
                  <c:v>0.99728760000000005</c:v>
                </c:pt>
                <c:pt idx="71136">
                  <c:v>0.99881969999999998</c:v>
                </c:pt>
                <c:pt idx="71137">
                  <c:v>0.99761560000000005</c:v>
                </c:pt>
                <c:pt idx="71138">
                  <c:v>0.99209327000000003</c:v>
                </c:pt>
                <c:pt idx="71139">
                  <c:v>0.98944133999999995</c:v>
                </c:pt>
                <c:pt idx="71140">
                  <c:v>0.99873369999999995</c:v>
                </c:pt>
                <c:pt idx="71141">
                  <c:v>0.9715201</c:v>
                </c:pt>
                <c:pt idx="71142">
                  <c:v>0.98768805999999998</c:v>
                </c:pt>
                <c:pt idx="71143">
                  <c:v>0.96496736999999999</c:v>
                </c:pt>
                <c:pt idx="71144">
                  <c:v>0.98192000000000002</c:v>
                </c:pt>
                <c:pt idx="71145">
                  <c:v>0.99629909999999999</c:v>
                </c:pt>
                <c:pt idx="71146">
                  <c:v>0.99795509999999998</c:v>
                </c:pt>
                <c:pt idx="71147">
                  <c:v>1.0002576000000001</c:v>
                </c:pt>
                <c:pt idx="71148">
                  <c:v>0.99985639999999998</c:v>
                </c:pt>
                <c:pt idx="71149">
                  <c:v>0.99916640000000001</c:v>
                </c:pt>
                <c:pt idx="71150">
                  <c:v>0.98698439999999998</c:v>
                </c:pt>
                <c:pt idx="71151">
                  <c:v>0.97078830000000005</c:v>
                </c:pt>
                <c:pt idx="71152">
                  <c:v>0.99346210000000001</c:v>
                </c:pt>
                <c:pt idx="71153">
                  <c:v>0.98590964000000003</c:v>
                </c:pt>
                <c:pt idx="71154">
                  <c:v>0.99692946999999998</c:v>
                </c:pt>
                <c:pt idx="71155">
                  <c:v>0.99479189999999995</c:v>
                </c:pt>
                <c:pt idx="71156">
                  <c:v>1.0004090000000001</c:v>
                </c:pt>
                <c:pt idx="71157">
                  <c:v>0.97446469999999996</c:v>
                </c:pt>
                <c:pt idx="71158">
                  <c:v>0.9630417</c:v>
                </c:pt>
                <c:pt idx="71159">
                  <c:v>0.99865764000000001</c:v>
                </c:pt>
                <c:pt idx="71160">
                  <c:v>1.0035331000000001</c:v>
                </c:pt>
                <c:pt idx="71161">
                  <c:v>0.99208600000000002</c:v>
                </c:pt>
                <c:pt idx="71162">
                  <c:v>0.99804499999999996</c:v>
                </c:pt>
                <c:pt idx="71163">
                  <c:v>1.0000724000000001</c:v>
                </c:pt>
                <c:pt idx="71164">
                  <c:v>0.95480810000000005</c:v>
                </c:pt>
                <c:pt idx="71165">
                  <c:v>0.96823775999999995</c:v>
                </c:pt>
                <c:pt idx="71166">
                  <c:v>0.99982435000000003</c:v>
                </c:pt>
                <c:pt idx="71167">
                  <c:v>0.9969401</c:v>
                </c:pt>
                <c:pt idx="71168">
                  <c:v>0.99822290000000002</c:v>
                </c:pt>
                <c:pt idx="71169">
                  <c:v>1.0004090000000001</c:v>
                </c:pt>
                <c:pt idx="71170">
                  <c:v>1.0008887</c:v>
                </c:pt>
                <c:pt idx="71171">
                  <c:v>0.98417790000000005</c:v>
                </c:pt>
                <c:pt idx="71172">
                  <c:v>1.0002522</c:v>
                </c:pt>
                <c:pt idx="71173">
                  <c:v>0.99919709999999995</c:v>
                </c:pt>
                <c:pt idx="71174">
                  <c:v>0.9961314</c:v>
                </c:pt>
                <c:pt idx="71175">
                  <c:v>1.00041</c:v>
                </c:pt>
                <c:pt idx="71176">
                  <c:v>1.0003903999999999</c:v>
                </c:pt>
                <c:pt idx="71177">
                  <c:v>0.99102104000000002</c:v>
                </c:pt>
                <c:pt idx="71178">
                  <c:v>0.99991589999999997</c:v>
                </c:pt>
                <c:pt idx="71179">
                  <c:v>0.99057790000000001</c:v>
                </c:pt>
                <c:pt idx="71180">
                  <c:v>1.0004443999999999</c:v>
                </c:pt>
                <c:pt idx="71181">
                  <c:v>0.95607039999999999</c:v>
                </c:pt>
                <c:pt idx="71182">
                  <c:v>0.99297429999999998</c:v>
                </c:pt>
                <c:pt idx="71183">
                  <c:v>0.99455863</c:v>
                </c:pt>
                <c:pt idx="71184">
                  <c:v>0.99535066000000005</c:v>
                </c:pt>
                <c:pt idx="71185">
                  <c:v>0.98452980000000001</c:v>
                </c:pt>
                <c:pt idx="71186">
                  <c:v>1.0010101</c:v>
                </c:pt>
                <c:pt idx="71187">
                  <c:v>0.99843322999999995</c:v>
                </c:pt>
                <c:pt idx="71188">
                  <c:v>0.98858875000000002</c:v>
                </c:pt>
                <c:pt idx="71189">
                  <c:v>0.98232925000000004</c:v>
                </c:pt>
                <c:pt idx="71190">
                  <c:v>0.95362716999999997</c:v>
                </c:pt>
                <c:pt idx="71191">
                  <c:v>1.0010948</c:v>
                </c:pt>
                <c:pt idx="71192">
                  <c:v>0.97555349999999996</c:v>
                </c:pt>
                <c:pt idx="71193">
                  <c:v>0.98444500000000001</c:v>
                </c:pt>
                <c:pt idx="71194">
                  <c:v>0.97681516000000002</c:v>
                </c:pt>
                <c:pt idx="71195">
                  <c:v>0.99951034999999999</c:v>
                </c:pt>
                <c:pt idx="71196">
                  <c:v>0.97150033999999996</c:v>
                </c:pt>
                <c:pt idx="71197">
                  <c:v>0.96854054999999994</c:v>
                </c:pt>
                <c:pt idx="71198">
                  <c:v>1.0026926</c:v>
                </c:pt>
                <c:pt idx="71199">
                  <c:v>0.97192999999999996</c:v>
                </c:pt>
                <c:pt idx="71200">
                  <c:v>0.99933939999999999</c:v>
                </c:pt>
                <c:pt idx="71201">
                  <c:v>0.99866253000000005</c:v>
                </c:pt>
                <c:pt idx="71202">
                  <c:v>0.99713090000000004</c:v>
                </c:pt>
                <c:pt idx="71203">
                  <c:v>0.96067049999999998</c:v>
                </c:pt>
                <c:pt idx="71204">
                  <c:v>1.0023481000000001</c:v>
                </c:pt>
                <c:pt idx="71205">
                  <c:v>0.9859175</c:v>
                </c:pt>
                <c:pt idx="71206">
                  <c:v>1.0005008</c:v>
                </c:pt>
                <c:pt idx="71207">
                  <c:v>1.0008372999999999</c:v>
                </c:pt>
                <c:pt idx="71208">
                  <c:v>1.0014529999999999</c:v>
                </c:pt>
                <c:pt idx="71209">
                  <c:v>0.99339889999999997</c:v>
                </c:pt>
                <c:pt idx="71210">
                  <c:v>0.99562220000000001</c:v>
                </c:pt>
                <c:pt idx="71211">
                  <c:v>0.99569759999999996</c:v>
                </c:pt>
                <c:pt idx="71212">
                  <c:v>0.99455629999999995</c:v>
                </c:pt>
                <c:pt idx="71213">
                  <c:v>0.99449699999999996</c:v>
                </c:pt>
                <c:pt idx="71214">
                  <c:v>0.97737529999999995</c:v>
                </c:pt>
                <c:pt idx="71215">
                  <c:v>0.99110580000000004</c:v>
                </c:pt>
                <c:pt idx="71216">
                  <c:v>0.9968709</c:v>
                </c:pt>
                <c:pt idx="71217">
                  <c:v>0.99383750000000004</c:v>
                </c:pt>
                <c:pt idx="71218">
                  <c:v>0.98324389999999995</c:v>
                </c:pt>
                <c:pt idx="71219">
                  <c:v>0.98865219999999998</c:v>
                </c:pt>
                <c:pt idx="71220">
                  <c:v>0.98318819999999996</c:v>
                </c:pt>
                <c:pt idx="71221">
                  <c:v>1.0033631000000001</c:v>
                </c:pt>
                <c:pt idx="71222">
                  <c:v>1.0003966</c:v>
                </c:pt>
                <c:pt idx="71223">
                  <c:v>1.0017297000000001</c:v>
                </c:pt>
                <c:pt idx="71224">
                  <c:v>1.0010551999999999</c:v>
                </c:pt>
                <c:pt idx="71225">
                  <c:v>0.99570053999999997</c:v>
                </c:pt>
                <c:pt idx="71226">
                  <c:v>1.0002397999999999</c:v>
                </c:pt>
                <c:pt idx="71227">
                  <c:v>0.99961054000000005</c:v>
                </c:pt>
                <c:pt idx="71228">
                  <c:v>0.99439160000000004</c:v>
                </c:pt>
                <c:pt idx="71229">
                  <c:v>1.0002477999999999</c:v>
                </c:pt>
                <c:pt idx="71230">
                  <c:v>0.97939790000000004</c:v>
                </c:pt>
                <c:pt idx="71231">
                  <c:v>0.99892860000000006</c:v>
                </c:pt>
                <c:pt idx="71232">
                  <c:v>0.99713149999999995</c:v>
                </c:pt>
                <c:pt idx="71233">
                  <c:v>0.99684364000000003</c:v>
                </c:pt>
                <c:pt idx="71234">
                  <c:v>1.0003271</c:v>
                </c:pt>
                <c:pt idx="71235">
                  <c:v>0.99205105999999998</c:v>
                </c:pt>
                <c:pt idx="71236">
                  <c:v>1.002024</c:v>
                </c:pt>
                <c:pt idx="71237">
                  <c:v>0.98575747000000002</c:v>
                </c:pt>
                <c:pt idx="71238">
                  <c:v>0.95699009999999995</c:v>
                </c:pt>
                <c:pt idx="71239">
                  <c:v>0.98876549999999996</c:v>
                </c:pt>
                <c:pt idx="71240">
                  <c:v>0.99524873000000003</c:v>
                </c:pt>
                <c:pt idx="71241">
                  <c:v>1.0022690000000001</c:v>
                </c:pt>
                <c:pt idx="71242">
                  <c:v>0.99968679999999999</c:v>
                </c:pt>
                <c:pt idx="71243">
                  <c:v>1.0022213</c:v>
                </c:pt>
                <c:pt idx="71244">
                  <c:v>0.99585440000000003</c:v>
                </c:pt>
                <c:pt idx="71245">
                  <c:v>0.99947255999999995</c:v>
                </c:pt>
                <c:pt idx="71246">
                  <c:v>0.98171509999999995</c:v>
                </c:pt>
                <c:pt idx="71247">
                  <c:v>0.97971379999999997</c:v>
                </c:pt>
                <c:pt idx="71248">
                  <c:v>0.99973590000000001</c:v>
                </c:pt>
                <c:pt idx="71249">
                  <c:v>0.98701680000000003</c:v>
                </c:pt>
                <c:pt idx="71250">
                  <c:v>0.99703293999999998</c:v>
                </c:pt>
                <c:pt idx="71251">
                  <c:v>0.99232465000000003</c:v>
                </c:pt>
                <c:pt idx="71252">
                  <c:v>0.99050280000000002</c:v>
                </c:pt>
                <c:pt idx="71253">
                  <c:v>0.97392460000000003</c:v>
                </c:pt>
                <c:pt idx="71254">
                  <c:v>0.99537516000000004</c:v>
                </c:pt>
                <c:pt idx="71255">
                  <c:v>0.98600120000000002</c:v>
                </c:pt>
                <c:pt idx="71256">
                  <c:v>0.99094470000000001</c:v>
                </c:pt>
                <c:pt idx="71257">
                  <c:v>0.96417147000000003</c:v>
                </c:pt>
                <c:pt idx="71258">
                  <c:v>0.99486023000000001</c:v>
                </c:pt>
                <c:pt idx="71259">
                  <c:v>0.99512239999999996</c:v>
                </c:pt>
                <c:pt idx="71260">
                  <c:v>0.94674902999999999</c:v>
                </c:pt>
                <c:pt idx="71261">
                  <c:v>1.0005099</c:v>
                </c:pt>
                <c:pt idx="71262">
                  <c:v>1.0005099</c:v>
                </c:pt>
                <c:pt idx="71263">
                  <c:v>0.94179939999999995</c:v>
                </c:pt>
                <c:pt idx="71264">
                  <c:v>0.99407255999999999</c:v>
                </c:pt>
                <c:pt idx="71265">
                  <c:v>0.97072594999999995</c:v>
                </c:pt>
                <c:pt idx="71266">
                  <c:v>0.99830669999999999</c:v>
                </c:pt>
                <c:pt idx="71267">
                  <c:v>0.96961229999999998</c:v>
                </c:pt>
                <c:pt idx="71268">
                  <c:v>0.98599820000000005</c:v>
                </c:pt>
                <c:pt idx="71269">
                  <c:v>1.0007709</c:v>
                </c:pt>
                <c:pt idx="71270">
                  <c:v>0.99578339999999999</c:v>
                </c:pt>
                <c:pt idx="71271">
                  <c:v>1.0018465999999999</c:v>
                </c:pt>
                <c:pt idx="71272">
                  <c:v>0.91682719999999995</c:v>
                </c:pt>
                <c:pt idx="71273">
                  <c:v>0.98465340000000001</c:v>
                </c:pt>
                <c:pt idx="71274">
                  <c:v>0.99819749999999996</c:v>
                </c:pt>
                <c:pt idx="71275">
                  <c:v>0.99374090000000004</c:v>
                </c:pt>
                <c:pt idx="71276">
                  <c:v>1.0008090999999999</c:v>
                </c:pt>
                <c:pt idx="71277">
                  <c:v>1.0005223000000001</c:v>
                </c:pt>
                <c:pt idx="71278">
                  <c:v>0.99462439999999996</c:v>
                </c:pt>
                <c:pt idx="71279">
                  <c:v>0.98133440000000005</c:v>
                </c:pt>
                <c:pt idx="71280">
                  <c:v>0.99587720000000002</c:v>
                </c:pt>
                <c:pt idx="71281">
                  <c:v>0.99991392999999995</c:v>
                </c:pt>
                <c:pt idx="71282">
                  <c:v>0.98353075999999995</c:v>
                </c:pt>
                <c:pt idx="71283">
                  <c:v>0.97956615999999996</c:v>
                </c:pt>
                <c:pt idx="71284">
                  <c:v>0.95700529999999995</c:v>
                </c:pt>
                <c:pt idx="71285">
                  <c:v>0.98905469999999995</c:v>
                </c:pt>
                <c:pt idx="71286">
                  <c:v>0.99483460000000001</c:v>
                </c:pt>
                <c:pt idx="71287">
                  <c:v>0.99606249999999996</c:v>
                </c:pt>
                <c:pt idx="71288">
                  <c:v>0.99903249999999999</c:v>
                </c:pt>
                <c:pt idx="71289">
                  <c:v>0.99800770000000005</c:v>
                </c:pt>
                <c:pt idx="71290">
                  <c:v>0.99981814999999996</c:v>
                </c:pt>
                <c:pt idx="71291">
                  <c:v>0.98795390000000005</c:v>
                </c:pt>
                <c:pt idx="71292">
                  <c:v>0.98727244000000003</c:v>
                </c:pt>
                <c:pt idx="71293">
                  <c:v>0.99977815000000003</c:v>
                </c:pt>
                <c:pt idx="71294">
                  <c:v>0.99435644999999995</c:v>
                </c:pt>
                <c:pt idx="71295">
                  <c:v>0.99995599999999996</c:v>
                </c:pt>
                <c:pt idx="71296">
                  <c:v>0.96104204999999998</c:v>
                </c:pt>
                <c:pt idx="71297">
                  <c:v>0.99262655</c:v>
                </c:pt>
                <c:pt idx="71298">
                  <c:v>0.99686079999999999</c:v>
                </c:pt>
                <c:pt idx="71299">
                  <c:v>1.0007105000000001</c:v>
                </c:pt>
                <c:pt idx="71300">
                  <c:v>1.0007412</c:v>
                </c:pt>
                <c:pt idx="71301">
                  <c:v>0.99922219999999995</c:v>
                </c:pt>
                <c:pt idx="71302">
                  <c:v>0.98818176999999996</c:v>
                </c:pt>
                <c:pt idx="71303">
                  <c:v>0.99622893000000001</c:v>
                </c:pt>
                <c:pt idx="71304">
                  <c:v>0.99956155000000002</c:v>
                </c:pt>
                <c:pt idx="71305">
                  <c:v>0.96655524000000004</c:v>
                </c:pt>
                <c:pt idx="71306">
                  <c:v>0.9972396</c:v>
                </c:pt>
                <c:pt idx="71307">
                  <c:v>0.99970274999999997</c:v>
                </c:pt>
                <c:pt idx="71308">
                  <c:v>0.98807365000000003</c:v>
                </c:pt>
                <c:pt idx="71309">
                  <c:v>0.99561553999999997</c:v>
                </c:pt>
                <c:pt idx="71310">
                  <c:v>0.9991932</c:v>
                </c:pt>
                <c:pt idx="71311">
                  <c:v>1.0002711</c:v>
                </c:pt>
                <c:pt idx="71312">
                  <c:v>1.0001582</c:v>
                </c:pt>
                <c:pt idx="71313">
                  <c:v>0.99408929999999995</c:v>
                </c:pt>
                <c:pt idx="71314">
                  <c:v>0.96928846999999996</c:v>
                </c:pt>
                <c:pt idx="71315">
                  <c:v>0.95142170000000004</c:v>
                </c:pt>
                <c:pt idx="71316">
                  <c:v>0.98939549999999998</c:v>
                </c:pt>
                <c:pt idx="71317">
                  <c:v>0.99991392999999995</c:v>
                </c:pt>
                <c:pt idx="71318">
                  <c:v>0.98507549999999999</c:v>
                </c:pt>
                <c:pt idx="71319">
                  <c:v>0.99958630000000004</c:v>
                </c:pt>
                <c:pt idx="71320">
                  <c:v>0.98855965999999995</c:v>
                </c:pt>
                <c:pt idx="71321">
                  <c:v>0.99924840000000004</c:v>
                </c:pt>
                <c:pt idx="71322">
                  <c:v>1.0002711</c:v>
                </c:pt>
                <c:pt idx="71323">
                  <c:v>1.0004725000000001</c:v>
                </c:pt>
                <c:pt idx="71324">
                  <c:v>0.99659175</c:v>
                </c:pt>
                <c:pt idx="71325">
                  <c:v>0.96431403999999998</c:v>
                </c:pt>
                <c:pt idx="71326">
                  <c:v>1.0001842999999999</c:v>
                </c:pt>
                <c:pt idx="71327">
                  <c:v>1.0002944</c:v>
                </c:pt>
                <c:pt idx="71328">
                  <c:v>0.98232079999999999</c:v>
                </c:pt>
                <c:pt idx="71329">
                  <c:v>0.96282935000000003</c:v>
                </c:pt>
                <c:pt idx="71330">
                  <c:v>0.9945754</c:v>
                </c:pt>
                <c:pt idx="71331">
                  <c:v>0.99947125000000003</c:v>
                </c:pt>
                <c:pt idx="71332">
                  <c:v>0.96218144999999999</c:v>
                </c:pt>
                <c:pt idx="71333">
                  <c:v>0.98345870000000002</c:v>
                </c:pt>
                <c:pt idx="71334">
                  <c:v>0.99599046000000002</c:v>
                </c:pt>
                <c:pt idx="71335">
                  <c:v>1.0002726</c:v>
                </c:pt>
                <c:pt idx="71336">
                  <c:v>0.99056005000000003</c:v>
                </c:pt>
                <c:pt idx="71337">
                  <c:v>0.99252090000000004</c:v>
                </c:pt>
                <c:pt idx="71338">
                  <c:v>0.98435753999999998</c:v>
                </c:pt>
                <c:pt idx="71339">
                  <c:v>0.99715626000000002</c:v>
                </c:pt>
                <c:pt idx="71340">
                  <c:v>0.99106039999999995</c:v>
                </c:pt>
                <c:pt idx="71341">
                  <c:v>0.99209327000000003</c:v>
                </c:pt>
                <c:pt idx="71342">
                  <c:v>1.0006832999999999</c:v>
                </c:pt>
                <c:pt idx="71343">
                  <c:v>0.99703675999999997</c:v>
                </c:pt>
                <c:pt idx="71344">
                  <c:v>0.98728179999999999</c:v>
                </c:pt>
                <c:pt idx="71345">
                  <c:v>0.99888027000000001</c:v>
                </c:pt>
                <c:pt idx="71346">
                  <c:v>1.0004312</c:v>
                </c:pt>
                <c:pt idx="71347">
                  <c:v>0.96842784000000004</c:v>
                </c:pt>
                <c:pt idx="71348">
                  <c:v>0.99938749999999998</c:v>
                </c:pt>
                <c:pt idx="71349">
                  <c:v>0.99936163</c:v>
                </c:pt>
                <c:pt idx="71350">
                  <c:v>0.9634971</c:v>
                </c:pt>
                <c:pt idx="71351">
                  <c:v>0.98223156</c:v>
                </c:pt>
                <c:pt idx="71352">
                  <c:v>1.0018191000000001</c:v>
                </c:pt>
                <c:pt idx="71353">
                  <c:v>1.0002565000000001</c:v>
                </c:pt>
                <c:pt idx="71354">
                  <c:v>0.99088560000000003</c:v>
                </c:pt>
                <c:pt idx="71355">
                  <c:v>0.98925257</c:v>
                </c:pt>
                <c:pt idx="71356">
                  <c:v>1.0012065999999999</c:v>
                </c:pt>
                <c:pt idx="71357">
                  <c:v>1.0000956999999999</c:v>
                </c:pt>
                <c:pt idx="71358">
                  <c:v>0.99983394000000003</c:v>
                </c:pt>
                <c:pt idx="71359">
                  <c:v>0.97023325999999999</c:v>
                </c:pt>
                <c:pt idx="71360">
                  <c:v>0.97260725000000003</c:v>
                </c:pt>
                <c:pt idx="71361">
                  <c:v>1.0010821000000001</c:v>
                </c:pt>
                <c:pt idx="71362">
                  <c:v>0.98143124999999998</c:v>
                </c:pt>
                <c:pt idx="71363">
                  <c:v>0.99885046</c:v>
                </c:pt>
                <c:pt idx="71364">
                  <c:v>0.99884313000000002</c:v>
                </c:pt>
                <c:pt idx="71365">
                  <c:v>0.99850684000000001</c:v>
                </c:pt>
                <c:pt idx="71366">
                  <c:v>0.97949249999999999</c:v>
                </c:pt>
                <c:pt idx="71367">
                  <c:v>1.0018902999999999</c:v>
                </c:pt>
                <c:pt idx="71368">
                  <c:v>0.99568796000000004</c:v>
                </c:pt>
                <c:pt idx="71369">
                  <c:v>0.99387769999999998</c:v>
                </c:pt>
                <c:pt idx="71370">
                  <c:v>0.99204296000000003</c:v>
                </c:pt>
                <c:pt idx="71371">
                  <c:v>0.98636190000000001</c:v>
                </c:pt>
                <c:pt idx="71372">
                  <c:v>0.99911220000000001</c:v>
                </c:pt>
                <c:pt idx="71373">
                  <c:v>0.99944619999999995</c:v>
                </c:pt>
                <c:pt idx="71374">
                  <c:v>1.0001842999999999</c:v>
                </c:pt>
                <c:pt idx="71375">
                  <c:v>1.0002390999999999</c:v>
                </c:pt>
                <c:pt idx="71376">
                  <c:v>0.99027246000000002</c:v>
                </c:pt>
                <c:pt idx="71377">
                  <c:v>0.99962335999999996</c:v>
                </c:pt>
                <c:pt idx="71378">
                  <c:v>1.0018015</c:v>
                </c:pt>
                <c:pt idx="71379">
                  <c:v>0.99748265999999997</c:v>
                </c:pt>
                <c:pt idx="71380">
                  <c:v>1.0012483999999999</c:v>
                </c:pt>
                <c:pt idx="71381">
                  <c:v>0.99283874000000005</c:v>
                </c:pt>
                <c:pt idx="71382">
                  <c:v>0.94336176000000005</c:v>
                </c:pt>
                <c:pt idx="71383">
                  <c:v>0.95210930000000005</c:v>
                </c:pt>
                <c:pt idx="71384">
                  <c:v>0.99683239999999995</c:v>
                </c:pt>
                <c:pt idx="71385">
                  <c:v>0.9983803</c:v>
                </c:pt>
                <c:pt idx="71386">
                  <c:v>0.9930928</c:v>
                </c:pt>
                <c:pt idx="71387">
                  <c:v>0.99947613000000002</c:v>
                </c:pt>
                <c:pt idx="71388">
                  <c:v>1.000918</c:v>
                </c:pt>
                <c:pt idx="71389">
                  <c:v>0.99447094999999996</c:v>
                </c:pt>
                <c:pt idx="71390">
                  <c:v>0.99890900000000005</c:v>
                </c:pt>
                <c:pt idx="71391">
                  <c:v>1.0018506</c:v>
                </c:pt>
                <c:pt idx="71392">
                  <c:v>0.98357989999999995</c:v>
                </c:pt>
                <c:pt idx="71393">
                  <c:v>0.93865204000000002</c:v>
                </c:pt>
                <c:pt idx="71394">
                  <c:v>0.99210644000000003</c:v>
                </c:pt>
                <c:pt idx="71395">
                  <c:v>1.0028337000000001</c:v>
                </c:pt>
                <c:pt idx="71396">
                  <c:v>0.99421804999999996</c:v>
                </c:pt>
                <c:pt idx="71397">
                  <c:v>0.98489570000000004</c:v>
                </c:pt>
                <c:pt idx="71398">
                  <c:v>0.99992305000000004</c:v>
                </c:pt>
                <c:pt idx="71399">
                  <c:v>0.98079879999999997</c:v>
                </c:pt>
                <c:pt idx="71400">
                  <c:v>0.98667042999999999</c:v>
                </c:pt>
                <c:pt idx="71401">
                  <c:v>1.0009226</c:v>
                </c:pt>
                <c:pt idx="71402">
                  <c:v>0.98578109999999997</c:v>
                </c:pt>
                <c:pt idx="71403">
                  <c:v>1.0001229</c:v>
                </c:pt>
                <c:pt idx="71404">
                  <c:v>0.98318773999999998</c:v>
                </c:pt>
                <c:pt idx="71405">
                  <c:v>0.99601499999999998</c:v>
                </c:pt>
                <c:pt idx="71406">
                  <c:v>1.0020715</c:v>
                </c:pt>
                <c:pt idx="71407">
                  <c:v>0.99901353999999998</c:v>
                </c:pt>
                <c:pt idx="71408">
                  <c:v>0.99470749999999997</c:v>
                </c:pt>
                <c:pt idx="71409">
                  <c:v>0.99021625999999996</c:v>
                </c:pt>
                <c:pt idx="71410">
                  <c:v>1.0023215999999999</c:v>
                </c:pt>
                <c:pt idx="71411">
                  <c:v>0.9925273</c:v>
                </c:pt>
                <c:pt idx="71412">
                  <c:v>0.99474775999999998</c:v>
                </c:pt>
                <c:pt idx="71413">
                  <c:v>0.97801906000000005</c:v>
                </c:pt>
                <c:pt idx="71414">
                  <c:v>1.0012093</c:v>
                </c:pt>
                <c:pt idx="71415">
                  <c:v>0.98752266</c:v>
                </c:pt>
                <c:pt idx="71416">
                  <c:v>0.9699236</c:v>
                </c:pt>
                <c:pt idx="71417">
                  <c:v>0.96513426000000002</c:v>
                </c:pt>
                <c:pt idx="71418">
                  <c:v>0.99218565000000003</c:v>
                </c:pt>
                <c:pt idx="71419">
                  <c:v>0.94831540000000003</c:v>
                </c:pt>
                <c:pt idx="71420">
                  <c:v>0.99764699999999995</c:v>
                </c:pt>
                <c:pt idx="71421">
                  <c:v>0.99572337</c:v>
                </c:pt>
                <c:pt idx="71422">
                  <c:v>0.99517770000000005</c:v>
                </c:pt>
                <c:pt idx="71423">
                  <c:v>0.98559856000000001</c:v>
                </c:pt>
                <c:pt idx="71424">
                  <c:v>0.99968075999999995</c:v>
                </c:pt>
                <c:pt idx="71425">
                  <c:v>0.98681616999999999</c:v>
                </c:pt>
                <c:pt idx="71426">
                  <c:v>1.0018286999999999</c:v>
                </c:pt>
                <c:pt idx="71427">
                  <c:v>0.99794070000000001</c:v>
                </c:pt>
                <c:pt idx="71428">
                  <c:v>1.0001955</c:v>
                </c:pt>
                <c:pt idx="71429">
                  <c:v>0.99366489999999996</c:v>
                </c:pt>
                <c:pt idx="71430">
                  <c:v>1.0003861000000001</c:v>
                </c:pt>
                <c:pt idx="71431">
                  <c:v>0.98385394000000004</c:v>
                </c:pt>
                <c:pt idx="71432">
                  <c:v>0.99657830000000003</c:v>
                </c:pt>
                <c:pt idx="71433">
                  <c:v>0.97751533999999995</c:v>
                </c:pt>
                <c:pt idx="71434">
                  <c:v>0.99606143999999996</c:v>
                </c:pt>
                <c:pt idx="71435">
                  <c:v>0.98971956999999999</c:v>
                </c:pt>
                <c:pt idx="71436">
                  <c:v>1.0001589</c:v>
                </c:pt>
                <c:pt idx="71437">
                  <c:v>0.99970079999999995</c:v>
                </c:pt>
                <c:pt idx="71438">
                  <c:v>0.99867950000000005</c:v>
                </c:pt>
                <c:pt idx="71439">
                  <c:v>0.99672495999999999</c:v>
                </c:pt>
                <c:pt idx="71440">
                  <c:v>0.97989470000000001</c:v>
                </c:pt>
                <c:pt idx="71441">
                  <c:v>1.0006377</c:v>
                </c:pt>
                <c:pt idx="71442">
                  <c:v>0.99435430000000002</c:v>
                </c:pt>
                <c:pt idx="71443">
                  <c:v>0.99749743999999996</c:v>
                </c:pt>
                <c:pt idx="71444">
                  <c:v>1.0014240000000001</c:v>
                </c:pt>
                <c:pt idx="71445">
                  <c:v>0.98099696999999997</c:v>
                </c:pt>
                <c:pt idx="71446">
                  <c:v>0.99788414999999997</c:v>
                </c:pt>
                <c:pt idx="71447">
                  <c:v>0.99257550000000005</c:v>
                </c:pt>
                <c:pt idx="71448">
                  <c:v>0.98068093999999995</c:v>
                </c:pt>
                <c:pt idx="71449">
                  <c:v>0.9922029</c:v>
                </c:pt>
                <c:pt idx="71450">
                  <c:v>1.0014111000000001</c:v>
                </c:pt>
                <c:pt idx="71451">
                  <c:v>0.99782115000000005</c:v>
                </c:pt>
                <c:pt idx="71452">
                  <c:v>0.99996465000000001</c:v>
                </c:pt>
                <c:pt idx="71453">
                  <c:v>1.0012045000000001</c:v>
                </c:pt>
                <c:pt idx="71454">
                  <c:v>0.99852870000000005</c:v>
                </c:pt>
                <c:pt idx="71455">
                  <c:v>0.97261589999999998</c:v>
                </c:pt>
                <c:pt idx="71456">
                  <c:v>0.98167170000000004</c:v>
                </c:pt>
                <c:pt idx="71457">
                  <c:v>1.0004660999999999</c:v>
                </c:pt>
                <c:pt idx="71458">
                  <c:v>1.000842</c:v>
                </c:pt>
                <c:pt idx="71459">
                  <c:v>0.95382213999999998</c:v>
                </c:pt>
                <c:pt idx="71460">
                  <c:v>1.0006242999999999</c:v>
                </c:pt>
                <c:pt idx="71461">
                  <c:v>0.97136909999999999</c:v>
                </c:pt>
                <c:pt idx="71462">
                  <c:v>0.99606749999999999</c:v>
                </c:pt>
                <c:pt idx="71463">
                  <c:v>0.99028676999999998</c:v>
                </c:pt>
                <c:pt idx="71464">
                  <c:v>0.99335209999999996</c:v>
                </c:pt>
                <c:pt idx="71465">
                  <c:v>0.95314807000000001</c:v>
                </c:pt>
                <c:pt idx="71466">
                  <c:v>1.0004090000000001</c:v>
                </c:pt>
                <c:pt idx="71467">
                  <c:v>1.0001954</c:v>
                </c:pt>
                <c:pt idx="71468">
                  <c:v>0.99434920000000004</c:v>
                </c:pt>
                <c:pt idx="71469">
                  <c:v>0.98704183000000001</c:v>
                </c:pt>
                <c:pt idx="71470">
                  <c:v>0.96495249999999999</c:v>
                </c:pt>
                <c:pt idx="71471">
                  <c:v>1.0002234999999999</c:v>
                </c:pt>
                <c:pt idx="71472">
                  <c:v>1.0000031</c:v>
                </c:pt>
                <c:pt idx="71473">
                  <c:v>0.99357485999999995</c:v>
                </c:pt>
                <c:pt idx="71474">
                  <c:v>0.99319310000000005</c:v>
                </c:pt>
                <c:pt idx="71475">
                  <c:v>0.97408510000000004</c:v>
                </c:pt>
                <c:pt idx="71476">
                  <c:v>0.97067950000000003</c:v>
                </c:pt>
                <c:pt idx="71477">
                  <c:v>1.0001913</c:v>
                </c:pt>
                <c:pt idx="71478">
                  <c:v>1.0011188</c:v>
                </c:pt>
                <c:pt idx="71479">
                  <c:v>0.996865</c:v>
                </c:pt>
                <c:pt idx="71480">
                  <c:v>0.99980270000000004</c:v>
                </c:pt>
                <c:pt idx="71481">
                  <c:v>0.93482069999999995</c:v>
                </c:pt>
                <c:pt idx="71482">
                  <c:v>1.0000694999999999</c:v>
                </c:pt>
                <c:pt idx="71483">
                  <c:v>0.99712290000000003</c:v>
                </c:pt>
                <c:pt idx="71484">
                  <c:v>0.98544229999999999</c:v>
                </c:pt>
                <c:pt idx="71485">
                  <c:v>1.0008170000000001</c:v>
                </c:pt>
                <c:pt idx="71486">
                  <c:v>0.99777526000000005</c:v>
                </c:pt>
                <c:pt idx="71487">
                  <c:v>0.99873906000000001</c:v>
                </c:pt>
                <c:pt idx="71488">
                  <c:v>0.96790569999999998</c:v>
                </c:pt>
                <c:pt idx="71489">
                  <c:v>0.97485213999999998</c:v>
                </c:pt>
                <c:pt idx="71490">
                  <c:v>0.99977570000000004</c:v>
                </c:pt>
                <c:pt idx="71491">
                  <c:v>0.99964810000000004</c:v>
                </c:pt>
                <c:pt idx="71492">
                  <c:v>1.0000699</c:v>
                </c:pt>
                <c:pt idx="71493">
                  <c:v>0.99983394000000003</c:v>
                </c:pt>
                <c:pt idx="71494">
                  <c:v>0.99916625000000003</c:v>
                </c:pt>
                <c:pt idx="71495">
                  <c:v>0.97682460000000004</c:v>
                </c:pt>
                <c:pt idx="71496">
                  <c:v>0.99719880000000005</c:v>
                </c:pt>
                <c:pt idx="71497">
                  <c:v>1.0005649000000001</c:v>
                </c:pt>
                <c:pt idx="71498">
                  <c:v>0.99593810000000005</c:v>
                </c:pt>
                <c:pt idx="71499">
                  <c:v>0.97213477000000004</c:v>
                </c:pt>
                <c:pt idx="71500">
                  <c:v>0.97596824000000004</c:v>
                </c:pt>
                <c:pt idx="71501">
                  <c:v>0.99738866000000004</c:v>
                </c:pt>
                <c:pt idx="71502">
                  <c:v>1.0003643</c:v>
                </c:pt>
                <c:pt idx="71503">
                  <c:v>0.97851723000000002</c:v>
                </c:pt>
                <c:pt idx="71504">
                  <c:v>0.90644610000000003</c:v>
                </c:pt>
                <c:pt idx="71505">
                  <c:v>0.99452280000000004</c:v>
                </c:pt>
                <c:pt idx="71506">
                  <c:v>0.99958115999999997</c:v>
                </c:pt>
                <c:pt idx="71507">
                  <c:v>0.9999671</c:v>
                </c:pt>
                <c:pt idx="71508">
                  <c:v>0.99704190000000004</c:v>
                </c:pt>
                <c:pt idx="71509">
                  <c:v>0.99604510000000002</c:v>
                </c:pt>
                <c:pt idx="71510">
                  <c:v>0.99734389999999995</c:v>
                </c:pt>
                <c:pt idx="71511">
                  <c:v>0.9708213</c:v>
                </c:pt>
                <c:pt idx="71512">
                  <c:v>0.99781584999999995</c:v>
                </c:pt>
                <c:pt idx="71513">
                  <c:v>0.99798419999999999</c:v>
                </c:pt>
                <c:pt idx="71514">
                  <c:v>0.98021007000000004</c:v>
                </c:pt>
                <c:pt idx="71515">
                  <c:v>0.99697279999999999</c:v>
                </c:pt>
                <c:pt idx="71516">
                  <c:v>0.99974569999999996</c:v>
                </c:pt>
                <c:pt idx="71517">
                  <c:v>0.99519557000000003</c:v>
                </c:pt>
                <c:pt idx="71518">
                  <c:v>0.98754834999999996</c:v>
                </c:pt>
                <c:pt idx="71519">
                  <c:v>0.99812789999999996</c:v>
                </c:pt>
                <c:pt idx="71520">
                  <c:v>0.97684919999999997</c:v>
                </c:pt>
                <c:pt idx="71521">
                  <c:v>0.95343434999999999</c:v>
                </c:pt>
                <c:pt idx="71522">
                  <c:v>0.99722754999999996</c:v>
                </c:pt>
                <c:pt idx="71523">
                  <c:v>0.99781549999999997</c:v>
                </c:pt>
                <c:pt idx="71524">
                  <c:v>0.99944659999999996</c:v>
                </c:pt>
                <c:pt idx="71525">
                  <c:v>0.97452130000000003</c:v>
                </c:pt>
                <c:pt idx="71526">
                  <c:v>1.0006950999999999</c:v>
                </c:pt>
                <c:pt idx="71527">
                  <c:v>1.0014057999999999</c:v>
                </c:pt>
                <c:pt idx="71528">
                  <c:v>1.0004344999999999</c:v>
                </c:pt>
                <c:pt idx="71529">
                  <c:v>0.97168153999999995</c:v>
                </c:pt>
                <c:pt idx="71530">
                  <c:v>0.99801600000000001</c:v>
                </c:pt>
                <c:pt idx="71531">
                  <c:v>0.99915730000000003</c:v>
                </c:pt>
                <c:pt idx="71532">
                  <c:v>0.94149740000000004</c:v>
                </c:pt>
                <c:pt idx="71533">
                  <c:v>0.97700189999999998</c:v>
                </c:pt>
                <c:pt idx="71534">
                  <c:v>0.99318457000000004</c:v>
                </c:pt>
                <c:pt idx="71535">
                  <c:v>0.98912239999999996</c:v>
                </c:pt>
                <c:pt idx="71536">
                  <c:v>0.99365866000000003</c:v>
                </c:pt>
                <c:pt idx="71537">
                  <c:v>0.98639034999999997</c:v>
                </c:pt>
                <c:pt idx="71538">
                  <c:v>1.0003903999999999</c:v>
                </c:pt>
                <c:pt idx="71539">
                  <c:v>0.99707484000000002</c:v>
                </c:pt>
                <c:pt idx="71540">
                  <c:v>0.99533680000000002</c:v>
                </c:pt>
                <c:pt idx="71541">
                  <c:v>0.99833775000000002</c:v>
                </c:pt>
                <c:pt idx="71542">
                  <c:v>0.98531040000000003</c:v>
                </c:pt>
                <c:pt idx="71543">
                  <c:v>1.0003229</c:v>
                </c:pt>
                <c:pt idx="71544">
                  <c:v>0.98928463</c:v>
                </c:pt>
                <c:pt idx="71545">
                  <c:v>0.99604904999999999</c:v>
                </c:pt>
                <c:pt idx="71546">
                  <c:v>0.98349730000000002</c:v>
                </c:pt>
                <c:pt idx="71547">
                  <c:v>1.0003903999999999</c:v>
                </c:pt>
                <c:pt idx="71548">
                  <c:v>1.0023093999999999</c:v>
                </c:pt>
                <c:pt idx="71549">
                  <c:v>0.98390542999999997</c:v>
                </c:pt>
                <c:pt idx="71550">
                  <c:v>0.99500469999999996</c:v>
                </c:pt>
                <c:pt idx="71551">
                  <c:v>1.000013</c:v>
                </c:pt>
                <c:pt idx="71552">
                  <c:v>0.96040040000000004</c:v>
                </c:pt>
                <c:pt idx="71553">
                  <c:v>0.99266505000000005</c:v>
                </c:pt>
                <c:pt idx="71554">
                  <c:v>0.99999505</c:v>
                </c:pt>
                <c:pt idx="71555">
                  <c:v>1.0003575</c:v>
                </c:pt>
                <c:pt idx="71556">
                  <c:v>0.99916170000000004</c:v>
                </c:pt>
                <c:pt idx="71557">
                  <c:v>0.99983394000000003</c:v>
                </c:pt>
                <c:pt idx="71558">
                  <c:v>0.98548650000000004</c:v>
                </c:pt>
                <c:pt idx="71559">
                  <c:v>0.97304462999999997</c:v>
                </c:pt>
                <c:pt idx="71560">
                  <c:v>0.98542165999999998</c:v>
                </c:pt>
                <c:pt idx="71561">
                  <c:v>0.99938976999999996</c:v>
                </c:pt>
                <c:pt idx="71562">
                  <c:v>0.98299396000000006</c:v>
                </c:pt>
                <c:pt idx="71563">
                  <c:v>0.99452569999999996</c:v>
                </c:pt>
                <c:pt idx="71564">
                  <c:v>1.0007694</c:v>
                </c:pt>
                <c:pt idx="71565">
                  <c:v>1.0005318999999999</c:v>
                </c:pt>
                <c:pt idx="71566">
                  <c:v>0.99728876</c:v>
                </c:pt>
                <c:pt idx="71567">
                  <c:v>0.99731570000000003</c:v>
                </c:pt>
                <c:pt idx="71568">
                  <c:v>0.99963725000000003</c:v>
                </c:pt>
                <c:pt idx="71569">
                  <c:v>1.0025261999999999</c:v>
                </c:pt>
                <c:pt idx="71570">
                  <c:v>0.99541025999999999</c:v>
                </c:pt>
                <c:pt idx="71571">
                  <c:v>0.99267349999999999</c:v>
                </c:pt>
                <c:pt idx="71572">
                  <c:v>0.99117509999999998</c:v>
                </c:pt>
                <c:pt idx="71573">
                  <c:v>1.0008897000000001</c:v>
                </c:pt>
                <c:pt idx="71574">
                  <c:v>0.98576105000000003</c:v>
                </c:pt>
                <c:pt idx="71575">
                  <c:v>0.99736016999999999</c:v>
                </c:pt>
                <c:pt idx="71576">
                  <c:v>0.99950130000000004</c:v>
                </c:pt>
                <c:pt idx="71577">
                  <c:v>0.99171644000000003</c:v>
                </c:pt>
                <c:pt idx="71578">
                  <c:v>0.96459879999999998</c:v>
                </c:pt>
                <c:pt idx="71579">
                  <c:v>0.99617100000000003</c:v>
                </c:pt>
                <c:pt idx="71580">
                  <c:v>0.99911713999999996</c:v>
                </c:pt>
                <c:pt idx="71581">
                  <c:v>0.99647779999999997</c:v>
                </c:pt>
                <c:pt idx="71582">
                  <c:v>0.99041460000000003</c:v>
                </c:pt>
                <c:pt idx="71583">
                  <c:v>1.0010948</c:v>
                </c:pt>
                <c:pt idx="71584">
                  <c:v>0.98640190000000005</c:v>
                </c:pt>
                <c:pt idx="71585">
                  <c:v>0.99606689999999998</c:v>
                </c:pt>
                <c:pt idx="71586">
                  <c:v>0.91616739999999997</c:v>
                </c:pt>
                <c:pt idx="71587">
                  <c:v>0.99959969999999998</c:v>
                </c:pt>
                <c:pt idx="71588">
                  <c:v>0.99919150000000001</c:v>
                </c:pt>
                <c:pt idx="71589">
                  <c:v>0.99855112999999995</c:v>
                </c:pt>
                <c:pt idx="71590">
                  <c:v>0.99914020000000003</c:v>
                </c:pt>
                <c:pt idx="71591">
                  <c:v>1.000483</c:v>
                </c:pt>
                <c:pt idx="71592">
                  <c:v>0.98563489999999998</c:v>
                </c:pt>
                <c:pt idx="71593">
                  <c:v>0.99980855000000002</c:v>
                </c:pt>
                <c:pt idx="71594">
                  <c:v>0.98670360000000001</c:v>
                </c:pt>
                <c:pt idx="71595">
                  <c:v>0.99768880000000004</c:v>
                </c:pt>
                <c:pt idx="71596">
                  <c:v>1.0014122999999999</c:v>
                </c:pt>
                <c:pt idx="71597">
                  <c:v>1.0007364999999999</c:v>
                </c:pt>
                <c:pt idx="71598">
                  <c:v>0.9998399</c:v>
                </c:pt>
                <c:pt idx="71599">
                  <c:v>0.99825655999999996</c:v>
                </c:pt>
                <c:pt idx="71600">
                  <c:v>0.99494119999999997</c:v>
                </c:pt>
                <c:pt idx="71601">
                  <c:v>0.98681056</c:v>
                </c:pt>
                <c:pt idx="71602">
                  <c:v>0.97813950000000005</c:v>
                </c:pt>
                <c:pt idx="71603">
                  <c:v>0.99094899999999997</c:v>
                </c:pt>
                <c:pt idx="71604">
                  <c:v>1.0002711</c:v>
                </c:pt>
                <c:pt idx="71605">
                  <c:v>0.99393989999999999</c:v>
                </c:pt>
                <c:pt idx="71606">
                  <c:v>1.0007366</c:v>
                </c:pt>
                <c:pt idx="71607">
                  <c:v>0.99355090000000001</c:v>
                </c:pt>
                <c:pt idx="71608">
                  <c:v>1.0005835999999999</c:v>
                </c:pt>
                <c:pt idx="71609">
                  <c:v>1.0010462</c:v>
                </c:pt>
                <c:pt idx="71610">
                  <c:v>0.97927666000000002</c:v>
                </c:pt>
                <c:pt idx="71611">
                  <c:v>1.0002711</c:v>
                </c:pt>
                <c:pt idx="71612">
                  <c:v>0.98479616999999997</c:v>
                </c:pt>
                <c:pt idx="71613">
                  <c:v>1.0001575</c:v>
                </c:pt>
                <c:pt idx="71614">
                  <c:v>0.99215883000000005</c:v>
                </c:pt>
                <c:pt idx="71615">
                  <c:v>0.99708399999999997</c:v>
                </c:pt>
                <c:pt idx="71616">
                  <c:v>0.99679640000000003</c:v>
                </c:pt>
                <c:pt idx="71617">
                  <c:v>0.97789760000000003</c:v>
                </c:pt>
                <c:pt idx="71618">
                  <c:v>0.96037452999999995</c:v>
                </c:pt>
                <c:pt idx="71619">
                  <c:v>0.98085909999999998</c:v>
                </c:pt>
                <c:pt idx="71620">
                  <c:v>0.99688900000000003</c:v>
                </c:pt>
                <c:pt idx="71621">
                  <c:v>0.97597750000000005</c:v>
                </c:pt>
                <c:pt idx="71622">
                  <c:v>0.9985562</c:v>
                </c:pt>
                <c:pt idx="71623">
                  <c:v>1.0001913</c:v>
                </c:pt>
                <c:pt idx="71624">
                  <c:v>0.99958974</c:v>
                </c:pt>
                <c:pt idx="71625">
                  <c:v>1.0028942999999999</c:v>
                </c:pt>
                <c:pt idx="71626">
                  <c:v>1.001617</c:v>
                </c:pt>
                <c:pt idx="71627">
                  <c:v>1.0015354999999999</c:v>
                </c:pt>
                <c:pt idx="71628">
                  <c:v>1.0016453999999999</c:v>
                </c:pt>
                <c:pt idx="71629">
                  <c:v>0.99999400000000005</c:v>
                </c:pt>
                <c:pt idx="71630">
                  <c:v>0.99124973999999999</c:v>
                </c:pt>
                <c:pt idx="71631">
                  <c:v>0.98658710000000005</c:v>
                </c:pt>
                <c:pt idx="71632">
                  <c:v>0.93264429999999998</c:v>
                </c:pt>
                <c:pt idx="71633">
                  <c:v>0.99366779999999999</c:v>
                </c:pt>
                <c:pt idx="71634">
                  <c:v>0.99885135999999997</c:v>
                </c:pt>
                <c:pt idx="71635">
                  <c:v>1.0003207999999999</c:v>
                </c:pt>
                <c:pt idx="71636">
                  <c:v>0.99772260000000002</c:v>
                </c:pt>
                <c:pt idx="71637">
                  <c:v>0.99434507000000005</c:v>
                </c:pt>
                <c:pt idx="71638">
                  <c:v>0.99929509999999999</c:v>
                </c:pt>
                <c:pt idx="71639">
                  <c:v>0.99098019999999998</c:v>
                </c:pt>
                <c:pt idx="71640">
                  <c:v>0.98882674999999998</c:v>
                </c:pt>
                <c:pt idx="71641">
                  <c:v>1.0011623999999999</c:v>
                </c:pt>
                <c:pt idx="71642">
                  <c:v>0.99904870000000001</c:v>
                </c:pt>
                <c:pt idx="71643">
                  <c:v>0.99900043000000005</c:v>
                </c:pt>
                <c:pt idx="71644">
                  <c:v>1.0007621</c:v>
                </c:pt>
                <c:pt idx="71645">
                  <c:v>0.99970144000000005</c:v>
                </c:pt>
                <c:pt idx="71646">
                  <c:v>0.99075630000000003</c:v>
                </c:pt>
                <c:pt idx="71647">
                  <c:v>0.96572309999999995</c:v>
                </c:pt>
                <c:pt idx="71648">
                  <c:v>0.94794540000000005</c:v>
                </c:pt>
                <c:pt idx="71649">
                  <c:v>0.98918209999999995</c:v>
                </c:pt>
                <c:pt idx="71650">
                  <c:v>0.99167746000000001</c:v>
                </c:pt>
                <c:pt idx="71651">
                  <c:v>0.95489029999999997</c:v>
                </c:pt>
                <c:pt idx="71652">
                  <c:v>1.0004394999999999</c:v>
                </c:pt>
                <c:pt idx="71653">
                  <c:v>1.0001013999999999</c:v>
                </c:pt>
                <c:pt idx="71654">
                  <c:v>0.98611890000000002</c:v>
                </c:pt>
                <c:pt idx="71655">
                  <c:v>0.99783253999999999</c:v>
                </c:pt>
                <c:pt idx="71656">
                  <c:v>0.99104689999999995</c:v>
                </c:pt>
                <c:pt idx="71657">
                  <c:v>0.96662870000000001</c:v>
                </c:pt>
                <c:pt idx="71658">
                  <c:v>0.99739420000000001</c:v>
                </c:pt>
                <c:pt idx="71659">
                  <c:v>0.96587365999999997</c:v>
                </c:pt>
                <c:pt idx="71660">
                  <c:v>0.88989249999999998</c:v>
                </c:pt>
                <c:pt idx="71661">
                  <c:v>0.97665559999999996</c:v>
                </c:pt>
                <c:pt idx="71662">
                  <c:v>1.0021275000000001</c:v>
                </c:pt>
                <c:pt idx="71663">
                  <c:v>0.99955740000000004</c:v>
                </c:pt>
                <c:pt idx="71664">
                  <c:v>0.96989559999999997</c:v>
                </c:pt>
                <c:pt idx="71665">
                  <c:v>0.99544259999999996</c:v>
                </c:pt>
                <c:pt idx="71666">
                  <c:v>0.99891209999999997</c:v>
                </c:pt>
                <c:pt idx="71667">
                  <c:v>1.0001842999999999</c:v>
                </c:pt>
                <c:pt idx="71668">
                  <c:v>1.0003728000000001</c:v>
                </c:pt>
                <c:pt idx="71669">
                  <c:v>0.99802685000000002</c:v>
                </c:pt>
                <c:pt idx="71670">
                  <c:v>0.99577420000000005</c:v>
                </c:pt>
                <c:pt idx="71671">
                  <c:v>0.96512600000000004</c:v>
                </c:pt>
                <c:pt idx="71672">
                  <c:v>0.98306099999999996</c:v>
                </c:pt>
                <c:pt idx="71673">
                  <c:v>1.0023601</c:v>
                </c:pt>
                <c:pt idx="71674">
                  <c:v>0.99138093000000005</c:v>
                </c:pt>
                <c:pt idx="71675">
                  <c:v>1.0002983000000001</c:v>
                </c:pt>
                <c:pt idx="71676">
                  <c:v>0.99176156999999998</c:v>
                </c:pt>
                <c:pt idx="71677">
                  <c:v>0.99492305999999997</c:v>
                </c:pt>
                <c:pt idx="71678">
                  <c:v>0.99715750000000003</c:v>
                </c:pt>
                <c:pt idx="71679">
                  <c:v>0.99792449999999999</c:v>
                </c:pt>
                <c:pt idx="71680">
                  <c:v>0.99272360000000004</c:v>
                </c:pt>
                <c:pt idx="71681">
                  <c:v>0.99882029999999999</c:v>
                </c:pt>
                <c:pt idx="71682">
                  <c:v>0.96695359999999997</c:v>
                </c:pt>
                <c:pt idx="71683">
                  <c:v>0.99486059999999998</c:v>
                </c:pt>
                <c:pt idx="71684">
                  <c:v>1.0021047999999999</c:v>
                </c:pt>
                <c:pt idx="71685">
                  <c:v>0.99516830000000001</c:v>
                </c:pt>
                <c:pt idx="71686">
                  <c:v>1.0016058999999999</c:v>
                </c:pt>
                <c:pt idx="71687">
                  <c:v>1.0003257999999999</c:v>
                </c:pt>
                <c:pt idx="71688">
                  <c:v>0.98735320000000004</c:v>
                </c:pt>
                <c:pt idx="71689">
                  <c:v>0.99857985999999999</c:v>
                </c:pt>
                <c:pt idx="71690">
                  <c:v>1.0009037999999999</c:v>
                </c:pt>
                <c:pt idx="71691">
                  <c:v>1.0005027</c:v>
                </c:pt>
                <c:pt idx="71692">
                  <c:v>0.97759910000000005</c:v>
                </c:pt>
                <c:pt idx="71693">
                  <c:v>0.99759629999999999</c:v>
                </c:pt>
                <c:pt idx="71694">
                  <c:v>0.99637949999999997</c:v>
                </c:pt>
                <c:pt idx="71695">
                  <c:v>1.0025402000000001</c:v>
                </c:pt>
                <c:pt idx="71696">
                  <c:v>1.0000813</c:v>
                </c:pt>
                <c:pt idx="71697">
                  <c:v>0.97978586000000001</c:v>
                </c:pt>
                <c:pt idx="71698">
                  <c:v>0.97509855000000001</c:v>
                </c:pt>
                <c:pt idx="71699">
                  <c:v>0.98909234999999995</c:v>
                </c:pt>
                <c:pt idx="71700">
                  <c:v>0.9849407</c:v>
                </c:pt>
                <c:pt idx="71701">
                  <c:v>0.98474980000000001</c:v>
                </c:pt>
                <c:pt idx="71702">
                  <c:v>0.96783819999999998</c:v>
                </c:pt>
                <c:pt idx="71703">
                  <c:v>1.0017425</c:v>
                </c:pt>
                <c:pt idx="71704">
                  <c:v>0.9897475</c:v>
                </c:pt>
                <c:pt idx="71705">
                  <c:v>0.99955590000000005</c:v>
                </c:pt>
                <c:pt idx="71706">
                  <c:v>0.99860970000000004</c:v>
                </c:pt>
                <c:pt idx="71707">
                  <c:v>0.98798819999999998</c:v>
                </c:pt>
                <c:pt idx="71708">
                  <c:v>0.99731570000000003</c:v>
                </c:pt>
                <c:pt idx="71709">
                  <c:v>0.98016650000000005</c:v>
                </c:pt>
                <c:pt idx="71710">
                  <c:v>0.98543159999999996</c:v>
                </c:pt>
                <c:pt idx="71711">
                  <c:v>0.94243030000000005</c:v>
                </c:pt>
                <c:pt idx="71712">
                  <c:v>1.0006907</c:v>
                </c:pt>
                <c:pt idx="71713">
                  <c:v>0.99664545000000004</c:v>
                </c:pt>
                <c:pt idx="71714">
                  <c:v>0.99935980000000002</c:v>
                </c:pt>
                <c:pt idx="71715">
                  <c:v>0.99820023999999996</c:v>
                </c:pt>
                <c:pt idx="71716">
                  <c:v>1.0016567000000001</c:v>
                </c:pt>
                <c:pt idx="71717">
                  <c:v>1.0009636</c:v>
                </c:pt>
                <c:pt idx="71718">
                  <c:v>0.98610370000000003</c:v>
                </c:pt>
                <c:pt idx="71719">
                  <c:v>1.0006857</c:v>
                </c:pt>
                <c:pt idx="71720">
                  <c:v>0.99528530000000004</c:v>
                </c:pt>
                <c:pt idx="71721">
                  <c:v>1.0039735000000001</c:v>
                </c:pt>
                <c:pt idx="71722">
                  <c:v>0.99672749999999999</c:v>
                </c:pt>
                <c:pt idx="71723">
                  <c:v>0.99907559999999995</c:v>
                </c:pt>
                <c:pt idx="71724">
                  <c:v>1.0004207000000001</c:v>
                </c:pt>
                <c:pt idx="71725">
                  <c:v>0.98466120000000001</c:v>
                </c:pt>
                <c:pt idx="71726">
                  <c:v>0.99892013999999996</c:v>
                </c:pt>
                <c:pt idx="71727">
                  <c:v>0.99990089999999998</c:v>
                </c:pt>
                <c:pt idx="71728">
                  <c:v>0.99290109999999998</c:v>
                </c:pt>
                <c:pt idx="71729">
                  <c:v>0.99794910000000003</c:v>
                </c:pt>
                <c:pt idx="71730">
                  <c:v>0.97006239999999999</c:v>
                </c:pt>
                <c:pt idx="71731">
                  <c:v>0.99219376000000004</c:v>
                </c:pt>
                <c:pt idx="71732">
                  <c:v>0.98419475999999995</c:v>
                </c:pt>
                <c:pt idx="71733">
                  <c:v>0.99168699999999999</c:v>
                </c:pt>
                <c:pt idx="71734">
                  <c:v>0.99961202999999998</c:v>
                </c:pt>
                <c:pt idx="71735">
                  <c:v>1.0008081</c:v>
                </c:pt>
                <c:pt idx="71736">
                  <c:v>0.99998206000000001</c:v>
                </c:pt>
                <c:pt idx="71737">
                  <c:v>1.0026762</c:v>
                </c:pt>
                <c:pt idx="71738">
                  <c:v>0.99382219999999999</c:v>
                </c:pt>
                <c:pt idx="71739">
                  <c:v>0.98544644999999997</c:v>
                </c:pt>
                <c:pt idx="71740">
                  <c:v>0.98419577000000003</c:v>
                </c:pt>
                <c:pt idx="71741">
                  <c:v>1.0007581999999999</c:v>
                </c:pt>
                <c:pt idx="71742">
                  <c:v>1.0006409000000001</c:v>
                </c:pt>
                <c:pt idx="71743">
                  <c:v>0.99819139999999995</c:v>
                </c:pt>
                <c:pt idx="71744">
                  <c:v>0.99953619999999999</c:v>
                </c:pt>
                <c:pt idx="71745">
                  <c:v>0.967754</c:v>
                </c:pt>
                <c:pt idx="71746">
                  <c:v>0.99745773999999998</c:v>
                </c:pt>
                <c:pt idx="71747">
                  <c:v>0.90817060000000005</c:v>
                </c:pt>
                <c:pt idx="71748">
                  <c:v>1.0003656999999999</c:v>
                </c:pt>
                <c:pt idx="71749">
                  <c:v>1.0009440000000001</c:v>
                </c:pt>
                <c:pt idx="71750">
                  <c:v>0.96704310000000004</c:v>
                </c:pt>
                <c:pt idx="71751">
                  <c:v>0.98754509999999995</c:v>
                </c:pt>
                <c:pt idx="71752">
                  <c:v>1.0004101999999999</c:v>
                </c:pt>
                <c:pt idx="71753">
                  <c:v>0.99465919999999997</c:v>
                </c:pt>
                <c:pt idx="71754">
                  <c:v>0.95636505000000005</c:v>
                </c:pt>
                <c:pt idx="71755">
                  <c:v>0.97211510000000001</c:v>
                </c:pt>
                <c:pt idx="71756">
                  <c:v>0.99999020000000005</c:v>
                </c:pt>
                <c:pt idx="71757">
                  <c:v>0.99786739999999996</c:v>
                </c:pt>
                <c:pt idx="71758">
                  <c:v>1.0007041999999999</c:v>
                </c:pt>
                <c:pt idx="71759">
                  <c:v>1.0000939</c:v>
                </c:pt>
                <c:pt idx="71760">
                  <c:v>1.0017989</c:v>
                </c:pt>
                <c:pt idx="71761">
                  <c:v>1.0006564</c:v>
                </c:pt>
                <c:pt idx="71762">
                  <c:v>0.99184629999999996</c:v>
                </c:pt>
                <c:pt idx="71763">
                  <c:v>0.99987749999999997</c:v>
                </c:pt>
                <c:pt idx="71764">
                  <c:v>1.0004008</c:v>
                </c:pt>
                <c:pt idx="71765">
                  <c:v>0.98962779999999995</c:v>
                </c:pt>
                <c:pt idx="71766">
                  <c:v>0.98497060000000003</c:v>
                </c:pt>
                <c:pt idx="71767">
                  <c:v>1.0001636</c:v>
                </c:pt>
                <c:pt idx="71768">
                  <c:v>0.98565119999999995</c:v>
                </c:pt>
                <c:pt idx="71769">
                  <c:v>0.99890332999999998</c:v>
                </c:pt>
                <c:pt idx="71770">
                  <c:v>0.99941354999999998</c:v>
                </c:pt>
                <c:pt idx="71771">
                  <c:v>1.0004090000000001</c:v>
                </c:pt>
                <c:pt idx="71772">
                  <c:v>0.99400560000000004</c:v>
                </c:pt>
                <c:pt idx="71773">
                  <c:v>0.99173319999999998</c:v>
                </c:pt>
                <c:pt idx="71774">
                  <c:v>0.99468869999999998</c:v>
                </c:pt>
                <c:pt idx="71775">
                  <c:v>0.99845636000000004</c:v>
                </c:pt>
                <c:pt idx="71776">
                  <c:v>1.0008011000000001</c:v>
                </c:pt>
                <c:pt idx="71777">
                  <c:v>0.99204599999999998</c:v>
                </c:pt>
                <c:pt idx="71778">
                  <c:v>0.99544305</c:v>
                </c:pt>
                <c:pt idx="71779">
                  <c:v>0.99222410000000005</c:v>
                </c:pt>
                <c:pt idx="71780">
                  <c:v>1.0009724</c:v>
                </c:pt>
                <c:pt idx="71781">
                  <c:v>1.0000340000000001</c:v>
                </c:pt>
                <c:pt idx="71782">
                  <c:v>0.9993649</c:v>
                </c:pt>
                <c:pt idx="71783">
                  <c:v>0.99616987000000001</c:v>
                </c:pt>
                <c:pt idx="71784">
                  <c:v>0.99843870000000001</c:v>
                </c:pt>
                <c:pt idx="71785">
                  <c:v>1.0009859999999999</c:v>
                </c:pt>
                <c:pt idx="71786">
                  <c:v>1.0002679999999999</c:v>
                </c:pt>
                <c:pt idx="71787">
                  <c:v>0.97521820000000004</c:v>
                </c:pt>
                <c:pt idx="71788">
                  <c:v>1.0008125000000001</c:v>
                </c:pt>
                <c:pt idx="71789">
                  <c:v>0.96871494999999996</c:v>
                </c:pt>
                <c:pt idx="71790">
                  <c:v>1.0007329</c:v>
                </c:pt>
                <c:pt idx="71791">
                  <c:v>0.97643290000000005</c:v>
                </c:pt>
                <c:pt idx="71792">
                  <c:v>0.93088470000000001</c:v>
                </c:pt>
                <c:pt idx="71793">
                  <c:v>1.0003906</c:v>
                </c:pt>
                <c:pt idx="71794">
                  <c:v>0.98572349999999997</c:v>
                </c:pt>
                <c:pt idx="71795">
                  <c:v>0.98724900000000004</c:v>
                </c:pt>
                <c:pt idx="71796">
                  <c:v>0.99677426000000002</c:v>
                </c:pt>
                <c:pt idx="71797">
                  <c:v>0.99847719999999995</c:v>
                </c:pt>
                <c:pt idx="71798">
                  <c:v>0.98888385000000001</c:v>
                </c:pt>
                <c:pt idx="71799">
                  <c:v>1.0000699</c:v>
                </c:pt>
                <c:pt idx="71800">
                  <c:v>1.0021949000000001</c:v>
                </c:pt>
                <c:pt idx="71801">
                  <c:v>1.0018958</c:v>
                </c:pt>
                <c:pt idx="71802">
                  <c:v>0.99867623999999999</c:v>
                </c:pt>
                <c:pt idx="71803">
                  <c:v>1.0021309</c:v>
                </c:pt>
                <c:pt idx="71804">
                  <c:v>0.96620150000000005</c:v>
                </c:pt>
                <c:pt idx="71805">
                  <c:v>0.99261509999999997</c:v>
                </c:pt>
                <c:pt idx="71806">
                  <c:v>0.99306846000000004</c:v>
                </c:pt>
                <c:pt idx="71807">
                  <c:v>1.0007727</c:v>
                </c:pt>
                <c:pt idx="71808">
                  <c:v>1.0000203000000001</c:v>
                </c:pt>
                <c:pt idx="71809">
                  <c:v>0.99873226999999998</c:v>
                </c:pt>
                <c:pt idx="71810">
                  <c:v>0.97962713000000001</c:v>
                </c:pt>
                <c:pt idx="71811">
                  <c:v>0.99840956999999997</c:v>
                </c:pt>
                <c:pt idx="71812">
                  <c:v>0.99952640000000004</c:v>
                </c:pt>
                <c:pt idx="71813">
                  <c:v>0.99991390000000002</c:v>
                </c:pt>
                <c:pt idx="71814">
                  <c:v>0.98340004999999997</c:v>
                </c:pt>
                <c:pt idx="71815">
                  <c:v>1.0012473</c:v>
                </c:pt>
                <c:pt idx="71816">
                  <c:v>1.0009881</c:v>
                </c:pt>
                <c:pt idx="71817">
                  <c:v>1.0014254</c:v>
                </c:pt>
                <c:pt idx="71818">
                  <c:v>0.96247309999999997</c:v>
                </c:pt>
                <c:pt idx="71819">
                  <c:v>1.0049315999999999</c:v>
                </c:pt>
                <c:pt idx="71820">
                  <c:v>0.94656443999999995</c:v>
                </c:pt>
                <c:pt idx="71821">
                  <c:v>0.97482824000000001</c:v>
                </c:pt>
                <c:pt idx="71822">
                  <c:v>0.99814139999999996</c:v>
                </c:pt>
                <c:pt idx="71823">
                  <c:v>0.99151294999999995</c:v>
                </c:pt>
                <c:pt idx="71824">
                  <c:v>1.0002983000000001</c:v>
                </c:pt>
                <c:pt idx="71825">
                  <c:v>1.0011873</c:v>
                </c:pt>
                <c:pt idx="71826">
                  <c:v>0.98719129999999999</c:v>
                </c:pt>
                <c:pt idx="71827">
                  <c:v>0.99779474999999995</c:v>
                </c:pt>
                <c:pt idx="71828">
                  <c:v>1.0009756000000001</c:v>
                </c:pt>
                <c:pt idx="71829">
                  <c:v>1.0006782999999999</c:v>
                </c:pt>
                <c:pt idx="71830">
                  <c:v>1.0002234000000001</c:v>
                </c:pt>
                <c:pt idx="71831">
                  <c:v>1.0001281</c:v>
                </c:pt>
                <c:pt idx="71832">
                  <c:v>0.99310356</c:v>
                </c:pt>
                <c:pt idx="71833">
                  <c:v>0.99980979999999997</c:v>
                </c:pt>
                <c:pt idx="71834">
                  <c:v>0.99767119999999998</c:v>
                </c:pt>
                <c:pt idx="71835">
                  <c:v>0.99852799999999997</c:v>
                </c:pt>
                <c:pt idx="71836">
                  <c:v>0.97794086000000002</c:v>
                </c:pt>
                <c:pt idx="71837">
                  <c:v>0.99880075000000001</c:v>
                </c:pt>
                <c:pt idx="71838">
                  <c:v>0.92321545000000005</c:v>
                </c:pt>
                <c:pt idx="71839">
                  <c:v>0.99980979999999997</c:v>
                </c:pt>
                <c:pt idx="71840">
                  <c:v>0.98968100000000003</c:v>
                </c:pt>
                <c:pt idx="71841">
                  <c:v>0.96352844999999998</c:v>
                </c:pt>
                <c:pt idx="71842">
                  <c:v>0.96295149999999996</c:v>
                </c:pt>
                <c:pt idx="71843">
                  <c:v>1.0004710000000001</c:v>
                </c:pt>
                <c:pt idx="71844">
                  <c:v>0.99063783999999999</c:v>
                </c:pt>
                <c:pt idx="71845">
                  <c:v>0.99789229999999995</c:v>
                </c:pt>
                <c:pt idx="71846">
                  <c:v>0.99966573999999997</c:v>
                </c:pt>
                <c:pt idx="71847">
                  <c:v>0.99520229999999998</c:v>
                </c:pt>
                <c:pt idx="71848">
                  <c:v>0.99253135999999997</c:v>
                </c:pt>
                <c:pt idx="71849">
                  <c:v>0.99846670000000004</c:v>
                </c:pt>
                <c:pt idx="71850">
                  <c:v>0.98943230000000004</c:v>
                </c:pt>
                <c:pt idx="71851">
                  <c:v>1.0001671000000001</c:v>
                </c:pt>
                <c:pt idx="71852">
                  <c:v>0.98772424000000003</c:v>
                </c:pt>
                <c:pt idx="71853">
                  <c:v>0.99998589999999998</c:v>
                </c:pt>
                <c:pt idx="71854">
                  <c:v>0.95361119999999999</c:v>
                </c:pt>
                <c:pt idx="71855">
                  <c:v>0.98983926</c:v>
                </c:pt>
                <c:pt idx="71856">
                  <c:v>1.0015712999999999</c:v>
                </c:pt>
                <c:pt idx="71857">
                  <c:v>0.99475026</c:v>
                </c:pt>
                <c:pt idx="71858">
                  <c:v>0.99971299999999996</c:v>
                </c:pt>
                <c:pt idx="71859">
                  <c:v>0.99855419999999995</c:v>
                </c:pt>
                <c:pt idx="71860">
                  <c:v>0.99464810000000003</c:v>
                </c:pt>
                <c:pt idx="71861">
                  <c:v>0.79094140000000002</c:v>
                </c:pt>
                <c:pt idx="71862">
                  <c:v>0.98745530000000004</c:v>
                </c:pt>
                <c:pt idx="71863">
                  <c:v>0.99527012999999998</c:v>
                </c:pt>
                <c:pt idx="71864">
                  <c:v>0.99684510000000004</c:v>
                </c:pt>
                <c:pt idx="71865">
                  <c:v>0.99602740000000001</c:v>
                </c:pt>
                <c:pt idx="71866">
                  <c:v>0.99793476000000003</c:v>
                </c:pt>
                <c:pt idx="71867">
                  <c:v>1.0002203999999999</c:v>
                </c:pt>
                <c:pt idx="71868">
                  <c:v>1.0032471000000001</c:v>
                </c:pt>
                <c:pt idx="71869">
                  <c:v>1.0009412</c:v>
                </c:pt>
                <c:pt idx="71870">
                  <c:v>0.99503330000000001</c:v>
                </c:pt>
                <c:pt idx="71871">
                  <c:v>0.99369419999999997</c:v>
                </c:pt>
                <c:pt idx="71872">
                  <c:v>0.99191479999999999</c:v>
                </c:pt>
                <c:pt idx="71873">
                  <c:v>0.99357770000000001</c:v>
                </c:pt>
                <c:pt idx="71874">
                  <c:v>0.9647753</c:v>
                </c:pt>
                <c:pt idx="71875">
                  <c:v>1.0012407999999999</c:v>
                </c:pt>
                <c:pt idx="71876">
                  <c:v>0.95406245999999995</c:v>
                </c:pt>
                <c:pt idx="71877">
                  <c:v>0.99966140000000003</c:v>
                </c:pt>
                <c:pt idx="71878">
                  <c:v>0.99899196999999995</c:v>
                </c:pt>
                <c:pt idx="71879">
                  <c:v>1.0021734</c:v>
                </c:pt>
                <c:pt idx="71880">
                  <c:v>0.96174210000000004</c:v>
                </c:pt>
                <c:pt idx="71881">
                  <c:v>0.99288549999999998</c:v>
                </c:pt>
                <c:pt idx="71882">
                  <c:v>0.99495829999999996</c:v>
                </c:pt>
                <c:pt idx="71883">
                  <c:v>0.97060084000000002</c:v>
                </c:pt>
                <c:pt idx="71884">
                  <c:v>0.97366209999999997</c:v>
                </c:pt>
                <c:pt idx="71885">
                  <c:v>0.9967454</c:v>
                </c:pt>
                <c:pt idx="71886">
                  <c:v>0.98667079999999996</c:v>
                </c:pt>
                <c:pt idx="71887">
                  <c:v>1.0001796000000001</c:v>
                </c:pt>
                <c:pt idx="71888">
                  <c:v>0.99795330000000004</c:v>
                </c:pt>
                <c:pt idx="71889">
                  <c:v>0.98588739999999997</c:v>
                </c:pt>
                <c:pt idx="71890">
                  <c:v>0.99699070000000001</c:v>
                </c:pt>
                <c:pt idx="71891">
                  <c:v>0.99948519999999996</c:v>
                </c:pt>
                <c:pt idx="71892">
                  <c:v>0.9957935</c:v>
                </c:pt>
                <c:pt idx="71893">
                  <c:v>0.97355354000000005</c:v>
                </c:pt>
                <c:pt idx="71894">
                  <c:v>0.99994355000000001</c:v>
                </c:pt>
                <c:pt idx="71895">
                  <c:v>0.9896914</c:v>
                </c:pt>
                <c:pt idx="71896">
                  <c:v>1.0005318999999999</c:v>
                </c:pt>
                <c:pt idx="71897">
                  <c:v>1.0001445</c:v>
                </c:pt>
                <c:pt idx="71898">
                  <c:v>1.0011185</c:v>
                </c:pt>
                <c:pt idx="71899">
                  <c:v>0.99991392999999995</c:v>
                </c:pt>
                <c:pt idx="71900">
                  <c:v>0.99600040000000001</c:v>
                </c:pt>
                <c:pt idx="71901">
                  <c:v>0.99108799999999997</c:v>
                </c:pt>
                <c:pt idx="71902">
                  <c:v>1.0036351999999999</c:v>
                </c:pt>
                <c:pt idx="71903">
                  <c:v>0.98491930000000005</c:v>
                </c:pt>
                <c:pt idx="71904">
                  <c:v>0.97229666000000003</c:v>
                </c:pt>
                <c:pt idx="71905">
                  <c:v>0.90894160000000002</c:v>
                </c:pt>
                <c:pt idx="71906">
                  <c:v>0.99747260000000004</c:v>
                </c:pt>
                <c:pt idx="71907">
                  <c:v>0.99062216000000003</c:v>
                </c:pt>
                <c:pt idx="71908">
                  <c:v>0.98690414000000004</c:v>
                </c:pt>
                <c:pt idx="71909">
                  <c:v>1.0002934000000001</c:v>
                </c:pt>
                <c:pt idx="71910">
                  <c:v>0.99779169999999995</c:v>
                </c:pt>
                <c:pt idx="71911">
                  <c:v>1.0008191</c:v>
                </c:pt>
                <c:pt idx="71912">
                  <c:v>1.0022504000000001</c:v>
                </c:pt>
                <c:pt idx="71913">
                  <c:v>0.9850023</c:v>
                </c:pt>
                <c:pt idx="71914">
                  <c:v>0.91586939999999994</c:v>
                </c:pt>
                <c:pt idx="71915">
                  <c:v>0.97588629999999998</c:v>
                </c:pt>
                <c:pt idx="71916">
                  <c:v>0.98535209999999995</c:v>
                </c:pt>
                <c:pt idx="71917">
                  <c:v>0.9632134</c:v>
                </c:pt>
                <c:pt idx="71918">
                  <c:v>1.0016896</c:v>
                </c:pt>
                <c:pt idx="71919">
                  <c:v>0.98699650000000005</c:v>
                </c:pt>
                <c:pt idx="71920">
                  <c:v>0.99974626</c:v>
                </c:pt>
                <c:pt idx="71921">
                  <c:v>1.0006983</c:v>
                </c:pt>
                <c:pt idx="71922">
                  <c:v>0.9990656</c:v>
                </c:pt>
                <c:pt idx="71923">
                  <c:v>0.99730260000000004</c:v>
                </c:pt>
                <c:pt idx="71924">
                  <c:v>0.99519869999999999</c:v>
                </c:pt>
                <c:pt idx="71925">
                  <c:v>0.99858829999999998</c:v>
                </c:pt>
                <c:pt idx="71926">
                  <c:v>0.99981593999999996</c:v>
                </c:pt>
                <c:pt idx="71927">
                  <c:v>0.95656289999999999</c:v>
                </c:pt>
                <c:pt idx="71928">
                  <c:v>0.98553800000000003</c:v>
                </c:pt>
                <c:pt idx="71929">
                  <c:v>0.99375179999999996</c:v>
                </c:pt>
                <c:pt idx="71930">
                  <c:v>1.0018362999999999</c:v>
                </c:pt>
                <c:pt idx="71931">
                  <c:v>1.0002522</c:v>
                </c:pt>
                <c:pt idx="71932">
                  <c:v>1.0029026999999999</c:v>
                </c:pt>
                <c:pt idx="71933">
                  <c:v>0.98812690000000003</c:v>
                </c:pt>
                <c:pt idx="71934">
                  <c:v>0.99933380000000005</c:v>
                </c:pt>
                <c:pt idx="71935">
                  <c:v>0.98869914000000003</c:v>
                </c:pt>
                <c:pt idx="71936">
                  <c:v>1.0013907</c:v>
                </c:pt>
                <c:pt idx="71937">
                  <c:v>1.0032506000000001</c:v>
                </c:pt>
                <c:pt idx="71938">
                  <c:v>0.99992985000000001</c:v>
                </c:pt>
                <c:pt idx="71939">
                  <c:v>0.98048800000000003</c:v>
                </c:pt>
                <c:pt idx="71940">
                  <c:v>1.0002711</c:v>
                </c:pt>
                <c:pt idx="71941">
                  <c:v>0.99795955000000003</c:v>
                </c:pt>
                <c:pt idx="71942">
                  <c:v>0.97529465000000004</c:v>
                </c:pt>
                <c:pt idx="71943">
                  <c:v>0.99963175999999998</c:v>
                </c:pt>
                <c:pt idx="71944">
                  <c:v>0.99768084000000001</c:v>
                </c:pt>
                <c:pt idx="71945">
                  <c:v>0.99497539999999995</c:v>
                </c:pt>
                <c:pt idx="71946">
                  <c:v>0.96966565000000005</c:v>
                </c:pt>
                <c:pt idx="71947">
                  <c:v>0.99534493999999996</c:v>
                </c:pt>
                <c:pt idx="71948">
                  <c:v>0.99799610000000005</c:v>
                </c:pt>
                <c:pt idx="71949">
                  <c:v>0.97923020000000005</c:v>
                </c:pt>
                <c:pt idx="71950">
                  <c:v>0.99810045999999997</c:v>
                </c:pt>
                <c:pt idx="71951">
                  <c:v>0.99305860000000001</c:v>
                </c:pt>
                <c:pt idx="71952">
                  <c:v>0.99001720000000004</c:v>
                </c:pt>
                <c:pt idx="71953">
                  <c:v>0.98316382999999996</c:v>
                </c:pt>
                <c:pt idx="71954">
                  <c:v>0.99502080000000004</c:v>
                </c:pt>
                <c:pt idx="71955">
                  <c:v>0.98202109999999998</c:v>
                </c:pt>
                <c:pt idx="71956">
                  <c:v>1.0014107999999999</c:v>
                </c:pt>
                <c:pt idx="71957">
                  <c:v>1.0005959</c:v>
                </c:pt>
                <c:pt idx="71958">
                  <c:v>0.99145499999999998</c:v>
                </c:pt>
                <c:pt idx="71959">
                  <c:v>0.99588096000000004</c:v>
                </c:pt>
                <c:pt idx="71960">
                  <c:v>1.0027134</c:v>
                </c:pt>
                <c:pt idx="71961">
                  <c:v>0.99321413000000003</c:v>
                </c:pt>
                <c:pt idx="71962">
                  <c:v>0.99189059999999996</c:v>
                </c:pt>
                <c:pt idx="71963">
                  <c:v>0.99885299999999999</c:v>
                </c:pt>
                <c:pt idx="71964">
                  <c:v>1.0048583</c:v>
                </c:pt>
                <c:pt idx="71965">
                  <c:v>0.99728490000000003</c:v>
                </c:pt>
                <c:pt idx="71966">
                  <c:v>0.99964386000000005</c:v>
                </c:pt>
                <c:pt idx="71967">
                  <c:v>0.99957110000000005</c:v>
                </c:pt>
                <c:pt idx="71968">
                  <c:v>1.0006071000000001</c:v>
                </c:pt>
                <c:pt idx="71969">
                  <c:v>0.98062369999999999</c:v>
                </c:pt>
                <c:pt idx="71970">
                  <c:v>0.9831377</c:v>
                </c:pt>
                <c:pt idx="71971">
                  <c:v>0.98787460000000005</c:v>
                </c:pt>
                <c:pt idx="71972">
                  <c:v>0.97472875999999997</c:v>
                </c:pt>
                <c:pt idx="71973">
                  <c:v>1.0009385</c:v>
                </c:pt>
                <c:pt idx="71974">
                  <c:v>0.99600637000000003</c:v>
                </c:pt>
                <c:pt idx="71975">
                  <c:v>1.0003523999999999</c:v>
                </c:pt>
                <c:pt idx="71976">
                  <c:v>0.9921835</c:v>
                </c:pt>
                <c:pt idx="71977">
                  <c:v>0.96801740000000003</c:v>
                </c:pt>
                <c:pt idx="71978">
                  <c:v>0.99566734000000001</c:v>
                </c:pt>
                <c:pt idx="71979">
                  <c:v>1.0001925</c:v>
                </c:pt>
                <c:pt idx="71980">
                  <c:v>0.99669240000000003</c:v>
                </c:pt>
                <c:pt idx="71981">
                  <c:v>0.99171520000000002</c:v>
                </c:pt>
                <c:pt idx="71982">
                  <c:v>1.0007223000000001</c:v>
                </c:pt>
                <c:pt idx="71983">
                  <c:v>0.99128645999999998</c:v>
                </c:pt>
                <c:pt idx="71984">
                  <c:v>1.0003217</c:v>
                </c:pt>
                <c:pt idx="71985">
                  <c:v>0.99829809999999997</c:v>
                </c:pt>
                <c:pt idx="71986">
                  <c:v>0.99220209999999998</c:v>
                </c:pt>
                <c:pt idx="71987">
                  <c:v>0.99706189999999995</c:v>
                </c:pt>
                <c:pt idx="71988">
                  <c:v>1.0002545</c:v>
                </c:pt>
                <c:pt idx="71989">
                  <c:v>0.98348650000000004</c:v>
                </c:pt>
                <c:pt idx="71990">
                  <c:v>0.96779079999999995</c:v>
                </c:pt>
                <c:pt idx="71991">
                  <c:v>0.99913244999999995</c:v>
                </c:pt>
                <c:pt idx="71992">
                  <c:v>1.0001466000000001</c:v>
                </c:pt>
                <c:pt idx="71993">
                  <c:v>1.0013592</c:v>
                </c:pt>
                <c:pt idx="71994">
                  <c:v>1.0009041000000001</c:v>
                </c:pt>
                <c:pt idx="71995">
                  <c:v>0.9985832</c:v>
                </c:pt>
                <c:pt idx="71996">
                  <c:v>1.0004725000000001</c:v>
                </c:pt>
                <c:pt idx="71997">
                  <c:v>0.98603373999999999</c:v>
                </c:pt>
                <c:pt idx="71998">
                  <c:v>0.98084693999999994</c:v>
                </c:pt>
                <c:pt idx="71999">
                  <c:v>1.0004090000000001</c:v>
                </c:pt>
                <c:pt idx="72000">
                  <c:v>0.9979268</c:v>
                </c:pt>
                <c:pt idx="72001">
                  <c:v>0.9999709</c:v>
                </c:pt>
                <c:pt idx="72002">
                  <c:v>0.99686766000000004</c:v>
                </c:pt>
                <c:pt idx="72003">
                  <c:v>0.99004689999999995</c:v>
                </c:pt>
                <c:pt idx="72004">
                  <c:v>0.96862435000000002</c:v>
                </c:pt>
                <c:pt idx="72005">
                  <c:v>1.0001978</c:v>
                </c:pt>
                <c:pt idx="72006">
                  <c:v>0.99922115</c:v>
                </c:pt>
                <c:pt idx="72007">
                  <c:v>0.99848709999999996</c:v>
                </c:pt>
                <c:pt idx="72008">
                  <c:v>0.99840313000000003</c:v>
                </c:pt>
                <c:pt idx="72009">
                  <c:v>0.99081339999999996</c:v>
                </c:pt>
                <c:pt idx="72010">
                  <c:v>0.9372064</c:v>
                </c:pt>
                <c:pt idx="72011">
                  <c:v>0.99970983999999996</c:v>
                </c:pt>
                <c:pt idx="72012">
                  <c:v>0.98545252999999999</c:v>
                </c:pt>
                <c:pt idx="72013">
                  <c:v>0.99228749999999999</c:v>
                </c:pt>
                <c:pt idx="72014">
                  <c:v>1.0000699</c:v>
                </c:pt>
                <c:pt idx="72015">
                  <c:v>0.95743089999999997</c:v>
                </c:pt>
                <c:pt idx="72016">
                  <c:v>0.99714225999999995</c:v>
                </c:pt>
                <c:pt idx="72017">
                  <c:v>0.96503890000000003</c:v>
                </c:pt>
                <c:pt idx="72018">
                  <c:v>0.99858429999999998</c:v>
                </c:pt>
                <c:pt idx="72019">
                  <c:v>0.97939575000000001</c:v>
                </c:pt>
                <c:pt idx="72020">
                  <c:v>0.97457700000000003</c:v>
                </c:pt>
                <c:pt idx="72021">
                  <c:v>0.99901249999999997</c:v>
                </c:pt>
                <c:pt idx="72022">
                  <c:v>0.99889589999999995</c:v>
                </c:pt>
                <c:pt idx="72023">
                  <c:v>0.99980026</c:v>
                </c:pt>
                <c:pt idx="72024">
                  <c:v>0.99985639999999998</c:v>
                </c:pt>
                <c:pt idx="72025">
                  <c:v>0.99467282999999995</c:v>
                </c:pt>
                <c:pt idx="72026">
                  <c:v>1.0000933000000001</c:v>
                </c:pt>
                <c:pt idx="72027">
                  <c:v>0.99805500000000003</c:v>
                </c:pt>
                <c:pt idx="72028">
                  <c:v>0.99353369999999996</c:v>
                </c:pt>
                <c:pt idx="72029">
                  <c:v>0.98096459999999996</c:v>
                </c:pt>
                <c:pt idx="72030">
                  <c:v>1.0002685</c:v>
                </c:pt>
                <c:pt idx="72031">
                  <c:v>0.9984712</c:v>
                </c:pt>
                <c:pt idx="72032">
                  <c:v>0.98518320000000004</c:v>
                </c:pt>
                <c:pt idx="72033">
                  <c:v>0.99774750000000001</c:v>
                </c:pt>
                <c:pt idx="72034">
                  <c:v>0.99738450000000001</c:v>
                </c:pt>
                <c:pt idx="72035">
                  <c:v>0.99991273999999997</c:v>
                </c:pt>
                <c:pt idx="72036">
                  <c:v>0.93888130000000003</c:v>
                </c:pt>
                <c:pt idx="72037">
                  <c:v>0.9888692</c:v>
                </c:pt>
                <c:pt idx="72038">
                  <c:v>1.0011848000000001</c:v>
                </c:pt>
                <c:pt idx="72039">
                  <c:v>0.99406000000000005</c:v>
                </c:pt>
                <c:pt idx="72040">
                  <c:v>0.99832929999999998</c:v>
                </c:pt>
                <c:pt idx="72041">
                  <c:v>0.98780559999999995</c:v>
                </c:pt>
                <c:pt idx="72042">
                  <c:v>0.99953190000000003</c:v>
                </c:pt>
                <c:pt idx="72043">
                  <c:v>1.000329</c:v>
                </c:pt>
                <c:pt idx="72044">
                  <c:v>0.99932396000000001</c:v>
                </c:pt>
                <c:pt idx="72045">
                  <c:v>0.99911720000000004</c:v>
                </c:pt>
                <c:pt idx="72046">
                  <c:v>0.99470740000000002</c:v>
                </c:pt>
                <c:pt idx="72047">
                  <c:v>0.97679603000000004</c:v>
                </c:pt>
                <c:pt idx="72048">
                  <c:v>1.0011209999999999</c:v>
                </c:pt>
                <c:pt idx="72049">
                  <c:v>0.97193269999999998</c:v>
                </c:pt>
                <c:pt idx="72050">
                  <c:v>1.0006687999999999</c:v>
                </c:pt>
                <c:pt idx="72051">
                  <c:v>0.99947240000000004</c:v>
                </c:pt>
                <c:pt idx="72052">
                  <c:v>0.99931985000000001</c:v>
                </c:pt>
                <c:pt idx="72053">
                  <c:v>1.0031979</c:v>
                </c:pt>
                <c:pt idx="72054">
                  <c:v>0.99868319999999999</c:v>
                </c:pt>
                <c:pt idx="72055">
                  <c:v>0.99295789999999995</c:v>
                </c:pt>
                <c:pt idx="72056">
                  <c:v>0.99966920000000004</c:v>
                </c:pt>
                <c:pt idx="72057">
                  <c:v>1.0000945000000001</c:v>
                </c:pt>
                <c:pt idx="72058">
                  <c:v>0.97059136999999995</c:v>
                </c:pt>
                <c:pt idx="72059">
                  <c:v>0.99237025000000001</c:v>
                </c:pt>
                <c:pt idx="72060">
                  <c:v>1.0012080000000001</c:v>
                </c:pt>
                <c:pt idx="72061">
                  <c:v>0.98513013000000005</c:v>
                </c:pt>
                <c:pt idx="72062">
                  <c:v>0.93298285999999997</c:v>
                </c:pt>
                <c:pt idx="72063">
                  <c:v>0.99835706000000002</c:v>
                </c:pt>
                <c:pt idx="72064">
                  <c:v>0.95380925999999999</c:v>
                </c:pt>
                <c:pt idx="72065">
                  <c:v>0.99982170000000004</c:v>
                </c:pt>
                <c:pt idx="72066">
                  <c:v>0.99633764999999996</c:v>
                </c:pt>
                <c:pt idx="72067">
                  <c:v>1.0000119999999999</c:v>
                </c:pt>
                <c:pt idx="72068">
                  <c:v>0.99337390000000003</c:v>
                </c:pt>
                <c:pt idx="72069">
                  <c:v>1.0009676000000001</c:v>
                </c:pt>
                <c:pt idx="72070">
                  <c:v>0.96291979999999999</c:v>
                </c:pt>
                <c:pt idx="72071">
                  <c:v>0.99577636000000003</c:v>
                </c:pt>
                <c:pt idx="72072">
                  <c:v>0.99823229999999996</c:v>
                </c:pt>
                <c:pt idx="72073">
                  <c:v>0.98663855</c:v>
                </c:pt>
                <c:pt idx="72074">
                  <c:v>0.9944056</c:v>
                </c:pt>
                <c:pt idx="72075">
                  <c:v>1.0013665</c:v>
                </c:pt>
                <c:pt idx="72076">
                  <c:v>0.99923134000000002</c:v>
                </c:pt>
                <c:pt idx="72077">
                  <c:v>0.98427019999999998</c:v>
                </c:pt>
                <c:pt idx="72078">
                  <c:v>0.99915960000000004</c:v>
                </c:pt>
                <c:pt idx="72079">
                  <c:v>0.95223009999999997</c:v>
                </c:pt>
                <c:pt idx="72080">
                  <c:v>1.0012093</c:v>
                </c:pt>
                <c:pt idx="72081">
                  <c:v>0.96912169999999997</c:v>
                </c:pt>
                <c:pt idx="72082">
                  <c:v>0.97187453999999995</c:v>
                </c:pt>
                <c:pt idx="72083">
                  <c:v>0.99007750000000005</c:v>
                </c:pt>
                <c:pt idx="72084">
                  <c:v>0.99962189999999995</c:v>
                </c:pt>
                <c:pt idx="72085">
                  <c:v>0.99770265999999996</c:v>
                </c:pt>
                <c:pt idx="72086">
                  <c:v>1.0005527999999999</c:v>
                </c:pt>
                <c:pt idx="72087">
                  <c:v>0.99939730000000004</c:v>
                </c:pt>
                <c:pt idx="72088">
                  <c:v>0.9627656</c:v>
                </c:pt>
                <c:pt idx="72089">
                  <c:v>1.0004116000000001</c:v>
                </c:pt>
                <c:pt idx="72090">
                  <c:v>1.0007044</c:v>
                </c:pt>
                <c:pt idx="72091">
                  <c:v>0.99638724000000001</c:v>
                </c:pt>
                <c:pt idx="72092">
                  <c:v>0.99687386</c:v>
                </c:pt>
                <c:pt idx="72093">
                  <c:v>0.98379349999999999</c:v>
                </c:pt>
                <c:pt idx="72094">
                  <c:v>0.9932822</c:v>
                </c:pt>
                <c:pt idx="72095">
                  <c:v>0.99850214000000004</c:v>
                </c:pt>
                <c:pt idx="72096">
                  <c:v>0.99382219999999999</c:v>
                </c:pt>
                <c:pt idx="72097">
                  <c:v>1.0001068</c:v>
                </c:pt>
                <c:pt idx="72098">
                  <c:v>0.97777575000000005</c:v>
                </c:pt>
                <c:pt idx="72099">
                  <c:v>1.0002413999999999</c:v>
                </c:pt>
                <c:pt idx="72100">
                  <c:v>1.0001625000000001</c:v>
                </c:pt>
                <c:pt idx="72101">
                  <c:v>0.97170900000000004</c:v>
                </c:pt>
                <c:pt idx="72102">
                  <c:v>0.99465170000000003</c:v>
                </c:pt>
                <c:pt idx="72103">
                  <c:v>0.98016530000000002</c:v>
                </c:pt>
                <c:pt idx="72104">
                  <c:v>0.99431890000000001</c:v>
                </c:pt>
                <c:pt idx="72105">
                  <c:v>0.99044573000000002</c:v>
                </c:pt>
                <c:pt idx="72106">
                  <c:v>0.98625666000000001</c:v>
                </c:pt>
                <c:pt idx="72107">
                  <c:v>0.9969905</c:v>
                </c:pt>
                <c:pt idx="72108">
                  <c:v>0.98187150000000001</c:v>
                </c:pt>
                <c:pt idx="72109">
                  <c:v>0.99976710000000002</c:v>
                </c:pt>
                <c:pt idx="72110">
                  <c:v>0.98295259999999995</c:v>
                </c:pt>
                <c:pt idx="72111">
                  <c:v>0.99267090000000002</c:v>
                </c:pt>
                <c:pt idx="72112">
                  <c:v>1.0035068</c:v>
                </c:pt>
                <c:pt idx="72113">
                  <c:v>1.0006564</c:v>
                </c:pt>
                <c:pt idx="72114">
                  <c:v>0.97953944999999998</c:v>
                </c:pt>
                <c:pt idx="72115">
                  <c:v>0.98972819999999995</c:v>
                </c:pt>
                <c:pt idx="72116">
                  <c:v>1.0001842999999999</c:v>
                </c:pt>
                <c:pt idx="72117">
                  <c:v>0.99797159999999996</c:v>
                </c:pt>
                <c:pt idx="72118">
                  <c:v>0.99093664000000004</c:v>
                </c:pt>
                <c:pt idx="72119">
                  <c:v>1.0008821000000001</c:v>
                </c:pt>
                <c:pt idx="72120">
                  <c:v>0.99156385999999996</c:v>
                </c:pt>
                <c:pt idx="72121">
                  <c:v>1.0005169</c:v>
                </c:pt>
                <c:pt idx="72122">
                  <c:v>0.99967950000000005</c:v>
                </c:pt>
                <c:pt idx="72123">
                  <c:v>0.99848800000000004</c:v>
                </c:pt>
                <c:pt idx="72124">
                  <c:v>0.98756449999999996</c:v>
                </c:pt>
                <c:pt idx="72125">
                  <c:v>0.98321460000000005</c:v>
                </c:pt>
                <c:pt idx="72126">
                  <c:v>1.0007322999999999</c:v>
                </c:pt>
                <c:pt idx="72127">
                  <c:v>1.0019195000000001</c:v>
                </c:pt>
                <c:pt idx="72128">
                  <c:v>0.99779415000000005</c:v>
                </c:pt>
                <c:pt idx="72129">
                  <c:v>0.98927560000000003</c:v>
                </c:pt>
                <c:pt idx="72130">
                  <c:v>0.99698836000000002</c:v>
                </c:pt>
                <c:pt idx="72131">
                  <c:v>0.9949268</c:v>
                </c:pt>
                <c:pt idx="72132">
                  <c:v>1.0004042</c:v>
                </c:pt>
                <c:pt idx="72133">
                  <c:v>0.99662059999999997</c:v>
                </c:pt>
                <c:pt idx="72134">
                  <c:v>0.99183666999999998</c:v>
                </c:pt>
                <c:pt idx="72135">
                  <c:v>1.0005763999999999</c:v>
                </c:pt>
                <c:pt idx="72136">
                  <c:v>0.97364384000000004</c:v>
                </c:pt>
                <c:pt idx="72137">
                  <c:v>0.99065170000000002</c:v>
                </c:pt>
                <c:pt idx="72138">
                  <c:v>1.0027462</c:v>
                </c:pt>
                <c:pt idx="72139">
                  <c:v>0.99527675000000004</c:v>
                </c:pt>
                <c:pt idx="72140">
                  <c:v>0.99962289999999998</c:v>
                </c:pt>
                <c:pt idx="72141">
                  <c:v>0.98616899999999996</c:v>
                </c:pt>
                <c:pt idx="72142">
                  <c:v>1.0004040999999999</c:v>
                </c:pt>
                <c:pt idx="72143">
                  <c:v>0.99903949999999997</c:v>
                </c:pt>
                <c:pt idx="72144">
                  <c:v>0.97992190000000001</c:v>
                </c:pt>
                <c:pt idx="72145">
                  <c:v>0.98838340000000002</c:v>
                </c:pt>
                <c:pt idx="72146">
                  <c:v>1.0016332999999999</c:v>
                </c:pt>
                <c:pt idx="72147">
                  <c:v>0.96979194999999996</c:v>
                </c:pt>
                <c:pt idx="72148">
                  <c:v>0.97596769999999999</c:v>
                </c:pt>
                <c:pt idx="72149">
                  <c:v>0.99982435000000003</c:v>
                </c:pt>
                <c:pt idx="72150">
                  <c:v>0.99383544999999995</c:v>
                </c:pt>
                <c:pt idx="72151">
                  <c:v>0.97564819999999997</c:v>
                </c:pt>
                <c:pt idx="72152">
                  <c:v>0.99579340000000005</c:v>
                </c:pt>
                <c:pt idx="72153">
                  <c:v>0.98686660000000004</c:v>
                </c:pt>
                <c:pt idx="72154">
                  <c:v>0.99948806000000001</c:v>
                </c:pt>
                <c:pt idx="72155">
                  <c:v>1.0007729999999999</c:v>
                </c:pt>
                <c:pt idx="72156">
                  <c:v>1.0015885</c:v>
                </c:pt>
                <c:pt idx="72157">
                  <c:v>1.0016224</c:v>
                </c:pt>
                <c:pt idx="72158">
                  <c:v>0.97360820000000003</c:v>
                </c:pt>
                <c:pt idx="72159">
                  <c:v>1.0028054</c:v>
                </c:pt>
                <c:pt idx="72160">
                  <c:v>1.0005702999999999</c:v>
                </c:pt>
                <c:pt idx="72161">
                  <c:v>0.97503669999999998</c:v>
                </c:pt>
                <c:pt idx="72162">
                  <c:v>0.99267899999999998</c:v>
                </c:pt>
                <c:pt idx="72163">
                  <c:v>0.98993730000000002</c:v>
                </c:pt>
                <c:pt idx="72164">
                  <c:v>0.97651960000000004</c:v>
                </c:pt>
                <c:pt idx="72165">
                  <c:v>0.99808514000000004</c:v>
                </c:pt>
                <c:pt idx="72166">
                  <c:v>1.0012441000000001</c:v>
                </c:pt>
                <c:pt idx="72167">
                  <c:v>1.000208</c:v>
                </c:pt>
                <c:pt idx="72168">
                  <c:v>0.99995255000000005</c:v>
                </c:pt>
                <c:pt idx="72169">
                  <c:v>0.95377374000000004</c:v>
                </c:pt>
                <c:pt idx="72170">
                  <c:v>0.99866253000000005</c:v>
                </c:pt>
                <c:pt idx="72171">
                  <c:v>0.97084970000000004</c:v>
                </c:pt>
                <c:pt idx="72172">
                  <c:v>0.98549335999999998</c:v>
                </c:pt>
                <c:pt idx="72173">
                  <c:v>0.97712772999999997</c:v>
                </c:pt>
                <c:pt idx="72174">
                  <c:v>0.99251350000000005</c:v>
                </c:pt>
                <c:pt idx="72175">
                  <c:v>0.99315260000000005</c:v>
                </c:pt>
                <c:pt idx="72176">
                  <c:v>1.0026666</c:v>
                </c:pt>
                <c:pt idx="72177">
                  <c:v>1.0003968000000001</c:v>
                </c:pt>
                <c:pt idx="72178">
                  <c:v>0.99884300000000004</c:v>
                </c:pt>
                <c:pt idx="72179">
                  <c:v>0.99976074999999998</c:v>
                </c:pt>
                <c:pt idx="72180">
                  <c:v>0.99652649999999998</c:v>
                </c:pt>
                <c:pt idx="72181">
                  <c:v>0.99104923</c:v>
                </c:pt>
                <c:pt idx="72182">
                  <c:v>0.99121479999999995</c:v>
                </c:pt>
                <c:pt idx="72183">
                  <c:v>0.97172930000000002</c:v>
                </c:pt>
                <c:pt idx="72184">
                  <c:v>0.95553509999999997</c:v>
                </c:pt>
                <c:pt idx="72185">
                  <c:v>0.99826753000000001</c:v>
                </c:pt>
                <c:pt idx="72186">
                  <c:v>0.98206603999999997</c:v>
                </c:pt>
                <c:pt idx="72187">
                  <c:v>0.99321514</c:v>
                </c:pt>
                <c:pt idx="72188">
                  <c:v>1.0004725000000001</c:v>
                </c:pt>
                <c:pt idx="72189">
                  <c:v>0.99599344000000001</c:v>
                </c:pt>
                <c:pt idx="72190">
                  <c:v>0.99804380000000004</c:v>
                </c:pt>
                <c:pt idx="72191">
                  <c:v>0.99251449999999997</c:v>
                </c:pt>
                <c:pt idx="72192">
                  <c:v>0.99723046999999998</c:v>
                </c:pt>
                <c:pt idx="72193">
                  <c:v>0.99352879999999999</c:v>
                </c:pt>
                <c:pt idx="72194">
                  <c:v>0.98913382999999999</c:v>
                </c:pt>
                <c:pt idx="72195">
                  <c:v>1.0007834</c:v>
                </c:pt>
                <c:pt idx="72196">
                  <c:v>0.98494095000000004</c:v>
                </c:pt>
                <c:pt idx="72197">
                  <c:v>1.0023522</c:v>
                </c:pt>
                <c:pt idx="72198">
                  <c:v>0.97804009999999997</c:v>
                </c:pt>
                <c:pt idx="72199">
                  <c:v>0.96092999999999995</c:v>
                </c:pt>
                <c:pt idx="72200">
                  <c:v>0.99152267000000005</c:v>
                </c:pt>
                <c:pt idx="72201">
                  <c:v>0.98904555999999999</c:v>
                </c:pt>
                <c:pt idx="72202">
                  <c:v>0.99912719999999999</c:v>
                </c:pt>
                <c:pt idx="72203">
                  <c:v>0.99985736999999997</c:v>
                </c:pt>
                <c:pt idx="72204">
                  <c:v>0.99460119999999996</c:v>
                </c:pt>
                <c:pt idx="72205">
                  <c:v>0.99719259999999998</c:v>
                </c:pt>
                <c:pt idx="72206">
                  <c:v>0.98176379999999996</c:v>
                </c:pt>
                <c:pt idx="72207">
                  <c:v>0.98478884</c:v>
                </c:pt>
                <c:pt idx="72208">
                  <c:v>0.97502350000000004</c:v>
                </c:pt>
                <c:pt idx="72209">
                  <c:v>0.99912290000000004</c:v>
                </c:pt>
                <c:pt idx="72210">
                  <c:v>1.0002759000000001</c:v>
                </c:pt>
                <c:pt idx="72211">
                  <c:v>0.99993116000000004</c:v>
                </c:pt>
                <c:pt idx="72212">
                  <c:v>0.97314619999999996</c:v>
                </c:pt>
                <c:pt idx="72213">
                  <c:v>0.99910080000000001</c:v>
                </c:pt>
                <c:pt idx="72214">
                  <c:v>1.0000209</c:v>
                </c:pt>
                <c:pt idx="72215">
                  <c:v>0.99860640000000001</c:v>
                </c:pt>
                <c:pt idx="72216">
                  <c:v>0.98461670000000001</c:v>
                </c:pt>
                <c:pt idx="72217">
                  <c:v>0.98657139999999999</c:v>
                </c:pt>
                <c:pt idx="72218">
                  <c:v>0.99793189999999998</c:v>
                </c:pt>
                <c:pt idx="72219">
                  <c:v>1.0031927</c:v>
                </c:pt>
                <c:pt idx="72220">
                  <c:v>0.99106603999999998</c:v>
                </c:pt>
                <c:pt idx="72221">
                  <c:v>0.99797020000000003</c:v>
                </c:pt>
                <c:pt idx="72222">
                  <c:v>1.0006390000000001</c:v>
                </c:pt>
                <c:pt idx="72223">
                  <c:v>0.99928609999999995</c:v>
                </c:pt>
                <c:pt idx="72224">
                  <c:v>1.0014535</c:v>
                </c:pt>
                <c:pt idx="72225">
                  <c:v>0.99945450000000002</c:v>
                </c:pt>
                <c:pt idx="72226">
                  <c:v>1.0009239000000001</c:v>
                </c:pt>
                <c:pt idx="72227">
                  <c:v>0.99789589999999995</c:v>
                </c:pt>
                <c:pt idx="72228">
                  <c:v>0.96601205999999995</c:v>
                </c:pt>
                <c:pt idx="72229">
                  <c:v>0.97068469999999996</c:v>
                </c:pt>
                <c:pt idx="72230">
                  <c:v>1.0037731000000001</c:v>
                </c:pt>
                <c:pt idx="72231">
                  <c:v>0.99947810000000004</c:v>
                </c:pt>
                <c:pt idx="72232">
                  <c:v>1.0002120000000001</c:v>
                </c:pt>
                <c:pt idx="72233">
                  <c:v>0.98916340000000003</c:v>
                </c:pt>
                <c:pt idx="72234">
                  <c:v>0.99209327000000003</c:v>
                </c:pt>
                <c:pt idx="72235">
                  <c:v>1.0007092</c:v>
                </c:pt>
                <c:pt idx="72236">
                  <c:v>0.99448159999999997</c:v>
                </c:pt>
                <c:pt idx="72237">
                  <c:v>0.99884329999999999</c:v>
                </c:pt>
                <c:pt idx="72238">
                  <c:v>0.98653559999999996</c:v>
                </c:pt>
                <c:pt idx="72239">
                  <c:v>1.0011227</c:v>
                </c:pt>
                <c:pt idx="72240">
                  <c:v>0.98833769999999999</c:v>
                </c:pt>
                <c:pt idx="72241">
                  <c:v>0.96665100000000004</c:v>
                </c:pt>
                <c:pt idx="72242">
                  <c:v>0.99196713999999997</c:v>
                </c:pt>
                <c:pt idx="72243">
                  <c:v>0.90425949999999999</c:v>
                </c:pt>
                <c:pt idx="72244">
                  <c:v>0.98810889999999996</c:v>
                </c:pt>
                <c:pt idx="72245">
                  <c:v>0.95182573999999998</c:v>
                </c:pt>
                <c:pt idx="72246">
                  <c:v>1.0012093</c:v>
                </c:pt>
                <c:pt idx="72247">
                  <c:v>0.99832314</c:v>
                </c:pt>
                <c:pt idx="72248">
                  <c:v>0.98693889999999995</c:v>
                </c:pt>
                <c:pt idx="72249">
                  <c:v>0.96352446000000003</c:v>
                </c:pt>
                <c:pt idx="72250">
                  <c:v>0.99303450000000004</c:v>
                </c:pt>
                <c:pt idx="72251">
                  <c:v>0.9808249</c:v>
                </c:pt>
                <c:pt idx="72252">
                  <c:v>1.0012093</c:v>
                </c:pt>
                <c:pt idx="72253">
                  <c:v>1.0001932</c:v>
                </c:pt>
                <c:pt idx="72254">
                  <c:v>0.98054724999999998</c:v>
                </c:pt>
                <c:pt idx="72255">
                  <c:v>0.99754569999999998</c:v>
                </c:pt>
                <c:pt idx="72256">
                  <c:v>1.0000465999999999</c:v>
                </c:pt>
                <c:pt idx="72257">
                  <c:v>0.94899005000000003</c:v>
                </c:pt>
                <c:pt idx="72258">
                  <c:v>0.98752989999999996</c:v>
                </c:pt>
                <c:pt idx="72259">
                  <c:v>0.98831009999999997</c:v>
                </c:pt>
                <c:pt idx="72260">
                  <c:v>0.99969565999999999</c:v>
                </c:pt>
                <c:pt idx="72261">
                  <c:v>0.99855649999999996</c:v>
                </c:pt>
                <c:pt idx="72262">
                  <c:v>0.98819106999999995</c:v>
                </c:pt>
                <c:pt idx="72263">
                  <c:v>0.97539010000000004</c:v>
                </c:pt>
                <c:pt idx="72264">
                  <c:v>0.99093664000000004</c:v>
                </c:pt>
                <c:pt idx="72265">
                  <c:v>0.99540079999999997</c:v>
                </c:pt>
                <c:pt idx="72266">
                  <c:v>0.99084437000000003</c:v>
                </c:pt>
                <c:pt idx="72267">
                  <c:v>0.99030689999999999</c:v>
                </c:pt>
                <c:pt idx="72268">
                  <c:v>1.0002477999999999</c:v>
                </c:pt>
                <c:pt idx="72269">
                  <c:v>0.99980979999999997</c:v>
                </c:pt>
                <c:pt idx="72270">
                  <c:v>0.99952423999999995</c:v>
                </c:pt>
                <c:pt idx="72271">
                  <c:v>1.0001842999999999</c:v>
                </c:pt>
                <c:pt idx="72272">
                  <c:v>0.99955875000000005</c:v>
                </c:pt>
                <c:pt idx="72273">
                  <c:v>0.99709599999999998</c:v>
                </c:pt>
                <c:pt idx="72274">
                  <c:v>0.98972819999999995</c:v>
                </c:pt>
                <c:pt idx="72275">
                  <c:v>0.99494020000000005</c:v>
                </c:pt>
                <c:pt idx="72276">
                  <c:v>0.9943149</c:v>
                </c:pt>
                <c:pt idx="72277">
                  <c:v>0.99885577000000003</c:v>
                </c:pt>
                <c:pt idx="72278">
                  <c:v>0.98982460000000005</c:v>
                </c:pt>
                <c:pt idx="72279">
                  <c:v>1.0012045000000001</c:v>
                </c:pt>
                <c:pt idx="72280">
                  <c:v>1.0009726000000001</c:v>
                </c:pt>
                <c:pt idx="72281">
                  <c:v>0.95932317</c:v>
                </c:pt>
                <c:pt idx="72282">
                  <c:v>1.0002759000000001</c:v>
                </c:pt>
                <c:pt idx="72283">
                  <c:v>0.99769496999999996</c:v>
                </c:pt>
                <c:pt idx="72284">
                  <c:v>0.99709769999999998</c:v>
                </c:pt>
                <c:pt idx="72285">
                  <c:v>0.99927913999999995</c:v>
                </c:pt>
                <c:pt idx="72286">
                  <c:v>0.99983390000000005</c:v>
                </c:pt>
                <c:pt idx="72287">
                  <c:v>0.98347110000000004</c:v>
                </c:pt>
                <c:pt idx="72288">
                  <c:v>1.0018284</c:v>
                </c:pt>
                <c:pt idx="72289">
                  <c:v>0.99980789999999997</c:v>
                </c:pt>
                <c:pt idx="72290">
                  <c:v>1.0002610999999999</c:v>
                </c:pt>
                <c:pt idx="72291">
                  <c:v>0.99945720000000005</c:v>
                </c:pt>
                <c:pt idx="72292">
                  <c:v>0.9819061</c:v>
                </c:pt>
                <c:pt idx="72293">
                  <c:v>0.92690079999999997</c:v>
                </c:pt>
                <c:pt idx="72294">
                  <c:v>0.89522259999999998</c:v>
                </c:pt>
                <c:pt idx="72295">
                  <c:v>0.90231543999999997</c:v>
                </c:pt>
                <c:pt idx="72296">
                  <c:v>1.0000699</c:v>
                </c:pt>
                <c:pt idx="72297">
                  <c:v>0.98741310000000004</c:v>
                </c:pt>
                <c:pt idx="72298">
                  <c:v>1.0004120000000001</c:v>
                </c:pt>
                <c:pt idx="72299">
                  <c:v>0.99960099999999996</c:v>
                </c:pt>
                <c:pt idx="72300">
                  <c:v>1.0029619999999999</c:v>
                </c:pt>
                <c:pt idx="72301">
                  <c:v>0.999278</c:v>
                </c:pt>
                <c:pt idx="72302">
                  <c:v>0.99542379999999997</c:v>
                </c:pt>
                <c:pt idx="72303">
                  <c:v>0.94982670000000002</c:v>
                </c:pt>
                <c:pt idx="72304">
                  <c:v>1.0025500000000001</c:v>
                </c:pt>
                <c:pt idx="72305">
                  <c:v>0.98756206000000002</c:v>
                </c:pt>
                <c:pt idx="72306">
                  <c:v>0.99959969999999998</c:v>
                </c:pt>
                <c:pt idx="72307">
                  <c:v>0.99920945999999999</c:v>
                </c:pt>
                <c:pt idx="72308">
                  <c:v>0.99241595999999999</c:v>
                </c:pt>
                <c:pt idx="72309">
                  <c:v>0.99934875999999995</c:v>
                </c:pt>
                <c:pt idx="72310">
                  <c:v>0.99899879999999996</c:v>
                </c:pt>
                <c:pt idx="72311">
                  <c:v>0.98484766000000001</c:v>
                </c:pt>
                <c:pt idx="72312">
                  <c:v>1.0034198999999999</c:v>
                </c:pt>
                <c:pt idx="72313">
                  <c:v>1.0002983000000001</c:v>
                </c:pt>
                <c:pt idx="72314">
                  <c:v>0.99976253999999998</c:v>
                </c:pt>
                <c:pt idx="72315">
                  <c:v>0.98894749999999998</c:v>
                </c:pt>
                <c:pt idx="72316">
                  <c:v>1.0005624</c:v>
                </c:pt>
                <c:pt idx="72317">
                  <c:v>1.0006957000000001</c:v>
                </c:pt>
                <c:pt idx="72318">
                  <c:v>1.0002947</c:v>
                </c:pt>
                <c:pt idx="72319">
                  <c:v>0.98033550000000003</c:v>
                </c:pt>
                <c:pt idx="72320">
                  <c:v>0.94652855000000002</c:v>
                </c:pt>
                <c:pt idx="72321">
                  <c:v>1.0007709</c:v>
                </c:pt>
                <c:pt idx="72322">
                  <c:v>0.97049640000000004</c:v>
                </c:pt>
                <c:pt idx="72323">
                  <c:v>0.96299170000000001</c:v>
                </c:pt>
                <c:pt idx="72324">
                  <c:v>0.99745667000000005</c:v>
                </c:pt>
                <c:pt idx="72325">
                  <c:v>0.98457795000000004</c:v>
                </c:pt>
                <c:pt idx="72326">
                  <c:v>1.0001842999999999</c:v>
                </c:pt>
                <c:pt idx="72327">
                  <c:v>1.0003173000000001</c:v>
                </c:pt>
                <c:pt idx="72328">
                  <c:v>0.99538249999999995</c:v>
                </c:pt>
                <c:pt idx="72329">
                  <c:v>1.0005264</c:v>
                </c:pt>
                <c:pt idx="72330">
                  <c:v>0.99753700000000001</c:v>
                </c:pt>
                <c:pt idx="72331">
                  <c:v>1.0004390000000001</c:v>
                </c:pt>
                <c:pt idx="72332">
                  <c:v>0.99354390000000004</c:v>
                </c:pt>
                <c:pt idx="72333">
                  <c:v>1.0013757000000001</c:v>
                </c:pt>
                <c:pt idx="72334">
                  <c:v>0.992147</c:v>
                </c:pt>
                <c:pt idx="72335">
                  <c:v>0.99830662999999997</c:v>
                </c:pt>
                <c:pt idx="72336">
                  <c:v>0.97729825999999997</c:v>
                </c:pt>
                <c:pt idx="72337">
                  <c:v>0.99489609999999995</c:v>
                </c:pt>
                <c:pt idx="72338">
                  <c:v>0.99854803000000003</c:v>
                </c:pt>
                <c:pt idx="72339">
                  <c:v>1.00074</c:v>
                </c:pt>
                <c:pt idx="72340">
                  <c:v>0.99932299999999996</c:v>
                </c:pt>
                <c:pt idx="72341">
                  <c:v>0.98238510000000001</c:v>
                </c:pt>
                <c:pt idx="72342">
                  <c:v>0.99916640000000001</c:v>
                </c:pt>
                <c:pt idx="72343">
                  <c:v>0.99209327000000003</c:v>
                </c:pt>
                <c:pt idx="72344">
                  <c:v>0.97881233999999995</c:v>
                </c:pt>
                <c:pt idx="72345">
                  <c:v>0.99370824999999996</c:v>
                </c:pt>
                <c:pt idx="72346">
                  <c:v>0.97758239999999996</c:v>
                </c:pt>
                <c:pt idx="72347">
                  <c:v>0.99863564999999999</c:v>
                </c:pt>
                <c:pt idx="72348">
                  <c:v>0.98423090000000002</c:v>
                </c:pt>
                <c:pt idx="72349">
                  <c:v>0.97377550000000002</c:v>
                </c:pt>
                <c:pt idx="72350">
                  <c:v>0.88732560000000005</c:v>
                </c:pt>
                <c:pt idx="72351">
                  <c:v>0.99233156</c:v>
                </c:pt>
                <c:pt idx="72352">
                  <c:v>0.99309219999999998</c:v>
                </c:pt>
                <c:pt idx="72353">
                  <c:v>1.0005797999999999</c:v>
                </c:pt>
                <c:pt idx="72354">
                  <c:v>0.96127209999999996</c:v>
                </c:pt>
                <c:pt idx="72355">
                  <c:v>0.99971500000000002</c:v>
                </c:pt>
                <c:pt idx="72356">
                  <c:v>0.98205279999999995</c:v>
                </c:pt>
                <c:pt idx="72357">
                  <c:v>0.99235724999999997</c:v>
                </c:pt>
                <c:pt idx="72358">
                  <c:v>0.99524939999999995</c:v>
                </c:pt>
                <c:pt idx="72359">
                  <c:v>0.99835390000000002</c:v>
                </c:pt>
                <c:pt idx="72360">
                  <c:v>0.97147422999999999</c:v>
                </c:pt>
                <c:pt idx="72361">
                  <c:v>0.99796240000000003</c:v>
                </c:pt>
                <c:pt idx="72362">
                  <c:v>0.99997159999999996</c:v>
                </c:pt>
                <c:pt idx="72363">
                  <c:v>0.99927500000000002</c:v>
                </c:pt>
                <c:pt idx="72364">
                  <c:v>0.99802374999999999</c:v>
                </c:pt>
                <c:pt idx="72365">
                  <c:v>1.0018222000000001</c:v>
                </c:pt>
                <c:pt idx="72366">
                  <c:v>0.99052640000000003</c:v>
                </c:pt>
                <c:pt idx="72367">
                  <c:v>1.002024</c:v>
                </c:pt>
                <c:pt idx="72368">
                  <c:v>0.98841964999999998</c:v>
                </c:pt>
                <c:pt idx="72369">
                  <c:v>1.0007238000000001</c:v>
                </c:pt>
                <c:pt idx="72370">
                  <c:v>0.97419929999999999</c:v>
                </c:pt>
                <c:pt idx="72371">
                  <c:v>0.99905279999999996</c:v>
                </c:pt>
                <c:pt idx="72372">
                  <c:v>0.98775922999999999</c:v>
                </c:pt>
                <c:pt idx="72373">
                  <c:v>1.0011293000000001</c:v>
                </c:pt>
                <c:pt idx="72374">
                  <c:v>0.99681335999999998</c:v>
                </c:pt>
                <c:pt idx="72375">
                  <c:v>1.0013148999999999</c:v>
                </c:pt>
                <c:pt idx="72376">
                  <c:v>0.98603039999999997</c:v>
                </c:pt>
                <c:pt idx="72377">
                  <c:v>0.96713879999999997</c:v>
                </c:pt>
                <c:pt idx="72378">
                  <c:v>0.9520189</c:v>
                </c:pt>
                <c:pt idx="72379">
                  <c:v>0.97689579999999998</c:v>
                </c:pt>
                <c:pt idx="72380">
                  <c:v>0.99689470000000002</c:v>
                </c:pt>
                <c:pt idx="72381">
                  <c:v>0.97854644000000002</c:v>
                </c:pt>
                <c:pt idx="72382">
                  <c:v>0.96813357</c:v>
                </c:pt>
                <c:pt idx="72383">
                  <c:v>0.98417960000000004</c:v>
                </c:pt>
                <c:pt idx="72384">
                  <c:v>0.99698215999999995</c:v>
                </c:pt>
                <c:pt idx="72385">
                  <c:v>0.97721254999999996</c:v>
                </c:pt>
                <c:pt idx="72386">
                  <c:v>0.99722754999999996</c:v>
                </c:pt>
                <c:pt idx="72387">
                  <c:v>0.99211185999999996</c:v>
                </c:pt>
                <c:pt idx="72388">
                  <c:v>0.99928223999999999</c:v>
                </c:pt>
                <c:pt idx="72389">
                  <c:v>0.99912034999999999</c:v>
                </c:pt>
                <c:pt idx="72390">
                  <c:v>1.0009041000000001</c:v>
                </c:pt>
                <c:pt idx="72391">
                  <c:v>0.84730329999999998</c:v>
                </c:pt>
                <c:pt idx="72392">
                  <c:v>1.0023173000000001</c:v>
                </c:pt>
                <c:pt idx="72393">
                  <c:v>1.0006409000000001</c:v>
                </c:pt>
                <c:pt idx="72394">
                  <c:v>0.99775356000000004</c:v>
                </c:pt>
                <c:pt idx="72395">
                  <c:v>0.99927664000000005</c:v>
                </c:pt>
                <c:pt idx="72396">
                  <c:v>1.0017712000000001</c:v>
                </c:pt>
                <c:pt idx="72397">
                  <c:v>0.98259795000000005</c:v>
                </c:pt>
                <c:pt idx="72398">
                  <c:v>0.99999696000000005</c:v>
                </c:pt>
                <c:pt idx="72399">
                  <c:v>1.0003009</c:v>
                </c:pt>
                <c:pt idx="72400">
                  <c:v>1.0001774000000001</c:v>
                </c:pt>
                <c:pt idx="72401">
                  <c:v>0.97724754000000003</c:v>
                </c:pt>
                <c:pt idx="72402">
                  <c:v>1.0003974</c:v>
                </c:pt>
                <c:pt idx="72403">
                  <c:v>0.99905350000000004</c:v>
                </c:pt>
                <c:pt idx="72404">
                  <c:v>0.98558679999999999</c:v>
                </c:pt>
                <c:pt idx="72405">
                  <c:v>0.98098700000000005</c:v>
                </c:pt>
                <c:pt idx="72406">
                  <c:v>0.99996419999999997</c:v>
                </c:pt>
                <c:pt idx="72407">
                  <c:v>1.0002711</c:v>
                </c:pt>
                <c:pt idx="72408">
                  <c:v>0.99718510000000005</c:v>
                </c:pt>
                <c:pt idx="72409">
                  <c:v>0.9457335</c:v>
                </c:pt>
                <c:pt idx="72410">
                  <c:v>1.0002257999999999</c:v>
                </c:pt>
                <c:pt idx="72411">
                  <c:v>0.98713355999999997</c:v>
                </c:pt>
                <c:pt idx="72412">
                  <c:v>0.98642680000000005</c:v>
                </c:pt>
                <c:pt idx="72413">
                  <c:v>0.99817299999999998</c:v>
                </c:pt>
                <c:pt idx="72414">
                  <c:v>0.98920107000000002</c:v>
                </c:pt>
                <c:pt idx="72415">
                  <c:v>0.99067930000000004</c:v>
                </c:pt>
                <c:pt idx="72416">
                  <c:v>0.99719672999999998</c:v>
                </c:pt>
                <c:pt idx="72417">
                  <c:v>0.95954070000000002</c:v>
                </c:pt>
                <c:pt idx="72418">
                  <c:v>0.96560067000000005</c:v>
                </c:pt>
                <c:pt idx="72419">
                  <c:v>1.0020610999999999</c:v>
                </c:pt>
                <c:pt idx="72420">
                  <c:v>0.97608625999999998</c:v>
                </c:pt>
                <c:pt idx="72421">
                  <c:v>0.99493580000000004</c:v>
                </c:pt>
                <c:pt idx="72422">
                  <c:v>0.97444379999999997</c:v>
                </c:pt>
                <c:pt idx="72423">
                  <c:v>0.99661820000000001</c:v>
                </c:pt>
                <c:pt idx="72424">
                  <c:v>0.99677426000000002</c:v>
                </c:pt>
                <c:pt idx="72425">
                  <c:v>1.0017554</c:v>
                </c:pt>
                <c:pt idx="72426">
                  <c:v>0.99606600000000001</c:v>
                </c:pt>
                <c:pt idx="72427">
                  <c:v>0.99554306000000004</c:v>
                </c:pt>
                <c:pt idx="72428">
                  <c:v>0.99586414999999995</c:v>
                </c:pt>
                <c:pt idx="72429">
                  <c:v>0.99181299999999994</c:v>
                </c:pt>
                <c:pt idx="72430">
                  <c:v>0.99972229999999995</c:v>
                </c:pt>
                <c:pt idx="72431">
                  <c:v>0.98164176999999997</c:v>
                </c:pt>
                <c:pt idx="72432">
                  <c:v>1.0015483999999999</c:v>
                </c:pt>
                <c:pt idx="72433">
                  <c:v>1.0006461</c:v>
                </c:pt>
                <c:pt idx="72434">
                  <c:v>1.0006235999999999</c:v>
                </c:pt>
                <c:pt idx="72435">
                  <c:v>0.94609772999999997</c:v>
                </c:pt>
                <c:pt idx="72436">
                  <c:v>0.97675467000000005</c:v>
                </c:pt>
                <c:pt idx="72437">
                  <c:v>0.99998074999999997</c:v>
                </c:pt>
                <c:pt idx="72438">
                  <c:v>0.96195249999999999</c:v>
                </c:pt>
                <c:pt idx="72439">
                  <c:v>0.99721276999999997</c:v>
                </c:pt>
                <c:pt idx="72440">
                  <c:v>0.99384300000000003</c:v>
                </c:pt>
                <c:pt idx="72441">
                  <c:v>0.99168323999999997</c:v>
                </c:pt>
                <c:pt idx="72442">
                  <c:v>0.99722710000000003</c:v>
                </c:pt>
                <c:pt idx="72443">
                  <c:v>1.0018606999999999</c:v>
                </c:pt>
                <c:pt idx="72444">
                  <c:v>0.99812626999999998</c:v>
                </c:pt>
                <c:pt idx="72445">
                  <c:v>1.0012772000000001</c:v>
                </c:pt>
                <c:pt idx="72446">
                  <c:v>1.0001842999999999</c:v>
                </c:pt>
                <c:pt idx="72447">
                  <c:v>0.99470674999999997</c:v>
                </c:pt>
                <c:pt idx="72448">
                  <c:v>0.98732050000000005</c:v>
                </c:pt>
                <c:pt idx="72449">
                  <c:v>1.0001842999999999</c:v>
                </c:pt>
                <c:pt idx="72450">
                  <c:v>1.0004725000000001</c:v>
                </c:pt>
                <c:pt idx="72451">
                  <c:v>0.99382029999999999</c:v>
                </c:pt>
                <c:pt idx="72452">
                  <c:v>0.90307139999999997</c:v>
                </c:pt>
                <c:pt idx="72453">
                  <c:v>1.0012093</c:v>
                </c:pt>
                <c:pt idx="72454">
                  <c:v>0.99952054000000001</c:v>
                </c:pt>
                <c:pt idx="72455">
                  <c:v>0.98940455999999999</c:v>
                </c:pt>
                <c:pt idx="72456">
                  <c:v>0.99523269999999997</c:v>
                </c:pt>
                <c:pt idx="72457">
                  <c:v>0.98030245000000005</c:v>
                </c:pt>
                <c:pt idx="72458">
                  <c:v>0.99738459999999995</c:v>
                </c:pt>
                <c:pt idx="72459">
                  <c:v>0.996722</c:v>
                </c:pt>
                <c:pt idx="72460">
                  <c:v>0.99367369999999999</c:v>
                </c:pt>
                <c:pt idx="72461">
                  <c:v>1.0004660999999999</c:v>
                </c:pt>
                <c:pt idx="72462">
                  <c:v>0.98332980000000003</c:v>
                </c:pt>
                <c:pt idx="72463">
                  <c:v>0.976217</c:v>
                </c:pt>
                <c:pt idx="72464">
                  <c:v>0.99865060000000005</c:v>
                </c:pt>
                <c:pt idx="72465">
                  <c:v>1.0002522</c:v>
                </c:pt>
                <c:pt idx="72466">
                  <c:v>1.0013635999999999</c:v>
                </c:pt>
                <c:pt idx="72467">
                  <c:v>0.99974626</c:v>
                </c:pt>
                <c:pt idx="72468">
                  <c:v>0.9964189</c:v>
                </c:pt>
                <c:pt idx="72469">
                  <c:v>0.93922939999999999</c:v>
                </c:pt>
                <c:pt idx="72470">
                  <c:v>0.99984039999999996</c:v>
                </c:pt>
                <c:pt idx="72471">
                  <c:v>0.98717900000000003</c:v>
                </c:pt>
                <c:pt idx="72472">
                  <c:v>0.95043372999999998</c:v>
                </c:pt>
                <c:pt idx="72473">
                  <c:v>1.0000344999999999</c:v>
                </c:pt>
                <c:pt idx="72474">
                  <c:v>0.99113609999999996</c:v>
                </c:pt>
                <c:pt idx="72475">
                  <c:v>0.99265826000000001</c:v>
                </c:pt>
                <c:pt idx="72476">
                  <c:v>0.92387560000000002</c:v>
                </c:pt>
                <c:pt idx="72477">
                  <c:v>0.98464054000000001</c:v>
                </c:pt>
                <c:pt idx="72478">
                  <c:v>0.99983394000000003</c:v>
                </c:pt>
                <c:pt idx="72479">
                  <c:v>0.9762691</c:v>
                </c:pt>
                <c:pt idx="72480">
                  <c:v>1.0012417</c:v>
                </c:pt>
                <c:pt idx="72481">
                  <c:v>1.0012664</c:v>
                </c:pt>
                <c:pt idx="72482">
                  <c:v>1.0004873999999999</c:v>
                </c:pt>
                <c:pt idx="72483">
                  <c:v>1.0001268000000001</c:v>
                </c:pt>
                <c:pt idx="72484">
                  <c:v>1.0008062</c:v>
                </c:pt>
                <c:pt idx="72485">
                  <c:v>0.99997336000000003</c:v>
                </c:pt>
                <c:pt idx="72486">
                  <c:v>1.0003919999999999</c:v>
                </c:pt>
                <c:pt idx="72487">
                  <c:v>0.99516450000000001</c:v>
                </c:pt>
                <c:pt idx="72488">
                  <c:v>0.97908353999999997</c:v>
                </c:pt>
                <c:pt idx="72489">
                  <c:v>1.0000916</c:v>
                </c:pt>
                <c:pt idx="72490">
                  <c:v>0.99823534000000003</c:v>
                </c:pt>
                <c:pt idx="72491">
                  <c:v>0.99960309999999997</c:v>
                </c:pt>
                <c:pt idx="72492">
                  <c:v>0.97674304000000001</c:v>
                </c:pt>
                <c:pt idx="72493">
                  <c:v>0.97060789999999997</c:v>
                </c:pt>
                <c:pt idx="72494">
                  <c:v>0.99745859999999997</c:v>
                </c:pt>
                <c:pt idx="72495">
                  <c:v>0.95549625000000005</c:v>
                </c:pt>
                <c:pt idx="72496">
                  <c:v>0.99978805000000004</c:v>
                </c:pt>
                <c:pt idx="72497">
                  <c:v>0.98942819999999998</c:v>
                </c:pt>
                <c:pt idx="72498">
                  <c:v>0.99535759999999995</c:v>
                </c:pt>
                <c:pt idx="72499">
                  <c:v>0.99670475999999997</c:v>
                </c:pt>
                <c:pt idx="72500">
                  <c:v>1.0004312</c:v>
                </c:pt>
                <c:pt idx="72501">
                  <c:v>0.99987214999999996</c:v>
                </c:pt>
                <c:pt idx="72502">
                  <c:v>1.0020216</c:v>
                </c:pt>
                <c:pt idx="72503">
                  <c:v>0.97099173000000005</c:v>
                </c:pt>
                <c:pt idx="72504">
                  <c:v>1.0010321</c:v>
                </c:pt>
                <c:pt idx="72505">
                  <c:v>0.98064620000000002</c:v>
                </c:pt>
                <c:pt idx="72506">
                  <c:v>1.000434</c:v>
                </c:pt>
                <c:pt idx="72507">
                  <c:v>0.99802285000000002</c:v>
                </c:pt>
                <c:pt idx="72508">
                  <c:v>0.9882512</c:v>
                </c:pt>
                <c:pt idx="72509">
                  <c:v>1.0001172</c:v>
                </c:pt>
                <c:pt idx="72510">
                  <c:v>0.97250630000000005</c:v>
                </c:pt>
                <c:pt idx="72511">
                  <c:v>0.99809824999999996</c:v>
                </c:pt>
                <c:pt idx="72512">
                  <c:v>0.99731784999999995</c:v>
                </c:pt>
                <c:pt idx="72513">
                  <c:v>0.99898714</c:v>
                </c:pt>
                <c:pt idx="72514">
                  <c:v>0.99363977000000003</c:v>
                </c:pt>
                <c:pt idx="72515">
                  <c:v>0.98336730000000006</c:v>
                </c:pt>
                <c:pt idx="72516">
                  <c:v>0.99792780000000003</c:v>
                </c:pt>
                <c:pt idx="72517">
                  <c:v>0.98662550000000004</c:v>
                </c:pt>
                <c:pt idx="72518">
                  <c:v>0.99901633999999995</c:v>
                </c:pt>
                <c:pt idx="72519">
                  <c:v>1.0009975</c:v>
                </c:pt>
                <c:pt idx="72520">
                  <c:v>0.99945969999999995</c:v>
                </c:pt>
                <c:pt idx="72521">
                  <c:v>0.99920699999999996</c:v>
                </c:pt>
                <c:pt idx="72522">
                  <c:v>0.99647300000000005</c:v>
                </c:pt>
                <c:pt idx="72523">
                  <c:v>0.99014837</c:v>
                </c:pt>
                <c:pt idx="72524">
                  <c:v>0.99034949999999999</c:v>
                </c:pt>
                <c:pt idx="72525">
                  <c:v>0.94983010000000001</c:v>
                </c:pt>
                <c:pt idx="72526">
                  <c:v>0.99700129999999998</c:v>
                </c:pt>
                <c:pt idx="72527">
                  <c:v>0.99961789999999995</c:v>
                </c:pt>
                <c:pt idx="72528">
                  <c:v>1.0002477999999999</c:v>
                </c:pt>
                <c:pt idx="72529">
                  <c:v>0.96861280000000005</c:v>
                </c:pt>
                <c:pt idx="72530">
                  <c:v>0.99199859999999995</c:v>
                </c:pt>
                <c:pt idx="72531">
                  <c:v>0.99978769999999995</c:v>
                </c:pt>
                <c:pt idx="72532">
                  <c:v>0.99216159999999998</c:v>
                </c:pt>
                <c:pt idx="72533">
                  <c:v>1.0059099</c:v>
                </c:pt>
                <c:pt idx="72534">
                  <c:v>0.99236849999999999</c:v>
                </c:pt>
                <c:pt idx="72535">
                  <c:v>0.99057066000000005</c:v>
                </c:pt>
                <c:pt idx="72536">
                  <c:v>0.99441780000000002</c:v>
                </c:pt>
                <c:pt idx="72537">
                  <c:v>0.99965464999999998</c:v>
                </c:pt>
                <c:pt idx="72538">
                  <c:v>0.99604386</c:v>
                </c:pt>
                <c:pt idx="72539">
                  <c:v>0.99446385999999998</c:v>
                </c:pt>
                <c:pt idx="72540">
                  <c:v>0.98823300000000003</c:v>
                </c:pt>
                <c:pt idx="72541">
                  <c:v>0.96440773999999996</c:v>
                </c:pt>
                <c:pt idx="72542">
                  <c:v>1.0001793999999999</c:v>
                </c:pt>
                <c:pt idx="72543">
                  <c:v>0.99954224000000003</c:v>
                </c:pt>
                <c:pt idx="72544">
                  <c:v>0.98583465999999997</c:v>
                </c:pt>
                <c:pt idx="72545">
                  <c:v>0.96114060000000001</c:v>
                </c:pt>
                <c:pt idx="72546">
                  <c:v>1.0001013000000001</c:v>
                </c:pt>
                <c:pt idx="72547">
                  <c:v>0.98862249999999996</c:v>
                </c:pt>
                <c:pt idx="72548">
                  <c:v>0.94238409999999995</c:v>
                </c:pt>
                <c:pt idx="72549">
                  <c:v>0.99958630000000004</c:v>
                </c:pt>
                <c:pt idx="72550">
                  <c:v>0.97904086000000001</c:v>
                </c:pt>
                <c:pt idx="72551">
                  <c:v>0.99924064000000001</c:v>
                </c:pt>
                <c:pt idx="72552">
                  <c:v>0.99915790000000004</c:v>
                </c:pt>
                <c:pt idx="72553">
                  <c:v>1.0002024</c:v>
                </c:pt>
                <c:pt idx="72554">
                  <c:v>0.99812730000000005</c:v>
                </c:pt>
                <c:pt idx="72555">
                  <c:v>0.97756975999999995</c:v>
                </c:pt>
                <c:pt idx="72556">
                  <c:v>0.99119276000000001</c:v>
                </c:pt>
                <c:pt idx="72557">
                  <c:v>0.99374110000000004</c:v>
                </c:pt>
                <c:pt idx="72558">
                  <c:v>1.0003276999999999</c:v>
                </c:pt>
                <c:pt idx="72559">
                  <c:v>0.99431919999999996</c:v>
                </c:pt>
                <c:pt idx="72560">
                  <c:v>0.99200580000000005</c:v>
                </c:pt>
                <c:pt idx="72561">
                  <c:v>0.99296653000000001</c:v>
                </c:pt>
                <c:pt idx="72562">
                  <c:v>1.0015885</c:v>
                </c:pt>
                <c:pt idx="72563">
                  <c:v>0.99927734999999995</c:v>
                </c:pt>
                <c:pt idx="72564">
                  <c:v>0.97767309999999996</c:v>
                </c:pt>
                <c:pt idx="72565">
                  <c:v>1.0005474999999999</c:v>
                </c:pt>
                <c:pt idx="72566">
                  <c:v>0.98086519999999999</c:v>
                </c:pt>
                <c:pt idx="72567">
                  <c:v>1.0002024</c:v>
                </c:pt>
                <c:pt idx="72568">
                  <c:v>1.0012951999999999</c:v>
                </c:pt>
                <c:pt idx="72569">
                  <c:v>0.99877757</c:v>
                </c:pt>
                <c:pt idx="72570">
                  <c:v>0.98955190000000004</c:v>
                </c:pt>
                <c:pt idx="72571">
                  <c:v>0.98862296000000005</c:v>
                </c:pt>
                <c:pt idx="72572">
                  <c:v>0.99970809999999999</c:v>
                </c:pt>
                <c:pt idx="72573">
                  <c:v>0.98227439999999999</c:v>
                </c:pt>
                <c:pt idx="72574">
                  <c:v>0.98921340000000002</c:v>
                </c:pt>
                <c:pt idx="72575">
                  <c:v>0.99918430000000003</c:v>
                </c:pt>
                <c:pt idx="72576">
                  <c:v>0.98488030000000004</c:v>
                </c:pt>
                <c:pt idx="72577">
                  <c:v>0.99216479999999996</c:v>
                </c:pt>
                <c:pt idx="72578">
                  <c:v>0.98869680000000004</c:v>
                </c:pt>
                <c:pt idx="72579">
                  <c:v>0.99634427000000003</c:v>
                </c:pt>
                <c:pt idx="72580">
                  <c:v>0.99084382999999998</c:v>
                </c:pt>
                <c:pt idx="72581">
                  <c:v>0.84433395</c:v>
                </c:pt>
                <c:pt idx="72582">
                  <c:v>1.0019141</c:v>
                </c:pt>
                <c:pt idx="72583">
                  <c:v>0.99308039999999997</c:v>
                </c:pt>
                <c:pt idx="72584">
                  <c:v>0.99434763000000004</c:v>
                </c:pt>
                <c:pt idx="72585">
                  <c:v>0.99595480000000003</c:v>
                </c:pt>
                <c:pt idx="72586">
                  <c:v>0.97204274000000002</c:v>
                </c:pt>
                <c:pt idx="72587">
                  <c:v>0.99680029999999997</c:v>
                </c:pt>
                <c:pt idx="72588">
                  <c:v>0.99851197000000003</c:v>
                </c:pt>
                <c:pt idx="72589">
                  <c:v>0.86690310000000004</c:v>
                </c:pt>
                <c:pt idx="72590">
                  <c:v>0.94739709999999999</c:v>
                </c:pt>
                <c:pt idx="72591">
                  <c:v>1.0001842999999999</c:v>
                </c:pt>
                <c:pt idx="72592">
                  <c:v>1.0021825</c:v>
                </c:pt>
                <c:pt idx="72593">
                  <c:v>0.99935980000000002</c:v>
                </c:pt>
                <c:pt idx="72594">
                  <c:v>1.0000454000000001</c:v>
                </c:pt>
                <c:pt idx="72595">
                  <c:v>0.99484669999999997</c:v>
                </c:pt>
                <c:pt idx="72596">
                  <c:v>0.99695230000000001</c:v>
                </c:pt>
                <c:pt idx="72597">
                  <c:v>0.9960791</c:v>
                </c:pt>
                <c:pt idx="72598">
                  <c:v>0.98861010000000005</c:v>
                </c:pt>
                <c:pt idx="72599">
                  <c:v>0.98495440000000001</c:v>
                </c:pt>
                <c:pt idx="72600">
                  <c:v>0.99471896999999998</c:v>
                </c:pt>
                <c:pt idx="72601">
                  <c:v>1.0000420000000001</c:v>
                </c:pt>
                <c:pt idx="72602">
                  <c:v>0.97985140000000004</c:v>
                </c:pt>
                <c:pt idx="72603">
                  <c:v>0.99853115999999997</c:v>
                </c:pt>
                <c:pt idx="72604">
                  <c:v>0.95900569999999996</c:v>
                </c:pt>
                <c:pt idx="72605">
                  <c:v>0.99246984999999999</c:v>
                </c:pt>
                <c:pt idx="72606">
                  <c:v>1.0010147</c:v>
                </c:pt>
                <c:pt idx="72607">
                  <c:v>0.99699943999999996</c:v>
                </c:pt>
                <c:pt idx="72608">
                  <c:v>0.99765307000000003</c:v>
                </c:pt>
                <c:pt idx="72609">
                  <c:v>0.99650119999999998</c:v>
                </c:pt>
                <c:pt idx="72610">
                  <c:v>0.99118083999999995</c:v>
                </c:pt>
                <c:pt idx="72611">
                  <c:v>0.98541000000000001</c:v>
                </c:pt>
                <c:pt idx="72612">
                  <c:v>1.0000728000000001</c:v>
                </c:pt>
                <c:pt idx="72613">
                  <c:v>0.94635265999999996</c:v>
                </c:pt>
                <c:pt idx="72614">
                  <c:v>0.99824035</c:v>
                </c:pt>
                <c:pt idx="72615">
                  <c:v>1.001547</c:v>
                </c:pt>
                <c:pt idx="72616">
                  <c:v>0.97002169999999999</c:v>
                </c:pt>
                <c:pt idx="72617">
                  <c:v>0.97732059999999998</c:v>
                </c:pt>
                <c:pt idx="72618">
                  <c:v>0.98803156999999997</c:v>
                </c:pt>
                <c:pt idx="72619">
                  <c:v>1.0009412</c:v>
                </c:pt>
                <c:pt idx="72620">
                  <c:v>0.99935125999999996</c:v>
                </c:pt>
                <c:pt idx="72621">
                  <c:v>0.97940119999999997</c:v>
                </c:pt>
                <c:pt idx="72622">
                  <c:v>0.99956860000000003</c:v>
                </c:pt>
                <c:pt idx="72623">
                  <c:v>0.99189216000000002</c:v>
                </c:pt>
                <c:pt idx="72624">
                  <c:v>0.99604789999999999</c:v>
                </c:pt>
                <c:pt idx="72625">
                  <c:v>0.99777746</c:v>
                </c:pt>
                <c:pt idx="72626">
                  <c:v>1.0009067</c:v>
                </c:pt>
                <c:pt idx="72627">
                  <c:v>1.0010082</c:v>
                </c:pt>
                <c:pt idx="72628">
                  <c:v>0.98080014999999998</c:v>
                </c:pt>
                <c:pt idx="72629">
                  <c:v>0.99318269999999997</c:v>
                </c:pt>
                <c:pt idx="72630">
                  <c:v>1.0031737999999999</c:v>
                </c:pt>
                <c:pt idx="72631">
                  <c:v>1.0027269000000001</c:v>
                </c:pt>
                <c:pt idx="72632">
                  <c:v>1.0003861000000001</c:v>
                </c:pt>
                <c:pt idx="72633">
                  <c:v>1.0001975000000001</c:v>
                </c:pt>
                <c:pt idx="72634">
                  <c:v>1.0049016</c:v>
                </c:pt>
                <c:pt idx="72635">
                  <c:v>1.0007287</c:v>
                </c:pt>
                <c:pt idx="72636">
                  <c:v>0.99874704999999997</c:v>
                </c:pt>
                <c:pt idx="72637">
                  <c:v>1.0004165</c:v>
                </c:pt>
                <c:pt idx="72638">
                  <c:v>0.97091609999999995</c:v>
                </c:pt>
                <c:pt idx="72639">
                  <c:v>0.98087186000000004</c:v>
                </c:pt>
                <c:pt idx="72640">
                  <c:v>0.99340313999999996</c:v>
                </c:pt>
                <c:pt idx="72641">
                  <c:v>1.0008322000000001</c:v>
                </c:pt>
                <c:pt idx="72642">
                  <c:v>0.994421</c:v>
                </c:pt>
                <c:pt idx="72643">
                  <c:v>1.000378</c:v>
                </c:pt>
                <c:pt idx="72644">
                  <c:v>0.97282623999999995</c:v>
                </c:pt>
                <c:pt idx="72645">
                  <c:v>0.99024509999999999</c:v>
                </c:pt>
                <c:pt idx="72646">
                  <c:v>0.97679716000000005</c:v>
                </c:pt>
                <c:pt idx="72647">
                  <c:v>0.98804099999999995</c:v>
                </c:pt>
                <c:pt idx="72648">
                  <c:v>0.99586339999999995</c:v>
                </c:pt>
                <c:pt idx="72649">
                  <c:v>0.94631880000000002</c:v>
                </c:pt>
                <c:pt idx="72650">
                  <c:v>0.99141380000000001</c:v>
                </c:pt>
                <c:pt idx="72651">
                  <c:v>0.99072914999999995</c:v>
                </c:pt>
                <c:pt idx="72652">
                  <c:v>0.99337255999999996</c:v>
                </c:pt>
                <c:pt idx="72653">
                  <c:v>1.0005609</c:v>
                </c:pt>
                <c:pt idx="72654">
                  <c:v>0.98621420000000004</c:v>
                </c:pt>
                <c:pt idx="72655">
                  <c:v>1.0004318999999999</c:v>
                </c:pt>
                <c:pt idx="72656">
                  <c:v>1.0001024000000001</c:v>
                </c:pt>
                <c:pt idx="72657">
                  <c:v>0.99528693999999995</c:v>
                </c:pt>
                <c:pt idx="72658">
                  <c:v>0.97150040000000004</c:v>
                </c:pt>
                <c:pt idx="72659">
                  <c:v>1.0005609</c:v>
                </c:pt>
                <c:pt idx="72660">
                  <c:v>0.99186609999999997</c:v>
                </c:pt>
                <c:pt idx="72661">
                  <c:v>0.9974404</c:v>
                </c:pt>
                <c:pt idx="72662">
                  <c:v>0.98849534999999999</c:v>
                </c:pt>
                <c:pt idx="72663">
                  <c:v>0.99527127000000004</c:v>
                </c:pt>
                <c:pt idx="72664">
                  <c:v>0.98939920000000003</c:v>
                </c:pt>
                <c:pt idx="72665">
                  <c:v>0.98488355000000005</c:v>
                </c:pt>
                <c:pt idx="72666">
                  <c:v>0.96740839999999995</c:v>
                </c:pt>
                <c:pt idx="72667">
                  <c:v>0.99859743999999995</c:v>
                </c:pt>
                <c:pt idx="72668">
                  <c:v>0.99379569999999995</c:v>
                </c:pt>
                <c:pt idx="72669">
                  <c:v>0.99839496999999999</c:v>
                </c:pt>
                <c:pt idx="72670">
                  <c:v>0.98096510000000003</c:v>
                </c:pt>
                <c:pt idx="72671">
                  <c:v>0.99853440000000004</c:v>
                </c:pt>
                <c:pt idx="72672">
                  <c:v>0.9933862</c:v>
                </c:pt>
                <c:pt idx="72673">
                  <c:v>0.99245804999999998</c:v>
                </c:pt>
                <c:pt idx="72674">
                  <c:v>1.0033392999999999</c:v>
                </c:pt>
                <c:pt idx="72675">
                  <c:v>1.0014822000000001</c:v>
                </c:pt>
                <c:pt idx="72676">
                  <c:v>0.97936920000000005</c:v>
                </c:pt>
                <c:pt idx="72677">
                  <c:v>0.98743000000000003</c:v>
                </c:pt>
                <c:pt idx="72678">
                  <c:v>0.99831910000000001</c:v>
                </c:pt>
                <c:pt idx="72679">
                  <c:v>0.98819035</c:v>
                </c:pt>
                <c:pt idx="72680">
                  <c:v>0.99915885999999998</c:v>
                </c:pt>
                <c:pt idx="72681">
                  <c:v>0.99681419999999998</c:v>
                </c:pt>
                <c:pt idx="72682">
                  <c:v>0.92883139999999997</c:v>
                </c:pt>
                <c:pt idx="72683">
                  <c:v>0.98722403999999997</c:v>
                </c:pt>
                <c:pt idx="72684">
                  <c:v>0.99670212999999996</c:v>
                </c:pt>
                <c:pt idx="72685">
                  <c:v>0.9828981</c:v>
                </c:pt>
                <c:pt idx="72686">
                  <c:v>1.0013707999999999</c:v>
                </c:pt>
                <c:pt idx="72687">
                  <c:v>0.93131876000000002</c:v>
                </c:pt>
                <c:pt idx="72688">
                  <c:v>1.0001382999999999</c:v>
                </c:pt>
                <c:pt idx="72689">
                  <c:v>0.97373860000000001</c:v>
                </c:pt>
                <c:pt idx="72690">
                  <c:v>0.98469450000000003</c:v>
                </c:pt>
                <c:pt idx="72691">
                  <c:v>1.0012620999999999</c:v>
                </c:pt>
                <c:pt idx="72692">
                  <c:v>0.97762775000000002</c:v>
                </c:pt>
                <c:pt idx="72693">
                  <c:v>0.98142236000000005</c:v>
                </c:pt>
                <c:pt idx="72694">
                  <c:v>0.99976735999999999</c:v>
                </c:pt>
                <c:pt idx="72695">
                  <c:v>0.99533004000000003</c:v>
                </c:pt>
                <c:pt idx="72696">
                  <c:v>0.98933249999999995</c:v>
                </c:pt>
                <c:pt idx="72697">
                  <c:v>1.0001165999999999</c:v>
                </c:pt>
                <c:pt idx="72698">
                  <c:v>1.0014841999999999</c:v>
                </c:pt>
                <c:pt idx="72699">
                  <c:v>0.97361359999999997</c:v>
                </c:pt>
                <c:pt idx="72700">
                  <c:v>1.0005961999999999</c:v>
                </c:pt>
                <c:pt idx="72701">
                  <c:v>0.9558835</c:v>
                </c:pt>
                <c:pt idx="72702">
                  <c:v>0.99932474000000004</c:v>
                </c:pt>
                <c:pt idx="72703">
                  <c:v>0.99938519999999997</c:v>
                </c:pt>
                <c:pt idx="72704">
                  <c:v>0.99371695999999998</c:v>
                </c:pt>
                <c:pt idx="72705">
                  <c:v>0.99959379999999998</c:v>
                </c:pt>
                <c:pt idx="72706">
                  <c:v>0.996193</c:v>
                </c:pt>
                <c:pt idx="72707">
                  <c:v>0.99782309999999996</c:v>
                </c:pt>
                <c:pt idx="72708">
                  <c:v>1.0007945</c:v>
                </c:pt>
                <c:pt idx="72709">
                  <c:v>1.0014377999999999</c:v>
                </c:pt>
                <c:pt idx="72710">
                  <c:v>0.98991180000000001</c:v>
                </c:pt>
                <c:pt idx="72711">
                  <c:v>0.98538643000000004</c:v>
                </c:pt>
                <c:pt idx="72712">
                  <c:v>0.97070369999999995</c:v>
                </c:pt>
                <c:pt idx="72713">
                  <c:v>0.9980426</c:v>
                </c:pt>
                <c:pt idx="72714">
                  <c:v>0.99831669999999995</c:v>
                </c:pt>
                <c:pt idx="72715">
                  <c:v>0.99093324000000005</c:v>
                </c:pt>
                <c:pt idx="72716">
                  <c:v>1.0016905</c:v>
                </c:pt>
                <c:pt idx="72717">
                  <c:v>0.93096500000000004</c:v>
                </c:pt>
                <c:pt idx="72718">
                  <c:v>0.98930300000000004</c:v>
                </c:pt>
                <c:pt idx="72719">
                  <c:v>1.0009281999999999</c:v>
                </c:pt>
                <c:pt idx="72720">
                  <c:v>0.96875100000000003</c:v>
                </c:pt>
                <c:pt idx="72721">
                  <c:v>1.0005945999999999</c:v>
                </c:pt>
                <c:pt idx="72722">
                  <c:v>0.99992639999999999</c:v>
                </c:pt>
                <c:pt idx="72723">
                  <c:v>0.99607730000000005</c:v>
                </c:pt>
                <c:pt idx="72724">
                  <c:v>0.93788640000000001</c:v>
                </c:pt>
                <c:pt idx="72725">
                  <c:v>0.99180120000000005</c:v>
                </c:pt>
                <c:pt idx="72726">
                  <c:v>0.98987614999999995</c:v>
                </c:pt>
                <c:pt idx="72727">
                  <c:v>0.99581664999999997</c:v>
                </c:pt>
                <c:pt idx="72728">
                  <c:v>1.0006409000000001</c:v>
                </c:pt>
                <c:pt idx="72729">
                  <c:v>0.99736570000000002</c:v>
                </c:pt>
                <c:pt idx="72730">
                  <c:v>1.0007709</c:v>
                </c:pt>
                <c:pt idx="72731">
                  <c:v>0.98678880000000002</c:v>
                </c:pt>
                <c:pt idx="72732">
                  <c:v>0.99999890000000002</c:v>
                </c:pt>
                <c:pt idx="72733">
                  <c:v>0.97155743999999999</c:v>
                </c:pt>
                <c:pt idx="72734">
                  <c:v>0.96453580000000005</c:v>
                </c:pt>
                <c:pt idx="72735">
                  <c:v>1.0010728</c:v>
                </c:pt>
                <c:pt idx="72736">
                  <c:v>0.99773590000000001</c:v>
                </c:pt>
                <c:pt idx="72737">
                  <c:v>0.97968880000000003</c:v>
                </c:pt>
                <c:pt idx="72738">
                  <c:v>1.0004649000000001</c:v>
                </c:pt>
                <c:pt idx="72739">
                  <c:v>0.99765563000000002</c:v>
                </c:pt>
                <c:pt idx="72740">
                  <c:v>1.0000243</c:v>
                </c:pt>
                <c:pt idx="72741">
                  <c:v>1.0001823999999999</c:v>
                </c:pt>
                <c:pt idx="72742">
                  <c:v>0.99684030000000001</c:v>
                </c:pt>
                <c:pt idx="72743">
                  <c:v>0.99850570000000005</c:v>
                </c:pt>
                <c:pt idx="72744">
                  <c:v>0.99890350000000006</c:v>
                </c:pt>
                <c:pt idx="72745">
                  <c:v>1.0019461999999999</c:v>
                </c:pt>
                <c:pt idx="72746">
                  <c:v>1.0005472</c:v>
                </c:pt>
                <c:pt idx="72747">
                  <c:v>0.99961792999999999</c:v>
                </c:pt>
                <c:pt idx="72748">
                  <c:v>0.99982435000000003</c:v>
                </c:pt>
                <c:pt idx="72749">
                  <c:v>0.992228</c:v>
                </c:pt>
                <c:pt idx="72750">
                  <c:v>0.98637514999999998</c:v>
                </c:pt>
                <c:pt idx="72751">
                  <c:v>0.99692064999999996</c:v>
                </c:pt>
                <c:pt idx="72752">
                  <c:v>0.98797670000000004</c:v>
                </c:pt>
                <c:pt idx="72753">
                  <c:v>0.98508792999999994</c:v>
                </c:pt>
                <c:pt idx="72754">
                  <c:v>1.0006742</c:v>
                </c:pt>
                <c:pt idx="72755">
                  <c:v>0.96216800000000002</c:v>
                </c:pt>
                <c:pt idx="72756">
                  <c:v>0.99526999999999999</c:v>
                </c:pt>
                <c:pt idx="72757">
                  <c:v>0.99893319999999997</c:v>
                </c:pt>
                <c:pt idx="72758">
                  <c:v>0.99999017000000001</c:v>
                </c:pt>
                <c:pt idx="72759">
                  <c:v>0.99945616999999998</c:v>
                </c:pt>
                <c:pt idx="72760">
                  <c:v>1.0011188</c:v>
                </c:pt>
                <c:pt idx="72761">
                  <c:v>0.99989989999999995</c:v>
                </c:pt>
                <c:pt idx="72762">
                  <c:v>1.0009758</c:v>
                </c:pt>
                <c:pt idx="72763">
                  <c:v>1.0020643</c:v>
                </c:pt>
                <c:pt idx="72764">
                  <c:v>1.0006448999999999</c:v>
                </c:pt>
                <c:pt idx="72765">
                  <c:v>1.0000187</c:v>
                </c:pt>
                <c:pt idx="72766">
                  <c:v>0.99209919999999996</c:v>
                </c:pt>
                <c:pt idx="72767">
                  <c:v>0.97858727000000001</c:v>
                </c:pt>
                <c:pt idx="72768">
                  <c:v>0.99689680000000003</c:v>
                </c:pt>
                <c:pt idx="72769">
                  <c:v>0.99713940000000001</c:v>
                </c:pt>
                <c:pt idx="72770">
                  <c:v>0.99992859999999995</c:v>
                </c:pt>
                <c:pt idx="72771">
                  <c:v>0.98150130000000002</c:v>
                </c:pt>
                <c:pt idx="72772">
                  <c:v>0.98693779999999998</c:v>
                </c:pt>
                <c:pt idx="72773">
                  <c:v>1.0002304</c:v>
                </c:pt>
                <c:pt idx="72774">
                  <c:v>0.98959229999999998</c:v>
                </c:pt>
                <c:pt idx="72775">
                  <c:v>1.0022660000000001</c:v>
                </c:pt>
                <c:pt idx="72776">
                  <c:v>1.0008698</c:v>
                </c:pt>
                <c:pt idx="72777">
                  <c:v>1.0026029000000001</c:v>
                </c:pt>
                <c:pt idx="72778">
                  <c:v>1.0027710000000001</c:v>
                </c:pt>
                <c:pt idx="72779">
                  <c:v>0.97496959999999999</c:v>
                </c:pt>
                <c:pt idx="72780">
                  <c:v>0.99507504999999996</c:v>
                </c:pt>
                <c:pt idx="72781">
                  <c:v>0.99533959999999999</c:v>
                </c:pt>
                <c:pt idx="72782">
                  <c:v>0.99463000000000001</c:v>
                </c:pt>
                <c:pt idx="72783">
                  <c:v>0.99796750000000001</c:v>
                </c:pt>
                <c:pt idx="72784">
                  <c:v>0.98816680000000001</c:v>
                </c:pt>
                <c:pt idx="72785">
                  <c:v>1.0018241000000001</c:v>
                </c:pt>
                <c:pt idx="72786">
                  <c:v>0.99880564000000005</c:v>
                </c:pt>
                <c:pt idx="72787">
                  <c:v>1.0001386000000001</c:v>
                </c:pt>
                <c:pt idx="72788">
                  <c:v>0.99905849999999996</c:v>
                </c:pt>
                <c:pt idx="72789">
                  <c:v>0.99016709999999997</c:v>
                </c:pt>
                <c:pt idx="72790">
                  <c:v>0.99731742999999995</c:v>
                </c:pt>
                <c:pt idx="72791">
                  <c:v>1.0012612000000001</c:v>
                </c:pt>
                <c:pt idx="72792">
                  <c:v>0.99833150000000004</c:v>
                </c:pt>
                <c:pt idx="72793">
                  <c:v>0.99992630000000005</c:v>
                </c:pt>
                <c:pt idx="72794">
                  <c:v>1.0000329999999999</c:v>
                </c:pt>
                <c:pt idx="72795">
                  <c:v>0.99607520000000005</c:v>
                </c:pt>
                <c:pt idx="72796">
                  <c:v>0.99778825000000004</c:v>
                </c:pt>
                <c:pt idx="72797">
                  <c:v>0.94795470000000004</c:v>
                </c:pt>
                <c:pt idx="72798">
                  <c:v>1.0001910000000001</c:v>
                </c:pt>
                <c:pt idx="72799">
                  <c:v>0.99906623000000006</c:v>
                </c:pt>
                <c:pt idx="72800">
                  <c:v>0.99134239999999996</c:v>
                </c:pt>
                <c:pt idx="72801">
                  <c:v>1.0000826</c:v>
                </c:pt>
                <c:pt idx="72802">
                  <c:v>0.97798370000000001</c:v>
                </c:pt>
                <c:pt idx="72803">
                  <c:v>1.0011884</c:v>
                </c:pt>
                <c:pt idx="72804">
                  <c:v>0.99071354</c:v>
                </c:pt>
                <c:pt idx="72805">
                  <c:v>0.99504769999999998</c:v>
                </c:pt>
                <c:pt idx="72806">
                  <c:v>0.99763243999999995</c:v>
                </c:pt>
                <c:pt idx="72807">
                  <c:v>0.99294539999999998</c:v>
                </c:pt>
                <c:pt idx="72808">
                  <c:v>0.98627920000000002</c:v>
                </c:pt>
                <c:pt idx="72809">
                  <c:v>0.99675183999999994</c:v>
                </c:pt>
                <c:pt idx="72810">
                  <c:v>0.99995255000000005</c:v>
                </c:pt>
                <c:pt idx="72811">
                  <c:v>0.98026559999999996</c:v>
                </c:pt>
                <c:pt idx="72812">
                  <c:v>0.99631259999999999</c:v>
                </c:pt>
                <c:pt idx="72813">
                  <c:v>1.0002998999999999</c:v>
                </c:pt>
                <c:pt idx="72814">
                  <c:v>0.99793339999999997</c:v>
                </c:pt>
                <c:pt idx="72815">
                  <c:v>0.99183494000000005</c:v>
                </c:pt>
                <c:pt idx="72816">
                  <c:v>0.99860009999999999</c:v>
                </c:pt>
                <c:pt idx="72817">
                  <c:v>0.99944310000000003</c:v>
                </c:pt>
                <c:pt idx="72818">
                  <c:v>0.99968714000000003</c:v>
                </c:pt>
                <c:pt idx="72819">
                  <c:v>0.99616950000000004</c:v>
                </c:pt>
                <c:pt idx="72820">
                  <c:v>1.0005269999999999</c:v>
                </c:pt>
                <c:pt idx="72821">
                  <c:v>0.99220649999999999</c:v>
                </c:pt>
                <c:pt idx="72822">
                  <c:v>0.98576343</c:v>
                </c:pt>
                <c:pt idx="72823">
                  <c:v>0.99873054000000006</c:v>
                </c:pt>
                <c:pt idx="72824">
                  <c:v>0.99968075999999995</c:v>
                </c:pt>
                <c:pt idx="72825">
                  <c:v>1.0005822</c:v>
                </c:pt>
                <c:pt idx="72826">
                  <c:v>1.0005227000000001</c:v>
                </c:pt>
                <c:pt idx="72827">
                  <c:v>1.0014687</c:v>
                </c:pt>
                <c:pt idx="72828">
                  <c:v>1.0001842999999999</c:v>
                </c:pt>
                <c:pt idx="72829">
                  <c:v>0.97456120000000002</c:v>
                </c:pt>
                <c:pt idx="72830">
                  <c:v>0.97633919999999996</c:v>
                </c:pt>
                <c:pt idx="72831">
                  <c:v>1.0002173999999999</c:v>
                </c:pt>
                <c:pt idx="72832">
                  <c:v>1.0002944</c:v>
                </c:pt>
                <c:pt idx="72833">
                  <c:v>0.99423269999999997</c:v>
                </c:pt>
                <c:pt idx="72834">
                  <c:v>0.99341500000000005</c:v>
                </c:pt>
                <c:pt idx="72835">
                  <c:v>0.99812299999999998</c:v>
                </c:pt>
                <c:pt idx="72836">
                  <c:v>0.99976089999999995</c:v>
                </c:pt>
                <c:pt idx="72837">
                  <c:v>0.98950905</c:v>
                </c:pt>
                <c:pt idx="72838">
                  <c:v>0.99881136000000004</c:v>
                </c:pt>
                <c:pt idx="72839">
                  <c:v>1.0000557999999999</c:v>
                </c:pt>
                <c:pt idx="72840">
                  <c:v>0.99868480000000004</c:v>
                </c:pt>
                <c:pt idx="72841">
                  <c:v>0.99057114000000002</c:v>
                </c:pt>
                <c:pt idx="72842">
                  <c:v>0.96860310000000005</c:v>
                </c:pt>
                <c:pt idx="72843">
                  <c:v>0.99031179999999996</c:v>
                </c:pt>
                <c:pt idx="72844">
                  <c:v>0.99635105999999996</c:v>
                </c:pt>
                <c:pt idx="72845">
                  <c:v>0.98566114999999999</c:v>
                </c:pt>
                <c:pt idx="72846">
                  <c:v>0.99716749999999998</c:v>
                </c:pt>
                <c:pt idx="72847">
                  <c:v>0.99982550000000003</c:v>
                </c:pt>
                <c:pt idx="72848">
                  <c:v>0.98282652999999998</c:v>
                </c:pt>
                <c:pt idx="72849">
                  <c:v>1.0022494</c:v>
                </c:pt>
                <c:pt idx="72850">
                  <c:v>1.0003637000000001</c:v>
                </c:pt>
                <c:pt idx="72851">
                  <c:v>0.98609190000000002</c:v>
                </c:pt>
                <c:pt idx="72852">
                  <c:v>0.99683326000000005</c:v>
                </c:pt>
                <c:pt idx="72853">
                  <c:v>0.99683326000000005</c:v>
                </c:pt>
                <c:pt idx="72854">
                  <c:v>0.99712204999999998</c:v>
                </c:pt>
                <c:pt idx="72855">
                  <c:v>1.0012357999999999</c:v>
                </c:pt>
                <c:pt idx="72856">
                  <c:v>0.99716400000000005</c:v>
                </c:pt>
                <c:pt idx="72857">
                  <c:v>0.99646789999999996</c:v>
                </c:pt>
                <c:pt idx="72858">
                  <c:v>0.99792230000000004</c:v>
                </c:pt>
                <c:pt idx="72859">
                  <c:v>0.98913956000000003</c:v>
                </c:pt>
                <c:pt idx="72860">
                  <c:v>0.97650130000000002</c:v>
                </c:pt>
                <c:pt idx="72861">
                  <c:v>0.99471354000000001</c:v>
                </c:pt>
                <c:pt idx="72862">
                  <c:v>0.99510209999999999</c:v>
                </c:pt>
                <c:pt idx="72863">
                  <c:v>0.96621539999999995</c:v>
                </c:pt>
                <c:pt idx="72864">
                  <c:v>0.99412906000000001</c:v>
                </c:pt>
                <c:pt idx="72865">
                  <c:v>1.0005021999999999</c:v>
                </c:pt>
                <c:pt idx="72866">
                  <c:v>1.0012728</c:v>
                </c:pt>
                <c:pt idx="72867">
                  <c:v>0.99706479999999997</c:v>
                </c:pt>
                <c:pt idx="72868">
                  <c:v>0.99440059999999997</c:v>
                </c:pt>
                <c:pt idx="72869">
                  <c:v>0.93768090000000004</c:v>
                </c:pt>
                <c:pt idx="72870">
                  <c:v>0.99952339999999995</c:v>
                </c:pt>
                <c:pt idx="72871">
                  <c:v>0.99970079999999995</c:v>
                </c:pt>
                <c:pt idx="72872">
                  <c:v>0.99880559999999996</c:v>
                </c:pt>
                <c:pt idx="72873">
                  <c:v>0.97730059999999996</c:v>
                </c:pt>
                <c:pt idx="72874">
                  <c:v>0.99447984</c:v>
                </c:pt>
                <c:pt idx="72875">
                  <c:v>1.0012093</c:v>
                </c:pt>
                <c:pt idx="72876">
                  <c:v>0.94831410000000005</c:v>
                </c:pt>
                <c:pt idx="72877">
                  <c:v>0.93690799999999996</c:v>
                </c:pt>
                <c:pt idx="72878">
                  <c:v>0.97520839999999998</c:v>
                </c:pt>
                <c:pt idx="72879">
                  <c:v>0.98527854999999998</c:v>
                </c:pt>
                <c:pt idx="72880">
                  <c:v>1.0021888000000001</c:v>
                </c:pt>
                <c:pt idx="72881">
                  <c:v>0.99871620000000005</c:v>
                </c:pt>
                <c:pt idx="72882">
                  <c:v>1.0005919000000001</c:v>
                </c:pt>
                <c:pt idx="72883">
                  <c:v>0.98256767</c:v>
                </c:pt>
                <c:pt idx="72884">
                  <c:v>0.99692815999999995</c:v>
                </c:pt>
                <c:pt idx="72885">
                  <c:v>0.997336</c:v>
                </c:pt>
                <c:pt idx="72886">
                  <c:v>0.9918458</c:v>
                </c:pt>
                <c:pt idx="72887">
                  <c:v>0.98677970000000004</c:v>
                </c:pt>
                <c:pt idx="72888">
                  <c:v>0.96620214000000004</c:v>
                </c:pt>
                <c:pt idx="72889">
                  <c:v>1.0009688999999999</c:v>
                </c:pt>
                <c:pt idx="72890">
                  <c:v>0.9817304</c:v>
                </c:pt>
                <c:pt idx="72891">
                  <c:v>0.99956095</c:v>
                </c:pt>
                <c:pt idx="72892">
                  <c:v>0.99935980000000002</c:v>
                </c:pt>
                <c:pt idx="72893">
                  <c:v>0.96595602999999997</c:v>
                </c:pt>
                <c:pt idx="72894">
                  <c:v>0.99974626</c:v>
                </c:pt>
                <c:pt idx="72895">
                  <c:v>1.0003010000000001</c:v>
                </c:pt>
                <c:pt idx="72896">
                  <c:v>0.99380802999999995</c:v>
                </c:pt>
                <c:pt idx="72897">
                  <c:v>0.96901389999999998</c:v>
                </c:pt>
                <c:pt idx="72898">
                  <c:v>0.98612845000000005</c:v>
                </c:pt>
                <c:pt idx="72899">
                  <c:v>0.98986700000000005</c:v>
                </c:pt>
                <c:pt idx="72900">
                  <c:v>0.98128280000000001</c:v>
                </c:pt>
                <c:pt idx="72901">
                  <c:v>0.98218863999999995</c:v>
                </c:pt>
                <c:pt idx="72902">
                  <c:v>0.99813839999999998</c:v>
                </c:pt>
                <c:pt idx="72903">
                  <c:v>0.99993116000000004</c:v>
                </c:pt>
                <c:pt idx="72904">
                  <c:v>1.0034856999999999</c:v>
                </c:pt>
                <c:pt idx="72905">
                  <c:v>0.98937399999999998</c:v>
                </c:pt>
                <c:pt idx="72906">
                  <c:v>0.98030189999999995</c:v>
                </c:pt>
                <c:pt idx="72907">
                  <c:v>1.0007067999999999</c:v>
                </c:pt>
                <c:pt idx="72908">
                  <c:v>0.98419679999999998</c:v>
                </c:pt>
                <c:pt idx="72909">
                  <c:v>1.0004725000000001</c:v>
                </c:pt>
                <c:pt idx="72910">
                  <c:v>0.99863210000000002</c:v>
                </c:pt>
                <c:pt idx="72911">
                  <c:v>0.99809009999999998</c:v>
                </c:pt>
                <c:pt idx="72912">
                  <c:v>1.0003728000000001</c:v>
                </c:pt>
                <c:pt idx="72913">
                  <c:v>0.96387750000000005</c:v>
                </c:pt>
                <c:pt idx="72914">
                  <c:v>0.99156869999999997</c:v>
                </c:pt>
                <c:pt idx="72915">
                  <c:v>0.99678403000000004</c:v>
                </c:pt>
                <c:pt idx="72916">
                  <c:v>0.92092589999999996</c:v>
                </c:pt>
                <c:pt idx="72917">
                  <c:v>0.97480710000000004</c:v>
                </c:pt>
                <c:pt idx="72918">
                  <c:v>0.97927200000000003</c:v>
                </c:pt>
                <c:pt idx="72919">
                  <c:v>0.9775237</c:v>
                </c:pt>
                <c:pt idx="72920">
                  <c:v>0.98873789999999995</c:v>
                </c:pt>
                <c:pt idx="72921">
                  <c:v>0.99849149999999998</c:v>
                </c:pt>
                <c:pt idx="72922">
                  <c:v>0.98805295999999998</c:v>
                </c:pt>
                <c:pt idx="72923">
                  <c:v>0.9591691</c:v>
                </c:pt>
                <c:pt idx="72924">
                  <c:v>0.95887803999999999</c:v>
                </c:pt>
                <c:pt idx="72925">
                  <c:v>0.99952792999999995</c:v>
                </c:pt>
                <c:pt idx="72926">
                  <c:v>0.99543417000000001</c:v>
                </c:pt>
                <c:pt idx="72927">
                  <c:v>0.98805416000000001</c:v>
                </c:pt>
                <c:pt idx="72928">
                  <c:v>0.99663930000000001</c:v>
                </c:pt>
                <c:pt idx="72929">
                  <c:v>0.96848946999999996</c:v>
                </c:pt>
                <c:pt idx="72930">
                  <c:v>1.0000517</c:v>
                </c:pt>
                <c:pt idx="72931">
                  <c:v>0.99085429999999997</c:v>
                </c:pt>
                <c:pt idx="72932">
                  <c:v>1.0007953999999999</c:v>
                </c:pt>
                <c:pt idx="72933">
                  <c:v>0.94041514000000004</c:v>
                </c:pt>
                <c:pt idx="72934">
                  <c:v>0.99825317000000002</c:v>
                </c:pt>
                <c:pt idx="72935">
                  <c:v>1.0006781</c:v>
                </c:pt>
                <c:pt idx="72936">
                  <c:v>0.97867979999999999</c:v>
                </c:pt>
                <c:pt idx="72937">
                  <c:v>0.99883264000000005</c:v>
                </c:pt>
                <c:pt idx="72938">
                  <c:v>1.0014430000000001</c:v>
                </c:pt>
                <c:pt idx="72939">
                  <c:v>1.0005500000000001</c:v>
                </c:pt>
                <c:pt idx="72940">
                  <c:v>0.98818779999999995</c:v>
                </c:pt>
                <c:pt idx="72941">
                  <c:v>1.0003955</c:v>
                </c:pt>
                <c:pt idx="72942">
                  <c:v>1.0023631</c:v>
                </c:pt>
                <c:pt idx="72943">
                  <c:v>0.98579883999999995</c:v>
                </c:pt>
                <c:pt idx="72944">
                  <c:v>0.99944705</c:v>
                </c:pt>
                <c:pt idx="72945">
                  <c:v>1.0003766999999999</c:v>
                </c:pt>
                <c:pt idx="72946">
                  <c:v>0.97442603000000005</c:v>
                </c:pt>
                <c:pt idx="72947">
                  <c:v>0.94632446999999997</c:v>
                </c:pt>
                <c:pt idx="72948">
                  <c:v>0.99816704000000001</c:v>
                </c:pt>
                <c:pt idx="72949">
                  <c:v>0.99230280000000004</c:v>
                </c:pt>
                <c:pt idx="72950">
                  <c:v>1.0014265</c:v>
                </c:pt>
                <c:pt idx="72951">
                  <c:v>0.96787106999999994</c:v>
                </c:pt>
                <c:pt idx="72952">
                  <c:v>1.0032344</c:v>
                </c:pt>
                <c:pt idx="72953">
                  <c:v>0.99897254000000002</c:v>
                </c:pt>
                <c:pt idx="72954">
                  <c:v>1.0000445</c:v>
                </c:pt>
                <c:pt idx="72955">
                  <c:v>0.97162499999999996</c:v>
                </c:pt>
                <c:pt idx="72956">
                  <c:v>0.99955830000000001</c:v>
                </c:pt>
                <c:pt idx="72957">
                  <c:v>0.99287539999999996</c:v>
                </c:pt>
                <c:pt idx="72958">
                  <c:v>1.0011694</c:v>
                </c:pt>
                <c:pt idx="72959">
                  <c:v>0.99509740000000002</c:v>
                </c:pt>
                <c:pt idx="72960">
                  <c:v>1.0023127999999999</c:v>
                </c:pt>
                <c:pt idx="72961">
                  <c:v>0.96788823999999996</c:v>
                </c:pt>
                <c:pt idx="72962">
                  <c:v>0.94387719999999997</c:v>
                </c:pt>
                <c:pt idx="72963">
                  <c:v>0.98228632999999999</c:v>
                </c:pt>
                <c:pt idx="72964">
                  <c:v>1.0007269999999999</c:v>
                </c:pt>
                <c:pt idx="72965">
                  <c:v>1.0008916000000001</c:v>
                </c:pt>
                <c:pt idx="72966">
                  <c:v>0.98831910000000001</c:v>
                </c:pt>
                <c:pt idx="72967">
                  <c:v>0.99430830000000003</c:v>
                </c:pt>
                <c:pt idx="72968">
                  <c:v>1.0024207999999999</c:v>
                </c:pt>
                <c:pt idx="72969">
                  <c:v>0.99209327000000003</c:v>
                </c:pt>
                <c:pt idx="72970">
                  <c:v>0.99185100000000004</c:v>
                </c:pt>
                <c:pt idx="72971">
                  <c:v>0.94189829999999997</c:v>
                </c:pt>
                <c:pt idx="72972">
                  <c:v>0.99963175999999998</c:v>
                </c:pt>
                <c:pt idx="72973">
                  <c:v>1.0006564</c:v>
                </c:pt>
                <c:pt idx="72974">
                  <c:v>0.98078114000000005</c:v>
                </c:pt>
                <c:pt idx="72975">
                  <c:v>0.94030075999999996</c:v>
                </c:pt>
                <c:pt idx="72976">
                  <c:v>0.98686266</c:v>
                </c:pt>
                <c:pt idx="72977">
                  <c:v>0.98223406000000002</c:v>
                </c:pt>
                <c:pt idx="72978">
                  <c:v>0.99729394999999998</c:v>
                </c:pt>
                <c:pt idx="72979">
                  <c:v>0.98977285999999998</c:v>
                </c:pt>
                <c:pt idx="72980">
                  <c:v>0.99416009999999999</c:v>
                </c:pt>
                <c:pt idx="72981">
                  <c:v>0.98809992999999996</c:v>
                </c:pt>
                <c:pt idx="72982">
                  <c:v>0.99047476000000001</c:v>
                </c:pt>
                <c:pt idx="72983">
                  <c:v>1.000494</c:v>
                </c:pt>
                <c:pt idx="72984">
                  <c:v>0.95743990000000001</c:v>
                </c:pt>
                <c:pt idx="72985">
                  <c:v>0.99549860000000001</c:v>
                </c:pt>
                <c:pt idx="72986">
                  <c:v>1.0015731000000001</c:v>
                </c:pt>
                <c:pt idx="72987">
                  <c:v>0.98458239999999997</c:v>
                </c:pt>
                <c:pt idx="72988">
                  <c:v>0.97391223999999998</c:v>
                </c:pt>
                <c:pt idx="72989">
                  <c:v>1.0006782999999999</c:v>
                </c:pt>
                <c:pt idx="72990">
                  <c:v>0.99943565999999995</c:v>
                </c:pt>
                <c:pt idx="72991">
                  <c:v>0.9997298</c:v>
                </c:pt>
                <c:pt idx="72992">
                  <c:v>0.99779474999999995</c:v>
                </c:pt>
                <c:pt idx="72993">
                  <c:v>0.99438300000000002</c:v>
                </c:pt>
                <c:pt idx="72994">
                  <c:v>1.0002348000000001</c:v>
                </c:pt>
                <c:pt idx="72995">
                  <c:v>0.99890230000000002</c:v>
                </c:pt>
                <c:pt idx="72996">
                  <c:v>0.97394526000000003</c:v>
                </c:pt>
                <c:pt idx="72997">
                  <c:v>0.99976735999999999</c:v>
                </c:pt>
                <c:pt idx="72998">
                  <c:v>0.99980866999999995</c:v>
                </c:pt>
                <c:pt idx="72999">
                  <c:v>0.99854326000000004</c:v>
                </c:pt>
                <c:pt idx="73000">
                  <c:v>1.0012763</c:v>
                </c:pt>
                <c:pt idx="73001">
                  <c:v>1.0007001</c:v>
                </c:pt>
                <c:pt idx="73002">
                  <c:v>1.0003967</c:v>
                </c:pt>
                <c:pt idx="73003">
                  <c:v>1.0006721000000001</c:v>
                </c:pt>
                <c:pt idx="73004">
                  <c:v>0.98160833000000003</c:v>
                </c:pt>
                <c:pt idx="73005">
                  <c:v>1.0010489</c:v>
                </c:pt>
                <c:pt idx="73006">
                  <c:v>0.99349659999999995</c:v>
                </c:pt>
                <c:pt idx="73007">
                  <c:v>0.99914440000000004</c:v>
                </c:pt>
                <c:pt idx="73008">
                  <c:v>0.9849175</c:v>
                </c:pt>
                <c:pt idx="73009">
                  <c:v>0.99812590000000001</c:v>
                </c:pt>
                <c:pt idx="73010">
                  <c:v>0.99216769999999999</c:v>
                </c:pt>
                <c:pt idx="73011">
                  <c:v>0.99708399999999997</c:v>
                </c:pt>
                <c:pt idx="73012">
                  <c:v>0.99923709999999999</c:v>
                </c:pt>
                <c:pt idx="73013">
                  <c:v>0.99970680000000001</c:v>
                </c:pt>
                <c:pt idx="73014">
                  <c:v>0.99904793999999997</c:v>
                </c:pt>
                <c:pt idx="73015">
                  <c:v>0.97404623000000001</c:v>
                </c:pt>
                <c:pt idx="73016">
                  <c:v>1.0002584000000001</c:v>
                </c:pt>
                <c:pt idx="73017">
                  <c:v>1.0022260000000001</c:v>
                </c:pt>
                <c:pt idx="73018">
                  <c:v>0.99893105000000004</c:v>
                </c:pt>
                <c:pt idx="73019">
                  <c:v>0.99879843000000001</c:v>
                </c:pt>
                <c:pt idx="73020">
                  <c:v>1.0005021999999999</c:v>
                </c:pt>
                <c:pt idx="73021">
                  <c:v>0.99654156000000005</c:v>
                </c:pt>
                <c:pt idx="73022">
                  <c:v>0.99971049999999995</c:v>
                </c:pt>
                <c:pt idx="73023">
                  <c:v>1.0009406999999999</c:v>
                </c:pt>
                <c:pt idx="73024">
                  <c:v>0.98264770000000001</c:v>
                </c:pt>
                <c:pt idx="73025">
                  <c:v>0.99899329999999997</c:v>
                </c:pt>
                <c:pt idx="73026">
                  <c:v>0.99974626</c:v>
                </c:pt>
                <c:pt idx="73027">
                  <c:v>0.99862320000000004</c:v>
                </c:pt>
                <c:pt idx="73028">
                  <c:v>0.96297920000000004</c:v>
                </c:pt>
                <c:pt idx="73029">
                  <c:v>1.0006067999999999</c:v>
                </c:pt>
                <c:pt idx="73030">
                  <c:v>0.99556356999999995</c:v>
                </c:pt>
                <c:pt idx="73031">
                  <c:v>0.99719829999999998</c:v>
                </c:pt>
                <c:pt idx="73032">
                  <c:v>0.99852909999999995</c:v>
                </c:pt>
                <c:pt idx="73033">
                  <c:v>1.0005926000000001</c:v>
                </c:pt>
                <c:pt idx="73034">
                  <c:v>0.99545543999999997</c:v>
                </c:pt>
                <c:pt idx="73035">
                  <c:v>0.99956392999999999</c:v>
                </c:pt>
                <c:pt idx="73036">
                  <c:v>0.98349980000000004</c:v>
                </c:pt>
                <c:pt idx="73037">
                  <c:v>0.96946937</c:v>
                </c:pt>
                <c:pt idx="73038">
                  <c:v>0.99998355000000005</c:v>
                </c:pt>
                <c:pt idx="73039">
                  <c:v>0.9852419</c:v>
                </c:pt>
                <c:pt idx="73040">
                  <c:v>1.0019372</c:v>
                </c:pt>
                <c:pt idx="73041">
                  <c:v>1.0006233</c:v>
                </c:pt>
                <c:pt idx="73042">
                  <c:v>0.99905409999999994</c:v>
                </c:pt>
                <c:pt idx="73043">
                  <c:v>0.88819910000000002</c:v>
                </c:pt>
                <c:pt idx="73044">
                  <c:v>0.92430955000000004</c:v>
                </c:pt>
                <c:pt idx="73045">
                  <c:v>0.99873893999999996</c:v>
                </c:pt>
                <c:pt idx="73046">
                  <c:v>0.96969764999999997</c:v>
                </c:pt>
                <c:pt idx="73047">
                  <c:v>1.0010650000000001</c:v>
                </c:pt>
                <c:pt idx="73048">
                  <c:v>0.99721490000000002</c:v>
                </c:pt>
                <c:pt idx="73049">
                  <c:v>1.0011914</c:v>
                </c:pt>
                <c:pt idx="73050">
                  <c:v>1.0016706</c:v>
                </c:pt>
                <c:pt idx="73051">
                  <c:v>0.99878800000000001</c:v>
                </c:pt>
                <c:pt idx="73052">
                  <c:v>0.99899459999999995</c:v>
                </c:pt>
                <c:pt idx="73053">
                  <c:v>1.0001553999999999</c:v>
                </c:pt>
                <c:pt idx="73054">
                  <c:v>0.99911479999999997</c:v>
                </c:pt>
                <c:pt idx="73055">
                  <c:v>0.99753654000000003</c:v>
                </c:pt>
                <c:pt idx="73056">
                  <c:v>1.0002499</c:v>
                </c:pt>
                <c:pt idx="73057">
                  <c:v>0.99247320000000006</c:v>
                </c:pt>
                <c:pt idx="73058">
                  <c:v>0.98979139999999999</c:v>
                </c:pt>
                <c:pt idx="73059">
                  <c:v>1.0008489</c:v>
                </c:pt>
                <c:pt idx="73060">
                  <c:v>0.99916050000000001</c:v>
                </c:pt>
                <c:pt idx="73061">
                  <c:v>0.99126570000000003</c:v>
                </c:pt>
                <c:pt idx="73062">
                  <c:v>1.0005264</c:v>
                </c:pt>
                <c:pt idx="73063">
                  <c:v>0.97204155000000003</c:v>
                </c:pt>
                <c:pt idx="73064">
                  <c:v>1.0023869999999999</c:v>
                </c:pt>
                <c:pt idx="73065">
                  <c:v>0.99807009999999996</c:v>
                </c:pt>
                <c:pt idx="73066">
                  <c:v>0.99795339999999999</c:v>
                </c:pt>
                <c:pt idx="73067">
                  <c:v>0.99561374999999996</c:v>
                </c:pt>
                <c:pt idx="73068">
                  <c:v>0.99087440000000004</c:v>
                </c:pt>
                <c:pt idx="73069">
                  <c:v>0.96772939999999996</c:v>
                </c:pt>
                <c:pt idx="73070">
                  <c:v>0.96284159999999996</c:v>
                </c:pt>
                <c:pt idx="73071">
                  <c:v>1.0016025</c:v>
                </c:pt>
                <c:pt idx="73072">
                  <c:v>0.99869733999999999</c:v>
                </c:pt>
                <c:pt idx="73073">
                  <c:v>1.0006409000000001</c:v>
                </c:pt>
                <c:pt idx="73074">
                  <c:v>0.96450429999999998</c:v>
                </c:pt>
                <c:pt idx="73075">
                  <c:v>0.98704959999999997</c:v>
                </c:pt>
                <c:pt idx="73076">
                  <c:v>0.94747530000000002</c:v>
                </c:pt>
                <c:pt idx="73077">
                  <c:v>0.99939109999999998</c:v>
                </c:pt>
                <c:pt idx="73078">
                  <c:v>1.0004101000000001</c:v>
                </c:pt>
                <c:pt idx="73079">
                  <c:v>0.97876649999999998</c:v>
                </c:pt>
                <c:pt idx="73080">
                  <c:v>1.0009273999999999</c:v>
                </c:pt>
                <c:pt idx="73081">
                  <c:v>0.99983820000000001</c:v>
                </c:pt>
                <c:pt idx="73082">
                  <c:v>0.98944149999999997</c:v>
                </c:pt>
                <c:pt idx="73083">
                  <c:v>0.99927469999999996</c:v>
                </c:pt>
                <c:pt idx="73084">
                  <c:v>0.99583560000000004</c:v>
                </c:pt>
                <c:pt idx="73085">
                  <c:v>0.88700210000000002</c:v>
                </c:pt>
                <c:pt idx="73086">
                  <c:v>0.99487340000000002</c:v>
                </c:pt>
                <c:pt idx="73087">
                  <c:v>0.98647260000000003</c:v>
                </c:pt>
                <c:pt idx="73088">
                  <c:v>0.99973000000000001</c:v>
                </c:pt>
                <c:pt idx="73089">
                  <c:v>1.0006907</c:v>
                </c:pt>
                <c:pt idx="73090">
                  <c:v>0.98710229999999999</c:v>
                </c:pt>
                <c:pt idx="73091">
                  <c:v>1.0012437000000001</c:v>
                </c:pt>
                <c:pt idx="73092">
                  <c:v>0.93461673999999995</c:v>
                </c:pt>
                <c:pt idx="73093">
                  <c:v>0.98624679999999998</c:v>
                </c:pt>
                <c:pt idx="73094">
                  <c:v>0.97947614999999999</c:v>
                </c:pt>
                <c:pt idx="73095">
                  <c:v>0.99978745000000002</c:v>
                </c:pt>
                <c:pt idx="73096">
                  <c:v>0.99959969999999998</c:v>
                </c:pt>
                <c:pt idx="73097">
                  <c:v>0.99882232999999998</c:v>
                </c:pt>
                <c:pt idx="73098">
                  <c:v>0.96162610000000004</c:v>
                </c:pt>
                <c:pt idx="73099">
                  <c:v>1.0003252</c:v>
                </c:pt>
                <c:pt idx="73100">
                  <c:v>0.98580599999999996</c:v>
                </c:pt>
                <c:pt idx="73101">
                  <c:v>0.99625940000000002</c:v>
                </c:pt>
                <c:pt idx="73102">
                  <c:v>0.98919939999999995</c:v>
                </c:pt>
                <c:pt idx="73103">
                  <c:v>1.0002024</c:v>
                </c:pt>
                <c:pt idx="73104">
                  <c:v>1.0035366999999999</c:v>
                </c:pt>
                <c:pt idx="73105">
                  <c:v>0.99936663999999997</c:v>
                </c:pt>
                <c:pt idx="73106">
                  <c:v>0.96810609999999997</c:v>
                </c:pt>
                <c:pt idx="73107">
                  <c:v>0.98709875000000002</c:v>
                </c:pt>
                <c:pt idx="73108">
                  <c:v>0.99985533999999998</c:v>
                </c:pt>
                <c:pt idx="73109">
                  <c:v>0.98403143999999998</c:v>
                </c:pt>
                <c:pt idx="73110">
                  <c:v>0.98066120000000001</c:v>
                </c:pt>
                <c:pt idx="73111">
                  <c:v>0.99976735999999999</c:v>
                </c:pt>
                <c:pt idx="73112">
                  <c:v>0.99403589999999997</c:v>
                </c:pt>
                <c:pt idx="73113">
                  <c:v>0.99797064000000002</c:v>
                </c:pt>
                <c:pt idx="73114">
                  <c:v>1.0008184</c:v>
                </c:pt>
                <c:pt idx="73115">
                  <c:v>0.99900259999999996</c:v>
                </c:pt>
                <c:pt idx="73116">
                  <c:v>1.0009774</c:v>
                </c:pt>
                <c:pt idx="73117">
                  <c:v>0.99700370000000005</c:v>
                </c:pt>
                <c:pt idx="73118">
                  <c:v>0.96034520000000001</c:v>
                </c:pt>
                <c:pt idx="73119">
                  <c:v>0.9949886</c:v>
                </c:pt>
                <c:pt idx="73120">
                  <c:v>0.99993469999999995</c:v>
                </c:pt>
                <c:pt idx="73121">
                  <c:v>0.9698177</c:v>
                </c:pt>
                <c:pt idx="73122">
                  <c:v>0.99864609999999998</c:v>
                </c:pt>
                <c:pt idx="73123">
                  <c:v>0.97821539999999996</c:v>
                </c:pt>
                <c:pt idx="73124">
                  <c:v>1.0007092</c:v>
                </c:pt>
                <c:pt idx="73125">
                  <c:v>1.000993</c:v>
                </c:pt>
                <c:pt idx="73126">
                  <c:v>0.99157379999999995</c:v>
                </c:pt>
                <c:pt idx="73127">
                  <c:v>1.0000311</c:v>
                </c:pt>
                <c:pt idx="73128">
                  <c:v>1.0010728</c:v>
                </c:pt>
                <c:pt idx="73129">
                  <c:v>0.99635225999999999</c:v>
                </c:pt>
                <c:pt idx="73130">
                  <c:v>0.99976735999999999</c:v>
                </c:pt>
                <c:pt idx="73131">
                  <c:v>0.99097849999999998</c:v>
                </c:pt>
                <c:pt idx="73132">
                  <c:v>0.99615010000000004</c:v>
                </c:pt>
                <c:pt idx="73133">
                  <c:v>1.0002877999999999</c:v>
                </c:pt>
                <c:pt idx="73134">
                  <c:v>1.0030855999999999</c:v>
                </c:pt>
                <c:pt idx="73135">
                  <c:v>1.0027140000000001</c:v>
                </c:pt>
                <c:pt idx="73136">
                  <c:v>0.99727109999999997</c:v>
                </c:pt>
                <c:pt idx="73137">
                  <c:v>0.9761592</c:v>
                </c:pt>
                <c:pt idx="73138">
                  <c:v>0.97016084000000002</c:v>
                </c:pt>
                <c:pt idx="73139">
                  <c:v>0.99388790000000005</c:v>
                </c:pt>
                <c:pt idx="73140">
                  <c:v>0.95488954000000004</c:v>
                </c:pt>
                <c:pt idx="73141">
                  <c:v>0.99143386</c:v>
                </c:pt>
                <c:pt idx="73142">
                  <c:v>1.0009687</c:v>
                </c:pt>
                <c:pt idx="73143">
                  <c:v>0.96937280000000003</c:v>
                </c:pt>
                <c:pt idx="73144">
                  <c:v>0.99233039999999995</c:v>
                </c:pt>
                <c:pt idx="73145">
                  <c:v>1.0002998999999999</c:v>
                </c:pt>
                <c:pt idx="73146">
                  <c:v>0.99395089999999997</c:v>
                </c:pt>
                <c:pt idx="73147">
                  <c:v>1.0014966999999999</c:v>
                </c:pt>
                <c:pt idx="73148">
                  <c:v>1.0017908</c:v>
                </c:pt>
                <c:pt idx="73149">
                  <c:v>0.99473880000000003</c:v>
                </c:pt>
                <c:pt idx="73150">
                  <c:v>0.99243455999999997</c:v>
                </c:pt>
                <c:pt idx="73151">
                  <c:v>1.0010034999999999</c:v>
                </c:pt>
                <c:pt idx="73152">
                  <c:v>1.0025207</c:v>
                </c:pt>
                <c:pt idx="73153">
                  <c:v>0.99956699999999998</c:v>
                </c:pt>
                <c:pt idx="73154">
                  <c:v>1.0012977999999999</c:v>
                </c:pt>
                <c:pt idx="73155">
                  <c:v>0.96846770000000004</c:v>
                </c:pt>
                <c:pt idx="73156">
                  <c:v>1.0020481000000001</c:v>
                </c:pt>
                <c:pt idx="73157">
                  <c:v>0.97387665999999995</c:v>
                </c:pt>
                <c:pt idx="73158">
                  <c:v>0.99456639999999996</c:v>
                </c:pt>
                <c:pt idx="73159">
                  <c:v>0.97343840000000004</c:v>
                </c:pt>
                <c:pt idx="73160">
                  <c:v>1.0002089999999999</c:v>
                </c:pt>
                <c:pt idx="73161">
                  <c:v>1.0025504999999999</c:v>
                </c:pt>
                <c:pt idx="73162">
                  <c:v>0.99866854999999999</c:v>
                </c:pt>
                <c:pt idx="73163">
                  <c:v>1.0011635999999999</c:v>
                </c:pt>
                <c:pt idx="73164">
                  <c:v>0.99933152999999997</c:v>
                </c:pt>
                <c:pt idx="73165">
                  <c:v>0.99755179999999999</c:v>
                </c:pt>
                <c:pt idx="73166">
                  <c:v>0.97989630000000005</c:v>
                </c:pt>
                <c:pt idx="73167">
                  <c:v>0.97795993000000003</c:v>
                </c:pt>
                <c:pt idx="73168">
                  <c:v>1.0007092</c:v>
                </c:pt>
                <c:pt idx="73169">
                  <c:v>0.99175570000000002</c:v>
                </c:pt>
                <c:pt idx="73170">
                  <c:v>0.97939830000000005</c:v>
                </c:pt>
                <c:pt idx="73171">
                  <c:v>0.99555974999999997</c:v>
                </c:pt>
                <c:pt idx="73172">
                  <c:v>0.99937480000000001</c:v>
                </c:pt>
                <c:pt idx="73173">
                  <c:v>0.99726959999999998</c:v>
                </c:pt>
                <c:pt idx="73174">
                  <c:v>0.9971527</c:v>
                </c:pt>
                <c:pt idx="73175">
                  <c:v>0.99373929999999999</c:v>
                </c:pt>
                <c:pt idx="73176">
                  <c:v>1.0007010999999999</c:v>
                </c:pt>
                <c:pt idx="73177">
                  <c:v>0.98504329999999996</c:v>
                </c:pt>
                <c:pt idx="73178">
                  <c:v>0.99034023000000004</c:v>
                </c:pt>
                <c:pt idx="73179">
                  <c:v>1.0039483</c:v>
                </c:pt>
                <c:pt idx="73180">
                  <c:v>0.99838179999999999</c:v>
                </c:pt>
                <c:pt idx="73181">
                  <c:v>1.0009086</c:v>
                </c:pt>
                <c:pt idx="73182">
                  <c:v>1.0015384000000001</c:v>
                </c:pt>
                <c:pt idx="73183">
                  <c:v>1.0060598999999999</c:v>
                </c:pt>
                <c:pt idx="73184">
                  <c:v>0.99972004000000003</c:v>
                </c:pt>
                <c:pt idx="73185">
                  <c:v>1.0002542000000001</c:v>
                </c:pt>
                <c:pt idx="73186">
                  <c:v>0.96900600000000003</c:v>
                </c:pt>
                <c:pt idx="73187">
                  <c:v>0.99640059999999997</c:v>
                </c:pt>
                <c:pt idx="73188">
                  <c:v>0.87410220000000005</c:v>
                </c:pt>
                <c:pt idx="73189">
                  <c:v>1.0014297999999999</c:v>
                </c:pt>
                <c:pt idx="73190">
                  <c:v>0.99986649999999999</c:v>
                </c:pt>
                <c:pt idx="73191">
                  <c:v>1.0008252</c:v>
                </c:pt>
                <c:pt idx="73192">
                  <c:v>0.95721847000000004</c:v>
                </c:pt>
                <c:pt idx="73193">
                  <c:v>0.99275875000000002</c:v>
                </c:pt>
                <c:pt idx="73194">
                  <c:v>0.99012332999999997</c:v>
                </c:pt>
                <c:pt idx="73195">
                  <c:v>0.99970190000000003</c:v>
                </c:pt>
                <c:pt idx="73196">
                  <c:v>1.0007866999999999</c:v>
                </c:pt>
                <c:pt idx="73197">
                  <c:v>1.0005412</c:v>
                </c:pt>
                <c:pt idx="73198">
                  <c:v>0.98350864999999998</c:v>
                </c:pt>
                <c:pt idx="73199">
                  <c:v>1.0031192</c:v>
                </c:pt>
                <c:pt idx="73200">
                  <c:v>0.99928605999999998</c:v>
                </c:pt>
                <c:pt idx="73201">
                  <c:v>0.99950623999999999</c:v>
                </c:pt>
                <c:pt idx="73202">
                  <c:v>0.99416654999999998</c:v>
                </c:pt>
                <c:pt idx="73203">
                  <c:v>0.99675183999999994</c:v>
                </c:pt>
                <c:pt idx="73204">
                  <c:v>0.99605529999999998</c:v>
                </c:pt>
                <c:pt idx="73205">
                  <c:v>0.99966350000000004</c:v>
                </c:pt>
                <c:pt idx="73206">
                  <c:v>0.9994326</c:v>
                </c:pt>
                <c:pt idx="73207">
                  <c:v>1.0006033000000001</c:v>
                </c:pt>
                <c:pt idx="73208">
                  <c:v>1.0007136000000001</c:v>
                </c:pt>
                <c:pt idx="73209">
                  <c:v>0.99855024000000003</c:v>
                </c:pt>
                <c:pt idx="73210">
                  <c:v>0.95470840000000001</c:v>
                </c:pt>
                <c:pt idx="73211">
                  <c:v>0.99854659999999995</c:v>
                </c:pt>
                <c:pt idx="73212">
                  <c:v>0.93138259999999995</c:v>
                </c:pt>
                <c:pt idx="73213">
                  <c:v>0.99777899999999997</c:v>
                </c:pt>
                <c:pt idx="73214">
                  <c:v>1.0014122999999999</c:v>
                </c:pt>
                <c:pt idx="73215">
                  <c:v>0.98843544999999999</c:v>
                </c:pt>
                <c:pt idx="73216">
                  <c:v>0.94534269999999998</c:v>
                </c:pt>
                <c:pt idx="73217">
                  <c:v>0.99349206999999995</c:v>
                </c:pt>
                <c:pt idx="73218">
                  <c:v>0.99195560000000005</c:v>
                </c:pt>
                <c:pt idx="73219">
                  <c:v>0.98955800000000005</c:v>
                </c:pt>
                <c:pt idx="73220">
                  <c:v>1.0001568999999999</c:v>
                </c:pt>
                <c:pt idx="73221">
                  <c:v>1.0003507</c:v>
                </c:pt>
                <c:pt idx="73222">
                  <c:v>0.9599628</c:v>
                </c:pt>
                <c:pt idx="73223">
                  <c:v>1.0001842999999999</c:v>
                </c:pt>
                <c:pt idx="73224">
                  <c:v>1.0008568</c:v>
                </c:pt>
                <c:pt idx="73225">
                  <c:v>0.99285239999999997</c:v>
                </c:pt>
                <c:pt idx="73226">
                  <c:v>0.9999268</c:v>
                </c:pt>
                <c:pt idx="73227">
                  <c:v>1.0010724</c:v>
                </c:pt>
                <c:pt idx="73228">
                  <c:v>1.0010866</c:v>
                </c:pt>
                <c:pt idx="73229">
                  <c:v>1.0002944</c:v>
                </c:pt>
                <c:pt idx="73230">
                  <c:v>1.0005641999999999</c:v>
                </c:pt>
                <c:pt idx="73231">
                  <c:v>0.99247960000000002</c:v>
                </c:pt>
                <c:pt idx="73232">
                  <c:v>0.99269419999999997</c:v>
                </c:pt>
                <c:pt idx="73233">
                  <c:v>0.99846553999999998</c:v>
                </c:pt>
                <c:pt idx="73234">
                  <c:v>1.0007866999999999</c:v>
                </c:pt>
                <c:pt idx="73235">
                  <c:v>0.97401415999999996</c:v>
                </c:pt>
                <c:pt idx="73236">
                  <c:v>0.99714639999999999</c:v>
                </c:pt>
                <c:pt idx="73237">
                  <c:v>0.98590714000000002</c:v>
                </c:pt>
                <c:pt idx="73238">
                  <c:v>1.0021553000000001</c:v>
                </c:pt>
                <c:pt idx="73239">
                  <c:v>0.99934654999999994</c:v>
                </c:pt>
                <c:pt idx="73240">
                  <c:v>1.0004135000000001</c:v>
                </c:pt>
                <c:pt idx="73241">
                  <c:v>0.98376730000000001</c:v>
                </c:pt>
                <c:pt idx="73242">
                  <c:v>0.98296004999999997</c:v>
                </c:pt>
                <c:pt idx="73243">
                  <c:v>1.000318</c:v>
                </c:pt>
                <c:pt idx="73244">
                  <c:v>0.99241685999999996</c:v>
                </c:pt>
                <c:pt idx="73245">
                  <c:v>0.98583317000000004</c:v>
                </c:pt>
                <c:pt idx="73246">
                  <c:v>0.99913019999999997</c:v>
                </c:pt>
                <c:pt idx="73247">
                  <c:v>0.98269044999999999</c:v>
                </c:pt>
                <c:pt idx="73248">
                  <c:v>1.0004394000000001</c:v>
                </c:pt>
                <c:pt idx="73249">
                  <c:v>0.98631400000000002</c:v>
                </c:pt>
                <c:pt idx="73250">
                  <c:v>0.99851285999999995</c:v>
                </c:pt>
                <c:pt idx="73251">
                  <c:v>1.0016551</c:v>
                </c:pt>
                <c:pt idx="73252">
                  <c:v>0.99274563999999998</c:v>
                </c:pt>
                <c:pt idx="73253">
                  <c:v>0.97897065000000005</c:v>
                </c:pt>
                <c:pt idx="73254">
                  <c:v>0.99577117000000004</c:v>
                </c:pt>
                <c:pt idx="73255">
                  <c:v>0.99547529999999995</c:v>
                </c:pt>
                <c:pt idx="73256">
                  <c:v>0.99761164000000002</c:v>
                </c:pt>
                <c:pt idx="73257">
                  <c:v>0.85503629999999997</c:v>
                </c:pt>
                <c:pt idx="73258">
                  <c:v>0.99290659999999997</c:v>
                </c:pt>
                <c:pt idx="73259">
                  <c:v>1.0017195000000001</c:v>
                </c:pt>
                <c:pt idx="73260">
                  <c:v>0.98989740000000004</c:v>
                </c:pt>
                <c:pt idx="73261">
                  <c:v>0.98593779999999998</c:v>
                </c:pt>
                <c:pt idx="73262">
                  <c:v>0.99937759999999998</c:v>
                </c:pt>
                <c:pt idx="73263">
                  <c:v>0.86661303000000001</c:v>
                </c:pt>
                <c:pt idx="73264">
                  <c:v>0.94491552999999995</c:v>
                </c:pt>
                <c:pt idx="73265">
                  <c:v>0.99958115999999997</c:v>
                </c:pt>
                <c:pt idx="73266">
                  <c:v>0.98650985999999996</c:v>
                </c:pt>
                <c:pt idx="73267">
                  <c:v>1.0004227999999999</c:v>
                </c:pt>
                <c:pt idx="73268">
                  <c:v>1.0039191000000001</c:v>
                </c:pt>
                <c:pt idx="73269">
                  <c:v>0.99975765000000005</c:v>
                </c:pt>
                <c:pt idx="73270">
                  <c:v>1.0001566</c:v>
                </c:pt>
                <c:pt idx="73271">
                  <c:v>0.96776660000000003</c:v>
                </c:pt>
                <c:pt idx="73272">
                  <c:v>0.99839999999999995</c:v>
                </c:pt>
                <c:pt idx="73273">
                  <c:v>1.0000541000000001</c:v>
                </c:pt>
                <c:pt idx="73274">
                  <c:v>0.99913390000000002</c:v>
                </c:pt>
                <c:pt idx="73275">
                  <c:v>1.0027288999999999</c:v>
                </c:pt>
                <c:pt idx="73276">
                  <c:v>0.98319674000000001</c:v>
                </c:pt>
                <c:pt idx="73277">
                  <c:v>0.98577386</c:v>
                </c:pt>
                <c:pt idx="73278">
                  <c:v>0.97122509999999995</c:v>
                </c:pt>
                <c:pt idx="73279">
                  <c:v>0.96897845999999999</c:v>
                </c:pt>
                <c:pt idx="73280">
                  <c:v>0.99912614</c:v>
                </c:pt>
                <c:pt idx="73281">
                  <c:v>0.97795427000000001</c:v>
                </c:pt>
                <c:pt idx="73282">
                  <c:v>0.99391996999999999</c:v>
                </c:pt>
                <c:pt idx="73283">
                  <c:v>1.0027595</c:v>
                </c:pt>
                <c:pt idx="73284">
                  <c:v>0.98841760000000001</c:v>
                </c:pt>
                <c:pt idx="73285">
                  <c:v>0.98920240000000004</c:v>
                </c:pt>
                <c:pt idx="73286">
                  <c:v>1.0010174999999999</c:v>
                </c:pt>
                <c:pt idx="73287">
                  <c:v>0.98777040000000005</c:v>
                </c:pt>
                <c:pt idx="73288">
                  <c:v>0.99291222999999995</c:v>
                </c:pt>
                <c:pt idx="73289">
                  <c:v>1.0013839</c:v>
                </c:pt>
                <c:pt idx="73290">
                  <c:v>0.96228749999999996</c:v>
                </c:pt>
                <c:pt idx="73291">
                  <c:v>0.99991392999999995</c:v>
                </c:pt>
                <c:pt idx="73292">
                  <c:v>1.0005826</c:v>
                </c:pt>
                <c:pt idx="73293">
                  <c:v>0.97941624999999999</c:v>
                </c:pt>
                <c:pt idx="73294">
                  <c:v>1.0010492</c:v>
                </c:pt>
                <c:pt idx="73295">
                  <c:v>0.99897590000000003</c:v>
                </c:pt>
                <c:pt idx="73296">
                  <c:v>0.98379220000000001</c:v>
                </c:pt>
                <c:pt idx="73297">
                  <c:v>0.99383889999999997</c:v>
                </c:pt>
                <c:pt idx="73298">
                  <c:v>0.99868060000000003</c:v>
                </c:pt>
                <c:pt idx="73299">
                  <c:v>0.99030910000000005</c:v>
                </c:pt>
                <c:pt idx="73300">
                  <c:v>0.99846259999999998</c:v>
                </c:pt>
                <c:pt idx="73301">
                  <c:v>0.99812626999999998</c:v>
                </c:pt>
                <c:pt idx="73302">
                  <c:v>0.97974764999999997</c:v>
                </c:pt>
                <c:pt idx="73303">
                  <c:v>0.99993169999999998</c:v>
                </c:pt>
                <c:pt idx="73304">
                  <c:v>1.0011356</c:v>
                </c:pt>
                <c:pt idx="73305">
                  <c:v>0.99894830000000001</c:v>
                </c:pt>
                <c:pt idx="73306">
                  <c:v>0.97764974999999998</c:v>
                </c:pt>
                <c:pt idx="73307">
                  <c:v>0.99941360000000001</c:v>
                </c:pt>
                <c:pt idx="73308">
                  <c:v>1.0000203000000001</c:v>
                </c:pt>
                <c:pt idx="73309">
                  <c:v>1.0002477999999999</c:v>
                </c:pt>
                <c:pt idx="73310">
                  <c:v>0.98572139999999997</c:v>
                </c:pt>
                <c:pt idx="73311">
                  <c:v>1.0011873</c:v>
                </c:pt>
                <c:pt idx="73312">
                  <c:v>1.0011437999999999</c:v>
                </c:pt>
                <c:pt idx="73313">
                  <c:v>0.97897409999999996</c:v>
                </c:pt>
                <c:pt idx="73314">
                  <c:v>1.0009030000000001</c:v>
                </c:pt>
                <c:pt idx="73315">
                  <c:v>0.99867919999999999</c:v>
                </c:pt>
                <c:pt idx="73316">
                  <c:v>1.000434</c:v>
                </c:pt>
                <c:pt idx="73317">
                  <c:v>0.99723759999999995</c:v>
                </c:pt>
                <c:pt idx="73318">
                  <c:v>0.97955579999999998</c:v>
                </c:pt>
                <c:pt idx="73319">
                  <c:v>0.99710363000000002</c:v>
                </c:pt>
                <c:pt idx="73320">
                  <c:v>0.98321060000000005</c:v>
                </c:pt>
                <c:pt idx="73321">
                  <c:v>0.99156845000000005</c:v>
                </c:pt>
                <c:pt idx="73322">
                  <c:v>0.99905544999999996</c:v>
                </c:pt>
                <c:pt idx="73323">
                  <c:v>0.94747733999999995</c:v>
                </c:pt>
                <c:pt idx="73324">
                  <c:v>0.98001320000000003</c:v>
                </c:pt>
                <c:pt idx="73325">
                  <c:v>0.95770060000000001</c:v>
                </c:pt>
                <c:pt idx="73326">
                  <c:v>0.99111269999999996</c:v>
                </c:pt>
                <c:pt idx="73327">
                  <c:v>1.0006193999999999</c:v>
                </c:pt>
                <c:pt idx="73328">
                  <c:v>1.0013869</c:v>
                </c:pt>
                <c:pt idx="73329">
                  <c:v>0.98644924</c:v>
                </c:pt>
                <c:pt idx="73330">
                  <c:v>0.98696463999999995</c:v>
                </c:pt>
                <c:pt idx="73331">
                  <c:v>0.96831929999999999</c:v>
                </c:pt>
                <c:pt idx="73332">
                  <c:v>1.0003375999999999</c:v>
                </c:pt>
                <c:pt idx="73333">
                  <c:v>1.0008619999999999</c:v>
                </c:pt>
                <c:pt idx="73334">
                  <c:v>1.0000887999999999</c:v>
                </c:pt>
                <c:pt idx="73335">
                  <c:v>1.0002711</c:v>
                </c:pt>
                <c:pt idx="73336">
                  <c:v>1.0012772999999999</c:v>
                </c:pt>
                <c:pt idx="73337">
                  <c:v>0.98572090000000001</c:v>
                </c:pt>
                <c:pt idx="73338">
                  <c:v>0.99882035999999996</c:v>
                </c:pt>
                <c:pt idx="73339">
                  <c:v>0.97730326999999995</c:v>
                </c:pt>
                <c:pt idx="73340">
                  <c:v>0.99109000000000003</c:v>
                </c:pt>
                <c:pt idx="73341">
                  <c:v>0.97262006999999995</c:v>
                </c:pt>
                <c:pt idx="73342">
                  <c:v>0.99571209999999999</c:v>
                </c:pt>
                <c:pt idx="73343">
                  <c:v>1.0011327999999999</c:v>
                </c:pt>
                <c:pt idx="73344">
                  <c:v>1.0014333</c:v>
                </c:pt>
                <c:pt idx="73345">
                  <c:v>0.9585013</c:v>
                </c:pt>
                <c:pt idx="73346">
                  <c:v>0.98666715999999999</c:v>
                </c:pt>
                <c:pt idx="73347">
                  <c:v>0.99699866999999998</c:v>
                </c:pt>
                <c:pt idx="73348">
                  <c:v>0.99699557000000005</c:v>
                </c:pt>
                <c:pt idx="73349">
                  <c:v>0.98934065999999998</c:v>
                </c:pt>
                <c:pt idx="73350">
                  <c:v>0.97977334000000005</c:v>
                </c:pt>
                <c:pt idx="73351">
                  <c:v>0.99472300000000002</c:v>
                </c:pt>
                <c:pt idx="73352">
                  <c:v>0.97953456999999999</c:v>
                </c:pt>
                <c:pt idx="73353">
                  <c:v>0.99785155000000003</c:v>
                </c:pt>
                <c:pt idx="73354">
                  <c:v>1.0016516</c:v>
                </c:pt>
                <c:pt idx="73355">
                  <c:v>0.99098206</c:v>
                </c:pt>
                <c:pt idx="73356">
                  <c:v>0.99308940000000001</c:v>
                </c:pt>
                <c:pt idx="73357">
                  <c:v>1.0002317000000001</c:v>
                </c:pt>
                <c:pt idx="73358">
                  <c:v>0.98990330000000004</c:v>
                </c:pt>
                <c:pt idx="73359">
                  <c:v>1.0008246999999999</c:v>
                </c:pt>
                <c:pt idx="73360">
                  <c:v>0.98505116000000004</c:v>
                </c:pt>
                <c:pt idx="73361">
                  <c:v>0.98398390000000002</c:v>
                </c:pt>
                <c:pt idx="73362">
                  <c:v>0.99501085</c:v>
                </c:pt>
                <c:pt idx="73363">
                  <c:v>0.99503019999999998</c:v>
                </c:pt>
                <c:pt idx="73364">
                  <c:v>1.0012889</c:v>
                </c:pt>
                <c:pt idx="73365">
                  <c:v>1.0023776</c:v>
                </c:pt>
                <c:pt idx="73366">
                  <c:v>1.0002196000000001</c:v>
                </c:pt>
                <c:pt idx="73367">
                  <c:v>0.99986494000000004</c:v>
                </c:pt>
                <c:pt idx="73368">
                  <c:v>0.99316733999999995</c:v>
                </c:pt>
                <c:pt idx="73369">
                  <c:v>1.0002252</c:v>
                </c:pt>
                <c:pt idx="73370">
                  <c:v>1.0005637000000001</c:v>
                </c:pt>
                <c:pt idx="73371">
                  <c:v>1.0002089999999999</c:v>
                </c:pt>
                <c:pt idx="73372">
                  <c:v>0.95536030000000005</c:v>
                </c:pt>
                <c:pt idx="73373">
                  <c:v>0.99995599999999996</c:v>
                </c:pt>
                <c:pt idx="73374">
                  <c:v>1.0019456</c:v>
                </c:pt>
                <c:pt idx="73375">
                  <c:v>0.99775605999999994</c:v>
                </c:pt>
                <c:pt idx="73376">
                  <c:v>0.9804216</c:v>
                </c:pt>
                <c:pt idx="73377">
                  <c:v>0.99646279999999998</c:v>
                </c:pt>
                <c:pt idx="73378">
                  <c:v>0.97962623999999998</c:v>
                </c:pt>
                <c:pt idx="73379">
                  <c:v>0.98453800000000002</c:v>
                </c:pt>
                <c:pt idx="73380">
                  <c:v>0.98305480000000001</c:v>
                </c:pt>
                <c:pt idx="73381">
                  <c:v>0.98953139999999995</c:v>
                </c:pt>
                <c:pt idx="73382">
                  <c:v>1.0004436000000001</c:v>
                </c:pt>
                <c:pt idx="73383">
                  <c:v>0.99620470000000005</c:v>
                </c:pt>
                <c:pt idx="73384">
                  <c:v>0.98917259999999996</c:v>
                </c:pt>
                <c:pt idx="73385">
                  <c:v>0.99877362999999997</c:v>
                </c:pt>
                <c:pt idx="73386">
                  <c:v>1.0001842999999999</c:v>
                </c:pt>
                <c:pt idx="73387">
                  <c:v>0.99974626</c:v>
                </c:pt>
                <c:pt idx="73388">
                  <c:v>0.99285020000000002</c:v>
                </c:pt>
                <c:pt idx="73389">
                  <c:v>0.93472840000000001</c:v>
                </c:pt>
                <c:pt idx="73390">
                  <c:v>0.98691300000000004</c:v>
                </c:pt>
                <c:pt idx="73391">
                  <c:v>0.98237189999999996</c:v>
                </c:pt>
                <c:pt idx="73392">
                  <c:v>0.99214745000000004</c:v>
                </c:pt>
                <c:pt idx="73393">
                  <c:v>1.0014234</c:v>
                </c:pt>
                <c:pt idx="73394">
                  <c:v>1.0012084999999999</c:v>
                </c:pt>
                <c:pt idx="73395">
                  <c:v>0.99288463999999998</c:v>
                </c:pt>
                <c:pt idx="73396">
                  <c:v>1.0024899</c:v>
                </c:pt>
                <c:pt idx="73397">
                  <c:v>1.0002711</c:v>
                </c:pt>
                <c:pt idx="73398">
                  <c:v>0.96747064999999999</c:v>
                </c:pt>
                <c:pt idx="73399">
                  <c:v>0.94717130000000005</c:v>
                </c:pt>
                <c:pt idx="73400">
                  <c:v>1.0001968000000001</c:v>
                </c:pt>
                <c:pt idx="73401">
                  <c:v>0.96857165999999995</c:v>
                </c:pt>
                <c:pt idx="73402">
                  <c:v>0.97386724000000002</c:v>
                </c:pt>
                <c:pt idx="73403">
                  <c:v>0.99829763000000005</c:v>
                </c:pt>
                <c:pt idx="73404">
                  <c:v>0.98521860000000006</c:v>
                </c:pt>
                <c:pt idx="73405">
                  <c:v>0.99955236999999997</c:v>
                </c:pt>
                <c:pt idx="73406">
                  <c:v>0.97387016000000004</c:v>
                </c:pt>
                <c:pt idx="73407">
                  <c:v>1.0004305</c:v>
                </c:pt>
                <c:pt idx="73408">
                  <c:v>0.99483155999999995</c:v>
                </c:pt>
                <c:pt idx="73409">
                  <c:v>0.99535024000000005</c:v>
                </c:pt>
                <c:pt idx="73410">
                  <c:v>1.0009923999999999</c:v>
                </c:pt>
                <c:pt idx="73411">
                  <c:v>0.99427646000000003</c:v>
                </c:pt>
                <c:pt idx="73412">
                  <c:v>0.99723209999999995</c:v>
                </c:pt>
                <c:pt idx="73413">
                  <c:v>0.99803180000000002</c:v>
                </c:pt>
                <c:pt idx="73414">
                  <c:v>1.0028117000000001</c:v>
                </c:pt>
                <c:pt idx="73415">
                  <c:v>0.99982435000000003</c:v>
                </c:pt>
                <c:pt idx="73416">
                  <c:v>0.99493580000000004</c:v>
                </c:pt>
                <c:pt idx="73417">
                  <c:v>0.99888193999999997</c:v>
                </c:pt>
                <c:pt idx="73418">
                  <c:v>0.9964189</c:v>
                </c:pt>
                <c:pt idx="73419">
                  <c:v>0.97709570000000001</c:v>
                </c:pt>
                <c:pt idx="73420">
                  <c:v>0.99877523999999995</c:v>
                </c:pt>
                <c:pt idx="73421">
                  <c:v>0.99998940000000003</c:v>
                </c:pt>
                <c:pt idx="73422">
                  <c:v>0.99915975000000001</c:v>
                </c:pt>
                <c:pt idx="73423">
                  <c:v>0.9446426</c:v>
                </c:pt>
                <c:pt idx="73424">
                  <c:v>0.99451659999999997</c:v>
                </c:pt>
                <c:pt idx="73425">
                  <c:v>0.99959969999999998</c:v>
                </c:pt>
                <c:pt idx="73426">
                  <c:v>0.99625739999999996</c:v>
                </c:pt>
                <c:pt idx="73427">
                  <c:v>0.99966323000000001</c:v>
                </c:pt>
                <c:pt idx="73428">
                  <c:v>0.97991985000000004</c:v>
                </c:pt>
                <c:pt idx="73429">
                  <c:v>0.85687584000000006</c:v>
                </c:pt>
                <c:pt idx="73430">
                  <c:v>0.97959110000000005</c:v>
                </c:pt>
                <c:pt idx="73431">
                  <c:v>0.9991196</c:v>
                </c:pt>
                <c:pt idx="73432">
                  <c:v>0.96668403999999997</c:v>
                </c:pt>
                <c:pt idx="73433">
                  <c:v>0.98693370000000002</c:v>
                </c:pt>
                <c:pt idx="73434">
                  <c:v>0.99868120000000005</c:v>
                </c:pt>
                <c:pt idx="73435">
                  <c:v>0.98940724000000002</c:v>
                </c:pt>
                <c:pt idx="73436">
                  <c:v>0.99806819999999996</c:v>
                </c:pt>
                <c:pt idx="73437">
                  <c:v>0.98820419999999998</c:v>
                </c:pt>
                <c:pt idx="73438">
                  <c:v>0.99982435000000003</c:v>
                </c:pt>
                <c:pt idx="73439">
                  <c:v>0.98787135000000004</c:v>
                </c:pt>
                <c:pt idx="73440">
                  <c:v>1.0006242999999999</c:v>
                </c:pt>
                <c:pt idx="73441">
                  <c:v>0.94990724000000004</c:v>
                </c:pt>
                <c:pt idx="73442">
                  <c:v>0.98765159999999996</c:v>
                </c:pt>
                <c:pt idx="73443">
                  <c:v>0.98515344000000005</c:v>
                </c:pt>
                <c:pt idx="73444">
                  <c:v>0.98633504000000005</c:v>
                </c:pt>
                <c:pt idx="73445">
                  <c:v>0.99266149999999997</c:v>
                </c:pt>
                <c:pt idx="73446">
                  <c:v>0.97762066000000003</c:v>
                </c:pt>
                <c:pt idx="73447">
                  <c:v>0.96926179999999995</c:v>
                </c:pt>
                <c:pt idx="73448">
                  <c:v>0.99965890000000002</c:v>
                </c:pt>
                <c:pt idx="73449">
                  <c:v>0.9862069</c:v>
                </c:pt>
                <c:pt idx="73450">
                  <c:v>0.9898844</c:v>
                </c:pt>
                <c:pt idx="73451">
                  <c:v>1.0007067999999999</c:v>
                </c:pt>
                <c:pt idx="73452">
                  <c:v>1.0004040999999999</c:v>
                </c:pt>
                <c:pt idx="73453">
                  <c:v>0.99390334000000002</c:v>
                </c:pt>
                <c:pt idx="73454">
                  <c:v>0.99782099999999996</c:v>
                </c:pt>
                <c:pt idx="73455">
                  <c:v>0.94262210000000002</c:v>
                </c:pt>
                <c:pt idx="73456">
                  <c:v>1.0006242999999999</c:v>
                </c:pt>
                <c:pt idx="73457">
                  <c:v>0.99384620000000001</c:v>
                </c:pt>
                <c:pt idx="73458">
                  <c:v>0.99988069999999996</c:v>
                </c:pt>
                <c:pt idx="73459">
                  <c:v>1.0004188000000001</c:v>
                </c:pt>
                <c:pt idx="73460">
                  <c:v>0.99009150000000001</c:v>
                </c:pt>
                <c:pt idx="73461">
                  <c:v>0.99544334000000001</c:v>
                </c:pt>
                <c:pt idx="73462">
                  <c:v>0.94525729999999997</c:v>
                </c:pt>
                <c:pt idx="73463">
                  <c:v>1.0003048000000001</c:v>
                </c:pt>
                <c:pt idx="73464">
                  <c:v>0.98080120000000004</c:v>
                </c:pt>
                <c:pt idx="73465">
                  <c:v>1.0006564</c:v>
                </c:pt>
                <c:pt idx="73466">
                  <c:v>0.99977963999999997</c:v>
                </c:pt>
                <c:pt idx="73467">
                  <c:v>0.98136829999999997</c:v>
                </c:pt>
                <c:pt idx="73468">
                  <c:v>0.99970570000000003</c:v>
                </c:pt>
                <c:pt idx="73469">
                  <c:v>0.99487939999999997</c:v>
                </c:pt>
                <c:pt idx="73470">
                  <c:v>1.0003926000000001</c:v>
                </c:pt>
                <c:pt idx="73471">
                  <c:v>0.99362649999999997</c:v>
                </c:pt>
                <c:pt idx="73472">
                  <c:v>1.0002310999999999</c:v>
                </c:pt>
                <c:pt idx="73473">
                  <c:v>0.99655782999999998</c:v>
                </c:pt>
                <c:pt idx="73474">
                  <c:v>0.99582199999999998</c:v>
                </c:pt>
                <c:pt idx="73475">
                  <c:v>0.97779112999999995</c:v>
                </c:pt>
                <c:pt idx="73476">
                  <c:v>0.99470219999999998</c:v>
                </c:pt>
                <c:pt idx="73477">
                  <c:v>0.99254894000000005</c:v>
                </c:pt>
                <c:pt idx="73478">
                  <c:v>0.99736309999999995</c:v>
                </c:pt>
                <c:pt idx="73479">
                  <c:v>0.99846809999999997</c:v>
                </c:pt>
                <c:pt idx="73480">
                  <c:v>0.99528676000000005</c:v>
                </c:pt>
                <c:pt idx="73481">
                  <c:v>0.95084566000000004</c:v>
                </c:pt>
                <c:pt idx="73482">
                  <c:v>0.99174300000000004</c:v>
                </c:pt>
                <c:pt idx="73483">
                  <c:v>1.0014822000000001</c:v>
                </c:pt>
                <c:pt idx="73484">
                  <c:v>0.98839575000000002</c:v>
                </c:pt>
                <c:pt idx="73485">
                  <c:v>0.94998590000000005</c:v>
                </c:pt>
                <c:pt idx="73486">
                  <c:v>0.97007452999999999</c:v>
                </c:pt>
                <c:pt idx="73487">
                  <c:v>0.99976735999999999</c:v>
                </c:pt>
                <c:pt idx="73488">
                  <c:v>0.95366806000000004</c:v>
                </c:pt>
                <c:pt idx="73489">
                  <c:v>0.98819137000000001</c:v>
                </c:pt>
                <c:pt idx="73490">
                  <c:v>0.99933740000000004</c:v>
                </c:pt>
                <c:pt idx="73491">
                  <c:v>1.0018028999999999</c:v>
                </c:pt>
                <c:pt idx="73492">
                  <c:v>0.99943936</c:v>
                </c:pt>
                <c:pt idx="73493">
                  <c:v>0.99102884999999996</c:v>
                </c:pt>
                <c:pt idx="73494">
                  <c:v>0.99842109999999995</c:v>
                </c:pt>
                <c:pt idx="73495">
                  <c:v>0.99791390000000002</c:v>
                </c:pt>
                <c:pt idx="73496">
                  <c:v>0.96428179999999997</c:v>
                </c:pt>
                <c:pt idx="73497">
                  <c:v>0.99197360000000001</c:v>
                </c:pt>
                <c:pt idx="73498">
                  <c:v>1.0026549</c:v>
                </c:pt>
                <c:pt idx="73499">
                  <c:v>0.98326009999999997</c:v>
                </c:pt>
                <c:pt idx="73500">
                  <c:v>0.96993419999999997</c:v>
                </c:pt>
                <c:pt idx="73501">
                  <c:v>1.0004302</c:v>
                </c:pt>
                <c:pt idx="73502">
                  <c:v>0.99904066000000002</c:v>
                </c:pt>
                <c:pt idx="73503">
                  <c:v>0.98528300000000002</c:v>
                </c:pt>
                <c:pt idx="73504">
                  <c:v>0.99996600000000002</c:v>
                </c:pt>
                <c:pt idx="73505">
                  <c:v>0.98846129999999999</c:v>
                </c:pt>
                <c:pt idx="73506">
                  <c:v>1.0004255</c:v>
                </c:pt>
                <c:pt idx="73507">
                  <c:v>0.99677426000000002</c:v>
                </c:pt>
                <c:pt idx="73508">
                  <c:v>0.98912279999999997</c:v>
                </c:pt>
                <c:pt idx="73509">
                  <c:v>0.98920845999999996</c:v>
                </c:pt>
                <c:pt idx="73510">
                  <c:v>0.99028413999999998</c:v>
                </c:pt>
                <c:pt idx="73511">
                  <c:v>1.0005008</c:v>
                </c:pt>
                <c:pt idx="73512">
                  <c:v>0.9988378</c:v>
                </c:pt>
                <c:pt idx="73513">
                  <c:v>0.99845419999999996</c:v>
                </c:pt>
                <c:pt idx="73514">
                  <c:v>0.97591519999999998</c:v>
                </c:pt>
                <c:pt idx="73515">
                  <c:v>1.0006843999999999</c:v>
                </c:pt>
                <c:pt idx="73516">
                  <c:v>0.96843319999999999</c:v>
                </c:pt>
                <c:pt idx="73517">
                  <c:v>0.99772019999999995</c:v>
                </c:pt>
                <c:pt idx="73518">
                  <c:v>0.98940329999999999</c:v>
                </c:pt>
                <c:pt idx="73519">
                  <c:v>0.99930536999999997</c:v>
                </c:pt>
                <c:pt idx="73520">
                  <c:v>0.97398435999999999</c:v>
                </c:pt>
                <c:pt idx="73521">
                  <c:v>0.99928415000000004</c:v>
                </c:pt>
                <c:pt idx="73522">
                  <c:v>0.96913963999999997</c:v>
                </c:pt>
                <c:pt idx="73523">
                  <c:v>1.0003242000000001</c:v>
                </c:pt>
                <c:pt idx="73524">
                  <c:v>0.99939745999999996</c:v>
                </c:pt>
                <c:pt idx="73525">
                  <c:v>1.0002576999999999</c:v>
                </c:pt>
                <c:pt idx="73526">
                  <c:v>1.0005231000000001</c:v>
                </c:pt>
                <c:pt idx="73527">
                  <c:v>0.99968493000000003</c:v>
                </c:pt>
                <c:pt idx="73528">
                  <c:v>0.99110544</c:v>
                </c:pt>
                <c:pt idx="73529">
                  <c:v>0.99983394000000003</c:v>
                </c:pt>
                <c:pt idx="73530">
                  <c:v>0.99891275000000002</c:v>
                </c:pt>
                <c:pt idx="73531">
                  <c:v>0.97385155999999995</c:v>
                </c:pt>
                <c:pt idx="73532">
                  <c:v>0.99801850000000003</c:v>
                </c:pt>
                <c:pt idx="73533">
                  <c:v>0.99270860000000005</c:v>
                </c:pt>
                <c:pt idx="73534">
                  <c:v>0.99020140000000001</c:v>
                </c:pt>
                <c:pt idx="73535">
                  <c:v>1.0004472</c:v>
                </c:pt>
                <c:pt idx="73536">
                  <c:v>0.99778193000000004</c:v>
                </c:pt>
                <c:pt idx="73537">
                  <c:v>0.99738329999999997</c:v>
                </c:pt>
                <c:pt idx="73538">
                  <c:v>0.96516500000000005</c:v>
                </c:pt>
                <c:pt idx="73539">
                  <c:v>0.99894799999999995</c:v>
                </c:pt>
                <c:pt idx="73540">
                  <c:v>1.001036</c:v>
                </c:pt>
                <c:pt idx="73541">
                  <c:v>1.0010481</c:v>
                </c:pt>
                <c:pt idx="73542">
                  <c:v>1.0012093</c:v>
                </c:pt>
                <c:pt idx="73543">
                  <c:v>0.97937660000000004</c:v>
                </c:pt>
                <c:pt idx="73544">
                  <c:v>0.99982435000000003</c:v>
                </c:pt>
                <c:pt idx="73545">
                  <c:v>1.0024134</c:v>
                </c:pt>
                <c:pt idx="73546">
                  <c:v>1.0015459</c:v>
                </c:pt>
                <c:pt idx="73547">
                  <c:v>1.0008205999999999</c:v>
                </c:pt>
                <c:pt idx="73548">
                  <c:v>0.99131840000000004</c:v>
                </c:pt>
                <c:pt idx="73549">
                  <c:v>0.98336129999999999</c:v>
                </c:pt>
                <c:pt idx="73550">
                  <c:v>0.99515014999999996</c:v>
                </c:pt>
                <c:pt idx="73551">
                  <c:v>0.98108757000000002</c:v>
                </c:pt>
                <c:pt idx="73552">
                  <c:v>1.0005674</c:v>
                </c:pt>
                <c:pt idx="73553">
                  <c:v>0.98610275999999997</c:v>
                </c:pt>
                <c:pt idx="73554">
                  <c:v>0.97636305999999995</c:v>
                </c:pt>
                <c:pt idx="73555">
                  <c:v>0.98508865000000001</c:v>
                </c:pt>
                <c:pt idx="73556">
                  <c:v>0.97900670000000001</c:v>
                </c:pt>
                <c:pt idx="73557">
                  <c:v>0.99129440000000002</c:v>
                </c:pt>
                <c:pt idx="73558">
                  <c:v>1.0003177999999999</c:v>
                </c:pt>
                <c:pt idx="73559">
                  <c:v>1.0011019000000001</c:v>
                </c:pt>
                <c:pt idx="73560">
                  <c:v>0.98456144000000001</c:v>
                </c:pt>
                <c:pt idx="73561">
                  <c:v>0.9736764</c:v>
                </c:pt>
                <c:pt idx="73562">
                  <c:v>0.99351129999999999</c:v>
                </c:pt>
                <c:pt idx="73563">
                  <c:v>0.99659233999999997</c:v>
                </c:pt>
                <c:pt idx="73564">
                  <c:v>1.0105356000000001</c:v>
                </c:pt>
                <c:pt idx="73565">
                  <c:v>1.0027436000000001</c:v>
                </c:pt>
                <c:pt idx="73566">
                  <c:v>0.94365703999999995</c:v>
                </c:pt>
                <c:pt idx="73567">
                  <c:v>0.92612724999999996</c:v>
                </c:pt>
                <c:pt idx="73568">
                  <c:v>0.99410986999999995</c:v>
                </c:pt>
                <c:pt idx="73569">
                  <c:v>0.99093485000000003</c:v>
                </c:pt>
                <c:pt idx="73570">
                  <c:v>0.98357550000000005</c:v>
                </c:pt>
                <c:pt idx="73571">
                  <c:v>0.97154324999999997</c:v>
                </c:pt>
                <c:pt idx="73572">
                  <c:v>0.97158562999999998</c:v>
                </c:pt>
                <c:pt idx="73573">
                  <c:v>0.99638766000000001</c:v>
                </c:pt>
                <c:pt idx="73574">
                  <c:v>0.98856383999999997</c:v>
                </c:pt>
                <c:pt idx="73575">
                  <c:v>1.0004052999999999</c:v>
                </c:pt>
                <c:pt idx="73576">
                  <c:v>0.99609460000000005</c:v>
                </c:pt>
                <c:pt idx="73577">
                  <c:v>0.99171030000000004</c:v>
                </c:pt>
                <c:pt idx="73578">
                  <c:v>1.0026226</c:v>
                </c:pt>
                <c:pt idx="73579">
                  <c:v>1.0005348000000001</c:v>
                </c:pt>
                <c:pt idx="73580">
                  <c:v>0.90278000000000003</c:v>
                </c:pt>
                <c:pt idx="73581">
                  <c:v>0.95095269999999998</c:v>
                </c:pt>
                <c:pt idx="73582">
                  <c:v>1.0031117000000001</c:v>
                </c:pt>
                <c:pt idx="73583">
                  <c:v>1.0069257</c:v>
                </c:pt>
                <c:pt idx="73584">
                  <c:v>0.99002146999999996</c:v>
                </c:pt>
                <c:pt idx="73585">
                  <c:v>0.98283399999999999</c:v>
                </c:pt>
                <c:pt idx="73586">
                  <c:v>0.99944699999999997</c:v>
                </c:pt>
                <c:pt idx="73587">
                  <c:v>0.99108419999999997</c:v>
                </c:pt>
                <c:pt idx="73588">
                  <c:v>0.98955119999999996</c:v>
                </c:pt>
                <c:pt idx="73589">
                  <c:v>1.0017649</c:v>
                </c:pt>
                <c:pt idx="73590">
                  <c:v>0.9545536</c:v>
                </c:pt>
                <c:pt idx="73591">
                  <c:v>0.98723190000000005</c:v>
                </c:pt>
                <c:pt idx="73592">
                  <c:v>0.99876522999999995</c:v>
                </c:pt>
                <c:pt idx="73593">
                  <c:v>0.98455285999999997</c:v>
                </c:pt>
                <c:pt idx="73594">
                  <c:v>1.0006451999999999</c:v>
                </c:pt>
                <c:pt idx="73595">
                  <c:v>1.0000975000000001</c:v>
                </c:pt>
                <c:pt idx="73596">
                  <c:v>0.98719809999999997</c:v>
                </c:pt>
                <c:pt idx="73597">
                  <c:v>1.0009356</c:v>
                </c:pt>
                <c:pt idx="73598">
                  <c:v>0.99517160000000005</c:v>
                </c:pt>
                <c:pt idx="73599">
                  <c:v>0.99514157000000003</c:v>
                </c:pt>
                <c:pt idx="73600">
                  <c:v>0.99253135999999997</c:v>
                </c:pt>
                <c:pt idx="73601">
                  <c:v>1.0008163000000001</c:v>
                </c:pt>
                <c:pt idx="73602">
                  <c:v>0.99974626</c:v>
                </c:pt>
                <c:pt idx="73603">
                  <c:v>1.0003903999999999</c:v>
                </c:pt>
                <c:pt idx="73604">
                  <c:v>0.99970983999999996</c:v>
                </c:pt>
                <c:pt idx="73605">
                  <c:v>0.992282</c:v>
                </c:pt>
                <c:pt idx="73606">
                  <c:v>0.95165069999999996</c:v>
                </c:pt>
                <c:pt idx="73607">
                  <c:v>0.99753665999999996</c:v>
                </c:pt>
                <c:pt idx="73608">
                  <c:v>0.98084515000000005</c:v>
                </c:pt>
                <c:pt idx="73609">
                  <c:v>0.99261235999999997</c:v>
                </c:pt>
                <c:pt idx="73610">
                  <c:v>0.99999199999999999</c:v>
                </c:pt>
                <c:pt idx="73611">
                  <c:v>0.99048334000000005</c:v>
                </c:pt>
                <c:pt idx="73612">
                  <c:v>0.99909599999999998</c:v>
                </c:pt>
                <c:pt idx="73613">
                  <c:v>1.0010543000000001</c:v>
                </c:pt>
                <c:pt idx="73614">
                  <c:v>1.0028212999999999</c:v>
                </c:pt>
                <c:pt idx="73615">
                  <c:v>0.99963504000000003</c:v>
                </c:pt>
                <c:pt idx="73616">
                  <c:v>0.99056560000000005</c:v>
                </c:pt>
                <c:pt idx="73617">
                  <c:v>0.99913160000000001</c:v>
                </c:pt>
                <c:pt idx="73618">
                  <c:v>0.99943565999999995</c:v>
                </c:pt>
                <c:pt idx="73619">
                  <c:v>0.97018176</c:v>
                </c:pt>
                <c:pt idx="73620">
                  <c:v>0.98467159999999998</c:v>
                </c:pt>
                <c:pt idx="73621">
                  <c:v>1.000615</c:v>
                </c:pt>
                <c:pt idx="73622">
                  <c:v>0.99948910000000002</c:v>
                </c:pt>
                <c:pt idx="73623">
                  <c:v>0.99999475000000004</c:v>
                </c:pt>
                <c:pt idx="73624">
                  <c:v>0.98567590000000005</c:v>
                </c:pt>
                <c:pt idx="73625">
                  <c:v>0.97410620000000003</c:v>
                </c:pt>
                <c:pt idx="73626">
                  <c:v>0.84814763000000004</c:v>
                </c:pt>
                <c:pt idx="73627">
                  <c:v>0.99963175999999998</c:v>
                </c:pt>
                <c:pt idx="73628">
                  <c:v>0.9903149</c:v>
                </c:pt>
                <c:pt idx="73629">
                  <c:v>0.99108576999999998</c:v>
                </c:pt>
                <c:pt idx="73630">
                  <c:v>0.997081</c:v>
                </c:pt>
                <c:pt idx="73631">
                  <c:v>0.98969375999999998</c:v>
                </c:pt>
                <c:pt idx="73632">
                  <c:v>0.99579859999999998</c:v>
                </c:pt>
                <c:pt idx="73633">
                  <c:v>0.99202040000000002</c:v>
                </c:pt>
                <c:pt idx="73634">
                  <c:v>0.99945234999999999</c:v>
                </c:pt>
                <c:pt idx="73635">
                  <c:v>0.99529153000000004</c:v>
                </c:pt>
                <c:pt idx="73636">
                  <c:v>0.98031235000000005</c:v>
                </c:pt>
                <c:pt idx="73637">
                  <c:v>0.98582833999999997</c:v>
                </c:pt>
                <c:pt idx="73638">
                  <c:v>1.0003728000000001</c:v>
                </c:pt>
                <c:pt idx="73639">
                  <c:v>0.99875290000000005</c:v>
                </c:pt>
                <c:pt idx="73640">
                  <c:v>0.99206490000000003</c:v>
                </c:pt>
                <c:pt idx="73641">
                  <c:v>1.0006727</c:v>
                </c:pt>
                <c:pt idx="73642">
                  <c:v>0.99200180000000004</c:v>
                </c:pt>
                <c:pt idx="73643">
                  <c:v>0.99296622999999995</c:v>
                </c:pt>
                <c:pt idx="73644">
                  <c:v>1.0001789000000001</c:v>
                </c:pt>
                <c:pt idx="73645">
                  <c:v>0.9806745</c:v>
                </c:pt>
                <c:pt idx="73646">
                  <c:v>0.98275769999999996</c:v>
                </c:pt>
                <c:pt idx="73647">
                  <c:v>1.000513</c:v>
                </c:pt>
                <c:pt idx="73648">
                  <c:v>0.98996614999999999</c:v>
                </c:pt>
                <c:pt idx="73649">
                  <c:v>0.97747269999999997</c:v>
                </c:pt>
                <c:pt idx="73650">
                  <c:v>0.94223769999999996</c:v>
                </c:pt>
                <c:pt idx="73651">
                  <c:v>0.99448859999999994</c:v>
                </c:pt>
                <c:pt idx="73652">
                  <c:v>0.98401605999999997</c:v>
                </c:pt>
                <c:pt idx="73653">
                  <c:v>0.99608563999999999</c:v>
                </c:pt>
                <c:pt idx="73654">
                  <c:v>0.99763199999999996</c:v>
                </c:pt>
                <c:pt idx="73655">
                  <c:v>0.99146100000000004</c:v>
                </c:pt>
                <c:pt idx="73656">
                  <c:v>0.99981153</c:v>
                </c:pt>
                <c:pt idx="73657">
                  <c:v>0.98132527000000003</c:v>
                </c:pt>
                <c:pt idx="73658">
                  <c:v>0.99897440000000004</c:v>
                </c:pt>
                <c:pt idx="73659">
                  <c:v>1.0034289999999999</c:v>
                </c:pt>
                <c:pt idx="73660">
                  <c:v>1.0001842999999999</c:v>
                </c:pt>
                <c:pt idx="73661">
                  <c:v>0.99549293999999999</c:v>
                </c:pt>
                <c:pt idx="73662">
                  <c:v>1.0000844</c:v>
                </c:pt>
                <c:pt idx="73663">
                  <c:v>1.0000699</c:v>
                </c:pt>
                <c:pt idx="73664">
                  <c:v>1.0012728</c:v>
                </c:pt>
                <c:pt idx="73665">
                  <c:v>0.99999075999999998</c:v>
                </c:pt>
                <c:pt idx="73666">
                  <c:v>0.99978906000000001</c:v>
                </c:pt>
                <c:pt idx="73667">
                  <c:v>0.99728059999999996</c:v>
                </c:pt>
                <c:pt idx="73668">
                  <c:v>0.96678679999999995</c:v>
                </c:pt>
                <c:pt idx="73669">
                  <c:v>0.99370959999999997</c:v>
                </c:pt>
                <c:pt idx="73670">
                  <c:v>0.99854980000000004</c:v>
                </c:pt>
                <c:pt idx="73671">
                  <c:v>0.99719447000000005</c:v>
                </c:pt>
                <c:pt idx="73672">
                  <c:v>0.98807959999999995</c:v>
                </c:pt>
                <c:pt idx="73673">
                  <c:v>1.0008456999999999</c:v>
                </c:pt>
                <c:pt idx="73674">
                  <c:v>0.99222195000000002</c:v>
                </c:pt>
                <c:pt idx="73675">
                  <c:v>0.99662569999999995</c:v>
                </c:pt>
                <c:pt idx="73676">
                  <c:v>0.98161363999999995</c:v>
                </c:pt>
                <c:pt idx="73677">
                  <c:v>0.99576169999999997</c:v>
                </c:pt>
                <c:pt idx="73678">
                  <c:v>0.99510710000000002</c:v>
                </c:pt>
                <c:pt idx="73679">
                  <c:v>0.99222195000000002</c:v>
                </c:pt>
                <c:pt idx="73680">
                  <c:v>0.99216870000000001</c:v>
                </c:pt>
                <c:pt idx="73681">
                  <c:v>0.98476344000000005</c:v>
                </c:pt>
                <c:pt idx="73682">
                  <c:v>1.0004725000000001</c:v>
                </c:pt>
                <c:pt idx="73683">
                  <c:v>0.97289895999999998</c:v>
                </c:pt>
                <c:pt idx="73684">
                  <c:v>0.99787990000000004</c:v>
                </c:pt>
                <c:pt idx="73685">
                  <c:v>0.99654852999999999</c:v>
                </c:pt>
                <c:pt idx="73686">
                  <c:v>0.98502920000000005</c:v>
                </c:pt>
                <c:pt idx="73687">
                  <c:v>0.99895805000000004</c:v>
                </c:pt>
                <c:pt idx="73688">
                  <c:v>0.99642295000000003</c:v>
                </c:pt>
                <c:pt idx="73689">
                  <c:v>1.0002829</c:v>
                </c:pt>
                <c:pt idx="73690">
                  <c:v>0.97088079999999999</c:v>
                </c:pt>
                <c:pt idx="73691">
                  <c:v>0.99653480000000005</c:v>
                </c:pt>
                <c:pt idx="73692">
                  <c:v>0.98440945000000002</c:v>
                </c:pt>
                <c:pt idx="73693">
                  <c:v>0.99533450000000001</c:v>
                </c:pt>
                <c:pt idx="73694">
                  <c:v>1.0011123</c:v>
                </c:pt>
                <c:pt idx="73695">
                  <c:v>0.97123705999999999</c:v>
                </c:pt>
                <c:pt idx="73696">
                  <c:v>0.98593589999999998</c:v>
                </c:pt>
                <c:pt idx="73697">
                  <c:v>1.000097</c:v>
                </c:pt>
                <c:pt idx="73698">
                  <c:v>0.99528269999999996</c:v>
                </c:pt>
                <c:pt idx="73699">
                  <c:v>0.99086803000000001</c:v>
                </c:pt>
                <c:pt idx="73700">
                  <c:v>0.98856394999999997</c:v>
                </c:pt>
                <c:pt idx="73701">
                  <c:v>0.99789757000000001</c:v>
                </c:pt>
                <c:pt idx="73702">
                  <c:v>0.98318380000000005</c:v>
                </c:pt>
                <c:pt idx="73703">
                  <c:v>0.98303704999999997</c:v>
                </c:pt>
                <c:pt idx="73704">
                  <c:v>0.99958115999999997</c:v>
                </c:pt>
                <c:pt idx="73705">
                  <c:v>1.0015407000000001</c:v>
                </c:pt>
                <c:pt idx="73706">
                  <c:v>0.99859730000000002</c:v>
                </c:pt>
                <c:pt idx="73707">
                  <c:v>0.9949112</c:v>
                </c:pt>
                <c:pt idx="73708">
                  <c:v>1.0025953999999999</c:v>
                </c:pt>
                <c:pt idx="73709">
                  <c:v>0.93410826000000002</c:v>
                </c:pt>
                <c:pt idx="73710">
                  <c:v>0.97851306000000005</c:v>
                </c:pt>
                <c:pt idx="73711">
                  <c:v>0.98977099999999996</c:v>
                </c:pt>
                <c:pt idx="73712">
                  <c:v>0.98274439999999996</c:v>
                </c:pt>
                <c:pt idx="73713">
                  <c:v>1.0039213</c:v>
                </c:pt>
                <c:pt idx="73714">
                  <c:v>1.0026461</c:v>
                </c:pt>
                <c:pt idx="73715">
                  <c:v>1.0020062999999999</c:v>
                </c:pt>
                <c:pt idx="73716">
                  <c:v>1.0017735999999999</c:v>
                </c:pt>
                <c:pt idx="73717">
                  <c:v>0.9868287</c:v>
                </c:pt>
                <c:pt idx="73718">
                  <c:v>0.97113240000000001</c:v>
                </c:pt>
                <c:pt idx="73719">
                  <c:v>0.9994326</c:v>
                </c:pt>
                <c:pt idx="73720">
                  <c:v>0.99876695999999998</c:v>
                </c:pt>
                <c:pt idx="73721">
                  <c:v>1.0001682000000001</c:v>
                </c:pt>
                <c:pt idx="73722">
                  <c:v>0.99472989999999994</c:v>
                </c:pt>
                <c:pt idx="73723">
                  <c:v>0.97880259999999997</c:v>
                </c:pt>
                <c:pt idx="73724">
                  <c:v>0.97166412999999996</c:v>
                </c:pt>
                <c:pt idx="73725">
                  <c:v>0.99849880000000002</c:v>
                </c:pt>
                <c:pt idx="73726">
                  <c:v>1.0000538999999999</c:v>
                </c:pt>
                <c:pt idx="73727">
                  <c:v>0.96192500000000003</c:v>
                </c:pt>
                <c:pt idx="73728">
                  <c:v>0.98215103000000004</c:v>
                </c:pt>
                <c:pt idx="73729">
                  <c:v>1.0001916</c:v>
                </c:pt>
                <c:pt idx="73730">
                  <c:v>0.99632860000000001</c:v>
                </c:pt>
                <c:pt idx="73731">
                  <c:v>0.99456069999999996</c:v>
                </c:pt>
                <c:pt idx="73732">
                  <c:v>0.99812789999999996</c:v>
                </c:pt>
                <c:pt idx="73733">
                  <c:v>1.001976</c:v>
                </c:pt>
                <c:pt idx="73734">
                  <c:v>0.99405246999999997</c:v>
                </c:pt>
                <c:pt idx="73735">
                  <c:v>1.0006714999999999</c:v>
                </c:pt>
                <c:pt idx="73736">
                  <c:v>0.98557419999999996</c:v>
                </c:pt>
                <c:pt idx="73737">
                  <c:v>0.90457960000000004</c:v>
                </c:pt>
                <c:pt idx="73738">
                  <c:v>0.99867176999999996</c:v>
                </c:pt>
                <c:pt idx="73739">
                  <c:v>0.99728804999999998</c:v>
                </c:pt>
                <c:pt idx="73740">
                  <c:v>0.99822690000000003</c:v>
                </c:pt>
                <c:pt idx="73741">
                  <c:v>0.99834864999999995</c:v>
                </c:pt>
                <c:pt idx="73742">
                  <c:v>1.0002807</c:v>
                </c:pt>
                <c:pt idx="73743">
                  <c:v>0.94918084000000003</c:v>
                </c:pt>
                <c:pt idx="73744">
                  <c:v>0.99614406</c:v>
                </c:pt>
                <c:pt idx="73745">
                  <c:v>0.98657519999999999</c:v>
                </c:pt>
                <c:pt idx="73746">
                  <c:v>0.99916726</c:v>
                </c:pt>
                <c:pt idx="73747">
                  <c:v>1.0010707000000001</c:v>
                </c:pt>
                <c:pt idx="73748">
                  <c:v>0.97947519999999999</c:v>
                </c:pt>
                <c:pt idx="73749">
                  <c:v>1.0016529999999999</c:v>
                </c:pt>
                <c:pt idx="73750">
                  <c:v>1.0014441999999999</c:v>
                </c:pt>
                <c:pt idx="73751">
                  <c:v>0.92229870000000003</c:v>
                </c:pt>
                <c:pt idx="73752">
                  <c:v>0.99686587000000004</c:v>
                </c:pt>
                <c:pt idx="73753">
                  <c:v>1.0008345000000001</c:v>
                </c:pt>
                <c:pt idx="73754">
                  <c:v>0.98993045000000002</c:v>
                </c:pt>
                <c:pt idx="73755">
                  <c:v>0.99660413999999997</c:v>
                </c:pt>
                <c:pt idx="73756">
                  <c:v>0.97845409999999999</c:v>
                </c:pt>
                <c:pt idx="73757">
                  <c:v>0.99863400000000002</c:v>
                </c:pt>
                <c:pt idx="73758">
                  <c:v>0.99424520000000005</c:v>
                </c:pt>
                <c:pt idx="73759">
                  <c:v>1.0001253999999999</c:v>
                </c:pt>
                <c:pt idx="73760">
                  <c:v>0.99104859999999995</c:v>
                </c:pt>
                <c:pt idx="73761">
                  <c:v>0.99596260000000003</c:v>
                </c:pt>
                <c:pt idx="73762">
                  <c:v>1.0003157</c:v>
                </c:pt>
                <c:pt idx="73763">
                  <c:v>0.99071670000000001</c:v>
                </c:pt>
                <c:pt idx="73764">
                  <c:v>1.0000069</c:v>
                </c:pt>
                <c:pt idx="73765">
                  <c:v>1.0036433</c:v>
                </c:pt>
                <c:pt idx="73766">
                  <c:v>1.000766</c:v>
                </c:pt>
                <c:pt idx="73767">
                  <c:v>0.98697800000000002</c:v>
                </c:pt>
                <c:pt idx="73768">
                  <c:v>0.98825430000000003</c:v>
                </c:pt>
                <c:pt idx="73769">
                  <c:v>0.99966323000000001</c:v>
                </c:pt>
                <c:pt idx="73770">
                  <c:v>0.99776774999999995</c:v>
                </c:pt>
                <c:pt idx="73771">
                  <c:v>0.96514239999999996</c:v>
                </c:pt>
                <c:pt idx="73772">
                  <c:v>1.0000613</c:v>
                </c:pt>
                <c:pt idx="73773">
                  <c:v>1.0011634</c:v>
                </c:pt>
                <c:pt idx="73774">
                  <c:v>0.98336129999999999</c:v>
                </c:pt>
                <c:pt idx="73775">
                  <c:v>0.99455990000000005</c:v>
                </c:pt>
                <c:pt idx="73776">
                  <c:v>0.9942706</c:v>
                </c:pt>
                <c:pt idx="73777">
                  <c:v>0.94866883999999996</c:v>
                </c:pt>
                <c:pt idx="73778">
                  <c:v>1.0000230999999999</c:v>
                </c:pt>
                <c:pt idx="73779">
                  <c:v>0.98033570000000003</c:v>
                </c:pt>
                <c:pt idx="73780">
                  <c:v>0.99156270000000002</c:v>
                </c:pt>
                <c:pt idx="73781">
                  <c:v>0.98689369999999998</c:v>
                </c:pt>
                <c:pt idx="73782">
                  <c:v>1.0010146</c:v>
                </c:pt>
                <c:pt idx="73783">
                  <c:v>0.92464109999999999</c:v>
                </c:pt>
                <c:pt idx="73784">
                  <c:v>0.95568746000000004</c:v>
                </c:pt>
                <c:pt idx="73785">
                  <c:v>1.0005615000000001</c:v>
                </c:pt>
                <c:pt idx="73786">
                  <c:v>1.0004200000000001</c:v>
                </c:pt>
                <c:pt idx="73787">
                  <c:v>0.99877099999999996</c:v>
                </c:pt>
                <c:pt idx="73788">
                  <c:v>1.0001842999999999</c:v>
                </c:pt>
                <c:pt idx="73789">
                  <c:v>0.9711052</c:v>
                </c:pt>
                <c:pt idx="73790">
                  <c:v>0.99949969999999999</c:v>
                </c:pt>
                <c:pt idx="73791">
                  <c:v>0.99966305</c:v>
                </c:pt>
                <c:pt idx="73792">
                  <c:v>1.0000340000000001</c:v>
                </c:pt>
                <c:pt idx="73793">
                  <c:v>1.0005052999999999</c:v>
                </c:pt>
                <c:pt idx="73794">
                  <c:v>0.95650345000000003</c:v>
                </c:pt>
                <c:pt idx="73795">
                  <c:v>0.99018896000000001</c:v>
                </c:pt>
                <c:pt idx="73796">
                  <c:v>0.99626744</c:v>
                </c:pt>
                <c:pt idx="73797">
                  <c:v>0.99957436</c:v>
                </c:pt>
                <c:pt idx="73798">
                  <c:v>0.98442565999999998</c:v>
                </c:pt>
                <c:pt idx="73799">
                  <c:v>0.98888050000000005</c:v>
                </c:pt>
                <c:pt idx="73800">
                  <c:v>0.99977640000000001</c:v>
                </c:pt>
                <c:pt idx="73801">
                  <c:v>0.99974626</c:v>
                </c:pt>
                <c:pt idx="73802">
                  <c:v>1.0001534000000001</c:v>
                </c:pt>
                <c:pt idx="73803">
                  <c:v>0.99762530000000005</c:v>
                </c:pt>
                <c:pt idx="73804">
                  <c:v>0.98819999999999997</c:v>
                </c:pt>
                <c:pt idx="73805">
                  <c:v>0.99500036000000003</c:v>
                </c:pt>
                <c:pt idx="73806">
                  <c:v>0.9886684</c:v>
                </c:pt>
                <c:pt idx="73807">
                  <c:v>0.9934944</c:v>
                </c:pt>
                <c:pt idx="73808">
                  <c:v>0.90915800000000002</c:v>
                </c:pt>
                <c:pt idx="73809">
                  <c:v>1.0026489999999999</c:v>
                </c:pt>
                <c:pt idx="73810">
                  <c:v>1.0011498999999999</c:v>
                </c:pt>
                <c:pt idx="73811">
                  <c:v>1.0006523000000001</c:v>
                </c:pt>
                <c:pt idx="73812">
                  <c:v>0.98617299999999997</c:v>
                </c:pt>
                <c:pt idx="73813">
                  <c:v>0.99861610000000001</c:v>
                </c:pt>
                <c:pt idx="73814">
                  <c:v>0.99996083999999996</c:v>
                </c:pt>
                <c:pt idx="73815">
                  <c:v>0.98595089999999996</c:v>
                </c:pt>
                <c:pt idx="73816">
                  <c:v>0.99398976999999999</c:v>
                </c:pt>
                <c:pt idx="73817">
                  <c:v>0.99996099999999999</c:v>
                </c:pt>
                <c:pt idx="73818">
                  <c:v>0.98831729999999995</c:v>
                </c:pt>
                <c:pt idx="73819">
                  <c:v>0.99497290000000005</c:v>
                </c:pt>
                <c:pt idx="73820">
                  <c:v>0.99761</c:v>
                </c:pt>
                <c:pt idx="73821">
                  <c:v>0.99655680000000002</c:v>
                </c:pt>
                <c:pt idx="73822">
                  <c:v>0.99797773000000001</c:v>
                </c:pt>
                <c:pt idx="73823">
                  <c:v>0.99181900000000001</c:v>
                </c:pt>
                <c:pt idx="73824">
                  <c:v>1.0000703</c:v>
                </c:pt>
                <c:pt idx="73825">
                  <c:v>0.98675539999999995</c:v>
                </c:pt>
                <c:pt idx="73826">
                  <c:v>0.99407120000000004</c:v>
                </c:pt>
                <c:pt idx="73827">
                  <c:v>0.99075793999999995</c:v>
                </c:pt>
                <c:pt idx="73828">
                  <c:v>1.0000274</c:v>
                </c:pt>
                <c:pt idx="73829">
                  <c:v>0.98346149999999999</c:v>
                </c:pt>
                <c:pt idx="73830">
                  <c:v>0.99820969999999998</c:v>
                </c:pt>
                <c:pt idx="73831">
                  <c:v>0.9985832</c:v>
                </c:pt>
                <c:pt idx="73832">
                  <c:v>1.0001765</c:v>
                </c:pt>
                <c:pt idx="73833">
                  <c:v>0.99261975000000002</c:v>
                </c:pt>
                <c:pt idx="73834">
                  <c:v>0.98062519999999997</c:v>
                </c:pt>
                <c:pt idx="73835">
                  <c:v>0.98791593</c:v>
                </c:pt>
                <c:pt idx="73836">
                  <c:v>1.0012159</c:v>
                </c:pt>
                <c:pt idx="73837">
                  <c:v>1.0002898</c:v>
                </c:pt>
                <c:pt idx="73838">
                  <c:v>0.98543179999999997</c:v>
                </c:pt>
                <c:pt idx="73839">
                  <c:v>0.99943375999999995</c:v>
                </c:pt>
                <c:pt idx="73840">
                  <c:v>0.95124452999999998</c:v>
                </c:pt>
                <c:pt idx="73841">
                  <c:v>1.0012228000000001</c:v>
                </c:pt>
                <c:pt idx="73842">
                  <c:v>1.0002998999999999</c:v>
                </c:pt>
                <c:pt idx="73843">
                  <c:v>1.0001279000000001</c:v>
                </c:pt>
                <c:pt idx="73844">
                  <c:v>0.9986777</c:v>
                </c:pt>
                <c:pt idx="73845">
                  <c:v>1.0003280000000001</c:v>
                </c:pt>
                <c:pt idx="73846">
                  <c:v>1.0013734000000001</c:v>
                </c:pt>
                <c:pt idx="73847">
                  <c:v>0.9999633</c:v>
                </c:pt>
                <c:pt idx="73848">
                  <c:v>0.98618096</c:v>
                </c:pt>
                <c:pt idx="73849">
                  <c:v>0.98529809999999995</c:v>
                </c:pt>
                <c:pt idx="73850">
                  <c:v>0.99991392999999995</c:v>
                </c:pt>
                <c:pt idx="73851">
                  <c:v>1.0012238</c:v>
                </c:pt>
                <c:pt idx="73852">
                  <c:v>0.99642140000000001</c:v>
                </c:pt>
                <c:pt idx="73853">
                  <c:v>0.98682289999999995</c:v>
                </c:pt>
                <c:pt idx="73854">
                  <c:v>1.0052825000000001</c:v>
                </c:pt>
                <c:pt idx="73855">
                  <c:v>0.99755050000000001</c:v>
                </c:pt>
                <c:pt idx="73856">
                  <c:v>1.0013999</c:v>
                </c:pt>
                <c:pt idx="73857">
                  <c:v>1.0028918</c:v>
                </c:pt>
                <c:pt idx="73858">
                  <c:v>1.0077841999999999</c:v>
                </c:pt>
                <c:pt idx="73859">
                  <c:v>0.99851805000000005</c:v>
                </c:pt>
                <c:pt idx="73860">
                  <c:v>0.98867565000000002</c:v>
                </c:pt>
                <c:pt idx="73861">
                  <c:v>0.97762579999999999</c:v>
                </c:pt>
                <c:pt idx="73862">
                  <c:v>0.99778765000000003</c:v>
                </c:pt>
                <c:pt idx="73863">
                  <c:v>0.99381640000000004</c:v>
                </c:pt>
                <c:pt idx="73864">
                  <c:v>1.0004911000000001</c:v>
                </c:pt>
                <c:pt idx="73865">
                  <c:v>0.9933689</c:v>
                </c:pt>
                <c:pt idx="73866">
                  <c:v>0.96117675000000002</c:v>
                </c:pt>
                <c:pt idx="73867">
                  <c:v>0.99487185</c:v>
                </c:pt>
                <c:pt idx="73868">
                  <c:v>0.99975765000000005</c:v>
                </c:pt>
                <c:pt idx="73869">
                  <c:v>0.98635660000000003</c:v>
                </c:pt>
                <c:pt idx="73870">
                  <c:v>0.98853230000000003</c:v>
                </c:pt>
                <c:pt idx="73871">
                  <c:v>0.97397124999999996</c:v>
                </c:pt>
                <c:pt idx="73872">
                  <c:v>0.98858900000000005</c:v>
                </c:pt>
                <c:pt idx="73873">
                  <c:v>1.0011272</c:v>
                </c:pt>
                <c:pt idx="73874">
                  <c:v>0.99967360000000005</c:v>
                </c:pt>
                <c:pt idx="73875">
                  <c:v>0.99743353999999995</c:v>
                </c:pt>
                <c:pt idx="73876">
                  <c:v>0.97844750000000003</c:v>
                </c:pt>
                <c:pt idx="73877">
                  <c:v>0.99956699999999998</c:v>
                </c:pt>
                <c:pt idx="73878">
                  <c:v>0.97650919999999997</c:v>
                </c:pt>
                <c:pt idx="73879">
                  <c:v>0.99484910000000004</c:v>
                </c:pt>
                <c:pt idx="73880">
                  <c:v>0.95787889999999998</c:v>
                </c:pt>
                <c:pt idx="73881">
                  <c:v>0.98595935000000001</c:v>
                </c:pt>
                <c:pt idx="73882">
                  <c:v>1.0013173</c:v>
                </c:pt>
                <c:pt idx="73883">
                  <c:v>1.0003873999999999</c:v>
                </c:pt>
                <c:pt idx="73884">
                  <c:v>0.97277594000000001</c:v>
                </c:pt>
                <c:pt idx="73885">
                  <c:v>1.0013917999999999</c:v>
                </c:pt>
                <c:pt idx="73886">
                  <c:v>1.0001842999999999</c:v>
                </c:pt>
                <c:pt idx="73887">
                  <c:v>0.99241685999999996</c:v>
                </c:pt>
                <c:pt idx="73888">
                  <c:v>0.98719310000000005</c:v>
                </c:pt>
                <c:pt idx="73889">
                  <c:v>0.99430673999999997</c:v>
                </c:pt>
                <c:pt idx="73890">
                  <c:v>0.99979629999999997</c:v>
                </c:pt>
                <c:pt idx="73891">
                  <c:v>0.99775610000000003</c:v>
                </c:pt>
                <c:pt idx="73892">
                  <c:v>1.0009086</c:v>
                </c:pt>
                <c:pt idx="73893">
                  <c:v>0.99902296000000002</c:v>
                </c:pt>
                <c:pt idx="73894">
                  <c:v>1.0012093</c:v>
                </c:pt>
                <c:pt idx="73895">
                  <c:v>1.0010204</c:v>
                </c:pt>
                <c:pt idx="73896">
                  <c:v>0.9976526</c:v>
                </c:pt>
                <c:pt idx="73897">
                  <c:v>0.99361829999999995</c:v>
                </c:pt>
                <c:pt idx="73898">
                  <c:v>1.0019141</c:v>
                </c:pt>
                <c:pt idx="73899">
                  <c:v>0.99832010000000004</c:v>
                </c:pt>
                <c:pt idx="73900">
                  <c:v>1.0005569999999999</c:v>
                </c:pt>
                <c:pt idx="73901">
                  <c:v>0.99763983000000001</c:v>
                </c:pt>
                <c:pt idx="73902">
                  <c:v>0.95412682999999998</c:v>
                </c:pt>
                <c:pt idx="73903">
                  <c:v>1.0003633000000001</c:v>
                </c:pt>
                <c:pt idx="73904">
                  <c:v>1.0006900000000001</c:v>
                </c:pt>
                <c:pt idx="73905">
                  <c:v>1.0028421999999999</c:v>
                </c:pt>
                <c:pt idx="73906">
                  <c:v>0.97788989999999998</c:v>
                </c:pt>
                <c:pt idx="73907">
                  <c:v>0.95871972999999999</c:v>
                </c:pt>
                <c:pt idx="73908">
                  <c:v>0.99247896999999996</c:v>
                </c:pt>
                <c:pt idx="73909">
                  <c:v>0.99456275000000005</c:v>
                </c:pt>
                <c:pt idx="73910">
                  <c:v>0.98553884000000003</c:v>
                </c:pt>
                <c:pt idx="73911">
                  <c:v>0.96723199999999998</c:v>
                </c:pt>
                <c:pt idx="73912">
                  <c:v>0.98761094000000005</c:v>
                </c:pt>
                <c:pt idx="73913">
                  <c:v>0.99809999999999999</c:v>
                </c:pt>
                <c:pt idx="73914">
                  <c:v>0.9919907</c:v>
                </c:pt>
                <c:pt idx="73915">
                  <c:v>0.99793920000000003</c:v>
                </c:pt>
                <c:pt idx="73916">
                  <c:v>0.98637090000000005</c:v>
                </c:pt>
                <c:pt idx="73917">
                  <c:v>0.96253370000000005</c:v>
                </c:pt>
                <c:pt idx="73918">
                  <c:v>1.0010967</c:v>
                </c:pt>
                <c:pt idx="73919">
                  <c:v>0.99512529999999999</c:v>
                </c:pt>
                <c:pt idx="73920">
                  <c:v>0.99089044000000004</c:v>
                </c:pt>
                <c:pt idx="73921">
                  <c:v>0.99403989999999998</c:v>
                </c:pt>
                <c:pt idx="73922">
                  <c:v>0.9878787</c:v>
                </c:pt>
                <c:pt idx="73923">
                  <c:v>0.99963175999999998</c:v>
                </c:pt>
                <c:pt idx="73924">
                  <c:v>1.0001043000000001</c:v>
                </c:pt>
                <c:pt idx="73925">
                  <c:v>0.97802036999999997</c:v>
                </c:pt>
                <c:pt idx="73926">
                  <c:v>0.95274119999999995</c:v>
                </c:pt>
                <c:pt idx="73927">
                  <c:v>0.97301793000000003</c:v>
                </c:pt>
                <c:pt idx="73928">
                  <c:v>1.0032057000000001</c:v>
                </c:pt>
                <c:pt idx="73929">
                  <c:v>0.98898905999999998</c:v>
                </c:pt>
                <c:pt idx="73930">
                  <c:v>0.98791240000000002</c:v>
                </c:pt>
                <c:pt idx="73931">
                  <c:v>0.99972850000000002</c:v>
                </c:pt>
                <c:pt idx="73932">
                  <c:v>0.99791825000000001</c:v>
                </c:pt>
                <c:pt idx="73933">
                  <c:v>0.98597944000000004</c:v>
                </c:pt>
                <c:pt idx="73934">
                  <c:v>0.99729610000000002</c:v>
                </c:pt>
                <c:pt idx="73935">
                  <c:v>0.9947762</c:v>
                </c:pt>
                <c:pt idx="73936">
                  <c:v>0.99766759999999999</c:v>
                </c:pt>
                <c:pt idx="73937">
                  <c:v>0.97419429999999996</c:v>
                </c:pt>
                <c:pt idx="73938">
                  <c:v>0.98526139999999995</c:v>
                </c:pt>
                <c:pt idx="73939">
                  <c:v>0.98805975999999995</c:v>
                </c:pt>
                <c:pt idx="73940">
                  <c:v>0.99971646000000003</c:v>
                </c:pt>
                <c:pt idx="73941">
                  <c:v>1.0011817000000001</c:v>
                </c:pt>
                <c:pt idx="73942">
                  <c:v>0.99338729999999997</c:v>
                </c:pt>
                <c:pt idx="73943">
                  <c:v>1.0026116</c:v>
                </c:pt>
                <c:pt idx="73944">
                  <c:v>0.99750835000000004</c:v>
                </c:pt>
                <c:pt idx="73945">
                  <c:v>0.99831579999999998</c:v>
                </c:pt>
                <c:pt idx="73946">
                  <c:v>0.94982639999999996</c:v>
                </c:pt>
                <c:pt idx="73947">
                  <c:v>0.99564859999999999</c:v>
                </c:pt>
                <c:pt idx="73948">
                  <c:v>0.99914413999999996</c:v>
                </c:pt>
                <c:pt idx="73949">
                  <c:v>0.98928636000000003</c:v>
                </c:pt>
                <c:pt idx="73950">
                  <c:v>0.95505379999999995</c:v>
                </c:pt>
                <c:pt idx="73951">
                  <c:v>0.98149717000000003</c:v>
                </c:pt>
                <c:pt idx="73952">
                  <c:v>0.98134359999999998</c:v>
                </c:pt>
                <c:pt idx="73953">
                  <c:v>0.98763626999999998</c:v>
                </c:pt>
                <c:pt idx="73954">
                  <c:v>0.99780725999999997</c:v>
                </c:pt>
                <c:pt idx="73955">
                  <c:v>1.0017362000000001</c:v>
                </c:pt>
                <c:pt idx="73956">
                  <c:v>0.99591063999999996</c:v>
                </c:pt>
                <c:pt idx="73957">
                  <c:v>0.99755729999999998</c:v>
                </c:pt>
                <c:pt idx="73958">
                  <c:v>1.0006617</c:v>
                </c:pt>
                <c:pt idx="73959">
                  <c:v>1.0002458000000001</c:v>
                </c:pt>
                <c:pt idx="73960">
                  <c:v>0.97708035000000004</c:v>
                </c:pt>
                <c:pt idx="73961">
                  <c:v>0.99981945999999999</c:v>
                </c:pt>
                <c:pt idx="73962">
                  <c:v>0.98458230000000002</c:v>
                </c:pt>
                <c:pt idx="73963">
                  <c:v>0.99969006000000005</c:v>
                </c:pt>
                <c:pt idx="73964">
                  <c:v>1.0000699</c:v>
                </c:pt>
                <c:pt idx="73965">
                  <c:v>0.97386010000000001</c:v>
                </c:pt>
                <c:pt idx="73966">
                  <c:v>1.0001842999999999</c:v>
                </c:pt>
                <c:pt idx="73967">
                  <c:v>0.99720790000000004</c:v>
                </c:pt>
                <c:pt idx="73968">
                  <c:v>1.0001842999999999</c:v>
                </c:pt>
                <c:pt idx="73969">
                  <c:v>1.0000699</c:v>
                </c:pt>
                <c:pt idx="73970">
                  <c:v>1.0006545</c:v>
                </c:pt>
                <c:pt idx="73971">
                  <c:v>0.96657676000000003</c:v>
                </c:pt>
                <c:pt idx="73972">
                  <c:v>0.99864269999999999</c:v>
                </c:pt>
                <c:pt idx="73973">
                  <c:v>0.99785495000000002</c:v>
                </c:pt>
                <c:pt idx="73974">
                  <c:v>1.0000377</c:v>
                </c:pt>
                <c:pt idx="73975">
                  <c:v>0.99973579999999995</c:v>
                </c:pt>
                <c:pt idx="73976">
                  <c:v>0.99787294999999998</c:v>
                </c:pt>
                <c:pt idx="73977">
                  <c:v>0.98067939999999998</c:v>
                </c:pt>
                <c:pt idx="73978">
                  <c:v>0.98681819999999998</c:v>
                </c:pt>
                <c:pt idx="73979">
                  <c:v>0.92034740000000004</c:v>
                </c:pt>
                <c:pt idx="73980">
                  <c:v>1.0011109</c:v>
                </c:pt>
                <c:pt idx="73981">
                  <c:v>1.0035913999999999</c:v>
                </c:pt>
                <c:pt idx="73982">
                  <c:v>0.99398640000000005</c:v>
                </c:pt>
                <c:pt idx="73983">
                  <c:v>0.9943573</c:v>
                </c:pt>
                <c:pt idx="73984">
                  <c:v>1.0027318999999999</c:v>
                </c:pt>
                <c:pt idx="73985">
                  <c:v>0.9962531</c:v>
                </c:pt>
                <c:pt idx="73986">
                  <c:v>1.0004451999999999</c:v>
                </c:pt>
                <c:pt idx="73987">
                  <c:v>0.99953000000000003</c:v>
                </c:pt>
                <c:pt idx="73988">
                  <c:v>0.99712794999999999</c:v>
                </c:pt>
                <c:pt idx="73989">
                  <c:v>1.0045682</c:v>
                </c:pt>
                <c:pt idx="73990">
                  <c:v>0.99749339999999997</c:v>
                </c:pt>
                <c:pt idx="73991">
                  <c:v>1.0023556</c:v>
                </c:pt>
                <c:pt idx="73992">
                  <c:v>0.99776876000000003</c:v>
                </c:pt>
                <c:pt idx="73993">
                  <c:v>1.0028718999999999</c:v>
                </c:pt>
                <c:pt idx="73994">
                  <c:v>0.99028163999999996</c:v>
                </c:pt>
                <c:pt idx="73995">
                  <c:v>0.96799844999999995</c:v>
                </c:pt>
                <c:pt idx="73996">
                  <c:v>0.99909705000000004</c:v>
                </c:pt>
                <c:pt idx="73997">
                  <c:v>0.99670610000000004</c:v>
                </c:pt>
                <c:pt idx="73998">
                  <c:v>0.99179649999999997</c:v>
                </c:pt>
                <c:pt idx="73999">
                  <c:v>0.99871385000000001</c:v>
                </c:pt>
                <c:pt idx="74000">
                  <c:v>0.97620620000000002</c:v>
                </c:pt>
                <c:pt idx="74001">
                  <c:v>1.0005500000000001</c:v>
                </c:pt>
                <c:pt idx="74002">
                  <c:v>0.9858017</c:v>
                </c:pt>
                <c:pt idx="74003">
                  <c:v>0.97838305999999997</c:v>
                </c:pt>
                <c:pt idx="74004">
                  <c:v>0.99179505999999995</c:v>
                </c:pt>
                <c:pt idx="74005">
                  <c:v>1.0001618999999999</c:v>
                </c:pt>
                <c:pt idx="74006">
                  <c:v>1.0002944</c:v>
                </c:pt>
                <c:pt idx="74007">
                  <c:v>0.99751590000000001</c:v>
                </c:pt>
                <c:pt idx="74008">
                  <c:v>1.000578</c:v>
                </c:pt>
                <c:pt idx="74009">
                  <c:v>0.9873516</c:v>
                </c:pt>
                <c:pt idx="74010">
                  <c:v>1.0008045000000001</c:v>
                </c:pt>
                <c:pt idx="74011">
                  <c:v>1.0018039000000001</c:v>
                </c:pt>
                <c:pt idx="74012">
                  <c:v>1.0008345000000001</c:v>
                </c:pt>
                <c:pt idx="74013">
                  <c:v>0.99242200000000003</c:v>
                </c:pt>
                <c:pt idx="74014">
                  <c:v>0.99127880000000002</c:v>
                </c:pt>
                <c:pt idx="74015">
                  <c:v>0.98853429999999998</c:v>
                </c:pt>
                <c:pt idx="74016">
                  <c:v>0.99963354999999998</c:v>
                </c:pt>
                <c:pt idx="74017">
                  <c:v>1.0001842999999999</c:v>
                </c:pt>
                <c:pt idx="74018">
                  <c:v>0.99321780000000004</c:v>
                </c:pt>
                <c:pt idx="74019">
                  <c:v>0.99028170000000004</c:v>
                </c:pt>
                <c:pt idx="74020">
                  <c:v>0.97238606000000005</c:v>
                </c:pt>
                <c:pt idx="74021">
                  <c:v>0.99499506000000004</c:v>
                </c:pt>
                <c:pt idx="74022">
                  <c:v>0.99945885000000001</c:v>
                </c:pt>
                <c:pt idx="74023">
                  <c:v>0.99987625999999996</c:v>
                </c:pt>
                <c:pt idx="74024">
                  <c:v>1.0006716</c:v>
                </c:pt>
                <c:pt idx="74025">
                  <c:v>0.99928194000000004</c:v>
                </c:pt>
                <c:pt idx="74026">
                  <c:v>0.9699776</c:v>
                </c:pt>
                <c:pt idx="74027">
                  <c:v>1.0001842999999999</c:v>
                </c:pt>
                <c:pt idx="74028">
                  <c:v>0.98914329999999995</c:v>
                </c:pt>
                <c:pt idx="74029">
                  <c:v>1.0005264</c:v>
                </c:pt>
                <c:pt idx="74030">
                  <c:v>0.97883410000000004</c:v>
                </c:pt>
                <c:pt idx="74031">
                  <c:v>0.99849710000000003</c:v>
                </c:pt>
                <c:pt idx="74032">
                  <c:v>0.99657989999999996</c:v>
                </c:pt>
                <c:pt idx="74033">
                  <c:v>0.99784079999999997</c:v>
                </c:pt>
                <c:pt idx="74034">
                  <c:v>0.99677959999999999</c:v>
                </c:pt>
                <c:pt idx="74035">
                  <c:v>0.99823629999999997</c:v>
                </c:pt>
                <c:pt idx="74036">
                  <c:v>0.99677970000000005</c:v>
                </c:pt>
                <c:pt idx="74037">
                  <c:v>1.0028999000000001</c:v>
                </c:pt>
                <c:pt idx="74038">
                  <c:v>0.97084210000000004</c:v>
                </c:pt>
                <c:pt idx="74039">
                  <c:v>0.99851990000000002</c:v>
                </c:pt>
                <c:pt idx="74040">
                  <c:v>0.98712367000000001</c:v>
                </c:pt>
                <c:pt idx="74041">
                  <c:v>1.0013458</c:v>
                </c:pt>
                <c:pt idx="74042">
                  <c:v>0.92626697000000002</c:v>
                </c:pt>
                <c:pt idx="74043">
                  <c:v>1.0014851</c:v>
                </c:pt>
                <c:pt idx="74044">
                  <c:v>0.98978100000000002</c:v>
                </c:pt>
                <c:pt idx="74045">
                  <c:v>1.001352</c:v>
                </c:pt>
                <c:pt idx="74046">
                  <c:v>1.0015826999999999</c:v>
                </c:pt>
                <c:pt idx="74047">
                  <c:v>0.98407409999999995</c:v>
                </c:pt>
                <c:pt idx="74048">
                  <c:v>0.97450709999999996</c:v>
                </c:pt>
                <c:pt idx="74049">
                  <c:v>1.0028925</c:v>
                </c:pt>
                <c:pt idx="74050">
                  <c:v>0.99935490000000005</c:v>
                </c:pt>
                <c:pt idx="74051">
                  <c:v>1.0001793999999999</c:v>
                </c:pt>
                <c:pt idx="74052">
                  <c:v>1.0009425999999999</c:v>
                </c:pt>
                <c:pt idx="74053">
                  <c:v>0.99305314</c:v>
                </c:pt>
                <c:pt idx="74054">
                  <c:v>0.99959796999999995</c:v>
                </c:pt>
                <c:pt idx="74055">
                  <c:v>1.0000538999999999</c:v>
                </c:pt>
                <c:pt idx="74056">
                  <c:v>1.0001793999999999</c:v>
                </c:pt>
                <c:pt idx="74057">
                  <c:v>1.0004175</c:v>
                </c:pt>
                <c:pt idx="74058">
                  <c:v>1.0004725000000001</c:v>
                </c:pt>
                <c:pt idx="74059">
                  <c:v>0.99617356000000001</c:v>
                </c:pt>
                <c:pt idx="74060">
                  <c:v>0.99768084000000001</c:v>
                </c:pt>
                <c:pt idx="74061">
                  <c:v>0.96795989999999998</c:v>
                </c:pt>
                <c:pt idx="74062">
                  <c:v>0.95964590000000005</c:v>
                </c:pt>
                <c:pt idx="74063">
                  <c:v>0.99724849999999998</c:v>
                </c:pt>
                <c:pt idx="74064">
                  <c:v>0.98668860000000003</c:v>
                </c:pt>
                <c:pt idx="74065">
                  <c:v>0.99471010000000004</c:v>
                </c:pt>
                <c:pt idx="74066">
                  <c:v>0.99968075999999995</c:v>
                </c:pt>
                <c:pt idx="74067">
                  <c:v>0.99632454000000004</c:v>
                </c:pt>
                <c:pt idx="74068">
                  <c:v>0.95264864000000005</c:v>
                </c:pt>
                <c:pt idx="74069">
                  <c:v>0.97530329999999998</c:v>
                </c:pt>
                <c:pt idx="74070">
                  <c:v>0.99882733999999995</c:v>
                </c:pt>
                <c:pt idx="74071">
                  <c:v>0.99694914000000001</c:v>
                </c:pt>
                <c:pt idx="74072">
                  <c:v>0.98409902999999999</c:v>
                </c:pt>
                <c:pt idx="74073">
                  <c:v>0.98716950000000003</c:v>
                </c:pt>
                <c:pt idx="74074">
                  <c:v>0.99381140000000001</c:v>
                </c:pt>
                <c:pt idx="74075">
                  <c:v>0.99892890000000001</c:v>
                </c:pt>
                <c:pt idx="74076">
                  <c:v>0.9979517</c:v>
                </c:pt>
                <c:pt idx="74077">
                  <c:v>0.99091065</c:v>
                </c:pt>
                <c:pt idx="74078">
                  <c:v>0.99241685999999996</c:v>
                </c:pt>
                <c:pt idx="74079">
                  <c:v>0.97935329999999998</c:v>
                </c:pt>
                <c:pt idx="74080">
                  <c:v>1.0006645000000001</c:v>
                </c:pt>
                <c:pt idx="74081">
                  <c:v>1.0012454</c:v>
                </c:pt>
                <c:pt idx="74082">
                  <c:v>1.000203</c:v>
                </c:pt>
                <c:pt idx="74083">
                  <c:v>1.0014911</c:v>
                </c:pt>
                <c:pt idx="74084">
                  <c:v>0.98575413000000001</c:v>
                </c:pt>
                <c:pt idx="74085">
                  <c:v>1.0002477999999999</c:v>
                </c:pt>
                <c:pt idx="74086">
                  <c:v>1.0001842999999999</c:v>
                </c:pt>
                <c:pt idx="74087">
                  <c:v>0.97369539999999999</c:v>
                </c:pt>
                <c:pt idx="74088">
                  <c:v>0.98330600000000001</c:v>
                </c:pt>
                <c:pt idx="74089">
                  <c:v>1.0004725000000001</c:v>
                </c:pt>
                <c:pt idx="74090">
                  <c:v>0.99386965999999999</c:v>
                </c:pt>
                <c:pt idx="74091">
                  <c:v>1.0010147</c:v>
                </c:pt>
                <c:pt idx="74092">
                  <c:v>0.99253416000000005</c:v>
                </c:pt>
                <c:pt idx="74093">
                  <c:v>0.99922705000000001</c:v>
                </c:pt>
                <c:pt idx="74094">
                  <c:v>0.99980270000000004</c:v>
                </c:pt>
                <c:pt idx="74095">
                  <c:v>0.95876470000000003</c:v>
                </c:pt>
                <c:pt idx="74096">
                  <c:v>0.9954094</c:v>
                </c:pt>
                <c:pt idx="74097">
                  <c:v>1.0021850999999999</c:v>
                </c:pt>
                <c:pt idx="74098">
                  <c:v>0.99581229999999998</c:v>
                </c:pt>
                <c:pt idx="74099">
                  <c:v>0.95578395999999999</c:v>
                </c:pt>
                <c:pt idx="74100">
                  <c:v>0.96236270000000002</c:v>
                </c:pt>
                <c:pt idx="74101">
                  <c:v>0.99239109999999997</c:v>
                </c:pt>
                <c:pt idx="74102">
                  <c:v>0.99244564999999996</c:v>
                </c:pt>
                <c:pt idx="74103">
                  <c:v>0.99947810000000004</c:v>
                </c:pt>
                <c:pt idx="74104">
                  <c:v>1.0000281</c:v>
                </c:pt>
                <c:pt idx="74105">
                  <c:v>0.95121920000000004</c:v>
                </c:pt>
                <c:pt idx="74106">
                  <c:v>1.0004873999999999</c:v>
                </c:pt>
                <c:pt idx="74107">
                  <c:v>1.0001024000000001</c:v>
                </c:pt>
                <c:pt idx="74108">
                  <c:v>0.95693010000000001</c:v>
                </c:pt>
                <c:pt idx="74109">
                  <c:v>0.99079209999999995</c:v>
                </c:pt>
                <c:pt idx="74110">
                  <c:v>0.98907584000000004</c:v>
                </c:pt>
                <c:pt idx="74111">
                  <c:v>0.99764436000000001</c:v>
                </c:pt>
                <c:pt idx="74112">
                  <c:v>0.98836124000000003</c:v>
                </c:pt>
                <c:pt idx="74113">
                  <c:v>0.86717003999999998</c:v>
                </c:pt>
                <c:pt idx="74114">
                  <c:v>0.99840313000000003</c:v>
                </c:pt>
                <c:pt idx="74115">
                  <c:v>0.99640249999999997</c:v>
                </c:pt>
                <c:pt idx="74116">
                  <c:v>0.99821499999999996</c:v>
                </c:pt>
                <c:pt idx="74117">
                  <c:v>0.99997559999999996</c:v>
                </c:pt>
                <c:pt idx="74118">
                  <c:v>0.99823815000000005</c:v>
                </c:pt>
                <c:pt idx="74119">
                  <c:v>0.98644816999999996</c:v>
                </c:pt>
                <c:pt idx="74120">
                  <c:v>1.0023272000000001</c:v>
                </c:pt>
                <c:pt idx="74121">
                  <c:v>0.99753170000000002</c:v>
                </c:pt>
                <c:pt idx="74122">
                  <c:v>0.99742589999999998</c:v>
                </c:pt>
                <c:pt idx="74123">
                  <c:v>0.99862930000000005</c:v>
                </c:pt>
                <c:pt idx="74124">
                  <c:v>1.0001107</c:v>
                </c:pt>
                <c:pt idx="74125">
                  <c:v>0.97753950000000001</c:v>
                </c:pt>
                <c:pt idx="74126">
                  <c:v>1.0015885</c:v>
                </c:pt>
                <c:pt idx="74127">
                  <c:v>0.99546179999999995</c:v>
                </c:pt>
                <c:pt idx="74128">
                  <c:v>1.0002707</c:v>
                </c:pt>
                <c:pt idx="74129">
                  <c:v>0.99995780000000001</c:v>
                </c:pt>
                <c:pt idx="74130">
                  <c:v>0.9790567</c:v>
                </c:pt>
                <c:pt idx="74131">
                  <c:v>1.0000274</c:v>
                </c:pt>
                <c:pt idx="74132">
                  <c:v>0.98686799999999997</c:v>
                </c:pt>
                <c:pt idx="74133">
                  <c:v>0.95995799999999998</c:v>
                </c:pt>
                <c:pt idx="74134">
                  <c:v>0.98551809999999995</c:v>
                </c:pt>
                <c:pt idx="74135">
                  <c:v>0.98491114000000002</c:v>
                </c:pt>
                <c:pt idx="74136">
                  <c:v>0.99915869999999996</c:v>
                </c:pt>
                <c:pt idx="74137">
                  <c:v>0.99239379999999999</c:v>
                </c:pt>
                <c:pt idx="74138">
                  <c:v>0.96780323999999995</c:v>
                </c:pt>
                <c:pt idx="74139">
                  <c:v>1.0012728</c:v>
                </c:pt>
                <c:pt idx="74140">
                  <c:v>0.97580206000000003</c:v>
                </c:pt>
                <c:pt idx="74141">
                  <c:v>0.94504699999999997</c:v>
                </c:pt>
                <c:pt idx="74142">
                  <c:v>0.99769370000000002</c:v>
                </c:pt>
                <c:pt idx="74143">
                  <c:v>0.99646970000000001</c:v>
                </c:pt>
                <c:pt idx="74144">
                  <c:v>0.99823695000000001</c:v>
                </c:pt>
                <c:pt idx="74145">
                  <c:v>0.99179890000000004</c:v>
                </c:pt>
                <c:pt idx="74146">
                  <c:v>0.98884190000000005</c:v>
                </c:pt>
                <c:pt idx="74147">
                  <c:v>0.98595244000000004</c:v>
                </c:pt>
                <c:pt idx="74148">
                  <c:v>1.0001382999999999</c:v>
                </c:pt>
                <c:pt idx="74149">
                  <c:v>1.0025797000000001</c:v>
                </c:pt>
                <c:pt idx="74150">
                  <c:v>0.90686460000000002</c:v>
                </c:pt>
                <c:pt idx="74151">
                  <c:v>0.98325010000000002</c:v>
                </c:pt>
                <c:pt idx="74152">
                  <c:v>0.99501150000000005</c:v>
                </c:pt>
                <c:pt idx="74153">
                  <c:v>0.99921249999999995</c:v>
                </c:pt>
                <c:pt idx="74154">
                  <c:v>0.99235830000000003</c:v>
                </c:pt>
                <c:pt idx="74155">
                  <c:v>1.00115</c:v>
                </c:pt>
                <c:pt idx="74156">
                  <c:v>0.99459165000000005</c:v>
                </c:pt>
                <c:pt idx="74157">
                  <c:v>1.0003507</c:v>
                </c:pt>
                <c:pt idx="74158">
                  <c:v>1.0019141</c:v>
                </c:pt>
                <c:pt idx="74159">
                  <c:v>0.98476785</c:v>
                </c:pt>
                <c:pt idx="74160">
                  <c:v>0.99840105000000001</c:v>
                </c:pt>
                <c:pt idx="74161">
                  <c:v>0.98491379999999995</c:v>
                </c:pt>
                <c:pt idx="74162">
                  <c:v>0.98981165999999998</c:v>
                </c:pt>
                <c:pt idx="74163">
                  <c:v>1.0011284</c:v>
                </c:pt>
                <c:pt idx="74164">
                  <c:v>0.98653024</c:v>
                </c:pt>
                <c:pt idx="74165">
                  <c:v>0.97573953999999996</c:v>
                </c:pt>
                <c:pt idx="74166">
                  <c:v>0.98501295</c:v>
                </c:pt>
                <c:pt idx="74167">
                  <c:v>0.99968106000000001</c:v>
                </c:pt>
                <c:pt idx="74168">
                  <c:v>1.0008965000000001</c:v>
                </c:pt>
                <c:pt idx="74169">
                  <c:v>1.0000955</c:v>
                </c:pt>
                <c:pt idx="74170">
                  <c:v>1.000435</c:v>
                </c:pt>
                <c:pt idx="74171">
                  <c:v>0.99938130000000003</c:v>
                </c:pt>
                <c:pt idx="74172">
                  <c:v>1.0002502</c:v>
                </c:pt>
                <c:pt idx="74173">
                  <c:v>0.9999093</c:v>
                </c:pt>
                <c:pt idx="74174">
                  <c:v>1.0007353999999999</c:v>
                </c:pt>
                <c:pt idx="74175">
                  <c:v>0.99892990000000004</c:v>
                </c:pt>
                <c:pt idx="74176">
                  <c:v>1.0004048000000001</c:v>
                </c:pt>
                <c:pt idx="74177">
                  <c:v>0.99947523999999999</c:v>
                </c:pt>
                <c:pt idx="74178">
                  <c:v>0.99918459999999998</c:v>
                </c:pt>
                <c:pt idx="74179">
                  <c:v>1.0002104999999999</c:v>
                </c:pt>
                <c:pt idx="74180">
                  <c:v>0.98293059999999999</c:v>
                </c:pt>
                <c:pt idx="74181">
                  <c:v>0.98719674000000002</c:v>
                </c:pt>
                <c:pt idx="74182">
                  <c:v>0.9874811</c:v>
                </c:pt>
                <c:pt idx="74183">
                  <c:v>1.0000557999999999</c:v>
                </c:pt>
                <c:pt idx="74184">
                  <c:v>1.0023086000000001</c:v>
                </c:pt>
                <c:pt idx="74185">
                  <c:v>1.0004101999999999</c:v>
                </c:pt>
                <c:pt idx="74186">
                  <c:v>0.90295124000000004</c:v>
                </c:pt>
                <c:pt idx="74187">
                  <c:v>0.99043639999999999</c:v>
                </c:pt>
                <c:pt idx="74188">
                  <c:v>0.97133773999999995</c:v>
                </c:pt>
                <c:pt idx="74189">
                  <c:v>1.0019441</c:v>
                </c:pt>
                <c:pt idx="74190">
                  <c:v>0.98671609999999998</c:v>
                </c:pt>
                <c:pt idx="74191">
                  <c:v>0.99943630000000006</c:v>
                </c:pt>
                <c:pt idx="74192">
                  <c:v>0.99647920000000001</c:v>
                </c:pt>
                <c:pt idx="74193">
                  <c:v>0.99947757000000004</c:v>
                </c:pt>
                <c:pt idx="74194">
                  <c:v>1.0011573</c:v>
                </c:pt>
                <c:pt idx="74195">
                  <c:v>0.97899970000000003</c:v>
                </c:pt>
                <c:pt idx="74196">
                  <c:v>1.0011059</c:v>
                </c:pt>
                <c:pt idx="74197">
                  <c:v>0.97742030000000002</c:v>
                </c:pt>
                <c:pt idx="74198">
                  <c:v>0.99974626</c:v>
                </c:pt>
                <c:pt idx="74199">
                  <c:v>0.99209327000000003</c:v>
                </c:pt>
                <c:pt idx="74200">
                  <c:v>0.96533999999999998</c:v>
                </c:pt>
                <c:pt idx="74201">
                  <c:v>0.99966544000000002</c:v>
                </c:pt>
                <c:pt idx="74202">
                  <c:v>0.9767401</c:v>
                </c:pt>
                <c:pt idx="74203">
                  <c:v>0.97431029999999996</c:v>
                </c:pt>
                <c:pt idx="74204">
                  <c:v>1.0030018999999999</c:v>
                </c:pt>
                <c:pt idx="74205">
                  <c:v>0.99793390000000004</c:v>
                </c:pt>
                <c:pt idx="74206">
                  <c:v>0.99900805999999998</c:v>
                </c:pt>
                <c:pt idx="74207">
                  <c:v>0.99950844000000005</c:v>
                </c:pt>
                <c:pt idx="74208">
                  <c:v>0.99507350000000006</c:v>
                </c:pt>
                <c:pt idx="74209">
                  <c:v>0.99917597000000002</c:v>
                </c:pt>
                <c:pt idx="74210">
                  <c:v>0.99946380000000001</c:v>
                </c:pt>
                <c:pt idx="74211">
                  <c:v>0.97135353000000002</c:v>
                </c:pt>
                <c:pt idx="74212">
                  <c:v>0.98931765999999999</c:v>
                </c:pt>
                <c:pt idx="74213">
                  <c:v>0.98286839999999998</c:v>
                </c:pt>
                <c:pt idx="74214">
                  <c:v>0.97740570000000004</c:v>
                </c:pt>
                <c:pt idx="74215">
                  <c:v>0.96474062999999999</c:v>
                </c:pt>
                <c:pt idx="74216">
                  <c:v>0.99704134</c:v>
                </c:pt>
                <c:pt idx="74217">
                  <c:v>1.0031306</c:v>
                </c:pt>
                <c:pt idx="74218">
                  <c:v>0.99947900000000001</c:v>
                </c:pt>
                <c:pt idx="74219">
                  <c:v>0.98331933999999999</c:v>
                </c:pt>
                <c:pt idx="74220">
                  <c:v>0.99101143999999997</c:v>
                </c:pt>
                <c:pt idx="74221">
                  <c:v>1.001503</c:v>
                </c:pt>
                <c:pt idx="74222">
                  <c:v>0.98821570000000003</c:v>
                </c:pt>
                <c:pt idx="74223">
                  <c:v>0.98845629999999995</c:v>
                </c:pt>
                <c:pt idx="74224">
                  <c:v>0.98663670000000003</c:v>
                </c:pt>
                <c:pt idx="74225">
                  <c:v>0.99359584000000001</c:v>
                </c:pt>
                <c:pt idx="74226">
                  <c:v>0.99445099999999997</c:v>
                </c:pt>
                <c:pt idx="74227">
                  <c:v>1.0007394999999999</c:v>
                </c:pt>
                <c:pt idx="74228">
                  <c:v>0.98967963000000003</c:v>
                </c:pt>
                <c:pt idx="74229">
                  <c:v>0.99896220000000002</c:v>
                </c:pt>
                <c:pt idx="74230">
                  <c:v>0.98397153999999998</c:v>
                </c:pt>
                <c:pt idx="74231">
                  <c:v>0.97031283000000002</c:v>
                </c:pt>
                <c:pt idx="74232">
                  <c:v>1.0006858999999999</c:v>
                </c:pt>
                <c:pt idx="74233">
                  <c:v>0.99611485</c:v>
                </c:pt>
                <c:pt idx="74234">
                  <c:v>0.99994760000000005</c:v>
                </c:pt>
                <c:pt idx="74235">
                  <c:v>1.0017233000000001</c:v>
                </c:pt>
                <c:pt idx="74236">
                  <c:v>1.0006431</c:v>
                </c:pt>
                <c:pt idx="74237">
                  <c:v>0.99329513000000003</c:v>
                </c:pt>
                <c:pt idx="74238">
                  <c:v>0.97425216000000003</c:v>
                </c:pt>
                <c:pt idx="74239">
                  <c:v>0.95719224000000003</c:v>
                </c:pt>
                <c:pt idx="74240">
                  <c:v>0.99902190000000002</c:v>
                </c:pt>
                <c:pt idx="74241">
                  <c:v>0.95628159999999995</c:v>
                </c:pt>
                <c:pt idx="74242">
                  <c:v>1.001871</c:v>
                </c:pt>
                <c:pt idx="74243">
                  <c:v>0.95373490000000005</c:v>
                </c:pt>
                <c:pt idx="74244">
                  <c:v>0.9999709</c:v>
                </c:pt>
                <c:pt idx="74245">
                  <c:v>0.99769026000000005</c:v>
                </c:pt>
                <c:pt idx="74246">
                  <c:v>1.0001115</c:v>
                </c:pt>
                <c:pt idx="74247">
                  <c:v>0.99031650000000004</c:v>
                </c:pt>
                <c:pt idx="74248">
                  <c:v>0.62357783</c:v>
                </c:pt>
                <c:pt idx="74249">
                  <c:v>1.0011293000000001</c:v>
                </c:pt>
                <c:pt idx="74250">
                  <c:v>0.99770725000000005</c:v>
                </c:pt>
                <c:pt idx="74251">
                  <c:v>1.0026463000000001</c:v>
                </c:pt>
                <c:pt idx="74252">
                  <c:v>1.0003512999999999</c:v>
                </c:pt>
                <c:pt idx="74253">
                  <c:v>0.99829699999999999</c:v>
                </c:pt>
                <c:pt idx="74254">
                  <c:v>0.98971622999999997</c:v>
                </c:pt>
                <c:pt idx="74255">
                  <c:v>0.99388575999999995</c:v>
                </c:pt>
                <c:pt idx="74256">
                  <c:v>0.99733170000000004</c:v>
                </c:pt>
                <c:pt idx="74257">
                  <c:v>0.99955236999999997</c:v>
                </c:pt>
                <c:pt idx="74258">
                  <c:v>0.99141380000000001</c:v>
                </c:pt>
                <c:pt idx="74259">
                  <c:v>0.99909406999999995</c:v>
                </c:pt>
                <c:pt idx="74260">
                  <c:v>0.99819212999999996</c:v>
                </c:pt>
                <c:pt idx="74261">
                  <c:v>0.98646979999999995</c:v>
                </c:pt>
                <c:pt idx="74262">
                  <c:v>0.96923780000000004</c:v>
                </c:pt>
                <c:pt idx="74263">
                  <c:v>0.99699380000000004</c:v>
                </c:pt>
                <c:pt idx="74264">
                  <c:v>0.99980979999999997</c:v>
                </c:pt>
                <c:pt idx="74265">
                  <c:v>1.0002658</c:v>
                </c:pt>
                <c:pt idx="74266">
                  <c:v>1.0001755999999999</c:v>
                </c:pt>
                <c:pt idx="74267">
                  <c:v>0.98739920000000003</c:v>
                </c:pt>
                <c:pt idx="74268">
                  <c:v>1.0003057</c:v>
                </c:pt>
                <c:pt idx="74269">
                  <c:v>0.99606280000000003</c:v>
                </c:pt>
                <c:pt idx="74270">
                  <c:v>0.98013499999999998</c:v>
                </c:pt>
                <c:pt idx="74271">
                  <c:v>0.97131179999999995</c:v>
                </c:pt>
                <c:pt idx="74272">
                  <c:v>0.99770855999999997</c:v>
                </c:pt>
                <c:pt idx="74273">
                  <c:v>0.99968122999999998</c:v>
                </c:pt>
                <c:pt idx="74274">
                  <c:v>0.97255533999999999</c:v>
                </c:pt>
                <c:pt idx="74275">
                  <c:v>0.99900067000000004</c:v>
                </c:pt>
                <c:pt idx="74276">
                  <c:v>0.98364585999999998</c:v>
                </c:pt>
                <c:pt idx="74277">
                  <c:v>0.97556739999999997</c:v>
                </c:pt>
                <c:pt idx="74278">
                  <c:v>0.99395650000000002</c:v>
                </c:pt>
                <c:pt idx="74279">
                  <c:v>0.97711899999999996</c:v>
                </c:pt>
                <c:pt idx="74280">
                  <c:v>0.9770799</c:v>
                </c:pt>
                <c:pt idx="74281">
                  <c:v>0.9997895</c:v>
                </c:pt>
                <c:pt idx="74282">
                  <c:v>0.99945209999999995</c:v>
                </c:pt>
                <c:pt idx="74283">
                  <c:v>0.97373569999999998</c:v>
                </c:pt>
                <c:pt idx="74284">
                  <c:v>0.96796789999999999</c:v>
                </c:pt>
                <c:pt idx="74285">
                  <c:v>0.99812626999999998</c:v>
                </c:pt>
                <c:pt idx="74286">
                  <c:v>0.99941740000000001</c:v>
                </c:pt>
                <c:pt idx="74287">
                  <c:v>1.0002477999999999</c:v>
                </c:pt>
                <c:pt idx="74288">
                  <c:v>0.99567989999999995</c:v>
                </c:pt>
                <c:pt idx="74289">
                  <c:v>0.9742864</c:v>
                </c:pt>
                <c:pt idx="74290">
                  <c:v>1.0009385</c:v>
                </c:pt>
                <c:pt idx="74291">
                  <c:v>0.98264790000000002</c:v>
                </c:pt>
                <c:pt idx="74292">
                  <c:v>0.99888339999999998</c:v>
                </c:pt>
                <c:pt idx="74293">
                  <c:v>0.99690926000000002</c:v>
                </c:pt>
                <c:pt idx="74294">
                  <c:v>0.98385849999999997</c:v>
                </c:pt>
                <c:pt idx="74295">
                  <c:v>0.99157490000000004</c:v>
                </c:pt>
                <c:pt idx="74296">
                  <c:v>0.99726530000000002</c:v>
                </c:pt>
                <c:pt idx="74297">
                  <c:v>1.0002964999999999</c:v>
                </c:pt>
                <c:pt idx="74298">
                  <c:v>0.9987471</c:v>
                </c:pt>
                <c:pt idx="74299">
                  <c:v>0.99722177000000001</c:v>
                </c:pt>
                <c:pt idx="74300">
                  <c:v>1.002553</c:v>
                </c:pt>
                <c:pt idx="74301">
                  <c:v>0.99918649999999998</c:v>
                </c:pt>
                <c:pt idx="74302">
                  <c:v>0.97995989999999999</c:v>
                </c:pt>
                <c:pt idx="74303">
                  <c:v>0.98515830000000004</c:v>
                </c:pt>
                <c:pt idx="74304">
                  <c:v>0.99997429999999998</c:v>
                </c:pt>
                <c:pt idx="74305">
                  <c:v>0.99352306000000001</c:v>
                </c:pt>
                <c:pt idx="74306">
                  <c:v>1.001199</c:v>
                </c:pt>
                <c:pt idx="74307">
                  <c:v>0.97907979999999994</c:v>
                </c:pt>
                <c:pt idx="74308">
                  <c:v>0.9678776</c:v>
                </c:pt>
                <c:pt idx="74309">
                  <c:v>0.99744683999999995</c:v>
                </c:pt>
                <c:pt idx="74310">
                  <c:v>0.99953806000000001</c:v>
                </c:pt>
                <c:pt idx="74311">
                  <c:v>0.99951319999999999</c:v>
                </c:pt>
                <c:pt idx="74312">
                  <c:v>0.99959969999999998</c:v>
                </c:pt>
                <c:pt idx="74313">
                  <c:v>0.98805195000000001</c:v>
                </c:pt>
                <c:pt idx="74314">
                  <c:v>0.98837969999999997</c:v>
                </c:pt>
                <c:pt idx="74315">
                  <c:v>0.99802040000000003</c:v>
                </c:pt>
                <c:pt idx="74316">
                  <c:v>0.98499700000000001</c:v>
                </c:pt>
                <c:pt idx="74317">
                  <c:v>0.99646913999999998</c:v>
                </c:pt>
                <c:pt idx="74318">
                  <c:v>0.99674666000000001</c:v>
                </c:pt>
                <c:pt idx="74319">
                  <c:v>0.99872446000000004</c:v>
                </c:pt>
                <c:pt idx="74320">
                  <c:v>0.96962804000000002</c:v>
                </c:pt>
                <c:pt idx="74321">
                  <c:v>0.97675749999999995</c:v>
                </c:pt>
                <c:pt idx="74322">
                  <c:v>0.98511400000000005</c:v>
                </c:pt>
                <c:pt idx="74323">
                  <c:v>0.97215825</c:v>
                </c:pt>
                <c:pt idx="74324">
                  <c:v>1.000956</c:v>
                </c:pt>
                <c:pt idx="74325">
                  <c:v>1.0003294</c:v>
                </c:pt>
                <c:pt idx="74326">
                  <c:v>0.99981885999999998</c:v>
                </c:pt>
                <c:pt idx="74327">
                  <c:v>0.98033510000000001</c:v>
                </c:pt>
                <c:pt idx="74328">
                  <c:v>0.96989639999999999</c:v>
                </c:pt>
                <c:pt idx="74329">
                  <c:v>0.97994243999999997</c:v>
                </c:pt>
                <c:pt idx="74330">
                  <c:v>1.0010207</c:v>
                </c:pt>
                <c:pt idx="74331">
                  <c:v>1.0000169999999999</c:v>
                </c:pt>
                <c:pt idx="74332">
                  <c:v>0.99974626</c:v>
                </c:pt>
                <c:pt idx="74333">
                  <c:v>0.99975409999999998</c:v>
                </c:pt>
                <c:pt idx="74334">
                  <c:v>0.98544865999999998</c:v>
                </c:pt>
                <c:pt idx="74335">
                  <c:v>0.98833959999999998</c:v>
                </c:pt>
                <c:pt idx="74336">
                  <c:v>0.98593779999999998</c:v>
                </c:pt>
                <c:pt idx="74337">
                  <c:v>0.99743999999999999</c:v>
                </c:pt>
                <c:pt idx="74338">
                  <c:v>0.97720320000000005</c:v>
                </c:pt>
                <c:pt idx="74339">
                  <c:v>0.98693734</c:v>
                </c:pt>
                <c:pt idx="74340">
                  <c:v>0.97351779999999999</c:v>
                </c:pt>
                <c:pt idx="74341">
                  <c:v>0.99842787</c:v>
                </c:pt>
                <c:pt idx="74342">
                  <c:v>0.99967969999999995</c:v>
                </c:pt>
                <c:pt idx="74343">
                  <c:v>0.99906070000000002</c:v>
                </c:pt>
                <c:pt idx="74344">
                  <c:v>0.99948340000000002</c:v>
                </c:pt>
                <c:pt idx="74345">
                  <c:v>1.0009372000000001</c:v>
                </c:pt>
                <c:pt idx="74346">
                  <c:v>0.97896159999999999</c:v>
                </c:pt>
                <c:pt idx="74347">
                  <c:v>0.98633254000000004</c:v>
                </c:pt>
                <c:pt idx="74348">
                  <c:v>1.0007216000000001</c:v>
                </c:pt>
                <c:pt idx="74349">
                  <c:v>1.0016159</c:v>
                </c:pt>
                <c:pt idx="74350">
                  <c:v>1.0044656000000001</c:v>
                </c:pt>
                <c:pt idx="74351">
                  <c:v>1.0010570999999999</c:v>
                </c:pt>
                <c:pt idx="74352">
                  <c:v>0.94493084999999999</c:v>
                </c:pt>
                <c:pt idx="74353">
                  <c:v>0.99928470000000003</c:v>
                </c:pt>
                <c:pt idx="74354">
                  <c:v>0.98379844000000005</c:v>
                </c:pt>
                <c:pt idx="74355">
                  <c:v>0.99990590000000001</c:v>
                </c:pt>
                <c:pt idx="74356">
                  <c:v>0.99890979999999996</c:v>
                </c:pt>
                <c:pt idx="74357">
                  <c:v>0.99383829999999995</c:v>
                </c:pt>
                <c:pt idx="74358">
                  <c:v>0.99838530000000003</c:v>
                </c:pt>
                <c:pt idx="74359">
                  <c:v>0.99787400000000004</c:v>
                </c:pt>
                <c:pt idx="74360">
                  <c:v>0.99192199999999997</c:v>
                </c:pt>
                <c:pt idx="74361">
                  <c:v>0.96262943999999995</c:v>
                </c:pt>
                <c:pt idx="74362">
                  <c:v>0.94826920000000003</c:v>
                </c:pt>
                <c:pt idx="74363">
                  <c:v>1.0023214</c:v>
                </c:pt>
                <c:pt idx="74364">
                  <c:v>1.0010147</c:v>
                </c:pt>
                <c:pt idx="74365">
                  <c:v>1.0003464</c:v>
                </c:pt>
                <c:pt idx="74366">
                  <c:v>0.99999576999999995</c:v>
                </c:pt>
                <c:pt idx="74367">
                  <c:v>0.95920985999999997</c:v>
                </c:pt>
                <c:pt idx="74368">
                  <c:v>0.97305240000000004</c:v>
                </c:pt>
                <c:pt idx="74369">
                  <c:v>0.91923153000000002</c:v>
                </c:pt>
                <c:pt idx="74370">
                  <c:v>0.99992924999999999</c:v>
                </c:pt>
                <c:pt idx="74371">
                  <c:v>0.99524409999999996</c:v>
                </c:pt>
                <c:pt idx="74372">
                  <c:v>0.97566193000000001</c:v>
                </c:pt>
                <c:pt idx="74373">
                  <c:v>0.96518389999999998</c:v>
                </c:pt>
                <c:pt idx="74374">
                  <c:v>0.99864359999999996</c:v>
                </c:pt>
                <c:pt idx="74375">
                  <c:v>0.98043210000000003</c:v>
                </c:pt>
                <c:pt idx="74376">
                  <c:v>0.99772130000000003</c:v>
                </c:pt>
                <c:pt idx="74377">
                  <c:v>0.99019760000000001</c:v>
                </c:pt>
                <c:pt idx="74378">
                  <c:v>0.99414049999999998</c:v>
                </c:pt>
                <c:pt idx="74379">
                  <c:v>0.98336272999999996</c:v>
                </c:pt>
                <c:pt idx="74380">
                  <c:v>0.99517286000000005</c:v>
                </c:pt>
                <c:pt idx="74381">
                  <c:v>0.99900347</c:v>
                </c:pt>
                <c:pt idx="74382">
                  <c:v>0.99537885000000004</c:v>
                </c:pt>
                <c:pt idx="74383">
                  <c:v>0.99795339999999999</c:v>
                </c:pt>
                <c:pt idx="74384">
                  <c:v>0.99739390000000006</c:v>
                </c:pt>
                <c:pt idx="74385">
                  <c:v>0.93709019999999998</c:v>
                </c:pt>
                <c:pt idx="74386">
                  <c:v>0.99944215999999997</c:v>
                </c:pt>
                <c:pt idx="74387">
                  <c:v>1.0006368999999999</c:v>
                </c:pt>
                <c:pt idx="74388">
                  <c:v>0.99812084000000001</c:v>
                </c:pt>
                <c:pt idx="74389">
                  <c:v>0.94927720000000004</c:v>
                </c:pt>
                <c:pt idx="74390">
                  <c:v>0.9445635</c:v>
                </c:pt>
                <c:pt idx="74391">
                  <c:v>0.99843322999999995</c:v>
                </c:pt>
                <c:pt idx="74392">
                  <c:v>0.99367665999999999</c:v>
                </c:pt>
                <c:pt idx="74393">
                  <c:v>0.98176247000000005</c:v>
                </c:pt>
                <c:pt idx="74394">
                  <c:v>0.90381109999999998</c:v>
                </c:pt>
                <c:pt idx="74395">
                  <c:v>0.98951113000000002</c:v>
                </c:pt>
                <c:pt idx="74396">
                  <c:v>0.99693880000000001</c:v>
                </c:pt>
                <c:pt idx="74397">
                  <c:v>0.99465179999999997</c:v>
                </c:pt>
                <c:pt idx="74398">
                  <c:v>1.0000420000000001</c:v>
                </c:pt>
                <c:pt idx="74399">
                  <c:v>0.99867410000000001</c:v>
                </c:pt>
                <c:pt idx="74400">
                  <c:v>0.99804610000000005</c:v>
                </c:pt>
                <c:pt idx="74401">
                  <c:v>0.99732624999999997</c:v>
                </c:pt>
                <c:pt idx="74402">
                  <c:v>0.99495244000000005</c:v>
                </c:pt>
                <c:pt idx="74403">
                  <c:v>0.98060749999999997</c:v>
                </c:pt>
                <c:pt idx="74404">
                  <c:v>0.99465729999999997</c:v>
                </c:pt>
                <c:pt idx="74405">
                  <c:v>1.0001519999999999</c:v>
                </c:pt>
                <c:pt idx="74406">
                  <c:v>0.99211510000000003</c:v>
                </c:pt>
                <c:pt idx="74407">
                  <c:v>0.96923210000000004</c:v>
                </c:pt>
                <c:pt idx="74408">
                  <c:v>1.0010171999999999</c:v>
                </c:pt>
                <c:pt idx="74409">
                  <c:v>0.99295809999999995</c:v>
                </c:pt>
                <c:pt idx="74410">
                  <c:v>0.99688120000000002</c:v>
                </c:pt>
                <c:pt idx="74411">
                  <c:v>0.99888986000000002</c:v>
                </c:pt>
                <c:pt idx="74412">
                  <c:v>0.9997798</c:v>
                </c:pt>
                <c:pt idx="74413">
                  <c:v>0.96103329999999998</c:v>
                </c:pt>
                <c:pt idx="74414">
                  <c:v>0.99123234000000005</c:v>
                </c:pt>
                <c:pt idx="74415">
                  <c:v>0.92448163000000005</c:v>
                </c:pt>
                <c:pt idx="74416">
                  <c:v>0.98588973000000002</c:v>
                </c:pt>
                <c:pt idx="74417">
                  <c:v>0.99951219999999996</c:v>
                </c:pt>
                <c:pt idx="74418">
                  <c:v>1.0006682</c:v>
                </c:pt>
                <c:pt idx="74419">
                  <c:v>0.99227569999999998</c:v>
                </c:pt>
                <c:pt idx="74420">
                  <c:v>0.97480327</c:v>
                </c:pt>
                <c:pt idx="74421">
                  <c:v>0.99937929999999997</c:v>
                </c:pt>
                <c:pt idx="74422">
                  <c:v>0.99392307000000002</c:v>
                </c:pt>
                <c:pt idx="74423">
                  <c:v>0.98873610000000001</c:v>
                </c:pt>
                <c:pt idx="74424">
                  <c:v>0.9844927</c:v>
                </c:pt>
                <c:pt idx="74425">
                  <c:v>0.99980270000000004</c:v>
                </c:pt>
                <c:pt idx="74426">
                  <c:v>0.99206232999999999</c:v>
                </c:pt>
                <c:pt idx="74427">
                  <c:v>1.0003671999999999</c:v>
                </c:pt>
                <c:pt idx="74428">
                  <c:v>0.92165949999999996</c:v>
                </c:pt>
                <c:pt idx="74429">
                  <c:v>0.99139129999999998</c:v>
                </c:pt>
                <c:pt idx="74430">
                  <c:v>0.98706240000000001</c:v>
                </c:pt>
                <c:pt idx="74431">
                  <c:v>1.0022005</c:v>
                </c:pt>
                <c:pt idx="74432">
                  <c:v>1.0033563000000001</c:v>
                </c:pt>
                <c:pt idx="74433">
                  <c:v>0.99837995000000002</c:v>
                </c:pt>
                <c:pt idx="74434">
                  <c:v>0.99660079999999995</c:v>
                </c:pt>
                <c:pt idx="74435">
                  <c:v>0.97743100000000005</c:v>
                </c:pt>
                <c:pt idx="74436">
                  <c:v>0.98290884000000001</c:v>
                </c:pt>
                <c:pt idx="74437">
                  <c:v>0.97700699999999996</c:v>
                </c:pt>
                <c:pt idx="74438">
                  <c:v>0.99119570000000001</c:v>
                </c:pt>
                <c:pt idx="74439">
                  <c:v>0.97064799999999996</c:v>
                </c:pt>
                <c:pt idx="74440">
                  <c:v>0.99565570000000003</c:v>
                </c:pt>
                <c:pt idx="74441">
                  <c:v>0.97560860000000005</c:v>
                </c:pt>
                <c:pt idx="74442">
                  <c:v>0.98751650000000002</c:v>
                </c:pt>
                <c:pt idx="74443">
                  <c:v>0.97218274999999998</c:v>
                </c:pt>
                <c:pt idx="74444">
                  <c:v>0.99749299999999996</c:v>
                </c:pt>
                <c:pt idx="74445">
                  <c:v>0.97253829999999997</c:v>
                </c:pt>
                <c:pt idx="74446">
                  <c:v>0.98956865000000005</c:v>
                </c:pt>
                <c:pt idx="74447">
                  <c:v>0.99797009999999997</c:v>
                </c:pt>
                <c:pt idx="74448">
                  <c:v>0.99909150000000002</c:v>
                </c:pt>
                <c:pt idx="74449">
                  <c:v>0.99963175999999998</c:v>
                </c:pt>
                <c:pt idx="74450">
                  <c:v>0.96546834999999998</c:v>
                </c:pt>
                <c:pt idx="74451">
                  <c:v>0.99793299999999996</c:v>
                </c:pt>
                <c:pt idx="74452">
                  <c:v>1.0015423000000001</c:v>
                </c:pt>
                <c:pt idx="74453">
                  <c:v>0.99484265000000005</c:v>
                </c:pt>
                <c:pt idx="74454">
                  <c:v>0.99971880000000002</c:v>
                </c:pt>
                <c:pt idx="74455">
                  <c:v>1.0011582000000001</c:v>
                </c:pt>
                <c:pt idx="74456">
                  <c:v>1.0011312999999999</c:v>
                </c:pt>
                <c:pt idx="74457">
                  <c:v>0.99979054999999994</c:v>
                </c:pt>
                <c:pt idx="74458">
                  <c:v>0.99173290000000003</c:v>
                </c:pt>
                <c:pt idx="74459">
                  <c:v>1.0005198</c:v>
                </c:pt>
                <c:pt idx="74460">
                  <c:v>0.9845256</c:v>
                </c:pt>
                <c:pt idx="74461">
                  <c:v>0.99573856999999999</c:v>
                </c:pt>
                <c:pt idx="74462">
                  <c:v>1.0018506</c:v>
                </c:pt>
                <c:pt idx="74463">
                  <c:v>0.99690294000000002</c:v>
                </c:pt>
                <c:pt idx="74464">
                  <c:v>0.94085989999999997</c:v>
                </c:pt>
                <c:pt idx="74465">
                  <c:v>0.98470570000000002</c:v>
                </c:pt>
                <c:pt idx="74466">
                  <c:v>0.97093415000000005</c:v>
                </c:pt>
                <c:pt idx="74467">
                  <c:v>0.98412520000000003</c:v>
                </c:pt>
                <c:pt idx="74468">
                  <c:v>0.99873210000000001</c:v>
                </c:pt>
                <c:pt idx="74469">
                  <c:v>0.99834319999999999</c:v>
                </c:pt>
                <c:pt idx="74470">
                  <c:v>1.0001842999999999</c:v>
                </c:pt>
                <c:pt idx="74471">
                  <c:v>0.98930406999999998</c:v>
                </c:pt>
                <c:pt idx="74472">
                  <c:v>0.99725609999999998</c:v>
                </c:pt>
                <c:pt idx="74473">
                  <c:v>0.97431100000000004</c:v>
                </c:pt>
                <c:pt idx="74474">
                  <c:v>0.99918850000000003</c:v>
                </c:pt>
                <c:pt idx="74475">
                  <c:v>1.0001043000000001</c:v>
                </c:pt>
                <c:pt idx="74476">
                  <c:v>0.9974845</c:v>
                </c:pt>
                <c:pt idx="74477">
                  <c:v>1.0016891000000001</c:v>
                </c:pt>
                <c:pt idx="74478">
                  <c:v>0.99901587000000003</c:v>
                </c:pt>
                <c:pt idx="74479">
                  <c:v>0.79081595000000005</c:v>
                </c:pt>
                <c:pt idx="74480">
                  <c:v>0.99837540000000002</c:v>
                </c:pt>
                <c:pt idx="74481">
                  <c:v>0.98190664999999999</c:v>
                </c:pt>
                <c:pt idx="74482">
                  <c:v>0.99941970000000002</c:v>
                </c:pt>
                <c:pt idx="74483">
                  <c:v>0.99907153999999998</c:v>
                </c:pt>
                <c:pt idx="74484">
                  <c:v>0.99175159999999996</c:v>
                </c:pt>
                <c:pt idx="74485">
                  <c:v>0.98561129999999997</c:v>
                </c:pt>
                <c:pt idx="74486">
                  <c:v>1.0006546999999999</c:v>
                </c:pt>
                <c:pt idx="74487">
                  <c:v>0.99970630000000005</c:v>
                </c:pt>
                <c:pt idx="74488">
                  <c:v>0.98206294000000005</c:v>
                </c:pt>
                <c:pt idx="74489">
                  <c:v>0.99844010000000005</c:v>
                </c:pt>
                <c:pt idx="74490">
                  <c:v>0.99994682999999995</c:v>
                </c:pt>
                <c:pt idx="74491">
                  <c:v>0.96391769999999999</c:v>
                </c:pt>
                <c:pt idx="74492">
                  <c:v>0.99557923999999998</c:v>
                </c:pt>
                <c:pt idx="74493">
                  <c:v>0.99237520000000001</c:v>
                </c:pt>
                <c:pt idx="74494">
                  <c:v>0.97735225999999997</c:v>
                </c:pt>
                <c:pt idx="74495">
                  <c:v>0.99991392999999995</c:v>
                </c:pt>
                <c:pt idx="74496">
                  <c:v>1.0004709000000001</c:v>
                </c:pt>
                <c:pt idx="74497">
                  <c:v>0.9948477</c:v>
                </c:pt>
                <c:pt idx="74498">
                  <c:v>0.99304979999999998</c:v>
                </c:pt>
                <c:pt idx="74499">
                  <c:v>1.0018034</c:v>
                </c:pt>
                <c:pt idx="74500">
                  <c:v>0.99682415000000002</c:v>
                </c:pt>
                <c:pt idx="74501">
                  <c:v>1.0000089999999999</c:v>
                </c:pt>
                <c:pt idx="74502">
                  <c:v>1.0001302999999999</c:v>
                </c:pt>
                <c:pt idx="74503">
                  <c:v>1.0008281000000001</c:v>
                </c:pt>
                <c:pt idx="74504">
                  <c:v>0.99848694000000005</c:v>
                </c:pt>
                <c:pt idx="74505">
                  <c:v>1.0047723</c:v>
                </c:pt>
                <c:pt idx="74506">
                  <c:v>0.99964005</c:v>
                </c:pt>
                <c:pt idx="74507">
                  <c:v>1.0002713999999999</c:v>
                </c:pt>
                <c:pt idx="74508">
                  <c:v>0.99176156999999998</c:v>
                </c:pt>
                <c:pt idx="74509">
                  <c:v>0.99758433999999996</c:v>
                </c:pt>
                <c:pt idx="74510">
                  <c:v>1.0015428</c:v>
                </c:pt>
                <c:pt idx="74511">
                  <c:v>0.93886756999999998</c:v>
                </c:pt>
                <c:pt idx="74512">
                  <c:v>0.99327829999999995</c:v>
                </c:pt>
                <c:pt idx="74513">
                  <c:v>0.98449960000000003</c:v>
                </c:pt>
                <c:pt idx="74514">
                  <c:v>0.96884870000000001</c:v>
                </c:pt>
                <c:pt idx="74515">
                  <c:v>0.99980824999999995</c:v>
                </c:pt>
                <c:pt idx="74516">
                  <c:v>1.002974</c:v>
                </c:pt>
                <c:pt idx="74517">
                  <c:v>0.97620560000000001</c:v>
                </c:pt>
                <c:pt idx="74518">
                  <c:v>0.99745609999999996</c:v>
                </c:pt>
                <c:pt idx="74519">
                  <c:v>0.99716145</c:v>
                </c:pt>
                <c:pt idx="74520">
                  <c:v>0.99121610000000004</c:v>
                </c:pt>
                <c:pt idx="74521">
                  <c:v>0.95794164999999998</c:v>
                </c:pt>
                <c:pt idx="74522">
                  <c:v>0.99989510000000004</c:v>
                </c:pt>
                <c:pt idx="74523">
                  <c:v>0.99209327000000003</c:v>
                </c:pt>
                <c:pt idx="74524">
                  <c:v>0.99690789999999996</c:v>
                </c:pt>
                <c:pt idx="74525">
                  <c:v>0.98708839999999998</c:v>
                </c:pt>
                <c:pt idx="74526">
                  <c:v>1.0001279000000001</c:v>
                </c:pt>
                <c:pt idx="74527">
                  <c:v>0.99675420000000003</c:v>
                </c:pt>
                <c:pt idx="74528">
                  <c:v>0.98351719999999998</c:v>
                </c:pt>
                <c:pt idx="74529">
                  <c:v>0.97611389999999998</c:v>
                </c:pt>
                <c:pt idx="74530">
                  <c:v>0.99933152999999997</c:v>
                </c:pt>
                <c:pt idx="74531">
                  <c:v>0.98609734000000004</c:v>
                </c:pt>
                <c:pt idx="74532">
                  <c:v>0.99613523000000004</c:v>
                </c:pt>
                <c:pt idx="74533">
                  <c:v>0.98865676000000002</c:v>
                </c:pt>
                <c:pt idx="74534">
                  <c:v>1.0000085999999999</c:v>
                </c:pt>
                <c:pt idx="74535">
                  <c:v>0.9998089</c:v>
                </c:pt>
                <c:pt idx="74536">
                  <c:v>0.99493164000000001</c:v>
                </c:pt>
                <c:pt idx="74537">
                  <c:v>0.99884622999999995</c:v>
                </c:pt>
                <c:pt idx="74538">
                  <c:v>0.99959195000000001</c:v>
                </c:pt>
                <c:pt idx="74539">
                  <c:v>0.99178909999999998</c:v>
                </c:pt>
                <c:pt idx="74540">
                  <c:v>0.99801700000000004</c:v>
                </c:pt>
                <c:pt idx="74541">
                  <c:v>0.99431616</c:v>
                </c:pt>
                <c:pt idx="74542">
                  <c:v>1.0017796999999999</c:v>
                </c:pt>
                <c:pt idx="74543">
                  <c:v>0.99801176999999996</c:v>
                </c:pt>
                <c:pt idx="74544">
                  <c:v>0.98856619999999995</c:v>
                </c:pt>
                <c:pt idx="74545">
                  <c:v>0.99983060000000001</c:v>
                </c:pt>
                <c:pt idx="74546">
                  <c:v>1.0047303000000001</c:v>
                </c:pt>
                <c:pt idx="74547">
                  <c:v>0.98368405999999997</c:v>
                </c:pt>
                <c:pt idx="74548">
                  <c:v>0.98061019999999999</c:v>
                </c:pt>
                <c:pt idx="74549">
                  <c:v>0.99236849999999999</c:v>
                </c:pt>
                <c:pt idx="74550">
                  <c:v>0.98123499999999997</c:v>
                </c:pt>
                <c:pt idx="74551">
                  <c:v>0.99689406000000003</c:v>
                </c:pt>
                <c:pt idx="74552">
                  <c:v>0.99918549999999995</c:v>
                </c:pt>
                <c:pt idx="74553">
                  <c:v>0.99564900000000001</c:v>
                </c:pt>
                <c:pt idx="74554">
                  <c:v>0.95368344000000005</c:v>
                </c:pt>
                <c:pt idx="74555">
                  <c:v>1.0003903999999999</c:v>
                </c:pt>
                <c:pt idx="74556">
                  <c:v>1.0002902</c:v>
                </c:pt>
                <c:pt idx="74557">
                  <c:v>1.0002993</c:v>
                </c:pt>
                <c:pt idx="74558">
                  <c:v>0.9978707</c:v>
                </c:pt>
                <c:pt idx="74559">
                  <c:v>0.99683500000000003</c:v>
                </c:pt>
                <c:pt idx="74560">
                  <c:v>1.0018362000000001</c:v>
                </c:pt>
                <c:pt idx="74561">
                  <c:v>0.99394130000000003</c:v>
                </c:pt>
                <c:pt idx="74562">
                  <c:v>0.96450245000000001</c:v>
                </c:pt>
                <c:pt idx="74563">
                  <c:v>0.99253369999999996</c:v>
                </c:pt>
                <c:pt idx="74564">
                  <c:v>0.98915779999999998</c:v>
                </c:pt>
                <c:pt idx="74565">
                  <c:v>1.0013274999999999</c:v>
                </c:pt>
                <c:pt idx="74566">
                  <c:v>0.99263895000000002</c:v>
                </c:pt>
                <c:pt idx="74567">
                  <c:v>0.91167240000000005</c:v>
                </c:pt>
                <c:pt idx="74568">
                  <c:v>0.99892990000000004</c:v>
                </c:pt>
                <c:pt idx="74569">
                  <c:v>1.0001131999999999</c:v>
                </c:pt>
                <c:pt idx="74570">
                  <c:v>0.99275559999999996</c:v>
                </c:pt>
                <c:pt idx="74571">
                  <c:v>0.97543155999999998</c:v>
                </c:pt>
                <c:pt idx="74572">
                  <c:v>0.98461472999999999</c:v>
                </c:pt>
                <c:pt idx="74573">
                  <c:v>1.0000880000000001</c:v>
                </c:pt>
                <c:pt idx="74574">
                  <c:v>0.99566540000000003</c:v>
                </c:pt>
                <c:pt idx="74575">
                  <c:v>0.98289937000000005</c:v>
                </c:pt>
                <c:pt idx="74576">
                  <c:v>0.99083405999999996</c:v>
                </c:pt>
                <c:pt idx="74577">
                  <c:v>0.97332423999999995</c:v>
                </c:pt>
                <c:pt idx="74578">
                  <c:v>0.99982435000000003</c:v>
                </c:pt>
                <c:pt idx="74579">
                  <c:v>1.0005264</c:v>
                </c:pt>
                <c:pt idx="74580">
                  <c:v>0.97047050000000001</c:v>
                </c:pt>
                <c:pt idx="74581">
                  <c:v>0.97975089999999998</c:v>
                </c:pt>
                <c:pt idx="74582">
                  <c:v>0.97126513999999997</c:v>
                </c:pt>
                <c:pt idx="74583">
                  <c:v>1.0006409000000001</c:v>
                </c:pt>
                <c:pt idx="74584">
                  <c:v>0.99666759999999999</c:v>
                </c:pt>
                <c:pt idx="74585">
                  <c:v>0.99856626999999998</c:v>
                </c:pt>
                <c:pt idx="74586">
                  <c:v>1.0010948</c:v>
                </c:pt>
                <c:pt idx="74587">
                  <c:v>0.99454874000000004</c:v>
                </c:pt>
                <c:pt idx="74588">
                  <c:v>1.0011323999999999</c:v>
                </c:pt>
                <c:pt idx="74589">
                  <c:v>0.98828702999999996</c:v>
                </c:pt>
                <c:pt idx="74590">
                  <c:v>0.99786589999999997</c:v>
                </c:pt>
                <c:pt idx="74591">
                  <c:v>0.98781960000000002</c:v>
                </c:pt>
                <c:pt idx="74592">
                  <c:v>0.99688876000000004</c:v>
                </c:pt>
                <c:pt idx="74593">
                  <c:v>0.99998989999999999</c:v>
                </c:pt>
                <c:pt idx="74594">
                  <c:v>1.00163</c:v>
                </c:pt>
                <c:pt idx="74595">
                  <c:v>0.97647229999999996</c:v>
                </c:pt>
                <c:pt idx="74596">
                  <c:v>0.98510045000000002</c:v>
                </c:pt>
                <c:pt idx="74597">
                  <c:v>0.98408216000000004</c:v>
                </c:pt>
                <c:pt idx="74598">
                  <c:v>0.99942330000000001</c:v>
                </c:pt>
                <c:pt idx="74599">
                  <c:v>0.97941845999999999</c:v>
                </c:pt>
                <c:pt idx="74600">
                  <c:v>1.0010505999999999</c:v>
                </c:pt>
                <c:pt idx="74601">
                  <c:v>0.97494316000000003</c:v>
                </c:pt>
                <c:pt idx="74602">
                  <c:v>0.99662154999999997</c:v>
                </c:pt>
                <c:pt idx="74603">
                  <c:v>0.99752545000000004</c:v>
                </c:pt>
                <c:pt idx="74604">
                  <c:v>0.99968369999999995</c:v>
                </c:pt>
                <c:pt idx="74605">
                  <c:v>0.99733159999999998</c:v>
                </c:pt>
                <c:pt idx="74606">
                  <c:v>1.0001678000000001</c:v>
                </c:pt>
                <c:pt idx="74607">
                  <c:v>0.95322894999999996</c:v>
                </c:pt>
                <c:pt idx="74608">
                  <c:v>0.99736047000000005</c:v>
                </c:pt>
                <c:pt idx="74609">
                  <c:v>0.98442269999999998</c:v>
                </c:pt>
                <c:pt idx="74610">
                  <c:v>0.96594924000000004</c:v>
                </c:pt>
                <c:pt idx="74611">
                  <c:v>0.98210865000000003</c:v>
                </c:pt>
                <c:pt idx="74612">
                  <c:v>0.98973893999999996</c:v>
                </c:pt>
                <c:pt idx="74613">
                  <c:v>0.92938699999999996</c:v>
                </c:pt>
                <c:pt idx="74614">
                  <c:v>0.99554019999999999</c:v>
                </c:pt>
                <c:pt idx="74615">
                  <c:v>0.99129129999999999</c:v>
                </c:pt>
                <c:pt idx="74616">
                  <c:v>1.0004717000000001</c:v>
                </c:pt>
                <c:pt idx="74617">
                  <c:v>1.0000173000000001</c:v>
                </c:pt>
                <c:pt idx="74618">
                  <c:v>0.98719305000000002</c:v>
                </c:pt>
                <c:pt idx="74619">
                  <c:v>0.97344039999999998</c:v>
                </c:pt>
                <c:pt idx="74620">
                  <c:v>1.0012093</c:v>
                </c:pt>
                <c:pt idx="74621">
                  <c:v>0.99679039999999997</c:v>
                </c:pt>
                <c:pt idx="74622">
                  <c:v>0.98076909999999995</c:v>
                </c:pt>
                <c:pt idx="74623">
                  <c:v>1.00074</c:v>
                </c:pt>
                <c:pt idx="74624">
                  <c:v>0.98953455999999995</c:v>
                </c:pt>
                <c:pt idx="74625">
                  <c:v>1.0001987000000001</c:v>
                </c:pt>
                <c:pt idx="74626">
                  <c:v>1.0017986999999999</c:v>
                </c:pt>
                <c:pt idx="74627">
                  <c:v>1.0007143000000001</c:v>
                </c:pt>
                <c:pt idx="74628">
                  <c:v>1.0012665000000001</c:v>
                </c:pt>
                <c:pt idx="74629">
                  <c:v>0.99324129999999999</c:v>
                </c:pt>
                <c:pt idx="74630">
                  <c:v>0.97142989999999996</c:v>
                </c:pt>
                <c:pt idx="74631">
                  <c:v>0.99481945999999999</c:v>
                </c:pt>
                <c:pt idx="74632">
                  <c:v>0.99241763000000005</c:v>
                </c:pt>
                <c:pt idx="74633">
                  <c:v>0.99807460000000003</c:v>
                </c:pt>
                <c:pt idx="74634">
                  <c:v>0.97021029999999997</c:v>
                </c:pt>
                <c:pt idx="74635">
                  <c:v>0.99852529999999995</c:v>
                </c:pt>
                <c:pt idx="74636">
                  <c:v>0.98636705000000002</c:v>
                </c:pt>
                <c:pt idx="74637">
                  <c:v>0.98884826999999997</c:v>
                </c:pt>
                <c:pt idx="74638">
                  <c:v>1.00132</c:v>
                </c:pt>
                <c:pt idx="74639">
                  <c:v>0.99738884000000005</c:v>
                </c:pt>
                <c:pt idx="74640">
                  <c:v>0.99520430000000004</c:v>
                </c:pt>
                <c:pt idx="74641">
                  <c:v>0.99943150000000003</c:v>
                </c:pt>
                <c:pt idx="74642">
                  <c:v>0.99743079999999995</c:v>
                </c:pt>
                <c:pt idx="74643">
                  <c:v>0.99377780000000004</c:v>
                </c:pt>
                <c:pt idx="74644">
                  <c:v>0.98637640000000004</c:v>
                </c:pt>
                <c:pt idx="74645">
                  <c:v>1.0001884999999999</c:v>
                </c:pt>
                <c:pt idx="74646">
                  <c:v>0.99733539999999998</c:v>
                </c:pt>
                <c:pt idx="74647">
                  <c:v>0.98556787000000001</c:v>
                </c:pt>
                <c:pt idx="74648">
                  <c:v>0.98298686999999996</c:v>
                </c:pt>
                <c:pt idx="74649">
                  <c:v>0.99229133000000003</c:v>
                </c:pt>
                <c:pt idx="74650">
                  <c:v>0.99967950000000005</c:v>
                </c:pt>
                <c:pt idx="74651">
                  <c:v>0.99647796</c:v>
                </c:pt>
                <c:pt idx="74652">
                  <c:v>0.99963504000000003</c:v>
                </c:pt>
                <c:pt idx="74653">
                  <c:v>0.97892356000000003</c:v>
                </c:pt>
                <c:pt idx="74654">
                  <c:v>0.99666922999999996</c:v>
                </c:pt>
                <c:pt idx="74655">
                  <c:v>0.99963504000000003</c:v>
                </c:pt>
                <c:pt idx="74656">
                  <c:v>0.99855530000000003</c:v>
                </c:pt>
                <c:pt idx="74657">
                  <c:v>0.99607369999999995</c:v>
                </c:pt>
                <c:pt idx="74658">
                  <c:v>0.99625870000000005</c:v>
                </c:pt>
                <c:pt idx="74659">
                  <c:v>0.99956149999999999</c:v>
                </c:pt>
                <c:pt idx="74660">
                  <c:v>1.001935</c:v>
                </c:pt>
                <c:pt idx="74661">
                  <c:v>0.99897986999999999</c:v>
                </c:pt>
                <c:pt idx="74662">
                  <c:v>0.99785179999999996</c:v>
                </c:pt>
                <c:pt idx="74663">
                  <c:v>0.9649335</c:v>
                </c:pt>
                <c:pt idx="74664">
                  <c:v>0.99803364000000006</c:v>
                </c:pt>
                <c:pt idx="74665">
                  <c:v>0.99640536000000002</c:v>
                </c:pt>
                <c:pt idx="74666">
                  <c:v>0.99989090000000003</c:v>
                </c:pt>
                <c:pt idx="74667">
                  <c:v>0.98430704999999996</c:v>
                </c:pt>
                <c:pt idx="74668">
                  <c:v>0.99329140000000005</c:v>
                </c:pt>
                <c:pt idx="74669">
                  <c:v>0.96305865000000002</c:v>
                </c:pt>
                <c:pt idx="74670">
                  <c:v>0.96384656000000002</c:v>
                </c:pt>
                <c:pt idx="74671">
                  <c:v>0.9996273</c:v>
                </c:pt>
                <c:pt idx="74672">
                  <c:v>0.99908059999999999</c:v>
                </c:pt>
                <c:pt idx="74673">
                  <c:v>0.99412173000000004</c:v>
                </c:pt>
                <c:pt idx="74674">
                  <c:v>0.98404340000000001</c:v>
                </c:pt>
                <c:pt idx="74675">
                  <c:v>0.99911439999999996</c:v>
                </c:pt>
                <c:pt idx="74676">
                  <c:v>0.99400573999999997</c:v>
                </c:pt>
                <c:pt idx="74677">
                  <c:v>0.99871840000000001</c:v>
                </c:pt>
                <c:pt idx="74678">
                  <c:v>0.99898430000000005</c:v>
                </c:pt>
                <c:pt idx="74679">
                  <c:v>0.99718399999999996</c:v>
                </c:pt>
                <c:pt idx="74680">
                  <c:v>0.97391903000000002</c:v>
                </c:pt>
                <c:pt idx="74681">
                  <c:v>0.98908096999999995</c:v>
                </c:pt>
                <c:pt idx="74682">
                  <c:v>1.0009060999999999</c:v>
                </c:pt>
                <c:pt idx="74683">
                  <c:v>0.99854845000000003</c:v>
                </c:pt>
                <c:pt idx="74684">
                  <c:v>0.99112873999999995</c:v>
                </c:pt>
                <c:pt idx="74685">
                  <c:v>0.99919444000000002</c:v>
                </c:pt>
                <c:pt idx="74686">
                  <c:v>1.0001842999999999</c:v>
                </c:pt>
                <c:pt idx="74687">
                  <c:v>0.99674929999999995</c:v>
                </c:pt>
                <c:pt idx="74688">
                  <c:v>1.0012159</c:v>
                </c:pt>
                <c:pt idx="74689">
                  <c:v>1.0008030999999999</c:v>
                </c:pt>
                <c:pt idx="74690">
                  <c:v>0.98074329999999998</c:v>
                </c:pt>
                <c:pt idx="74691">
                  <c:v>1.0002762000000001</c:v>
                </c:pt>
                <c:pt idx="74692">
                  <c:v>0.99933875000000005</c:v>
                </c:pt>
                <c:pt idx="74693">
                  <c:v>1.0014118999999999</c:v>
                </c:pt>
                <c:pt idx="74694">
                  <c:v>1.0002660000000001</c:v>
                </c:pt>
                <c:pt idx="74695">
                  <c:v>1.0002477999999999</c:v>
                </c:pt>
                <c:pt idx="74696">
                  <c:v>1.0004464</c:v>
                </c:pt>
                <c:pt idx="74697">
                  <c:v>0.98896163999999998</c:v>
                </c:pt>
                <c:pt idx="74698">
                  <c:v>0.99681059999999999</c:v>
                </c:pt>
                <c:pt idx="74699">
                  <c:v>0.99297349999999995</c:v>
                </c:pt>
                <c:pt idx="74700">
                  <c:v>0.99944973000000004</c:v>
                </c:pt>
                <c:pt idx="74701">
                  <c:v>1.0001534999999999</c:v>
                </c:pt>
                <c:pt idx="74702">
                  <c:v>0.99252220000000002</c:v>
                </c:pt>
                <c:pt idx="74703">
                  <c:v>0.98656049999999995</c:v>
                </c:pt>
                <c:pt idx="74704">
                  <c:v>1.0011368</c:v>
                </c:pt>
                <c:pt idx="74705">
                  <c:v>1.0014253</c:v>
                </c:pt>
                <c:pt idx="74706">
                  <c:v>0.99795513999999996</c:v>
                </c:pt>
                <c:pt idx="74707">
                  <c:v>1.0014498000000001</c:v>
                </c:pt>
                <c:pt idx="74708">
                  <c:v>0.98221575999999999</c:v>
                </c:pt>
                <c:pt idx="74709">
                  <c:v>0.9977277</c:v>
                </c:pt>
                <c:pt idx="74710">
                  <c:v>0.96684669999999995</c:v>
                </c:pt>
                <c:pt idx="74711">
                  <c:v>0.98082464999999996</c:v>
                </c:pt>
                <c:pt idx="74712">
                  <c:v>0.95698260000000002</c:v>
                </c:pt>
                <c:pt idx="74713">
                  <c:v>0.99841469999999999</c:v>
                </c:pt>
                <c:pt idx="74714">
                  <c:v>0.9707363</c:v>
                </c:pt>
                <c:pt idx="74715">
                  <c:v>0.99407195999999998</c:v>
                </c:pt>
                <c:pt idx="74716">
                  <c:v>0.99688876000000004</c:v>
                </c:pt>
                <c:pt idx="74717">
                  <c:v>0.91611580000000004</c:v>
                </c:pt>
                <c:pt idx="74718">
                  <c:v>1.0016493</c:v>
                </c:pt>
                <c:pt idx="74719">
                  <c:v>0.99982435000000003</c:v>
                </c:pt>
                <c:pt idx="74720">
                  <c:v>0.99408549999999996</c:v>
                </c:pt>
                <c:pt idx="74721">
                  <c:v>1.0008885999999999</c:v>
                </c:pt>
                <c:pt idx="74722">
                  <c:v>0.99597084999999996</c:v>
                </c:pt>
                <c:pt idx="74723">
                  <c:v>0.98965119999999995</c:v>
                </c:pt>
                <c:pt idx="74724">
                  <c:v>1.0010228000000001</c:v>
                </c:pt>
                <c:pt idx="74725">
                  <c:v>0.97940934000000002</c:v>
                </c:pt>
                <c:pt idx="74726">
                  <c:v>0.97093784999999999</c:v>
                </c:pt>
                <c:pt idx="74727">
                  <c:v>1.0001097000000001</c:v>
                </c:pt>
                <c:pt idx="74728">
                  <c:v>0.98145850000000001</c:v>
                </c:pt>
                <c:pt idx="74729">
                  <c:v>0.99653329999999996</c:v>
                </c:pt>
                <c:pt idx="74730">
                  <c:v>0.99825390000000003</c:v>
                </c:pt>
                <c:pt idx="74731">
                  <c:v>0.98533945999999994</c:v>
                </c:pt>
                <c:pt idx="74732">
                  <c:v>0.99957346999999996</c:v>
                </c:pt>
                <c:pt idx="74733">
                  <c:v>0.99488074000000004</c:v>
                </c:pt>
                <c:pt idx="74734">
                  <c:v>0.9779525</c:v>
                </c:pt>
                <c:pt idx="74735">
                  <c:v>0.92234349999999998</c:v>
                </c:pt>
                <c:pt idx="74736">
                  <c:v>0.99024003999999999</c:v>
                </c:pt>
                <c:pt idx="74737">
                  <c:v>0.99980820000000004</c:v>
                </c:pt>
                <c:pt idx="74738">
                  <c:v>0.99260247000000001</c:v>
                </c:pt>
                <c:pt idx="74739">
                  <c:v>1.0002584000000001</c:v>
                </c:pt>
                <c:pt idx="74740">
                  <c:v>1.0033034999999999</c:v>
                </c:pt>
                <c:pt idx="74741">
                  <c:v>0.99922180000000005</c:v>
                </c:pt>
                <c:pt idx="74742">
                  <c:v>0.97737985999999999</c:v>
                </c:pt>
                <c:pt idx="74743">
                  <c:v>0.99721956</c:v>
                </c:pt>
                <c:pt idx="74744">
                  <c:v>0.97740835000000004</c:v>
                </c:pt>
                <c:pt idx="74745">
                  <c:v>1.0007092</c:v>
                </c:pt>
                <c:pt idx="74746">
                  <c:v>0.99259489999999995</c:v>
                </c:pt>
                <c:pt idx="74747">
                  <c:v>1.0009527</c:v>
                </c:pt>
                <c:pt idx="74748">
                  <c:v>0.99353159999999996</c:v>
                </c:pt>
                <c:pt idx="74749">
                  <c:v>1.0011293000000001</c:v>
                </c:pt>
                <c:pt idx="74750">
                  <c:v>0.97455060000000004</c:v>
                </c:pt>
                <c:pt idx="74751">
                  <c:v>1.0031819</c:v>
                </c:pt>
                <c:pt idx="74752">
                  <c:v>1.0007668000000001</c:v>
                </c:pt>
                <c:pt idx="74753">
                  <c:v>1.0011379</c:v>
                </c:pt>
                <c:pt idx="74754">
                  <c:v>0.97556067000000002</c:v>
                </c:pt>
                <c:pt idx="74755">
                  <c:v>0.99392970000000003</c:v>
                </c:pt>
                <c:pt idx="74756">
                  <c:v>0.95529799999999998</c:v>
                </c:pt>
                <c:pt idx="74757">
                  <c:v>0.99644332999999996</c:v>
                </c:pt>
                <c:pt idx="74758">
                  <c:v>0.98631316000000002</c:v>
                </c:pt>
                <c:pt idx="74759">
                  <c:v>0.99203350000000001</c:v>
                </c:pt>
                <c:pt idx="74760">
                  <c:v>1.0002887</c:v>
                </c:pt>
                <c:pt idx="74761">
                  <c:v>0.99991392999999995</c:v>
                </c:pt>
                <c:pt idx="74762">
                  <c:v>0.9999709</c:v>
                </c:pt>
                <c:pt idx="74763">
                  <c:v>0.96930872999999995</c:v>
                </c:pt>
                <c:pt idx="74764">
                  <c:v>0.97239850000000005</c:v>
                </c:pt>
                <c:pt idx="74765">
                  <c:v>1.0030507</c:v>
                </c:pt>
                <c:pt idx="74766">
                  <c:v>0.99594910000000003</c:v>
                </c:pt>
                <c:pt idx="74767">
                  <c:v>1.0002089999999999</c:v>
                </c:pt>
                <c:pt idx="74768">
                  <c:v>0.99870895999999998</c:v>
                </c:pt>
                <c:pt idx="74769">
                  <c:v>0.99526570000000003</c:v>
                </c:pt>
                <c:pt idx="74770">
                  <c:v>0.96743022999999995</c:v>
                </c:pt>
                <c:pt idx="74771">
                  <c:v>0.99761420000000001</c:v>
                </c:pt>
                <c:pt idx="74772">
                  <c:v>0.98177239999999999</c:v>
                </c:pt>
                <c:pt idx="74773">
                  <c:v>1.0002944</c:v>
                </c:pt>
                <c:pt idx="74774">
                  <c:v>0.95462480000000005</c:v>
                </c:pt>
                <c:pt idx="74775">
                  <c:v>0.9973651</c:v>
                </c:pt>
                <c:pt idx="74776">
                  <c:v>0.98335839999999997</c:v>
                </c:pt>
                <c:pt idx="74777">
                  <c:v>0.99515180000000003</c:v>
                </c:pt>
                <c:pt idx="74778">
                  <c:v>0.98610175</c:v>
                </c:pt>
                <c:pt idx="74779">
                  <c:v>0.99710363000000002</c:v>
                </c:pt>
                <c:pt idx="74780">
                  <c:v>0.99531126000000003</c:v>
                </c:pt>
                <c:pt idx="74781">
                  <c:v>0.99893529999999997</c:v>
                </c:pt>
                <c:pt idx="74782">
                  <c:v>1.0012093</c:v>
                </c:pt>
                <c:pt idx="74783">
                  <c:v>0.99431700000000001</c:v>
                </c:pt>
                <c:pt idx="74784">
                  <c:v>0.99996673999999997</c:v>
                </c:pt>
                <c:pt idx="74785">
                  <c:v>0.99327034000000003</c:v>
                </c:pt>
                <c:pt idx="74786">
                  <c:v>0.986012</c:v>
                </c:pt>
                <c:pt idx="74787">
                  <c:v>0.99704033000000003</c:v>
                </c:pt>
                <c:pt idx="74788">
                  <c:v>1.0013198000000001</c:v>
                </c:pt>
                <c:pt idx="74789">
                  <c:v>1.0010212999999999</c:v>
                </c:pt>
                <c:pt idx="74790">
                  <c:v>0.9997933</c:v>
                </c:pt>
                <c:pt idx="74791">
                  <c:v>0.99187259999999999</c:v>
                </c:pt>
                <c:pt idx="74792">
                  <c:v>0.99913129999999994</c:v>
                </c:pt>
                <c:pt idx="74793">
                  <c:v>0.99848060000000005</c:v>
                </c:pt>
                <c:pt idx="74794">
                  <c:v>0.99095339999999998</c:v>
                </c:pt>
                <c:pt idx="74795">
                  <c:v>0.98528009999999999</c:v>
                </c:pt>
                <c:pt idx="74796">
                  <c:v>0.95573573999999994</c:v>
                </c:pt>
                <c:pt idx="74797">
                  <c:v>0.93063300000000004</c:v>
                </c:pt>
                <c:pt idx="74798">
                  <c:v>1.0021149</c:v>
                </c:pt>
                <c:pt idx="74799">
                  <c:v>0.99897455999999996</c:v>
                </c:pt>
                <c:pt idx="74800">
                  <c:v>1.0018947</c:v>
                </c:pt>
                <c:pt idx="74801">
                  <c:v>1.0009726000000001</c:v>
                </c:pt>
                <c:pt idx="74802">
                  <c:v>1.0003587</c:v>
                </c:pt>
                <c:pt idx="74803">
                  <c:v>0.86173929999999999</c:v>
                </c:pt>
                <c:pt idx="74804">
                  <c:v>0.99738110000000002</c:v>
                </c:pt>
                <c:pt idx="74805">
                  <c:v>0.99949734999999995</c:v>
                </c:pt>
                <c:pt idx="74806">
                  <c:v>0.99580352999999999</c:v>
                </c:pt>
                <c:pt idx="74807">
                  <c:v>0.97901857000000003</c:v>
                </c:pt>
                <c:pt idx="74808">
                  <c:v>0.98721950000000003</c:v>
                </c:pt>
                <c:pt idx="74809">
                  <c:v>0.99914866999999996</c:v>
                </c:pt>
                <c:pt idx="74810">
                  <c:v>1.0001665</c:v>
                </c:pt>
                <c:pt idx="74811">
                  <c:v>0.99410390000000004</c:v>
                </c:pt>
                <c:pt idx="74812">
                  <c:v>0.98504939999999996</c:v>
                </c:pt>
                <c:pt idx="74813">
                  <c:v>0.99569759999999996</c:v>
                </c:pt>
                <c:pt idx="74814">
                  <c:v>0.98549293999999998</c:v>
                </c:pt>
                <c:pt idx="74815">
                  <c:v>0.94770290000000001</c:v>
                </c:pt>
                <c:pt idx="74816">
                  <c:v>0.98802920000000005</c:v>
                </c:pt>
                <c:pt idx="74817">
                  <c:v>0.99883949999999999</c:v>
                </c:pt>
                <c:pt idx="74818">
                  <c:v>0.99166924000000001</c:v>
                </c:pt>
                <c:pt idx="74819">
                  <c:v>0.98502089999999998</c:v>
                </c:pt>
                <c:pt idx="74820">
                  <c:v>0.99045559999999999</c:v>
                </c:pt>
                <c:pt idx="74821">
                  <c:v>0.98334515</c:v>
                </c:pt>
                <c:pt idx="74822">
                  <c:v>0.99564147000000003</c:v>
                </c:pt>
                <c:pt idx="74823">
                  <c:v>0.99895774999999998</c:v>
                </c:pt>
                <c:pt idx="74824">
                  <c:v>0.99536820000000004</c:v>
                </c:pt>
                <c:pt idx="74825">
                  <c:v>0.99960360000000004</c:v>
                </c:pt>
                <c:pt idx="74826">
                  <c:v>1.0002711</c:v>
                </c:pt>
                <c:pt idx="74827">
                  <c:v>0.99023229999999995</c:v>
                </c:pt>
                <c:pt idx="74828">
                  <c:v>0.99657750000000001</c:v>
                </c:pt>
                <c:pt idx="74829">
                  <c:v>0.98311369999999998</c:v>
                </c:pt>
                <c:pt idx="74830">
                  <c:v>0.99476469999999995</c:v>
                </c:pt>
                <c:pt idx="74831">
                  <c:v>1.0007756999999999</c:v>
                </c:pt>
                <c:pt idx="74832">
                  <c:v>0.97895160000000003</c:v>
                </c:pt>
                <c:pt idx="74833">
                  <c:v>0.99608110000000005</c:v>
                </c:pt>
                <c:pt idx="74834">
                  <c:v>0.99652063999999996</c:v>
                </c:pt>
                <c:pt idx="74835">
                  <c:v>1.0006591</c:v>
                </c:pt>
                <c:pt idx="74836">
                  <c:v>0.98474810000000002</c:v>
                </c:pt>
                <c:pt idx="74837">
                  <c:v>0.97652406000000003</c:v>
                </c:pt>
                <c:pt idx="74838">
                  <c:v>0.98232549999999996</c:v>
                </c:pt>
                <c:pt idx="74839">
                  <c:v>0.98860013000000002</c:v>
                </c:pt>
                <c:pt idx="74840">
                  <c:v>0.99980769999999997</c:v>
                </c:pt>
                <c:pt idx="74841">
                  <c:v>0.96562950000000003</c:v>
                </c:pt>
                <c:pt idx="74842">
                  <c:v>0.99401669999999998</c:v>
                </c:pt>
                <c:pt idx="74843">
                  <c:v>0.99988069999999996</c:v>
                </c:pt>
                <c:pt idx="74844">
                  <c:v>0.99853265000000002</c:v>
                </c:pt>
                <c:pt idx="74845">
                  <c:v>0.98932933999999995</c:v>
                </c:pt>
                <c:pt idx="74846">
                  <c:v>0.99544259999999996</c:v>
                </c:pt>
                <c:pt idx="74847">
                  <c:v>0.97725344000000003</c:v>
                </c:pt>
                <c:pt idx="74848">
                  <c:v>1.0011861</c:v>
                </c:pt>
                <c:pt idx="74849">
                  <c:v>0.98594950000000003</c:v>
                </c:pt>
                <c:pt idx="74850">
                  <c:v>0.99787015000000001</c:v>
                </c:pt>
                <c:pt idx="74851">
                  <c:v>0.96529719999999997</c:v>
                </c:pt>
                <c:pt idx="74852">
                  <c:v>0.98165630000000004</c:v>
                </c:pt>
                <c:pt idx="74853">
                  <c:v>1.0002477999999999</c:v>
                </c:pt>
                <c:pt idx="74854">
                  <c:v>0.95371839999999997</c:v>
                </c:pt>
                <c:pt idx="74855">
                  <c:v>1.0007663</c:v>
                </c:pt>
                <c:pt idx="74856">
                  <c:v>0.99987689999999996</c:v>
                </c:pt>
                <c:pt idx="74857">
                  <c:v>1.0002944</c:v>
                </c:pt>
                <c:pt idx="74858">
                  <c:v>0.98490710000000004</c:v>
                </c:pt>
                <c:pt idx="74859">
                  <c:v>0.99241376000000003</c:v>
                </c:pt>
                <c:pt idx="74860">
                  <c:v>0.99944160000000004</c:v>
                </c:pt>
                <c:pt idx="74861">
                  <c:v>0.99227726000000005</c:v>
                </c:pt>
                <c:pt idx="74862">
                  <c:v>0.99389004999999997</c:v>
                </c:pt>
                <c:pt idx="74863">
                  <c:v>1.000715</c:v>
                </c:pt>
                <c:pt idx="74864">
                  <c:v>0.99966630000000001</c:v>
                </c:pt>
                <c:pt idx="74865">
                  <c:v>0.99846964999999999</c:v>
                </c:pt>
                <c:pt idx="74866">
                  <c:v>0.99729913000000003</c:v>
                </c:pt>
                <c:pt idx="74867">
                  <c:v>1.0009060000000001</c:v>
                </c:pt>
                <c:pt idx="74868">
                  <c:v>0.98135649999999996</c:v>
                </c:pt>
                <c:pt idx="74869">
                  <c:v>0.96574269999999995</c:v>
                </c:pt>
                <c:pt idx="74870">
                  <c:v>0.99115777000000005</c:v>
                </c:pt>
                <c:pt idx="74871">
                  <c:v>0.97790759999999999</c:v>
                </c:pt>
                <c:pt idx="74872">
                  <c:v>1.0003606</c:v>
                </c:pt>
                <c:pt idx="74873">
                  <c:v>0.83227914999999997</c:v>
                </c:pt>
                <c:pt idx="74874">
                  <c:v>0.96966516999999997</c:v>
                </c:pt>
                <c:pt idx="74875">
                  <c:v>1.0001431999999999</c:v>
                </c:pt>
                <c:pt idx="74876">
                  <c:v>1.0002891</c:v>
                </c:pt>
                <c:pt idx="74877">
                  <c:v>0.99923649999999997</c:v>
                </c:pt>
                <c:pt idx="74878">
                  <c:v>0.98703510000000005</c:v>
                </c:pt>
                <c:pt idx="74879">
                  <c:v>0.98927593000000003</c:v>
                </c:pt>
                <c:pt idx="74880">
                  <c:v>0.99754600000000004</c:v>
                </c:pt>
                <c:pt idx="74881">
                  <c:v>0.98090120000000003</c:v>
                </c:pt>
                <c:pt idx="74882">
                  <c:v>0.97830099999999998</c:v>
                </c:pt>
                <c:pt idx="74883">
                  <c:v>1.0001842999999999</c:v>
                </c:pt>
                <c:pt idx="74884">
                  <c:v>0.96913190000000005</c:v>
                </c:pt>
                <c:pt idx="74885">
                  <c:v>0.99941720000000001</c:v>
                </c:pt>
                <c:pt idx="74886">
                  <c:v>1.0009984000000001</c:v>
                </c:pt>
                <c:pt idx="74887">
                  <c:v>0.99917834999999999</c:v>
                </c:pt>
                <c:pt idx="74888">
                  <c:v>0.99888957</c:v>
                </c:pt>
                <c:pt idx="74889">
                  <c:v>0.99745934999999997</c:v>
                </c:pt>
                <c:pt idx="74890">
                  <c:v>0.9998245</c:v>
                </c:pt>
                <c:pt idx="74891">
                  <c:v>0.9942474</c:v>
                </c:pt>
                <c:pt idx="74892">
                  <c:v>0.99726329999999996</c:v>
                </c:pt>
                <c:pt idx="74893">
                  <c:v>1.0028710000000001</c:v>
                </c:pt>
                <c:pt idx="74894">
                  <c:v>0.99266005000000002</c:v>
                </c:pt>
                <c:pt idx="74895">
                  <c:v>0.99879825</c:v>
                </c:pt>
                <c:pt idx="74896">
                  <c:v>0.96160716000000002</c:v>
                </c:pt>
                <c:pt idx="74897">
                  <c:v>0.99002016000000004</c:v>
                </c:pt>
                <c:pt idx="74898">
                  <c:v>0.99402815</c:v>
                </c:pt>
                <c:pt idx="74899">
                  <c:v>0.98721119999999996</c:v>
                </c:pt>
                <c:pt idx="74900">
                  <c:v>0.97211860000000005</c:v>
                </c:pt>
                <c:pt idx="74901">
                  <c:v>1.0029581999999999</c:v>
                </c:pt>
                <c:pt idx="74902">
                  <c:v>1.0006222</c:v>
                </c:pt>
                <c:pt idx="74903">
                  <c:v>0.99433059999999995</c:v>
                </c:pt>
                <c:pt idx="74904">
                  <c:v>0.99945086000000005</c:v>
                </c:pt>
                <c:pt idx="74905">
                  <c:v>0.95601369999999997</c:v>
                </c:pt>
                <c:pt idx="74906">
                  <c:v>0.97821015</c:v>
                </c:pt>
                <c:pt idx="74907">
                  <c:v>1.0001827000000001</c:v>
                </c:pt>
                <c:pt idx="74908">
                  <c:v>1.0000435999999999</c:v>
                </c:pt>
                <c:pt idx="74909">
                  <c:v>0.99916773999999997</c:v>
                </c:pt>
                <c:pt idx="74910">
                  <c:v>0.9781377</c:v>
                </c:pt>
                <c:pt idx="74911">
                  <c:v>0.97882605</c:v>
                </c:pt>
                <c:pt idx="74912">
                  <c:v>1.0008885000000001</c:v>
                </c:pt>
                <c:pt idx="74913">
                  <c:v>0.99738830000000001</c:v>
                </c:pt>
                <c:pt idx="74914">
                  <c:v>1.0018506</c:v>
                </c:pt>
                <c:pt idx="74915">
                  <c:v>0.99265873000000004</c:v>
                </c:pt>
                <c:pt idx="74916">
                  <c:v>0.97119900000000003</c:v>
                </c:pt>
                <c:pt idx="74917">
                  <c:v>1.0006595</c:v>
                </c:pt>
                <c:pt idx="74918">
                  <c:v>0.99580919999999995</c:v>
                </c:pt>
                <c:pt idx="74919">
                  <c:v>0.99608560000000002</c:v>
                </c:pt>
                <c:pt idx="74920">
                  <c:v>0.99814062999999997</c:v>
                </c:pt>
                <c:pt idx="74921">
                  <c:v>1.0022044999999999</c:v>
                </c:pt>
                <c:pt idx="74922">
                  <c:v>0.95184740000000001</c:v>
                </c:pt>
                <c:pt idx="74923">
                  <c:v>0.99896410000000002</c:v>
                </c:pt>
                <c:pt idx="74924">
                  <c:v>0.99869960000000002</c:v>
                </c:pt>
                <c:pt idx="74925">
                  <c:v>0.99934840000000003</c:v>
                </c:pt>
                <c:pt idx="74926">
                  <c:v>0.99454319999999996</c:v>
                </c:pt>
                <c:pt idx="74927">
                  <c:v>0.98205370000000003</c:v>
                </c:pt>
                <c:pt idx="74928">
                  <c:v>0.99381269999999999</c:v>
                </c:pt>
                <c:pt idx="74929">
                  <c:v>0.97791605999999998</c:v>
                </c:pt>
                <c:pt idx="74930">
                  <c:v>0.9663349</c:v>
                </c:pt>
                <c:pt idx="74931">
                  <c:v>1.0009098999999999</c:v>
                </c:pt>
                <c:pt idx="74932">
                  <c:v>0.98318369999999999</c:v>
                </c:pt>
                <c:pt idx="74933">
                  <c:v>0.99873226999999998</c:v>
                </c:pt>
                <c:pt idx="74934">
                  <c:v>0.99982435000000003</c:v>
                </c:pt>
                <c:pt idx="74935">
                  <c:v>0.99806269999999997</c:v>
                </c:pt>
                <c:pt idx="74936">
                  <c:v>0.99990559999999995</c:v>
                </c:pt>
                <c:pt idx="74937">
                  <c:v>0.99704190000000004</c:v>
                </c:pt>
                <c:pt idx="74938">
                  <c:v>0.99214983000000001</c:v>
                </c:pt>
                <c:pt idx="74939">
                  <c:v>0.97380173000000003</c:v>
                </c:pt>
                <c:pt idx="74940">
                  <c:v>0.97598379999999996</c:v>
                </c:pt>
                <c:pt idx="74941">
                  <c:v>0.9997663</c:v>
                </c:pt>
                <c:pt idx="74942">
                  <c:v>0.98019860000000003</c:v>
                </c:pt>
                <c:pt idx="74943">
                  <c:v>0.93343085000000003</c:v>
                </c:pt>
                <c:pt idx="74944">
                  <c:v>1.0011561</c:v>
                </c:pt>
                <c:pt idx="74945">
                  <c:v>0.99953323999999999</c:v>
                </c:pt>
                <c:pt idx="74946">
                  <c:v>0.99401176000000002</c:v>
                </c:pt>
                <c:pt idx="74947">
                  <c:v>0.99305403000000003</c:v>
                </c:pt>
                <c:pt idx="74948">
                  <c:v>0.96110516999999995</c:v>
                </c:pt>
                <c:pt idx="74949">
                  <c:v>1.0024873000000001</c:v>
                </c:pt>
                <c:pt idx="74950">
                  <c:v>0.99755680000000002</c:v>
                </c:pt>
                <c:pt idx="74951">
                  <c:v>1.0055041</c:v>
                </c:pt>
                <c:pt idx="74952">
                  <c:v>0.99959469999999995</c:v>
                </c:pt>
                <c:pt idx="74953">
                  <c:v>0.99547240000000004</c:v>
                </c:pt>
                <c:pt idx="74954">
                  <c:v>0.98843340000000002</c:v>
                </c:pt>
                <c:pt idx="74955">
                  <c:v>0.99283045999999997</c:v>
                </c:pt>
                <c:pt idx="74956">
                  <c:v>1.0001842999999999</c:v>
                </c:pt>
                <c:pt idx="74957">
                  <c:v>0.99597579999999997</c:v>
                </c:pt>
                <c:pt idx="74958">
                  <c:v>0.99455629999999995</c:v>
                </c:pt>
                <c:pt idx="74959">
                  <c:v>0.97398969999999996</c:v>
                </c:pt>
                <c:pt idx="74960">
                  <c:v>0.99845839999999997</c:v>
                </c:pt>
                <c:pt idx="74961">
                  <c:v>0.96034925999999998</c:v>
                </c:pt>
                <c:pt idx="74962">
                  <c:v>0.99039540000000004</c:v>
                </c:pt>
                <c:pt idx="74963">
                  <c:v>0.99824743999999999</c:v>
                </c:pt>
                <c:pt idx="74964">
                  <c:v>0.99546957000000003</c:v>
                </c:pt>
                <c:pt idx="74965">
                  <c:v>0.9996102</c:v>
                </c:pt>
                <c:pt idx="74966">
                  <c:v>0.99812789999999996</c:v>
                </c:pt>
                <c:pt idx="74967">
                  <c:v>0.99761900000000003</c:v>
                </c:pt>
                <c:pt idx="74968">
                  <c:v>0.99946636</c:v>
                </c:pt>
                <c:pt idx="74969">
                  <c:v>0.99948519999999996</c:v>
                </c:pt>
                <c:pt idx="74970">
                  <c:v>0.99401189999999995</c:v>
                </c:pt>
                <c:pt idx="74971">
                  <c:v>0.99739146000000001</c:v>
                </c:pt>
                <c:pt idx="74972">
                  <c:v>0.99678962999999998</c:v>
                </c:pt>
                <c:pt idx="74973">
                  <c:v>0.96962769999999998</c:v>
                </c:pt>
                <c:pt idx="74974">
                  <c:v>0.96757289999999996</c:v>
                </c:pt>
                <c:pt idx="74975">
                  <c:v>1.0012791000000001</c:v>
                </c:pt>
                <c:pt idx="74976">
                  <c:v>1.0000699</c:v>
                </c:pt>
                <c:pt idx="74977">
                  <c:v>0.99668480000000004</c:v>
                </c:pt>
                <c:pt idx="74978">
                  <c:v>0.99479280000000003</c:v>
                </c:pt>
                <c:pt idx="74979">
                  <c:v>0.97715510000000005</c:v>
                </c:pt>
                <c:pt idx="74980">
                  <c:v>0.99650559999999999</c:v>
                </c:pt>
                <c:pt idx="74981">
                  <c:v>1.0004569000000001</c:v>
                </c:pt>
                <c:pt idx="74982">
                  <c:v>0.99878955000000003</c:v>
                </c:pt>
                <c:pt idx="74983">
                  <c:v>0.99380416000000005</c:v>
                </c:pt>
                <c:pt idx="74984">
                  <c:v>0.99955850000000002</c:v>
                </c:pt>
                <c:pt idx="74985">
                  <c:v>0.99100655000000004</c:v>
                </c:pt>
                <c:pt idx="74986">
                  <c:v>0.99277079999999995</c:v>
                </c:pt>
                <c:pt idx="74987">
                  <c:v>1.0001043000000001</c:v>
                </c:pt>
                <c:pt idx="74988">
                  <c:v>0.96377444000000001</c:v>
                </c:pt>
                <c:pt idx="74989">
                  <c:v>0.99254555</c:v>
                </c:pt>
                <c:pt idx="74990">
                  <c:v>0.99143829999999999</c:v>
                </c:pt>
                <c:pt idx="74991">
                  <c:v>0.99941950000000002</c:v>
                </c:pt>
                <c:pt idx="74992">
                  <c:v>1.0007092</c:v>
                </c:pt>
                <c:pt idx="74993">
                  <c:v>0.99465316999999998</c:v>
                </c:pt>
                <c:pt idx="74994">
                  <c:v>1.0004873000000001</c:v>
                </c:pt>
                <c:pt idx="74995">
                  <c:v>0.98623130000000003</c:v>
                </c:pt>
                <c:pt idx="74996">
                  <c:v>1.0007064000000001</c:v>
                </c:pt>
                <c:pt idx="74997">
                  <c:v>0.99189216000000002</c:v>
                </c:pt>
                <c:pt idx="74998">
                  <c:v>0.99812789999999996</c:v>
                </c:pt>
                <c:pt idx="74999">
                  <c:v>0.96083130000000005</c:v>
                </c:pt>
                <c:pt idx="75000">
                  <c:v>1.0022295999999999</c:v>
                </c:pt>
                <c:pt idx="75001">
                  <c:v>1.0002477999999999</c:v>
                </c:pt>
                <c:pt idx="75002">
                  <c:v>0.98187475999999996</c:v>
                </c:pt>
                <c:pt idx="75003">
                  <c:v>0.99950147</c:v>
                </c:pt>
                <c:pt idx="75004">
                  <c:v>0.95136659999999995</c:v>
                </c:pt>
                <c:pt idx="75005">
                  <c:v>0.99828863000000001</c:v>
                </c:pt>
                <c:pt idx="75006">
                  <c:v>0.94033604999999998</c:v>
                </c:pt>
                <c:pt idx="75007">
                  <c:v>0.99312579999999995</c:v>
                </c:pt>
                <c:pt idx="75008">
                  <c:v>0.95310790000000001</c:v>
                </c:pt>
                <c:pt idx="75009">
                  <c:v>0.99883980000000006</c:v>
                </c:pt>
                <c:pt idx="75010">
                  <c:v>1.0005279</c:v>
                </c:pt>
                <c:pt idx="75011">
                  <c:v>0.96974890000000002</c:v>
                </c:pt>
                <c:pt idx="75012">
                  <c:v>1.0005843999999999</c:v>
                </c:pt>
                <c:pt idx="75013">
                  <c:v>0.99994886000000005</c:v>
                </c:pt>
                <c:pt idx="75014">
                  <c:v>1.0109216999999999</c:v>
                </c:pt>
                <c:pt idx="75015">
                  <c:v>0.99020845000000002</c:v>
                </c:pt>
                <c:pt idx="75016">
                  <c:v>0.98002080000000003</c:v>
                </c:pt>
                <c:pt idx="75017">
                  <c:v>0.99753190000000003</c:v>
                </c:pt>
                <c:pt idx="75018">
                  <c:v>0.9905735</c:v>
                </c:pt>
                <c:pt idx="75019">
                  <c:v>0.95034313000000004</c:v>
                </c:pt>
                <c:pt idx="75020">
                  <c:v>0.9978281</c:v>
                </c:pt>
                <c:pt idx="75021">
                  <c:v>0.9999709</c:v>
                </c:pt>
                <c:pt idx="75022">
                  <c:v>0.99475192999999995</c:v>
                </c:pt>
                <c:pt idx="75023">
                  <c:v>1.0001992</c:v>
                </c:pt>
                <c:pt idx="75024">
                  <c:v>0.99849874000000005</c:v>
                </c:pt>
                <c:pt idx="75025">
                  <c:v>1.0011033</c:v>
                </c:pt>
                <c:pt idx="75026">
                  <c:v>1.0031242</c:v>
                </c:pt>
                <c:pt idx="75027">
                  <c:v>0.99464459999999999</c:v>
                </c:pt>
                <c:pt idx="75028">
                  <c:v>0.98775800000000002</c:v>
                </c:pt>
                <c:pt idx="75029">
                  <c:v>0.9885642</c:v>
                </c:pt>
                <c:pt idx="75030">
                  <c:v>0.99836283999999997</c:v>
                </c:pt>
                <c:pt idx="75031">
                  <c:v>1.0007992999999999</c:v>
                </c:pt>
                <c:pt idx="75032">
                  <c:v>0.96490220000000004</c:v>
                </c:pt>
                <c:pt idx="75033">
                  <c:v>0.98561279999999996</c:v>
                </c:pt>
                <c:pt idx="75034">
                  <c:v>0.98553133000000004</c:v>
                </c:pt>
                <c:pt idx="75035">
                  <c:v>0.9750278</c:v>
                </c:pt>
                <c:pt idx="75036">
                  <c:v>0.97097639999999996</c:v>
                </c:pt>
                <c:pt idx="75037">
                  <c:v>1.001816</c:v>
                </c:pt>
                <c:pt idx="75038">
                  <c:v>1.0003025999999999</c:v>
                </c:pt>
                <c:pt idx="75039">
                  <c:v>0.97695419999999999</c:v>
                </c:pt>
                <c:pt idx="75040">
                  <c:v>1.0001922000000001</c:v>
                </c:pt>
                <c:pt idx="75041">
                  <c:v>0.99065389999999998</c:v>
                </c:pt>
                <c:pt idx="75042">
                  <c:v>0.98077433999999997</c:v>
                </c:pt>
                <c:pt idx="75043">
                  <c:v>1.0000274</c:v>
                </c:pt>
                <c:pt idx="75044">
                  <c:v>1.0009262999999999</c:v>
                </c:pt>
                <c:pt idx="75045">
                  <c:v>0.99977720000000003</c:v>
                </c:pt>
                <c:pt idx="75046">
                  <c:v>0.99812334999999996</c:v>
                </c:pt>
                <c:pt idx="75047">
                  <c:v>0.97684956000000001</c:v>
                </c:pt>
                <c:pt idx="75048">
                  <c:v>0.97578715999999999</c:v>
                </c:pt>
                <c:pt idx="75049">
                  <c:v>1.0034114999999999</c:v>
                </c:pt>
                <c:pt idx="75050">
                  <c:v>1.0015765000000001</c:v>
                </c:pt>
                <c:pt idx="75051">
                  <c:v>0.98519950000000001</c:v>
                </c:pt>
                <c:pt idx="75052">
                  <c:v>0.98280089999999998</c:v>
                </c:pt>
                <c:pt idx="75053">
                  <c:v>0.95982140000000005</c:v>
                </c:pt>
                <c:pt idx="75054">
                  <c:v>0.97759090000000004</c:v>
                </c:pt>
                <c:pt idx="75055">
                  <c:v>0.98663955999999997</c:v>
                </c:pt>
                <c:pt idx="75056">
                  <c:v>0.99953040000000004</c:v>
                </c:pt>
                <c:pt idx="75057">
                  <c:v>0.98241436000000004</c:v>
                </c:pt>
                <c:pt idx="75058">
                  <c:v>1.0003667999999999</c:v>
                </c:pt>
                <c:pt idx="75059">
                  <c:v>0.9967106</c:v>
                </c:pt>
                <c:pt idx="75060">
                  <c:v>0.91456499999999996</c:v>
                </c:pt>
                <c:pt idx="75061">
                  <c:v>1.0022504000000001</c:v>
                </c:pt>
                <c:pt idx="75062">
                  <c:v>0.96706957000000004</c:v>
                </c:pt>
                <c:pt idx="75063">
                  <c:v>0.98409563</c:v>
                </c:pt>
                <c:pt idx="75064">
                  <c:v>0.94309133000000001</c:v>
                </c:pt>
                <c:pt idx="75065">
                  <c:v>1.0012692000000001</c:v>
                </c:pt>
                <c:pt idx="75066">
                  <c:v>0.97948073999999996</c:v>
                </c:pt>
                <c:pt idx="75067">
                  <c:v>0.99088407000000001</c:v>
                </c:pt>
                <c:pt idx="75068">
                  <c:v>0.99328700000000003</c:v>
                </c:pt>
                <c:pt idx="75069">
                  <c:v>1.0026957000000001</c:v>
                </c:pt>
                <c:pt idx="75070">
                  <c:v>0.99681750000000002</c:v>
                </c:pt>
                <c:pt idx="75071">
                  <c:v>1.0009001</c:v>
                </c:pt>
                <c:pt idx="75072">
                  <c:v>1.0000358</c:v>
                </c:pt>
                <c:pt idx="75073">
                  <c:v>1.0025599999999999</c:v>
                </c:pt>
                <c:pt idx="75074">
                  <c:v>0.97023349999999997</c:v>
                </c:pt>
                <c:pt idx="75075">
                  <c:v>0.98568915999999995</c:v>
                </c:pt>
                <c:pt idx="75076">
                  <c:v>0.99413130000000005</c:v>
                </c:pt>
                <c:pt idx="75077">
                  <c:v>0.99748990000000004</c:v>
                </c:pt>
                <c:pt idx="75078">
                  <c:v>0.97510856000000001</c:v>
                </c:pt>
                <c:pt idx="75079">
                  <c:v>0.99268469999999998</c:v>
                </c:pt>
                <c:pt idx="75080">
                  <c:v>0.98679530000000004</c:v>
                </c:pt>
                <c:pt idx="75081">
                  <c:v>0.97242885999999995</c:v>
                </c:pt>
                <c:pt idx="75082">
                  <c:v>0.99787426000000001</c:v>
                </c:pt>
                <c:pt idx="75083">
                  <c:v>0.99889309999999998</c:v>
                </c:pt>
                <c:pt idx="75084">
                  <c:v>1.0006877999999999</c:v>
                </c:pt>
                <c:pt idx="75085">
                  <c:v>0.99700475</c:v>
                </c:pt>
                <c:pt idx="75086">
                  <c:v>1.0001500000000001</c:v>
                </c:pt>
                <c:pt idx="75087">
                  <c:v>0.97891139999999999</c:v>
                </c:pt>
                <c:pt idx="75088">
                  <c:v>0.99933326</c:v>
                </c:pt>
                <c:pt idx="75089">
                  <c:v>0.99215109999999995</c:v>
                </c:pt>
                <c:pt idx="75090">
                  <c:v>0.99856959999999995</c:v>
                </c:pt>
                <c:pt idx="75091">
                  <c:v>0.99736910000000001</c:v>
                </c:pt>
                <c:pt idx="75092">
                  <c:v>1.0002572999999999</c:v>
                </c:pt>
                <c:pt idx="75093">
                  <c:v>0.99881416999999995</c:v>
                </c:pt>
                <c:pt idx="75094">
                  <c:v>1.0014561</c:v>
                </c:pt>
                <c:pt idx="75095">
                  <c:v>0.9812845</c:v>
                </c:pt>
                <c:pt idx="75096">
                  <c:v>0.96198399999999995</c:v>
                </c:pt>
                <c:pt idx="75097">
                  <c:v>0.9997298</c:v>
                </c:pt>
                <c:pt idx="75098">
                  <c:v>0.99960510000000002</c:v>
                </c:pt>
                <c:pt idx="75099">
                  <c:v>1.0007324</c:v>
                </c:pt>
                <c:pt idx="75100">
                  <c:v>0.99909219999999999</c:v>
                </c:pt>
                <c:pt idx="75101">
                  <c:v>1.0021777999999999</c:v>
                </c:pt>
                <c:pt idx="75102">
                  <c:v>0.99723390000000001</c:v>
                </c:pt>
                <c:pt idx="75103">
                  <c:v>0.98327666999999996</c:v>
                </c:pt>
                <c:pt idx="75104">
                  <c:v>0.99271399999999999</c:v>
                </c:pt>
                <c:pt idx="75105">
                  <c:v>1.0002934000000001</c:v>
                </c:pt>
                <c:pt idx="75106">
                  <c:v>0.99966270000000002</c:v>
                </c:pt>
                <c:pt idx="75107">
                  <c:v>0.94782615000000003</c:v>
                </c:pt>
                <c:pt idx="75108">
                  <c:v>1.0003666</c:v>
                </c:pt>
                <c:pt idx="75109">
                  <c:v>0.97417089999999995</c:v>
                </c:pt>
                <c:pt idx="75110">
                  <c:v>0.99927794999999997</c:v>
                </c:pt>
                <c:pt idx="75111">
                  <c:v>0.99697363000000006</c:v>
                </c:pt>
                <c:pt idx="75112">
                  <c:v>0.98062914999999995</c:v>
                </c:pt>
                <c:pt idx="75113">
                  <c:v>0.98317739999999998</c:v>
                </c:pt>
                <c:pt idx="75114">
                  <c:v>0.99876659999999995</c:v>
                </c:pt>
                <c:pt idx="75115">
                  <c:v>0.98365146000000003</c:v>
                </c:pt>
                <c:pt idx="75116">
                  <c:v>1.0008809999999999</c:v>
                </c:pt>
                <c:pt idx="75117">
                  <c:v>0.99819139999999995</c:v>
                </c:pt>
                <c:pt idx="75118">
                  <c:v>0.99925726999999998</c:v>
                </c:pt>
                <c:pt idx="75119">
                  <c:v>0.9563914</c:v>
                </c:pt>
                <c:pt idx="75120">
                  <c:v>0.99942169999999997</c:v>
                </c:pt>
                <c:pt idx="75121">
                  <c:v>0.96292180000000005</c:v>
                </c:pt>
                <c:pt idx="75122">
                  <c:v>0.99799850000000001</c:v>
                </c:pt>
                <c:pt idx="75123">
                  <c:v>1.0007709</c:v>
                </c:pt>
                <c:pt idx="75124">
                  <c:v>1.0002035</c:v>
                </c:pt>
                <c:pt idx="75125">
                  <c:v>0.99408799999999997</c:v>
                </c:pt>
                <c:pt idx="75126">
                  <c:v>0.9719816</c:v>
                </c:pt>
                <c:pt idx="75127">
                  <c:v>0.99128276000000004</c:v>
                </c:pt>
                <c:pt idx="75128">
                  <c:v>1.0023214</c:v>
                </c:pt>
                <c:pt idx="75129">
                  <c:v>0.98884344000000002</c:v>
                </c:pt>
                <c:pt idx="75130">
                  <c:v>0.99750983999999998</c:v>
                </c:pt>
                <c:pt idx="75131">
                  <c:v>0.96057020000000004</c:v>
                </c:pt>
                <c:pt idx="75132">
                  <c:v>0.98583025000000002</c:v>
                </c:pt>
                <c:pt idx="75133">
                  <c:v>0.99080919999999995</c:v>
                </c:pt>
                <c:pt idx="75134">
                  <c:v>0.98669803</c:v>
                </c:pt>
                <c:pt idx="75135">
                  <c:v>0.97596156999999994</c:v>
                </c:pt>
                <c:pt idx="75136">
                  <c:v>1.0012656</c:v>
                </c:pt>
                <c:pt idx="75137">
                  <c:v>0.98470930000000001</c:v>
                </c:pt>
                <c:pt idx="75138">
                  <c:v>0.99873226999999998</c:v>
                </c:pt>
                <c:pt idx="75139">
                  <c:v>0.98713010000000001</c:v>
                </c:pt>
                <c:pt idx="75140">
                  <c:v>0.99388540000000003</c:v>
                </c:pt>
                <c:pt idx="75141">
                  <c:v>1.0010079999999999</c:v>
                </c:pt>
                <c:pt idx="75142">
                  <c:v>0.97903066999999999</c:v>
                </c:pt>
                <c:pt idx="75143">
                  <c:v>1.0017323</c:v>
                </c:pt>
                <c:pt idx="75144">
                  <c:v>0.99783690000000003</c:v>
                </c:pt>
                <c:pt idx="75145">
                  <c:v>1.0003040999999999</c:v>
                </c:pt>
                <c:pt idx="75146">
                  <c:v>0.99483690000000002</c:v>
                </c:pt>
                <c:pt idx="75147">
                  <c:v>0.99433075999999998</c:v>
                </c:pt>
                <c:pt idx="75148">
                  <c:v>0.97813654000000005</c:v>
                </c:pt>
                <c:pt idx="75149">
                  <c:v>1.0029055</c:v>
                </c:pt>
                <c:pt idx="75150">
                  <c:v>0.99627304000000005</c:v>
                </c:pt>
                <c:pt idx="75151">
                  <c:v>0.97363686999999999</c:v>
                </c:pt>
                <c:pt idx="75152">
                  <c:v>1.0022483</c:v>
                </c:pt>
                <c:pt idx="75153">
                  <c:v>0.96327960000000001</c:v>
                </c:pt>
                <c:pt idx="75154">
                  <c:v>0.97130629999999996</c:v>
                </c:pt>
                <c:pt idx="75155">
                  <c:v>0.98066200000000003</c:v>
                </c:pt>
                <c:pt idx="75156">
                  <c:v>0.98576059999999999</c:v>
                </c:pt>
                <c:pt idx="75157">
                  <c:v>0.98461335999999999</c:v>
                </c:pt>
                <c:pt idx="75158">
                  <c:v>0.98717639999999995</c:v>
                </c:pt>
                <c:pt idx="75159">
                  <c:v>0.98363685999999995</c:v>
                </c:pt>
                <c:pt idx="75160">
                  <c:v>1.0000656000000001</c:v>
                </c:pt>
                <c:pt idx="75161">
                  <c:v>0.99600023000000004</c:v>
                </c:pt>
                <c:pt idx="75162">
                  <c:v>0.99712659999999997</c:v>
                </c:pt>
                <c:pt idx="75163">
                  <c:v>0.99998355000000005</c:v>
                </c:pt>
                <c:pt idx="75164">
                  <c:v>1.0007044</c:v>
                </c:pt>
                <c:pt idx="75165">
                  <c:v>0.99628439999999996</c:v>
                </c:pt>
                <c:pt idx="75166">
                  <c:v>0.97563915999999995</c:v>
                </c:pt>
                <c:pt idx="75167">
                  <c:v>1.0002477999999999</c:v>
                </c:pt>
                <c:pt idx="75168">
                  <c:v>0.99970274999999997</c:v>
                </c:pt>
                <c:pt idx="75169">
                  <c:v>0.99184309999999998</c:v>
                </c:pt>
                <c:pt idx="75170">
                  <c:v>1.0010294</c:v>
                </c:pt>
                <c:pt idx="75171">
                  <c:v>0.99733170000000004</c:v>
                </c:pt>
                <c:pt idx="75172">
                  <c:v>1.0002711</c:v>
                </c:pt>
                <c:pt idx="75173">
                  <c:v>0.98795480000000002</c:v>
                </c:pt>
                <c:pt idx="75174">
                  <c:v>1.0000962</c:v>
                </c:pt>
                <c:pt idx="75175">
                  <c:v>0.99682205999999995</c:v>
                </c:pt>
                <c:pt idx="75176">
                  <c:v>1.0027117000000001</c:v>
                </c:pt>
                <c:pt idx="75177">
                  <c:v>0.99673604999999998</c:v>
                </c:pt>
                <c:pt idx="75178">
                  <c:v>0.96202520000000002</c:v>
                </c:pt>
                <c:pt idx="75179">
                  <c:v>0.96897595999999997</c:v>
                </c:pt>
                <c:pt idx="75180">
                  <c:v>1.002659</c:v>
                </c:pt>
                <c:pt idx="75181">
                  <c:v>0.99515754000000001</c:v>
                </c:pt>
                <c:pt idx="75182">
                  <c:v>0.94053120000000001</c:v>
                </c:pt>
                <c:pt idx="75183">
                  <c:v>0.99087124999999998</c:v>
                </c:pt>
                <c:pt idx="75184">
                  <c:v>0.99894970000000005</c:v>
                </c:pt>
                <c:pt idx="75185">
                  <c:v>0.98487519999999995</c:v>
                </c:pt>
                <c:pt idx="75186">
                  <c:v>0.99723569999999995</c:v>
                </c:pt>
                <c:pt idx="75187">
                  <c:v>1.0008345000000001</c:v>
                </c:pt>
                <c:pt idx="75188">
                  <c:v>0.99249229999999999</c:v>
                </c:pt>
                <c:pt idx="75189">
                  <c:v>0.99179170000000005</c:v>
                </c:pt>
                <c:pt idx="75190">
                  <c:v>0.99471659999999995</c:v>
                </c:pt>
                <c:pt idx="75191">
                  <c:v>1.0002346</c:v>
                </c:pt>
                <c:pt idx="75192">
                  <c:v>1.0014012000000001</c:v>
                </c:pt>
                <c:pt idx="75193">
                  <c:v>0.99594939999999998</c:v>
                </c:pt>
                <c:pt idx="75194">
                  <c:v>1.0043968999999999</c:v>
                </c:pt>
                <c:pt idx="75195">
                  <c:v>0.99740255</c:v>
                </c:pt>
                <c:pt idx="75196">
                  <c:v>1.0004488</c:v>
                </c:pt>
                <c:pt idx="75197">
                  <c:v>0.96738999999999997</c:v>
                </c:pt>
                <c:pt idx="75198">
                  <c:v>0.97131497</c:v>
                </c:pt>
                <c:pt idx="75199">
                  <c:v>0.99115485000000003</c:v>
                </c:pt>
                <c:pt idx="75200">
                  <c:v>1.0004953999999999</c:v>
                </c:pt>
                <c:pt idx="75201">
                  <c:v>0.99733983999999998</c:v>
                </c:pt>
                <c:pt idx="75202">
                  <c:v>0.95340959999999997</c:v>
                </c:pt>
                <c:pt idx="75203">
                  <c:v>0.99019855000000001</c:v>
                </c:pt>
                <c:pt idx="75204">
                  <c:v>0.9979268</c:v>
                </c:pt>
                <c:pt idx="75205">
                  <c:v>0.99708414000000001</c:v>
                </c:pt>
                <c:pt idx="75206">
                  <c:v>0.99686370000000002</c:v>
                </c:pt>
                <c:pt idx="75207">
                  <c:v>0.97731219999999996</c:v>
                </c:pt>
                <c:pt idx="75208">
                  <c:v>1.0011269</c:v>
                </c:pt>
                <c:pt idx="75209">
                  <c:v>0.99873540000000005</c:v>
                </c:pt>
                <c:pt idx="75210">
                  <c:v>0.99409930000000002</c:v>
                </c:pt>
                <c:pt idx="75211">
                  <c:v>0.99163080000000003</c:v>
                </c:pt>
                <c:pt idx="75212">
                  <c:v>0.97829383999999997</c:v>
                </c:pt>
                <c:pt idx="75213">
                  <c:v>0.99827516000000005</c:v>
                </c:pt>
                <c:pt idx="75214">
                  <c:v>1.0012903</c:v>
                </c:pt>
                <c:pt idx="75215">
                  <c:v>0.99726784000000002</c:v>
                </c:pt>
                <c:pt idx="75216">
                  <c:v>0.99940722999999998</c:v>
                </c:pt>
                <c:pt idx="75217">
                  <c:v>0.99990749999999995</c:v>
                </c:pt>
                <c:pt idx="75218">
                  <c:v>0.98156750000000004</c:v>
                </c:pt>
                <c:pt idx="75219">
                  <c:v>0.99225724000000004</c:v>
                </c:pt>
                <c:pt idx="75220">
                  <c:v>0.99684090000000003</c:v>
                </c:pt>
                <c:pt idx="75221">
                  <c:v>0.9819696</c:v>
                </c:pt>
                <c:pt idx="75222">
                  <c:v>1.0001842999999999</c:v>
                </c:pt>
                <c:pt idx="75223">
                  <c:v>0.99864744999999999</c:v>
                </c:pt>
                <c:pt idx="75224">
                  <c:v>0.98670610000000003</c:v>
                </c:pt>
                <c:pt idx="75225">
                  <c:v>0.99042463000000003</c:v>
                </c:pt>
                <c:pt idx="75226">
                  <c:v>0.99918364999999998</c:v>
                </c:pt>
                <c:pt idx="75227">
                  <c:v>0.98931866999999996</c:v>
                </c:pt>
                <c:pt idx="75228">
                  <c:v>0.99651780000000001</c:v>
                </c:pt>
                <c:pt idx="75229">
                  <c:v>0.99401439999999996</c:v>
                </c:pt>
                <c:pt idx="75230">
                  <c:v>1.0008467000000001</c:v>
                </c:pt>
                <c:pt idx="75231">
                  <c:v>0.9812438</c:v>
                </c:pt>
                <c:pt idx="75232">
                  <c:v>0.99808043000000002</c:v>
                </c:pt>
                <c:pt idx="75233">
                  <c:v>0.99639960000000005</c:v>
                </c:pt>
                <c:pt idx="75234">
                  <c:v>0.99866699999999997</c:v>
                </c:pt>
                <c:pt idx="75235">
                  <c:v>1.0007440000000001</c:v>
                </c:pt>
                <c:pt idx="75236">
                  <c:v>1.0010251999999999</c:v>
                </c:pt>
                <c:pt idx="75237">
                  <c:v>1.0041332000000001</c:v>
                </c:pt>
                <c:pt idx="75238">
                  <c:v>0.96507925000000006</c:v>
                </c:pt>
                <c:pt idx="75239">
                  <c:v>0.97629374000000002</c:v>
                </c:pt>
                <c:pt idx="75240">
                  <c:v>0.96157649999999995</c:v>
                </c:pt>
                <c:pt idx="75241">
                  <c:v>0.99685215999999999</c:v>
                </c:pt>
                <c:pt idx="75242">
                  <c:v>1.0006219000000001</c:v>
                </c:pt>
                <c:pt idx="75243">
                  <c:v>0.99739873000000001</c:v>
                </c:pt>
                <c:pt idx="75244">
                  <c:v>0.9673119</c:v>
                </c:pt>
                <c:pt idx="75245">
                  <c:v>0.98185259999999996</c:v>
                </c:pt>
                <c:pt idx="75246">
                  <c:v>0.98939829999999995</c:v>
                </c:pt>
                <c:pt idx="75247">
                  <c:v>0.99001443</c:v>
                </c:pt>
                <c:pt idx="75248">
                  <c:v>1.0010688000000001</c:v>
                </c:pt>
                <c:pt idx="75249">
                  <c:v>0.99965029999999999</c:v>
                </c:pt>
                <c:pt idx="75250">
                  <c:v>0.99792780000000003</c:v>
                </c:pt>
                <c:pt idx="75251">
                  <c:v>0.97610110000000005</c:v>
                </c:pt>
                <c:pt idx="75252">
                  <c:v>0.96146845999999997</c:v>
                </c:pt>
                <c:pt idx="75253">
                  <c:v>1.0008427</c:v>
                </c:pt>
                <c:pt idx="75254">
                  <c:v>0.99809389999999998</c:v>
                </c:pt>
                <c:pt idx="75255">
                  <c:v>1.0018312</c:v>
                </c:pt>
                <c:pt idx="75256">
                  <c:v>1.0000578</c:v>
                </c:pt>
                <c:pt idx="75257">
                  <c:v>0.98428479999999996</c:v>
                </c:pt>
                <c:pt idx="75258">
                  <c:v>1.0001916</c:v>
                </c:pt>
                <c:pt idx="75259">
                  <c:v>0.99467740000000004</c:v>
                </c:pt>
                <c:pt idx="75260">
                  <c:v>0.99306715000000001</c:v>
                </c:pt>
                <c:pt idx="75261">
                  <c:v>0.92590470000000002</c:v>
                </c:pt>
                <c:pt idx="75262">
                  <c:v>0.99977285000000005</c:v>
                </c:pt>
                <c:pt idx="75263">
                  <c:v>0.9986389</c:v>
                </c:pt>
                <c:pt idx="75264">
                  <c:v>0.981101</c:v>
                </c:pt>
                <c:pt idx="75265">
                  <c:v>0.99951020000000002</c:v>
                </c:pt>
                <c:pt idx="75266">
                  <c:v>0.99959249999999999</c:v>
                </c:pt>
                <c:pt idx="75267">
                  <c:v>0.98930675000000001</c:v>
                </c:pt>
                <c:pt idx="75268">
                  <c:v>1.0008469</c:v>
                </c:pt>
                <c:pt idx="75269">
                  <c:v>0.99896410000000002</c:v>
                </c:pt>
                <c:pt idx="75270">
                  <c:v>0.988514</c:v>
                </c:pt>
                <c:pt idx="75271">
                  <c:v>0.97968040000000001</c:v>
                </c:pt>
                <c:pt idx="75272">
                  <c:v>1.0004660999999999</c:v>
                </c:pt>
                <c:pt idx="75273">
                  <c:v>0.99810259999999995</c:v>
                </c:pt>
                <c:pt idx="75274">
                  <c:v>0.99717635000000004</c:v>
                </c:pt>
                <c:pt idx="75275">
                  <c:v>0.99980270000000004</c:v>
                </c:pt>
                <c:pt idx="75276">
                  <c:v>1.0008093</c:v>
                </c:pt>
                <c:pt idx="75277">
                  <c:v>0.99934584000000004</c:v>
                </c:pt>
                <c:pt idx="75278">
                  <c:v>1.000985</c:v>
                </c:pt>
                <c:pt idx="75279">
                  <c:v>0.99892442999999997</c:v>
                </c:pt>
                <c:pt idx="75280">
                  <c:v>0.99946040000000003</c:v>
                </c:pt>
                <c:pt idx="75281">
                  <c:v>1.0008444000000001</c:v>
                </c:pt>
                <c:pt idx="75282">
                  <c:v>0.99824400000000002</c:v>
                </c:pt>
                <c:pt idx="75283">
                  <c:v>1.0005009</c:v>
                </c:pt>
                <c:pt idx="75284">
                  <c:v>1.0000340000000001</c:v>
                </c:pt>
                <c:pt idx="75285">
                  <c:v>0.94730437000000001</c:v>
                </c:pt>
                <c:pt idx="75286">
                  <c:v>0.99925109999999995</c:v>
                </c:pt>
                <c:pt idx="75287">
                  <c:v>1.0002358</c:v>
                </c:pt>
                <c:pt idx="75288">
                  <c:v>1.0004299000000001</c:v>
                </c:pt>
                <c:pt idx="75289">
                  <c:v>0.99801030000000002</c:v>
                </c:pt>
                <c:pt idx="75290">
                  <c:v>0.96870995000000004</c:v>
                </c:pt>
                <c:pt idx="75291">
                  <c:v>0.97357523000000001</c:v>
                </c:pt>
                <c:pt idx="75292">
                  <c:v>0.99222679999999996</c:v>
                </c:pt>
                <c:pt idx="75293">
                  <c:v>0.99985639999999998</c:v>
                </c:pt>
                <c:pt idx="75294">
                  <c:v>0.99087756999999999</c:v>
                </c:pt>
                <c:pt idx="75295">
                  <c:v>0.99616384999999996</c:v>
                </c:pt>
                <c:pt idx="75296">
                  <c:v>0.97009219999999996</c:v>
                </c:pt>
                <c:pt idx="75297">
                  <c:v>0.99727840000000001</c:v>
                </c:pt>
                <c:pt idx="75298">
                  <c:v>1.0012996999999999</c:v>
                </c:pt>
                <c:pt idx="75299">
                  <c:v>0.99900250000000002</c:v>
                </c:pt>
                <c:pt idx="75300">
                  <c:v>0.99958999999999998</c:v>
                </c:pt>
                <c:pt idx="75301">
                  <c:v>0.99906150000000005</c:v>
                </c:pt>
                <c:pt idx="75302">
                  <c:v>0.9983187</c:v>
                </c:pt>
                <c:pt idx="75303">
                  <c:v>0.97727379999999997</c:v>
                </c:pt>
                <c:pt idx="75304">
                  <c:v>0.99780210000000003</c:v>
                </c:pt>
                <c:pt idx="75305">
                  <c:v>0.9976971</c:v>
                </c:pt>
                <c:pt idx="75306">
                  <c:v>0.99783840000000001</c:v>
                </c:pt>
                <c:pt idx="75307">
                  <c:v>0.91421145000000004</c:v>
                </c:pt>
                <c:pt idx="75308">
                  <c:v>1.0017844</c:v>
                </c:pt>
                <c:pt idx="75309">
                  <c:v>0.99964993999999996</c:v>
                </c:pt>
                <c:pt idx="75310">
                  <c:v>1.0001518</c:v>
                </c:pt>
                <c:pt idx="75311">
                  <c:v>0.99801340000000005</c:v>
                </c:pt>
                <c:pt idx="75312">
                  <c:v>0.99688449999999995</c:v>
                </c:pt>
                <c:pt idx="75313">
                  <c:v>0.98499650000000005</c:v>
                </c:pt>
                <c:pt idx="75314">
                  <c:v>0.99654275000000003</c:v>
                </c:pt>
                <c:pt idx="75315">
                  <c:v>0.99994760000000005</c:v>
                </c:pt>
                <c:pt idx="75316">
                  <c:v>0.99796189999999996</c:v>
                </c:pt>
                <c:pt idx="75317">
                  <c:v>0.98160946000000004</c:v>
                </c:pt>
                <c:pt idx="75318">
                  <c:v>0.97472420000000004</c:v>
                </c:pt>
                <c:pt idx="75319">
                  <c:v>0.98167570000000004</c:v>
                </c:pt>
                <c:pt idx="75320">
                  <c:v>0.99899320000000003</c:v>
                </c:pt>
                <c:pt idx="75321">
                  <c:v>0.99955609999999995</c:v>
                </c:pt>
                <c:pt idx="75322">
                  <c:v>1.0002255</c:v>
                </c:pt>
                <c:pt idx="75323">
                  <c:v>0.99986399999999998</c:v>
                </c:pt>
                <c:pt idx="75324">
                  <c:v>0.99373244999999999</c:v>
                </c:pt>
                <c:pt idx="75325">
                  <c:v>1.0029287</c:v>
                </c:pt>
                <c:pt idx="75326">
                  <c:v>0.97701203999999997</c:v>
                </c:pt>
                <c:pt idx="75327">
                  <c:v>0.93478686</c:v>
                </c:pt>
                <c:pt idx="75328">
                  <c:v>0.96334403999999996</c:v>
                </c:pt>
                <c:pt idx="75329">
                  <c:v>0.99964149999999996</c:v>
                </c:pt>
                <c:pt idx="75330">
                  <c:v>0.99747430000000004</c:v>
                </c:pt>
                <c:pt idx="75331">
                  <c:v>1.0001842999999999</c:v>
                </c:pt>
                <c:pt idx="75332">
                  <c:v>0.97311550000000002</c:v>
                </c:pt>
                <c:pt idx="75333">
                  <c:v>1.0004090000000001</c:v>
                </c:pt>
                <c:pt idx="75334">
                  <c:v>0.9952261</c:v>
                </c:pt>
                <c:pt idx="75335">
                  <c:v>1.0000465999999999</c:v>
                </c:pt>
                <c:pt idx="75336">
                  <c:v>0.98471220000000004</c:v>
                </c:pt>
                <c:pt idx="75337">
                  <c:v>0.99335974000000005</c:v>
                </c:pt>
                <c:pt idx="75338">
                  <c:v>0.98358900000000005</c:v>
                </c:pt>
                <c:pt idx="75339">
                  <c:v>0.99479704999999996</c:v>
                </c:pt>
                <c:pt idx="75340">
                  <c:v>1.0005898</c:v>
                </c:pt>
                <c:pt idx="75341">
                  <c:v>0.97724043999999999</c:v>
                </c:pt>
                <c:pt idx="75342">
                  <c:v>1.0008201999999999</c:v>
                </c:pt>
                <c:pt idx="75343">
                  <c:v>0.99823629999999997</c:v>
                </c:pt>
                <c:pt idx="75344">
                  <c:v>0.95378816</c:v>
                </c:pt>
                <c:pt idx="75345">
                  <c:v>1.0009443</c:v>
                </c:pt>
                <c:pt idx="75346">
                  <c:v>1.0004872</c:v>
                </c:pt>
                <c:pt idx="75347">
                  <c:v>1.0005021999999999</c:v>
                </c:pt>
                <c:pt idx="75348">
                  <c:v>0.99582930000000003</c:v>
                </c:pt>
                <c:pt idx="75349">
                  <c:v>0.99966630000000001</c:v>
                </c:pt>
                <c:pt idx="75350">
                  <c:v>1.0014974000000001</c:v>
                </c:pt>
                <c:pt idx="75351">
                  <c:v>1.0029577999999999</c:v>
                </c:pt>
                <c:pt idx="75352">
                  <c:v>0.99726820000000005</c:v>
                </c:pt>
                <c:pt idx="75353">
                  <c:v>0.99450015999999997</c:v>
                </c:pt>
                <c:pt idx="75354">
                  <c:v>0.96820276999999999</c:v>
                </c:pt>
                <c:pt idx="75355">
                  <c:v>0.99885862999999997</c:v>
                </c:pt>
                <c:pt idx="75356">
                  <c:v>0.99235660000000003</c:v>
                </c:pt>
                <c:pt idx="75357">
                  <c:v>0.98427903999999999</c:v>
                </c:pt>
                <c:pt idx="75358">
                  <c:v>0.96580124000000001</c:v>
                </c:pt>
                <c:pt idx="75359">
                  <c:v>0.98575979999999996</c:v>
                </c:pt>
                <c:pt idx="75360">
                  <c:v>0.99677426000000002</c:v>
                </c:pt>
                <c:pt idx="75361">
                  <c:v>0.99588860000000001</c:v>
                </c:pt>
                <c:pt idx="75362">
                  <c:v>0.99803759999999997</c:v>
                </c:pt>
                <c:pt idx="75363">
                  <c:v>0.98061180000000003</c:v>
                </c:pt>
                <c:pt idx="75364">
                  <c:v>0.99854803000000003</c:v>
                </c:pt>
                <c:pt idx="75365">
                  <c:v>0.98204670000000005</c:v>
                </c:pt>
                <c:pt idx="75366">
                  <c:v>0.99974700000000005</c:v>
                </c:pt>
                <c:pt idx="75367">
                  <c:v>0.99756489999999998</c:v>
                </c:pt>
                <c:pt idx="75368">
                  <c:v>0.99921285999999998</c:v>
                </c:pt>
                <c:pt idx="75369">
                  <c:v>0.98950576999999995</c:v>
                </c:pt>
                <c:pt idx="75370">
                  <c:v>0.99076766000000005</c:v>
                </c:pt>
                <c:pt idx="75371">
                  <c:v>1.0000699</c:v>
                </c:pt>
                <c:pt idx="75372">
                  <c:v>0.99932736</c:v>
                </c:pt>
                <c:pt idx="75373">
                  <c:v>0.98987985000000001</c:v>
                </c:pt>
                <c:pt idx="75374">
                  <c:v>1.0001678000000001</c:v>
                </c:pt>
                <c:pt idx="75375">
                  <c:v>0.94826750000000004</c:v>
                </c:pt>
                <c:pt idx="75376">
                  <c:v>0.9914674</c:v>
                </c:pt>
                <c:pt idx="75377">
                  <c:v>0.99067985999999997</c:v>
                </c:pt>
                <c:pt idx="75378">
                  <c:v>0.99988790000000005</c:v>
                </c:pt>
                <c:pt idx="75379">
                  <c:v>0.95892699999999997</c:v>
                </c:pt>
                <c:pt idx="75380">
                  <c:v>0.99949235000000003</c:v>
                </c:pt>
                <c:pt idx="75381">
                  <c:v>0.99994826000000003</c:v>
                </c:pt>
                <c:pt idx="75382">
                  <c:v>1.0003416999999999</c:v>
                </c:pt>
                <c:pt idx="75383">
                  <c:v>0.9800278</c:v>
                </c:pt>
                <c:pt idx="75384">
                  <c:v>0.985537</c:v>
                </c:pt>
                <c:pt idx="75385">
                  <c:v>0.99284123999999996</c:v>
                </c:pt>
                <c:pt idx="75386">
                  <c:v>0.99753404000000001</c:v>
                </c:pt>
                <c:pt idx="75387">
                  <c:v>0.99859609999999999</c:v>
                </c:pt>
                <c:pt idx="75388">
                  <c:v>0.98845667000000004</c:v>
                </c:pt>
                <c:pt idx="75389">
                  <c:v>0.99889030000000001</c:v>
                </c:pt>
                <c:pt idx="75390">
                  <c:v>0.99907016999999998</c:v>
                </c:pt>
                <c:pt idx="75391">
                  <c:v>0.98328483</c:v>
                </c:pt>
                <c:pt idx="75392">
                  <c:v>1.0000069</c:v>
                </c:pt>
                <c:pt idx="75393">
                  <c:v>0.98880224999999999</c:v>
                </c:pt>
                <c:pt idx="75394">
                  <c:v>1.0003632</c:v>
                </c:pt>
                <c:pt idx="75395">
                  <c:v>0.99812126000000001</c:v>
                </c:pt>
                <c:pt idx="75396">
                  <c:v>0.99813074000000002</c:v>
                </c:pt>
                <c:pt idx="75397">
                  <c:v>1.0017596</c:v>
                </c:pt>
                <c:pt idx="75398">
                  <c:v>1.0005332</c:v>
                </c:pt>
                <c:pt idx="75399">
                  <c:v>0.99711214999999997</c:v>
                </c:pt>
                <c:pt idx="75400">
                  <c:v>0.99082893000000005</c:v>
                </c:pt>
                <c:pt idx="75401">
                  <c:v>0.9902398</c:v>
                </c:pt>
                <c:pt idx="75402">
                  <c:v>1.0004048000000001</c:v>
                </c:pt>
                <c:pt idx="75403">
                  <c:v>0.99359229999999998</c:v>
                </c:pt>
                <c:pt idx="75404">
                  <c:v>0.99520940000000002</c:v>
                </c:pt>
                <c:pt idx="75405">
                  <c:v>0.98786706000000002</c:v>
                </c:pt>
                <c:pt idx="75406">
                  <c:v>0.96662210000000004</c:v>
                </c:pt>
                <c:pt idx="75407">
                  <c:v>0.94052959999999997</c:v>
                </c:pt>
                <c:pt idx="75408">
                  <c:v>0.99429920000000005</c:v>
                </c:pt>
                <c:pt idx="75409">
                  <c:v>0.99977640000000001</c:v>
                </c:pt>
                <c:pt idx="75410">
                  <c:v>0.99172663999999999</c:v>
                </c:pt>
                <c:pt idx="75411">
                  <c:v>0.99438550000000003</c:v>
                </c:pt>
                <c:pt idx="75412">
                  <c:v>0.97094910000000001</c:v>
                </c:pt>
                <c:pt idx="75413">
                  <c:v>0.95985794000000002</c:v>
                </c:pt>
                <c:pt idx="75414">
                  <c:v>0.98804223999999996</c:v>
                </c:pt>
                <c:pt idx="75415">
                  <c:v>0.99551743000000004</c:v>
                </c:pt>
                <c:pt idx="75416">
                  <c:v>1.0007575</c:v>
                </c:pt>
                <c:pt idx="75417">
                  <c:v>1.0006659</c:v>
                </c:pt>
                <c:pt idx="75418">
                  <c:v>1.0019141</c:v>
                </c:pt>
                <c:pt idx="75419">
                  <c:v>0.99947613000000002</c:v>
                </c:pt>
                <c:pt idx="75420">
                  <c:v>0.99940059999999997</c:v>
                </c:pt>
                <c:pt idx="75421">
                  <c:v>0.98963489999999998</c:v>
                </c:pt>
                <c:pt idx="75422">
                  <c:v>0.98905929999999997</c:v>
                </c:pt>
                <c:pt idx="75423">
                  <c:v>1.0017362000000001</c:v>
                </c:pt>
                <c:pt idx="75424">
                  <c:v>0.99438082999999999</c:v>
                </c:pt>
                <c:pt idx="75425">
                  <c:v>1.0017362000000001</c:v>
                </c:pt>
                <c:pt idx="75426">
                  <c:v>0.99963175999999998</c:v>
                </c:pt>
                <c:pt idx="75427">
                  <c:v>0.9972896</c:v>
                </c:pt>
                <c:pt idx="75428">
                  <c:v>0.99697155000000004</c:v>
                </c:pt>
                <c:pt idx="75429">
                  <c:v>1.0001248</c:v>
                </c:pt>
                <c:pt idx="75430">
                  <c:v>0.98065305000000003</c:v>
                </c:pt>
                <c:pt idx="75431">
                  <c:v>0.98498315000000003</c:v>
                </c:pt>
                <c:pt idx="75432">
                  <c:v>0.99609809999999999</c:v>
                </c:pt>
                <c:pt idx="75433">
                  <c:v>1.0002011</c:v>
                </c:pt>
                <c:pt idx="75434">
                  <c:v>0.98906165000000001</c:v>
                </c:pt>
                <c:pt idx="75435">
                  <c:v>0.98881394</c:v>
                </c:pt>
                <c:pt idx="75436">
                  <c:v>0.98773365999999996</c:v>
                </c:pt>
                <c:pt idx="75437">
                  <c:v>1.0005546999999999</c:v>
                </c:pt>
                <c:pt idx="75438">
                  <c:v>0.99730194000000005</c:v>
                </c:pt>
                <c:pt idx="75439">
                  <c:v>0.97472954000000001</c:v>
                </c:pt>
                <c:pt idx="75440">
                  <c:v>0.99954460000000001</c:v>
                </c:pt>
                <c:pt idx="75441">
                  <c:v>0.96465889999999999</c:v>
                </c:pt>
                <c:pt idx="75442">
                  <c:v>0.99785422999999995</c:v>
                </c:pt>
                <c:pt idx="75443">
                  <c:v>0.99980979999999997</c:v>
                </c:pt>
                <c:pt idx="75444">
                  <c:v>0.99631923</c:v>
                </c:pt>
                <c:pt idx="75445">
                  <c:v>0.98814380000000002</c:v>
                </c:pt>
                <c:pt idx="75446">
                  <c:v>0.97771406000000005</c:v>
                </c:pt>
                <c:pt idx="75447">
                  <c:v>0.99985117000000001</c:v>
                </c:pt>
                <c:pt idx="75448">
                  <c:v>0.9781531</c:v>
                </c:pt>
                <c:pt idx="75449">
                  <c:v>0.98190670000000002</c:v>
                </c:pt>
                <c:pt idx="75450">
                  <c:v>0.98426780000000003</c:v>
                </c:pt>
                <c:pt idx="75451">
                  <c:v>0.99175197000000004</c:v>
                </c:pt>
                <c:pt idx="75452">
                  <c:v>0.99914559999999997</c:v>
                </c:pt>
                <c:pt idx="75453">
                  <c:v>0.99938640000000001</c:v>
                </c:pt>
                <c:pt idx="75454">
                  <c:v>0.98692590000000002</c:v>
                </c:pt>
                <c:pt idx="75455">
                  <c:v>0.99914163</c:v>
                </c:pt>
                <c:pt idx="75456">
                  <c:v>0.99661224999999998</c:v>
                </c:pt>
                <c:pt idx="75457">
                  <c:v>0.98256505000000005</c:v>
                </c:pt>
                <c:pt idx="75458">
                  <c:v>1.0008680999999999</c:v>
                </c:pt>
                <c:pt idx="75459">
                  <c:v>0.99442333000000005</c:v>
                </c:pt>
                <c:pt idx="75460">
                  <c:v>0.99524219999999997</c:v>
                </c:pt>
                <c:pt idx="75461">
                  <c:v>0.96746259999999995</c:v>
                </c:pt>
                <c:pt idx="75462">
                  <c:v>1.0001146999999999</c:v>
                </c:pt>
                <c:pt idx="75463">
                  <c:v>0.98397489999999999</c:v>
                </c:pt>
                <c:pt idx="75464">
                  <c:v>1.0005630999999999</c:v>
                </c:pt>
                <c:pt idx="75465">
                  <c:v>0.99206799999999995</c:v>
                </c:pt>
                <c:pt idx="75466">
                  <c:v>0.99748139999999996</c:v>
                </c:pt>
                <c:pt idx="75467">
                  <c:v>0.99980979999999997</c:v>
                </c:pt>
                <c:pt idx="75468">
                  <c:v>0.9748812</c:v>
                </c:pt>
                <c:pt idx="75469">
                  <c:v>1.0014927</c:v>
                </c:pt>
                <c:pt idx="75470">
                  <c:v>0.94856410000000002</c:v>
                </c:pt>
                <c:pt idx="75471">
                  <c:v>1.0012642</c:v>
                </c:pt>
                <c:pt idx="75472">
                  <c:v>0.99088810000000005</c:v>
                </c:pt>
                <c:pt idx="75473">
                  <c:v>0.99324939999999995</c:v>
                </c:pt>
                <c:pt idx="75474">
                  <c:v>1.0004660999999999</c:v>
                </c:pt>
                <c:pt idx="75475">
                  <c:v>1.0035331000000001</c:v>
                </c:pt>
                <c:pt idx="75476">
                  <c:v>0.99775950000000002</c:v>
                </c:pt>
                <c:pt idx="75477">
                  <c:v>0.98657286</c:v>
                </c:pt>
                <c:pt idx="75478">
                  <c:v>0.99666710000000003</c:v>
                </c:pt>
                <c:pt idx="75479">
                  <c:v>0.98677415000000002</c:v>
                </c:pt>
                <c:pt idx="75480">
                  <c:v>1.0001979000000001</c:v>
                </c:pt>
                <c:pt idx="75481">
                  <c:v>1.0041964999999999</c:v>
                </c:pt>
                <c:pt idx="75482">
                  <c:v>0.99209327000000003</c:v>
                </c:pt>
                <c:pt idx="75483">
                  <c:v>0.99820140000000002</c:v>
                </c:pt>
                <c:pt idx="75484">
                  <c:v>0.98087999999999997</c:v>
                </c:pt>
                <c:pt idx="75485">
                  <c:v>0.98718863999999995</c:v>
                </c:pt>
                <c:pt idx="75486">
                  <c:v>0.99966323000000001</c:v>
                </c:pt>
                <c:pt idx="75487">
                  <c:v>1.0012817000000001</c:v>
                </c:pt>
                <c:pt idx="75488">
                  <c:v>0.98718790000000001</c:v>
                </c:pt>
                <c:pt idx="75489">
                  <c:v>0.99309104999999998</c:v>
                </c:pt>
                <c:pt idx="75490">
                  <c:v>0.99509274999999997</c:v>
                </c:pt>
                <c:pt idx="75491">
                  <c:v>0.99920224999999996</c:v>
                </c:pt>
                <c:pt idx="75492">
                  <c:v>0.99540600000000001</c:v>
                </c:pt>
                <c:pt idx="75493">
                  <c:v>1.0007870000000001</c:v>
                </c:pt>
                <c:pt idx="75494">
                  <c:v>0.99974626</c:v>
                </c:pt>
                <c:pt idx="75495">
                  <c:v>0.97429869999999996</c:v>
                </c:pt>
                <c:pt idx="75496">
                  <c:v>0.97528289999999995</c:v>
                </c:pt>
                <c:pt idx="75497">
                  <c:v>0.99075586000000004</c:v>
                </c:pt>
                <c:pt idx="75498">
                  <c:v>0.99702489999999999</c:v>
                </c:pt>
                <c:pt idx="75499">
                  <c:v>0.97390279999999996</c:v>
                </c:pt>
                <c:pt idx="75500">
                  <c:v>0.96514230000000001</c:v>
                </c:pt>
                <c:pt idx="75501">
                  <c:v>0.98034054000000004</c:v>
                </c:pt>
                <c:pt idx="75502">
                  <c:v>0.97723335</c:v>
                </c:pt>
                <c:pt idx="75503">
                  <c:v>0.97807909999999998</c:v>
                </c:pt>
                <c:pt idx="75504">
                  <c:v>0.94654875999999999</c:v>
                </c:pt>
                <c:pt idx="75505">
                  <c:v>1.0036716000000001</c:v>
                </c:pt>
                <c:pt idx="75506">
                  <c:v>0.93908570000000002</c:v>
                </c:pt>
                <c:pt idx="75507">
                  <c:v>1.0036187000000001</c:v>
                </c:pt>
                <c:pt idx="75508">
                  <c:v>0.99781529999999996</c:v>
                </c:pt>
                <c:pt idx="75509">
                  <c:v>1.0027455999999999</c:v>
                </c:pt>
                <c:pt idx="75510">
                  <c:v>0.96509003999999998</c:v>
                </c:pt>
                <c:pt idx="75511">
                  <c:v>0.99821660000000001</c:v>
                </c:pt>
                <c:pt idx="75512">
                  <c:v>0.99280477</c:v>
                </c:pt>
                <c:pt idx="75513">
                  <c:v>0.99798140000000002</c:v>
                </c:pt>
                <c:pt idx="75514">
                  <c:v>1.002624</c:v>
                </c:pt>
                <c:pt idx="75515">
                  <c:v>1.0004090000000001</c:v>
                </c:pt>
                <c:pt idx="75516">
                  <c:v>0.99847770000000002</c:v>
                </c:pt>
                <c:pt idx="75517">
                  <c:v>0.98683834000000004</c:v>
                </c:pt>
                <c:pt idx="75518">
                  <c:v>0.99752969999999996</c:v>
                </c:pt>
                <c:pt idx="75519">
                  <c:v>1.0010570999999999</c:v>
                </c:pt>
                <c:pt idx="75520">
                  <c:v>0.93624054999999995</c:v>
                </c:pt>
                <c:pt idx="75521">
                  <c:v>0.99257289999999998</c:v>
                </c:pt>
                <c:pt idx="75522">
                  <c:v>0.99847406000000005</c:v>
                </c:pt>
                <c:pt idx="75523">
                  <c:v>1.0009638999999999</c:v>
                </c:pt>
                <c:pt idx="75524">
                  <c:v>1.0023065</c:v>
                </c:pt>
                <c:pt idx="75525">
                  <c:v>0.98621029999999998</c:v>
                </c:pt>
                <c:pt idx="75526">
                  <c:v>1.0010551999999999</c:v>
                </c:pt>
                <c:pt idx="75527">
                  <c:v>0.99869289999999999</c:v>
                </c:pt>
                <c:pt idx="75528">
                  <c:v>1.0008277999999999</c:v>
                </c:pt>
                <c:pt idx="75529">
                  <c:v>0.99720430000000004</c:v>
                </c:pt>
                <c:pt idx="75530">
                  <c:v>0.99859949999999997</c:v>
                </c:pt>
                <c:pt idx="75531">
                  <c:v>0.99286280000000005</c:v>
                </c:pt>
                <c:pt idx="75532">
                  <c:v>0.99970079999999995</c:v>
                </c:pt>
                <c:pt idx="75533">
                  <c:v>1.0001365</c:v>
                </c:pt>
                <c:pt idx="75534">
                  <c:v>0.99063809999999997</c:v>
                </c:pt>
                <c:pt idx="75535">
                  <c:v>0.98306190000000004</c:v>
                </c:pt>
                <c:pt idx="75536">
                  <c:v>0.99902122999999998</c:v>
                </c:pt>
                <c:pt idx="75537">
                  <c:v>0.99692000000000003</c:v>
                </c:pt>
                <c:pt idx="75538">
                  <c:v>0.99604839999999994</c:v>
                </c:pt>
                <c:pt idx="75539">
                  <c:v>0.99950229999999995</c:v>
                </c:pt>
                <c:pt idx="75540">
                  <c:v>0.9983071</c:v>
                </c:pt>
                <c:pt idx="75541">
                  <c:v>0.98611355000000001</c:v>
                </c:pt>
                <c:pt idx="75542">
                  <c:v>0.99889313999999996</c:v>
                </c:pt>
                <c:pt idx="75543">
                  <c:v>0.99289269999999996</c:v>
                </c:pt>
                <c:pt idx="75544">
                  <c:v>1.0007999999999999</c:v>
                </c:pt>
                <c:pt idx="75545">
                  <c:v>0.99974626</c:v>
                </c:pt>
                <c:pt idx="75546">
                  <c:v>1.0000279000000001</c:v>
                </c:pt>
                <c:pt idx="75547">
                  <c:v>0.99978966000000002</c:v>
                </c:pt>
                <c:pt idx="75548">
                  <c:v>1.0001049</c:v>
                </c:pt>
                <c:pt idx="75549">
                  <c:v>0.96111290000000005</c:v>
                </c:pt>
                <c:pt idx="75550">
                  <c:v>0.99037249999999999</c:v>
                </c:pt>
                <c:pt idx="75551">
                  <c:v>0.98642074999999996</c:v>
                </c:pt>
                <c:pt idx="75552">
                  <c:v>0.99962353999999998</c:v>
                </c:pt>
                <c:pt idx="75553">
                  <c:v>1.00115</c:v>
                </c:pt>
                <c:pt idx="75554">
                  <c:v>0.99017686000000005</c:v>
                </c:pt>
                <c:pt idx="75555">
                  <c:v>0.95310289999999998</c:v>
                </c:pt>
                <c:pt idx="75556">
                  <c:v>0.99529873999999996</c:v>
                </c:pt>
                <c:pt idx="75557">
                  <c:v>1.0008001</c:v>
                </c:pt>
                <c:pt idx="75558">
                  <c:v>0.99392029999999998</c:v>
                </c:pt>
                <c:pt idx="75559">
                  <c:v>0.99851020000000001</c:v>
                </c:pt>
                <c:pt idx="75560">
                  <c:v>0.9930059</c:v>
                </c:pt>
                <c:pt idx="75561">
                  <c:v>0.99778502999999996</c:v>
                </c:pt>
                <c:pt idx="75562">
                  <c:v>0.96698534000000003</c:v>
                </c:pt>
                <c:pt idx="75563">
                  <c:v>1.0030022999999999</c:v>
                </c:pt>
                <c:pt idx="75564">
                  <c:v>0.99376850000000005</c:v>
                </c:pt>
                <c:pt idx="75565">
                  <c:v>1.0006641000000001</c:v>
                </c:pt>
                <c:pt idx="75566">
                  <c:v>0.99490149999999999</c:v>
                </c:pt>
                <c:pt idx="75567">
                  <c:v>0.99079130000000004</c:v>
                </c:pt>
                <c:pt idx="75568">
                  <c:v>0.96509049999999996</c:v>
                </c:pt>
                <c:pt idx="75569">
                  <c:v>0.98878310000000003</c:v>
                </c:pt>
                <c:pt idx="75570">
                  <c:v>0.98536365999999997</c:v>
                </c:pt>
                <c:pt idx="75571">
                  <c:v>1.0057681000000001</c:v>
                </c:pt>
                <c:pt idx="75572">
                  <c:v>0.99202882999999997</c:v>
                </c:pt>
                <c:pt idx="75573">
                  <c:v>0.94337309999999996</c:v>
                </c:pt>
                <c:pt idx="75574">
                  <c:v>1.0010569</c:v>
                </c:pt>
                <c:pt idx="75575">
                  <c:v>1.0002024</c:v>
                </c:pt>
                <c:pt idx="75576">
                  <c:v>1.0001998000000001</c:v>
                </c:pt>
                <c:pt idx="75577">
                  <c:v>1.0000656000000001</c:v>
                </c:pt>
                <c:pt idx="75578">
                  <c:v>0.99796379999999996</c:v>
                </c:pt>
                <c:pt idx="75579">
                  <c:v>0.98774019999999996</c:v>
                </c:pt>
                <c:pt idx="75580">
                  <c:v>0.99134754999999997</c:v>
                </c:pt>
                <c:pt idx="75581">
                  <c:v>0.97896439999999996</c:v>
                </c:pt>
                <c:pt idx="75582">
                  <c:v>0.99091726999999996</c:v>
                </c:pt>
                <c:pt idx="75583">
                  <c:v>0.98982680000000001</c:v>
                </c:pt>
                <c:pt idx="75584">
                  <c:v>0.98853177000000003</c:v>
                </c:pt>
                <c:pt idx="75585">
                  <c:v>0.98808370000000001</c:v>
                </c:pt>
                <c:pt idx="75586">
                  <c:v>0.99416099999999996</c:v>
                </c:pt>
                <c:pt idx="75587">
                  <c:v>0.94441134000000004</c:v>
                </c:pt>
                <c:pt idx="75588">
                  <c:v>0.99606830000000002</c:v>
                </c:pt>
                <c:pt idx="75589">
                  <c:v>1.0002078999999999</c:v>
                </c:pt>
                <c:pt idx="75590">
                  <c:v>1.0002544</c:v>
                </c:pt>
                <c:pt idx="75591">
                  <c:v>0.99247960000000002</c:v>
                </c:pt>
                <c:pt idx="75592">
                  <c:v>0.9979268</c:v>
                </c:pt>
                <c:pt idx="75593">
                  <c:v>0.98534299999999997</c:v>
                </c:pt>
                <c:pt idx="75594">
                  <c:v>0.98930066999999999</c:v>
                </c:pt>
                <c:pt idx="75595">
                  <c:v>0.98561779999999999</c:v>
                </c:pt>
                <c:pt idx="75596">
                  <c:v>1.0021509</c:v>
                </c:pt>
                <c:pt idx="75597">
                  <c:v>1.0008623999999999</c:v>
                </c:pt>
                <c:pt idx="75598">
                  <c:v>1.0001583999999999</c:v>
                </c:pt>
                <c:pt idx="75599">
                  <c:v>0.98786620000000003</c:v>
                </c:pt>
                <c:pt idx="75600">
                  <c:v>0.98938400000000004</c:v>
                </c:pt>
                <c:pt idx="75601">
                  <c:v>0.98623300000000003</c:v>
                </c:pt>
                <c:pt idx="75602">
                  <c:v>1.0013757000000001</c:v>
                </c:pt>
                <c:pt idx="75603">
                  <c:v>0.99989070000000002</c:v>
                </c:pt>
                <c:pt idx="75604">
                  <c:v>0.99225085999999996</c:v>
                </c:pt>
                <c:pt idx="75605">
                  <c:v>0.98737865999999996</c:v>
                </c:pt>
                <c:pt idx="75606">
                  <c:v>0.98523395999999996</c:v>
                </c:pt>
                <c:pt idx="75607">
                  <c:v>0.95838140000000005</c:v>
                </c:pt>
                <c:pt idx="75608">
                  <c:v>0.9711573</c:v>
                </c:pt>
                <c:pt idx="75609">
                  <c:v>0.95312359999999996</c:v>
                </c:pt>
                <c:pt idx="75610">
                  <c:v>0.986846</c:v>
                </c:pt>
                <c:pt idx="75611">
                  <c:v>1.0006756000000001</c:v>
                </c:pt>
                <c:pt idx="75612">
                  <c:v>0.99807009999999996</c:v>
                </c:pt>
                <c:pt idx="75613">
                  <c:v>1.0006550000000001</c:v>
                </c:pt>
                <c:pt idx="75614">
                  <c:v>0.98051672999999995</c:v>
                </c:pt>
                <c:pt idx="75615">
                  <c:v>1.0012093</c:v>
                </c:pt>
                <c:pt idx="75616">
                  <c:v>0.9994326</c:v>
                </c:pt>
                <c:pt idx="75617">
                  <c:v>0.98106769999999999</c:v>
                </c:pt>
                <c:pt idx="75618">
                  <c:v>0.92005380000000003</c:v>
                </c:pt>
                <c:pt idx="75619">
                  <c:v>1.0020517</c:v>
                </c:pt>
                <c:pt idx="75620">
                  <c:v>0.98110056000000001</c:v>
                </c:pt>
                <c:pt idx="75621">
                  <c:v>1.0001253999999999</c:v>
                </c:pt>
                <c:pt idx="75622">
                  <c:v>0.99958645999999995</c:v>
                </c:pt>
                <c:pt idx="75623">
                  <c:v>0.99894285000000005</c:v>
                </c:pt>
                <c:pt idx="75624">
                  <c:v>0.97893209999999997</c:v>
                </c:pt>
                <c:pt idx="75625">
                  <c:v>0.99195765999999996</c:v>
                </c:pt>
                <c:pt idx="75626">
                  <c:v>0.99793069999999995</c:v>
                </c:pt>
                <c:pt idx="75627">
                  <c:v>0.99338435999999997</c:v>
                </c:pt>
                <c:pt idx="75628">
                  <c:v>1.0018024000000001</c:v>
                </c:pt>
                <c:pt idx="75629">
                  <c:v>0.99962837000000004</c:v>
                </c:pt>
                <c:pt idx="75630">
                  <c:v>0.98887239999999998</c:v>
                </c:pt>
                <c:pt idx="75631">
                  <c:v>0.99523640000000002</c:v>
                </c:pt>
                <c:pt idx="75632">
                  <c:v>0.99960417000000001</c:v>
                </c:pt>
                <c:pt idx="75633">
                  <c:v>0.99920869999999995</c:v>
                </c:pt>
                <c:pt idx="75634">
                  <c:v>0.99823629999999997</c:v>
                </c:pt>
                <c:pt idx="75635">
                  <c:v>0.9684045</c:v>
                </c:pt>
                <c:pt idx="75636">
                  <c:v>0.99959969999999998</c:v>
                </c:pt>
                <c:pt idx="75637">
                  <c:v>0.99688679999999996</c:v>
                </c:pt>
                <c:pt idx="75638">
                  <c:v>0.97741639999999996</c:v>
                </c:pt>
                <c:pt idx="75639">
                  <c:v>0.99843335</c:v>
                </c:pt>
                <c:pt idx="75640">
                  <c:v>0.97868650000000001</c:v>
                </c:pt>
                <c:pt idx="75641">
                  <c:v>0.98891103000000002</c:v>
                </c:pt>
                <c:pt idx="75642">
                  <c:v>0.99839999999999995</c:v>
                </c:pt>
                <c:pt idx="75643">
                  <c:v>0.99887996999999995</c:v>
                </c:pt>
                <c:pt idx="75644">
                  <c:v>0.98293275000000002</c:v>
                </c:pt>
                <c:pt idx="75645">
                  <c:v>0.99985639999999998</c:v>
                </c:pt>
                <c:pt idx="75646">
                  <c:v>0.98482990000000004</c:v>
                </c:pt>
                <c:pt idx="75647">
                  <c:v>0.99985473999999996</c:v>
                </c:pt>
                <c:pt idx="75648">
                  <c:v>1.0021850999999999</c:v>
                </c:pt>
                <c:pt idx="75649">
                  <c:v>0.98627036999999995</c:v>
                </c:pt>
                <c:pt idx="75650">
                  <c:v>1.0006857</c:v>
                </c:pt>
                <c:pt idx="75651">
                  <c:v>0.99417820000000001</c:v>
                </c:pt>
                <c:pt idx="75652">
                  <c:v>0.99898856999999996</c:v>
                </c:pt>
                <c:pt idx="75653">
                  <c:v>1.0000243</c:v>
                </c:pt>
                <c:pt idx="75654">
                  <c:v>1.0005099</c:v>
                </c:pt>
                <c:pt idx="75655">
                  <c:v>0.99696505000000002</c:v>
                </c:pt>
                <c:pt idx="75656">
                  <c:v>0.99369249999999998</c:v>
                </c:pt>
                <c:pt idx="75657">
                  <c:v>0.98755079999999995</c:v>
                </c:pt>
                <c:pt idx="75658">
                  <c:v>0.99469399999999997</c:v>
                </c:pt>
                <c:pt idx="75659">
                  <c:v>0.98950709999999997</c:v>
                </c:pt>
                <c:pt idx="75660">
                  <c:v>0.99559529999999996</c:v>
                </c:pt>
                <c:pt idx="75661">
                  <c:v>1.0002781000000001</c:v>
                </c:pt>
                <c:pt idx="75662">
                  <c:v>1.0010082</c:v>
                </c:pt>
                <c:pt idx="75663">
                  <c:v>0.99128145000000001</c:v>
                </c:pt>
                <c:pt idx="75664">
                  <c:v>0.99930759999999996</c:v>
                </c:pt>
                <c:pt idx="75665">
                  <c:v>1.0005789</c:v>
                </c:pt>
                <c:pt idx="75666">
                  <c:v>0.99929040000000002</c:v>
                </c:pt>
                <c:pt idx="75667">
                  <c:v>0.97327969999999997</c:v>
                </c:pt>
                <c:pt idx="75668">
                  <c:v>1.0008068999999999</c:v>
                </c:pt>
                <c:pt idx="75669">
                  <c:v>1.0012093</c:v>
                </c:pt>
                <c:pt idx="75670">
                  <c:v>0.99964445999999996</c:v>
                </c:pt>
                <c:pt idx="75671">
                  <c:v>1.0019954</c:v>
                </c:pt>
                <c:pt idx="75672">
                  <c:v>0.97242165000000003</c:v>
                </c:pt>
                <c:pt idx="75673">
                  <c:v>0.99974626</c:v>
                </c:pt>
                <c:pt idx="75674">
                  <c:v>0.99813300000000005</c:v>
                </c:pt>
                <c:pt idx="75675">
                  <c:v>1.0029729999999999</c:v>
                </c:pt>
                <c:pt idx="75676">
                  <c:v>0.99815345</c:v>
                </c:pt>
                <c:pt idx="75677">
                  <c:v>0.98987860000000005</c:v>
                </c:pt>
                <c:pt idx="75678">
                  <c:v>0.98894669999999996</c:v>
                </c:pt>
                <c:pt idx="75679">
                  <c:v>0.99989720000000004</c:v>
                </c:pt>
                <c:pt idx="75680">
                  <c:v>0.95604133999999996</c:v>
                </c:pt>
                <c:pt idx="75681">
                  <c:v>0.98770683999999997</c:v>
                </c:pt>
                <c:pt idx="75682">
                  <c:v>1.0016408999999999</c:v>
                </c:pt>
                <c:pt idx="75683">
                  <c:v>1.0006409000000001</c:v>
                </c:pt>
                <c:pt idx="75684">
                  <c:v>0.99699484999999999</c:v>
                </c:pt>
                <c:pt idx="75685">
                  <c:v>1.0001466000000001</c:v>
                </c:pt>
                <c:pt idx="75686">
                  <c:v>0.99872464000000005</c:v>
                </c:pt>
                <c:pt idx="75687">
                  <c:v>1.0007950000000001</c:v>
                </c:pt>
                <c:pt idx="75688">
                  <c:v>0.9974807</c:v>
                </c:pt>
                <c:pt idx="75689">
                  <c:v>1.0009815</c:v>
                </c:pt>
                <c:pt idx="75690">
                  <c:v>0.99783659999999996</c:v>
                </c:pt>
                <c:pt idx="75691">
                  <c:v>0.97603846000000005</c:v>
                </c:pt>
                <c:pt idx="75692">
                  <c:v>0.97572946999999999</c:v>
                </c:pt>
                <c:pt idx="75693">
                  <c:v>0.99689530000000004</c:v>
                </c:pt>
                <c:pt idx="75694">
                  <c:v>0.9886952</c:v>
                </c:pt>
                <c:pt idx="75695">
                  <c:v>0.99706525000000001</c:v>
                </c:pt>
                <c:pt idx="75696">
                  <c:v>0.99433934999999996</c:v>
                </c:pt>
                <c:pt idx="75697">
                  <c:v>0.99382733999999995</c:v>
                </c:pt>
                <c:pt idx="75698">
                  <c:v>1.0008496</c:v>
                </c:pt>
                <c:pt idx="75699">
                  <c:v>0.99734590000000001</c:v>
                </c:pt>
                <c:pt idx="75700">
                  <c:v>1.0017749</c:v>
                </c:pt>
                <c:pt idx="75701">
                  <c:v>0.98079340000000004</c:v>
                </c:pt>
                <c:pt idx="75702">
                  <c:v>1.0024740999999999</c:v>
                </c:pt>
                <c:pt idx="75703">
                  <c:v>0.99818150000000005</c:v>
                </c:pt>
                <c:pt idx="75704">
                  <c:v>0.99998940000000003</c:v>
                </c:pt>
                <c:pt idx="75705">
                  <c:v>0.98636270000000004</c:v>
                </c:pt>
                <c:pt idx="75706">
                  <c:v>0.99814840000000005</c:v>
                </c:pt>
                <c:pt idx="75707">
                  <c:v>0.99239445000000004</c:v>
                </c:pt>
                <c:pt idx="75708">
                  <c:v>1.0019096000000001</c:v>
                </c:pt>
                <c:pt idx="75709">
                  <c:v>0.99889890000000003</c:v>
                </c:pt>
                <c:pt idx="75710">
                  <c:v>0.98601304999999995</c:v>
                </c:pt>
                <c:pt idx="75711">
                  <c:v>0.99163025999999999</c:v>
                </c:pt>
                <c:pt idx="75712">
                  <c:v>0.98021846999999995</c:v>
                </c:pt>
                <c:pt idx="75713">
                  <c:v>1.0009060000000001</c:v>
                </c:pt>
                <c:pt idx="75714">
                  <c:v>0.99167419999999995</c:v>
                </c:pt>
                <c:pt idx="75715">
                  <c:v>1.0009024</c:v>
                </c:pt>
                <c:pt idx="75716">
                  <c:v>1.0000237999999999</c:v>
                </c:pt>
                <c:pt idx="75717">
                  <c:v>0.99982070000000001</c:v>
                </c:pt>
                <c:pt idx="75718">
                  <c:v>0.98969529999999994</c:v>
                </c:pt>
                <c:pt idx="75719">
                  <c:v>0.97926840000000004</c:v>
                </c:pt>
                <c:pt idx="75720">
                  <c:v>0.99887305000000004</c:v>
                </c:pt>
                <c:pt idx="75721">
                  <c:v>0.99991649999999999</c:v>
                </c:pt>
                <c:pt idx="75722">
                  <c:v>0.99477320000000002</c:v>
                </c:pt>
                <c:pt idx="75723">
                  <c:v>0.91397450000000002</c:v>
                </c:pt>
                <c:pt idx="75724">
                  <c:v>1.0000340000000001</c:v>
                </c:pt>
                <c:pt idx="75725">
                  <c:v>0.99222679999999996</c:v>
                </c:pt>
                <c:pt idx="75726">
                  <c:v>0.99979669999999998</c:v>
                </c:pt>
                <c:pt idx="75727">
                  <c:v>0.99260890000000002</c:v>
                </c:pt>
                <c:pt idx="75728">
                  <c:v>0.99900509999999998</c:v>
                </c:pt>
                <c:pt idx="75729">
                  <c:v>0.98124330000000004</c:v>
                </c:pt>
                <c:pt idx="75730">
                  <c:v>0.98810935</c:v>
                </c:pt>
                <c:pt idx="75731">
                  <c:v>0.99262386999999996</c:v>
                </c:pt>
                <c:pt idx="75732">
                  <c:v>0.98828000000000005</c:v>
                </c:pt>
                <c:pt idx="75733">
                  <c:v>0.99884430000000002</c:v>
                </c:pt>
                <c:pt idx="75734">
                  <c:v>0.95076879999999997</c:v>
                </c:pt>
                <c:pt idx="75735">
                  <c:v>0.99115960000000003</c:v>
                </c:pt>
                <c:pt idx="75736">
                  <c:v>1.0011595</c:v>
                </c:pt>
                <c:pt idx="75737">
                  <c:v>0.99793564999999995</c:v>
                </c:pt>
                <c:pt idx="75738">
                  <c:v>1.0011375</c:v>
                </c:pt>
                <c:pt idx="75739">
                  <c:v>1.0002162000000001</c:v>
                </c:pt>
                <c:pt idx="75740">
                  <c:v>1.0002944</c:v>
                </c:pt>
                <c:pt idx="75741">
                  <c:v>0.96805375999999999</c:v>
                </c:pt>
                <c:pt idx="75742">
                  <c:v>1.0017362000000001</c:v>
                </c:pt>
                <c:pt idx="75743">
                  <c:v>0.99178949999999999</c:v>
                </c:pt>
                <c:pt idx="75744">
                  <c:v>0.99900199999999995</c:v>
                </c:pt>
                <c:pt idx="75745">
                  <c:v>0.99134845000000005</c:v>
                </c:pt>
                <c:pt idx="75746">
                  <c:v>1.0003861000000001</c:v>
                </c:pt>
                <c:pt idx="75747">
                  <c:v>0.99584819999999996</c:v>
                </c:pt>
                <c:pt idx="75748">
                  <c:v>1.0010810000000001</c:v>
                </c:pt>
                <c:pt idx="75749">
                  <c:v>0.98579850000000002</c:v>
                </c:pt>
                <c:pt idx="75750">
                  <c:v>0.99987130000000002</c:v>
                </c:pt>
                <c:pt idx="75751">
                  <c:v>1.0022770000000001</c:v>
                </c:pt>
                <c:pt idx="75752">
                  <c:v>0.99966029999999995</c:v>
                </c:pt>
                <c:pt idx="75753">
                  <c:v>0.96924710000000003</c:v>
                </c:pt>
                <c:pt idx="75754">
                  <c:v>0.99704974999999996</c:v>
                </c:pt>
                <c:pt idx="75755">
                  <c:v>0.96970873999999996</c:v>
                </c:pt>
                <c:pt idx="75756">
                  <c:v>0.99947613000000002</c:v>
                </c:pt>
                <c:pt idx="75757">
                  <c:v>1.0011612000000001</c:v>
                </c:pt>
                <c:pt idx="75758">
                  <c:v>0.97733499999999995</c:v>
                </c:pt>
                <c:pt idx="75759">
                  <c:v>0.97741820000000001</c:v>
                </c:pt>
                <c:pt idx="75760">
                  <c:v>0.99902219999999997</c:v>
                </c:pt>
                <c:pt idx="75761">
                  <c:v>1.0008376999999999</c:v>
                </c:pt>
                <c:pt idx="75762">
                  <c:v>0.99996083999999996</c:v>
                </c:pt>
                <c:pt idx="75763">
                  <c:v>0.99750609999999995</c:v>
                </c:pt>
                <c:pt idx="75764">
                  <c:v>0.99470353</c:v>
                </c:pt>
                <c:pt idx="75765">
                  <c:v>0.99231504999999998</c:v>
                </c:pt>
                <c:pt idx="75766">
                  <c:v>0.98693280000000005</c:v>
                </c:pt>
                <c:pt idx="75767">
                  <c:v>1.00041</c:v>
                </c:pt>
                <c:pt idx="75768">
                  <c:v>0.97144549999999996</c:v>
                </c:pt>
                <c:pt idx="75769">
                  <c:v>0.98604290000000006</c:v>
                </c:pt>
                <c:pt idx="75770">
                  <c:v>0.99823563999999998</c:v>
                </c:pt>
                <c:pt idx="75771">
                  <c:v>0.99933539999999998</c:v>
                </c:pt>
                <c:pt idx="75772">
                  <c:v>0.99512900000000004</c:v>
                </c:pt>
                <c:pt idx="75773">
                  <c:v>0.99358489999999999</c:v>
                </c:pt>
                <c:pt idx="75774">
                  <c:v>1.0019252999999999</c:v>
                </c:pt>
                <c:pt idx="75775">
                  <c:v>1.0016400999999999</c:v>
                </c:pt>
                <c:pt idx="75776">
                  <c:v>1.0012403999999999</c:v>
                </c:pt>
                <c:pt idx="75777">
                  <c:v>1.0000013999999999</c:v>
                </c:pt>
                <c:pt idx="75778">
                  <c:v>0.99848294000000004</c:v>
                </c:pt>
                <c:pt idx="75779">
                  <c:v>0.99629045000000005</c:v>
                </c:pt>
                <c:pt idx="75780">
                  <c:v>1.0027193999999999</c:v>
                </c:pt>
                <c:pt idx="75781">
                  <c:v>0.99581264999999997</c:v>
                </c:pt>
                <c:pt idx="75782">
                  <c:v>0.97007555000000001</c:v>
                </c:pt>
                <c:pt idx="75783">
                  <c:v>0.99926424000000003</c:v>
                </c:pt>
                <c:pt idx="75784">
                  <c:v>0.99356880000000003</c:v>
                </c:pt>
                <c:pt idx="75785">
                  <c:v>0.99015540000000002</c:v>
                </c:pt>
                <c:pt idx="75786">
                  <c:v>0.98101470000000002</c:v>
                </c:pt>
                <c:pt idx="75787">
                  <c:v>0.9923322</c:v>
                </c:pt>
                <c:pt idx="75788">
                  <c:v>0.97597199999999995</c:v>
                </c:pt>
                <c:pt idx="75789">
                  <c:v>0.94995099999999999</c:v>
                </c:pt>
                <c:pt idx="75790">
                  <c:v>0.99239445000000004</c:v>
                </c:pt>
                <c:pt idx="75791">
                  <c:v>0.98484755000000002</c:v>
                </c:pt>
                <c:pt idx="75792">
                  <c:v>0.99324893999999997</c:v>
                </c:pt>
                <c:pt idx="75793">
                  <c:v>0.9839485</c:v>
                </c:pt>
                <c:pt idx="75794">
                  <c:v>0.96533970000000002</c:v>
                </c:pt>
                <c:pt idx="75795">
                  <c:v>0.99553734000000005</c:v>
                </c:pt>
                <c:pt idx="75796">
                  <c:v>0.99100109999999997</c:v>
                </c:pt>
                <c:pt idx="75797">
                  <c:v>0.99786746999999998</c:v>
                </c:pt>
                <c:pt idx="75798">
                  <c:v>0.98951982999999999</c:v>
                </c:pt>
                <c:pt idx="75799">
                  <c:v>0.99147229999999997</c:v>
                </c:pt>
                <c:pt idx="75800">
                  <c:v>0.99880670000000005</c:v>
                </c:pt>
                <c:pt idx="75801">
                  <c:v>0.98601240000000001</c:v>
                </c:pt>
                <c:pt idx="75802">
                  <c:v>0.99455009999999999</c:v>
                </c:pt>
                <c:pt idx="75803">
                  <c:v>1.000362</c:v>
                </c:pt>
                <c:pt idx="75804">
                  <c:v>1.0009724</c:v>
                </c:pt>
                <c:pt idx="75805">
                  <c:v>1.0211505000000001</c:v>
                </c:pt>
                <c:pt idx="75806">
                  <c:v>0.98683982999999997</c:v>
                </c:pt>
                <c:pt idx="75807">
                  <c:v>0.99991390000000002</c:v>
                </c:pt>
                <c:pt idx="75808">
                  <c:v>0.99937189999999998</c:v>
                </c:pt>
                <c:pt idx="75809">
                  <c:v>0.99812789999999996</c:v>
                </c:pt>
                <c:pt idx="75810">
                  <c:v>0.98660029999999999</c:v>
                </c:pt>
                <c:pt idx="75811">
                  <c:v>0.99202394000000005</c:v>
                </c:pt>
                <c:pt idx="75812">
                  <c:v>0.99835510000000005</c:v>
                </c:pt>
                <c:pt idx="75813">
                  <c:v>0.98697363999999999</c:v>
                </c:pt>
                <c:pt idx="75814">
                  <c:v>0.9989749</c:v>
                </c:pt>
                <c:pt idx="75815">
                  <c:v>0.9957184</c:v>
                </c:pt>
                <c:pt idx="75816">
                  <c:v>0.99832010000000004</c:v>
                </c:pt>
                <c:pt idx="75817">
                  <c:v>0.99947642999999997</c:v>
                </c:pt>
                <c:pt idx="75818">
                  <c:v>0.97900379999999998</c:v>
                </c:pt>
                <c:pt idx="75819">
                  <c:v>0.98824140000000005</c:v>
                </c:pt>
                <c:pt idx="75820">
                  <c:v>0.99982976999999995</c:v>
                </c:pt>
                <c:pt idx="75821">
                  <c:v>0.99628399999999995</c:v>
                </c:pt>
                <c:pt idx="75822">
                  <c:v>0.99998710000000002</c:v>
                </c:pt>
                <c:pt idx="75823">
                  <c:v>0.98399990000000004</c:v>
                </c:pt>
                <c:pt idx="75824">
                  <c:v>1.0017676</c:v>
                </c:pt>
                <c:pt idx="75825">
                  <c:v>1.0007663</c:v>
                </c:pt>
                <c:pt idx="75826">
                  <c:v>0.97601179999999998</c:v>
                </c:pt>
                <c:pt idx="75827">
                  <c:v>0.99871200000000004</c:v>
                </c:pt>
                <c:pt idx="75828">
                  <c:v>0.99998069999999994</c:v>
                </c:pt>
                <c:pt idx="75829">
                  <c:v>0.99898730000000002</c:v>
                </c:pt>
                <c:pt idx="75830">
                  <c:v>0.99902415</c:v>
                </c:pt>
                <c:pt idx="75831">
                  <c:v>0.98257609999999995</c:v>
                </c:pt>
                <c:pt idx="75832">
                  <c:v>0.99769722999999999</c:v>
                </c:pt>
                <c:pt idx="75833">
                  <c:v>0.97710030000000003</c:v>
                </c:pt>
                <c:pt idx="75834">
                  <c:v>0.99459410000000004</c:v>
                </c:pt>
                <c:pt idx="75835">
                  <c:v>0.99668765000000004</c:v>
                </c:pt>
                <c:pt idx="75836">
                  <c:v>1.0002769</c:v>
                </c:pt>
                <c:pt idx="75837">
                  <c:v>0.98004159999999996</c:v>
                </c:pt>
                <c:pt idx="75838">
                  <c:v>1.0004146</c:v>
                </c:pt>
                <c:pt idx="75839">
                  <c:v>0.99353904000000004</c:v>
                </c:pt>
                <c:pt idx="75840">
                  <c:v>1.0027678</c:v>
                </c:pt>
                <c:pt idx="75841">
                  <c:v>0.99999550000000004</c:v>
                </c:pt>
                <c:pt idx="75842">
                  <c:v>0.99436389999999997</c:v>
                </c:pt>
                <c:pt idx="75843">
                  <c:v>0.99651880000000004</c:v>
                </c:pt>
                <c:pt idx="75844">
                  <c:v>1.0008832000000001</c:v>
                </c:pt>
                <c:pt idx="75845">
                  <c:v>0.99966460000000001</c:v>
                </c:pt>
                <c:pt idx="75846">
                  <c:v>0.99155020000000005</c:v>
                </c:pt>
                <c:pt idx="75847">
                  <c:v>0.98006570000000004</c:v>
                </c:pt>
                <c:pt idx="75848">
                  <c:v>0.92411566000000001</c:v>
                </c:pt>
                <c:pt idx="75849">
                  <c:v>0.95962349999999996</c:v>
                </c:pt>
                <c:pt idx="75850">
                  <c:v>0.98206603999999997</c:v>
                </c:pt>
                <c:pt idx="75851">
                  <c:v>0.99463939999999995</c:v>
                </c:pt>
                <c:pt idx="75852">
                  <c:v>0.99654156000000005</c:v>
                </c:pt>
                <c:pt idx="75853">
                  <c:v>1.0012093</c:v>
                </c:pt>
                <c:pt idx="75854">
                  <c:v>0.97510580000000002</c:v>
                </c:pt>
                <c:pt idx="75855">
                  <c:v>1.0004116999999999</c:v>
                </c:pt>
                <c:pt idx="75856">
                  <c:v>0.99745680000000003</c:v>
                </c:pt>
                <c:pt idx="75857">
                  <c:v>0.98561496000000004</c:v>
                </c:pt>
                <c:pt idx="75858">
                  <c:v>1.0011649</c:v>
                </c:pt>
                <c:pt idx="75859">
                  <c:v>0.98534374999999996</c:v>
                </c:pt>
                <c:pt idx="75860">
                  <c:v>0.98936236</c:v>
                </c:pt>
                <c:pt idx="75861">
                  <c:v>0.980661</c:v>
                </c:pt>
                <c:pt idx="75862">
                  <c:v>0.98910560000000003</c:v>
                </c:pt>
                <c:pt idx="75863">
                  <c:v>0.99698275000000003</c:v>
                </c:pt>
                <c:pt idx="75864">
                  <c:v>1.0011067</c:v>
                </c:pt>
                <c:pt idx="75865">
                  <c:v>1.0012093</c:v>
                </c:pt>
                <c:pt idx="75866">
                  <c:v>1.0012152000000001</c:v>
                </c:pt>
                <c:pt idx="75867">
                  <c:v>1.0004595999999999</c:v>
                </c:pt>
                <c:pt idx="75868">
                  <c:v>0.68191690000000005</c:v>
                </c:pt>
                <c:pt idx="75869">
                  <c:v>1.0001842999999999</c:v>
                </c:pt>
                <c:pt idx="75870">
                  <c:v>1.0002234999999999</c:v>
                </c:pt>
                <c:pt idx="75871">
                  <c:v>0.99991392999999995</c:v>
                </c:pt>
                <c:pt idx="75872">
                  <c:v>0.98904559999999997</c:v>
                </c:pt>
                <c:pt idx="75873">
                  <c:v>0.99955875000000005</c:v>
                </c:pt>
                <c:pt idx="75874">
                  <c:v>0.99242200000000003</c:v>
                </c:pt>
                <c:pt idx="75875">
                  <c:v>0.99152739999999995</c:v>
                </c:pt>
                <c:pt idx="75876">
                  <c:v>0.99953970000000003</c:v>
                </c:pt>
                <c:pt idx="75877">
                  <c:v>0.98935150000000005</c:v>
                </c:pt>
                <c:pt idx="75878">
                  <c:v>0.99891470000000004</c:v>
                </c:pt>
                <c:pt idx="75879">
                  <c:v>0.9573237</c:v>
                </c:pt>
                <c:pt idx="75880">
                  <c:v>0.96525614999999998</c:v>
                </c:pt>
                <c:pt idx="75881">
                  <c:v>0.99049366000000005</c:v>
                </c:pt>
                <c:pt idx="75882">
                  <c:v>0.9748135</c:v>
                </c:pt>
                <c:pt idx="75883">
                  <c:v>0.99854259999999995</c:v>
                </c:pt>
                <c:pt idx="75884">
                  <c:v>0.99513704000000003</c:v>
                </c:pt>
                <c:pt idx="75885">
                  <c:v>0.98940253</c:v>
                </c:pt>
                <c:pt idx="75886">
                  <c:v>0.99958884999999997</c:v>
                </c:pt>
                <c:pt idx="75887">
                  <c:v>0.96178865000000002</c:v>
                </c:pt>
                <c:pt idx="75888">
                  <c:v>0.96790799999999999</c:v>
                </c:pt>
                <c:pt idx="75889">
                  <c:v>0.98748963999999995</c:v>
                </c:pt>
                <c:pt idx="75890">
                  <c:v>0.99571739999999997</c:v>
                </c:pt>
                <c:pt idx="75891">
                  <c:v>1.0011289000000001</c:v>
                </c:pt>
                <c:pt idx="75892">
                  <c:v>0.99209327000000003</c:v>
                </c:pt>
                <c:pt idx="75893">
                  <c:v>0.99631170000000002</c:v>
                </c:pt>
                <c:pt idx="75894">
                  <c:v>0.99845709999999999</c:v>
                </c:pt>
                <c:pt idx="75895">
                  <c:v>1.0007781</c:v>
                </c:pt>
                <c:pt idx="75896">
                  <c:v>0.99621119999999996</c:v>
                </c:pt>
                <c:pt idx="75897">
                  <c:v>0.99119246000000005</c:v>
                </c:pt>
                <c:pt idx="75898">
                  <c:v>0.98544942999999996</c:v>
                </c:pt>
                <c:pt idx="75899">
                  <c:v>1.0001922000000001</c:v>
                </c:pt>
                <c:pt idx="75900">
                  <c:v>0.96669970000000005</c:v>
                </c:pt>
                <c:pt idx="75901">
                  <c:v>0.98187155000000004</c:v>
                </c:pt>
                <c:pt idx="75902">
                  <c:v>0.97791989999999995</c:v>
                </c:pt>
                <c:pt idx="75903">
                  <c:v>1.0001842999999999</c:v>
                </c:pt>
                <c:pt idx="75904">
                  <c:v>0.98204374000000005</c:v>
                </c:pt>
                <c:pt idx="75905">
                  <c:v>0.9795566</c:v>
                </c:pt>
                <c:pt idx="75906">
                  <c:v>0.99640740000000005</c:v>
                </c:pt>
                <c:pt idx="75907">
                  <c:v>0.81727092999999995</c:v>
                </c:pt>
                <c:pt idx="75908">
                  <c:v>1.0026774000000001</c:v>
                </c:pt>
                <c:pt idx="75909">
                  <c:v>0.99900789999999995</c:v>
                </c:pt>
                <c:pt idx="75910">
                  <c:v>0.99504239999999999</c:v>
                </c:pt>
                <c:pt idx="75911">
                  <c:v>0.99874890000000005</c:v>
                </c:pt>
                <c:pt idx="75912">
                  <c:v>0.99222195000000002</c:v>
                </c:pt>
                <c:pt idx="75913">
                  <c:v>0.97409385000000004</c:v>
                </c:pt>
                <c:pt idx="75914">
                  <c:v>0.99161100000000002</c:v>
                </c:pt>
                <c:pt idx="75915">
                  <c:v>0.9999709</c:v>
                </c:pt>
                <c:pt idx="75916">
                  <c:v>1.0005188</c:v>
                </c:pt>
                <c:pt idx="75917">
                  <c:v>1.0006223999999999</c:v>
                </c:pt>
                <c:pt idx="75918">
                  <c:v>0.99210180000000003</c:v>
                </c:pt>
                <c:pt idx="75919">
                  <c:v>0.99948835000000003</c:v>
                </c:pt>
                <c:pt idx="75920">
                  <c:v>0.98569273999999996</c:v>
                </c:pt>
                <c:pt idx="75921">
                  <c:v>1.0002358</c:v>
                </c:pt>
                <c:pt idx="75922">
                  <c:v>0.99999890000000002</c:v>
                </c:pt>
                <c:pt idx="75923">
                  <c:v>0.98967766999999995</c:v>
                </c:pt>
                <c:pt idx="75924">
                  <c:v>0.97748256</c:v>
                </c:pt>
                <c:pt idx="75925">
                  <c:v>1.0010144999999999</c:v>
                </c:pt>
                <c:pt idx="75926">
                  <c:v>0.99991392999999995</c:v>
                </c:pt>
                <c:pt idx="75927">
                  <c:v>0.99398620000000004</c:v>
                </c:pt>
                <c:pt idx="75928">
                  <c:v>0.99735487</c:v>
                </c:pt>
                <c:pt idx="75929">
                  <c:v>1.0019765</c:v>
                </c:pt>
                <c:pt idx="75930">
                  <c:v>0.99860970000000004</c:v>
                </c:pt>
                <c:pt idx="75931">
                  <c:v>0.99870250000000005</c:v>
                </c:pt>
                <c:pt idx="75932">
                  <c:v>0.93031940000000002</c:v>
                </c:pt>
                <c:pt idx="75933">
                  <c:v>1.0025056999999999</c:v>
                </c:pt>
                <c:pt idx="75934">
                  <c:v>0.99917244999999999</c:v>
                </c:pt>
                <c:pt idx="75935">
                  <c:v>0.98979649999999997</c:v>
                </c:pt>
                <c:pt idx="75936">
                  <c:v>1.0014875999999999</c:v>
                </c:pt>
                <c:pt idx="75937">
                  <c:v>1.0012093</c:v>
                </c:pt>
                <c:pt idx="75938">
                  <c:v>0.95494115000000002</c:v>
                </c:pt>
                <c:pt idx="75939">
                  <c:v>0.99843329999999997</c:v>
                </c:pt>
                <c:pt idx="75940">
                  <c:v>1.0005569999999999</c:v>
                </c:pt>
                <c:pt idx="75941">
                  <c:v>0.99242412999999996</c:v>
                </c:pt>
                <c:pt idx="75942">
                  <c:v>0.99931309999999995</c:v>
                </c:pt>
                <c:pt idx="75943">
                  <c:v>1.0007843999999999</c:v>
                </c:pt>
                <c:pt idx="75944">
                  <c:v>1.0014296</c:v>
                </c:pt>
                <c:pt idx="75945">
                  <c:v>0.98895489999999997</c:v>
                </c:pt>
                <c:pt idx="75946">
                  <c:v>0.99863150000000001</c:v>
                </c:pt>
                <c:pt idx="75947">
                  <c:v>0.91140102999999995</c:v>
                </c:pt>
                <c:pt idx="75948">
                  <c:v>1.0007417999999999</c:v>
                </c:pt>
                <c:pt idx="75949">
                  <c:v>0.987541</c:v>
                </c:pt>
                <c:pt idx="75950">
                  <c:v>0.99322116000000005</c:v>
                </c:pt>
                <c:pt idx="75951">
                  <c:v>0.99479189999999995</c:v>
                </c:pt>
                <c:pt idx="75952">
                  <c:v>0.99791050000000003</c:v>
                </c:pt>
                <c:pt idx="75953">
                  <c:v>1.0008387999999999</c:v>
                </c:pt>
                <c:pt idx="75954">
                  <c:v>0.97296344999999995</c:v>
                </c:pt>
                <c:pt idx="75955">
                  <c:v>0.99824299999999999</c:v>
                </c:pt>
                <c:pt idx="75956">
                  <c:v>1.0042663000000001</c:v>
                </c:pt>
                <c:pt idx="75957">
                  <c:v>0.99687309999999996</c:v>
                </c:pt>
                <c:pt idx="75958">
                  <c:v>0.9996275</c:v>
                </c:pt>
                <c:pt idx="75959">
                  <c:v>0.98512239999999995</c:v>
                </c:pt>
                <c:pt idx="75960">
                  <c:v>0.99573389999999995</c:v>
                </c:pt>
                <c:pt idx="75961">
                  <c:v>0.93076866999999996</c:v>
                </c:pt>
                <c:pt idx="75962">
                  <c:v>0.97105587000000004</c:v>
                </c:pt>
                <c:pt idx="75963">
                  <c:v>0.99969863999999997</c:v>
                </c:pt>
                <c:pt idx="75964">
                  <c:v>0.99569964</c:v>
                </c:pt>
                <c:pt idx="75965">
                  <c:v>0.99830556000000004</c:v>
                </c:pt>
                <c:pt idx="75966">
                  <c:v>0.98390716</c:v>
                </c:pt>
                <c:pt idx="75967">
                  <c:v>0.99877329999999998</c:v>
                </c:pt>
                <c:pt idx="75968">
                  <c:v>0.99299382999999997</c:v>
                </c:pt>
                <c:pt idx="75969">
                  <c:v>1.0004660999999999</c:v>
                </c:pt>
                <c:pt idx="75970">
                  <c:v>1.0014529999999999</c:v>
                </c:pt>
                <c:pt idx="75971">
                  <c:v>0.98982539999999997</c:v>
                </c:pt>
                <c:pt idx="75972">
                  <c:v>0.99105410000000005</c:v>
                </c:pt>
                <c:pt idx="75973">
                  <c:v>0.99966043000000004</c:v>
                </c:pt>
                <c:pt idx="75974">
                  <c:v>0.99970119999999996</c:v>
                </c:pt>
                <c:pt idx="75975">
                  <c:v>1.0013292</c:v>
                </c:pt>
                <c:pt idx="75976">
                  <c:v>0.96310309999999999</c:v>
                </c:pt>
                <c:pt idx="75977">
                  <c:v>0.98054680000000005</c:v>
                </c:pt>
                <c:pt idx="75978">
                  <c:v>0.97004986000000004</c:v>
                </c:pt>
                <c:pt idx="75979">
                  <c:v>1.0009041000000001</c:v>
                </c:pt>
                <c:pt idx="75980">
                  <c:v>0.99968219999999997</c:v>
                </c:pt>
                <c:pt idx="75981">
                  <c:v>0.9479379</c:v>
                </c:pt>
                <c:pt idx="75982">
                  <c:v>0.99037679999999995</c:v>
                </c:pt>
                <c:pt idx="75983">
                  <c:v>0.99835359999999995</c:v>
                </c:pt>
                <c:pt idx="75984">
                  <c:v>0.99744516999999999</c:v>
                </c:pt>
                <c:pt idx="75985">
                  <c:v>0.96234344999999999</c:v>
                </c:pt>
                <c:pt idx="75986">
                  <c:v>0.99691516000000002</c:v>
                </c:pt>
                <c:pt idx="75987">
                  <c:v>0.99855249999999995</c:v>
                </c:pt>
                <c:pt idx="75988">
                  <c:v>1.0000699</c:v>
                </c:pt>
                <c:pt idx="75989">
                  <c:v>0.9880757</c:v>
                </c:pt>
                <c:pt idx="75990">
                  <c:v>0.99682903</c:v>
                </c:pt>
                <c:pt idx="75991">
                  <c:v>0.99279139999999999</c:v>
                </c:pt>
                <c:pt idx="75992">
                  <c:v>1.0006875</c:v>
                </c:pt>
                <c:pt idx="75993">
                  <c:v>0.99987685999999998</c:v>
                </c:pt>
                <c:pt idx="75994">
                  <c:v>0.99394559999999998</c:v>
                </c:pt>
                <c:pt idx="75995">
                  <c:v>0.95298389999999999</c:v>
                </c:pt>
                <c:pt idx="75996">
                  <c:v>0.98990977000000002</c:v>
                </c:pt>
                <c:pt idx="75997">
                  <c:v>1.0024561999999999</c:v>
                </c:pt>
                <c:pt idx="75998">
                  <c:v>1.0005691000000001</c:v>
                </c:pt>
                <c:pt idx="75999">
                  <c:v>1.0017433</c:v>
                </c:pt>
                <c:pt idx="76000">
                  <c:v>1.0009342000000001</c:v>
                </c:pt>
                <c:pt idx="76001">
                  <c:v>0.99142640000000004</c:v>
                </c:pt>
                <c:pt idx="76002">
                  <c:v>1.0009060000000001</c:v>
                </c:pt>
                <c:pt idx="76003">
                  <c:v>0.99901949999999995</c:v>
                </c:pt>
                <c:pt idx="76004">
                  <c:v>1.0000699</c:v>
                </c:pt>
                <c:pt idx="76005">
                  <c:v>0.95125470000000001</c:v>
                </c:pt>
                <c:pt idx="76006">
                  <c:v>1.0005888999999999</c:v>
                </c:pt>
                <c:pt idx="76007">
                  <c:v>0.99622904999999995</c:v>
                </c:pt>
                <c:pt idx="76008">
                  <c:v>1.0002477999999999</c:v>
                </c:pt>
                <c:pt idx="76009">
                  <c:v>0.96065926999999995</c:v>
                </c:pt>
                <c:pt idx="76010">
                  <c:v>0.96950619999999998</c:v>
                </c:pt>
                <c:pt idx="76011">
                  <c:v>0.98749960000000003</c:v>
                </c:pt>
                <c:pt idx="76012">
                  <c:v>0.97344697000000002</c:v>
                </c:pt>
                <c:pt idx="76013">
                  <c:v>1.0015379</c:v>
                </c:pt>
                <c:pt idx="76014">
                  <c:v>0.99966809999999995</c:v>
                </c:pt>
                <c:pt idx="76015">
                  <c:v>0.99437310000000001</c:v>
                </c:pt>
                <c:pt idx="76016">
                  <c:v>0.99656856000000005</c:v>
                </c:pt>
                <c:pt idx="76017">
                  <c:v>0.99088186</c:v>
                </c:pt>
                <c:pt idx="76018">
                  <c:v>1.0002721999999999</c:v>
                </c:pt>
                <c:pt idx="76019">
                  <c:v>0.99823815000000005</c:v>
                </c:pt>
                <c:pt idx="76020">
                  <c:v>0.99782026000000001</c:v>
                </c:pt>
                <c:pt idx="76021">
                  <c:v>0.97382515999999997</c:v>
                </c:pt>
                <c:pt idx="76022">
                  <c:v>1.0002348000000001</c:v>
                </c:pt>
                <c:pt idx="76023">
                  <c:v>0.99441930000000001</c:v>
                </c:pt>
                <c:pt idx="76024">
                  <c:v>0.99547960000000002</c:v>
                </c:pt>
                <c:pt idx="76025">
                  <c:v>1.0005008</c:v>
                </c:pt>
                <c:pt idx="76026">
                  <c:v>0.99875440000000004</c:v>
                </c:pt>
                <c:pt idx="76027">
                  <c:v>1.0010753999999999</c:v>
                </c:pt>
                <c:pt idx="76028">
                  <c:v>0.98806579999999999</c:v>
                </c:pt>
                <c:pt idx="76029">
                  <c:v>0.99841254999999995</c:v>
                </c:pt>
                <c:pt idx="76030">
                  <c:v>0.98493945999999999</c:v>
                </c:pt>
                <c:pt idx="76031">
                  <c:v>0.98851520000000004</c:v>
                </c:pt>
                <c:pt idx="76032">
                  <c:v>0.99956166999999996</c:v>
                </c:pt>
                <c:pt idx="76033">
                  <c:v>0.98660780000000003</c:v>
                </c:pt>
                <c:pt idx="76034">
                  <c:v>0.98383783999999996</c:v>
                </c:pt>
                <c:pt idx="76035">
                  <c:v>1.002197</c:v>
                </c:pt>
                <c:pt idx="76036">
                  <c:v>0.99708306999999996</c:v>
                </c:pt>
                <c:pt idx="76037">
                  <c:v>0.99040379999999995</c:v>
                </c:pt>
                <c:pt idx="76038">
                  <c:v>1.0019141</c:v>
                </c:pt>
                <c:pt idx="76039">
                  <c:v>0.98763540000000005</c:v>
                </c:pt>
                <c:pt idx="76040">
                  <c:v>0.9870234</c:v>
                </c:pt>
                <c:pt idx="76041">
                  <c:v>0.99368330000000005</c:v>
                </c:pt>
                <c:pt idx="76042">
                  <c:v>0.96640250000000005</c:v>
                </c:pt>
                <c:pt idx="76043">
                  <c:v>0.99810122999999995</c:v>
                </c:pt>
                <c:pt idx="76044">
                  <c:v>0.99934199999999995</c:v>
                </c:pt>
                <c:pt idx="76045">
                  <c:v>0.99430364000000004</c:v>
                </c:pt>
                <c:pt idx="76046">
                  <c:v>0.95989159999999996</c:v>
                </c:pt>
                <c:pt idx="76047">
                  <c:v>0.99095166000000001</c:v>
                </c:pt>
                <c:pt idx="76048">
                  <c:v>0.95281349999999998</c:v>
                </c:pt>
                <c:pt idx="76049">
                  <c:v>1.0011293000000001</c:v>
                </c:pt>
                <c:pt idx="76050">
                  <c:v>0.99231630000000004</c:v>
                </c:pt>
                <c:pt idx="76051">
                  <c:v>0.99978745000000002</c:v>
                </c:pt>
                <c:pt idx="76052">
                  <c:v>1.0016062999999999</c:v>
                </c:pt>
                <c:pt idx="76053">
                  <c:v>1.0012211</c:v>
                </c:pt>
                <c:pt idx="76054">
                  <c:v>1.0017803000000001</c:v>
                </c:pt>
                <c:pt idx="76055">
                  <c:v>0.99935490000000005</c:v>
                </c:pt>
                <c:pt idx="76056">
                  <c:v>1.0009385</c:v>
                </c:pt>
                <c:pt idx="76057">
                  <c:v>0.98938720000000002</c:v>
                </c:pt>
                <c:pt idx="76058">
                  <c:v>0.96020865</c:v>
                </c:pt>
                <c:pt idx="76059">
                  <c:v>0.99721780000000004</c:v>
                </c:pt>
                <c:pt idx="76060">
                  <c:v>0.98932874000000004</c:v>
                </c:pt>
                <c:pt idx="76061">
                  <c:v>0.99790513999999997</c:v>
                </c:pt>
                <c:pt idx="76062">
                  <c:v>0.99861204999999997</c:v>
                </c:pt>
                <c:pt idx="76063">
                  <c:v>0.97063184000000002</c:v>
                </c:pt>
                <c:pt idx="76064">
                  <c:v>0.99434579999999995</c:v>
                </c:pt>
                <c:pt idx="76065">
                  <c:v>0.98879700000000004</c:v>
                </c:pt>
                <c:pt idx="76066">
                  <c:v>0.99697329999999995</c:v>
                </c:pt>
                <c:pt idx="76067">
                  <c:v>0.99411046999999997</c:v>
                </c:pt>
                <c:pt idx="76068">
                  <c:v>1.0000329999999999</c:v>
                </c:pt>
                <c:pt idx="76069">
                  <c:v>0.99132686999999997</c:v>
                </c:pt>
                <c:pt idx="76070">
                  <c:v>0.99645346000000001</c:v>
                </c:pt>
                <c:pt idx="76071">
                  <c:v>1.0005952</c:v>
                </c:pt>
                <c:pt idx="76072">
                  <c:v>0.98776673999999998</c:v>
                </c:pt>
                <c:pt idx="76073">
                  <c:v>1.0017948000000001</c:v>
                </c:pt>
                <c:pt idx="76074">
                  <c:v>0.99824040000000003</c:v>
                </c:pt>
                <c:pt idx="76075">
                  <c:v>0.99616336999999999</c:v>
                </c:pt>
                <c:pt idx="76076">
                  <c:v>0.99453080000000005</c:v>
                </c:pt>
                <c:pt idx="76077">
                  <c:v>1.0006390000000001</c:v>
                </c:pt>
                <c:pt idx="76078">
                  <c:v>1.0024176</c:v>
                </c:pt>
                <c:pt idx="76079">
                  <c:v>1.0007709</c:v>
                </c:pt>
                <c:pt idx="76080">
                  <c:v>0.99959092999999999</c:v>
                </c:pt>
                <c:pt idx="76081">
                  <c:v>0.9998013</c:v>
                </c:pt>
                <c:pt idx="76082">
                  <c:v>0.98375040000000002</c:v>
                </c:pt>
                <c:pt idx="76083">
                  <c:v>0.97661936000000005</c:v>
                </c:pt>
                <c:pt idx="76084">
                  <c:v>0.9784216</c:v>
                </c:pt>
                <c:pt idx="76085">
                  <c:v>1.0000553000000001</c:v>
                </c:pt>
                <c:pt idx="76086">
                  <c:v>0.98538243999999997</c:v>
                </c:pt>
                <c:pt idx="76087">
                  <c:v>0.99993825000000003</c:v>
                </c:pt>
                <c:pt idx="76088">
                  <c:v>0.94861680000000004</c:v>
                </c:pt>
                <c:pt idx="76089">
                  <c:v>0.98356739999999998</c:v>
                </c:pt>
                <c:pt idx="76090">
                  <c:v>0.99416289999999996</c:v>
                </c:pt>
                <c:pt idx="76091">
                  <c:v>0.99994992999999999</c:v>
                </c:pt>
                <c:pt idx="76092">
                  <c:v>1.0002477999999999</c:v>
                </c:pt>
                <c:pt idx="76093">
                  <c:v>1.0002795</c:v>
                </c:pt>
                <c:pt idx="76094">
                  <c:v>0.96005180000000001</c:v>
                </c:pt>
                <c:pt idx="76095">
                  <c:v>0.95575595000000002</c:v>
                </c:pt>
                <c:pt idx="76096">
                  <c:v>0.98448133000000004</c:v>
                </c:pt>
                <c:pt idx="76097">
                  <c:v>0.94163304999999997</c:v>
                </c:pt>
                <c:pt idx="76098">
                  <c:v>0.99548596</c:v>
                </c:pt>
                <c:pt idx="76099">
                  <c:v>1.0005343</c:v>
                </c:pt>
                <c:pt idx="76100">
                  <c:v>0.94194599999999995</c:v>
                </c:pt>
                <c:pt idx="76101">
                  <c:v>0.99777495999999999</c:v>
                </c:pt>
                <c:pt idx="76102">
                  <c:v>0.99936026</c:v>
                </c:pt>
                <c:pt idx="76103">
                  <c:v>0.98892455999999995</c:v>
                </c:pt>
                <c:pt idx="76104">
                  <c:v>0.99383336</c:v>
                </c:pt>
                <c:pt idx="76105">
                  <c:v>0.99974626</c:v>
                </c:pt>
                <c:pt idx="76106">
                  <c:v>1.0003398999999999</c:v>
                </c:pt>
                <c:pt idx="76107">
                  <c:v>0.99935620000000003</c:v>
                </c:pt>
                <c:pt idx="76108">
                  <c:v>0.99284165999999996</c:v>
                </c:pt>
                <c:pt idx="76109">
                  <c:v>0.99731979999999998</c:v>
                </c:pt>
                <c:pt idx="76110">
                  <c:v>0.97148144000000003</c:v>
                </c:pt>
                <c:pt idx="76111">
                  <c:v>0.98653703999999998</c:v>
                </c:pt>
                <c:pt idx="76112">
                  <c:v>0.99499769999999998</c:v>
                </c:pt>
                <c:pt idx="76113">
                  <c:v>0.95323645999999995</c:v>
                </c:pt>
                <c:pt idx="76114">
                  <c:v>0.96928464999999997</c:v>
                </c:pt>
                <c:pt idx="76115">
                  <c:v>0.99723220000000001</c:v>
                </c:pt>
                <c:pt idx="76116">
                  <c:v>0.99858829999999998</c:v>
                </c:pt>
                <c:pt idx="76117">
                  <c:v>1.0013685999999999</c:v>
                </c:pt>
                <c:pt idx="76118">
                  <c:v>0.99263619999999997</c:v>
                </c:pt>
                <c:pt idx="76119">
                  <c:v>0.99856526000000001</c:v>
                </c:pt>
                <c:pt idx="76120">
                  <c:v>0.99381816000000001</c:v>
                </c:pt>
                <c:pt idx="76121">
                  <c:v>1.0024561999999999</c:v>
                </c:pt>
                <c:pt idx="76122">
                  <c:v>0.99978745000000002</c:v>
                </c:pt>
                <c:pt idx="76123">
                  <c:v>0.9846163</c:v>
                </c:pt>
                <c:pt idx="76124">
                  <c:v>0.99158524999999997</c:v>
                </c:pt>
                <c:pt idx="76125">
                  <c:v>1.0033300000000001</c:v>
                </c:pt>
                <c:pt idx="76126">
                  <c:v>0.99877800000000005</c:v>
                </c:pt>
                <c:pt idx="76127">
                  <c:v>0.989232</c:v>
                </c:pt>
                <c:pt idx="76128">
                  <c:v>0.99268526000000001</c:v>
                </c:pt>
                <c:pt idx="76129">
                  <c:v>0.99955910000000003</c:v>
                </c:pt>
                <c:pt idx="76130">
                  <c:v>0.99476193999999996</c:v>
                </c:pt>
                <c:pt idx="76131">
                  <c:v>0.98390619999999995</c:v>
                </c:pt>
                <c:pt idx="76132">
                  <c:v>0.98715330000000001</c:v>
                </c:pt>
                <c:pt idx="76133">
                  <c:v>0.99180835000000001</c:v>
                </c:pt>
                <c:pt idx="76134">
                  <c:v>0.99199753999999996</c:v>
                </c:pt>
                <c:pt idx="76135">
                  <c:v>0.99057740000000005</c:v>
                </c:pt>
                <c:pt idx="76136">
                  <c:v>0.99963159999999995</c:v>
                </c:pt>
                <c:pt idx="76137">
                  <c:v>0.99966484</c:v>
                </c:pt>
                <c:pt idx="76138">
                  <c:v>0.98592829999999998</c:v>
                </c:pt>
                <c:pt idx="76139">
                  <c:v>1.0012356</c:v>
                </c:pt>
                <c:pt idx="76140">
                  <c:v>0.96887489999999998</c:v>
                </c:pt>
                <c:pt idx="76141">
                  <c:v>1.0011585999999999</c:v>
                </c:pt>
                <c:pt idx="76142">
                  <c:v>0.99717045000000004</c:v>
                </c:pt>
                <c:pt idx="76143">
                  <c:v>0.98717790000000005</c:v>
                </c:pt>
                <c:pt idx="76144">
                  <c:v>0.99041705999999996</c:v>
                </c:pt>
                <c:pt idx="76145">
                  <c:v>0.99211510000000003</c:v>
                </c:pt>
                <c:pt idx="76146">
                  <c:v>0.99722250000000001</c:v>
                </c:pt>
                <c:pt idx="76147">
                  <c:v>0.99370610000000004</c:v>
                </c:pt>
                <c:pt idx="76148">
                  <c:v>1.0010433999999999</c:v>
                </c:pt>
                <c:pt idx="76149">
                  <c:v>0.99940580000000001</c:v>
                </c:pt>
                <c:pt idx="76150">
                  <c:v>0.99576480000000001</c:v>
                </c:pt>
                <c:pt idx="76151">
                  <c:v>0.99884236000000004</c:v>
                </c:pt>
                <c:pt idx="76152">
                  <c:v>0.9487004</c:v>
                </c:pt>
                <c:pt idx="76153">
                  <c:v>0.97257733000000002</c:v>
                </c:pt>
                <c:pt idx="76154">
                  <c:v>0.98424109999999998</c:v>
                </c:pt>
                <c:pt idx="76155">
                  <c:v>0.96514714000000001</c:v>
                </c:pt>
                <c:pt idx="76156">
                  <c:v>1.0011812</c:v>
                </c:pt>
                <c:pt idx="76157">
                  <c:v>0.99986399999999998</c:v>
                </c:pt>
                <c:pt idx="76158">
                  <c:v>1.0001842999999999</c:v>
                </c:pt>
                <c:pt idx="76159">
                  <c:v>0.99786454000000002</c:v>
                </c:pt>
                <c:pt idx="76160">
                  <c:v>0.99492329999999995</c:v>
                </c:pt>
                <c:pt idx="76161">
                  <c:v>0.97512909999999997</c:v>
                </c:pt>
                <c:pt idx="76162">
                  <c:v>0.99827270000000001</c:v>
                </c:pt>
                <c:pt idx="76163">
                  <c:v>0.98639052999999999</c:v>
                </c:pt>
                <c:pt idx="76164">
                  <c:v>1.0009984000000001</c:v>
                </c:pt>
                <c:pt idx="76165">
                  <c:v>1.0019427999999999</c:v>
                </c:pt>
                <c:pt idx="76166">
                  <c:v>0.98712750000000005</c:v>
                </c:pt>
                <c:pt idx="76167">
                  <c:v>0.99812440000000002</c:v>
                </c:pt>
                <c:pt idx="76168">
                  <c:v>0.97254059999999998</c:v>
                </c:pt>
                <c:pt idx="76169">
                  <c:v>0.99057980000000001</c:v>
                </c:pt>
                <c:pt idx="76170">
                  <c:v>1.0015178</c:v>
                </c:pt>
                <c:pt idx="76171">
                  <c:v>1.0006645000000001</c:v>
                </c:pt>
                <c:pt idx="76172">
                  <c:v>1.0023397000000001</c:v>
                </c:pt>
                <c:pt idx="76173">
                  <c:v>0.99912654999999995</c:v>
                </c:pt>
                <c:pt idx="76174">
                  <c:v>0.99601435999999999</c:v>
                </c:pt>
                <c:pt idx="76175">
                  <c:v>0.98364764000000005</c:v>
                </c:pt>
                <c:pt idx="76176">
                  <c:v>1.0022354</c:v>
                </c:pt>
                <c:pt idx="76177">
                  <c:v>1.0085537</c:v>
                </c:pt>
                <c:pt idx="76178">
                  <c:v>0.98885787000000003</c:v>
                </c:pt>
                <c:pt idx="76179">
                  <c:v>0.99858049999999998</c:v>
                </c:pt>
                <c:pt idx="76180">
                  <c:v>0.98621559999999997</c:v>
                </c:pt>
                <c:pt idx="76181">
                  <c:v>0.99827239999999995</c:v>
                </c:pt>
                <c:pt idx="76182">
                  <c:v>0.98636029999999997</c:v>
                </c:pt>
                <c:pt idx="76183">
                  <c:v>0.95892319999999998</c:v>
                </c:pt>
                <c:pt idx="76184">
                  <c:v>0.97570619999999997</c:v>
                </c:pt>
                <c:pt idx="76185">
                  <c:v>0.99956924000000003</c:v>
                </c:pt>
                <c:pt idx="76186">
                  <c:v>0.9986739</c:v>
                </c:pt>
                <c:pt idx="76187">
                  <c:v>0.99436429999999998</c:v>
                </c:pt>
                <c:pt idx="76188">
                  <c:v>0.97863469999999997</c:v>
                </c:pt>
                <c:pt idx="76189">
                  <c:v>1.0051806999999999</c:v>
                </c:pt>
                <c:pt idx="76190">
                  <c:v>1.0004614999999999</c:v>
                </c:pt>
                <c:pt idx="76191">
                  <c:v>0.97709524999999997</c:v>
                </c:pt>
                <c:pt idx="76192">
                  <c:v>0.92830460000000004</c:v>
                </c:pt>
                <c:pt idx="76193">
                  <c:v>0.98517560000000004</c:v>
                </c:pt>
                <c:pt idx="76194">
                  <c:v>0.99783235999999997</c:v>
                </c:pt>
                <c:pt idx="76195">
                  <c:v>0.97247399999999995</c:v>
                </c:pt>
                <c:pt idx="76196">
                  <c:v>1.0005193999999999</c:v>
                </c:pt>
                <c:pt idx="76197">
                  <c:v>0.99985380000000001</c:v>
                </c:pt>
                <c:pt idx="76198">
                  <c:v>0.99305177</c:v>
                </c:pt>
                <c:pt idx="76199">
                  <c:v>0.97448040000000002</c:v>
                </c:pt>
                <c:pt idx="76200">
                  <c:v>0.98976885999999997</c:v>
                </c:pt>
                <c:pt idx="76201">
                  <c:v>0.99219360000000001</c:v>
                </c:pt>
                <c:pt idx="76202">
                  <c:v>1.001846</c:v>
                </c:pt>
                <c:pt idx="76203">
                  <c:v>0.99998480000000001</c:v>
                </c:pt>
                <c:pt idx="76204">
                  <c:v>1.0005769</c:v>
                </c:pt>
                <c:pt idx="76205">
                  <c:v>0.99884320000000004</c:v>
                </c:pt>
                <c:pt idx="76206">
                  <c:v>0.99222679999999996</c:v>
                </c:pt>
                <c:pt idx="76207">
                  <c:v>1.0010239999999999</c:v>
                </c:pt>
                <c:pt idx="76208">
                  <c:v>1.0012894000000001</c:v>
                </c:pt>
                <c:pt idx="76209">
                  <c:v>0.99877936</c:v>
                </c:pt>
                <c:pt idx="76210">
                  <c:v>0.96021619999999996</c:v>
                </c:pt>
                <c:pt idx="76211">
                  <c:v>0.99416099999999996</c:v>
                </c:pt>
                <c:pt idx="76212">
                  <c:v>1.0006714999999999</c:v>
                </c:pt>
                <c:pt idx="76213">
                  <c:v>0.94934744000000004</c:v>
                </c:pt>
                <c:pt idx="76214">
                  <c:v>0.97710920000000001</c:v>
                </c:pt>
                <c:pt idx="76215">
                  <c:v>1.0000131000000001</c:v>
                </c:pt>
                <c:pt idx="76216">
                  <c:v>1.0008250000000001</c:v>
                </c:pt>
                <c:pt idx="76217">
                  <c:v>0.96295509999999995</c:v>
                </c:pt>
                <c:pt idx="76218">
                  <c:v>0.9936642</c:v>
                </c:pt>
                <c:pt idx="76219">
                  <c:v>1.0005945999999999</c:v>
                </c:pt>
                <c:pt idx="76220">
                  <c:v>0.99907404</c:v>
                </c:pt>
                <c:pt idx="76221">
                  <c:v>0.99844679999999997</c:v>
                </c:pt>
                <c:pt idx="76222">
                  <c:v>0.99997734999999999</c:v>
                </c:pt>
                <c:pt idx="76223">
                  <c:v>1.0010861</c:v>
                </c:pt>
                <c:pt idx="76224">
                  <c:v>0.99964920000000002</c:v>
                </c:pt>
                <c:pt idx="76225">
                  <c:v>0.99947160000000002</c:v>
                </c:pt>
                <c:pt idx="76226">
                  <c:v>0.99901709999999999</c:v>
                </c:pt>
                <c:pt idx="76227">
                  <c:v>1.0012463</c:v>
                </c:pt>
                <c:pt idx="76228">
                  <c:v>0.99708914999999998</c:v>
                </c:pt>
                <c:pt idx="76229">
                  <c:v>1.0020861999999999</c:v>
                </c:pt>
                <c:pt idx="76230">
                  <c:v>1.0003701</c:v>
                </c:pt>
                <c:pt idx="76231">
                  <c:v>0.99987566000000005</c:v>
                </c:pt>
                <c:pt idx="76232">
                  <c:v>0.94928526999999996</c:v>
                </c:pt>
                <c:pt idx="76233">
                  <c:v>0.97858595999999998</c:v>
                </c:pt>
                <c:pt idx="76234">
                  <c:v>0.99714994000000001</c:v>
                </c:pt>
                <c:pt idx="76235">
                  <c:v>0.99160369999999998</c:v>
                </c:pt>
                <c:pt idx="76236">
                  <c:v>0.98455760000000003</c:v>
                </c:pt>
                <c:pt idx="76237">
                  <c:v>0.99701065</c:v>
                </c:pt>
                <c:pt idx="76238">
                  <c:v>0.97946219999999995</c:v>
                </c:pt>
                <c:pt idx="76239">
                  <c:v>0.99370784000000001</c:v>
                </c:pt>
                <c:pt idx="76240">
                  <c:v>0.97311510000000001</c:v>
                </c:pt>
                <c:pt idx="76241">
                  <c:v>0.99159783000000001</c:v>
                </c:pt>
                <c:pt idx="76242">
                  <c:v>0.99633119999999997</c:v>
                </c:pt>
                <c:pt idx="76243">
                  <c:v>0.95320579999999999</c:v>
                </c:pt>
                <c:pt idx="76244">
                  <c:v>1.0040146999999999</c:v>
                </c:pt>
                <c:pt idx="76245">
                  <c:v>1.0012372</c:v>
                </c:pt>
                <c:pt idx="76246">
                  <c:v>0.98105067000000001</c:v>
                </c:pt>
                <c:pt idx="76247">
                  <c:v>1.0000557999999999</c:v>
                </c:pt>
                <c:pt idx="76248">
                  <c:v>0.9993687</c:v>
                </c:pt>
                <c:pt idx="76249">
                  <c:v>1.0003884999999999</c:v>
                </c:pt>
                <c:pt idx="76250">
                  <c:v>0.99804470000000001</c:v>
                </c:pt>
                <c:pt idx="76251">
                  <c:v>0.99477667000000003</c:v>
                </c:pt>
                <c:pt idx="76252">
                  <c:v>0.99960669999999996</c:v>
                </c:pt>
                <c:pt idx="76253">
                  <c:v>0.99491006000000004</c:v>
                </c:pt>
                <c:pt idx="76254">
                  <c:v>0.99137830000000005</c:v>
                </c:pt>
                <c:pt idx="76255">
                  <c:v>0.99832880000000002</c:v>
                </c:pt>
                <c:pt idx="76256">
                  <c:v>1.000543</c:v>
                </c:pt>
                <c:pt idx="76257">
                  <c:v>0.98377966999999999</c:v>
                </c:pt>
                <c:pt idx="76258">
                  <c:v>1.001255</c:v>
                </c:pt>
                <c:pt idx="76259">
                  <c:v>0.96607167000000005</c:v>
                </c:pt>
                <c:pt idx="76260">
                  <c:v>0.93722930000000004</c:v>
                </c:pt>
                <c:pt idx="76261">
                  <c:v>1.0005643</c:v>
                </c:pt>
                <c:pt idx="76262">
                  <c:v>0.99430859999999999</c:v>
                </c:pt>
                <c:pt idx="76263">
                  <c:v>0.91393226000000005</c:v>
                </c:pt>
                <c:pt idx="76264">
                  <c:v>0.98393445999999996</c:v>
                </c:pt>
                <c:pt idx="76265">
                  <c:v>0.99964560000000002</c:v>
                </c:pt>
                <c:pt idx="76266">
                  <c:v>0.95944225999999999</c:v>
                </c:pt>
                <c:pt idx="76267">
                  <c:v>0.99329484000000001</c:v>
                </c:pt>
                <c:pt idx="76268">
                  <c:v>0.98521899999999996</c:v>
                </c:pt>
                <c:pt idx="76269">
                  <c:v>0.99443590000000004</c:v>
                </c:pt>
                <c:pt idx="76270">
                  <c:v>0.99865979999999999</c:v>
                </c:pt>
                <c:pt idx="76271">
                  <c:v>0.99360320000000002</c:v>
                </c:pt>
                <c:pt idx="76272">
                  <c:v>0.99964569999999997</c:v>
                </c:pt>
                <c:pt idx="76273">
                  <c:v>1.000521</c:v>
                </c:pt>
                <c:pt idx="76274">
                  <c:v>0.99185520000000005</c:v>
                </c:pt>
                <c:pt idx="76275">
                  <c:v>1.0003333000000001</c:v>
                </c:pt>
                <c:pt idx="76276">
                  <c:v>0.99921422999999998</c:v>
                </c:pt>
                <c:pt idx="76277">
                  <c:v>1.0007440999999999</c:v>
                </c:pt>
                <c:pt idx="76278">
                  <c:v>1.0009132999999999</c:v>
                </c:pt>
                <c:pt idx="76279">
                  <c:v>1.002963</c:v>
                </c:pt>
                <c:pt idx="76280">
                  <c:v>0.99006309999999997</c:v>
                </c:pt>
                <c:pt idx="76281">
                  <c:v>1.0000538999999999</c:v>
                </c:pt>
                <c:pt idx="76282">
                  <c:v>0.99388975000000002</c:v>
                </c:pt>
                <c:pt idx="76283">
                  <c:v>1.0006908999999999</c:v>
                </c:pt>
                <c:pt idx="76284">
                  <c:v>0.94089884000000001</c:v>
                </c:pt>
                <c:pt idx="76285">
                  <c:v>0.96456176000000005</c:v>
                </c:pt>
                <c:pt idx="76286">
                  <c:v>0.99505854000000005</c:v>
                </c:pt>
                <c:pt idx="76287">
                  <c:v>0.98048040000000003</c:v>
                </c:pt>
                <c:pt idx="76288">
                  <c:v>1.0004356999999999</c:v>
                </c:pt>
                <c:pt idx="76289">
                  <c:v>0.99927500000000002</c:v>
                </c:pt>
                <c:pt idx="76290">
                  <c:v>0.99985040000000003</c:v>
                </c:pt>
                <c:pt idx="76291">
                  <c:v>1.0009751</c:v>
                </c:pt>
                <c:pt idx="76292">
                  <c:v>0.96589429999999998</c:v>
                </c:pt>
                <c:pt idx="76293">
                  <c:v>0.99858959999999997</c:v>
                </c:pt>
                <c:pt idx="76294">
                  <c:v>0.99556524000000002</c:v>
                </c:pt>
                <c:pt idx="76295">
                  <c:v>0.99689000000000005</c:v>
                </c:pt>
                <c:pt idx="76296">
                  <c:v>1.0014459</c:v>
                </c:pt>
                <c:pt idx="76297">
                  <c:v>1.0004379999999999</c:v>
                </c:pt>
                <c:pt idx="76298">
                  <c:v>0.99762430000000002</c:v>
                </c:pt>
                <c:pt idx="76299">
                  <c:v>1.0043918000000001</c:v>
                </c:pt>
                <c:pt idx="76300">
                  <c:v>1.0007642999999999</c:v>
                </c:pt>
                <c:pt idx="76301">
                  <c:v>0.95622490000000004</c:v>
                </c:pt>
                <c:pt idx="76302">
                  <c:v>1.0010489</c:v>
                </c:pt>
                <c:pt idx="76303">
                  <c:v>0.99889170000000005</c:v>
                </c:pt>
                <c:pt idx="76304">
                  <c:v>0.98438490000000001</c:v>
                </c:pt>
                <c:pt idx="76305">
                  <c:v>0.97600394000000001</c:v>
                </c:pt>
                <c:pt idx="76306">
                  <c:v>0.97991985000000004</c:v>
                </c:pt>
                <c:pt idx="76307">
                  <c:v>1.0002024</c:v>
                </c:pt>
                <c:pt idx="76308">
                  <c:v>0.94564705999999998</c:v>
                </c:pt>
                <c:pt idx="76309">
                  <c:v>1.0002351</c:v>
                </c:pt>
                <c:pt idx="76310">
                  <c:v>0.99932969999999999</c:v>
                </c:pt>
                <c:pt idx="76311">
                  <c:v>0.99704179999999998</c:v>
                </c:pt>
                <c:pt idx="76312">
                  <c:v>0.99963820000000003</c:v>
                </c:pt>
                <c:pt idx="76313">
                  <c:v>0.99839705000000001</c:v>
                </c:pt>
                <c:pt idx="76314">
                  <c:v>1.0011272</c:v>
                </c:pt>
                <c:pt idx="76315">
                  <c:v>0.98915492999999999</c:v>
                </c:pt>
                <c:pt idx="76316">
                  <c:v>0.96422649999999999</c:v>
                </c:pt>
                <c:pt idx="76317">
                  <c:v>0.98426559999999996</c:v>
                </c:pt>
                <c:pt idx="76318">
                  <c:v>0.99712586000000003</c:v>
                </c:pt>
                <c:pt idx="76319">
                  <c:v>0.99929064999999995</c:v>
                </c:pt>
                <c:pt idx="76320">
                  <c:v>0.98725264999999995</c:v>
                </c:pt>
                <c:pt idx="76321">
                  <c:v>0.99187239999999999</c:v>
                </c:pt>
                <c:pt idx="76322">
                  <c:v>0.99395080000000002</c:v>
                </c:pt>
                <c:pt idx="76323">
                  <c:v>0.99948519999999996</c:v>
                </c:pt>
                <c:pt idx="76324">
                  <c:v>0.98486244999999994</c:v>
                </c:pt>
                <c:pt idx="76325">
                  <c:v>0.99242200000000003</c:v>
                </c:pt>
                <c:pt idx="76326">
                  <c:v>0.98781174000000005</c:v>
                </c:pt>
                <c:pt idx="76327">
                  <c:v>0.97292630000000002</c:v>
                </c:pt>
                <c:pt idx="76328">
                  <c:v>0.99847929999999996</c:v>
                </c:pt>
                <c:pt idx="76329">
                  <c:v>0.99934199999999995</c:v>
                </c:pt>
                <c:pt idx="76330">
                  <c:v>0.97508510000000004</c:v>
                </c:pt>
                <c:pt idx="76331">
                  <c:v>0.99470144999999999</c:v>
                </c:pt>
                <c:pt idx="76332">
                  <c:v>0.98857669999999997</c:v>
                </c:pt>
                <c:pt idx="76333">
                  <c:v>0.99770033000000002</c:v>
                </c:pt>
                <c:pt idx="76334">
                  <c:v>0.97536219999999996</c:v>
                </c:pt>
                <c:pt idx="76335">
                  <c:v>1.0001526999999999</c:v>
                </c:pt>
                <c:pt idx="76336">
                  <c:v>1.0010536000000001</c:v>
                </c:pt>
                <c:pt idx="76337">
                  <c:v>0.94816904999999996</c:v>
                </c:pt>
                <c:pt idx="76338">
                  <c:v>0.99808339999999995</c:v>
                </c:pt>
                <c:pt idx="76339">
                  <c:v>0.99062055000000004</c:v>
                </c:pt>
                <c:pt idx="76340">
                  <c:v>0.99371929999999997</c:v>
                </c:pt>
                <c:pt idx="76341">
                  <c:v>0.98674649999999997</c:v>
                </c:pt>
                <c:pt idx="76342">
                  <c:v>0.99550914999999995</c:v>
                </c:pt>
                <c:pt idx="76343">
                  <c:v>1.0026235999999999</c:v>
                </c:pt>
                <c:pt idx="76344">
                  <c:v>0.99589324000000001</c:v>
                </c:pt>
                <c:pt idx="76345">
                  <c:v>1.0003598</c:v>
                </c:pt>
                <c:pt idx="76346">
                  <c:v>0.99977240000000001</c:v>
                </c:pt>
                <c:pt idx="76347">
                  <c:v>0.95972853999999996</c:v>
                </c:pt>
                <c:pt idx="76348">
                  <c:v>1.0034609000000001</c:v>
                </c:pt>
                <c:pt idx="76349">
                  <c:v>1.0012093</c:v>
                </c:pt>
                <c:pt idx="76350">
                  <c:v>0.8700563</c:v>
                </c:pt>
                <c:pt idx="76351">
                  <c:v>0.99939109999999998</c:v>
                </c:pt>
                <c:pt idx="76352">
                  <c:v>0.99282769999999998</c:v>
                </c:pt>
                <c:pt idx="76353">
                  <c:v>0.99949104</c:v>
                </c:pt>
                <c:pt idx="76354">
                  <c:v>0.97350924999999999</c:v>
                </c:pt>
                <c:pt idx="76355">
                  <c:v>0.99412009999999995</c:v>
                </c:pt>
                <c:pt idx="76356">
                  <c:v>1.0005196000000001</c:v>
                </c:pt>
                <c:pt idx="76357">
                  <c:v>0.97324169999999999</c:v>
                </c:pt>
                <c:pt idx="76358">
                  <c:v>0.97857689999999997</c:v>
                </c:pt>
                <c:pt idx="76359">
                  <c:v>1.0001097000000001</c:v>
                </c:pt>
                <c:pt idx="76360">
                  <c:v>0.97292464999999995</c:v>
                </c:pt>
                <c:pt idx="76361">
                  <c:v>0.99998355000000005</c:v>
                </c:pt>
                <c:pt idx="76362">
                  <c:v>0.99684779999999995</c:v>
                </c:pt>
                <c:pt idx="76363">
                  <c:v>0.99049609999999999</c:v>
                </c:pt>
                <c:pt idx="76364">
                  <c:v>1.0009716</c:v>
                </c:pt>
                <c:pt idx="76365">
                  <c:v>0.99404866000000003</c:v>
                </c:pt>
                <c:pt idx="76366">
                  <c:v>0.99760610000000005</c:v>
                </c:pt>
                <c:pt idx="76367">
                  <c:v>0.99972457000000003</c:v>
                </c:pt>
                <c:pt idx="76368">
                  <c:v>1.0004233</c:v>
                </c:pt>
                <c:pt idx="76369">
                  <c:v>0.98161350000000003</c:v>
                </c:pt>
                <c:pt idx="76370">
                  <c:v>0.99908996000000005</c:v>
                </c:pt>
                <c:pt idx="76371">
                  <c:v>0.99948090000000001</c:v>
                </c:pt>
                <c:pt idx="76372">
                  <c:v>1.0012152000000001</c:v>
                </c:pt>
                <c:pt idx="76373">
                  <c:v>0.99660289999999996</c:v>
                </c:pt>
                <c:pt idx="76374">
                  <c:v>0.99479189999999995</c:v>
                </c:pt>
                <c:pt idx="76375">
                  <c:v>0.99727809999999995</c:v>
                </c:pt>
                <c:pt idx="76376">
                  <c:v>0.99884189999999995</c:v>
                </c:pt>
                <c:pt idx="76377">
                  <c:v>0.99402789999999996</c:v>
                </c:pt>
                <c:pt idx="76378">
                  <c:v>1.0002549000000001</c:v>
                </c:pt>
                <c:pt idx="76379">
                  <c:v>1.0008931000000001</c:v>
                </c:pt>
                <c:pt idx="76380">
                  <c:v>0.9999709</c:v>
                </c:pt>
                <c:pt idx="76381">
                  <c:v>1.0009558999999999</c:v>
                </c:pt>
                <c:pt idx="76382">
                  <c:v>0.98244995000000002</c:v>
                </c:pt>
                <c:pt idx="76383">
                  <c:v>0.98951535999999995</c:v>
                </c:pt>
                <c:pt idx="76384">
                  <c:v>0.98775009999999996</c:v>
                </c:pt>
                <c:pt idx="76385">
                  <c:v>1.0001154999999999</c:v>
                </c:pt>
                <c:pt idx="76386">
                  <c:v>0.99441900000000005</c:v>
                </c:pt>
                <c:pt idx="76387">
                  <c:v>0.97514040000000002</c:v>
                </c:pt>
                <c:pt idx="76388">
                  <c:v>0.99335145999999996</c:v>
                </c:pt>
                <c:pt idx="76389">
                  <c:v>0.98013406999999997</c:v>
                </c:pt>
                <c:pt idx="76390">
                  <c:v>0.99928570000000005</c:v>
                </c:pt>
                <c:pt idx="76391">
                  <c:v>0.94124043000000002</c:v>
                </c:pt>
                <c:pt idx="76392">
                  <c:v>0.99993365999999995</c:v>
                </c:pt>
                <c:pt idx="76393">
                  <c:v>0.99963175999999998</c:v>
                </c:pt>
                <c:pt idx="76394">
                  <c:v>0.97876960000000002</c:v>
                </c:pt>
                <c:pt idx="76395">
                  <c:v>0.99992435999999996</c:v>
                </c:pt>
                <c:pt idx="76396">
                  <c:v>0.99990416000000004</c:v>
                </c:pt>
                <c:pt idx="76397">
                  <c:v>0.99994682999999995</c:v>
                </c:pt>
                <c:pt idx="76398">
                  <c:v>0.99236250000000004</c:v>
                </c:pt>
                <c:pt idx="76399">
                  <c:v>0.97367400000000004</c:v>
                </c:pt>
                <c:pt idx="76400">
                  <c:v>1.0025043</c:v>
                </c:pt>
                <c:pt idx="76401">
                  <c:v>0.98480767000000002</c:v>
                </c:pt>
                <c:pt idx="76402">
                  <c:v>0.9798346</c:v>
                </c:pt>
                <c:pt idx="76403">
                  <c:v>1.0006046</c:v>
                </c:pt>
                <c:pt idx="76404">
                  <c:v>0.99483710000000003</c:v>
                </c:pt>
                <c:pt idx="76405">
                  <c:v>0.98219029999999996</c:v>
                </c:pt>
                <c:pt idx="76406">
                  <c:v>0.99886452999999997</c:v>
                </c:pt>
                <c:pt idx="76407">
                  <c:v>0.97142930000000005</c:v>
                </c:pt>
                <c:pt idx="76408">
                  <c:v>0.97387550000000001</c:v>
                </c:pt>
                <c:pt idx="76409">
                  <c:v>0.98488337000000004</c:v>
                </c:pt>
                <c:pt idx="76410">
                  <c:v>0.99962910000000005</c:v>
                </c:pt>
                <c:pt idx="76411">
                  <c:v>1.0024735</c:v>
                </c:pt>
                <c:pt idx="76412">
                  <c:v>0.99287205999999995</c:v>
                </c:pt>
                <c:pt idx="76413">
                  <c:v>0.98789899999999997</c:v>
                </c:pt>
                <c:pt idx="76414">
                  <c:v>0.99620587000000005</c:v>
                </c:pt>
                <c:pt idx="76415">
                  <c:v>1.0017362000000001</c:v>
                </c:pt>
                <c:pt idx="76416">
                  <c:v>1.0040036000000001</c:v>
                </c:pt>
                <c:pt idx="76417">
                  <c:v>0.99956299999999998</c:v>
                </c:pt>
                <c:pt idx="76418">
                  <c:v>1.0028722000000001</c:v>
                </c:pt>
                <c:pt idx="76419">
                  <c:v>0.94561209999999996</c:v>
                </c:pt>
                <c:pt idx="76420">
                  <c:v>0.99338689999999996</c:v>
                </c:pt>
                <c:pt idx="76421">
                  <c:v>0.99818929999999995</c:v>
                </c:pt>
                <c:pt idx="76422">
                  <c:v>0.93894949999999999</c:v>
                </c:pt>
                <c:pt idx="76423">
                  <c:v>0.98969894999999997</c:v>
                </c:pt>
                <c:pt idx="76424">
                  <c:v>0.98440205999999997</c:v>
                </c:pt>
                <c:pt idx="76425">
                  <c:v>0.99213090000000004</c:v>
                </c:pt>
                <c:pt idx="76426">
                  <c:v>1.0003179</c:v>
                </c:pt>
                <c:pt idx="76427">
                  <c:v>0.96220565000000002</c:v>
                </c:pt>
                <c:pt idx="76428">
                  <c:v>0.99753356000000004</c:v>
                </c:pt>
                <c:pt idx="76429">
                  <c:v>0.99994170000000004</c:v>
                </c:pt>
                <c:pt idx="76430">
                  <c:v>0.95773494000000003</c:v>
                </c:pt>
                <c:pt idx="76431">
                  <c:v>1.0011512</c:v>
                </c:pt>
                <c:pt idx="76432">
                  <c:v>0.9816378</c:v>
                </c:pt>
                <c:pt idx="76433">
                  <c:v>0.98561080000000001</c:v>
                </c:pt>
                <c:pt idx="76434">
                  <c:v>0.95846120000000001</c:v>
                </c:pt>
                <c:pt idx="76435">
                  <c:v>0.97336590000000001</c:v>
                </c:pt>
                <c:pt idx="76436">
                  <c:v>1.0000437</c:v>
                </c:pt>
                <c:pt idx="76437">
                  <c:v>0.98069996000000004</c:v>
                </c:pt>
                <c:pt idx="76438">
                  <c:v>0.99908030000000003</c:v>
                </c:pt>
                <c:pt idx="76439">
                  <c:v>1.0004363000000001</c:v>
                </c:pt>
                <c:pt idx="76440">
                  <c:v>0.99444719999999998</c:v>
                </c:pt>
                <c:pt idx="76441">
                  <c:v>0.99940430000000002</c:v>
                </c:pt>
                <c:pt idx="76442">
                  <c:v>0.99251509999999998</c:v>
                </c:pt>
                <c:pt idx="76443">
                  <c:v>0.96895659999999995</c:v>
                </c:pt>
                <c:pt idx="76444">
                  <c:v>0.96873956999999999</c:v>
                </c:pt>
                <c:pt idx="76445">
                  <c:v>0.99388546</c:v>
                </c:pt>
                <c:pt idx="76446">
                  <c:v>0.99889890000000003</c:v>
                </c:pt>
                <c:pt idx="76447">
                  <c:v>0.99866980000000005</c:v>
                </c:pt>
                <c:pt idx="76448">
                  <c:v>0.99470144999999999</c:v>
                </c:pt>
                <c:pt idx="76449">
                  <c:v>0.98016349999999997</c:v>
                </c:pt>
                <c:pt idx="76450">
                  <c:v>1.0000279000000001</c:v>
                </c:pt>
                <c:pt idx="76451">
                  <c:v>0.99966305</c:v>
                </c:pt>
                <c:pt idx="76452">
                  <c:v>0.99681883999999998</c:v>
                </c:pt>
                <c:pt idx="76453">
                  <c:v>0.99697290000000005</c:v>
                </c:pt>
                <c:pt idx="76454">
                  <c:v>1.0006409000000001</c:v>
                </c:pt>
                <c:pt idx="76455">
                  <c:v>0.99970079999999995</c:v>
                </c:pt>
                <c:pt idx="76456">
                  <c:v>0.99836754999999999</c:v>
                </c:pt>
                <c:pt idx="76457">
                  <c:v>1.0009385</c:v>
                </c:pt>
                <c:pt idx="76458">
                  <c:v>1.0001043000000001</c:v>
                </c:pt>
                <c:pt idx="76459">
                  <c:v>1.0007044</c:v>
                </c:pt>
                <c:pt idx="76460">
                  <c:v>1.0011623999999999</c:v>
                </c:pt>
                <c:pt idx="76461">
                  <c:v>0.9994035</c:v>
                </c:pt>
                <c:pt idx="76462">
                  <c:v>0.99620489999999995</c:v>
                </c:pt>
                <c:pt idx="76463">
                  <c:v>0.98900790000000005</c:v>
                </c:pt>
                <c:pt idx="76464">
                  <c:v>0.98945470000000002</c:v>
                </c:pt>
                <c:pt idx="76465">
                  <c:v>0.99793929999999997</c:v>
                </c:pt>
                <c:pt idx="76466">
                  <c:v>0.99498414999999996</c:v>
                </c:pt>
                <c:pt idx="76467">
                  <c:v>0.95562950000000002</c:v>
                </c:pt>
                <c:pt idx="76468">
                  <c:v>1.0014529999999999</c:v>
                </c:pt>
                <c:pt idx="76469">
                  <c:v>0.99364805</c:v>
                </c:pt>
                <c:pt idx="76470">
                  <c:v>0.99971589999999999</c:v>
                </c:pt>
                <c:pt idx="76471">
                  <c:v>0.94832380000000005</c:v>
                </c:pt>
                <c:pt idx="76472">
                  <c:v>0.99349480000000001</c:v>
                </c:pt>
                <c:pt idx="76473">
                  <c:v>0.99862592999999999</c:v>
                </c:pt>
                <c:pt idx="76474">
                  <c:v>0.99928229999999996</c:v>
                </c:pt>
                <c:pt idx="76475">
                  <c:v>0.99980979999999997</c:v>
                </c:pt>
                <c:pt idx="76476">
                  <c:v>0.96137479999999997</c:v>
                </c:pt>
                <c:pt idx="76477">
                  <c:v>0.98715025000000001</c:v>
                </c:pt>
                <c:pt idx="76478">
                  <c:v>0.94787896000000005</c:v>
                </c:pt>
                <c:pt idx="76479">
                  <c:v>1.0005322999999999</c:v>
                </c:pt>
                <c:pt idx="76480">
                  <c:v>1.0004854000000001</c:v>
                </c:pt>
                <c:pt idx="76481">
                  <c:v>0.99946283999999996</c:v>
                </c:pt>
                <c:pt idx="76482">
                  <c:v>0.99885749999999995</c:v>
                </c:pt>
                <c:pt idx="76483">
                  <c:v>0.98568803000000005</c:v>
                </c:pt>
                <c:pt idx="76484">
                  <c:v>0.9975813</c:v>
                </c:pt>
                <c:pt idx="76485">
                  <c:v>0.91679960000000005</c:v>
                </c:pt>
                <c:pt idx="76486">
                  <c:v>0.99987700000000002</c:v>
                </c:pt>
                <c:pt idx="76487">
                  <c:v>1.0002966</c:v>
                </c:pt>
                <c:pt idx="76488">
                  <c:v>1.0003861999999999</c:v>
                </c:pt>
                <c:pt idx="76489">
                  <c:v>0.96952623000000004</c:v>
                </c:pt>
                <c:pt idx="76490">
                  <c:v>0.99953437000000001</c:v>
                </c:pt>
                <c:pt idx="76491">
                  <c:v>0.94454819999999995</c:v>
                </c:pt>
                <c:pt idx="76492">
                  <c:v>1.0000613</c:v>
                </c:pt>
                <c:pt idx="76493">
                  <c:v>0.99884474000000001</c:v>
                </c:pt>
                <c:pt idx="76494">
                  <c:v>0.99192303000000004</c:v>
                </c:pt>
                <c:pt idx="76495">
                  <c:v>0.99534140000000004</c:v>
                </c:pt>
                <c:pt idx="76496">
                  <c:v>0.99704950000000003</c:v>
                </c:pt>
                <c:pt idx="76497">
                  <c:v>0.98795575000000002</c:v>
                </c:pt>
                <c:pt idx="76498">
                  <c:v>1.0003953000000001</c:v>
                </c:pt>
                <c:pt idx="76499">
                  <c:v>0.99990089999999998</c:v>
                </c:pt>
                <c:pt idx="76500">
                  <c:v>0.94556545999999997</c:v>
                </c:pt>
                <c:pt idx="76501">
                  <c:v>0.95155389999999995</c:v>
                </c:pt>
                <c:pt idx="76502">
                  <c:v>0.99776690000000001</c:v>
                </c:pt>
                <c:pt idx="76503">
                  <c:v>0.99091099999999999</c:v>
                </c:pt>
                <c:pt idx="76504">
                  <c:v>0.99809250000000005</c:v>
                </c:pt>
                <c:pt idx="76505">
                  <c:v>1.0004697</c:v>
                </c:pt>
                <c:pt idx="76506">
                  <c:v>0.99253135999999997</c:v>
                </c:pt>
                <c:pt idx="76507">
                  <c:v>0.99959480000000001</c:v>
                </c:pt>
                <c:pt idx="76508">
                  <c:v>0.99943280000000001</c:v>
                </c:pt>
                <c:pt idx="76509">
                  <c:v>0.97572219999999998</c:v>
                </c:pt>
                <c:pt idx="76510">
                  <c:v>0.97430079999999997</c:v>
                </c:pt>
                <c:pt idx="76511">
                  <c:v>0.97798130000000005</c:v>
                </c:pt>
                <c:pt idx="76512">
                  <c:v>0.99963933000000005</c:v>
                </c:pt>
                <c:pt idx="76513">
                  <c:v>0.9960154</c:v>
                </c:pt>
                <c:pt idx="76514">
                  <c:v>0.98576534000000005</c:v>
                </c:pt>
                <c:pt idx="76515">
                  <c:v>0.99929285000000001</c:v>
                </c:pt>
                <c:pt idx="76516">
                  <c:v>0.97555893999999999</c:v>
                </c:pt>
                <c:pt idx="76517">
                  <c:v>0.98786059999999998</c:v>
                </c:pt>
                <c:pt idx="76518">
                  <c:v>0.97049034000000001</c:v>
                </c:pt>
                <c:pt idx="76519">
                  <c:v>0.99392619999999998</c:v>
                </c:pt>
                <c:pt idx="76520">
                  <c:v>0.99639900000000003</c:v>
                </c:pt>
                <c:pt idx="76521">
                  <c:v>0.99986699999999995</c:v>
                </c:pt>
                <c:pt idx="76522">
                  <c:v>0.99982435000000003</c:v>
                </c:pt>
                <c:pt idx="76523">
                  <c:v>0.97072714999999998</c:v>
                </c:pt>
                <c:pt idx="76524">
                  <c:v>0.98987170000000002</c:v>
                </c:pt>
                <c:pt idx="76525">
                  <c:v>0.98485420000000001</c:v>
                </c:pt>
                <c:pt idx="76526">
                  <c:v>0.98894599999999999</c:v>
                </c:pt>
                <c:pt idx="76527">
                  <c:v>1.0004078000000001</c:v>
                </c:pt>
                <c:pt idx="76528">
                  <c:v>0.97253650000000003</c:v>
                </c:pt>
                <c:pt idx="76529">
                  <c:v>1.001093</c:v>
                </c:pt>
                <c:pt idx="76530">
                  <c:v>0.99952149999999995</c:v>
                </c:pt>
                <c:pt idx="76531">
                  <c:v>0.98390449999999996</c:v>
                </c:pt>
                <c:pt idx="76532">
                  <c:v>0.99923514999999996</c:v>
                </c:pt>
                <c:pt idx="76533">
                  <c:v>0.93725630000000004</c:v>
                </c:pt>
                <c:pt idx="76534">
                  <c:v>0.99514382999999995</c:v>
                </c:pt>
                <c:pt idx="76535">
                  <c:v>0.9834311</c:v>
                </c:pt>
                <c:pt idx="76536">
                  <c:v>0.99476682999999999</c:v>
                </c:pt>
                <c:pt idx="76537">
                  <c:v>0.98551714000000001</c:v>
                </c:pt>
                <c:pt idx="76538">
                  <c:v>0.99733190000000005</c:v>
                </c:pt>
                <c:pt idx="76539">
                  <c:v>0.9897011</c:v>
                </c:pt>
                <c:pt idx="76540">
                  <c:v>1.0015392999999999</c:v>
                </c:pt>
                <c:pt idx="76541">
                  <c:v>0.99873719999999999</c:v>
                </c:pt>
                <c:pt idx="76542">
                  <c:v>1.0018024000000001</c:v>
                </c:pt>
                <c:pt idx="76543">
                  <c:v>1.0005264</c:v>
                </c:pt>
                <c:pt idx="76544">
                  <c:v>0.99367209999999995</c:v>
                </c:pt>
                <c:pt idx="76545">
                  <c:v>1.0001842999999999</c:v>
                </c:pt>
                <c:pt idx="76546">
                  <c:v>0.95361700000000005</c:v>
                </c:pt>
                <c:pt idx="76547">
                  <c:v>1.0004101999999999</c:v>
                </c:pt>
                <c:pt idx="76548">
                  <c:v>0.98438970000000003</c:v>
                </c:pt>
                <c:pt idx="76549">
                  <c:v>1.0001628</c:v>
                </c:pt>
                <c:pt idx="76550">
                  <c:v>0.99800675999999999</c:v>
                </c:pt>
                <c:pt idx="76551">
                  <c:v>0.99382219999999999</c:v>
                </c:pt>
                <c:pt idx="76552">
                  <c:v>0.99168020000000001</c:v>
                </c:pt>
                <c:pt idx="76553">
                  <c:v>0.97895193000000003</c:v>
                </c:pt>
                <c:pt idx="76554">
                  <c:v>1.0002762000000001</c:v>
                </c:pt>
                <c:pt idx="76555">
                  <c:v>0.99107040000000002</c:v>
                </c:pt>
                <c:pt idx="76556">
                  <c:v>0.99998456000000002</c:v>
                </c:pt>
                <c:pt idx="76557">
                  <c:v>0.99907975999999998</c:v>
                </c:pt>
                <c:pt idx="76558">
                  <c:v>0.99673604999999998</c:v>
                </c:pt>
                <c:pt idx="76559">
                  <c:v>0.99906200000000001</c:v>
                </c:pt>
                <c:pt idx="76560">
                  <c:v>0.97286229999999996</c:v>
                </c:pt>
                <c:pt idx="76561">
                  <c:v>0.99102840000000003</c:v>
                </c:pt>
                <c:pt idx="76562">
                  <c:v>1.0007273000000001</c:v>
                </c:pt>
                <c:pt idx="76563">
                  <c:v>0.99258369999999996</c:v>
                </c:pt>
                <c:pt idx="76564">
                  <c:v>0.99783630000000001</c:v>
                </c:pt>
                <c:pt idx="76565">
                  <c:v>1.0008140999999999</c:v>
                </c:pt>
                <c:pt idx="76566">
                  <c:v>1.0008250000000001</c:v>
                </c:pt>
                <c:pt idx="76567">
                  <c:v>0.99326926000000004</c:v>
                </c:pt>
                <c:pt idx="76568">
                  <c:v>0.95508826000000002</c:v>
                </c:pt>
                <c:pt idx="76569">
                  <c:v>0.85286474000000001</c:v>
                </c:pt>
                <c:pt idx="76570">
                  <c:v>1.000577</c:v>
                </c:pt>
                <c:pt idx="76571">
                  <c:v>0.99541389999999996</c:v>
                </c:pt>
                <c:pt idx="76572">
                  <c:v>1.0024327</c:v>
                </c:pt>
                <c:pt idx="76573">
                  <c:v>0.99677426000000002</c:v>
                </c:pt>
                <c:pt idx="76574">
                  <c:v>0.99211689999999997</c:v>
                </c:pt>
                <c:pt idx="76575">
                  <c:v>1.0023522</c:v>
                </c:pt>
                <c:pt idx="76576">
                  <c:v>1.0003507</c:v>
                </c:pt>
                <c:pt idx="76577">
                  <c:v>1.0015485</c:v>
                </c:pt>
                <c:pt idx="76578">
                  <c:v>1.0001019</c:v>
                </c:pt>
                <c:pt idx="76579">
                  <c:v>1.0001465</c:v>
                </c:pt>
                <c:pt idx="76580">
                  <c:v>0.98678429999999995</c:v>
                </c:pt>
                <c:pt idx="76581">
                  <c:v>0.99643015999999995</c:v>
                </c:pt>
                <c:pt idx="76582">
                  <c:v>1.0001424999999999</c:v>
                </c:pt>
                <c:pt idx="76583">
                  <c:v>0.98058014999999998</c:v>
                </c:pt>
                <c:pt idx="76584">
                  <c:v>0.97519135000000001</c:v>
                </c:pt>
                <c:pt idx="76585">
                  <c:v>0.99893904</c:v>
                </c:pt>
                <c:pt idx="76586">
                  <c:v>0.96531814000000005</c:v>
                </c:pt>
                <c:pt idx="76587">
                  <c:v>1.0021343</c:v>
                </c:pt>
                <c:pt idx="76588">
                  <c:v>1.0008170000000001</c:v>
                </c:pt>
                <c:pt idx="76589">
                  <c:v>0.99775230000000004</c:v>
                </c:pt>
                <c:pt idx="76590">
                  <c:v>0.92835190000000001</c:v>
                </c:pt>
                <c:pt idx="76591">
                  <c:v>1.0014111000000001</c:v>
                </c:pt>
                <c:pt idx="76592">
                  <c:v>0.98052839999999997</c:v>
                </c:pt>
                <c:pt idx="76593">
                  <c:v>0.98268473000000001</c:v>
                </c:pt>
                <c:pt idx="76594">
                  <c:v>0.99963725000000003</c:v>
                </c:pt>
                <c:pt idx="76595">
                  <c:v>1.0021685</c:v>
                </c:pt>
                <c:pt idx="76596">
                  <c:v>0.99973400000000001</c:v>
                </c:pt>
                <c:pt idx="76597">
                  <c:v>0.99945240000000002</c:v>
                </c:pt>
                <c:pt idx="76598">
                  <c:v>0.9999709</c:v>
                </c:pt>
                <c:pt idx="76599">
                  <c:v>0.99990564999999998</c:v>
                </c:pt>
                <c:pt idx="76600">
                  <c:v>0.99305445000000003</c:v>
                </c:pt>
                <c:pt idx="76601">
                  <c:v>0.99989300000000003</c:v>
                </c:pt>
                <c:pt idx="76602">
                  <c:v>0.98610914000000005</c:v>
                </c:pt>
                <c:pt idx="76603">
                  <c:v>0.99992729999999996</c:v>
                </c:pt>
                <c:pt idx="76604">
                  <c:v>0.99910949999999998</c:v>
                </c:pt>
                <c:pt idx="76605">
                  <c:v>0.99735284000000002</c:v>
                </c:pt>
                <c:pt idx="76606">
                  <c:v>0.99995272999999996</c:v>
                </c:pt>
                <c:pt idx="76607">
                  <c:v>0.96688269999999998</c:v>
                </c:pt>
                <c:pt idx="76608">
                  <c:v>1.0018397999999999</c:v>
                </c:pt>
                <c:pt idx="76609">
                  <c:v>0.96312439999999999</c:v>
                </c:pt>
                <c:pt idx="76610">
                  <c:v>0.98807860000000003</c:v>
                </c:pt>
                <c:pt idx="76611">
                  <c:v>0.99668080000000003</c:v>
                </c:pt>
                <c:pt idx="76612">
                  <c:v>0.99435216000000004</c:v>
                </c:pt>
                <c:pt idx="76613">
                  <c:v>0.99995255000000005</c:v>
                </c:pt>
                <c:pt idx="76614">
                  <c:v>0.99281304999999997</c:v>
                </c:pt>
                <c:pt idx="76615">
                  <c:v>1.0009446</c:v>
                </c:pt>
                <c:pt idx="76616">
                  <c:v>0.99222399999999999</c:v>
                </c:pt>
                <c:pt idx="76617">
                  <c:v>0.99579130000000005</c:v>
                </c:pt>
                <c:pt idx="76618">
                  <c:v>0.9811126</c:v>
                </c:pt>
                <c:pt idx="76619">
                  <c:v>0.99920799999999999</c:v>
                </c:pt>
                <c:pt idx="76620">
                  <c:v>0.98766730000000003</c:v>
                </c:pt>
                <c:pt idx="76621">
                  <c:v>0.99847423999999996</c:v>
                </c:pt>
                <c:pt idx="76622">
                  <c:v>0.93551309999999999</c:v>
                </c:pt>
                <c:pt idx="76623">
                  <c:v>0.99532014000000002</c:v>
                </c:pt>
                <c:pt idx="76624">
                  <c:v>1.0006758</c:v>
                </c:pt>
                <c:pt idx="76625">
                  <c:v>0.99087749999999997</c:v>
                </c:pt>
                <c:pt idx="76626">
                  <c:v>0.94680770000000003</c:v>
                </c:pt>
                <c:pt idx="76627">
                  <c:v>0.99759439999999999</c:v>
                </c:pt>
                <c:pt idx="76628">
                  <c:v>1.0013565</c:v>
                </c:pt>
                <c:pt idx="76629">
                  <c:v>1.0021623</c:v>
                </c:pt>
                <c:pt idx="76630">
                  <c:v>0.97748435</c:v>
                </c:pt>
                <c:pt idx="76631">
                  <c:v>0.99988484</c:v>
                </c:pt>
                <c:pt idx="76632">
                  <c:v>0.98333292999999999</c:v>
                </c:pt>
                <c:pt idx="76633">
                  <c:v>0.99013739999999995</c:v>
                </c:pt>
                <c:pt idx="76634">
                  <c:v>0.98314846</c:v>
                </c:pt>
                <c:pt idx="76635">
                  <c:v>0.99600875</c:v>
                </c:pt>
                <c:pt idx="76636">
                  <c:v>0.99943380000000004</c:v>
                </c:pt>
                <c:pt idx="76637">
                  <c:v>0.98332744999999999</c:v>
                </c:pt>
                <c:pt idx="76638">
                  <c:v>0.99724400000000002</c:v>
                </c:pt>
                <c:pt idx="76639">
                  <c:v>0.95938460000000003</c:v>
                </c:pt>
                <c:pt idx="76640">
                  <c:v>0.97469499999999998</c:v>
                </c:pt>
                <c:pt idx="76641">
                  <c:v>0.94523007000000003</c:v>
                </c:pt>
                <c:pt idx="76642">
                  <c:v>0.92878890000000003</c:v>
                </c:pt>
                <c:pt idx="76643">
                  <c:v>0.99056624999999998</c:v>
                </c:pt>
                <c:pt idx="76644">
                  <c:v>0.97662479999999996</c:v>
                </c:pt>
                <c:pt idx="76645">
                  <c:v>1.0006014999999999</c:v>
                </c:pt>
                <c:pt idx="76646">
                  <c:v>0.99888944999999996</c:v>
                </c:pt>
                <c:pt idx="76647">
                  <c:v>0.99660707000000004</c:v>
                </c:pt>
                <c:pt idx="76648">
                  <c:v>1.0006242999999999</c:v>
                </c:pt>
                <c:pt idx="76649">
                  <c:v>1.0017469000000001</c:v>
                </c:pt>
                <c:pt idx="76650">
                  <c:v>0.89978004</c:v>
                </c:pt>
                <c:pt idx="76651">
                  <c:v>0.97279464999999998</c:v>
                </c:pt>
                <c:pt idx="76652">
                  <c:v>0.99228629999999995</c:v>
                </c:pt>
                <c:pt idx="76653">
                  <c:v>1.0034798</c:v>
                </c:pt>
                <c:pt idx="76654">
                  <c:v>0.99236849999999999</c:v>
                </c:pt>
                <c:pt idx="76655">
                  <c:v>0.99934334000000002</c:v>
                </c:pt>
                <c:pt idx="76656">
                  <c:v>0.98780142999999998</c:v>
                </c:pt>
                <c:pt idx="76657">
                  <c:v>1.0009228999999999</c:v>
                </c:pt>
                <c:pt idx="76658">
                  <c:v>0.99749909999999997</c:v>
                </c:pt>
                <c:pt idx="76659">
                  <c:v>0.97258310000000003</c:v>
                </c:pt>
                <c:pt idx="76660">
                  <c:v>0.99234429999999996</c:v>
                </c:pt>
                <c:pt idx="76661">
                  <c:v>1.0001035</c:v>
                </c:pt>
                <c:pt idx="76662">
                  <c:v>0.98469479999999998</c:v>
                </c:pt>
                <c:pt idx="76663">
                  <c:v>1.0035414</c:v>
                </c:pt>
                <c:pt idx="76664">
                  <c:v>1.0007410000000001</c:v>
                </c:pt>
                <c:pt idx="76665">
                  <c:v>0.9999825</c:v>
                </c:pt>
                <c:pt idx="76666">
                  <c:v>0.98955022999999998</c:v>
                </c:pt>
                <c:pt idx="76667">
                  <c:v>0.99447379999999996</c:v>
                </c:pt>
                <c:pt idx="76668">
                  <c:v>0.96899310000000005</c:v>
                </c:pt>
                <c:pt idx="76669">
                  <c:v>1.0034193</c:v>
                </c:pt>
                <c:pt idx="76670">
                  <c:v>1.0006378</c:v>
                </c:pt>
                <c:pt idx="76671">
                  <c:v>0.98202279999999997</c:v>
                </c:pt>
                <c:pt idx="76672">
                  <c:v>0.96711020000000003</c:v>
                </c:pt>
                <c:pt idx="76673">
                  <c:v>0.99888869999999996</c:v>
                </c:pt>
                <c:pt idx="76674">
                  <c:v>0.97747740000000005</c:v>
                </c:pt>
                <c:pt idx="76675">
                  <c:v>0.99948645000000003</c:v>
                </c:pt>
                <c:pt idx="76676">
                  <c:v>1.0000933000000001</c:v>
                </c:pt>
                <c:pt idx="76677">
                  <c:v>0.95654225000000004</c:v>
                </c:pt>
                <c:pt idx="76678">
                  <c:v>0.99551814999999999</c:v>
                </c:pt>
                <c:pt idx="76679">
                  <c:v>0.9919154</c:v>
                </c:pt>
                <c:pt idx="76680">
                  <c:v>0.99889660000000002</c:v>
                </c:pt>
                <c:pt idx="76681">
                  <c:v>1.0001445</c:v>
                </c:pt>
                <c:pt idx="76682">
                  <c:v>0.98665760000000002</c:v>
                </c:pt>
                <c:pt idx="76683">
                  <c:v>0.99707055</c:v>
                </c:pt>
                <c:pt idx="76684">
                  <c:v>1.0017742999999999</c:v>
                </c:pt>
                <c:pt idx="76685">
                  <c:v>0.99925819999999999</c:v>
                </c:pt>
                <c:pt idx="76686">
                  <c:v>0.94470509999999996</c:v>
                </c:pt>
                <c:pt idx="76687">
                  <c:v>0.98893887000000003</c:v>
                </c:pt>
                <c:pt idx="76688">
                  <c:v>0.94438940000000005</c:v>
                </c:pt>
                <c:pt idx="76689">
                  <c:v>1.0010762</c:v>
                </c:pt>
                <c:pt idx="76690">
                  <c:v>0.90949564999999999</c:v>
                </c:pt>
                <c:pt idx="76691">
                  <c:v>0.99883515</c:v>
                </c:pt>
                <c:pt idx="76692">
                  <c:v>0.99589099999999997</c:v>
                </c:pt>
                <c:pt idx="76693">
                  <c:v>1.0032861</c:v>
                </c:pt>
                <c:pt idx="76694">
                  <c:v>1.0007044</c:v>
                </c:pt>
                <c:pt idx="76695">
                  <c:v>0.99957850000000004</c:v>
                </c:pt>
                <c:pt idx="76696">
                  <c:v>0.99963175999999998</c:v>
                </c:pt>
                <c:pt idx="76697">
                  <c:v>0.99646679999999999</c:v>
                </c:pt>
                <c:pt idx="76698">
                  <c:v>0.97767556</c:v>
                </c:pt>
                <c:pt idx="76699">
                  <c:v>0.99700080000000002</c:v>
                </c:pt>
                <c:pt idx="76700">
                  <c:v>0.99581766000000005</c:v>
                </c:pt>
                <c:pt idx="76701">
                  <c:v>1.0037282000000001</c:v>
                </c:pt>
                <c:pt idx="76702">
                  <c:v>1.0013664</c:v>
                </c:pt>
                <c:pt idx="76703">
                  <c:v>0.99593525999999999</c:v>
                </c:pt>
                <c:pt idx="76704">
                  <c:v>0.97736776000000003</c:v>
                </c:pt>
                <c:pt idx="76705">
                  <c:v>0.98904692999999999</c:v>
                </c:pt>
                <c:pt idx="76706">
                  <c:v>0.99490279999999998</c:v>
                </c:pt>
                <c:pt idx="76707">
                  <c:v>0.98659989999999997</c:v>
                </c:pt>
                <c:pt idx="76708">
                  <c:v>0.99170833999999997</c:v>
                </c:pt>
                <c:pt idx="76709">
                  <c:v>0.9967374</c:v>
                </c:pt>
                <c:pt idx="76710">
                  <c:v>0.99060669999999995</c:v>
                </c:pt>
                <c:pt idx="76711">
                  <c:v>0.98627542999999995</c:v>
                </c:pt>
                <c:pt idx="76712">
                  <c:v>0.99872607000000002</c:v>
                </c:pt>
                <c:pt idx="76713">
                  <c:v>0.99382219999999999</c:v>
                </c:pt>
                <c:pt idx="76714">
                  <c:v>0.99480575000000004</c:v>
                </c:pt>
                <c:pt idx="76715">
                  <c:v>1.0004090000000001</c:v>
                </c:pt>
                <c:pt idx="76716">
                  <c:v>1.0003816000000001</c:v>
                </c:pt>
                <c:pt idx="76717">
                  <c:v>0.96397597000000002</c:v>
                </c:pt>
                <c:pt idx="76718">
                  <c:v>0.9787342</c:v>
                </c:pt>
                <c:pt idx="76719">
                  <c:v>0.99626565</c:v>
                </c:pt>
                <c:pt idx="76720">
                  <c:v>0.99791925999999997</c:v>
                </c:pt>
                <c:pt idx="76721">
                  <c:v>0.99947315000000003</c:v>
                </c:pt>
                <c:pt idx="76722">
                  <c:v>0.99846332999999998</c:v>
                </c:pt>
                <c:pt idx="76723">
                  <c:v>0.99618344999999997</c:v>
                </c:pt>
                <c:pt idx="76724">
                  <c:v>0.99310356</c:v>
                </c:pt>
                <c:pt idx="76725">
                  <c:v>0.99857359999999995</c:v>
                </c:pt>
                <c:pt idx="76726">
                  <c:v>0.98777429999999999</c:v>
                </c:pt>
                <c:pt idx="76727">
                  <c:v>0.9883596</c:v>
                </c:pt>
                <c:pt idx="76728">
                  <c:v>0.95526993000000004</c:v>
                </c:pt>
                <c:pt idx="76729">
                  <c:v>0.99768853000000002</c:v>
                </c:pt>
                <c:pt idx="76730">
                  <c:v>1.0000699</c:v>
                </c:pt>
                <c:pt idx="76731">
                  <c:v>0.98676914000000004</c:v>
                </c:pt>
                <c:pt idx="76732">
                  <c:v>0.98795710000000003</c:v>
                </c:pt>
                <c:pt idx="76733">
                  <c:v>1.0017450999999999</c:v>
                </c:pt>
                <c:pt idx="76734">
                  <c:v>0.99880146999999997</c:v>
                </c:pt>
                <c:pt idx="76735">
                  <c:v>1.0006763999999999</c:v>
                </c:pt>
                <c:pt idx="76736">
                  <c:v>0.9680858</c:v>
                </c:pt>
                <c:pt idx="76737">
                  <c:v>0.99959969999999998</c:v>
                </c:pt>
                <c:pt idx="76738">
                  <c:v>0.99775780000000003</c:v>
                </c:pt>
                <c:pt idx="76739">
                  <c:v>0.99876819999999999</c:v>
                </c:pt>
                <c:pt idx="76740">
                  <c:v>0.98577194999999995</c:v>
                </c:pt>
                <c:pt idx="76741">
                  <c:v>0.99141979999999996</c:v>
                </c:pt>
                <c:pt idx="76742">
                  <c:v>0.97833720000000002</c:v>
                </c:pt>
                <c:pt idx="76743">
                  <c:v>0.98971540000000002</c:v>
                </c:pt>
                <c:pt idx="76744">
                  <c:v>0.99299020000000005</c:v>
                </c:pt>
                <c:pt idx="76745">
                  <c:v>1.0004253000000001</c:v>
                </c:pt>
                <c:pt idx="76746">
                  <c:v>0.99913529999999995</c:v>
                </c:pt>
                <c:pt idx="76747">
                  <c:v>0.98392429999999997</c:v>
                </c:pt>
                <c:pt idx="76748">
                  <c:v>0.99920123999999999</c:v>
                </c:pt>
                <c:pt idx="76749">
                  <c:v>0.99963175999999998</c:v>
                </c:pt>
                <c:pt idx="76750">
                  <c:v>1.0025846</c:v>
                </c:pt>
                <c:pt idx="76751">
                  <c:v>1.0005857</c:v>
                </c:pt>
                <c:pt idx="76752">
                  <c:v>1.0016048</c:v>
                </c:pt>
                <c:pt idx="76753">
                  <c:v>0.99377762999999997</c:v>
                </c:pt>
                <c:pt idx="76754">
                  <c:v>1.0003484</c:v>
                </c:pt>
                <c:pt idx="76755">
                  <c:v>0.99148190000000003</c:v>
                </c:pt>
                <c:pt idx="76756">
                  <c:v>0.98265599999999997</c:v>
                </c:pt>
                <c:pt idx="76757">
                  <c:v>0.99690175000000003</c:v>
                </c:pt>
                <c:pt idx="76758">
                  <c:v>0.91778820000000005</c:v>
                </c:pt>
                <c:pt idx="76759">
                  <c:v>0.94322382999999999</c:v>
                </c:pt>
                <c:pt idx="76760">
                  <c:v>0.99996394</c:v>
                </c:pt>
                <c:pt idx="76761">
                  <c:v>0.99735980000000002</c:v>
                </c:pt>
                <c:pt idx="76762">
                  <c:v>1.0029565</c:v>
                </c:pt>
                <c:pt idx="76763">
                  <c:v>0.99234270000000002</c:v>
                </c:pt>
                <c:pt idx="76764">
                  <c:v>1.0023489999999999</c:v>
                </c:pt>
                <c:pt idx="76765">
                  <c:v>0.99502139999999994</c:v>
                </c:pt>
                <c:pt idx="76766">
                  <c:v>1.0007893999999999</c:v>
                </c:pt>
                <c:pt idx="76767">
                  <c:v>0.99594689999999997</c:v>
                </c:pt>
                <c:pt idx="76768">
                  <c:v>1.0005444999999999</c:v>
                </c:pt>
                <c:pt idx="76769">
                  <c:v>0.98064667000000005</c:v>
                </c:pt>
                <c:pt idx="76770">
                  <c:v>0.97856193999999996</c:v>
                </c:pt>
                <c:pt idx="76771">
                  <c:v>0.98292939999999995</c:v>
                </c:pt>
                <c:pt idx="76772">
                  <c:v>0.98390920000000004</c:v>
                </c:pt>
                <c:pt idx="76773">
                  <c:v>1.000229</c:v>
                </c:pt>
                <c:pt idx="76774">
                  <c:v>0.98571900000000001</c:v>
                </c:pt>
                <c:pt idx="76775">
                  <c:v>0.9892879</c:v>
                </c:pt>
                <c:pt idx="76776">
                  <c:v>0.99832010000000004</c:v>
                </c:pt>
                <c:pt idx="76777">
                  <c:v>0.99999919999999998</c:v>
                </c:pt>
                <c:pt idx="76778">
                  <c:v>0.97714380000000001</c:v>
                </c:pt>
                <c:pt idx="76779">
                  <c:v>0.95845747000000003</c:v>
                </c:pt>
                <c:pt idx="76780">
                  <c:v>0.99559600000000004</c:v>
                </c:pt>
                <c:pt idx="76781">
                  <c:v>0.99594470000000002</c:v>
                </c:pt>
                <c:pt idx="76782">
                  <c:v>0.99312520000000004</c:v>
                </c:pt>
                <c:pt idx="76783">
                  <c:v>0.98206835999999997</c:v>
                </c:pt>
                <c:pt idx="76784">
                  <c:v>0.99631214000000001</c:v>
                </c:pt>
                <c:pt idx="76785">
                  <c:v>1.0026942000000001</c:v>
                </c:pt>
                <c:pt idx="76786">
                  <c:v>0.99861765000000002</c:v>
                </c:pt>
                <c:pt idx="76787">
                  <c:v>0.99970495999999998</c:v>
                </c:pt>
                <c:pt idx="76788">
                  <c:v>0.99678670000000003</c:v>
                </c:pt>
                <c:pt idx="76789">
                  <c:v>0.99569947000000003</c:v>
                </c:pt>
                <c:pt idx="76790">
                  <c:v>0.99968075999999995</c:v>
                </c:pt>
                <c:pt idx="76791">
                  <c:v>0.99358802999999996</c:v>
                </c:pt>
                <c:pt idx="76792">
                  <c:v>0.97171779999999996</c:v>
                </c:pt>
                <c:pt idx="76793">
                  <c:v>0.99574589999999996</c:v>
                </c:pt>
                <c:pt idx="76794">
                  <c:v>1.0001678000000001</c:v>
                </c:pt>
                <c:pt idx="76795">
                  <c:v>1.0013447</c:v>
                </c:pt>
                <c:pt idx="76796">
                  <c:v>1.0020366999999999</c:v>
                </c:pt>
                <c:pt idx="76797">
                  <c:v>0.99397104999999997</c:v>
                </c:pt>
                <c:pt idx="76798">
                  <c:v>0.98646325000000001</c:v>
                </c:pt>
                <c:pt idx="76799">
                  <c:v>0.99498534000000005</c:v>
                </c:pt>
                <c:pt idx="76800">
                  <c:v>1.0004662</c:v>
                </c:pt>
                <c:pt idx="76801">
                  <c:v>1.0000135999999999</c:v>
                </c:pt>
                <c:pt idx="76802">
                  <c:v>0.99811490000000003</c:v>
                </c:pt>
                <c:pt idx="76803">
                  <c:v>0.98653316000000002</c:v>
                </c:pt>
                <c:pt idx="76804">
                  <c:v>0.99747585999999999</c:v>
                </c:pt>
                <c:pt idx="76805">
                  <c:v>0.97724580000000005</c:v>
                </c:pt>
                <c:pt idx="76806">
                  <c:v>1.0005227000000001</c:v>
                </c:pt>
                <c:pt idx="76807">
                  <c:v>1.0007771999999999</c:v>
                </c:pt>
                <c:pt idx="76808">
                  <c:v>1.0004090000000001</c:v>
                </c:pt>
                <c:pt idx="76809">
                  <c:v>0.94223623999999995</c:v>
                </c:pt>
                <c:pt idx="76810">
                  <c:v>0.99974626</c:v>
                </c:pt>
                <c:pt idx="76811">
                  <c:v>0.99385279999999998</c:v>
                </c:pt>
                <c:pt idx="76812">
                  <c:v>1.0004090000000001</c:v>
                </c:pt>
                <c:pt idx="76813">
                  <c:v>0.99050369999999999</c:v>
                </c:pt>
                <c:pt idx="76814">
                  <c:v>1.0001477000000001</c:v>
                </c:pt>
                <c:pt idx="76815">
                  <c:v>0.99722719999999998</c:v>
                </c:pt>
                <c:pt idx="76816">
                  <c:v>0.98853933999999999</c:v>
                </c:pt>
                <c:pt idx="76817">
                  <c:v>0.99963075000000001</c:v>
                </c:pt>
                <c:pt idx="76818">
                  <c:v>0.99157139999999999</c:v>
                </c:pt>
                <c:pt idx="76819">
                  <c:v>0.85986969999999996</c:v>
                </c:pt>
                <c:pt idx="76820">
                  <c:v>0.9873885</c:v>
                </c:pt>
                <c:pt idx="76821">
                  <c:v>0.98255729999999997</c:v>
                </c:pt>
                <c:pt idx="76822">
                  <c:v>0.99332810000000005</c:v>
                </c:pt>
                <c:pt idx="76823">
                  <c:v>0.97433429999999999</c:v>
                </c:pt>
                <c:pt idx="76824">
                  <c:v>0.98003507000000001</c:v>
                </c:pt>
                <c:pt idx="76825">
                  <c:v>0.96817019999999998</c:v>
                </c:pt>
                <c:pt idx="76826">
                  <c:v>0.99933839999999996</c:v>
                </c:pt>
                <c:pt idx="76827">
                  <c:v>0.99978745000000002</c:v>
                </c:pt>
                <c:pt idx="76828">
                  <c:v>0.99970983999999996</c:v>
                </c:pt>
                <c:pt idx="76829">
                  <c:v>0.92195139999999998</c:v>
                </c:pt>
                <c:pt idx="76830">
                  <c:v>0.98593074000000003</c:v>
                </c:pt>
                <c:pt idx="76831">
                  <c:v>0.99196965000000004</c:v>
                </c:pt>
                <c:pt idx="76832">
                  <c:v>0.99248179999999997</c:v>
                </c:pt>
                <c:pt idx="76833">
                  <c:v>1.0012034999999999</c:v>
                </c:pt>
                <c:pt idx="76834">
                  <c:v>1.0007396</c:v>
                </c:pt>
                <c:pt idx="76835">
                  <c:v>0.99863815</c:v>
                </c:pt>
                <c:pt idx="76836">
                  <c:v>1.0013083</c:v>
                </c:pt>
                <c:pt idx="76837">
                  <c:v>0.99988365000000001</c:v>
                </c:pt>
                <c:pt idx="76838">
                  <c:v>0.99708189999999997</c:v>
                </c:pt>
                <c:pt idx="76839">
                  <c:v>0.99947715000000004</c:v>
                </c:pt>
                <c:pt idx="76840">
                  <c:v>0.99998355000000005</c:v>
                </c:pt>
                <c:pt idx="76841">
                  <c:v>0.99905776999999996</c:v>
                </c:pt>
                <c:pt idx="76842">
                  <c:v>0.99272110000000002</c:v>
                </c:pt>
                <c:pt idx="76843">
                  <c:v>0.96250486000000002</c:v>
                </c:pt>
                <c:pt idx="76844">
                  <c:v>1.0007012</c:v>
                </c:pt>
                <c:pt idx="76845">
                  <c:v>0.99886209999999997</c:v>
                </c:pt>
                <c:pt idx="76846">
                  <c:v>0.94224845999999995</c:v>
                </c:pt>
                <c:pt idx="76847">
                  <c:v>1.0005099</c:v>
                </c:pt>
                <c:pt idx="76848">
                  <c:v>0.99327825999999997</c:v>
                </c:pt>
                <c:pt idx="76849">
                  <c:v>1.0001403</c:v>
                </c:pt>
                <c:pt idx="76850">
                  <c:v>0.98333939999999997</c:v>
                </c:pt>
                <c:pt idx="76851">
                  <c:v>0.96164090000000002</c:v>
                </c:pt>
                <c:pt idx="76852">
                  <c:v>0.97787550000000001</c:v>
                </c:pt>
                <c:pt idx="76853">
                  <c:v>1.0004061</c:v>
                </c:pt>
                <c:pt idx="76854">
                  <c:v>0.99786573999999995</c:v>
                </c:pt>
                <c:pt idx="76855">
                  <c:v>0.99373959999999995</c:v>
                </c:pt>
                <c:pt idx="76856">
                  <c:v>0.98852649999999997</c:v>
                </c:pt>
                <c:pt idx="76857">
                  <c:v>1.0034056</c:v>
                </c:pt>
                <c:pt idx="76858">
                  <c:v>1.0002015</c:v>
                </c:pt>
                <c:pt idx="76859">
                  <c:v>0.99982360000000003</c:v>
                </c:pt>
                <c:pt idx="76860">
                  <c:v>0.99684006000000003</c:v>
                </c:pt>
                <c:pt idx="76861">
                  <c:v>0.99996660000000004</c:v>
                </c:pt>
                <c:pt idx="76862">
                  <c:v>0.99598540000000002</c:v>
                </c:pt>
                <c:pt idx="76863">
                  <c:v>0.97660279999999999</c:v>
                </c:pt>
                <c:pt idx="76864">
                  <c:v>0.99901870000000004</c:v>
                </c:pt>
                <c:pt idx="76865">
                  <c:v>1.0030736</c:v>
                </c:pt>
                <c:pt idx="76866">
                  <c:v>0.98090239999999995</c:v>
                </c:pt>
                <c:pt idx="76867">
                  <c:v>1.0013898999999999</c:v>
                </c:pt>
                <c:pt idx="76868">
                  <c:v>0.99280159999999995</c:v>
                </c:pt>
                <c:pt idx="76869">
                  <c:v>0.99949980000000005</c:v>
                </c:pt>
                <c:pt idx="76870">
                  <c:v>1.0013962000000001</c:v>
                </c:pt>
                <c:pt idx="76871">
                  <c:v>0.96989155000000005</c:v>
                </c:pt>
                <c:pt idx="76872">
                  <c:v>0.98796344000000003</c:v>
                </c:pt>
                <c:pt idx="76873">
                  <c:v>0.98949260000000006</c:v>
                </c:pt>
                <c:pt idx="76874">
                  <c:v>0.90332632999999996</c:v>
                </c:pt>
                <c:pt idx="76875">
                  <c:v>0.97209129999999999</c:v>
                </c:pt>
                <c:pt idx="76876">
                  <c:v>0.98695122999999996</c:v>
                </c:pt>
                <c:pt idx="76877">
                  <c:v>0.99988140000000003</c:v>
                </c:pt>
                <c:pt idx="76878">
                  <c:v>1.0010973000000001</c:v>
                </c:pt>
                <c:pt idx="76879">
                  <c:v>0.99821389999999999</c:v>
                </c:pt>
                <c:pt idx="76880">
                  <c:v>0.97602710000000004</c:v>
                </c:pt>
                <c:pt idx="76881">
                  <c:v>1.0012266999999999</c:v>
                </c:pt>
                <c:pt idx="76882">
                  <c:v>0.94608510000000001</c:v>
                </c:pt>
                <c:pt idx="76883">
                  <c:v>0.99052775000000004</c:v>
                </c:pt>
                <c:pt idx="76884">
                  <c:v>0.99915843999999998</c:v>
                </c:pt>
                <c:pt idx="76885">
                  <c:v>0.97698355000000003</c:v>
                </c:pt>
                <c:pt idx="76886">
                  <c:v>1.0002394999999999</c:v>
                </c:pt>
                <c:pt idx="76887">
                  <c:v>0.99880873999999997</c:v>
                </c:pt>
                <c:pt idx="76888">
                  <c:v>0.98020649999999998</c:v>
                </c:pt>
                <c:pt idx="76889">
                  <c:v>0.99618839999999997</c:v>
                </c:pt>
                <c:pt idx="76890">
                  <c:v>0.99850280000000002</c:v>
                </c:pt>
                <c:pt idx="76891">
                  <c:v>0.98187369999999996</c:v>
                </c:pt>
                <c:pt idx="76892">
                  <c:v>0.97143595999999999</c:v>
                </c:pt>
                <c:pt idx="76893">
                  <c:v>0.98696289999999998</c:v>
                </c:pt>
                <c:pt idx="76894">
                  <c:v>0.98354554000000005</c:v>
                </c:pt>
                <c:pt idx="76895">
                  <c:v>0.99868493999999997</c:v>
                </c:pt>
                <c:pt idx="76896">
                  <c:v>0.99334425000000004</c:v>
                </c:pt>
                <c:pt idx="76897">
                  <c:v>0.99947786000000005</c:v>
                </c:pt>
                <c:pt idx="76898">
                  <c:v>0.99717593000000004</c:v>
                </c:pt>
                <c:pt idx="76899">
                  <c:v>0.99518709999999999</c:v>
                </c:pt>
                <c:pt idx="76900">
                  <c:v>0.99851805000000005</c:v>
                </c:pt>
                <c:pt idx="76901">
                  <c:v>1.0000838000000001</c:v>
                </c:pt>
                <c:pt idx="76902">
                  <c:v>0.96551819999999999</c:v>
                </c:pt>
                <c:pt idx="76903">
                  <c:v>0.96128225</c:v>
                </c:pt>
                <c:pt idx="76904">
                  <c:v>0.99953440000000005</c:v>
                </c:pt>
                <c:pt idx="76905">
                  <c:v>0.99614393999999995</c:v>
                </c:pt>
                <c:pt idx="76906">
                  <c:v>0.99583379999999999</c:v>
                </c:pt>
                <c:pt idx="76907">
                  <c:v>0.99540799999999996</c:v>
                </c:pt>
                <c:pt idx="76908">
                  <c:v>1.0000545999999999</c:v>
                </c:pt>
                <c:pt idx="76909">
                  <c:v>0.99439853</c:v>
                </c:pt>
                <c:pt idx="76910">
                  <c:v>0.94741209999999998</c:v>
                </c:pt>
                <c:pt idx="76911">
                  <c:v>1.0004534</c:v>
                </c:pt>
                <c:pt idx="76912">
                  <c:v>0.99848049999999999</c:v>
                </c:pt>
                <c:pt idx="76913">
                  <c:v>0.99121959999999998</c:v>
                </c:pt>
                <c:pt idx="76914">
                  <c:v>1.0001667999999999</c:v>
                </c:pt>
                <c:pt idx="76915">
                  <c:v>0.98392694999999997</c:v>
                </c:pt>
                <c:pt idx="76916">
                  <c:v>0.99837160000000003</c:v>
                </c:pt>
                <c:pt idx="76917">
                  <c:v>0.99842580000000003</c:v>
                </c:pt>
                <c:pt idx="76918">
                  <c:v>0.99888089999999996</c:v>
                </c:pt>
                <c:pt idx="76919">
                  <c:v>0.99970983999999996</c:v>
                </c:pt>
                <c:pt idx="76920">
                  <c:v>0.98743190000000003</c:v>
                </c:pt>
                <c:pt idx="76921">
                  <c:v>0.99826795000000002</c:v>
                </c:pt>
                <c:pt idx="76922">
                  <c:v>0.99328243999999999</c:v>
                </c:pt>
                <c:pt idx="76923">
                  <c:v>0.9868574</c:v>
                </c:pt>
                <c:pt idx="76924">
                  <c:v>0.99930394</c:v>
                </c:pt>
                <c:pt idx="76925">
                  <c:v>0.96174055000000003</c:v>
                </c:pt>
                <c:pt idx="76926">
                  <c:v>1.0013181</c:v>
                </c:pt>
                <c:pt idx="76927">
                  <c:v>0.99928349999999999</c:v>
                </c:pt>
                <c:pt idx="76928">
                  <c:v>1.0013707999999999</c:v>
                </c:pt>
                <c:pt idx="76929">
                  <c:v>1.0023628</c:v>
                </c:pt>
                <c:pt idx="76930">
                  <c:v>1.0002477999999999</c:v>
                </c:pt>
                <c:pt idx="76931">
                  <c:v>0.97811409999999999</c:v>
                </c:pt>
                <c:pt idx="76932">
                  <c:v>0.99759704000000005</c:v>
                </c:pt>
                <c:pt idx="76933">
                  <c:v>1.0001842999999999</c:v>
                </c:pt>
                <c:pt idx="76934">
                  <c:v>0.99812299999999998</c:v>
                </c:pt>
                <c:pt idx="76935">
                  <c:v>1.0026389</c:v>
                </c:pt>
                <c:pt idx="76936">
                  <c:v>1.0007847999999999</c:v>
                </c:pt>
                <c:pt idx="76937">
                  <c:v>0.98972400000000005</c:v>
                </c:pt>
                <c:pt idx="76938">
                  <c:v>1.0012093</c:v>
                </c:pt>
                <c:pt idx="76939">
                  <c:v>1.0011017</c:v>
                </c:pt>
                <c:pt idx="76940">
                  <c:v>0.99539447000000003</c:v>
                </c:pt>
                <c:pt idx="76941">
                  <c:v>1.0034974000000001</c:v>
                </c:pt>
                <c:pt idx="76942">
                  <c:v>1.0006451999999999</c:v>
                </c:pt>
                <c:pt idx="76943">
                  <c:v>1.0075216</c:v>
                </c:pt>
                <c:pt idx="76944">
                  <c:v>0.99221380000000003</c:v>
                </c:pt>
                <c:pt idx="76945">
                  <c:v>0.99589249999999996</c:v>
                </c:pt>
                <c:pt idx="76946">
                  <c:v>0.99487159999999997</c:v>
                </c:pt>
                <c:pt idx="76947">
                  <c:v>0.98869383</c:v>
                </c:pt>
                <c:pt idx="76948">
                  <c:v>0.99946104999999996</c:v>
                </c:pt>
                <c:pt idx="76949">
                  <c:v>1.0002944</c:v>
                </c:pt>
                <c:pt idx="76950">
                  <c:v>0.95154450000000002</c:v>
                </c:pt>
                <c:pt idx="76951">
                  <c:v>0.95059210000000005</c:v>
                </c:pt>
                <c:pt idx="76952">
                  <c:v>0.99398299999999995</c:v>
                </c:pt>
                <c:pt idx="76953">
                  <c:v>0.99709950000000003</c:v>
                </c:pt>
                <c:pt idx="76954">
                  <c:v>0.98373944000000002</c:v>
                </c:pt>
                <c:pt idx="76955">
                  <c:v>0.99966323000000001</c:v>
                </c:pt>
                <c:pt idx="76956">
                  <c:v>0.99057629999999997</c:v>
                </c:pt>
                <c:pt idx="76957">
                  <c:v>0.98805195000000001</c:v>
                </c:pt>
                <c:pt idx="76958">
                  <c:v>0.9918574</c:v>
                </c:pt>
                <c:pt idx="76959">
                  <c:v>1.0025923000000001</c:v>
                </c:pt>
                <c:pt idx="76960">
                  <c:v>1.0011672</c:v>
                </c:pt>
                <c:pt idx="76961">
                  <c:v>0.9987798</c:v>
                </c:pt>
                <c:pt idx="76962">
                  <c:v>0.98863860000000003</c:v>
                </c:pt>
                <c:pt idx="76963">
                  <c:v>0.98579437000000003</c:v>
                </c:pt>
                <c:pt idx="76964">
                  <c:v>1.0018712999999999</c:v>
                </c:pt>
                <c:pt idx="76965">
                  <c:v>0.99988920000000003</c:v>
                </c:pt>
                <c:pt idx="76966">
                  <c:v>0.99608549999999996</c:v>
                </c:pt>
                <c:pt idx="76967">
                  <c:v>1.0050545</c:v>
                </c:pt>
                <c:pt idx="76968">
                  <c:v>1.0017640000000001</c:v>
                </c:pt>
                <c:pt idx="76969">
                  <c:v>1.0014687</c:v>
                </c:pt>
                <c:pt idx="76970">
                  <c:v>0.999116</c:v>
                </c:pt>
                <c:pt idx="76971">
                  <c:v>0.97801477000000003</c:v>
                </c:pt>
                <c:pt idx="76972">
                  <c:v>0.73518099999999997</c:v>
                </c:pt>
                <c:pt idx="76973">
                  <c:v>0.99842660000000005</c:v>
                </c:pt>
                <c:pt idx="76974">
                  <c:v>1.0001043000000001</c:v>
                </c:pt>
                <c:pt idx="76975">
                  <c:v>0.97428879999999995</c:v>
                </c:pt>
                <c:pt idx="76976">
                  <c:v>0.97034359999999997</c:v>
                </c:pt>
                <c:pt idx="76977">
                  <c:v>0.97102946000000001</c:v>
                </c:pt>
                <c:pt idx="76978">
                  <c:v>0.99668630000000003</c:v>
                </c:pt>
                <c:pt idx="76979">
                  <c:v>1.0001789000000001</c:v>
                </c:pt>
                <c:pt idx="76980">
                  <c:v>1.0007334999999999</c:v>
                </c:pt>
                <c:pt idx="76981">
                  <c:v>0.99975780000000003</c:v>
                </c:pt>
                <c:pt idx="76982">
                  <c:v>0.99989706</c:v>
                </c:pt>
                <c:pt idx="76983">
                  <c:v>0.98143184000000006</c:v>
                </c:pt>
                <c:pt idx="76984">
                  <c:v>0.99498699999999995</c:v>
                </c:pt>
                <c:pt idx="76985">
                  <c:v>0.99157523999999997</c:v>
                </c:pt>
                <c:pt idx="76986">
                  <c:v>0.99395679999999997</c:v>
                </c:pt>
                <c:pt idx="76987">
                  <c:v>1.0021738</c:v>
                </c:pt>
                <c:pt idx="76988">
                  <c:v>0.99970079999999995</c:v>
                </c:pt>
                <c:pt idx="76989">
                  <c:v>1.0040195999999999</c:v>
                </c:pt>
                <c:pt idx="76990">
                  <c:v>0.98948853999999997</c:v>
                </c:pt>
                <c:pt idx="76991">
                  <c:v>0.97872239999999999</c:v>
                </c:pt>
                <c:pt idx="76992">
                  <c:v>1.0002234999999999</c:v>
                </c:pt>
                <c:pt idx="76993">
                  <c:v>0.97726210000000002</c:v>
                </c:pt>
                <c:pt idx="76994">
                  <c:v>0.99952459999999999</c:v>
                </c:pt>
                <c:pt idx="76995">
                  <c:v>0.9578643</c:v>
                </c:pt>
                <c:pt idx="76996">
                  <c:v>0.99291384000000005</c:v>
                </c:pt>
                <c:pt idx="76997">
                  <c:v>0.98092570000000001</c:v>
                </c:pt>
                <c:pt idx="76998">
                  <c:v>1.000926</c:v>
                </c:pt>
                <c:pt idx="76999">
                  <c:v>1.0007950999999999</c:v>
                </c:pt>
                <c:pt idx="77000">
                  <c:v>0.93874820000000003</c:v>
                </c:pt>
                <c:pt idx="77001">
                  <c:v>0.99971299999999996</c:v>
                </c:pt>
                <c:pt idx="77002">
                  <c:v>1.0002618000000001</c:v>
                </c:pt>
                <c:pt idx="77003">
                  <c:v>0.99306720000000004</c:v>
                </c:pt>
                <c:pt idx="77004">
                  <c:v>0.99420050000000004</c:v>
                </c:pt>
                <c:pt idx="77005">
                  <c:v>0.98830280000000004</c:v>
                </c:pt>
                <c:pt idx="77006">
                  <c:v>0.99987113000000005</c:v>
                </c:pt>
                <c:pt idx="77007">
                  <c:v>0.93296800000000002</c:v>
                </c:pt>
                <c:pt idx="77008">
                  <c:v>0.99290449999999997</c:v>
                </c:pt>
                <c:pt idx="77009">
                  <c:v>0.99947613000000002</c:v>
                </c:pt>
                <c:pt idx="77010">
                  <c:v>0.99792049999999999</c:v>
                </c:pt>
                <c:pt idx="77011">
                  <c:v>0.99736780000000003</c:v>
                </c:pt>
                <c:pt idx="77012">
                  <c:v>0.98475915000000003</c:v>
                </c:pt>
                <c:pt idx="77013">
                  <c:v>0.99819979999999997</c:v>
                </c:pt>
                <c:pt idx="77014">
                  <c:v>0.99991580000000002</c:v>
                </c:pt>
                <c:pt idx="77015">
                  <c:v>0.99218165999999997</c:v>
                </c:pt>
                <c:pt idx="77016">
                  <c:v>0.98759085000000002</c:v>
                </c:pt>
                <c:pt idx="77017">
                  <c:v>0.9928034</c:v>
                </c:pt>
                <c:pt idx="77018">
                  <c:v>0.99876790000000004</c:v>
                </c:pt>
                <c:pt idx="77019">
                  <c:v>0.96628210000000003</c:v>
                </c:pt>
                <c:pt idx="77020">
                  <c:v>0.98377420000000004</c:v>
                </c:pt>
                <c:pt idx="77021">
                  <c:v>1.0006244</c:v>
                </c:pt>
                <c:pt idx="77022">
                  <c:v>0.99521729999999997</c:v>
                </c:pt>
                <c:pt idx="77023">
                  <c:v>1.0000471</c:v>
                </c:pt>
                <c:pt idx="77024">
                  <c:v>0.97326040000000003</c:v>
                </c:pt>
                <c:pt idx="77025">
                  <c:v>0.97289866000000003</c:v>
                </c:pt>
                <c:pt idx="77026">
                  <c:v>0.99451184000000004</c:v>
                </c:pt>
                <c:pt idx="77027">
                  <c:v>1.0001892999999999</c:v>
                </c:pt>
                <c:pt idx="77028">
                  <c:v>1.0005090999999999</c:v>
                </c:pt>
                <c:pt idx="77029">
                  <c:v>0.99863475999999995</c:v>
                </c:pt>
                <c:pt idx="77030">
                  <c:v>1.0002979999999999</c:v>
                </c:pt>
                <c:pt idx="77031">
                  <c:v>1.0003327</c:v>
                </c:pt>
                <c:pt idx="77032">
                  <c:v>0.99945130000000004</c:v>
                </c:pt>
                <c:pt idx="77033">
                  <c:v>1.0019635</c:v>
                </c:pt>
                <c:pt idx="77034">
                  <c:v>1.0000699</c:v>
                </c:pt>
                <c:pt idx="77035">
                  <c:v>0.99990356000000002</c:v>
                </c:pt>
                <c:pt idx="77036">
                  <c:v>0.99441999999999997</c:v>
                </c:pt>
                <c:pt idx="77037">
                  <c:v>0.99976516000000004</c:v>
                </c:pt>
                <c:pt idx="77038">
                  <c:v>1.0033685000000001</c:v>
                </c:pt>
                <c:pt idx="77039">
                  <c:v>0.99991940000000001</c:v>
                </c:pt>
                <c:pt idx="77040">
                  <c:v>0.99894479999999997</c:v>
                </c:pt>
                <c:pt idx="77041">
                  <c:v>0.99963175999999998</c:v>
                </c:pt>
                <c:pt idx="77042">
                  <c:v>0.97865075000000001</c:v>
                </c:pt>
                <c:pt idx="77043">
                  <c:v>0.99988999999999995</c:v>
                </c:pt>
                <c:pt idx="77044">
                  <c:v>0.99009049999999998</c:v>
                </c:pt>
                <c:pt idx="77045">
                  <c:v>0.97928939999999998</c:v>
                </c:pt>
                <c:pt idx="77046">
                  <c:v>0.99897986999999999</c:v>
                </c:pt>
                <c:pt idx="77047">
                  <c:v>0.99941844000000002</c:v>
                </c:pt>
                <c:pt idx="77048">
                  <c:v>0.99953970000000003</c:v>
                </c:pt>
                <c:pt idx="77049">
                  <c:v>0.99872059999999996</c:v>
                </c:pt>
                <c:pt idx="77050">
                  <c:v>0.9911856</c:v>
                </c:pt>
                <c:pt idx="77051">
                  <c:v>0.99795120000000004</c:v>
                </c:pt>
                <c:pt idx="77052">
                  <c:v>0.99612869999999998</c:v>
                </c:pt>
                <c:pt idx="77053">
                  <c:v>1.0015096999999999</c:v>
                </c:pt>
                <c:pt idx="77054">
                  <c:v>0.99789369999999999</c:v>
                </c:pt>
                <c:pt idx="77055">
                  <c:v>0.99551029999999996</c:v>
                </c:pt>
                <c:pt idx="77056">
                  <c:v>1.0000945000000001</c:v>
                </c:pt>
                <c:pt idx="77057">
                  <c:v>0.98806890000000003</c:v>
                </c:pt>
                <c:pt idx="77058">
                  <c:v>1.0007200999999999</c:v>
                </c:pt>
                <c:pt idx="77059">
                  <c:v>0.99798410000000004</c:v>
                </c:pt>
                <c:pt idx="77060">
                  <c:v>0.99940412999999995</c:v>
                </c:pt>
                <c:pt idx="77061">
                  <c:v>0.98047059999999997</c:v>
                </c:pt>
                <c:pt idx="77062">
                  <c:v>0.98732792999999996</c:v>
                </c:pt>
                <c:pt idx="77063">
                  <c:v>1.0008756999999999</c:v>
                </c:pt>
                <c:pt idx="77064">
                  <c:v>1.0008608999999999</c:v>
                </c:pt>
                <c:pt idx="77065">
                  <c:v>1.0013736</c:v>
                </c:pt>
                <c:pt idx="77066">
                  <c:v>1.0004660999999999</c:v>
                </c:pt>
                <c:pt idx="77067">
                  <c:v>0.99572647000000003</c:v>
                </c:pt>
                <c:pt idx="77068">
                  <c:v>0.99724860000000004</c:v>
                </c:pt>
                <c:pt idx="77069">
                  <c:v>0.99673206000000003</c:v>
                </c:pt>
                <c:pt idx="77070">
                  <c:v>0.99238009999999999</c:v>
                </c:pt>
                <c:pt idx="77071">
                  <c:v>1.0042481000000001</c:v>
                </c:pt>
                <c:pt idx="77072">
                  <c:v>0.98183995000000002</c:v>
                </c:pt>
                <c:pt idx="77073">
                  <c:v>0.99476909999999996</c:v>
                </c:pt>
                <c:pt idx="77074">
                  <c:v>0.98772059999999995</c:v>
                </c:pt>
                <c:pt idx="77075">
                  <c:v>0.98089205999999995</c:v>
                </c:pt>
                <c:pt idx="77076">
                  <c:v>0.95741546</c:v>
                </c:pt>
                <c:pt idx="77077">
                  <c:v>1.0002899000000001</c:v>
                </c:pt>
                <c:pt idx="77078">
                  <c:v>0.98613649999999997</c:v>
                </c:pt>
                <c:pt idx="77079">
                  <c:v>0.97519420000000001</c:v>
                </c:pt>
                <c:pt idx="77080">
                  <c:v>1.0005963</c:v>
                </c:pt>
                <c:pt idx="77081">
                  <c:v>1.0007709</c:v>
                </c:pt>
                <c:pt idx="77082">
                  <c:v>0.99999199999999999</c:v>
                </c:pt>
                <c:pt idx="77083">
                  <c:v>0.99932089999999996</c:v>
                </c:pt>
                <c:pt idx="77084">
                  <c:v>0.97456880000000001</c:v>
                </c:pt>
                <c:pt idx="77085">
                  <c:v>0.99950373000000003</c:v>
                </c:pt>
                <c:pt idx="77086">
                  <c:v>0.99695270000000002</c:v>
                </c:pt>
                <c:pt idx="77087">
                  <c:v>0.99082760000000003</c:v>
                </c:pt>
                <c:pt idx="77088">
                  <c:v>0.99079930000000005</c:v>
                </c:pt>
                <c:pt idx="77089">
                  <c:v>1.0006229</c:v>
                </c:pt>
                <c:pt idx="77090">
                  <c:v>0.99292840000000004</c:v>
                </c:pt>
                <c:pt idx="77091">
                  <c:v>0.92123140000000003</c:v>
                </c:pt>
                <c:pt idx="77092">
                  <c:v>0.99975780000000003</c:v>
                </c:pt>
                <c:pt idx="77093">
                  <c:v>0.94017386000000003</c:v>
                </c:pt>
                <c:pt idx="77094">
                  <c:v>0.99949264999999998</c:v>
                </c:pt>
                <c:pt idx="77095">
                  <c:v>1.0003057</c:v>
                </c:pt>
                <c:pt idx="77096">
                  <c:v>1.0000012</c:v>
                </c:pt>
                <c:pt idx="77097">
                  <c:v>0.98497429999999997</c:v>
                </c:pt>
                <c:pt idx="77098">
                  <c:v>0.99941930000000001</c:v>
                </c:pt>
                <c:pt idx="77099">
                  <c:v>0.99347660000000004</c:v>
                </c:pt>
                <c:pt idx="77100">
                  <c:v>0.99815213999999997</c:v>
                </c:pt>
                <c:pt idx="77101">
                  <c:v>0.92377819999999999</c:v>
                </c:pt>
                <c:pt idx="77102">
                  <c:v>1.0010654000000001</c:v>
                </c:pt>
                <c:pt idx="77103">
                  <c:v>0.98022580000000004</c:v>
                </c:pt>
                <c:pt idx="77104">
                  <c:v>1.0034585</c:v>
                </c:pt>
                <c:pt idx="77105">
                  <c:v>0.99970079999999995</c:v>
                </c:pt>
                <c:pt idx="77106">
                  <c:v>0.99644089999999996</c:v>
                </c:pt>
                <c:pt idx="77107">
                  <c:v>0.99974626</c:v>
                </c:pt>
                <c:pt idx="77108">
                  <c:v>0.94931319999999997</c:v>
                </c:pt>
                <c:pt idx="77109">
                  <c:v>0.98733470000000001</c:v>
                </c:pt>
                <c:pt idx="77110">
                  <c:v>0.98588779999999998</c:v>
                </c:pt>
                <c:pt idx="77111">
                  <c:v>0.977939</c:v>
                </c:pt>
                <c:pt idx="77112">
                  <c:v>0.99756719999999999</c:v>
                </c:pt>
                <c:pt idx="77113">
                  <c:v>0.99221705999999998</c:v>
                </c:pt>
                <c:pt idx="77114">
                  <c:v>0.99333817000000002</c:v>
                </c:pt>
                <c:pt idx="77115">
                  <c:v>0.99249940000000003</c:v>
                </c:pt>
                <c:pt idx="77116">
                  <c:v>0.98916950000000003</c:v>
                </c:pt>
                <c:pt idx="77117">
                  <c:v>0.99854710000000002</c:v>
                </c:pt>
                <c:pt idx="77118">
                  <c:v>1.0014628999999999</c:v>
                </c:pt>
                <c:pt idx="77119">
                  <c:v>0.98811466000000003</c:v>
                </c:pt>
                <c:pt idx="77120">
                  <c:v>1.0007173</c:v>
                </c:pt>
                <c:pt idx="77121">
                  <c:v>0.9995946</c:v>
                </c:pt>
                <c:pt idx="77122">
                  <c:v>1.0003333999999999</c:v>
                </c:pt>
                <c:pt idx="77123">
                  <c:v>0.99962865999999995</c:v>
                </c:pt>
                <c:pt idx="77124">
                  <c:v>0.90030710000000003</c:v>
                </c:pt>
                <c:pt idx="77125">
                  <c:v>0.99179099999999998</c:v>
                </c:pt>
                <c:pt idx="77126">
                  <c:v>0.99771120000000002</c:v>
                </c:pt>
                <c:pt idx="77127">
                  <c:v>0.99055194999999996</c:v>
                </c:pt>
                <c:pt idx="77128">
                  <c:v>0.99708399999999997</c:v>
                </c:pt>
                <c:pt idx="77129">
                  <c:v>0.99445665000000005</c:v>
                </c:pt>
                <c:pt idx="77130">
                  <c:v>0.98631793000000001</c:v>
                </c:pt>
                <c:pt idx="77131">
                  <c:v>0.99766619999999995</c:v>
                </c:pt>
                <c:pt idx="77132">
                  <c:v>0.99832785000000002</c:v>
                </c:pt>
                <c:pt idx="77133">
                  <c:v>0.99970630000000005</c:v>
                </c:pt>
                <c:pt idx="77134">
                  <c:v>0.97047894999999995</c:v>
                </c:pt>
                <c:pt idx="77135">
                  <c:v>0.99693319999999996</c:v>
                </c:pt>
                <c:pt idx="77136">
                  <c:v>1.0010870999999999</c:v>
                </c:pt>
                <c:pt idx="77137">
                  <c:v>0.9992453</c:v>
                </c:pt>
                <c:pt idx="77138">
                  <c:v>0.99162923999999997</c:v>
                </c:pt>
                <c:pt idx="77139">
                  <c:v>0.98710589999999998</c:v>
                </c:pt>
                <c:pt idx="77140">
                  <c:v>1.0002285</c:v>
                </c:pt>
                <c:pt idx="77141">
                  <c:v>1.0012093</c:v>
                </c:pt>
                <c:pt idx="77142">
                  <c:v>1.0020746</c:v>
                </c:pt>
                <c:pt idx="77143">
                  <c:v>0.92855173000000002</c:v>
                </c:pt>
                <c:pt idx="77144">
                  <c:v>0.97652850000000002</c:v>
                </c:pt>
                <c:pt idx="77145">
                  <c:v>1.0022804000000001</c:v>
                </c:pt>
                <c:pt idx="77146">
                  <c:v>0.99723667000000005</c:v>
                </c:pt>
                <c:pt idx="77147">
                  <c:v>0.98248522999999999</c:v>
                </c:pt>
                <c:pt idx="77148">
                  <c:v>0.95715742999999998</c:v>
                </c:pt>
                <c:pt idx="77149">
                  <c:v>0.98868984000000004</c:v>
                </c:pt>
                <c:pt idx="77150">
                  <c:v>1.0007253</c:v>
                </c:pt>
                <c:pt idx="77151">
                  <c:v>0.98187930000000001</c:v>
                </c:pt>
                <c:pt idx="77152">
                  <c:v>0.99014294000000003</c:v>
                </c:pt>
                <c:pt idx="77153">
                  <c:v>0.99294269999999996</c:v>
                </c:pt>
                <c:pt idx="77154">
                  <c:v>1.0015166</c:v>
                </c:pt>
                <c:pt idx="77155">
                  <c:v>1.0033219</c:v>
                </c:pt>
                <c:pt idx="77156">
                  <c:v>0.96547819999999995</c:v>
                </c:pt>
                <c:pt idx="77157">
                  <c:v>0.96349390000000001</c:v>
                </c:pt>
                <c:pt idx="77158">
                  <c:v>0.99773639999999997</c:v>
                </c:pt>
                <c:pt idx="77159">
                  <c:v>0.98796039999999996</c:v>
                </c:pt>
                <c:pt idx="77160">
                  <c:v>0.98968160000000005</c:v>
                </c:pt>
                <c:pt idx="77161">
                  <c:v>0.97145336999999998</c:v>
                </c:pt>
                <c:pt idx="77162">
                  <c:v>1.0011730000000001</c:v>
                </c:pt>
                <c:pt idx="77163">
                  <c:v>1.0007545</c:v>
                </c:pt>
                <c:pt idx="77164">
                  <c:v>1.0021982</c:v>
                </c:pt>
                <c:pt idx="77165">
                  <c:v>0.99995255000000005</c:v>
                </c:pt>
                <c:pt idx="77166">
                  <c:v>0.97817140000000002</c:v>
                </c:pt>
                <c:pt idx="77167">
                  <c:v>0.98535114999999995</c:v>
                </c:pt>
                <c:pt idx="77168">
                  <c:v>0.99320065999999996</c:v>
                </c:pt>
                <c:pt idx="77169">
                  <c:v>1.0013382</c:v>
                </c:pt>
                <c:pt idx="77170">
                  <c:v>1.0013304999999999</c:v>
                </c:pt>
                <c:pt idx="77171">
                  <c:v>0.99932140000000003</c:v>
                </c:pt>
                <c:pt idx="77172">
                  <c:v>0.99986845000000002</c:v>
                </c:pt>
                <c:pt idx="77173">
                  <c:v>1.0019187000000001</c:v>
                </c:pt>
                <c:pt idx="77174">
                  <c:v>0.99890679999999998</c:v>
                </c:pt>
                <c:pt idx="77175">
                  <c:v>0.97979360000000004</c:v>
                </c:pt>
                <c:pt idx="77176">
                  <c:v>1.0019587000000001</c:v>
                </c:pt>
                <c:pt idx="77177">
                  <c:v>0.99332047000000001</c:v>
                </c:pt>
                <c:pt idx="77178">
                  <c:v>0.95504469999999997</c:v>
                </c:pt>
                <c:pt idx="77179">
                  <c:v>0.99833369999999999</c:v>
                </c:pt>
                <c:pt idx="77180">
                  <c:v>0.97722209999999998</c:v>
                </c:pt>
                <c:pt idx="77181">
                  <c:v>0.99930419999999998</c:v>
                </c:pt>
                <c:pt idx="77182">
                  <c:v>0.98214889999999999</c:v>
                </c:pt>
                <c:pt idx="77183">
                  <c:v>0.98768619999999996</c:v>
                </c:pt>
                <c:pt idx="77184">
                  <c:v>0.99803330000000001</c:v>
                </c:pt>
                <c:pt idx="77185">
                  <c:v>0.99543720000000002</c:v>
                </c:pt>
                <c:pt idx="77186">
                  <c:v>1.0005149</c:v>
                </c:pt>
                <c:pt idx="77187">
                  <c:v>0.99986463999999997</c:v>
                </c:pt>
                <c:pt idx="77188">
                  <c:v>0.98350996000000002</c:v>
                </c:pt>
                <c:pt idx="77189">
                  <c:v>0.98882000000000003</c:v>
                </c:pt>
                <c:pt idx="77190">
                  <c:v>0.98094594000000002</c:v>
                </c:pt>
                <c:pt idx="77191">
                  <c:v>0.99732860000000001</c:v>
                </c:pt>
                <c:pt idx="77192">
                  <c:v>1.0002983000000001</c:v>
                </c:pt>
                <c:pt idx="77193">
                  <c:v>1.0021199000000001</c:v>
                </c:pt>
                <c:pt idx="77194">
                  <c:v>0.99229880000000004</c:v>
                </c:pt>
                <c:pt idx="77195">
                  <c:v>0.99154390000000003</c:v>
                </c:pt>
                <c:pt idx="77196">
                  <c:v>0.99959050000000005</c:v>
                </c:pt>
                <c:pt idx="77197">
                  <c:v>0.99831130000000001</c:v>
                </c:pt>
                <c:pt idx="77198">
                  <c:v>0.94758039999999999</c:v>
                </c:pt>
                <c:pt idx="77199">
                  <c:v>1.0002944</c:v>
                </c:pt>
                <c:pt idx="77200">
                  <c:v>0.99253780000000003</c:v>
                </c:pt>
                <c:pt idx="77201">
                  <c:v>1.0002259</c:v>
                </c:pt>
                <c:pt idx="77202">
                  <c:v>0.88574790000000003</c:v>
                </c:pt>
                <c:pt idx="77203">
                  <c:v>1.0028119</c:v>
                </c:pt>
                <c:pt idx="77204">
                  <c:v>1.0001834999999999</c:v>
                </c:pt>
                <c:pt idx="77205">
                  <c:v>0.96450453999999997</c:v>
                </c:pt>
                <c:pt idx="77206">
                  <c:v>0.96841747</c:v>
                </c:pt>
                <c:pt idx="77207">
                  <c:v>0.98986923999999998</c:v>
                </c:pt>
                <c:pt idx="77208">
                  <c:v>0.99383310000000002</c:v>
                </c:pt>
                <c:pt idx="77209">
                  <c:v>0.98418589999999995</c:v>
                </c:pt>
                <c:pt idx="77210">
                  <c:v>0.99905790000000005</c:v>
                </c:pt>
                <c:pt idx="77211">
                  <c:v>0.98127379999999997</c:v>
                </c:pt>
                <c:pt idx="77212">
                  <c:v>0.98206353000000002</c:v>
                </c:pt>
                <c:pt idx="77213">
                  <c:v>0.98531060000000004</c:v>
                </c:pt>
                <c:pt idx="77214">
                  <c:v>0.9310176</c:v>
                </c:pt>
                <c:pt idx="77215">
                  <c:v>0.99983650000000002</c:v>
                </c:pt>
                <c:pt idx="77216">
                  <c:v>0.99695230000000001</c:v>
                </c:pt>
                <c:pt idx="77217">
                  <c:v>0.99665619999999999</c:v>
                </c:pt>
                <c:pt idx="77218">
                  <c:v>1.0001880000000001</c:v>
                </c:pt>
                <c:pt idx="77219">
                  <c:v>0.99233024999999997</c:v>
                </c:pt>
                <c:pt idx="77220">
                  <c:v>0.99644089999999996</c:v>
                </c:pt>
                <c:pt idx="77221">
                  <c:v>0.98039657000000002</c:v>
                </c:pt>
                <c:pt idx="77222">
                  <c:v>0.96898735000000003</c:v>
                </c:pt>
                <c:pt idx="77223">
                  <c:v>0.99045780000000005</c:v>
                </c:pt>
                <c:pt idx="77224">
                  <c:v>1.0014757999999999</c:v>
                </c:pt>
                <c:pt idx="77225">
                  <c:v>0.99609809999999999</c:v>
                </c:pt>
                <c:pt idx="77226">
                  <c:v>1.0007733999999999</c:v>
                </c:pt>
                <c:pt idx="77227">
                  <c:v>0.98177402999999996</c:v>
                </c:pt>
                <c:pt idx="77228">
                  <c:v>1.0002887</c:v>
                </c:pt>
                <c:pt idx="77229">
                  <c:v>0.95337079999999996</c:v>
                </c:pt>
                <c:pt idx="77230">
                  <c:v>1.000186</c:v>
                </c:pt>
                <c:pt idx="77231">
                  <c:v>0.95504062999999995</c:v>
                </c:pt>
                <c:pt idx="77232">
                  <c:v>0.97536199999999995</c:v>
                </c:pt>
                <c:pt idx="77233">
                  <c:v>0.99923499999999998</c:v>
                </c:pt>
                <c:pt idx="77234">
                  <c:v>1.0002974</c:v>
                </c:pt>
                <c:pt idx="77235">
                  <c:v>0.99932639999999995</c:v>
                </c:pt>
                <c:pt idx="77236">
                  <c:v>0.99086236999999999</c:v>
                </c:pt>
                <c:pt idx="77237">
                  <c:v>0.98567002999999997</c:v>
                </c:pt>
                <c:pt idx="77238">
                  <c:v>0.97457070000000001</c:v>
                </c:pt>
                <c:pt idx="77239">
                  <c:v>0.99524979999999996</c:v>
                </c:pt>
                <c:pt idx="77240">
                  <c:v>0.99512904999999996</c:v>
                </c:pt>
                <c:pt idx="77241">
                  <c:v>1.0010277000000001</c:v>
                </c:pt>
                <c:pt idx="77242">
                  <c:v>0.98876869999999994</c:v>
                </c:pt>
                <c:pt idx="77243">
                  <c:v>0.99030112999999997</c:v>
                </c:pt>
                <c:pt idx="77244">
                  <c:v>0.99635375000000004</c:v>
                </c:pt>
                <c:pt idx="77245">
                  <c:v>0.99671900000000002</c:v>
                </c:pt>
                <c:pt idx="77246">
                  <c:v>0.99138314000000005</c:v>
                </c:pt>
                <c:pt idx="77247">
                  <c:v>0.99890060000000003</c:v>
                </c:pt>
                <c:pt idx="77248">
                  <c:v>1.0004567</c:v>
                </c:pt>
                <c:pt idx="77249">
                  <c:v>0.99966323000000001</c:v>
                </c:pt>
                <c:pt idx="77250">
                  <c:v>0.99695230000000001</c:v>
                </c:pt>
                <c:pt idx="77251">
                  <c:v>0.99902449999999998</c:v>
                </c:pt>
                <c:pt idx="77252">
                  <c:v>0.9910466</c:v>
                </c:pt>
                <c:pt idx="77253">
                  <c:v>1.0010386</c:v>
                </c:pt>
                <c:pt idx="77254">
                  <c:v>0.89458764000000002</c:v>
                </c:pt>
                <c:pt idx="77255">
                  <c:v>0.99383999999999995</c:v>
                </c:pt>
                <c:pt idx="77256">
                  <c:v>0.99722456999999998</c:v>
                </c:pt>
                <c:pt idx="77257">
                  <c:v>0.98016449999999999</c:v>
                </c:pt>
                <c:pt idx="77258">
                  <c:v>0.94642369999999998</c:v>
                </c:pt>
                <c:pt idx="77259">
                  <c:v>0.99900233999999999</c:v>
                </c:pt>
                <c:pt idx="77260">
                  <c:v>0.95316666000000005</c:v>
                </c:pt>
                <c:pt idx="77261">
                  <c:v>0.98713624</c:v>
                </c:pt>
                <c:pt idx="77262">
                  <c:v>1.0007868</c:v>
                </c:pt>
                <c:pt idx="77263">
                  <c:v>0.99911099999999997</c:v>
                </c:pt>
                <c:pt idx="77264">
                  <c:v>1.0015849999999999</c:v>
                </c:pt>
                <c:pt idx="77265">
                  <c:v>0.97604389999999996</c:v>
                </c:pt>
                <c:pt idx="77266">
                  <c:v>0.99121490000000001</c:v>
                </c:pt>
                <c:pt idx="77267">
                  <c:v>0.98553645999999995</c:v>
                </c:pt>
                <c:pt idx="77268">
                  <c:v>1.0025407</c:v>
                </c:pt>
                <c:pt idx="77269">
                  <c:v>0.98710936000000005</c:v>
                </c:pt>
                <c:pt idx="77270">
                  <c:v>0.97867875999999998</c:v>
                </c:pt>
                <c:pt idx="77271">
                  <c:v>0.99015509999999995</c:v>
                </c:pt>
                <c:pt idx="77272">
                  <c:v>0.99678062999999995</c:v>
                </c:pt>
                <c:pt idx="77273">
                  <c:v>1.0004523000000001</c:v>
                </c:pt>
                <c:pt idx="77274">
                  <c:v>1.0013185</c:v>
                </c:pt>
                <c:pt idx="77275">
                  <c:v>0.98603419999999997</c:v>
                </c:pt>
                <c:pt idx="77276">
                  <c:v>0.99137354</c:v>
                </c:pt>
                <c:pt idx="77277">
                  <c:v>1.0030250000000001</c:v>
                </c:pt>
                <c:pt idx="77278">
                  <c:v>1.0004116999999999</c:v>
                </c:pt>
                <c:pt idx="77279">
                  <c:v>1.0017126000000001</c:v>
                </c:pt>
                <c:pt idx="77280">
                  <c:v>1.0006914</c:v>
                </c:pt>
                <c:pt idx="77281">
                  <c:v>0.96585863999999999</c:v>
                </c:pt>
                <c:pt idx="77282">
                  <c:v>0.99369012999999995</c:v>
                </c:pt>
                <c:pt idx="77283">
                  <c:v>0.99987700000000002</c:v>
                </c:pt>
                <c:pt idx="77284">
                  <c:v>0.99883496999999999</c:v>
                </c:pt>
                <c:pt idx="77285">
                  <c:v>0.98657876</c:v>
                </c:pt>
                <c:pt idx="77286">
                  <c:v>1.0020686000000001</c:v>
                </c:pt>
                <c:pt idx="77287">
                  <c:v>1.0014141000000001</c:v>
                </c:pt>
                <c:pt idx="77288">
                  <c:v>0.95269172999999996</c:v>
                </c:pt>
                <c:pt idx="77289">
                  <c:v>0.99784565000000003</c:v>
                </c:pt>
                <c:pt idx="77290">
                  <c:v>1.0009893000000001</c:v>
                </c:pt>
                <c:pt idx="77291">
                  <c:v>0.96035680000000001</c:v>
                </c:pt>
                <c:pt idx="77292">
                  <c:v>0.99895330000000004</c:v>
                </c:pt>
                <c:pt idx="77293">
                  <c:v>1.0006188</c:v>
                </c:pt>
                <c:pt idx="77294">
                  <c:v>0.99709046000000001</c:v>
                </c:pt>
                <c:pt idx="77295">
                  <c:v>1.0011764999999999</c:v>
                </c:pt>
                <c:pt idx="77296">
                  <c:v>1.0008035</c:v>
                </c:pt>
                <c:pt idx="77297">
                  <c:v>0.99818859999999998</c:v>
                </c:pt>
                <c:pt idx="77298">
                  <c:v>0.98218364000000002</c:v>
                </c:pt>
                <c:pt idx="77299">
                  <c:v>0.99864054000000002</c:v>
                </c:pt>
                <c:pt idx="77300">
                  <c:v>0.99894349999999998</c:v>
                </c:pt>
                <c:pt idx="77301">
                  <c:v>1.0034251000000001</c:v>
                </c:pt>
                <c:pt idx="77302">
                  <c:v>0.97041239999999995</c:v>
                </c:pt>
                <c:pt idx="77303">
                  <c:v>0.99952036</c:v>
                </c:pt>
                <c:pt idx="77304">
                  <c:v>0.99045306</c:v>
                </c:pt>
                <c:pt idx="77305">
                  <c:v>0.99228375999999996</c:v>
                </c:pt>
                <c:pt idx="77306">
                  <c:v>1.0020865999999999</c:v>
                </c:pt>
                <c:pt idx="77307">
                  <c:v>1.0007546</c:v>
                </c:pt>
                <c:pt idx="77308">
                  <c:v>0.99263763000000005</c:v>
                </c:pt>
                <c:pt idx="77309">
                  <c:v>0.99538939999999998</c:v>
                </c:pt>
                <c:pt idx="77310">
                  <c:v>0.9952725</c:v>
                </c:pt>
                <c:pt idx="77311">
                  <c:v>1.0020093000000001</c:v>
                </c:pt>
                <c:pt idx="77312">
                  <c:v>1.0002761</c:v>
                </c:pt>
                <c:pt idx="77313">
                  <c:v>0.99937946</c:v>
                </c:pt>
                <c:pt idx="77314">
                  <c:v>1.0012506999999999</c:v>
                </c:pt>
                <c:pt idx="77315">
                  <c:v>0.98074174000000003</c:v>
                </c:pt>
                <c:pt idx="77316">
                  <c:v>0.98753210000000002</c:v>
                </c:pt>
                <c:pt idx="77317">
                  <c:v>1.0000420000000001</c:v>
                </c:pt>
                <c:pt idx="77318">
                  <c:v>1.0004915000000001</c:v>
                </c:pt>
                <c:pt idx="77319">
                  <c:v>0.94179046</c:v>
                </c:pt>
                <c:pt idx="77320">
                  <c:v>0.97898569999999996</c:v>
                </c:pt>
                <c:pt idx="77321">
                  <c:v>1.0001842999999999</c:v>
                </c:pt>
                <c:pt idx="77322">
                  <c:v>0.99690557000000002</c:v>
                </c:pt>
                <c:pt idx="77323">
                  <c:v>0.97607370000000004</c:v>
                </c:pt>
                <c:pt idx="77324">
                  <c:v>0.99929109999999999</c:v>
                </c:pt>
                <c:pt idx="77325">
                  <c:v>1.0004101999999999</c:v>
                </c:pt>
                <c:pt idx="77326">
                  <c:v>0.99826216999999995</c:v>
                </c:pt>
                <c:pt idx="77327">
                  <c:v>0.98568076000000004</c:v>
                </c:pt>
                <c:pt idx="77328">
                  <c:v>0.98643804000000002</c:v>
                </c:pt>
                <c:pt idx="77329">
                  <c:v>1.0011342999999999</c:v>
                </c:pt>
                <c:pt idx="77330">
                  <c:v>0.99891370000000002</c:v>
                </c:pt>
                <c:pt idx="77331">
                  <c:v>1.0025179</c:v>
                </c:pt>
                <c:pt idx="77332">
                  <c:v>0.99124133999999997</c:v>
                </c:pt>
                <c:pt idx="77333">
                  <c:v>0.98809880000000005</c:v>
                </c:pt>
                <c:pt idx="77334">
                  <c:v>0.99965155000000006</c:v>
                </c:pt>
                <c:pt idx="77335">
                  <c:v>1.0005652</c:v>
                </c:pt>
                <c:pt idx="77336">
                  <c:v>0.99878230000000001</c:v>
                </c:pt>
                <c:pt idx="77337">
                  <c:v>0.99361264999999999</c:v>
                </c:pt>
                <c:pt idx="77338">
                  <c:v>0.9929924</c:v>
                </c:pt>
                <c:pt idx="77339">
                  <c:v>0.99886965999999999</c:v>
                </c:pt>
                <c:pt idx="77340">
                  <c:v>0.99737940000000003</c:v>
                </c:pt>
                <c:pt idx="77341">
                  <c:v>0.99885400000000002</c:v>
                </c:pt>
                <c:pt idx="77342">
                  <c:v>0.99161820000000001</c:v>
                </c:pt>
                <c:pt idx="77343">
                  <c:v>0.997834</c:v>
                </c:pt>
                <c:pt idx="77344">
                  <c:v>0.99919829999999998</c:v>
                </c:pt>
                <c:pt idx="77345">
                  <c:v>0.99064240000000003</c:v>
                </c:pt>
                <c:pt idx="77346">
                  <c:v>0.95932580000000001</c:v>
                </c:pt>
                <c:pt idx="77347">
                  <c:v>0.99919740000000001</c:v>
                </c:pt>
                <c:pt idx="77348">
                  <c:v>0.97258750000000005</c:v>
                </c:pt>
                <c:pt idx="77349">
                  <c:v>0.99928980000000001</c:v>
                </c:pt>
                <c:pt idx="77350">
                  <c:v>0.98649997</c:v>
                </c:pt>
                <c:pt idx="77351">
                  <c:v>0.99625695000000003</c:v>
                </c:pt>
                <c:pt idx="77352">
                  <c:v>1.0001226999999999</c:v>
                </c:pt>
                <c:pt idx="77353">
                  <c:v>0.93112992999999999</c:v>
                </c:pt>
                <c:pt idx="77354">
                  <c:v>0.98946493999999996</c:v>
                </c:pt>
                <c:pt idx="77355">
                  <c:v>1.0001678000000001</c:v>
                </c:pt>
                <c:pt idx="77356">
                  <c:v>1.0010082</c:v>
                </c:pt>
                <c:pt idx="77357">
                  <c:v>0.99694455000000004</c:v>
                </c:pt>
                <c:pt idx="77358">
                  <c:v>0.9887802</c:v>
                </c:pt>
                <c:pt idx="77359">
                  <c:v>0.99971940000000004</c:v>
                </c:pt>
                <c:pt idx="77360">
                  <c:v>0.99959969999999998</c:v>
                </c:pt>
                <c:pt idx="77361">
                  <c:v>1.0007697</c:v>
                </c:pt>
                <c:pt idx="77362">
                  <c:v>1.0009385</c:v>
                </c:pt>
                <c:pt idx="77363">
                  <c:v>0.99587630000000005</c:v>
                </c:pt>
                <c:pt idx="77364">
                  <c:v>0.99352633999999995</c:v>
                </c:pt>
                <c:pt idx="77365">
                  <c:v>0.99594070000000001</c:v>
                </c:pt>
                <c:pt idx="77366">
                  <c:v>0.99998176000000005</c:v>
                </c:pt>
                <c:pt idx="77367">
                  <c:v>1.002113</c:v>
                </c:pt>
                <c:pt idx="77368">
                  <c:v>0.9950736</c:v>
                </c:pt>
                <c:pt idx="77369">
                  <c:v>0.99902990000000003</c:v>
                </c:pt>
                <c:pt idx="77370">
                  <c:v>1.0014122999999999</c:v>
                </c:pt>
                <c:pt idx="77371">
                  <c:v>1.0001249000000001</c:v>
                </c:pt>
                <c:pt idx="77372">
                  <c:v>0.99966173999999997</c:v>
                </c:pt>
                <c:pt idx="77373">
                  <c:v>0.98276839999999999</c:v>
                </c:pt>
                <c:pt idx="77374">
                  <c:v>0.98751520000000004</c:v>
                </c:pt>
                <c:pt idx="77375">
                  <c:v>0.99252649999999998</c:v>
                </c:pt>
                <c:pt idx="77376">
                  <c:v>0.99969375000000005</c:v>
                </c:pt>
                <c:pt idx="77377">
                  <c:v>0.99947613000000002</c:v>
                </c:pt>
                <c:pt idx="77378">
                  <c:v>0.99941480000000005</c:v>
                </c:pt>
                <c:pt idx="77379">
                  <c:v>0.99958709999999995</c:v>
                </c:pt>
                <c:pt idx="77380">
                  <c:v>1.0009041000000001</c:v>
                </c:pt>
                <c:pt idx="77381">
                  <c:v>0.99888639999999995</c:v>
                </c:pt>
                <c:pt idx="77382">
                  <c:v>0.99382499999999996</c:v>
                </c:pt>
                <c:pt idx="77383">
                  <c:v>0.98977820000000005</c:v>
                </c:pt>
                <c:pt idx="77384">
                  <c:v>0.99933890000000003</c:v>
                </c:pt>
                <c:pt idx="77385">
                  <c:v>1.0018878</c:v>
                </c:pt>
                <c:pt idx="77386">
                  <c:v>1.0002648999999999</c:v>
                </c:pt>
                <c:pt idx="77387">
                  <c:v>0.99529679999999998</c:v>
                </c:pt>
                <c:pt idx="77388">
                  <c:v>1.0013825000000001</c:v>
                </c:pt>
                <c:pt idx="77389">
                  <c:v>0.99934524000000002</c:v>
                </c:pt>
                <c:pt idx="77390">
                  <c:v>0.99385869999999998</c:v>
                </c:pt>
                <c:pt idx="77391">
                  <c:v>0.97565880000000005</c:v>
                </c:pt>
                <c:pt idx="77392">
                  <c:v>0.96670750000000005</c:v>
                </c:pt>
                <c:pt idx="77393">
                  <c:v>0.95706590000000002</c:v>
                </c:pt>
                <c:pt idx="77394">
                  <c:v>1.0006523000000001</c:v>
                </c:pt>
                <c:pt idx="77395">
                  <c:v>0.98742220000000003</c:v>
                </c:pt>
                <c:pt idx="77396">
                  <c:v>0.99004585000000001</c:v>
                </c:pt>
                <c:pt idx="77397">
                  <c:v>0.98154675999999996</c:v>
                </c:pt>
                <c:pt idx="77398">
                  <c:v>0.99562335000000002</c:v>
                </c:pt>
                <c:pt idx="77399">
                  <c:v>0.99680760000000002</c:v>
                </c:pt>
                <c:pt idx="77400">
                  <c:v>0.99970274999999997</c:v>
                </c:pt>
                <c:pt idx="77401">
                  <c:v>0.99920699999999996</c:v>
                </c:pt>
                <c:pt idx="77402">
                  <c:v>0.99989090000000003</c:v>
                </c:pt>
                <c:pt idx="77403">
                  <c:v>0.99944169999999999</c:v>
                </c:pt>
                <c:pt idx="77404">
                  <c:v>1.0001433</c:v>
                </c:pt>
                <c:pt idx="77405">
                  <c:v>0.98990719999999999</c:v>
                </c:pt>
                <c:pt idx="77406">
                  <c:v>0.98573239999999995</c:v>
                </c:pt>
                <c:pt idx="77407">
                  <c:v>0.99738669999999996</c:v>
                </c:pt>
                <c:pt idx="77408">
                  <c:v>1.0000332999999999</c:v>
                </c:pt>
                <c:pt idx="77409">
                  <c:v>0.97767820000000005</c:v>
                </c:pt>
                <c:pt idx="77410">
                  <c:v>0.99676359999999997</c:v>
                </c:pt>
                <c:pt idx="77411">
                  <c:v>1.0006832999999999</c:v>
                </c:pt>
                <c:pt idx="77412">
                  <c:v>1.0003735</c:v>
                </c:pt>
                <c:pt idx="77413">
                  <c:v>1.0005877000000001</c:v>
                </c:pt>
                <c:pt idx="77414">
                  <c:v>0.97394230000000004</c:v>
                </c:pt>
                <c:pt idx="77415">
                  <c:v>0.99513227000000004</c:v>
                </c:pt>
                <c:pt idx="77416">
                  <c:v>0.99455629999999995</c:v>
                </c:pt>
                <c:pt idx="77417">
                  <c:v>1.0008699000000001</c:v>
                </c:pt>
                <c:pt idx="77418">
                  <c:v>0.99932986000000001</c:v>
                </c:pt>
                <c:pt idx="77419">
                  <c:v>0.97598379999999996</c:v>
                </c:pt>
                <c:pt idx="77420">
                  <c:v>0.99693189999999998</c:v>
                </c:pt>
                <c:pt idx="77421">
                  <c:v>0.95608442999999999</c:v>
                </c:pt>
                <c:pt idx="77422">
                  <c:v>0.99837403999999996</c:v>
                </c:pt>
                <c:pt idx="77423">
                  <c:v>0.99222195000000002</c:v>
                </c:pt>
                <c:pt idx="77424">
                  <c:v>1.0006740999999999</c:v>
                </c:pt>
                <c:pt idx="77425">
                  <c:v>1.0010082</c:v>
                </c:pt>
                <c:pt idx="77426">
                  <c:v>0.99917979999999995</c:v>
                </c:pt>
                <c:pt idx="77427">
                  <c:v>0.99425110000000005</c:v>
                </c:pt>
                <c:pt idx="77428">
                  <c:v>0.99033539999999998</c:v>
                </c:pt>
                <c:pt idx="77429">
                  <c:v>1.0012093</c:v>
                </c:pt>
                <c:pt idx="77430">
                  <c:v>0.99146780000000001</c:v>
                </c:pt>
                <c:pt idx="77431">
                  <c:v>0.99769580000000002</c:v>
                </c:pt>
                <c:pt idx="77432">
                  <c:v>0.9991584</c:v>
                </c:pt>
                <c:pt idx="77433">
                  <c:v>0.99506709999999998</c:v>
                </c:pt>
                <c:pt idx="77434">
                  <c:v>0.91102349999999999</c:v>
                </c:pt>
                <c:pt idx="77435">
                  <c:v>0.99765820000000005</c:v>
                </c:pt>
                <c:pt idx="77436">
                  <c:v>1.0005754</c:v>
                </c:pt>
                <c:pt idx="77437">
                  <c:v>0.98144439999999999</c:v>
                </c:pt>
                <c:pt idx="77438">
                  <c:v>0.99485564000000004</c:v>
                </c:pt>
                <c:pt idx="77439">
                  <c:v>0.99968325999999996</c:v>
                </c:pt>
                <c:pt idx="77440">
                  <c:v>0.98760587</c:v>
                </c:pt>
                <c:pt idx="77441">
                  <c:v>0.99587729999999997</c:v>
                </c:pt>
                <c:pt idx="77442">
                  <c:v>0.99749315000000005</c:v>
                </c:pt>
                <c:pt idx="77443">
                  <c:v>1.0001059000000001</c:v>
                </c:pt>
                <c:pt idx="77444">
                  <c:v>0.99803125999999998</c:v>
                </c:pt>
                <c:pt idx="77445">
                  <c:v>0.98650360000000004</c:v>
                </c:pt>
                <c:pt idx="77446">
                  <c:v>0.99989090000000003</c:v>
                </c:pt>
                <c:pt idx="77447">
                  <c:v>1.0005122</c:v>
                </c:pt>
                <c:pt idx="77448">
                  <c:v>1.0022787</c:v>
                </c:pt>
                <c:pt idx="77449">
                  <c:v>1.0006957000000001</c:v>
                </c:pt>
                <c:pt idx="77450">
                  <c:v>0.98886615</c:v>
                </c:pt>
                <c:pt idx="77451">
                  <c:v>0.99013019999999996</c:v>
                </c:pt>
                <c:pt idx="77452">
                  <c:v>0.99283385000000002</c:v>
                </c:pt>
                <c:pt idx="77453">
                  <c:v>0.99976735999999999</c:v>
                </c:pt>
                <c:pt idx="77454">
                  <c:v>0.99813209999999997</c:v>
                </c:pt>
                <c:pt idx="77455">
                  <c:v>0.99701065</c:v>
                </c:pt>
                <c:pt idx="77456">
                  <c:v>0.99377245000000003</c:v>
                </c:pt>
                <c:pt idx="77457">
                  <c:v>0.99592024000000001</c:v>
                </c:pt>
                <c:pt idx="77458">
                  <c:v>0.99826353999999995</c:v>
                </c:pt>
                <c:pt idx="77459">
                  <c:v>0.98650663999999999</c:v>
                </c:pt>
                <c:pt idx="77460">
                  <c:v>1.0005067999999999</c:v>
                </c:pt>
                <c:pt idx="77461">
                  <c:v>1.0005302</c:v>
                </c:pt>
                <c:pt idx="77462">
                  <c:v>0.99599903999999995</c:v>
                </c:pt>
                <c:pt idx="77463">
                  <c:v>1.0033300000000001</c:v>
                </c:pt>
                <c:pt idx="77464">
                  <c:v>1.0015632999999999</c:v>
                </c:pt>
                <c:pt idx="77465">
                  <c:v>0.98325810000000002</c:v>
                </c:pt>
                <c:pt idx="77466">
                  <c:v>1.0000694000000001</c:v>
                </c:pt>
                <c:pt idx="77467">
                  <c:v>1.0019822</c:v>
                </c:pt>
                <c:pt idx="77468">
                  <c:v>0.98910414999999996</c:v>
                </c:pt>
                <c:pt idx="77469">
                  <c:v>0.94799060000000002</c:v>
                </c:pt>
                <c:pt idx="77470">
                  <c:v>0.99773219999999996</c:v>
                </c:pt>
                <c:pt idx="77471">
                  <c:v>1.0000933000000001</c:v>
                </c:pt>
                <c:pt idx="77472">
                  <c:v>0.98932189999999998</c:v>
                </c:pt>
                <c:pt idx="77473">
                  <c:v>0.99673290000000003</c:v>
                </c:pt>
                <c:pt idx="77474">
                  <c:v>0.97277707000000002</c:v>
                </c:pt>
                <c:pt idx="77475">
                  <c:v>1.0007709</c:v>
                </c:pt>
                <c:pt idx="77476">
                  <c:v>1.0004883</c:v>
                </c:pt>
                <c:pt idx="77477">
                  <c:v>0.99942379999999997</c:v>
                </c:pt>
                <c:pt idx="77478">
                  <c:v>1.0003557000000001</c:v>
                </c:pt>
                <c:pt idx="77479">
                  <c:v>0.98363210000000001</c:v>
                </c:pt>
                <c:pt idx="77480">
                  <c:v>1.0008184</c:v>
                </c:pt>
                <c:pt idx="77481">
                  <c:v>1.0001409000000001</c:v>
                </c:pt>
                <c:pt idx="77482">
                  <c:v>1.0000340000000001</c:v>
                </c:pt>
                <c:pt idx="77483">
                  <c:v>0.99702489999999999</c:v>
                </c:pt>
                <c:pt idx="77484">
                  <c:v>0.99472713000000001</c:v>
                </c:pt>
                <c:pt idx="77485">
                  <c:v>0.98326939999999996</c:v>
                </c:pt>
                <c:pt idx="77486">
                  <c:v>1.0011634</c:v>
                </c:pt>
                <c:pt idx="77487">
                  <c:v>0.99752549999999995</c:v>
                </c:pt>
                <c:pt idx="77488">
                  <c:v>1.000856</c:v>
                </c:pt>
                <c:pt idx="77489">
                  <c:v>0.99986713999999999</c:v>
                </c:pt>
                <c:pt idx="77490">
                  <c:v>1.0006222</c:v>
                </c:pt>
                <c:pt idx="77491">
                  <c:v>0.97972009999999998</c:v>
                </c:pt>
                <c:pt idx="77492">
                  <c:v>0.96822960000000002</c:v>
                </c:pt>
                <c:pt idx="77493">
                  <c:v>0.99163984999999999</c:v>
                </c:pt>
                <c:pt idx="77494">
                  <c:v>0.93756324000000002</c:v>
                </c:pt>
                <c:pt idx="77495">
                  <c:v>0.99838930000000004</c:v>
                </c:pt>
                <c:pt idx="77496">
                  <c:v>0.9999709</c:v>
                </c:pt>
                <c:pt idx="77497">
                  <c:v>1.0004052999999999</c:v>
                </c:pt>
                <c:pt idx="77498">
                  <c:v>0.9732594</c:v>
                </c:pt>
                <c:pt idx="77499">
                  <c:v>0.99976635000000003</c:v>
                </c:pt>
                <c:pt idx="77500">
                  <c:v>1.0008900000000001</c:v>
                </c:pt>
                <c:pt idx="77501">
                  <c:v>0.96934120000000001</c:v>
                </c:pt>
                <c:pt idx="77502">
                  <c:v>0.99866456000000003</c:v>
                </c:pt>
                <c:pt idx="77503">
                  <c:v>0.93351846999999999</c:v>
                </c:pt>
                <c:pt idx="77504">
                  <c:v>0.99884329999999999</c:v>
                </c:pt>
                <c:pt idx="77505">
                  <c:v>1.0022427</c:v>
                </c:pt>
                <c:pt idx="77506">
                  <c:v>1.0002944</c:v>
                </c:pt>
                <c:pt idx="77507">
                  <c:v>0.99777495999999999</c:v>
                </c:pt>
                <c:pt idx="77508">
                  <c:v>0.97582970000000002</c:v>
                </c:pt>
                <c:pt idx="77509">
                  <c:v>0.99576472999999999</c:v>
                </c:pt>
                <c:pt idx="77510">
                  <c:v>0.99180615000000005</c:v>
                </c:pt>
                <c:pt idx="77511">
                  <c:v>0.99293553999999995</c:v>
                </c:pt>
                <c:pt idx="77512">
                  <c:v>0.99524449999999998</c:v>
                </c:pt>
                <c:pt idx="77513">
                  <c:v>0.99090606000000003</c:v>
                </c:pt>
                <c:pt idx="77514">
                  <c:v>0.99884189999999995</c:v>
                </c:pt>
                <c:pt idx="77515">
                  <c:v>0.98742269999999999</c:v>
                </c:pt>
                <c:pt idx="77516">
                  <c:v>0.99227743999999996</c:v>
                </c:pt>
                <c:pt idx="77517">
                  <c:v>0.99872170000000005</c:v>
                </c:pt>
                <c:pt idx="77518">
                  <c:v>0.97131455</c:v>
                </c:pt>
                <c:pt idx="77519">
                  <c:v>0.97336560000000005</c:v>
                </c:pt>
                <c:pt idx="77520">
                  <c:v>1.0007058</c:v>
                </c:pt>
                <c:pt idx="77521">
                  <c:v>0.97113143999999996</c:v>
                </c:pt>
                <c:pt idx="77522">
                  <c:v>1.0001842999999999</c:v>
                </c:pt>
                <c:pt idx="77523">
                  <c:v>0.97967004999999996</c:v>
                </c:pt>
                <c:pt idx="77524">
                  <c:v>0.99954562999999996</c:v>
                </c:pt>
                <c:pt idx="77525">
                  <c:v>0.99373584999999998</c:v>
                </c:pt>
                <c:pt idx="77526">
                  <c:v>0.99170170000000002</c:v>
                </c:pt>
                <c:pt idx="77527">
                  <c:v>0.99875849999999999</c:v>
                </c:pt>
                <c:pt idx="77528">
                  <c:v>0.99893564000000001</c:v>
                </c:pt>
                <c:pt idx="77529">
                  <c:v>0.99339812999999999</c:v>
                </c:pt>
                <c:pt idx="77530">
                  <c:v>0.98454534999999999</c:v>
                </c:pt>
                <c:pt idx="77531">
                  <c:v>0.99778383999999998</c:v>
                </c:pt>
                <c:pt idx="77532">
                  <c:v>0.99426585000000001</c:v>
                </c:pt>
                <c:pt idx="77533">
                  <c:v>1.0038737</c:v>
                </c:pt>
                <c:pt idx="77534">
                  <c:v>1.0005664000000001</c:v>
                </c:pt>
                <c:pt idx="77535">
                  <c:v>0.99079936999999996</c:v>
                </c:pt>
                <c:pt idx="77536">
                  <c:v>1.0009674</c:v>
                </c:pt>
                <c:pt idx="77537">
                  <c:v>1.0001754</c:v>
                </c:pt>
                <c:pt idx="77538">
                  <c:v>1.0004185000000001</c:v>
                </c:pt>
                <c:pt idx="77539">
                  <c:v>0.98838680000000001</c:v>
                </c:pt>
                <c:pt idx="77540">
                  <c:v>0.99978745000000002</c:v>
                </c:pt>
                <c:pt idx="77541">
                  <c:v>0.97221389999999996</c:v>
                </c:pt>
                <c:pt idx="77542">
                  <c:v>1.0023963</c:v>
                </c:pt>
                <c:pt idx="77543">
                  <c:v>1.0001842999999999</c:v>
                </c:pt>
                <c:pt idx="77544">
                  <c:v>0.95744556000000003</c:v>
                </c:pt>
                <c:pt idx="77545">
                  <c:v>0.99991649999999999</c:v>
                </c:pt>
                <c:pt idx="77546">
                  <c:v>0.99768429999999997</c:v>
                </c:pt>
                <c:pt idx="77547">
                  <c:v>0.99983394000000003</c:v>
                </c:pt>
                <c:pt idx="77548">
                  <c:v>1.0013647000000001</c:v>
                </c:pt>
                <c:pt idx="77549">
                  <c:v>0.99131035999999995</c:v>
                </c:pt>
                <c:pt idx="77550">
                  <c:v>0.99995000000000001</c:v>
                </c:pt>
                <c:pt idx="77551">
                  <c:v>0.99950209999999995</c:v>
                </c:pt>
                <c:pt idx="77552">
                  <c:v>1.0007212000000001</c:v>
                </c:pt>
                <c:pt idx="77553">
                  <c:v>0.98308090000000004</c:v>
                </c:pt>
                <c:pt idx="77554">
                  <c:v>0.99311185000000002</c:v>
                </c:pt>
                <c:pt idx="77555">
                  <c:v>0.98172119999999996</c:v>
                </c:pt>
                <c:pt idx="77556">
                  <c:v>0.99531849999999999</c:v>
                </c:pt>
                <c:pt idx="77557">
                  <c:v>1.0001842999999999</c:v>
                </c:pt>
                <c:pt idx="77558">
                  <c:v>0.9706572</c:v>
                </c:pt>
                <c:pt idx="77559">
                  <c:v>0.99529299999999998</c:v>
                </c:pt>
                <c:pt idx="77560">
                  <c:v>0.99431365999999999</c:v>
                </c:pt>
                <c:pt idx="77561">
                  <c:v>0.99870349999999997</c:v>
                </c:pt>
                <c:pt idx="77562">
                  <c:v>0.98668769999999995</c:v>
                </c:pt>
                <c:pt idx="77563">
                  <c:v>0.99925589999999997</c:v>
                </c:pt>
                <c:pt idx="77564">
                  <c:v>0.99357324999999996</c:v>
                </c:pt>
                <c:pt idx="77565">
                  <c:v>1.0020226999999999</c:v>
                </c:pt>
                <c:pt idx="77566">
                  <c:v>0.99944215999999997</c:v>
                </c:pt>
                <c:pt idx="77567">
                  <c:v>1.0001848</c:v>
                </c:pt>
                <c:pt idx="77568">
                  <c:v>0.98951447000000003</c:v>
                </c:pt>
                <c:pt idx="77569">
                  <c:v>0.97424202999999998</c:v>
                </c:pt>
                <c:pt idx="77570">
                  <c:v>0.97981039999999997</c:v>
                </c:pt>
                <c:pt idx="77571">
                  <c:v>0.99339354000000002</c:v>
                </c:pt>
                <c:pt idx="77572">
                  <c:v>0.99038683999999999</c:v>
                </c:pt>
                <c:pt idx="77573">
                  <c:v>0.98016639999999999</c:v>
                </c:pt>
                <c:pt idx="77574">
                  <c:v>0.94835955000000005</c:v>
                </c:pt>
                <c:pt idx="77575">
                  <c:v>1.0006884</c:v>
                </c:pt>
                <c:pt idx="77576">
                  <c:v>1.0001932</c:v>
                </c:pt>
                <c:pt idx="77577">
                  <c:v>0.98070924999999998</c:v>
                </c:pt>
                <c:pt idx="77578">
                  <c:v>1.0004365</c:v>
                </c:pt>
                <c:pt idx="77579">
                  <c:v>0.99933959999999999</c:v>
                </c:pt>
                <c:pt idx="77580">
                  <c:v>0.96093090000000003</c:v>
                </c:pt>
                <c:pt idx="77581">
                  <c:v>0.99771553000000002</c:v>
                </c:pt>
                <c:pt idx="77582">
                  <c:v>0.99327849999999995</c:v>
                </c:pt>
                <c:pt idx="77583">
                  <c:v>1.0004667</c:v>
                </c:pt>
                <c:pt idx="77584">
                  <c:v>0.98640274999999999</c:v>
                </c:pt>
                <c:pt idx="77585">
                  <c:v>1.0003806</c:v>
                </c:pt>
                <c:pt idx="77586">
                  <c:v>0.99926685999999998</c:v>
                </c:pt>
                <c:pt idx="77587">
                  <c:v>0.97666913</c:v>
                </c:pt>
                <c:pt idx="77588">
                  <c:v>0.99860333999999995</c:v>
                </c:pt>
                <c:pt idx="77589">
                  <c:v>0.99963690000000005</c:v>
                </c:pt>
                <c:pt idx="77590">
                  <c:v>0.99966920000000004</c:v>
                </c:pt>
                <c:pt idx="77591">
                  <c:v>0.99825030000000003</c:v>
                </c:pt>
                <c:pt idx="77592">
                  <c:v>0.99144949999999998</c:v>
                </c:pt>
                <c:pt idx="77593">
                  <c:v>0.90838960000000002</c:v>
                </c:pt>
                <c:pt idx="77594">
                  <c:v>0.92759480000000005</c:v>
                </c:pt>
                <c:pt idx="77595">
                  <c:v>0.99947613000000002</c:v>
                </c:pt>
                <c:pt idx="77596">
                  <c:v>1.0003622000000001</c:v>
                </c:pt>
                <c:pt idx="77597">
                  <c:v>1.0005828999999999</c:v>
                </c:pt>
                <c:pt idx="77598">
                  <c:v>0.97915280000000005</c:v>
                </c:pt>
                <c:pt idx="77599">
                  <c:v>0.99810796999999996</c:v>
                </c:pt>
                <c:pt idx="77600">
                  <c:v>1.0007849</c:v>
                </c:pt>
                <c:pt idx="77601">
                  <c:v>0.98856279999999996</c:v>
                </c:pt>
                <c:pt idx="77602">
                  <c:v>0.99825655999999996</c:v>
                </c:pt>
                <c:pt idx="77603">
                  <c:v>0.99921983000000003</c:v>
                </c:pt>
                <c:pt idx="77604">
                  <c:v>0.97552775999999997</c:v>
                </c:pt>
                <c:pt idx="77605">
                  <c:v>0.99914219999999998</c:v>
                </c:pt>
                <c:pt idx="77606">
                  <c:v>0.99408730000000001</c:v>
                </c:pt>
                <c:pt idx="77607">
                  <c:v>1.0006349000000001</c:v>
                </c:pt>
                <c:pt idx="77608">
                  <c:v>0.99224323000000003</c:v>
                </c:pt>
                <c:pt idx="77609">
                  <c:v>0.96710739999999995</c:v>
                </c:pt>
                <c:pt idx="77610">
                  <c:v>0.99913799999999997</c:v>
                </c:pt>
                <c:pt idx="77611">
                  <c:v>0.99923134000000002</c:v>
                </c:pt>
                <c:pt idx="77612">
                  <c:v>0.99290745999999996</c:v>
                </c:pt>
                <c:pt idx="77613">
                  <c:v>1.0004725000000001</c:v>
                </c:pt>
                <c:pt idx="77614">
                  <c:v>0.99635189999999996</c:v>
                </c:pt>
                <c:pt idx="77615">
                  <c:v>0.99863990000000002</c:v>
                </c:pt>
                <c:pt idx="77616">
                  <c:v>0.99156135000000001</c:v>
                </c:pt>
                <c:pt idx="77617">
                  <c:v>0.98184614999999997</c:v>
                </c:pt>
                <c:pt idx="77618">
                  <c:v>0.99047874999999996</c:v>
                </c:pt>
                <c:pt idx="77619">
                  <c:v>0.99880979999999997</c:v>
                </c:pt>
                <c:pt idx="77620">
                  <c:v>0.99753460000000005</c:v>
                </c:pt>
                <c:pt idx="77621">
                  <c:v>0.99996704000000003</c:v>
                </c:pt>
                <c:pt idx="77622">
                  <c:v>0.99871359999999998</c:v>
                </c:pt>
                <c:pt idx="77623">
                  <c:v>0.98928159999999998</c:v>
                </c:pt>
                <c:pt idx="77624">
                  <c:v>0.9997298</c:v>
                </c:pt>
                <c:pt idx="77625">
                  <c:v>0.99983140000000004</c:v>
                </c:pt>
                <c:pt idx="77626">
                  <c:v>0.99851434999999999</c:v>
                </c:pt>
                <c:pt idx="77627">
                  <c:v>0.98681479999999999</c:v>
                </c:pt>
                <c:pt idx="77628">
                  <c:v>1.0011804</c:v>
                </c:pt>
                <c:pt idx="77629">
                  <c:v>1.0016472000000001</c:v>
                </c:pt>
                <c:pt idx="77630">
                  <c:v>1.0007112</c:v>
                </c:pt>
                <c:pt idx="77631">
                  <c:v>0.98724484000000001</c:v>
                </c:pt>
                <c:pt idx="77632">
                  <c:v>1.0016224</c:v>
                </c:pt>
                <c:pt idx="77633">
                  <c:v>0.99952969999999997</c:v>
                </c:pt>
                <c:pt idx="77634">
                  <c:v>0.98493962999999995</c:v>
                </c:pt>
                <c:pt idx="77635">
                  <c:v>0.99754580000000004</c:v>
                </c:pt>
                <c:pt idx="77636">
                  <c:v>1.0014681000000001</c:v>
                </c:pt>
                <c:pt idx="77637">
                  <c:v>0.9850411</c:v>
                </c:pt>
                <c:pt idx="77638">
                  <c:v>1.0001043000000001</c:v>
                </c:pt>
                <c:pt idx="77639">
                  <c:v>1.0006624</c:v>
                </c:pt>
                <c:pt idx="77640">
                  <c:v>1.0008092</c:v>
                </c:pt>
                <c:pt idx="77641">
                  <c:v>0.96316873999999997</c:v>
                </c:pt>
                <c:pt idx="77642">
                  <c:v>1.0000880000000001</c:v>
                </c:pt>
                <c:pt idx="77643">
                  <c:v>0.99980979999999997</c:v>
                </c:pt>
                <c:pt idx="77644">
                  <c:v>0.99917655999999999</c:v>
                </c:pt>
                <c:pt idx="77645">
                  <c:v>0.97911643999999998</c:v>
                </c:pt>
                <c:pt idx="77646">
                  <c:v>0.98898459999999999</c:v>
                </c:pt>
                <c:pt idx="77647">
                  <c:v>0.99611620000000001</c:v>
                </c:pt>
                <c:pt idx="77648">
                  <c:v>0.99618629999999997</c:v>
                </c:pt>
                <c:pt idx="77649">
                  <c:v>1.0007383000000001</c:v>
                </c:pt>
                <c:pt idx="77650">
                  <c:v>1.0005177000000001</c:v>
                </c:pt>
                <c:pt idx="77651">
                  <c:v>0.98960029999999999</c:v>
                </c:pt>
                <c:pt idx="77652">
                  <c:v>0.99892926000000004</c:v>
                </c:pt>
                <c:pt idx="77653">
                  <c:v>0.99694340000000004</c:v>
                </c:pt>
                <c:pt idx="77654">
                  <c:v>1.0013259999999999</c:v>
                </c:pt>
                <c:pt idx="77655">
                  <c:v>1.0011059</c:v>
                </c:pt>
                <c:pt idx="77656">
                  <c:v>1.0015018</c:v>
                </c:pt>
                <c:pt idx="77657">
                  <c:v>0.96473580000000003</c:v>
                </c:pt>
                <c:pt idx="77658">
                  <c:v>1.0002348000000001</c:v>
                </c:pt>
                <c:pt idx="77659">
                  <c:v>1.0013080999999999</c:v>
                </c:pt>
                <c:pt idx="77660">
                  <c:v>0.99067280000000002</c:v>
                </c:pt>
                <c:pt idx="77661">
                  <c:v>0.99991079999999999</c:v>
                </c:pt>
                <c:pt idx="77662">
                  <c:v>0.9901932</c:v>
                </c:pt>
                <c:pt idx="77663">
                  <c:v>0.99910485999999998</c:v>
                </c:pt>
                <c:pt idx="77664">
                  <c:v>0.99881995000000001</c:v>
                </c:pt>
                <c:pt idx="77665">
                  <c:v>0.95346260000000005</c:v>
                </c:pt>
                <c:pt idx="77666">
                  <c:v>1.0012093</c:v>
                </c:pt>
                <c:pt idx="77667">
                  <c:v>0.98428636999999997</c:v>
                </c:pt>
                <c:pt idx="77668">
                  <c:v>0.98882300000000001</c:v>
                </c:pt>
                <c:pt idx="77669">
                  <c:v>0.94585114999999997</c:v>
                </c:pt>
                <c:pt idx="77670">
                  <c:v>1.0017948999999999</c:v>
                </c:pt>
                <c:pt idx="77671">
                  <c:v>0.99400840000000001</c:v>
                </c:pt>
                <c:pt idx="77672">
                  <c:v>0.99927734999999995</c:v>
                </c:pt>
                <c:pt idx="77673">
                  <c:v>0.97565389999999996</c:v>
                </c:pt>
                <c:pt idx="77674">
                  <c:v>0.98923269999999996</c:v>
                </c:pt>
                <c:pt idx="77675">
                  <c:v>0.99679640000000003</c:v>
                </c:pt>
                <c:pt idx="77676">
                  <c:v>0.96683379999999997</c:v>
                </c:pt>
                <c:pt idx="77677">
                  <c:v>0.9996739</c:v>
                </c:pt>
                <c:pt idx="77678">
                  <c:v>0.94301429999999997</c:v>
                </c:pt>
                <c:pt idx="77679">
                  <c:v>0.99701130000000004</c:v>
                </c:pt>
                <c:pt idx="77680">
                  <c:v>0.99939109999999998</c:v>
                </c:pt>
                <c:pt idx="77681">
                  <c:v>0.99907743999999998</c:v>
                </c:pt>
                <c:pt idx="77682">
                  <c:v>0.98887230000000004</c:v>
                </c:pt>
                <c:pt idx="77683">
                  <c:v>0.99679340000000005</c:v>
                </c:pt>
                <c:pt idx="77684">
                  <c:v>0.97795010000000004</c:v>
                </c:pt>
                <c:pt idx="77685">
                  <c:v>0.98286300000000004</c:v>
                </c:pt>
                <c:pt idx="77686">
                  <c:v>0.97762099999999996</c:v>
                </c:pt>
                <c:pt idx="77687">
                  <c:v>0.97792970000000001</c:v>
                </c:pt>
                <c:pt idx="77688">
                  <c:v>1.0005008</c:v>
                </c:pt>
                <c:pt idx="77689">
                  <c:v>1.0022072</c:v>
                </c:pt>
                <c:pt idx="77690">
                  <c:v>0.99532220000000005</c:v>
                </c:pt>
                <c:pt idx="77691">
                  <c:v>1.000232</c:v>
                </c:pt>
                <c:pt idx="77692">
                  <c:v>0.95909964999999997</c:v>
                </c:pt>
                <c:pt idx="77693">
                  <c:v>1.0000699</c:v>
                </c:pt>
                <c:pt idx="77694">
                  <c:v>0.99093750000000003</c:v>
                </c:pt>
                <c:pt idx="77695">
                  <c:v>0.99457410000000002</c:v>
                </c:pt>
                <c:pt idx="77696">
                  <c:v>0.97579870000000002</c:v>
                </c:pt>
                <c:pt idx="77697">
                  <c:v>0.99966029999999995</c:v>
                </c:pt>
                <c:pt idx="77698">
                  <c:v>0.99907124000000003</c:v>
                </c:pt>
                <c:pt idx="77699">
                  <c:v>0.99327489999999996</c:v>
                </c:pt>
                <c:pt idx="77700">
                  <c:v>0.99853239999999999</c:v>
                </c:pt>
                <c:pt idx="77701">
                  <c:v>0.99988109999999997</c:v>
                </c:pt>
                <c:pt idx="77702">
                  <c:v>1.0000582</c:v>
                </c:pt>
                <c:pt idx="77703">
                  <c:v>0.98664470000000004</c:v>
                </c:pt>
                <c:pt idx="77704">
                  <c:v>0.95816199999999996</c:v>
                </c:pt>
                <c:pt idx="77705">
                  <c:v>0.99984130000000004</c:v>
                </c:pt>
                <c:pt idx="77706">
                  <c:v>0.99562346999999995</c:v>
                </c:pt>
                <c:pt idx="77707">
                  <c:v>0.96984093999999998</c:v>
                </c:pt>
                <c:pt idx="77708">
                  <c:v>0.99945459999999997</c:v>
                </c:pt>
                <c:pt idx="77709">
                  <c:v>0.99681679999999995</c:v>
                </c:pt>
                <c:pt idx="77710">
                  <c:v>0.97996079999999997</c:v>
                </c:pt>
                <c:pt idx="77711">
                  <c:v>0.90645427000000001</c:v>
                </c:pt>
                <c:pt idx="77712">
                  <c:v>0.99861650000000002</c:v>
                </c:pt>
                <c:pt idx="77713">
                  <c:v>0.99635929999999995</c:v>
                </c:pt>
                <c:pt idx="77714">
                  <c:v>0.99421006000000001</c:v>
                </c:pt>
                <c:pt idx="77715">
                  <c:v>0.99966630000000001</c:v>
                </c:pt>
                <c:pt idx="77716">
                  <c:v>0.99283399999999999</c:v>
                </c:pt>
                <c:pt idx="77717">
                  <c:v>0.99270784999999995</c:v>
                </c:pt>
                <c:pt idx="77718">
                  <c:v>0.9985134</c:v>
                </c:pt>
                <c:pt idx="77719">
                  <c:v>0.99969876000000002</c:v>
                </c:pt>
                <c:pt idx="77720">
                  <c:v>0.98998050000000004</c:v>
                </c:pt>
                <c:pt idx="77721">
                  <c:v>0.97588280000000005</c:v>
                </c:pt>
                <c:pt idx="77722">
                  <c:v>1.0001842999999999</c:v>
                </c:pt>
                <c:pt idx="77723">
                  <c:v>0.99111276999999998</c:v>
                </c:pt>
                <c:pt idx="77724">
                  <c:v>0.98965420000000004</c:v>
                </c:pt>
                <c:pt idx="77725">
                  <c:v>0.99141467000000005</c:v>
                </c:pt>
                <c:pt idx="77726">
                  <c:v>1.0007902</c:v>
                </c:pt>
                <c:pt idx="77727">
                  <c:v>0.97536750000000005</c:v>
                </c:pt>
                <c:pt idx="77728">
                  <c:v>1.0007364999999999</c:v>
                </c:pt>
                <c:pt idx="77729">
                  <c:v>0.99579850000000003</c:v>
                </c:pt>
                <c:pt idx="77730">
                  <c:v>0.99953970000000003</c:v>
                </c:pt>
                <c:pt idx="77731">
                  <c:v>0.99401397000000002</c:v>
                </c:pt>
                <c:pt idx="77732">
                  <c:v>1.0015984</c:v>
                </c:pt>
                <c:pt idx="77733">
                  <c:v>0.99842595999999995</c:v>
                </c:pt>
                <c:pt idx="77734">
                  <c:v>0.98707765000000003</c:v>
                </c:pt>
                <c:pt idx="77735">
                  <c:v>0.99972329999999998</c:v>
                </c:pt>
                <c:pt idx="77736">
                  <c:v>1.0003247</c:v>
                </c:pt>
                <c:pt idx="77737">
                  <c:v>1.0007215</c:v>
                </c:pt>
                <c:pt idx="77738">
                  <c:v>1.0008429000000001</c:v>
                </c:pt>
                <c:pt idx="77739">
                  <c:v>0.96013170000000003</c:v>
                </c:pt>
                <c:pt idx="77740">
                  <c:v>0.99922080000000002</c:v>
                </c:pt>
                <c:pt idx="77741">
                  <c:v>1.0005164</c:v>
                </c:pt>
                <c:pt idx="77742">
                  <c:v>1.0010948</c:v>
                </c:pt>
                <c:pt idx="77743">
                  <c:v>1.0004009</c:v>
                </c:pt>
                <c:pt idx="77744">
                  <c:v>0.98317796000000002</c:v>
                </c:pt>
                <c:pt idx="77745">
                  <c:v>0.98897630000000003</c:v>
                </c:pt>
                <c:pt idx="77746">
                  <c:v>1.0037129</c:v>
                </c:pt>
                <c:pt idx="77747">
                  <c:v>0.9927454</c:v>
                </c:pt>
                <c:pt idx="77748">
                  <c:v>0.94959170000000004</c:v>
                </c:pt>
                <c:pt idx="77749">
                  <c:v>0.97891039999999996</c:v>
                </c:pt>
                <c:pt idx="77750">
                  <c:v>1.0007412</c:v>
                </c:pt>
                <c:pt idx="77751">
                  <c:v>0.99953157000000004</c:v>
                </c:pt>
                <c:pt idx="77752">
                  <c:v>0.90261429999999998</c:v>
                </c:pt>
                <c:pt idx="77753">
                  <c:v>1.0005919000000001</c:v>
                </c:pt>
                <c:pt idx="77754">
                  <c:v>0.99920933999999995</c:v>
                </c:pt>
                <c:pt idx="77755">
                  <c:v>0.98126049999999998</c:v>
                </c:pt>
                <c:pt idx="77756">
                  <c:v>1.0002352999999999</c:v>
                </c:pt>
                <c:pt idx="77757">
                  <c:v>0.99817305999999995</c:v>
                </c:pt>
                <c:pt idx="77758">
                  <c:v>1.0018963000000001</c:v>
                </c:pt>
                <c:pt idx="77759">
                  <c:v>1.0000340000000001</c:v>
                </c:pt>
                <c:pt idx="77760">
                  <c:v>0.99932489999999996</c:v>
                </c:pt>
                <c:pt idx="77761">
                  <c:v>0.99949235000000003</c:v>
                </c:pt>
                <c:pt idx="77762">
                  <c:v>0.96836566999999996</c:v>
                </c:pt>
                <c:pt idx="77763">
                  <c:v>0.99975530000000001</c:v>
                </c:pt>
                <c:pt idx="77764">
                  <c:v>0.99943775000000001</c:v>
                </c:pt>
                <c:pt idx="77765">
                  <c:v>0.97487409999999997</c:v>
                </c:pt>
                <c:pt idx="77766">
                  <c:v>0.99333870000000002</c:v>
                </c:pt>
                <c:pt idx="77767">
                  <c:v>0.98111899999999996</c:v>
                </c:pt>
                <c:pt idx="77768">
                  <c:v>0.98124504000000001</c:v>
                </c:pt>
                <c:pt idx="77769">
                  <c:v>0.98496320000000004</c:v>
                </c:pt>
                <c:pt idx="77770">
                  <c:v>1.0007334999999999</c:v>
                </c:pt>
                <c:pt idx="77771">
                  <c:v>0.9830854</c:v>
                </c:pt>
                <c:pt idx="77772">
                  <c:v>1.0006919000000001</c:v>
                </c:pt>
                <c:pt idx="77773">
                  <c:v>0.97932374</c:v>
                </c:pt>
                <c:pt idx="77774">
                  <c:v>0.98620635000000001</c:v>
                </c:pt>
                <c:pt idx="77775">
                  <c:v>0.97459715999999996</c:v>
                </c:pt>
                <c:pt idx="77776">
                  <c:v>0.9997414</c:v>
                </c:pt>
                <c:pt idx="77777">
                  <c:v>0.99833059999999996</c:v>
                </c:pt>
                <c:pt idx="77778">
                  <c:v>0.96942896000000001</c:v>
                </c:pt>
                <c:pt idx="77779">
                  <c:v>0.94642309999999996</c:v>
                </c:pt>
                <c:pt idx="77780">
                  <c:v>0.95746386000000006</c:v>
                </c:pt>
                <c:pt idx="77781">
                  <c:v>0.98744166</c:v>
                </c:pt>
                <c:pt idx="77782">
                  <c:v>0.95522079999999998</c:v>
                </c:pt>
                <c:pt idx="77783">
                  <c:v>0.97912663</c:v>
                </c:pt>
                <c:pt idx="77784">
                  <c:v>0.99986710000000001</c:v>
                </c:pt>
                <c:pt idx="77785">
                  <c:v>0.98628729999999998</c:v>
                </c:pt>
                <c:pt idx="77786">
                  <c:v>0.99707120000000005</c:v>
                </c:pt>
                <c:pt idx="77787">
                  <c:v>0.97905220000000004</c:v>
                </c:pt>
                <c:pt idx="77788">
                  <c:v>0.99510069999999995</c:v>
                </c:pt>
                <c:pt idx="77789">
                  <c:v>0.93820749999999997</c:v>
                </c:pt>
                <c:pt idx="77790">
                  <c:v>0.98911433999999998</c:v>
                </c:pt>
                <c:pt idx="77791">
                  <c:v>1.0002198</c:v>
                </c:pt>
                <c:pt idx="77792">
                  <c:v>0.99948519999999996</c:v>
                </c:pt>
                <c:pt idx="77793">
                  <c:v>0.99826170000000003</c:v>
                </c:pt>
                <c:pt idx="77794">
                  <c:v>0.99283796999999996</c:v>
                </c:pt>
                <c:pt idx="77795">
                  <c:v>0.99658036000000005</c:v>
                </c:pt>
                <c:pt idx="77796">
                  <c:v>0.98802245</c:v>
                </c:pt>
                <c:pt idx="77797">
                  <c:v>1.0009001</c:v>
                </c:pt>
                <c:pt idx="77798">
                  <c:v>0.99599740000000003</c:v>
                </c:pt>
                <c:pt idx="77799">
                  <c:v>0.99366580000000004</c:v>
                </c:pt>
                <c:pt idx="77800">
                  <c:v>1.0006564</c:v>
                </c:pt>
                <c:pt idx="77801">
                  <c:v>0.97385869999999997</c:v>
                </c:pt>
                <c:pt idx="77802">
                  <c:v>1.0006927999999999</c:v>
                </c:pt>
                <c:pt idx="77803">
                  <c:v>0.97718185000000002</c:v>
                </c:pt>
                <c:pt idx="77804">
                  <c:v>0.99609285999999997</c:v>
                </c:pt>
                <c:pt idx="77805">
                  <c:v>1.0000538999999999</c:v>
                </c:pt>
                <c:pt idx="77806">
                  <c:v>0.99723419999999996</c:v>
                </c:pt>
                <c:pt idx="77807">
                  <c:v>0.99954109999999996</c:v>
                </c:pt>
                <c:pt idx="77808">
                  <c:v>0.99364669999999999</c:v>
                </c:pt>
                <c:pt idx="77809">
                  <c:v>0.99908039999999998</c:v>
                </c:pt>
                <c:pt idx="77810">
                  <c:v>0.99839133000000002</c:v>
                </c:pt>
                <c:pt idx="77811">
                  <c:v>0.98667170000000004</c:v>
                </c:pt>
                <c:pt idx="77812">
                  <c:v>0.99690979999999996</c:v>
                </c:pt>
                <c:pt idx="77813">
                  <c:v>0.94478684999999996</c:v>
                </c:pt>
                <c:pt idx="77814">
                  <c:v>1.0005997</c:v>
                </c:pt>
                <c:pt idx="77815">
                  <c:v>0.99096965999999997</c:v>
                </c:pt>
                <c:pt idx="77816">
                  <c:v>0.98346084</c:v>
                </c:pt>
                <c:pt idx="77817">
                  <c:v>0.98792446</c:v>
                </c:pt>
                <c:pt idx="77818">
                  <c:v>1.0006299999999999</c:v>
                </c:pt>
                <c:pt idx="77819">
                  <c:v>0.94923420000000003</c:v>
                </c:pt>
                <c:pt idx="77820">
                  <c:v>0.994475</c:v>
                </c:pt>
                <c:pt idx="77821">
                  <c:v>0.99333006000000001</c:v>
                </c:pt>
                <c:pt idx="77822">
                  <c:v>1.0004839999999999</c:v>
                </c:pt>
                <c:pt idx="77823">
                  <c:v>0.99945459999999997</c:v>
                </c:pt>
                <c:pt idx="77824">
                  <c:v>0.99697184999999999</c:v>
                </c:pt>
                <c:pt idx="77825">
                  <c:v>0.98232794000000001</c:v>
                </c:pt>
                <c:pt idx="77826">
                  <c:v>0.99991079999999999</c:v>
                </c:pt>
                <c:pt idx="77827">
                  <c:v>1.0002051999999999</c:v>
                </c:pt>
                <c:pt idx="77828">
                  <c:v>1.0000420000000001</c:v>
                </c:pt>
                <c:pt idx="77829">
                  <c:v>0.99911349999999999</c:v>
                </c:pt>
                <c:pt idx="77830">
                  <c:v>0.96782047000000004</c:v>
                </c:pt>
                <c:pt idx="77831">
                  <c:v>1.0007147000000001</c:v>
                </c:pt>
                <c:pt idx="77832">
                  <c:v>1.0002934000000001</c:v>
                </c:pt>
                <c:pt idx="77833">
                  <c:v>1.0009086</c:v>
                </c:pt>
                <c:pt idx="77834">
                  <c:v>0.99644359999999998</c:v>
                </c:pt>
                <c:pt idx="77835">
                  <c:v>1.002963</c:v>
                </c:pt>
                <c:pt idx="77836">
                  <c:v>0.99588262999999999</c:v>
                </c:pt>
                <c:pt idx="77837">
                  <c:v>0.9917513</c:v>
                </c:pt>
                <c:pt idx="77838">
                  <c:v>0.99536835999999995</c:v>
                </c:pt>
                <c:pt idx="77839">
                  <c:v>0.99735459999999998</c:v>
                </c:pt>
                <c:pt idx="77840">
                  <c:v>0.9956699</c:v>
                </c:pt>
                <c:pt idx="77841">
                  <c:v>0.99472254999999998</c:v>
                </c:pt>
                <c:pt idx="77842">
                  <c:v>0.99679960000000001</c:v>
                </c:pt>
                <c:pt idx="77843">
                  <c:v>1.0001834999999999</c:v>
                </c:pt>
                <c:pt idx="77844">
                  <c:v>1.0002394999999999</c:v>
                </c:pt>
                <c:pt idx="77845">
                  <c:v>0.99988484</c:v>
                </c:pt>
                <c:pt idx="77846">
                  <c:v>1.0004040999999999</c:v>
                </c:pt>
                <c:pt idx="77847">
                  <c:v>1.0009385</c:v>
                </c:pt>
                <c:pt idx="77848">
                  <c:v>0.99771509999999997</c:v>
                </c:pt>
                <c:pt idx="77849">
                  <c:v>0.97486912999999997</c:v>
                </c:pt>
                <c:pt idx="77850">
                  <c:v>0.99791589999999997</c:v>
                </c:pt>
                <c:pt idx="77851">
                  <c:v>0.99880259999999998</c:v>
                </c:pt>
                <c:pt idx="77852">
                  <c:v>0.99123410000000001</c:v>
                </c:pt>
                <c:pt idx="77853">
                  <c:v>1.0000418</c:v>
                </c:pt>
                <c:pt idx="77854">
                  <c:v>0.91097930000000005</c:v>
                </c:pt>
                <c:pt idx="77855">
                  <c:v>0.98872320000000002</c:v>
                </c:pt>
                <c:pt idx="77856">
                  <c:v>0.99749810000000005</c:v>
                </c:pt>
                <c:pt idx="77857">
                  <c:v>0.95557963999999995</c:v>
                </c:pt>
                <c:pt idx="77858">
                  <c:v>1.0006142</c:v>
                </c:pt>
                <c:pt idx="77859">
                  <c:v>0.99027175000000001</c:v>
                </c:pt>
                <c:pt idx="77860">
                  <c:v>1.0008712</c:v>
                </c:pt>
                <c:pt idx="77861">
                  <c:v>1.0021462000000001</c:v>
                </c:pt>
                <c:pt idx="77862">
                  <c:v>0.98175959999999995</c:v>
                </c:pt>
                <c:pt idx="77863">
                  <c:v>0.99106499999999997</c:v>
                </c:pt>
                <c:pt idx="77864">
                  <c:v>0.99930370000000002</c:v>
                </c:pt>
                <c:pt idx="77865">
                  <c:v>0.99956392999999999</c:v>
                </c:pt>
                <c:pt idx="77866">
                  <c:v>0.95312379999999997</c:v>
                </c:pt>
                <c:pt idx="77867">
                  <c:v>0.96658885000000005</c:v>
                </c:pt>
                <c:pt idx="77868">
                  <c:v>0.97370619999999997</c:v>
                </c:pt>
                <c:pt idx="77869">
                  <c:v>0.99779969999999996</c:v>
                </c:pt>
                <c:pt idx="77870">
                  <c:v>0.98399407000000005</c:v>
                </c:pt>
                <c:pt idx="77871">
                  <c:v>1.0013642</c:v>
                </c:pt>
                <c:pt idx="77872">
                  <c:v>1.0008300000000001</c:v>
                </c:pt>
                <c:pt idx="77873">
                  <c:v>0.99541440000000003</c:v>
                </c:pt>
                <c:pt idx="77874">
                  <c:v>0.98183050000000005</c:v>
                </c:pt>
                <c:pt idx="77875">
                  <c:v>0.91479069999999996</c:v>
                </c:pt>
                <c:pt idx="77876">
                  <c:v>0.99570769999999997</c:v>
                </c:pt>
                <c:pt idx="77877">
                  <c:v>0.95180564999999995</c:v>
                </c:pt>
                <c:pt idx="77878">
                  <c:v>0.991367</c:v>
                </c:pt>
                <c:pt idx="77879">
                  <c:v>0.99308443000000002</c:v>
                </c:pt>
                <c:pt idx="77880">
                  <c:v>1.0008611999999999</c:v>
                </c:pt>
                <c:pt idx="77881">
                  <c:v>0.91367259999999995</c:v>
                </c:pt>
                <c:pt idx="77882">
                  <c:v>0.99442489999999994</c:v>
                </c:pt>
                <c:pt idx="77883">
                  <c:v>1.0040758000000001</c:v>
                </c:pt>
                <c:pt idx="77884">
                  <c:v>0.98133429999999999</c:v>
                </c:pt>
                <c:pt idx="77885">
                  <c:v>1.0002944</c:v>
                </c:pt>
                <c:pt idx="77886">
                  <c:v>0.99983394000000003</c:v>
                </c:pt>
                <c:pt idx="77887">
                  <c:v>0.99589970000000005</c:v>
                </c:pt>
                <c:pt idx="77888">
                  <c:v>0.92122245000000003</c:v>
                </c:pt>
                <c:pt idx="77889">
                  <c:v>0.99181960000000002</c:v>
                </c:pt>
                <c:pt idx="77890">
                  <c:v>1.0002260999999999</c:v>
                </c:pt>
                <c:pt idx="77891">
                  <c:v>1.0010209999999999</c:v>
                </c:pt>
                <c:pt idx="77892">
                  <c:v>0.99705500000000002</c:v>
                </c:pt>
                <c:pt idx="77893">
                  <c:v>0.98016979999999998</c:v>
                </c:pt>
                <c:pt idx="77894">
                  <c:v>0.99398299999999995</c:v>
                </c:pt>
                <c:pt idx="77895">
                  <c:v>0.99893600000000005</c:v>
                </c:pt>
                <c:pt idx="77896">
                  <c:v>0.99607915000000002</c:v>
                </c:pt>
                <c:pt idx="77897">
                  <c:v>1.0026567</c:v>
                </c:pt>
                <c:pt idx="77898">
                  <c:v>0.99064045999999994</c:v>
                </c:pt>
                <c:pt idx="77899">
                  <c:v>0.99963519999999995</c:v>
                </c:pt>
                <c:pt idx="77900">
                  <c:v>0.99136584999999999</c:v>
                </c:pt>
                <c:pt idx="77901">
                  <c:v>0.97806006999999995</c:v>
                </c:pt>
                <c:pt idx="77902">
                  <c:v>0.98580486000000001</c:v>
                </c:pt>
                <c:pt idx="77903">
                  <c:v>0.98809860000000005</c:v>
                </c:pt>
                <c:pt idx="77904">
                  <c:v>1.0004090000000001</c:v>
                </c:pt>
                <c:pt idx="77905">
                  <c:v>0.9708445</c:v>
                </c:pt>
                <c:pt idx="77906">
                  <c:v>0.98534560000000004</c:v>
                </c:pt>
                <c:pt idx="77907">
                  <c:v>1.0012171999999999</c:v>
                </c:pt>
                <c:pt idx="77908">
                  <c:v>0.99650735000000001</c:v>
                </c:pt>
                <c:pt idx="77909">
                  <c:v>1.0009583</c:v>
                </c:pt>
                <c:pt idx="77910">
                  <c:v>0.98745879999999997</c:v>
                </c:pt>
                <c:pt idx="77911">
                  <c:v>1.0026884</c:v>
                </c:pt>
                <c:pt idx="77912">
                  <c:v>1.0009412</c:v>
                </c:pt>
                <c:pt idx="77913">
                  <c:v>0.99874233999999995</c:v>
                </c:pt>
                <c:pt idx="77914">
                  <c:v>1.0009768999999999</c:v>
                </c:pt>
                <c:pt idx="77915">
                  <c:v>0.98295109999999997</c:v>
                </c:pt>
                <c:pt idx="77916">
                  <c:v>1.0010082</c:v>
                </c:pt>
                <c:pt idx="77917">
                  <c:v>0.99465513000000005</c:v>
                </c:pt>
                <c:pt idx="77918">
                  <c:v>0.98760355</c:v>
                </c:pt>
                <c:pt idx="77919">
                  <c:v>0.99972090000000002</c:v>
                </c:pt>
                <c:pt idx="77920">
                  <c:v>1.0015347999999999</c:v>
                </c:pt>
                <c:pt idx="77921">
                  <c:v>0.99903613000000002</c:v>
                </c:pt>
                <c:pt idx="77922">
                  <c:v>0.99980690000000005</c:v>
                </c:pt>
                <c:pt idx="77923">
                  <c:v>0.99744683999999995</c:v>
                </c:pt>
                <c:pt idx="77924">
                  <c:v>0.99880564000000005</c:v>
                </c:pt>
                <c:pt idx="77925">
                  <c:v>0.99393799999999999</c:v>
                </c:pt>
                <c:pt idx="77926">
                  <c:v>1.0003903999999999</c:v>
                </c:pt>
                <c:pt idx="77927">
                  <c:v>1.0002660000000001</c:v>
                </c:pt>
                <c:pt idx="77928">
                  <c:v>0.99823176999999996</c:v>
                </c:pt>
                <c:pt idx="77929">
                  <c:v>0.93614520000000001</c:v>
                </c:pt>
                <c:pt idx="77930">
                  <c:v>1.0002477999999999</c:v>
                </c:pt>
                <c:pt idx="77931">
                  <c:v>1.0002831999999999</c:v>
                </c:pt>
                <c:pt idx="77932">
                  <c:v>0.95276850000000002</c:v>
                </c:pt>
                <c:pt idx="77933">
                  <c:v>1.0013528</c:v>
                </c:pt>
                <c:pt idx="77934">
                  <c:v>0.99977815000000003</c:v>
                </c:pt>
                <c:pt idx="77935">
                  <c:v>0.98705560000000003</c:v>
                </c:pt>
                <c:pt idx="77936">
                  <c:v>0.95761870000000004</c:v>
                </c:pt>
                <c:pt idx="77937">
                  <c:v>0.98762773999999998</c:v>
                </c:pt>
                <c:pt idx="77938">
                  <c:v>1.0000298999999999</c:v>
                </c:pt>
                <c:pt idx="77939">
                  <c:v>1.0024489999999999</c:v>
                </c:pt>
                <c:pt idx="77940">
                  <c:v>0.95562729999999996</c:v>
                </c:pt>
                <c:pt idx="77941">
                  <c:v>0.99844010000000005</c:v>
                </c:pt>
                <c:pt idx="77942">
                  <c:v>1.0018811000000001</c:v>
                </c:pt>
                <c:pt idx="77943">
                  <c:v>0.97966540000000002</c:v>
                </c:pt>
                <c:pt idx="77944">
                  <c:v>0.98129250000000001</c:v>
                </c:pt>
                <c:pt idx="77945">
                  <c:v>0.99233687000000004</c:v>
                </c:pt>
                <c:pt idx="77946">
                  <c:v>1.0007060999999999</c:v>
                </c:pt>
                <c:pt idx="77947">
                  <c:v>0.99686669999999999</c:v>
                </c:pt>
                <c:pt idx="77948">
                  <c:v>0.95088309999999998</c:v>
                </c:pt>
                <c:pt idx="77949">
                  <c:v>0.99366860000000001</c:v>
                </c:pt>
                <c:pt idx="77950">
                  <c:v>0.98556180000000004</c:v>
                </c:pt>
                <c:pt idx="77951">
                  <c:v>0.99785769999999996</c:v>
                </c:pt>
                <c:pt idx="77952">
                  <c:v>0.99940072999999996</c:v>
                </c:pt>
                <c:pt idx="77953">
                  <c:v>0.99981945999999999</c:v>
                </c:pt>
                <c:pt idx="77954">
                  <c:v>1.0013825000000001</c:v>
                </c:pt>
                <c:pt idx="77955">
                  <c:v>0.99734014000000004</c:v>
                </c:pt>
                <c:pt idx="77956">
                  <c:v>1.0023711</c:v>
                </c:pt>
                <c:pt idx="77957">
                  <c:v>1.0011277999999999</c:v>
                </c:pt>
                <c:pt idx="77958">
                  <c:v>0.97595310000000002</c:v>
                </c:pt>
                <c:pt idx="77959">
                  <c:v>1.0001416000000001</c:v>
                </c:pt>
                <c:pt idx="77960">
                  <c:v>1.0009030999999999</c:v>
                </c:pt>
                <c:pt idx="77961">
                  <c:v>1.0012977999999999</c:v>
                </c:pt>
                <c:pt idx="77962">
                  <c:v>0.99211466000000004</c:v>
                </c:pt>
                <c:pt idx="77963">
                  <c:v>0.99534060000000002</c:v>
                </c:pt>
                <c:pt idx="77964">
                  <c:v>1.0012224000000001</c:v>
                </c:pt>
                <c:pt idx="77965">
                  <c:v>0.99372070000000001</c:v>
                </c:pt>
                <c:pt idx="77966">
                  <c:v>0.9450229</c:v>
                </c:pt>
                <c:pt idx="77967">
                  <c:v>0.99205030000000005</c:v>
                </c:pt>
                <c:pt idx="77968">
                  <c:v>0.99222003999999997</c:v>
                </c:pt>
                <c:pt idx="77969">
                  <c:v>0.99191225000000005</c:v>
                </c:pt>
                <c:pt idx="77970">
                  <c:v>0.95567849999999999</c:v>
                </c:pt>
                <c:pt idx="77971">
                  <c:v>0.99948055000000002</c:v>
                </c:pt>
                <c:pt idx="77972">
                  <c:v>0.99989090000000003</c:v>
                </c:pt>
                <c:pt idx="77973">
                  <c:v>1.0001165000000001</c:v>
                </c:pt>
                <c:pt idx="77974">
                  <c:v>1.0022731</c:v>
                </c:pt>
                <c:pt idx="77975">
                  <c:v>0.99301463000000001</c:v>
                </c:pt>
                <c:pt idx="77976">
                  <c:v>0.98337036</c:v>
                </c:pt>
                <c:pt idx="77977">
                  <c:v>0.97217529999999996</c:v>
                </c:pt>
                <c:pt idx="77978">
                  <c:v>0.99684609999999996</c:v>
                </c:pt>
                <c:pt idx="77979">
                  <c:v>0.99744432999999999</c:v>
                </c:pt>
                <c:pt idx="77980">
                  <c:v>0.98463743999999997</c:v>
                </c:pt>
                <c:pt idx="77981">
                  <c:v>1.0001757</c:v>
                </c:pt>
                <c:pt idx="77982">
                  <c:v>0.99820629999999999</c:v>
                </c:pt>
                <c:pt idx="77983">
                  <c:v>0.98766905000000005</c:v>
                </c:pt>
                <c:pt idx="77984">
                  <c:v>0.98319570000000001</c:v>
                </c:pt>
                <c:pt idx="77985">
                  <c:v>0.99937123000000005</c:v>
                </c:pt>
                <c:pt idx="77986">
                  <c:v>0.99532589999999999</c:v>
                </c:pt>
                <c:pt idx="77987">
                  <c:v>1.000408</c:v>
                </c:pt>
                <c:pt idx="77988">
                  <c:v>1.0012728</c:v>
                </c:pt>
                <c:pt idx="77989">
                  <c:v>0.96877550000000001</c:v>
                </c:pt>
                <c:pt idx="77990">
                  <c:v>1.0008585000000001</c:v>
                </c:pt>
                <c:pt idx="77991">
                  <c:v>0.97015609999999997</c:v>
                </c:pt>
                <c:pt idx="77992">
                  <c:v>0.99890679999999998</c:v>
                </c:pt>
                <c:pt idx="77993">
                  <c:v>0.98172360000000003</c:v>
                </c:pt>
                <c:pt idx="77994">
                  <c:v>1.0017843</c:v>
                </c:pt>
                <c:pt idx="77995">
                  <c:v>0.96518729999999997</c:v>
                </c:pt>
                <c:pt idx="77996">
                  <c:v>1.0008073</c:v>
                </c:pt>
                <c:pt idx="77997">
                  <c:v>0.97948325000000003</c:v>
                </c:pt>
                <c:pt idx="77998">
                  <c:v>0.99970899999999996</c:v>
                </c:pt>
                <c:pt idx="77999">
                  <c:v>0.998919</c:v>
                </c:pt>
                <c:pt idx="78000">
                  <c:v>0.99399020000000005</c:v>
                </c:pt>
                <c:pt idx="78001">
                  <c:v>0.98732379999999997</c:v>
                </c:pt>
                <c:pt idx="78002">
                  <c:v>0.99468639999999997</c:v>
                </c:pt>
                <c:pt idx="78003">
                  <c:v>1.0002822</c:v>
                </c:pt>
                <c:pt idx="78004">
                  <c:v>0.99180219999999997</c:v>
                </c:pt>
                <c:pt idx="78005">
                  <c:v>0.99367815000000004</c:v>
                </c:pt>
                <c:pt idx="78006">
                  <c:v>0.99609672999999999</c:v>
                </c:pt>
                <c:pt idx="78007">
                  <c:v>0.9974845</c:v>
                </c:pt>
                <c:pt idx="78008">
                  <c:v>0.99778085999999999</c:v>
                </c:pt>
                <c:pt idx="78009">
                  <c:v>0.98749520000000002</c:v>
                </c:pt>
                <c:pt idx="78010">
                  <c:v>0.99242969999999997</c:v>
                </c:pt>
                <c:pt idx="78011">
                  <c:v>0.96848120000000004</c:v>
                </c:pt>
                <c:pt idx="78012">
                  <c:v>0.99723505999999995</c:v>
                </c:pt>
                <c:pt idx="78013">
                  <c:v>1.0004888000000001</c:v>
                </c:pt>
                <c:pt idx="78014">
                  <c:v>0.96366227000000004</c:v>
                </c:pt>
                <c:pt idx="78015">
                  <c:v>0.99147713000000004</c:v>
                </c:pt>
                <c:pt idx="78016">
                  <c:v>0.98711205000000002</c:v>
                </c:pt>
                <c:pt idx="78017">
                  <c:v>0.99992619999999999</c:v>
                </c:pt>
                <c:pt idx="78018">
                  <c:v>0.99716073000000005</c:v>
                </c:pt>
                <c:pt idx="78019">
                  <c:v>0.98262179999999999</c:v>
                </c:pt>
                <c:pt idx="78020">
                  <c:v>0.99324380000000001</c:v>
                </c:pt>
                <c:pt idx="78021">
                  <c:v>0.99886660000000005</c:v>
                </c:pt>
                <c:pt idx="78022">
                  <c:v>0.99387749999999997</c:v>
                </c:pt>
                <c:pt idx="78023">
                  <c:v>0.9441678</c:v>
                </c:pt>
                <c:pt idx="78024">
                  <c:v>0.96386384999999997</c:v>
                </c:pt>
                <c:pt idx="78025">
                  <c:v>0.98475299999999999</c:v>
                </c:pt>
                <c:pt idx="78026">
                  <c:v>0.98224630000000002</c:v>
                </c:pt>
                <c:pt idx="78027">
                  <c:v>1.0006908000000001</c:v>
                </c:pt>
                <c:pt idx="78028">
                  <c:v>0.99232525000000005</c:v>
                </c:pt>
                <c:pt idx="78029">
                  <c:v>0.98670774999999999</c:v>
                </c:pt>
                <c:pt idx="78030">
                  <c:v>0.99708399999999997</c:v>
                </c:pt>
                <c:pt idx="78031">
                  <c:v>0.96483070000000004</c:v>
                </c:pt>
                <c:pt idx="78032">
                  <c:v>0.98830366000000003</c:v>
                </c:pt>
                <c:pt idx="78033">
                  <c:v>1.0016620000000001</c:v>
                </c:pt>
                <c:pt idx="78034">
                  <c:v>0.98736970000000002</c:v>
                </c:pt>
                <c:pt idx="78035">
                  <c:v>1.0032653</c:v>
                </c:pt>
                <c:pt idx="78036">
                  <c:v>0.98861840000000001</c:v>
                </c:pt>
                <c:pt idx="78037">
                  <c:v>0.9987608</c:v>
                </c:pt>
                <c:pt idx="78038">
                  <c:v>0.99988069999999996</c:v>
                </c:pt>
                <c:pt idx="78039">
                  <c:v>0.99914009999999998</c:v>
                </c:pt>
                <c:pt idx="78040">
                  <c:v>0.97312783999999997</c:v>
                </c:pt>
                <c:pt idx="78041">
                  <c:v>0.97962992999999998</c:v>
                </c:pt>
                <c:pt idx="78042">
                  <c:v>0.97155522999999999</c:v>
                </c:pt>
                <c:pt idx="78043">
                  <c:v>0.99157819999999997</c:v>
                </c:pt>
                <c:pt idx="78044">
                  <c:v>1.0009375</c:v>
                </c:pt>
                <c:pt idx="78045">
                  <c:v>0.99793750000000003</c:v>
                </c:pt>
                <c:pt idx="78046">
                  <c:v>0.99693536999999999</c:v>
                </c:pt>
                <c:pt idx="78047">
                  <c:v>0.98982983999999996</c:v>
                </c:pt>
                <c:pt idx="78048">
                  <c:v>0.99558880000000005</c:v>
                </c:pt>
                <c:pt idx="78049">
                  <c:v>1.0017095</c:v>
                </c:pt>
                <c:pt idx="78050">
                  <c:v>1.0006617</c:v>
                </c:pt>
                <c:pt idx="78051">
                  <c:v>0.99840605000000004</c:v>
                </c:pt>
                <c:pt idx="78052">
                  <c:v>0.99692769999999997</c:v>
                </c:pt>
                <c:pt idx="78053">
                  <c:v>0.98851233999999999</c:v>
                </c:pt>
                <c:pt idx="78054">
                  <c:v>0.97014109999999998</c:v>
                </c:pt>
                <c:pt idx="78055">
                  <c:v>0.99446440000000003</c:v>
                </c:pt>
                <c:pt idx="78056">
                  <c:v>1.0000557999999999</c:v>
                </c:pt>
                <c:pt idx="78057">
                  <c:v>0.99950044999999998</c:v>
                </c:pt>
                <c:pt idx="78058">
                  <c:v>0.99239593999999998</c:v>
                </c:pt>
                <c:pt idx="78059">
                  <c:v>0.99768626999999999</c:v>
                </c:pt>
                <c:pt idx="78060">
                  <c:v>0.97186729999999999</c:v>
                </c:pt>
                <c:pt idx="78061">
                  <c:v>0.97620015999999998</c:v>
                </c:pt>
                <c:pt idx="78062">
                  <c:v>1.0006409000000001</c:v>
                </c:pt>
                <c:pt idx="78063">
                  <c:v>0.99951076999999999</c:v>
                </c:pt>
                <c:pt idx="78064">
                  <c:v>0.92459685000000003</c:v>
                </c:pt>
                <c:pt idx="78065">
                  <c:v>1.0001910000000001</c:v>
                </c:pt>
                <c:pt idx="78066">
                  <c:v>1.0001793999999999</c:v>
                </c:pt>
                <c:pt idx="78067">
                  <c:v>0.97594183999999995</c:v>
                </c:pt>
                <c:pt idx="78068">
                  <c:v>0.98916919999999997</c:v>
                </c:pt>
                <c:pt idx="78069">
                  <c:v>0.83519699999999997</c:v>
                </c:pt>
                <c:pt idx="78070">
                  <c:v>1.0005609</c:v>
                </c:pt>
                <c:pt idx="78071">
                  <c:v>0.99899420000000005</c:v>
                </c:pt>
                <c:pt idx="78072">
                  <c:v>0.98541814000000005</c:v>
                </c:pt>
                <c:pt idx="78073">
                  <c:v>0.99705695999999999</c:v>
                </c:pt>
                <c:pt idx="78074">
                  <c:v>0.9786743</c:v>
                </c:pt>
                <c:pt idx="78075">
                  <c:v>0.99547790000000003</c:v>
                </c:pt>
                <c:pt idx="78076">
                  <c:v>0.9703039</c:v>
                </c:pt>
                <c:pt idx="78077">
                  <c:v>0.99340355000000002</c:v>
                </c:pt>
                <c:pt idx="78078">
                  <c:v>0.9847532</c:v>
                </c:pt>
                <c:pt idx="78079">
                  <c:v>0.99964679999999995</c:v>
                </c:pt>
                <c:pt idx="78080">
                  <c:v>0.99351480000000003</c:v>
                </c:pt>
                <c:pt idx="78081">
                  <c:v>0.99556869999999997</c:v>
                </c:pt>
                <c:pt idx="78082">
                  <c:v>1.0005238000000001</c:v>
                </c:pt>
                <c:pt idx="78083">
                  <c:v>1.0007793</c:v>
                </c:pt>
                <c:pt idx="78084">
                  <c:v>1.0016415000000001</c:v>
                </c:pt>
                <c:pt idx="78085">
                  <c:v>0.96423970000000003</c:v>
                </c:pt>
                <c:pt idx="78086">
                  <c:v>0.98676807</c:v>
                </c:pt>
                <c:pt idx="78087">
                  <c:v>1.0002458999999999</c:v>
                </c:pt>
                <c:pt idx="78088">
                  <c:v>1.0011823</c:v>
                </c:pt>
                <c:pt idx="78089">
                  <c:v>0.99236849999999999</c:v>
                </c:pt>
                <c:pt idx="78090">
                  <c:v>0.99852735000000004</c:v>
                </c:pt>
                <c:pt idx="78091">
                  <c:v>0.97130035999999997</c:v>
                </c:pt>
                <c:pt idx="78092">
                  <c:v>0.99305653999999999</c:v>
                </c:pt>
                <c:pt idx="78093">
                  <c:v>1.001093</c:v>
                </c:pt>
                <c:pt idx="78094">
                  <c:v>0.99929129999999999</c:v>
                </c:pt>
                <c:pt idx="78095">
                  <c:v>0.9960405</c:v>
                </c:pt>
                <c:pt idx="78096">
                  <c:v>0.97642165000000003</c:v>
                </c:pt>
                <c:pt idx="78097">
                  <c:v>0.99352722999999998</c:v>
                </c:pt>
                <c:pt idx="78098">
                  <c:v>0.99619389999999997</c:v>
                </c:pt>
                <c:pt idx="78099">
                  <c:v>1.0005264</c:v>
                </c:pt>
                <c:pt idx="78100">
                  <c:v>0.99825229999999998</c:v>
                </c:pt>
                <c:pt idx="78101">
                  <c:v>0.99635620000000003</c:v>
                </c:pt>
                <c:pt idx="78102">
                  <c:v>0.99853840000000005</c:v>
                </c:pt>
                <c:pt idx="78103">
                  <c:v>0.99681679999999995</c:v>
                </c:pt>
                <c:pt idx="78104">
                  <c:v>0.97784669999999996</c:v>
                </c:pt>
                <c:pt idx="78105">
                  <c:v>0.96929955000000001</c:v>
                </c:pt>
                <c:pt idx="78106">
                  <c:v>0.9985406</c:v>
                </c:pt>
                <c:pt idx="78107">
                  <c:v>0.99924489999999999</c:v>
                </c:pt>
                <c:pt idx="78108">
                  <c:v>0.99781584999999995</c:v>
                </c:pt>
                <c:pt idx="78109">
                  <c:v>0.98265433000000002</c:v>
                </c:pt>
                <c:pt idx="78110">
                  <c:v>0.99947613000000002</c:v>
                </c:pt>
                <c:pt idx="78111">
                  <c:v>1.0013422999999999</c:v>
                </c:pt>
                <c:pt idx="78112">
                  <c:v>1.0026109999999999</c:v>
                </c:pt>
                <c:pt idx="78113">
                  <c:v>0.99658279999999999</c:v>
                </c:pt>
                <c:pt idx="78114">
                  <c:v>0.9996275</c:v>
                </c:pt>
                <c:pt idx="78115">
                  <c:v>0.98102549999999999</c:v>
                </c:pt>
                <c:pt idx="78116">
                  <c:v>0.99929416000000004</c:v>
                </c:pt>
                <c:pt idx="78117">
                  <c:v>0.99397767000000004</c:v>
                </c:pt>
                <c:pt idx="78118">
                  <c:v>0.97541140000000004</c:v>
                </c:pt>
                <c:pt idx="78119">
                  <c:v>0.99649799999999999</c:v>
                </c:pt>
                <c:pt idx="78120">
                  <c:v>1.0007092</c:v>
                </c:pt>
                <c:pt idx="78121">
                  <c:v>0.9921894</c:v>
                </c:pt>
                <c:pt idx="78122">
                  <c:v>1.0002234999999999</c:v>
                </c:pt>
                <c:pt idx="78123">
                  <c:v>0.98214319999999999</c:v>
                </c:pt>
                <c:pt idx="78124">
                  <c:v>1</c:v>
                </c:pt>
                <c:pt idx="78125">
                  <c:v>0.94812269999999998</c:v>
                </c:pt>
                <c:pt idx="78126">
                  <c:v>0.99793964999999996</c:v>
                </c:pt>
                <c:pt idx="78127">
                  <c:v>0.99998355000000005</c:v>
                </c:pt>
                <c:pt idx="78128">
                  <c:v>1.0014786</c:v>
                </c:pt>
                <c:pt idx="78129">
                  <c:v>0.97822213000000002</c:v>
                </c:pt>
                <c:pt idx="78130">
                  <c:v>0.97535170000000004</c:v>
                </c:pt>
                <c:pt idx="78131">
                  <c:v>1.0035552999999999</c:v>
                </c:pt>
                <c:pt idx="78132">
                  <c:v>1.0013232000000001</c:v>
                </c:pt>
                <c:pt idx="78133">
                  <c:v>0.98031794999999999</c:v>
                </c:pt>
                <c:pt idx="78134">
                  <c:v>1.0002902</c:v>
                </c:pt>
                <c:pt idx="78135">
                  <c:v>0.98359333999999998</c:v>
                </c:pt>
                <c:pt idx="78136">
                  <c:v>1.0004040999999999</c:v>
                </c:pt>
                <c:pt idx="78137">
                  <c:v>0.99756705999999995</c:v>
                </c:pt>
                <c:pt idx="78138">
                  <c:v>0.99949540000000003</c:v>
                </c:pt>
                <c:pt idx="78139">
                  <c:v>1.0008425999999999</c:v>
                </c:pt>
                <c:pt idx="78140">
                  <c:v>1.0012093</c:v>
                </c:pt>
                <c:pt idx="78141">
                  <c:v>0.99452569999999996</c:v>
                </c:pt>
                <c:pt idx="78142">
                  <c:v>0.99453420000000003</c:v>
                </c:pt>
                <c:pt idx="78143">
                  <c:v>0.99782289999999996</c:v>
                </c:pt>
                <c:pt idx="78144">
                  <c:v>1.0004101999999999</c:v>
                </c:pt>
                <c:pt idx="78145">
                  <c:v>0.98851869999999997</c:v>
                </c:pt>
                <c:pt idx="78146">
                  <c:v>0.95590869999999994</c:v>
                </c:pt>
                <c:pt idx="78147">
                  <c:v>0.98756635000000004</c:v>
                </c:pt>
                <c:pt idx="78148">
                  <c:v>0.99982435000000003</c:v>
                </c:pt>
                <c:pt idx="78149">
                  <c:v>0.99951920000000005</c:v>
                </c:pt>
                <c:pt idx="78150">
                  <c:v>0.98551409999999995</c:v>
                </c:pt>
                <c:pt idx="78151">
                  <c:v>0.99873219999999996</c:v>
                </c:pt>
                <c:pt idx="78152">
                  <c:v>0.99049114999999999</c:v>
                </c:pt>
                <c:pt idx="78153">
                  <c:v>0.99901790000000001</c:v>
                </c:pt>
                <c:pt idx="78154">
                  <c:v>0.99119042999999996</c:v>
                </c:pt>
                <c:pt idx="78155">
                  <c:v>0.98976224999999995</c:v>
                </c:pt>
                <c:pt idx="78156">
                  <c:v>0.97690920000000003</c:v>
                </c:pt>
                <c:pt idx="78157">
                  <c:v>0.99823969999999995</c:v>
                </c:pt>
                <c:pt idx="78158">
                  <c:v>0.98777269999999995</c:v>
                </c:pt>
                <c:pt idx="78159">
                  <c:v>0.99237920000000002</c:v>
                </c:pt>
                <c:pt idx="78160">
                  <c:v>1.0002013000000001</c:v>
                </c:pt>
                <c:pt idx="78161">
                  <c:v>0.99436919999999995</c:v>
                </c:pt>
                <c:pt idx="78162">
                  <c:v>0.98100065999999997</c:v>
                </c:pt>
                <c:pt idx="78163">
                  <c:v>0.99806379999999995</c:v>
                </c:pt>
                <c:pt idx="78164">
                  <c:v>1.0005459999999999</c:v>
                </c:pt>
                <c:pt idx="78165">
                  <c:v>1.0029798999999999</c:v>
                </c:pt>
                <c:pt idx="78166">
                  <c:v>1.0015881</c:v>
                </c:pt>
                <c:pt idx="78167">
                  <c:v>0.98806649999999996</c:v>
                </c:pt>
                <c:pt idx="78168">
                  <c:v>0.98860650000000005</c:v>
                </c:pt>
                <c:pt idx="78169">
                  <c:v>0.99066480000000001</c:v>
                </c:pt>
                <c:pt idx="78170">
                  <c:v>0.99738119999999997</c:v>
                </c:pt>
                <c:pt idx="78171">
                  <c:v>0.99038862999999999</c:v>
                </c:pt>
                <c:pt idx="78172">
                  <c:v>1.0003268999999999</c:v>
                </c:pt>
                <c:pt idx="78173">
                  <c:v>1.0015619</c:v>
                </c:pt>
                <c:pt idx="78174">
                  <c:v>0.90346634000000003</c:v>
                </c:pt>
                <c:pt idx="78175">
                  <c:v>0.98389660000000001</c:v>
                </c:pt>
                <c:pt idx="78176">
                  <c:v>1.0000340000000001</c:v>
                </c:pt>
                <c:pt idx="78177">
                  <c:v>0.99992950000000003</c:v>
                </c:pt>
                <c:pt idx="78178">
                  <c:v>0.99776052999999998</c:v>
                </c:pt>
                <c:pt idx="78179">
                  <c:v>0.99881799999999998</c:v>
                </c:pt>
                <c:pt idx="78180">
                  <c:v>1.0001754</c:v>
                </c:pt>
                <c:pt idx="78181">
                  <c:v>0.98667700000000003</c:v>
                </c:pt>
                <c:pt idx="78182">
                  <c:v>1.0027823</c:v>
                </c:pt>
                <c:pt idx="78183">
                  <c:v>0.99010670000000001</c:v>
                </c:pt>
                <c:pt idx="78184">
                  <c:v>1.0025375000000001</c:v>
                </c:pt>
                <c:pt idx="78185">
                  <c:v>0.99576074000000003</c:v>
                </c:pt>
                <c:pt idx="78186">
                  <c:v>1.0054129999999999</c:v>
                </c:pt>
                <c:pt idx="78187">
                  <c:v>0.97755044999999996</c:v>
                </c:pt>
                <c:pt idx="78188">
                  <c:v>0.99383390000000005</c:v>
                </c:pt>
                <c:pt idx="78189">
                  <c:v>0.99567099999999997</c:v>
                </c:pt>
                <c:pt idx="78190">
                  <c:v>0.99318116999999995</c:v>
                </c:pt>
                <c:pt idx="78191">
                  <c:v>0.98532500000000001</c:v>
                </c:pt>
                <c:pt idx="78192">
                  <c:v>0.99530839999999998</c:v>
                </c:pt>
                <c:pt idx="78193">
                  <c:v>0.99054770000000003</c:v>
                </c:pt>
                <c:pt idx="78194">
                  <c:v>0.97786265999999999</c:v>
                </c:pt>
                <c:pt idx="78195">
                  <c:v>0.99833689999999997</c:v>
                </c:pt>
                <c:pt idx="78196">
                  <c:v>0.99864059999999999</c:v>
                </c:pt>
                <c:pt idx="78197">
                  <c:v>0.99428050000000001</c:v>
                </c:pt>
                <c:pt idx="78198">
                  <c:v>1.0007044</c:v>
                </c:pt>
                <c:pt idx="78199">
                  <c:v>0.99997820000000004</c:v>
                </c:pt>
                <c:pt idx="78200">
                  <c:v>0.99974626</c:v>
                </c:pt>
                <c:pt idx="78201">
                  <c:v>0.98865413999999996</c:v>
                </c:pt>
                <c:pt idx="78202">
                  <c:v>0.97942850000000004</c:v>
                </c:pt>
                <c:pt idx="78203">
                  <c:v>0.99013585000000004</c:v>
                </c:pt>
                <c:pt idx="78204">
                  <c:v>0.98976699999999995</c:v>
                </c:pt>
                <c:pt idx="78205">
                  <c:v>1.0005919000000001</c:v>
                </c:pt>
                <c:pt idx="78206">
                  <c:v>0.99884766000000003</c:v>
                </c:pt>
                <c:pt idx="78207">
                  <c:v>0.99147730000000001</c:v>
                </c:pt>
                <c:pt idx="78208">
                  <c:v>0.99882150000000003</c:v>
                </c:pt>
                <c:pt idx="78209">
                  <c:v>0.99697170000000002</c:v>
                </c:pt>
                <c:pt idx="78210">
                  <c:v>1.0028583</c:v>
                </c:pt>
                <c:pt idx="78211">
                  <c:v>0.99767839999999997</c:v>
                </c:pt>
                <c:pt idx="78212">
                  <c:v>0.99061376000000001</c:v>
                </c:pt>
                <c:pt idx="78213">
                  <c:v>1.0007709</c:v>
                </c:pt>
                <c:pt idx="78214">
                  <c:v>0.99670910000000001</c:v>
                </c:pt>
                <c:pt idx="78215">
                  <c:v>0.99972444999999999</c:v>
                </c:pt>
                <c:pt idx="78216">
                  <c:v>0.99598310000000001</c:v>
                </c:pt>
                <c:pt idx="78217">
                  <c:v>0.99189632999999999</c:v>
                </c:pt>
                <c:pt idx="78218">
                  <c:v>0.99496406000000004</c:v>
                </c:pt>
                <c:pt idx="78219">
                  <c:v>0.99937235999999996</c:v>
                </c:pt>
                <c:pt idx="78220">
                  <c:v>0.99651635000000005</c:v>
                </c:pt>
                <c:pt idx="78221">
                  <c:v>0.99990469999999998</c:v>
                </c:pt>
                <c:pt idx="78222">
                  <c:v>0.96475080000000002</c:v>
                </c:pt>
                <c:pt idx="78223">
                  <c:v>0.99774470000000004</c:v>
                </c:pt>
                <c:pt idx="78224">
                  <c:v>0.98697316999999996</c:v>
                </c:pt>
                <c:pt idx="78225">
                  <c:v>0.98118590000000006</c:v>
                </c:pt>
                <c:pt idx="78226">
                  <c:v>0.99946140000000006</c:v>
                </c:pt>
                <c:pt idx="78227">
                  <c:v>0.98536336000000002</c:v>
                </c:pt>
                <c:pt idx="78228">
                  <c:v>0.99980979999999997</c:v>
                </c:pt>
                <c:pt idx="78229">
                  <c:v>0.9993088</c:v>
                </c:pt>
                <c:pt idx="78230">
                  <c:v>1.0004042</c:v>
                </c:pt>
                <c:pt idx="78231">
                  <c:v>0.9850757</c:v>
                </c:pt>
                <c:pt idx="78232">
                  <c:v>1.0000614000000001</c:v>
                </c:pt>
                <c:pt idx="78233">
                  <c:v>1.0017</c:v>
                </c:pt>
                <c:pt idx="78234">
                  <c:v>1.0005069</c:v>
                </c:pt>
                <c:pt idx="78235">
                  <c:v>0.98834169999999999</c:v>
                </c:pt>
                <c:pt idx="78236">
                  <c:v>0.96648234</c:v>
                </c:pt>
                <c:pt idx="78237">
                  <c:v>0.99929979999999996</c:v>
                </c:pt>
                <c:pt idx="78238">
                  <c:v>0.99830229999999998</c:v>
                </c:pt>
                <c:pt idx="78239">
                  <c:v>0.98661655000000004</c:v>
                </c:pt>
                <c:pt idx="78240">
                  <c:v>0.9751263</c:v>
                </c:pt>
                <c:pt idx="78241">
                  <c:v>1.0026143000000001</c:v>
                </c:pt>
                <c:pt idx="78242">
                  <c:v>0.99989090000000003</c:v>
                </c:pt>
                <c:pt idx="78243">
                  <c:v>0.99945784000000004</c:v>
                </c:pt>
                <c:pt idx="78244">
                  <c:v>1.0005698999999999</c:v>
                </c:pt>
                <c:pt idx="78245">
                  <c:v>0.99241685999999996</c:v>
                </c:pt>
                <c:pt idx="78246">
                  <c:v>0.97475029999999996</c:v>
                </c:pt>
                <c:pt idx="78247">
                  <c:v>0.98503390000000002</c:v>
                </c:pt>
                <c:pt idx="78248">
                  <c:v>0.98867059999999996</c:v>
                </c:pt>
                <c:pt idx="78249">
                  <c:v>0.99953970000000003</c:v>
                </c:pt>
                <c:pt idx="78250">
                  <c:v>0.99336314000000003</c:v>
                </c:pt>
                <c:pt idx="78251">
                  <c:v>0.98819447000000005</c:v>
                </c:pt>
                <c:pt idx="78252">
                  <c:v>0.99350375000000002</c:v>
                </c:pt>
                <c:pt idx="78253">
                  <c:v>1.0008900000000001</c:v>
                </c:pt>
                <c:pt idx="78254">
                  <c:v>0.9883248</c:v>
                </c:pt>
                <c:pt idx="78255">
                  <c:v>0.99953190000000003</c:v>
                </c:pt>
                <c:pt idx="78256">
                  <c:v>0.99802139999999995</c:v>
                </c:pt>
                <c:pt idx="78257">
                  <c:v>0.98000233999999997</c:v>
                </c:pt>
                <c:pt idx="78258">
                  <c:v>0.97677380000000003</c:v>
                </c:pt>
                <c:pt idx="78259">
                  <c:v>1.0004683999999999</c:v>
                </c:pt>
                <c:pt idx="78260">
                  <c:v>0.99841535000000003</c:v>
                </c:pt>
                <c:pt idx="78261">
                  <c:v>0.99338656999999997</c:v>
                </c:pt>
                <c:pt idx="78262">
                  <c:v>0.99948559999999997</c:v>
                </c:pt>
                <c:pt idx="78263">
                  <c:v>0.99901276999999999</c:v>
                </c:pt>
                <c:pt idx="78264">
                  <c:v>0.99989324999999996</c:v>
                </c:pt>
                <c:pt idx="78265">
                  <c:v>0.88823399999999997</c:v>
                </c:pt>
                <c:pt idx="78266">
                  <c:v>1.0002024</c:v>
                </c:pt>
                <c:pt idx="78267">
                  <c:v>0.99830750000000001</c:v>
                </c:pt>
                <c:pt idx="78268">
                  <c:v>0.99284740000000005</c:v>
                </c:pt>
                <c:pt idx="78269">
                  <c:v>0.99999017000000001</c:v>
                </c:pt>
                <c:pt idx="78270">
                  <c:v>0.9886144</c:v>
                </c:pt>
                <c:pt idx="78271">
                  <c:v>1.0042548</c:v>
                </c:pt>
                <c:pt idx="78272">
                  <c:v>0.98923194000000003</c:v>
                </c:pt>
                <c:pt idx="78273">
                  <c:v>1.0039217</c:v>
                </c:pt>
                <c:pt idx="78274">
                  <c:v>1.0007642999999999</c:v>
                </c:pt>
                <c:pt idx="78275">
                  <c:v>0.99729013</c:v>
                </c:pt>
                <c:pt idx="78276">
                  <c:v>0.978437</c:v>
                </c:pt>
                <c:pt idx="78277">
                  <c:v>0.97822180000000003</c:v>
                </c:pt>
                <c:pt idx="78278">
                  <c:v>1.0002679999999999</c:v>
                </c:pt>
                <c:pt idx="78279">
                  <c:v>0.99979549999999995</c:v>
                </c:pt>
                <c:pt idx="78280">
                  <c:v>0.94982809999999995</c:v>
                </c:pt>
                <c:pt idx="78281">
                  <c:v>0.99996233000000001</c:v>
                </c:pt>
                <c:pt idx="78282">
                  <c:v>0.98584205000000003</c:v>
                </c:pt>
                <c:pt idx="78283">
                  <c:v>0.99293690000000001</c:v>
                </c:pt>
                <c:pt idx="78284">
                  <c:v>1.0006451999999999</c:v>
                </c:pt>
                <c:pt idx="78285">
                  <c:v>0.99832350000000003</c:v>
                </c:pt>
                <c:pt idx="78286">
                  <c:v>0.98989050000000001</c:v>
                </c:pt>
                <c:pt idx="78287">
                  <c:v>1.0075494</c:v>
                </c:pt>
                <c:pt idx="78288">
                  <c:v>0.95412176999999998</c:v>
                </c:pt>
                <c:pt idx="78289">
                  <c:v>0.99148153999999999</c:v>
                </c:pt>
                <c:pt idx="78290">
                  <c:v>0.99008702999999998</c:v>
                </c:pt>
                <c:pt idx="78291">
                  <c:v>1.0028151000000001</c:v>
                </c:pt>
                <c:pt idx="78292">
                  <c:v>1.0003869999999999</c:v>
                </c:pt>
                <c:pt idx="78293">
                  <c:v>0.95416840000000003</c:v>
                </c:pt>
                <c:pt idx="78294">
                  <c:v>0.99555104999999999</c:v>
                </c:pt>
                <c:pt idx="78295">
                  <c:v>0.99532929999999997</c:v>
                </c:pt>
                <c:pt idx="78296">
                  <c:v>0.9992548</c:v>
                </c:pt>
                <c:pt idx="78297">
                  <c:v>1.0012093</c:v>
                </c:pt>
                <c:pt idx="78298">
                  <c:v>0.99871754999999995</c:v>
                </c:pt>
                <c:pt idx="78299">
                  <c:v>0.9871238</c:v>
                </c:pt>
                <c:pt idx="78300">
                  <c:v>1.0008170000000001</c:v>
                </c:pt>
                <c:pt idx="78301">
                  <c:v>0.99385493999999996</c:v>
                </c:pt>
                <c:pt idx="78302">
                  <c:v>0.96301055000000002</c:v>
                </c:pt>
                <c:pt idx="78303">
                  <c:v>0.99251246000000004</c:v>
                </c:pt>
                <c:pt idx="78304">
                  <c:v>0.98394579999999998</c:v>
                </c:pt>
                <c:pt idx="78305">
                  <c:v>0.98452382999999999</c:v>
                </c:pt>
                <c:pt idx="78306">
                  <c:v>0.97740114</c:v>
                </c:pt>
                <c:pt idx="78307">
                  <c:v>1.0010049000000001</c:v>
                </c:pt>
                <c:pt idx="78308">
                  <c:v>0.99432885999999998</c:v>
                </c:pt>
                <c:pt idx="78309">
                  <c:v>0.99848749999999997</c:v>
                </c:pt>
                <c:pt idx="78310">
                  <c:v>0.99843276000000003</c:v>
                </c:pt>
                <c:pt idx="78311">
                  <c:v>0.99817765000000003</c:v>
                </c:pt>
                <c:pt idx="78312">
                  <c:v>1.0003318000000001</c:v>
                </c:pt>
                <c:pt idx="78313">
                  <c:v>0.99653696999999997</c:v>
                </c:pt>
                <c:pt idx="78314">
                  <c:v>0.99911094</c:v>
                </c:pt>
                <c:pt idx="78315">
                  <c:v>0.99890380000000001</c:v>
                </c:pt>
                <c:pt idx="78316">
                  <c:v>0.99718689999999999</c:v>
                </c:pt>
                <c:pt idx="78317">
                  <c:v>0.99502844000000001</c:v>
                </c:pt>
                <c:pt idx="78318">
                  <c:v>0.91198469999999998</c:v>
                </c:pt>
                <c:pt idx="78319">
                  <c:v>1.0009977999999999</c:v>
                </c:pt>
                <c:pt idx="78320">
                  <c:v>1.0019385999999999</c:v>
                </c:pt>
                <c:pt idx="78321">
                  <c:v>0.99764819999999999</c:v>
                </c:pt>
                <c:pt idx="78322">
                  <c:v>1.0012612000000001</c:v>
                </c:pt>
                <c:pt idx="78323">
                  <c:v>0.99905189999999999</c:v>
                </c:pt>
                <c:pt idx="78324">
                  <c:v>0.9927745</c:v>
                </c:pt>
                <c:pt idx="78325">
                  <c:v>0.98966175000000001</c:v>
                </c:pt>
                <c:pt idx="78326">
                  <c:v>0.99967209999999995</c:v>
                </c:pt>
                <c:pt idx="78327">
                  <c:v>0.98872243999999998</c:v>
                </c:pt>
                <c:pt idx="78328">
                  <c:v>0.95928650000000004</c:v>
                </c:pt>
                <c:pt idx="78329">
                  <c:v>0.99787269999999995</c:v>
                </c:pt>
                <c:pt idx="78330">
                  <c:v>0.98840530000000004</c:v>
                </c:pt>
                <c:pt idx="78331">
                  <c:v>0.99792990000000004</c:v>
                </c:pt>
                <c:pt idx="78332">
                  <c:v>0.91553229999999997</c:v>
                </c:pt>
                <c:pt idx="78333">
                  <c:v>1.0011823</c:v>
                </c:pt>
                <c:pt idx="78334">
                  <c:v>0.97053796000000003</c:v>
                </c:pt>
                <c:pt idx="78335">
                  <c:v>1.000016</c:v>
                </c:pt>
                <c:pt idx="78336">
                  <c:v>1.0000043000000001</c:v>
                </c:pt>
                <c:pt idx="78337">
                  <c:v>0.99972296000000005</c:v>
                </c:pt>
                <c:pt idx="78338">
                  <c:v>0.95871890000000004</c:v>
                </c:pt>
                <c:pt idx="78339">
                  <c:v>0.91164975999999998</c:v>
                </c:pt>
                <c:pt idx="78340">
                  <c:v>1.0000274</c:v>
                </c:pt>
                <c:pt idx="78341">
                  <c:v>0.97265990000000002</c:v>
                </c:pt>
                <c:pt idx="78342">
                  <c:v>0.99369030000000003</c:v>
                </c:pt>
                <c:pt idx="78343">
                  <c:v>0.99886965999999999</c:v>
                </c:pt>
                <c:pt idx="78344">
                  <c:v>0.99761759999999999</c:v>
                </c:pt>
                <c:pt idx="78345">
                  <c:v>0.93723619999999996</c:v>
                </c:pt>
                <c:pt idx="78346">
                  <c:v>0.98488039999999999</c:v>
                </c:pt>
                <c:pt idx="78347">
                  <c:v>0.99176156999999998</c:v>
                </c:pt>
                <c:pt idx="78348">
                  <c:v>0.98760179999999997</c:v>
                </c:pt>
                <c:pt idx="78349">
                  <c:v>0.99702109999999999</c:v>
                </c:pt>
                <c:pt idx="78350">
                  <c:v>1.0008272</c:v>
                </c:pt>
                <c:pt idx="78351">
                  <c:v>0.99142799999999998</c:v>
                </c:pt>
                <c:pt idx="78352">
                  <c:v>1.0023854999999999</c:v>
                </c:pt>
                <c:pt idx="78353">
                  <c:v>0.9902417</c:v>
                </c:pt>
                <c:pt idx="78354">
                  <c:v>1.0039821</c:v>
                </c:pt>
                <c:pt idx="78355">
                  <c:v>0.9968861</c:v>
                </c:pt>
                <c:pt idx="78356">
                  <c:v>0.95547760000000004</c:v>
                </c:pt>
                <c:pt idx="78357">
                  <c:v>0.9618082</c:v>
                </c:pt>
                <c:pt idx="78358">
                  <c:v>0.99163389999999996</c:v>
                </c:pt>
                <c:pt idx="78359">
                  <c:v>0.99981534000000005</c:v>
                </c:pt>
                <c:pt idx="78360">
                  <c:v>0.98603313999999997</c:v>
                </c:pt>
                <c:pt idx="78361">
                  <c:v>0.98079209999999994</c:v>
                </c:pt>
                <c:pt idx="78362">
                  <c:v>0.99470939999999997</c:v>
                </c:pt>
                <c:pt idx="78363">
                  <c:v>0.99012929999999999</c:v>
                </c:pt>
                <c:pt idx="78364">
                  <c:v>0.97436339999999999</c:v>
                </c:pt>
                <c:pt idx="78365">
                  <c:v>0.99709356000000005</c:v>
                </c:pt>
                <c:pt idx="78366">
                  <c:v>0.99821389999999999</c:v>
                </c:pt>
                <c:pt idx="78367">
                  <c:v>0.98395529999999998</c:v>
                </c:pt>
                <c:pt idx="78368">
                  <c:v>0.99885250000000003</c:v>
                </c:pt>
                <c:pt idx="78369">
                  <c:v>0.99183909999999997</c:v>
                </c:pt>
                <c:pt idx="78370">
                  <c:v>0.99223159999999999</c:v>
                </c:pt>
                <c:pt idx="78371">
                  <c:v>0.99917</c:v>
                </c:pt>
                <c:pt idx="78372">
                  <c:v>0.95564729999999998</c:v>
                </c:pt>
                <c:pt idx="78373">
                  <c:v>1.0006561</c:v>
                </c:pt>
                <c:pt idx="78374">
                  <c:v>0.99990089999999998</c:v>
                </c:pt>
                <c:pt idx="78375">
                  <c:v>0.99275404</c:v>
                </c:pt>
                <c:pt idx="78376">
                  <c:v>0.99134003999999998</c:v>
                </c:pt>
                <c:pt idx="78377">
                  <c:v>0.99582910000000002</c:v>
                </c:pt>
                <c:pt idx="78378">
                  <c:v>0.98463184000000004</c:v>
                </c:pt>
                <c:pt idx="78379">
                  <c:v>1.0016445</c:v>
                </c:pt>
                <c:pt idx="78380">
                  <c:v>1.0010943000000001</c:v>
                </c:pt>
                <c:pt idx="78381">
                  <c:v>0.98810260000000005</c:v>
                </c:pt>
                <c:pt idx="78382">
                  <c:v>0.99848603999999996</c:v>
                </c:pt>
                <c:pt idx="78383">
                  <c:v>0.99692254999999996</c:v>
                </c:pt>
                <c:pt idx="78384">
                  <c:v>0.98357576000000002</c:v>
                </c:pt>
                <c:pt idx="78385">
                  <c:v>1.0014681000000001</c:v>
                </c:pt>
                <c:pt idx="78386">
                  <c:v>1.0006678</c:v>
                </c:pt>
                <c:pt idx="78387">
                  <c:v>1.0005965999999999</c:v>
                </c:pt>
                <c:pt idx="78388">
                  <c:v>0.97096380000000004</c:v>
                </c:pt>
                <c:pt idx="78389">
                  <c:v>1.00143</c:v>
                </c:pt>
                <c:pt idx="78390">
                  <c:v>0.99186264999999996</c:v>
                </c:pt>
                <c:pt idx="78391">
                  <c:v>0.99712986000000003</c:v>
                </c:pt>
                <c:pt idx="78392">
                  <c:v>0.98908479999999999</c:v>
                </c:pt>
                <c:pt idx="78393">
                  <c:v>0.98340190000000005</c:v>
                </c:pt>
                <c:pt idx="78394">
                  <c:v>0.98743809999999999</c:v>
                </c:pt>
                <c:pt idx="78395">
                  <c:v>0.99905310000000003</c:v>
                </c:pt>
                <c:pt idx="78396">
                  <c:v>0.99454129999999996</c:v>
                </c:pt>
                <c:pt idx="78397">
                  <c:v>0.9626711</c:v>
                </c:pt>
                <c:pt idx="78398">
                  <c:v>0.99965939999999998</c:v>
                </c:pt>
                <c:pt idx="78399">
                  <c:v>0.97248875999999995</c:v>
                </c:pt>
                <c:pt idx="78400">
                  <c:v>0.99947613000000002</c:v>
                </c:pt>
                <c:pt idx="78401">
                  <c:v>1.0012045999999999</c:v>
                </c:pt>
                <c:pt idx="78402">
                  <c:v>0.99961429999999996</c:v>
                </c:pt>
                <c:pt idx="78403">
                  <c:v>0.96059669999999997</c:v>
                </c:pt>
                <c:pt idx="78404">
                  <c:v>0.99997205</c:v>
                </c:pt>
                <c:pt idx="78405">
                  <c:v>0.99959969999999998</c:v>
                </c:pt>
                <c:pt idx="78406">
                  <c:v>0.98616402999999997</c:v>
                </c:pt>
                <c:pt idx="78407">
                  <c:v>0.99135476</c:v>
                </c:pt>
                <c:pt idx="78408">
                  <c:v>0.97955550000000002</c:v>
                </c:pt>
                <c:pt idx="78409">
                  <c:v>0.99685573999999999</c:v>
                </c:pt>
                <c:pt idx="78410">
                  <c:v>0.97393965999999998</c:v>
                </c:pt>
                <c:pt idx="78411">
                  <c:v>1.0005341999999999</c:v>
                </c:pt>
                <c:pt idx="78412">
                  <c:v>0.95396256000000001</c:v>
                </c:pt>
                <c:pt idx="78413">
                  <c:v>0.99728660000000002</c:v>
                </c:pt>
                <c:pt idx="78414">
                  <c:v>0.99414040000000004</c:v>
                </c:pt>
                <c:pt idx="78415">
                  <c:v>0.97756390000000004</c:v>
                </c:pt>
                <c:pt idx="78416">
                  <c:v>0.98322385999999995</c:v>
                </c:pt>
                <c:pt idx="78417">
                  <c:v>0.95069689999999996</c:v>
                </c:pt>
                <c:pt idx="78418">
                  <c:v>0.97717580000000004</c:v>
                </c:pt>
                <c:pt idx="78419">
                  <c:v>0.96199214</c:v>
                </c:pt>
                <c:pt idx="78420">
                  <c:v>0.99538519999999997</c:v>
                </c:pt>
                <c:pt idx="78421">
                  <c:v>1.0007999999999999</c:v>
                </c:pt>
                <c:pt idx="78422">
                  <c:v>1.0006564</c:v>
                </c:pt>
                <c:pt idx="78423">
                  <c:v>0.9901141</c:v>
                </c:pt>
                <c:pt idx="78424">
                  <c:v>0.97655590000000003</c:v>
                </c:pt>
                <c:pt idx="78425">
                  <c:v>0.97621559999999996</c:v>
                </c:pt>
                <c:pt idx="78426">
                  <c:v>0.95404389999999994</c:v>
                </c:pt>
                <c:pt idx="78427">
                  <c:v>1.0009888</c:v>
                </c:pt>
                <c:pt idx="78428">
                  <c:v>0.91845684999999999</c:v>
                </c:pt>
                <c:pt idx="78429">
                  <c:v>0.95323974</c:v>
                </c:pt>
                <c:pt idx="78430">
                  <c:v>1.0000846000000001</c:v>
                </c:pt>
                <c:pt idx="78431">
                  <c:v>0.99819179999999996</c:v>
                </c:pt>
                <c:pt idx="78432">
                  <c:v>0.98096627000000003</c:v>
                </c:pt>
                <c:pt idx="78433">
                  <c:v>0.99928300000000003</c:v>
                </c:pt>
                <c:pt idx="78434">
                  <c:v>1.0018322</c:v>
                </c:pt>
                <c:pt idx="78435">
                  <c:v>0.98986719999999995</c:v>
                </c:pt>
                <c:pt idx="78436">
                  <c:v>0.99960910000000003</c:v>
                </c:pt>
                <c:pt idx="78437">
                  <c:v>0.99962854000000001</c:v>
                </c:pt>
                <c:pt idx="78438">
                  <c:v>0.97746509999999998</c:v>
                </c:pt>
                <c:pt idx="78439">
                  <c:v>0.98509853999999997</c:v>
                </c:pt>
                <c:pt idx="78440">
                  <c:v>1.0005021999999999</c:v>
                </c:pt>
                <c:pt idx="78441">
                  <c:v>0.99909950000000003</c:v>
                </c:pt>
                <c:pt idx="78442">
                  <c:v>1.0021499</c:v>
                </c:pt>
                <c:pt idx="78443">
                  <c:v>1.0007064000000001</c:v>
                </c:pt>
                <c:pt idx="78444">
                  <c:v>0.92206264000000004</c:v>
                </c:pt>
                <c:pt idx="78445">
                  <c:v>0.97760179999999997</c:v>
                </c:pt>
                <c:pt idx="78446">
                  <c:v>0.99615339999999997</c:v>
                </c:pt>
                <c:pt idx="78447">
                  <c:v>1.0002944</c:v>
                </c:pt>
                <c:pt idx="78448">
                  <c:v>0.98317087000000003</c:v>
                </c:pt>
                <c:pt idx="78449">
                  <c:v>0.99902690000000005</c:v>
                </c:pt>
                <c:pt idx="78450">
                  <c:v>0.96855605</c:v>
                </c:pt>
                <c:pt idx="78451">
                  <c:v>0.98105127000000003</c:v>
                </c:pt>
                <c:pt idx="78452">
                  <c:v>0.96747815999999998</c:v>
                </c:pt>
                <c:pt idx="78453">
                  <c:v>0.99609859999999995</c:v>
                </c:pt>
                <c:pt idx="78454">
                  <c:v>0.98731729999999995</c:v>
                </c:pt>
                <c:pt idx="78455">
                  <c:v>0.9950445</c:v>
                </c:pt>
                <c:pt idx="78456">
                  <c:v>1.0004763999999999</c:v>
                </c:pt>
                <c:pt idx="78457">
                  <c:v>0.99641780000000002</c:v>
                </c:pt>
                <c:pt idx="78458">
                  <c:v>0.98264510000000005</c:v>
                </c:pt>
                <c:pt idx="78459">
                  <c:v>0.99920224999999996</c:v>
                </c:pt>
                <c:pt idx="78460">
                  <c:v>1.0002944</c:v>
                </c:pt>
                <c:pt idx="78461">
                  <c:v>0.99978906000000001</c:v>
                </c:pt>
                <c:pt idx="78462">
                  <c:v>0.99991649999999999</c:v>
                </c:pt>
                <c:pt idx="78463">
                  <c:v>0.93982582999999997</c:v>
                </c:pt>
                <c:pt idx="78464">
                  <c:v>1.0030888</c:v>
                </c:pt>
                <c:pt idx="78465">
                  <c:v>1.0012728</c:v>
                </c:pt>
                <c:pt idx="78466">
                  <c:v>0.99253135999999997</c:v>
                </c:pt>
                <c:pt idx="78467">
                  <c:v>0.96957314000000006</c:v>
                </c:pt>
                <c:pt idx="78468">
                  <c:v>0.98792994000000001</c:v>
                </c:pt>
                <c:pt idx="78469">
                  <c:v>0.97157115000000005</c:v>
                </c:pt>
                <c:pt idx="78470">
                  <c:v>1.0004101999999999</c:v>
                </c:pt>
                <c:pt idx="78471">
                  <c:v>0.98625260000000003</c:v>
                </c:pt>
                <c:pt idx="78472">
                  <c:v>0.99610129999999997</c:v>
                </c:pt>
                <c:pt idx="78473">
                  <c:v>1.0016160000000001</c:v>
                </c:pt>
                <c:pt idx="78474">
                  <c:v>0.93470710000000001</c:v>
                </c:pt>
                <c:pt idx="78475">
                  <c:v>0.95640934</c:v>
                </c:pt>
                <c:pt idx="78476">
                  <c:v>0.99966323000000001</c:v>
                </c:pt>
                <c:pt idx="78477">
                  <c:v>0.99953619999999999</c:v>
                </c:pt>
                <c:pt idx="78478">
                  <c:v>0.9773596</c:v>
                </c:pt>
                <c:pt idx="78479">
                  <c:v>0.99680877000000001</c:v>
                </c:pt>
                <c:pt idx="78480">
                  <c:v>1.0005367999999999</c:v>
                </c:pt>
                <c:pt idx="78481">
                  <c:v>0.99855839999999996</c:v>
                </c:pt>
                <c:pt idx="78482">
                  <c:v>0.98685557000000002</c:v>
                </c:pt>
                <c:pt idx="78483">
                  <c:v>0.99903613000000002</c:v>
                </c:pt>
                <c:pt idx="78484">
                  <c:v>0.99568033</c:v>
                </c:pt>
                <c:pt idx="78485">
                  <c:v>0.98787754999999999</c:v>
                </c:pt>
                <c:pt idx="78486">
                  <c:v>0.99856429999999996</c:v>
                </c:pt>
                <c:pt idx="78487">
                  <c:v>0.97074669999999996</c:v>
                </c:pt>
                <c:pt idx="78488">
                  <c:v>0.99283670000000002</c:v>
                </c:pt>
                <c:pt idx="78489">
                  <c:v>0.98017584999999996</c:v>
                </c:pt>
                <c:pt idx="78490">
                  <c:v>1.0007709</c:v>
                </c:pt>
                <c:pt idx="78491">
                  <c:v>0.99859489999999995</c:v>
                </c:pt>
                <c:pt idx="78492">
                  <c:v>1.0008698</c:v>
                </c:pt>
                <c:pt idx="78493">
                  <c:v>0.99706950000000005</c:v>
                </c:pt>
                <c:pt idx="78494">
                  <c:v>0.96333385000000005</c:v>
                </c:pt>
                <c:pt idx="78495">
                  <c:v>1.0167752999999999</c:v>
                </c:pt>
                <c:pt idx="78496">
                  <c:v>0.95620450000000001</c:v>
                </c:pt>
                <c:pt idx="78497">
                  <c:v>1.002048</c:v>
                </c:pt>
                <c:pt idx="78498">
                  <c:v>1.0001618000000001</c:v>
                </c:pt>
                <c:pt idx="78499">
                  <c:v>0.99360274999999998</c:v>
                </c:pt>
                <c:pt idx="78500">
                  <c:v>0.99390226999999998</c:v>
                </c:pt>
                <c:pt idx="78501">
                  <c:v>1.0001496000000001</c:v>
                </c:pt>
                <c:pt idx="78502">
                  <c:v>0.98987210000000003</c:v>
                </c:pt>
                <c:pt idx="78503">
                  <c:v>0.98489916</c:v>
                </c:pt>
                <c:pt idx="78504">
                  <c:v>1.0020859</c:v>
                </c:pt>
                <c:pt idx="78505">
                  <c:v>0.99753135000000004</c:v>
                </c:pt>
                <c:pt idx="78506">
                  <c:v>0.99656319999999998</c:v>
                </c:pt>
                <c:pt idx="78507">
                  <c:v>1.0022967</c:v>
                </c:pt>
                <c:pt idx="78508">
                  <c:v>1.0001842999999999</c:v>
                </c:pt>
                <c:pt idx="78509">
                  <c:v>0.97807944000000002</c:v>
                </c:pt>
                <c:pt idx="78510">
                  <c:v>0.99927500000000002</c:v>
                </c:pt>
                <c:pt idx="78511">
                  <c:v>0.99381423000000002</c:v>
                </c:pt>
                <c:pt idx="78512">
                  <c:v>0.99829215000000004</c:v>
                </c:pt>
                <c:pt idx="78513">
                  <c:v>1.0007364999999999</c:v>
                </c:pt>
                <c:pt idx="78514">
                  <c:v>0.99607235000000005</c:v>
                </c:pt>
                <c:pt idx="78515">
                  <c:v>0.98524540000000005</c:v>
                </c:pt>
                <c:pt idx="78516">
                  <c:v>1.0007842</c:v>
                </c:pt>
                <c:pt idx="78517">
                  <c:v>0.99936426</c:v>
                </c:pt>
                <c:pt idx="78518">
                  <c:v>1.0019723</c:v>
                </c:pt>
                <c:pt idx="78519">
                  <c:v>1.0013715999999999</c:v>
                </c:pt>
                <c:pt idx="78520">
                  <c:v>1.0007092</c:v>
                </c:pt>
                <c:pt idx="78521">
                  <c:v>0.96911334999999998</c:v>
                </c:pt>
                <c:pt idx="78522">
                  <c:v>0.99520920000000002</c:v>
                </c:pt>
                <c:pt idx="78523">
                  <c:v>0.99755240000000001</c:v>
                </c:pt>
                <c:pt idx="78524">
                  <c:v>0.99673460000000003</c:v>
                </c:pt>
                <c:pt idx="78525">
                  <c:v>0.99483823999999998</c:v>
                </c:pt>
                <c:pt idx="78526">
                  <c:v>0.97742870000000004</c:v>
                </c:pt>
                <c:pt idx="78527">
                  <c:v>0.98027474000000003</c:v>
                </c:pt>
                <c:pt idx="78528">
                  <c:v>0.99569240000000003</c:v>
                </c:pt>
                <c:pt idx="78529">
                  <c:v>0.98166730000000002</c:v>
                </c:pt>
                <c:pt idx="78530">
                  <c:v>0.99987625999999996</c:v>
                </c:pt>
                <c:pt idx="78531">
                  <c:v>0.99362855999999999</c:v>
                </c:pt>
                <c:pt idx="78532">
                  <c:v>0.99785816999999999</c:v>
                </c:pt>
                <c:pt idx="78533">
                  <c:v>0.98785584999999998</c:v>
                </c:pt>
                <c:pt idx="78534">
                  <c:v>0.99713295999999996</c:v>
                </c:pt>
                <c:pt idx="78535">
                  <c:v>0.99881655000000003</c:v>
                </c:pt>
                <c:pt idx="78536">
                  <c:v>0.95707339999999996</c:v>
                </c:pt>
                <c:pt idx="78537">
                  <c:v>0.99269605000000005</c:v>
                </c:pt>
                <c:pt idx="78538">
                  <c:v>0.99233156</c:v>
                </c:pt>
                <c:pt idx="78539">
                  <c:v>1.0003873999999999</c:v>
                </c:pt>
                <c:pt idx="78540">
                  <c:v>0.99822440000000001</c:v>
                </c:pt>
                <c:pt idx="78541">
                  <c:v>0.99401269999999997</c:v>
                </c:pt>
                <c:pt idx="78542">
                  <c:v>0.99908589999999997</c:v>
                </c:pt>
                <c:pt idx="78543">
                  <c:v>0.99355720000000003</c:v>
                </c:pt>
                <c:pt idx="78544">
                  <c:v>0.9801974</c:v>
                </c:pt>
                <c:pt idx="78545">
                  <c:v>0.99649529999999997</c:v>
                </c:pt>
                <c:pt idx="78546">
                  <c:v>0.99964165999999999</c:v>
                </c:pt>
                <c:pt idx="78547">
                  <c:v>0.99997429999999998</c:v>
                </c:pt>
                <c:pt idx="78548">
                  <c:v>0.99503450000000004</c:v>
                </c:pt>
                <c:pt idx="78549">
                  <c:v>0.98444560000000003</c:v>
                </c:pt>
                <c:pt idx="78550">
                  <c:v>0.95827850000000003</c:v>
                </c:pt>
                <c:pt idx="78551">
                  <c:v>0.99782329999999997</c:v>
                </c:pt>
                <c:pt idx="78552">
                  <c:v>0.99421464999999998</c:v>
                </c:pt>
                <c:pt idx="78553">
                  <c:v>0.99110173999999995</c:v>
                </c:pt>
                <c:pt idx="78554">
                  <c:v>1.0011272</c:v>
                </c:pt>
                <c:pt idx="78555">
                  <c:v>0.97420245000000005</c:v>
                </c:pt>
                <c:pt idx="78556">
                  <c:v>1.0001026</c:v>
                </c:pt>
                <c:pt idx="78557">
                  <c:v>0.9980308</c:v>
                </c:pt>
                <c:pt idx="78558">
                  <c:v>0.99735516000000002</c:v>
                </c:pt>
                <c:pt idx="78559">
                  <c:v>0.99827540000000003</c:v>
                </c:pt>
                <c:pt idx="78560">
                  <c:v>0.99651009999999995</c:v>
                </c:pt>
                <c:pt idx="78561">
                  <c:v>0.99380164999999998</c:v>
                </c:pt>
                <c:pt idx="78562">
                  <c:v>0.96335680000000001</c:v>
                </c:pt>
                <c:pt idx="78563">
                  <c:v>0.98771469999999995</c:v>
                </c:pt>
                <c:pt idx="78564">
                  <c:v>0.96298176000000002</c:v>
                </c:pt>
                <c:pt idx="78565">
                  <c:v>0.99808079999999999</c:v>
                </c:pt>
                <c:pt idx="78566">
                  <c:v>0.982927</c:v>
                </c:pt>
                <c:pt idx="78567">
                  <c:v>0.98783849999999995</c:v>
                </c:pt>
                <c:pt idx="78568">
                  <c:v>0.97081799999999996</c:v>
                </c:pt>
                <c:pt idx="78569">
                  <c:v>0.999838</c:v>
                </c:pt>
                <c:pt idx="78570">
                  <c:v>0.99982565999999995</c:v>
                </c:pt>
                <c:pt idx="78571">
                  <c:v>0.99947125000000003</c:v>
                </c:pt>
                <c:pt idx="78572">
                  <c:v>0.97390480000000001</c:v>
                </c:pt>
                <c:pt idx="78573">
                  <c:v>1.0005149</c:v>
                </c:pt>
                <c:pt idx="78574">
                  <c:v>1.0036814999999999</c:v>
                </c:pt>
                <c:pt idx="78575">
                  <c:v>1.0014122999999999</c:v>
                </c:pt>
                <c:pt idx="78576">
                  <c:v>0.98383500000000002</c:v>
                </c:pt>
                <c:pt idx="78577">
                  <c:v>1.0006470999999999</c:v>
                </c:pt>
                <c:pt idx="78578">
                  <c:v>1.0003192000000001</c:v>
                </c:pt>
                <c:pt idx="78579">
                  <c:v>0.98348009999999997</c:v>
                </c:pt>
                <c:pt idx="78580">
                  <c:v>1.0004662</c:v>
                </c:pt>
                <c:pt idx="78581">
                  <c:v>0.99519579999999996</c:v>
                </c:pt>
                <c:pt idx="78582">
                  <c:v>0.99841636</c:v>
                </c:pt>
                <c:pt idx="78583">
                  <c:v>0.99519426</c:v>
                </c:pt>
                <c:pt idx="78584">
                  <c:v>0.99747240000000004</c:v>
                </c:pt>
                <c:pt idx="78585">
                  <c:v>0.99461219999999995</c:v>
                </c:pt>
                <c:pt idx="78586">
                  <c:v>1.0007378</c:v>
                </c:pt>
                <c:pt idx="78587">
                  <c:v>0.99037839999999999</c:v>
                </c:pt>
                <c:pt idx="78588">
                  <c:v>0.97385739999999998</c:v>
                </c:pt>
                <c:pt idx="78589">
                  <c:v>1.001379</c:v>
                </c:pt>
                <c:pt idx="78590">
                  <c:v>0.99838990000000005</c:v>
                </c:pt>
                <c:pt idx="78591">
                  <c:v>0.99938320000000003</c:v>
                </c:pt>
                <c:pt idx="78592">
                  <c:v>0.97763960000000005</c:v>
                </c:pt>
                <c:pt idx="78593">
                  <c:v>1.0039384</c:v>
                </c:pt>
                <c:pt idx="78594">
                  <c:v>0.99069130000000005</c:v>
                </c:pt>
                <c:pt idx="78595">
                  <c:v>0.99085944999999997</c:v>
                </c:pt>
                <c:pt idx="78596">
                  <c:v>0.97273399999999999</c:v>
                </c:pt>
                <c:pt idx="78597">
                  <c:v>1.0006679999999999</c:v>
                </c:pt>
                <c:pt idx="78598">
                  <c:v>1.0000773999999999</c:v>
                </c:pt>
                <c:pt idx="78599">
                  <c:v>0.99272190000000005</c:v>
                </c:pt>
                <c:pt idx="78600">
                  <c:v>0.99578069999999996</c:v>
                </c:pt>
                <c:pt idx="78601">
                  <c:v>0.98810713999999999</c:v>
                </c:pt>
                <c:pt idx="78602">
                  <c:v>0.98072420000000005</c:v>
                </c:pt>
                <c:pt idx="78603">
                  <c:v>1.0030515</c:v>
                </c:pt>
                <c:pt idx="78604">
                  <c:v>0.97550683999999999</c:v>
                </c:pt>
                <c:pt idx="78605">
                  <c:v>0.99320036</c:v>
                </c:pt>
                <c:pt idx="78606">
                  <c:v>1.0008446</c:v>
                </c:pt>
                <c:pt idx="78607">
                  <c:v>0.98590475</c:v>
                </c:pt>
                <c:pt idx="78608">
                  <c:v>0.98930660000000004</c:v>
                </c:pt>
                <c:pt idx="78609">
                  <c:v>0.99997133000000005</c:v>
                </c:pt>
                <c:pt idx="78610">
                  <c:v>1.0020286</c:v>
                </c:pt>
                <c:pt idx="78611">
                  <c:v>0.99700239999999996</c:v>
                </c:pt>
                <c:pt idx="78612">
                  <c:v>1.0002384</c:v>
                </c:pt>
                <c:pt idx="78613">
                  <c:v>0.99866160000000004</c:v>
                </c:pt>
                <c:pt idx="78614">
                  <c:v>1.0008680999999999</c:v>
                </c:pt>
                <c:pt idx="78615">
                  <c:v>0.97495560000000003</c:v>
                </c:pt>
                <c:pt idx="78616">
                  <c:v>0.99830779999999997</c:v>
                </c:pt>
                <c:pt idx="78617">
                  <c:v>0.96115010000000001</c:v>
                </c:pt>
                <c:pt idx="78618">
                  <c:v>0.98531460000000004</c:v>
                </c:pt>
                <c:pt idx="78619">
                  <c:v>0.99839823999999999</c:v>
                </c:pt>
                <c:pt idx="78620">
                  <c:v>1.0012728</c:v>
                </c:pt>
                <c:pt idx="78621">
                  <c:v>0.99723046999999998</c:v>
                </c:pt>
                <c:pt idx="78622">
                  <c:v>0.96555024</c:v>
                </c:pt>
                <c:pt idx="78623">
                  <c:v>0.99209934</c:v>
                </c:pt>
                <c:pt idx="78624">
                  <c:v>0.98886806000000005</c:v>
                </c:pt>
                <c:pt idx="78625">
                  <c:v>0.99184660000000002</c:v>
                </c:pt>
                <c:pt idx="78626">
                  <c:v>0.99955850000000002</c:v>
                </c:pt>
                <c:pt idx="78627">
                  <c:v>0.99986905000000004</c:v>
                </c:pt>
                <c:pt idx="78628">
                  <c:v>0.99574684999999996</c:v>
                </c:pt>
                <c:pt idx="78629">
                  <c:v>1.0007147000000001</c:v>
                </c:pt>
                <c:pt idx="78630">
                  <c:v>1.0022401999999999</c:v>
                </c:pt>
                <c:pt idx="78631">
                  <c:v>1.008227</c:v>
                </c:pt>
                <c:pt idx="78632">
                  <c:v>0.99534210000000001</c:v>
                </c:pt>
                <c:pt idx="78633">
                  <c:v>0.99276273999999998</c:v>
                </c:pt>
                <c:pt idx="78634">
                  <c:v>0.96307427000000001</c:v>
                </c:pt>
                <c:pt idx="78635">
                  <c:v>0.99771319999999997</c:v>
                </c:pt>
                <c:pt idx="78636">
                  <c:v>0.99916064999999998</c:v>
                </c:pt>
                <c:pt idx="78637">
                  <c:v>0.99909110000000001</c:v>
                </c:pt>
                <c:pt idx="78638">
                  <c:v>1.0003297</c:v>
                </c:pt>
                <c:pt idx="78639">
                  <c:v>0.99991940000000001</c:v>
                </c:pt>
                <c:pt idx="78640">
                  <c:v>0.97907200000000005</c:v>
                </c:pt>
                <c:pt idx="78641">
                  <c:v>0.99999017000000001</c:v>
                </c:pt>
                <c:pt idx="78642">
                  <c:v>0.96812450000000005</c:v>
                </c:pt>
                <c:pt idx="78643">
                  <c:v>1.0004705</c:v>
                </c:pt>
                <c:pt idx="78644">
                  <c:v>0.99980979999999997</c:v>
                </c:pt>
                <c:pt idx="78645">
                  <c:v>1.0001842999999999</c:v>
                </c:pt>
                <c:pt idx="78646">
                  <c:v>0.99342390000000003</c:v>
                </c:pt>
                <c:pt idx="78647">
                  <c:v>0.99322253000000005</c:v>
                </c:pt>
                <c:pt idx="78648">
                  <c:v>1.0003474999999999</c:v>
                </c:pt>
                <c:pt idx="78649">
                  <c:v>1.0018961</c:v>
                </c:pt>
                <c:pt idx="78650">
                  <c:v>0.98642249999999998</c:v>
                </c:pt>
                <c:pt idx="78651">
                  <c:v>0.99974626</c:v>
                </c:pt>
                <c:pt idx="78652">
                  <c:v>0.97210730000000001</c:v>
                </c:pt>
                <c:pt idx="78653">
                  <c:v>1.0013479000000001</c:v>
                </c:pt>
                <c:pt idx="78654">
                  <c:v>0.99929999999999997</c:v>
                </c:pt>
                <c:pt idx="78655">
                  <c:v>0.98502670000000003</c:v>
                </c:pt>
                <c:pt idx="78656">
                  <c:v>0.99424195000000004</c:v>
                </c:pt>
                <c:pt idx="78657">
                  <c:v>0.99989753999999997</c:v>
                </c:pt>
                <c:pt idx="78658">
                  <c:v>1.0002759000000001</c:v>
                </c:pt>
                <c:pt idx="78659">
                  <c:v>0.99832750000000003</c:v>
                </c:pt>
                <c:pt idx="78660">
                  <c:v>1.0009446</c:v>
                </c:pt>
                <c:pt idx="78661">
                  <c:v>0.98703540000000001</c:v>
                </c:pt>
                <c:pt idx="78662">
                  <c:v>0.99928629999999996</c:v>
                </c:pt>
                <c:pt idx="78663">
                  <c:v>0.99868690000000004</c:v>
                </c:pt>
                <c:pt idx="78664">
                  <c:v>1.0001842999999999</c:v>
                </c:pt>
                <c:pt idx="78665">
                  <c:v>0.98950870000000002</c:v>
                </c:pt>
                <c:pt idx="78666">
                  <c:v>0.97595109999999996</c:v>
                </c:pt>
                <c:pt idx="78667">
                  <c:v>0.99271209999999999</c:v>
                </c:pt>
                <c:pt idx="78668">
                  <c:v>1.0013711000000001</c:v>
                </c:pt>
                <c:pt idx="78669">
                  <c:v>0.99426919999999996</c:v>
                </c:pt>
                <c:pt idx="78670">
                  <c:v>0.98829716000000001</c:v>
                </c:pt>
                <c:pt idx="78671">
                  <c:v>0.98116130000000001</c:v>
                </c:pt>
                <c:pt idx="78672">
                  <c:v>1.0008364999999999</c:v>
                </c:pt>
                <c:pt idx="78673">
                  <c:v>1.0001043000000001</c:v>
                </c:pt>
                <c:pt idx="78674">
                  <c:v>0.99923134000000002</c:v>
                </c:pt>
                <c:pt idx="78675">
                  <c:v>0.91919260000000003</c:v>
                </c:pt>
                <c:pt idx="78676">
                  <c:v>0.96450409999999998</c:v>
                </c:pt>
                <c:pt idx="78677">
                  <c:v>0.99722659999999996</c:v>
                </c:pt>
                <c:pt idx="78678">
                  <c:v>0.98349699999999995</c:v>
                </c:pt>
                <c:pt idx="78679">
                  <c:v>0.97059890000000004</c:v>
                </c:pt>
                <c:pt idx="78680">
                  <c:v>0.95553960000000004</c:v>
                </c:pt>
                <c:pt idx="78681">
                  <c:v>0.99988140000000003</c:v>
                </c:pt>
                <c:pt idx="78682">
                  <c:v>0.99988942999999997</c:v>
                </c:pt>
                <c:pt idx="78683">
                  <c:v>0.99630700000000005</c:v>
                </c:pt>
                <c:pt idx="78684">
                  <c:v>0.98206353000000002</c:v>
                </c:pt>
                <c:pt idx="78685">
                  <c:v>0.95772369999999996</c:v>
                </c:pt>
                <c:pt idx="78686">
                  <c:v>0.98560493999999998</c:v>
                </c:pt>
                <c:pt idx="78687">
                  <c:v>1.0009136000000001</c:v>
                </c:pt>
                <c:pt idx="78688">
                  <c:v>0.96721120000000005</c:v>
                </c:pt>
                <c:pt idx="78689">
                  <c:v>0.99296116999999995</c:v>
                </c:pt>
                <c:pt idx="78690">
                  <c:v>1.0003521</c:v>
                </c:pt>
                <c:pt idx="78691">
                  <c:v>0.99719840000000004</c:v>
                </c:pt>
                <c:pt idx="78692">
                  <c:v>0.99458796000000005</c:v>
                </c:pt>
                <c:pt idx="78693">
                  <c:v>0.98111510000000002</c:v>
                </c:pt>
                <c:pt idx="78694">
                  <c:v>0.99271876000000003</c:v>
                </c:pt>
                <c:pt idx="78695">
                  <c:v>0.91770169999999995</c:v>
                </c:pt>
                <c:pt idx="78696">
                  <c:v>0.99612736999999996</c:v>
                </c:pt>
                <c:pt idx="78697">
                  <c:v>1.0029858</c:v>
                </c:pt>
                <c:pt idx="78698">
                  <c:v>0.99938320000000003</c:v>
                </c:pt>
                <c:pt idx="78699">
                  <c:v>0.99106645999999998</c:v>
                </c:pt>
                <c:pt idx="78700">
                  <c:v>1.0005763999999999</c:v>
                </c:pt>
                <c:pt idx="78701">
                  <c:v>0.99468034999999999</c:v>
                </c:pt>
                <c:pt idx="78702">
                  <c:v>0.99673604999999998</c:v>
                </c:pt>
                <c:pt idx="78703">
                  <c:v>0.98649246000000002</c:v>
                </c:pt>
                <c:pt idx="78704">
                  <c:v>0.99022346999999999</c:v>
                </c:pt>
                <c:pt idx="78705">
                  <c:v>0.99963175999999998</c:v>
                </c:pt>
                <c:pt idx="78706">
                  <c:v>0.99382526000000004</c:v>
                </c:pt>
                <c:pt idx="78707">
                  <c:v>0.99275285000000002</c:v>
                </c:pt>
                <c:pt idx="78708">
                  <c:v>1.0001986</c:v>
                </c:pt>
                <c:pt idx="78709">
                  <c:v>0.99938923000000002</c:v>
                </c:pt>
                <c:pt idx="78710">
                  <c:v>0.96056870000000005</c:v>
                </c:pt>
                <c:pt idx="78711">
                  <c:v>0.9972761</c:v>
                </c:pt>
                <c:pt idx="78712">
                  <c:v>0.96985036000000002</c:v>
                </c:pt>
                <c:pt idx="78713">
                  <c:v>1.0005375999999999</c:v>
                </c:pt>
                <c:pt idx="78714">
                  <c:v>0.99337189999999997</c:v>
                </c:pt>
                <c:pt idx="78715">
                  <c:v>0.96724993000000004</c:v>
                </c:pt>
                <c:pt idx="78716">
                  <c:v>0.99462620000000002</c:v>
                </c:pt>
                <c:pt idx="78717">
                  <c:v>1.0016927</c:v>
                </c:pt>
                <c:pt idx="78718">
                  <c:v>1.0007545</c:v>
                </c:pt>
                <c:pt idx="78719">
                  <c:v>0.99985639999999998</c:v>
                </c:pt>
                <c:pt idx="78720">
                  <c:v>0.99707570000000001</c:v>
                </c:pt>
                <c:pt idx="78721">
                  <c:v>0.91762655999999998</c:v>
                </c:pt>
                <c:pt idx="78722">
                  <c:v>0.99420386999999999</c:v>
                </c:pt>
                <c:pt idx="78723">
                  <c:v>0.97303119999999999</c:v>
                </c:pt>
                <c:pt idx="78724">
                  <c:v>0.99982550000000003</c:v>
                </c:pt>
                <c:pt idx="78725">
                  <c:v>0.99268274999999995</c:v>
                </c:pt>
                <c:pt idx="78726">
                  <c:v>1.0006653999999999</c:v>
                </c:pt>
                <c:pt idx="78727">
                  <c:v>0.99146193000000005</c:v>
                </c:pt>
                <c:pt idx="78728">
                  <c:v>0.99673619999999996</c:v>
                </c:pt>
                <c:pt idx="78729">
                  <c:v>0.97184020000000004</c:v>
                </c:pt>
                <c:pt idx="78730">
                  <c:v>0.97398790000000002</c:v>
                </c:pt>
                <c:pt idx="78731">
                  <c:v>1.0008073</c:v>
                </c:pt>
                <c:pt idx="78732">
                  <c:v>1.0015213000000001</c:v>
                </c:pt>
                <c:pt idx="78733">
                  <c:v>1.0014141000000001</c:v>
                </c:pt>
                <c:pt idx="78734">
                  <c:v>0.99408949999999996</c:v>
                </c:pt>
                <c:pt idx="78735">
                  <c:v>0.99307144000000003</c:v>
                </c:pt>
                <c:pt idx="78736">
                  <c:v>0.99945706000000001</c:v>
                </c:pt>
                <c:pt idx="78737">
                  <c:v>0.97434600000000005</c:v>
                </c:pt>
                <c:pt idx="78738">
                  <c:v>1.0028154</c:v>
                </c:pt>
                <c:pt idx="78739">
                  <c:v>1.0000399</c:v>
                </c:pt>
                <c:pt idx="78740">
                  <c:v>1.0013757000000001</c:v>
                </c:pt>
                <c:pt idx="78741">
                  <c:v>0.98020090000000004</c:v>
                </c:pt>
                <c:pt idx="78742">
                  <c:v>0.98633903000000001</c:v>
                </c:pt>
                <c:pt idx="78743">
                  <c:v>0.97173195999999995</c:v>
                </c:pt>
                <c:pt idx="78744">
                  <c:v>1.0007048999999999</c:v>
                </c:pt>
                <c:pt idx="78745">
                  <c:v>1.0010717</c:v>
                </c:pt>
                <c:pt idx="78746">
                  <c:v>0.99992110000000001</c:v>
                </c:pt>
                <c:pt idx="78747">
                  <c:v>0.99496229999999997</c:v>
                </c:pt>
                <c:pt idx="78748">
                  <c:v>1.0007817999999999</c:v>
                </c:pt>
                <c:pt idx="78749">
                  <c:v>0.98522410000000005</c:v>
                </c:pt>
                <c:pt idx="78750">
                  <c:v>1.0030243000000001</c:v>
                </c:pt>
                <c:pt idx="78751">
                  <c:v>0.98784554000000002</c:v>
                </c:pt>
                <c:pt idx="78752">
                  <c:v>0.9626169</c:v>
                </c:pt>
                <c:pt idx="78753">
                  <c:v>0.99937670000000001</c:v>
                </c:pt>
                <c:pt idx="78754">
                  <c:v>0.99860716000000005</c:v>
                </c:pt>
                <c:pt idx="78755">
                  <c:v>0.99660665000000004</c:v>
                </c:pt>
                <c:pt idx="78756">
                  <c:v>0.97831279999999998</c:v>
                </c:pt>
                <c:pt idx="78757">
                  <c:v>0.99436159999999996</c:v>
                </c:pt>
                <c:pt idx="78758">
                  <c:v>0.99774529999999995</c:v>
                </c:pt>
                <c:pt idx="78759">
                  <c:v>0.96274300000000002</c:v>
                </c:pt>
                <c:pt idx="78760">
                  <c:v>0.97318673</c:v>
                </c:pt>
                <c:pt idx="78761">
                  <c:v>0.9891626</c:v>
                </c:pt>
                <c:pt idx="78762">
                  <c:v>0.98840903999999996</c:v>
                </c:pt>
                <c:pt idx="78763">
                  <c:v>0.99469620000000003</c:v>
                </c:pt>
                <c:pt idx="78764">
                  <c:v>0.99982786000000001</c:v>
                </c:pt>
                <c:pt idx="78765">
                  <c:v>0.99614376000000004</c:v>
                </c:pt>
                <c:pt idx="78766">
                  <c:v>1.0014523</c:v>
                </c:pt>
                <c:pt idx="78767">
                  <c:v>0.99683790000000005</c:v>
                </c:pt>
                <c:pt idx="78768">
                  <c:v>0.99226829999999999</c:v>
                </c:pt>
                <c:pt idx="78769">
                  <c:v>1.0049309</c:v>
                </c:pt>
                <c:pt idx="78770">
                  <c:v>1.0007092</c:v>
                </c:pt>
                <c:pt idx="78771">
                  <c:v>1.0013747</c:v>
                </c:pt>
                <c:pt idx="78772">
                  <c:v>0.98770462999999997</c:v>
                </c:pt>
                <c:pt idx="78773">
                  <c:v>0.99877930000000004</c:v>
                </c:pt>
                <c:pt idx="78774">
                  <c:v>1.0013386</c:v>
                </c:pt>
                <c:pt idx="78775">
                  <c:v>0.99972919999999998</c:v>
                </c:pt>
                <c:pt idx="78776">
                  <c:v>0.96438279999999998</c:v>
                </c:pt>
                <c:pt idx="78777">
                  <c:v>0.97230879999999997</c:v>
                </c:pt>
                <c:pt idx="78778">
                  <c:v>0.99795400000000001</c:v>
                </c:pt>
                <c:pt idx="78779">
                  <c:v>0.99589499999999997</c:v>
                </c:pt>
                <c:pt idx="78780">
                  <c:v>0.99579865000000001</c:v>
                </c:pt>
                <c:pt idx="78781">
                  <c:v>0.99679960000000001</c:v>
                </c:pt>
                <c:pt idx="78782">
                  <c:v>0.9999671</c:v>
                </c:pt>
                <c:pt idx="78783">
                  <c:v>0.95632439999999996</c:v>
                </c:pt>
                <c:pt idx="78784">
                  <c:v>0.97807555999999995</c:v>
                </c:pt>
                <c:pt idx="78785">
                  <c:v>0.95277100000000003</c:v>
                </c:pt>
                <c:pt idx="78786">
                  <c:v>0.99452890000000005</c:v>
                </c:pt>
                <c:pt idx="78787">
                  <c:v>1.0010201999999999</c:v>
                </c:pt>
                <c:pt idx="78788">
                  <c:v>1.0011928000000001</c:v>
                </c:pt>
                <c:pt idx="78789">
                  <c:v>1.0004090000000001</c:v>
                </c:pt>
                <c:pt idx="78790">
                  <c:v>0.98403143999999998</c:v>
                </c:pt>
                <c:pt idx="78791">
                  <c:v>0.99968283999999996</c:v>
                </c:pt>
                <c:pt idx="78792">
                  <c:v>0.97228926000000004</c:v>
                </c:pt>
                <c:pt idx="78793">
                  <c:v>0.94627373999999997</c:v>
                </c:pt>
                <c:pt idx="78794">
                  <c:v>1.0006264</c:v>
                </c:pt>
                <c:pt idx="78795">
                  <c:v>0.99441780000000002</c:v>
                </c:pt>
                <c:pt idx="78796">
                  <c:v>1.0014828</c:v>
                </c:pt>
                <c:pt idx="78797">
                  <c:v>0.99245936000000001</c:v>
                </c:pt>
                <c:pt idx="78798">
                  <c:v>0.99884329999999999</c:v>
                </c:pt>
                <c:pt idx="78799">
                  <c:v>1.0020743999999999</c:v>
                </c:pt>
                <c:pt idx="78800">
                  <c:v>0.99456113999999995</c:v>
                </c:pt>
                <c:pt idx="78801">
                  <c:v>0.98711890000000002</c:v>
                </c:pt>
                <c:pt idx="78802">
                  <c:v>0.98901755000000002</c:v>
                </c:pt>
                <c:pt idx="78803">
                  <c:v>0.98095350000000003</c:v>
                </c:pt>
                <c:pt idx="78804">
                  <c:v>0.99985639999999998</c:v>
                </c:pt>
                <c:pt idx="78805">
                  <c:v>0.96580814999999998</c:v>
                </c:pt>
                <c:pt idx="78806">
                  <c:v>0.99487139999999996</c:v>
                </c:pt>
                <c:pt idx="78807">
                  <c:v>1.0020887000000001</c:v>
                </c:pt>
                <c:pt idx="78808">
                  <c:v>0.99364375999999999</c:v>
                </c:pt>
                <c:pt idx="78809">
                  <c:v>0.99055769999999999</c:v>
                </c:pt>
                <c:pt idx="78810">
                  <c:v>0.98631376000000004</c:v>
                </c:pt>
                <c:pt idx="78811">
                  <c:v>1.0005478000000001</c:v>
                </c:pt>
                <c:pt idx="78812">
                  <c:v>1.0004470000000001</c:v>
                </c:pt>
                <c:pt idx="78813">
                  <c:v>0.98340726000000001</c:v>
                </c:pt>
                <c:pt idx="78814">
                  <c:v>0.99868809999999997</c:v>
                </c:pt>
                <c:pt idx="78815">
                  <c:v>0.95384144999999998</c:v>
                </c:pt>
                <c:pt idx="78816">
                  <c:v>0.98733276000000003</c:v>
                </c:pt>
                <c:pt idx="78817">
                  <c:v>0.9991776</c:v>
                </c:pt>
                <c:pt idx="78818">
                  <c:v>0.98452289999999998</c:v>
                </c:pt>
                <c:pt idx="78819">
                  <c:v>1.001047</c:v>
                </c:pt>
                <c:pt idx="78820">
                  <c:v>0.9774157</c:v>
                </c:pt>
                <c:pt idx="78821">
                  <c:v>0.98935360000000006</c:v>
                </c:pt>
                <c:pt idx="78822">
                  <c:v>1.0004238999999999</c:v>
                </c:pt>
                <c:pt idx="78823">
                  <c:v>1.0000545000000001</c:v>
                </c:pt>
                <c:pt idx="78824">
                  <c:v>0.9864984</c:v>
                </c:pt>
                <c:pt idx="78825">
                  <c:v>0.97050345000000005</c:v>
                </c:pt>
                <c:pt idx="78826">
                  <c:v>1.0010109</c:v>
                </c:pt>
                <c:pt idx="78827">
                  <c:v>0.9998958</c:v>
                </c:pt>
                <c:pt idx="78828">
                  <c:v>0.99166423000000004</c:v>
                </c:pt>
                <c:pt idx="78829">
                  <c:v>0.99693452999999999</c:v>
                </c:pt>
                <c:pt idx="78830">
                  <c:v>1.0008178999999999</c:v>
                </c:pt>
                <c:pt idx="78831">
                  <c:v>0.9747943</c:v>
                </c:pt>
                <c:pt idx="78832">
                  <c:v>0.99562099999999998</c:v>
                </c:pt>
                <c:pt idx="78833">
                  <c:v>0.99114734000000004</c:v>
                </c:pt>
                <c:pt idx="78834">
                  <c:v>0.99227076999999997</c:v>
                </c:pt>
                <c:pt idx="78835">
                  <c:v>1.0011293000000001</c:v>
                </c:pt>
                <c:pt idx="78836">
                  <c:v>1.0000608</c:v>
                </c:pt>
                <c:pt idx="78837">
                  <c:v>1.0014502000000001</c:v>
                </c:pt>
                <c:pt idx="78838">
                  <c:v>1.0005580999999999</c:v>
                </c:pt>
                <c:pt idx="78839">
                  <c:v>1.0001154000000001</c:v>
                </c:pt>
                <c:pt idx="78840">
                  <c:v>0.98267037000000002</c:v>
                </c:pt>
                <c:pt idx="78841">
                  <c:v>0.95551156999999998</c:v>
                </c:pt>
                <c:pt idx="78842">
                  <c:v>0.9992586</c:v>
                </c:pt>
                <c:pt idx="78843">
                  <c:v>0.99938749999999998</c:v>
                </c:pt>
                <c:pt idx="78844">
                  <c:v>1.0006267</c:v>
                </c:pt>
                <c:pt idx="78845">
                  <c:v>0.99523693000000002</c:v>
                </c:pt>
                <c:pt idx="78846">
                  <c:v>0.97007895</c:v>
                </c:pt>
                <c:pt idx="78847">
                  <c:v>0.96355975000000005</c:v>
                </c:pt>
                <c:pt idx="78848">
                  <c:v>1.0008916999999999</c:v>
                </c:pt>
                <c:pt idx="78849">
                  <c:v>0.99973339999999999</c:v>
                </c:pt>
                <c:pt idx="78850">
                  <c:v>1.0001549999999999</c:v>
                </c:pt>
                <c:pt idx="78851">
                  <c:v>1.0002660000000001</c:v>
                </c:pt>
                <c:pt idx="78852">
                  <c:v>0.99673444</c:v>
                </c:pt>
                <c:pt idx="78853">
                  <c:v>0.98899669999999995</c:v>
                </c:pt>
                <c:pt idx="78854">
                  <c:v>1.0001842999999999</c:v>
                </c:pt>
                <c:pt idx="78855">
                  <c:v>1.0015497</c:v>
                </c:pt>
                <c:pt idx="78856">
                  <c:v>0.98399305000000004</c:v>
                </c:pt>
                <c:pt idx="78857">
                  <c:v>0.98836590000000002</c:v>
                </c:pt>
                <c:pt idx="78858">
                  <c:v>1.0003462999999999</c:v>
                </c:pt>
                <c:pt idx="78859">
                  <c:v>1.0018506</c:v>
                </c:pt>
                <c:pt idx="78860">
                  <c:v>0.9989498</c:v>
                </c:pt>
                <c:pt idx="78861">
                  <c:v>0.99773520000000004</c:v>
                </c:pt>
                <c:pt idx="78862">
                  <c:v>0.99280005999999998</c:v>
                </c:pt>
                <c:pt idx="78863">
                  <c:v>1.0015495999999999</c:v>
                </c:pt>
                <c:pt idx="78864">
                  <c:v>0.99483246000000003</c:v>
                </c:pt>
                <c:pt idx="78865">
                  <c:v>1.0011672</c:v>
                </c:pt>
                <c:pt idx="78866">
                  <c:v>1.0002538000000001</c:v>
                </c:pt>
                <c:pt idx="78867">
                  <c:v>0.99793790000000004</c:v>
                </c:pt>
                <c:pt idx="78868">
                  <c:v>0.94382869999999996</c:v>
                </c:pt>
                <c:pt idx="78869">
                  <c:v>0.99458354999999998</c:v>
                </c:pt>
                <c:pt idx="78870">
                  <c:v>0.98200419999999999</c:v>
                </c:pt>
                <c:pt idx="78871">
                  <c:v>0.99998355000000005</c:v>
                </c:pt>
                <c:pt idx="78872">
                  <c:v>1.0005229</c:v>
                </c:pt>
                <c:pt idx="78873">
                  <c:v>0.99393390000000004</c:v>
                </c:pt>
                <c:pt idx="78874">
                  <c:v>0.98849916000000004</c:v>
                </c:pt>
                <c:pt idx="78875">
                  <c:v>0.99461849999999996</c:v>
                </c:pt>
                <c:pt idx="78876">
                  <c:v>1.0007919999999999</c:v>
                </c:pt>
                <c:pt idx="78877">
                  <c:v>0.99521309999999996</c:v>
                </c:pt>
                <c:pt idx="78878">
                  <c:v>0.99674110000000005</c:v>
                </c:pt>
                <c:pt idx="78879">
                  <c:v>0.98406373999999996</c:v>
                </c:pt>
                <c:pt idx="78880">
                  <c:v>0.98182720000000001</c:v>
                </c:pt>
                <c:pt idx="78881">
                  <c:v>1.0010531</c:v>
                </c:pt>
                <c:pt idx="78882">
                  <c:v>0.99395230000000001</c:v>
                </c:pt>
                <c:pt idx="78883">
                  <c:v>1.0005491</c:v>
                </c:pt>
                <c:pt idx="78884">
                  <c:v>0.9779698</c:v>
                </c:pt>
                <c:pt idx="78885">
                  <c:v>0.94385344000000004</c:v>
                </c:pt>
                <c:pt idx="78886">
                  <c:v>1.0015769000000001</c:v>
                </c:pt>
                <c:pt idx="78887">
                  <c:v>1.0000279000000001</c:v>
                </c:pt>
                <c:pt idx="78888">
                  <c:v>0.96116069999999998</c:v>
                </c:pt>
                <c:pt idx="78889">
                  <c:v>0.99777150000000003</c:v>
                </c:pt>
                <c:pt idx="78890">
                  <c:v>0.92502253999999995</c:v>
                </c:pt>
                <c:pt idx="78891">
                  <c:v>1.0002660000000001</c:v>
                </c:pt>
                <c:pt idx="78892">
                  <c:v>0.9999709</c:v>
                </c:pt>
                <c:pt idx="78893">
                  <c:v>0.98808110000000005</c:v>
                </c:pt>
                <c:pt idx="78894">
                  <c:v>0.97790889999999997</c:v>
                </c:pt>
                <c:pt idx="78895">
                  <c:v>0.99921316000000004</c:v>
                </c:pt>
                <c:pt idx="78896">
                  <c:v>0.99538654000000004</c:v>
                </c:pt>
                <c:pt idx="78897">
                  <c:v>1.0001582</c:v>
                </c:pt>
                <c:pt idx="78898">
                  <c:v>0.99547699999999995</c:v>
                </c:pt>
                <c:pt idx="78899">
                  <c:v>0.95626646000000004</c:v>
                </c:pt>
                <c:pt idx="78900">
                  <c:v>0.98164859999999998</c:v>
                </c:pt>
                <c:pt idx="78901">
                  <c:v>0.99737710000000002</c:v>
                </c:pt>
                <c:pt idx="78902">
                  <c:v>0.99929285000000001</c:v>
                </c:pt>
                <c:pt idx="78903">
                  <c:v>0.91356850000000001</c:v>
                </c:pt>
                <c:pt idx="78904">
                  <c:v>1.0010705</c:v>
                </c:pt>
                <c:pt idx="78905">
                  <c:v>1.0004025999999999</c:v>
                </c:pt>
                <c:pt idx="78906">
                  <c:v>0.9837688</c:v>
                </c:pt>
                <c:pt idx="78907">
                  <c:v>0.99439913000000002</c:v>
                </c:pt>
                <c:pt idx="78908">
                  <c:v>1.0013757000000001</c:v>
                </c:pt>
                <c:pt idx="78909">
                  <c:v>0.97695520000000002</c:v>
                </c:pt>
                <c:pt idx="78910">
                  <c:v>1.0020114</c:v>
                </c:pt>
                <c:pt idx="78911">
                  <c:v>0.99335569999999995</c:v>
                </c:pt>
                <c:pt idx="78912">
                  <c:v>0.99880075000000001</c:v>
                </c:pt>
                <c:pt idx="78913">
                  <c:v>0.99904203000000003</c:v>
                </c:pt>
                <c:pt idx="78914">
                  <c:v>1.0000699</c:v>
                </c:pt>
                <c:pt idx="78915">
                  <c:v>0.98930490000000004</c:v>
                </c:pt>
                <c:pt idx="78916">
                  <c:v>0.99935980000000002</c:v>
                </c:pt>
                <c:pt idx="78917">
                  <c:v>0.98753314999999997</c:v>
                </c:pt>
                <c:pt idx="78918">
                  <c:v>0.99880385000000005</c:v>
                </c:pt>
                <c:pt idx="78919">
                  <c:v>1.0011207</c:v>
                </c:pt>
                <c:pt idx="78920">
                  <c:v>0.99346124999999996</c:v>
                </c:pt>
                <c:pt idx="78921">
                  <c:v>0.99979189999999996</c:v>
                </c:pt>
                <c:pt idx="78922">
                  <c:v>0.9847032</c:v>
                </c:pt>
                <c:pt idx="78923">
                  <c:v>0.99740379999999995</c:v>
                </c:pt>
                <c:pt idx="78924">
                  <c:v>1.0013605000000001</c:v>
                </c:pt>
                <c:pt idx="78925">
                  <c:v>0.98432869999999995</c:v>
                </c:pt>
                <c:pt idx="78926">
                  <c:v>0.9972569</c:v>
                </c:pt>
                <c:pt idx="78927">
                  <c:v>0.96913475000000004</c:v>
                </c:pt>
                <c:pt idx="78928">
                  <c:v>0.95954793999999999</c:v>
                </c:pt>
                <c:pt idx="78929">
                  <c:v>0.99888869999999996</c:v>
                </c:pt>
                <c:pt idx="78930">
                  <c:v>0.98338939999999997</c:v>
                </c:pt>
                <c:pt idx="78931">
                  <c:v>0.99047023000000001</c:v>
                </c:pt>
                <c:pt idx="78932">
                  <c:v>0.98747706000000002</c:v>
                </c:pt>
                <c:pt idx="78933">
                  <c:v>0.99979070000000003</c:v>
                </c:pt>
                <c:pt idx="78934">
                  <c:v>0.98659163999999999</c:v>
                </c:pt>
                <c:pt idx="78935">
                  <c:v>0.94564409999999999</c:v>
                </c:pt>
                <c:pt idx="78936">
                  <c:v>0.99827339999999998</c:v>
                </c:pt>
                <c:pt idx="78937">
                  <c:v>0.94699657000000004</c:v>
                </c:pt>
                <c:pt idx="78938">
                  <c:v>1.0014715000000001</c:v>
                </c:pt>
                <c:pt idx="78939">
                  <c:v>0.99916289999999996</c:v>
                </c:pt>
                <c:pt idx="78940">
                  <c:v>0.99724239999999997</c:v>
                </c:pt>
                <c:pt idx="78941">
                  <c:v>0.99399950000000004</c:v>
                </c:pt>
                <c:pt idx="78942">
                  <c:v>1.0006360000000001</c:v>
                </c:pt>
                <c:pt idx="78943">
                  <c:v>1.0030265</c:v>
                </c:pt>
                <c:pt idx="78944">
                  <c:v>0.97744010000000003</c:v>
                </c:pt>
                <c:pt idx="78945">
                  <c:v>0.98511269999999995</c:v>
                </c:pt>
                <c:pt idx="78946">
                  <c:v>1.0003766999999999</c:v>
                </c:pt>
                <c:pt idx="78947">
                  <c:v>0.99059489999999994</c:v>
                </c:pt>
                <c:pt idx="78948">
                  <c:v>0.99414175999999999</c:v>
                </c:pt>
                <c:pt idx="78949">
                  <c:v>0.99861739999999999</c:v>
                </c:pt>
                <c:pt idx="78950">
                  <c:v>0.99258389999999996</c:v>
                </c:pt>
                <c:pt idx="78951">
                  <c:v>1.0000217</c:v>
                </c:pt>
                <c:pt idx="78952">
                  <c:v>0.98859330000000001</c:v>
                </c:pt>
                <c:pt idx="78953">
                  <c:v>0.99527955000000001</c:v>
                </c:pt>
                <c:pt idx="78954">
                  <c:v>1.0002522</c:v>
                </c:pt>
                <c:pt idx="78955">
                  <c:v>0.96437600000000001</c:v>
                </c:pt>
                <c:pt idx="78956">
                  <c:v>0.98379059999999996</c:v>
                </c:pt>
                <c:pt idx="78957">
                  <c:v>1.0005820999999999</c:v>
                </c:pt>
                <c:pt idx="78958">
                  <c:v>0.99689260000000002</c:v>
                </c:pt>
                <c:pt idx="78959">
                  <c:v>0.99995995000000004</c:v>
                </c:pt>
                <c:pt idx="78960">
                  <c:v>1.0001842999999999</c:v>
                </c:pt>
                <c:pt idx="78961">
                  <c:v>0.96162709999999996</c:v>
                </c:pt>
                <c:pt idx="78962">
                  <c:v>0.99958630000000004</c:v>
                </c:pt>
                <c:pt idx="78963">
                  <c:v>0.98280953999999998</c:v>
                </c:pt>
                <c:pt idx="78964">
                  <c:v>0.99987256999999996</c:v>
                </c:pt>
                <c:pt idx="78965">
                  <c:v>0.98657680000000003</c:v>
                </c:pt>
                <c:pt idx="78966">
                  <c:v>0.99867170000000005</c:v>
                </c:pt>
                <c:pt idx="78967">
                  <c:v>0.99103176999999998</c:v>
                </c:pt>
                <c:pt idx="78968">
                  <c:v>1.000135</c:v>
                </c:pt>
                <c:pt idx="78969">
                  <c:v>0.99695230000000001</c:v>
                </c:pt>
                <c:pt idx="78970">
                  <c:v>0.99282455000000003</c:v>
                </c:pt>
                <c:pt idx="78971">
                  <c:v>0.9997028</c:v>
                </c:pt>
                <c:pt idx="78972">
                  <c:v>0.99966350000000004</c:v>
                </c:pt>
                <c:pt idx="78973">
                  <c:v>0.99479189999999995</c:v>
                </c:pt>
                <c:pt idx="78974">
                  <c:v>0.99121139999999996</c:v>
                </c:pt>
                <c:pt idx="78975">
                  <c:v>0.99815034999999996</c:v>
                </c:pt>
                <c:pt idx="78976">
                  <c:v>0.98250364999999995</c:v>
                </c:pt>
                <c:pt idx="78977">
                  <c:v>1.0001496000000001</c:v>
                </c:pt>
                <c:pt idx="78978">
                  <c:v>1.0000074999999999</c:v>
                </c:pt>
                <c:pt idx="78979">
                  <c:v>0.99247830000000004</c:v>
                </c:pt>
                <c:pt idx="78980">
                  <c:v>0.99887735</c:v>
                </c:pt>
                <c:pt idx="78981">
                  <c:v>0.98680080000000003</c:v>
                </c:pt>
                <c:pt idx="78982">
                  <c:v>0.99803960000000003</c:v>
                </c:pt>
                <c:pt idx="78983">
                  <c:v>0.99116397000000001</c:v>
                </c:pt>
                <c:pt idx="78984">
                  <c:v>1.000281</c:v>
                </c:pt>
                <c:pt idx="78985">
                  <c:v>0.99112546000000001</c:v>
                </c:pt>
                <c:pt idx="78986">
                  <c:v>0.99215430000000004</c:v>
                </c:pt>
                <c:pt idx="78987">
                  <c:v>0.97777959999999997</c:v>
                </c:pt>
                <c:pt idx="78988">
                  <c:v>1.0016147</c:v>
                </c:pt>
                <c:pt idx="78989">
                  <c:v>0.98756429999999995</c:v>
                </c:pt>
                <c:pt idx="78990">
                  <c:v>0.99893259999999995</c:v>
                </c:pt>
                <c:pt idx="78991">
                  <c:v>1.0028942999999999</c:v>
                </c:pt>
                <c:pt idx="78992">
                  <c:v>1.0016001000000001</c:v>
                </c:pt>
                <c:pt idx="78993">
                  <c:v>0.98306762999999997</c:v>
                </c:pt>
                <c:pt idx="78994">
                  <c:v>0.99980259999999999</c:v>
                </c:pt>
                <c:pt idx="78995">
                  <c:v>0.9905351</c:v>
                </c:pt>
                <c:pt idx="78996">
                  <c:v>0.95557075999999996</c:v>
                </c:pt>
                <c:pt idx="78997">
                  <c:v>0.99838870000000002</c:v>
                </c:pt>
                <c:pt idx="78998">
                  <c:v>0.99418240000000002</c:v>
                </c:pt>
                <c:pt idx="78999">
                  <c:v>0.99986905000000004</c:v>
                </c:pt>
                <c:pt idx="79000">
                  <c:v>0.9624952</c:v>
                </c:pt>
                <c:pt idx="79001">
                  <c:v>0.99918059999999997</c:v>
                </c:pt>
                <c:pt idx="79002">
                  <c:v>1.0007727</c:v>
                </c:pt>
                <c:pt idx="79003">
                  <c:v>0.99320626000000001</c:v>
                </c:pt>
                <c:pt idx="79004">
                  <c:v>0.98460389999999998</c:v>
                </c:pt>
                <c:pt idx="79005">
                  <c:v>0.95639130000000006</c:v>
                </c:pt>
                <c:pt idx="79006">
                  <c:v>0.99674313999999997</c:v>
                </c:pt>
                <c:pt idx="79007">
                  <c:v>1.0001842999999999</c:v>
                </c:pt>
                <c:pt idx="79008">
                  <c:v>0.95169610000000004</c:v>
                </c:pt>
                <c:pt idx="79009">
                  <c:v>0.98955464000000004</c:v>
                </c:pt>
                <c:pt idx="79010">
                  <c:v>1.0005188</c:v>
                </c:pt>
                <c:pt idx="79011">
                  <c:v>0.99547416</c:v>
                </c:pt>
                <c:pt idx="79012">
                  <c:v>0.99081193999999995</c:v>
                </c:pt>
                <c:pt idx="79013">
                  <c:v>0.97741412999999999</c:v>
                </c:pt>
                <c:pt idx="79014">
                  <c:v>0.99873054000000006</c:v>
                </c:pt>
                <c:pt idx="79015">
                  <c:v>0.99926490000000001</c:v>
                </c:pt>
                <c:pt idx="79016">
                  <c:v>0.99982550000000003</c:v>
                </c:pt>
                <c:pt idx="79017">
                  <c:v>1.0018898000000001</c:v>
                </c:pt>
                <c:pt idx="79018">
                  <c:v>1.0013757000000001</c:v>
                </c:pt>
                <c:pt idx="79019">
                  <c:v>0.99697040000000003</c:v>
                </c:pt>
                <c:pt idx="79020">
                  <c:v>1.0007896000000001</c:v>
                </c:pt>
                <c:pt idx="79021">
                  <c:v>0.99668270000000003</c:v>
                </c:pt>
                <c:pt idx="79022">
                  <c:v>0.98878615999999997</c:v>
                </c:pt>
                <c:pt idx="79023">
                  <c:v>0.99920713999999999</c:v>
                </c:pt>
                <c:pt idx="79024">
                  <c:v>0.99655914000000001</c:v>
                </c:pt>
                <c:pt idx="79025">
                  <c:v>0.99098986</c:v>
                </c:pt>
                <c:pt idx="79026">
                  <c:v>0.98577570000000003</c:v>
                </c:pt>
                <c:pt idx="79027">
                  <c:v>0.99184554999999996</c:v>
                </c:pt>
                <c:pt idx="79028">
                  <c:v>0.99755656999999998</c:v>
                </c:pt>
                <c:pt idx="79029">
                  <c:v>1.0000534999999999</c:v>
                </c:pt>
                <c:pt idx="79030">
                  <c:v>0.99605549999999998</c:v>
                </c:pt>
                <c:pt idx="79031">
                  <c:v>0.99678730000000004</c:v>
                </c:pt>
                <c:pt idx="79032">
                  <c:v>0.99532359999999998</c:v>
                </c:pt>
                <c:pt idx="79033">
                  <c:v>1.0002518</c:v>
                </c:pt>
                <c:pt idx="79034">
                  <c:v>0.98746984999999998</c:v>
                </c:pt>
                <c:pt idx="79035">
                  <c:v>0.97218830000000001</c:v>
                </c:pt>
                <c:pt idx="79036">
                  <c:v>0.98723019999999995</c:v>
                </c:pt>
                <c:pt idx="79037">
                  <c:v>1.0008463999999999</c:v>
                </c:pt>
                <c:pt idx="79038">
                  <c:v>0.99996229999999997</c:v>
                </c:pt>
                <c:pt idx="79039">
                  <c:v>0.98081713999999998</c:v>
                </c:pt>
                <c:pt idx="79040">
                  <c:v>0.99081300000000005</c:v>
                </c:pt>
                <c:pt idx="79041">
                  <c:v>0.99920964000000001</c:v>
                </c:pt>
                <c:pt idx="79042">
                  <c:v>0.99947613000000002</c:v>
                </c:pt>
                <c:pt idx="79043">
                  <c:v>1.0013472999999999</c:v>
                </c:pt>
                <c:pt idx="79044">
                  <c:v>0.98897520000000005</c:v>
                </c:pt>
                <c:pt idx="79045">
                  <c:v>0.99069565999999998</c:v>
                </c:pt>
                <c:pt idx="79046">
                  <c:v>0.99929875000000001</c:v>
                </c:pt>
                <c:pt idx="79047">
                  <c:v>0.95086020000000004</c:v>
                </c:pt>
                <c:pt idx="79048">
                  <c:v>0.99960420000000005</c:v>
                </c:pt>
                <c:pt idx="79049">
                  <c:v>0.98907069999999997</c:v>
                </c:pt>
                <c:pt idx="79050">
                  <c:v>0.9752535</c:v>
                </c:pt>
                <c:pt idx="79051">
                  <c:v>0.98766390000000004</c:v>
                </c:pt>
                <c:pt idx="79052">
                  <c:v>0.98220750000000001</c:v>
                </c:pt>
                <c:pt idx="79053">
                  <c:v>1.0012728</c:v>
                </c:pt>
                <c:pt idx="79054">
                  <c:v>0.99943020000000005</c:v>
                </c:pt>
                <c:pt idx="79055">
                  <c:v>0.99966630000000001</c:v>
                </c:pt>
                <c:pt idx="79056">
                  <c:v>0.91841554999999997</c:v>
                </c:pt>
                <c:pt idx="79057">
                  <c:v>0.99675024000000001</c:v>
                </c:pt>
                <c:pt idx="79058">
                  <c:v>0.99745613</c:v>
                </c:pt>
                <c:pt idx="79059">
                  <c:v>0.98661390000000004</c:v>
                </c:pt>
                <c:pt idx="79060">
                  <c:v>0.97222984000000001</c:v>
                </c:pt>
                <c:pt idx="79061">
                  <c:v>0.99451869999999998</c:v>
                </c:pt>
                <c:pt idx="79062">
                  <c:v>0.99874985000000005</c:v>
                </c:pt>
                <c:pt idx="79063">
                  <c:v>0.98269050000000002</c:v>
                </c:pt>
                <c:pt idx="79064">
                  <c:v>0.98024219999999995</c:v>
                </c:pt>
                <c:pt idx="79065">
                  <c:v>0.99950709999999998</c:v>
                </c:pt>
                <c:pt idx="79066">
                  <c:v>1.0010412</c:v>
                </c:pt>
                <c:pt idx="79067">
                  <c:v>0.99912595999999998</c:v>
                </c:pt>
                <c:pt idx="79068">
                  <c:v>0.99487084000000003</c:v>
                </c:pt>
                <c:pt idx="79069">
                  <c:v>1.0003686000000001</c:v>
                </c:pt>
                <c:pt idx="79070">
                  <c:v>0.99993306000000004</c:v>
                </c:pt>
                <c:pt idx="79071">
                  <c:v>1.0019286000000001</c:v>
                </c:pt>
                <c:pt idx="79072">
                  <c:v>0.99031042999999996</c:v>
                </c:pt>
                <c:pt idx="79073">
                  <c:v>0.99347810000000003</c:v>
                </c:pt>
                <c:pt idx="79074">
                  <c:v>0.98921890000000001</c:v>
                </c:pt>
                <c:pt idx="79075">
                  <c:v>0.97762232999999998</c:v>
                </c:pt>
                <c:pt idx="79076">
                  <c:v>1.0010699999999999</c:v>
                </c:pt>
                <c:pt idx="79077">
                  <c:v>0.99778473000000001</c:v>
                </c:pt>
                <c:pt idx="79078">
                  <c:v>1.0000471</c:v>
                </c:pt>
                <c:pt idx="79079">
                  <c:v>0.98750705000000005</c:v>
                </c:pt>
                <c:pt idx="79080">
                  <c:v>0.99922513999999996</c:v>
                </c:pt>
                <c:pt idx="79081">
                  <c:v>0.99295199999999995</c:v>
                </c:pt>
                <c:pt idx="79082">
                  <c:v>1.0002944</c:v>
                </c:pt>
                <c:pt idx="79083">
                  <c:v>0.99798673000000004</c:v>
                </c:pt>
                <c:pt idx="79084">
                  <c:v>0.98456469999999996</c:v>
                </c:pt>
                <c:pt idx="79085">
                  <c:v>0.99130194999999999</c:v>
                </c:pt>
                <c:pt idx="79086">
                  <c:v>0.99884329999999999</c:v>
                </c:pt>
                <c:pt idx="79087">
                  <c:v>0.99729365000000003</c:v>
                </c:pt>
                <c:pt idx="79088">
                  <c:v>0.98188220000000004</c:v>
                </c:pt>
                <c:pt idx="79089">
                  <c:v>0.98995376000000002</c:v>
                </c:pt>
                <c:pt idx="79090">
                  <c:v>0.99833470000000002</c:v>
                </c:pt>
                <c:pt idx="79091">
                  <c:v>0.94769680000000001</c:v>
                </c:pt>
                <c:pt idx="79092">
                  <c:v>1.000928</c:v>
                </c:pt>
                <c:pt idx="79093">
                  <c:v>1.0001751999999999</c:v>
                </c:pt>
                <c:pt idx="79094">
                  <c:v>0.98553179999999996</c:v>
                </c:pt>
                <c:pt idx="79095">
                  <c:v>0.99221519999999996</c:v>
                </c:pt>
                <c:pt idx="79096">
                  <c:v>0.98395489999999997</c:v>
                </c:pt>
                <c:pt idx="79097">
                  <c:v>0.99612789999999996</c:v>
                </c:pt>
                <c:pt idx="79098">
                  <c:v>0.99989729999999999</c:v>
                </c:pt>
                <c:pt idx="79099">
                  <c:v>0.99973369999999995</c:v>
                </c:pt>
                <c:pt idx="79100">
                  <c:v>1.0003462000000001</c:v>
                </c:pt>
                <c:pt idx="79101">
                  <c:v>0.99594240000000001</c:v>
                </c:pt>
                <c:pt idx="79102">
                  <c:v>0.99877740000000004</c:v>
                </c:pt>
                <c:pt idx="79103">
                  <c:v>1.0008252</c:v>
                </c:pt>
                <c:pt idx="79104">
                  <c:v>0.98483089999999995</c:v>
                </c:pt>
                <c:pt idx="79105">
                  <c:v>1.0061416999999999</c:v>
                </c:pt>
                <c:pt idx="79106">
                  <c:v>0.99496309999999999</c:v>
                </c:pt>
                <c:pt idx="79107">
                  <c:v>1.0032713</c:v>
                </c:pt>
                <c:pt idx="79108">
                  <c:v>0.99998350000000003</c:v>
                </c:pt>
                <c:pt idx="79109">
                  <c:v>1.0015940999999999</c:v>
                </c:pt>
                <c:pt idx="79110">
                  <c:v>1.000397</c:v>
                </c:pt>
                <c:pt idx="79111">
                  <c:v>1.0024865999999999</c:v>
                </c:pt>
                <c:pt idx="79112">
                  <c:v>0.99861913999999996</c:v>
                </c:pt>
                <c:pt idx="79113">
                  <c:v>0.99278425999999997</c:v>
                </c:pt>
                <c:pt idx="79114">
                  <c:v>0.98871522999999994</c:v>
                </c:pt>
                <c:pt idx="79115">
                  <c:v>1.0008142</c:v>
                </c:pt>
                <c:pt idx="79116">
                  <c:v>1.0002508999999999</c:v>
                </c:pt>
                <c:pt idx="79117">
                  <c:v>0.98160243000000003</c:v>
                </c:pt>
                <c:pt idx="79118">
                  <c:v>0.99611939999999999</c:v>
                </c:pt>
                <c:pt idx="79119">
                  <c:v>0.99479499999999998</c:v>
                </c:pt>
                <c:pt idx="79120">
                  <c:v>0.97277086999999995</c:v>
                </c:pt>
                <c:pt idx="79121">
                  <c:v>0.9856935</c:v>
                </c:pt>
                <c:pt idx="79122">
                  <c:v>1.0001534999999999</c:v>
                </c:pt>
                <c:pt idx="79123">
                  <c:v>0.99494450000000001</c:v>
                </c:pt>
                <c:pt idx="79124">
                  <c:v>1.0017084999999999</c:v>
                </c:pt>
                <c:pt idx="79125">
                  <c:v>0.99409150000000002</c:v>
                </c:pt>
                <c:pt idx="79126">
                  <c:v>0.95730669999999995</c:v>
                </c:pt>
                <c:pt idx="79127">
                  <c:v>0.97953429999999997</c:v>
                </c:pt>
                <c:pt idx="79128">
                  <c:v>0.97503980000000001</c:v>
                </c:pt>
                <c:pt idx="79129">
                  <c:v>0.99928229999999996</c:v>
                </c:pt>
                <c:pt idx="79130">
                  <c:v>0.99076260000000005</c:v>
                </c:pt>
                <c:pt idx="79131">
                  <c:v>0.99356860000000002</c:v>
                </c:pt>
                <c:pt idx="79132">
                  <c:v>0.99977769999999999</c:v>
                </c:pt>
                <c:pt idx="79133">
                  <c:v>0.99539639999999996</c:v>
                </c:pt>
                <c:pt idx="79134">
                  <c:v>0.99648139999999996</c:v>
                </c:pt>
                <c:pt idx="79135">
                  <c:v>0.99399333999999995</c:v>
                </c:pt>
                <c:pt idx="79136">
                  <c:v>0.99580679999999999</c:v>
                </c:pt>
                <c:pt idx="79137">
                  <c:v>0.96883529999999995</c:v>
                </c:pt>
                <c:pt idx="79138">
                  <c:v>0.9973284</c:v>
                </c:pt>
                <c:pt idx="79139">
                  <c:v>0.99241685999999996</c:v>
                </c:pt>
                <c:pt idx="79140">
                  <c:v>0.98486525000000003</c:v>
                </c:pt>
                <c:pt idx="79141">
                  <c:v>0.99308026000000005</c:v>
                </c:pt>
                <c:pt idx="79142">
                  <c:v>0.98972130000000003</c:v>
                </c:pt>
                <c:pt idx="79143">
                  <c:v>0.99894879999999997</c:v>
                </c:pt>
                <c:pt idx="79144">
                  <c:v>0.9638951</c:v>
                </c:pt>
                <c:pt idx="79145">
                  <c:v>1.0010948</c:v>
                </c:pt>
                <c:pt idx="79146">
                  <c:v>0.99135810000000002</c:v>
                </c:pt>
                <c:pt idx="79147">
                  <c:v>1.0004090000000001</c:v>
                </c:pt>
                <c:pt idx="79148">
                  <c:v>0.99916479999999996</c:v>
                </c:pt>
                <c:pt idx="79149">
                  <c:v>0.99931230000000004</c:v>
                </c:pt>
                <c:pt idx="79150">
                  <c:v>0.98579620000000001</c:v>
                </c:pt>
                <c:pt idx="79151">
                  <c:v>0.98152669999999997</c:v>
                </c:pt>
                <c:pt idx="79152">
                  <c:v>0.99947050000000004</c:v>
                </c:pt>
                <c:pt idx="79153">
                  <c:v>0.95860630000000002</c:v>
                </c:pt>
                <c:pt idx="79154">
                  <c:v>0.99813759999999996</c:v>
                </c:pt>
                <c:pt idx="79155">
                  <c:v>0.98995770000000005</c:v>
                </c:pt>
                <c:pt idx="79156">
                  <c:v>1.0014273</c:v>
                </c:pt>
                <c:pt idx="79157">
                  <c:v>0.99382322999999995</c:v>
                </c:pt>
                <c:pt idx="79158">
                  <c:v>1.0009309</c:v>
                </c:pt>
                <c:pt idx="79159">
                  <c:v>0.99177879999999996</c:v>
                </c:pt>
                <c:pt idx="79160">
                  <c:v>0.96226376000000002</c:v>
                </c:pt>
                <c:pt idx="79161">
                  <c:v>1.0019085000000001</c:v>
                </c:pt>
                <c:pt idx="79162">
                  <c:v>0.99647063000000002</c:v>
                </c:pt>
                <c:pt idx="79163">
                  <c:v>0.98287550000000001</c:v>
                </c:pt>
                <c:pt idx="79164">
                  <c:v>1.0026044000000001</c:v>
                </c:pt>
                <c:pt idx="79165">
                  <c:v>0.99994205999999997</c:v>
                </c:pt>
                <c:pt idx="79166">
                  <c:v>0.99773895999999995</c:v>
                </c:pt>
                <c:pt idx="79167">
                  <c:v>0.97022470000000005</c:v>
                </c:pt>
                <c:pt idx="79168">
                  <c:v>0.99072819999999995</c:v>
                </c:pt>
                <c:pt idx="79169">
                  <c:v>0.9989787</c:v>
                </c:pt>
                <c:pt idx="79170">
                  <c:v>0.99800509999999998</c:v>
                </c:pt>
                <c:pt idx="79171">
                  <c:v>0.99463230000000002</c:v>
                </c:pt>
                <c:pt idx="79172">
                  <c:v>0.99472826999999997</c:v>
                </c:pt>
                <c:pt idx="79173">
                  <c:v>1.0002162000000001</c:v>
                </c:pt>
                <c:pt idx="79174">
                  <c:v>0.99707869999999998</c:v>
                </c:pt>
                <c:pt idx="79175">
                  <c:v>0.99940949999999995</c:v>
                </c:pt>
                <c:pt idx="79176">
                  <c:v>1.0014757999999999</c:v>
                </c:pt>
                <c:pt idx="79177">
                  <c:v>0.99974626</c:v>
                </c:pt>
                <c:pt idx="79178">
                  <c:v>0.98672970000000004</c:v>
                </c:pt>
                <c:pt idx="79179">
                  <c:v>0.9519763</c:v>
                </c:pt>
                <c:pt idx="79180">
                  <c:v>1.0001268000000001</c:v>
                </c:pt>
                <c:pt idx="79181">
                  <c:v>0.99665519999999996</c:v>
                </c:pt>
                <c:pt idx="79182">
                  <c:v>0.99473699999999998</c:v>
                </c:pt>
                <c:pt idx="79183">
                  <c:v>0.99292100000000005</c:v>
                </c:pt>
                <c:pt idx="79184">
                  <c:v>0.99550510000000003</c:v>
                </c:pt>
                <c:pt idx="79185">
                  <c:v>0.99042779999999997</c:v>
                </c:pt>
                <c:pt idx="79186">
                  <c:v>0.99913936999999997</c:v>
                </c:pt>
                <c:pt idx="79187">
                  <c:v>1.0033349</c:v>
                </c:pt>
                <c:pt idx="79188">
                  <c:v>0.99107179999999995</c:v>
                </c:pt>
                <c:pt idx="79189">
                  <c:v>0.99042593999999995</c:v>
                </c:pt>
                <c:pt idx="79190">
                  <c:v>0.97780394999999998</c:v>
                </c:pt>
                <c:pt idx="79191">
                  <c:v>1.0025607000000001</c:v>
                </c:pt>
                <c:pt idx="79192">
                  <c:v>0.99941219999999997</c:v>
                </c:pt>
                <c:pt idx="79193">
                  <c:v>0.98855877000000003</c:v>
                </c:pt>
                <c:pt idx="79194">
                  <c:v>0.99964719999999996</c:v>
                </c:pt>
                <c:pt idx="79195">
                  <c:v>0.99297610000000003</c:v>
                </c:pt>
                <c:pt idx="79196">
                  <c:v>0.99065289999999995</c:v>
                </c:pt>
                <c:pt idx="79197">
                  <c:v>0.97898039999999997</c:v>
                </c:pt>
                <c:pt idx="79198">
                  <c:v>1.0008785</c:v>
                </c:pt>
                <c:pt idx="79199">
                  <c:v>1.0002711</c:v>
                </c:pt>
                <c:pt idx="79200">
                  <c:v>0.99999199999999999</c:v>
                </c:pt>
                <c:pt idx="79201">
                  <c:v>0.98009926000000003</c:v>
                </c:pt>
                <c:pt idx="79202">
                  <c:v>0.99832390000000004</c:v>
                </c:pt>
                <c:pt idx="79203">
                  <c:v>0.99865599999999999</c:v>
                </c:pt>
                <c:pt idx="79204">
                  <c:v>0.99176620000000004</c:v>
                </c:pt>
                <c:pt idx="79205">
                  <c:v>1.0023173000000001</c:v>
                </c:pt>
                <c:pt idx="79206">
                  <c:v>0.9695935</c:v>
                </c:pt>
                <c:pt idx="79207">
                  <c:v>0.9992103</c:v>
                </c:pt>
                <c:pt idx="79208">
                  <c:v>0.99953970000000003</c:v>
                </c:pt>
                <c:pt idx="79209">
                  <c:v>1.001107</c:v>
                </c:pt>
                <c:pt idx="79210">
                  <c:v>0.98928154000000001</c:v>
                </c:pt>
                <c:pt idx="79211">
                  <c:v>0.97922545999999999</c:v>
                </c:pt>
                <c:pt idx="79212">
                  <c:v>0.99819139999999995</c:v>
                </c:pt>
                <c:pt idx="79213">
                  <c:v>1.0000833</c:v>
                </c:pt>
                <c:pt idx="79214">
                  <c:v>0.95295850000000004</c:v>
                </c:pt>
                <c:pt idx="79215">
                  <c:v>0.98032313999999998</c:v>
                </c:pt>
                <c:pt idx="79216">
                  <c:v>0.95816049999999997</c:v>
                </c:pt>
                <c:pt idx="79217">
                  <c:v>1.0032344</c:v>
                </c:pt>
                <c:pt idx="79218">
                  <c:v>0.99222195000000002</c:v>
                </c:pt>
                <c:pt idx="79219">
                  <c:v>1.001347</c:v>
                </c:pt>
                <c:pt idx="79220">
                  <c:v>0.99928380000000006</c:v>
                </c:pt>
                <c:pt idx="79221">
                  <c:v>0.98184550000000004</c:v>
                </c:pt>
                <c:pt idx="79222">
                  <c:v>0.99090009999999995</c:v>
                </c:pt>
                <c:pt idx="79223">
                  <c:v>0.99952770000000002</c:v>
                </c:pt>
                <c:pt idx="79224">
                  <c:v>0.99979879999999999</c:v>
                </c:pt>
                <c:pt idx="79225">
                  <c:v>0.99619687000000001</c:v>
                </c:pt>
                <c:pt idx="79226">
                  <c:v>0.99893295999999998</c:v>
                </c:pt>
                <c:pt idx="79227">
                  <c:v>0.96573584999999995</c:v>
                </c:pt>
                <c:pt idx="79228">
                  <c:v>0.98417290000000002</c:v>
                </c:pt>
                <c:pt idx="79229">
                  <c:v>0.98024480000000003</c:v>
                </c:pt>
                <c:pt idx="79230">
                  <c:v>0.99983202999999998</c:v>
                </c:pt>
                <c:pt idx="79231">
                  <c:v>0.9902744</c:v>
                </c:pt>
                <c:pt idx="79232">
                  <c:v>0.99041825999999999</c:v>
                </c:pt>
                <c:pt idx="79233">
                  <c:v>0.98799855000000003</c:v>
                </c:pt>
                <c:pt idx="79234">
                  <c:v>1.0002035</c:v>
                </c:pt>
                <c:pt idx="79235">
                  <c:v>1.0014563999999999</c:v>
                </c:pt>
                <c:pt idx="79236">
                  <c:v>0.99895465000000006</c:v>
                </c:pt>
                <c:pt idx="79237">
                  <c:v>0.9842554</c:v>
                </c:pt>
                <c:pt idx="79238">
                  <c:v>0.99716735000000001</c:v>
                </c:pt>
                <c:pt idx="79239">
                  <c:v>0.97179466000000003</c:v>
                </c:pt>
                <c:pt idx="79240">
                  <c:v>0.9546095</c:v>
                </c:pt>
                <c:pt idx="79241">
                  <c:v>0.99701989999999996</c:v>
                </c:pt>
                <c:pt idx="79242">
                  <c:v>0.96049660000000003</c:v>
                </c:pt>
                <c:pt idx="79243">
                  <c:v>0.99999499999999997</c:v>
                </c:pt>
                <c:pt idx="79244">
                  <c:v>0.99738735000000001</c:v>
                </c:pt>
                <c:pt idx="79245">
                  <c:v>1.0003761</c:v>
                </c:pt>
                <c:pt idx="79246">
                  <c:v>1.0005067999999999</c:v>
                </c:pt>
                <c:pt idx="79247">
                  <c:v>0.99282349999999997</c:v>
                </c:pt>
                <c:pt idx="79248">
                  <c:v>1.0011516</c:v>
                </c:pt>
                <c:pt idx="79249">
                  <c:v>0.96876030000000002</c:v>
                </c:pt>
                <c:pt idx="79250">
                  <c:v>1.0002660000000001</c:v>
                </c:pt>
                <c:pt idx="79251">
                  <c:v>0.99257565000000003</c:v>
                </c:pt>
                <c:pt idx="79252">
                  <c:v>0.98315949999999996</c:v>
                </c:pt>
                <c:pt idx="79253">
                  <c:v>0.98462559999999999</c:v>
                </c:pt>
                <c:pt idx="79254">
                  <c:v>0.9997549</c:v>
                </c:pt>
                <c:pt idx="79255">
                  <c:v>0.99186920000000001</c:v>
                </c:pt>
                <c:pt idx="79256">
                  <c:v>1.0012144999999999</c:v>
                </c:pt>
                <c:pt idx="79257">
                  <c:v>1.0000074000000001</c:v>
                </c:pt>
                <c:pt idx="79258">
                  <c:v>0.89757929999999997</c:v>
                </c:pt>
                <c:pt idx="79259">
                  <c:v>1.0004660999999999</c:v>
                </c:pt>
                <c:pt idx="79260">
                  <c:v>1.002354</c:v>
                </c:pt>
                <c:pt idx="79261">
                  <c:v>0.99106026000000003</c:v>
                </c:pt>
                <c:pt idx="79262">
                  <c:v>0.9925233</c:v>
                </c:pt>
                <c:pt idx="79263">
                  <c:v>1.0011067</c:v>
                </c:pt>
                <c:pt idx="79264">
                  <c:v>0.95289029999999997</c:v>
                </c:pt>
                <c:pt idx="79265">
                  <c:v>0.97833853999999998</c:v>
                </c:pt>
                <c:pt idx="79266">
                  <c:v>0.9999709</c:v>
                </c:pt>
                <c:pt idx="79267">
                  <c:v>0.99992793999999996</c:v>
                </c:pt>
                <c:pt idx="79268">
                  <c:v>0.96897095</c:v>
                </c:pt>
                <c:pt idx="79269">
                  <c:v>0.99996083999999996</c:v>
                </c:pt>
                <c:pt idx="79270">
                  <c:v>0.97332233000000001</c:v>
                </c:pt>
                <c:pt idx="79271">
                  <c:v>0.98059470000000004</c:v>
                </c:pt>
                <c:pt idx="79272">
                  <c:v>0.99963729999999995</c:v>
                </c:pt>
                <c:pt idx="79273">
                  <c:v>0.99706189999999995</c:v>
                </c:pt>
                <c:pt idx="79274">
                  <c:v>0.98324233000000005</c:v>
                </c:pt>
                <c:pt idx="79275">
                  <c:v>0.99292840000000004</c:v>
                </c:pt>
                <c:pt idx="79276">
                  <c:v>0.99306464000000005</c:v>
                </c:pt>
                <c:pt idx="79277">
                  <c:v>0.98921530000000002</c:v>
                </c:pt>
                <c:pt idx="79278">
                  <c:v>0.96121069999999997</c:v>
                </c:pt>
                <c:pt idx="79279">
                  <c:v>1.0000699</c:v>
                </c:pt>
                <c:pt idx="79280">
                  <c:v>1.0010526</c:v>
                </c:pt>
                <c:pt idx="79281">
                  <c:v>1.0006406000000001</c:v>
                </c:pt>
                <c:pt idx="79282">
                  <c:v>0.99989510000000004</c:v>
                </c:pt>
                <c:pt idx="79283">
                  <c:v>1.0001842999999999</c:v>
                </c:pt>
                <c:pt idx="79284">
                  <c:v>0.99955994000000004</c:v>
                </c:pt>
                <c:pt idx="79285">
                  <c:v>0.9877435</c:v>
                </c:pt>
                <c:pt idx="79286">
                  <c:v>0.99629175999999997</c:v>
                </c:pt>
                <c:pt idx="79287">
                  <c:v>0.95480600000000004</c:v>
                </c:pt>
                <c:pt idx="79288">
                  <c:v>0.99645249999999996</c:v>
                </c:pt>
                <c:pt idx="79289">
                  <c:v>1.0055885</c:v>
                </c:pt>
                <c:pt idx="79290">
                  <c:v>1.0114780999999999</c:v>
                </c:pt>
                <c:pt idx="79291">
                  <c:v>0.99835229999999997</c:v>
                </c:pt>
                <c:pt idx="79292">
                  <c:v>1.0005522</c:v>
                </c:pt>
                <c:pt idx="79293">
                  <c:v>0.99719259999999998</c:v>
                </c:pt>
                <c:pt idx="79294">
                  <c:v>0.9950483</c:v>
                </c:pt>
                <c:pt idx="79295">
                  <c:v>0.97961456000000002</c:v>
                </c:pt>
                <c:pt idx="79296">
                  <c:v>0.99133605000000002</c:v>
                </c:pt>
                <c:pt idx="79297">
                  <c:v>0.89428114999999997</c:v>
                </c:pt>
                <c:pt idx="79298">
                  <c:v>0.97495180000000004</c:v>
                </c:pt>
                <c:pt idx="79299">
                  <c:v>0.99508905000000003</c:v>
                </c:pt>
                <c:pt idx="79300">
                  <c:v>0.99995255000000005</c:v>
                </c:pt>
                <c:pt idx="79301">
                  <c:v>0.9992453</c:v>
                </c:pt>
                <c:pt idx="79302">
                  <c:v>0.99966323000000001</c:v>
                </c:pt>
                <c:pt idx="79303">
                  <c:v>1.0004318999999999</c:v>
                </c:pt>
                <c:pt idx="79304">
                  <c:v>1.0005763999999999</c:v>
                </c:pt>
                <c:pt idx="79305">
                  <c:v>0.99947810000000004</c:v>
                </c:pt>
                <c:pt idx="79306">
                  <c:v>1.0011395999999999</c:v>
                </c:pt>
                <c:pt idx="79307">
                  <c:v>0.99103916000000003</c:v>
                </c:pt>
                <c:pt idx="79308">
                  <c:v>0.98992734999999998</c:v>
                </c:pt>
                <c:pt idx="79309">
                  <c:v>0.99992720000000002</c:v>
                </c:pt>
                <c:pt idx="79310">
                  <c:v>0.9975195</c:v>
                </c:pt>
                <c:pt idx="79311">
                  <c:v>0.98408424999999999</c:v>
                </c:pt>
                <c:pt idx="79312">
                  <c:v>1.000375</c:v>
                </c:pt>
                <c:pt idx="79313">
                  <c:v>0.98357517000000005</c:v>
                </c:pt>
                <c:pt idx="79314">
                  <c:v>0.99532860000000001</c:v>
                </c:pt>
                <c:pt idx="79315">
                  <c:v>1.0006523000000001</c:v>
                </c:pt>
                <c:pt idx="79316">
                  <c:v>1.0005099</c:v>
                </c:pt>
                <c:pt idx="79317">
                  <c:v>0.99955179999999999</c:v>
                </c:pt>
                <c:pt idx="79318">
                  <c:v>0.95900284999999996</c:v>
                </c:pt>
                <c:pt idx="79319">
                  <c:v>0.99675119999999995</c:v>
                </c:pt>
                <c:pt idx="79320">
                  <c:v>0.99991249999999998</c:v>
                </c:pt>
                <c:pt idx="79321">
                  <c:v>0.97922670000000001</c:v>
                </c:pt>
                <c:pt idx="79322">
                  <c:v>0.99857079999999998</c:v>
                </c:pt>
                <c:pt idx="79323">
                  <c:v>0.99704950000000003</c:v>
                </c:pt>
                <c:pt idx="79324">
                  <c:v>1.0001842999999999</c:v>
                </c:pt>
                <c:pt idx="79325">
                  <c:v>0.99842774999999995</c:v>
                </c:pt>
                <c:pt idx="79326">
                  <c:v>0.96602946999999995</c:v>
                </c:pt>
                <c:pt idx="79327">
                  <c:v>0.98267280000000001</c:v>
                </c:pt>
                <c:pt idx="79328">
                  <c:v>0.99506335999999995</c:v>
                </c:pt>
                <c:pt idx="79329">
                  <c:v>0.97787100000000005</c:v>
                </c:pt>
                <c:pt idx="79330">
                  <c:v>0.96897710000000004</c:v>
                </c:pt>
                <c:pt idx="79331">
                  <c:v>1.0012597000000001</c:v>
                </c:pt>
                <c:pt idx="79332">
                  <c:v>1.0012042999999999</c:v>
                </c:pt>
                <c:pt idx="79333">
                  <c:v>0.98343575000000005</c:v>
                </c:pt>
                <c:pt idx="79334">
                  <c:v>0.99996189999999996</c:v>
                </c:pt>
                <c:pt idx="79335">
                  <c:v>1.0005257999999999</c:v>
                </c:pt>
                <c:pt idx="79336">
                  <c:v>1.0008250000000001</c:v>
                </c:pt>
                <c:pt idx="79337">
                  <c:v>1.0001279000000001</c:v>
                </c:pt>
                <c:pt idx="79338">
                  <c:v>0.97030260000000002</c:v>
                </c:pt>
                <c:pt idx="79339">
                  <c:v>0.99998695000000004</c:v>
                </c:pt>
                <c:pt idx="79340">
                  <c:v>0.95489489999999999</c:v>
                </c:pt>
                <c:pt idx="79341">
                  <c:v>1.0033616000000001</c:v>
                </c:pt>
                <c:pt idx="79342">
                  <c:v>0.99763579999999996</c:v>
                </c:pt>
                <c:pt idx="79343">
                  <c:v>0.99772406000000002</c:v>
                </c:pt>
                <c:pt idx="79344">
                  <c:v>0.99673604999999998</c:v>
                </c:pt>
                <c:pt idx="79345">
                  <c:v>0.99350660000000002</c:v>
                </c:pt>
                <c:pt idx="79346">
                  <c:v>0.99544169999999998</c:v>
                </c:pt>
                <c:pt idx="79347">
                  <c:v>0.99900043000000005</c:v>
                </c:pt>
                <c:pt idx="79348">
                  <c:v>1.0027664999999999</c:v>
                </c:pt>
                <c:pt idx="79349">
                  <c:v>1.0006710000000001</c:v>
                </c:pt>
                <c:pt idx="79350">
                  <c:v>0.99889190000000005</c:v>
                </c:pt>
                <c:pt idx="79351">
                  <c:v>0.99796456</c:v>
                </c:pt>
                <c:pt idx="79352">
                  <c:v>1.0008345000000001</c:v>
                </c:pt>
                <c:pt idx="79353">
                  <c:v>0.99839436999999998</c:v>
                </c:pt>
                <c:pt idx="79354">
                  <c:v>1.0001146000000001</c:v>
                </c:pt>
                <c:pt idx="79355">
                  <c:v>0.99791920000000001</c:v>
                </c:pt>
                <c:pt idx="79356">
                  <c:v>1.0012753999999999</c:v>
                </c:pt>
                <c:pt idx="79357">
                  <c:v>0.97978480000000001</c:v>
                </c:pt>
                <c:pt idx="79358">
                  <c:v>0.95485509999999996</c:v>
                </c:pt>
                <c:pt idx="79359">
                  <c:v>0.99928223999999999</c:v>
                </c:pt>
                <c:pt idx="79360">
                  <c:v>0.99863400000000002</c:v>
                </c:pt>
                <c:pt idx="79361">
                  <c:v>0.99474686000000001</c:v>
                </c:pt>
                <c:pt idx="79362">
                  <c:v>1.0000699</c:v>
                </c:pt>
                <c:pt idx="79363">
                  <c:v>0.99668044</c:v>
                </c:pt>
                <c:pt idx="79364">
                  <c:v>0.99967720000000004</c:v>
                </c:pt>
                <c:pt idx="79365">
                  <c:v>0.990788</c:v>
                </c:pt>
                <c:pt idx="79366">
                  <c:v>0.99971540000000003</c:v>
                </c:pt>
                <c:pt idx="79367">
                  <c:v>1.0013118000000001</c:v>
                </c:pt>
                <c:pt idx="79368">
                  <c:v>0.99351520000000004</c:v>
                </c:pt>
                <c:pt idx="79369">
                  <c:v>1.0001903000000001</c:v>
                </c:pt>
                <c:pt idx="79370">
                  <c:v>0.99152004999999999</c:v>
                </c:pt>
                <c:pt idx="79371">
                  <c:v>0.99897115999999997</c:v>
                </c:pt>
                <c:pt idx="79372">
                  <c:v>0.98609066000000001</c:v>
                </c:pt>
                <c:pt idx="79373">
                  <c:v>0.99862119999999999</c:v>
                </c:pt>
                <c:pt idx="79374">
                  <c:v>1.0019366999999999</c:v>
                </c:pt>
                <c:pt idx="79375">
                  <c:v>0.98889183999999997</c:v>
                </c:pt>
                <c:pt idx="79376">
                  <c:v>0.99712794999999999</c:v>
                </c:pt>
                <c:pt idx="79377">
                  <c:v>0.9876819</c:v>
                </c:pt>
                <c:pt idx="79378">
                  <c:v>1.0021739999999999</c:v>
                </c:pt>
                <c:pt idx="79379">
                  <c:v>1.0026538</c:v>
                </c:pt>
                <c:pt idx="79380">
                  <c:v>0.97964859999999998</c:v>
                </c:pt>
                <c:pt idx="79381">
                  <c:v>1.0015873</c:v>
                </c:pt>
                <c:pt idx="79382">
                  <c:v>1.0021382999999999</c:v>
                </c:pt>
                <c:pt idx="79383">
                  <c:v>1.0004660999999999</c:v>
                </c:pt>
                <c:pt idx="79384">
                  <c:v>1.0007709</c:v>
                </c:pt>
                <c:pt idx="79385">
                  <c:v>1.0000720999999999</c:v>
                </c:pt>
                <c:pt idx="79386">
                  <c:v>0.9996159</c:v>
                </c:pt>
                <c:pt idx="79387">
                  <c:v>0.99095184000000003</c:v>
                </c:pt>
                <c:pt idx="79388">
                  <c:v>0.99922544000000002</c:v>
                </c:pt>
                <c:pt idx="79389">
                  <c:v>0.99869262999999997</c:v>
                </c:pt>
                <c:pt idx="79390">
                  <c:v>0.99957216000000004</c:v>
                </c:pt>
                <c:pt idx="79391">
                  <c:v>1.0007709</c:v>
                </c:pt>
                <c:pt idx="79392">
                  <c:v>0.98794179999999998</c:v>
                </c:pt>
                <c:pt idx="79393">
                  <c:v>0.99830419999999997</c:v>
                </c:pt>
                <c:pt idx="79394">
                  <c:v>0.9935273</c:v>
                </c:pt>
                <c:pt idx="79395">
                  <c:v>0.99893969999999999</c:v>
                </c:pt>
                <c:pt idx="79396">
                  <c:v>0.99918779999999996</c:v>
                </c:pt>
                <c:pt idx="79397">
                  <c:v>0.99969319999999995</c:v>
                </c:pt>
                <c:pt idx="79398">
                  <c:v>0.99568970000000001</c:v>
                </c:pt>
                <c:pt idx="79399">
                  <c:v>0.99197345999999997</c:v>
                </c:pt>
                <c:pt idx="79400">
                  <c:v>0.99898845000000003</c:v>
                </c:pt>
                <c:pt idx="79401">
                  <c:v>0.99334750000000005</c:v>
                </c:pt>
                <c:pt idx="79402">
                  <c:v>0.99954324999999999</c:v>
                </c:pt>
                <c:pt idx="79403">
                  <c:v>0.9955716</c:v>
                </c:pt>
                <c:pt idx="79404">
                  <c:v>1.00343</c:v>
                </c:pt>
                <c:pt idx="79405">
                  <c:v>0.97804329999999995</c:v>
                </c:pt>
                <c:pt idx="79406">
                  <c:v>0.99234789999999995</c:v>
                </c:pt>
                <c:pt idx="79407">
                  <c:v>0.99006295</c:v>
                </c:pt>
                <c:pt idx="79408">
                  <c:v>0.99029860000000003</c:v>
                </c:pt>
                <c:pt idx="79409">
                  <c:v>0.98777559999999998</c:v>
                </c:pt>
                <c:pt idx="79410">
                  <c:v>0.98616296000000003</c:v>
                </c:pt>
                <c:pt idx="79411">
                  <c:v>0.99695915000000002</c:v>
                </c:pt>
                <c:pt idx="79412">
                  <c:v>0.97815909999999995</c:v>
                </c:pt>
                <c:pt idx="79413">
                  <c:v>0.98160546999999998</c:v>
                </c:pt>
                <c:pt idx="79414">
                  <c:v>1.0020876000000001</c:v>
                </c:pt>
                <c:pt idx="79415">
                  <c:v>1.0012177</c:v>
                </c:pt>
                <c:pt idx="79416">
                  <c:v>0.99953970000000003</c:v>
                </c:pt>
                <c:pt idx="79417">
                  <c:v>1.0007892</c:v>
                </c:pt>
                <c:pt idx="79418">
                  <c:v>0.96682880000000004</c:v>
                </c:pt>
                <c:pt idx="79419">
                  <c:v>0.92019624</c:v>
                </c:pt>
                <c:pt idx="79420">
                  <c:v>0.94980699999999996</c:v>
                </c:pt>
                <c:pt idx="79421">
                  <c:v>0.99966323000000001</c:v>
                </c:pt>
                <c:pt idx="79422">
                  <c:v>0.99844299999999997</c:v>
                </c:pt>
                <c:pt idx="79423">
                  <c:v>0.9919869</c:v>
                </c:pt>
                <c:pt idx="79424">
                  <c:v>0.99978400000000001</c:v>
                </c:pt>
                <c:pt idx="79425">
                  <c:v>0.99959609999999999</c:v>
                </c:pt>
                <c:pt idx="79426">
                  <c:v>0.99656319999999998</c:v>
                </c:pt>
                <c:pt idx="79427">
                  <c:v>0.99711919999999998</c:v>
                </c:pt>
                <c:pt idx="79428">
                  <c:v>0.98001320000000003</c:v>
                </c:pt>
                <c:pt idx="79429">
                  <c:v>0.98909307000000002</c:v>
                </c:pt>
                <c:pt idx="79430">
                  <c:v>0.99023349999999999</c:v>
                </c:pt>
                <c:pt idx="79431">
                  <c:v>0.97226270000000004</c:v>
                </c:pt>
                <c:pt idx="79432">
                  <c:v>1.0001043000000001</c:v>
                </c:pt>
                <c:pt idx="79433">
                  <c:v>0.99622650000000001</c:v>
                </c:pt>
                <c:pt idx="79434">
                  <c:v>1.0007552</c:v>
                </c:pt>
                <c:pt idx="79435">
                  <c:v>0.96138029999999997</c:v>
                </c:pt>
                <c:pt idx="79436">
                  <c:v>0.99853219999999998</c:v>
                </c:pt>
                <c:pt idx="79437">
                  <c:v>0.99991304000000003</c:v>
                </c:pt>
                <c:pt idx="79438">
                  <c:v>0.95458114000000005</c:v>
                </c:pt>
                <c:pt idx="79439">
                  <c:v>0.99735419999999997</c:v>
                </c:pt>
                <c:pt idx="79440">
                  <c:v>1.0006455999999999</c:v>
                </c:pt>
                <c:pt idx="79441">
                  <c:v>0.93758779999999997</c:v>
                </c:pt>
                <c:pt idx="79442">
                  <c:v>1.0009315999999999</c:v>
                </c:pt>
                <c:pt idx="79443">
                  <c:v>0.99951190000000001</c:v>
                </c:pt>
                <c:pt idx="79444">
                  <c:v>1.0024945000000001</c:v>
                </c:pt>
                <c:pt idx="79445">
                  <c:v>0.99812789999999996</c:v>
                </c:pt>
                <c:pt idx="79446">
                  <c:v>0.99767280000000003</c:v>
                </c:pt>
                <c:pt idx="79447">
                  <c:v>1.0012856999999999</c:v>
                </c:pt>
                <c:pt idx="79448">
                  <c:v>0.70016330000000004</c:v>
                </c:pt>
                <c:pt idx="79449">
                  <c:v>0.99948519999999996</c:v>
                </c:pt>
                <c:pt idx="79450">
                  <c:v>0.99316806000000002</c:v>
                </c:pt>
                <c:pt idx="79451">
                  <c:v>0.96324383999999996</c:v>
                </c:pt>
                <c:pt idx="79452">
                  <c:v>0.99886940000000002</c:v>
                </c:pt>
                <c:pt idx="79453">
                  <c:v>0.9951333</c:v>
                </c:pt>
                <c:pt idx="79454">
                  <c:v>0.98758840000000003</c:v>
                </c:pt>
                <c:pt idx="79455">
                  <c:v>0.99155104000000005</c:v>
                </c:pt>
                <c:pt idx="79456">
                  <c:v>0.99440866999999999</c:v>
                </c:pt>
                <c:pt idx="79457">
                  <c:v>0.99997205</c:v>
                </c:pt>
                <c:pt idx="79458">
                  <c:v>1.0009665000000001</c:v>
                </c:pt>
                <c:pt idx="79459">
                  <c:v>0.99942629999999999</c:v>
                </c:pt>
                <c:pt idx="79460">
                  <c:v>0.99895900000000004</c:v>
                </c:pt>
                <c:pt idx="79461">
                  <c:v>0.97202270000000002</c:v>
                </c:pt>
                <c:pt idx="79462">
                  <c:v>1.0009060000000001</c:v>
                </c:pt>
                <c:pt idx="79463">
                  <c:v>0.97664004999999998</c:v>
                </c:pt>
                <c:pt idx="79464">
                  <c:v>1.00115</c:v>
                </c:pt>
                <c:pt idx="79465">
                  <c:v>0.99808359999999996</c:v>
                </c:pt>
                <c:pt idx="79466">
                  <c:v>1.0019766000000001</c:v>
                </c:pt>
                <c:pt idx="79467">
                  <c:v>0.99397402999999995</c:v>
                </c:pt>
                <c:pt idx="79468">
                  <c:v>0.99290400000000001</c:v>
                </c:pt>
                <c:pt idx="79469">
                  <c:v>0.96040760000000003</c:v>
                </c:pt>
                <c:pt idx="79470">
                  <c:v>0.98960996000000001</c:v>
                </c:pt>
                <c:pt idx="79471">
                  <c:v>0.97621345999999998</c:v>
                </c:pt>
                <c:pt idx="79472">
                  <c:v>0.99682634999999997</c:v>
                </c:pt>
                <c:pt idx="79473">
                  <c:v>0.98288010000000003</c:v>
                </c:pt>
                <c:pt idx="79474">
                  <c:v>0.99928086999999999</c:v>
                </c:pt>
                <c:pt idx="79475">
                  <c:v>1.0001057</c:v>
                </c:pt>
                <c:pt idx="79476">
                  <c:v>1.0016252000000001</c:v>
                </c:pt>
                <c:pt idx="79477">
                  <c:v>0.99104135999999998</c:v>
                </c:pt>
                <c:pt idx="79478">
                  <c:v>0.99817129999999998</c:v>
                </c:pt>
                <c:pt idx="79479">
                  <c:v>0.99425375000000005</c:v>
                </c:pt>
                <c:pt idx="79480">
                  <c:v>0.99469819999999998</c:v>
                </c:pt>
                <c:pt idx="79481">
                  <c:v>0.97976536000000003</c:v>
                </c:pt>
                <c:pt idx="79482">
                  <c:v>1.0007092</c:v>
                </c:pt>
                <c:pt idx="79483">
                  <c:v>0.99454045000000002</c:v>
                </c:pt>
                <c:pt idx="79484">
                  <c:v>0.97659664999999996</c:v>
                </c:pt>
                <c:pt idx="79485">
                  <c:v>0.9910755</c:v>
                </c:pt>
                <c:pt idx="79486">
                  <c:v>0.96780443000000005</c:v>
                </c:pt>
                <c:pt idx="79487">
                  <c:v>0.91075444000000005</c:v>
                </c:pt>
                <c:pt idx="79488">
                  <c:v>0.98872477000000003</c:v>
                </c:pt>
                <c:pt idx="79489">
                  <c:v>0.96175975000000002</c:v>
                </c:pt>
                <c:pt idx="79490">
                  <c:v>0.96974170000000004</c:v>
                </c:pt>
                <c:pt idx="79491">
                  <c:v>0.99923264999999994</c:v>
                </c:pt>
                <c:pt idx="79492">
                  <c:v>0.97688609999999998</c:v>
                </c:pt>
                <c:pt idx="79493">
                  <c:v>1.0020217</c:v>
                </c:pt>
                <c:pt idx="79494">
                  <c:v>0.99785330000000005</c:v>
                </c:pt>
                <c:pt idx="79495">
                  <c:v>0.9960215</c:v>
                </c:pt>
                <c:pt idx="79496">
                  <c:v>0.98302040000000002</c:v>
                </c:pt>
                <c:pt idx="79497">
                  <c:v>1.0005052999999999</c:v>
                </c:pt>
                <c:pt idx="79498">
                  <c:v>0.9855216</c:v>
                </c:pt>
                <c:pt idx="79499">
                  <c:v>0.99793600000000005</c:v>
                </c:pt>
                <c:pt idx="79500">
                  <c:v>1.0002629000000001</c:v>
                </c:pt>
                <c:pt idx="79501">
                  <c:v>1.000302</c:v>
                </c:pt>
                <c:pt idx="79502">
                  <c:v>0.99329025000000004</c:v>
                </c:pt>
                <c:pt idx="79503">
                  <c:v>0.98028033999999997</c:v>
                </c:pt>
                <c:pt idx="79504">
                  <c:v>0.97354810000000003</c:v>
                </c:pt>
                <c:pt idx="79505">
                  <c:v>0.99445295</c:v>
                </c:pt>
                <c:pt idx="79506">
                  <c:v>1.0005261999999999</c:v>
                </c:pt>
                <c:pt idx="79507">
                  <c:v>0.98559045999999995</c:v>
                </c:pt>
                <c:pt idx="79508">
                  <c:v>0.98673235999999998</c:v>
                </c:pt>
                <c:pt idx="79509">
                  <c:v>0.98462070000000002</c:v>
                </c:pt>
                <c:pt idx="79510">
                  <c:v>0.99806989999999995</c:v>
                </c:pt>
                <c:pt idx="79511">
                  <c:v>1.0001678000000001</c:v>
                </c:pt>
                <c:pt idx="79512">
                  <c:v>0.98061204000000002</c:v>
                </c:pt>
                <c:pt idx="79513">
                  <c:v>0.99989320000000004</c:v>
                </c:pt>
                <c:pt idx="79514">
                  <c:v>0.99414179999999996</c:v>
                </c:pt>
                <c:pt idx="79515">
                  <c:v>0.97704579999999996</c:v>
                </c:pt>
                <c:pt idx="79516">
                  <c:v>0.97702104000000001</c:v>
                </c:pt>
                <c:pt idx="79517">
                  <c:v>0.99236849999999999</c:v>
                </c:pt>
                <c:pt idx="79518">
                  <c:v>0.98379130000000004</c:v>
                </c:pt>
                <c:pt idx="79519">
                  <c:v>1.0021055999999999</c:v>
                </c:pt>
                <c:pt idx="79520">
                  <c:v>1.0029330999999999</c:v>
                </c:pt>
                <c:pt idx="79521">
                  <c:v>1.0030009</c:v>
                </c:pt>
                <c:pt idx="79522">
                  <c:v>0.99898500000000001</c:v>
                </c:pt>
                <c:pt idx="79523">
                  <c:v>1.0020235</c:v>
                </c:pt>
                <c:pt idx="79524">
                  <c:v>0.99987893999999999</c:v>
                </c:pt>
                <c:pt idx="79525">
                  <c:v>0.97752660000000002</c:v>
                </c:pt>
                <c:pt idx="79526">
                  <c:v>0.99912639999999997</c:v>
                </c:pt>
                <c:pt idx="79527">
                  <c:v>0.99866060000000001</c:v>
                </c:pt>
                <c:pt idx="79528">
                  <c:v>1.0002819999999999</c:v>
                </c:pt>
                <c:pt idx="79529">
                  <c:v>0.94032870000000002</c:v>
                </c:pt>
                <c:pt idx="79530">
                  <c:v>1.0018326</c:v>
                </c:pt>
                <c:pt idx="79531">
                  <c:v>0.99873464999999995</c:v>
                </c:pt>
                <c:pt idx="79532">
                  <c:v>1.0001549999999999</c:v>
                </c:pt>
                <c:pt idx="79533">
                  <c:v>0.9999709</c:v>
                </c:pt>
                <c:pt idx="79534">
                  <c:v>1.0012228000000001</c:v>
                </c:pt>
                <c:pt idx="79535">
                  <c:v>0.96439649999999999</c:v>
                </c:pt>
                <c:pt idx="79536">
                  <c:v>0.99736999999999998</c:v>
                </c:pt>
                <c:pt idx="79537">
                  <c:v>0.99236095000000002</c:v>
                </c:pt>
                <c:pt idx="79538">
                  <c:v>0.99038309999999996</c:v>
                </c:pt>
                <c:pt idx="79539">
                  <c:v>1.0014892</c:v>
                </c:pt>
                <c:pt idx="79540">
                  <c:v>0.99962439999999997</c:v>
                </c:pt>
                <c:pt idx="79541">
                  <c:v>1.0022405000000001</c:v>
                </c:pt>
                <c:pt idx="79542">
                  <c:v>0.97560780000000002</c:v>
                </c:pt>
                <c:pt idx="79543">
                  <c:v>0.99974640000000004</c:v>
                </c:pt>
                <c:pt idx="79544">
                  <c:v>0.98661332999999996</c:v>
                </c:pt>
                <c:pt idx="79545">
                  <c:v>0.9934655</c:v>
                </c:pt>
                <c:pt idx="79546">
                  <c:v>0.9999709</c:v>
                </c:pt>
                <c:pt idx="79547">
                  <c:v>0.98147684000000002</c:v>
                </c:pt>
                <c:pt idx="79548">
                  <c:v>0.99993783000000003</c:v>
                </c:pt>
                <c:pt idx="79549">
                  <c:v>1.0003171</c:v>
                </c:pt>
                <c:pt idx="79550">
                  <c:v>0.99809133999999999</c:v>
                </c:pt>
                <c:pt idx="79551">
                  <c:v>1.0015712999999999</c:v>
                </c:pt>
                <c:pt idx="79552">
                  <c:v>0.91652800000000001</c:v>
                </c:pt>
                <c:pt idx="79553">
                  <c:v>0.99872607000000002</c:v>
                </c:pt>
                <c:pt idx="79554">
                  <c:v>0.95376439999999996</c:v>
                </c:pt>
                <c:pt idx="79555">
                  <c:v>0.99986399999999998</c:v>
                </c:pt>
                <c:pt idx="79556">
                  <c:v>1.0004090000000001</c:v>
                </c:pt>
                <c:pt idx="79557">
                  <c:v>0.94414735000000005</c:v>
                </c:pt>
                <c:pt idx="79558">
                  <c:v>1.0022601</c:v>
                </c:pt>
                <c:pt idx="79559">
                  <c:v>0.98512599999999995</c:v>
                </c:pt>
                <c:pt idx="79560">
                  <c:v>0.99524575000000004</c:v>
                </c:pt>
                <c:pt idx="79561">
                  <c:v>1.0005706999999999</c:v>
                </c:pt>
                <c:pt idx="79562">
                  <c:v>1.0002749</c:v>
                </c:pt>
                <c:pt idx="79563">
                  <c:v>0.96032773999999999</c:v>
                </c:pt>
                <c:pt idx="79564">
                  <c:v>0.99663789999999997</c:v>
                </c:pt>
                <c:pt idx="79565">
                  <c:v>0.99226320000000001</c:v>
                </c:pt>
                <c:pt idx="79566">
                  <c:v>0.98778569999999999</c:v>
                </c:pt>
                <c:pt idx="79567">
                  <c:v>0.97519800000000001</c:v>
                </c:pt>
                <c:pt idx="79568">
                  <c:v>1.0000015</c:v>
                </c:pt>
                <c:pt idx="79569">
                  <c:v>0.99905790000000005</c:v>
                </c:pt>
                <c:pt idx="79570">
                  <c:v>0.94542519999999997</c:v>
                </c:pt>
                <c:pt idx="79571">
                  <c:v>0.97369640000000002</c:v>
                </c:pt>
                <c:pt idx="79572">
                  <c:v>0.99512339999999999</c:v>
                </c:pt>
                <c:pt idx="79573">
                  <c:v>1.0007036</c:v>
                </c:pt>
                <c:pt idx="79574">
                  <c:v>0.99189024999999997</c:v>
                </c:pt>
                <c:pt idx="79575">
                  <c:v>0.99280120000000005</c:v>
                </c:pt>
                <c:pt idx="79576">
                  <c:v>0.98754054000000002</c:v>
                </c:pt>
                <c:pt idx="79577">
                  <c:v>0.99802880000000005</c:v>
                </c:pt>
                <c:pt idx="79578">
                  <c:v>0.99932383999999996</c:v>
                </c:pt>
                <c:pt idx="79579">
                  <c:v>0.87299066999999997</c:v>
                </c:pt>
                <c:pt idx="79580">
                  <c:v>1.000159</c:v>
                </c:pt>
                <c:pt idx="79581">
                  <c:v>0.99373734000000002</c:v>
                </c:pt>
                <c:pt idx="79582">
                  <c:v>0.99189216000000002</c:v>
                </c:pt>
                <c:pt idx="79583">
                  <c:v>0.99812809999999996</c:v>
                </c:pt>
                <c:pt idx="79584">
                  <c:v>0.95721330000000004</c:v>
                </c:pt>
                <c:pt idx="79585">
                  <c:v>0.99005770000000004</c:v>
                </c:pt>
                <c:pt idx="79586">
                  <c:v>1.0009912999999999</c:v>
                </c:pt>
                <c:pt idx="79587">
                  <c:v>1.0014122999999999</c:v>
                </c:pt>
                <c:pt idx="79588">
                  <c:v>0.99549513999999995</c:v>
                </c:pt>
                <c:pt idx="79589">
                  <c:v>0.99819139999999995</c:v>
                </c:pt>
                <c:pt idx="79590">
                  <c:v>0.96962046999999996</c:v>
                </c:pt>
                <c:pt idx="79591">
                  <c:v>0.99902820000000003</c:v>
                </c:pt>
                <c:pt idx="79592">
                  <c:v>0.99958694000000003</c:v>
                </c:pt>
                <c:pt idx="79593">
                  <c:v>1.0000089999999999</c:v>
                </c:pt>
                <c:pt idx="79594">
                  <c:v>1.0006607000000001</c:v>
                </c:pt>
                <c:pt idx="79595">
                  <c:v>1.0014338</c:v>
                </c:pt>
                <c:pt idx="79596">
                  <c:v>1.0009367</c:v>
                </c:pt>
                <c:pt idx="79597">
                  <c:v>0.94972279999999998</c:v>
                </c:pt>
                <c:pt idx="79598">
                  <c:v>1.0002591999999999</c:v>
                </c:pt>
                <c:pt idx="79599">
                  <c:v>1.0005853</c:v>
                </c:pt>
                <c:pt idx="79600">
                  <c:v>0.99491227000000004</c:v>
                </c:pt>
                <c:pt idx="79601">
                  <c:v>1.0000765</c:v>
                </c:pt>
                <c:pt idx="79602">
                  <c:v>1.0002381</c:v>
                </c:pt>
                <c:pt idx="79603">
                  <c:v>0.99627580000000004</c:v>
                </c:pt>
                <c:pt idx="79604">
                  <c:v>0.98510450000000005</c:v>
                </c:pt>
                <c:pt idx="79605">
                  <c:v>0.98610145000000005</c:v>
                </c:pt>
                <c:pt idx="79606">
                  <c:v>0.98502772999999999</c:v>
                </c:pt>
                <c:pt idx="79607">
                  <c:v>0.99988294</c:v>
                </c:pt>
                <c:pt idx="79608">
                  <c:v>1.0001215000000001</c:v>
                </c:pt>
                <c:pt idx="79609">
                  <c:v>1.0014803000000001</c:v>
                </c:pt>
                <c:pt idx="79610">
                  <c:v>0.98985480000000003</c:v>
                </c:pt>
                <c:pt idx="79611">
                  <c:v>0.98586859999999998</c:v>
                </c:pt>
                <c:pt idx="79612">
                  <c:v>0.99189632999999999</c:v>
                </c:pt>
                <c:pt idx="79613">
                  <c:v>0.99724659999999998</c:v>
                </c:pt>
                <c:pt idx="79614">
                  <c:v>0.98075659999999998</c:v>
                </c:pt>
                <c:pt idx="79615">
                  <c:v>1.0015457999999999</c:v>
                </c:pt>
                <c:pt idx="79616">
                  <c:v>0.98998295999999997</c:v>
                </c:pt>
                <c:pt idx="79617">
                  <c:v>0.97590005000000002</c:v>
                </c:pt>
                <c:pt idx="79618">
                  <c:v>0.99353159999999996</c:v>
                </c:pt>
                <c:pt idx="79619">
                  <c:v>0.98581605999999999</c:v>
                </c:pt>
                <c:pt idx="79620">
                  <c:v>0.99980044000000001</c:v>
                </c:pt>
                <c:pt idx="79621">
                  <c:v>1.0002530999999999</c:v>
                </c:pt>
                <c:pt idx="79622">
                  <c:v>0.99009150000000001</c:v>
                </c:pt>
                <c:pt idx="79623">
                  <c:v>1.0012827</c:v>
                </c:pt>
                <c:pt idx="79624">
                  <c:v>0.66548669999999999</c:v>
                </c:pt>
                <c:pt idx="79625">
                  <c:v>0.98382526999999997</c:v>
                </c:pt>
                <c:pt idx="79626">
                  <c:v>1.0002477999999999</c:v>
                </c:pt>
                <c:pt idx="79627">
                  <c:v>0.96591360000000004</c:v>
                </c:pt>
                <c:pt idx="79628">
                  <c:v>0.99860775000000002</c:v>
                </c:pt>
                <c:pt idx="79629">
                  <c:v>0.99078447000000003</c:v>
                </c:pt>
                <c:pt idx="79630">
                  <c:v>0.99434054000000005</c:v>
                </c:pt>
                <c:pt idx="79631">
                  <c:v>0.99992526000000004</c:v>
                </c:pt>
                <c:pt idx="79632">
                  <c:v>0.99293273999999998</c:v>
                </c:pt>
                <c:pt idx="79633">
                  <c:v>0.99329679999999998</c:v>
                </c:pt>
                <c:pt idx="79634">
                  <c:v>0.99282550000000003</c:v>
                </c:pt>
                <c:pt idx="79635">
                  <c:v>1.0001572000000001</c:v>
                </c:pt>
                <c:pt idx="79636">
                  <c:v>0.99972004000000003</c:v>
                </c:pt>
                <c:pt idx="79637">
                  <c:v>0.98901176000000002</c:v>
                </c:pt>
                <c:pt idx="79638">
                  <c:v>0.99368756999999996</c:v>
                </c:pt>
                <c:pt idx="79639">
                  <c:v>0.99966323000000001</c:v>
                </c:pt>
                <c:pt idx="79640">
                  <c:v>0.99470365000000005</c:v>
                </c:pt>
                <c:pt idx="79641">
                  <c:v>0.99959849999999995</c:v>
                </c:pt>
                <c:pt idx="79642">
                  <c:v>0.99549449999999995</c:v>
                </c:pt>
                <c:pt idx="79643">
                  <c:v>0.99435717000000001</c:v>
                </c:pt>
                <c:pt idx="79644">
                  <c:v>0.99988140000000003</c:v>
                </c:pt>
                <c:pt idx="79645">
                  <c:v>0.99536709999999995</c:v>
                </c:pt>
                <c:pt idx="79646">
                  <c:v>0.98524540000000005</c:v>
                </c:pt>
                <c:pt idx="79647">
                  <c:v>0.98122410000000004</c:v>
                </c:pt>
                <c:pt idx="79648">
                  <c:v>0.99966630000000001</c:v>
                </c:pt>
                <c:pt idx="79649">
                  <c:v>0.98634359999999999</c:v>
                </c:pt>
                <c:pt idx="79650">
                  <c:v>1.0015221999999999</c:v>
                </c:pt>
                <c:pt idx="79651">
                  <c:v>0.99359905999999998</c:v>
                </c:pt>
                <c:pt idx="79652">
                  <c:v>0.99631380000000003</c:v>
                </c:pt>
                <c:pt idx="79653">
                  <c:v>1.0038674000000001</c:v>
                </c:pt>
                <c:pt idx="79654">
                  <c:v>0.99407909999999999</c:v>
                </c:pt>
                <c:pt idx="79655">
                  <c:v>0.99488359999999998</c:v>
                </c:pt>
                <c:pt idx="79656">
                  <c:v>0.9928226</c:v>
                </c:pt>
                <c:pt idx="79657">
                  <c:v>0.99652510000000005</c:v>
                </c:pt>
                <c:pt idx="79658">
                  <c:v>0.99885639999999998</c:v>
                </c:pt>
                <c:pt idx="79659">
                  <c:v>0.99995750000000005</c:v>
                </c:pt>
                <c:pt idx="79660">
                  <c:v>0.99857324000000003</c:v>
                </c:pt>
                <c:pt idx="79661">
                  <c:v>1.0015529000000001</c:v>
                </c:pt>
                <c:pt idx="79662">
                  <c:v>0.95656560000000002</c:v>
                </c:pt>
                <c:pt idx="79663">
                  <c:v>1.0017005000000001</c:v>
                </c:pt>
                <c:pt idx="79664">
                  <c:v>1.0034946</c:v>
                </c:pt>
                <c:pt idx="79665">
                  <c:v>0.98629869999999997</c:v>
                </c:pt>
                <c:pt idx="79666">
                  <c:v>0.99472355999999995</c:v>
                </c:pt>
                <c:pt idx="79667">
                  <c:v>1.0012093</c:v>
                </c:pt>
                <c:pt idx="79668">
                  <c:v>1.0005609</c:v>
                </c:pt>
                <c:pt idx="79669">
                  <c:v>0.96549726000000002</c:v>
                </c:pt>
                <c:pt idx="79670">
                  <c:v>0.99677426000000002</c:v>
                </c:pt>
                <c:pt idx="79671">
                  <c:v>1.0012386</c:v>
                </c:pt>
                <c:pt idx="79672">
                  <c:v>0.99999917000000005</c:v>
                </c:pt>
                <c:pt idx="79673">
                  <c:v>0.99109519999999995</c:v>
                </c:pt>
                <c:pt idx="79674">
                  <c:v>1.0015099000000001</c:v>
                </c:pt>
                <c:pt idx="79675">
                  <c:v>0.99709689999999995</c:v>
                </c:pt>
                <c:pt idx="79676">
                  <c:v>0.98786430000000003</c:v>
                </c:pt>
                <c:pt idx="79677">
                  <c:v>0.98429979999999995</c:v>
                </c:pt>
                <c:pt idx="79678">
                  <c:v>0.98453979999999996</c:v>
                </c:pt>
                <c:pt idx="79679">
                  <c:v>1.0016700000000001</c:v>
                </c:pt>
                <c:pt idx="79680">
                  <c:v>0.99248250000000005</c:v>
                </c:pt>
                <c:pt idx="79681">
                  <c:v>0.98141557000000001</c:v>
                </c:pt>
                <c:pt idx="79682">
                  <c:v>0.99690129999999999</c:v>
                </c:pt>
                <c:pt idx="79683">
                  <c:v>0.98553210000000002</c:v>
                </c:pt>
                <c:pt idx="79684">
                  <c:v>0.99803509999999995</c:v>
                </c:pt>
                <c:pt idx="79685">
                  <c:v>1.0044360999999999</c:v>
                </c:pt>
                <c:pt idx="79686">
                  <c:v>0.99443950000000003</c:v>
                </c:pt>
                <c:pt idx="79687">
                  <c:v>0.98637169999999996</c:v>
                </c:pt>
                <c:pt idx="79688">
                  <c:v>0.96900624000000002</c:v>
                </c:pt>
                <c:pt idx="79689">
                  <c:v>1.0009086</c:v>
                </c:pt>
                <c:pt idx="79690">
                  <c:v>0.98342174000000004</c:v>
                </c:pt>
                <c:pt idx="79691">
                  <c:v>0.99947613000000002</c:v>
                </c:pt>
                <c:pt idx="79692">
                  <c:v>0.99723952999999999</c:v>
                </c:pt>
                <c:pt idx="79693">
                  <c:v>0.98914915000000003</c:v>
                </c:pt>
                <c:pt idx="79694">
                  <c:v>1.0009291</c:v>
                </c:pt>
                <c:pt idx="79695">
                  <c:v>0.99938947</c:v>
                </c:pt>
                <c:pt idx="79696">
                  <c:v>0.99892276999999996</c:v>
                </c:pt>
                <c:pt idx="79697">
                  <c:v>0.99598264999999997</c:v>
                </c:pt>
                <c:pt idx="79698">
                  <c:v>1.0006409000000001</c:v>
                </c:pt>
                <c:pt idx="79699">
                  <c:v>1.0012000999999999</c:v>
                </c:pt>
                <c:pt idx="79700">
                  <c:v>1.0019175</c:v>
                </c:pt>
                <c:pt idx="79701">
                  <c:v>0.96554947000000002</c:v>
                </c:pt>
                <c:pt idx="79702">
                  <c:v>0.97688865999999996</c:v>
                </c:pt>
                <c:pt idx="79703">
                  <c:v>0.99371374000000001</c:v>
                </c:pt>
                <c:pt idx="79704">
                  <c:v>0.95655210000000002</c:v>
                </c:pt>
                <c:pt idx="79705">
                  <c:v>0.99819670000000005</c:v>
                </c:pt>
                <c:pt idx="79706">
                  <c:v>0.99711559999999999</c:v>
                </c:pt>
                <c:pt idx="79707">
                  <c:v>0.96131290000000003</c:v>
                </c:pt>
                <c:pt idx="79708">
                  <c:v>0.99664335999999998</c:v>
                </c:pt>
                <c:pt idx="79709">
                  <c:v>0.969387</c:v>
                </c:pt>
                <c:pt idx="79710">
                  <c:v>0.99005540000000003</c:v>
                </c:pt>
                <c:pt idx="79711">
                  <c:v>1.0007375000000001</c:v>
                </c:pt>
                <c:pt idx="79712">
                  <c:v>0.99859743999999995</c:v>
                </c:pt>
                <c:pt idx="79713">
                  <c:v>0.99716735000000001</c:v>
                </c:pt>
                <c:pt idx="79714">
                  <c:v>0.99664489999999994</c:v>
                </c:pt>
                <c:pt idx="79715">
                  <c:v>0.98844310000000002</c:v>
                </c:pt>
                <c:pt idx="79716">
                  <c:v>0.98506284</c:v>
                </c:pt>
                <c:pt idx="79717">
                  <c:v>0.98444646999999996</c:v>
                </c:pt>
                <c:pt idx="79718">
                  <c:v>0.99716674999999999</c:v>
                </c:pt>
                <c:pt idx="79719">
                  <c:v>1.0002371000000001</c:v>
                </c:pt>
                <c:pt idx="79720">
                  <c:v>0.99953139999999996</c:v>
                </c:pt>
                <c:pt idx="79721">
                  <c:v>0.98584269999999996</c:v>
                </c:pt>
                <c:pt idx="79722">
                  <c:v>0.98639429999999995</c:v>
                </c:pt>
                <c:pt idx="79723">
                  <c:v>0.98933649999999995</c:v>
                </c:pt>
                <c:pt idx="79724">
                  <c:v>1.0002024</c:v>
                </c:pt>
                <c:pt idx="79725">
                  <c:v>0.97781810000000002</c:v>
                </c:pt>
                <c:pt idx="79726">
                  <c:v>0.99993209999999999</c:v>
                </c:pt>
                <c:pt idx="79727">
                  <c:v>0.96743920000000005</c:v>
                </c:pt>
                <c:pt idx="79728">
                  <c:v>0.98504539999999996</c:v>
                </c:pt>
                <c:pt idx="79729">
                  <c:v>1.0012711999999999</c:v>
                </c:pt>
                <c:pt idx="79730">
                  <c:v>0.91546430000000001</c:v>
                </c:pt>
                <c:pt idx="79731">
                  <c:v>0.99763230000000003</c:v>
                </c:pt>
                <c:pt idx="79732">
                  <c:v>0.98566889999999996</c:v>
                </c:pt>
                <c:pt idx="79733">
                  <c:v>0.99178719999999998</c:v>
                </c:pt>
                <c:pt idx="79734">
                  <c:v>0.96907633999999998</c:v>
                </c:pt>
                <c:pt idx="79735">
                  <c:v>1.001873</c:v>
                </c:pt>
                <c:pt idx="79736">
                  <c:v>0.99645764000000003</c:v>
                </c:pt>
                <c:pt idx="79737">
                  <c:v>0.99354399999999998</c:v>
                </c:pt>
                <c:pt idx="79738">
                  <c:v>0.98684110000000003</c:v>
                </c:pt>
                <c:pt idx="79739">
                  <c:v>1.0003375999999999</c:v>
                </c:pt>
                <c:pt idx="79740">
                  <c:v>1.0009735</c:v>
                </c:pt>
                <c:pt idx="79741">
                  <c:v>0.9976003</c:v>
                </c:pt>
                <c:pt idx="79742">
                  <c:v>0.97333555999999999</c:v>
                </c:pt>
                <c:pt idx="79743">
                  <c:v>0.99281209999999998</c:v>
                </c:pt>
                <c:pt idx="79744">
                  <c:v>0.99581116000000003</c:v>
                </c:pt>
                <c:pt idx="79745">
                  <c:v>0.97804590000000002</c:v>
                </c:pt>
                <c:pt idx="79746">
                  <c:v>0.9919424</c:v>
                </c:pt>
                <c:pt idx="79747">
                  <c:v>1.0007092</c:v>
                </c:pt>
                <c:pt idx="79748">
                  <c:v>0.98664063000000002</c:v>
                </c:pt>
                <c:pt idx="79749">
                  <c:v>0.99918879999999999</c:v>
                </c:pt>
                <c:pt idx="79750">
                  <c:v>1.0033780000000001</c:v>
                </c:pt>
                <c:pt idx="79751">
                  <c:v>0.99594000000000005</c:v>
                </c:pt>
                <c:pt idx="79752">
                  <c:v>0.97754909999999995</c:v>
                </c:pt>
                <c:pt idx="79753">
                  <c:v>0.99987625999999996</c:v>
                </c:pt>
                <c:pt idx="79754">
                  <c:v>1.0029036</c:v>
                </c:pt>
                <c:pt idx="79755">
                  <c:v>0.96517675999999997</c:v>
                </c:pt>
                <c:pt idx="79756">
                  <c:v>0.98508090000000004</c:v>
                </c:pt>
                <c:pt idx="79757">
                  <c:v>1.0003719</c:v>
                </c:pt>
                <c:pt idx="79758">
                  <c:v>0.99982709999999997</c:v>
                </c:pt>
                <c:pt idx="79759">
                  <c:v>1.0000699</c:v>
                </c:pt>
                <c:pt idx="79760">
                  <c:v>0.99371743000000001</c:v>
                </c:pt>
                <c:pt idx="79761">
                  <c:v>0.99916640000000001</c:v>
                </c:pt>
                <c:pt idx="79762">
                  <c:v>0.96949890000000005</c:v>
                </c:pt>
                <c:pt idx="79763">
                  <c:v>0.99917805000000004</c:v>
                </c:pt>
                <c:pt idx="79764">
                  <c:v>1.0004101999999999</c:v>
                </c:pt>
                <c:pt idx="79765">
                  <c:v>0.97555314999999998</c:v>
                </c:pt>
                <c:pt idx="79766">
                  <c:v>1.0005198</c:v>
                </c:pt>
                <c:pt idx="79767">
                  <c:v>0.99242359999999996</c:v>
                </c:pt>
                <c:pt idx="79768">
                  <c:v>0.99969934999999999</c:v>
                </c:pt>
                <c:pt idx="79769">
                  <c:v>1.0012093</c:v>
                </c:pt>
                <c:pt idx="79770">
                  <c:v>0.96672650000000004</c:v>
                </c:pt>
                <c:pt idx="79771">
                  <c:v>0.99713516000000002</c:v>
                </c:pt>
                <c:pt idx="79772">
                  <c:v>0.99144920000000003</c:v>
                </c:pt>
                <c:pt idx="79773">
                  <c:v>0.99936813000000002</c:v>
                </c:pt>
                <c:pt idx="79774">
                  <c:v>0.90048205999999997</c:v>
                </c:pt>
                <c:pt idx="79775">
                  <c:v>0.92501222999999999</c:v>
                </c:pt>
                <c:pt idx="79776">
                  <c:v>0.98531270000000004</c:v>
                </c:pt>
                <c:pt idx="79777">
                  <c:v>1.0026151999999999</c:v>
                </c:pt>
                <c:pt idx="79778">
                  <c:v>0.99531305000000003</c:v>
                </c:pt>
                <c:pt idx="79779">
                  <c:v>0.99474006999999998</c:v>
                </c:pt>
                <c:pt idx="79780">
                  <c:v>0.99901070000000003</c:v>
                </c:pt>
                <c:pt idx="79781">
                  <c:v>0.99520856000000002</c:v>
                </c:pt>
                <c:pt idx="79782">
                  <c:v>0.99032319999999996</c:v>
                </c:pt>
                <c:pt idx="79783">
                  <c:v>0.99812299999999998</c:v>
                </c:pt>
                <c:pt idx="79784">
                  <c:v>1.0014681000000001</c:v>
                </c:pt>
                <c:pt idx="79785">
                  <c:v>0.98692599999999997</c:v>
                </c:pt>
                <c:pt idx="79786">
                  <c:v>0.99616539999999998</c:v>
                </c:pt>
                <c:pt idx="79787">
                  <c:v>0.99617789999999995</c:v>
                </c:pt>
                <c:pt idx="79788">
                  <c:v>1.0039222999999999</c:v>
                </c:pt>
                <c:pt idx="79789">
                  <c:v>1.0003754</c:v>
                </c:pt>
                <c:pt idx="79790">
                  <c:v>0.99186534000000004</c:v>
                </c:pt>
                <c:pt idx="79791">
                  <c:v>0.99980979999999997</c:v>
                </c:pt>
                <c:pt idx="79792">
                  <c:v>0.96239660000000005</c:v>
                </c:pt>
                <c:pt idx="79793">
                  <c:v>0.99938640000000001</c:v>
                </c:pt>
                <c:pt idx="79794">
                  <c:v>0.93030690000000005</c:v>
                </c:pt>
                <c:pt idx="79795">
                  <c:v>1.0000263</c:v>
                </c:pt>
                <c:pt idx="79796">
                  <c:v>0.99461734000000002</c:v>
                </c:pt>
                <c:pt idx="79797">
                  <c:v>0.99820089999999995</c:v>
                </c:pt>
                <c:pt idx="79798">
                  <c:v>0.99195250000000001</c:v>
                </c:pt>
                <c:pt idx="79799">
                  <c:v>0.99766796999999996</c:v>
                </c:pt>
                <c:pt idx="79800">
                  <c:v>0.99624442999999996</c:v>
                </c:pt>
                <c:pt idx="79801">
                  <c:v>0.98040020000000005</c:v>
                </c:pt>
                <c:pt idx="79802">
                  <c:v>0.98068610000000001</c:v>
                </c:pt>
                <c:pt idx="79803">
                  <c:v>1.0000582</c:v>
                </c:pt>
                <c:pt idx="79804">
                  <c:v>0.98465955000000005</c:v>
                </c:pt>
                <c:pt idx="79805">
                  <c:v>0.99044215999999996</c:v>
                </c:pt>
                <c:pt idx="79806">
                  <c:v>0.9815623</c:v>
                </c:pt>
                <c:pt idx="79807">
                  <c:v>0.99427955999999995</c:v>
                </c:pt>
                <c:pt idx="79808">
                  <c:v>1.0007727</c:v>
                </c:pt>
                <c:pt idx="79809">
                  <c:v>1.0004401999999999</c:v>
                </c:pt>
                <c:pt idx="79810">
                  <c:v>0.99829495000000001</c:v>
                </c:pt>
                <c:pt idx="79811">
                  <c:v>0.99472207000000001</c:v>
                </c:pt>
                <c:pt idx="79812">
                  <c:v>0.98820730000000001</c:v>
                </c:pt>
                <c:pt idx="79813">
                  <c:v>1.0001964999999999</c:v>
                </c:pt>
                <c:pt idx="79814">
                  <c:v>0.98864220000000003</c:v>
                </c:pt>
                <c:pt idx="79815">
                  <c:v>0.98582809999999998</c:v>
                </c:pt>
                <c:pt idx="79816">
                  <c:v>1.000345</c:v>
                </c:pt>
                <c:pt idx="79817">
                  <c:v>0.88371789999999995</c:v>
                </c:pt>
                <c:pt idx="79818">
                  <c:v>0.98729279999999997</c:v>
                </c:pt>
                <c:pt idx="79819">
                  <c:v>0.99935640000000003</c:v>
                </c:pt>
                <c:pt idx="79820">
                  <c:v>0.94182659999999996</c:v>
                </c:pt>
                <c:pt idx="79821">
                  <c:v>0.99798905999999998</c:v>
                </c:pt>
                <c:pt idx="79822">
                  <c:v>0.99325070000000004</c:v>
                </c:pt>
                <c:pt idx="79823">
                  <c:v>0.9971428</c:v>
                </c:pt>
                <c:pt idx="79824">
                  <c:v>0.98157823</c:v>
                </c:pt>
                <c:pt idx="79825">
                  <c:v>1.0001793999999999</c:v>
                </c:pt>
                <c:pt idx="79826">
                  <c:v>1.0010948</c:v>
                </c:pt>
                <c:pt idx="79827">
                  <c:v>0.98493445000000002</c:v>
                </c:pt>
                <c:pt idx="79828">
                  <c:v>1.0002005</c:v>
                </c:pt>
                <c:pt idx="79829">
                  <c:v>0.99788929999999998</c:v>
                </c:pt>
                <c:pt idx="79830">
                  <c:v>0.99870429999999999</c:v>
                </c:pt>
                <c:pt idx="79831">
                  <c:v>0.99715555</c:v>
                </c:pt>
                <c:pt idx="79832">
                  <c:v>0.99136679999999999</c:v>
                </c:pt>
                <c:pt idx="79833">
                  <c:v>0.98141663999999995</c:v>
                </c:pt>
                <c:pt idx="79834">
                  <c:v>1.0004200000000001</c:v>
                </c:pt>
                <c:pt idx="79835">
                  <c:v>0.99623349999999999</c:v>
                </c:pt>
                <c:pt idx="79836">
                  <c:v>0.9980426</c:v>
                </c:pt>
                <c:pt idx="79837">
                  <c:v>0.99801810000000002</c:v>
                </c:pt>
                <c:pt idx="79838">
                  <c:v>0.98928890000000003</c:v>
                </c:pt>
                <c:pt idx="79839">
                  <c:v>0.99971569999999998</c:v>
                </c:pt>
                <c:pt idx="79840">
                  <c:v>0.99958630000000004</c:v>
                </c:pt>
                <c:pt idx="79841">
                  <c:v>0.97885420000000001</c:v>
                </c:pt>
                <c:pt idx="79842">
                  <c:v>0.99948040000000005</c:v>
                </c:pt>
                <c:pt idx="79843">
                  <c:v>0.97092246999999998</c:v>
                </c:pt>
                <c:pt idx="79844">
                  <c:v>0.99667715999999995</c:v>
                </c:pt>
                <c:pt idx="79845">
                  <c:v>0.97923300000000002</c:v>
                </c:pt>
                <c:pt idx="79846">
                  <c:v>0.99297840000000004</c:v>
                </c:pt>
                <c:pt idx="79847">
                  <c:v>0.98908733999999998</c:v>
                </c:pt>
                <c:pt idx="79848">
                  <c:v>1.0002983000000001</c:v>
                </c:pt>
                <c:pt idx="79849">
                  <c:v>1.0004705</c:v>
                </c:pt>
                <c:pt idx="79850">
                  <c:v>0.94334099999999999</c:v>
                </c:pt>
                <c:pt idx="79851">
                  <c:v>0.9997798</c:v>
                </c:pt>
                <c:pt idx="79852">
                  <c:v>0.98697199999999996</c:v>
                </c:pt>
                <c:pt idx="79853">
                  <c:v>0.98211720000000002</c:v>
                </c:pt>
                <c:pt idx="79854">
                  <c:v>0.99135790000000001</c:v>
                </c:pt>
                <c:pt idx="79855">
                  <c:v>0.98409902999999999</c:v>
                </c:pt>
                <c:pt idx="79856">
                  <c:v>0.9948534</c:v>
                </c:pt>
                <c:pt idx="79857">
                  <c:v>0.99248210000000003</c:v>
                </c:pt>
                <c:pt idx="79858">
                  <c:v>1.0000274</c:v>
                </c:pt>
                <c:pt idx="79859">
                  <c:v>1.0019792000000001</c:v>
                </c:pt>
                <c:pt idx="79860">
                  <c:v>0.98217160000000003</c:v>
                </c:pt>
                <c:pt idx="79861">
                  <c:v>0.99914866999999996</c:v>
                </c:pt>
                <c:pt idx="79862">
                  <c:v>1.0003903999999999</c:v>
                </c:pt>
                <c:pt idx="79863">
                  <c:v>0.99686735999999998</c:v>
                </c:pt>
                <c:pt idx="79864">
                  <c:v>0.99182992999999997</c:v>
                </c:pt>
                <c:pt idx="79865">
                  <c:v>0.99157726999999996</c:v>
                </c:pt>
                <c:pt idx="79866">
                  <c:v>1.0001541</c:v>
                </c:pt>
                <c:pt idx="79867">
                  <c:v>0.98953199999999997</c:v>
                </c:pt>
                <c:pt idx="79868">
                  <c:v>0.99843539999999997</c:v>
                </c:pt>
                <c:pt idx="79869">
                  <c:v>0.99588189999999999</c:v>
                </c:pt>
                <c:pt idx="79870">
                  <c:v>0.92507930000000005</c:v>
                </c:pt>
                <c:pt idx="79871">
                  <c:v>0.99682680000000001</c:v>
                </c:pt>
                <c:pt idx="79872">
                  <c:v>0.99816965999999996</c:v>
                </c:pt>
                <c:pt idx="79873">
                  <c:v>1.0010087000000001</c:v>
                </c:pt>
                <c:pt idx="79874">
                  <c:v>0.99979059999999997</c:v>
                </c:pt>
                <c:pt idx="79875">
                  <c:v>1.0017138000000001</c:v>
                </c:pt>
                <c:pt idx="79876">
                  <c:v>0.99707440000000003</c:v>
                </c:pt>
                <c:pt idx="79877">
                  <c:v>0.97736889999999998</c:v>
                </c:pt>
                <c:pt idx="79878">
                  <c:v>0.99309630000000004</c:v>
                </c:pt>
                <c:pt idx="79879">
                  <c:v>0.97657925000000001</c:v>
                </c:pt>
                <c:pt idx="79880">
                  <c:v>0.9987376</c:v>
                </c:pt>
                <c:pt idx="79881">
                  <c:v>0.99522429999999995</c:v>
                </c:pt>
                <c:pt idx="79882">
                  <c:v>0.99865660000000001</c:v>
                </c:pt>
                <c:pt idx="79883">
                  <c:v>0.99484740000000005</c:v>
                </c:pt>
                <c:pt idx="79884">
                  <c:v>0.9286662</c:v>
                </c:pt>
                <c:pt idx="79885">
                  <c:v>0.99829559999999995</c:v>
                </c:pt>
                <c:pt idx="79886">
                  <c:v>0.94981910000000003</c:v>
                </c:pt>
                <c:pt idx="79887">
                  <c:v>1.0000582</c:v>
                </c:pt>
                <c:pt idx="79888">
                  <c:v>0.99257194999999998</c:v>
                </c:pt>
                <c:pt idx="79889">
                  <c:v>0.99236849999999999</c:v>
                </c:pt>
                <c:pt idx="79890">
                  <c:v>0.99763109999999999</c:v>
                </c:pt>
                <c:pt idx="79891">
                  <c:v>1.0021636</c:v>
                </c:pt>
                <c:pt idx="79892">
                  <c:v>0.99853000000000003</c:v>
                </c:pt>
                <c:pt idx="79893">
                  <c:v>0.99254555</c:v>
                </c:pt>
                <c:pt idx="79894">
                  <c:v>0.98375900000000005</c:v>
                </c:pt>
                <c:pt idx="79895">
                  <c:v>0.95676296999999999</c:v>
                </c:pt>
                <c:pt idx="79896">
                  <c:v>0.86470550000000002</c:v>
                </c:pt>
                <c:pt idx="79897">
                  <c:v>0.98893160000000002</c:v>
                </c:pt>
                <c:pt idx="79898">
                  <c:v>0.99807639999999997</c:v>
                </c:pt>
                <c:pt idx="79899">
                  <c:v>0.99884223999999999</c:v>
                </c:pt>
                <c:pt idx="79900">
                  <c:v>1.0011938</c:v>
                </c:pt>
                <c:pt idx="79901">
                  <c:v>0.99565420000000004</c:v>
                </c:pt>
                <c:pt idx="79902">
                  <c:v>0.98754160000000002</c:v>
                </c:pt>
                <c:pt idx="79903">
                  <c:v>0.99543029999999999</c:v>
                </c:pt>
                <c:pt idx="79904">
                  <c:v>1.0015799000000001</c:v>
                </c:pt>
                <c:pt idx="79905">
                  <c:v>0.97347890000000004</c:v>
                </c:pt>
                <c:pt idx="79906">
                  <c:v>0.99866253000000005</c:v>
                </c:pt>
                <c:pt idx="79907">
                  <c:v>0.97411300000000001</c:v>
                </c:pt>
                <c:pt idx="79908">
                  <c:v>0.98961239999999995</c:v>
                </c:pt>
                <c:pt idx="79909">
                  <c:v>1.000329</c:v>
                </c:pt>
                <c:pt idx="79910">
                  <c:v>1.0000990000000001</c:v>
                </c:pt>
                <c:pt idx="79911">
                  <c:v>0.97529279999999996</c:v>
                </c:pt>
                <c:pt idx="79912">
                  <c:v>0.99976120000000002</c:v>
                </c:pt>
                <c:pt idx="79913">
                  <c:v>1.0006032</c:v>
                </c:pt>
                <c:pt idx="79914">
                  <c:v>0.99845684000000001</c:v>
                </c:pt>
                <c:pt idx="79915">
                  <c:v>0.91226019999999997</c:v>
                </c:pt>
                <c:pt idx="79916">
                  <c:v>1.0022173999999999</c:v>
                </c:pt>
                <c:pt idx="79917">
                  <c:v>0.98117639999999995</c:v>
                </c:pt>
                <c:pt idx="79918">
                  <c:v>0.99124789999999996</c:v>
                </c:pt>
                <c:pt idx="79919">
                  <c:v>0.98402420000000002</c:v>
                </c:pt>
                <c:pt idx="79920">
                  <c:v>0.98510960000000003</c:v>
                </c:pt>
                <c:pt idx="79921">
                  <c:v>0.96822439999999999</c:v>
                </c:pt>
                <c:pt idx="79922">
                  <c:v>0.99806242999999994</c:v>
                </c:pt>
                <c:pt idx="79923">
                  <c:v>1.0017400999999999</c:v>
                </c:pt>
                <c:pt idx="79924">
                  <c:v>1.0014122999999999</c:v>
                </c:pt>
                <c:pt idx="79925">
                  <c:v>1.0004318999999999</c:v>
                </c:pt>
                <c:pt idx="79926">
                  <c:v>0.98903810000000003</c:v>
                </c:pt>
                <c:pt idx="79927">
                  <c:v>0.98896589999999995</c:v>
                </c:pt>
                <c:pt idx="79928">
                  <c:v>0.99875689999999995</c:v>
                </c:pt>
                <c:pt idx="79929">
                  <c:v>0.98740673000000001</c:v>
                </c:pt>
                <c:pt idx="79930">
                  <c:v>0.97381985000000004</c:v>
                </c:pt>
                <c:pt idx="79931">
                  <c:v>0.99673604999999998</c:v>
                </c:pt>
                <c:pt idx="79932">
                  <c:v>0.99197999999999997</c:v>
                </c:pt>
                <c:pt idx="79933">
                  <c:v>0.99621470000000001</c:v>
                </c:pt>
                <c:pt idx="79934">
                  <c:v>0.99500847000000003</c:v>
                </c:pt>
                <c:pt idx="79935">
                  <c:v>0.99986905000000004</c:v>
                </c:pt>
                <c:pt idx="79936">
                  <c:v>0.99888480000000002</c:v>
                </c:pt>
                <c:pt idx="79937">
                  <c:v>1.0004573999999999</c:v>
                </c:pt>
                <c:pt idx="79938">
                  <c:v>0.98483639999999995</c:v>
                </c:pt>
                <c:pt idx="79939">
                  <c:v>1.0000557999999999</c:v>
                </c:pt>
                <c:pt idx="79940">
                  <c:v>0.98359333999999998</c:v>
                </c:pt>
                <c:pt idx="79941">
                  <c:v>0.97826504999999997</c:v>
                </c:pt>
                <c:pt idx="79942">
                  <c:v>0.99920030000000004</c:v>
                </c:pt>
                <c:pt idx="79943">
                  <c:v>0.99558539999999995</c:v>
                </c:pt>
                <c:pt idx="79944">
                  <c:v>1.0013326</c:v>
                </c:pt>
                <c:pt idx="79945">
                  <c:v>1.0008539999999999</c:v>
                </c:pt>
                <c:pt idx="79946">
                  <c:v>0.99965714999999999</c:v>
                </c:pt>
                <c:pt idx="79947">
                  <c:v>1.0059492999999999</c:v>
                </c:pt>
                <c:pt idx="79948">
                  <c:v>0.99749136000000005</c:v>
                </c:pt>
                <c:pt idx="79949">
                  <c:v>0.98286503999999997</c:v>
                </c:pt>
                <c:pt idx="79950">
                  <c:v>0.97354669999999999</c:v>
                </c:pt>
                <c:pt idx="79951">
                  <c:v>0.96375759999999999</c:v>
                </c:pt>
                <c:pt idx="79952">
                  <c:v>1.0014955000000001</c:v>
                </c:pt>
                <c:pt idx="79953">
                  <c:v>0.99916510000000003</c:v>
                </c:pt>
                <c:pt idx="79954">
                  <c:v>0.98697007000000003</c:v>
                </c:pt>
                <c:pt idx="79955">
                  <c:v>0.99727874999999999</c:v>
                </c:pt>
                <c:pt idx="79956">
                  <c:v>1.0013126999999999</c:v>
                </c:pt>
                <c:pt idx="79957">
                  <c:v>0.99883485000000005</c:v>
                </c:pt>
                <c:pt idx="79958">
                  <c:v>0.99892479999999995</c:v>
                </c:pt>
                <c:pt idx="79959">
                  <c:v>1.0021819000000001</c:v>
                </c:pt>
                <c:pt idx="79960">
                  <c:v>0.90242343999999997</c:v>
                </c:pt>
                <c:pt idx="79961">
                  <c:v>0.99994320000000003</c:v>
                </c:pt>
                <c:pt idx="79962">
                  <c:v>1.0006295000000001</c:v>
                </c:pt>
                <c:pt idx="79963">
                  <c:v>0.99849372999999997</c:v>
                </c:pt>
                <c:pt idx="79964">
                  <c:v>0.99892999999999998</c:v>
                </c:pt>
                <c:pt idx="79965">
                  <c:v>0.98637575</c:v>
                </c:pt>
                <c:pt idx="79966">
                  <c:v>0.99068639999999997</c:v>
                </c:pt>
                <c:pt idx="79967">
                  <c:v>0.99964750000000002</c:v>
                </c:pt>
                <c:pt idx="79968">
                  <c:v>0.98527540000000002</c:v>
                </c:pt>
                <c:pt idx="79969">
                  <c:v>0.99670464000000003</c:v>
                </c:pt>
                <c:pt idx="79970">
                  <c:v>0.99073725999999995</c:v>
                </c:pt>
                <c:pt idx="79971">
                  <c:v>0.98297243999999995</c:v>
                </c:pt>
                <c:pt idx="79972">
                  <c:v>0.99960994999999997</c:v>
                </c:pt>
                <c:pt idx="79973">
                  <c:v>0.99429107000000005</c:v>
                </c:pt>
                <c:pt idx="79974">
                  <c:v>0.98626024000000001</c:v>
                </c:pt>
                <c:pt idx="79975">
                  <c:v>0.74357949999999995</c:v>
                </c:pt>
                <c:pt idx="79976">
                  <c:v>0.98032430000000004</c:v>
                </c:pt>
                <c:pt idx="79977">
                  <c:v>0.9918382</c:v>
                </c:pt>
                <c:pt idx="79978">
                  <c:v>0.98495869999999996</c:v>
                </c:pt>
                <c:pt idx="79979">
                  <c:v>1.0000699</c:v>
                </c:pt>
                <c:pt idx="79980">
                  <c:v>1.0017434000000001</c:v>
                </c:pt>
                <c:pt idx="79981">
                  <c:v>0.98851169999999999</c:v>
                </c:pt>
                <c:pt idx="79982">
                  <c:v>0.99097369999999996</c:v>
                </c:pt>
                <c:pt idx="79983">
                  <c:v>1.0025230000000001</c:v>
                </c:pt>
                <c:pt idx="79984">
                  <c:v>0.99974083999999996</c:v>
                </c:pt>
                <c:pt idx="79985">
                  <c:v>0.99791949999999996</c:v>
                </c:pt>
                <c:pt idx="79986">
                  <c:v>1.0004090000000001</c:v>
                </c:pt>
                <c:pt idx="79987">
                  <c:v>0.99912983</c:v>
                </c:pt>
                <c:pt idx="79988">
                  <c:v>0.99919599999999997</c:v>
                </c:pt>
                <c:pt idx="79989">
                  <c:v>0.9967937</c:v>
                </c:pt>
                <c:pt idx="79990">
                  <c:v>0.99917820000000002</c:v>
                </c:pt>
                <c:pt idx="79991">
                  <c:v>0.9715781</c:v>
                </c:pt>
                <c:pt idx="79992">
                  <c:v>1.0004385</c:v>
                </c:pt>
                <c:pt idx="79993">
                  <c:v>0.99982435000000003</c:v>
                </c:pt>
                <c:pt idx="79994">
                  <c:v>0.98784596000000002</c:v>
                </c:pt>
                <c:pt idx="79995">
                  <c:v>0.99575793999999995</c:v>
                </c:pt>
                <c:pt idx="79996">
                  <c:v>1.0014609999999999</c:v>
                </c:pt>
                <c:pt idx="79997">
                  <c:v>0.98842704000000003</c:v>
                </c:pt>
                <c:pt idx="79998">
                  <c:v>0.98042799999999997</c:v>
                </c:pt>
                <c:pt idx="79999">
                  <c:v>0.98685926000000002</c:v>
                </c:pt>
                <c:pt idx="80000">
                  <c:v>0.97482365000000004</c:v>
                </c:pt>
                <c:pt idx="80001">
                  <c:v>0.99031084999999996</c:v>
                </c:pt>
                <c:pt idx="80002">
                  <c:v>0.99613786000000004</c:v>
                </c:pt>
                <c:pt idx="80003">
                  <c:v>0.98478836000000003</c:v>
                </c:pt>
                <c:pt idx="80004">
                  <c:v>0.99698390000000003</c:v>
                </c:pt>
                <c:pt idx="80005">
                  <c:v>1.0013719000000001</c:v>
                </c:pt>
                <c:pt idx="80006">
                  <c:v>0.9261471</c:v>
                </c:pt>
                <c:pt idx="80007">
                  <c:v>0.99570495000000003</c:v>
                </c:pt>
                <c:pt idx="80008">
                  <c:v>1.0004044999999999</c:v>
                </c:pt>
                <c:pt idx="80009">
                  <c:v>1.0008389</c:v>
                </c:pt>
                <c:pt idx="80010">
                  <c:v>0.99148519999999996</c:v>
                </c:pt>
                <c:pt idx="80011">
                  <c:v>0.98774490000000004</c:v>
                </c:pt>
                <c:pt idx="80012">
                  <c:v>0.94143619999999995</c:v>
                </c:pt>
                <c:pt idx="80013">
                  <c:v>1.0002944</c:v>
                </c:pt>
                <c:pt idx="80014">
                  <c:v>0.99918499999999999</c:v>
                </c:pt>
                <c:pt idx="80015">
                  <c:v>0.97859615</c:v>
                </c:pt>
                <c:pt idx="80016">
                  <c:v>0.99997205</c:v>
                </c:pt>
                <c:pt idx="80017">
                  <c:v>1.0006311999999999</c:v>
                </c:pt>
                <c:pt idx="80018">
                  <c:v>1.0005754</c:v>
                </c:pt>
                <c:pt idx="80019">
                  <c:v>0.99794839999999996</c:v>
                </c:pt>
                <c:pt idx="80020">
                  <c:v>1.000955</c:v>
                </c:pt>
                <c:pt idx="80021">
                  <c:v>1.0001842999999999</c:v>
                </c:pt>
                <c:pt idx="80022">
                  <c:v>0.98953389999999997</c:v>
                </c:pt>
                <c:pt idx="80023">
                  <c:v>0.99711554999999996</c:v>
                </c:pt>
                <c:pt idx="80024">
                  <c:v>0.9996429</c:v>
                </c:pt>
                <c:pt idx="80025">
                  <c:v>0.98644620000000005</c:v>
                </c:pt>
                <c:pt idx="80026">
                  <c:v>0.99825260000000005</c:v>
                </c:pt>
                <c:pt idx="80027">
                  <c:v>1.0022774999999999</c:v>
                </c:pt>
                <c:pt idx="80028">
                  <c:v>1.0008786999999999</c:v>
                </c:pt>
                <c:pt idx="80029">
                  <c:v>0.99927549999999998</c:v>
                </c:pt>
                <c:pt idx="80030">
                  <c:v>0.98773295000000005</c:v>
                </c:pt>
                <c:pt idx="80031">
                  <c:v>1.0032460000000001</c:v>
                </c:pt>
                <c:pt idx="80032">
                  <c:v>0.98473169999999999</c:v>
                </c:pt>
                <c:pt idx="80033">
                  <c:v>0.99636495000000003</c:v>
                </c:pt>
                <c:pt idx="80034">
                  <c:v>0.98983633999999998</c:v>
                </c:pt>
                <c:pt idx="80035">
                  <c:v>0.97534480000000001</c:v>
                </c:pt>
                <c:pt idx="80036">
                  <c:v>0.9963938</c:v>
                </c:pt>
                <c:pt idx="80037">
                  <c:v>0.99739230000000001</c:v>
                </c:pt>
                <c:pt idx="80038">
                  <c:v>0.9814406</c:v>
                </c:pt>
                <c:pt idx="80039">
                  <c:v>0.96936770000000005</c:v>
                </c:pt>
                <c:pt idx="80040">
                  <c:v>0.99630370000000001</c:v>
                </c:pt>
                <c:pt idx="80041">
                  <c:v>0.99778429999999996</c:v>
                </c:pt>
                <c:pt idx="80042">
                  <c:v>1.0001842999999999</c:v>
                </c:pt>
                <c:pt idx="80043">
                  <c:v>0.95043449999999996</c:v>
                </c:pt>
                <c:pt idx="80044">
                  <c:v>0.99497603999999995</c:v>
                </c:pt>
                <c:pt idx="80045">
                  <c:v>0.97085862999999994</c:v>
                </c:pt>
                <c:pt idx="80046">
                  <c:v>1.0003291000000001</c:v>
                </c:pt>
                <c:pt idx="80047">
                  <c:v>0.96640000000000004</c:v>
                </c:pt>
                <c:pt idx="80048">
                  <c:v>0.95212050000000004</c:v>
                </c:pt>
                <c:pt idx="80049">
                  <c:v>0.97787489999999999</c:v>
                </c:pt>
                <c:pt idx="80050">
                  <c:v>0.99364810000000003</c:v>
                </c:pt>
                <c:pt idx="80051">
                  <c:v>1.0012407999999999</c:v>
                </c:pt>
                <c:pt idx="80052">
                  <c:v>1.0020963000000001</c:v>
                </c:pt>
                <c:pt idx="80053">
                  <c:v>0.99932889999999996</c:v>
                </c:pt>
                <c:pt idx="80054">
                  <c:v>0.99991392999999995</c:v>
                </c:pt>
                <c:pt idx="80055">
                  <c:v>0.99303496000000002</c:v>
                </c:pt>
                <c:pt idx="80056">
                  <c:v>0.98425720000000005</c:v>
                </c:pt>
                <c:pt idx="80057">
                  <c:v>0.99745834</c:v>
                </c:pt>
                <c:pt idx="80058">
                  <c:v>0.98339600000000005</c:v>
                </c:pt>
                <c:pt idx="80059">
                  <c:v>1.0013859000000001</c:v>
                </c:pt>
                <c:pt idx="80060">
                  <c:v>0.99871940000000003</c:v>
                </c:pt>
                <c:pt idx="80061">
                  <c:v>0.99078670000000002</c:v>
                </c:pt>
                <c:pt idx="80062">
                  <c:v>0.99937224000000002</c:v>
                </c:pt>
                <c:pt idx="80063">
                  <c:v>0.99480705999999997</c:v>
                </c:pt>
                <c:pt idx="80064">
                  <c:v>1.0002759000000001</c:v>
                </c:pt>
                <c:pt idx="80065">
                  <c:v>0.99991392999999995</c:v>
                </c:pt>
                <c:pt idx="80066">
                  <c:v>1.0009649</c:v>
                </c:pt>
                <c:pt idx="80067">
                  <c:v>0.99963504000000003</c:v>
                </c:pt>
                <c:pt idx="80068">
                  <c:v>0.99166469999999995</c:v>
                </c:pt>
                <c:pt idx="80069">
                  <c:v>1.0002869000000001</c:v>
                </c:pt>
                <c:pt idx="80070">
                  <c:v>0.99606353000000003</c:v>
                </c:pt>
                <c:pt idx="80071">
                  <c:v>0.96384219999999998</c:v>
                </c:pt>
                <c:pt idx="80072">
                  <c:v>0.98657839999999997</c:v>
                </c:pt>
                <c:pt idx="80073">
                  <c:v>1.0023523999999999</c:v>
                </c:pt>
                <c:pt idx="80074">
                  <c:v>0.96739889999999995</c:v>
                </c:pt>
                <c:pt idx="80075">
                  <c:v>1.0000682999999999</c:v>
                </c:pt>
                <c:pt idx="80076">
                  <c:v>1.0014791000000001</c:v>
                </c:pt>
                <c:pt idx="80077">
                  <c:v>0.99812590000000001</c:v>
                </c:pt>
                <c:pt idx="80078">
                  <c:v>0.99070910000000001</c:v>
                </c:pt>
                <c:pt idx="80079">
                  <c:v>0.98512040000000001</c:v>
                </c:pt>
                <c:pt idx="80080">
                  <c:v>0.98808664000000002</c:v>
                </c:pt>
                <c:pt idx="80081">
                  <c:v>1.0023086000000001</c:v>
                </c:pt>
                <c:pt idx="80082">
                  <c:v>1.0034198999999999</c:v>
                </c:pt>
                <c:pt idx="80083">
                  <c:v>0.9933168</c:v>
                </c:pt>
                <c:pt idx="80084">
                  <c:v>0.99435830000000003</c:v>
                </c:pt>
                <c:pt idx="80085">
                  <c:v>0.96655429999999998</c:v>
                </c:pt>
                <c:pt idx="80086">
                  <c:v>1.0000656000000001</c:v>
                </c:pt>
                <c:pt idx="80087">
                  <c:v>0.99938389999999999</c:v>
                </c:pt>
                <c:pt idx="80088">
                  <c:v>0.98525019999999996</c:v>
                </c:pt>
                <c:pt idx="80089">
                  <c:v>0.9960888</c:v>
                </c:pt>
                <c:pt idx="80090">
                  <c:v>0.99802360000000001</c:v>
                </c:pt>
                <c:pt idx="80091">
                  <c:v>0.95041007</c:v>
                </c:pt>
                <c:pt idx="80092">
                  <c:v>0.9986157</c:v>
                </c:pt>
                <c:pt idx="80093">
                  <c:v>0.9961023</c:v>
                </c:pt>
                <c:pt idx="80094">
                  <c:v>0.99678009999999995</c:v>
                </c:pt>
                <c:pt idx="80095">
                  <c:v>1.0012307</c:v>
                </c:pt>
                <c:pt idx="80096">
                  <c:v>0.99892179999999997</c:v>
                </c:pt>
                <c:pt idx="80097">
                  <c:v>1.0025108</c:v>
                </c:pt>
                <c:pt idx="80098">
                  <c:v>0.99845576000000003</c:v>
                </c:pt>
                <c:pt idx="80099">
                  <c:v>0.99304919999999997</c:v>
                </c:pt>
                <c:pt idx="80100">
                  <c:v>0.99631285999999997</c:v>
                </c:pt>
                <c:pt idx="80101">
                  <c:v>0.99874525999999997</c:v>
                </c:pt>
                <c:pt idx="80102">
                  <c:v>0.84630830000000001</c:v>
                </c:pt>
                <c:pt idx="80103">
                  <c:v>0.99480290000000005</c:v>
                </c:pt>
                <c:pt idx="80104">
                  <c:v>1.0011464000000001</c:v>
                </c:pt>
                <c:pt idx="80105">
                  <c:v>1.0006895</c:v>
                </c:pt>
                <c:pt idx="80106">
                  <c:v>0.99322489999999997</c:v>
                </c:pt>
                <c:pt idx="80107">
                  <c:v>0.99579980000000001</c:v>
                </c:pt>
                <c:pt idx="80108">
                  <c:v>0.97325249999999996</c:v>
                </c:pt>
                <c:pt idx="80109">
                  <c:v>0.99259615000000001</c:v>
                </c:pt>
                <c:pt idx="80110">
                  <c:v>0.98763000000000001</c:v>
                </c:pt>
                <c:pt idx="80111">
                  <c:v>0.99602394999999999</c:v>
                </c:pt>
                <c:pt idx="80112">
                  <c:v>1.0004090999999999</c:v>
                </c:pt>
                <c:pt idx="80113">
                  <c:v>0.98935600000000001</c:v>
                </c:pt>
                <c:pt idx="80114">
                  <c:v>1.0005796</c:v>
                </c:pt>
                <c:pt idx="80115">
                  <c:v>0.99638872999999994</c:v>
                </c:pt>
                <c:pt idx="80116">
                  <c:v>0.99409040000000004</c:v>
                </c:pt>
                <c:pt idx="80117">
                  <c:v>0.98108463999999995</c:v>
                </c:pt>
                <c:pt idx="80118">
                  <c:v>1.0011563000000001</c:v>
                </c:pt>
                <c:pt idx="80119">
                  <c:v>0.99554089999999995</c:v>
                </c:pt>
                <c:pt idx="80120">
                  <c:v>0.98930130000000005</c:v>
                </c:pt>
                <c:pt idx="80121">
                  <c:v>1.0012182000000001</c:v>
                </c:pt>
                <c:pt idx="80122">
                  <c:v>0.95696309999999996</c:v>
                </c:pt>
                <c:pt idx="80123">
                  <c:v>1.0027945</c:v>
                </c:pt>
                <c:pt idx="80124">
                  <c:v>0.99469154999999998</c:v>
                </c:pt>
                <c:pt idx="80125">
                  <c:v>1.0025056999999999</c:v>
                </c:pt>
                <c:pt idx="80126">
                  <c:v>0.99284749999999999</c:v>
                </c:pt>
                <c:pt idx="80127">
                  <c:v>1.0023854999999999</c:v>
                </c:pt>
                <c:pt idx="80128">
                  <c:v>0.99060035000000002</c:v>
                </c:pt>
                <c:pt idx="80129">
                  <c:v>1.0006908999999999</c:v>
                </c:pt>
                <c:pt idx="80130">
                  <c:v>0.99701130000000004</c:v>
                </c:pt>
                <c:pt idx="80131">
                  <c:v>0.88420533999999995</c:v>
                </c:pt>
                <c:pt idx="80132">
                  <c:v>1.0005264</c:v>
                </c:pt>
                <c:pt idx="80133">
                  <c:v>0.98181503999999997</c:v>
                </c:pt>
                <c:pt idx="80134">
                  <c:v>0.99198973000000001</c:v>
                </c:pt>
                <c:pt idx="80135">
                  <c:v>0.99726510000000002</c:v>
                </c:pt>
                <c:pt idx="80136">
                  <c:v>0.99918430000000003</c:v>
                </c:pt>
                <c:pt idx="80137">
                  <c:v>0.99792369999999997</c:v>
                </c:pt>
                <c:pt idx="80138">
                  <c:v>1.0009680999999999</c:v>
                </c:pt>
                <c:pt idx="80139">
                  <c:v>0.99560875000000004</c:v>
                </c:pt>
                <c:pt idx="80140">
                  <c:v>0.96252877000000003</c:v>
                </c:pt>
                <c:pt idx="80141">
                  <c:v>1.0032916999999999</c:v>
                </c:pt>
                <c:pt idx="80142">
                  <c:v>1.0013194999999999</c:v>
                </c:pt>
                <c:pt idx="80143">
                  <c:v>0.99482477000000002</c:v>
                </c:pt>
                <c:pt idx="80144">
                  <c:v>1.0010724</c:v>
                </c:pt>
                <c:pt idx="80145">
                  <c:v>0.98203969999999996</c:v>
                </c:pt>
                <c:pt idx="80146">
                  <c:v>0.99921965999999995</c:v>
                </c:pt>
                <c:pt idx="80147">
                  <c:v>0.99063330000000005</c:v>
                </c:pt>
                <c:pt idx="80148">
                  <c:v>1.0008847000000001</c:v>
                </c:pt>
                <c:pt idx="80149">
                  <c:v>0.99884329999999999</c:v>
                </c:pt>
                <c:pt idx="80150">
                  <c:v>0.99690573999999998</c:v>
                </c:pt>
                <c:pt idx="80151">
                  <c:v>0.9986081</c:v>
                </c:pt>
                <c:pt idx="80152">
                  <c:v>0.98830890000000005</c:v>
                </c:pt>
                <c:pt idx="80153">
                  <c:v>0.97890089999999996</c:v>
                </c:pt>
                <c:pt idx="80154">
                  <c:v>0.99968749999999995</c:v>
                </c:pt>
                <c:pt idx="80155">
                  <c:v>0.98603415000000005</c:v>
                </c:pt>
                <c:pt idx="80156">
                  <c:v>0.98221150000000002</c:v>
                </c:pt>
                <c:pt idx="80157">
                  <c:v>1.0013094</c:v>
                </c:pt>
                <c:pt idx="80158">
                  <c:v>0.97438979999999997</c:v>
                </c:pt>
                <c:pt idx="80159">
                  <c:v>0.99087000000000003</c:v>
                </c:pt>
                <c:pt idx="80160">
                  <c:v>1.0009321</c:v>
                </c:pt>
                <c:pt idx="80161">
                  <c:v>1.0007931999999999</c:v>
                </c:pt>
                <c:pt idx="80162">
                  <c:v>1.0001944</c:v>
                </c:pt>
                <c:pt idx="80163">
                  <c:v>1.0023663</c:v>
                </c:pt>
                <c:pt idx="80164">
                  <c:v>1.0007253</c:v>
                </c:pt>
                <c:pt idx="80165">
                  <c:v>0.99993264999999998</c:v>
                </c:pt>
                <c:pt idx="80166">
                  <c:v>1.0004709000000001</c:v>
                </c:pt>
                <c:pt idx="80167">
                  <c:v>0.99816525</c:v>
                </c:pt>
                <c:pt idx="80168">
                  <c:v>1.0007074</c:v>
                </c:pt>
                <c:pt idx="80169">
                  <c:v>0.9969519</c:v>
                </c:pt>
                <c:pt idx="80170">
                  <c:v>1.0004655</c:v>
                </c:pt>
                <c:pt idx="80171">
                  <c:v>0.99980979999999997</c:v>
                </c:pt>
                <c:pt idx="80172">
                  <c:v>1.0005331</c:v>
                </c:pt>
                <c:pt idx="80173">
                  <c:v>0.99573517</c:v>
                </c:pt>
                <c:pt idx="80174">
                  <c:v>0.99961555000000002</c:v>
                </c:pt>
                <c:pt idx="80175">
                  <c:v>1.0003698999999999</c:v>
                </c:pt>
                <c:pt idx="80176">
                  <c:v>0.99410129999999997</c:v>
                </c:pt>
                <c:pt idx="80177">
                  <c:v>0.99917679999999998</c:v>
                </c:pt>
                <c:pt idx="80178">
                  <c:v>0.99135744999999997</c:v>
                </c:pt>
                <c:pt idx="80179">
                  <c:v>0.99991392999999995</c:v>
                </c:pt>
                <c:pt idx="80180">
                  <c:v>1.0006467999999999</c:v>
                </c:pt>
                <c:pt idx="80181">
                  <c:v>0.9891626</c:v>
                </c:pt>
                <c:pt idx="80182">
                  <c:v>1.0018225000000001</c:v>
                </c:pt>
                <c:pt idx="80183">
                  <c:v>0.99105569999999998</c:v>
                </c:pt>
                <c:pt idx="80184">
                  <c:v>0.99963299999999999</c:v>
                </c:pt>
                <c:pt idx="80185">
                  <c:v>0.98511784999999996</c:v>
                </c:pt>
                <c:pt idx="80186">
                  <c:v>1.0038902999999999</c:v>
                </c:pt>
                <c:pt idx="80187">
                  <c:v>1.0027497999999999</c:v>
                </c:pt>
                <c:pt idx="80188">
                  <c:v>0.99717944999999997</c:v>
                </c:pt>
                <c:pt idx="80189">
                  <c:v>0.99412009999999995</c:v>
                </c:pt>
                <c:pt idx="80190">
                  <c:v>0.99984205000000004</c:v>
                </c:pt>
                <c:pt idx="80191">
                  <c:v>0.98412865000000005</c:v>
                </c:pt>
                <c:pt idx="80192">
                  <c:v>0.99978906000000001</c:v>
                </c:pt>
                <c:pt idx="80193">
                  <c:v>0.99998355000000005</c:v>
                </c:pt>
                <c:pt idx="80194">
                  <c:v>0.99768263000000001</c:v>
                </c:pt>
                <c:pt idx="80195">
                  <c:v>0.97579013999999997</c:v>
                </c:pt>
                <c:pt idx="80196">
                  <c:v>0.99523759999999994</c:v>
                </c:pt>
                <c:pt idx="80197">
                  <c:v>1.0008154</c:v>
                </c:pt>
                <c:pt idx="80198">
                  <c:v>0.99383940000000004</c:v>
                </c:pt>
                <c:pt idx="80199">
                  <c:v>0.99764090000000005</c:v>
                </c:pt>
                <c:pt idx="80200">
                  <c:v>0.99483705</c:v>
                </c:pt>
                <c:pt idx="80201">
                  <c:v>0.99970079999999995</c:v>
                </c:pt>
                <c:pt idx="80202">
                  <c:v>0.99950249999999996</c:v>
                </c:pt>
                <c:pt idx="80203">
                  <c:v>0.9941489</c:v>
                </c:pt>
                <c:pt idx="80204">
                  <c:v>0.99392544999999999</c:v>
                </c:pt>
                <c:pt idx="80205">
                  <c:v>0.99740689999999999</c:v>
                </c:pt>
                <c:pt idx="80206">
                  <c:v>0.99786454000000002</c:v>
                </c:pt>
                <c:pt idx="80207">
                  <c:v>0.99828196000000002</c:v>
                </c:pt>
                <c:pt idx="80208">
                  <c:v>0.99170594999999995</c:v>
                </c:pt>
                <c:pt idx="80209">
                  <c:v>1.0002998999999999</c:v>
                </c:pt>
                <c:pt idx="80210">
                  <c:v>1.0003728000000001</c:v>
                </c:pt>
                <c:pt idx="80211">
                  <c:v>0.99681354</c:v>
                </c:pt>
                <c:pt idx="80212">
                  <c:v>0.98948603999999996</c:v>
                </c:pt>
                <c:pt idx="80213">
                  <c:v>0.97854229999999998</c:v>
                </c:pt>
                <c:pt idx="80214">
                  <c:v>0.99404347000000004</c:v>
                </c:pt>
                <c:pt idx="80215">
                  <c:v>0.99472207000000001</c:v>
                </c:pt>
                <c:pt idx="80216">
                  <c:v>0.99817440000000002</c:v>
                </c:pt>
                <c:pt idx="80217">
                  <c:v>1.0004114</c:v>
                </c:pt>
                <c:pt idx="80218">
                  <c:v>1.0016953</c:v>
                </c:pt>
                <c:pt idx="80219">
                  <c:v>0.99332480000000001</c:v>
                </c:pt>
                <c:pt idx="80220">
                  <c:v>0.99533223999999998</c:v>
                </c:pt>
                <c:pt idx="80221">
                  <c:v>0.99195679999999997</c:v>
                </c:pt>
                <c:pt idx="80222">
                  <c:v>0.95080759999999998</c:v>
                </c:pt>
                <c:pt idx="80223">
                  <c:v>0.94005559999999999</c:v>
                </c:pt>
                <c:pt idx="80224">
                  <c:v>0.9976237</c:v>
                </c:pt>
                <c:pt idx="80225">
                  <c:v>0.99891275000000002</c:v>
                </c:pt>
                <c:pt idx="80226">
                  <c:v>1.0014485</c:v>
                </c:pt>
                <c:pt idx="80227">
                  <c:v>0.99764229999999998</c:v>
                </c:pt>
                <c:pt idx="80228">
                  <c:v>0.99879395999999998</c:v>
                </c:pt>
                <c:pt idx="80229">
                  <c:v>0.98766195999999995</c:v>
                </c:pt>
                <c:pt idx="80230">
                  <c:v>0.98949160000000003</c:v>
                </c:pt>
                <c:pt idx="80231">
                  <c:v>0.99892829999999999</c:v>
                </c:pt>
                <c:pt idx="80232">
                  <c:v>1.0006474000000001</c:v>
                </c:pt>
                <c:pt idx="80233">
                  <c:v>0.99557983999999999</c:v>
                </c:pt>
                <c:pt idx="80234">
                  <c:v>1.0002105999999999</c:v>
                </c:pt>
                <c:pt idx="80235">
                  <c:v>0.95814955000000002</c:v>
                </c:pt>
                <c:pt idx="80236">
                  <c:v>0.99470840000000005</c:v>
                </c:pt>
                <c:pt idx="80237">
                  <c:v>0.99295920000000004</c:v>
                </c:pt>
                <c:pt idx="80238">
                  <c:v>0.97449076000000001</c:v>
                </c:pt>
                <c:pt idx="80239">
                  <c:v>0.98303399999999996</c:v>
                </c:pt>
                <c:pt idx="80240">
                  <c:v>0.99955236999999997</c:v>
                </c:pt>
                <c:pt idx="80241">
                  <c:v>0.98712999999999995</c:v>
                </c:pt>
                <c:pt idx="80242">
                  <c:v>0.9973592</c:v>
                </c:pt>
                <c:pt idx="80243">
                  <c:v>0.99810474999999999</c:v>
                </c:pt>
                <c:pt idx="80244">
                  <c:v>0.9881086</c:v>
                </c:pt>
                <c:pt idx="80245">
                  <c:v>0.99464810000000003</c:v>
                </c:pt>
                <c:pt idx="80246">
                  <c:v>0.97762333999999995</c:v>
                </c:pt>
                <c:pt idx="80247">
                  <c:v>0.999552</c:v>
                </c:pt>
                <c:pt idx="80248">
                  <c:v>0.99949675999999998</c:v>
                </c:pt>
                <c:pt idx="80249">
                  <c:v>0.99732924000000001</c:v>
                </c:pt>
                <c:pt idx="80250">
                  <c:v>1.0035455</c:v>
                </c:pt>
                <c:pt idx="80251">
                  <c:v>0.98682873999999998</c:v>
                </c:pt>
                <c:pt idx="80252">
                  <c:v>0.92563839999999997</c:v>
                </c:pt>
                <c:pt idx="80253">
                  <c:v>1.0004628</c:v>
                </c:pt>
                <c:pt idx="80254">
                  <c:v>0.99996054000000001</c:v>
                </c:pt>
                <c:pt idx="80255">
                  <c:v>0.99948066000000002</c:v>
                </c:pt>
                <c:pt idx="80256">
                  <c:v>0.99963175999999998</c:v>
                </c:pt>
                <c:pt idx="80257">
                  <c:v>0.98049189999999997</c:v>
                </c:pt>
                <c:pt idx="80258">
                  <c:v>0.98509060000000004</c:v>
                </c:pt>
                <c:pt idx="80259">
                  <c:v>0.99314840000000004</c:v>
                </c:pt>
                <c:pt idx="80260">
                  <c:v>0.98317975000000002</c:v>
                </c:pt>
                <c:pt idx="80261">
                  <c:v>1.0005643</c:v>
                </c:pt>
                <c:pt idx="80262">
                  <c:v>1.0001800999999999</c:v>
                </c:pt>
                <c:pt idx="80263">
                  <c:v>0.96764559999999999</c:v>
                </c:pt>
                <c:pt idx="80264">
                  <c:v>0.99162585000000003</c:v>
                </c:pt>
                <c:pt idx="80265">
                  <c:v>1.0006907</c:v>
                </c:pt>
                <c:pt idx="80266">
                  <c:v>1.0001457</c:v>
                </c:pt>
                <c:pt idx="80267">
                  <c:v>0.98588290000000001</c:v>
                </c:pt>
                <c:pt idx="80268">
                  <c:v>0.99025434000000001</c:v>
                </c:pt>
                <c:pt idx="80269">
                  <c:v>0.99936163</c:v>
                </c:pt>
                <c:pt idx="80270">
                  <c:v>0.98126219999999997</c:v>
                </c:pt>
                <c:pt idx="80271">
                  <c:v>0.99436354999999998</c:v>
                </c:pt>
                <c:pt idx="80272">
                  <c:v>0.9137883</c:v>
                </c:pt>
                <c:pt idx="80273">
                  <c:v>0.99851860000000003</c:v>
                </c:pt>
                <c:pt idx="80274">
                  <c:v>1.0001793999999999</c:v>
                </c:pt>
                <c:pt idx="80275">
                  <c:v>0.99437975999999995</c:v>
                </c:pt>
                <c:pt idx="80276">
                  <c:v>0.99460680000000001</c:v>
                </c:pt>
                <c:pt idx="80277">
                  <c:v>0.98753860000000004</c:v>
                </c:pt>
                <c:pt idx="80278">
                  <c:v>0.99432350000000003</c:v>
                </c:pt>
                <c:pt idx="80279">
                  <c:v>0.93829010000000002</c:v>
                </c:pt>
                <c:pt idx="80280">
                  <c:v>0.98211879999999996</c:v>
                </c:pt>
                <c:pt idx="80281">
                  <c:v>0.94772440000000002</c:v>
                </c:pt>
                <c:pt idx="80282">
                  <c:v>0.97340749999999998</c:v>
                </c:pt>
                <c:pt idx="80283">
                  <c:v>0.99564969999999997</c:v>
                </c:pt>
                <c:pt idx="80284">
                  <c:v>1.0023291000000001</c:v>
                </c:pt>
                <c:pt idx="80285">
                  <c:v>0.97773730000000003</c:v>
                </c:pt>
                <c:pt idx="80286">
                  <c:v>0.98841804</c:v>
                </c:pt>
                <c:pt idx="80287">
                  <c:v>1.0005264</c:v>
                </c:pt>
                <c:pt idx="80288">
                  <c:v>0.98871386000000006</c:v>
                </c:pt>
                <c:pt idx="80289">
                  <c:v>0.99551814999999999</c:v>
                </c:pt>
                <c:pt idx="80290">
                  <c:v>0.99348789999999998</c:v>
                </c:pt>
                <c:pt idx="80291">
                  <c:v>0.98904382999999996</c:v>
                </c:pt>
                <c:pt idx="80292">
                  <c:v>0.98472210000000004</c:v>
                </c:pt>
                <c:pt idx="80293">
                  <c:v>0.99985639999999998</c:v>
                </c:pt>
                <c:pt idx="80294">
                  <c:v>0.97278893</c:v>
                </c:pt>
                <c:pt idx="80295">
                  <c:v>0.99933720000000004</c:v>
                </c:pt>
                <c:pt idx="80296">
                  <c:v>0.99947125000000003</c:v>
                </c:pt>
                <c:pt idx="80297">
                  <c:v>0.98259412999999995</c:v>
                </c:pt>
                <c:pt idx="80298">
                  <c:v>0.97871240000000004</c:v>
                </c:pt>
                <c:pt idx="80299">
                  <c:v>0.99302184999999998</c:v>
                </c:pt>
                <c:pt idx="80300">
                  <c:v>0.99738579999999999</c:v>
                </c:pt>
                <c:pt idx="80301">
                  <c:v>0.99687504999999998</c:v>
                </c:pt>
                <c:pt idx="80302">
                  <c:v>1.0004660999999999</c:v>
                </c:pt>
                <c:pt idx="80303">
                  <c:v>1.0019187000000001</c:v>
                </c:pt>
                <c:pt idx="80304">
                  <c:v>0.95231473</c:v>
                </c:pt>
                <c:pt idx="80305">
                  <c:v>0.99823629999999997</c:v>
                </c:pt>
                <c:pt idx="80306">
                  <c:v>0.99908149999999996</c:v>
                </c:pt>
                <c:pt idx="80307">
                  <c:v>1.0010948</c:v>
                </c:pt>
                <c:pt idx="80308">
                  <c:v>0.99744949999999999</c:v>
                </c:pt>
                <c:pt idx="80309">
                  <c:v>0.96570920000000005</c:v>
                </c:pt>
                <c:pt idx="80310">
                  <c:v>0.98841064999999995</c:v>
                </c:pt>
                <c:pt idx="80311">
                  <c:v>0.99888562999999997</c:v>
                </c:pt>
                <c:pt idx="80312">
                  <c:v>1.0027511</c:v>
                </c:pt>
                <c:pt idx="80313">
                  <c:v>0.98910313999999999</c:v>
                </c:pt>
                <c:pt idx="80314">
                  <c:v>0.97803980000000001</c:v>
                </c:pt>
                <c:pt idx="80315">
                  <c:v>1.0000814</c:v>
                </c:pt>
                <c:pt idx="80316">
                  <c:v>1.0019456</c:v>
                </c:pt>
                <c:pt idx="80317">
                  <c:v>0.99811196000000002</c:v>
                </c:pt>
                <c:pt idx="80318">
                  <c:v>0.99250609999999995</c:v>
                </c:pt>
                <c:pt idx="80319">
                  <c:v>1.0010148000000001</c:v>
                </c:pt>
                <c:pt idx="80320">
                  <c:v>0.99585586999999998</c:v>
                </c:pt>
                <c:pt idx="80321">
                  <c:v>0.97817975000000001</c:v>
                </c:pt>
                <c:pt idx="80322">
                  <c:v>0.99071074000000003</c:v>
                </c:pt>
                <c:pt idx="80323">
                  <c:v>0.99665844000000003</c:v>
                </c:pt>
                <c:pt idx="80324">
                  <c:v>0.98653906999999996</c:v>
                </c:pt>
                <c:pt idx="80325">
                  <c:v>1.0001842999999999</c:v>
                </c:pt>
                <c:pt idx="80326">
                  <c:v>0.99604166000000005</c:v>
                </c:pt>
                <c:pt idx="80327">
                  <c:v>0.99793500000000002</c:v>
                </c:pt>
                <c:pt idx="80328">
                  <c:v>1.0012093</c:v>
                </c:pt>
                <c:pt idx="80329">
                  <c:v>1.0009226</c:v>
                </c:pt>
                <c:pt idx="80330">
                  <c:v>0.98916309999999996</c:v>
                </c:pt>
                <c:pt idx="80331">
                  <c:v>0.99716749999999998</c:v>
                </c:pt>
                <c:pt idx="80332">
                  <c:v>0.99977815000000003</c:v>
                </c:pt>
                <c:pt idx="80333">
                  <c:v>1.0017676</c:v>
                </c:pt>
                <c:pt idx="80334">
                  <c:v>1.0024595999999999</c:v>
                </c:pt>
                <c:pt idx="80335">
                  <c:v>0.99574640000000003</c:v>
                </c:pt>
                <c:pt idx="80336">
                  <c:v>0.99907619999999997</c:v>
                </c:pt>
                <c:pt idx="80337">
                  <c:v>1.0008250000000001</c:v>
                </c:pt>
                <c:pt idx="80338">
                  <c:v>1.0002278</c:v>
                </c:pt>
                <c:pt idx="80339">
                  <c:v>0.99343289999999995</c:v>
                </c:pt>
                <c:pt idx="80340">
                  <c:v>0.95981914000000002</c:v>
                </c:pt>
                <c:pt idx="80341">
                  <c:v>0.99987625999999996</c:v>
                </c:pt>
                <c:pt idx="80342">
                  <c:v>0.97595209999999999</c:v>
                </c:pt>
                <c:pt idx="80343">
                  <c:v>0.98664885999999996</c:v>
                </c:pt>
                <c:pt idx="80344">
                  <c:v>0.99379320000000004</c:v>
                </c:pt>
                <c:pt idx="80345">
                  <c:v>1.0025056999999999</c:v>
                </c:pt>
                <c:pt idx="80346">
                  <c:v>0.99013114000000002</c:v>
                </c:pt>
                <c:pt idx="80347">
                  <c:v>0.96329929999999997</c:v>
                </c:pt>
                <c:pt idx="80348">
                  <c:v>0.9952841</c:v>
                </c:pt>
                <c:pt idx="80349">
                  <c:v>1.0004199</c:v>
                </c:pt>
                <c:pt idx="80350">
                  <c:v>0.9871335</c:v>
                </c:pt>
                <c:pt idx="80351">
                  <c:v>0.99662669999999998</c:v>
                </c:pt>
                <c:pt idx="80352">
                  <c:v>0.97845143000000001</c:v>
                </c:pt>
                <c:pt idx="80353">
                  <c:v>1.0019769999999999</c:v>
                </c:pt>
                <c:pt idx="80354">
                  <c:v>0.99892354000000005</c:v>
                </c:pt>
                <c:pt idx="80355">
                  <c:v>0.94813480000000006</c:v>
                </c:pt>
                <c:pt idx="80356">
                  <c:v>0.98819999999999997</c:v>
                </c:pt>
                <c:pt idx="80357">
                  <c:v>0.98358195999999998</c:v>
                </c:pt>
                <c:pt idx="80358">
                  <c:v>1.0000526000000001</c:v>
                </c:pt>
                <c:pt idx="80359">
                  <c:v>0.99931126999999997</c:v>
                </c:pt>
                <c:pt idx="80360">
                  <c:v>0.99611769999999999</c:v>
                </c:pt>
                <c:pt idx="80361">
                  <c:v>0.98921020000000004</c:v>
                </c:pt>
                <c:pt idx="80362">
                  <c:v>0.99762666</c:v>
                </c:pt>
                <c:pt idx="80363">
                  <c:v>1.0001541</c:v>
                </c:pt>
                <c:pt idx="80364">
                  <c:v>0.99362649999999997</c:v>
                </c:pt>
                <c:pt idx="80365">
                  <c:v>1.0006415</c:v>
                </c:pt>
                <c:pt idx="80366">
                  <c:v>0.97966830000000005</c:v>
                </c:pt>
                <c:pt idx="80367">
                  <c:v>0.98129900000000003</c:v>
                </c:pt>
                <c:pt idx="80368">
                  <c:v>0.98149662999999998</c:v>
                </c:pt>
                <c:pt idx="80369">
                  <c:v>0.99091479999999998</c:v>
                </c:pt>
                <c:pt idx="80370">
                  <c:v>0.99800175000000002</c:v>
                </c:pt>
                <c:pt idx="80371">
                  <c:v>0.99559339999999996</c:v>
                </c:pt>
                <c:pt idx="80372">
                  <c:v>0.98891490000000004</c:v>
                </c:pt>
                <c:pt idx="80373">
                  <c:v>0.98225850000000003</c:v>
                </c:pt>
                <c:pt idx="80374">
                  <c:v>0.99458002999999995</c:v>
                </c:pt>
                <c:pt idx="80375">
                  <c:v>0.99728589999999995</c:v>
                </c:pt>
                <c:pt idx="80376">
                  <c:v>0.99925759999999997</c:v>
                </c:pt>
                <c:pt idx="80377">
                  <c:v>1.0004090000000001</c:v>
                </c:pt>
                <c:pt idx="80378">
                  <c:v>0.98867565000000002</c:v>
                </c:pt>
                <c:pt idx="80379">
                  <c:v>0.99542266000000001</c:v>
                </c:pt>
                <c:pt idx="80380">
                  <c:v>0.99299389999999998</c:v>
                </c:pt>
                <c:pt idx="80381">
                  <c:v>0.99566776000000001</c:v>
                </c:pt>
                <c:pt idx="80382">
                  <c:v>1.0014122999999999</c:v>
                </c:pt>
                <c:pt idx="80383">
                  <c:v>0.9987724</c:v>
                </c:pt>
                <c:pt idx="80384">
                  <c:v>0.99824199999999996</c:v>
                </c:pt>
                <c:pt idx="80385">
                  <c:v>1.0006907</c:v>
                </c:pt>
                <c:pt idx="80386">
                  <c:v>0.99566809999999994</c:v>
                </c:pt>
                <c:pt idx="80387">
                  <c:v>1.0005856</c:v>
                </c:pt>
                <c:pt idx="80388">
                  <c:v>0.98820549999999996</c:v>
                </c:pt>
                <c:pt idx="80389">
                  <c:v>0.99367475999999999</c:v>
                </c:pt>
                <c:pt idx="80390">
                  <c:v>0.99181350000000001</c:v>
                </c:pt>
                <c:pt idx="80391">
                  <c:v>0.98675849999999998</c:v>
                </c:pt>
                <c:pt idx="80392">
                  <c:v>0.94512682999999997</c:v>
                </c:pt>
                <c:pt idx="80393">
                  <c:v>0.97430490000000003</c:v>
                </c:pt>
                <c:pt idx="80394">
                  <c:v>0.97860610000000003</c:v>
                </c:pt>
                <c:pt idx="80395">
                  <c:v>0.99805339999999998</c:v>
                </c:pt>
                <c:pt idx="80396">
                  <c:v>1.0000420000000001</c:v>
                </c:pt>
                <c:pt idx="80397">
                  <c:v>1.0021089000000001</c:v>
                </c:pt>
                <c:pt idx="80398">
                  <c:v>1.0021450000000001</c:v>
                </c:pt>
                <c:pt idx="80399">
                  <c:v>1.0002413000000001</c:v>
                </c:pt>
                <c:pt idx="80400">
                  <c:v>0.97498220000000002</c:v>
                </c:pt>
                <c:pt idx="80401">
                  <c:v>0.99140024000000004</c:v>
                </c:pt>
                <c:pt idx="80402">
                  <c:v>0.97980489999999998</c:v>
                </c:pt>
                <c:pt idx="80403">
                  <c:v>0.99859255999999996</c:v>
                </c:pt>
                <c:pt idx="80404">
                  <c:v>1.0002362</c:v>
                </c:pt>
                <c:pt idx="80405">
                  <c:v>0.99900239999999996</c:v>
                </c:pt>
                <c:pt idx="80406">
                  <c:v>1.0005596999999999</c:v>
                </c:pt>
                <c:pt idx="80407">
                  <c:v>0.99729270000000003</c:v>
                </c:pt>
                <c:pt idx="80408">
                  <c:v>0.9960717</c:v>
                </c:pt>
                <c:pt idx="80409">
                  <c:v>1.0025312</c:v>
                </c:pt>
                <c:pt idx="80410">
                  <c:v>1.0001043000000001</c:v>
                </c:pt>
                <c:pt idx="80411">
                  <c:v>0.99040119999999998</c:v>
                </c:pt>
                <c:pt idx="80412">
                  <c:v>0.96787864000000001</c:v>
                </c:pt>
                <c:pt idx="80413">
                  <c:v>0.96005229999999997</c:v>
                </c:pt>
                <c:pt idx="80414">
                  <c:v>1.0015350000000001</c:v>
                </c:pt>
                <c:pt idx="80415">
                  <c:v>0.97819389999999995</c:v>
                </c:pt>
                <c:pt idx="80416">
                  <c:v>0.99989220000000001</c:v>
                </c:pt>
                <c:pt idx="80417">
                  <c:v>0.99007106</c:v>
                </c:pt>
                <c:pt idx="80418">
                  <c:v>1.0024607000000001</c:v>
                </c:pt>
                <c:pt idx="80419">
                  <c:v>1.0034974999999999</c:v>
                </c:pt>
                <c:pt idx="80420">
                  <c:v>1.0008372999999999</c:v>
                </c:pt>
                <c:pt idx="80421">
                  <c:v>0.99033165000000001</c:v>
                </c:pt>
                <c:pt idx="80422">
                  <c:v>0.99905633999999999</c:v>
                </c:pt>
                <c:pt idx="80423">
                  <c:v>1.0002476</c:v>
                </c:pt>
                <c:pt idx="80424">
                  <c:v>1.001142</c:v>
                </c:pt>
                <c:pt idx="80425">
                  <c:v>0.99205779999999999</c:v>
                </c:pt>
                <c:pt idx="80426">
                  <c:v>0.98772293</c:v>
                </c:pt>
                <c:pt idx="80427">
                  <c:v>0.9902166</c:v>
                </c:pt>
                <c:pt idx="80428">
                  <c:v>0.99747439999999998</c:v>
                </c:pt>
                <c:pt idx="80429">
                  <c:v>1.0001507000000001</c:v>
                </c:pt>
                <c:pt idx="80430">
                  <c:v>1.000454</c:v>
                </c:pt>
                <c:pt idx="80431">
                  <c:v>0.99601185000000003</c:v>
                </c:pt>
                <c:pt idx="80432">
                  <c:v>1.0001177000000001</c:v>
                </c:pt>
                <c:pt idx="80433">
                  <c:v>1.0009745000000001</c:v>
                </c:pt>
                <c:pt idx="80434">
                  <c:v>0.98173153000000002</c:v>
                </c:pt>
                <c:pt idx="80435">
                  <c:v>0.98445594000000003</c:v>
                </c:pt>
                <c:pt idx="80436">
                  <c:v>0.98117787000000001</c:v>
                </c:pt>
                <c:pt idx="80437">
                  <c:v>0.99209327000000003</c:v>
                </c:pt>
                <c:pt idx="80438">
                  <c:v>0.9646595</c:v>
                </c:pt>
                <c:pt idx="80439">
                  <c:v>1.0039636000000001</c:v>
                </c:pt>
                <c:pt idx="80440">
                  <c:v>1.0049383999999999</c:v>
                </c:pt>
                <c:pt idx="80441">
                  <c:v>0.99936919999999996</c:v>
                </c:pt>
                <c:pt idx="80442">
                  <c:v>1.0064679999999999</c:v>
                </c:pt>
                <c:pt idx="80443">
                  <c:v>1.0018921999999999</c:v>
                </c:pt>
                <c:pt idx="80444">
                  <c:v>0.99588513000000001</c:v>
                </c:pt>
                <c:pt idx="80445">
                  <c:v>0.99928640000000002</c:v>
                </c:pt>
                <c:pt idx="80446">
                  <c:v>0.98747940000000001</c:v>
                </c:pt>
                <c:pt idx="80447">
                  <c:v>1.002963</c:v>
                </c:pt>
                <c:pt idx="80448">
                  <c:v>0.97342854999999995</c:v>
                </c:pt>
                <c:pt idx="80449">
                  <c:v>0.98972510000000002</c:v>
                </c:pt>
                <c:pt idx="80450">
                  <c:v>0.98479514999999995</c:v>
                </c:pt>
                <c:pt idx="80451">
                  <c:v>0.96402560000000004</c:v>
                </c:pt>
                <c:pt idx="80452">
                  <c:v>1.0006344</c:v>
                </c:pt>
                <c:pt idx="80453">
                  <c:v>1.0012977999999999</c:v>
                </c:pt>
                <c:pt idx="80454">
                  <c:v>0.99965859999999995</c:v>
                </c:pt>
                <c:pt idx="80455">
                  <c:v>0.99918390000000001</c:v>
                </c:pt>
                <c:pt idx="80456">
                  <c:v>0.99252929999999995</c:v>
                </c:pt>
                <c:pt idx="80457">
                  <c:v>0.99914354000000005</c:v>
                </c:pt>
                <c:pt idx="80458">
                  <c:v>0.99947900000000001</c:v>
                </c:pt>
                <c:pt idx="80459">
                  <c:v>1.0027972000000001</c:v>
                </c:pt>
                <c:pt idx="80460">
                  <c:v>0.99076766000000005</c:v>
                </c:pt>
                <c:pt idx="80461">
                  <c:v>0.98931290000000005</c:v>
                </c:pt>
                <c:pt idx="80462">
                  <c:v>0.99962395000000004</c:v>
                </c:pt>
                <c:pt idx="80463">
                  <c:v>0.99211097000000004</c:v>
                </c:pt>
                <c:pt idx="80464">
                  <c:v>0.97090290000000001</c:v>
                </c:pt>
                <c:pt idx="80465">
                  <c:v>0.95048449999999995</c:v>
                </c:pt>
                <c:pt idx="80466">
                  <c:v>0.97807692999999996</c:v>
                </c:pt>
                <c:pt idx="80467">
                  <c:v>1.0017213</c:v>
                </c:pt>
                <c:pt idx="80468">
                  <c:v>0.99741166999999997</c:v>
                </c:pt>
                <c:pt idx="80469">
                  <c:v>1.0014083</c:v>
                </c:pt>
                <c:pt idx="80470">
                  <c:v>0.99449664000000004</c:v>
                </c:pt>
                <c:pt idx="80471">
                  <c:v>0.98308616999999998</c:v>
                </c:pt>
                <c:pt idx="80472">
                  <c:v>0.97501713000000001</c:v>
                </c:pt>
                <c:pt idx="80473">
                  <c:v>0.99903010000000003</c:v>
                </c:pt>
                <c:pt idx="80474">
                  <c:v>0.99728559999999999</c:v>
                </c:pt>
                <c:pt idx="80475">
                  <c:v>0.992923</c:v>
                </c:pt>
                <c:pt idx="80476">
                  <c:v>0.99865139999999997</c:v>
                </c:pt>
                <c:pt idx="80477">
                  <c:v>0.98890599999999995</c:v>
                </c:pt>
                <c:pt idx="80478">
                  <c:v>0.99550229999999995</c:v>
                </c:pt>
                <c:pt idx="80479">
                  <c:v>1.0030477</c:v>
                </c:pt>
                <c:pt idx="80480">
                  <c:v>0.99219953999999999</c:v>
                </c:pt>
                <c:pt idx="80481">
                  <c:v>0.99830200000000002</c:v>
                </c:pt>
                <c:pt idx="80482">
                  <c:v>0.99677426000000002</c:v>
                </c:pt>
                <c:pt idx="80483">
                  <c:v>1.0008011000000001</c:v>
                </c:pt>
                <c:pt idx="80484">
                  <c:v>0.99209080000000005</c:v>
                </c:pt>
                <c:pt idx="80485">
                  <c:v>0.98345196000000001</c:v>
                </c:pt>
                <c:pt idx="80486">
                  <c:v>1.0013757000000001</c:v>
                </c:pt>
                <c:pt idx="80487">
                  <c:v>0.99181889999999995</c:v>
                </c:pt>
                <c:pt idx="80488">
                  <c:v>1.0005932</c:v>
                </c:pt>
                <c:pt idx="80489">
                  <c:v>0.99939219999999995</c:v>
                </c:pt>
                <c:pt idx="80490">
                  <c:v>0.99536840000000004</c:v>
                </c:pt>
                <c:pt idx="80491">
                  <c:v>0.99582029999999999</c:v>
                </c:pt>
                <c:pt idx="80492">
                  <c:v>1.0034987</c:v>
                </c:pt>
                <c:pt idx="80493">
                  <c:v>0.98733769999999998</c:v>
                </c:pt>
                <c:pt idx="80494">
                  <c:v>0.98409720000000001</c:v>
                </c:pt>
                <c:pt idx="80495">
                  <c:v>0.92061364999999995</c:v>
                </c:pt>
                <c:pt idx="80496">
                  <c:v>1.0015845999999999</c:v>
                </c:pt>
                <c:pt idx="80497">
                  <c:v>0.99897057</c:v>
                </c:pt>
                <c:pt idx="80498">
                  <c:v>0.99987006</c:v>
                </c:pt>
                <c:pt idx="80499">
                  <c:v>0.99933780000000005</c:v>
                </c:pt>
                <c:pt idx="80500">
                  <c:v>0.96398669999999997</c:v>
                </c:pt>
                <c:pt idx="80501">
                  <c:v>0.98185440000000002</c:v>
                </c:pt>
                <c:pt idx="80502">
                  <c:v>0.99980979999999997</c:v>
                </c:pt>
                <c:pt idx="80503">
                  <c:v>0.99593823999999997</c:v>
                </c:pt>
                <c:pt idx="80504">
                  <c:v>0.97602580000000005</c:v>
                </c:pt>
                <c:pt idx="80505">
                  <c:v>0.98655309999999996</c:v>
                </c:pt>
                <c:pt idx="80506">
                  <c:v>0.99951659999999998</c:v>
                </c:pt>
                <c:pt idx="80507">
                  <c:v>1.0006455999999999</c:v>
                </c:pt>
                <c:pt idx="80508">
                  <c:v>0.99940580000000001</c:v>
                </c:pt>
                <c:pt idx="80509">
                  <c:v>0.99987340000000002</c:v>
                </c:pt>
                <c:pt idx="80510">
                  <c:v>0.99890190000000001</c:v>
                </c:pt>
                <c:pt idx="80511">
                  <c:v>1.0011928000000001</c:v>
                </c:pt>
                <c:pt idx="80512">
                  <c:v>0.99348365999999999</c:v>
                </c:pt>
                <c:pt idx="80513">
                  <c:v>0.99648219999999998</c:v>
                </c:pt>
                <c:pt idx="80514">
                  <c:v>0.99879410000000002</c:v>
                </c:pt>
                <c:pt idx="80515">
                  <c:v>0.99548519999999996</c:v>
                </c:pt>
                <c:pt idx="80516">
                  <c:v>0.99991392999999995</c:v>
                </c:pt>
                <c:pt idx="80517">
                  <c:v>0.9895891</c:v>
                </c:pt>
                <c:pt idx="80518">
                  <c:v>1.0002944</c:v>
                </c:pt>
                <c:pt idx="80519">
                  <c:v>0.97545314000000005</c:v>
                </c:pt>
                <c:pt idx="80520">
                  <c:v>0.98491733999999997</c:v>
                </c:pt>
                <c:pt idx="80521">
                  <c:v>1.0013677999999999</c:v>
                </c:pt>
                <c:pt idx="80522">
                  <c:v>0.99863243000000002</c:v>
                </c:pt>
                <c:pt idx="80523">
                  <c:v>0.99061644000000004</c:v>
                </c:pt>
                <c:pt idx="80524">
                  <c:v>0.98917189999999999</c:v>
                </c:pt>
                <c:pt idx="80525">
                  <c:v>0.99990710000000005</c:v>
                </c:pt>
                <c:pt idx="80526">
                  <c:v>0.98562419999999995</c:v>
                </c:pt>
                <c:pt idx="80527">
                  <c:v>1.0011369000000001</c:v>
                </c:pt>
                <c:pt idx="80528">
                  <c:v>0.97776339999999995</c:v>
                </c:pt>
                <c:pt idx="80529">
                  <c:v>0.9953497</c:v>
                </c:pt>
                <c:pt idx="80530">
                  <c:v>0.99607754000000004</c:v>
                </c:pt>
                <c:pt idx="80531">
                  <c:v>0.95467460000000004</c:v>
                </c:pt>
                <c:pt idx="80532">
                  <c:v>0.99048764</c:v>
                </c:pt>
                <c:pt idx="80533">
                  <c:v>0.97734785000000002</c:v>
                </c:pt>
                <c:pt idx="80534">
                  <c:v>0.99809859999999995</c:v>
                </c:pt>
                <c:pt idx="80535">
                  <c:v>0.99989194000000003</c:v>
                </c:pt>
                <c:pt idx="80536">
                  <c:v>1.0006518</c:v>
                </c:pt>
                <c:pt idx="80537">
                  <c:v>0.99767899999999998</c:v>
                </c:pt>
                <c:pt idx="80538">
                  <c:v>1.0004725000000001</c:v>
                </c:pt>
                <c:pt idx="80539">
                  <c:v>0.99292809999999998</c:v>
                </c:pt>
                <c:pt idx="80540">
                  <c:v>0.96241069999999995</c:v>
                </c:pt>
                <c:pt idx="80541">
                  <c:v>0.99644699999999997</c:v>
                </c:pt>
                <c:pt idx="80542">
                  <c:v>0.96459870000000003</c:v>
                </c:pt>
                <c:pt idx="80543">
                  <c:v>1.0004740999999999</c:v>
                </c:pt>
                <c:pt idx="80544">
                  <c:v>0.99941369999999996</c:v>
                </c:pt>
                <c:pt idx="80545">
                  <c:v>1.0015672</c:v>
                </c:pt>
                <c:pt idx="80546">
                  <c:v>0.99833625999999998</c:v>
                </c:pt>
                <c:pt idx="80547">
                  <c:v>1.0000114</c:v>
                </c:pt>
                <c:pt idx="80548">
                  <c:v>1.0011142</c:v>
                </c:pt>
                <c:pt idx="80549">
                  <c:v>0.98066310000000001</c:v>
                </c:pt>
                <c:pt idx="80550">
                  <c:v>0.99458294999999997</c:v>
                </c:pt>
                <c:pt idx="80551">
                  <c:v>0.99829769999999995</c:v>
                </c:pt>
                <c:pt idx="80552">
                  <c:v>0.99827874000000005</c:v>
                </c:pt>
                <c:pt idx="80553">
                  <c:v>0.99628764000000003</c:v>
                </c:pt>
                <c:pt idx="80554">
                  <c:v>1.0004725000000001</c:v>
                </c:pt>
                <c:pt idx="80555">
                  <c:v>0.98332889999999995</c:v>
                </c:pt>
                <c:pt idx="80556">
                  <c:v>0.99952399999999997</c:v>
                </c:pt>
                <c:pt idx="80557">
                  <c:v>0.99035070000000003</c:v>
                </c:pt>
                <c:pt idx="80558">
                  <c:v>0.99714639999999999</c:v>
                </c:pt>
                <c:pt idx="80559">
                  <c:v>0.99960020000000005</c:v>
                </c:pt>
                <c:pt idx="80560">
                  <c:v>1.0010948</c:v>
                </c:pt>
                <c:pt idx="80561">
                  <c:v>1.000993</c:v>
                </c:pt>
                <c:pt idx="80562">
                  <c:v>0.92301999999999995</c:v>
                </c:pt>
                <c:pt idx="80563">
                  <c:v>0.99929380000000001</c:v>
                </c:pt>
                <c:pt idx="80564">
                  <c:v>0.99947439999999999</c:v>
                </c:pt>
                <c:pt idx="80565">
                  <c:v>0.9855699</c:v>
                </c:pt>
                <c:pt idx="80566">
                  <c:v>0.98184570000000004</c:v>
                </c:pt>
                <c:pt idx="80567">
                  <c:v>1.0005223000000001</c:v>
                </c:pt>
                <c:pt idx="80568">
                  <c:v>0.99302610000000002</c:v>
                </c:pt>
                <c:pt idx="80569">
                  <c:v>0.99299495999999998</c:v>
                </c:pt>
                <c:pt idx="80570">
                  <c:v>0.99454193999999996</c:v>
                </c:pt>
                <c:pt idx="80571">
                  <c:v>0.99733450000000001</c:v>
                </c:pt>
                <c:pt idx="80572">
                  <c:v>1.0002711</c:v>
                </c:pt>
                <c:pt idx="80573">
                  <c:v>0.97166470000000005</c:v>
                </c:pt>
                <c:pt idx="80574">
                  <c:v>0.98780703999999997</c:v>
                </c:pt>
                <c:pt idx="80575">
                  <c:v>1.0000699</c:v>
                </c:pt>
                <c:pt idx="80576">
                  <c:v>0.9985193</c:v>
                </c:pt>
                <c:pt idx="80577">
                  <c:v>1.0000699</c:v>
                </c:pt>
                <c:pt idx="80578">
                  <c:v>0.99407190000000001</c:v>
                </c:pt>
                <c:pt idx="80579">
                  <c:v>0.96956783999999996</c:v>
                </c:pt>
                <c:pt idx="80580">
                  <c:v>0.99884329999999999</c:v>
                </c:pt>
                <c:pt idx="80581">
                  <c:v>1.0007763000000001</c:v>
                </c:pt>
                <c:pt idx="80582">
                  <c:v>0.99895409999999996</c:v>
                </c:pt>
                <c:pt idx="80583">
                  <c:v>0.99952452999999997</c:v>
                </c:pt>
                <c:pt idx="80584">
                  <c:v>0.99715909999999996</c:v>
                </c:pt>
                <c:pt idx="80585">
                  <c:v>1.0031173</c:v>
                </c:pt>
                <c:pt idx="80586">
                  <c:v>0.99992245000000002</c:v>
                </c:pt>
                <c:pt idx="80587">
                  <c:v>0.99824040000000003</c:v>
                </c:pt>
                <c:pt idx="80588">
                  <c:v>0.99856937000000001</c:v>
                </c:pt>
                <c:pt idx="80589">
                  <c:v>0.99475179999999996</c:v>
                </c:pt>
                <c:pt idx="80590">
                  <c:v>0.99189216000000002</c:v>
                </c:pt>
                <c:pt idx="80591">
                  <c:v>0.98920280000000005</c:v>
                </c:pt>
                <c:pt idx="80592">
                  <c:v>0.98367654999999998</c:v>
                </c:pt>
                <c:pt idx="80593">
                  <c:v>1.001193</c:v>
                </c:pt>
                <c:pt idx="80594">
                  <c:v>0.99993989999999999</c:v>
                </c:pt>
                <c:pt idx="80595">
                  <c:v>0.99756056000000004</c:v>
                </c:pt>
                <c:pt idx="80596">
                  <c:v>0.99976735999999999</c:v>
                </c:pt>
                <c:pt idx="80597">
                  <c:v>0.99933826999999997</c:v>
                </c:pt>
                <c:pt idx="80598">
                  <c:v>0.97683584999999995</c:v>
                </c:pt>
                <c:pt idx="80599">
                  <c:v>1.0008345000000001</c:v>
                </c:pt>
                <c:pt idx="80600">
                  <c:v>1.0009953</c:v>
                </c:pt>
                <c:pt idx="80601">
                  <c:v>0.95246905000000004</c:v>
                </c:pt>
                <c:pt idx="80602">
                  <c:v>1.0005628</c:v>
                </c:pt>
                <c:pt idx="80603">
                  <c:v>0.99979390000000001</c:v>
                </c:pt>
                <c:pt idx="80604">
                  <c:v>0.99681365</c:v>
                </c:pt>
                <c:pt idx="80605">
                  <c:v>1.0002078000000001</c:v>
                </c:pt>
                <c:pt idx="80606">
                  <c:v>0.99677855000000004</c:v>
                </c:pt>
                <c:pt idx="80607">
                  <c:v>0.979379</c:v>
                </c:pt>
                <c:pt idx="80608">
                  <c:v>0.98209900000000006</c:v>
                </c:pt>
                <c:pt idx="80609">
                  <c:v>0.98631400000000002</c:v>
                </c:pt>
                <c:pt idx="80610">
                  <c:v>0.94156664999999995</c:v>
                </c:pt>
                <c:pt idx="80611">
                  <c:v>0.97078186</c:v>
                </c:pt>
                <c:pt idx="80612">
                  <c:v>0.98196059999999996</c:v>
                </c:pt>
                <c:pt idx="80613">
                  <c:v>0.99483390000000005</c:v>
                </c:pt>
                <c:pt idx="80614">
                  <c:v>0.99673486</c:v>
                </c:pt>
                <c:pt idx="80615">
                  <c:v>0.98397190000000001</c:v>
                </c:pt>
                <c:pt idx="80616">
                  <c:v>0.99997866000000002</c:v>
                </c:pt>
                <c:pt idx="80617">
                  <c:v>0.99357329999999999</c:v>
                </c:pt>
                <c:pt idx="80618">
                  <c:v>0.99752456</c:v>
                </c:pt>
                <c:pt idx="80619">
                  <c:v>1.0000218000000001</c:v>
                </c:pt>
                <c:pt idx="80620">
                  <c:v>1.0003089999999999</c:v>
                </c:pt>
                <c:pt idx="80621">
                  <c:v>0.99963033000000001</c:v>
                </c:pt>
                <c:pt idx="80622">
                  <c:v>0.95647967</c:v>
                </c:pt>
                <c:pt idx="80623">
                  <c:v>0.9929289</c:v>
                </c:pt>
                <c:pt idx="80624">
                  <c:v>0.98653482999999997</c:v>
                </c:pt>
                <c:pt idx="80625">
                  <c:v>0.99989074</c:v>
                </c:pt>
                <c:pt idx="80626">
                  <c:v>1.0001910000000001</c:v>
                </c:pt>
                <c:pt idx="80627">
                  <c:v>0.99939579999999995</c:v>
                </c:pt>
                <c:pt idx="80628">
                  <c:v>0.99672240000000001</c:v>
                </c:pt>
                <c:pt idx="80629">
                  <c:v>0.99534840000000002</c:v>
                </c:pt>
                <c:pt idx="80630">
                  <c:v>0.98896645999999999</c:v>
                </c:pt>
                <c:pt idx="80631">
                  <c:v>0.99637640000000005</c:v>
                </c:pt>
                <c:pt idx="80632">
                  <c:v>0.97021663000000002</c:v>
                </c:pt>
                <c:pt idx="80633">
                  <c:v>0.99777495999999999</c:v>
                </c:pt>
                <c:pt idx="80634">
                  <c:v>1.0001910000000001</c:v>
                </c:pt>
                <c:pt idx="80635">
                  <c:v>0.98038429999999999</c:v>
                </c:pt>
                <c:pt idx="80636">
                  <c:v>0.98805339999999997</c:v>
                </c:pt>
                <c:pt idx="80637">
                  <c:v>1.0004932</c:v>
                </c:pt>
                <c:pt idx="80638">
                  <c:v>0.99771480000000001</c:v>
                </c:pt>
                <c:pt idx="80639">
                  <c:v>0.97708315000000001</c:v>
                </c:pt>
                <c:pt idx="80640">
                  <c:v>0.99046469999999998</c:v>
                </c:pt>
                <c:pt idx="80641">
                  <c:v>1.0001365</c:v>
                </c:pt>
                <c:pt idx="80642">
                  <c:v>0.96253169999999999</c:v>
                </c:pt>
                <c:pt idx="80643">
                  <c:v>0.94071629999999995</c:v>
                </c:pt>
                <c:pt idx="80644">
                  <c:v>0.99739350000000004</c:v>
                </c:pt>
                <c:pt idx="80645">
                  <c:v>0.9880449</c:v>
                </c:pt>
                <c:pt idx="80646">
                  <c:v>0.98984486000000005</c:v>
                </c:pt>
                <c:pt idx="80647">
                  <c:v>0.98268365999999996</c:v>
                </c:pt>
                <c:pt idx="80648">
                  <c:v>0.99927060000000001</c:v>
                </c:pt>
                <c:pt idx="80649">
                  <c:v>0.97188379999999996</c:v>
                </c:pt>
                <c:pt idx="80650">
                  <c:v>0.99464094999999997</c:v>
                </c:pt>
                <c:pt idx="80651">
                  <c:v>0.88680490000000001</c:v>
                </c:pt>
                <c:pt idx="80652">
                  <c:v>0.99160623999999997</c:v>
                </c:pt>
                <c:pt idx="80653">
                  <c:v>0.95592122999999996</c:v>
                </c:pt>
                <c:pt idx="80654">
                  <c:v>0.99683379999999999</c:v>
                </c:pt>
                <c:pt idx="80655">
                  <c:v>0.98550546000000006</c:v>
                </c:pt>
                <c:pt idx="80656">
                  <c:v>0.98726729999999996</c:v>
                </c:pt>
                <c:pt idx="80657">
                  <c:v>0.99226654000000003</c:v>
                </c:pt>
                <c:pt idx="80658">
                  <c:v>1.0009347</c:v>
                </c:pt>
                <c:pt idx="80659">
                  <c:v>0.99439584999999997</c:v>
                </c:pt>
                <c:pt idx="80660">
                  <c:v>1.0021956999999999</c:v>
                </c:pt>
                <c:pt idx="80661">
                  <c:v>0.99928799999999995</c:v>
                </c:pt>
                <c:pt idx="80662">
                  <c:v>0.9870911</c:v>
                </c:pt>
                <c:pt idx="80663">
                  <c:v>0.99108620000000003</c:v>
                </c:pt>
                <c:pt idx="80664">
                  <c:v>1.0009078</c:v>
                </c:pt>
                <c:pt idx="80665">
                  <c:v>0.9968977</c:v>
                </c:pt>
                <c:pt idx="80666">
                  <c:v>0.99631786</c:v>
                </c:pt>
                <c:pt idx="80667">
                  <c:v>0.99644219999999994</c:v>
                </c:pt>
                <c:pt idx="80668">
                  <c:v>1.0013730000000001</c:v>
                </c:pt>
                <c:pt idx="80669">
                  <c:v>1.0003112999999999</c:v>
                </c:pt>
                <c:pt idx="80670">
                  <c:v>1.0013855</c:v>
                </c:pt>
                <c:pt idx="80671">
                  <c:v>1.002848</c:v>
                </c:pt>
                <c:pt idx="80672">
                  <c:v>1.0017914999999999</c:v>
                </c:pt>
                <c:pt idx="80673">
                  <c:v>0.98661129999999997</c:v>
                </c:pt>
                <c:pt idx="80674">
                  <c:v>0.99822750000000005</c:v>
                </c:pt>
                <c:pt idx="80675">
                  <c:v>0.96619869999999997</c:v>
                </c:pt>
                <c:pt idx="80676">
                  <c:v>0.99948007000000005</c:v>
                </c:pt>
                <c:pt idx="80677">
                  <c:v>0.99824279999999999</c:v>
                </c:pt>
                <c:pt idx="80678">
                  <c:v>0.99684130000000004</c:v>
                </c:pt>
                <c:pt idx="80679">
                  <c:v>0.88034400000000002</c:v>
                </c:pt>
                <c:pt idx="80680">
                  <c:v>0.96828009999999998</c:v>
                </c:pt>
                <c:pt idx="80681">
                  <c:v>0.99072150000000003</c:v>
                </c:pt>
                <c:pt idx="80682">
                  <c:v>1.0022968999999999</c:v>
                </c:pt>
                <c:pt idx="80683">
                  <c:v>0.98122019999999999</c:v>
                </c:pt>
                <c:pt idx="80684">
                  <c:v>0.99336385999999999</c:v>
                </c:pt>
                <c:pt idx="80685">
                  <c:v>0.99433700000000003</c:v>
                </c:pt>
                <c:pt idx="80686">
                  <c:v>0.99832549999999998</c:v>
                </c:pt>
                <c:pt idx="80687">
                  <c:v>1.0040178</c:v>
                </c:pt>
                <c:pt idx="80688">
                  <c:v>0.96966180000000002</c:v>
                </c:pt>
                <c:pt idx="80689">
                  <c:v>1.0047204000000001</c:v>
                </c:pt>
                <c:pt idx="80690">
                  <c:v>1.0007064000000001</c:v>
                </c:pt>
                <c:pt idx="80691">
                  <c:v>0.99839204999999998</c:v>
                </c:pt>
                <c:pt idx="80692">
                  <c:v>0.98162020000000005</c:v>
                </c:pt>
                <c:pt idx="80693">
                  <c:v>0.97537934999999998</c:v>
                </c:pt>
                <c:pt idx="80694">
                  <c:v>0.99661785000000003</c:v>
                </c:pt>
                <c:pt idx="80695">
                  <c:v>0.99245649999999996</c:v>
                </c:pt>
                <c:pt idx="80696">
                  <c:v>0.98392080000000004</c:v>
                </c:pt>
                <c:pt idx="80697">
                  <c:v>0.99895480000000003</c:v>
                </c:pt>
                <c:pt idx="80698">
                  <c:v>0.99714493999999998</c:v>
                </c:pt>
                <c:pt idx="80699">
                  <c:v>0.98781556000000004</c:v>
                </c:pt>
                <c:pt idx="80700">
                  <c:v>1.0002711</c:v>
                </c:pt>
                <c:pt idx="80701">
                  <c:v>0.99558530000000001</c:v>
                </c:pt>
                <c:pt idx="80702">
                  <c:v>1.0019456</c:v>
                </c:pt>
                <c:pt idx="80703">
                  <c:v>1.0002477999999999</c:v>
                </c:pt>
                <c:pt idx="80704">
                  <c:v>0.99938859999999996</c:v>
                </c:pt>
                <c:pt idx="80705">
                  <c:v>0.95938570000000001</c:v>
                </c:pt>
                <c:pt idx="80706">
                  <c:v>0.9976178</c:v>
                </c:pt>
                <c:pt idx="80707">
                  <c:v>0.99804789999999999</c:v>
                </c:pt>
                <c:pt idx="80708">
                  <c:v>0.99251895999999995</c:v>
                </c:pt>
                <c:pt idx="80709">
                  <c:v>0.9802187</c:v>
                </c:pt>
                <c:pt idx="80710">
                  <c:v>1.0006284000000001</c:v>
                </c:pt>
                <c:pt idx="80711">
                  <c:v>0.95362407000000005</c:v>
                </c:pt>
                <c:pt idx="80712">
                  <c:v>0.99197279999999999</c:v>
                </c:pt>
                <c:pt idx="80713">
                  <c:v>0.99534464</c:v>
                </c:pt>
                <c:pt idx="80714">
                  <c:v>0.98559034000000001</c:v>
                </c:pt>
                <c:pt idx="80715">
                  <c:v>0.96699080000000004</c:v>
                </c:pt>
                <c:pt idx="80716">
                  <c:v>0.97050333</c:v>
                </c:pt>
                <c:pt idx="80717">
                  <c:v>0.99236849999999999</c:v>
                </c:pt>
                <c:pt idx="80718">
                  <c:v>0.98899745999999999</c:v>
                </c:pt>
                <c:pt idx="80719">
                  <c:v>1.0001793999999999</c:v>
                </c:pt>
                <c:pt idx="80720">
                  <c:v>0.99012816000000003</c:v>
                </c:pt>
                <c:pt idx="80721">
                  <c:v>0.99936619999999998</c:v>
                </c:pt>
                <c:pt idx="80722">
                  <c:v>0.97711899999999996</c:v>
                </c:pt>
                <c:pt idx="80723">
                  <c:v>0.98817630000000001</c:v>
                </c:pt>
                <c:pt idx="80724">
                  <c:v>0.9638198</c:v>
                </c:pt>
                <c:pt idx="80725">
                  <c:v>0.99984600000000001</c:v>
                </c:pt>
                <c:pt idx="80726">
                  <c:v>0.98061620000000005</c:v>
                </c:pt>
                <c:pt idx="80727">
                  <c:v>0.98850333999999995</c:v>
                </c:pt>
                <c:pt idx="80728">
                  <c:v>0.99257490000000004</c:v>
                </c:pt>
                <c:pt idx="80729">
                  <c:v>1.0004230000000001</c:v>
                </c:pt>
                <c:pt idx="80730">
                  <c:v>0.9877939</c:v>
                </c:pt>
                <c:pt idx="80731">
                  <c:v>1.0012768999999999</c:v>
                </c:pt>
                <c:pt idx="80732">
                  <c:v>0.99781083999999998</c:v>
                </c:pt>
                <c:pt idx="80733">
                  <c:v>0.99907016999999998</c:v>
                </c:pt>
                <c:pt idx="80734">
                  <c:v>0.98010439999999999</c:v>
                </c:pt>
                <c:pt idx="80735">
                  <c:v>0.97837479999999999</c:v>
                </c:pt>
                <c:pt idx="80736">
                  <c:v>0.96092105000000005</c:v>
                </c:pt>
                <c:pt idx="80737">
                  <c:v>0.99734630000000002</c:v>
                </c:pt>
                <c:pt idx="80738">
                  <c:v>0.99838349999999998</c:v>
                </c:pt>
                <c:pt idx="80739">
                  <c:v>0.99403719999999995</c:v>
                </c:pt>
                <c:pt idx="80740">
                  <c:v>0.95588119999999999</c:v>
                </c:pt>
                <c:pt idx="80741">
                  <c:v>0.88954299999999997</c:v>
                </c:pt>
                <c:pt idx="80742">
                  <c:v>0.99097234000000001</c:v>
                </c:pt>
                <c:pt idx="80743">
                  <c:v>0.99690120000000004</c:v>
                </c:pt>
                <c:pt idx="80744">
                  <c:v>0.99755347000000005</c:v>
                </c:pt>
                <c:pt idx="80745">
                  <c:v>0.99950519999999998</c:v>
                </c:pt>
                <c:pt idx="80746">
                  <c:v>0.99678403000000004</c:v>
                </c:pt>
                <c:pt idx="80747">
                  <c:v>0.99019860000000004</c:v>
                </c:pt>
                <c:pt idx="80748">
                  <c:v>0.99580305999999996</c:v>
                </c:pt>
                <c:pt idx="80749">
                  <c:v>0.99398299999999995</c:v>
                </c:pt>
                <c:pt idx="80750">
                  <c:v>0.99299740000000003</c:v>
                </c:pt>
                <c:pt idx="80751">
                  <c:v>1.0019188999999999</c:v>
                </c:pt>
                <c:pt idx="80752">
                  <c:v>0.9977222</c:v>
                </c:pt>
                <c:pt idx="80753">
                  <c:v>0.99368999999999996</c:v>
                </c:pt>
                <c:pt idx="80754">
                  <c:v>1.0016997999999999</c:v>
                </c:pt>
                <c:pt idx="80755">
                  <c:v>1.0019771</c:v>
                </c:pt>
                <c:pt idx="80756">
                  <c:v>0.94017065</c:v>
                </c:pt>
                <c:pt idx="80757">
                  <c:v>0.97007429999999994</c:v>
                </c:pt>
                <c:pt idx="80758">
                  <c:v>1.0012728</c:v>
                </c:pt>
                <c:pt idx="80759">
                  <c:v>0.99513680000000004</c:v>
                </c:pt>
                <c:pt idx="80760">
                  <c:v>0.98936239999999998</c:v>
                </c:pt>
                <c:pt idx="80761">
                  <c:v>0.99579220000000002</c:v>
                </c:pt>
                <c:pt idx="80762">
                  <c:v>0.99944054999999998</c:v>
                </c:pt>
                <c:pt idx="80763">
                  <c:v>0.99819530000000001</c:v>
                </c:pt>
                <c:pt idx="80764">
                  <c:v>0.99976659999999995</c:v>
                </c:pt>
                <c:pt idx="80765">
                  <c:v>0.99792270000000005</c:v>
                </c:pt>
                <c:pt idx="80766">
                  <c:v>0.98955124999999999</c:v>
                </c:pt>
                <c:pt idx="80767">
                  <c:v>0.99302495000000002</c:v>
                </c:pt>
                <c:pt idx="80768">
                  <c:v>0.99417049999999996</c:v>
                </c:pt>
                <c:pt idx="80769">
                  <c:v>0.99985725000000003</c:v>
                </c:pt>
                <c:pt idx="80770">
                  <c:v>0.98008110000000004</c:v>
                </c:pt>
                <c:pt idx="80771">
                  <c:v>1.0011102000000001</c:v>
                </c:pt>
                <c:pt idx="80772">
                  <c:v>0.97371629999999998</c:v>
                </c:pt>
                <c:pt idx="80773">
                  <c:v>0.99877715</c:v>
                </c:pt>
                <c:pt idx="80774">
                  <c:v>1.0001975000000001</c:v>
                </c:pt>
                <c:pt idx="80775">
                  <c:v>0.97880714999999996</c:v>
                </c:pt>
                <c:pt idx="80776">
                  <c:v>1.0006409000000001</c:v>
                </c:pt>
                <c:pt idx="80777">
                  <c:v>1.0019212</c:v>
                </c:pt>
                <c:pt idx="80778">
                  <c:v>0.99214279999999999</c:v>
                </c:pt>
                <c:pt idx="80779">
                  <c:v>0.99386275000000002</c:v>
                </c:pt>
                <c:pt idx="80780">
                  <c:v>0.99947613000000002</c:v>
                </c:pt>
                <c:pt idx="80781">
                  <c:v>0.99933680000000003</c:v>
                </c:pt>
                <c:pt idx="80782">
                  <c:v>0.99910193999999997</c:v>
                </c:pt>
                <c:pt idx="80783">
                  <c:v>1.0006851000000001</c:v>
                </c:pt>
                <c:pt idx="80784">
                  <c:v>0.99959969999999998</c:v>
                </c:pt>
                <c:pt idx="80785">
                  <c:v>1.0003883</c:v>
                </c:pt>
                <c:pt idx="80786">
                  <c:v>0.99502780000000002</c:v>
                </c:pt>
                <c:pt idx="80787">
                  <c:v>0.80980589999999997</c:v>
                </c:pt>
                <c:pt idx="80788">
                  <c:v>0.96973246000000002</c:v>
                </c:pt>
                <c:pt idx="80789">
                  <c:v>0.99287259999999999</c:v>
                </c:pt>
                <c:pt idx="80790">
                  <c:v>0.99840313000000003</c:v>
                </c:pt>
                <c:pt idx="80791">
                  <c:v>0.95949530000000005</c:v>
                </c:pt>
                <c:pt idx="80792">
                  <c:v>0.99016919999999997</c:v>
                </c:pt>
                <c:pt idx="80793">
                  <c:v>0.99339789999999994</c:v>
                </c:pt>
                <c:pt idx="80794">
                  <c:v>0.9766437</c:v>
                </c:pt>
                <c:pt idx="80795">
                  <c:v>0.99601346000000002</c:v>
                </c:pt>
                <c:pt idx="80796">
                  <c:v>0.97678034999999996</c:v>
                </c:pt>
                <c:pt idx="80797">
                  <c:v>0.99663155999999997</c:v>
                </c:pt>
                <c:pt idx="80798">
                  <c:v>1.0000131000000001</c:v>
                </c:pt>
                <c:pt idx="80799">
                  <c:v>0.9979112</c:v>
                </c:pt>
                <c:pt idx="80800">
                  <c:v>1.0022994999999999</c:v>
                </c:pt>
                <c:pt idx="80801">
                  <c:v>1.0005459999999999</c:v>
                </c:pt>
                <c:pt idx="80802">
                  <c:v>0.98173960000000005</c:v>
                </c:pt>
                <c:pt idx="80803">
                  <c:v>0.98902964999999998</c:v>
                </c:pt>
                <c:pt idx="80804">
                  <c:v>1.0008565</c:v>
                </c:pt>
                <c:pt idx="80805">
                  <c:v>0.99115580000000003</c:v>
                </c:pt>
                <c:pt idx="80806">
                  <c:v>0.99302464999999995</c:v>
                </c:pt>
                <c:pt idx="80807">
                  <c:v>0.99936163</c:v>
                </c:pt>
                <c:pt idx="80808">
                  <c:v>0.97929659999999996</c:v>
                </c:pt>
                <c:pt idx="80809">
                  <c:v>0.98122229999999999</c:v>
                </c:pt>
                <c:pt idx="80810">
                  <c:v>1.0001107</c:v>
                </c:pt>
                <c:pt idx="80811">
                  <c:v>1.0009991</c:v>
                </c:pt>
                <c:pt idx="80812">
                  <c:v>0.98663365999999997</c:v>
                </c:pt>
                <c:pt idx="80813">
                  <c:v>0.98114776999999997</c:v>
                </c:pt>
                <c:pt idx="80814">
                  <c:v>1.0000699</c:v>
                </c:pt>
                <c:pt idx="80815">
                  <c:v>1.0007709</c:v>
                </c:pt>
                <c:pt idx="80816">
                  <c:v>0.99405025999999996</c:v>
                </c:pt>
                <c:pt idx="80817">
                  <c:v>0.99200266999999998</c:v>
                </c:pt>
                <c:pt idx="80818">
                  <c:v>0.99582760000000003</c:v>
                </c:pt>
                <c:pt idx="80819">
                  <c:v>0.98445110000000002</c:v>
                </c:pt>
                <c:pt idx="80820">
                  <c:v>1.0010337</c:v>
                </c:pt>
                <c:pt idx="80821">
                  <c:v>0.99555649999999996</c:v>
                </c:pt>
                <c:pt idx="80822">
                  <c:v>1.0001886</c:v>
                </c:pt>
                <c:pt idx="80823">
                  <c:v>1.0015392000000001</c:v>
                </c:pt>
                <c:pt idx="80824">
                  <c:v>0.9909924</c:v>
                </c:pt>
                <c:pt idx="80825">
                  <c:v>0.95314710000000002</c:v>
                </c:pt>
                <c:pt idx="80826">
                  <c:v>1.0022298000000001</c:v>
                </c:pt>
                <c:pt idx="80827">
                  <c:v>0.98359399999999997</c:v>
                </c:pt>
                <c:pt idx="80828">
                  <c:v>1.0003635</c:v>
                </c:pt>
                <c:pt idx="80829">
                  <c:v>0.99816406000000002</c:v>
                </c:pt>
                <c:pt idx="80830">
                  <c:v>0.99910485999999998</c:v>
                </c:pt>
                <c:pt idx="80831">
                  <c:v>0.99999075999999998</c:v>
                </c:pt>
                <c:pt idx="80832">
                  <c:v>0.99349195000000001</c:v>
                </c:pt>
                <c:pt idx="80833">
                  <c:v>1.0005198</c:v>
                </c:pt>
                <c:pt idx="80834">
                  <c:v>0.99064549999999996</c:v>
                </c:pt>
                <c:pt idx="80835">
                  <c:v>0.99438404999999996</c:v>
                </c:pt>
                <c:pt idx="80836">
                  <c:v>0.99458630000000003</c:v>
                </c:pt>
                <c:pt idx="80837">
                  <c:v>1.0006533</c:v>
                </c:pt>
                <c:pt idx="80838">
                  <c:v>0.96646494000000005</c:v>
                </c:pt>
                <c:pt idx="80839">
                  <c:v>0.99428105</c:v>
                </c:pt>
                <c:pt idx="80840">
                  <c:v>0.99689483999999995</c:v>
                </c:pt>
                <c:pt idx="80841">
                  <c:v>0.95252749999999997</c:v>
                </c:pt>
                <c:pt idx="80842">
                  <c:v>0.99663210000000002</c:v>
                </c:pt>
                <c:pt idx="80843">
                  <c:v>1.001028</c:v>
                </c:pt>
                <c:pt idx="80844">
                  <c:v>0.99995480000000003</c:v>
                </c:pt>
                <c:pt idx="80845">
                  <c:v>0.99241939999999995</c:v>
                </c:pt>
                <c:pt idx="80846">
                  <c:v>0.98659222999999996</c:v>
                </c:pt>
                <c:pt idx="80847">
                  <c:v>1.0007470000000001</c:v>
                </c:pt>
                <c:pt idx="80848">
                  <c:v>1.0000340000000001</c:v>
                </c:pt>
                <c:pt idx="80849">
                  <c:v>0.99798936000000005</c:v>
                </c:pt>
                <c:pt idx="80850">
                  <c:v>0.95751900000000001</c:v>
                </c:pt>
                <c:pt idx="80851">
                  <c:v>0.99628943000000003</c:v>
                </c:pt>
                <c:pt idx="80852">
                  <c:v>1.0020020999999999</c:v>
                </c:pt>
                <c:pt idx="80853">
                  <c:v>0.99810220000000005</c:v>
                </c:pt>
                <c:pt idx="80854">
                  <c:v>0.99088407000000001</c:v>
                </c:pt>
                <c:pt idx="80855">
                  <c:v>1.0003493000000001</c:v>
                </c:pt>
                <c:pt idx="80856">
                  <c:v>0.99384855999999999</c:v>
                </c:pt>
                <c:pt idx="80857">
                  <c:v>0.99270449999999999</c:v>
                </c:pt>
                <c:pt idx="80858">
                  <c:v>0.99962616000000004</c:v>
                </c:pt>
                <c:pt idx="80859">
                  <c:v>0.99157386999999997</c:v>
                </c:pt>
                <c:pt idx="80860">
                  <c:v>0.98987119999999995</c:v>
                </c:pt>
                <c:pt idx="80861">
                  <c:v>0.98397385999999998</c:v>
                </c:pt>
                <c:pt idx="80862">
                  <c:v>1.0000169999999999</c:v>
                </c:pt>
                <c:pt idx="80863">
                  <c:v>0.97909049999999997</c:v>
                </c:pt>
                <c:pt idx="80864">
                  <c:v>1.0005758</c:v>
                </c:pt>
                <c:pt idx="80865">
                  <c:v>0.99380579999999996</c:v>
                </c:pt>
                <c:pt idx="80866">
                  <c:v>0.99859140000000002</c:v>
                </c:pt>
                <c:pt idx="80867">
                  <c:v>0.997915</c:v>
                </c:pt>
                <c:pt idx="80868">
                  <c:v>0.96868443000000004</c:v>
                </c:pt>
                <c:pt idx="80869">
                  <c:v>1.0014095000000001</c:v>
                </c:pt>
                <c:pt idx="80870">
                  <c:v>0.99868809999999997</c:v>
                </c:pt>
                <c:pt idx="80871">
                  <c:v>1.0000027</c:v>
                </c:pt>
                <c:pt idx="80872">
                  <c:v>0.99858886000000002</c:v>
                </c:pt>
                <c:pt idx="80873">
                  <c:v>1.0006067999999999</c:v>
                </c:pt>
                <c:pt idx="80874">
                  <c:v>0.99140256999999998</c:v>
                </c:pt>
                <c:pt idx="80875">
                  <c:v>0.99026906000000003</c:v>
                </c:pt>
                <c:pt idx="80876">
                  <c:v>0.9997798</c:v>
                </c:pt>
                <c:pt idx="80877">
                  <c:v>0.96842985999999998</c:v>
                </c:pt>
                <c:pt idx="80878">
                  <c:v>0.97060036999999999</c:v>
                </c:pt>
                <c:pt idx="80879">
                  <c:v>1.0007277999999999</c:v>
                </c:pt>
                <c:pt idx="80880">
                  <c:v>1.0005379999999999</c:v>
                </c:pt>
                <c:pt idx="80881">
                  <c:v>0.99134979999999995</c:v>
                </c:pt>
                <c:pt idx="80882">
                  <c:v>1.0004090000000001</c:v>
                </c:pt>
                <c:pt idx="80883">
                  <c:v>1.0005225</c:v>
                </c:pt>
                <c:pt idx="80884">
                  <c:v>1.0013955000000001</c:v>
                </c:pt>
                <c:pt idx="80885">
                  <c:v>0.99732255999999997</c:v>
                </c:pt>
                <c:pt idx="80886">
                  <c:v>0.99754553999999995</c:v>
                </c:pt>
                <c:pt idx="80887">
                  <c:v>0.98737079999999999</c:v>
                </c:pt>
                <c:pt idx="80888">
                  <c:v>0.99427533000000001</c:v>
                </c:pt>
                <c:pt idx="80889">
                  <c:v>0.9908129</c:v>
                </c:pt>
                <c:pt idx="80890">
                  <c:v>0.96262040000000004</c:v>
                </c:pt>
                <c:pt idx="80891">
                  <c:v>0.99962359999999995</c:v>
                </c:pt>
                <c:pt idx="80892">
                  <c:v>0.99117756000000001</c:v>
                </c:pt>
                <c:pt idx="80893">
                  <c:v>0.99153285999999996</c:v>
                </c:pt>
                <c:pt idx="80894">
                  <c:v>0.99868939999999995</c:v>
                </c:pt>
                <c:pt idx="80895">
                  <c:v>0.99621373000000002</c:v>
                </c:pt>
                <c:pt idx="80896">
                  <c:v>1.0014892</c:v>
                </c:pt>
                <c:pt idx="80897">
                  <c:v>1.0010622</c:v>
                </c:pt>
                <c:pt idx="80898">
                  <c:v>0.99210167000000005</c:v>
                </c:pt>
                <c:pt idx="80899">
                  <c:v>1.0009585999999999</c:v>
                </c:pt>
                <c:pt idx="80900">
                  <c:v>0.99415759999999997</c:v>
                </c:pt>
                <c:pt idx="80901">
                  <c:v>0.95304215000000003</c:v>
                </c:pt>
                <c:pt idx="80902">
                  <c:v>0.99733079999999996</c:v>
                </c:pt>
                <c:pt idx="80903">
                  <c:v>0.96255754999999998</c:v>
                </c:pt>
                <c:pt idx="80904">
                  <c:v>1.0007064000000001</c:v>
                </c:pt>
                <c:pt idx="80905">
                  <c:v>0.98579539999999999</c:v>
                </c:pt>
                <c:pt idx="80906">
                  <c:v>0.99745980000000001</c:v>
                </c:pt>
                <c:pt idx="80907">
                  <c:v>1.001214</c:v>
                </c:pt>
                <c:pt idx="80908">
                  <c:v>1.0000538999999999</c:v>
                </c:pt>
                <c:pt idx="80909">
                  <c:v>1.0000699</c:v>
                </c:pt>
                <c:pt idx="80910">
                  <c:v>0.9997549</c:v>
                </c:pt>
                <c:pt idx="80911">
                  <c:v>0.99237125999999998</c:v>
                </c:pt>
                <c:pt idx="80912">
                  <c:v>0.99734500000000004</c:v>
                </c:pt>
                <c:pt idx="80913">
                  <c:v>0.98296790000000001</c:v>
                </c:pt>
                <c:pt idx="80914">
                  <c:v>0.99038892999999995</c:v>
                </c:pt>
                <c:pt idx="80915">
                  <c:v>0.99053930000000001</c:v>
                </c:pt>
                <c:pt idx="80916">
                  <c:v>0.99146330000000005</c:v>
                </c:pt>
                <c:pt idx="80917">
                  <c:v>0.99775725999999998</c:v>
                </c:pt>
                <c:pt idx="80918">
                  <c:v>0.99857689999999999</c:v>
                </c:pt>
                <c:pt idx="80919">
                  <c:v>0.99941690000000005</c:v>
                </c:pt>
                <c:pt idx="80920">
                  <c:v>1.0003934999999999</c:v>
                </c:pt>
                <c:pt idx="80921">
                  <c:v>0.98995376000000002</c:v>
                </c:pt>
                <c:pt idx="80922">
                  <c:v>0.97494303999999998</c:v>
                </c:pt>
                <c:pt idx="80923">
                  <c:v>0.99777687000000004</c:v>
                </c:pt>
                <c:pt idx="80924">
                  <c:v>0.99591297000000001</c:v>
                </c:pt>
                <c:pt idx="80925">
                  <c:v>0.99857353999999998</c:v>
                </c:pt>
                <c:pt idx="80926">
                  <c:v>1.0007440000000001</c:v>
                </c:pt>
                <c:pt idx="80927">
                  <c:v>1.0007002</c:v>
                </c:pt>
                <c:pt idx="80928">
                  <c:v>0.99583374999999996</c:v>
                </c:pt>
                <c:pt idx="80929">
                  <c:v>0.99397259999999998</c:v>
                </c:pt>
                <c:pt idx="80930">
                  <c:v>0.98378295000000004</c:v>
                </c:pt>
                <c:pt idx="80931">
                  <c:v>1.0012865</c:v>
                </c:pt>
                <c:pt idx="80932">
                  <c:v>0.99853826000000001</c:v>
                </c:pt>
                <c:pt idx="80933">
                  <c:v>0.99969905999999997</c:v>
                </c:pt>
                <c:pt idx="80934">
                  <c:v>0.97746330000000003</c:v>
                </c:pt>
                <c:pt idx="80935">
                  <c:v>0.98094650000000005</c:v>
                </c:pt>
                <c:pt idx="80936">
                  <c:v>0.98918896999999995</c:v>
                </c:pt>
                <c:pt idx="80937">
                  <c:v>0.99338996000000002</c:v>
                </c:pt>
                <c:pt idx="80938">
                  <c:v>0.98726356000000004</c:v>
                </c:pt>
                <c:pt idx="80939">
                  <c:v>1.0007694</c:v>
                </c:pt>
                <c:pt idx="80940">
                  <c:v>0.95590509999999995</c:v>
                </c:pt>
                <c:pt idx="80941">
                  <c:v>1.0001944</c:v>
                </c:pt>
                <c:pt idx="80942">
                  <c:v>0.9881238</c:v>
                </c:pt>
                <c:pt idx="80943">
                  <c:v>0.99999199999999999</c:v>
                </c:pt>
                <c:pt idx="80944">
                  <c:v>0.99596393000000005</c:v>
                </c:pt>
                <c:pt idx="80945">
                  <c:v>1.0025801999999999</c:v>
                </c:pt>
                <c:pt idx="80946">
                  <c:v>1.0030222</c:v>
                </c:pt>
                <c:pt idx="80947">
                  <c:v>1.0009228999999999</c:v>
                </c:pt>
                <c:pt idx="80948">
                  <c:v>1.0001107</c:v>
                </c:pt>
                <c:pt idx="80949">
                  <c:v>0.96469210000000005</c:v>
                </c:pt>
                <c:pt idx="80950">
                  <c:v>0.99763999999999997</c:v>
                </c:pt>
                <c:pt idx="80951">
                  <c:v>0.99955349999999998</c:v>
                </c:pt>
                <c:pt idx="80952">
                  <c:v>0.99889903999999996</c:v>
                </c:pt>
                <c:pt idx="80953">
                  <c:v>1.0011494000000001</c:v>
                </c:pt>
                <c:pt idx="80954">
                  <c:v>0.966951</c:v>
                </c:pt>
                <c:pt idx="80955">
                  <c:v>0.98548820000000004</c:v>
                </c:pt>
                <c:pt idx="80956">
                  <c:v>0.97335050000000001</c:v>
                </c:pt>
                <c:pt idx="80957">
                  <c:v>0.99671960000000004</c:v>
                </c:pt>
                <c:pt idx="80958">
                  <c:v>0.99778544999999996</c:v>
                </c:pt>
                <c:pt idx="80959">
                  <c:v>1.0010095000000001</c:v>
                </c:pt>
                <c:pt idx="80960">
                  <c:v>0.99248069999999999</c:v>
                </c:pt>
                <c:pt idx="80961">
                  <c:v>0.98228919999999997</c:v>
                </c:pt>
                <c:pt idx="80962">
                  <c:v>0.98108229999999996</c:v>
                </c:pt>
                <c:pt idx="80963">
                  <c:v>0.97387800000000002</c:v>
                </c:pt>
                <c:pt idx="80964">
                  <c:v>0.9886684</c:v>
                </c:pt>
                <c:pt idx="80965">
                  <c:v>0.97189680000000001</c:v>
                </c:pt>
                <c:pt idx="80966">
                  <c:v>0.99349659999999995</c:v>
                </c:pt>
                <c:pt idx="80967">
                  <c:v>0.9961873</c:v>
                </c:pt>
                <c:pt idx="80968">
                  <c:v>0.99702245</c:v>
                </c:pt>
                <c:pt idx="80969">
                  <c:v>0.99686474000000003</c:v>
                </c:pt>
                <c:pt idx="80970">
                  <c:v>0.93770019999999998</c:v>
                </c:pt>
                <c:pt idx="80971">
                  <c:v>1.0010948</c:v>
                </c:pt>
                <c:pt idx="80972">
                  <c:v>1.0002263</c:v>
                </c:pt>
                <c:pt idx="80973">
                  <c:v>0.98617332999999996</c:v>
                </c:pt>
                <c:pt idx="80974">
                  <c:v>0.99067050000000001</c:v>
                </c:pt>
                <c:pt idx="80975">
                  <c:v>0.99893140000000002</c:v>
                </c:pt>
                <c:pt idx="80976">
                  <c:v>0.99711806000000003</c:v>
                </c:pt>
                <c:pt idx="80977">
                  <c:v>0.99936663999999997</c:v>
                </c:pt>
                <c:pt idx="80978">
                  <c:v>0.99966370000000004</c:v>
                </c:pt>
                <c:pt idx="80979">
                  <c:v>1.0002944</c:v>
                </c:pt>
                <c:pt idx="80980">
                  <c:v>0.99895049999999996</c:v>
                </c:pt>
                <c:pt idx="80981">
                  <c:v>0.99996439999999998</c:v>
                </c:pt>
                <c:pt idx="80982">
                  <c:v>0.99771750000000003</c:v>
                </c:pt>
                <c:pt idx="80983">
                  <c:v>0.99974626</c:v>
                </c:pt>
                <c:pt idx="80984">
                  <c:v>0.99712586000000003</c:v>
                </c:pt>
                <c:pt idx="80985">
                  <c:v>0.99920945999999999</c:v>
                </c:pt>
                <c:pt idx="80986">
                  <c:v>0.98867539999999998</c:v>
                </c:pt>
                <c:pt idx="80987">
                  <c:v>0.99474346999999996</c:v>
                </c:pt>
                <c:pt idx="80988">
                  <c:v>0.99934524000000002</c:v>
                </c:pt>
                <c:pt idx="80989">
                  <c:v>0.97655826999999995</c:v>
                </c:pt>
                <c:pt idx="80990">
                  <c:v>0.96043509999999999</c:v>
                </c:pt>
                <c:pt idx="80991">
                  <c:v>0.98744595000000002</c:v>
                </c:pt>
                <c:pt idx="80992">
                  <c:v>0.98748069999999999</c:v>
                </c:pt>
                <c:pt idx="80993">
                  <c:v>0.9995385</c:v>
                </c:pt>
                <c:pt idx="80994">
                  <c:v>0.98923470000000002</c:v>
                </c:pt>
                <c:pt idx="80995">
                  <c:v>0.99209075999999996</c:v>
                </c:pt>
                <c:pt idx="80996">
                  <c:v>0.96203125</c:v>
                </c:pt>
                <c:pt idx="80997">
                  <c:v>0.95643370000000005</c:v>
                </c:pt>
                <c:pt idx="80998">
                  <c:v>0.96048080000000002</c:v>
                </c:pt>
                <c:pt idx="80999">
                  <c:v>0.99881500000000001</c:v>
                </c:pt>
                <c:pt idx="81000">
                  <c:v>0.95555599999999996</c:v>
                </c:pt>
                <c:pt idx="81001">
                  <c:v>0.99115980000000004</c:v>
                </c:pt>
                <c:pt idx="81002">
                  <c:v>1.0002162000000001</c:v>
                </c:pt>
                <c:pt idx="81003">
                  <c:v>0.98355745999999999</c:v>
                </c:pt>
                <c:pt idx="81004">
                  <c:v>0.98064435000000005</c:v>
                </c:pt>
                <c:pt idx="81005">
                  <c:v>1.0032067</c:v>
                </c:pt>
                <c:pt idx="81006">
                  <c:v>0.98406196000000001</c:v>
                </c:pt>
                <c:pt idx="81007">
                  <c:v>0.93084096999999999</c:v>
                </c:pt>
                <c:pt idx="81008">
                  <c:v>1.0003926000000001</c:v>
                </c:pt>
                <c:pt idx="81009">
                  <c:v>0.99026435999999995</c:v>
                </c:pt>
                <c:pt idx="81010">
                  <c:v>0.99223819999999996</c:v>
                </c:pt>
                <c:pt idx="81011">
                  <c:v>1.0002660000000001</c:v>
                </c:pt>
                <c:pt idx="81012">
                  <c:v>0.98015326000000003</c:v>
                </c:pt>
                <c:pt idx="81013">
                  <c:v>0.99754679999999996</c:v>
                </c:pt>
                <c:pt idx="81014">
                  <c:v>0.99343199999999998</c:v>
                </c:pt>
                <c:pt idx="81015">
                  <c:v>0.99968444999999995</c:v>
                </c:pt>
                <c:pt idx="81016">
                  <c:v>0.96916360000000001</c:v>
                </c:pt>
                <c:pt idx="81017">
                  <c:v>0.99757499999999999</c:v>
                </c:pt>
                <c:pt idx="81018">
                  <c:v>0.99931455000000002</c:v>
                </c:pt>
                <c:pt idx="81019">
                  <c:v>0.97024220000000005</c:v>
                </c:pt>
                <c:pt idx="81020">
                  <c:v>0.99751460000000003</c:v>
                </c:pt>
                <c:pt idx="81021">
                  <c:v>0.98664379999999996</c:v>
                </c:pt>
                <c:pt idx="81022">
                  <c:v>0.97711234999999996</c:v>
                </c:pt>
                <c:pt idx="81023">
                  <c:v>0.99244940000000004</c:v>
                </c:pt>
                <c:pt idx="81024">
                  <c:v>0.99963175999999998</c:v>
                </c:pt>
                <c:pt idx="81025">
                  <c:v>0.99905734999999996</c:v>
                </c:pt>
                <c:pt idx="81026">
                  <c:v>0.99981724999999999</c:v>
                </c:pt>
                <c:pt idx="81027">
                  <c:v>0.99770283999999998</c:v>
                </c:pt>
                <c:pt idx="81028">
                  <c:v>0.9895851</c:v>
                </c:pt>
                <c:pt idx="81029">
                  <c:v>1.0006364999999999</c:v>
                </c:pt>
                <c:pt idx="81030">
                  <c:v>0.99677309999999997</c:v>
                </c:pt>
                <c:pt idx="81031">
                  <c:v>1.00129</c:v>
                </c:pt>
                <c:pt idx="81032">
                  <c:v>1.0009001</c:v>
                </c:pt>
                <c:pt idx="81033">
                  <c:v>0.99976735999999999</c:v>
                </c:pt>
                <c:pt idx="81034">
                  <c:v>0.99633150000000004</c:v>
                </c:pt>
                <c:pt idx="81035">
                  <c:v>1.0009412</c:v>
                </c:pt>
                <c:pt idx="81036">
                  <c:v>0.99882760000000004</c:v>
                </c:pt>
                <c:pt idx="81037">
                  <c:v>0.98635209999999995</c:v>
                </c:pt>
                <c:pt idx="81038">
                  <c:v>0.99180453999999996</c:v>
                </c:pt>
                <c:pt idx="81039">
                  <c:v>0.99438550000000003</c:v>
                </c:pt>
                <c:pt idx="81040">
                  <c:v>0.99330079999999998</c:v>
                </c:pt>
                <c:pt idx="81041">
                  <c:v>0.99900789999999995</c:v>
                </c:pt>
                <c:pt idx="81042">
                  <c:v>1.0013292</c:v>
                </c:pt>
                <c:pt idx="81043">
                  <c:v>1.0023568</c:v>
                </c:pt>
                <c:pt idx="81044">
                  <c:v>0.99626124000000005</c:v>
                </c:pt>
                <c:pt idx="81045">
                  <c:v>0.96345853999999997</c:v>
                </c:pt>
                <c:pt idx="81046">
                  <c:v>1.0005714000000001</c:v>
                </c:pt>
                <c:pt idx="81047">
                  <c:v>0.99821347000000005</c:v>
                </c:pt>
                <c:pt idx="81048">
                  <c:v>0.99364419999999998</c:v>
                </c:pt>
                <c:pt idx="81049">
                  <c:v>0.99144399999999999</c:v>
                </c:pt>
                <c:pt idx="81050">
                  <c:v>0.99979556000000003</c:v>
                </c:pt>
                <c:pt idx="81051">
                  <c:v>1.0002996</c:v>
                </c:pt>
                <c:pt idx="81052">
                  <c:v>1.0000789000000001</c:v>
                </c:pt>
                <c:pt idx="81053">
                  <c:v>0.99166644000000004</c:v>
                </c:pt>
                <c:pt idx="81054">
                  <c:v>0.95468587000000005</c:v>
                </c:pt>
                <c:pt idx="81055">
                  <c:v>0.99974626</c:v>
                </c:pt>
                <c:pt idx="81056">
                  <c:v>0.99620485000000003</c:v>
                </c:pt>
                <c:pt idx="81057">
                  <c:v>0.96267384</c:v>
                </c:pt>
                <c:pt idx="81058">
                  <c:v>1.0001107</c:v>
                </c:pt>
                <c:pt idx="81059">
                  <c:v>0.98411999999999999</c:v>
                </c:pt>
                <c:pt idx="81060">
                  <c:v>0.98582559999999997</c:v>
                </c:pt>
                <c:pt idx="81061">
                  <c:v>1.0004709000000001</c:v>
                </c:pt>
                <c:pt idx="81062">
                  <c:v>1.0005143999999999</c:v>
                </c:pt>
                <c:pt idx="81063">
                  <c:v>0.99628309999999998</c:v>
                </c:pt>
                <c:pt idx="81064">
                  <c:v>0.91515139999999995</c:v>
                </c:pt>
                <c:pt idx="81065">
                  <c:v>0.9987549</c:v>
                </c:pt>
                <c:pt idx="81066">
                  <c:v>0.99501419999999996</c:v>
                </c:pt>
                <c:pt idx="81067">
                  <c:v>0.99777199999999999</c:v>
                </c:pt>
                <c:pt idx="81068">
                  <c:v>0.97893430000000003</c:v>
                </c:pt>
                <c:pt idx="81069">
                  <c:v>0.98953420000000003</c:v>
                </c:pt>
                <c:pt idx="81070">
                  <c:v>1.0006316</c:v>
                </c:pt>
                <c:pt idx="81071">
                  <c:v>0.98620419999999998</c:v>
                </c:pt>
                <c:pt idx="81072">
                  <c:v>0.9974054</c:v>
                </c:pt>
                <c:pt idx="81073">
                  <c:v>0.99794190000000005</c:v>
                </c:pt>
                <c:pt idx="81074">
                  <c:v>0.99332905000000005</c:v>
                </c:pt>
                <c:pt idx="81075">
                  <c:v>0.98689229999999994</c:v>
                </c:pt>
                <c:pt idx="81076">
                  <c:v>0.99237759999999997</c:v>
                </c:pt>
                <c:pt idx="81077">
                  <c:v>0.98951610000000001</c:v>
                </c:pt>
                <c:pt idx="81078">
                  <c:v>1.0011323999999999</c:v>
                </c:pt>
                <c:pt idx="81079">
                  <c:v>0.99363489999999999</c:v>
                </c:pt>
                <c:pt idx="81080">
                  <c:v>0.98649160000000002</c:v>
                </c:pt>
                <c:pt idx="81081">
                  <c:v>0.97931372999999999</c:v>
                </c:pt>
                <c:pt idx="81082">
                  <c:v>1.0010948</c:v>
                </c:pt>
                <c:pt idx="81083">
                  <c:v>0.97951920000000003</c:v>
                </c:pt>
                <c:pt idx="81084">
                  <c:v>0.99987775000000001</c:v>
                </c:pt>
                <c:pt idx="81085">
                  <c:v>1.0003097000000001</c:v>
                </c:pt>
                <c:pt idx="81086">
                  <c:v>0.99868509999999999</c:v>
                </c:pt>
                <c:pt idx="81087">
                  <c:v>0.98665290000000005</c:v>
                </c:pt>
                <c:pt idx="81088">
                  <c:v>1.0007896000000001</c:v>
                </c:pt>
                <c:pt idx="81089">
                  <c:v>0.99284629999999996</c:v>
                </c:pt>
                <c:pt idx="81090">
                  <c:v>0.98470276999999995</c:v>
                </c:pt>
                <c:pt idx="81091">
                  <c:v>0.99980979999999997</c:v>
                </c:pt>
                <c:pt idx="81092">
                  <c:v>0.96097719999999998</c:v>
                </c:pt>
                <c:pt idx="81093">
                  <c:v>0.9967336</c:v>
                </c:pt>
                <c:pt idx="81094">
                  <c:v>0.99048150000000001</c:v>
                </c:pt>
                <c:pt idx="81095">
                  <c:v>0.99636849999999999</c:v>
                </c:pt>
                <c:pt idx="81096">
                  <c:v>0.99717549999999999</c:v>
                </c:pt>
                <c:pt idx="81097">
                  <c:v>1.0017531</c:v>
                </c:pt>
                <c:pt idx="81098">
                  <c:v>0.98954487000000002</c:v>
                </c:pt>
                <c:pt idx="81099">
                  <c:v>1.0003154000000001</c:v>
                </c:pt>
                <c:pt idx="81100">
                  <c:v>0.98529230000000001</c:v>
                </c:pt>
                <c:pt idx="81101">
                  <c:v>0.99696576999999997</c:v>
                </c:pt>
                <c:pt idx="81102">
                  <c:v>0.97820499999999999</c:v>
                </c:pt>
                <c:pt idx="81103">
                  <c:v>0.99950355000000002</c:v>
                </c:pt>
                <c:pt idx="81104">
                  <c:v>1.0013934</c:v>
                </c:pt>
                <c:pt idx="81105">
                  <c:v>0.99362989999999995</c:v>
                </c:pt>
                <c:pt idx="81106">
                  <c:v>0.99779916000000002</c:v>
                </c:pt>
                <c:pt idx="81107">
                  <c:v>0.99244860000000001</c:v>
                </c:pt>
                <c:pt idx="81108">
                  <c:v>1.003646</c:v>
                </c:pt>
                <c:pt idx="81109">
                  <c:v>1.0002477999999999</c:v>
                </c:pt>
                <c:pt idx="81110">
                  <c:v>0.98984589999999995</c:v>
                </c:pt>
                <c:pt idx="81111">
                  <c:v>0.98712367000000001</c:v>
                </c:pt>
                <c:pt idx="81112">
                  <c:v>0.98815679999999995</c:v>
                </c:pt>
                <c:pt idx="81113">
                  <c:v>0.98256016000000002</c:v>
                </c:pt>
                <c:pt idx="81114">
                  <c:v>1.0021887</c:v>
                </c:pt>
                <c:pt idx="81115">
                  <c:v>0.98306006000000001</c:v>
                </c:pt>
                <c:pt idx="81116">
                  <c:v>0.93924280000000004</c:v>
                </c:pt>
                <c:pt idx="81117">
                  <c:v>0.97712993999999997</c:v>
                </c:pt>
                <c:pt idx="81118">
                  <c:v>1.0008081</c:v>
                </c:pt>
                <c:pt idx="81119">
                  <c:v>0.99761193999999997</c:v>
                </c:pt>
                <c:pt idx="81120">
                  <c:v>0.98577552999999996</c:v>
                </c:pt>
                <c:pt idx="81121">
                  <c:v>0.99670069999999999</c:v>
                </c:pt>
                <c:pt idx="81122">
                  <c:v>0.95714425999999997</c:v>
                </c:pt>
                <c:pt idx="81123">
                  <c:v>0.99983290000000002</c:v>
                </c:pt>
                <c:pt idx="81124">
                  <c:v>0.99832314</c:v>
                </c:pt>
                <c:pt idx="81125">
                  <c:v>1.0002105999999999</c:v>
                </c:pt>
                <c:pt idx="81126">
                  <c:v>0.99668765000000004</c:v>
                </c:pt>
                <c:pt idx="81127">
                  <c:v>0.99904853000000005</c:v>
                </c:pt>
                <c:pt idx="81128">
                  <c:v>0.98991494999999996</c:v>
                </c:pt>
                <c:pt idx="81129">
                  <c:v>0.98953239999999998</c:v>
                </c:pt>
                <c:pt idx="81130">
                  <c:v>1.0000538999999999</c:v>
                </c:pt>
                <c:pt idx="81131">
                  <c:v>0.9840274</c:v>
                </c:pt>
                <c:pt idx="81132">
                  <c:v>1.0005757</c:v>
                </c:pt>
                <c:pt idx="81133">
                  <c:v>0.97629887000000004</c:v>
                </c:pt>
                <c:pt idx="81134">
                  <c:v>0.98815185000000005</c:v>
                </c:pt>
                <c:pt idx="81135">
                  <c:v>1.002963</c:v>
                </c:pt>
                <c:pt idx="81136">
                  <c:v>0.92116989999999999</c:v>
                </c:pt>
                <c:pt idx="81137">
                  <c:v>0.76870424000000004</c:v>
                </c:pt>
                <c:pt idx="81138">
                  <c:v>0.99981576000000005</c:v>
                </c:pt>
                <c:pt idx="81139">
                  <c:v>0.95310030000000001</c:v>
                </c:pt>
                <c:pt idx="81140">
                  <c:v>0.99087349999999996</c:v>
                </c:pt>
                <c:pt idx="81141">
                  <c:v>0.99831800000000004</c:v>
                </c:pt>
                <c:pt idx="81142">
                  <c:v>0.99419729999999995</c:v>
                </c:pt>
                <c:pt idx="81143">
                  <c:v>1.0008977999999999</c:v>
                </c:pt>
                <c:pt idx="81144">
                  <c:v>0.98796075999999999</c:v>
                </c:pt>
                <c:pt idx="81145">
                  <c:v>0.98820317000000002</c:v>
                </c:pt>
                <c:pt idx="81146">
                  <c:v>0.97378355000000005</c:v>
                </c:pt>
                <c:pt idx="81147">
                  <c:v>0.98828879999999997</c:v>
                </c:pt>
                <c:pt idx="81148">
                  <c:v>0.98918015000000004</c:v>
                </c:pt>
                <c:pt idx="81149">
                  <c:v>0.99214506000000002</c:v>
                </c:pt>
                <c:pt idx="81150">
                  <c:v>0.9837361</c:v>
                </c:pt>
                <c:pt idx="81151">
                  <c:v>0.99959969999999998</c:v>
                </c:pt>
                <c:pt idx="81152">
                  <c:v>1.0002078000000001</c:v>
                </c:pt>
                <c:pt idx="81153">
                  <c:v>1.0007060999999999</c:v>
                </c:pt>
                <c:pt idx="81154">
                  <c:v>1.0004413000000001</c:v>
                </c:pt>
                <c:pt idx="81155">
                  <c:v>0.99051356000000002</c:v>
                </c:pt>
                <c:pt idx="81156">
                  <c:v>0.99264823999999996</c:v>
                </c:pt>
                <c:pt idx="81157">
                  <c:v>0.99554670000000001</c:v>
                </c:pt>
                <c:pt idx="81158">
                  <c:v>0.99985230000000003</c:v>
                </c:pt>
                <c:pt idx="81159">
                  <c:v>0.98335134999999996</c:v>
                </c:pt>
                <c:pt idx="81160">
                  <c:v>1.0015379</c:v>
                </c:pt>
                <c:pt idx="81161">
                  <c:v>1.0011634</c:v>
                </c:pt>
                <c:pt idx="81162">
                  <c:v>0.99179899999999999</c:v>
                </c:pt>
                <c:pt idx="81163">
                  <c:v>1.0002880999999999</c:v>
                </c:pt>
                <c:pt idx="81164">
                  <c:v>0.99552220000000002</c:v>
                </c:pt>
                <c:pt idx="81165">
                  <c:v>0.99922734000000002</c:v>
                </c:pt>
                <c:pt idx="81166">
                  <c:v>0.99966630000000001</c:v>
                </c:pt>
                <c:pt idx="81167">
                  <c:v>1.0010006</c:v>
                </c:pt>
                <c:pt idx="81168">
                  <c:v>0.99958579999999997</c:v>
                </c:pt>
                <c:pt idx="81169">
                  <c:v>0.99650570000000005</c:v>
                </c:pt>
                <c:pt idx="81170">
                  <c:v>0.94786570000000003</c:v>
                </c:pt>
                <c:pt idx="81171">
                  <c:v>0.99546049999999997</c:v>
                </c:pt>
                <c:pt idx="81172">
                  <c:v>0.99845850000000003</c:v>
                </c:pt>
                <c:pt idx="81173">
                  <c:v>0.99399630000000005</c:v>
                </c:pt>
                <c:pt idx="81174">
                  <c:v>0.99982435000000003</c:v>
                </c:pt>
                <c:pt idx="81175">
                  <c:v>0.99461219999999995</c:v>
                </c:pt>
                <c:pt idx="81176">
                  <c:v>0.98901826000000004</c:v>
                </c:pt>
                <c:pt idx="81177">
                  <c:v>0.99695230000000001</c:v>
                </c:pt>
                <c:pt idx="81178">
                  <c:v>0.96719515</c:v>
                </c:pt>
                <c:pt idx="81179">
                  <c:v>0.99869949999999996</c:v>
                </c:pt>
                <c:pt idx="81180">
                  <c:v>0.99896973</c:v>
                </c:pt>
                <c:pt idx="81181">
                  <c:v>0.97553617000000004</c:v>
                </c:pt>
                <c:pt idx="81182">
                  <c:v>1.0002667999999999</c:v>
                </c:pt>
                <c:pt idx="81183">
                  <c:v>0.96548325000000002</c:v>
                </c:pt>
                <c:pt idx="81184">
                  <c:v>0.98404186999999999</c:v>
                </c:pt>
                <c:pt idx="81185">
                  <c:v>0.96977292999999998</c:v>
                </c:pt>
                <c:pt idx="81186">
                  <c:v>0.97585390000000005</c:v>
                </c:pt>
                <c:pt idx="81187">
                  <c:v>0.99411899999999997</c:v>
                </c:pt>
                <c:pt idx="81188">
                  <c:v>0.97831469999999998</c:v>
                </c:pt>
                <c:pt idx="81189">
                  <c:v>0.99241966000000004</c:v>
                </c:pt>
                <c:pt idx="81190">
                  <c:v>1.0004131999999999</c:v>
                </c:pt>
                <c:pt idx="81191">
                  <c:v>0.99926543000000001</c:v>
                </c:pt>
                <c:pt idx="81192">
                  <c:v>0.98566264000000003</c:v>
                </c:pt>
                <c:pt idx="81193">
                  <c:v>0.98510969999999998</c:v>
                </c:pt>
                <c:pt idx="81194">
                  <c:v>1.000302</c:v>
                </c:pt>
                <c:pt idx="81195">
                  <c:v>0.99607449999999997</c:v>
                </c:pt>
                <c:pt idx="81196">
                  <c:v>0.98756469999999996</c:v>
                </c:pt>
                <c:pt idx="81197">
                  <c:v>1.0001842999999999</c:v>
                </c:pt>
                <c:pt idx="81198">
                  <c:v>0.96102430000000005</c:v>
                </c:pt>
                <c:pt idx="81199">
                  <c:v>1.0006368000000001</c:v>
                </c:pt>
                <c:pt idx="81200">
                  <c:v>1.0012045000000001</c:v>
                </c:pt>
                <c:pt idx="81201">
                  <c:v>1.0028846</c:v>
                </c:pt>
                <c:pt idx="81202">
                  <c:v>0.90083709999999995</c:v>
                </c:pt>
                <c:pt idx="81203">
                  <c:v>0.93734865999999994</c:v>
                </c:pt>
                <c:pt idx="81204">
                  <c:v>0.99458979999999997</c:v>
                </c:pt>
                <c:pt idx="81205">
                  <c:v>0.99906989999999996</c:v>
                </c:pt>
                <c:pt idx="81206">
                  <c:v>0.96839845000000002</c:v>
                </c:pt>
                <c:pt idx="81207">
                  <c:v>0.9732423</c:v>
                </c:pt>
                <c:pt idx="81208">
                  <c:v>0.95609516000000005</c:v>
                </c:pt>
                <c:pt idx="81209">
                  <c:v>1.0021534000000001</c:v>
                </c:pt>
                <c:pt idx="81210">
                  <c:v>0.99920710000000001</c:v>
                </c:pt>
                <c:pt idx="81211">
                  <c:v>1.0008843999999999</c:v>
                </c:pt>
                <c:pt idx="81212">
                  <c:v>1.0008182999999999</c:v>
                </c:pt>
                <c:pt idx="81213">
                  <c:v>1.0008140999999999</c:v>
                </c:pt>
                <c:pt idx="81214">
                  <c:v>1.0007709</c:v>
                </c:pt>
                <c:pt idx="81215">
                  <c:v>0.99995445999999999</c:v>
                </c:pt>
                <c:pt idx="81216">
                  <c:v>1.0004755999999999</c:v>
                </c:pt>
                <c:pt idx="81217">
                  <c:v>0.98296830000000002</c:v>
                </c:pt>
                <c:pt idx="81218">
                  <c:v>0.98206526000000005</c:v>
                </c:pt>
                <c:pt idx="81219">
                  <c:v>1.0006474000000001</c:v>
                </c:pt>
                <c:pt idx="81220">
                  <c:v>0.99938640000000001</c:v>
                </c:pt>
                <c:pt idx="81221">
                  <c:v>0.99365466999999996</c:v>
                </c:pt>
                <c:pt idx="81222">
                  <c:v>1.0010668</c:v>
                </c:pt>
                <c:pt idx="81223">
                  <c:v>0.99821967</c:v>
                </c:pt>
                <c:pt idx="81224">
                  <c:v>1.0009694</c:v>
                </c:pt>
                <c:pt idx="81225">
                  <c:v>0.9999709</c:v>
                </c:pt>
                <c:pt idx="81226">
                  <c:v>0.99916050000000001</c:v>
                </c:pt>
                <c:pt idx="81227">
                  <c:v>0.99558619999999998</c:v>
                </c:pt>
                <c:pt idx="81228">
                  <c:v>0.99974626</c:v>
                </c:pt>
                <c:pt idx="81229">
                  <c:v>0.99931910000000002</c:v>
                </c:pt>
                <c:pt idx="81230">
                  <c:v>1.0000880000000001</c:v>
                </c:pt>
                <c:pt idx="81231">
                  <c:v>0.98629100000000003</c:v>
                </c:pt>
                <c:pt idx="81232">
                  <c:v>0.94799529999999999</c:v>
                </c:pt>
                <c:pt idx="81233">
                  <c:v>1.0001793999999999</c:v>
                </c:pt>
                <c:pt idx="81234">
                  <c:v>0.99518514000000002</c:v>
                </c:pt>
                <c:pt idx="81235">
                  <c:v>0.98902970000000001</c:v>
                </c:pt>
                <c:pt idx="81236">
                  <c:v>0.97216809999999998</c:v>
                </c:pt>
                <c:pt idx="81237">
                  <c:v>1.0005264</c:v>
                </c:pt>
                <c:pt idx="81238">
                  <c:v>0.95525764999999996</c:v>
                </c:pt>
                <c:pt idx="81239">
                  <c:v>0.98111755</c:v>
                </c:pt>
                <c:pt idx="81240">
                  <c:v>0.99955179999999999</c:v>
                </c:pt>
                <c:pt idx="81241">
                  <c:v>1.0005008</c:v>
                </c:pt>
                <c:pt idx="81242">
                  <c:v>0.99866580000000005</c:v>
                </c:pt>
                <c:pt idx="81243">
                  <c:v>0.99606669999999997</c:v>
                </c:pt>
                <c:pt idx="81244">
                  <c:v>0.97460829999999998</c:v>
                </c:pt>
                <c:pt idx="81245">
                  <c:v>0.99760590000000005</c:v>
                </c:pt>
                <c:pt idx="81246">
                  <c:v>1.0023024</c:v>
                </c:pt>
                <c:pt idx="81247">
                  <c:v>0.99962649999999997</c:v>
                </c:pt>
                <c:pt idx="81248">
                  <c:v>0.97187864999999996</c:v>
                </c:pt>
                <c:pt idx="81249">
                  <c:v>0.94344059999999996</c:v>
                </c:pt>
                <c:pt idx="81250">
                  <c:v>1.0005930999999999</c:v>
                </c:pt>
                <c:pt idx="81251">
                  <c:v>0.99542207000000005</c:v>
                </c:pt>
                <c:pt idx="81252">
                  <c:v>1.0008073</c:v>
                </c:pt>
                <c:pt idx="81253">
                  <c:v>1.0019141</c:v>
                </c:pt>
                <c:pt idx="81254">
                  <c:v>0.9999709</c:v>
                </c:pt>
                <c:pt idx="81255">
                  <c:v>1.0005984000000001</c:v>
                </c:pt>
                <c:pt idx="81256">
                  <c:v>0.98999389999999998</c:v>
                </c:pt>
                <c:pt idx="81257">
                  <c:v>0.99704950000000003</c:v>
                </c:pt>
                <c:pt idx="81258">
                  <c:v>0.95440590000000003</c:v>
                </c:pt>
                <c:pt idx="81259">
                  <c:v>0.99324659999999998</c:v>
                </c:pt>
                <c:pt idx="81260">
                  <c:v>0.97711899999999996</c:v>
                </c:pt>
                <c:pt idx="81261">
                  <c:v>0.99353199999999997</c:v>
                </c:pt>
                <c:pt idx="81262">
                  <c:v>1.0006364999999999</c:v>
                </c:pt>
                <c:pt idx="81263">
                  <c:v>0.99992709999999996</c:v>
                </c:pt>
                <c:pt idx="81264">
                  <c:v>0.96855519999999995</c:v>
                </c:pt>
                <c:pt idx="81265">
                  <c:v>0.99886240000000004</c:v>
                </c:pt>
                <c:pt idx="81266">
                  <c:v>0.96978299999999995</c:v>
                </c:pt>
                <c:pt idx="81267">
                  <c:v>1.0007545</c:v>
                </c:pt>
                <c:pt idx="81268">
                  <c:v>1.0007280000000001</c:v>
                </c:pt>
                <c:pt idx="81269">
                  <c:v>1.0021256000000001</c:v>
                </c:pt>
                <c:pt idx="81270">
                  <c:v>0.9847513</c:v>
                </c:pt>
                <c:pt idx="81271">
                  <c:v>1.0032082</c:v>
                </c:pt>
                <c:pt idx="81272">
                  <c:v>1.0021344000000001</c:v>
                </c:pt>
                <c:pt idx="81273">
                  <c:v>0.93749090000000002</c:v>
                </c:pt>
                <c:pt idx="81274">
                  <c:v>0.99154339999999996</c:v>
                </c:pt>
                <c:pt idx="81275">
                  <c:v>0.99122083000000005</c:v>
                </c:pt>
                <c:pt idx="81276">
                  <c:v>0.99575089999999999</c:v>
                </c:pt>
                <c:pt idx="81277">
                  <c:v>0.99888869999999996</c:v>
                </c:pt>
                <c:pt idx="81278">
                  <c:v>0.99952969999999997</c:v>
                </c:pt>
                <c:pt idx="81279">
                  <c:v>0.99180330000000005</c:v>
                </c:pt>
                <c:pt idx="81280">
                  <c:v>0.98995524999999995</c:v>
                </c:pt>
                <c:pt idx="81281">
                  <c:v>0.99538934000000001</c:v>
                </c:pt>
                <c:pt idx="81282">
                  <c:v>0.99849730000000003</c:v>
                </c:pt>
                <c:pt idx="81283">
                  <c:v>0.99434929999999999</c:v>
                </c:pt>
                <c:pt idx="81284">
                  <c:v>0.99929285000000001</c:v>
                </c:pt>
                <c:pt idx="81285">
                  <c:v>0.99670740000000002</c:v>
                </c:pt>
                <c:pt idx="81286">
                  <c:v>0.99551529999999999</c:v>
                </c:pt>
                <c:pt idx="81287">
                  <c:v>1.0010901999999999</c:v>
                </c:pt>
                <c:pt idx="81288">
                  <c:v>0.95998996000000003</c:v>
                </c:pt>
                <c:pt idx="81289">
                  <c:v>0.99538004000000002</c:v>
                </c:pt>
                <c:pt idx="81290">
                  <c:v>0.99926420000000005</c:v>
                </c:pt>
                <c:pt idx="81291">
                  <c:v>1.0006406000000001</c:v>
                </c:pt>
                <c:pt idx="81292">
                  <c:v>0.99974626</c:v>
                </c:pt>
                <c:pt idx="81293">
                  <c:v>0.98479179999999999</c:v>
                </c:pt>
                <c:pt idx="81294">
                  <c:v>0.95752143999999995</c:v>
                </c:pt>
                <c:pt idx="81295">
                  <c:v>0.99653099999999994</c:v>
                </c:pt>
                <c:pt idx="81296">
                  <c:v>0.9849253</c:v>
                </c:pt>
                <c:pt idx="81297">
                  <c:v>0.99753689999999995</c:v>
                </c:pt>
                <c:pt idx="81298">
                  <c:v>0.99545883999999996</c:v>
                </c:pt>
                <c:pt idx="81299">
                  <c:v>0.99627659999999996</c:v>
                </c:pt>
                <c:pt idx="81300">
                  <c:v>0.99514789999999997</c:v>
                </c:pt>
                <c:pt idx="81301">
                  <c:v>0.99821556</c:v>
                </c:pt>
                <c:pt idx="81302">
                  <c:v>1.0023215999999999</c:v>
                </c:pt>
                <c:pt idx="81303">
                  <c:v>0.9629858</c:v>
                </c:pt>
                <c:pt idx="81304">
                  <c:v>1.0025056999999999</c:v>
                </c:pt>
                <c:pt idx="81305">
                  <c:v>0.99357306999999995</c:v>
                </c:pt>
                <c:pt idx="81306">
                  <c:v>0.99870040000000004</c:v>
                </c:pt>
                <c:pt idx="81307">
                  <c:v>0.9846357</c:v>
                </c:pt>
                <c:pt idx="81308">
                  <c:v>1.0003598</c:v>
                </c:pt>
                <c:pt idx="81309">
                  <c:v>0.99527480000000002</c:v>
                </c:pt>
                <c:pt idx="81310">
                  <c:v>1.0007991000000001</c:v>
                </c:pt>
                <c:pt idx="81311">
                  <c:v>0.98595929999999998</c:v>
                </c:pt>
                <c:pt idx="81312">
                  <c:v>1.0006877999999999</c:v>
                </c:pt>
                <c:pt idx="81313">
                  <c:v>0.99969589999999997</c:v>
                </c:pt>
                <c:pt idx="81314">
                  <c:v>0.96507834999999997</c:v>
                </c:pt>
                <c:pt idx="81315">
                  <c:v>0.99974626</c:v>
                </c:pt>
                <c:pt idx="81316">
                  <c:v>1.0024896999999999</c:v>
                </c:pt>
                <c:pt idx="81317">
                  <c:v>1.0026227000000001</c:v>
                </c:pt>
                <c:pt idx="81318">
                  <c:v>0.98319285999999995</c:v>
                </c:pt>
                <c:pt idx="81319">
                  <c:v>0.96655670000000005</c:v>
                </c:pt>
                <c:pt idx="81320">
                  <c:v>0.99000317000000004</c:v>
                </c:pt>
                <c:pt idx="81321">
                  <c:v>1.0004135000000001</c:v>
                </c:pt>
                <c:pt idx="81322">
                  <c:v>0.99000140000000003</c:v>
                </c:pt>
                <c:pt idx="81323">
                  <c:v>0.98906590000000005</c:v>
                </c:pt>
                <c:pt idx="81324">
                  <c:v>1.0022508999999999</c:v>
                </c:pt>
                <c:pt idx="81325">
                  <c:v>0.98372400000000004</c:v>
                </c:pt>
                <c:pt idx="81326">
                  <c:v>1.0021960000000001</c:v>
                </c:pt>
                <c:pt idx="81327">
                  <c:v>0.98309659999999999</c:v>
                </c:pt>
                <c:pt idx="81328">
                  <c:v>1.005158</c:v>
                </c:pt>
                <c:pt idx="81329">
                  <c:v>1.0001878</c:v>
                </c:pt>
                <c:pt idx="81330">
                  <c:v>0.99901600000000002</c:v>
                </c:pt>
                <c:pt idx="81331">
                  <c:v>0.99733335000000001</c:v>
                </c:pt>
                <c:pt idx="81332">
                  <c:v>1.0002785000000001</c:v>
                </c:pt>
                <c:pt idx="81333">
                  <c:v>0.9964189</c:v>
                </c:pt>
                <c:pt idx="81334">
                  <c:v>0.97837180000000001</c:v>
                </c:pt>
                <c:pt idx="81335">
                  <c:v>0.99955179999999999</c:v>
                </c:pt>
                <c:pt idx="81336">
                  <c:v>1.0002502</c:v>
                </c:pt>
                <c:pt idx="81337">
                  <c:v>0.98333939999999997</c:v>
                </c:pt>
                <c:pt idx="81338">
                  <c:v>0.99667686</c:v>
                </c:pt>
                <c:pt idx="81339">
                  <c:v>0.98705876000000004</c:v>
                </c:pt>
                <c:pt idx="81340">
                  <c:v>1.0005028</c:v>
                </c:pt>
                <c:pt idx="81341">
                  <c:v>0.98698986</c:v>
                </c:pt>
                <c:pt idx="81342">
                  <c:v>0.98157274999999999</c:v>
                </c:pt>
                <c:pt idx="81343">
                  <c:v>1.0012087999999999</c:v>
                </c:pt>
                <c:pt idx="81344">
                  <c:v>1.0020955</c:v>
                </c:pt>
                <c:pt idx="81345">
                  <c:v>0.98968279999999997</c:v>
                </c:pt>
                <c:pt idx="81346">
                  <c:v>0.98679779999999995</c:v>
                </c:pt>
                <c:pt idx="81347">
                  <c:v>1.0030555000000001</c:v>
                </c:pt>
                <c:pt idx="81348">
                  <c:v>0.99948519999999996</c:v>
                </c:pt>
                <c:pt idx="81349">
                  <c:v>0.98488089999999995</c:v>
                </c:pt>
                <c:pt idx="81350">
                  <c:v>0.99353736999999998</c:v>
                </c:pt>
                <c:pt idx="81351">
                  <c:v>0.99885802999999995</c:v>
                </c:pt>
                <c:pt idx="81352">
                  <c:v>0.94308364</c:v>
                </c:pt>
                <c:pt idx="81353">
                  <c:v>0.99273579999999995</c:v>
                </c:pt>
                <c:pt idx="81354">
                  <c:v>0.99889470000000002</c:v>
                </c:pt>
                <c:pt idx="81355">
                  <c:v>0.99572086000000004</c:v>
                </c:pt>
                <c:pt idx="81356">
                  <c:v>1.0006579</c:v>
                </c:pt>
                <c:pt idx="81357">
                  <c:v>0.98751009999999995</c:v>
                </c:pt>
                <c:pt idx="81358">
                  <c:v>0.99943040000000005</c:v>
                </c:pt>
                <c:pt idx="81359">
                  <c:v>0.99916990000000006</c:v>
                </c:pt>
                <c:pt idx="81360">
                  <c:v>1.0016527</c:v>
                </c:pt>
                <c:pt idx="81361">
                  <c:v>0.99825129999999995</c:v>
                </c:pt>
                <c:pt idx="81362">
                  <c:v>0.99532944000000001</c:v>
                </c:pt>
                <c:pt idx="81363">
                  <c:v>0.99683619999999995</c:v>
                </c:pt>
                <c:pt idx="81364">
                  <c:v>0.99861270000000002</c:v>
                </c:pt>
                <c:pt idx="81365">
                  <c:v>0.98641073999999995</c:v>
                </c:pt>
                <c:pt idx="81366">
                  <c:v>0.99901430000000002</c:v>
                </c:pt>
                <c:pt idx="81367">
                  <c:v>0.97092973999999999</c:v>
                </c:pt>
                <c:pt idx="81368">
                  <c:v>0.99355709999999997</c:v>
                </c:pt>
                <c:pt idx="81369">
                  <c:v>0.99847335000000004</c:v>
                </c:pt>
                <c:pt idx="81370">
                  <c:v>0.99363259999999998</c:v>
                </c:pt>
                <c:pt idx="81371">
                  <c:v>0.99544929999999998</c:v>
                </c:pt>
                <c:pt idx="81372">
                  <c:v>0.99969600000000003</c:v>
                </c:pt>
                <c:pt idx="81373">
                  <c:v>0.99139595000000003</c:v>
                </c:pt>
                <c:pt idx="81374">
                  <c:v>0.99947613000000002</c:v>
                </c:pt>
                <c:pt idx="81375">
                  <c:v>0.99890959999999995</c:v>
                </c:pt>
                <c:pt idx="81376">
                  <c:v>0.99621400000000004</c:v>
                </c:pt>
                <c:pt idx="81377">
                  <c:v>0.99387776999999999</c:v>
                </c:pt>
                <c:pt idx="81378">
                  <c:v>0.99872446000000004</c:v>
                </c:pt>
                <c:pt idx="81379">
                  <c:v>1.0006378</c:v>
                </c:pt>
                <c:pt idx="81380">
                  <c:v>0.98927520000000002</c:v>
                </c:pt>
                <c:pt idx="81381">
                  <c:v>0.99703220000000004</c:v>
                </c:pt>
                <c:pt idx="81382">
                  <c:v>0.97117830000000005</c:v>
                </c:pt>
                <c:pt idx="81383">
                  <c:v>0.9999709</c:v>
                </c:pt>
                <c:pt idx="81384">
                  <c:v>1.0004911000000001</c:v>
                </c:pt>
                <c:pt idx="81385">
                  <c:v>0.99933267000000003</c:v>
                </c:pt>
                <c:pt idx="81386">
                  <c:v>0.98282707000000002</c:v>
                </c:pt>
                <c:pt idx="81387">
                  <c:v>0.99439270000000002</c:v>
                </c:pt>
                <c:pt idx="81388">
                  <c:v>0.99748990000000004</c:v>
                </c:pt>
                <c:pt idx="81389">
                  <c:v>0.99134517</c:v>
                </c:pt>
                <c:pt idx="81390">
                  <c:v>0.99866133999999995</c:v>
                </c:pt>
                <c:pt idx="81391">
                  <c:v>0.99976735999999999</c:v>
                </c:pt>
                <c:pt idx="81392">
                  <c:v>0.98691534999999997</c:v>
                </c:pt>
                <c:pt idx="81393">
                  <c:v>0.95545849999999999</c:v>
                </c:pt>
                <c:pt idx="81394">
                  <c:v>0.9999825</c:v>
                </c:pt>
                <c:pt idx="81395">
                  <c:v>0.98510987000000005</c:v>
                </c:pt>
                <c:pt idx="81396">
                  <c:v>1.0055875000000001</c:v>
                </c:pt>
                <c:pt idx="81397">
                  <c:v>0.99785509999999999</c:v>
                </c:pt>
                <c:pt idx="81398">
                  <c:v>1.0008433000000001</c:v>
                </c:pt>
                <c:pt idx="81399">
                  <c:v>1.0025767999999999</c:v>
                </c:pt>
                <c:pt idx="81400">
                  <c:v>0.97950970000000004</c:v>
                </c:pt>
                <c:pt idx="81401">
                  <c:v>0.98726875000000003</c:v>
                </c:pt>
                <c:pt idx="81402">
                  <c:v>0.99539160000000004</c:v>
                </c:pt>
                <c:pt idx="81403">
                  <c:v>1.0004095</c:v>
                </c:pt>
                <c:pt idx="81404">
                  <c:v>0.99967950000000005</c:v>
                </c:pt>
                <c:pt idx="81405">
                  <c:v>1.0002477999999999</c:v>
                </c:pt>
                <c:pt idx="81406">
                  <c:v>0.99931230000000004</c:v>
                </c:pt>
                <c:pt idx="81407">
                  <c:v>0.98974309999999999</c:v>
                </c:pt>
                <c:pt idx="81408">
                  <c:v>0.99647390000000002</c:v>
                </c:pt>
                <c:pt idx="81409">
                  <c:v>0.97297513000000002</c:v>
                </c:pt>
                <c:pt idx="81410">
                  <c:v>0.95674545</c:v>
                </c:pt>
                <c:pt idx="81411">
                  <c:v>1.0007064000000001</c:v>
                </c:pt>
                <c:pt idx="81412">
                  <c:v>0.96992504999999996</c:v>
                </c:pt>
                <c:pt idx="81413">
                  <c:v>0.99999199999999999</c:v>
                </c:pt>
                <c:pt idx="81414">
                  <c:v>1.0003162999999999</c:v>
                </c:pt>
                <c:pt idx="81415">
                  <c:v>1.0017706</c:v>
                </c:pt>
                <c:pt idx="81416">
                  <c:v>0.9983978</c:v>
                </c:pt>
                <c:pt idx="81417">
                  <c:v>1.0027564</c:v>
                </c:pt>
                <c:pt idx="81418">
                  <c:v>0.99530470000000004</c:v>
                </c:pt>
                <c:pt idx="81419">
                  <c:v>0.99389700000000003</c:v>
                </c:pt>
                <c:pt idx="81420">
                  <c:v>0.9994556</c:v>
                </c:pt>
                <c:pt idx="81421">
                  <c:v>0.99132719999999996</c:v>
                </c:pt>
                <c:pt idx="81422">
                  <c:v>0.99899256000000003</c:v>
                </c:pt>
                <c:pt idx="81423">
                  <c:v>0.97852609999999995</c:v>
                </c:pt>
                <c:pt idx="81424">
                  <c:v>0.99607056000000005</c:v>
                </c:pt>
                <c:pt idx="81425">
                  <c:v>0.99637394999999995</c:v>
                </c:pt>
                <c:pt idx="81426">
                  <c:v>0.99994170000000004</c:v>
                </c:pt>
                <c:pt idx="81427">
                  <c:v>0.99757426999999999</c:v>
                </c:pt>
                <c:pt idx="81428">
                  <c:v>1.0001239</c:v>
                </c:pt>
                <c:pt idx="81429">
                  <c:v>1.0002016</c:v>
                </c:pt>
                <c:pt idx="81430">
                  <c:v>0.99908655999999996</c:v>
                </c:pt>
                <c:pt idx="81431">
                  <c:v>0.97067404000000002</c:v>
                </c:pt>
                <c:pt idx="81432">
                  <c:v>0.99972090000000002</c:v>
                </c:pt>
                <c:pt idx="81433">
                  <c:v>1.0016986000000001</c:v>
                </c:pt>
                <c:pt idx="81434">
                  <c:v>1.0009041000000001</c:v>
                </c:pt>
                <c:pt idx="81435">
                  <c:v>0.99498414999999996</c:v>
                </c:pt>
                <c:pt idx="81436">
                  <c:v>1.0013757000000001</c:v>
                </c:pt>
                <c:pt idx="81437">
                  <c:v>0.99524409999999996</c:v>
                </c:pt>
                <c:pt idx="81438">
                  <c:v>0.99915993000000003</c:v>
                </c:pt>
                <c:pt idx="81439">
                  <c:v>1.0006256</c:v>
                </c:pt>
                <c:pt idx="81440">
                  <c:v>1.0007044</c:v>
                </c:pt>
                <c:pt idx="81441">
                  <c:v>0.98383160000000003</c:v>
                </c:pt>
                <c:pt idx="81442">
                  <c:v>1.0002944</c:v>
                </c:pt>
                <c:pt idx="81443">
                  <c:v>1.0014158</c:v>
                </c:pt>
                <c:pt idx="81444">
                  <c:v>0.98008499999999998</c:v>
                </c:pt>
                <c:pt idx="81445">
                  <c:v>1.0029458</c:v>
                </c:pt>
                <c:pt idx="81446">
                  <c:v>1.0018054999999999</c:v>
                </c:pt>
                <c:pt idx="81447">
                  <c:v>1.0001758000000001</c:v>
                </c:pt>
                <c:pt idx="81448">
                  <c:v>1.0052802999999999</c:v>
                </c:pt>
                <c:pt idx="81449">
                  <c:v>1.0000538999999999</c:v>
                </c:pt>
                <c:pt idx="81450">
                  <c:v>0.97707180000000005</c:v>
                </c:pt>
                <c:pt idx="81451">
                  <c:v>0.99493169999999997</c:v>
                </c:pt>
                <c:pt idx="81452">
                  <c:v>0.98447969999999996</c:v>
                </c:pt>
                <c:pt idx="81453">
                  <c:v>0.99854390000000004</c:v>
                </c:pt>
                <c:pt idx="81454">
                  <c:v>1.000829</c:v>
                </c:pt>
                <c:pt idx="81455">
                  <c:v>0.99252635</c:v>
                </c:pt>
                <c:pt idx="81456">
                  <c:v>1.0001842999999999</c:v>
                </c:pt>
                <c:pt idx="81457">
                  <c:v>0.95237119999999997</c:v>
                </c:pt>
                <c:pt idx="81458">
                  <c:v>0.99841219999999997</c:v>
                </c:pt>
                <c:pt idx="81459">
                  <c:v>0.98798920000000001</c:v>
                </c:pt>
                <c:pt idx="81460">
                  <c:v>1.0006415</c:v>
                </c:pt>
                <c:pt idx="81461">
                  <c:v>1.0005082999999999</c:v>
                </c:pt>
                <c:pt idx="81462">
                  <c:v>1.0015092000000001</c:v>
                </c:pt>
                <c:pt idx="81463">
                  <c:v>0.99131035999999995</c:v>
                </c:pt>
                <c:pt idx="81464">
                  <c:v>0.99975234000000002</c:v>
                </c:pt>
                <c:pt idx="81465">
                  <c:v>0.99343806999999995</c:v>
                </c:pt>
                <c:pt idx="81466">
                  <c:v>0.99646480000000004</c:v>
                </c:pt>
                <c:pt idx="81467">
                  <c:v>0.98731153999999999</c:v>
                </c:pt>
                <c:pt idx="81468">
                  <c:v>0.98810050000000005</c:v>
                </c:pt>
                <c:pt idx="81469">
                  <c:v>0.99840956999999997</c:v>
                </c:pt>
                <c:pt idx="81470">
                  <c:v>0.99848749999999997</c:v>
                </c:pt>
                <c:pt idx="81471">
                  <c:v>0.99134279999999997</c:v>
                </c:pt>
                <c:pt idx="81472">
                  <c:v>1.0003701</c:v>
                </c:pt>
                <c:pt idx="81473">
                  <c:v>1.0012106999999999</c:v>
                </c:pt>
                <c:pt idx="81474">
                  <c:v>0.98443186000000005</c:v>
                </c:pt>
                <c:pt idx="81475">
                  <c:v>1.0003875</c:v>
                </c:pt>
                <c:pt idx="81476">
                  <c:v>1.0011163000000001</c:v>
                </c:pt>
                <c:pt idx="81477">
                  <c:v>0.99796843999999996</c:v>
                </c:pt>
                <c:pt idx="81478">
                  <c:v>0.97687553999999999</c:v>
                </c:pt>
                <c:pt idx="81479">
                  <c:v>0.97112129999999997</c:v>
                </c:pt>
                <c:pt idx="81480">
                  <c:v>0.99942945999999999</c:v>
                </c:pt>
                <c:pt idx="81481">
                  <c:v>0.93829459999999998</c:v>
                </c:pt>
                <c:pt idx="81482">
                  <c:v>0.97644675000000003</c:v>
                </c:pt>
                <c:pt idx="81483">
                  <c:v>0.92132099999999995</c:v>
                </c:pt>
                <c:pt idx="81484">
                  <c:v>1.0019351000000001</c:v>
                </c:pt>
                <c:pt idx="81485">
                  <c:v>0.99853384000000001</c:v>
                </c:pt>
                <c:pt idx="81486">
                  <c:v>0.99539906</c:v>
                </c:pt>
                <c:pt idx="81487">
                  <c:v>0.9997625</c:v>
                </c:pt>
                <c:pt idx="81488">
                  <c:v>0.98900299999999997</c:v>
                </c:pt>
                <c:pt idx="81489">
                  <c:v>0.98964673000000003</c:v>
                </c:pt>
                <c:pt idx="81490">
                  <c:v>0.98448800000000003</c:v>
                </c:pt>
                <c:pt idx="81491">
                  <c:v>0.99133850000000001</c:v>
                </c:pt>
                <c:pt idx="81492">
                  <c:v>0.99880033999999995</c:v>
                </c:pt>
                <c:pt idx="81493">
                  <c:v>0.99131860000000005</c:v>
                </c:pt>
                <c:pt idx="81494">
                  <c:v>0.99748534</c:v>
                </c:pt>
                <c:pt idx="81495">
                  <c:v>0.97657139999999998</c:v>
                </c:pt>
                <c:pt idx="81496">
                  <c:v>1.0001922000000001</c:v>
                </c:pt>
                <c:pt idx="81497">
                  <c:v>1.0005008</c:v>
                </c:pt>
                <c:pt idx="81498">
                  <c:v>0.99853325000000004</c:v>
                </c:pt>
                <c:pt idx="81499">
                  <c:v>0.99561869999999997</c:v>
                </c:pt>
                <c:pt idx="81500">
                  <c:v>0.9917608</c:v>
                </c:pt>
                <c:pt idx="81501">
                  <c:v>1.0029465</c:v>
                </c:pt>
                <c:pt idx="81502">
                  <c:v>1.0006417000000001</c:v>
                </c:pt>
                <c:pt idx="81503">
                  <c:v>1.0036418</c:v>
                </c:pt>
                <c:pt idx="81504">
                  <c:v>0.99222195000000002</c:v>
                </c:pt>
                <c:pt idx="81505">
                  <c:v>0.99960309999999997</c:v>
                </c:pt>
                <c:pt idx="81506">
                  <c:v>0.98354834000000002</c:v>
                </c:pt>
                <c:pt idx="81507">
                  <c:v>1.0002944</c:v>
                </c:pt>
                <c:pt idx="81508">
                  <c:v>0.98460910000000001</c:v>
                </c:pt>
                <c:pt idx="81509">
                  <c:v>0.99983089999999997</c:v>
                </c:pt>
                <c:pt idx="81510">
                  <c:v>0.9844695</c:v>
                </c:pt>
                <c:pt idx="81511">
                  <c:v>0.99197495000000002</c:v>
                </c:pt>
                <c:pt idx="81512">
                  <c:v>1.0006805999999999</c:v>
                </c:pt>
                <c:pt idx="81513">
                  <c:v>0.97441005999999997</c:v>
                </c:pt>
                <c:pt idx="81514">
                  <c:v>0.99732600000000005</c:v>
                </c:pt>
                <c:pt idx="81515">
                  <c:v>0.99611749999999999</c:v>
                </c:pt>
                <c:pt idx="81516">
                  <c:v>0.99667209999999995</c:v>
                </c:pt>
                <c:pt idx="81517">
                  <c:v>1.0001963</c:v>
                </c:pt>
                <c:pt idx="81518">
                  <c:v>0.99011649999999995</c:v>
                </c:pt>
                <c:pt idx="81519">
                  <c:v>1.0009764000000001</c:v>
                </c:pt>
                <c:pt idx="81520">
                  <c:v>1.0006170999999999</c:v>
                </c:pt>
                <c:pt idx="81521">
                  <c:v>0.99436754000000005</c:v>
                </c:pt>
                <c:pt idx="81522">
                  <c:v>1.0002944</c:v>
                </c:pt>
                <c:pt idx="81523">
                  <c:v>0.95067140000000006</c:v>
                </c:pt>
                <c:pt idx="81524">
                  <c:v>0.94102790000000003</c:v>
                </c:pt>
                <c:pt idx="81525">
                  <c:v>0.99695739999999999</c:v>
                </c:pt>
                <c:pt idx="81526">
                  <c:v>1.0006161</c:v>
                </c:pt>
                <c:pt idx="81527">
                  <c:v>1.0000072</c:v>
                </c:pt>
                <c:pt idx="81528">
                  <c:v>0.98614900000000005</c:v>
                </c:pt>
                <c:pt idx="81529">
                  <c:v>0.99729809999999997</c:v>
                </c:pt>
                <c:pt idx="81530">
                  <c:v>1.0033076000000001</c:v>
                </c:pt>
                <c:pt idx="81531">
                  <c:v>1.000704</c:v>
                </c:pt>
                <c:pt idx="81532">
                  <c:v>1.0022036999999999</c:v>
                </c:pt>
                <c:pt idx="81533">
                  <c:v>0.99798730000000002</c:v>
                </c:pt>
                <c:pt idx="81534">
                  <c:v>0.99093790000000004</c:v>
                </c:pt>
                <c:pt idx="81535">
                  <c:v>0.99803759999999997</c:v>
                </c:pt>
                <c:pt idx="81536">
                  <c:v>0.97466620000000004</c:v>
                </c:pt>
                <c:pt idx="81537">
                  <c:v>1.0006877999999999</c:v>
                </c:pt>
                <c:pt idx="81538">
                  <c:v>1.0002477999999999</c:v>
                </c:pt>
                <c:pt idx="81539">
                  <c:v>1.0001842999999999</c:v>
                </c:pt>
                <c:pt idx="81540">
                  <c:v>0.99912080000000003</c:v>
                </c:pt>
                <c:pt idx="81541">
                  <c:v>1.0006402000000001</c:v>
                </c:pt>
                <c:pt idx="81542">
                  <c:v>0.9871451</c:v>
                </c:pt>
                <c:pt idx="81543">
                  <c:v>0.99994254000000005</c:v>
                </c:pt>
                <c:pt idx="81544">
                  <c:v>1.0007918</c:v>
                </c:pt>
                <c:pt idx="81545">
                  <c:v>0.99948495999999998</c:v>
                </c:pt>
                <c:pt idx="81546">
                  <c:v>0.99564092999999998</c:v>
                </c:pt>
                <c:pt idx="81547">
                  <c:v>1.0000684</c:v>
                </c:pt>
                <c:pt idx="81548">
                  <c:v>0.99621046000000002</c:v>
                </c:pt>
                <c:pt idx="81549">
                  <c:v>0.99634319999999998</c:v>
                </c:pt>
                <c:pt idx="81550">
                  <c:v>0.99899320000000003</c:v>
                </c:pt>
                <c:pt idx="81551">
                  <c:v>0.88008505000000004</c:v>
                </c:pt>
                <c:pt idx="81552">
                  <c:v>1.0002648999999999</c:v>
                </c:pt>
                <c:pt idx="81553">
                  <c:v>0.98584769999999999</c:v>
                </c:pt>
                <c:pt idx="81554">
                  <c:v>0.99987970000000004</c:v>
                </c:pt>
                <c:pt idx="81555">
                  <c:v>0.98661869999999996</c:v>
                </c:pt>
                <c:pt idx="81556">
                  <c:v>0.99707013</c:v>
                </c:pt>
                <c:pt idx="81557">
                  <c:v>0.95644932999999999</c:v>
                </c:pt>
                <c:pt idx="81558">
                  <c:v>1.0026037000000001</c:v>
                </c:pt>
                <c:pt idx="81559">
                  <c:v>0.99311477000000004</c:v>
                </c:pt>
                <c:pt idx="81560">
                  <c:v>0.99817789999999995</c:v>
                </c:pt>
                <c:pt idx="81561">
                  <c:v>0.99947613000000002</c:v>
                </c:pt>
                <c:pt idx="81562">
                  <c:v>1.0015968</c:v>
                </c:pt>
                <c:pt idx="81563">
                  <c:v>0.99171584999999995</c:v>
                </c:pt>
                <c:pt idx="81564">
                  <c:v>0.95447873999999999</c:v>
                </c:pt>
                <c:pt idx="81565">
                  <c:v>0.998282</c:v>
                </c:pt>
                <c:pt idx="81566">
                  <c:v>0.97564614000000005</c:v>
                </c:pt>
                <c:pt idx="81567">
                  <c:v>1.0002711</c:v>
                </c:pt>
                <c:pt idx="81568">
                  <c:v>0.99890520000000005</c:v>
                </c:pt>
                <c:pt idx="81569">
                  <c:v>0.98866754999999995</c:v>
                </c:pt>
                <c:pt idx="81570">
                  <c:v>0.97800790000000004</c:v>
                </c:pt>
                <c:pt idx="81571">
                  <c:v>1.0001043000000001</c:v>
                </c:pt>
                <c:pt idx="81572">
                  <c:v>0.97917080000000001</c:v>
                </c:pt>
                <c:pt idx="81573">
                  <c:v>0.99722754999999996</c:v>
                </c:pt>
                <c:pt idx="81574">
                  <c:v>0.99114245000000001</c:v>
                </c:pt>
                <c:pt idx="81575">
                  <c:v>0.96596163999999995</c:v>
                </c:pt>
                <c:pt idx="81576">
                  <c:v>0.92023646999999997</c:v>
                </c:pt>
                <c:pt idx="81577">
                  <c:v>0.99926656000000003</c:v>
                </c:pt>
                <c:pt idx="81578">
                  <c:v>0.9980523</c:v>
                </c:pt>
                <c:pt idx="81579">
                  <c:v>0.98837260000000005</c:v>
                </c:pt>
                <c:pt idx="81580">
                  <c:v>0.99860775000000002</c:v>
                </c:pt>
                <c:pt idx="81581">
                  <c:v>0.99956447000000004</c:v>
                </c:pt>
                <c:pt idx="81582">
                  <c:v>0.99152600000000002</c:v>
                </c:pt>
                <c:pt idx="81583">
                  <c:v>0.99733424000000004</c:v>
                </c:pt>
                <c:pt idx="81584">
                  <c:v>1.0001545000000001</c:v>
                </c:pt>
                <c:pt idx="81585">
                  <c:v>1.0002145</c:v>
                </c:pt>
                <c:pt idx="81586">
                  <c:v>1.0009785</c:v>
                </c:pt>
                <c:pt idx="81587">
                  <c:v>1.0006056999999999</c:v>
                </c:pt>
                <c:pt idx="81588">
                  <c:v>0.99877243999999998</c:v>
                </c:pt>
                <c:pt idx="81589">
                  <c:v>0.98521817</c:v>
                </c:pt>
                <c:pt idx="81590">
                  <c:v>0.97526139999999995</c:v>
                </c:pt>
                <c:pt idx="81591">
                  <c:v>0.99221680000000001</c:v>
                </c:pt>
                <c:pt idx="81592">
                  <c:v>0.99318229999999996</c:v>
                </c:pt>
                <c:pt idx="81593">
                  <c:v>0.99677289999999996</c:v>
                </c:pt>
                <c:pt idx="81594">
                  <c:v>0.99769370000000002</c:v>
                </c:pt>
                <c:pt idx="81595">
                  <c:v>0.99280159999999995</c:v>
                </c:pt>
                <c:pt idx="81596">
                  <c:v>0.97655809999999998</c:v>
                </c:pt>
                <c:pt idx="81597">
                  <c:v>0.96323729999999996</c:v>
                </c:pt>
                <c:pt idx="81598">
                  <c:v>0.99965349999999997</c:v>
                </c:pt>
                <c:pt idx="81599">
                  <c:v>0.99431645999999996</c:v>
                </c:pt>
                <c:pt idx="81600">
                  <c:v>0.99385489999999999</c:v>
                </c:pt>
                <c:pt idx="81601">
                  <c:v>0.988124</c:v>
                </c:pt>
                <c:pt idx="81602">
                  <c:v>0.99722189999999999</c:v>
                </c:pt>
                <c:pt idx="81603">
                  <c:v>0.93812620000000002</c:v>
                </c:pt>
                <c:pt idx="81604">
                  <c:v>1.0032593999999999</c:v>
                </c:pt>
                <c:pt idx="81605">
                  <c:v>0.99888929999999998</c:v>
                </c:pt>
                <c:pt idx="81606">
                  <c:v>0.99944279999999996</c:v>
                </c:pt>
                <c:pt idx="81607">
                  <c:v>0.99761604999999998</c:v>
                </c:pt>
                <c:pt idx="81608">
                  <c:v>0.99139270000000002</c:v>
                </c:pt>
                <c:pt idx="81609">
                  <c:v>0.98532399999999998</c:v>
                </c:pt>
                <c:pt idx="81610">
                  <c:v>1.0005367000000001</c:v>
                </c:pt>
                <c:pt idx="81611">
                  <c:v>0.94490909999999995</c:v>
                </c:pt>
                <c:pt idx="81612">
                  <c:v>1.0012543</c:v>
                </c:pt>
                <c:pt idx="81613">
                  <c:v>0.99295306000000005</c:v>
                </c:pt>
                <c:pt idx="81614">
                  <c:v>1.0056864000000001</c:v>
                </c:pt>
                <c:pt idx="81615">
                  <c:v>0.99206084000000005</c:v>
                </c:pt>
                <c:pt idx="81616">
                  <c:v>0.99879709999999999</c:v>
                </c:pt>
                <c:pt idx="81617">
                  <c:v>0.98653924000000004</c:v>
                </c:pt>
                <c:pt idx="81618">
                  <c:v>0.98167545</c:v>
                </c:pt>
                <c:pt idx="81619">
                  <c:v>0.99325180000000002</c:v>
                </c:pt>
                <c:pt idx="81620">
                  <c:v>0.99964607000000005</c:v>
                </c:pt>
                <c:pt idx="81621">
                  <c:v>0.97987840000000004</c:v>
                </c:pt>
                <c:pt idx="81622">
                  <c:v>0.98529166000000001</c:v>
                </c:pt>
                <c:pt idx="81623">
                  <c:v>0.97896342999999997</c:v>
                </c:pt>
                <c:pt idx="81624">
                  <c:v>1.0029622</c:v>
                </c:pt>
                <c:pt idx="81625">
                  <c:v>1.0028710000000001</c:v>
                </c:pt>
                <c:pt idx="81626">
                  <c:v>0.99788993999999998</c:v>
                </c:pt>
                <c:pt idx="81627">
                  <c:v>1.0042040000000001</c:v>
                </c:pt>
                <c:pt idx="81628">
                  <c:v>0.99854339999999997</c:v>
                </c:pt>
                <c:pt idx="81629">
                  <c:v>0.98976295999999997</c:v>
                </c:pt>
                <c:pt idx="81630">
                  <c:v>0.92467105000000005</c:v>
                </c:pt>
                <c:pt idx="81631">
                  <c:v>0.99894430000000001</c:v>
                </c:pt>
                <c:pt idx="81632">
                  <c:v>1.0007364999999999</c:v>
                </c:pt>
                <c:pt idx="81633">
                  <c:v>0.98149794000000001</c:v>
                </c:pt>
                <c:pt idx="81634">
                  <c:v>0.99119747000000002</c:v>
                </c:pt>
                <c:pt idx="81635">
                  <c:v>0.97098404000000005</c:v>
                </c:pt>
                <c:pt idx="81636">
                  <c:v>0.99355114</c:v>
                </c:pt>
                <c:pt idx="81637">
                  <c:v>0.99934270000000003</c:v>
                </c:pt>
                <c:pt idx="81638">
                  <c:v>0.99688876000000004</c:v>
                </c:pt>
                <c:pt idx="81639">
                  <c:v>0.99080396000000004</c:v>
                </c:pt>
                <c:pt idx="81640">
                  <c:v>0.95186760000000004</c:v>
                </c:pt>
                <c:pt idx="81641">
                  <c:v>0.9644239</c:v>
                </c:pt>
                <c:pt idx="81642">
                  <c:v>1.0007105000000001</c:v>
                </c:pt>
                <c:pt idx="81643">
                  <c:v>1.0000465999999999</c:v>
                </c:pt>
                <c:pt idx="81644">
                  <c:v>0.97033809999999998</c:v>
                </c:pt>
                <c:pt idx="81645">
                  <c:v>0.99455159999999998</c:v>
                </c:pt>
                <c:pt idx="81646">
                  <c:v>0.99687000000000003</c:v>
                </c:pt>
                <c:pt idx="81647">
                  <c:v>0.94782834999999999</c:v>
                </c:pt>
                <c:pt idx="81648">
                  <c:v>0.99295710000000004</c:v>
                </c:pt>
                <c:pt idx="81649">
                  <c:v>0.99695230000000001</c:v>
                </c:pt>
                <c:pt idx="81650">
                  <c:v>0.99902860000000004</c:v>
                </c:pt>
                <c:pt idx="81651">
                  <c:v>0.99506223000000005</c:v>
                </c:pt>
                <c:pt idx="81652">
                  <c:v>0.993923</c:v>
                </c:pt>
                <c:pt idx="81653">
                  <c:v>0.98893019999999998</c:v>
                </c:pt>
                <c:pt idx="81654">
                  <c:v>0.99123439999999996</c:v>
                </c:pt>
                <c:pt idx="81655">
                  <c:v>0.98769750000000001</c:v>
                </c:pt>
                <c:pt idx="81656">
                  <c:v>0.98899820000000005</c:v>
                </c:pt>
                <c:pt idx="81657">
                  <c:v>0.97318285999999998</c:v>
                </c:pt>
                <c:pt idx="81658">
                  <c:v>1.0000112999999999</c:v>
                </c:pt>
                <c:pt idx="81659">
                  <c:v>0.99899859999999996</c:v>
                </c:pt>
                <c:pt idx="81660">
                  <c:v>1.0017343000000001</c:v>
                </c:pt>
                <c:pt idx="81661">
                  <c:v>0.98755850000000001</c:v>
                </c:pt>
                <c:pt idx="81662">
                  <c:v>0.99345859999999997</c:v>
                </c:pt>
                <c:pt idx="81663">
                  <c:v>0.99949180000000004</c:v>
                </c:pt>
                <c:pt idx="81664">
                  <c:v>0.98803050000000003</c:v>
                </c:pt>
                <c:pt idx="81665">
                  <c:v>0.99970037</c:v>
                </c:pt>
                <c:pt idx="81666">
                  <c:v>0.99968594</c:v>
                </c:pt>
                <c:pt idx="81667">
                  <c:v>0.99955669999999996</c:v>
                </c:pt>
                <c:pt idx="81668">
                  <c:v>0.96422989999999997</c:v>
                </c:pt>
                <c:pt idx="81669">
                  <c:v>0.99074340000000005</c:v>
                </c:pt>
                <c:pt idx="81670">
                  <c:v>0.99380029999999997</c:v>
                </c:pt>
                <c:pt idx="81671">
                  <c:v>0.98360000000000003</c:v>
                </c:pt>
                <c:pt idx="81672">
                  <c:v>1.0002477999999999</c:v>
                </c:pt>
                <c:pt idx="81673">
                  <c:v>0.98783374000000002</c:v>
                </c:pt>
                <c:pt idx="81674">
                  <c:v>0.99148769999999997</c:v>
                </c:pt>
                <c:pt idx="81675">
                  <c:v>0.96063626000000002</c:v>
                </c:pt>
                <c:pt idx="81676">
                  <c:v>0.97506400000000004</c:v>
                </c:pt>
                <c:pt idx="81677">
                  <c:v>1.0008214</c:v>
                </c:pt>
                <c:pt idx="81678">
                  <c:v>0.98324820000000002</c:v>
                </c:pt>
                <c:pt idx="81679">
                  <c:v>0.97334885999999998</c:v>
                </c:pt>
                <c:pt idx="81680">
                  <c:v>1.0011321</c:v>
                </c:pt>
                <c:pt idx="81681">
                  <c:v>0.99389090000000002</c:v>
                </c:pt>
                <c:pt idx="81682">
                  <c:v>1.0013426999999999</c:v>
                </c:pt>
                <c:pt idx="81683">
                  <c:v>0.99932635000000003</c:v>
                </c:pt>
                <c:pt idx="81684">
                  <c:v>1.0012057000000001</c:v>
                </c:pt>
                <c:pt idx="81685">
                  <c:v>0.9501906</c:v>
                </c:pt>
                <c:pt idx="81686">
                  <c:v>1.002518</c:v>
                </c:pt>
                <c:pt idx="81687">
                  <c:v>1.0018042</c:v>
                </c:pt>
                <c:pt idx="81688">
                  <c:v>0.99178750000000004</c:v>
                </c:pt>
                <c:pt idx="81689">
                  <c:v>0.97952497000000005</c:v>
                </c:pt>
                <c:pt idx="81690">
                  <c:v>0.96254337000000001</c:v>
                </c:pt>
                <c:pt idx="81691">
                  <c:v>0.99836486999999996</c:v>
                </c:pt>
                <c:pt idx="81692">
                  <c:v>1.0006782999999999</c:v>
                </c:pt>
                <c:pt idx="81693">
                  <c:v>1.0007543999999999</c:v>
                </c:pt>
                <c:pt idx="81694">
                  <c:v>1.0001131999999999</c:v>
                </c:pt>
                <c:pt idx="81695">
                  <c:v>0.94938310000000004</c:v>
                </c:pt>
                <c:pt idx="81696">
                  <c:v>0.99588880000000002</c:v>
                </c:pt>
                <c:pt idx="81697">
                  <c:v>0.98984059999999996</c:v>
                </c:pt>
                <c:pt idx="81698">
                  <c:v>0.99616150000000003</c:v>
                </c:pt>
                <c:pt idx="81699">
                  <c:v>0.99209327000000003</c:v>
                </c:pt>
                <c:pt idx="81700">
                  <c:v>1.0006056999999999</c:v>
                </c:pt>
                <c:pt idx="81701">
                  <c:v>0.98884780000000005</c:v>
                </c:pt>
                <c:pt idx="81702">
                  <c:v>0.99692250000000004</c:v>
                </c:pt>
                <c:pt idx="81703">
                  <c:v>0.99621992999999998</c:v>
                </c:pt>
                <c:pt idx="81704">
                  <c:v>0.99843740000000003</c:v>
                </c:pt>
                <c:pt idx="81705">
                  <c:v>1.0005223000000001</c:v>
                </c:pt>
                <c:pt idx="81706">
                  <c:v>1.0007547999999999</c:v>
                </c:pt>
                <c:pt idx="81707">
                  <c:v>0.99297035</c:v>
                </c:pt>
                <c:pt idx="81708">
                  <c:v>0.9739044</c:v>
                </c:pt>
                <c:pt idx="81709">
                  <c:v>1.0004090000000001</c:v>
                </c:pt>
                <c:pt idx="81710">
                  <c:v>1.0000263</c:v>
                </c:pt>
                <c:pt idx="81711">
                  <c:v>0.99974626</c:v>
                </c:pt>
                <c:pt idx="81712">
                  <c:v>0.99968650000000003</c:v>
                </c:pt>
                <c:pt idx="81713">
                  <c:v>0.99818410000000002</c:v>
                </c:pt>
                <c:pt idx="81714">
                  <c:v>0.99594470000000002</c:v>
                </c:pt>
                <c:pt idx="81715">
                  <c:v>0.98894596000000001</c:v>
                </c:pt>
                <c:pt idx="81716">
                  <c:v>1.0011505000000001</c:v>
                </c:pt>
                <c:pt idx="81717">
                  <c:v>0.972634</c:v>
                </c:pt>
                <c:pt idx="81718">
                  <c:v>1.0002877999999999</c:v>
                </c:pt>
                <c:pt idx="81719">
                  <c:v>0.98736469999999998</c:v>
                </c:pt>
                <c:pt idx="81720">
                  <c:v>0.96510755999999998</c:v>
                </c:pt>
                <c:pt idx="81721">
                  <c:v>1.0046682</c:v>
                </c:pt>
                <c:pt idx="81722">
                  <c:v>0.9952107</c:v>
                </c:pt>
                <c:pt idx="81723">
                  <c:v>0.99127023999999997</c:v>
                </c:pt>
                <c:pt idx="81724">
                  <c:v>0.99219619999999997</c:v>
                </c:pt>
                <c:pt idx="81725">
                  <c:v>1.0012254</c:v>
                </c:pt>
                <c:pt idx="81726">
                  <c:v>0.99915445000000003</c:v>
                </c:pt>
                <c:pt idx="81727">
                  <c:v>1.0020089999999999</c:v>
                </c:pt>
                <c:pt idx="81728">
                  <c:v>1.0008798999999999</c:v>
                </c:pt>
                <c:pt idx="81729">
                  <c:v>1.0009285999999999</c:v>
                </c:pt>
                <c:pt idx="81730">
                  <c:v>0.98336060000000003</c:v>
                </c:pt>
                <c:pt idx="81731">
                  <c:v>0.9857186</c:v>
                </c:pt>
                <c:pt idx="81732">
                  <c:v>0.96686629999999996</c:v>
                </c:pt>
                <c:pt idx="81733">
                  <c:v>0.98860369999999997</c:v>
                </c:pt>
                <c:pt idx="81734">
                  <c:v>1.0000287999999999</c:v>
                </c:pt>
                <c:pt idx="81735">
                  <c:v>0.97686669999999998</c:v>
                </c:pt>
                <c:pt idx="81736">
                  <c:v>1.0012513000000001</c:v>
                </c:pt>
                <c:pt idx="81737">
                  <c:v>0.99942419999999998</c:v>
                </c:pt>
                <c:pt idx="81738">
                  <c:v>0.9941624</c:v>
                </c:pt>
                <c:pt idx="81739">
                  <c:v>0.99215065999999996</c:v>
                </c:pt>
                <c:pt idx="81740">
                  <c:v>0.99447649999999999</c:v>
                </c:pt>
                <c:pt idx="81741">
                  <c:v>0.98581200000000002</c:v>
                </c:pt>
                <c:pt idx="81742">
                  <c:v>0.99206304999999995</c:v>
                </c:pt>
                <c:pt idx="81743">
                  <c:v>0.96946109999999996</c:v>
                </c:pt>
                <c:pt idx="81744">
                  <c:v>0.99628943000000003</c:v>
                </c:pt>
                <c:pt idx="81745">
                  <c:v>0.99056345000000001</c:v>
                </c:pt>
                <c:pt idx="81746">
                  <c:v>1.0001496000000001</c:v>
                </c:pt>
                <c:pt idx="81747">
                  <c:v>0.99575670000000005</c:v>
                </c:pt>
                <c:pt idx="81748">
                  <c:v>1.0033567000000001</c:v>
                </c:pt>
                <c:pt idx="81749">
                  <c:v>1.0011928000000001</c:v>
                </c:pt>
                <c:pt idx="81750">
                  <c:v>0.99329630000000002</c:v>
                </c:pt>
                <c:pt idx="81751">
                  <c:v>1.0000461</c:v>
                </c:pt>
                <c:pt idx="81752">
                  <c:v>0.99831579999999998</c:v>
                </c:pt>
                <c:pt idx="81753">
                  <c:v>0.96042609999999995</c:v>
                </c:pt>
                <c:pt idx="81754">
                  <c:v>0.99974626</c:v>
                </c:pt>
                <c:pt idx="81755">
                  <c:v>0.99022060000000001</c:v>
                </c:pt>
                <c:pt idx="81756">
                  <c:v>0.99856959999999995</c:v>
                </c:pt>
                <c:pt idx="81757">
                  <c:v>1.0000465999999999</c:v>
                </c:pt>
                <c:pt idx="81758">
                  <c:v>0.99559500000000001</c:v>
                </c:pt>
                <c:pt idx="81759">
                  <c:v>0.99885314999999997</c:v>
                </c:pt>
                <c:pt idx="81760">
                  <c:v>1.0023006000000001</c:v>
                </c:pt>
                <c:pt idx="81761">
                  <c:v>1.0004725000000001</c:v>
                </c:pt>
                <c:pt idx="81762">
                  <c:v>0.99298750000000002</c:v>
                </c:pt>
                <c:pt idx="81763">
                  <c:v>0.99557989999999996</c:v>
                </c:pt>
                <c:pt idx="81764">
                  <c:v>1.0003058</c:v>
                </c:pt>
                <c:pt idx="81765">
                  <c:v>0.99701130000000004</c:v>
                </c:pt>
                <c:pt idx="81766">
                  <c:v>1.0012337</c:v>
                </c:pt>
                <c:pt idx="81767">
                  <c:v>0.98011079999999995</c:v>
                </c:pt>
                <c:pt idx="81768">
                  <c:v>0.99125450000000004</c:v>
                </c:pt>
                <c:pt idx="81769">
                  <c:v>0.99217010000000005</c:v>
                </c:pt>
                <c:pt idx="81770">
                  <c:v>1.0032897000000001</c:v>
                </c:pt>
                <c:pt idx="81771">
                  <c:v>0.96906219999999998</c:v>
                </c:pt>
                <c:pt idx="81772">
                  <c:v>0.99864739999999996</c:v>
                </c:pt>
                <c:pt idx="81773">
                  <c:v>1.0006253000000001</c:v>
                </c:pt>
                <c:pt idx="81774">
                  <c:v>0.99978834000000005</c:v>
                </c:pt>
                <c:pt idx="81775">
                  <c:v>0.94922329999999999</c:v>
                </c:pt>
                <c:pt idx="81776">
                  <c:v>0.99200980000000005</c:v>
                </c:pt>
                <c:pt idx="81777">
                  <c:v>0.98558754000000004</c:v>
                </c:pt>
                <c:pt idx="81778">
                  <c:v>0.99900630000000001</c:v>
                </c:pt>
                <c:pt idx="81779">
                  <c:v>0.99064523000000004</c:v>
                </c:pt>
                <c:pt idx="81780">
                  <c:v>0.99974569999999996</c:v>
                </c:pt>
                <c:pt idx="81781">
                  <c:v>1.0001971999999999</c:v>
                </c:pt>
                <c:pt idx="81782">
                  <c:v>1.000075</c:v>
                </c:pt>
                <c:pt idx="81783">
                  <c:v>0.96896470000000001</c:v>
                </c:pt>
                <c:pt idx="81784">
                  <c:v>1.0002394999999999</c:v>
                </c:pt>
                <c:pt idx="81785">
                  <c:v>1.0003280999999999</c:v>
                </c:pt>
                <c:pt idx="81786">
                  <c:v>0.99780720000000001</c:v>
                </c:pt>
                <c:pt idx="81787">
                  <c:v>0.99963979999999997</c:v>
                </c:pt>
                <c:pt idx="81788">
                  <c:v>0.95369923000000001</c:v>
                </c:pt>
                <c:pt idx="81789">
                  <c:v>1.0012397</c:v>
                </c:pt>
                <c:pt idx="81790">
                  <c:v>0.94645584000000005</c:v>
                </c:pt>
                <c:pt idx="81791">
                  <c:v>0.99859750000000003</c:v>
                </c:pt>
                <c:pt idx="81792">
                  <c:v>0.95922624999999995</c:v>
                </c:pt>
                <c:pt idx="81793">
                  <c:v>0.98042289999999999</c:v>
                </c:pt>
                <c:pt idx="81794">
                  <c:v>0.99959359999999997</c:v>
                </c:pt>
                <c:pt idx="81795">
                  <c:v>1.0003507</c:v>
                </c:pt>
                <c:pt idx="81796">
                  <c:v>0.99255437000000002</c:v>
                </c:pt>
                <c:pt idx="81797">
                  <c:v>0.97194433000000002</c:v>
                </c:pt>
                <c:pt idx="81798">
                  <c:v>0.99850220000000001</c:v>
                </c:pt>
                <c:pt idx="81799">
                  <c:v>0.96382299999999999</c:v>
                </c:pt>
                <c:pt idx="81800">
                  <c:v>0.99441979999999996</c:v>
                </c:pt>
                <c:pt idx="81801">
                  <c:v>0.98958860000000004</c:v>
                </c:pt>
                <c:pt idx="81802">
                  <c:v>0.99215573000000001</c:v>
                </c:pt>
                <c:pt idx="81803">
                  <c:v>0.97537949999999995</c:v>
                </c:pt>
                <c:pt idx="81804">
                  <c:v>1.0003447999999999</c:v>
                </c:pt>
                <c:pt idx="81805">
                  <c:v>0.99733377000000001</c:v>
                </c:pt>
                <c:pt idx="81806">
                  <c:v>0.99760769999999999</c:v>
                </c:pt>
                <c:pt idx="81807">
                  <c:v>1.0000545999999999</c:v>
                </c:pt>
                <c:pt idx="81808">
                  <c:v>0.99783087000000004</c:v>
                </c:pt>
                <c:pt idx="81809">
                  <c:v>0.99819844999999996</c:v>
                </c:pt>
                <c:pt idx="81810">
                  <c:v>0.99579019999999996</c:v>
                </c:pt>
                <c:pt idx="81811">
                  <c:v>0.99582623999999997</c:v>
                </c:pt>
                <c:pt idx="81812">
                  <c:v>0.99993926</c:v>
                </c:pt>
                <c:pt idx="81813">
                  <c:v>0.96080463999999999</c:v>
                </c:pt>
                <c:pt idx="81814">
                  <c:v>0.99717429999999996</c:v>
                </c:pt>
                <c:pt idx="81815">
                  <c:v>0.98414570000000001</c:v>
                </c:pt>
                <c:pt idx="81816">
                  <c:v>1.0019046</c:v>
                </c:pt>
                <c:pt idx="81817">
                  <c:v>1.0002711</c:v>
                </c:pt>
                <c:pt idx="81818">
                  <c:v>0.99250525000000001</c:v>
                </c:pt>
                <c:pt idx="81819">
                  <c:v>0.99963175999999998</c:v>
                </c:pt>
                <c:pt idx="81820">
                  <c:v>0.9966796</c:v>
                </c:pt>
                <c:pt idx="81821">
                  <c:v>1.0006360000000001</c:v>
                </c:pt>
                <c:pt idx="81822">
                  <c:v>1.0012093</c:v>
                </c:pt>
                <c:pt idx="81823">
                  <c:v>0.99619990000000003</c:v>
                </c:pt>
                <c:pt idx="81824">
                  <c:v>1.0010104</c:v>
                </c:pt>
                <c:pt idx="81825">
                  <c:v>0.99987625999999996</c:v>
                </c:pt>
                <c:pt idx="81826">
                  <c:v>0.99980570000000002</c:v>
                </c:pt>
                <c:pt idx="81827">
                  <c:v>0.99591649999999998</c:v>
                </c:pt>
                <c:pt idx="81828">
                  <c:v>0.99907029999999997</c:v>
                </c:pt>
                <c:pt idx="81829">
                  <c:v>1.0000216</c:v>
                </c:pt>
                <c:pt idx="81830">
                  <c:v>0.99762415999999998</c:v>
                </c:pt>
                <c:pt idx="81831">
                  <c:v>0.94916825999999999</c:v>
                </c:pt>
                <c:pt idx="81832">
                  <c:v>0.99215925000000005</c:v>
                </c:pt>
                <c:pt idx="81833">
                  <c:v>0.98670053000000002</c:v>
                </c:pt>
                <c:pt idx="81834">
                  <c:v>0.98996746999999996</c:v>
                </c:pt>
                <c:pt idx="81835">
                  <c:v>0.98920419999999998</c:v>
                </c:pt>
                <c:pt idx="81836">
                  <c:v>1.003226</c:v>
                </c:pt>
                <c:pt idx="81837">
                  <c:v>0.9970909</c:v>
                </c:pt>
                <c:pt idx="81838">
                  <c:v>1.0014738999999999</c:v>
                </c:pt>
                <c:pt idx="81839">
                  <c:v>0.9968553</c:v>
                </c:pt>
                <c:pt idx="81840">
                  <c:v>0.98262090000000002</c:v>
                </c:pt>
                <c:pt idx="81841">
                  <c:v>0.98246820000000001</c:v>
                </c:pt>
                <c:pt idx="81842">
                  <c:v>1.0011634</c:v>
                </c:pt>
                <c:pt idx="81843">
                  <c:v>0.99903710000000001</c:v>
                </c:pt>
                <c:pt idx="81844">
                  <c:v>0.98810416000000001</c:v>
                </c:pt>
                <c:pt idx="81845">
                  <c:v>0.99084174999999997</c:v>
                </c:pt>
                <c:pt idx="81846">
                  <c:v>0.99969739999999996</c:v>
                </c:pt>
                <c:pt idx="81847">
                  <c:v>1.0015479</c:v>
                </c:pt>
                <c:pt idx="81848">
                  <c:v>0.96703260000000002</c:v>
                </c:pt>
                <c:pt idx="81849">
                  <c:v>0.9993069</c:v>
                </c:pt>
                <c:pt idx="81850">
                  <c:v>0.99458634999999995</c:v>
                </c:pt>
                <c:pt idx="81851">
                  <c:v>0.98204720000000001</c:v>
                </c:pt>
                <c:pt idx="81852">
                  <c:v>1.0029756999999999</c:v>
                </c:pt>
                <c:pt idx="81853">
                  <c:v>0.99855446999999997</c:v>
                </c:pt>
                <c:pt idx="81854">
                  <c:v>1.0001842999999999</c:v>
                </c:pt>
                <c:pt idx="81855">
                  <c:v>1.0002384</c:v>
                </c:pt>
                <c:pt idx="81856">
                  <c:v>0.99911439999999996</c:v>
                </c:pt>
                <c:pt idx="81857">
                  <c:v>0.98459969999999997</c:v>
                </c:pt>
                <c:pt idx="81858">
                  <c:v>1.0008881999999999</c:v>
                </c:pt>
                <c:pt idx="81859">
                  <c:v>1.0010998</c:v>
                </c:pt>
                <c:pt idx="81860">
                  <c:v>1.0018107999999999</c:v>
                </c:pt>
                <c:pt idx="81861">
                  <c:v>0.99960004999999996</c:v>
                </c:pt>
                <c:pt idx="81862">
                  <c:v>0.9487852</c:v>
                </c:pt>
                <c:pt idx="81863">
                  <c:v>0.99988790000000005</c:v>
                </c:pt>
                <c:pt idx="81864">
                  <c:v>0.99836195000000005</c:v>
                </c:pt>
                <c:pt idx="81865">
                  <c:v>0.98059874999999996</c:v>
                </c:pt>
                <c:pt idx="81866">
                  <c:v>0.99766239999999995</c:v>
                </c:pt>
                <c:pt idx="81867">
                  <c:v>1.0018091</c:v>
                </c:pt>
                <c:pt idx="81868">
                  <c:v>1.001573</c:v>
                </c:pt>
                <c:pt idx="81869">
                  <c:v>1.0003238000000001</c:v>
                </c:pt>
                <c:pt idx="81870">
                  <c:v>0.99783160000000004</c:v>
                </c:pt>
                <c:pt idx="81871">
                  <c:v>0.99624970000000002</c:v>
                </c:pt>
                <c:pt idx="81872">
                  <c:v>1.0004548</c:v>
                </c:pt>
                <c:pt idx="81873">
                  <c:v>1.0010526</c:v>
                </c:pt>
                <c:pt idx="81874">
                  <c:v>0.99365130000000002</c:v>
                </c:pt>
                <c:pt idx="81875">
                  <c:v>1.0004310000000001</c:v>
                </c:pt>
                <c:pt idx="81876">
                  <c:v>0.99805299999999997</c:v>
                </c:pt>
                <c:pt idx="81877">
                  <c:v>0.97127485000000002</c:v>
                </c:pt>
                <c:pt idx="81878">
                  <c:v>0.99187250000000005</c:v>
                </c:pt>
                <c:pt idx="81879">
                  <c:v>1.0029598</c:v>
                </c:pt>
                <c:pt idx="81880">
                  <c:v>0.99753594000000001</c:v>
                </c:pt>
                <c:pt idx="81881">
                  <c:v>0.99859434000000002</c:v>
                </c:pt>
                <c:pt idx="81882">
                  <c:v>0.99472004000000003</c:v>
                </c:pt>
                <c:pt idx="81883">
                  <c:v>1.000397</c:v>
                </c:pt>
                <c:pt idx="81884">
                  <c:v>0.99784099999999998</c:v>
                </c:pt>
                <c:pt idx="81885">
                  <c:v>1.0008636</c:v>
                </c:pt>
                <c:pt idx="81886">
                  <c:v>0.97519374000000003</c:v>
                </c:pt>
                <c:pt idx="81887">
                  <c:v>0.97834189999999999</c:v>
                </c:pt>
                <c:pt idx="81888">
                  <c:v>0.93648076000000002</c:v>
                </c:pt>
                <c:pt idx="81889">
                  <c:v>0.99587079999999994</c:v>
                </c:pt>
                <c:pt idx="81890">
                  <c:v>0.99910617000000002</c:v>
                </c:pt>
                <c:pt idx="81891">
                  <c:v>0.99974626</c:v>
                </c:pt>
                <c:pt idx="81892">
                  <c:v>0.99730927000000003</c:v>
                </c:pt>
                <c:pt idx="81893">
                  <c:v>0.99638749999999998</c:v>
                </c:pt>
                <c:pt idx="81894">
                  <c:v>0.99946486999999995</c:v>
                </c:pt>
                <c:pt idx="81895">
                  <c:v>0.99047620000000003</c:v>
                </c:pt>
                <c:pt idx="81896">
                  <c:v>0.99820304000000004</c:v>
                </c:pt>
                <c:pt idx="81897">
                  <c:v>1.0017837000000001</c:v>
                </c:pt>
                <c:pt idx="81898">
                  <c:v>0.99820023999999996</c:v>
                </c:pt>
                <c:pt idx="81899">
                  <c:v>1.003126</c:v>
                </c:pt>
                <c:pt idx="81900">
                  <c:v>1.0017531</c:v>
                </c:pt>
                <c:pt idx="81901">
                  <c:v>0.99264249999999998</c:v>
                </c:pt>
                <c:pt idx="81902">
                  <c:v>0.99974589999999997</c:v>
                </c:pt>
                <c:pt idx="81903">
                  <c:v>0.99522670000000002</c:v>
                </c:pt>
                <c:pt idx="81904">
                  <c:v>1.0002854000000001</c:v>
                </c:pt>
                <c:pt idx="81905">
                  <c:v>0.95818099999999995</c:v>
                </c:pt>
                <c:pt idx="81906">
                  <c:v>1.0003464</c:v>
                </c:pt>
                <c:pt idx="81907">
                  <c:v>0.99632852999999999</c:v>
                </c:pt>
                <c:pt idx="81908">
                  <c:v>0.99288714</c:v>
                </c:pt>
                <c:pt idx="81909">
                  <c:v>0.9953246</c:v>
                </c:pt>
                <c:pt idx="81910">
                  <c:v>0.99265104999999998</c:v>
                </c:pt>
                <c:pt idx="81911">
                  <c:v>0.99486755999999998</c:v>
                </c:pt>
                <c:pt idx="81912">
                  <c:v>0.99960715</c:v>
                </c:pt>
                <c:pt idx="81913">
                  <c:v>0.99930660000000004</c:v>
                </c:pt>
                <c:pt idx="81914">
                  <c:v>0.99218930000000005</c:v>
                </c:pt>
                <c:pt idx="81915">
                  <c:v>1.0002348000000001</c:v>
                </c:pt>
                <c:pt idx="81916">
                  <c:v>0.9705667</c:v>
                </c:pt>
                <c:pt idx="81917">
                  <c:v>1.0028037000000001</c:v>
                </c:pt>
                <c:pt idx="81918">
                  <c:v>1.0014253</c:v>
                </c:pt>
                <c:pt idx="81919">
                  <c:v>0.98300140000000003</c:v>
                </c:pt>
                <c:pt idx="81920">
                  <c:v>0.99931526000000004</c:v>
                </c:pt>
                <c:pt idx="81921">
                  <c:v>0.98971796000000001</c:v>
                </c:pt>
                <c:pt idx="81922">
                  <c:v>0.97222180000000002</c:v>
                </c:pt>
                <c:pt idx="81923">
                  <c:v>0.98505443000000004</c:v>
                </c:pt>
                <c:pt idx="81924">
                  <c:v>0.99543289999999995</c:v>
                </c:pt>
                <c:pt idx="81925">
                  <c:v>0.98852854999999995</c:v>
                </c:pt>
                <c:pt idx="81926">
                  <c:v>0.99698629999999999</c:v>
                </c:pt>
                <c:pt idx="81927">
                  <c:v>1.0005853</c:v>
                </c:pt>
                <c:pt idx="81928">
                  <c:v>0.99255996999999996</c:v>
                </c:pt>
                <c:pt idx="81929">
                  <c:v>0.95491605999999996</c:v>
                </c:pt>
                <c:pt idx="81930">
                  <c:v>0.99993149999999997</c:v>
                </c:pt>
                <c:pt idx="81931">
                  <c:v>1.0000849000000001</c:v>
                </c:pt>
                <c:pt idx="81932">
                  <c:v>1.0001842999999999</c:v>
                </c:pt>
                <c:pt idx="81933">
                  <c:v>1.0002162000000001</c:v>
                </c:pt>
                <c:pt idx="81934">
                  <c:v>0.99888253000000005</c:v>
                </c:pt>
                <c:pt idx="81935">
                  <c:v>0.98627889999999996</c:v>
                </c:pt>
                <c:pt idx="81936">
                  <c:v>0.99866580000000005</c:v>
                </c:pt>
                <c:pt idx="81937">
                  <c:v>1.0000230999999999</c:v>
                </c:pt>
                <c:pt idx="81938">
                  <c:v>0.99476299999999995</c:v>
                </c:pt>
                <c:pt idx="81939">
                  <c:v>0.99938519999999997</c:v>
                </c:pt>
                <c:pt idx="81940">
                  <c:v>0.98054284000000003</c:v>
                </c:pt>
                <c:pt idx="81941">
                  <c:v>0.99871489999999996</c:v>
                </c:pt>
                <c:pt idx="81942">
                  <c:v>0.98927282999999999</c:v>
                </c:pt>
                <c:pt idx="81943">
                  <c:v>1.0000072</c:v>
                </c:pt>
                <c:pt idx="81944">
                  <c:v>0.99629855</c:v>
                </c:pt>
                <c:pt idx="81945">
                  <c:v>1.0015092000000001</c:v>
                </c:pt>
                <c:pt idx="81946">
                  <c:v>1.0016114</c:v>
                </c:pt>
                <c:pt idx="81947">
                  <c:v>1.0021309</c:v>
                </c:pt>
                <c:pt idx="81948">
                  <c:v>0.99817979999999995</c:v>
                </c:pt>
                <c:pt idx="81949">
                  <c:v>0.95053759999999998</c:v>
                </c:pt>
                <c:pt idx="81950">
                  <c:v>0.98864300000000005</c:v>
                </c:pt>
                <c:pt idx="81951">
                  <c:v>1.0006812</c:v>
                </c:pt>
                <c:pt idx="81952">
                  <c:v>1.0008893999999999</c:v>
                </c:pt>
                <c:pt idx="81953">
                  <c:v>0.87917940000000006</c:v>
                </c:pt>
                <c:pt idx="81954">
                  <c:v>0.99822880000000003</c:v>
                </c:pt>
                <c:pt idx="81955">
                  <c:v>0.98052830000000002</c:v>
                </c:pt>
                <c:pt idx="81956">
                  <c:v>0.99988330000000003</c:v>
                </c:pt>
                <c:pt idx="81957">
                  <c:v>0.97905810000000004</c:v>
                </c:pt>
                <c:pt idx="81958">
                  <c:v>0.97820943999999999</c:v>
                </c:pt>
                <c:pt idx="81959">
                  <c:v>0.97877409999999998</c:v>
                </c:pt>
                <c:pt idx="81960">
                  <c:v>0.99779430000000002</c:v>
                </c:pt>
                <c:pt idx="81961">
                  <c:v>0.99446939999999995</c:v>
                </c:pt>
                <c:pt idx="81962">
                  <c:v>0.9992297</c:v>
                </c:pt>
                <c:pt idx="81963">
                  <c:v>0.99008269999999998</c:v>
                </c:pt>
                <c:pt idx="81964">
                  <c:v>0.99010739999999997</c:v>
                </c:pt>
                <c:pt idx="81965">
                  <c:v>0.99139564999999996</c:v>
                </c:pt>
                <c:pt idx="81966">
                  <c:v>0.95450794999999999</c:v>
                </c:pt>
                <c:pt idx="81967">
                  <c:v>0.91196763999999997</c:v>
                </c:pt>
                <c:pt idx="81968">
                  <c:v>1.0008798999999999</c:v>
                </c:pt>
                <c:pt idx="81969">
                  <c:v>1.0013628999999999</c:v>
                </c:pt>
                <c:pt idx="81970">
                  <c:v>0.99634665</c:v>
                </c:pt>
                <c:pt idx="81971">
                  <c:v>1.001762</c:v>
                </c:pt>
                <c:pt idx="81972">
                  <c:v>0.99893856000000003</c:v>
                </c:pt>
                <c:pt idx="81973">
                  <c:v>0.98724690000000004</c:v>
                </c:pt>
                <c:pt idx="81974">
                  <c:v>0.97705929999999996</c:v>
                </c:pt>
                <c:pt idx="81975">
                  <c:v>0.96582109999999999</c:v>
                </c:pt>
                <c:pt idx="81976">
                  <c:v>0.99589545000000002</c:v>
                </c:pt>
                <c:pt idx="81977">
                  <c:v>1.0012278999999999</c:v>
                </c:pt>
                <c:pt idx="81978">
                  <c:v>0.98991655999999995</c:v>
                </c:pt>
                <c:pt idx="81979">
                  <c:v>0.99966630000000001</c:v>
                </c:pt>
                <c:pt idx="81980">
                  <c:v>0.9909635</c:v>
                </c:pt>
                <c:pt idx="81981">
                  <c:v>0.99866575000000002</c:v>
                </c:pt>
                <c:pt idx="81982">
                  <c:v>1.0002374999999999</c:v>
                </c:pt>
                <c:pt idx="81983">
                  <c:v>0.99201130000000004</c:v>
                </c:pt>
                <c:pt idx="81984">
                  <c:v>1.0003943</c:v>
                </c:pt>
                <c:pt idx="81985">
                  <c:v>0.99688876000000004</c:v>
                </c:pt>
                <c:pt idx="81986">
                  <c:v>0.99194300000000002</c:v>
                </c:pt>
                <c:pt idx="81987">
                  <c:v>0.98420817000000005</c:v>
                </c:pt>
                <c:pt idx="81988">
                  <c:v>0.99623499999999998</c:v>
                </c:pt>
                <c:pt idx="81989">
                  <c:v>0.99824170000000001</c:v>
                </c:pt>
                <c:pt idx="81990">
                  <c:v>0.99252635</c:v>
                </c:pt>
                <c:pt idx="81991">
                  <c:v>0.99136089999999999</c:v>
                </c:pt>
                <c:pt idx="81992">
                  <c:v>1.0001107</c:v>
                </c:pt>
                <c:pt idx="81993">
                  <c:v>0.95132333000000002</c:v>
                </c:pt>
                <c:pt idx="81994">
                  <c:v>1.0001842999999999</c:v>
                </c:pt>
                <c:pt idx="81995">
                  <c:v>0.99911267000000004</c:v>
                </c:pt>
                <c:pt idx="81996">
                  <c:v>1.0008937</c:v>
                </c:pt>
                <c:pt idx="81997">
                  <c:v>0.97841084</c:v>
                </c:pt>
                <c:pt idx="81998">
                  <c:v>0.99948519999999996</c:v>
                </c:pt>
                <c:pt idx="81999">
                  <c:v>0.97614413</c:v>
                </c:pt>
                <c:pt idx="82000">
                  <c:v>1.0015885</c:v>
                </c:pt>
                <c:pt idx="82001">
                  <c:v>1.0000682000000001</c:v>
                </c:pt>
                <c:pt idx="82002">
                  <c:v>0.99474750000000001</c:v>
                </c:pt>
                <c:pt idx="82003">
                  <c:v>0.99819564999999999</c:v>
                </c:pt>
                <c:pt idx="82004">
                  <c:v>0.97468710000000003</c:v>
                </c:pt>
                <c:pt idx="82005">
                  <c:v>0.99815310000000002</c:v>
                </c:pt>
                <c:pt idx="82006">
                  <c:v>1.0002755000000001</c:v>
                </c:pt>
                <c:pt idx="82007">
                  <c:v>0.99109170000000002</c:v>
                </c:pt>
                <c:pt idx="82008">
                  <c:v>0.99389875000000005</c:v>
                </c:pt>
                <c:pt idx="82009">
                  <c:v>0.99222310000000002</c:v>
                </c:pt>
                <c:pt idx="82010">
                  <c:v>1.0001734</c:v>
                </c:pt>
                <c:pt idx="82011">
                  <c:v>0.98506265999999998</c:v>
                </c:pt>
                <c:pt idx="82012">
                  <c:v>1.0011646000000001</c:v>
                </c:pt>
                <c:pt idx="82013">
                  <c:v>0.99970680000000001</c:v>
                </c:pt>
                <c:pt idx="82014">
                  <c:v>1.0003667999999999</c:v>
                </c:pt>
                <c:pt idx="82015">
                  <c:v>1.0000159</c:v>
                </c:pt>
                <c:pt idx="82016">
                  <c:v>0.99975616</c:v>
                </c:pt>
                <c:pt idx="82017">
                  <c:v>0.96182679999999998</c:v>
                </c:pt>
                <c:pt idx="82018">
                  <c:v>1.0018506</c:v>
                </c:pt>
                <c:pt idx="82019">
                  <c:v>1.0008622</c:v>
                </c:pt>
                <c:pt idx="82020">
                  <c:v>0.99690425000000005</c:v>
                </c:pt>
                <c:pt idx="82021">
                  <c:v>0.99930419999999998</c:v>
                </c:pt>
                <c:pt idx="82022">
                  <c:v>0.99874890000000005</c:v>
                </c:pt>
                <c:pt idx="82023">
                  <c:v>0.99973239999999997</c:v>
                </c:pt>
                <c:pt idx="82024">
                  <c:v>0.99777554999999996</c:v>
                </c:pt>
                <c:pt idx="82025">
                  <c:v>1.0025233</c:v>
                </c:pt>
                <c:pt idx="82026">
                  <c:v>1.0014111000000001</c:v>
                </c:pt>
                <c:pt idx="82027">
                  <c:v>1.0017122999999999</c:v>
                </c:pt>
                <c:pt idx="82028">
                  <c:v>1.004734</c:v>
                </c:pt>
                <c:pt idx="82029">
                  <c:v>1.0003025999999999</c:v>
                </c:pt>
                <c:pt idx="82030">
                  <c:v>0.95202213999999996</c:v>
                </c:pt>
                <c:pt idx="82031">
                  <c:v>1.0006938000000001</c:v>
                </c:pt>
                <c:pt idx="82032">
                  <c:v>0.99912860000000003</c:v>
                </c:pt>
                <c:pt idx="82033">
                  <c:v>0.98748990000000003</c:v>
                </c:pt>
                <c:pt idx="82034">
                  <c:v>0.99304400000000004</c:v>
                </c:pt>
                <c:pt idx="82035">
                  <c:v>1.0022994999999999</c:v>
                </c:pt>
                <c:pt idx="82036">
                  <c:v>0.99947430000000004</c:v>
                </c:pt>
                <c:pt idx="82037">
                  <c:v>0.9873963</c:v>
                </c:pt>
                <c:pt idx="82038">
                  <c:v>0.98354375000000005</c:v>
                </c:pt>
                <c:pt idx="82039">
                  <c:v>0.99581975</c:v>
                </c:pt>
                <c:pt idx="82040">
                  <c:v>0.98573560000000005</c:v>
                </c:pt>
                <c:pt idx="82041">
                  <c:v>1.0001549999999999</c:v>
                </c:pt>
                <c:pt idx="82042">
                  <c:v>0.99548495000000004</c:v>
                </c:pt>
                <c:pt idx="82043">
                  <c:v>0.99965762999999996</c:v>
                </c:pt>
                <c:pt idx="82044">
                  <c:v>0.99936163</c:v>
                </c:pt>
                <c:pt idx="82045">
                  <c:v>0.99178206999999996</c:v>
                </c:pt>
                <c:pt idx="82046">
                  <c:v>0.99976949999999998</c:v>
                </c:pt>
                <c:pt idx="82047">
                  <c:v>1.0002944</c:v>
                </c:pt>
                <c:pt idx="82048">
                  <c:v>1.0007709</c:v>
                </c:pt>
                <c:pt idx="82049">
                  <c:v>0.99815416000000001</c:v>
                </c:pt>
                <c:pt idx="82050">
                  <c:v>0.89144235999999999</c:v>
                </c:pt>
                <c:pt idx="82051">
                  <c:v>1.0001302999999999</c:v>
                </c:pt>
                <c:pt idx="82052">
                  <c:v>0.99751250000000002</c:v>
                </c:pt>
                <c:pt idx="82053">
                  <c:v>0.99768659999999998</c:v>
                </c:pt>
                <c:pt idx="82054">
                  <c:v>0.99856849999999997</c:v>
                </c:pt>
                <c:pt idx="82055">
                  <c:v>1.0000199999999999</c:v>
                </c:pt>
                <c:pt idx="82056">
                  <c:v>0.97614825000000005</c:v>
                </c:pt>
                <c:pt idx="82057">
                  <c:v>0.99708379999999996</c:v>
                </c:pt>
                <c:pt idx="82058">
                  <c:v>0.99976735999999999</c:v>
                </c:pt>
                <c:pt idx="82059">
                  <c:v>0.99802480000000005</c:v>
                </c:pt>
                <c:pt idx="82060">
                  <c:v>0.99975616</c:v>
                </c:pt>
                <c:pt idx="82061">
                  <c:v>0.97750735</c:v>
                </c:pt>
                <c:pt idx="82062">
                  <c:v>0.98172420000000005</c:v>
                </c:pt>
                <c:pt idx="82063">
                  <c:v>0.99879680000000004</c:v>
                </c:pt>
                <c:pt idx="82064">
                  <c:v>1.0007417000000001</c:v>
                </c:pt>
                <c:pt idx="82065">
                  <c:v>1.0022442</c:v>
                </c:pt>
                <c:pt idx="82066">
                  <c:v>0.99281129999999995</c:v>
                </c:pt>
                <c:pt idx="82067">
                  <c:v>1.0010762</c:v>
                </c:pt>
                <c:pt idx="82068">
                  <c:v>0.99425965999999999</c:v>
                </c:pt>
                <c:pt idx="82069">
                  <c:v>1.002963</c:v>
                </c:pt>
                <c:pt idx="82070">
                  <c:v>0.99269260000000004</c:v>
                </c:pt>
                <c:pt idx="82071">
                  <c:v>0.99583685</c:v>
                </c:pt>
                <c:pt idx="82072">
                  <c:v>1.0007041999999999</c:v>
                </c:pt>
                <c:pt idx="82073">
                  <c:v>0.96902524999999995</c:v>
                </c:pt>
                <c:pt idx="82074">
                  <c:v>0.94272100000000003</c:v>
                </c:pt>
                <c:pt idx="82075">
                  <c:v>0.98154074000000002</c:v>
                </c:pt>
                <c:pt idx="82076">
                  <c:v>1.0035069000000001</c:v>
                </c:pt>
                <c:pt idx="82077">
                  <c:v>1.0008387999999999</c:v>
                </c:pt>
                <c:pt idx="82078">
                  <c:v>0.99970274999999997</c:v>
                </c:pt>
                <c:pt idx="82079">
                  <c:v>0.99139849999999996</c:v>
                </c:pt>
                <c:pt idx="82080">
                  <c:v>0.99316910000000003</c:v>
                </c:pt>
                <c:pt idx="82081">
                  <c:v>0.9976216</c:v>
                </c:pt>
                <c:pt idx="82082">
                  <c:v>1.0005898</c:v>
                </c:pt>
                <c:pt idx="82083">
                  <c:v>1.0001373</c:v>
                </c:pt>
                <c:pt idx="82084">
                  <c:v>1.0003724000000001</c:v>
                </c:pt>
                <c:pt idx="82085">
                  <c:v>0.99669280000000005</c:v>
                </c:pt>
                <c:pt idx="82086">
                  <c:v>0.99982669999999996</c:v>
                </c:pt>
                <c:pt idx="82087">
                  <c:v>0.99996600000000002</c:v>
                </c:pt>
                <c:pt idx="82088">
                  <c:v>0.98405825999999996</c:v>
                </c:pt>
                <c:pt idx="82089">
                  <c:v>0.99352629999999997</c:v>
                </c:pt>
                <c:pt idx="82090">
                  <c:v>1.0002983999999999</c:v>
                </c:pt>
                <c:pt idx="82091">
                  <c:v>0.98931639999999998</c:v>
                </c:pt>
                <c:pt idx="82092">
                  <c:v>1.0001369</c:v>
                </c:pt>
                <c:pt idx="82093">
                  <c:v>1.0001382999999999</c:v>
                </c:pt>
                <c:pt idx="82094">
                  <c:v>1.0006447000000001</c:v>
                </c:pt>
                <c:pt idx="82095">
                  <c:v>0.99584633</c:v>
                </c:pt>
                <c:pt idx="82096">
                  <c:v>0.99064653999999996</c:v>
                </c:pt>
                <c:pt idx="82097">
                  <c:v>1.0019750000000001</c:v>
                </c:pt>
                <c:pt idx="82098">
                  <c:v>0.99269927000000002</c:v>
                </c:pt>
                <c:pt idx="82099">
                  <c:v>0.99991392999999995</c:v>
                </c:pt>
                <c:pt idx="82100">
                  <c:v>0.97556365</c:v>
                </c:pt>
                <c:pt idx="82101">
                  <c:v>1.0001107</c:v>
                </c:pt>
                <c:pt idx="82102">
                  <c:v>0.98760587</c:v>
                </c:pt>
                <c:pt idx="82103">
                  <c:v>1.0000165000000001</c:v>
                </c:pt>
                <c:pt idx="82104">
                  <c:v>0.99575216</c:v>
                </c:pt>
                <c:pt idx="82105">
                  <c:v>0.99209327000000003</c:v>
                </c:pt>
                <c:pt idx="82106">
                  <c:v>0.99991392999999995</c:v>
                </c:pt>
                <c:pt idx="82107">
                  <c:v>0.97257864000000005</c:v>
                </c:pt>
                <c:pt idx="82108">
                  <c:v>0.9965948</c:v>
                </c:pt>
                <c:pt idx="82109">
                  <c:v>0.99909924999999999</c:v>
                </c:pt>
                <c:pt idx="82110">
                  <c:v>0.99558930000000001</c:v>
                </c:pt>
                <c:pt idx="82111">
                  <c:v>0.94736445000000002</c:v>
                </c:pt>
                <c:pt idx="82112">
                  <c:v>0.9968262</c:v>
                </c:pt>
                <c:pt idx="82113">
                  <c:v>0.9806028</c:v>
                </c:pt>
                <c:pt idx="82114">
                  <c:v>0.94538739999999999</c:v>
                </c:pt>
                <c:pt idx="82115">
                  <c:v>0.99638040000000005</c:v>
                </c:pt>
                <c:pt idx="82116">
                  <c:v>0.99239270000000002</c:v>
                </c:pt>
                <c:pt idx="82117">
                  <c:v>1.0021690999999999</c:v>
                </c:pt>
                <c:pt idx="82118">
                  <c:v>0.94057420000000003</c:v>
                </c:pt>
                <c:pt idx="82119">
                  <c:v>0.99998679999999995</c:v>
                </c:pt>
                <c:pt idx="82120">
                  <c:v>0.99892990000000004</c:v>
                </c:pt>
                <c:pt idx="82121">
                  <c:v>1.0001910000000001</c:v>
                </c:pt>
                <c:pt idx="82122">
                  <c:v>1.0002302999999999</c:v>
                </c:pt>
                <c:pt idx="82123">
                  <c:v>0.98149889999999995</c:v>
                </c:pt>
                <c:pt idx="82124">
                  <c:v>0.98719380000000001</c:v>
                </c:pt>
                <c:pt idx="82125">
                  <c:v>0.98083323</c:v>
                </c:pt>
                <c:pt idx="82126">
                  <c:v>0.99947240000000004</c:v>
                </c:pt>
                <c:pt idx="82127">
                  <c:v>0.96990304999999999</c:v>
                </c:pt>
                <c:pt idx="82128">
                  <c:v>1.0006549</c:v>
                </c:pt>
                <c:pt idx="82129">
                  <c:v>0.99927659999999996</c:v>
                </c:pt>
                <c:pt idx="82130">
                  <c:v>0.98727980000000004</c:v>
                </c:pt>
                <c:pt idx="82131">
                  <c:v>0.99959969999999998</c:v>
                </c:pt>
                <c:pt idx="82132">
                  <c:v>0.99936709999999995</c:v>
                </c:pt>
                <c:pt idx="82133">
                  <c:v>0.97666940000000002</c:v>
                </c:pt>
                <c:pt idx="82134">
                  <c:v>1.0010551999999999</c:v>
                </c:pt>
                <c:pt idx="82135">
                  <c:v>0.99946349999999995</c:v>
                </c:pt>
                <c:pt idx="82136">
                  <c:v>0.96238553999999998</c:v>
                </c:pt>
                <c:pt idx="82137">
                  <c:v>0.96810609999999997</c:v>
                </c:pt>
                <c:pt idx="82138">
                  <c:v>0.98935550000000005</c:v>
                </c:pt>
                <c:pt idx="82139">
                  <c:v>0.99666049999999995</c:v>
                </c:pt>
                <c:pt idx="82140">
                  <c:v>0.95072186000000003</c:v>
                </c:pt>
                <c:pt idx="82141">
                  <c:v>0.98993710000000001</c:v>
                </c:pt>
                <c:pt idx="82142">
                  <c:v>0.99925779999999997</c:v>
                </c:pt>
                <c:pt idx="82143">
                  <c:v>0.99917650000000002</c:v>
                </c:pt>
                <c:pt idx="82144">
                  <c:v>0.97694499999999995</c:v>
                </c:pt>
                <c:pt idx="82145">
                  <c:v>0.99010396000000001</c:v>
                </c:pt>
                <c:pt idx="82146">
                  <c:v>0.98436564000000004</c:v>
                </c:pt>
                <c:pt idx="82147">
                  <c:v>0.99250126000000005</c:v>
                </c:pt>
                <c:pt idx="82148">
                  <c:v>0.98887179999999997</c:v>
                </c:pt>
                <c:pt idx="82149">
                  <c:v>0.99789050000000001</c:v>
                </c:pt>
                <c:pt idx="82150">
                  <c:v>0.99951374999999998</c:v>
                </c:pt>
                <c:pt idx="82151">
                  <c:v>0.98045519999999997</c:v>
                </c:pt>
                <c:pt idx="82152">
                  <c:v>1.002345</c:v>
                </c:pt>
                <c:pt idx="82153">
                  <c:v>0.99670004999999995</c:v>
                </c:pt>
                <c:pt idx="82154">
                  <c:v>0.98630739999999995</c:v>
                </c:pt>
                <c:pt idx="82155">
                  <c:v>1.001142</c:v>
                </c:pt>
                <c:pt idx="82156">
                  <c:v>0.99201030000000001</c:v>
                </c:pt>
                <c:pt idx="82157">
                  <c:v>1.0001507000000001</c:v>
                </c:pt>
                <c:pt idx="82158">
                  <c:v>0.99708235000000001</c:v>
                </c:pt>
                <c:pt idx="82159">
                  <c:v>0.94398720000000003</c:v>
                </c:pt>
                <c:pt idx="82160">
                  <c:v>1.0005945999999999</c:v>
                </c:pt>
                <c:pt idx="82161">
                  <c:v>1.0002477999999999</c:v>
                </c:pt>
                <c:pt idx="82162">
                  <c:v>1.0004048000000001</c:v>
                </c:pt>
                <c:pt idx="82163">
                  <c:v>0.96628119999999995</c:v>
                </c:pt>
                <c:pt idx="82164">
                  <c:v>1.0010810999999999</c:v>
                </c:pt>
                <c:pt idx="82165">
                  <c:v>0.99840647000000005</c:v>
                </c:pt>
                <c:pt idx="82166">
                  <c:v>0.99023680000000003</c:v>
                </c:pt>
                <c:pt idx="82167">
                  <c:v>0.9897589</c:v>
                </c:pt>
                <c:pt idx="82168">
                  <c:v>0.98852980000000001</c:v>
                </c:pt>
                <c:pt idx="82169">
                  <c:v>0.99509000000000003</c:v>
                </c:pt>
                <c:pt idx="82170">
                  <c:v>0.99724469999999998</c:v>
                </c:pt>
                <c:pt idx="82171">
                  <c:v>0.98614204000000005</c:v>
                </c:pt>
                <c:pt idx="82172">
                  <c:v>0.9981508</c:v>
                </c:pt>
                <c:pt idx="82173">
                  <c:v>0.99793529999999997</c:v>
                </c:pt>
                <c:pt idx="82174">
                  <c:v>0.99736756000000004</c:v>
                </c:pt>
                <c:pt idx="82175">
                  <c:v>1.0023390000000001</c:v>
                </c:pt>
                <c:pt idx="82176">
                  <c:v>1.0006242999999999</c:v>
                </c:pt>
                <c:pt idx="82177">
                  <c:v>0.99560570000000004</c:v>
                </c:pt>
                <c:pt idx="82178">
                  <c:v>0.97085977000000001</c:v>
                </c:pt>
                <c:pt idx="82179">
                  <c:v>0.96780204999999997</c:v>
                </c:pt>
                <c:pt idx="82180">
                  <c:v>0.99756454999999999</c:v>
                </c:pt>
                <c:pt idx="82181">
                  <c:v>0.99982435000000003</c:v>
                </c:pt>
                <c:pt idx="82182">
                  <c:v>0.98396799999999995</c:v>
                </c:pt>
                <c:pt idx="82183">
                  <c:v>1.0006877999999999</c:v>
                </c:pt>
                <c:pt idx="82184">
                  <c:v>0.99435289999999998</c:v>
                </c:pt>
                <c:pt idx="82185">
                  <c:v>0.99762329999999999</c:v>
                </c:pt>
                <c:pt idx="82186">
                  <c:v>0.98654145000000004</c:v>
                </c:pt>
                <c:pt idx="82187">
                  <c:v>1.0007092</c:v>
                </c:pt>
                <c:pt idx="82188">
                  <c:v>0.99712529999999999</c:v>
                </c:pt>
                <c:pt idx="82189">
                  <c:v>0.99298173000000001</c:v>
                </c:pt>
                <c:pt idx="82190">
                  <c:v>0.99578009999999995</c:v>
                </c:pt>
                <c:pt idx="82191">
                  <c:v>1.0005027</c:v>
                </c:pt>
                <c:pt idx="82192">
                  <c:v>1.0003040999999999</c:v>
                </c:pt>
                <c:pt idx="82193">
                  <c:v>0.93585646</c:v>
                </c:pt>
                <c:pt idx="82194">
                  <c:v>0.99489059999999996</c:v>
                </c:pt>
                <c:pt idx="82195">
                  <c:v>1.0003692</c:v>
                </c:pt>
                <c:pt idx="82196">
                  <c:v>0.98818680000000003</c:v>
                </c:pt>
                <c:pt idx="82197">
                  <c:v>0.9976005</c:v>
                </c:pt>
                <c:pt idx="82198">
                  <c:v>0.99975382999999995</c:v>
                </c:pt>
                <c:pt idx="82199">
                  <c:v>0.97870440000000003</c:v>
                </c:pt>
                <c:pt idx="82200">
                  <c:v>1.0024230000000001</c:v>
                </c:pt>
                <c:pt idx="82201">
                  <c:v>1.0009592</c:v>
                </c:pt>
                <c:pt idx="82202">
                  <c:v>0.92085510000000004</c:v>
                </c:pt>
                <c:pt idx="82203">
                  <c:v>0.97146385999999996</c:v>
                </c:pt>
                <c:pt idx="82204">
                  <c:v>0.97790739999999998</c:v>
                </c:pt>
                <c:pt idx="82205">
                  <c:v>0.99292709999999995</c:v>
                </c:pt>
                <c:pt idx="82206">
                  <c:v>1.0011439</c:v>
                </c:pt>
                <c:pt idx="82207">
                  <c:v>0.99993193000000002</c:v>
                </c:pt>
                <c:pt idx="82208">
                  <c:v>1.0046918</c:v>
                </c:pt>
                <c:pt idx="82209">
                  <c:v>0.99906194000000004</c:v>
                </c:pt>
                <c:pt idx="82210">
                  <c:v>0.99722796999999996</c:v>
                </c:pt>
                <c:pt idx="82211">
                  <c:v>0.99982099999999996</c:v>
                </c:pt>
                <c:pt idx="82212">
                  <c:v>1.0003054</c:v>
                </c:pt>
                <c:pt idx="82213">
                  <c:v>0.99056770000000005</c:v>
                </c:pt>
                <c:pt idx="82214">
                  <c:v>0.99074189999999995</c:v>
                </c:pt>
                <c:pt idx="82215">
                  <c:v>0.98726236999999994</c:v>
                </c:pt>
                <c:pt idx="82216">
                  <c:v>0.99877950000000004</c:v>
                </c:pt>
                <c:pt idx="82217">
                  <c:v>0.99264110000000005</c:v>
                </c:pt>
                <c:pt idx="82218">
                  <c:v>0.97071993000000001</c:v>
                </c:pt>
                <c:pt idx="82219">
                  <c:v>0.99979549999999995</c:v>
                </c:pt>
                <c:pt idx="82220">
                  <c:v>0.9548664</c:v>
                </c:pt>
                <c:pt idx="82221">
                  <c:v>0.99999017000000001</c:v>
                </c:pt>
                <c:pt idx="82222">
                  <c:v>0.99848806999999995</c:v>
                </c:pt>
                <c:pt idx="82223">
                  <c:v>0.96363279999999996</c:v>
                </c:pt>
                <c:pt idx="82224">
                  <c:v>0.9860778</c:v>
                </c:pt>
                <c:pt idx="82225">
                  <c:v>0.99737520000000002</c:v>
                </c:pt>
                <c:pt idx="82226">
                  <c:v>0.98063487000000005</c:v>
                </c:pt>
                <c:pt idx="82227">
                  <c:v>0.97111029999999998</c:v>
                </c:pt>
                <c:pt idx="82228">
                  <c:v>1.0002711</c:v>
                </c:pt>
                <c:pt idx="82229">
                  <c:v>0.98867959999999999</c:v>
                </c:pt>
                <c:pt idx="82230">
                  <c:v>0.99471200000000004</c:v>
                </c:pt>
                <c:pt idx="82231">
                  <c:v>0.9886971</c:v>
                </c:pt>
                <c:pt idx="82232">
                  <c:v>0.98116344</c:v>
                </c:pt>
                <c:pt idx="82233">
                  <c:v>1.0007379999999999</c:v>
                </c:pt>
                <c:pt idx="82234">
                  <c:v>1.0003280999999999</c:v>
                </c:pt>
                <c:pt idx="82235">
                  <c:v>0.99940795000000004</c:v>
                </c:pt>
                <c:pt idx="82236">
                  <c:v>0.99838775000000002</c:v>
                </c:pt>
                <c:pt idx="82237">
                  <c:v>0.99141645</c:v>
                </c:pt>
                <c:pt idx="82238">
                  <c:v>1.0010782</c:v>
                </c:pt>
                <c:pt idx="82239">
                  <c:v>0.96899676000000001</c:v>
                </c:pt>
                <c:pt idx="82240">
                  <c:v>0.98898989999999998</c:v>
                </c:pt>
                <c:pt idx="82241">
                  <c:v>0.99675119999999995</c:v>
                </c:pt>
                <c:pt idx="82242">
                  <c:v>1.001684</c:v>
                </c:pt>
                <c:pt idx="82243">
                  <c:v>0.99980986000000005</c:v>
                </c:pt>
                <c:pt idx="82244">
                  <c:v>0.98768805999999998</c:v>
                </c:pt>
                <c:pt idx="82245">
                  <c:v>0.98010235999999995</c:v>
                </c:pt>
                <c:pt idx="82246">
                  <c:v>0.99847394</c:v>
                </c:pt>
                <c:pt idx="82247">
                  <c:v>0.98667930000000004</c:v>
                </c:pt>
                <c:pt idx="82248">
                  <c:v>1.001584</c:v>
                </c:pt>
                <c:pt idx="82249">
                  <c:v>0.97139852999999998</c:v>
                </c:pt>
                <c:pt idx="82250">
                  <c:v>1.0008518</c:v>
                </c:pt>
                <c:pt idx="82251">
                  <c:v>1.0017252999999999</c:v>
                </c:pt>
                <c:pt idx="82252">
                  <c:v>1.0008140999999999</c:v>
                </c:pt>
                <c:pt idx="82253">
                  <c:v>0.98949087000000002</c:v>
                </c:pt>
                <c:pt idx="82254">
                  <c:v>1.0005268</c:v>
                </c:pt>
                <c:pt idx="82255">
                  <c:v>1.0005706999999999</c:v>
                </c:pt>
                <c:pt idx="82256">
                  <c:v>0.99733539999999998</c:v>
                </c:pt>
                <c:pt idx="82257">
                  <c:v>0.99052214999999999</c:v>
                </c:pt>
                <c:pt idx="82258">
                  <c:v>0.99572689999999997</c:v>
                </c:pt>
                <c:pt idx="82259">
                  <c:v>0.99868195999999998</c:v>
                </c:pt>
                <c:pt idx="82260">
                  <c:v>0.94584469999999998</c:v>
                </c:pt>
                <c:pt idx="82261">
                  <c:v>0.99789362999999998</c:v>
                </c:pt>
                <c:pt idx="82262">
                  <c:v>1.0013125</c:v>
                </c:pt>
                <c:pt idx="82263">
                  <c:v>0.99170566000000004</c:v>
                </c:pt>
                <c:pt idx="82264">
                  <c:v>0.9920506</c:v>
                </c:pt>
                <c:pt idx="82265">
                  <c:v>0.99922449999999996</c:v>
                </c:pt>
                <c:pt idx="82266">
                  <c:v>1.0008786000000001</c:v>
                </c:pt>
                <c:pt idx="82267">
                  <c:v>0.99374633999999995</c:v>
                </c:pt>
                <c:pt idx="82268">
                  <c:v>0.97352079999999996</c:v>
                </c:pt>
                <c:pt idx="82269">
                  <c:v>0.99824524000000003</c:v>
                </c:pt>
                <c:pt idx="82270">
                  <c:v>1.0020865999999999</c:v>
                </c:pt>
                <c:pt idx="82271">
                  <c:v>1.0043308</c:v>
                </c:pt>
                <c:pt idx="82272">
                  <c:v>0.97111890000000001</c:v>
                </c:pt>
                <c:pt idx="82273">
                  <c:v>0.99950839999999996</c:v>
                </c:pt>
                <c:pt idx="82274">
                  <c:v>0.99974799999999997</c:v>
                </c:pt>
                <c:pt idx="82275">
                  <c:v>0.99915180000000003</c:v>
                </c:pt>
                <c:pt idx="82276">
                  <c:v>0.86662006000000003</c:v>
                </c:pt>
                <c:pt idx="82277">
                  <c:v>1.0006714000000001</c:v>
                </c:pt>
                <c:pt idx="82278">
                  <c:v>0.95000560000000001</c:v>
                </c:pt>
                <c:pt idx="82279">
                  <c:v>0.98700935000000001</c:v>
                </c:pt>
                <c:pt idx="82280">
                  <c:v>0.99793849999999995</c:v>
                </c:pt>
                <c:pt idx="82281">
                  <c:v>0.99397939999999996</c:v>
                </c:pt>
                <c:pt idx="82282">
                  <c:v>0.97331250000000002</c:v>
                </c:pt>
                <c:pt idx="82283">
                  <c:v>1.0004417999999999</c:v>
                </c:pt>
                <c:pt idx="82284">
                  <c:v>1.0000994000000001</c:v>
                </c:pt>
                <c:pt idx="82285">
                  <c:v>0.99596655000000001</c:v>
                </c:pt>
                <c:pt idx="82286">
                  <c:v>1.0011797</c:v>
                </c:pt>
                <c:pt idx="82287">
                  <c:v>1.0000298999999999</c:v>
                </c:pt>
                <c:pt idx="82288">
                  <c:v>1.0012728</c:v>
                </c:pt>
                <c:pt idx="82289">
                  <c:v>1.0000699</c:v>
                </c:pt>
                <c:pt idx="82290">
                  <c:v>0.97819049999999996</c:v>
                </c:pt>
                <c:pt idx="82291">
                  <c:v>0.99230680000000004</c:v>
                </c:pt>
                <c:pt idx="82292">
                  <c:v>0.99416099999999996</c:v>
                </c:pt>
                <c:pt idx="82293">
                  <c:v>0.99998355000000005</c:v>
                </c:pt>
                <c:pt idx="82294">
                  <c:v>0.99028413999999998</c:v>
                </c:pt>
                <c:pt idx="82295">
                  <c:v>0.99974626</c:v>
                </c:pt>
                <c:pt idx="82296">
                  <c:v>1.0009904999999999</c:v>
                </c:pt>
                <c:pt idx="82297">
                  <c:v>0.99400175000000002</c:v>
                </c:pt>
                <c:pt idx="82298">
                  <c:v>0.98863703000000003</c:v>
                </c:pt>
                <c:pt idx="82299">
                  <c:v>0.98301850000000002</c:v>
                </c:pt>
                <c:pt idx="82300">
                  <c:v>0.99896649999999998</c:v>
                </c:pt>
                <c:pt idx="82301">
                  <c:v>0.97676814000000001</c:v>
                </c:pt>
                <c:pt idx="82302">
                  <c:v>0.99974750000000001</c:v>
                </c:pt>
                <c:pt idx="82303">
                  <c:v>0.95304065999999998</c:v>
                </c:pt>
                <c:pt idx="82304">
                  <c:v>1.0011284</c:v>
                </c:pt>
                <c:pt idx="82305">
                  <c:v>0.97576989999999997</c:v>
                </c:pt>
                <c:pt idx="82306">
                  <c:v>0.99673604999999998</c:v>
                </c:pt>
                <c:pt idx="82307">
                  <c:v>0.99688019999999999</c:v>
                </c:pt>
                <c:pt idx="82308">
                  <c:v>0.99317705999999994</c:v>
                </c:pt>
                <c:pt idx="82309">
                  <c:v>0.99714780000000003</c:v>
                </c:pt>
                <c:pt idx="82310">
                  <c:v>1.0000465999999999</c:v>
                </c:pt>
                <c:pt idx="82311">
                  <c:v>1.0004725000000001</c:v>
                </c:pt>
                <c:pt idx="82312">
                  <c:v>0.99587619999999999</c:v>
                </c:pt>
                <c:pt idx="82313">
                  <c:v>0.99011760000000004</c:v>
                </c:pt>
                <c:pt idx="82314">
                  <c:v>0.96862954000000001</c:v>
                </c:pt>
                <c:pt idx="82315">
                  <c:v>0.9999825</c:v>
                </c:pt>
                <c:pt idx="82316">
                  <c:v>0.9542929</c:v>
                </c:pt>
                <c:pt idx="82317">
                  <c:v>0.99433004999999997</c:v>
                </c:pt>
                <c:pt idx="82318">
                  <c:v>0.99994004000000003</c:v>
                </c:pt>
                <c:pt idx="82319">
                  <c:v>1.0010948</c:v>
                </c:pt>
                <c:pt idx="82320">
                  <c:v>0.99966630000000001</c:v>
                </c:pt>
                <c:pt idx="82321">
                  <c:v>0.99802696999999996</c:v>
                </c:pt>
                <c:pt idx="82322">
                  <c:v>0.99357770000000001</c:v>
                </c:pt>
                <c:pt idx="82323">
                  <c:v>0.99351440000000002</c:v>
                </c:pt>
                <c:pt idx="82324">
                  <c:v>0.99049169999999997</c:v>
                </c:pt>
                <c:pt idx="82325">
                  <c:v>1.002551</c:v>
                </c:pt>
                <c:pt idx="82326">
                  <c:v>1.0013928000000001</c:v>
                </c:pt>
                <c:pt idx="82327">
                  <c:v>1.0014725</c:v>
                </c:pt>
                <c:pt idx="82328">
                  <c:v>1.0005434</c:v>
                </c:pt>
                <c:pt idx="82329">
                  <c:v>0.99581529999999996</c:v>
                </c:pt>
                <c:pt idx="82330">
                  <c:v>0.99463520000000005</c:v>
                </c:pt>
                <c:pt idx="82331">
                  <c:v>0.98479145999999995</c:v>
                </c:pt>
                <c:pt idx="82332">
                  <c:v>0.99112049999999996</c:v>
                </c:pt>
                <c:pt idx="82333">
                  <c:v>1.0000751000000001</c:v>
                </c:pt>
                <c:pt idx="82334">
                  <c:v>0.97825070000000003</c:v>
                </c:pt>
                <c:pt idx="82335">
                  <c:v>0.99739622999999999</c:v>
                </c:pt>
                <c:pt idx="82336">
                  <c:v>1.0009809000000001</c:v>
                </c:pt>
                <c:pt idx="82337">
                  <c:v>0.99960523999999995</c:v>
                </c:pt>
                <c:pt idx="82338">
                  <c:v>1.0001518</c:v>
                </c:pt>
                <c:pt idx="82339">
                  <c:v>0.99970983999999996</c:v>
                </c:pt>
                <c:pt idx="82340">
                  <c:v>0.99433380000000005</c:v>
                </c:pt>
                <c:pt idx="82341">
                  <c:v>0.99725010000000003</c:v>
                </c:pt>
                <c:pt idx="82342">
                  <c:v>0.99430960000000002</c:v>
                </c:pt>
                <c:pt idx="82343">
                  <c:v>0.99735649999999998</c:v>
                </c:pt>
                <c:pt idx="82344">
                  <c:v>0.98265469999999999</c:v>
                </c:pt>
                <c:pt idx="82345">
                  <c:v>0.98724670000000003</c:v>
                </c:pt>
                <c:pt idx="82346">
                  <c:v>0.99607389999999996</c:v>
                </c:pt>
                <c:pt idx="82347">
                  <c:v>1.0006127</c:v>
                </c:pt>
                <c:pt idx="82348">
                  <c:v>0.79848739999999996</c:v>
                </c:pt>
                <c:pt idx="82349">
                  <c:v>0.99160576</c:v>
                </c:pt>
                <c:pt idx="82350">
                  <c:v>1.0001475</c:v>
                </c:pt>
                <c:pt idx="82351">
                  <c:v>0.99963175999999998</c:v>
                </c:pt>
                <c:pt idx="82352">
                  <c:v>0.99701890000000004</c:v>
                </c:pt>
                <c:pt idx="82353">
                  <c:v>0.99646199999999996</c:v>
                </c:pt>
                <c:pt idx="82354">
                  <c:v>0.99316669999999996</c:v>
                </c:pt>
                <c:pt idx="82355">
                  <c:v>0.99887526000000004</c:v>
                </c:pt>
                <c:pt idx="82356">
                  <c:v>1.0007535999999999</c:v>
                </c:pt>
                <c:pt idx="82357">
                  <c:v>0.97466063000000003</c:v>
                </c:pt>
                <c:pt idx="82358">
                  <c:v>0.99986810000000004</c:v>
                </c:pt>
                <c:pt idx="82359">
                  <c:v>0.99974626</c:v>
                </c:pt>
                <c:pt idx="82360">
                  <c:v>1.0008246999999999</c:v>
                </c:pt>
                <c:pt idx="82361">
                  <c:v>0.99982435000000003</c:v>
                </c:pt>
                <c:pt idx="82362">
                  <c:v>0.99939699999999998</c:v>
                </c:pt>
                <c:pt idx="82363">
                  <c:v>0.9891662</c:v>
                </c:pt>
                <c:pt idx="82364">
                  <c:v>0.99912290000000004</c:v>
                </c:pt>
                <c:pt idx="82365">
                  <c:v>0.999892</c:v>
                </c:pt>
                <c:pt idx="82366">
                  <c:v>0.98780069999999998</c:v>
                </c:pt>
                <c:pt idx="82367">
                  <c:v>0.99846060000000003</c:v>
                </c:pt>
                <c:pt idx="82368">
                  <c:v>1.0000420000000001</c:v>
                </c:pt>
                <c:pt idx="82369">
                  <c:v>1.0010948</c:v>
                </c:pt>
                <c:pt idx="82370">
                  <c:v>0.99896806000000005</c:v>
                </c:pt>
                <c:pt idx="82371">
                  <c:v>1.0011785</c:v>
                </c:pt>
                <c:pt idx="82372">
                  <c:v>1.0012596</c:v>
                </c:pt>
                <c:pt idx="82373">
                  <c:v>0.97432154000000004</c:v>
                </c:pt>
                <c:pt idx="82374">
                  <c:v>0.99865839999999995</c:v>
                </c:pt>
                <c:pt idx="82375">
                  <c:v>0.94916206999999997</c:v>
                </c:pt>
                <c:pt idx="82376">
                  <c:v>0.95292220000000005</c:v>
                </c:pt>
                <c:pt idx="82377">
                  <c:v>0.99819650000000004</c:v>
                </c:pt>
                <c:pt idx="82378">
                  <c:v>0.99992309999999995</c:v>
                </c:pt>
                <c:pt idx="82379">
                  <c:v>0.99338199999999999</c:v>
                </c:pt>
                <c:pt idx="82380">
                  <c:v>0.99802420000000003</c:v>
                </c:pt>
                <c:pt idx="82381">
                  <c:v>0.98769940000000001</c:v>
                </c:pt>
                <c:pt idx="82382">
                  <c:v>0.99548300000000001</c:v>
                </c:pt>
                <c:pt idx="82383">
                  <c:v>1.0001450000000001</c:v>
                </c:pt>
                <c:pt idx="82384">
                  <c:v>0.96726674000000001</c:v>
                </c:pt>
                <c:pt idx="82385">
                  <c:v>0.99906119999999998</c:v>
                </c:pt>
                <c:pt idx="82386">
                  <c:v>1.0008250000000001</c:v>
                </c:pt>
                <c:pt idx="82387">
                  <c:v>0.98588279999999995</c:v>
                </c:pt>
                <c:pt idx="82388">
                  <c:v>0.97717666999999997</c:v>
                </c:pt>
                <c:pt idx="82389">
                  <c:v>0.99826870000000001</c:v>
                </c:pt>
                <c:pt idx="82390">
                  <c:v>0.99940580000000001</c:v>
                </c:pt>
                <c:pt idx="82391">
                  <c:v>1.0015091</c:v>
                </c:pt>
                <c:pt idx="82392">
                  <c:v>1.0013825000000001</c:v>
                </c:pt>
                <c:pt idx="82393">
                  <c:v>0.99840516000000001</c:v>
                </c:pt>
                <c:pt idx="82394">
                  <c:v>0.98729809999999996</c:v>
                </c:pt>
                <c:pt idx="82395">
                  <c:v>0.97470056999999999</c:v>
                </c:pt>
                <c:pt idx="82396">
                  <c:v>0.99842423000000002</c:v>
                </c:pt>
                <c:pt idx="82397">
                  <c:v>0.9916663</c:v>
                </c:pt>
                <c:pt idx="82398">
                  <c:v>0.99324953999999999</c:v>
                </c:pt>
                <c:pt idx="82399">
                  <c:v>0.98460364</c:v>
                </c:pt>
                <c:pt idx="82400">
                  <c:v>0.99718845</c:v>
                </c:pt>
                <c:pt idx="82401">
                  <c:v>0.99548020000000004</c:v>
                </c:pt>
                <c:pt idx="82402">
                  <c:v>0.98899745999999999</c:v>
                </c:pt>
                <c:pt idx="82403">
                  <c:v>1.0005609</c:v>
                </c:pt>
                <c:pt idx="82404">
                  <c:v>0.98188960000000003</c:v>
                </c:pt>
                <c:pt idx="82405">
                  <c:v>1.0019958</c:v>
                </c:pt>
                <c:pt idx="82406">
                  <c:v>0.99291337000000002</c:v>
                </c:pt>
                <c:pt idx="82407">
                  <c:v>0.99993264999999998</c:v>
                </c:pt>
                <c:pt idx="82408">
                  <c:v>0.99967563000000004</c:v>
                </c:pt>
                <c:pt idx="82409">
                  <c:v>1.0000988</c:v>
                </c:pt>
                <c:pt idx="82410">
                  <c:v>0.98356336</c:v>
                </c:pt>
                <c:pt idx="82411">
                  <c:v>1.0003926000000001</c:v>
                </c:pt>
                <c:pt idx="82412">
                  <c:v>0.99776465000000003</c:v>
                </c:pt>
                <c:pt idx="82413">
                  <c:v>1.0012468000000001</c:v>
                </c:pt>
                <c:pt idx="82414">
                  <c:v>1.0011764000000001</c:v>
                </c:pt>
                <c:pt idx="82415">
                  <c:v>0.98653060000000004</c:v>
                </c:pt>
                <c:pt idx="82416">
                  <c:v>0.98120529999999995</c:v>
                </c:pt>
                <c:pt idx="82417">
                  <c:v>1.0007083000000001</c:v>
                </c:pt>
                <c:pt idx="82418">
                  <c:v>0.98838780000000004</c:v>
                </c:pt>
                <c:pt idx="82419">
                  <c:v>0.99209840000000005</c:v>
                </c:pt>
                <c:pt idx="82420">
                  <c:v>1.0002759000000001</c:v>
                </c:pt>
                <c:pt idx="82421">
                  <c:v>0.98555380000000004</c:v>
                </c:pt>
                <c:pt idx="82422">
                  <c:v>0.94983640000000003</c:v>
                </c:pt>
                <c:pt idx="82423">
                  <c:v>1.0002477999999999</c:v>
                </c:pt>
                <c:pt idx="82424">
                  <c:v>1.0001842999999999</c:v>
                </c:pt>
                <c:pt idx="82425">
                  <c:v>0.99890270000000003</c:v>
                </c:pt>
                <c:pt idx="82426">
                  <c:v>0.93766959999999999</c:v>
                </c:pt>
                <c:pt idx="82427">
                  <c:v>0.99982435000000003</c:v>
                </c:pt>
                <c:pt idx="82428">
                  <c:v>0.99816590000000005</c:v>
                </c:pt>
                <c:pt idx="82429">
                  <c:v>0.96995750000000003</c:v>
                </c:pt>
                <c:pt idx="82430">
                  <c:v>0.97837280000000004</c:v>
                </c:pt>
                <c:pt idx="82431">
                  <c:v>0.96223479999999995</c:v>
                </c:pt>
                <c:pt idx="82432">
                  <c:v>0.99974626</c:v>
                </c:pt>
                <c:pt idx="82433">
                  <c:v>1.0002192999999999</c:v>
                </c:pt>
                <c:pt idx="82434">
                  <c:v>0.99956447000000004</c:v>
                </c:pt>
                <c:pt idx="82435">
                  <c:v>0.98414869999999999</c:v>
                </c:pt>
                <c:pt idx="82436">
                  <c:v>0.99970630000000005</c:v>
                </c:pt>
                <c:pt idx="82437">
                  <c:v>0.97270864000000001</c:v>
                </c:pt>
                <c:pt idx="82438">
                  <c:v>0.99289309999999997</c:v>
                </c:pt>
                <c:pt idx="82439">
                  <c:v>0.97192299999999998</c:v>
                </c:pt>
                <c:pt idx="82440">
                  <c:v>0.99840313000000003</c:v>
                </c:pt>
                <c:pt idx="82441">
                  <c:v>1.0005941</c:v>
                </c:pt>
                <c:pt idx="82442">
                  <c:v>0.99753009999999998</c:v>
                </c:pt>
                <c:pt idx="82443">
                  <c:v>1.0023321000000001</c:v>
                </c:pt>
                <c:pt idx="82444">
                  <c:v>0.97689619999999999</c:v>
                </c:pt>
                <c:pt idx="82445">
                  <c:v>0.9804889</c:v>
                </c:pt>
                <c:pt idx="82446">
                  <c:v>0.92062675999999999</c:v>
                </c:pt>
                <c:pt idx="82447">
                  <c:v>1.0015073999999999</c:v>
                </c:pt>
                <c:pt idx="82448">
                  <c:v>0.9816454</c:v>
                </c:pt>
                <c:pt idx="82449">
                  <c:v>0.99938320000000003</c:v>
                </c:pt>
                <c:pt idx="82450">
                  <c:v>0.97807359999999999</c:v>
                </c:pt>
                <c:pt idx="82451">
                  <c:v>1.0001936</c:v>
                </c:pt>
                <c:pt idx="82452">
                  <c:v>0.96676930000000005</c:v>
                </c:pt>
                <c:pt idx="82453">
                  <c:v>0.99978805000000004</c:v>
                </c:pt>
                <c:pt idx="82454">
                  <c:v>0.99958709999999995</c:v>
                </c:pt>
                <c:pt idx="82455">
                  <c:v>0.98983960000000004</c:v>
                </c:pt>
                <c:pt idx="82456">
                  <c:v>0.98267906999999999</c:v>
                </c:pt>
                <c:pt idx="82457">
                  <c:v>1.0004705</c:v>
                </c:pt>
                <c:pt idx="82458">
                  <c:v>0.96688580000000002</c:v>
                </c:pt>
                <c:pt idx="82459">
                  <c:v>1.0001804000000001</c:v>
                </c:pt>
                <c:pt idx="82460">
                  <c:v>0.98929540000000005</c:v>
                </c:pt>
                <c:pt idx="82461">
                  <c:v>0.99038680000000001</c:v>
                </c:pt>
                <c:pt idx="82462">
                  <c:v>0.97953999999999997</c:v>
                </c:pt>
                <c:pt idx="82463">
                  <c:v>1.0005706999999999</c:v>
                </c:pt>
                <c:pt idx="82464">
                  <c:v>0.97021199999999996</c:v>
                </c:pt>
                <c:pt idx="82465">
                  <c:v>0.97248040000000002</c:v>
                </c:pt>
                <c:pt idx="82466">
                  <c:v>0.97054636000000005</c:v>
                </c:pt>
                <c:pt idx="82467">
                  <c:v>1.0012093</c:v>
                </c:pt>
                <c:pt idx="82468">
                  <c:v>0.99885089999999999</c:v>
                </c:pt>
                <c:pt idx="82469">
                  <c:v>0.9856414</c:v>
                </c:pt>
                <c:pt idx="82470">
                  <c:v>0.99983650000000002</c:v>
                </c:pt>
                <c:pt idx="82471">
                  <c:v>0.99752456</c:v>
                </c:pt>
                <c:pt idx="82472">
                  <c:v>0.99847169999999996</c:v>
                </c:pt>
                <c:pt idx="82473">
                  <c:v>1.0001043000000001</c:v>
                </c:pt>
                <c:pt idx="82474">
                  <c:v>0.99691370000000001</c:v>
                </c:pt>
                <c:pt idx="82475">
                  <c:v>0.99569523000000004</c:v>
                </c:pt>
                <c:pt idx="82476">
                  <c:v>0.99409749999999997</c:v>
                </c:pt>
                <c:pt idx="82477">
                  <c:v>1.0006409000000001</c:v>
                </c:pt>
                <c:pt idx="82478">
                  <c:v>0.99948519999999996</c:v>
                </c:pt>
                <c:pt idx="82479">
                  <c:v>0.99301534999999996</c:v>
                </c:pt>
                <c:pt idx="82480">
                  <c:v>0.98196890000000003</c:v>
                </c:pt>
                <c:pt idx="82481">
                  <c:v>0.99688449999999995</c:v>
                </c:pt>
                <c:pt idx="82482">
                  <c:v>0.98796300000000004</c:v>
                </c:pt>
                <c:pt idx="82483">
                  <c:v>0.99807230000000002</c:v>
                </c:pt>
                <c:pt idx="82484">
                  <c:v>0.99513196999999998</c:v>
                </c:pt>
                <c:pt idx="82485">
                  <c:v>0.99927056000000003</c:v>
                </c:pt>
                <c:pt idx="82486">
                  <c:v>0.99882020000000005</c:v>
                </c:pt>
                <c:pt idx="82487">
                  <c:v>0.99980044000000001</c:v>
                </c:pt>
                <c:pt idx="82488">
                  <c:v>0.98649929999999997</c:v>
                </c:pt>
                <c:pt idx="82489">
                  <c:v>0.99705779999999999</c:v>
                </c:pt>
                <c:pt idx="82490">
                  <c:v>0.98736069999999998</c:v>
                </c:pt>
                <c:pt idx="82491">
                  <c:v>0.99933629999999996</c:v>
                </c:pt>
                <c:pt idx="82492">
                  <c:v>1.0014733</c:v>
                </c:pt>
                <c:pt idx="82493">
                  <c:v>0.99312054999999999</c:v>
                </c:pt>
                <c:pt idx="82494">
                  <c:v>0.99145760000000005</c:v>
                </c:pt>
                <c:pt idx="82495">
                  <c:v>1.0004873000000001</c:v>
                </c:pt>
                <c:pt idx="82496">
                  <c:v>0.99510509999999996</c:v>
                </c:pt>
                <c:pt idx="82497">
                  <c:v>0.99134433</c:v>
                </c:pt>
                <c:pt idx="82498">
                  <c:v>0.99923605000000004</c:v>
                </c:pt>
                <c:pt idx="82499">
                  <c:v>0.98405209999999999</c:v>
                </c:pt>
                <c:pt idx="82500">
                  <c:v>1.0001507000000001</c:v>
                </c:pt>
                <c:pt idx="82501">
                  <c:v>0.99738499999999997</c:v>
                </c:pt>
                <c:pt idx="82502">
                  <c:v>0.99089210000000005</c:v>
                </c:pt>
                <c:pt idx="82503">
                  <c:v>0.99939750000000005</c:v>
                </c:pt>
                <c:pt idx="82504">
                  <c:v>0.99943786999999995</c:v>
                </c:pt>
                <c:pt idx="82505">
                  <c:v>1.0001842999999999</c:v>
                </c:pt>
                <c:pt idx="82506">
                  <c:v>0.99392610000000003</c:v>
                </c:pt>
                <c:pt idx="82507">
                  <c:v>0.97619504000000001</c:v>
                </c:pt>
                <c:pt idx="82508">
                  <c:v>0.99653769999999997</c:v>
                </c:pt>
                <c:pt idx="82509">
                  <c:v>0.99987625999999996</c:v>
                </c:pt>
                <c:pt idx="82510">
                  <c:v>1.0005283</c:v>
                </c:pt>
                <c:pt idx="82511">
                  <c:v>0.99927330000000003</c:v>
                </c:pt>
                <c:pt idx="82512">
                  <c:v>0.97242004000000004</c:v>
                </c:pt>
                <c:pt idx="82513">
                  <c:v>1.0059487</c:v>
                </c:pt>
                <c:pt idx="82514">
                  <c:v>1.0008980000000001</c:v>
                </c:pt>
                <c:pt idx="82515">
                  <c:v>1.0039814</c:v>
                </c:pt>
                <c:pt idx="82516">
                  <c:v>0.99892789999999998</c:v>
                </c:pt>
                <c:pt idx="82517">
                  <c:v>0.93728029999999996</c:v>
                </c:pt>
                <c:pt idx="82518">
                  <c:v>0.96871465000000001</c:v>
                </c:pt>
                <c:pt idx="82519">
                  <c:v>1.0005434</c:v>
                </c:pt>
                <c:pt idx="82520">
                  <c:v>0.99406945999999996</c:v>
                </c:pt>
                <c:pt idx="82521">
                  <c:v>0.96707726000000005</c:v>
                </c:pt>
                <c:pt idx="82522">
                  <c:v>0.99579567000000002</c:v>
                </c:pt>
                <c:pt idx="82523">
                  <c:v>0.97406459999999995</c:v>
                </c:pt>
                <c:pt idx="82524">
                  <c:v>0.87363093999999997</c:v>
                </c:pt>
                <c:pt idx="82525">
                  <c:v>0.98364072999999996</c:v>
                </c:pt>
                <c:pt idx="82526">
                  <c:v>0.9999941</c:v>
                </c:pt>
                <c:pt idx="82527">
                  <c:v>0.98064450000000003</c:v>
                </c:pt>
                <c:pt idx="82528">
                  <c:v>0.99319243000000001</c:v>
                </c:pt>
                <c:pt idx="82529">
                  <c:v>1.0004660999999999</c:v>
                </c:pt>
                <c:pt idx="82530">
                  <c:v>1.0021625000000001</c:v>
                </c:pt>
                <c:pt idx="82531">
                  <c:v>0.99254160000000002</c:v>
                </c:pt>
                <c:pt idx="82532">
                  <c:v>0.99791319999999994</c:v>
                </c:pt>
                <c:pt idx="82533">
                  <c:v>1.0012093</c:v>
                </c:pt>
                <c:pt idx="82534">
                  <c:v>1.0004090000000001</c:v>
                </c:pt>
                <c:pt idx="82535">
                  <c:v>1.0006984000000001</c:v>
                </c:pt>
                <c:pt idx="82536">
                  <c:v>0.96255210000000002</c:v>
                </c:pt>
                <c:pt idx="82537">
                  <c:v>0.99754509999999996</c:v>
                </c:pt>
                <c:pt idx="82538">
                  <c:v>0.99985354999999998</c:v>
                </c:pt>
                <c:pt idx="82539">
                  <c:v>0.98322390000000004</c:v>
                </c:pt>
                <c:pt idx="82540">
                  <c:v>0.99900330000000004</c:v>
                </c:pt>
                <c:pt idx="82541">
                  <c:v>0.98202509999999998</c:v>
                </c:pt>
                <c:pt idx="82542">
                  <c:v>0.99993790000000005</c:v>
                </c:pt>
                <c:pt idx="82543">
                  <c:v>0.9830084</c:v>
                </c:pt>
                <c:pt idx="82544">
                  <c:v>0.99141409999999996</c:v>
                </c:pt>
                <c:pt idx="82545">
                  <c:v>1.000326</c:v>
                </c:pt>
                <c:pt idx="82546">
                  <c:v>0.99976735999999999</c:v>
                </c:pt>
                <c:pt idx="82547">
                  <c:v>0.98280257000000004</c:v>
                </c:pt>
                <c:pt idx="82548">
                  <c:v>0.90027950000000001</c:v>
                </c:pt>
                <c:pt idx="82549">
                  <c:v>0.99714756000000004</c:v>
                </c:pt>
                <c:pt idx="82550">
                  <c:v>0.98724820000000002</c:v>
                </c:pt>
                <c:pt idx="82551">
                  <c:v>0.99852439999999998</c:v>
                </c:pt>
                <c:pt idx="82552">
                  <c:v>1.0004725000000001</c:v>
                </c:pt>
                <c:pt idx="82553">
                  <c:v>0.99954103999999999</c:v>
                </c:pt>
                <c:pt idx="82554">
                  <c:v>0.99746250000000003</c:v>
                </c:pt>
                <c:pt idx="82555">
                  <c:v>1.0009496</c:v>
                </c:pt>
                <c:pt idx="82556">
                  <c:v>0.99857079999999998</c:v>
                </c:pt>
                <c:pt idx="82557">
                  <c:v>0.99997084999999997</c:v>
                </c:pt>
                <c:pt idx="82558">
                  <c:v>0.99970840000000005</c:v>
                </c:pt>
                <c:pt idx="82559">
                  <c:v>0.99970190000000003</c:v>
                </c:pt>
                <c:pt idx="82560">
                  <c:v>1.0004879</c:v>
                </c:pt>
                <c:pt idx="82561">
                  <c:v>0.98912789999999995</c:v>
                </c:pt>
                <c:pt idx="82562">
                  <c:v>0.9794273</c:v>
                </c:pt>
                <c:pt idx="82563">
                  <c:v>0.9999709</c:v>
                </c:pt>
                <c:pt idx="82564">
                  <c:v>0.99981724999999999</c:v>
                </c:pt>
                <c:pt idx="82565">
                  <c:v>0.96894895999999997</c:v>
                </c:pt>
                <c:pt idx="82566">
                  <c:v>0.99998593000000002</c:v>
                </c:pt>
                <c:pt idx="82567">
                  <c:v>0.98690443999999999</c:v>
                </c:pt>
                <c:pt idx="82568">
                  <c:v>0.99827750000000004</c:v>
                </c:pt>
                <c:pt idx="82569">
                  <c:v>1.0000916</c:v>
                </c:pt>
                <c:pt idx="82570">
                  <c:v>0.97478949999999998</c:v>
                </c:pt>
                <c:pt idx="82571">
                  <c:v>0.99434809999999996</c:v>
                </c:pt>
                <c:pt idx="82572">
                  <c:v>1.0002998999999999</c:v>
                </c:pt>
                <c:pt idx="82573">
                  <c:v>0.9999825</c:v>
                </c:pt>
                <c:pt idx="82574">
                  <c:v>0.94940924999999998</c:v>
                </c:pt>
                <c:pt idx="82575">
                  <c:v>0.95261280000000004</c:v>
                </c:pt>
                <c:pt idx="82576">
                  <c:v>1.0004595999999999</c:v>
                </c:pt>
                <c:pt idx="82577">
                  <c:v>0.73061686999999997</c:v>
                </c:pt>
                <c:pt idx="82578">
                  <c:v>0.94365405999999996</c:v>
                </c:pt>
                <c:pt idx="82579">
                  <c:v>0.99285745999999997</c:v>
                </c:pt>
                <c:pt idx="82580">
                  <c:v>0.99996600000000002</c:v>
                </c:pt>
                <c:pt idx="82581">
                  <c:v>1.0006314999999999</c:v>
                </c:pt>
                <c:pt idx="82582">
                  <c:v>0.99975919999999996</c:v>
                </c:pt>
                <c:pt idx="82583">
                  <c:v>0.99557079999999998</c:v>
                </c:pt>
                <c:pt idx="82584">
                  <c:v>0.83272369999999996</c:v>
                </c:pt>
                <c:pt idx="82585">
                  <c:v>0.99342450000000004</c:v>
                </c:pt>
                <c:pt idx="82586">
                  <c:v>0.97954637</c:v>
                </c:pt>
                <c:pt idx="82587">
                  <c:v>1.0004797999999999</c:v>
                </c:pt>
                <c:pt idx="82588">
                  <c:v>0.99650114999999995</c:v>
                </c:pt>
                <c:pt idx="82589">
                  <c:v>1.0010538</c:v>
                </c:pt>
                <c:pt idx="82590">
                  <c:v>0.96839344999999999</c:v>
                </c:pt>
                <c:pt idx="82591">
                  <c:v>0.97156876000000003</c:v>
                </c:pt>
                <c:pt idx="82592">
                  <c:v>0.9964809</c:v>
                </c:pt>
                <c:pt idx="82593">
                  <c:v>0.94718389999999997</c:v>
                </c:pt>
                <c:pt idx="82594">
                  <c:v>0.99175226999999999</c:v>
                </c:pt>
                <c:pt idx="82595">
                  <c:v>0.98723090000000002</c:v>
                </c:pt>
                <c:pt idx="82596">
                  <c:v>1.0003563</c:v>
                </c:pt>
                <c:pt idx="82597">
                  <c:v>1.0003086000000001</c:v>
                </c:pt>
                <c:pt idx="82598">
                  <c:v>0.99354582999999996</c:v>
                </c:pt>
                <c:pt idx="82599">
                  <c:v>0.88869684999999998</c:v>
                </c:pt>
                <c:pt idx="82600">
                  <c:v>0.99711883000000001</c:v>
                </c:pt>
                <c:pt idx="82601">
                  <c:v>0.96528460000000005</c:v>
                </c:pt>
                <c:pt idx="82602">
                  <c:v>1.0010692000000001</c:v>
                </c:pt>
                <c:pt idx="82603">
                  <c:v>0.99266005000000002</c:v>
                </c:pt>
                <c:pt idx="82604">
                  <c:v>0.98391693999999996</c:v>
                </c:pt>
                <c:pt idx="82605">
                  <c:v>0.99289689999999997</c:v>
                </c:pt>
                <c:pt idx="82606">
                  <c:v>0.99314570000000002</c:v>
                </c:pt>
                <c:pt idx="82607">
                  <c:v>0.93678444999999999</c:v>
                </c:pt>
                <c:pt idx="82608">
                  <c:v>0.99991649999999999</c:v>
                </c:pt>
                <c:pt idx="82609">
                  <c:v>0.9791204</c:v>
                </c:pt>
                <c:pt idx="82610">
                  <c:v>0.98795056000000003</c:v>
                </c:pt>
                <c:pt idx="82611">
                  <c:v>1.0004443999999999</c:v>
                </c:pt>
                <c:pt idx="82612">
                  <c:v>0.99910949999999998</c:v>
                </c:pt>
                <c:pt idx="82613">
                  <c:v>0.99987625999999996</c:v>
                </c:pt>
                <c:pt idx="82614">
                  <c:v>0.99052143000000004</c:v>
                </c:pt>
                <c:pt idx="82615">
                  <c:v>0.99822529999999998</c:v>
                </c:pt>
                <c:pt idx="82616">
                  <c:v>0.92435615999999998</c:v>
                </c:pt>
                <c:pt idx="82617">
                  <c:v>1.0018636999999999</c:v>
                </c:pt>
                <c:pt idx="82618">
                  <c:v>0.99471140000000002</c:v>
                </c:pt>
                <c:pt idx="82619">
                  <c:v>0.94853054999999997</c:v>
                </c:pt>
                <c:pt idx="82620">
                  <c:v>1.0056536</c:v>
                </c:pt>
                <c:pt idx="82621">
                  <c:v>0.99382159999999997</c:v>
                </c:pt>
                <c:pt idx="82622">
                  <c:v>0.98950623999999998</c:v>
                </c:pt>
                <c:pt idx="82623">
                  <c:v>0.99310356</c:v>
                </c:pt>
                <c:pt idx="82624">
                  <c:v>1.0006907</c:v>
                </c:pt>
                <c:pt idx="82625">
                  <c:v>0.99671419999999999</c:v>
                </c:pt>
                <c:pt idx="82626">
                  <c:v>0.98866860000000001</c:v>
                </c:pt>
                <c:pt idx="82627">
                  <c:v>0.99616539999999998</c:v>
                </c:pt>
                <c:pt idx="82628">
                  <c:v>0.99775195000000005</c:v>
                </c:pt>
                <c:pt idx="82629">
                  <c:v>0.98151719999999998</c:v>
                </c:pt>
                <c:pt idx="82630">
                  <c:v>0.99173312999999996</c:v>
                </c:pt>
                <c:pt idx="82631">
                  <c:v>1.0000465999999999</c:v>
                </c:pt>
                <c:pt idx="82632">
                  <c:v>0.99972665000000005</c:v>
                </c:pt>
                <c:pt idx="82633">
                  <c:v>0.9723484</c:v>
                </c:pt>
                <c:pt idx="82634">
                  <c:v>0.99923306999999995</c:v>
                </c:pt>
                <c:pt idx="82635">
                  <c:v>0.99991673000000003</c:v>
                </c:pt>
                <c:pt idx="82636">
                  <c:v>0.99958530000000001</c:v>
                </c:pt>
                <c:pt idx="82637">
                  <c:v>0.98693169999999997</c:v>
                </c:pt>
                <c:pt idx="82638">
                  <c:v>0.97441920000000004</c:v>
                </c:pt>
                <c:pt idx="82639">
                  <c:v>0.97252727000000005</c:v>
                </c:pt>
                <c:pt idx="82640">
                  <c:v>0.99872039999999995</c:v>
                </c:pt>
                <c:pt idx="82641">
                  <c:v>0.99276430000000004</c:v>
                </c:pt>
                <c:pt idx="82642">
                  <c:v>0.99784720000000005</c:v>
                </c:pt>
                <c:pt idx="82643">
                  <c:v>0.98263973000000004</c:v>
                </c:pt>
                <c:pt idx="82644">
                  <c:v>0.97645990000000005</c:v>
                </c:pt>
                <c:pt idx="82645">
                  <c:v>0.97146856999999998</c:v>
                </c:pt>
                <c:pt idx="82646">
                  <c:v>0.98144319999999996</c:v>
                </c:pt>
                <c:pt idx="82647">
                  <c:v>0.99703370000000002</c:v>
                </c:pt>
                <c:pt idx="82648">
                  <c:v>0.99977919999999998</c:v>
                </c:pt>
                <c:pt idx="82649">
                  <c:v>1.0000557999999999</c:v>
                </c:pt>
                <c:pt idx="82650">
                  <c:v>0.97499203999999995</c:v>
                </c:pt>
                <c:pt idx="82651">
                  <c:v>0.97749490000000006</c:v>
                </c:pt>
                <c:pt idx="82652">
                  <c:v>0.99423260000000002</c:v>
                </c:pt>
                <c:pt idx="82653">
                  <c:v>0.98607959999999995</c:v>
                </c:pt>
                <c:pt idx="82654">
                  <c:v>1.0023318999999999</c:v>
                </c:pt>
                <c:pt idx="82655">
                  <c:v>1.0004325000000001</c:v>
                </c:pt>
                <c:pt idx="82656">
                  <c:v>0.97605604000000001</c:v>
                </c:pt>
                <c:pt idx="82657">
                  <c:v>0.99940013999999999</c:v>
                </c:pt>
                <c:pt idx="82658">
                  <c:v>1.0005033000000001</c:v>
                </c:pt>
                <c:pt idx="82659">
                  <c:v>0.98835474000000001</c:v>
                </c:pt>
                <c:pt idx="82660">
                  <c:v>1.0012178</c:v>
                </c:pt>
                <c:pt idx="82661">
                  <c:v>0.99244670000000001</c:v>
                </c:pt>
                <c:pt idx="82662">
                  <c:v>0.99447629999999998</c:v>
                </c:pt>
                <c:pt idx="82663">
                  <c:v>1.0001842999999999</c:v>
                </c:pt>
                <c:pt idx="82664">
                  <c:v>0.99355716000000005</c:v>
                </c:pt>
                <c:pt idx="82665">
                  <c:v>1.0000933000000001</c:v>
                </c:pt>
                <c:pt idx="82666">
                  <c:v>1.0001849</c:v>
                </c:pt>
                <c:pt idx="82667">
                  <c:v>0.98790140000000004</c:v>
                </c:pt>
                <c:pt idx="82668">
                  <c:v>1.0010717</c:v>
                </c:pt>
                <c:pt idx="82669">
                  <c:v>0.98044807</c:v>
                </c:pt>
                <c:pt idx="82670">
                  <c:v>1.0006704</c:v>
                </c:pt>
                <c:pt idx="82671">
                  <c:v>1.0003217</c:v>
                </c:pt>
                <c:pt idx="82672">
                  <c:v>0.99693434999999997</c:v>
                </c:pt>
                <c:pt idx="82673">
                  <c:v>0.98895115</c:v>
                </c:pt>
                <c:pt idx="82674">
                  <c:v>0.98259249999999998</c:v>
                </c:pt>
                <c:pt idx="82675">
                  <c:v>0.99707820000000003</c:v>
                </c:pt>
                <c:pt idx="82676">
                  <c:v>1.0003280000000001</c:v>
                </c:pt>
                <c:pt idx="82677">
                  <c:v>1.0014286999999999</c:v>
                </c:pt>
                <c:pt idx="82678">
                  <c:v>0.99980979999999997</c:v>
                </c:pt>
                <c:pt idx="82679">
                  <c:v>0.99620750000000002</c:v>
                </c:pt>
                <c:pt idx="82680">
                  <c:v>0.99393799999999999</c:v>
                </c:pt>
                <c:pt idx="82681">
                  <c:v>0.99083363999999996</c:v>
                </c:pt>
                <c:pt idx="82682">
                  <c:v>0.99839425000000004</c:v>
                </c:pt>
                <c:pt idx="82683">
                  <c:v>0.99906737000000001</c:v>
                </c:pt>
                <c:pt idx="82684">
                  <c:v>0.9933265</c:v>
                </c:pt>
                <c:pt idx="82685">
                  <c:v>1.0009527</c:v>
                </c:pt>
                <c:pt idx="82686">
                  <c:v>1.0017208</c:v>
                </c:pt>
                <c:pt idx="82687">
                  <c:v>0.99331639999999999</c:v>
                </c:pt>
                <c:pt idx="82688">
                  <c:v>0.98287725000000004</c:v>
                </c:pt>
                <c:pt idx="82689">
                  <c:v>0.99861440000000001</c:v>
                </c:pt>
                <c:pt idx="82690">
                  <c:v>0.99778279999999997</c:v>
                </c:pt>
                <c:pt idx="82691">
                  <c:v>0.97347589999999995</c:v>
                </c:pt>
                <c:pt idx="82692">
                  <c:v>0.99958630000000004</c:v>
                </c:pt>
                <c:pt idx="82693">
                  <c:v>0.98939429999999995</c:v>
                </c:pt>
                <c:pt idx="82694">
                  <c:v>0.99052965999999998</c:v>
                </c:pt>
                <c:pt idx="82695">
                  <c:v>1.0001793999999999</c:v>
                </c:pt>
                <c:pt idx="82696">
                  <c:v>1.0017586000000001</c:v>
                </c:pt>
                <c:pt idx="82697">
                  <c:v>0.96681320000000004</c:v>
                </c:pt>
                <c:pt idx="82698">
                  <c:v>0.98581827</c:v>
                </c:pt>
                <c:pt idx="82699">
                  <c:v>0.99732770000000004</c:v>
                </c:pt>
                <c:pt idx="82700">
                  <c:v>0.9980194</c:v>
                </c:pt>
                <c:pt idx="82701">
                  <c:v>1.0002309</c:v>
                </c:pt>
                <c:pt idx="82702">
                  <c:v>1.0004702000000001</c:v>
                </c:pt>
                <c:pt idx="82703">
                  <c:v>1.0004158000000001</c:v>
                </c:pt>
                <c:pt idx="82704">
                  <c:v>1.0014365000000001</c:v>
                </c:pt>
                <c:pt idx="82705">
                  <c:v>1.0008980000000001</c:v>
                </c:pt>
                <c:pt idx="82706">
                  <c:v>1.0026801999999999</c:v>
                </c:pt>
                <c:pt idx="82707">
                  <c:v>0.99784079999999997</c:v>
                </c:pt>
                <c:pt idx="82708">
                  <c:v>0.99267680000000003</c:v>
                </c:pt>
                <c:pt idx="82709">
                  <c:v>1.0000699</c:v>
                </c:pt>
                <c:pt idx="82710">
                  <c:v>0.97235439999999995</c:v>
                </c:pt>
                <c:pt idx="82711">
                  <c:v>0.98782795999999995</c:v>
                </c:pt>
                <c:pt idx="82712">
                  <c:v>0.99402659999999998</c:v>
                </c:pt>
                <c:pt idx="82713">
                  <c:v>0.99937779999999998</c:v>
                </c:pt>
                <c:pt idx="82714">
                  <c:v>0.98265000000000002</c:v>
                </c:pt>
                <c:pt idx="82715">
                  <c:v>1.0013418000000001</c:v>
                </c:pt>
                <c:pt idx="82716">
                  <c:v>0.99926190000000004</c:v>
                </c:pt>
                <c:pt idx="82717">
                  <c:v>1.0001762999999999</c:v>
                </c:pt>
                <c:pt idx="82718">
                  <c:v>0.99359964999999995</c:v>
                </c:pt>
                <c:pt idx="82719">
                  <c:v>1.0000013999999999</c:v>
                </c:pt>
                <c:pt idx="82720">
                  <c:v>0.97563560000000005</c:v>
                </c:pt>
                <c:pt idx="82721">
                  <c:v>0.99178869999999997</c:v>
                </c:pt>
                <c:pt idx="82722">
                  <c:v>0.99869430000000003</c:v>
                </c:pt>
                <c:pt idx="82723">
                  <c:v>0.97936860000000003</c:v>
                </c:pt>
                <c:pt idx="82724">
                  <c:v>0.99701065</c:v>
                </c:pt>
                <c:pt idx="82725">
                  <c:v>0.9950196</c:v>
                </c:pt>
                <c:pt idx="82726">
                  <c:v>1.0003257999999999</c:v>
                </c:pt>
                <c:pt idx="82727">
                  <c:v>0.97382100000000005</c:v>
                </c:pt>
                <c:pt idx="82728">
                  <c:v>1.0030519</c:v>
                </c:pt>
                <c:pt idx="82729">
                  <c:v>0.96212745</c:v>
                </c:pt>
                <c:pt idx="82730">
                  <c:v>0.99927186999999995</c:v>
                </c:pt>
                <c:pt idx="82731">
                  <c:v>0.98884713999999996</c:v>
                </c:pt>
                <c:pt idx="82732">
                  <c:v>0.99521404999999996</c:v>
                </c:pt>
                <c:pt idx="82733">
                  <c:v>0.99133950000000004</c:v>
                </c:pt>
                <c:pt idx="82734">
                  <c:v>0.99817120000000004</c:v>
                </c:pt>
                <c:pt idx="82735">
                  <c:v>0.99916994999999997</c:v>
                </c:pt>
                <c:pt idx="82736">
                  <c:v>1.0018399</c:v>
                </c:pt>
                <c:pt idx="82737">
                  <c:v>0.98902833000000001</c:v>
                </c:pt>
                <c:pt idx="82738">
                  <c:v>0.9935041</c:v>
                </c:pt>
                <c:pt idx="82739">
                  <c:v>0.97376229999999997</c:v>
                </c:pt>
                <c:pt idx="82740">
                  <c:v>0.99828433999999999</c:v>
                </c:pt>
                <c:pt idx="82741">
                  <c:v>0.99992729999999996</c:v>
                </c:pt>
                <c:pt idx="82742">
                  <c:v>0.97151909999999997</c:v>
                </c:pt>
                <c:pt idx="82743">
                  <c:v>0.94244600000000001</c:v>
                </c:pt>
                <c:pt idx="82744">
                  <c:v>0.99743749999999998</c:v>
                </c:pt>
                <c:pt idx="82745">
                  <c:v>0.98552309999999999</c:v>
                </c:pt>
                <c:pt idx="82746">
                  <c:v>1.0019838999999999</c:v>
                </c:pt>
                <c:pt idx="82747">
                  <c:v>0.98285012999999999</c:v>
                </c:pt>
                <c:pt idx="82748">
                  <c:v>1.0014542</c:v>
                </c:pt>
                <c:pt idx="82749">
                  <c:v>0.99309040000000004</c:v>
                </c:pt>
                <c:pt idx="82750">
                  <c:v>0.99725914000000004</c:v>
                </c:pt>
                <c:pt idx="82751">
                  <c:v>0.99790573000000005</c:v>
                </c:pt>
                <c:pt idx="82752">
                  <c:v>1.0006409000000001</c:v>
                </c:pt>
                <c:pt idx="82753">
                  <c:v>0.97461679999999995</c:v>
                </c:pt>
                <c:pt idx="82754">
                  <c:v>0.961696</c:v>
                </c:pt>
                <c:pt idx="82755">
                  <c:v>0.99464136000000003</c:v>
                </c:pt>
                <c:pt idx="82756">
                  <c:v>0.99971679999999996</c:v>
                </c:pt>
                <c:pt idx="82757">
                  <c:v>0.98959859999999999</c:v>
                </c:pt>
                <c:pt idx="82758">
                  <c:v>0.99125479999999999</c:v>
                </c:pt>
                <c:pt idx="82759">
                  <c:v>0.9999709</c:v>
                </c:pt>
                <c:pt idx="82760">
                  <c:v>1.0025879</c:v>
                </c:pt>
                <c:pt idx="82761">
                  <c:v>0.99687130000000002</c:v>
                </c:pt>
                <c:pt idx="82762">
                  <c:v>0.99205005000000002</c:v>
                </c:pt>
                <c:pt idx="82763">
                  <c:v>0.94796723000000005</c:v>
                </c:pt>
                <c:pt idx="82764">
                  <c:v>0.96740735</c:v>
                </c:pt>
                <c:pt idx="82765">
                  <c:v>0.99660369999999998</c:v>
                </c:pt>
                <c:pt idx="82766">
                  <c:v>0.99278060000000001</c:v>
                </c:pt>
                <c:pt idx="82767">
                  <c:v>0.99319756000000003</c:v>
                </c:pt>
                <c:pt idx="82768">
                  <c:v>0.98525523999999998</c:v>
                </c:pt>
                <c:pt idx="82769">
                  <c:v>0.99806289999999998</c:v>
                </c:pt>
                <c:pt idx="82770">
                  <c:v>1.0003173000000001</c:v>
                </c:pt>
                <c:pt idx="82771">
                  <c:v>0.97085387000000001</c:v>
                </c:pt>
                <c:pt idx="82772">
                  <c:v>0.96919184999999997</c:v>
                </c:pt>
                <c:pt idx="82773">
                  <c:v>0.99270369999999997</c:v>
                </c:pt>
                <c:pt idx="82774">
                  <c:v>1.0001225</c:v>
                </c:pt>
                <c:pt idx="82775">
                  <c:v>1.0002333000000001</c:v>
                </c:pt>
                <c:pt idx="82776">
                  <c:v>0.99316139999999997</c:v>
                </c:pt>
                <c:pt idx="82777">
                  <c:v>0.99717299999999998</c:v>
                </c:pt>
                <c:pt idx="82778">
                  <c:v>0.99740090000000003</c:v>
                </c:pt>
                <c:pt idx="82779">
                  <c:v>0.96702259999999995</c:v>
                </c:pt>
                <c:pt idx="82780">
                  <c:v>1.0007191</c:v>
                </c:pt>
                <c:pt idx="82781">
                  <c:v>0.9957916</c:v>
                </c:pt>
                <c:pt idx="82782">
                  <c:v>1.0004773</c:v>
                </c:pt>
                <c:pt idx="82783">
                  <c:v>0.99960095000000004</c:v>
                </c:pt>
                <c:pt idx="82784">
                  <c:v>0.99981120000000001</c:v>
                </c:pt>
                <c:pt idx="82785">
                  <c:v>0.96972950000000002</c:v>
                </c:pt>
                <c:pt idx="82786">
                  <c:v>0.99463849999999998</c:v>
                </c:pt>
                <c:pt idx="82787">
                  <c:v>0.99182373000000001</c:v>
                </c:pt>
                <c:pt idx="82788">
                  <c:v>0.97898359999999995</c:v>
                </c:pt>
                <c:pt idx="82789">
                  <c:v>0.99922997000000002</c:v>
                </c:pt>
                <c:pt idx="82790">
                  <c:v>0.84122779999999997</c:v>
                </c:pt>
                <c:pt idx="82791">
                  <c:v>0.97934860000000001</c:v>
                </c:pt>
                <c:pt idx="82792">
                  <c:v>0.98314250000000003</c:v>
                </c:pt>
                <c:pt idx="82793">
                  <c:v>1.0017830999999999</c:v>
                </c:pt>
                <c:pt idx="82794">
                  <c:v>0.99650424999999998</c:v>
                </c:pt>
                <c:pt idx="82795">
                  <c:v>0.96342236000000003</c:v>
                </c:pt>
                <c:pt idx="82796">
                  <c:v>0.94664809999999999</c:v>
                </c:pt>
                <c:pt idx="82797">
                  <c:v>0.99047357000000003</c:v>
                </c:pt>
                <c:pt idx="82798">
                  <c:v>0.99866253000000005</c:v>
                </c:pt>
                <c:pt idx="82799">
                  <c:v>0.99518985000000004</c:v>
                </c:pt>
                <c:pt idx="82800">
                  <c:v>1.0002993</c:v>
                </c:pt>
                <c:pt idx="82801">
                  <c:v>1.0013299</c:v>
                </c:pt>
                <c:pt idx="82802">
                  <c:v>0.97106309999999996</c:v>
                </c:pt>
                <c:pt idx="82803">
                  <c:v>1.0000533</c:v>
                </c:pt>
                <c:pt idx="82804">
                  <c:v>1.0004842</c:v>
                </c:pt>
                <c:pt idx="82805">
                  <c:v>0.98098653999999996</c:v>
                </c:pt>
                <c:pt idx="82806">
                  <c:v>0.99916280000000002</c:v>
                </c:pt>
                <c:pt idx="82807">
                  <c:v>1.0019872999999999</c:v>
                </c:pt>
                <c:pt idx="82808">
                  <c:v>0.93516916000000005</c:v>
                </c:pt>
                <c:pt idx="82809">
                  <c:v>0.98546739999999999</c:v>
                </c:pt>
                <c:pt idx="82810">
                  <c:v>0.99472033999999998</c:v>
                </c:pt>
                <c:pt idx="82811">
                  <c:v>0.99456434999999999</c:v>
                </c:pt>
                <c:pt idx="82812">
                  <c:v>0.99766379999999999</c:v>
                </c:pt>
                <c:pt idx="82813">
                  <c:v>0.99797933999999999</c:v>
                </c:pt>
                <c:pt idx="82814">
                  <c:v>0.99346100000000004</c:v>
                </c:pt>
                <c:pt idx="82815">
                  <c:v>0.99261063000000005</c:v>
                </c:pt>
                <c:pt idx="82816">
                  <c:v>0.97294325000000004</c:v>
                </c:pt>
                <c:pt idx="82817">
                  <c:v>0.98710054000000003</c:v>
                </c:pt>
                <c:pt idx="82818">
                  <c:v>0.94198877000000003</c:v>
                </c:pt>
                <c:pt idx="82819">
                  <c:v>0.99979260000000003</c:v>
                </c:pt>
                <c:pt idx="82820">
                  <c:v>1.0013614</c:v>
                </c:pt>
                <c:pt idx="82821">
                  <c:v>0.99818932999999999</c:v>
                </c:pt>
                <c:pt idx="82822">
                  <c:v>0.98070924999999998</c:v>
                </c:pt>
                <c:pt idx="82823">
                  <c:v>1.0006747</c:v>
                </c:pt>
                <c:pt idx="82824">
                  <c:v>0.99948519999999996</c:v>
                </c:pt>
                <c:pt idx="82825">
                  <c:v>0.95073099999999999</c:v>
                </c:pt>
                <c:pt idx="82826">
                  <c:v>1.0002884999999999</c:v>
                </c:pt>
                <c:pt idx="82827">
                  <c:v>0.98895675000000005</c:v>
                </c:pt>
                <c:pt idx="82828">
                  <c:v>0.99163840000000003</c:v>
                </c:pt>
                <c:pt idx="82829">
                  <c:v>0.96884930000000002</c:v>
                </c:pt>
                <c:pt idx="82830">
                  <c:v>0.99485219999999996</c:v>
                </c:pt>
                <c:pt idx="82831">
                  <c:v>0.92085265999999999</c:v>
                </c:pt>
                <c:pt idx="82832">
                  <c:v>0.99706479999999997</c:v>
                </c:pt>
                <c:pt idx="82833">
                  <c:v>0.99996490000000005</c:v>
                </c:pt>
                <c:pt idx="82834">
                  <c:v>0.98996764000000004</c:v>
                </c:pt>
                <c:pt idx="82835">
                  <c:v>0.98993019999999998</c:v>
                </c:pt>
                <c:pt idx="82836">
                  <c:v>0.97282225</c:v>
                </c:pt>
                <c:pt idx="82837">
                  <c:v>0.98837644000000002</c:v>
                </c:pt>
                <c:pt idx="82838">
                  <c:v>1.0013323000000001</c:v>
                </c:pt>
                <c:pt idx="82839">
                  <c:v>1.0007849</c:v>
                </c:pt>
                <c:pt idx="82840">
                  <c:v>0.99700129999999998</c:v>
                </c:pt>
                <c:pt idx="82841">
                  <c:v>0.99970983999999996</c:v>
                </c:pt>
                <c:pt idx="82842">
                  <c:v>0.98613390000000001</c:v>
                </c:pt>
                <c:pt idx="82843">
                  <c:v>0.98586669999999998</c:v>
                </c:pt>
                <c:pt idx="82844">
                  <c:v>0.99997205</c:v>
                </c:pt>
                <c:pt idx="82845">
                  <c:v>0.95575359999999998</c:v>
                </c:pt>
                <c:pt idx="82846">
                  <c:v>1.0003462999999999</c:v>
                </c:pt>
                <c:pt idx="82847">
                  <c:v>0.99464680000000005</c:v>
                </c:pt>
                <c:pt idx="82848">
                  <c:v>1.0000534000000001</c:v>
                </c:pt>
                <c:pt idx="82849">
                  <c:v>0.98563104999999995</c:v>
                </c:pt>
                <c:pt idx="82850">
                  <c:v>1.0009079000000001</c:v>
                </c:pt>
                <c:pt idx="82851">
                  <c:v>0.98733526000000005</c:v>
                </c:pt>
                <c:pt idx="82852">
                  <c:v>0.98220280000000004</c:v>
                </c:pt>
                <c:pt idx="82853">
                  <c:v>1.0008286</c:v>
                </c:pt>
                <c:pt idx="82854">
                  <c:v>0.99587375</c:v>
                </c:pt>
                <c:pt idx="82855">
                  <c:v>0.99104159999999997</c:v>
                </c:pt>
                <c:pt idx="82856">
                  <c:v>0.99973710000000005</c:v>
                </c:pt>
                <c:pt idx="82857">
                  <c:v>0.99816479999999996</c:v>
                </c:pt>
                <c:pt idx="82858">
                  <c:v>1.000092</c:v>
                </c:pt>
                <c:pt idx="82859">
                  <c:v>0.97355930000000002</c:v>
                </c:pt>
                <c:pt idx="82860">
                  <c:v>0.99362110000000003</c:v>
                </c:pt>
                <c:pt idx="82861">
                  <c:v>0.99988790000000005</c:v>
                </c:pt>
                <c:pt idx="82862">
                  <c:v>0.99741166999999997</c:v>
                </c:pt>
                <c:pt idx="82863">
                  <c:v>0.99875899999999995</c:v>
                </c:pt>
                <c:pt idx="82864">
                  <c:v>0.99806726000000001</c:v>
                </c:pt>
                <c:pt idx="82865">
                  <c:v>0.99912230000000002</c:v>
                </c:pt>
                <c:pt idx="82866">
                  <c:v>0.98543274000000003</c:v>
                </c:pt>
                <c:pt idx="82867">
                  <c:v>0.99638753999999996</c:v>
                </c:pt>
                <c:pt idx="82868">
                  <c:v>0.98760729999999997</c:v>
                </c:pt>
                <c:pt idx="82869">
                  <c:v>0.98460305000000004</c:v>
                </c:pt>
                <c:pt idx="82870">
                  <c:v>0.97610414000000001</c:v>
                </c:pt>
                <c:pt idx="82871">
                  <c:v>0.9940426</c:v>
                </c:pt>
                <c:pt idx="82872">
                  <c:v>1.0005751000000001</c:v>
                </c:pt>
                <c:pt idx="82873">
                  <c:v>1.0019187000000001</c:v>
                </c:pt>
                <c:pt idx="82874">
                  <c:v>0.99385829999999997</c:v>
                </c:pt>
                <c:pt idx="82875">
                  <c:v>0.99934109999999998</c:v>
                </c:pt>
                <c:pt idx="82876">
                  <c:v>0.99958199999999997</c:v>
                </c:pt>
                <c:pt idx="82877">
                  <c:v>1.0001793999999999</c:v>
                </c:pt>
                <c:pt idx="82878">
                  <c:v>0.99977475000000005</c:v>
                </c:pt>
                <c:pt idx="82879">
                  <c:v>0.99888259999999995</c:v>
                </c:pt>
                <c:pt idx="82880">
                  <c:v>0.96203709999999998</c:v>
                </c:pt>
                <c:pt idx="82881">
                  <c:v>0.97380140000000004</c:v>
                </c:pt>
                <c:pt idx="82882">
                  <c:v>0.99920434000000002</c:v>
                </c:pt>
                <c:pt idx="82883">
                  <c:v>0.96504160000000005</c:v>
                </c:pt>
                <c:pt idx="82884">
                  <c:v>0.93145573000000004</c:v>
                </c:pt>
                <c:pt idx="82885">
                  <c:v>0.99092919999999995</c:v>
                </c:pt>
                <c:pt idx="82886">
                  <c:v>0.91288762999999995</c:v>
                </c:pt>
                <c:pt idx="82887">
                  <c:v>1.0005835999999999</c:v>
                </c:pt>
                <c:pt idx="82888">
                  <c:v>1.0003656999999999</c:v>
                </c:pt>
                <c:pt idx="82889">
                  <c:v>0.99569595</c:v>
                </c:pt>
                <c:pt idx="82890">
                  <c:v>0.99575835000000001</c:v>
                </c:pt>
                <c:pt idx="82891">
                  <c:v>0.98052865</c:v>
                </c:pt>
                <c:pt idx="82892">
                  <c:v>1.0008073</c:v>
                </c:pt>
                <c:pt idx="82893">
                  <c:v>1.0001196000000001</c:v>
                </c:pt>
                <c:pt idx="82894">
                  <c:v>0.95611889999999999</c:v>
                </c:pt>
                <c:pt idx="82895">
                  <c:v>0.98071533</c:v>
                </c:pt>
                <c:pt idx="82896">
                  <c:v>1.0004090000000001</c:v>
                </c:pt>
                <c:pt idx="82897">
                  <c:v>1.0013418000000001</c:v>
                </c:pt>
                <c:pt idx="82898">
                  <c:v>0.9963708</c:v>
                </c:pt>
                <c:pt idx="82899">
                  <c:v>1.0003487</c:v>
                </c:pt>
                <c:pt idx="82900">
                  <c:v>0.99378169999999999</c:v>
                </c:pt>
                <c:pt idx="82901">
                  <c:v>1.0018091</c:v>
                </c:pt>
                <c:pt idx="82902">
                  <c:v>1.0004447000000001</c:v>
                </c:pt>
                <c:pt idx="82903">
                  <c:v>0.99548775</c:v>
                </c:pt>
                <c:pt idx="82904">
                  <c:v>0.99667119999999998</c:v>
                </c:pt>
                <c:pt idx="82905">
                  <c:v>1.0002024</c:v>
                </c:pt>
                <c:pt idx="82906">
                  <c:v>0.99193480000000001</c:v>
                </c:pt>
                <c:pt idx="82907">
                  <c:v>0.99291739999999995</c:v>
                </c:pt>
                <c:pt idx="82908">
                  <c:v>0.99666319999999997</c:v>
                </c:pt>
                <c:pt idx="82909">
                  <c:v>0.98437180000000002</c:v>
                </c:pt>
                <c:pt idx="82910">
                  <c:v>1.00143</c:v>
                </c:pt>
                <c:pt idx="82911">
                  <c:v>0.99815569999999998</c:v>
                </c:pt>
                <c:pt idx="82912">
                  <c:v>0.99420726000000004</c:v>
                </c:pt>
                <c:pt idx="82913">
                  <c:v>0.98610324000000005</c:v>
                </c:pt>
                <c:pt idx="82914">
                  <c:v>0.97323809999999999</c:v>
                </c:pt>
                <c:pt idx="82915">
                  <c:v>0.99008260000000003</c:v>
                </c:pt>
                <c:pt idx="82916">
                  <c:v>0.99290500000000004</c:v>
                </c:pt>
                <c:pt idx="82917">
                  <c:v>0.96968894999999999</c:v>
                </c:pt>
                <c:pt idx="82918">
                  <c:v>0.98958427000000004</c:v>
                </c:pt>
                <c:pt idx="82919">
                  <c:v>0.95613899999999996</c:v>
                </c:pt>
                <c:pt idx="82920">
                  <c:v>0.98856383999999997</c:v>
                </c:pt>
                <c:pt idx="82921">
                  <c:v>0.99501972999999999</c:v>
                </c:pt>
                <c:pt idx="82922">
                  <c:v>0.96385399999999999</c:v>
                </c:pt>
                <c:pt idx="82923">
                  <c:v>0.96197677000000004</c:v>
                </c:pt>
                <c:pt idx="82924">
                  <c:v>0.99959969999999998</c:v>
                </c:pt>
                <c:pt idx="82925">
                  <c:v>0.99386834999999996</c:v>
                </c:pt>
                <c:pt idx="82926">
                  <c:v>1.0013386</c:v>
                </c:pt>
                <c:pt idx="82927">
                  <c:v>1.0003154000000001</c:v>
                </c:pt>
                <c:pt idx="82928">
                  <c:v>0.97846794000000004</c:v>
                </c:pt>
                <c:pt idx="82929">
                  <c:v>0.94278150000000005</c:v>
                </c:pt>
                <c:pt idx="82930">
                  <c:v>0.99998474000000004</c:v>
                </c:pt>
                <c:pt idx="82931">
                  <c:v>1.0013628999999999</c:v>
                </c:pt>
                <c:pt idx="82932">
                  <c:v>0.83785003000000002</c:v>
                </c:pt>
                <c:pt idx="82933">
                  <c:v>1.0006371999999999</c:v>
                </c:pt>
                <c:pt idx="82934">
                  <c:v>0.98247430000000002</c:v>
                </c:pt>
                <c:pt idx="82935">
                  <c:v>0.99038139999999997</c:v>
                </c:pt>
                <c:pt idx="82936">
                  <c:v>0.97683054000000002</c:v>
                </c:pt>
                <c:pt idx="82937">
                  <c:v>0.99794203000000004</c:v>
                </c:pt>
                <c:pt idx="82938">
                  <c:v>0.98714166999999997</c:v>
                </c:pt>
                <c:pt idx="82939">
                  <c:v>1.0000340000000001</c:v>
                </c:pt>
                <c:pt idx="82940">
                  <c:v>0.99991649999999999</c:v>
                </c:pt>
                <c:pt idx="82941">
                  <c:v>0.99995445999999999</c:v>
                </c:pt>
                <c:pt idx="82942">
                  <c:v>0.99940490000000004</c:v>
                </c:pt>
                <c:pt idx="82943">
                  <c:v>1.0002930000000001</c:v>
                </c:pt>
                <c:pt idx="82944">
                  <c:v>0.99870429999999999</c:v>
                </c:pt>
                <c:pt idx="82945">
                  <c:v>1.0008607</c:v>
                </c:pt>
                <c:pt idx="82946">
                  <c:v>0.98246990000000001</c:v>
                </c:pt>
                <c:pt idx="82947">
                  <c:v>0.97716029999999998</c:v>
                </c:pt>
                <c:pt idx="82948">
                  <c:v>0.98914840000000004</c:v>
                </c:pt>
                <c:pt idx="82949">
                  <c:v>0.99755912999999996</c:v>
                </c:pt>
                <c:pt idx="82950">
                  <c:v>0.99900789999999995</c:v>
                </c:pt>
                <c:pt idx="82951">
                  <c:v>0.97742485999999995</c:v>
                </c:pt>
                <c:pt idx="82952">
                  <c:v>0.98431880000000005</c:v>
                </c:pt>
                <c:pt idx="82953">
                  <c:v>0.99955620000000001</c:v>
                </c:pt>
                <c:pt idx="82954">
                  <c:v>0.98036869999999998</c:v>
                </c:pt>
                <c:pt idx="82955">
                  <c:v>0.98988640000000006</c:v>
                </c:pt>
                <c:pt idx="82956">
                  <c:v>0.98106839999999995</c:v>
                </c:pt>
                <c:pt idx="82957">
                  <c:v>0.99896174999999998</c:v>
                </c:pt>
                <c:pt idx="82958">
                  <c:v>0.98084930000000004</c:v>
                </c:pt>
                <c:pt idx="82959">
                  <c:v>0.98797230000000003</c:v>
                </c:pt>
                <c:pt idx="82960">
                  <c:v>0.99797564999999999</c:v>
                </c:pt>
                <c:pt idx="82961">
                  <c:v>0.98638479999999995</c:v>
                </c:pt>
                <c:pt idx="82962">
                  <c:v>0.99695739999999999</c:v>
                </c:pt>
                <c:pt idx="82963">
                  <c:v>1.0012219</c:v>
                </c:pt>
                <c:pt idx="82964">
                  <c:v>0.99489890000000003</c:v>
                </c:pt>
                <c:pt idx="82965">
                  <c:v>0.99680740000000001</c:v>
                </c:pt>
                <c:pt idx="82966">
                  <c:v>0.99197239999999998</c:v>
                </c:pt>
                <c:pt idx="82967">
                  <c:v>0.99681839999999999</c:v>
                </c:pt>
                <c:pt idx="82968">
                  <c:v>0.98968820000000002</c:v>
                </c:pt>
                <c:pt idx="82969">
                  <c:v>0.99258756999999997</c:v>
                </c:pt>
                <c:pt idx="82970">
                  <c:v>1.0005435</c:v>
                </c:pt>
                <c:pt idx="82971">
                  <c:v>1.0002838000000001</c:v>
                </c:pt>
                <c:pt idx="82972">
                  <c:v>0.97937039999999997</c:v>
                </c:pt>
                <c:pt idx="82973">
                  <c:v>0.98617332999999996</c:v>
                </c:pt>
                <c:pt idx="82974">
                  <c:v>0.9980194</c:v>
                </c:pt>
                <c:pt idx="82975">
                  <c:v>0.99627279999999996</c:v>
                </c:pt>
                <c:pt idx="82976">
                  <c:v>0.95116924999999997</c:v>
                </c:pt>
                <c:pt idx="82977">
                  <c:v>0.99043150000000002</c:v>
                </c:pt>
                <c:pt idx="82978">
                  <c:v>0.99015540000000002</c:v>
                </c:pt>
                <c:pt idx="82979">
                  <c:v>0.99495560000000005</c:v>
                </c:pt>
                <c:pt idx="82980">
                  <c:v>0.99914944000000006</c:v>
                </c:pt>
                <c:pt idx="82981">
                  <c:v>0.99827909999999997</c:v>
                </c:pt>
                <c:pt idx="82982">
                  <c:v>0.99854803000000003</c:v>
                </c:pt>
                <c:pt idx="82983">
                  <c:v>0.99731360000000002</c:v>
                </c:pt>
                <c:pt idx="82984">
                  <c:v>0.9898671</c:v>
                </c:pt>
                <c:pt idx="82985">
                  <c:v>0.99389590000000005</c:v>
                </c:pt>
                <c:pt idx="82986">
                  <c:v>0.99919057</c:v>
                </c:pt>
                <c:pt idx="82987">
                  <c:v>0.92667060000000001</c:v>
                </c:pt>
                <c:pt idx="82988">
                  <c:v>1.0018027</c:v>
                </c:pt>
                <c:pt idx="82989">
                  <c:v>1.0012093</c:v>
                </c:pt>
                <c:pt idx="82990">
                  <c:v>0.94596696000000002</c:v>
                </c:pt>
                <c:pt idx="82991">
                  <c:v>0.97512100000000002</c:v>
                </c:pt>
                <c:pt idx="82992">
                  <c:v>1.0001842999999999</c:v>
                </c:pt>
                <c:pt idx="82993">
                  <c:v>0.99879925999999997</c:v>
                </c:pt>
                <c:pt idx="82994">
                  <c:v>0.99928470000000003</c:v>
                </c:pt>
                <c:pt idx="82995">
                  <c:v>0.99762289999999998</c:v>
                </c:pt>
                <c:pt idx="82996">
                  <c:v>0.99971299999999996</c:v>
                </c:pt>
                <c:pt idx="82997">
                  <c:v>0.99921125</c:v>
                </c:pt>
                <c:pt idx="82998">
                  <c:v>0.99982435000000003</c:v>
                </c:pt>
                <c:pt idx="82999">
                  <c:v>1.0000195999999999</c:v>
                </c:pt>
                <c:pt idx="83000">
                  <c:v>0.98735499999999998</c:v>
                </c:pt>
                <c:pt idx="83001">
                  <c:v>0.99951369999999995</c:v>
                </c:pt>
                <c:pt idx="83002">
                  <c:v>0.99994516</c:v>
                </c:pt>
                <c:pt idx="83003">
                  <c:v>1.0004842</c:v>
                </c:pt>
                <c:pt idx="83004">
                  <c:v>0.76102006</c:v>
                </c:pt>
                <c:pt idx="83005">
                  <c:v>0.99871725</c:v>
                </c:pt>
                <c:pt idx="83006">
                  <c:v>0.98463076000000005</c:v>
                </c:pt>
                <c:pt idx="83007">
                  <c:v>0.96079689999999995</c:v>
                </c:pt>
                <c:pt idx="83008">
                  <c:v>0.96721800000000002</c:v>
                </c:pt>
                <c:pt idx="83009">
                  <c:v>0.99136734000000004</c:v>
                </c:pt>
                <c:pt idx="83010">
                  <c:v>0.99881565999999999</c:v>
                </c:pt>
                <c:pt idx="83011">
                  <c:v>1.0008969999999999</c:v>
                </c:pt>
                <c:pt idx="83012">
                  <c:v>0.99455519999999997</c:v>
                </c:pt>
                <c:pt idx="83013">
                  <c:v>0.99398947000000004</c:v>
                </c:pt>
                <c:pt idx="83014">
                  <c:v>0.99089205000000002</c:v>
                </c:pt>
                <c:pt idx="83015">
                  <c:v>0.99871889999999997</c:v>
                </c:pt>
                <c:pt idx="83016">
                  <c:v>0.99209327000000003</c:v>
                </c:pt>
                <c:pt idx="83017">
                  <c:v>0.99054770000000003</c:v>
                </c:pt>
                <c:pt idx="83018">
                  <c:v>0.99600356999999995</c:v>
                </c:pt>
                <c:pt idx="83019">
                  <c:v>0.97574514000000001</c:v>
                </c:pt>
                <c:pt idx="83020">
                  <c:v>1.0011843</c:v>
                </c:pt>
                <c:pt idx="83021">
                  <c:v>0.98124069999999997</c:v>
                </c:pt>
                <c:pt idx="83022">
                  <c:v>0.99980979999999997</c:v>
                </c:pt>
                <c:pt idx="83023">
                  <c:v>1.0017676</c:v>
                </c:pt>
                <c:pt idx="83024">
                  <c:v>0.99849206000000001</c:v>
                </c:pt>
                <c:pt idx="83025">
                  <c:v>1.0008250000000001</c:v>
                </c:pt>
                <c:pt idx="83026">
                  <c:v>1.0008082</c:v>
                </c:pt>
                <c:pt idx="83027">
                  <c:v>1.0011481</c:v>
                </c:pt>
                <c:pt idx="83028">
                  <c:v>0.94505980000000001</c:v>
                </c:pt>
                <c:pt idx="83029">
                  <c:v>0.99956500000000004</c:v>
                </c:pt>
                <c:pt idx="83030">
                  <c:v>1.0010911</c:v>
                </c:pt>
                <c:pt idx="83031">
                  <c:v>0.96298205999999997</c:v>
                </c:pt>
                <c:pt idx="83032">
                  <c:v>0.99834199999999995</c:v>
                </c:pt>
                <c:pt idx="83033">
                  <c:v>0.99235790000000001</c:v>
                </c:pt>
                <c:pt idx="83034">
                  <c:v>0.99274030000000002</c:v>
                </c:pt>
                <c:pt idx="83035">
                  <c:v>1.001255</c:v>
                </c:pt>
                <c:pt idx="83036">
                  <c:v>0.98150179999999998</c:v>
                </c:pt>
                <c:pt idx="83037">
                  <c:v>0.98344129999999996</c:v>
                </c:pt>
                <c:pt idx="83038">
                  <c:v>0.99852909999999995</c:v>
                </c:pt>
                <c:pt idx="83039">
                  <c:v>0.99555534000000001</c:v>
                </c:pt>
                <c:pt idx="83040">
                  <c:v>0.99900436000000004</c:v>
                </c:pt>
                <c:pt idx="83041">
                  <c:v>1.0014632000000001</c:v>
                </c:pt>
                <c:pt idx="83042">
                  <c:v>1.0004725000000001</c:v>
                </c:pt>
                <c:pt idx="83043">
                  <c:v>0.98944694</c:v>
                </c:pt>
                <c:pt idx="83044">
                  <c:v>0.95877224000000005</c:v>
                </c:pt>
                <c:pt idx="83045">
                  <c:v>1.0009758</c:v>
                </c:pt>
                <c:pt idx="83046">
                  <c:v>0.97065544000000004</c:v>
                </c:pt>
                <c:pt idx="83047">
                  <c:v>1.0020325999999999</c:v>
                </c:pt>
                <c:pt idx="83048">
                  <c:v>1.0002831000000001</c:v>
                </c:pt>
                <c:pt idx="83049">
                  <c:v>0.99740879999999998</c:v>
                </c:pt>
                <c:pt idx="83050">
                  <c:v>0.98688229999999999</c:v>
                </c:pt>
                <c:pt idx="83051">
                  <c:v>0.99685979999999996</c:v>
                </c:pt>
                <c:pt idx="83052">
                  <c:v>0.99827250000000001</c:v>
                </c:pt>
                <c:pt idx="83053">
                  <c:v>0.97030119999999997</c:v>
                </c:pt>
                <c:pt idx="83054">
                  <c:v>0.99601596999999997</c:v>
                </c:pt>
                <c:pt idx="83055">
                  <c:v>0.99488807000000001</c:v>
                </c:pt>
                <c:pt idx="83056">
                  <c:v>0.99913390000000002</c:v>
                </c:pt>
                <c:pt idx="83057">
                  <c:v>0.99897075000000002</c:v>
                </c:pt>
                <c:pt idx="83058">
                  <c:v>0.99173856000000005</c:v>
                </c:pt>
                <c:pt idx="83059">
                  <c:v>1.0002415</c:v>
                </c:pt>
                <c:pt idx="83060">
                  <c:v>0.99845039999999996</c:v>
                </c:pt>
                <c:pt idx="83061">
                  <c:v>0.99699800000000005</c:v>
                </c:pt>
                <c:pt idx="83062">
                  <c:v>0.99439909999999998</c:v>
                </c:pt>
                <c:pt idx="83063">
                  <c:v>0.99814510000000001</c:v>
                </c:pt>
                <c:pt idx="83064">
                  <c:v>0.98445550000000004</c:v>
                </c:pt>
                <c:pt idx="83065">
                  <c:v>1.0019788000000001</c:v>
                </c:pt>
                <c:pt idx="83066">
                  <c:v>1.0005573000000001</c:v>
                </c:pt>
                <c:pt idx="83067">
                  <c:v>0.99902683000000003</c:v>
                </c:pt>
                <c:pt idx="83068">
                  <c:v>0.92189319999999997</c:v>
                </c:pt>
                <c:pt idx="83069">
                  <c:v>1.0004991000000001</c:v>
                </c:pt>
                <c:pt idx="83070">
                  <c:v>0.99804890000000002</c:v>
                </c:pt>
                <c:pt idx="83071">
                  <c:v>0.99755179999999999</c:v>
                </c:pt>
                <c:pt idx="83072">
                  <c:v>0.99553170000000002</c:v>
                </c:pt>
                <c:pt idx="83073">
                  <c:v>1.0021495</c:v>
                </c:pt>
                <c:pt idx="83074">
                  <c:v>0.98510604999999996</c:v>
                </c:pt>
                <c:pt idx="83075">
                  <c:v>0.99480210000000002</c:v>
                </c:pt>
                <c:pt idx="83076">
                  <c:v>1.0013677999999999</c:v>
                </c:pt>
                <c:pt idx="83077">
                  <c:v>0.99990639999999997</c:v>
                </c:pt>
                <c:pt idx="83078">
                  <c:v>0.97409690000000004</c:v>
                </c:pt>
                <c:pt idx="83079">
                  <c:v>0.93835365999999998</c:v>
                </c:pt>
                <c:pt idx="83080">
                  <c:v>1.0005983000000001</c:v>
                </c:pt>
                <c:pt idx="83081">
                  <c:v>0.92523557000000001</c:v>
                </c:pt>
                <c:pt idx="83082">
                  <c:v>0.99688715000000006</c:v>
                </c:pt>
                <c:pt idx="83083">
                  <c:v>0.99976880000000001</c:v>
                </c:pt>
                <c:pt idx="83084">
                  <c:v>1.0001776</c:v>
                </c:pt>
                <c:pt idx="83085">
                  <c:v>0.99996600000000002</c:v>
                </c:pt>
                <c:pt idx="83086">
                  <c:v>0.9696418</c:v>
                </c:pt>
                <c:pt idx="83087">
                  <c:v>0.99368270000000003</c:v>
                </c:pt>
                <c:pt idx="83088">
                  <c:v>0.99836659999999999</c:v>
                </c:pt>
                <c:pt idx="83089">
                  <c:v>0.97847927000000001</c:v>
                </c:pt>
                <c:pt idx="83090">
                  <c:v>0.9807823</c:v>
                </c:pt>
                <c:pt idx="83091">
                  <c:v>0.99727250000000001</c:v>
                </c:pt>
                <c:pt idx="83092">
                  <c:v>0.98782146000000004</c:v>
                </c:pt>
                <c:pt idx="83093">
                  <c:v>0.92881769999999997</c:v>
                </c:pt>
                <c:pt idx="83094">
                  <c:v>1.0001842999999999</c:v>
                </c:pt>
                <c:pt idx="83095">
                  <c:v>0.9982877</c:v>
                </c:pt>
                <c:pt idx="83096">
                  <c:v>1.0000699</c:v>
                </c:pt>
                <c:pt idx="83097">
                  <c:v>0.99803686000000003</c:v>
                </c:pt>
                <c:pt idx="83098">
                  <c:v>0.99795400000000001</c:v>
                </c:pt>
                <c:pt idx="83099">
                  <c:v>1.0017799999999999</c:v>
                </c:pt>
                <c:pt idx="83100">
                  <c:v>0.99987625999999996</c:v>
                </c:pt>
                <c:pt idx="83101">
                  <c:v>0.96558330000000003</c:v>
                </c:pt>
                <c:pt idx="83102">
                  <c:v>1.0020684</c:v>
                </c:pt>
                <c:pt idx="83103">
                  <c:v>1.0002416000000001</c:v>
                </c:pt>
                <c:pt idx="83104">
                  <c:v>1.0009508</c:v>
                </c:pt>
                <c:pt idx="83105">
                  <c:v>1.0016495000000001</c:v>
                </c:pt>
                <c:pt idx="83106">
                  <c:v>0.99239445000000004</c:v>
                </c:pt>
                <c:pt idx="83107">
                  <c:v>0.99716663000000005</c:v>
                </c:pt>
                <c:pt idx="83108">
                  <c:v>0.99032724000000005</c:v>
                </c:pt>
                <c:pt idx="83109">
                  <c:v>0.98671746000000005</c:v>
                </c:pt>
                <c:pt idx="83110">
                  <c:v>0.98378149999999998</c:v>
                </c:pt>
                <c:pt idx="83111">
                  <c:v>1.0001382999999999</c:v>
                </c:pt>
                <c:pt idx="83112">
                  <c:v>0.9988939</c:v>
                </c:pt>
                <c:pt idx="83113">
                  <c:v>0.9997876</c:v>
                </c:pt>
                <c:pt idx="83114">
                  <c:v>0.99852810000000003</c:v>
                </c:pt>
                <c:pt idx="83115">
                  <c:v>0.99874204</c:v>
                </c:pt>
                <c:pt idx="83116">
                  <c:v>0.99620419999999998</c:v>
                </c:pt>
                <c:pt idx="83117">
                  <c:v>0.96419259999999996</c:v>
                </c:pt>
                <c:pt idx="83118">
                  <c:v>0.99296445</c:v>
                </c:pt>
                <c:pt idx="83119">
                  <c:v>1.0006158000000001</c:v>
                </c:pt>
                <c:pt idx="83120">
                  <c:v>0.99982643000000004</c:v>
                </c:pt>
                <c:pt idx="83121">
                  <c:v>1.0002998999999999</c:v>
                </c:pt>
                <c:pt idx="83122">
                  <c:v>0.99994170000000004</c:v>
                </c:pt>
                <c:pt idx="83123">
                  <c:v>0.99164960000000002</c:v>
                </c:pt>
                <c:pt idx="83124">
                  <c:v>0.99463402999999995</c:v>
                </c:pt>
                <c:pt idx="83125">
                  <c:v>0.99176739999999997</c:v>
                </c:pt>
                <c:pt idx="83126">
                  <c:v>0.98969256999999999</c:v>
                </c:pt>
                <c:pt idx="83127">
                  <c:v>0.98323654999999999</c:v>
                </c:pt>
                <c:pt idx="83128">
                  <c:v>0.82295949999999995</c:v>
                </c:pt>
                <c:pt idx="83129">
                  <c:v>0.96232980000000001</c:v>
                </c:pt>
                <c:pt idx="83130">
                  <c:v>1.0008937</c:v>
                </c:pt>
                <c:pt idx="83131">
                  <c:v>0.96611959999999997</c:v>
                </c:pt>
                <c:pt idx="83132">
                  <c:v>1.0006542</c:v>
                </c:pt>
                <c:pt idx="83133">
                  <c:v>0.98832070000000005</c:v>
                </c:pt>
                <c:pt idx="83134">
                  <c:v>0.99731314000000004</c:v>
                </c:pt>
                <c:pt idx="83135">
                  <c:v>0.98176580000000002</c:v>
                </c:pt>
                <c:pt idx="83136">
                  <c:v>0.99320520000000001</c:v>
                </c:pt>
                <c:pt idx="83137">
                  <c:v>0.99910915</c:v>
                </c:pt>
                <c:pt idx="83138">
                  <c:v>0.98893690000000001</c:v>
                </c:pt>
                <c:pt idx="83139">
                  <c:v>0.99974759999999996</c:v>
                </c:pt>
                <c:pt idx="83140">
                  <c:v>0.99325556000000004</c:v>
                </c:pt>
                <c:pt idx="83141">
                  <c:v>0.99915799999999999</c:v>
                </c:pt>
                <c:pt idx="83142">
                  <c:v>0.99718709999999999</c:v>
                </c:pt>
                <c:pt idx="83143">
                  <c:v>0.99083220000000005</c:v>
                </c:pt>
                <c:pt idx="83144">
                  <c:v>0.99991167000000003</c:v>
                </c:pt>
                <c:pt idx="83145">
                  <c:v>1.0025964999999999</c:v>
                </c:pt>
                <c:pt idx="83146">
                  <c:v>1.0012283</c:v>
                </c:pt>
                <c:pt idx="83147">
                  <c:v>1.0030798000000001</c:v>
                </c:pt>
                <c:pt idx="83148">
                  <c:v>0.99882530000000003</c:v>
                </c:pt>
                <c:pt idx="83149">
                  <c:v>0.98682360000000002</c:v>
                </c:pt>
                <c:pt idx="83150">
                  <c:v>0.9707789</c:v>
                </c:pt>
                <c:pt idx="83151">
                  <c:v>0.99770380000000003</c:v>
                </c:pt>
                <c:pt idx="83152">
                  <c:v>0.99979717000000001</c:v>
                </c:pt>
                <c:pt idx="83153">
                  <c:v>0.97198960000000001</c:v>
                </c:pt>
                <c:pt idx="83154">
                  <c:v>0.97749549999999996</c:v>
                </c:pt>
                <c:pt idx="83155">
                  <c:v>0.97321250000000004</c:v>
                </c:pt>
                <c:pt idx="83156">
                  <c:v>0.9974845</c:v>
                </c:pt>
                <c:pt idx="83157">
                  <c:v>0.99740340000000005</c:v>
                </c:pt>
                <c:pt idx="83158">
                  <c:v>1.0001099</c:v>
                </c:pt>
                <c:pt idx="83159">
                  <c:v>1.0005558999999999</c:v>
                </c:pt>
                <c:pt idx="83160">
                  <c:v>0.99961690000000003</c:v>
                </c:pt>
                <c:pt idx="83161">
                  <c:v>0.99716400000000005</c:v>
                </c:pt>
                <c:pt idx="83162">
                  <c:v>1.0010239000000001</c:v>
                </c:pt>
                <c:pt idx="83163">
                  <c:v>0.99157494000000002</c:v>
                </c:pt>
                <c:pt idx="83164">
                  <c:v>0.99114480000000005</c:v>
                </c:pt>
                <c:pt idx="83165">
                  <c:v>0.99141824000000001</c:v>
                </c:pt>
                <c:pt idx="83166">
                  <c:v>1.0036495999999999</c:v>
                </c:pt>
                <c:pt idx="83167">
                  <c:v>0.92088579999999998</c:v>
                </c:pt>
                <c:pt idx="83168">
                  <c:v>1.0015513</c:v>
                </c:pt>
                <c:pt idx="83169">
                  <c:v>0.98065542999999999</c:v>
                </c:pt>
                <c:pt idx="83170">
                  <c:v>0.99959969999999998</c:v>
                </c:pt>
                <c:pt idx="83171">
                  <c:v>1.0000274</c:v>
                </c:pt>
                <c:pt idx="83172">
                  <c:v>0.96266662999999997</c:v>
                </c:pt>
                <c:pt idx="83173">
                  <c:v>0.99948199999999998</c:v>
                </c:pt>
                <c:pt idx="83174">
                  <c:v>0.99655324000000001</c:v>
                </c:pt>
                <c:pt idx="83175">
                  <c:v>0.99932889999999996</c:v>
                </c:pt>
                <c:pt idx="83176">
                  <c:v>0.99972510000000003</c:v>
                </c:pt>
                <c:pt idx="83177">
                  <c:v>1.0033529999999999</c:v>
                </c:pt>
                <c:pt idx="83178">
                  <c:v>1.0008427</c:v>
                </c:pt>
                <c:pt idx="83179">
                  <c:v>0.99957070000000003</c:v>
                </c:pt>
                <c:pt idx="83180">
                  <c:v>0.96543425000000005</c:v>
                </c:pt>
                <c:pt idx="83181">
                  <c:v>1.0054932000000001</c:v>
                </c:pt>
                <c:pt idx="83182">
                  <c:v>0.99829860000000004</c:v>
                </c:pt>
                <c:pt idx="83183">
                  <c:v>0.98365599999999997</c:v>
                </c:pt>
                <c:pt idx="83184">
                  <c:v>0.99692183999999995</c:v>
                </c:pt>
                <c:pt idx="83185">
                  <c:v>0.9905273</c:v>
                </c:pt>
                <c:pt idx="83186">
                  <c:v>0.97337096999999995</c:v>
                </c:pt>
                <c:pt idx="83187">
                  <c:v>0.99995785999999998</c:v>
                </c:pt>
                <c:pt idx="83188">
                  <c:v>0.9892995</c:v>
                </c:pt>
                <c:pt idx="83189">
                  <c:v>0.99056100000000002</c:v>
                </c:pt>
                <c:pt idx="83190">
                  <c:v>1.0003308</c:v>
                </c:pt>
                <c:pt idx="83191">
                  <c:v>1.0000397000000001</c:v>
                </c:pt>
                <c:pt idx="83192">
                  <c:v>1.0002530999999999</c:v>
                </c:pt>
                <c:pt idx="83193">
                  <c:v>0.99849737000000005</c:v>
                </c:pt>
                <c:pt idx="83194">
                  <c:v>1.0029828999999999</c:v>
                </c:pt>
                <c:pt idx="83195">
                  <c:v>0.98487840000000004</c:v>
                </c:pt>
                <c:pt idx="83196">
                  <c:v>0.99141824000000001</c:v>
                </c:pt>
                <c:pt idx="83197">
                  <c:v>0.97986024999999999</c:v>
                </c:pt>
                <c:pt idx="83198">
                  <c:v>0.99863089999999999</c:v>
                </c:pt>
                <c:pt idx="83199">
                  <c:v>1.0012454</c:v>
                </c:pt>
                <c:pt idx="83200">
                  <c:v>0.94498389999999999</c:v>
                </c:pt>
                <c:pt idx="83201">
                  <c:v>0.98095339999999998</c:v>
                </c:pt>
                <c:pt idx="83202">
                  <c:v>0.98524590000000001</c:v>
                </c:pt>
                <c:pt idx="83203">
                  <c:v>0.99888840000000001</c:v>
                </c:pt>
                <c:pt idx="83204">
                  <c:v>0.97776810000000003</c:v>
                </c:pt>
                <c:pt idx="83205">
                  <c:v>0.99432193999999996</c:v>
                </c:pt>
                <c:pt idx="83206">
                  <c:v>0.99748829999999999</c:v>
                </c:pt>
                <c:pt idx="83207">
                  <c:v>0.98826029999999998</c:v>
                </c:pt>
                <c:pt idx="83208">
                  <c:v>0.99927060000000001</c:v>
                </c:pt>
                <c:pt idx="83209">
                  <c:v>0.99835850000000004</c:v>
                </c:pt>
                <c:pt idx="83210">
                  <c:v>0.99498739999999997</c:v>
                </c:pt>
                <c:pt idx="83211">
                  <c:v>0.97688390000000003</c:v>
                </c:pt>
                <c:pt idx="83212">
                  <c:v>1.0001526000000001</c:v>
                </c:pt>
                <c:pt idx="83213">
                  <c:v>0.99918324000000003</c:v>
                </c:pt>
                <c:pt idx="83214">
                  <c:v>0.99341714000000003</c:v>
                </c:pt>
                <c:pt idx="83215">
                  <c:v>1.0002967</c:v>
                </c:pt>
                <c:pt idx="83216">
                  <c:v>1.0017682000000001</c:v>
                </c:pt>
                <c:pt idx="83217">
                  <c:v>1.0015478</c:v>
                </c:pt>
                <c:pt idx="83218">
                  <c:v>0.9507388</c:v>
                </c:pt>
                <c:pt idx="83219">
                  <c:v>1.0012093</c:v>
                </c:pt>
                <c:pt idx="83220">
                  <c:v>1.0010540000000001</c:v>
                </c:pt>
                <c:pt idx="83221">
                  <c:v>0.98384755999999995</c:v>
                </c:pt>
                <c:pt idx="83222">
                  <c:v>0.99465550000000003</c:v>
                </c:pt>
                <c:pt idx="83223">
                  <c:v>0.99612962999999999</c:v>
                </c:pt>
                <c:pt idx="83224">
                  <c:v>1.0012877</c:v>
                </c:pt>
                <c:pt idx="83225">
                  <c:v>0.99127083999999999</c:v>
                </c:pt>
                <c:pt idx="83226">
                  <c:v>0.99951345000000003</c:v>
                </c:pt>
                <c:pt idx="83227">
                  <c:v>0.98144186</c:v>
                </c:pt>
                <c:pt idx="83228">
                  <c:v>0.99220909999999995</c:v>
                </c:pt>
                <c:pt idx="83229">
                  <c:v>0.99780539999999995</c:v>
                </c:pt>
                <c:pt idx="83230">
                  <c:v>0.91136616000000004</c:v>
                </c:pt>
                <c:pt idx="83231">
                  <c:v>1.0012093</c:v>
                </c:pt>
                <c:pt idx="83232">
                  <c:v>1.0001723</c:v>
                </c:pt>
                <c:pt idx="83233">
                  <c:v>0.99926685999999998</c:v>
                </c:pt>
                <c:pt idx="83234">
                  <c:v>1.0004040999999999</c:v>
                </c:pt>
                <c:pt idx="83235">
                  <c:v>0.99725010000000003</c:v>
                </c:pt>
                <c:pt idx="83236">
                  <c:v>0.99158210000000002</c:v>
                </c:pt>
                <c:pt idx="83237">
                  <c:v>0.99961469999999997</c:v>
                </c:pt>
                <c:pt idx="83238">
                  <c:v>0.98914634999999995</c:v>
                </c:pt>
                <c:pt idx="83239">
                  <c:v>0.97222847000000001</c:v>
                </c:pt>
                <c:pt idx="83240">
                  <c:v>0.99328859999999997</c:v>
                </c:pt>
                <c:pt idx="83241">
                  <c:v>0.99144374999999996</c:v>
                </c:pt>
                <c:pt idx="83242">
                  <c:v>0.97636455</c:v>
                </c:pt>
                <c:pt idx="83243">
                  <c:v>1.0019369</c:v>
                </c:pt>
                <c:pt idx="83244">
                  <c:v>0.95736639999999995</c:v>
                </c:pt>
                <c:pt idx="83245">
                  <c:v>0.99746760000000001</c:v>
                </c:pt>
                <c:pt idx="83246">
                  <c:v>0.97672044999999996</c:v>
                </c:pt>
                <c:pt idx="83247">
                  <c:v>1.0001842999999999</c:v>
                </c:pt>
                <c:pt idx="83248">
                  <c:v>1.0002762000000001</c:v>
                </c:pt>
                <c:pt idx="83249">
                  <c:v>1.000318</c:v>
                </c:pt>
                <c:pt idx="83250">
                  <c:v>1.0003926000000001</c:v>
                </c:pt>
                <c:pt idx="83251">
                  <c:v>0.99983394000000003</c:v>
                </c:pt>
                <c:pt idx="83252">
                  <c:v>0.99716400000000005</c:v>
                </c:pt>
                <c:pt idx="83253">
                  <c:v>0.98565035999999995</c:v>
                </c:pt>
                <c:pt idx="83254">
                  <c:v>0.98549675999999997</c:v>
                </c:pt>
                <c:pt idx="83255">
                  <c:v>0.99626904999999999</c:v>
                </c:pt>
                <c:pt idx="83256">
                  <c:v>0.98377055000000002</c:v>
                </c:pt>
                <c:pt idx="83257">
                  <c:v>0.97565159999999995</c:v>
                </c:pt>
                <c:pt idx="83258">
                  <c:v>1.0001131999999999</c:v>
                </c:pt>
                <c:pt idx="83259">
                  <c:v>0.9854212</c:v>
                </c:pt>
                <c:pt idx="83260">
                  <c:v>1.0006170999999999</c:v>
                </c:pt>
                <c:pt idx="83261">
                  <c:v>0.9999709</c:v>
                </c:pt>
                <c:pt idx="83262">
                  <c:v>0.99812789999999996</c:v>
                </c:pt>
                <c:pt idx="83263">
                  <c:v>0.96651240000000005</c:v>
                </c:pt>
                <c:pt idx="83264">
                  <c:v>0.99563754000000004</c:v>
                </c:pt>
                <c:pt idx="83265">
                  <c:v>0.98556650000000001</c:v>
                </c:pt>
                <c:pt idx="83266">
                  <c:v>0.99975780000000003</c:v>
                </c:pt>
                <c:pt idx="83267">
                  <c:v>0.95417620000000003</c:v>
                </c:pt>
                <c:pt idx="83268">
                  <c:v>0.96335565999999995</c:v>
                </c:pt>
                <c:pt idx="83269">
                  <c:v>0.99581796</c:v>
                </c:pt>
                <c:pt idx="83270">
                  <c:v>0.99275285000000002</c:v>
                </c:pt>
                <c:pt idx="83271">
                  <c:v>0.98100865000000004</c:v>
                </c:pt>
                <c:pt idx="83272">
                  <c:v>0.99967444000000005</c:v>
                </c:pt>
                <c:pt idx="83273">
                  <c:v>0.97465440000000003</c:v>
                </c:pt>
                <c:pt idx="83274">
                  <c:v>0.9974925</c:v>
                </c:pt>
                <c:pt idx="83275">
                  <c:v>0.98150680000000001</c:v>
                </c:pt>
                <c:pt idx="83276">
                  <c:v>1.0022298000000001</c:v>
                </c:pt>
                <c:pt idx="83277">
                  <c:v>0.99962645999999999</c:v>
                </c:pt>
                <c:pt idx="83278">
                  <c:v>0.99975780000000003</c:v>
                </c:pt>
                <c:pt idx="83279">
                  <c:v>0.95545860000000005</c:v>
                </c:pt>
                <c:pt idx="83280">
                  <c:v>0.99959640000000005</c:v>
                </c:pt>
                <c:pt idx="83281">
                  <c:v>0.99291189999999996</c:v>
                </c:pt>
                <c:pt idx="83282">
                  <c:v>0.99286209999999997</c:v>
                </c:pt>
                <c:pt idx="83283">
                  <c:v>0.97433380000000003</c:v>
                </c:pt>
                <c:pt idx="83284">
                  <c:v>0.99849149999999998</c:v>
                </c:pt>
                <c:pt idx="83285">
                  <c:v>0.99150939999999999</c:v>
                </c:pt>
                <c:pt idx="83286">
                  <c:v>0.98754839999999999</c:v>
                </c:pt>
                <c:pt idx="83287">
                  <c:v>0.99432193999999996</c:v>
                </c:pt>
                <c:pt idx="83288">
                  <c:v>0.99876695999999998</c:v>
                </c:pt>
                <c:pt idx="83289">
                  <c:v>1.000613</c:v>
                </c:pt>
                <c:pt idx="83290">
                  <c:v>0.989591</c:v>
                </c:pt>
                <c:pt idx="83291">
                  <c:v>0.99633799999999995</c:v>
                </c:pt>
                <c:pt idx="83292">
                  <c:v>0.99554914000000005</c:v>
                </c:pt>
                <c:pt idx="83293">
                  <c:v>0.99941159999999996</c:v>
                </c:pt>
                <c:pt idx="83294">
                  <c:v>0.99506740000000005</c:v>
                </c:pt>
                <c:pt idx="83295">
                  <c:v>0.99654483999999999</c:v>
                </c:pt>
                <c:pt idx="83296">
                  <c:v>0.9990192</c:v>
                </c:pt>
                <c:pt idx="83297">
                  <c:v>0.99966480000000002</c:v>
                </c:pt>
                <c:pt idx="83298">
                  <c:v>1.0016079</c:v>
                </c:pt>
                <c:pt idx="83299">
                  <c:v>1.002278</c:v>
                </c:pt>
                <c:pt idx="83300">
                  <c:v>0.98204080000000005</c:v>
                </c:pt>
                <c:pt idx="83301">
                  <c:v>1.0005854000000001</c:v>
                </c:pt>
                <c:pt idx="83302">
                  <c:v>0.99966323000000001</c:v>
                </c:pt>
                <c:pt idx="83303">
                  <c:v>0.99948519999999996</c:v>
                </c:pt>
                <c:pt idx="83304">
                  <c:v>0.95415293999999995</c:v>
                </c:pt>
                <c:pt idx="83305">
                  <c:v>0.99337660000000005</c:v>
                </c:pt>
                <c:pt idx="83306">
                  <c:v>0.99919015</c:v>
                </c:pt>
                <c:pt idx="83307">
                  <c:v>0.99508302999999998</c:v>
                </c:pt>
                <c:pt idx="83308">
                  <c:v>0.99261915999999994</c:v>
                </c:pt>
                <c:pt idx="83309">
                  <c:v>1.0004128000000001</c:v>
                </c:pt>
                <c:pt idx="83310">
                  <c:v>0.95949989999999996</c:v>
                </c:pt>
                <c:pt idx="83311">
                  <c:v>0.9999709</c:v>
                </c:pt>
                <c:pt idx="83312">
                  <c:v>0.94663459999999999</c:v>
                </c:pt>
                <c:pt idx="83313">
                  <c:v>0.99200505000000005</c:v>
                </c:pt>
                <c:pt idx="83314">
                  <c:v>0.97862340000000003</c:v>
                </c:pt>
                <c:pt idx="83315">
                  <c:v>0.97114500000000004</c:v>
                </c:pt>
                <c:pt idx="83316">
                  <c:v>0.99187970000000003</c:v>
                </c:pt>
                <c:pt idx="83317">
                  <c:v>1.0003709999999999</c:v>
                </c:pt>
                <c:pt idx="83318">
                  <c:v>0.98022900000000002</c:v>
                </c:pt>
                <c:pt idx="83319">
                  <c:v>1.0007676999999999</c:v>
                </c:pt>
                <c:pt idx="83320">
                  <c:v>0.99719530000000001</c:v>
                </c:pt>
                <c:pt idx="83321">
                  <c:v>0.99786043000000002</c:v>
                </c:pt>
                <c:pt idx="83322">
                  <c:v>0.99521899999999996</c:v>
                </c:pt>
                <c:pt idx="83323">
                  <c:v>0.99776750000000003</c:v>
                </c:pt>
                <c:pt idx="83324">
                  <c:v>1.0014421</c:v>
                </c:pt>
                <c:pt idx="83325">
                  <c:v>0.94501769999999996</c:v>
                </c:pt>
                <c:pt idx="83326">
                  <c:v>0.98818850000000003</c:v>
                </c:pt>
                <c:pt idx="83327">
                  <c:v>0.99868809999999997</c:v>
                </c:pt>
                <c:pt idx="83328">
                  <c:v>0.9911972</c:v>
                </c:pt>
                <c:pt idx="83329">
                  <c:v>0.98718260000000002</c:v>
                </c:pt>
                <c:pt idx="83330">
                  <c:v>0.98157775000000003</c:v>
                </c:pt>
                <c:pt idx="83331">
                  <c:v>0.98803425</c:v>
                </c:pt>
                <c:pt idx="83332">
                  <c:v>0.99124250000000003</c:v>
                </c:pt>
                <c:pt idx="83333">
                  <c:v>0.99266076000000003</c:v>
                </c:pt>
                <c:pt idx="83334">
                  <c:v>0.98682420000000004</c:v>
                </c:pt>
                <c:pt idx="83335">
                  <c:v>0.99676739999999997</c:v>
                </c:pt>
                <c:pt idx="83336">
                  <c:v>1.0017362000000001</c:v>
                </c:pt>
                <c:pt idx="83337">
                  <c:v>0.99324040000000002</c:v>
                </c:pt>
                <c:pt idx="83338">
                  <c:v>0.97851569999999999</c:v>
                </c:pt>
                <c:pt idx="83339">
                  <c:v>1.0013485</c:v>
                </c:pt>
                <c:pt idx="83340">
                  <c:v>0.99998799999999999</c:v>
                </c:pt>
                <c:pt idx="83341">
                  <c:v>1.0002401000000001</c:v>
                </c:pt>
                <c:pt idx="83342">
                  <c:v>0.93622136</c:v>
                </c:pt>
                <c:pt idx="83343">
                  <c:v>0.98986589999999997</c:v>
                </c:pt>
                <c:pt idx="83344">
                  <c:v>1.0006564</c:v>
                </c:pt>
                <c:pt idx="83345">
                  <c:v>0.95401232999999996</c:v>
                </c:pt>
                <c:pt idx="83346">
                  <c:v>0.99450609999999995</c:v>
                </c:pt>
                <c:pt idx="83347">
                  <c:v>0.99675250000000004</c:v>
                </c:pt>
                <c:pt idx="83348">
                  <c:v>1.0005306</c:v>
                </c:pt>
                <c:pt idx="83349">
                  <c:v>1.0007709</c:v>
                </c:pt>
                <c:pt idx="83350">
                  <c:v>1.0007364000000001</c:v>
                </c:pt>
                <c:pt idx="83351">
                  <c:v>0.99463440000000003</c:v>
                </c:pt>
                <c:pt idx="83352">
                  <c:v>0.99675786</c:v>
                </c:pt>
                <c:pt idx="83353">
                  <c:v>0.99206139999999998</c:v>
                </c:pt>
                <c:pt idx="83354">
                  <c:v>0.99191220000000002</c:v>
                </c:pt>
                <c:pt idx="83355">
                  <c:v>0.91870779999999996</c:v>
                </c:pt>
                <c:pt idx="83356">
                  <c:v>0.9687713</c:v>
                </c:pt>
                <c:pt idx="83357">
                  <c:v>0.99520339999999996</c:v>
                </c:pt>
                <c:pt idx="83358">
                  <c:v>0.99281799999999998</c:v>
                </c:pt>
                <c:pt idx="83359">
                  <c:v>0.99467653</c:v>
                </c:pt>
                <c:pt idx="83360">
                  <c:v>0.92344020000000004</c:v>
                </c:pt>
                <c:pt idx="83361">
                  <c:v>1.0006170999999999</c:v>
                </c:pt>
                <c:pt idx="83362">
                  <c:v>0.97711800000000004</c:v>
                </c:pt>
                <c:pt idx="83363">
                  <c:v>0.94770829999999995</c:v>
                </c:pt>
                <c:pt idx="83364">
                  <c:v>0.99942330000000001</c:v>
                </c:pt>
                <c:pt idx="83365">
                  <c:v>0.98990935000000002</c:v>
                </c:pt>
                <c:pt idx="83366">
                  <c:v>0.99101899999999998</c:v>
                </c:pt>
                <c:pt idx="83367">
                  <c:v>0.99458533999999998</c:v>
                </c:pt>
                <c:pt idx="83368">
                  <c:v>0.97770400000000002</c:v>
                </c:pt>
                <c:pt idx="83369">
                  <c:v>1.0001819999999999</c:v>
                </c:pt>
                <c:pt idx="83370">
                  <c:v>0.99966323000000001</c:v>
                </c:pt>
                <c:pt idx="83371">
                  <c:v>0.98673730000000004</c:v>
                </c:pt>
                <c:pt idx="83372">
                  <c:v>0.99955260000000001</c:v>
                </c:pt>
                <c:pt idx="83373">
                  <c:v>0.97059010000000001</c:v>
                </c:pt>
                <c:pt idx="83374">
                  <c:v>1.0004257000000001</c:v>
                </c:pt>
                <c:pt idx="83375">
                  <c:v>0.99432193999999996</c:v>
                </c:pt>
                <c:pt idx="83376">
                  <c:v>1.0003955</c:v>
                </c:pt>
                <c:pt idx="83377">
                  <c:v>0.99885504999999997</c:v>
                </c:pt>
                <c:pt idx="83378">
                  <c:v>0.97784764000000002</c:v>
                </c:pt>
                <c:pt idx="83379">
                  <c:v>0.99402590000000002</c:v>
                </c:pt>
                <c:pt idx="83380">
                  <c:v>1.0001842999999999</c:v>
                </c:pt>
                <c:pt idx="83381">
                  <c:v>0.99938130000000003</c:v>
                </c:pt>
                <c:pt idx="83382">
                  <c:v>0.98959719999999995</c:v>
                </c:pt>
                <c:pt idx="83383">
                  <c:v>0.99704950000000003</c:v>
                </c:pt>
                <c:pt idx="83384">
                  <c:v>1.0002816999999999</c:v>
                </c:pt>
                <c:pt idx="83385">
                  <c:v>0.98836250000000003</c:v>
                </c:pt>
                <c:pt idx="83386">
                  <c:v>0.99933360000000004</c:v>
                </c:pt>
                <c:pt idx="83387">
                  <c:v>0.98957026000000003</c:v>
                </c:pt>
                <c:pt idx="83388">
                  <c:v>0.99409720000000001</c:v>
                </c:pt>
                <c:pt idx="83389">
                  <c:v>1.0028566000000001</c:v>
                </c:pt>
                <c:pt idx="83390">
                  <c:v>0.98192745000000003</c:v>
                </c:pt>
                <c:pt idx="83391">
                  <c:v>0.98544054999999997</c:v>
                </c:pt>
                <c:pt idx="83392">
                  <c:v>0.96450659999999999</c:v>
                </c:pt>
                <c:pt idx="83393">
                  <c:v>1.0010277000000001</c:v>
                </c:pt>
                <c:pt idx="83394">
                  <c:v>0.99150866000000004</c:v>
                </c:pt>
                <c:pt idx="83395">
                  <c:v>0.98942613999999995</c:v>
                </c:pt>
                <c:pt idx="83396">
                  <c:v>0.99854410000000005</c:v>
                </c:pt>
                <c:pt idx="83397">
                  <c:v>1.0006409000000001</c:v>
                </c:pt>
                <c:pt idx="83398">
                  <c:v>0.98741749999999995</c:v>
                </c:pt>
                <c:pt idx="83399">
                  <c:v>1.0002996</c:v>
                </c:pt>
                <c:pt idx="83400">
                  <c:v>1.0002876999999999</c:v>
                </c:pt>
                <c:pt idx="83401">
                  <c:v>0.99989753999999997</c:v>
                </c:pt>
                <c:pt idx="83402">
                  <c:v>1.0002998999999999</c:v>
                </c:pt>
                <c:pt idx="83403">
                  <c:v>0.99841729999999995</c:v>
                </c:pt>
                <c:pt idx="83404">
                  <c:v>0.99428695</c:v>
                </c:pt>
                <c:pt idx="83405">
                  <c:v>0.99029140000000004</c:v>
                </c:pt>
                <c:pt idx="83406">
                  <c:v>0.99967280000000003</c:v>
                </c:pt>
                <c:pt idx="83407">
                  <c:v>0.96985319999999997</c:v>
                </c:pt>
                <c:pt idx="83408">
                  <c:v>1.000348</c:v>
                </c:pt>
                <c:pt idx="83409">
                  <c:v>1.0000699</c:v>
                </c:pt>
                <c:pt idx="83410">
                  <c:v>0.98301640000000001</c:v>
                </c:pt>
                <c:pt idx="83411">
                  <c:v>0.99497795</c:v>
                </c:pt>
                <c:pt idx="83412">
                  <c:v>0.994031</c:v>
                </c:pt>
                <c:pt idx="83413">
                  <c:v>1.0015799000000001</c:v>
                </c:pt>
                <c:pt idx="83414">
                  <c:v>0.99616539999999998</c:v>
                </c:pt>
                <c:pt idx="83415">
                  <c:v>0.97620099999999999</c:v>
                </c:pt>
                <c:pt idx="83416">
                  <c:v>0.96813090000000002</c:v>
                </c:pt>
                <c:pt idx="83417">
                  <c:v>1.0017738</c:v>
                </c:pt>
                <c:pt idx="83418">
                  <c:v>1.0014582000000001</c:v>
                </c:pt>
                <c:pt idx="83419">
                  <c:v>0.99698734</c:v>
                </c:pt>
                <c:pt idx="83420">
                  <c:v>1.0005288000000001</c:v>
                </c:pt>
                <c:pt idx="83421">
                  <c:v>0.99820529999999996</c:v>
                </c:pt>
                <c:pt idx="83422">
                  <c:v>0.99923019999999996</c:v>
                </c:pt>
                <c:pt idx="83423">
                  <c:v>0.99046224000000005</c:v>
                </c:pt>
                <c:pt idx="83424">
                  <c:v>0.99637335999999999</c:v>
                </c:pt>
                <c:pt idx="83425">
                  <c:v>1.0011019999999999</c:v>
                </c:pt>
                <c:pt idx="83426">
                  <c:v>1.0006908999999999</c:v>
                </c:pt>
                <c:pt idx="83427">
                  <c:v>1.0013652</c:v>
                </c:pt>
                <c:pt idx="83428">
                  <c:v>0.99856657000000004</c:v>
                </c:pt>
                <c:pt idx="83429">
                  <c:v>0.99249469999999995</c:v>
                </c:pt>
                <c:pt idx="83430">
                  <c:v>0.99704470000000001</c:v>
                </c:pt>
                <c:pt idx="83431">
                  <c:v>0.99527794000000003</c:v>
                </c:pt>
                <c:pt idx="83432">
                  <c:v>0.98113660000000003</c:v>
                </c:pt>
                <c:pt idx="83433">
                  <c:v>0.98502546999999996</c:v>
                </c:pt>
                <c:pt idx="83434">
                  <c:v>0.99705124000000001</c:v>
                </c:pt>
                <c:pt idx="83435">
                  <c:v>0.96831219999999996</c:v>
                </c:pt>
                <c:pt idx="83436">
                  <c:v>0.98856960000000005</c:v>
                </c:pt>
                <c:pt idx="83437">
                  <c:v>0.99752647000000005</c:v>
                </c:pt>
                <c:pt idx="83438">
                  <c:v>0.99997723000000005</c:v>
                </c:pt>
                <c:pt idx="83439">
                  <c:v>0.96002763999999996</c:v>
                </c:pt>
                <c:pt idx="83440">
                  <c:v>0.99947613000000002</c:v>
                </c:pt>
                <c:pt idx="83441">
                  <c:v>1.0028214</c:v>
                </c:pt>
                <c:pt idx="83442">
                  <c:v>0.98753080000000004</c:v>
                </c:pt>
                <c:pt idx="83443">
                  <c:v>0.99899970000000005</c:v>
                </c:pt>
                <c:pt idx="83444">
                  <c:v>1.0012728</c:v>
                </c:pt>
                <c:pt idx="83445">
                  <c:v>0.99054379999999997</c:v>
                </c:pt>
                <c:pt idx="83446">
                  <c:v>1.0004138</c:v>
                </c:pt>
                <c:pt idx="83447">
                  <c:v>0.99229442999999995</c:v>
                </c:pt>
                <c:pt idx="83448">
                  <c:v>0.99970079999999995</c:v>
                </c:pt>
                <c:pt idx="83449">
                  <c:v>1.0013082</c:v>
                </c:pt>
                <c:pt idx="83450">
                  <c:v>0.98596930000000005</c:v>
                </c:pt>
                <c:pt idx="83451">
                  <c:v>0.98987113999999998</c:v>
                </c:pt>
                <c:pt idx="83452">
                  <c:v>0.99395180000000005</c:v>
                </c:pt>
                <c:pt idx="83453">
                  <c:v>1.0002679999999999</c:v>
                </c:pt>
                <c:pt idx="83454">
                  <c:v>0.99947613000000002</c:v>
                </c:pt>
                <c:pt idx="83455">
                  <c:v>0.99858519999999995</c:v>
                </c:pt>
                <c:pt idx="83456">
                  <c:v>0.9994866</c:v>
                </c:pt>
                <c:pt idx="83457">
                  <c:v>0.99509389999999998</c:v>
                </c:pt>
                <c:pt idx="83458">
                  <c:v>0.9985832</c:v>
                </c:pt>
                <c:pt idx="83459">
                  <c:v>1.0002711</c:v>
                </c:pt>
                <c:pt idx="83460">
                  <c:v>0.99786425000000001</c:v>
                </c:pt>
                <c:pt idx="83461">
                  <c:v>0.99929639999999997</c:v>
                </c:pt>
                <c:pt idx="83462">
                  <c:v>0.98436840000000003</c:v>
                </c:pt>
                <c:pt idx="83463">
                  <c:v>0.9963322</c:v>
                </c:pt>
                <c:pt idx="83464">
                  <c:v>0.99374043999999995</c:v>
                </c:pt>
                <c:pt idx="83465">
                  <c:v>0.98672300000000002</c:v>
                </c:pt>
                <c:pt idx="83466">
                  <c:v>0.99675000000000002</c:v>
                </c:pt>
                <c:pt idx="83467">
                  <c:v>0.99988809999999995</c:v>
                </c:pt>
                <c:pt idx="83468">
                  <c:v>1.002254</c:v>
                </c:pt>
                <c:pt idx="83469">
                  <c:v>0.99853360000000002</c:v>
                </c:pt>
                <c:pt idx="83470">
                  <c:v>0.99782300000000002</c:v>
                </c:pt>
                <c:pt idx="83471">
                  <c:v>0.99576133</c:v>
                </c:pt>
                <c:pt idx="83472">
                  <c:v>0.99879724000000003</c:v>
                </c:pt>
                <c:pt idx="83473">
                  <c:v>1.0006976999999999</c:v>
                </c:pt>
                <c:pt idx="83474">
                  <c:v>1.0003903999999999</c:v>
                </c:pt>
                <c:pt idx="83475">
                  <c:v>1.0003171</c:v>
                </c:pt>
                <c:pt idx="83476">
                  <c:v>1.0005223000000001</c:v>
                </c:pt>
                <c:pt idx="83477">
                  <c:v>1.0004128000000001</c:v>
                </c:pt>
                <c:pt idx="83478">
                  <c:v>0.95124549999999997</c:v>
                </c:pt>
                <c:pt idx="83479">
                  <c:v>0.99878579999999995</c:v>
                </c:pt>
                <c:pt idx="83480">
                  <c:v>1.0011985999999999</c:v>
                </c:pt>
                <c:pt idx="83481">
                  <c:v>1.0004660999999999</c:v>
                </c:pt>
                <c:pt idx="83482">
                  <c:v>0.99963270000000004</c:v>
                </c:pt>
                <c:pt idx="83483">
                  <c:v>0.99938749999999998</c:v>
                </c:pt>
                <c:pt idx="83484">
                  <c:v>1.000993</c:v>
                </c:pt>
                <c:pt idx="83485">
                  <c:v>0.98449116999999997</c:v>
                </c:pt>
                <c:pt idx="83486">
                  <c:v>0.9587021</c:v>
                </c:pt>
                <c:pt idx="83487">
                  <c:v>0.99704950000000003</c:v>
                </c:pt>
                <c:pt idx="83488">
                  <c:v>0.99620545000000005</c:v>
                </c:pt>
                <c:pt idx="83489">
                  <c:v>0.99737054000000003</c:v>
                </c:pt>
                <c:pt idx="83490">
                  <c:v>0.95727090000000004</c:v>
                </c:pt>
                <c:pt idx="83491">
                  <c:v>0.93270459999999999</c:v>
                </c:pt>
                <c:pt idx="83492">
                  <c:v>0.99921422999999998</c:v>
                </c:pt>
                <c:pt idx="83493">
                  <c:v>0.98953740000000001</c:v>
                </c:pt>
                <c:pt idx="83494">
                  <c:v>1.0022466000000001</c:v>
                </c:pt>
                <c:pt idx="83495">
                  <c:v>0.99919175999999998</c:v>
                </c:pt>
                <c:pt idx="83496">
                  <c:v>0.97994024000000002</c:v>
                </c:pt>
                <c:pt idx="83497">
                  <c:v>0.99850240000000001</c:v>
                </c:pt>
                <c:pt idx="83498">
                  <c:v>0.99420310000000001</c:v>
                </c:pt>
                <c:pt idx="83499">
                  <c:v>0.95376366000000001</c:v>
                </c:pt>
                <c:pt idx="83500">
                  <c:v>0.99040680000000003</c:v>
                </c:pt>
                <c:pt idx="83501">
                  <c:v>0.97337717000000001</c:v>
                </c:pt>
                <c:pt idx="83502">
                  <c:v>0.99707586000000004</c:v>
                </c:pt>
                <c:pt idx="83503">
                  <c:v>0.98615604999999995</c:v>
                </c:pt>
                <c:pt idx="83504">
                  <c:v>1.0024432999999999</c:v>
                </c:pt>
                <c:pt idx="83505">
                  <c:v>0.99938696999999999</c:v>
                </c:pt>
                <c:pt idx="83506">
                  <c:v>0.99394614000000003</c:v>
                </c:pt>
                <c:pt idx="83507">
                  <c:v>0.97545300000000001</c:v>
                </c:pt>
                <c:pt idx="83508">
                  <c:v>0.99268573999999998</c:v>
                </c:pt>
                <c:pt idx="83509">
                  <c:v>0.99016210000000004</c:v>
                </c:pt>
                <c:pt idx="83510">
                  <c:v>0.99679105999999995</c:v>
                </c:pt>
                <c:pt idx="83511">
                  <c:v>0.99985639999999998</c:v>
                </c:pt>
                <c:pt idx="83512">
                  <c:v>0.99767846000000004</c:v>
                </c:pt>
                <c:pt idx="83513">
                  <c:v>1.0000764</c:v>
                </c:pt>
                <c:pt idx="83514">
                  <c:v>1.0060962</c:v>
                </c:pt>
                <c:pt idx="83515">
                  <c:v>0.98754609999999998</c:v>
                </c:pt>
                <c:pt idx="83516">
                  <c:v>0.94166680000000003</c:v>
                </c:pt>
                <c:pt idx="83517">
                  <c:v>1.0002660000000001</c:v>
                </c:pt>
                <c:pt idx="83518">
                  <c:v>1.0012093</c:v>
                </c:pt>
                <c:pt idx="83519">
                  <c:v>0.98220675999999996</c:v>
                </c:pt>
                <c:pt idx="83520">
                  <c:v>0.98068089999999997</c:v>
                </c:pt>
                <c:pt idx="83521">
                  <c:v>1.0000787</c:v>
                </c:pt>
                <c:pt idx="83522">
                  <c:v>0.99917860000000003</c:v>
                </c:pt>
                <c:pt idx="83523">
                  <c:v>1.0002333000000001</c:v>
                </c:pt>
                <c:pt idx="83524">
                  <c:v>0.99236849999999999</c:v>
                </c:pt>
                <c:pt idx="83525">
                  <c:v>1.0004732999999999</c:v>
                </c:pt>
                <c:pt idx="83526">
                  <c:v>0.98670380000000002</c:v>
                </c:pt>
                <c:pt idx="83527">
                  <c:v>0.99829215000000004</c:v>
                </c:pt>
                <c:pt idx="83528">
                  <c:v>0.99497979999999997</c:v>
                </c:pt>
                <c:pt idx="83529">
                  <c:v>0.92119989999999996</c:v>
                </c:pt>
                <c:pt idx="83530">
                  <c:v>0.9858962</c:v>
                </c:pt>
                <c:pt idx="83531">
                  <c:v>1.00007</c:v>
                </c:pt>
                <c:pt idx="83532">
                  <c:v>0.97189859999999995</c:v>
                </c:pt>
                <c:pt idx="83533">
                  <c:v>0.96675473000000001</c:v>
                </c:pt>
                <c:pt idx="83534">
                  <c:v>0.99402480000000004</c:v>
                </c:pt>
                <c:pt idx="83535">
                  <c:v>1.0010948</c:v>
                </c:pt>
                <c:pt idx="83536">
                  <c:v>0.98383725</c:v>
                </c:pt>
                <c:pt idx="83537">
                  <c:v>0.99171597</c:v>
                </c:pt>
                <c:pt idx="83538">
                  <c:v>0.9822592</c:v>
                </c:pt>
                <c:pt idx="83539">
                  <c:v>0.99123950000000005</c:v>
                </c:pt>
                <c:pt idx="83540">
                  <c:v>1.0009315999999999</c:v>
                </c:pt>
                <c:pt idx="83541">
                  <c:v>0.96172862999999997</c:v>
                </c:pt>
                <c:pt idx="83542">
                  <c:v>1.0018982999999999</c:v>
                </c:pt>
                <c:pt idx="83543">
                  <c:v>0.99974626</c:v>
                </c:pt>
                <c:pt idx="83544">
                  <c:v>0.99985710000000005</c:v>
                </c:pt>
                <c:pt idx="83545">
                  <c:v>0.98084930000000004</c:v>
                </c:pt>
                <c:pt idx="83546">
                  <c:v>0.99242823999999996</c:v>
                </c:pt>
                <c:pt idx="83547">
                  <c:v>0.97154969999999996</c:v>
                </c:pt>
                <c:pt idx="83548">
                  <c:v>0.97679769999999999</c:v>
                </c:pt>
                <c:pt idx="83549">
                  <c:v>0.96690129999999996</c:v>
                </c:pt>
                <c:pt idx="83550">
                  <c:v>0.99110969999999998</c:v>
                </c:pt>
                <c:pt idx="83551">
                  <c:v>0.99464684999999997</c:v>
                </c:pt>
                <c:pt idx="83552">
                  <c:v>0.9870968</c:v>
                </c:pt>
                <c:pt idx="83553">
                  <c:v>0.99620116000000003</c:v>
                </c:pt>
                <c:pt idx="83554">
                  <c:v>0.94653339999999997</c:v>
                </c:pt>
                <c:pt idx="83555">
                  <c:v>1.0022918000000001</c:v>
                </c:pt>
                <c:pt idx="83556">
                  <c:v>0.97763089999999997</c:v>
                </c:pt>
                <c:pt idx="83557">
                  <c:v>0.99338320000000002</c:v>
                </c:pt>
                <c:pt idx="83558">
                  <c:v>1.0000656000000001</c:v>
                </c:pt>
                <c:pt idx="83559">
                  <c:v>1.0008258999999999</c:v>
                </c:pt>
                <c:pt idx="83560">
                  <c:v>0.9989036</c:v>
                </c:pt>
                <c:pt idx="83561">
                  <c:v>1.0002394999999999</c:v>
                </c:pt>
                <c:pt idx="83562">
                  <c:v>0.99689309999999998</c:v>
                </c:pt>
                <c:pt idx="83563">
                  <c:v>0.99855609999999995</c:v>
                </c:pt>
                <c:pt idx="83564">
                  <c:v>0.99871754999999995</c:v>
                </c:pt>
                <c:pt idx="83565">
                  <c:v>0.99129367000000002</c:v>
                </c:pt>
                <c:pt idx="83566">
                  <c:v>0.97981583999999999</c:v>
                </c:pt>
                <c:pt idx="83567">
                  <c:v>0.99493690000000001</c:v>
                </c:pt>
                <c:pt idx="83568">
                  <c:v>0.99785970000000002</c:v>
                </c:pt>
                <c:pt idx="83569">
                  <c:v>1.0000916</c:v>
                </c:pt>
                <c:pt idx="83570">
                  <c:v>0.98569079999999998</c:v>
                </c:pt>
                <c:pt idx="83571">
                  <c:v>1.0002958</c:v>
                </c:pt>
                <c:pt idx="83572">
                  <c:v>0.93502019999999997</c:v>
                </c:pt>
                <c:pt idx="83573">
                  <c:v>0.97396320000000003</c:v>
                </c:pt>
                <c:pt idx="83574">
                  <c:v>0.97120373999999998</c:v>
                </c:pt>
                <c:pt idx="83575">
                  <c:v>0.99720913</c:v>
                </c:pt>
                <c:pt idx="83576">
                  <c:v>0.99644284999999999</c:v>
                </c:pt>
                <c:pt idx="83577">
                  <c:v>1.0010829000000001</c:v>
                </c:pt>
                <c:pt idx="83578">
                  <c:v>0.99505030000000005</c:v>
                </c:pt>
                <c:pt idx="83579">
                  <c:v>0.99994360000000004</c:v>
                </c:pt>
                <c:pt idx="83580">
                  <c:v>1.0004090000000001</c:v>
                </c:pt>
                <c:pt idx="83581">
                  <c:v>0.97003066999999998</c:v>
                </c:pt>
                <c:pt idx="83582">
                  <c:v>1.0001842999999999</c:v>
                </c:pt>
                <c:pt idx="83583">
                  <c:v>1.001814</c:v>
                </c:pt>
                <c:pt idx="83584">
                  <c:v>0.99974626</c:v>
                </c:pt>
                <c:pt idx="83585">
                  <c:v>0.99504375</c:v>
                </c:pt>
                <c:pt idx="83586">
                  <c:v>0.99559739999999997</c:v>
                </c:pt>
                <c:pt idx="83587">
                  <c:v>0.98988699999999996</c:v>
                </c:pt>
                <c:pt idx="83588">
                  <c:v>0.96959399999999996</c:v>
                </c:pt>
                <c:pt idx="83589">
                  <c:v>0.98598379999999997</c:v>
                </c:pt>
                <c:pt idx="83590">
                  <c:v>0.99726749999999997</c:v>
                </c:pt>
                <c:pt idx="83591">
                  <c:v>0.95430280000000001</c:v>
                </c:pt>
                <c:pt idx="83592">
                  <c:v>0.98932799999999999</c:v>
                </c:pt>
                <c:pt idx="83593">
                  <c:v>0.99548393000000002</c:v>
                </c:pt>
                <c:pt idx="83594">
                  <c:v>0.99581090000000005</c:v>
                </c:pt>
                <c:pt idx="83595">
                  <c:v>0.99970079999999995</c:v>
                </c:pt>
                <c:pt idx="83596">
                  <c:v>1.0000467</c:v>
                </c:pt>
                <c:pt idx="83597">
                  <c:v>0.99931429999999999</c:v>
                </c:pt>
                <c:pt idx="83598">
                  <c:v>0.96900003999999995</c:v>
                </c:pt>
                <c:pt idx="83599">
                  <c:v>0.95837419999999995</c:v>
                </c:pt>
                <c:pt idx="83600">
                  <c:v>1.0012728</c:v>
                </c:pt>
                <c:pt idx="83601">
                  <c:v>0.99861412999999999</c:v>
                </c:pt>
                <c:pt idx="83602">
                  <c:v>0.98732673999999998</c:v>
                </c:pt>
                <c:pt idx="83603">
                  <c:v>0.94542550000000003</c:v>
                </c:pt>
                <c:pt idx="83604">
                  <c:v>0.99426513999999999</c:v>
                </c:pt>
                <c:pt idx="83605">
                  <c:v>0.99860680000000002</c:v>
                </c:pt>
                <c:pt idx="83606">
                  <c:v>0.99598980000000004</c:v>
                </c:pt>
                <c:pt idx="83607">
                  <c:v>0.98690593000000004</c:v>
                </c:pt>
                <c:pt idx="83608">
                  <c:v>0.98114484999999996</c:v>
                </c:pt>
                <c:pt idx="83609">
                  <c:v>0.98984223999999998</c:v>
                </c:pt>
                <c:pt idx="83610">
                  <c:v>1.0006322000000001</c:v>
                </c:pt>
                <c:pt idx="83611">
                  <c:v>0.99690294000000002</c:v>
                </c:pt>
                <c:pt idx="83612">
                  <c:v>0.9988437</c:v>
                </c:pt>
                <c:pt idx="83613">
                  <c:v>0.99893606000000001</c:v>
                </c:pt>
                <c:pt idx="83614">
                  <c:v>0.98442154999999998</c:v>
                </c:pt>
                <c:pt idx="83615">
                  <c:v>0.96564700000000003</c:v>
                </c:pt>
                <c:pt idx="83616">
                  <c:v>0.99058603999999995</c:v>
                </c:pt>
                <c:pt idx="83617">
                  <c:v>0.98522489999999996</c:v>
                </c:pt>
                <c:pt idx="83618">
                  <c:v>1.0002583</c:v>
                </c:pt>
                <c:pt idx="83619">
                  <c:v>0.99146277000000005</c:v>
                </c:pt>
                <c:pt idx="83620">
                  <c:v>1.0014879999999999</c:v>
                </c:pt>
                <c:pt idx="83621">
                  <c:v>0.99205524</c:v>
                </c:pt>
                <c:pt idx="83622">
                  <c:v>0.95756423000000002</c:v>
                </c:pt>
                <c:pt idx="83623">
                  <c:v>0.96520245000000005</c:v>
                </c:pt>
                <c:pt idx="83624">
                  <c:v>1.0013325</c:v>
                </c:pt>
                <c:pt idx="83625">
                  <c:v>1.0016160999999999</c:v>
                </c:pt>
                <c:pt idx="83626">
                  <c:v>0.98305070000000006</c:v>
                </c:pt>
                <c:pt idx="83627">
                  <c:v>0.99944549999999999</c:v>
                </c:pt>
                <c:pt idx="83628">
                  <c:v>0.99777864999999999</c:v>
                </c:pt>
                <c:pt idx="83629">
                  <c:v>1.0008382</c:v>
                </c:pt>
                <c:pt idx="83630">
                  <c:v>0.99980979999999997</c:v>
                </c:pt>
                <c:pt idx="83631">
                  <c:v>0.99401194000000004</c:v>
                </c:pt>
                <c:pt idx="83632">
                  <c:v>1.0007786000000001</c:v>
                </c:pt>
                <c:pt idx="83633">
                  <c:v>0.98836064000000001</c:v>
                </c:pt>
                <c:pt idx="83634">
                  <c:v>1.0013082</c:v>
                </c:pt>
                <c:pt idx="83635">
                  <c:v>0.97610640000000004</c:v>
                </c:pt>
                <c:pt idx="83636">
                  <c:v>1.0012093</c:v>
                </c:pt>
                <c:pt idx="83637">
                  <c:v>1.0001738</c:v>
                </c:pt>
                <c:pt idx="83638">
                  <c:v>0.99980570000000002</c:v>
                </c:pt>
                <c:pt idx="83639">
                  <c:v>0.99815109999999996</c:v>
                </c:pt>
                <c:pt idx="83640">
                  <c:v>1.0001243</c:v>
                </c:pt>
                <c:pt idx="83641">
                  <c:v>1.0001975000000001</c:v>
                </c:pt>
                <c:pt idx="83642">
                  <c:v>0.99688624999999997</c:v>
                </c:pt>
                <c:pt idx="83643">
                  <c:v>0.99496600000000002</c:v>
                </c:pt>
                <c:pt idx="83644">
                  <c:v>0.98950154000000001</c:v>
                </c:pt>
                <c:pt idx="83645">
                  <c:v>1.0005043</c:v>
                </c:pt>
                <c:pt idx="83646">
                  <c:v>0.99947613000000002</c:v>
                </c:pt>
                <c:pt idx="83647">
                  <c:v>0.99994373000000003</c:v>
                </c:pt>
                <c:pt idx="83648">
                  <c:v>0.99504040000000005</c:v>
                </c:pt>
                <c:pt idx="83649">
                  <c:v>0.99622904999999995</c:v>
                </c:pt>
                <c:pt idx="83650">
                  <c:v>1.0008394</c:v>
                </c:pt>
                <c:pt idx="83651">
                  <c:v>0.99074110000000004</c:v>
                </c:pt>
                <c:pt idx="83652">
                  <c:v>1.0004816999999999</c:v>
                </c:pt>
                <c:pt idx="83653">
                  <c:v>0.98772230000000005</c:v>
                </c:pt>
                <c:pt idx="83654">
                  <c:v>0.9999941</c:v>
                </c:pt>
                <c:pt idx="83655">
                  <c:v>0.94693450000000001</c:v>
                </c:pt>
                <c:pt idx="83656">
                  <c:v>0.99742070000000005</c:v>
                </c:pt>
                <c:pt idx="83657">
                  <c:v>1.0000557999999999</c:v>
                </c:pt>
                <c:pt idx="83658">
                  <c:v>0.99718887</c:v>
                </c:pt>
                <c:pt idx="83659">
                  <c:v>1.0009425999999999</c:v>
                </c:pt>
                <c:pt idx="83660">
                  <c:v>0.99570239999999999</c:v>
                </c:pt>
                <c:pt idx="83661">
                  <c:v>0.98757284999999995</c:v>
                </c:pt>
                <c:pt idx="83662">
                  <c:v>1.0003784</c:v>
                </c:pt>
                <c:pt idx="83663">
                  <c:v>0.99569624999999995</c:v>
                </c:pt>
                <c:pt idx="83664">
                  <c:v>0.96151489999999995</c:v>
                </c:pt>
                <c:pt idx="83665">
                  <c:v>1.0002983999999999</c:v>
                </c:pt>
                <c:pt idx="83666">
                  <c:v>0.95682126000000001</c:v>
                </c:pt>
                <c:pt idx="83667">
                  <c:v>0.99361250000000001</c:v>
                </c:pt>
                <c:pt idx="83668">
                  <c:v>1.0006877999999999</c:v>
                </c:pt>
                <c:pt idx="83669">
                  <c:v>1.0001861999999999</c:v>
                </c:pt>
                <c:pt idx="83670">
                  <c:v>0.93032320000000002</c:v>
                </c:pt>
                <c:pt idx="83671">
                  <c:v>0.99971485000000004</c:v>
                </c:pt>
                <c:pt idx="83672">
                  <c:v>1.0017316000000001</c:v>
                </c:pt>
                <c:pt idx="83673">
                  <c:v>1.0014333</c:v>
                </c:pt>
                <c:pt idx="83674">
                  <c:v>0.98833680000000002</c:v>
                </c:pt>
                <c:pt idx="83675">
                  <c:v>0.98816059999999994</c:v>
                </c:pt>
                <c:pt idx="83676">
                  <c:v>0.98474399999999995</c:v>
                </c:pt>
                <c:pt idx="83677">
                  <c:v>0.99175760000000002</c:v>
                </c:pt>
                <c:pt idx="83678">
                  <c:v>1.0001743000000001</c:v>
                </c:pt>
                <c:pt idx="83679">
                  <c:v>0.99292219999999998</c:v>
                </c:pt>
                <c:pt idx="83680">
                  <c:v>0.97624654</c:v>
                </c:pt>
                <c:pt idx="83681">
                  <c:v>0.99183109999999997</c:v>
                </c:pt>
                <c:pt idx="83682">
                  <c:v>0.99885360000000001</c:v>
                </c:pt>
                <c:pt idx="83683">
                  <c:v>0.9962588</c:v>
                </c:pt>
                <c:pt idx="83684">
                  <c:v>1.0023564</c:v>
                </c:pt>
                <c:pt idx="83685">
                  <c:v>0.97856460000000001</c:v>
                </c:pt>
                <c:pt idx="83686">
                  <c:v>1.0012645</c:v>
                </c:pt>
                <c:pt idx="83687">
                  <c:v>1.00074</c:v>
                </c:pt>
                <c:pt idx="83688">
                  <c:v>0.99608063999999996</c:v>
                </c:pt>
                <c:pt idx="83689">
                  <c:v>0.95720833999999999</c:v>
                </c:pt>
                <c:pt idx="83690">
                  <c:v>0.99376065000000002</c:v>
                </c:pt>
                <c:pt idx="83691">
                  <c:v>0.9910755</c:v>
                </c:pt>
                <c:pt idx="83692">
                  <c:v>1.0004660999999999</c:v>
                </c:pt>
                <c:pt idx="83693">
                  <c:v>1.0011823</c:v>
                </c:pt>
                <c:pt idx="83694">
                  <c:v>0.99872607000000002</c:v>
                </c:pt>
                <c:pt idx="83695">
                  <c:v>1.0002944</c:v>
                </c:pt>
                <c:pt idx="83696">
                  <c:v>0.99911267000000004</c:v>
                </c:pt>
                <c:pt idx="83697">
                  <c:v>0.98257280000000002</c:v>
                </c:pt>
                <c:pt idx="83698">
                  <c:v>0.99421053999999998</c:v>
                </c:pt>
                <c:pt idx="83699">
                  <c:v>0.99950079999999997</c:v>
                </c:pt>
                <c:pt idx="83700">
                  <c:v>1.0005014999999999</c:v>
                </c:pt>
                <c:pt idx="83701">
                  <c:v>1.0004953999999999</c:v>
                </c:pt>
                <c:pt idx="83702">
                  <c:v>0.94501363999999999</c:v>
                </c:pt>
                <c:pt idx="83703">
                  <c:v>0.99677939999999998</c:v>
                </c:pt>
                <c:pt idx="83704">
                  <c:v>0.99510354000000001</c:v>
                </c:pt>
                <c:pt idx="83705">
                  <c:v>0.98988025999999996</c:v>
                </c:pt>
                <c:pt idx="83706">
                  <c:v>0.99908996000000005</c:v>
                </c:pt>
                <c:pt idx="83707">
                  <c:v>1.0012728</c:v>
                </c:pt>
                <c:pt idx="83708">
                  <c:v>0.9973651</c:v>
                </c:pt>
                <c:pt idx="83709">
                  <c:v>0.99998355000000005</c:v>
                </c:pt>
                <c:pt idx="83710">
                  <c:v>0.98956363999999997</c:v>
                </c:pt>
                <c:pt idx="83711">
                  <c:v>0.99982435000000003</c:v>
                </c:pt>
                <c:pt idx="83712">
                  <c:v>0.96456770000000003</c:v>
                </c:pt>
                <c:pt idx="83713">
                  <c:v>0.99948519999999996</c:v>
                </c:pt>
                <c:pt idx="83714">
                  <c:v>0.99930750000000002</c:v>
                </c:pt>
                <c:pt idx="83715">
                  <c:v>0.97993909999999995</c:v>
                </c:pt>
                <c:pt idx="83716">
                  <c:v>0.99824290000000004</c:v>
                </c:pt>
                <c:pt idx="83717">
                  <c:v>0.98819509999999999</c:v>
                </c:pt>
                <c:pt idx="83718">
                  <c:v>0.98552799999999996</c:v>
                </c:pt>
                <c:pt idx="83719">
                  <c:v>0.98840903999999996</c:v>
                </c:pt>
                <c:pt idx="83720">
                  <c:v>1.0021316</c:v>
                </c:pt>
                <c:pt idx="83721">
                  <c:v>1.0006409000000001</c:v>
                </c:pt>
                <c:pt idx="83722">
                  <c:v>0.99748205999999995</c:v>
                </c:pt>
                <c:pt idx="83723">
                  <c:v>0.99795809999999996</c:v>
                </c:pt>
                <c:pt idx="83724">
                  <c:v>1.0003724000000001</c:v>
                </c:pt>
                <c:pt idx="83725">
                  <c:v>0.94471335000000001</c:v>
                </c:pt>
                <c:pt idx="83726">
                  <c:v>0.99946855999999995</c:v>
                </c:pt>
                <c:pt idx="83727">
                  <c:v>0.98321049999999999</c:v>
                </c:pt>
                <c:pt idx="83728">
                  <c:v>0.99665970000000004</c:v>
                </c:pt>
                <c:pt idx="83729">
                  <c:v>0.99774647000000005</c:v>
                </c:pt>
                <c:pt idx="83730">
                  <c:v>0.99061834999999998</c:v>
                </c:pt>
                <c:pt idx="83731">
                  <c:v>1.0006841</c:v>
                </c:pt>
                <c:pt idx="83732">
                  <c:v>1.0011007999999999</c:v>
                </c:pt>
                <c:pt idx="83733">
                  <c:v>1.0014038999999999</c:v>
                </c:pt>
                <c:pt idx="83734">
                  <c:v>0.99261650000000001</c:v>
                </c:pt>
                <c:pt idx="83735">
                  <c:v>0.98090529999999998</c:v>
                </c:pt>
                <c:pt idx="83736">
                  <c:v>0.99771845000000003</c:v>
                </c:pt>
                <c:pt idx="83737">
                  <c:v>0.98796079999999997</c:v>
                </c:pt>
                <c:pt idx="83738">
                  <c:v>0.99249069999999995</c:v>
                </c:pt>
                <c:pt idx="83739">
                  <c:v>0.98011844999999997</c:v>
                </c:pt>
                <c:pt idx="83740">
                  <c:v>0.94615499999999997</c:v>
                </c:pt>
                <c:pt idx="83741">
                  <c:v>0.99648009999999998</c:v>
                </c:pt>
                <c:pt idx="83742">
                  <c:v>0.99633660000000002</c:v>
                </c:pt>
                <c:pt idx="83743">
                  <c:v>0.99053800000000003</c:v>
                </c:pt>
                <c:pt idx="83744">
                  <c:v>1.0005469</c:v>
                </c:pt>
                <c:pt idx="83745">
                  <c:v>1.0002829</c:v>
                </c:pt>
                <c:pt idx="83746">
                  <c:v>0.99990650000000003</c:v>
                </c:pt>
                <c:pt idx="83747">
                  <c:v>0.95737170000000005</c:v>
                </c:pt>
                <c:pt idx="83748">
                  <c:v>1.0010174999999999</c:v>
                </c:pt>
                <c:pt idx="83749">
                  <c:v>1.0004153</c:v>
                </c:pt>
                <c:pt idx="83750">
                  <c:v>0.98913114999999996</c:v>
                </c:pt>
                <c:pt idx="83751">
                  <c:v>0.95573240000000004</c:v>
                </c:pt>
                <c:pt idx="83752">
                  <c:v>0.99937399999999998</c:v>
                </c:pt>
                <c:pt idx="83753">
                  <c:v>0.99742629999999999</c:v>
                </c:pt>
                <c:pt idx="83754">
                  <c:v>0.98819999999999997</c:v>
                </c:pt>
                <c:pt idx="83755">
                  <c:v>1.0007092</c:v>
                </c:pt>
                <c:pt idx="83756">
                  <c:v>0.99905480000000002</c:v>
                </c:pt>
                <c:pt idx="83757">
                  <c:v>0.99421550000000003</c:v>
                </c:pt>
                <c:pt idx="83758">
                  <c:v>0.99659850000000005</c:v>
                </c:pt>
                <c:pt idx="83759">
                  <c:v>0.99389430000000001</c:v>
                </c:pt>
                <c:pt idx="83760">
                  <c:v>0.99746069999999998</c:v>
                </c:pt>
                <c:pt idx="83761">
                  <c:v>0.99735945000000004</c:v>
                </c:pt>
                <c:pt idx="83762">
                  <c:v>0.98589579999999999</c:v>
                </c:pt>
                <c:pt idx="83763">
                  <c:v>0.99142145999999998</c:v>
                </c:pt>
                <c:pt idx="83764">
                  <c:v>1.0011528000000001</c:v>
                </c:pt>
                <c:pt idx="83765">
                  <c:v>1.0000279000000001</c:v>
                </c:pt>
                <c:pt idx="83766">
                  <c:v>0.96955590000000003</c:v>
                </c:pt>
                <c:pt idx="83767">
                  <c:v>0.94790680000000005</c:v>
                </c:pt>
                <c:pt idx="83768">
                  <c:v>0.97820030000000002</c:v>
                </c:pt>
                <c:pt idx="83769">
                  <c:v>0.99826694000000005</c:v>
                </c:pt>
                <c:pt idx="83770">
                  <c:v>0.99956447000000004</c:v>
                </c:pt>
                <c:pt idx="83771">
                  <c:v>0.99481565000000005</c:v>
                </c:pt>
                <c:pt idx="83772">
                  <c:v>0.9824754</c:v>
                </c:pt>
                <c:pt idx="83773">
                  <c:v>1.0005406999999999</c:v>
                </c:pt>
                <c:pt idx="83774">
                  <c:v>0.99457709999999999</c:v>
                </c:pt>
                <c:pt idx="83775">
                  <c:v>1.0000880000000001</c:v>
                </c:pt>
                <c:pt idx="83776">
                  <c:v>0.99528205000000003</c:v>
                </c:pt>
                <c:pt idx="83777">
                  <c:v>0.9438107</c:v>
                </c:pt>
                <c:pt idx="83778">
                  <c:v>0.99986640000000004</c:v>
                </c:pt>
                <c:pt idx="83779">
                  <c:v>0.98887740000000002</c:v>
                </c:pt>
                <c:pt idx="83780">
                  <c:v>0.99717460000000002</c:v>
                </c:pt>
                <c:pt idx="83781">
                  <c:v>0.99738514</c:v>
                </c:pt>
                <c:pt idx="83782">
                  <c:v>0.99394570000000004</c:v>
                </c:pt>
                <c:pt idx="83783">
                  <c:v>0.99992099999999995</c:v>
                </c:pt>
                <c:pt idx="83784">
                  <c:v>0.94757073999999997</c:v>
                </c:pt>
                <c:pt idx="83785">
                  <c:v>0.99890939999999995</c:v>
                </c:pt>
                <c:pt idx="83786">
                  <c:v>0.98618260000000002</c:v>
                </c:pt>
                <c:pt idx="83787">
                  <c:v>0.98130410000000001</c:v>
                </c:pt>
                <c:pt idx="83788">
                  <c:v>0.97789925</c:v>
                </c:pt>
                <c:pt idx="83789">
                  <c:v>0.99590254</c:v>
                </c:pt>
                <c:pt idx="83790">
                  <c:v>0.96902829999999995</c:v>
                </c:pt>
                <c:pt idx="83791">
                  <c:v>0.99796695000000002</c:v>
                </c:pt>
                <c:pt idx="83792">
                  <c:v>1.0004725000000001</c:v>
                </c:pt>
                <c:pt idx="83793">
                  <c:v>1.0004202</c:v>
                </c:pt>
                <c:pt idx="83794">
                  <c:v>0.98914206000000005</c:v>
                </c:pt>
                <c:pt idx="83795">
                  <c:v>0.99942209999999998</c:v>
                </c:pt>
                <c:pt idx="83796">
                  <c:v>0.97602699999999998</c:v>
                </c:pt>
                <c:pt idx="83797">
                  <c:v>0.99298894000000004</c:v>
                </c:pt>
                <c:pt idx="83798">
                  <c:v>0.99652976000000004</c:v>
                </c:pt>
                <c:pt idx="83799">
                  <c:v>0.98028517000000004</c:v>
                </c:pt>
                <c:pt idx="83800">
                  <c:v>0.9997298</c:v>
                </c:pt>
                <c:pt idx="83801">
                  <c:v>0.98198103999999997</c:v>
                </c:pt>
                <c:pt idx="83802">
                  <c:v>1.0028821999999999</c:v>
                </c:pt>
                <c:pt idx="83803">
                  <c:v>0.97016559999999996</c:v>
                </c:pt>
                <c:pt idx="83804">
                  <c:v>0.99984777000000002</c:v>
                </c:pt>
                <c:pt idx="83805">
                  <c:v>0.98967123000000001</c:v>
                </c:pt>
                <c:pt idx="83806">
                  <c:v>1.0003495</c:v>
                </c:pt>
                <c:pt idx="83807">
                  <c:v>0.98771339999999996</c:v>
                </c:pt>
                <c:pt idx="83808">
                  <c:v>1.0017056</c:v>
                </c:pt>
                <c:pt idx="83809">
                  <c:v>0.99508890000000005</c:v>
                </c:pt>
                <c:pt idx="83810">
                  <c:v>0.99036769999999996</c:v>
                </c:pt>
                <c:pt idx="83811">
                  <c:v>0.99997944000000005</c:v>
                </c:pt>
                <c:pt idx="83812">
                  <c:v>0.98784070000000002</c:v>
                </c:pt>
                <c:pt idx="83813">
                  <c:v>0.98633999999999999</c:v>
                </c:pt>
                <c:pt idx="83814">
                  <c:v>1.0025907000000001</c:v>
                </c:pt>
                <c:pt idx="83815">
                  <c:v>0.99425644000000002</c:v>
                </c:pt>
                <c:pt idx="83816">
                  <c:v>0.96947634000000005</c:v>
                </c:pt>
                <c:pt idx="83817">
                  <c:v>0.99954087000000003</c:v>
                </c:pt>
                <c:pt idx="83818">
                  <c:v>1.0008395000000001</c:v>
                </c:pt>
                <c:pt idx="83819">
                  <c:v>0.99756869999999997</c:v>
                </c:pt>
                <c:pt idx="83820">
                  <c:v>0.99322739999999998</c:v>
                </c:pt>
                <c:pt idx="83821">
                  <c:v>1.0015011</c:v>
                </c:pt>
                <c:pt idx="83822">
                  <c:v>0.99992793999999996</c:v>
                </c:pt>
                <c:pt idx="83823">
                  <c:v>0.9757652</c:v>
                </c:pt>
                <c:pt idx="83824">
                  <c:v>0.99829763000000005</c:v>
                </c:pt>
                <c:pt idx="83825">
                  <c:v>1.0001842999999999</c:v>
                </c:pt>
                <c:pt idx="83826">
                  <c:v>0.99450015999999997</c:v>
                </c:pt>
                <c:pt idx="83827">
                  <c:v>0.96591234000000004</c:v>
                </c:pt>
                <c:pt idx="83828">
                  <c:v>0.9997606</c:v>
                </c:pt>
                <c:pt idx="83829">
                  <c:v>0.98682159999999997</c:v>
                </c:pt>
                <c:pt idx="83830">
                  <c:v>0.99591660000000004</c:v>
                </c:pt>
                <c:pt idx="83831">
                  <c:v>0.99989090000000003</c:v>
                </c:pt>
                <c:pt idx="83832">
                  <c:v>0.99961049999999996</c:v>
                </c:pt>
                <c:pt idx="83833">
                  <c:v>1.0020560999999999</c:v>
                </c:pt>
                <c:pt idx="83834">
                  <c:v>0.98690193999999998</c:v>
                </c:pt>
                <c:pt idx="83835">
                  <c:v>0.98809785000000006</c:v>
                </c:pt>
                <c:pt idx="83836">
                  <c:v>0.96229374000000001</c:v>
                </c:pt>
                <c:pt idx="83837">
                  <c:v>0.98094950000000003</c:v>
                </c:pt>
                <c:pt idx="83838">
                  <c:v>1.0024230000000001</c:v>
                </c:pt>
                <c:pt idx="83839">
                  <c:v>0.9955117</c:v>
                </c:pt>
                <c:pt idx="83840">
                  <c:v>0.99870349999999997</c:v>
                </c:pt>
                <c:pt idx="83841">
                  <c:v>0.9788519</c:v>
                </c:pt>
                <c:pt idx="83842">
                  <c:v>0.98017776000000001</c:v>
                </c:pt>
                <c:pt idx="83843">
                  <c:v>0.96702980000000005</c:v>
                </c:pt>
                <c:pt idx="83844">
                  <c:v>0.98682373999999995</c:v>
                </c:pt>
                <c:pt idx="83845">
                  <c:v>0.99207670000000003</c:v>
                </c:pt>
                <c:pt idx="83846">
                  <c:v>0.99481779999999997</c:v>
                </c:pt>
                <c:pt idx="83847">
                  <c:v>0.98888235999999996</c:v>
                </c:pt>
                <c:pt idx="83848">
                  <c:v>0.97565824000000001</c:v>
                </c:pt>
                <c:pt idx="83849">
                  <c:v>0.98046564999999997</c:v>
                </c:pt>
                <c:pt idx="83850">
                  <c:v>0.99795339999999999</c:v>
                </c:pt>
                <c:pt idx="83851">
                  <c:v>0.986819</c:v>
                </c:pt>
                <c:pt idx="83852">
                  <c:v>1.0004660999999999</c:v>
                </c:pt>
                <c:pt idx="83853">
                  <c:v>0.98924540000000005</c:v>
                </c:pt>
                <c:pt idx="83854">
                  <c:v>0.94755370000000005</c:v>
                </c:pt>
                <c:pt idx="83855">
                  <c:v>0.97000690000000001</c:v>
                </c:pt>
                <c:pt idx="83856">
                  <c:v>0.99939219999999995</c:v>
                </c:pt>
                <c:pt idx="83857">
                  <c:v>1.0002077</c:v>
                </c:pt>
                <c:pt idx="83858">
                  <c:v>0.9880736</c:v>
                </c:pt>
                <c:pt idx="83859">
                  <c:v>0.99422529999999998</c:v>
                </c:pt>
                <c:pt idx="83860">
                  <c:v>0.97717016999999995</c:v>
                </c:pt>
                <c:pt idx="83861">
                  <c:v>1.0002401000000001</c:v>
                </c:pt>
                <c:pt idx="83862">
                  <c:v>1.001498</c:v>
                </c:pt>
                <c:pt idx="83863">
                  <c:v>0.99699369999999998</c:v>
                </c:pt>
                <c:pt idx="83864">
                  <c:v>1.0009604999999999</c:v>
                </c:pt>
                <c:pt idx="83865">
                  <c:v>0.99274709999999999</c:v>
                </c:pt>
                <c:pt idx="83866">
                  <c:v>0.99995255000000005</c:v>
                </c:pt>
                <c:pt idx="83867">
                  <c:v>0.95764470000000002</c:v>
                </c:pt>
                <c:pt idx="83868">
                  <c:v>1.0010148000000001</c:v>
                </c:pt>
                <c:pt idx="83869">
                  <c:v>0.99970685999999997</c:v>
                </c:pt>
                <c:pt idx="83870">
                  <c:v>0.98517853</c:v>
                </c:pt>
                <c:pt idx="83871">
                  <c:v>0.99010679999999995</c:v>
                </c:pt>
                <c:pt idx="83872">
                  <c:v>0.99934845999999999</c:v>
                </c:pt>
                <c:pt idx="83873">
                  <c:v>0.99481209999999998</c:v>
                </c:pt>
                <c:pt idx="83874">
                  <c:v>0.98566620000000005</c:v>
                </c:pt>
                <c:pt idx="83875">
                  <c:v>0.96465789999999996</c:v>
                </c:pt>
                <c:pt idx="83876">
                  <c:v>1.0010102000000001</c:v>
                </c:pt>
                <c:pt idx="83877">
                  <c:v>0.97801179999999999</c:v>
                </c:pt>
                <c:pt idx="83878">
                  <c:v>0.99409884000000004</c:v>
                </c:pt>
                <c:pt idx="83879">
                  <c:v>1.0016326</c:v>
                </c:pt>
                <c:pt idx="83880">
                  <c:v>0.98751836999999998</c:v>
                </c:pt>
                <c:pt idx="83881">
                  <c:v>0.99630797000000004</c:v>
                </c:pt>
                <c:pt idx="83882">
                  <c:v>0.99734840000000002</c:v>
                </c:pt>
                <c:pt idx="83883">
                  <c:v>0.99423870000000003</c:v>
                </c:pt>
                <c:pt idx="83884">
                  <c:v>0.99737613999999997</c:v>
                </c:pt>
                <c:pt idx="83885">
                  <c:v>1.0016119999999999</c:v>
                </c:pt>
                <c:pt idx="83886">
                  <c:v>0.99243049999999999</c:v>
                </c:pt>
                <c:pt idx="83887">
                  <c:v>0.99975119999999995</c:v>
                </c:pt>
                <c:pt idx="83888">
                  <c:v>0.99845569999999995</c:v>
                </c:pt>
                <c:pt idx="83889">
                  <c:v>0.99582250000000005</c:v>
                </c:pt>
                <c:pt idx="83890">
                  <c:v>0.98840669999999997</c:v>
                </c:pt>
                <c:pt idx="83891">
                  <c:v>1.0003953999999999</c:v>
                </c:pt>
                <c:pt idx="83892">
                  <c:v>0.99822414000000004</c:v>
                </c:pt>
                <c:pt idx="83893">
                  <c:v>0.97097849999999997</c:v>
                </c:pt>
                <c:pt idx="83894">
                  <c:v>0.99972550000000004</c:v>
                </c:pt>
                <c:pt idx="83895">
                  <c:v>1.0005008</c:v>
                </c:pt>
                <c:pt idx="83896">
                  <c:v>0.99203116000000002</c:v>
                </c:pt>
                <c:pt idx="83897">
                  <c:v>0.98541354999999997</c:v>
                </c:pt>
                <c:pt idx="83898">
                  <c:v>0.99951009999999996</c:v>
                </c:pt>
                <c:pt idx="83899">
                  <c:v>0.99997205</c:v>
                </c:pt>
                <c:pt idx="83900">
                  <c:v>0.97588474000000003</c:v>
                </c:pt>
                <c:pt idx="83901">
                  <c:v>1.0005710000000001</c:v>
                </c:pt>
                <c:pt idx="83902">
                  <c:v>0.99981885999999998</c:v>
                </c:pt>
                <c:pt idx="83903">
                  <c:v>0.98564399999999996</c:v>
                </c:pt>
                <c:pt idx="83904">
                  <c:v>0.99862320000000004</c:v>
                </c:pt>
                <c:pt idx="83905">
                  <c:v>1.0017612</c:v>
                </c:pt>
                <c:pt idx="83906">
                  <c:v>0.99658970000000002</c:v>
                </c:pt>
                <c:pt idx="83907">
                  <c:v>0.99252635</c:v>
                </c:pt>
                <c:pt idx="83908">
                  <c:v>0.95571125000000001</c:v>
                </c:pt>
                <c:pt idx="83909">
                  <c:v>0.99330324000000003</c:v>
                </c:pt>
                <c:pt idx="83910">
                  <c:v>0.99435203999999999</c:v>
                </c:pt>
                <c:pt idx="83911">
                  <c:v>0.99563425999999999</c:v>
                </c:pt>
                <c:pt idx="83912">
                  <c:v>0.99271860000000001</c:v>
                </c:pt>
                <c:pt idx="83913">
                  <c:v>1.0034346999999999</c:v>
                </c:pt>
                <c:pt idx="83914">
                  <c:v>0.9979114</c:v>
                </c:pt>
                <c:pt idx="83915">
                  <c:v>0.99623233</c:v>
                </c:pt>
                <c:pt idx="83916">
                  <c:v>0.97569930000000005</c:v>
                </c:pt>
                <c:pt idx="83917">
                  <c:v>0.99957066999999999</c:v>
                </c:pt>
                <c:pt idx="83918">
                  <c:v>0.97537786000000004</c:v>
                </c:pt>
                <c:pt idx="83919">
                  <c:v>0.99801340000000005</c:v>
                </c:pt>
                <c:pt idx="83920">
                  <c:v>0.98583317000000004</c:v>
                </c:pt>
                <c:pt idx="83921">
                  <c:v>0.99441873999999997</c:v>
                </c:pt>
                <c:pt idx="83922">
                  <c:v>0.96422300000000005</c:v>
                </c:pt>
                <c:pt idx="83923">
                  <c:v>0.97416510000000001</c:v>
                </c:pt>
                <c:pt idx="83924">
                  <c:v>0.99903209999999998</c:v>
                </c:pt>
                <c:pt idx="83925">
                  <c:v>1.0005295000000001</c:v>
                </c:pt>
                <c:pt idx="83926">
                  <c:v>1.0005609</c:v>
                </c:pt>
                <c:pt idx="83927">
                  <c:v>0.96587634</c:v>
                </c:pt>
                <c:pt idx="83928">
                  <c:v>0.99688679999999996</c:v>
                </c:pt>
                <c:pt idx="83929">
                  <c:v>0.98553734999999998</c:v>
                </c:pt>
                <c:pt idx="83930">
                  <c:v>0.98714449999999998</c:v>
                </c:pt>
                <c:pt idx="83931">
                  <c:v>0.99670270000000005</c:v>
                </c:pt>
                <c:pt idx="83932">
                  <c:v>1.0009758</c:v>
                </c:pt>
                <c:pt idx="83933">
                  <c:v>1.0001144</c:v>
                </c:pt>
                <c:pt idx="83934">
                  <c:v>0.98944175000000001</c:v>
                </c:pt>
                <c:pt idx="83935">
                  <c:v>0.99562156000000002</c:v>
                </c:pt>
                <c:pt idx="83936">
                  <c:v>0.98209035</c:v>
                </c:pt>
                <c:pt idx="83937">
                  <c:v>0.93946474999999996</c:v>
                </c:pt>
                <c:pt idx="83938">
                  <c:v>0.99908260000000004</c:v>
                </c:pt>
                <c:pt idx="83939">
                  <c:v>0.99254089999999995</c:v>
                </c:pt>
                <c:pt idx="83940">
                  <c:v>0.98673343999999996</c:v>
                </c:pt>
                <c:pt idx="83941">
                  <c:v>0.99991786000000005</c:v>
                </c:pt>
                <c:pt idx="83942">
                  <c:v>0.99143773000000002</c:v>
                </c:pt>
                <c:pt idx="83943">
                  <c:v>0.99456149999999999</c:v>
                </c:pt>
                <c:pt idx="83944">
                  <c:v>0.99940205000000004</c:v>
                </c:pt>
                <c:pt idx="83945">
                  <c:v>1.0006813999999999</c:v>
                </c:pt>
                <c:pt idx="83946">
                  <c:v>0.98744195999999995</c:v>
                </c:pt>
                <c:pt idx="83947">
                  <c:v>0.99927889999999997</c:v>
                </c:pt>
                <c:pt idx="83948">
                  <c:v>0.99866189999999999</c:v>
                </c:pt>
                <c:pt idx="83949">
                  <c:v>0.98979099999999998</c:v>
                </c:pt>
                <c:pt idx="83950">
                  <c:v>0.99945459999999997</c:v>
                </c:pt>
                <c:pt idx="83951">
                  <c:v>0.98939663</c:v>
                </c:pt>
                <c:pt idx="83952">
                  <c:v>0.99375829999999998</c:v>
                </c:pt>
                <c:pt idx="83953">
                  <c:v>0.99926704</c:v>
                </c:pt>
                <c:pt idx="83954">
                  <c:v>0.99981430000000004</c:v>
                </c:pt>
                <c:pt idx="83955">
                  <c:v>1.0000852</c:v>
                </c:pt>
                <c:pt idx="83956">
                  <c:v>0.98533040000000005</c:v>
                </c:pt>
                <c:pt idx="83957">
                  <c:v>0.95215340000000004</c:v>
                </c:pt>
                <c:pt idx="83958">
                  <c:v>1.0013088999999999</c:v>
                </c:pt>
                <c:pt idx="83959">
                  <c:v>0.99949449999999995</c:v>
                </c:pt>
                <c:pt idx="83960">
                  <c:v>0.98303039999999997</c:v>
                </c:pt>
                <c:pt idx="83961">
                  <c:v>1.0006022000000001</c:v>
                </c:pt>
                <c:pt idx="83962">
                  <c:v>0.99200670000000002</c:v>
                </c:pt>
                <c:pt idx="83963">
                  <c:v>0.99937034000000002</c:v>
                </c:pt>
                <c:pt idx="83964">
                  <c:v>0.95840585</c:v>
                </c:pt>
                <c:pt idx="83965">
                  <c:v>1.0001428999999999</c:v>
                </c:pt>
                <c:pt idx="83966">
                  <c:v>1.0006242999999999</c:v>
                </c:pt>
                <c:pt idx="83967">
                  <c:v>0.99820845999999996</c:v>
                </c:pt>
                <c:pt idx="83968">
                  <c:v>0.98647934000000004</c:v>
                </c:pt>
                <c:pt idx="83969">
                  <c:v>0.98827240000000005</c:v>
                </c:pt>
                <c:pt idx="83970">
                  <c:v>0.99389309999999997</c:v>
                </c:pt>
                <c:pt idx="83971">
                  <c:v>0.99003019999999997</c:v>
                </c:pt>
                <c:pt idx="83972">
                  <c:v>1.0015124</c:v>
                </c:pt>
                <c:pt idx="83973">
                  <c:v>0.99217710000000003</c:v>
                </c:pt>
                <c:pt idx="83974">
                  <c:v>0.99791169999999996</c:v>
                </c:pt>
                <c:pt idx="83975">
                  <c:v>0.96022799999999997</c:v>
                </c:pt>
                <c:pt idx="83976">
                  <c:v>0.99577959999999999</c:v>
                </c:pt>
                <c:pt idx="83977">
                  <c:v>0.98764556999999997</c:v>
                </c:pt>
                <c:pt idx="83978">
                  <c:v>0.99903799999999998</c:v>
                </c:pt>
                <c:pt idx="83979">
                  <c:v>0.99904864999999998</c:v>
                </c:pt>
                <c:pt idx="83980">
                  <c:v>0.99767289999999997</c:v>
                </c:pt>
                <c:pt idx="83981">
                  <c:v>1.0022298000000001</c:v>
                </c:pt>
                <c:pt idx="83982">
                  <c:v>0.97541696</c:v>
                </c:pt>
                <c:pt idx="83983">
                  <c:v>0.99274079999999998</c:v>
                </c:pt>
                <c:pt idx="83984">
                  <c:v>1.0029366</c:v>
                </c:pt>
                <c:pt idx="83985">
                  <c:v>1.0005264</c:v>
                </c:pt>
                <c:pt idx="83986">
                  <c:v>0.99656915999999995</c:v>
                </c:pt>
                <c:pt idx="83987">
                  <c:v>0.99988259999999995</c:v>
                </c:pt>
                <c:pt idx="83988">
                  <c:v>1.0016700000000001</c:v>
                </c:pt>
                <c:pt idx="83989">
                  <c:v>1.0018636999999999</c:v>
                </c:pt>
                <c:pt idx="83990">
                  <c:v>0.9758677</c:v>
                </c:pt>
                <c:pt idx="83991">
                  <c:v>0.99657530000000005</c:v>
                </c:pt>
                <c:pt idx="83992">
                  <c:v>1.0050235999999999</c:v>
                </c:pt>
                <c:pt idx="83993">
                  <c:v>1.0001787</c:v>
                </c:pt>
                <c:pt idx="83994">
                  <c:v>0.99542870000000006</c:v>
                </c:pt>
                <c:pt idx="83995">
                  <c:v>1.0000933000000001</c:v>
                </c:pt>
                <c:pt idx="83996">
                  <c:v>0.99909919999999997</c:v>
                </c:pt>
                <c:pt idx="83997">
                  <c:v>0.98983449999999995</c:v>
                </c:pt>
                <c:pt idx="83998">
                  <c:v>1.0013757000000001</c:v>
                </c:pt>
                <c:pt idx="83999">
                  <c:v>0.99477579999999999</c:v>
                </c:pt>
                <c:pt idx="84000">
                  <c:v>1.0014807999999999</c:v>
                </c:pt>
                <c:pt idx="84001">
                  <c:v>1.0019887999999999</c:v>
                </c:pt>
                <c:pt idx="84002">
                  <c:v>1.0025679000000001</c:v>
                </c:pt>
                <c:pt idx="84003">
                  <c:v>0.99695230000000001</c:v>
                </c:pt>
                <c:pt idx="84004">
                  <c:v>0.99751263999999995</c:v>
                </c:pt>
                <c:pt idx="84005">
                  <c:v>0.99514555999999998</c:v>
                </c:pt>
                <c:pt idx="84006">
                  <c:v>0.99019760000000001</c:v>
                </c:pt>
                <c:pt idx="84007">
                  <c:v>0.97508249999999996</c:v>
                </c:pt>
                <c:pt idx="84008">
                  <c:v>0.92319600000000002</c:v>
                </c:pt>
                <c:pt idx="84009">
                  <c:v>0.99935980000000002</c:v>
                </c:pt>
                <c:pt idx="84010">
                  <c:v>0.99701130000000004</c:v>
                </c:pt>
                <c:pt idx="84011">
                  <c:v>0.96756697000000003</c:v>
                </c:pt>
                <c:pt idx="84012">
                  <c:v>0.99293803999999997</c:v>
                </c:pt>
                <c:pt idx="84013">
                  <c:v>1.0001793999999999</c:v>
                </c:pt>
                <c:pt idx="84014">
                  <c:v>0.99277420000000005</c:v>
                </c:pt>
                <c:pt idx="84015">
                  <c:v>0.99905633999999999</c:v>
                </c:pt>
                <c:pt idx="84016">
                  <c:v>0.97008764999999997</c:v>
                </c:pt>
                <c:pt idx="84017">
                  <c:v>1.0006409000000001</c:v>
                </c:pt>
                <c:pt idx="84018">
                  <c:v>0.99993200000000004</c:v>
                </c:pt>
                <c:pt idx="84019">
                  <c:v>0.99969680000000005</c:v>
                </c:pt>
                <c:pt idx="84020">
                  <c:v>0.99723150000000005</c:v>
                </c:pt>
                <c:pt idx="84021">
                  <c:v>1.0000861000000001</c:v>
                </c:pt>
                <c:pt idx="84022">
                  <c:v>1.0006908999999999</c:v>
                </c:pt>
                <c:pt idx="84023">
                  <c:v>0.99710279999999996</c:v>
                </c:pt>
                <c:pt idx="84024">
                  <c:v>0.99980639999999998</c:v>
                </c:pt>
                <c:pt idx="84025">
                  <c:v>0.98442644000000001</c:v>
                </c:pt>
                <c:pt idx="84026">
                  <c:v>0.99073639999999996</c:v>
                </c:pt>
                <c:pt idx="84027">
                  <c:v>0.97782230000000003</c:v>
                </c:pt>
                <c:pt idx="84028">
                  <c:v>1.0014565</c:v>
                </c:pt>
                <c:pt idx="84029">
                  <c:v>0.97475045999999999</c:v>
                </c:pt>
                <c:pt idx="84030">
                  <c:v>1.0001403</c:v>
                </c:pt>
                <c:pt idx="84031">
                  <c:v>0.96915180000000001</c:v>
                </c:pt>
                <c:pt idx="84032">
                  <c:v>0.99882979999999999</c:v>
                </c:pt>
                <c:pt idx="84033">
                  <c:v>0.99189156000000001</c:v>
                </c:pt>
                <c:pt idx="84034">
                  <c:v>0.98005843000000004</c:v>
                </c:pt>
                <c:pt idx="84035">
                  <c:v>0.98749509999999996</c:v>
                </c:pt>
                <c:pt idx="84036">
                  <c:v>0.99131029999999998</c:v>
                </c:pt>
                <c:pt idx="84037">
                  <c:v>0.99280447000000005</c:v>
                </c:pt>
                <c:pt idx="84038">
                  <c:v>1.0018506</c:v>
                </c:pt>
                <c:pt idx="84039">
                  <c:v>0.99719893999999998</c:v>
                </c:pt>
                <c:pt idx="84040">
                  <c:v>0.99923693999999996</c:v>
                </c:pt>
                <c:pt idx="84041">
                  <c:v>0.97331100000000004</c:v>
                </c:pt>
                <c:pt idx="84042">
                  <c:v>1.0011371</c:v>
                </c:pt>
                <c:pt idx="84043">
                  <c:v>0.97528802999999997</c:v>
                </c:pt>
                <c:pt idx="84044">
                  <c:v>0.99936230000000004</c:v>
                </c:pt>
                <c:pt idx="84045">
                  <c:v>0.95764260000000001</c:v>
                </c:pt>
                <c:pt idx="84046">
                  <c:v>0.97149989999999997</c:v>
                </c:pt>
                <c:pt idx="84047">
                  <c:v>0.99821720000000003</c:v>
                </c:pt>
                <c:pt idx="84048">
                  <c:v>0.99979024999999999</c:v>
                </c:pt>
                <c:pt idx="84049">
                  <c:v>0.94932854</c:v>
                </c:pt>
                <c:pt idx="84050">
                  <c:v>1.0006273999999999</c:v>
                </c:pt>
                <c:pt idx="84051">
                  <c:v>0.99888730000000003</c:v>
                </c:pt>
                <c:pt idx="84052">
                  <c:v>0.98798719999999995</c:v>
                </c:pt>
                <c:pt idx="84053">
                  <c:v>0.98584974000000003</c:v>
                </c:pt>
                <c:pt idx="84054">
                  <c:v>1.0002956000000001</c:v>
                </c:pt>
                <c:pt idx="84055">
                  <c:v>0.99661359999999999</c:v>
                </c:pt>
                <c:pt idx="84056">
                  <c:v>0.97007054000000004</c:v>
                </c:pt>
                <c:pt idx="84057">
                  <c:v>0.98694850000000001</c:v>
                </c:pt>
                <c:pt idx="84058">
                  <c:v>1.0001793999999999</c:v>
                </c:pt>
                <c:pt idx="84059">
                  <c:v>1.0010526</c:v>
                </c:pt>
                <c:pt idx="84060">
                  <c:v>0.99168265</c:v>
                </c:pt>
                <c:pt idx="84061">
                  <c:v>0.99807464999999995</c:v>
                </c:pt>
                <c:pt idx="84062">
                  <c:v>1.0040880000000001</c:v>
                </c:pt>
                <c:pt idx="84063">
                  <c:v>0.98616079999999995</c:v>
                </c:pt>
                <c:pt idx="84064">
                  <c:v>0.96150789999999997</c:v>
                </c:pt>
                <c:pt idx="84065">
                  <c:v>1.0017343999999999</c:v>
                </c:pt>
                <c:pt idx="84066">
                  <c:v>0.99910045000000003</c:v>
                </c:pt>
                <c:pt idx="84067">
                  <c:v>0.99143744</c:v>
                </c:pt>
                <c:pt idx="84068">
                  <c:v>0.98965703999999999</c:v>
                </c:pt>
                <c:pt idx="84069">
                  <c:v>0.99493796000000001</c:v>
                </c:pt>
                <c:pt idx="84070">
                  <c:v>0.99970539999999997</c:v>
                </c:pt>
                <c:pt idx="84071">
                  <c:v>0.99272360000000004</c:v>
                </c:pt>
                <c:pt idx="84072">
                  <c:v>0.99947600000000003</c:v>
                </c:pt>
                <c:pt idx="84073">
                  <c:v>1.0010782</c:v>
                </c:pt>
                <c:pt idx="84074">
                  <c:v>0.99594360000000004</c:v>
                </c:pt>
                <c:pt idx="84075">
                  <c:v>1.0004698999999999</c:v>
                </c:pt>
                <c:pt idx="84076">
                  <c:v>0.99974626</c:v>
                </c:pt>
                <c:pt idx="84077">
                  <c:v>1.0004052999999999</c:v>
                </c:pt>
                <c:pt idx="84078">
                  <c:v>0.99855459999999996</c:v>
                </c:pt>
                <c:pt idx="84079">
                  <c:v>0.97494614000000002</c:v>
                </c:pt>
                <c:pt idx="84080">
                  <c:v>0.99706364000000003</c:v>
                </c:pt>
                <c:pt idx="84081">
                  <c:v>0.97914939999999995</c:v>
                </c:pt>
                <c:pt idx="84082">
                  <c:v>0.99247914999999998</c:v>
                </c:pt>
                <c:pt idx="84083">
                  <c:v>0.97586019999999996</c:v>
                </c:pt>
                <c:pt idx="84084">
                  <c:v>0.95355904000000002</c:v>
                </c:pt>
                <c:pt idx="84085">
                  <c:v>1.0037597</c:v>
                </c:pt>
                <c:pt idx="84086">
                  <c:v>0.99930954000000005</c:v>
                </c:pt>
                <c:pt idx="84087">
                  <c:v>0.99578016999999996</c:v>
                </c:pt>
                <c:pt idx="84088">
                  <c:v>0.96259344000000002</c:v>
                </c:pt>
                <c:pt idx="84089">
                  <c:v>1.0004379999999999</c:v>
                </c:pt>
                <c:pt idx="84090">
                  <c:v>0.99743519999999997</c:v>
                </c:pt>
                <c:pt idx="84091">
                  <c:v>0.99723349999999999</c:v>
                </c:pt>
                <c:pt idx="84092">
                  <c:v>0.98164839999999998</c:v>
                </c:pt>
                <c:pt idx="84093">
                  <c:v>0.99332900000000002</c:v>
                </c:pt>
                <c:pt idx="84094">
                  <c:v>0.96299254999999995</c:v>
                </c:pt>
                <c:pt idx="84095">
                  <c:v>0.98764545000000004</c:v>
                </c:pt>
                <c:pt idx="84096">
                  <c:v>0.98856869999999997</c:v>
                </c:pt>
                <c:pt idx="84097">
                  <c:v>0.99813980000000002</c:v>
                </c:pt>
                <c:pt idx="84098">
                  <c:v>0.96856253999999997</c:v>
                </c:pt>
                <c:pt idx="84099">
                  <c:v>0.9722712</c:v>
                </c:pt>
                <c:pt idx="84100">
                  <c:v>0.99474096000000001</c:v>
                </c:pt>
                <c:pt idx="84101">
                  <c:v>0.99202979999999996</c:v>
                </c:pt>
                <c:pt idx="84102">
                  <c:v>0.99962799999999996</c:v>
                </c:pt>
                <c:pt idx="84103">
                  <c:v>0.99353504000000004</c:v>
                </c:pt>
                <c:pt idx="84104">
                  <c:v>1.0022101000000001</c:v>
                </c:pt>
                <c:pt idx="84105">
                  <c:v>0.9999709</c:v>
                </c:pt>
                <c:pt idx="84106">
                  <c:v>0.9869675</c:v>
                </c:pt>
                <c:pt idx="84107">
                  <c:v>0.97029129999999997</c:v>
                </c:pt>
                <c:pt idx="84108">
                  <c:v>0.98601609999999995</c:v>
                </c:pt>
                <c:pt idx="84109">
                  <c:v>0.97340890000000002</c:v>
                </c:pt>
                <c:pt idx="84110">
                  <c:v>0.99948519999999996</c:v>
                </c:pt>
                <c:pt idx="84111">
                  <c:v>0.99128382999999998</c:v>
                </c:pt>
                <c:pt idx="84112">
                  <c:v>0.97883695000000004</c:v>
                </c:pt>
                <c:pt idx="84113">
                  <c:v>0.99243504000000005</c:v>
                </c:pt>
                <c:pt idx="84114">
                  <c:v>0.99905085999999999</c:v>
                </c:pt>
                <c:pt idx="84115">
                  <c:v>0.96466189999999996</c:v>
                </c:pt>
                <c:pt idx="84116">
                  <c:v>1.0008345000000001</c:v>
                </c:pt>
                <c:pt idx="84117">
                  <c:v>1.0002477999999999</c:v>
                </c:pt>
                <c:pt idx="84118">
                  <c:v>0.98983920000000003</c:v>
                </c:pt>
                <c:pt idx="84119">
                  <c:v>0.97761244000000003</c:v>
                </c:pt>
                <c:pt idx="84120">
                  <c:v>0.99669779999999997</c:v>
                </c:pt>
                <c:pt idx="84121">
                  <c:v>0.99260990000000004</c:v>
                </c:pt>
                <c:pt idx="84122">
                  <c:v>0.99809855000000003</c:v>
                </c:pt>
                <c:pt idx="84123">
                  <c:v>0.9910253</c:v>
                </c:pt>
                <c:pt idx="84124">
                  <c:v>1.0003507</c:v>
                </c:pt>
                <c:pt idx="84125">
                  <c:v>0.9999342</c:v>
                </c:pt>
                <c:pt idx="84126">
                  <c:v>0.99683493000000001</c:v>
                </c:pt>
                <c:pt idx="84127">
                  <c:v>0.98807840000000002</c:v>
                </c:pt>
                <c:pt idx="84128">
                  <c:v>0.99290869999999998</c:v>
                </c:pt>
                <c:pt idx="84129">
                  <c:v>0.98553769999999996</c:v>
                </c:pt>
                <c:pt idx="84130">
                  <c:v>0.99450810000000001</c:v>
                </c:pt>
                <c:pt idx="84131">
                  <c:v>1.0001382999999999</c:v>
                </c:pt>
                <c:pt idx="84132">
                  <c:v>0.99497440000000004</c:v>
                </c:pt>
                <c:pt idx="84133">
                  <c:v>0.99948709999999996</c:v>
                </c:pt>
                <c:pt idx="84134">
                  <c:v>0.93253549999999996</c:v>
                </c:pt>
                <c:pt idx="84135">
                  <c:v>0.99819670000000005</c:v>
                </c:pt>
                <c:pt idx="84136">
                  <c:v>0.9844716</c:v>
                </c:pt>
                <c:pt idx="84137">
                  <c:v>1.0014476000000001</c:v>
                </c:pt>
                <c:pt idx="84138">
                  <c:v>1.0005702999999999</c:v>
                </c:pt>
                <c:pt idx="84139">
                  <c:v>0.88836044000000003</c:v>
                </c:pt>
                <c:pt idx="84140">
                  <c:v>0.99715609999999999</c:v>
                </c:pt>
                <c:pt idx="84141">
                  <c:v>0.95608210000000005</c:v>
                </c:pt>
                <c:pt idx="84142">
                  <c:v>0.98972329999999997</c:v>
                </c:pt>
                <c:pt idx="84143">
                  <c:v>0.9999709</c:v>
                </c:pt>
                <c:pt idx="84144">
                  <c:v>0.99955740000000004</c:v>
                </c:pt>
                <c:pt idx="84145">
                  <c:v>0.99666509999999997</c:v>
                </c:pt>
                <c:pt idx="84146">
                  <c:v>0.9971004</c:v>
                </c:pt>
                <c:pt idx="84147">
                  <c:v>0.97905880000000001</c:v>
                </c:pt>
                <c:pt idx="84148">
                  <c:v>0.99870349999999997</c:v>
                </c:pt>
                <c:pt idx="84149">
                  <c:v>0.9978728</c:v>
                </c:pt>
                <c:pt idx="84150">
                  <c:v>0.99488359999999998</c:v>
                </c:pt>
                <c:pt idx="84151">
                  <c:v>0.99867046000000004</c:v>
                </c:pt>
                <c:pt idx="84152">
                  <c:v>0.99303050000000004</c:v>
                </c:pt>
                <c:pt idx="84153">
                  <c:v>0.98884249999999996</c:v>
                </c:pt>
                <c:pt idx="84154">
                  <c:v>0.99937670000000001</c:v>
                </c:pt>
                <c:pt idx="84155">
                  <c:v>0.98143464000000002</c:v>
                </c:pt>
                <c:pt idx="84156">
                  <c:v>0.99199320000000002</c:v>
                </c:pt>
                <c:pt idx="84157">
                  <c:v>0.98675559999999995</c:v>
                </c:pt>
                <c:pt idx="84158">
                  <c:v>0.99051224999999998</c:v>
                </c:pt>
                <c:pt idx="84159">
                  <c:v>1.0001793999999999</c:v>
                </c:pt>
                <c:pt idx="84160">
                  <c:v>0.97856664999999998</c:v>
                </c:pt>
                <c:pt idx="84161">
                  <c:v>0.98492557000000003</c:v>
                </c:pt>
                <c:pt idx="84162">
                  <c:v>1.0007950999999999</c:v>
                </c:pt>
                <c:pt idx="84163">
                  <c:v>1.0000328000000001</c:v>
                </c:pt>
                <c:pt idx="84164">
                  <c:v>0.98623024999999997</c:v>
                </c:pt>
                <c:pt idx="84165">
                  <c:v>0.99313249999999997</c:v>
                </c:pt>
                <c:pt idx="84166">
                  <c:v>0.97842010000000001</c:v>
                </c:pt>
                <c:pt idx="84167">
                  <c:v>0.99887409999999999</c:v>
                </c:pt>
                <c:pt idx="84168">
                  <c:v>0.99801519999999999</c:v>
                </c:pt>
                <c:pt idx="84169">
                  <c:v>0.99020509999999995</c:v>
                </c:pt>
                <c:pt idx="84170">
                  <c:v>0.98983940000000004</c:v>
                </c:pt>
                <c:pt idx="84171">
                  <c:v>1.0003507</c:v>
                </c:pt>
                <c:pt idx="84172">
                  <c:v>1.0020595999999999</c:v>
                </c:pt>
                <c:pt idx="84173">
                  <c:v>0.96522350000000001</c:v>
                </c:pt>
                <c:pt idx="84174">
                  <c:v>1.0003632</c:v>
                </c:pt>
                <c:pt idx="84175">
                  <c:v>0.99602979999999997</c:v>
                </c:pt>
                <c:pt idx="84176">
                  <c:v>0.99860919999999997</c:v>
                </c:pt>
                <c:pt idx="84177">
                  <c:v>1.0000627</c:v>
                </c:pt>
                <c:pt idx="84178">
                  <c:v>0.98602515000000002</c:v>
                </c:pt>
                <c:pt idx="84179">
                  <c:v>0.98702449999999997</c:v>
                </c:pt>
                <c:pt idx="84180">
                  <c:v>0.97923039999999995</c:v>
                </c:pt>
                <c:pt idx="84181">
                  <c:v>1.0001186</c:v>
                </c:pt>
                <c:pt idx="84182">
                  <c:v>0.98989134999999995</c:v>
                </c:pt>
                <c:pt idx="84183">
                  <c:v>1.0009314</c:v>
                </c:pt>
                <c:pt idx="84184">
                  <c:v>0.99720730000000002</c:v>
                </c:pt>
                <c:pt idx="84185">
                  <c:v>0.96544039999999998</c:v>
                </c:pt>
                <c:pt idx="84186">
                  <c:v>0.98701340000000004</c:v>
                </c:pt>
                <c:pt idx="84187">
                  <c:v>0.95508700000000002</c:v>
                </c:pt>
                <c:pt idx="84188">
                  <c:v>0.99556005000000003</c:v>
                </c:pt>
                <c:pt idx="84189">
                  <c:v>0.99427365999999995</c:v>
                </c:pt>
                <c:pt idx="84190">
                  <c:v>1.0012728</c:v>
                </c:pt>
                <c:pt idx="84191">
                  <c:v>1.0005358</c:v>
                </c:pt>
                <c:pt idx="84192">
                  <c:v>0.99595029999999996</c:v>
                </c:pt>
                <c:pt idx="84193">
                  <c:v>0.95179559999999996</c:v>
                </c:pt>
                <c:pt idx="84194">
                  <c:v>0.99671650000000001</c:v>
                </c:pt>
                <c:pt idx="84195">
                  <c:v>0.98238139999999996</c:v>
                </c:pt>
                <c:pt idx="84196">
                  <c:v>0.99576735000000005</c:v>
                </c:pt>
                <c:pt idx="84197">
                  <c:v>0.99975780000000003</c:v>
                </c:pt>
                <c:pt idx="84198">
                  <c:v>0.97107595000000002</c:v>
                </c:pt>
                <c:pt idx="84199">
                  <c:v>1.0000971999999999</c:v>
                </c:pt>
                <c:pt idx="84200">
                  <c:v>0.94870555000000001</c:v>
                </c:pt>
                <c:pt idx="84201">
                  <c:v>0.99973500000000004</c:v>
                </c:pt>
                <c:pt idx="84202">
                  <c:v>0.99317409999999995</c:v>
                </c:pt>
                <c:pt idx="84203">
                  <c:v>0.99710195999999995</c:v>
                </c:pt>
                <c:pt idx="84204">
                  <c:v>1.0007044</c:v>
                </c:pt>
                <c:pt idx="84205">
                  <c:v>1.0007782000000001</c:v>
                </c:pt>
                <c:pt idx="84206">
                  <c:v>1.0004009</c:v>
                </c:pt>
                <c:pt idx="84207">
                  <c:v>0.99981629999999999</c:v>
                </c:pt>
                <c:pt idx="84208">
                  <c:v>0.99798924</c:v>
                </c:pt>
                <c:pt idx="84209">
                  <c:v>0.99955819999999995</c:v>
                </c:pt>
                <c:pt idx="84210">
                  <c:v>0.97957289999999997</c:v>
                </c:pt>
                <c:pt idx="84211">
                  <c:v>1.0019317999999999</c:v>
                </c:pt>
                <c:pt idx="84212">
                  <c:v>0.99975849999999999</c:v>
                </c:pt>
                <c:pt idx="84213">
                  <c:v>0.979186</c:v>
                </c:pt>
                <c:pt idx="84214">
                  <c:v>0.99963175999999998</c:v>
                </c:pt>
                <c:pt idx="84215">
                  <c:v>0.96127989999999996</c:v>
                </c:pt>
                <c:pt idx="84216">
                  <c:v>0.99232509999999996</c:v>
                </c:pt>
                <c:pt idx="84217">
                  <c:v>0.98302959999999995</c:v>
                </c:pt>
                <c:pt idx="84218">
                  <c:v>0.99610233000000004</c:v>
                </c:pt>
                <c:pt idx="84219">
                  <c:v>0.96868633999999998</c:v>
                </c:pt>
                <c:pt idx="84220">
                  <c:v>0.98375109999999999</c:v>
                </c:pt>
                <c:pt idx="84221">
                  <c:v>0.99730160000000001</c:v>
                </c:pt>
                <c:pt idx="84222">
                  <c:v>1.0006242999999999</c:v>
                </c:pt>
                <c:pt idx="84223">
                  <c:v>1.0027177</c:v>
                </c:pt>
                <c:pt idx="84224">
                  <c:v>0.98206353000000002</c:v>
                </c:pt>
                <c:pt idx="84225">
                  <c:v>0.99725819999999998</c:v>
                </c:pt>
                <c:pt idx="84226">
                  <c:v>0.97461900000000001</c:v>
                </c:pt>
                <c:pt idx="84227">
                  <c:v>0.98012690000000002</c:v>
                </c:pt>
                <c:pt idx="84228">
                  <c:v>0.97133106000000002</c:v>
                </c:pt>
                <c:pt idx="84229">
                  <c:v>0.99665415000000002</c:v>
                </c:pt>
                <c:pt idx="84230">
                  <c:v>0.99970983999999996</c:v>
                </c:pt>
                <c:pt idx="84231">
                  <c:v>0.96568279999999995</c:v>
                </c:pt>
                <c:pt idx="84232">
                  <c:v>0.99234957000000001</c:v>
                </c:pt>
                <c:pt idx="84233">
                  <c:v>0.99946665999999995</c:v>
                </c:pt>
                <c:pt idx="84234">
                  <c:v>0.98760873000000005</c:v>
                </c:pt>
                <c:pt idx="84235">
                  <c:v>0.98870040000000003</c:v>
                </c:pt>
                <c:pt idx="84236">
                  <c:v>0.99763539999999995</c:v>
                </c:pt>
                <c:pt idx="84237">
                  <c:v>0.98111780000000004</c:v>
                </c:pt>
                <c:pt idx="84238">
                  <c:v>0.99795069999999997</c:v>
                </c:pt>
                <c:pt idx="84239">
                  <c:v>0.99657315000000002</c:v>
                </c:pt>
                <c:pt idx="84240">
                  <c:v>0.99819119999999995</c:v>
                </c:pt>
                <c:pt idx="84241">
                  <c:v>0.91470974999999999</c:v>
                </c:pt>
                <c:pt idx="84242">
                  <c:v>0.99911576999999996</c:v>
                </c:pt>
                <c:pt idx="84243">
                  <c:v>0.99808280000000005</c:v>
                </c:pt>
                <c:pt idx="84244">
                  <c:v>0.98990434000000005</c:v>
                </c:pt>
                <c:pt idx="84245">
                  <c:v>0.92496160000000005</c:v>
                </c:pt>
                <c:pt idx="84246">
                  <c:v>0.96745985999999995</c:v>
                </c:pt>
                <c:pt idx="84247">
                  <c:v>0.99814919999999996</c:v>
                </c:pt>
                <c:pt idx="84248">
                  <c:v>0.99911660000000002</c:v>
                </c:pt>
                <c:pt idx="84249">
                  <c:v>0.99813209999999997</c:v>
                </c:pt>
                <c:pt idx="84250">
                  <c:v>1.0019203000000001</c:v>
                </c:pt>
                <c:pt idx="84251">
                  <c:v>0.98166233000000003</c:v>
                </c:pt>
                <c:pt idx="84252">
                  <c:v>0.99809530000000002</c:v>
                </c:pt>
                <c:pt idx="84253">
                  <c:v>0.99700295999999999</c:v>
                </c:pt>
                <c:pt idx="84254">
                  <c:v>0.99190610000000001</c:v>
                </c:pt>
                <c:pt idx="84255">
                  <c:v>1.0003549</c:v>
                </c:pt>
                <c:pt idx="84256">
                  <c:v>0.96088810000000002</c:v>
                </c:pt>
                <c:pt idx="84257">
                  <c:v>0.98793863999999998</c:v>
                </c:pt>
                <c:pt idx="84258">
                  <c:v>1.0050235999999999</c:v>
                </c:pt>
                <c:pt idx="84259">
                  <c:v>0.96749870000000004</c:v>
                </c:pt>
                <c:pt idx="84260">
                  <c:v>0.96634220000000004</c:v>
                </c:pt>
                <c:pt idx="84261">
                  <c:v>0.98661529999999997</c:v>
                </c:pt>
                <c:pt idx="84262">
                  <c:v>1.0006908999999999</c:v>
                </c:pt>
                <c:pt idx="84263">
                  <c:v>0.99866014999999997</c:v>
                </c:pt>
                <c:pt idx="84264">
                  <c:v>0.99491680000000005</c:v>
                </c:pt>
                <c:pt idx="84265">
                  <c:v>0.99793339999999997</c:v>
                </c:pt>
                <c:pt idx="84266">
                  <c:v>0.97233599999999998</c:v>
                </c:pt>
                <c:pt idx="84267">
                  <c:v>0.98298686999999996</c:v>
                </c:pt>
                <c:pt idx="84268">
                  <c:v>1.0010443</c:v>
                </c:pt>
                <c:pt idx="84269">
                  <c:v>1.0000699</c:v>
                </c:pt>
                <c:pt idx="84270">
                  <c:v>1.0015069000000001</c:v>
                </c:pt>
                <c:pt idx="84271">
                  <c:v>0.96080589999999999</c:v>
                </c:pt>
                <c:pt idx="84272">
                  <c:v>0.99940890000000004</c:v>
                </c:pt>
                <c:pt idx="84273">
                  <c:v>1.0013375</c:v>
                </c:pt>
                <c:pt idx="84274">
                  <c:v>0.98001000000000005</c:v>
                </c:pt>
                <c:pt idx="84275">
                  <c:v>0.99722432999999999</c:v>
                </c:pt>
                <c:pt idx="84276">
                  <c:v>0.99826795000000002</c:v>
                </c:pt>
                <c:pt idx="84277">
                  <c:v>1.0003268999999999</c:v>
                </c:pt>
                <c:pt idx="84278">
                  <c:v>1.0021468</c:v>
                </c:pt>
                <c:pt idx="84279">
                  <c:v>0.99174530000000005</c:v>
                </c:pt>
                <c:pt idx="84280">
                  <c:v>0.88594810000000002</c:v>
                </c:pt>
                <c:pt idx="84281">
                  <c:v>0.99856173999999998</c:v>
                </c:pt>
                <c:pt idx="84282">
                  <c:v>1.0004192999999999</c:v>
                </c:pt>
                <c:pt idx="84283">
                  <c:v>0.99939109999999998</c:v>
                </c:pt>
                <c:pt idx="84284">
                  <c:v>0.99777764000000002</c:v>
                </c:pt>
                <c:pt idx="84285">
                  <c:v>0.99255870000000002</c:v>
                </c:pt>
                <c:pt idx="84286">
                  <c:v>0.99472296000000004</c:v>
                </c:pt>
                <c:pt idx="84287">
                  <c:v>0.97162930000000003</c:v>
                </c:pt>
                <c:pt idx="84288">
                  <c:v>0.97751003999999997</c:v>
                </c:pt>
                <c:pt idx="84289">
                  <c:v>0.96728179999999997</c:v>
                </c:pt>
                <c:pt idx="84290">
                  <c:v>0.99947613000000002</c:v>
                </c:pt>
                <c:pt idx="84291">
                  <c:v>0.99692619999999998</c:v>
                </c:pt>
                <c:pt idx="84292">
                  <c:v>0.99940580000000001</c:v>
                </c:pt>
                <c:pt idx="84293">
                  <c:v>1.0004725000000001</c:v>
                </c:pt>
                <c:pt idx="84294">
                  <c:v>0.99667890000000003</c:v>
                </c:pt>
                <c:pt idx="84295">
                  <c:v>1.0009425999999999</c:v>
                </c:pt>
                <c:pt idx="84296">
                  <c:v>0.98200299999999996</c:v>
                </c:pt>
                <c:pt idx="84297">
                  <c:v>0.99630695999999996</c:v>
                </c:pt>
                <c:pt idx="84298">
                  <c:v>0.98781794000000001</c:v>
                </c:pt>
                <c:pt idx="84299">
                  <c:v>0.99669280000000005</c:v>
                </c:pt>
                <c:pt idx="84300">
                  <c:v>0.99948329999999996</c:v>
                </c:pt>
                <c:pt idx="84301">
                  <c:v>0.99971140000000003</c:v>
                </c:pt>
                <c:pt idx="84302">
                  <c:v>1.0005478000000001</c:v>
                </c:pt>
                <c:pt idx="84303">
                  <c:v>0.99788547000000005</c:v>
                </c:pt>
                <c:pt idx="84304">
                  <c:v>0.99758040000000003</c:v>
                </c:pt>
                <c:pt idx="84305">
                  <c:v>0.99416979999999999</c:v>
                </c:pt>
                <c:pt idx="84306">
                  <c:v>0.99628793999999998</c:v>
                </c:pt>
                <c:pt idx="84307">
                  <c:v>0.99847180000000002</c:v>
                </c:pt>
                <c:pt idx="84308">
                  <c:v>0.99635165999999997</c:v>
                </c:pt>
                <c:pt idx="84309">
                  <c:v>0.99590780000000001</c:v>
                </c:pt>
                <c:pt idx="84310">
                  <c:v>0.99690369999999995</c:v>
                </c:pt>
                <c:pt idx="84311">
                  <c:v>0.98227770000000003</c:v>
                </c:pt>
                <c:pt idx="84312">
                  <c:v>0.98043966000000005</c:v>
                </c:pt>
                <c:pt idx="84313">
                  <c:v>1.0029239999999999</c:v>
                </c:pt>
                <c:pt idx="84314">
                  <c:v>0.98047083999999995</c:v>
                </c:pt>
                <c:pt idx="84315">
                  <c:v>1.0001354</c:v>
                </c:pt>
                <c:pt idx="84316">
                  <c:v>0.99646769999999996</c:v>
                </c:pt>
                <c:pt idx="84317">
                  <c:v>0.98638654000000003</c:v>
                </c:pt>
                <c:pt idx="84318">
                  <c:v>0.97439770000000003</c:v>
                </c:pt>
                <c:pt idx="84319">
                  <c:v>0.99164470000000005</c:v>
                </c:pt>
                <c:pt idx="84320">
                  <c:v>0.98827529999999997</c:v>
                </c:pt>
                <c:pt idx="84321">
                  <c:v>0.99723479999999998</c:v>
                </c:pt>
                <c:pt idx="84322">
                  <c:v>1.0002565000000001</c:v>
                </c:pt>
                <c:pt idx="84323">
                  <c:v>0.99385076999999999</c:v>
                </c:pt>
                <c:pt idx="84324">
                  <c:v>0.99909789999999998</c:v>
                </c:pt>
                <c:pt idx="84325">
                  <c:v>0.99121619999999999</c:v>
                </c:pt>
                <c:pt idx="84326">
                  <c:v>1.0009881</c:v>
                </c:pt>
                <c:pt idx="84327">
                  <c:v>0.99010335999999999</c:v>
                </c:pt>
                <c:pt idx="84328">
                  <c:v>1.0021111</c:v>
                </c:pt>
                <c:pt idx="84329">
                  <c:v>1.0011067</c:v>
                </c:pt>
                <c:pt idx="84330">
                  <c:v>0.99855256000000003</c:v>
                </c:pt>
                <c:pt idx="84331">
                  <c:v>1.0010698</c:v>
                </c:pt>
                <c:pt idx="84332">
                  <c:v>0.9976602</c:v>
                </c:pt>
                <c:pt idx="84333">
                  <c:v>0.99885522999999998</c:v>
                </c:pt>
                <c:pt idx="84334">
                  <c:v>0.96515269999999997</c:v>
                </c:pt>
                <c:pt idx="84335">
                  <c:v>0.99452019999999997</c:v>
                </c:pt>
                <c:pt idx="84336">
                  <c:v>0.98951023999999999</c:v>
                </c:pt>
                <c:pt idx="84337">
                  <c:v>0.98972945999999995</c:v>
                </c:pt>
                <c:pt idx="84338">
                  <c:v>0.98896539999999999</c:v>
                </c:pt>
                <c:pt idx="84339">
                  <c:v>0.97913879999999998</c:v>
                </c:pt>
                <c:pt idx="84340">
                  <c:v>0.96930930000000004</c:v>
                </c:pt>
                <c:pt idx="84341">
                  <c:v>0.99036310000000005</c:v>
                </c:pt>
                <c:pt idx="84342">
                  <c:v>1.0001115</c:v>
                </c:pt>
                <c:pt idx="84343">
                  <c:v>0.98728380000000004</c:v>
                </c:pt>
                <c:pt idx="84344">
                  <c:v>0.98942750000000002</c:v>
                </c:pt>
                <c:pt idx="84345">
                  <c:v>0.99937019999999999</c:v>
                </c:pt>
                <c:pt idx="84346">
                  <c:v>0.99232379999999998</c:v>
                </c:pt>
                <c:pt idx="84347">
                  <c:v>0.98649204000000001</c:v>
                </c:pt>
                <c:pt idx="84348">
                  <c:v>0.98581510000000006</c:v>
                </c:pt>
                <c:pt idx="84349">
                  <c:v>0.99252635</c:v>
                </c:pt>
                <c:pt idx="84350">
                  <c:v>0.99954562999999996</c:v>
                </c:pt>
                <c:pt idx="84351">
                  <c:v>1.0027006999999999</c:v>
                </c:pt>
                <c:pt idx="84352">
                  <c:v>0.99190120000000004</c:v>
                </c:pt>
                <c:pt idx="84353">
                  <c:v>1.0025691999999999</c:v>
                </c:pt>
                <c:pt idx="84354">
                  <c:v>0.99939809999999996</c:v>
                </c:pt>
                <c:pt idx="84355">
                  <c:v>0.99939809999999996</c:v>
                </c:pt>
                <c:pt idx="84356">
                  <c:v>1.0007172</c:v>
                </c:pt>
                <c:pt idx="84357">
                  <c:v>0.98299234999999996</c:v>
                </c:pt>
                <c:pt idx="84358">
                  <c:v>1.0002333000000001</c:v>
                </c:pt>
                <c:pt idx="84359">
                  <c:v>0.9999941</c:v>
                </c:pt>
                <c:pt idx="84360">
                  <c:v>0.99923949999999995</c:v>
                </c:pt>
                <c:pt idx="84361">
                  <c:v>0.99905836999999997</c:v>
                </c:pt>
                <c:pt idx="84362">
                  <c:v>1.0008083999999999</c:v>
                </c:pt>
                <c:pt idx="84363">
                  <c:v>0.99817909999999999</c:v>
                </c:pt>
                <c:pt idx="84364">
                  <c:v>0.99623333999999997</c:v>
                </c:pt>
                <c:pt idx="84365">
                  <c:v>0.99696605999999999</c:v>
                </c:pt>
                <c:pt idx="84366">
                  <c:v>0.98764870000000005</c:v>
                </c:pt>
                <c:pt idx="84367">
                  <c:v>0.98592840000000004</c:v>
                </c:pt>
                <c:pt idx="84368">
                  <c:v>0.99979960000000001</c:v>
                </c:pt>
                <c:pt idx="84369">
                  <c:v>1.0000933000000001</c:v>
                </c:pt>
                <c:pt idx="84370">
                  <c:v>1.0014343000000001</c:v>
                </c:pt>
                <c:pt idx="84371">
                  <c:v>0.98373359999999999</c:v>
                </c:pt>
                <c:pt idx="84372">
                  <c:v>0.99977640000000001</c:v>
                </c:pt>
                <c:pt idx="84373">
                  <c:v>0.99396956000000003</c:v>
                </c:pt>
                <c:pt idx="84374">
                  <c:v>1.0010538</c:v>
                </c:pt>
                <c:pt idx="84375">
                  <c:v>0.9721957</c:v>
                </c:pt>
                <c:pt idx="84376">
                  <c:v>0.99859679999999995</c:v>
                </c:pt>
                <c:pt idx="84377">
                  <c:v>0.99158089999999999</c:v>
                </c:pt>
                <c:pt idx="84378">
                  <c:v>0.97412989999999999</c:v>
                </c:pt>
                <c:pt idx="84379">
                  <c:v>0.98601970000000005</c:v>
                </c:pt>
                <c:pt idx="84380">
                  <c:v>0.99478655999999999</c:v>
                </c:pt>
                <c:pt idx="84381">
                  <c:v>0.99923843000000001</c:v>
                </c:pt>
                <c:pt idx="84382">
                  <c:v>0.96994849999999999</c:v>
                </c:pt>
                <c:pt idx="84383">
                  <c:v>0.99316764000000002</c:v>
                </c:pt>
                <c:pt idx="84384">
                  <c:v>0.99627290000000002</c:v>
                </c:pt>
                <c:pt idx="84385">
                  <c:v>0.99727880000000002</c:v>
                </c:pt>
                <c:pt idx="84386">
                  <c:v>0.99209166000000004</c:v>
                </c:pt>
                <c:pt idx="84387">
                  <c:v>0.99970734000000006</c:v>
                </c:pt>
                <c:pt idx="84388">
                  <c:v>1.0000465000000001</c:v>
                </c:pt>
                <c:pt idx="84389">
                  <c:v>0.9998532</c:v>
                </c:pt>
                <c:pt idx="84390">
                  <c:v>0.99861467000000004</c:v>
                </c:pt>
                <c:pt idx="84391">
                  <c:v>0.99960046999999996</c:v>
                </c:pt>
                <c:pt idx="84392">
                  <c:v>0.98812299999999997</c:v>
                </c:pt>
                <c:pt idx="84393">
                  <c:v>0.96757053999999998</c:v>
                </c:pt>
                <c:pt idx="84394">
                  <c:v>1.0005472</c:v>
                </c:pt>
                <c:pt idx="84395">
                  <c:v>0.95243679999999997</c:v>
                </c:pt>
                <c:pt idx="84396">
                  <c:v>0.98883295000000004</c:v>
                </c:pt>
                <c:pt idx="84397">
                  <c:v>1.0002371000000001</c:v>
                </c:pt>
                <c:pt idx="84398">
                  <c:v>1.0001203999999999</c:v>
                </c:pt>
                <c:pt idx="84399">
                  <c:v>0.98891980000000002</c:v>
                </c:pt>
                <c:pt idx="84400">
                  <c:v>0.98482270000000005</c:v>
                </c:pt>
                <c:pt idx="84401">
                  <c:v>0.99323430000000001</c:v>
                </c:pt>
                <c:pt idx="84402">
                  <c:v>1.0014122999999999</c:v>
                </c:pt>
                <c:pt idx="84403">
                  <c:v>0.99749209999999999</c:v>
                </c:pt>
                <c:pt idx="84404">
                  <c:v>0.98853310000000005</c:v>
                </c:pt>
                <c:pt idx="84405">
                  <c:v>0.98652580000000001</c:v>
                </c:pt>
                <c:pt idx="84406">
                  <c:v>0.9847302</c:v>
                </c:pt>
                <c:pt idx="84407">
                  <c:v>0.99812999999999996</c:v>
                </c:pt>
                <c:pt idx="84408">
                  <c:v>1.0007136000000001</c:v>
                </c:pt>
                <c:pt idx="84409">
                  <c:v>0.99288639999999995</c:v>
                </c:pt>
                <c:pt idx="84410">
                  <c:v>1.0029729999999999</c:v>
                </c:pt>
                <c:pt idx="84411">
                  <c:v>1.0002477999999999</c:v>
                </c:pt>
                <c:pt idx="84412">
                  <c:v>0.99834259999999997</c:v>
                </c:pt>
                <c:pt idx="84413">
                  <c:v>0.96809909999999999</c:v>
                </c:pt>
                <c:pt idx="84414">
                  <c:v>1.0000526000000001</c:v>
                </c:pt>
                <c:pt idx="84415">
                  <c:v>0.9979903</c:v>
                </c:pt>
                <c:pt idx="84416">
                  <c:v>0.96425470000000002</c:v>
                </c:pt>
                <c:pt idx="84417">
                  <c:v>0.99734060000000002</c:v>
                </c:pt>
                <c:pt idx="84418">
                  <c:v>0.9798327</c:v>
                </c:pt>
                <c:pt idx="84419">
                  <c:v>0.97991616000000004</c:v>
                </c:pt>
                <c:pt idx="84420">
                  <c:v>0.93931704999999999</c:v>
                </c:pt>
                <c:pt idx="84421">
                  <c:v>1.0003701</c:v>
                </c:pt>
                <c:pt idx="84422">
                  <c:v>1.0000538999999999</c:v>
                </c:pt>
                <c:pt idx="84423">
                  <c:v>0.90647906</c:v>
                </c:pt>
                <c:pt idx="84424">
                  <c:v>0.99360453999999998</c:v>
                </c:pt>
                <c:pt idx="84425">
                  <c:v>1.0025233</c:v>
                </c:pt>
                <c:pt idx="84426">
                  <c:v>0.98953164000000005</c:v>
                </c:pt>
                <c:pt idx="84427">
                  <c:v>1.0001475</c:v>
                </c:pt>
                <c:pt idx="84428">
                  <c:v>1.0009385</c:v>
                </c:pt>
                <c:pt idx="84429">
                  <c:v>0.9847766</c:v>
                </c:pt>
                <c:pt idx="84430">
                  <c:v>0.99984989999999996</c:v>
                </c:pt>
                <c:pt idx="84431">
                  <c:v>0.99931705000000004</c:v>
                </c:pt>
                <c:pt idx="84432">
                  <c:v>1.0031612999999999</c:v>
                </c:pt>
                <c:pt idx="84433">
                  <c:v>0.98406035000000003</c:v>
                </c:pt>
                <c:pt idx="84434">
                  <c:v>0.95872780000000002</c:v>
                </c:pt>
                <c:pt idx="84435">
                  <c:v>1.0011454</c:v>
                </c:pt>
                <c:pt idx="84436">
                  <c:v>0.99868809999999997</c:v>
                </c:pt>
                <c:pt idx="84437">
                  <c:v>0.9952183</c:v>
                </c:pt>
                <c:pt idx="84438">
                  <c:v>0.99948519999999996</c:v>
                </c:pt>
                <c:pt idx="84439">
                  <c:v>1.0002648999999999</c:v>
                </c:pt>
                <c:pt idx="84440">
                  <c:v>0.98659783999999995</c:v>
                </c:pt>
                <c:pt idx="84441">
                  <c:v>0.96981466000000005</c:v>
                </c:pt>
                <c:pt idx="84442">
                  <c:v>0.97707146</c:v>
                </c:pt>
                <c:pt idx="84443">
                  <c:v>0.99959326000000004</c:v>
                </c:pt>
                <c:pt idx="84444">
                  <c:v>1.0010428</c:v>
                </c:pt>
                <c:pt idx="84445">
                  <c:v>0.98060316000000003</c:v>
                </c:pt>
                <c:pt idx="84446">
                  <c:v>0.94652855000000002</c:v>
                </c:pt>
                <c:pt idx="84447">
                  <c:v>1.000329</c:v>
                </c:pt>
                <c:pt idx="84448">
                  <c:v>1.0003154000000001</c:v>
                </c:pt>
                <c:pt idx="84449">
                  <c:v>0.99995255000000005</c:v>
                </c:pt>
                <c:pt idx="84450">
                  <c:v>0.99843130000000002</c:v>
                </c:pt>
                <c:pt idx="84451">
                  <c:v>1.0013245</c:v>
                </c:pt>
                <c:pt idx="84452">
                  <c:v>0.96644324000000004</c:v>
                </c:pt>
                <c:pt idx="84453">
                  <c:v>0.9414669</c:v>
                </c:pt>
                <c:pt idx="84454">
                  <c:v>0.99926490000000001</c:v>
                </c:pt>
                <c:pt idx="84455">
                  <c:v>0.99948519999999996</c:v>
                </c:pt>
                <c:pt idx="84456">
                  <c:v>1.0023042</c:v>
                </c:pt>
                <c:pt idx="84457">
                  <c:v>0.99289464999999999</c:v>
                </c:pt>
                <c:pt idx="84458">
                  <c:v>0.95657130000000001</c:v>
                </c:pt>
                <c:pt idx="84459">
                  <c:v>0.99981399999999998</c:v>
                </c:pt>
                <c:pt idx="84460">
                  <c:v>1.0002477999999999</c:v>
                </c:pt>
                <c:pt idx="84461">
                  <c:v>0.9981814</c:v>
                </c:pt>
                <c:pt idx="84462">
                  <c:v>0.99640536000000002</c:v>
                </c:pt>
                <c:pt idx="84463">
                  <c:v>1.0002477999999999</c:v>
                </c:pt>
                <c:pt idx="84464">
                  <c:v>0.99942750000000002</c:v>
                </c:pt>
                <c:pt idx="84465">
                  <c:v>0.98152214000000004</c:v>
                </c:pt>
                <c:pt idx="84466">
                  <c:v>0.98953484999999997</c:v>
                </c:pt>
                <c:pt idx="84467">
                  <c:v>0.91808089999999998</c:v>
                </c:pt>
                <c:pt idx="84468">
                  <c:v>0.98957335999999996</c:v>
                </c:pt>
                <c:pt idx="84469">
                  <c:v>0.96586899999999998</c:v>
                </c:pt>
                <c:pt idx="84470">
                  <c:v>0.97993624000000001</c:v>
                </c:pt>
                <c:pt idx="84471">
                  <c:v>0.99723923000000003</c:v>
                </c:pt>
                <c:pt idx="84472">
                  <c:v>0.99578259999999996</c:v>
                </c:pt>
                <c:pt idx="84473">
                  <c:v>1.0009425999999999</c:v>
                </c:pt>
                <c:pt idx="84474">
                  <c:v>0.99642719999999996</c:v>
                </c:pt>
                <c:pt idx="84475">
                  <c:v>0.99795149999999999</c:v>
                </c:pt>
                <c:pt idx="84476">
                  <c:v>0.99986494000000004</c:v>
                </c:pt>
                <c:pt idx="84477">
                  <c:v>0.99916640000000001</c:v>
                </c:pt>
                <c:pt idx="84478">
                  <c:v>0.99688679999999996</c:v>
                </c:pt>
                <c:pt idx="84479">
                  <c:v>0.99997205</c:v>
                </c:pt>
                <c:pt idx="84480">
                  <c:v>0.96451944000000001</c:v>
                </c:pt>
                <c:pt idx="84481">
                  <c:v>0.99497360000000001</c:v>
                </c:pt>
                <c:pt idx="84482">
                  <c:v>1.0003564</c:v>
                </c:pt>
                <c:pt idx="84483">
                  <c:v>0.99247320000000006</c:v>
                </c:pt>
                <c:pt idx="84484">
                  <c:v>0.98873529999999998</c:v>
                </c:pt>
                <c:pt idx="84485">
                  <c:v>1.0007440000000001</c:v>
                </c:pt>
                <c:pt idx="84486">
                  <c:v>1.0009291</c:v>
                </c:pt>
                <c:pt idx="84487">
                  <c:v>0.97282460000000004</c:v>
                </c:pt>
                <c:pt idx="84488">
                  <c:v>1.0006062</c:v>
                </c:pt>
                <c:pt idx="84489">
                  <c:v>0.99793047000000001</c:v>
                </c:pt>
                <c:pt idx="84490">
                  <c:v>0.97949713000000005</c:v>
                </c:pt>
                <c:pt idx="84491">
                  <c:v>1.0015077999999999</c:v>
                </c:pt>
                <c:pt idx="84492">
                  <c:v>0.98564565000000004</c:v>
                </c:pt>
                <c:pt idx="84493">
                  <c:v>1.0001842999999999</c:v>
                </c:pt>
                <c:pt idx="84494">
                  <c:v>0.96970206000000003</c:v>
                </c:pt>
                <c:pt idx="84495">
                  <c:v>0.98820949999999996</c:v>
                </c:pt>
                <c:pt idx="84496">
                  <c:v>0.99795455</c:v>
                </c:pt>
                <c:pt idx="84497">
                  <c:v>1.0018944000000001</c:v>
                </c:pt>
                <c:pt idx="84498">
                  <c:v>1.0001992</c:v>
                </c:pt>
                <c:pt idx="84499">
                  <c:v>0.98918720000000004</c:v>
                </c:pt>
                <c:pt idx="84500">
                  <c:v>1.0019465999999999</c:v>
                </c:pt>
                <c:pt idx="84501">
                  <c:v>0.99983394000000003</c:v>
                </c:pt>
                <c:pt idx="84502">
                  <c:v>0.98555994000000002</c:v>
                </c:pt>
                <c:pt idx="84503">
                  <c:v>0.99529093999999996</c:v>
                </c:pt>
                <c:pt idx="84504">
                  <c:v>0.99468000000000001</c:v>
                </c:pt>
                <c:pt idx="84505">
                  <c:v>0.99530249999999998</c:v>
                </c:pt>
                <c:pt idx="84506">
                  <c:v>0.99713635</c:v>
                </c:pt>
                <c:pt idx="84507">
                  <c:v>0.98903229999999998</c:v>
                </c:pt>
                <c:pt idx="84508">
                  <c:v>0.95916456000000005</c:v>
                </c:pt>
                <c:pt idx="84509">
                  <c:v>0.99292159999999996</c:v>
                </c:pt>
                <c:pt idx="84510">
                  <c:v>0.97214544000000003</c:v>
                </c:pt>
                <c:pt idx="84511">
                  <c:v>0.99275380000000002</c:v>
                </c:pt>
                <c:pt idx="84512">
                  <c:v>1.0004005</c:v>
                </c:pt>
                <c:pt idx="84513">
                  <c:v>1.0001686999999999</c:v>
                </c:pt>
                <c:pt idx="84514">
                  <c:v>0.98207829999999996</c:v>
                </c:pt>
                <c:pt idx="84515">
                  <c:v>0.97981430000000003</c:v>
                </c:pt>
                <c:pt idx="84516">
                  <c:v>0.98729060000000002</c:v>
                </c:pt>
                <c:pt idx="84517">
                  <c:v>0.94813513999999999</c:v>
                </c:pt>
                <c:pt idx="84518">
                  <c:v>0.98699355</c:v>
                </c:pt>
                <c:pt idx="84519">
                  <c:v>0.96991545000000001</c:v>
                </c:pt>
                <c:pt idx="84520">
                  <c:v>0.99861515000000001</c:v>
                </c:pt>
                <c:pt idx="84521">
                  <c:v>0.99983065999999998</c:v>
                </c:pt>
                <c:pt idx="84522">
                  <c:v>1.0012220999999999</c:v>
                </c:pt>
                <c:pt idx="84523">
                  <c:v>1.0042388</c:v>
                </c:pt>
                <c:pt idx="84524">
                  <c:v>0.98387709999999995</c:v>
                </c:pt>
                <c:pt idx="84525">
                  <c:v>1.0006919000000001</c:v>
                </c:pt>
                <c:pt idx="84526">
                  <c:v>0.99942929999999996</c:v>
                </c:pt>
                <c:pt idx="84527">
                  <c:v>1.0022119</c:v>
                </c:pt>
                <c:pt idx="84528">
                  <c:v>0.99787429999999999</c:v>
                </c:pt>
                <c:pt idx="84529">
                  <c:v>1.0001107</c:v>
                </c:pt>
                <c:pt idx="84530">
                  <c:v>1.0010948</c:v>
                </c:pt>
                <c:pt idx="84531">
                  <c:v>0.99992639999999999</c:v>
                </c:pt>
                <c:pt idx="84532">
                  <c:v>0.99923784000000004</c:v>
                </c:pt>
                <c:pt idx="84533">
                  <c:v>1.0004953000000001</c:v>
                </c:pt>
                <c:pt idx="84534">
                  <c:v>1.0000173999999999</c:v>
                </c:pt>
                <c:pt idx="84535">
                  <c:v>0.9100587</c:v>
                </c:pt>
                <c:pt idx="84536">
                  <c:v>1.0011852000000001</c:v>
                </c:pt>
                <c:pt idx="84537">
                  <c:v>0.99350340000000004</c:v>
                </c:pt>
                <c:pt idx="84538">
                  <c:v>0.99924979999999997</c:v>
                </c:pt>
                <c:pt idx="84539">
                  <c:v>0.99827350000000004</c:v>
                </c:pt>
                <c:pt idx="84540">
                  <c:v>0.99546210000000002</c:v>
                </c:pt>
                <c:pt idx="84541">
                  <c:v>0.97067910000000002</c:v>
                </c:pt>
                <c:pt idx="84542">
                  <c:v>0.99545989999999995</c:v>
                </c:pt>
                <c:pt idx="84543">
                  <c:v>0.95215534999999996</c:v>
                </c:pt>
                <c:pt idx="84544">
                  <c:v>1.0008250000000001</c:v>
                </c:pt>
                <c:pt idx="84545">
                  <c:v>0.99833470000000002</c:v>
                </c:pt>
                <c:pt idx="84546">
                  <c:v>0.93351870000000003</c:v>
                </c:pt>
                <c:pt idx="84547">
                  <c:v>0.99370769999999997</c:v>
                </c:pt>
                <c:pt idx="84548">
                  <c:v>0.99365734999999999</c:v>
                </c:pt>
                <c:pt idx="84549">
                  <c:v>0.97582080000000004</c:v>
                </c:pt>
                <c:pt idx="84550">
                  <c:v>0.98147079999999998</c:v>
                </c:pt>
                <c:pt idx="84551">
                  <c:v>0.99657750000000001</c:v>
                </c:pt>
                <c:pt idx="84552">
                  <c:v>0.99066156000000005</c:v>
                </c:pt>
                <c:pt idx="84553">
                  <c:v>0.98900849999999996</c:v>
                </c:pt>
                <c:pt idx="84554">
                  <c:v>0.99343055000000002</c:v>
                </c:pt>
                <c:pt idx="84555">
                  <c:v>0.98501799999999995</c:v>
                </c:pt>
                <c:pt idx="84556">
                  <c:v>1.0006534</c:v>
                </c:pt>
                <c:pt idx="84557">
                  <c:v>0.99682919999999997</c:v>
                </c:pt>
                <c:pt idx="84558">
                  <c:v>0.99921285999999998</c:v>
                </c:pt>
                <c:pt idx="84559">
                  <c:v>0.99908536999999997</c:v>
                </c:pt>
                <c:pt idx="84560">
                  <c:v>1.0008918</c:v>
                </c:pt>
                <c:pt idx="84561">
                  <c:v>0.99673604999999998</c:v>
                </c:pt>
                <c:pt idx="84562">
                  <c:v>0.98826749999999997</c:v>
                </c:pt>
                <c:pt idx="84563">
                  <c:v>0.99919829999999998</c:v>
                </c:pt>
                <c:pt idx="84564">
                  <c:v>1.0005264</c:v>
                </c:pt>
                <c:pt idx="84565">
                  <c:v>0.99811090000000002</c:v>
                </c:pt>
                <c:pt idx="84566">
                  <c:v>0.99090886</c:v>
                </c:pt>
                <c:pt idx="84567">
                  <c:v>0.98361045000000003</c:v>
                </c:pt>
                <c:pt idx="84568">
                  <c:v>0.99636590000000003</c:v>
                </c:pt>
                <c:pt idx="84569">
                  <c:v>0.98957132999999997</c:v>
                </c:pt>
                <c:pt idx="84570">
                  <c:v>0.97786324999999996</c:v>
                </c:pt>
                <c:pt idx="84571">
                  <c:v>0.99154189999999998</c:v>
                </c:pt>
                <c:pt idx="84572">
                  <c:v>1.0018636000000001</c:v>
                </c:pt>
                <c:pt idx="84573">
                  <c:v>0.9722269</c:v>
                </c:pt>
                <c:pt idx="84574">
                  <c:v>0.9992685</c:v>
                </c:pt>
                <c:pt idx="84575">
                  <c:v>0.99516415999999996</c:v>
                </c:pt>
                <c:pt idx="84576">
                  <c:v>1.0017830999999999</c:v>
                </c:pt>
                <c:pt idx="84577">
                  <c:v>0.99903649999999999</c:v>
                </c:pt>
                <c:pt idx="84578">
                  <c:v>1.0010402</c:v>
                </c:pt>
                <c:pt idx="84579">
                  <c:v>0.98926102999999999</c:v>
                </c:pt>
                <c:pt idx="84580">
                  <c:v>0.99967919999999999</c:v>
                </c:pt>
                <c:pt idx="84581">
                  <c:v>1.0001525</c:v>
                </c:pt>
                <c:pt idx="84582">
                  <c:v>1.0009456999999999</c:v>
                </c:pt>
                <c:pt idx="84583">
                  <c:v>0.99813490000000005</c:v>
                </c:pt>
                <c:pt idx="84584">
                  <c:v>0.99467740000000004</c:v>
                </c:pt>
                <c:pt idx="84585">
                  <c:v>0.99691399999999997</c:v>
                </c:pt>
                <c:pt idx="84586">
                  <c:v>0.97692710000000005</c:v>
                </c:pt>
                <c:pt idx="84587">
                  <c:v>0.99964165999999999</c:v>
                </c:pt>
                <c:pt idx="84588">
                  <c:v>0.99978959999999995</c:v>
                </c:pt>
                <c:pt idx="84589">
                  <c:v>0.99991392999999995</c:v>
                </c:pt>
                <c:pt idx="84590">
                  <c:v>0.99701130000000004</c:v>
                </c:pt>
                <c:pt idx="84591">
                  <c:v>1.0004398000000001</c:v>
                </c:pt>
                <c:pt idx="84592">
                  <c:v>0.98380210000000001</c:v>
                </c:pt>
                <c:pt idx="84593">
                  <c:v>0.99898799999999999</c:v>
                </c:pt>
                <c:pt idx="84594">
                  <c:v>0.99966299999999997</c:v>
                </c:pt>
                <c:pt idx="84595">
                  <c:v>0.99540439999999997</c:v>
                </c:pt>
                <c:pt idx="84596">
                  <c:v>1.0001203999999999</c:v>
                </c:pt>
                <c:pt idx="84597">
                  <c:v>0.99700540000000004</c:v>
                </c:pt>
                <c:pt idx="84598">
                  <c:v>0.98897570000000001</c:v>
                </c:pt>
                <c:pt idx="84599">
                  <c:v>1.0000340000000001</c:v>
                </c:pt>
                <c:pt idx="84600">
                  <c:v>0.99636482999999998</c:v>
                </c:pt>
                <c:pt idx="84601">
                  <c:v>0.97405326000000003</c:v>
                </c:pt>
                <c:pt idx="84602">
                  <c:v>0.99596240000000003</c:v>
                </c:pt>
                <c:pt idx="84603">
                  <c:v>1.0011239999999999</c:v>
                </c:pt>
                <c:pt idx="84604">
                  <c:v>0.96340099999999995</c:v>
                </c:pt>
                <c:pt idx="84605">
                  <c:v>0.99905235000000003</c:v>
                </c:pt>
                <c:pt idx="84606">
                  <c:v>0.99873142999999998</c:v>
                </c:pt>
                <c:pt idx="84607">
                  <c:v>1.0012814999999999</c:v>
                </c:pt>
                <c:pt idx="84608">
                  <c:v>1.0018898000000001</c:v>
                </c:pt>
                <c:pt idx="84609">
                  <c:v>0.98795619999999995</c:v>
                </c:pt>
                <c:pt idx="84610">
                  <c:v>1.0017476000000001</c:v>
                </c:pt>
                <c:pt idx="84611">
                  <c:v>0.9934925</c:v>
                </c:pt>
                <c:pt idx="84612">
                  <c:v>1.0003164</c:v>
                </c:pt>
                <c:pt idx="84613">
                  <c:v>0.98433274000000004</c:v>
                </c:pt>
                <c:pt idx="84614">
                  <c:v>0.98906070000000001</c:v>
                </c:pt>
                <c:pt idx="84615">
                  <c:v>0.98757459999999997</c:v>
                </c:pt>
                <c:pt idx="84616">
                  <c:v>1.0005008</c:v>
                </c:pt>
                <c:pt idx="84617">
                  <c:v>1.0005596999999999</c:v>
                </c:pt>
                <c:pt idx="84618">
                  <c:v>0.99675535999999998</c:v>
                </c:pt>
                <c:pt idx="84619">
                  <c:v>0.99523510000000004</c:v>
                </c:pt>
                <c:pt idx="84620">
                  <c:v>0.98712350000000004</c:v>
                </c:pt>
                <c:pt idx="84621">
                  <c:v>1.0008391000000001</c:v>
                </c:pt>
                <c:pt idx="84622">
                  <c:v>0.99945706000000001</c:v>
                </c:pt>
                <c:pt idx="84623">
                  <c:v>0.96791130000000003</c:v>
                </c:pt>
                <c:pt idx="84624">
                  <c:v>0.99687225000000002</c:v>
                </c:pt>
                <c:pt idx="84625">
                  <c:v>0.97154079999999998</c:v>
                </c:pt>
                <c:pt idx="84626">
                  <c:v>1.0031854</c:v>
                </c:pt>
                <c:pt idx="84627">
                  <c:v>0.99735220000000002</c:v>
                </c:pt>
                <c:pt idx="84628">
                  <c:v>0.9950736</c:v>
                </c:pt>
                <c:pt idx="84629">
                  <c:v>0.99968210000000002</c:v>
                </c:pt>
                <c:pt idx="84630">
                  <c:v>1.0003502</c:v>
                </c:pt>
                <c:pt idx="84631">
                  <c:v>0.99276969999999998</c:v>
                </c:pt>
                <c:pt idx="84632">
                  <c:v>1.0010352</c:v>
                </c:pt>
                <c:pt idx="84633">
                  <c:v>1.0000699</c:v>
                </c:pt>
                <c:pt idx="84634">
                  <c:v>1.0001488999999999</c:v>
                </c:pt>
                <c:pt idx="84635">
                  <c:v>0.98593889999999995</c:v>
                </c:pt>
                <c:pt idx="84636">
                  <c:v>1.0031201999999999</c:v>
                </c:pt>
                <c:pt idx="84637">
                  <c:v>1.0003575</c:v>
                </c:pt>
                <c:pt idx="84638">
                  <c:v>1.0017929000000001</c:v>
                </c:pt>
                <c:pt idx="84639">
                  <c:v>1.0045047</c:v>
                </c:pt>
                <c:pt idx="84640">
                  <c:v>1.0013000999999999</c:v>
                </c:pt>
                <c:pt idx="84641">
                  <c:v>0.96932810000000003</c:v>
                </c:pt>
                <c:pt idx="84642">
                  <c:v>1.0011272</c:v>
                </c:pt>
                <c:pt idx="84643">
                  <c:v>1.0012326</c:v>
                </c:pt>
                <c:pt idx="84644">
                  <c:v>0.99498880000000001</c:v>
                </c:pt>
                <c:pt idx="84645">
                  <c:v>1.0003667999999999</c:v>
                </c:pt>
                <c:pt idx="84646">
                  <c:v>0.99901110000000004</c:v>
                </c:pt>
                <c:pt idx="84647">
                  <c:v>0.99978259999999997</c:v>
                </c:pt>
                <c:pt idx="84648">
                  <c:v>0.99285900000000005</c:v>
                </c:pt>
                <c:pt idx="84649">
                  <c:v>0.94384336000000002</c:v>
                </c:pt>
                <c:pt idx="84650">
                  <c:v>0.96985279999999996</c:v>
                </c:pt>
                <c:pt idx="84651">
                  <c:v>1.0030855000000001</c:v>
                </c:pt>
                <c:pt idx="84652">
                  <c:v>1.0007398000000001</c:v>
                </c:pt>
                <c:pt idx="84653">
                  <c:v>0.99985610000000003</c:v>
                </c:pt>
                <c:pt idx="84654">
                  <c:v>0.98431705999999997</c:v>
                </c:pt>
                <c:pt idx="84655">
                  <c:v>0.96490730000000002</c:v>
                </c:pt>
                <c:pt idx="84656">
                  <c:v>0.99694689999999997</c:v>
                </c:pt>
                <c:pt idx="84657">
                  <c:v>1.0015373000000001</c:v>
                </c:pt>
                <c:pt idx="84658">
                  <c:v>1.0007535999999999</c:v>
                </c:pt>
                <c:pt idx="84659">
                  <c:v>0.97239953000000001</c:v>
                </c:pt>
                <c:pt idx="84660">
                  <c:v>0.98181969999999996</c:v>
                </c:pt>
                <c:pt idx="84661">
                  <c:v>1.0007709</c:v>
                </c:pt>
                <c:pt idx="84662">
                  <c:v>0.99839359999999999</c:v>
                </c:pt>
                <c:pt idx="84663">
                  <c:v>0.94077283</c:v>
                </c:pt>
                <c:pt idx="84664">
                  <c:v>1.0006356999999999</c:v>
                </c:pt>
                <c:pt idx="84665">
                  <c:v>0.98275005999999998</c:v>
                </c:pt>
                <c:pt idx="84666">
                  <c:v>0.99895084000000001</c:v>
                </c:pt>
                <c:pt idx="84667">
                  <c:v>0.99806220000000001</c:v>
                </c:pt>
                <c:pt idx="84668">
                  <c:v>0.9391893</c:v>
                </c:pt>
                <c:pt idx="84669">
                  <c:v>0.99533380000000005</c:v>
                </c:pt>
                <c:pt idx="84670">
                  <c:v>0.99200549999999998</c:v>
                </c:pt>
                <c:pt idx="84671">
                  <c:v>0.98822160000000003</c:v>
                </c:pt>
                <c:pt idx="84672">
                  <c:v>0.99963175999999998</c:v>
                </c:pt>
                <c:pt idx="84673">
                  <c:v>0.98696446000000004</c:v>
                </c:pt>
                <c:pt idx="84674">
                  <c:v>1.0006443</c:v>
                </c:pt>
                <c:pt idx="84675">
                  <c:v>0.96167486999999996</c:v>
                </c:pt>
                <c:pt idx="84676">
                  <c:v>0.99038464000000004</c:v>
                </c:pt>
                <c:pt idx="84677">
                  <c:v>0.99100774999999997</c:v>
                </c:pt>
                <c:pt idx="84678">
                  <c:v>1.0004911000000001</c:v>
                </c:pt>
                <c:pt idx="84679">
                  <c:v>0.99958026</c:v>
                </c:pt>
                <c:pt idx="84680">
                  <c:v>0.99947613000000002</c:v>
                </c:pt>
                <c:pt idx="84681">
                  <c:v>0.99974569999999996</c:v>
                </c:pt>
                <c:pt idx="84682">
                  <c:v>1.0006875</c:v>
                </c:pt>
                <c:pt idx="84683">
                  <c:v>1.0009139</c:v>
                </c:pt>
                <c:pt idx="84684">
                  <c:v>0.92517320000000003</c:v>
                </c:pt>
                <c:pt idx="84685">
                  <c:v>0.99814329999999996</c:v>
                </c:pt>
                <c:pt idx="84686">
                  <c:v>0.97038270000000004</c:v>
                </c:pt>
                <c:pt idx="84687">
                  <c:v>0.99002254000000001</c:v>
                </c:pt>
                <c:pt idx="84688">
                  <c:v>1.0014924999999999</c:v>
                </c:pt>
                <c:pt idx="84689">
                  <c:v>0.95907889999999996</c:v>
                </c:pt>
                <c:pt idx="84690">
                  <c:v>0.99222195000000002</c:v>
                </c:pt>
                <c:pt idx="84691">
                  <c:v>0.99404555999999999</c:v>
                </c:pt>
                <c:pt idx="84692">
                  <c:v>0.99315774000000001</c:v>
                </c:pt>
                <c:pt idx="84693">
                  <c:v>0.99240726000000001</c:v>
                </c:pt>
                <c:pt idx="84694">
                  <c:v>0.98308779999999996</c:v>
                </c:pt>
                <c:pt idx="84695">
                  <c:v>0.99970274999999997</c:v>
                </c:pt>
                <c:pt idx="84696">
                  <c:v>1.0016506000000001</c:v>
                </c:pt>
                <c:pt idx="84697">
                  <c:v>1.0009253</c:v>
                </c:pt>
                <c:pt idx="84698">
                  <c:v>0.99953599999999998</c:v>
                </c:pt>
                <c:pt idx="84699">
                  <c:v>1.0003903999999999</c:v>
                </c:pt>
                <c:pt idx="84700">
                  <c:v>0.95116866</c:v>
                </c:pt>
                <c:pt idx="84701">
                  <c:v>0.99999199999999999</c:v>
                </c:pt>
                <c:pt idx="84702">
                  <c:v>0.99520649999999999</c:v>
                </c:pt>
                <c:pt idx="84703">
                  <c:v>1.0011456999999999</c:v>
                </c:pt>
                <c:pt idx="84704">
                  <c:v>0.99031776000000005</c:v>
                </c:pt>
                <c:pt idx="84705">
                  <c:v>0.99755609999999995</c:v>
                </c:pt>
                <c:pt idx="84706">
                  <c:v>0.99995374999999997</c:v>
                </c:pt>
                <c:pt idx="84707">
                  <c:v>0.99056584000000003</c:v>
                </c:pt>
                <c:pt idx="84708">
                  <c:v>0.95601849999999999</c:v>
                </c:pt>
                <c:pt idx="84709">
                  <c:v>0.99685440000000003</c:v>
                </c:pt>
                <c:pt idx="84710">
                  <c:v>0.97710339999999996</c:v>
                </c:pt>
                <c:pt idx="84711">
                  <c:v>0.99559169999999997</c:v>
                </c:pt>
                <c:pt idx="84712">
                  <c:v>0.99831926999999998</c:v>
                </c:pt>
                <c:pt idx="84713">
                  <c:v>0.99551829999999997</c:v>
                </c:pt>
                <c:pt idx="84714">
                  <c:v>1.0004763999999999</c:v>
                </c:pt>
                <c:pt idx="84715">
                  <c:v>0.99929840000000003</c:v>
                </c:pt>
                <c:pt idx="84716">
                  <c:v>0.97350599999999998</c:v>
                </c:pt>
                <c:pt idx="84717">
                  <c:v>0.99177110000000002</c:v>
                </c:pt>
                <c:pt idx="84718">
                  <c:v>0.99208932999999999</c:v>
                </c:pt>
                <c:pt idx="84719">
                  <c:v>0.99611400000000005</c:v>
                </c:pt>
                <c:pt idx="84720">
                  <c:v>0.96170043999999999</c:v>
                </c:pt>
                <c:pt idx="84721">
                  <c:v>0.99936163</c:v>
                </c:pt>
                <c:pt idx="84722">
                  <c:v>0.99094987000000001</c:v>
                </c:pt>
                <c:pt idx="84723">
                  <c:v>1.0000078999999999</c:v>
                </c:pt>
                <c:pt idx="84724">
                  <c:v>0.98694360000000003</c:v>
                </c:pt>
                <c:pt idx="84725">
                  <c:v>0.95731670000000002</c:v>
                </c:pt>
                <c:pt idx="84726">
                  <c:v>0.96490830000000005</c:v>
                </c:pt>
                <c:pt idx="84727">
                  <c:v>0.97079647000000002</c:v>
                </c:pt>
                <c:pt idx="84728">
                  <c:v>0.97583220000000004</c:v>
                </c:pt>
                <c:pt idx="84729">
                  <c:v>0.99934809999999996</c:v>
                </c:pt>
                <c:pt idx="84730">
                  <c:v>0.99175159999999996</c:v>
                </c:pt>
                <c:pt idx="84731">
                  <c:v>0.99436530000000001</c:v>
                </c:pt>
                <c:pt idx="84732">
                  <c:v>0.99531806</c:v>
                </c:pt>
                <c:pt idx="84733">
                  <c:v>0.99080500000000005</c:v>
                </c:pt>
                <c:pt idx="84734">
                  <c:v>0.99144449999999995</c:v>
                </c:pt>
                <c:pt idx="84735">
                  <c:v>1.0012817000000001</c:v>
                </c:pt>
                <c:pt idx="84736">
                  <c:v>0.99431460000000005</c:v>
                </c:pt>
                <c:pt idx="84737">
                  <c:v>1.0015681999999999</c:v>
                </c:pt>
                <c:pt idx="84738">
                  <c:v>0.96999144999999998</c:v>
                </c:pt>
                <c:pt idx="84739">
                  <c:v>0.95209730000000004</c:v>
                </c:pt>
                <c:pt idx="84740">
                  <c:v>0.99948309999999996</c:v>
                </c:pt>
                <c:pt idx="84741">
                  <c:v>1.0011644</c:v>
                </c:pt>
                <c:pt idx="84742">
                  <c:v>1.0004725000000001</c:v>
                </c:pt>
                <c:pt idx="84743">
                  <c:v>0.95229109999999995</c:v>
                </c:pt>
                <c:pt idx="84744">
                  <c:v>0.98098534000000004</c:v>
                </c:pt>
                <c:pt idx="84745">
                  <c:v>0.99869019999999997</c:v>
                </c:pt>
                <c:pt idx="84746">
                  <c:v>0.99497820000000003</c:v>
                </c:pt>
                <c:pt idx="84747">
                  <c:v>1.0005099</c:v>
                </c:pt>
                <c:pt idx="84748">
                  <c:v>0.9983495</c:v>
                </c:pt>
                <c:pt idx="84749">
                  <c:v>0.99913399999999997</c:v>
                </c:pt>
                <c:pt idx="84750">
                  <c:v>1.000329</c:v>
                </c:pt>
                <c:pt idx="84751">
                  <c:v>0.99775725999999998</c:v>
                </c:pt>
                <c:pt idx="84752">
                  <c:v>0.99370769999999997</c:v>
                </c:pt>
                <c:pt idx="84753">
                  <c:v>1.0001148</c:v>
                </c:pt>
                <c:pt idx="84754">
                  <c:v>0.99251705000000001</c:v>
                </c:pt>
                <c:pt idx="84755">
                  <c:v>0.99129639999999997</c:v>
                </c:pt>
                <c:pt idx="84756">
                  <c:v>1.0002785000000001</c:v>
                </c:pt>
                <c:pt idx="84757">
                  <c:v>0.98432814999999996</c:v>
                </c:pt>
                <c:pt idx="84758">
                  <c:v>0.97583914000000005</c:v>
                </c:pt>
                <c:pt idx="84759">
                  <c:v>0.99916700000000003</c:v>
                </c:pt>
                <c:pt idx="84760">
                  <c:v>0.98650526999999999</c:v>
                </c:pt>
                <c:pt idx="84761">
                  <c:v>1.0013711000000001</c:v>
                </c:pt>
                <c:pt idx="84762">
                  <c:v>1.0024230000000001</c:v>
                </c:pt>
                <c:pt idx="84763">
                  <c:v>0.99961703999999996</c:v>
                </c:pt>
                <c:pt idx="84764">
                  <c:v>0.99493164000000001</c:v>
                </c:pt>
                <c:pt idx="84765">
                  <c:v>0.99488485000000004</c:v>
                </c:pt>
                <c:pt idx="84766">
                  <c:v>0.99603149999999996</c:v>
                </c:pt>
                <c:pt idx="84767">
                  <c:v>0.99849520000000003</c:v>
                </c:pt>
                <c:pt idx="84768">
                  <c:v>0.99684583999999998</c:v>
                </c:pt>
                <c:pt idx="84769">
                  <c:v>0.99326795000000001</c:v>
                </c:pt>
                <c:pt idx="84770">
                  <c:v>0.99267190000000005</c:v>
                </c:pt>
                <c:pt idx="84771">
                  <c:v>1.0007709</c:v>
                </c:pt>
                <c:pt idx="84772">
                  <c:v>0.99996436</c:v>
                </c:pt>
                <c:pt idx="84773">
                  <c:v>0.99492899999999995</c:v>
                </c:pt>
                <c:pt idx="84774">
                  <c:v>0.98361549999999998</c:v>
                </c:pt>
                <c:pt idx="84775">
                  <c:v>0.97430455999999999</c:v>
                </c:pt>
                <c:pt idx="84776">
                  <c:v>0.99659850000000005</c:v>
                </c:pt>
                <c:pt idx="84777">
                  <c:v>0.92845184000000003</c:v>
                </c:pt>
                <c:pt idx="84778">
                  <c:v>0.99985265999999995</c:v>
                </c:pt>
                <c:pt idx="84779">
                  <c:v>0.99883960000000005</c:v>
                </c:pt>
                <c:pt idx="84780">
                  <c:v>0.98344679999999995</c:v>
                </c:pt>
                <c:pt idx="84781">
                  <c:v>1.0003333999999999</c:v>
                </c:pt>
                <c:pt idx="84782">
                  <c:v>1.0007919999999999</c:v>
                </c:pt>
                <c:pt idx="84783">
                  <c:v>0.98065899999999995</c:v>
                </c:pt>
                <c:pt idx="84784">
                  <c:v>0.99063670000000004</c:v>
                </c:pt>
                <c:pt idx="84785">
                  <c:v>1.0030954000000001</c:v>
                </c:pt>
                <c:pt idx="84786">
                  <c:v>1.0000689</c:v>
                </c:pt>
                <c:pt idx="84787">
                  <c:v>0.94832413999999998</c:v>
                </c:pt>
                <c:pt idx="84788">
                  <c:v>1.0022979000000001</c:v>
                </c:pt>
                <c:pt idx="84789">
                  <c:v>0.99378949999999999</c:v>
                </c:pt>
                <c:pt idx="84790">
                  <c:v>0.980352</c:v>
                </c:pt>
                <c:pt idx="84791">
                  <c:v>0.99818649999999998</c:v>
                </c:pt>
                <c:pt idx="84792">
                  <c:v>0.99793509999999996</c:v>
                </c:pt>
                <c:pt idx="84793">
                  <c:v>0.99833099999999997</c:v>
                </c:pt>
                <c:pt idx="84794">
                  <c:v>0.98170847000000006</c:v>
                </c:pt>
                <c:pt idx="84795">
                  <c:v>0.99103403000000001</c:v>
                </c:pt>
                <c:pt idx="84796">
                  <c:v>0.99886589999999997</c:v>
                </c:pt>
                <c:pt idx="84797">
                  <c:v>0.97553440000000002</c:v>
                </c:pt>
                <c:pt idx="84798">
                  <c:v>0.99818949999999995</c:v>
                </c:pt>
                <c:pt idx="84799">
                  <c:v>1.0018506</c:v>
                </c:pt>
                <c:pt idx="84800">
                  <c:v>1.0007645999999999</c:v>
                </c:pt>
                <c:pt idx="84801">
                  <c:v>0.99143886999999997</c:v>
                </c:pt>
                <c:pt idx="84802">
                  <c:v>0.99132144</c:v>
                </c:pt>
                <c:pt idx="84803">
                  <c:v>0.95842340000000004</c:v>
                </c:pt>
                <c:pt idx="84804">
                  <c:v>0.96870140000000005</c:v>
                </c:pt>
                <c:pt idx="84805">
                  <c:v>0.99804899999999996</c:v>
                </c:pt>
                <c:pt idx="84806">
                  <c:v>0.96297880000000002</c:v>
                </c:pt>
                <c:pt idx="84807">
                  <c:v>0.96549815000000005</c:v>
                </c:pt>
                <c:pt idx="84808">
                  <c:v>0.99937319999999996</c:v>
                </c:pt>
                <c:pt idx="84809">
                  <c:v>0.99000334999999995</c:v>
                </c:pt>
                <c:pt idx="84810">
                  <c:v>0.99988025000000003</c:v>
                </c:pt>
                <c:pt idx="84811">
                  <c:v>0.99865406999999995</c:v>
                </c:pt>
                <c:pt idx="84812">
                  <c:v>0.99405646000000003</c:v>
                </c:pt>
                <c:pt idx="84813">
                  <c:v>0.98958690000000005</c:v>
                </c:pt>
                <c:pt idx="84814">
                  <c:v>0.99080900000000005</c:v>
                </c:pt>
                <c:pt idx="84815">
                  <c:v>0.96785379999999999</c:v>
                </c:pt>
                <c:pt idx="84816">
                  <c:v>0.98554087000000001</c:v>
                </c:pt>
                <c:pt idx="84817">
                  <c:v>0.99849080000000001</c:v>
                </c:pt>
                <c:pt idx="84818">
                  <c:v>0.98751294999999994</c:v>
                </c:pt>
                <c:pt idx="84819">
                  <c:v>0.99302179999999995</c:v>
                </c:pt>
                <c:pt idx="84820">
                  <c:v>0.99955236999999997</c:v>
                </c:pt>
                <c:pt idx="84821">
                  <c:v>0.99713149999999995</c:v>
                </c:pt>
                <c:pt idx="84822">
                  <c:v>0.98909944000000005</c:v>
                </c:pt>
                <c:pt idx="84823">
                  <c:v>0.98824763000000004</c:v>
                </c:pt>
                <c:pt idx="84824">
                  <c:v>0.99756710000000004</c:v>
                </c:pt>
                <c:pt idx="84825">
                  <c:v>0.99964129999999995</c:v>
                </c:pt>
                <c:pt idx="84826">
                  <c:v>0.98069686</c:v>
                </c:pt>
                <c:pt idx="84827">
                  <c:v>1.0009345999999999</c:v>
                </c:pt>
                <c:pt idx="84828">
                  <c:v>0.96135119999999996</c:v>
                </c:pt>
                <c:pt idx="84829">
                  <c:v>0.99015609999999998</c:v>
                </c:pt>
                <c:pt idx="84830">
                  <c:v>0.99980500000000005</c:v>
                </c:pt>
                <c:pt idx="84831">
                  <c:v>0.99942330000000001</c:v>
                </c:pt>
                <c:pt idx="84832">
                  <c:v>0.99089899999999997</c:v>
                </c:pt>
                <c:pt idx="84833">
                  <c:v>0.99766785000000002</c:v>
                </c:pt>
                <c:pt idx="84834">
                  <c:v>0.9738289</c:v>
                </c:pt>
                <c:pt idx="84835">
                  <c:v>1.0002382999999999</c:v>
                </c:pt>
                <c:pt idx="84836">
                  <c:v>0.98696625000000004</c:v>
                </c:pt>
                <c:pt idx="84837">
                  <c:v>0.99806505000000001</c:v>
                </c:pt>
                <c:pt idx="84838">
                  <c:v>0.99548643999999997</c:v>
                </c:pt>
                <c:pt idx="84839">
                  <c:v>0.99826824999999997</c:v>
                </c:pt>
                <c:pt idx="84840">
                  <c:v>0.98252183000000004</c:v>
                </c:pt>
                <c:pt idx="84841">
                  <c:v>1.0010905000000001</c:v>
                </c:pt>
                <c:pt idx="84842">
                  <c:v>0.97877716999999997</c:v>
                </c:pt>
                <c:pt idx="84843">
                  <c:v>0.99995255000000005</c:v>
                </c:pt>
                <c:pt idx="84844">
                  <c:v>0.99939109999999998</c:v>
                </c:pt>
                <c:pt idx="84845">
                  <c:v>0.99901410000000002</c:v>
                </c:pt>
                <c:pt idx="84846">
                  <c:v>0.99809897000000003</c:v>
                </c:pt>
                <c:pt idx="84847">
                  <c:v>0.93868494000000002</c:v>
                </c:pt>
                <c:pt idx="84848">
                  <c:v>0.98684190000000005</c:v>
                </c:pt>
                <c:pt idx="84849">
                  <c:v>0.99920933999999995</c:v>
                </c:pt>
                <c:pt idx="84850">
                  <c:v>0.99835149999999995</c:v>
                </c:pt>
                <c:pt idx="84851">
                  <c:v>0.99991810000000003</c:v>
                </c:pt>
                <c:pt idx="84852">
                  <c:v>1.0018042</c:v>
                </c:pt>
                <c:pt idx="84853">
                  <c:v>0.99717354999999996</c:v>
                </c:pt>
                <c:pt idx="84854">
                  <c:v>0.9819658</c:v>
                </c:pt>
                <c:pt idx="84855">
                  <c:v>0.96439743</c:v>
                </c:pt>
                <c:pt idx="84856">
                  <c:v>0.99135700000000004</c:v>
                </c:pt>
                <c:pt idx="84857">
                  <c:v>0.91977719999999996</c:v>
                </c:pt>
                <c:pt idx="84858">
                  <c:v>0.99015540000000002</c:v>
                </c:pt>
                <c:pt idx="84859">
                  <c:v>0.9873883</c:v>
                </c:pt>
                <c:pt idx="84860">
                  <c:v>1.0011458</c:v>
                </c:pt>
                <c:pt idx="84861">
                  <c:v>1.0011019000000001</c:v>
                </c:pt>
                <c:pt idx="84862">
                  <c:v>0.99995255000000005</c:v>
                </c:pt>
                <c:pt idx="84863">
                  <c:v>0.99738329999999997</c:v>
                </c:pt>
                <c:pt idx="84864">
                  <c:v>0.99254620000000005</c:v>
                </c:pt>
                <c:pt idx="84865">
                  <c:v>0.98404163</c:v>
                </c:pt>
                <c:pt idx="84866">
                  <c:v>1.0022944</c:v>
                </c:pt>
                <c:pt idx="84867">
                  <c:v>1.0001842999999999</c:v>
                </c:pt>
                <c:pt idx="84868">
                  <c:v>0.99212849999999997</c:v>
                </c:pt>
                <c:pt idx="84869">
                  <c:v>0.98037039999999998</c:v>
                </c:pt>
                <c:pt idx="84870">
                  <c:v>1.0002503</c:v>
                </c:pt>
                <c:pt idx="84871">
                  <c:v>1.0005261000000001</c:v>
                </c:pt>
                <c:pt idx="84872">
                  <c:v>0.99983394000000003</c:v>
                </c:pt>
                <c:pt idx="84873">
                  <c:v>0.97632103999999997</c:v>
                </c:pt>
                <c:pt idx="84874">
                  <c:v>0.99758464000000002</c:v>
                </c:pt>
                <c:pt idx="84875">
                  <c:v>1.0001004</c:v>
                </c:pt>
                <c:pt idx="84876">
                  <c:v>0.9797401</c:v>
                </c:pt>
                <c:pt idx="84877">
                  <c:v>0.99472780000000005</c:v>
                </c:pt>
                <c:pt idx="84878">
                  <c:v>1.002232</c:v>
                </c:pt>
                <c:pt idx="84879">
                  <c:v>0.9391005</c:v>
                </c:pt>
                <c:pt idx="84880">
                  <c:v>0.99579340000000005</c:v>
                </c:pt>
                <c:pt idx="84881">
                  <c:v>0.95163830000000005</c:v>
                </c:pt>
                <c:pt idx="84882">
                  <c:v>0.98481200000000002</c:v>
                </c:pt>
                <c:pt idx="84883">
                  <c:v>0.99721605000000002</c:v>
                </c:pt>
                <c:pt idx="84884">
                  <c:v>1.0007044</c:v>
                </c:pt>
                <c:pt idx="84885">
                  <c:v>0.97850780000000004</c:v>
                </c:pt>
                <c:pt idx="84886">
                  <c:v>0.98113304000000001</c:v>
                </c:pt>
                <c:pt idx="84887">
                  <c:v>0.97890955000000002</c:v>
                </c:pt>
                <c:pt idx="84888">
                  <c:v>0.97537494000000002</c:v>
                </c:pt>
                <c:pt idx="84889">
                  <c:v>0.95245373</c:v>
                </c:pt>
                <c:pt idx="84890">
                  <c:v>0.98214303999999997</c:v>
                </c:pt>
                <c:pt idx="84891">
                  <c:v>0.88983800000000002</c:v>
                </c:pt>
                <c:pt idx="84892">
                  <c:v>0.99812299999999998</c:v>
                </c:pt>
                <c:pt idx="84893">
                  <c:v>0.99932562999999996</c:v>
                </c:pt>
                <c:pt idx="84894">
                  <c:v>0.99078982999999998</c:v>
                </c:pt>
                <c:pt idx="84895">
                  <c:v>0.98805200000000004</c:v>
                </c:pt>
                <c:pt idx="84896">
                  <c:v>1.0012254</c:v>
                </c:pt>
                <c:pt idx="84897">
                  <c:v>0.98941730000000006</c:v>
                </c:pt>
                <c:pt idx="84898">
                  <c:v>0.98594296000000003</c:v>
                </c:pt>
                <c:pt idx="84899">
                  <c:v>0.99031040000000004</c:v>
                </c:pt>
                <c:pt idx="84900">
                  <c:v>0.96118397</c:v>
                </c:pt>
                <c:pt idx="84901">
                  <c:v>0.99535700000000005</c:v>
                </c:pt>
                <c:pt idx="84902">
                  <c:v>1.0002012</c:v>
                </c:pt>
                <c:pt idx="84903">
                  <c:v>0.99309002999999996</c:v>
                </c:pt>
                <c:pt idx="84904">
                  <c:v>0.98596159999999999</c:v>
                </c:pt>
                <c:pt idx="84905">
                  <c:v>0.99946177000000003</c:v>
                </c:pt>
                <c:pt idx="84906">
                  <c:v>0.98351719999999998</c:v>
                </c:pt>
                <c:pt idx="84907">
                  <c:v>0.99954695000000005</c:v>
                </c:pt>
                <c:pt idx="84908">
                  <c:v>0.99663115000000002</c:v>
                </c:pt>
                <c:pt idx="84909">
                  <c:v>0.99196225000000005</c:v>
                </c:pt>
                <c:pt idx="84910">
                  <c:v>0.99811446999999998</c:v>
                </c:pt>
                <c:pt idx="84911">
                  <c:v>1.0006645999999999</c:v>
                </c:pt>
                <c:pt idx="84912">
                  <c:v>0.99646895999999996</c:v>
                </c:pt>
                <c:pt idx="84913">
                  <c:v>0.99695739999999999</c:v>
                </c:pt>
                <c:pt idx="84914">
                  <c:v>0.98385440000000002</c:v>
                </c:pt>
                <c:pt idx="84915">
                  <c:v>1.0008637</c:v>
                </c:pt>
                <c:pt idx="84916">
                  <c:v>0.97640954999999996</c:v>
                </c:pt>
                <c:pt idx="84917">
                  <c:v>0.98878944000000002</c:v>
                </c:pt>
                <c:pt idx="84918">
                  <c:v>0.95795390000000002</c:v>
                </c:pt>
                <c:pt idx="84919">
                  <c:v>0.93783000000000005</c:v>
                </c:pt>
                <c:pt idx="84920">
                  <c:v>0.98412460000000002</c:v>
                </c:pt>
                <c:pt idx="84921">
                  <c:v>0.96080960000000004</c:v>
                </c:pt>
                <c:pt idx="84922">
                  <c:v>0.88808390000000004</c:v>
                </c:pt>
                <c:pt idx="84923">
                  <c:v>1.0025185000000001</c:v>
                </c:pt>
                <c:pt idx="84924">
                  <c:v>0.99849810000000006</c:v>
                </c:pt>
                <c:pt idx="84925">
                  <c:v>0.98579890000000003</c:v>
                </c:pt>
                <c:pt idx="84926">
                  <c:v>0.9753735</c:v>
                </c:pt>
                <c:pt idx="84927">
                  <c:v>1.0032897000000001</c:v>
                </c:pt>
                <c:pt idx="84928">
                  <c:v>0.99898034000000002</c:v>
                </c:pt>
                <c:pt idx="84929">
                  <c:v>0.99720377000000004</c:v>
                </c:pt>
                <c:pt idx="84930">
                  <c:v>1.0008935999999999</c:v>
                </c:pt>
                <c:pt idx="84931">
                  <c:v>0.9949249</c:v>
                </c:pt>
                <c:pt idx="84932">
                  <c:v>1.0015935</c:v>
                </c:pt>
                <c:pt idx="84933">
                  <c:v>0.99912095000000001</c:v>
                </c:pt>
                <c:pt idx="84934">
                  <c:v>0.99942279999999994</c:v>
                </c:pt>
                <c:pt idx="84935">
                  <c:v>0.99381560000000002</c:v>
                </c:pt>
                <c:pt idx="84936">
                  <c:v>0.99615790000000004</c:v>
                </c:pt>
                <c:pt idx="84937">
                  <c:v>0.99998355000000005</c:v>
                </c:pt>
                <c:pt idx="84938">
                  <c:v>0.98240954000000003</c:v>
                </c:pt>
                <c:pt idx="84939">
                  <c:v>1.0001842999999999</c:v>
                </c:pt>
                <c:pt idx="84940">
                  <c:v>1.0001842999999999</c:v>
                </c:pt>
                <c:pt idx="84941">
                  <c:v>0.96263116999999998</c:v>
                </c:pt>
                <c:pt idx="84942">
                  <c:v>0.99999017000000001</c:v>
                </c:pt>
                <c:pt idx="84943">
                  <c:v>0.99951840000000003</c:v>
                </c:pt>
                <c:pt idx="84944">
                  <c:v>0.98361980000000004</c:v>
                </c:pt>
                <c:pt idx="84945">
                  <c:v>0.99821389999999999</c:v>
                </c:pt>
                <c:pt idx="84946">
                  <c:v>0.99614703999999998</c:v>
                </c:pt>
                <c:pt idx="84947">
                  <c:v>0.95838330000000005</c:v>
                </c:pt>
                <c:pt idx="84948">
                  <c:v>0.99926680000000001</c:v>
                </c:pt>
                <c:pt idx="84949">
                  <c:v>0.99251480000000003</c:v>
                </c:pt>
                <c:pt idx="84950">
                  <c:v>1.0011236999999999</c:v>
                </c:pt>
                <c:pt idx="84951">
                  <c:v>0.99230032999999995</c:v>
                </c:pt>
                <c:pt idx="84952">
                  <c:v>0.99504053999999997</c:v>
                </c:pt>
                <c:pt idx="84953">
                  <c:v>0.98392164999999998</c:v>
                </c:pt>
                <c:pt idx="84954">
                  <c:v>0.99633930000000004</c:v>
                </c:pt>
                <c:pt idx="84955">
                  <c:v>0.99779063000000001</c:v>
                </c:pt>
                <c:pt idx="84956">
                  <c:v>0.99914163</c:v>
                </c:pt>
                <c:pt idx="84957">
                  <c:v>0.98589336999999999</c:v>
                </c:pt>
                <c:pt idx="84958">
                  <c:v>1.0001882</c:v>
                </c:pt>
                <c:pt idx="84959">
                  <c:v>0.95320910000000003</c:v>
                </c:pt>
                <c:pt idx="84960">
                  <c:v>1.0006311999999999</c:v>
                </c:pt>
                <c:pt idx="84961">
                  <c:v>0.97176799999999997</c:v>
                </c:pt>
                <c:pt idx="84962">
                  <c:v>0.99801770000000001</c:v>
                </c:pt>
                <c:pt idx="84963">
                  <c:v>0.99179229999999996</c:v>
                </c:pt>
                <c:pt idx="84964">
                  <c:v>0.99488913999999995</c:v>
                </c:pt>
                <c:pt idx="84965">
                  <c:v>0.99974580000000002</c:v>
                </c:pt>
                <c:pt idx="84966">
                  <c:v>0.99642443999999997</c:v>
                </c:pt>
                <c:pt idx="84967">
                  <c:v>0.94971760000000005</c:v>
                </c:pt>
                <c:pt idx="84968">
                  <c:v>1.0003318000000001</c:v>
                </c:pt>
                <c:pt idx="84969">
                  <c:v>0.99974626</c:v>
                </c:pt>
                <c:pt idx="84970">
                  <c:v>0.99478482999999995</c:v>
                </c:pt>
                <c:pt idx="84971">
                  <c:v>0.95730656000000003</c:v>
                </c:pt>
                <c:pt idx="84972">
                  <c:v>0.9630957</c:v>
                </c:pt>
                <c:pt idx="84973">
                  <c:v>0.99263685999999995</c:v>
                </c:pt>
                <c:pt idx="84974">
                  <c:v>0.99953913999999999</c:v>
                </c:pt>
                <c:pt idx="84975">
                  <c:v>0.99745994999999998</c:v>
                </c:pt>
                <c:pt idx="84976">
                  <c:v>1.0001884000000001</c:v>
                </c:pt>
                <c:pt idx="84977">
                  <c:v>0.99179465</c:v>
                </c:pt>
                <c:pt idx="84978">
                  <c:v>0.9488972</c:v>
                </c:pt>
                <c:pt idx="84979">
                  <c:v>0.98855554999999995</c:v>
                </c:pt>
                <c:pt idx="84980">
                  <c:v>1.0001522</c:v>
                </c:pt>
                <c:pt idx="84981">
                  <c:v>0.97264030000000001</c:v>
                </c:pt>
                <c:pt idx="84982">
                  <c:v>1.0001131999999999</c:v>
                </c:pt>
                <c:pt idx="84983">
                  <c:v>0.99951009999999996</c:v>
                </c:pt>
                <c:pt idx="84984">
                  <c:v>0.99813735000000003</c:v>
                </c:pt>
                <c:pt idx="84985">
                  <c:v>0.99386030000000003</c:v>
                </c:pt>
                <c:pt idx="84986">
                  <c:v>1.0028440999999999</c:v>
                </c:pt>
                <c:pt idx="84987">
                  <c:v>0.98800533999999995</c:v>
                </c:pt>
                <c:pt idx="84988">
                  <c:v>0.99660800000000005</c:v>
                </c:pt>
                <c:pt idx="84989">
                  <c:v>0.99867563999999998</c:v>
                </c:pt>
                <c:pt idx="84990">
                  <c:v>0.99185765000000004</c:v>
                </c:pt>
                <c:pt idx="84991">
                  <c:v>1.0012269</c:v>
                </c:pt>
                <c:pt idx="84992">
                  <c:v>0.9949673</c:v>
                </c:pt>
                <c:pt idx="84993">
                  <c:v>0.99638570000000004</c:v>
                </c:pt>
                <c:pt idx="84994">
                  <c:v>0.98590714000000002</c:v>
                </c:pt>
                <c:pt idx="84995">
                  <c:v>0.98237929999999996</c:v>
                </c:pt>
                <c:pt idx="84996">
                  <c:v>0.99039200000000005</c:v>
                </c:pt>
                <c:pt idx="84997">
                  <c:v>1.0020609</c:v>
                </c:pt>
                <c:pt idx="84998">
                  <c:v>1.0007514</c:v>
                </c:pt>
                <c:pt idx="84999">
                  <c:v>0.99879985999999998</c:v>
                </c:pt>
                <c:pt idx="85000">
                  <c:v>0.98311749999999998</c:v>
                </c:pt>
                <c:pt idx="85001">
                  <c:v>0.92556654999999999</c:v>
                </c:pt>
                <c:pt idx="85002">
                  <c:v>0.97674059999999996</c:v>
                </c:pt>
                <c:pt idx="85003">
                  <c:v>0.94114136999999998</c:v>
                </c:pt>
                <c:pt idx="85004">
                  <c:v>0.99465230000000004</c:v>
                </c:pt>
                <c:pt idx="85005">
                  <c:v>0.99801340000000005</c:v>
                </c:pt>
                <c:pt idx="85006">
                  <c:v>0.95536529999999997</c:v>
                </c:pt>
                <c:pt idx="85007">
                  <c:v>0.93971420000000006</c:v>
                </c:pt>
                <c:pt idx="85008">
                  <c:v>0.98537169999999996</c:v>
                </c:pt>
                <c:pt idx="85009">
                  <c:v>1.000999</c:v>
                </c:pt>
                <c:pt idx="85010">
                  <c:v>0.97340919999999997</c:v>
                </c:pt>
                <c:pt idx="85011">
                  <c:v>1.0021690999999999</c:v>
                </c:pt>
                <c:pt idx="85012">
                  <c:v>0.99501600000000001</c:v>
                </c:pt>
                <c:pt idx="85013">
                  <c:v>1.0020210000000001</c:v>
                </c:pt>
                <c:pt idx="85014">
                  <c:v>0.98871819999999999</c:v>
                </c:pt>
                <c:pt idx="85015">
                  <c:v>0.98086786000000004</c:v>
                </c:pt>
                <c:pt idx="85016">
                  <c:v>0.9989633</c:v>
                </c:pt>
                <c:pt idx="85017">
                  <c:v>0.99703240000000004</c:v>
                </c:pt>
                <c:pt idx="85018">
                  <c:v>0.99907440000000003</c:v>
                </c:pt>
                <c:pt idx="85019">
                  <c:v>0.99769790000000003</c:v>
                </c:pt>
                <c:pt idx="85020">
                  <c:v>0.99887574000000001</c:v>
                </c:pt>
                <c:pt idx="85021">
                  <c:v>0.99312769999999995</c:v>
                </c:pt>
                <c:pt idx="85022">
                  <c:v>0.99836349999999996</c:v>
                </c:pt>
                <c:pt idx="85023">
                  <c:v>0.99995445999999999</c:v>
                </c:pt>
                <c:pt idx="85024">
                  <c:v>1.0002762000000001</c:v>
                </c:pt>
                <c:pt idx="85025">
                  <c:v>1.0021850999999999</c:v>
                </c:pt>
                <c:pt idx="85026">
                  <c:v>0.99980979999999997</c:v>
                </c:pt>
                <c:pt idx="85027">
                  <c:v>0.9994885</c:v>
                </c:pt>
                <c:pt idx="85028">
                  <c:v>0.98633605000000002</c:v>
                </c:pt>
                <c:pt idx="85029">
                  <c:v>1.0002032999999999</c:v>
                </c:pt>
                <c:pt idx="85030">
                  <c:v>1.0019598999999999</c:v>
                </c:pt>
                <c:pt idx="85031">
                  <c:v>0.99435039999999997</c:v>
                </c:pt>
                <c:pt idx="85032">
                  <c:v>0.98657054</c:v>
                </c:pt>
                <c:pt idx="85033">
                  <c:v>0.99768794000000005</c:v>
                </c:pt>
                <c:pt idx="85034">
                  <c:v>0.9509225</c:v>
                </c:pt>
                <c:pt idx="85035">
                  <c:v>0.99640430000000002</c:v>
                </c:pt>
                <c:pt idx="85036">
                  <c:v>1.0010208</c:v>
                </c:pt>
                <c:pt idx="85037">
                  <c:v>0.98876417000000005</c:v>
                </c:pt>
                <c:pt idx="85038">
                  <c:v>0.88746965</c:v>
                </c:pt>
                <c:pt idx="85039">
                  <c:v>0.95591349999999997</c:v>
                </c:pt>
                <c:pt idx="85040">
                  <c:v>0.98874580000000001</c:v>
                </c:pt>
                <c:pt idx="85041">
                  <c:v>1.0011089</c:v>
                </c:pt>
                <c:pt idx="85042">
                  <c:v>1.0012093</c:v>
                </c:pt>
                <c:pt idx="85043">
                  <c:v>0.96744143999999999</c:v>
                </c:pt>
                <c:pt idx="85044">
                  <c:v>0.99115807</c:v>
                </c:pt>
                <c:pt idx="85045">
                  <c:v>0.95637983000000004</c:v>
                </c:pt>
                <c:pt idx="85046">
                  <c:v>0.99651420000000002</c:v>
                </c:pt>
                <c:pt idx="85047">
                  <c:v>0.99955179999999999</c:v>
                </c:pt>
                <c:pt idx="85048">
                  <c:v>0.9993341</c:v>
                </c:pt>
                <c:pt idx="85049">
                  <c:v>0.98833895000000005</c:v>
                </c:pt>
                <c:pt idx="85050">
                  <c:v>0.99976735999999999</c:v>
                </c:pt>
                <c:pt idx="85051">
                  <c:v>0.99169916000000002</c:v>
                </c:pt>
                <c:pt idx="85052">
                  <c:v>0.98957413000000005</c:v>
                </c:pt>
                <c:pt idx="85053">
                  <c:v>0.98908465999999995</c:v>
                </c:pt>
                <c:pt idx="85054">
                  <c:v>0.99678900000000004</c:v>
                </c:pt>
                <c:pt idx="85055">
                  <c:v>0.98713594999999998</c:v>
                </c:pt>
                <c:pt idx="85056">
                  <c:v>1.0027188</c:v>
                </c:pt>
                <c:pt idx="85057">
                  <c:v>0.98483469999999995</c:v>
                </c:pt>
                <c:pt idx="85058">
                  <c:v>0.99241685999999996</c:v>
                </c:pt>
                <c:pt idx="85059">
                  <c:v>0.96714739999999999</c:v>
                </c:pt>
                <c:pt idx="85060">
                  <c:v>0.99644374999999996</c:v>
                </c:pt>
                <c:pt idx="85061">
                  <c:v>0.99747247000000006</c:v>
                </c:pt>
                <c:pt idx="85062">
                  <c:v>0.99846524000000003</c:v>
                </c:pt>
                <c:pt idx="85063">
                  <c:v>0.96438740000000001</c:v>
                </c:pt>
                <c:pt idx="85064">
                  <c:v>0.99189380000000005</c:v>
                </c:pt>
                <c:pt idx="85065">
                  <c:v>1.0004042</c:v>
                </c:pt>
                <c:pt idx="85066">
                  <c:v>0.98574793000000005</c:v>
                </c:pt>
                <c:pt idx="85067">
                  <c:v>0.99673604999999998</c:v>
                </c:pt>
                <c:pt idx="85068">
                  <c:v>0.9999709</c:v>
                </c:pt>
                <c:pt idx="85069">
                  <c:v>0.99693759999999998</c:v>
                </c:pt>
                <c:pt idx="85070">
                  <c:v>0.99733039999999995</c:v>
                </c:pt>
                <c:pt idx="85071">
                  <c:v>0.98050729999999997</c:v>
                </c:pt>
                <c:pt idx="85072">
                  <c:v>0.99166580000000004</c:v>
                </c:pt>
                <c:pt idx="85073">
                  <c:v>0.99956350000000005</c:v>
                </c:pt>
                <c:pt idx="85074">
                  <c:v>0.9981312</c:v>
                </c:pt>
                <c:pt idx="85075">
                  <c:v>0.98061960000000004</c:v>
                </c:pt>
                <c:pt idx="85076">
                  <c:v>0.97520923999999998</c:v>
                </c:pt>
                <c:pt idx="85077">
                  <c:v>1.0004442</c:v>
                </c:pt>
                <c:pt idx="85078">
                  <c:v>0.95902436999999996</c:v>
                </c:pt>
                <c:pt idx="85079">
                  <c:v>0.99889539999999999</c:v>
                </c:pt>
                <c:pt idx="85080">
                  <c:v>0.99992776000000005</c:v>
                </c:pt>
                <c:pt idx="85081">
                  <c:v>0.97604769999999996</c:v>
                </c:pt>
                <c:pt idx="85082">
                  <c:v>0.98955179999999998</c:v>
                </c:pt>
                <c:pt idx="85083">
                  <c:v>0.97756480000000001</c:v>
                </c:pt>
                <c:pt idx="85084">
                  <c:v>0.99924433000000001</c:v>
                </c:pt>
                <c:pt idx="85085">
                  <c:v>0.96725289999999997</c:v>
                </c:pt>
                <c:pt idx="85086">
                  <c:v>0.96789780000000003</c:v>
                </c:pt>
                <c:pt idx="85087">
                  <c:v>0.97090244000000003</c:v>
                </c:pt>
                <c:pt idx="85088">
                  <c:v>0.98747700000000005</c:v>
                </c:pt>
                <c:pt idx="85089">
                  <c:v>0.97710717000000002</c:v>
                </c:pt>
                <c:pt idx="85090">
                  <c:v>0.99619349999999995</c:v>
                </c:pt>
                <c:pt idx="85091">
                  <c:v>0.99713284000000002</c:v>
                </c:pt>
                <c:pt idx="85092">
                  <c:v>0.99618136999999995</c:v>
                </c:pt>
                <c:pt idx="85093">
                  <c:v>0.99928729999999999</c:v>
                </c:pt>
                <c:pt idx="85094">
                  <c:v>0.99393255000000003</c:v>
                </c:pt>
                <c:pt idx="85095">
                  <c:v>0.99316156</c:v>
                </c:pt>
                <c:pt idx="85096">
                  <c:v>0.99868559999999995</c:v>
                </c:pt>
                <c:pt idx="85097">
                  <c:v>1.0024626000000001</c:v>
                </c:pt>
                <c:pt idx="85098">
                  <c:v>0.99418980000000001</c:v>
                </c:pt>
                <c:pt idx="85099">
                  <c:v>0.97228829999999999</c:v>
                </c:pt>
                <c:pt idx="85100">
                  <c:v>1.0007709</c:v>
                </c:pt>
                <c:pt idx="85101">
                  <c:v>0.9981312</c:v>
                </c:pt>
                <c:pt idx="85102">
                  <c:v>1.002197</c:v>
                </c:pt>
                <c:pt idx="85103">
                  <c:v>1.000923</c:v>
                </c:pt>
                <c:pt idx="85104">
                  <c:v>0.99788045999999997</c:v>
                </c:pt>
                <c:pt idx="85105">
                  <c:v>0.97760020000000003</c:v>
                </c:pt>
                <c:pt idx="85106">
                  <c:v>0.97358465000000005</c:v>
                </c:pt>
                <c:pt idx="85107">
                  <c:v>0.99994797000000002</c:v>
                </c:pt>
                <c:pt idx="85108">
                  <c:v>0.99685539999999995</c:v>
                </c:pt>
                <c:pt idx="85109">
                  <c:v>0.99893370000000004</c:v>
                </c:pt>
                <c:pt idx="85110">
                  <c:v>0.99982309999999996</c:v>
                </c:pt>
                <c:pt idx="85111">
                  <c:v>1.0009086</c:v>
                </c:pt>
                <c:pt idx="85112">
                  <c:v>1.0004548</c:v>
                </c:pt>
                <c:pt idx="85113">
                  <c:v>1.0022755999999999</c:v>
                </c:pt>
                <c:pt idx="85114">
                  <c:v>0.99973480000000003</c:v>
                </c:pt>
                <c:pt idx="85115">
                  <c:v>0.98582243999999997</c:v>
                </c:pt>
                <c:pt idx="85116">
                  <c:v>0.99334169999999999</c:v>
                </c:pt>
                <c:pt idx="85117">
                  <c:v>0.98534155000000001</c:v>
                </c:pt>
                <c:pt idx="85118">
                  <c:v>0.98078984000000002</c:v>
                </c:pt>
                <c:pt idx="85119">
                  <c:v>0.99896014</c:v>
                </c:pt>
                <c:pt idx="85120">
                  <c:v>0.99718180000000001</c:v>
                </c:pt>
                <c:pt idx="85121">
                  <c:v>0.99718340000000005</c:v>
                </c:pt>
                <c:pt idx="85122">
                  <c:v>0.91046850000000001</c:v>
                </c:pt>
                <c:pt idx="85123">
                  <c:v>0.99911875000000006</c:v>
                </c:pt>
                <c:pt idx="85124">
                  <c:v>0.98919356000000003</c:v>
                </c:pt>
                <c:pt idx="85125">
                  <c:v>0.99341930000000001</c:v>
                </c:pt>
                <c:pt idx="85126">
                  <c:v>0.99851060000000003</c:v>
                </c:pt>
                <c:pt idx="85127">
                  <c:v>1.0017976</c:v>
                </c:pt>
                <c:pt idx="85128">
                  <c:v>0.99970983999999996</c:v>
                </c:pt>
                <c:pt idx="85129">
                  <c:v>0.99848749999999997</c:v>
                </c:pt>
                <c:pt idx="85130">
                  <c:v>0.99216859999999996</c:v>
                </c:pt>
                <c:pt idx="85131">
                  <c:v>0.99738269999999996</c:v>
                </c:pt>
                <c:pt idx="85132">
                  <c:v>0.94447950000000003</c:v>
                </c:pt>
                <c:pt idx="85133">
                  <c:v>0.99605719999999998</c:v>
                </c:pt>
                <c:pt idx="85134">
                  <c:v>0.99265592999999996</c:v>
                </c:pt>
                <c:pt idx="85135">
                  <c:v>0.99928737000000001</c:v>
                </c:pt>
                <c:pt idx="85136">
                  <c:v>0.98102860000000003</c:v>
                </c:pt>
                <c:pt idx="85137">
                  <c:v>0.99569969999999997</c:v>
                </c:pt>
                <c:pt idx="85138">
                  <c:v>0.99359549999999996</c:v>
                </c:pt>
                <c:pt idx="85139">
                  <c:v>1.0032538</c:v>
                </c:pt>
                <c:pt idx="85140">
                  <c:v>0.98216199999999998</c:v>
                </c:pt>
                <c:pt idx="85141">
                  <c:v>0.98861193999999997</c:v>
                </c:pt>
                <c:pt idx="85142">
                  <c:v>0.94344879999999998</c:v>
                </c:pt>
                <c:pt idx="85143">
                  <c:v>0.99953970000000003</c:v>
                </c:pt>
                <c:pt idx="85144">
                  <c:v>0.98537295999999996</c:v>
                </c:pt>
                <c:pt idx="85145">
                  <c:v>0.97433250000000005</c:v>
                </c:pt>
                <c:pt idx="85146">
                  <c:v>0.99233539999999998</c:v>
                </c:pt>
                <c:pt idx="85147">
                  <c:v>0.99841469999999999</c:v>
                </c:pt>
                <c:pt idx="85148">
                  <c:v>0.94984610000000003</c:v>
                </c:pt>
                <c:pt idx="85149">
                  <c:v>0.98722935000000001</c:v>
                </c:pt>
                <c:pt idx="85150">
                  <c:v>0.99703220000000004</c:v>
                </c:pt>
                <c:pt idx="85151">
                  <c:v>1.0019693000000001</c:v>
                </c:pt>
                <c:pt idx="85152">
                  <c:v>0.96253334999999995</c:v>
                </c:pt>
                <c:pt idx="85153">
                  <c:v>0.99552459999999998</c:v>
                </c:pt>
                <c:pt idx="85154">
                  <c:v>1.000507</c:v>
                </c:pt>
                <c:pt idx="85155">
                  <c:v>1.0038038</c:v>
                </c:pt>
                <c:pt idx="85156">
                  <c:v>1.0016392000000001</c:v>
                </c:pt>
                <c:pt idx="85157">
                  <c:v>1.0004166000000001</c:v>
                </c:pt>
                <c:pt idx="85158">
                  <c:v>0.96921813000000001</c:v>
                </c:pt>
                <c:pt idx="85159">
                  <c:v>0.99562013000000005</c:v>
                </c:pt>
                <c:pt idx="85160">
                  <c:v>0.9618101</c:v>
                </c:pt>
                <c:pt idx="85161">
                  <c:v>0.99477667000000003</c:v>
                </c:pt>
                <c:pt idx="85162">
                  <c:v>0.97366640000000004</c:v>
                </c:pt>
                <c:pt idx="85163">
                  <c:v>0.99269985999999999</c:v>
                </c:pt>
                <c:pt idx="85164">
                  <c:v>1.0016448</c:v>
                </c:pt>
                <c:pt idx="85165">
                  <c:v>1.0008249</c:v>
                </c:pt>
                <c:pt idx="85166">
                  <c:v>0.98999490000000001</c:v>
                </c:pt>
                <c:pt idx="85167">
                  <c:v>0.99772269999999996</c:v>
                </c:pt>
                <c:pt idx="85168">
                  <c:v>1.0032083000000001</c:v>
                </c:pt>
                <c:pt idx="85169">
                  <c:v>0.99568294999999996</c:v>
                </c:pt>
                <c:pt idx="85170">
                  <c:v>0.99676439999999999</c:v>
                </c:pt>
                <c:pt idx="85171">
                  <c:v>1.0002880999999999</c:v>
                </c:pt>
                <c:pt idx="85172">
                  <c:v>1.0021507000000001</c:v>
                </c:pt>
                <c:pt idx="85173">
                  <c:v>1.0018893</c:v>
                </c:pt>
                <c:pt idx="85174">
                  <c:v>0.99447923999999999</c:v>
                </c:pt>
                <c:pt idx="85175">
                  <c:v>0.97156215000000001</c:v>
                </c:pt>
                <c:pt idx="85176">
                  <c:v>0.98542490000000005</c:v>
                </c:pt>
                <c:pt idx="85177">
                  <c:v>1.0000621999999999</c:v>
                </c:pt>
                <c:pt idx="85178">
                  <c:v>0.98633724</c:v>
                </c:pt>
                <c:pt idx="85179">
                  <c:v>0.99201079999999997</c:v>
                </c:pt>
                <c:pt idx="85180">
                  <c:v>0.98267899999999997</c:v>
                </c:pt>
                <c:pt idx="85181">
                  <c:v>0.98707979999999995</c:v>
                </c:pt>
                <c:pt idx="85182">
                  <c:v>0.99580840000000004</c:v>
                </c:pt>
                <c:pt idx="85183">
                  <c:v>0.98640894999999995</c:v>
                </c:pt>
                <c:pt idx="85184">
                  <c:v>0.99227845999999997</c:v>
                </c:pt>
                <c:pt idx="85185">
                  <c:v>0.95855385000000004</c:v>
                </c:pt>
                <c:pt idx="85186">
                  <c:v>0.99968650000000003</c:v>
                </c:pt>
                <c:pt idx="85187">
                  <c:v>0.99412100000000003</c:v>
                </c:pt>
                <c:pt idx="85188">
                  <c:v>0.95682155999999996</c:v>
                </c:pt>
                <c:pt idx="85189">
                  <c:v>0.99982435000000003</c:v>
                </c:pt>
                <c:pt idx="85190">
                  <c:v>1.0023015</c:v>
                </c:pt>
                <c:pt idx="85191">
                  <c:v>1.0004827000000001</c:v>
                </c:pt>
                <c:pt idx="85192">
                  <c:v>0.99998695000000004</c:v>
                </c:pt>
                <c:pt idx="85193">
                  <c:v>1.0005945999999999</c:v>
                </c:pt>
                <c:pt idx="85194">
                  <c:v>1.0009125000000001</c:v>
                </c:pt>
                <c:pt idx="85195">
                  <c:v>1.0015885</c:v>
                </c:pt>
                <c:pt idx="85196">
                  <c:v>0.99836504000000004</c:v>
                </c:pt>
                <c:pt idx="85197">
                  <c:v>1.0003507</c:v>
                </c:pt>
                <c:pt idx="85198">
                  <c:v>0.92822576000000001</c:v>
                </c:pt>
                <c:pt idx="85199">
                  <c:v>0.96763960000000004</c:v>
                </c:pt>
                <c:pt idx="85200">
                  <c:v>0.99707126999999995</c:v>
                </c:pt>
                <c:pt idx="85201">
                  <c:v>1.0019727</c:v>
                </c:pt>
                <c:pt idx="85202">
                  <c:v>0.99947220000000003</c:v>
                </c:pt>
                <c:pt idx="85203">
                  <c:v>0.99395089999999997</c:v>
                </c:pt>
                <c:pt idx="85204">
                  <c:v>0.99972510000000003</c:v>
                </c:pt>
                <c:pt idx="85205">
                  <c:v>0.99452657</c:v>
                </c:pt>
                <c:pt idx="85206">
                  <c:v>0.97704405000000005</c:v>
                </c:pt>
                <c:pt idx="85207">
                  <c:v>0.96148080000000002</c:v>
                </c:pt>
                <c:pt idx="85208">
                  <c:v>0.99861365999999996</c:v>
                </c:pt>
                <c:pt idx="85209">
                  <c:v>0.99981940000000002</c:v>
                </c:pt>
                <c:pt idx="85210">
                  <c:v>1.0043595999999999</c:v>
                </c:pt>
                <c:pt idx="85211">
                  <c:v>0.99595129999999998</c:v>
                </c:pt>
                <c:pt idx="85212">
                  <c:v>0.98679686</c:v>
                </c:pt>
                <c:pt idx="85213">
                  <c:v>0.99059680000000006</c:v>
                </c:pt>
                <c:pt idx="85214">
                  <c:v>1.0007874000000001</c:v>
                </c:pt>
                <c:pt idx="85215">
                  <c:v>0.99642145999999998</c:v>
                </c:pt>
                <c:pt idx="85216">
                  <c:v>1.0002325999999999</c:v>
                </c:pt>
                <c:pt idx="85217">
                  <c:v>1.0003237</c:v>
                </c:pt>
                <c:pt idx="85218">
                  <c:v>0.99418119999999999</c:v>
                </c:pt>
                <c:pt idx="85219">
                  <c:v>0.99275270000000004</c:v>
                </c:pt>
                <c:pt idx="85220">
                  <c:v>0.99976622999999998</c:v>
                </c:pt>
                <c:pt idx="85221">
                  <c:v>1.0002477999999999</c:v>
                </c:pt>
                <c:pt idx="85222">
                  <c:v>0.99973816000000004</c:v>
                </c:pt>
                <c:pt idx="85223">
                  <c:v>0.99425090000000005</c:v>
                </c:pt>
                <c:pt idx="85224">
                  <c:v>0.99999740000000004</c:v>
                </c:pt>
                <c:pt idx="85225">
                  <c:v>0.96000755000000004</c:v>
                </c:pt>
                <c:pt idx="85226">
                  <c:v>0.99720470000000005</c:v>
                </c:pt>
                <c:pt idx="85227">
                  <c:v>0.9947973</c:v>
                </c:pt>
                <c:pt idx="85228">
                  <c:v>0.99074249999999997</c:v>
                </c:pt>
                <c:pt idx="85229">
                  <c:v>0.99415100000000001</c:v>
                </c:pt>
                <c:pt idx="85230">
                  <c:v>0.99689459999999996</c:v>
                </c:pt>
                <c:pt idx="85231">
                  <c:v>0.98542355999999998</c:v>
                </c:pt>
                <c:pt idx="85232">
                  <c:v>0.9782284</c:v>
                </c:pt>
                <c:pt idx="85233">
                  <c:v>0.96897489999999997</c:v>
                </c:pt>
                <c:pt idx="85234">
                  <c:v>0.97536796000000003</c:v>
                </c:pt>
                <c:pt idx="85235">
                  <c:v>0.99688876000000004</c:v>
                </c:pt>
                <c:pt idx="85236">
                  <c:v>0.99808943000000006</c:v>
                </c:pt>
                <c:pt idx="85237">
                  <c:v>0.99143709999999996</c:v>
                </c:pt>
                <c:pt idx="85238">
                  <c:v>0.98405860000000001</c:v>
                </c:pt>
                <c:pt idx="85239">
                  <c:v>0.95660279999999998</c:v>
                </c:pt>
                <c:pt idx="85240">
                  <c:v>1.0010038999999999</c:v>
                </c:pt>
                <c:pt idx="85241">
                  <c:v>0.97914093999999996</c:v>
                </c:pt>
                <c:pt idx="85242">
                  <c:v>0.99841285000000002</c:v>
                </c:pt>
                <c:pt idx="85243">
                  <c:v>0.99577680000000002</c:v>
                </c:pt>
                <c:pt idx="85244">
                  <c:v>0.97520739999999995</c:v>
                </c:pt>
                <c:pt idx="85245">
                  <c:v>0.99474794</c:v>
                </c:pt>
                <c:pt idx="85246">
                  <c:v>0.97838705999999998</c:v>
                </c:pt>
                <c:pt idx="85247">
                  <c:v>0.99717926999999995</c:v>
                </c:pt>
                <c:pt idx="85248">
                  <c:v>0.99956447000000004</c:v>
                </c:pt>
                <c:pt idx="85249">
                  <c:v>0.97873794999999997</c:v>
                </c:pt>
                <c:pt idx="85250">
                  <c:v>0.99605650000000001</c:v>
                </c:pt>
                <c:pt idx="85251">
                  <c:v>0.99607120000000005</c:v>
                </c:pt>
                <c:pt idx="85252">
                  <c:v>0.99829970000000001</c:v>
                </c:pt>
                <c:pt idx="85253">
                  <c:v>0.99518143999999997</c:v>
                </c:pt>
                <c:pt idx="85254">
                  <c:v>0.99977386000000001</c:v>
                </c:pt>
                <c:pt idx="85255">
                  <c:v>0.95779234000000002</c:v>
                </c:pt>
                <c:pt idx="85256">
                  <c:v>0.98677963000000002</c:v>
                </c:pt>
                <c:pt idx="85257">
                  <c:v>0.99787194000000001</c:v>
                </c:pt>
                <c:pt idx="85258">
                  <c:v>0.98574317</c:v>
                </c:pt>
                <c:pt idx="85259">
                  <c:v>1.0003804000000001</c:v>
                </c:pt>
                <c:pt idx="85260">
                  <c:v>0.99841270000000004</c:v>
                </c:pt>
                <c:pt idx="85261">
                  <c:v>0.96939430000000004</c:v>
                </c:pt>
                <c:pt idx="85262">
                  <c:v>0.99920255000000002</c:v>
                </c:pt>
                <c:pt idx="85263">
                  <c:v>0.97890604000000003</c:v>
                </c:pt>
                <c:pt idx="85264">
                  <c:v>0.94902164</c:v>
                </c:pt>
                <c:pt idx="85265">
                  <c:v>0.99724599999999997</c:v>
                </c:pt>
                <c:pt idx="85266">
                  <c:v>0.99959969999999998</c:v>
                </c:pt>
                <c:pt idx="85267">
                  <c:v>0.98713755999999997</c:v>
                </c:pt>
                <c:pt idx="85268">
                  <c:v>1.0014620999999999</c:v>
                </c:pt>
                <c:pt idx="85269">
                  <c:v>0.99439409999999995</c:v>
                </c:pt>
                <c:pt idx="85270">
                  <c:v>0.9628369</c:v>
                </c:pt>
                <c:pt idx="85271">
                  <c:v>0.98565460000000005</c:v>
                </c:pt>
                <c:pt idx="85272">
                  <c:v>0.99828870000000003</c:v>
                </c:pt>
                <c:pt idx="85273">
                  <c:v>1.0000230999999999</c:v>
                </c:pt>
                <c:pt idx="85274">
                  <c:v>0.98641014000000005</c:v>
                </c:pt>
                <c:pt idx="85275">
                  <c:v>0.97007889999999997</c:v>
                </c:pt>
                <c:pt idx="85276">
                  <c:v>1.0002114</c:v>
                </c:pt>
                <c:pt idx="85277">
                  <c:v>1.0030637</c:v>
                </c:pt>
                <c:pt idx="85278">
                  <c:v>0.99701949999999995</c:v>
                </c:pt>
                <c:pt idx="85279">
                  <c:v>0.98660769999999998</c:v>
                </c:pt>
                <c:pt idx="85280">
                  <c:v>0.99086832999999996</c:v>
                </c:pt>
                <c:pt idx="85281">
                  <c:v>0.99915759999999998</c:v>
                </c:pt>
                <c:pt idx="85282">
                  <c:v>0.99604680000000001</c:v>
                </c:pt>
                <c:pt idx="85283">
                  <c:v>0.99354403999999996</c:v>
                </c:pt>
                <c:pt idx="85284">
                  <c:v>0.9597869</c:v>
                </c:pt>
                <c:pt idx="85285">
                  <c:v>1.0005853</c:v>
                </c:pt>
                <c:pt idx="85286">
                  <c:v>0.96439235999999995</c:v>
                </c:pt>
                <c:pt idx="85287">
                  <c:v>1.0003112999999999</c:v>
                </c:pt>
                <c:pt idx="85288">
                  <c:v>0.99843249999999995</c:v>
                </c:pt>
                <c:pt idx="85289">
                  <c:v>1.0009669999999999</c:v>
                </c:pt>
                <c:pt idx="85290">
                  <c:v>0.98393940000000002</c:v>
                </c:pt>
                <c:pt idx="85291">
                  <c:v>0.88884220000000003</c:v>
                </c:pt>
                <c:pt idx="85292">
                  <c:v>0.99969565999999999</c:v>
                </c:pt>
                <c:pt idx="85293">
                  <c:v>0.99750539999999999</c:v>
                </c:pt>
                <c:pt idx="85294">
                  <c:v>0.99230569999999996</c:v>
                </c:pt>
                <c:pt idx="85295">
                  <c:v>0.99959969999999998</c:v>
                </c:pt>
                <c:pt idx="85296">
                  <c:v>0.99461409999999995</c:v>
                </c:pt>
                <c:pt idx="85297">
                  <c:v>0.98727880000000001</c:v>
                </c:pt>
                <c:pt idx="85298">
                  <c:v>0.99979110000000004</c:v>
                </c:pt>
                <c:pt idx="85299">
                  <c:v>0.99296680000000004</c:v>
                </c:pt>
                <c:pt idx="85300">
                  <c:v>0.98992102999999998</c:v>
                </c:pt>
                <c:pt idx="85301">
                  <c:v>0.98133749999999997</c:v>
                </c:pt>
                <c:pt idx="85302">
                  <c:v>0.99151120000000004</c:v>
                </c:pt>
                <c:pt idx="85303">
                  <c:v>0.99825655999999996</c:v>
                </c:pt>
                <c:pt idx="85304">
                  <c:v>0.98213804000000005</c:v>
                </c:pt>
                <c:pt idx="85305">
                  <c:v>0.99632065999999997</c:v>
                </c:pt>
                <c:pt idx="85306">
                  <c:v>0.99662779999999995</c:v>
                </c:pt>
                <c:pt idx="85307">
                  <c:v>0.98382974000000001</c:v>
                </c:pt>
                <c:pt idx="85308">
                  <c:v>1.0011209999999999</c:v>
                </c:pt>
                <c:pt idx="85309">
                  <c:v>0.9961662</c:v>
                </c:pt>
                <c:pt idx="85310">
                  <c:v>1.0010948</c:v>
                </c:pt>
                <c:pt idx="85311">
                  <c:v>0.95580419999999999</c:v>
                </c:pt>
                <c:pt idx="85312">
                  <c:v>0.99107869999999998</c:v>
                </c:pt>
                <c:pt idx="85313">
                  <c:v>1.0004686</c:v>
                </c:pt>
                <c:pt idx="85314">
                  <c:v>1.0001842999999999</c:v>
                </c:pt>
                <c:pt idx="85315">
                  <c:v>0.9999962</c:v>
                </c:pt>
                <c:pt idx="85316">
                  <c:v>0.98193039999999998</c:v>
                </c:pt>
                <c:pt idx="85317">
                  <c:v>1.0014056</c:v>
                </c:pt>
                <c:pt idx="85318">
                  <c:v>0.99355340000000003</c:v>
                </c:pt>
                <c:pt idx="85319">
                  <c:v>0.98339796000000002</c:v>
                </c:pt>
                <c:pt idx="85320">
                  <c:v>1.0011920000000001</c:v>
                </c:pt>
                <c:pt idx="85321">
                  <c:v>1.0015672</c:v>
                </c:pt>
                <c:pt idx="85322">
                  <c:v>1.0001834999999999</c:v>
                </c:pt>
                <c:pt idx="85323">
                  <c:v>0.98497385000000004</c:v>
                </c:pt>
                <c:pt idx="85324">
                  <c:v>0.99378275999999999</c:v>
                </c:pt>
                <c:pt idx="85325">
                  <c:v>0.92927150000000003</c:v>
                </c:pt>
                <c:pt idx="85326">
                  <c:v>0.91808089999999998</c:v>
                </c:pt>
                <c:pt idx="85327">
                  <c:v>0.99955254999999998</c:v>
                </c:pt>
                <c:pt idx="85328">
                  <c:v>0.99075884000000003</c:v>
                </c:pt>
                <c:pt idx="85329">
                  <c:v>1.0016358999999999</c:v>
                </c:pt>
                <c:pt idx="85330">
                  <c:v>1.0011293000000001</c:v>
                </c:pt>
                <c:pt idx="85331">
                  <c:v>0.98142415000000005</c:v>
                </c:pt>
                <c:pt idx="85332">
                  <c:v>1.0002759000000001</c:v>
                </c:pt>
                <c:pt idx="85333">
                  <c:v>0.9962375</c:v>
                </c:pt>
                <c:pt idx="85334">
                  <c:v>0.95204040000000001</c:v>
                </c:pt>
                <c:pt idx="85335">
                  <c:v>0.99622065000000004</c:v>
                </c:pt>
                <c:pt idx="85336">
                  <c:v>0.99863106000000001</c:v>
                </c:pt>
                <c:pt idx="85337">
                  <c:v>0.99340313999999996</c:v>
                </c:pt>
                <c:pt idx="85338">
                  <c:v>0.99086050000000003</c:v>
                </c:pt>
                <c:pt idx="85339">
                  <c:v>0.99428890000000003</c:v>
                </c:pt>
                <c:pt idx="85340">
                  <c:v>0.99959969999999998</c:v>
                </c:pt>
                <c:pt idx="85341">
                  <c:v>0.98820143999999999</c:v>
                </c:pt>
                <c:pt idx="85342">
                  <c:v>0.99672700000000003</c:v>
                </c:pt>
                <c:pt idx="85343">
                  <c:v>0.97686492999999996</c:v>
                </c:pt>
                <c:pt idx="85344">
                  <c:v>0.99968283999999996</c:v>
                </c:pt>
                <c:pt idx="85345">
                  <c:v>0.99178659999999996</c:v>
                </c:pt>
                <c:pt idx="85346">
                  <c:v>0.97612279999999996</c:v>
                </c:pt>
                <c:pt idx="85347">
                  <c:v>1.0006151999999999</c:v>
                </c:pt>
                <c:pt idx="85348">
                  <c:v>0.98400149999999997</c:v>
                </c:pt>
                <c:pt idx="85349">
                  <c:v>1.0015166</c:v>
                </c:pt>
                <c:pt idx="85350">
                  <c:v>0.9762615</c:v>
                </c:pt>
                <c:pt idx="85351">
                  <c:v>0.98687689999999995</c:v>
                </c:pt>
                <c:pt idx="85352">
                  <c:v>0.94093906999999999</c:v>
                </c:pt>
                <c:pt idx="85353">
                  <c:v>0.98958299999999999</c:v>
                </c:pt>
                <c:pt idx="85354">
                  <c:v>0.99955236999999997</c:v>
                </c:pt>
                <c:pt idx="85355">
                  <c:v>0.99673604999999998</c:v>
                </c:pt>
                <c:pt idx="85356">
                  <c:v>1.0002785000000001</c:v>
                </c:pt>
                <c:pt idx="85357">
                  <c:v>0.99560579999999999</c:v>
                </c:pt>
                <c:pt idx="85358">
                  <c:v>0.97799469999999999</c:v>
                </c:pt>
                <c:pt idx="85359">
                  <c:v>1.0004660999999999</c:v>
                </c:pt>
                <c:pt idx="85360">
                  <c:v>1.0002655</c:v>
                </c:pt>
                <c:pt idx="85361">
                  <c:v>0.93982357000000005</c:v>
                </c:pt>
                <c:pt idx="85362">
                  <c:v>0.98135550000000005</c:v>
                </c:pt>
                <c:pt idx="85363">
                  <c:v>0.99766814999999998</c:v>
                </c:pt>
                <c:pt idx="85364">
                  <c:v>0.99348619999999999</c:v>
                </c:pt>
                <c:pt idx="85365">
                  <c:v>1.0002673</c:v>
                </c:pt>
                <c:pt idx="85366">
                  <c:v>0.99963175999999998</c:v>
                </c:pt>
                <c:pt idx="85367">
                  <c:v>0.98236239999999997</c:v>
                </c:pt>
                <c:pt idx="85368">
                  <c:v>1.0002944</c:v>
                </c:pt>
                <c:pt idx="85369">
                  <c:v>0.99701989999999996</c:v>
                </c:pt>
                <c:pt idx="85370">
                  <c:v>0.99720379999999997</c:v>
                </c:pt>
                <c:pt idx="85371">
                  <c:v>0.94917136000000002</c:v>
                </c:pt>
                <c:pt idx="85372">
                  <c:v>0.99281657000000001</c:v>
                </c:pt>
                <c:pt idx="85373">
                  <c:v>1.0003078000000001</c:v>
                </c:pt>
                <c:pt idx="85374">
                  <c:v>0.99954849999999995</c:v>
                </c:pt>
                <c:pt idx="85375">
                  <c:v>1.0001819999999999</c:v>
                </c:pt>
                <c:pt idx="85376">
                  <c:v>0.99309080000000005</c:v>
                </c:pt>
                <c:pt idx="85377">
                  <c:v>0.99966630000000001</c:v>
                </c:pt>
                <c:pt idx="85378">
                  <c:v>0.99200909999999998</c:v>
                </c:pt>
                <c:pt idx="85379">
                  <c:v>0.95746010000000004</c:v>
                </c:pt>
                <c:pt idx="85380">
                  <c:v>0.98691845</c:v>
                </c:pt>
                <c:pt idx="85381">
                  <c:v>0.99659014000000001</c:v>
                </c:pt>
                <c:pt idx="85382">
                  <c:v>1.0007915000000001</c:v>
                </c:pt>
                <c:pt idx="85383">
                  <c:v>0.99972360000000005</c:v>
                </c:pt>
                <c:pt idx="85384">
                  <c:v>0.99782950000000004</c:v>
                </c:pt>
                <c:pt idx="85385">
                  <c:v>0.99999755999999995</c:v>
                </c:pt>
                <c:pt idx="85386">
                  <c:v>0.99381949999999997</c:v>
                </c:pt>
                <c:pt idx="85387">
                  <c:v>0.99980073999999997</c:v>
                </c:pt>
                <c:pt idx="85388">
                  <c:v>0.98811550000000004</c:v>
                </c:pt>
                <c:pt idx="85389">
                  <c:v>0.99980044000000001</c:v>
                </c:pt>
                <c:pt idx="85390">
                  <c:v>0.99724995999999999</c:v>
                </c:pt>
                <c:pt idx="85391">
                  <c:v>0.98601640000000002</c:v>
                </c:pt>
                <c:pt idx="85392">
                  <c:v>0.99486344999999998</c:v>
                </c:pt>
                <c:pt idx="85393">
                  <c:v>0.99703719999999996</c:v>
                </c:pt>
                <c:pt idx="85394">
                  <c:v>1.0002196000000001</c:v>
                </c:pt>
                <c:pt idx="85395">
                  <c:v>0.99072313000000001</c:v>
                </c:pt>
                <c:pt idx="85396">
                  <c:v>1.0004512000000001</c:v>
                </c:pt>
                <c:pt idx="85397">
                  <c:v>1.0002944</c:v>
                </c:pt>
                <c:pt idx="85398">
                  <c:v>0.99593556000000005</c:v>
                </c:pt>
                <c:pt idx="85399">
                  <c:v>0.96993434000000001</c:v>
                </c:pt>
                <c:pt idx="85400">
                  <c:v>0.99924064000000001</c:v>
                </c:pt>
                <c:pt idx="85401">
                  <c:v>0.99839840000000002</c:v>
                </c:pt>
                <c:pt idx="85402">
                  <c:v>1.0005192000000001</c:v>
                </c:pt>
                <c:pt idx="85403">
                  <c:v>1.0009965999999999</c:v>
                </c:pt>
                <c:pt idx="85404">
                  <c:v>0.99919579999999997</c:v>
                </c:pt>
                <c:pt idx="85405">
                  <c:v>0.99807639999999997</c:v>
                </c:pt>
                <c:pt idx="85406">
                  <c:v>1.0019598999999999</c:v>
                </c:pt>
                <c:pt idx="85407">
                  <c:v>0.99609939999999997</c:v>
                </c:pt>
                <c:pt idx="85408">
                  <c:v>0.98610240000000005</c:v>
                </c:pt>
                <c:pt idx="85409">
                  <c:v>0.99863959999999996</c:v>
                </c:pt>
                <c:pt idx="85410">
                  <c:v>0.99860599999999999</c:v>
                </c:pt>
                <c:pt idx="85411">
                  <c:v>0.99906589999999995</c:v>
                </c:pt>
                <c:pt idx="85412">
                  <c:v>0.99942149999999996</c:v>
                </c:pt>
                <c:pt idx="85413">
                  <c:v>0.98950229999999995</c:v>
                </c:pt>
                <c:pt idx="85414">
                  <c:v>0.97431509999999999</c:v>
                </c:pt>
                <c:pt idx="85415">
                  <c:v>0.99572939999999999</c:v>
                </c:pt>
                <c:pt idx="85416">
                  <c:v>1.0001842999999999</c:v>
                </c:pt>
                <c:pt idx="85417">
                  <c:v>0.99455249999999995</c:v>
                </c:pt>
                <c:pt idx="85418">
                  <c:v>0.99794340000000004</c:v>
                </c:pt>
                <c:pt idx="85419">
                  <c:v>0.97736889999999998</c:v>
                </c:pt>
                <c:pt idx="85420">
                  <c:v>0.99612270000000003</c:v>
                </c:pt>
                <c:pt idx="85421">
                  <c:v>1.0006354</c:v>
                </c:pt>
                <c:pt idx="85422">
                  <c:v>0.97516990000000003</c:v>
                </c:pt>
                <c:pt idx="85423">
                  <c:v>0.99819475000000002</c:v>
                </c:pt>
                <c:pt idx="85424">
                  <c:v>0.97849584000000001</c:v>
                </c:pt>
                <c:pt idx="85425">
                  <c:v>1.001058</c:v>
                </c:pt>
                <c:pt idx="85426">
                  <c:v>0.99128205000000003</c:v>
                </c:pt>
                <c:pt idx="85427">
                  <c:v>1.0008300000000001</c:v>
                </c:pt>
                <c:pt idx="85428">
                  <c:v>0.99939655999999999</c:v>
                </c:pt>
                <c:pt idx="85429">
                  <c:v>0.99766759999999999</c:v>
                </c:pt>
                <c:pt idx="85430">
                  <c:v>0.99398076999999996</c:v>
                </c:pt>
                <c:pt idx="85431">
                  <c:v>0.97014690000000003</c:v>
                </c:pt>
                <c:pt idx="85432">
                  <c:v>0.99394470000000001</c:v>
                </c:pt>
                <c:pt idx="85433">
                  <c:v>0.99624860000000004</c:v>
                </c:pt>
                <c:pt idx="85434">
                  <c:v>0.99965614000000003</c:v>
                </c:pt>
                <c:pt idx="85435">
                  <c:v>0.99972309999999998</c:v>
                </c:pt>
                <c:pt idx="85436">
                  <c:v>1.0006756999999999</c:v>
                </c:pt>
                <c:pt idx="85437">
                  <c:v>0.99829184999999998</c:v>
                </c:pt>
                <c:pt idx="85438">
                  <c:v>0.99921536</c:v>
                </c:pt>
                <c:pt idx="85439">
                  <c:v>0.99200920000000004</c:v>
                </c:pt>
                <c:pt idx="85440">
                  <c:v>0.98452914000000002</c:v>
                </c:pt>
                <c:pt idx="85441">
                  <c:v>0.99307880000000004</c:v>
                </c:pt>
                <c:pt idx="85442">
                  <c:v>1.0002762000000001</c:v>
                </c:pt>
                <c:pt idx="85443">
                  <c:v>0.98665119999999995</c:v>
                </c:pt>
                <c:pt idx="85444">
                  <c:v>0.96860420000000003</c:v>
                </c:pt>
                <c:pt idx="85445">
                  <c:v>0.99157494000000002</c:v>
                </c:pt>
                <c:pt idx="85446">
                  <c:v>0.9685376</c:v>
                </c:pt>
                <c:pt idx="85447">
                  <c:v>1.0003025999999999</c:v>
                </c:pt>
                <c:pt idx="85448">
                  <c:v>0.98450400000000005</c:v>
                </c:pt>
                <c:pt idx="85449">
                  <c:v>0.99727500000000002</c:v>
                </c:pt>
                <c:pt idx="85450">
                  <c:v>0.98940766000000002</c:v>
                </c:pt>
                <c:pt idx="85451">
                  <c:v>1.0010612000000001</c:v>
                </c:pt>
                <c:pt idx="85452">
                  <c:v>0.99282939999999997</c:v>
                </c:pt>
                <c:pt idx="85453">
                  <c:v>1.0014799999999999</c:v>
                </c:pt>
                <c:pt idx="85454">
                  <c:v>0.99903710000000001</c:v>
                </c:pt>
                <c:pt idx="85455">
                  <c:v>0.94899080000000002</c:v>
                </c:pt>
                <c:pt idx="85456">
                  <c:v>0.96443559999999995</c:v>
                </c:pt>
                <c:pt idx="85457">
                  <c:v>0.99936163</c:v>
                </c:pt>
                <c:pt idx="85458">
                  <c:v>0.9959152</c:v>
                </c:pt>
                <c:pt idx="85459">
                  <c:v>0.99151480000000003</c:v>
                </c:pt>
                <c:pt idx="85460">
                  <c:v>0.99961597000000002</c:v>
                </c:pt>
                <c:pt idx="85461">
                  <c:v>0.99955620000000001</c:v>
                </c:pt>
                <c:pt idx="85462">
                  <c:v>0.98878790000000005</c:v>
                </c:pt>
                <c:pt idx="85463">
                  <c:v>0.98693819999999999</c:v>
                </c:pt>
                <c:pt idx="85464">
                  <c:v>0.99335839999999997</c:v>
                </c:pt>
                <c:pt idx="85465">
                  <c:v>1.0002105999999999</c:v>
                </c:pt>
                <c:pt idx="85466">
                  <c:v>0.99833150000000004</c:v>
                </c:pt>
                <c:pt idx="85467">
                  <c:v>0.99733170000000004</c:v>
                </c:pt>
                <c:pt idx="85468">
                  <c:v>0.97571629999999998</c:v>
                </c:pt>
                <c:pt idx="85469">
                  <c:v>0.9977452</c:v>
                </c:pt>
                <c:pt idx="85470">
                  <c:v>0.99697809999999998</c:v>
                </c:pt>
                <c:pt idx="85471">
                  <c:v>0.99959885999999998</c:v>
                </c:pt>
                <c:pt idx="85472">
                  <c:v>0.99872607000000002</c:v>
                </c:pt>
                <c:pt idx="85473">
                  <c:v>0.96973854000000004</c:v>
                </c:pt>
                <c:pt idx="85474">
                  <c:v>0.9911565</c:v>
                </c:pt>
                <c:pt idx="85475">
                  <c:v>1.0030437999999999</c:v>
                </c:pt>
                <c:pt idx="85476">
                  <c:v>0.99962079999999998</c:v>
                </c:pt>
                <c:pt idx="85477">
                  <c:v>0.99794190000000005</c:v>
                </c:pt>
                <c:pt idx="85478">
                  <c:v>1.0040851</c:v>
                </c:pt>
                <c:pt idx="85479">
                  <c:v>0.97654532999999999</c:v>
                </c:pt>
                <c:pt idx="85480">
                  <c:v>0.9409054</c:v>
                </c:pt>
                <c:pt idx="85481">
                  <c:v>0.99789660000000002</c:v>
                </c:pt>
                <c:pt idx="85482">
                  <c:v>0.99200803000000004</c:v>
                </c:pt>
                <c:pt idx="85483">
                  <c:v>0.99479629999999997</c:v>
                </c:pt>
                <c:pt idx="85484">
                  <c:v>0.9879135</c:v>
                </c:pt>
                <c:pt idx="85485">
                  <c:v>0.97651445999999997</c:v>
                </c:pt>
                <c:pt idx="85486">
                  <c:v>1.0007322999999999</c:v>
                </c:pt>
                <c:pt idx="85487">
                  <c:v>0.97833353000000001</c:v>
                </c:pt>
                <c:pt idx="85488">
                  <c:v>1.0017908</c:v>
                </c:pt>
                <c:pt idx="85489">
                  <c:v>0.97046909999999997</c:v>
                </c:pt>
                <c:pt idx="85490">
                  <c:v>0.98872249999999995</c:v>
                </c:pt>
                <c:pt idx="85491">
                  <c:v>0.98527986000000001</c:v>
                </c:pt>
                <c:pt idx="85492">
                  <c:v>0.98307526000000001</c:v>
                </c:pt>
                <c:pt idx="85493">
                  <c:v>0.98242056</c:v>
                </c:pt>
                <c:pt idx="85494">
                  <c:v>1.0015037</c:v>
                </c:pt>
                <c:pt idx="85495">
                  <c:v>1.0005820999999999</c:v>
                </c:pt>
                <c:pt idx="85496">
                  <c:v>1.0009041000000001</c:v>
                </c:pt>
                <c:pt idx="85497">
                  <c:v>0.98479503000000002</c:v>
                </c:pt>
                <c:pt idx="85498">
                  <c:v>0.98519009999999996</c:v>
                </c:pt>
                <c:pt idx="85499">
                  <c:v>0.99987700000000002</c:v>
                </c:pt>
                <c:pt idx="85500">
                  <c:v>0.99948519999999996</c:v>
                </c:pt>
                <c:pt idx="85501">
                  <c:v>0.97927169999999997</c:v>
                </c:pt>
                <c:pt idx="85502">
                  <c:v>1.0003637000000001</c:v>
                </c:pt>
                <c:pt idx="85503">
                  <c:v>1.0008836000000001</c:v>
                </c:pt>
                <c:pt idx="85504">
                  <c:v>0.99861949999999999</c:v>
                </c:pt>
                <c:pt idx="85505">
                  <c:v>0.95797460000000001</c:v>
                </c:pt>
                <c:pt idx="85506">
                  <c:v>0.98801243000000005</c:v>
                </c:pt>
                <c:pt idx="85507">
                  <c:v>1.0007919999999999</c:v>
                </c:pt>
                <c:pt idx="85508">
                  <c:v>0.9982086</c:v>
                </c:pt>
                <c:pt idx="85509">
                  <c:v>1.0006564</c:v>
                </c:pt>
                <c:pt idx="85510">
                  <c:v>0.99694689999999997</c:v>
                </c:pt>
                <c:pt idx="85511">
                  <c:v>0.99944025000000003</c:v>
                </c:pt>
                <c:pt idx="85512">
                  <c:v>1.0007919999999999</c:v>
                </c:pt>
                <c:pt idx="85513">
                  <c:v>0.98845879999999997</c:v>
                </c:pt>
                <c:pt idx="85514">
                  <c:v>0.96283954000000005</c:v>
                </c:pt>
                <c:pt idx="85515">
                  <c:v>0.99044770000000004</c:v>
                </c:pt>
                <c:pt idx="85516">
                  <c:v>0.99098330000000001</c:v>
                </c:pt>
                <c:pt idx="85517">
                  <c:v>0.99968283999999996</c:v>
                </c:pt>
                <c:pt idx="85518">
                  <c:v>0.99736064999999996</c:v>
                </c:pt>
                <c:pt idx="85519">
                  <c:v>1.0001850999999999</c:v>
                </c:pt>
                <c:pt idx="85520">
                  <c:v>0.99225719999999995</c:v>
                </c:pt>
                <c:pt idx="85521">
                  <c:v>0.99991390000000002</c:v>
                </c:pt>
                <c:pt idx="85522">
                  <c:v>0.9888091</c:v>
                </c:pt>
                <c:pt idx="85523">
                  <c:v>0.99948519999999996</c:v>
                </c:pt>
                <c:pt idx="85524">
                  <c:v>0.98769010000000002</c:v>
                </c:pt>
                <c:pt idx="85525">
                  <c:v>1.0008406999999999</c:v>
                </c:pt>
                <c:pt idx="85526">
                  <c:v>1.0010908999999999</c:v>
                </c:pt>
                <c:pt idx="85527">
                  <c:v>0.99558979999999997</c:v>
                </c:pt>
                <c:pt idx="85528">
                  <c:v>0.99386673999999997</c:v>
                </c:pt>
                <c:pt idx="85529">
                  <c:v>1.0000329999999999</c:v>
                </c:pt>
                <c:pt idx="85530">
                  <c:v>0.95252700000000001</c:v>
                </c:pt>
                <c:pt idx="85531">
                  <c:v>1.0000180000000001</c:v>
                </c:pt>
                <c:pt idx="85532">
                  <c:v>1.0018195000000001</c:v>
                </c:pt>
                <c:pt idx="85533">
                  <c:v>0.94149289999999997</c:v>
                </c:pt>
                <c:pt idx="85534">
                  <c:v>1.0013589000000001</c:v>
                </c:pt>
                <c:pt idx="85535">
                  <c:v>0.99594000000000005</c:v>
                </c:pt>
                <c:pt idx="85536">
                  <c:v>0.97905240000000004</c:v>
                </c:pt>
                <c:pt idx="85537">
                  <c:v>0.99944339999999998</c:v>
                </c:pt>
                <c:pt idx="85538">
                  <c:v>0.99594300000000002</c:v>
                </c:pt>
                <c:pt idx="85539">
                  <c:v>0.99831740000000002</c:v>
                </c:pt>
                <c:pt idx="85540">
                  <c:v>0.97103139999999999</c:v>
                </c:pt>
                <c:pt idx="85541">
                  <c:v>0.98726009999999997</c:v>
                </c:pt>
                <c:pt idx="85542">
                  <c:v>1.0011606</c:v>
                </c:pt>
                <c:pt idx="85543">
                  <c:v>0.9939192</c:v>
                </c:pt>
                <c:pt idx="85544">
                  <c:v>0.9893324</c:v>
                </c:pt>
                <c:pt idx="85545">
                  <c:v>0.99518019999999996</c:v>
                </c:pt>
                <c:pt idx="85546">
                  <c:v>0.99209327000000003</c:v>
                </c:pt>
                <c:pt idx="85547">
                  <c:v>0.97211159999999996</c:v>
                </c:pt>
                <c:pt idx="85548">
                  <c:v>0.99157510000000004</c:v>
                </c:pt>
                <c:pt idx="85549">
                  <c:v>0.99636130000000001</c:v>
                </c:pt>
                <c:pt idx="85550">
                  <c:v>1.0013453000000001</c:v>
                </c:pt>
                <c:pt idx="85551">
                  <c:v>0.99915220000000005</c:v>
                </c:pt>
                <c:pt idx="85552">
                  <c:v>0.91462929999999998</c:v>
                </c:pt>
                <c:pt idx="85553">
                  <c:v>0.98760669999999995</c:v>
                </c:pt>
                <c:pt idx="85554">
                  <c:v>0.99969399999999997</c:v>
                </c:pt>
                <c:pt idx="85555">
                  <c:v>0.99157846000000005</c:v>
                </c:pt>
                <c:pt idx="85556">
                  <c:v>0.99993264999999998</c:v>
                </c:pt>
                <c:pt idx="85557">
                  <c:v>0.99992729999999996</c:v>
                </c:pt>
                <c:pt idx="85558">
                  <c:v>0.99117160000000004</c:v>
                </c:pt>
                <c:pt idx="85559">
                  <c:v>1.0010941</c:v>
                </c:pt>
                <c:pt idx="85560">
                  <c:v>0.99863069999999998</c:v>
                </c:pt>
                <c:pt idx="85561">
                  <c:v>0.98666699999999996</c:v>
                </c:pt>
                <c:pt idx="85562">
                  <c:v>1.0030242</c:v>
                </c:pt>
                <c:pt idx="85563">
                  <c:v>1.0005264</c:v>
                </c:pt>
                <c:pt idx="85564">
                  <c:v>0.99749315000000005</c:v>
                </c:pt>
                <c:pt idx="85565">
                  <c:v>0.99994139999999998</c:v>
                </c:pt>
                <c:pt idx="85566">
                  <c:v>0.99972963000000004</c:v>
                </c:pt>
                <c:pt idx="85567">
                  <c:v>0.99889919999999999</c:v>
                </c:pt>
                <c:pt idx="85568">
                  <c:v>0.95745990000000003</c:v>
                </c:pt>
                <c:pt idx="85569">
                  <c:v>0.97656982999999997</c:v>
                </c:pt>
                <c:pt idx="85570">
                  <c:v>1.0006058</c:v>
                </c:pt>
                <c:pt idx="85571">
                  <c:v>1.0006579</c:v>
                </c:pt>
                <c:pt idx="85572">
                  <c:v>0.9957473</c:v>
                </c:pt>
                <c:pt idx="85573">
                  <c:v>0.98657680000000003</c:v>
                </c:pt>
                <c:pt idx="85574">
                  <c:v>0.99650603999999998</c:v>
                </c:pt>
                <c:pt idx="85575">
                  <c:v>0.99797309999999995</c:v>
                </c:pt>
                <c:pt idx="85576">
                  <c:v>0.9997144</c:v>
                </c:pt>
                <c:pt idx="85577">
                  <c:v>0.99375844000000002</c:v>
                </c:pt>
                <c:pt idx="85578">
                  <c:v>0.99779680000000004</c:v>
                </c:pt>
                <c:pt idx="85579">
                  <c:v>1.0005537</c:v>
                </c:pt>
                <c:pt idx="85580">
                  <c:v>1.0009456999999999</c:v>
                </c:pt>
                <c:pt idx="85581">
                  <c:v>0.93058825000000001</c:v>
                </c:pt>
                <c:pt idx="85582">
                  <c:v>0.80697149999999995</c:v>
                </c:pt>
                <c:pt idx="85583">
                  <c:v>0.95834140000000001</c:v>
                </c:pt>
                <c:pt idx="85584">
                  <c:v>1.0005904000000001</c:v>
                </c:pt>
                <c:pt idx="85585">
                  <c:v>0.98952925000000003</c:v>
                </c:pt>
                <c:pt idx="85586">
                  <c:v>0.99854759999999998</c:v>
                </c:pt>
                <c:pt idx="85587">
                  <c:v>0.99647019999999997</c:v>
                </c:pt>
                <c:pt idx="85588">
                  <c:v>1.0012532000000001</c:v>
                </c:pt>
                <c:pt idx="85589">
                  <c:v>0.99276129999999996</c:v>
                </c:pt>
                <c:pt idx="85590">
                  <c:v>1.004202</c:v>
                </c:pt>
                <c:pt idx="85591">
                  <c:v>1.000008</c:v>
                </c:pt>
                <c:pt idx="85592">
                  <c:v>1.0012093</c:v>
                </c:pt>
                <c:pt idx="85593">
                  <c:v>0.99966973000000003</c:v>
                </c:pt>
                <c:pt idx="85594">
                  <c:v>0.99188553999999995</c:v>
                </c:pt>
                <c:pt idx="85595">
                  <c:v>1.0005587</c:v>
                </c:pt>
                <c:pt idx="85596">
                  <c:v>0.98676825000000001</c:v>
                </c:pt>
                <c:pt idx="85597">
                  <c:v>0.98616742999999996</c:v>
                </c:pt>
                <c:pt idx="85598">
                  <c:v>0.99817186999999996</c:v>
                </c:pt>
                <c:pt idx="85599">
                  <c:v>1.0015419000000001</c:v>
                </c:pt>
                <c:pt idx="85600">
                  <c:v>0.98479680000000003</c:v>
                </c:pt>
                <c:pt idx="85601">
                  <c:v>0.99230189999999996</c:v>
                </c:pt>
                <c:pt idx="85602">
                  <c:v>0.99532693999999999</c:v>
                </c:pt>
                <c:pt idx="85603">
                  <c:v>1.0014852999999999</c:v>
                </c:pt>
                <c:pt idx="85604">
                  <c:v>0.99998355000000005</c:v>
                </c:pt>
                <c:pt idx="85605">
                  <c:v>0.98672055999999997</c:v>
                </c:pt>
                <c:pt idx="85606">
                  <c:v>0.95454525999999995</c:v>
                </c:pt>
                <c:pt idx="85607">
                  <c:v>1.0025679000000001</c:v>
                </c:pt>
                <c:pt idx="85608">
                  <c:v>0.99475329999999995</c:v>
                </c:pt>
                <c:pt idx="85609">
                  <c:v>0.99907550000000001</c:v>
                </c:pt>
                <c:pt idx="85610">
                  <c:v>0.98879265999999999</c:v>
                </c:pt>
                <c:pt idx="85611">
                  <c:v>0.99356454999999999</c:v>
                </c:pt>
                <c:pt idx="85612">
                  <c:v>0.99328892999999996</c:v>
                </c:pt>
                <c:pt idx="85613">
                  <c:v>0.87270117000000003</c:v>
                </c:pt>
                <c:pt idx="85614">
                  <c:v>1.0002713000000001</c:v>
                </c:pt>
                <c:pt idx="85615">
                  <c:v>0.99858855999999996</c:v>
                </c:pt>
                <c:pt idx="85616">
                  <c:v>0.97205319999999995</c:v>
                </c:pt>
                <c:pt idx="85617">
                  <c:v>1.000354</c:v>
                </c:pt>
                <c:pt idx="85618">
                  <c:v>0.99891883000000004</c:v>
                </c:pt>
                <c:pt idx="85619">
                  <c:v>0.94705360000000005</c:v>
                </c:pt>
                <c:pt idx="85620">
                  <c:v>0.99631952999999995</c:v>
                </c:pt>
                <c:pt idx="85621">
                  <c:v>0.99102310000000005</c:v>
                </c:pt>
                <c:pt idx="85622">
                  <c:v>0.99224009999999996</c:v>
                </c:pt>
                <c:pt idx="85623">
                  <c:v>0.99902190000000002</c:v>
                </c:pt>
                <c:pt idx="85624">
                  <c:v>0.9972896</c:v>
                </c:pt>
                <c:pt idx="85625">
                  <c:v>0.99653696999999997</c:v>
                </c:pt>
                <c:pt idx="85626">
                  <c:v>1.0039370000000001</c:v>
                </c:pt>
                <c:pt idx="85627">
                  <c:v>1.000454</c:v>
                </c:pt>
                <c:pt idx="85628">
                  <c:v>0.970441</c:v>
                </c:pt>
                <c:pt idx="85629">
                  <c:v>0.96472703999999998</c:v>
                </c:pt>
                <c:pt idx="85630">
                  <c:v>0.97561609999999999</c:v>
                </c:pt>
                <c:pt idx="85631">
                  <c:v>0.98245340000000003</c:v>
                </c:pt>
                <c:pt idx="85632">
                  <c:v>0.98393273000000003</c:v>
                </c:pt>
                <c:pt idx="85633">
                  <c:v>0.97045800000000004</c:v>
                </c:pt>
                <c:pt idx="85634">
                  <c:v>0.94249729999999998</c:v>
                </c:pt>
                <c:pt idx="85635">
                  <c:v>0.96436756999999995</c:v>
                </c:pt>
                <c:pt idx="85636">
                  <c:v>0.99987566000000005</c:v>
                </c:pt>
                <c:pt idx="85637">
                  <c:v>0.96770659999999997</c:v>
                </c:pt>
                <c:pt idx="85638">
                  <c:v>0.95932450000000002</c:v>
                </c:pt>
                <c:pt idx="85639">
                  <c:v>0.95178180000000001</c:v>
                </c:pt>
                <c:pt idx="85640">
                  <c:v>0.99172837000000003</c:v>
                </c:pt>
                <c:pt idx="85641">
                  <c:v>0.99442629999999999</c:v>
                </c:pt>
                <c:pt idx="85642">
                  <c:v>0.96187549999999999</c:v>
                </c:pt>
                <c:pt idx="85643">
                  <c:v>1.0017225000000001</c:v>
                </c:pt>
                <c:pt idx="85644">
                  <c:v>0.99108194999999999</c:v>
                </c:pt>
                <c:pt idx="85645">
                  <c:v>0.98290473</c:v>
                </c:pt>
                <c:pt idx="85646">
                  <c:v>1.0013365000000001</c:v>
                </c:pt>
                <c:pt idx="85647">
                  <c:v>0.95156879999999999</c:v>
                </c:pt>
                <c:pt idx="85648">
                  <c:v>0.99941944999999999</c:v>
                </c:pt>
                <c:pt idx="85649">
                  <c:v>1.007603</c:v>
                </c:pt>
                <c:pt idx="85650">
                  <c:v>0.99429833999999995</c:v>
                </c:pt>
                <c:pt idx="85651">
                  <c:v>0.97190279999999996</c:v>
                </c:pt>
                <c:pt idx="85652">
                  <c:v>1.0001332999999999</c:v>
                </c:pt>
                <c:pt idx="85653">
                  <c:v>0.99958780000000003</c:v>
                </c:pt>
                <c:pt idx="85654">
                  <c:v>0.99767583999999998</c:v>
                </c:pt>
                <c:pt idx="85655">
                  <c:v>0.99922615000000004</c:v>
                </c:pt>
                <c:pt idx="85656">
                  <c:v>0.98494965000000001</c:v>
                </c:pt>
                <c:pt idx="85657">
                  <c:v>0.99939286999999999</c:v>
                </c:pt>
                <c:pt idx="85658">
                  <c:v>0.97884550000000004</c:v>
                </c:pt>
                <c:pt idx="85659">
                  <c:v>1.0005754</c:v>
                </c:pt>
                <c:pt idx="85660">
                  <c:v>1.0024500999999999</c:v>
                </c:pt>
                <c:pt idx="85661">
                  <c:v>0.98184395000000002</c:v>
                </c:pt>
                <c:pt idx="85662">
                  <c:v>1.0009112</c:v>
                </c:pt>
                <c:pt idx="85663">
                  <c:v>0.99761604999999998</c:v>
                </c:pt>
                <c:pt idx="85664">
                  <c:v>1.0020530000000001</c:v>
                </c:pt>
                <c:pt idx="85665">
                  <c:v>0.99076240000000004</c:v>
                </c:pt>
                <c:pt idx="85666">
                  <c:v>0.97384990000000005</c:v>
                </c:pt>
                <c:pt idx="85667">
                  <c:v>0.96390089999999995</c:v>
                </c:pt>
                <c:pt idx="85668">
                  <c:v>1.0021370000000001</c:v>
                </c:pt>
                <c:pt idx="85669">
                  <c:v>1.003352</c:v>
                </c:pt>
                <c:pt idx="85670">
                  <c:v>1.0006071000000001</c:v>
                </c:pt>
                <c:pt idx="85671">
                  <c:v>0.99512683999999996</c:v>
                </c:pt>
                <c:pt idx="85672">
                  <c:v>0.99648243000000003</c:v>
                </c:pt>
                <c:pt idx="85673">
                  <c:v>0.99953186999999999</c:v>
                </c:pt>
                <c:pt idx="85674">
                  <c:v>0.94517600000000002</c:v>
                </c:pt>
                <c:pt idx="85675">
                  <c:v>0.96746032999999998</c:v>
                </c:pt>
                <c:pt idx="85676">
                  <c:v>0.99499789999999999</c:v>
                </c:pt>
                <c:pt idx="85677">
                  <c:v>1.0004202</c:v>
                </c:pt>
                <c:pt idx="85678">
                  <c:v>0.99572945000000002</c:v>
                </c:pt>
                <c:pt idx="85679">
                  <c:v>0.99330633999999995</c:v>
                </c:pt>
                <c:pt idx="85680">
                  <c:v>0.98817586999999996</c:v>
                </c:pt>
                <c:pt idx="85681">
                  <c:v>0.9999709</c:v>
                </c:pt>
                <c:pt idx="85682">
                  <c:v>1.0001249000000001</c:v>
                </c:pt>
                <c:pt idx="85683">
                  <c:v>0.99930554999999999</c:v>
                </c:pt>
                <c:pt idx="85684">
                  <c:v>0.99656319999999998</c:v>
                </c:pt>
                <c:pt idx="85685">
                  <c:v>0.99911220000000001</c:v>
                </c:pt>
                <c:pt idx="85686">
                  <c:v>0.98956244999999998</c:v>
                </c:pt>
                <c:pt idx="85687">
                  <c:v>0.99989079999999997</c:v>
                </c:pt>
                <c:pt idx="85688">
                  <c:v>0.97665150000000001</c:v>
                </c:pt>
                <c:pt idx="85689">
                  <c:v>0.97178410000000004</c:v>
                </c:pt>
                <c:pt idx="85690">
                  <c:v>0.96682005999999998</c:v>
                </c:pt>
                <c:pt idx="85691">
                  <c:v>0.99662669999999998</c:v>
                </c:pt>
                <c:pt idx="85692">
                  <c:v>0.99275506000000002</c:v>
                </c:pt>
                <c:pt idx="85693">
                  <c:v>0.97481359999999995</c:v>
                </c:pt>
                <c:pt idx="85694">
                  <c:v>0.97614014000000005</c:v>
                </c:pt>
                <c:pt idx="85695">
                  <c:v>0.99573283999999995</c:v>
                </c:pt>
                <c:pt idx="85696">
                  <c:v>0.97565789999999997</c:v>
                </c:pt>
                <c:pt idx="85697">
                  <c:v>1.0004409999999999</c:v>
                </c:pt>
                <c:pt idx="85698">
                  <c:v>1.0009934</c:v>
                </c:pt>
                <c:pt idx="85699">
                  <c:v>0.99315229999999999</c:v>
                </c:pt>
                <c:pt idx="85700">
                  <c:v>0.99667119999999998</c:v>
                </c:pt>
                <c:pt idx="85701">
                  <c:v>1.0009806000000001</c:v>
                </c:pt>
                <c:pt idx="85702">
                  <c:v>0.99943143000000001</c:v>
                </c:pt>
                <c:pt idx="85703">
                  <c:v>0.99686770000000002</c:v>
                </c:pt>
                <c:pt idx="85704">
                  <c:v>0.99479189999999995</c:v>
                </c:pt>
                <c:pt idx="85705">
                  <c:v>0.99671745</c:v>
                </c:pt>
                <c:pt idx="85706">
                  <c:v>0.98403430000000003</c:v>
                </c:pt>
                <c:pt idx="85707">
                  <c:v>0.99302964999999999</c:v>
                </c:pt>
                <c:pt idx="85708">
                  <c:v>0.97432154000000004</c:v>
                </c:pt>
                <c:pt idx="85709">
                  <c:v>0.98535097000000005</c:v>
                </c:pt>
                <c:pt idx="85710">
                  <c:v>0.99386465999999996</c:v>
                </c:pt>
                <c:pt idx="85711">
                  <c:v>0.99452890000000005</c:v>
                </c:pt>
                <c:pt idx="85712">
                  <c:v>0.99733260000000001</c:v>
                </c:pt>
                <c:pt idx="85713">
                  <c:v>1.0013151</c:v>
                </c:pt>
                <c:pt idx="85714">
                  <c:v>1.0007044</c:v>
                </c:pt>
                <c:pt idx="85715">
                  <c:v>0.98149096999999996</c:v>
                </c:pt>
                <c:pt idx="85716">
                  <c:v>0.97861419999999999</c:v>
                </c:pt>
                <c:pt idx="85717">
                  <c:v>0.99073339999999999</c:v>
                </c:pt>
                <c:pt idx="85718">
                  <c:v>0.99152660000000004</c:v>
                </c:pt>
                <c:pt idx="85719">
                  <c:v>0.99377020000000005</c:v>
                </c:pt>
                <c:pt idx="85720">
                  <c:v>0.98375809999999997</c:v>
                </c:pt>
                <c:pt idx="85721">
                  <c:v>0.972804</c:v>
                </c:pt>
                <c:pt idx="85722">
                  <c:v>1.0005367999999999</c:v>
                </c:pt>
                <c:pt idx="85723">
                  <c:v>0.99357085999999994</c:v>
                </c:pt>
                <c:pt idx="85724">
                  <c:v>1.0008661999999999</c:v>
                </c:pt>
                <c:pt idx="85725">
                  <c:v>0.99882539999999997</c:v>
                </c:pt>
                <c:pt idx="85726">
                  <c:v>0.98889859999999996</c:v>
                </c:pt>
                <c:pt idx="85727">
                  <c:v>0.99350077000000003</c:v>
                </c:pt>
                <c:pt idx="85728">
                  <c:v>0.99849080000000001</c:v>
                </c:pt>
                <c:pt idx="85729">
                  <c:v>1.0007684999999999</c:v>
                </c:pt>
                <c:pt idx="85730">
                  <c:v>0.98469620000000002</c:v>
                </c:pt>
                <c:pt idx="85731">
                  <c:v>0.99993264999999998</c:v>
                </c:pt>
                <c:pt idx="85732">
                  <c:v>1.0018990000000001</c:v>
                </c:pt>
                <c:pt idx="85733">
                  <c:v>0.99799716000000005</c:v>
                </c:pt>
                <c:pt idx="85734">
                  <c:v>0.99743360000000003</c:v>
                </c:pt>
                <c:pt idx="85735">
                  <c:v>0.99543064999999997</c:v>
                </c:pt>
                <c:pt idx="85736">
                  <c:v>1.0005139999999999</c:v>
                </c:pt>
                <c:pt idx="85737">
                  <c:v>0.97713154999999996</c:v>
                </c:pt>
                <c:pt idx="85738">
                  <c:v>0.96996367000000006</c:v>
                </c:pt>
                <c:pt idx="85739">
                  <c:v>1.0009842</c:v>
                </c:pt>
                <c:pt idx="85740">
                  <c:v>0.96574645999999997</c:v>
                </c:pt>
                <c:pt idx="85741">
                  <c:v>0.99958199999999997</c:v>
                </c:pt>
                <c:pt idx="85742">
                  <c:v>0.99522929999999998</c:v>
                </c:pt>
                <c:pt idx="85743">
                  <c:v>0.99842109999999995</c:v>
                </c:pt>
                <c:pt idx="85744">
                  <c:v>0.98412140000000004</c:v>
                </c:pt>
                <c:pt idx="85745">
                  <c:v>0.97507520000000003</c:v>
                </c:pt>
                <c:pt idx="85746">
                  <c:v>0.99892234999999996</c:v>
                </c:pt>
                <c:pt idx="85747">
                  <c:v>0.99844330000000003</c:v>
                </c:pt>
                <c:pt idx="85748">
                  <c:v>0.99829389999999996</c:v>
                </c:pt>
                <c:pt idx="85749">
                  <c:v>1.0000557999999999</c:v>
                </c:pt>
                <c:pt idx="85750">
                  <c:v>0.99893105000000004</c:v>
                </c:pt>
                <c:pt idx="85751">
                  <c:v>0.97803649999999998</c:v>
                </c:pt>
                <c:pt idx="85752">
                  <c:v>0.98869790000000002</c:v>
                </c:pt>
                <c:pt idx="85753">
                  <c:v>1.0005409999999999</c:v>
                </c:pt>
                <c:pt idx="85754">
                  <c:v>1.0013249</c:v>
                </c:pt>
                <c:pt idx="85755">
                  <c:v>0.99936530000000001</c:v>
                </c:pt>
                <c:pt idx="85756">
                  <c:v>0.9869907</c:v>
                </c:pt>
                <c:pt idx="85757">
                  <c:v>0.99681010000000003</c:v>
                </c:pt>
                <c:pt idx="85758">
                  <c:v>1.0011314</c:v>
                </c:pt>
                <c:pt idx="85759">
                  <c:v>1.0023631</c:v>
                </c:pt>
                <c:pt idx="85760">
                  <c:v>0.96359470000000003</c:v>
                </c:pt>
                <c:pt idx="85761">
                  <c:v>0.99785579999999996</c:v>
                </c:pt>
                <c:pt idx="85762">
                  <c:v>1.0005746</c:v>
                </c:pt>
                <c:pt idx="85763">
                  <c:v>0.97679939999999998</c:v>
                </c:pt>
                <c:pt idx="85764">
                  <c:v>0.97916513999999999</c:v>
                </c:pt>
                <c:pt idx="85765">
                  <c:v>0.99991273999999997</c:v>
                </c:pt>
                <c:pt idx="85766">
                  <c:v>0.99246190000000001</c:v>
                </c:pt>
                <c:pt idx="85767">
                  <c:v>1.0000606999999999</c:v>
                </c:pt>
                <c:pt idx="85768">
                  <c:v>1.0019141</c:v>
                </c:pt>
                <c:pt idx="85769">
                  <c:v>0.99815655000000003</c:v>
                </c:pt>
                <c:pt idx="85770">
                  <c:v>0.99937105000000004</c:v>
                </c:pt>
                <c:pt idx="85771">
                  <c:v>0.99725629999999998</c:v>
                </c:pt>
                <c:pt idx="85772">
                  <c:v>0.98972389999999999</c:v>
                </c:pt>
                <c:pt idx="85773">
                  <c:v>0.99798465000000003</c:v>
                </c:pt>
                <c:pt idx="85774">
                  <c:v>0.97895694</c:v>
                </c:pt>
                <c:pt idx="85775">
                  <c:v>0.97982305000000003</c:v>
                </c:pt>
                <c:pt idx="85776">
                  <c:v>0.99070822999999997</c:v>
                </c:pt>
                <c:pt idx="85777">
                  <c:v>0.99581200000000003</c:v>
                </c:pt>
                <c:pt idx="85778">
                  <c:v>0.97715646</c:v>
                </c:pt>
                <c:pt idx="85779">
                  <c:v>0.99987539999999997</c:v>
                </c:pt>
                <c:pt idx="85780">
                  <c:v>0.99481229999999998</c:v>
                </c:pt>
                <c:pt idx="85781">
                  <c:v>1.0002708</c:v>
                </c:pt>
                <c:pt idx="85782">
                  <c:v>1.0007805999999999</c:v>
                </c:pt>
                <c:pt idx="85783">
                  <c:v>0.97861469999999995</c:v>
                </c:pt>
                <c:pt idx="85784">
                  <c:v>0.99742569999999997</c:v>
                </c:pt>
                <c:pt idx="85785">
                  <c:v>0.99288529999999997</c:v>
                </c:pt>
                <c:pt idx="85786">
                  <c:v>1.0006055</c:v>
                </c:pt>
                <c:pt idx="85787">
                  <c:v>0.98876934999999999</c:v>
                </c:pt>
                <c:pt idx="85788">
                  <c:v>0.98601559999999999</c:v>
                </c:pt>
                <c:pt idx="85789">
                  <c:v>0.99920379999999998</c:v>
                </c:pt>
                <c:pt idx="85790">
                  <c:v>0.99980979999999997</c:v>
                </c:pt>
                <c:pt idx="85791">
                  <c:v>1.0005250000000001</c:v>
                </c:pt>
                <c:pt idx="85792">
                  <c:v>0.99173009999999995</c:v>
                </c:pt>
                <c:pt idx="85793">
                  <c:v>0.99717909999999998</c:v>
                </c:pt>
                <c:pt idx="85794">
                  <c:v>1.000318</c:v>
                </c:pt>
                <c:pt idx="85795">
                  <c:v>1.0001842999999999</c:v>
                </c:pt>
                <c:pt idx="85796">
                  <c:v>0.98956699999999997</c:v>
                </c:pt>
                <c:pt idx="85797">
                  <c:v>0.99976735999999999</c:v>
                </c:pt>
                <c:pt idx="85798">
                  <c:v>0.99857629999999997</c:v>
                </c:pt>
                <c:pt idx="85799">
                  <c:v>1.002963</c:v>
                </c:pt>
                <c:pt idx="85800">
                  <c:v>0.98900500000000002</c:v>
                </c:pt>
                <c:pt idx="85801">
                  <c:v>1.0020713000000001</c:v>
                </c:pt>
                <c:pt idx="85802">
                  <c:v>1.003004</c:v>
                </c:pt>
                <c:pt idx="85803">
                  <c:v>0.99366933000000002</c:v>
                </c:pt>
                <c:pt idx="85804">
                  <c:v>0.99367636000000004</c:v>
                </c:pt>
                <c:pt idx="85805">
                  <c:v>1.0018615</c:v>
                </c:pt>
                <c:pt idx="85806">
                  <c:v>0.97563080000000002</c:v>
                </c:pt>
                <c:pt idx="85807">
                  <c:v>1.0001842999999999</c:v>
                </c:pt>
                <c:pt idx="85808">
                  <c:v>1.0009672999999999</c:v>
                </c:pt>
                <c:pt idx="85809">
                  <c:v>0.99628019999999995</c:v>
                </c:pt>
                <c:pt idx="85810">
                  <c:v>0.98242390000000002</c:v>
                </c:pt>
                <c:pt idx="85811">
                  <c:v>1.0002074999999999</c:v>
                </c:pt>
                <c:pt idx="85812">
                  <c:v>0.99545753000000003</c:v>
                </c:pt>
                <c:pt idx="85813">
                  <c:v>0.91626202999999995</c:v>
                </c:pt>
                <c:pt idx="85814">
                  <c:v>1.0000340000000001</c:v>
                </c:pt>
                <c:pt idx="85815">
                  <c:v>0.99430573</c:v>
                </c:pt>
                <c:pt idx="85816">
                  <c:v>0.99274932999999999</c:v>
                </c:pt>
                <c:pt idx="85817">
                  <c:v>0.99966449999999996</c:v>
                </c:pt>
                <c:pt idx="85818">
                  <c:v>1.0002028999999999</c:v>
                </c:pt>
                <c:pt idx="85819">
                  <c:v>1.001943</c:v>
                </c:pt>
                <c:pt idx="85820">
                  <c:v>0.98145013999999997</c:v>
                </c:pt>
                <c:pt idx="85821">
                  <c:v>0.99222195000000002</c:v>
                </c:pt>
                <c:pt idx="85822">
                  <c:v>0.9902417</c:v>
                </c:pt>
                <c:pt idx="85823">
                  <c:v>0.98346484000000001</c:v>
                </c:pt>
                <c:pt idx="85824">
                  <c:v>0.99309860000000005</c:v>
                </c:pt>
                <c:pt idx="85825">
                  <c:v>0.94054850000000001</c:v>
                </c:pt>
                <c:pt idx="85826">
                  <c:v>1.0002135999999999</c:v>
                </c:pt>
                <c:pt idx="85827">
                  <c:v>0.99716400000000005</c:v>
                </c:pt>
                <c:pt idx="85828">
                  <c:v>0.99921070000000001</c:v>
                </c:pt>
                <c:pt idx="85829">
                  <c:v>0.99785142999999998</c:v>
                </c:pt>
                <c:pt idx="85830">
                  <c:v>0.99998355000000005</c:v>
                </c:pt>
                <c:pt idx="85831">
                  <c:v>0.97538084000000003</c:v>
                </c:pt>
                <c:pt idx="85832">
                  <c:v>0.99877170000000004</c:v>
                </c:pt>
                <c:pt idx="85833">
                  <c:v>1.0002759000000001</c:v>
                </c:pt>
                <c:pt idx="85834">
                  <c:v>1.0007547999999999</c:v>
                </c:pt>
                <c:pt idx="85835">
                  <c:v>1.000497</c:v>
                </c:pt>
                <c:pt idx="85836">
                  <c:v>1.0009573</c:v>
                </c:pt>
                <c:pt idx="85837">
                  <c:v>1.0065269999999999</c:v>
                </c:pt>
                <c:pt idx="85838">
                  <c:v>1.0047771999999999</c:v>
                </c:pt>
                <c:pt idx="85839">
                  <c:v>0.99606764000000003</c:v>
                </c:pt>
                <c:pt idx="85840">
                  <c:v>0.9894944</c:v>
                </c:pt>
                <c:pt idx="85841">
                  <c:v>0.9739911</c:v>
                </c:pt>
                <c:pt idx="85842">
                  <c:v>0.98562430000000001</c:v>
                </c:pt>
                <c:pt idx="85843">
                  <c:v>1.0018020000000001</c:v>
                </c:pt>
                <c:pt idx="85844">
                  <c:v>1.0007919999999999</c:v>
                </c:pt>
                <c:pt idx="85845">
                  <c:v>0.99986905000000004</c:v>
                </c:pt>
                <c:pt idx="85846">
                  <c:v>0.9717886</c:v>
                </c:pt>
                <c:pt idx="85847">
                  <c:v>0.97899919999999996</c:v>
                </c:pt>
                <c:pt idx="85848">
                  <c:v>0.99278443999999999</c:v>
                </c:pt>
                <c:pt idx="85849">
                  <c:v>0.99901519999999999</c:v>
                </c:pt>
                <c:pt idx="85850">
                  <c:v>0.99715423999999997</c:v>
                </c:pt>
                <c:pt idx="85851">
                  <c:v>1.0024717000000001</c:v>
                </c:pt>
                <c:pt idx="85852">
                  <c:v>1.0004541</c:v>
                </c:pt>
                <c:pt idx="85853">
                  <c:v>0.9977393</c:v>
                </c:pt>
                <c:pt idx="85854">
                  <c:v>1.0001842999999999</c:v>
                </c:pt>
                <c:pt idx="85855">
                  <c:v>0.99976430000000005</c:v>
                </c:pt>
                <c:pt idx="85856">
                  <c:v>1.0006702999999999</c:v>
                </c:pt>
                <c:pt idx="85857">
                  <c:v>0.99949569999999999</c:v>
                </c:pt>
                <c:pt idx="85858">
                  <c:v>0.99968844999999995</c:v>
                </c:pt>
                <c:pt idx="85859">
                  <c:v>0.96747989999999995</c:v>
                </c:pt>
                <c:pt idx="85860">
                  <c:v>0.96684532999999995</c:v>
                </c:pt>
                <c:pt idx="85861">
                  <c:v>0.99981814999999996</c:v>
                </c:pt>
                <c:pt idx="85862">
                  <c:v>0.96516550000000001</c:v>
                </c:pt>
                <c:pt idx="85863">
                  <c:v>0.97263580000000005</c:v>
                </c:pt>
                <c:pt idx="85864">
                  <c:v>0.99261750000000004</c:v>
                </c:pt>
                <c:pt idx="85865">
                  <c:v>1.0010948</c:v>
                </c:pt>
                <c:pt idx="85866">
                  <c:v>0.97319350000000004</c:v>
                </c:pt>
                <c:pt idx="85867">
                  <c:v>0.99228822999999999</c:v>
                </c:pt>
                <c:pt idx="85868">
                  <c:v>0.94429399999999997</c:v>
                </c:pt>
                <c:pt idx="85869">
                  <c:v>1.0030477</c:v>
                </c:pt>
                <c:pt idx="85870">
                  <c:v>0.95049905999999995</c:v>
                </c:pt>
                <c:pt idx="85871">
                  <c:v>0.99822080000000002</c:v>
                </c:pt>
                <c:pt idx="85872">
                  <c:v>0.99907550000000001</c:v>
                </c:pt>
                <c:pt idx="85873">
                  <c:v>0.95730930000000003</c:v>
                </c:pt>
                <c:pt idx="85874">
                  <c:v>0.99654640000000005</c:v>
                </c:pt>
                <c:pt idx="85875">
                  <c:v>0.98658000000000001</c:v>
                </c:pt>
                <c:pt idx="85876">
                  <c:v>0.99287015000000001</c:v>
                </c:pt>
                <c:pt idx="85877">
                  <c:v>0.96689004000000001</c:v>
                </c:pt>
                <c:pt idx="85878">
                  <c:v>0.93416069999999995</c:v>
                </c:pt>
                <c:pt idx="85879">
                  <c:v>0.98648919999999996</c:v>
                </c:pt>
                <c:pt idx="85880">
                  <c:v>1.0010771999999999</c:v>
                </c:pt>
                <c:pt idx="85881">
                  <c:v>0.99858254000000002</c:v>
                </c:pt>
                <c:pt idx="85882">
                  <c:v>0.99858130000000001</c:v>
                </c:pt>
                <c:pt idx="85883">
                  <c:v>0.99992639999999999</c:v>
                </c:pt>
                <c:pt idx="85884">
                  <c:v>0.99750689999999997</c:v>
                </c:pt>
                <c:pt idx="85885">
                  <c:v>0.9971643</c:v>
                </c:pt>
                <c:pt idx="85886">
                  <c:v>1.0000682999999999</c:v>
                </c:pt>
                <c:pt idx="85887">
                  <c:v>0.99586079999999999</c:v>
                </c:pt>
                <c:pt idx="85888">
                  <c:v>1.0009060000000001</c:v>
                </c:pt>
                <c:pt idx="85889">
                  <c:v>0.9838576</c:v>
                </c:pt>
                <c:pt idx="85890">
                  <c:v>1.0010148000000001</c:v>
                </c:pt>
                <c:pt idx="85891">
                  <c:v>0.97919599999999996</c:v>
                </c:pt>
                <c:pt idx="85892">
                  <c:v>1.0005945999999999</c:v>
                </c:pt>
                <c:pt idx="85893">
                  <c:v>0.99966140000000003</c:v>
                </c:pt>
                <c:pt idx="85894">
                  <c:v>1.0013274999999999</c:v>
                </c:pt>
                <c:pt idx="85895">
                  <c:v>0.99165270000000005</c:v>
                </c:pt>
                <c:pt idx="85896">
                  <c:v>1.0000699</c:v>
                </c:pt>
                <c:pt idx="85897">
                  <c:v>0.96058184000000002</c:v>
                </c:pt>
                <c:pt idx="85898">
                  <c:v>0.99717500000000003</c:v>
                </c:pt>
                <c:pt idx="85899">
                  <c:v>0.99994963000000003</c:v>
                </c:pt>
                <c:pt idx="85900">
                  <c:v>0.99882936</c:v>
                </c:pt>
                <c:pt idx="85901">
                  <c:v>0.9993341</c:v>
                </c:pt>
                <c:pt idx="85902">
                  <c:v>0.99878376999999996</c:v>
                </c:pt>
                <c:pt idx="85903">
                  <c:v>0.99878330000000004</c:v>
                </c:pt>
                <c:pt idx="85904">
                  <c:v>0.99084910000000004</c:v>
                </c:pt>
                <c:pt idx="85905">
                  <c:v>0.99509804999999996</c:v>
                </c:pt>
                <c:pt idx="85906">
                  <c:v>0.97510540000000001</c:v>
                </c:pt>
                <c:pt idx="85907">
                  <c:v>0.99368500000000004</c:v>
                </c:pt>
                <c:pt idx="85908">
                  <c:v>0.98997383999999999</c:v>
                </c:pt>
                <c:pt idx="85909">
                  <c:v>0.99223726999999995</c:v>
                </c:pt>
                <c:pt idx="85910">
                  <c:v>0.99426632999999998</c:v>
                </c:pt>
                <c:pt idx="85911">
                  <c:v>0.98126274000000002</c:v>
                </c:pt>
                <c:pt idx="85912">
                  <c:v>0.99228340000000004</c:v>
                </c:pt>
                <c:pt idx="85913">
                  <c:v>0.9999709</c:v>
                </c:pt>
                <c:pt idx="85914">
                  <c:v>0.99435775999999998</c:v>
                </c:pt>
                <c:pt idx="85915">
                  <c:v>0.99486549999999996</c:v>
                </c:pt>
                <c:pt idx="85916">
                  <c:v>1.0019294999999999</c:v>
                </c:pt>
                <c:pt idx="85917">
                  <c:v>0.99168294999999995</c:v>
                </c:pt>
                <c:pt idx="85918">
                  <c:v>0.98887919999999996</c:v>
                </c:pt>
                <c:pt idx="85919">
                  <c:v>1.0002663000000001</c:v>
                </c:pt>
                <c:pt idx="85920">
                  <c:v>1.0022348999999999</c:v>
                </c:pt>
                <c:pt idx="85921">
                  <c:v>0.99209840000000005</c:v>
                </c:pt>
                <c:pt idx="85922">
                  <c:v>0.99911605999999997</c:v>
                </c:pt>
                <c:pt idx="85923">
                  <c:v>0.99244019999999999</c:v>
                </c:pt>
                <c:pt idx="85924">
                  <c:v>1.0009524000000001</c:v>
                </c:pt>
                <c:pt idx="85925">
                  <c:v>0.99982800000000005</c:v>
                </c:pt>
                <c:pt idx="85926">
                  <c:v>0.99837726000000004</c:v>
                </c:pt>
                <c:pt idx="85927">
                  <c:v>1.0003873000000001</c:v>
                </c:pt>
                <c:pt idx="85928">
                  <c:v>0.9925832</c:v>
                </c:pt>
                <c:pt idx="85929">
                  <c:v>0.99948263000000004</c:v>
                </c:pt>
                <c:pt idx="85930">
                  <c:v>0.97496519999999998</c:v>
                </c:pt>
                <c:pt idx="85931">
                  <c:v>0.99707484000000002</c:v>
                </c:pt>
                <c:pt idx="85932">
                  <c:v>0.98517809999999995</c:v>
                </c:pt>
                <c:pt idx="85933">
                  <c:v>0.99127549999999998</c:v>
                </c:pt>
                <c:pt idx="85934">
                  <c:v>0.98089740000000003</c:v>
                </c:pt>
                <c:pt idx="85935">
                  <c:v>1.0003057</c:v>
                </c:pt>
                <c:pt idx="85936">
                  <c:v>1.0010626</c:v>
                </c:pt>
                <c:pt idx="85937">
                  <c:v>0.99194585999999996</c:v>
                </c:pt>
                <c:pt idx="85938">
                  <c:v>0.95185370000000002</c:v>
                </c:pt>
                <c:pt idx="85939">
                  <c:v>0.99647313000000004</c:v>
                </c:pt>
                <c:pt idx="85940">
                  <c:v>0.99729115000000002</c:v>
                </c:pt>
                <c:pt idx="85941">
                  <c:v>0.99638930000000003</c:v>
                </c:pt>
                <c:pt idx="85942">
                  <c:v>1.0000374000000001</c:v>
                </c:pt>
                <c:pt idx="85943">
                  <c:v>0.97098583000000005</c:v>
                </c:pt>
                <c:pt idx="85944">
                  <c:v>0.99431086000000002</c:v>
                </c:pt>
                <c:pt idx="85945">
                  <c:v>0.9905233</c:v>
                </c:pt>
                <c:pt idx="85946">
                  <c:v>1.0023631</c:v>
                </c:pt>
                <c:pt idx="85947">
                  <c:v>0.99786454000000002</c:v>
                </c:pt>
                <c:pt idx="85948">
                  <c:v>0.9996218</c:v>
                </c:pt>
                <c:pt idx="85949">
                  <c:v>0.99990950000000001</c:v>
                </c:pt>
                <c:pt idx="85950">
                  <c:v>0.97219509999999998</c:v>
                </c:pt>
                <c:pt idx="85951">
                  <c:v>0.99827765999999996</c:v>
                </c:pt>
                <c:pt idx="85952">
                  <c:v>0.99144290000000002</c:v>
                </c:pt>
                <c:pt idx="85953">
                  <c:v>0.98551153999999996</c:v>
                </c:pt>
                <c:pt idx="85954">
                  <c:v>0.992174</c:v>
                </c:pt>
                <c:pt idx="85955">
                  <c:v>1.0009401</c:v>
                </c:pt>
                <c:pt idx="85956">
                  <c:v>1.0015168000000001</c:v>
                </c:pt>
                <c:pt idx="85957">
                  <c:v>0.97957223999999998</c:v>
                </c:pt>
                <c:pt idx="85958">
                  <c:v>0.95701175999999999</c:v>
                </c:pt>
                <c:pt idx="85959">
                  <c:v>0.98784899999999998</c:v>
                </c:pt>
                <c:pt idx="85960">
                  <c:v>0.96359850000000002</c:v>
                </c:pt>
                <c:pt idx="85961">
                  <c:v>1.0007349999999999</c:v>
                </c:pt>
                <c:pt idx="85962">
                  <c:v>1.0003575</c:v>
                </c:pt>
                <c:pt idx="85963">
                  <c:v>0.99797195000000005</c:v>
                </c:pt>
                <c:pt idx="85964">
                  <c:v>0.9982877</c:v>
                </c:pt>
                <c:pt idx="85965">
                  <c:v>0.96055360000000001</c:v>
                </c:pt>
                <c:pt idx="85966">
                  <c:v>0.99755835999999998</c:v>
                </c:pt>
                <c:pt idx="85967">
                  <c:v>0.9966798</c:v>
                </c:pt>
                <c:pt idx="85968">
                  <c:v>0.99921729999999997</c:v>
                </c:pt>
                <c:pt idx="85969">
                  <c:v>0.99569289999999999</c:v>
                </c:pt>
                <c:pt idx="85970">
                  <c:v>0.98461412999999998</c:v>
                </c:pt>
                <c:pt idx="85971">
                  <c:v>0.99383443999999999</c:v>
                </c:pt>
                <c:pt idx="85972">
                  <c:v>0.99883619999999995</c:v>
                </c:pt>
                <c:pt idx="85973">
                  <c:v>0.98749640000000005</c:v>
                </c:pt>
                <c:pt idx="85974">
                  <c:v>0.99873226999999998</c:v>
                </c:pt>
                <c:pt idx="85975">
                  <c:v>0.95871220000000001</c:v>
                </c:pt>
                <c:pt idx="85976">
                  <c:v>1.0033072999999999</c:v>
                </c:pt>
                <c:pt idx="85977">
                  <c:v>0.98502769999999995</c:v>
                </c:pt>
                <c:pt idx="85978">
                  <c:v>0.95322483999999996</c:v>
                </c:pt>
                <c:pt idx="85979">
                  <c:v>0.99910759999999998</c:v>
                </c:pt>
                <c:pt idx="85980">
                  <c:v>0.98450446000000003</c:v>
                </c:pt>
                <c:pt idx="85981">
                  <c:v>1.0003580000000001</c:v>
                </c:pt>
                <c:pt idx="85982">
                  <c:v>1.0015485</c:v>
                </c:pt>
                <c:pt idx="85983">
                  <c:v>0.97779775000000002</c:v>
                </c:pt>
                <c:pt idx="85984">
                  <c:v>0.99357949999999995</c:v>
                </c:pt>
                <c:pt idx="85985">
                  <c:v>1.0014529999999999</c:v>
                </c:pt>
                <c:pt idx="85986">
                  <c:v>0.99763959999999996</c:v>
                </c:pt>
                <c:pt idx="85987">
                  <c:v>0.95932214999999998</c:v>
                </c:pt>
                <c:pt idx="85988">
                  <c:v>0.99856509999999998</c:v>
                </c:pt>
                <c:pt idx="85989">
                  <c:v>0.99696709999999999</c:v>
                </c:pt>
                <c:pt idx="85990">
                  <c:v>1.0017687</c:v>
                </c:pt>
                <c:pt idx="85991">
                  <c:v>0.99953590000000003</c:v>
                </c:pt>
                <c:pt idx="85992">
                  <c:v>1.0005469</c:v>
                </c:pt>
                <c:pt idx="85993">
                  <c:v>1.0022787</c:v>
                </c:pt>
                <c:pt idx="85994">
                  <c:v>1.0002078999999999</c:v>
                </c:pt>
                <c:pt idx="85995">
                  <c:v>1.0001</c:v>
                </c:pt>
                <c:pt idx="85996">
                  <c:v>0.99939734000000002</c:v>
                </c:pt>
                <c:pt idx="85997">
                  <c:v>0.99003649999999999</c:v>
                </c:pt>
                <c:pt idx="85998">
                  <c:v>0.99966299999999997</c:v>
                </c:pt>
                <c:pt idx="85999">
                  <c:v>0.96941303999999995</c:v>
                </c:pt>
                <c:pt idx="86000">
                  <c:v>1.0010569</c:v>
                </c:pt>
                <c:pt idx="86001">
                  <c:v>0.99997519999999995</c:v>
                </c:pt>
                <c:pt idx="86002">
                  <c:v>0.99655280000000002</c:v>
                </c:pt>
                <c:pt idx="86003">
                  <c:v>0.96704405999999998</c:v>
                </c:pt>
                <c:pt idx="86004">
                  <c:v>0.98749710000000002</c:v>
                </c:pt>
                <c:pt idx="86005">
                  <c:v>0.99717045000000004</c:v>
                </c:pt>
                <c:pt idx="86006">
                  <c:v>0.98787630000000004</c:v>
                </c:pt>
                <c:pt idx="86007">
                  <c:v>0.95591724</c:v>
                </c:pt>
                <c:pt idx="86008">
                  <c:v>0.9948728</c:v>
                </c:pt>
                <c:pt idx="86009">
                  <c:v>0.99906450000000002</c:v>
                </c:pt>
                <c:pt idx="86010">
                  <c:v>0.9927684</c:v>
                </c:pt>
                <c:pt idx="86011">
                  <c:v>1.0022787</c:v>
                </c:pt>
                <c:pt idx="86012">
                  <c:v>1.0010836999999999</c:v>
                </c:pt>
                <c:pt idx="86013">
                  <c:v>0.99970130000000001</c:v>
                </c:pt>
                <c:pt idx="86014">
                  <c:v>0.98330516000000001</c:v>
                </c:pt>
                <c:pt idx="86015">
                  <c:v>0.97210556000000004</c:v>
                </c:pt>
                <c:pt idx="86016">
                  <c:v>0.99873999999999996</c:v>
                </c:pt>
                <c:pt idx="86017">
                  <c:v>1.0019469000000001</c:v>
                </c:pt>
                <c:pt idx="86018">
                  <c:v>0.98793719999999996</c:v>
                </c:pt>
                <c:pt idx="86019">
                  <c:v>1.0016415000000001</c:v>
                </c:pt>
                <c:pt idx="86020">
                  <c:v>0.99166447000000002</c:v>
                </c:pt>
                <c:pt idx="86021">
                  <c:v>1.0000556</c:v>
                </c:pt>
                <c:pt idx="86022">
                  <c:v>0.99254379999999998</c:v>
                </c:pt>
                <c:pt idx="86023">
                  <c:v>0.98566209999999999</c:v>
                </c:pt>
                <c:pt idx="86024">
                  <c:v>0.97216075999999996</c:v>
                </c:pt>
                <c:pt idx="86025">
                  <c:v>0.9669257</c:v>
                </c:pt>
                <c:pt idx="86026">
                  <c:v>0.98989660000000002</c:v>
                </c:pt>
                <c:pt idx="86027">
                  <c:v>0.98092599999999996</c:v>
                </c:pt>
                <c:pt idx="86028">
                  <c:v>0.98938789999999999</c:v>
                </c:pt>
                <c:pt idx="86029">
                  <c:v>0.99995255000000005</c:v>
                </c:pt>
                <c:pt idx="86030">
                  <c:v>0.99666719999999998</c:v>
                </c:pt>
                <c:pt idx="86031">
                  <c:v>1.0020359000000001</c:v>
                </c:pt>
                <c:pt idx="86032">
                  <c:v>1.0002390999999999</c:v>
                </c:pt>
                <c:pt idx="86033">
                  <c:v>0.90407795000000002</c:v>
                </c:pt>
                <c:pt idx="86034">
                  <c:v>0.99689596999999996</c:v>
                </c:pt>
                <c:pt idx="86035">
                  <c:v>1.0000560000000001</c:v>
                </c:pt>
                <c:pt idx="86036">
                  <c:v>1.0004755999999999</c:v>
                </c:pt>
                <c:pt idx="86037">
                  <c:v>0.99259489999999995</c:v>
                </c:pt>
                <c:pt idx="86038">
                  <c:v>0.9997298</c:v>
                </c:pt>
                <c:pt idx="86039">
                  <c:v>0.99918556000000003</c:v>
                </c:pt>
                <c:pt idx="86040">
                  <c:v>0.95258825999999996</c:v>
                </c:pt>
                <c:pt idx="86041">
                  <c:v>0.98500745999999995</c:v>
                </c:pt>
                <c:pt idx="86042">
                  <c:v>0.99983610000000001</c:v>
                </c:pt>
                <c:pt idx="86043">
                  <c:v>0.96960895999999996</c:v>
                </c:pt>
                <c:pt idx="86044">
                  <c:v>0.95160204000000004</c:v>
                </c:pt>
                <c:pt idx="86045">
                  <c:v>0.95113499999999995</c:v>
                </c:pt>
                <c:pt idx="86046">
                  <c:v>0.99439675000000005</c:v>
                </c:pt>
                <c:pt idx="86047">
                  <c:v>1.0002302000000001</c:v>
                </c:pt>
                <c:pt idx="86048">
                  <c:v>0.99725085000000002</c:v>
                </c:pt>
                <c:pt idx="86049">
                  <c:v>0.97383520000000001</c:v>
                </c:pt>
                <c:pt idx="86050">
                  <c:v>0.98812860000000002</c:v>
                </c:pt>
                <c:pt idx="86051">
                  <c:v>0.89788263999999995</c:v>
                </c:pt>
                <c:pt idx="86052">
                  <c:v>0.97890630000000001</c:v>
                </c:pt>
                <c:pt idx="86053">
                  <c:v>0.97735125</c:v>
                </c:pt>
                <c:pt idx="86054">
                  <c:v>0.99942109999999995</c:v>
                </c:pt>
                <c:pt idx="86055">
                  <c:v>0.99318919999999999</c:v>
                </c:pt>
                <c:pt idx="86056">
                  <c:v>0.99007140000000005</c:v>
                </c:pt>
                <c:pt idx="86057">
                  <c:v>0.98124239999999996</c:v>
                </c:pt>
                <c:pt idx="86058">
                  <c:v>0.99398255000000002</c:v>
                </c:pt>
                <c:pt idx="86059">
                  <c:v>0.99902979999999997</c:v>
                </c:pt>
                <c:pt idx="86060">
                  <c:v>0.99612520000000004</c:v>
                </c:pt>
                <c:pt idx="86061">
                  <c:v>0.87453840000000005</c:v>
                </c:pt>
                <c:pt idx="86062">
                  <c:v>0.91180839999999996</c:v>
                </c:pt>
                <c:pt idx="86063">
                  <c:v>0.98864657</c:v>
                </c:pt>
                <c:pt idx="86064">
                  <c:v>0.99820229999999999</c:v>
                </c:pt>
                <c:pt idx="86065">
                  <c:v>1.0006714999999999</c:v>
                </c:pt>
                <c:pt idx="86066">
                  <c:v>0.99254555</c:v>
                </c:pt>
                <c:pt idx="86067">
                  <c:v>0.98356489999999996</c:v>
                </c:pt>
                <c:pt idx="86068">
                  <c:v>0.99747520000000001</c:v>
                </c:pt>
                <c:pt idx="86069">
                  <c:v>1.0010948</c:v>
                </c:pt>
                <c:pt idx="86070">
                  <c:v>0.98345039999999995</c:v>
                </c:pt>
                <c:pt idx="86071">
                  <c:v>0.98747649999999998</c:v>
                </c:pt>
                <c:pt idx="86072">
                  <c:v>1.0000699</c:v>
                </c:pt>
                <c:pt idx="86073">
                  <c:v>0.99888379999999999</c:v>
                </c:pt>
                <c:pt idx="86074">
                  <c:v>1.0017187999999999</c:v>
                </c:pt>
                <c:pt idx="86075">
                  <c:v>0.98867846000000004</c:v>
                </c:pt>
                <c:pt idx="86076">
                  <c:v>0.97794899999999996</c:v>
                </c:pt>
                <c:pt idx="86077">
                  <c:v>0.99850094</c:v>
                </c:pt>
                <c:pt idx="86078">
                  <c:v>0.99246310000000004</c:v>
                </c:pt>
                <c:pt idx="86079">
                  <c:v>0.99012535999999995</c:v>
                </c:pt>
                <c:pt idx="86080">
                  <c:v>1.0026762</c:v>
                </c:pt>
                <c:pt idx="86081">
                  <c:v>0.99887276000000003</c:v>
                </c:pt>
                <c:pt idx="86082">
                  <c:v>1.0004598</c:v>
                </c:pt>
                <c:pt idx="86083">
                  <c:v>0.99775670000000005</c:v>
                </c:pt>
                <c:pt idx="86084">
                  <c:v>0.99950910000000004</c:v>
                </c:pt>
                <c:pt idx="86085">
                  <c:v>1.0041968999999999</c:v>
                </c:pt>
                <c:pt idx="86086">
                  <c:v>0.97235570000000004</c:v>
                </c:pt>
                <c:pt idx="86087">
                  <c:v>1.0009220999999999</c:v>
                </c:pt>
                <c:pt idx="86088">
                  <c:v>0.99179286</c:v>
                </c:pt>
                <c:pt idx="86089">
                  <c:v>0.99358610000000003</c:v>
                </c:pt>
                <c:pt idx="86090">
                  <c:v>0.97053707</c:v>
                </c:pt>
                <c:pt idx="86091">
                  <c:v>0.97421603999999995</c:v>
                </c:pt>
                <c:pt idx="86092">
                  <c:v>0.98690350000000004</c:v>
                </c:pt>
                <c:pt idx="86093">
                  <c:v>0.98189174999999995</c:v>
                </c:pt>
                <c:pt idx="86094">
                  <c:v>1.0009228999999999</c:v>
                </c:pt>
                <c:pt idx="86095">
                  <c:v>1.00003</c:v>
                </c:pt>
                <c:pt idx="86096">
                  <c:v>0.99749399999999999</c:v>
                </c:pt>
                <c:pt idx="86097">
                  <c:v>0.97587436000000005</c:v>
                </c:pt>
                <c:pt idx="86098">
                  <c:v>0.99832164999999995</c:v>
                </c:pt>
                <c:pt idx="86099">
                  <c:v>0.97641694999999995</c:v>
                </c:pt>
                <c:pt idx="86100">
                  <c:v>0.99232936000000005</c:v>
                </c:pt>
                <c:pt idx="86101">
                  <c:v>1.0007942000000001</c:v>
                </c:pt>
                <c:pt idx="86102">
                  <c:v>0.96043520000000004</c:v>
                </c:pt>
                <c:pt idx="86103">
                  <c:v>1.0003066</c:v>
                </c:pt>
                <c:pt idx="86104">
                  <c:v>0.99382733999999995</c:v>
                </c:pt>
                <c:pt idx="86105">
                  <c:v>0.99291985999999999</c:v>
                </c:pt>
                <c:pt idx="86106">
                  <c:v>0.99978495000000001</c:v>
                </c:pt>
                <c:pt idx="86107">
                  <c:v>1.0005025000000001</c:v>
                </c:pt>
                <c:pt idx="86108">
                  <c:v>0.96169406000000002</c:v>
                </c:pt>
                <c:pt idx="86109">
                  <c:v>0.99651504000000002</c:v>
                </c:pt>
                <c:pt idx="86110">
                  <c:v>0.99014753</c:v>
                </c:pt>
                <c:pt idx="86111">
                  <c:v>0.98270009999999997</c:v>
                </c:pt>
                <c:pt idx="86112">
                  <c:v>0.98060190000000003</c:v>
                </c:pt>
                <c:pt idx="86113">
                  <c:v>0.99630929999999995</c:v>
                </c:pt>
                <c:pt idx="86114">
                  <c:v>0.9809833</c:v>
                </c:pt>
                <c:pt idx="86115">
                  <c:v>0.99783443999999999</c:v>
                </c:pt>
                <c:pt idx="86116">
                  <c:v>0.96111380000000002</c:v>
                </c:pt>
                <c:pt idx="86117">
                  <c:v>1.0030558000000001</c:v>
                </c:pt>
                <c:pt idx="86118">
                  <c:v>0.99019679999999999</c:v>
                </c:pt>
                <c:pt idx="86119">
                  <c:v>0.98451390000000005</c:v>
                </c:pt>
                <c:pt idx="86120">
                  <c:v>1.0014909999999999</c:v>
                </c:pt>
                <c:pt idx="86121">
                  <c:v>1.0016982999999999</c:v>
                </c:pt>
                <c:pt idx="86122">
                  <c:v>0.99922809999999995</c:v>
                </c:pt>
                <c:pt idx="86123">
                  <c:v>1.0016369000000001</c:v>
                </c:pt>
                <c:pt idx="86124">
                  <c:v>0.99930613999999995</c:v>
                </c:pt>
                <c:pt idx="86125">
                  <c:v>0.98862159999999999</c:v>
                </c:pt>
                <c:pt idx="86126">
                  <c:v>1.0000069</c:v>
                </c:pt>
                <c:pt idx="86127">
                  <c:v>0.99386719999999995</c:v>
                </c:pt>
                <c:pt idx="86128">
                  <c:v>0.98866359999999998</c:v>
                </c:pt>
                <c:pt idx="86129">
                  <c:v>0.97446489999999997</c:v>
                </c:pt>
                <c:pt idx="86130">
                  <c:v>0.99994682999999995</c:v>
                </c:pt>
                <c:pt idx="86131">
                  <c:v>0.99625750000000002</c:v>
                </c:pt>
                <c:pt idx="86132">
                  <c:v>0.95627220000000002</c:v>
                </c:pt>
                <c:pt idx="86133">
                  <c:v>0.98371169999999997</c:v>
                </c:pt>
                <c:pt idx="86134">
                  <c:v>0.97107849999999996</c:v>
                </c:pt>
                <c:pt idx="86135">
                  <c:v>0.99326943999999995</c:v>
                </c:pt>
                <c:pt idx="86136">
                  <c:v>0.97093653999999996</c:v>
                </c:pt>
                <c:pt idx="86137">
                  <c:v>0.99239999999999995</c:v>
                </c:pt>
                <c:pt idx="86138">
                  <c:v>1.0005434</c:v>
                </c:pt>
                <c:pt idx="86139">
                  <c:v>0.99339279999999996</c:v>
                </c:pt>
                <c:pt idx="86140">
                  <c:v>1.0006409000000001</c:v>
                </c:pt>
                <c:pt idx="86141">
                  <c:v>0.98859759999999997</c:v>
                </c:pt>
                <c:pt idx="86142">
                  <c:v>0.99996096000000001</c:v>
                </c:pt>
                <c:pt idx="86143">
                  <c:v>0.9453184</c:v>
                </c:pt>
                <c:pt idx="86144">
                  <c:v>1.0004101999999999</c:v>
                </c:pt>
                <c:pt idx="86145">
                  <c:v>0.99887155999999999</c:v>
                </c:pt>
                <c:pt idx="86146">
                  <c:v>1.0025364999999999</c:v>
                </c:pt>
                <c:pt idx="86147">
                  <c:v>0.92915329999999996</c:v>
                </c:pt>
                <c:pt idx="86148">
                  <c:v>1.0018921999999999</c:v>
                </c:pt>
                <c:pt idx="86149">
                  <c:v>0.98396592999999999</c:v>
                </c:pt>
                <c:pt idx="86150">
                  <c:v>1.0000392</c:v>
                </c:pt>
                <c:pt idx="86151">
                  <c:v>0.95729070000000005</c:v>
                </c:pt>
                <c:pt idx="86152">
                  <c:v>0.99826000000000004</c:v>
                </c:pt>
                <c:pt idx="86153">
                  <c:v>1.0011730000000001</c:v>
                </c:pt>
                <c:pt idx="86154">
                  <c:v>0.96065389999999995</c:v>
                </c:pt>
                <c:pt idx="86155">
                  <c:v>0.98738899999999996</c:v>
                </c:pt>
                <c:pt idx="86156">
                  <c:v>0.98457139999999999</c:v>
                </c:pt>
                <c:pt idx="86157">
                  <c:v>0.99885314999999997</c:v>
                </c:pt>
                <c:pt idx="86158">
                  <c:v>0.99667006999999996</c:v>
                </c:pt>
                <c:pt idx="86159">
                  <c:v>1.0007919999999999</c:v>
                </c:pt>
                <c:pt idx="86160">
                  <c:v>0.99809239999999999</c:v>
                </c:pt>
                <c:pt idx="86161">
                  <c:v>0.99960539999999998</c:v>
                </c:pt>
                <c:pt idx="86162">
                  <c:v>0.99253130000000001</c:v>
                </c:pt>
                <c:pt idx="86163">
                  <c:v>1.0030736</c:v>
                </c:pt>
                <c:pt idx="86164">
                  <c:v>0.96592814000000005</c:v>
                </c:pt>
                <c:pt idx="86165">
                  <c:v>0.97795063000000004</c:v>
                </c:pt>
                <c:pt idx="86166">
                  <c:v>0.99964476000000002</c:v>
                </c:pt>
                <c:pt idx="86167">
                  <c:v>0.97362210000000005</c:v>
                </c:pt>
                <c:pt idx="86168">
                  <c:v>0.98749719999999996</c:v>
                </c:pt>
                <c:pt idx="86169">
                  <c:v>0.99880564000000005</c:v>
                </c:pt>
                <c:pt idx="86170">
                  <c:v>0.96739830000000004</c:v>
                </c:pt>
                <c:pt idx="86171">
                  <c:v>0.99956447000000004</c:v>
                </c:pt>
                <c:pt idx="86172">
                  <c:v>0.98571819999999999</c:v>
                </c:pt>
                <c:pt idx="86173">
                  <c:v>0.99086993999999995</c:v>
                </c:pt>
                <c:pt idx="86174">
                  <c:v>0.99770426999999995</c:v>
                </c:pt>
                <c:pt idx="86175">
                  <c:v>0.9923322</c:v>
                </c:pt>
                <c:pt idx="86176">
                  <c:v>0.97355000000000003</c:v>
                </c:pt>
                <c:pt idx="86177">
                  <c:v>0.99994170000000004</c:v>
                </c:pt>
                <c:pt idx="86178">
                  <c:v>0.99713560000000001</c:v>
                </c:pt>
                <c:pt idx="86179">
                  <c:v>0.97278874999999998</c:v>
                </c:pt>
                <c:pt idx="86180">
                  <c:v>0.99115496999999997</c:v>
                </c:pt>
                <c:pt idx="86181">
                  <c:v>0.99306519999999998</c:v>
                </c:pt>
                <c:pt idx="86182">
                  <c:v>0.99818414</c:v>
                </c:pt>
                <c:pt idx="86183">
                  <c:v>0.99973637000000004</c:v>
                </c:pt>
                <c:pt idx="86184">
                  <c:v>0.99086255000000001</c:v>
                </c:pt>
                <c:pt idx="86185">
                  <c:v>1.0000538999999999</c:v>
                </c:pt>
                <c:pt idx="86186">
                  <c:v>1.0006170999999999</c:v>
                </c:pt>
                <c:pt idx="86187">
                  <c:v>0.98814219999999997</c:v>
                </c:pt>
                <c:pt idx="86188">
                  <c:v>0.99146575000000003</c:v>
                </c:pt>
                <c:pt idx="86189">
                  <c:v>0.98765619999999998</c:v>
                </c:pt>
                <c:pt idx="86190">
                  <c:v>1.0008733999999999</c:v>
                </c:pt>
                <c:pt idx="86191">
                  <c:v>0.99638190000000004</c:v>
                </c:pt>
                <c:pt idx="86192">
                  <c:v>1.000456</c:v>
                </c:pt>
                <c:pt idx="86193">
                  <c:v>0.95352490000000001</c:v>
                </c:pt>
                <c:pt idx="86194">
                  <c:v>0.99814590000000003</c:v>
                </c:pt>
                <c:pt idx="86195">
                  <c:v>0.99664646000000001</c:v>
                </c:pt>
                <c:pt idx="86196">
                  <c:v>1.0001842999999999</c:v>
                </c:pt>
                <c:pt idx="86197">
                  <c:v>0.98359333999999998</c:v>
                </c:pt>
                <c:pt idx="86198">
                  <c:v>0.95515209999999995</c:v>
                </c:pt>
                <c:pt idx="86199">
                  <c:v>0.99996099999999999</c:v>
                </c:pt>
                <c:pt idx="86200">
                  <c:v>0.96606250000000005</c:v>
                </c:pt>
                <c:pt idx="86201">
                  <c:v>1.0007709</c:v>
                </c:pt>
                <c:pt idx="86202">
                  <c:v>0.99019780000000002</c:v>
                </c:pt>
                <c:pt idx="86203">
                  <c:v>0.99460749999999998</c:v>
                </c:pt>
                <c:pt idx="86204">
                  <c:v>1.0006908999999999</c:v>
                </c:pt>
                <c:pt idx="86205">
                  <c:v>0.97431535000000002</c:v>
                </c:pt>
                <c:pt idx="86206">
                  <c:v>0.97868012999999998</c:v>
                </c:pt>
                <c:pt idx="86207">
                  <c:v>0.99840430000000002</c:v>
                </c:pt>
                <c:pt idx="86208">
                  <c:v>0.98487747000000003</c:v>
                </c:pt>
                <c:pt idx="86209">
                  <c:v>0.99429339999999999</c:v>
                </c:pt>
                <c:pt idx="86210">
                  <c:v>0.98029124999999995</c:v>
                </c:pt>
                <c:pt idx="86211">
                  <c:v>0.9815277</c:v>
                </c:pt>
                <c:pt idx="86212">
                  <c:v>0.99957395000000004</c:v>
                </c:pt>
                <c:pt idx="86213">
                  <c:v>0.96624005000000002</c:v>
                </c:pt>
                <c:pt idx="86214">
                  <c:v>0.99205345</c:v>
                </c:pt>
                <c:pt idx="86215">
                  <c:v>1.0000309000000001</c:v>
                </c:pt>
                <c:pt idx="86216">
                  <c:v>0.9975233</c:v>
                </c:pt>
                <c:pt idx="86217">
                  <c:v>0.99706189999999995</c:v>
                </c:pt>
                <c:pt idx="86218">
                  <c:v>0.98817549999999998</c:v>
                </c:pt>
                <c:pt idx="86219">
                  <c:v>0.95211243999999995</c:v>
                </c:pt>
                <c:pt idx="86220">
                  <c:v>0.99353089999999999</c:v>
                </c:pt>
                <c:pt idx="86221">
                  <c:v>1.0000340000000001</c:v>
                </c:pt>
                <c:pt idx="86222">
                  <c:v>0.99469220000000003</c:v>
                </c:pt>
                <c:pt idx="86223">
                  <c:v>0.99787294999999998</c:v>
                </c:pt>
                <c:pt idx="86224">
                  <c:v>0.99532359999999998</c:v>
                </c:pt>
                <c:pt idx="86225">
                  <c:v>0.99935079999999998</c:v>
                </c:pt>
                <c:pt idx="86226">
                  <c:v>0.98504829999999999</c:v>
                </c:pt>
                <c:pt idx="86227">
                  <c:v>1.0030777</c:v>
                </c:pt>
                <c:pt idx="86228">
                  <c:v>0.97875624999999999</c:v>
                </c:pt>
                <c:pt idx="86229">
                  <c:v>0.99403673000000004</c:v>
                </c:pt>
                <c:pt idx="86230">
                  <c:v>1.0003884999999999</c:v>
                </c:pt>
                <c:pt idx="86231">
                  <c:v>1.0038426</c:v>
                </c:pt>
                <c:pt idx="86232">
                  <c:v>0.99660079999999995</c:v>
                </c:pt>
                <c:pt idx="86233">
                  <c:v>0.99740790000000001</c:v>
                </c:pt>
                <c:pt idx="86234">
                  <c:v>0.99277309999999996</c:v>
                </c:pt>
                <c:pt idx="86235">
                  <c:v>0.99220799999999998</c:v>
                </c:pt>
                <c:pt idx="86236">
                  <c:v>0.98660314000000005</c:v>
                </c:pt>
                <c:pt idx="86237">
                  <c:v>0.96018550000000003</c:v>
                </c:pt>
                <c:pt idx="86238">
                  <c:v>1.0001720999999999</c:v>
                </c:pt>
                <c:pt idx="86239">
                  <c:v>0.99737763000000002</c:v>
                </c:pt>
                <c:pt idx="86240">
                  <c:v>0.99929089999999998</c:v>
                </c:pt>
                <c:pt idx="86241">
                  <c:v>0.99523539999999999</c:v>
                </c:pt>
                <c:pt idx="86242">
                  <c:v>0.99818700000000005</c:v>
                </c:pt>
                <c:pt idx="86243">
                  <c:v>0.99714510000000001</c:v>
                </c:pt>
                <c:pt idx="86244">
                  <c:v>1.0003046</c:v>
                </c:pt>
                <c:pt idx="86245">
                  <c:v>0.99213660000000004</c:v>
                </c:pt>
                <c:pt idx="86246">
                  <c:v>0.99975603999999996</c:v>
                </c:pt>
                <c:pt idx="86247">
                  <c:v>0.99980539999999996</c:v>
                </c:pt>
                <c:pt idx="86248">
                  <c:v>0.99999360000000004</c:v>
                </c:pt>
                <c:pt idx="86249">
                  <c:v>0.99990135000000002</c:v>
                </c:pt>
                <c:pt idx="86250">
                  <c:v>0.99677455000000004</c:v>
                </c:pt>
                <c:pt idx="86251">
                  <c:v>1.0004090000000001</c:v>
                </c:pt>
                <c:pt idx="86252">
                  <c:v>0.98338389999999998</c:v>
                </c:pt>
                <c:pt idx="86253">
                  <c:v>0.96003130000000003</c:v>
                </c:pt>
                <c:pt idx="86254">
                  <c:v>0.99898209999999998</c:v>
                </c:pt>
                <c:pt idx="86255">
                  <c:v>0.99906050000000002</c:v>
                </c:pt>
                <c:pt idx="86256">
                  <c:v>0.78332095999999996</c:v>
                </c:pt>
                <c:pt idx="86257">
                  <c:v>0.98435426000000004</c:v>
                </c:pt>
                <c:pt idx="86258">
                  <c:v>1.0015166</c:v>
                </c:pt>
                <c:pt idx="86259">
                  <c:v>0.99998695000000004</c:v>
                </c:pt>
                <c:pt idx="86260">
                  <c:v>0.98853533999999998</c:v>
                </c:pt>
                <c:pt idx="86261">
                  <c:v>0.99833179999999999</c:v>
                </c:pt>
                <c:pt idx="86262">
                  <c:v>0.96194710000000005</c:v>
                </c:pt>
                <c:pt idx="86263">
                  <c:v>1.0004344999999999</c:v>
                </c:pt>
                <c:pt idx="86264">
                  <c:v>0.98715854000000003</c:v>
                </c:pt>
                <c:pt idx="86265">
                  <c:v>0.99194859999999996</c:v>
                </c:pt>
                <c:pt idx="86266">
                  <c:v>0.97787075999999995</c:v>
                </c:pt>
                <c:pt idx="86267">
                  <c:v>1.0006090000000001</c:v>
                </c:pt>
                <c:pt idx="86268">
                  <c:v>0.98675159999999995</c:v>
                </c:pt>
                <c:pt idx="86269">
                  <c:v>0.98283450000000006</c:v>
                </c:pt>
                <c:pt idx="86270">
                  <c:v>0.96651304000000005</c:v>
                </c:pt>
                <c:pt idx="86271">
                  <c:v>0.9826532</c:v>
                </c:pt>
                <c:pt idx="86272">
                  <c:v>1.0013757000000001</c:v>
                </c:pt>
                <c:pt idx="86273">
                  <c:v>0.99840340000000005</c:v>
                </c:pt>
                <c:pt idx="86274">
                  <c:v>0.98221199999999997</c:v>
                </c:pt>
                <c:pt idx="86275">
                  <c:v>1.0025577999999999</c:v>
                </c:pt>
                <c:pt idx="86276">
                  <c:v>1.0025347</c:v>
                </c:pt>
                <c:pt idx="86277">
                  <c:v>0.99895537000000001</c:v>
                </c:pt>
                <c:pt idx="86278">
                  <c:v>0.99799377</c:v>
                </c:pt>
                <c:pt idx="86279">
                  <c:v>1.0005008</c:v>
                </c:pt>
                <c:pt idx="86280">
                  <c:v>0.99917995999999998</c:v>
                </c:pt>
                <c:pt idx="86281">
                  <c:v>0.99902279999999999</c:v>
                </c:pt>
                <c:pt idx="86282">
                  <c:v>0.99994170000000004</c:v>
                </c:pt>
                <c:pt idx="86283">
                  <c:v>1.0001131000000001</c:v>
                </c:pt>
                <c:pt idx="86284">
                  <c:v>1.0028181</c:v>
                </c:pt>
                <c:pt idx="86285">
                  <c:v>0.99991649999999999</c:v>
                </c:pt>
                <c:pt idx="86286">
                  <c:v>0.99897190000000002</c:v>
                </c:pt>
                <c:pt idx="86287">
                  <c:v>0.99873800000000001</c:v>
                </c:pt>
                <c:pt idx="86288">
                  <c:v>0.98337304999999997</c:v>
                </c:pt>
                <c:pt idx="86289">
                  <c:v>0.94906634000000001</c:v>
                </c:pt>
                <c:pt idx="86290">
                  <c:v>0.99909970000000003</c:v>
                </c:pt>
                <c:pt idx="86291">
                  <c:v>0.99929849999999998</c:v>
                </c:pt>
                <c:pt idx="86292">
                  <c:v>0.99966630000000001</c:v>
                </c:pt>
                <c:pt idx="86293">
                  <c:v>0.98317843999999999</c:v>
                </c:pt>
                <c:pt idx="86294">
                  <c:v>1.0006218</c:v>
                </c:pt>
                <c:pt idx="86295">
                  <c:v>0.99846259999999998</c:v>
                </c:pt>
                <c:pt idx="86296">
                  <c:v>0.98145289999999996</c:v>
                </c:pt>
                <c:pt idx="86297">
                  <c:v>1.0001438</c:v>
                </c:pt>
                <c:pt idx="86298">
                  <c:v>0.95161854999999995</c:v>
                </c:pt>
                <c:pt idx="86299">
                  <c:v>0.99919194</c:v>
                </c:pt>
                <c:pt idx="86300">
                  <c:v>1.0007980000000001</c:v>
                </c:pt>
                <c:pt idx="86301">
                  <c:v>0.99877954000000002</c:v>
                </c:pt>
                <c:pt idx="86302">
                  <c:v>1.0002708</c:v>
                </c:pt>
                <c:pt idx="86303">
                  <c:v>0.9656401</c:v>
                </c:pt>
                <c:pt idx="86304">
                  <c:v>0.9621267</c:v>
                </c:pt>
                <c:pt idx="86305">
                  <c:v>0.99758314999999997</c:v>
                </c:pt>
                <c:pt idx="86306">
                  <c:v>0.99454116999999997</c:v>
                </c:pt>
                <c:pt idx="86307">
                  <c:v>0.99071425000000002</c:v>
                </c:pt>
                <c:pt idx="86308">
                  <c:v>0.99781746000000004</c:v>
                </c:pt>
                <c:pt idx="86309">
                  <c:v>0.97958504999999996</c:v>
                </c:pt>
                <c:pt idx="86310">
                  <c:v>0.99833989999999995</c:v>
                </c:pt>
                <c:pt idx="86311">
                  <c:v>0.99064649999999999</c:v>
                </c:pt>
                <c:pt idx="86312">
                  <c:v>0.99991370000000002</c:v>
                </c:pt>
                <c:pt idx="86313">
                  <c:v>1.0006222</c:v>
                </c:pt>
                <c:pt idx="86314">
                  <c:v>0.97666969999999997</c:v>
                </c:pt>
                <c:pt idx="86315">
                  <c:v>1.0000690000000001</c:v>
                </c:pt>
                <c:pt idx="86316">
                  <c:v>0.99735605999999999</c:v>
                </c:pt>
                <c:pt idx="86317">
                  <c:v>0.97543292999999998</c:v>
                </c:pt>
                <c:pt idx="86318">
                  <c:v>1.0010836000000001</c:v>
                </c:pt>
                <c:pt idx="86319">
                  <c:v>0.99427383999999996</c:v>
                </c:pt>
                <c:pt idx="86320">
                  <c:v>0.99721720000000003</c:v>
                </c:pt>
                <c:pt idx="86321">
                  <c:v>0.99602586000000004</c:v>
                </c:pt>
                <c:pt idx="86322">
                  <c:v>0.99917820000000002</c:v>
                </c:pt>
                <c:pt idx="86323">
                  <c:v>0.96608377000000001</c:v>
                </c:pt>
                <c:pt idx="86324">
                  <c:v>0.98638254000000003</c:v>
                </c:pt>
                <c:pt idx="86325">
                  <c:v>0.99492245999999995</c:v>
                </c:pt>
                <c:pt idx="86326">
                  <c:v>0.98996399999999996</c:v>
                </c:pt>
                <c:pt idx="86327">
                  <c:v>0.99917029999999996</c:v>
                </c:pt>
                <c:pt idx="86328">
                  <c:v>0.99966219999999995</c:v>
                </c:pt>
                <c:pt idx="86329">
                  <c:v>0.99993264999999998</c:v>
                </c:pt>
                <c:pt idx="86330">
                  <c:v>1.0002842999999999</c:v>
                </c:pt>
                <c:pt idx="86331">
                  <c:v>0.99707120000000005</c:v>
                </c:pt>
                <c:pt idx="86332">
                  <c:v>0.96555979999999997</c:v>
                </c:pt>
                <c:pt idx="86333">
                  <c:v>0.99999075999999998</c:v>
                </c:pt>
                <c:pt idx="86334">
                  <c:v>0.99074686000000001</c:v>
                </c:pt>
                <c:pt idx="86335">
                  <c:v>0.99266989999999999</c:v>
                </c:pt>
                <c:pt idx="86336">
                  <c:v>0.98988339999999997</c:v>
                </c:pt>
                <c:pt idx="86337">
                  <c:v>1.0013292</c:v>
                </c:pt>
                <c:pt idx="86338">
                  <c:v>0.98949909999999996</c:v>
                </c:pt>
                <c:pt idx="86339">
                  <c:v>1.0007982</c:v>
                </c:pt>
                <c:pt idx="86340">
                  <c:v>0.99899289999999996</c:v>
                </c:pt>
                <c:pt idx="86341">
                  <c:v>1.0000372</c:v>
                </c:pt>
                <c:pt idx="86342">
                  <c:v>1.0007950999999999</c:v>
                </c:pt>
                <c:pt idx="86343">
                  <c:v>0.99533289999999996</c:v>
                </c:pt>
                <c:pt idx="86344">
                  <c:v>0.99995153999999997</c:v>
                </c:pt>
                <c:pt idx="86345">
                  <c:v>0.99990356000000002</c:v>
                </c:pt>
                <c:pt idx="86346">
                  <c:v>0.99488799999999999</c:v>
                </c:pt>
                <c:pt idx="86347">
                  <c:v>0.94744209999999995</c:v>
                </c:pt>
                <c:pt idx="86348">
                  <c:v>1.0002477999999999</c:v>
                </c:pt>
                <c:pt idx="86349">
                  <c:v>0.98421959999999997</c:v>
                </c:pt>
                <c:pt idx="86350">
                  <c:v>1.0019658</c:v>
                </c:pt>
                <c:pt idx="86351">
                  <c:v>0.97328079999999995</c:v>
                </c:pt>
                <c:pt idx="86352">
                  <c:v>0.99599135000000005</c:v>
                </c:pt>
                <c:pt idx="86353">
                  <c:v>1.0006322000000001</c:v>
                </c:pt>
                <c:pt idx="86354">
                  <c:v>1.0004516999999999</c:v>
                </c:pt>
                <c:pt idx="86355">
                  <c:v>0.97500849999999994</c:v>
                </c:pt>
                <c:pt idx="86356">
                  <c:v>0.98295429999999995</c:v>
                </c:pt>
                <c:pt idx="86357">
                  <c:v>1.0047268</c:v>
                </c:pt>
                <c:pt idx="86358">
                  <c:v>0.99809250000000005</c:v>
                </c:pt>
                <c:pt idx="86359">
                  <c:v>0.98901930000000005</c:v>
                </c:pt>
                <c:pt idx="86360">
                  <c:v>0.99570069999999999</c:v>
                </c:pt>
                <c:pt idx="86361">
                  <c:v>0.99280659999999998</c:v>
                </c:pt>
                <c:pt idx="86362">
                  <c:v>0.996892</c:v>
                </c:pt>
                <c:pt idx="86363">
                  <c:v>0.98082219999999998</c:v>
                </c:pt>
                <c:pt idx="86364">
                  <c:v>0.99249010000000004</c:v>
                </c:pt>
                <c:pt idx="86365">
                  <c:v>0.99591123999999998</c:v>
                </c:pt>
                <c:pt idx="86366">
                  <c:v>1.0044138</c:v>
                </c:pt>
                <c:pt idx="86367">
                  <c:v>0.99282769999999998</c:v>
                </c:pt>
                <c:pt idx="86368">
                  <c:v>0.99244739999999998</c:v>
                </c:pt>
                <c:pt idx="86369">
                  <c:v>0.99991803999999995</c:v>
                </c:pt>
                <c:pt idx="86370">
                  <c:v>0.99869719999999995</c:v>
                </c:pt>
                <c:pt idx="86371">
                  <c:v>0.99385789999999996</c:v>
                </c:pt>
                <c:pt idx="86372">
                  <c:v>0.98424970000000001</c:v>
                </c:pt>
                <c:pt idx="86373">
                  <c:v>0.98534480000000002</c:v>
                </c:pt>
                <c:pt idx="86374">
                  <c:v>0.99717045000000004</c:v>
                </c:pt>
                <c:pt idx="86375">
                  <c:v>1.0008585000000001</c:v>
                </c:pt>
                <c:pt idx="86376">
                  <c:v>0.97973626999999996</c:v>
                </c:pt>
                <c:pt idx="86377">
                  <c:v>0.98168619999999995</c:v>
                </c:pt>
                <c:pt idx="86378">
                  <c:v>1.000648</c:v>
                </c:pt>
                <c:pt idx="86379">
                  <c:v>1.0032939000000001</c:v>
                </c:pt>
                <c:pt idx="86380">
                  <c:v>0.93748370000000003</c:v>
                </c:pt>
                <c:pt idx="86381">
                  <c:v>1.0004362</c:v>
                </c:pt>
                <c:pt idx="86382">
                  <c:v>1.0017145999999999</c:v>
                </c:pt>
                <c:pt idx="86383">
                  <c:v>0.99571929999999997</c:v>
                </c:pt>
                <c:pt idx="86384">
                  <c:v>0.99209327000000003</c:v>
                </c:pt>
                <c:pt idx="86385">
                  <c:v>0.99920799999999999</c:v>
                </c:pt>
                <c:pt idx="86386">
                  <c:v>1.0001618999999999</c:v>
                </c:pt>
                <c:pt idx="86387">
                  <c:v>0.99989090000000003</c:v>
                </c:pt>
                <c:pt idx="86388">
                  <c:v>0.98671644999999997</c:v>
                </c:pt>
                <c:pt idx="86389">
                  <c:v>0.99374764999999998</c:v>
                </c:pt>
                <c:pt idx="86390">
                  <c:v>0.98269974999999998</c:v>
                </c:pt>
                <c:pt idx="86391">
                  <c:v>0.99148329999999996</c:v>
                </c:pt>
                <c:pt idx="86392">
                  <c:v>0.98709530000000001</c:v>
                </c:pt>
                <c:pt idx="86393">
                  <c:v>0.91710239999999998</c:v>
                </c:pt>
                <c:pt idx="86394">
                  <c:v>1.0009726000000001</c:v>
                </c:pt>
                <c:pt idx="86395">
                  <c:v>0.99753343999999999</c:v>
                </c:pt>
                <c:pt idx="86396">
                  <c:v>0.97042596000000003</c:v>
                </c:pt>
                <c:pt idx="86397">
                  <c:v>0.99440914000000002</c:v>
                </c:pt>
                <c:pt idx="86398">
                  <c:v>0.98371302999999999</c:v>
                </c:pt>
                <c:pt idx="86399">
                  <c:v>0.98591136999999995</c:v>
                </c:pt>
                <c:pt idx="86400">
                  <c:v>0.96631690000000003</c:v>
                </c:pt>
                <c:pt idx="86401">
                  <c:v>0.99901044000000006</c:v>
                </c:pt>
                <c:pt idx="86402">
                  <c:v>1.0002660000000001</c:v>
                </c:pt>
                <c:pt idx="86403">
                  <c:v>1.0008821000000001</c:v>
                </c:pt>
                <c:pt idx="86404">
                  <c:v>0.99673290000000003</c:v>
                </c:pt>
                <c:pt idx="86405">
                  <c:v>0.98471070000000005</c:v>
                </c:pt>
                <c:pt idx="86406">
                  <c:v>1.0007961000000001</c:v>
                </c:pt>
                <c:pt idx="86407">
                  <c:v>0.9481465</c:v>
                </c:pt>
                <c:pt idx="86408">
                  <c:v>0.99485343999999998</c:v>
                </c:pt>
                <c:pt idx="86409">
                  <c:v>0.91615325000000003</c:v>
                </c:pt>
                <c:pt idx="86410">
                  <c:v>1.0005413000000001</c:v>
                </c:pt>
                <c:pt idx="86411">
                  <c:v>0.99197274000000002</c:v>
                </c:pt>
                <c:pt idx="86412">
                  <c:v>0.99395929999999999</c:v>
                </c:pt>
                <c:pt idx="86413">
                  <c:v>0.99214243999999996</c:v>
                </c:pt>
                <c:pt idx="86414">
                  <c:v>0.99928236000000004</c:v>
                </c:pt>
                <c:pt idx="86415">
                  <c:v>0.99975780000000003</c:v>
                </c:pt>
                <c:pt idx="86416">
                  <c:v>0.97866220000000004</c:v>
                </c:pt>
                <c:pt idx="86417">
                  <c:v>0.97319394000000004</c:v>
                </c:pt>
                <c:pt idx="86418">
                  <c:v>0.9929308</c:v>
                </c:pt>
                <c:pt idx="86419">
                  <c:v>1.000621</c:v>
                </c:pt>
                <c:pt idx="86420">
                  <c:v>1.0058421</c:v>
                </c:pt>
                <c:pt idx="86421">
                  <c:v>0.99849765999999995</c:v>
                </c:pt>
                <c:pt idx="86422">
                  <c:v>0.97261863999999998</c:v>
                </c:pt>
                <c:pt idx="86423">
                  <c:v>0.99953353</c:v>
                </c:pt>
                <c:pt idx="86424">
                  <c:v>0.98404709999999995</c:v>
                </c:pt>
                <c:pt idx="86425">
                  <c:v>1.0006831</c:v>
                </c:pt>
                <c:pt idx="86426">
                  <c:v>1.0004310000000001</c:v>
                </c:pt>
                <c:pt idx="86427">
                  <c:v>1.0011352</c:v>
                </c:pt>
                <c:pt idx="86428">
                  <c:v>0.98866427000000001</c:v>
                </c:pt>
                <c:pt idx="86429">
                  <c:v>0.99677426000000002</c:v>
                </c:pt>
                <c:pt idx="86430">
                  <c:v>0.99846690000000005</c:v>
                </c:pt>
                <c:pt idx="86431">
                  <c:v>0.99916039999999995</c:v>
                </c:pt>
                <c:pt idx="86432">
                  <c:v>0.96238760000000001</c:v>
                </c:pt>
                <c:pt idx="86433">
                  <c:v>1.0004431</c:v>
                </c:pt>
                <c:pt idx="86434">
                  <c:v>0.99767810000000001</c:v>
                </c:pt>
                <c:pt idx="86435">
                  <c:v>1.00047</c:v>
                </c:pt>
                <c:pt idx="86436">
                  <c:v>0.99209327000000003</c:v>
                </c:pt>
                <c:pt idx="86437">
                  <c:v>0.99157286</c:v>
                </c:pt>
                <c:pt idx="86438">
                  <c:v>1.0004090000000001</c:v>
                </c:pt>
                <c:pt idx="86439">
                  <c:v>0.995583</c:v>
                </c:pt>
                <c:pt idx="86440">
                  <c:v>1.0004040999999999</c:v>
                </c:pt>
                <c:pt idx="86441">
                  <c:v>0.98903890000000005</c:v>
                </c:pt>
                <c:pt idx="86442">
                  <c:v>0.99898189999999998</c:v>
                </c:pt>
                <c:pt idx="86443">
                  <c:v>0.99466149999999998</c:v>
                </c:pt>
                <c:pt idx="86444">
                  <c:v>1.0004112000000001</c:v>
                </c:pt>
                <c:pt idx="86445">
                  <c:v>1.0022074999999999</c:v>
                </c:pt>
                <c:pt idx="86446">
                  <c:v>1.0007896000000001</c:v>
                </c:pt>
                <c:pt idx="86447">
                  <c:v>0.99711130000000003</c:v>
                </c:pt>
                <c:pt idx="86448">
                  <c:v>1.0002006999999999</c:v>
                </c:pt>
                <c:pt idx="86449">
                  <c:v>0.99752589999999997</c:v>
                </c:pt>
                <c:pt idx="86450">
                  <c:v>0.99489810000000001</c:v>
                </c:pt>
                <c:pt idx="86451">
                  <c:v>0.9629529</c:v>
                </c:pt>
                <c:pt idx="86452">
                  <c:v>0.99880373</c:v>
                </c:pt>
                <c:pt idx="86453">
                  <c:v>1.0010824</c:v>
                </c:pt>
                <c:pt idx="86454">
                  <c:v>1.0017929000000001</c:v>
                </c:pt>
                <c:pt idx="86455">
                  <c:v>1.0019222000000001</c:v>
                </c:pt>
                <c:pt idx="86456">
                  <c:v>0.99939615000000004</c:v>
                </c:pt>
                <c:pt idx="86457">
                  <c:v>1.002254</c:v>
                </c:pt>
                <c:pt idx="86458">
                  <c:v>1.0007092</c:v>
                </c:pt>
                <c:pt idx="86459">
                  <c:v>0.99778909999999998</c:v>
                </c:pt>
                <c:pt idx="86460">
                  <c:v>0.99093986000000001</c:v>
                </c:pt>
                <c:pt idx="86461">
                  <c:v>0.99298924</c:v>
                </c:pt>
                <c:pt idx="86462">
                  <c:v>0.99566949999999999</c:v>
                </c:pt>
                <c:pt idx="86463">
                  <c:v>0.99506074</c:v>
                </c:pt>
                <c:pt idx="86464">
                  <c:v>0.99754392999999997</c:v>
                </c:pt>
                <c:pt idx="86465">
                  <c:v>1.0007322999999999</c:v>
                </c:pt>
                <c:pt idx="86466">
                  <c:v>0.89703345000000001</c:v>
                </c:pt>
                <c:pt idx="86467">
                  <c:v>0.99272143999999996</c:v>
                </c:pt>
                <c:pt idx="86468">
                  <c:v>0.9937783</c:v>
                </c:pt>
                <c:pt idx="86469">
                  <c:v>1.000745</c:v>
                </c:pt>
                <c:pt idx="86470">
                  <c:v>0.99716400000000005</c:v>
                </c:pt>
                <c:pt idx="86471">
                  <c:v>1.0007999999999999</c:v>
                </c:pt>
                <c:pt idx="86472">
                  <c:v>1.0004854999999999</c:v>
                </c:pt>
                <c:pt idx="86473">
                  <c:v>0.99500569999999999</c:v>
                </c:pt>
                <c:pt idx="86474">
                  <c:v>0.99079930000000005</c:v>
                </c:pt>
                <c:pt idx="86475">
                  <c:v>1.0016384</c:v>
                </c:pt>
                <c:pt idx="86476">
                  <c:v>0.9878673</c:v>
                </c:pt>
                <c:pt idx="86477">
                  <c:v>0.99279666</c:v>
                </c:pt>
                <c:pt idx="86478">
                  <c:v>1.001131</c:v>
                </c:pt>
                <c:pt idx="86479">
                  <c:v>1.0019138999999999</c:v>
                </c:pt>
                <c:pt idx="86480">
                  <c:v>0.91791825999999999</c:v>
                </c:pt>
                <c:pt idx="86481">
                  <c:v>1.0026602</c:v>
                </c:pt>
                <c:pt idx="86482">
                  <c:v>0.99982464000000004</c:v>
                </c:pt>
                <c:pt idx="86483">
                  <c:v>0.99394833999999999</c:v>
                </c:pt>
                <c:pt idx="86484">
                  <c:v>0.99175530000000001</c:v>
                </c:pt>
                <c:pt idx="86485">
                  <c:v>0.98000710000000002</c:v>
                </c:pt>
                <c:pt idx="86486">
                  <c:v>0.99189320000000003</c:v>
                </c:pt>
                <c:pt idx="86487">
                  <c:v>0.99724864999999996</c:v>
                </c:pt>
                <c:pt idx="86488">
                  <c:v>0.98738060000000005</c:v>
                </c:pt>
                <c:pt idx="86489">
                  <c:v>0.99658380000000002</c:v>
                </c:pt>
                <c:pt idx="86490">
                  <c:v>0.98018989999999995</c:v>
                </c:pt>
                <c:pt idx="86491">
                  <c:v>0.99950629999999996</c:v>
                </c:pt>
                <c:pt idx="86492">
                  <c:v>0.98900699999999997</c:v>
                </c:pt>
                <c:pt idx="86493">
                  <c:v>0.99796799999999997</c:v>
                </c:pt>
                <c:pt idx="86494">
                  <c:v>0.99301689999999998</c:v>
                </c:pt>
                <c:pt idx="86495">
                  <c:v>0.99850905000000001</c:v>
                </c:pt>
                <c:pt idx="86496">
                  <c:v>0.97298384000000004</c:v>
                </c:pt>
                <c:pt idx="86497">
                  <c:v>0.89107007000000005</c:v>
                </c:pt>
                <c:pt idx="86498">
                  <c:v>1.0031730999999999</c:v>
                </c:pt>
                <c:pt idx="86499">
                  <c:v>0.98414813999999995</c:v>
                </c:pt>
                <c:pt idx="86500">
                  <c:v>0.99978160000000005</c:v>
                </c:pt>
                <c:pt idx="86501">
                  <c:v>0.99343130000000002</c:v>
                </c:pt>
                <c:pt idx="86502">
                  <c:v>0.98549443000000003</c:v>
                </c:pt>
                <c:pt idx="86503">
                  <c:v>0.99935644999999995</c:v>
                </c:pt>
                <c:pt idx="86504">
                  <c:v>0.99959909999999996</c:v>
                </c:pt>
                <c:pt idx="86505">
                  <c:v>1.0002983000000001</c:v>
                </c:pt>
                <c:pt idx="86506">
                  <c:v>0.99658420000000003</c:v>
                </c:pt>
                <c:pt idx="86507">
                  <c:v>0.98539025000000002</c:v>
                </c:pt>
                <c:pt idx="86508">
                  <c:v>0.99205379999999999</c:v>
                </c:pt>
                <c:pt idx="86509">
                  <c:v>0.99235063999999995</c:v>
                </c:pt>
                <c:pt idx="86510">
                  <c:v>0.95720720000000004</c:v>
                </c:pt>
                <c:pt idx="86511">
                  <c:v>1.0018442000000001</c:v>
                </c:pt>
                <c:pt idx="86512">
                  <c:v>1.0006851000000001</c:v>
                </c:pt>
                <c:pt idx="86513">
                  <c:v>0.99455905</c:v>
                </c:pt>
                <c:pt idx="86514">
                  <c:v>0.99264110000000005</c:v>
                </c:pt>
                <c:pt idx="86515">
                  <c:v>0.97719157000000001</c:v>
                </c:pt>
                <c:pt idx="86516">
                  <c:v>0.99688876000000004</c:v>
                </c:pt>
                <c:pt idx="86517">
                  <c:v>0.99990080000000003</c:v>
                </c:pt>
                <c:pt idx="86518">
                  <c:v>0.99576074000000003</c:v>
                </c:pt>
                <c:pt idx="86519">
                  <c:v>0.99207259999999997</c:v>
                </c:pt>
                <c:pt idx="86520">
                  <c:v>0.99706525000000001</c:v>
                </c:pt>
                <c:pt idx="86521">
                  <c:v>1.0007159000000001</c:v>
                </c:pt>
                <c:pt idx="86522">
                  <c:v>1.0015019999999999</c:v>
                </c:pt>
                <c:pt idx="86523">
                  <c:v>0.99077000000000004</c:v>
                </c:pt>
                <c:pt idx="86524">
                  <c:v>1.0025221</c:v>
                </c:pt>
                <c:pt idx="86525">
                  <c:v>1.0010147</c:v>
                </c:pt>
                <c:pt idx="86526">
                  <c:v>0.99451226000000004</c:v>
                </c:pt>
                <c:pt idx="86527">
                  <c:v>1.0004677</c:v>
                </c:pt>
                <c:pt idx="86528">
                  <c:v>0.99812849999999997</c:v>
                </c:pt>
                <c:pt idx="86529">
                  <c:v>0.98580210000000001</c:v>
                </c:pt>
                <c:pt idx="86530">
                  <c:v>0.87740724999999997</c:v>
                </c:pt>
                <c:pt idx="86531">
                  <c:v>0.99797046</c:v>
                </c:pt>
                <c:pt idx="86532">
                  <c:v>0.97584724</c:v>
                </c:pt>
                <c:pt idx="86533">
                  <c:v>0.99329769999999995</c:v>
                </c:pt>
                <c:pt idx="86534">
                  <c:v>1.0017874</c:v>
                </c:pt>
                <c:pt idx="86535">
                  <c:v>1.0023274</c:v>
                </c:pt>
                <c:pt idx="86536">
                  <c:v>0.98586136000000002</c:v>
                </c:pt>
                <c:pt idx="86537">
                  <c:v>0.99135549999999995</c:v>
                </c:pt>
                <c:pt idx="86538">
                  <c:v>0.99412420000000001</c:v>
                </c:pt>
                <c:pt idx="86539">
                  <c:v>0.99937399999999998</c:v>
                </c:pt>
                <c:pt idx="86540">
                  <c:v>0.99311360000000004</c:v>
                </c:pt>
                <c:pt idx="86541">
                  <c:v>0.99827140000000003</c:v>
                </c:pt>
                <c:pt idx="86542">
                  <c:v>0.99586110000000005</c:v>
                </c:pt>
                <c:pt idx="86543">
                  <c:v>0.99057890000000004</c:v>
                </c:pt>
                <c:pt idx="86544">
                  <c:v>0.97937006000000004</c:v>
                </c:pt>
                <c:pt idx="86545">
                  <c:v>0.99316979999999999</c:v>
                </c:pt>
                <c:pt idx="86546">
                  <c:v>0.99978745000000002</c:v>
                </c:pt>
                <c:pt idx="86547">
                  <c:v>1.0003641999999999</c:v>
                </c:pt>
                <c:pt idx="86548">
                  <c:v>0.98365550000000002</c:v>
                </c:pt>
                <c:pt idx="86549">
                  <c:v>0.99274300000000004</c:v>
                </c:pt>
                <c:pt idx="86550">
                  <c:v>1.0001842999999999</c:v>
                </c:pt>
                <c:pt idx="86551">
                  <c:v>0.99748974999999995</c:v>
                </c:pt>
                <c:pt idx="86552">
                  <c:v>0.98743760000000003</c:v>
                </c:pt>
                <c:pt idx="86553">
                  <c:v>0.85984760000000005</c:v>
                </c:pt>
                <c:pt idx="86554">
                  <c:v>0.99049264000000004</c:v>
                </c:pt>
                <c:pt idx="86555">
                  <c:v>0.95780843000000004</c:v>
                </c:pt>
                <c:pt idx="86556">
                  <c:v>0.94851255000000001</c:v>
                </c:pt>
                <c:pt idx="86557">
                  <c:v>0.94378390000000001</c:v>
                </c:pt>
                <c:pt idx="86558">
                  <c:v>0.98702109999999998</c:v>
                </c:pt>
                <c:pt idx="86559">
                  <c:v>0.98242193</c:v>
                </c:pt>
                <c:pt idx="86560">
                  <c:v>1.0002711</c:v>
                </c:pt>
                <c:pt idx="86561">
                  <c:v>0.97581300000000004</c:v>
                </c:pt>
                <c:pt idx="86562">
                  <c:v>0.99915653000000004</c:v>
                </c:pt>
                <c:pt idx="86563">
                  <c:v>0.95997149999999998</c:v>
                </c:pt>
                <c:pt idx="86564">
                  <c:v>1.0005908999999999</c:v>
                </c:pt>
                <c:pt idx="86565">
                  <c:v>1.0009792</c:v>
                </c:pt>
                <c:pt idx="86566">
                  <c:v>1.000284</c:v>
                </c:pt>
                <c:pt idx="86567">
                  <c:v>0.98469839999999997</c:v>
                </c:pt>
                <c:pt idx="86568">
                  <c:v>0.99675080000000005</c:v>
                </c:pt>
                <c:pt idx="86569">
                  <c:v>0.98248740000000001</c:v>
                </c:pt>
                <c:pt idx="86570">
                  <c:v>0.99674169999999995</c:v>
                </c:pt>
                <c:pt idx="86571">
                  <c:v>0.94715550000000004</c:v>
                </c:pt>
                <c:pt idx="86572">
                  <c:v>1.0002944</c:v>
                </c:pt>
                <c:pt idx="86573">
                  <c:v>0.99895376000000002</c:v>
                </c:pt>
                <c:pt idx="86574">
                  <c:v>0.98465809999999998</c:v>
                </c:pt>
                <c:pt idx="86575">
                  <c:v>0.99920434000000002</c:v>
                </c:pt>
                <c:pt idx="86576">
                  <c:v>0.98855990000000005</c:v>
                </c:pt>
                <c:pt idx="86577">
                  <c:v>1.0017905</c:v>
                </c:pt>
                <c:pt idx="86578">
                  <c:v>0.99070930000000001</c:v>
                </c:pt>
                <c:pt idx="86579">
                  <c:v>0.98943824000000002</c:v>
                </c:pt>
                <c:pt idx="86580">
                  <c:v>0.99886940000000002</c:v>
                </c:pt>
                <c:pt idx="86581">
                  <c:v>0.99226159999999997</c:v>
                </c:pt>
                <c:pt idx="86582">
                  <c:v>0.98672179999999998</c:v>
                </c:pt>
                <c:pt idx="86583">
                  <c:v>0.99717045000000004</c:v>
                </c:pt>
                <c:pt idx="86584">
                  <c:v>0.98337070000000004</c:v>
                </c:pt>
                <c:pt idx="86585">
                  <c:v>1.0004660999999999</c:v>
                </c:pt>
                <c:pt idx="86586">
                  <c:v>0.98386110000000004</c:v>
                </c:pt>
                <c:pt idx="86587">
                  <c:v>0.92915950000000003</c:v>
                </c:pt>
                <c:pt idx="86588">
                  <c:v>1.0006877999999999</c:v>
                </c:pt>
                <c:pt idx="86589">
                  <c:v>1.0004040999999999</c:v>
                </c:pt>
                <c:pt idx="86590">
                  <c:v>0.99667364000000003</c:v>
                </c:pt>
                <c:pt idx="86591">
                  <c:v>0.99713649999999998</c:v>
                </c:pt>
                <c:pt idx="86592">
                  <c:v>0.99940859999999998</c:v>
                </c:pt>
                <c:pt idx="86593">
                  <c:v>0.99521999999999999</c:v>
                </c:pt>
                <c:pt idx="86594">
                  <c:v>1.0005609</c:v>
                </c:pt>
                <c:pt idx="86595">
                  <c:v>0.95262283000000003</c:v>
                </c:pt>
                <c:pt idx="86596">
                  <c:v>0.99733983999999998</c:v>
                </c:pt>
                <c:pt idx="86597">
                  <c:v>1.0001382999999999</c:v>
                </c:pt>
                <c:pt idx="86598">
                  <c:v>0.99685109999999999</c:v>
                </c:pt>
                <c:pt idx="86599">
                  <c:v>1.0004090000000001</c:v>
                </c:pt>
                <c:pt idx="86600">
                  <c:v>0.99936163</c:v>
                </c:pt>
                <c:pt idx="86601">
                  <c:v>0.97996729999999999</c:v>
                </c:pt>
                <c:pt idx="86602">
                  <c:v>0.99803169999999997</c:v>
                </c:pt>
                <c:pt idx="86603">
                  <c:v>1.0014805</c:v>
                </c:pt>
                <c:pt idx="86604">
                  <c:v>1.0012093</c:v>
                </c:pt>
                <c:pt idx="86605">
                  <c:v>1.0010239999999999</c:v>
                </c:pt>
                <c:pt idx="86606">
                  <c:v>1.0008486999999999</c:v>
                </c:pt>
                <c:pt idx="86607">
                  <c:v>1.0001496000000001</c:v>
                </c:pt>
                <c:pt idx="86608">
                  <c:v>0.99934845999999999</c:v>
                </c:pt>
                <c:pt idx="86609">
                  <c:v>1.0019096000000001</c:v>
                </c:pt>
                <c:pt idx="86610">
                  <c:v>0.99731619999999999</c:v>
                </c:pt>
                <c:pt idx="86611">
                  <c:v>0.99959969999999998</c:v>
                </c:pt>
                <c:pt idx="86612">
                  <c:v>0.94158112999999999</c:v>
                </c:pt>
                <c:pt idx="86613">
                  <c:v>1.0006564</c:v>
                </c:pt>
                <c:pt idx="86614">
                  <c:v>0.99924740000000001</c:v>
                </c:pt>
                <c:pt idx="86615">
                  <c:v>0.98403573</c:v>
                </c:pt>
                <c:pt idx="86616">
                  <c:v>0.97983019999999998</c:v>
                </c:pt>
                <c:pt idx="86617">
                  <c:v>0.98958117000000001</c:v>
                </c:pt>
                <c:pt idx="86618">
                  <c:v>0.94374190000000002</c:v>
                </c:pt>
                <c:pt idx="86619">
                  <c:v>0.96650844999999996</c:v>
                </c:pt>
                <c:pt idx="86620">
                  <c:v>0.98643017</c:v>
                </c:pt>
                <c:pt idx="86621">
                  <c:v>1.000508</c:v>
                </c:pt>
                <c:pt idx="86622">
                  <c:v>0.99932474000000004</c:v>
                </c:pt>
                <c:pt idx="86623">
                  <c:v>0.99387910000000002</c:v>
                </c:pt>
                <c:pt idx="86624">
                  <c:v>0.99999075999999998</c:v>
                </c:pt>
                <c:pt idx="86625">
                  <c:v>1.0006907</c:v>
                </c:pt>
                <c:pt idx="86626">
                  <c:v>1.0010003000000001</c:v>
                </c:pt>
                <c:pt idx="86627">
                  <c:v>0.99419690000000005</c:v>
                </c:pt>
                <c:pt idx="86628">
                  <c:v>0.99430629999999998</c:v>
                </c:pt>
                <c:pt idx="86629">
                  <c:v>0.99467740000000004</c:v>
                </c:pt>
                <c:pt idx="86630">
                  <c:v>1.0007064000000001</c:v>
                </c:pt>
                <c:pt idx="86631">
                  <c:v>0.97326290000000004</c:v>
                </c:pt>
                <c:pt idx="86632">
                  <c:v>0.9786165</c:v>
                </c:pt>
                <c:pt idx="86633">
                  <c:v>0.98843440000000005</c:v>
                </c:pt>
                <c:pt idx="86634">
                  <c:v>0.99752724000000004</c:v>
                </c:pt>
                <c:pt idx="86635">
                  <c:v>0.99947613000000002</c:v>
                </c:pt>
                <c:pt idx="86636">
                  <c:v>1.000489</c:v>
                </c:pt>
                <c:pt idx="86637">
                  <c:v>0.99963175999999998</c:v>
                </c:pt>
                <c:pt idx="86638">
                  <c:v>0.99078560000000004</c:v>
                </c:pt>
                <c:pt idx="86639">
                  <c:v>1.0001743000000001</c:v>
                </c:pt>
                <c:pt idx="86640">
                  <c:v>0.99647920000000001</c:v>
                </c:pt>
                <c:pt idx="86641">
                  <c:v>0.99780159999999996</c:v>
                </c:pt>
                <c:pt idx="86642">
                  <c:v>0.98721855999999997</c:v>
                </c:pt>
                <c:pt idx="86643">
                  <c:v>0.92723834999999999</c:v>
                </c:pt>
                <c:pt idx="86644">
                  <c:v>1.0019735999999999</c:v>
                </c:pt>
                <c:pt idx="86645">
                  <c:v>1.0060201</c:v>
                </c:pt>
                <c:pt idx="86646">
                  <c:v>0.99464065000000002</c:v>
                </c:pt>
                <c:pt idx="86647">
                  <c:v>0.99285509999999999</c:v>
                </c:pt>
                <c:pt idx="86648">
                  <c:v>0.98255956</c:v>
                </c:pt>
                <c:pt idx="86649">
                  <c:v>0.99752430000000003</c:v>
                </c:pt>
                <c:pt idx="86650">
                  <c:v>0.94831823999999998</c:v>
                </c:pt>
                <c:pt idx="86651">
                  <c:v>1.0019141</c:v>
                </c:pt>
                <c:pt idx="86652">
                  <c:v>0.9859964</c:v>
                </c:pt>
                <c:pt idx="86653">
                  <c:v>1.0000274</c:v>
                </c:pt>
                <c:pt idx="86654">
                  <c:v>0.99905633999999999</c:v>
                </c:pt>
                <c:pt idx="86655">
                  <c:v>0.9854309</c:v>
                </c:pt>
                <c:pt idx="86656">
                  <c:v>0.99553656999999995</c:v>
                </c:pt>
                <c:pt idx="86657">
                  <c:v>0.99797033999999996</c:v>
                </c:pt>
                <c:pt idx="86658">
                  <c:v>0.93111414000000003</c:v>
                </c:pt>
                <c:pt idx="86659">
                  <c:v>0.97186035000000004</c:v>
                </c:pt>
                <c:pt idx="86660">
                  <c:v>0.98471962999999996</c:v>
                </c:pt>
                <c:pt idx="86661">
                  <c:v>0.99400467000000003</c:v>
                </c:pt>
                <c:pt idx="86662">
                  <c:v>0.98683315999999999</c:v>
                </c:pt>
                <c:pt idx="86663">
                  <c:v>0.99467534000000002</c:v>
                </c:pt>
                <c:pt idx="86664">
                  <c:v>0.99542529999999996</c:v>
                </c:pt>
                <c:pt idx="86665">
                  <c:v>0.96730039999999995</c:v>
                </c:pt>
                <c:pt idx="86666">
                  <c:v>1.0027751</c:v>
                </c:pt>
                <c:pt idx="86667">
                  <c:v>1.00251</c:v>
                </c:pt>
                <c:pt idx="86668">
                  <c:v>0.96251299999999995</c:v>
                </c:pt>
                <c:pt idx="86669">
                  <c:v>0.99834495999999995</c:v>
                </c:pt>
                <c:pt idx="86670">
                  <c:v>0.96685750000000004</c:v>
                </c:pt>
                <c:pt idx="86671">
                  <c:v>0.99173427000000003</c:v>
                </c:pt>
                <c:pt idx="86672">
                  <c:v>0.99934274000000001</c:v>
                </c:pt>
                <c:pt idx="86673">
                  <c:v>1.0013844999999999</c:v>
                </c:pt>
                <c:pt idx="86674">
                  <c:v>0.99776319999999996</c:v>
                </c:pt>
                <c:pt idx="86675">
                  <c:v>0.99199999999999999</c:v>
                </c:pt>
                <c:pt idx="86676">
                  <c:v>0.99625189999999997</c:v>
                </c:pt>
                <c:pt idx="86677">
                  <c:v>1.0011966000000001</c:v>
                </c:pt>
                <c:pt idx="86678">
                  <c:v>0.99714786</c:v>
                </c:pt>
                <c:pt idx="86679">
                  <c:v>0.99061790000000005</c:v>
                </c:pt>
                <c:pt idx="86680">
                  <c:v>0.99795400000000001</c:v>
                </c:pt>
                <c:pt idx="86681">
                  <c:v>0.9985967</c:v>
                </c:pt>
                <c:pt idx="86682">
                  <c:v>0.96522719999999995</c:v>
                </c:pt>
                <c:pt idx="86683">
                  <c:v>0.97884344999999995</c:v>
                </c:pt>
                <c:pt idx="86684">
                  <c:v>0.99499409999999999</c:v>
                </c:pt>
                <c:pt idx="86685">
                  <c:v>0.95532229999999996</c:v>
                </c:pt>
                <c:pt idx="86686">
                  <c:v>0.98928990000000006</c:v>
                </c:pt>
                <c:pt idx="86687">
                  <c:v>1.0000340000000001</c:v>
                </c:pt>
                <c:pt idx="86688">
                  <c:v>0.88266250000000002</c:v>
                </c:pt>
                <c:pt idx="86689">
                  <c:v>0.9999709</c:v>
                </c:pt>
                <c:pt idx="86690">
                  <c:v>0.98265499999999995</c:v>
                </c:pt>
                <c:pt idx="86691">
                  <c:v>0.99739860000000002</c:v>
                </c:pt>
                <c:pt idx="86692">
                  <c:v>1.0014265</c:v>
                </c:pt>
                <c:pt idx="86693">
                  <c:v>0.989819</c:v>
                </c:pt>
                <c:pt idx="86694">
                  <c:v>0.94068419999999997</c:v>
                </c:pt>
                <c:pt idx="86695">
                  <c:v>0.99664529999999996</c:v>
                </c:pt>
                <c:pt idx="86696">
                  <c:v>0.98734739999999999</c:v>
                </c:pt>
                <c:pt idx="86697">
                  <c:v>0.99329330000000005</c:v>
                </c:pt>
                <c:pt idx="86698">
                  <c:v>0.99917999999999996</c:v>
                </c:pt>
                <c:pt idx="86699">
                  <c:v>0.99372965000000002</c:v>
                </c:pt>
                <c:pt idx="86700">
                  <c:v>0.99819343999999999</c:v>
                </c:pt>
                <c:pt idx="86701">
                  <c:v>1.0014286999999999</c:v>
                </c:pt>
                <c:pt idx="86702">
                  <c:v>0.99882959999999998</c:v>
                </c:pt>
                <c:pt idx="86703">
                  <c:v>0.98869085000000001</c:v>
                </c:pt>
                <c:pt idx="86704">
                  <c:v>0.99957370000000001</c:v>
                </c:pt>
                <c:pt idx="86705">
                  <c:v>0.98189289999999996</c:v>
                </c:pt>
                <c:pt idx="86706">
                  <c:v>0.99899875999999999</c:v>
                </c:pt>
                <c:pt idx="86707">
                  <c:v>1.0027117000000001</c:v>
                </c:pt>
                <c:pt idx="86708">
                  <c:v>0.99252649999999998</c:v>
                </c:pt>
                <c:pt idx="86709">
                  <c:v>0.99947220000000003</c:v>
                </c:pt>
                <c:pt idx="86710">
                  <c:v>0.99292639999999999</c:v>
                </c:pt>
                <c:pt idx="86711">
                  <c:v>1.0009226</c:v>
                </c:pt>
                <c:pt idx="86712">
                  <c:v>1.0005371999999999</c:v>
                </c:pt>
                <c:pt idx="86713">
                  <c:v>0.99949884</c:v>
                </c:pt>
                <c:pt idx="86714">
                  <c:v>0.98436743000000004</c:v>
                </c:pt>
                <c:pt idx="86715">
                  <c:v>0.99273073999999994</c:v>
                </c:pt>
                <c:pt idx="86716">
                  <c:v>1.0007325</c:v>
                </c:pt>
                <c:pt idx="86717">
                  <c:v>0.96749779999999996</c:v>
                </c:pt>
                <c:pt idx="86718">
                  <c:v>1.0063173999999999</c:v>
                </c:pt>
                <c:pt idx="86719">
                  <c:v>0.99968886000000001</c:v>
                </c:pt>
                <c:pt idx="86720">
                  <c:v>0.99375784</c:v>
                </c:pt>
                <c:pt idx="86721">
                  <c:v>1.0001382999999999</c:v>
                </c:pt>
                <c:pt idx="86722">
                  <c:v>1.0005655</c:v>
                </c:pt>
                <c:pt idx="86723">
                  <c:v>0.99023749999999999</c:v>
                </c:pt>
                <c:pt idx="86724">
                  <c:v>1.0009041000000001</c:v>
                </c:pt>
                <c:pt idx="86725">
                  <c:v>0.99750450000000002</c:v>
                </c:pt>
                <c:pt idx="86726">
                  <c:v>0.97666509999999995</c:v>
                </c:pt>
                <c:pt idx="86727">
                  <c:v>0.99849679999999996</c:v>
                </c:pt>
                <c:pt idx="86728">
                  <c:v>0.99572660000000002</c:v>
                </c:pt>
                <c:pt idx="86729">
                  <c:v>0.99826305999999998</c:v>
                </c:pt>
                <c:pt idx="86730">
                  <c:v>1.0009916999999999</c:v>
                </c:pt>
                <c:pt idx="86731">
                  <c:v>0.99308320000000005</c:v>
                </c:pt>
                <c:pt idx="86732">
                  <c:v>1.0002711</c:v>
                </c:pt>
                <c:pt idx="86733">
                  <c:v>0.98965139999999996</c:v>
                </c:pt>
                <c:pt idx="86734">
                  <c:v>0.98623835999999998</c:v>
                </c:pt>
                <c:pt idx="86735">
                  <c:v>0.98148239999999998</c:v>
                </c:pt>
                <c:pt idx="86736">
                  <c:v>1.0007709</c:v>
                </c:pt>
                <c:pt idx="86737">
                  <c:v>1.0002983000000001</c:v>
                </c:pt>
                <c:pt idx="86738">
                  <c:v>0.993614</c:v>
                </c:pt>
                <c:pt idx="86739">
                  <c:v>0.98819983</c:v>
                </c:pt>
                <c:pt idx="86740">
                  <c:v>0.97415763</c:v>
                </c:pt>
                <c:pt idx="86741">
                  <c:v>0.99561524000000001</c:v>
                </c:pt>
                <c:pt idx="86742">
                  <c:v>0.95502125999999998</c:v>
                </c:pt>
                <c:pt idx="86743">
                  <c:v>0.99453080000000005</c:v>
                </c:pt>
                <c:pt idx="86744">
                  <c:v>1.0001751000000001</c:v>
                </c:pt>
                <c:pt idx="86745">
                  <c:v>1.0018499999999999</c:v>
                </c:pt>
                <c:pt idx="86746">
                  <c:v>0.99996779999999996</c:v>
                </c:pt>
                <c:pt idx="86747">
                  <c:v>0.99301810000000001</c:v>
                </c:pt>
                <c:pt idx="86748">
                  <c:v>0.96196769999999998</c:v>
                </c:pt>
                <c:pt idx="86749">
                  <c:v>0.99797230000000003</c:v>
                </c:pt>
                <c:pt idx="86750">
                  <c:v>0.99965890000000002</c:v>
                </c:pt>
                <c:pt idx="86751">
                  <c:v>0.98097365999999997</c:v>
                </c:pt>
                <c:pt idx="86752">
                  <c:v>0.97377855000000002</c:v>
                </c:pt>
                <c:pt idx="86753">
                  <c:v>1.0022880999999999</c:v>
                </c:pt>
                <c:pt idx="86754">
                  <c:v>0.99115527000000003</c:v>
                </c:pt>
                <c:pt idx="86755">
                  <c:v>1.0019141</c:v>
                </c:pt>
                <c:pt idx="86756">
                  <c:v>1.0005763999999999</c:v>
                </c:pt>
                <c:pt idx="86757">
                  <c:v>0.98989402999999998</c:v>
                </c:pt>
                <c:pt idx="86758">
                  <c:v>0.98997383999999999</c:v>
                </c:pt>
                <c:pt idx="86759">
                  <c:v>0.98189789999999999</c:v>
                </c:pt>
                <c:pt idx="86760">
                  <c:v>0.99213099999999999</c:v>
                </c:pt>
                <c:pt idx="86761">
                  <c:v>0.99442450000000004</c:v>
                </c:pt>
                <c:pt idx="86762">
                  <c:v>0.99704950000000003</c:v>
                </c:pt>
                <c:pt idx="86763">
                  <c:v>1.0001842999999999</c:v>
                </c:pt>
                <c:pt idx="86764">
                  <c:v>0.99184479999999997</c:v>
                </c:pt>
                <c:pt idx="86765">
                  <c:v>0.99719360000000001</c:v>
                </c:pt>
                <c:pt idx="86766">
                  <c:v>0.97123057000000002</c:v>
                </c:pt>
                <c:pt idx="86767">
                  <c:v>0.9918612</c:v>
                </c:pt>
                <c:pt idx="86768">
                  <c:v>0.98425779999999996</c:v>
                </c:pt>
                <c:pt idx="86769">
                  <c:v>0.99777930000000004</c:v>
                </c:pt>
                <c:pt idx="86770">
                  <c:v>0.99808704999999998</c:v>
                </c:pt>
                <c:pt idx="86771">
                  <c:v>0.99985639999999998</c:v>
                </c:pt>
                <c:pt idx="86772">
                  <c:v>0.99828680000000003</c:v>
                </c:pt>
                <c:pt idx="86773">
                  <c:v>0.99679273000000002</c:v>
                </c:pt>
                <c:pt idx="86774">
                  <c:v>1.0003407</c:v>
                </c:pt>
                <c:pt idx="86775">
                  <c:v>0.94369270000000005</c:v>
                </c:pt>
                <c:pt idx="86776">
                  <c:v>0.99076383999999995</c:v>
                </c:pt>
                <c:pt idx="86777">
                  <c:v>0.99239885999999999</c:v>
                </c:pt>
                <c:pt idx="86778">
                  <c:v>0.99578350000000004</c:v>
                </c:pt>
                <c:pt idx="86779">
                  <c:v>1.0011634</c:v>
                </c:pt>
                <c:pt idx="86780">
                  <c:v>0.99710089999999996</c:v>
                </c:pt>
                <c:pt idx="86781">
                  <c:v>0.96621394000000005</c:v>
                </c:pt>
                <c:pt idx="86782">
                  <c:v>0.99827915</c:v>
                </c:pt>
                <c:pt idx="86783">
                  <c:v>0.94333385999999997</c:v>
                </c:pt>
                <c:pt idx="86784">
                  <c:v>0.97841847000000004</c:v>
                </c:pt>
                <c:pt idx="86785">
                  <c:v>1.0008876</c:v>
                </c:pt>
                <c:pt idx="86786">
                  <c:v>1.0004090000000001</c:v>
                </c:pt>
                <c:pt idx="86787">
                  <c:v>0.99280159999999995</c:v>
                </c:pt>
                <c:pt idx="86788">
                  <c:v>1.0009767000000001</c:v>
                </c:pt>
                <c:pt idx="86789">
                  <c:v>0.99871385000000001</c:v>
                </c:pt>
                <c:pt idx="86790">
                  <c:v>0.99476019999999998</c:v>
                </c:pt>
                <c:pt idx="86791">
                  <c:v>0.99264646000000001</c:v>
                </c:pt>
                <c:pt idx="86792">
                  <c:v>0.97870690000000005</c:v>
                </c:pt>
                <c:pt idx="86793">
                  <c:v>0.97977250000000005</c:v>
                </c:pt>
                <c:pt idx="86794">
                  <c:v>0.98517429999999995</c:v>
                </c:pt>
                <c:pt idx="86795">
                  <c:v>0.99898810000000005</c:v>
                </c:pt>
                <c:pt idx="86796">
                  <c:v>0.99658259999999999</c:v>
                </c:pt>
                <c:pt idx="86797">
                  <c:v>0.99943762999999997</c:v>
                </c:pt>
                <c:pt idx="86798">
                  <c:v>0.97795177</c:v>
                </c:pt>
                <c:pt idx="86799">
                  <c:v>0.98016727000000003</c:v>
                </c:pt>
                <c:pt idx="86800">
                  <c:v>0.96683940000000002</c:v>
                </c:pt>
                <c:pt idx="86801">
                  <c:v>0.98464704000000003</c:v>
                </c:pt>
                <c:pt idx="86802">
                  <c:v>0.99917376000000002</c:v>
                </c:pt>
                <c:pt idx="86803">
                  <c:v>0.95034479999999999</c:v>
                </c:pt>
                <c:pt idx="86804">
                  <c:v>1.0000830000000001</c:v>
                </c:pt>
                <c:pt idx="86805">
                  <c:v>1.002237</c:v>
                </c:pt>
                <c:pt idx="86806">
                  <c:v>0.99828415999999998</c:v>
                </c:pt>
                <c:pt idx="86807">
                  <c:v>0.99215834999999997</c:v>
                </c:pt>
                <c:pt idx="86808">
                  <c:v>1.0010998</c:v>
                </c:pt>
                <c:pt idx="86809">
                  <c:v>0.9651362</c:v>
                </c:pt>
                <c:pt idx="86810">
                  <c:v>0.99599683000000006</c:v>
                </c:pt>
                <c:pt idx="86811">
                  <c:v>0.98710200000000003</c:v>
                </c:pt>
                <c:pt idx="86812">
                  <c:v>0.99716400000000005</c:v>
                </c:pt>
                <c:pt idx="86813">
                  <c:v>1.0000169000000001</c:v>
                </c:pt>
                <c:pt idx="86814">
                  <c:v>0.99473345000000002</c:v>
                </c:pt>
                <c:pt idx="86815">
                  <c:v>0.99484519999999999</c:v>
                </c:pt>
                <c:pt idx="86816">
                  <c:v>0.99920160000000002</c:v>
                </c:pt>
                <c:pt idx="86817">
                  <c:v>0.99554310000000001</c:v>
                </c:pt>
                <c:pt idx="86818">
                  <c:v>0.9623353</c:v>
                </c:pt>
                <c:pt idx="86819">
                  <c:v>0.96905273000000003</c:v>
                </c:pt>
                <c:pt idx="86820">
                  <c:v>0.98171525999999998</c:v>
                </c:pt>
                <c:pt idx="86821">
                  <c:v>1.0026522</c:v>
                </c:pt>
                <c:pt idx="86822">
                  <c:v>0.99963033000000001</c:v>
                </c:pt>
                <c:pt idx="86823">
                  <c:v>0.99698054999999997</c:v>
                </c:pt>
                <c:pt idx="86824">
                  <c:v>0.99288160000000003</c:v>
                </c:pt>
                <c:pt idx="86825">
                  <c:v>0.95352689999999996</c:v>
                </c:pt>
                <c:pt idx="86826">
                  <c:v>0.99604349999999997</c:v>
                </c:pt>
                <c:pt idx="86827">
                  <c:v>0.99617129999999998</c:v>
                </c:pt>
                <c:pt idx="86828">
                  <c:v>0.99873363999999998</c:v>
                </c:pt>
                <c:pt idx="86829">
                  <c:v>0.99051</c:v>
                </c:pt>
                <c:pt idx="86830">
                  <c:v>0.99400630000000001</c:v>
                </c:pt>
                <c:pt idx="86831">
                  <c:v>0.99567366000000002</c:v>
                </c:pt>
                <c:pt idx="86832">
                  <c:v>0.95051085999999996</c:v>
                </c:pt>
                <c:pt idx="86833">
                  <c:v>0.96605920000000001</c:v>
                </c:pt>
                <c:pt idx="86834">
                  <c:v>0.97654010000000002</c:v>
                </c:pt>
                <c:pt idx="86835">
                  <c:v>0.99225920000000001</c:v>
                </c:pt>
                <c:pt idx="86836">
                  <c:v>0.97675126999999995</c:v>
                </c:pt>
                <c:pt idx="86837">
                  <c:v>0.99073005000000003</c:v>
                </c:pt>
                <c:pt idx="86838">
                  <c:v>0.99917120000000004</c:v>
                </c:pt>
                <c:pt idx="86839">
                  <c:v>1.0013319000000001</c:v>
                </c:pt>
                <c:pt idx="86840">
                  <c:v>0.98038095000000003</c:v>
                </c:pt>
                <c:pt idx="86841">
                  <c:v>0.99888290000000002</c:v>
                </c:pt>
                <c:pt idx="86842">
                  <c:v>0.99408984</c:v>
                </c:pt>
                <c:pt idx="86843">
                  <c:v>0.99938419999999994</c:v>
                </c:pt>
                <c:pt idx="86844">
                  <c:v>0.99028910000000003</c:v>
                </c:pt>
                <c:pt idx="86845">
                  <c:v>0.98812339999999999</c:v>
                </c:pt>
                <c:pt idx="86846">
                  <c:v>0.9722674</c:v>
                </c:pt>
                <c:pt idx="86847">
                  <c:v>0.99873599999999996</c:v>
                </c:pt>
                <c:pt idx="86848">
                  <c:v>0.99841219999999997</c:v>
                </c:pt>
                <c:pt idx="86849">
                  <c:v>0.99474083999999996</c:v>
                </c:pt>
                <c:pt idx="86850">
                  <c:v>0.97626274999999996</c:v>
                </c:pt>
                <c:pt idx="86851">
                  <c:v>0.9190933</c:v>
                </c:pt>
                <c:pt idx="86852">
                  <c:v>0.99421139999999997</c:v>
                </c:pt>
                <c:pt idx="86853">
                  <c:v>0.99058480000000004</c:v>
                </c:pt>
                <c:pt idx="86854">
                  <c:v>0.99435549999999995</c:v>
                </c:pt>
                <c:pt idx="86855">
                  <c:v>0.99373864999999995</c:v>
                </c:pt>
                <c:pt idx="86856">
                  <c:v>1.0009226</c:v>
                </c:pt>
                <c:pt idx="86857">
                  <c:v>0.99992899999999996</c:v>
                </c:pt>
                <c:pt idx="86858">
                  <c:v>0.99692170000000002</c:v>
                </c:pt>
                <c:pt idx="86859">
                  <c:v>0.96518384999999995</c:v>
                </c:pt>
                <c:pt idx="86860">
                  <c:v>1.0014333</c:v>
                </c:pt>
                <c:pt idx="86861">
                  <c:v>0.99701773999999999</c:v>
                </c:pt>
                <c:pt idx="86862">
                  <c:v>0.99861390000000005</c:v>
                </c:pt>
                <c:pt idx="86863">
                  <c:v>0.99433506000000005</c:v>
                </c:pt>
                <c:pt idx="86864">
                  <c:v>1.0045549</c:v>
                </c:pt>
                <c:pt idx="86865">
                  <c:v>1.0024024</c:v>
                </c:pt>
                <c:pt idx="86866">
                  <c:v>0.99954759999999998</c:v>
                </c:pt>
                <c:pt idx="86867">
                  <c:v>1.0002078000000001</c:v>
                </c:pt>
                <c:pt idx="86868">
                  <c:v>0.99802374999999999</c:v>
                </c:pt>
                <c:pt idx="86869">
                  <c:v>0.99200063999999999</c:v>
                </c:pt>
                <c:pt idx="86870">
                  <c:v>1.0004660999999999</c:v>
                </c:pt>
                <c:pt idx="86871">
                  <c:v>1.0001673</c:v>
                </c:pt>
                <c:pt idx="86872">
                  <c:v>0.97240879999999996</c:v>
                </c:pt>
                <c:pt idx="86873">
                  <c:v>0.99922929999999999</c:v>
                </c:pt>
                <c:pt idx="86874">
                  <c:v>0.99884930000000005</c:v>
                </c:pt>
                <c:pt idx="86875">
                  <c:v>1.0001568999999999</c:v>
                </c:pt>
                <c:pt idx="86876">
                  <c:v>0.97365533999999998</c:v>
                </c:pt>
                <c:pt idx="86877">
                  <c:v>0.99391980000000002</c:v>
                </c:pt>
                <c:pt idx="86878">
                  <c:v>1.0006636</c:v>
                </c:pt>
                <c:pt idx="86879">
                  <c:v>1.0011355</c:v>
                </c:pt>
                <c:pt idx="86880">
                  <c:v>0.9918131</c:v>
                </c:pt>
                <c:pt idx="86881">
                  <c:v>0.99994669999999997</c:v>
                </c:pt>
                <c:pt idx="86882">
                  <c:v>1.0001793999999999</c:v>
                </c:pt>
                <c:pt idx="86883">
                  <c:v>1.0000765</c:v>
                </c:pt>
                <c:pt idx="86884">
                  <c:v>0.98778169999999998</c:v>
                </c:pt>
                <c:pt idx="86885">
                  <c:v>0.98398390000000002</c:v>
                </c:pt>
                <c:pt idx="86886">
                  <c:v>0.98920982999999996</c:v>
                </c:pt>
                <c:pt idx="86887">
                  <c:v>0.97159885999999995</c:v>
                </c:pt>
                <c:pt idx="86888">
                  <c:v>1.0004382000000001</c:v>
                </c:pt>
                <c:pt idx="86889">
                  <c:v>1.0005200999999999</c:v>
                </c:pt>
                <c:pt idx="86890">
                  <c:v>0.99783049999999995</c:v>
                </c:pt>
                <c:pt idx="86891">
                  <c:v>0.98926013999999995</c:v>
                </c:pt>
                <c:pt idx="86892">
                  <c:v>1.0002944</c:v>
                </c:pt>
                <c:pt idx="86893">
                  <c:v>0.99493039999999999</c:v>
                </c:pt>
                <c:pt idx="86894">
                  <c:v>0.99043362999999995</c:v>
                </c:pt>
                <c:pt idx="86895">
                  <c:v>0.97578969999999998</c:v>
                </c:pt>
                <c:pt idx="86896">
                  <c:v>0.99817999999999996</c:v>
                </c:pt>
                <c:pt idx="86897">
                  <c:v>1.0006733999999999</c:v>
                </c:pt>
                <c:pt idx="86898">
                  <c:v>0.99773084999999995</c:v>
                </c:pt>
                <c:pt idx="86899">
                  <c:v>0.99305540000000003</c:v>
                </c:pt>
                <c:pt idx="86900">
                  <c:v>1.0000844</c:v>
                </c:pt>
                <c:pt idx="86901">
                  <c:v>0.99976735999999999</c:v>
                </c:pt>
                <c:pt idx="86902">
                  <c:v>1.0000699</c:v>
                </c:pt>
                <c:pt idx="86903">
                  <c:v>0.97744609999999998</c:v>
                </c:pt>
                <c:pt idx="86904">
                  <c:v>0.99978805000000004</c:v>
                </c:pt>
                <c:pt idx="86905">
                  <c:v>1.0018887999999999</c:v>
                </c:pt>
                <c:pt idx="86906">
                  <c:v>1.0004227000000001</c:v>
                </c:pt>
                <c:pt idx="86907">
                  <c:v>0.99991642999999997</c:v>
                </c:pt>
                <c:pt idx="86908">
                  <c:v>1.0000230000000001</c:v>
                </c:pt>
                <c:pt idx="86909">
                  <c:v>0.99958720000000001</c:v>
                </c:pt>
                <c:pt idx="86910">
                  <c:v>1.0003816000000001</c:v>
                </c:pt>
                <c:pt idx="86911">
                  <c:v>0.96611225999999994</c:v>
                </c:pt>
                <c:pt idx="86912">
                  <c:v>0.99864609999999998</c:v>
                </c:pt>
                <c:pt idx="86913">
                  <c:v>0.97189397</c:v>
                </c:pt>
                <c:pt idx="86914">
                  <c:v>1.0001528</c:v>
                </c:pt>
                <c:pt idx="86915">
                  <c:v>0.99940810000000002</c:v>
                </c:pt>
                <c:pt idx="86916">
                  <c:v>0.96087630000000002</c:v>
                </c:pt>
                <c:pt idx="86917">
                  <c:v>0.99419000000000002</c:v>
                </c:pt>
                <c:pt idx="86918">
                  <c:v>1.0008680999999999</c:v>
                </c:pt>
                <c:pt idx="86919">
                  <c:v>0.99839794999999998</c:v>
                </c:pt>
                <c:pt idx="86920">
                  <c:v>0.9647095</c:v>
                </c:pt>
                <c:pt idx="86921">
                  <c:v>0.99381640000000004</c:v>
                </c:pt>
                <c:pt idx="86922">
                  <c:v>1.0003464</c:v>
                </c:pt>
                <c:pt idx="86923">
                  <c:v>0.99961069999999996</c:v>
                </c:pt>
                <c:pt idx="86924">
                  <c:v>0.98944973999999997</c:v>
                </c:pt>
                <c:pt idx="86925">
                  <c:v>0.99863250000000003</c:v>
                </c:pt>
                <c:pt idx="86926">
                  <c:v>0.99697214000000001</c:v>
                </c:pt>
                <c:pt idx="86927">
                  <c:v>0.99193030000000004</c:v>
                </c:pt>
                <c:pt idx="86928">
                  <c:v>0.99997460000000005</c:v>
                </c:pt>
                <c:pt idx="86929">
                  <c:v>0.99915790000000004</c:v>
                </c:pt>
                <c:pt idx="86930">
                  <c:v>0.98860716999999998</c:v>
                </c:pt>
                <c:pt idx="86931">
                  <c:v>0.99049520000000002</c:v>
                </c:pt>
                <c:pt idx="86932">
                  <c:v>0.99669839999999998</c:v>
                </c:pt>
                <c:pt idx="86933">
                  <c:v>0.94000439999999996</c:v>
                </c:pt>
                <c:pt idx="86934">
                  <c:v>0.98800100000000002</c:v>
                </c:pt>
                <c:pt idx="86935">
                  <c:v>0.98245704</c:v>
                </c:pt>
                <c:pt idx="86936">
                  <c:v>0.99781600000000004</c:v>
                </c:pt>
                <c:pt idx="86937">
                  <c:v>0.99953884000000004</c:v>
                </c:pt>
                <c:pt idx="86938">
                  <c:v>0.98728925000000001</c:v>
                </c:pt>
                <c:pt idx="86939">
                  <c:v>0.99781229999999999</c:v>
                </c:pt>
                <c:pt idx="86940">
                  <c:v>0.99775429999999998</c:v>
                </c:pt>
                <c:pt idx="86941">
                  <c:v>0.98742419999999997</c:v>
                </c:pt>
                <c:pt idx="86942">
                  <c:v>0.95062584000000006</c:v>
                </c:pt>
                <c:pt idx="86943">
                  <c:v>1.0013633</c:v>
                </c:pt>
                <c:pt idx="86944">
                  <c:v>0.9891797</c:v>
                </c:pt>
                <c:pt idx="86945">
                  <c:v>0.97858774999999998</c:v>
                </c:pt>
                <c:pt idx="86946">
                  <c:v>0.99980979999999997</c:v>
                </c:pt>
                <c:pt idx="86947">
                  <c:v>0.99777199999999999</c:v>
                </c:pt>
                <c:pt idx="86948">
                  <c:v>0.81490713000000004</c:v>
                </c:pt>
                <c:pt idx="86949">
                  <c:v>0.99220359999999996</c:v>
                </c:pt>
                <c:pt idx="86950">
                  <c:v>1.0002709999999999</c:v>
                </c:pt>
                <c:pt idx="86951">
                  <c:v>1.0032184</c:v>
                </c:pt>
                <c:pt idx="86952">
                  <c:v>0.96189033999999995</c:v>
                </c:pt>
                <c:pt idx="86953">
                  <c:v>1.002432</c:v>
                </c:pt>
                <c:pt idx="86954">
                  <c:v>1.0006409000000001</c:v>
                </c:pt>
                <c:pt idx="86955">
                  <c:v>0.99382219999999999</c:v>
                </c:pt>
                <c:pt idx="86956">
                  <c:v>0.99953970000000003</c:v>
                </c:pt>
                <c:pt idx="86957">
                  <c:v>1.0009684999999999</c:v>
                </c:pt>
                <c:pt idx="86958">
                  <c:v>1.0006923999999999</c:v>
                </c:pt>
                <c:pt idx="86959">
                  <c:v>0.96654766999999997</c:v>
                </c:pt>
                <c:pt idx="86960">
                  <c:v>0.99969589999999997</c:v>
                </c:pt>
                <c:pt idx="86961">
                  <c:v>0.96198726000000001</c:v>
                </c:pt>
                <c:pt idx="86962">
                  <c:v>1.0001351999999999</c:v>
                </c:pt>
                <c:pt idx="86963">
                  <c:v>0.99954796000000001</c:v>
                </c:pt>
                <c:pt idx="86964">
                  <c:v>0.99491172999999999</c:v>
                </c:pt>
                <c:pt idx="86965">
                  <c:v>1.0010705</c:v>
                </c:pt>
                <c:pt idx="86966">
                  <c:v>1.0013232999999999</c:v>
                </c:pt>
                <c:pt idx="86967">
                  <c:v>1.0071262000000001</c:v>
                </c:pt>
                <c:pt idx="86968">
                  <c:v>1.0006297</c:v>
                </c:pt>
                <c:pt idx="86969">
                  <c:v>0.99980979999999997</c:v>
                </c:pt>
                <c:pt idx="86970">
                  <c:v>0.99643146999999999</c:v>
                </c:pt>
                <c:pt idx="86971">
                  <c:v>0.99890950000000001</c:v>
                </c:pt>
                <c:pt idx="86972">
                  <c:v>0.95347539999999997</c:v>
                </c:pt>
                <c:pt idx="86973">
                  <c:v>0.99810314</c:v>
                </c:pt>
                <c:pt idx="86974">
                  <c:v>0.99734663999999995</c:v>
                </c:pt>
                <c:pt idx="86975">
                  <c:v>0.97126394999999999</c:v>
                </c:pt>
                <c:pt idx="86976">
                  <c:v>0.98717600000000005</c:v>
                </c:pt>
                <c:pt idx="86977">
                  <c:v>0.99161476000000004</c:v>
                </c:pt>
                <c:pt idx="86978">
                  <c:v>0.99453115000000003</c:v>
                </c:pt>
                <c:pt idx="86979">
                  <c:v>0.99757119999999999</c:v>
                </c:pt>
                <c:pt idx="86980">
                  <c:v>1.0003682</c:v>
                </c:pt>
                <c:pt idx="86981">
                  <c:v>1.0004101999999999</c:v>
                </c:pt>
                <c:pt idx="86982">
                  <c:v>0.99659660000000005</c:v>
                </c:pt>
                <c:pt idx="86983">
                  <c:v>1.0002663000000001</c:v>
                </c:pt>
                <c:pt idx="86984">
                  <c:v>0.99950919999999999</c:v>
                </c:pt>
                <c:pt idx="86985">
                  <c:v>0.96877307000000001</c:v>
                </c:pt>
                <c:pt idx="86986">
                  <c:v>1.0001332999999999</c:v>
                </c:pt>
                <c:pt idx="86987">
                  <c:v>0.98441279999999998</c:v>
                </c:pt>
                <c:pt idx="86988">
                  <c:v>0.99231720000000001</c:v>
                </c:pt>
                <c:pt idx="86989">
                  <c:v>1.0004090000000001</c:v>
                </c:pt>
                <c:pt idx="86990">
                  <c:v>0.9978281</c:v>
                </c:pt>
                <c:pt idx="86991">
                  <c:v>1.0006295000000001</c:v>
                </c:pt>
                <c:pt idx="86992">
                  <c:v>0.98462665000000005</c:v>
                </c:pt>
                <c:pt idx="86993">
                  <c:v>0.98036889999999999</c:v>
                </c:pt>
                <c:pt idx="86994">
                  <c:v>1.0020808000000001</c:v>
                </c:pt>
                <c:pt idx="86995">
                  <c:v>0.99343835999999996</c:v>
                </c:pt>
                <c:pt idx="86996">
                  <c:v>0.98034244999999998</c:v>
                </c:pt>
                <c:pt idx="86997">
                  <c:v>1.0003861999999999</c:v>
                </c:pt>
                <c:pt idx="86998">
                  <c:v>0.99731519999999996</c:v>
                </c:pt>
                <c:pt idx="86999">
                  <c:v>0.99736550000000002</c:v>
                </c:pt>
                <c:pt idx="87000">
                  <c:v>0.99959766999999999</c:v>
                </c:pt>
                <c:pt idx="87001">
                  <c:v>0.99915580000000004</c:v>
                </c:pt>
                <c:pt idx="87002">
                  <c:v>0.99631082999999998</c:v>
                </c:pt>
                <c:pt idx="87003">
                  <c:v>1.0005405999999999</c:v>
                </c:pt>
                <c:pt idx="87004">
                  <c:v>1.0006242999999999</c:v>
                </c:pt>
                <c:pt idx="87005">
                  <c:v>0.99329113999999996</c:v>
                </c:pt>
                <c:pt idx="87006">
                  <c:v>0.99912330000000005</c:v>
                </c:pt>
                <c:pt idx="87007">
                  <c:v>0.98880964999999998</c:v>
                </c:pt>
                <c:pt idx="87008">
                  <c:v>0.99041349999999995</c:v>
                </c:pt>
                <c:pt idx="87009">
                  <c:v>0.99983317000000005</c:v>
                </c:pt>
                <c:pt idx="87010">
                  <c:v>1.0026398000000001</c:v>
                </c:pt>
                <c:pt idx="87011">
                  <c:v>0.97006685000000004</c:v>
                </c:pt>
                <c:pt idx="87012">
                  <c:v>0.99201209999999995</c:v>
                </c:pt>
                <c:pt idx="87013">
                  <c:v>0.99255559999999998</c:v>
                </c:pt>
                <c:pt idx="87014">
                  <c:v>0.98526800000000003</c:v>
                </c:pt>
                <c:pt idx="87015">
                  <c:v>0.99976735999999999</c:v>
                </c:pt>
                <c:pt idx="87016">
                  <c:v>0.99136524999999998</c:v>
                </c:pt>
                <c:pt idx="87017">
                  <c:v>0.98545927</c:v>
                </c:pt>
                <c:pt idx="87018">
                  <c:v>0.99363599999999996</c:v>
                </c:pt>
                <c:pt idx="87019">
                  <c:v>1.0024104</c:v>
                </c:pt>
                <c:pt idx="87020">
                  <c:v>1.0002944</c:v>
                </c:pt>
                <c:pt idx="87021">
                  <c:v>0.99838530000000003</c:v>
                </c:pt>
                <c:pt idx="87022">
                  <c:v>0.99928980000000001</c:v>
                </c:pt>
                <c:pt idx="87023">
                  <c:v>1.0016347999999999</c:v>
                </c:pt>
                <c:pt idx="87024">
                  <c:v>1.0005008</c:v>
                </c:pt>
                <c:pt idx="87025">
                  <c:v>1.0031577</c:v>
                </c:pt>
                <c:pt idx="87026">
                  <c:v>0.98332333999999999</c:v>
                </c:pt>
                <c:pt idx="87027">
                  <c:v>0.96680980000000005</c:v>
                </c:pt>
                <c:pt idx="87028">
                  <c:v>1.0006782999999999</c:v>
                </c:pt>
                <c:pt idx="87029">
                  <c:v>0.99969816</c:v>
                </c:pt>
                <c:pt idx="87030">
                  <c:v>0.99970079999999995</c:v>
                </c:pt>
                <c:pt idx="87031">
                  <c:v>1.0021921</c:v>
                </c:pt>
                <c:pt idx="87032">
                  <c:v>0.9993609</c:v>
                </c:pt>
                <c:pt idx="87033">
                  <c:v>0.98737967000000004</c:v>
                </c:pt>
                <c:pt idx="87034">
                  <c:v>1.0003575</c:v>
                </c:pt>
                <c:pt idx="87035">
                  <c:v>1.0002610999999999</c:v>
                </c:pt>
                <c:pt idx="87036">
                  <c:v>0.99745649999999997</c:v>
                </c:pt>
                <c:pt idx="87037">
                  <c:v>0.99699353999999996</c:v>
                </c:pt>
                <c:pt idx="87038">
                  <c:v>0.90492050000000002</c:v>
                </c:pt>
                <c:pt idx="87039">
                  <c:v>0.92122245000000003</c:v>
                </c:pt>
                <c:pt idx="87040">
                  <c:v>0.98795955999999996</c:v>
                </c:pt>
                <c:pt idx="87041">
                  <c:v>0.99103284000000003</c:v>
                </c:pt>
                <c:pt idx="87042">
                  <c:v>0.99052379999999995</c:v>
                </c:pt>
                <c:pt idx="87043">
                  <c:v>0.99998355000000005</c:v>
                </c:pt>
                <c:pt idx="87044">
                  <c:v>1.0005390000000001</c:v>
                </c:pt>
                <c:pt idx="87045">
                  <c:v>0.98893419999999999</c:v>
                </c:pt>
                <c:pt idx="87046">
                  <c:v>0.99989205999999997</c:v>
                </c:pt>
                <c:pt idx="87047">
                  <c:v>0.98650223000000004</c:v>
                </c:pt>
                <c:pt idx="87048">
                  <c:v>1.0020138999999999</c:v>
                </c:pt>
                <c:pt idx="87049">
                  <c:v>1.0039469000000001</c:v>
                </c:pt>
                <c:pt idx="87050">
                  <c:v>0.98217933999999996</c:v>
                </c:pt>
                <c:pt idx="87051">
                  <c:v>0.98881149999999995</c:v>
                </c:pt>
                <c:pt idx="87052">
                  <c:v>0.98626303999999998</c:v>
                </c:pt>
                <c:pt idx="87053">
                  <c:v>1.0010357000000001</c:v>
                </c:pt>
                <c:pt idx="87054">
                  <c:v>0.98837452999999997</c:v>
                </c:pt>
                <c:pt idx="87055">
                  <c:v>0.95131929999999998</c:v>
                </c:pt>
                <c:pt idx="87056">
                  <c:v>1.0016444</c:v>
                </c:pt>
                <c:pt idx="87057">
                  <c:v>1.0025474999999999</c:v>
                </c:pt>
                <c:pt idx="87058">
                  <c:v>0.9620668</c:v>
                </c:pt>
                <c:pt idx="87059">
                  <c:v>1.0014285000000001</c:v>
                </c:pt>
                <c:pt idx="87060">
                  <c:v>0.99744505000000006</c:v>
                </c:pt>
                <c:pt idx="87061">
                  <c:v>0.99331959999999997</c:v>
                </c:pt>
                <c:pt idx="87062">
                  <c:v>1.0005135999999999</c:v>
                </c:pt>
                <c:pt idx="87063">
                  <c:v>0.99434089999999997</c:v>
                </c:pt>
                <c:pt idx="87064">
                  <c:v>0.98641913999999997</c:v>
                </c:pt>
                <c:pt idx="87065">
                  <c:v>0.92684409999999995</c:v>
                </c:pt>
                <c:pt idx="87066">
                  <c:v>0.99856215999999998</c:v>
                </c:pt>
                <c:pt idx="87067">
                  <c:v>0.99150777000000001</c:v>
                </c:pt>
                <c:pt idx="87068">
                  <c:v>0.99740499999999999</c:v>
                </c:pt>
                <c:pt idx="87069">
                  <c:v>1.0008950000000001</c:v>
                </c:pt>
                <c:pt idx="87070">
                  <c:v>0.99109082999999998</c:v>
                </c:pt>
                <c:pt idx="87071">
                  <c:v>0.99921243999999998</c:v>
                </c:pt>
                <c:pt idx="87072">
                  <c:v>0.99079393999999998</c:v>
                </c:pt>
                <c:pt idx="87073">
                  <c:v>1.0001850999999999</c:v>
                </c:pt>
                <c:pt idx="87074">
                  <c:v>0.99495095</c:v>
                </c:pt>
                <c:pt idx="87075">
                  <c:v>0.99153860000000005</c:v>
                </c:pt>
                <c:pt idx="87076">
                  <c:v>0.99931080000000005</c:v>
                </c:pt>
                <c:pt idx="87077">
                  <c:v>1.0005099</c:v>
                </c:pt>
                <c:pt idx="87078">
                  <c:v>0.99950147</c:v>
                </c:pt>
                <c:pt idx="87079">
                  <c:v>0.98133440000000005</c:v>
                </c:pt>
                <c:pt idx="87080">
                  <c:v>0.99479633999999995</c:v>
                </c:pt>
                <c:pt idx="87081">
                  <c:v>0.98215794999999995</c:v>
                </c:pt>
                <c:pt idx="87082">
                  <c:v>0.99190540000000005</c:v>
                </c:pt>
                <c:pt idx="87083">
                  <c:v>1.0002522</c:v>
                </c:pt>
                <c:pt idx="87084">
                  <c:v>0.90281250000000002</c:v>
                </c:pt>
                <c:pt idx="87085">
                  <c:v>0.99846670000000004</c:v>
                </c:pt>
                <c:pt idx="87086">
                  <c:v>1.0001842999999999</c:v>
                </c:pt>
                <c:pt idx="87087">
                  <c:v>0.99377539999999998</c:v>
                </c:pt>
                <c:pt idx="87088">
                  <c:v>0.97466399999999997</c:v>
                </c:pt>
                <c:pt idx="87089">
                  <c:v>1.0004233</c:v>
                </c:pt>
                <c:pt idx="87090">
                  <c:v>1.0009725</c:v>
                </c:pt>
                <c:pt idx="87091">
                  <c:v>0.99236849999999999</c:v>
                </c:pt>
                <c:pt idx="87092">
                  <c:v>0.98856040000000001</c:v>
                </c:pt>
                <c:pt idx="87093">
                  <c:v>1.0002078999999999</c:v>
                </c:pt>
                <c:pt idx="87094">
                  <c:v>0.98339516000000005</c:v>
                </c:pt>
                <c:pt idx="87095">
                  <c:v>0.99732374999999995</c:v>
                </c:pt>
                <c:pt idx="87096">
                  <c:v>1.0007265999999999</c:v>
                </c:pt>
                <c:pt idx="87097">
                  <c:v>0.99616252999999999</c:v>
                </c:pt>
                <c:pt idx="87098">
                  <c:v>0.99624555999999997</c:v>
                </c:pt>
                <c:pt idx="87099">
                  <c:v>0.99721956</c:v>
                </c:pt>
                <c:pt idx="87100">
                  <c:v>0.99598580000000003</c:v>
                </c:pt>
                <c:pt idx="87101">
                  <c:v>0.97306150000000002</c:v>
                </c:pt>
                <c:pt idx="87102">
                  <c:v>0.99517330000000004</c:v>
                </c:pt>
                <c:pt idx="87103">
                  <c:v>0.99991167000000003</c:v>
                </c:pt>
                <c:pt idx="87104">
                  <c:v>1.0005158000000001</c:v>
                </c:pt>
                <c:pt idx="87105">
                  <c:v>0.99518572999999999</c:v>
                </c:pt>
                <c:pt idx="87106">
                  <c:v>1.0004010000000001</c:v>
                </c:pt>
                <c:pt idx="87107">
                  <c:v>1.0009843</c:v>
                </c:pt>
                <c:pt idx="87108">
                  <c:v>1.0012728</c:v>
                </c:pt>
                <c:pt idx="87109">
                  <c:v>0.98402935000000002</c:v>
                </c:pt>
                <c:pt idx="87110">
                  <c:v>0.99981885999999998</c:v>
                </c:pt>
                <c:pt idx="87111">
                  <c:v>1.0002500999999999</c:v>
                </c:pt>
                <c:pt idx="87112">
                  <c:v>0.99729632999999995</c:v>
                </c:pt>
                <c:pt idx="87113">
                  <c:v>0.99924020000000002</c:v>
                </c:pt>
                <c:pt idx="87114">
                  <c:v>1.0031730000000001</c:v>
                </c:pt>
                <c:pt idx="87115">
                  <c:v>0.99793849999999995</c:v>
                </c:pt>
                <c:pt idx="87116">
                  <c:v>0.99520640000000005</c:v>
                </c:pt>
                <c:pt idx="87117">
                  <c:v>1.0031843</c:v>
                </c:pt>
                <c:pt idx="87118">
                  <c:v>1.0009333</c:v>
                </c:pt>
                <c:pt idx="87119">
                  <c:v>0.99602615999999999</c:v>
                </c:pt>
                <c:pt idx="87120">
                  <c:v>0.99873054000000006</c:v>
                </c:pt>
                <c:pt idx="87121">
                  <c:v>1.0002145</c:v>
                </c:pt>
                <c:pt idx="87122">
                  <c:v>0.9878728</c:v>
                </c:pt>
                <c:pt idx="87123">
                  <c:v>0.98439980000000005</c:v>
                </c:pt>
                <c:pt idx="87124">
                  <c:v>0.96009199999999995</c:v>
                </c:pt>
                <c:pt idx="87125">
                  <c:v>0.99982550000000003</c:v>
                </c:pt>
                <c:pt idx="87126">
                  <c:v>1.0018648000000001</c:v>
                </c:pt>
                <c:pt idx="87127">
                  <c:v>0.97531944999999998</c:v>
                </c:pt>
                <c:pt idx="87128">
                  <c:v>0.99793684000000005</c:v>
                </c:pt>
                <c:pt idx="87129">
                  <c:v>0.98654914000000005</c:v>
                </c:pt>
                <c:pt idx="87130">
                  <c:v>0.96568483000000005</c:v>
                </c:pt>
                <c:pt idx="87131">
                  <c:v>0.9868768</c:v>
                </c:pt>
                <c:pt idx="87132">
                  <c:v>0.99128216999999996</c:v>
                </c:pt>
                <c:pt idx="87133">
                  <c:v>0.9918167</c:v>
                </c:pt>
                <c:pt idx="87134">
                  <c:v>0.9862725</c:v>
                </c:pt>
                <c:pt idx="87135">
                  <c:v>0.99598710000000001</c:v>
                </c:pt>
                <c:pt idx="87136">
                  <c:v>0.99958974</c:v>
                </c:pt>
                <c:pt idx="87137">
                  <c:v>0.99503830000000004</c:v>
                </c:pt>
                <c:pt idx="87138">
                  <c:v>0.98862260000000002</c:v>
                </c:pt>
                <c:pt idx="87139">
                  <c:v>0.98794526000000005</c:v>
                </c:pt>
                <c:pt idx="87140">
                  <c:v>0.99723923000000003</c:v>
                </c:pt>
                <c:pt idx="87141">
                  <c:v>0.98473880000000003</c:v>
                </c:pt>
                <c:pt idx="87142">
                  <c:v>0.99617856999999999</c:v>
                </c:pt>
                <c:pt idx="87143">
                  <c:v>0.96914666999999999</c:v>
                </c:pt>
                <c:pt idx="87144">
                  <c:v>0.99872833000000005</c:v>
                </c:pt>
                <c:pt idx="87145">
                  <c:v>1.0016898000000001</c:v>
                </c:pt>
                <c:pt idx="87146">
                  <c:v>1.0005945999999999</c:v>
                </c:pt>
                <c:pt idx="87147">
                  <c:v>0.98773940000000005</c:v>
                </c:pt>
                <c:pt idx="87148">
                  <c:v>0.99269015000000005</c:v>
                </c:pt>
                <c:pt idx="87149">
                  <c:v>0.98534286000000004</c:v>
                </c:pt>
                <c:pt idx="87150">
                  <c:v>0.9993341</c:v>
                </c:pt>
                <c:pt idx="87151">
                  <c:v>0.9856705</c:v>
                </c:pt>
                <c:pt idx="87152">
                  <c:v>0.99937092999999999</c:v>
                </c:pt>
                <c:pt idx="87153">
                  <c:v>0.99921990000000005</c:v>
                </c:pt>
                <c:pt idx="87154">
                  <c:v>0.99963164000000004</c:v>
                </c:pt>
                <c:pt idx="87155">
                  <c:v>0.99628349999999999</c:v>
                </c:pt>
                <c:pt idx="87156">
                  <c:v>1.0005668000000001</c:v>
                </c:pt>
                <c:pt idx="87157">
                  <c:v>1.0012563000000001</c:v>
                </c:pt>
                <c:pt idx="87158">
                  <c:v>0.9985832</c:v>
                </c:pt>
                <c:pt idx="87159">
                  <c:v>0.99907020000000002</c:v>
                </c:pt>
                <c:pt idx="87160">
                  <c:v>0.99851719999999999</c:v>
                </c:pt>
                <c:pt idx="87161">
                  <c:v>1.0005434</c:v>
                </c:pt>
                <c:pt idx="87162">
                  <c:v>0.99975616</c:v>
                </c:pt>
                <c:pt idx="87163">
                  <c:v>0.98792714000000004</c:v>
                </c:pt>
                <c:pt idx="87164">
                  <c:v>0.99980915000000004</c:v>
                </c:pt>
                <c:pt idx="87165">
                  <c:v>0.92975295000000002</c:v>
                </c:pt>
                <c:pt idx="87166">
                  <c:v>0.99884680000000003</c:v>
                </c:pt>
                <c:pt idx="87167">
                  <c:v>1.0009661999999999</c:v>
                </c:pt>
                <c:pt idx="87168">
                  <c:v>1.0008657000000001</c:v>
                </c:pt>
                <c:pt idx="87169">
                  <c:v>0.99982965000000001</c:v>
                </c:pt>
                <c:pt idx="87170">
                  <c:v>1.0009412</c:v>
                </c:pt>
                <c:pt idx="87171">
                  <c:v>0.95537260000000002</c:v>
                </c:pt>
                <c:pt idx="87172">
                  <c:v>0.99908054000000002</c:v>
                </c:pt>
                <c:pt idx="87173">
                  <c:v>0.98226959999999996</c:v>
                </c:pt>
                <c:pt idx="87174">
                  <c:v>0.99943309999999996</c:v>
                </c:pt>
                <c:pt idx="87175">
                  <c:v>0.96379274000000004</c:v>
                </c:pt>
                <c:pt idx="87176">
                  <c:v>0.99055800000000005</c:v>
                </c:pt>
                <c:pt idx="87177">
                  <c:v>0.98749670000000001</c:v>
                </c:pt>
                <c:pt idx="87178">
                  <c:v>0.99991392999999995</c:v>
                </c:pt>
                <c:pt idx="87179">
                  <c:v>0.99881799999999998</c:v>
                </c:pt>
                <c:pt idx="87180">
                  <c:v>0.98144770000000003</c:v>
                </c:pt>
                <c:pt idx="87181">
                  <c:v>0.99930423000000002</c:v>
                </c:pt>
                <c:pt idx="87182">
                  <c:v>1.0010104</c:v>
                </c:pt>
                <c:pt idx="87183">
                  <c:v>1.0002721999999999</c:v>
                </c:pt>
                <c:pt idx="87184">
                  <c:v>1.0018506</c:v>
                </c:pt>
                <c:pt idx="87185">
                  <c:v>0.99443490000000001</c:v>
                </c:pt>
                <c:pt idx="87186">
                  <c:v>0.99710094999999999</c:v>
                </c:pt>
                <c:pt idx="87187">
                  <c:v>0.99864054000000002</c:v>
                </c:pt>
                <c:pt idx="87188">
                  <c:v>0.99399744999999995</c:v>
                </c:pt>
                <c:pt idx="87189">
                  <c:v>1.0002896999999999</c:v>
                </c:pt>
                <c:pt idx="87190">
                  <c:v>0.99991392999999995</c:v>
                </c:pt>
                <c:pt idx="87191">
                  <c:v>1.0001842999999999</c:v>
                </c:pt>
                <c:pt idx="87192">
                  <c:v>0.99786330000000001</c:v>
                </c:pt>
                <c:pt idx="87193">
                  <c:v>0.97714495999999995</c:v>
                </c:pt>
                <c:pt idx="87194">
                  <c:v>0.97971432999999997</c:v>
                </c:pt>
                <c:pt idx="87195">
                  <c:v>0.98865959999999997</c:v>
                </c:pt>
                <c:pt idx="87196">
                  <c:v>1.0004725000000001</c:v>
                </c:pt>
                <c:pt idx="87197">
                  <c:v>0.99967950000000005</c:v>
                </c:pt>
                <c:pt idx="87198">
                  <c:v>0.99665409999999999</c:v>
                </c:pt>
                <c:pt idx="87199">
                  <c:v>0.99989090000000003</c:v>
                </c:pt>
                <c:pt idx="87200">
                  <c:v>0.99945459999999997</c:v>
                </c:pt>
                <c:pt idx="87201">
                  <c:v>1.0011938</c:v>
                </c:pt>
                <c:pt idx="87202">
                  <c:v>1.0006819</c:v>
                </c:pt>
                <c:pt idx="87203">
                  <c:v>0.99865490000000001</c:v>
                </c:pt>
                <c:pt idx="87204">
                  <c:v>1.0011239999999999</c:v>
                </c:pt>
                <c:pt idx="87205">
                  <c:v>1.0005921</c:v>
                </c:pt>
                <c:pt idx="87206">
                  <c:v>0.99668089999999998</c:v>
                </c:pt>
                <c:pt idx="87207">
                  <c:v>0.97458893000000002</c:v>
                </c:pt>
                <c:pt idx="87208">
                  <c:v>0.99172442999999999</c:v>
                </c:pt>
                <c:pt idx="87209">
                  <c:v>0.99875385000000005</c:v>
                </c:pt>
                <c:pt idx="87210">
                  <c:v>0.99958426</c:v>
                </c:pt>
                <c:pt idx="87211">
                  <c:v>1.0017073000000001</c:v>
                </c:pt>
                <c:pt idx="87212">
                  <c:v>0.99198573999999995</c:v>
                </c:pt>
                <c:pt idx="87213">
                  <c:v>1.0016296</c:v>
                </c:pt>
                <c:pt idx="87214">
                  <c:v>0.9966893</c:v>
                </c:pt>
                <c:pt idx="87215">
                  <c:v>0.96769523999999996</c:v>
                </c:pt>
                <c:pt idx="87216">
                  <c:v>0.99591569999999996</c:v>
                </c:pt>
                <c:pt idx="87217">
                  <c:v>0.99683469999999996</c:v>
                </c:pt>
                <c:pt idx="87218">
                  <c:v>0.98549790000000004</c:v>
                </c:pt>
                <c:pt idx="87219">
                  <c:v>0.99612175999999997</c:v>
                </c:pt>
                <c:pt idx="87220">
                  <c:v>0.99395089999999997</c:v>
                </c:pt>
                <c:pt idx="87221">
                  <c:v>1.0000703</c:v>
                </c:pt>
                <c:pt idx="87222">
                  <c:v>0.99510133000000001</c:v>
                </c:pt>
                <c:pt idx="87223">
                  <c:v>0.98699559999999997</c:v>
                </c:pt>
                <c:pt idx="87224">
                  <c:v>0.98570376999999998</c:v>
                </c:pt>
                <c:pt idx="87225">
                  <c:v>0.99782556</c:v>
                </c:pt>
                <c:pt idx="87226">
                  <c:v>1.0005758</c:v>
                </c:pt>
                <c:pt idx="87227">
                  <c:v>0.99917495000000001</c:v>
                </c:pt>
                <c:pt idx="87228">
                  <c:v>1.0000838000000001</c:v>
                </c:pt>
                <c:pt idx="87229">
                  <c:v>0.99609166000000005</c:v>
                </c:pt>
                <c:pt idx="87230">
                  <c:v>0.88804609999999995</c:v>
                </c:pt>
                <c:pt idx="87231">
                  <c:v>1.0004219000000001</c:v>
                </c:pt>
                <c:pt idx="87232">
                  <c:v>0.99315494000000004</c:v>
                </c:pt>
                <c:pt idx="87233">
                  <c:v>0.86783164999999995</c:v>
                </c:pt>
                <c:pt idx="87234">
                  <c:v>1.0001165999999999</c:v>
                </c:pt>
                <c:pt idx="87235">
                  <c:v>0.99864790000000003</c:v>
                </c:pt>
                <c:pt idx="87236">
                  <c:v>0.99998355000000005</c:v>
                </c:pt>
                <c:pt idx="87237">
                  <c:v>1.0000279000000001</c:v>
                </c:pt>
                <c:pt idx="87238">
                  <c:v>0.99792720000000001</c:v>
                </c:pt>
                <c:pt idx="87239">
                  <c:v>0.98613863999999996</c:v>
                </c:pt>
                <c:pt idx="87240">
                  <c:v>0.99991390000000002</c:v>
                </c:pt>
                <c:pt idx="87241">
                  <c:v>0.99982550000000003</c:v>
                </c:pt>
                <c:pt idx="87242">
                  <c:v>0.99940090000000004</c:v>
                </c:pt>
                <c:pt idx="87243">
                  <c:v>1.0007550999999999</c:v>
                </c:pt>
                <c:pt idx="87244">
                  <c:v>1.0010277000000001</c:v>
                </c:pt>
                <c:pt idx="87245">
                  <c:v>0.99037039999999998</c:v>
                </c:pt>
                <c:pt idx="87246">
                  <c:v>0.98401695</c:v>
                </c:pt>
                <c:pt idx="87247">
                  <c:v>0.99970824000000003</c:v>
                </c:pt>
                <c:pt idx="87248">
                  <c:v>1.0012178</c:v>
                </c:pt>
                <c:pt idx="87249">
                  <c:v>0.98677510000000002</c:v>
                </c:pt>
                <c:pt idx="87250">
                  <c:v>0.99948899999999996</c:v>
                </c:pt>
                <c:pt idx="87251">
                  <c:v>0.99940580000000001</c:v>
                </c:pt>
                <c:pt idx="87252">
                  <c:v>1.0001509</c:v>
                </c:pt>
                <c:pt idx="87253">
                  <c:v>0.98455800000000004</c:v>
                </c:pt>
                <c:pt idx="87254">
                  <c:v>0.91334325000000005</c:v>
                </c:pt>
                <c:pt idx="87255">
                  <c:v>0.98505383999999996</c:v>
                </c:pt>
                <c:pt idx="87256">
                  <c:v>1.0030568</c:v>
                </c:pt>
                <c:pt idx="87257">
                  <c:v>1.0015799000000001</c:v>
                </c:pt>
                <c:pt idx="87258">
                  <c:v>0.95079069999999999</c:v>
                </c:pt>
                <c:pt idx="87259">
                  <c:v>0.99603390000000003</c:v>
                </c:pt>
                <c:pt idx="87260">
                  <c:v>1.0000441</c:v>
                </c:pt>
                <c:pt idx="87261">
                  <c:v>0.98825925999999997</c:v>
                </c:pt>
                <c:pt idx="87262">
                  <c:v>0.99094753999999996</c:v>
                </c:pt>
                <c:pt idx="87263">
                  <c:v>1.0014037</c:v>
                </c:pt>
                <c:pt idx="87264">
                  <c:v>0.98702544000000003</c:v>
                </c:pt>
                <c:pt idx="87265">
                  <c:v>0.99364149999999996</c:v>
                </c:pt>
                <c:pt idx="87266">
                  <c:v>1.0004725000000001</c:v>
                </c:pt>
                <c:pt idx="87267">
                  <c:v>0.95158832999999998</c:v>
                </c:pt>
                <c:pt idx="87268">
                  <c:v>0.99889344000000002</c:v>
                </c:pt>
                <c:pt idx="87269">
                  <c:v>0.99356639999999996</c:v>
                </c:pt>
                <c:pt idx="87270">
                  <c:v>0.95544194999999998</c:v>
                </c:pt>
                <c:pt idx="87271">
                  <c:v>0.99422339999999998</c:v>
                </c:pt>
                <c:pt idx="87272">
                  <c:v>1.0016974000000001</c:v>
                </c:pt>
                <c:pt idx="87273">
                  <c:v>0.99874989999999997</c:v>
                </c:pt>
                <c:pt idx="87274">
                  <c:v>1.0004660999999999</c:v>
                </c:pt>
                <c:pt idx="87275">
                  <c:v>1.0011854</c:v>
                </c:pt>
                <c:pt idx="87276">
                  <c:v>0.99936163</c:v>
                </c:pt>
                <c:pt idx="87277">
                  <c:v>0.98192550000000001</c:v>
                </c:pt>
                <c:pt idx="87278">
                  <c:v>0.97837436</c:v>
                </c:pt>
                <c:pt idx="87279">
                  <c:v>0.98447024999999999</c:v>
                </c:pt>
                <c:pt idx="87280">
                  <c:v>1.0008029000000001</c:v>
                </c:pt>
                <c:pt idx="87281">
                  <c:v>1.0012163999999999</c:v>
                </c:pt>
                <c:pt idx="87282">
                  <c:v>1.0008937</c:v>
                </c:pt>
                <c:pt idx="87283">
                  <c:v>0.96568540000000003</c:v>
                </c:pt>
                <c:pt idx="87284">
                  <c:v>0.98381560000000001</c:v>
                </c:pt>
                <c:pt idx="87285">
                  <c:v>0.98077479999999995</c:v>
                </c:pt>
                <c:pt idx="87286">
                  <c:v>1.0001568999999999</c:v>
                </c:pt>
                <c:pt idx="87287">
                  <c:v>1.0014122999999999</c:v>
                </c:pt>
                <c:pt idx="87288">
                  <c:v>1.0010513999999999</c:v>
                </c:pt>
                <c:pt idx="87289">
                  <c:v>0.98364204</c:v>
                </c:pt>
                <c:pt idx="87290">
                  <c:v>0.99616649999999995</c:v>
                </c:pt>
                <c:pt idx="87291">
                  <c:v>0.98935485000000001</c:v>
                </c:pt>
                <c:pt idx="87292">
                  <c:v>0.99940216999999998</c:v>
                </c:pt>
                <c:pt idx="87293">
                  <c:v>0.98953575000000005</c:v>
                </c:pt>
                <c:pt idx="87294">
                  <c:v>0.99986430000000004</c:v>
                </c:pt>
                <c:pt idx="87295">
                  <c:v>0.99867784999999998</c:v>
                </c:pt>
                <c:pt idx="87296">
                  <c:v>1.0009679</c:v>
                </c:pt>
                <c:pt idx="87297">
                  <c:v>0.99515830000000005</c:v>
                </c:pt>
                <c:pt idx="87298">
                  <c:v>1.0000135999999999</c:v>
                </c:pt>
                <c:pt idx="87299">
                  <c:v>0.99849206000000001</c:v>
                </c:pt>
                <c:pt idx="87300">
                  <c:v>0.99920534999999999</c:v>
                </c:pt>
                <c:pt idx="87301">
                  <c:v>0.98632485000000003</c:v>
                </c:pt>
                <c:pt idx="87302">
                  <c:v>0.98553500000000005</c:v>
                </c:pt>
                <c:pt idx="87303">
                  <c:v>0.98922706000000005</c:v>
                </c:pt>
                <c:pt idx="87304">
                  <c:v>1.0001397000000001</c:v>
                </c:pt>
                <c:pt idx="87305">
                  <c:v>0.99969870000000005</c:v>
                </c:pt>
                <c:pt idx="87306">
                  <c:v>0.99764120000000001</c:v>
                </c:pt>
                <c:pt idx="87307">
                  <c:v>0.99657600000000002</c:v>
                </c:pt>
                <c:pt idx="87308">
                  <c:v>0.99885553000000005</c:v>
                </c:pt>
                <c:pt idx="87309">
                  <c:v>0.97965369999999996</c:v>
                </c:pt>
                <c:pt idx="87310">
                  <c:v>1.0000728000000001</c:v>
                </c:pt>
                <c:pt idx="87311">
                  <c:v>0.99962293999999996</c:v>
                </c:pt>
                <c:pt idx="87312">
                  <c:v>1.0002944</c:v>
                </c:pt>
                <c:pt idx="87313">
                  <c:v>0.99959969999999998</c:v>
                </c:pt>
                <c:pt idx="87314">
                  <c:v>1.0002522</c:v>
                </c:pt>
                <c:pt idx="87315">
                  <c:v>0.98385584000000004</c:v>
                </c:pt>
                <c:pt idx="87316">
                  <c:v>0.99898209999999998</c:v>
                </c:pt>
                <c:pt idx="87317">
                  <c:v>0.99706130000000004</c:v>
                </c:pt>
                <c:pt idx="87318">
                  <c:v>0.98735165999999996</c:v>
                </c:pt>
                <c:pt idx="87319">
                  <c:v>0.97566754</c:v>
                </c:pt>
                <c:pt idx="87320">
                  <c:v>0.99977623999999998</c:v>
                </c:pt>
                <c:pt idx="87321">
                  <c:v>0.99955123999999995</c:v>
                </c:pt>
                <c:pt idx="87322">
                  <c:v>1.0005453</c:v>
                </c:pt>
                <c:pt idx="87323">
                  <c:v>0.99666684999999999</c:v>
                </c:pt>
                <c:pt idx="87324">
                  <c:v>0.99959195000000001</c:v>
                </c:pt>
                <c:pt idx="87325">
                  <c:v>0.99294309999999997</c:v>
                </c:pt>
                <c:pt idx="87326">
                  <c:v>0.99565345000000005</c:v>
                </c:pt>
                <c:pt idx="87327">
                  <c:v>1.0011215</c:v>
                </c:pt>
                <c:pt idx="87328">
                  <c:v>0.99817674999999995</c:v>
                </c:pt>
                <c:pt idx="87329">
                  <c:v>0.98986949999999996</c:v>
                </c:pt>
                <c:pt idx="87330">
                  <c:v>0.99989059999999996</c:v>
                </c:pt>
                <c:pt idx="87331">
                  <c:v>0.99037485999999997</c:v>
                </c:pt>
                <c:pt idx="87332">
                  <c:v>0.99981945999999999</c:v>
                </c:pt>
                <c:pt idx="87333">
                  <c:v>1.0014911</c:v>
                </c:pt>
                <c:pt idx="87334">
                  <c:v>1.0028147999999999</c:v>
                </c:pt>
                <c:pt idx="87335">
                  <c:v>0.99761706999999999</c:v>
                </c:pt>
                <c:pt idx="87336">
                  <c:v>0.96947320000000003</c:v>
                </c:pt>
                <c:pt idx="87337">
                  <c:v>0.97374269999999996</c:v>
                </c:pt>
                <c:pt idx="87338">
                  <c:v>0.99218094000000001</c:v>
                </c:pt>
                <c:pt idx="87339">
                  <c:v>0.99238099999999996</c:v>
                </c:pt>
                <c:pt idx="87340">
                  <c:v>0.99675420000000003</c:v>
                </c:pt>
                <c:pt idx="87341">
                  <c:v>0.96348429999999996</c:v>
                </c:pt>
                <c:pt idx="87342">
                  <c:v>0.97301406000000001</c:v>
                </c:pt>
                <c:pt idx="87343">
                  <c:v>0.99594110000000002</c:v>
                </c:pt>
                <c:pt idx="87344">
                  <c:v>0.97674304000000001</c:v>
                </c:pt>
                <c:pt idx="87345">
                  <c:v>1.0012686</c:v>
                </c:pt>
                <c:pt idx="87346">
                  <c:v>0.99300986999999996</c:v>
                </c:pt>
                <c:pt idx="87347">
                  <c:v>0.99134809999999995</c:v>
                </c:pt>
                <c:pt idx="87348">
                  <c:v>0.97911979999999998</c:v>
                </c:pt>
                <c:pt idx="87349">
                  <c:v>0.99927204999999997</c:v>
                </c:pt>
                <c:pt idx="87350">
                  <c:v>0.99639434000000004</c:v>
                </c:pt>
                <c:pt idx="87351">
                  <c:v>0.99417084</c:v>
                </c:pt>
                <c:pt idx="87352">
                  <c:v>0.97417562999999996</c:v>
                </c:pt>
                <c:pt idx="87353">
                  <c:v>0.99799013000000003</c:v>
                </c:pt>
                <c:pt idx="87354">
                  <c:v>0.99364439999999998</c:v>
                </c:pt>
                <c:pt idx="87355">
                  <c:v>0.92825389999999997</c:v>
                </c:pt>
                <c:pt idx="87356">
                  <c:v>0.99947529999999996</c:v>
                </c:pt>
                <c:pt idx="87357">
                  <c:v>0.99209327000000003</c:v>
                </c:pt>
                <c:pt idx="87358">
                  <c:v>0.95091499999999995</c:v>
                </c:pt>
                <c:pt idx="87359">
                  <c:v>0.96461260000000004</c:v>
                </c:pt>
                <c:pt idx="87360">
                  <c:v>0.99073553000000003</c:v>
                </c:pt>
                <c:pt idx="87361">
                  <c:v>0.99986463999999997</c:v>
                </c:pt>
                <c:pt idx="87362">
                  <c:v>0.99862919999999999</c:v>
                </c:pt>
                <c:pt idx="87363">
                  <c:v>0.99990659999999998</c:v>
                </c:pt>
                <c:pt idx="87364">
                  <c:v>0.99147300000000005</c:v>
                </c:pt>
                <c:pt idx="87365">
                  <c:v>0.99089353999999996</c:v>
                </c:pt>
                <c:pt idx="87366">
                  <c:v>0.99831086000000002</c:v>
                </c:pt>
                <c:pt idx="87367">
                  <c:v>1.0013741</c:v>
                </c:pt>
                <c:pt idx="87368">
                  <c:v>0.98757139999999999</c:v>
                </c:pt>
                <c:pt idx="87369">
                  <c:v>1.0006858000000001</c:v>
                </c:pt>
                <c:pt idx="87370">
                  <c:v>0.99929140000000005</c:v>
                </c:pt>
                <c:pt idx="87371">
                  <c:v>1.0010589999999999</c:v>
                </c:pt>
                <c:pt idx="87372">
                  <c:v>0.99451409999999996</c:v>
                </c:pt>
                <c:pt idx="87373">
                  <c:v>0.96291590000000005</c:v>
                </c:pt>
                <c:pt idx="87374">
                  <c:v>0.99094104999999999</c:v>
                </c:pt>
                <c:pt idx="87375">
                  <c:v>1.0002477999999999</c:v>
                </c:pt>
                <c:pt idx="87376">
                  <c:v>0.99991392999999995</c:v>
                </c:pt>
                <c:pt idx="87377">
                  <c:v>1.0006025999999999</c:v>
                </c:pt>
                <c:pt idx="87378">
                  <c:v>0.9976254</c:v>
                </c:pt>
                <c:pt idx="87379">
                  <c:v>0.96442899999999998</c:v>
                </c:pt>
                <c:pt idx="87380">
                  <c:v>1.0009367</c:v>
                </c:pt>
                <c:pt idx="87381">
                  <c:v>0.9204388</c:v>
                </c:pt>
                <c:pt idx="87382">
                  <c:v>0.96683949999999996</c:v>
                </c:pt>
                <c:pt idx="87383">
                  <c:v>0.99780714999999998</c:v>
                </c:pt>
                <c:pt idx="87384">
                  <c:v>0.99238389999999999</c:v>
                </c:pt>
                <c:pt idx="87385">
                  <c:v>0.99989059999999996</c:v>
                </c:pt>
                <c:pt idx="87386">
                  <c:v>0.98582630000000004</c:v>
                </c:pt>
                <c:pt idx="87387">
                  <c:v>0.99539169999999999</c:v>
                </c:pt>
                <c:pt idx="87388">
                  <c:v>0.98772967</c:v>
                </c:pt>
                <c:pt idx="87389">
                  <c:v>0.94475584999999995</c:v>
                </c:pt>
                <c:pt idx="87390">
                  <c:v>0.99438380000000004</c:v>
                </c:pt>
                <c:pt idx="87391">
                  <c:v>1.0000699</c:v>
                </c:pt>
                <c:pt idx="87392">
                  <c:v>0.99969006000000005</c:v>
                </c:pt>
                <c:pt idx="87393">
                  <c:v>1.0001842999999999</c:v>
                </c:pt>
                <c:pt idx="87394">
                  <c:v>0.99908030000000003</c:v>
                </c:pt>
                <c:pt idx="87395">
                  <c:v>0.99714069999999999</c:v>
                </c:pt>
                <c:pt idx="87396">
                  <c:v>0.98048025000000005</c:v>
                </c:pt>
                <c:pt idx="87397">
                  <c:v>1.0005264</c:v>
                </c:pt>
                <c:pt idx="87398">
                  <c:v>1.0004196999999999</c:v>
                </c:pt>
                <c:pt idx="87399">
                  <c:v>0.98337054000000002</c:v>
                </c:pt>
                <c:pt idx="87400">
                  <c:v>1.0016582000000001</c:v>
                </c:pt>
                <c:pt idx="87401">
                  <c:v>0.99953110000000001</c:v>
                </c:pt>
                <c:pt idx="87402">
                  <c:v>0.96874649999999995</c:v>
                </c:pt>
                <c:pt idx="87403">
                  <c:v>0.98324849999999997</c:v>
                </c:pt>
                <c:pt idx="87404">
                  <c:v>0.97649604000000001</c:v>
                </c:pt>
                <c:pt idx="87405">
                  <c:v>0.96135130000000002</c:v>
                </c:pt>
                <c:pt idx="87406">
                  <c:v>0.99443159999999997</c:v>
                </c:pt>
                <c:pt idx="87407">
                  <c:v>0.96974855999999998</c:v>
                </c:pt>
                <c:pt idx="87408">
                  <c:v>1.0025056999999999</c:v>
                </c:pt>
                <c:pt idx="87409">
                  <c:v>1.0003529</c:v>
                </c:pt>
                <c:pt idx="87410">
                  <c:v>1.0003333999999999</c:v>
                </c:pt>
                <c:pt idx="87411">
                  <c:v>0.99211245999999997</c:v>
                </c:pt>
                <c:pt idx="87412">
                  <c:v>0.99987625999999996</c:v>
                </c:pt>
                <c:pt idx="87413">
                  <c:v>0.99936163</c:v>
                </c:pt>
                <c:pt idx="87414">
                  <c:v>0.98981569999999997</c:v>
                </c:pt>
                <c:pt idx="87415">
                  <c:v>0.99642025999999995</c:v>
                </c:pt>
                <c:pt idx="87416">
                  <c:v>0.99382340000000002</c:v>
                </c:pt>
                <c:pt idx="87417">
                  <c:v>1.0003093000000001</c:v>
                </c:pt>
                <c:pt idx="87418">
                  <c:v>0.99935379999999996</c:v>
                </c:pt>
                <c:pt idx="87419">
                  <c:v>0.94387469999999996</c:v>
                </c:pt>
                <c:pt idx="87420">
                  <c:v>0.9865969</c:v>
                </c:pt>
                <c:pt idx="87421">
                  <c:v>0.98288560000000003</c:v>
                </c:pt>
                <c:pt idx="87422">
                  <c:v>0.95273715000000003</c:v>
                </c:pt>
                <c:pt idx="87423">
                  <c:v>0.97057336999999999</c:v>
                </c:pt>
                <c:pt idx="87424">
                  <c:v>1.0004090000000001</c:v>
                </c:pt>
                <c:pt idx="87425">
                  <c:v>0.96114414999999997</c:v>
                </c:pt>
                <c:pt idx="87426">
                  <c:v>0.99876469999999995</c:v>
                </c:pt>
                <c:pt idx="87427">
                  <c:v>0.99994170000000004</c:v>
                </c:pt>
                <c:pt idx="87428">
                  <c:v>1.000448</c:v>
                </c:pt>
                <c:pt idx="87429">
                  <c:v>0.91447794000000004</c:v>
                </c:pt>
                <c:pt idx="87430">
                  <c:v>0.99699930000000003</c:v>
                </c:pt>
                <c:pt idx="87431">
                  <c:v>0.94696486000000002</c:v>
                </c:pt>
                <c:pt idx="87432">
                  <c:v>0.97326120000000005</c:v>
                </c:pt>
                <c:pt idx="87433">
                  <c:v>1.0001842999999999</c:v>
                </c:pt>
                <c:pt idx="87434">
                  <c:v>0.98868809999999996</c:v>
                </c:pt>
                <c:pt idx="87435">
                  <c:v>1.0001382999999999</c:v>
                </c:pt>
                <c:pt idx="87436">
                  <c:v>0.99809999999999999</c:v>
                </c:pt>
                <c:pt idx="87437">
                  <c:v>0.99970079999999995</c:v>
                </c:pt>
                <c:pt idx="87438">
                  <c:v>1.0000764</c:v>
                </c:pt>
                <c:pt idx="87439">
                  <c:v>1.0005999999999999</c:v>
                </c:pt>
                <c:pt idx="87440">
                  <c:v>0.97209053999999995</c:v>
                </c:pt>
                <c:pt idx="87441">
                  <c:v>0.99842180000000003</c:v>
                </c:pt>
                <c:pt idx="87442">
                  <c:v>0.99974626</c:v>
                </c:pt>
                <c:pt idx="87443">
                  <c:v>0.98753230000000003</c:v>
                </c:pt>
                <c:pt idx="87444">
                  <c:v>0.99936239999999998</c:v>
                </c:pt>
                <c:pt idx="87445">
                  <c:v>0.98956679999999997</c:v>
                </c:pt>
                <c:pt idx="87446">
                  <c:v>0.99710589999999999</c:v>
                </c:pt>
                <c:pt idx="87447">
                  <c:v>0.98721355</c:v>
                </c:pt>
                <c:pt idx="87448">
                  <c:v>0.97920989999999997</c:v>
                </c:pt>
                <c:pt idx="87449">
                  <c:v>0.99016150000000003</c:v>
                </c:pt>
                <c:pt idx="87450">
                  <c:v>1.0007945</c:v>
                </c:pt>
                <c:pt idx="87451">
                  <c:v>0.99941367000000003</c:v>
                </c:pt>
                <c:pt idx="87452">
                  <c:v>0.99791085999999996</c:v>
                </c:pt>
                <c:pt idx="87453">
                  <c:v>0.99998695000000004</c:v>
                </c:pt>
                <c:pt idx="87454">
                  <c:v>0.98563690000000004</c:v>
                </c:pt>
                <c:pt idx="87455">
                  <c:v>0.99512080000000003</c:v>
                </c:pt>
                <c:pt idx="87456">
                  <c:v>0.99715710000000002</c:v>
                </c:pt>
                <c:pt idx="87457">
                  <c:v>0.97372650000000005</c:v>
                </c:pt>
                <c:pt idx="87458">
                  <c:v>1.0022709999999999</c:v>
                </c:pt>
                <c:pt idx="87459">
                  <c:v>1.0009264</c:v>
                </c:pt>
                <c:pt idx="87460">
                  <c:v>0.99419873999999997</c:v>
                </c:pt>
                <c:pt idx="87461">
                  <c:v>1.0031109</c:v>
                </c:pt>
                <c:pt idx="87462">
                  <c:v>1.0005568</c:v>
                </c:pt>
                <c:pt idx="87463">
                  <c:v>0.96589480000000005</c:v>
                </c:pt>
                <c:pt idx="87464">
                  <c:v>0.99102069999999998</c:v>
                </c:pt>
                <c:pt idx="87465">
                  <c:v>0.99139339999999998</c:v>
                </c:pt>
                <c:pt idx="87466">
                  <c:v>1.0016419000000001</c:v>
                </c:pt>
                <c:pt idx="87467">
                  <c:v>0.99791825000000001</c:v>
                </c:pt>
                <c:pt idx="87468">
                  <c:v>0.98370904000000003</c:v>
                </c:pt>
                <c:pt idx="87469">
                  <c:v>0.99440289999999998</c:v>
                </c:pt>
                <c:pt idx="87470">
                  <c:v>0.99997205</c:v>
                </c:pt>
                <c:pt idx="87471">
                  <c:v>0.99078184000000002</c:v>
                </c:pt>
                <c:pt idx="87472">
                  <c:v>1.0011563000000001</c:v>
                </c:pt>
                <c:pt idx="87473">
                  <c:v>0.99769549999999996</c:v>
                </c:pt>
                <c:pt idx="87474">
                  <c:v>1.0014293999999999</c:v>
                </c:pt>
                <c:pt idx="87475">
                  <c:v>0.99277126999999998</c:v>
                </c:pt>
                <c:pt idx="87476">
                  <c:v>0.99228936000000001</c:v>
                </c:pt>
                <c:pt idx="87477">
                  <c:v>0.99736917000000003</c:v>
                </c:pt>
                <c:pt idx="87478">
                  <c:v>0.99270122999999999</c:v>
                </c:pt>
                <c:pt idx="87479">
                  <c:v>0.9720162</c:v>
                </c:pt>
                <c:pt idx="87480">
                  <c:v>1.0010597999999999</c:v>
                </c:pt>
                <c:pt idx="87481">
                  <c:v>1.0000247</c:v>
                </c:pt>
                <c:pt idx="87482">
                  <c:v>0.99196620000000002</c:v>
                </c:pt>
                <c:pt idx="87483">
                  <c:v>0.99842423000000002</c:v>
                </c:pt>
                <c:pt idx="87484">
                  <c:v>0.99733930000000004</c:v>
                </c:pt>
                <c:pt idx="87485">
                  <c:v>0.98532240000000004</c:v>
                </c:pt>
                <c:pt idx="87486">
                  <c:v>0.99896764999999998</c:v>
                </c:pt>
                <c:pt idx="87487">
                  <c:v>0.98051520000000003</c:v>
                </c:pt>
                <c:pt idx="87488">
                  <c:v>0.99403220000000003</c:v>
                </c:pt>
                <c:pt idx="87489">
                  <c:v>1.0002891</c:v>
                </c:pt>
                <c:pt idx="87490">
                  <c:v>0.98697394000000005</c:v>
                </c:pt>
                <c:pt idx="87491">
                  <c:v>1.0000336000000001</c:v>
                </c:pt>
                <c:pt idx="87492">
                  <c:v>0.99750570000000005</c:v>
                </c:pt>
                <c:pt idx="87493">
                  <c:v>0.99570066000000002</c:v>
                </c:pt>
                <c:pt idx="87494">
                  <c:v>0.99976735999999999</c:v>
                </c:pt>
                <c:pt idx="87495">
                  <c:v>0.99456659999999997</c:v>
                </c:pt>
                <c:pt idx="87496">
                  <c:v>1.0013386</c:v>
                </c:pt>
                <c:pt idx="87497">
                  <c:v>1.0003967</c:v>
                </c:pt>
                <c:pt idx="87498">
                  <c:v>1.0024222</c:v>
                </c:pt>
                <c:pt idx="87499">
                  <c:v>0.9552349</c:v>
                </c:pt>
                <c:pt idx="87500">
                  <c:v>0.99889969999999995</c:v>
                </c:pt>
                <c:pt idx="87501">
                  <c:v>1.0001509</c:v>
                </c:pt>
                <c:pt idx="87502">
                  <c:v>1.0027546000000001</c:v>
                </c:pt>
                <c:pt idx="87503">
                  <c:v>1.0006957999999999</c:v>
                </c:pt>
                <c:pt idx="87504">
                  <c:v>0.99765276999999997</c:v>
                </c:pt>
                <c:pt idx="87505">
                  <c:v>0.99619029999999997</c:v>
                </c:pt>
                <c:pt idx="87506">
                  <c:v>0.99961659999999997</c:v>
                </c:pt>
                <c:pt idx="87507">
                  <c:v>1.0003283999999999</c:v>
                </c:pt>
                <c:pt idx="87508">
                  <c:v>0.99998355000000005</c:v>
                </c:pt>
                <c:pt idx="87509">
                  <c:v>0.98866339999999997</c:v>
                </c:pt>
                <c:pt idx="87510">
                  <c:v>0.99874249999999998</c:v>
                </c:pt>
                <c:pt idx="87511">
                  <c:v>0.99273305999999994</c:v>
                </c:pt>
                <c:pt idx="87512">
                  <c:v>1.0031482</c:v>
                </c:pt>
                <c:pt idx="87513">
                  <c:v>0.99812789999999996</c:v>
                </c:pt>
                <c:pt idx="87514">
                  <c:v>0.9778791</c:v>
                </c:pt>
                <c:pt idx="87515">
                  <c:v>0.99496525999999996</c:v>
                </c:pt>
                <c:pt idx="87516">
                  <c:v>0.98359333999999998</c:v>
                </c:pt>
                <c:pt idx="87517">
                  <c:v>0.99560879999999996</c:v>
                </c:pt>
                <c:pt idx="87518">
                  <c:v>0.99789039999999996</c:v>
                </c:pt>
                <c:pt idx="87519">
                  <c:v>1.0006952</c:v>
                </c:pt>
                <c:pt idx="87520">
                  <c:v>1.0009477</c:v>
                </c:pt>
                <c:pt idx="87521">
                  <c:v>0.97166014000000001</c:v>
                </c:pt>
                <c:pt idx="87522">
                  <c:v>0.99539639999999996</c:v>
                </c:pt>
                <c:pt idx="87523">
                  <c:v>0.9935581</c:v>
                </c:pt>
                <c:pt idx="87524">
                  <c:v>0.96601146000000004</c:v>
                </c:pt>
                <c:pt idx="87525">
                  <c:v>0.99556065000000005</c:v>
                </c:pt>
                <c:pt idx="87526">
                  <c:v>0.97960820000000004</c:v>
                </c:pt>
                <c:pt idx="87527">
                  <c:v>0.98898673000000004</c:v>
                </c:pt>
                <c:pt idx="87528">
                  <c:v>0.98272174999999995</c:v>
                </c:pt>
                <c:pt idx="87529">
                  <c:v>0.99798346000000004</c:v>
                </c:pt>
                <c:pt idx="87530">
                  <c:v>0.99999017000000001</c:v>
                </c:pt>
                <c:pt idx="87531">
                  <c:v>0.99733190000000005</c:v>
                </c:pt>
                <c:pt idx="87532">
                  <c:v>0.99171704000000005</c:v>
                </c:pt>
                <c:pt idx="87533">
                  <c:v>0.99963367000000003</c:v>
                </c:pt>
                <c:pt idx="87534">
                  <c:v>0.99100195999999996</c:v>
                </c:pt>
                <c:pt idx="87535">
                  <c:v>1.0015400999999999</c:v>
                </c:pt>
                <c:pt idx="87536">
                  <c:v>0.99260890000000002</c:v>
                </c:pt>
                <c:pt idx="87537">
                  <c:v>0.98807882999999996</c:v>
                </c:pt>
                <c:pt idx="87538">
                  <c:v>0.9889386</c:v>
                </c:pt>
                <c:pt idx="87539">
                  <c:v>0.99720699999999995</c:v>
                </c:pt>
                <c:pt idx="87540">
                  <c:v>1.0006409000000001</c:v>
                </c:pt>
                <c:pt idx="87541">
                  <c:v>0.96245336999999997</c:v>
                </c:pt>
                <c:pt idx="87542">
                  <c:v>0.98399300000000001</c:v>
                </c:pt>
                <c:pt idx="87543">
                  <c:v>0.99855150000000004</c:v>
                </c:pt>
                <c:pt idx="87544">
                  <c:v>0.99966323000000001</c:v>
                </c:pt>
                <c:pt idx="87545">
                  <c:v>0.98509769999999997</c:v>
                </c:pt>
                <c:pt idx="87546">
                  <c:v>1.0006564</c:v>
                </c:pt>
                <c:pt idx="87547">
                  <c:v>0.99358749999999996</c:v>
                </c:pt>
                <c:pt idx="87548">
                  <c:v>0.99232863999999998</c:v>
                </c:pt>
                <c:pt idx="87549">
                  <c:v>1.0002317000000001</c:v>
                </c:pt>
                <c:pt idx="87550">
                  <c:v>0.98080796000000003</c:v>
                </c:pt>
                <c:pt idx="87551">
                  <c:v>0.99649304000000005</c:v>
                </c:pt>
                <c:pt idx="87552">
                  <c:v>0.99096035999999998</c:v>
                </c:pt>
                <c:pt idx="87553">
                  <c:v>0.97906890000000002</c:v>
                </c:pt>
                <c:pt idx="87554">
                  <c:v>1.0005630999999999</c:v>
                </c:pt>
                <c:pt idx="87555">
                  <c:v>0.99966630000000001</c:v>
                </c:pt>
                <c:pt idx="87556">
                  <c:v>0.96192854999999999</c:v>
                </c:pt>
                <c:pt idx="87557">
                  <c:v>0.99698310000000001</c:v>
                </c:pt>
                <c:pt idx="87558">
                  <c:v>0.99984170000000006</c:v>
                </c:pt>
                <c:pt idx="87559">
                  <c:v>0.97204769999999996</c:v>
                </c:pt>
                <c:pt idx="87560">
                  <c:v>0.99574830000000003</c:v>
                </c:pt>
                <c:pt idx="87561">
                  <c:v>1.0004303000000001</c:v>
                </c:pt>
                <c:pt idx="87562">
                  <c:v>1.0000699</c:v>
                </c:pt>
                <c:pt idx="87563">
                  <c:v>0.99959969999999998</c:v>
                </c:pt>
                <c:pt idx="87564">
                  <c:v>0.94702494000000004</c:v>
                </c:pt>
                <c:pt idx="87565">
                  <c:v>0.97752939999999999</c:v>
                </c:pt>
                <c:pt idx="87566">
                  <c:v>1.0001043000000001</c:v>
                </c:pt>
                <c:pt idx="87567">
                  <c:v>0.99893880000000002</c:v>
                </c:pt>
                <c:pt idx="87568">
                  <c:v>0.976908</c:v>
                </c:pt>
                <c:pt idx="87569">
                  <c:v>0.99541820000000003</c:v>
                </c:pt>
                <c:pt idx="87570">
                  <c:v>0.99918799999999997</c:v>
                </c:pt>
                <c:pt idx="87571">
                  <c:v>0.99816936000000001</c:v>
                </c:pt>
                <c:pt idx="87572">
                  <c:v>1.0004132999999999</c:v>
                </c:pt>
                <c:pt idx="87573">
                  <c:v>1.0000699</c:v>
                </c:pt>
                <c:pt idx="87574">
                  <c:v>0.99328950000000005</c:v>
                </c:pt>
                <c:pt idx="87575">
                  <c:v>0.99142295000000003</c:v>
                </c:pt>
                <c:pt idx="87576">
                  <c:v>0.94798696000000005</c:v>
                </c:pt>
                <c:pt idx="87577">
                  <c:v>0.95804423000000005</c:v>
                </c:pt>
                <c:pt idx="87578">
                  <c:v>0.99953970000000003</c:v>
                </c:pt>
                <c:pt idx="87579">
                  <c:v>1.0000064</c:v>
                </c:pt>
                <c:pt idx="87580">
                  <c:v>0.9656247</c:v>
                </c:pt>
                <c:pt idx="87581">
                  <c:v>0.97117715999999998</c:v>
                </c:pt>
                <c:pt idx="87582">
                  <c:v>0.97043999999999997</c:v>
                </c:pt>
                <c:pt idx="87583">
                  <c:v>1.0021498</c:v>
                </c:pt>
                <c:pt idx="87584">
                  <c:v>0.98411470000000001</c:v>
                </c:pt>
                <c:pt idx="87585">
                  <c:v>0.98804676999999996</c:v>
                </c:pt>
                <c:pt idx="87586">
                  <c:v>0.92504509999999995</c:v>
                </c:pt>
                <c:pt idx="87587">
                  <c:v>0.9999709</c:v>
                </c:pt>
                <c:pt idx="87588">
                  <c:v>0.97934049999999995</c:v>
                </c:pt>
                <c:pt idx="87589">
                  <c:v>0.99932635000000003</c:v>
                </c:pt>
                <c:pt idx="87590">
                  <c:v>0.96496110000000002</c:v>
                </c:pt>
                <c:pt idx="87591">
                  <c:v>0.99413629999999997</c:v>
                </c:pt>
                <c:pt idx="87592">
                  <c:v>0.9931664</c:v>
                </c:pt>
                <c:pt idx="87593">
                  <c:v>1.0027845</c:v>
                </c:pt>
                <c:pt idx="87594">
                  <c:v>0.97792124999999996</c:v>
                </c:pt>
                <c:pt idx="87595">
                  <c:v>0.98757874999999995</c:v>
                </c:pt>
                <c:pt idx="87596">
                  <c:v>1.0008442</c:v>
                </c:pt>
                <c:pt idx="87597">
                  <c:v>0.92638189999999998</c:v>
                </c:pt>
                <c:pt idx="87598">
                  <c:v>0.98379284</c:v>
                </c:pt>
                <c:pt idx="87599">
                  <c:v>0.94809969999999999</c:v>
                </c:pt>
                <c:pt idx="87600">
                  <c:v>0.99856113999999996</c:v>
                </c:pt>
                <c:pt idx="87601">
                  <c:v>0.98644469999999995</c:v>
                </c:pt>
                <c:pt idx="87602">
                  <c:v>0.99586399999999997</c:v>
                </c:pt>
                <c:pt idx="87603">
                  <c:v>0.98735105999999995</c:v>
                </c:pt>
                <c:pt idx="87604">
                  <c:v>0.98494559999999998</c:v>
                </c:pt>
                <c:pt idx="87605">
                  <c:v>0.96659569999999995</c:v>
                </c:pt>
                <c:pt idx="87606">
                  <c:v>0.99998355000000005</c:v>
                </c:pt>
                <c:pt idx="87607">
                  <c:v>1.0007950999999999</c:v>
                </c:pt>
                <c:pt idx="87608">
                  <c:v>0.99616534000000001</c:v>
                </c:pt>
                <c:pt idx="87609">
                  <c:v>0.99154469999999995</c:v>
                </c:pt>
                <c:pt idx="87610">
                  <c:v>1.0002477999999999</c:v>
                </c:pt>
                <c:pt idx="87611">
                  <c:v>0.99830616000000005</c:v>
                </c:pt>
                <c:pt idx="87612">
                  <c:v>0.97051620000000005</c:v>
                </c:pt>
                <c:pt idx="87613">
                  <c:v>0.98696125000000001</c:v>
                </c:pt>
                <c:pt idx="87614">
                  <c:v>0.97028999999999999</c:v>
                </c:pt>
                <c:pt idx="87615">
                  <c:v>0.94708380000000003</c:v>
                </c:pt>
                <c:pt idx="87616">
                  <c:v>0.99622580000000005</c:v>
                </c:pt>
                <c:pt idx="87617">
                  <c:v>0.99915920000000003</c:v>
                </c:pt>
                <c:pt idx="87618">
                  <c:v>0.98397802999999995</c:v>
                </c:pt>
                <c:pt idx="87619">
                  <c:v>0.97292316000000001</c:v>
                </c:pt>
                <c:pt idx="87620">
                  <c:v>0.99423090000000003</c:v>
                </c:pt>
                <c:pt idx="87621">
                  <c:v>0.99737129999999996</c:v>
                </c:pt>
                <c:pt idx="87622">
                  <c:v>0.99830556000000004</c:v>
                </c:pt>
                <c:pt idx="87623">
                  <c:v>1.0002944</c:v>
                </c:pt>
                <c:pt idx="87624">
                  <c:v>0.98816453999999998</c:v>
                </c:pt>
                <c:pt idx="87625">
                  <c:v>1.0001382999999999</c:v>
                </c:pt>
                <c:pt idx="87626">
                  <c:v>0.87276860000000001</c:v>
                </c:pt>
                <c:pt idx="87627">
                  <c:v>0.99991649999999999</c:v>
                </c:pt>
                <c:pt idx="87628">
                  <c:v>0.96643999999999997</c:v>
                </c:pt>
                <c:pt idx="87629">
                  <c:v>0.99631369999999997</c:v>
                </c:pt>
                <c:pt idx="87630">
                  <c:v>0.98593503000000005</c:v>
                </c:pt>
                <c:pt idx="87631">
                  <c:v>0.99163420000000002</c:v>
                </c:pt>
                <c:pt idx="87632">
                  <c:v>0.99280120000000005</c:v>
                </c:pt>
                <c:pt idx="87633">
                  <c:v>1.0002924</c:v>
                </c:pt>
                <c:pt idx="87634">
                  <c:v>0.98634069999999996</c:v>
                </c:pt>
                <c:pt idx="87635">
                  <c:v>0.99831610000000004</c:v>
                </c:pt>
                <c:pt idx="87636">
                  <c:v>0.98575959999999996</c:v>
                </c:pt>
                <c:pt idx="87637">
                  <c:v>0.98572910000000002</c:v>
                </c:pt>
                <c:pt idx="87638">
                  <c:v>0.96403399999999995</c:v>
                </c:pt>
                <c:pt idx="87639">
                  <c:v>1.0005193999999999</c:v>
                </c:pt>
                <c:pt idx="87640">
                  <c:v>1.0003154000000001</c:v>
                </c:pt>
                <c:pt idx="87641">
                  <c:v>1.0020677</c:v>
                </c:pt>
                <c:pt idx="87642">
                  <c:v>1.0005257000000001</c:v>
                </c:pt>
                <c:pt idx="87643">
                  <c:v>0.98662570000000005</c:v>
                </c:pt>
                <c:pt idx="87644">
                  <c:v>0.98021400000000003</c:v>
                </c:pt>
                <c:pt idx="87645">
                  <c:v>1.0018506</c:v>
                </c:pt>
                <c:pt idx="87646">
                  <c:v>1.0001409000000001</c:v>
                </c:pt>
                <c:pt idx="87647">
                  <c:v>0.99974626</c:v>
                </c:pt>
                <c:pt idx="87648">
                  <c:v>0.97638440000000004</c:v>
                </c:pt>
                <c:pt idx="87649">
                  <c:v>0.98564629999999998</c:v>
                </c:pt>
                <c:pt idx="87650">
                  <c:v>0.99778049999999996</c:v>
                </c:pt>
                <c:pt idx="87651">
                  <c:v>0.99165665999999997</c:v>
                </c:pt>
                <c:pt idx="87652">
                  <c:v>0.948708</c:v>
                </c:pt>
                <c:pt idx="87653">
                  <c:v>0.96540504999999999</c:v>
                </c:pt>
                <c:pt idx="87654">
                  <c:v>0.97773969999999999</c:v>
                </c:pt>
                <c:pt idx="87655">
                  <c:v>0.99659054999999996</c:v>
                </c:pt>
                <c:pt idx="87656">
                  <c:v>0.99686474000000003</c:v>
                </c:pt>
                <c:pt idx="87657">
                  <c:v>0.99970983999999996</c:v>
                </c:pt>
                <c:pt idx="87658">
                  <c:v>0.99805310000000003</c:v>
                </c:pt>
                <c:pt idx="87659">
                  <c:v>0.99004610000000004</c:v>
                </c:pt>
                <c:pt idx="87660">
                  <c:v>0.98613863999999996</c:v>
                </c:pt>
                <c:pt idx="87661">
                  <c:v>0.97890454999999998</c:v>
                </c:pt>
                <c:pt idx="87662">
                  <c:v>1.0002404</c:v>
                </c:pt>
                <c:pt idx="87663">
                  <c:v>1.0003507</c:v>
                </c:pt>
                <c:pt idx="87664">
                  <c:v>1.0020226999999999</c:v>
                </c:pt>
                <c:pt idx="87665">
                  <c:v>1.0013155</c:v>
                </c:pt>
                <c:pt idx="87666">
                  <c:v>0.98743440000000005</c:v>
                </c:pt>
                <c:pt idx="87667">
                  <c:v>0.96741730000000004</c:v>
                </c:pt>
                <c:pt idx="87668">
                  <c:v>0.99165210000000004</c:v>
                </c:pt>
                <c:pt idx="87669">
                  <c:v>0.99932443999999998</c:v>
                </c:pt>
                <c:pt idx="87670">
                  <c:v>0.97745574000000002</c:v>
                </c:pt>
                <c:pt idx="87671">
                  <c:v>1.0021717999999999</c:v>
                </c:pt>
                <c:pt idx="87672">
                  <c:v>0.99744284000000005</c:v>
                </c:pt>
                <c:pt idx="87673">
                  <c:v>1.0002502</c:v>
                </c:pt>
                <c:pt idx="87674">
                  <c:v>0.99987625999999996</c:v>
                </c:pt>
                <c:pt idx="87675">
                  <c:v>0.99785919999999995</c:v>
                </c:pt>
                <c:pt idx="87676">
                  <c:v>1.0013083</c:v>
                </c:pt>
                <c:pt idx="87677">
                  <c:v>0.99395880000000003</c:v>
                </c:pt>
                <c:pt idx="87678">
                  <c:v>0.99738939999999998</c:v>
                </c:pt>
                <c:pt idx="87679">
                  <c:v>0.99763477</c:v>
                </c:pt>
                <c:pt idx="87680">
                  <c:v>0.99859969999999998</c:v>
                </c:pt>
                <c:pt idx="87681">
                  <c:v>0.99791825000000001</c:v>
                </c:pt>
                <c:pt idx="87682">
                  <c:v>0.97798353000000005</c:v>
                </c:pt>
                <c:pt idx="87683">
                  <c:v>0.99676330000000002</c:v>
                </c:pt>
                <c:pt idx="87684">
                  <c:v>0.99710699999999997</c:v>
                </c:pt>
                <c:pt idx="87685">
                  <c:v>0.99303125999999997</c:v>
                </c:pt>
                <c:pt idx="87686">
                  <c:v>0.9752248</c:v>
                </c:pt>
                <c:pt idx="87687">
                  <c:v>0.99381439999999999</c:v>
                </c:pt>
                <c:pt idx="87688">
                  <c:v>0.99694179999999999</c:v>
                </c:pt>
                <c:pt idx="87689">
                  <c:v>1.0013361999999999</c:v>
                </c:pt>
                <c:pt idx="87690">
                  <c:v>0.95844984</c:v>
                </c:pt>
                <c:pt idx="87691">
                  <c:v>0.9235852</c:v>
                </c:pt>
                <c:pt idx="87692">
                  <c:v>0.99957430000000003</c:v>
                </c:pt>
                <c:pt idx="87693">
                  <c:v>0.99178250000000001</c:v>
                </c:pt>
                <c:pt idx="87694">
                  <c:v>1.0004839999999999</c:v>
                </c:pt>
                <c:pt idx="87695">
                  <c:v>1.0001035</c:v>
                </c:pt>
                <c:pt idx="87696">
                  <c:v>0.92065333999999999</c:v>
                </c:pt>
                <c:pt idx="87697">
                  <c:v>0.99278723999999996</c:v>
                </c:pt>
                <c:pt idx="87698">
                  <c:v>0.99401720000000005</c:v>
                </c:pt>
                <c:pt idx="87699">
                  <c:v>0.99927913999999995</c:v>
                </c:pt>
                <c:pt idx="87700">
                  <c:v>1.0010018000000001</c:v>
                </c:pt>
                <c:pt idx="87701">
                  <c:v>0.99122600000000005</c:v>
                </c:pt>
                <c:pt idx="87702">
                  <c:v>1.0027101</c:v>
                </c:pt>
                <c:pt idx="87703">
                  <c:v>1.001857</c:v>
                </c:pt>
                <c:pt idx="87704">
                  <c:v>1.0055494</c:v>
                </c:pt>
                <c:pt idx="87705">
                  <c:v>0.9879599</c:v>
                </c:pt>
                <c:pt idx="87706">
                  <c:v>0.99377375999999995</c:v>
                </c:pt>
                <c:pt idx="87707">
                  <c:v>1.0022500000000001</c:v>
                </c:pt>
                <c:pt idx="87708">
                  <c:v>0.9999709</c:v>
                </c:pt>
                <c:pt idx="87709">
                  <c:v>0.99952452999999997</c:v>
                </c:pt>
                <c:pt idx="87710">
                  <c:v>1.0002024</c:v>
                </c:pt>
                <c:pt idx="87711">
                  <c:v>0.96558319999999997</c:v>
                </c:pt>
                <c:pt idx="87712">
                  <c:v>0.98862344000000002</c:v>
                </c:pt>
                <c:pt idx="87713">
                  <c:v>1.0007899</c:v>
                </c:pt>
                <c:pt idx="87714">
                  <c:v>0.98725843000000002</c:v>
                </c:pt>
                <c:pt idx="87715">
                  <c:v>1.0011528000000001</c:v>
                </c:pt>
                <c:pt idx="87716">
                  <c:v>1.0003937000000001</c:v>
                </c:pt>
                <c:pt idx="87717">
                  <c:v>0.99160289999999995</c:v>
                </c:pt>
                <c:pt idx="87718">
                  <c:v>0.98737775999999999</c:v>
                </c:pt>
                <c:pt idx="87719">
                  <c:v>0.99621099999999996</c:v>
                </c:pt>
                <c:pt idx="87720">
                  <c:v>0.98582214000000001</c:v>
                </c:pt>
                <c:pt idx="87721">
                  <c:v>0.99449189999999998</c:v>
                </c:pt>
                <c:pt idx="87722">
                  <c:v>0.99385000000000001</c:v>
                </c:pt>
                <c:pt idx="87723">
                  <c:v>0.99712639999999997</c:v>
                </c:pt>
                <c:pt idx="87724">
                  <c:v>0.99589729999999999</c:v>
                </c:pt>
                <c:pt idx="87725">
                  <c:v>0.99127704000000005</c:v>
                </c:pt>
                <c:pt idx="87726">
                  <c:v>0.99441844000000001</c:v>
                </c:pt>
                <c:pt idx="87727">
                  <c:v>0.95174590000000003</c:v>
                </c:pt>
                <c:pt idx="87728">
                  <c:v>0.97742766000000003</c:v>
                </c:pt>
                <c:pt idx="87729">
                  <c:v>0.99927014000000003</c:v>
                </c:pt>
                <c:pt idx="87730">
                  <c:v>0.9789099</c:v>
                </c:pt>
                <c:pt idx="87731">
                  <c:v>1.0014529999999999</c:v>
                </c:pt>
                <c:pt idx="87732">
                  <c:v>0.96430470000000001</c:v>
                </c:pt>
                <c:pt idx="87733">
                  <c:v>1.0000699</c:v>
                </c:pt>
                <c:pt idx="87734">
                  <c:v>0.99639595000000003</c:v>
                </c:pt>
                <c:pt idx="87735">
                  <c:v>0.99454909999999996</c:v>
                </c:pt>
                <c:pt idx="87736">
                  <c:v>0.99788969999999999</c:v>
                </c:pt>
                <c:pt idx="87737">
                  <c:v>0.98849500000000001</c:v>
                </c:pt>
                <c:pt idx="87738">
                  <c:v>0.97229299999999996</c:v>
                </c:pt>
                <c:pt idx="87739">
                  <c:v>0.93930659999999999</c:v>
                </c:pt>
                <c:pt idx="87740">
                  <c:v>0.99975526000000003</c:v>
                </c:pt>
                <c:pt idx="87741">
                  <c:v>1.0029982</c:v>
                </c:pt>
                <c:pt idx="87742">
                  <c:v>0.95037245999999997</c:v>
                </c:pt>
                <c:pt idx="87743">
                  <c:v>0.99730843000000002</c:v>
                </c:pt>
                <c:pt idx="87744">
                  <c:v>0.99609446999999995</c:v>
                </c:pt>
                <c:pt idx="87745">
                  <c:v>0.96013729999999997</c:v>
                </c:pt>
                <c:pt idx="87746">
                  <c:v>1.0034099999999999</c:v>
                </c:pt>
                <c:pt idx="87747">
                  <c:v>0.98400843000000005</c:v>
                </c:pt>
                <c:pt idx="87748">
                  <c:v>0.99026597000000005</c:v>
                </c:pt>
                <c:pt idx="87749">
                  <c:v>0.99995679999999998</c:v>
                </c:pt>
                <c:pt idx="87750">
                  <c:v>0.99802429999999998</c:v>
                </c:pt>
                <c:pt idx="87751">
                  <c:v>0.99736309999999995</c:v>
                </c:pt>
                <c:pt idx="87752">
                  <c:v>0.99991890000000005</c:v>
                </c:pt>
                <c:pt idx="87753">
                  <c:v>0.99330056</c:v>
                </c:pt>
                <c:pt idx="87754">
                  <c:v>0.99986799999999998</c:v>
                </c:pt>
                <c:pt idx="87755">
                  <c:v>0.93442804000000002</c:v>
                </c:pt>
                <c:pt idx="87756">
                  <c:v>1.000329</c:v>
                </c:pt>
                <c:pt idx="87757">
                  <c:v>0.99565965000000001</c:v>
                </c:pt>
                <c:pt idx="87758">
                  <c:v>0.99675183999999994</c:v>
                </c:pt>
                <c:pt idx="87759">
                  <c:v>0.96450409999999998</c:v>
                </c:pt>
                <c:pt idx="87760">
                  <c:v>0.99905986000000002</c:v>
                </c:pt>
                <c:pt idx="87761">
                  <c:v>0.98011899999999996</c:v>
                </c:pt>
                <c:pt idx="87762">
                  <c:v>0.98513656999999999</c:v>
                </c:pt>
                <c:pt idx="87763">
                  <c:v>0.99173270000000002</c:v>
                </c:pt>
                <c:pt idx="87764">
                  <c:v>0.99930969999999997</c:v>
                </c:pt>
                <c:pt idx="87765">
                  <c:v>1.0022298000000001</c:v>
                </c:pt>
                <c:pt idx="87766">
                  <c:v>0.99509793999999996</c:v>
                </c:pt>
                <c:pt idx="87767">
                  <c:v>0.9934598</c:v>
                </c:pt>
                <c:pt idx="87768">
                  <c:v>0.99223125000000001</c:v>
                </c:pt>
                <c:pt idx="87769">
                  <c:v>0.99862200000000001</c:v>
                </c:pt>
                <c:pt idx="87770">
                  <c:v>1.0021374000000001</c:v>
                </c:pt>
                <c:pt idx="87771">
                  <c:v>1.0003375999999999</c:v>
                </c:pt>
                <c:pt idx="87772">
                  <c:v>1.0034198999999999</c:v>
                </c:pt>
                <c:pt idx="87773">
                  <c:v>1.0008235999999999</c:v>
                </c:pt>
                <c:pt idx="87774">
                  <c:v>0.98559790000000003</c:v>
                </c:pt>
                <c:pt idx="87775">
                  <c:v>0.98364072999999996</c:v>
                </c:pt>
                <c:pt idx="87776">
                  <c:v>0.98376889999999995</c:v>
                </c:pt>
                <c:pt idx="87777">
                  <c:v>0.99271803999999997</c:v>
                </c:pt>
                <c:pt idx="87778">
                  <c:v>0.99913529999999995</c:v>
                </c:pt>
                <c:pt idx="87779">
                  <c:v>0.992367</c:v>
                </c:pt>
                <c:pt idx="87780">
                  <c:v>0.99309044999999996</c:v>
                </c:pt>
                <c:pt idx="87781">
                  <c:v>0.99960046999999996</c:v>
                </c:pt>
                <c:pt idx="87782">
                  <c:v>1.0043010999999999</c:v>
                </c:pt>
                <c:pt idx="87783">
                  <c:v>0.98345059999999995</c:v>
                </c:pt>
                <c:pt idx="87784">
                  <c:v>1.0022515999999999</c:v>
                </c:pt>
                <c:pt idx="87785">
                  <c:v>1.0004154000000001</c:v>
                </c:pt>
                <c:pt idx="87786">
                  <c:v>1.0022644999999999</c:v>
                </c:pt>
                <c:pt idx="87787">
                  <c:v>0.99251619999999996</c:v>
                </c:pt>
                <c:pt idx="87788">
                  <c:v>0.98759644999999996</c:v>
                </c:pt>
                <c:pt idx="87789">
                  <c:v>0.99900423999999999</c:v>
                </c:pt>
                <c:pt idx="87790">
                  <c:v>0.96050239999999998</c:v>
                </c:pt>
                <c:pt idx="87791">
                  <c:v>0.99991649999999999</c:v>
                </c:pt>
                <c:pt idx="87792">
                  <c:v>0.97553325000000002</c:v>
                </c:pt>
                <c:pt idx="87793">
                  <c:v>0.99989090000000003</c:v>
                </c:pt>
                <c:pt idx="87794">
                  <c:v>1.0002711</c:v>
                </c:pt>
                <c:pt idx="87795">
                  <c:v>0.99777539999999998</c:v>
                </c:pt>
                <c:pt idx="87796">
                  <c:v>1.0005459000000001</c:v>
                </c:pt>
                <c:pt idx="87797">
                  <c:v>0.99454885999999998</c:v>
                </c:pt>
                <c:pt idx="87798">
                  <c:v>0.98303693999999997</c:v>
                </c:pt>
                <c:pt idx="87799">
                  <c:v>0.99969859999999999</c:v>
                </c:pt>
                <c:pt idx="87800">
                  <c:v>1.0016856999999999</c:v>
                </c:pt>
                <c:pt idx="87801">
                  <c:v>0.99848630000000005</c:v>
                </c:pt>
                <c:pt idx="87802">
                  <c:v>0.99998695000000004</c:v>
                </c:pt>
                <c:pt idx="87803">
                  <c:v>0.99585809999999997</c:v>
                </c:pt>
                <c:pt idx="87804">
                  <c:v>0.99912330000000005</c:v>
                </c:pt>
                <c:pt idx="87805">
                  <c:v>0.99405116000000004</c:v>
                </c:pt>
                <c:pt idx="87806">
                  <c:v>0.98839765999999996</c:v>
                </c:pt>
                <c:pt idx="87807">
                  <c:v>0.98857649999999997</c:v>
                </c:pt>
                <c:pt idx="87808">
                  <c:v>1.0001834999999999</c:v>
                </c:pt>
                <c:pt idx="87809">
                  <c:v>1.0001194</c:v>
                </c:pt>
                <c:pt idx="87810">
                  <c:v>1.0001704</c:v>
                </c:pt>
                <c:pt idx="87811">
                  <c:v>0.99709904000000005</c:v>
                </c:pt>
                <c:pt idx="87812">
                  <c:v>0.99946964000000005</c:v>
                </c:pt>
                <c:pt idx="87813">
                  <c:v>0.99911689999999997</c:v>
                </c:pt>
                <c:pt idx="87814">
                  <c:v>0.98331433999999995</c:v>
                </c:pt>
                <c:pt idx="87815">
                  <c:v>1.0004953999999999</c:v>
                </c:pt>
                <c:pt idx="87816">
                  <c:v>0.98390770000000005</c:v>
                </c:pt>
                <c:pt idx="87817">
                  <c:v>1.0002983000000001</c:v>
                </c:pt>
                <c:pt idx="87818">
                  <c:v>0.99922997000000002</c:v>
                </c:pt>
                <c:pt idx="87819">
                  <c:v>0.95331399999999999</c:v>
                </c:pt>
                <c:pt idx="87820">
                  <c:v>0.98699859999999995</c:v>
                </c:pt>
                <c:pt idx="87821">
                  <c:v>0.99481744000000005</c:v>
                </c:pt>
                <c:pt idx="87822">
                  <c:v>0.99965890000000002</c:v>
                </c:pt>
                <c:pt idx="87823">
                  <c:v>0.98590800000000001</c:v>
                </c:pt>
                <c:pt idx="87824">
                  <c:v>0.98819387000000003</c:v>
                </c:pt>
                <c:pt idx="87825">
                  <c:v>1.0031549</c:v>
                </c:pt>
                <c:pt idx="87826">
                  <c:v>0.98910600000000004</c:v>
                </c:pt>
                <c:pt idx="87827">
                  <c:v>0.99804263999999998</c:v>
                </c:pt>
                <c:pt idx="87828">
                  <c:v>0.9830719</c:v>
                </c:pt>
                <c:pt idx="87829">
                  <c:v>1.0036916</c:v>
                </c:pt>
                <c:pt idx="87830">
                  <c:v>0.97715193</c:v>
                </c:pt>
                <c:pt idx="87831">
                  <c:v>0.98095699999999997</c:v>
                </c:pt>
                <c:pt idx="87832">
                  <c:v>0.99915359999999998</c:v>
                </c:pt>
                <c:pt idx="87833">
                  <c:v>0.97101079999999995</c:v>
                </c:pt>
                <c:pt idx="87834">
                  <c:v>1.0012099000000001</c:v>
                </c:pt>
                <c:pt idx="87835">
                  <c:v>0.99881523999999999</c:v>
                </c:pt>
                <c:pt idx="87836">
                  <c:v>0.92066972999999996</c:v>
                </c:pt>
                <c:pt idx="87837">
                  <c:v>0.99296050000000002</c:v>
                </c:pt>
                <c:pt idx="87838">
                  <c:v>1.0030669999999999</c:v>
                </c:pt>
                <c:pt idx="87839">
                  <c:v>0.98787796000000005</c:v>
                </c:pt>
                <c:pt idx="87840">
                  <c:v>0.9698331</c:v>
                </c:pt>
                <c:pt idx="87841">
                  <c:v>0.99499667000000003</c:v>
                </c:pt>
                <c:pt idx="87842">
                  <c:v>1.0074637</c:v>
                </c:pt>
                <c:pt idx="87843">
                  <c:v>0.99204534</c:v>
                </c:pt>
                <c:pt idx="87844">
                  <c:v>0.98083304999999998</c:v>
                </c:pt>
                <c:pt idx="87845">
                  <c:v>0.99872506000000005</c:v>
                </c:pt>
                <c:pt idx="87846">
                  <c:v>0.95976275</c:v>
                </c:pt>
                <c:pt idx="87847">
                  <c:v>0.94778335000000002</c:v>
                </c:pt>
                <c:pt idx="87848">
                  <c:v>0.99799883</c:v>
                </c:pt>
                <c:pt idx="87849">
                  <c:v>0.99165840000000005</c:v>
                </c:pt>
                <c:pt idx="87850">
                  <c:v>0.98095330000000003</c:v>
                </c:pt>
                <c:pt idx="87851">
                  <c:v>0.99819530000000001</c:v>
                </c:pt>
                <c:pt idx="87852">
                  <c:v>0.99724066</c:v>
                </c:pt>
                <c:pt idx="87853">
                  <c:v>0.99300915000000001</c:v>
                </c:pt>
                <c:pt idx="87854">
                  <c:v>0.98760919999999996</c:v>
                </c:pt>
                <c:pt idx="87855">
                  <c:v>1.0008885999999999</c:v>
                </c:pt>
                <c:pt idx="87856">
                  <c:v>0.92539864999999999</c:v>
                </c:pt>
                <c:pt idx="87857">
                  <c:v>0.99693953999999996</c:v>
                </c:pt>
                <c:pt idx="87858">
                  <c:v>0.99450439999999996</c:v>
                </c:pt>
                <c:pt idx="87859">
                  <c:v>0.96747844999999999</c:v>
                </c:pt>
                <c:pt idx="87860">
                  <c:v>0.98504749999999996</c:v>
                </c:pt>
                <c:pt idx="87861">
                  <c:v>0.99426510000000001</c:v>
                </c:pt>
                <c:pt idx="87862">
                  <c:v>0.99920695999999998</c:v>
                </c:pt>
                <c:pt idx="87863">
                  <c:v>1.0008607</c:v>
                </c:pt>
                <c:pt idx="87864">
                  <c:v>1.0025537</c:v>
                </c:pt>
                <c:pt idx="87865">
                  <c:v>1.0001564000000001</c:v>
                </c:pt>
                <c:pt idx="87866">
                  <c:v>0.97859936999999997</c:v>
                </c:pt>
                <c:pt idx="87867">
                  <c:v>0.98985409999999996</c:v>
                </c:pt>
                <c:pt idx="87868">
                  <c:v>1.0001534000000001</c:v>
                </c:pt>
                <c:pt idx="87869">
                  <c:v>0.99426513999999999</c:v>
                </c:pt>
                <c:pt idx="87870">
                  <c:v>0.9863942</c:v>
                </c:pt>
                <c:pt idx="87871">
                  <c:v>0.98975873000000003</c:v>
                </c:pt>
                <c:pt idx="87872">
                  <c:v>0.97975719999999999</c:v>
                </c:pt>
                <c:pt idx="87873">
                  <c:v>0.99095409999999995</c:v>
                </c:pt>
                <c:pt idx="87874">
                  <c:v>1.0000709999999999</c:v>
                </c:pt>
                <c:pt idx="87875">
                  <c:v>1.0008680000000001</c:v>
                </c:pt>
                <c:pt idx="87876">
                  <c:v>0.96621270000000004</c:v>
                </c:pt>
                <c:pt idx="87877">
                  <c:v>0.9973687</c:v>
                </c:pt>
                <c:pt idx="87878">
                  <c:v>0.99688876000000004</c:v>
                </c:pt>
                <c:pt idx="87879">
                  <c:v>0.99931610000000004</c:v>
                </c:pt>
                <c:pt idx="87880">
                  <c:v>1.0005264</c:v>
                </c:pt>
                <c:pt idx="87881">
                  <c:v>0.97713565999999996</c:v>
                </c:pt>
                <c:pt idx="87882">
                  <c:v>0.95108899999999996</c:v>
                </c:pt>
                <c:pt idx="87883">
                  <c:v>0.97708534999999996</c:v>
                </c:pt>
                <c:pt idx="87884">
                  <c:v>0.99428130000000003</c:v>
                </c:pt>
                <c:pt idx="87885">
                  <c:v>0.99827250000000001</c:v>
                </c:pt>
                <c:pt idx="87886">
                  <c:v>0.97410949999999996</c:v>
                </c:pt>
                <c:pt idx="87887">
                  <c:v>1.0033709</c:v>
                </c:pt>
                <c:pt idx="87888">
                  <c:v>1.0007870999999999</c:v>
                </c:pt>
                <c:pt idx="87889">
                  <c:v>0.9941449</c:v>
                </c:pt>
                <c:pt idx="87890">
                  <c:v>1.0010275</c:v>
                </c:pt>
                <c:pt idx="87891">
                  <c:v>1.0009865</c:v>
                </c:pt>
                <c:pt idx="87892">
                  <c:v>0.96878593999999996</c:v>
                </c:pt>
                <c:pt idx="87893">
                  <c:v>1.0000329999999999</c:v>
                </c:pt>
                <c:pt idx="87894">
                  <c:v>1.0005037000000001</c:v>
                </c:pt>
                <c:pt idx="87895">
                  <c:v>0.98597692999999997</c:v>
                </c:pt>
                <c:pt idx="87896">
                  <c:v>0.99676394000000001</c:v>
                </c:pt>
                <c:pt idx="87897">
                  <c:v>0.98695374000000002</c:v>
                </c:pt>
                <c:pt idx="87898">
                  <c:v>0.99420949999999997</c:v>
                </c:pt>
                <c:pt idx="87899">
                  <c:v>0.99236849999999999</c:v>
                </c:pt>
                <c:pt idx="87900">
                  <c:v>0.99818019999999996</c:v>
                </c:pt>
                <c:pt idx="87901">
                  <c:v>0.99315226000000001</c:v>
                </c:pt>
                <c:pt idx="87902">
                  <c:v>0.98859039999999998</c:v>
                </c:pt>
                <c:pt idx="87903">
                  <c:v>0.99446579999999996</c:v>
                </c:pt>
                <c:pt idx="87904">
                  <c:v>0.99859094999999998</c:v>
                </c:pt>
                <c:pt idx="87905">
                  <c:v>0.99730160000000001</c:v>
                </c:pt>
                <c:pt idx="87906">
                  <c:v>0.98700273000000005</c:v>
                </c:pt>
                <c:pt idx="87907">
                  <c:v>0.99546736000000002</c:v>
                </c:pt>
                <c:pt idx="87908">
                  <c:v>0.99562364999999997</c:v>
                </c:pt>
                <c:pt idx="87909">
                  <c:v>0.99931239999999999</c:v>
                </c:pt>
                <c:pt idx="87910">
                  <c:v>0.96513665000000004</c:v>
                </c:pt>
                <c:pt idx="87911">
                  <c:v>0.96850389999999997</c:v>
                </c:pt>
                <c:pt idx="87912">
                  <c:v>1.0008570999999999</c:v>
                </c:pt>
                <c:pt idx="87913">
                  <c:v>0.96822779999999997</c:v>
                </c:pt>
                <c:pt idx="87914">
                  <c:v>0.98889760000000004</c:v>
                </c:pt>
                <c:pt idx="87915">
                  <c:v>0.98907849999999997</c:v>
                </c:pt>
                <c:pt idx="87916">
                  <c:v>0.99125445000000001</c:v>
                </c:pt>
                <c:pt idx="87917">
                  <c:v>0.96895759999999997</c:v>
                </c:pt>
                <c:pt idx="87918">
                  <c:v>0.9953765</c:v>
                </c:pt>
                <c:pt idx="87919">
                  <c:v>1.0005008</c:v>
                </c:pt>
                <c:pt idx="87920">
                  <c:v>0.99748729999999997</c:v>
                </c:pt>
                <c:pt idx="87921">
                  <c:v>0.99651754000000003</c:v>
                </c:pt>
                <c:pt idx="87922">
                  <c:v>0.98589139999999997</c:v>
                </c:pt>
                <c:pt idx="87923">
                  <c:v>0.99269620000000003</c:v>
                </c:pt>
                <c:pt idx="87924">
                  <c:v>0.99309499999999995</c:v>
                </c:pt>
                <c:pt idx="87925">
                  <c:v>0.98498553</c:v>
                </c:pt>
                <c:pt idx="87926">
                  <c:v>0.96316712999999998</c:v>
                </c:pt>
                <c:pt idx="87927">
                  <c:v>0.99318530000000005</c:v>
                </c:pt>
                <c:pt idx="87928">
                  <c:v>0.99018139999999999</c:v>
                </c:pt>
                <c:pt idx="87929">
                  <c:v>1.0024662</c:v>
                </c:pt>
                <c:pt idx="87930">
                  <c:v>1.0001842999999999</c:v>
                </c:pt>
                <c:pt idx="87931">
                  <c:v>1.0011036</c:v>
                </c:pt>
                <c:pt idx="87932">
                  <c:v>0.94788490000000003</c:v>
                </c:pt>
                <c:pt idx="87933">
                  <c:v>1.0015270999999999</c:v>
                </c:pt>
                <c:pt idx="87934">
                  <c:v>1.0001287000000001</c:v>
                </c:pt>
                <c:pt idx="87935">
                  <c:v>0.95987844</c:v>
                </c:pt>
                <c:pt idx="87936">
                  <c:v>0.99446330000000005</c:v>
                </c:pt>
                <c:pt idx="87937">
                  <c:v>1.0002481000000001</c:v>
                </c:pt>
                <c:pt idx="87938">
                  <c:v>0.96993417000000004</c:v>
                </c:pt>
                <c:pt idx="87939">
                  <c:v>1.0004660999999999</c:v>
                </c:pt>
                <c:pt idx="87940">
                  <c:v>1.0008680999999999</c:v>
                </c:pt>
                <c:pt idx="87941">
                  <c:v>1.0025489000000001</c:v>
                </c:pt>
                <c:pt idx="87942">
                  <c:v>1.0022492000000001</c:v>
                </c:pt>
                <c:pt idx="87943">
                  <c:v>1.0010211</c:v>
                </c:pt>
                <c:pt idx="87944">
                  <c:v>0.98771330000000002</c:v>
                </c:pt>
                <c:pt idx="87945">
                  <c:v>0.99946679999999999</c:v>
                </c:pt>
                <c:pt idx="87946">
                  <c:v>0.98576850000000005</c:v>
                </c:pt>
                <c:pt idx="87947">
                  <c:v>0.99152649999999998</c:v>
                </c:pt>
                <c:pt idx="87948">
                  <c:v>1.0001678000000001</c:v>
                </c:pt>
                <c:pt idx="87949">
                  <c:v>0.9983398</c:v>
                </c:pt>
                <c:pt idx="87950">
                  <c:v>0.99927370000000004</c:v>
                </c:pt>
                <c:pt idx="87951">
                  <c:v>0.97667044000000003</c:v>
                </c:pt>
                <c:pt idx="87952">
                  <c:v>1.0002726</c:v>
                </c:pt>
                <c:pt idx="87953">
                  <c:v>0.98784150000000004</c:v>
                </c:pt>
                <c:pt idx="87954">
                  <c:v>0.99393432999999998</c:v>
                </c:pt>
                <c:pt idx="87955">
                  <c:v>0.99154640000000005</c:v>
                </c:pt>
                <c:pt idx="87956">
                  <c:v>0.99026950000000002</c:v>
                </c:pt>
                <c:pt idx="87957">
                  <c:v>0.97709243999999995</c:v>
                </c:pt>
                <c:pt idx="87958">
                  <c:v>1.0001215000000001</c:v>
                </c:pt>
                <c:pt idx="87959">
                  <c:v>0.99633130000000003</c:v>
                </c:pt>
                <c:pt idx="87960">
                  <c:v>0.99560462999999999</c:v>
                </c:pt>
                <c:pt idx="87961">
                  <c:v>1.0003548</c:v>
                </c:pt>
                <c:pt idx="87962">
                  <c:v>0.95918990000000004</c:v>
                </c:pt>
                <c:pt idx="87963">
                  <c:v>0.99894629999999995</c:v>
                </c:pt>
                <c:pt idx="87964">
                  <c:v>1.0000699</c:v>
                </c:pt>
                <c:pt idx="87965">
                  <c:v>0.99941623000000002</c:v>
                </c:pt>
                <c:pt idx="87966">
                  <c:v>0.99527310000000002</c:v>
                </c:pt>
                <c:pt idx="87967">
                  <c:v>0.99092745999999998</c:v>
                </c:pt>
                <c:pt idx="87968">
                  <c:v>1.0008345000000001</c:v>
                </c:pt>
                <c:pt idx="87969">
                  <c:v>0.99939615000000004</c:v>
                </c:pt>
                <c:pt idx="87970">
                  <c:v>0.99590635000000005</c:v>
                </c:pt>
                <c:pt idx="87971">
                  <c:v>0.99959730000000002</c:v>
                </c:pt>
                <c:pt idx="87972">
                  <c:v>1.0018408000000001</c:v>
                </c:pt>
                <c:pt idx="87973">
                  <c:v>1.0001842999999999</c:v>
                </c:pt>
                <c:pt idx="87974">
                  <c:v>1.0017244000000001</c:v>
                </c:pt>
                <c:pt idx="87975">
                  <c:v>0.99537010000000004</c:v>
                </c:pt>
                <c:pt idx="87976">
                  <c:v>0.97916376999999999</c:v>
                </c:pt>
                <c:pt idx="87977">
                  <c:v>0.99966630000000001</c:v>
                </c:pt>
                <c:pt idx="87978">
                  <c:v>0.98705304000000005</c:v>
                </c:pt>
                <c:pt idx="87979">
                  <c:v>0.99171655999999997</c:v>
                </c:pt>
                <c:pt idx="87980">
                  <c:v>0.95943593999999999</c:v>
                </c:pt>
                <c:pt idx="87981">
                  <c:v>0.95088433999999999</c:v>
                </c:pt>
                <c:pt idx="87982">
                  <c:v>0.99941086999999995</c:v>
                </c:pt>
                <c:pt idx="87983">
                  <c:v>0.98034279999999996</c:v>
                </c:pt>
                <c:pt idx="87984">
                  <c:v>1.0032105</c:v>
                </c:pt>
                <c:pt idx="87985">
                  <c:v>1.0000652000000001</c:v>
                </c:pt>
                <c:pt idx="87986">
                  <c:v>0.94614469999999995</c:v>
                </c:pt>
                <c:pt idx="87987">
                  <c:v>0.99563590000000002</c:v>
                </c:pt>
                <c:pt idx="87988">
                  <c:v>0.97149414000000001</c:v>
                </c:pt>
                <c:pt idx="87989">
                  <c:v>0.99837109999999996</c:v>
                </c:pt>
                <c:pt idx="87990">
                  <c:v>0.99896430000000003</c:v>
                </c:pt>
                <c:pt idx="87991">
                  <c:v>0.98872530000000003</c:v>
                </c:pt>
                <c:pt idx="87992">
                  <c:v>0.99468153999999998</c:v>
                </c:pt>
                <c:pt idx="87993">
                  <c:v>0.98609199999999997</c:v>
                </c:pt>
                <c:pt idx="87994">
                  <c:v>1.0002477999999999</c:v>
                </c:pt>
                <c:pt idx="87995">
                  <c:v>0.99819369999999996</c:v>
                </c:pt>
                <c:pt idx="87996">
                  <c:v>0.9936026</c:v>
                </c:pt>
                <c:pt idx="87997">
                  <c:v>0.99929285000000001</c:v>
                </c:pt>
                <c:pt idx="87998">
                  <c:v>0.98067539999999997</c:v>
                </c:pt>
                <c:pt idx="87999">
                  <c:v>0.99919740000000001</c:v>
                </c:pt>
                <c:pt idx="88000">
                  <c:v>0.97177789999999997</c:v>
                </c:pt>
                <c:pt idx="88001">
                  <c:v>0.98386865999999995</c:v>
                </c:pt>
                <c:pt idx="88002">
                  <c:v>0.97593426999999999</c:v>
                </c:pt>
                <c:pt idx="88003">
                  <c:v>0.94316584000000003</c:v>
                </c:pt>
                <c:pt idx="88004">
                  <c:v>0.99897283000000003</c:v>
                </c:pt>
                <c:pt idx="88005">
                  <c:v>0.98999864000000004</c:v>
                </c:pt>
                <c:pt idx="88006">
                  <c:v>0.99786454000000002</c:v>
                </c:pt>
                <c:pt idx="88007">
                  <c:v>0.99335499999999999</c:v>
                </c:pt>
                <c:pt idx="88008">
                  <c:v>0.99839670000000003</c:v>
                </c:pt>
                <c:pt idx="88009">
                  <c:v>0.99807893999999997</c:v>
                </c:pt>
                <c:pt idx="88010">
                  <c:v>0.99253429999999998</c:v>
                </c:pt>
                <c:pt idx="88011">
                  <c:v>0.98194473999999998</c:v>
                </c:pt>
                <c:pt idx="88012">
                  <c:v>0.99947613000000002</c:v>
                </c:pt>
                <c:pt idx="88013">
                  <c:v>1.0020462999999999</c:v>
                </c:pt>
                <c:pt idx="88014">
                  <c:v>1.0008839</c:v>
                </c:pt>
                <c:pt idx="88015">
                  <c:v>0.99949449999999995</c:v>
                </c:pt>
                <c:pt idx="88016">
                  <c:v>1.0008311999999999</c:v>
                </c:pt>
                <c:pt idx="88017">
                  <c:v>0.99137235000000001</c:v>
                </c:pt>
                <c:pt idx="88018">
                  <c:v>0.9904326</c:v>
                </c:pt>
                <c:pt idx="88019">
                  <c:v>0.99778860000000003</c:v>
                </c:pt>
                <c:pt idx="88020">
                  <c:v>1.0005094000000001</c:v>
                </c:pt>
                <c:pt idx="88021">
                  <c:v>0.97611475000000003</c:v>
                </c:pt>
                <c:pt idx="88022">
                  <c:v>0.98646265</c:v>
                </c:pt>
                <c:pt idx="88023">
                  <c:v>0.98147010000000001</c:v>
                </c:pt>
                <c:pt idx="88024">
                  <c:v>0.98427074999999997</c:v>
                </c:pt>
                <c:pt idx="88025">
                  <c:v>1.0005945999999999</c:v>
                </c:pt>
                <c:pt idx="88026">
                  <c:v>0.98900723000000001</c:v>
                </c:pt>
                <c:pt idx="88027">
                  <c:v>0.97738605999999995</c:v>
                </c:pt>
                <c:pt idx="88028">
                  <c:v>1.0000937999999999</c:v>
                </c:pt>
                <c:pt idx="88029">
                  <c:v>0.99016939999999998</c:v>
                </c:pt>
                <c:pt idx="88030">
                  <c:v>0.99800074000000005</c:v>
                </c:pt>
                <c:pt idx="88031">
                  <c:v>1.0000997</c:v>
                </c:pt>
                <c:pt idx="88032">
                  <c:v>0.9930196</c:v>
                </c:pt>
                <c:pt idx="88033">
                  <c:v>1.0014228999999999</c:v>
                </c:pt>
                <c:pt idx="88034">
                  <c:v>0.99718510000000005</c:v>
                </c:pt>
                <c:pt idx="88035">
                  <c:v>0.96884954000000001</c:v>
                </c:pt>
                <c:pt idx="88036">
                  <c:v>1.0033798</c:v>
                </c:pt>
                <c:pt idx="88037">
                  <c:v>0.99801850000000003</c:v>
                </c:pt>
                <c:pt idx="88038">
                  <c:v>0.98966193000000002</c:v>
                </c:pt>
                <c:pt idx="88039">
                  <c:v>1.000508</c:v>
                </c:pt>
                <c:pt idx="88040">
                  <c:v>0.96039909999999995</c:v>
                </c:pt>
                <c:pt idx="88041">
                  <c:v>0.9930542</c:v>
                </c:pt>
                <c:pt idx="88042">
                  <c:v>0.97161394000000001</c:v>
                </c:pt>
                <c:pt idx="88043">
                  <c:v>0.98003733000000004</c:v>
                </c:pt>
                <c:pt idx="88044">
                  <c:v>0.99855894000000001</c:v>
                </c:pt>
                <c:pt idx="88045">
                  <c:v>0.99674885999999996</c:v>
                </c:pt>
                <c:pt idx="88046">
                  <c:v>0.99831769999999997</c:v>
                </c:pt>
                <c:pt idx="88047">
                  <c:v>0.99984883999999996</c:v>
                </c:pt>
                <c:pt idx="88048">
                  <c:v>1.0012093</c:v>
                </c:pt>
                <c:pt idx="88049">
                  <c:v>0.99670349999999996</c:v>
                </c:pt>
                <c:pt idx="88050">
                  <c:v>0.99799709999999997</c:v>
                </c:pt>
                <c:pt idx="88051">
                  <c:v>0.99617356000000001</c:v>
                </c:pt>
                <c:pt idx="88052">
                  <c:v>1.0012611</c:v>
                </c:pt>
                <c:pt idx="88053">
                  <c:v>0.97004663999999996</c:v>
                </c:pt>
                <c:pt idx="88054">
                  <c:v>0.98850846000000003</c:v>
                </c:pt>
                <c:pt idx="88055">
                  <c:v>1.0007044</c:v>
                </c:pt>
                <c:pt idx="88056">
                  <c:v>1.0000699</c:v>
                </c:pt>
                <c:pt idx="88057">
                  <c:v>0.98187524000000004</c:v>
                </c:pt>
                <c:pt idx="88058">
                  <c:v>0.99836457000000001</c:v>
                </c:pt>
                <c:pt idx="88059">
                  <c:v>0.98850170000000004</c:v>
                </c:pt>
                <c:pt idx="88060">
                  <c:v>0.99787855000000003</c:v>
                </c:pt>
                <c:pt idx="88061">
                  <c:v>0.98163690000000003</c:v>
                </c:pt>
                <c:pt idx="88062">
                  <c:v>0.98577689999999996</c:v>
                </c:pt>
                <c:pt idx="88063">
                  <c:v>1.0011421</c:v>
                </c:pt>
                <c:pt idx="88064">
                  <c:v>1.0010578999999999</c:v>
                </c:pt>
                <c:pt idx="88065">
                  <c:v>0.99771869999999996</c:v>
                </c:pt>
                <c:pt idx="88066">
                  <c:v>1.0022622000000001</c:v>
                </c:pt>
                <c:pt idx="88067">
                  <c:v>1.0000340000000001</c:v>
                </c:pt>
                <c:pt idx="88068">
                  <c:v>0.99883290000000002</c:v>
                </c:pt>
                <c:pt idx="88069">
                  <c:v>1.0001043000000001</c:v>
                </c:pt>
                <c:pt idx="88070">
                  <c:v>0.99774790000000002</c:v>
                </c:pt>
                <c:pt idx="88071">
                  <c:v>1.0034881</c:v>
                </c:pt>
                <c:pt idx="88072">
                  <c:v>0.99308585999999999</c:v>
                </c:pt>
                <c:pt idx="88073">
                  <c:v>0.99931943000000001</c:v>
                </c:pt>
                <c:pt idx="88074">
                  <c:v>0.99953970000000003</c:v>
                </c:pt>
                <c:pt idx="88075">
                  <c:v>1.0006526</c:v>
                </c:pt>
                <c:pt idx="88076">
                  <c:v>0.99627060000000001</c:v>
                </c:pt>
                <c:pt idx="88077">
                  <c:v>0.99998355000000005</c:v>
                </c:pt>
                <c:pt idx="88078">
                  <c:v>1.0002477999999999</c:v>
                </c:pt>
                <c:pt idx="88079">
                  <c:v>0.99332779999999998</c:v>
                </c:pt>
                <c:pt idx="88080">
                  <c:v>1.0011658999999999</c:v>
                </c:pt>
                <c:pt idx="88081">
                  <c:v>0.99881863999999998</c:v>
                </c:pt>
                <c:pt idx="88082">
                  <c:v>0.98742043999999995</c:v>
                </c:pt>
                <c:pt idx="88083">
                  <c:v>0.99966140000000003</c:v>
                </c:pt>
                <c:pt idx="88084">
                  <c:v>1.0013274999999999</c:v>
                </c:pt>
                <c:pt idx="88085">
                  <c:v>0.96476740000000005</c:v>
                </c:pt>
                <c:pt idx="88086">
                  <c:v>0.99686129999999995</c:v>
                </c:pt>
                <c:pt idx="88087">
                  <c:v>0.97988960000000003</c:v>
                </c:pt>
                <c:pt idx="88088">
                  <c:v>0.99947613000000002</c:v>
                </c:pt>
                <c:pt idx="88089">
                  <c:v>1.0018902999999999</c:v>
                </c:pt>
                <c:pt idx="88090">
                  <c:v>1.0004090000000001</c:v>
                </c:pt>
                <c:pt idx="88091">
                  <c:v>0.99403536000000003</c:v>
                </c:pt>
                <c:pt idx="88092">
                  <c:v>0.99213313999999997</c:v>
                </c:pt>
                <c:pt idx="88093">
                  <c:v>1.0011235000000001</c:v>
                </c:pt>
                <c:pt idx="88094">
                  <c:v>0.99808399999999997</c:v>
                </c:pt>
                <c:pt idx="88095">
                  <c:v>0.95109980000000005</c:v>
                </c:pt>
                <c:pt idx="88096">
                  <c:v>0.99701600000000001</c:v>
                </c:pt>
                <c:pt idx="88097">
                  <c:v>0.85146180000000005</c:v>
                </c:pt>
                <c:pt idx="88098">
                  <c:v>0.98111886000000004</c:v>
                </c:pt>
                <c:pt idx="88099">
                  <c:v>0.95583370000000001</c:v>
                </c:pt>
                <c:pt idx="88100">
                  <c:v>0.98816406999999995</c:v>
                </c:pt>
                <c:pt idx="88101">
                  <c:v>1.0000274</c:v>
                </c:pt>
                <c:pt idx="88102">
                  <c:v>1.0003861999999999</c:v>
                </c:pt>
                <c:pt idx="88103">
                  <c:v>0.99423030000000001</c:v>
                </c:pt>
                <c:pt idx="88104">
                  <c:v>0.96902007000000001</c:v>
                </c:pt>
                <c:pt idx="88105">
                  <c:v>0.99954133999999994</c:v>
                </c:pt>
                <c:pt idx="88106">
                  <c:v>0.99873310000000004</c:v>
                </c:pt>
                <c:pt idx="88107">
                  <c:v>1.0015894000000001</c:v>
                </c:pt>
                <c:pt idx="88108">
                  <c:v>0.99988140000000003</c:v>
                </c:pt>
                <c:pt idx="88109">
                  <c:v>1.0010003000000001</c:v>
                </c:pt>
                <c:pt idx="88110">
                  <c:v>0.99836650000000005</c:v>
                </c:pt>
                <c:pt idx="88111">
                  <c:v>0.99895959999999995</c:v>
                </c:pt>
                <c:pt idx="88112">
                  <c:v>0.98474649999999997</c:v>
                </c:pt>
                <c:pt idx="88113">
                  <c:v>0.99911165000000002</c:v>
                </c:pt>
                <c:pt idx="88114">
                  <c:v>0.99340899999999999</c:v>
                </c:pt>
                <c:pt idx="88115">
                  <c:v>0.99548049999999999</c:v>
                </c:pt>
                <c:pt idx="88116">
                  <c:v>1.0007433999999999</c:v>
                </c:pt>
                <c:pt idx="88117">
                  <c:v>0.99551080000000003</c:v>
                </c:pt>
                <c:pt idx="88118">
                  <c:v>0.99637540000000002</c:v>
                </c:pt>
                <c:pt idx="88119">
                  <c:v>0.95644839999999998</c:v>
                </c:pt>
                <c:pt idx="88120">
                  <c:v>0.99700635999999998</c:v>
                </c:pt>
                <c:pt idx="88121">
                  <c:v>0.99624336000000002</c:v>
                </c:pt>
                <c:pt idx="88122">
                  <c:v>0.99946639999999998</c:v>
                </c:pt>
                <c:pt idx="88123">
                  <c:v>0.96819129999999998</c:v>
                </c:pt>
                <c:pt idx="88124">
                  <c:v>0.99995860000000003</c:v>
                </c:pt>
                <c:pt idx="88125">
                  <c:v>0.99715792999999997</c:v>
                </c:pt>
                <c:pt idx="88126">
                  <c:v>1.0002165000000001</c:v>
                </c:pt>
                <c:pt idx="88127">
                  <c:v>0.98782795999999995</c:v>
                </c:pt>
                <c:pt idx="88128">
                  <c:v>0.99969863999999997</c:v>
                </c:pt>
                <c:pt idx="88129">
                  <c:v>0.98013203999999998</c:v>
                </c:pt>
                <c:pt idx="88130">
                  <c:v>1.0024153</c:v>
                </c:pt>
                <c:pt idx="88131">
                  <c:v>0.98820909999999995</c:v>
                </c:pt>
                <c:pt idx="88132">
                  <c:v>0.99422759999999999</c:v>
                </c:pt>
                <c:pt idx="88133">
                  <c:v>0.95050239999999997</c:v>
                </c:pt>
                <c:pt idx="88134">
                  <c:v>0.99316466000000003</c:v>
                </c:pt>
                <c:pt idx="88135">
                  <c:v>0.99914049999999999</c:v>
                </c:pt>
                <c:pt idx="88136">
                  <c:v>1.0009816</c:v>
                </c:pt>
                <c:pt idx="88137">
                  <c:v>1.0001078000000001</c:v>
                </c:pt>
                <c:pt idx="88138">
                  <c:v>0.99617224999999998</c:v>
                </c:pt>
                <c:pt idx="88139">
                  <c:v>0.98531340000000001</c:v>
                </c:pt>
                <c:pt idx="88140">
                  <c:v>0.99609095000000003</c:v>
                </c:pt>
                <c:pt idx="88141">
                  <c:v>0.99327063999999998</c:v>
                </c:pt>
                <c:pt idx="88142">
                  <c:v>0.99889165000000002</c:v>
                </c:pt>
                <c:pt idx="88143">
                  <c:v>1.0006188</c:v>
                </c:pt>
                <c:pt idx="88144">
                  <c:v>1.0006409000000001</c:v>
                </c:pt>
                <c:pt idx="88145">
                  <c:v>0.99738329999999997</c:v>
                </c:pt>
                <c:pt idx="88146">
                  <c:v>0.95809940000000005</c:v>
                </c:pt>
                <c:pt idx="88147">
                  <c:v>0.99183863000000005</c:v>
                </c:pt>
                <c:pt idx="88148">
                  <c:v>0.99751089999999998</c:v>
                </c:pt>
                <c:pt idx="88149">
                  <c:v>0.99827270000000001</c:v>
                </c:pt>
                <c:pt idx="88150">
                  <c:v>0.99278926999999995</c:v>
                </c:pt>
                <c:pt idx="88151">
                  <c:v>1.0010344</c:v>
                </c:pt>
                <c:pt idx="88152">
                  <c:v>1.0002477999999999</c:v>
                </c:pt>
                <c:pt idx="88153">
                  <c:v>0.99717370000000005</c:v>
                </c:pt>
                <c:pt idx="88154">
                  <c:v>1.0034362999999999</c:v>
                </c:pt>
                <c:pt idx="88155">
                  <c:v>0.99546100000000004</c:v>
                </c:pt>
                <c:pt idx="88156">
                  <c:v>0.97593569999999996</c:v>
                </c:pt>
                <c:pt idx="88157">
                  <c:v>0.98847026000000004</c:v>
                </c:pt>
                <c:pt idx="88158">
                  <c:v>0.99984205000000004</c:v>
                </c:pt>
                <c:pt idx="88159">
                  <c:v>1.0028538</c:v>
                </c:pt>
                <c:pt idx="88160">
                  <c:v>0.98505335999999999</c:v>
                </c:pt>
                <c:pt idx="88161">
                  <c:v>0.99098629999999999</c:v>
                </c:pt>
                <c:pt idx="88162">
                  <c:v>0.99619453999999996</c:v>
                </c:pt>
                <c:pt idx="88163">
                  <c:v>0.98467605999999996</c:v>
                </c:pt>
                <c:pt idx="88164">
                  <c:v>1.0012344</c:v>
                </c:pt>
                <c:pt idx="88165">
                  <c:v>0.99999183000000003</c:v>
                </c:pt>
                <c:pt idx="88166">
                  <c:v>1.0034335000000001</c:v>
                </c:pt>
                <c:pt idx="88167">
                  <c:v>0.99626802999999997</c:v>
                </c:pt>
                <c:pt idx="88168">
                  <c:v>0.98807730000000005</c:v>
                </c:pt>
                <c:pt idx="88169">
                  <c:v>0.98444872999999999</c:v>
                </c:pt>
                <c:pt idx="88170">
                  <c:v>0.98326080000000005</c:v>
                </c:pt>
                <c:pt idx="88171">
                  <c:v>1.0013859000000001</c:v>
                </c:pt>
                <c:pt idx="88172">
                  <c:v>1.0015885</c:v>
                </c:pt>
                <c:pt idx="88173">
                  <c:v>1.0010498000000001</c:v>
                </c:pt>
                <c:pt idx="88174">
                  <c:v>0.99384075000000005</c:v>
                </c:pt>
                <c:pt idx="88175">
                  <c:v>0.99939566999999996</c:v>
                </c:pt>
                <c:pt idx="88176">
                  <c:v>0.93620499999999995</c:v>
                </c:pt>
                <c:pt idx="88177">
                  <c:v>1.0006877999999999</c:v>
                </c:pt>
                <c:pt idx="88178">
                  <c:v>0.98788209999999999</c:v>
                </c:pt>
                <c:pt idx="88179">
                  <c:v>0.99663080000000004</c:v>
                </c:pt>
                <c:pt idx="88180">
                  <c:v>1.0004696</c:v>
                </c:pt>
                <c:pt idx="88181">
                  <c:v>0.99986410000000003</c:v>
                </c:pt>
                <c:pt idx="88182">
                  <c:v>0.99672059999999996</c:v>
                </c:pt>
                <c:pt idx="88183">
                  <c:v>0.99209327000000003</c:v>
                </c:pt>
                <c:pt idx="88184">
                  <c:v>1.0011966999999999</c:v>
                </c:pt>
                <c:pt idx="88185">
                  <c:v>0.98937660000000005</c:v>
                </c:pt>
                <c:pt idx="88186">
                  <c:v>0.93169683000000003</c:v>
                </c:pt>
                <c:pt idx="88187">
                  <c:v>1.0007709</c:v>
                </c:pt>
                <c:pt idx="88188">
                  <c:v>1.0000557999999999</c:v>
                </c:pt>
                <c:pt idx="88189">
                  <c:v>0.99367654000000005</c:v>
                </c:pt>
                <c:pt idx="88190">
                  <c:v>0.9997414</c:v>
                </c:pt>
                <c:pt idx="88191">
                  <c:v>0.99409970000000003</c:v>
                </c:pt>
                <c:pt idx="88192">
                  <c:v>0.99913879999999999</c:v>
                </c:pt>
                <c:pt idx="88193">
                  <c:v>0.97420910000000005</c:v>
                </c:pt>
                <c:pt idx="88194">
                  <c:v>0.95692500000000003</c:v>
                </c:pt>
                <c:pt idx="88195">
                  <c:v>1.0005099</c:v>
                </c:pt>
                <c:pt idx="88196">
                  <c:v>0.99981319999999996</c:v>
                </c:pt>
                <c:pt idx="88197">
                  <c:v>0.9854368</c:v>
                </c:pt>
                <c:pt idx="88198">
                  <c:v>0.99701744000000003</c:v>
                </c:pt>
                <c:pt idx="88199">
                  <c:v>0.99909510000000001</c:v>
                </c:pt>
                <c:pt idx="88200">
                  <c:v>1.0002997</c:v>
                </c:pt>
                <c:pt idx="88201">
                  <c:v>0.98766684999999999</c:v>
                </c:pt>
                <c:pt idx="88202">
                  <c:v>0.96594729999999995</c:v>
                </c:pt>
                <c:pt idx="88203">
                  <c:v>0.99824860000000004</c:v>
                </c:pt>
                <c:pt idx="88204">
                  <c:v>1.0025326000000001</c:v>
                </c:pt>
                <c:pt idx="88205">
                  <c:v>1.0011764999999999</c:v>
                </c:pt>
                <c:pt idx="88206">
                  <c:v>1.0012728</c:v>
                </c:pt>
                <c:pt idx="88207">
                  <c:v>0.99257839999999997</c:v>
                </c:pt>
                <c:pt idx="88208">
                  <c:v>0.98278516999999999</c:v>
                </c:pt>
                <c:pt idx="88209">
                  <c:v>0.96771569999999996</c:v>
                </c:pt>
                <c:pt idx="88210">
                  <c:v>0.98989130000000003</c:v>
                </c:pt>
                <c:pt idx="88211">
                  <c:v>0.97967780000000004</c:v>
                </c:pt>
                <c:pt idx="88212">
                  <c:v>0.99922759999999999</c:v>
                </c:pt>
                <c:pt idx="88213">
                  <c:v>0.99631696999999997</c:v>
                </c:pt>
                <c:pt idx="88214">
                  <c:v>0.97353893999999996</c:v>
                </c:pt>
                <c:pt idx="88215">
                  <c:v>0.99185250000000003</c:v>
                </c:pt>
                <c:pt idx="88216">
                  <c:v>0.97948060000000003</c:v>
                </c:pt>
                <c:pt idx="88217">
                  <c:v>0.9435076</c:v>
                </c:pt>
                <c:pt idx="88218">
                  <c:v>1.0014122999999999</c:v>
                </c:pt>
                <c:pt idx="88219">
                  <c:v>0.98283129999999996</c:v>
                </c:pt>
                <c:pt idx="88220">
                  <c:v>0.99573754999999997</c:v>
                </c:pt>
                <c:pt idx="88221">
                  <c:v>1.0003301</c:v>
                </c:pt>
                <c:pt idx="88222">
                  <c:v>0.98964099999999999</c:v>
                </c:pt>
                <c:pt idx="88223">
                  <c:v>1.0003884000000001</c:v>
                </c:pt>
                <c:pt idx="88224">
                  <c:v>0.9961255</c:v>
                </c:pt>
                <c:pt idx="88225">
                  <c:v>1.0020226999999999</c:v>
                </c:pt>
                <c:pt idx="88226">
                  <c:v>1.0008341999999999</c:v>
                </c:pt>
                <c:pt idx="88227">
                  <c:v>0.99772143000000002</c:v>
                </c:pt>
                <c:pt idx="88228">
                  <c:v>0.99470420000000004</c:v>
                </c:pt>
                <c:pt idx="88229">
                  <c:v>1.0002477999999999</c:v>
                </c:pt>
                <c:pt idx="88230">
                  <c:v>1.0006170999999999</c:v>
                </c:pt>
                <c:pt idx="88231">
                  <c:v>0.99828415999999998</c:v>
                </c:pt>
                <c:pt idx="88232">
                  <c:v>0.98641323999999997</c:v>
                </c:pt>
                <c:pt idx="88233">
                  <c:v>0.9993069</c:v>
                </c:pt>
                <c:pt idx="88234">
                  <c:v>0.99921760000000004</c:v>
                </c:pt>
                <c:pt idx="88235">
                  <c:v>0.99896187000000003</c:v>
                </c:pt>
                <c:pt idx="88236">
                  <c:v>0.98641217000000003</c:v>
                </c:pt>
                <c:pt idx="88237">
                  <c:v>0.99799263000000005</c:v>
                </c:pt>
                <c:pt idx="88238">
                  <c:v>0.98587804999999995</c:v>
                </c:pt>
                <c:pt idx="88239">
                  <c:v>0.99401843999999995</c:v>
                </c:pt>
                <c:pt idx="88240">
                  <c:v>0.99813300000000005</c:v>
                </c:pt>
                <c:pt idx="88241">
                  <c:v>0.99921280000000001</c:v>
                </c:pt>
                <c:pt idx="88242">
                  <c:v>0.99667410000000001</c:v>
                </c:pt>
                <c:pt idx="88243">
                  <c:v>0.98764980000000002</c:v>
                </c:pt>
                <c:pt idx="88244">
                  <c:v>0.97981510000000005</c:v>
                </c:pt>
                <c:pt idx="88245">
                  <c:v>0.99864169999999997</c:v>
                </c:pt>
                <c:pt idx="88246">
                  <c:v>1.0015885</c:v>
                </c:pt>
                <c:pt idx="88247">
                  <c:v>0.9949884</c:v>
                </c:pt>
                <c:pt idx="88248">
                  <c:v>0.99975780000000003</c:v>
                </c:pt>
                <c:pt idx="88249">
                  <c:v>0.93776303999999999</c:v>
                </c:pt>
                <c:pt idx="88250">
                  <c:v>1.0001793999999999</c:v>
                </c:pt>
                <c:pt idx="88251">
                  <c:v>0.97789130000000002</c:v>
                </c:pt>
                <c:pt idx="88252">
                  <c:v>1.0004090000000001</c:v>
                </c:pt>
                <c:pt idx="88253">
                  <c:v>0.97075886</c:v>
                </c:pt>
                <c:pt idx="88254">
                  <c:v>0.99633026000000002</c:v>
                </c:pt>
                <c:pt idx="88255">
                  <c:v>1.0011000000000001</c:v>
                </c:pt>
                <c:pt idx="88256">
                  <c:v>1.0008798999999999</c:v>
                </c:pt>
                <c:pt idx="88257">
                  <c:v>0.99458486000000002</c:v>
                </c:pt>
                <c:pt idx="88258">
                  <c:v>0.98678946000000001</c:v>
                </c:pt>
                <c:pt idx="88259">
                  <c:v>0.98238265999999996</c:v>
                </c:pt>
                <c:pt idx="88260">
                  <c:v>0.9998532</c:v>
                </c:pt>
                <c:pt idx="88261">
                  <c:v>0.99743694000000005</c:v>
                </c:pt>
                <c:pt idx="88262">
                  <c:v>0.95664380000000004</c:v>
                </c:pt>
                <c:pt idx="88263">
                  <c:v>1.0020581</c:v>
                </c:pt>
                <c:pt idx="88264">
                  <c:v>0.97759019999999996</c:v>
                </c:pt>
                <c:pt idx="88265">
                  <c:v>1.0015973</c:v>
                </c:pt>
                <c:pt idx="88266">
                  <c:v>0.99919855999999996</c:v>
                </c:pt>
                <c:pt idx="88267">
                  <c:v>0.92341779999999996</c:v>
                </c:pt>
                <c:pt idx="88268">
                  <c:v>0.94416933999999997</c:v>
                </c:pt>
                <c:pt idx="88269">
                  <c:v>0.98686134999999997</c:v>
                </c:pt>
                <c:pt idx="88270">
                  <c:v>1.0027069</c:v>
                </c:pt>
                <c:pt idx="88271">
                  <c:v>1.0006564</c:v>
                </c:pt>
                <c:pt idx="88272">
                  <c:v>0.98971529999999996</c:v>
                </c:pt>
                <c:pt idx="88273">
                  <c:v>0.91725179999999995</c:v>
                </c:pt>
                <c:pt idx="88274">
                  <c:v>0.99454489999999995</c:v>
                </c:pt>
                <c:pt idx="88275">
                  <c:v>0.95151085000000002</c:v>
                </c:pt>
                <c:pt idx="88276">
                  <c:v>0.99545640000000002</c:v>
                </c:pt>
                <c:pt idx="88277">
                  <c:v>0.99070040000000004</c:v>
                </c:pt>
                <c:pt idx="88278">
                  <c:v>1.0001194</c:v>
                </c:pt>
                <c:pt idx="88279">
                  <c:v>0.98217449999999995</c:v>
                </c:pt>
                <c:pt idx="88280">
                  <c:v>0.97599139999999995</c:v>
                </c:pt>
                <c:pt idx="88281">
                  <c:v>0.98123340000000003</c:v>
                </c:pt>
                <c:pt idx="88282">
                  <c:v>1.000454</c:v>
                </c:pt>
                <c:pt idx="88283">
                  <c:v>0.98784019999999995</c:v>
                </c:pt>
                <c:pt idx="88284">
                  <c:v>0.99896973</c:v>
                </c:pt>
                <c:pt idx="88285">
                  <c:v>0.9683716</c:v>
                </c:pt>
                <c:pt idx="88286">
                  <c:v>0.96820910000000004</c:v>
                </c:pt>
                <c:pt idx="88287">
                  <c:v>0.98098194999999999</c:v>
                </c:pt>
                <c:pt idx="88288">
                  <c:v>0.99568117</c:v>
                </c:pt>
                <c:pt idx="88289">
                  <c:v>0.95951355000000005</c:v>
                </c:pt>
                <c:pt idx="88290">
                  <c:v>0.99972874</c:v>
                </c:pt>
                <c:pt idx="88291">
                  <c:v>0.96563049999999995</c:v>
                </c:pt>
                <c:pt idx="88292">
                  <c:v>0.99837005000000001</c:v>
                </c:pt>
                <c:pt idx="88293">
                  <c:v>0.99480000000000002</c:v>
                </c:pt>
                <c:pt idx="88294">
                  <c:v>0.99959969999999998</c:v>
                </c:pt>
                <c:pt idx="88295">
                  <c:v>0.99328019999999995</c:v>
                </c:pt>
                <c:pt idx="88296">
                  <c:v>1.0010277000000001</c:v>
                </c:pt>
                <c:pt idx="88297">
                  <c:v>0.98080639999999997</c:v>
                </c:pt>
                <c:pt idx="88298">
                  <c:v>0.98613965999999997</c:v>
                </c:pt>
                <c:pt idx="88299">
                  <c:v>1.0024308</c:v>
                </c:pt>
                <c:pt idx="88300">
                  <c:v>1.0025451000000001</c:v>
                </c:pt>
                <c:pt idx="88301">
                  <c:v>0.98308825</c:v>
                </c:pt>
                <c:pt idx="88302">
                  <c:v>0.95809730000000004</c:v>
                </c:pt>
                <c:pt idx="88303">
                  <c:v>0.99982435000000003</c:v>
                </c:pt>
                <c:pt idx="88304">
                  <c:v>0.99922657000000004</c:v>
                </c:pt>
                <c:pt idx="88305">
                  <c:v>0.96318689999999996</c:v>
                </c:pt>
                <c:pt idx="88306">
                  <c:v>0.99803823000000003</c:v>
                </c:pt>
                <c:pt idx="88307">
                  <c:v>0.98703280000000004</c:v>
                </c:pt>
                <c:pt idx="88308">
                  <c:v>0.99207484999999995</c:v>
                </c:pt>
                <c:pt idx="88309">
                  <c:v>0.99551606000000004</c:v>
                </c:pt>
                <c:pt idx="88310">
                  <c:v>1.0008416</c:v>
                </c:pt>
                <c:pt idx="88311">
                  <c:v>0.96615815000000005</c:v>
                </c:pt>
                <c:pt idx="88312">
                  <c:v>0.99014429999999998</c:v>
                </c:pt>
                <c:pt idx="88313">
                  <c:v>0.97860616</c:v>
                </c:pt>
                <c:pt idx="88314">
                  <c:v>0.99582236999999996</c:v>
                </c:pt>
                <c:pt idx="88315">
                  <c:v>1.0001074000000001</c:v>
                </c:pt>
                <c:pt idx="88316">
                  <c:v>0.99680630000000003</c:v>
                </c:pt>
                <c:pt idx="88317">
                  <c:v>0.9969365</c:v>
                </c:pt>
                <c:pt idx="88318">
                  <c:v>0.99506459999999997</c:v>
                </c:pt>
                <c:pt idx="88319">
                  <c:v>0.99198450000000005</c:v>
                </c:pt>
                <c:pt idx="88320">
                  <c:v>0.99223110000000003</c:v>
                </c:pt>
                <c:pt idx="88321">
                  <c:v>0.99079550000000005</c:v>
                </c:pt>
                <c:pt idx="88322">
                  <c:v>1.0018345</c:v>
                </c:pt>
                <c:pt idx="88323">
                  <c:v>0.98420459999999999</c:v>
                </c:pt>
                <c:pt idx="88324">
                  <c:v>1.0029258000000001</c:v>
                </c:pt>
                <c:pt idx="88325">
                  <c:v>0.98875939999999995</c:v>
                </c:pt>
                <c:pt idx="88326">
                  <c:v>1.002211</c:v>
                </c:pt>
                <c:pt idx="88327">
                  <c:v>1.0005754</c:v>
                </c:pt>
                <c:pt idx="88328">
                  <c:v>1.0000013000000001</c:v>
                </c:pt>
                <c:pt idx="88329">
                  <c:v>0.99469269999999999</c:v>
                </c:pt>
                <c:pt idx="88330">
                  <c:v>0.99685555999999997</c:v>
                </c:pt>
                <c:pt idx="88331">
                  <c:v>0.99145490000000003</c:v>
                </c:pt>
                <c:pt idx="88332">
                  <c:v>0.98903350000000001</c:v>
                </c:pt>
                <c:pt idx="88333">
                  <c:v>1.0025953999999999</c:v>
                </c:pt>
                <c:pt idx="88334">
                  <c:v>0.95057689999999995</c:v>
                </c:pt>
                <c:pt idx="88335">
                  <c:v>1.0002477999999999</c:v>
                </c:pt>
                <c:pt idx="88336">
                  <c:v>0.99838287000000003</c:v>
                </c:pt>
                <c:pt idx="88337">
                  <c:v>0.99249240000000005</c:v>
                </c:pt>
                <c:pt idx="88338">
                  <c:v>0.99967074</c:v>
                </c:pt>
                <c:pt idx="88339">
                  <c:v>1.0027937</c:v>
                </c:pt>
                <c:pt idx="88340">
                  <c:v>0.989958</c:v>
                </c:pt>
                <c:pt idx="88341">
                  <c:v>1.000489</c:v>
                </c:pt>
                <c:pt idx="88342">
                  <c:v>0.98348813999999996</c:v>
                </c:pt>
                <c:pt idx="88343">
                  <c:v>0.99846875999999996</c:v>
                </c:pt>
                <c:pt idx="88344">
                  <c:v>0.98780349999999995</c:v>
                </c:pt>
                <c:pt idx="88345">
                  <c:v>0.96315779999999995</c:v>
                </c:pt>
                <c:pt idx="88346">
                  <c:v>0.98381733999999998</c:v>
                </c:pt>
                <c:pt idx="88347">
                  <c:v>0.96763049999999995</c:v>
                </c:pt>
                <c:pt idx="88348">
                  <c:v>1.0008984000000001</c:v>
                </c:pt>
                <c:pt idx="88349">
                  <c:v>0.99965303999999999</c:v>
                </c:pt>
                <c:pt idx="88350">
                  <c:v>0.99794470000000002</c:v>
                </c:pt>
                <c:pt idx="88351">
                  <c:v>1.0005090999999999</c:v>
                </c:pt>
                <c:pt idx="88352">
                  <c:v>0.99956274000000001</c:v>
                </c:pt>
                <c:pt idx="88353">
                  <c:v>1.0007585000000001</c:v>
                </c:pt>
                <c:pt idx="88354">
                  <c:v>0.95396919999999996</c:v>
                </c:pt>
                <c:pt idx="88355">
                  <c:v>1.0045809999999999</c:v>
                </c:pt>
                <c:pt idx="88356">
                  <c:v>0.99618720000000005</c:v>
                </c:pt>
                <c:pt idx="88357">
                  <c:v>0.97111029999999998</c:v>
                </c:pt>
                <c:pt idx="88358">
                  <c:v>0.97774254999999999</c:v>
                </c:pt>
                <c:pt idx="88359">
                  <c:v>0.97957474</c:v>
                </c:pt>
                <c:pt idx="88360">
                  <c:v>1.0006499</c:v>
                </c:pt>
                <c:pt idx="88361">
                  <c:v>0.99327856000000003</c:v>
                </c:pt>
                <c:pt idx="88362">
                  <c:v>0.99398595000000001</c:v>
                </c:pt>
                <c:pt idx="88363">
                  <c:v>1.0000069</c:v>
                </c:pt>
                <c:pt idx="88364">
                  <c:v>0.99278719999999998</c:v>
                </c:pt>
                <c:pt idx="88365">
                  <c:v>0.98253995000000005</c:v>
                </c:pt>
                <c:pt idx="88366">
                  <c:v>0.99985179999999996</c:v>
                </c:pt>
                <c:pt idx="88367">
                  <c:v>0.97731679999999999</c:v>
                </c:pt>
                <c:pt idx="88368">
                  <c:v>1.0014373000000001</c:v>
                </c:pt>
                <c:pt idx="88369">
                  <c:v>0.9987798</c:v>
                </c:pt>
                <c:pt idx="88370">
                  <c:v>0.99061303999999994</c:v>
                </c:pt>
                <c:pt idx="88371">
                  <c:v>1.0006702999999999</c:v>
                </c:pt>
                <c:pt idx="88372">
                  <c:v>0.99381949999999997</c:v>
                </c:pt>
                <c:pt idx="88373">
                  <c:v>1.0012509000000001</c:v>
                </c:pt>
                <c:pt idx="88374">
                  <c:v>0.99580000000000002</c:v>
                </c:pt>
                <c:pt idx="88375">
                  <c:v>0.98007379999999999</c:v>
                </c:pt>
                <c:pt idx="88376">
                  <c:v>1.0000557999999999</c:v>
                </c:pt>
                <c:pt idx="88377">
                  <c:v>0.96552570000000004</c:v>
                </c:pt>
                <c:pt idx="88378">
                  <c:v>0.98315609999999998</c:v>
                </c:pt>
                <c:pt idx="88379">
                  <c:v>0.99961597000000002</c:v>
                </c:pt>
                <c:pt idx="88380">
                  <c:v>0.99732894000000005</c:v>
                </c:pt>
                <c:pt idx="88381">
                  <c:v>0.98943510000000001</c:v>
                </c:pt>
                <c:pt idx="88382">
                  <c:v>1.0006170999999999</c:v>
                </c:pt>
                <c:pt idx="88383">
                  <c:v>1.0027642999999999</c:v>
                </c:pt>
                <c:pt idx="88384">
                  <c:v>0.97548723000000004</c:v>
                </c:pt>
                <c:pt idx="88385">
                  <c:v>1.0000097999999999</c:v>
                </c:pt>
                <c:pt idx="88386">
                  <c:v>0.99947344999999999</c:v>
                </c:pt>
                <c:pt idx="88387">
                  <c:v>1.0030428</c:v>
                </c:pt>
                <c:pt idx="88388">
                  <c:v>0.99908096000000002</c:v>
                </c:pt>
                <c:pt idx="88389">
                  <c:v>0.99794453000000005</c:v>
                </c:pt>
                <c:pt idx="88390">
                  <c:v>0.99274087</c:v>
                </c:pt>
                <c:pt idx="88391">
                  <c:v>0.98748577000000004</c:v>
                </c:pt>
                <c:pt idx="88392">
                  <c:v>0.99980979999999997</c:v>
                </c:pt>
                <c:pt idx="88393">
                  <c:v>0.99836320000000001</c:v>
                </c:pt>
                <c:pt idx="88394">
                  <c:v>0.99213379999999995</c:v>
                </c:pt>
                <c:pt idx="88395">
                  <c:v>0.98662095999999999</c:v>
                </c:pt>
                <c:pt idx="88396">
                  <c:v>1.0001131000000001</c:v>
                </c:pt>
                <c:pt idx="88397">
                  <c:v>1.0015874</c:v>
                </c:pt>
                <c:pt idx="88398">
                  <c:v>0.98852706000000001</c:v>
                </c:pt>
                <c:pt idx="88399">
                  <c:v>0.99692899999999995</c:v>
                </c:pt>
                <c:pt idx="88400">
                  <c:v>0.97616285000000003</c:v>
                </c:pt>
                <c:pt idx="88401">
                  <c:v>0.9802073</c:v>
                </c:pt>
                <c:pt idx="88402">
                  <c:v>0.98681870000000005</c:v>
                </c:pt>
                <c:pt idx="88403">
                  <c:v>0.99662309999999998</c:v>
                </c:pt>
                <c:pt idx="88404">
                  <c:v>0.99567119999999998</c:v>
                </c:pt>
                <c:pt idx="88405">
                  <c:v>1.0010650000000001</c:v>
                </c:pt>
                <c:pt idx="88406">
                  <c:v>1.0007077</c:v>
                </c:pt>
                <c:pt idx="88407">
                  <c:v>0.99706839999999997</c:v>
                </c:pt>
                <c:pt idx="88408">
                  <c:v>0.98122436000000002</c:v>
                </c:pt>
                <c:pt idx="88409">
                  <c:v>1.0013677999999999</c:v>
                </c:pt>
                <c:pt idx="88410">
                  <c:v>0.99808293999999997</c:v>
                </c:pt>
                <c:pt idx="88411">
                  <c:v>0.99981344000000005</c:v>
                </c:pt>
                <c:pt idx="88412">
                  <c:v>0.99928813999999999</c:v>
                </c:pt>
                <c:pt idx="88413">
                  <c:v>0.97467064999999997</c:v>
                </c:pt>
                <c:pt idx="88414">
                  <c:v>1.0010344</c:v>
                </c:pt>
                <c:pt idx="88415">
                  <c:v>0.99460979999999999</c:v>
                </c:pt>
                <c:pt idx="88416">
                  <c:v>1.0017142999999999</c:v>
                </c:pt>
                <c:pt idx="88417">
                  <c:v>0.98992349999999996</c:v>
                </c:pt>
                <c:pt idx="88418">
                  <c:v>0.97779249999999995</c:v>
                </c:pt>
                <c:pt idx="88419">
                  <c:v>0.98609630000000004</c:v>
                </c:pt>
                <c:pt idx="88420">
                  <c:v>0.99862430000000002</c:v>
                </c:pt>
                <c:pt idx="88421">
                  <c:v>0.99870990000000004</c:v>
                </c:pt>
                <c:pt idx="88422">
                  <c:v>0.96387149999999999</c:v>
                </c:pt>
                <c:pt idx="88423">
                  <c:v>0.99963175999999998</c:v>
                </c:pt>
                <c:pt idx="88424">
                  <c:v>0.95656054999999995</c:v>
                </c:pt>
                <c:pt idx="88425">
                  <c:v>0.99957525999999997</c:v>
                </c:pt>
                <c:pt idx="88426">
                  <c:v>0.99596419999999997</c:v>
                </c:pt>
                <c:pt idx="88427">
                  <c:v>0.96163493</c:v>
                </c:pt>
                <c:pt idx="88428">
                  <c:v>0.99966239999999995</c:v>
                </c:pt>
                <c:pt idx="88429">
                  <c:v>0.99722754999999996</c:v>
                </c:pt>
                <c:pt idx="88430">
                  <c:v>1.0003439000000001</c:v>
                </c:pt>
                <c:pt idx="88431">
                  <c:v>1.0010501999999999</c:v>
                </c:pt>
                <c:pt idx="88432">
                  <c:v>0.99799819999999995</c:v>
                </c:pt>
                <c:pt idx="88433">
                  <c:v>0.99988999999999995</c:v>
                </c:pt>
                <c:pt idx="88434">
                  <c:v>0.98678699999999997</c:v>
                </c:pt>
                <c:pt idx="88435">
                  <c:v>1.0015270000000001</c:v>
                </c:pt>
                <c:pt idx="88436">
                  <c:v>0.96991455999999998</c:v>
                </c:pt>
                <c:pt idx="88437">
                  <c:v>0.99022060000000001</c:v>
                </c:pt>
                <c:pt idx="88438">
                  <c:v>1.0002522</c:v>
                </c:pt>
                <c:pt idx="88439">
                  <c:v>1.0006923999999999</c:v>
                </c:pt>
                <c:pt idx="88440">
                  <c:v>1.0000433</c:v>
                </c:pt>
                <c:pt idx="88441">
                  <c:v>1.0029489</c:v>
                </c:pt>
                <c:pt idx="88442">
                  <c:v>0.99539924000000002</c:v>
                </c:pt>
                <c:pt idx="88443">
                  <c:v>0.98670727000000003</c:v>
                </c:pt>
                <c:pt idx="88444">
                  <c:v>1.0001842999999999</c:v>
                </c:pt>
                <c:pt idx="88445">
                  <c:v>0.99950844000000005</c:v>
                </c:pt>
                <c:pt idx="88446">
                  <c:v>0.98657519999999999</c:v>
                </c:pt>
                <c:pt idx="88447">
                  <c:v>0.99929875000000001</c:v>
                </c:pt>
                <c:pt idx="88448">
                  <c:v>0.95341759999999998</c:v>
                </c:pt>
                <c:pt idx="88449">
                  <c:v>0.99634975000000003</c:v>
                </c:pt>
                <c:pt idx="88450">
                  <c:v>0.91518794999999997</c:v>
                </c:pt>
                <c:pt idx="88451">
                  <c:v>0.98780500000000004</c:v>
                </c:pt>
                <c:pt idx="88452">
                  <c:v>0.99577479999999996</c:v>
                </c:pt>
                <c:pt idx="88453">
                  <c:v>0.99015604999999995</c:v>
                </c:pt>
                <c:pt idx="88454">
                  <c:v>0.99994355000000001</c:v>
                </c:pt>
                <c:pt idx="88455">
                  <c:v>0.99168000000000001</c:v>
                </c:pt>
                <c:pt idx="88456">
                  <c:v>0.97949240000000004</c:v>
                </c:pt>
                <c:pt idx="88457">
                  <c:v>0.98836789999999997</c:v>
                </c:pt>
                <c:pt idx="88458">
                  <c:v>0.98824226999999998</c:v>
                </c:pt>
                <c:pt idx="88459">
                  <c:v>0.98752390000000001</c:v>
                </c:pt>
                <c:pt idx="88460">
                  <c:v>1.0005877000000001</c:v>
                </c:pt>
                <c:pt idx="88461">
                  <c:v>0.99858636000000001</c:v>
                </c:pt>
                <c:pt idx="88462">
                  <c:v>0.99880283999999997</c:v>
                </c:pt>
                <c:pt idx="88463">
                  <c:v>1.0002996</c:v>
                </c:pt>
                <c:pt idx="88464">
                  <c:v>1.0001538000000001</c:v>
                </c:pt>
                <c:pt idx="88465">
                  <c:v>0.99810122999999995</c:v>
                </c:pt>
                <c:pt idx="88466">
                  <c:v>1.0005571</c:v>
                </c:pt>
                <c:pt idx="88467">
                  <c:v>0.97445464000000004</c:v>
                </c:pt>
                <c:pt idx="88468">
                  <c:v>1.0009264</c:v>
                </c:pt>
                <c:pt idx="88469">
                  <c:v>0.96957797000000001</c:v>
                </c:pt>
                <c:pt idx="88470">
                  <c:v>0.99968950000000001</c:v>
                </c:pt>
                <c:pt idx="88471">
                  <c:v>1.0012612000000001</c:v>
                </c:pt>
                <c:pt idx="88472">
                  <c:v>0.99947810000000004</c:v>
                </c:pt>
                <c:pt idx="88473">
                  <c:v>1.0000049</c:v>
                </c:pt>
                <c:pt idx="88474">
                  <c:v>1.0021992</c:v>
                </c:pt>
                <c:pt idx="88475">
                  <c:v>0.99779474999999995</c:v>
                </c:pt>
                <c:pt idx="88476">
                  <c:v>1.0004318999999999</c:v>
                </c:pt>
                <c:pt idx="88477">
                  <c:v>1.0000274</c:v>
                </c:pt>
                <c:pt idx="88478">
                  <c:v>0.99913436</c:v>
                </c:pt>
                <c:pt idx="88479">
                  <c:v>0.99191092999999997</c:v>
                </c:pt>
                <c:pt idx="88480">
                  <c:v>0.98836553000000005</c:v>
                </c:pt>
                <c:pt idx="88481">
                  <c:v>1.0000486</c:v>
                </c:pt>
                <c:pt idx="88482">
                  <c:v>0.99775404000000001</c:v>
                </c:pt>
                <c:pt idx="88483">
                  <c:v>1.0001564999999999</c:v>
                </c:pt>
                <c:pt idx="88484">
                  <c:v>0.99577475000000004</c:v>
                </c:pt>
                <c:pt idx="88485">
                  <c:v>0.98747240000000003</c:v>
                </c:pt>
                <c:pt idx="88486">
                  <c:v>0.99597460000000004</c:v>
                </c:pt>
                <c:pt idx="88487">
                  <c:v>0.98234546</c:v>
                </c:pt>
                <c:pt idx="88488">
                  <c:v>1.0007634000000001</c:v>
                </c:pt>
                <c:pt idx="88489">
                  <c:v>0.99974626</c:v>
                </c:pt>
                <c:pt idx="88490">
                  <c:v>1.0005355</c:v>
                </c:pt>
                <c:pt idx="88491">
                  <c:v>0.94921270000000002</c:v>
                </c:pt>
                <c:pt idx="88492">
                  <c:v>0.99680877000000001</c:v>
                </c:pt>
                <c:pt idx="88493">
                  <c:v>0.99722460000000002</c:v>
                </c:pt>
                <c:pt idx="88494">
                  <c:v>0.99545156999999995</c:v>
                </c:pt>
                <c:pt idx="88495">
                  <c:v>0.99647920000000001</c:v>
                </c:pt>
                <c:pt idx="88496">
                  <c:v>0.98649129999999996</c:v>
                </c:pt>
                <c:pt idx="88497">
                  <c:v>1.0007188</c:v>
                </c:pt>
                <c:pt idx="88498">
                  <c:v>0.98474779999999995</c:v>
                </c:pt>
                <c:pt idx="88499">
                  <c:v>0.99269766000000004</c:v>
                </c:pt>
                <c:pt idx="88500">
                  <c:v>0.99733130000000003</c:v>
                </c:pt>
                <c:pt idx="88501">
                  <c:v>0.99731429999999999</c:v>
                </c:pt>
                <c:pt idx="88502">
                  <c:v>0.99830050000000004</c:v>
                </c:pt>
                <c:pt idx="88503">
                  <c:v>0.98603879999999999</c:v>
                </c:pt>
                <c:pt idx="88504">
                  <c:v>0.9982046</c:v>
                </c:pt>
                <c:pt idx="88505">
                  <c:v>0.9937703</c:v>
                </c:pt>
                <c:pt idx="88506">
                  <c:v>0.97995189999999999</c:v>
                </c:pt>
                <c:pt idx="88507">
                  <c:v>0.99230576000000004</c:v>
                </c:pt>
                <c:pt idx="88508">
                  <c:v>0.99646354000000004</c:v>
                </c:pt>
                <c:pt idx="88509">
                  <c:v>0.95789999999999997</c:v>
                </c:pt>
                <c:pt idx="88510">
                  <c:v>0.99551100000000003</c:v>
                </c:pt>
                <c:pt idx="88511">
                  <c:v>0.99939995999999998</c:v>
                </c:pt>
                <c:pt idx="88512">
                  <c:v>0.99483169999999999</c:v>
                </c:pt>
                <c:pt idx="88513">
                  <c:v>0.99762530000000005</c:v>
                </c:pt>
                <c:pt idx="88514">
                  <c:v>0.98961750000000004</c:v>
                </c:pt>
                <c:pt idx="88515">
                  <c:v>0.99517860000000002</c:v>
                </c:pt>
                <c:pt idx="88516">
                  <c:v>0.97954302999999998</c:v>
                </c:pt>
                <c:pt idx="88517">
                  <c:v>0.98074760000000005</c:v>
                </c:pt>
                <c:pt idx="88518">
                  <c:v>0.99963075000000001</c:v>
                </c:pt>
                <c:pt idx="88519">
                  <c:v>0.98406039999999995</c:v>
                </c:pt>
                <c:pt idx="88520">
                  <c:v>0.96051140000000002</c:v>
                </c:pt>
                <c:pt idx="88521">
                  <c:v>1.0003333999999999</c:v>
                </c:pt>
                <c:pt idx="88522">
                  <c:v>1.0010908999999999</c:v>
                </c:pt>
                <c:pt idx="88523">
                  <c:v>0.99833225999999997</c:v>
                </c:pt>
                <c:pt idx="88524">
                  <c:v>0.99939549999999999</c:v>
                </c:pt>
                <c:pt idx="88525">
                  <c:v>0.99947810000000004</c:v>
                </c:pt>
                <c:pt idx="88526">
                  <c:v>1.0005506</c:v>
                </c:pt>
                <c:pt idx="88527">
                  <c:v>1.0004165</c:v>
                </c:pt>
                <c:pt idx="88528">
                  <c:v>0.99168780000000001</c:v>
                </c:pt>
                <c:pt idx="88529">
                  <c:v>1.0007092</c:v>
                </c:pt>
                <c:pt idx="88530">
                  <c:v>0.99998695000000004</c:v>
                </c:pt>
                <c:pt idx="88531">
                  <c:v>0.99977285000000005</c:v>
                </c:pt>
                <c:pt idx="88532">
                  <c:v>1.0009969999999999</c:v>
                </c:pt>
                <c:pt idx="88533">
                  <c:v>0.99350340000000004</c:v>
                </c:pt>
                <c:pt idx="88534">
                  <c:v>1.0007514</c:v>
                </c:pt>
                <c:pt idx="88535">
                  <c:v>1.0005898</c:v>
                </c:pt>
                <c:pt idx="88536">
                  <c:v>0.98743725000000004</c:v>
                </c:pt>
                <c:pt idx="88537">
                  <c:v>1.0016700000000001</c:v>
                </c:pt>
                <c:pt idx="88538">
                  <c:v>0.99803065999999996</c:v>
                </c:pt>
                <c:pt idx="88539">
                  <c:v>0.98519950000000001</c:v>
                </c:pt>
                <c:pt idx="88540">
                  <c:v>0.98238769999999997</c:v>
                </c:pt>
                <c:pt idx="88541">
                  <c:v>1.0059935</c:v>
                </c:pt>
                <c:pt idx="88542">
                  <c:v>0.9979806</c:v>
                </c:pt>
                <c:pt idx="88543">
                  <c:v>1.0023713999999999</c:v>
                </c:pt>
                <c:pt idx="88544">
                  <c:v>1.0004991999999999</c:v>
                </c:pt>
                <c:pt idx="88545">
                  <c:v>0.99384797000000002</c:v>
                </c:pt>
                <c:pt idx="88546">
                  <c:v>0.99695230000000001</c:v>
                </c:pt>
                <c:pt idx="88547">
                  <c:v>0.9952763</c:v>
                </c:pt>
                <c:pt idx="88548">
                  <c:v>0.99979794</c:v>
                </c:pt>
                <c:pt idx="88549">
                  <c:v>1.0013216</c:v>
                </c:pt>
                <c:pt idx="88550">
                  <c:v>0.99986439999999999</c:v>
                </c:pt>
                <c:pt idx="88551">
                  <c:v>0.98534630000000001</c:v>
                </c:pt>
                <c:pt idx="88552">
                  <c:v>1.0018644000000001</c:v>
                </c:pt>
                <c:pt idx="88553">
                  <c:v>1.0014911</c:v>
                </c:pt>
                <c:pt idx="88554">
                  <c:v>1.0019534999999999</c:v>
                </c:pt>
                <c:pt idx="88555">
                  <c:v>0.97546239999999995</c:v>
                </c:pt>
                <c:pt idx="88556">
                  <c:v>0.94886899999999996</c:v>
                </c:pt>
                <c:pt idx="88557">
                  <c:v>1.0010948</c:v>
                </c:pt>
                <c:pt idx="88558">
                  <c:v>0.99804645999999997</c:v>
                </c:pt>
                <c:pt idx="88559">
                  <c:v>1.0008490999999999</c:v>
                </c:pt>
                <c:pt idx="88560">
                  <c:v>1.0014822000000001</c:v>
                </c:pt>
                <c:pt idx="88561">
                  <c:v>0.99267530000000004</c:v>
                </c:pt>
                <c:pt idx="88562">
                  <c:v>0.99118589999999995</c:v>
                </c:pt>
                <c:pt idx="88563">
                  <c:v>0.99810270000000001</c:v>
                </c:pt>
                <c:pt idx="88564">
                  <c:v>0.99976735999999999</c:v>
                </c:pt>
                <c:pt idx="88565">
                  <c:v>0.99488319999999997</c:v>
                </c:pt>
                <c:pt idx="88566">
                  <c:v>0.99778290000000003</c:v>
                </c:pt>
                <c:pt idx="88567">
                  <c:v>0.99483310000000003</c:v>
                </c:pt>
                <c:pt idx="88568">
                  <c:v>0.99467676999999999</c:v>
                </c:pt>
                <c:pt idx="88569">
                  <c:v>0.98537870000000005</c:v>
                </c:pt>
                <c:pt idx="88570">
                  <c:v>0.97121550000000001</c:v>
                </c:pt>
                <c:pt idx="88571">
                  <c:v>0.99988942999999997</c:v>
                </c:pt>
                <c:pt idx="88572">
                  <c:v>1.0007777</c:v>
                </c:pt>
                <c:pt idx="88573">
                  <c:v>0.96978169999999997</c:v>
                </c:pt>
                <c:pt idx="88574">
                  <c:v>0.98845939999999999</c:v>
                </c:pt>
                <c:pt idx="88575">
                  <c:v>0.96851562999999996</c:v>
                </c:pt>
                <c:pt idx="88576">
                  <c:v>0.99381540000000002</c:v>
                </c:pt>
                <c:pt idx="88577">
                  <c:v>0.99466354000000001</c:v>
                </c:pt>
                <c:pt idx="88578">
                  <c:v>0.99411859999999996</c:v>
                </c:pt>
                <c:pt idx="88579">
                  <c:v>0.99546310000000005</c:v>
                </c:pt>
                <c:pt idx="88580">
                  <c:v>0.99478065999999998</c:v>
                </c:pt>
                <c:pt idx="88581">
                  <c:v>0.98181194000000005</c:v>
                </c:pt>
                <c:pt idx="88582">
                  <c:v>0.99077369999999998</c:v>
                </c:pt>
                <c:pt idx="88583">
                  <c:v>1.0013186999999999</c:v>
                </c:pt>
                <c:pt idx="88584">
                  <c:v>1.0001842999999999</c:v>
                </c:pt>
                <c:pt idx="88585">
                  <c:v>0.98721813999999997</c:v>
                </c:pt>
                <c:pt idx="88586">
                  <c:v>0.98152620000000002</c:v>
                </c:pt>
                <c:pt idx="88587">
                  <c:v>1.0001708</c:v>
                </c:pt>
                <c:pt idx="88588">
                  <c:v>0.99171469999999995</c:v>
                </c:pt>
                <c:pt idx="88589">
                  <c:v>0.98732699999999995</c:v>
                </c:pt>
                <c:pt idx="88590">
                  <c:v>0.97743990000000003</c:v>
                </c:pt>
                <c:pt idx="88591">
                  <c:v>1.0000933000000001</c:v>
                </c:pt>
                <c:pt idx="88592">
                  <c:v>0.99477579999999999</c:v>
                </c:pt>
                <c:pt idx="88593">
                  <c:v>0.99631159999999996</c:v>
                </c:pt>
                <c:pt idx="88594">
                  <c:v>1.0017768</c:v>
                </c:pt>
                <c:pt idx="88595">
                  <c:v>0.98320096999999995</c:v>
                </c:pt>
                <c:pt idx="88596">
                  <c:v>0.94567376000000003</c:v>
                </c:pt>
                <c:pt idx="88597">
                  <c:v>1.0002902</c:v>
                </c:pt>
                <c:pt idx="88598">
                  <c:v>0.95937410000000001</c:v>
                </c:pt>
                <c:pt idx="88599">
                  <c:v>0.97305010000000003</c:v>
                </c:pt>
                <c:pt idx="88600">
                  <c:v>0.99442450000000004</c:v>
                </c:pt>
                <c:pt idx="88601">
                  <c:v>0.99561613999999998</c:v>
                </c:pt>
                <c:pt idx="88602">
                  <c:v>1.0019141</c:v>
                </c:pt>
                <c:pt idx="88603">
                  <c:v>1.0006514</c:v>
                </c:pt>
                <c:pt idx="88604">
                  <c:v>0.98674065</c:v>
                </c:pt>
                <c:pt idx="88605">
                  <c:v>0.98312060000000001</c:v>
                </c:pt>
                <c:pt idx="88606">
                  <c:v>0.97087413</c:v>
                </c:pt>
                <c:pt idx="88607">
                  <c:v>1.0027169</c:v>
                </c:pt>
                <c:pt idx="88608">
                  <c:v>0.99737549999999997</c:v>
                </c:pt>
                <c:pt idx="88609">
                  <c:v>0.97769474999999995</c:v>
                </c:pt>
                <c:pt idx="88610">
                  <c:v>0.99894947000000001</c:v>
                </c:pt>
                <c:pt idx="88611">
                  <c:v>0.99968343999999998</c:v>
                </c:pt>
                <c:pt idx="88612">
                  <c:v>0.99991059999999998</c:v>
                </c:pt>
                <c:pt idx="88613">
                  <c:v>0.99492203999999995</c:v>
                </c:pt>
                <c:pt idx="88614">
                  <c:v>0.98588010000000004</c:v>
                </c:pt>
                <c:pt idx="88615">
                  <c:v>1.0007699000000001</c:v>
                </c:pt>
                <c:pt idx="88616">
                  <c:v>0.99430037000000004</c:v>
                </c:pt>
                <c:pt idx="88617">
                  <c:v>0.97195560000000003</c:v>
                </c:pt>
                <c:pt idx="88618">
                  <c:v>0.97555464999999997</c:v>
                </c:pt>
                <c:pt idx="88619">
                  <c:v>0.9246122</c:v>
                </c:pt>
                <c:pt idx="88620">
                  <c:v>0.99933857000000004</c:v>
                </c:pt>
                <c:pt idx="88621">
                  <c:v>1.0002419</c:v>
                </c:pt>
                <c:pt idx="88622">
                  <c:v>0.99838906999999999</c:v>
                </c:pt>
                <c:pt idx="88623">
                  <c:v>0.99959195000000001</c:v>
                </c:pt>
                <c:pt idx="88624">
                  <c:v>0.98360460000000005</c:v>
                </c:pt>
                <c:pt idx="88625">
                  <c:v>0.99841219999999997</c:v>
                </c:pt>
                <c:pt idx="88626">
                  <c:v>0.97843349999999996</c:v>
                </c:pt>
                <c:pt idx="88627">
                  <c:v>0.99784329999999999</c:v>
                </c:pt>
                <c:pt idx="88628">
                  <c:v>0.9871065</c:v>
                </c:pt>
                <c:pt idx="88629">
                  <c:v>0.98155546000000005</c:v>
                </c:pt>
                <c:pt idx="88630">
                  <c:v>1.0026932</c:v>
                </c:pt>
                <c:pt idx="88631">
                  <c:v>0.99530359999999996</c:v>
                </c:pt>
                <c:pt idx="88632">
                  <c:v>0.98523110000000003</c:v>
                </c:pt>
                <c:pt idx="88633">
                  <c:v>0.99027973000000002</c:v>
                </c:pt>
                <c:pt idx="88634">
                  <c:v>0.97562570000000004</c:v>
                </c:pt>
                <c:pt idx="88635">
                  <c:v>0.9999709</c:v>
                </c:pt>
                <c:pt idx="88636">
                  <c:v>0.98844326000000005</c:v>
                </c:pt>
                <c:pt idx="88637">
                  <c:v>0.99433890000000003</c:v>
                </c:pt>
                <c:pt idx="88638">
                  <c:v>0.9853364</c:v>
                </c:pt>
                <c:pt idx="88639">
                  <c:v>0.98183876000000003</c:v>
                </c:pt>
                <c:pt idx="88640">
                  <c:v>1.0002762000000001</c:v>
                </c:pt>
                <c:pt idx="88641">
                  <c:v>1.0001781999999999</c:v>
                </c:pt>
                <c:pt idx="88642">
                  <c:v>0.99430984</c:v>
                </c:pt>
                <c:pt idx="88643">
                  <c:v>0.97538285999999996</c:v>
                </c:pt>
                <c:pt idx="88644">
                  <c:v>0.99408543000000005</c:v>
                </c:pt>
                <c:pt idx="88645">
                  <c:v>0.99908954000000005</c:v>
                </c:pt>
                <c:pt idx="88646">
                  <c:v>0.98194619999999999</c:v>
                </c:pt>
                <c:pt idx="88647">
                  <c:v>0.99328369999999999</c:v>
                </c:pt>
                <c:pt idx="88648">
                  <c:v>1.0018617000000001</c:v>
                </c:pt>
                <c:pt idx="88649">
                  <c:v>0.99731475000000003</c:v>
                </c:pt>
                <c:pt idx="88650">
                  <c:v>1.0000534000000001</c:v>
                </c:pt>
                <c:pt idx="88651">
                  <c:v>1.0001043000000001</c:v>
                </c:pt>
                <c:pt idx="88652">
                  <c:v>0.99939966000000002</c:v>
                </c:pt>
                <c:pt idx="88653">
                  <c:v>0.99209327000000003</c:v>
                </c:pt>
                <c:pt idx="88654">
                  <c:v>0.99307363999999998</c:v>
                </c:pt>
                <c:pt idx="88655">
                  <c:v>0.99636954</c:v>
                </c:pt>
                <c:pt idx="88656">
                  <c:v>0.99765320000000002</c:v>
                </c:pt>
                <c:pt idx="88657">
                  <c:v>0.9709409</c:v>
                </c:pt>
                <c:pt idx="88658">
                  <c:v>0.97420819999999997</c:v>
                </c:pt>
                <c:pt idx="88659">
                  <c:v>0.98975999999999997</c:v>
                </c:pt>
                <c:pt idx="88660">
                  <c:v>1.0020153999999999</c:v>
                </c:pt>
                <c:pt idx="88661">
                  <c:v>1.0016448</c:v>
                </c:pt>
                <c:pt idx="88662">
                  <c:v>0.99974359999999995</c:v>
                </c:pt>
                <c:pt idx="88663">
                  <c:v>0.98893889999999995</c:v>
                </c:pt>
                <c:pt idx="88664">
                  <c:v>0.96944803000000002</c:v>
                </c:pt>
                <c:pt idx="88665">
                  <c:v>0.99937195000000001</c:v>
                </c:pt>
                <c:pt idx="88666">
                  <c:v>0.99669839999999998</c:v>
                </c:pt>
                <c:pt idx="88667">
                  <c:v>0.98898819999999998</c:v>
                </c:pt>
                <c:pt idx="88668">
                  <c:v>0.98300909999999997</c:v>
                </c:pt>
                <c:pt idx="88669">
                  <c:v>1.0010958999999999</c:v>
                </c:pt>
                <c:pt idx="88670">
                  <c:v>0.97438692999999998</c:v>
                </c:pt>
                <c:pt idx="88671">
                  <c:v>0.97583615999999995</c:v>
                </c:pt>
                <c:pt idx="88672">
                  <c:v>1.000934</c:v>
                </c:pt>
                <c:pt idx="88673">
                  <c:v>1.0009735</c:v>
                </c:pt>
                <c:pt idx="88674">
                  <c:v>0.99914610000000004</c:v>
                </c:pt>
                <c:pt idx="88675">
                  <c:v>0.99565977000000006</c:v>
                </c:pt>
                <c:pt idx="88676">
                  <c:v>0.99634003999999998</c:v>
                </c:pt>
                <c:pt idx="88677">
                  <c:v>0.99668396000000004</c:v>
                </c:pt>
                <c:pt idx="88678">
                  <c:v>0.99993460000000001</c:v>
                </c:pt>
                <c:pt idx="88679">
                  <c:v>0.99226320000000001</c:v>
                </c:pt>
                <c:pt idx="88680">
                  <c:v>0.98253036000000005</c:v>
                </c:pt>
                <c:pt idx="88681">
                  <c:v>0.93967604999999998</c:v>
                </c:pt>
                <c:pt idx="88682">
                  <c:v>1.0001768</c:v>
                </c:pt>
                <c:pt idx="88683">
                  <c:v>0.97788560000000002</c:v>
                </c:pt>
                <c:pt idx="88684">
                  <c:v>0.99768159999999995</c:v>
                </c:pt>
                <c:pt idx="88685">
                  <c:v>0.99992270000000005</c:v>
                </c:pt>
                <c:pt idx="88686">
                  <c:v>0.99720489999999995</c:v>
                </c:pt>
                <c:pt idx="88687">
                  <c:v>0.99420759999999997</c:v>
                </c:pt>
                <c:pt idx="88688">
                  <c:v>0.98263895999999995</c:v>
                </c:pt>
                <c:pt idx="88689">
                  <c:v>0.99976735999999999</c:v>
                </c:pt>
                <c:pt idx="88690">
                  <c:v>0.99628454</c:v>
                </c:pt>
                <c:pt idx="88691">
                  <c:v>0.98820229999999998</c:v>
                </c:pt>
                <c:pt idx="88692">
                  <c:v>0.99529462999999996</c:v>
                </c:pt>
                <c:pt idx="88693">
                  <c:v>0.98633669999999996</c:v>
                </c:pt>
                <c:pt idx="88694">
                  <c:v>0.9966988</c:v>
                </c:pt>
                <c:pt idx="88695">
                  <c:v>0.99646679999999999</c:v>
                </c:pt>
                <c:pt idx="88696">
                  <c:v>0.96133979999999997</c:v>
                </c:pt>
                <c:pt idx="88697">
                  <c:v>0.98749830000000005</c:v>
                </c:pt>
                <c:pt idx="88698">
                  <c:v>0.99974626</c:v>
                </c:pt>
                <c:pt idx="88699">
                  <c:v>0.99828220000000001</c:v>
                </c:pt>
                <c:pt idx="88700">
                  <c:v>0.98592460000000004</c:v>
                </c:pt>
                <c:pt idx="88701">
                  <c:v>0.99945150000000005</c:v>
                </c:pt>
                <c:pt idx="88702">
                  <c:v>1.0005639</c:v>
                </c:pt>
                <c:pt idx="88703">
                  <c:v>0.99963175999999998</c:v>
                </c:pt>
                <c:pt idx="88704">
                  <c:v>1.0000699</c:v>
                </c:pt>
                <c:pt idx="88705">
                  <c:v>0.97710319999999995</c:v>
                </c:pt>
                <c:pt idx="88706">
                  <c:v>0.99294199999999999</c:v>
                </c:pt>
                <c:pt idx="88707">
                  <c:v>0.99806340000000004</c:v>
                </c:pt>
                <c:pt idx="88708">
                  <c:v>0.99720200000000003</c:v>
                </c:pt>
                <c:pt idx="88709">
                  <c:v>0.95577939999999995</c:v>
                </c:pt>
                <c:pt idx="88710">
                  <c:v>0.95417832999999996</c:v>
                </c:pt>
                <c:pt idx="88711">
                  <c:v>0.99798830000000005</c:v>
                </c:pt>
                <c:pt idx="88712">
                  <c:v>0.993919</c:v>
                </c:pt>
                <c:pt idx="88713">
                  <c:v>0.986765</c:v>
                </c:pt>
                <c:pt idx="88714">
                  <c:v>1.0000471</c:v>
                </c:pt>
                <c:pt idx="88715">
                  <c:v>0.97397160000000005</c:v>
                </c:pt>
                <c:pt idx="88716">
                  <c:v>0.93195695000000001</c:v>
                </c:pt>
                <c:pt idx="88717">
                  <c:v>0.99792223999999996</c:v>
                </c:pt>
                <c:pt idx="88718">
                  <c:v>0.99541837</c:v>
                </c:pt>
                <c:pt idx="88719">
                  <c:v>1.0005710000000001</c:v>
                </c:pt>
                <c:pt idx="88720">
                  <c:v>0.99997060000000004</c:v>
                </c:pt>
                <c:pt idx="88721">
                  <c:v>0.99856423999999999</c:v>
                </c:pt>
                <c:pt idx="88722">
                  <c:v>0.98802005999999998</c:v>
                </c:pt>
                <c:pt idx="88723">
                  <c:v>0.98741959999999995</c:v>
                </c:pt>
                <c:pt idx="88724">
                  <c:v>1.0024601</c:v>
                </c:pt>
                <c:pt idx="88725">
                  <c:v>0.99123799999999995</c:v>
                </c:pt>
                <c:pt idx="88726">
                  <c:v>0.9712286</c:v>
                </c:pt>
                <c:pt idx="88727">
                  <c:v>0.99770397</c:v>
                </c:pt>
                <c:pt idx="88728">
                  <c:v>1.0002453</c:v>
                </c:pt>
                <c:pt idx="88729">
                  <c:v>0.98498350000000001</c:v>
                </c:pt>
                <c:pt idx="88730">
                  <c:v>0.99758469999999999</c:v>
                </c:pt>
                <c:pt idx="88731">
                  <c:v>0.98504320000000001</c:v>
                </c:pt>
                <c:pt idx="88732">
                  <c:v>0.95870184999999997</c:v>
                </c:pt>
                <c:pt idx="88733">
                  <c:v>0.98577170000000003</c:v>
                </c:pt>
                <c:pt idx="88734">
                  <c:v>0.99777793999999997</c:v>
                </c:pt>
                <c:pt idx="88735">
                  <c:v>0.97750985999999995</c:v>
                </c:pt>
                <c:pt idx="88736">
                  <c:v>0.98123389999999999</c:v>
                </c:pt>
                <c:pt idx="88737">
                  <c:v>1.0004660999999999</c:v>
                </c:pt>
                <c:pt idx="88738">
                  <c:v>0.98996240000000002</c:v>
                </c:pt>
                <c:pt idx="88739">
                  <c:v>0.99959549999999997</c:v>
                </c:pt>
                <c:pt idx="88740">
                  <c:v>1.0007124999999999</c:v>
                </c:pt>
                <c:pt idx="88741">
                  <c:v>0.9999152</c:v>
                </c:pt>
                <c:pt idx="88742">
                  <c:v>0.99699629999999995</c:v>
                </c:pt>
                <c:pt idx="88743">
                  <c:v>0.99894210000000006</c:v>
                </c:pt>
                <c:pt idx="88744">
                  <c:v>0.97876792999999995</c:v>
                </c:pt>
                <c:pt idx="88745">
                  <c:v>0.98457600000000001</c:v>
                </c:pt>
                <c:pt idx="88746">
                  <c:v>0.99710089999999996</c:v>
                </c:pt>
                <c:pt idx="88747">
                  <c:v>0.99818574999999998</c:v>
                </c:pt>
                <c:pt idx="88748">
                  <c:v>0.99935980000000002</c:v>
                </c:pt>
                <c:pt idx="88749">
                  <c:v>0.99943762999999997</c:v>
                </c:pt>
                <c:pt idx="88750">
                  <c:v>0.99832560000000004</c:v>
                </c:pt>
                <c:pt idx="88751">
                  <c:v>0.97872186000000005</c:v>
                </c:pt>
                <c:pt idx="88752">
                  <c:v>0.98235697</c:v>
                </c:pt>
                <c:pt idx="88753">
                  <c:v>0.99638559999999998</c:v>
                </c:pt>
                <c:pt idx="88754">
                  <c:v>0.98317032999999998</c:v>
                </c:pt>
                <c:pt idx="88755">
                  <c:v>0.99417549999999999</c:v>
                </c:pt>
                <c:pt idx="88756">
                  <c:v>0.98681070000000004</c:v>
                </c:pt>
                <c:pt idx="88757">
                  <c:v>0.95944390000000002</c:v>
                </c:pt>
                <c:pt idx="88758">
                  <c:v>0.99256750000000005</c:v>
                </c:pt>
                <c:pt idx="88759">
                  <c:v>0.99692356999999998</c:v>
                </c:pt>
                <c:pt idx="88760">
                  <c:v>0.89799079999999998</c:v>
                </c:pt>
                <c:pt idx="88761">
                  <c:v>0.96851799999999999</c:v>
                </c:pt>
                <c:pt idx="88762">
                  <c:v>0.97816009999999998</c:v>
                </c:pt>
                <c:pt idx="88763">
                  <c:v>0.99961597000000002</c:v>
                </c:pt>
                <c:pt idx="88764">
                  <c:v>0.99909159999999997</c:v>
                </c:pt>
                <c:pt idx="88765">
                  <c:v>0.98943274999999997</c:v>
                </c:pt>
                <c:pt idx="88766">
                  <c:v>0.99861573999999997</c:v>
                </c:pt>
                <c:pt idx="88767">
                  <c:v>0.98542750000000001</c:v>
                </c:pt>
                <c:pt idx="88768">
                  <c:v>0.99209327000000003</c:v>
                </c:pt>
                <c:pt idx="88769">
                  <c:v>0.99985639999999998</c:v>
                </c:pt>
                <c:pt idx="88770">
                  <c:v>0.99939615000000004</c:v>
                </c:pt>
                <c:pt idx="88771">
                  <c:v>0.99573016000000003</c:v>
                </c:pt>
                <c:pt idx="88772">
                  <c:v>0.99690294000000002</c:v>
                </c:pt>
                <c:pt idx="88773">
                  <c:v>0.98596839999999997</c:v>
                </c:pt>
                <c:pt idx="88774">
                  <c:v>1.0009166</c:v>
                </c:pt>
                <c:pt idx="88775">
                  <c:v>0.97807955999999996</c:v>
                </c:pt>
                <c:pt idx="88776">
                  <c:v>0.95456920000000001</c:v>
                </c:pt>
                <c:pt idx="88777">
                  <c:v>1.0023219999999999</c:v>
                </c:pt>
                <c:pt idx="88778">
                  <c:v>0.99331809999999998</c:v>
                </c:pt>
                <c:pt idx="88779">
                  <c:v>0.98069949999999995</c:v>
                </c:pt>
                <c:pt idx="88780">
                  <c:v>1.0026978</c:v>
                </c:pt>
                <c:pt idx="88781">
                  <c:v>0.98849136000000004</c:v>
                </c:pt>
                <c:pt idx="88782">
                  <c:v>0.99593633000000004</c:v>
                </c:pt>
                <c:pt idx="88783">
                  <c:v>0.97312770000000004</c:v>
                </c:pt>
                <c:pt idx="88784">
                  <c:v>0.99955749999999999</c:v>
                </c:pt>
                <c:pt idx="88785">
                  <c:v>0.98433459999999995</c:v>
                </c:pt>
                <c:pt idx="88786">
                  <c:v>1.0018016999999999</c:v>
                </c:pt>
                <c:pt idx="88787">
                  <c:v>0.99324226000000004</c:v>
                </c:pt>
                <c:pt idx="88788">
                  <c:v>0.98159280000000004</c:v>
                </c:pt>
                <c:pt idx="88789">
                  <c:v>1.0001842999999999</c:v>
                </c:pt>
                <c:pt idx="88790">
                  <c:v>0.98301196000000002</c:v>
                </c:pt>
                <c:pt idx="88791">
                  <c:v>0.99369320000000005</c:v>
                </c:pt>
                <c:pt idx="88792">
                  <c:v>0.99951369999999995</c:v>
                </c:pt>
                <c:pt idx="88793">
                  <c:v>0.99609309999999995</c:v>
                </c:pt>
                <c:pt idx="88794">
                  <c:v>0.99153966000000004</c:v>
                </c:pt>
                <c:pt idx="88795">
                  <c:v>0.97400690000000001</c:v>
                </c:pt>
                <c:pt idx="88796">
                  <c:v>0.99023969999999994</c:v>
                </c:pt>
                <c:pt idx="88797">
                  <c:v>0.99928737000000001</c:v>
                </c:pt>
                <c:pt idx="88798">
                  <c:v>0.98304223999999996</c:v>
                </c:pt>
                <c:pt idx="88799">
                  <c:v>0.99600480000000002</c:v>
                </c:pt>
                <c:pt idx="88800">
                  <c:v>1.000775</c:v>
                </c:pt>
                <c:pt idx="88801">
                  <c:v>1.0005398000000001</c:v>
                </c:pt>
                <c:pt idx="88802">
                  <c:v>0.98657304000000001</c:v>
                </c:pt>
                <c:pt idx="88803">
                  <c:v>1.0012728</c:v>
                </c:pt>
                <c:pt idx="88804">
                  <c:v>0.95102889999999995</c:v>
                </c:pt>
                <c:pt idx="88805">
                  <c:v>0.99328810000000001</c:v>
                </c:pt>
                <c:pt idx="88806">
                  <c:v>1.0004995999999999</c:v>
                </c:pt>
                <c:pt idx="88807">
                  <c:v>0.99679960000000001</c:v>
                </c:pt>
                <c:pt idx="88808">
                  <c:v>0.98839235000000003</c:v>
                </c:pt>
                <c:pt idx="88809">
                  <c:v>0.97784346</c:v>
                </c:pt>
                <c:pt idx="88810">
                  <c:v>0.97064214999999998</c:v>
                </c:pt>
                <c:pt idx="88811">
                  <c:v>0.96614800000000001</c:v>
                </c:pt>
                <c:pt idx="88812">
                  <c:v>0.99564976000000005</c:v>
                </c:pt>
                <c:pt idx="88813">
                  <c:v>0.99389950000000005</c:v>
                </c:pt>
                <c:pt idx="88814">
                  <c:v>0.96473944</c:v>
                </c:pt>
                <c:pt idx="88815">
                  <c:v>0.97647333000000003</c:v>
                </c:pt>
                <c:pt idx="88816">
                  <c:v>0.99990840000000003</c:v>
                </c:pt>
                <c:pt idx="88817">
                  <c:v>0.98755660000000001</c:v>
                </c:pt>
                <c:pt idx="88818">
                  <c:v>1.0018312</c:v>
                </c:pt>
                <c:pt idx="88819">
                  <c:v>0.98340505</c:v>
                </c:pt>
                <c:pt idx="88820">
                  <c:v>0.98916274000000004</c:v>
                </c:pt>
                <c:pt idx="88821">
                  <c:v>0.99948369999999997</c:v>
                </c:pt>
                <c:pt idx="88822">
                  <c:v>0.98678310000000002</c:v>
                </c:pt>
                <c:pt idx="88823">
                  <c:v>0.99807219999999996</c:v>
                </c:pt>
                <c:pt idx="88824">
                  <c:v>0.99405204999999996</c:v>
                </c:pt>
                <c:pt idx="88825">
                  <c:v>0.94693375000000002</c:v>
                </c:pt>
                <c:pt idx="88826">
                  <c:v>0.97763089999999997</c:v>
                </c:pt>
                <c:pt idx="88827">
                  <c:v>1.0007128000000001</c:v>
                </c:pt>
                <c:pt idx="88828">
                  <c:v>0.99938315</c:v>
                </c:pt>
                <c:pt idx="88829">
                  <c:v>0.99988140000000003</c:v>
                </c:pt>
                <c:pt idx="88830">
                  <c:v>1.0037199999999999</c:v>
                </c:pt>
                <c:pt idx="88831">
                  <c:v>0.96845550000000002</c:v>
                </c:pt>
                <c:pt idx="88832">
                  <c:v>0.98139540000000003</c:v>
                </c:pt>
                <c:pt idx="88833">
                  <c:v>0.99152949999999995</c:v>
                </c:pt>
                <c:pt idx="88834">
                  <c:v>0.99417036999999997</c:v>
                </c:pt>
                <c:pt idx="88835">
                  <c:v>0.98483010000000004</c:v>
                </c:pt>
                <c:pt idx="88836">
                  <c:v>1.0001990999999999</c:v>
                </c:pt>
                <c:pt idx="88837">
                  <c:v>0.99119069999999998</c:v>
                </c:pt>
                <c:pt idx="88838">
                  <c:v>0.99174666</c:v>
                </c:pt>
                <c:pt idx="88839">
                  <c:v>0.99117840000000001</c:v>
                </c:pt>
                <c:pt idx="88840">
                  <c:v>0.99966299999999997</c:v>
                </c:pt>
                <c:pt idx="88841">
                  <c:v>0.97898309999999999</c:v>
                </c:pt>
                <c:pt idx="88842">
                  <c:v>0.99936480000000005</c:v>
                </c:pt>
                <c:pt idx="88843">
                  <c:v>0.98983659999999996</c:v>
                </c:pt>
                <c:pt idx="88844">
                  <c:v>0.98001366999999995</c:v>
                </c:pt>
                <c:pt idx="88845">
                  <c:v>0.99979260000000003</c:v>
                </c:pt>
                <c:pt idx="88846">
                  <c:v>1.0005796</c:v>
                </c:pt>
                <c:pt idx="88847">
                  <c:v>0.98574220000000001</c:v>
                </c:pt>
                <c:pt idx="88848">
                  <c:v>0.99888869999999996</c:v>
                </c:pt>
                <c:pt idx="88849">
                  <c:v>0.99398500000000001</c:v>
                </c:pt>
                <c:pt idx="88850">
                  <c:v>0.99636703999999998</c:v>
                </c:pt>
                <c:pt idx="88851">
                  <c:v>0.99893419999999999</c:v>
                </c:pt>
                <c:pt idx="88852">
                  <c:v>1.0001618999999999</c:v>
                </c:pt>
                <c:pt idx="88853">
                  <c:v>1.0004042</c:v>
                </c:pt>
                <c:pt idx="88854">
                  <c:v>1.0014529999999999</c:v>
                </c:pt>
                <c:pt idx="88855">
                  <c:v>0.98437750000000002</c:v>
                </c:pt>
                <c:pt idx="88856">
                  <c:v>0.99514616</c:v>
                </c:pt>
                <c:pt idx="88857">
                  <c:v>0.98324500000000004</c:v>
                </c:pt>
                <c:pt idx="88858">
                  <c:v>1.0012957</c:v>
                </c:pt>
                <c:pt idx="88859">
                  <c:v>1.001314</c:v>
                </c:pt>
                <c:pt idx="88860">
                  <c:v>1.0002252</c:v>
                </c:pt>
                <c:pt idx="88861">
                  <c:v>0.99136219999999997</c:v>
                </c:pt>
                <c:pt idx="88862">
                  <c:v>0.99609727000000003</c:v>
                </c:pt>
                <c:pt idx="88863">
                  <c:v>0.97217390000000004</c:v>
                </c:pt>
                <c:pt idx="88864">
                  <c:v>1.0004090000000001</c:v>
                </c:pt>
                <c:pt idx="88865">
                  <c:v>0.98414500000000005</c:v>
                </c:pt>
                <c:pt idx="88866">
                  <c:v>0.99878129999999998</c:v>
                </c:pt>
                <c:pt idx="88867">
                  <c:v>0.99316937000000005</c:v>
                </c:pt>
                <c:pt idx="88868">
                  <c:v>1.0004101999999999</c:v>
                </c:pt>
                <c:pt idx="88869">
                  <c:v>1.0012721</c:v>
                </c:pt>
                <c:pt idx="88870">
                  <c:v>0.98152094999999995</c:v>
                </c:pt>
                <c:pt idx="88871">
                  <c:v>0.99085579999999995</c:v>
                </c:pt>
                <c:pt idx="88872">
                  <c:v>0.94557433999999996</c:v>
                </c:pt>
                <c:pt idx="88873">
                  <c:v>0.99933903999999996</c:v>
                </c:pt>
                <c:pt idx="88874">
                  <c:v>0.99740815000000005</c:v>
                </c:pt>
                <c:pt idx="88875">
                  <c:v>1.0000363999999999</c:v>
                </c:pt>
                <c:pt idx="88876">
                  <c:v>0.99954133999999994</c:v>
                </c:pt>
                <c:pt idx="88877">
                  <c:v>1.0006368000000001</c:v>
                </c:pt>
                <c:pt idx="88878">
                  <c:v>0.99655914000000001</c:v>
                </c:pt>
                <c:pt idx="88879">
                  <c:v>0.97179760000000004</c:v>
                </c:pt>
                <c:pt idx="88880">
                  <c:v>0.98928329999999998</c:v>
                </c:pt>
                <c:pt idx="88881">
                  <c:v>0.98601019999999995</c:v>
                </c:pt>
                <c:pt idx="88882">
                  <c:v>1.0003507</c:v>
                </c:pt>
                <c:pt idx="88883">
                  <c:v>0.98111044999999997</c:v>
                </c:pt>
                <c:pt idx="88884">
                  <c:v>0.98185109999999998</c:v>
                </c:pt>
                <c:pt idx="88885">
                  <c:v>1.0002903999999999</c:v>
                </c:pt>
                <c:pt idx="88886">
                  <c:v>0.99520797000000005</c:v>
                </c:pt>
                <c:pt idx="88887">
                  <c:v>1.0003725999999999</c:v>
                </c:pt>
                <c:pt idx="88888">
                  <c:v>0.99662059999999997</c:v>
                </c:pt>
                <c:pt idx="88889">
                  <c:v>0.96085142999999995</c:v>
                </c:pt>
                <c:pt idx="88890">
                  <c:v>0.99261750000000004</c:v>
                </c:pt>
                <c:pt idx="88891">
                  <c:v>0.99919740000000001</c:v>
                </c:pt>
                <c:pt idx="88892">
                  <c:v>0.97772510000000001</c:v>
                </c:pt>
                <c:pt idx="88893">
                  <c:v>0.98185089999999997</c:v>
                </c:pt>
                <c:pt idx="88894">
                  <c:v>0.98407319999999998</c:v>
                </c:pt>
                <c:pt idx="88895">
                  <c:v>0.98233090000000001</c:v>
                </c:pt>
                <c:pt idx="88896">
                  <c:v>0.9987798</c:v>
                </c:pt>
                <c:pt idx="88897">
                  <c:v>0.99260442999999998</c:v>
                </c:pt>
                <c:pt idx="88898">
                  <c:v>1.0011873</c:v>
                </c:pt>
                <c:pt idx="88899">
                  <c:v>0.97886174999999997</c:v>
                </c:pt>
                <c:pt idx="88900">
                  <c:v>0.97007779999999999</c:v>
                </c:pt>
                <c:pt idx="88901">
                  <c:v>0.96716433999999996</c:v>
                </c:pt>
                <c:pt idx="88902">
                  <c:v>0.94332903999999995</c:v>
                </c:pt>
                <c:pt idx="88903">
                  <c:v>0.89431859999999996</c:v>
                </c:pt>
                <c:pt idx="88904">
                  <c:v>0.99650519999999998</c:v>
                </c:pt>
                <c:pt idx="88905">
                  <c:v>0.97752819999999996</c:v>
                </c:pt>
                <c:pt idx="88906">
                  <c:v>0.99634427000000003</c:v>
                </c:pt>
                <c:pt idx="88907">
                  <c:v>1.0003701</c:v>
                </c:pt>
                <c:pt idx="88908">
                  <c:v>0.99229060000000002</c:v>
                </c:pt>
                <c:pt idx="88909">
                  <c:v>1.0000699</c:v>
                </c:pt>
                <c:pt idx="88910">
                  <c:v>1.0003226999999999</c:v>
                </c:pt>
                <c:pt idx="88911">
                  <c:v>1.0003761</c:v>
                </c:pt>
                <c:pt idx="88912">
                  <c:v>0.96706945</c:v>
                </c:pt>
                <c:pt idx="88913">
                  <c:v>0.99832430000000005</c:v>
                </c:pt>
                <c:pt idx="88914">
                  <c:v>1.0002162000000001</c:v>
                </c:pt>
                <c:pt idx="88915">
                  <c:v>1.0012257</c:v>
                </c:pt>
                <c:pt idx="88916">
                  <c:v>1.0027539999999999</c:v>
                </c:pt>
                <c:pt idx="88917">
                  <c:v>0.99894070000000001</c:v>
                </c:pt>
                <c:pt idx="88918">
                  <c:v>1.0000382999999999</c:v>
                </c:pt>
                <c:pt idx="88919">
                  <c:v>0.98985979999999996</c:v>
                </c:pt>
                <c:pt idx="88920">
                  <c:v>0.97964739999999995</c:v>
                </c:pt>
                <c:pt idx="88921">
                  <c:v>0.99347574000000005</c:v>
                </c:pt>
                <c:pt idx="88922">
                  <c:v>0.98750599999999999</c:v>
                </c:pt>
                <c:pt idx="88923">
                  <c:v>0.99889130000000004</c:v>
                </c:pt>
                <c:pt idx="88924">
                  <c:v>0.99306554000000002</c:v>
                </c:pt>
                <c:pt idx="88925">
                  <c:v>0.99425280000000005</c:v>
                </c:pt>
                <c:pt idx="88926">
                  <c:v>0.99927630000000001</c:v>
                </c:pt>
                <c:pt idx="88927">
                  <c:v>0.99706819999999996</c:v>
                </c:pt>
                <c:pt idx="88928">
                  <c:v>0.97323716000000005</c:v>
                </c:pt>
                <c:pt idx="88929">
                  <c:v>0.99565579999999998</c:v>
                </c:pt>
                <c:pt idx="88930">
                  <c:v>1.0001382999999999</c:v>
                </c:pt>
                <c:pt idx="88931">
                  <c:v>0.98578730000000003</c:v>
                </c:pt>
                <c:pt idx="88932">
                  <c:v>0.99848709999999996</c:v>
                </c:pt>
                <c:pt idx="88933">
                  <c:v>0.99953970000000003</c:v>
                </c:pt>
                <c:pt idx="88934">
                  <c:v>1.0010091000000001</c:v>
                </c:pt>
                <c:pt idx="88935">
                  <c:v>0.9709409</c:v>
                </c:pt>
                <c:pt idx="88936">
                  <c:v>0.99335490000000004</c:v>
                </c:pt>
                <c:pt idx="88937">
                  <c:v>0.96691674000000005</c:v>
                </c:pt>
                <c:pt idx="88938">
                  <c:v>0.99450486999999999</c:v>
                </c:pt>
                <c:pt idx="88939">
                  <c:v>0.99741656000000001</c:v>
                </c:pt>
                <c:pt idx="88940">
                  <c:v>0.98665729999999996</c:v>
                </c:pt>
                <c:pt idx="88941">
                  <c:v>0.99167970000000005</c:v>
                </c:pt>
                <c:pt idx="88942">
                  <c:v>0.99309429999999999</c:v>
                </c:pt>
                <c:pt idx="88943">
                  <c:v>0.99248904000000004</c:v>
                </c:pt>
                <c:pt idx="88944">
                  <c:v>0.99105847000000002</c:v>
                </c:pt>
                <c:pt idx="88945">
                  <c:v>0.97336279999999997</c:v>
                </c:pt>
                <c:pt idx="88946">
                  <c:v>0.99822295000000005</c:v>
                </c:pt>
                <c:pt idx="88947">
                  <c:v>0.9865486</c:v>
                </c:pt>
                <c:pt idx="88948">
                  <c:v>0.96809460000000003</c:v>
                </c:pt>
                <c:pt idx="88949">
                  <c:v>0.99939109999999998</c:v>
                </c:pt>
                <c:pt idx="88950">
                  <c:v>1.0014056</c:v>
                </c:pt>
                <c:pt idx="88951">
                  <c:v>0.9984672</c:v>
                </c:pt>
                <c:pt idx="88952">
                  <c:v>0.96888620000000003</c:v>
                </c:pt>
                <c:pt idx="88953">
                  <c:v>1.0006032</c:v>
                </c:pt>
                <c:pt idx="88954">
                  <c:v>0.99952660000000004</c:v>
                </c:pt>
                <c:pt idx="88955">
                  <c:v>0.93330939999999996</c:v>
                </c:pt>
                <c:pt idx="88956">
                  <c:v>0.98185679999999997</c:v>
                </c:pt>
                <c:pt idx="88957">
                  <c:v>0.99461520000000003</c:v>
                </c:pt>
                <c:pt idx="88958">
                  <c:v>0.99889684000000001</c:v>
                </c:pt>
                <c:pt idx="88959">
                  <c:v>0.98737204000000001</c:v>
                </c:pt>
                <c:pt idx="88960">
                  <c:v>0.99526166999999999</c:v>
                </c:pt>
                <c:pt idx="88961">
                  <c:v>0.94272679999999998</c:v>
                </c:pt>
                <c:pt idx="88962">
                  <c:v>0.9254483</c:v>
                </c:pt>
                <c:pt idx="88963">
                  <c:v>1.0019141</c:v>
                </c:pt>
                <c:pt idx="88964">
                  <c:v>0.98806419999999995</c:v>
                </c:pt>
                <c:pt idx="88965">
                  <c:v>0.98520063999999996</c:v>
                </c:pt>
                <c:pt idx="88966">
                  <c:v>0.99969359999999996</c:v>
                </c:pt>
                <c:pt idx="88967">
                  <c:v>0.99695739999999999</c:v>
                </c:pt>
                <c:pt idx="88968">
                  <c:v>1.0028174999999999</c:v>
                </c:pt>
                <c:pt idx="88969">
                  <c:v>0.99832314</c:v>
                </c:pt>
                <c:pt idx="88970">
                  <c:v>0.99505030000000005</c:v>
                </c:pt>
                <c:pt idx="88971">
                  <c:v>0.98562130000000003</c:v>
                </c:pt>
                <c:pt idx="88972">
                  <c:v>0.99418026000000004</c:v>
                </c:pt>
                <c:pt idx="88973">
                  <c:v>1.0005971</c:v>
                </c:pt>
                <c:pt idx="88974">
                  <c:v>1.0039632000000001</c:v>
                </c:pt>
                <c:pt idx="88975">
                  <c:v>0.98575663999999996</c:v>
                </c:pt>
                <c:pt idx="88976">
                  <c:v>0.99490476000000005</c:v>
                </c:pt>
                <c:pt idx="88977">
                  <c:v>0.96537523999999997</c:v>
                </c:pt>
                <c:pt idx="88978">
                  <c:v>0.98479950000000005</c:v>
                </c:pt>
                <c:pt idx="88979">
                  <c:v>1.0020685</c:v>
                </c:pt>
                <c:pt idx="88980">
                  <c:v>0.98781675000000002</c:v>
                </c:pt>
                <c:pt idx="88981">
                  <c:v>0.98489570000000004</c:v>
                </c:pt>
                <c:pt idx="88982">
                  <c:v>1.0029956</c:v>
                </c:pt>
                <c:pt idx="88983">
                  <c:v>1.0012093</c:v>
                </c:pt>
                <c:pt idx="88984">
                  <c:v>0.98596810000000001</c:v>
                </c:pt>
                <c:pt idx="88985">
                  <c:v>0.99818019999999996</c:v>
                </c:pt>
                <c:pt idx="88986">
                  <c:v>0.97126140000000005</c:v>
                </c:pt>
                <c:pt idx="88987">
                  <c:v>1.0002663000000001</c:v>
                </c:pt>
                <c:pt idx="88988">
                  <c:v>0.99528337</c:v>
                </c:pt>
                <c:pt idx="88989">
                  <c:v>0.95342769999999999</c:v>
                </c:pt>
                <c:pt idx="88990">
                  <c:v>0.9964189</c:v>
                </c:pt>
                <c:pt idx="88991">
                  <c:v>0.99254255999999996</c:v>
                </c:pt>
                <c:pt idx="88992">
                  <c:v>0.99669147000000002</c:v>
                </c:pt>
                <c:pt idx="88993">
                  <c:v>1.0008319999999999</c:v>
                </c:pt>
                <c:pt idx="88994">
                  <c:v>0.99218965000000003</c:v>
                </c:pt>
                <c:pt idx="88995">
                  <c:v>0.99286129999999995</c:v>
                </c:pt>
                <c:pt idx="88996">
                  <c:v>0.99997205</c:v>
                </c:pt>
                <c:pt idx="88997">
                  <c:v>1.0002502</c:v>
                </c:pt>
                <c:pt idx="88998">
                  <c:v>0.99972510000000003</c:v>
                </c:pt>
                <c:pt idx="88999">
                  <c:v>1.001055</c:v>
                </c:pt>
                <c:pt idx="89000">
                  <c:v>0.98243283999999997</c:v>
                </c:pt>
                <c:pt idx="89001">
                  <c:v>0.98687930000000001</c:v>
                </c:pt>
                <c:pt idx="89002">
                  <c:v>1.0002925</c:v>
                </c:pt>
                <c:pt idx="89003">
                  <c:v>0.99268836000000005</c:v>
                </c:pt>
                <c:pt idx="89004">
                  <c:v>0.99106870000000002</c:v>
                </c:pt>
                <c:pt idx="89005">
                  <c:v>1.0011437000000001</c:v>
                </c:pt>
                <c:pt idx="89006">
                  <c:v>0.99959989999999999</c:v>
                </c:pt>
                <c:pt idx="89007">
                  <c:v>1.000335</c:v>
                </c:pt>
                <c:pt idx="89008">
                  <c:v>0.97816320000000001</c:v>
                </c:pt>
                <c:pt idx="89009">
                  <c:v>0.99931890000000001</c:v>
                </c:pt>
                <c:pt idx="89010">
                  <c:v>1.0001842999999999</c:v>
                </c:pt>
                <c:pt idx="89011">
                  <c:v>0.99081379999999997</c:v>
                </c:pt>
                <c:pt idx="89012">
                  <c:v>0.99455994000000003</c:v>
                </c:pt>
                <c:pt idx="89013">
                  <c:v>0.98711800000000005</c:v>
                </c:pt>
                <c:pt idx="89014">
                  <c:v>0.99485254000000001</c:v>
                </c:pt>
                <c:pt idx="89015">
                  <c:v>1.0002403</c:v>
                </c:pt>
                <c:pt idx="89016">
                  <c:v>0.99564379999999997</c:v>
                </c:pt>
                <c:pt idx="89017">
                  <c:v>0.98888904</c:v>
                </c:pt>
                <c:pt idx="89018">
                  <c:v>0.98082554</c:v>
                </c:pt>
                <c:pt idx="89019">
                  <c:v>0.99984306000000001</c:v>
                </c:pt>
                <c:pt idx="89020">
                  <c:v>0.99649500000000002</c:v>
                </c:pt>
                <c:pt idx="89021">
                  <c:v>0.99502075000000001</c:v>
                </c:pt>
                <c:pt idx="89022">
                  <c:v>1.0000699</c:v>
                </c:pt>
                <c:pt idx="89023">
                  <c:v>0.97338840000000004</c:v>
                </c:pt>
                <c:pt idx="89024">
                  <c:v>0.99946659999999998</c:v>
                </c:pt>
                <c:pt idx="89025">
                  <c:v>1.0012151</c:v>
                </c:pt>
                <c:pt idx="89026">
                  <c:v>0.99930655999999995</c:v>
                </c:pt>
                <c:pt idx="89027">
                  <c:v>0.99951493999999996</c:v>
                </c:pt>
                <c:pt idx="89028">
                  <c:v>0.99209327000000003</c:v>
                </c:pt>
                <c:pt idx="89029">
                  <c:v>1.0000538999999999</c:v>
                </c:pt>
                <c:pt idx="89030">
                  <c:v>0.98954699999999995</c:v>
                </c:pt>
                <c:pt idx="89031">
                  <c:v>0.99629575000000004</c:v>
                </c:pt>
                <c:pt idx="89032">
                  <c:v>0.99974626</c:v>
                </c:pt>
                <c:pt idx="89033">
                  <c:v>0.97463672999999995</c:v>
                </c:pt>
                <c:pt idx="89034">
                  <c:v>0.99201196000000003</c:v>
                </c:pt>
                <c:pt idx="89035">
                  <c:v>0.95389336000000002</c:v>
                </c:pt>
                <c:pt idx="89036">
                  <c:v>0.93234349999999999</c:v>
                </c:pt>
                <c:pt idx="89037">
                  <c:v>1.0001549999999999</c:v>
                </c:pt>
                <c:pt idx="89038">
                  <c:v>1.0004090000000001</c:v>
                </c:pt>
                <c:pt idx="89039">
                  <c:v>1.0002217</c:v>
                </c:pt>
                <c:pt idx="89040">
                  <c:v>1.0005264</c:v>
                </c:pt>
                <c:pt idx="89041">
                  <c:v>0.98586600000000002</c:v>
                </c:pt>
                <c:pt idx="89042">
                  <c:v>0.99826795000000002</c:v>
                </c:pt>
                <c:pt idx="89043">
                  <c:v>1.0018388</c:v>
                </c:pt>
                <c:pt idx="89044">
                  <c:v>0.94250374999999997</c:v>
                </c:pt>
                <c:pt idx="89045">
                  <c:v>0.98749244000000003</c:v>
                </c:pt>
                <c:pt idx="89046">
                  <c:v>0.98635185000000003</c:v>
                </c:pt>
                <c:pt idx="89047">
                  <c:v>1.0009001</c:v>
                </c:pt>
                <c:pt idx="89048">
                  <c:v>0.99866253000000005</c:v>
                </c:pt>
                <c:pt idx="89049">
                  <c:v>1.0001609</c:v>
                </c:pt>
                <c:pt idx="89050">
                  <c:v>0.98186260000000003</c:v>
                </c:pt>
                <c:pt idx="89051">
                  <c:v>0.98591499999999999</c:v>
                </c:pt>
                <c:pt idx="89052">
                  <c:v>0.99999017000000001</c:v>
                </c:pt>
                <c:pt idx="89053">
                  <c:v>0.99966630000000001</c:v>
                </c:pt>
                <c:pt idx="89054">
                  <c:v>1.0004408</c:v>
                </c:pt>
                <c:pt idx="89055">
                  <c:v>0.98728130000000003</c:v>
                </c:pt>
                <c:pt idx="89056">
                  <c:v>0.99745052999999995</c:v>
                </c:pt>
                <c:pt idx="89057">
                  <c:v>0.96014350000000004</c:v>
                </c:pt>
                <c:pt idx="89058">
                  <c:v>0.99092996</c:v>
                </c:pt>
                <c:pt idx="89059">
                  <c:v>1.0019639</c:v>
                </c:pt>
                <c:pt idx="89060">
                  <c:v>0.99982435000000003</c:v>
                </c:pt>
                <c:pt idx="89061">
                  <c:v>1.0006107</c:v>
                </c:pt>
                <c:pt idx="89062">
                  <c:v>1.0006242999999999</c:v>
                </c:pt>
                <c:pt idx="89063">
                  <c:v>1.0007709</c:v>
                </c:pt>
                <c:pt idx="89064">
                  <c:v>0.98370670000000004</c:v>
                </c:pt>
                <c:pt idx="89065">
                  <c:v>1.0001043000000001</c:v>
                </c:pt>
                <c:pt idx="89066">
                  <c:v>0.99666080000000001</c:v>
                </c:pt>
                <c:pt idx="89067">
                  <c:v>0.98898136999999997</c:v>
                </c:pt>
                <c:pt idx="89068">
                  <c:v>1.0006313</c:v>
                </c:pt>
                <c:pt idx="89069">
                  <c:v>0.98462419999999995</c:v>
                </c:pt>
                <c:pt idx="89070">
                  <c:v>0.99730843000000002</c:v>
                </c:pt>
                <c:pt idx="89071">
                  <c:v>0.94491756000000005</c:v>
                </c:pt>
                <c:pt idx="89072">
                  <c:v>1.0007064000000001</c:v>
                </c:pt>
                <c:pt idx="89073">
                  <c:v>1.0006409000000001</c:v>
                </c:pt>
                <c:pt idx="89074">
                  <c:v>0.96986806000000003</c:v>
                </c:pt>
                <c:pt idx="89075">
                  <c:v>0.99957246</c:v>
                </c:pt>
                <c:pt idx="89076">
                  <c:v>0.99866253000000005</c:v>
                </c:pt>
                <c:pt idx="89077">
                  <c:v>0.99966630000000001</c:v>
                </c:pt>
                <c:pt idx="89078">
                  <c:v>0.99914720000000001</c:v>
                </c:pt>
                <c:pt idx="89079">
                  <c:v>1.0002759000000001</c:v>
                </c:pt>
                <c:pt idx="89080">
                  <c:v>1.0010948</c:v>
                </c:pt>
                <c:pt idx="89081">
                  <c:v>0.93537455999999997</c:v>
                </c:pt>
                <c:pt idx="89082">
                  <c:v>1.0002267</c:v>
                </c:pt>
                <c:pt idx="89083">
                  <c:v>0.9993126</c:v>
                </c:pt>
                <c:pt idx="89084">
                  <c:v>0.99331455999999996</c:v>
                </c:pt>
                <c:pt idx="89085">
                  <c:v>0.97371660000000004</c:v>
                </c:pt>
                <c:pt idx="89086">
                  <c:v>0.98688980000000004</c:v>
                </c:pt>
                <c:pt idx="89087">
                  <c:v>0.99662024000000005</c:v>
                </c:pt>
                <c:pt idx="89088">
                  <c:v>0.95437074</c:v>
                </c:pt>
                <c:pt idx="89089">
                  <c:v>0.99769289999999999</c:v>
                </c:pt>
                <c:pt idx="89090">
                  <c:v>1.0006223999999999</c:v>
                </c:pt>
                <c:pt idx="89091">
                  <c:v>0.99169890000000005</c:v>
                </c:pt>
                <c:pt idx="89092">
                  <c:v>0.99386439999999998</c:v>
                </c:pt>
                <c:pt idx="89093">
                  <c:v>1.0015388000000001</c:v>
                </c:pt>
                <c:pt idx="89094">
                  <c:v>1.0019157000000001</c:v>
                </c:pt>
                <c:pt idx="89095">
                  <c:v>1.0007235999999999</c:v>
                </c:pt>
                <c:pt idx="89096">
                  <c:v>0.99626064000000003</c:v>
                </c:pt>
                <c:pt idx="89097">
                  <c:v>0.99882919999999997</c:v>
                </c:pt>
                <c:pt idx="89098">
                  <c:v>0.98423499999999997</c:v>
                </c:pt>
                <c:pt idx="89099">
                  <c:v>0.99966352999999997</c:v>
                </c:pt>
                <c:pt idx="89100">
                  <c:v>0.99686986</c:v>
                </c:pt>
                <c:pt idx="89101">
                  <c:v>0.99435335000000002</c:v>
                </c:pt>
                <c:pt idx="89102">
                  <c:v>0.9992453</c:v>
                </c:pt>
                <c:pt idx="89103">
                  <c:v>0.98747074999999995</c:v>
                </c:pt>
                <c:pt idx="89104">
                  <c:v>0.99947613000000002</c:v>
                </c:pt>
                <c:pt idx="89105">
                  <c:v>0.99994373000000003</c:v>
                </c:pt>
                <c:pt idx="89106">
                  <c:v>0.99697833999999996</c:v>
                </c:pt>
                <c:pt idx="89107">
                  <c:v>0.9913689</c:v>
                </c:pt>
                <c:pt idx="89108">
                  <c:v>0.99782930000000003</c:v>
                </c:pt>
                <c:pt idx="89109">
                  <c:v>0.98394159999999997</c:v>
                </c:pt>
                <c:pt idx="89110">
                  <c:v>0.99879985999999998</c:v>
                </c:pt>
                <c:pt idx="89111">
                  <c:v>0.98991130000000005</c:v>
                </c:pt>
                <c:pt idx="89112">
                  <c:v>1.0012728</c:v>
                </c:pt>
                <c:pt idx="89113">
                  <c:v>1.0001043000000001</c:v>
                </c:pt>
                <c:pt idx="89114">
                  <c:v>0.99218729999999999</c:v>
                </c:pt>
                <c:pt idx="89115">
                  <c:v>0.99778020000000001</c:v>
                </c:pt>
                <c:pt idx="89116">
                  <c:v>0.99402619999999997</c:v>
                </c:pt>
                <c:pt idx="89117">
                  <c:v>0.99926029999999999</c:v>
                </c:pt>
                <c:pt idx="89118">
                  <c:v>1.0006402999999999</c:v>
                </c:pt>
                <c:pt idx="89119">
                  <c:v>0.98248899999999995</c:v>
                </c:pt>
                <c:pt idx="89120">
                  <c:v>0.99255490000000002</c:v>
                </c:pt>
                <c:pt idx="89121">
                  <c:v>0.99846170000000001</c:v>
                </c:pt>
                <c:pt idx="89122">
                  <c:v>0.99242200000000003</c:v>
                </c:pt>
                <c:pt idx="89123">
                  <c:v>0.97519929999999999</c:v>
                </c:pt>
                <c:pt idx="89124">
                  <c:v>0.9758</c:v>
                </c:pt>
                <c:pt idx="89125">
                  <c:v>0.9494572</c:v>
                </c:pt>
                <c:pt idx="89126">
                  <c:v>1.0019187000000001</c:v>
                </c:pt>
                <c:pt idx="89127">
                  <c:v>0.96865296000000001</c:v>
                </c:pt>
                <c:pt idx="89128">
                  <c:v>0.95610063999999995</c:v>
                </c:pt>
                <c:pt idx="89129">
                  <c:v>0.99110955000000001</c:v>
                </c:pt>
                <c:pt idx="89130">
                  <c:v>0.9997298</c:v>
                </c:pt>
                <c:pt idx="89131">
                  <c:v>0.98666469999999995</c:v>
                </c:pt>
                <c:pt idx="89132">
                  <c:v>1.0000891999999999</c:v>
                </c:pt>
                <c:pt idx="89133">
                  <c:v>0.99472020000000005</c:v>
                </c:pt>
                <c:pt idx="89134">
                  <c:v>0.99962187000000002</c:v>
                </c:pt>
                <c:pt idx="89135">
                  <c:v>0.99970365000000005</c:v>
                </c:pt>
                <c:pt idx="89136">
                  <c:v>0.93577949999999999</c:v>
                </c:pt>
                <c:pt idx="89137">
                  <c:v>0.99241685999999996</c:v>
                </c:pt>
                <c:pt idx="89138">
                  <c:v>0.98426723000000005</c:v>
                </c:pt>
                <c:pt idx="89139">
                  <c:v>0.99959916000000004</c:v>
                </c:pt>
                <c:pt idx="89140">
                  <c:v>0.99822575000000002</c:v>
                </c:pt>
                <c:pt idx="89141">
                  <c:v>0.99998706999999998</c:v>
                </c:pt>
                <c:pt idx="89142">
                  <c:v>0.99286300000000005</c:v>
                </c:pt>
                <c:pt idx="89143">
                  <c:v>0.95531670000000002</c:v>
                </c:pt>
                <c:pt idx="89144">
                  <c:v>0.99947125000000003</c:v>
                </c:pt>
                <c:pt idx="89145">
                  <c:v>0.95924350000000003</c:v>
                </c:pt>
                <c:pt idx="89146">
                  <c:v>0.99889784999999998</c:v>
                </c:pt>
                <c:pt idx="89147">
                  <c:v>0.99829389999999996</c:v>
                </c:pt>
                <c:pt idx="89148">
                  <c:v>1.0000557999999999</c:v>
                </c:pt>
                <c:pt idx="89149">
                  <c:v>1.0000709999999999</c:v>
                </c:pt>
                <c:pt idx="89150">
                  <c:v>0.99388670000000001</c:v>
                </c:pt>
                <c:pt idx="89151">
                  <c:v>0.98657214999999998</c:v>
                </c:pt>
                <c:pt idx="89152">
                  <c:v>0.78016540000000001</c:v>
                </c:pt>
                <c:pt idx="89153">
                  <c:v>0.99882685999999998</c:v>
                </c:pt>
                <c:pt idx="89154">
                  <c:v>0.98828320000000003</c:v>
                </c:pt>
                <c:pt idx="89155">
                  <c:v>0.96160069999999997</c:v>
                </c:pt>
                <c:pt idx="89156">
                  <c:v>0.99240419999999996</c:v>
                </c:pt>
                <c:pt idx="89157">
                  <c:v>0.94948803999999998</c:v>
                </c:pt>
                <c:pt idx="89158">
                  <c:v>0.9919732</c:v>
                </c:pt>
                <c:pt idx="89159">
                  <c:v>0.99411654000000005</c:v>
                </c:pt>
                <c:pt idx="89160">
                  <c:v>0.99197524999999998</c:v>
                </c:pt>
                <c:pt idx="89161">
                  <c:v>0.98893814999999996</c:v>
                </c:pt>
                <c:pt idx="89162">
                  <c:v>1.0017240999999999</c:v>
                </c:pt>
                <c:pt idx="89163">
                  <c:v>0.99881370000000003</c:v>
                </c:pt>
                <c:pt idx="89164">
                  <c:v>0.79950224999999997</c:v>
                </c:pt>
                <c:pt idx="89165">
                  <c:v>0.99424849999999998</c:v>
                </c:pt>
                <c:pt idx="89166">
                  <c:v>1.0002415</c:v>
                </c:pt>
                <c:pt idx="89167">
                  <c:v>1.0042747000000001</c:v>
                </c:pt>
                <c:pt idx="89168">
                  <c:v>0.99688876000000004</c:v>
                </c:pt>
                <c:pt idx="89169">
                  <c:v>0.99640189999999995</c:v>
                </c:pt>
                <c:pt idx="89170">
                  <c:v>1.0001842999999999</c:v>
                </c:pt>
                <c:pt idx="89171">
                  <c:v>1.0001787</c:v>
                </c:pt>
                <c:pt idx="89172">
                  <c:v>0.99920255000000002</c:v>
                </c:pt>
                <c:pt idx="89173">
                  <c:v>0.98556273999999999</c:v>
                </c:pt>
                <c:pt idx="89174">
                  <c:v>1.0013962000000001</c:v>
                </c:pt>
                <c:pt idx="89175">
                  <c:v>0.98973180000000005</c:v>
                </c:pt>
                <c:pt idx="89176">
                  <c:v>1.0004660999999999</c:v>
                </c:pt>
                <c:pt idx="89177">
                  <c:v>0.99473199999999995</c:v>
                </c:pt>
                <c:pt idx="89178">
                  <c:v>0.99952660000000004</c:v>
                </c:pt>
                <c:pt idx="89179">
                  <c:v>0.9911565</c:v>
                </c:pt>
                <c:pt idx="89180">
                  <c:v>1.001414</c:v>
                </c:pt>
                <c:pt idx="89181">
                  <c:v>0.98481790000000002</c:v>
                </c:pt>
                <c:pt idx="89182">
                  <c:v>0.99915220000000005</c:v>
                </c:pt>
                <c:pt idx="89183">
                  <c:v>0.97453683999999996</c:v>
                </c:pt>
                <c:pt idx="89184">
                  <c:v>0.98160840000000005</c:v>
                </c:pt>
                <c:pt idx="89185">
                  <c:v>0.99444926</c:v>
                </c:pt>
                <c:pt idx="89186">
                  <c:v>0.98470380000000002</c:v>
                </c:pt>
                <c:pt idx="89187">
                  <c:v>0.99958389999999997</c:v>
                </c:pt>
                <c:pt idx="89188">
                  <c:v>1.0000910999999999</c:v>
                </c:pt>
                <c:pt idx="89189">
                  <c:v>1.0007092</c:v>
                </c:pt>
                <c:pt idx="89190">
                  <c:v>0.99497705999999997</c:v>
                </c:pt>
                <c:pt idx="89191">
                  <c:v>0.99011870000000002</c:v>
                </c:pt>
                <c:pt idx="89192">
                  <c:v>0.96109500000000003</c:v>
                </c:pt>
                <c:pt idx="89193">
                  <c:v>0.99988140000000003</c:v>
                </c:pt>
                <c:pt idx="89194">
                  <c:v>1.0011245</c:v>
                </c:pt>
                <c:pt idx="89195">
                  <c:v>1.0004833</c:v>
                </c:pt>
                <c:pt idx="89196">
                  <c:v>0.99990975999999998</c:v>
                </c:pt>
                <c:pt idx="89197">
                  <c:v>1.0014508</c:v>
                </c:pt>
                <c:pt idx="89198">
                  <c:v>0.99382733999999995</c:v>
                </c:pt>
                <c:pt idx="89199">
                  <c:v>0.99965614000000003</c:v>
                </c:pt>
                <c:pt idx="89200">
                  <c:v>0.99352043999999995</c:v>
                </c:pt>
                <c:pt idx="89201">
                  <c:v>0.98869609999999997</c:v>
                </c:pt>
                <c:pt idx="89202">
                  <c:v>1.0005637000000001</c:v>
                </c:pt>
                <c:pt idx="89203">
                  <c:v>1.0010836999999999</c:v>
                </c:pt>
                <c:pt idx="89204">
                  <c:v>1.0010992999999999</c:v>
                </c:pt>
                <c:pt idx="89205">
                  <c:v>0.99892884000000004</c:v>
                </c:pt>
                <c:pt idx="89206">
                  <c:v>0.99302480000000004</c:v>
                </c:pt>
                <c:pt idx="89207">
                  <c:v>0.99988604000000003</c:v>
                </c:pt>
                <c:pt idx="89208">
                  <c:v>1.0006250999999999</c:v>
                </c:pt>
                <c:pt idx="89209">
                  <c:v>0.99820140000000002</c:v>
                </c:pt>
                <c:pt idx="89210">
                  <c:v>0.99792780000000003</c:v>
                </c:pt>
                <c:pt idx="89211">
                  <c:v>0.99076500000000001</c:v>
                </c:pt>
                <c:pt idx="89212">
                  <c:v>0.99411780000000005</c:v>
                </c:pt>
                <c:pt idx="89213">
                  <c:v>0.99854803000000003</c:v>
                </c:pt>
                <c:pt idx="89214">
                  <c:v>1.0015757999999999</c:v>
                </c:pt>
                <c:pt idx="89215">
                  <c:v>0.99170356999999998</c:v>
                </c:pt>
                <c:pt idx="89216">
                  <c:v>1.0009207</c:v>
                </c:pt>
                <c:pt idx="89217">
                  <c:v>1.0015099000000001</c:v>
                </c:pt>
                <c:pt idx="89218">
                  <c:v>1.001409</c:v>
                </c:pt>
                <c:pt idx="89219">
                  <c:v>0.86893547000000004</c:v>
                </c:pt>
                <c:pt idx="89220">
                  <c:v>0.99799245999999997</c:v>
                </c:pt>
                <c:pt idx="89221">
                  <c:v>0.99414170000000002</c:v>
                </c:pt>
                <c:pt idx="89222">
                  <c:v>0.97962326</c:v>
                </c:pt>
                <c:pt idx="89223">
                  <c:v>0.9989015</c:v>
                </c:pt>
                <c:pt idx="89224">
                  <c:v>0.99703430000000004</c:v>
                </c:pt>
                <c:pt idx="89225">
                  <c:v>0.99153334000000004</c:v>
                </c:pt>
                <c:pt idx="89226">
                  <c:v>0.98697880000000004</c:v>
                </c:pt>
                <c:pt idx="89227">
                  <c:v>0.98649629999999999</c:v>
                </c:pt>
                <c:pt idx="89228">
                  <c:v>0.99790409999999996</c:v>
                </c:pt>
                <c:pt idx="89229">
                  <c:v>0.98905854999999998</c:v>
                </c:pt>
                <c:pt idx="89230">
                  <c:v>0.99853515999999998</c:v>
                </c:pt>
                <c:pt idx="89231">
                  <c:v>0.99838804999999997</c:v>
                </c:pt>
                <c:pt idx="89232">
                  <c:v>0.95798720000000004</c:v>
                </c:pt>
                <c:pt idx="89233">
                  <c:v>1.0018655999999999</c:v>
                </c:pt>
                <c:pt idx="89234">
                  <c:v>0.99991392999999995</c:v>
                </c:pt>
                <c:pt idx="89235">
                  <c:v>0.98119915000000002</c:v>
                </c:pt>
                <c:pt idx="89236">
                  <c:v>0.99202882999999997</c:v>
                </c:pt>
                <c:pt idx="89237">
                  <c:v>1.0000340000000001</c:v>
                </c:pt>
                <c:pt idx="89238">
                  <c:v>1.0012194000000001</c:v>
                </c:pt>
                <c:pt idx="89239">
                  <c:v>0.97479707000000004</c:v>
                </c:pt>
                <c:pt idx="89240">
                  <c:v>0.97862459999999996</c:v>
                </c:pt>
                <c:pt idx="89241">
                  <c:v>1.0023651</c:v>
                </c:pt>
                <c:pt idx="89242">
                  <c:v>1.0013422999999999</c:v>
                </c:pt>
                <c:pt idx="89243">
                  <c:v>0.99910796000000002</c:v>
                </c:pt>
                <c:pt idx="89244">
                  <c:v>1.0015750000000001</c:v>
                </c:pt>
                <c:pt idx="89245">
                  <c:v>0.98409679999999999</c:v>
                </c:pt>
                <c:pt idx="89246">
                  <c:v>0.99028945000000002</c:v>
                </c:pt>
                <c:pt idx="89247">
                  <c:v>0.99758047000000005</c:v>
                </c:pt>
                <c:pt idx="89248">
                  <c:v>0.98537039999999998</c:v>
                </c:pt>
                <c:pt idx="89249">
                  <c:v>0.97463864</c:v>
                </c:pt>
                <c:pt idx="89250">
                  <c:v>0.98533386000000001</c:v>
                </c:pt>
                <c:pt idx="89251">
                  <c:v>0.99280584000000005</c:v>
                </c:pt>
                <c:pt idx="89252">
                  <c:v>1.0026215000000001</c:v>
                </c:pt>
                <c:pt idx="89253">
                  <c:v>0.99990650000000003</c:v>
                </c:pt>
                <c:pt idx="89254">
                  <c:v>0.96991879999999997</c:v>
                </c:pt>
                <c:pt idx="89255">
                  <c:v>0.97762066000000003</c:v>
                </c:pt>
                <c:pt idx="89256">
                  <c:v>1.0013839</c:v>
                </c:pt>
                <c:pt idx="89257">
                  <c:v>0.99066849999999995</c:v>
                </c:pt>
                <c:pt idx="89258">
                  <c:v>0.97484665999999998</c:v>
                </c:pt>
                <c:pt idx="89259">
                  <c:v>0.91291529999999999</c:v>
                </c:pt>
                <c:pt idx="89260">
                  <c:v>0.99092287000000001</c:v>
                </c:pt>
                <c:pt idx="89261">
                  <c:v>0.99260000000000004</c:v>
                </c:pt>
                <c:pt idx="89262">
                  <c:v>0.99916773999999997</c:v>
                </c:pt>
                <c:pt idx="89263">
                  <c:v>0.99884320000000004</c:v>
                </c:pt>
                <c:pt idx="89264">
                  <c:v>0.99255556</c:v>
                </c:pt>
                <c:pt idx="89265">
                  <c:v>0.99507873999999996</c:v>
                </c:pt>
                <c:pt idx="89266">
                  <c:v>0.96889800000000004</c:v>
                </c:pt>
                <c:pt idx="89267">
                  <c:v>0.99102710000000005</c:v>
                </c:pt>
                <c:pt idx="89268">
                  <c:v>0.99323589999999995</c:v>
                </c:pt>
                <c:pt idx="89269">
                  <c:v>0.90625370000000005</c:v>
                </c:pt>
                <c:pt idx="89270">
                  <c:v>0.99960726</c:v>
                </c:pt>
                <c:pt idx="89271">
                  <c:v>0.9863286</c:v>
                </c:pt>
                <c:pt idx="89272">
                  <c:v>0.98830379999999995</c:v>
                </c:pt>
                <c:pt idx="89273">
                  <c:v>0.99342269999999999</c:v>
                </c:pt>
                <c:pt idx="89274">
                  <c:v>1.0009722000000001</c:v>
                </c:pt>
                <c:pt idx="89275">
                  <c:v>0.99991392999999995</c:v>
                </c:pt>
                <c:pt idx="89276">
                  <c:v>1.0002089999999999</c:v>
                </c:pt>
                <c:pt idx="89277">
                  <c:v>0.96637326000000001</c:v>
                </c:pt>
                <c:pt idx="89278">
                  <c:v>1.0013676</c:v>
                </c:pt>
                <c:pt idx="89279">
                  <c:v>1.0020534999999999</c:v>
                </c:pt>
                <c:pt idx="89280">
                  <c:v>0.98989505</c:v>
                </c:pt>
                <c:pt idx="89281">
                  <c:v>0.94606053999999995</c:v>
                </c:pt>
                <c:pt idx="89282">
                  <c:v>0.99957936999999997</c:v>
                </c:pt>
                <c:pt idx="89283">
                  <c:v>0.99554129999999996</c:v>
                </c:pt>
                <c:pt idx="89284">
                  <c:v>0.99947613000000002</c:v>
                </c:pt>
                <c:pt idx="89285">
                  <c:v>1.0007617</c:v>
                </c:pt>
                <c:pt idx="89286">
                  <c:v>0.99958449999999999</c:v>
                </c:pt>
                <c:pt idx="89287">
                  <c:v>0.99499713999999995</c:v>
                </c:pt>
                <c:pt idx="89288">
                  <c:v>0.99513359999999995</c:v>
                </c:pt>
                <c:pt idx="89289">
                  <c:v>0.96761423000000002</c:v>
                </c:pt>
                <c:pt idx="89290">
                  <c:v>0.96065146000000001</c:v>
                </c:pt>
                <c:pt idx="89291">
                  <c:v>0.99131035999999995</c:v>
                </c:pt>
                <c:pt idx="89292">
                  <c:v>0.98653173000000005</c:v>
                </c:pt>
                <c:pt idx="89293">
                  <c:v>1.0003363999999999</c:v>
                </c:pt>
                <c:pt idx="89294">
                  <c:v>0.99958484999999997</c:v>
                </c:pt>
                <c:pt idx="89295">
                  <c:v>0.98129814999999998</c:v>
                </c:pt>
                <c:pt idx="89296">
                  <c:v>0.99300909999999998</c:v>
                </c:pt>
                <c:pt idx="89297">
                  <c:v>0.98369010000000001</c:v>
                </c:pt>
                <c:pt idx="89298">
                  <c:v>0.99821420000000005</c:v>
                </c:pt>
                <c:pt idx="89299">
                  <c:v>0.99713549999999995</c:v>
                </c:pt>
                <c:pt idx="89300">
                  <c:v>1.0007092</c:v>
                </c:pt>
                <c:pt idx="89301">
                  <c:v>0.9878306</c:v>
                </c:pt>
                <c:pt idx="89302">
                  <c:v>1.0000699</c:v>
                </c:pt>
                <c:pt idx="89303">
                  <c:v>0.9997298</c:v>
                </c:pt>
                <c:pt idx="89304">
                  <c:v>0.99999075999999998</c:v>
                </c:pt>
                <c:pt idx="89305">
                  <c:v>0.99997395</c:v>
                </c:pt>
                <c:pt idx="89306">
                  <c:v>1.0006491</c:v>
                </c:pt>
                <c:pt idx="89307">
                  <c:v>1.0005356999999999</c:v>
                </c:pt>
                <c:pt idx="89308">
                  <c:v>0.99438040000000005</c:v>
                </c:pt>
                <c:pt idx="89309">
                  <c:v>1.0002006000000001</c:v>
                </c:pt>
                <c:pt idx="89310">
                  <c:v>0.99740850000000003</c:v>
                </c:pt>
                <c:pt idx="89311">
                  <c:v>0.98524546999999996</c:v>
                </c:pt>
                <c:pt idx="89312">
                  <c:v>0.99925240000000004</c:v>
                </c:pt>
                <c:pt idx="89313">
                  <c:v>0.99999075999999998</c:v>
                </c:pt>
                <c:pt idx="89314">
                  <c:v>0.99253135999999997</c:v>
                </c:pt>
                <c:pt idx="89315">
                  <c:v>0.99726676999999997</c:v>
                </c:pt>
                <c:pt idx="89316">
                  <c:v>0.99982435000000003</c:v>
                </c:pt>
                <c:pt idx="89317">
                  <c:v>1.0004464</c:v>
                </c:pt>
                <c:pt idx="89318">
                  <c:v>1.0008250000000001</c:v>
                </c:pt>
                <c:pt idx="89319">
                  <c:v>1.002124</c:v>
                </c:pt>
                <c:pt idx="89320">
                  <c:v>0.97874989999999995</c:v>
                </c:pt>
                <c:pt idx="89321">
                  <c:v>0.99674810000000003</c:v>
                </c:pt>
                <c:pt idx="89322">
                  <c:v>1.0001534999999999</c:v>
                </c:pt>
                <c:pt idx="89323">
                  <c:v>0.99408280000000004</c:v>
                </c:pt>
                <c:pt idx="89324">
                  <c:v>0.99720830000000005</c:v>
                </c:pt>
                <c:pt idx="89325">
                  <c:v>0.99547695999999997</c:v>
                </c:pt>
                <c:pt idx="89326">
                  <c:v>0.98757070000000002</c:v>
                </c:pt>
                <c:pt idx="89327">
                  <c:v>0.99936163</c:v>
                </c:pt>
                <c:pt idx="89328">
                  <c:v>0.99188566</c:v>
                </c:pt>
                <c:pt idx="89329">
                  <c:v>0.98657876</c:v>
                </c:pt>
                <c:pt idx="89330">
                  <c:v>0.98902166000000002</c:v>
                </c:pt>
                <c:pt idx="89331">
                  <c:v>1.0039343999999999</c:v>
                </c:pt>
                <c:pt idx="89332">
                  <c:v>0.90502137000000005</c:v>
                </c:pt>
                <c:pt idx="89333">
                  <c:v>0.97672150000000002</c:v>
                </c:pt>
                <c:pt idx="89334">
                  <c:v>0.99738700000000002</c:v>
                </c:pt>
                <c:pt idx="89335">
                  <c:v>0.98579704999999995</c:v>
                </c:pt>
                <c:pt idx="89336">
                  <c:v>0.98007869999999997</c:v>
                </c:pt>
                <c:pt idx="89337">
                  <c:v>1.0005188</c:v>
                </c:pt>
                <c:pt idx="89338">
                  <c:v>0.98909789999999997</c:v>
                </c:pt>
                <c:pt idx="89339">
                  <c:v>0.9858287</c:v>
                </c:pt>
                <c:pt idx="89340">
                  <c:v>0.9902746</c:v>
                </c:pt>
                <c:pt idx="89341">
                  <c:v>0.99974065999999995</c:v>
                </c:pt>
                <c:pt idx="89342">
                  <c:v>0.99747759999999996</c:v>
                </c:pt>
                <c:pt idx="89343">
                  <c:v>0.99308026000000005</c:v>
                </c:pt>
                <c:pt idx="89344">
                  <c:v>0.97195405000000001</c:v>
                </c:pt>
                <c:pt idx="89345">
                  <c:v>0.99818859999999998</c:v>
                </c:pt>
                <c:pt idx="89346">
                  <c:v>0.99392610000000003</c:v>
                </c:pt>
                <c:pt idx="89347">
                  <c:v>0.99784550000000005</c:v>
                </c:pt>
                <c:pt idx="89348">
                  <c:v>0.99963175999999998</c:v>
                </c:pt>
                <c:pt idx="89349">
                  <c:v>0.99888957</c:v>
                </c:pt>
                <c:pt idx="89350">
                  <c:v>0.99314773000000001</c:v>
                </c:pt>
                <c:pt idx="89351">
                  <c:v>0.99583864</c:v>
                </c:pt>
                <c:pt idx="89352">
                  <c:v>0.94362413999999994</c:v>
                </c:pt>
                <c:pt idx="89353">
                  <c:v>0.99812745999999997</c:v>
                </c:pt>
                <c:pt idx="89354">
                  <c:v>1.0001057</c:v>
                </c:pt>
                <c:pt idx="89355">
                  <c:v>0.99489859999999997</c:v>
                </c:pt>
                <c:pt idx="89356">
                  <c:v>0.99374589999999996</c:v>
                </c:pt>
                <c:pt idx="89357">
                  <c:v>1.0020994999999999</c:v>
                </c:pt>
                <c:pt idx="89358">
                  <c:v>1.0010551999999999</c:v>
                </c:pt>
                <c:pt idx="89359">
                  <c:v>0.99655300000000002</c:v>
                </c:pt>
                <c:pt idx="89360">
                  <c:v>0.9758599</c:v>
                </c:pt>
                <c:pt idx="89361">
                  <c:v>0.99683653999999999</c:v>
                </c:pt>
                <c:pt idx="89362">
                  <c:v>0.99168705999999995</c:v>
                </c:pt>
                <c:pt idx="89363">
                  <c:v>1.0014839</c:v>
                </c:pt>
                <c:pt idx="89364">
                  <c:v>0.98840254999999999</c:v>
                </c:pt>
                <c:pt idx="89365">
                  <c:v>0.98857799999999996</c:v>
                </c:pt>
                <c:pt idx="89366">
                  <c:v>1.0015149000000001</c:v>
                </c:pt>
                <c:pt idx="89367">
                  <c:v>1.0014757999999999</c:v>
                </c:pt>
                <c:pt idx="89368">
                  <c:v>1.0000372</c:v>
                </c:pt>
                <c:pt idx="89369">
                  <c:v>0.99983650000000002</c:v>
                </c:pt>
                <c:pt idx="89370">
                  <c:v>0.99526110000000001</c:v>
                </c:pt>
                <c:pt idx="89371">
                  <c:v>1.0014027000000001</c:v>
                </c:pt>
                <c:pt idx="89372">
                  <c:v>0.99912290000000004</c:v>
                </c:pt>
                <c:pt idx="89373">
                  <c:v>0.94506080000000003</c:v>
                </c:pt>
                <c:pt idx="89374">
                  <c:v>0.99561982999999998</c:v>
                </c:pt>
                <c:pt idx="89375">
                  <c:v>1.0000354</c:v>
                </c:pt>
                <c:pt idx="89376">
                  <c:v>0.99380886999999996</c:v>
                </c:pt>
                <c:pt idx="89377">
                  <c:v>1.0023259</c:v>
                </c:pt>
                <c:pt idx="89378">
                  <c:v>0.99942326999999997</c:v>
                </c:pt>
                <c:pt idx="89379">
                  <c:v>0.88939749999999995</c:v>
                </c:pt>
                <c:pt idx="89380">
                  <c:v>0.99924970000000002</c:v>
                </c:pt>
                <c:pt idx="89381">
                  <c:v>0.98260760000000003</c:v>
                </c:pt>
                <c:pt idx="89382">
                  <c:v>0.99045170000000005</c:v>
                </c:pt>
                <c:pt idx="89383">
                  <c:v>0.97824789999999995</c:v>
                </c:pt>
                <c:pt idx="89384">
                  <c:v>0.94932530000000004</c:v>
                </c:pt>
                <c:pt idx="89385">
                  <c:v>1.0001088</c:v>
                </c:pt>
                <c:pt idx="89386">
                  <c:v>0.98607769999999995</c:v>
                </c:pt>
                <c:pt idx="89387">
                  <c:v>0.83328736000000003</c:v>
                </c:pt>
                <c:pt idx="89388">
                  <c:v>0.99956840000000002</c:v>
                </c:pt>
                <c:pt idx="89389">
                  <c:v>0.99936163</c:v>
                </c:pt>
                <c:pt idx="89390">
                  <c:v>0.99229900000000004</c:v>
                </c:pt>
                <c:pt idx="89391">
                  <c:v>0.96628230000000004</c:v>
                </c:pt>
                <c:pt idx="89392">
                  <c:v>1.0068239999999999</c:v>
                </c:pt>
                <c:pt idx="89393">
                  <c:v>0.99870199999999998</c:v>
                </c:pt>
                <c:pt idx="89394">
                  <c:v>0.99994170000000004</c:v>
                </c:pt>
                <c:pt idx="89395">
                  <c:v>0.98299320000000001</c:v>
                </c:pt>
                <c:pt idx="89396">
                  <c:v>0.97786189999999995</c:v>
                </c:pt>
                <c:pt idx="89397">
                  <c:v>0.99437589999999998</c:v>
                </c:pt>
                <c:pt idx="89398">
                  <c:v>0.97727759999999997</c:v>
                </c:pt>
                <c:pt idx="89399">
                  <c:v>0.99000716</c:v>
                </c:pt>
                <c:pt idx="89400">
                  <c:v>0.99095243</c:v>
                </c:pt>
                <c:pt idx="89401">
                  <c:v>1.0003384</c:v>
                </c:pt>
                <c:pt idx="89402">
                  <c:v>0.98243239999999998</c:v>
                </c:pt>
                <c:pt idx="89403">
                  <c:v>0.94990779999999997</c:v>
                </c:pt>
                <c:pt idx="89404">
                  <c:v>1.0022272000000001</c:v>
                </c:pt>
                <c:pt idx="89405">
                  <c:v>1.0005008</c:v>
                </c:pt>
                <c:pt idx="89406">
                  <c:v>0.99704780000000004</c:v>
                </c:pt>
                <c:pt idx="89407">
                  <c:v>0.99889479999999997</c:v>
                </c:pt>
                <c:pt idx="89408">
                  <c:v>0.96933407000000005</c:v>
                </c:pt>
                <c:pt idx="89409">
                  <c:v>1.0007824999999999</c:v>
                </c:pt>
                <c:pt idx="89410">
                  <c:v>0.95580339999999997</c:v>
                </c:pt>
                <c:pt idx="89411">
                  <c:v>0.99564989999999998</c:v>
                </c:pt>
                <c:pt idx="89412">
                  <c:v>0.98318229999999995</c:v>
                </c:pt>
                <c:pt idx="89413">
                  <c:v>0.99709570000000003</c:v>
                </c:pt>
                <c:pt idx="89414">
                  <c:v>0.96289873000000004</c:v>
                </c:pt>
                <c:pt idx="89415">
                  <c:v>1.0007154</c:v>
                </c:pt>
                <c:pt idx="89416">
                  <c:v>0.98590540000000004</c:v>
                </c:pt>
                <c:pt idx="89417">
                  <c:v>1.0019498</c:v>
                </c:pt>
                <c:pt idx="89418">
                  <c:v>0.98749050000000005</c:v>
                </c:pt>
                <c:pt idx="89419">
                  <c:v>1.0042251</c:v>
                </c:pt>
                <c:pt idx="89420">
                  <c:v>0.86216605000000002</c:v>
                </c:pt>
                <c:pt idx="89421">
                  <c:v>0.98435360000000005</c:v>
                </c:pt>
                <c:pt idx="89422">
                  <c:v>0.98692184999999999</c:v>
                </c:pt>
                <c:pt idx="89423">
                  <c:v>1.0011867000000001</c:v>
                </c:pt>
                <c:pt idx="89424">
                  <c:v>0.95816444999999995</c:v>
                </c:pt>
                <c:pt idx="89425">
                  <c:v>0.99986905000000004</c:v>
                </c:pt>
                <c:pt idx="89426">
                  <c:v>0.99398534999999999</c:v>
                </c:pt>
                <c:pt idx="89427">
                  <c:v>1.0009389</c:v>
                </c:pt>
                <c:pt idx="89428">
                  <c:v>0.99793339999999997</c:v>
                </c:pt>
                <c:pt idx="89429">
                  <c:v>0.99842450000000005</c:v>
                </c:pt>
                <c:pt idx="89430">
                  <c:v>0.99689680000000003</c:v>
                </c:pt>
                <c:pt idx="89431">
                  <c:v>0.99617725999999995</c:v>
                </c:pt>
                <c:pt idx="89432">
                  <c:v>0.99173670000000003</c:v>
                </c:pt>
                <c:pt idx="89433">
                  <c:v>0.99578535999999995</c:v>
                </c:pt>
                <c:pt idx="89434">
                  <c:v>1.0001979999999999</c:v>
                </c:pt>
                <c:pt idx="89435">
                  <c:v>0.99965349999999997</c:v>
                </c:pt>
                <c:pt idx="89436">
                  <c:v>1.0007727</c:v>
                </c:pt>
                <c:pt idx="89437">
                  <c:v>0.99379930000000005</c:v>
                </c:pt>
                <c:pt idx="89438">
                  <c:v>0.99294660000000001</c:v>
                </c:pt>
                <c:pt idx="89439">
                  <c:v>0.9960002</c:v>
                </c:pt>
                <c:pt idx="89440">
                  <c:v>1.000329</c:v>
                </c:pt>
                <c:pt idx="89441">
                  <c:v>0.99791540000000001</c:v>
                </c:pt>
                <c:pt idx="89442">
                  <c:v>0.99495270000000002</c:v>
                </c:pt>
                <c:pt idx="89443">
                  <c:v>1.0001043000000001</c:v>
                </c:pt>
                <c:pt idx="89444">
                  <c:v>0.98825350000000001</c:v>
                </c:pt>
                <c:pt idx="89445">
                  <c:v>1.0003388</c:v>
                </c:pt>
                <c:pt idx="89446">
                  <c:v>0.98725499999999999</c:v>
                </c:pt>
                <c:pt idx="89447">
                  <c:v>1.0002213</c:v>
                </c:pt>
                <c:pt idx="89448">
                  <c:v>1.0034149000000001</c:v>
                </c:pt>
                <c:pt idx="89449">
                  <c:v>0.99904470000000001</c:v>
                </c:pt>
                <c:pt idx="89450">
                  <c:v>0.97913629999999996</c:v>
                </c:pt>
                <c:pt idx="89451">
                  <c:v>0.97280199999999994</c:v>
                </c:pt>
                <c:pt idx="89452">
                  <c:v>0.99255632999999999</c:v>
                </c:pt>
                <c:pt idx="89453">
                  <c:v>0.97826444999999995</c:v>
                </c:pt>
                <c:pt idx="89454">
                  <c:v>0.98855820000000005</c:v>
                </c:pt>
                <c:pt idx="89455">
                  <c:v>0.99755912999999996</c:v>
                </c:pt>
                <c:pt idx="89456">
                  <c:v>0.98922960000000004</c:v>
                </c:pt>
                <c:pt idx="89457">
                  <c:v>0.99822610000000001</c:v>
                </c:pt>
                <c:pt idx="89458">
                  <c:v>0.96624900000000002</c:v>
                </c:pt>
                <c:pt idx="89459">
                  <c:v>1.0018973</c:v>
                </c:pt>
                <c:pt idx="89460">
                  <c:v>0.99696439999999997</c:v>
                </c:pt>
                <c:pt idx="89461">
                  <c:v>0.99929975999999998</c:v>
                </c:pt>
                <c:pt idx="89462">
                  <c:v>0.99925613000000002</c:v>
                </c:pt>
                <c:pt idx="89463">
                  <c:v>0.98249799999999998</c:v>
                </c:pt>
                <c:pt idx="89464">
                  <c:v>1.0012620999999999</c:v>
                </c:pt>
                <c:pt idx="89465">
                  <c:v>0.97436259999999997</c:v>
                </c:pt>
                <c:pt idx="89466">
                  <c:v>0.99451820000000002</c:v>
                </c:pt>
                <c:pt idx="89467">
                  <c:v>1.0002078999999999</c:v>
                </c:pt>
                <c:pt idx="89468">
                  <c:v>0.98865910000000001</c:v>
                </c:pt>
                <c:pt idx="89469">
                  <c:v>1.0005113000000001</c:v>
                </c:pt>
                <c:pt idx="89470">
                  <c:v>0.98680763999999999</c:v>
                </c:pt>
                <c:pt idx="89471">
                  <c:v>1.0019187000000001</c:v>
                </c:pt>
                <c:pt idx="89472">
                  <c:v>0.94713400000000003</c:v>
                </c:pt>
                <c:pt idx="89473">
                  <c:v>1.0005955</c:v>
                </c:pt>
                <c:pt idx="89474">
                  <c:v>1.0012093</c:v>
                </c:pt>
                <c:pt idx="89475">
                  <c:v>0.99339069999999996</c:v>
                </c:pt>
                <c:pt idx="89476">
                  <c:v>0.98435459999999997</c:v>
                </c:pt>
                <c:pt idx="89477">
                  <c:v>0.99963175999999998</c:v>
                </c:pt>
                <c:pt idx="89478">
                  <c:v>0.99947613000000002</c:v>
                </c:pt>
                <c:pt idx="89479">
                  <c:v>0.99978060000000002</c:v>
                </c:pt>
                <c:pt idx="89480">
                  <c:v>1.0000069</c:v>
                </c:pt>
                <c:pt idx="89481">
                  <c:v>0.97972780000000004</c:v>
                </c:pt>
                <c:pt idx="89482">
                  <c:v>0.99916640000000001</c:v>
                </c:pt>
                <c:pt idx="89483">
                  <c:v>0.9887475</c:v>
                </c:pt>
                <c:pt idx="89484">
                  <c:v>0.98152589999999995</c:v>
                </c:pt>
                <c:pt idx="89485">
                  <c:v>0.98023534000000001</c:v>
                </c:pt>
                <c:pt idx="89486">
                  <c:v>0.98276300000000005</c:v>
                </c:pt>
                <c:pt idx="89487">
                  <c:v>0.99907714000000003</c:v>
                </c:pt>
                <c:pt idx="89488">
                  <c:v>0.99839730000000004</c:v>
                </c:pt>
                <c:pt idx="89489">
                  <c:v>0.99682075000000003</c:v>
                </c:pt>
                <c:pt idx="89490">
                  <c:v>1.0006564</c:v>
                </c:pt>
                <c:pt idx="89491">
                  <c:v>0.97194153000000005</c:v>
                </c:pt>
                <c:pt idx="89492">
                  <c:v>0.99910617000000002</c:v>
                </c:pt>
                <c:pt idx="89493">
                  <c:v>1.0000699</c:v>
                </c:pt>
                <c:pt idx="89494">
                  <c:v>0.98705953000000002</c:v>
                </c:pt>
                <c:pt idx="89495">
                  <c:v>0.99877565999999995</c:v>
                </c:pt>
                <c:pt idx="89496">
                  <c:v>0.99923130000000004</c:v>
                </c:pt>
                <c:pt idx="89497">
                  <c:v>0.9993341</c:v>
                </c:pt>
                <c:pt idx="89498">
                  <c:v>0.96821195000000004</c:v>
                </c:pt>
                <c:pt idx="89499">
                  <c:v>0.98908870000000004</c:v>
                </c:pt>
                <c:pt idx="89500">
                  <c:v>0.99687930000000002</c:v>
                </c:pt>
                <c:pt idx="89501">
                  <c:v>1.0015635000000001</c:v>
                </c:pt>
                <c:pt idx="89502">
                  <c:v>0.99765649999999995</c:v>
                </c:pt>
                <c:pt idx="89503">
                  <c:v>1.0012312999999999</c:v>
                </c:pt>
                <c:pt idx="89504">
                  <c:v>1.0039638</c:v>
                </c:pt>
                <c:pt idx="89505">
                  <c:v>0.99067693999999995</c:v>
                </c:pt>
                <c:pt idx="89506">
                  <c:v>0.98666005999999995</c:v>
                </c:pt>
                <c:pt idx="89507">
                  <c:v>0.99959969999999998</c:v>
                </c:pt>
                <c:pt idx="89508">
                  <c:v>0.99250174000000002</c:v>
                </c:pt>
                <c:pt idx="89509">
                  <c:v>0.99696516999999996</c:v>
                </c:pt>
                <c:pt idx="89510">
                  <c:v>0.99221002999999997</c:v>
                </c:pt>
                <c:pt idx="89511">
                  <c:v>0.99111473999999999</c:v>
                </c:pt>
                <c:pt idx="89512">
                  <c:v>0.98788489999999995</c:v>
                </c:pt>
                <c:pt idx="89513">
                  <c:v>1.0007709</c:v>
                </c:pt>
                <c:pt idx="89514">
                  <c:v>0.98538460000000005</c:v>
                </c:pt>
                <c:pt idx="89515">
                  <c:v>0.98685179999999995</c:v>
                </c:pt>
                <c:pt idx="89516">
                  <c:v>0.97719210000000001</c:v>
                </c:pt>
                <c:pt idx="89517">
                  <c:v>0.99762649999999997</c:v>
                </c:pt>
                <c:pt idx="89518">
                  <c:v>0.99410759999999998</c:v>
                </c:pt>
                <c:pt idx="89519">
                  <c:v>0.99809999999999999</c:v>
                </c:pt>
                <c:pt idx="89520">
                  <c:v>1.0005473</c:v>
                </c:pt>
                <c:pt idx="89521">
                  <c:v>0.99247419999999997</c:v>
                </c:pt>
                <c:pt idx="89522">
                  <c:v>1.0036191999999999</c:v>
                </c:pt>
                <c:pt idx="89523">
                  <c:v>1.0002583</c:v>
                </c:pt>
                <c:pt idx="89524">
                  <c:v>0.9889831</c:v>
                </c:pt>
                <c:pt idx="89525">
                  <c:v>0.97979254000000005</c:v>
                </c:pt>
                <c:pt idx="89526">
                  <c:v>0.93710939999999998</c:v>
                </c:pt>
                <c:pt idx="89527">
                  <c:v>0.99922997000000002</c:v>
                </c:pt>
                <c:pt idx="89528">
                  <c:v>0.99698569999999997</c:v>
                </c:pt>
                <c:pt idx="89529">
                  <c:v>0.99616260000000001</c:v>
                </c:pt>
                <c:pt idx="89530">
                  <c:v>0.98750660000000001</c:v>
                </c:pt>
                <c:pt idx="89531">
                  <c:v>0.99899349999999998</c:v>
                </c:pt>
                <c:pt idx="89532">
                  <c:v>0.98894079999999995</c:v>
                </c:pt>
                <c:pt idx="89533">
                  <c:v>0.98976070000000005</c:v>
                </c:pt>
                <c:pt idx="89534">
                  <c:v>1.0003392</c:v>
                </c:pt>
                <c:pt idx="89535">
                  <c:v>0.99909890000000001</c:v>
                </c:pt>
                <c:pt idx="89536">
                  <c:v>0.95115680000000002</c:v>
                </c:pt>
                <c:pt idx="89537">
                  <c:v>0.99970680000000001</c:v>
                </c:pt>
                <c:pt idx="89538">
                  <c:v>0.99998355000000005</c:v>
                </c:pt>
                <c:pt idx="89539">
                  <c:v>0.98129255000000004</c:v>
                </c:pt>
                <c:pt idx="89540">
                  <c:v>0.9986988</c:v>
                </c:pt>
                <c:pt idx="89541">
                  <c:v>0.99925739999999996</c:v>
                </c:pt>
                <c:pt idx="89542">
                  <c:v>0.99955179999999999</c:v>
                </c:pt>
                <c:pt idx="89543">
                  <c:v>0.98154269999999999</c:v>
                </c:pt>
                <c:pt idx="89544">
                  <c:v>1.0007727</c:v>
                </c:pt>
                <c:pt idx="89545">
                  <c:v>0.99597316999999996</c:v>
                </c:pt>
                <c:pt idx="89546">
                  <c:v>0.94350590000000001</c:v>
                </c:pt>
                <c:pt idx="89547">
                  <c:v>0.99276399999999998</c:v>
                </c:pt>
                <c:pt idx="89548">
                  <c:v>0.94765679999999997</c:v>
                </c:pt>
                <c:pt idx="89549">
                  <c:v>1.0001503</c:v>
                </c:pt>
                <c:pt idx="89550">
                  <c:v>0.98802979999999996</c:v>
                </c:pt>
                <c:pt idx="89551">
                  <c:v>0.99670479999999995</c:v>
                </c:pt>
                <c:pt idx="89552">
                  <c:v>1.000521</c:v>
                </c:pt>
                <c:pt idx="89553">
                  <c:v>1.0000150000000001</c:v>
                </c:pt>
                <c:pt idx="89554">
                  <c:v>0.99543320000000002</c:v>
                </c:pt>
                <c:pt idx="89555">
                  <c:v>0.99970159999999997</c:v>
                </c:pt>
                <c:pt idx="89556">
                  <c:v>0.99960923000000002</c:v>
                </c:pt>
                <c:pt idx="89557">
                  <c:v>0.99981385</c:v>
                </c:pt>
                <c:pt idx="89558">
                  <c:v>0.98025035999999999</c:v>
                </c:pt>
                <c:pt idx="89559">
                  <c:v>0.97782356000000004</c:v>
                </c:pt>
                <c:pt idx="89560">
                  <c:v>0.99308079999999999</c:v>
                </c:pt>
                <c:pt idx="89561">
                  <c:v>1.0012093</c:v>
                </c:pt>
                <c:pt idx="89562">
                  <c:v>1.0002522</c:v>
                </c:pt>
                <c:pt idx="89563">
                  <c:v>1.0005478999999999</c:v>
                </c:pt>
                <c:pt idx="89564">
                  <c:v>0.99703980000000003</c:v>
                </c:pt>
                <c:pt idx="89565">
                  <c:v>0.99966630000000001</c:v>
                </c:pt>
                <c:pt idx="89566">
                  <c:v>0.99771874999999999</c:v>
                </c:pt>
                <c:pt idx="89567">
                  <c:v>0.99371284000000004</c:v>
                </c:pt>
                <c:pt idx="89568">
                  <c:v>0.99211645000000004</c:v>
                </c:pt>
                <c:pt idx="89569">
                  <c:v>0.94563090000000005</c:v>
                </c:pt>
                <c:pt idx="89570">
                  <c:v>0.99746763999999999</c:v>
                </c:pt>
                <c:pt idx="89571">
                  <c:v>0.99973710000000005</c:v>
                </c:pt>
                <c:pt idx="89572">
                  <c:v>1.0010082</c:v>
                </c:pt>
                <c:pt idx="89573">
                  <c:v>1.0003698999999999</c:v>
                </c:pt>
                <c:pt idx="89574">
                  <c:v>0.99941780000000002</c:v>
                </c:pt>
                <c:pt idx="89575">
                  <c:v>0.95943856000000005</c:v>
                </c:pt>
                <c:pt idx="89576">
                  <c:v>0.99467015000000003</c:v>
                </c:pt>
                <c:pt idx="89577">
                  <c:v>1.0010645</c:v>
                </c:pt>
                <c:pt idx="89578">
                  <c:v>0.99461900000000003</c:v>
                </c:pt>
                <c:pt idx="89579">
                  <c:v>0.99840647000000005</c:v>
                </c:pt>
                <c:pt idx="89580">
                  <c:v>0.90705040000000003</c:v>
                </c:pt>
                <c:pt idx="89581">
                  <c:v>0.99815909999999997</c:v>
                </c:pt>
                <c:pt idx="89582">
                  <c:v>0.99550795999999997</c:v>
                </c:pt>
                <c:pt idx="89583">
                  <c:v>0.99511669999999997</c:v>
                </c:pt>
                <c:pt idx="89584">
                  <c:v>0.98411477000000003</c:v>
                </c:pt>
                <c:pt idx="89585">
                  <c:v>0.99390279999999998</c:v>
                </c:pt>
                <c:pt idx="89586">
                  <c:v>0.97744613999999996</c:v>
                </c:pt>
                <c:pt idx="89587">
                  <c:v>0.99709046000000001</c:v>
                </c:pt>
                <c:pt idx="89588">
                  <c:v>0.98603459999999998</c:v>
                </c:pt>
                <c:pt idx="89589">
                  <c:v>0.9999941</c:v>
                </c:pt>
                <c:pt idx="89590">
                  <c:v>1.0002799</c:v>
                </c:pt>
                <c:pt idx="89591">
                  <c:v>0.99610880000000002</c:v>
                </c:pt>
                <c:pt idx="89592">
                  <c:v>1.0008246000000001</c:v>
                </c:pt>
                <c:pt idx="89593">
                  <c:v>1.0016138999999999</c:v>
                </c:pt>
                <c:pt idx="89594">
                  <c:v>1.0039963999999999</c:v>
                </c:pt>
                <c:pt idx="89595">
                  <c:v>1.0007847999999999</c:v>
                </c:pt>
                <c:pt idx="89596">
                  <c:v>0.94956523000000004</c:v>
                </c:pt>
                <c:pt idx="89597">
                  <c:v>0.99949429999999995</c:v>
                </c:pt>
                <c:pt idx="89598">
                  <c:v>0.95926975999999997</c:v>
                </c:pt>
                <c:pt idx="89599">
                  <c:v>1.0005875</c:v>
                </c:pt>
                <c:pt idx="89600">
                  <c:v>0.99302535999999997</c:v>
                </c:pt>
                <c:pt idx="89601">
                  <c:v>1.0001188999999999</c:v>
                </c:pt>
                <c:pt idx="89602">
                  <c:v>0.99936163</c:v>
                </c:pt>
                <c:pt idx="89603">
                  <c:v>0.99548817000000001</c:v>
                </c:pt>
                <c:pt idx="89604">
                  <c:v>0.96457119999999996</c:v>
                </c:pt>
                <c:pt idx="89605">
                  <c:v>0.99608549999999996</c:v>
                </c:pt>
                <c:pt idx="89606">
                  <c:v>1.0000699</c:v>
                </c:pt>
                <c:pt idx="89607">
                  <c:v>0.98881792999999996</c:v>
                </c:pt>
                <c:pt idx="89608">
                  <c:v>1.0002323</c:v>
                </c:pt>
                <c:pt idx="89609">
                  <c:v>0.989981</c:v>
                </c:pt>
                <c:pt idx="89610">
                  <c:v>1.0002770000000001</c:v>
                </c:pt>
                <c:pt idx="89611">
                  <c:v>1.0020275000000001</c:v>
                </c:pt>
                <c:pt idx="89612">
                  <c:v>1.00536</c:v>
                </c:pt>
                <c:pt idx="89613">
                  <c:v>0.96963350000000004</c:v>
                </c:pt>
                <c:pt idx="89614">
                  <c:v>0.98234122999999995</c:v>
                </c:pt>
                <c:pt idx="89615">
                  <c:v>0.97772943999999995</c:v>
                </c:pt>
                <c:pt idx="89616">
                  <c:v>0.97758186000000002</c:v>
                </c:pt>
                <c:pt idx="89617">
                  <c:v>1.0002145</c:v>
                </c:pt>
                <c:pt idx="89618">
                  <c:v>0.98744564999999995</c:v>
                </c:pt>
                <c:pt idx="89619">
                  <c:v>1.0001297</c:v>
                </c:pt>
                <c:pt idx="89620">
                  <c:v>0.99806296999999999</c:v>
                </c:pt>
                <c:pt idx="89621">
                  <c:v>0.99216249999999995</c:v>
                </c:pt>
                <c:pt idx="89622">
                  <c:v>0.93644749999999999</c:v>
                </c:pt>
                <c:pt idx="89623">
                  <c:v>1.0005945999999999</c:v>
                </c:pt>
                <c:pt idx="89624">
                  <c:v>1.0006264</c:v>
                </c:pt>
                <c:pt idx="89625">
                  <c:v>0.99970937000000004</c:v>
                </c:pt>
                <c:pt idx="89626">
                  <c:v>0.88065994000000003</c:v>
                </c:pt>
                <c:pt idx="89627">
                  <c:v>0.99758047000000005</c:v>
                </c:pt>
                <c:pt idx="89628">
                  <c:v>0.99640565999999997</c:v>
                </c:pt>
                <c:pt idx="89629">
                  <c:v>0.99774969999999996</c:v>
                </c:pt>
                <c:pt idx="89630">
                  <c:v>1.0006170999999999</c:v>
                </c:pt>
                <c:pt idx="89631">
                  <c:v>0.95876150000000004</c:v>
                </c:pt>
                <c:pt idx="89632">
                  <c:v>1.0004725000000001</c:v>
                </c:pt>
                <c:pt idx="89633">
                  <c:v>0.99994439999999996</c:v>
                </c:pt>
                <c:pt idx="89634">
                  <c:v>1.0003709000000001</c:v>
                </c:pt>
                <c:pt idx="89635">
                  <c:v>0.98889839999999996</c:v>
                </c:pt>
                <c:pt idx="89636">
                  <c:v>0.99961599999999995</c:v>
                </c:pt>
                <c:pt idx="89637">
                  <c:v>1.0001377</c:v>
                </c:pt>
                <c:pt idx="89638">
                  <c:v>0.99789952999999998</c:v>
                </c:pt>
                <c:pt idx="89639">
                  <c:v>0.99843170000000003</c:v>
                </c:pt>
                <c:pt idx="89640">
                  <c:v>0.98934759999999999</c:v>
                </c:pt>
                <c:pt idx="89641">
                  <c:v>0.99884189999999995</c:v>
                </c:pt>
                <c:pt idx="89642">
                  <c:v>0.99890469999999998</c:v>
                </c:pt>
                <c:pt idx="89643">
                  <c:v>1.0004032</c:v>
                </c:pt>
                <c:pt idx="89644">
                  <c:v>0.99476220000000004</c:v>
                </c:pt>
                <c:pt idx="89645">
                  <c:v>1.0007709</c:v>
                </c:pt>
                <c:pt idx="89646">
                  <c:v>0.97741853999999995</c:v>
                </c:pt>
                <c:pt idx="89647">
                  <c:v>0.99792360000000002</c:v>
                </c:pt>
                <c:pt idx="89648">
                  <c:v>0.99089145999999995</c:v>
                </c:pt>
                <c:pt idx="89649">
                  <c:v>0.99224080000000003</c:v>
                </c:pt>
                <c:pt idx="89650">
                  <c:v>1.0005447000000001</c:v>
                </c:pt>
                <c:pt idx="89651">
                  <c:v>0.99811269999999996</c:v>
                </c:pt>
                <c:pt idx="89652">
                  <c:v>0.98450919999999997</c:v>
                </c:pt>
                <c:pt idx="89653">
                  <c:v>0.99019559999999995</c:v>
                </c:pt>
                <c:pt idx="89654">
                  <c:v>0.99840313000000003</c:v>
                </c:pt>
                <c:pt idx="89655">
                  <c:v>0.98221546000000004</c:v>
                </c:pt>
                <c:pt idx="89656">
                  <c:v>0.99900770000000005</c:v>
                </c:pt>
                <c:pt idx="89657">
                  <c:v>0.96324589999999999</c:v>
                </c:pt>
                <c:pt idx="89658">
                  <c:v>0.98692447000000005</c:v>
                </c:pt>
                <c:pt idx="89659">
                  <c:v>0.98150515999999999</c:v>
                </c:pt>
                <c:pt idx="89660">
                  <c:v>1.0012093</c:v>
                </c:pt>
                <c:pt idx="89661">
                  <c:v>0.99902740000000001</c:v>
                </c:pt>
                <c:pt idx="89662">
                  <c:v>0.96711146999999997</c:v>
                </c:pt>
                <c:pt idx="89663">
                  <c:v>0.98658495999999996</c:v>
                </c:pt>
                <c:pt idx="89664">
                  <c:v>1.0015750000000001</c:v>
                </c:pt>
                <c:pt idx="89665">
                  <c:v>0.99551469999999997</c:v>
                </c:pt>
                <c:pt idx="89666">
                  <c:v>0.95730853000000005</c:v>
                </c:pt>
                <c:pt idx="89667">
                  <c:v>0.99548084000000003</c:v>
                </c:pt>
                <c:pt idx="89668">
                  <c:v>0.97282199999999996</c:v>
                </c:pt>
                <c:pt idx="89669">
                  <c:v>0.99652339999999995</c:v>
                </c:pt>
                <c:pt idx="89670">
                  <c:v>0.98922580000000004</c:v>
                </c:pt>
                <c:pt idx="89671">
                  <c:v>1.0000880000000001</c:v>
                </c:pt>
                <c:pt idx="89672">
                  <c:v>0.98309100000000005</c:v>
                </c:pt>
                <c:pt idx="89673">
                  <c:v>1.0002427</c:v>
                </c:pt>
                <c:pt idx="89674">
                  <c:v>0.99846022999999995</c:v>
                </c:pt>
                <c:pt idx="89675">
                  <c:v>0.96307980000000004</c:v>
                </c:pt>
                <c:pt idx="89676">
                  <c:v>0.98017670000000001</c:v>
                </c:pt>
                <c:pt idx="89677">
                  <c:v>0.97430974000000004</c:v>
                </c:pt>
                <c:pt idx="89678">
                  <c:v>0.96673830000000005</c:v>
                </c:pt>
                <c:pt idx="89679">
                  <c:v>0.95191543999999995</c:v>
                </c:pt>
                <c:pt idx="89680">
                  <c:v>1.0000043000000001</c:v>
                </c:pt>
                <c:pt idx="89681">
                  <c:v>0.99997026</c:v>
                </c:pt>
                <c:pt idx="89682">
                  <c:v>0.99988169999999998</c:v>
                </c:pt>
                <c:pt idx="89683">
                  <c:v>0.96184639999999999</c:v>
                </c:pt>
                <c:pt idx="89684">
                  <c:v>0.99327639999999995</c:v>
                </c:pt>
                <c:pt idx="89685">
                  <c:v>0.99679994999999999</c:v>
                </c:pt>
                <c:pt idx="89686">
                  <c:v>0.99957543999999998</c:v>
                </c:pt>
                <c:pt idx="89687">
                  <c:v>0.99873745000000003</c:v>
                </c:pt>
                <c:pt idx="89688">
                  <c:v>0.99964660000000005</c:v>
                </c:pt>
                <c:pt idx="89689">
                  <c:v>0.97697319999999999</c:v>
                </c:pt>
                <c:pt idx="89690">
                  <c:v>0.98448880000000005</c:v>
                </c:pt>
                <c:pt idx="89691">
                  <c:v>1.0004390000000001</c:v>
                </c:pt>
                <c:pt idx="89692">
                  <c:v>1.0002260999999999</c:v>
                </c:pt>
                <c:pt idx="89693">
                  <c:v>0.96021025999999998</c:v>
                </c:pt>
                <c:pt idx="89694">
                  <c:v>0.97075330000000004</c:v>
                </c:pt>
                <c:pt idx="89695">
                  <c:v>0.98764050000000003</c:v>
                </c:pt>
                <c:pt idx="89696">
                  <c:v>0.99682163999999995</c:v>
                </c:pt>
                <c:pt idx="89697">
                  <c:v>1.0001842999999999</c:v>
                </c:pt>
                <c:pt idx="89698">
                  <c:v>0.99778469999999997</c:v>
                </c:pt>
                <c:pt idx="89699">
                  <c:v>0.97625430000000002</c:v>
                </c:pt>
                <c:pt idx="89700">
                  <c:v>1.0012455</c:v>
                </c:pt>
                <c:pt idx="89701">
                  <c:v>1.0003507</c:v>
                </c:pt>
                <c:pt idx="89702">
                  <c:v>0.99302749999999995</c:v>
                </c:pt>
                <c:pt idx="89703">
                  <c:v>0.99802040000000003</c:v>
                </c:pt>
                <c:pt idx="89704">
                  <c:v>0.99866253000000005</c:v>
                </c:pt>
                <c:pt idx="89705">
                  <c:v>0.99898743999999995</c:v>
                </c:pt>
                <c:pt idx="89706">
                  <c:v>0.95800847</c:v>
                </c:pt>
                <c:pt idx="89707">
                  <c:v>0.9999709</c:v>
                </c:pt>
                <c:pt idx="89708">
                  <c:v>0.98568009999999995</c:v>
                </c:pt>
                <c:pt idx="89709">
                  <c:v>0.98532074999999997</c:v>
                </c:pt>
                <c:pt idx="89710">
                  <c:v>1.0001978</c:v>
                </c:pt>
                <c:pt idx="89711">
                  <c:v>0.99934774999999998</c:v>
                </c:pt>
                <c:pt idx="89712">
                  <c:v>0.98390882999999996</c:v>
                </c:pt>
                <c:pt idx="89713">
                  <c:v>1.0009197999999999</c:v>
                </c:pt>
                <c:pt idx="89714">
                  <c:v>0.9994885</c:v>
                </c:pt>
                <c:pt idx="89715">
                  <c:v>1.0001423</c:v>
                </c:pt>
                <c:pt idx="89716">
                  <c:v>0.99048179999999997</c:v>
                </c:pt>
                <c:pt idx="89717">
                  <c:v>0.99216413000000003</c:v>
                </c:pt>
                <c:pt idx="89718">
                  <c:v>0.9798346</c:v>
                </c:pt>
                <c:pt idx="89719">
                  <c:v>0.9977878</c:v>
                </c:pt>
                <c:pt idx="89720">
                  <c:v>0.78828657000000002</c:v>
                </c:pt>
                <c:pt idx="89721">
                  <c:v>0.99560802999999998</c:v>
                </c:pt>
                <c:pt idx="89722">
                  <c:v>1.0026957000000001</c:v>
                </c:pt>
                <c:pt idx="89723">
                  <c:v>0.98815759999999997</c:v>
                </c:pt>
                <c:pt idx="89724">
                  <c:v>0.95738005999999998</c:v>
                </c:pt>
                <c:pt idx="89725">
                  <c:v>1.0022446</c:v>
                </c:pt>
                <c:pt idx="89726">
                  <c:v>0.99950760000000005</c:v>
                </c:pt>
                <c:pt idx="89727">
                  <c:v>0.99956655999999999</c:v>
                </c:pt>
                <c:pt idx="89728">
                  <c:v>0.9717867</c:v>
                </c:pt>
                <c:pt idx="89729">
                  <c:v>1.0002016</c:v>
                </c:pt>
                <c:pt idx="89730">
                  <c:v>0.94641200000000003</c:v>
                </c:pt>
                <c:pt idx="89731">
                  <c:v>0.99884766000000003</c:v>
                </c:pt>
                <c:pt idx="89732">
                  <c:v>1.0027117000000001</c:v>
                </c:pt>
                <c:pt idx="89733">
                  <c:v>0.99977815000000003</c:v>
                </c:pt>
                <c:pt idx="89734">
                  <c:v>0.98811114</c:v>
                </c:pt>
                <c:pt idx="89735">
                  <c:v>1.0008419</c:v>
                </c:pt>
                <c:pt idx="89736">
                  <c:v>1.0013386</c:v>
                </c:pt>
                <c:pt idx="89737">
                  <c:v>0.98911744000000001</c:v>
                </c:pt>
                <c:pt idx="89738">
                  <c:v>0.99654405999999995</c:v>
                </c:pt>
                <c:pt idx="89739">
                  <c:v>0.99987320000000002</c:v>
                </c:pt>
                <c:pt idx="89740">
                  <c:v>0.99406039999999996</c:v>
                </c:pt>
                <c:pt idx="89741">
                  <c:v>0.99871180000000004</c:v>
                </c:pt>
                <c:pt idx="89742">
                  <c:v>0.99748530000000002</c:v>
                </c:pt>
                <c:pt idx="89743">
                  <c:v>0.96958387000000001</c:v>
                </c:pt>
                <c:pt idx="89744">
                  <c:v>0.98950939999999998</c:v>
                </c:pt>
                <c:pt idx="89745">
                  <c:v>0.99751749999999995</c:v>
                </c:pt>
                <c:pt idx="89746">
                  <c:v>0.99831605000000001</c:v>
                </c:pt>
                <c:pt idx="89747">
                  <c:v>0.99713326000000002</c:v>
                </c:pt>
                <c:pt idx="89748">
                  <c:v>0.99396192999999999</c:v>
                </c:pt>
                <c:pt idx="89749">
                  <c:v>0.9971527</c:v>
                </c:pt>
                <c:pt idx="89750">
                  <c:v>0.99162720000000004</c:v>
                </c:pt>
                <c:pt idx="89751">
                  <c:v>0.9999709</c:v>
                </c:pt>
                <c:pt idx="89752">
                  <c:v>0.99901443999999995</c:v>
                </c:pt>
                <c:pt idx="89753">
                  <c:v>1.0000198</c:v>
                </c:pt>
                <c:pt idx="89754">
                  <c:v>0.99531959999999997</c:v>
                </c:pt>
                <c:pt idx="89755">
                  <c:v>0.98696550000000005</c:v>
                </c:pt>
                <c:pt idx="89756">
                  <c:v>0.99613309999999999</c:v>
                </c:pt>
                <c:pt idx="89757">
                  <c:v>0.94990604999999995</c:v>
                </c:pt>
                <c:pt idx="89758">
                  <c:v>0.99659850000000005</c:v>
                </c:pt>
                <c:pt idx="89759">
                  <c:v>1.0000216</c:v>
                </c:pt>
                <c:pt idx="89760">
                  <c:v>1.0001428000000001</c:v>
                </c:pt>
                <c:pt idx="89761">
                  <c:v>0.99153020000000003</c:v>
                </c:pt>
                <c:pt idx="89762">
                  <c:v>0.90006280000000005</c:v>
                </c:pt>
                <c:pt idx="89763">
                  <c:v>0.98968420000000001</c:v>
                </c:pt>
                <c:pt idx="89764">
                  <c:v>0.99487360000000002</c:v>
                </c:pt>
                <c:pt idx="89765">
                  <c:v>1.0005953000000001</c:v>
                </c:pt>
                <c:pt idx="89766">
                  <c:v>0.99396260000000003</c:v>
                </c:pt>
                <c:pt idx="89767">
                  <c:v>1.0009102999999999</c:v>
                </c:pt>
                <c:pt idx="89768">
                  <c:v>0.99660629999999994</c:v>
                </c:pt>
                <c:pt idx="89769">
                  <c:v>0.99501669999999998</c:v>
                </c:pt>
                <c:pt idx="89770">
                  <c:v>0.99919194</c:v>
                </c:pt>
                <c:pt idx="89771">
                  <c:v>0.95115660000000002</c:v>
                </c:pt>
                <c:pt idx="89772">
                  <c:v>0.99454799999999999</c:v>
                </c:pt>
                <c:pt idx="89773">
                  <c:v>0.99207160000000005</c:v>
                </c:pt>
                <c:pt idx="89774">
                  <c:v>0.99899923999999996</c:v>
                </c:pt>
                <c:pt idx="89775">
                  <c:v>1.0002234999999999</c:v>
                </c:pt>
                <c:pt idx="89776">
                  <c:v>0.99739109999999997</c:v>
                </c:pt>
                <c:pt idx="89777">
                  <c:v>1.0027907</c:v>
                </c:pt>
                <c:pt idx="89778">
                  <c:v>0.99731742999999995</c:v>
                </c:pt>
                <c:pt idx="89779">
                  <c:v>1.0025542999999999</c:v>
                </c:pt>
                <c:pt idx="89780">
                  <c:v>1.0006907</c:v>
                </c:pt>
                <c:pt idx="89781">
                  <c:v>0.98752530000000005</c:v>
                </c:pt>
                <c:pt idx="89782">
                  <c:v>0.97041374000000002</c:v>
                </c:pt>
                <c:pt idx="89783">
                  <c:v>1.0011076000000001</c:v>
                </c:pt>
                <c:pt idx="89784">
                  <c:v>1.0006907</c:v>
                </c:pt>
                <c:pt idx="89785">
                  <c:v>1.0012656</c:v>
                </c:pt>
                <c:pt idx="89786">
                  <c:v>0.99990460000000003</c:v>
                </c:pt>
                <c:pt idx="89787">
                  <c:v>1.001843</c:v>
                </c:pt>
                <c:pt idx="89788">
                  <c:v>0.99827750000000004</c:v>
                </c:pt>
                <c:pt idx="89789">
                  <c:v>1.0010083999999999</c:v>
                </c:pt>
                <c:pt idx="89790">
                  <c:v>1.0002348000000001</c:v>
                </c:pt>
                <c:pt idx="89791">
                  <c:v>0.98669419999999997</c:v>
                </c:pt>
                <c:pt idx="89792">
                  <c:v>1.0015813</c:v>
                </c:pt>
                <c:pt idx="89793">
                  <c:v>0.99909009999999998</c:v>
                </c:pt>
                <c:pt idx="89794">
                  <c:v>1.0009385</c:v>
                </c:pt>
                <c:pt idx="89795">
                  <c:v>0.98052410000000001</c:v>
                </c:pt>
                <c:pt idx="89796">
                  <c:v>1.0000340000000001</c:v>
                </c:pt>
                <c:pt idx="89797">
                  <c:v>0.99892442999999997</c:v>
                </c:pt>
                <c:pt idx="89798">
                  <c:v>1.0002772</c:v>
                </c:pt>
                <c:pt idx="89799">
                  <c:v>1.0001842999999999</c:v>
                </c:pt>
                <c:pt idx="89800">
                  <c:v>1.0020754000000001</c:v>
                </c:pt>
                <c:pt idx="89801">
                  <c:v>0.98640159999999999</c:v>
                </c:pt>
                <c:pt idx="89802">
                  <c:v>1.0006550000000001</c:v>
                </c:pt>
                <c:pt idx="89803">
                  <c:v>1.0010380999999999</c:v>
                </c:pt>
                <c:pt idx="89804">
                  <c:v>0.99987340000000002</c:v>
                </c:pt>
                <c:pt idx="89805">
                  <c:v>0.99143504999999998</c:v>
                </c:pt>
                <c:pt idx="89806">
                  <c:v>1.0011307</c:v>
                </c:pt>
                <c:pt idx="89807">
                  <c:v>0.93879634000000001</c:v>
                </c:pt>
                <c:pt idx="89808">
                  <c:v>0.99840313000000003</c:v>
                </c:pt>
                <c:pt idx="89809">
                  <c:v>0.96668553000000002</c:v>
                </c:pt>
                <c:pt idx="89810">
                  <c:v>0.99963175999999998</c:v>
                </c:pt>
                <c:pt idx="89811">
                  <c:v>0.98725450000000003</c:v>
                </c:pt>
                <c:pt idx="89812">
                  <c:v>0.99427706000000005</c:v>
                </c:pt>
                <c:pt idx="89813">
                  <c:v>0.99989300000000003</c:v>
                </c:pt>
                <c:pt idx="89814">
                  <c:v>0.9888171</c:v>
                </c:pt>
                <c:pt idx="89815">
                  <c:v>1.0004412</c:v>
                </c:pt>
                <c:pt idx="89816">
                  <c:v>1.0018407</c:v>
                </c:pt>
                <c:pt idx="89817">
                  <c:v>1.0020135999999999</c:v>
                </c:pt>
                <c:pt idx="89818">
                  <c:v>1.0003903999999999</c:v>
                </c:pt>
                <c:pt idx="89819">
                  <c:v>1.000202</c:v>
                </c:pt>
                <c:pt idx="89820">
                  <c:v>0.97476280000000004</c:v>
                </c:pt>
                <c:pt idx="89821">
                  <c:v>0.99521077000000002</c:v>
                </c:pt>
                <c:pt idx="89822">
                  <c:v>0.99986905000000004</c:v>
                </c:pt>
                <c:pt idx="89823">
                  <c:v>0.99960800000000005</c:v>
                </c:pt>
                <c:pt idx="89824">
                  <c:v>1.0001990000000001</c:v>
                </c:pt>
                <c:pt idx="89825">
                  <c:v>0.99370769999999997</c:v>
                </c:pt>
                <c:pt idx="89826">
                  <c:v>0.99991392999999995</c:v>
                </c:pt>
                <c:pt idx="89827">
                  <c:v>0.99448793999999996</c:v>
                </c:pt>
                <c:pt idx="89828">
                  <c:v>0.95384692999999998</c:v>
                </c:pt>
                <c:pt idx="89829">
                  <c:v>0.99760769999999999</c:v>
                </c:pt>
                <c:pt idx="89830">
                  <c:v>0.99160004000000002</c:v>
                </c:pt>
                <c:pt idx="89831">
                  <c:v>0.99714506000000003</c:v>
                </c:pt>
                <c:pt idx="89832">
                  <c:v>0.97091039999999995</c:v>
                </c:pt>
                <c:pt idx="89833">
                  <c:v>0.99737319999999996</c:v>
                </c:pt>
                <c:pt idx="89834">
                  <c:v>0.99435110000000004</c:v>
                </c:pt>
                <c:pt idx="89835">
                  <c:v>1.0008684000000001</c:v>
                </c:pt>
                <c:pt idx="89836">
                  <c:v>0.99439619999999995</c:v>
                </c:pt>
                <c:pt idx="89837">
                  <c:v>0.99918289999999998</c:v>
                </c:pt>
                <c:pt idx="89838">
                  <c:v>0.99115920000000002</c:v>
                </c:pt>
                <c:pt idx="89839">
                  <c:v>0.97802860000000003</c:v>
                </c:pt>
                <c:pt idx="89840">
                  <c:v>1.0016863</c:v>
                </c:pt>
                <c:pt idx="89841">
                  <c:v>0.98927087000000002</c:v>
                </c:pt>
                <c:pt idx="89842">
                  <c:v>0.985846</c:v>
                </c:pt>
                <c:pt idx="89843">
                  <c:v>0.98969733999999998</c:v>
                </c:pt>
                <c:pt idx="89844">
                  <c:v>1.0022396</c:v>
                </c:pt>
                <c:pt idx="89845">
                  <c:v>0.97121420000000003</c:v>
                </c:pt>
                <c:pt idx="89846">
                  <c:v>0.96606590000000003</c:v>
                </c:pt>
                <c:pt idx="89847">
                  <c:v>0.79155770000000003</c:v>
                </c:pt>
                <c:pt idx="89848">
                  <c:v>1.0000465999999999</c:v>
                </c:pt>
                <c:pt idx="89849">
                  <c:v>0.98812820000000001</c:v>
                </c:pt>
                <c:pt idx="89850">
                  <c:v>0.96321140000000005</c:v>
                </c:pt>
                <c:pt idx="89851">
                  <c:v>0.98542759999999996</c:v>
                </c:pt>
                <c:pt idx="89852">
                  <c:v>0.98528649999999995</c:v>
                </c:pt>
                <c:pt idx="89853">
                  <c:v>0.99416757</c:v>
                </c:pt>
                <c:pt idx="89854">
                  <c:v>0.98861575000000002</c:v>
                </c:pt>
                <c:pt idx="89855">
                  <c:v>0.98519000000000001</c:v>
                </c:pt>
                <c:pt idx="89856">
                  <c:v>0.99555419999999994</c:v>
                </c:pt>
                <c:pt idx="89857">
                  <c:v>0.99957430000000003</c:v>
                </c:pt>
                <c:pt idx="89858">
                  <c:v>0.99747830000000004</c:v>
                </c:pt>
                <c:pt idx="89859">
                  <c:v>0.99931895999999998</c:v>
                </c:pt>
                <c:pt idx="89860">
                  <c:v>0.96349569999999995</c:v>
                </c:pt>
                <c:pt idx="89861">
                  <c:v>0.99995060000000002</c:v>
                </c:pt>
                <c:pt idx="89862">
                  <c:v>1.00143</c:v>
                </c:pt>
                <c:pt idx="89863">
                  <c:v>0.96545510000000001</c:v>
                </c:pt>
                <c:pt idx="89864">
                  <c:v>0.99151975000000003</c:v>
                </c:pt>
                <c:pt idx="89865">
                  <c:v>0.96165369999999994</c:v>
                </c:pt>
                <c:pt idx="89866">
                  <c:v>0.9805199</c:v>
                </c:pt>
                <c:pt idx="89867">
                  <c:v>0.99664783000000001</c:v>
                </c:pt>
                <c:pt idx="89868">
                  <c:v>0.96963220000000006</c:v>
                </c:pt>
                <c:pt idx="89869">
                  <c:v>0.9998842</c:v>
                </c:pt>
                <c:pt idx="89870">
                  <c:v>0.99002593999999999</c:v>
                </c:pt>
                <c:pt idx="89871">
                  <c:v>0.9993358</c:v>
                </c:pt>
                <c:pt idx="89872">
                  <c:v>0.99725412999999996</c:v>
                </c:pt>
                <c:pt idx="89873">
                  <c:v>0.97755044999999996</c:v>
                </c:pt>
                <c:pt idx="89874">
                  <c:v>0.99896810000000003</c:v>
                </c:pt>
                <c:pt idx="89875">
                  <c:v>0.99781549999999997</c:v>
                </c:pt>
                <c:pt idx="89876">
                  <c:v>0.97544514999999998</c:v>
                </c:pt>
                <c:pt idx="89877">
                  <c:v>0.99363064999999995</c:v>
                </c:pt>
                <c:pt idx="89878">
                  <c:v>0.97015899999999999</c:v>
                </c:pt>
                <c:pt idx="89879">
                  <c:v>0.98736199999999996</c:v>
                </c:pt>
                <c:pt idx="89880">
                  <c:v>0.97646414999999998</c:v>
                </c:pt>
                <c:pt idx="89881">
                  <c:v>0.99722754999999996</c:v>
                </c:pt>
                <c:pt idx="89882">
                  <c:v>0.99974375999999998</c:v>
                </c:pt>
                <c:pt idx="89883">
                  <c:v>0.99605999999999995</c:v>
                </c:pt>
                <c:pt idx="89884">
                  <c:v>0.98586695999999996</c:v>
                </c:pt>
                <c:pt idx="89885">
                  <c:v>1.0003816000000001</c:v>
                </c:pt>
                <c:pt idx="89886">
                  <c:v>0.97537839999999998</c:v>
                </c:pt>
                <c:pt idx="89887">
                  <c:v>0.99801810000000002</c:v>
                </c:pt>
                <c:pt idx="89888">
                  <c:v>0.99377990000000005</c:v>
                </c:pt>
                <c:pt idx="89889">
                  <c:v>0.99917210000000001</c:v>
                </c:pt>
                <c:pt idx="89890">
                  <c:v>0.94226770000000004</c:v>
                </c:pt>
                <c:pt idx="89891">
                  <c:v>0.98177479999999995</c:v>
                </c:pt>
                <c:pt idx="89892">
                  <c:v>0.98204239999999998</c:v>
                </c:pt>
                <c:pt idx="89893">
                  <c:v>0.94681024999999996</c:v>
                </c:pt>
                <c:pt idx="89894">
                  <c:v>1.0002648999999999</c:v>
                </c:pt>
                <c:pt idx="89895">
                  <c:v>0.98041195000000003</c:v>
                </c:pt>
                <c:pt idx="89896">
                  <c:v>0.96644680000000005</c:v>
                </c:pt>
                <c:pt idx="89897">
                  <c:v>1.0006451999999999</c:v>
                </c:pt>
                <c:pt idx="89898">
                  <c:v>0.99891096000000001</c:v>
                </c:pt>
                <c:pt idx="89899">
                  <c:v>0.99915410000000004</c:v>
                </c:pt>
                <c:pt idx="89900">
                  <c:v>0.93575010000000003</c:v>
                </c:pt>
                <c:pt idx="89901">
                  <c:v>1.0044767999999999</c:v>
                </c:pt>
                <c:pt idx="89902">
                  <c:v>0.99944376999999995</c:v>
                </c:pt>
                <c:pt idx="89903">
                  <c:v>0.99694245999999997</c:v>
                </c:pt>
                <c:pt idx="89904">
                  <c:v>0.99889890000000003</c:v>
                </c:pt>
                <c:pt idx="89905">
                  <c:v>0.98020229999999997</c:v>
                </c:pt>
                <c:pt idx="89906">
                  <c:v>0.98835919999999999</c:v>
                </c:pt>
                <c:pt idx="89907">
                  <c:v>1.0018828</c:v>
                </c:pt>
                <c:pt idx="89908">
                  <c:v>0.99988790000000005</c:v>
                </c:pt>
                <c:pt idx="89909">
                  <c:v>1.0001496000000001</c:v>
                </c:pt>
                <c:pt idx="89910">
                  <c:v>1.0018506</c:v>
                </c:pt>
                <c:pt idx="89911">
                  <c:v>0.99717880000000003</c:v>
                </c:pt>
                <c:pt idx="89912">
                  <c:v>0.99695814000000005</c:v>
                </c:pt>
                <c:pt idx="89913">
                  <c:v>1.0004485999999999</c:v>
                </c:pt>
                <c:pt idx="89914">
                  <c:v>0.95926080000000002</c:v>
                </c:pt>
                <c:pt idx="89915">
                  <c:v>0.99987139999999997</c:v>
                </c:pt>
                <c:pt idx="89916">
                  <c:v>1.0025367999999999</c:v>
                </c:pt>
                <c:pt idx="89917">
                  <c:v>0.99563749999999995</c:v>
                </c:pt>
                <c:pt idx="89918">
                  <c:v>0.98902064999999995</c:v>
                </c:pt>
                <c:pt idx="89919">
                  <c:v>0.99912020000000001</c:v>
                </c:pt>
                <c:pt idx="89920">
                  <c:v>0.99436760000000002</c:v>
                </c:pt>
                <c:pt idx="89921">
                  <c:v>0.95825963999999997</c:v>
                </c:pt>
                <c:pt idx="89922">
                  <c:v>0.96705920000000001</c:v>
                </c:pt>
                <c:pt idx="89923">
                  <c:v>1.0004911000000001</c:v>
                </c:pt>
                <c:pt idx="89924">
                  <c:v>0.94847804000000002</c:v>
                </c:pt>
                <c:pt idx="89925">
                  <c:v>0.99916154000000001</c:v>
                </c:pt>
                <c:pt idx="89926">
                  <c:v>0.99260895999999998</c:v>
                </c:pt>
                <c:pt idx="89927">
                  <c:v>0.99111146000000006</c:v>
                </c:pt>
                <c:pt idx="89928">
                  <c:v>0.99921864000000005</c:v>
                </c:pt>
                <c:pt idx="89929">
                  <c:v>0.99368210000000001</c:v>
                </c:pt>
                <c:pt idx="89930">
                  <c:v>0.99909574000000001</c:v>
                </c:pt>
                <c:pt idx="89931">
                  <c:v>0.99215059999999999</c:v>
                </c:pt>
                <c:pt idx="89932">
                  <c:v>0.99247633999999996</c:v>
                </c:pt>
                <c:pt idx="89933">
                  <c:v>0.97919464000000001</c:v>
                </c:pt>
                <c:pt idx="89934">
                  <c:v>1.0002711</c:v>
                </c:pt>
                <c:pt idx="89935">
                  <c:v>0.99889742999999998</c:v>
                </c:pt>
                <c:pt idx="89936">
                  <c:v>0.89656530000000001</c:v>
                </c:pt>
                <c:pt idx="89937">
                  <c:v>1.0003344999999999</c:v>
                </c:pt>
                <c:pt idx="89938">
                  <c:v>1.0007044</c:v>
                </c:pt>
                <c:pt idx="89939">
                  <c:v>1.0002024</c:v>
                </c:pt>
                <c:pt idx="89940">
                  <c:v>0.99123775999999997</c:v>
                </c:pt>
                <c:pt idx="89941">
                  <c:v>0.99364596999999999</c:v>
                </c:pt>
                <c:pt idx="89942">
                  <c:v>0.99677426000000002</c:v>
                </c:pt>
                <c:pt idx="89943">
                  <c:v>0.99647589999999997</c:v>
                </c:pt>
                <c:pt idx="89944">
                  <c:v>0.99478816999999997</c:v>
                </c:pt>
                <c:pt idx="89945">
                  <c:v>0.99032366000000005</c:v>
                </c:pt>
                <c:pt idx="89946">
                  <c:v>0.99689364000000003</c:v>
                </c:pt>
                <c:pt idx="89947">
                  <c:v>0.96900547000000004</c:v>
                </c:pt>
                <c:pt idx="89948">
                  <c:v>0.99803509999999995</c:v>
                </c:pt>
                <c:pt idx="89949">
                  <c:v>0.93820559999999997</c:v>
                </c:pt>
                <c:pt idx="89950">
                  <c:v>1.0006739</c:v>
                </c:pt>
                <c:pt idx="89951">
                  <c:v>0.99790860000000003</c:v>
                </c:pt>
                <c:pt idx="89952">
                  <c:v>0.98611294999999999</c:v>
                </c:pt>
                <c:pt idx="89953">
                  <c:v>0.99295239999999996</c:v>
                </c:pt>
                <c:pt idx="89954">
                  <c:v>0.9913362</c:v>
                </c:pt>
                <c:pt idx="89955">
                  <c:v>1.0005919000000001</c:v>
                </c:pt>
                <c:pt idx="89956">
                  <c:v>1.0007064000000001</c:v>
                </c:pt>
                <c:pt idx="89957">
                  <c:v>0.99749370000000004</c:v>
                </c:pt>
                <c:pt idx="89958">
                  <c:v>1.0018910999999999</c:v>
                </c:pt>
                <c:pt idx="89959">
                  <c:v>0.95826023999999999</c:v>
                </c:pt>
                <c:pt idx="89960">
                  <c:v>0.99806550000000005</c:v>
                </c:pt>
                <c:pt idx="89961">
                  <c:v>1.0003728000000001</c:v>
                </c:pt>
                <c:pt idx="89962">
                  <c:v>1.002024</c:v>
                </c:pt>
                <c:pt idx="89963">
                  <c:v>0.97944810000000004</c:v>
                </c:pt>
                <c:pt idx="89964">
                  <c:v>0.97983986000000001</c:v>
                </c:pt>
                <c:pt idx="89965">
                  <c:v>0.98794340000000003</c:v>
                </c:pt>
                <c:pt idx="89966">
                  <c:v>0.97420883000000003</c:v>
                </c:pt>
                <c:pt idx="89967">
                  <c:v>0.9883246</c:v>
                </c:pt>
                <c:pt idx="89968">
                  <c:v>1.0010147</c:v>
                </c:pt>
                <c:pt idx="89969">
                  <c:v>0.98825275999999995</c:v>
                </c:pt>
                <c:pt idx="89970">
                  <c:v>0.97314840000000002</c:v>
                </c:pt>
                <c:pt idx="89971">
                  <c:v>1.0011041000000001</c:v>
                </c:pt>
                <c:pt idx="89972">
                  <c:v>0.95737399999999995</c:v>
                </c:pt>
                <c:pt idx="89973">
                  <c:v>0.99686339999999996</c:v>
                </c:pt>
                <c:pt idx="89974">
                  <c:v>0.99799245999999997</c:v>
                </c:pt>
                <c:pt idx="89975">
                  <c:v>1.000507</c:v>
                </c:pt>
                <c:pt idx="89976">
                  <c:v>1.0015337</c:v>
                </c:pt>
                <c:pt idx="89977">
                  <c:v>0.9988224</c:v>
                </c:pt>
                <c:pt idx="89978">
                  <c:v>0.99993330000000002</c:v>
                </c:pt>
                <c:pt idx="89979">
                  <c:v>1.0013757000000001</c:v>
                </c:pt>
                <c:pt idx="89980">
                  <c:v>0.98510019999999998</c:v>
                </c:pt>
                <c:pt idx="89981">
                  <c:v>1.0012728</c:v>
                </c:pt>
                <c:pt idx="89982">
                  <c:v>1.0032738000000001</c:v>
                </c:pt>
                <c:pt idx="89983">
                  <c:v>0.94470600000000005</c:v>
                </c:pt>
                <c:pt idx="89984">
                  <c:v>1.0013757000000001</c:v>
                </c:pt>
                <c:pt idx="89985">
                  <c:v>0.99812789999999996</c:v>
                </c:pt>
                <c:pt idx="89986">
                  <c:v>0.99710935000000001</c:v>
                </c:pt>
                <c:pt idx="89987">
                  <c:v>0.99984110000000004</c:v>
                </c:pt>
                <c:pt idx="89988">
                  <c:v>0.99787499999999996</c:v>
                </c:pt>
                <c:pt idx="89989">
                  <c:v>1.0001678000000001</c:v>
                </c:pt>
                <c:pt idx="89990">
                  <c:v>0.99821347000000005</c:v>
                </c:pt>
                <c:pt idx="89991">
                  <c:v>1.0005336</c:v>
                </c:pt>
                <c:pt idx="89992">
                  <c:v>0.99117327</c:v>
                </c:pt>
                <c:pt idx="89993">
                  <c:v>0.99281969999999997</c:v>
                </c:pt>
                <c:pt idx="89994">
                  <c:v>0.99791974000000006</c:v>
                </c:pt>
                <c:pt idx="89995">
                  <c:v>1.0033733</c:v>
                </c:pt>
                <c:pt idx="89996">
                  <c:v>0.97456659999999995</c:v>
                </c:pt>
                <c:pt idx="89997">
                  <c:v>1.0019169000000001</c:v>
                </c:pt>
                <c:pt idx="89998">
                  <c:v>0.97520549999999995</c:v>
                </c:pt>
                <c:pt idx="89999">
                  <c:v>0.99938846000000003</c:v>
                </c:pt>
                <c:pt idx="90000">
                  <c:v>0.99331329999999995</c:v>
                </c:pt>
                <c:pt idx="90001">
                  <c:v>0.99716400000000005</c:v>
                </c:pt>
                <c:pt idx="90002">
                  <c:v>0.99697190000000002</c:v>
                </c:pt>
                <c:pt idx="90003">
                  <c:v>0.99325629999999998</c:v>
                </c:pt>
                <c:pt idx="90004">
                  <c:v>0.9813615</c:v>
                </c:pt>
                <c:pt idx="90005">
                  <c:v>1.0022781000000001</c:v>
                </c:pt>
                <c:pt idx="90006">
                  <c:v>0.95812814999999996</c:v>
                </c:pt>
                <c:pt idx="90007">
                  <c:v>0.99232330000000002</c:v>
                </c:pt>
                <c:pt idx="90008">
                  <c:v>0.97669004999999998</c:v>
                </c:pt>
                <c:pt idx="90009">
                  <c:v>0.9942976</c:v>
                </c:pt>
                <c:pt idx="90010">
                  <c:v>0.98936550000000001</c:v>
                </c:pt>
                <c:pt idx="90011">
                  <c:v>0.9815237</c:v>
                </c:pt>
                <c:pt idx="90012">
                  <c:v>0.9895427</c:v>
                </c:pt>
                <c:pt idx="90013">
                  <c:v>1.0036045</c:v>
                </c:pt>
                <c:pt idx="90014">
                  <c:v>0.98986019999999997</c:v>
                </c:pt>
                <c:pt idx="90015">
                  <c:v>0.95590156000000004</c:v>
                </c:pt>
                <c:pt idx="90016">
                  <c:v>0.99857180000000001</c:v>
                </c:pt>
                <c:pt idx="90017">
                  <c:v>0.98576589999999997</c:v>
                </c:pt>
                <c:pt idx="90018">
                  <c:v>0.96106840000000004</c:v>
                </c:pt>
                <c:pt idx="90019">
                  <c:v>0.99995255000000005</c:v>
                </c:pt>
                <c:pt idx="90020">
                  <c:v>0.99700869999999997</c:v>
                </c:pt>
                <c:pt idx="90021">
                  <c:v>0.94835170000000002</c:v>
                </c:pt>
                <c:pt idx="90022">
                  <c:v>0.97001930000000003</c:v>
                </c:pt>
                <c:pt idx="90023">
                  <c:v>0.97547114000000001</c:v>
                </c:pt>
                <c:pt idx="90024">
                  <c:v>0.99710310000000002</c:v>
                </c:pt>
                <c:pt idx="90025">
                  <c:v>0.9914037</c:v>
                </c:pt>
                <c:pt idx="90026">
                  <c:v>0.99386083999999997</c:v>
                </c:pt>
                <c:pt idx="90027">
                  <c:v>0.96495850000000005</c:v>
                </c:pt>
                <c:pt idx="90028">
                  <c:v>0.99939109999999998</c:v>
                </c:pt>
                <c:pt idx="90029">
                  <c:v>0.99976765999999995</c:v>
                </c:pt>
                <c:pt idx="90030">
                  <c:v>0.96789060000000005</c:v>
                </c:pt>
                <c:pt idx="90031">
                  <c:v>0.99852980000000002</c:v>
                </c:pt>
                <c:pt idx="90032">
                  <c:v>0.98715850000000005</c:v>
                </c:pt>
                <c:pt idx="90033">
                  <c:v>1.0003059000000001</c:v>
                </c:pt>
                <c:pt idx="90034">
                  <c:v>1.0002266</c:v>
                </c:pt>
                <c:pt idx="90035">
                  <c:v>0.98368644999999999</c:v>
                </c:pt>
                <c:pt idx="90036">
                  <c:v>0.98383739999999997</c:v>
                </c:pt>
                <c:pt idx="90037">
                  <c:v>0.98691857000000005</c:v>
                </c:pt>
                <c:pt idx="90038">
                  <c:v>0.99862759999999995</c:v>
                </c:pt>
                <c:pt idx="90039">
                  <c:v>1.0007659</c:v>
                </c:pt>
                <c:pt idx="90040">
                  <c:v>0.99992130000000001</c:v>
                </c:pt>
                <c:pt idx="90041">
                  <c:v>0.98886450000000004</c:v>
                </c:pt>
                <c:pt idx="90042">
                  <c:v>0.99495900000000004</c:v>
                </c:pt>
                <c:pt idx="90043">
                  <c:v>0.96888655000000001</c:v>
                </c:pt>
                <c:pt idx="90044">
                  <c:v>0.99925755999999999</c:v>
                </c:pt>
                <c:pt idx="90045">
                  <c:v>0.97627467000000001</c:v>
                </c:pt>
                <c:pt idx="90046">
                  <c:v>0.99455625000000003</c:v>
                </c:pt>
                <c:pt idx="90047">
                  <c:v>0.9996157</c:v>
                </c:pt>
                <c:pt idx="90048">
                  <c:v>0.99426424999999996</c:v>
                </c:pt>
                <c:pt idx="90049">
                  <c:v>1.0014905000000001</c:v>
                </c:pt>
                <c:pt idx="90050">
                  <c:v>0.92315804999999995</c:v>
                </c:pt>
                <c:pt idx="90051">
                  <c:v>0.98675849999999998</c:v>
                </c:pt>
                <c:pt idx="90052">
                  <c:v>0.99597950000000002</c:v>
                </c:pt>
                <c:pt idx="90053">
                  <c:v>0.96409400000000001</c:v>
                </c:pt>
                <c:pt idx="90054">
                  <c:v>0.99934190000000001</c:v>
                </c:pt>
                <c:pt idx="90055">
                  <c:v>0.99915220000000005</c:v>
                </c:pt>
                <c:pt idx="90056">
                  <c:v>0.98308649999999997</c:v>
                </c:pt>
                <c:pt idx="90057">
                  <c:v>0.99232376</c:v>
                </c:pt>
                <c:pt idx="90058">
                  <c:v>0.98604333</c:v>
                </c:pt>
                <c:pt idx="90059">
                  <c:v>0.99340295999999995</c:v>
                </c:pt>
                <c:pt idx="90060">
                  <c:v>0.99935980000000002</c:v>
                </c:pt>
                <c:pt idx="90061">
                  <c:v>1.0000078999999999</c:v>
                </c:pt>
                <c:pt idx="90062">
                  <c:v>0.98556319999999997</c:v>
                </c:pt>
                <c:pt idx="90063">
                  <c:v>1.0004090000000001</c:v>
                </c:pt>
                <c:pt idx="90064">
                  <c:v>0.99912535999999996</c:v>
                </c:pt>
                <c:pt idx="90065">
                  <c:v>0.99438833999999998</c:v>
                </c:pt>
                <c:pt idx="90066">
                  <c:v>0.98112743999999996</c:v>
                </c:pt>
                <c:pt idx="90067">
                  <c:v>1.0006409000000001</c:v>
                </c:pt>
                <c:pt idx="90068">
                  <c:v>0.99619584999999999</c:v>
                </c:pt>
                <c:pt idx="90069">
                  <c:v>0.99769914000000004</c:v>
                </c:pt>
                <c:pt idx="90070">
                  <c:v>1.0005491</c:v>
                </c:pt>
                <c:pt idx="90071">
                  <c:v>0.99723759999999995</c:v>
                </c:pt>
                <c:pt idx="90072">
                  <c:v>0.99058349999999995</c:v>
                </c:pt>
                <c:pt idx="90073">
                  <c:v>0.99822414000000004</c:v>
                </c:pt>
                <c:pt idx="90074">
                  <c:v>0.99232699999999996</c:v>
                </c:pt>
                <c:pt idx="90075">
                  <c:v>1.0006409000000001</c:v>
                </c:pt>
                <c:pt idx="90076">
                  <c:v>0.98347450000000003</c:v>
                </c:pt>
                <c:pt idx="90077">
                  <c:v>0.99197113999999997</c:v>
                </c:pt>
                <c:pt idx="90078">
                  <c:v>0.99916499999999997</c:v>
                </c:pt>
                <c:pt idx="90079">
                  <c:v>0.94670750000000004</c:v>
                </c:pt>
                <c:pt idx="90080">
                  <c:v>0.99850243000000005</c:v>
                </c:pt>
                <c:pt idx="90081">
                  <c:v>1.0005945999999999</c:v>
                </c:pt>
                <c:pt idx="90082">
                  <c:v>0.99892354000000005</c:v>
                </c:pt>
                <c:pt idx="90083">
                  <c:v>0.96152959999999998</c:v>
                </c:pt>
                <c:pt idx="90084">
                  <c:v>0.94058920000000001</c:v>
                </c:pt>
                <c:pt idx="90085">
                  <c:v>1.0000699</c:v>
                </c:pt>
                <c:pt idx="90086">
                  <c:v>0.99772570000000005</c:v>
                </c:pt>
                <c:pt idx="90087">
                  <c:v>0.96713700000000002</c:v>
                </c:pt>
                <c:pt idx="90088">
                  <c:v>0.99284994999999998</c:v>
                </c:pt>
                <c:pt idx="90089">
                  <c:v>0.99990950000000001</c:v>
                </c:pt>
                <c:pt idx="90090">
                  <c:v>0.97515993999999995</c:v>
                </c:pt>
                <c:pt idx="90091">
                  <c:v>1.0012045000000001</c:v>
                </c:pt>
                <c:pt idx="90092">
                  <c:v>1.0012118999999999</c:v>
                </c:pt>
                <c:pt idx="90093">
                  <c:v>0.99963159999999995</c:v>
                </c:pt>
                <c:pt idx="90094">
                  <c:v>0.98302906999999995</c:v>
                </c:pt>
                <c:pt idx="90095">
                  <c:v>0.9996507</c:v>
                </c:pt>
                <c:pt idx="90096">
                  <c:v>1.0002035</c:v>
                </c:pt>
                <c:pt idx="90097">
                  <c:v>0.98708015999999998</c:v>
                </c:pt>
                <c:pt idx="90098">
                  <c:v>0.97783730000000002</c:v>
                </c:pt>
                <c:pt idx="90099">
                  <c:v>0.98035026000000003</c:v>
                </c:pt>
                <c:pt idx="90100">
                  <c:v>0.98526144000000004</c:v>
                </c:pt>
                <c:pt idx="90101">
                  <c:v>0.98428170000000004</c:v>
                </c:pt>
                <c:pt idx="90102">
                  <c:v>0.99875623000000002</c:v>
                </c:pt>
                <c:pt idx="90103">
                  <c:v>0.98367475999999998</c:v>
                </c:pt>
                <c:pt idx="90104">
                  <c:v>1.0002713999999999</c:v>
                </c:pt>
                <c:pt idx="90105">
                  <c:v>0.99828196000000002</c:v>
                </c:pt>
                <c:pt idx="90106">
                  <c:v>0.86365360000000002</c:v>
                </c:pt>
                <c:pt idx="90107">
                  <c:v>1.0007709</c:v>
                </c:pt>
                <c:pt idx="90108">
                  <c:v>0.9979903</c:v>
                </c:pt>
                <c:pt idx="90109">
                  <c:v>0.99869620000000003</c:v>
                </c:pt>
                <c:pt idx="90110">
                  <c:v>0.99987625999999996</c:v>
                </c:pt>
                <c:pt idx="90111">
                  <c:v>0.96566039999999997</c:v>
                </c:pt>
                <c:pt idx="90112">
                  <c:v>0.95496714000000005</c:v>
                </c:pt>
                <c:pt idx="90113">
                  <c:v>1.0004202</c:v>
                </c:pt>
                <c:pt idx="90114">
                  <c:v>0.96037280000000003</c:v>
                </c:pt>
                <c:pt idx="90115">
                  <c:v>1.0014860999999999</c:v>
                </c:pt>
                <c:pt idx="90116">
                  <c:v>0.99214420000000003</c:v>
                </c:pt>
                <c:pt idx="90117">
                  <c:v>0.99990356000000002</c:v>
                </c:pt>
                <c:pt idx="90118">
                  <c:v>0.98043139999999995</c:v>
                </c:pt>
                <c:pt idx="90119">
                  <c:v>0.99490314999999996</c:v>
                </c:pt>
                <c:pt idx="90120">
                  <c:v>0.99959969999999998</c:v>
                </c:pt>
                <c:pt idx="90121">
                  <c:v>0.99539420000000001</c:v>
                </c:pt>
                <c:pt idx="90122">
                  <c:v>0.99909110000000001</c:v>
                </c:pt>
                <c:pt idx="90123">
                  <c:v>1.0021024999999999</c:v>
                </c:pt>
                <c:pt idx="90124">
                  <c:v>0.99710739999999998</c:v>
                </c:pt>
                <c:pt idx="90125">
                  <c:v>0.99620200000000003</c:v>
                </c:pt>
                <c:pt idx="90126">
                  <c:v>0.90625999999999995</c:v>
                </c:pt>
                <c:pt idx="90127">
                  <c:v>0.99603604999999995</c:v>
                </c:pt>
                <c:pt idx="90128">
                  <c:v>0.9674336</c:v>
                </c:pt>
                <c:pt idx="90129">
                  <c:v>0.97682416000000005</c:v>
                </c:pt>
                <c:pt idx="90130">
                  <c:v>0.99304013999999996</c:v>
                </c:pt>
                <c:pt idx="90131">
                  <c:v>1.0001842999999999</c:v>
                </c:pt>
                <c:pt idx="90132">
                  <c:v>1.0006409000000001</c:v>
                </c:pt>
                <c:pt idx="90133">
                  <c:v>0.97033780000000003</c:v>
                </c:pt>
                <c:pt idx="90134">
                  <c:v>0.98015410000000003</c:v>
                </c:pt>
                <c:pt idx="90135">
                  <c:v>1.0006895</c:v>
                </c:pt>
                <c:pt idx="90136">
                  <c:v>0.99462790000000001</c:v>
                </c:pt>
                <c:pt idx="90137">
                  <c:v>0.99105995999999996</c:v>
                </c:pt>
                <c:pt idx="90138">
                  <c:v>0.99862194000000004</c:v>
                </c:pt>
                <c:pt idx="90139">
                  <c:v>0.96737410000000001</c:v>
                </c:pt>
                <c:pt idx="90140">
                  <c:v>0.99260499999999996</c:v>
                </c:pt>
                <c:pt idx="90141">
                  <c:v>0.98645245999999998</c:v>
                </c:pt>
                <c:pt idx="90142">
                  <c:v>1.0007577999999999</c:v>
                </c:pt>
                <c:pt idx="90143">
                  <c:v>0.96674174000000002</c:v>
                </c:pt>
                <c:pt idx="90144">
                  <c:v>0.95890249999999999</c:v>
                </c:pt>
                <c:pt idx="90145">
                  <c:v>0.97261330000000001</c:v>
                </c:pt>
                <c:pt idx="90146">
                  <c:v>1.0006782999999999</c:v>
                </c:pt>
                <c:pt idx="90147">
                  <c:v>0.99929106000000001</c:v>
                </c:pt>
                <c:pt idx="90148">
                  <c:v>0.99162835000000005</c:v>
                </c:pt>
                <c:pt idx="90149">
                  <c:v>0.99685067000000005</c:v>
                </c:pt>
                <c:pt idx="90150">
                  <c:v>0.99759704000000005</c:v>
                </c:pt>
                <c:pt idx="90151">
                  <c:v>0.98872757</c:v>
                </c:pt>
                <c:pt idx="90152">
                  <c:v>0.99666509999999997</c:v>
                </c:pt>
                <c:pt idx="90153">
                  <c:v>1.0013449999999999</c:v>
                </c:pt>
                <c:pt idx="90154">
                  <c:v>0.99010880000000001</c:v>
                </c:pt>
                <c:pt idx="90155">
                  <c:v>0.99360424000000003</c:v>
                </c:pt>
                <c:pt idx="90156">
                  <c:v>1.0004413000000001</c:v>
                </c:pt>
                <c:pt idx="90157">
                  <c:v>0.9735608</c:v>
                </c:pt>
                <c:pt idx="90158">
                  <c:v>1.001269</c:v>
                </c:pt>
                <c:pt idx="90159">
                  <c:v>0.98791759999999995</c:v>
                </c:pt>
                <c:pt idx="90160">
                  <c:v>1.0046632</c:v>
                </c:pt>
                <c:pt idx="90161">
                  <c:v>1.0016145999999999</c:v>
                </c:pt>
                <c:pt idx="90162">
                  <c:v>0.96751810000000005</c:v>
                </c:pt>
                <c:pt idx="90163">
                  <c:v>0.99948519999999996</c:v>
                </c:pt>
                <c:pt idx="90164">
                  <c:v>1.0000746</c:v>
                </c:pt>
                <c:pt idx="90165">
                  <c:v>1.0031190000000001</c:v>
                </c:pt>
                <c:pt idx="90166">
                  <c:v>0.98409234999999995</c:v>
                </c:pt>
                <c:pt idx="90167">
                  <c:v>0.99381359999999996</c:v>
                </c:pt>
                <c:pt idx="90168">
                  <c:v>0.99948519999999996</c:v>
                </c:pt>
                <c:pt idx="90169">
                  <c:v>0.98751915000000001</c:v>
                </c:pt>
                <c:pt idx="90170">
                  <c:v>1.0017794</c:v>
                </c:pt>
                <c:pt idx="90171">
                  <c:v>0.99679960000000001</c:v>
                </c:pt>
                <c:pt idx="90172">
                  <c:v>0.96884309999999996</c:v>
                </c:pt>
                <c:pt idx="90173">
                  <c:v>1.0028652</c:v>
                </c:pt>
                <c:pt idx="90174">
                  <c:v>1.0012198999999999</c:v>
                </c:pt>
                <c:pt idx="90175">
                  <c:v>0.98932606000000001</c:v>
                </c:pt>
                <c:pt idx="90176">
                  <c:v>0.99933819999999995</c:v>
                </c:pt>
                <c:pt idx="90177">
                  <c:v>0.99716145</c:v>
                </c:pt>
                <c:pt idx="90178">
                  <c:v>0.98945737</c:v>
                </c:pt>
                <c:pt idx="90179">
                  <c:v>0.98975869999999999</c:v>
                </c:pt>
                <c:pt idx="90180">
                  <c:v>0.98432297000000002</c:v>
                </c:pt>
                <c:pt idx="90181">
                  <c:v>0.99236849999999999</c:v>
                </c:pt>
                <c:pt idx="90182">
                  <c:v>0.99939423999999999</c:v>
                </c:pt>
                <c:pt idx="90183">
                  <c:v>0.99647074999999996</c:v>
                </c:pt>
                <c:pt idx="90184">
                  <c:v>0.95877080000000003</c:v>
                </c:pt>
                <c:pt idx="90185">
                  <c:v>0.94437649999999995</c:v>
                </c:pt>
                <c:pt idx="90186">
                  <c:v>0.98508720000000005</c:v>
                </c:pt>
                <c:pt idx="90187">
                  <c:v>1.000454</c:v>
                </c:pt>
                <c:pt idx="90188">
                  <c:v>0.98579675</c:v>
                </c:pt>
                <c:pt idx="90189">
                  <c:v>1.0006409000000001</c:v>
                </c:pt>
                <c:pt idx="90190">
                  <c:v>0.95424366000000005</c:v>
                </c:pt>
                <c:pt idx="90191">
                  <c:v>0.99354310000000001</c:v>
                </c:pt>
                <c:pt idx="90192">
                  <c:v>0.98406327000000005</c:v>
                </c:pt>
                <c:pt idx="90193">
                  <c:v>0.97035870000000002</c:v>
                </c:pt>
                <c:pt idx="90194">
                  <c:v>0.99762320000000004</c:v>
                </c:pt>
                <c:pt idx="90195">
                  <c:v>0.98738610000000004</c:v>
                </c:pt>
                <c:pt idx="90196">
                  <c:v>0.98662340000000004</c:v>
                </c:pt>
                <c:pt idx="90197">
                  <c:v>0.9927646</c:v>
                </c:pt>
                <c:pt idx="90198">
                  <c:v>0.99988484</c:v>
                </c:pt>
                <c:pt idx="90199">
                  <c:v>1.0010284</c:v>
                </c:pt>
                <c:pt idx="90200">
                  <c:v>1.0002477999999999</c:v>
                </c:pt>
                <c:pt idx="90201">
                  <c:v>1.0004090000000001</c:v>
                </c:pt>
                <c:pt idx="90202">
                  <c:v>0.99980270000000004</c:v>
                </c:pt>
                <c:pt idx="90203">
                  <c:v>0.99715513</c:v>
                </c:pt>
                <c:pt idx="90204">
                  <c:v>0.97013590000000005</c:v>
                </c:pt>
                <c:pt idx="90205">
                  <c:v>0.98258730000000005</c:v>
                </c:pt>
                <c:pt idx="90206">
                  <c:v>0.98998609999999998</c:v>
                </c:pt>
                <c:pt idx="90207">
                  <c:v>0.99019869999999999</c:v>
                </c:pt>
                <c:pt idx="90208">
                  <c:v>0.99988149999999998</c:v>
                </c:pt>
                <c:pt idx="90209">
                  <c:v>0.99626314999999999</c:v>
                </c:pt>
                <c:pt idx="90210">
                  <c:v>0.99131524999999998</c:v>
                </c:pt>
                <c:pt idx="90211">
                  <c:v>0.97009425999999999</c:v>
                </c:pt>
                <c:pt idx="90212">
                  <c:v>0.99872070000000002</c:v>
                </c:pt>
                <c:pt idx="90213">
                  <c:v>1.0007341999999999</c:v>
                </c:pt>
                <c:pt idx="90214">
                  <c:v>0.97995410000000005</c:v>
                </c:pt>
                <c:pt idx="90215">
                  <c:v>0.99899490000000002</c:v>
                </c:pt>
                <c:pt idx="90216">
                  <c:v>0.97178569999999997</c:v>
                </c:pt>
                <c:pt idx="90217">
                  <c:v>0.99878800000000001</c:v>
                </c:pt>
                <c:pt idx="90218">
                  <c:v>0.97548144999999997</c:v>
                </c:pt>
                <c:pt idx="90219">
                  <c:v>0.99390674000000001</c:v>
                </c:pt>
                <c:pt idx="90220">
                  <c:v>0.83854450000000003</c:v>
                </c:pt>
                <c:pt idx="90221">
                  <c:v>0.99995160000000005</c:v>
                </c:pt>
                <c:pt idx="90222">
                  <c:v>0.99308585999999999</c:v>
                </c:pt>
                <c:pt idx="90223">
                  <c:v>0.95322110000000004</c:v>
                </c:pt>
                <c:pt idx="90224">
                  <c:v>0.98850640000000001</c:v>
                </c:pt>
                <c:pt idx="90225">
                  <c:v>1.0014677999999999</c:v>
                </c:pt>
                <c:pt idx="90226">
                  <c:v>1.0004492</c:v>
                </c:pt>
                <c:pt idx="90227">
                  <c:v>0.99756840000000002</c:v>
                </c:pt>
                <c:pt idx="90228">
                  <c:v>0.99976735999999999</c:v>
                </c:pt>
                <c:pt idx="90229">
                  <c:v>1.0006107</c:v>
                </c:pt>
                <c:pt idx="90230">
                  <c:v>0.98859613999999996</c:v>
                </c:pt>
                <c:pt idx="90231">
                  <c:v>1.0009631999999999</c:v>
                </c:pt>
                <c:pt idx="90232">
                  <c:v>1.0012968</c:v>
                </c:pt>
                <c:pt idx="90233">
                  <c:v>0.99816870000000002</c:v>
                </c:pt>
                <c:pt idx="90234">
                  <c:v>1.0010782</c:v>
                </c:pt>
                <c:pt idx="90235">
                  <c:v>0.98704183000000001</c:v>
                </c:pt>
                <c:pt idx="90236">
                  <c:v>0.98854149999999996</c:v>
                </c:pt>
                <c:pt idx="90237">
                  <c:v>0.94286170000000002</c:v>
                </c:pt>
                <c:pt idx="90238">
                  <c:v>1.0022701000000001</c:v>
                </c:pt>
                <c:pt idx="90239">
                  <c:v>0.98404484999999997</c:v>
                </c:pt>
                <c:pt idx="90240">
                  <c:v>0.99303070000000004</c:v>
                </c:pt>
                <c:pt idx="90241">
                  <c:v>1.0025051</c:v>
                </c:pt>
                <c:pt idx="90242">
                  <c:v>0.99016219999999999</c:v>
                </c:pt>
                <c:pt idx="90243">
                  <c:v>0.99402665999999995</c:v>
                </c:pt>
                <c:pt idx="90244">
                  <c:v>0.99776476999999997</c:v>
                </c:pt>
                <c:pt idx="90245">
                  <c:v>0.98397279999999998</c:v>
                </c:pt>
                <c:pt idx="90246">
                  <c:v>0.97650254000000003</c:v>
                </c:pt>
                <c:pt idx="90247">
                  <c:v>0.98917140000000003</c:v>
                </c:pt>
                <c:pt idx="90248">
                  <c:v>0.99845152999999998</c:v>
                </c:pt>
                <c:pt idx="90249">
                  <c:v>1.0006170999999999</c:v>
                </c:pt>
                <c:pt idx="90250">
                  <c:v>0.99194545000000001</c:v>
                </c:pt>
                <c:pt idx="90251">
                  <c:v>0.94944300000000004</c:v>
                </c:pt>
                <c:pt idx="90252">
                  <c:v>0.99715909999999996</c:v>
                </c:pt>
                <c:pt idx="90253">
                  <c:v>0.97937289999999999</c:v>
                </c:pt>
                <c:pt idx="90254">
                  <c:v>0.99509619999999999</c:v>
                </c:pt>
                <c:pt idx="90255">
                  <c:v>0.99741166999999997</c:v>
                </c:pt>
                <c:pt idx="90256">
                  <c:v>0.98369795000000004</c:v>
                </c:pt>
                <c:pt idx="90257">
                  <c:v>0.99098337000000003</c:v>
                </c:pt>
                <c:pt idx="90258">
                  <c:v>0.97804869999999999</c:v>
                </c:pt>
                <c:pt idx="90259">
                  <c:v>0.97901154000000001</c:v>
                </c:pt>
                <c:pt idx="90260">
                  <c:v>0.99924064000000001</c:v>
                </c:pt>
                <c:pt idx="90261">
                  <c:v>1.0009254999999999</c:v>
                </c:pt>
                <c:pt idx="90262">
                  <c:v>0.99392533000000005</c:v>
                </c:pt>
                <c:pt idx="90263">
                  <c:v>0.99561065000000004</c:v>
                </c:pt>
                <c:pt idx="90264">
                  <c:v>0.98868210000000001</c:v>
                </c:pt>
                <c:pt idx="90265">
                  <c:v>0.96917350000000002</c:v>
                </c:pt>
                <c:pt idx="90266">
                  <c:v>1.0001452</c:v>
                </c:pt>
                <c:pt idx="90267">
                  <c:v>0.98168515999999995</c:v>
                </c:pt>
                <c:pt idx="90268">
                  <c:v>1.0004004</c:v>
                </c:pt>
                <c:pt idx="90269">
                  <c:v>1.0009893999999999</c:v>
                </c:pt>
                <c:pt idx="90270">
                  <c:v>0.99357264999999995</c:v>
                </c:pt>
                <c:pt idx="90271">
                  <c:v>0.97605204999999995</c:v>
                </c:pt>
                <c:pt idx="90272">
                  <c:v>0.99171984000000002</c:v>
                </c:pt>
                <c:pt idx="90273">
                  <c:v>0.95836699999999997</c:v>
                </c:pt>
                <c:pt idx="90274">
                  <c:v>0.97965610000000003</c:v>
                </c:pt>
                <c:pt idx="90275">
                  <c:v>0.99961610000000001</c:v>
                </c:pt>
                <c:pt idx="90276">
                  <c:v>0.99508830000000004</c:v>
                </c:pt>
                <c:pt idx="90277">
                  <c:v>0.98549719999999996</c:v>
                </c:pt>
                <c:pt idx="90278">
                  <c:v>1.0008395000000001</c:v>
                </c:pt>
                <c:pt idx="90279">
                  <c:v>0.99699760000000004</c:v>
                </c:pt>
                <c:pt idx="90280">
                  <c:v>1.0000888999999999</c:v>
                </c:pt>
                <c:pt idx="90281">
                  <c:v>0.99418839999999997</c:v>
                </c:pt>
                <c:pt idx="90282">
                  <c:v>0.98996629999999997</c:v>
                </c:pt>
                <c:pt idx="90283">
                  <c:v>0.99197893999999998</c:v>
                </c:pt>
                <c:pt idx="90284">
                  <c:v>1.0006244</c:v>
                </c:pt>
                <c:pt idx="90285">
                  <c:v>0.99522690000000003</c:v>
                </c:pt>
                <c:pt idx="90286">
                  <c:v>0.99131789999999997</c:v>
                </c:pt>
                <c:pt idx="90287">
                  <c:v>0.97330004000000003</c:v>
                </c:pt>
                <c:pt idx="90288">
                  <c:v>0.99716400000000005</c:v>
                </c:pt>
                <c:pt idx="90289">
                  <c:v>0.96982133000000004</c:v>
                </c:pt>
                <c:pt idx="90290">
                  <c:v>0.99918364999999998</c:v>
                </c:pt>
                <c:pt idx="90291">
                  <c:v>1.0017871</c:v>
                </c:pt>
                <c:pt idx="90292">
                  <c:v>0.99403229999999998</c:v>
                </c:pt>
                <c:pt idx="90293">
                  <c:v>0.99989474</c:v>
                </c:pt>
                <c:pt idx="90294">
                  <c:v>0.98466960000000003</c:v>
                </c:pt>
                <c:pt idx="90295">
                  <c:v>0.99720304999999998</c:v>
                </c:pt>
                <c:pt idx="90296">
                  <c:v>0.99277126999999998</c:v>
                </c:pt>
                <c:pt idx="90297">
                  <c:v>0.99077904000000006</c:v>
                </c:pt>
                <c:pt idx="90298">
                  <c:v>0.99815816000000002</c:v>
                </c:pt>
                <c:pt idx="90299">
                  <c:v>0.9860816</c:v>
                </c:pt>
                <c:pt idx="90300">
                  <c:v>0.98991180000000001</c:v>
                </c:pt>
                <c:pt idx="90301">
                  <c:v>0.99697285999999996</c:v>
                </c:pt>
                <c:pt idx="90302">
                  <c:v>0.99317723999999996</c:v>
                </c:pt>
                <c:pt idx="90303">
                  <c:v>1.0005221</c:v>
                </c:pt>
                <c:pt idx="90304">
                  <c:v>0.97234553000000001</c:v>
                </c:pt>
                <c:pt idx="90305">
                  <c:v>1.0007368000000001</c:v>
                </c:pt>
                <c:pt idx="90306">
                  <c:v>0.99464470000000005</c:v>
                </c:pt>
                <c:pt idx="90307">
                  <c:v>1.0000916</c:v>
                </c:pt>
                <c:pt idx="90308">
                  <c:v>0.99981814999999996</c:v>
                </c:pt>
                <c:pt idx="90309">
                  <c:v>0.98487979999999997</c:v>
                </c:pt>
                <c:pt idx="90310">
                  <c:v>0.96823020000000004</c:v>
                </c:pt>
                <c:pt idx="90311">
                  <c:v>0.99485546000000002</c:v>
                </c:pt>
                <c:pt idx="90312">
                  <c:v>0.99522334000000001</c:v>
                </c:pt>
                <c:pt idx="90313">
                  <c:v>0.99146670000000003</c:v>
                </c:pt>
                <c:pt idx="90314">
                  <c:v>0.98944560000000004</c:v>
                </c:pt>
                <c:pt idx="90315">
                  <c:v>0.99555402999999998</c:v>
                </c:pt>
                <c:pt idx="90316">
                  <c:v>0.98808300000000004</c:v>
                </c:pt>
                <c:pt idx="90317">
                  <c:v>0.99955930000000004</c:v>
                </c:pt>
                <c:pt idx="90318">
                  <c:v>1.0000150999999999</c:v>
                </c:pt>
                <c:pt idx="90319">
                  <c:v>0.99043769999999998</c:v>
                </c:pt>
                <c:pt idx="90320">
                  <c:v>0.99883025999999997</c:v>
                </c:pt>
                <c:pt idx="90321">
                  <c:v>0.99244690000000002</c:v>
                </c:pt>
                <c:pt idx="90322">
                  <c:v>0.99983144000000002</c:v>
                </c:pt>
                <c:pt idx="90323">
                  <c:v>0.97460480000000005</c:v>
                </c:pt>
                <c:pt idx="90324">
                  <c:v>1.0005624</c:v>
                </c:pt>
                <c:pt idx="90325">
                  <c:v>0.98012005999999996</c:v>
                </c:pt>
                <c:pt idx="90326">
                  <c:v>0.99771580000000004</c:v>
                </c:pt>
                <c:pt idx="90327">
                  <c:v>0.99615569999999998</c:v>
                </c:pt>
                <c:pt idx="90328">
                  <c:v>0.99963504000000003</c:v>
                </c:pt>
                <c:pt idx="90329">
                  <c:v>0.99994426999999997</c:v>
                </c:pt>
                <c:pt idx="90330">
                  <c:v>0.98824440000000002</c:v>
                </c:pt>
                <c:pt idx="90331">
                  <c:v>0.96673330000000002</c:v>
                </c:pt>
                <c:pt idx="90332">
                  <c:v>0.99384165000000002</c:v>
                </c:pt>
                <c:pt idx="90333">
                  <c:v>0.99756085999999999</c:v>
                </c:pt>
                <c:pt idx="90334">
                  <c:v>0.98482740000000002</c:v>
                </c:pt>
                <c:pt idx="90335">
                  <c:v>1.0000699</c:v>
                </c:pt>
                <c:pt idx="90336">
                  <c:v>0.99212440000000002</c:v>
                </c:pt>
                <c:pt idx="90337">
                  <c:v>0.9488394</c:v>
                </c:pt>
                <c:pt idx="90338">
                  <c:v>0.99748959999999998</c:v>
                </c:pt>
                <c:pt idx="90339">
                  <c:v>0.9991331</c:v>
                </c:pt>
                <c:pt idx="90340">
                  <c:v>0.97812264999999998</c:v>
                </c:pt>
                <c:pt idx="90341">
                  <c:v>1.0031888</c:v>
                </c:pt>
                <c:pt idx="90342">
                  <c:v>0.99385159999999995</c:v>
                </c:pt>
                <c:pt idx="90343">
                  <c:v>0.99995040000000002</c:v>
                </c:pt>
                <c:pt idx="90344">
                  <c:v>0.99110525999999999</c:v>
                </c:pt>
                <c:pt idx="90345">
                  <c:v>0.99482820000000005</c:v>
                </c:pt>
                <c:pt idx="90346">
                  <c:v>0.99990356000000002</c:v>
                </c:pt>
                <c:pt idx="90347">
                  <c:v>0.99961880000000003</c:v>
                </c:pt>
                <c:pt idx="90348">
                  <c:v>1.0003294</c:v>
                </c:pt>
                <c:pt idx="90349">
                  <c:v>0.99501010000000001</c:v>
                </c:pt>
                <c:pt idx="90350">
                  <c:v>1.0026447999999999</c:v>
                </c:pt>
                <c:pt idx="90351">
                  <c:v>0.98121789999999998</c:v>
                </c:pt>
                <c:pt idx="90352">
                  <c:v>0.95791024000000002</c:v>
                </c:pt>
                <c:pt idx="90353">
                  <c:v>0.99593436999999996</c:v>
                </c:pt>
                <c:pt idx="90354">
                  <c:v>0.99932562999999996</c:v>
                </c:pt>
                <c:pt idx="90355">
                  <c:v>1.0002732999999999</c:v>
                </c:pt>
                <c:pt idx="90356">
                  <c:v>1.0016053</c:v>
                </c:pt>
                <c:pt idx="90357">
                  <c:v>1.0007926</c:v>
                </c:pt>
                <c:pt idx="90358">
                  <c:v>0.98568445000000005</c:v>
                </c:pt>
                <c:pt idx="90359">
                  <c:v>0.98527454999999997</c:v>
                </c:pt>
                <c:pt idx="90360">
                  <c:v>0.99950355000000002</c:v>
                </c:pt>
                <c:pt idx="90361">
                  <c:v>0.99867799999999995</c:v>
                </c:pt>
                <c:pt idx="90362">
                  <c:v>0.98119849999999997</c:v>
                </c:pt>
                <c:pt idx="90363">
                  <c:v>1.0002477999999999</c:v>
                </c:pt>
                <c:pt idx="90364">
                  <c:v>0.99291119999999999</c:v>
                </c:pt>
                <c:pt idx="90365">
                  <c:v>1.0022465</c:v>
                </c:pt>
                <c:pt idx="90366">
                  <c:v>0.99482740000000003</c:v>
                </c:pt>
                <c:pt idx="90367">
                  <c:v>0.92401129999999998</c:v>
                </c:pt>
                <c:pt idx="90368">
                  <c:v>1.0035714</c:v>
                </c:pt>
                <c:pt idx="90369">
                  <c:v>0.99370360000000002</c:v>
                </c:pt>
                <c:pt idx="90370">
                  <c:v>0.99420160000000002</c:v>
                </c:pt>
                <c:pt idx="90371">
                  <c:v>0.99820805000000001</c:v>
                </c:pt>
                <c:pt idx="90372">
                  <c:v>0.99905776999999996</c:v>
                </c:pt>
                <c:pt idx="90373">
                  <c:v>1.0022327</c:v>
                </c:pt>
                <c:pt idx="90374">
                  <c:v>1.0014911</c:v>
                </c:pt>
                <c:pt idx="90375">
                  <c:v>0.98938479999999995</c:v>
                </c:pt>
                <c:pt idx="90376">
                  <c:v>0.99428576000000002</c:v>
                </c:pt>
                <c:pt idx="90377">
                  <c:v>1.0023416999999999</c:v>
                </c:pt>
                <c:pt idx="90378">
                  <c:v>0.97126186000000003</c:v>
                </c:pt>
                <c:pt idx="90379">
                  <c:v>0.99867874000000001</c:v>
                </c:pt>
                <c:pt idx="90380">
                  <c:v>0.98331930000000001</c:v>
                </c:pt>
                <c:pt idx="90381">
                  <c:v>0.99969894000000004</c:v>
                </c:pt>
                <c:pt idx="90382">
                  <c:v>1.0000699</c:v>
                </c:pt>
                <c:pt idx="90383">
                  <c:v>0.98858917000000002</c:v>
                </c:pt>
                <c:pt idx="90384">
                  <c:v>0.98986936000000003</c:v>
                </c:pt>
                <c:pt idx="90385">
                  <c:v>0.99563740000000001</c:v>
                </c:pt>
                <c:pt idx="90386">
                  <c:v>0.99838669999999996</c:v>
                </c:pt>
                <c:pt idx="90387">
                  <c:v>0.99917650000000002</c:v>
                </c:pt>
                <c:pt idx="90388">
                  <c:v>0.99858855999999996</c:v>
                </c:pt>
                <c:pt idx="90389">
                  <c:v>0.99603509999999995</c:v>
                </c:pt>
                <c:pt idx="90390">
                  <c:v>0.99959969999999998</c:v>
                </c:pt>
                <c:pt idx="90391">
                  <c:v>0.99773020000000001</c:v>
                </c:pt>
                <c:pt idx="90392">
                  <c:v>0.99808233999999996</c:v>
                </c:pt>
                <c:pt idx="90393">
                  <c:v>0.98076819999999998</c:v>
                </c:pt>
                <c:pt idx="90394">
                  <c:v>0.96189325999999997</c:v>
                </c:pt>
                <c:pt idx="90395">
                  <c:v>0.98854180000000003</c:v>
                </c:pt>
                <c:pt idx="90396">
                  <c:v>0.98736020000000002</c:v>
                </c:pt>
                <c:pt idx="90397">
                  <c:v>0.99827414999999997</c:v>
                </c:pt>
                <c:pt idx="90398">
                  <c:v>0.99666125000000005</c:v>
                </c:pt>
                <c:pt idx="90399">
                  <c:v>0.99993739999999998</c:v>
                </c:pt>
                <c:pt idx="90400">
                  <c:v>0.99920929999999997</c:v>
                </c:pt>
                <c:pt idx="90401">
                  <c:v>1.0006211</c:v>
                </c:pt>
                <c:pt idx="90402">
                  <c:v>0.98959534999999998</c:v>
                </c:pt>
                <c:pt idx="90403">
                  <c:v>1.0006899</c:v>
                </c:pt>
                <c:pt idx="90404">
                  <c:v>0.99962156999999996</c:v>
                </c:pt>
                <c:pt idx="90405">
                  <c:v>0.99228512999999996</c:v>
                </c:pt>
                <c:pt idx="90406">
                  <c:v>0.99673940000000005</c:v>
                </c:pt>
                <c:pt idx="90407">
                  <c:v>0.99962459999999997</c:v>
                </c:pt>
                <c:pt idx="90408">
                  <c:v>0.98522569999999998</c:v>
                </c:pt>
                <c:pt idx="90409">
                  <c:v>1.0011604999999999</c:v>
                </c:pt>
                <c:pt idx="90410">
                  <c:v>0.99711300000000003</c:v>
                </c:pt>
                <c:pt idx="90411">
                  <c:v>0.98316735</c:v>
                </c:pt>
                <c:pt idx="90412">
                  <c:v>0.99411094</c:v>
                </c:pt>
                <c:pt idx="90413">
                  <c:v>1.0017605999999999</c:v>
                </c:pt>
                <c:pt idx="90414">
                  <c:v>0.99302800000000002</c:v>
                </c:pt>
                <c:pt idx="90415">
                  <c:v>0.9889597</c:v>
                </c:pt>
                <c:pt idx="90416">
                  <c:v>0.99546440000000003</c:v>
                </c:pt>
                <c:pt idx="90417">
                  <c:v>1.0002711</c:v>
                </c:pt>
                <c:pt idx="90418">
                  <c:v>0.99479189999999995</c:v>
                </c:pt>
                <c:pt idx="90419">
                  <c:v>0.98483039999999999</c:v>
                </c:pt>
                <c:pt idx="90420">
                  <c:v>0.9999789</c:v>
                </c:pt>
                <c:pt idx="90421">
                  <c:v>0.99590769999999995</c:v>
                </c:pt>
                <c:pt idx="90422">
                  <c:v>1.0026481</c:v>
                </c:pt>
                <c:pt idx="90423">
                  <c:v>0.99974626</c:v>
                </c:pt>
                <c:pt idx="90424">
                  <c:v>0.93449450000000001</c:v>
                </c:pt>
                <c:pt idx="90425">
                  <c:v>0.99775400000000003</c:v>
                </c:pt>
                <c:pt idx="90426">
                  <c:v>0.99560784999999996</c:v>
                </c:pt>
                <c:pt idx="90427">
                  <c:v>1.0020372</c:v>
                </c:pt>
                <c:pt idx="90428">
                  <c:v>0.99994930000000004</c:v>
                </c:pt>
                <c:pt idx="90429">
                  <c:v>0.96257835999999997</c:v>
                </c:pt>
                <c:pt idx="90430">
                  <c:v>0.99505030000000005</c:v>
                </c:pt>
                <c:pt idx="90431">
                  <c:v>0.99820989999999998</c:v>
                </c:pt>
                <c:pt idx="90432">
                  <c:v>0.98436975000000004</c:v>
                </c:pt>
                <c:pt idx="90433">
                  <c:v>0.98673979999999994</c:v>
                </c:pt>
                <c:pt idx="90434">
                  <c:v>1.0010946999999999</c:v>
                </c:pt>
                <c:pt idx="90435">
                  <c:v>0.99706150000000004</c:v>
                </c:pt>
                <c:pt idx="90436">
                  <c:v>0.99781319999999996</c:v>
                </c:pt>
                <c:pt idx="90437">
                  <c:v>1.0005198</c:v>
                </c:pt>
                <c:pt idx="90438">
                  <c:v>0.99221115999999998</c:v>
                </c:pt>
                <c:pt idx="90439">
                  <c:v>0.95272464000000001</c:v>
                </c:pt>
                <c:pt idx="90440">
                  <c:v>1.0012304000000001</c:v>
                </c:pt>
                <c:pt idx="90441">
                  <c:v>0.99058025999999999</c:v>
                </c:pt>
                <c:pt idx="90442">
                  <c:v>1.0000453</c:v>
                </c:pt>
                <c:pt idx="90443">
                  <c:v>0.99911970000000005</c:v>
                </c:pt>
                <c:pt idx="90444">
                  <c:v>0.99821660000000001</c:v>
                </c:pt>
                <c:pt idx="90445">
                  <c:v>0.96121334999999997</c:v>
                </c:pt>
                <c:pt idx="90446">
                  <c:v>0.97705799999999998</c:v>
                </c:pt>
                <c:pt idx="90447">
                  <c:v>0.98944030000000005</c:v>
                </c:pt>
                <c:pt idx="90448">
                  <c:v>0.99422820000000001</c:v>
                </c:pt>
                <c:pt idx="90449">
                  <c:v>0.97123060000000005</c:v>
                </c:pt>
                <c:pt idx="90450">
                  <c:v>1.00129</c:v>
                </c:pt>
                <c:pt idx="90451">
                  <c:v>0.99326574999999995</c:v>
                </c:pt>
                <c:pt idx="90452">
                  <c:v>0.99981279999999995</c:v>
                </c:pt>
                <c:pt idx="90453">
                  <c:v>1.0022004</c:v>
                </c:pt>
                <c:pt idx="90454">
                  <c:v>0.98882216000000001</c:v>
                </c:pt>
                <c:pt idx="90455">
                  <c:v>0.99222195000000002</c:v>
                </c:pt>
                <c:pt idx="90456">
                  <c:v>0.97281240000000002</c:v>
                </c:pt>
                <c:pt idx="90457">
                  <c:v>0.99747395999999999</c:v>
                </c:pt>
                <c:pt idx="90458">
                  <c:v>0.99794983999999998</c:v>
                </c:pt>
                <c:pt idx="90459">
                  <c:v>0.98994959999999999</c:v>
                </c:pt>
                <c:pt idx="90460">
                  <c:v>0.99055459999999995</c:v>
                </c:pt>
                <c:pt idx="90461">
                  <c:v>0.99135640000000003</c:v>
                </c:pt>
                <c:pt idx="90462">
                  <c:v>0.99822880000000003</c:v>
                </c:pt>
                <c:pt idx="90463">
                  <c:v>0.98699002999999996</c:v>
                </c:pt>
                <c:pt idx="90464">
                  <c:v>0.99945015000000004</c:v>
                </c:pt>
                <c:pt idx="90465">
                  <c:v>0.97888889999999995</c:v>
                </c:pt>
                <c:pt idx="90466">
                  <c:v>0.98514259999999998</c:v>
                </c:pt>
                <c:pt idx="90467">
                  <c:v>0.99372404999999997</c:v>
                </c:pt>
                <c:pt idx="90468">
                  <c:v>0.98171249999999999</c:v>
                </c:pt>
                <c:pt idx="90469">
                  <c:v>0.99939615000000004</c:v>
                </c:pt>
                <c:pt idx="90470">
                  <c:v>0.99967664000000001</c:v>
                </c:pt>
                <c:pt idx="90471">
                  <c:v>1.0001107</c:v>
                </c:pt>
                <c:pt idx="90472">
                  <c:v>0.99938300000000002</c:v>
                </c:pt>
                <c:pt idx="90473">
                  <c:v>1.0000844</c:v>
                </c:pt>
                <c:pt idx="90474">
                  <c:v>1.0000699</c:v>
                </c:pt>
                <c:pt idx="90475">
                  <c:v>0.99936163</c:v>
                </c:pt>
                <c:pt idx="90476">
                  <c:v>0.99187190000000003</c:v>
                </c:pt>
                <c:pt idx="90477">
                  <c:v>0.99403149999999996</c:v>
                </c:pt>
                <c:pt idx="90478">
                  <c:v>0.9829118</c:v>
                </c:pt>
                <c:pt idx="90479">
                  <c:v>0.99880519999999995</c:v>
                </c:pt>
                <c:pt idx="90480">
                  <c:v>0.98340070000000002</c:v>
                </c:pt>
                <c:pt idx="90481">
                  <c:v>0.99892837000000001</c:v>
                </c:pt>
                <c:pt idx="90482">
                  <c:v>0.99632770000000004</c:v>
                </c:pt>
                <c:pt idx="90483">
                  <c:v>0.94762500000000005</c:v>
                </c:pt>
                <c:pt idx="90484">
                  <c:v>0.98952689999999999</c:v>
                </c:pt>
                <c:pt idx="90485">
                  <c:v>0.98658310000000005</c:v>
                </c:pt>
                <c:pt idx="90486">
                  <c:v>0.98907489999999998</c:v>
                </c:pt>
                <c:pt idx="90487">
                  <c:v>0.98564529999999995</c:v>
                </c:pt>
                <c:pt idx="90488">
                  <c:v>0.98743329999999996</c:v>
                </c:pt>
                <c:pt idx="90489">
                  <c:v>0.99584746000000002</c:v>
                </c:pt>
                <c:pt idx="90490">
                  <c:v>0.99751670000000003</c:v>
                </c:pt>
                <c:pt idx="90491">
                  <c:v>0.99968330000000005</c:v>
                </c:pt>
                <c:pt idx="90492">
                  <c:v>0.98270690000000005</c:v>
                </c:pt>
                <c:pt idx="90493">
                  <c:v>0.99892990000000004</c:v>
                </c:pt>
                <c:pt idx="90494">
                  <c:v>0.98023660000000001</c:v>
                </c:pt>
                <c:pt idx="90495">
                  <c:v>0.99958544999999999</c:v>
                </c:pt>
                <c:pt idx="90496">
                  <c:v>1.0022066000000001</c:v>
                </c:pt>
                <c:pt idx="90497">
                  <c:v>0.97981393000000006</c:v>
                </c:pt>
                <c:pt idx="90498">
                  <c:v>0.99752050000000003</c:v>
                </c:pt>
                <c:pt idx="90499">
                  <c:v>0.9992413</c:v>
                </c:pt>
                <c:pt idx="90500">
                  <c:v>0.99995445999999999</c:v>
                </c:pt>
                <c:pt idx="90501">
                  <c:v>1.0028337000000001</c:v>
                </c:pt>
                <c:pt idx="90502">
                  <c:v>1.000024</c:v>
                </c:pt>
                <c:pt idx="90503">
                  <c:v>1.0034573</c:v>
                </c:pt>
                <c:pt idx="90504">
                  <c:v>1.0001751000000001</c:v>
                </c:pt>
                <c:pt idx="90505">
                  <c:v>0.99958009999999997</c:v>
                </c:pt>
                <c:pt idx="90506">
                  <c:v>0.97290056999999996</c:v>
                </c:pt>
                <c:pt idx="90507">
                  <c:v>0.99473630000000002</c:v>
                </c:pt>
                <c:pt idx="90508">
                  <c:v>0.99741599999999997</c:v>
                </c:pt>
                <c:pt idx="90509">
                  <c:v>1.0010878999999999</c:v>
                </c:pt>
                <c:pt idx="90510">
                  <c:v>0.99868804</c:v>
                </c:pt>
                <c:pt idx="90511">
                  <c:v>0.98400515</c:v>
                </c:pt>
                <c:pt idx="90512">
                  <c:v>0.99298655999999996</c:v>
                </c:pt>
                <c:pt idx="90513">
                  <c:v>0.99598569999999997</c:v>
                </c:pt>
                <c:pt idx="90514">
                  <c:v>1.0013908</c:v>
                </c:pt>
                <c:pt idx="90515">
                  <c:v>0.99030240000000003</c:v>
                </c:pt>
                <c:pt idx="90516">
                  <c:v>0.99977165000000001</c:v>
                </c:pt>
                <c:pt idx="90517">
                  <c:v>1.0011823</c:v>
                </c:pt>
                <c:pt idx="90518">
                  <c:v>0.99925609999999998</c:v>
                </c:pt>
                <c:pt idx="90519">
                  <c:v>1.0001593</c:v>
                </c:pt>
                <c:pt idx="90520">
                  <c:v>0.99898695999999998</c:v>
                </c:pt>
                <c:pt idx="90521">
                  <c:v>0.98972420000000005</c:v>
                </c:pt>
                <c:pt idx="90522">
                  <c:v>1.0006523000000001</c:v>
                </c:pt>
                <c:pt idx="90523">
                  <c:v>1.0014529999999999</c:v>
                </c:pt>
                <c:pt idx="90524">
                  <c:v>0.99731225000000001</c:v>
                </c:pt>
                <c:pt idx="90525">
                  <c:v>0.98618852999999995</c:v>
                </c:pt>
                <c:pt idx="90526">
                  <c:v>0.99695230000000001</c:v>
                </c:pt>
                <c:pt idx="90527">
                  <c:v>0.99406265999999999</c:v>
                </c:pt>
                <c:pt idx="90528">
                  <c:v>0.98387294999999997</c:v>
                </c:pt>
                <c:pt idx="90529">
                  <c:v>0.99723680000000003</c:v>
                </c:pt>
                <c:pt idx="90530">
                  <c:v>0.98549520000000002</c:v>
                </c:pt>
                <c:pt idx="90531">
                  <c:v>1.0001045</c:v>
                </c:pt>
                <c:pt idx="90532">
                  <c:v>0.9958304</c:v>
                </c:pt>
                <c:pt idx="90533">
                  <c:v>0.99726380000000003</c:v>
                </c:pt>
                <c:pt idx="90534">
                  <c:v>0.99959969999999998</c:v>
                </c:pt>
                <c:pt idx="90535">
                  <c:v>0.99099130000000002</c:v>
                </c:pt>
                <c:pt idx="90536">
                  <c:v>0.99667340000000004</c:v>
                </c:pt>
                <c:pt idx="90537">
                  <c:v>1.0009532999999999</c:v>
                </c:pt>
                <c:pt idx="90538">
                  <c:v>0.98662203999999998</c:v>
                </c:pt>
                <c:pt idx="90539">
                  <c:v>0.99410750000000003</c:v>
                </c:pt>
                <c:pt idx="90540">
                  <c:v>1.0016605000000001</c:v>
                </c:pt>
                <c:pt idx="90541">
                  <c:v>1.0002006000000001</c:v>
                </c:pt>
                <c:pt idx="90542">
                  <c:v>0.99353813999999996</c:v>
                </c:pt>
                <c:pt idx="90543">
                  <c:v>0.97696430000000001</c:v>
                </c:pt>
                <c:pt idx="90544">
                  <c:v>1.0013607</c:v>
                </c:pt>
                <c:pt idx="90545">
                  <c:v>0.98934219999999995</c:v>
                </c:pt>
                <c:pt idx="90546">
                  <c:v>0.98411643999999998</c:v>
                </c:pt>
                <c:pt idx="90547">
                  <c:v>0.9862166</c:v>
                </c:pt>
                <c:pt idx="90548">
                  <c:v>0.99897884999999997</c:v>
                </c:pt>
                <c:pt idx="90549">
                  <c:v>0.99962616000000004</c:v>
                </c:pt>
                <c:pt idx="90550">
                  <c:v>0.99195800000000001</c:v>
                </c:pt>
                <c:pt idx="90551">
                  <c:v>1.0005546999999999</c:v>
                </c:pt>
                <c:pt idx="90552">
                  <c:v>0.99947744999999999</c:v>
                </c:pt>
                <c:pt idx="90553">
                  <c:v>1.0018661</c:v>
                </c:pt>
                <c:pt idx="90554">
                  <c:v>1.0000336000000001</c:v>
                </c:pt>
                <c:pt idx="90555">
                  <c:v>0.96127903000000003</c:v>
                </c:pt>
                <c:pt idx="90556">
                  <c:v>0.99980979999999997</c:v>
                </c:pt>
                <c:pt idx="90557">
                  <c:v>1.0003728000000001</c:v>
                </c:pt>
                <c:pt idx="90558">
                  <c:v>0.99769260000000004</c:v>
                </c:pt>
                <c:pt idx="90559">
                  <c:v>0.99866940000000004</c:v>
                </c:pt>
                <c:pt idx="90560">
                  <c:v>1.0009619999999999</c:v>
                </c:pt>
                <c:pt idx="90561">
                  <c:v>0.99297429999999998</c:v>
                </c:pt>
                <c:pt idx="90562">
                  <c:v>0.98442249999999998</c:v>
                </c:pt>
                <c:pt idx="90563">
                  <c:v>0.99494450000000001</c:v>
                </c:pt>
                <c:pt idx="90564">
                  <c:v>0.99594050000000001</c:v>
                </c:pt>
                <c:pt idx="90565">
                  <c:v>1.002094</c:v>
                </c:pt>
                <c:pt idx="90566">
                  <c:v>0.99145209999999995</c:v>
                </c:pt>
                <c:pt idx="90567">
                  <c:v>0.99870970000000003</c:v>
                </c:pt>
                <c:pt idx="90568">
                  <c:v>0.99613874999999996</c:v>
                </c:pt>
                <c:pt idx="90569">
                  <c:v>0.99991392999999995</c:v>
                </c:pt>
                <c:pt idx="90570">
                  <c:v>0.9806937</c:v>
                </c:pt>
                <c:pt idx="90571">
                  <c:v>0.99244299999999996</c:v>
                </c:pt>
                <c:pt idx="90572">
                  <c:v>0.99649750000000004</c:v>
                </c:pt>
                <c:pt idx="90573">
                  <c:v>1.0004128000000001</c:v>
                </c:pt>
                <c:pt idx="90574">
                  <c:v>0.99329179999999995</c:v>
                </c:pt>
                <c:pt idx="90575">
                  <c:v>1.002963</c:v>
                </c:pt>
                <c:pt idx="90576">
                  <c:v>0.98710454000000003</c:v>
                </c:pt>
                <c:pt idx="90577">
                  <c:v>0.98696969999999995</c:v>
                </c:pt>
                <c:pt idx="90578">
                  <c:v>1.0006409000000001</c:v>
                </c:pt>
                <c:pt idx="90579">
                  <c:v>0.99988776000000001</c:v>
                </c:pt>
                <c:pt idx="90580">
                  <c:v>0.97938029999999998</c:v>
                </c:pt>
                <c:pt idx="90581">
                  <c:v>1.0003871</c:v>
                </c:pt>
                <c:pt idx="90582">
                  <c:v>1.0013030000000001</c:v>
                </c:pt>
                <c:pt idx="90583">
                  <c:v>1.0009228999999999</c:v>
                </c:pt>
                <c:pt idx="90584">
                  <c:v>0.99993074000000004</c:v>
                </c:pt>
                <c:pt idx="90585">
                  <c:v>0.99876960000000004</c:v>
                </c:pt>
                <c:pt idx="90586">
                  <c:v>1.0005264</c:v>
                </c:pt>
                <c:pt idx="90587">
                  <c:v>0.99974626</c:v>
                </c:pt>
                <c:pt idx="90588">
                  <c:v>1.0007024</c:v>
                </c:pt>
                <c:pt idx="90589">
                  <c:v>0.9930928</c:v>
                </c:pt>
                <c:pt idx="90590">
                  <c:v>1.0002477999999999</c:v>
                </c:pt>
                <c:pt idx="90591">
                  <c:v>0.99003039999999998</c:v>
                </c:pt>
                <c:pt idx="90592">
                  <c:v>0.99157494000000002</c:v>
                </c:pt>
                <c:pt idx="90593">
                  <c:v>0.98472285000000004</c:v>
                </c:pt>
                <c:pt idx="90594">
                  <c:v>0.99147850000000004</c:v>
                </c:pt>
                <c:pt idx="90595">
                  <c:v>0.93283474</c:v>
                </c:pt>
                <c:pt idx="90596">
                  <c:v>1.0005478999999999</c:v>
                </c:pt>
                <c:pt idx="90597">
                  <c:v>0.99721634000000003</c:v>
                </c:pt>
                <c:pt idx="90598">
                  <c:v>0.99380915999999997</c:v>
                </c:pt>
                <c:pt idx="90599">
                  <c:v>1.0006242000000001</c:v>
                </c:pt>
                <c:pt idx="90600">
                  <c:v>0.99400573999999997</c:v>
                </c:pt>
                <c:pt idx="90601">
                  <c:v>0.99597760000000002</c:v>
                </c:pt>
                <c:pt idx="90602">
                  <c:v>0.99974626</c:v>
                </c:pt>
                <c:pt idx="90603">
                  <c:v>1.0006919999999999</c:v>
                </c:pt>
                <c:pt idx="90604">
                  <c:v>0.96068500000000001</c:v>
                </c:pt>
                <c:pt idx="90605">
                  <c:v>1.0018990999999999</c:v>
                </c:pt>
                <c:pt idx="90606">
                  <c:v>0.99343324</c:v>
                </c:pt>
                <c:pt idx="90607">
                  <c:v>0.9780219</c:v>
                </c:pt>
                <c:pt idx="90608">
                  <c:v>0.99684494999999995</c:v>
                </c:pt>
                <c:pt idx="90609">
                  <c:v>0.94124143999999998</c:v>
                </c:pt>
                <c:pt idx="90610">
                  <c:v>1.0009223</c:v>
                </c:pt>
                <c:pt idx="90611">
                  <c:v>1.0013958000000001</c:v>
                </c:pt>
                <c:pt idx="90612">
                  <c:v>1.0001842999999999</c:v>
                </c:pt>
                <c:pt idx="90613">
                  <c:v>1.0008657000000001</c:v>
                </c:pt>
                <c:pt idx="90614">
                  <c:v>0.99801399999999996</c:v>
                </c:pt>
                <c:pt idx="90615">
                  <c:v>0.99460936</c:v>
                </c:pt>
                <c:pt idx="90616">
                  <c:v>0.99961597000000002</c:v>
                </c:pt>
                <c:pt idx="90617">
                  <c:v>0.99024117</c:v>
                </c:pt>
                <c:pt idx="90618">
                  <c:v>0.98566560000000003</c:v>
                </c:pt>
                <c:pt idx="90619">
                  <c:v>0.99980060000000004</c:v>
                </c:pt>
                <c:pt idx="90620">
                  <c:v>0.99761014999999997</c:v>
                </c:pt>
                <c:pt idx="90621">
                  <c:v>0.99688226000000002</c:v>
                </c:pt>
                <c:pt idx="90622">
                  <c:v>1.0009996000000001</c:v>
                </c:pt>
                <c:pt idx="90623">
                  <c:v>1.0030540999999999</c:v>
                </c:pt>
                <c:pt idx="90624">
                  <c:v>0.99413764000000004</c:v>
                </c:pt>
                <c:pt idx="90625">
                  <c:v>1.0008239999999999</c:v>
                </c:pt>
                <c:pt idx="90626">
                  <c:v>0.99030490000000004</c:v>
                </c:pt>
                <c:pt idx="90627">
                  <c:v>0.99982879999999996</c:v>
                </c:pt>
                <c:pt idx="90628">
                  <c:v>1.0000154000000001</c:v>
                </c:pt>
                <c:pt idx="90629">
                  <c:v>0.99755859999999996</c:v>
                </c:pt>
                <c:pt idx="90630">
                  <c:v>0.99957954999999998</c:v>
                </c:pt>
                <c:pt idx="90631">
                  <c:v>0.98666410000000004</c:v>
                </c:pt>
                <c:pt idx="90632">
                  <c:v>1.0022191</c:v>
                </c:pt>
                <c:pt idx="90633">
                  <c:v>0.98626860000000005</c:v>
                </c:pt>
                <c:pt idx="90634">
                  <c:v>0.98873949999999999</c:v>
                </c:pt>
                <c:pt idx="90635">
                  <c:v>0.99182760000000003</c:v>
                </c:pt>
                <c:pt idx="90636">
                  <c:v>0.99581176000000005</c:v>
                </c:pt>
                <c:pt idx="90637">
                  <c:v>0.97380584000000003</c:v>
                </c:pt>
                <c:pt idx="90638">
                  <c:v>0.99393629999999999</c:v>
                </c:pt>
                <c:pt idx="90639">
                  <c:v>1.0001382999999999</c:v>
                </c:pt>
                <c:pt idx="90640">
                  <c:v>0.99817180000000005</c:v>
                </c:pt>
                <c:pt idx="90641">
                  <c:v>1.0000557999999999</c:v>
                </c:pt>
                <c:pt idx="90642">
                  <c:v>0.99727094000000005</c:v>
                </c:pt>
                <c:pt idx="90643">
                  <c:v>0.97237324999999997</c:v>
                </c:pt>
                <c:pt idx="90644">
                  <c:v>0.97048867000000005</c:v>
                </c:pt>
                <c:pt idx="90645">
                  <c:v>0.98495480000000002</c:v>
                </c:pt>
                <c:pt idx="90646">
                  <c:v>0.99878155999999996</c:v>
                </c:pt>
                <c:pt idx="90647">
                  <c:v>0.99976735999999999</c:v>
                </c:pt>
                <c:pt idx="90648">
                  <c:v>0.99695230000000001</c:v>
                </c:pt>
                <c:pt idx="90649">
                  <c:v>0.98760040000000004</c:v>
                </c:pt>
                <c:pt idx="90650">
                  <c:v>0.98152010000000001</c:v>
                </c:pt>
                <c:pt idx="90651">
                  <c:v>0.97122430000000004</c:v>
                </c:pt>
                <c:pt idx="90652">
                  <c:v>0.98676883999999998</c:v>
                </c:pt>
                <c:pt idx="90653">
                  <c:v>0.97127783000000001</c:v>
                </c:pt>
                <c:pt idx="90654">
                  <c:v>0.95778965999999999</c:v>
                </c:pt>
                <c:pt idx="90655">
                  <c:v>1.0014471</c:v>
                </c:pt>
                <c:pt idx="90656">
                  <c:v>1.0008771000000001</c:v>
                </c:pt>
                <c:pt idx="90657">
                  <c:v>1.0007727</c:v>
                </c:pt>
                <c:pt idx="90658">
                  <c:v>0.99780725999999997</c:v>
                </c:pt>
                <c:pt idx="90659">
                  <c:v>1.0012354999999999</c:v>
                </c:pt>
                <c:pt idx="90660">
                  <c:v>0.97410719999999995</c:v>
                </c:pt>
                <c:pt idx="90661">
                  <c:v>0.99051504999999995</c:v>
                </c:pt>
                <c:pt idx="90662">
                  <c:v>1.0006074</c:v>
                </c:pt>
                <c:pt idx="90663">
                  <c:v>0.95924889999999996</c:v>
                </c:pt>
                <c:pt idx="90664">
                  <c:v>0.99619144000000004</c:v>
                </c:pt>
                <c:pt idx="90665">
                  <c:v>1.0020456</c:v>
                </c:pt>
                <c:pt idx="90666">
                  <c:v>1.0001179</c:v>
                </c:pt>
                <c:pt idx="90667">
                  <c:v>1.0003591999999999</c:v>
                </c:pt>
                <c:pt idx="90668">
                  <c:v>1.0001937999999999</c:v>
                </c:pt>
                <c:pt idx="90669">
                  <c:v>0.99183779999999999</c:v>
                </c:pt>
                <c:pt idx="90670">
                  <c:v>0.99094139999999997</c:v>
                </c:pt>
                <c:pt idx="90671">
                  <c:v>0.99958060000000004</c:v>
                </c:pt>
                <c:pt idx="90672">
                  <c:v>0.93695329999999999</c:v>
                </c:pt>
                <c:pt idx="90673">
                  <c:v>1.0041301</c:v>
                </c:pt>
                <c:pt idx="90674">
                  <c:v>1.0016532</c:v>
                </c:pt>
                <c:pt idx="90675">
                  <c:v>1.0024691999999999</c:v>
                </c:pt>
                <c:pt idx="90676">
                  <c:v>0.96417129999999995</c:v>
                </c:pt>
                <c:pt idx="90677">
                  <c:v>0.95905024000000005</c:v>
                </c:pt>
                <c:pt idx="90678">
                  <c:v>0.97733705999999998</c:v>
                </c:pt>
                <c:pt idx="90679">
                  <c:v>0.95483300000000004</c:v>
                </c:pt>
                <c:pt idx="90680">
                  <c:v>0.98994800000000005</c:v>
                </c:pt>
                <c:pt idx="90681">
                  <c:v>0.99124049999999997</c:v>
                </c:pt>
                <c:pt idx="90682">
                  <c:v>0.97226672999999997</c:v>
                </c:pt>
                <c:pt idx="90683">
                  <c:v>1.0011424</c:v>
                </c:pt>
                <c:pt idx="90684">
                  <c:v>0.96777460000000004</c:v>
                </c:pt>
                <c:pt idx="90685">
                  <c:v>0.99640244</c:v>
                </c:pt>
                <c:pt idx="90686">
                  <c:v>0.9918806</c:v>
                </c:pt>
                <c:pt idx="90687">
                  <c:v>0.99589499999999997</c:v>
                </c:pt>
                <c:pt idx="90688">
                  <c:v>0.98042004999999999</c:v>
                </c:pt>
                <c:pt idx="90689">
                  <c:v>0.98184979999999999</c:v>
                </c:pt>
                <c:pt idx="90690">
                  <c:v>0.98955864000000004</c:v>
                </c:pt>
                <c:pt idx="90691">
                  <c:v>1.0017529000000001</c:v>
                </c:pt>
                <c:pt idx="90692">
                  <c:v>0.99956774999999998</c:v>
                </c:pt>
                <c:pt idx="90693">
                  <c:v>0.98986430000000003</c:v>
                </c:pt>
                <c:pt idx="90694">
                  <c:v>0.99163299999999999</c:v>
                </c:pt>
                <c:pt idx="90695">
                  <c:v>1.0009778</c:v>
                </c:pt>
                <c:pt idx="90696">
                  <c:v>1.0011923</c:v>
                </c:pt>
                <c:pt idx="90697">
                  <c:v>0.99969479999999999</c:v>
                </c:pt>
                <c:pt idx="90698">
                  <c:v>1.0034542</c:v>
                </c:pt>
                <c:pt idx="90699">
                  <c:v>0.96944439999999998</c:v>
                </c:pt>
                <c:pt idx="90700">
                  <c:v>1.0032165</c:v>
                </c:pt>
                <c:pt idx="90701">
                  <c:v>0.98587793000000001</c:v>
                </c:pt>
                <c:pt idx="90702">
                  <c:v>0.99963986999999999</c:v>
                </c:pt>
                <c:pt idx="90703">
                  <c:v>0.99572819999999995</c:v>
                </c:pt>
                <c:pt idx="90704">
                  <c:v>0.99913750000000001</c:v>
                </c:pt>
                <c:pt idx="90705">
                  <c:v>0.99974350000000001</c:v>
                </c:pt>
                <c:pt idx="90706">
                  <c:v>0.98519440000000003</c:v>
                </c:pt>
                <c:pt idx="90707">
                  <c:v>0.99953970000000003</c:v>
                </c:pt>
                <c:pt idx="90708">
                  <c:v>0.99408615</c:v>
                </c:pt>
                <c:pt idx="90709">
                  <c:v>1.0009036</c:v>
                </c:pt>
                <c:pt idx="90710">
                  <c:v>1.0006908999999999</c:v>
                </c:pt>
                <c:pt idx="90711">
                  <c:v>0.99970079999999995</c:v>
                </c:pt>
                <c:pt idx="90712">
                  <c:v>0.99946970000000002</c:v>
                </c:pt>
                <c:pt idx="90713">
                  <c:v>0.97940254000000004</c:v>
                </c:pt>
                <c:pt idx="90714">
                  <c:v>0.99882130000000002</c:v>
                </c:pt>
                <c:pt idx="90715">
                  <c:v>0.99991940000000001</c:v>
                </c:pt>
                <c:pt idx="90716">
                  <c:v>0.99189632999999999</c:v>
                </c:pt>
                <c:pt idx="90717">
                  <c:v>0.98862207000000002</c:v>
                </c:pt>
                <c:pt idx="90718">
                  <c:v>0.98909950000000002</c:v>
                </c:pt>
                <c:pt idx="90719">
                  <c:v>1.0009041000000001</c:v>
                </c:pt>
                <c:pt idx="90720">
                  <c:v>0.99125700000000005</c:v>
                </c:pt>
                <c:pt idx="90721">
                  <c:v>0.99312480000000003</c:v>
                </c:pt>
                <c:pt idx="90722">
                  <c:v>1.0002979000000001</c:v>
                </c:pt>
                <c:pt idx="90723">
                  <c:v>1.0010082</c:v>
                </c:pt>
                <c:pt idx="90724">
                  <c:v>0.96092670000000002</c:v>
                </c:pt>
                <c:pt idx="90725">
                  <c:v>1.00101</c:v>
                </c:pt>
                <c:pt idx="90726">
                  <c:v>0.95647097000000003</c:v>
                </c:pt>
                <c:pt idx="90727">
                  <c:v>0.99332094000000004</c:v>
                </c:pt>
                <c:pt idx="90728">
                  <c:v>1.0002397999999999</c:v>
                </c:pt>
                <c:pt idx="90729">
                  <c:v>1.0007044</c:v>
                </c:pt>
                <c:pt idx="90730">
                  <c:v>0.97633490000000001</c:v>
                </c:pt>
                <c:pt idx="90731">
                  <c:v>0.99926143999999995</c:v>
                </c:pt>
                <c:pt idx="90732">
                  <c:v>1.0016552000000001</c:v>
                </c:pt>
                <c:pt idx="90733">
                  <c:v>0.9749179</c:v>
                </c:pt>
                <c:pt idx="90734">
                  <c:v>0.99543539999999997</c:v>
                </c:pt>
                <c:pt idx="90735">
                  <c:v>0.99384430000000001</c:v>
                </c:pt>
                <c:pt idx="90736">
                  <c:v>0.99347823999999996</c:v>
                </c:pt>
                <c:pt idx="90737">
                  <c:v>0.99514263999999997</c:v>
                </c:pt>
                <c:pt idx="90738">
                  <c:v>0.99894850000000002</c:v>
                </c:pt>
                <c:pt idx="90739">
                  <c:v>1.0005128000000001</c:v>
                </c:pt>
                <c:pt idx="90740">
                  <c:v>0.96705390000000002</c:v>
                </c:pt>
                <c:pt idx="90741">
                  <c:v>0.99958842999999997</c:v>
                </c:pt>
                <c:pt idx="90742">
                  <c:v>0.93767803999999999</c:v>
                </c:pt>
                <c:pt idx="90743">
                  <c:v>1.0002944</c:v>
                </c:pt>
                <c:pt idx="90744">
                  <c:v>0.93682019999999999</c:v>
                </c:pt>
                <c:pt idx="90745">
                  <c:v>0.95746629999999999</c:v>
                </c:pt>
                <c:pt idx="90746">
                  <c:v>0.99910949999999998</c:v>
                </c:pt>
                <c:pt idx="90747">
                  <c:v>0.99282789999999999</c:v>
                </c:pt>
                <c:pt idx="90748">
                  <c:v>1.0014642</c:v>
                </c:pt>
                <c:pt idx="90749">
                  <c:v>0.99171655999999997</c:v>
                </c:pt>
                <c:pt idx="90750">
                  <c:v>0.97300799999999998</c:v>
                </c:pt>
                <c:pt idx="90751">
                  <c:v>1.0023841</c:v>
                </c:pt>
                <c:pt idx="90752">
                  <c:v>0.98584919999999998</c:v>
                </c:pt>
                <c:pt idx="90753">
                  <c:v>0.99669940000000001</c:v>
                </c:pt>
                <c:pt idx="90754">
                  <c:v>0.98063489999999998</c:v>
                </c:pt>
                <c:pt idx="90755">
                  <c:v>0.96702750000000004</c:v>
                </c:pt>
                <c:pt idx="90756">
                  <c:v>0.99793569999999998</c:v>
                </c:pt>
                <c:pt idx="90757">
                  <c:v>1.0013350000000001</c:v>
                </c:pt>
                <c:pt idx="90758">
                  <c:v>1.0005923999999999</c:v>
                </c:pt>
                <c:pt idx="90759">
                  <c:v>0.97787785999999999</c:v>
                </c:pt>
                <c:pt idx="90760">
                  <c:v>0.98534809999999995</c:v>
                </c:pt>
                <c:pt idx="90761">
                  <c:v>0.99262976999999997</c:v>
                </c:pt>
                <c:pt idx="90762">
                  <c:v>0.99368255999999999</c:v>
                </c:pt>
                <c:pt idx="90763">
                  <c:v>0.99962850000000003</c:v>
                </c:pt>
                <c:pt idx="90764">
                  <c:v>1.0006347</c:v>
                </c:pt>
                <c:pt idx="90765">
                  <c:v>0.97943919999999995</c:v>
                </c:pt>
                <c:pt idx="90766">
                  <c:v>0.99062470000000002</c:v>
                </c:pt>
                <c:pt idx="90767">
                  <c:v>0.9778367</c:v>
                </c:pt>
                <c:pt idx="90768">
                  <c:v>0.99756319999999998</c:v>
                </c:pt>
                <c:pt idx="90769">
                  <c:v>0.99903799999999998</c:v>
                </c:pt>
                <c:pt idx="90770">
                  <c:v>1.0013544999999999</c:v>
                </c:pt>
                <c:pt idx="90771">
                  <c:v>1.0006244</c:v>
                </c:pt>
                <c:pt idx="90772">
                  <c:v>1.0007143000000001</c:v>
                </c:pt>
                <c:pt idx="90773">
                  <c:v>1.0006845</c:v>
                </c:pt>
                <c:pt idx="90774">
                  <c:v>1.000246</c:v>
                </c:pt>
                <c:pt idx="90775">
                  <c:v>0.97407705</c:v>
                </c:pt>
                <c:pt idx="90776">
                  <c:v>1.0013177</c:v>
                </c:pt>
                <c:pt idx="90777">
                  <c:v>0.96379155000000005</c:v>
                </c:pt>
                <c:pt idx="90778">
                  <c:v>1.0004873999999999</c:v>
                </c:pt>
                <c:pt idx="90779">
                  <c:v>1.0001074999999999</c:v>
                </c:pt>
                <c:pt idx="90780">
                  <c:v>0.98851719999999998</c:v>
                </c:pt>
                <c:pt idx="90781">
                  <c:v>0.98387469999999999</c:v>
                </c:pt>
                <c:pt idx="90782">
                  <c:v>0.96491139999999997</c:v>
                </c:pt>
                <c:pt idx="90783">
                  <c:v>0.96363679999999996</c:v>
                </c:pt>
                <c:pt idx="90784">
                  <c:v>0.97704535999999997</c:v>
                </c:pt>
                <c:pt idx="90785">
                  <c:v>0.97840536</c:v>
                </c:pt>
                <c:pt idx="90786">
                  <c:v>0.99570689999999995</c:v>
                </c:pt>
                <c:pt idx="90787">
                  <c:v>1.0007272</c:v>
                </c:pt>
                <c:pt idx="90788">
                  <c:v>0.98259026000000005</c:v>
                </c:pt>
                <c:pt idx="90789">
                  <c:v>0.99813280000000004</c:v>
                </c:pt>
                <c:pt idx="90790">
                  <c:v>0.96024909999999997</c:v>
                </c:pt>
                <c:pt idx="90791">
                  <c:v>0.98820657000000001</c:v>
                </c:pt>
                <c:pt idx="90792">
                  <c:v>1.0012042999999999</c:v>
                </c:pt>
                <c:pt idx="90793">
                  <c:v>0.99150442999999999</c:v>
                </c:pt>
                <c:pt idx="90794">
                  <c:v>0.99887263999999998</c:v>
                </c:pt>
                <c:pt idx="90795">
                  <c:v>0.994641</c:v>
                </c:pt>
                <c:pt idx="90796">
                  <c:v>1.0014799999999999</c:v>
                </c:pt>
                <c:pt idx="90797">
                  <c:v>0.99321616000000001</c:v>
                </c:pt>
                <c:pt idx="90798">
                  <c:v>1.0015799000000001</c:v>
                </c:pt>
                <c:pt idx="90799">
                  <c:v>0.99986905000000004</c:v>
                </c:pt>
                <c:pt idx="90800">
                  <c:v>1.0004394000000001</c:v>
                </c:pt>
                <c:pt idx="90801">
                  <c:v>0.98720560000000002</c:v>
                </c:pt>
                <c:pt idx="90802">
                  <c:v>0.99987566000000005</c:v>
                </c:pt>
                <c:pt idx="90803">
                  <c:v>0.99786980000000003</c:v>
                </c:pt>
                <c:pt idx="90804">
                  <c:v>0.99121539999999997</c:v>
                </c:pt>
                <c:pt idx="90805">
                  <c:v>0.98801106000000005</c:v>
                </c:pt>
                <c:pt idx="90806">
                  <c:v>0.97743919999999995</c:v>
                </c:pt>
                <c:pt idx="90807">
                  <c:v>0.96781945000000003</c:v>
                </c:pt>
                <c:pt idx="90808">
                  <c:v>0.99954860000000001</c:v>
                </c:pt>
                <c:pt idx="90809">
                  <c:v>0.99694335000000001</c:v>
                </c:pt>
                <c:pt idx="90810">
                  <c:v>0.99449509999999997</c:v>
                </c:pt>
                <c:pt idx="90811">
                  <c:v>0.99235505000000002</c:v>
                </c:pt>
                <c:pt idx="90812">
                  <c:v>0.99049264000000004</c:v>
                </c:pt>
                <c:pt idx="90813">
                  <c:v>0.98468670000000003</c:v>
                </c:pt>
                <c:pt idx="90814">
                  <c:v>0.96891105</c:v>
                </c:pt>
                <c:pt idx="90815">
                  <c:v>0.99966323000000001</c:v>
                </c:pt>
                <c:pt idx="90816">
                  <c:v>0.99141299999999999</c:v>
                </c:pt>
                <c:pt idx="90817">
                  <c:v>1.0022945000000001</c:v>
                </c:pt>
                <c:pt idx="90818">
                  <c:v>0.98773049999999996</c:v>
                </c:pt>
                <c:pt idx="90819">
                  <c:v>0.99942076000000002</c:v>
                </c:pt>
                <c:pt idx="90820">
                  <c:v>1.0031744</c:v>
                </c:pt>
                <c:pt idx="90821">
                  <c:v>1.0015347000000001</c:v>
                </c:pt>
                <c:pt idx="90822">
                  <c:v>0.99920089999999995</c:v>
                </c:pt>
                <c:pt idx="90823">
                  <c:v>0.99379430000000002</c:v>
                </c:pt>
                <c:pt idx="90824">
                  <c:v>1.0003994</c:v>
                </c:pt>
                <c:pt idx="90825">
                  <c:v>1.0026892000000001</c:v>
                </c:pt>
                <c:pt idx="90826">
                  <c:v>1.0006305</c:v>
                </c:pt>
                <c:pt idx="90827">
                  <c:v>1.0012093</c:v>
                </c:pt>
                <c:pt idx="90828">
                  <c:v>0.99878246000000004</c:v>
                </c:pt>
                <c:pt idx="90829">
                  <c:v>0.99831723999999999</c:v>
                </c:pt>
                <c:pt idx="90830">
                  <c:v>0.95418159999999996</c:v>
                </c:pt>
                <c:pt idx="90831">
                  <c:v>0.99682130000000002</c:v>
                </c:pt>
                <c:pt idx="90832">
                  <c:v>0.9688213</c:v>
                </c:pt>
                <c:pt idx="90833">
                  <c:v>0.99214875999999996</c:v>
                </c:pt>
                <c:pt idx="90834">
                  <c:v>0.99814009999999997</c:v>
                </c:pt>
                <c:pt idx="90835">
                  <c:v>0.99309879999999995</c:v>
                </c:pt>
                <c:pt idx="90836">
                  <c:v>0.9717384</c:v>
                </c:pt>
                <c:pt idx="90837">
                  <c:v>0.99085014999999999</c:v>
                </c:pt>
                <c:pt idx="90838">
                  <c:v>0.99921680000000002</c:v>
                </c:pt>
                <c:pt idx="90839">
                  <c:v>0.9969673</c:v>
                </c:pt>
                <c:pt idx="90840">
                  <c:v>0.99915869999999996</c:v>
                </c:pt>
                <c:pt idx="90841">
                  <c:v>0.99892926000000004</c:v>
                </c:pt>
                <c:pt idx="90842">
                  <c:v>1.0026188</c:v>
                </c:pt>
                <c:pt idx="90843">
                  <c:v>1.0001842999999999</c:v>
                </c:pt>
                <c:pt idx="90844">
                  <c:v>0.99153643999999996</c:v>
                </c:pt>
                <c:pt idx="90845">
                  <c:v>0.99642370000000002</c:v>
                </c:pt>
                <c:pt idx="90846">
                  <c:v>0.99418110000000004</c:v>
                </c:pt>
                <c:pt idx="90847">
                  <c:v>1.0003207999999999</c:v>
                </c:pt>
                <c:pt idx="90848">
                  <c:v>0.99831294999999998</c:v>
                </c:pt>
                <c:pt idx="90849">
                  <c:v>0.98959196000000005</c:v>
                </c:pt>
                <c:pt idx="90850">
                  <c:v>0.99882835000000003</c:v>
                </c:pt>
                <c:pt idx="90851">
                  <c:v>0.99680020000000003</c:v>
                </c:pt>
                <c:pt idx="90852">
                  <c:v>1.0003233</c:v>
                </c:pt>
                <c:pt idx="90853">
                  <c:v>1.0004090000000001</c:v>
                </c:pt>
                <c:pt idx="90854">
                  <c:v>0.99398750000000002</c:v>
                </c:pt>
                <c:pt idx="90855">
                  <c:v>0.99692420000000004</c:v>
                </c:pt>
                <c:pt idx="90856">
                  <c:v>0.96601789999999998</c:v>
                </c:pt>
                <c:pt idx="90857">
                  <c:v>1.0022165000000001</c:v>
                </c:pt>
                <c:pt idx="90858">
                  <c:v>0.99672249999999996</c:v>
                </c:pt>
                <c:pt idx="90859">
                  <c:v>0.99987309999999996</c:v>
                </c:pt>
                <c:pt idx="90860">
                  <c:v>0.97902359999999999</c:v>
                </c:pt>
                <c:pt idx="90861">
                  <c:v>0.98104919999999995</c:v>
                </c:pt>
                <c:pt idx="90862">
                  <c:v>0.99133749999999998</c:v>
                </c:pt>
                <c:pt idx="90863">
                  <c:v>0.99858210000000003</c:v>
                </c:pt>
                <c:pt idx="90864">
                  <c:v>1.0004189000000001</c:v>
                </c:pt>
                <c:pt idx="90865">
                  <c:v>1.0013088000000001</c:v>
                </c:pt>
                <c:pt idx="90866">
                  <c:v>0.98932359999999997</c:v>
                </c:pt>
                <c:pt idx="90867">
                  <c:v>0.98951714999999996</c:v>
                </c:pt>
                <c:pt idx="90868">
                  <c:v>0.99636469999999999</c:v>
                </c:pt>
                <c:pt idx="90869">
                  <c:v>1.0003120999999999</c:v>
                </c:pt>
                <c:pt idx="90870">
                  <c:v>0.99957479999999999</c:v>
                </c:pt>
                <c:pt idx="90871">
                  <c:v>1.0009608000000001</c:v>
                </c:pt>
                <c:pt idx="90872">
                  <c:v>0.99982550000000003</c:v>
                </c:pt>
                <c:pt idx="90873">
                  <c:v>0.99109214999999995</c:v>
                </c:pt>
                <c:pt idx="90874">
                  <c:v>0.99436455999999995</c:v>
                </c:pt>
                <c:pt idx="90875">
                  <c:v>0.87337524</c:v>
                </c:pt>
                <c:pt idx="90876">
                  <c:v>0.99075747000000003</c:v>
                </c:pt>
                <c:pt idx="90877">
                  <c:v>0.99994004000000003</c:v>
                </c:pt>
                <c:pt idx="90878">
                  <c:v>0.98456924999999995</c:v>
                </c:pt>
                <c:pt idx="90879">
                  <c:v>0.95939845000000001</c:v>
                </c:pt>
                <c:pt idx="90880">
                  <c:v>0.99480049999999998</c:v>
                </c:pt>
                <c:pt idx="90881">
                  <c:v>0.99228439999999996</c:v>
                </c:pt>
                <c:pt idx="90882">
                  <c:v>1.0010948</c:v>
                </c:pt>
                <c:pt idx="90883">
                  <c:v>0.95381439999999995</c:v>
                </c:pt>
                <c:pt idx="90884">
                  <c:v>0.99259805999999995</c:v>
                </c:pt>
                <c:pt idx="90885">
                  <c:v>0.96310010000000001</c:v>
                </c:pt>
                <c:pt idx="90886">
                  <c:v>0.99603319999999995</c:v>
                </c:pt>
                <c:pt idx="90887">
                  <c:v>0.99970680000000001</c:v>
                </c:pt>
                <c:pt idx="90888">
                  <c:v>1.0001842999999999</c:v>
                </c:pt>
                <c:pt idx="90889">
                  <c:v>0.99959969999999998</c:v>
                </c:pt>
                <c:pt idx="90890">
                  <c:v>0.94339269999999997</c:v>
                </c:pt>
                <c:pt idx="90891">
                  <c:v>0.99701934999999997</c:v>
                </c:pt>
                <c:pt idx="90892">
                  <c:v>1.0007105000000001</c:v>
                </c:pt>
                <c:pt idx="90893">
                  <c:v>0.9562136</c:v>
                </c:pt>
                <c:pt idx="90894">
                  <c:v>0.98754730000000002</c:v>
                </c:pt>
                <c:pt idx="90895">
                  <c:v>0.99892782999999996</c:v>
                </c:pt>
                <c:pt idx="90896">
                  <c:v>1.0009385</c:v>
                </c:pt>
                <c:pt idx="90897">
                  <c:v>0.99142189999999997</c:v>
                </c:pt>
                <c:pt idx="90898">
                  <c:v>0.98996550000000005</c:v>
                </c:pt>
                <c:pt idx="90899">
                  <c:v>1.0010649</c:v>
                </c:pt>
                <c:pt idx="90900">
                  <c:v>1.0024526</c:v>
                </c:pt>
                <c:pt idx="90901">
                  <c:v>0.99965875999999998</c:v>
                </c:pt>
                <c:pt idx="90902">
                  <c:v>0.99938640000000001</c:v>
                </c:pt>
                <c:pt idx="90903">
                  <c:v>0.99998355000000005</c:v>
                </c:pt>
                <c:pt idx="90904">
                  <c:v>0.99182899999999996</c:v>
                </c:pt>
                <c:pt idx="90905">
                  <c:v>1.0013027999999999</c:v>
                </c:pt>
                <c:pt idx="90906">
                  <c:v>0.99915456999999996</c:v>
                </c:pt>
                <c:pt idx="90907">
                  <c:v>1.0001910000000001</c:v>
                </c:pt>
                <c:pt idx="90908">
                  <c:v>0.96864592999999999</c:v>
                </c:pt>
                <c:pt idx="90909">
                  <c:v>0.98895323000000002</c:v>
                </c:pt>
                <c:pt idx="90910">
                  <c:v>0.99856959999999995</c:v>
                </c:pt>
                <c:pt idx="90911">
                  <c:v>0.96146213999999997</c:v>
                </c:pt>
                <c:pt idx="90912">
                  <c:v>0.98856370000000005</c:v>
                </c:pt>
                <c:pt idx="90913">
                  <c:v>0.99533939999999999</c:v>
                </c:pt>
                <c:pt idx="90914">
                  <c:v>1.0002234000000001</c:v>
                </c:pt>
                <c:pt idx="90915">
                  <c:v>1.0005609</c:v>
                </c:pt>
                <c:pt idx="90916">
                  <c:v>1.0002172</c:v>
                </c:pt>
                <c:pt idx="90917">
                  <c:v>0.99135846000000005</c:v>
                </c:pt>
                <c:pt idx="90918">
                  <c:v>1.0007092</c:v>
                </c:pt>
                <c:pt idx="90919">
                  <c:v>0.94285070000000004</c:v>
                </c:pt>
                <c:pt idx="90920">
                  <c:v>0.99697809999999998</c:v>
                </c:pt>
                <c:pt idx="90921">
                  <c:v>0.99225149999999995</c:v>
                </c:pt>
                <c:pt idx="90922">
                  <c:v>0.99417924999999996</c:v>
                </c:pt>
                <c:pt idx="90923">
                  <c:v>0.9990696</c:v>
                </c:pt>
                <c:pt idx="90924">
                  <c:v>0.99837153999999995</c:v>
                </c:pt>
                <c:pt idx="90925">
                  <c:v>0.9873963</c:v>
                </c:pt>
                <c:pt idx="90926">
                  <c:v>0.97699480000000005</c:v>
                </c:pt>
                <c:pt idx="90927">
                  <c:v>1.0003248</c:v>
                </c:pt>
                <c:pt idx="90928">
                  <c:v>0.99688100000000002</c:v>
                </c:pt>
                <c:pt idx="90929">
                  <c:v>0.99855839999999996</c:v>
                </c:pt>
                <c:pt idx="90930">
                  <c:v>1.0010540000000001</c:v>
                </c:pt>
                <c:pt idx="90931">
                  <c:v>1.0023105000000001</c:v>
                </c:pt>
                <c:pt idx="90932">
                  <c:v>0.99691134999999997</c:v>
                </c:pt>
                <c:pt idx="90933">
                  <c:v>0.99713110000000005</c:v>
                </c:pt>
                <c:pt idx="90934">
                  <c:v>0.99105184999999996</c:v>
                </c:pt>
                <c:pt idx="90935">
                  <c:v>0.99679302999999997</c:v>
                </c:pt>
                <c:pt idx="90936">
                  <c:v>0.98830019999999996</c:v>
                </c:pt>
                <c:pt idx="90937">
                  <c:v>0.99386984</c:v>
                </c:pt>
                <c:pt idx="90938">
                  <c:v>0.99905189999999999</c:v>
                </c:pt>
                <c:pt idx="90939">
                  <c:v>0.98295049999999995</c:v>
                </c:pt>
                <c:pt idx="90940">
                  <c:v>0.99959969999999998</c:v>
                </c:pt>
                <c:pt idx="90941">
                  <c:v>0.97055420000000003</c:v>
                </c:pt>
                <c:pt idx="90942">
                  <c:v>0.97037799999999996</c:v>
                </c:pt>
                <c:pt idx="90943">
                  <c:v>0.9922105</c:v>
                </c:pt>
                <c:pt idx="90944">
                  <c:v>0.98987179999999997</c:v>
                </c:pt>
                <c:pt idx="90945">
                  <c:v>0.99530730000000001</c:v>
                </c:pt>
                <c:pt idx="90946">
                  <c:v>1.0002983999999999</c:v>
                </c:pt>
                <c:pt idx="90947">
                  <c:v>0.99842140000000001</c:v>
                </c:pt>
                <c:pt idx="90948">
                  <c:v>0.93616604999999997</c:v>
                </c:pt>
                <c:pt idx="90949">
                  <c:v>0.99569523000000004</c:v>
                </c:pt>
                <c:pt idx="90950">
                  <c:v>1.0003138</c:v>
                </c:pt>
                <c:pt idx="90951">
                  <c:v>0.99717529999999999</c:v>
                </c:pt>
                <c:pt idx="90952">
                  <c:v>0.99965619999999999</c:v>
                </c:pt>
                <c:pt idx="90953">
                  <c:v>1.0000875</c:v>
                </c:pt>
                <c:pt idx="90954">
                  <c:v>0.98062813000000004</c:v>
                </c:pt>
                <c:pt idx="90955">
                  <c:v>0.99281520000000001</c:v>
                </c:pt>
                <c:pt idx="90956">
                  <c:v>0.97812489999999996</c:v>
                </c:pt>
                <c:pt idx="90957">
                  <c:v>1.0003185999999999</c:v>
                </c:pt>
                <c:pt idx="90958">
                  <c:v>0.99451970000000001</c:v>
                </c:pt>
                <c:pt idx="90959">
                  <c:v>1.0008029000000001</c:v>
                </c:pt>
                <c:pt idx="90960">
                  <c:v>0.96926069999999998</c:v>
                </c:pt>
                <c:pt idx="90961">
                  <c:v>0.98766005000000001</c:v>
                </c:pt>
                <c:pt idx="90962">
                  <c:v>0.99673873000000002</c:v>
                </c:pt>
                <c:pt idx="90963">
                  <c:v>0.98853975999999999</c:v>
                </c:pt>
                <c:pt idx="90964">
                  <c:v>0.99277769999999999</c:v>
                </c:pt>
                <c:pt idx="90965">
                  <c:v>1.000845</c:v>
                </c:pt>
                <c:pt idx="90966">
                  <c:v>0.96156240000000004</c:v>
                </c:pt>
                <c:pt idx="90967">
                  <c:v>0.99508960000000002</c:v>
                </c:pt>
                <c:pt idx="90968">
                  <c:v>0.99677559999999998</c:v>
                </c:pt>
                <c:pt idx="90969">
                  <c:v>0.96840250000000005</c:v>
                </c:pt>
                <c:pt idx="90970">
                  <c:v>0.99209327000000003</c:v>
                </c:pt>
                <c:pt idx="90971">
                  <c:v>0.99990460000000003</c:v>
                </c:pt>
                <c:pt idx="90972">
                  <c:v>1.0011873</c:v>
                </c:pt>
                <c:pt idx="90973">
                  <c:v>0.98440399999999995</c:v>
                </c:pt>
                <c:pt idx="90974">
                  <c:v>0.99468869999999998</c:v>
                </c:pt>
                <c:pt idx="90975">
                  <c:v>0.98235165999999996</c:v>
                </c:pt>
                <c:pt idx="90976">
                  <c:v>1.0005478000000001</c:v>
                </c:pt>
                <c:pt idx="90977">
                  <c:v>0.96619999999999995</c:v>
                </c:pt>
                <c:pt idx="90978">
                  <c:v>0.99968170000000001</c:v>
                </c:pt>
                <c:pt idx="90979">
                  <c:v>0.99884329999999999</c:v>
                </c:pt>
                <c:pt idx="90980">
                  <c:v>0.85360469999999999</c:v>
                </c:pt>
                <c:pt idx="90981">
                  <c:v>1.0016953</c:v>
                </c:pt>
                <c:pt idx="90982">
                  <c:v>0.97337174000000004</c:v>
                </c:pt>
                <c:pt idx="90983">
                  <c:v>0.93965410000000005</c:v>
                </c:pt>
                <c:pt idx="90984">
                  <c:v>0.98336959999999995</c:v>
                </c:pt>
                <c:pt idx="90985">
                  <c:v>0.9921565</c:v>
                </c:pt>
                <c:pt idx="90986">
                  <c:v>0.99696739999999995</c:v>
                </c:pt>
                <c:pt idx="90987">
                  <c:v>0.99353029999999998</c:v>
                </c:pt>
                <c:pt idx="90988">
                  <c:v>0.99071889999999996</c:v>
                </c:pt>
                <c:pt idx="90989">
                  <c:v>0.99999075999999998</c:v>
                </c:pt>
                <c:pt idx="90990">
                  <c:v>0.99980519999999995</c:v>
                </c:pt>
                <c:pt idx="90991">
                  <c:v>0.99412999999999996</c:v>
                </c:pt>
                <c:pt idx="90992">
                  <c:v>0.98993933000000001</c:v>
                </c:pt>
                <c:pt idx="90993">
                  <c:v>0.99676584999999995</c:v>
                </c:pt>
                <c:pt idx="90994">
                  <c:v>0.98747516000000002</c:v>
                </c:pt>
                <c:pt idx="90995">
                  <c:v>0.99731060000000005</c:v>
                </c:pt>
                <c:pt idx="90996">
                  <c:v>0.98416990000000004</c:v>
                </c:pt>
                <c:pt idx="90997">
                  <c:v>0.9778502</c:v>
                </c:pt>
                <c:pt idx="90998">
                  <c:v>0.99917096000000005</c:v>
                </c:pt>
                <c:pt idx="90999">
                  <c:v>1.0007092</c:v>
                </c:pt>
                <c:pt idx="91000">
                  <c:v>0.99984819999999996</c:v>
                </c:pt>
                <c:pt idx="91001">
                  <c:v>0.99907964000000005</c:v>
                </c:pt>
                <c:pt idx="91002">
                  <c:v>1.0009984000000001</c:v>
                </c:pt>
                <c:pt idx="91003">
                  <c:v>1.0010082</c:v>
                </c:pt>
                <c:pt idx="91004">
                  <c:v>0.96893775000000004</c:v>
                </c:pt>
                <c:pt idx="91005">
                  <c:v>0.98045963000000003</c:v>
                </c:pt>
                <c:pt idx="91006">
                  <c:v>0.97463244000000004</c:v>
                </c:pt>
                <c:pt idx="91007">
                  <c:v>0.99987625999999996</c:v>
                </c:pt>
                <c:pt idx="91008">
                  <c:v>0.99959969999999998</c:v>
                </c:pt>
                <c:pt idx="91009">
                  <c:v>0.99876743999999995</c:v>
                </c:pt>
                <c:pt idx="91010">
                  <c:v>0.98057539999999999</c:v>
                </c:pt>
                <c:pt idx="91011">
                  <c:v>1.0003728000000001</c:v>
                </c:pt>
                <c:pt idx="91012">
                  <c:v>0.98913700000000004</c:v>
                </c:pt>
                <c:pt idx="91013">
                  <c:v>0.98363847000000004</c:v>
                </c:pt>
                <c:pt idx="91014">
                  <c:v>1.0038005999999999</c:v>
                </c:pt>
                <c:pt idx="91015">
                  <c:v>0.99209327000000003</c:v>
                </c:pt>
                <c:pt idx="91016">
                  <c:v>0.99853826000000001</c:v>
                </c:pt>
                <c:pt idx="91017">
                  <c:v>1.0010034000000001</c:v>
                </c:pt>
                <c:pt idx="91018">
                  <c:v>1.0012093</c:v>
                </c:pt>
                <c:pt idx="91019">
                  <c:v>0.98622460000000001</c:v>
                </c:pt>
                <c:pt idx="91020">
                  <c:v>0.97978089999999995</c:v>
                </c:pt>
                <c:pt idx="91021">
                  <c:v>1.0009425999999999</c:v>
                </c:pt>
                <c:pt idx="91022">
                  <c:v>0.99831044999999996</c:v>
                </c:pt>
                <c:pt idx="91023">
                  <c:v>0.99991649999999999</c:v>
                </c:pt>
                <c:pt idx="91024">
                  <c:v>1.0000651</c:v>
                </c:pt>
                <c:pt idx="91025">
                  <c:v>1.0001332999999999</c:v>
                </c:pt>
                <c:pt idx="91026">
                  <c:v>1.0003384</c:v>
                </c:pt>
                <c:pt idx="91027">
                  <c:v>0.99266005000000002</c:v>
                </c:pt>
                <c:pt idx="91028">
                  <c:v>0.99838245000000003</c:v>
                </c:pt>
                <c:pt idx="91029">
                  <c:v>0.97862939999999998</c:v>
                </c:pt>
                <c:pt idx="91030">
                  <c:v>0.99994623999999999</c:v>
                </c:pt>
                <c:pt idx="91031">
                  <c:v>1.0011924999999999</c:v>
                </c:pt>
                <c:pt idx="91032">
                  <c:v>1.0009555999999999</c:v>
                </c:pt>
                <c:pt idx="91033">
                  <c:v>0.97651449999999995</c:v>
                </c:pt>
                <c:pt idx="91034">
                  <c:v>0.99756765000000003</c:v>
                </c:pt>
                <c:pt idx="91035">
                  <c:v>1.0025691999999999</c:v>
                </c:pt>
                <c:pt idx="91036">
                  <c:v>0.99843709999999997</c:v>
                </c:pt>
                <c:pt idx="91037">
                  <c:v>0.91413619999999995</c:v>
                </c:pt>
                <c:pt idx="91038">
                  <c:v>0.99999199999999999</c:v>
                </c:pt>
                <c:pt idx="91039">
                  <c:v>0.97588050000000004</c:v>
                </c:pt>
                <c:pt idx="91040">
                  <c:v>1.0001842999999999</c:v>
                </c:pt>
                <c:pt idx="91041">
                  <c:v>1.0021199000000001</c:v>
                </c:pt>
                <c:pt idx="91042">
                  <c:v>0.97846909999999998</c:v>
                </c:pt>
                <c:pt idx="91043">
                  <c:v>0.97630185000000003</c:v>
                </c:pt>
                <c:pt idx="91044">
                  <c:v>0.95444417000000004</c:v>
                </c:pt>
                <c:pt idx="91045">
                  <c:v>0.98417480000000002</c:v>
                </c:pt>
                <c:pt idx="91046">
                  <c:v>0.99619530000000001</c:v>
                </c:pt>
                <c:pt idx="91047">
                  <c:v>0.99205995000000002</c:v>
                </c:pt>
                <c:pt idx="91048">
                  <c:v>1.0000169999999999</c:v>
                </c:pt>
                <c:pt idx="91049">
                  <c:v>0.99977689999999997</c:v>
                </c:pt>
                <c:pt idx="91050">
                  <c:v>0.99385332999999998</c:v>
                </c:pt>
                <c:pt idx="91051">
                  <c:v>0.99123364999999997</c:v>
                </c:pt>
                <c:pt idx="91052">
                  <c:v>1.0037452</c:v>
                </c:pt>
                <c:pt idx="91053">
                  <c:v>0.98621075999999996</c:v>
                </c:pt>
                <c:pt idx="91054">
                  <c:v>0.99190986000000003</c:v>
                </c:pt>
                <c:pt idx="91055">
                  <c:v>0.99371016000000001</c:v>
                </c:pt>
                <c:pt idx="91056">
                  <c:v>0.88392230000000005</c:v>
                </c:pt>
                <c:pt idx="91057">
                  <c:v>0.99945470000000003</c:v>
                </c:pt>
                <c:pt idx="91058">
                  <c:v>0.98974127000000001</c:v>
                </c:pt>
                <c:pt idx="91059">
                  <c:v>0.99541663999999996</c:v>
                </c:pt>
                <c:pt idx="91060">
                  <c:v>0.99812789999999996</c:v>
                </c:pt>
                <c:pt idx="91061">
                  <c:v>0.99100719999999998</c:v>
                </c:pt>
                <c:pt idx="91062">
                  <c:v>0.99826599999999999</c:v>
                </c:pt>
                <c:pt idx="91063">
                  <c:v>0.99920416000000001</c:v>
                </c:pt>
                <c:pt idx="91064">
                  <c:v>0.99855609999999995</c:v>
                </c:pt>
                <c:pt idx="91065">
                  <c:v>0.99424857</c:v>
                </c:pt>
                <c:pt idx="91066">
                  <c:v>0.98769026999999998</c:v>
                </c:pt>
                <c:pt idx="91067">
                  <c:v>0.98888385000000001</c:v>
                </c:pt>
                <c:pt idx="91068">
                  <c:v>0.99777495999999999</c:v>
                </c:pt>
                <c:pt idx="91069">
                  <c:v>1.000345</c:v>
                </c:pt>
                <c:pt idx="91070">
                  <c:v>1.0115487999999999</c:v>
                </c:pt>
                <c:pt idx="91071">
                  <c:v>0.93993110000000002</c:v>
                </c:pt>
                <c:pt idx="91072">
                  <c:v>0.99859624999999996</c:v>
                </c:pt>
                <c:pt idx="91073">
                  <c:v>0.9891837</c:v>
                </c:pt>
                <c:pt idx="91074">
                  <c:v>0.99701130000000004</c:v>
                </c:pt>
                <c:pt idx="91075">
                  <c:v>1.0000495</c:v>
                </c:pt>
                <c:pt idx="91076">
                  <c:v>0.99067609999999995</c:v>
                </c:pt>
                <c:pt idx="91077">
                  <c:v>0.98051949999999999</c:v>
                </c:pt>
                <c:pt idx="91078">
                  <c:v>0.97119135000000001</c:v>
                </c:pt>
                <c:pt idx="91079">
                  <c:v>0.99858844000000002</c:v>
                </c:pt>
                <c:pt idx="91080">
                  <c:v>0.97160080000000004</c:v>
                </c:pt>
                <c:pt idx="91081">
                  <c:v>0.96302867000000003</c:v>
                </c:pt>
                <c:pt idx="91082">
                  <c:v>1.0000785999999999</c:v>
                </c:pt>
                <c:pt idx="91083">
                  <c:v>0.96960139999999995</c:v>
                </c:pt>
                <c:pt idx="91084">
                  <c:v>0.97436272999999995</c:v>
                </c:pt>
                <c:pt idx="91085">
                  <c:v>0.99999075999999998</c:v>
                </c:pt>
                <c:pt idx="91086">
                  <c:v>0.99331015</c:v>
                </c:pt>
                <c:pt idx="91087">
                  <c:v>1.0007044</c:v>
                </c:pt>
                <c:pt idx="91088">
                  <c:v>0.96566284000000002</c:v>
                </c:pt>
                <c:pt idx="91089">
                  <c:v>1.0006908999999999</c:v>
                </c:pt>
                <c:pt idx="91090">
                  <c:v>1.0002711</c:v>
                </c:pt>
                <c:pt idx="91091">
                  <c:v>0.9965638</c:v>
                </c:pt>
                <c:pt idx="91092">
                  <c:v>0.98295957</c:v>
                </c:pt>
                <c:pt idx="91093">
                  <c:v>0.99944496000000005</c:v>
                </c:pt>
                <c:pt idx="91094">
                  <c:v>0.97476953</c:v>
                </c:pt>
                <c:pt idx="91095">
                  <c:v>1.0027813000000001</c:v>
                </c:pt>
                <c:pt idx="91096">
                  <c:v>1.0028887</c:v>
                </c:pt>
                <c:pt idx="91097">
                  <c:v>0.91583599999999998</c:v>
                </c:pt>
                <c:pt idx="91098">
                  <c:v>0.99750704000000001</c:v>
                </c:pt>
                <c:pt idx="91099">
                  <c:v>0.98821442999999998</c:v>
                </c:pt>
                <c:pt idx="91100">
                  <c:v>1.0039952000000001</c:v>
                </c:pt>
                <c:pt idx="91101">
                  <c:v>0.99995445999999999</c:v>
                </c:pt>
                <c:pt idx="91102">
                  <c:v>0.99505030000000005</c:v>
                </c:pt>
                <c:pt idx="91103">
                  <c:v>0.85314330000000005</c:v>
                </c:pt>
                <c:pt idx="91104">
                  <c:v>0.99168926000000002</c:v>
                </c:pt>
                <c:pt idx="91105">
                  <c:v>1.0006218</c:v>
                </c:pt>
                <c:pt idx="91106">
                  <c:v>0.99461279999999996</c:v>
                </c:pt>
                <c:pt idx="91107">
                  <c:v>0.9931932</c:v>
                </c:pt>
                <c:pt idx="91108">
                  <c:v>0.99966323000000001</c:v>
                </c:pt>
                <c:pt idx="91109">
                  <c:v>0.96814020000000001</c:v>
                </c:pt>
                <c:pt idx="91110">
                  <c:v>0.98283189999999998</c:v>
                </c:pt>
                <c:pt idx="91111">
                  <c:v>0.99963849999999999</c:v>
                </c:pt>
                <c:pt idx="91112">
                  <c:v>0.99730160000000001</c:v>
                </c:pt>
                <c:pt idx="91113">
                  <c:v>0.97388660000000005</c:v>
                </c:pt>
                <c:pt idx="91114">
                  <c:v>0.99953879999999995</c:v>
                </c:pt>
                <c:pt idx="91115">
                  <c:v>0.99628559999999999</c:v>
                </c:pt>
                <c:pt idx="91116">
                  <c:v>1.0003869999999999</c:v>
                </c:pt>
                <c:pt idx="91117">
                  <c:v>0.99812789999999996</c:v>
                </c:pt>
                <c:pt idx="91118">
                  <c:v>1.0004085</c:v>
                </c:pt>
                <c:pt idx="91119">
                  <c:v>0.99806030000000001</c:v>
                </c:pt>
                <c:pt idx="91120">
                  <c:v>1.0008170000000001</c:v>
                </c:pt>
                <c:pt idx="91121">
                  <c:v>1.0004252</c:v>
                </c:pt>
                <c:pt idx="91122">
                  <c:v>1.0000557999999999</c:v>
                </c:pt>
                <c:pt idx="91123">
                  <c:v>0.97822714</c:v>
                </c:pt>
                <c:pt idx="91124">
                  <c:v>0.98965627</c:v>
                </c:pt>
                <c:pt idx="91125">
                  <c:v>0.99878096999999999</c:v>
                </c:pt>
                <c:pt idx="91126">
                  <c:v>0.98654379999999997</c:v>
                </c:pt>
                <c:pt idx="91127">
                  <c:v>0.99966323000000001</c:v>
                </c:pt>
                <c:pt idx="91128">
                  <c:v>0.99897957000000004</c:v>
                </c:pt>
                <c:pt idx="91129">
                  <c:v>0.98156790000000005</c:v>
                </c:pt>
                <c:pt idx="91130">
                  <c:v>0.98327684000000004</c:v>
                </c:pt>
                <c:pt idx="91131">
                  <c:v>1.0001298999999999</c:v>
                </c:pt>
                <c:pt idx="91132">
                  <c:v>0.98739840000000001</c:v>
                </c:pt>
                <c:pt idx="91133">
                  <c:v>0.96286119999999997</c:v>
                </c:pt>
                <c:pt idx="91134">
                  <c:v>1.0005264</c:v>
                </c:pt>
                <c:pt idx="91135">
                  <c:v>0.99986905000000004</c:v>
                </c:pt>
                <c:pt idx="91136">
                  <c:v>0.99957395000000004</c:v>
                </c:pt>
                <c:pt idx="91137">
                  <c:v>0.98646630000000002</c:v>
                </c:pt>
                <c:pt idx="91138">
                  <c:v>0.99758047000000005</c:v>
                </c:pt>
                <c:pt idx="91139">
                  <c:v>0.99935490000000005</c:v>
                </c:pt>
                <c:pt idx="91140">
                  <c:v>0.91526275999999995</c:v>
                </c:pt>
                <c:pt idx="91141">
                  <c:v>0.99985599999999997</c:v>
                </c:pt>
                <c:pt idx="91142">
                  <c:v>0.97580869999999997</c:v>
                </c:pt>
                <c:pt idx="91143">
                  <c:v>0.99144889999999997</c:v>
                </c:pt>
                <c:pt idx="91144">
                  <c:v>0.98960155000000005</c:v>
                </c:pt>
                <c:pt idx="91145">
                  <c:v>0.98786470000000004</c:v>
                </c:pt>
                <c:pt idx="91146">
                  <c:v>0.94169617000000005</c:v>
                </c:pt>
                <c:pt idx="91147">
                  <c:v>1.0002602</c:v>
                </c:pt>
                <c:pt idx="91148">
                  <c:v>1.0038414</c:v>
                </c:pt>
                <c:pt idx="91149">
                  <c:v>0.99430589999999996</c:v>
                </c:pt>
                <c:pt idx="91150">
                  <c:v>0.99730209999999997</c:v>
                </c:pt>
                <c:pt idx="91151">
                  <c:v>0.99918620000000002</c:v>
                </c:pt>
                <c:pt idx="91152">
                  <c:v>0.99681467000000001</c:v>
                </c:pt>
                <c:pt idx="91153">
                  <c:v>0.99994090000000002</c:v>
                </c:pt>
                <c:pt idx="91154">
                  <c:v>1.0056156000000001</c:v>
                </c:pt>
                <c:pt idx="91155">
                  <c:v>0.99295610000000001</c:v>
                </c:pt>
                <c:pt idx="91156">
                  <c:v>0.99956509999999998</c:v>
                </c:pt>
                <c:pt idx="91157">
                  <c:v>1.0011346000000001</c:v>
                </c:pt>
                <c:pt idx="91158">
                  <c:v>0.99246126000000001</c:v>
                </c:pt>
                <c:pt idx="91159">
                  <c:v>0.99972296000000005</c:v>
                </c:pt>
                <c:pt idx="91160">
                  <c:v>1.0011418000000001</c:v>
                </c:pt>
                <c:pt idx="91161">
                  <c:v>1.0018864999999999</c:v>
                </c:pt>
                <c:pt idx="91162">
                  <c:v>0.94560593000000004</c:v>
                </c:pt>
                <c:pt idx="91163">
                  <c:v>0.99740594999999999</c:v>
                </c:pt>
                <c:pt idx="91164">
                  <c:v>0.99396275999999995</c:v>
                </c:pt>
                <c:pt idx="91165">
                  <c:v>0.97032300000000005</c:v>
                </c:pt>
                <c:pt idx="91166">
                  <c:v>1.0006816000000001</c:v>
                </c:pt>
                <c:pt idx="91167">
                  <c:v>0.99555550000000004</c:v>
                </c:pt>
                <c:pt idx="91168">
                  <c:v>0.99030879999999999</c:v>
                </c:pt>
                <c:pt idx="91169">
                  <c:v>0.98945934000000002</c:v>
                </c:pt>
                <c:pt idx="91170">
                  <c:v>0.99654156000000005</c:v>
                </c:pt>
                <c:pt idx="91171">
                  <c:v>0.99960417000000001</c:v>
                </c:pt>
                <c:pt idx="91172">
                  <c:v>0.96342260000000002</c:v>
                </c:pt>
                <c:pt idx="91173">
                  <c:v>1.0000994000000001</c:v>
                </c:pt>
                <c:pt idx="91174">
                  <c:v>1.001347</c:v>
                </c:pt>
                <c:pt idx="91175">
                  <c:v>1.0056259999999999</c:v>
                </c:pt>
                <c:pt idx="91176">
                  <c:v>0.99175159999999996</c:v>
                </c:pt>
                <c:pt idx="91177">
                  <c:v>0.99814694999999998</c:v>
                </c:pt>
                <c:pt idx="91178">
                  <c:v>0.96909060000000002</c:v>
                </c:pt>
                <c:pt idx="91179">
                  <c:v>1.0010494000000001</c:v>
                </c:pt>
                <c:pt idx="91180">
                  <c:v>0.99130479999999999</c:v>
                </c:pt>
                <c:pt idx="91181">
                  <c:v>1.0005671</c:v>
                </c:pt>
                <c:pt idx="91182">
                  <c:v>0.99687236999999995</c:v>
                </c:pt>
                <c:pt idx="91183">
                  <c:v>1.0007188</c:v>
                </c:pt>
                <c:pt idx="91184">
                  <c:v>1.0012093</c:v>
                </c:pt>
                <c:pt idx="91185">
                  <c:v>0.97402745000000002</c:v>
                </c:pt>
                <c:pt idx="91186">
                  <c:v>0.99964260000000005</c:v>
                </c:pt>
                <c:pt idx="91187">
                  <c:v>0.99989090000000003</c:v>
                </c:pt>
                <c:pt idx="91188">
                  <c:v>0.99674236999999999</c:v>
                </c:pt>
                <c:pt idx="91189">
                  <c:v>0.99701256000000005</c:v>
                </c:pt>
                <c:pt idx="91190">
                  <c:v>0.97868529999999998</c:v>
                </c:pt>
                <c:pt idx="91191">
                  <c:v>0.98509210000000003</c:v>
                </c:pt>
                <c:pt idx="91192">
                  <c:v>0.98527869999999995</c:v>
                </c:pt>
                <c:pt idx="91193">
                  <c:v>0.99259019999999998</c:v>
                </c:pt>
                <c:pt idx="91194">
                  <c:v>1.0003325999999999</c:v>
                </c:pt>
                <c:pt idx="91195">
                  <c:v>0.99947613000000002</c:v>
                </c:pt>
                <c:pt idx="91196">
                  <c:v>0.99789154999999996</c:v>
                </c:pt>
                <c:pt idx="91197">
                  <c:v>0.99091689999999999</c:v>
                </c:pt>
                <c:pt idx="91198">
                  <c:v>0.99065150000000002</c:v>
                </c:pt>
                <c:pt idx="91199">
                  <c:v>1.0012676</c:v>
                </c:pt>
                <c:pt idx="91200">
                  <c:v>0.98730790000000002</c:v>
                </c:pt>
                <c:pt idx="91201">
                  <c:v>0.99959480000000001</c:v>
                </c:pt>
                <c:pt idx="91202">
                  <c:v>1.0000765</c:v>
                </c:pt>
                <c:pt idx="91203">
                  <c:v>0.98377429999999999</c:v>
                </c:pt>
                <c:pt idx="91204">
                  <c:v>0.98680950000000001</c:v>
                </c:pt>
                <c:pt idx="91205">
                  <c:v>0.99853194000000001</c:v>
                </c:pt>
                <c:pt idx="91206">
                  <c:v>0.99844080000000002</c:v>
                </c:pt>
                <c:pt idx="91207">
                  <c:v>0.97494360000000002</c:v>
                </c:pt>
                <c:pt idx="91208">
                  <c:v>0.98645395000000002</c:v>
                </c:pt>
                <c:pt idx="91209">
                  <c:v>0.99388575999999995</c:v>
                </c:pt>
                <c:pt idx="91210">
                  <c:v>0.99923569999999995</c:v>
                </c:pt>
                <c:pt idx="91211">
                  <c:v>1.0018488000000001</c:v>
                </c:pt>
                <c:pt idx="91212">
                  <c:v>0.99699234999999997</c:v>
                </c:pt>
                <c:pt idx="91213">
                  <c:v>0.99499400000000005</c:v>
                </c:pt>
                <c:pt idx="91214">
                  <c:v>0.99350523999999996</c:v>
                </c:pt>
                <c:pt idx="91215">
                  <c:v>1.0013825000000001</c:v>
                </c:pt>
                <c:pt idx="91216">
                  <c:v>0.99803644000000002</c:v>
                </c:pt>
                <c:pt idx="91217">
                  <c:v>0.95212019999999997</c:v>
                </c:pt>
                <c:pt idx="91218">
                  <c:v>1.0007865</c:v>
                </c:pt>
                <c:pt idx="91219">
                  <c:v>0.95809144000000002</c:v>
                </c:pt>
                <c:pt idx="91220">
                  <c:v>0.98953409999999997</c:v>
                </c:pt>
                <c:pt idx="91221">
                  <c:v>0.99749429999999994</c:v>
                </c:pt>
                <c:pt idx="91222">
                  <c:v>0.98025379999999995</c:v>
                </c:pt>
                <c:pt idx="91223">
                  <c:v>0.99804837000000002</c:v>
                </c:pt>
                <c:pt idx="91224">
                  <c:v>1.0002759000000001</c:v>
                </c:pt>
                <c:pt idx="91225">
                  <c:v>1.0003507</c:v>
                </c:pt>
                <c:pt idx="91226">
                  <c:v>0.91524019999999995</c:v>
                </c:pt>
                <c:pt idx="91227">
                  <c:v>1.0007044</c:v>
                </c:pt>
                <c:pt idx="91228">
                  <c:v>0.90855540000000001</c:v>
                </c:pt>
                <c:pt idx="91229">
                  <c:v>1.0007337000000001</c:v>
                </c:pt>
                <c:pt idx="91230">
                  <c:v>0.99893737000000005</c:v>
                </c:pt>
                <c:pt idx="91231">
                  <c:v>0.99714756000000004</c:v>
                </c:pt>
                <c:pt idx="91232">
                  <c:v>0.99209327000000003</c:v>
                </c:pt>
                <c:pt idx="91233">
                  <c:v>1.001172</c:v>
                </c:pt>
                <c:pt idx="91234">
                  <c:v>0.94985443000000003</c:v>
                </c:pt>
                <c:pt idx="91235">
                  <c:v>0.99980986000000005</c:v>
                </c:pt>
                <c:pt idx="91236">
                  <c:v>0.96388160000000001</c:v>
                </c:pt>
                <c:pt idx="91237">
                  <c:v>0.97457147</c:v>
                </c:pt>
                <c:pt idx="91238">
                  <c:v>1.0001842999999999</c:v>
                </c:pt>
                <c:pt idx="91239">
                  <c:v>0.98732065999999996</c:v>
                </c:pt>
                <c:pt idx="91240">
                  <c:v>0.94173867</c:v>
                </c:pt>
                <c:pt idx="91241">
                  <c:v>0.97533214000000001</c:v>
                </c:pt>
                <c:pt idx="91242">
                  <c:v>1.0012728</c:v>
                </c:pt>
                <c:pt idx="91243">
                  <c:v>1.0004869999999999</c:v>
                </c:pt>
                <c:pt idx="91244">
                  <c:v>1.0006564</c:v>
                </c:pt>
                <c:pt idx="91245">
                  <c:v>0.98441279999999998</c:v>
                </c:pt>
                <c:pt idx="91246">
                  <c:v>0.97719495999999995</c:v>
                </c:pt>
                <c:pt idx="91247">
                  <c:v>0.99488765000000001</c:v>
                </c:pt>
                <c:pt idx="91248">
                  <c:v>0.9830951</c:v>
                </c:pt>
                <c:pt idx="91249">
                  <c:v>0.9993862</c:v>
                </c:pt>
                <c:pt idx="91250">
                  <c:v>1.0008572</c:v>
                </c:pt>
                <c:pt idx="91251">
                  <c:v>1.0001593</c:v>
                </c:pt>
                <c:pt idx="91252">
                  <c:v>0.99991392999999995</c:v>
                </c:pt>
                <c:pt idx="91253">
                  <c:v>0.99170990000000003</c:v>
                </c:pt>
                <c:pt idx="91254">
                  <c:v>1.0013577</c:v>
                </c:pt>
                <c:pt idx="91255">
                  <c:v>0.96830559999999999</c:v>
                </c:pt>
                <c:pt idx="91256">
                  <c:v>0.99324999999999997</c:v>
                </c:pt>
                <c:pt idx="91257">
                  <c:v>0.99729089999999998</c:v>
                </c:pt>
                <c:pt idx="91258">
                  <c:v>0.99389490000000003</c:v>
                </c:pt>
                <c:pt idx="91259">
                  <c:v>0.98240059999999996</c:v>
                </c:pt>
                <c:pt idx="91260">
                  <c:v>0.96645049999999999</c:v>
                </c:pt>
                <c:pt idx="91261">
                  <c:v>1.0013069000000001</c:v>
                </c:pt>
                <c:pt idx="91262">
                  <c:v>0.99470219999999998</c:v>
                </c:pt>
                <c:pt idx="91263">
                  <c:v>0.99572574999999997</c:v>
                </c:pt>
                <c:pt idx="91264">
                  <c:v>0.97260636</c:v>
                </c:pt>
                <c:pt idx="91265">
                  <c:v>0.99996439999999998</c:v>
                </c:pt>
                <c:pt idx="91266">
                  <c:v>0.97990124999999995</c:v>
                </c:pt>
                <c:pt idx="91267">
                  <c:v>0.96941619999999995</c:v>
                </c:pt>
                <c:pt idx="91268">
                  <c:v>1.0001</c:v>
                </c:pt>
                <c:pt idx="91269">
                  <c:v>1.0012133000000001</c:v>
                </c:pt>
                <c:pt idx="91270">
                  <c:v>0.99274266</c:v>
                </c:pt>
                <c:pt idx="91271">
                  <c:v>0.96261140000000001</c:v>
                </c:pt>
                <c:pt idx="91272">
                  <c:v>0.99959969999999998</c:v>
                </c:pt>
                <c:pt idx="91273">
                  <c:v>0.97944790000000004</c:v>
                </c:pt>
                <c:pt idx="91274">
                  <c:v>0.99738574000000002</c:v>
                </c:pt>
                <c:pt idx="91275">
                  <c:v>0.9817728</c:v>
                </c:pt>
                <c:pt idx="91276">
                  <c:v>0.98600113</c:v>
                </c:pt>
                <c:pt idx="91277">
                  <c:v>0.9901141</c:v>
                </c:pt>
                <c:pt idx="91278">
                  <c:v>0.99989090000000003</c:v>
                </c:pt>
                <c:pt idx="91279">
                  <c:v>0.99082519999999996</c:v>
                </c:pt>
                <c:pt idx="91280">
                  <c:v>1.0031806000000001</c:v>
                </c:pt>
                <c:pt idx="91281">
                  <c:v>0.97754556000000004</c:v>
                </c:pt>
                <c:pt idx="91282">
                  <c:v>0.99710880000000002</c:v>
                </c:pt>
                <c:pt idx="91283">
                  <c:v>1.0015442000000001</c:v>
                </c:pt>
                <c:pt idx="91284">
                  <c:v>0.99898129999999996</c:v>
                </c:pt>
                <c:pt idx="91285">
                  <c:v>1.0007713</c:v>
                </c:pt>
                <c:pt idx="91286">
                  <c:v>0.99726749999999997</c:v>
                </c:pt>
                <c:pt idx="91287">
                  <c:v>0.99479550000000005</c:v>
                </c:pt>
                <c:pt idx="91288">
                  <c:v>0.99988140000000003</c:v>
                </c:pt>
                <c:pt idx="91289">
                  <c:v>0.99890906000000002</c:v>
                </c:pt>
                <c:pt idx="91290">
                  <c:v>1.0006758</c:v>
                </c:pt>
                <c:pt idx="91291">
                  <c:v>0.99406249999999996</c:v>
                </c:pt>
                <c:pt idx="91292">
                  <c:v>0.98271529999999996</c:v>
                </c:pt>
                <c:pt idx="91293">
                  <c:v>0.93138325</c:v>
                </c:pt>
                <c:pt idx="91294">
                  <c:v>1.0004233</c:v>
                </c:pt>
                <c:pt idx="91295">
                  <c:v>0.9973727</c:v>
                </c:pt>
                <c:pt idx="91296">
                  <c:v>1.0004953999999999</c:v>
                </c:pt>
                <c:pt idx="91297">
                  <c:v>0.99594130000000003</c:v>
                </c:pt>
                <c:pt idx="91298">
                  <c:v>1.0004233</c:v>
                </c:pt>
                <c:pt idx="91299">
                  <c:v>0.9949926</c:v>
                </c:pt>
                <c:pt idx="91300">
                  <c:v>0.99716400000000005</c:v>
                </c:pt>
                <c:pt idx="91301">
                  <c:v>0.99915659999999995</c:v>
                </c:pt>
                <c:pt idx="91302">
                  <c:v>0.98202409999999996</c:v>
                </c:pt>
                <c:pt idx="91303">
                  <c:v>0.97931575999999998</c:v>
                </c:pt>
                <c:pt idx="91304">
                  <c:v>0.98473599999999994</c:v>
                </c:pt>
                <c:pt idx="91305">
                  <c:v>1.0023207999999999</c:v>
                </c:pt>
                <c:pt idx="91306">
                  <c:v>1.0001419</c:v>
                </c:pt>
                <c:pt idx="91307">
                  <c:v>0.98499979999999998</c:v>
                </c:pt>
                <c:pt idx="91308">
                  <c:v>0.99566750000000004</c:v>
                </c:pt>
                <c:pt idx="91309">
                  <c:v>0.99094283999999999</c:v>
                </c:pt>
                <c:pt idx="91310">
                  <c:v>0.99954149999999997</c:v>
                </c:pt>
                <c:pt idx="91311">
                  <c:v>0.99179417000000003</c:v>
                </c:pt>
                <c:pt idx="91312">
                  <c:v>1.0027470000000001</c:v>
                </c:pt>
                <c:pt idx="91313">
                  <c:v>1.0024662</c:v>
                </c:pt>
                <c:pt idx="91314">
                  <c:v>1.0006409000000001</c:v>
                </c:pt>
                <c:pt idx="91315">
                  <c:v>0.99963159999999995</c:v>
                </c:pt>
                <c:pt idx="91316">
                  <c:v>0.99867260000000002</c:v>
                </c:pt>
                <c:pt idx="91317">
                  <c:v>0.98361849999999995</c:v>
                </c:pt>
                <c:pt idx="91318">
                  <c:v>1.0015776999999999</c:v>
                </c:pt>
                <c:pt idx="91319">
                  <c:v>0.99993350000000003</c:v>
                </c:pt>
                <c:pt idx="91320">
                  <c:v>1.0040456</c:v>
                </c:pt>
                <c:pt idx="91321">
                  <c:v>0.99474039999999997</c:v>
                </c:pt>
                <c:pt idx="91322">
                  <c:v>1.0027805999999999</c:v>
                </c:pt>
                <c:pt idx="91323">
                  <c:v>1.0085537</c:v>
                </c:pt>
                <c:pt idx="91324">
                  <c:v>1.0021701999999999</c:v>
                </c:pt>
                <c:pt idx="91325">
                  <c:v>1.001495</c:v>
                </c:pt>
                <c:pt idx="91326">
                  <c:v>0.99688719999999997</c:v>
                </c:pt>
                <c:pt idx="91327">
                  <c:v>0.99817080000000002</c:v>
                </c:pt>
                <c:pt idx="91328">
                  <c:v>0.99688584000000002</c:v>
                </c:pt>
                <c:pt idx="91329">
                  <c:v>1.000267</c:v>
                </c:pt>
                <c:pt idx="91330">
                  <c:v>0.99736594999999995</c:v>
                </c:pt>
                <c:pt idx="91331">
                  <c:v>1.0035243</c:v>
                </c:pt>
                <c:pt idx="91332">
                  <c:v>0.99641544000000004</c:v>
                </c:pt>
                <c:pt idx="91333">
                  <c:v>0.96730099999999997</c:v>
                </c:pt>
                <c:pt idx="91334">
                  <c:v>0.99148744</c:v>
                </c:pt>
                <c:pt idx="91335">
                  <c:v>1.0002291000000001</c:v>
                </c:pt>
                <c:pt idx="91336">
                  <c:v>0.99155879999999996</c:v>
                </c:pt>
                <c:pt idx="91337">
                  <c:v>1.0025269000000001</c:v>
                </c:pt>
                <c:pt idx="91338">
                  <c:v>0.99963343000000005</c:v>
                </c:pt>
                <c:pt idx="91339">
                  <c:v>0.99389780000000005</c:v>
                </c:pt>
                <c:pt idx="91340">
                  <c:v>0.96186154999999995</c:v>
                </c:pt>
                <c:pt idx="91341">
                  <c:v>1.0017091</c:v>
                </c:pt>
                <c:pt idx="91342">
                  <c:v>1.0002530999999999</c:v>
                </c:pt>
                <c:pt idx="91343">
                  <c:v>0.97697619999999996</c:v>
                </c:pt>
                <c:pt idx="91344">
                  <c:v>0.99944239999999995</c:v>
                </c:pt>
                <c:pt idx="91345">
                  <c:v>0.99458400000000002</c:v>
                </c:pt>
                <c:pt idx="91346">
                  <c:v>0.97460380000000002</c:v>
                </c:pt>
                <c:pt idx="91347">
                  <c:v>0.95004284000000006</c:v>
                </c:pt>
                <c:pt idx="91348">
                  <c:v>0.96474819999999994</c:v>
                </c:pt>
                <c:pt idx="91349">
                  <c:v>0.99947090000000005</c:v>
                </c:pt>
                <c:pt idx="91350">
                  <c:v>1.0008082</c:v>
                </c:pt>
                <c:pt idx="91351">
                  <c:v>0.99366516000000005</c:v>
                </c:pt>
                <c:pt idx="91352">
                  <c:v>0.98062705999999999</c:v>
                </c:pt>
                <c:pt idx="91353">
                  <c:v>0.99401709999999999</c:v>
                </c:pt>
                <c:pt idx="91354">
                  <c:v>0.93526739999999997</c:v>
                </c:pt>
                <c:pt idx="91355">
                  <c:v>0.99953970000000003</c:v>
                </c:pt>
                <c:pt idx="91356">
                  <c:v>1.0057764</c:v>
                </c:pt>
                <c:pt idx="91357">
                  <c:v>0.99991304000000003</c:v>
                </c:pt>
                <c:pt idx="91358">
                  <c:v>0.974275</c:v>
                </c:pt>
                <c:pt idx="91359">
                  <c:v>0.99958630000000004</c:v>
                </c:pt>
                <c:pt idx="91360">
                  <c:v>0.98943440000000005</c:v>
                </c:pt>
                <c:pt idx="91361">
                  <c:v>0.98994154000000001</c:v>
                </c:pt>
                <c:pt idx="91362">
                  <c:v>0.99834012999999999</c:v>
                </c:pt>
                <c:pt idx="91363">
                  <c:v>1.0019456</c:v>
                </c:pt>
                <c:pt idx="91364">
                  <c:v>0.99299649999999995</c:v>
                </c:pt>
                <c:pt idx="91365">
                  <c:v>0.99004349999999997</c:v>
                </c:pt>
                <c:pt idx="91366">
                  <c:v>0.94705589999999995</c:v>
                </c:pt>
                <c:pt idx="91367">
                  <c:v>0.99394994999999997</c:v>
                </c:pt>
                <c:pt idx="91368">
                  <c:v>0.98839339999999998</c:v>
                </c:pt>
                <c:pt idx="91369">
                  <c:v>1.0000582</c:v>
                </c:pt>
                <c:pt idx="91370">
                  <c:v>1.0006197999999999</c:v>
                </c:pt>
                <c:pt idx="91371">
                  <c:v>0.97877780000000003</c:v>
                </c:pt>
                <c:pt idx="91372">
                  <c:v>0.99897740000000002</c:v>
                </c:pt>
                <c:pt idx="91373">
                  <c:v>0.99288319999999997</c:v>
                </c:pt>
                <c:pt idx="91374">
                  <c:v>0.99281496000000002</c:v>
                </c:pt>
                <c:pt idx="91375">
                  <c:v>0.99588589999999999</c:v>
                </c:pt>
                <c:pt idx="91376">
                  <c:v>0.95207523999999999</c:v>
                </c:pt>
                <c:pt idx="91377">
                  <c:v>0.99254995999999995</c:v>
                </c:pt>
                <c:pt idx="91378">
                  <c:v>1.0000372</c:v>
                </c:pt>
                <c:pt idx="91379">
                  <c:v>0.99969536000000003</c:v>
                </c:pt>
                <c:pt idx="91380">
                  <c:v>1.0008608999999999</c:v>
                </c:pt>
                <c:pt idx="91381">
                  <c:v>0.99304559999999997</c:v>
                </c:pt>
                <c:pt idx="91382">
                  <c:v>0.95446319999999996</c:v>
                </c:pt>
                <c:pt idx="91383">
                  <c:v>1.0009758</c:v>
                </c:pt>
                <c:pt idx="91384">
                  <c:v>0.96937876999999995</c:v>
                </c:pt>
                <c:pt idx="91385">
                  <c:v>1.0026842</c:v>
                </c:pt>
                <c:pt idx="91386">
                  <c:v>0.99394099999999996</c:v>
                </c:pt>
                <c:pt idx="91387">
                  <c:v>0.99690396000000003</c:v>
                </c:pt>
                <c:pt idx="91388">
                  <c:v>0.99384430000000001</c:v>
                </c:pt>
                <c:pt idx="91389">
                  <c:v>0.9972896</c:v>
                </c:pt>
                <c:pt idx="91390">
                  <c:v>0.99670963999999995</c:v>
                </c:pt>
                <c:pt idx="91391">
                  <c:v>1.0005740000000001</c:v>
                </c:pt>
                <c:pt idx="91392">
                  <c:v>1.002742</c:v>
                </c:pt>
                <c:pt idx="91393">
                  <c:v>0.96988534999999998</c:v>
                </c:pt>
                <c:pt idx="91394">
                  <c:v>0.99363714000000003</c:v>
                </c:pt>
                <c:pt idx="91395">
                  <c:v>0.99650870000000003</c:v>
                </c:pt>
                <c:pt idx="91396">
                  <c:v>0.97863257000000003</c:v>
                </c:pt>
                <c:pt idx="91397">
                  <c:v>0.98554319999999995</c:v>
                </c:pt>
                <c:pt idx="91398">
                  <c:v>1.0013726000000001</c:v>
                </c:pt>
                <c:pt idx="91399">
                  <c:v>0.99482590000000004</c:v>
                </c:pt>
                <c:pt idx="91400">
                  <c:v>0.99920240000000005</c:v>
                </c:pt>
                <c:pt idx="91401">
                  <c:v>1.0014211</c:v>
                </c:pt>
                <c:pt idx="91402">
                  <c:v>0.99925079999999999</c:v>
                </c:pt>
                <c:pt idx="91403">
                  <c:v>0.9742286</c:v>
                </c:pt>
                <c:pt idx="91404">
                  <c:v>1.0007092</c:v>
                </c:pt>
                <c:pt idx="91405">
                  <c:v>0.99312959999999995</c:v>
                </c:pt>
                <c:pt idx="91406">
                  <c:v>1.0007231999999999</c:v>
                </c:pt>
                <c:pt idx="91407">
                  <c:v>0.99911139999999998</c:v>
                </c:pt>
                <c:pt idx="91408">
                  <c:v>1.0016532</c:v>
                </c:pt>
                <c:pt idx="91409">
                  <c:v>0.95857079999999995</c:v>
                </c:pt>
                <c:pt idx="91410">
                  <c:v>0.99923919999999999</c:v>
                </c:pt>
                <c:pt idx="91411">
                  <c:v>0.99756544999999996</c:v>
                </c:pt>
                <c:pt idx="91412">
                  <c:v>1.0008250000000001</c:v>
                </c:pt>
                <c:pt idx="91413">
                  <c:v>1.0002354</c:v>
                </c:pt>
                <c:pt idx="91414">
                  <c:v>1.0008698</c:v>
                </c:pt>
                <c:pt idx="91415">
                  <c:v>1.0025523000000001</c:v>
                </c:pt>
                <c:pt idx="91416">
                  <c:v>1.000383</c:v>
                </c:pt>
                <c:pt idx="91417">
                  <c:v>1.0019035000000001</c:v>
                </c:pt>
                <c:pt idx="91418">
                  <c:v>1.0032966000000001</c:v>
                </c:pt>
                <c:pt idx="91419">
                  <c:v>0.97970820000000003</c:v>
                </c:pt>
                <c:pt idx="91420">
                  <c:v>0.99963175999999998</c:v>
                </c:pt>
                <c:pt idx="91421">
                  <c:v>0.98584649999999996</c:v>
                </c:pt>
                <c:pt idx="91422">
                  <c:v>0.98760170000000003</c:v>
                </c:pt>
                <c:pt idx="91423">
                  <c:v>0.98410419999999998</c:v>
                </c:pt>
                <c:pt idx="91424">
                  <c:v>0.95333140000000005</c:v>
                </c:pt>
                <c:pt idx="91425">
                  <c:v>1.0001842999999999</c:v>
                </c:pt>
                <c:pt idx="91426">
                  <c:v>0.99430364000000004</c:v>
                </c:pt>
                <c:pt idx="91427">
                  <c:v>0.99681649999999999</c:v>
                </c:pt>
                <c:pt idx="91428">
                  <c:v>0.96761763000000001</c:v>
                </c:pt>
                <c:pt idx="91429">
                  <c:v>0.99980979999999997</c:v>
                </c:pt>
                <c:pt idx="91430">
                  <c:v>0.9996429</c:v>
                </c:pt>
                <c:pt idx="91431">
                  <c:v>1.0007360999999999</c:v>
                </c:pt>
                <c:pt idx="91432">
                  <c:v>1.000437</c:v>
                </c:pt>
                <c:pt idx="91433">
                  <c:v>0.99905790000000005</c:v>
                </c:pt>
                <c:pt idx="91434">
                  <c:v>0.96594760000000002</c:v>
                </c:pt>
                <c:pt idx="91435">
                  <c:v>0.99130213</c:v>
                </c:pt>
                <c:pt idx="91436">
                  <c:v>0.99892294000000004</c:v>
                </c:pt>
                <c:pt idx="91437">
                  <c:v>0.99491839999999998</c:v>
                </c:pt>
                <c:pt idx="91438">
                  <c:v>0.95677699999999999</c:v>
                </c:pt>
                <c:pt idx="91439">
                  <c:v>0.98788019999999999</c:v>
                </c:pt>
                <c:pt idx="91440">
                  <c:v>0.94869959999999998</c:v>
                </c:pt>
                <c:pt idx="91441">
                  <c:v>1.0012728</c:v>
                </c:pt>
                <c:pt idx="91442">
                  <c:v>0.997081</c:v>
                </c:pt>
                <c:pt idx="91443">
                  <c:v>1.0004090000000001</c:v>
                </c:pt>
                <c:pt idx="91444">
                  <c:v>0.99992570000000003</c:v>
                </c:pt>
                <c:pt idx="91445">
                  <c:v>0.99801340000000005</c:v>
                </c:pt>
                <c:pt idx="91446">
                  <c:v>0.99040306</c:v>
                </c:pt>
                <c:pt idx="91447">
                  <c:v>0.99914979999999998</c:v>
                </c:pt>
                <c:pt idx="91448">
                  <c:v>1.0002477999999999</c:v>
                </c:pt>
                <c:pt idx="91449">
                  <c:v>0.98784477000000004</c:v>
                </c:pt>
                <c:pt idx="91450">
                  <c:v>0.98631959999999996</c:v>
                </c:pt>
                <c:pt idx="91451">
                  <c:v>0.99540185999999997</c:v>
                </c:pt>
                <c:pt idx="91452">
                  <c:v>0.98352539999999999</c:v>
                </c:pt>
                <c:pt idx="91453">
                  <c:v>1.0017706</c:v>
                </c:pt>
                <c:pt idx="91454">
                  <c:v>1.0002477000000001</c:v>
                </c:pt>
                <c:pt idx="91455">
                  <c:v>0.99862309999999999</c:v>
                </c:pt>
                <c:pt idx="91456">
                  <c:v>0.96756920000000002</c:v>
                </c:pt>
                <c:pt idx="91457">
                  <c:v>0.99891275000000002</c:v>
                </c:pt>
                <c:pt idx="91458">
                  <c:v>0.98923850000000002</c:v>
                </c:pt>
                <c:pt idx="91459">
                  <c:v>1.0002437</c:v>
                </c:pt>
                <c:pt idx="91460">
                  <c:v>0.99137730000000002</c:v>
                </c:pt>
                <c:pt idx="91461">
                  <c:v>0.95925490000000002</c:v>
                </c:pt>
                <c:pt idx="91462">
                  <c:v>0.99991079999999999</c:v>
                </c:pt>
                <c:pt idx="91463">
                  <c:v>0.95386744000000001</c:v>
                </c:pt>
                <c:pt idx="91464">
                  <c:v>1.0002983000000001</c:v>
                </c:pt>
                <c:pt idx="91465">
                  <c:v>1.0002944</c:v>
                </c:pt>
                <c:pt idx="91466">
                  <c:v>0.99624080000000004</c:v>
                </c:pt>
                <c:pt idx="91467">
                  <c:v>0.99297069999999998</c:v>
                </c:pt>
                <c:pt idx="91468">
                  <c:v>0.99480826</c:v>
                </c:pt>
                <c:pt idx="91469">
                  <c:v>1.001166</c:v>
                </c:pt>
                <c:pt idx="91470">
                  <c:v>0.98428669999999996</c:v>
                </c:pt>
                <c:pt idx="91471">
                  <c:v>0.96406287000000002</c:v>
                </c:pt>
                <c:pt idx="91472">
                  <c:v>0.99933696000000005</c:v>
                </c:pt>
                <c:pt idx="91473">
                  <c:v>0.98077804000000002</c:v>
                </c:pt>
                <c:pt idx="91474">
                  <c:v>0.99805032999999999</c:v>
                </c:pt>
                <c:pt idx="91475">
                  <c:v>0.99562410000000001</c:v>
                </c:pt>
                <c:pt idx="91476">
                  <c:v>0.99038314999999999</c:v>
                </c:pt>
                <c:pt idx="91477">
                  <c:v>0.95578945000000004</c:v>
                </c:pt>
                <c:pt idx="91478">
                  <c:v>0.99855614000000004</c:v>
                </c:pt>
                <c:pt idx="91479">
                  <c:v>0.99513554999999998</c:v>
                </c:pt>
                <c:pt idx="91480">
                  <c:v>0.99695180000000005</c:v>
                </c:pt>
                <c:pt idx="91481">
                  <c:v>0.98714959999999996</c:v>
                </c:pt>
                <c:pt idx="91482">
                  <c:v>0.99631760000000003</c:v>
                </c:pt>
                <c:pt idx="91483">
                  <c:v>1.0010015000000001</c:v>
                </c:pt>
                <c:pt idx="91484">
                  <c:v>1.0028231999999999</c:v>
                </c:pt>
                <c:pt idx="91485">
                  <c:v>0.99857079999999998</c:v>
                </c:pt>
                <c:pt idx="91486">
                  <c:v>0.99798447000000001</c:v>
                </c:pt>
                <c:pt idx="91487">
                  <c:v>0.99626550000000003</c:v>
                </c:pt>
                <c:pt idx="91488">
                  <c:v>1.0000587000000001</c:v>
                </c:pt>
                <c:pt idx="91489">
                  <c:v>0.96432245000000005</c:v>
                </c:pt>
                <c:pt idx="91490">
                  <c:v>0.99748389999999998</c:v>
                </c:pt>
                <c:pt idx="91491">
                  <c:v>0.99955620000000001</c:v>
                </c:pt>
                <c:pt idx="91492">
                  <c:v>0.96716279999999999</c:v>
                </c:pt>
                <c:pt idx="91493">
                  <c:v>0.99849619999999994</c:v>
                </c:pt>
                <c:pt idx="91494">
                  <c:v>0.99851732999999998</c:v>
                </c:pt>
                <c:pt idx="91495">
                  <c:v>1.0005945999999999</c:v>
                </c:pt>
                <c:pt idx="91496">
                  <c:v>0.98393386999999999</c:v>
                </c:pt>
                <c:pt idx="91497">
                  <c:v>0.99848115000000004</c:v>
                </c:pt>
                <c:pt idx="91498">
                  <c:v>1.0002944</c:v>
                </c:pt>
                <c:pt idx="91499">
                  <c:v>0.99988436999999997</c:v>
                </c:pt>
                <c:pt idx="91500">
                  <c:v>1.0004253000000001</c:v>
                </c:pt>
                <c:pt idx="91501">
                  <c:v>0.98976350000000002</c:v>
                </c:pt>
                <c:pt idx="91502">
                  <c:v>0.99974626</c:v>
                </c:pt>
                <c:pt idx="91503">
                  <c:v>1.0004753</c:v>
                </c:pt>
                <c:pt idx="91504">
                  <c:v>0.99773590000000001</c:v>
                </c:pt>
                <c:pt idx="91505">
                  <c:v>0.97403514000000002</c:v>
                </c:pt>
                <c:pt idx="91506">
                  <c:v>0.99865084999999998</c:v>
                </c:pt>
                <c:pt idx="91507">
                  <c:v>0.98086876000000001</c:v>
                </c:pt>
                <c:pt idx="91508">
                  <c:v>0.98415960000000002</c:v>
                </c:pt>
                <c:pt idx="91509">
                  <c:v>0.99988865999999998</c:v>
                </c:pt>
                <c:pt idx="91510">
                  <c:v>0.99835160000000001</c:v>
                </c:pt>
                <c:pt idx="91511">
                  <c:v>1.0004101999999999</c:v>
                </c:pt>
                <c:pt idx="91512">
                  <c:v>1.0007064000000001</c:v>
                </c:pt>
                <c:pt idx="91513">
                  <c:v>0.98262289999999997</c:v>
                </c:pt>
                <c:pt idx="91514">
                  <c:v>0.99632810000000005</c:v>
                </c:pt>
                <c:pt idx="91515">
                  <c:v>0.99281470000000005</c:v>
                </c:pt>
                <c:pt idx="91516">
                  <c:v>0.99772110000000003</c:v>
                </c:pt>
                <c:pt idx="91517">
                  <c:v>0.97964125999999996</c:v>
                </c:pt>
                <c:pt idx="91518">
                  <c:v>0.99305140000000003</c:v>
                </c:pt>
                <c:pt idx="91519">
                  <c:v>0.99988484</c:v>
                </c:pt>
                <c:pt idx="91520">
                  <c:v>0.96753080000000002</c:v>
                </c:pt>
                <c:pt idx="91521">
                  <c:v>1.0002005</c:v>
                </c:pt>
                <c:pt idx="91522">
                  <c:v>1.0010193999999999</c:v>
                </c:pt>
                <c:pt idx="91523">
                  <c:v>0.99059489999999994</c:v>
                </c:pt>
                <c:pt idx="91524">
                  <c:v>1.000454</c:v>
                </c:pt>
                <c:pt idx="91525">
                  <c:v>0.9981778</c:v>
                </c:pt>
                <c:pt idx="91526">
                  <c:v>0.97918159999999999</c:v>
                </c:pt>
                <c:pt idx="91527">
                  <c:v>0.9999671</c:v>
                </c:pt>
                <c:pt idx="91528">
                  <c:v>0.97136294999999995</c:v>
                </c:pt>
                <c:pt idx="91529">
                  <c:v>0.99981695000000004</c:v>
                </c:pt>
                <c:pt idx="91530">
                  <c:v>0.97704650000000004</c:v>
                </c:pt>
                <c:pt idx="91531">
                  <c:v>0.84110116999999995</c:v>
                </c:pt>
                <c:pt idx="91532">
                  <c:v>0.99470840000000005</c:v>
                </c:pt>
                <c:pt idx="91533">
                  <c:v>0.99233519999999997</c:v>
                </c:pt>
                <c:pt idx="91534">
                  <c:v>0.98693280000000005</c:v>
                </c:pt>
                <c:pt idx="91535">
                  <c:v>0.98992369999999996</c:v>
                </c:pt>
                <c:pt idx="91536">
                  <c:v>0.96088624</c:v>
                </c:pt>
                <c:pt idx="91537">
                  <c:v>1.0005877999999999</c:v>
                </c:pt>
                <c:pt idx="91538">
                  <c:v>0.99571929999999997</c:v>
                </c:pt>
                <c:pt idx="91539">
                  <c:v>0.99474244999999994</c:v>
                </c:pt>
                <c:pt idx="91540">
                  <c:v>0.99909305999999998</c:v>
                </c:pt>
                <c:pt idx="91541">
                  <c:v>0.99934270000000003</c:v>
                </c:pt>
                <c:pt idx="91542">
                  <c:v>0.99777495999999999</c:v>
                </c:pt>
                <c:pt idx="91543">
                  <c:v>0.98312926</c:v>
                </c:pt>
                <c:pt idx="91544">
                  <c:v>0.99224369999999995</c:v>
                </c:pt>
                <c:pt idx="91545">
                  <c:v>0.94545159999999995</c:v>
                </c:pt>
                <c:pt idx="91546">
                  <c:v>0.99992776000000005</c:v>
                </c:pt>
                <c:pt idx="91547">
                  <c:v>0.98108119999999999</c:v>
                </c:pt>
                <c:pt idx="91548">
                  <c:v>0.96099480000000004</c:v>
                </c:pt>
                <c:pt idx="91549">
                  <c:v>0.93778539999999999</c:v>
                </c:pt>
                <c:pt idx="91550">
                  <c:v>0.99979059999999997</c:v>
                </c:pt>
                <c:pt idx="91551">
                  <c:v>0.97648793</c:v>
                </c:pt>
                <c:pt idx="91552">
                  <c:v>0.94425269999999994</c:v>
                </c:pt>
                <c:pt idx="91553">
                  <c:v>0.99681056000000001</c:v>
                </c:pt>
                <c:pt idx="91554">
                  <c:v>0.99867225000000004</c:v>
                </c:pt>
                <c:pt idx="91555">
                  <c:v>0.97210156999999997</c:v>
                </c:pt>
                <c:pt idx="91556">
                  <c:v>0.99658420000000003</c:v>
                </c:pt>
                <c:pt idx="91557">
                  <c:v>0.98745959999999999</c:v>
                </c:pt>
                <c:pt idx="91558">
                  <c:v>0.99894917000000005</c:v>
                </c:pt>
                <c:pt idx="91559">
                  <c:v>0.99465513000000005</c:v>
                </c:pt>
                <c:pt idx="91560">
                  <c:v>0.97642004000000004</c:v>
                </c:pt>
                <c:pt idx="91561">
                  <c:v>0.99685029999999997</c:v>
                </c:pt>
                <c:pt idx="91562">
                  <c:v>1.0005945999999999</c:v>
                </c:pt>
                <c:pt idx="91563">
                  <c:v>1.0015212</c:v>
                </c:pt>
                <c:pt idx="91564">
                  <c:v>0.99128419999999995</c:v>
                </c:pt>
                <c:pt idx="91565">
                  <c:v>0.97652894000000001</c:v>
                </c:pt>
                <c:pt idx="91566">
                  <c:v>0.99832916000000005</c:v>
                </c:pt>
                <c:pt idx="91567">
                  <c:v>0.99954460000000001</c:v>
                </c:pt>
                <c:pt idx="91568">
                  <c:v>0.99597024999999995</c:v>
                </c:pt>
                <c:pt idx="91569">
                  <c:v>0.99379130000000004</c:v>
                </c:pt>
                <c:pt idx="91570">
                  <c:v>1.0001800999999999</c:v>
                </c:pt>
                <c:pt idx="91571">
                  <c:v>0.98254836000000001</c:v>
                </c:pt>
                <c:pt idx="91572">
                  <c:v>1.0018575999999999</c:v>
                </c:pt>
                <c:pt idx="91573">
                  <c:v>0.99913510000000005</c:v>
                </c:pt>
                <c:pt idx="91574">
                  <c:v>1.0020798</c:v>
                </c:pt>
                <c:pt idx="91575">
                  <c:v>0.99797325999999997</c:v>
                </c:pt>
                <c:pt idx="91576">
                  <c:v>1.0012519</c:v>
                </c:pt>
                <c:pt idx="91577">
                  <c:v>0.9959093</c:v>
                </c:pt>
                <c:pt idx="91578">
                  <c:v>0.97682637000000005</c:v>
                </c:pt>
                <c:pt idx="91579">
                  <c:v>0.99166220000000005</c:v>
                </c:pt>
                <c:pt idx="91580">
                  <c:v>0.99886390000000003</c:v>
                </c:pt>
                <c:pt idx="91581">
                  <c:v>0.99099610000000005</c:v>
                </c:pt>
                <c:pt idx="91582">
                  <c:v>0.99723430000000002</c:v>
                </c:pt>
                <c:pt idx="91583">
                  <c:v>0.9917591</c:v>
                </c:pt>
                <c:pt idx="91584">
                  <c:v>1.0014609999999999</c:v>
                </c:pt>
                <c:pt idx="91585">
                  <c:v>0.99573409999999996</c:v>
                </c:pt>
                <c:pt idx="91586">
                  <c:v>0.99106055000000004</c:v>
                </c:pt>
                <c:pt idx="91587">
                  <c:v>1.0010220000000001</c:v>
                </c:pt>
                <c:pt idx="91588">
                  <c:v>0.98875546000000003</c:v>
                </c:pt>
                <c:pt idx="91589">
                  <c:v>0.99146736000000002</c:v>
                </c:pt>
                <c:pt idx="91590">
                  <c:v>0.99458780000000002</c:v>
                </c:pt>
                <c:pt idx="91591">
                  <c:v>0.98997029999999997</c:v>
                </c:pt>
                <c:pt idx="91592">
                  <c:v>0.99888790000000005</c:v>
                </c:pt>
                <c:pt idx="91593">
                  <c:v>1.0040624</c:v>
                </c:pt>
                <c:pt idx="91594">
                  <c:v>0.99149640000000006</c:v>
                </c:pt>
                <c:pt idx="91595">
                  <c:v>0.99719360000000001</c:v>
                </c:pt>
                <c:pt idx="91596">
                  <c:v>0.99839412999999999</c:v>
                </c:pt>
                <c:pt idx="91597">
                  <c:v>0.99887985000000001</c:v>
                </c:pt>
                <c:pt idx="91598">
                  <c:v>0.98496585999999997</c:v>
                </c:pt>
                <c:pt idx="91599">
                  <c:v>0.96720260000000002</c:v>
                </c:pt>
                <c:pt idx="91600">
                  <c:v>1.0040429</c:v>
                </c:pt>
                <c:pt idx="91601">
                  <c:v>0.98492855000000001</c:v>
                </c:pt>
                <c:pt idx="91602">
                  <c:v>0.95637450000000002</c:v>
                </c:pt>
                <c:pt idx="91603">
                  <c:v>0.94233610000000001</c:v>
                </c:pt>
                <c:pt idx="91604">
                  <c:v>1.0008794000000001</c:v>
                </c:pt>
                <c:pt idx="91605">
                  <c:v>0.99894375000000002</c:v>
                </c:pt>
                <c:pt idx="91606">
                  <c:v>0.99889680000000003</c:v>
                </c:pt>
                <c:pt idx="91607">
                  <c:v>0.99494344000000001</c:v>
                </c:pt>
                <c:pt idx="91608">
                  <c:v>0.98470723999999998</c:v>
                </c:pt>
                <c:pt idx="91609">
                  <c:v>0.9627848</c:v>
                </c:pt>
                <c:pt idx="91610">
                  <c:v>0.99937856000000003</c:v>
                </c:pt>
                <c:pt idx="91611">
                  <c:v>0.98518205000000003</c:v>
                </c:pt>
                <c:pt idx="91612">
                  <c:v>1.0000990000000001</c:v>
                </c:pt>
                <c:pt idx="91613">
                  <c:v>0.99430280000000004</c:v>
                </c:pt>
                <c:pt idx="91614">
                  <c:v>0.9883054</c:v>
                </c:pt>
                <c:pt idx="91615">
                  <c:v>0.99990325999999996</c:v>
                </c:pt>
                <c:pt idx="91616">
                  <c:v>0.95989190000000002</c:v>
                </c:pt>
                <c:pt idx="91617">
                  <c:v>0.99960139999999997</c:v>
                </c:pt>
                <c:pt idx="91618">
                  <c:v>0.95072999999999996</c:v>
                </c:pt>
                <c:pt idx="91619">
                  <c:v>0.99939219999999995</c:v>
                </c:pt>
                <c:pt idx="91620">
                  <c:v>0.9850293</c:v>
                </c:pt>
                <c:pt idx="91621">
                  <c:v>0.95488010000000001</c:v>
                </c:pt>
                <c:pt idx="91622">
                  <c:v>0.99768769999999996</c:v>
                </c:pt>
                <c:pt idx="91623">
                  <c:v>0.98893076000000002</c:v>
                </c:pt>
                <c:pt idx="91624">
                  <c:v>0.99880139999999995</c:v>
                </c:pt>
                <c:pt idx="91625">
                  <c:v>0.99701744000000003</c:v>
                </c:pt>
                <c:pt idx="91626">
                  <c:v>0.99701379999999995</c:v>
                </c:pt>
                <c:pt idx="91627">
                  <c:v>0.99584099999999998</c:v>
                </c:pt>
                <c:pt idx="91628">
                  <c:v>0.99980959999999997</c:v>
                </c:pt>
                <c:pt idx="91629">
                  <c:v>0.98941120000000005</c:v>
                </c:pt>
                <c:pt idx="91630">
                  <c:v>0.98820790000000003</c:v>
                </c:pt>
                <c:pt idx="91631">
                  <c:v>0.99974626</c:v>
                </c:pt>
                <c:pt idx="91632">
                  <c:v>0.95206564999999999</c:v>
                </c:pt>
                <c:pt idx="91633">
                  <c:v>0.94165089999999996</c:v>
                </c:pt>
                <c:pt idx="91634">
                  <c:v>0.99944029999999995</c:v>
                </c:pt>
                <c:pt idx="91635">
                  <c:v>0.99994105</c:v>
                </c:pt>
                <c:pt idx="91636">
                  <c:v>0.99932719999999997</c:v>
                </c:pt>
                <c:pt idx="91637">
                  <c:v>0.98917659999999996</c:v>
                </c:pt>
                <c:pt idx="91638">
                  <c:v>0.99045163000000003</c:v>
                </c:pt>
                <c:pt idx="91639">
                  <c:v>0.99438815999999997</c:v>
                </c:pt>
                <c:pt idx="91640">
                  <c:v>1.0010709</c:v>
                </c:pt>
                <c:pt idx="91641">
                  <c:v>0.98445349999999998</c:v>
                </c:pt>
                <c:pt idx="91642">
                  <c:v>0.99362992999999999</c:v>
                </c:pt>
                <c:pt idx="91643">
                  <c:v>0.97822714</c:v>
                </c:pt>
                <c:pt idx="91644">
                  <c:v>0.96381629999999996</c:v>
                </c:pt>
                <c:pt idx="91645">
                  <c:v>0.96076523999999996</c:v>
                </c:pt>
                <c:pt idx="91646">
                  <c:v>0.99780374999999999</c:v>
                </c:pt>
                <c:pt idx="91647">
                  <c:v>0.99493379999999998</c:v>
                </c:pt>
                <c:pt idx="91648">
                  <c:v>0.99956392999999999</c:v>
                </c:pt>
                <c:pt idx="91649">
                  <c:v>0.99926174000000001</c:v>
                </c:pt>
                <c:pt idx="91650">
                  <c:v>0.99789410000000001</c:v>
                </c:pt>
                <c:pt idx="91651">
                  <c:v>0.96608280000000002</c:v>
                </c:pt>
                <c:pt idx="91652">
                  <c:v>0.99083734000000001</c:v>
                </c:pt>
                <c:pt idx="91653">
                  <c:v>0.99471920000000003</c:v>
                </c:pt>
                <c:pt idx="91654">
                  <c:v>0.97231822999999995</c:v>
                </c:pt>
                <c:pt idx="91655">
                  <c:v>0.99438939999999998</c:v>
                </c:pt>
                <c:pt idx="91656">
                  <c:v>1.0006908999999999</c:v>
                </c:pt>
                <c:pt idx="91657">
                  <c:v>0.97761684999999998</c:v>
                </c:pt>
                <c:pt idx="91658">
                  <c:v>1.0009258999999999</c:v>
                </c:pt>
                <c:pt idx="91659">
                  <c:v>0.99086213000000001</c:v>
                </c:pt>
                <c:pt idx="91660">
                  <c:v>0.95790637000000001</c:v>
                </c:pt>
                <c:pt idx="91661">
                  <c:v>1.0018921999999999</c:v>
                </c:pt>
                <c:pt idx="91662">
                  <c:v>0.99184539999999999</c:v>
                </c:pt>
                <c:pt idx="91663">
                  <c:v>0.99974894999999997</c:v>
                </c:pt>
                <c:pt idx="91664">
                  <c:v>0.98759940000000002</c:v>
                </c:pt>
                <c:pt idx="91665">
                  <c:v>0.99715100000000001</c:v>
                </c:pt>
                <c:pt idx="91666">
                  <c:v>0.99914349999999996</c:v>
                </c:pt>
                <c:pt idx="91667">
                  <c:v>0.98311687000000003</c:v>
                </c:pt>
                <c:pt idx="91668">
                  <c:v>0.95929116000000003</c:v>
                </c:pt>
                <c:pt idx="91669">
                  <c:v>0.98213476</c:v>
                </c:pt>
                <c:pt idx="91670">
                  <c:v>0.99263760000000001</c:v>
                </c:pt>
                <c:pt idx="91671">
                  <c:v>1.0001842999999999</c:v>
                </c:pt>
                <c:pt idx="91672">
                  <c:v>0.98283710000000002</c:v>
                </c:pt>
                <c:pt idx="91673">
                  <c:v>0.99706439999999996</c:v>
                </c:pt>
                <c:pt idx="91674">
                  <c:v>0.99768864999999995</c:v>
                </c:pt>
                <c:pt idx="91675">
                  <c:v>0.98866606000000001</c:v>
                </c:pt>
                <c:pt idx="91676">
                  <c:v>1.0023854999999999</c:v>
                </c:pt>
                <c:pt idx="91677">
                  <c:v>0.99958959999999997</c:v>
                </c:pt>
                <c:pt idx="91678">
                  <c:v>0.99829215000000004</c:v>
                </c:pt>
                <c:pt idx="91679">
                  <c:v>1.0016817</c:v>
                </c:pt>
                <c:pt idx="91680">
                  <c:v>0.97969309999999998</c:v>
                </c:pt>
                <c:pt idx="91681">
                  <c:v>1.0001107</c:v>
                </c:pt>
                <c:pt idx="91682">
                  <c:v>0.99714760000000002</c:v>
                </c:pt>
                <c:pt idx="91683">
                  <c:v>0.96132194999999998</c:v>
                </c:pt>
                <c:pt idx="91684">
                  <c:v>0.98429990000000001</c:v>
                </c:pt>
                <c:pt idx="91685">
                  <c:v>0.9899831</c:v>
                </c:pt>
                <c:pt idx="91686">
                  <c:v>1.0012787999999999</c:v>
                </c:pt>
                <c:pt idx="91687">
                  <c:v>1.0002707</c:v>
                </c:pt>
                <c:pt idx="91688">
                  <c:v>1.0008389</c:v>
                </c:pt>
                <c:pt idx="91689">
                  <c:v>1.0040511000000001</c:v>
                </c:pt>
                <c:pt idx="91690">
                  <c:v>0.99128519999999998</c:v>
                </c:pt>
                <c:pt idx="91691">
                  <c:v>1.0015495000000001</c:v>
                </c:pt>
                <c:pt idx="91692">
                  <c:v>0.99936163</c:v>
                </c:pt>
                <c:pt idx="91693">
                  <c:v>0.97573083999999999</c:v>
                </c:pt>
                <c:pt idx="91694">
                  <c:v>0.95840305000000003</c:v>
                </c:pt>
                <c:pt idx="91695">
                  <c:v>0.99638313000000001</c:v>
                </c:pt>
                <c:pt idx="91696">
                  <c:v>1.0009013</c:v>
                </c:pt>
                <c:pt idx="91697">
                  <c:v>0.99882316999999998</c:v>
                </c:pt>
                <c:pt idx="91698">
                  <c:v>1.0008452000000001</c:v>
                </c:pt>
                <c:pt idx="91699">
                  <c:v>0.95126825999999998</c:v>
                </c:pt>
                <c:pt idx="91700">
                  <c:v>1.0012976</c:v>
                </c:pt>
                <c:pt idx="91701">
                  <c:v>0.99626464000000003</c:v>
                </c:pt>
                <c:pt idx="91702">
                  <c:v>1.0011688000000001</c:v>
                </c:pt>
                <c:pt idx="91703">
                  <c:v>0.99280159999999995</c:v>
                </c:pt>
                <c:pt idx="91704">
                  <c:v>0.99689030000000001</c:v>
                </c:pt>
                <c:pt idx="91705">
                  <c:v>0.98491240000000002</c:v>
                </c:pt>
                <c:pt idx="91706">
                  <c:v>1.0009763</c:v>
                </c:pt>
                <c:pt idx="91707">
                  <c:v>0.98568500000000003</c:v>
                </c:pt>
                <c:pt idx="91708">
                  <c:v>1.0006105000000001</c:v>
                </c:pt>
                <c:pt idx="91709">
                  <c:v>0.99418510000000004</c:v>
                </c:pt>
                <c:pt idx="91710">
                  <c:v>0.996031</c:v>
                </c:pt>
                <c:pt idx="91711">
                  <c:v>0.97362079999999995</c:v>
                </c:pt>
                <c:pt idx="91712">
                  <c:v>1.0017577</c:v>
                </c:pt>
                <c:pt idx="91713">
                  <c:v>0.99290126999999995</c:v>
                </c:pt>
                <c:pt idx="91714">
                  <c:v>0.98283129999999996</c:v>
                </c:pt>
                <c:pt idx="91715">
                  <c:v>0.99966239999999995</c:v>
                </c:pt>
                <c:pt idx="91716">
                  <c:v>0.99980690000000005</c:v>
                </c:pt>
                <c:pt idx="91717">
                  <c:v>1.0002644999999999</c:v>
                </c:pt>
                <c:pt idx="91718">
                  <c:v>1.0000819999999999</c:v>
                </c:pt>
                <c:pt idx="91719">
                  <c:v>1.0008184</c:v>
                </c:pt>
                <c:pt idx="91720">
                  <c:v>1.0005739</c:v>
                </c:pt>
                <c:pt idx="91721">
                  <c:v>0.97880065000000005</c:v>
                </c:pt>
                <c:pt idx="91722">
                  <c:v>0.99318530000000005</c:v>
                </c:pt>
                <c:pt idx="91723">
                  <c:v>0.99825739999999996</c:v>
                </c:pt>
                <c:pt idx="91724">
                  <c:v>0.99444014000000003</c:v>
                </c:pt>
                <c:pt idx="91725">
                  <c:v>1.0000069</c:v>
                </c:pt>
                <c:pt idx="91726">
                  <c:v>0.99848599999999998</c:v>
                </c:pt>
                <c:pt idx="91727">
                  <c:v>0.99657839999999998</c:v>
                </c:pt>
                <c:pt idx="91728">
                  <c:v>0.99256926999999995</c:v>
                </c:pt>
                <c:pt idx="91729">
                  <c:v>0.97580873999999995</c:v>
                </c:pt>
                <c:pt idx="91730">
                  <c:v>0.99244980000000005</c:v>
                </c:pt>
                <c:pt idx="91731">
                  <c:v>0.99409413000000002</c:v>
                </c:pt>
                <c:pt idx="91732">
                  <c:v>0.99531645000000002</c:v>
                </c:pt>
                <c:pt idx="91733">
                  <c:v>0.99361074000000005</c:v>
                </c:pt>
                <c:pt idx="91734">
                  <c:v>0.98984289999999997</c:v>
                </c:pt>
                <c:pt idx="91735">
                  <c:v>0.97609089999999998</c:v>
                </c:pt>
                <c:pt idx="91736">
                  <c:v>1.0000435000000001</c:v>
                </c:pt>
                <c:pt idx="91737">
                  <c:v>0.98320823999999996</c:v>
                </c:pt>
                <c:pt idx="91738">
                  <c:v>1.0006919000000001</c:v>
                </c:pt>
                <c:pt idx="91739">
                  <c:v>0.99278206000000002</c:v>
                </c:pt>
                <c:pt idx="91740">
                  <c:v>0.97713315000000001</c:v>
                </c:pt>
                <c:pt idx="91741">
                  <c:v>0.99965999999999999</c:v>
                </c:pt>
                <c:pt idx="91742">
                  <c:v>0.90555180000000002</c:v>
                </c:pt>
                <c:pt idx="91743">
                  <c:v>0.99713370000000001</c:v>
                </c:pt>
                <c:pt idx="91744">
                  <c:v>1.0010549</c:v>
                </c:pt>
                <c:pt idx="91745">
                  <c:v>1.0028957000000001</c:v>
                </c:pt>
                <c:pt idx="91746">
                  <c:v>0.99471134000000005</c:v>
                </c:pt>
                <c:pt idx="91747">
                  <c:v>0.97846820000000001</c:v>
                </c:pt>
                <c:pt idx="91748">
                  <c:v>0.92336625000000006</c:v>
                </c:pt>
                <c:pt idx="91749">
                  <c:v>0.99222195000000002</c:v>
                </c:pt>
                <c:pt idx="91750">
                  <c:v>0.9997414</c:v>
                </c:pt>
                <c:pt idx="91751">
                  <c:v>0.9987741</c:v>
                </c:pt>
                <c:pt idx="91752">
                  <c:v>0.9967743</c:v>
                </c:pt>
                <c:pt idx="91753">
                  <c:v>0.99943380000000004</c:v>
                </c:pt>
                <c:pt idx="91754">
                  <c:v>0.99224880000000004</c:v>
                </c:pt>
                <c:pt idx="91755">
                  <c:v>1.0000515999999999</c:v>
                </c:pt>
                <c:pt idx="91756">
                  <c:v>0.99787400000000004</c:v>
                </c:pt>
                <c:pt idx="91757">
                  <c:v>1.0003618000000001</c:v>
                </c:pt>
                <c:pt idx="91758">
                  <c:v>0.97803419999999996</c:v>
                </c:pt>
                <c:pt idx="91759">
                  <c:v>0.97266609999999998</c:v>
                </c:pt>
                <c:pt idx="91760">
                  <c:v>0.99571662999999999</c:v>
                </c:pt>
                <c:pt idx="91761">
                  <c:v>0.98164549999999995</c:v>
                </c:pt>
                <c:pt idx="91762">
                  <c:v>0.98104000000000002</c:v>
                </c:pt>
                <c:pt idx="91763">
                  <c:v>0.99975234000000002</c:v>
                </c:pt>
                <c:pt idx="91764">
                  <c:v>1.0030844000000001</c:v>
                </c:pt>
                <c:pt idx="91765">
                  <c:v>0.97327450000000004</c:v>
                </c:pt>
                <c:pt idx="91766">
                  <c:v>1.0009543000000001</c:v>
                </c:pt>
                <c:pt idx="91767">
                  <c:v>0.99916640000000001</c:v>
                </c:pt>
                <c:pt idx="91768">
                  <c:v>0.99649655999999998</c:v>
                </c:pt>
                <c:pt idx="91769">
                  <c:v>0.99980979999999997</c:v>
                </c:pt>
                <c:pt idx="91770">
                  <c:v>1.0003682</c:v>
                </c:pt>
                <c:pt idx="91771">
                  <c:v>1.0001842999999999</c:v>
                </c:pt>
                <c:pt idx="91772">
                  <c:v>1.0005185999999999</c:v>
                </c:pt>
                <c:pt idx="91773">
                  <c:v>0.990124</c:v>
                </c:pt>
                <c:pt idx="91774">
                  <c:v>0.99998010000000004</c:v>
                </c:pt>
                <c:pt idx="91775">
                  <c:v>0.99977285000000005</c:v>
                </c:pt>
                <c:pt idx="91776">
                  <c:v>1.0003283999999999</c:v>
                </c:pt>
                <c:pt idx="91777">
                  <c:v>1.0009385</c:v>
                </c:pt>
                <c:pt idx="91778">
                  <c:v>0.97920936000000003</c:v>
                </c:pt>
                <c:pt idx="91779">
                  <c:v>1.0004709000000001</c:v>
                </c:pt>
                <c:pt idx="91780">
                  <c:v>1.0001165999999999</c:v>
                </c:pt>
                <c:pt idx="91781">
                  <c:v>0.99985694999999997</c:v>
                </c:pt>
                <c:pt idx="91782">
                  <c:v>1.0000699</c:v>
                </c:pt>
                <c:pt idx="91783">
                  <c:v>0.99915949999999998</c:v>
                </c:pt>
                <c:pt idx="91784">
                  <c:v>0.99473509999999998</c:v>
                </c:pt>
                <c:pt idx="91785">
                  <c:v>1.0001834999999999</c:v>
                </c:pt>
                <c:pt idx="91786">
                  <c:v>1.0012093</c:v>
                </c:pt>
                <c:pt idx="91787">
                  <c:v>0.99909309999999996</c:v>
                </c:pt>
                <c:pt idx="91788">
                  <c:v>1.0001842999999999</c:v>
                </c:pt>
                <c:pt idx="91789">
                  <c:v>0.94603616000000001</c:v>
                </c:pt>
                <c:pt idx="91790">
                  <c:v>0.98524829999999997</c:v>
                </c:pt>
                <c:pt idx="91791">
                  <c:v>1.0004032</c:v>
                </c:pt>
                <c:pt idx="91792">
                  <c:v>0.98639876000000004</c:v>
                </c:pt>
                <c:pt idx="91793">
                  <c:v>0.99902665999999996</c:v>
                </c:pt>
                <c:pt idx="91794">
                  <c:v>0.94394259999999997</c:v>
                </c:pt>
                <c:pt idx="91795">
                  <c:v>0.96207947000000005</c:v>
                </c:pt>
                <c:pt idx="91796">
                  <c:v>0.99084209999999995</c:v>
                </c:pt>
                <c:pt idx="91797">
                  <c:v>0.98811479999999996</c:v>
                </c:pt>
                <c:pt idx="91798">
                  <c:v>0.98886479999999999</c:v>
                </c:pt>
                <c:pt idx="91799">
                  <c:v>0.99884019999999996</c:v>
                </c:pt>
                <c:pt idx="91800">
                  <c:v>0.98744153999999995</c:v>
                </c:pt>
                <c:pt idx="91801">
                  <c:v>0.97338164000000005</c:v>
                </c:pt>
                <c:pt idx="91802">
                  <c:v>1.0011213000000001</c:v>
                </c:pt>
                <c:pt idx="91803">
                  <c:v>0.98940724000000002</c:v>
                </c:pt>
                <c:pt idx="91804">
                  <c:v>0.99236849999999999</c:v>
                </c:pt>
                <c:pt idx="91805">
                  <c:v>0.98561626999999996</c:v>
                </c:pt>
                <c:pt idx="91806">
                  <c:v>0.99491739999999995</c:v>
                </c:pt>
                <c:pt idx="91807">
                  <c:v>0.97795314</c:v>
                </c:pt>
                <c:pt idx="91808">
                  <c:v>1.0005835999999999</c:v>
                </c:pt>
                <c:pt idx="91809">
                  <c:v>0.99872607000000002</c:v>
                </c:pt>
                <c:pt idx="91810">
                  <c:v>1.0005647</c:v>
                </c:pt>
                <c:pt idx="91811">
                  <c:v>0.99420494000000004</c:v>
                </c:pt>
                <c:pt idx="91812">
                  <c:v>0.99701744000000003</c:v>
                </c:pt>
                <c:pt idx="91813">
                  <c:v>0.99328649999999996</c:v>
                </c:pt>
                <c:pt idx="91814">
                  <c:v>0.99724184999999999</c:v>
                </c:pt>
                <c:pt idx="91815">
                  <c:v>0.99263966000000003</c:v>
                </c:pt>
                <c:pt idx="91816">
                  <c:v>0.92796880000000004</c:v>
                </c:pt>
                <c:pt idx="91817">
                  <c:v>1.0001842999999999</c:v>
                </c:pt>
                <c:pt idx="91818">
                  <c:v>0.97894999999999999</c:v>
                </c:pt>
                <c:pt idx="91819">
                  <c:v>0.99010609999999999</c:v>
                </c:pt>
                <c:pt idx="91820">
                  <c:v>1.0000699</c:v>
                </c:pt>
                <c:pt idx="91821">
                  <c:v>0.99963175999999998</c:v>
                </c:pt>
                <c:pt idx="91822">
                  <c:v>0.99775230000000004</c:v>
                </c:pt>
                <c:pt idx="91823">
                  <c:v>0.99396527000000001</c:v>
                </c:pt>
                <c:pt idx="91824">
                  <c:v>1.0003861000000001</c:v>
                </c:pt>
                <c:pt idx="91825">
                  <c:v>0.99866029999999995</c:v>
                </c:pt>
                <c:pt idx="91826">
                  <c:v>0.97843146000000003</c:v>
                </c:pt>
                <c:pt idx="91827">
                  <c:v>0.99986169999999996</c:v>
                </c:pt>
                <c:pt idx="91828">
                  <c:v>1.0003575</c:v>
                </c:pt>
                <c:pt idx="91829">
                  <c:v>0.99878686999999999</c:v>
                </c:pt>
                <c:pt idx="91830">
                  <c:v>0.98165435000000001</c:v>
                </c:pt>
                <c:pt idx="91831">
                  <c:v>0.94423420000000002</c:v>
                </c:pt>
                <c:pt idx="91832">
                  <c:v>0.99467740000000004</c:v>
                </c:pt>
                <c:pt idx="91833">
                  <c:v>0.99785840000000003</c:v>
                </c:pt>
                <c:pt idx="91834">
                  <c:v>0.99531095999999997</c:v>
                </c:pt>
                <c:pt idx="91835">
                  <c:v>0.9718251</c:v>
                </c:pt>
                <c:pt idx="91836">
                  <c:v>1.0000765</c:v>
                </c:pt>
                <c:pt idx="91837">
                  <c:v>0.97415799999999997</c:v>
                </c:pt>
                <c:pt idx="91838">
                  <c:v>0.95791954000000001</c:v>
                </c:pt>
                <c:pt idx="91839">
                  <c:v>0.98660519999999996</c:v>
                </c:pt>
                <c:pt idx="91840">
                  <c:v>0.98666905999999999</c:v>
                </c:pt>
                <c:pt idx="91841">
                  <c:v>0.98391010000000001</c:v>
                </c:pt>
                <c:pt idx="91842">
                  <c:v>0.99189300000000002</c:v>
                </c:pt>
                <c:pt idx="91843">
                  <c:v>0.97816736000000004</c:v>
                </c:pt>
                <c:pt idx="91844">
                  <c:v>0.98586916999999996</c:v>
                </c:pt>
                <c:pt idx="91845">
                  <c:v>1.0007866999999999</c:v>
                </c:pt>
                <c:pt idx="91846">
                  <c:v>0.99137410000000004</c:v>
                </c:pt>
                <c:pt idx="91847">
                  <c:v>0.9628466</c:v>
                </c:pt>
                <c:pt idx="91848">
                  <c:v>0.98791209999999996</c:v>
                </c:pt>
                <c:pt idx="91849">
                  <c:v>0.99893290000000001</c:v>
                </c:pt>
                <c:pt idx="91850">
                  <c:v>0.99608609999999997</c:v>
                </c:pt>
                <c:pt idx="91851">
                  <c:v>0.99802369999999996</c:v>
                </c:pt>
                <c:pt idx="91852">
                  <c:v>0.99449520000000002</c:v>
                </c:pt>
                <c:pt idx="91853">
                  <c:v>0.99999199999999999</c:v>
                </c:pt>
                <c:pt idx="91854">
                  <c:v>0.99878310000000003</c:v>
                </c:pt>
                <c:pt idx="91855">
                  <c:v>0.98529949999999999</c:v>
                </c:pt>
                <c:pt idx="91856">
                  <c:v>1.0003955</c:v>
                </c:pt>
                <c:pt idx="91857">
                  <c:v>1.0004412</c:v>
                </c:pt>
                <c:pt idx="91858">
                  <c:v>1.0001842999999999</c:v>
                </c:pt>
                <c:pt idx="91859">
                  <c:v>0.99941709999999995</c:v>
                </c:pt>
                <c:pt idx="91860">
                  <c:v>1.0015885</c:v>
                </c:pt>
                <c:pt idx="91861">
                  <c:v>0.96782875000000002</c:v>
                </c:pt>
                <c:pt idx="91862">
                  <c:v>0.99490330000000005</c:v>
                </c:pt>
                <c:pt idx="91863">
                  <c:v>0.94971689999999998</c:v>
                </c:pt>
                <c:pt idx="91864">
                  <c:v>0.99347090000000005</c:v>
                </c:pt>
                <c:pt idx="91865">
                  <c:v>0.96538657000000005</c:v>
                </c:pt>
                <c:pt idx="91866">
                  <c:v>1.0005393</c:v>
                </c:pt>
                <c:pt idx="91867">
                  <c:v>0.95797270000000001</c:v>
                </c:pt>
                <c:pt idx="91868">
                  <c:v>0.98162042999999999</c:v>
                </c:pt>
                <c:pt idx="91869">
                  <c:v>0.98682409999999998</c:v>
                </c:pt>
                <c:pt idx="91870">
                  <c:v>0.98349209999999998</c:v>
                </c:pt>
                <c:pt idx="91871">
                  <c:v>1.0013292</c:v>
                </c:pt>
                <c:pt idx="91872">
                  <c:v>1.0011871000000001</c:v>
                </c:pt>
                <c:pt idx="91873">
                  <c:v>1.0013646</c:v>
                </c:pt>
                <c:pt idx="91874">
                  <c:v>0.97401357</c:v>
                </c:pt>
                <c:pt idx="91875">
                  <c:v>0.99724009999999996</c:v>
                </c:pt>
                <c:pt idx="91876">
                  <c:v>0.99345939999999999</c:v>
                </c:pt>
                <c:pt idx="91877">
                  <c:v>0.96364309999999997</c:v>
                </c:pt>
                <c:pt idx="91878">
                  <c:v>1.0031566999999999</c:v>
                </c:pt>
                <c:pt idx="91879">
                  <c:v>0.94267789999999996</c:v>
                </c:pt>
                <c:pt idx="91880">
                  <c:v>0.99209327000000003</c:v>
                </c:pt>
                <c:pt idx="91881">
                  <c:v>0.98566770000000004</c:v>
                </c:pt>
                <c:pt idx="91882">
                  <c:v>0.99108445999999994</c:v>
                </c:pt>
                <c:pt idx="91883">
                  <c:v>0.99309987</c:v>
                </c:pt>
                <c:pt idx="91884">
                  <c:v>0.91119660000000002</c:v>
                </c:pt>
                <c:pt idx="91885">
                  <c:v>0.97772840000000005</c:v>
                </c:pt>
                <c:pt idx="91886">
                  <c:v>0.97527534000000005</c:v>
                </c:pt>
                <c:pt idx="91887">
                  <c:v>1.0041146999999999</c:v>
                </c:pt>
                <c:pt idx="91888">
                  <c:v>1.0005652</c:v>
                </c:pt>
                <c:pt idx="91889">
                  <c:v>1.0041815999999999</c:v>
                </c:pt>
                <c:pt idx="91890">
                  <c:v>0.99292769999999997</c:v>
                </c:pt>
                <c:pt idx="91891">
                  <c:v>1.0003561000000001</c:v>
                </c:pt>
                <c:pt idx="91892">
                  <c:v>0.99731755</c:v>
                </c:pt>
                <c:pt idx="91893">
                  <c:v>1.0038038</c:v>
                </c:pt>
                <c:pt idx="91894">
                  <c:v>0.99701589999999995</c:v>
                </c:pt>
                <c:pt idx="91895">
                  <c:v>0.99235326000000001</c:v>
                </c:pt>
                <c:pt idx="91896">
                  <c:v>1.0009980000000001</c:v>
                </c:pt>
                <c:pt idx="91897">
                  <c:v>0.99872165999999996</c:v>
                </c:pt>
                <c:pt idx="91898">
                  <c:v>0.99415039999999999</c:v>
                </c:pt>
                <c:pt idx="91899">
                  <c:v>0.98992159999999996</c:v>
                </c:pt>
                <c:pt idx="91900">
                  <c:v>0.99656319999999998</c:v>
                </c:pt>
                <c:pt idx="91901">
                  <c:v>0.99304429999999999</c:v>
                </c:pt>
                <c:pt idx="91902">
                  <c:v>0.99943539999999997</c:v>
                </c:pt>
                <c:pt idx="91903">
                  <c:v>0.99959480000000001</c:v>
                </c:pt>
                <c:pt idx="91904">
                  <c:v>0.99636069999999999</c:v>
                </c:pt>
                <c:pt idx="91905">
                  <c:v>0.99639650000000002</c:v>
                </c:pt>
                <c:pt idx="91906">
                  <c:v>0.96900606</c:v>
                </c:pt>
                <c:pt idx="91907">
                  <c:v>0.98426049999999998</c:v>
                </c:pt>
                <c:pt idx="91908">
                  <c:v>0.99204919999999996</c:v>
                </c:pt>
                <c:pt idx="91909">
                  <c:v>0.95979139999999996</c:v>
                </c:pt>
                <c:pt idx="91910">
                  <c:v>1.0000994000000001</c:v>
                </c:pt>
                <c:pt idx="91911">
                  <c:v>0.99342050000000004</c:v>
                </c:pt>
                <c:pt idx="91912">
                  <c:v>1.0038617999999999</c:v>
                </c:pt>
                <c:pt idx="91913">
                  <c:v>0.99991523999999998</c:v>
                </c:pt>
                <c:pt idx="91914">
                  <c:v>0.99384576000000002</c:v>
                </c:pt>
                <c:pt idx="91915">
                  <c:v>0.99501870000000003</c:v>
                </c:pt>
                <c:pt idx="91916">
                  <c:v>0.99782985000000002</c:v>
                </c:pt>
                <c:pt idx="91917">
                  <c:v>1.0012764999999999</c:v>
                </c:pt>
                <c:pt idx="91918">
                  <c:v>0.98831780000000002</c:v>
                </c:pt>
                <c:pt idx="91919">
                  <c:v>0.99904939999999998</c:v>
                </c:pt>
                <c:pt idx="91920">
                  <c:v>1.0035715000000001</c:v>
                </c:pt>
                <c:pt idx="91921">
                  <c:v>1.0012093</c:v>
                </c:pt>
                <c:pt idx="91922">
                  <c:v>0.98919049999999997</c:v>
                </c:pt>
                <c:pt idx="91923">
                  <c:v>1.0000545999999999</c:v>
                </c:pt>
                <c:pt idx="91924">
                  <c:v>0.97206855000000003</c:v>
                </c:pt>
                <c:pt idx="91925">
                  <c:v>0.98876779999999997</c:v>
                </c:pt>
                <c:pt idx="91926">
                  <c:v>0.99782110000000002</c:v>
                </c:pt>
                <c:pt idx="91927">
                  <c:v>0.98317312999999995</c:v>
                </c:pt>
                <c:pt idx="91928">
                  <c:v>0.99658345999999998</c:v>
                </c:pt>
                <c:pt idx="91929">
                  <c:v>1.0018362999999999</c:v>
                </c:pt>
                <c:pt idx="91930">
                  <c:v>0.99527734999999995</c:v>
                </c:pt>
                <c:pt idx="91931">
                  <c:v>1.0018180999999999</c:v>
                </c:pt>
                <c:pt idx="91932">
                  <c:v>0.99700429999999995</c:v>
                </c:pt>
                <c:pt idx="91933">
                  <c:v>0.99991940000000001</c:v>
                </c:pt>
                <c:pt idx="91934">
                  <c:v>1.00054</c:v>
                </c:pt>
                <c:pt idx="91935">
                  <c:v>0.99462150000000005</c:v>
                </c:pt>
                <c:pt idx="91936">
                  <c:v>1.0007322000000001</c:v>
                </c:pt>
                <c:pt idx="91937">
                  <c:v>0.99995769999999995</c:v>
                </c:pt>
                <c:pt idx="91938">
                  <c:v>0.99561732999999997</c:v>
                </c:pt>
                <c:pt idx="91939">
                  <c:v>0.99955236999999997</c:v>
                </c:pt>
                <c:pt idx="91940">
                  <c:v>1.0002416000000001</c:v>
                </c:pt>
                <c:pt idx="91941">
                  <c:v>0.99880933999999999</c:v>
                </c:pt>
                <c:pt idx="91942">
                  <c:v>1.0004705</c:v>
                </c:pt>
                <c:pt idx="91943">
                  <c:v>0.99696419999999997</c:v>
                </c:pt>
                <c:pt idx="91944">
                  <c:v>0.99877669999999996</c:v>
                </c:pt>
                <c:pt idx="91945">
                  <c:v>0.99766016000000002</c:v>
                </c:pt>
                <c:pt idx="91946">
                  <c:v>0.98132900000000001</c:v>
                </c:pt>
                <c:pt idx="91947">
                  <c:v>0.97221254999999995</c:v>
                </c:pt>
                <c:pt idx="91948">
                  <c:v>0.99457616000000004</c:v>
                </c:pt>
                <c:pt idx="91949">
                  <c:v>0.9983187</c:v>
                </c:pt>
                <c:pt idx="91950">
                  <c:v>0.9929074</c:v>
                </c:pt>
                <c:pt idx="91951">
                  <c:v>0.99943139999999997</c:v>
                </c:pt>
                <c:pt idx="91952">
                  <c:v>0.99974185000000004</c:v>
                </c:pt>
                <c:pt idx="91953">
                  <c:v>0.99055700000000002</c:v>
                </c:pt>
                <c:pt idx="91954">
                  <c:v>0.9933767</c:v>
                </c:pt>
                <c:pt idx="91955">
                  <c:v>0.99125649999999998</c:v>
                </c:pt>
                <c:pt idx="91956">
                  <c:v>0.97405120000000001</c:v>
                </c:pt>
                <c:pt idx="91957">
                  <c:v>0.99542540000000002</c:v>
                </c:pt>
                <c:pt idx="91958">
                  <c:v>0.99189729999999998</c:v>
                </c:pt>
                <c:pt idx="91959">
                  <c:v>0.97692120000000005</c:v>
                </c:pt>
                <c:pt idx="91960">
                  <c:v>0.99986905000000004</c:v>
                </c:pt>
                <c:pt idx="91961">
                  <c:v>0.98709020000000003</c:v>
                </c:pt>
                <c:pt idx="91962">
                  <c:v>1.0012093</c:v>
                </c:pt>
                <c:pt idx="91963">
                  <c:v>1.0009041000000001</c:v>
                </c:pt>
                <c:pt idx="91964">
                  <c:v>0.99659109999999995</c:v>
                </c:pt>
                <c:pt idx="91965">
                  <c:v>0.99975616</c:v>
                </c:pt>
                <c:pt idx="91966">
                  <c:v>0.98814489999999999</c:v>
                </c:pt>
                <c:pt idx="91967">
                  <c:v>1.0007577999999999</c:v>
                </c:pt>
                <c:pt idx="91968">
                  <c:v>0.99913949999999996</c:v>
                </c:pt>
                <c:pt idx="91969">
                  <c:v>0.99827372999999997</c:v>
                </c:pt>
                <c:pt idx="91970">
                  <c:v>1.0006550000000001</c:v>
                </c:pt>
                <c:pt idx="91971">
                  <c:v>1.0008223999999999</c:v>
                </c:pt>
                <c:pt idx="91972">
                  <c:v>0.98510796</c:v>
                </c:pt>
                <c:pt idx="91973">
                  <c:v>1.0007387000000001</c:v>
                </c:pt>
                <c:pt idx="91974">
                  <c:v>1.0035973</c:v>
                </c:pt>
                <c:pt idx="91975">
                  <c:v>0.99942589999999998</c:v>
                </c:pt>
                <c:pt idx="91976">
                  <c:v>0.95361119999999999</c:v>
                </c:pt>
                <c:pt idx="91977">
                  <c:v>0.98570250000000004</c:v>
                </c:pt>
                <c:pt idx="91978">
                  <c:v>0.99345220000000001</c:v>
                </c:pt>
                <c:pt idx="91979">
                  <c:v>0.99861854000000005</c:v>
                </c:pt>
                <c:pt idx="91980">
                  <c:v>0.99766109999999997</c:v>
                </c:pt>
                <c:pt idx="91981">
                  <c:v>0.9850913</c:v>
                </c:pt>
                <c:pt idx="91982">
                  <c:v>1.0003953000000001</c:v>
                </c:pt>
                <c:pt idx="91983">
                  <c:v>0.99605860000000002</c:v>
                </c:pt>
                <c:pt idx="91984">
                  <c:v>1.0005853</c:v>
                </c:pt>
                <c:pt idx="91985">
                  <c:v>0.95040460000000004</c:v>
                </c:pt>
                <c:pt idx="91986">
                  <c:v>0.99883569999999999</c:v>
                </c:pt>
                <c:pt idx="91987">
                  <c:v>1.0017118</c:v>
                </c:pt>
                <c:pt idx="91988">
                  <c:v>0.99812186000000003</c:v>
                </c:pt>
                <c:pt idx="91989">
                  <c:v>0.99421859999999995</c:v>
                </c:pt>
                <c:pt idx="91990">
                  <c:v>0.97410344999999998</c:v>
                </c:pt>
                <c:pt idx="91991">
                  <c:v>0.98846500000000004</c:v>
                </c:pt>
                <c:pt idx="91992">
                  <c:v>0.99295162999999997</c:v>
                </c:pt>
                <c:pt idx="91993">
                  <c:v>0.99828523000000002</c:v>
                </c:pt>
                <c:pt idx="91994">
                  <c:v>0.98190149999999998</c:v>
                </c:pt>
                <c:pt idx="91995">
                  <c:v>0.98580765999999997</c:v>
                </c:pt>
                <c:pt idx="91996">
                  <c:v>1.0013650999999999</c:v>
                </c:pt>
                <c:pt idx="91997">
                  <c:v>0.97858529999999999</c:v>
                </c:pt>
                <c:pt idx="91998">
                  <c:v>0.99632299999999996</c:v>
                </c:pt>
                <c:pt idx="91999">
                  <c:v>1.0002477999999999</c:v>
                </c:pt>
                <c:pt idx="92000">
                  <c:v>0.99854803000000003</c:v>
                </c:pt>
                <c:pt idx="92001">
                  <c:v>0.99974626</c:v>
                </c:pt>
                <c:pt idx="92002">
                  <c:v>0.9992742</c:v>
                </c:pt>
                <c:pt idx="92003">
                  <c:v>0.99561690000000003</c:v>
                </c:pt>
                <c:pt idx="92004">
                  <c:v>1.0006877999999999</c:v>
                </c:pt>
                <c:pt idx="92005">
                  <c:v>0.98481655000000001</c:v>
                </c:pt>
                <c:pt idx="92006">
                  <c:v>0.98633194000000002</c:v>
                </c:pt>
                <c:pt idx="92007">
                  <c:v>0.98505960000000004</c:v>
                </c:pt>
                <c:pt idx="92008">
                  <c:v>1.0011634</c:v>
                </c:pt>
                <c:pt idx="92009">
                  <c:v>0.99867620000000001</c:v>
                </c:pt>
                <c:pt idx="92010">
                  <c:v>0.98351189999999999</c:v>
                </c:pt>
                <c:pt idx="92011">
                  <c:v>0.99190265</c:v>
                </c:pt>
                <c:pt idx="92012">
                  <c:v>1.0009543000000001</c:v>
                </c:pt>
                <c:pt idx="92013">
                  <c:v>0.97027576000000004</c:v>
                </c:pt>
                <c:pt idx="92014">
                  <c:v>0.99944215999999997</c:v>
                </c:pt>
                <c:pt idx="92015">
                  <c:v>1.0005596999999999</c:v>
                </c:pt>
                <c:pt idx="92016">
                  <c:v>0.99341995000000005</c:v>
                </c:pt>
                <c:pt idx="92017">
                  <c:v>0.95549490000000004</c:v>
                </c:pt>
                <c:pt idx="92018">
                  <c:v>0.98814857</c:v>
                </c:pt>
                <c:pt idx="92019">
                  <c:v>1.0022396</c:v>
                </c:pt>
                <c:pt idx="92020">
                  <c:v>0.95328120000000005</c:v>
                </c:pt>
                <c:pt idx="92021">
                  <c:v>1.0000197</c:v>
                </c:pt>
                <c:pt idx="92022">
                  <c:v>0.98720043999999996</c:v>
                </c:pt>
                <c:pt idx="92023">
                  <c:v>0.99796770000000001</c:v>
                </c:pt>
                <c:pt idx="92024">
                  <c:v>1.0007379999999999</c:v>
                </c:pt>
                <c:pt idx="92025">
                  <c:v>0.99982435000000003</c:v>
                </c:pt>
                <c:pt idx="92026">
                  <c:v>0.99952830000000004</c:v>
                </c:pt>
                <c:pt idx="92027">
                  <c:v>0.98899890000000001</c:v>
                </c:pt>
                <c:pt idx="92028">
                  <c:v>0.96736204999999997</c:v>
                </c:pt>
                <c:pt idx="92029">
                  <c:v>0.97554180000000001</c:v>
                </c:pt>
                <c:pt idx="92030">
                  <c:v>1.0017132</c:v>
                </c:pt>
                <c:pt idx="92031">
                  <c:v>0.99200540000000004</c:v>
                </c:pt>
                <c:pt idx="92032">
                  <c:v>1.0018506</c:v>
                </c:pt>
                <c:pt idx="92033">
                  <c:v>0.98696220000000001</c:v>
                </c:pt>
                <c:pt idx="92034">
                  <c:v>0.99672793999999998</c:v>
                </c:pt>
                <c:pt idx="92035">
                  <c:v>0.99031234000000001</c:v>
                </c:pt>
                <c:pt idx="92036">
                  <c:v>0.99973153999999997</c:v>
                </c:pt>
                <c:pt idx="92037">
                  <c:v>1.0012242</c:v>
                </c:pt>
                <c:pt idx="92038">
                  <c:v>0.99948530000000002</c:v>
                </c:pt>
                <c:pt idx="92039">
                  <c:v>1.0005099</c:v>
                </c:pt>
                <c:pt idx="92040">
                  <c:v>0.99745077000000004</c:v>
                </c:pt>
                <c:pt idx="92041">
                  <c:v>0.9983417</c:v>
                </c:pt>
                <c:pt idx="92042">
                  <c:v>0.99695283000000001</c:v>
                </c:pt>
                <c:pt idx="92043">
                  <c:v>0.98858075999999995</c:v>
                </c:pt>
                <c:pt idx="92044">
                  <c:v>0.99775075999999996</c:v>
                </c:pt>
                <c:pt idx="92045">
                  <c:v>1.0019141</c:v>
                </c:pt>
                <c:pt idx="92046">
                  <c:v>0.99303067</c:v>
                </c:pt>
                <c:pt idx="92047">
                  <c:v>0.96931800000000001</c:v>
                </c:pt>
                <c:pt idx="92048">
                  <c:v>1.0000122</c:v>
                </c:pt>
                <c:pt idx="92049">
                  <c:v>0.99733170000000004</c:v>
                </c:pt>
                <c:pt idx="92050">
                  <c:v>0.98842543000000005</c:v>
                </c:pt>
                <c:pt idx="92051">
                  <c:v>0.99121499999999996</c:v>
                </c:pt>
                <c:pt idx="92052">
                  <c:v>0.91672399999999998</c:v>
                </c:pt>
                <c:pt idx="92053">
                  <c:v>0.99343859999999995</c:v>
                </c:pt>
                <c:pt idx="92054">
                  <c:v>0.99902100000000005</c:v>
                </c:pt>
                <c:pt idx="92055">
                  <c:v>0.99824670000000004</c:v>
                </c:pt>
                <c:pt idx="92056">
                  <c:v>0.99946933999999998</c:v>
                </c:pt>
                <c:pt idx="92057">
                  <c:v>0.99956197000000002</c:v>
                </c:pt>
                <c:pt idx="92058">
                  <c:v>1.0006664999999999</c:v>
                </c:pt>
                <c:pt idx="92059">
                  <c:v>0.9902725</c:v>
                </c:pt>
                <c:pt idx="92060">
                  <c:v>1.0017062000000001</c:v>
                </c:pt>
                <c:pt idx="92061">
                  <c:v>0.91984089999999996</c:v>
                </c:pt>
                <c:pt idx="92062">
                  <c:v>0.98989130000000003</c:v>
                </c:pt>
                <c:pt idx="92063">
                  <c:v>0.99901116000000001</c:v>
                </c:pt>
                <c:pt idx="92064">
                  <c:v>0.97844889999999995</c:v>
                </c:pt>
                <c:pt idx="92065">
                  <c:v>0.98585814000000005</c:v>
                </c:pt>
                <c:pt idx="92066">
                  <c:v>1.0002711</c:v>
                </c:pt>
                <c:pt idx="92067">
                  <c:v>0.99853057000000001</c:v>
                </c:pt>
                <c:pt idx="92068">
                  <c:v>0.99724290000000004</c:v>
                </c:pt>
                <c:pt idx="92069">
                  <c:v>0.99963504000000003</c:v>
                </c:pt>
                <c:pt idx="92070">
                  <c:v>0.97958670000000003</c:v>
                </c:pt>
                <c:pt idx="92071">
                  <c:v>0.95024039999999999</c:v>
                </c:pt>
                <c:pt idx="92072">
                  <c:v>1.0004660999999999</c:v>
                </c:pt>
                <c:pt idx="92073">
                  <c:v>0.98543670000000005</c:v>
                </c:pt>
                <c:pt idx="92074">
                  <c:v>1.0006242000000001</c:v>
                </c:pt>
                <c:pt idx="92075">
                  <c:v>0.99992879999999995</c:v>
                </c:pt>
                <c:pt idx="92076">
                  <c:v>0.99253844999999996</c:v>
                </c:pt>
                <c:pt idx="92077">
                  <c:v>0.98480889999999999</c:v>
                </c:pt>
                <c:pt idx="92078">
                  <c:v>1.0002158000000001</c:v>
                </c:pt>
                <c:pt idx="92079">
                  <c:v>0.98312809999999995</c:v>
                </c:pt>
                <c:pt idx="92080">
                  <c:v>0.99961100000000003</c:v>
                </c:pt>
                <c:pt idx="92081">
                  <c:v>0.99050000000000005</c:v>
                </c:pt>
                <c:pt idx="92082">
                  <c:v>0.99987320000000002</c:v>
                </c:pt>
                <c:pt idx="92083">
                  <c:v>0.99396830000000003</c:v>
                </c:pt>
                <c:pt idx="92084">
                  <c:v>0.98871874999999998</c:v>
                </c:pt>
                <c:pt idx="92085">
                  <c:v>0.97564167000000002</c:v>
                </c:pt>
                <c:pt idx="92086">
                  <c:v>0.99951080000000003</c:v>
                </c:pt>
                <c:pt idx="92087">
                  <c:v>1.0006505999999999</c:v>
                </c:pt>
                <c:pt idx="92088">
                  <c:v>0.99213229999999997</c:v>
                </c:pt>
                <c:pt idx="92089">
                  <c:v>0.98427469999999995</c:v>
                </c:pt>
                <c:pt idx="92090">
                  <c:v>0.98959520000000001</c:v>
                </c:pt>
                <c:pt idx="92091">
                  <c:v>1.0017421</c:v>
                </c:pt>
                <c:pt idx="92092">
                  <c:v>0.99852216000000005</c:v>
                </c:pt>
                <c:pt idx="92093">
                  <c:v>0.99962459999999997</c:v>
                </c:pt>
                <c:pt idx="92094">
                  <c:v>0.98639520000000003</c:v>
                </c:pt>
                <c:pt idx="92095">
                  <c:v>1.0002382999999999</c:v>
                </c:pt>
                <c:pt idx="92096">
                  <c:v>0.99499994999999997</c:v>
                </c:pt>
                <c:pt idx="92097">
                  <c:v>0.98829440000000002</c:v>
                </c:pt>
                <c:pt idx="92098">
                  <c:v>1.0008509999999999</c:v>
                </c:pt>
                <c:pt idx="92099">
                  <c:v>1.0002759000000001</c:v>
                </c:pt>
                <c:pt idx="92100">
                  <c:v>0.94515970000000005</c:v>
                </c:pt>
                <c:pt idx="92101">
                  <c:v>1.0003009</c:v>
                </c:pt>
                <c:pt idx="92102">
                  <c:v>0.99987630000000005</c:v>
                </c:pt>
                <c:pt idx="92103">
                  <c:v>0.99975389999999997</c:v>
                </c:pt>
                <c:pt idx="92104">
                  <c:v>0.97121849999999998</c:v>
                </c:pt>
                <c:pt idx="92105">
                  <c:v>0.99980270000000004</c:v>
                </c:pt>
                <c:pt idx="92106">
                  <c:v>0.99515240000000005</c:v>
                </c:pt>
                <c:pt idx="92107">
                  <c:v>0.99619215999999999</c:v>
                </c:pt>
                <c:pt idx="92108">
                  <c:v>0.99096715000000002</c:v>
                </c:pt>
                <c:pt idx="92109">
                  <c:v>0.99963086999999995</c:v>
                </c:pt>
                <c:pt idx="92110">
                  <c:v>0.96887493000000002</c:v>
                </c:pt>
                <c:pt idx="92111">
                  <c:v>0.99938640000000001</c:v>
                </c:pt>
                <c:pt idx="92112">
                  <c:v>0.99974669999999999</c:v>
                </c:pt>
                <c:pt idx="92113">
                  <c:v>1.0010526</c:v>
                </c:pt>
                <c:pt idx="92114">
                  <c:v>0.99332905000000005</c:v>
                </c:pt>
                <c:pt idx="92115">
                  <c:v>0.99949969999999999</c:v>
                </c:pt>
                <c:pt idx="92116">
                  <c:v>0.99814904000000004</c:v>
                </c:pt>
                <c:pt idx="92117">
                  <c:v>0.99167660000000002</c:v>
                </c:pt>
                <c:pt idx="92118">
                  <c:v>0.99860305000000005</c:v>
                </c:pt>
                <c:pt idx="92119">
                  <c:v>1.0010147</c:v>
                </c:pt>
                <c:pt idx="92120">
                  <c:v>0.99645859999999997</c:v>
                </c:pt>
                <c:pt idx="92121">
                  <c:v>0.99942330000000001</c:v>
                </c:pt>
                <c:pt idx="92122">
                  <c:v>0.99473166000000002</c:v>
                </c:pt>
                <c:pt idx="92123">
                  <c:v>0.98159534000000004</c:v>
                </c:pt>
                <c:pt idx="92124">
                  <c:v>0.98873440000000001</c:v>
                </c:pt>
                <c:pt idx="92125">
                  <c:v>0.98382590000000003</c:v>
                </c:pt>
                <c:pt idx="92126">
                  <c:v>0.98895526</c:v>
                </c:pt>
                <c:pt idx="92127">
                  <c:v>1.0028268</c:v>
                </c:pt>
                <c:pt idx="92128">
                  <c:v>0.99819139999999995</c:v>
                </c:pt>
                <c:pt idx="92129">
                  <c:v>0.99701744000000003</c:v>
                </c:pt>
                <c:pt idx="92130">
                  <c:v>1.0000359999999999</c:v>
                </c:pt>
                <c:pt idx="92131">
                  <c:v>0.99774209999999997</c:v>
                </c:pt>
                <c:pt idx="92132">
                  <c:v>0.99628717</c:v>
                </c:pt>
                <c:pt idx="92133">
                  <c:v>0.99379289999999998</c:v>
                </c:pt>
                <c:pt idx="92134">
                  <c:v>0.98826809999999998</c:v>
                </c:pt>
                <c:pt idx="92135">
                  <c:v>0.99989015000000003</c:v>
                </c:pt>
                <c:pt idx="92136">
                  <c:v>0.9940483</c:v>
                </c:pt>
                <c:pt idx="92137">
                  <c:v>1.0022643</c:v>
                </c:pt>
                <c:pt idx="92138">
                  <c:v>0.99912774999999998</c:v>
                </c:pt>
                <c:pt idx="92139">
                  <c:v>1.0026503</c:v>
                </c:pt>
                <c:pt idx="92140">
                  <c:v>0.99250024999999997</c:v>
                </c:pt>
                <c:pt idx="92141">
                  <c:v>0.99658804999999995</c:v>
                </c:pt>
                <c:pt idx="92142">
                  <c:v>1.0000525</c:v>
                </c:pt>
                <c:pt idx="92143">
                  <c:v>0.95008760000000003</c:v>
                </c:pt>
                <c:pt idx="92144">
                  <c:v>0.9996159</c:v>
                </c:pt>
                <c:pt idx="92145">
                  <c:v>0.98175429999999997</c:v>
                </c:pt>
                <c:pt idx="92146">
                  <c:v>0.99852169999999996</c:v>
                </c:pt>
                <c:pt idx="92147">
                  <c:v>0.98754160000000002</c:v>
                </c:pt>
                <c:pt idx="92148">
                  <c:v>1.0000958</c:v>
                </c:pt>
                <c:pt idx="92149">
                  <c:v>1.0000582</c:v>
                </c:pt>
                <c:pt idx="92150">
                  <c:v>0.99316850000000001</c:v>
                </c:pt>
                <c:pt idx="92151">
                  <c:v>1.0008071999999999</c:v>
                </c:pt>
                <c:pt idx="92152">
                  <c:v>0.96934724000000005</c:v>
                </c:pt>
                <c:pt idx="92153">
                  <c:v>1.0012957</c:v>
                </c:pt>
                <c:pt idx="92154">
                  <c:v>0.9931565</c:v>
                </c:pt>
                <c:pt idx="92155">
                  <c:v>1.0005099</c:v>
                </c:pt>
                <c:pt idx="92156">
                  <c:v>0.96254355000000003</c:v>
                </c:pt>
                <c:pt idx="92157">
                  <c:v>0.9943398</c:v>
                </c:pt>
                <c:pt idx="92158">
                  <c:v>0.99955236999999997</c:v>
                </c:pt>
                <c:pt idx="92159">
                  <c:v>0.99283480000000002</c:v>
                </c:pt>
                <c:pt idx="92160">
                  <c:v>0.99963175999999998</c:v>
                </c:pt>
                <c:pt idx="92161">
                  <c:v>0.96741146</c:v>
                </c:pt>
                <c:pt idx="92162">
                  <c:v>0.99001943999999997</c:v>
                </c:pt>
                <c:pt idx="92163">
                  <c:v>0.99216974000000002</c:v>
                </c:pt>
                <c:pt idx="92164">
                  <c:v>0.98102045000000004</c:v>
                </c:pt>
                <c:pt idx="92165">
                  <c:v>1.0009315999999999</c:v>
                </c:pt>
                <c:pt idx="92166">
                  <c:v>1.0000699</c:v>
                </c:pt>
                <c:pt idx="92167">
                  <c:v>0.99629120000000004</c:v>
                </c:pt>
                <c:pt idx="92168">
                  <c:v>0.98620324999999998</c:v>
                </c:pt>
                <c:pt idx="92169">
                  <c:v>1.0000751000000001</c:v>
                </c:pt>
                <c:pt idx="92170">
                  <c:v>1.0004677</c:v>
                </c:pt>
                <c:pt idx="92171">
                  <c:v>1.0000893</c:v>
                </c:pt>
                <c:pt idx="92172">
                  <c:v>0.99468243000000001</c:v>
                </c:pt>
                <c:pt idx="92173">
                  <c:v>0.99004429999999999</c:v>
                </c:pt>
                <c:pt idx="92174">
                  <c:v>1.0004660999999999</c:v>
                </c:pt>
                <c:pt idx="92175">
                  <c:v>0.98612849999999996</c:v>
                </c:pt>
                <c:pt idx="92176">
                  <c:v>0.98986965000000005</c:v>
                </c:pt>
                <c:pt idx="92177">
                  <c:v>0.98811495000000005</c:v>
                </c:pt>
                <c:pt idx="92178">
                  <c:v>0.98897785000000005</c:v>
                </c:pt>
                <c:pt idx="92179">
                  <c:v>0.99781229999999999</c:v>
                </c:pt>
                <c:pt idx="92180">
                  <c:v>0.96899449999999998</c:v>
                </c:pt>
                <c:pt idx="92181">
                  <c:v>0.97988730000000002</c:v>
                </c:pt>
                <c:pt idx="92182">
                  <c:v>0.89878990000000003</c:v>
                </c:pt>
                <c:pt idx="92183">
                  <c:v>0.99946939999999995</c:v>
                </c:pt>
                <c:pt idx="92184">
                  <c:v>0.99200060000000001</c:v>
                </c:pt>
                <c:pt idx="92185">
                  <c:v>0.99849266000000003</c:v>
                </c:pt>
                <c:pt idx="92186">
                  <c:v>0.99958999999999998</c:v>
                </c:pt>
                <c:pt idx="92187">
                  <c:v>0.97659885999999996</c:v>
                </c:pt>
                <c:pt idx="92188">
                  <c:v>0.99102442999999996</c:v>
                </c:pt>
                <c:pt idx="92189">
                  <c:v>0.99772879999999997</c:v>
                </c:pt>
                <c:pt idx="92190">
                  <c:v>0.99380577000000003</c:v>
                </c:pt>
                <c:pt idx="92191">
                  <c:v>0.99191940000000001</c:v>
                </c:pt>
                <c:pt idx="92192">
                  <c:v>0.99968000000000001</c:v>
                </c:pt>
                <c:pt idx="92193">
                  <c:v>0.99628496</c:v>
                </c:pt>
                <c:pt idx="92194">
                  <c:v>1.0009385</c:v>
                </c:pt>
                <c:pt idx="92195">
                  <c:v>0.99076575</c:v>
                </c:pt>
                <c:pt idx="92196">
                  <c:v>0.99301050000000002</c:v>
                </c:pt>
                <c:pt idx="92197">
                  <c:v>0.95477104000000002</c:v>
                </c:pt>
                <c:pt idx="92198">
                  <c:v>0.99992729999999996</c:v>
                </c:pt>
                <c:pt idx="92199">
                  <c:v>0.98661195999999995</c:v>
                </c:pt>
                <c:pt idx="92200">
                  <c:v>0.97913337</c:v>
                </c:pt>
                <c:pt idx="92201">
                  <c:v>1.0009300000000001</c:v>
                </c:pt>
                <c:pt idx="92202">
                  <c:v>0.99684070000000002</c:v>
                </c:pt>
                <c:pt idx="92203">
                  <c:v>0.92815429999999999</c:v>
                </c:pt>
                <c:pt idx="92204">
                  <c:v>0.99798673000000004</c:v>
                </c:pt>
                <c:pt idx="92205">
                  <c:v>0.95570840000000001</c:v>
                </c:pt>
                <c:pt idx="92206">
                  <c:v>0.98520063999999996</c:v>
                </c:pt>
                <c:pt idx="92207">
                  <c:v>0.97888863000000004</c:v>
                </c:pt>
                <c:pt idx="92208">
                  <c:v>0.99956319999999999</c:v>
                </c:pt>
                <c:pt idx="92209">
                  <c:v>0.96491729999999998</c:v>
                </c:pt>
                <c:pt idx="92210">
                  <c:v>1.0006983</c:v>
                </c:pt>
                <c:pt idx="92211">
                  <c:v>0.99992590000000003</c:v>
                </c:pt>
                <c:pt idx="92212">
                  <c:v>0.97301346</c:v>
                </c:pt>
                <c:pt idx="92213">
                  <c:v>1.0003233</c:v>
                </c:pt>
                <c:pt idx="92214">
                  <c:v>0.99176156999999998</c:v>
                </c:pt>
                <c:pt idx="92215">
                  <c:v>0.99929272999999996</c:v>
                </c:pt>
                <c:pt idx="92216">
                  <c:v>0.9996178</c:v>
                </c:pt>
                <c:pt idx="92217">
                  <c:v>0.98629080000000002</c:v>
                </c:pt>
                <c:pt idx="92218">
                  <c:v>0.99690926000000002</c:v>
                </c:pt>
                <c:pt idx="92219">
                  <c:v>0.99688876000000004</c:v>
                </c:pt>
                <c:pt idx="92220">
                  <c:v>0.98274379999999995</c:v>
                </c:pt>
                <c:pt idx="92221">
                  <c:v>0.99895065999999999</c:v>
                </c:pt>
                <c:pt idx="92222">
                  <c:v>0.99068049999999996</c:v>
                </c:pt>
                <c:pt idx="92223">
                  <c:v>0.99416070000000001</c:v>
                </c:pt>
                <c:pt idx="92224">
                  <c:v>0.99923015000000004</c:v>
                </c:pt>
                <c:pt idx="92225">
                  <c:v>0.99842410000000004</c:v>
                </c:pt>
                <c:pt idx="92226">
                  <c:v>1.0002522</c:v>
                </c:pt>
                <c:pt idx="92227">
                  <c:v>0.99875813999999996</c:v>
                </c:pt>
                <c:pt idx="92228">
                  <c:v>0.99764819999999999</c:v>
                </c:pt>
                <c:pt idx="92229">
                  <c:v>0.96007969999999998</c:v>
                </c:pt>
                <c:pt idx="92230">
                  <c:v>0.99978849999999997</c:v>
                </c:pt>
                <c:pt idx="92231">
                  <c:v>0.94928230000000002</c:v>
                </c:pt>
                <c:pt idx="92232">
                  <c:v>1.000202</c:v>
                </c:pt>
                <c:pt idx="92233">
                  <c:v>1.0006349000000001</c:v>
                </c:pt>
                <c:pt idx="92234">
                  <c:v>0.9867013</c:v>
                </c:pt>
                <c:pt idx="92235">
                  <c:v>0.98389780000000004</c:v>
                </c:pt>
                <c:pt idx="92236">
                  <c:v>0.99752050000000003</c:v>
                </c:pt>
                <c:pt idx="92237">
                  <c:v>0.99996459999999998</c:v>
                </c:pt>
                <c:pt idx="92238">
                  <c:v>1.0003829</c:v>
                </c:pt>
                <c:pt idx="92239">
                  <c:v>1.0015885</c:v>
                </c:pt>
                <c:pt idx="92240">
                  <c:v>0.96222746000000003</c:v>
                </c:pt>
                <c:pt idx="92241">
                  <c:v>0.94249780000000005</c:v>
                </c:pt>
                <c:pt idx="92242">
                  <c:v>1.0003324</c:v>
                </c:pt>
                <c:pt idx="92243">
                  <c:v>1.0007919999999999</c:v>
                </c:pt>
                <c:pt idx="92244">
                  <c:v>0.93372416000000003</c:v>
                </c:pt>
                <c:pt idx="92245">
                  <c:v>0.99459182999999995</c:v>
                </c:pt>
                <c:pt idx="92246">
                  <c:v>0.99379669999999998</c:v>
                </c:pt>
                <c:pt idx="92247">
                  <c:v>1.0034727000000001</c:v>
                </c:pt>
                <c:pt idx="92248">
                  <c:v>0.99274426999999998</c:v>
                </c:pt>
                <c:pt idx="92249">
                  <c:v>0.99723815999999998</c:v>
                </c:pt>
                <c:pt idx="92250">
                  <c:v>1.0007446</c:v>
                </c:pt>
                <c:pt idx="92251">
                  <c:v>0.99859730000000002</c:v>
                </c:pt>
                <c:pt idx="92252">
                  <c:v>0.97001890000000002</c:v>
                </c:pt>
                <c:pt idx="92253">
                  <c:v>0.99650645000000004</c:v>
                </c:pt>
                <c:pt idx="92254">
                  <c:v>0.99629330000000005</c:v>
                </c:pt>
                <c:pt idx="92255">
                  <c:v>1.0007215</c:v>
                </c:pt>
                <c:pt idx="92256">
                  <c:v>1.0009446</c:v>
                </c:pt>
                <c:pt idx="92257">
                  <c:v>0.99632569999999998</c:v>
                </c:pt>
                <c:pt idx="92258">
                  <c:v>0.99969613999999996</c:v>
                </c:pt>
                <c:pt idx="92259">
                  <c:v>0.99847573000000001</c:v>
                </c:pt>
                <c:pt idx="92260">
                  <c:v>0.99655086000000004</c:v>
                </c:pt>
                <c:pt idx="92261">
                  <c:v>0.99884989999999996</c:v>
                </c:pt>
                <c:pt idx="92262">
                  <c:v>0.98858464000000001</c:v>
                </c:pt>
                <c:pt idx="92263">
                  <c:v>1.0001055000000001</c:v>
                </c:pt>
                <c:pt idx="92264">
                  <c:v>0.96850139999999996</c:v>
                </c:pt>
                <c:pt idx="92265">
                  <c:v>0.98713189999999995</c:v>
                </c:pt>
                <c:pt idx="92266">
                  <c:v>0.99924177000000003</c:v>
                </c:pt>
                <c:pt idx="92267">
                  <c:v>0.99219906000000002</c:v>
                </c:pt>
                <c:pt idx="92268">
                  <c:v>1.0012051</c:v>
                </c:pt>
                <c:pt idx="92269">
                  <c:v>0.98250437000000002</c:v>
                </c:pt>
                <c:pt idx="92270">
                  <c:v>0.97936856999999999</c:v>
                </c:pt>
                <c:pt idx="92271">
                  <c:v>0.99267349999999999</c:v>
                </c:pt>
                <c:pt idx="92272">
                  <c:v>1.0010577000000001</c:v>
                </c:pt>
                <c:pt idx="92273">
                  <c:v>0.97085849999999996</c:v>
                </c:pt>
                <c:pt idx="92274">
                  <c:v>0.99940929999999994</c:v>
                </c:pt>
                <c:pt idx="92275">
                  <c:v>0.97087820000000002</c:v>
                </c:pt>
                <c:pt idx="92276">
                  <c:v>0.99297429999999998</c:v>
                </c:pt>
                <c:pt idx="92277">
                  <c:v>0.99865263999999998</c:v>
                </c:pt>
                <c:pt idx="92278">
                  <c:v>1.0026819</c:v>
                </c:pt>
                <c:pt idx="92279">
                  <c:v>1.0010109</c:v>
                </c:pt>
                <c:pt idx="92280">
                  <c:v>1.0007849</c:v>
                </c:pt>
                <c:pt idx="92281">
                  <c:v>0.99944040000000001</c:v>
                </c:pt>
                <c:pt idx="92282">
                  <c:v>0.95664483</c:v>
                </c:pt>
                <c:pt idx="92283">
                  <c:v>0.97917306000000004</c:v>
                </c:pt>
                <c:pt idx="92284">
                  <c:v>0.98397159999999995</c:v>
                </c:pt>
                <c:pt idx="92285">
                  <c:v>1.0024184</c:v>
                </c:pt>
                <c:pt idx="92286">
                  <c:v>0.99839765000000003</c:v>
                </c:pt>
                <c:pt idx="92287">
                  <c:v>0.99840949999999995</c:v>
                </c:pt>
                <c:pt idx="92288">
                  <c:v>0.99895363999999998</c:v>
                </c:pt>
                <c:pt idx="92289">
                  <c:v>1.0011882999999999</c:v>
                </c:pt>
                <c:pt idx="92290">
                  <c:v>0.99951184000000004</c:v>
                </c:pt>
                <c:pt idx="92291">
                  <c:v>0.99983394000000003</c:v>
                </c:pt>
                <c:pt idx="92292">
                  <c:v>0.99341310000000005</c:v>
                </c:pt>
                <c:pt idx="92293">
                  <c:v>1.0032289000000001</c:v>
                </c:pt>
                <c:pt idx="92294">
                  <c:v>0.99232905999999999</c:v>
                </c:pt>
                <c:pt idx="92295">
                  <c:v>0.99978363999999997</c:v>
                </c:pt>
                <c:pt idx="92296">
                  <c:v>0.97076476</c:v>
                </c:pt>
                <c:pt idx="92297">
                  <c:v>1.0007143000000001</c:v>
                </c:pt>
                <c:pt idx="92298">
                  <c:v>1.0025043</c:v>
                </c:pt>
                <c:pt idx="92299">
                  <c:v>0.95103263999999998</c:v>
                </c:pt>
                <c:pt idx="92300">
                  <c:v>0.98584939999999999</c:v>
                </c:pt>
                <c:pt idx="92301">
                  <c:v>0.99905029999999995</c:v>
                </c:pt>
                <c:pt idx="92302">
                  <c:v>1.0020167</c:v>
                </c:pt>
                <c:pt idx="92303">
                  <c:v>1.000346</c:v>
                </c:pt>
                <c:pt idx="92304">
                  <c:v>1.0021973</c:v>
                </c:pt>
                <c:pt idx="92305">
                  <c:v>1.0008621</c:v>
                </c:pt>
                <c:pt idx="92306">
                  <c:v>0.99990356000000002</c:v>
                </c:pt>
                <c:pt idx="92307">
                  <c:v>1.0036707</c:v>
                </c:pt>
                <c:pt idx="92308">
                  <c:v>0.99901812999999995</c:v>
                </c:pt>
                <c:pt idx="92309">
                  <c:v>0.97584634999999997</c:v>
                </c:pt>
                <c:pt idx="92310">
                  <c:v>1.0071838</c:v>
                </c:pt>
                <c:pt idx="92311">
                  <c:v>0.98813945000000003</c:v>
                </c:pt>
                <c:pt idx="92312">
                  <c:v>0.84408057000000003</c:v>
                </c:pt>
                <c:pt idx="92313">
                  <c:v>0.91252339999999998</c:v>
                </c:pt>
                <c:pt idx="92314">
                  <c:v>0.98693960000000003</c:v>
                </c:pt>
                <c:pt idx="92315">
                  <c:v>0.98307619999999996</c:v>
                </c:pt>
                <c:pt idx="92316">
                  <c:v>0.98895615000000003</c:v>
                </c:pt>
                <c:pt idx="92317">
                  <c:v>1.0004497999999999</c:v>
                </c:pt>
                <c:pt idx="92318">
                  <c:v>0.98478739999999998</c:v>
                </c:pt>
                <c:pt idx="92319">
                  <c:v>0.96008930000000003</c:v>
                </c:pt>
                <c:pt idx="92320">
                  <c:v>0.97717759999999998</c:v>
                </c:pt>
                <c:pt idx="92321">
                  <c:v>1.0003127999999999</c:v>
                </c:pt>
                <c:pt idx="92322">
                  <c:v>0.99913929999999995</c:v>
                </c:pt>
                <c:pt idx="92323">
                  <c:v>0.99673604999999998</c:v>
                </c:pt>
                <c:pt idx="92324">
                  <c:v>1.0000340000000001</c:v>
                </c:pt>
                <c:pt idx="92325">
                  <c:v>0.99895792999999999</c:v>
                </c:pt>
                <c:pt idx="92326">
                  <c:v>0.99572450000000001</c:v>
                </c:pt>
                <c:pt idx="92327">
                  <c:v>0.99966323000000001</c:v>
                </c:pt>
                <c:pt idx="92328">
                  <c:v>0.95789860000000004</c:v>
                </c:pt>
                <c:pt idx="92329">
                  <c:v>0.98661449999999995</c:v>
                </c:pt>
                <c:pt idx="92330">
                  <c:v>0.94451050000000003</c:v>
                </c:pt>
                <c:pt idx="92331">
                  <c:v>1.0015575999999999</c:v>
                </c:pt>
                <c:pt idx="92332">
                  <c:v>0.98321329999999996</c:v>
                </c:pt>
                <c:pt idx="92333">
                  <c:v>0.99867064000000005</c:v>
                </c:pt>
                <c:pt idx="92334">
                  <c:v>1.0021306999999999</c:v>
                </c:pt>
                <c:pt idx="92335">
                  <c:v>1.0003507</c:v>
                </c:pt>
                <c:pt idx="92336">
                  <c:v>1.0008878999999999</c:v>
                </c:pt>
                <c:pt idx="92337">
                  <c:v>0.99804789999999999</c:v>
                </c:pt>
                <c:pt idx="92338">
                  <c:v>0.99986463999999997</c:v>
                </c:pt>
                <c:pt idx="92339">
                  <c:v>1.0014254</c:v>
                </c:pt>
                <c:pt idx="92340">
                  <c:v>1.0008273999999999</c:v>
                </c:pt>
                <c:pt idx="92341">
                  <c:v>1.0032471000000001</c:v>
                </c:pt>
                <c:pt idx="92342">
                  <c:v>0.99575572999999995</c:v>
                </c:pt>
                <c:pt idx="92343">
                  <c:v>1.0000699</c:v>
                </c:pt>
                <c:pt idx="92344">
                  <c:v>0.98193043000000002</c:v>
                </c:pt>
                <c:pt idx="92345">
                  <c:v>1.0001842999999999</c:v>
                </c:pt>
                <c:pt idx="92346">
                  <c:v>1.0012308000000001</c:v>
                </c:pt>
                <c:pt idx="92347">
                  <c:v>1.0007938999999999</c:v>
                </c:pt>
                <c:pt idx="92348">
                  <c:v>0.98071739999999996</c:v>
                </c:pt>
                <c:pt idx="92349">
                  <c:v>0.99674850000000004</c:v>
                </c:pt>
                <c:pt idx="92350">
                  <c:v>0.99952660000000004</c:v>
                </c:pt>
                <c:pt idx="92351">
                  <c:v>0.95892469999999996</c:v>
                </c:pt>
                <c:pt idx="92352">
                  <c:v>1.0000699</c:v>
                </c:pt>
                <c:pt idx="92353">
                  <c:v>1.0009547000000001</c:v>
                </c:pt>
                <c:pt idx="92354">
                  <c:v>0.99966323000000001</c:v>
                </c:pt>
                <c:pt idx="92355">
                  <c:v>0.90468406999999995</c:v>
                </c:pt>
                <c:pt idx="92356">
                  <c:v>0.99917560000000005</c:v>
                </c:pt>
                <c:pt idx="92357">
                  <c:v>0.99614469999999999</c:v>
                </c:pt>
                <c:pt idx="92358">
                  <c:v>0.99941740000000001</c:v>
                </c:pt>
                <c:pt idx="92359">
                  <c:v>0.99995480000000003</c:v>
                </c:pt>
                <c:pt idx="92360">
                  <c:v>0.99520235999999995</c:v>
                </c:pt>
                <c:pt idx="92361">
                  <c:v>0.95335340000000002</c:v>
                </c:pt>
                <c:pt idx="92362">
                  <c:v>0.99770630000000005</c:v>
                </c:pt>
                <c:pt idx="92363">
                  <c:v>0.99950629999999996</c:v>
                </c:pt>
                <c:pt idx="92364">
                  <c:v>0.99242043000000002</c:v>
                </c:pt>
                <c:pt idx="92365">
                  <c:v>0.99141055</c:v>
                </c:pt>
                <c:pt idx="92366">
                  <c:v>0.98461030000000005</c:v>
                </c:pt>
                <c:pt idx="92367">
                  <c:v>0.99490743999999998</c:v>
                </c:pt>
                <c:pt idx="92368">
                  <c:v>0.99381863999999998</c:v>
                </c:pt>
                <c:pt idx="92369">
                  <c:v>0.97917264999999998</c:v>
                </c:pt>
                <c:pt idx="92370">
                  <c:v>0.99961960000000005</c:v>
                </c:pt>
                <c:pt idx="92371">
                  <c:v>0.93956379999999995</c:v>
                </c:pt>
                <c:pt idx="92372">
                  <c:v>0.95458790000000004</c:v>
                </c:pt>
                <c:pt idx="92373">
                  <c:v>0.99663800000000002</c:v>
                </c:pt>
                <c:pt idx="92374">
                  <c:v>0.97959715000000003</c:v>
                </c:pt>
                <c:pt idx="92375">
                  <c:v>0.99936163</c:v>
                </c:pt>
                <c:pt idx="92376">
                  <c:v>0.98513450000000002</c:v>
                </c:pt>
                <c:pt idx="92377">
                  <c:v>0.99841577000000004</c:v>
                </c:pt>
                <c:pt idx="92378">
                  <c:v>0.99819139999999995</c:v>
                </c:pt>
                <c:pt idx="92379">
                  <c:v>0.99906163999999997</c:v>
                </c:pt>
                <c:pt idx="92380">
                  <c:v>1.0001952999999999</c:v>
                </c:pt>
                <c:pt idx="92381">
                  <c:v>1.0002679999999999</c:v>
                </c:pt>
                <c:pt idx="92382">
                  <c:v>0.98170670000000004</c:v>
                </c:pt>
                <c:pt idx="92383">
                  <c:v>0.99002080000000003</c:v>
                </c:pt>
                <c:pt idx="92384">
                  <c:v>1.0012527</c:v>
                </c:pt>
                <c:pt idx="92385">
                  <c:v>0.9827574</c:v>
                </c:pt>
                <c:pt idx="92386">
                  <c:v>1.0007683999999999</c:v>
                </c:pt>
                <c:pt idx="92387">
                  <c:v>1.0005008</c:v>
                </c:pt>
                <c:pt idx="92388">
                  <c:v>1.000723</c:v>
                </c:pt>
                <c:pt idx="92389">
                  <c:v>0.97784483</c:v>
                </c:pt>
                <c:pt idx="92390">
                  <c:v>0.98723190000000005</c:v>
                </c:pt>
                <c:pt idx="92391">
                  <c:v>0.99585813000000001</c:v>
                </c:pt>
                <c:pt idx="92392">
                  <c:v>0.99759715999999998</c:v>
                </c:pt>
                <c:pt idx="92393">
                  <c:v>1.0009144999999999</c:v>
                </c:pt>
                <c:pt idx="92394">
                  <c:v>0.97208130000000004</c:v>
                </c:pt>
                <c:pt idx="92395">
                  <c:v>1.0012656</c:v>
                </c:pt>
                <c:pt idx="92396">
                  <c:v>0.99953294000000004</c:v>
                </c:pt>
                <c:pt idx="92397">
                  <c:v>1.0012728</c:v>
                </c:pt>
                <c:pt idx="92398">
                  <c:v>0.98660840000000005</c:v>
                </c:pt>
                <c:pt idx="92399">
                  <c:v>0.96851480000000001</c:v>
                </c:pt>
                <c:pt idx="92400">
                  <c:v>0.99167377000000001</c:v>
                </c:pt>
                <c:pt idx="92401">
                  <c:v>0.98887100000000006</c:v>
                </c:pt>
                <c:pt idx="92402">
                  <c:v>0.99755936999999995</c:v>
                </c:pt>
                <c:pt idx="92403">
                  <c:v>0.99625622999999996</c:v>
                </c:pt>
                <c:pt idx="92404">
                  <c:v>1.0013185</c:v>
                </c:pt>
                <c:pt idx="92405">
                  <c:v>0.99676469999999995</c:v>
                </c:pt>
                <c:pt idx="92406">
                  <c:v>0.99084514000000001</c:v>
                </c:pt>
                <c:pt idx="92407">
                  <c:v>0.9889966</c:v>
                </c:pt>
                <c:pt idx="92408">
                  <c:v>1.0007600000000001</c:v>
                </c:pt>
                <c:pt idx="92409">
                  <c:v>0.98470162999999999</c:v>
                </c:pt>
                <c:pt idx="92410">
                  <c:v>0.9999323</c:v>
                </c:pt>
                <c:pt idx="92411">
                  <c:v>0.95052749999999997</c:v>
                </c:pt>
                <c:pt idx="92412">
                  <c:v>0.99393182999999996</c:v>
                </c:pt>
                <c:pt idx="92413">
                  <c:v>0.99976735999999999</c:v>
                </c:pt>
                <c:pt idx="92414">
                  <c:v>1.0012721</c:v>
                </c:pt>
                <c:pt idx="92415">
                  <c:v>0.98551285</c:v>
                </c:pt>
                <c:pt idx="92416">
                  <c:v>0.95900569999999996</c:v>
                </c:pt>
                <c:pt idx="92417">
                  <c:v>1.0005388</c:v>
                </c:pt>
                <c:pt idx="92418">
                  <c:v>0.99948519999999996</c:v>
                </c:pt>
                <c:pt idx="92419">
                  <c:v>0.99325370000000002</c:v>
                </c:pt>
                <c:pt idx="92420">
                  <c:v>0.99588513000000001</c:v>
                </c:pt>
                <c:pt idx="92421">
                  <c:v>0.99959682999999999</c:v>
                </c:pt>
                <c:pt idx="92422">
                  <c:v>1.0000359999999999</c:v>
                </c:pt>
                <c:pt idx="92423">
                  <c:v>0.99722093000000001</c:v>
                </c:pt>
                <c:pt idx="92424">
                  <c:v>0.98338349999999997</c:v>
                </c:pt>
                <c:pt idx="92425">
                  <c:v>0.98380590000000001</c:v>
                </c:pt>
                <c:pt idx="92426">
                  <c:v>0.99574810000000002</c:v>
                </c:pt>
                <c:pt idx="92427">
                  <c:v>0.99634270000000003</c:v>
                </c:pt>
                <c:pt idx="92428">
                  <c:v>0.99557119999999999</c:v>
                </c:pt>
                <c:pt idx="92429">
                  <c:v>0.99975513999999999</c:v>
                </c:pt>
                <c:pt idx="92430">
                  <c:v>1.0004343</c:v>
                </c:pt>
                <c:pt idx="92431">
                  <c:v>0.99420220000000004</c:v>
                </c:pt>
                <c:pt idx="92432">
                  <c:v>0.99808660000000005</c:v>
                </c:pt>
                <c:pt idx="92433">
                  <c:v>0.97418990000000005</c:v>
                </c:pt>
                <c:pt idx="92434">
                  <c:v>0.99850570000000005</c:v>
                </c:pt>
                <c:pt idx="92435">
                  <c:v>0.99225414000000001</c:v>
                </c:pt>
                <c:pt idx="92436">
                  <c:v>0.99540930000000005</c:v>
                </c:pt>
                <c:pt idx="92437">
                  <c:v>0.9874404</c:v>
                </c:pt>
                <c:pt idx="92438">
                  <c:v>0.99839436999999998</c:v>
                </c:pt>
                <c:pt idx="92439">
                  <c:v>0.9883246</c:v>
                </c:pt>
                <c:pt idx="92440">
                  <c:v>0.97692573000000005</c:v>
                </c:pt>
                <c:pt idx="92441">
                  <c:v>1.0012133000000001</c:v>
                </c:pt>
                <c:pt idx="92442">
                  <c:v>0.99643904000000005</c:v>
                </c:pt>
                <c:pt idx="92443">
                  <c:v>0.99308556000000003</c:v>
                </c:pt>
                <c:pt idx="92444">
                  <c:v>0.99970190000000003</c:v>
                </c:pt>
                <c:pt idx="92445">
                  <c:v>0.99859730000000002</c:v>
                </c:pt>
                <c:pt idx="92446">
                  <c:v>0.9967937</c:v>
                </c:pt>
                <c:pt idx="92447">
                  <c:v>1.0036689000000001</c:v>
                </c:pt>
                <c:pt idx="92448">
                  <c:v>0.99606424999999998</c:v>
                </c:pt>
                <c:pt idx="92449">
                  <c:v>0.99448155999999999</c:v>
                </c:pt>
                <c:pt idx="92450">
                  <c:v>0.95569736000000005</c:v>
                </c:pt>
                <c:pt idx="92451">
                  <c:v>0.99782059999999995</c:v>
                </c:pt>
                <c:pt idx="92452">
                  <c:v>0.99943309999999996</c:v>
                </c:pt>
                <c:pt idx="92453">
                  <c:v>0.97709429999999997</c:v>
                </c:pt>
                <c:pt idx="92454">
                  <c:v>1.0006295000000001</c:v>
                </c:pt>
                <c:pt idx="92455">
                  <c:v>0.99289565999999996</c:v>
                </c:pt>
                <c:pt idx="92456">
                  <c:v>0.98653995999999999</c:v>
                </c:pt>
                <c:pt idx="92457">
                  <c:v>0.99701613</c:v>
                </c:pt>
                <c:pt idx="92458">
                  <c:v>0.99750329999999998</c:v>
                </c:pt>
                <c:pt idx="92459">
                  <c:v>1.0017649</c:v>
                </c:pt>
                <c:pt idx="92460">
                  <c:v>0.99978279999999997</c:v>
                </c:pt>
                <c:pt idx="92461">
                  <c:v>0.98714049999999998</c:v>
                </c:pt>
                <c:pt idx="92462">
                  <c:v>0.97315406999999998</c:v>
                </c:pt>
                <c:pt idx="92463">
                  <c:v>0.99911444999999999</c:v>
                </c:pt>
                <c:pt idx="92464">
                  <c:v>1.0002610999999999</c:v>
                </c:pt>
                <c:pt idx="92465">
                  <c:v>1.0000483</c:v>
                </c:pt>
                <c:pt idx="92466">
                  <c:v>0.99596304000000002</c:v>
                </c:pt>
                <c:pt idx="92467">
                  <c:v>0.99703679999999995</c:v>
                </c:pt>
                <c:pt idx="92468">
                  <c:v>0.97015815999999999</c:v>
                </c:pt>
                <c:pt idx="92469">
                  <c:v>0.99821967</c:v>
                </c:pt>
                <c:pt idx="92470">
                  <c:v>1.0000274</c:v>
                </c:pt>
                <c:pt idx="92471">
                  <c:v>0.99241520000000005</c:v>
                </c:pt>
                <c:pt idx="92472">
                  <c:v>0.99909159999999997</c:v>
                </c:pt>
                <c:pt idx="92473">
                  <c:v>0.9947049</c:v>
                </c:pt>
                <c:pt idx="92474">
                  <c:v>0.98589360000000004</c:v>
                </c:pt>
                <c:pt idx="92475">
                  <c:v>1.0008045000000001</c:v>
                </c:pt>
                <c:pt idx="92476">
                  <c:v>0.99194694000000005</c:v>
                </c:pt>
                <c:pt idx="92477">
                  <c:v>0.98400339999999997</c:v>
                </c:pt>
                <c:pt idx="92478">
                  <c:v>0.93902960000000002</c:v>
                </c:pt>
                <c:pt idx="92479">
                  <c:v>1.0001827000000001</c:v>
                </c:pt>
                <c:pt idx="92480">
                  <c:v>0.99381580000000003</c:v>
                </c:pt>
                <c:pt idx="92481">
                  <c:v>0.99717630000000002</c:v>
                </c:pt>
                <c:pt idx="92482">
                  <c:v>0.99928737000000001</c:v>
                </c:pt>
                <c:pt idx="92483">
                  <c:v>0.98816925</c:v>
                </c:pt>
                <c:pt idx="92484">
                  <c:v>0.99940220000000002</c:v>
                </c:pt>
                <c:pt idx="92485">
                  <c:v>0.99570409999999998</c:v>
                </c:pt>
                <c:pt idx="92486">
                  <c:v>0.97289170000000003</c:v>
                </c:pt>
                <c:pt idx="92487">
                  <c:v>1.0053713</c:v>
                </c:pt>
                <c:pt idx="92488">
                  <c:v>0.98664779999999996</c:v>
                </c:pt>
                <c:pt idx="92489">
                  <c:v>0.97552910000000004</c:v>
                </c:pt>
                <c:pt idx="92490">
                  <c:v>1.0000005000000001</c:v>
                </c:pt>
                <c:pt idx="92491">
                  <c:v>0.99342169999999996</c:v>
                </c:pt>
                <c:pt idx="92492">
                  <c:v>1.0011106000000001</c:v>
                </c:pt>
                <c:pt idx="92493">
                  <c:v>0.99273579999999995</c:v>
                </c:pt>
                <c:pt idx="92494">
                  <c:v>1.0002711</c:v>
                </c:pt>
                <c:pt idx="92495">
                  <c:v>0.98570139999999995</c:v>
                </c:pt>
                <c:pt idx="92496">
                  <c:v>0.99605094999999999</c:v>
                </c:pt>
                <c:pt idx="92497">
                  <c:v>1.0000173000000001</c:v>
                </c:pt>
                <c:pt idx="92498">
                  <c:v>0.98643510000000001</c:v>
                </c:pt>
                <c:pt idx="92499">
                  <c:v>0.99895389999999995</c:v>
                </c:pt>
                <c:pt idx="92500">
                  <c:v>0.99214550000000001</c:v>
                </c:pt>
                <c:pt idx="92501">
                  <c:v>0.99879574999999998</c:v>
                </c:pt>
                <c:pt idx="92502">
                  <c:v>0.97720149999999995</c:v>
                </c:pt>
                <c:pt idx="92503">
                  <c:v>1.0011634</c:v>
                </c:pt>
                <c:pt idx="92504">
                  <c:v>0.99163250000000003</c:v>
                </c:pt>
                <c:pt idx="92505">
                  <c:v>0.99006550000000004</c:v>
                </c:pt>
                <c:pt idx="92506">
                  <c:v>0.96691530000000003</c:v>
                </c:pt>
                <c:pt idx="92507">
                  <c:v>1.0013714</c:v>
                </c:pt>
                <c:pt idx="92508">
                  <c:v>1.0003575</c:v>
                </c:pt>
                <c:pt idx="92509">
                  <c:v>1.0008345000000001</c:v>
                </c:pt>
                <c:pt idx="92510">
                  <c:v>0.9773444</c:v>
                </c:pt>
                <c:pt idx="92511">
                  <c:v>0.93975096999999996</c:v>
                </c:pt>
                <c:pt idx="92512">
                  <c:v>0.97740570000000004</c:v>
                </c:pt>
                <c:pt idx="92513">
                  <c:v>0.99265015000000001</c:v>
                </c:pt>
                <c:pt idx="92514">
                  <c:v>0.99141590000000002</c:v>
                </c:pt>
                <c:pt idx="92515">
                  <c:v>0.99382919999999997</c:v>
                </c:pt>
                <c:pt idx="92516">
                  <c:v>0.99915564000000001</c:v>
                </c:pt>
                <c:pt idx="92517">
                  <c:v>0.99831199999999998</c:v>
                </c:pt>
                <c:pt idx="92518">
                  <c:v>1.0001352999999999</c:v>
                </c:pt>
                <c:pt idx="92519">
                  <c:v>0.99959969999999998</c:v>
                </c:pt>
                <c:pt idx="92520">
                  <c:v>0.99854593999999997</c:v>
                </c:pt>
                <c:pt idx="92521">
                  <c:v>0.98224794999999998</c:v>
                </c:pt>
                <c:pt idx="92522">
                  <c:v>0.99680877000000001</c:v>
                </c:pt>
                <c:pt idx="92523">
                  <c:v>0.99568175999999997</c:v>
                </c:pt>
                <c:pt idx="92524">
                  <c:v>0.98419590000000001</c:v>
                </c:pt>
                <c:pt idx="92525">
                  <c:v>0.99838530000000003</c:v>
                </c:pt>
                <c:pt idx="92526">
                  <c:v>1.0000114</c:v>
                </c:pt>
                <c:pt idx="92527">
                  <c:v>0.99550885</c:v>
                </c:pt>
                <c:pt idx="92528">
                  <c:v>0.99935620000000003</c:v>
                </c:pt>
                <c:pt idx="92529">
                  <c:v>0.95140659999999999</c:v>
                </c:pt>
                <c:pt idx="92530">
                  <c:v>0.99824409999999997</c:v>
                </c:pt>
                <c:pt idx="92531">
                  <c:v>0.99957657</c:v>
                </c:pt>
                <c:pt idx="92532">
                  <c:v>0.97584899999999997</c:v>
                </c:pt>
                <c:pt idx="92533">
                  <c:v>0.97529120000000002</c:v>
                </c:pt>
                <c:pt idx="92534">
                  <c:v>1.0002477999999999</c:v>
                </c:pt>
                <c:pt idx="92535">
                  <c:v>0.99922144000000002</c:v>
                </c:pt>
                <c:pt idx="92536">
                  <c:v>0.98861575000000002</c:v>
                </c:pt>
                <c:pt idx="92537">
                  <c:v>0.96802557</c:v>
                </c:pt>
                <c:pt idx="92538">
                  <c:v>1.0002078999999999</c:v>
                </c:pt>
                <c:pt idx="92539">
                  <c:v>1.0003822</c:v>
                </c:pt>
                <c:pt idx="92540">
                  <c:v>0.95047736000000005</c:v>
                </c:pt>
                <c:pt idx="92541">
                  <c:v>1.0024686</c:v>
                </c:pt>
                <c:pt idx="92542">
                  <c:v>0.99483569999999999</c:v>
                </c:pt>
                <c:pt idx="92543">
                  <c:v>1.002356</c:v>
                </c:pt>
                <c:pt idx="92544">
                  <c:v>0.99216510000000002</c:v>
                </c:pt>
                <c:pt idx="92545">
                  <c:v>1.0004158999999999</c:v>
                </c:pt>
                <c:pt idx="92546">
                  <c:v>0.96597206999999996</c:v>
                </c:pt>
                <c:pt idx="92547">
                  <c:v>0.99986560000000002</c:v>
                </c:pt>
                <c:pt idx="92548">
                  <c:v>0.99976880000000001</c:v>
                </c:pt>
                <c:pt idx="92549">
                  <c:v>1.00177</c:v>
                </c:pt>
                <c:pt idx="92550">
                  <c:v>0.98523360000000004</c:v>
                </c:pt>
                <c:pt idx="92551">
                  <c:v>1.0022092</c:v>
                </c:pt>
                <c:pt idx="92552">
                  <c:v>1.0000880000000001</c:v>
                </c:pt>
                <c:pt idx="92553">
                  <c:v>0.99810314</c:v>
                </c:pt>
                <c:pt idx="92554">
                  <c:v>1.0002944</c:v>
                </c:pt>
                <c:pt idx="92555">
                  <c:v>0.9997511</c:v>
                </c:pt>
                <c:pt idx="92556">
                  <c:v>0.98686649999999998</c:v>
                </c:pt>
                <c:pt idx="92557">
                  <c:v>0.99617493000000001</c:v>
                </c:pt>
                <c:pt idx="92558">
                  <c:v>1.0003796</c:v>
                </c:pt>
                <c:pt idx="92559">
                  <c:v>0.98504513999999999</c:v>
                </c:pt>
                <c:pt idx="92560">
                  <c:v>1.0001214</c:v>
                </c:pt>
                <c:pt idx="92561">
                  <c:v>1.0007709</c:v>
                </c:pt>
                <c:pt idx="92562">
                  <c:v>0.99959105000000004</c:v>
                </c:pt>
                <c:pt idx="92563">
                  <c:v>0.93366855000000004</c:v>
                </c:pt>
                <c:pt idx="92564">
                  <c:v>0.99030870000000004</c:v>
                </c:pt>
                <c:pt idx="92565">
                  <c:v>0.982236</c:v>
                </c:pt>
                <c:pt idx="92566">
                  <c:v>0.99854699999999996</c:v>
                </c:pt>
                <c:pt idx="92567">
                  <c:v>0.99917202999999999</c:v>
                </c:pt>
                <c:pt idx="92568">
                  <c:v>0.99984289999999998</c:v>
                </c:pt>
                <c:pt idx="92569">
                  <c:v>0.98954710000000001</c:v>
                </c:pt>
                <c:pt idx="92570">
                  <c:v>0.99462514999999996</c:v>
                </c:pt>
                <c:pt idx="92571">
                  <c:v>0.99959629999999999</c:v>
                </c:pt>
                <c:pt idx="92572">
                  <c:v>1.0010003999999999</c:v>
                </c:pt>
                <c:pt idx="92573">
                  <c:v>0.99169236000000005</c:v>
                </c:pt>
                <c:pt idx="92574">
                  <c:v>0.99550914999999995</c:v>
                </c:pt>
                <c:pt idx="92575">
                  <c:v>1.0016353</c:v>
                </c:pt>
                <c:pt idx="92576">
                  <c:v>1.0045092</c:v>
                </c:pt>
                <c:pt idx="92577">
                  <c:v>0.98029679999999997</c:v>
                </c:pt>
                <c:pt idx="92578">
                  <c:v>0.99517787000000002</c:v>
                </c:pt>
                <c:pt idx="92579">
                  <c:v>0.99856469999999997</c:v>
                </c:pt>
                <c:pt idx="92580">
                  <c:v>1.0002222000000001</c:v>
                </c:pt>
                <c:pt idx="92581">
                  <c:v>0.99714475999999996</c:v>
                </c:pt>
                <c:pt idx="92582">
                  <c:v>1.0000971999999999</c:v>
                </c:pt>
                <c:pt idx="92583">
                  <c:v>0.99953970000000003</c:v>
                </c:pt>
                <c:pt idx="92584">
                  <c:v>0.99208145999999997</c:v>
                </c:pt>
                <c:pt idx="92585">
                  <c:v>0.99624539999999995</c:v>
                </c:pt>
                <c:pt idx="92586">
                  <c:v>0.99986463999999997</c:v>
                </c:pt>
                <c:pt idx="92587">
                  <c:v>0.99727140000000003</c:v>
                </c:pt>
                <c:pt idx="92588">
                  <c:v>0.99213530000000005</c:v>
                </c:pt>
                <c:pt idx="92589">
                  <c:v>1.0012728</c:v>
                </c:pt>
                <c:pt idx="92590">
                  <c:v>0.99843614999999997</c:v>
                </c:pt>
                <c:pt idx="92591">
                  <c:v>0.99332494000000005</c:v>
                </c:pt>
                <c:pt idx="92592">
                  <c:v>0.9915775</c:v>
                </c:pt>
                <c:pt idx="92593">
                  <c:v>0.99576556999999999</c:v>
                </c:pt>
                <c:pt idx="92594">
                  <c:v>0.98715929999999996</c:v>
                </c:pt>
                <c:pt idx="92595">
                  <c:v>0.99028903000000001</c:v>
                </c:pt>
                <c:pt idx="92596">
                  <c:v>1.0014590999999999</c:v>
                </c:pt>
                <c:pt idx="92597">
                  <c:v>0.99559825999999996</c:v>
                </c:pt>
                <c:pt idx="92598">
                  <c:v>0.99397720000000001</c:v>
                </c:pt>
                <c:pt idx="92599">
                  <c:v>0.99388933000000002</c:v>
                </c:pt>
                <c:pt idx="92600">
                  <c:v>0.96722746000000004</c:v>
                </c:pt>
                <c:pt idx="92601">
                  <c:v>0.99948519999999996</c:v>
                </c:pt>
                <c:pt idx="92602">
                  <c:v>1.0002707</c:v>
                </c:pt>
                <c:pt idx="92603">
                  <c:v>1.0018058999999999</c:v>
                </c:pt>
                <c:pt idx="92604">
                  <c:v>1.0002759000000001</c:v>
                </c:pt>
                <c:pt idx="92605">
                  <c:v>0.95128405000000005</c:v>
                </c:pt>
                <c:pt idx="92606">
                  <c:v>0.99736820000000004</c:v>
                </c:pt>
                <c:pt idx="92607">
                  <c:v>1.000348</c:v>
                </c:pt>
                <c:pt idx="92608">
                  <c:v>1.0006409000000001</c:v>
                </c:pt>
                <c:pt idx="92609">
                  <c:v>0.99829789999999996</c:v>
                </c:pt>
                <c:pt idx="92610">
                  <c:v>0.98916154999999995</c:v>
                </c:pt>
                <c:pt idx="92611">
                  <c:v>0.99739029999999995</c:v>
                </c:pt>
                <c:pt idx="92612">
                  <c:v>1.0008683</c:v>
                </c:pt>
                <c:pt idx="92613">
                  <c:v>0.99205524</c:v>
                </c:pt>
                <c:pt idx="92614">
                  <c:v>0.97592380000000001</c:v>
                </c:pt>
                <c:pt idx="92615">
                  <c:v>0.9697846</c:v>
                </c:pt>
                <c:pt idx="92616">
                  <c:v>0.98732160000000002</c:v>
                </c:pt>
                <c:pt idx="92617">
                  <c:v>1.0044397</c:v>
                </c:pt>
                <c:pt idx="92618">
                  <c:v>0.99042589999999997</c:v>
                </c:pt>
                <c:pt idx="92619">
                  <c:v>0.99968639999999998</c:v>
                </c:pt>
                <c:pt idx="92620">
                  <c:v>0.98772839999999995</c:v>
                </c:pt>
                <c:pt idx="92621">
                  <c:v>0.98551420000000001</c:v>
                </c:pt>
                <c:pt idx="92622">
                  <c:v>1.0000846000000001</c:v>
                </c:pt>
                <c:pt idx="92623">
                  <c:v>0.99828220000000001</c:v>
                </c:pt>
                <c:pt idx="92624">
                  <c:v>0.99067676000000005</c:v>
                </c:pt>
                <c:pt idx="92625">
                  <c:v>0.99247443999999996</c:v>
                </c:pt>
                <c:pt idx="92626">
                  <c:v>0.99600610000000001</c:v>
                </c:pt>
                <c:pt idx="92627">
                  <c:v>1.0001842999999999</c:v>
                </c:pt>
                <c:pt idx="92628">
                  <c:v>0.99467265999999999</c:v>
                </c:pt>
                <c:pt idx="92629">
                  <c:v>0.99356619999999995</c:v>
                </c:pt>
                <c:pt idx="92630">
                  <c:v>0.99481710000000001</c:v>
                </c:pt>
                <c:pt idx="92631">
                  <c:v>0.98749315999999998</c:v>
                </c:pt>
                <c:pt idx="92632">
                  <c:v>0.97750479999999995</c:v>
                </c:pt>
                <c:pt idx="92633">
                  <c:v>0.99952110000000005</c:v>
                </c:pt>
                <c:pt idx="92634">
                  <c:v>0.99966323000000001</c:v>
                </c:pt>
                <c:pt idx="92635">
                  <c:v>0.99825730000000001</c:v>
                </c:pt>
                <c:pt idx="92636">
                  <c:v>0.9872398</c:v>
                </c:pt>
                <c:pt idx="92637">
                  <c:v>0.99416099999999996</c:v>
                </c:pt>
                <c:pt idx="92638">
                  <c:v>1.0007215</c:v>
                </c:pt>
                <c:pt idx="92639">
                  <c:v>0.9864581</c:v>
                </c:pt>
                <c:pt idx="92640">
                  <c:v>0.97592829999999997</c:v>
                </c:pt>
                <c:pt idx="92641">
                  <c:v>1.0002829</c:v>
                </c:pt>
                <c:pt idx="92642">
                  <c:v>1.0001682000000001</c:v>
                </c:pt>
                <c:pt idx="92643">
                  <c:v>0.99230282999999997</c:v>
                </c:pt>
                <c:pt idx="92644">
                  <c:v>0.98370519999999995</c:v>
                </c:pt>
                <c:pt idx="92645">
                  <c:v>1.0010489</c:v>
                </c:pt>
                <c:pt idx="92646">
                  <c:v>0.99440866999999999</c:v>
                </c:pt>
                <c:pt idx="92647">
                  <c:v>0.99907035</c:v>
                </c:pt>
                <c:pt idx="92648">
                  <c:v>0.99941354999999998</c:v>
                </c:pt>
                <c:pt idx="92649">
                  <c:v>1.0004283</c:v>
                </c:pt>
                <c:pt idx="92650">
                  <c:v>0.9999962</c:v>
                </c:pt>
                <c:pt idx="92651">
                  <c:v>1.0001609</c:v>
                </c:pt>
                <c:pt idx="92652">
                  <c:v>1.0021958</c:v>
                </c:pt>
                <c:pt idx="92653">
                  <c:v>0.99911000000000005</c:v>
                </c:pt>
                <c:pt idx="92654">
                  <c:v>0.98083365</c:v>
                </c:pt>
                <c:pt idx="92655">
                  <c:v>0.99869394</c:v>
                </c:pt>
                <c:pt idx="92656">
                  <c:v>0.99943715</c:v>
                </c:pt>
                <c:pt idx="92657">
                  <c:v>0.99035309999999999</c:v>
                </c:pt>
                <c:pt idx="92658">
                  <c:v>0.98262300000000002</c:v>
                </c:pt>
                <c:pt idx="92659">
                  <c:v>1.0014111000000001</c:v>
                </c:pt>
                <c:pt idx="92660">
                  <c:v>0.99672989999999995</c:v>
                </c:pt>
                <c:pt idx="92661">
                  <c:v>1.0007727</c:v>
                </c:pt>
                <c:pt idx="92662">
                  <c:v>0.99322235999999997</c:v>
                </c:pt>
                <c:pt idx="92663">
                  <c:v>0.98684764000000003</c:v>
                </c:pt>
                <c:pt idx="92664">
                  <c:v>0.98831623999999996</c:v>
                </c:pt>
                <c:pt idx="92665">
                  <c:v>0.93378406999999997</c:v>
                </c:pt>
                <c:pt idx="92666">
                  <c:v>0.96913609999999994</c:v>
                </c:pt>
                <c:pt idx="92667">
                  <c:v>0.8464237</c:v>
                </c:pt>
                <c:pt idx="92668">
                  <c:v>0.99988790000000005</c:v>
                </c:pt>
                <c:pt idx="92669">
                  <c:v>0.98565939999999996</c:v>
                </c:pt>
                <c:pt idx="92670">
                  <c:v>0.90752672999999995</c:v>
                </c:pt>
                <c:pt idx="92671">
                  <c:v>0.99717820000000001</c:v>
                </c:pt>
                <c:pt idx="92672">
                  <c:v>1.0012189</c:v>
                </c:pt>
                <c:pt idx="92673">
                  <c:v>1.0045687999999999</c:v>
                </c:pt>
                <c:pt idx="92674">
                  <c:v>0.99656224000000004</c:v>
                </c:pt>
                <c:pt idx="92675">
                  <c:v>0.97588324999999998</c:v>
                </c:pt>
                <c:pt idx="92676">
                  <c:v>0.99948519999999996</c:v>
                </c:pt>
                <c:pt idx="92677">
                  <c:v>0.99870239999999999</c:v>
                </c:pt>
                <c:pt idx="92678">
                  <c:v>1.0008428</c:v>
                </c:pt>
                <c:pt idx="92679">
                  <c:v>0.97122675000000003</c:v>
                </c:pt>
                <c:pt idx="92680">
                  <c:v>0.99182665000000003</c:v>
                </c:pt>
                <c:pt idx="92681">
                  <c:v>0.99879514999999996</c:v>
                </c:pt>
                <c:pt idx="92682">
                  <c:v>0.99970729999999997</c:v>
                </c:pt>
                <c:pt idx="92683">
                  <c:v>1.0010948</c:v>
                </c:pt>
                <c:pt idx="92684">
                  <c:v>0.96735170000000004</c:v>
                </c:pt>
                <c:pt idx="92685">
                  <c:v>0.99995780000000001</c:v>
                </c:pt>
                <c:pt idx="92686">
                  <c:v>0.96719944000000002</c:v>
                </c:pt>
                <c:pt idx="92687">
                  <c:v>0.99774956999999997</c:v>
                </c:pt>
                <c:pt idx="92688">
                  <c:v>1.0007064000000001</c:v>
                </c:pt>
                <c:pt idx="92689">
                  <c:v>0.99379724000000003</c:v>
                </c:pt>
                <c:pt idx="92690">
                  <c:v>1.0002477999999999</c:v>
                </c:pt>
                <c:pt idx="92691">
                  <c:v>0.99730414000000001</c:v>
                </c:pt>
                <c:pt idx="92692">
                  <c:v>1.0000511000000001</c:v>
                </c:pt>
                <c:pt idx="92693">
                  <c:v>0.98315704000000004</c:v>
                </c:pt>
                <c:pt idx="92694">
                  <c:v>0.99999199999999999</c:v>
                </c:pt>
                <c:pt idx="92695">
                  <c:v>0.99654602999999997</c:v>
                </c:pt>
                <c:pt idx="92696">
                  <c:v>0.97168535</c:v>
                </c:pt>
                <c:pt idx="92697">
                  <c:v>0.90389556000000004</c:v>
                </c:pt>
                <c:pt idx="92698">
                  <c:v>0.97528356000000005</c:v>
                </c:pt>
                <c:pt idx="92699">
                  <c:v>0.99999004999999996</c:v>
                </c:pt>
                <c:pt idx="92700">
                  <c:v>0.99798494999999998</c:v>
                </c:pt>
                <c:pt idx="92701">
                  <c:v>0.98118824000000004</c:v>
                </c:pt>
                <c:pt idx="92702">
                  <c:v>0.98819060000000003</c:v>
                </c:pt>
                <c:pt idx="92703">
                  <c:v>1.0024987000000001</c:v>
                </c:pt>
                <c:pt idx="92704">
                  <c:v>0.99895774999999998</c:v>
                </c:pt>
                <c:pt idx="92705">
                  <c:v>0.98681479999999999</c:v>
                </c:pt>
                <c:pt idx="92706">
                  <c:v>1.0011928000000001</c:v>
                </c:pt>
                <c:pt idx="92707">
                  <c:v>1.0011186999999999</c:v>
                </c:pt>
                <c:pt idx="92708">
                  <c:v>0.99690926000000002</c:v>
                </c:pt>
                <c:pt idx="92709">
                  <c:v>1.0010569</c:v>
                </c:pt>
                <c:pt idx="92710">
                  <c:v>1.0002162000000001</c:v>
                </c:pt>
                <c:pt idx="92711">
                  <c:v>1.0006409000000001</c:v>
                </c:pt>
                <c:pt idx="92712">
                  <c:v>0.99593544000000001</c:v>
                </c:pt>
                <c:pt idx="92713">
                  <c:v>1.0027482999999999</c:v>
                </c:pt>
                <c:pt idx="92714">
                  <c:v>1.0012728</c:v>
                </c:pt>
                <c:pt idx="92715">
                  <c:v>0.99762815000000005</c:v>
                </c:pt>
                <c:pt idx="92716">
                  <c:v>0.99990356000000002</c:v>
                </c:pt>
                <c:pt idx="92717">
                  <c:v>0.97336482999999996</c:v>
                </c:pt>
                <c:pt idx="92718">
                  <c:v>0.99704950000000003</c:v>
                </c:pt>
                <c:pt idx="92719">
                  <c:v>0.99417869999999997</c:v>
                </c:pt>
                <c:pt idx="92720">
                  <c:v>0.9607696</c:v>
                </c:pt>
                <c:pt idx="92721">
                  <c:v>0.99682369999999998</c:v>
                </c:pt>
                <c:pt idx="92722">
                  <c:v>0.98835205999999998</c:v>
                </c:pt>
                <c:pt idx="92723">
                  <c:v>1.0007896000000001</c:v>
                </c:pt>
                <c:pt idx="92724">
                  <c:v>1.0012177</c:v>
                </c:pt>
                <c:pt idx="92725">
                  <c:v>0.99884826000000004</c:v>
                </c:pt>
                <c:pt idx="92726">
                  <c:v>0.98946553000000004</c:v>
                </c:pt>
                <c:pt idx="92727">
                  <c:v>0.99987625999999996</c:v>
                </c:pt>
                <c:pt idx="92728">
                  <c:v>0.97352874</c:v>
                </c:pt>
                <c:pt idx="92729">
                  <c:v>1.0023472</c:v>
                </c:pt>
                <c:pt idx="92730">
                  <c:v>1.0015825</c:v>
                </c:pt>
                <c:pt idx="92731">
                  <c:v>0.97329560000000004</c:v>
                </c:pt>
                <c:pt idx="92732">
                  <c:v>1.0008984999999999</c:v>
                </c:pt>
                <c:pt idx="92733">
                  <c:v>0.99137149999999996</c:v>
                </c:pt>
                <c:pt idx="92734">
                  <c:v>1.0002711</c:v>
                </c:pt>
                <c:pt idx="92735">
                  <c:v>1.0000865000000001</c:v>
                </c:pt>
                <c:pt idx="92736">
                  <c:v>1.0004888999999999</c:v>
                </c:pt>
                <c:pt idx="92737">
                  <c:v>1.0004725000000001</c:v>
                </c:pt>
                <c:pt idx="92738">
                  <c:v>0.96090339999999996</c:v>
                </c:pt>
                <c:pt idx="92739">
                  <c:v>0.98814016999999998</c:v>
                </c:pt>
                <c:pt idx="92740">
                  <c:v>1.0002078999999999</c:v>
                </c:pt>
                <c:pt idx="92741">
                  <c:v>0.99195060000000002</c:v>
                </c:pt>
                <c:pt idx="92742">
                  <c:v>1.0008956</c:v>
                </c:pt>
                <c:pt idx="92743">
                  <c:v>1.0004457</c:v>
                </c:pt>
                <c:pt idx="92744">
                  <c:v>1.0017628999999999</c:v>
                </c:pt>
                <c:pt idx="92745">
                  <c:v>0.9673079</c:v>
                </c:pt>
                <c:pt idx="92746">
                  <c:v>0.99832650000000001</c:v>
                </c:pt>
                <c:pt idx="92747">
                  <c:v>0.99614789999999998</c:v>
                </c:pt>
                <c:pt idx="92748">
                  <c:v>1.00041</c:v>
                </c:pt>
                <c:pt idx="92749">
                  <c:v>0.94490605999999999</c:v>
                </c:pt>
                <c:pt idx="92750">
                  <c:v>0.99863064000000001</c:v>
                </c:pt>
                <c:pt idx="92751">
                  <c:v>0.98008729999999999</c:v>
                </c:pt>
                <c:pt idx="92752">
                  <c:v>0.99976516000000004</c:v>
                </c:pt>
                <c:pt idx="92753">
                  <c:v>0.99536084999999996</c:v>
                </c:pt>
                <c:pt idx="92754">
                  <c:v>0.97508099999999998</c:v>
                </c:pt>
                <c:pt idx="92755">
                  <c:v>0.99980557000000003</c:v>
                </c:pt>
                <c:pt idx="92756">
                  <c:v>0.9995406</c:v>
                </c:pt>
                <c:pt idx="92757">
                  <c:v>1.0009047</c:v>
                </c:pt>
                <c:pt idx="92758">
                  <c:v>1.0006409000000001</c:v>
                </c:pt>
                <c:pt idx="92759">
                  <c:v>0.92370534000000004</c:v>
                </c:pt>
                <c:pt idx="92760">
                  <c:v>1.0008527</c:v>
                </c:pt>
                <c:pt idx="92761">
                  <c:v>0.99538479999999996</c:v>
                </c:pt>
                <c:pt idx="92762">
                  <c:v>1.0010988999999999</c:v>
                </c:pt>
                <c:pt idx="92763">
                  <c:v>0.99959969999999998</c:v>
                </c:pt>
                <c:pt idx="92764">
                  <c:v>0.98208505000000001</c:v>
                </c:pt>
                <c:pt idx="92765">
                  <c:v>1.0043875</c:v>
                </c:pt>
                <c:pt idx="92766">
                  <c:v>0.99272269999999996</c:v>
                </c:pt>
                <c:pt idx="92767">
                  <c:v>0.98624659999999997</c:v>
                </c:pt>
                <c:pt idx="92768">
                  <c:v>1.0010382</c:v>
                </c:pt>
                <c:pt idx="92769">
                  <c:v>0.98705500000000002</c:v>
                </c:pt>
                <c:pt idx="92770">
                  <c:v>0.99990699999999999</c:v>
                </c:pt>
                <c:pt idx="92771">
                  <c:v>1.0014476000000001</c:v>
                </c:pt>
                <c:pt idx="92772">
                  <c:v>1.0024134</c:v>
                </c:pt>
                <c:pt idx="92773">
                  <c:v>0.99135315000000002</c:v>
                </c:pt>
                <c:pt idx="92774">
                  <c:v>0.98796386000000003</c:v>
                </c:pt>
                <c:pt idx="92775">
                  <c:v>1.0004413999999999</c:v>
                </c:pt>
                <c:pt idx="92776">
                  <c:v>0.99518715999999996</c:v>
                </c:pt>
                <c:pt idx="92777">
                  <c:v>0.98492305999999996</c:v>
                </c:pt>
                <c:pt idx="92778">
                  <c:v>1.0006379999999999</c:v>
                </c:pt>
                <c:pt idx="92779">
                  <c:v>0.98504806</c:v>
                </c:pt>
                <c:pt idx="92780">
                  <c:v>0.99816190000000005</c:v>
                </c:pt>
                <c:pt idx="92781">
                  <c:v>0.98829204000000004</c:v>
                </c:pt>
                <c:pt idx="92782">
                  <c:v>1.0003276999999999</c:v>
                </c:pt>
                <c:pt idx="92783">
                  <c:v>0.99325715999999997</c:v>
                </c:pt>
                <c:pt idx="92784">
                  <c:v>0.98305213000000002</c:v>
                </c:pt>
                <c:pt idx="92785">
                  <c:v>0.98657775000000003</c:v>
                </c:pt>
                <c:pt idx="92786">
                  <c:v>0.99959969999999998</c:v>
                </c:pt>
                <c:pt idx="92787">
                  <c:v>0.99370099999999995</c:v>
                </c:pt>
                <c:pt idx="92788">
                  <c:v>1.0006877999999999</c:v>
                </c:pt>
                <c:pt idx="92789">
                  <c:v>0.99739999999999995</c:v>
                </c:pt>
                <c:pt idx="92790">
                  <c:v>0.9745954</c:v>
                </c:pt>
                <c:pt idx="92791">
                  <c:v>0.99969189999999997</c:v>
                </c:pt>
                <c:pt idx="92792">
                  <c:v>0.99316335</c:v>
                </c:pt>
                <c:pt idx="92793">
                  <c:v>1.0015156000000001</c:v>
                </c:pt>
                <c:pt idx="92794">
                  <c:v>1.0008252</c:v>
                </c:pt>
                <c:pt idx="92795">
                  <c:v>1.0010319999999999</c:v>
                </c:pt>
                <c:pt idx="92796">
                  <c:v>1.0022298000000001</c:v>
                </c:pt>
                <c:pt idx="92797">
                  <c:v>1.0006609</c:v>
                </c:pt>
                <c:pt idx="92798">
                  <c:v>0.99658630000000004</c:v>
                </c:pt>
                <c:pt idx="92799">
                  <c:v>0.98708260000000003</c:v>
                </c:pt>
                <c:pt idx="92800">
                  <c:v>1.0004607000000001</c:v>
                </c:pt>
                <c:pt idx="92801">
                  <c:v>0.99396119999999999</c:v>
                </c:pt>
                <c:pt idx="92802">
                  <c:v>1.0008030000000001</c:v>
                </c:pt>
                <c:pt idx="92803">
                  <c:v>1.0019141</c:v>
                </c:pt>
                <c:pt idx="92804">
                  <c:v>0.9986081</c:v>
                </c:pt>
                <c:pt idx="92805">
                  <c:v>0.99954989999999999</c:v>
                </c:pt>
                <c:pt idx="92806">
                  <c:v>0.99682623000000004</c:v>
                </c:pt>
                <c:pt idx="92807">
                  <c:v>0.96253889999999998</c:v>
                </c:pt>
                <c:pt idx="92808">
                  <c:v>0.97848199999999996</c:v>
                </c:pt>
                <c:pt idx="92809">
                  <c:v>1.0016495000000001</c:v>
                </c:pt>
                <c:pt idx="92810">
                  <c:v>0.98993500000000001</c:v>
                </c:pt>
                <c:pt idx="92811">
                  <c:v>0.91587675000000002</c:v>
                </c:pt>
                <c:pt idx="92812">
                  <c:v>1.0002024</c:v>
                </c:pt>
                <c:pt idx="92813">
                  <c:v>0.99900043000000005</c:v>
                </c:pt>
                <c:pt idx="92814">
                  <c:v>0.94190127000000001</c:v>
                </c:pt>
                <c:pt idx="92815">
                  <c:v>0.99225193</c:v>
                </c:pt>
                <c:pt idx="92816">
                  <c:v>0.99577475000000004</c:v>
                </c:pt>
                <c:pt idx="92817">
                  <c:v>0.96890854999999998</c:v>
                </c:pt>
                <c:pt idx="92818">
                  <c:v>1.0000916</c:v>
                </c:pt>
                <c:pt idx="92819">
                  <c:v>1.0007832000000001</c:v>
                </c:pt>
                <c:pt idx="92820">
                  <c:v>1.0007647</c:v>
                </c:pt>
                <c:pt idx="92821">
                  <c:v>0.99143329999999996</c:v>
                </c:pt>
                <c:pt idx="92822">
                  <c:v>0.99362110000000003</c:v>
                </c:pt>
                <c:pt idx="92823">
                  <c:v>1.000186</c:v>
                </c:pt>
                <c:pt idx="92824">
                  <c:v>1.0005814</c:v>
                </c:pt>
                <c:pt idx="92825">
                  <c:v>0.9999941</c:v>
                </c:pt>
                <c:pt idx="92826">
                  <c:v>0.99685729999999995</c:v>
                </c:pt>
                <c:pt idx="92827">
                  <c:v>1.0002880999999999</c:v>
                </c:pt>
                <c:pt idx="92828">
                  <c:v>1.0008646999999999</c:v>
                </c:pt>
                <c:pt idx="92829">
                  <c:v>1.0007520000000001</c:v>
                </c:pt>
                <c:pt idx="92830">
                  <c:v>0.99754982999999997</c:v>
                </c:pt>
                <c:pt idx="92831">
                  <c:v>0.96949799999999997</c:v>
                </c:pt>
                <c:pt idx="92832">
                  <c:v>0.99492734999999999</c:v>
                </c:pt>
                <c:pt idx="92833">
                  <c:v>0.99194190000000004</c:v>
                </c:pt>
                <c:pt idx="92834">
                  <c:v>0.99092239999999998</c:v>
                </c:pt>
                <c:pt idx="92835">
                  <c:v>1.0004090000000001</c:v>
                </c:pt>
                <c:pt idx="92836">
                  <c:v>0.99688876000000004</c:v>
                </c:pt>
                <c:pt idx="92837">
                  <c:v>0.99618359999999995</c:v>
                </c:pt>
                <c:pt idx="92838">
                  <c:v>1.0005828000000001</c:v>
                </c:pt>
                <c:pt idx="92839">
                  <c:v>0.95718479999999995</c:v>
                </c:pt>
                <c:pt idx="92840">
                  <c:v>1.0015445000000001</c:v>
                </c:pt>
                <c:pt idx="92841">
                  <c:v>1.0005318999999999</c:v>
                </c:pt>
                <c:pt idx="92842">
                  <c:v>0.98130494000000001</c:v>
                </c:pt>
                <c:pt idx="92843">
                  <c:v>0.95324313999999999</c:v>
                </c:pt>
                <c:pt idx="92844">
                  <c:v>0.99331455999999996</c:v>
                </c:pt>
                <c:pt idx="92845">
                  <c:v>0.99026939999999997</c:v>
                </c:pt>
                <c:pt idx="92846">
                  <c:v>0.9935735</c:v>
                </c:pt>
                <c:pt idx="92847">
                  <c:v>1.0009949</c:v>
                </c:pt>
                <c:pt idx="92848">
                  <c:v>0.99567466999999998</c:v>
                </c:pt>
                <c:pt idx="92849">
                  <c:v>0.94283720000000004</c:v>
                </c:pt>
                <c:pt idx="92850">
                  <c:v>1.001244</c:v>
                </c:pt>
                <c:pt idx="92851">
                  <c:v>1.0026729999999999</c:v>
                </c:pt>
                <c:pt idx="92852">
                  <c:v>1.002626</c:v>
                </c:pt>
                <c:pt idx="92853">
                  <c:v>0.99752209999999997</c:v>
                </c:pt>
                <c:pt idx="92854">
                  <c:v>1.0000699</c:v>
                </c:pt>
                <c:pt idx="92855">
                  <c:v>0.98947070000000004</c:v>
                </c:pt>
                <c:pt idx="92856">
                  <c:v>0.99665563999999995</c:v>
                </c:pt>
                <c:pt idx="92857">
                  <c:v>0.99734149999999999</c:v>
                </c:pt>
                <c:pt idx="92858">
                  <c:v>0.99079406000000003</c:v>
                </c:pt>
                <c:pt idx="92859">
                  <c:v>1.0000222999999999</c:v>
                </c:pt>
                <c:pt idx="92860">
                  <c:v>0.94202839999999999</c:v>
                </c:pt>
                <c:pt idx="92861">
                  <c:v>0.99733170000000004</c:v>
                </c:pt>
                <c:pt idx="92862">
                  <c:v>0.99917597000000002</c:v>
                </c:pt>
                <c:pt idx="92863">
                  <c:v>0.99522069999999996</c:v>
                </c:pt>
                <c:pt idx="92864">
                  <c:v>0.99792009999999998</c:v>
                </c:pt>
                <c:pt idx="92865">
                  <c:v>1.0011463</c:v>
                </c:pt>
                <c:pt idx="92866">
                  <c:v>0.99527120000000002</c:v>
                </c:pt>
                <c:pt idx="92867">
                  <c:v>1.0030782</c:v>
                </c:pt>
                <c:pt idx="92868">
                  <c:v>0.99336933999999999</c:v>
                </c:pt>
                <c:pt idx="92869">
                  <c:v>0.96798629999999997</c:v>
                </c:pt>
                <c:pt idx="92870">
                  <c:v>0.97596649999999996</c:v>
                </c:pt>
                <c:pt idx="92871">
                  <c:v>0.99828609999999995</c:v>
                </c:pt>
                <c:pt idx="92872">
                  <c:v>0.99643146999999999</c:v>
                </c:pt>
                <c:pt idx="92873">
                  <c:v>0.99100060000000001</c:v>
                </c:pt>
                <c:pt idx="92874">
                  <c:v>0.95455765999999997</c:v>
                </c:pt>
                <c:pt idx="92875">
                  <c:v>0.98304427000000005</c:v>
                </c:pt>
                <c:pt idx="92876">
                  <c:v>0.9782883</c:v>
                </c:pt>
                <c:pt idx="92877">
                  <c:v>1.0023850999999999</c:v>
                </c:pt>
                <c:pt idx="92878">
                  <c:v>0.97049790000000002</c:v>
                </c:pt>
                <c:pt idx="92879">
                  <c:v>0.97353255999999999</c:v>
                </c:pt>
                <c:pt idx="92880">
                  <c:v>0.99073862999999995</c:v>
                </c:pt>
                <c:pt idx="92881">
                  <c:v>1.0018834000000001</c:v>
                </c:pt>
                <c:pt idx="92882">
                  <c:v>0.99537180000000003</c:v>
                </c:pt>
                <c:pt idx="92883">
                  <c:v>0.99328019999999995</c:v>
                </c:pt>
                <c:pt idx="92884">
                  <c:v>0.99222195000000002</c:v>
                </c:pt>
                <c:pt idx="92885">
                  <c:v>1.0016445</c:v>
                </c:pt>
                <c:pt idx="92886">
                  <c:v>1.0013939000000001</c:v>
                </c:pt>
                <c:pt idx="92887">
                  <c:v>0.99888259999999995</c:v>
                </c:pt>
                <c:pt idx="92888">
                  <c:v>0.99976310000000002</c:v>
                </c:pt>
                <c:pt idx="92889">
                  <c:v>1.0024314999999999</c:v>
                </c:pt>
                <c:pt idx="92890">
                  <c:v>0.9909483</c:v>
                </c:pt>
                <c:pt idx="92891">
                  <c:v>1.0011629</c:v>
                </c:pt>
                <c:pt idx="92892">
                  <c:v>1.0000765</c:v>
                </c:pt>
                <c:pt idx="92893">
                  <c:v>1.0022226999999999</c:v>
                </c:pt>
                <c:pt idx="92894">
                  <c:v>0.99891390000000002</c:v>
                </c:pt>
                <c:pt idx="92895">
                  <c:v>0.99905776999999996</c:v>
                </c:pt>
                <c:pt idx="92896">
                  <c:v>0.98738599999999999</c:v>
                </c:pt>
                <c:pt idx="92897">
                  <c:v>0.97436619999999996</c:v>
                </c:pt>
                <c:pt idx="92898">
                  <c:v>0.98863745000000003</c:v>
                </c:pt>
                <c:pt idx="92899">
                  <c:v>0.99862260000000003</c:v>
                </c:pt>
                <c:pt idx="92900">
                  <c:v>1.0010489</c:v>
                </c:pt>
                <c:pt idx="92901">
                  <c:v>0.99983010000000005</c:v>
                </c:pt>
                <c:pt idx="92902">
                  <c:v>1.0017601</c:v>
                </c:pt>
                <c:pt idx="92903">
                  <c:v>0.97362519999999997</c:v>
                </c:pt>
                <c:pt idx="92904">
                  <c:v>1.0006687999999999</c:v>
                </c:pt>
                <c:pt idx="92905">
                  <c:v>1.0010064999999999</c:v>
                </c:pt>
                <c:pt idx="92906">
                  <c:v>0.9937897</c:v>
                </c:pt>
                <c:pt idx="92907">
                  <c:v>0.95565900000000004</c:v>
                </c:pt>
                <c:pt idx="92908">
                  <c:v>1.0017465000000001</c:v>
                </c:pt>
                <c:pt idx="92909">
                  <c:v>0.99679340000000005</c:v>
                </c:pt>
                <c:pt idx="92910">
                  <c:v>0.96629080000000001</c:v>
                </c:pt>
                <c:pt idx="92911">
                  <c:v>0.96472764</c:v>
                </c:pt>
                <c:pt idx="92912">
                  <c:v>1.0000861000000001</c:v>
                </c:pt>
                <c:pt idx="92913">
                  <c:v>0.95916206000000004</c:v>
                </c:pt>
                <c:pt idx="92914">
                  <c:v>1.0002713999999999</c:v>
                </c:pt>
                <c:pt idx="92915">
                  <c:v>0.99963175999999998</c:v>
                </c:pt>
                <c:pt idx="92916">
                  <c:v>0.98789525</c:v>
                </c:pt>
                <c:pt idx="92917">
                  <c:v>0.99062729999999999</c:v>
                </c:pt>
                <c:pt idx="92918">
                  <c:v>0.99796969999999996</c:v>
                </c:pt>
                <c:pt idx="92919">
                  <c:v>0.96572404999999995</c:v>
                </c:pt>
                <c:pt idx="92920">
                  <c:v>0.99821360000000003</c:v>
                </c:pt>
                <c:pt idx="92921">
                  <c:v>0.94728816000000005</c:v>
                </c:pt>
                <c:pt idx="92922">
                  <c:v>0.99027790000000004</c:v>
                </c:pt>
                <c:pt idx="92923">
                  <c:v>0.98865740000000002</c:v>
                </c:pt>
                <c:pt idx="92924">
                  <c:v>1.0002934000000001</c:v>
                </c:pt>
                <c:pt idx="92925">
                  <c:v>1.0005425999999999</c:v>
                </c:pt>
                <c:pt idx="92926">
                  <c:v>0.9960331</c:v>
                </c:pt>
                <c:pt idx="92927">
                  <c:v>1.0008827</c:v>
                </c:pt>
                <c:pt idx="92928">
                  <c:v>1.0002297</c:v>
                </c:pt>
                <c:pt idx="92929">
                  <c:v>0.99423850000000003</c:v>
                </c:pt>
                <c:pt idx="92930">
                  <c:v>0.99646789999999996</c:v>
                </c:pt>
                <c:pt idx="92931">
                  <c:v>0.99889463000000001</c:v>
                </c:pt>
                <c:pt idx="92932">
                  <c:v>0.99745379999999995</c:v>
                </c:pt>
                <c:pt idx="92933">
                  <c:v>1.0012711999999999</c:v>
                </c:pt>
                <c:pt idx="92934">
                  <c:v>0.97321500000000005</c:v>
                </c:pt>
                <c:pt idx="92935">
                  <c:v>1.0000614999999999</c:v>
                </c:pt>
                <c:pt idx="92936">
                  <c:v>0.99812394000000004</c:v>
                </c:pt>
                <c:pt idx="92937">
                  <c:v>0.98778080000000001</c:v>
                </c:pt>
                <c:pt idx="92938">
                  <c:v>0.99280120000000005</c:v>
                </c:pt>
                <c:pt idx="92939">
                  <c:v>0.99798787</c:v>
                </c:pt>
                <c:pt idx="92940">
                  <c:v>0.99783949999999999</c:v>
                </c:pt>
                <c:pt idx="92941">
                  <c:v>0.98579539999999999</c:v>
                </c:pt>
                <c:pt idx="92942">
                  <c:v>0.98404340000000001</c:v>
                </c:pt>
                <c:pt idx="92943">
                  <c:v>1.0001382999999999</c:v>
                </c:pt>
                <c:pt idx="92944">
                  <c:v>1.0011988000000001</c:v>
                </c:pt>
                <c:pt idx="92945">
                  <c:v>0.95842737</c:v>
                </c:pt>
                <c:pt idx="92946">
                  <c:v>0.98185789999999995</c:v>
                </c:pt>
                <c:pt idx="92947">
                  <c:v>0.96953577000000002</c:v>
                </c:pt>
                <c:pt idx="92948">
                  <c:v>1.0012093</c:v>
                </c:pt>
                <c:pt idx="92949">
                  <c:v>1.0005481000000001</c:v>
                </c:pt>
                <c:pt idx="92950">
                  <c:v>0.96878819999999999</c:v>
                </c:pt>
                <c:pt idx="92951">
                  <c:v>1.0016780999999999</c:v>
                </c:pt>
                <c:pt idx="92952">
                  <c:v>0.98237160000000001</c:v>
                </c:pt>
                <c:pt idx="92953">
                  <c:v>0.99886359999999996</c:v>
                </c:pt>
                <c:pt idx="92954">
                  <c:v>0.9974693</c:v>
                </c:pt>
                <c:pt idx="92955">
                  <c:v>0.98744929999999997</c:v>
                </c:pt>
                <c:pt idx="92956">
                  <c:v>0.97386223000000005</c:v>
                </c:pt>
                <c:pt idx="92957">
                  <c:v>0.91151660000000001</c:v>
                </c:pt>
                <c:pt idx="92958">
                  <c:v>0.95410830000000002</c:v>
                </c:pt>
                <c:pt idx="92959">
                  <c:v>0.95295154999999998</c:v>
                </c:pt>
                <c:pt idx="92960">
                  <c:v>0.93472840000000001</c:v>
                </c:pt>
                <c:pt idx="92961">
                  <c:v>1.0013282999999999</c:v>
                </c:pt>
                <c:pt idx="92962">
                  <c:v>1.0002</c:v>
                </c:pt>
                <c:pt idx="92963">
                  <c:v>0.99232779999999998</c:v>
                </c:pt>
                <c:pt idx="92964">
                  <c:v>0.94700649999999997</c:v>
                </c:pt>
                <c:pt idx="92965">
                  <c:v>0.99643146999999999</c:v>
                </c:pt>
                <c:pt idx="92966">
                  <c:v>0.97955170000000003</c:v>
                </c:pt>
                <c:pt idx="92967">
                  <c:v>0.99721013999999997</c:v>
                </c:pt>
                <c:pt idx="92968">
                  <c:v>0.99596083000000002</c:v>
                </c:pt>
                <c:pt idx="92969">
                  <c:v>0.98934054000000005</c:v>
                </c:pt>
                <c:pt idx="92970">
                  <c:v>1.0024176</c:v>
                </c:pt>
                <c:pt idx="92971">
                  <c:v>0.98503379999999996</c:v>
                </c:pt>
                <c:pt idx="92972">
                  <c:v>0.98564786000000004</c:v>
                </c:pt>
                <c:pt idx="92973">
                  <c:v>1.0008484</c:v>
                </c:pt>
                <c:pt idx="92974">
                  <c:v>0.99706479999999997</c:v>
                </c:pt>
                <c:pt idx="92975">
                  <c:v>0.99298215000000001</c:v>
                </c:pt>
                <c:pt idx="92976">
                  <c:v>0.96939489999999995</c:v>
                </c:pt>
                <c:pt idx="92977">
                  <c:v>0.99968283999999996</c:v>
                </c:pt>
                <c:pt idx="92978">
                  <c:v>0.97004323999999997</c:v>
                </c:pt>
                <c:pt idx="92979">
                  <c:v>0.99438833999999998</c:v>
                </c:pt>
                <c:pt idx="92980">
                  <c:v>0.94643515</c:v>
                </c:pt>
                <c:pt idx="92981">
                  <c:v>1.0006048999999999</c:v>
                </c:pt>
                <c:pt idx="92982">
                  <c:v>1.0009665000000001</c:v>
                </c:pt>
                <c:pt idx="92983">
                  <c:v>0.99892895999999998</c:v>
                </c:pt>
                <c:pt idx="92984">
                  <c:v>1.0007756999999999</c:v>
                </c:pt>
                <c:pt idx="92985">
                  <c:v>0.97849920000000001</c:v>
                </c:pt>
                <c:pt idx="92986">
                  <c:v>0.99440200000000001</c:v>
                </c:pt>
                <c:pt idx="92987">
                  <c:v>0.98701154999999996</c:v>
                </c:pt>
                <c:pt idx="92988">
                  <c:v>0.99121590000000004</c:v>
                </c:pt>
                <c:pt idx="92989">
                  <c:v>1.000494</c:v>
                </c:pt>
                <c:pt idx="92990">
                  <c:v>0.99666049999999995</c:v>
                </c:pt>
                <c:pt idx="92991">
                  <c:v>0.99849253999999998</c:v>
                </c:pt>
                <c:pt idx="92992">
                  <c:v>1.0016608</c:v>
                </c:pt>
                <c:pt idx="92993">
                  <c:v>0.99703900000000001</c:v>
                </c:pt>
                <c:pt idx="92994">
                  <c:v>0.99927860000000002</c:v>
                </c:pt>
                <c:pt idx="92995">
                  <c:v>1.0004725000000001</c:v>
                </c:pt>
                <c:pt idx="92996">
                  <c:v>0.99562835999999999</c:v>
                </c:pt>
                <c:pt idx="92997">
                  <c:v>0.97824126</c:v>
                </c:pt>
                <c:pt idx="92998">
                  <c:v>0.9999709</c:v>
                </c:pt>
                <c:pt idx="92999">
                  <c:v>0.99409749999999997</c:v>
                </c:pt>
                <c:pt idx="93000">
                  <c:v>0.97556589999999999</c:v>
                </c:pt>
                <c:pt idx="93001">
                  <c:v>0.99965464999999998</c:v>
                </c:pt>
                <c:pt idx="93002">
                  <c:v>0.97732359999999996</c:v>
                </c:pt>
                <c:pt idx="93003">
                  <c:v>0.97120786000000003</c:v>
                </c:pt>
                <c:pt idx="93004">
                  <c:v>0.99713560000000001</c:v>
                </c:pt>
                <c:pt idx="93005">
                  <c:v>0.97321325999999997</c:v>
                </c:pt>
                <c:pt idx="93006">
                  <c:v>0.99245000000000005</c:v>
                </c:pt>
                <c:pt idx="93007">
                  <c:v>0.98225030000000002</c:v>
                </c:pt>
                <c:pt idx="93008">
                  <c:v>0.9947028</c:v>
                </c:pt>
                <c:pt idx="93009">
                  <c:v>0.97203063999999995</c:v>
                </c:pt>
                <c:pt idx="93010">
                  <c:v>1.0006170999999999</c:v>
                </c:pt>
                <c:pt idx="93011">
                  <c:v>0.99844029999999995</c:v>
                </c:pt>
                <c:pt idx="93012">
                  <c:v>1.0004725000000001</c:v>
                </c:pt>
                <c:pt idx="93013">
                  <c:v>1.0002348000000001</c:v>
                </c:pt>
                <c:pt idx="93014">
                  <c:v>0.9980424</c:v>
                </c:pt>
                <c:pt idx="93015">
                  <c:v>0.99940010000000001</c:v>
                </c:pt>
                <c:pt idx="93016">
                  <c:v>0.99940530000000005</c:v>
                </c:pt>
                <c:pt idx="93017">
                  <c:v>1.0002503</c:v>
                </c:pt>
                <c:pt idx="93018">
                  <c:v>1.0004158999999999</c:v>
                </c:pt>
                <c:pt idx="93019">
                  <c:v>0.9986486</c:v>
                </c:pt>
                <c:pt idx="93020">
                  <c:v>0.99925125000000004</c:v>
                </c:pt>
                <c:pt idx="93021">
                  <c:v>0.99615854000000004</c:v>
                </c:pt>
                <c:pt idx="93022">
                  <c:v>0.99849330000000003</c:v>
                </c:pt>
                <c:pt idx="93023">
                  <c:v>1.0000548</c:v>
                </c:pt>
                <c:pt idx="93024">
                  <c:v>0.97429659999999996</c:v>
                </c:pt>
                <c:pt idx="93025">
                  <c:v>0.99264836000000001</c:v>
                </c:pt>
                <c:pt idx="93026">
                  <c:v>1.0023711</c:v>
                </c:pt>
                <c:pt idx="93027">
                  <c:v>0.98424845999999999</c:v>
                </c:pt>
                <c:pt idx="93028">
                  <c:v>0.99970424000000002</c:v>
                </c:pt>
                <c:pt idx="93029">
                  <c:v>0.99859589999999998</c:v>
                </c:pt>
                <c:pt idx="93030">
                  <c:v>1.0001823000000001</c:v>
                </c:pt>
                <c:pt idx="93031">
                  <c:v>0.99942063999999997</c:v>
                </c:pt>
                <c:pt idx="93032">
                  <c:v>0.97976759999999996</c:v>
                </c:pt>
                <c:pt idx="93033">
                  <c:v>0.99782340000000003</c:v>
                </c:pt>
                <c:pt idx="93034">
                  <c:v>0.99727045999999997</c:v>
                </c:pt>
                <c:pt idx="93035">
                  <c:v>1.0010209999999999</c:v>
                </c:pt>
                <c:pt idx="93036">
                  <c:v>1.0002850000000001</c:v>
                </c:pt>
                <c:pt idx="93037">
                  <c:v>0.99965614000000003</c:v>
                </c:pt>
                <c:pt idx="93038">
                  <c:v>0.99983370000000005</c:v>
                </c:pt>
                <c:pt idx="93039">
                  <c:v>1.0025743</c:v>
                </c:pt>
                <c:pt idx="93040">
                  <c:v>0.99988790000000005</c:v>
                </c:pt>
                <c:pt idx="93041">
                  <c:v>0.99030759999999995</c:v>
                </c:pt>
                <c:pt idx="93042">
                  <c:v>0.99012330000000004</c:v>
                </c:pt>
                <c:pt idx="93043">
                  <c:v>1.0001382999999999</c:v>
                </c:pt>
                <c:pt idx="93044">
                  <c:v>1.0014228000000001</c:v>
                </c:pt>
                <c:pt idx="93045">
                  <c:v>0.96881896000000001</c:v>
                </c:pt>
                <c:pt idx="93046">
                  <c:v>0.99803019999999998</c:v>
                </c:pt>
                <c:pt idx="93047">
                  <c:v>0.96455436999999999</c:v>
                </c:pt>
                <c:pt idx="93048">
                  <c:v>0.99909190000000003</c:v>
                </c:pt>
                <c:pt idx="93049">
                  <c:v>1.0004763999999999</c:v>
                </c:pt>
                <c:pt idx="93050">
                  <c:v>0.95485823999999997</c:v>
                </c:pt>
                <c:pt idx="93051">
                  <c:v>1.0000340000000001</c:v>
                </c:pt>
                <c:pt idx="93052">
                  <c:v>0.9979962</c:v>
                </c:pt>
                <c:pt idx="93053">
                  <c:v>0.9992453</c:v>
                </c:pt>
                <c:pt idx="93054">
                  <c:v>1.0001842999999999</c:v>
                </c:pt>
                <c:pt idx="93055">
                  <c:v>0.99817080000000002</c:v>
                </c:pt>
                <c:pt idx="93056">
                  <c:v>0.98071339999999996</c:v>
                </c:pt>
                <c:pt idx="93057">
                  <c:v>0.99855139999999998</c:v>
                </c:pt>
                <c:pt idx="93058">
                  <c:v>0.99957249999999997</c:v>
                </c:pt>
                <c:pt idx="93059">
                  <c:v>0.95581450000000001</c:v>
                </c:pt>
                <c:pt idx="93060">
                  <c:v>0.99967660000000003</c:v>
                </c:pt>
                <c:pt idx="93061">
                  <c:v>0.98843700000000001</c:v>
                </c:pt>
                <c:pt idx="93062">
                  <c:v>0.97807485000000005</c:v>
                </c:pt>
                <c:pt idx="93063">
                  <c:v>0.99601996000000004</c:v>
                </c:pt>
                <c:pt idx="93064">
                  <c:v>1.0010948</c:v>
                </c:pt>
                <c:pt idx="93065">
                  <c:v>0.9893921</c:v>
                </c:pt>
                <c:pt idx="93066">
                  <c:v>0.99883752999999997</c:v>
                </c:pt>
                <c:pt idx="93067">
                  <c:v>0.96802969999999999</c:v>
                </c:pt>
                <c:pt idx="93068">
                  <c:v>0.99906063000000001</c:v>
                </c:pt>
                <c:pt idx="93069">
                  <c:v>0.98415839999999999</c:v>
                </c:pt>
                <c:pt idx="93070">
                  <c:v>0.99604879999999996</c:v>
                </c:pt>
                <c:pt idx="93071">
                  <c:v>0.99355709999999997</c:v>
                </c:pt>
                <c:pt idx="93072">
                  <c:v>1.0002584000000001</c:v>
                </c:pt>
                <c:pt idx="93073">
                  <c:v>0.99879410000000002</c:v>
                </c:pt>
                <c:pt idx="93074">
                  <c:v>0.98433950000000003</c:v>
                </c:pt>
                <c:pt idx="93075">
                  <c:v>0.99195840000000002</c:v>
                </c:pt>
                <c:pt idx="93076">
                  <c:v>0.99991392999999995</c:v>
                </c:pt>
                <c:pt idx="93077">
                  <c:v>1.0016277</c:v>
                </c:pt>
                <c:pt idx="93078">
                  <c:v>0.99458089999999999</c:v>
                </c:pt>
                <c:pt idx="93079">
                  <c:v>0.99394475999999998</c:v>
                </c:pt>
                <c:pt idx="93080">
                  <c:v>1.0000259</c:v>
                </c:pt>
                <c:pt idx="93081">
                  <c:v>0.99469023999999995</c:v>
                </c:pt>
                <c:pt idx="93082">
                  <c:v>0.99264289999999999</c:v>
                </c:pt>
                <c:pt idx="93083">
                  <c:v>0.98022799999999999</c:v>
                </c:pt>
                <c:pt idx="93084">
                  <c:v>0.99486357000000003</c:v>
                </c:pt>
                <c:pt idx="93085">
                  <c:v>0.99414252999999997</c:v>
                </c:pt>
                <c:pt idx="93086">
                  <c:v>0.98826049999999999</c:v>
                </c:pt>
                <c:pt idx="93087">
                  <c:v>0.9891896</c:v>
                </c:pt>
                <c:pt idx="93088">
                  <c:v>0.9749371</c:v>
                </c:pt>
                <c:pt idx="93089">
                  <c:v>0.99950755000000002</c:v>
                </c:pt>
                <c:pt idx="93090">
                  <c:v>0.99318660000000003</c:v>
                </c:pt>
                <c:pt idx="93091">
                  <c:v>1.0006409000000001</c:v>
                </c:pt>
                <c:pt idx="93092">
                  <c:v>0.9950466</c:v>
                </c:pt>
                <c:pt idx="93093">
                  <c:v>0.99635839999999998</c:v>
                </c:pt>
                <c:pt idx="93094">
                  <c:v>0.98972930000000003</c:v>
                </c:pt>
                <c:pt idx="93095">
                  <c:v>1.0017012000000001</c:v>
                </c:pt>
                <c:pt idx="93096">
                  <c:v>1.0022854000000001</c:v>
                </c:pt>
                <c:pt idx="93097">
                  <c:v>0.99219979999999997</c:v>
                </c:pt>
                <c:pt idx="93098">
                  <c:v>0.99395610000000001</c:v>
                </c:pt>
                <c:pt idx="93099">
                  <c:v>1.0040612</c:v>
                </c:pt>
                <c:pt idx="93100">
                  <c:v>0.99657773999999999</c:v>
                </c:pt>
                <c:pt idx="93101">
                  <c:v>0.91652420000000001</c:v>
                </c:pt>
                <c:pt idx="93102">
                  <c:v>1.0003561999999999</c:v>
                </c:pt>
                <c:pt idx="93103">
                  <c:v>0.99004610000000004</c:v>
                </c:pt>
                <c:pt idx="93104">
                  <c:v>0.97349870000000005</c:v>
                </c:pt>
                <c:pt idx="93105">
                  <c:v>0.99002427000000004</c:v>
                </c:pt>
                <c:pt idx="93106">
                  <c:v>0.99902230000000003</c:v>
                </c:pt>
                <c:pt idx="93107">
                  <c:v>0.99893359999999998</c:v>
                </c:pt>
                <c:pt idx="93108">
                  <c:v>0.99982183999999996</c:v>
                </c:pt>
                <c:pt idx="93109">
                  <c:v>1.0007116</c:v>
                </c:pt>
                <c:pt idx="93110">
                  <c:v>0.99976735999999999</c:v>
                </c:pt>
                <c:pt idx="93111">
                  <c:v>0.98660029999999999</c:v>
                </c:pt>
                <c:pt idx="93112">
                  <c:v>0.99197179999999996</c:v>
                </c:pt>
                <c:pt idx="93113">
                  <c:v>1.0023814</c:v>
                </c:pt>
                <c:pt idx="93114">
                  <c:v>0.97817635999999997</c:v>
                </c:pt>
                <c:pt idx="93115">
                  <c:v>0.9857475</c:v>
                </c:pt>
                <c:pt idx="93116">
                  <c:v>1.0000699</c:v>
                </c:pt>
                <c:pt idx="93117">
                  <c:v>0.97959494999999996</c:v>
                </c:pt>
                <c:pt idx="93118">
                  <c:v>0.98138976</c:v>
                </c:pt>
                <c:pt idx="93119">
                  <c:v>1.0004462999999999</c:v>
                </c:pt>
                <c:pt idx="93120">
                  <c:v>1.0002902</c:v>
                </c:pt>
                <c:pt idx="93121">
                  <c:v>0.97981333999999998</c:v>
                </c:pt>
                <c:pt idx="93122">
                  <c:v>0.99897647000000001</c:v>
                </c:pt>
                <c:pt idx="93123">
                  <c:v>0.99990416000000004</c:v>
                </c:pt>
                <c:pt idx="93124">
                  <c:v>0.99113969999999996</c:v>
                </c:pt>
                <c:pt idx="93125">
                  <c:v>0.98906919999999998</c:v>
                </c:pt>
                <c:pt idx="93126">
                  <c:v>1.0020243</c:v>
                </c:pt>
                <c:pt idx="93127">
                  <c:v>1.0036441</c:v>
                </c:pt>
                <c:pt idx="93128">
                  <c:v>0.9999941</c:v>
                </c:pt>
                <c:pt idx="93129">
                  <c:v>0.99792634999999996</c:v>
                </c:pt>
                <c:pt idx="93130">
                  <c:v>0.99956906000000001</c:v>
                </c:pt>
                <c:pt idx="93131">
                  <c:v>1.0003112999999999</c:v>
                </c:pt>
                <c:pt idx="93132">
                  <c:v>0.99941570000000002</c:v>
                </c:pt>
                <c:pt idx="93133">
                  <c:v>0.99334454999999999</c:v>
                </c:pt>
                <c:pt idx="93134">
                  <c:v>1.001511</c:v>
                </c:pt>
                <c:pt idx="93135">
                  <c:v>0.95695823000000002</c:v>
                </c:pt>
                <c:pt idx="93136">
                  <c:v>1.0002317000000001</c:v>
                </c:pt>
                <c:pt idx="93137">
                  <c:v>0.99350019999999994</c:v>
                </c:pt>
                <c:pt idx="93138">
                  <c:v>0.98399800000000004</c:v>
                </c:pt>
                <c:pt idx="93139">
                  <c:v>0.98806479999999997</c:v>
                </c:pt>
                <c:pt idx="93140">
                  <c:v>0.99987625999999996</c:v>
                </c:pt>
                <c:pt idx="93141">
                  <c:v>0.99456049999999996</c:v>
                </c:pt>
                <c:pt idx="93142">
                  <c:v>0.98215189999999997</c:v>
                </c:pt>
                <c:pt idx="93143">
                  <c:v>1.0007105000000001</c:v>
                </c:pt>
                <c:pt idx="93144">
                  <c:v>0.99873226999999998</c:v>
                </c:pt>
                <c:pt idx="93145">
                  <c:v>0.99845680000000003</c:v>
                </c:pt>
                <c:pt idx="93146">
                  <c:v>1.0009600000000001</c:v>
                </c:pt>
                <c:pt idx="93147">
                  <c:v>1.0021951</c:v>
                </c:pt>
                <c:pt idx="93148">
                  <c:v>0.98532589999999998</c:v>
                </c:pt>
                <c:pt idx="93149">
                  <c:v>0.9874096</c:v>
                </c:pt>
                <c:pt idx="93150">
                  <c:v>0.99427160000000003</c:v>
                </c:pt>
                <c:pt idx="93151">
                  <c:v>1.0006056999999999</c:v>
                </c:pt>
                <c:pt idx="93152">
                  <c:v>0.985931</c:v>
                </c:pt>
                <c:pt idx="93153">
                  <c:v>1.0014573</c:v>
                </c:pt>
                <c:pt idx="93154">
                  <c:v>0.98190699999999997</c:v>
                </c:pt>
                <c:pt idx="93155">
                  <c:v>1.0002179</c:v>
                </c:pt>
                <c:pt idx="93156">
                  <c:v>0.99969405</c:v>
                </c:pt>
                <c:pt idx="93157">
                  <c:v>0.98476520000000001</c:v>
                </c:pt>
                <c:pt idx="93158">
                  <c:v>1.0005512000000001</c:v>
                </c:pt>
                <c:pt idx="93159">
                  <c:v>0.98240209999999994</c:v>
                </c:pt>
                <c:pt idx="93160">
                  <c:v>0.99031292999999998</c:v>
                </c:pt>
                <c:pt idx="93161">
                  <c:v>0.98823830000000001</c:v>
                </c:pt>
                <c:pt idx="93162">
                  <c:v>0.98363847000000004</c:v>
                </c:pt>
                <c:pt idx="93163">
                  <c:v>0.99690294000000002</c:v>
                </c:pt>
                <c:pt idx="93164">
                  <c:v>0.9888924</c:v>
                </c:pt>
                <c:pt idx="93165">
                  <c:v>1.0008577999999999</c:v>
                </c:pt>
                <c:pt idx="93166">
                  <c:v>0.98630035000000005</c:v>
                </c:pt>
                <c:pt idx="93167">
                  <c:v>0.95538867000000005</c:v>
                </c:pt>
                <c:pt idx="93168">
                  <c:v>0.97718793000000004</c:v>
                </c:pt>
                <c:pt idx="93169">
                  <c:v>0.98554470000000005</c:v>
                </c:pt>
                <c:pt idx="93170">
                  <c:v>1.0006444000000001</c:v>
                </c:pt>
                <c:pt idx="93171">
                  <c:v>0.98893070000000005</c:v>
                </c:pt>
                <c:pt idx="93172">
                  <c:v>0.98609996</c:v>
                </c:pt>
                <c:pt idx="93173">
                  <c:v>0.98397880000000004</c:v>
                </c:pt>
                <c:pt idx="93174">
                  <c:v>0.99996229999999997</c:v>
                </c:pt>
                <c:pt idx="93175">
                  <c:v>0.98919800000000002</c:v>
                </c:pt>
                <c:pt idx="93176">
                  <c:v>0.97791609999999995</c:v>
                </c:pt>
                <c:pt idx="93177">
                  <c:v>0.98403615</c:v>
                </c:pt>
                <c:pt idx="93178">
                  <c:v>1.0007792</c:v>
                </c:pt>
                <c:pt idx="93179">
                  <c:v>0.94421595000000003</c:v>
                </c:pt>
                <c:pt idx="93180">
                  <c:v>0.99821097000000003</c:v>
                </c:pt>
                <c:pt idx="93181">
                  <c:v>0.99991392999999995</c:v>
                </c:pt>
                <c:pt idx="93182">
                  <c:v>0.99639255000000004</c:v>
                </c:pt>
                <c:pt idx="93183">
                  <c:v>0.99615810000000005</c:v>
                </c:pt>
                <c:pt idx="93184">
                  <c:v>0.99145050000000001</c:v>
                </c:pt>
                <c:pt idx="93185">
                  <c:v>1.0009294</c:v>
                </c:pt>
                <c:pt idx="93186">
                  <c:v>1.0001496000000001</c:v>
                </c:pt>
                <c:pt idx="93187">
                  <c:v>0.94831880000000002</c:v>
                </c:pt>
                <c:pt idx="93188">
                  <c:v>1.0019187000000001</c:v>
                </c:pt>
                <c:pt idx="93189">
                  <c:v>0.98997383999999999</c:v>
                </c:pt>
                <c:pt idx="93190">
                  <c:v>0.99772830000000001</c:v>
                </c:pt>
                <c:pt idx="93191">
                  <c:v>0.97236270000000002</c:v>
                </c:pt>
                <c:pt idx="93192">
                  <c:v>1.0013586999999999</c:v>
                </c:pt>
                <c:pt idx="93193">
                  <c:v>0.99821466000000003</c:v>
                </c:pt>
                <c:pt idx="93194">
                  <c:v>0.98421380000000003</c:v>
                </c:pt>
                <c:pt idx="93195">
                  <c:v>0.99813193</c:v>
                </c:pt>
                <c:pt idx="93196">
                  <c:v>1.0010082</c:v>
                </c:pt>
                <c:pt idx="93197">
                  <c:v>0.99100505999999999</c:v>
                </c:pt>
                <c:pt idx="93198">
                  <c:v>0.99211305000000005</c:v>
                </c:pt>
                <c:pt idx="93199">
                  <c:v>0.99714285000000003</c:v>
                </c:pt>
                <c:pt idx="93200">
                  <c:v>0.99960106999999998</c:v>
                </c:pt>
                <c:pt idx="93201">
                  <c:v>1.0007349999999999</c:v>
                </c:pt>
                <c:pt idx="93202">
                  <c:v>0.95173644999999996</c:v>
                </c:pt>
                <c:pt idx="93203">
                  <c:v>0.96386795999999997</c:v>
                </c:pt>
                <c:pt idx="93204">
                  <c:v>0.99630459999999998</c:v>
                </c:pt>
                <c:pt idx="93205">
                  <c:v>0.94302034000000001</c:v>
                </c:pt>
                <c:pt idx="93206">
                  <c:v>0.9976178</c:v>
                </c:pt>
                <c:pt idx="93207">
                  <c:v>0.99977559999999999</c:v>
                </c:pt>
                <c:pt idx="93208">
                  <c:v>0.95178010000000002</c:v>
                </c:pt>
                <c:pt idx="93209">
                  <c:v>0.98435899999999998</c:v>
                </c:pt>
                <c:pt idx="93210">
                  <c:v>0.9879135</c:v>
                </c:pt>
                <c:pt idx="93211">
                  <c:v>0.99832290000000001</c:v>
                </c:pt>
                <c:pt idx="93212">
                  <c:v>0.98414546000000003</c:v>
                </c:pt>
                <c:pt idx="93213">
                  <c:v>1.0031011999999999</c:v>
                </c:pt>
                <c:pt idx="93214">
                  <c:v>0.96933955000000005</c:v>
                </c:pt>
                <c:pt idx="93215">
                  <c:v>0.96312445000000002</c:v>
                </c:pt>
                <c:pt idx="93216">
                  <c:v>0.98002959999999995</c:v>
                </c:pt>
                <c:pt idx="93217">
                  <c:v>0.96878839999999999</c:v>
                </c:pt>
                <c:pt idx="93218">
                  <c:v>0.99859019999999998</c:v>
                </c:pt>
                <c:pt idx="93219">
                  <c:v>0.99153729999999995</c:v>
                </c:pt>
                <c:pt idx="93220">
                  <c:v>0.99192089999999999</c:v>
                </c:pt>
                <c:pt idx="93221">
                  <c:v>0.99916273</c:v>
                </c:pt>
                <c:pt idx="93222">
                  <c:v>0.97391130000000004</c:v>
                </c:pt>
                <c:pt idx="93223">
                  <c:v>1.0040028999999999</c:v>
                </c:pt>
                <c:pt idx="93224">
                  <c:v>0.97395350000000003</c:v>
                </c:pt>
                <c:pt idx="93225">
                  <c:v>0.99076796</c:v>
                </c:pt>
                <c:pt idx="93226">
                  <c:v>0.99905515</c:v>
                </c:pt>
                <c:pt idx="93227">
                  <c:v>0.99999017000000001</c:v>
                </c:pt>
                <c:pt idx="93228">
                  <c:v>0.95387350000000004</c:v>
                </c:pt>
                <c:pt idx="93229">
                  <c:v>1.0024569000000001</c:v>
                </c:pt>
                <c:pt idx="93230">
                  <c:v>1.0023229</c:v>
                </c:pt>
                <c:pt idx="93231">
                  <c:v>1.0018407</c:v>
                </c:pt>
                <c:pt idx="93232">
                  <c:v>0.99754094999999998</c:v>
                </c:pt>
                <c:pt idx="93233">
                  <c:v>1.0068007999999999</c:v>
                </c:pt>
                <c:pt idx="93234">
                  <c:v>0.99900789999999995</c:v>
                </c:pt>
                <c:pt idx="93235">
                  <c:v>1.0001656999999999</c:v>
                </c:pt>
                <c:pt idx="93236">
                  <c:v>0.99971120000000002</c:v>
                </c:pt>
                <c:pt idx="93237">
                  <c:v>0.99927500000000002</c:v>
                </c:pt>
                <c:pt idx="93238">
                  <c:v>1.0006714999999999</c:v>
                </c:pt>
                <c:pt idx="93239">
                  <c:v>0.992286</c:v>
                </c:pt>
                <c:pt idx="93240">
                  <c:v>0.97285350000000004</c:v>
                </c:pt>
                <c:pt idx="93241">
                  <c:v>1.0010948</c:v>
                </c:pt>
                <c:pt idx="93242">
                  <c:v>0.99956800000000001</c:v>
                </c:pt>
                <c:pt idx="93243">
                  <c:v>0.97169910000000004</c:v>
                </c:pt>
                <c:pt idx="93244">
                  <c:v>0.99425980000000003</c:v>
                </c:pt>
                <c:pt idx="93245">
                  <c:v>0.99955236999999997</c:v>
                </c:pt>
                <c:pt idx="93246">
                  <c:v>1.000454</c:v>
                </c:pt>
                <c:pt idx="93247">
                  <c:v>0.99956935999999996</c:v>
                </c:pt>
                <c:pt idx="93248">
                  <c:v>0.98491280000000003</c:v>
                </c:pt>
                <c:pt idx="93249">
                  <c:v>0.98322609999999999</c:v>
                </c:pt>
                <c:pt idx="93250">
                  <c:v>1.0010635000000001</c:v>
                </c:pt>
                <c:pt idx="93251">
                  <c:v>0.99428620000000001</c:v>
                </c:pt>
                <c:pt idx="93252">
                  <c:v>0.97415220000000002</c:v>
                </c:pt>
                <c:pt idx="93253">
                  <c:v>1.0014609999999999</c:v>
                </c:pt>
                <c:pt idx="93254">
                  <c:v>0.99809990000000004</c:v>
                </c:pt>
                <c:pt idx="93255">
                  <c:v>0.96574813000000004</c:v>
                </c:pt>
                <c:pt idx="93256">
                  <c:v>0.99241860000000004</c:v>
                </c:pt>
                <c:pt idx="93257">
                  <c:v>0.95126010000000005</c:v>
                </c:pt>
                <c:pt idx="93258">
                  <c:v>0.95342594000000003</c:v>
                </c:pt>
                <c:pt idx="93259">
                  <c:v>0.99469819999999998</c:v>
                </c:pt>
                <c:pt idx="93260">
                  <c:v>0.99265970000000003</c:v>
                </c:pt>
                <c:pt idx="93261">
                  <c:v>1.0024234999999999</c:v>
                </c:pt>
                <c:pt idx="93262">
                  <c:v>0.99708664000000002</c:v>
                </c:pt>
                <c:pt idx="93263">
                  <c:v>0.99238384000000002</c:v>
                </c:pt>
                <c:pt idx="93264">
                  <c:v>0.99149419999999999</c:v>
                </c:pt>
                <c:pt idx="93265">
                  <c:v>0.99844544999999996</c:v>
                </c:pt>
                <c:pt idx="93266">
                  <c:v>0.99695902999999997</c:v>
                </c:pt>
                <c:pt idx="93267">
                  <c:v>0.98292610000000002</c:v>
                </c:pt>
                <c:pt idx="93268">
                  <c:v>0.99414283000000003</c:v>
                </c:pt>
                <c:pt idx="93269">
                  <c:v>0.99368529999999999</c:v>
                </c:pt>
                <c:pt idx="93270">
                  <c:v>0.97636276</c:v>
                </c:pt>
                <c:pt idx="93271">
                  <c:v>0.99163467000000005</c:v>
                </c:pt>
                <c:pt idx="93272">
                  <c:v>0.99229526999999995</c:v>
                </c:pt>
                <c:pt idx="93273">
                  <c:v>0.99187756000000005</c:v>
                </c:pt>
                <c:pt idx="93274">
                  <c:v>1.0001842999999999</c:v>
                </c:pt>
                <c:pt idx="93275">
                  <c:v>0.96754790000000002</c:v>
                </c:pt>
                <c:pt idx="93276">
                  <c:v>1.0020795</c:v>
                </c:pt>
                <c:pt idx="93277">
                  <c:v>0.99817630000000002</c:v>
                </c:pt>
                <c:pt idx="93278">
                  <c:v>1.0000230999999999</c:v>
                </c:pt>
                <c:pt idx="93279">
                  <c:v>1.0007446</c:v>
                </c:pt>
                <c:pt idx="93280">
                  <c:v>1.0024489999999999</c:v>
                </c:pt>
                <c:pt idx="93281">
                  <c:v>1.0000313999999999</c:v>
                </c:pt>
                <c:pt idx="93282">
                  <c:v>1.0024526</c:v>
                </c:pt>
                <c:pt idx="93283">
                  <c:v>0.99948110000000001</c:v>
                </c:pt>
                <c:pt idx="93284">
                  <c:v>0.99221294999999998</c:v>
                </c:pt>
                <c:pt idx="93285">
                  <c:v>0.95752024999999996</c:v>
                </c:pt>
                <c:pt idx="93286">
                  <c:v>0.98013930000000005</c:v>
                </c:pt>
                <c:pt idx="93287">
                  <c:v>0.99448130000000001</c:v>
                </c:pt>
                <c:pt idx="93288">
                  <c:v>0.98740950000000005</c:v>
                </c:pt>
                <c:pt idx="93289">
                  <c:v>0.99005880000000002</c:v>
                </c:pt>
                <c:pt idx="93290">
                  <c:v>0.98895189999999999</c:v>
                </c:pt>
                <c:pt idx="93291">
                  <c:v>0.97118530000000003</c:v>
                </c:pt>
                <c:pt idx="93292">
                  <c:v>0.97596810000000001</c:v>
                </c:pt>
                <c:pt idx="93293">
                  <c:v>0.99916050000000001</c:v>
                </c:pt>
                <c:pt idx="93294">
                  <c:v>0.98235302999999996</c:v>
                </c:pt>
                <c:pt idx="93295">
                  <c:v>0.99289923999999996</c:v>
                </c:pt>
                <c:pt idx="93296">
                  <c:v>1.0005754</c:v>
                </c:pt>
                <c:pt idx="93297">
                  <c:v>1.0005984999999999</c:v>
                </c:pt>
                <c:pt idx="93298">
                  <c:v>0.99647350000000001</c:v>
                </c:pt>
                <c:pt idx="93299">
                  <c:v>1.0004090000000001</c:v>
                </c:pt>
                <c:pt idx="93300">
                  <c:v>0.99324256</c:v>
                </c:pt>
                <c:pt idx="93301">
                  <c:v>0.99452317000000001</c:v>
                </c:pt>
                <c:pt idx="93302">
                  <c:v>0.99793509999999996</c:v>
                </c:pt>
                <c:pt idx="93303">
                  <c:v>1.0000699</c:v>
                </c:pt>
                <c:pt idx="93304">
                  <c:v>0.9814254</c:v>
                </c:pt>
                <c:pt idx="93305">
                  <c:v>1.0035208</c:v>
                </c:pt>
                <c:pt idx="93306">
                  <c:v>0.99776310000000001</c:v>
                </c:pt>
                <c:pt idx="93307">
                  <c:v>0.99719506999999996</c:v>
                </c:pt>
                <c:pt idx="93308">
                  <c:v>0.98403655999999995</c:v>
                </c:pt>
                <c:pt idx="93309">
                  <c:v>0.9973263</c:v>
                </c:pt>
                <c:pt idx="93310">
                  <c:v>0.99437850000000005</c:v>
                </c:pt>
                <c:pt idx="93311">
                  <c:v>0.97612995000000002</c:v>
                </c:pt>
                <c:pt idx="93312">
                  <c:v>0.99989550000000005</c:v>
                </c:pt>
                <c:pt idx="93313">
                  <c:v>0.99791030000000003</c:v>
                </c:pt>
                <c:pt idx="93314">
                  <c:v>1.0018339000000001</c:v>
                </c:pt>
                <c:pt idx="93315">
                  <c:v>1.0009041000000001</c:v>
                </c:pt>
                <c:pt idx="93316">
                  <c:v>1.0003747999999999</c:v>
                </c:pt>
                <c:pt idx="93317">
                  <c:v>0.97006689999999995</c:v>
                </c:pt>
                <c:pt idx="93318">
                  <c:v>0.97983264999999997</c:v>
                </c:pt>
                <c:pt idx="93319">
                  <c:v>0.99037390000000003</c:v>
                </c:pt>
                <c:pt idx="93320">
                  <c:v>0.99979890000000005</c:v>
                </c:pt>
                <c:pt idx="93321">
                  <c:v>0.98327319999999996</c:v>
                </c:pt>
                <c:pt idx="93322">
                  <c:v>1.000572</c:v>
                </c:pt>
                <c:pt idx="93323">
                  <c:v>1.0012093</c:v>
                </c:pt>
                <c:pt idx="93324">
                  <c:v>0.99700770000000005</c:v>
                </c:pt>
                <c:pt idx="93325">
                  <c:v>0.9701649</c:v>
                </c:pt>
                <c:pt idx="93326">
                  <c:v>0.99958086000000002</c:v>
                </c:pt>
                <c:pt idx="93327">
                  <c:v>1.000634</c:v>
                </c:pt>
                <c:pt idx="93328">
                  <c:v>1.0004506</c:v>
                </c:pt>
                <c:pt idx="93329">
                  <c:v>0.99934579999999995</c:v>
                </c:pt>
                <c:pt idx="93330">
                  <c:v>0.98630510000000005</c:v>
                </c:pt>
                <c:pt idx="93331">
                  <c:v>0.99910306999999998</c:v>
                </c:pt>
                <c:pt idx="93332">
                  <c:v>0.97993779999999997</c:v>
                </c:pt>
                <c:pt idx="93333">
                  <c:v>0.98661500000000002</c:v>
                </c:pt>
                <c:pt idx="93334">
                  <c:v>0.99869960000000002</c:v>
                </c:pt>
                <c:pt idx="93335">
                  <c:v>1.0042671999999999</c:v>
                </c:pt>
                <c:pt idx="93336">
                  <c:v>0.99853826000000001</c:v>
                </c:pt>
                <c:pt idx="93337">
                  <c:v>0.98459339999999995</c:v>
                </c:pt>
                <c:pt idx="93338">
                  <c:v>0.99841639999999998</c:v>
                </c:pt>
                <c:pt idx="93339">
                  <c:v>0.99389839999999996</c:v>
                </c:pt>
                <c:pt idx="93340">
                  <c:v>1.0001566</c:v>
                </c:pt>
                <c:pt idx="93341">
                  <c:v>0.99498059999999999</c:v>
                </c:pt>
                <c:pt idx="93342">
                  <c:v>0.98488770000000003</c:v>
                </c:pt>
                <c:pt idx="93343">
                  <c:v>0.99278354999999996</c:v>
                </c:pt>
                <c:pt idx="93344">
                  <c:v>0.96717059999999999</c:v>
                </c:pt>
                <c:pt idx="93345">
                  <c:v>0.99709915999999998</c:v>
                </c:pt>
                <c:pt idx="93346">
                  <c:v>0.97315216000000004</c:v>
                </c:pt>
                <c:pt idx="93347">
                  <c:v>0.99341860000000004</c:v>
                </c:pt>
                <c:pt idx="93348">
                  <c:v>0.99499035000000002</c:v>
                </c:pt>
                <c:pt idx="93349">
                  <c:v>1.0038981</c:v>
                </c:pt>
                <c:pt idx="93350">
                  <c:v>0.94437139999999997</c:v>
                </c:pt>
                <c:pt idx="93351">
                  <c:v>1.0023230000000001</c:v>
                </c:pt>
                <c:pt idx="93352">
                  <c:v>1.0023010999999999</c:v>
                </c:pt>
                <c:pt idx="93353">
                  <c:v>0.99957859999999998</c:v>
                </c:pt>
                <c:pt idx="93354">
                  <c:v>0.99244730000000003</c:v>
                </c:pt>
                <c:pt idx="93355">
                  <c:v>1.0016769999999999</c:v>
                </c:pt>
                <c:pt idx="93356">
                  <c:v>0.98888030000000005</c:v>
                </c:pt>
                <c:pt idx="93357">
                  <c:v>0.98154929999999996</c:v>
                </c:pt>
                <c:pt idx="93358">
                  <c:v>0.98906267000000003</c:v>
                </c:pt>
                <c:pt idx="93359">
                  <c:v>0.99813779999999996</c:v>
                </c:pt>
                <c:pt idx="93360">
                  <c:v>1.0019187000000001</c:v>
                </c:pt>
                <c:pt idx="93361">
                  <c:v>0.99981730000000002</c:v>
                </c:pt>
                <c:pt idx="93362">
                  <c:v>0.9951084</c:v>
                </c:pt>
                <c:pt idx="93363">
                  <c:v>0.95345679999999999</c:v>
                </c:pt>
                <c:pt idx="93364">
                  <c:v>0.99619305000000002</c:v>
                </c:pt>
                <c:pt idx="93365">
                  <c:v>1.0003233</c:v>
                </c:pt>
                <c:pt idx="93366">
                  <c:v>0.9997298</c:v>
                </c:pt>
                <c:pt idx="93367">
                  <c:v>1.0001842999999999</c:v>
                </c:pt>
                <c:pt idx="93368">
                  <c:v>1.0010619000000001</c:v>
                </c:pt>
                <c:pt idx="93369">
                  <c:v>0.99851619999999996</c:v>
                </c:pt>
                <c:pt idx="93370">
                  <c:v>1.0005957999999999</c:v>
                </c:pt>
                <c:pt idx="93371">
                  <c:v>1.0002477999999999</c:v>
                </c:pt>
                <c:pt idx="93372">
                  <c:v>0.97525320000000004</c:v>
                </c:pt>
                <c:pt idx="93373">
                  <c:v>0.97886110000000004</c:v>
                </c:pt>
                <c:pt idx="93374">
                  <c:v>1.0017430000000001</c:v>
                </c:pt>
                <c:pt idx="93375">
                  <c:v>0.99709899999999996</c:v>
                </c:pt>
                <c:pt idx="93376">
                  <c:v>0.99277170000000003</c:v>
                </c:pt>
                <c:pt idx="93377">
                  <c:v>1.0023143999999999</c:v>
                </c:pt>
                <c:pt idx="93378">
                  <c:v>1.0009916000000001</c:v>
                </c:pt>
                <c:pt idx="93379">
                  <c:v>0.99184430000000001</c:v>
                </c:pt>
                <c:pt idx="93380">
                  <c:v>0.94428639999999997</c:v>
                </c:pt>
                <c:pt idx="93381">
                  <c:v>0.99057890000000004</c:v>
                </c:pt>
                <c:pt idx="93382">
                  <c:v>0.98509336000000003</c:v>
                </c:pt>
                <c:pt idx="93383">
                  <c:v>0.9994634</c:v>
                </c:pt>
                <c:pt idx="93384">
                  <c:v>0.99360406000000001</c:v>
                </c:pt>
                <c:pt idx="93385">
                  <c:v>0.99623390000000001</c:v>
                </c:pt>
                <c:pt idx="93386">
                  <c:v>0.99942580000000003</c:v>
                </c:pt>
                <c:pt idx="93387">
                  <c:v>0.99955179999999999</c:v>
                </c:pt>
                <c:pt idx="93388">
                  <c:v>1.0001678000000001</c:v>
                </c:pt>
                <c:pt idx="93389">
                  <c:v>1.0001215000000001</c:v>
                </c:pt>
                <c:pt idx="93390">
                  <c:v>0.99923419999999996</c:v>
                </c:pt>
                <c:pt idx="93391">
                  <c:v>0.99198649999999999</c:v>
                </c:pt>
                <c:pt idx="93392">
                  <c:v>0.99935980000000002</c:v>
                </c:pt>
                <c:pt idx="93393">
                  <c:v>0.99947613000000002</c:v>
                </c:pt>
                <c:pt idx="93394">
                  <c:v>0.99995862999999996</c:v>
                </c:pt>
                <c:pt idx="93395">
                  <c:v>1.0004090000000001</c:v>
                </c:pt>
                <c:pt idx="93396">
                  <c:v>0.99836360000000002</c:v>
                </c:pt>
                <c:pt idx="93397">
                  <c:v>0.9974845</c:v>
                </c:pt>
                <c:pt idx="93398">
                  <c:v>0.99662154999999997</c:v>
                </c:pt>
                <c:pt idx="93399">
                  <c:v>0.96422200000000002</c:v>
                </c:pt>
                <c:pt idx="93400">
                  <c:v>0.99580586000000004</c:v>
                </c:pt>
                <c:pt idx="93401">
                  <c:v>0.97314610000000001</c:v>
                </c:pt>
                <c:pt idx="93402">
                  <c:v>1.0002660000000001</c:v>
                </c:pt>
                <c:pt idx="93403">
                  <c:v>0.99974626</c:v>
                </c:pt>
                <c:pt idx="93404">
                  <c:v>1.0002295000000001</c:v>
                </c:pt>
                <c:pt idx="93405">
                  <c:v>0.99600469999999997</c:v>
                </c:pt>
                <c:pt idx="93406">
                  <c:v>0.99994930000000004</c:v>
                </c:pt>
                <c:pt idx="93407">
                  <c:v>0.99570069999999999</c:v>
                </c:pt>
                <c:pt idx="93408">
                  <c:v>1.0002234999999999</c:v>
                </c:pt>
                <c:pt idx="93409">
                  <c:v>0.99031389999999997</c:v>
                </c:pt>
                <c:pt idx="93410">
                  <c:v>0.99726135000000005</c:v>
                </c:pt>
                <c:pt idx="93411">
                  <c:v>0.99811274000000005</c:v>
                </c:pt>
                <c:pt idx="93412">
                  <c:v>0.9808713</c:v>
                </c:pt>
                <c:pt idx="93413">
                  <c:v>0.82545345999999997</c:v>
                </c:pt>
                <c:pt idx="93414">
                  <c:v>0.9997298</c:v>
                </c:pt>
                <c:pt idx="93415">
                  <c:v>0.99435096999999995</c:v>
                </c:pt>
                <c:pt idx="93416">
                  <c:v>0.98223130000000003</c:v>
                </c:pt>
                <c:pt idx="93417">
                  <c:v>0.99987539999999997</c:v>
                </c:pt>
                <c:pt idx="93418">
                  <c:v>1.0002629999999999</c:v>
                </c:pt>
                <c:pt idx="93419">
                  <c:v>1.0005153</c:v>
                </c:pt>
                <c:pt idx="93420">
                  <c:v>1.0011272</c:v>
                </c:pt>
                <c:pt idx="93421">
                  <c:v>0.99503339999999996</c:v>
                </c:pt>
                <c:pt idx="93422">
                  <c:v>1.0011747</c:v>
                </c:pt>
                <c:pt idx="93423">
                  <c:v>0.9962548</c:v>
                </c:pt>
                <c:pt idx="93424">
                  <c:v>1.0002291999999999</c:v>
                </c:pt>
                <c:pt idx="93425">
                  <c:v>0.99911963999999998</c:v>
                </c:pt>
                <c:pt idx="93426">
                  <c:v>0.99494700000000003</c:v>
                </c:pt>
                <c:pt idx="93427">
                  <c:v>0.99526095000000003</c:v>
                </c:pt>
                <c:pt idx="93428">
                  <c:v>1.0026257000000001</c:v>
                </c:pt>
                <c:pt idx="93429">
                  <c:v>0.99878820000000001</c:v>
                </c:pt>
                <c:pt idx="93430">
                  <c:v>1.0011973000000001</c:v>
                </c:pt>
                <c:pt idx="93431">
                  <c:v>1.0002024</c:v>
                </c:pt>
                <c:pt idx="93432">
                  <c:v>0.9866897</c:v>
                </c:pt>
                <c:pt idx="93433">
                  <c:v>0.93254170000000003</c:v>
                </c:pt>
                <c:pt idx="93434">
                  <c:v>0.99611269999999996</c:v>
                </c:pt>
                <c:pt idx="93435">
                  <c:v>0.98907389999999995</c:v>
                </c:pt>
                <c:pt idx="93436">
                  <c:v>0.96866750000000001</c:v>
                </c:pt>
                <c:pt idx="93437">
                  <c:v>0.99936000000000003</c:v>
                </c:pt>
                <c:pt idx="93438">
                  <c:v>0.99956509999999998</c:v>
                </c:pt>
                <c:pt idx="93439">
                  <c:v>1.0003906</c:v>
                </c:pt>
                <c:pt idx="93440">
                  <c:v>0.98607940000000005</c:v>
                </c:pt>
                <c:pt idx="93441">
                  <c:v>0.95173909999999995</c:v>
                </c:pt>
                <c:pt idx="93442">
                  <c:v>0.97343170000000001</c:v>
                </c:pt>
                <c:pt idx="93443">
                  <c:v>1.0010705</c:v>
                </c:pt>
                <c:pt idx="93444">
                  <c:v>0.99124694000000002</c:v>
                </c:pt>
                <c:pt idx="93445">
                  <c:v>0.99895009999999995</c:v>
                </c:pt>
                <c:pt idx="93446">
                  <c:v>0.99016130000000002</c:v>
                </c:pt>
                <c:pt idx="93447">
                  <c:v>0.99936163</c:v>
                </c:pt>
                <c:pt idx="93448">
                  <c:v>0.99608099999999999</c:v>
                </c:pt>
                <c:pt idx="93449">
                  <c:v>0.97668600000000005</c:v>
                </c:pt>
                <c:pt idx="93450">
                  <c:v>0.99748355</c:v>
                </c:pt>
                <c:pt idx="93451">
                  <c:v>1.0011127</c:v>
                </c:pt>
                <c:pt idx="93452">
                  <c:v>0.99454622999999998</c:v>
                </c:pt>
                <c:pt idx="93453">
                  <c:v>1.0042960000000001</c:v>
                </c:pt>
                <c:pt idx="93454">
                  <c:v>0.98686890000000005</c:v>
                </c:pt>
                <c:pt idx="93455">
                  <c:v>0.92915212999999997</c:v>
                </c:pt>
                <c:pt idx="93456">
                  <c:v>1.0010034000000001</c:v>
                </c:pt>
                <c:pt idx="93457">
                  <c:v>1.0008029000000001</c:v>
                </c:pt>
                <c:pt idx="93458">
                  <c:v>0.99955236999999997</c:v>
                </c:pt>
                <c:pt idx="93459">
                  <c:v>0.99376255000000002</c:v>
                </c:pt>
                <c:pt idx="93460">
                  <c:v>0.9833904</c:v>
                </c:pt>
                <c:pt idx="93461">
                  <c:v>0.98462620000000001</c:v>
                </c:pt>
                <c:pt idx="93462">
                  <c:v>0.99723580000000001</c:v>
                </c:pt>
                <c:pt idx="93463">
                  <c:v>0.99278104</c:v>
                </c:pt>
                <c:pt idx="93464">
                  <c:v>0.99986905000000004</c:v>
                </c:pt>
                <c:pt idx="93465">
                  <c:v>0.99093450000000005</c:v>
                </c:pt>
                <c:pt idx="93466">
                  <c:v>0.96272040000000003</c:v>
                </c:pt>
                <c:pt idx="93467">
                  <c:v>0.99690199999999995</c:v>
                </c:pt>
                <c:pt idx="93468">
                  <c:v>1.0004028</c:v>
                </c:pt>
                <c:pt idx="93469">
                  <c:v>1.0013274999999999</c:v>
                </c:pt>
                <c:pt idx="93470">
                  <c:v>0.98454595</c:v>
                </c:pt>
                <c:pt idx="93471">
                  <c:v>1.0006759000000001</c:v>
                </c:pt>
                <c:pt idx="93472">
                  <c:v>0.99982435000000003</c:v>
                </c:pt>
                <c:pt idx="93473">
                  <c:v>0.9959635</c:v>
                </c:pt>
                <c:pt idx="93474">
                  <c:v>0.99504649999999994</c:v>
                </c:pt>
                <c:pt idx="93475">
                  <c:v>0.97270619999999997</c:v>
                </c:pt>
                <c:pt idx="93476">
                  <c:v>0.99963979999999997</c:v>
                </c:pt>
                <c:pt idx="93477">
                  <c:v>0.99674439999999997</c:v>
                </c:pt>
                <c:pt idx="93478">
                  <c:v>1.0008937</c:v>
                </c:pt>
                <c:pt idx="93479">
                  <c:v>0.94875156999999999</c:v>
                </c:pt>
                <c:pt idx="93480">
                  <c:v>0.96693110000000004</c:v>
                </c:pt>
                <c:pt idx="93481">
                  <c:v>0.99252503999999997</c:v>
                </c:pt>
                <c:pt idx="93482">
                  <c:v>0.99849149999999998</c:v>
                </c:pt>
                <c:pt idx="93483">
                  <c:v>0.98812776999999996</c:v>
                </c:pt>
                <c:pt idx="93484">
                  <c:v>0.98290140000000004</c:v>
                </c:pt>
                <c:pt idx="93485">
                  <c:v>0.99232759999999998</c:v>
                </c:pt>
                <c:pt idx="93486">
                  <c:v>0.99993379999999998</c:v>
                </c:pt>
                <c:pt idx="93487">
                  <c:v>0.99252980000000002</c:v>
                </c:pt>
                <c:pt idx="93488">
                  <c:v>0.9995598</c:v>
                </c:pt>
                <c:pt idx="93489">
                  <c:v>0.97638250000000004</c:v>
                </c:pt>
                <c:pt idx="93490">
                  <c:v>0.99555665000000004</c:v>
                </c:pt>
                <c:pt idx="93491">
                  <c:v>0.99608785</c:v>
                </c:pt>
                <c:pt idx="93492">
                  <c:v>0.99829984000000005</c:v>
                </c:pt>
                <c:pt idx="93493">
                  <c:v>1.0018615</c:v>
                </c:pt>
                <c:pt idx="93494">
                  <c:v>0.97653049999999997</c:v>
                </c:pt>
                <c:pt idx="93495">
                  <c:v>0.99439650000000002</c:v>
                </c:pt>
                <c:pt idx="93496">
                  <c:v>0.99766880000000002</c:v>
                </c:pt>
                <c:pt idx="93497">
                  <c:v>1.0014255999999999</c:v>
                </c:pt>
                <c:pt idx="93498">
                  <c:v>0.99821263999999998</c:v>
                </c:pt>
                <c:pt idx="93499">
                  <c:v>0.99222195000000002</c:v>
                </c:pt>
                <c:pt idx="93500">
                  <c:v>0.99854964000000002</c:v>
                </c:pt>
                <c:pt idx="93501">
                  <c:v>0.99742980000000003</c:v>
                </c:pt>
                <c:pt idx="93502">
                  <c:v>0.99664470000000005</c:v>
                </c:pt>
                <c:pt idx="93503">
                  <c:v>0.99059819999999998</c:v>
                </c:pt>
                <c:pt idx="93504">
                  <c:v>0.98336820000000003</c:v>
                </c:pt>
                <c:pt idx="93505">
                  <c:v>0.98673235999999998</c:v>
                </c:pt>
                <c:pt idx="93506">
                  <c:v>0.97047629999999996</c:v>
                </c:pt>
                <c:pt idx="93507">
                  <c:v>0.99941389999999997</c:v>
                </c:pt>
                <c:pt idx="93508">
                  <c:v>0.99879030000000002</c:v>
                </c:pt>
                <c:pt idx="93509">
                  <c:v>0.98234414999999997</c:v>
                </c:pt>
                <c:pt idx="93510">
                  <c:v>0.99926037000000001</c:v>
                </c:pt>
                <c:pt idx="93511">
                  <c:v>0.99786973000000001</c:v>
                </c:pt>
                <c:pt idx="93512">
                  <c:v>0.99533519999999998</c:v>
                </c:pt>
                <c:pt idx="93513">
                  <c:v>1.0015658999999999</c:v>
                </c:pt>
                <c:pt idx="93514">
                  <c:v>0.99684280000000003</c:v>
                </c:pt>
                <c:pt idx="93515">
                  <c:v>1.0018289</c:v>
                </c:pt>
                <c:pt idx="93516">
                  <c:v>0.95513859999999995</c:v>
                </c:pt>
                <c:pt idx="93517">
                  <c:v>0.99959969999999998</c:v>
                </c:pt>
                <c:pt idx="93518">
                  <c:v>0.98642766000000004</c:v>
                </c:pt>
                <c:pt idx="93519">
                  <c:v>0.99958329999999995</c:v>
                </c:pt>
                <c:pt idx="93520">
                  <c:v>1.0002477999999999</c:v>
                </c:pt>
                <c:pt idx="93521">
                  <c:v>0.96800565999999999</c:v>
                </c:pt>
                <c:pt idx="93522">
                  <c:v>0.98297129999999999</c:v>
                </c:pt>
                <c:pt idx="93523">
                  <c:v>1.0019929999999999</c:v>
                </c:pt>
                <c:pt idx="93524">
                  <c:v>0.97815006999999998</c:v>
                </c:pt>
                <c:pt idx="93525">
                  <c:v>1.0018978999999999</c:v>
                </c:pt>
                <c:pt idx="93526">
                  <c:v>0.98612993999999998</c:v>
                </c:pt>
                <c:pt idx="93527">
                  <c:v>0.94452360000000002</c:v>
                </c:pt>
                <c:pt idx="93528">
                  <c:v>0.97690814999999998</c:v>
                </c:pt>
                <c:pt idx="93529">
                  <c:v>0.95750659999999999</c:v>
                </c:pt>
                <c:pt idx="93530">
                  <c:v>0.98610573999999995</c:v>
                </c:pt>
                <c:pt idx="93531">
                  <c:v>1.0004090000000001</c:v>
                </c:pt>
                <c:pt idx="93532">
                  <c:v>0.99843369999999998</c:v>
                </c:pt>
                <c:pt idx="93533">
                  <c:v>0.98495244999999998</c:v>
                </c:pt>
                <c:pt idx="93534">
                  <c:v>0.99990509999999999</c:v>
                </c:pt>
                <c:pt idx="93535">
                  <c:v>0.99203414000000001</c:v>
                </c:pt>
                <c:pt idx="93536">
                  <c:v>0.96595540000000002</c:v>
                </c:pt>
                <c:pt idx="93537">
                  <c:v>0.99692804000000002</c:v>
                </c:pt>
                <c:pt idx="93538">
                  <c:v>0.96304529999999999</c:v>
                </c:pt>
                <c:pt idx="93539">
                  <c:v>1.0003500000000001</c:v>
                </c:pt>
                <c:pt idx="93540">
                  <c:v>0.99966290000000002</c:v>
                </c:pt>
                <c:pt idx="93541">
                  <c:v>0.98071430000000004</c:v>
                </c:pt>
                <c:pt idx="93542">
                  <c:v>0.99991649999999999</c:v>
                </c:pt>
                <c:pt idx="93543">
                  <c:v>0.99793379999999998</c:v>
                </c:pt>
                <c:pt idx="93544">
                  <c:v>0.99998290000000001</c:v>
                </c:pt>
                <c:pt idx="93545">
                  <c:v>0.98829299999999998</c:v>
                </c:pt>
                <c:pt idx="93546">
                  <c:v>0.99340695000000001</c:v>
                </c:pt>
                <c:pt idx="93547">
                  <c:v>0.99456940000000005</c:v>
                </c:pt>
                <c:pt idx="93548">
                  <c:v>1.0012093</c:v>
                </c:pt>
                <c:pt idx="93549">
                  <c:v>0.99186664999999996</c:v>
                </c:pt>
                <c:pt idx="93550">
                  <c:v>0.99027410000000005</c:v>
                </c:pt>
                <c:pt idx="93551">
                  <c:v>0.99811934999999996</c:v>
                </c:pt>
                <c:pt idx="93552">
                  <c:v>1.0006564</c:v>
                </c:pt>
                <c:pt idx="93553">
                  <c:v>0.9824252</c:v>
                </c:pt>
                <c:pt idx="93554">
                  <c:v>0.9425038</c:v>
                </c:pt>
                <c:pt idx="93555">
                  <c:v>0.98227279999999995</c:v>
                </c:pt>
                <c:pt idx="93556">
                  <c:v>0.99495800000000001</c:v>
                </c:pt>
                <c:pt idx="93557">
                  <c:v>1.001763</c:v>
                </c:pt>
                <c:pt idx="93558">
                  <c:v>0.99819089999999999</c:v>
                </c:pt>
                <c:pt idx="93559">
                  <c:v>0.97018959999999999</c:v>
                </c:pt>
                <c:pt idx="93560">
                  <c:v>0.99733170000000004</c:v>
                </c:pt>
                <c:pt idx="93561">
                  <c:v>0.94630676999999996</c:v>
                </c:pt>
                <c:pt idx="93562">
                  <c:v>0.96213859999999995</c:v>
                </c:pt>
                <c:pt idx="93563">
                  <c:v>0.98359673999999997</c:v>
                </c:pt>
                <c:pt idx="93564">
                  <c:v>1.0006174000000001</c:v>
                </c:pt>
                <c:pt idx="93565">
                  <c:v>1.0033795999999999</c:v>
                </c:pt>
                <c:pt idx="93566">
                  <c:v>0.99222003999999997</c:v>
                </c:pt>
                <c:pt idx="93567">
                  <c:v>0.96291930000000003</c:v>
                </c:pt>
                <c:pt idx="93568">
                  <c:v>0.99782187</c:v>
                </c:pt>
                <c:pt idx="93569">
                  <c:v>0.99744010000000005</c:v>
                </c:pt>
                <c:pt idx="93570">
                  <c:v>1.0002944</c:v>
                </c:pt>
                <c:pt idx="93571">
                  <c:v>0.99818735999999997</c:v>
                </c:pt>
                <c:pt idx="93572">
                  <c:v>0.999668</c:v>
                </c:pt>
                <c:pt idx="93573">
                  <c:v>0.99051560000000005</c:v>
                </c:pt>
                <c:pt idx="93574">
                  <c:v>1.0005997</c:v>
                </c:pt>
                <c:pt idx="93575">
                  <c:v>0.98021230000000004</c:v>
                </c:pt>
                <c:pt idx="93576">
                  <c:v>0.99420739999999996</c:v>
                </c:pt>
                <c:pt idx="93577">
                  <c:v>0.99761193999999997</c:v>
                </c:pt>
                <c:pt idx="93578">
                  <c:v>0.99997349999999996</c:v>
                </c:pt>
                <c:pt idx="93579">
                  <c:v>0.96861850000000005</c:v>
                </c:pt>
                <c:pt idx="93580">
                  <c:v>0.99091079999999998</c:v>
                </c:pt>
                <c:pt idx="93581">
                  <c:v>0.99685984999999999</c:v>
                </c:pt>
                <c:pt idx="93582">
                  <c:v>0.99519860000000004</c:v>
                </c:pt>
                <c:pt idx="93583">
                  <c:v>0.99982435000000003</c:v>
                </c:pt>
                <c:pt idx="93584">
                  <c:v>1.0000621999999999</c:v>
                </c:pt>
                <c:pt idx="93585">
                  <c:v>1.0010082</c:v>
                </c:pt>
                <c:pt idx="93586">
                  <c:v>0.96569159999999998</c:v>
                </c:pt>
                <c:pt idx="93587">
                  <c:v>0.99213890000000005</c:v>
                </c:pt>
                <c:pt idx="93588">
                  <c:v>0.99552154999999998</c:v>
                </c:pt>
                <c:pt idx="93589">
                  <c:v>0.99649169999999998</c:v>
                </c:pt>
                <c:pt idx="93590">
                  <c:v>0.95592580000000005</c:v>
                </c:pt>
                <c:pt idx="93591">
                  <c:v>0.99559145999999998</c:v>
                </c:pt>
                <c:pt idx="93592">
                  <c:v>1.0005336</c:v>
                </c:pt>
                <c:pt idx="93593">
                  <c:v>0.99868760000000001</c:v>
                </c:pt>
                <c:pt idx="93594">
                  <c:v>1.0000694000000001</c:v>
                </c:pt>
                <c:pt idx="93595">
                  <c:v>1.0014327999999999</c:v>
                </c:pt>
                <c:pt idx="93596">
                  <c:v>0.98679686</c:v>
                </c:pt>
                <c:pt idx="93597">
                  <c:v>1.0001409000000001</c:v>
                </c:pt>
                <c:pt idx="93598">
                  <c:v>0.99991390000000002</c:v>
                </c:pt>
                <c:pt idx="93599">
                  <c:v>0.99566494999999999</c:v>
                </c:pt>
                <c:pt idx="93600">
                  <c:v>0.9908671</c:v>
                </c:pt>
                <c:pt idx="93601">
                  <c:v>0.99375179999999996</c:v>
                </c:pt>
                <c:pt idx="93602">
                  <c:v>0.99907254999999995</c:v>
                </c:pt>
                <c:pt idx="93603">
                  <c:v>0.99998872999999999</c:v>
                </c:pt>
                <c:pt idx="93604">
                  <c:v>0.99858740000000001</c:v>
                </c:pt>
                <c:pt idx="93605">
                  <c:v>1.000013</c:v>
                </c:pt>
                <c:pt idx="93606">
                  <c:v>1.0009385</c:v>
                </c:pt>
                <c:pt idx="93607">
                  <c:v>0.99832845000000003</c:v>
                </c:pt>
                <c:pt idx="93608">
                  <c:v>1.0010334999999999</c:v>
                </c:pt>
                <c:pt idx="93609">
                  <c:v>0.95276539999999998</c:v>
                </c:pt>
                <c:pt idx="93610">
                  <c:v>0.99449670000000001</c:v>
                </c:pt>
                <c:pt idx="93611">
                  <c:v>0.99203074000000002</c:v>
                </c:pt>
                <c:pt idx="93612">
                  <c:v>0.98452479999999998</c:v>
                </c:pt>
                <c:pt idx="93613">
                  <c:v>0.99852072999999997</c:v>
                </c:pt>
                <c:pt idx="93614">
                  <c:v>0.99072110000000002</c:v>
                </c:pt>
                <c:pt idx="93615">
                  <c:v>0.98235700000000004</c:v>
                </c:pt>
                <c:pt idx="93616">
                  <c:v>0.97502356999999995</c:v>
                </c:pt>
                <c:pt idx="93617">
                  <c:v>0.94557670000000005</c:v>
                </c:pt>
                <c:pt idx="93618">
                  <c:v>0.99995255000000005</c:v>
                </c:pt>
                <c:pt idx="93619">
                  <c:v>0.98571867000000002</c:v>
                </c:pt>
                <c:pt idx="93620">
                  <c:v>0.92491650000000003</c:v>
                </c:pt>
                <c:pt idx="93621">
                  <c:v>0.96926117000000001</c:v>
                </c:pt>
                <c:pt idx="93622">
                  <c:v>0.9971468</c:v>
                </c:pt>
                <c:pt idx="93623">
                  <c:v>0.98665786</c:v>
                </c:pt>
                <c:pt idx="93624">
                  <c:v>0.99929875000000001</c:v>
                </c:pt>
                <c:pt idx="93625">
                  <c:v>1.0000340000000001</c:v>
                </c:pt>
                <c:pt idx="93626">
                  <c:v>0.99919309999999995</c:v>
                </c:pt>
                <c:pt idx="93627">
                  <c:v>0.9999962</c:v>
                </c:pt>
                <c:pt idx="93628">
                  <c:v>0.98789006000000001</c:v>
                </c:pt>
                <c:pt idx="93629">
                  <c:v>1.0014065999999999</c:v>
                </c:pt>
                <c:pt idx="93630">
                  <c:v>1.0000962</c:v>
                </c:pt>
                <c:pt idx="93631">
                  <c:v>0.97735183999999997</c:v>
                </c:pt>
                <c:pt idx="93632">
                  <c:v>0.99967693999999996</c:v>
                </c:pt>
                <c:pt idx="93633">
                  <c:v>0.99754273999999998</c:v>
                </c:pt>
                <c:pt idx="93634">
                  <c:v>0.98181739999999995</c:v>
                </c:pt>
                <c:pt idx="93635">
                  <c:v>0.99253135999999997</c:v>
                </c:pt>
                <c:pt idx="93636">
                  <c:v>0.97322830000000005</c:v>
                </c:pt>
                <c:pt idx="93637">
                  <c:v>0.99969565999999999</c:v>
                </c:pt>
                <c:pt idx="93638">
                  <c:v>0.98436946000000003</c:v>
                </c:pt>
                <c:pt idx="93639">
                  <c:v>1.0002162000000001</c:v>
                </c:pt>
                <c:pt idx="93640">
                  <c:v>0.99948519999999996</c:v>
                </c:pt>
                <c:pt idx="93641">
                  <c:v>1.0014911</c:v>
                </c:pt>
                <c:pt idx="93642">
                  <c:v>1.0011323999999999</c:v>
                </c:pt>
                <c:pt idx="93643">
                  <c:v>1.0010082</c:v>
                </c:pt>
                <c:pt idx="93644">
                  <c:v>0.99662399999999995</c:v>
                </c:pt>
                <c:pt idx="93645">
                  <c:v>0.99603960000000002</c:v>
                </c:pt>
                <c:pt idx="93646">
                  <c:v>0.98542090000000004</c:v>
                </c:pt>
                <c:pt idx="93647">
                  <c:v>0.99938360000000004</c:v>
                </c:pt>
                <c:pt idx="93648">
                  <c:v>0.97938250000000004</c:v>
                </c:pt>
                <c:pt idx="93649">
                  <c:v>0.97436990000000001</c:v>
                </c:pt>
                <c:pt idx="93650">
                  <c:v>1.0002819000000001</c:v>
                </c:pt>
                <c:pt idx="93651">
                  <c:v>0.98615295000000003</c:v>
                </c:pt>
                <c:pt idx="93652">
                  <c:v>0.99732434999999997</c:v>
                </c:pt>
                <c:pt idx="93653">
                  <c:v>1.001519</c:v>
                </c:pt>
                <c:pt idx="93654">
                  <c:v>0.98148643999999996</c:v>
                </c:pt>
                <c:pt idx="93655">
                  <c:v>0.98286549999999995</c:v>
                </c:pt>
                <c:pt idx="93656">
                  <c:v>1.0032165</c:v>
                </c:pt>
                <c:pt idx="93657">
                  <c:v>0.97109849999999998</c:v>
                </c:pt>
                <c:pt idx="93658">
                  <c:v>0.95079170000000002</c:v>
                </c:pt>
                <c:pt idx="93659">
                  <c:v>0.98274669999999997</c:v>
                </c:pt>
                <c:pt idx="93660">
                  <c:v>1.0001842999999999</c:v>
                </c:pt>
                <c:pt idx="93661">
                  <c:v>0.98008600000000001</c:v>
                </c:pt>
                <c:pt idx="93662">
                  <c:v>1.0001800000000001</c:v>
                </c:pt>
                <c:pt idx="93663">
                  <c:v>1.0003054</c:v>
                </c:pt>
                <c:pt idx="93664">
                  <c:v>0.99947613000000002</c:v>
                </c:pt>
                <c:pt idx="93665">
                  <c:v>1.0011555999999999</c:v>
                </c:pt>
                <c:pt idx="93666">
                  <c:v>0.90080804000000003</c:v>
                </c:pt>
                <c:pt idx="93667">
                  <c:v>0.99688679999999996</c:v>
                </c:pt>
                <c:pt idx="93668">
                  <c:v>0.99742322999999999</c:v>
                </c:pt>
                <c:pt idx="93669">
                  <c:v>0.98422010000000004</c:v>
                </c:pt>
                <c:pt idx="93670">
                  <c:v>1.0001496000000001</c:v>
                </c:pt>
                <c:pt idx="93671">
                  <c:v>0.99150990000000006</c:v>
                </c:pt>
                <c:pt idx="93672">
                  <c:v>0.98328333999999995</c:v>
                </c:pt>
                <c:pt idx="93673">
                  <c:v>0.99655086000000004</c:v>
                </c:pt>
                <c:pt idx="93674">
                  <c:v>0.99939615000000004</c:v>
                </c:pt>
                <c:pt idx="93675">
                  <c:v>0.99934579999999995</c:v>
                </c:pt>
                <c:pt idx="93676">
                  <c:v>0.96790664999999998</c:v>
                </c:pt>
                <c:pt idx="93677">
                  <c:v>0.97238599999999997</c:v>
                </c:pt>
                <c:pt idx="93678">
                  <c:v>0.98980559999999995</c:v>
                </c:pt>
                <c:pt idx="93679">
                  <c:v>0.99431634000000002</c:v>
                </c:pt>
                <c:pt idx="93680">
                  <c:v>0.99100049999999995</c:v>
                </c:pt>
                <c:pt idx="93681">
                  <c:v>0.96907719999999997</c:v>
                </c:pt>
                <c:pt idx="93682">
                  <c:v>0.99979620000000002</c:v>
                </c:pt>
                <c:pt idx="93683">
                  <c:v>0.97507259999999996</c:v>
                </c:pt>
                <c:pt idx="93684">
                  <c:v>1.0016243</c:v>
                </c:pt>
                <c:pt idx="93685">
                  <c:v>0.99725090000000005</c:v>
                </c:pt>
                <c:pt idx="93686">
                  <c:v>0.98584603999999998</c:v>
                </c:pt>
                <c:pt idx="93687">
                  <c:v>0.9995269</c:v>
                </c:pt>
                <c:pt idx="93688">
                  <c:v>0.98001205999999996</c:v>
                </c:pt>
                <c:pt idx="93689">
                  <c:v>0.99979079999999998</c:v>
                </c:pt>
                <c:pt idx="93690">
                  <c:v>0.99432295999999998</c:v>
                </c:pt>
                <c:pt idx="93691">
                  <c:v>0.98127439999999999</c:v>
                </c:pt>
                <c:pt idx="93692">
                  <c:v>0.99263250000000003</c:v>
                </c:pt>
                <c:pt idx="93693">
                  <c:v>0.97400249999999999</c:v>
                </c:pt>
                <c:pt idx="93694">
                  <c:v>0.99411433999999999</c:v>
                </c:pt>
                <c:pt idx="93695">
                  <c:v>0.99920224999999996</c:v>
                </c:pt>
                <c:pt idx="93696">
                  <c:v>0.99689585000000003</c:v>
                </c:pt>
                <c:pt idx="93697">
                  <c:v>0.99751263999999995</c:v>
                </c:pt>
                <c:pt idx="93698">
                  <c:v>0.9882109</c:v>
                </c:pt>
                <c:pt idx="93699">
                  <c:v>0.98794700000000002</c:v>
                </c:pt>
                <c:pt idx="93700">
                  <c:v>0.99978849999999997</c:v>
                </c:pt>
                <c:pt idx="93701">
                  <c:v>0.96014869999999997</c:v>
                </c:pt>
                <c:pt idx="93702">
                  <c:v>0.99910146</c:v>
                </c:pt>
                <c:pt idx="93703">
                  <c:v>0.99243550000000003</c:v>
                </c:pt>
                <c:pt idx="93704">
                  <c:v>0.98672294999999999</c:v>
                </c:pt>
                <c:pt idx="93705">
                  <c:v>1.0014437</c:v>
                </c:pt>
                <c:pt idx="93706">
                  <c:v>0.99683889999999997</c:v>
                </c:pt>
                <c:pt idx="93707">
                  <c:v>0.99961233000000005</c:v>
                </c:pt>
                <c:pt idx="93708">
                  <c:v>1.0024332</c:v>
                </c:pt>
                <c:pt idx="93709">
                  <c:v>0.99959969999999998</c:v>
                </c:pt>
                <c:pt idx="93710">
                  <c:v>0.94362889999999999</c:v>
                </c:pt>
                <c:pt idx="93711">
                  <c:v>0.99591870000000005</c:v>
                </c:pt>
                <c:pt idx="93712">
                  <c:v>0.99927630000000001</c:v>
                </c:pt>
                <c:pt idx="93713">
                  <c:v>0.99786940000000002</c:v>
                </c:pt>
                <c:pt idx="93714">
                  <c:v>0.99892557000000004</c:v>
                </c:pt>
                <c:pt idx="93715">
                  <c:v>0.99957585000000004</c:v>
                </c:pt>
                <c:pt idx="93716">
                  <c:v>0.91794350000000002</c:v>
                </c:pt>
                <c:pt idx="93717">
                  <c:v>0.91389670000000001</c:v>
                </c:pt>
                <c:pt idx="93718">
                  <c:v>0.99589669999999997</c:v>
                </c:pt>
                <c:pt idx="93719">
                  <c:v>0.98679983999999998</c:v>
                </c:pt>
                <c:pt idx="93720">
                  <c:v>0.98978980000000005</c:v>
                </c:pt>
                <c:pt idx="93721">
                  <c:v>1.0005965999999999</c:v>
                </c:pt>
                <c:pt idx="93722">
                  <c:v>0.98625560000000001</c:v>
                </c:pt>
                <c:pt idx="93723">
                  <c:v>1.0003333999999999</c:v>
                </c:pt>
                <c:pt idx="93724">
                  <c:v>0.99952609999999997</c:v>
                </c:pt>
                <c:pt idx="93725">
                  <c:v>0.99700789999999995</c:v>
                </c:pt>
                <c:pt idx="93726">
                  <c:v>0.99777764000000002</c:v>
                </c:pt>
                <c:pt idx="93727">
                  <c:v>0.99887519999999996</c:v>
                </c:pt>
                <c:pt idx="93728">
                  <c:v>0.96238667</c:v>
                </c:pt>
                <c:pt idx="93729">
                  <c:v>1.0006884</c:v>
                </c:pt>
                <c:pt idx="93730">
                  <c:v>0.99516534999999995</c:v>
                </c:pt>
                <c:pt idx="93731">
                  <c:v>0.98773180000000005</c:v>
                </c:pt>
                <c:pt idx="93732">
                  <c:v>0.97009396999999997</c:v>
                </c:pt>
                <c:pt idx="93733">
                  <c:v>0.98999053000000004</c:v>
                </c:pt>
                <c:pt idx="93734">
                  <c:v>0.99815569999999998</c:v>
                </c:pt>
                <c:pt idx="93735">
                  <c:v>0.95873684000000003</c:v>
                </c:pt>
                <c:pt idx="93736">
                  <c:v>0.91926629999999998</c:v>
                </c:pt>
                <c:pt idx="93737">
                  <c:v>0.99011444999999998</c:v>
                </c:pt>
                <c:pt idx="93738">
                  <c:v>1.0009060000000001</c:v>
                </c:pt>
                <c:pt idx="93739">
                  <c:v>1.0004310999999999</c:v>
                </c:pt>
                <c:pt idx="93740">
                  <c:v>0.98368067000000003</c:v>
                </c:pt>
                <c:pt idx="93741">
                  <c:v>0.99408750000000001</c:v>
                </c:pt>
                <c:pt idx="93742">
                  <c:v>0.98594546000000005</c:v>
                </c:pt>
                <c:pt idx="93743">
                  <c:v>1.0000399</c:v>
                </c:pt>
                <c:pt idx="93744">
                  <c:v>0.99904839999999995</c:v>
                </c:pt>
                <c:pt idx="93745">
                  <c:v>0.95659875999999999</c:v>
                </c:pt>
                <c:pt idx="93746">
                  <c:v>0.99519086000000001</c:v>
                </c:pt>
                <c:pt idx="93747">
                  <c:v>1.0010948</c:v>
                </c:pt>
                <c:pt idx="93748">
                  <c:v>0.99953645000000002</c:v>
                </c:pt>
                <c:pt idx="93749">
                  <c:v>0.97373339999999997</c:v>
                </c:pt>
                <c:pt idx="93750">
                  <c:v>0.99827699999999997</c:v>
                </c:pt>
                <c:pt idx="93751">
                  <c:v>0.99241334000000003</c:v>
                </c:pt>
                <c:pt idx="93752">
                  <c:v>1.0020678999999999</c:v>
                </c:pt>
                <c:pt idx="93753">
                  <c:v>0.99358480000000005</c:v>
                </c:pt>
                <c:pt idx="93754">
                  <c:v>0.97175204999999998</c:v>
                </c:pt>
                <c:pt idx="93755">
                  <c:v>0.99912255999999999</c:v>
                </c:pt>
                <c:pt idx="93756">
                  <c:v>1.0006742</c:v>
                </c:pt>
                <c:pt idx="93757">
                  <c:v>0.99850589999999995</c:v>
                </c:pt>
                <c:pt idx="93758">
                  <c:v>0.98627233999999997</c:v>
                </c:pt>
                <c:pt idx="93759">
                  <c:v>0.98140400000000005</c:v>
                </c:pt>
                <c:pt idx="93760">
                  <c:v>0.99947165999999998</c:v>
                </c:pt>
                <c:pt idx="93761">
                  <c:v>0.99743230000000005</c:v>
                </c:pt>
                <c:pt idx="93762">
                  <c:v>0.9916452</c:v>
                </c:pt>
                <c:pt idx="93763">
                  <c:v>0.98962784000000004</c:v>
                </c:pt>
                <c:pt idx="93764">
                  <c:v>0.99470519999999996</c:v>
                </c:pt>
                <c:pt idx="93765">
                  <c:v>0.99923360000000006</c:v>
                </c:pt>
                <c:pt idx="93766">
                  <c:v>0.98421365000000005</c:v>
                </c:pt>
                <c:pt idx="93767">
                  <c:v>0.99596859999999998</c:v>
                </c:pt>
                <c:pt idx="93768">
                  <c:v>0.99505544000000001</c:v>
                </c:pt>
                <c:pt idx="93769">
                  <c:v>0.99557359999999995</c:v>
                </c:pt>
                <c:pt idx="93770">
                  <c:v>0.99916225999999997</c:v>
                </c:pt>
                <c:pt idx="93771">
                  <c:v>0.97798130000000005</c:v>
                </c:pt>
                <c:pt idx="93772">
                  <c:v>0.99561920000000004</c:v>
                </c:pt>
                <c:pt idx="93773">
                  <c:v>0.97937584</c:v>
                </c:pt>
                <c:pt idx="93774">
                  <c:v>0.99917389999999995</c:v>
                </c:pt>
                <c:pt idx="93775">
                  <c:v>0.99900239999999996</c:v>
                </c:pt>
                <c:pt idx="93776">
                  <c:v>0.99897749999999996</c:v>
                </c:pt>
                <c:pt idx="93777">
                  <c:v>0.97998273000000002</c:v>
                </c:pt>
                <c:pt idx="93778">
                  <c:v>0.99846745000000003</c:v>
                </c:pt>
                <c:pt idx="93779">
                  <c:v>1.0001518</c:v>
                </c:pt>
                <c:pt idx="93780">
                  <c:v>0.98491110000000004</c:v>
                </c:pt>
                <c:pt idx="93781">
                  <c:v>0.99478009999999994</c:v>
                </c:pt>
                <c:pt idx="93782">
                  <c:v>0.98828709999999997</c:v>
                </c:pt>
                <c:pt idx="93783">
                  <c:v>0.97527116999999997</c:v>
                </c:pt>
                <c:pt idx="93784">
                  <c:v>0.99228864999999999</c:v>
                </c:pt>
                <c:pt idx="93785">
                  <c:v>1.0001723</c:v>
                </c:pt>
                <c:pt idx="93786">
                  <c:v>0.94982809999999995</c:v>
                </c:pt>
                <c:pt idx="93787">
                  <c:v>0.99905219999999995</c:v>
                </c:pt>
                <c:pt idx="93788">
                  <c:v>0.99731259999999999</c:v>
                </c:pt>
                <c:pt idx="93789">
                  <c:v>0.99816185000000002</c:v>
                </c:pt>
                <c:pt idx="93790">
                  <c:v>0.99917560000000005</c:v>
                </c:pt>
                <c:pt idx="93791">
                  <c:v>0.98320794</c:v>
                </c:pt>
                <c:pt idx="93792">
                  <c:v>0.99419135000000003</c:v>
                </c:pt>
                <c:pt idx="93793">
                  <c:v>0.98773909999999998</c:v>
                </c:pt>
                <c:pt idx="93794">
                  <c:v>1.0031870000000001</c:v>
                </c:pt>
                <c:pt idx="93795">
                  <c:v>0.991124</c:v>
                </c:pt>
                <c:pt idx="93796">
                  <c:v>0.97857547</c:v>
                </c:pt>
                <c:pt idx="93797">
                  <c:v>0.99811609999999995</c:v>
                </c:pt>
                <c:pt idx="93798">
                  <c:v>0.93342729999999996</c:v>
                </c:pt>
                <c:pt idx="93799">
                  <c:v>1.0004725000000001</c:v>
                </c:pt>
                <c:pt idx="93800">
                  <c:v>0.99694539999999998</c:v>
                </c:pt>
                <c:pt idx="93801">
                  <c:v>0.99413560000000001</c:v>
                </c:pt>
                <c:pt idx="93802">
                  <c:v>1.0016936000000001</c:v>
                </c:pt>
                <c:pt idx="93803">
                  <c:v>0.89924556</c:v>
                </c:pt>
                <c:pt idx="93804">
                  <c:v>1.0000078999999999</c:v>
                </c:pt>
                <c:pt idx="93805">
                  <c:v>0.99739730000000004</c:v>
                </c:pt>
                <c:pt idx="93806">
                  <c:v>1.0001357</c:v>
                </c:pt>
                <c:pt idx="93807">
                  <c:v>0.98730379999999995</c:v>
                </c:pt>
                <c:pt idx="93808">
                  <c:v>0.98372954000000001</c:v>
                </c:pt>
                <c:pt idx="93809">
                  <c:v>0.96062475000000003</c:v>
                </c:pt>
                <c:pt idx="93810">
                  <c:v>0.99263069999999998</c:v>
                </c:pt>
                <c:pt idx="93811">
                  <c:v>0.96517189999999997</c:v>
                </c:pt>
                <c:pt idx="93812">
                  <c:v>0.9967395</c:v>
                </c:pt>
                <c:pt idx="93813">
                  <c:v>0.98381686000000002</c:v>
                </c:pt>
                <c:pt idx="93814">
                  <c:v>0.99090122999999997</c:v>
                </c:pt>
                <c:pt idx="93815">
                  <c:v>0.99915546</c:v>
                </c:pt>
                <c:pt idx="93816">
                  <c:v>0.99742120000000001</c:v>
                </c:pt>
                <c:pt idx="93817">
                  <c:v>0.99969863999999997</c:v>
                </c:pt>
                <c:pt idx="93818">
                  <c:v>0.98970217000000005</c:v>
                </c:pt>
                <c:pt idx="93819">
                  <c:v>1.0002373</c:v>
                </c:pt>
                <c:pt idx="93820">
                  <c:v>1.0021260999999999</c:v>
                </c:pt>
                <c:pt idx="93821">
                  <c:v>0.99705299999999997</c:v>
                </c:pt>
                <c:pt idx="93822">
                  <c:v>1.0002654</c:v>
                </c:pt>
                <c:pt idx="93823">
                  <c:v>1.0004728000000001</c:v>
                </c:pt>
                <c:pt idx="93824">
                  <c:v>0.97623532999999996</c:v>
                </c:pt>
                <c:pt idx="93825">
                  <c:v>0.98355530000000002</c:v>
                </c:pt>
                <c:pt idx="93826">
                  <c:v>1.0004365</c:v>
                </c:pt>
                <c:pt idx="93827">
                  <c:v>0.99977450000000001</c:v>
                </c:pt>
                <c:pt idx="93828">
                  <c:v>0.9912974</c:v>
                </c:pt>
                <c:pt idx="93829">
                  <c:v>0.99447565999999998</c:v>
                </c:pt>
                <c:pt idx="93830">
                  <c:v>0.99927390000000005</c:v>
                </c:pt>
                <c:pt idx="93831">
                  <c:v>0.96738219999999997</c:v>
                </c:pt>
                <c:pt idx="93832">
                  <c:v>0.99347156000000003</c:v>
                </c:pt>
                <c:pt idx="93833">
                  <c:v>0.99108479999999999</c:v>
                </c:pt>
                <c:pt idx="93834">
                  <c:v>0.96720470000000003</c:v>
                </c:pt>
                <c:pt idx="93835">
                  <c:v>0.9999709</c:v>
                </c:pt>
                <c:pt idx="93836">
                  <c:v>0.99262077000000004</c:v>
                </c:pt>
                <c:pt idx="93837">
                  <c:v>1.0002396</c:v>
                </c:pt>
                <c:pt idx="93838">
                  <c:v>0.98914789999999997</c:v>
                </c:pt>
                <c:pt idx="93839">
                  <c:v>0.96838590000000002</c:v>
                </c:pt>
                <c:pt idx="93840">
                  <c:v>0.98877729999999997</c:v>
                </c:pt>
                <c:pt idx="93841">
                  <c:v>0.97795737000000005</c:v>
                </c:pt>
                <c:pt idx="93842">
                  <c:v>1.0024751000000001</c:v>
                </c:pt>
                <c:pt idx="93843">
                  <c:v>1.0032051</c:v>
                </c:pt>
                <c:pt idx="93844">
                  <c:v>0.98500209999999999</c:v>
                </c:pt>
                <c:pt idx="93845">
                  <c:v>0.99982435000000003</c:v>
                </c:pt>
                <c:pt idx="93846">
                  <c:v>1.0012219</c:v>
                </c:pt>
                <c:pt idx="93847">
                  <c:v>0.99970510000000001</c:v>
                </c:pt>
                <c:pt idx="93848">
                  <c:v>0.99723046999999998</c:v>
                </c:pt>
                <c:pt idx="93849">
                  <c:v>0.98842640000000004</c:v>
                </c:pt>
                <c:pt idx="93850">
                  <c:v>1.0014084999999999</c:v>
                </c:pt>
                <c:pt idx="93851">
                  <c:v>0.98774280000000003</c:v>
                </c:pt>
                <c:pt idx="93852">
                  <c:v>0.99481030000000004</c:v>
                </c:pt>
                <c:pt idx="93853">
                  <c:v>0.99718046000000005</c:v>
                </c:pt>
                <c:pt idx="93854">
                  <c:v>0.98315536999999997</c:v>
                </c:pt>
                <c:pt idx="93855">
                  <c:v>0.95964556999999995</c:v>
                </c:pt>
                <c:pt idx="93856">
                  <c:v>0.98900129999999997</c:v>
                </c:pt>
                <c:pt idx="93857">
                  <c:v>1.0006573999999999</c:v>
                </c:pt>
                <c:pt idx="93858">
                  <c:v>0.96375060000000001</c:v>
                </c:pt>
                <c:pt idx="93859">
                  <c:v>0.99783087000000004</c:v>
                </c:pt>
                <c:pt idx="93860">
                  <c:v>1.0008828999999999</c:v>
                </c:pt>
                <c:pt idx="93861">
                  <c:v>1.0002926999999999</c:v>
                </c:pt>
                <c:pt idx="93862">
                  <c:v>1.0013181</c:v>
                </c:pt>
                <c:pt idx="93863">
                  <c:v>1.0025328</c:v>
                </c:pt>
                <c:pt idx="93864">
                  <c:v>0.97388200000000003</c:v>
                </c:pt>
                <c:pt idx="93865">
                  <c:v>1.0012926</c:v>
                </c:pt>
                <c:pt idx="93866">
                  <c:v>0.99892990000000004</c:v>
                </c:pt>
                <c:pt idx="93867">
                  <c:v>0.94352860000000005</c:v>
                </c:pt>
                <c:pt idx="93868">
                  <c:v>0.99626139999999996</c:v>
                </c:pt>
                <c:pt idx="93869">
                  <c:v>0.99236849999999999</c:v>
                </c:pt>
                <c:pt idx="93870">
                  <c:v>1.0004090000000001</c:v>
                </c:pt>
                <c:pt idx="93871">
                  <c:v>1.0001975000000001</c:v>
                </c:pt>
                <c:pt idx="93872">
                  <c:v>0.98033930000000002</c:v>
                </c:pt>
                <c:pt idx="93873">
                  <c:v>0.99345106000000005</c:v>
                </c:pt>
                <c:pt idx="93874">
                  <c:v>0.99793624999999997</c:v>
                </c:pt>
                <c:pt idx="93875">
                  <c:v>0.98228632999999999</c:v>
                </c:pt>
                <c:pt idx="93876">
                  <c:v>0.97953475000000001</c:v>
                </c:pt>
                <c:pt idx="93877">
                  <c:v>0.98738663999999998</c:v>
                </c:pt>
                <c:pt idx="93878">
                  <c:v>0.9795123</c:v>
                </c:pt>
                <c:pt idx="93879">
                  <c:v>0.99980979999999997</c:v>
                </c:pt>
                <c:pt idx="93880">
                  <c:v>0.98869649999999998</c:v>
                </c:pt>
                <c:pt idx="93881">
                  <c:v>0.99100180000000004</c:v>
                </c:pt>
                <c:pt idx="93882">
                  <c:v>1.0009228999999999</c:v>
                </c:pt>
                <c:pt idx="93883">
                  <c:v>1.0017669</c:v>
                </c:pt>
                <c:pt idx="93884">
                  <c:v>0.99915520000000002</c:v>
                </c:pt>
                <c:pt idx="93885">
                  <c:v>0.97969669999999998</c:v>
                </c:pt>
                <c:pt idx="93886">
                  <c:v>0.99458813999999995</c:v>
                </c:pt>
                <c:pt idx="93887">
                  <c:v>0.97666280000000005</c:v>
                </c:pt>
                <c:pt idx="93888">
                  <c:v>0.98913090000000004</c:v>
                </c:pt>
                <c:pt idx="93889">
                  <c:v>0.99304919999999997</c:v>
                </c:pt>
                <c:pt idx="93890">
                  <c:v>0.9832651</c:v>
                </c:pt>
                <c:pt idx="93891">
                  <c:v>0.96577429999999997</c:v>
                </c:pt>
                <c:pt idx="93892">
                  <c:v>0.99209327000000003</c:v>
                </c:pt>
                <c:pt idx="93893">
                  <c:v>0.99016110000000002</c:v>
                </c:pt>
                <c:pt idx="93894">
                  <c:v>0.98895173999999997</c:v>
                </c:pt>
                <c:pt idx="93895">
                  <c:v>0.99750360000000005</c:v>
                </c:pt>
                <c:pt idx="93896">
                  <c:v>1.0039332000000001</c:v>
                </c:pt>
                <c:pt idx="93897">
                  <c:v>0.98563900000000004</c:v>
                </c:pt>
                <c:pt idx="93898">
                  <c:v>0.99817246000000004</c:v>
                </c:pt>
                <c:pt idx="93899">
                  <c:v>1.0019503999999999</c:v>
                </c:pt>
                <c:pt idx="93900">
                  <c:v>1.0011086</c:v>
                </c:pt>
                <c:pt idx="93901">
                  <c:v>0.98534303999999995</c:v>
                </c:pt>
                <c:pt idx="93902">
                  <c:v>1.0001568999999999</c:v>
                </c:pt>
                <c:pt idx="93903">
                  <c:v>0.96271640000000003</c:v>
                </c:pt>
                <c:pt idx="93904">
                  <c:v>0.99706744999999997</c:v>
                </c:pt>
                <c:pt idx="93905">
                  <c:v>1.0002998999999999</c:v>
                </c:pt>
                <c:pt idx="93906">
                  <c:v>1.000329</c:v>
                </c:pt>
                <c:pt idx="93907">
                  <c:v>0.99902636</c:v>
                </c:pt>
                <c:pt idx="93908">
                  <c:v>1.0017663000000001</c:v>
                </c:pt>
                <c:pt idx="93909">
                  <c:v>0.99295705999999995</c:v>
                </c:pt>
                <c:pt idx="93910">
                  <c:v>1.0019075</c:v>
                </c:pt>
                <c:pt idx="93911">
                  <c:v>0.97050756000000005</c:v>
                </c:pt>
                <c:pt idx="93912">
                  <c:v>0.95777409999999996</c:v>
                </c:pt>
                <c:pt idx="93913">
                  <c:v>0.99226559999999997</c:v>
                </c:pt>
                <c:pt idx="93914">
                  <c:v>0.99421585000000001</c:v>
                </c:pt>
                <c:pt idx="93915">
                  <c:v>1.0006170999999999</c:v>
                </c:pt>
                <c:pt idx="93916">
                  <c:v>0.99993339999999997</c:v>
                </c:pt>
                <c:pt idx="93917">
                  <c:v>0.9923651</c:v>
                </c:pt>
                <c:pt idx="93918">
                  <c:v>0.99044869999999996</c:v>
                </c:pt>
                <c:pt idx="93919">
                  <c:v>0.99946829999999998</c:v>
                </c:pt>
                <c:pt idx="93920">
                  <c:v>0.99607950000000001</c:v>
                </c:pt>
                <c:pt idx="93921">
                  <c:v>0.99683350000000004</c:v>
                </c:pt>
                <c:pt idx="93922">
                  <c:v>0.99969019999999997</c:v>
                </c:pt>
                <c:pt idx="93923">
                  <c:v>0.97909500000000005</c:v>
                </c:pt>
                <c:pt idx="93924">
                  <c:v>0.99298980000000003</c:v>
                </c:pt>
                <c:pt idx="93925">
                  <c:v>0.99788600000000005</c:v>
                </c:pt>
                <c:pt idx="93926">
                  <c:v>0.99748579999999998</c:v>
                </c:pt>
                <c:pt idx="93927">
                  <c:v>0.97400534000000005</c:v>
                </c:pt>
                <c:pt idx="93928">
                  <c:v>1.0003135000000001</c:v>
                </c:pt>
                <c:pt idx="93929">
                  <c:v>0.96938497000000001</c:v>
                </c:pt>
                <c:pt idx="93930">
                  <c:v>0.97893090000000005</c:v>
                </c:pt>
                <c:pt idx="93931">
                  <c:v>0.99860126000000005</c:v>
                </c:pt>
                <c:pt idx="93932">
                  <c:v>0.99553066000000001</c:v>
                </c:pt>
                <c:pt idx="93933">
                  <c:v>0.98635569999999995</c:v>
                </c:pt>
                <c:pt idx="93934">
                  <c:v>1.0029733999999999</c:v>
                </c:pt>
                <c:pt idx="93935">
                  <c:v>1.0004953999999999</c:v>
                </c:pt>
                <c:pt idx="93936">
                  <c:v>0.94478819999999997</c:v>
                </c:pt>
                <c:pt idx="93937">
                  <c:v>0.99863564999999999</c:v>
                </c:pt>
                <c:pt idx="93938">
                  <c:v>0.99509619999999999</c:v>
                </c:pt>
                <c:pt idx="93939">
                  <c:v>0.97548204999999999</c:v>
                </c:pt>
                <c:pt idx="93940">
                  <c:v>0.99179923999999997</c:v>
                </c:pt>
                <c:pt idx="93941">
                  <c:v>0.99075290000000005</c:v>
                </c:pt>
                <c:pt idx="93942">
                  <c:v>0.99209327000000003</c:v>
                </c:pt>
                <c:pt idx="93943">
                  <c:v>0.99995445999999999</c:v>
                </c:pt>
                <c:pt idx="93944">
                  <c:v>0.99334884000000001</c:v>
                </c:pt>
                <c:pt idx="93945">
                  <c:v>0.9990213</c:v>
                </c:pt>
                <c:pt idx="93946">
                  <c:v>0.99935980000000002</c:v>
                </c:pt>
                <c:pt idx="93947">
                  <c:v>1.0005611999999999</c:v>
                </c:pt>
                <c:pt idx="93948">
                  <c:v>0.99860059999999995</c:v>
                </c:pt>
                <c:pt idx="93949">
                  <c:v>1.0027630000000001</c:v>
                </c:pt>
                <c:pt idx="93950">
                  <c:v>0.95174530000000002</c:v>
                </c:pt>
                <c:pt idx="93951">
                  <c:v>0.99399170000000003</c:v>
                </c:pt>
                <c:pt idx="93952">
                  <c:v>0.97890246000000003</c:v>
                </c:pt>
                <c:pt idx="93953">
                  <c:v>0.99277674999999999</c:v>
                </c:pt>
                <c:pt idx="93954">
                  <c:v>0.9987376</c:v>
                </c:pt>
                <c:pt idx="93955">
                  <c:v>0.98903319999999995</c:v>
                </c:pt>
                <c:pt idx="93956">
                  <c:v>0.99963250000000003</c:v>
                </c:pt>
                <c:pt idx="93957">
                  <c:v>1.0022873000000001</c:v>
                </c:pt>
                <c:pt idx="93958">
                  <c:v>0.97192339999999999</c:v>
                </c:pt>
                <c:pt idx="93959">
                  <c:v>0.98804396000000005</c:v>
                </c:pt>
                <c:pt idx="93960">
                  <c:v>0.99693149999999997</c:v>
                </c:pt>
                <c:pt idx="93961">
                  <c:v>0.96489906000000003</c:v>
                </c:pt>
                <c:pt idx="93962">
                  <c:v>1.0014529999999999</c:v>
                </c:pt>
                <c:pt idx="93963">
                  <c:v>0.98712425999999998</c:v>
                </c:pt>
                <c:pt idx="93964">
                  <c:v>0.99411355999999995</c:v>
                </c:pt>
                <c:pt idx="93965">
                  <c:v>0.99991390000000002</c:v>
                </c:pt>
                <c:pt idx="93966">
                  <c:v>0.99749756000000001</c:v>
                </c:pt>
                <c:pt idx="93967">
                  <c:v>0.99947613000000002</c:v>
                </c:pt>
                <c:pt idx="93968">
                  <c:v>0.99622619999999995</c:v>
                </c:pt>
                <c:pt idx="93969">
                  <c:v>0.99970150000000002</c:v>
                </c:pt>
                <c:pt idx="93970">
                  <c:v>0.93770074999999997</c:v>
                </c:pt>
                <c:pt idx="93971">
                  <c:v>0.9987608</c:v>
                </c:pt>
                <c:pt idx="93972">
                  <c:v>0.99877523999999995</c:v>
                </c:pt>
                <c:pt idx="93973">
                  <c:v>0.98674510000000004</c:v>
                </c:pt>
                <c:pt idx="93974">
                  <c:v>0.99992890000000001</c:v>
                </c:pt>
                <c:pt idx="93975">
                  <c:v>0.9885313</c:v>
                </c:pt>
                <c:pt idx="93976">
                  <c:v>0.99553674000000003</c:v>
                </c:pt>
                <c:pt idx="93977">
                  <c:v>0.97817019999999999</c:v>
                </c:pt>
                <c:pt idx="93978">
                  <c:v>0.99883496999999999</c:v>
                </c:pt>
                <c:pt idx="93979">
                  <c:v>0.95979599999999998</c:v>
                </c:pt>
                <c:pt idx="93980">
                  <c:v>1.0006596000000001</c:v>
                </c:pt>
                <c:pt idx="93981">
                  <c:v>0.99999075999999998</c:v>
                </c:pt>
                <c:pt idx="93982">
                  <c:v>0.9494572</c:v>
                </c:pt>
                <c:pt idx="93983">
                  <c:v>0.99544779999999999</c:v>
                </c:pt>
                <c:pt idx="93984">
                  <c:v>0.98205880000000001</c:v>
                </c:pt>
                <c:pt idx="93985">
                  <c:v>0.95751923000000005</c:v>
                </c:pt>
                <c:pt idx="93986">
                  <c:v>0.99206256999999998</c:v>
                </c:pt>
                <c:pt idx="93987">
                  <c:v>0.99145700000000003</c:v>
                </c:pt>
                <c:pt idx="93988">
                  <c:v>0.9800548</c:v>
                </c:pt>
                <c:pt idx="93989">
                  <c:v>1.0007367</c:v>
                </c:pt>
                <c:pt idx="93990">
                  <c:v>0.97758674999999995</c:v>
                </c:pt>
                <c:pt idx="93991">
                  <c:v>0.99826073999999998</c:v>
                </c:pt>
                <c:pt idx="93992">
                  <c:v>0.99126612999999997</c:v>
                </c:pt>
                <c:pt idx="93993">
                  <c:v>0.99025169999999996</c:v>
                </c:pt>
                <c:pt idx="93994">
                  <c:v>0.99886839999999999</c:v>
                </c:pt>
                <c:pt idx="93995">
                  <c:v>0.99658440000000004</c:v>
                </c:pt>
                <c:pt idx="93996">
                  <c:v>0.99776640000000005</c:v>
                </c:pt>
                <c:pt idx="93997">
                  <c:v>0.99086209999999997</c:v>
                </c:pt>
                <c:pt idx="93998">
                  <c:v>1.0019141</c:v>
                </c:pt>
                <c:pt idx="93999">
                  <c:v>0.97947097000000005</c:v>
                </c:pt>
                <c:pt idx="94000">
                  <c:v>1.0006406000000001</c:v>
                </c:pt>
                <c:pt idx="94001">
                  <c:v>0.99972260000000002</c:v>
                </c:pt>
                <c:pt idx="94002">
                  <c:v>0.97879490000000002</c:v>
                </c:pt>
                <c:pt idx="94003">
                  <c:v>0.99191390000000002</c:v>
                </c:pt>
                <c:pt idx="94004">
                  <c:v>0.95642793000000004</c:v>
                </c:pt>
                <c:pt idx="94005">
                  <c:v>0.99657255</c:v>
                </c:pt>
                <c:pt idx="94006">
                  <c:v>1.0015011</c:v>
                </c:pt>
                <c:pt idx="94007">
                  <c:v>1.0007896000000001</c:v>
                </c:pt>
                <c:pt idx="94008">
                  <c:v>1.0008796</c:v>
                </c:pt>
                <c:pt idx="94009">
                  <c:v>0.99337810000000004</c:v>
                </c:pt>
                <c:pt idx="94010">
                  <c:v>1.0015347999999999</c:v>
                </c:pt>
                <c:pt idx="94011">
                  <c:v>1.0001842999999999</c:v>
                </c:pt>
                <c:pt idx="94012">
                  <c:v>0.99790140000000005</c:v>
                </c:pt>
                <c:pt idx="94013">
                  <c:v>0.97060776000000004</c:v>
                </c:pt>
                <c:pt idx="94014">
                  <c:v>0.97889099999999996</c:v>
                </c:pt>
                <c:pt idx="94015">
                  <c:v>1.0006242999999999</c:v>
                </c:pt>
                <c:pt idx="94016">
                  <c:v>0.99969505999999997</c:v>
                </c:pt>
                <c:pt idx="94017">
                  <c:v>0.99734807000000003</c:v>
                </c:pt>
                <c:pt idx="94018">
                  <c:v>0.95841069999999995</c:v>
                </c:pt>
                <c:pt idx="94019">
                  <c:v>0.98338073000000004</c:v>
                </c:pt>
                <c:pt idx="94020">
                  <c:v>0.98908560000000001</c:v>
                </c:pt>
                <c:pt idx="94021">
                  <c:v>0.99892055999999996</c:v>
                </c:pt>
                <c:pt idx="94022">
                  <c:v>0.99930589999999997</c:v>
                </c:pt>
                <c:pt idx="94023">
                  <c:v>0.9964056</c:v>
                </c:pt>
                <c:pt idx="94024">
                  <c:v>1.0005497000000001</c:v>
                </c:pt>
                <c:pt idx="94025">
                  <c:v>0.99855609999999995</c:v>
                </c:pt>
                <c:pt idx="94026">
                  <c:v>1.0005758</c:v>
                </c:pt>
                <c:pt idx="94027">
                  <c:v>1.0001466000000001</c:v>
                </c:pt>
                <c:pt idx="94028">
                  <c:v>0.99995255000000005</c:v>
                </c:pt>
                <c:pt idx="94029">
                  <c:v>0.89598230000000001</c:v>
                </c:pt>
                <c:pt idx="94030">
                  <c:v>0.99228936000000001</c:v>
                </c:pt>
                <c:pt idx="94031">
                  <c:v>0.98992950000000002</c:v>
                </c:pt>
                <c:pt idx="94032">
                  <c:v>0.98666774999999995</c:v>
                </c:pt>
                <c:pt idx="94033">
                  <c:v>0.98400600000000005</c:v>
                </c:pt>
                <c:pt idx="94034">
                  <c:v>1.0004930000000001</c:v>
                </c:pt>
                <c:pt idx="94035">
                  <c:v>0.99863000000000002</c:v>
                </c:pt>
                <c:pt idx="94036">
                  <c:v>0.95595580000000002</c:v>
                </c:pt>
                <c:pt idx="94037">
                  <c:v>1.0010498999999999</c:v>
                </c:pt>
                <c:pt idx="94038">
                  <c:v>0.99974626</c:v>
                </c:pt>
                <c:pt idx="94039">
                  <c:v>0.96646655000000004</c:v>
                </c:pt>
                <c:pt idx="94040">
                  <c:v>1.0005790000000001</c:v>
                </c:pt>
                <c:pt idx="94041">
                  <c:v>0.99620235000000001</c:v>
                </c:pt>
                <c:pt idx="94042">
                  <c:v>0.99917792999999999</c:v>
                </c:pt>
                <c:pt idx="94043">
                  <c:v>1.001142</c:v>
                </c:pt>
                <c:pt idx="94044">
                  <c:v>0.99675506000000003</c:v>
                </c:pt>
                <c:pt idx="94045">
                  <c:v>0.99806399999999995</c:v>
                </c:pt>
                <c:pt idx="94046">
                  <c:v>0.98281114999999997</c:v>
                </c:pt>
                <c:pt idx="94047">
                  <c:v>0.99296119999999999</c:v>
                </c:pt>
                <c:pt idx="94048">
                  <c:v>0.99589395999999997</c:v>
                </c:pt>
                <c:pt idx="94049">
                  <c:v>0.99257620000000002</c:v>
                </c:pt>
                <c:pt idx="94050">
                  <c:v>1.0001194</c:v>
                </c:pt>
                <c:pt idx="94051">
                  <c:v>0.99985639999999998</c:v>
                </c:pt>
                <c:pt idx="94052">
                  <c:v>0.98171352999999995</c:v>
                </c:pt>
                <c:pt idx="94053">
                  <c:v>0.94806570000000001</c:v>
                </c:pt>
                <c:pt idx="94054">
                  <c:v>1.0011452000000001</c:v>
                </c:pt>
                <c:pt idx="94055">
                  <c:v>0.98835622999999995</c:v>
                </c:pt>
                <c:pt idx="94056">
                  <c:v>0.99274759999999995</c:v>
                </c:pt>
                <c:pt idx="94057">
                  <c:v>0.99934166999999996</c:v>
                </c:pt>
                <c:pt idx="94058">
                  <c:v>0.99783949999999999</c:v>
                </c:pt>
                <c:pt idx="94059">
                  <c:v>0.97776799999999997</c:v>
                </c:pt>
                <c:pt idx="94060">
                  <c:v>0.97635585000000003</c:v>
                </c:pt>
                <c:pt idx="94061">
                  <c:v>0.99826879999999996</c:v>
                </c:pt>
                <c:pt idx="94062">
                  <c:v>1.0004660999999999</c:v>
                </c:pt>
                <c:pt idx="94063">
                  <c:v>1.0004647</c:v>
                </c:pt>
                <c:pt idx="94064">
                  <c:v>0.9996254</c:v>
                </c:pt>
                <c:pt idx="94065">
                  <c:v>0.99662083000000001</c:v>
                </c:pt>
                <c:pt idx="94066">
                  <c:v>0.99976735999999999</c:v>
                </c:pt>
                <c:pt idx="94067">
                  <c:v>0.99708430000000003</c:v>
                </c:pt>
                <c:pt idx="94068">
                  <c:v>1.0048794000000001</c:v>
                </c:pt>
                <c:pt idx="94069">
                  <c:v>0.97325810000000001</c:v>
                </c:pt>
                <c:pt idx="94070">
                  <c:v>1.0034319</c:v>
                </c:pt>
                <c:pt idx="94071">
                  <c:v>1.0008849</c:v>
                </c:pt>
                <c:pt idx="94072">
                  <c:v>0.99977740000000004</c:v>
                </c:pt>
                <c:pt idx="94073">
                  <c:v>0.95248467000000003</c:v>
                </c:pt>
                <c:pt idx="94074">
                  <c:v>0.99690783000000005</c:v>
                </c:pt>
                <c:pt idx="94075">
                  <c:v>1.0018921999999999</c:v>
                </c:pt>
                <c:pt idx="94076">
                  <c:v>0.9935041</c:v>
                </c:pt>
                <c:pt idx="94077">
                  <c:v>1.0006584999999999</c:v>
                </c:pt>
                <c:pt idx="94078">
                  <c:v>0.9930814</c:v>
                </c:pt>
                <c:pt idx="94079">
                  <c:v>0.98491764000000004</c:v>
                </c:pt>
                <c:pt idx="94080">
                  <c:v>0.97061509999999995</c:v>
                </c:pt>
                <c:pt idx="94081">
                  <c:v>1.0004090000000001</c:v>
                </c:pt>
                <c:pt idx="94082">
                  <c:v>0.98773169999999999</c:v>
                </c:pt>
                <c:pt idx="94083">
                  <c:v>1.0011421</c:v>
                </c:pt>
                <c:pt idx="94084">
                  <c:v>1.0009756000000001</c:v>
                </c:pt>
                <c:pt idx="94085">
                  <c:v>1.0005008</c:v>
                </c:pt>
                <c:pt idx="94086">
                  <c:v>1.0000032999999999</c:v>
                </c:pt>
                <c:pt idx="94087">
                  <c:v>1.0002477999999999</c:v>
                </c:pt>
                <c:pt idx="94088">
                  <c:v>0.99952339999999995</c:v>
                </c:pt>
                <c:pt idx="94089">
                  <c:v>0.99148709999999995</c:v>
                </c:pt>
                <c:pt idx="94090">
                  <c:v>0.99998299999999996</c:v>
                </c:pt>
                <c:pt idx="94091">
                  <c:v>0.99840313000000003</c:v>
                </c:pt>
                <c:pt idx="94092">
                  <c:v>0.98969620000000003</c:v>
                </c:pt>
                <c:pt idx="94093">
                  <c:v>1.0012871000000001</c:v>
                </c:pt>
                <c:pt idx="94094">
                  <c:v>1.0001438</c:v>
                </c:pt>
                <c:pt idx="94095">
                  <c:v>0.98300076000000003</c:v>
                </c:pt>
                <c:pt idx="94096">
                  <c:v>0.98477506999999997</c:v>
                </c:pt>
                <c:pt idx="94097">
                  <c:v>0.99756400000000001</c:v>
                </c:pt>
                <c:pt idx="94098">
                  <c:v>0.99932796000000002</c:v>
                </c:pt>
                <c:pt idx="94099">
                  <c:v>0.99077190000000004</c:v>
                </c:pt>
                <c:pt idx="94100">
                  <c:v>0.98378336</c:v>
                </c:pt>
                <c:pt idx="94101">
                  <c:v>1.0034795000000001</c:v>
                </c:pt>
                <c:pt idx="94102">
                  <c:v>0.99341035</c:v>
                </c:pt>
                <c:pt idx="94103">
                  <c:v>0.99788845000000004</c:v>
                </c:pt>
                <c:pt idx="94104">
                  <c:v>1.0021046</c:v>
                </c:pt>
                <c:pt idx="94105">
                  <c:v>0.99124730000000005</c:v>
                </c:pt>
                <c:pt idx="94106">
                  <c:v>0.99665605999999995</c:v>
                </c:pt>
                <c:pt idx="94107">
                  <c:v>0.99977815000000003</c:v>
                </c:pt>
                <c:pt idx="94108">
                  <c:v>0.99744189999999999</c:v>
                </c:pt>
                <c:pt idx="94109">
                  <c:v>1.0020975000000001</c:v>
                </c:pt>
                <c:pt idx="94110">
                  <c:v>1.0007446</c:v>
                </c:pt>
                <c:pt idx="94111">
                  <c:v>1.0015512</c:v>
                </c:pt>
                <c:pt idx="94112">
                  <c:v>0.99494033999999998</c:v>
                </c:pt>
                <c:pt idx="94113">
                  <c:v>0.99701947000000002</c:v>
                </c:pt>
                <c:pt idx="94114">
                  <c:v>0.99991059999999998</c:v>
                </c:pt>
                <c:pt idx="94115">
                  <c:v>0.98716563000000002</c:v>
                </c:pt>
                <c:pt idx="94116">
                  <c:v>0.97334019999999999</c:v>
                </c:pt>
                <c:pt idx="94117">
                  <c:v>0.99945569999999995</c:v>
                </c:pt>
                <c:pt idx="94118">
                  <c:v>0.96837205000000004</c:v>
                </c:pt>
                <c:pt idx="94119">
                  <c:v>0.95787345999999995</c:v>
                </c:pt>
                <c:pt idx="94120">
                  <c:v>0.95078145999999997</c:v>
                </c:pt>
                <c:pt idx="94121">
                  <c:v>0.99263597000000003</c:v>
                </c:pt>
                <c:pt idx="94122">
                  <c:v>1.0005474999999999</c:v>
                </c:pt>
                <c:pt idx="94123">
                  <c:v>0.9985832</c:v>
                </c:pt>
                <c:pt idx="94124">
                  <c:v>0.99400940000000004</c:v>
                </c:pt>
                <c:pt idx="94125">
                  <c:v>0.98871900000000001</c:v>
                </c:pt>
                <c:pt idx="94126">
                  <c:v>0.99402623999999995</c:v>
                </c:pt>
                <c:pt idx="94127">
                  <c:v>0.99674379999999996</c:v>
                </c:pt>
                <c:pt idx="94128">
                  <c:v>1.0004135000000001</c:v>
                </c:pt>
                <c:pt idx="94129">
                  <c:v>0.98940850000000002</c:v>
                </c:pt>
                <c:pt idx="94130">
                  <c:v>0.99587230000000004</c:v>
                </c:pt>
                <c:pt idx="94131">
                  <c:v>0.97238606000000005</c:v>
                </c:pt>
                <c:pt idx="94132">
                  <c:v>0.99909159999999997</c:v>
                </c:pt>
                <c:pt idx="94133">
                  <c:v>1.0001834999999999</c:v>
                </c:pt>
                <c:pt idx="94134">
                  <c:v>0.95928270000000004</c:v>
                </c:pt>
                <c:pt idx="94135">
                  <c:v>0.98385180000000005</c:v>
                </c:pt>
                <c:pt idx="94136">
                  <c:v>0.94721500000000003</c:v>
                </c:pt>
                <c:pt idx="94137">
                  <c:v>0.95138513999999996</c:v>
                </c:pt>
                <c:pt idx="94138">
                  <c:v>0.99897254000000002</c:v>
                </c:pt>
                <c:pt idx="94139">
                  <c:v>0.99111760000000004</c:v>
                </c:pt>
                <c:pt idx="94140">
                  <c:v>0.98705679999999996</c:v>
                </c:pt>
                <c:pt idx="94141">
                  <c:v>0.98825289999999999</c:v>
                </c:pt>
                <c:pt idx="94142">
                  <c:v>0.99589366000000001</c:v>
                </c:pt>
                <c:pt idx="94143">
                  <c:v>0.99240583000000004</c:v>
                </c:pt>
                <c:pt idx="94144">
                  <c:v>0.99991392999999995</c:v>
                </c:pt>
                <c:pt idx="94145">
                  <c:v>0.97685193999999997</c:v>
                </c:pt>
                <c:pt idx="94146">
                  <c:v>0.99764960000000003</c:v>
                </c:pt>
                <c:pt idx="94147">
                  <c:v>0.99118289999999998</c:v>
                </c:pt>
                <c:pt idx="94148">
                  <c:v>0.96882135000000003</c:v>
                </c:pt>
                <c:pt idx="94149">
                  <c:v>0.98029580000000005</c:v>
                </c:pt>
                <c:pt idx="94150">
                  <c:v>0.99159693999999998</c:v>
                </c:pt>
                <c:pt idx="94151">
                  <c:v>0.99993339999999997</c:v>
                </c:pt>
                <c:pt idx="94152">
                  <c:v>0.99569136000000003</c:v>
                </c:pt>
                <c:pt idx="94153">
                  <c:v>0.98423475000000005</c:v>
                </c:pt>
                <c:pt idx="94154">
                  <c:v>1.0025139000000001</c:v>
                </c:pt>
                <c:pt idx="94155">
                  <c:v>0.93161700000000003</c:v>
                </c:pt>
                <c:pt idx="94156">
                  <c:v>1.0012528999999999</c:v>
                </c:pt>
                <c:pt idx="94157">
                  <c:v>0.99691399999999997</c:v>
                </c:pt>
                <c:pt idx="94158">
                  <c:v>0.97238606000000005</c:v>
                </c:pt>
                <c:pt idx="94159">
                  <c:v>0.98489130000000003</c:v>
                </c:pt>
                <c:pt idx="94160">
                  <c:v>0.99954796000000001</c:v>
                </c:pt>
                <c:pt idx="94161">
                  <c:v>1.0027489999999999</c:v>
                </c:pt>
                <c:pt idx="94162">
                  <c:v>0.99944169999999999</c:v>
                </c:pt>
                <c:pt idx="94163">
                  <c:v>0.99862163999999998</c:v>
                </c:pt>
                <c:pt idx="94164">
                  <c:v>0.9893303</c:v>
                </c:pt>
                <c:pt idx="94165">
                  <c:v>1.0019693000000001</c:v>
                </c:pt>
                <c:pt idx="94166">
                  <c:v>0.92327599999999999</c:v>
                </c:pt>
                <c:pt idx="94167">
                  <c:v>0.99222679999999996</c:v>
                </c:pt>
                <c:pt idx="94168">
                  <c:v>1.0002944</c:v>
                </c:pt>
                <c:pt idx="94169">
                  <c:v>1.0002477999999999</c:v>
                </c:pt>
                <c:pt idx="94170">
                  <c:v>1.0004603000000001</c:v>
                </c:pt>
                <c:pt idx="94171">
                  <c:v>1.000545</c:v>
                </c:pt>
                <c:pt idx="94172">
                  <c:v>0.99966630000000001</c:v>
                </c:pt>
                <c:pt idx="94173">
                  <c:v>0.9968939</c:v>
                </c:pt>
                <c:pt idx="94174">
                  <c:v>1.0006884</c:v>
                </c:pt>
                <c:pt idx="94175">
                  <c:v>0.99827650000000001</c:v>
                </c:pt>
                <c:pt idx="94176">
                  <c:v>0.99819725999999998</c:v>
                </c:pt>
                <c:pt idx="94177">
                  <c:v>0.99345269999999997</c:v>
                </c:pt>
                <c:pt idx="94178">
                  <c:v>0.94240780000000002</c:v>
                </c:pt>
                <c:pt idx="94179">
                  <c:v>0.99261414999999997</c:v>
                </c:pt>
                <c:pt idx="94180">
                  <c:v>0.98909824999999996</c:v>
                </c:pt>
                <c:pt idx="94181">
                  <c:v>0.97028965</c:v>
                </c:pt>
                <c:pt idx="94182">
                  <c:v>0.99688876000000004</c:v>
                </c:pt>
                <c:pt idx="94183">
                  <c:v>0.99967790000000001</c:v>
                </c:pt>
                <c:pt idx="94184">
                  <c:v>0.99691682999999998</c:v>
                </c:pt>
                <c:pt idx="94185">
                  <c:v>0.9953651</c:v>
                </c:pt>
                <c:pt idx="94186">
                  <c:v>1.0003054</c:v>
                </c:pt>
                <c:pt idx="94187">
                  <c:v>0.99593323</c:v>
                </c:pt>
                <c:pt idx="94188">
                  <c:v>0.99086149999999995</c:v>
                </c:pt>
                <c:pt idx="94189">
                  <c:v>0.99958999999999998</c:v>
                </c:pt>
                <c:pt idx="94190">
                  <c:v>0.99528070000000002</c:v>
                </c:pt>
                <c:pt idx="94191">
                  <c:v>0.98592186000000004</c:v>
                </c:pt>
                <c:pt idx="94192">
                  <c:v>0.99559145999999998</c:v>
                </c:pt>
                <c:pt idx="94193">
                  <c:v>0.99870073999999998</c:v>
                </c:pt>
                <c:pt idx="94194">
                  <c:v>1.0015442000000001</c:v>
                </c:pt>
                <c:pt idx="94195">
                  <c:v>0.99968570000000001</c:v>
                </c:pt>
                <c:pt idx="94196">
                  <c:v>0.98643433999999997</c:v>
                </c:pt>
                <c:pt idx="94197">
                  <c:v>0.99833380000000005</c:v>
                </c:pt>
                <c:pt idx="94198">
                  <c:v>0.97786770000000001</c:v>
                </c:pt>
                <c:pt idx="94199">
                  <c:v>0.99348205000000001</c:v>
                </c:pt>
                <c:pt idx="94200">
                  <c:v>0.99470049999999999</c:v>
                </c:pt>
                <c:pt idx="94201">
                  <c:v>0.99417394000000003</c:v>
                </c:pt>
                <c:pt idx="94202">
                  <c:v>0.96009076000000004</c:v>
                </c:pt>
                <c:pt idx="94203">
                  <c:v>0.96638990000000002</c:v>
                </c:pt>
                <c:pt idx="94204">
                  <c:v>0.99387650000000005</c:v>
                </c:pt>
                <c:pt idx="94205">
                  <c:v>0.99119100000000004</c:v>
                </c:pt>
                <c:pt idx="94206">
                  <c:v>0.99993189999999998</c:v>
                </c:pt>
                <c:pt idx="94207">
                  <c:v>0.99846745000000003</c:v>
                </c:pt>
                <c:pt idx="94208">
                  <c:v>0.99986249999999999</c:v>
                </c:pt>
                <c:pt idx="94209">
                  <c:v>0.98187460000000004</c:v>
                </c:pt>
                <c:pt idx="94210">
                  <c:v>0.98606724000000001</c:v>
                </c:pt>
                <c:pt idx="94211">
                  <c:v>0.98731904999999998</c:v>
                </c:pt>
                <c:pt idx="94212">
                  <c:v>0.96057959999999998</c:v>
                </c:pt>
                <c:pt idx="94213">
                  <c:v>0.9965098</c:v>
                </c:pt>
                <c:pt idx="94214">
                  <c:v>0.98876315000000004</c:v>
                </c:pt>
                <c:pt idx="94215">
                  <c:v>0.98928439999999995</c:v>
                </c:pt>
                <c:pt idx="94216">
                  <c:v>0.97999703999999999</c:v>
                </c:pt>
                <c:pt idx="94217">
                  <c:v>0.99816762999999997</c:v>
                </c:pt>
                <c:pt idx="94218">
                  <c:v>1.0006009</c:v>
                </c:pt>
                <c:pt idx="94219">
                  <c:v>0.97508600000000001</c:v>
                </c:pt>
                <c:pt idx="94220">
                  <c:v>0.99998989999999999</c:v>
                </c:pt>
                <c:pt idx="94221">
                  <c:v>0.96589999999999998</c:v>
                </c:pt>
                <c:pt idx="94222">
                  <c:v>0.98897930000000001</c:v>
                </c:pt>
                <c:pt idx="94223">
                  <c:v>0.98676370000000002</c:v>
                </c:pt>
                <c:pt idx="94224">
                  <c:v>0.89924353000000001</c:v>
                </c:pt>
                <c:pt idx="94225">
                  <c:v>0.95714515</c:v>
                </c:pt>
                <c:pt idx="94226">
                  <c:v>0.99605089999999996</c:v>
                </c:pt>
                <c:pt idx="94227">
                  <c:v>0.99678160000000005</c:v>
                </c:pt>
                <c:pt idx="94228">
                  <c:v>0.99897944999999999</c:v>
                </c:pt>
                <c:pt idx="94229">
                  <c:v>1.0006107</c:v>
                </c:pt>
                <c:pt idx="94230">
                  <c:v>1.0020268000000001</c:v>
                </c:pt>
                <c:pt idx="94231">
                  <c:v>0.99358000000000002</c:v>
                </c:pt>
                <c:pt idx="94232">
                  <c:v>1.0010785</c:v>
                </c:pt>
                <c:pt idx="94233">
                  <c:v>0.99688774000000002</c:v>
                </c:pt>
                <c:pt idx="94234">
                  <c:v>0.99354947000000005</c:v>
                </c:pt>
                <c:pt idx="94235">
                  <c:v>0.99148095000000003</c:v>
                </c:pt>
                <c:pt idx="94236">
                  <c:v>0.81585019999999997</c:v>
                </c:pt>
                <c:pt idx="94237">
                  <c:v>0.99584439999999996</c:v>
                </c:pt>
                <c:pt idx="94238">
                  <c:v>1.0010570999999999</c:v>
                </c:pt>
                <c:pt idx="94239">
                  <c:v>0.97046279999999996</c:v>
                </c:pt>
                <c:pt idx="94240">
                  <c:v>1.0007603</c:v>
                </c:pt>
                <c:pt idx="94241">
                  <c:v>1.000753</c:v>
                </c:pt>
                <c:pt idx="94242">
                  <c:v>0.99349659999999995</c:v>
                </c:pt>
                <c:pt idx="94243">
                  <c:v>0.99091510000000005</c:v>
                </c:pt>
                <c:pt idx="94244">
                  <c:v>0.96994919999999996</c:v>
                </c:pt>
                <c:pt idx="94245">
                  <c:v>0.99776494999999998</c:v>
                </c:pt>
                <c:pt idx="94246">
                  <c:v>1.0002162000000001</c:v>
                </c:pt>
                <c:pt idx="94247">
                  <c:v>0.98567689999999997</c:v>
                </c:pt>
                <c:pt idx="94248">
                  <c:v>0.99221559999999998</c:v>
                </c:pt>
                <c:pt idx="94249">
                  <c:v>0.98822980000000005</c:v>
                </c:pt>
                <c:pt idx="94250">
                  <c:v>0.96424140000000003</c:v>
                </c:pt>
                <c:pt idx="94251">
                  <c:v>0.99945459999999997</c:v>
                </c:pt>
                <c:pt idx="94252">
                  <c:v>0.99927310000000003</c:v>
                </c:pt>
                <c:pt idx="94253">
                  <c:v>0.99758047000000005</c:v>
                </c:pt>
                <c:pt idx="94254">
                  <c:v>0.99265970000000003</c:v>
                </c:pt>
                <c:pt idx="94255">
                  <c:v>1.0001456</c:v>
                </c:pt>
                <c:pt idx="94256">
                  <c:v>1.0011793</c:v>
                </c:pt>
                <c:pt idx="94257">
                  <c:v>0.98865210000000003</c:v>
                </c:pt>
                <c:pt idx="94258">
                  <c:v>0.9862573</c:v>
                </c:pt>
                <c:pt idx="94259">
                  <c:v>1.0013139</c:v>
                </c:pt>
                <c:pt idx="94260">
                  <c:v>1.001001</c:v>
                </c:pt>
                <c:pt idx="94261">
                  <c:v>1.0017761000000001</c:v>
                </c:pt>
                <c:pt idx="94262">
                  <c:v>0.99952660000000004</c:v>
                </c:pt>
                <c:pt idx="94263">
                  <c:v>0.99429374999999998</c:v>
                </c:pt>
                <c:pt idx="94264">
                  <c:v>0.98322310000000002</c:v>
                </c:pt>
                <c:pt idx="94265">
                  <c:v>0.98585456999999999</c:v>
                </c:pt>
                <c:pt idx="94266">
                  <c:v>0.99471693999999999</c:v>
                </c:pt>
                <c:pt idx="94267">
                  <c:v>0.98392296000000001</c:v>
                </c:pt>
                <c:pt idx="94268">
                  <c:v>0.98658824000000001</c:v>
                </c:pt>
                <c:pt idx="94269">
                  <c:v>0.99496096000000001</c:v>
                </c:pt>
                <c:pt idx="94270">
                  <c:v>0.99822140000000004</c:v>
                </c:pt>
                <c:pt idx="94271">
                  <c:v>0.99139440000000001</c:v>
                </c:pt>
                <c:pt idx="94272">
                  <c:v>0.99607730000000005</c:v>
                </c:pt>
                <c:pt idx="94273">
                  <c:v>1.0009542</c:v>
                </c:pt>
                <c:pt idx="94274">
                  <c:v>0.96938120000000005</c:v>
                </c:pt>
                <c:pt idx="94275">
                  <c:v>0.96319515</c:v>
                </c:pt>
                <c:pt idx="94276">
                  <c:v>0.99487007000000005</c:v>
                </c:pt>
                <c:pt idx="94277">
                  <c:v>1.0003544</c:v>
                </c:pt>
                <c:pt idx="94278">
                  <c:v>1.0015388000000001</c:v>
                </c:pt>
                <c:pt idx="94279">
                  <c:v>1.0007771999999999</c:v>
                </c:pt>
                <c:pt idx="94280">
                  <c:v>0.99772970000000005</c:v>
                </c:pt>
                <c:pt idx="94281">
                  <c:v>0.99253153999999999</c:v>
                </c:pt>
                <c:pt idx="94282">
                  <c:v>0.98992526999999997</c:v>
                </c:pt>
                <c:pt idx="94283">
                  <c:v>0.99888515</c:v>
                </c:pt>
                <c:pt idx="94284">
                  <c:v>0.99878246000000004</c:v>
                </c:pt>
                <c:pt idx="94285">
                  <c:v>0.99757474999999995</c:v>
                </c:pt>
                <c:pt idx="94286">
                  <c:v>0.99363893000000003</c:v>
                </c:pt>
                <c:pt idx="94287">
                  <c:v>0.99915546</c:v>
                </c:pt>
                <c:pt idx="94288">
                  <c:v>0.99237120000000001</c:v>
                </c:pt>
                <c:pt idx="94289">
                  <c:v>1.0012482</c:v>
                </c:pt>
                <c:pt idx="94290">
                  <c:v>0.94153726000000004</c:v>
                </c:pt>
                <c:pt idx="94291">
                  <c:v>0.99692829999999999</c:v>
                </c:pt>
                <c:pt idx="94292">
                  <c:v>1.0002664000000001</c:v>
                </c:pt>
                <c:pt idx="94293">
                  <c:v>0.99870709999999996</c:v>
                </c:pt>
                <c:pt idx="94294">
                  <c:v>1.0002762000000001</c:v>
                </c:pt>
                <c:pt idx="94295">
                  <c:v>1.0000952000000001</c:v>
                </c:pt>
                <c:pt idx="94296">
                  <c:v>0.98809325999999997</c:v>
                </c:pt>
                <c:pt idx="94297">
                  <c:v>0.94326544000000001</c:v>
                </c:pt>
                <c:pt idx="94298">
                  <c:v>0.99836652999999997</c:v>
                </c:pt>
                <c:pt idx="94299">
                  <c:v>1.0008032</c:v>
                </c:pt>
                <c:pt idx="94300">
                  <c:v>1.0009904999999999</c:v>
                </c:pt>
                <c:pt idx="94301">
                  <c:v>1.0001681</c:v>
                </c:pt>
                <c:pt idx="94302">
                  <c:v>0.99790542999999998</c:v>
                </c:pt>
                <c:pt idx="94303">
                  <c:v>1.0005329999999999</c:v>
                </c:pt>
                <c:pt idx="94304">
                  <c:v>1.0012728</c:v>
                </c:pt>
                <c:pt idx="94305">
                  <c:v>0.99548619999999999</c:v>
                </c:pt>
                <c:pt idx="94306">
                  <c:v>1.000648</c:v>
                </c:pt>
                <c:pt idx="94307">
                  <c:v>1.0010498000000001</c:v>
                </c:pt>
                <c:pt idx="94308">
                  <c:v>0.94899979999999995</c:v>
                </c:pt>
                <c:pt idx="94309">
                  <c:v>0.98867210000000005</c:v>
                </c:pt>
                <c:pt idx="94310">
                  <c:v>0.96545800000000004</c:v>
                </c:pt>
                <c:pt idx="94311">
                  <c:v>1.0001793999999999</c:v>
                </c:pt>
                <c:pt idx="94312">
                  <c:v>1.0008345000000001</c:v>
                </c:pt>
                <c:pt idx="94313">
                  <c:v>0.99581706999999997</c:v>
                </c:pt>
                <c:pt idx="94314">
                  <c:v>0.99900012999999999</c:v>
                </c:pt>
                <c:pt idx="94315">
                  <c:v>0.99679357000000002</c:v>
                </c:pt>
                <c:pt idx="94316">
                  <c:v>0.99807190000000001</c:v>
                </c:pt>
                <c:pt idx="94317">
                  <c:v>0.98369854999999995</c:v>
                </c:pt>
                <c:pt idx="94318">
                  <c:v>1.0003314999999999</c:v>
                </c:pt>
                <c:pt idx="94319">
                  <c:v>0.98939407000000001</c:v>
                </c:pt>
                <c:pt idx="94320">
                  <c:v>0.99653069999999999</c:v>
                </c:pt>
                <c:pt idx="94321">
                  <c:v>0.99938612999999998</c:v>
                </c:pt>
                <c:pt idx="94322">
                  <c:v>0.99904139999999997</c:v>
                </c:pt>
                <c:pt idx="94323">
                  <c:v>0.99248206999999999</c:v>
                </c:pt>
                <c:pt idx="94324">
                  <c:v>0.99775124000000004</c:v>
                </c:pt>
                <c:pt idx="94325">
                  <c:v>0.99993259999999995</c:v>
                </c:pt>
                <c:pt idx="94326">
                  <c:v>0.99635819999999997</c:v>
                </c:pt>
                <c:pt idx="94327">
                  <c:v>0.97908510000000004</c:v>
                </c:pt>
                <c:pt idx="94328">
                  <c:v>0.99970389999999998</c:v>
                </c:pt>
                <c:pt idx="94329">
                  <c:v>0.9997298</c:v>
                </c:pt>
                <c:pt idx="94330">
                  <c:v>0.99988924999999995</c:v>
                </c:pt>
                <c:pt idx="94331">
                  <c:v>1.0018224</c:v>
                </c:pt>
                <c:pt idx="94332">
                  <c:v>0.96295273000000003</c:v>
                </c:pt>
                <c:pt idx="94333">
                  <c:v>1.0019275999999999</c:v>
                </c:pt>
                <c:pt idx="94334">
                  <c:v>0.93918440000000003</c:v>
                </c:pt>
                <c:pt idx="94335">
                  <c:v>0.99935980000000002</c:v>
                </c:pt>
                <c:pt idx="94336">
                  <c:v>0.99991673000000003</c:v>
                </c:pt>
                <c:pt idx="94337">
                  <c:v>0.99552339999999995</c:v>
                </c:pt>
                <c:pt idx="94338">
                  <c:v>0.99991790000000003</c:v>
                </c:pt>
                <c:pt idx="94339">
                  <c:v>0.99944230000000001</c:v>
                </c:pt>
                <c:pt idx="94340">
                  <c:v>1.0003447999999999</c:v>
                </c:pt>
                <c:pt idx="94341">
                  <c:v>1.0006881999999999</c:v>
                </c:pt>
                <c:pt idx="94342">
                  <c:v>1.0015080000000001</c:v>
                </c:pt>
                <c:pt idx="94343">
                  <c:v>0.93515605000000002</c:v>
                </c:pt>
                <c:pt idx="94344">
                  <c:v>1.0021431000000001</c:v>
                </c:pt>
                <c:pt idx="94345">
                  <c:v>1.0045176</c:v>
                </c:pt>
                <c:pt idx="94346">
                  <c:v>1.0010383</c:v>
                </c:pt>
                <c:pt idx="94347">
                  <c:v>0.9931392</c:v>
                </c:pt>
                <c:pt idx="94348">
                  <c:v>1.0023854999999999</c:v>
                </c:pt>
                <c:pt idx="94349">
                  <c:v>0.99832403999999997</c:v>
                </c:pt>
                <c:pt idx="94350">
                  <c:v>1.0003203000000001</c:v>
                </c:pt>
                <c:pt idx="94351">
                  <c:v>1.0013516</c:v>
                </c:pt>
                <c:pt idx="94352">
                  <c:v>0.99163394999999999</c:v>
                </c:pt>
                <c:pt idx="94353">
                  <c:v>0.9962493</c:v>
                </c:pt>
                <c:pt idx="94354">
                  <c:v>0.99629235000000005</c:v>
                </c:pt>
                <c:pt idx="94355">
                  <c:v>0.99487599999999998</c:v>
                </c:pt>
                <c:pt idx="94356">
                  <c:v>0.99244390000000005</c:v>
                </c:pt>
                <c:pt idx="94357">
                  <c:v>0.99931899999999996</c:v>
                </c:pt>
                <c:pt idx="94358">
                  <c:v>0.99212842999999995</c:v>
                </c:pt>
                <c:pt idx="94359">
                  <c:v>1.0032861</c:v>
                </c:pt>
                <c:pt idx="94360">
                  <c:v>0.99280159999999995</c:v>
                </c:pt>
                <c:pt idx="94361">
                  <c:v>0.97589490000000001</c:v>
                </c:pt>
                <c:pt idx="94362">
                  <c:v>0.99390279999999998</c:v>
                </c:pt>
                <c:pt idx="94363">
                  <c:v>1.0000765</c:v>
                </c:pt>
                <c:pt idx="94364">
                  <c:v>0.99239045000000004</c:v>
                </c:pt>
                <c:pt idx="94365">
                  <c:v>0.95913017</c:v>
                </c:pt>
                <c:pt idx="94366">
                  <c:v>0.99608200000000002</c:v>
                </c:pt>
                <c:pt idx="94367">
                  <c:v>0.99485075000000001</c:v>
                </c:pt>
                <c:pt idx="94368">
                  <c:v>1.0008298</c:v>
                </c:pt>
                <c:pt idx="94369">
                  <c:v>0.99820249999999999</c:v>
                </c:pt>
                <c:pt idx="94370">
                  <c:v>0.99555707000000004</c:v>
                </c:pt>
                <c:pt idx="94371">
                  <c:v>1.0003507</c:v>
                </c:pt>
                <c:pt idx="94372">
                  <c:v>1.0015844</c:v>
                </c:pt>
                <c:pt idx="94373">
                  <c:v>0.99542160000000002</c:v>
                </c:pt>
                <c:pt idx="94374">
                  <c:v>0.98900060000000001</c:v>
                </c:pt>
                <c:pt idx="94375">
                  <c:v>0.95961094000000002</c:v>
                </c:pt>
                <c:pt idx="94376">
                  <c:v>0.99340589999999995</c:v>
                </c:pt>
                <c:pt idx="94377">
                  <c:v>0.98946820000000002</c:v>
                </c:pt>
                <c:pt idx="94378">
                  <c:v>0.99837679999999995</c:v>
                </c:pt>
                <c:pt idx="94379">
                  <c:v>0.99572349999999998</c:v>
                </c:pt>
                <c:pt idx="94380">
                  <c:v>0.95799434000000006</c:v>
                </c:pt>
                <c:pt idx="94381">
                  <c:v>1.0002477999999999</c:v>
                </c:pt>
                <c:pt idx="94382">
                  <c:v>0.99698850000000006</c:v>
                </c:pt>
                <c:pt idx="94383">
                  <c:v>0.98670239999999998</c:v>
                </c:pt>
                <c:pt idx="94384">
                  <c:v>1.000936</c:v>
                </c:pt>
                <c:pt idx="94385">
                  <c:v>0.96243179999999995</c:v>
                </c:pt>
                <c:pt idx="94386">
                  <c:v>0.99026406</c:v>
                </c:pt>
                <c:pt idx="94387">
                  <c:v>0.98937209999999998</c:v>
                </c:pt>
                <c:pt idx="94388">
                  <c:v>1.0008132000000001</c:v>
                </c:pt>
                <c:pt idx="94389">
                  <c:v>0.99981724999999999</c:v>
                </c:pt>
                <c:pt idx="94390">
                  <c:v>0.91037310000000005</c:v>
                </c:pt>
                <c:pt idx="94391">
                  <c:v>0.99137149999999996</c:v>
                </c:pt>
                <c:pt idx="94392">
                  <c:v>0.97296870000000002</c:v>
                </c:pt>
                <c:pt idx="94393">
                  <c:v>1.0008387999999999</c:v>
                </c:pt>
                <c:pt idx="94394">
                  <c:v>0.9981759</c:v>
                </c:pt>
                <c:pt idx="94395">
                  <c:v>0.99381730000000001</c:v>
                </c:pt>
                <c:pt idx="94396">
                  <c:v>0.9924944</c:v>
                </c:pt>
                <c:pt idx="94397">
                  <c:v>1.0015597000000001</c:v>
                </c:pt>
                <c:pt idx="94398">
                  <c:v>1.0018189</c:v>
                </c:pt>
                <c:pt idx="94399">
                  <c:v>0.9994556</c:v>
                </c:pt>
                <c:pt idx="94400">
                  <c:v>0.98586640000000003</c:v>
                </c:pt>
                <c:pt idx="94401">
                  <c:v>1.0002713999999999</c:v>
                </c:pt>
                <c:pt idx="94402">
                  <c:v>0.99143504999999998</c:v>
                </c:pt>
                <c:pt idx="94403">
                  <c:v>0.99835335999999997</c:v>
                </c:pt>
                <c:pt idx="94404">
                  <c:v>0.99999075999999998</c:v>
                </c:pt>
                <c:pt idx="94405">
                  <c:v>0.97970060000000003</c:v>
                </c:pt>
                <c:pt idx="94406">
                  <c:v>0.96477869999999999</c:v>
                </c:pt>
                <c:pt idx="94407">
                  <c:v>0.98943126000000003</c:v>
                </c:pt>
                <c:pt idx="94408">
                  <c:v>0.9996159</c:v>
                </c:pt>
                <c:pt idx="94409">
                  <c:v>0.96820459999999997</c:v>
                </c:pt>
                <c:pt idx="94410">
                  <c:v>0.98276090000000005</c:v>
                </c:pt>
                <c:pt idx="94411">
                  <c:v>0.99817909999999999</c:v>
                </c:pt>
                <c:pt idx="94412">
                  <c:v>1.00143</c:v>
                </c:pt>
                <c:pt idx="94413">
                  <c:v>0.98756969999999999</c:v>
                </c:pt>
                <c:pt idx="94414">
                  <c:v>1.0001484</c:v>
                </c:pt>
                <c:pt idx="94415">
                  <c:v>0.99869406000000005</c:v>
                </c:pt>
                <c:pt idx="94416">
                  <c:v>0.96950775</c:v>
                </c:pt>
                <c:pt idx="94417">
                  <c:v>0.99974626</c:v>
                </c:pt>
                <c:pt idx="94418">
                  <c:v>0.95048980000000005</c:v>
                </c:pt>
                <c:pt idx="94419">
                  <c:v>0.99752015000000005</c:v>
                </c:pt>
                <c:pt idx="94420">
                  <c:v>1.0011691</c:v>
                </c:pt>
                <c:pt idx="94421">
                  <c:v>0.96825855999999999</c:v>
                </c:pt>
                <c:pt idx="94422">
                  <c:v>0.99429749999999995</c:v>
                </c:pt>
                <c:pt idx="94423">
                  <c:v>1.0014812</c:v>
                </c:pt>
                <c:pt idx="94424">
                  <c:v>0.97100169999999997</c:v>
                </c:pt>
                <c:pt idx="94425">
                  <c:v>1.0032763</c:v>
                </c:pt>
                <c:pt idx="94426">
                  <c:v>0.98634875</c:v>
                </c:pt>
                <c:pt idx="94427">
                  <c:v>0.98239569999999998</c:v>
                </c:pt>
                <c:pt idx="94428">
                  <c:v>0.99897049999999998</c:v>
                </c:pt>
                <c:pt idx="94429">
                  <c:v>0.98793839999999999</c:v>
                </c:pt>
                <c:pt idx="94430">
                  <c:v>1.0022472</c:v>
                </c:pt>
                <c:pt idx="94431">
                  <c:v>1.0004322999999999</c:v>
                </c:pt>
                <c:pt idx="94432">
                  <c:v>0.97400949999999997</c:v>
                </c:pt>
                <c:pt idx="94433">
                  <c:v>0.99391180000000001</c:v>
                </c:pt>
                <c:pt idx="94434">
                  <c:v>1.0016183000000001</c:v>
                </c:pt>
                <c:pt idx="94435">
                  <c:v>0.97466235999999995</c:v>
                </c:pt>
                <c:pt idx="94436">
                  <c:v>0.9885195</c:v>
                </c:pt>
                <c:pt idx="94437">
                  <c:v>0.99840099999999998</c:v>
                </c:pt>
                <c:pt idx="94438">
                  <c:v>0.98792595000000005</c:v>
                </c:pt>
                <c:pt idx="94439">
                  <c:v>0.98961250000000001</c:v>
                </c:pt>
                <c:pt idx="94440">
                  <c:v>0.99963175999999998</c:v>
                </c:pt>
                <c:pt idx="94441">
                  <c:v>0.99407696999999995</c:v>
                </c:pt>
                <c:pt idx="94442">
                  <c:v>0.999695</c:v>
                </c:pt>
                <c:pt idx="94443">
                  <c:v>0.99672479999999997</c:v>
                </c:pt>
                <c:pt idx="94444">
                  <c:v>0.95876455000000005</c:v>
                </c:pt>
                <c:pt idx="94445">
                  <c:v>0.97464346999999996</c:v>
                </c:pt>
                <c:pt idx="94446">
                  <c:v>0.98082053999999996</c:v>
                </c:pt>
                <c:pt idx="94447">
                  <c:v>0.99872565000000002</c:v>
                </c:pt>
                <c:pt idx="94448">
                  <c:v>1.0036309000000001</c:v>
                </c:pt>
                <c:pt idx="94449">
                  <c:v>0.9993341</c:v>
                </c:pt>
                <c:pt idx="94450">
                  <c:v>0.99861425000000004</c:v>
                </c:pt>
                <c:pt idx="94451">
                  <c:v>0.99053869999999999</c:v>
                </c:pt>
                <c:pt idx="94452">
                  <c:v>0.98761845000000004</c:v>
                </c:pt>
                <c:pt idx="94453">
                  <c:v>0.9553355</c:v>
                </c:pt>
                <c:pt idx="94454">
                  <c:v>0.96962154</c:v>
                </c:pt>
                <c:pt idx="94455">
                  <c:v>0.98776984000000001</c:v>
                </c:pt>
                <c:pt idx="94456">
                  <c:v>0.9940542</c:v>
                </c:pt>
                <c:pt idx="94457">
                  <c:v>0.99964964000000001</c:v>
                </c:pt>
                <c:pt idx="94458">
                  <c:v>0.97640722999999996</c:v>
                </c:pt>
                <c:pt idx="94459">
                  <c:v>0.99909455000000003</c:v>
                </c:pt>
                <c:pt idx="94460">
                  <c:v>0.99909950000000003</c:v>
                </c:pt>
                <c:pt idx="94461">
                  <c:v>0.99928300000000003</c:v>
                </c:pt>
                <c:pt idx="94462">
                  <c:v>0.99991392999999995</c:v>
                </c:pt>
                <c:pt idx="94463">
                  <c:v>0.99763729999999995</c:v>
                </c:pt>
                <c:pt idx="94464">
                  <c:v>0.99878319999999998</c:v>
                </c:pt>
                <c:pt idx="94465">
                  <c:v>0.99978465000000005</c:v>
                </c:pt>
                <c:pt idx="94466">
                  <c:v>0.99793430000000005</c:v>
                </c:pt>
                <c:pt idx="94467">
                  <c:v>1.0003723</c:v>
                </c:pt>
                <c:pt idx="94468">
                  <c:v>1.0002648999999999</c:v>
                </c:pt>
                <c:pt idx="94469">
                  <c:v>0.99368619999999996</c:v>
                </c:pt>
                <c:pt idx="94470">
                  <c:v>0.99825920000000001</c:v>
                </c:pt>
                <c:pt idx="94471">
                  <c:v>0.99899936</c:v>
                </c:pt>
                <c:pt idx="94472">
                  <c:v>0.99998355000000005</c:v>
                </c:pt>
                <c:pt idx="94473">
                  <c:v>1.0000085999999999</c:v>
                </c:pt>
                <c:pt idx="94474">
                  <c:v>0.98932385</c:v>
                </c:pt>
                <c:pt idx="94475">
                  <c:v>0.97117125999999998</c:v>
                </c:pt>
                <c:pt idx="94476">
                  <c:v>0.99814402999999996</c:v>
                </c:pt>
                <c:pt idx="94477">
                  <c:v>1.0014597000000001</c:v>
                </c:pt>
                <c:pt idx="94478">
                  <c:v>0.99462019999999995</c:v>
                </c:pt>
                <c:pt idx="94479">
                  <c:v>0.9908865</c:v>
                </c:pt>
                <c:pt idx="94480">
                  <c:v>1.0034251000000001</c:v>
                </c:pt>
                <c:pt idx="94481">
                  <c:v>0.99431460000000005</c:v>
                </c:pt>
                <c:pt idx="94482">
                  <c:v>0.99251765000000003</c:v>
                </c:pt>
                <c:pt idx="94483">
                  <c:v>0.99959474999999998</c:v>
                </c:pt>
                <c:pt idx="94484">
                  <c:v>0.90520953999999998</c:v>
                </c:pt>
                <c:pt idx="94485">
                  <c:v>0.99916059999999995</c:v>
                </c:pt>
                <c:pt idx="94486">
                  <c:v>0.98670625999999995</c:v>
                </c:pt>
                <c:pt idx="94487">
                  <c:v>0.99872446000000004</c:v>
                </c:pt>
                <c:pt idx="94488">
                  <c:v>0.98912500000000003</c:v>
                </c:pt>
                <c:pt idx="94489">
                  <c:v>0.99065035999999995</c:v>
                </c:pt>
                <c:pt idx="94490">
                  <c:v>0.98305439999999999</c:v>
                </c:pt>
                <c:pt idx="94491">
                  <c:v>0.86190129999999998</c:v>
                </c:pt>
                <c:pt idx="94492">
                  <c:v>0.98111384999999995</c:v>
                </c:pt>
                <c:pt idx="94493">
                  <c:v>0.99875676999999996</c:v>
                </c:pt>
                <c:pt idx="94494">
                  <c:v>0.98808019999999996</c:v>
                </c:pt>
                <c:pt idx="94495">
                  <c:v>1.0007588000000001</c:v>
                </c:pt>
                <c:pt idx="94496">
                  <c:v>0.99408567000000003</c:v>
                </c:pt>
                <c:pt idx="94497">
                  <c:v>0.99697639999999998</c:v>
                </c:pt>
                <c:pt idx="94498">
                  <c:v>0.99604130000000002</c:v>
                </c:pt>
                <c:pt idx="94499">
                  <c:v>0.99594680000000002</c:v>
                </c:pt>
                <c:pt idx="94500">
                  <c:v>0.98681664000000002</c:v>
                </c:pt>
                <c:pt idx="94501">
                  <c:v>0.99702066</c:v>
                </c:pt>
                <c:pt idx="94502">
                  <c:v>0.99945580000000001</c:v>
                </c:pt>
                <c:pt idx="94503">
                  <c:v>1.0000275000000001</c:v>
                </c:pt>
                <c:pt idx="94504">
                  <c:v>1.0004609</c:v>
                </c:pt>
                <c:pt idx="94505">
                  <c:v>0.98975884999999997</c:v>
                </c:pt>
                <c:pt idx="94506">
                  <c:v>0.99853990000000004</c:v>
                </c:pt>
                <c:pt idx="94507">
                  <c:v>0.98560950000000003</c:v>
                </c:pt>
                <c:pt idx="94508">
                  <c:v>0.99819005000000005</c:v>
                </c:pt>
                <c:pt idx="94509">
                  <c:v>0.98029714999999995</c:v>
                </c:pt>
                <c:pt idx="94510">
                  <c:v>0.99619760000000002</c:v>
                </c:pt>
                <c:pt idx="94511">
                  <c:v>0.99762070000000003</c:v>
                </c:pt>
                <c:pt idx="94512">
                  <c:v>0.99379720000000005</c:v>
                </c:pt>
                <c:pt idx="94513">
                  <c:v>0.99921139999999997</c:v>
                </c:pt>
                <c:pt idx="94514">
                  <c:v>0.99258155000000003</c:v>
                </c:pt>
                <c:pt idx="94515">
                  <c:v>0.99642246999999995</c:v>
                </c:pt>
                <c:pt idx="94516">
                  <c:v>0.99182559999999997</c:v>
                </c:pt>
                <c:pt idx="94517">
                  <c:v>0.97817266000000003</c:v>
                </c:pt>
                <c:pt idx="94518">
                  <c:v>0.98355130000000002</c:v>
                </c:pt>
                <c:pt idx="94519">
                  <c:v>0.99842094999999997</c:v>
                </c:pt>
                <c:pt idx="94520">
                  <c:v>1.0007847999999999</c:v>
                </c:pt>
                <c:pt idx="94521">
                  <c:v>0.99221313</c:v>
                </c:pt>
                <c:pt idx="94522">
                  <c:v>0.99868166000000003</c:v>
                </c:pt>
                <c:pt idx="94523">
                  <c:v>0.98083770000000003</c:v>
                </c:pt>
                <c:pt idx="94524">
                  <c:v>0.97992069999999998</c:v>
                </c:pt>
                <c:pt idx="94525">
                  <c:v>0.99869936999999998</c:v>
                </c:pt>
                <c:pt idx="94526">
                  <c:v>0.95626646000000004</c:v>
                </c:pt>
                <c:pt idx="94527">
                  <c:v>0.99337819999999999</c:v>
                </c:pt>
                <c:pt idx="94528">
                  <c:v>0.99848473000000004</c:v>
                </c:pt>
                <c:pt idx="94529">
                  <c:v>1.0001842999999999</c:v>
                </c:pt>
                <c:pt idx="94530">
                  <c:v>0.99456250000000002</c:v>
                </c:pt>
                <c:pt idx="94531">
                  <c:v>0.99861807000000002</c:v>
                </c:pt>
                <c:pt idx="94532">
                  <c:v>1.0009041000000001</c:v>
                </c:pt>
                <c:pt idx="94533">
                  <c:v>0.99718739999999995</c:v>
                </c:pt>
                <c:pt idx="94534">
                  <c:v>0.94793649999999996</c:v>
                </c:pt>
                <c:pt idx="94535">
                  <c:v>1.0013417</c:v>
                </c:pt>
                <c:pt idx="94536">
                  <c:v>0.99679150000000005</c:v>
                </c:pt>
                <c:pt idx="94537">
                  <c:v>0.99875236000000001</c:v>
                </c:pt>
                <c:pt idx="94538">
                  <c:v>0.99980639999999998</c:v>
                </c:pt>
                <c:pt idx="94539">
                  <c:v>1.0002774000000001</c:v>
                </c:pt>
                <c:pt idx="94540">
                  <c:v>0.95950740000000001</c:v>
                </c:pt>
                <c:pt idx="94541">
                  <c:v>0.99459165000000005</c:v>
                </c:pt>
                <c:pt idx="94542">
                  <c:v>0.98282902999999999</c:v>
                </c:pt>
                <c:pt idx="94543">
                  <c:v>1.0020038</c:v>
                </c:pt>
                <c:pt idx="94544">
                  <c:v>0.98368144000000002</c:v>
                </c:pt>
                <c:pt idx="94545">
                  <c:v>0.97381459999999997</c:v>
                </c:pt>
                <c:pt idx="94546">
                  <c:v>0.99099219999999999</c:v>
                </c:pt>
                <c:pt idx="94547">
                  <c:v>1.0017916</c:v>
                </c:pt>
                <c:pt idx="94548">
                  <c:v>0.99280659999999998</c:v>
                </c:pt>
                <c:pt idx="94549">
                  <c:v>0.99995255000000005</c:v>
                </c:pt>
                <c:pt idx="94550">
                  <c:v>0.99397570000000002</c:v>
                </c:pt>
                <c:pt idx="94551">
                  <c:v>0.99764609999999998</c:v>
                </c:pt>
                <c:pt idx="94552">
                  <c:v>0.99896127000000001</c:v>
                </c:pt>
                <c:pt idx="94553">
                  <c:v>0.997081</c:v>
                </c:pt>
                <c:pt idx="94554">
                  <c:v>0.99504490000000001</c:v>
                </c:pt>
                <c:pt idx="94555">
                  <c:v>1.000024</c:v>
                </c:pt>
                <c:pt idx="94556">
                  <c:v>0.99966323000000001</c:v>
                </c:pt>
                <c:pt idx="94557">
                  <c:v>0.99855490000000002</c:v>
                </c:pt>
                <c:pt idx="94558">
                  <c:v>0.99809789999999998</c:v>
                </c:pt>
                <c:pt idx="94559">
                  <c:v>0.99971019999999999</c:v>
                </c:pt>
                <c:pt idx="94560">
                  <c:v>1.0012045999999999</c:v>
                </c:pt>
                <c:pt idx="94561">
                  <c:v>1.0010948</c:v>
                </c:pt>
                <c:pt idx="94562">
                  <c:v>0.99929250000000003</c:v>
                </c:pt>
                <c:pt idx="94563">
                  <c:v>0.98761540000000003</c:v>
                </c:pt>
                <c:pt idx="94564">
                  <c:v>1.0015061000000001</c:v>
                </c:pt>
                <c:pt idx="94565">
                  <c:v>0.98546325999999995</c:v>
                </c:pt>
                <c:pt idx="94566">
                  <c:v>0.97836480000000003</c:v>
                </c:pt>
                <c:pt idx="94567">
                  <c:v>0.99317460000000002</c:v>
                </c:pt>
                <c:pt idx="94568">
                  <c:v>0.98542229999999997</c:v>
                </c:pt>
                <c:pt idx="94569">
                  <c:v>0.94105110000000003</c:v>
                </c:pt>
                <c:pt idx="94570">
                  <c:v>0.99064730000000001</c:v>
                </c:pt>
                <c:pt idx="94571">
                  <c:v>0.99818795999999999</c:v>
                </c:pt>
                <c:pt idx="94572">
                  <c:v>0.99969609999999998</c:v>
                </c:pt>
                <c:pt idx="94573">
                  <c:v>1.0002252</c:v>
                </c:pt>
                <c:pt idx="94574">
                  <c:v>0.95780699999999996</c:v>
                </c:pt>
                <c:pt idx="94575">
                  <c:v>0.99188083000000005</c:v>
                </c:pt>
                <c:pt idx="94576">
                  <c:v>0.99969934999999999</c:v>
                </c:pt>
                <c:pt idx="94577">
                  <c:v>1.0015442000000001</c:v>
                </c:pt>
                <c:pt idx="94578">
                  <c:v>0.98217540000000003</c:v>
                </c:pt>
                <c:pt idx="94579">
                  <c:v>0.98456500000000002</c:v>
                </c:pt>
                <c:pt idx="94580">
                  <c:v>1.0019165000000001</c:v>
                </c:pt>
                <c:pt idx="94581">
                  <c:v>0.99789799999999995</c:v>
                </c:pt>
                <c:pt idx="94582">
                  <c:v>0.99176556000000005</c:v>
                </c:pt>
                <c:pt idx="94583">
                  <c:v>0.95371470000000003</c:v>
                </c:pt>
                <c:pt idx="94584">
                  <c:v>1.0007170000000001</c:v>
                </c:pt>
                <c:pt idx="94585">
                  <c:v>0.99436979999999997</c:v>
                </c:pt>
                <c:pt idx="94586">
                  <c:v>0.99408090000000005</c:v>
                </c:pt>
                <c:pt idx="94587">
                  <c:v>1.0011498999999999</c:v>
                </c:pt>
                <c:pt idx="94588">
                  <c:v>0.95383083999999996</c:v>
                </c:pt>
                <c:pt idx="94589">
                  <c:v>0.99890774000000004</c:v>
                </c:pt>
                <c:pt idx="94590">
                  <c:v>0.99911594000000004</c:v>
                </c:pt>
                <c:pt idx="94591">
                  <c:v>1.0006409000000001</c:v>
                </c:pt>
                <c:pt idx="94592">
                  <c:v>0.9917899</c:v>
                </c:pt>
                <c:pt idx="94593">
                  <c:v>0.97501780000000005</c:v>
                </c:pt>
                <c:pt idx="94594">
                  <c:v>1.0007105999999999</c:v>
                </c:pt>
                <c:pt idx="94595">
                  <c:v>1.0008307999999999</c:v>
                </c:pt>
                <c:pt idx="94596">
                  <c:v>0.99974626</c:v>
                </c:pt>
                <c:pt idx="94597">
                  <c:v>1.0041751999999999</c:v>
                </c:pt>
                <c:pt idx="94598">
                  <c:v>0.99466699999999997</c:v>
                </c:pt>
                <c:pt idx="94599">
                  <c:v>0.95221769999999994</c:v>
                </c:pt>
                <c:pt idx="94600">
                  <c:v>0.9895041</c:v>
                </c:pt>
                <c:pt idx="94601">
                  <c:v>0.95886389999999999</c:v>
                </c:pt>
                <c:pt idx="94602">
                  <c:v>0.99969876000000002</c:v>
                </c:pt>
                <c:pt idx="94603">
                  <c:v>0.97663336999999995</c:v>
                </c:pt>
                <c:pt idx="94604">
                  <c:v>0.98519427000000004</c:v>
                </c:pt>
                <c:pt idx="94605">
                  <c:v>0.97948400000000002</c:v>
                </c:pt>
                <c:pt idx="94606">
                  <c:v>0.99980979999999997</c:v>
                </c:pt>
                <c:pt idx="94607">
                  <c:v>0.99226325999999998</c:v>
                </c:pt>
                <c:pt idx="94608">
                  <c:v>1.000329</c:v>
                </c:pt>
                <c:pt idx="94609">
                  <c:v>0.94922565999999997</c:v>
                </c:pt>
                <c:pt idx="94610">
                  <c:v>1.0006998</c:v>
                </c:pt>
                <c:pt idx="94611">
                  <c:v>0.98905469999999995</c:v>
                </c:pt>
                <c:pt idx="94612">
                  <c:v>1.0014240000000001</c:v>
                </c:pt>
                <c:pt idx="94613">
                  <c:v>0.96606344</c:v>
                </c:pt>
                <c:pt idx="94614">
                  <c:v>1.001255</c:v>
                </c:pt>
                <c:pt idx="94615">
                  <c:v>0.99078169999999999</c:v>
                </c:pt>
                <c:pt idx="94616">
                  <c:v>0.99400699999999997</c:v>
                </c:pt>
                <c:pt idx="94617">
                  <c:v>1.0015811999999999</c:v>
                </c:pt>
                <c:pt idx="94618">
                  <c:v>0.99097157000000002</c:v>
                </c:pt>
                <c:pt idx="94619">
                  <c:v>0.99421789999999999</c:v>
                </c:pt>
                <c:pt idx="94620">
                  <c:v>1.0001842999999999</c:v>
                </c:pt>
                <c:pt idx="94621">
                  <c:v>0.99848999999999999</c:v>
                </c:pt>
                <c:pt idx="94622">
                  <c:v>0.98771465000000003</c:v>
                </c:pt>
                <c:pt idx="94623">
                  <c:v>0.99287117000000003</c:v>
                </c:pt>
                <c:pt idx="94624">
                  <c:v>1.0010082</c:v>
                </c:pt>
                <c:pt idx="94625">
                  <c:v>0.99964165999999999</c:v>
                </c:pt>
                <c:pt idx="94626">
                  <c:v>0.99526340000000002</c:v>
                </c:pt>
                <c:pt idx="94627">
                  <c:v>0.99239189999999999</c:v>
                </c:pt>
                <c:pt idx="94628">
                  <c:v>0.99776553999999995</c:v>
                </c:pt>
                <c:pt idx="94629">
                  <c:v>0.96588549999999995</c:v>
                </c:pt>
                <c:pt idx="94630">
                  <c:v>1.0012208</c:v>
                </c:pt>
                <c:pt idx="94631">
                  <c:v>1.0005945999999999</c:v>
                </c:pt>
                <c:pt idx="94632">
                  <c:v>0.98907023999999999</c:v>
                </c:pt>
                <c:pt idx="94633">
                  <c:v>0.99905219999999995</c:v>
                </c:pt>
                <c:pt idx="94634">
                  <c:v>1.0002222999999999</c:v>
                </c:pt>
                <c:pt idx="94635">
                  <c:v>0.99624080000000004</c:v>
                </c:pt>
                <c:pt idx="94636">
                  <c:v>0.99147797000000004</c:v>
                </c:pt>
                <c:pt idx="94637">
                  <c:v>0.99890800000000002</c:v>
                </c:pt>
                <c:pt idx="94638">
                  <c:v>0.99736650000000004</c:v>
                </c:pt>
                <c:pt idx="94639">
                  <c:v>0.98972373999999996</c:v>
                </c:pt>
                <c:pt idx="94640">
                  <c:v>0.98268160000000004</c:v>
                </c:pt>
                <c:pt idx="94641">
                  <c:v>0.99170809999999998</c:v>
                </c:pt>
                <c:pt idx="94642">
                  <c:v>0.99997539999999996</c:v>
                </c:pt>
                <c:pt idx="94643">
                  <c:v>1.0003967</c:v>
                </c:pt>
                <c:pt idx="94644">
                  <c:v>1.0004128000000001</c:v>
                </c:pt>
                <c:pt idx="94645">
                  <c:v>0.99718916000000002</c:v>
                </c:pt>
                <c:pt idx="94646">
                  <c:v>1.0005141</c:v>
                </c:pt>
                <c:pt idx="94647">
                  <c:v>0.96808309999999997</c:v>
                </c:pt>
                <c:pt idx="94648">
                  <c:v>0.99417670000000002</c:v>
                </c:pt>
                <c:pt idx="94649">
                  <c:v>0.98847662999999997</c:v>
                </c:pt>
                <c:pt idx="94650">
                  <c:v>0.99549615000000002</c:v>
                </c:pt>
                <c:pt idx="94651">
                  <c:v>1.0019579999999999</c:v>
                </c:pt>
                <c:pt idx="94652">
                  <c:v>0.99699040000000005</c:v>
                </c:pt>
                <c:pt idx="94653">
                  <c:v>1.0015166</c:v>
                </c:pt>
                <c:pt idx="94654">
                  <c:v>0.99588299999999996</c:v>
                </c:pt>
                <c:pt idx="94655">
                  <c:v>1.0008946999999999</c:v>
                </c:pt>
                <c:pt idx="94656">
                  <c:v>1.00054</c:v>
                </c:pt>
                <c:pt idx="94657">
                  <c:v>0.75441639999999999</c:v>
                </c:pt>
                <c:pt idx="94658">
                  <c:v>0.99840932999999998</c:v>
                </c:pt>
                <c:pt idx="94659">
                  <c:v>0.98865389999999997</c:v>
                </c:pt>
                <c:pt idx="94660">
                  <c:v>1.0009896</c:v>
                </c:pt>
                <c:pt idx="94661">
                  <c:v>1.0029923000000001</c:v>
                </c:pt>
                <c:pt idx="94662">
                  <c:v>0.99779487</c:v>
                </c:pt>
                <c:pt idx="94663">
                  <c:v>0.97623789999999999</c:v>
                </c:pt>
                <c:pt idx="94664">
                  <c:v>0.99995255000000005</c:v>
                </c:pt>
                <c:pt idx="94665">
                  <c:v>1.0001842999999999</c:v>
                </c:pt>
                <c:pt idx="94666">
                  <c:v>0.94995779999999996</c:v>
                </c:pt>
                <c:pt idx="94667">
                  <c:v>0.99518669999999998</c:v>
                </c:pt>
                <c:pt idx="94668">
                  <c:v>0.99540090000000003</c:v>
                </c:pt>
                <c:pt idx="94669">
                  <c:v>0.99989090000000003</c:v>
                </c:pt>
                <c:pt idx="94670">
                  <c:v>0.99999199999999999</c:v>
                </c:pt>
                <c:pt idx="94671">
                  <c:v>1.0021850999999999</c:v>
                </c:pt>
                <c:pt idx="94672">
                  <c:v>0.99893430000000005</c:v>
                </c:pt>
                <c:pt idx="94673">
                  <c:v>0.99506850000000002</c:v>
                </c:pt>
                <c:pt idx="94674">
                  <c:v>0.99383160000000004</c:v>
                </c:pt>
                <c:pt idx="94675">
                  <c:v>1.0001892999999999</c:v>
                </c:pt>
                <c:pt idx="94676">
                  <c:v>1.0008484</c:v>
                </c:pt>
                <c:pt idx="94677">
                  <c:v>0.95139119999999999</c:v>
                </c:pt>
                <c:pt idx="94678">
                  <c:v>0.98908024999999999</c:v>
                </c:pt>
                <c:pt idx="94679">
                  <c:v>0.99385553999999998</c:v>
                </c:pt>
                <c:pt idx="94680">
                  <c:v>1.0012417</c:v>
                </c:pt>
                <c:pt idx="94681">
                  <c:v>0.99726800000000004</c:v>
                </c:pt>
                <c:pt idx="94682">
                  <c:v>0.99911220000000001</c:v>
                </c:pt>
                <c:pt idx="94683">
                  <c:v>0.98367210000000005</c:v>
                </c:pt>
                <c:pt idx="94684">
                  <c:v>1.0003701</c:v>
                </c:pt>
                <c:pt idx="94685">
                  <c:v>0.99473213999999999</c:v>
                </c:pt>
                <c:pt idx="94686">
                  <c:v>0.9993649</c:v>
                </c:pt>
                <c:pt idx="94687">
                  <c:v>1.0002781999999999</c:v>
                </c:pt>
                <c:pt idx="94688">
                  <c:v>0.99548579999999998</c:v>
                </c:pt>
                <c:pt idx="94689">
                  <c:v>0.99838199999999999</c:v>
                </c:pt>
                <c:pt idx="94690">
                  <c:v>0.9989015</c:v>
                </c:pt>
                <c:pt idx="94691">
                  <c:v>0.97095920000000002</c:v>
                </c:pt>
                <c:pt idx="94692">
                  <c:v>0.9988802</c:v>
                </c:pt>
                <c:pt idx="94693">
                  <c:v>0.98862220000000001</c:v>
                </c:pt>
                <c:pt idx="94694">
                  <c:v>0.98104959999999997</c:v>
                </c:pt>
                <c:pt idx="94695">
                  <c:v>1.0013052</c:v>
                </c:pt>
                <c:pt idx="94696">
                  <c:v>0.97169362999999997</c:v>
                </c:pt>
                <c:pt idx="94697">
                  <c:v>0.99961180000000005</c:v>
                </c:pt>
                <c:pt idx="94698">
                  <c:v>0.99518070000000003</c:v>
                </c:pt>
                <c:pt idx="94699">
                  <c:v>0.9724566</c:v>
                </c:pt>
                <c:pt idx="94700">
                  <c:v>0.99635607000000004</c:v>
                </c:pt>
                <c:pt idx="94701">
                  <c:v>0.99970274999999997</c:v>
                </c:pt>
                <c:pt idx="94702">
                  <c:v>0.99355110000000002</c:v>
                </c:pt>
                <c:pt idx="94703">
                  <c:v>1.0036649</c:v>
                </c:pt>
                <c:pt idx="94704">
                  <c:v>0.99555099999999996</c:v>
                </c:pt>
                <c:pt idx="94705">
                  <c:v>1.0009980999999999</c:v>
                </c:pt>
                <c:pt idx="94706">
                  <c:v>0.98291660000000003</c:v>
                </c:pt>
                <c:pt idx="94707">
                  <c:v>1.0007611999999999</c:v>
                </c:pt>
                <c:pt idx="94708">
                  <c:v>0.99617739999999999</c:v>
                </c:pt>
                <c:pt idx="94709">
                  <c:v>1.0001034</c:v>
                </c:pt>
                <c:pt idx="94710">
                  <c:v>0.99558659999999999</c:v>
                </c:pt>
                <c:pt idx="94711">
                  <c:v>0.99460024000000002</c:v>
                </c:pt>
                <c:pt idx="94712">
                  <c:v>1.0007174999999999</c:v>
                </c:pt>
                <c:pt idx="94713">
                  <c:v>1.0005264</c:v>
                </c:pt>
                <c:pt idx="94714">
                  <c:v>0.99389300000000003</c:v>
                </c:pt>
                <c:pt idx="94715">
                  <c:v>0.99947363</c:v>
                </c:pt>
                <c:pt idx="94716">
                  <c:v>1.0000477999999999</c:v>
                </c:pt>
                <c:pt idx="94717">
                  <c:v>1.0006895</c:v>
                </c:pt>
                <c:pt idx="94718">
                  <c:v>0.99151109999999998</c:v>
                </c:pt>
                <c:pt idx="94719">
                  <c:v>0.99015224000000002</c:v>
                </c:pt>
                <c:pt idx="94720">
                  <c:v>1.0002997</c:v>
                </c:pt>
                <c:pt idx="94721">
                  <c:v>0.95050129999999999</c:v>
                </c:pt>
                <c:pt idx="94722">
                  <c:v>0.99209840000000005</c:v>
                </c:pt>
                <c:pt idx="94723">
                  <c:v>1.0012354000000001</c:v>
                </c:pt>
                <c:pt idx="94724">
                  <c:v>0.99867260000000002</c:v>
                </c:pt>
                <c:pt idx="94725">
                  <c:v>0.98242850000000004</c:v>
                </c:pt>
                <c:pt idx="94726">
                  <c:v>0.95033866</c:v>
                </c:pt>
                <c:pt idx="94727">
                  <c:v>1.0007155999999999</c:v>
                </c:pt>
                <c:pt idx="94728">
                  <c:v>1.0002477999999999</c:v>
                </c:pt>
                <c:pt idx="94729">
                  <c:v>1.0001146999999999</c:v>
                </c:pt>
                <c:pt idx="94730">
                  <c:v>1.0033756</c:v>
                </c:pt>
                <c:pt idx="94731">
                  <c:v>0.99989205999999997</c:v>
                </c:pt>
                <c:pt idx="94732">
                  <c:v>0.98479015000000003</c:v>
                </c:pt>
                <c:pt idx="94733">
                  <c:v>1.001463</c:v>
                </c:pt>
                <c:pt idx="94734">
                  <c:v>0.99876120000000002</c:v>
                </c:pt>
                <c:pt idx="94735">
                  <c:v>0.99554867000000002</c:v>
                </c:pt>
                <c:pt idx="94736">
                  <c:v>1.0000465999999999</c:v>
                </c:pt>
                <c:pt idx="94737">
                  <c:v>0.99414040000000004</c:v>
                </c:pt>
                <c:pt idx="94738">
                  <c:v>0.99849600000000005</c:v>
                </c:pt>
                <c:pt idx="94739">
                  <c:v>0.98468449999999996</c:v>
                </c:pt>
                <c:pt idx="94740">
                  <c:v>0.98425174000000004</c:v>
                </c:pt>
                <c:pt idx="94741">
                  <c:v>0.99701773999999999</c:v>
                </c:pt>
                <c:pt idx="94742">
                  <c:v>0.98745256999999997</c:v>
                </c:pt>
                <c:pt idx="94743">
                  <c:v>0.99975013999999995</c:v>
                </c:pt>
                <c:pt idx="94744">
                  <c:v>0.95980829999999995</c:v>
                </c:pt>
                <c:pt idx="94745">
                  <c:v>0.99012129999999998</c:v>
                </c:pt>
                <c:pt idx="94746">
                  <c:v>0.97283834000000002</c:v>
                </c:pt>
                <c:pt idx="94747">
                  <c:v>0.99841654000000002</c:v>
                </c:pt>
                <c:pt idx="94748">
                  <c:v>0.98902047000000004</c:v>
                </c:pt>
                <c:pt idx="94749">
                  <c:v>0.95902869999999996</c:v>
                </c:pt>
                <c:pt idx="94750">
                  <c:v>0.99268350000000005</c:v>
                </c:pt>
                <c:pt idx="94751">
                  <c:v>0.99497502999999998</c:v>
                </c:pt>
                <c:pt idx="94752">
                  <c:v>0.99981909999999996</c:v>
                </c:pt>
                <c:pt idx="94753">
                  <c:v>1.0036467</c:v>
                </c:pt>
                <c:pt idx="94754">
                  <c:v>0.99988969999999999</c:v>
                </c:pt>
                <c:pt idx="94755">
                  <c:v>1.0005759000000001</c:v>
                </c:pt>
                <c:pt idx="94756">
                  <c:v>1.0008250000000001</c:v>
                </c:pt>
                <c:pt idx="94757">
                  <c:v>0.99994415000000003</c:v>
                </c:pt>
                <c:pt idx="94758">
                  <c:v>0.98709654999999996</c:v>
                </c:pt>
                <c:pt idx="94759">
                  <c:v>0.99858813999999996</c:v>
                </c:pt>
                <c:pt idx="94760">
                  <c:v>1.0003507</c:v>
                </c:pt>
                <c:pt idx="94761">
                  <c:v>0.97407160000000004</c:v>
                </c:pt>
                <c:pt idx="94762">
                  <c:v>1.0006908999999999</c:v>
                </c:pt>
                <c:pt idx="94763">
                  <c:v>0.9827089</c:v>
                </c:pt>
                <c:pt idx="94764">
                  <c:v>1.0003531999999999</c:v>
                </c:pt>
                <c:pt idx="94765">
                  <c:v>0.99885595000000005</c:v>
                </c:pt>
                <c:pt idx="94766">
                  <c:v>1.0003481000000001</c:v>
                </c:pt>
                <c:pt idx="94767">
                  <c:v>1.0014647999999999</c:v>
                </c:pt>
                <c:pt idx="94768">
                  <c:v>0.97500600000000004</c:v>
                </c:pt>
                <c:pt idx="94769">
                  <c:v>0.96543634</c:v>
                </c:pt>
                <c:pt idx="94770">
                  <c:v>0.98181030000000002</c:v>
                </c:pt>
                <c:pt idx="94771">
                  <c:v>0.95432335000000001</c:v>
                </c:pt>
                <c:pt idx="94772">
                  <c:v>0.9916566</c:v>
                </c:pt>
                <c:pt idx="94773">
                  <c:v>0.98410565000000005</c:v>
                </c:pt>
                <c:pt idx="94774">
                  <c:v>1.0016532</c:v>
                </c:pt>
                <c:pt idx="94775">
                  <c:v>0.97925720000000005</c:v>
                </c:pt>
                <c:pt idx="94776">
                  <c:v>1.0005245</c:v>
                </c:pt>
                <c:pt idx="94777">
                  <c:v>1.0020838999999999</c:v>
                </c:pt>
                <c:pt idx="94778">
                  <c:v>0.99475040000000003</c:v>
                </c:pt>
                <c:pt idx="94779">
                  <c:v>0.99507767000000003</c:v>
                </c:pt>
                <c:pt idx="94780">
                  <c:v>0.95695770000000002</c:v>
                </c:pt>
                <c:pt idx="94781">
                  <c:v>1.0000813</c:v>
                </c:pt>
                <c:pt idx="94782">
                  <c:v>0.97432059999999998</c:v>
                </c:pt>
                <c:pt idx="94783">
                  <c:v>0.99583423000000004</c:v>
                </c:pt>
                <c:pt idx="94784">
                  <c:v>0.95045550000000001</c:v>
                </c:pt>
                <c:pt idx="94785">
                  <c:v>0.9983805</c:v>
                </c:pt>
                <c:pt idx="94786">
                  <c:v>0.95084270000000004</c:v>
                </c:pt>
                <c:pt idx="94787">
                  <c:v>0.98993949999999997</c:v>
                </c:pt>
                <c:pt idx="94788">
                  <c:v>0.99916640000000001</c:v>
                </c:pt>
                <c:pt idx="94789">
                  <c:v>1.0002145</c:v>
                </c:pt>
                <c:pt idx="94790">
                  <c:v>0.99970320000000001</c:v>
                </c:pt>
                <c:pt idx="94791">
                  <c:v>0.97769220000000001</c:v>
                </c:pt>
                <c:pt idx="94792">
                  <c:v>0.99275106000000002</c:v>
                </c:pt>
                <c:pt idx="94793">
                  <c:v>0.97777150000000002</c:v>
                </c:pt>
                <c:pt idx="94794">
                  <c:v>0.98079640000000001</c:v>
                </c:pt>
                <c:pt idx="94795">
                  <c:v>0.98385659999999997</c:v>
                </c:pt>
                <c:pt idx="94796">
                  <c:v>0.99942845000000002</c:v>
                </c:pt>
                <c:pt idx="94797">
                  <c:v>0.99958809999999998</c:v>
                </c:pt>
                <c:pt idx="94798">
                  <c:v>0.99947810000000004</c:v>
                </c:pt>
                <c:pt idx="94799">
                  <c:v>0.98569609999999996</c:v>
                </c:pt>
                <c:pt idx="94800">
                  <c:v>1.0007006000000001</c:v>
                </c:pt>
                <c:pt idx="94801">
                  <c:v>0.97334560000000003</c:v>
                </c:pt>
                <c:pt idx="94802">
                  <c:v>1.0005295000000001</c:v>
                </c:pt>
                <c:pt idx="94803">
                  <c:v>0.99211479999999996</c:v>
                </c:pt>
                <c:pt idx="94804">
                  <c:v>0.99543780000000004</c:v>
                </c:pt>
                <c:pt idx="94805">
                  <c:v>0.99373350000000005</c:v>
                </c:pt>
                <c:pt idx="94806">
                  <c:v>0.99922809999999995</c:v>
                </c:pt>
                <c:pt idx="94807">
                  <c:v>1.0006467999999999</c:v>
                </c:pt>
                <c:pt idx="94808">
                  <c:v>0.99841815</c:v>
                </c:pt>
                <c:pt idx="94809">
                  <c:v>1.0031276</c:v>
                </c:pt>
                <c:pt idx="94810">
                  <c:v>1.0017362000000001</c:v>
                </c:pt>
                <c:pt idx="94811">
                  <c:v>1.0011928000000001</c:v>
                </c:pt>
                <c:pt idx="94812">
                  <c:v>0.99999075999999998</c:v>
                </c:pt>
                <c:pt idx="94813">
                  <c:v>0.99912409999999996</c:v>
                </c:pt>
                <c:pt idx="94814">
                  <c:v>0.98974799999999996</c:v>
                </c:pt>
                <c:pt idx="94815">
                  <c:v>0.997892</c:v>
                </c:pt>
                <c:pt idx="94816">
                  <c:v>0.99869949999999996</c:v>
                </c:pt>
                <c:pt idx="94817">
                  <c:v>0.99191280000000004</c:v>
                </c:pt>
                <c:pt idx="94818">
                  <c:v>0.97966266000000002</c:v>
                </c:pt>
                <c:pt idx="94819">
                  <c:v>0.99665605999999995</c:v>
                </c:pt>
                <c:pt idx="94820">
                  <c:v>0.99728850000000002</c:v>
                </c:pt>
                <c:pt idx="94821">
                  <c:v>0.99968480000000004</c:v>
                </c:pt>
                <c:pt idx="94822">
                  <c:v>0.97053529999999999</c:v>
                </c:pt>
                <c:pt idx="94823">
                  <c:v>1.0000279000000001</c:v>
                </c:pt>
                <c:pt idx="94824">
                  <c:v>0.97535620000000001</c:v>
                </c:pt>
                <c:pt idx="94825">
                  <c:v>0.99959030000000004</c:v>
                </c:pt>
                <c:pt idx="94826">
                  <c:v>0.9946625</c:v>
                </c:pt>
                <c:pt idx="94827">
                  <c:v>0.97606320000000002</c:v>
                </c:pt>
                <c:pt idx="94828">
                  <c:v>0.94997525000000005</c:v>
                </c:pt>
                <c:pt idx="94829">
                  <c:v>0.95353679999999996</c:v>
                </c:pt>
                <c:pt idx="94830">
                  <c:v>1.0001483</c:v>
                </c:pt>
                <c:pt idx="94831">
                  <c:v>1.0003861000000001</c:v>
                </c:pt>
                <c:pt idx="94832">
                  <c:v>0.99256009999999995</c:v>
                </c:pt>
                <c:pt idx="94833">
                  <c:v>1.0001766999999999</c:v>
                </c:pt>
                <c:pt idx="94834">
                  <c:v>0.99565859999999995</c:v>
                </c:pt>
                <c:pt idx="94835">
                  <c:v>1.0003765</c:v>
                </c:pt>
                <c:pt idx="94836">
                  <c:v>0.99209327000000003</c:v>
                </c:pt>
                <c:pt idx="94837">
                  <c:v>0.99993264999999998</c:v>
                </c:pt>
                <c:pt idx="94838">
                  <c:v>0.99826789999999999</c:v>
                </c:pt>
                <c:pt idx="94839">
                  <c:v>1.001649</c:v>
                </c:pt>
                <c:pt idx="94840">
                  <c:v>1.0008085</c:v>
                </c:pt>
                <c:pt idx="94841">
                  <c:v>0.99926110000000001</c:v>
                </c:pt>
                <c:pt idx="94842">
                  <c:v>0.99958270000000005</c:v>
                </c:pt>
                <c:pt idx="94843">
                  <c:v>0.99953309999999995</c:v>
                </c:pt>
                <c:pt idx="94844">
                  <c:v>1.0005008</c:v>
                </c:pt>
                <c:pt idx="94845">
                  <c:v>1.0012490000000001</c:v>
                </c:pt>
                <c:pt idx="94846">
                  <c:v>0.99013209999999996</c:v>
                </c:pt>
                <c:pt idx="94847">
                  <c:v>0.97385390000000005</c:v>
                </c:pt>
                <c:pt idx="94848">
                  <c:v>1.0002051999999999</c:v>
                </c:pt>
                <c:pt idx="94849">
                  <c:v>0.99917054000000005</c:v>
                </c:pt>
                <c:pt idx="94850">
                  <c:v>0.97632580000000002</c:v>
                </c:pt>
                <c:pt idx="94851">
                  <c:v>0.99931985000000001</c:v>
                </c:pt>
                <c:pt idx="94852">
                  <c:v>1.0012828</c:v>
                </c:pt>
                <c:pt idx="94853">
                  <c:v>0.99885314999999997</c:v>
                </c:pt>
                <c:pt idx="94854">
                  <c:v>1.0008918</c:v>
                </c:pt>
                <c:pt idx="94855">
                  <c:v>0.99908112999999998</c:v>
                </c:pt>
                <c:pt idx="94856">
                  <c:v>1.0002983000000001</c:v>
                </c:pt>
                <c:pt idx="94857">
                  <c:v>0.99842319999999996</c:v>
                </c:pt>
                <c:pt idx="94858">
                  <c:v>1.0004090000000001</c:v>
                </c:pt>
                <c:pt idx="94859">
                  <c:v>1.0002234999999999</c:v>
                </c:pt>
                <c:pt idx="94860">
                  <c:v>1.0005264</c:v>
                </c:pt>
                <c:pt idx="94861">
                  <c:v>0.99599859999999996</c:v>
                </c:pt>
                <c:pt idx="94862">
                  <c:v>0.99827860000000002</c:v>
                </c:pt>
                <c:pt idx="94863">
                  <c:v>0.98670672999999998</c:v>
                </c:pt>
                <c:pt idx="94864">
                  <c:v>0.99947613000000002</c:v>
                </c:pt>
                <c:pt idx="94865">
                  <c:v>1.0001798</c:v>
                </c:pt>
                <c:pt idx="94866">
                  <c:v>0.99218450000000002</c:v>
                </c:pt>
                <c:pt idx="94867">
                  <c:v>0.99402665999999995</c:v>
                </c:pt>
                <c:pt idx="94868">
                  <c:v>1.0026956</c:v>
                </c:pt>
                <c:pt idx="94869">
                  <c:v>0.99303699999999995</c:v>
                </c:pt>
                <c:pt idx="94870">
                  <c:v>0.99845152999999998</c:v>
                </c:pt>
                <c:pt idx="94871">
                  <c:v>0.98721004000000001</c:v>
                </c:pt>
                <c:pt idx="94872">
                  <c:v>0.98438669999999995</c:v>
                </c:pt>
                <c:pt idx="94873">
                  <c:v>0.97575290000000003</c:v>
                </c:pt>
                <c:pt idx="94874">
                  <c:v>1.0001013000000001</c:v>
                </c:pt>
                <c:pt idx="94875">
                  <c:v>0.99158860000000004</c:v>
                </c:pt>
                <c:pt idx="94876">
                  <c:v>0.99182820000000005</c:v>
                </c:pt>
                <c:pt idx="94877">
                  <c:v>1.0003536</c:v>
                </c:pt>
                <c:pt idx="94878">
                  <c:v>0.99029564999999997</c:v>
                </c:pt>
                <c:pt idx="94879">
                  <c:v>0.9918804</c:v>
                </c:pt>
                <c:pt idx="94880">
                  <c:v>0.96923214000000002</c:v>
                </c:pt>
                <c:pt idx="94881">
                  <c:v>0.97633939999999997</c:v>
                </c:pt>
                <c:pt idx="94882">
                  <c:v>0.99530565999999998</c:v>
                </c:pt>
                <c:pt idx="94883">
                  <c:v>0.98744350000000003</c:v>
                </c:pt>
                <c:pt idx="94884">
                  <c:v>0.98783330000000003</c:v>
                </c:pt>
                <c:pt idx="94885">
                  <c:v>1.0009041000000001</c:v>
                </c:pt>
                <c:pt idx="94886">
                  <c:v>0.98336659999999998</c:v>
                </c:pt>
                <c:pt idx="94887">
                  <c:v>0.97232275999999995</c:v>
                </c:pt>
                <c:pt idx="94888">
                  <c:v>0.97717920000000003</c:v>
                </c:pt>
                <c:pt idx="94889">
                  <c:v>1.0015347999999999</c:v>
                </c:pt>
                <c:pt idx="94890">
                  <c:v>0.99857359999999995</c:v>
                </c:pt>
                <c:pt idx="94891">
                  <c:v>0.9968496</c:v>
                </c:pt>
                <c:pt idx="94892">
                  <c:v>0.98660033999999996</c:v>
                </c:pt>
                <c:pt idx="94893">
                  <c:v>1.0002721999999999</c:v>
                </c:pt>
                <c:pt idx="94894">
                  <c:v>0.98904610000000004</c:v>
                </c:pt>
                <c:pt idx="94895">
                  <c:v>0.98057830000000001</c:v>
                </c:pt>
                <c:pt idx="94896">
                  <c:v>1.0013582000000001</c:v>
                </c:pt>
                <c:pt idx="94897">
                  <c:v>0.98716289999999995</c:v>
                </c:pt>
                <c:pt idx="94898">
                  <c:v>0.97897219999999996</c:v>
                </c:pt>
                <c:pt idx="94899">
                  <c:v>0.99547595</c:v>
                </c:pt>
                <c:pt idx="94900">
                  <c:v>0.99841623999999995</c:v>
                </c:pt>
                <c:pt idx="94901">
                  <c:v>1.0007774</c:v>
                </c:pt>
                <c:pt idx="94902">
                  <c:v>1.0001842999999999</c:v>
                </c:pt>
                <c:pt idx="94903">
                  <c:v>0.99731742999999995</c:v>
                </c:pt>
                <c:pt idx="94904">
                  <c:v>0.99440866999999999</c:v>
                </c:pt>
                <c:pt idx="94905">
                  <c:v>1.0001842999999999</c:v>
                </c:pt>
                <c:pt idx="94906">
                  <c:v>1.0002055000000001</c:v>
                </c:pt>
                <c:pt idx="94907">
                  <c:v>0.98015094000000003</c:v>
                </c:pt>
                <c:pt idx="94908">
                  <c:v>1.0031216999999999</c:v>
                </c:pt>
                <c:pt idx="94909">
                  <c:v>1.0005771000000001</c:v>
                </c:pt>
                <c:pt idx="94910">
                  <c:v>0.98920129999999995</c:v>
                </c:pt>
                <c:pt idx="94911">
                  <c:v>0.9980426</c:v>
                </c:pt>
                <c:pt idx="94912">
                  <c:v>0.99936590000000003</c:v>
                </c:pt>
                <c:pt idx="94913">
                  <c:v>0.98794024999999996</c:v>
                </c:pt>
                <c:pt idx="94914">
                  <c:v>0.99992316999999997</c:v>
                </c:pt>
                <c:pt idx="94915">
                  <c:v>0.96857539999999998</c:v>
                </c:pt>
                <c:pt idx="94916">
                  <c:v>1.0010828000000001</c:v>
                </c:pt>
                <c:pt idx="94917">
                  <c:v>0.99094979999999999</c:v>
                </c:pt>
                <c:pt idx="94918">
                  <c:v>1.0003507</c:v>
                </c:pt>
                <c:pt idx="94919">
                  <c:v>0.99494826999999997</c:v>
                </c:pt>
                <c:pt idx="94920">
                  <c:v>0.98628700000000002</c:v>
                </c:pt>
                <c:pt idx="94921">
                  <c:v>0.99932396000000001</c:v>
                </c:pt>
                <c:pt idx="94922">
                  <c:v>0.99420196000000005</c:v>
                </c:pt>
                <c:pt idx="94923">
                  <c:v>0.98597599999999996</c:v>
                </c:pt>
                <c:pt idx="94924">
                  <c:v>0.99106819999999995</c:v>
                </c:pt>
                <c:pt idx="94925">
                  <c:v>1.0003504000000001</c:v>
                </c:pt>
                <c:pt idx="94926">
                  <c:v>0.96507584999999996</c:v>
                </c:pt>
                <c:pt idx="94927">
                  <c:v>0.99603295000000003</c:v>
                </c:pt>
                <c:pt idx="94928">
                  <c:v>0.99748959999999998</c:v>
                </c:pt>
                <c:pt idx="94929">
                  <c:v>0.98599327000000003</c:v>
                </c:pt>
                <c:pt idx="94930">
                  <c:v>0.99815345</c:v>
                </c:pt>
                <c:pt idx="94931">
                  <c:v>0.97972009999999998</c:v>
                </c:pt>
                <c:pt idx="94932">
                  <c:v>0.98600019999999999</c:v>
                </c:pt>
                <c:pt idx="94933">
                  <c:v>0.99624889999999999</c:v>
                </c:pt>
                <c:pt idx="94934">
                  <c:v>0.98883354999999995</c:v>
                </c:pt>
                <c:pt idx="94935">
                  <c:v>1.0011293000000001</c:v>
                </c:pt>
                <c:pt idx="94936">
                  <c:v>0.99579965999999998</c:v>
                </c:pt>
                <c:pt idx="94937">
                  <c:v>0.99859180000000003</c:v>
                </c:pt>
                <c:pt idx="94938">
                  <c:v>1.0007473</c:v>
                </c:pt>
                <c:pt idx="94939">
                  <c:v>1.0008081</c:v>
                </c:pt>
                <c:pt idx="94940">
                  <c:v>1.0012032</c:v>
                </c:pt>
                <c:pt idx="94941">
                  <c:v>1.002567</c:v>
                </c:pt>
                <c:pt idx="94942">
                  <c:v>0.96226542999999998</c:v>
                </c:pt>
                <c:pt idx="94943">
                  <c:v>0.99037949999999997</c:v>
                </c:pt>
                <c:pt idx="94944">
                  <c:v>0.99388367</c:v>
                </c:pt>
                <c:pt idx="94945">
                  <c:v>0.98812650000000002</c:v>
                </c:pt>
                <c:pt idx="94946">
                  <c:v>0.99987006</c:v>
                </c:pt>
                <c:pt idx="94947">
                  <c:v>0.98489576999999995</c:v>
                </c:pt>
                <c:pt idx="94948">
                  <c:v>1.0001024000000001</c:v>
                </c:pt>
                <c:pt idx="94949">
                  <c:v>0.97461989999999998</c:v>
                </c:pt>
                <c:pt idx="94950">
                  <c:v>0.99971160000000003</c:v>
                </c:pt>
                <c:pt idx="94951">
                  <c:v>1.0004090000000001</c:v>
                </c:pt>
                <c:pt idx="94952">
                  <c:v>0.99236849999999999</c:v>
                </c:pt>
                <c:pt idx="94953">
                  <c:v>0.99991392999999995</c:v>
                </c:pt>
                <c:pt idx="94954">
                  <c:v>1.0006409000000001</c:v>
                </c:pt>
                <c:pt idx="94955">
                  <c:v>1.0001842999999999</c:v>
                </c:pt>
                <c:pt idx="94956">
                  <c:v>0.99619349999999995</c:v>
                </c:pt>
                <c:pt idx="94957">
                  <c:v>0.95527580000000001</c:v>
                </c:pt>
                <c:pt idx="94958">
                  <c:v>0.98015386000000004</c:v>
                </c:pt>
                <c:pt idx="94959">
                  <c:v>0.95139370000000001</c:v>
                </c:pt>
                <c:pt idx="94960">
                  <c:v>0.98701749999999999</c:v>
                </c:pt>
                <c:pt idx="94961">
                  <c:v>0.99443203000000002</c:v>
                </c:pt>
                <c:pt idx="94962">
                  <c:v>0.99263405999999998</c:v>
                </c:pt>
                <c:pt idx="94963">
                  <c:v>0.99998140000000002</c:v>
                </c:pt>
                <c:pt idx="94964">
                  <c:v>0.99400900000000003</c:v>
                </c:pt>
                <c:pt idx="94965">
                  <c:v>0.99491410000000002</c:v>
                </c:pt>
                <c:pt idx="94966">
                  <c:v>0.99897473999999997</c:v>
                </c:pt>
                <c:pt idx="94967">
                  <c:v>0.99504864000000004</c:v>
                </c:pt>
                <c:pt idx="94968">
                  <c:v>0.98732410000000004</c:v>
                </c:pt>
                <c:pt idx="94969">
                  <c:v>0.99550550000000004</c:v>
                </c:pt>
                <c:pt idx="94970">
                  <c:v>1.0011000000000001</c:v>
                </c:pt>
                <c:pt idx="94971">
                  <c:v>1.0019095</c:v>
                </c:pt>
                <c:pt idx="94972">
                  <c:v>0.9953573</c:v>
                </c:pt>
                <c:pt idx="94973">
                  <c:v>0.99046016000000003</c:v>
                </c:pt>
                <c:pt idx="94974">
                  <c:v>0.99261904000000001</c:v>
                </c:pt>
                <c:pt idx="94975">
                  <c:v>0.99815345</c:v>
                </c:pt>
                <c:pt idx="94976">
                  <c:v>0.93107079999999998</c:v>
                </c:pt>
                <c:pt idx="94977">
                  <c:v>0.99149030000000005</c:v>
                </c:pt>
                <c:pt idx="94978">
                  <c:v>0.99911386000000002</c:v>
                </c:pt>
                <c:pt idx="94979">
                  <c:v>0.99710299999999996</c:v>
                </c:pt>
                <c:pt idx="94980">
                  <c:v>1.0009904999999999</c:v>
                </c:pt>
                <c:pt idx="94981">
                  <c:v>0.92701860000000003</c:v>
                </c:pt>
                <c:pt idx="94982">
                  <c:v>0.98610412999999997</c:v>
                </c:pt>
                <c:pt idx="94983">
                  <c:v>0.98632430000000004</c:v>
                </c:pt>
                <c:pt idx="94984">
                  <c:v>1.0001043000000001</c:v>
                </c:pt>
                <c:pt idx="94985">
                  <c:v>1.0009105</c:v>
                </c:pt>
                <c:pt idx="94986">
                  <c:v>0.99959796999999995</c:v>
                </c:pt>
                <c:pt idx="94987">
                  <c:v>0.99528015000000003</c:v>
                </c:pt>
                <c:pt idx="94988">
                  <c:v>1.0018822000000001</c:v>
                </c:pt>
                <c:pt idx="94989">
                  <c:v>1.0003507</c:v>
                </c:pt>
                <c:pt idx="94990">
                  <c:v>0.99955000000000005</c:v>
                </c:pt>
                <c:pt idx="94991">
                  <c:v>0.99858539999999996</c:v>
                </c:pt>
                <c:pt idx="94992">
                  <c:v>0.99420600000000003</c:v>
                </c:pt>
                <c:pt idx="94993">
                  <c:v>0.98304473999999997</c:v>
                </c:pt>
                <c:pt idx="94994">
                  <c:v>0.95029973999999995</c:v>
                </c:pt>
                <c:pt idx="94995">
                  <c:v>1.0007364999999999</c:v>
                </c:pt>
                <c:pt idx="94996">
                  <c:v>0.99504809999999999</c:v>
                </c:pt>
                <c:pt idx="94997">
                  <c:v>0.99734630000000002</c:v>
                </c:pt>
                <c:pt idx="94998">
                  <c:v>0.99276149999999996</c:v>
                </c:pt>
                <c:pt idx="94999">
                  <c:v>0.96830050000000001</c:v>
                </c:pt>
                <c:pt idx="95000">
                  <c:v>0.98455360000000003</c:v>
                </c:pt>
                <c:pt idx="95001">
                  <c:v>0.99760210000000005</c:v>
                </c:pt>
                <c:pt idx="95002">
                  <c:v>0.99500084</c:v>
                </c:pt>
                <c:pt idx="95003">
                  <c:v>1.0002024</c:v>
                </c:pt>
                <c:pt idx="95004">
                  <c:v>0.99989253</c:v>
                </c:pt>
                <c:pt idx="95005">
                  <c:v>0.98592020000000002</c:v>
                </c:pt>
                <c:pt idx="95006">
                  <c:v>0.98780864000000002</c:v>
                </c:pt>
                <c:pt idx="95007">
                  <c:v>0.97628444000000003</c:v>
                </c:pt>
                <c:pt idx="95008">
                  <c:v>0.91495340000000003</c:v>
                </c:pt>
                <c:pt idx="95009">
                  <c:v>0.98504835000000002</c:v>
                </c:pt>
                <c:pt idx="95010">
                  <c:v>0.99552613000000001</c:v>
                </c:pt>
                <c:pt idx="95011">
                  <c:v>0.99974626</c:v>
                </c:pt>
                <c:pt idx="95012">
                  <c:v>0.98766582999999997</c:v>
                </c:pt>
                <c:pt idx="95013">
                  <c:v>0.9935678</c:v>
                </c:pt>
                <c:pt idx="95014">
                  <c:v>0.96886019999999995</c:v>
                </c:pt>
                <c:pt idx="95015">
                  <c:v>0.96190416999999995</c:v>
                </c:pt>
                <c:pt idx="95016">
                  <c:v>0.95099370000000005</c:v>
                </c:pt>
                <c:pt idx="95017">
                  <c:v>0.99144834000000004</c:v>
                </c:pt>
                <c:pt idx="95018">
                  <c:v>0.98430675000000001</c:v>
                </c:pt>
                <c:pt idx="95019">
                  <c:v>0.99730540000000001</c:v>
                </c:pt>
                <c:pt idx="95020">
                  <c:v>0.99056387000000001</c:v>
                </c:pt>
                <c:pt idx="95021">
                  <c:v>0.99976735999999999</c:v>
                </c:pt>
                <c:pt idx="95022">
                  <c:v>0.9978186</c:v>
                </c:pt>
                <c:pt idx="95023">
                  <c:v>0.99947613000000002</c:v>
                </c:pt>
                <c:pt idx="95024">
                  <c:v>1.0010433000000001</c:v>
                </c:pt>
                <c:pt idx="95025">
                  <c:v>1.0025126</c:v>
                </c:pt>
                <c:pt idx="95026">
                  <c:v>0.99726546000000005</c:v>
                </c:pt>
                <c:pt idx="95027">
                  <c:v>0.99757934000000004</c:v>
                </c:pt>
                <c:pt idx="95028">
                  <c:v>0.97384983000000003</c:v>
                </c:pt>
                <c:pt idx="95029">
                  <c:v>0.96639489999999995</c:v>
                </c:pt>
                <c:pt idx="95030">
                  <c:v>0.98914415</c:v>
                </c:pt>
                <c:pt idx="95031">
                  <c:v>0.97126292999999997</c:v>
                </c:pt>
                <c:pt idx="95032">
                  <c:v>1.0039932</c:v>
                </c:pt>
                <c:pt idx="95033">
                  <c:v>0.99414884999999997</c:v>
                </c:pt>
                <c:pt idx="95034">
                  <c:v>0.99681889999999995</c:v>
                </c:pt>
                <c:pt idx="95035">
                  <c:v>0.99550706</c:v>
                </c:pt>
                <c:pt idx="95036">
                  <c:v>0.99989813999999999</c:v>
                </c:pt>
                <c:pt idx="95037">
                  <c:v>0.96518440000000005</c:v>
                </c:pt>
                <c:pt idx="95038">
                  <c:v>0.99959969999999998</c:v>
                </c:pt>
                <c:pt idx="95039">
                  <c:v>1.0005516000000001</c:v>
                </c:pt>
                <c:pt idx="95040">
                  <c:v>0.99252963000000005</c:v>
                </c:pt>
                <c:pt idx="95041">
                  <c:v>0.98975515000000003</c:v>
                </c:pt>
                <c:pt idx="95042">
                  <c:v>0.97499709999999995</c:v>
                </c:pt>
                <c:pt idx="95043">
                  <c:v>0.99856959999999995</c:v>
                </c:pt>
                <c:pt idx="95044">
                  <c:v>0.99948519999999996</c:v>
                </c:pt>
                <c:pt idx="95045">
                  <c:v>0.99774510000000005</c:v>
                </c:pt>
                <c:pt idx="95046">
                  <c:v>1.0001842999999999</c:v>
                </c:pt>
                <c:pt idx="95047">
                  <c:v>0.99708896999999996</c:v>
                </c:pt>
                <c:pt idx="95048">
                  <c:v>0.99902340000000001</c:v>
                </c:pt>
                <c:pt idx="95049">
                  <c:v>0.99960079999999996</c:v>
                </c:pt>
                <c:pt idx="95050">
                  <c:v>1.000181</c:v>
                </c:pt>
                <c:pt idx="95051">
                  <c:v>0.98813057000000004</c:v>
                </c:pt>
                <c:pt idx="95052">
                  <c:v>0.95076950000000005</c:v>
                </c:pt>
                <c:pt idx="95053">
                  <c:v>0.99803410000000004</c:v>
                </c:pt>
                <c:pt idx="95054">
                  <c:v>1.0007838</c:v>
                </c:pt>
                <c:pt idx="95055">
                  <c:v>0.99249052999999998</c:v>
                </c:pt>
                <c:pt idx="95056">
                  <c:v>1.000632</c:v>
                </c:pt>
                <c:pt idx="95057">
                  <c:v>0.98329639999999996</c:v>
                </c:pt>
                <c:pt idx="95058">
                  <c:v>1.0013398</c:v>
                </c:pt>
                <c:pt idx="95059">
                  <c:v>0.99628806000000003</c:v>
                </c:pt>
                <c:pt idx="95060">
                  <c:v>0.99959969999999998</c:v>
                </c:pt>
                <c:pt idx="95061">
                  <c:v>1.0001335</c:v>
                </c:pt>
                <c:pt idx="95062">
                  <c:v>1.0015885</c:v>
                </c:pt>
                <c:pt idx="95063">
                  <c:v>1.0011232000000001</c:v>
                </c:pt>
                <c:pt idx="95064">
                  <c:v>0.9881084</c:v>
                </c:pt>
                <c:pt idx="95065">
                  <c:v>1.0014911</c:v>
                </c:pt>
                <c:pt idx="95066">
                  <c:v>1.0023995999999999</c:v>
                </c:pt>
                <c:pt idx="95067">
                  <c:v>0.96078222999999996</c:v>
                </c:pt>
                <c:pt idx="95068">
                  <c:v>1.0032384000000001</c:v>
                </c:pt>
                <c:pt idx="95069">
                  <c:v>0.99892990000000004</c:v>
                </c:pt>
                <c:pt idx="95070">
                  <c:v>1.0000477999999999</c:v>
                </c:pt>
                <c:pt idx="95071">
                  <c:v>0.99988865999999998</c:v>
                </c:pt>
                <c:pt idx="95072">
                  <c:v>0.95404613000000005</c:v>
                </c:pt>
                <c:pt idx="95073">
                  <c:v>0.99967280000000003</c:v>
                </c:pt>
                <c:pt idx="95074">
                  <c:v>1.0008937</c:v>
                </c:pt>
                <c:pt idx="95075">
                  <c:v>0.99731720000000001</c:v>
                </c:pt>
                <c:pt idx="95076">
                  <c:v>0.98629146999999995</c:v>
                </c:pt>
                <c:pt idx="95077">
                  <c:v>0.99803869999999995</c:v>
                </c:pt>
                <c:pt idx="95078">
                  <c:v>0.99913174000000005</c:v>
                </c:pt>
                <c:pt idx="95079">
                  <c:v>0.99839710000000004</c:v>
                </c:pt>
                <c:pt idx="95080">
                  <c:v>0.98951420000000001</c:v>
                </c:pt>
                <c:pt idx="95081">
                  <c:v>0.99710810000000005</c:v>
                </c:pt>
                <c:pt idx="95082">
                  <c:v>1.0007709</c:v>
                </c:pt>
                <c:pt idx="95083">
                  <c:v>1.0005248</c:v>
                </c:pt>
                <c:pt idx="95084">
                  <c:v>0.99304884999999998</c:v>
                </c:pt>
                <c:pt idx="95085">
                  <c:v>1.0011516</c:v>
                </c:pt>
                <c:pt idx="95086">
                  <c:v>1.0018990000000001</c:v>
                </c:pt>
                <c:pt idx="95087">
                  <c:v>0.99628119999999998</c:v>
                </c:pt>
                <c:pt idx="95088">
                  <c:v>0.99319860000000004</c:v>
                </c:pt>
                <c:pt idx="95089">
                  <c:v>1.0032166</c:v>
                </c:pt>
                <c:pt idx="95090">
                  <c:v>1.0020503999999999</c:v>
                </c:pt>
                <c:pt idx="95091">
                  <c:v>0.99920089999999995</c:v>
                </c:pt>
                <c:pt idx="95092">
                  <c:v>0.98048650000000004</c:v>
                </c:pt>
                <c:pt idx="95093">
                  <c:v>1.0001842999999999</c:v>
                </c:pt>
                <c:pt idx="95094">
                  <c:v>0.98615010000000003</c:v>
                </c:pt>
                <c:pt idx="95095">
                  <c:v>0.98256239999999995</c:v>
                </c:pt>
                <c:pt idx="95096">
                  <c:v>1.0017738</c:v>
                </c:pt>
                <c:pt idx="95097">
                  <c:v>0.99811435000000004</c:v>
                </c:pt>
                <c:pt idx="95098">
                  <c:v>0.99958270000000005</c:v>
                </c:pt>
                <c:pt idx="95099">
                  <c:v>0.99929917000000001</c:v>
                </c:pt>
                <c:pt idx="95100">
                  <c:v>1.0012093</c:v>
                </c:pt>
                <c:pt idx="95101">
                  <c:v>0.97111225000000001</c:v>
                </c:pt>
                <c:pt idx="95102">
                  <c:v>0.99810593999999997</c:v>
                </c:pt>
                <c:pt idx="95103">
                  <c:v>0.97873884</c:v>
                </c:pt>
                <c:pt idx="95104">
                  <c:v>1.0000372</c:v>
                </c:pt>
                <c:pt idx="95105">
                  <c:v>0.96864134000000002</c:v>
                </c:pt>
                <c:pt idx="95106">
                  <c:v>0.98664766999999998</c:v>
                </c:pt>
                <c:pt idx="95107">
                  <c:v>0.98215114999999997</c:v>
                </c:pt>
                <c:pt idx="95108">
                  <c:v>0.99263053999999995</c:v>
                </c:pt>
                <c:pt idx="95109">
                  <c:v>1.0012013</c:v>
                </c:pt>
                <c:pt idx="95110">
                  <c:v>1.0008744000000001</c:v>
                </c:pt>
                <c:pt idx="95111">
                  <c:v>0.99971540000000003</c:v>
                </c:pt>
                <c:pt idx="95112">
                  <c:v>0.94537150000000003</c:v>
                </c:pt>
                <c:pt idx="95113">
                  <c:v>0.99212855</c:v>
                </c:pt>
                <c:pt idx="95114">
                  <c:v>1.0002105999999999</c:v>
                </c:pt>
                <c:pt idx="95115">
                  <c:v>0.99209327000000003</c:v>
                </c:pt>
                <c:pt idx="95116">
                  <c:v>0.99209480000000005</c:v>
                </c:pt>
                <c:pt idx="95117">
                  <c:v>0.99107224000000005</c:v>
                </c:pt>
                <c:pt idx="95118">
                  <c:v>1.001082</c:v>
                </c:pt>
                <c:pt idx="95119">
                  <c:v>1.0001842999999999</c:v>
                </c:pt>
                <c:pt idx="95120">
                  <c:v>0.98895292999999995</c:v>
                </c:pt>
                <c:pt idx="95121">
                  <c:v>0.99661915999999995</c:v>
                </c:pt>
                <c:pt idx="95122">
                  <c:v>1.001239</c:v>
                </c:pt>
                <c:pt idx="95123">
                  <c:v>0.99856089999999997</c:v>
                </c:pt>
                <c:pt idx="95124">
                  <c:v>0.99403149999999996</c:v>
                </c:pt>
                <c:pt idx="95125">
                  <c:v>0.99750570000000005</c:v>
                </c:pt>
                <c:pt idx="95126">
                  <c:v>1.0005424999999999</c:v>
                </c:pt>
                <c:pt idx="95127">
                  <c:v>1.0003057</c:v>
                </c:pt>
                <c:pt idx="95128">
                  <c:v>0.99819875000000002</c:v>
                </c:pt>
                <c:pt idx="95129">
                  <c:v>0.99039345999999995</c:v>
                </c:pt>
                <c:pt idx="95130">
                  <c:v>0.99334085000000005</c:v>
                </c:pt>
                <c:pt idx="95131">
                  <c:v>0.99806947000000001</c:v>
                </c:pt>
                <c:pt idx="95132">
                  <c:v>1.0010551999999999</c:v>
                </c:pt>
                <c:pt idx="95133">
                  <c:v>0.99614950000000002</c:v>
                </c:pt>
                <c:pt idx="95134">
                  <c:v>1.0000699</c:v>
                </c:pt>
                <c:pt idx="95135">
                  <c:v>0.99955179999999999</c:v>
                </c:pt>
                <c:pt idx="95136">
                  <c:v>0.99159675999999997</c:v>
                </c:pt>
                <c:pt idx="95137">
                  <c:v>1.0003086000000001</c:v>
                </c:pt>
                <c:pt idx="95138">
                  <c:v>0.99358164999999998</c:v>
                </c:pt>
                <c:pt idx="95139">
                  <c:v>0.99269485000000002</c:v>
                </c:pt>
                <c:pt idx="95140">
                  <c:v>0.98813890000000004</c:v>
                </c:pt>
                <c:pt idx="95141">
                  <c:v>0.99411696000000005</c:v>
                </c:pt>
                <c:pt idx="95142">
                  <c:v>0.9985887</c:v>
                </c:pt>
                <c:pt idx="95143">
                  <c:v>0.95360420000000001</c:v>
                </c:pt>
                <c:pt idx="95144">
                  <c:v>0.99233689999999997</c:v>
                </c:pt>
                <c:pt idx="95145">
                  <c:v>0.98326486000000002</c:v>
                </c:pt>
                <c:pt idx="95146">
                  <c:v>1.0002477999999999</c:v>
                </c:pt>
                <c:pt idx="95147">
                  <c:v>0.98223130000000003</c:v>
                </c:pt>
                <c:pt idx="95148">
                  <c:v>0.96369547</c:v>
                </c:pt>
                <c:pt idx="95149">
                  <c:v>1.000119</c:v>
                </c:pt>
                <c:pt idx="95150">
                  <c:v>0.99679960000000001</c:v>
                </c:pt>
                <c:pt idx="95151">
                  <c:v>0.99217339999999998</c:v>
                </c:pt>
                <c:pt idx="95152">
                  <c:v>0.99137149999999996</c:v>
                </c:pt>
                <c:pt idx="95153">
                  <c:v>1.001627</c:v>
                </c:pt>
                <c:pt idx="95154">
                  <c:v>0.97593664999999996</c:v>
                </c:pt>
                <c:pt idx="95155">
                  <c:v>0.99745125000000001</c:v>
                </c:pt>
                <c:pt idx="95156">
                  <c:v>0.99576010000000004</c:v>
                </c:pt>
                <c:pt idx="95157">
                  <c:v>0.96032309999999999</c:v>
                </c:pt>
                <c:pt idx="95158">
                  <c:v>0.99089073999999999</c:v>
                </c:pt>
                <c:pt idx="95159">
                  <c:v>0.99857470000000004</c:v>
                </c:pt>
                <c:pt idx="95160">
                  <c:v>0.98207533000000002</c:v>
                </c:pt>
                <c:pt idx="95161">
                  <c:v>1.0028223999999999</c:v>
                </c:pt>
                <c:pt idx="95162">
                  <c:v>0.99617219999999995</c:v>
                </c:pt>
                <c:pt idx="95163">
                  <c:v>0.97461164</c:v>
                </c:pt>
                <c:pt idx="95164">
                  <c:v>1.0012702</c:v>
                </c:pt>
                <c:pt idx="95165">
                  <c:v>1.0049443</c:v>
                </c:pt>
                <c:pt idx="95166">
                  <c:v>0.98657965999999997</c:v>
                </c:pt>
                <c:pt idx="95167">
                  <c:v>0.99859169999999997</c:v>
                </c:pt>
                <c:pt idx="95168">
                  <c:v>1.0002137</c:v>
                </c:pt>
                <c:pt idx="95169">
                  <c:v>1.0007044</c:v>
                </c:pt>
                <c:pt idx="95170">
                  <c:v>0.99623030000000001</c:v>
                </c:pt>
                <c:pt idx="95171">
                  <c:v>0.99992656999999996</c:v>
                </c:pt>
                <c:pt idx="95172">
                  <c:v>0.99332034999999996</c:v>
                </c:pt>
                <c:pt idx="95173">
                  <c:v>0.96305775999999998</c:v>
                </c:pt>
                <c:pt idx="95174">
                  <c:v>0.99896633999999995</c:v>
                </c:pt>
                <c:pt idx="95175">
                  <c:v>0.9682501</c:v>
                </c:pt>
                <c:pt idx="95176">
                  <c:v>0.99987700000000002</c:v>
                </c:pt>
                <c:pt idx="95177">
                  <c:v>0.9819097</c:v>
                </c:pt>
                <c:pt idx="95178">
                  <c:v>1.0007793</c:v>
                </c:pt>
                <c:pt idx="95179">
                  <c:v>1.0038985</c:v>
                </c:pt>
                <c:pt idx="95180">
                  <c:v>0.99812215999999998</c:v>
                </c:pt>
                <c:pt idx="95181">
                  <c:v>0.9964037</c:v>
                </c:pt>
                <c:pt idx="95182">
                  <c:v>0.99512500000000004</c:v>
                </c:pt>
                <c:pt idx="95183">
                  <c:v>0.99951089999999998</c:v>
                </c:pt>
                <c:pt idx="95184">
                  <c:v>1.0006782999999999</c:v>
                </c:pt>
                <c:pt idx="95185">
                  <c:v>0.99157834</c:v>
                </c:pt>
                <c:pt idx="95186">
                  <c:v>0.99815810000000005</c:v>
                </c:pt>
                <c:pt idx="95187">
                  <c:v>0.99909320000000001</c:v>
                </c:pt>
                <c:pt idx="95188">
                  <c:v>1.0015668</c:v>
                </c:pt>
                <c:pt idx="95189">
                  <c:v>0.98881996000000005</c:v>
                </c:pt>
                <c:pt idx="95190">
                  <c:v>0.99749315000000005</c:v>
                </c:pt>
                <c:pt idx="95191">
                  <c:v>0.97857499999999997</c:v>
                </c:pt>
                <c:pt idx="95192">
                  <c:v>0.99614930000000002</c:v>
                </c:pt>
                <c:pt idx="95193">
                  <c:v>0.99932540000000003</c:v>
                </c:pt>
                <c:pt idx="95194">
                  <c:v>0.99970079999999995</c:v>
                </c:pt>
                <c:pt idx="95195">
                  <c:v>0.99978529999999999</c:v>
                </c:pt>
                <c:pt idx="95196">
                  <c:v>0.99976735999999999</c:v>
                </c:pt>
                <c:pt idx="95197">
                  <c:v>0.98054770000000002</c:v>
                </c:pt>
                <c:pt idx="95198">
                  <c:v>1.0006564</c:v>
                </c:pt>
                <c:pt idx="95199">
                  <c:v>0.98472219999999999</c:v>
                </c:pt>
                <c:pt idx="95200">
                  <c:v>1.0020815000000001</c:v>
                </c:pt>
                <c:pt idx="95201">
                  <c:v>0.99433309999999997</c:v>
                </c:pt>
                <c:pt idx="95202">
                  <c:v>0.96412249999999999</c:v>
                </c:pt>
                <c:pt idx="95203">
                  <c:v>0.93675609999999998</c:v>
                </c:pt>
                <c:pt idx="95204">
                  <c:v>0.99955236999999997</c:v>
                </c:pt>
                <c:pt idx="95205">
                  <c:v>0.99652534999999998</c:v>
                </c:pt>
                <c:pt idx="95206">
                  <c:v>1.0000699</c:v>
                </c:pt>
                <c:pt idx="95207">
                  <c:v>0.98476434000000002</c:v>
                </c:pt>
                <c:pt idx="95208">
                  <c:v>0.99592124999999998</c:v>
                </c:pt>
                <c:pt idx="95209">
                  <c:v>0.99841460000000004</c:v>
                </c:pt>
                <c:pt idx="95210">
                  <c:v>0.98292360000000001</c:v>
                </c:pt>
                <c:pt idx="95211">
                  <c:v>0.98698850000000005</c:v>
                </c:pt>
                <c:pt idx="95212">
                  <c:v>0.98072139999999997</c:v>
                </c:pt>
                <c:pt idx="95213">
                  <c:v>0.99506039999999996</c:v>
                </c:pt>
                <c:pt idx="95214">
                  <c:v>0.99859140000000002</c:v>
                </c:pt>
                <c:pt idx="95215">
                  <c:v>0.98901665000000005</c:v>
                </c:pt>
                <c:pt idx="95216">
                  <c:v>0.99959224000000002</c:v>
                </c:pt>
                <c:pt idx="95217">
                  <c:v>0.98214800000000002</c:v>
                </c:pt>
                <c:pt idx="95218">
                  <c:v>1.0004953999999999</c:v>
                </c:pt>
                <c:pt idx="95219">
                  <c:v>0.96820753999999998</c:v>
                </c:pt>
                <c:pt idx="95220">
                  <c:v>0.99119639999999998</c:v>
                </c:pt>
                <c:pt idx="95221">
                  <c:v>1.0014896</c:v>
                </c:pt>
                <c:pt idx="95222">
                  <c:v>0.99970079999999995</c:v>
                </c:pt>
                <c:pt idx="95223">
                  <c:v>0.99859719999999996</c:v>
                </c:pt>
                <c:pt idx="95224">
                  <c:v>0.99796660000000004</c:v>
                </c:pt>
                <c:pt idx="95225">
                  <c:v>1.0008001</c:v>
                </c:pt>
                <c:pt idx="95226">
                  <c:v>0.99313753999999999</c:v>
                </c:pt>
                <c:pt idx="95227">
                  <c:v>0.99744560000000004</c:v>
                </c:pt>
                <c:pt idx="95228">
                  <c:v>1.0009573</c:v>
                </c:pt>
                <c:pt idx="95229">
                  <c:v>0.99668809999999997</c:v>
                </c:pt>
                <c:pt idx="95230">
                  <c:v>0.9981044</c:v>
                </c:pt>
                <c:pt idx="95231">
                  <c:v>1.0005052999999999</c:v>
                </c:pt>
                <c:pt idx="95232">
                  <c:v>0.95965915999999996</c:v>
                </c:pt>
                <c:pt idx="95233">
                  <c:v>0.99621475000000004</c:v>
                </c:pt>
                <c:pt idx="95234">
                  <c:v>0.9998399</c:v>
                </c:pt>
                <c:pt idx="95235">
                  <c:v>1.0002679999999999</c:v>
                </c:pt>
                <c:pt idx="95236">
                  <c:v>1.0017431999999999</c:v>
                </c:pt>
                <c:pt idx="95237">
                  <c:v>1.0009602</c:v>
                </c:pt>
                <c:pt idx="95238">
                  <c:v>0.99742120000000001</c:v>
                </c:pt>
                <c:pt idx="95239">
                  <c:v>0.97749125999999997</c:v>
                </c:pt>
                <c:pt idx="95240">
                  <c:v>0.99169099999999999</c:v>
                </c:pt>
                <c:pt idx="95241">
                  <c:v>1.0041100999999999</c:v>
                </c:pt>
                <c:pt idx="95242">
                  <c:v>0.98792360000000001</c:v>
                </c:pt>
                <c:pt idx="95243">
                  <c:v>0.98044100000000001</c:v>
                </c:pt>
                <c:pt idx="95244">
                  <c:v>0.99688876000000004</c:v>
                </c:pt>
                <c:pt idx="95245">
                  <c:v>1.0008931000000001</c:v>
                </c:pt>
                <c:pt idx="95246">
                  <c:v>1.0008252</c:v>
                </c:pt>
                <c:pt idx="95247">
                  <c:v>0.99631082999999998</c:v>
                </c:pt>
                <c:pt idx="95248">
                  <c:v>0.99250859999999996</c:v>
                </c:pt>
                <c:pt idx="95249">
                  <c:v>0.99596130000000005</c:v>
                </c:pt>
                <c:pt idx="95250">
                  <c:v>0.99905189999999999</c:v>
                </c:pt>
                <c:pt idx="95251">
                  <c:v>1.0000699</c:v>
                </c:pt>
                <c:pt idx="95252">
                  <c:v>0.98640232999999999</c:v>
                </c:pt>
                <c:pt idx="95253">
                  <c:v>0.99831979999999998</c:v>
                </c:pt>
                <c:pt idx="95254">
                  <c:v>0.98723333999999996</c:v>
                </c:pt>
                <c:pt idx="95255">
                  <c:v>1.0007709</c:v>
                </c:pt>
                <c:pt idx="95256">
                  <c:v>0.99032675999999997</c:v>
                </c:pt>
                <c:pt idx="95257">
                  <c:v>0.99153480000000005</c:v>
                </c:pt>
                <c:pt idx="95258">
                  <c:v>0.99257819999999997</c:v>
                </c:pt>
                <c:pt idx="95259">
                  <c:v>0.97711349999999997</c:v>
                </c:pt>
                <c:pt idx="95260">
                  <c:v>0.99253135999999997</c:v>
                </c:pt>
                <c:pt idx="95261">
                  <c:v>0.99120754</c:v>
                </c:pt>
                <c:pt idx="95262">
                  <c:v>0.98094033999999997</c:v>
                </c:pt>
                <c:pt idx="95263">
                  <c:v>0.98888606000000001</c:v>
                </c:pt>
                <c:pt idx="95264">
                  <c:v>0.96387774000000004</c:v>
                </c:pt>
                <c:pt idx="95265">
                  <c:v>0.99036979999999997</c:v>
                </c:pt>
                <c:pt idx="95266">
                  <c:v>1.0008821000000001</c:v>
                </c:pt>
                <c:pt idx="95267">
                  <c:v>1.0002078999999999</c:v>
                </c:pt>
                <c:pt idx="95268">
                  <c:v>0.99938320000000003</c:v>
                </c:pt>
                <c:pt idx="95269">
                  <c:v>0.94995784999999999</c:v>
                </c:pt>
                <c:pt idx="95270">
                  <c:v>0.99986905000000004</c:v>
                </c:pt>
                <c:pt idx="95271">
                  <c:v>0.99983263</c:v>
                </c:pt>
                <c:pt idx="95272">
                  <c:v>0.97408514999999996</c:v>
                </c:pt>
                <c:pt idx="95273">
                  <c:v>0.97729189999999999</c:v>
                </c:pt>
                <c:pt idx="95274">
                  <c:v>0.99815750000000003</c:v>
                </c:pt>
                <c:pt idx="95275">
                  <c:v>0.98702420000000002</c:v>
                </c:pt>
                <c:pt idx="95276">
                  <c:v>0.98193319999999995</c:v>
                </c:pt>
                <c:pt idx="95277">
                  <c:v>0.99748563999999995</c:v>
                </c:pt>
                <c:pt idx="95278">
                  <c:v>0.99929166000000003</c:v>
                </c:pt>
                <c:pt idx="95279">
                  <c:v>0.99925834000000002</c:v>
                </c:pt>
                <c:pt idx="95280">
                  <c:v>0.99698569999999997</c:v>
                </c:pt>
                <c:pt idx="95281">
                  <c:v>1.0009391000000001</c:v>
                </c:pt>
                <c:pt idx="95282">
                  <c:v>0.99382219999999999</c:v>
                </c:pt>
                <c:pt idx="95283">
                  <c:v>0.99198275999999996</c:v>
                </c:pt>
                <c:pt idx="95284">
                  <c:v>0.99942330000000001</c:v>
                </c:pt>
                <c:pt idx="95285">
                  <c:v>0.95956090000000005</c:v>
                </c:pt>
                <c:pt idx="95286">
                  <c:v>0.99947613000000002</c:v>
                </c:pt>
                <c:pt idx="95287">
                  <c:v>0.99901587000000003</c:v>
                </c:pt>
                <c:pt idx="95288">
                  <c:v>0.98872320000000002</c:v>
                </c:pt>
                <c:pt idx="95289">
                  <c:v>0.98841769999999995</c:v>
                </c:pt>
                <c:pt idx="95290">
                  <c:v>0.99975389999999997</c:v>
                </c:pt>
                <c:pt idx="95291">
                  <c:v>0.99288522999999995</c:v>
                </c:pt>
                <c:pt idx="95292">
                  <c:v>0.97297279999999997</c:v>
                </c:pt>
                <c:pt idx="95293">
                  <c:v>0.98209964999999999</c:v>
                </c:pt>
                <c:pt idx="95294">
                  <c:v>0.98141420000000001</c:v>
                </c:pt>
                <c:pt idx="95295">
                  <c:v>0.99168809999999996</c:v>
                </c:pt>
                <c:pt idx="95296">
                  <c:v>1.0016471</c:v>
                </c:pt>
                <c:pt idx="95297">
                  <c:v>1.0003226000000001</c:v>
                </c:pt>
                <c:pt idx="95298">
                  <c:v>0.99894850000000002</c:v>
                </c:pt>
                <c:pt idx="95299">
                  <c:v>1.0001236</c:v>
                </c:pt>
                <c:pt idx="95300">
                  <c:v>0.96340316999999998</c:v>
                </c:pt>
                <c:pt idx="95301">
                  <c:v>0.99506645999999999</c:v>
                </c:pt>
                <c:pt idx="95302">
                  <c:v>0.96953374000000003</c:v>
                </c:pt>
                <c:pt idx="95303">
                  <c:v>0.99311389999999999</c:v>
                </c:pt>
                <c:pt idx="95304">
                  <c:v>0.99339960000000005</c:v>
                </c:pt>
                <c:pt idx="95305">
                  <c:v>0.99063027000000003</c:v>
                </c:pt>
                <c:pt idx="95306">
                  <c:v>0.99368464999999995</c:v>
                </c:pt>
                <c:pt idx="95307">
                  <c:v>0.98617940000000004</c:v>
                </c:pt>
                <c:pt idx="95308">
                  <c:v>0.99937343999999995</c:v>
                </c:pt>
                <c:pt idx="95309">
                  <c:v>1.0006742</c:v>
                </c:pt>
                <c:pt idx="95310">
                  <c:v>0.98275820000000003</c:v>
                </c:pt>
                <c:pt idx="95311">
                  <c:v>0.98390880000000003</c:v>
                </c:pt>
                <c:pt idx="95312">
                  <c:v>0.98381233000000001</c:v>
                </c:pt>
                <c:pt idx="95313">
                  <c:v>1.0006196000000001</c:v>
                </c:pt>
                <c:pt idx="95314">
                  <c:v>0.95808890000000002</c:v>
                </c:pt>
                <c:pt idx="95315">
                  <c:v>1.0005862000000001</c:v>
                </c:pt>
                <c:pt idx="95316">
                  <c:v>0.98998547000000003</c:v>
                </c:pt>
                <c:pt idx="95317">
                  <c:v>1.002521</c:v>
                </c:pt>
                <c:pt idx="95318">
                  <c:v>1.0030568</c:v>
                </c:pt>
                <c:pt idx="95319">
                  <c:v>1.0011032</c:v>
                </c:pt>
                <c:pt idx="95320">
                  <c:v>0.99375749999999996</c:v>
                </c:pt>
                <c:pt idx="95321">
                  <c:v>0.99110496000000003</c:v>
                </c:pt>
                <c:pt idx="95322">
                  <c:v>0.99994797000000002</c:v>
                </c:pt>
                <c:pt idx="95323">
                  <c:v>1.0005789</c:v>
                </c:pt>
                <c:pt idx="95324">
                  <c:v>0.98311985000000002</c:v>
                </c:pt>
                <c:pt idx="95325">
                  <c:v>0.98567336999999999</c:v>
                </c:pt>
                <c:pt idx="95326">
                  <c:v>0.99540130000000004</c:v>
                </c:pt>
                <c:pt idx="95327">
                  <c:v>1.0001302999999999</c:v>
                </c:pt>
                <c:pt idx="95328">
                  <c:v>1.0005782000000001</c:v>
                </c:pt>
                <c:pt idx="95329">
                  <c:v>1.0011421</c:v>
                </c:pt>
                <c:pt idx="95330">
                  <c:v>0.99910359999999998</c:v>
                </c:pt>
                <c:pt idx="95331">
                  <c:v>0.99762680000000004</c:v>
                </c:pt>
                <c:pt idx="95332">
                  <c:v>1.0004820000000001</c:v>
                </c:pt>
                <c:pt idx="95333">
                  <c:v>1.0009412</c:v>
                </c:pt>
                <c:pt idx="95334">
                  <c:v>0.99729913000000003</c:v>
                </c:pt>
                <c:pt idx="95335">
                  <c:v>1.0014537999999999</c:v>
                </c:pt>
                <c:pt idx="95336">
                  <c:v>1.0027117000000001</c:v>
                </c:pt>
                <c:pt idx="95337">
                  <c:v>0.99355406000000002</c:v>
                </c:pt>
                <c:pt idx="95338">
                  <c:v>0.98378120000000002</c:v>
                </c:pt>
                <c:pt idx="95339">
                  <c:v>0.99806315000000001</c:v>
                </c:pt>
                <c:pt idx="95340">
                  <c:v>1.0033616000000001</c:v>
                </c:pt>
                <c:pt idx="95341">
                  <c:v>0.99241685999999996</c:v>
                </c:pt>
                <c:pt idx="95342">
                  <c:v>0.99955267000000003</c:v>
                </c:pt>
                <c:pt idx="95343">
                  <c:v>0.99280393</c:v>
                </c:pt>
                <c:pt idx="95344">
                  <c:v>0.99989760000000005</c:v>
                </c:pt>
                <c:pt idx="95345">
                  <c:v>1.0002012</c:v>
                </c:pt>
                <c:pt idx="95346">
                  <c:v>0.99642140000000001</c:v>
                </c:pt>
                <c:pt idx="95347">
                  <c:v>1.0010082</c:v>
                </c:pt>
                <c:pt idx="95348">
                  <c:v>0.98929020000000001</c:v>
                </c:pt>
                <c:pt idx="95349">
                  <c:v>0.94024030000000003</c:v>
                </c:pt>
                <c:pt idx="95350">
                  <c:v>0.99898975999999995</c:v>
                </c:pt>
                <c:pt idx="95351">
                  <c:v>0.99974626</c:v>
                </c:pt>
                <c:pt idx="95352">
                  <c:v>0.99466279999999996</c:v>
                </c:pt>
                <c:pt idx="95353">
                  <c:v>0.99845589999999995</c:v>
                </c:pt>
                <c:pt idx="95354">
                  <c:v>0.99052494999999996</c:v>
                </c:pt>
                <c:pt idx="95355">
                  <c:v>0.98674289999999998</c:v>
                </c:pt>
                <c:pt idx="95356">
                  <c:v>1.0006562000000001</c:v>
                </c:pt>
                <c:pt idx="95357">
                  <c:v>0.988869</c:v>
                </c:pt>
                <c:pt idx="95358">
                  <c:v>0.98790014000000004</c:v>
                </c:pt>
                <c:pt idx="95359">
                  <c:v>0.99997205</c:v>
                </c:pt>
                <c:pt idx="95360">
                  <c:v>0.98763853000000001</c:v>
                </c:pt>
                <c:pt idx="95361">
                  <c:v>1.0003507</c:v>
                </c:pt>
                <c:pt idx="95362">
                  <c:v>1.0010277000000001</c:v>
                </c:pt>
                <c:pt idx="95363">
                  <c:v>0.97903910000000005</c:v>
                </c:pt>
                <c:pt idx="95364">
                  <c:v>1.0012042999999999</c:v>
                </c:pt>
                <c:pt idx="95365">
                  <c:v>1.0001568999999999</c:v>
                </c:pt>
                <c:pt idx="95366">
                  <c:v>1.0025337000000001</c:v>
                </c:pt>
                <c:pt idx="95367">
                  <c:v>1.0010477</c:v>
                </c:pt>
                <c:pt idx="95368">
                  <c:v>1.0020058999999999</c:v>
                </c:pt>
                <c:pt idx="95369">
                  <c:v>1.0007668000000001</c:v>
                </c:pt>
                <c:pt idx="95370">
                  <c:v>0.94780370000000003</c:v>
                </c:pt>
                <c:pt idx="95371">
                  <c:v>0.99089693999999995</c:v>
                </c:pt>
                <c:pt idx="95372">
                  <c:v>0.9964653</c:v>
                </c:pt>
                <c:pt idx="95373">
                  <c:v>1.0001768</c:v>
                </c:pt>
                <c:pt idx="95374">
                  <c:v>0.97196009999999999</c:v>
                </c:pt>
                <c:pt idx="95375">
                  <c:v>0.99169309999999999</c:v>
                </c:pt>
                <c:pt idx="95376">
                  <c:v>1.0017016000000001</c:v>
                </c:pt>
                <c:pt idx="95377">
                  <c:v>0.99048007000000005</c:v>
                </c:pt>
                <c:pt idx="95378">
                  <c:v>0.99200319999999997</c:v>
                </c:pt>
                <c:pt idx="95379">
                  <c:v>0.98851730000000004</c:v>
                </c:pt>
                <c:pt idx="95380">
                  <c:v>1.0031821999999999</c:v>
                </c:pt>
                <c:pt idx="95381">
                  <c:v>0.99948996000000001</c:v>
                </c:pt>
                <c:pt idx="95382">
                  <c:v>0.99485796999999998</c:v>
                </c:pt>
                <c:pt idx="95383">
                  <c:v>0.99682139999999997</c:v>
                </c:pt>
                <c:pt idx="95384">
                  <c:v>0.99051904999999996</c:v>
                </c:pt>
                <c:pt idx="95385">
                  <c:v>0.97746719999999998</c:v>
                </c:pt>
                <c:pt idx="95386">
                  <c:v>1.0009979</c:v>
                </c:pt>
                <c:pt idx="95387">
                  <c:v>0.99674119999999999</c:v>
                </c:pt>
                <c:pt idx="95388">
                  <c:v>0.9997933</c:v>
                </c:pt>
                <c:pt idx="95389">
                  <c:v>0.99433755999999995</c:v>
                </c:pt>
                <c:pt idx="95390">
                  <c:v>1.0019697000000001</c:v>
                </c:pt>
                <c:pt idx="95391">
                  <c:v>0.99932940000000003</c:v>
                </c:pt>
                <c:pt idx="95392">
                  <c:v>0.95019149999999997</c:v>
                </c:pt>
                <c:pt idx="95393">
                  <c:v>0.99226820000000004</c:v>
                </c:pt>
                <c:pt idx="95394">
                  <c:v>1.0042188000000001</c:v>
                </c:pt>
                <c:pt idx="95395">
                  <c:v>0.99111660000000001</c:v>
                </c:pt>
                <c:pt idx="95396">
                  <c:v>1.0003766999999999</c:v>
                </c:pt>
                <c:pt idx="95397">
                  <c:v>0.97698499999999999</c:v>
                </c:pt>
                <c:pt idx="95398">
                  <c:v>0.97882073999999997</c:v>
                </c:pt>
                <c:pt idx="95399">
                  <c:v>0.98946595000000004</c:v>
                </c:pt>
                <c:pt idx="95400">
                  <c:v>0.99877830000000001</c:v>
                </c:pt>
                <c:pt idx="95401">
                  <c:v>0.97991616000000004</c:v>
                </c:pt>
                <c:pt idx="95402">
                  <c:v>0.98936736999999997</c:v>
                </c:pt>
                <c:pt idx="95403">
                  <c:v>0.98304619999999998</c:v>
                </c:pt>
                <c:pt idx="95404">
                  <c:v>0.98976520000000001</c:v>
                </c:pt>
                <c:pt idx="95405">
                  <c:v>0.98107580000000005</c:v>
                </c:pt>
                <c:pt idx="95406">
                  <c:v>0.98190350000000004</c:v>
                </c:pt>
                <c:pt idx="95407">
                  <c:v>1.000281</c:v>
                </c:pt>
                <c:pt idx="95408">
                  <c:v>0.98752870000000004</c:v>
                </c:pt>
                <c:pt idx="95409">
                  <c:v>0.99970983999999996</c:v>
                </c:pt>
                <c:pt idx="95410">
                  <c:v>0.99362457000000004</c:v>
                </c:pt>
                <c:pt idx="95411">
                  <c:v>1.0012057000000001</c:v>
                </c:pt>
                <c:pt idx="95412">
                  <c:v>0.99905544999999996</c:v>
                </c:pt>
                <c:pt idx="95413">
                  <c:v>0.97808919999999999</c:v>
                </c:pt>
                <c:pt idx="95414">
                  <c:v>0.99271739999999997</c:v>
                </c:pt>
                <c:pt idx="95415">
                  <c:v>0.98530640000000003</c:v>
                </c:pt>
                <c:pt idx="95416">
                  <c:v>0.99205030000000005</c:v>
                </c:pt>
                <c:pt idx="95417">
                  <c:v>0.99895330000000004</c:v>
                </c:pt>
                <c:pt idx="95418">
                  <c:v>0.98628353999999996</c:v>
                </c:pt>
                <c:pt idx="95419">
                  <c:v>1.0007732</c:v>
                </c:pt>
                <c:pt idx="95420">
                  <c:v>0.94489752999999999</c:v>
                </c:pt>
                <c:pt idx="95421">
                  <c:v>1.0009488</c:v>
                </c:pt>
                <c:pt idx="95422">
                  <c:v>1.0000880000000001</c:v>
                </c:pt>
                <c:pt idx="95423">
                  <c:v>0.98551670000000002</c:v>
                </c:pt>
                <c:pt idx="95424">
                  <c:v>0.99812999999999996</c:v>
                </c:pt>
                <c:pt idx="95425">
                  <c:v>1.0004196000000001</c:v>
                </c:pt>
                <c:pt idx="95426">
                  <c:v>0.95620685999999999</c:v>
                </c:pt>
                <c:pt idx="95427">
                  <c:v>0.99863769999999996</c:v>
                </c:pt>
                <c:pt idx="95428">
                  <c:v>0.99900739999999999</c:v>
                </c:pt>
                <c:pt idx="95429">
                  <c:v>1.0003723</c:v>
                </c:pt>
                <c:pt idx="95430">
                  <c:v>0.99863579999999996</c:v>
                </c:pt>
                <c:pt idx="95431">
                  <c:v>0.98799650000000006</c:v>
                </c:pt>
                <c:pt idx="95432">
                  <c:v>0.99690926000000002</c:v>
                </c:pt>
                <c:pt idx="95433">
                  <c:v>1.0002074000000001</c:v>
                </c:pt>
                <c:pt idx="95434">
                  <c:v>0.99982435000000003</c:v>
                </c:pt>
                <c:pt idx="95435">
                  <c:v>0.98712664999999999</c:v>
                </c:pt>
                <c:pt idx="95436">
                  <c:v>0.99175184999999999</c:v>
                </c:pt>
                <c:pt idx="95437">
                  <c:v>0.95949130000000005</c:v>
                </c:pt>
                <c:pt idx="95438">
                  <c:v>0.96369050000000001</c:v>
                </c:pt>
                <c:pt idx="95439">
                  <c:v>1.0028573999999999</c:v>
                </c:pt>
                <c:pt idx="95440">
                  <c:v>0.90080190000000004</c:v>
                </c:pt>
                <c:pt idx="95441">
                  <c:v>0.98854810000000004</c:v>
                </c:pt>
                <c:pt idx="95442">
                  <c:v>0.96911323000000005</c:v>
                </c:pt>
                <c:pt idx="95443">
                  <c:v>1.0009999000000001</c:v>
                </c:pt>
                <c:pt idx="95444">
                  <c:v>0.97387279999999998</c:v>
                </c:pt>
                <c:pt idx="95445">
                  <c:v>1.0018342</c:v>
                </c:pt>
                <c:pt idx="95446">
                  <c:v>0.98536500000000005</c:v>
                </c:pt>
                <c:pt idx="95447">
                  <c:v>1.0002983000000001</c:v>
                </c:pt>
                <c:pt idx="95448">
                  <c:v>0.99215883000000005</c:v>
                </c:pt>
                <c:pt idx="95449">
                  <c:v>0.99985639999999998</c:v>
                </c:pt>
                <c:pt idx="95450">
                  <c:v>0.96803329999999999</c:v>
                </c:pt>
                <c:pt idx="95451">
                  <c:v>0.95875860000000002</c:v>
                </c:pt>
                <c:pt idx="95452">
                  <c:v>0.99386876999999996</c:v>
                </c:pt>
                <c:pt idx="95453">
                  <c:v>0.98621159999999997</c:v>
                </c:pt>
                <c:pt idx="95454">
                  <c:v>1.0109216999999999</c:v>
                </c:pt>
                <c:pt idx="95455">
                  <c:v>0.9612967</c:v>
                </c:pt>
                <c:pt idx="95456">
                  <c:v>0.99936163</c:v>
                </c:pt>
                <c:pt idx="95457">
                  <c:v>0.97083503000000004</c:v>
                </c:pt>
                <c:pt idx="95458">
                  <c:v>0.99488140000000003</c:v>
                </c:pt>
                <c:pt idx="95459">
                  <c:v>0.99961100000000003</c:v>
                </c:pt>
                <c:pt idx="95460">
                  <c:v>0.99697029999999998</c:v>
                </c:pt>
                <c:pt idx="95461">
                  <c:v>0.99911879999999997</c:v>
                </c:pt>
                <c:pt idx="95462">
                  <c:v>0.98307692999999996</c:v>
                </c:pt>
                <c:pt idx="95463">
                  <c:v>0.99094870000000002</c:v>
                </c:pt>
                <c:pt idx="95464">
                  <c:v>0.97166030000000003</c:v>
                </c:pt>
                <c:pt idx="95465">
                  <c:v>0.97689325000000005</c:v>
                </c:pt>
                <c:pt idx="95466">
                  <c:v>0.98512140000000004</c:v>
                </c:pt>
                <c:pt idx="95467">
                  <c:v>1.0009528000000001</c:v>
                </c:pt>
                <c:pt idx="95468">
                  <c:v>0.99523110000000004</c:v>
                </c:pt>
                <c:pt idx="95469">
                  <c:v>0.99993189999999998</c:v>
                </c:pt>
                <c:pt idx="95470">
                  <c:v>1.0002477999999999</c:v>
                </c:pt>
                <c:pt idx="95471">
                  <c:v>0.99921346</c:v>
                </c:pt>
                <c:pt idx="95472">
                  <c:v>0.99632399999999999</c:v>
                </c:pt>
                <c:pt idx="95473">
                  <c:v>0.99440885000000001</c:v>
                </c:pt>
                <c:pt idx="95474">
                  <c:v>0.99433446000000003</c:v>
                </c:pt>
                <c:pt idx="95475">
                  <c:v>0.98794126999999998</c:v>
                </c:pt>
                <c:pt idx="95476">
                  <c:v>0.99337960000000003</c:v>
                </c:pt>
                <c:pt idx="95477">
                  <c:v>0.98048270000000004</c:v>
                </c:pt>
                <c:pt idx="95478">
                  <c:v>0.99801209999999996</c:v>
                </c:pt>
                <c:pt idx="95479">
                  <c:v>0.9800179</c:v>
                </c:pt>
                <c:pt idx="95480">
                  <c:v>1.0008667</c:v>
                </c:pt>
                <c:pt idx="95481">
                  <c:v>0.99734009999999995</c:v>
                </c:pt>
                <c:pt idx="95482">
                  <c:v>1.0017096000000001</c:v>
                </c:pt>
                <c:pt idx="95483">
                  <c:v>1.0001161000000001</c:v>
                </c:pt>
                <c:pt idx="95484">
                  <c:v>0.99888515</c:v>
                </c:pt>
                <c:pt idx="95485">
                  <c:v>0.99333936</c:v>
                </c:pt>
                <c:pt idx="95486">
                  <c:v>1.0027523</c:v>
                </c:pt>
                <c:pt idx="95487">
                  <c:v>1.0003398999999999</c:v>
                </c:pt>
                <c:pt idx="95488">
                  <c:v>0.99575979999999997</c:v>
                </c:pt>
                <c:pt idx="95489">
                  <c:v>0.89210339999999999</c:v>
                </c:pt>
                <c:pt idx="95490">
                  <c:v>0.99986463999999997</c:v>
                </c:pt>
                <c:pt idx="95491">
                  <c:v>1.0009520999999999</c:v>
                </c:pt>
                <c:pt idx="95492">
                  <c:v>1.0004078000000001</c:v>
                </c:pt>
                <c:pt idx="95493">
                  <c:v>0.98967729999999998</c:v>
                </c:pt>
                <c:pt idx="95494">
                  <c:v>0.99298966</c:v>
                </c:pt>
                <c:pt idx="95495">
                  <c:v>0.98574859999999997</c:v>
                </c:pt>
                <c:pt idx="95496">
                  <c:v>1.0007547999999999</c:v>
                </c:pt>
                <c:pt idx="95497">
                  <c:v>0.99311729999999998</c:v>
                </c:pt>
                <c:pt idx="95498">
                  <c:v>0.98525505999999996</c:v>
                </c:pt>
                <c:pt idx="95499">
                  <c:v>1.0002654</c:v>
                </c:pt>
                <c:pt idx="95500">
                  <c:v>0.98462139999999998</c:v>
                </c:pt>
                <c:pt idx="95501">
                  <c:v>0.99617535000000001</c:v>
                </c:pt>
                <c:pt idx="95502">
                  <c:v>1.0014806000000001</c:v>
                </c:pt>
                <c:pt idx="95503">
                  <c:v>0.99685436000000005</c:v>
                </c:pt>
                <c:pt idx="95504">
                  <c:v>0.99999075999999998</c:v>
                </c:pt>
                <c:pt idx="95505">
                  <c:v>0.99777539999999998</c:v>
                </c:pt>
                <c:pt idx="95506">
                  <c:v>0.98847209999999996</c:v>
                </c:pt>
                <c:pt idx="95507">
                  <c:v>0.99568886000000001</c:v>
                </c:pt>
                <c:pt idx="95508">
                  <c:v>0.99903010000000003</c:v>
                </c:pt>
                <c:pt idx="95509">
                  <c:v>0.9976043</c:v>
                </c:pt>
                <c:pt idx="95510">
                  <c:v>1.0020503999999999</c:v>
                </c:pt>
                <c:pt idx="95511">
                  <c:v>0.99881774000000001</c:v>
                </c:pt>
                <c:pt idx="95512">
                  <c:v>0.98549246999999995</c:v>
                </c:pt>
                <c:pt idx="95513">
                  <c:v>0.99927659999999996</c:v>
                </c:pt>
                <c:pt idx="95514">
                  <c:v>0.98646902999999997</c:v>
                </c:pt>
                <c:pt idx="95515">
                  <c:v>1.0001793999999999</c:v>
                </c:pt>
                <c:pt idx="95516">
                  <c:v>0.99997119999999995</c:v>
                </c:pt>
                <c:pt idx="95517">
                  <c:v>0.98277574999999995</c:v>
                </c:pt>
                <c:pt idx="95518">
                  <c:v>0.98349140000000002</c:v>
                </c:pt>
                <c:pt idx="95519">
                  <c:v>0.99966630000000001</c:v>
                </c:pt>
                <c:pt idx="95520">
                  <c:v>1.0004120999999999</c:v>
                </c:pt>
                <c:pt idx="95521">
                  <c:v>0.99984883999999996</c:v>
                </c:pt>
                <c:pt idx="95522">
                  <c:v>0.98703414</c:v>
                </c:pt>
                <c:pt idx="95523">
                  <c:v>0.99601419999999996</c:v>
                </c:pt>
                <c:pt idx="95524">
                  <c:v>1.001792</c:v>
                </c:pt>
                <c:pt idx="95525">
                  <c:v>1.0001834999999999</c:v>
                </c:pt>
                <c:pt idx="95526">
                  <c:v>0.97157780000000005</c:v>
                </c:pt>
                <c:pt idx="95527">
                  <c:v>0.98423094</c:v>
                </c:pt>
                <c:pt idx="95528">
                  <c:v>0.97788649999999999</c:v>
                </c:pt>
                <c:pt idx="95529">
                  <c:v>1.0005008</c:v>
                </c:pt>
                <c:pt idx="95530">
                  <c:v>0.99833309999999997</c:v>
                </c:pt>
                <c:pt idx="95531">
                  <c:v>0.97420793999999999</c:v>
                </c:pt>
                <c:pt idx="95532">
                  <c:v>1.0000633999999999</c:v>
                </c:pt>
                <c:pt idx="95533">
                  <c:v>0.9988937</c:v>
                </c:pt>
                <c:pt idx="95534">
                  <c:v>0.99495540000000005</c:v>
                </c:pt>
                <c:pt idx="95535">
                  <c:v>0.97006196</c:v>
                </c:pt>
                <c:pt idx="95536">
                  <c:v>0.99446343999999998</c:v>
                </c:pt>
                <c:pt idx="95537">
                  <c:v>0.98981726000000003</c:v>
                </c:pt>
                <c:pt idx="95538">
                  <c:v>1.0005546999999999</c:v>
                </c:pt>
                <c:pt idx="95539">
                  <c:v>1.0000420000000001</c:v>
                </c:pt>
                <c:pt idx="95540">
                  <c:v>0.99374280000000004</c:v>
                </c:pt>
                <c:pt idx="95541">
                  <c:v>0.99161339999999998</c:v>
                </c:pt>
                <c:pt idx="95542">
                  <c:v>0.99967280000000003</c:v>
                </c:pt>
                <c:pt idx="95543">
                  <c:v>1.0015299</c:v>
                </c:pt>
                <c:pt idx="95544">
                  <c:v>0.99014837</c:v>
                </c:pt>
                <c:pt idx="95545">
                  <c:v>0.99775517000000002</c:v>
                </c:pt>
                <c:pt idx="95546">
                  <c:v>0.98353493000000003</c:v>
                </c:pt>
                <c:pt idx="95547">
                  <c:v>0.99688715000000006</c:v>
                </c:pt>
                <c:pt idx="95548">
                  <c:v>0.99962530000000005</c:v>
                </c:pt>
                <c:pt idx="95549">
                  <c:v>0.99986184</c:v>
                </c:pt>
                <c:pt idx="95550">
                  <c:v>1.0000104000000001</c:v>
                </c:pt>
                <c:pt idx="95551">
                  <c:v>0.93756660000000003</c:v>
                </c:pt>
                <c:pt idx="95552">
                  <c:v>0.97578335000000005</c:v>
                </c:pt>
                <c:pt idx="95553">
                  <c:v>1.00101</c:v>
                </c:pt>
                <c:pt idx="95554">
                  <c:v>0.98179039999999995</c:v>
                </c:pt>
                <c:pt idx="95555">
                  <c:v>1.0001538999999999</c:v>
                </c:pt>
                <c:pt idx="95556">
                  <c:v>0.99999199999999999</c:v>
                </c:pt>
                <c:pt idx="95557">
                  <c:v>1.0000274</c:v>
                </c:pt>
                <c:pt idx="95558">
                  <c:v>1.0009367</c:v>
                </c:pt>
                <c:pt idx="95559">
                  <c:v>0.99941939999999996</c:v>
                </c:pt>
                <c:pt idx="95560">
                  <c:v>0.96961206</c:v>
                </c:pt>
                <c:pt idx="95561">
                  <c:v>1.0026600000000001</c:v>
                </c:pt>
                <c:pt idx="95562">
                  <c:v>0.99267850000000002</c:v>
                </c:pt>
                <c:pt idx="95563">
                  <c:v>0.98590016000000003</c:v>
                </c:pt>
                <c:pt idx="95564">
                  <c:v>0.96353160000000004</c:v>
                </c:pt>
                <c:pt idx="95565">
                  <c:v>1.0007044</c:v>
                </c:pt>
                <c:pt idx="95566">
                  <c:v>0.99044924999999995</c:v>
                </c:pt>
                <c:pt idx="95567">
                  <c:v>0.98789289999999996</c:v>
                </c:pt>
                <c:pt idx="95568">
                  <c:v>1.0016786</c:v>
                </c:pt>
                <c:pt idx="95569">
                  <c:v>0.99674149999999995</c:v>
                </c:pt>
                <c:pt idx="95570">
                  <c:v>0.9937821</c:v>
                </c:pt>
                <c:pt idx="95571">
                  <c:v>0.99071960000000003</c:v>
                </c:pt>
                <c:pt idx="95572">
                  <c:v>0.98133254000000003</c:v>
                </c:pt>
                <c:pt idx="95573">
                  <c:v>1.0007727</c:v>
                </c:pt>
                <c:pt idx="95574">
                  <c:v>0.96434810000000004</c:v>
                </c:pt>
                <c:pt idx="95575">
                  <c:v>1.0001043000000001</c:v>
                </c:pt>
                <c:pt idx="95576">
                  <c:v>0.99918879999999999</c:v>
                </c:pt>
                <c:pt idx="95577">
                  <c:v>0.92716089999999995</c:v>
                </c:pt>
                <c:pt idx="95578">
                  <c:v>0.99349487000000003</c:v>
                </c:pt>
                <c:pt idx="95579">
                  <c:v>0.99987256999999996</c:v>
                </c:pt>
                <c:pt idx="95580">
                  <c:v>0.97192115000000001</c:v>
                </c:pt>
                <c:pt idx="95581">
                  <c:v>0.99786912999999999</c:v>
                </c:pt>
                <c:pt idx="95582">
                  <c:v>0.96057755</c:v>
                </c:pt>
                <c:pt idx="95583">
                  <c:v>1.00081</c:v>
                </c:pt>
                <c:pt idx="95584">
                  <c:v>1.0000699</c:v>
                </c:pt>
                <c:pt idx="95585">
                  <c:v>1.0005118</c:v>
                </c:pt>
                <c:pt idx="95586">
                  <c:v>0.99998710000000002</c:v>
                </c:pt>
                <c:pt idx="95587">
                  <c:v>0.98828954000000002</c:v>
                </c:pt>
                <c:pt idx="95588">
                  <c:v>0.96187674999999995</c:v>
                </c:pt>
                <c:pt idx="95589">
                  <c:v>0.99736910000000001</c:v>
                </c:pt>
                <c:pt idx="95590">
                  <c:v>0.96308373999999997</c:v>
                </c:pt>
                <c:pt idx="95591">
                  <c:v>0.99440812999999995</c:v>
                </c:pt>
                <c:pt idx="95592">
                  <c:v>0.98526610000000003</c:v>
                </c:pt>
                <c:pt idx="95593">
                  <c:v>0.92626584000000001</c:v>
                </c:pt>
                <c:pt idx="95594">
                  <c:v>0.99501949999999995</c:v>
                </c:pt>
                <c:pt idx="95595">
                  <c:v>0.99246347000000001</c:v>
                </c:pt>
                <c:pt idx="95596">
                  <c:v>0.99431734999999999</c:v>
                </c:pt>
                <c:pt idx="95597">
                  <c:v>1.0002944</c:v>
                </c:pt>
                <c:pt idx="95598">
                  <c:v>0.99827750000000004</c:v>
                </c:pt>
                <c:pt idx="95599">
                  <c:v>0.99947613000000002</c:v>
                </c:pt>
                <c:pt idx="95600">
                  <c:v>0.99898385999999995</c:v>
                </c:pt>
                <c:pt idx="95601">
                  <c:v>0.99746250000000003</c:v>
                </c:pt>
                <c:pt idx="95602">
                  <c:v>0.98745430000000001</c:v>
                </c:pt>
                <c:pt idx="95603">
                  <c:v>1.0001194</c:v>
                </c:pt>
                <c:pt idx="95604">
                  <c:v>0.98689459999999996</c:v>
                </c:pt>
                <c:pt idx="95605">
                  <c:v>0.93398599999999998</c:v>
                </c:pt>
                <c:pt idx="95606">
                  <c:v>0.99762220000000001</c:v>
                </c:pt>
                <c:pt idx="95607">
                  <c:v>0.99811994999999998</c:v>
                </c:pt>
                <c:pt idx="95608">
                  <c:v>0.99431442999999997</c:v>
                </c:pt>
                <c:pt idx="95609">
                  <c:v>1.0003784</c:v>
                </c:pt>
                <c:pt idx="95610">
                  <c:v>0.99878860000000003</c:v>
                </c:pt>
                <c:pt idx="95611">
                  <c:v>0.99116689999999996</c:v>
                </c:pt>
                <c:pt idx="95612">
                  <c:v>0.98782519999999996</c:v>
                </c:pt>
                <c:pt idx="95613">
                  <c:v>0.96929187000000006</c:v>
                </c:pt>
                <c:pt idx="95614">
                  <c:v>0.99088310000000002</c:v>
                </c:pt>
                <c:pt idx="95615">
                  <c:v>1.0008655</c:v>
                </c:pt>
                <c:pt idx="95616">
                  <c:v>0.99956392999999999</c:v>
                </c:pt>
                <c:pt idx="95617">
                  <c:v>0.99403589999999997</c:v>
                </c:pt>
                <c:pt idx="95618">
                  <c:v>1.0003632</c:v>
                </c:pt>
                <c:pt idx="95619">
                  <c:v>1.0002774000000001</c:v>
                </c:pt>
                <c:pt idx="95620">
                  <c:v>1.0004464</c:v>
                </c:pt>
                <c:pt idx="95621">
                  <c:v>1.0006908999999999</c:v>
                </c:pt>
                <c:pt idx="95622">
                  <c:v>0.99688876000000004</c:v>
                </c:pt>
                <c:pt idx="95623">
                  <c:v>0.98379859999999997</c:v>
                </c:pt>
                <c:pt idx="95624">
                  <c:v>0.99327414999999997</c:v>
                </c:pt>
                <c:pt idx="95625">
                  <c:v>0.99630099999999999</c:v>
                </c:pt>
                <c:pt idx="95626">
                  <c:v>0.99984879999999998</c:v>
                </c:pt>
                <c:pt idx="95627">
                  <c:v>0.99235046000000005</c:v>
                </c:pt>
                <c:pt idx="95628">
                  <c:v>0.99934149999999999</c:v>
                </c:pt>
                <c:pt idx="95629">
                  <c:v>0.98851129999999998</c:v>
                </c:pt>
                <c:pt idx="95630">
                  <c:v>0.99022200000000005</c:v>
                </c:pt>
                <c:pt idx="95631">
                  <c:v>0.96595805999999995</c:v>
                </c:pt>
                <c:pt idx="95632">
                  <c:v>1.0007585000000001</c:v>
                </c:pt>
                <c:pt idx="95633">
                  <c:v>1.0002656999999999</c:v>
                </c:pt>
                <c:pt idx="95634">
                  <c:v>0.99957733999999998</c:v>
                </c:pt>
                <c:pt idx="95635">
                  <c:v>1.0006074</c:v>
                </c:pt>
                <c:pt idx="95636">
                  <c:v>0.99007743999999998</c:v>
                </c:pt>
                <c:pt idx="95637">
                  <c:v>1.0025611000000001</c:v>
                </c:pt>
                <c:pt idx="95638">
                  <c:v>0.98680909999999999</c:v>
                </c:pt>
                <c:pt idx="95639">
                  <c:v>0.9870968</c:v>
                </c:pt>
                <c:pt idx="95640">
                  <c:v>1.0018214999999999</c:v>
                </c:pt>
                <c:pt idx="95641">
                  <c:v>0.99391246</c:v>
                </c:pt>
                <c:pt idx="95642">
                  <c:v>0.99302919999999995</c:v>
                </c:pt>
                <c:pt idx="95643">
                  <c:v>1.0056453000000001</c:v>
                </c:pt>
                <c:pt idx="95644">
                  <c:v>0.99447923999999999</c:v>
                </c:pt>
                <c:pt idx="95645">
                  <c:v>0.97030229999999995</c:v>
                </c:pt>
                <c:pt idx="95646">
                  <c:v>0.99019829999999998</c:v>
                </c:pt>
                <c:pt idx="95647">
                  <c:v>0.96783030000000003</c:v>
                </c:pt>
                <c:pt idx="95648">
                  <c:v>0.97930956000000002</c:v>
                </c:pt>
                <c:pt idx="95649">
                  <c:v>0.99914449999999999</c:v>
                </c:pt>
                <c:pt idx="95650">
                  <c:v>0.84281329999999999</c:v>
                </c:pt>
                <c:pt idx="95651">
                  <c:v>0.99690175000000003</c:v>
                </c:pt>
                <c:pt idx="95652">
                  <c:v>0.99702939999999995</c:v>
                </c:pt>
                <c:pt idx="95653">
                  <c:v>0.95745440000000004</c:v>
                </c:pt>
                <c:pt idx="95654">
                  <c:v>1.0006287</c:v>
                </c:pt>
                <c:pt idx="95655">
                  <c:v>0.99974626</c:v>
                </c:pt>
                <c:pt idx="95656">
                  <c:v>0.98890489999999998</c:v>
                </c:pt>
                <c:pt idx="95657">
                  <c:v>0.9678253</c:v>
                </c:pt>
                <c:pt idx="95658">
                  <c:v>0.97305112999999999</c:v>
                </c:pt>
                <c:pt idx="95659">
                  <c:v>0.99657499999999999</c:v>
                </c:pt>
                <c:pt idx="95660">
                  <c:v>1.0001842999999999</c:v>
                </c:pt>
                <c:pt idx="95661">
                  <c:v>0.99773400000000001</c:v>
                </c:pt>
                <c:pt idx="95662">
                  <c:v>1.0000699</c:v>
                </c:pt>
                <c:pt idx="95663">
                  <c:v>1.000823</c:v>
                </c:pt>
                <c:pt idx="95664">
                  <c:v>1.000189</c:v>
                </c:pt>
                <c:pt idx="95665">
                  <c:v>0.99792930000000002</c:v>
                </c:pt>
                <c:pt idx="95666">
                  <c:v>0.99773160000000005</c:v>
                </c:pt>
                <c:pt idx="95667">
                  <c:v>0.99140980000000001</c:v>
                </c:pt>
                <c:pt idx="95668">
                  <c:v>0.99249799999999999</c:v>
                </c:pt>
                <c:pt idx="95669">
                  <c:v>0.95528345999999997</c:v>
                </c:pt>
                <c:pt idx="95670">
                  <c:v>1.0001384</c:v>
                </c:pt>
                <c:pt idx="95671">
                  <c:v>0.99974626</c:v>
                </c:pt>
                <c:pt idx="95672">
                  <c:v>0.96722980000000003</c:v>
                </c:pt>
                <c:pt idx="95673">
                  <c:v>0.98642269999999999</c:v>
                </c:pt>
                <c:pt idx="95674">
                  <c:v>0.99895643999999995</c:v>
                </c:pt>
                <c:pt idx="95675">
                  <c:v>0.99220620000000004</c:v>
                </c:pt>
                <c:pt idx="95676">
                  <c:v>1.0015343000000001</c:v>
                </c:pt>
                <c:pt idx="95677">
                  <c:v>0.98437180000000002</c:v>
                </c:pt>
                <c:pt idx="95678">
                  <c:v>0.99706819999999996</c:v>
                </c:pt>
                <c:pt idx="95679">
                  <c:v>0.99366829999999995</c:v>
                </c:pt>
                <c:pt idx="95680">
                  <c:v>0.99753550000000002</c:v>
                </c:pt>
                <c:pt idx="95681">
                  <c:v>0.99563824999999995</c:v>
                </c:pt>
                <c:pt idx="95682">
                  <c:v>0.99421303999999999</c:v>
                </c:pt>
                <c:pt idx="95683">
                  <c:v>0.99279019999999996</c:v>
                </c:pt>
                <c:pt idx="95684">
                  <c:v>1.001136</c:v>
                </c:pt>
                <c:pt idx="95685">
                  <c:v>0.91859500000000005</c:v>
                </c:pt>
                <c:pt idx="95686">
                  <c:v>0.99991649999999999</c:v>
                </c:pt>
                <c:pt idx="95687">
                  <c:v>0.99481964000000001</c:v>
                </c:pt>
                <c:pt idx="95688">
                  <c:v>0.98869390000000001</c:v>
                </c:pt>
                <c:pt idx="95689">
                  <c:v>0.98735260000000002</c:v>
                </c:pt>
                <c:pt idx="95690">
                  <c:v>0.9933381</c:v>
                </c:pt>
                <c:pt idx="95691">
                  <c:v>0.97708183999999998</c:v>
                </c:pt>
                <c:pt idx="95692">
                  <c:v>1.0003333999999999</c:v>
                </c:pt>
                <c:pt idx="95693">
                  <c:v>0.98513620000000002</c:v>
                </c:pt>
                <c:pt idx="95694">
                  <c:v>0.99341310000000005</c:v>
                </c:pt>
                <c:pt idx="95695">
                  <c:v>0.98039410000000005</c:v>
                </c:pt>
                <c:pt idx="95696">
                  <c:v>1.0022427</c:v>
                </c:pt>
                <c:pt idx="95697">
                  <c:v>1.0007777</c:v>
                </c:pt>
                <c:pt idx="95698">
                  <c:v>0.99385524000000003</c:v>
                </c:pt>
                <c:pt idx="95699">
                  <c:v>0.953125</c:v>
                </c:pt>
                <c:pt idx="95700">
                  <c:v>0.99461219999999995</c:v>
                </c:pt>
                <c:pt idx="95701">
                  <c:v>0.99916786000000002</c:v>
                </c:pt>
                <c:pt idx="95702">
                  <c:v>0.99903803999999996</c:v>
                </c:pt>
                <c:pt idx="95703">
                  <c:v>1.0017290000000001</c:v>
                </c:pt>
                <c:pt idx="95704">
                  <c:v>1.0029380000000001</c:v>
                </c:pt>
                <c:pt idx="95705">
                  <c:v>0.97238800000000003</c:v>
                </c:pt>
                <c:pt idx="95706">
                  <c:v>1.0003914</c:v>
                </c:pt>
                <c:pt idx="95707">
                  <c:v>1.0015368</c:v>
                </c:pt>
                <c:pt idx="95708">
                  <c:v>0.98968029999999996</c:v>
                </c:pt>
                <c:pt idx="95709">
                  <c:v>0.99649703999999995</c:v>
                </c:pt>
                <c:pt idx="95710">
                  <c:v>0.96027695999999996</c:v>
                </c:pt>
                <c:pt idx="95711">
                  <c:v>0.97473880000000002</c:v>
                </c:pt>
                <c:pt idx="95712">
                  <c:v>0.96473500000000001</c:v>
                </c:pt>
                <c:pt idx="95713">
                  <c:v>0.99846833999999995</c:v>
                </c:pt>
                <c:pt idx="95714">
                  <c:v>0.9940523</c:v>
                </c:pt>
                <c:pt idx="95715">
                  <c:v>0.98703189999999996</c:v>
                </c:pt>
                <c:pt idx="95716">
                  <c:v>1.0027969999999999</c:v>
                </c:pt>
                <c:pt idx="95717">
                  <c:v>0.99376105999999997</c:v>
                </c:pt>
                <c:pt idx="95718">
                  <c:v>0.99909775999999995</c:v>
                </c:pt>
                <c:pt idx="95719">
                  <c:v>0.94951249999999998</c:v>
                </c:pt>
                <c:pt idx="95720">
                  <c:v>0.96068240000000005</c:v>
                </c:pt>
                <c:pt idx="95721">
                  <c:v>0.99988365000000001</c:v>
                </c:pt>
                <c:pt idx="95722">
                  <c:v>0.98127186</c:v>
                </c:pt>
                <c:pt idx="95723">
                  <c:v>1.0044762</c:v>
                </c:pt>
                <c:pt idx="95724">
                  <c:v>1.0016993999999999</c:v>
                </c:pt>
                <c:pt idx="95725">
                  <c:v>0.98497873999999996</c:v>
                </c:pt>
                <c:pt idx="95726">
                  <c:v>0.99102049999999997</c:v>
                </c:pt>
                <c:pt idx="95727">
                  <c:v>0.97982614999999995</c:v>
                </c:pt>
                <c:pt idx="95728">
                  <c:v>1.0000252000000001</c:v>
                </c:pt>
                <c:pt idx="95729">
                  <c:v>0.99363140000000005</c:v>
                </c:pt>
                <c:pt idx="95730">
                  <c:v>0.99722230000000001</c:v>
                </c:pt>
                <c:pt idx="95731">
                  <c:v>0.91261554</c:v>
                </c:pt>
                <c:pt idx="95732">
                  <c:v>1.0004090000000001</c:v>
                </c:pt>
                <c:pt idx="95733">
                  <c:v>1.0005714000000001</c:v>
                </c:pt>
                <c:pt idx="95734">
                  <c:v>0.9918226</c:v>
                </c:pt>
                <c:pt idx="95735">
                  <c:v>0.95988609999999996</c:v>
                </c:pt>
                <c:pt idx="95736">
                  <c:v>0.99356215999999997</c:v>
                </c:pt>
                <c:pt idx="95737">
                  <c:v>0.99018043</c:v>
                </c:pt>
                <c:pt idx="95738">
                  <c:v>0.98941283999999996</c:v>
                </c:pt>
                <c:pt idx="95739">
                  <c:v>0.99803925000000004</c:v>
                </c:pt>
                <c:pt idx="95740">
                  <c:v>0.99928486000000005</c:v>
                </c:pt>
                <c:pt idx="95741">
                  <c:v>0.99966496000000005</c:v>
                </c:pt>
                <c:pt idx="95742">
                  <c:v>0.99701569999999995</c:v>
                </c:pt>
                <c:pt idx="95743">
                  <c:v>0.99162817000000003</c:v>
                </c:pt>
                <c:pt idx="95744">
                  <c:v>1.0007044</c:v>
                </c:pt>
                <c:pt idx="95745">
                  <c:v>0.97921179999999997</c:v>
                </c:pt>
                <c:pt idx="95746">
                  <c:v>0.97984755000000001</c:v>
                </c:pt>
                <c:pt idx="95747">
                  <c:v>0.99959969999999998</c:v>
                </c:pt>
                <c:pt idx="95748">
                  <c:v>0.99849080000000001</c:v>
                </c:pt>
                <c:pt idx="95749">
                  <c:v>0.99638313000000001</c:v>
                </c:pt>
                <c:pt idx="95750">
                  <c:v>1.0004318999999999</c:v>
                </c:pt>
                <c:pt idx="95751">
                  <c:v>0.99691163999999999</c:v>
                </c:pt>
                <c:pt idx="95752">
                  <c:v>0.9899753</c:v>
                </c:pt>
                <c:pt idx="95753">
                  <c:v>1.0004725000000001</c:v>
                </c:pt>
                <c:pt idx="95754">
                  <c:v>1.0001043000000001</c:v>
                </c:pt>
                <c:pt idx="95755">
                  <c:v>1.000664</c:v>
                </c:pt>
                <c:pt idx="95756">
                  <c:v>0.99582130000000002</c:v>
                </c:pt>
                <c:pt idx="95757">
                  <c:v>0.96047090000000002</c:v>
                </c:pt>
                <c:pt idx="95758">
                  <c:v>0.99774529999999995</c:v>
                </c:pt>
                <c:pt idx="95759">
                  <c:v>0.98579675</c:v>
                </c:pt>
                <c:pt idx="95760">
                  <c:v>0.98622949999999998</c:v>
                </c:pt>
                <c:pt idx="95761">
                  <c:v>1.0020610000000001</c:v>
                </c:pt>
                <c:pt idx="95762">
                  <c:v>1.0006683000000001</c:v>
                </c:pt>
                <c:pt idx="95763">
                  <c:v>1.0013703</c:v>
                </c:pt>
                <c:pt idx="95764">
                  <c:v>0.99992186000000005</c:v>
                </c:pt>
                <c:pt idx="95765">
                  <c:v>0.99997510000000001</c:v>
                </c:pt>
                <c:pt idx="95766">
                  <c:v>1.0001073</c:v>
                </c:pt>
                <c:pt idx="95767">
                  <c:v>0.98767674000000005</c:v>
                </c:pt>
                <c:pt idx="95768">
                  <c:v>1.000127</c:v>
                </c:pt>
                <c:pt idx="95769">
                  <c:v>0.99402400000000002</c:v>
                </c:pt>
                <c:pt idx="95770">
                  <c:v>0.98605763999999996</c:v>
                </c:pt>
                <c:pt idx="95771">
                  <c:v>0.99804466999999997</c:v>
                </c:pt>
                <c:pt idx="95772">
                  <c:v>1.0001365</c:v>
                </c:pt>
                <c:pt idx="95773">
                  <c:v>0.97668350000000004</c:v>
                </c:pt>
                <c:pt idx="95774">
                  <c:v>0.9740588</c:v>
                </c:pt>
                <c:pt idx="95775">
                  <c:v>1.0000274</c:v>
                </c:pt>
                <c:pt idx="95776">
                  <c:v>0.97102940000000004</c:v>
                </c:pt>
                <c:pt idx="95777">
                  <c:v>0.99920224999999996</c:v>
                </c:pt>
                <c:pt idx="95778">
                  <c:v>0.99721307000000003</c:v>
                </c:pt>
                <c:pt idx="95779">
                  <c:v>1.0004318999999999</c:v>
                </c:pt>
                <c:pt idx="95780">
                  <c:v>0.9990213</c:v>
                </c:pt>
                <c:pt idx="95781">
                  <c:v>0.95983799999999997</c:v>
                </c:pt>
                <c:pt idx="95782">
                  <c:v>0.98489990000000005</c:v>
                </c:pt>
                <c:pt idx="95783">
                  <c:v>0.9936026</c:v>
                </c:pt>
                <c:pt idx="95784">
                  <c:v>1.0012728</c:v>
                </c:pt>
                <c:pt idx="95785">
                  <c:v>0.94528924999999997</c:v>
                </c:pt>
                <c:pt idx="95786">
                  <c:v>0.98767550000000004</c:v>
                </c:pt>
                <c:pt idx="95787">
                  <c:v>0.99236420000000003</c:v>
                </c:pt>
                <c:pt idx="95788">
                  <c:v>0.99819139999999995</c:v>
                </c:pt>
                <c:pt idx="95789">
                  <c:v>0.99145689999999997</c:v>
                </c:pt>
                <c:pt idx="95790">
                  <c:v>0.99934727000000001</c:v>
                </c:pt>
                <c:pt idx="95791">
                  <c:v>0.99510050000000005</c:v>
                </c:pt>
                <c:pt idx="95792">
                  <c:v>0.95346635999999996</c:v>
                </c:pt>
                <c:pt idx="95793">
                  <c:v>0.9999709</c:v>
                </c:pt>
                <c:pt idx="95794">
                  <c:v>1.0001127999999999</c:v>
                </c:pt>
                <c:pt idx="95795">
                  <c:v>0.97176669999999998</c:v>
                </c:pt>
                <c:pt idx="95796">
                  <c:v>0.99943733000000001</c:v>
                </c:pt>
                <c:pt idx="95797">
                  <c:v>0.99971664000000005</c:v>
                </c:pt>
                <c:pt idx="95798">
                  <c:v>0.96861947000000004</c:v>
                </c:pt>
                <c:pt idx="95799">
                  <c:v>1.0028322000000001</c:v>
                </c:pt>
                <c:pt idx="95800">
                  <c:v>0.99717169999999999</c:v>
                </c:pt>
                <c:pt idx="95801">
                  <c:v>0.98992603999999995</c:v>
                </c:pt>
                <c:pt idx="95802">
                  <c:v>0.99354540000000002</c:v>
                </c:pt>
                <c:pt idx="95803">
                  <c:v>1.0005264</c:v>
                </c:pt>
                <c:pt idx="95804">
                  <c:v>0.99639595000000003</c:v>
                </c:pt>
                <c:pt idx="95805">
                  <c:v>0.99751369999999995</c:v>
                </c:pt>
                <c:pt idx="95806">
                  <c:v>0.99520034000000002</c:v>
                </c:pt>
                <c:pt idx="95807">
                  <c:v>0.97669450000000002</c:v>
                </c:pt>
                <c:pt idx="95808">
                  <c:v>0.97677714000000004</c:v>
                </c:pt>
                <c:pt idx="95809">
                  <c:v>0.97693545000000004</c:v>
                </c:pt>
                <c:pt idx="95810">
                  <c:v>1.0005231000000001</c:v>
                </c:pt>
                <c:pt idx="95811">
                  <c:v>1.0008646999999999</c:v>
                </c:pt>
                <c:pt idx="95812">
                  <c:v>1.0009760000000001</c:v>
                </c:pt>
                <c:pt idx="95813">
                  <c:v>1.0009412</c:v>
                </c:pt>
                <c:pt idx="95814">
                  <c:v>1.0009892</c:v>
                </c:pt>
                <c:pt idx="95815">
                  <c:v>0.99870000000000003</c:v>
                </c:pt>
                <c:pt idx="95816">
                  <c:v>0.96454249999999997</c:v>
                </c:pt>
                <c:pt idx="95817">
                  <c:v>0.99269209999999997</c:v>
                </c:pt>
                <c:pt idx="95818">
                  <c:v>0.99030684999999996</c:v>
                </c:pt>
                <c:pt idx="95819">
                  <c:v>0.99967189999999995</c:v>
                </c:pt>
                <c:pt idx="95820">
                  <c:v>1.0034472000000001</c:v>
                </c:pt>
                <c:pt idx="95821">
                  <c:v>0.99542487000000002</c:v>
                </c:pt>
                <c:pt idx="95822">
                  <c:v>0.99956655999999999</c:v>
                </c:pt>
                <c:pt idx="95823">
                  <c:v>0.99760629999999995</c:v>
                </c:pt>
                <c:pt idx="95824">
                  <c:v>1.0008937</c:v>
                </c:pt>
                <c:pt idx="95825">
                  <c:v>0.98467420000000005</c:v>
                </c:pt>
                <c:pt idx="95826">
                  <c:v>1.0002545</c:v>
                </c:pt>
                <c:pt idx="95827">
                  <c:v>0.99193339999999997</c:v>
                </c:pt>
                <c:pt idx="95828">
                  <c:v>0.99786644999999996</c:v>
                </c:pt>
                <c:pt idx="95829">
                  <c:v>1.0003162999999999</c:v>
                </c:pt>
                <c:pt idx="95830">
                  <c:v>1.0002272999999999</c:v>
                </c:pt>
                <c:pt idx="95831">
                  <c:v>0.99927650000000001</c:v>
                </c:pt>
                <c:pt idx="95832">
                  <c:v>1.0007315999999999</c:v>
                </c:pt>
                <c:pt idx="95833">
                  <c:v>0.97819210000000001</c:v>
                </c:pt>
                <c:pt idx="95834">
                  <c:v>0.96373050000000005</c:v>
                </c:pt>
                <c:pt idx="95835">
                  <c:v>0.98081105999999996</c:v>
                </c:pt>
                <c:pt idx="95836">
                  <c:v>1.0002660000000001</c:v>
                </c:pt>
                <c:pt idx="95837">
                  <c:v>0.99953499999999995</c:v>
                </c:pt>
                <c:pt idx="95838">
                  <c:v>0.98621159999999997</c:v>
                </c:pt>
                <c:pt idx="95839">
                  <c:v>0.99985265999999995</c:v>
                </c:pt>
                <c:pt idx="95840">
                  <c:v>1.0008826</c:v>
                </c:pt>
                <c:pt idx="95841">
                  <c:v>1.0003903999999999</c:v>
                </c:pt>
                <c:pt idx="95842">
                  <c:v>0.98768319999999998</c:v>
                </c:pt>
                <c:pt idx="95843">
                  <c:v>1.0010082</c:v>
                </c:pt>
                <c:pt idx="95844">
                  <c:v>1.0002142999999999</c:v>
                </c:pt>
                <c:pt idx="95845">
                  <c:v>0.99862236000000004</c:v>
                </c:pt>
                <c:pt idx="95846">
                  <c:v>0.99058009999999996</c:v>
                </c:pt>
                <c:pt idx="95847">
                  <c:v>0.99573710000000004</c:v>
                </c:pt>
                <c:pt idx="95848">
                  <c:v>0.99558899999999995</c:v>
                </c:pt>
                <c:pt idx="95849">
                  <c:v>1.0004660999999999</c:v>
                </c:pt>
                <c:pt idx="95850">
                  <c:v>0.9889983</c:v>
                </c:pt>
                <c:pt idx="95851">
                  <c:v>0.97726977000000004</c:v>
                </c:pt>
                <c:pt idx="95852">
                  <c:v>0.98083644999999997</c:v>
                </c:pt>
                <c:pt idx="95853">
                  <c:v>0.99965950000000003</c:v>
                </c:pt>
                <c:pt idx="95854">
                  <c:v>0.95833710000000005</c:v>
                </c:pt>
                <c:pt idx="95855">
                  <c:v>0.99631449999999999</c:v>
                </c:pt>
                <c:pt idx="95856">
                  <c:v>0.99878210000000001</c:v>
                </c:pt>
                <c:pt idx="95857">
                  <c:v>0.99353296000000002</c:v>
                </c:pt>
                <c:pt idx="95858">
                  <c:v>0.99265440000000005</c:v>
                </c:pt>
                <c:pt idx="95859">
                  <c:v>0.96760420000000003</c:v>
                </c:pt>
                <c:pt idx="95860">
                  <c:v>1.0012093</c:v>
                </c:pt>
                <c:pt idx="95861">
                  <c:v>0.95143794999999998</c:v>
                </c:pt>
                <c:pt idx="95862">
                  <c:v>1.00041</c:v>
                </c:pt>
                <c:pt idx="95863">
                  <c:v>0.94157683999999997</c:v>
                </c:pt>
                <c:pt idx="95864">
                  <c:v>0.98101879999999997</c:v>
                </c:pt>
                <c:pt idx="95865">
                  <c:v>0.99330574000000005</c:v>
                </c:pt>
                <c:pt idx="95866">
                  <c:v>0.99818337000000001</c:v>
                </c:pt>
                <c:pt idx="95867">
                  <c:v>0.93265980000000004</c:v>
                </c:pt>
                <c:pt idx="95868">
                  <c:v>1.0001194</c:v>
                </c:pt>
                <c:pt idx="95869">
                  <c:v>0.99475044000000001</c:v>
                </c:pt>
                <c:pt idx="95870">
                  <c:v>0.99868082999999996</c:v>
                </c:pt>
                <c:pt idx="95871">
                  <c:v>0.99168880000000004</c:v>
                </c:pt>
                <c:pt idx="95872">
                  <c:v>0.99989015000000003</c:v>
                </c:pt>
                <c:pt idx="95873">
                  <c:v>1.0008345000000001</c:v>
                </c:pt>
                <c:pt idx="95874">
                  <c:v>0.98597559999999995</c:v>
                </c:pt>
                <c:pt idx="95875">
                  <c:v>0.99970210000000004</c:v>
                </c:pt>
                <c:pt idx="95876">
                  <c:v>0.99614939999999996</c:v>
                </c:pt>
                <c:pt idx="95877">
                  <c:v>0.99847883000000004</c:v>
                </c:pt>
                <c:pt idx="95878">
                  <c:v>1.0015476999999999</c:v>
                </c:pt>
                <c:pt idx="95879">
                  <c:v>1.0004356999999999</c:v>
                </c:pt>
                <c:pt idx="95880">
                  <c:v>0.99098896999999997</c:v>
                </c:pt>
                <c:pt idx="95881">
                  <c:v>1.0000287999999999</c:v>
                </c:pt>
                <c:pt idx="95882">
                  <c:v>0.97580440000000002</c:v>
                </c:pt>
                <c:pt idx="95883">
                  <c:v>0.92049590000000003</c:v>
                </c:pt>
                <c:pt idx="95884">
                  <c:v>0.99119025000000005</c:v>
                </c:pt>
                <c:pt idx="95885">
                  <c:v>0.99625739999999996</c:v>
                </c:pt>
                <c:pt idx="95886">
                  <c:v>0.99963175999999998</c:v>
                </c:pt>
                <c:pt idx="95887">
                  <c:v>0.99915695000000004</c:v>
                </c:pt>
                <c:pt idx="95888">
                  <c:v>0.99911015999999997</c:v>
                </c:pt>
                <c:pt idx="95889">
                  <c:v>0.99690294000000002</c:v>
                </c:pt>
                <c:pt idx="95890">
                  <c:v>0.99249434000000003</c:v>
                </c:pt>
                <c:pt idx="95891">
                  <c:v>0.98460804999999996</c:v>
                </c:pt>
                <c:pt idx="95892">
                  <c:v>1.0005310000000001</c:v>
                </c:pt>
                <c:pt idx="95893">
                  <c:v>0.99079379999999995</c:v>
                </c:pt>
                <c:pt idx="95894">
                  <c:v>1.0013285999999999</c:v>
                </c:pt>
                <c:pt idx="95895">
                  <c:v>0.99229650000000003</c:v>
                </c:pt>
                <c:pt idx="95896">
                  <c:v>1.0002648999999999</c:v>
                </c:pt>
                <c:pt idx="95897">
                  <c:v>1.0004785</c:v>
                </c:pt>
                <c:pt idx="95898">
                  <c:v>0.99339670000000002</c:v>
                </c:pt>
                <c:pt idx="95899">
                  <c:v>1.0008250000000001</c:v>
                </c:pt>
                <c:pt idx="95900">
                  <c:v>0.88482989999999995</c:v>
                </c:pt>
                <c:pt idx="95901">
                  <c:v>0.98066520000000001</c:v>
                </c:pt>
                <c:pt idx="95902">
                  <c:v>0.96916139999999995</c:v>
                </c:pt>
                <c:pt idx="95903">
                  <c:v>0.99919749999999996</c:v>
                </c:pt>
                <c:pt idx="95904">
                  <c:v>1.0002298000000001</c:v>
                </c:pt>
                <c:pt idx="95905">
                  <c:v>1.0018615</c:v>
                </c:pt>
                <c:pt idx="95906">
                  <c:v>1.0000608</c:v>
                </c:pt>
                <c:pt idx="95907">
                  <c:v>0.99987625999999996</c:v>
                </c:pt>
                <c:pt idx="95908">
                  <c:v>0.99855894000000001</c:v>
                </c:pt>
                <c:pt idx="95909">
                  <c:v>0.99811340000000004</c:v>
                </c:pt>
                <c:pt idx="95910">
                  <c:v>0.99996390000000002</c:v>
                </c:pt>
                <c:pt idx="95911">
                  <c:v>1.0005539999999999</c:v>
                </c:pt>
                <c:pt idx="95912">
                  <c:v>0.99445600000000001</c:v>
                </c:pt>
                <c:pt idx="95913">
                  <c:v>0.97139589999999998</c:v>
                </c:pt>
                <c:pt idx="95914">
                  <c:v>0.99615419999999999</c:v>
                </c:pt>
                <c:pt idx="95915">
                  <c:v>0.99160130000000002</c:v>
                </c:pt>
                <c:pt idx="95916">
                  <c:v>0.97712469999999996</c:v>
                </c:pt>
                <c:pt idx="95917">
                  <c:v>0.98758330000000005</c:v>
                </c:pt>
                <c:pt idx="95918">
                  <c:v>0.99825454000000002</c:v>
                </c:pt>
                <c:pt idx="95919">
                  <c:v>0.98648720000000001</c:v>
                </c:pt>
                <c:pt idx="95920">
                  <c:v>0.99612962999999999</c:v>
                </c:pt>
                <c:pt idx="95921">
                  <c:v>1.0008725000000001</c:v>
                </c:pt>
                <c:pt idx="95922">
                  <c:v>0.99868480000000004</c:v>
                </c:pt>
                <c:pt idx="95923">
                  <c:v>0.97703123000000003</c:v>
                </c:pt>
                <c:pt idx="95924">
                  <c:v>0.97606813999999997</c:v>
                </c:pt>
                <c:pt idx="95925">
                  <c:v>0.99132686999999997</c:v>
                </c:pt>
                <c:pt idx="95926">
                  <c:v>0.98702880000000004</c:v>
                </c:pt>
                <c:pt idx="95927">
                  <c:v>0.99968844999999995</c:v>
                </c:pt>
                <c:pt idx="95928">
                  <c:v>0.99263906000000002</c:v>
                </c:pt>
                <c:pt idx="95929">
                  <c:v>0.99507489999999998</c:v>
                </c:pt>
                <c:pt idx="95930">
                  <c:v>0.96179914</c:v>
                </c:pt>
                <c:pt idx="95931">
                  <c:v>1.0035149000000001</c:v>
                </c:pt>
                <c:pt idx="95932">
                  <c:v>0.98513470000000003</c:v>
                </c:pt>
                <c:pt idx="95933">
                  <c:v>0.99423050000000002</c:v>
                </c:pt>
                <c:pt idx="95934">
                  <c:v>0.96573059999999999</c:v>
                </c:pt>
                <c:pt idx="95935">
                  <c:v>0.9946393</c:v>
                </c:pt>
                <c:pt idx="95936">
                  <c:v>0.99755380000000005</c:v>
                </c:pt>
                <c:pt idx="95937">
                  <c:v>0.99652200000000002</c:v>
                </c:pt>
                <c:pt idx="95938">
                  <c:v>0.99862622999999995</c:v>
                </c:pt>
                <c:pt idx="95939">
                  <c:v>1.0008364999999999</c:v>
                </c:pt>
                <c:pt idx="95940">
                  <c:v>0.9993341</c:v>
                </c:pt>
                <c:pt idx="95941">
                  <c:v>1.0000990999999999</c:v>
                </c:pt>
                <c:pt idx="95942">
                  <c:v>1.0002477999999999</c:v>
                </c:pt>
                <c:pt idx="95943">
                  <c:v>0.98980860000000004</c:v>
                </c:pt>
                <c:pt idx="95944">
                  <c:v>0.99255764000000002</c:v>
                </c:pt>
                <c:pt idx="95945">
                  <c:v>0.99907875000000002</c:v>
                </c:pt>
                <c:pt idx="95946">
                  <c:v>0.99812789999999996</c:v>
                </c:pt>
                <c:pt idx="95947">
                  <c:v>0.99936974000000001</c:v>
                </c:pt>
                <c:pt idx="95948">
                  <c:v>0.9944383</c:v>
                </c:pt>
                <c:pt idx="95949">
                  <c:v>0.99991890000000005</c:v>
                </c:pt>
                <c:pt idx="95950">
                  <c:v>0.99085796000000004</c:v>
                </c:pt>
                <c:pt idx="95951">
                  <c:v>0.98094517000000003</c:v>
                </c:pt>
                <c:pt idx="95952">
                  <c:v>1.0014354000000001</c:v>
                </c:pt>
                <c:pt idx="95953">
                  <c:v>0.99963504000000003</c:v>
                </c:pt>
                <c:pt idx="95954">
                  <c:v>0.97822284999999998</c:v>
                </c:pt>
                <c:pt idx="95955">
                  <c:v>0.99921280000000001</c:v>
                </c:pt>
                <c:pt idx="95956">
                  <c:v>0.99329025000000004</c:v>
                </c:pt>
                <c:pt idx="95957">
                  <c:v>0.98928755999999995</c:v>
                </c:pt>
                <c:pt idx="95958">
                  <c:v>1.0000880000000001</c:v>
                </c:pt>
                <c:pt idx="95959">
                  <c:v>0.97172815000000001</c:v>
                </c:pt>
                <c:pt idx="95960">
                  <c:v>1.0000081999999999</c:v>
                </c:pt>
                <c:pt idx="95961">
                  <c:v>0.99279459999999997</c:v>
                </c:pt>
                <c:pt idx="95962">
                  <c:v>0.98353416000000005</c:v>
                </c:pt>
                <c:pt idx="95963">
                  <c:v>0.99850625000000004</c:v>
                </c:pt>
                <c:pt idx="95964">
                  <c:v>0.99662154999999997</c:v>
                </c:pt>
                <c:pt idx="95965">
                  <c:v>0.98487586000000005</c:v>
                </c:pt>
                <c:pt idx="95966">
                  <c:v>1.0011603</c:v>
                </c:pt>
                <c:pt idx="95967">
                  <c:v>0.96673065000000002</c:v>
                </c:pt>
                <c:pt idx="95968">
                  <c:v>1.0003276999999999</c:v>
                </c:pt>
                <c:pt idx="95969">
                  <c:v>1.0027759999999999</c:v>
                </c:pt>
                <c:pt idx="95970">
                  <c:v>0.99886039999999998</c:v>
                </c:pt>
                <c:pt idx="95971">
                  <c:v>0.98777950000000003</c:v>
                </c:pt>
                <c:pt idx="95972">
                  <c:v>0.99933959999999999</c:v>
                </c:pt>
                <c:pt idx="95973">
                  <c:v>0.99942149999999996</c:v>
                </c:pt>
                <c:pt idx="95974">
                  <c:v>0.96067130000000001</c:v>
                </c:pt>
                <c:pt idx="95975">
                  <c:v>0.99003070000000004</c:v>
                </c:pt>
                <c:pt idx="95976">
                  <c:v>0.99939007000000002</c:v>
                </c:pt>
                <c:pt idx="95977">
                  <c:v>1.0003587</c:v>
                </c:pt>
                <c:pt idx="95978">
                  <c:v>0.975105</c:v>
                </c:pt>
                <c:pt idx="95979">
                  <c:v>1.0000699</c:v>
                </c:pt>
                <c:pt idx="95980">
                  <c:v>0.92624514999999996</c:v>
                </c:pt>
                <c:pt idx="95981">
                  <c:v>0.98915355999999999</c:v>
                </c:pt>
                <c:pt idx="95982">
                  <c:v>0.98699159999999997</c:v>
                </c:pt>
                <c:pt idx="95983">
                  <c:v>1.0006907</c:v>
                </c:pt>
                <c:pt idx="95984">
                  <c:v>1.0003861999999999</c:v>
                </c:pt>
                <c:pt idx="95985">
                  <c:v>0.99134560000000005</c:v>
                </c:pt>
                <c:pt idx="95986">
                  <c:v>0.98782930000000002</c:v>
                </c:pt>
                <c:pt idx="95987">
                  <c:v>0.99346259999999997</c:v>
                </c:pt>
                <c:pt idx="95988">
                  <c:v>1.0004101999999999</c:v>
                </c:pt>
                <c:pt idx="95989">
                  <c:v>0.98751639999999996</c:v>
                </c:pt>
                <c:pt idx="95990">
                  <c:v>1.0000713999999999</c:v>
                </c:pt>
                <c:pt idx="95991">
                  <c:v>0.98973613999999999</c:v>
                </c:pt>
                <c:pt idx="95992">
                  <c:v>1.0016562</c:v>
                </c:pt>
                <c:pt idx="95993">
                  <c:v>0.99869733999999999</c:v>
                </c:pt>
                <c:pt idx="95994">
                  <c:v>0.99234783999999998</c:v>
                </c:pt>
                <c:pt idx="95995">
                  <c:v>1.002963</c:v>
                </c:pt>
                <c:pt idx="95996">
                  <c:v>0.94985306000000003</c:v>
                </c:pt>
                <c:pt idx="95997">
                  <c:v>1.0004090000000001</c:v>
                </c:pt>
                <c:pt idx="95998">
                  <c:v>0.99919100000000005</c:v>
                </c:pt>
                <c:pt idx="95999">
                  <c:v>0.99881799999999998</c:v>
                </c:pt>
                <c:pt idx="96000">
                  <c:v>0.99659043999999997</c:v>
                </c:pt>
                <c:pt idx="96001">
                  <c:v>1.0000699</c:v>
                </c:pt>
                <c:pt idx="96002">
                  <c:v>0.98326959999999997</c:v>
                </c:pt>
                <c:pt idx="96003">
                  <c:v>0.99872607000000002</c:v>
                </c:pt>
                <c:pt idx="96004">
                  <c:v>0.97741496999999999</c:v>
                </c:pt>
                <c:pt idx="96005">
                  <c:v>1.0004519999999999</c:v>
                </c:pt>
                <c:pt idx="96006">
                  <c:v>0.98907374999999997</c:v>
                </c:pt>
                <c:pt idx="96007">
                  <c:v>0.98924310000000004</c:v>
                </c:pt>
                <c:pt idx="96008">
                  <c:v>0.98863789999999996</c:v>
                </c:pt>
                <c:pt idx="96009">
                  <c:v>0.99343186999999999</c:v>
                </c:pt>
                <c:pt idx="96010">
                  <c:v>1.0006523000000001</c:v>
                </c:pt>
                <c:pt idx="96011">
                  <c:v>1.0017368</c:v>
                </c:pt>
                <c:pt idx="96012">
                  <c:v>0.98926320000000001</c:v>
                </c:pt>
                <c:pt idx="96013">
                  <c:v>0.99826073999999998</c:v>
                </c:pt>
                <c:pt idx="96014">
                  <c:v>1.0022005</c:v>
                </c:pt>
                <c:pt idx="96015">
                  <c:v>1.0024009</c:v>
                </c:pt>
                <c:pt idx="96016">
                  <c:v>1.0013951000000001</c:v>
                </c:pt>
                <c:pt idx="96017">
                  <c:v>0.99015284000000003</c:v>
                </c:pt>
                <c:pt idx="96018">
                  <c:v>1.0011977999999999</c:v>
                </c:pt>
                <c:pt idx="96019">
                  <c:v>0.96634215000000001</c:v>
                </c:pt>
                <c:pt idx="96020">
                  <c:v>0.97759985999999999</c:v>
                </c:pt>
                <c:pt idx="96021">
                  <c:v>1.0066473</c:v>
                </c:pt>
                <c:pt idx="96022">
                  <c:v>1.0004461</c:v>
                </c:pt>
                <c:pt idx="96023">
                  <c:v>0.99803819999999999</c:v>
                </c:pt>
                <c:pt idx="96024">
                  <c:v>0.98521899999999996</c:v>
                </c:pt>
                <c:pt idx="96025">
                  <c:v>0.99786960000000002</c:v>
                </c:pt>
                <c:pt idx="96026">
                  <c:v>0.96023860000000005</c:v>
                </c:pt>
                <c:pt idx="96027">
                  <c:v>0.99104552999999995</c:v>
                </c:pt>
                <c:pt idx="96028">
                  <c:v>0.99845130000000004</c:v>
                </c:pt>
                <c:pt idx="96029">
                  <c:v>0.99612933000000004</c:v>
                </c:pt>
                <c:pt idx="96030">
                  <c:v>0.99184704000000001</c:v>
                </c:pt>
                <c:pt idx="96031">
                  <c:v>0.98358809999999997</c:v>
                </c:pt>
                <c:pt idx="96032">
                  <c:v>1.0006955</c:v>
                </c:pt>
                <c:pt idx="96033">
                  <c:v>0.97160727000000002</c:v>
                </c:pt>
                <c:pt idx="96034">
                  <c:v>1.0011051</c:v>
                </c:pt>
                <c:pt idx="96035">
                  <c:v>0.99937343999999995</c:v>
                </c:pt>
                <c:pt idx="96036">
                  <c:v>0.99025339999999995</c:v>
                </c:pt>
                <c:pt idx="96037">
                  <c:v>1.001525</c:v>
                </c:pt>
                <c:pt idx="96038">
                  <c:v>1.0002477999999999</c:v>
                </c:pt>
                <c:pt idx="96039">
                  <c:v>0.99425529999999995</c:v>
                </c:pt>
                <c:pt idx="96040">
                  <c:v>0.97110753999999999</c:v>
                </c:pt>
                <c:pt idx="96041">
                  <c:v>1.0005044000000001</c:v>
                </c:pt>
                <c:pt idx="96042">
                  <c:v>0.91847723999999997</c:v>
                </c:pt>
                <c:pt idx="96043">
                  <c:v>0.99966425000000003</c:v>
                </c:pt>
                <c:pt idx="96044">
                  <c:v>0.9917144</c:v>
                </c:pt>
                <c:pt idx="96045">
                  <c:v>0.99984680000000004</c:v>
                </c:pt>
                <c:pt idx="96046">
                  <c:v>0.99419369999999996</c:v>
                </c:pt>
                <c:pt idx="96047">
                  <c:v>0.99526893999999999</c:v>
                </c:pt>
                <c:pt idx="96048">
                  <c:v>1.002048</c:v>
                </c:pt>
                <c:pt idx="96049">
                  <c:v>1.0004303000000001</c:v>
                </c:pt>
                <c:pt idx="96050">
                  <c:v>0.99675420000000003</c:v>
                </c:pt>
                <c:pt idx="96051">
                  <c:v>1.0004116000000001</c:v>
                </c:pt>
                <c:pt idx="96052">
                  <c:v>1.0002660000000001</c:v>
                </c:pt>
                <c:pt idx="96053">
                  <c:v>0.99813490000000005</c:v>
                </c:pt>
                <c:pt idx="96054">
                  <c:v>0.99825730000000001</c:v>
                </c:pt>
                <c:pt idx="96055">
                  <c:v>0.99969405</c:v>
                </c:pt>
                <c:pt idx="96056">
                  <c:v>1.0024052999999999</c:v>
                </c:pt>
                <c:pt idx="96057">
                  <c:v>1.0002156</c:v>
                </c:pt>
                <c:pt idx="96058">
                  <c:v>1.0012093</c:v>
                </c:pt>
                <c:pt idx="96059">
                  <c:v>0.98415839999999999</c:v>
                </c:pt>
                <c:pt idx="96060">
                  <c:v>0.99936069999999999</c:v>
                </c:pt>
                <c:pt idx="96061">
                  <c:v>1.0008196</c:v>
                </c:pt>
                <c:pt idx="96062">
                  <c:v>1.0015457000000001</c:v>
                </c:pt>
                <c:pt idx="96063">
                  <c:v>0.99255159999999998</c:v>
                </c:pt>
                <c:pt idx="96064">
                  <c:v>0.99796695000000002</c:v>
                </c:pt>
                <c:pt idx="96065">
                  <c:v>0.99677939999999998</c:v>
                </c:pt>
                <c:pt idx="96066">
                  <c:v>0.98453880000000005</c:v>
                </c:pt>
                <c:pt idx="96067">
                  <c:v>0.99395180000000005</c:v>
                </c:pt>
                <c:pt idx="96068">
                  <c:v>0.99968020000000002</c:v>
                </c:pt>
                <c:pt idx="96069">
                  <c:v>0.98762190000000005</c:v>
                </c:pt>
                <c:pt idx="96070">
                  <c:v>0.99204355</c:v>
                </c:pt>
                <c:pt idx="96071">
                  <c:v>1.001503</c:v>
                </c:pt>
                <c:pt idx="96072">
                  <c:v>0.99539639999999996</c:v>
                </c:pt>
                <c:pt idx="96073">
                  <c:v>0.97661699999999996</c:v>
                </c:pt>
                <c:pt idx="96074">
                  <c:v>0.99658173000000005</c:v>
                </c:pt>
                <c:pt idx="96075">
                  <c:v>0.99639849999999996</c:v>
                </c:pt>
                <c:pt idx="96076">
                  <c:v>0.96421880000000004</c:v>
                </c:pt>
                <c:pt idx="96077">
                  <c:v>0.99940580000000001</c:v>
                </c:pt>
                <c:pt idx="96078">
                  <c:v>1.0002145</c:v>
                </c:pt>
                <c:pt idx="96079">
                  <c:v>0.98303883999999997</c:v>
                </c:pt>
                <c:pt idx="96080">
                  <c:v>0.98191565000000003</c:v>
                </c:pt>
                <c:pt idx="96081">
                  <c:v>0.99377936</c:v>
                </c:pt>
                <c:pt idx="96082">
                  <c:v>1.0038499000000001</c:v>
                </c:pt>
                <c:pt idx="96083">
                  <c:v>0.99861056000000004</c:v>
                </c:pt>
                <c:pt idx="96084">
                  <c:v>1.0001990000000001</c:v>
                </c:pt>
                <c:pt idx="96085">
                  <c:v>0.99999199999999999</c:v>
                </c:pt>
                <c:pt idx="96086">
                  <c:v>0.99624760000000001</c:v>
                </c:pt>
                <c:pt idx="96087">
                  <c:v>0.98903494999999997</c:v>
                </c:pt>
                <c:pt idx="96088">
                  <c:v>0.99964929999999996</c:v>
                </c:pt>
                <c:pt idx="96089">
                  <c:v>0.98147030000000002</c:v>
                </c:pt>
                <c:pt idx="96090">
                  <c:v>0.99434613999999999</c:v>
                </c:pt>
                <c:pt idx="96091">
                  <c:v>0.94712025</c:v>
                </c:pt>
                <c:pt idx="96092">
                  <c:v>0.94109600000000004</c:v>
                </c:pt>
                <c:pt idx="96093">
                  <c:v>0.9999709</c:v>
                </c:pt>
                <c:pt idx="96094">
                  <c:v>0.9690801</c:v>
                </c:pt>
                <c:pt idx="96095">
                  <c:v>0.97261757000000004</c:v>
                </c:pt>
                <c:pt idx="96096">
                  <c:v>0.99140554999999997</c:v>
                </c:pt>
                <c:pt idx="96097">
                  <c:v>0.97506380000000004</c:v>
                </c:pt>
                <c:pt idx="96098">
                  <c:v>1.0021998999999999</c:v>
                </c:pt>
                <c:pt idx="96099">
                  <c:v>0.99235320000000005</c:v>
                </c:pt>
                <c:pt idx="96100">
                  <c:v>1.000408</c:v>
                </c:pt>
                <c:pt idx="96101">
                  <c:v>0.98213810000000001</c:v>
                </c:pt>
                <c:pt idx="96102">
                  <c:v>0.99828905000000001</c:v>
                </c:pt>
                <c:pt idx="96103">
                  <c:v>0.99940810000000002</c:v>
                </c:pt>
                <c:pt idx="96104">
                  <c:v>0.99825655999999996</c:v>
                </c:pt>
                <c:pt idx="96105">
                  <c:v>0.97387999999999997</c:v>
                </c:pt>
                <c:pt idx="96106">
                  <c:v>0.98484874</c:v>
                </c:pt>
                <c:pt idx="96107">
                  <c:v>1.0001793999999999</c:v>
                </c:pt>
                <c:pt idx="96108">
                  <c:v>0.98352859999999998</c:v>
                </c:pt>
                <c:pt idx="96109">
                  <c:v>0.99873805000000004</c:v>
                </c:pt>
                <c:pt idx="96110">
                  <c:v>0.99588909999999997</c:v>
                </c:pt>
                <c:pt idx="96111">
                  <c:v>1.0001842999999999</c:v>
                </c:pt>
                <c:pt idx="96112">
                  <c:v>1.0008900000000001</c:v>
                </c:pt>
                <c:pt idx="96113">
                  <c:v>0.97926544999999998</c:v>
                </c:pt>
                <c:pt idx="96114">
                  <c:v>0.94082239999999995</c:v>
                </c:pt>
                <c:pt idx="96115">
                  <c:v>0.99985639999999998</c:v>
                </c:pt>
                <c:pt idx="96116">
                  <c:v>0.92358819999999997</c:v>
                </c:pt>
                <c:pt idx="96117">
                  <c:v>0.94352179999999997</c:v>
                </c:pt>
                <c:pt idx="96118">
                  <c:v>1.0007699999999999</c:v>
                </c:pt>
                <c:pt idx="96119">
                  <c:v>0.96917975000000001</c:v>
                </c:pt>
                <c:pt idx="96120">
                  <c:v>0.99829495000000001</c:v>
                </c:pt>
                <c:pt idx="96121">
                  <c:v>1.0018594999999999</c:v>
                </c:pt>
                <c:pt idx="96122">
                  <c:v>0.96610640000000003</c:v>
                </c:pt>
                <c:pt idx="96123">
                  <c:v>0.99182475000000003</c:v>
                </c:pt>
                <c:pt idx="96124">
                  <c:v>0.96505099999999999</c:v>
                </c:pt>
                <c:pt idx="96125">
                  <c:v>0.97918063</c:v>
                </c:pt>
                <c:pt idx="96126">
                  <c:v>0.99038786000000001</c:v>
                </c:pt>
                <c:pt idx="96127">
                  <c:v>0.9520052</c:v>
                </c:pt>
                <c:pt idx="96128">
                  <c:v>0.99694455000000004</c:v>
                </c:pt>
                <c:pt idx="96129">
                  <c:v>0.95249194000000004</c:v>
                </c:pt>
                <c:pt idx="96130">
                  <c:v>0.97393965999999998</c:v>
                </c:pt>
                <c:pt idx="96131">
                  <c:v>0.98932253999999997</c:v>
                </c:pt>
                <c:pt idx="96132">
                  <c:v>1.0018824</c:v>
                </c:pt>
                <c:pt idx="96133">
                  <c:v>0.98135143999999996</c:v>
                </c:pt>
                <c:pt idx="96134">
                  <c:v>1.0028832999999999</c:v>
                </c:pt>
                <c:pt idx="96135">
                  <c:v>0.98627030000000004</c:v>
                </c:pt>
                <c:pt idx="96136">
                  <c:v>0.99949969999999999</c:v>
                </c:pt>
                <c:pt idx="96137">
                  <c:v>1.0006033000000001</c:v>
                </c:pt>
                <c:pt idx="96138">
                  <c:v>0.97287022999999995</c:v>
                </c:pt>
                <c:pt idx="96139">
                  <c:v>0.99792860000000005</c:v>
                </c:pt>
                <c:pt idx="96140">
                  <c:v>0.9971158</c:v>
                </c:pt>
                <c:pt idx="96141">
                  <c:v>0.99675024000000001</c:v>
                </c:pt>
                <c:pt idx="96142">
                  <c:v>0.99049156999999999</c:v>
                </c:pt>
                <c:pt idx="96143">
                  <c:v>0.99251014000000004</c:v>
                </c:pt>
                <c:pt idx="96144">
                  <c:v>0.99998589999999998</c:v>
                </c:pt>
                <c:pt idx="96145">
                  <c:v>0.99607659999999998</c:v>
                </c:pt>
                <c:pt idx="96146">
                  <c:v>1.0005478000000001</c:v>
                </c:pt>
                <c:pt idx="96147">
                  <c:v>0.98924339999999999</c:v>
                </c:pt>
                <c:pt idx="96148">
                  <c:v>0.99577360000000004</c:v>
                </c:pt>
                <c:pt idx="96149">
                  <c:v>0.99982654999999998</c:v>
                </c:pt>
                <c:pt idx="96150">
                  <c:v>0.99631696999999997</c:v>
                </c:pt>
                <c:pt idx="96151">
                  <c:v>0.93992640000000005</c:v>
                </c:pt>
                <c:pt idx="96152">
                  <c:v>0.98873394999999997</c:v>
                </c:pt>
                <c:pt idx="96153">
                  <c:v>0.99744719999999998</c:v>
                </c:pt>
                <c:pt idx="96154">
                  <c:v>0.99229679999999998</c:v>
                </c:pt>
                <c:pt idx="96155">
                  <c:v>0.99788845000000004</c:v>
                </c:pt>
                <c:pt idx="96156">
                  <c:v>1.003099</c:v>
                </c:pt>
                <c:pt idx="96157">
                  <c:v>0.99991392999999995</c:v>
                </c:pt>
                <c:pt idx="96158">
                  <c:v>0.99954796000000001</c:v>
                </c:pt>
                <c:pt idx="96159">
                  <c:v>0.99380930000000001</c:v>
                </c:pt>
                <c:pt idx="96160">
                  <c:v>0.99884689999999998</c:v>
                </c:pt>
                <c:pt idx="96161">
                  <c:v>1.0011840000000001</c:v>
                </c:pt>
                <c:pt idx="96162">
                  <c:v>1.0000274</c:v>
                </c:pt>
                <c:pt idx="96163">
                  <c:v>0.99549600000000005</c:v>
                </c:pt>
                <c:pt idx="96164">
                  <c:v>0.97595036000000002</c:v>
                </c:pt>
                <c:pt idx="96165">
                  <c:v>1.0010787999999999</c:v>
                </c:pt>
                <c:pt idx="96166">
                  <c:v>0.99502754000000004</c:v>
                </c:pt>
                <c:pt idx="96167">
                  <c:v>0.95389265000000001</c:v>
                </c:pt>
                <c:pt idx="96168">
                  <c:v>1.0006250999999999</c:v>
                </c:pt>
                <c:pt idx="96169">
                  <c:v>0.99798379999999998</c:v>
                </c:pt>
                <c:pt idx="96170">
                  <c:v>0.99958086000000002</c:v>
                </c:pt>
                <c:pt idx="96171">
                  <c:v>0.99267190000000005</c:v>
                </c:pt>
                <c:pt idx="96172">
                  <c:v>1.0003386000000001</c:v>
                </c:pt>
                <c:pt idx="96173">
                  <c:v>0.98545574999999996</c:v>
                </c:pt>
                <c:pt idx="96174">
                  <c:v>0.96297765000000002</c:v>
                </c:pt>
                <c:pt idx="96175">
                  <c:v>1.0006033000000001</c:v>
                </c:pt>
                <c:pt idx="96176">
                  <c:v>1.0017381000000001</c:v>
                </c:pt>
                <c:pt idx="96177">
                  <c:v>0.99208622999999996</c:v>
                </c:pt>
                <c:pt idx="96178">
                  <c:v>0.99596876000000001</c:v>
                </c:pt>
                <c:pt idx="96179">
                  <c:v>0.99674929999999995</c:v>
                </c:pt>
                <c:pt idx="96180">
                  <c:v>0.99081779999999997</c:v>
                </c:pt>
                <c:pt idx="96181">
                  <c:v>0.9656112</c:v>
                </c:pt>
                <c:pt idx="96182">
                  <c:v>0.99918059999999997</c:v>
                </c:pt>
                <c:pt idx="96183">
                  <c:v>1.0000169999999999</c:v>
                </c:pt>
                <c:pt idx="96184">
                  <c:v>1.0010496</c:v>
                </c:pt>
                <c:pt idx="96185">
                  <c:v>0.99941623000000002</c:v>
                </c:pt>
                <c:pt idx="96186">
                  <c:v>0.99607979999999996</c:v>
                </c:pt>
                <c:pt idx="96187">
                  <c:v>1.001846</c:v>
                </c:pt>
                <c:pt idx="96188">
                  <c:v>1.0008725999999999</c:v>
                </c:pt>
                <c:pt idx="96189">
                  <c:v>0.99745094999999995</c:v>
                </c:pt>
                <c:pt idx="96190">
                  <c:v>0.99630770000000002</c:v>
                </c:pt>
                <c:pt idx="96191">
                  <c:v>1.0025698000000001</c:v>
                </c:pt>
                <c:pt idx="96192">
                  <c:v>0.91762719999999998</c:v>
                </c:pt>
                <c:pt idx="96193">
                  <c:v>0.99608680000000005</c:v>
                </c:pt>
                <c:pt idx="96194">
                  <c:v>0.99621384999999996</c:v>
                </c:pt>
                <c:pt idx="96195">
                  <c:v>1.0028849</c:v>
                </c:pt>
                <c:pt idx="96196">
                  <c:v>0.99985639999999998</c:v>
                </c:pt>
                <c:pt idx="96197">
                  <c:v>0.99646509999999999</c:v>
                </c:pt>
                <c:pt idx="96198">
                  <c:v>0.95586145</c:v>
                </c:pt>
                <c:pt idx="96199">
                  <c:v>0.99375175999999998</c:v>
                </c:pt>
                <c:pt idx="96200">
                  <c:v>0.97077480000000005</c:v>
                </c:pt>
                <c:pt idx="96201">
                  <c:v>0.96625227000000002</c:v>
                </c:pt>
                <c:pt idx="96202">
                  <c:v>1.0010577000000001</c:v>
                </c:pt>
                <c:pt idx="96203">
                  <c:v>1.002364</c:v>
                </c:pt>
                <c:pt idx="96204">
                  <c:v>0.98790770000000006</c:v>
                </c:pt>
                <c:pt idx="96205">
                  <c:v>0.99206143999999996</c:v>
                </c:pt>
                <c:pt idx="96206">
                  <c:v>0.99483365000000001</c:v>
                </c:pt>
                <c:pt idx="96207">
                  <c:v>1.0037582</c:v>
                </c:pt>
                <c:pt idx="96208">
                  <c:v>1.0009859999999999</c:v>
                </c:pt>
                <c:pt idx="96209">
                  <c:v>0.97699267000000001</c:v>
                </c:pt>
                <c:pt idx="96210">
                  <c:v>0.99009259999999999</c:v>
                </c:pt>
                <c:pt idx="96211">
                  <c:v>0.99982976999999995</c:v>
                </c:pt>
                <c:pt idx="96212">
                  <c:v>0.99459165000000005</c:v>
                </c:pt>
                <c:pt idx="96213">
                  <c:v>0.99287460000000005</c:v>
                </c:pt>
                <c:pt idx="96214">
                  <c:v>0.99885016999999998</c:v>
                </c:pt>
                <c:pt idx="96215">
                  <c:v>0.99826795000000002</c:v>
                </c:pt>
                <c:pt idx="96216">
                  <c:v>0.98282990000000003</c:v>
                </c:pt>
                <c:pt idx="96217">
                  <c:v>0.9983708</c:v>
                </c:pt>
                <c:pt idx="96218">
                  <c:v>0.9928766</c:v>
                </c:pt>
                <c:pt idx="96219">
                  <c:v>0.98661840000000001</c:v>
                </c:pt>
                <c:pt idx="96220">
                  <c:v>0.99205995000000002</c:v>
                </c:pt>
                <c:pt idx="96221">
                  <c:v>1.0004382000000001</c:v>
                </c:pt>
                <c:pt idx="96222">
                  <c:v>0.99905633999999999</c:v>
                </c:pt>
                <c:pt idx="96223">
                  <c:v>0.98337317000000002</c:v>
                </c:pt>
                <c:pt idx="96224">
                  <c:v>0.97891620000000001</c:v>
                </c:pt>
                <c:pt idx="96225">
                  <c:v>0.97614330000000005</c:v>
                </c:pt>
                <c:pt idx="96226">
                  <c:v>0.99968219999999997</c:v>
                </c:pt>
                <c:pt idx="96227">
                  <c:v>0.97167499999999996</c:v>
                </c:pt>
                <c:pt idx="96228">
                  <c:v>0.99974626</c:v>
                </c:pt>
                <c:pt idx="96229">
                  <c:v>1.0005185999999999</c:v>
                </c:pt>
                <c:pt idx="96230">
                  <c:v>0.98395270000000001</c:v>
                </c:pt>
                <c:pt idx="96231">
                  <c:v>1.0006687999999999</c:v>
                </c:pt>
                <c:pt idx="96232">
                  <c:v>1.0013327999999999</c:v>
                </c:pt>
                <c:pt idx="96233">
                  <c:v>0.95014299999999996</c:v>
                </c:pt>
                <c:pt idx="96234">
                  <c:v>0.99274390000000001</c:v>
                </c:pt>
                <c:pt idx="96235">
                  <c:v>1.0043820000000001</c:v>
                </c:pt>
                <c:pt idx="96236">
                  <c:v>1.0002477999999999</c:v>
                </c:pt>
                <c:pt idx="96237">
                  <c:v>0.99087006</c:v>
                </c:pt>
                <c:pt idx="96238">
                  <c:v>1.0003403</c:v>
                </c:pt>
                <c:pt idx="96239">
                  <c:v>0.98349799999999998</c:v>
                </c:pt>
                <c:pt idx="96240">
                  <c:v>0.98211336000000005</c:v>
                </c:pt>
                <c:pt idx="96241">
                  <c:v>1.0003447999999999</c:v>
                </c:pt>
                <c:pt idx="96242">
                  <c:v>1.0002711</c:v>
                </c:pt>
                <c:pt idx="96243">
                  <c:v>0.98990845999999999</c:v>
                </c:pt>
                <c:pt idx="96244">
                  <c:v>0.99354940000000003</c:v>
                </c:pt>
                <c:pt idx="96245">
                  <c:v>0.99948110000000001</c:v>
                </c:pt>
                <c:pt idx="96246">
                  <c:v>0.97255044999999996</c:v>
                </c:pt>
                <c:pt idx="96247">
                  <c:v>0.99970983999999996</c:v>
                </c:pt>
                <c:pt idx="96248">
                  <c:v>0.98838614999999996</c:v>
                </c:pt>
                <c:pt idx="96249">
                  <c:v>0.99833430000000001</c:v>
                </c:pt>
                <c:pt idx="96250">
                  <c:v>0.96975109999999998</c:v>
                </c:pt>
                <c:pt idx="96251">
                  <c:v>0.98240833999999999</c:v>
                </c:pt>
                <c:pt idx="96252">
                  <c:v>1.0000699</c:v>
                </c:pt>
                <c:pt idx="96253">
                  <c:v>0.98430914000000003</c:v>
                </c:pt>
                <c:pt idx="96254">
                  <c:v>0.99716879999999997</c:v>
                </c:pt>
                <c:pt idx="96255">
                  <c:v>0.99716574000000002</c:v>
                </c:pt>
                <c:pt idx="96256">
                  <c:v>0.96064349999999998</c:v>
                </c:pt>
                <c:pt idx="96257">
                  <c:v>1.0001842999999999</c:v>
                </c:pt>
                <c:pt idx="96258">
                  <c:v>0.97841613999999999</c:v>
                </c:pt>
                <c:pt idx="96259">
                  <c:v>0.98073790000000005</c:v>
                </c:pt>
                <c:pt idx="96260">
                  <c:v>0.99912654999999995</c:v>
                </c:pt>
                <c:pt idx="96261">
                  <c:v>0.99698189999999998</c:v>
                </c:pt>
                <c:pt idx="96262">
                  <c:v>0.98914159999999995</c:v>
                </c:pt>
                <c:pt idx="96263">
                  <c:v>0.96603329999999998</c:v>
                </c:pt>
                <c:pt idx="96264">
                  <c:v>1.0004153</c:v>
                </c:pt>
                <c:pt idx="96265">
                  <c:v>0.94623409999999997</c:v>
                </c:pt>
                <c:pt idx="96266">
                  <c:v>0.99938340000000003</c:v>
                </c:pt>
                <c:pt idx="96267">
                  <c:v>0.97734564999999995</c:v>
                </c:pt>
                <c:pt idx="96268">
                  <c:v>0.9997298</c:v>
                </c:pt>
                <c:pt idx="96269">
                  <c:v>0.99300873000000001</c:v>
                </c:pt>
                <c:pt idx="96270">
                  <c:v>0.97791680000000003</c:v>
                </c:pt>
                <c:pt idx="96271">
                  <c:v>0.96941270000000002</c:v>
                </c:pt>
                <c:pt idx="96272">
                  <c:v>0.99990606000000004</c:v>
                </c:pt>
                <c:pt idx="96273">
                  <c:v>0.99978392999999999</c:v>
                </c:pt>
                <c:pt idx="96274">
                  <c:v>1.0000699</c:v>
                </c:pt>
                <c:pt idx="96275">
                  <c:v>1.001012</c:v>
                </c:pt>
                <c:pt idx="96276">
                  <c:v>0.99783235999999997</c:v>
                </c:pt>
                <c:pt idx="96277">
                  <c:v>0.91960984000000001</c:v>
                </c:pt>
                <c:pt idx="96278">
                  <c:v>0.99346124999999996</c:v>
                </c:pt>
                <c:pt idx="96279">
                  <c:v>0.99945839999999997</c:v>
                </c:pt>
                <c:pt idx="96280">
                  <c:v>0.99929243000000001</c:v>
                </c:pt>
                <c:pt idx="96281">
                  <c:v>1.0011443</c:v>
                </c:pt>
                <c:pt idx="96282">
                  <c:v>0.99986905000000004</c:v>
                </c:pt>
                <c:pt idx="96283">
                  <c:v>0.99939615000000004</c:v>
                </c:pt>
                <c:pt idx="96284">
                  <c:v>0.99806269999999997</c:v>
                </c:pt>
                <c:pt idx="96285">
                  <c:v>1.0008710000000001</c:v>
                </c:pt>
                <c:pt idx="96286">
                  <c:v>0.99913764000000005</c:v>
                </c:pt>
                <c:pt idx="96287">
                  <c:v>1.0004660999999999</c:v>
                </c:pt>
                <c:pt idx="96288">
                  <c:v>0.98068327</c:v>
                </c:pt>
                <c:pt idx="96289">
                  <c:v>1.0001154000000001</c:v>
                </c:pt>
                <c:pt idx="96290">
                  <c:v>1.0002711</c:v>
                </c:pt>
                <c:pt idx="96291">
                  <c:v>0.99646299999999999</c:v>
                </c:pt>
                <c:pt idx="96292">
                  <c:v>0.99546069999999998</c:v>
                </c:pt>
                <c:pt idx="96293">
                  <c:v>0.98234624000000004</c:v>
                </c:pt>
                <c:pt idx="96294">
                  <c:v>1.0007545</c:v>
                </c:pt>
                <c:pt idx="96295">
                  <c:v>0.99580939999999996</c:v>
                </c:pt>
                <c:pt idx="96296">
                  <c:v>0.99246420000000002</c:v>
                </c:pt>
                <c:pt idx="96297">
                  <c:v>0.99594706</c:v>
                </c:pt>
                <c:pt idx="96298">
                  <c:v>1.0001268000000001</c:v>
                </c:pt>
                <c:pt idx="96299">
                  <c:v>0.98544365</c:v>
                </c:pt>
                <c:pt idx="96300">
                  <c:v>0.98796609999999996</c:v>
                </c:pt>
                <c:pt idx="96301">
                  <c:v>0.97109460000000003</c:v>
                </c:pt>
                <c:pt idx="96302">
                  <c:v>0.97026694000000002</c:v>
                </c:pt>
                <c:pt idx="96303">
                  <c:v>1.0017187999999999</c:v>
                </c:pt>
                <c:pt idx="96304">
                  <c:v>1.0012238</c:v>
                </c:pt>
                <c:pt idx="96305">
                  <c:v>0.90494215</c:v>
                </c:pt>
                <c:pt idx="96306">
                  <c:v>0.99970186000000005</c:v>
                </c:pt>
                <c:pt idx="96307">
                  <c:v>1.0003308</c:v>
                </c:pt>
                <c:pt idx="96308">
                  <c:v>0.99855119999999997</c:v>
                </c:pt>
                <c:pt idx="96309">
                  <c:v>0.99594130000000003</c:v>
                </c:pt>
                <c:pt idx="96310">
                  <c:v>0.99279110000000004</c:v>
                </c:pt>
                <c:pt idx="96311">
                  <c:v>1.0001766999999999</c:v>
                </c:pt>
                <c:pt idx="96312">
                  <c:v>0.99998140000000002</c:v>
                </c:pt>
                <c:pt idx="96313">
                  <c:v>0.99688876000000004</c:v>
                </c:pt>
                <c:pt idx="96314">
                  <c:v>0.99679874999999996</c:v>
                </c:pt>
                <c:pt idx="96315">
                  <c:v>1.0006605</c:v>
                </c:pt>
                <c:pt idx="96316">
                  <c:v>0.99176556000000005</c:v>
                </c:pt>
                <c:pt idx="96317">
                  <c:v>0.94229686000000001</c:v>
                </c:pt>
                <c:pt idx="96318">
                  <c:v>0.9951757</c:v>
                </c:pt>
                <c:pt idx="96319">
                  <c:v>0.97921809999999998</c:v>
                </c:pt>
                <c:pt idx="96320">
                  <c:v>0.99667910000000004</c:v>
                </c:pt>
                <c:pt idx="96321">
                  <c:v>1.0012656</c:v>
                </c:pt>
                <c:pt idx="96322">
                  <c:v>1.0010996000000001</c:v>
                </c:pt>
                <c:pt idx="96323">
                  <c:v>1.0002784</c:v>
                </c:pt>
                <c:pt idx="96324">
                  <c:v>0.97124310000000003</c:v>
                </c:pt>
                <c:pt idx="96325">
                  <c:v>0.98701220000000001</c:v>
                </c:pt>
                <c:pt idx="96326">
                  <c:v>0.99075806</c:v>
                </c:pt>
                <c:pt idx="96327">
                  <c:v>0.98812586000000002</c:v>
                </c:pt>
                <c:pt idx="96328">
                  <c:v>0.97451454000000004</c:v>
                </c:pt>
                <c:pt idx="96329">
                  <c:v>0.95666430000000002</c:v>
                </c:pt>
                <c:pt idx="96330">
                  <c:v>0.99392610000000003</c:v>
                </c:pt>
                <c:pt idx="96331">
                  <c:v>0.99607723999999997</c:v>
                </c:pt>
                <c:pt idx="96332">
                  <c:v>0.99264799999999997</c:v>
                </c:pt>
                <c:pt idx="96333">
                  <c:v>1.0009865</c:v>
                </c:pt>
                <c:pt idx="96334">
                  <c:v>1.0006431</c:v>
                </c:pt>
                <c:pt idx="96335">
                  <c:v>0.99605036000000002</c:v>
                </c:pt>
                <c:pt idx="96336">
                  <c:v>0.99986416</c:v>
                </c:pt>
                <c:pt idx="96337">
                  <c:v>0.99942330000000001</c:v>
                </c:pt>
                <c:pt idx="96338">
                  <c:v>0.99902480000000005</c:v>
                </c:pt>
                <c:pt idx="96339">
                  <c:v>0.96512306000000003</c:v>
                </c:pt>
                <c:pt idx="96340">
                  <c:v>1.0001652999999999</c:v>
                </c:pt>
                <c:pt idx="96341">
                  <c:v>0.99700390000000005</c:v>
                </c:pt>
                <c:pt idx="96342">
                  <c:v>0.95250800000000002</c:v>
                </c:pt>
                <c:pt idx="96343">
                  <c:v>0.99901675999999995</c:v>
                </c:pt>
                <c:pt idx="96344">
                  <c:v>0.97752329999999998</c:v>
                </c:pt>
                <c:pt idx="96345">
                  <c:v>1.0003725000000001</c:v>
                </c:pt>
                <c:pt idx="96346">
                  <c:v>0.99218289999999998</c:v>
                </c:pt>
                <c:pt idx="96347">
                  <c:v>0.99555539999999998</c:v>
                </c:pt>
                <c:pt idx="96348">
                  <c:v>1.0000274</c:v>
                </c:pt>
                <c:pt idx="96349">
                  <c:v>0.94713340000000001</c:v>
                </c:pt>
                <c:pt idx="96350">
                  <c:v>0.98595840000000001</c:v>
                </c:pt>
                <c:pt idx="96351">
                  <c:v>0.99954129999999997</c:v>
                </c:pt>
                <c:pt idx="96352">
                  <c:v>0.98645539999999998</c:v>
                </c:pt>
                <c:pt idx="96353">
                  <c:v>1.0007919999999999</c:v>
                </c:pt>
                <c:pt idx="96354">
                  <c:v>1.0010489</c:v>
                </c:pt>
                <c:pt idx="96355">
                  <c:v>0.99980159999999996</c:v>
                </c:pt>
                <c:pt idx="96356">
                  <c:v>0.99880950000000002</c:v>
                </c:pt>
                <c:pt idx="96357">
                  <c:v>0.97854554999999999</c:v>
                </c:pt>
                <c:pt idx="96358">
                  <c:v>0.99985265999999995</c:v>
                </c:pt>
                <c:pt idx="96359">
                  <c:v>1.0016848</c:v>
                </c:pt>
                <c:pt idx="96360">
                  <c:v>1.0010095000000001</c:v>
                </c:pt>
                <c:pt idx="96361">
                  <c:v>0.99251305999999995</c:v>
                </c:pt>
                <c:pt idx="96362">
                  <c:v>0.99934579999999995</c:v>
                </c:pt>
                <c:pt idx="96363">
                  <c:v>0.99014276000000001</c:v>
                </c:pt>
                <c:pt idx="96364">
                  <c:v>0.98651414999999998</c:v>
                </c:pt>
                <c:pt idx="96365">
                  <c:v>0.99764620000000004</c:v>
                </c:pt>
                <c:pt idx="96366">
                  <c:v>0.97429449999999995</c:v>
                </c:pt>
                <c:pt idx="96367">
                  <c:v>0.98970060000000004</c:v>
                </c:pt>
                <c:pt idx="96368">
                  <c:v>0.98294409999999999</c:v>
                </c:pt>
                <c:pt idx="96369">
                  <c:v>0.98581070000000004</c:v>
                </c:pt>
                <c:pt idx="96370">
                  <c:v>1.0001268000000001</c:v>
                </c:pt>
                <c:pt idx="96371">
                  <c:v>1.0000864</c:v>
                </c:pt>
                <c:pt idx="96372">
                  <c:v>0.97868997000000002</c:v>
                </c:pt>
                <c:pt idx="96373">
                  <c:v>1.0002152</c:v>
                </c:pt>
                <c:pt idx="96374">
                  <c:v>0.99877510000000003</c:v>
                </c:pt>
                <c:pt idx="96375">
                  <c:v>0.95210209999999995</c:v>
                </c:pt>
                <c:pt idx="96376">
                  <c:v>0.97564346000000002</c:v>
                </c:pt>
                <c:pt idx="96377">
                  <c:v>1.0002198</c:v>
                </c:pt>
                <c:pt idx="96378">
                  <c:v>0.98785149999999999</c:v>
                </c:pt>
                <c:pt idx="96379">
                  <c:v>1.0002602</c:v>
                </c:pt>
                <c:pt idx="96380">
                  <c:v>1.0025617</c:v>
                </c:pt>
                <c:pt idx="96381">
                  <c:v>0.95012753999999999</c:v>
                </c:pt>
                <c:pt idx="96382">
                  <c:v>0.99967927000000001</c:v>
                </c:pt>
                <c:pt idx="96383">
                  <c:v>1.0012394</c:v>
                </c:pt>
                <c:pt idx="96384">
                  <c:v>1.0015293000000001</c:v>
                </c:pt>
                <c:pt idx="96385">
                  <c:v>0.99547160000000001</c:v>
                </c:pt>
                <c:pt idx="96386">
                  <c:v>0.98088869999999995</c:v>
                </c:pt>
                <c:pt idx="96387">
                  <c:v>1.0001954</c:v>
                </c:pt>
                <c:pt idx="96388">
                  <c:v>1.0015004000000001</c:v>
                </c:pt>
                <c:pt idx="96389">
                  <c:v>0.99056049999999995</c:v>
                </c:pt>
                <c:pt idx="96390">
                  <c:v>0.99385256</c:v>
                </c:pt>
                <c:pt idx="96391">
                  <c:v>0.99946710000000005</c:v>
                </c:pt>
                <c:pt idx="96392">
                  <c:v>1.0006816000000001</c:v>
                </c:pt>
                <c:pt idx="96393">
                  <c:v>0.99204110000000001</c:v>
                </c:pt>
                <c:pt idx="96394">
                  <c:v>0.99718267000000005</c:v>
                </c:pt>
                <c:pt idx="96395">
                  <c:v>0.99900734000000002</c:v>
                </c:pt>
                <c:pt idx="96396">
                  <c:v>0.99793339999999997</c:v>
                </c:pt>
                <c:pt idx="96397">
                  <c:v>0.99826795000000002</c:v>
                </c:pt>
                <c:pt idx="96398">
                  <c:v>0.97816320000000001</c:v>
                </c:pt>
                <c:pt idx="96399">
                  <c:v>0.99442434000000002</c:v>
                </c:pt>
                <c:pt idx="96400">
                  <c:v>1.0007366</c:v>
                </c:pt>
                <c:pt idx="96401">
                  <c:v>0.98686799999999997</c:v>
                </c:pt>
                <c:pt idx="96402">
                  <c:v>1.0003133</c:v>
                </c:pt>
                <c:pt idx="96403">
                  <c:v>0.96606429999999999</c:v>
                </c:pt>
                <c:pt idx="96404">
                  <c:v>0.96977334999999998</c:v>
                </c:pt>
                <c:pt idx="96405">
                  <c:v>0.99185663000000002</c:v>
                </c:pt>
                <c:pt idx="96406">
                  <c:v>1.0046364999999999</c:v>
                </c:pt>
                <c:pt idx="96407">
                  <c:v>0.95935289999999995</c:v>
                </c:pt>
                <c:pt idx="96408">
                  <c:v>0.99503934000000005</c:v>
                </c:pt>
                <c:pt idx="96409">
                  <c:v>0.99318814</c:v>
                </c:pt>
                <c:pt idx="96410">
                  <c:v>0.97537119999999999</c:v>
                </c:pt>
                <c:pt idx="96411">
                  <c:v>0.99299126999999998</c:v>
                </c:pt>
                <c:pt idx="96412">
                  <c:v>1.0030912000000001</c:v>
                </c:pt>
                <c:pt idx="96413">
                  <c:v>0.99187356000000004</c:v>
                </c:pt>
                <c:pt idx="96414">
                  <c:v>0.98760945</c:v>
                </c:pt>
                <c:pt idx="96415">
                  <c:v>1.0009484</c:v>
                </c:pt>
                <c:pt idx="96416">
                  <c:v>0.99958619999999998</c:v>
                </c:pt>
                <c:pt idx="96417">
                  <c:v>0.99618629999999997</c:v>
                </c:pt>
                <c:pt idx="96418">
                  <c:v>1.0040690999999999</c:v>
                </c:pt>
                <c:pt idx="96419">
                  <c:v>1.00322</c:v>
                </c:pt>
                <c:pt idx="96420">
                  <c:v>0.94535029999999998</c:v>
                </c:pt>
                <c:pt idx="96421">
                  <c:v>0.99857359999999995</c:v>
                </c:pt>
                <c:pt idx="96422">
                  <c:v>1.0000199000000001</c:v>
                </c:pt>
                <c:pt idx="96423">
                  <c:v>0.98988134000000005</c:v>
                </c:pt>
                <c:pt idx="96424">
                  <c:v>1.0004660999999999</c:v>
                </c:pt>
                <c:pt idx="96425">
                  <c:v>0.98758639999999998</c:v>
                </c:pt>
                <c:pt idx="96426">
                  <c:v>0.98797659999999998</c:v>
                </c:pt>
                <c:pt idx="96427">
                  <c:v>0.99714879999999995</c:v>
                </c:pt>
                <c:pt idx="96428">
                  <c:v>0.98170760000000001</c:v>
                </c:pt>
                <c:pt idx="96429">
                  <c:v>1.000831</c:v>
                </c:pt>
                <c:pt idx="96430">
                  <c:v>0.98812129999999998</c:v>
                </c:pt>
                <c:pt idx="96431">
                  <c:v>1.0011352</c:v>
                </c:pt>
                <c:pt idx="96432">
                  <c:v>1.0005261999999999</c:v>
                </c:pt>
                <c:pt idx="96433">
                  <c:v>0.99082804000000002</c:v>
                </c:pt>
                <c:pt idx="96434">
                  <c:v>0.99479459999999997</c:v>
                </c:pt>
                <c:pt idx="96435">
                  <c:v>0.99938749999999998</c:v>
                </c:pt>
                <c:pt idx="96436">
                  <c:v>0.98478160000000003</c:v>
                </c:pt>
                <c:pt idx="96437">
                  <c:v>0.96556056000000001</c:v>
                </c:pt>
                <c:pt idx="96438">
                  <c:v>1.0016224</c:v>
                </c:pt>
                <c:pt idx="96439">
                  <c:v>0.99625695000000003</c:v>
                </c:pt>
                <c:pt idx="96440">
                  <c:v>0.98667020000000005</c:v>
                </c:pt>
                <c:pt idx="96441">
                  <c:v>0.98918220000000001</c:v>
                </c:pt>
                <c:pt idx="96442">
                  <c:v>1.0010829000000001</c:v>
                </c:pt>
                <c:pt idx="96443">
                  <c:v>1.0019187000000001</c:v>
                </c:pt>
                <c:pt idx="96444">
                  <c:v>0.96651416999999995</c:v>
                </c:pt>
                <c:pt idx="96445">
                  <c:v>0.99042916000000003</c:v>
                </c:pt>
                <c:pt idx="96446">
                  <c:v>0.99487983999999996</c:v>
                </c:pt>
                <c:pt idx="96447">
                  <c:v>0.99820640000000005</c:v>
                </c:pt>
                <c:pt idx="96448">
                  <c:v>1.0006523000000001</c:v>
                </c:pt>
                <c:pt idx="96449">
                  <c:v>0.99761900000000003</c:v>
                </c:pt>
                <c:pt idx="96450">
                  <c:v>0.96946036999999996</c:v>
                </c:pt>
                <c:pt idx="96451">
                  <c:v>0.99934049999999996</c:v>
                </c:pt>
                <c:pt idx="96452">
                  <c:v>0.99944644999999999</c:v>
                </c:pt>
                <c:pt idx="96453">
                  <c:v>0.99365365999999999</c:v>
                </c:pt>
                <c:pt idx="96454">
                  <c:v>0.99590319999999999</c:v>
                </c:pt>
                <c:pt idx="96455">
                  <c:v>0.99834840000000002</c:v>
                </c:pt>
                <c:pt idx="96456">
                  <c:v>0.99913960000000002</c:v>
                </c:pt>
                <c:pt idx="96457">
                  <c:v>0.99202020000000002</c:v>
                </c:pt>
                <c:pt idx="96458">
                  <c:v>0.94642939999999998</c:v>
                </c:pt>
                <c:pt idx="96459">
                  <c:v>0.99778239999999996</c:v>
                </c:pt>
                <c:pt idx="96460">
                  <c:v>0.99636793000000001</c:v>
                </c:pt>
                <c:pt idx="96461">
                  <c:v>0.99844706000000005</c:v>
                </c:pt>
                <c:pt idx="96462">
                  <c:v>0.98759012999999995</c:v>
                </c:pt>
                <c:pt idx="96463">
                  <c:v>1.0015434000000001</c:v>
                </c:pt>
                <c:pt idx="96464">
                  <c:v>0.99557479999999998</c:v>
                </c:pt>
                <c:pt idx="96465">
                  <c:v>0.99769664000000002</c:v>
                </c:pt>
                <c:pt idx="96466">
                  <c:v>1.001231</c:v>
                </c:pt>
                <c:pt idx="96467">
                  <c:v>1.0027254000000001</c:v>
                </c:pt>
                <c:pt idx="96468">
                  <c:v>0.99078953000000003</c:v>
                </c:pt>
                <c:pt idx="96469">
                  <c:v>1.0004746</c:v>
                </c:pt>
                <c:pt idx="96470">
                  <c:v>0.99971299999999996</c:v>
                </c:pt>
                <c:pt idx="96471">
                  <c:v>0.99866060000000001</c:v>
                </c:pt>
                <c:pt idx="96472">
                  <c:v>1.0004090000000001</c:v>
                </c:pt>
                <c:pt idx="96473">
                  <c:v>0.99661699999999998</c:v>
                </c:pt>
                <c:pt idx="96474">
                  <c:v>0.96286833000000005</c:v>
                </c:pt>
                <c:pt idx="96475">
                  <c:v>0.99846804</c:v>
                </c:pt>
                <c:pt idx="96476">
                  <c:v>0.99862079999999998</c:v>
                </c:pt>
                <c:pt idx="96477">
                  <c:v>0.99688876000000004</c:v>
                </c:pt>
                <c:pt idx="96478">
                  <c:v>0.96850530000000001</c:v>
                </c:pt>
                <c:pt idx="96479">
                  <c:v>0.99966246000000003</c:v>
                </c:pt>
                <c:pt idx="96480">
                  <c:v>0.98916006000000001</c:v>
                </c:pt>
                <c:pt idx="96481">
                  <c:v>0.99819670000000005</c:v>
                </c:pt>
                <c:pt idx="96482">
                  <c:v>0.97699285000000002</c:v>
                </c:pt>
                <c:pt idx="96483">
                  <c:v>0.98599769999999998</c:v>
                </c:pt>
                <c:pt idx="96484">
                  <c:v>0.99350892999999996</c:v>
                </c:pt>
                <c:pt idx="96485">
                  <c:v>1.0002259</c:v>
                </c:pt>
                <c:pt idx="96486">
                  <c:v>0.98733629999999994</c:v>
                </c:pt>
                <c:pt idx="96487">
                  <c:v>0.97995405999999996</c:v>
                </c:pt>
                <c:pt idx="96488">
                  <c:v>1.0000699</c:v>
                </c:pt>
                <c:pt idx="96489">
                  <c:v>0.99989766000000002</c:v>
                </c:pt>
                <c:pt idx="96490">
                  <c:v>0.97702480000000003</c:v>
                </c:pt>
                <c:pt idx="96491">
                  <c:v>0.97673880000000002</c:v>
                </c:pt>
                <c:pt idx="96492">
                  <c:v>0.98795549999999999</c:v>
                </c:pt>
                <c:pt idx="96493">
                  <c:v>0.99788122999999995</c:v>
                </c:pt>
                <c:pt idx="96494">
                  <c:v>1.0001872000000001</c:v>
                </c:pt>
                <c:pt idx="96495">
                  <c:v>0.98428494</c:v>
                </c:pt>
                <c:pt idx="96496">
                  <c:v>0.98713150000000005</c:v>
                </c:pt>
                <c:pt idx="96497">
                  <c:v>0.9967374</c:v>
                </c:pt>
                <c:pt idx="96498">
                  <c:v>1.0008203</c:v>
                </c:pt>
                <c:pt idx="96499">
                  <c:v>0.99944509999999998</c:v>
                </c:pt>
                <c:pt idx="96500">
                  <c:v>0.99996704000000003</c:v>
                </c:pt>
                <c:pt idx="96501">
                  <c:v>0.99785509999999999</c:v>
                </c:pt>
                <c:pt idx="96502">
                  <c:v>0.99218790000000001</c:v>
                </c:pt>
                <c:pt idx="96503">
                  <c:v>1.0007522</c:v>
                </c:pt>
                <c:pt idx="96504">
                  <c:v>0.98079570000000005</c:v>
                </c:pt>
                <c:pt idx="96505">
                  <c:v>0.99107699999999999</c:v>
                </c:pt>
                <c:pt idx="96506">
                  <c:v>1.0014843</c:v>
                </c:pt>
                <c:pt idx="96507">
                  <c:v>0.99872446000000004</c:v>
                </c:pt>
                <c:pt idx="96508">
                  <c:v>1.0008222</c:v>
                </c:pt>
                <c:pt idx="96509">
                  <c:v>1.0002317000000001</c:v>
                </c:pt>
                <c:pt idx="96510">
                  <c:v>0.99238132999999995</c:v>
                </c:pt>
                <c:pt idx="96511">
                  <c:v>0.99824535999999997</c:v>
                </c:pt>
                <c:pt idx="96512">
                  <c:v>0.98778600000000005</c:v>
                </c:pt>
                <c:pt idx="96513">
                  <c:v>0.99144905999999999</c:v>
                </c:pt>
                <c:pt idx="96514">
                  <c:v>1.0000696</c:v>
                </c:pt>
                <c:pt idx="96515">
                  <c:v>1.002181</c:v>
                </c:pt>
                <c:pt idx="96516">
                  <c:v>1.0029467000000001</c:v>
                </c:pt>
                <c:pt idx="96517">
                  <c:v>0.99738126999999999</c:v>
                </c:pt>
                <c:pt idx="96518">
                  <c:v>1.0005500000000001</c:v>
                </c:pt>
                <c:pt idx="96519">
                  <c:v>0.98681269999999999</c:v>
                </c:pt>
                <c:pt idx="96520">
                  <c:v>0.99510699999999996</c:v>
                </c:pt>
                <c:pt idx="96521">
                  <c:v>0.99630152999999999</c:v>
                </c:pt>
                <c:pt idx="96522">
                  <c:v>0.98738020000000004</c:v>
                </c:pt>
                <c:pt idx="96523">
                  <c:v>0.9913206</c:v>
                </c:pt>
                <c:pt idx="96524">
                  <c:v>0.9296702</c:v>
                </c:pt>
                <c:pt idx="96525">
                  <c:v>0.99928490000000003</c:v>
                </c:pt>
                <c:pt idx="96526">
                  <c:v>0.96642523999999996</c:v>
                </c:pt>
                <c:pt idx="96527">
                  <c:v>0.98232423999999996</c:v>
                </c:pt>
                <c:pt idx="96528">
                  <c:v>0.96954733000000004</c:v>
                </c:pt>
                <c:pt idx="96529">
                  <c:v>0.99705153999999996</c:v>
                </c:pt>
                <c:pt idx="96530">
                  <c:v>0.99281394000000001</c:v>
                </c:pt>
                <c:pt idx="96531">
                  <c:v>1.0001450999999999</c:v>
                </c:pt>
                <c:pt idx="96532">
                  <c:v>0.99958307000000002</c:v>
                </c:pt>
                <c:pt idx="96533">
                  <c:v>0.99752640000000004</c:v>
                </c:pt>
                <c:pt idx="96534">
                  <c:v>0.95662075000000002</c:v>
                </c:pt>
                <c:pt idx="96535">
                  <c:v>0.97767437000000001</c:v>
                </c:pt>
                <c:pt idx="96536">
                  <c:v>0.99890760000000001</c:v>
                </c:pt>
                <c:pt idx="96537">
                  <c:v>0.99769163000000005</c:v>
                </c:pt>
                <c:pt idx="96538">
                  <c:v>0.98416126000000004</c:v>
                </c:pt>
                <c:pt idx="96539">
                  <c:v>1.0000477999999999</c:v>
                </c:pt>
                <c:pt idx="96540">
                  <c:v>0.99848599999999998</c:v>
                </c:pt>
                <c:pt idx="96541">
                  <c:v>1.0002222999999999</c:v>
                </c:pt>
                <c:pt idx="96542">
                  <c:v>0.97830099999999998</c:v>
                </c:pt>
                <c:pt idx="96543">
                  <c:v>1.0000916</c:v>
                </c:pt>
                <c:pt idx="96544">
                  <c:v>0.99981814999999996</c:v>
                </c:pt>
                <c:pt idx="96545">
                  <c:v>0.98161929999999997</c:v>
                </c:pt>
                <c:pt idx="96546">
                  <c:v>0.99206799999999995</c:v>
                </c:pt>
                <c:pt idx="96547">
                  <c:v>0.99717045000000004</c:v>
                </c:pt>
                <c:pt idx="96548">
                  <c:v>0.99911039999999995</c:v>
                </c:pt>
                <c:pt idx="96549">
                  <c:v>0.98859423000000002</c:v>
                </c:pt>
                <c:pt idx="96550">
                  <c:v>0.99075599999999997</c:v>
                </c:pt>
                <c:pt idx="96551">
                  <c:v>0.98961549999999998</c:v>
                </c:pt>
                <c:pt idx="96552">
                  <c:v>0.96293649999999997</c:v>
                </c:pt>
                <c:pt idx="96553">
                  <c:v>0.99217089999999997</c:v>
                </c:pt>
                <c:pt idx="96554">
                  <c:v>0.99379430000000002</c:v>
                </c:pt>
                <c:pt idx="96555">
                  <c:v>0.9999152</c:v>
                </c:pt>
                <c:pt idx="96556">
                  <c:v>1.0015153999999999</c:v>
                </c:pt>
                <c:pt idx="96557">
                  <c:v>0.98492619999999997</c:v>
                </c:pt>
                <c:pt idx="96558">
                  <c:v>0.98989265999999998</c:v>
                </c:pt>
                <c:pt idx="96559">
                  <c:v>0.99632096000000003</c:v>
                </c:pt>
                <c:pt idx="96560">
                  <c:v>0.99970406000000001</c:v>
                </c:pt>
                <c:pt idx="96561">
                  <c:v>0.98307942999999998</c:v>
                </c:pt>
                <c:pt idx="96562">
                  <c:v>0.98916919999999997</c:v>
                </c:pt>
                <c:pt idx="96563">
                  <c:v>0.98634699999999997</c:v>
                </c:pt>
                <c:pt idx="96564">
                  <c:v>0.99391229999999997</c:v>
                </c:pt>
                <c:pt idx="96565">
                  <c:v>1.0004076</c:v>
                </c:pt>
                <c:pt idx="96566">
                  <c:v>0.99885802999999995</c:v>
                </c:pt>
                <c:pt idx="96567">
                  <c:v>0.99231504999999998</c:v>
                </c:pt>
                <c:pt idx="96568">
                  <c:v>0.99460404999999996</c:v>
                </c:pt>
                <c:pt idx="96569">
                  <c:v>0.99362165000000002</c:v>
                </c:pt>
                <c:pt idx="96570">
                  <c:v>0.98699890000000001</c:v>
                </c:pt>
                <c:pt idx="96571">
                  <c:v>0.98856383999999997</c:v>
                </c:pt>
                <c:pt idx="96572">
                  <c:v>0.99966060000000001</c:v>
                </c:pt>
                <c:pt idx="96573">
                  <c:v>0.95132554000000003</c:v>
                </c:pt>
                <c:pt idx="96574">
                  <c:v>1.0000703</c:v>
                </c:pt>
                <c:pt idx="96575">
                  <c:v>0.99835770000000001</c:v>
                </c:pt>
                <c:pt idx="96576">
                  <c:v>0.95538639999999997</c:v>
                </c:pt>
                <c:pt idx="96577">
                  <c:v>0.99189830000000001</c:v>
                </c:pt>
                <c:pt idx="96578">
                  <c:v>0.9860989</c:v>
                </c:pt>
                <c:pt idx="96579">
                  <c:v>0.98611800000000005</c:v>
                </c:pt>
                <c:pt idx="96580">
                  <c:v>0.99619882999999998</c:v>
                </c:pt>
                <c:pt idx="96581">
                  <c:v>0.99392860000000005</c:v>
                </c:pt>
                <c:pt idx="96582">
                  <c:v>0.99774470000000004</c:v>
                </c:pt>
                <c:pt idx="96583">
                  <c:v>0.93663129999999994</c:v>
                </c:pt>
                <c:pt idx="96584">
                  <c:v>0.98094683999999999</c:v>
                </c:pt>
                <c:pt idx="96585">
                  <c:v>0.99224924999999997</c:v>
                </c:pt>
                <c:pt idx="96586">
                  <c:v>0.98890690000000003</c:v>
                </c:pt>
                <c:pt idx="96587">
                  <c:v>0.92433799999999999</c:v>
                </c:pt>
                <c:pt idx="96588">
                  <c:v>0.97921610000000003</c:v>
                </c:pt>
                <c:pt idx="96589">
                  <c:v>0.99642246999999995</c:v>
                </c:pt>
                <c:pt idx="96590">
                  <c:v>0.99199724</c:v>
                </c:pt>
                <c:pt idx="96591">
                  <c:v>0.99640030000000002</c:v>
                </c:pt>
                <c:pt idx="96592">
                  <c:v>1.0014236999999999</c:v>
                </c:pt>
                <c:pt idx="96593">
                  <c:v>0.99471089999999995</c:v>
                </c:pt>
                <c:pt idx="96594">
                  <c:v>1.0003346</c:v>
                </c:pt>
                <c:pt idx="96595">
                  <c:v>0.98822295999999998</c:v>
                </c:pt>
                <c:pt idx="96596">
                  <c:v>1.0008726999999999</c:v>
                </c:pt>
                <c:pt idx="96597">
                  <c:v>0.98482270000000005</c:v>
                </c:pt>
                <c:pt idx="96598">
                  <c:v>1.0003252</c:v>
                </c:pt>
                <c:pt idx="96599">
                  <c:v>0.98876445999999996</c:v>
                </c:pt>
                <c:pt idx="96600">
                  <c:v>0.98765135000000004</c:v>
                </c:pt>
                <c:pt idx="96601">
                  <c:v>1.0013757000000001</c:v>
                </c:pt>
                <c:pt idx="96602">
                  <c:v>1.0000699</c:v>
                </c:pt>
                <c:pt idx="96603">
                  <c:v>1.0001842999999999</c:v>
                </c:pt>
                <c:pt idx="96604">
                  <c:v>0.99839869999999997</c:v>
                </c:pt>
                <c:pt idx="96605">
                  <c:v>0.99650746999999995</c:v>
                </c:pt>
                <c:pt idx="96606">
                  <c:v>0.99892234999999996</c:v>
                </c:pt>
                <c:pt idx="96607">
                  <c:v>1.0020586</c:v>
                </c:pt>
                <c:pt idx="96608">
                  <c:v>1.0010352</c:v>
                </c:pt>
                <c:pt idx="96609">
                  <c:v>0.99661730000000004</c:v>
                </c:pt>
                <c:pt idx="96610">
                  <c:v>1.0001842999999999</c:v>
                </c:pt>
                <c:pt idx="96611">
                  <c:v>0.99209327000000003</c:v>
                </c:pt>
                <c:pt idx="96612">
                  <c:v>0.96065252999999995</c:v>
                </c:pt>
                <c:pt idx="96613">
                  <c:v>0.99267910000000004</c:v>
                </c:pt>
                <c:pt idx="96614">
                  <c:v>1.0010148000000001</c:v>
                </c:pt>
                <c:pt idx="96615">
                  <c:v>0.99845994000000005</c:v>
                </c:pt>
                <c:pt idx="96616">
                  <c:v>0.99961880000000003</c:v>
                </c:pt>
                <c:pt idx="96617">
                  <c:v>1.0010323999999999</c:v>
                </c:pt>
                <c:pt idx="96618">
                  <c:v>1.0007545</c:v>
                </c:pt>
                <c:pt idx="96619">
                  <c:v>0.99959969999999998</c:v>
                </c:pt>
                <c:pt idx="96620">
                  <c:v>0.99236849999999999</c:v>
                </c:pt>
                <c:pt idx="96621">
                  <c:v>0.99824749999999995</c:v>
                </c:pt>
                <c:pt idx="96622">
                  <c:v>0.99835560000000001</c:v>
                </c:pt>
                <c:pt idx="96623">
                  <c:v>0.99200969999999999</c:v>
                </c:pt>
                <c:pt idx="96624">
                  <c:v>0.98568009999999995</c:v>
                </c:pt>
                <c:pt idx="96625">
                  <c:v>1.0011352</c:v>
                </c:pt>
                <c:pt idx="96626">
                  <c:v>0.94157106000000002</c:v>
                </c:pt>
                <c:pt idx="96627">
                  <c:v>0.99688876000000004</c:v>
                </c:pt>
                <c:pt idx="96628">
                  <c:v>0.99913969999999996</c:v>
                </c:pt>
                <c:pt idx="96629">
                  <c:v>0.96701055999999996</c:v>
                </c:pt>
                <c:pt idx="96630">
                  <c:v>0.99820565999999999</c:v>
                </c:pt>
                <c:pt idx="96631">
                  <c:v>0.99992393999999996</c:v>
                </c:pt>
                <c:pt idx="96632">
                  <c:v>0.99631155000000005</c:v>
                </c:pt>
                <c:pt idx="96633">
                  <c:v>0.99054503000000005</c:v>
                </c:pt>
                <c:pt idx="96634">
                  <c:v>1.0004078000000001</c:v>
                </c:pt>
                <c:pt idx="96635">
                  <c:v>0.98044200000000004</c:v>
                </c:pt>
                <c:pt idx="96636">
                  <c:v>0.98719895000000002</c:v>
                </c:pt>
                <c:pt idx="96637">
                  <c:v>0.96567250000000004</c:v>
                </c:pt>
                <c:pt idx="96638">
                  <c:v>1.0007699999999999</c:v>
                </c:pt>
                <c:pt idx="96639">
                  <c:v>0.97965789999999997</c:v>
                </c:pt>
                <c:pt idx="96640">
                  <c:v>0.99620116000000003</c:v>
                </c:pt>
                <c:pt idx="96641">
                  <c:v>1.0008387999999999</c:v>
                </c:pt>
                <c:pt idx="96642">
                  <c:v>0.99880679999999999</c:v>
                </c:pt>
                <c:pt idx="96643">
                  <c:v>0.97246540000000004</c:v>
                </c:pt>
                <c:pt idx="96644">
                  <c:v>0.99137175</c:v>
                </c:pt>
                <c:pt idx="96645">
                  <c:v>1.0001867</c:v>
                </c:pt>
                <c:pt idx="96646">
                  <c:v>0.97866523000000005</c:v>
                </c:pt>
                <c:pt idx="96647">
                  <c:v>0.95143794999999998</c:v>
                </c:pt>
                <c:pt idx="96648">
                  <c:v>0.99498450000000005</c:v>
                </c:pt>
                <c:pt idx="96649">
                  <c:v>0.99064620000000003</c:v>
                </c:pt>
                <c:pt idx="96650">
                  <c:v>0.99437750000000003</c:v>
                </c:pt>
                <c:pt idx="96651">
                  <c:v>0.98999875999999998</c:v>
                </c:pt>
                <c:pt idx="96652">
                  <c:v>0.99963175999999998</c:v>
                </c:pt>
                <c:pt idx="96653">
                  <c:v>0.99121815000000002</c:v>
                </c:pt>
                <c:pt idx="96654">
                  <c:v>0.99888295000000005</c:v>
                </c:pt>
                <c:pt idx="96655">
                  <c:v>1.0012889</c:v>
                </c:pt>
                <c:pt idx="96656">
                  <c:v>0.98598260000000004</c:v>
                </c:pt>
                <c:pt idx="96657">
                  <c:v>0.97372170000000002</c:v>
                </c:pt>
                <c:pt idx="96658">
                  <c:v>1.0004725000000001</c:v>
                </c:pt>
                <c:pt idx="96659">
                  <c:v>0.99975780000000003</c:v>
                </c:pt>
                <c:pt idx="96660">
                  <c:v>0.98026959999999996</c:v>
                </c:pt>
                <c:pt idx="96661">
                  <c:v>1.0018241000000001</c:v>
                </c:pt>
                <c:pt idx="96662">
                  <c:v>0.97294409999999998</c:v>
                </c:pt>
                <c:pt idx="96663">
                  <c:v>0.99778193000000004</c:v>
                </c:pt>
                <c:pt idx="96664">
                  <c:v>0.99925039999999998</c:v>
                </c:pt>
                <c:pt idx="96665">
                  <c:v>0.99302535999999997</c:v>
                </c:pt>
                <c:pt idx="96666">
                  <c:v>0.99167395000000003</c:v>
                </c:pt>
                <c:pt idx="96667">
                  <c:v>0.99952569999999996</c:v>
                </c:pt>
                <c:pt idx="96668">
                  <c:v>0.99798787</c:v>
                </c:pt>
                <c:pt idx="96669">
                  <c:v>0.97885509999999998</c:v>
                </c:pt>
                <c:pt idx="96670">
                  <c:v>1.0000699</c:v>
                </c:pt>
                <c:pt idx="96671">
                  <c:v>0.99189020000000006</c:v>
                </c:pt>
                <c:pt idx="96672">
                  <c:v>0.99645483000000001</c:v>
                </c:pt>
                <c:pt idx="96673">
                  <c:v>0.98354226</c:v>
                </c:pt>
                <c:pt idx="96674">
                  <c:v>1.0010082</c:v>
                </c:pt>
                <c:pt idx="96675">
                  <c:v>0.97251456999999997</c:v>
                </c:pt>
                <c:pt idx="96676">
                  <c:v>0.98762137000000005</c:v>
                </c:pt>
                <c:pt idx="96677">
                  <c:v>0.99955179999999999</c:v>
                </c:pt>
                <c:pt idx="96678">
                  <c:v>0.99957203999999999</c:v>
                </c:pt>
                <c:pt idx="96679">
                  <c:v>0.98123340000000003</c:v>
                </c:pt>
                <c:pt idx="96680">
                  <c:v>1.0011203</c:v>
                </c:pt>
                <c:pt idx="96681">
                  <c:v>0.99360099999999996</c:v>
                </c:pt>
                <c:pt idx="96682">
                  <c:v>0.98873054999999999</c:v>
                </c:pt>
                <c:pt idx="96683">
                  <c:v>0.98751679999999997</c:v>
                </c:pt>
                <c:pt idx="96684">
                  <c:v>0.97935859999999997</c:v>
                </c:pt>
                <c:pt idx="96685">
                  <c:v>0.97887840000000004</c:v>
                </c:pt>
                <c:pt idx="96686">
                  <c:v>0.95748999999999995</c:v>
                </c:pt>
                <c:pt idx="96687">
                  <c:v>0.99987625999999996</c:v>
                </c:pt>
                <c:pt idx="96688">
                  <c:v>1.0002477999999999</c:v>
                </c:pt>
                <c:pt idx="96689">
                  <c:v>1.0005575</c:v>
                </c:pt>
                <c:pt idx="96690">
                  <c:v>0.99966089999999996</c:v>
                </c:pt>
                <c:pt idx="96691">
                  <c:v>1.0019187000000001</c:v>
                </c:pt>
                <c:pt idx="96692">
                  <c:v>0.99063349999999994</c:v>
                </c:pt>
                <c:pt idx="96693">
                  <c:v>0.99922115</c:v>
                </c:pt>
                <c:pt idx="96694">
                  <c:v>1.000135</c:v>
                </c:pt>
                <c:pt idx="96695">
                  <c:v>0.99975765000000005</c:v>
                </c:pt>
                <c:pt idx="96696">
                  <c:v>1.0006409000000001</c:v>
                </c:pt>
                <c:pt idx="96697">
                  <c:v>0.99955179999999999</c:v>
                </c:pt>
                <c:pt idx="96698">
                  <c:v>0.99608549999999996</c:v>
                </c:pt>
                <c:pt idx="96699">
                  <c:v>1.0007629</c:v>
                </c:pt>
                <c:pt idx="96700">
                  <c:v>0.99333939999999998</c:v>
                </c:pt>
                <c:pt idx="96701">
                  <c:v>0.98662989999999995</c:v>
                </c:pt>
                <c:pt idx="96702">
                  <c:v>0.9998264</c:v>
                </c:pt>
                <c:pt idx="96703">
                  <c:v>0.98768420000000001</c:v>
                </c:pt>
                <c:pt idx="96704">
                  <c:v>0.96267230000000004</c:v>
                </c:pt>
                <c:pt idx="96705">
                  <c:v>1.0024902</c:v>
                </c:pt>
                <c:pt idx="96706">
                  <c:v>1.0002287999999999</c:v>
                </c:pt>
                <c:pt idx="96707">
                  <c:v>1.0020673</c:v>
                </c:pt>
                <c:pt idx="96708">
                  <c:v>0.9999709</c:v>
                </c:pt>
                <c:pt idx="96709">
                  <c:v>0.94338789999999995</c:v>
                </c:pt>
                <c:pt idx="96710">
                  <c:v>0.99946029999999997</c:v>
                </c:pt>
                <c:pt idx="96711">
                  <c:v>0.97179835999999997</c:v>
                </c:pt>
                <c:pt idx="96712">
                  <c:v>0.98377040000000004</c:v>
                </c:pt>
                <c:pt idx="96713">
                  <c:v>0.95406526000000003</c:v>
                </c:pt>
                <c:pt idx="96714">
                  <c:v>0.99193830000000005</c:v>
                </c:pt>
                <c:pt idx="96715">
                  <c:v>0.99780064999999996</c:v>
                </c:pt>
                <c:pt idx="96716">
                  <c:v>0.98925940000000001</c:v>
                </c:pt>
                <c:pt idx="96717">
                  <c:v>0.98687930000000001</c:v>
                </c:pt>
                <c:pt idx="96718">
                  <c:v>0.97961735999999999</c:v>
                </c:pt>
                <c:pt idx="96719">
                  <c:v>0.98717010000000005</c:v>
                </c:pt>
                <c:pt idx="96720">
                  <c:v>1.0020344999999999</c:v>
                </c:pt>
                <c:pt idx="96721">
                  <c:v>0.98734310000000003</c:v>
                </c:pt>
                <c:pt idx="96722">
                  <c:v>0.99940130000000005</c:v>
                </c:pt>
                <c:pt idx="96723">
                  <c:v>0.99792164999999999</c:v>
                </c:pt>
                <c:pt idx="96724">
                  <c:v>1.0009892</c:v>
                </c:pt>
                <c:pt idx="96725">
                  <c:v>0.99866529999999998</c:v>
                </c:pt>
                <c:pt idx="96726">
                  <c:v>0.99811815999999998</c:v>
                </c:pt>
                <c:pt idx="96727">
                  <c:v>0.99220644999999996</c:v>
                </c:pt>
                <c:pt idx="96728">
                  <c:v>0.99378540000000004</c:v>
                </c:pt>
                <c:pt idx="96729">
                  <c:v>1.0015347999999999</c:v>
                </c:pt>
                <c:pt idx="96730">
                  <c:v>1.0003314999999999</c:v>
                </c:pt>
                <c:pt idx="96731">
                  <c:v>0.98669850000000003</c:v>
                </c:pt>
                <c:pt idx="96732">
                  <c:v>0.99031389999999997</c:v>
                </c:pt>
                <c:pt idx="96733">
                  <c:v>0.95157294999999997</c:v>
                </c:pt>
                <c:pt idx="96734">
                  <c:v>1.0022818</c:v>
                </c:pt>
                <c:pt idx="96735">
                  <c:v>0.97913903000000002</c:v>
                </c:pt>
                <c:pt idx="96736">
                  <c:v>0.89946145</c:v>
                </c:pt>
                <c:pt idx="96737">
                  <c:v>0.99994682999999995</c:v>
                </c:pt>
                <c:pt idx="96738">
                  <c:v>1.0033653</c:v>
                </c:pt>
                <c:pt idx="96739">
                  <c:v>0.97977935999999999</c:v>
                </c:pt>
                <c:pt idx="96740">
                  <c:v>0.93501679999999998</c:v>
                </c:pt>
                <c:pt idx="96741">
                  <c:v>0.99840956999999997</c:v>
                </c:pt>
                <c:pt idx="96742">
                  <c:v>0.99905633999999999</c:v>
                </c:pt>
                <c:pt idx="96743">
                  <c:v>0.90454540000000005</c:v>
                </c:pt>
                <c:pt idx="96744">
                  <c:v>0.99529869999999998</c:v>
                </c:pt>
                <c:pt idx="96745">
                  <c:v>0.99683100000000002</c:v>
                </c:pt>
                <c:pt idx="96746">
                  <c:v>0.9839812</c:v>
                </c:pt>
                <c:pt idx="96747">
                  <c:v>1.0015342</c:v>
                </c:pt>
                <c:pt idx="96748">
                  <c:v>0.99976880000000001</c:v>
                </c:pt>
                <c:pt idx="96749">
                  <c:v>1.0000922999999999</c:v>
                </c:pt>
                <c:pt idx="96750">
                  <c:v>0.97978209999999999</c:v>
                </c:pt>
                <c:pt idx="96751">
                  <c:v>1.0004090000000001</c:v>
                </c:pt>
                <c:pt idx="96752">
                  <c:v>0.9928728</c:v>
                </c:pt>
                <c:pt idx="96753">
                  <c:v>1.0015166</c:v>
                </c:pt>
                <c:pt idx="96754">
                  <c:v>0.99647699999999995</c:v>
                </c:pt>
                <c:pt idx="96755">
                  <c:v>1.0015350000000001</c:v>
                </c:pt>
                <c:pt idx="96756">
                  <c:v>0.99427500000000002</c:v>
                </c:pt>
                <c:pt idx="96757">
                  <c:v>0.96812220000000004</c:v>
                </c:pt>
                <c:pt idx="96758">
                  <c:v>0.99663760000000001</c:v>
                </c:pt>
                <c:pt idx="96759">
                  <c:v>0.99931985000000001</c:v>
                </c:pt>
                <c:pt idx="96760">
                  <c:v>0.96168339999999997</c:v>
                </c:pt>
                <c:pt idx="96761">
                  <c:v>0.97854549999999996</c:v>
                </c:pt>
                <c:pt idx="96762">
                  <c:v>0.99163319999999999</c:v>
                </c:pt>
                <c:pt idx="96763">
                  <c:v>0.99125516000000002</c:v>
                </c:pt>
                <c:pt idx="96764">
                  <c:v>0.99217599999999995</c:v>
                </c:pt>
                <c:pt idx="96765">
                  <c:v>0.99998355000000005</c:v>
                </c:pt>
                <c:pt idx="96766">
                  <c:v>0.97535545000000001</c:v>
                </c:pt>
                <c:pt idx="96767">
                  <c:v>0.98864554999999998</c:v>
                </c:pt>
                <c:pt idx="96768">
                  <c:v>0.99707484000000002</c:v>
                </c:pt>
                <c:pt idx="96769">
                  <c:v>0.99786556000000004</c:v>
                </c:pt>
                <c:pt idx="96770">
                  <c:v>0.99940646</c:v>
                </c:pt>
                <c:pt idx="96771">
                  <c:v>0.98639600000000005</c:v>
                </c:pt>
                <c:pt idx="96772">
                  <c:v>1.0005993</c:v>
                </c:pt>
                <c:pt idx="96773">
                  <c:v>0.99008995</c:v>
                </c:pt>
                <c:pt idx="96774">
                  <c:v>1.0004253000000001</c:v>
                </c:pt>
                <c:pt idx="96775">
                  <c:v>0.99435629999999997</c:v>
                </c:pt>
                <c:pt idx="96776">
                  <c:v>0.99495829999999996</c:v>
                </c:pt>
                <c:pt idx="96777">
                  <c:v>0.97564969999999995</c:v>
                </c:pt>
                <c:pt idx="96778">
                  <c:v>0.99643570000000004</c:v>
                </c:pt>
                <c:pt idx="96779">
                  <c:v>0.99967086000000005</c:v>
                </c:pt>
                <c:pt idx="96780">
                  <c:v>0.97666620000000004</c:v>
                </c:pt>
                <c:pt idx="96781">
                  <c:v>0.99648510000000001</c:v>
                </c:pt>
                <c:pt idx="96782">
                  <c:v>1.0005253999999999</c:v>
                </c:pt>
                <c:pt idx="96783">
                  <c:v>1.0004263</c:v>
                </c:pt>
                <c:pt idx="96784">
                  <c:v>0.98887086000000002</c:v>
                </c:pt>
                <c:pt idx="96785">
                  <c:v>0.99160159999999997</c:v>
                </c:pt>
                <c:pt idx="96786">
                  <c:v>0.99757123000000003</c:v>
                </c:pt>
                <c:pt idx="96787">
                  <c:v>0.96146589999999998</c:v>
                </c:pt>
                <c:pt idx="96788">
                  <c:v>0.99287574999999995</c:v>
                </c:pt>
                <c:pt idx="96789">
                  <c:v>1.0019534000000001</c:v>
                </c:pt>
                <c:pt idx="96790">
                  <c:v>0.99206643999999999</c:v>
                </c:pt>
                <c:pt idx="96791">
                  <c:v>1.0009409</c:v>
                </c:pt>
                <c:pt idx="96792">
                  <c:v>1.0000078999999999</c:v>
                </c:pt>
                <c:pt idx="96793">
                  <c:v>0.99787650000000006</c:v>
                </c:pt>
                <c:pt idx="96794">
                  <c:v>1.0001043000000001</c:v>
                </c:pt>
                <c:pt idx="96795">
                  <c:v>0.99726199999999998</c:v>
                </c:pt>
                <c:pt idx="96796">
                  <c:v>1.0022792</c:v>
                </c:pt>
                <c:pt idx="96797">
                  <c:v>1.0009984000000001</c:v>
                </c:pt>
                <c:pt idx="96798">
                  <c:v>1.0009347</c:v>
                </c:pt>
                <c:pt idx="96799">
                  <c:v>0.99999075999999998</c:v>
                </c:pt>
                <c:pt idx="96800">
                  <c:v>0.97959810000000003</c:v>
                </c:pt>
                <c:pt idx="96801">
                  <c:v>0.98530424000000005</c:v>
                </c:pt>
                <c:pt idx="96802">
                  <c:v>0.97912233999999998</c:v>
                </c:pt>
                <c:pt idx="96803">
                  <c:v>0.99834495999999995</c:v>
                </c:pt>
                <c:pt idx="96804">
                  <c:v>0.9938437</c:v>
                </c:pt>
                <c:pt idx="96805">
                  <c:v>1.0012728</c:v>
                </c:pt>
                <c:pt idx="96806">
                  <c:v>0.99839705000000001</c:v>
                </c:pt>
                <c:pt idx="96807">
                  <c:v>0.9992991</c:v>
                </c:pt>
                <c:pt idx="96808">
                  <c:v>0.98688690000000001</c:v>
                </c:pt>
                <c:pt idx="96809">
                  <c:v>0.99825655999999996</c:v>
                </c:pt>
                <c:pt idx="96810">
                  <c:v>0.99850433999999999</c:v>
                </c:pt>
                <c:pt idx="96811">
                  <c:v>0.99935589999999996</c:v>
                </c:pt>
                <c:pt idx="96812">
                  <c:v>0.97255340000000001</c:v>
                </c:pt>
                <c:pt idx="96813">
                  <c:v>0.97589576</c:v>
                </c:pt>
                <c:pt idx="96814">
                  <c:v>1.0040061</c:v>
                </c:pt>
                <c:pt idx="96815">
                  <c:v>0.88594972999999999</c:v>
                </c:pt>
                <c:pt idx="96816">
                  <c:v>1.0028602</c:v>
                </c:pt>
                <c:pt idx="96817">
                  <c:v>0.99987789999999999</c:v>
                </c:pt>
                <c:pt idx="96818">
                  <c:v>0.99980899999999995</c:v>
                </c:pt>
                <c:pt idx="96819">
                  <c:v>0.98766860000000001</c:v>
                </c:pt>
                <c:pt idx="96820">
                  <c:v>0.99340870000000003</c:v>
                </c:pt>
                <c:pt idx="96821">
                  <c:v>0.99874496000000001</c:v>
                </c:pt>
                <c:pt idx="96822">
                  <c:v>0.95485925999999999</c:v>
                </c:pt>
                <c:pt idx="96823">
                  <c:v>0.98447019999999996</c:v>
                </c:pt>
                <c:pt idx="96824">
                  <c:v>0.96505079999999999</c:v>
                </c:pt>
                <c:pt idx="96825">
                  <c:v>0.99971100000000002</c:v>
                </c:pt>
                <c:pt idx="96826">
                  <c:v>0.99447757000000003</c:v>
                </c:pt>
                <c:pt idx="96827">
                  <c:v>1.0012728</c:v>
                </c:pt>
                <c:pt idx="96828">
                  <c:v>0.94750849999999998</c:v>
                </c:pt>
                <c:pt idx="96829">
                  <c:v>0.98791859999999998</c:v>
                </c:pt>
                <c:pt idx="96830">
                  <c:v>0.98720410000000003</c:v>
                </c:pt>
                <c:pt idx="96831">
                  <c:v>0.99239193999999997</c:v>
                </c:pt>
                <c:pt idx="96832">
                  <c:v>0.99428415000000003</c:v>
                </c:pt>
                <c:pt idx="96833">
                  <c:v>1.0010650000000001</c:v>
                </c:pt>
                <c:pt idx="96834">
                  <c:v>0.99843687000000003</c:v>
                </c:pt>
                <c:pt idx="96835">
                  <c:v>1.0023633000000001</c:v>
                </c:pt>
                <c:pt idx="96836">
                  <c:v>0.99255919999999997</c:v>
                </c:pt>
                <c:pt idx="96837">
                  <c:v>0.99751339999999999</c:v>
                </c:pt>
                <c:pt idx="96838">
                  <c:v>0.99597144000000004</c:v>
                </c:pt>
                <c:pt idx="96839">
                  <c:v>1.0010870000000001</c:v>
                </c:pt>
                <c:pt idx="96840">
                  <c:v>0.9983611</c:v>
                </c:pt>
                <c:pt idx="96841">
                  <c:v>0.98268449999999996</c:v>
                </c:pt>
                <c:pt idx="96842">
                  <c:v>0.97713720000000004</c:v>
                </c:pt>
                <c:pt idx="96843">
                  <c:v>0.88704720000000004</c:v>
                </c:pt>
                <c:pt idx="96844">
                  <c:v>1.001749</c:v>
                </c:pt>
                <c:pt idx="96845">
                  <c:v>0.99822379999999999</c:v>
                </c:pt>
                <c:pt idx="96846">
                  <c:v>0.98809849999999999</c:v>
                </c:pt>
                <c:pt idx="96847">
                  <c:v>0.96422344000000004</c:v>
                </c:pt>
                <c:pt idx="96848">
                  <c:v>0.99524826</c:v>
                </c:pt>
                <c:pt idx="96849">
                  <c:v>0.99890625</c:v>
                </c:pt>
                <c:pt idx="96850">
                  <c:v>0.98597056000000005</c:v>
                </c:pt>
                <c:pt idx="96851">
                  <c:v>0.99775963999999995</c:v>
                </c:pt>
                <c:pt idx="96852">
                  <c:v>1.0002477999999999</c:v>
                </c:pt>
                <c:pt idx="96853">
                  <c:v>1.0013095999999999</c:v>
                </c:pt>
                <c:pt idx="96854">
                  <c:v>1.0001678000000001</c:v>
                </c:pt>
                <c:pt idx="96855">
                  <c:v>0.99976735999999999</c:v>
                </c:pt>
                <c:pt idx="96856">
                  <c:v>0.98673140000000004</c:v>
                </c:pt>
                <c:pt idx="96857">
                  <c:v>0.98730879999999999</c:v>
                </c:pt>
                <c:pt idx="96858">
                  <c:v>0.98723435000000004</c:v>
                </c:pt>
                <c:pt idx="96859">
                  <c:v>0.99793209999999999</c:v>
                </c:pt>
                <c:pt idx="96860">
                  <c:v>0.98108006000000003</c:v>
                </c:pt>
                <c:pt idx="96861">
                  <c:v>1.0012099999999999</c:v>
                </c:pt>
                <c:pt idx="96862">
                  <c:v>0.99955349999999998</c:v>
                </c:pt>
                <c:pt idx="96863">
                  <c:v>0.99966973000000003</c:v>
                </c:pt>
                <c:pt idx="96864">
                  <c:v>0.98738459999999995</c:v>
                </c:pt>
                <c:pt idx="96865">
                  <c:v>0.99841150000000001</c:v>
                </c:pt>
                <c:pt idx="96866">
                  <c:v>1.0022572999999999</c:v>
                </c:pt>
                <c:pt idx="96867">
                  <c:v>0.99507679999999998</c:v>
                </c:pt>
                <c:pt idx="96868">
                  <c:v>0.99703540000000002</c:v>
                </c:pt>
                <c:pt idx="96869">
                  <c:v>0.95759475000000005</c:v>
                </c:pt>
                <c:pt idx="96870">
                  <c:v>0.98814606999999999</c:v>
                </c:pt>
                <c:pt idx="96871">
                  <c:v>0.99858690000000006</c:v>
                </c:pt>
                <c:pt idx="96872">
                  <c:v>0.99993926</c:v>
                </c:pt>
                <c:pt idx="96873">
                  <c:v>0.99955179999999999</c:v>
                </c:pt>
                <c:pt idx="96874">
                  <c:v>0.99121340000000002</c:v>
                </c:pt>
                <c:pt idx="96875">
                  <c:v>0.99880844000000002</c:v>
                </c:pt>
                <c:pt idx="96876">
                  <c:v>0.99956860000000003</c:v>
                </c:pt>
                <c:pt idx="96877">
                  <c:v>0.98544186</c:v>
                </c:pt>
                <c:pt idx="96878">
                  <c:v>0.99672249999999996</c:v>
                </c:pt>
                <c:pt idx="96879">
                  <c:v>0.99755066999999997</c:v>
                </c:pt>
                <c:pt idx="96880">
                  <c:v>0.98034995999999996</c:v>
                </c:pt>
                <c:pt idx="96881">
                  <c:v>0.996031</c:v>
                </c:pt>
                <c:pt idx="96882">
                  <c:v>0.99632244999999997</c:v>
                </c:pt>
                <c:pt idx="96883">
                  <c:v>0.9799949</c:v>
                </c:pt>
                <c:pt idx="96884">
                  <c:v>1.0009121000000001</c:v>
                </c:pt>
                <c:pt idx="96885">
                  <c:v>0.99928419999999996</c:v>
                </c:pt>
                <c:pt idx="96886">
                  <c:v>0.992178</c:v>
                </c:pt>
                <c:pt idx="96887">
                  <c:v>1.003719</c:v>
                </c:pt>
                <c:pt idx="96888">
                  <c:v>0.99947613000000002</c:v>
                </c:pt>
                <c:pt idx="96889">
                  <c:v>0.99995769999999995</c:v>
                </c:pt>
                <c:pt idx="96890">
                  <c:v>0.99318545999999996</c:v>
                </c:pt>
                <c:pt idx="96891">
                  <c:v>0.99954193999999996</c:v>
                </c:pt>
                <c:pt idx="96892">
                  <c:v>0.99447684999999997</c:v>
                </c:pt>
                <c:pt idx="96893">
                  <c:v>1.0000135000000001</c:v>
                </c:pt>
                <c:pt idx="96894">
                  <c:v>0.99947613000000002</c:v>
                </c:pt>
                <c:pt idx="96895">
                  <c:v>1.0014559000000001</c:v>
                </c:pt>
                <c:pt idx="96896">
                  <c:v>0.99555190000000005</c:v>
                </c:pt>
                <c:pt idx="96897">
                  <c:v>0.99895140000000004</c:v>
                </c:pt>
                <c:pt idx="96898">
                  <c:v>1.0048125000000001</c:v>
                </c:pt>
                <c:pt idx="96899">
                  <c:v>1.0002681</c:v>
                </c:pt>
                <c:pt idx="96900">
                  <c:v>1.0009903</c:v>
                </c:pt>
                <c:pt idx="96901">
                  <c:v>0.99082154</c:v>
                </c:pt>
                <c:pt idx="96902">
                  <c:v>1.0000433</c:v>
                </c:pt>
                <c:pt idx="96903">
                  <c:v>0.99532419999999999</c:v>
                </c:pt>
                <c:pt idx="96904">
                  <c:v>0.99827849999999996</c:v>
                </c:pt>
                <c:pt idx="96905">
                  <c:v>1.0011597000000001</c:v>
                </c:pt>
                <c:pt idx="96906">
                  <c:v>0.99700129999999998</c:v>
                </c:pt>
                <c:pt idx="96907">
                  <c:v>0.99969816</c:v>
                </c:pt>
                <c:pt idx="96908">
                  <c:v>1.0000315</c:v>
                </c:pt>
                <c:pt idx="96909">
                  <c:v>0.9927513</c:v>
                </c:pt>
                <c:pt idx="96910">
                  <c:v>1.0010787000000001</c:v>
                </c:pt>
                <c:pt idx="96911">
                  <c:v>1.0009490000000001</c:v>
                </c:pt>
                <c:pt idx="96912">
                  <c:v>0.99969982999999996</c:v>
                </c:pt>
                <c:pt idx="96913">
                  <c:v>0.99122745000000001</c:v>
                </c:pt>
                <c:pt idx="96914">
                  <c:v>1.0022721000000001</c:v>
                </c:pt>
                <c:pt idx="96915">
                  <c:v>0.98884046000000003</c:v>
                </c:pt>
                <c:pt idx="96916">
                  <c:v>1.0002187</c:v>
                </c:pt>
                <c:pt idx="96917">
                  <c:v>0.94253169999999997</c:v>
                </c:pt>
                <c:pt idx="96918">
                  <c:v>0.98506950000000004</c:v>
                </c:pt>
                <c:pt idx="96919">
                  <c:v>0.99999199999999999</c:v>
                </c:pt>
                <c:pt idx="96920">
                  <c:v>1.0009226</c:v>
                </c:pt>
                <c:pt idx="96921">
                  <c:v>1.0005443000000001</c:v>
                </c:pt>
                <c:pt idx="96922">
                  <c:v>0.99245240000000001</c:v>
                </c:pt>
                <c:pt idx="96923">
                  <c:v>0.98817425999999997</c:v>
                </c:pt>
                <c:pt idx="96924">
                  <c:v>0.99242989999999998</c:v>
                </c:pt>
                <c:pt idx="96925">
                  <c:v>0.99249697000000003</c:v>
                </c:pt>
                <c:pt idx="96926">
                  <c:v>0.97529465000000004</c:v>
                </c:pt>
                <c:pt idx="96927">
                  <c:v>0.9993341</c:v>
                </c:pt>
                <c:pt idx="96928">
                  <c:v>0.94387149999999997</c:v>
                </c:pt>
                <c:pt idx="96929">
                  <c:v>0.99360570000000004</c:v>
                </c:pt>
                <c:pt idx="96930">
                  <c:v>0.9773946</c:v>
                </c:pt>
                <c:pt idx="96931">
                  <c:v>0.98585206000000003</c:v>
                </c:pt>
                <c:pt idx="96932">
                  <c:v>0.99695230000000001</c:v>
                </c:pt>
                <c:pt idx="96933">
                  <c:v>0.97906386999999995</c:v>
                </c:pt>
                <c:pt idx="96934">
                  <c:v>1.002481</c:v>
                </c:pt>
                <c:pt idx="96935">
                  <c:v>1.0004360000000001</c:v>
                </c:pt>
                <c:pt idx="96936">
                  <c:v>0.99744266000000004</c:v>
                </c:pt>
                <c:pt idx="96937">
                  <c:v>1.0034460000000001</c:v>
                </c:pt>
                <c:pt idx="96938">
                  <c:v>0.99752350000000001</c:v>
                </c:pt>
                <c:pt idx="96939">
                  <c:v>1.0020268000000001</c:v>
                </c:pt>
                <c:pt idx="96940">
                  <c:v>0.98919270000000004</c:v>
                </c:pt>
                <c:pt idx="96941">
                  <c:v>0.97597129999999999</c:v>
                </c:pt>
                <c:pt idx="96942">
                  <c:v>0.98298819999999998</c:v>
                </c:pt>
                <c:pt idx="96943">
                  <c:v>0.99412579999999995</c:v>
                </c:pt>
                <c:pt idx="96944">
                  <c:v>0.99067269999999996</c:v>
                </c:pt>
                <c:pt idx="96945">
                  <c:v>0.99998355000000005</c:v>
                </c:pt>
                <c:pt idx="96946">
                  <c:v>0.97594000000000003</c:v>
                </c:pt>
                <c:pt idx="96947">
                  <c:v>0.99310980000000004</c:v>
                </c:pt>
                <c:pt idx="96948">
                  <c:v>1.0003327</c:v>
                </c:pt>
                <c:pt idx="96949">
                  <c:v>0.99794817000000002</c:v>
                </c:pt>
                <c:pt idx="96950">
                  <c:v>1.0001243</c:v>
                </c:pt>
                <c:pt idx="96951">
                  <c:v>0.97964746000000003</c:v>
                </c:pt>
                <c:pt idx="96952">
                  <c:v>0.99953970000000003</c:v>
                </c:pt>
                <c:pt idx="96953">
                  <c:v>0.99060570000000003</c:v>
                </c:pt>
                <c:pt idx="96954">
                  <c:v>1.0004029000000001</c:v>
                </c:pt>
                <c:pt idx="96955">
                  <c:v>0.99939716000000001</c:v>
                </c:pt>
                <c:pt idx="96956">
                  <c:v>0.99042284000000003</c:v>
                </c:pt>
                <c:pt idx="96957">
                  <c:v>0.97960170000000002</c:v>
                </c:pt>
                <c:pt idx="96958">
                  <c:v>0.95207180000000002</c:v>
                </c:pt>
                <c:pt idx="96959">
                  <c:v>0.98603015999999999</c:v>
                </c:pt>
                <c:pt idx="96960">
                  <c:v>0.99935980000000002</c:v>
                </c:pt>
                <c:pt idx="96961">
                  <c:v>0.99953570000000003</c:v>
                </c:pt>
                <c:pt idx="96962">
                  <c:v>0.99804289999999996</c:v>
                </c:pt>
                <c:pt idx="96963">
                  <c:v>0.99909789999999998</c:v>
                </c:pt>
                <c:pt idx="96964">
                  <c:v>0.96712229999999999</c:v>
                </c:pt>
                <c:pt idx="96965">
                  <c:v>1.0004683999999999</c:v>
                </c:pt>
                <c:pt idx="96966">
                  <c:v>0.99702274999999996</c:v>
                </c:pt>
                <c:pt idx="96967">
                  <c:v>0.97874950000000005</c:v>
                </c:pt>
                <c:pt idx="96968">
                  <c:v>0.99769646000000001</c:v>
                </c:pt>
                <c:pt idx="96969">
                  <c:v>0.98154116000000002</c:v>
                </c:pt>
                <c:pt idx="96970">
                  <c:v>0.99743223000000003</c:v>
                </c:pt>
                <c:pt idx="96971">
                  <c:v>1.0011823</c:v>
                </c:pt>
                <c:pt idx="96972">
                  <c:v>0.99976019999999999</c:v>
                </c:pt>
                <c:pt idx="96973">
                  <c:v>0.99081355000000004</c:v>
                </c:pt>
                <c:pt idx="96974">
                  <c:v>0.98259870000000005</c:v>
                </c:pt>
                <c:pt idx="96975">
                  <c:v>1.002013</c:v>
                </c:pt>
                <c:pt idx="96976">
                  <c:v>0.99859410000000004</c:v>
                </c:pt>
                <c:pt idx="96977">
                  <c:v>0.97631425000000005</c:v>
                </c:pt>
                <c:pt idx="96978">
                  <c:v>0.99950974999999997</c:v>
                </c:pt>
                <c:pt idx="96979">
                  <c:v>0.99993339999999997</c:v>
                </c:pt>
                <c:pt idx="96980">
                  <c:v>0.97846469999999997</c:v>
                </c:pt>
                <c:pt idx="96981">
                  <c:v>0.99947240000000004</c:v>
                </c:pt>
                <c:pt idx="96982">
                  <c:v>0.99626590000000004</c:v>
                </c:pt>
                <c:pt idx="96983">
                  <c:v>0.99238753000000002</c:v>
                </c:pt>
                <c:pt idx="96984">
                  <c:v>0.99739730000000004</c:v>
                </c:pt>
                <c:pt idx="96985">
                  <c:v>0.98732359999999997</c:v>
                </c:pt>
                <c:pt idx="96986">
                  <c:v>0.99605719999999998</c:v>
                </c:pt>
                <c:pt idx="96987">
                  <c:v>0.99740123999999997</c:v>
                </c:pt>
                <c:pt idx="96988">
                  <c:v>0.93200539999999998</c:v>
                </c:pt>
                <c:pt idx="96989">
                  <c:v>0.99777530000000003</c:v>
                </c:pt>
                <c:pt idx="96990">
                  <c:v>0.99957839999999998</c:v>
                </c:pt>
                <c:pt idx="96991">
                  <c:v>0.99588686000000004</c:v>
                </c:pt>
                <c:pt idx="96992">
                  <c:v>0.97806800000000005</c:v>
                </c:pt>
                <c:pt idx="96993">
                  <c:v>0.99415165000000005</c:v>
                </c:pt>
                <c:pt idx="96994">
                  <c:v>1.0007092</c:v>
                </c:pt>
                <c:pt idx="96995">
                  <c:v>0.92089560000000004</c:v>
                </c:pt>
                <c:pt idx="96996">
                  <c:v>0.99844783999999998</c:v>
                </c:pt>
                <c:pt idx="96997">
                  <c:v>1.0001647</c:v>
                </c:pt>
                <c:pt idx="96998">
                  <c:v>1.0013757000000001</c:v>
                </c:pt>
                <c:pt idx="96999">
                  <c:v>1.0022945000000001</c:v>
                </c:pt>
                <c:pt idx="97000">
                  <c:v>0.99047240000000003</c:v>
                </c:pt>
                <c:pt idx="97001">
                  <c:v>0.99828059999999996</c:v>
                </c:pt>
                <c:pt idx="97002">
                  <c:v>0.93441529999999995</c:v>
                </c:pt>
                <c:pt idx="97003">
                  <c:v>0.99948519999999996</c:v>
                </c:pt>
                <c:pt idx="97004">
                  <c:v>0.97865086999999995</c:v>
                </c:pt>
                <c:pt idx="97005">
                  <c:v>0.98882049999999999</c:v>
                </c:pt>
                <c:pt idx="97006">
                  <c:v>0.96309350000000005</c:v>
                </c:pt>
                <c:pt idx="97007">
                  <c:v>0.99485520000000005</c:v>
                </c:pt>
                <c:pt idx="97008">
                  <c:v>1.0006193999999999</c:v>
                </c:pt>
                <c:pt idx="97009">
                  <c:v>0.99952549999999996</c:v>
                </c:pt>
                <c:pt idx="97010">
                  <c:v>0.98935735000000002</c:v>
                </c:pt>
                <c:pt idx="97011">
                  <c:v>0.94467765000000004</c:v>
                </c:pt>
                <c:pt idx="97012">
                  <c:v>0.98328610000000005</c:v>
                </c:pt>
                <c:pt idx="97013">
                  <c:v>0.95797140000000003</c:v>
                </c:pt>
                <c:pt idx="97014">
                  <c:v>0.98436009999999996</c:v>
                </c:pt>
                <c:pt idx="97015">
                  <c:v>1.0051284</c:v>
                </c:pt>
                <c:pt idx="97016">
                  <c:v>0.97987455000000001</c:v>
                </c:pt>
                <c:pt idx="97017">
                  <c:v>0.99363179999999995</c:v>
                </c:pt>
                <c:pt idx="97018">
                  <c:v>0.97451465999999998</c:v>
                </c:pt>
                <c:pt idx="97019">
                  <c:v>0.99247759999999996</c:v>
                </c:pt>
                <c:pt idx="97020">
                  <c:v>1.0015799000000001</c:v>
                </c:pt>
                <c:pt idx="97021">
                  <c:v>1.0009345000000001</c:v>
                </c:pt>
                <c:pt idx="97022">
                  <c:v>0.98172590000000004</c:v>
                </c:pt>
                <c:pt idx="97023">
                  <c:v>0.99864339999999996</c:v>
                </c:pt>
                <c:pt idx="97024">
                  <c:v>0.97973790000000005</c:v>
                </c:pt>
                <c:pt idx="97025">
                  <c:v>1.0010885</c:v>
                </c:pt>
                <c:pt idx="97026">
                  <c:v>0.99963175999999998</c:v>
                </c:pt>
                <c:pt idx="97027">
                  <c:v>1.0033616000000001</c:v>
                </c:pt>
                <c:pt idx="97028">
                  <c:v>0.99777704</c:v>
                </c:pt>
                <c:pt idx="97029">
                  <c:v>1.0010948</c:v>
                </c:pt>
                <c:pt idx="97030">
                  <c:v>0.98582685000000003</c:v>
                </c:pt>
                <c:pt idx="97031">
                  <c:v>0.99937712999999995</c:v>
                </c:pt>
                <c:pt idx="97032">
                  <c:v>0.99995100000000003</c:v>
                </c:pt>
                <c:pt idx="97033">
                  <c:v>1.0012656</c:v>
                </c:pt>
                <c:pt idx="97034">
                  <c:v>0.99893160000000003</c:v>
                </c:pt>
                <c:pt idx="97035">
                  <c:v>0.99093540000000002</c:v>
                </c:pt>
                <c:pt idx="97036">
                  <c:v>0.9998688</c:v>
                </c:pt>
                <c:pt idx="97037">
                  <c:v>0.99589174999999996</c:v>
                </c:pt>
                <c:pt idx="97038">
                  <c:v>0.99805759999999999</c:v>
                </c:pt>
                <c:pt idx="97039">
                  <c:v>1.0014542</c:v>
                </c:pt>
                <c:pt idx="97040">
                  <c:v>0.96735053999999998</c:v>
                </c:pt>
                <c:pt idx="97041">
                  <c:v>0.98390949999999999</c:v>
                </c:pt>
                <c:pt idx="97042">
                  <c:v>1.0010768000000001</c:v>
                </c:pt>
                <c:pt idx="97043">
                  <c:v>1.0007866999999999</c:v>
                </c:pt>
                <c:pt idx="97044">
                  <c:v>0.99442209999999998</c:v>
                </c:pt>
                <c:pt idx="97045">
                  <c:v>0.93184507000000005</c:v>
                </c:pt>
                <c:pt idx="97046">
                  <c:v>0.93597764000000006</c:v>
                </c:pt>
                <c:pt idx="97047">
                  <c:v>0.99389090000000002</c:v>
                </c:pt>
                <c:pt idx="97048">
                  <c:v>1.0004327</c:v>
                </c:pt>
                <c:pt idx="97049">
                  <c:v>0.99441449999999998</c:v>
                </c:pt>
                <c:pt idx="97050">
                  <c:v>0.93463706999999996</c:v>
                </c:pt>
                <c:pt idx="97051">
                  <c:v>0.96193390000000001</c:v>
                </c:pt>
                <c:pt idx="97052">
                  <c:v>0.99611740000000004</c:v>
                </c:pt>
                <c:pt idx="97053">
                  <c:v>0.97947139999999999</c:v>
                </c:pt>
                <c:pt idx="97054">
                  <c:v>0.9999709</c:v>
                </c:pt>
                <c:pt idx="97055">
                  <c:v>1.0015513</c:v>
                </c:pt>
                <c:pt idx="97056">
                  <c:v>0.99652094000000002</c:v>
                </c:pt>
                <c:pt idx="97057">
                  <c:v>0.98060787000000005</c:v>
                </c:pt>
                <c:pt idx="97058">
                  <c:v>0.97774740000000004</c:v>
                </c:pt>
                <c:pt idx="97059">
                  <c:v>0.98925879999999999</c:v>
                </c:pt>
                <c:pt idx="97060">
                  <c:v>0.98693980000000003</c:v>
                </c:pt>
                <c:pt idx="97061">
                  <c:v>0.99677426000000002</c:v>
                </c:pt>
                <c:pt idx="97062">
                  <c:v>0.96597135000000001</c:v>
                </c:pt>
                <c:pt idx="97063">
                  <c:v>0.99264980000000003</c:v>
                </c:pt>
                <c:pt idx="97064">
                  <c:v>1.0002998999999999</c:v>
                </c:pt>
                <c:pt idx="97065">
                  <c:v>1.0001194</c:v>
                </c:pt>
                <c:pt idx="97066">
                  <c:v>0.95371824999999999</c:v>
                </c:pt>
                <c:pt idx="97067">
                  <c:v>1.0005763999999999</c:v>
                </c:pt>
                <c:pt idx="97068">
                  <c:v>0.99077800000000005</c:v>
                </c:pt>
                <c:pt idx="97069">
                  <c:v>1.0015593</c:v>
                </c:pt>
                <c:pt idx="97070">
                  <c:v>1.0001842999999999</c:v>
                </c:pt>
                <c:pt idx="97071">
                  <c:v>0.99665755</c:v>
                </c:pt>
                <c:pt idx="97072">
                  <c:v>0.99970079999999995</c:v>
                </c:pt>
                <c:pt idx="97073">
                  <c:v>1.0004835000000001</c:v>
                </c:pt>
                <c:pt idx="97074">
                  <c:v>0.99959969999999998</c:v>
                </c:pt>
                <c:pt idx="97075">
                  <c:v>0.98887709999999995</c:v>
                </c:pt>
                <c:pt idx="97076">
                  <c:v>1.0012093</c:v>
                </c:pt>
                <c:pt idx="97077">
                  <c:v>0.99131720000000001</c:v>
                </c:pt>
                <c:pt idx="97078">
                  <c:v>0.99807279999999998</c:v>
                </c:pt>
                <c:pt idx="97079">
                  <c:v>0.99251014000000004</c:v>
                </c:pt>
                <c:pt idx="97080">
                  <c:v>1.0004382000000001</c:v>
                </c:pt>
                <c:pt idx="97081">
                  <c:v>0.99768776000000003</c:v>
                </c:pt>
                <c:pt idx="97082">
                  <c:v>0.98948424999999995</c:v>
                </c:pt>
                <c:pt idx="97083">
                  <c:v>0.97840433999999998</c:v>
                </c:pt>
                <c:pt idx="97084">
                  <c:v>0.99263597000000003</c:v>
                </c:pt>
                <c:pt idx="97085">
                  <c:v>0.99903803999999996</c:v>
                </c:pt>
                <c:pt idx="97086">
                  <c:v>1.0014603</c:v>
                </c:pt>
                <c:pt idx="97087">
                  <c:v>0.99253950000000002</c:v>
                </c:pt>
                <c:pt idx="97088">
                  <c:v>0.98255490000000001</c:v>
                </c:pt>
                <c:pt idx="97089">
                  <c:v>0.99932080000000001</c:v>
                </c:pt>
                <c:pt idx="97090">
                  <c:v>0.99755864999999999</c:v>
                </c:pt>
                <c:pt idx="97091">
                  <c:v>1.0002882</c:v>
                </c:pt>
                <c:pt idx="97092">
                  <c:v>0.99885650000000004</c:v>
                </c:pt>
                <c:pt idx="97093">
                  <c:v>0.9728329</c:v>
                </c:pt>
                <c:pt idx="97094">
                  <c:v>0.93516619999999995</c:v>
                </c:pt>
                <c:pt idx="97095">
                  <c:v>0.99222195000000002</c:v>
                </c:pt>
                <c:pt idx="97096">
                  <c:v>1.0011604999999999</c:v>
                </c:pt>
                <c:pt idx="97097">
                  <c:v>0.99629045000000005</c:v>
                </c:pt>
                <c:pt idx="97098">
                  <c:v>0.98769689999999999</c:v>
                </c:pt>
                <c:pt idx="97099">
                  <c:v>1.0011827</c:v>
                </c:pt>
                <c:pt idx="97100">
                  <c:v>0.93678945000000002</c:v>
                </c:pt>
                <c:pt idx="97101">
                  <c:v>1.0001118</c:v>
                </c:pt>
                <c:pt idx="97102">
                  <c:v>1.0012093</c:v>
                </c:pt>
                <c:pt idx="97103">
                  <c:v>0.96841973000000003</c:v>
                </c:pt>
                <c:pt idx="97104">
                  <c:v>0.98692170000000001</c:v>
                </c:pt>
                <c:pt idx="97105">
                  <c:v>0.97432569999999996</c:v>
                </c:pt>
                <c:pt idx="97106">
                  <c:v>1.0006564</c:v>
                </c:pt>
                <c:pt idx="97107">
                  <c:v>0.98473100000000002</c:v>
                </c:pt>
                <c:pt idx="97108">
                  <c:v>0.98923844000000005</c:v>
                </c:pt>
                <c:pt idx="97109">
                  <c:v>0.99723779999999995</c:v>
                </c:pt>
                <c:pt idx="97110">
                  <c:v>0.98864770000000002</c:v>
                </c:pt>
                <c:pt idx="97111">
                  <c:v>1.0000043999999999</c:v>
                </c:pt>
                <c:pt idx="97112">
                  <c:v>0.99508302999999998</c:v>
                </c:pt>
                <c:pt idx="97113">
                  <c:v>0.99995445999999999</c:v>
                </c:pt>
                <c:pt idx="97114">
                  <c:v>0.99989090000000003</c:v>
                </c:pt>
                <c:pt idx="97115">
                  <c:v>0.87731165</c:v>
                </c:pt>
                <c:pt idx="97116">
                  <c:v>0.97509310000000005</c:v>
                </c:pt>
                <c:pt idx="97117">
                  <c:v>1.0018507999999999</c:v>
                </c:pt>
                <c:pt idx="97118">
                  <c:v>1.0000302000000001</c:v>
                </c:pt>
                <c:pt idx="97119">
                  <c:v>0.96428950000000002</c:v>
                </c:pt>
                <c:pt idx="97120">
                  <c:v>0.99971425999999997</c:v>
                </c:pt>
                <c:pt idx="97121">
                  <c:v>0.96403740000000004</c:v>
                </c:pt>
                <c:pt idx="97122">
                  <c:v>0.97682460000000004</c:v>
                </c:pt>
                <c:pt idx="97123">
                  <c:v>1.000507</c:v>
                </c:pt>
                <c:pt idx="97124">
                  <c:v>0.99861896000000006</c:v>
                </c:pt>
                <c:pt idx="97125">
                  <c:v>0.9921373</c:v>
                </c:pt>
                <c:pt idx="97126">
                  <c:v>0.93640785999999998</c:v>
                </c:pt>
                <c:pt idx="97127">
                  <c:v>1.0011649</c:v>
                </c:pt>
                <c:pt idx="97128">
                  <c:v>0.98487400000000003</c:v>
                </c:pt>
                <c:pt idx="97129">
                  <c:v>1.0022044000000001</c:v>
                </c:pt>
                <c:pt idx="97130">
                  <c:v>0.99821097000000003</c:v>
                </c:pt>
                <c:pt idx="97131">
                  <c:v>1.0014236999999999</c:v>
                </c:pt>
                <c:pt idx="97132">
                  <c:v>0.99093324000000005</c:v>
                </c:pt>
                <c:pt idx="97133">
                  <c:v>1.0000514</c:v>
                </c:pt>
                <c:pt idx="97134">
                  <c:v>0.93926379999999998</c:v>
                </c:pt>
                <c:pt idx="97135">
                  <c:v>0.99880975000000005</c:v>
                </c:pt>
                <c:pt idx="97136">
                  <c:v>0.99868809999999997</c:v>
                </c:pt>
                <c:pt idx="97137">
                  <c:v>0.99995922999999998</c:v>
                </c:pt>
                <c:pt idx="97138">
                  <c:v>1.003152</c:v>
                </c:pt>
                <c:pt idx="97139">
                  <c:v>0.98654280000000005</c:v>
                </c:pt>
                <c:pt idx="97140">
                  <c:v>0.99495082999999995</c:v>
                </c:pt>
                <c:pt idx="97141">
                  <c:v>0.99313439999999997</c:v>
                </c:pt>
                <c:pt idx="97142">
                  <c:v>0.99879240000000002</c:v>
                </c:pt>
                <c:pt idx="97143">
                  <c:v>0.99236500000000005</c:v>
                </c:pt>
                <c:pt idx="97144">
                  <c:v>0.98104449999999999</c:v>
                </c:pt>
                <c:pt idx="97145">
                  <c:v>0.99394839999999995</c:v>
                </c:pt>
                <c:pt idx="97146">
                  <c:v>0.99485933999999998</c:v>
                </c:pt>
                <c:pt idx="97147">
                  <c:v>1.0020114</c:v>
                </c:pt>
                <c:pt idx="97148">
                  <c:v>0.99678946000000002</c:v>
                </c:pt>
                <c:pt idx="97149">
                  <c:v>0.99923709999999999</c:v>
                </c:pt>
                <c:pt idx="97150">
                  <c:v>0.9987703</c:v>
                </c:pt>
                <c:pt idx="97151">
                  <c:v>0.99947580000000003</c:v>
                </c:pt>
                <c:pt idx="97152">
                  <c:v>0.99156880000000003</c:v>
                </c:pt>
                <c:pt idx="97153">
                  <c:v>1.0012093</c:v>
                </c:pt>
                <c:pt idx="97154">
                  <c:v>0.99476962999999996</c:v>
                </c:pt>
                <c:pt idx="97155">
                  <c:v>0.99905219999999995</c:v>
                </c:pt>
                <c:pt idx="97156">
                  <c:v>0.99202120000000005</c:v>
                </c:pt>
                <c:pt idx="97157">
                  <c:v>0.99104689999999995</c:v>
                </c:pt>
                <c:pt idx="97158">
                  <c:v>1.0000312</c:v>
                </c:pt>
                <c:pt idx="97159">
                  <c:v>0.97483149999999996</c:v>
                </c:pt>
                <c:pt idx="97160">
                  <c:v>0.94841299999999995</c:v>
                </c:pt>
                <c:pt idx="97161">
                  <c:v>0.96905774</c:v>
                </c:pt>
                <c:pt idx="97162">
                  <c:v>1.0002759000000001</c:v>
                </c:pt>
                <c:pt idx="97163">
                  <c:v>1.0001842999999999</c:v>
                </c:pt>
                <c:pt idx="97164">
                  <c:v>0.99543356999999999</c:v>
                </c:pt>
                <c:pt idx="97165">
                  <c:v>0.98779919999999999</c:v>
                </c:pt>
                <c:pt idx="97166">
                  <c:v>1.0011245</c:v>
                </c:pt>
                <c:pt idx="97167">
                  <c:v>0.99945843000000001</c:v>
                </c:pt>
                <c:pt idx="97168">
                  <c:v>1.0013894000000001</c:v>
                </c:pt>
                <c:pt idx="97169">
                  <c:v>0.99604433999999997</c:v>
                </c:pt>
                <c:pt idx="97170">
                  <c:v>0.99903039999999999</c:v>
                </c:pt>
                <c:pt idx="97171">
                  <c:v>1.0011067</c:v>
                </c:pt>
                <c:pt idx="97172">
                  <c:v>1.0025592000000001</c:v>
                </c:pt>
                <c:pt idx="97173">
                  <c:v>1.0007709</c:v>
                </c:pt>
                <c:pt idx="97174">
                  <c:v>0.97511166000000005</c:v>
                </c:pt>
                <c:pt idx="97175">
                  <c:v>1.0002024</c:v>
                </c:pt>
                <c:pt idx="97176">
                  <c:v>0.99906700000000004</c:v>
                </c:pt>
                <c:pt idx="97177">
                  <c:v>0.97244483000000004</c:v>
                </c:pt>
                <c:pt idx="97178">
                  <c:v>0.99915500000000002</c:v>
                </c:pt>
                <c:pt idx="97179">
                  <c:v>0.99084709999999998</c:v>
                </c:pt>
                <c:pt idx="97180">
                  <c:v>0.99813090000000004</c:v>
                </c:pt>
                <c:pt idx="97181">
                  <c:v>0.99978279999999997</c:v>
                </c:pt>
                <c:pt idx="97182">
                  <c:v>0.99888149999999998</c:v>
                </c:pt>
                <c:pt idx="97183">
                  <c:v>0.9771628</c:v>
                </c:pt>
                <c:pt idx="97184">
                  <c:v>1.0004472</c:v>
                </c:pt>
                <c:pt idx="97185">
                  <c:v>1.0013725</c:v>
                </c:pt>
                <c:pt idx="97186">
                  <c:v>1.0004090000000001</c:v>
                </c:pt>
                <c:pt idx="97187">
                  <c:v>1.0002850999999999</c:v>
                </c:pt>
                <c:pt idx="97188">
                  <c:v>0.99935490000000005</c:v>
                </c:pt>
                <c:pt idx="97189">
                  <c:v>0.9962278</c:v>
                </c:pt>
                <c:pt idx="97190">
                  <c:v>1.0004926000000001</c:v>
                </c:pt>
                <c:pt idx="97191">
                  <c:v>0.99542505000000003</c:v>
                </c:pt>
                <c:pt idx="97192">
                  <c:v>0.98650956000000001</c:v>
                </c:pt>
                <c:pt idx="97193">
                  <c:v>0.99128139999999998</c:v>
                </c:pt>
                <c:pt idx="97194">
                  <c:v>1.0003108999999999</c:v>
                </c:pt>
                <c:pt idx="97195">
                  <c:v>0.98919420000000002</c:v>
                </c:pt>
                <c:pt idx="97196">
                  <c:v>1.0018506</c:v>
                </c:pt>
                <c:pt idx="97197">
                  <c:v>0.94348140000000003</c:v>
                </c:pt>
                <c:pt idx="97198">
                  <c:v>0.99185520000000005</c:v>
                </c:pt>
                <c:pt idx="97199">
                  <c:v>0.99761759999999999</c:v>
                </c:pt>
                <c:pt idx="97200">
                  <c:v>0.97974795000000003</c:v>
                </c:pt>
                <c:pt idx="97201">
                  <c:v>0.97297394000000004</c:v>
                </c:pt>
                <c:pt idx="97202">
                  <c:v>1.0010174999999999</c:v>
                </c:pt>
                <c:pt idx="97203">
                  <c:v>0.97375239999999996</c:v>
                </c:pt>
                <c:pt idx="97204">
                  <c:v>0.99905520000000003</c:v>
                </c:pt>
                <c:pt idx="97205">
                  <c:v>1.0003252</c:v>
                </c:pt>
                <c:pt idx="97206">
                  <c:v>0.98078449999999995</c:v>
                </c:pt>
                <c:pt idx="97207">
                  <c:v>0.99116979999999999</c:v>
                </c:pt>
                <c:pt idx="97208">
                  <c:v>0.96534204000000001</c:v>
                </c:pt>
                <c:pt idx="97209">
                  <c:v>0.9997298</c:v>
                </c:pt>
                <c:pt idx="97210">
                  <c:v>1.0006409000000001</c:v>
                </c:pt>
                <c:pt idx="97211">
                  <c:v>0.99697139999999995</c:v>
                </c:pt>
                <c:pt idx="97212">
                  <c:v>0.99141820000000003</c:v>
                </c:pt>
                <c:pt idx="97213">
                  <c:v>1.0006033000000001</c:v>
                </c:pt>
                <c:pt idx="97214">
                  <c:v>0.99448590000000003</c:v>
                </c:pt>
                <c:pt idx="97215">
                  <c:v>0.99242649999999999</c:v>
                </c:pt>
                <c:pt idx="97216">
                  <c:v>1.0000329999999999</c:v>
                </c:pt>
                <c:pt idx="97217">
                  <c:v>0.98634875</c:v>
                </c:pt>
                <c:pt idx="97218">
                  <c:v>0.97843813999999996</c:v>
                </c:pt>
                <c:pt idx="97219">
                  <c:v>0.95996535000000005</c:v>
                </c:pt>
                <c:pt idx="97220">
                  <c:v>0.99933033999999998</c:v>
                </c:pt>
                <c:pt idx="97221">
                  <c:v>1.00115</c:v>
                </c:pt>
                <c:pt idx="97222">
                  <c:v>1.0011464000000001</c:v>
                </c:pt>
                <c:pt idx="97223">
                  <c:v>0.9999825</c:v>
                </c:pt>
                <c:pt idx="97224">
                  <c:v>0.97434679999999996</c:v>
                </c:pt>
                <c:pt idx="97225">
                  <c:v>0.99758990000000003</c:v>
                </c:pt>
                <c:pt idx="97226">
                  <c:v>0.98017719999999997</c:v>
                </c:pt>
                <c:pt idx="97227">
                  <c:v>0.96935439999999995</c:v>
                </c:pt>
                <c:pt idx="97228">
                  <c:v>0.98641049999999997</c:v>
                </c:pt>
                <c:pt idx="97229">
                  <c:v>0.99976604999999996</c:v>
                </c:pt>
                <c:pt idx="97230">
                  <c:v>0.99026930000000002</c:v>
                </c:pt>
                <c:pt idx="97231">
                  <c:v>0.94841379999999997</c:v>
                </c:pt>
                <c:pt idx="97232">
                  <c:v>1.0017616</c:v>
                </c:pt>
                <c:pt idx="97233">
                  <c:v>1.0002477999999999</c:v>
                </c:pt>
                <c:pt idx="97234">
                  <c:v>0.99570570000000003</c:v>
                </c:pt>
                <c:pt idx="97235">
                  <c:v>0.98217284999999999</c:v>
                </c:pt>
                <c:pt idx="97236">
                  <c:v>0.98905319999999997</c:v>
                </c:pt>
                <c:pt idx="97237">
                  <c:v>0.99956787000000002</c:v>
                </c:pt>
                <c:pt idx="97238">
                  <c:v>1.0001842999999999</c:v>
                </c:pt>
                <c:pt idx="97239">
                  <c:v>0.97908974000000004</c:v>
                </c:pt>
                <c:pt idx="97240">
                  <c:v>0.99284863000000001</c:v>
                </c:pt>
                <c:pt idx="97241">
                  <c:v>0.99463829999999998</c:v>
                </c:pt>
                <c:pt idx="97242">
                  <c:v>0.99589439999999996</c:v>
                </c:pt>
                <c:pt idx="97243">
                  <c:v>0.99983615000000003</c:v>
                </c:pt>
                <c:pt idx="97244">
                  <c:v>0.99997159999999996</c:v>
                </c:pt>
                <c:pt idx="97245">
                  <c:v>0.99424743999999998</c:v>
                </c:pt>
                <c:pt idx="97246">
                  <c:v>0.99667214999999998</c:v>
                </c:pt>
                <c:pt idx="97247">
                  <c:v>0.98165685000000003</c:v>
                </c:pt>
                <c:pt idx="97248">
                  <c:v>1.0000699</c:v>
                </c:pt>
                <c:pt idx="97249">
                  <c:v>0.97974676000000005</c:v>
                </c:pt>
                <c:pt idx="97250">
                  <c:v>0.98639429999999995</c:v>
                </c:pt>
                <c:pt idx="97251">
                  <c:v>0.99307984000000005</c:v>
                </c:pt>
                <c:pt idx="97252">
                  <c:v>0.99972004000000003</c:v>
                </c:pt>
                <c:pt idx="97253">
                  <c:v>0.96505059999999998</c:v>
                </c:pt>
                <c:pt idx="97254">
                  <c:v>0.99808615000000001</c:v>
                </c:pt>
                <c:pt idx="97255">
                  <c:v>0.98443919999999996</c:v>
                </c:pt>
                <c:pt idx="97256">
                  <c:v>0.91579520000000003</c:v>
                </c:pt>
                <c:pt idx="97257">
                  <c:v>0.98646975000000003</c:v>
                </c:pt>
                <c:pt idx="97258">
                  <c:v>0.96429469999999995</c:v>
                </c:pt>
                <c:pt idx="97259">
                  <c:v>0.99893295999999998</c:v>
                </c:pt>
                <c:pt idx="97260">
                  <c:v>0.97236263999999994</c:v>
                </c:pt>
                <c:pt idx="97261">
                  <c:v>0.97687690000000005</c:v>
                </c:pt>
                <c:pt idx="97262">
                  <c:v>0.99960510000000002</c:v>
                </c:pt>
                <c:pt idx="97263">
                  <c:v>0.99727184000000002</c:v>
                </c:pt>
                <c:pt idx="97264">
                  <c:v>0.96779680000000001</c:v>
                </c:pt>
                <c:pt idx="97265">
                  <c:v>0.99802374999999999</c:v>
                </c:pt>
                <c:pt idx="97266">
                  <c:v>0.99211539999999998</c:v>
                </c:pt>
                <c:pt idx="97267">
                  <c:v>1.0007824999999999</c:v>
                </c:pt>
                <c:pt idx="97268">
                  <c:v>0.94477900000000004</c:v>
                </c:pt>
                <c:pt idx="97269">
                  <c:v>1.0001990000000001</c:v>
                </c:pt>
                <c:pt idx="97270">
                  <c:v>0.99209327000000003</c:v>
                </c:pt>
                <c:pt idx="97271">
                  <c:v>0.99916773999999997</c:v>
                </c:pt>
                <c:pt idx="97272">
                  <c:v>0.96132826999999998</c:v>
                </c:pt>
                <c:pt idx="97273">
                  <c:v>0.98591249999999997</c:v>
                </c:pt>
                <c:pt idx="97274">
                  <c:v>0.99688860000000001</c:v>
                </c:pt>
                <c:pt idx="97275">
                  <c:v>0.98400889999999996</c:v>
                </c:pt>
                <c:pt idx="97276">
                  <c:v>0.99898129999999996</c:v>
                </c:pt>
                <c:pt idx="97277">
                  <c:v>1.0021597</c:v>
                </c:pt>
                <c:pt idx="97278">
                  <c:v>0.98605657000000002</c:v>
                </c:pt>
                <c:pt idx="97279">
                  <c:v>0.99927014000000003</c:v>
                </c:pt>
                <c:pt idx="97280">
                  <c:v>0.98148440000000003</c:v>
                </c:pt>
                <c:pt idx="97281">
                  <c:v>1.0004407</c:v>
                </c:pt>
                <c:pt idx="97282">
                  <c:v>0.98599650000000005</c:v>
                </c:pt>
                <c:pt idx="97283">
                  <c:v>0.99823720000000005</c:v>
                </c:pt>
                <c:pt idx="97284">
                  <c:v>0.98597734999999997</c:v>
                </c:pt>
                <c:pt idx="97285">
                  <c:v>0.97558509999999998</c:v>
                </c:pt>
                <c:pt idx="97286">
                  <c:v>0.97608249999999996</c:v>
                </c:pt>
                <c:pt idx="97287">
                  <c:v>0.99069470000000004</c:v>
                </c:pt>
                <c:pt idx="97288">
                  <c:v>0.99230974999999999</c:v>
                </c:pt>
                <c:pt idx="97289">
                  <c:v>0.99742960000000003</c:v>
                </c:pt>
                <c:pt idx="97290">
                  <c:v>0.99626820000000005</c:v>
                </c:pt>
                <c:pt idx="97291">
                  <c:v>0.97902434999999999</c:v>
                </c:pt>
                <c:pt idx="97292">
                  <c:v>0.99762850000000003</c:v>
                </c:pt>
                <c:pt idx="97293">
                  <c:v>0.99987625999999996</c:v>
                </c:pt>
                <c:pt idx="97294">
                  <c:v>1.0000274</c:v>
                </c:pt>
                <c:pt idx="97295">
                  <c:v>1.0006113000000001</c:v>
                </c:pt>
                <c:pt idx="97296">
                  <c:v>0.99551400000000001</c:v>
                </c:pt>
                <c:pt idx="97297">
                  <c:v>0.99959949999999997</c:v>
                </c:pt>
                <c:pt idx="97298">
                  <c:v>0.98870809999999998</c:v>
                </c:pt>
                <c:pt idx="97299">
                  <c:v>0.99433199999999999</c:v>
                </c:pt>
                <c:pt idx="97300">
                  <c:v>0.98368659999999997</c:v>
                </c:pt>
                <c:pt idx="97301">
                  <c:v>0.99661829999999996</c:v>
                </c:pt>
                <c:pt idx="97302">
                  <c:v>0.99239379999999999</c:v>
                </c:pt>
                <c:pt idx="97303">
                  <c:v>0.9284869</c:v>
                </c:pt>
                <c:pt idx="97304">
                  <c:v>0.98165670000000005</c:v>
                </c:pt>
                <c:pt idx="97305">
                  <c:v>0.99859489999999995</c:v>
                </c:pt>
                <c:pt idx="97306">
                  <c:v>0.99688876000000004</c:v>
                </c:pt>
                <c:pt idx="97307">
                  <c:v>0.98905385000000001</c:v>
                </c:pt>
                <c:pt idx="97308">
                  <c:v>0.99990343999999998</c:v>
                </c:pt>
                <c:pt idx="97309">
                  <c:v>0.97351790000000005</c:v>
                </c:pt>
                <c:pt idx="97310">
                  <c:v>0.98944449999999995</c:v>
                </c:pt>
                <c:pt idx="97311">
                  <c:v>1.0004702999999999</c:v>
                </c:pt>
                <c:pt idx="97312">
                  <c:v>0.99850799999999995</c:v>
                </c:pt>
                <c:pt idx="97313">
                  <c:v>0.98212474999999999</c:v>
                </c:pt>
                <c:pt idx="97314">
                  <c:v>0.99661409999999995</c:v>
                </c:pt>
                <c:pt idx="97315">
                  <c:v>1.0001636</c:v>
                </c:pt>
                <c:pt idx="97316">
                  <c:v>0.99020430000000004</c:v>
                </c:pt>
                <c:pt idx="97317">
                  <c:v>0.99458179999999996</c:v>
                </c:pt>
                <c:pt idx="97318">
                  <c:v>0.99647560000000002</c:v>
                </c:pt>
                <c:pt idx="97319">
                  <c:v>0.98005693999999999</c:v>
                </c:pt>
                <c:pt idx="97320">
                  <c:v>0.98864280000000004</c:v>
                </c:pt>
                <c:pt idx="97321">
                  <c:v>0.99441904000000003</c:v>
                </c:pt>
                <c:pt idx="97322">
                  <c:v>0.99438510000000002</c:v>
                </c:pt>
                <c:pt idx="97323">
                  <c:v>0.99991649999999999</c:v>
                </c:pt>
                <c:pt idx="97324">
                  <c:v>0.98568009999999995</c:v>
                </c:pt>
                <c:pt idx="97325">
                  <c:v>0.95240944999999999</c:v>
                </c:pt>
                <c:pt idx="97326">
                  <c:v>0.99905085999999999</c:v>
                </c:pt>
                <c:pt idx="97327">
                  <c:v>0.99724780000000002</c:v>
                </c:pt>
                <c:pt idx="97328">
                  <c:v>0.99995785999999998</c:v>
                </c:pt>
                <c:pt idx="97329">
                  <c:v>0.99867534999999996</c:v>
                </c:pt>
                <c:pt idx="97330">
                  <c:v>0.97829540000000004</c:v>
                </c:pt>
                <c:pt idx="97331">
                  <c:v>1.0005584000000001</c:v>
                </c:pt>
                <c:pt idx="97332">
                  <c:v>1.0028767999999999</c:v>
                </c:pt>
                <c:pt idx="97333">
                  <c:v>1.0006451999999999</c:v>
                </c:pt>
                <c:pt idx="97334">
                  <c:v>0.99054562999999995</c:v>
                </c:pt>
                <c:pt idx="97335">
                  <c:v>1.0012574999999999</c:v>
                </c:pt>
                <c:pt idx="97336">
                  <c:v>1.0017914999999999</c:v>
                </c:pt>
                <c:pt idx="97337">
                  <c:v>0.98048120000000005</c:v>
                </c:pt>
                <c:pt idx="97338">
                  <c:v>1.0008073</c:v>
                </c:pt>
                <c:pt idx="97339">
                  <c:v>0.98524009999999995</c:v>
                </c:pt>
                <c:pt idx="97340">
                  <c:v>1.0010207</c:v>
                </c:pt>
                <c:pt idx="97341">
                  <c:v>0.99681836000000001</c:v>
                </c:pt>
                <c:pt idx="97342">
                  <c:v>1.0007709</c:v>
                </c:pt>
                <c:pt idx="97343">
                  <c:v>0.97614049999999997</c:v>
                </c:pt>
                <c:pt idx="97344">
                  <c:v>0.99976580000000004</c:v>
                </c:pt>
                <c:pt idx="97345">
                  <c:v>0.98871445999999996</c:v>
                </c:pt>
                <c:pt idx="97346">
                  <c:v>0.99628839999999996</c:v>
                </c:pt>
                <c:pt idx="97347">
                  <c:v>1.0024569999999999</c:v>
                </c:pt>
                <c:pt idx="97348">
                  <c:v>0.99438167</c:v>
                </c:pt>
                <c:pt idx="97349">
                  <c:v>0.98985630000000002</c:v>
                </c:pt>
                <c:pt idx="97350">
                  <c:v>0.99975409999999998</c:v>
                </c:pt>
                <c:pt idx="97351">
                  <c:v>0.98942699999999995</c:v>
                </c:pt>
                <c:pt idx="97352">
                  <c:v>0.99973670000000003</c:v>
                </c:pt>
                <c:pt idx="97353">
                  <c:v>0.98947649999999998</c:v>
                </c:pt>
                <c:pt idx="97354">
                  <c:v>0.99947505999999997</c:v>
                </c:pt>
                <c:pt idx="97355">
                  <c:v>1.0003093000000001</c:v>
                </c:pt>
                <c:pt idx="97356">
                  <c:v>0.99910664999999999</c:v>
                </c:pt>
                <c:pt idx="97357">
                  <c:v>0.95942693999999995</c:v>
                </c:pt>
                <c:pt idx="97358">
                  <c:v>0.99933857000000004</c:v>
                </c:pt>
                <c:pt idx="97359">
                  <c:v>0.98762450000000002</c:v>
                </c:pt>
                <c:pt idx="97360">
                  <c:v>0.99841964000000005</c:v>
                </c:pt>
                <c:pt idx="97361">
                  <c:v>0.994641</c:v>
                </c:pt>
                <c:pt idx="97362">
                  <c:v>1.0004090000000001</c:v>
                </c:pt>
                <c:pt idx="97363">
                  <c:v>0.99906609999999996</c:v>
                </c:pt>
                <c:pt idx="97364">
                  <c:v>0.99174916999999996</c:v>
                </c:pt>
                <c:pt idx="97365">
                  <c:v>0.99688679999999996</c:v>
                </c:pt>
                <c:pt idx="97366">
                  <c:v>0.99843389999999999</c:v>
                </c:pt>
                <c:pt idx="97367">
                  <c:v>1</c:v>
                </c:pt>
                <c:pt idx="97368">
                  <c:v>0.99715609999999999</c:v>
                </c:pt>
                <c:pt idx="97369">
                  <c:v>0.99945969999999995</c:v>
                </c:pt>
                <c:pt idx="97370">
                  <c:v>0.99441904000000003</c:v>
                </c:pt>
                <c:pt idx="97371">
                  <c:v>1.0001834999999999</c:v>
                </c:pt>
                <c:pt idx="97372">
                  <c:v>0.97772263999999998</c:v>
                </c:pt>
                <c:pt idx="97373">
                  <c:v>0.997081</c:v>
                </c:pt>
                <c:pt idx="97374">
                  <c:v>1.0004945000000001</c:v>
                </c:pt>
                <c:pt idx="97375">
                  <c:v>0.99901264999999995</c:v>
                </c:pt>
                <c:pt idx="97376">
                  <c:v>1.0052738000000001</c:v>
                </c:pt>
                <c:pt idx="97377">
                  <c:v>0.99793184000000001</c:v>
                </c:pt>
                <c:pt idx="97378">
                  <c:v>1.0006950999999999</c:v>
                </c:pt>
                <c:pt idx="97379">
                  <c:v>0.99793299999999996</c:v>
                </c:pt>
                <c:pt idx="97380">
                  <c:v>1.0004705</c:v>
                </c:pt>
                <c:pt idx="97381">
                  <c:v>0.99884010000000001</c:v>
                </c:pt>
                <c:pt idx="97382">
                  <c:v>1.00054</c:v>
                </c:pt>
                <c:pt idx="97383">
                  <c:v>0.92821233999999997</c:v>
                </c:pt>
                <c:pt idx="97384">
                  <c:v>0.98456920000000003</c:v>
                </c:pt>
                <c:pt idx="97385">
                  <c:v>0.9997412</c:v>
                </c:pt>
                <c:pt idx="97386">
                  <c:v>0.97940004000000003</c:v>
                </c:pt>
                <c:pt idx="97387">
                  <c:v>1.0004660999999999</c:v>
                </c:pt>
                <c:pt idx="97388">
                  <c:v>0.99950910000000004</c:v>
                </c:pt>
                <c:pt idx="97389">
                  <c:v>0.99001399999999995</c:v>
                </c:pt>
                <c:pt idx="97390">
                  <c:v>0.99820679999999995</c:v>
                </c:pt>
                <c:pt idx="97391">
                  <c:v>1.0005754</c:v>
                </c:pt>
                <c:pt idx="97392">
                  <c:v>1.0011257</c:v>
                </c:pt>
                <c:pt idx="97393">
                  <c:v>1.0008455999999999</c:v>
                </c:pt>
                <c:pt idx="97394">
                  <c:v>1.0004677</c:v>
                </c:pt>
                <c:pt idx="97395">
                  <c:v>0.99086110000000005</c:v>
                </c:pt>
                <c:pt idx="97396">
                  <c:v>0.99531380000000003</c:v>
                </c:pt>
                <c:pt idx="97397">
                  <c:v>1.0004275</c:v>
                </c:pt>
                <c:pt idx="97398">
                  <c:v>0.9342568</c:v>
                </c:pt>
                <c:pt idx="97399">
                  <c:v>1.0012953</c:v>
                </c:pt>
                <c:pt idx="97400">
                  <c:v>0.9824214</c:v>
                </c:pt>
                <c:pt idx="97401">
                  <c:v>1.0144154000000001</c:v>
                </c:pt>
                <c:pt idx="97402">
                  <c:v>0.99376620000000004</c:v>
                </c:pt>
                <c:pt idx="97403">
                  <c:v>1.0015885</c:v>
                </c:pt>
                <c:pt idx="97404">
                  <c:v>0.99982435000000003</c:v>
                </c:pt>
                <c:pt idx="97405">
                  <c:v>0.98415390000000003</c:v>
                </c:pt>
                <c:pt idx="97406">
                  <c:v>0.99573769999999995</c:v>
                </c:pt>
                <c:pt idx="97407">
                  <c:v>0.99740910000000005</c:v>
                </c:pt>
                <c:pt idx="97408">
                  <c:v>0.98344430000000005</c:v>
                </c:pt>
                <c:pt idx="97409">
                  <c:v>0.99050826000000003</c:v>
                </c:pt>
                <c:pt idx="97410">
                  <c:v>1.0002721999999999</c:v>
                </c:pt>
                <c:pt idx="97411">
                  <c:v>0.99097219999999997</c:v>
                </c:pt>
                <c:pt idx="97412">
                  <c:v>0.99944160000000004</c:v>
                </c:pt>
                <c:pt idx="97413">
                  <c:v>0.96335479999999996</c:v>
                </c:pt>
                <c:pt idx="97414">
                  <c:v>0.96257769999999998</c:v>
                </c:pt>
                <c:pt idx="97415">
                  <c:v>0.99949986000000002</c:v>
                </c:pt>
                <c:pt idx="97416">
                  <c:v>1.0007709</c:v>
                </c:pt>
                <c:pt idx="97417">
                  <c:v>0.9999709</c:v>
                </c:pt>
                <c:pt idx="97418">
                  <c:v>0.99214910000000001</c:v>
                </c:pt>
                <c:pt idx="97419">
                  <c:v>0.9992453</c:v>
                </c:pt>
                <c:pt idx="97420">
                  <c:v>0.98326400000000003</c:v>
                </c:pt>
                <c:pt idx="97421">
                  <c:v>0.96576773999999999</c:v>
                </c:pt>
                <c:pt idx="97422">
                  <c:v>0.97808209999999995</c:v>
                </c:pt>
                <c:pt idx="97423">
                  <c:v>0.99714475999999996</c:v>
                </c:pt>
                <c:pt idx="97424">
                  <c:v>1.0000699</c:v>
                </c:pt>
                <c:pt idx="97425">
                  <c:v>0.98582214000000001</c:v>
                </c:pt>
                <c:pt idx="97426">
                  <c:v>0.99544083999999999</c:v>
                </c:pt>
                <c:pt idx="97427">
                  <c:v>0.99557346000000002</c:v>
                </c:pt>
                <c:pt idx="97428">
                  <c:v>1.0001591000000001</c:v>
                </c:pt>
                <c:pt idx="97429">
                  <c:v>1.0011017</c:v>
                </c:pt>
                <c:pt idx="97430">
                  <c:v>0.99957012999999995</c:v>
                </c:pt>
                <c:pt idx="97431">
                  <c:v>0.99729276</c:v>
                </c:pt>
                <c:pt idx="97432">
                  <c:v>0.99791649999999998</c:v>
                </c:pt>
                <c:pt idx="97433">
                  <c:v>0.99671929999999997</c:v>
                </c:pt>
                <c:pt idx="97434">
                  <c:v>0.99994797000000002</c:v>
                </c:pt>
                <c:pt idx="97435">
                  <c:v>0.98575884000000003</c:v>
                </c:pt>
                <c:pt idx="97436">
                  <c:v>1.0014088999999999</c:v>
                </c:pt>
                <c:pt idx="97437">
                  <c:v>0.98503370000000001</c:v>
                </c:pt>
                <c:pt idx="97438">
                  <c:v>0.96049010000000001</c:v>
                </c:pt>
                <c:pt idx="97439">
                  <c:v>1.0003507</c:v>
                </c:pt>
                <c:pt idx="97440">
                  <c:v>1.0015213000000001</c:v>
                </c:pt>
                <c:pt idx="97441">
                  <c:v>0.98842406000000005</c:v>
                </c:pt>
                <c:pt idx="97442">
                  <c:v>0.98262939999999999</c:v>
                </c:pt>
                <c:pt idx="97443">
                  <c:v>1.0022348999999999</c:v>
                </c:pt>
                <c:pt idx="97444">
                  <c:v>0.99991649999999999</c:v>
                </c:pt>
                <c:pt idx="97445">
                  <c:v>1.000853</c:v>
                </c:pt>
                <c:pt idx="97446">
                  <c:v>0.99854279999999995</c:v>
                </c:pt>
                <c:pt idx="97447">
                  <c:v>1.0028503</c:v>
                </c:pt>
                <c:pt idx="97448">
                  <c:v>0.99428284</c:v>
                </c:pt>
                <c:pt idx="97449">
                  <c:v>0.9993976</c:v>
                </c:pt>
                <c:pt idx="97450">
                  <c:v>0.98990820000000002</c:v>
                </c:pt>
                <c:pt idx="97451">
                  <c:v>0.99751559999999995</c:v>
                </c:pt>
                <c:pt idx="97452">
                  <c:v>1.0006124999999999</c:v>
                </c:pt>
                <c:pt idx="97453">
                  <c:v>0.99939109999999998</c:v>
                </c:pt>
                <c:pt idx="97454">
                  <c:v>0.99662154999999997</c:v>
                </c:pt>
                <c:pt idx="97455">
                  <c:v>0.98772143999999995</c:v>
                </c:pt>
                <c:pt idx="97456">
                  <c:v>0.99950844000000005</c:v>
                </c:pt>
                <c:pt idx="97457">
                  <c:v>0.9731069</c:v>
                </c:pt>
                <c:pt idx="97458">
                  <c:v>0.99669129999999995</c:v>
                </c:pt>
                <c:pt idx="97459">
                  <c:v>0.96965860000000004</c:v>
                </c:pt>
                <c:pt idx="97460">
                  <c:v>0.99168579999999995</c:v>
                </c:pt>
                <c:pt idx="97461">
                  <c:v>0.97350049999999999</c:v>
                </c:pt>
                <c:pt idx="97462">
                  <c:v>0.99868124999999996</c:v>
                </c:pt>
                <c:pt idx="97463">
                  <c:v>1.0001365</c:v>
                </c:pt>
                <c:pt idx="97464">
                  <c:v>0.97305269999999999</c:v>
                </c:pt>
                <c:pt idx="97465">
                  <c:v>0.99119513999999997</c:v>
                </c:pt>
                <c:pt idx="97466">
                  <c:v>1.0000420000000001</c:v>
                </c:pt>
                <c:pt idx="97467">
                  <c:v>0.98971849999999995</c:v>
                </c:pt>
                <c:pt idx="97468">
                  <c:v>1.0016495000000001</c:v>
                </c:pt>
                <c:pt idx="97469">
                  <c:v>1.0002941000000001</c:v>
                </c:pt>
                <c:pt idx="97470">
                  <c:v>0.98288109999999995</c:v>
                </c:pt>
                <c:pt idx="97471">
                  <c:v>1.0034969</c:v>
                </c:pt>
                <c:pt idx="97472">
                  <c:v>0.99852779999999997</c:v>
                </c:pt>
                <c:pt idx="97473">
                  <c:v>1.0008680000000001</c:v>
                </c:pt>
                <c:pt idx="97474">
                  <c:v>1.0000274</c:v>
                </c:pt>
                <c:pt idx="97475">
                  <c:v>0.99273454999999999</c:v>
                </c:pt>
                <c:pt idx="97476">
                  <c:v>1.0027385</c:v>
                </c:pt>
                <c:pt idx="97477">
                  <c:v>0.99796649999999998</c:v>
                </c:pt>
                <c:pt idx="97478">
                  <c:v>0.99500895</c:v>
                </c:pt>
                <c:pt idx="97479">
                  <c:v>1.0002759000000001</c:v>
                </c:pt>
                <c:pt idx="97480">
                  <c:v>0.9986545</c:v>
                </c:pt>
                <c:pt idx="97481">
                  <c:v>0.99746287</c:v>
                </c:pt>
                <c:pt idx="97482">
                  <c:v>0.99938640000000001</c:v>
                </c:pt>
                <c:pt idx="97483">
                  <c:v>1.0004660999999999</c:v>
                </c:pt>
                <c:pt idx="97484">
                  <c:v>1.0017130000000001</c:v>
                </c:pt>
                <c:pt idx="97485">
                  <c:v>0.99755066999999997</c:v>
                </c:pt>
                <c:pt idx="97486">
                  <c:v>0.96212344999999999</c:v>
                </c:pt>
                <c:pt idx="97487">
                  <c:v>0.9919135</c:v>
                </c:pt>
                <c:pt idx="97488">
                  <c:v>0.91586107000000005</c:v>
                </c:pt>
                <c:pt idx="97489">
                  <c:v>0.99522040000000001</c:v>
                </c:pt>
                <c:pt idx="97490">
                  <c:v>0.97335050000000001</c:v>
                </c:pt>
                <c:pt idx="97491">
                  <c:v>0.99966323000000001</c:v>
                </c:pt>
                <c:pt idx="97492">
                  <c:v>0.99613476000000001</c:v>
                </c:pt>
                <c:pt idx="97493">
                  <c:v>0.99966630000000001</c:v>
                </c:pt>
                <c:pt idx="97494">
                  <c:v>0.99244266999999997</c:v>
                </c:pt>
                <c:pt idx="97495">
                  <c:v>1.0022770000000001</c:v>
                </c:pt>
                <c:pt idx="97496">
                  <c:v>1.0002187</c:v>
                </c:pt>
                <c:pt idx="97497">
                  <c:v>0.97814983</c:v>
                </c:pt>
                <c:pt idx="97498">
                  <c:v>0.99227463999999999</c:v>
                </c:pt>
                <c:pt idx="97499">
                  <c:v>0.99696240000000003</c:v>
                </c:pt>
                <c:pt idx="97500">
                  <c:v>0.99959969999999998</c:v>
                </c:pt>
                <c:pt idx="97501">
                  <c:v>0.97911130000000002</c:v>
                </c:pt>
                <c:pt idx="97502">
                  <c:v>0.91829634000000004</c:v>
                </c:pt>
                <c:pt idx="97503">
                  <c:v>1.0007709</c:v>
                </c:pt>
                <c:pt idx="97504">
                  <c:v>0.99658424000000001</c:v>
                </c:pt>
                <c:pt idx="97505">
                  <c:v>0.99350923000000002</c:v>
                </c:pt>
                <c:pt idx="97506">
                  <c:v>1.0003903999999999</c:v>
                </c:pt>
                <c:pt idx="97507">
                  <c:v>0.99736225999999994</c:v>
                </c:pt>
                <c:pt idx="97508">
                  <c:v>0.97684956000000001</c:v>
                </c:pt>
                <c:pt idx="97509">
                  <c:v>0.9922512</c:v>
                </c:pt>
                <c:pt idx="97510">
                  <c:v>0.99857359999999995</c:v>
                </c:pt>
                <c:pt idx="97511">
                  <c:v>0.99853115999999997</c:v>
                </c:pt>
                <c:pt idx="97512">
                  <c:v>0.99461233999999998</c:v>
                </c:pt>
                <c:pt idx="97513">
                  <c:v>1.0002721999999999</c:v>
                </c:pt>
                <c:pt idx="97514">
                  <c:v>0.98159932999999999</c:v>
                </c:pt>
                <c:pt idx="97515">
                  <c:v>1.0017765999999999</c:v>
                </c:pt>
                <c:pt idx="97516">
                  <c:v>0.99361885000000005</c:v>
                </c:pt>
                <c:pt idx="97517">
                  <c:v>1.0018788999999999</c:v>
                </c:pt>
                <c:pt idx="97518">
                  <c:v>0.99826099999999995</c:v>
                </c:pt>
                <c:pt idx="97519">
                  <c:v>0.98654366000000004</c:v>
                </c:pt>
                <c:pt idx="97520">
                  <c:v>0.99220649999999999</c:v>
                </c:pt>
                <c:pt idx="97521">
                  <c:v>0.99147993000000001</c:v>
                </c:pt>
                <c:pt idx="97522">
                  <c:v>0.98899614999999996</c:v>
                </c:pt>
                <c:pt idx="97523">
                  <c:v>0.98442923999999998</c:v>
                </c:pt>
                <c:pt idx="97524">
                  <c:v>0.99891275000000002</c:v>
                </c:pt>
                <c:pt idx="97525">
                  <c:v>0.9985406</c:v>
                </c:pt>
                <c:pt idx="97526">
                  <c:v>0.98192215000000005</c:v>
                </c:pt>
                <c:pt idx="97527">
                  <c:v>0.99710803999999997</c:v>
                </c:pt>
                <c:pt idx="97528">
                  <c:v>0.94245239999999997</c:v>
                </c:pt>
                <c:pt idx="97529">
                  <c:v>0.99253135999999997</c:v>
                </c:pt>
                <c:pt idx="97530">
                  <c:v>1.0007092</c:v>
                </c:pt>
                <c:pt idx="97531">
                  <c:v>0.99281067000000001</c:v>
                </c:pt>
                <c:pt idx="97532">
                  <c:v>0.99974569999999996</c:v>
                </c:pt>
                <c:pt idx="97533">
                  <c:v>0.99337189999999997</c:v>
                </c:pt>
                <c:pt idx="97534">
                  <c:v>0.99462790000000001</c:v>
                </c:pt>
                <c:pt idx="97535">
                  <c:v>0.98991655999999995</c:v>
                </c:pt>
                <c:pt idx="97536">
                  <c:v>1.0004725000000001</c:v>
                </c:pt>
                <c:pt idx="97537">
                  <c:v>0.96380675000000005</c:v>
                </c:pt>
                <c:pt idx="97538">
                  <c:v>0.99722105000000005</c:v>
                </c:pt>
                <c:pt idx="97539">
                  <c:v>0.99804159999999997</c:v>
                </c:pt>
                <c:pt idx="97540">
                  <c:v>0.99733170000000004</c:v>
                </c:pt>
                <c:pt idx="97541">
                  <c:v>0.99719166999999997</c:v>
                </c:pt>
                <c:pt idx="97542">
                  <c:v>1.0000960999999999</c:v>
                </c:pt>
                <c:pt idx="97543">
                  <c:v>0.99753654000000003</c:v>
                </c:pt>
                <c:pt idx="97544">
                  <c:v>1.0010597999999999</c:v>
                </c:pt>
                <c:pt idx="97545">
                  <c:v>0.9920409</c:v>
                </c:pt>
                <c:pt idx="97546">
                  <c:v>1.0006170999999999</c:v>
                </c:pt>
                <c:pt idx="97547">
                  <c:v>0.9961373</c:v>
                </c:pt>
                <c:pt idx="97548">
                  <c:v>0.93578380000000005</c:v>
                </c:pt>
                <c:pt idx="97549">
                  <c:v>0.99819040000000003</c:v>
                </c:pt>
                <c:pt idx="97550">
                  <c:v>0.97711409999999999</c:v>
                </c:pt>
                <c:pt idx="97551">
                  <c:v>0.99104846000000002</c:v>
                </c:pt>
                <c:pt idx="97552">
                  <c:v>0.9975425</c:v>
                </c:pt>
                <c:pt idx="97553">
                  <c:v>0.99970079999999995</c:v>
                </c:pt>
                <c:pt idx="97554">
                  <c:v>1.0006257000000001</c:v>
                </c:pt>
                <c:pt idx="97555">
                  <c:v>0.99640079999999998</c:v>
                </c:pt>
                <c:pt idx="97556">
                  <c:v>1.0013605000000001</c:v>
                </c:pt>
                <c:pt idx="97557">
                  <c:v>0.99988085000000004</c:v>
                </c:pt>
                <c:pt idx="97558">
                  <c:v>1.0001678000000001</c:v>
                </c:pt>
                <c:pt idx="97559">
                  <c:v>0.97469620000000001</c:v>
                </c:pt>
                <c:pt idx="97560">
                  <c:v>0.99596614000000006</c:v>
                </c:pt>
                <c:pt idx="97561">
                  <c:v>0.99688876000000004</c:v>
                </c:pt>
                <c:pt idx="97562">
                  <c:v>0.9798924</c:v>
                </c:pt>
                <c:pt idx="97563">
                  <c:v>0.99839710000000004</c:v>
                </c:pt>
                <c:pt idx="97564">
                  <c:v>0.98622730000000003</c:v>
                </c:pt>
                <c:pt idx="97565">
                  <c:v>0.9987395</c:v>
                </c:pt>
                <c:pt idx="97566">
                  <c:v>0.99775389999999997</c:v>
                </c:pt>
                <c:pt idx="97567">
                  <c:v>1.0000830999999999</c:v>
                </c:pt>
                <c:pt idx="97568">
                  <c:v>1.0005025000000001</c:v>
                </c:pt>
                <c:pt idx="97569">
                  <c:v>0.9881877</c:v>
                </c:pt>
                <c:pt idx="97570">
                  <c:v>1.0000496999999999</c:v>
                </c:pt>
                <c:pt idx="97571">
                  <c:v>0.99592899999999995</c:v>
                </c:pt>
                <c:pt idx="97572">
                  <c:v>0.94225645000000002</c:v>
                </c:pt>
                <c:pt idx="97573">
                  <c:v>1.0005469</c:v>
                </c:pt>
                <c:pt idx="97574">
                  <c:v>0.99956719999999999</c:v>
                </c:pt>
                <c:pt idx="97575">
                  <c:v>0.9998937</c:v>
                </c:pt>
                <c:pt idx="97576">
                  <c:v>1.0002477999999999</c:v>
                </c:pt>
                <c:pt idx="97577">
                  <c:v>0.98981830000000004</c:v>
                </c:pt>
                <c:pt idx="97578">
                  <c:v>0.98480754999999998</c:v>
                </c:pt>
                <c:pt idx="97579">
                  <c:v>0.99157494000000002</c:v>
                </c:pt>
                <c:pt idx="97580">
                  <c:v>0.990259</c:v>
                </c:pt>
                <c:pt idx="97581">
                  <c:v>0.99790305000000001</c:v>
                </c:pt>
                <c:pt idx="97582">
                  <c:v>1.0023899000000001</c:v>
                </c:pt>
                <c:pt idx="97583">
                  <c:v>0.99948519999999996</c:v>
                </c:pt>
                <c:pt idx="97584">
                  <c:v>0.99857240000000003</c:v>
                </c:pt>
                <c:pt idx="97585">
                  <c:v>0.99737799999999999</c:v>
                </c:pt>
                <c:pt idx="97586">
                  <c:v>1.0001599000000001</c:v>
                </c:pt>
                <c:pt idx="97587">
                  <c:v>0.99146705999999996</c:v>
                </c:pt>
                <c:pt idx="97588">
                  <c:v>0.99684039999999996</c:v>
                </c:pt>
                <c:pt idx="97589">
                  <c:v>1.0021408000000001</c:v>
                </c:pt>
                <c:pt idx="97590">
                  <c:v>0.93557639999999997</c:v>
                </c:pt>
                <c:pt idx="97591">
                  <c:v>0.95149857000000004</c:v>
                </c:pt>
                <c:pt idx="97592">
                  <c:v>0.96785045000000003</c:v>
                </c:pt>
                <c:pt idx="97593">
                  <c:v>0.98278710000000002</c:v>
                </c:pt>
                <c:pt idx="97594">
                  <c:v>1.0009851000000001</c:v>
                </c:pt>
                <c:pt idx="97595">
                  <c:v>0.98526674999999997</c:v>
                </c:pt>
                <c:pt idx="97596">
                  <c:v>0.99343395000000001</c:v>
                </c:pt>
                <c:pt idx="97597">
                  <c:v>0.94619070000000005</c:v>
                </c:pt>
                <c:pt idx="97598">
                  <c:v>1.0002477999999999</c:v>
                </c:pt>
                <c:pt idx="97599">
                  <c:v>0.99339770000000005</c:v>
                </c:pt>
                <c:pt idx="97600">
                  <c:v>0.98999839999999995</c:v>
                </c:pt>
                <c:pt idx="97601">
                  <c:v>1.0025997</c:v>
                </c:pt>
                <c:pt idx="97602">
                  <c:v>1.0004369</c:v>
                </c:pt>
                <c:pt idx="97603">
                  <c:v>0.99211119999999997</c:v>
                </c:pt>
                <c:pt idx="97604">
                  <c:v>1.0025624</c:v>
                </c:pt>
                <c:pt idx="97605">
                  <c:v>0.98769724000000003</c:v>
                </c:pt>
                <c:pt idx="97606">
                  <c:v>0.99679819999999997</c:v>
                </c:pt>
                <c:pt idx="97607">
                  <c:v>1.0004286</c:v>
                </c:pt>
                <c:pt idx="97608">
                  <c:v>0.99936579999999997</c:v>
                </c:pt>
                <c:pt idx="97609">
                  <c:v>0.9709409</c:v>
                </c:pt>
                <c:pt idx="97610">
                  <c:v>0.99710430000000005</c:v>
                </c:pt>
                <c:pt idx="97611">
                  <c:v>0.99907559999999995</c:v>
                </c:pt>
                <c:pt idx="97612">
                  <c:v>0.99878400000000001</c:v>
                </c:pt>
                <c:pt idx="97613">
                  <c:v>1.0007446</c:v>
                </c:pt>
                <c:pt idx="97614">
                  <c:v>1.0022443999999999</c:v>
                </c:pt>
                <c:pt idx="97615">
                  <c:v>0.97490763999999996</c:v>
                </c:pt>
                <c:pt idx="97616">
                  <c:v>0.99726110000000001</c:v>
                </c:pt>
                <c:pt idx="97617">
                  <c:v>0.99026369999999997</c:v>
                </c:pt>
                <c:pt idx="97618">
                  <c:v>0.98084570000000004</c:v>
                </c:pt>
                <c:pt idx="97619">
                  <c:v>1.0017362000000001</c:v>
                </c:pt>
                <c:pt idx="97620">
                  <c:v>0.99556610000000001</c:v>
                </c:pt>
                <c:pt idx="97621">
                  <c:v>0.98307350000000004</c:v>
                </c:pt>
                <c:pt idx="97622">
                  <c:v>0.95942159999999999</c:v>
                </c:pt>
                <c:pt idx="97623">
                  <c:v>1.0008352</c:v>
                </c:pt>
                <c:pt idx="97624">
                  <c:v>0.97384490000000001</c:v>
                </c:pt>
                <c:pt idx="97625">
                  <c:v>0.96159490000000003</c:v>
                </c:pt>
                <c:pt idx="97626">
                  <c:v>0.99450769999999999</c:v>
                </c:pt>
                <c:pt idx="97627">
                  <c:v>0.99966323000000001</c:v>
                </c:pt>
                <c:pt idx="97628">
                  <c:v>1.0004660999999999</c:v>
                </c:pt>
                <c:pt idx="97629">
                  <c:v>1.0001850999999999</c:v>
                </c:pt>
                <c:pt idx="97630">
                  <c:v>0.96269839999999995</c:v>
                </c:pt>
                <c:pt idx="97631">
                  <c:v>1.0015582000000001</c:v>
                </c:pt>
                <c:pt idx="97632">
                  <c:v>0.99399470000000001</c:v>
                </c:pt>
                <c:pt idx="97633">
                  <c:v>0.98975219999999997</c:v>
                </c:pt>
                <c:pt idx="97634">
                  <c:v>0.99683666000000004</c:v>
                </c:pt>
                <c:pt idx="97635">
                  <c:v>0.99527410000000005</c:v>
                </c:pt>
                <c:pt idx="97636">
                  <c:v>0.99933152999999997</c:v>
                </c:pt>
                <c:pt idx="97637">
                  <c:v>0.99664783000000001</c:v>
                </c:pt>
                <c:pt idx="97638">
                  <c:v>0.96025216999999996</c:v>
                </c:pt>
                <c:pt idx="97639">
                  <c:v>0.99994760000000005</c:v>
                </c:pt>
                <c:pt idx="97640">
                  <c:v>1.0003903999999999</c:v>
                </c:pt>
                <c:pt idx="97641">
                  <c:v>0.97918559999999999</c:v>
                </c:pt>
                <c:pt idx="97642">
                  <c:v>0.99972609999999995</c:v>
                </c:pt>
                <c:pt idx="97643">
                  <c:v>0.99677499999999997</c:v>
                </c:pt>
                <c:pt idx="97644">
                  <c:v>0.99917524999999996</c:v>
                </c:pt>
                <c:pt idx="97645">
                  <c:v>0.99828373999999998</c:v>
                </c:pt>
                <c:pt idx="97646">
                  <c:v>0.97519500000000003</c:v>
                </c:pt>
                <c:pt idx="97647">
                  <c:v>1.0028119</c:v>
                </c:pt>
                <c:pt idx="97648">
                  <c:v>0.99960612999999998</c:v>
                </c:pt>
                <c:pt idx="97649">
                  <c:v>1.0013274999999999</c:v>
                </c:pt>
                <c:pt idx="97650">
                  <c:v>0.96064349999999998</c:v>
                </c:pt>
                <c:pt idx="97651">
                  <c:v>1.0005143999999999</c:v>
                </c:pt>
                <c:pt idx="97652">
                  <c:v>0.99100909999999998</c:v>
                </c:pt>
                <c:pt idx="97653">
                  <c:v>0.99748652999999998</c:v>
                </c:pt>
                <c:pt idx="97654">
                  <c:v>0.99475619999999998</c:v>
                </c:pt>
                <c:pt idx="97655">
                  <c:v>1.0007315999999999</c:v>
                </c:pt>
                <c:pt idx="97656">
                  <c:v>0.91950140000000002</c:v>
                </c:pt>
                <c:pt idx="97657">
                  <c:v>0.98728179999999999</c:v>
                </c:pt>
                <c:pt idx="97658">
                  <c:v>1.0012308000000001</c:v>
                </c:pt>
                <c:pt idx="97659">
                  <c:v>0.98649144</c:v>
                </c:pt>
                <c:pt idx="97660">
                  <c:v>0.99774700000000005</c:v>
                </c:pt>
                <c:pt idx="97661">
                  <c:v>0.99775190000000002</c:v>
                </c:pt>
                <c:pt idx="97662">
                  <c:v>0.98831570000000002</c:v>
                </c:pt>
                <c:pt idx="97663">
                  <c:v>1.0003507</c:v>
                </c:pt>
                <c:pt idx="97664">
                  <c:v>0.9909367</c:v>
                </c:pt>
                <c:pt idx="97665">
                  <c:v>0.99203929999999996</c:v>
                </c:pt>
                <c:pt idx="97666">
                  <c:v>1.0010082</c:v>
                </c:pt>
                <c:pt idx="97667">
                  <c:v>0.99659485000000003</c:v>
                </c:pt>
                <c:pt idx="97668">
                  <c:v>0.99210690000000001</c:v>
                </c:pt>
                <c:pt idx="97669">
                  <c:v>0.99980979999999997</c:v>
                </c:pt>
                <c:pt idx="97670">
                  <c:v>0.98323709999999997</c:v>
                </c:pt>
                <c:pt idx="97671">
                  <c:v>0.99392150000000001</c:v>
                </c:pt>
                <c:pt idx="97672">
                  <c:v>1.0007444999999999</c:v>
                </c:pt>
                <c:pt idx="97673">
                  <c:v>1.0001106</c:v>
                </c:pt>
                <c:pt idx="97674">
                  <c:v>0.99999994000000003</c:v>
                </c:pt>
                <c:pt idx="97675">
                  <c:v>1.0006564</c:v>
                </c:pt>
                <c:pt idx="97676">
                  <c:v>1.0011293000000001</c:v>
                </c:pt>
                <c:pt idx="97677">
                  <c:v>0.96744850000000004</c:v>
                </c:pt>
                <c:pt idx="97678">
                  <c:v>1.0021293</c:v>
                </c:pt>
                <c:pt idx="97679">
                  <c:v>0.99431205</c:v>
                </c:pt>
                <c:pt idx="97680">
                  <c:v>0.99792199999999998</c:v>
                </c:pt>
                <c:pt idx="97681">
                  <c:v>0.99893003999999996</c:v>
                </c:pt>
                <c:pt idx="97682">
                  <c:v>1.0003903999999999</c:v>
                </c:pt>
                <c:pt idx="97683">
                  <c:v>1.0025879</c:v>
                </c:pt>
                <c:pt idx="97684">
                  <c:v>0.99790049999999997</c:v>
                </c:pt>
                <c:pt idx="97685">
                  <c:v>1.0007378</c:v>
                </c:pt>
                <c:pt idx="97686">
                  <c:v>0.9192901</c:v>
                </c:pt>
                <c:pt idx="97687">
                  <c:v>0.99912584000000004</c:v>
                </c:pt>
                <c:pt idx="97688">
                  <c:v>0.99731344</c:v>
                </c:pt>
                <c:pt idx="97689">
                  <c:v>0.99243970000000004</c:v>
                </c:pt>
                <c:pt idx="97690">
                  <c:v>0.99801176999999996</c:v>
                </c:pt>
                <c:pt idx="97691">
                  <c:v>0.97353020000000001</c:v>
                </c:pt>
                <c:pt idx="97692">
                  <c:v>1.0003701</c:v>
                </c:pt>
                <c:pt idx="97693">
                  <c:v>0.99855654999999999</c:v>
                </c:pt>
                <c:pt idx="97694">
                  <c:v>0.99655939999999998</c:v>
                </c:pt>
                <c:pt idx="97695">
                  <c:v>0.98203563999999999</c:v>
                </c:pt>
                <c:pt idx="97696">
                  <c:v>0.99898905000000005</c:v>
                </c:pt>
                <c:pt idx="97697">
                  <c:v>1.0004797000000001</c:v>
                </c:pt>
                <c:pt idx="97698">
                  <c:v>1.0015810999999999</c:v>
                </c:pt>
                <c:pt idx="97699">
                  <c:v>0.96036880000000002</c:v>
                </c:pt>
                <c:pt idx="97700">
                  <c:v>1.0016665</c:v>
                </c:pt>
                <c:pt idx="97701">
                  <c:v>0.94780410000000004</c:v>
                </c:pt>
                <c:pt idx="97702">
                  <c:v>1.0049717</c:v>
                </c:pt>
                <c:pt idx="97703">
                  <c:v>0.99927186999999995</c:v>
                </c:pt>
                <c:pt idx="97704">
                  <c:v>0.99973199999999995</c:v>
                </c:pt>
                <c:pt idx="97705">
                  <c:v>0.99494640000000001</c:v>
                </c:pt>
                <c:pt idx="97706">
                  <c:v>0.99868069999999998</c:v>
                </c:pt>
                <c:pt idx="97707">
                  <c:v>0.99924690000000005</c:v>
                </c:pt>
                <c:pt idx="97708">
                  <c:v>1.0005099</c:v>
                </c:pt>
                <c:pt idx="97709">
                  <c:v>0.99398299999999995</c:v>
                </c:pt>
                <c:pt idx="97710">
                  <c:v>0.9884482</c:v>
                </c:pt>
                <c:pt idx="97711">
                  <c:v>0.99808686999999996</c:v>
                </c:pt>
                <c:pt idx="97712">
                  <c:v>0.99793339999999997</c:v>
                </c:pt>
                <c:pt idx="97713">
                  <c:v>0.95241743000000001</c:v>
                </c:pt>
                <c:pt idx="97714">
                  <c:v>0.99266005000000002</c:v>
                </c:pt>
                <c:pt idx="97715">
                  <c:v>0.99936150000000001</c:v>
                </c:pt>
                <c:pt idx="97716">
                  <c:v>0.99593215999999996</c:v>
                </c:pt>
                <c:pt idx="97717">
                  <c:v>0.99970365000000005</c:v>
                </c:pt>
                <c:pt idx="97718">
                  <c:v>0.98766774000000002</c:v>
                </c:pt>
                <c:pt idx="97719">
                  <c:v>0.99639219999999995</c:v>
                </c:pt>
                <c:pt idx="97720">
                  <c:v>0.99578725999999995</c:v>
                </c:pt>
                <c:pt idx="97721">
                  <c:v>0.99947529999999996</c:v>
                </c:pt>
                <c:pt idx="97722">
                  <c:v>1.0002432000000001</c:v>
                </c:pt>
                <c:pt idx="97723">
                  <c:v>0.98374444000000005</c:v>
                </c:pt>
                <c:pt idx="97724">
                  <c:v>0.96516279999999999</c:v>
                </c:pt>
                <c:pt idx="97725">
                  <c:v>0.99268610000000002</c:v>
                </c:pt>
                <c:pt idx="97726">
                  <c:v>0.9136611</c:v>
                </c:pt>
                <c:pt idx="97727">
                  <c:v>0.99958630000000004</c:v>
                </c:pt>
                <c:pt idx="97728">
                  <c:v>0.99020182999999995</c:v>
                </c:pt>
                <c:pt idx="97729">
                  <c:v>0.99979609999999997</c:v>
                </c:pt>
                <c:pt idx="97730">
                  <c:v>0.99598819999999999</c:v>
                </c:pt>
                <c:pt idx="97731">
                  <c:v>1.0023709999999999</c:v>
                </c:pt>
                <c:pt idx="97732">
                  <c:v>1.000006</c:v>
                </c:pt>
                <c:pt idx="97733">
                  <c:v>0.99712104000000001</c:v>
                </c:pt>
                <c:pt idx="97734">
                  <c:v>0.95617700000000005</c:v>
                </c:pt>
                <c:pt idx="97735">
                  <c:v>0.98758409999999996</c:v>
                </c:pt>
                <c:pt idx="97736">
                  <c:v>0.99880590000000002</c:v>
                </c:pt>
                <c:pt idx="97737">
                  <c:v>0.99490725999999996</c:v>
                </c:pt>
                <c:pt idx="97738">
                  <c:v>1.0005008</c:v>
                </c:pt>
                <c:pt idx="97739">
                  <c:v>1.0047723</c:v>
                </c:pt>
                <c:pt idx="97740">
                  <c:v>0.99752015000000005</c:v>
                </c:pt>
                <c:pt idx="97741">
                  <c:v>0.9856087</c:v>
                </c:pt>
                <c:pt idx="97742">
                  <c:v>0.99945740000000005</c:v>
                </c:pt>
                <c:pt idx="97743">
                  <c:v>1.0013386</c:v>
                </c:pt>
                <c:pt idx="97744">
                  <c:v>0.97879899999999997</c:v>
                </c:pt>
                <c:pt idx="97745">
                  <c:v>0.99953395</c:v>
                </c:pt>
                <c:pt idx="97746">
                  <c:v>0.99496269999999998</c:v>
                </c:pt>
                <c:pt idx="97747">
                  <c:v>0.99568270000000003</c:v>
                </c:pt>
                <c:pt idx="97748">
                  <c:v>1.0030250000000001</c:v>
                </c:pt>
                <c:pt idx="97749">
                  <c:v>0.98382000000000003</c:v>
                </c:pt>
                <c:pt idx="97750">
                  <c:v>0.99878929999999999</c:v>
                </c:pt>
                <c:pt idx="97751">
                  <c:v>0.99555119999999997</c:v>
                </c:pt>
                <c:pt idx="97752">
                  <c:v>1.0009116</c:v>
                </c:pt>
                <c:pt idx="97753">
                  <c:v>1.0003211000000001</c:v>
                </c:pt>
                <c:pt idx="97754">
                  <c:v>0.97962530000000003</c:v>
                </c:pt>
                <c:pt idx="97755">
                  <c:v>0.93498546000000005</c:v>
                </c:pt>
                <c:pt idx="97756">
                  <c:v>0.67231463999999996</c:v>
                </c:pt>
                <c:pt idx="97757">
                  <c:v>0.99434644000000005</c:v>
                </c:pt>
                <c:pt idx="97758">
                  <c:v>0.99917834999999999</c:v>
                </c:pt>
                <c:pt idx="97759">
                  <c:v>0.99037949999999997</c:v>
                </c:pt>
                <c:pt idx="97760">
                  <c:v>1.0001409000000001</c:v>
                </c:pt>
                <c:pt idx="97761">
                  <c:v>1.0010817000000001</c:v>
                </c:pt>
                <c:pt idx="97762">
                  <c:v>0.99671160000000003</c:v>
                </c:pt>
                <c:pt idx="97763">
                  <c:v>0.98215339999999995</c:v>
                </c:pt>
                <c:pt idx="97764">
                  <c:v>0.99324614</c:v>
                </c:pt>
                <c:pt idx="97765">
                  <c:v>1.0005008</c:v>
                </c:pt>
                <c:pt idx="97766">
                  <c:v>1.0011634</c:v>
                </c:pt>
                <c:pt idx="97767">
                  <c:v>0.9887785</c:v>
                </c:pt>
                <c:pt idx="97768">
                  <c:v>0.99600105999999999</c:v>
                </c:pt>
                <c:pt idx="97769">
                  <c:v>0.99671010000000004</c:v>
                </c:pt>
                <c:pt idx="97770">
                  <c:v>0.99949069999999995</c:v>
                </c:pt>
                <c:pt idx="97771">
                  <c:v>1.0012093</c:v>
                </c:pt>
                <c:pt idx="97772">
                  <c:v>0.98901030000000001</c:v>
                </c:pt>
                <c:pt idx="97773">
                  <c:v>0.99662167000000002</c:v>
                </c:pt>
                <c:pt idx="97774">
                  <c:v>0.99825704000000004</c:v>
                </c:pt>
                <c:pt idx="97775">
                  <c:v>1.0023663</c:v>
                </c:pt>
                <c:pt idx="97776">
                  <c:v>1.0010353000000001</c:v>
                </c:pt>
                <c:pt idx="97777">
                  <c:v>0.99798620000000005</c:v>
                </c:pt>
                <c:pt idx="97778">
                  <c:v>0.98685615999999998</c:v>
                </c:pt>
                <c:pt idx="97779">
                  <c:v>0.97543219999999997</c:v>
                </c:pt>
                <c:pt idx="97780">
                  <c:v>0.98961604000000003</c:v>
                </c:pt>
                <c:pt idx="97781">
                  <c:v>0.98802780000000001</c:v>
                </c:pt>
                <c:pt idx="97782">
                  <c:v>0.99922997000000002</c:v>
                </c:pt>
                <c:pt idx="97783">
                  <c:v>0.99378330000000004</c:v>
                </c:pt>
                <c:pt idx="97784">
                  <c:v>0.99576812999999997</c:v>
                </c:pt>
                <c:pt idx="97785">
                  <c:v>1.0009741999999999</c:v>
                </c:pt>
                <c:pt idx="97786">
                  <c:v>1.0006851000000001</c:v>
                </c:pt>
                <c:pt idx="97787">
                  <c:v>0.98128355</c:v>
                </c:pt>
                <c:pt idx="97788">
                  <c:v>1.0010865</c:v>
                </c:pt>
                <c:pt idx="97789">
                  <c:v>0.9992413</c:v>
                </c:pt>
                <c:pt idx="97790">
                  <c:v>0.99689680000000003</c:v>
                </c:pt>
                <c:pt idx="97791">
                  <c:v>1.0013893</c:v>
                </c:pt>
                <c:pt idx="97792">
                  <c:v>0.99921143000000001</c:v>
                </c:pt>
                <c:pt idx="97793">
                  <c:v>0.99720799999999998</c:v>
                </c:pt>
                <c:pt idx="97794">
                  <c:v>0.99007904999999996</c:v>
                </c:pt>
                <c:pt idx="97795">
                  <c:v>0.97096950000000004</c:v>
                </c:pt>
                <c:pt idx="97796">
                  <c:v>0.96784884000000004</c:v>
                </c:pt>
                <c:pt idx="97797">
                  <c:v>0.99041860000000004</c:v>
                </c:pt>
                <c:pt idx="97798">
                  <c:v>0.97739290000000001</c:v>
                </c:pt>
                <c:pt idx="97799">
                  <c:v>1.0012871000000001</c:v>
                </c:pt>
                <c:pt idx="97800">
                  <c:v>0.99980780000000002</c:v>
                </c:pt>
                <c:pt idx="97801">
                  <c:v>0.99643669999999995</c:v>
                </c:pt>
                <c:pt idx="97802">
                  <c:v>0.97693419999999997</c:v>
                </c:pt>
                <c:pt idx="97803">
                  <c:v>1.0009465</c:v>
                </c:pt>
                <c:pt idx="97804">
                  <c:v>0.98895509999999998</c:v>
                </c:pt>
                <c:pt idx="97805">
                  <c:v>0.99999075999999998</c:v>
                </c:pt>
                <c:pt idx="97806">
                  <c:v>0.99884609999999996</c:v>
                </c:pt>
                <c:pt idx="97807">
                  <c:v>0.99262989999999995</c:v>
                </c:pt>
                <c:pt idx="97808">
                  <c:v>1.0008931999999999</c:v>
                </c:pt>
                <c:pt idx="97809">
                  <c:v>1.0018499999999999</c:v>
                </c:pt>
                <c:pt idx="97810">
                  <c:v>0.99054354</c:v>
                </c:pt>
                <c:pt idx="97811">
                  <c:v>0.97181826999999998</c:v>
                </c:pt>
                <c:pt idx="97812">
                  <c:v>0.94434077000000005</c:v>
                </c:pt>
                <c:pt idx="97813">
                  <c:v>1.0028881999999999</c:v>
                </c:pt>
                <c:pt idx="97814">
                  <c:v>1.0000450999999999</c:v>
                </c:pt>
                <c:pt idx="97815">
                  <c:v>0.99886719999999996</c:v>
                </c:pt>
                <c:pt idx="97816">
                  <c:v>1.0026006999999999</c:v>
                </c:pt>
                <c:pt idx="97817">
                  <c:v>0.99933433999999999</c:v>
                </c:pt>
                <c:pt idx="97818">
                  <c:v>0.9993649</c:v>
                </c:pt>
                <c:pt idx="97819">
                  <c:v>0.99815229999999999</c:v>
                </c:pt>
                <c:pt idx="97820">
                  <c:v>0.99341756000000003</c:v>
                </c:pt>
                <c:pt idx="97821">
                  <c:v>0.99951624999999999</c:v>
                </c:pt>
                <c:pt idx="97822">
                  <c:v>0.99804199999999998</c:v>
                </c:pt>
                <c:pt idx="97823">
                  <c:v>0.99898140000000002</c:v>
                </c:pt>
                <c:pt idx="97824">
                  <c:v>1.0010948</c:v>
                </c:pt>
                <c:pt idx="97825">
                  <c:v>0.99840700000000004</c:v>
                </c:pt>
                <c:pt idx="97826">
                  <c:v>0.99517703000000002</c:v>
                </c:pt>
                <c:pt idx="97827">
                  <c:v>0.99730540000000001</c:v>
                </c:pt>
                <c:pt idx="97828">
                  <c:v>1.0000462999999999</c:v>
                </c:pt>
                <c:pt idx="97829">
                  <c:v>0.99562220000000001</c:v>
                </c:pt>
                <c:pt idx="97830">
                  <c:v>0.98019679999999998</c:v>
                </c:pt>
                <c:pt idx="97831">
                  <c:v>1.0000937999999999</c:v>
                </c:pt>
                <c:pt idx="97832">
                  <c:v>1.0002464</c:v>
                </c:pt>
                <c:pt idx="97833">
                  <c:v>0.97079413999999997</c:v>
                </c:pt>
                <c:pt idx="97834">
                  <c:v>1.000848</c:v>
                </c:pt>
                <c:pt idx="97835">
                  <c:v>1.0005945999999999</c:v>
                </c:pt>
                <c:pt idx="97836">
                  <c:v>0.98872733000000002</c:v>
                </c:pt>
                <c:pt idx="97837">
                  <c:v>0.98702120000000004</c:v>
                </c:pt>
                <c:pt idx="97838">
                  <c:v>0.99739040000000001</c:v>
                </c:pt>
                <c:pt idx="97839">
                  <c:v>0.99999017000000001</c:v>
                </c:pt>
                <c:pt idx="97840">
                  <c:v>0.96667093000000004</c:v>
                </c:pt>
                <c:pt idx="97841">
                  <c:v>1.001204</c:v>
                </c:pt>
                <c:pt idx="97842">
                  <c:v>0.99641186000000004</c:v>
                </c:pt>
                <c:pt idx="97843">
                  <c:v>0.99867742999999998</c:v>
                </c:pt>
                <c:pt idx="97844">
                  <c:v>0.97801249999999995</c:v>
                </c:pt>
                <c:pt idx="97845">
                  <c:v>0.97914250000000003</c:v>
                </c:pt>
                <c:pt idx="97846">
                  <c:v>0.99975780000000003</c:v>
                </c:pt>
                <c:pt idx="97847">
                  <c:v>0.9786089</c:v>
                </c:pt>
                <c:pt idx="97848">
                  <c:v>1.0016533000000001</c:v>
                </c:pt>
                <c:pt idx="97849">
                  <c:v>0.9867783</c:v>
                </c:pt>
                <c:pt idx="97850">
                  <c:v>0.99989079999999997</c:v>
                </c:pt>
                <c:pt idx="97851">
                  <c:v>0.97335576999999995</c:v>
                </c:pt>
                <c:pt idx="97852">
                  <c:v>0.99431610000000004</c:v>
                </c:pt>
                <c:pt idx="97853">
                  <c:v>0.95950586000000004</c:v>
                </c:pt>
                <c:pt idx="97854">
                  <c:v>0.99942845000000002</c:v>
                </c:pt>
                <c:pt idx="97855">
                  <c:v>0.95837384000000003</c:v>
                </c:pt>
                <c:pt idx="97856">
                  <c:v>1.0000465999999999</c:v>
                </c:pt>
                <c:pt idx="97857">
                  <c:v>0.9910871</c:v>
                </c:pt>
                <c:pt idx="97858">
                  <c:v>1.0001521</c:v>
                </c:pt>
                <c:pt idx="97859">
                  <c:v>1.0014677999999999</c:v>
                </c:pt>
                <c:pt idx="97860">
                  <c:v>0.99927659999999996</c:v>
                </c:pt>
                <c:pt idx="97861">
                  <c:v>1.0020286</c:v>
                </c:pt>
                <c:pt idx="97862">
                  <c:v>0.99316859999999996</c:v>
                </c:pt>
                <c:pt idx="97863">
                  <c:v>1.0008703000000001</c:v>
                </c:pt>
                <c:pt idx="97864">
                  <c:v>0.99377260000000001</c:v>
                </c:pt>
                <c:pt idx="97865">
                  <c:v>1.0025953999999999</c:v>
                </c:pt>
                <c:pt idx="97866">
                  <c:v>0.99056613000000004</c:v>
                </c:pt>
                <c:pt idx="97867">
                  <c:v>0.99931985000000001</c:v>
                </c:pt>
                <c:pt idx="97868">
                  <c:v>1.0006805999999999</c:v>
                </c:pt>
                <c:pt idx="97869">
                  <c:v>0.97951010000000005</c:v>
                </c:pt>
                <c:pt idx="97870">
                  <c:v>0.99159783000000001</c:v>
                </c:pt>
                <c:pt idx="97871">
                  <c:v>1.0034167000000001</c:v>
                </c:pt>
                <c:pt idx="97872">
                  <c:v>0.99688679999999996</c:v>
                </c:pt>
                <c:pt idx="97873">
                  <c:v>0.99885475999999995</c:v>
                </c:pt>
                <c:pt idx="97874">
                  <c:v>1.0004090000000001</c:v>
                </c:pt>
                <c:pt idx="97875">
                  <c:v>0.99990860000000004</c:v>
                </c:pt>
                <c:pt idx="97876">
                  <c:v>0.997865</c:v>
                </c:pt>
                <c:pt idx="97877">
                  <c:v>0.97078719999999996</c:v>
                </c:pt>
                <c:pt idx="97878">
                  <c:v>0.99878630000000002</c:v>
                </c:pt>
                <c:pt idx="97879">
                  <c:v>1.0007086000000001</c:v>
                </c:pt>
                <c:pt idx="97880">
                  <c:v>0.97538259999999999</c:v>
                </c:pt>
                <c:pt idx="97881">
                  <c:v>1.0004318999999999</c:v>
                </c:pt>
                <c:pt idx="97882">
                  <c:v>0.9811436</c:v>
                </c:pt>
                <c:pt idx="97883">
                  <c:v>0.99961109999999997</c:v>
                </c:pt>
                <c:pt idx="97884">
                  <c:v>0.99441844000000001</c:v>
                </c:pt>
                <c:pt idx="97885">
                  <c:v>1.0006877999999999</c:v>
                </c:pt>
                <c:pt idx="97886">
                  <c:v>0.99772939999999999</c:v>
                </c:pt>
                <c:pt idx="97887">
                  <c:v>0.98965853000000004</c:v>
                </c:pt>
                <c:pt idx="97888">
                  <c:v>0.99825686000000002</c:v>
                </c:pt>
                <c:pt idx="97889">
                  <c:v>0.99826336000000004</c:v>
                </c:pt>
                <c:pt idx="97890">
                  <c:v>0.99965440000000005</c:v>
                </c:pt>
                <c:pt idx="97891">
                  <c:v>0.9993341</c:v>
                </c:pt>
                <c:pt idx="97892">
                  <c:v>0.99499479999999996</c:v>
                </c:pt>
                <c:pt idx="97893">
                  <c:v>0.96974223999999998</c:v>
                </c:pt>
                <c:pt idx="97894">
                  <c:v>0.98935340000000005</c:v>
                </c:pt>
                <c:pt idx="97895">
                  <c:v>0.99247943999999999</c:v>
                </c:pt>
                <c:pt idx="97896">
                  <c:v>0.99813470000000004</c:v>
                </c:pt>
                <c:pt idx="97897">
                  <c:v>0.97855365000000005</c:v>
                </c:pt>
                <c:pt idx="97898">
                  <c:v>0.99976313000000006</c:v>
                </c:pt>
                <c:pt idx="97899">
                  <c:v>1.0017676</c:v>
                </c:pt>
                <c:pt idx="97900">
                  <c:v>1.000993</c:v>
                </c:pt>
                <c:pt idx="97901">
                  <c:v>0.96718369999999998</c:v>
                </c:pt>
                <c:pt idx="97902">
                  <c:v>1.0006926</c:v>
                </c:pt>
                <c:pt idx="97903">
                  <c:v>0.99041670000000004</c:v>
                </c:pt>
                <c:pt idx="97904">
                  <c:v>0.99874229999999997</c:v>
                </c:pt>
                <c:pt idx="97905">
                  <c:v>0.99959980000000004</c:v>
                </c:pt>
                <c:pt idx="97906">
                  <c:v>0.99712339999999999</c:v>
                </c:pt>
                <c:pt idx="97907">
                  <c:v>0.99313395999999998</c:v>
                </c:pt>
                <c:pt idx="97908">
                  <c:v>0.99145079999999997</c:v>
                </c:pt>
                <c:pt idx="97909">
                  <c:v>1.00081</c:v>
                </c:pt>
                <c:pt idx="97910">
                  <c:v>0.99536709999999995</c:v>
                </c:pt>
                <c:pt idx="97911">
                  <c:v>1.0002711</c:v>
                </c:pt>
                <c:pt idx="97912">
                  <c:v>0.99615215999999995</c:v>
                </c:pt>
                <c:pt idx="97913">
                  <c:v>0.99099300000000001</c:v>
                </c:pt>
                <c:pt idx="97914">
                  <c:v>0.96280379999999999</c:v>
                </c:pt>
                <c:pt idx="97915">
                  <c:v>1.0005771999999999</c:v>
                </c:pt>
                <c:pt idx="97916">
                  <c:v>0.98917526</c:v>
                </c:pt>
                <c:pt idx="97917">
                  <c:v>1.0006832999999999</c:v>
                </c:pt>
                <c:pt idx="97918">
                  <c:v>0.99112064</c:v>
                </c:pt>
                <c:pt idx="97919">
                  <c:v>1.0018636999999999</c:v>
                </c:pt>
                <c:pt idx="97920">
                  <c:v>0.998556</c:v>
                </c:pt>
                <c:pt idx="97921">
                  <c:v>1.010613</c:v>
                </c:pt>
                <c:pt idx="97922">
                  <c:v>1.0048315999999999</c:v>
                </c:pt>
                <c:pt idx="97923">
                  <c:v>0.99564034000000001</c:v>
                </c:pt>
                <c:pt idx="97924">
                  <c:v>0.97401744000000001</c:v>
                </c:pt>
                <c:pt idx="97925">
                  <c:v>0.96784519999999996</c:v>
                </c:pt>
                <c:pt idx="97926">
                  <c:v>1.00129</c:v>
                </c:pt>
                <c:pt idx="97927">
                  <c:v>0.99697404999999995</c:v>
                </c:pt>
                <c:pt idx="97928">
                  <c:v>0.93888550000000004</c:v>
                </c:pt>
                <c:pt idx="97929">
                  <c:v>0.99818045</c:v>
                </c:pt>
                <c:pt idx="97930">
                  <c:v>1.0015290999999999</c:v>
                </c:pt>
                <c:pt idx="97931">
                  <c:v>0.99767680000000003</c:v>
                </c:pt>
                <c:pt idx="97932">
                  <c:v>0.99678825999999998</c:v>
                </c:pt>
                <c:pt idx="97933">
                  <c:v>0.98393386999999999</c:v>
                </c:pt>
                <c:pt idx="97934">
                  <c:v>0.98881699999999995</c:v>
                </c:pt>
                <c:pt idx="97935">
                  <c:v>0.99035229999999996</c:v>
                </c:pt>
                <c:pt idx="97936">
                  <c:v>0.96575719999999998</c:v>
                </c:pt>
                <c:pt idx="97937">
                  <c:v>0.99961069999999996</c:v>
                </c:pt>
                <c:pt idx="97938">
                  <c:v>0.97037669999999998</c:v>
                </c:pt>
                <c:pt idx="97939">
                  <c:v>0.99876419999999999</c:v>
                </c:pt>
                <c:pt idx="97940">
                  <c:v>0.99951000000000001</c:v>
                </c:pt>
                <c:pt idx="97941">
                  <c:v>0.99365634000000003</c:v>
                </c:pt>
                <c:pt idx="97942">
                  <c:v>0.99253135999999997</c:v>
                </c:pt>
                <c:pt idx="97943">
                  <c:v>0.99325490000000005</c:v>
                </c:pt>
                <c:pt idx="97944">
                  <c:v>0.97209305000000001</c:v>
                </c:pt>
                <c:pt idx="97945">
                  <c:v>0.95435183999999995</c:v>
                </c:pt>
                <c:pt idx="97946">
                  <c:v>1.0007105000000001</c:v>
                </c:pt>
                <c:pt idx="97947">
                  <c:v>1.0006135</c:v>
                </c:pt>
                <c:pt idx="97948">
                  <c:v>0.97783010000000004</c:v>
                </c:pt>
                <c:pt idx="97949">
                  <c:v>0.96734005000000001</c:v>
                </c:pt>
                <c:pt idx="97950">
                  <c:v>1.0013292</c:v>
                </c:pt>
                <c:pt idx="97951">
                  <c:v>0.94500459999999997</c:v>
                </c:pt>
                <c:pt idx="97952">
                  <c:v>0.99866873</c:v>
                </c:pt>
                <c:pt idx="97953">
                  <c:v>0.99453515000000003</c:v>
                </c:pt>
                <c:pt idx="97954">
                  <c:v>1.0006549</c:v>
                </c:pt>
                <c:pt idx="97955">
                  <c:v>0.99713189999999996</c:v>
                </c:pt>
                <c:pt idx="97956">
                  <c:v>0.99276083999999998</c:v>
                </c:pt>
                <c:pt idx="97957">
                  <c:v>0.99956447000000004</c:v>
                </c:pt>
                <c:pt idx="97958">
                  <c:v>0.99687130000000002</c:v>
                </c:pt>
                <c:pt idx="97959">
                  <c:v>0.96622439999999998</c:v>
                </c:pt>
                <c:pt idx="97960">
                  <c:v>1.0006284000000001</c:v>
                </c:pt>
                <c:pt idx="97961">
                  <c:v>0.99926630000000005</c:v>
                </c:pt>
                <c:pt idx="97962">
                  <c:v>0.99978745000000002</c:v>
                </c:pt>
                <c:pt idx="97963">
                  <c:v>1.0013201</c:v>
                </c:pt>
                <c:pt idx="97964">
                  <c:v>0.99964445999999996</c:v>
                </c:pt>
                <c:pt idx="97965">
                  <c:v>0.96876799999999996</c:v>
                </c:pt>
                <c:pt idx="97966">
                  <c:v>0.97519610000000001</c:v>
                </c:pt>
                <c:pt idx="97967">
                  <c:v>0.98165749999999996</c:v>
                </c:pt>
                <c:pt idx="97968">
                  <c:v>0.99339675999999999</c:v>
                </c:pt>
                <c:pt idx="97969">
                  <c:v>0.9984364</c:v>
                </c:pt>
                <c:pt idx="97970">
                  <c:v>1.0033897000000001</c:v>
                </c:pt>
                <c:pt idx="97971">
                  <c:v>0.98540055999999998</c:v>
                </c:pt>
                <c:pt idx="97972">
                  <c:v>1.0023739</c:v>
                </c:pt>
                <c:pt idx="97973">
                  <c:v>0.97825700000000004</c:v>
                </c:pt>
                <c:pt idx="97974">
                  <c:v>0.9982048</c:v>
                </c:pt>
                <c:pt idx="97975">
                  <c:v>0.99998695000000004</c:v>
                </c:pt>
                <c:pt idx="97976">
                  <c:v>0.96489583999999995</c:v>
                </c:pt>
                <c:pt idx="97977">
                  <c:v>0.99998355000000005</c:v>
                </c:pt>
                <c:pt idx="97978">
                  <c:v>1.0003034</c:v>
                </c:pt>
                <c:pt idx="97979">
                  <c:v>0.99873909999999999</c:v>
                </c:pt>
                <c:pt idx="97980">
                  <c:v>0.9978224</c:v>
                </c:pt>
                <c:pt idx="97981">
                  <c:v>0.99337167000000004</c:v>
                </c:pt>
                <c:pt idx="97982">
                  <c:v>1.0011642999999999</c:v>
                </c:pt>
                <c:pt idx="97983">
                  <c:v>0.97712414999999997</c:v>
                </c:pt>
                <c:pt idx="97984">
                  <c:v>1.0025326999999999</c:v>
                </c:pt>
                <c:pt idx="97985">
                  <c:v>0.98109199999999996</c:v>
                </c:pt>
                <c:pt idx="97986">
                  <c:v>0.98415744000000005</c:v>
                </c:pt>
                <c:pt idx="97987">
                  <c:v>0.99657929999999995</c:v>
                </c:pt>
                <c:pt idx="97988">
                  <c:v>1.0007105000000001</c:v>
                </c:pt>
                <c:pt idx="97989">
                  <c:v>0.99974626</c:v>
                </c:pt>
                <c:pt idx="97990">
                  <c:v>0.98997647</c:v>
                </c:pt>
                <c:pt idx="97991">
                  <c:v>0.9864193</c:v>
                </c:pt>
                <c:pt idx="97992">
                  <c:v>0.99875736000000004</c:v>
                </c:pt>
                <c:pt idx="97993">
                  <c:v>0.98500100000000002</c:v>
                </c:pt>
                <c:pt idx="97994">
                  <c:v>0.96915059999999997</c:v>
                </c:pt>
                <c:pt idx="97995">
                  <c:v>0.99451374999999997</c:v>
                </c:pt>
                <c:pt idx="97996">
                  <c:v>0.97178960000000003</c:v>
                </c:pt>
                <c:pt idx="97997">
                  <c:v>0.97884106999999998</c:v>
                </c:pt>
                <c:pt idx="97998">
                  <c:v>1.0013084000000001</c:v>
                </c:pt>
                <c:pt idx="97999">
                  <c:v>0.99828863000000001</c:v>
                </c:pt>
                <c:pt idx="98000">
                  <c:v>0.99930536999999997</c:v>
                </c:pt>
                <c:pt idx="98001">
                  <c:v>1.0002419</c:v>
                </c:pt>
                <c:pt idx="98002">
                  <c:v>0.99889879999999998</c:v>
                </c:pt>
                <c:pt idx="98003">
                  <c:v>0.97371289999999999</c:v>
                </c:pt>
                <c:pt idx="98004">
                  <c:v>1.0003027</c:v>
                </c:pt>
                <c:pt idx="98005">
                  <c:v>1.0001403</c:v>
                </c:pt>
                <c:pt idx="98006">
                  <c:v>1.0007092</c:v>
                </c:pt>
                <c:pt idx="98007">
                  <c:v>0.99863210000000002</c:v>
                </c:pt>
                <c:pt idx="98008">
                  <c:v>1.0003321000000001</c:v>
                </c:pt>
                <c:pt idx="98009">
                  <c:v>1.0004284000000001</c:v>
                </c:pt>
                <c:pt idx="98010">
                  <c:v>0.99946449999999998</c:v>
                </c:pt>
                <c:pt idx="98011">
                  <c:v>1.0003299999999999</c:v>
                </c:pt>
                <c:pt idx="98012">
                  <c:v>0.99937819999999999</c:v>
                </c:pt>
                <c:pt idx="98013">
                  <c:v>0.9907821</c:v>
                </c:pt>
                <c:pt idx="98014">
                  <c:v>0.98697979999999996</c:v>
                </c:pt>
                <c:pt idx="98015">
                  <c:v>1.0002145</c:v>
                </c:pt>
                <c:pt idx="98016">
                  <c:v>0.98573864</c:v>
                </c:pt>
                <c:pt idx="98017">
                  <c:v>0.99886010000000003</c:v>
                </c:pt>
                <c:pt idx="98018">
                  <c:v>0.99361849999999996</c:v>
                </c:pt>
                <c:pt idx="98019">
                  <c:v>0.99897723999999999</c:v>
                </c:pt>
                <c:pt idx="98020">
                  <c:v>0.95245683000000003</c:v>
                </c:pt>
                <c:pt idx="98021">
                  <c:v>1.0012468000000001</c:v>
                </c:pt>
                <c:pt idx="98022">
                  <c:v>1.0011524000000001</c:v>
                </c:pt>
                <c:pt idx="98023">
                  <c:v>0.97937953</c:v>
                </c:pt>
                <c:pt idx="98024">
                  <c:v>0.98487910000000001</c:v>
                </c:pt>
                <c:pt idx="98025">
                  <c:v>1.0005862000000001</c:v>
                </c:pt>
                <c:pt idx="98026">
                  <c:v>0.99812789999999996</c:v>
                </c:pt>
                <c:pt idx="98027">
                  <c:v>0.99239480000000002</c:v>
                </c:pt>
                <c:pt idx="98028">
                  <c:v>0.99919002999999995</c:v>
                </c:pt>
                <c:pt idx="98029">
                  <c:v>0.99959600000000004</c:v>
                </c:pt>
                <c:pt idx="98030">
                  <c:v>0.99080515000000002</c:v>
                </c:pt>
                <c:pt idx="98031">
                  <c:v>0.99213856</c:v>
                </c:pt>
                <c:pt idx="98032">
                  <c:v>0.94954972999999998</c:v>
                </c:pt>
                <c:pt idx="98033">
                  <c:v>1.0003097000000001</c:v>
                </c:pt>
                <c:pt idx="98034">
                  <c:v>0.98932290000000001</c:v>
                </c:pt>
                <c:pt idx="98035">
                  <c:v>1.0013386</c:v>
                </c:pt>
                <c:pt idx="98036">
                  <c:v>0.99730222999999996</c:v>
                </c:pt>
                <c:pt idx="98037">
                  <c:v>0.99950695000000001</c:v>
                </c:pt>
                <c:pt idx="98038">
                  <c:v>0.95798813999999999</c:v>
                </c:pt>
                <c:pt idx="98039">
                  <c:v>1.0007466</c:v>
                </c:pt>
                <c:pt idx="98040">
                  <c:v>0.99655985999999996</c:v>
                </c:pt>
                <c:pt idx="98041">
                  <c:v>1.0004169000000001</c:v>
                </c:pt>
                <c:pt idx="98042">
                  <c:v>0.99781244999999996</c:v>
                </c:pt>
                <c:pt idx="98043">
                  <c:v>0.9908534</c:v>
                </c:pt>
                <c:pt idx="98044">
                  <c:v>0.98869795000000005</c:v>
                </c:pt>
                <c:pt idx="98045">
                  <c:v>0.99283427000000002</c:v>
                </c:pt>
                <c:pt idx="98046">
                  <c:v>0.98237649999999999</c:v>
                </c:pt>
                <c:pt idx="98047">
                  <c:v>1.0007391000000001</c:v>
                </c:pt>
                <c:pt idx="98048">
                  <c:v>1.0014529999999999</c:v>
                </c:pt>
                <c:pt idx="98049">
                  <c:v>0.95783037000000004</c:v>
                </c:pt>
                <c:pt idx="98050">
                  <c:v>0.99933519999999998</c:v>
                </c:pt>
                <c:pt idx="98051">
                  <c:v>1.0014513</c:v>
                </c:pt>
                <c:pt idx="98052">
                  <c:v>1.0007709</c:v>
                </c:pt>
                <c:pt idx="98053">
                  <c:v>1.0007727</c:v>
                </c:pt>
                <c:pt idx="98054">
                  <c:v>0.99401236000000004</c:v>
                </c:pt>
                <c:pt idx="98055">
                  <c:v>1.0000340000000001</c:v>
                </c:pt>
                <c:pt idx="98056">
                  <c:v>0.9990405</c:v>
                </c:pt>
                <c:pt idx="98057">
                  <c:v>0.95177</c:v>
                </c:pt>
                <c:pt idx="98058">
                  <c:v>0.98978239999999995</c:v>
                </c:pt>
                <c:pt idx="98059">
                  <c:v>0.99752026999999999</c:v>
                </c:pt>
                <c:pt idx="98060">
                  <c:v>0.99859399999999998</c:v>
                </c:pt>
                <c:pt idx="98061">
                  <c:v>1.0001644999999999</c:v>
                </c:pt>
                <c:pt idx="98062">
                  <c:v>1.0009897000000001</c:v>
                </c:pt>
                <c:pt idx="98063">
                  <c:v>0.99265539999999997</c:v>
                </c:pt>
                <c:pt idx="98064">
                  <c:v>0.99762446000000005</c:v>
                </c:pt>
                <c:pt idx="98065">
                  <c:v>0.98713479999999998</c:v>
                </c:pt>
                <c:pt idx="98066">
                  <c:v>1.0047429999999999</c:v>
                </c:pt>
                <c:pt idx="98067">
                  <c:v>0.99862843999999995</c:v>
                </c:pt>
                <c:pt idx="98068">
                  <c:v>1.0011505999999999</c:v>
                </c:pt>
                <c:pt idx="98069">
                  <c:v>0.99987625999999996</c:v>
                </c:pt>
                <c:pt idx="98070">
                  <c:v>0.98384552999999997</c:v>
                </c:pt>
                <c:pt idx="98071">
                  <c:v>0.99958999999999998</c:v>
                </c:pt>
                <c:pt idx="98072">
                  <c:v>0.99989209999999995</c:v>
                </c:pt>
                <c:pt idx="98073">
                  <c:v>0.98172079999999995</c:v>
                </c:pt>
                <c:pt idx="98074">
                  <c:v>0.99861880000000003</c:v>
                </c:pt>
                <c:pt idx="98075">
                  <c:v>0.97253710000000004</c:v>
                </c:pt>
                <c:pt idx="98076">
                  <c:v>0.99727105999999999</c:v>
                </c:pt>
                <c:pt idx="98077">
                  <c:v>0.99959969999999998</c:v>
                </c:pt>
                <c:pt idx="98078">
                  <c:v>0.98816470000000001</c:v>
                </c:pt>
                <c:pt idx="98079">
                  <c:v>0.9995018</c:v>
                </c:pt>
                <c:pt idx="98080">
                  <c:v>0.94973289999999999</c:v>
                </c:pt>
                <c:pt idx="98081">
                  <c:v>0.95906389999999997</c:v>
                </c:pt>
                <c:pt idx="98082">
                  <c:v>0.99890034999999999</c:v>
                </c:pt>
                <c:pt idx="98083">
                  <c:v>0.99870305999999998</c:v>
                </c:pt>
                <c:pt idx="98084">
                  <c:v>0.99172384000000002</c:v>
                </c:pt>
                <c:pt idx="98085">
                  <c:v>1.0000112999999999</c:v>
                </c:pt>
                <c:pt idx="98086">
                  <c:v>1.0001918999999999</c:v>
                </c:pt>
                <c:pt idx="98087">
                  <c:v>0.98471699999999995</c:v>
                </c:pt>
                <c:pt idx="98088">
                  <c:v>0.99686839999999999</c:v>
                </c:pt>
                <c:pt idx="98089">
                  <c:v>0.96984625000000002</c:v>
                </c:pt>
                <c:pt idx="98090">
                  <c:v>0.97548175000000004</c:v>
                </c:pt>
                <c:pt idx="98091">
                  <c:v>0.99880500000000005</c:v>
                </c:pt>
                <c:pt idx="98092">
                  <c:v>0.98366284000000004</c:v>
                </c:pt>
                <c:pt idx="98093">
                  <c:v>0.99956699999999998</c:v>
                </c:pt>
                <c:pt idx="98094">
                  <c:v>1.001633</c:v>
                </c:pt>
                <c:pt idx="98095">
                  <c:v>1.0004595999999999</c:v>
                </c:pt>
                <c:pt idx="98096">
                  <c:v>1.0001107</c:v>
                </c:pt>
                <c:pt idx="98097">
                  <c:v>0.99676790000000004</c:v>
                </c:pt>
                <c:pt idx="98098">
                  <c:v>1.0004725000000001</c:v>
                </c:pt>
                <c:pt idx="98099">
                  <c:v>0.99590254</c:v>
                </c:pt>
                <c:pt idx="98100">
                  <c:v>0.99955179999999999</c:v>
                </c:pt>
                <c:pt idx="98101">
                  <c:v>0.99547750000000002</c:v>
                </c:pt>
                <c:pt idx="98102">
                  <c:v>0.99704950000000003</c:v>
                </c:pt>
                <c:pt idx="98103">
                  <c:v>0.99983650000000002</c:v>
                </c:pt>
                <c:pt idx="98104">
                  <c:v>0.99370676000000002</c:v>
                </c:pt>
                <c:pt idx="98105">
                  <c:v>0.95047884999999999</c:v>
                </c:pt>
                <c:pt idx="98106">
                  <c:v>0.98814153999999998</c:v>
                </c:pt>
                <c:pt idx="98107">
                  <c:v>0.99361885000000005</c:v>
                </c:pt>
                <c:pt idx="98108">
                  <c:v>0.97826109999999999</c:v>
                </c:pt>
                <c:pt idx="98109">
                  <c:v>1.0007064000000001</c:v>
                </c:pt>
                <c:pt idx="98110">
                  <c:v>0.98787515999999997</c:v>
                </c:pt>
                <c:pt idx="98111">
                  <c:v>0.99984059999999997</c:v>
                </c:pt>
                <c:pt idx="98112">
                  <c:v>0.99740123999999997</c:v>
                </c:pt>
                <c:pt idx="98113">
                  <c:v>0.98897950000000001</c:v>
                </c:pt>
                <c:pt idx="98114">
                  <c:v>1.0006877999999999</c:v>
                </c:pt>
                <c:pt idx="98115">
                  <c:v>0.96812825999999996</c:v>
                </c:pt>
                <c:pt idx="98116">
                  <c:v>0.99807345999999997</c:v>
                </c:pt>
                <c:pt idx="98117">
                  <c:v>0.98755939999999998</c:v>
                </c:pt>
                <c:pt idx="98118">
                  <c:v>0.99588745999999995</c:v>
                </c:pt>
                <c:pt idx="98119">
                  <c:v>0.99177170000000003</c:v>
                </c:pt>
                <c:pt idx="98120">
                  <c:v>0.99494094</c:v>
                </c:pt>
                <c:pt idx="98121">
                  <c:v>0.97676260000000004</c:v>
                </c:pt>
                <c:pt idx="98122">
                  <c:v>0.99688387000000001</c:v>
                </c:pt>
                <c:pt idx="98123">
                  <c:v>0.99936026</c:v>
                </c:pt>
                <c:pt idx="98124">
                  <c:v>0.99963175999999998</c:v>
                </c:pt>
                <c:pt idx="98125">
                  <c:v>0.99979096999999995</c:v>
                </c:pt>
                <c:pt idx="98126">
                  <c:v>0.99998355000000005</c:v>
                </c:pt>
                <c:pt idx="98127">
                  <c:v>0.99855240000000001</c:v>
                </c:pt>
                <c:pt idx="98128">
                  <c:v>0.98748636000000001</c:v>
                </c:pt>
                <c:pt idx="98129">
                  <c:v>0.98280509999999999</c:v>
                </c:pt>
                <c:pt idx="98130">
                  <c:v>1.0016532</c:v>
                </c:pt>
                <c:pt idx="98131">
                  <c:v>0.95833159999999995</c:v>
                </c:pt>
                <c:pt idx="98132">
                  <c:v>0.99827560000000004</c:v>
                </c:pt>
                <c:pt idx="98133">
                  <c:v>0.99255170000000004</c:v>
                </c:pt>
                <c:pt idx="98134">
                  <c:v>1.0013436</c:v>
                </c:pt>
                <c:pt idx="98135">
                  <c:v>0.98896700000000004</c:v>
                </c:pt>
                <c:pt idx="98136">
                  <c:v>0.98349523999999999</c:v>
                </c:pt>
                <c:pt idx="98137">
                  <c:v>0.99807979999999996</c:v>
                </c:pt>
                <c:pt idx="98138">
                  <c:v>1.0038563</c:v>
                </c:pt>
                <c:pt idx="98139">
                  <c:v>0.99615940000000003</c:v>
                </c:pt>
                <c:pt idx="98140">
                  <c:v>0.98113775000000003</c:v>
                </c:pt>
                <c:pt idx="98141">
                  <c:v>0.97700363000000001</c:v>
                </c:pt>
                <c:pt idx="98142">
                  <c:v>0.97766569999999997</c:v>
                </c:pt>
                <c:pt idx="98143">
                  <c:v>1.0007326999999999</c:v>
                </c:pt>
                <c:pt idx="98144">
                  <c:v>0.99201680000000003</c:v>
                </c:pt>
                <c:pt idx="98145">
                  <c:v>0.99350450000000001</c:v>
                </c:pt>
                <c:pt idx="98146">
                  <c:v>0.99689530000000004</c:v>
                </c:pt>
                <c:pt idx="98147">
                  <c:v>1.0002142999999999</c:v>
                </c:pt>
                <c:pt idx="98148">
                  <c:v>0.99946100000000004</c:v>
                </c:pt>
                <c:pt idx="98149">
                  <c:v>1.0007520000000001</c:v>
                </c:pt>
                <c:pt idx="98150">
                  <c:v>1.0003407</c:v>
                </c:pt>
                <c:pt idx="98151">
                  <c:v>0.99815710000000002</c:v>
                </c:pt>
                <c:pt idx="98152">
                  <c:v>0.99861515000000001</c:v>
                </c:pt>
                <c:pt idx="98153">
                  <c:v>0.99254555</c:v>
                </c:pt>
                <c:pt idx="98154">
                  <c:v>0.97557020000000005</c:v>
                </c:pt>
                <c:pt idx="98155">
                  <c:v>1.0011475000000001</c:v>
                </c:pt>
                <c:pt idx="98156">
                  <c:v>0.98319334000000003</c:v>
                </c:pt>
                <c:pt idx="98157">
                  <c:v>0.98413189999999995</c:v>
                </c:pt>
                <c:pt idx="98158">
                  <c:v>0.99991392999999995</c:v>
                </c:pt>
                <c:pt idx="98159">
                  <c:v>0.94442470000000001</c:v>
                </c:pt>
                <c:pt idx="98160">
                  <c:v>1.0002944</c:v>
                </c:pt>
                <c:pt idx="98161">
                  <c:v>0.99991392999999995</c:v>
                </c:pt>
                <c:pt idx="98162">
                  <c:v>0.99334639999999996</c:v>
                </c:pt>
                <c:pt idx="98163">
                  <c:v>0.9937378</c:v>
                </c:pt>
                <c:pt idx="98164">
                  <c:v>0.99512520000000004</c:v>
                </c:pt>
                <c:pt idx="98165">
                  <c:v>0.99510889999999996</c:v>
                </c:pt>
                <c:pt idx="98166">
                  <c:v>0.99890893999999997</c:v>
                </c:pt>
                <c:pt idx="98167">
                  <c:v>1.0006242999999999</c:v>
                </c:pt>
                <c:pt idx="98168">
                  <c:v>0.96561569999999997</c:v>
                </c:pt>
                <c:pt idx="98169">
                  <c:v>0.99738110000000002</c:v>
                </c:pt>
                <c:pt idx="98170">
                  <c:v>1.0005006000000001</c:v>
                </c:pt>
                <c:pt idx="98171">
                  <c:v>1.0002097999999999</c:v>
                </c:pt>
                <c:pt idx="98172">
                  <c:v>0.9987859</c:v>
                </c:pt>
                <c:pt idx="98173">
                  <c:v>0.96925119999999998</c:v>
                </c:pt>
                <c:pt idx="98174">
                  <c:v>0.99207723000000003</c:v>
                </c:pt>
                <c:pt idx="98175">
                  <c:v>0.99916773999999997</c:v>
                </c:pt>
                <c:pt idx="98176">
                  <c:v>0.99523824000000005</c:v>
                </c:pt>
                <c:pt idx="98177">
                  <c:v>0.96805560000000002</c:v>
                </c:pt>
                <c:pt idx="98178">
                  <c:v>0.99384766999999996</c:v>
                </c:pt>
                <c:pt idx="98179">
                  <c:v>0.99916640000000001</c:v>
                </c:pt>
                <c:pt idx="98180">
                  <c:v>0.97695430000000005</c:v>
                </c:pt>
                <c:pt idx="98181">
                  <c:v>0.99947613000000002</c:v>
                </c:pt>
                <c:pt idx="98182">
                  <c:v>1.0002929</c:v>
                </c:pt>
                <c:pt idx="98183">
                  <c:v>0.97224694</c:v>
                </c:pt>
                <c:pt idx="98184">
                  <c:v>1.0000076</c:v>
                </c:pt>
                <c:pt idx="98185">
                  <c:v>1.0023496000000001</c:v>
                </c:pt>
                <c:pt idx="98186">
                  <c:v>1.0016138999999999</c:v>
                </c:pt>
                <c:pt idx="98187">
                  <c:v>0.99930180000000002</c:v>
                </c:pt>
                <c:pt idx="98188">
                  <c:v>0.98492104000000003</c:v>
                </c:pt>
                <c:pt idx="98189">
                  <c:v>0.95943593999999999</c:v>
                </c:pt>
                <c:pt idx="98190">
                  <c:v>0.99913289999999999</c:v>
                </c:pt>
                <c:pt idx="98191">
                  <c:v>1.0002333000000001</c:v>
                </c:pt>
                <c:pt idx="98192">
                  <c:v>0.99795926000000001</c:v>
                </c:pt>
                <c:pt idx="98193">
                  <c:v>0.99657200000000001</c:v>
                </c:pt>
                <c:pt idx="98194">
                  <c:v>0.98828939999999998</c:v>
                </c:pt>
                <c:pt idx="98195">
                  <c:v>0.99947613000000002</c:v>
                </c:pt>
                <c:pt idx="98196">
                  <c:v>1.0051464000000001</c:v>
                </c:pt>
                <c:pt idx="98197">
                  <c:v>0.99416720000000003</c:v>
                </c:pt>
                <c:pt idx="98198">
                  <c:v>0.97642799999999996</c:v>
                </c:pt>
                <c:pt idx="98199">
                  <c:v>0.99524533999999998</c:v>
                </c:pt>
                <c:pt idx="98200">
                  <c:v>1.0001842999999999</c:v>
                </c:pt>
                <c:pt idx="98201">
                  <c:v>0.96971929999999995</c:v>
                </c:pt>
                <c:pt idx="98202">
                  <c:v>0.99698540000000002</c:v>
                </c:pt>
                <c:pt idx="98203">
                  <c:v>0.99524409999999996</c:v>
                </c:pt>
                <c:pt idx="98204">
                  <c:v>0.99314020000000003</c:v>
                </c:pt>
                <c:pt idx="98205">
                  <c:v>1.0014622</c:v>
                </c:pt>
                <c:pt idx="98206">
                  <c:v>0.99222195000000002</c:v>
                </c:pt>
                <c:pt idx="98207">
                  <c:v>0.97550060000000005</c:v>
                </c:pt>
                <c:pt idx="98208">
                  <c:v>0.97571677000000001</c:v>
                </c:pt>
                <c:pt idx="98209">
                  <c:v>0.99616070000000001</c:v>
                </c:pt>
                <c:pt idx="98210">
                  <c:v>0.98482069999999999</c:v>
                </c:pt>
                <c:pt idx="98211">
                  <c:v>0.97202104</c:v>
                </c:pt>
                <c:pt idx="98212">
                  <c:v>1.0001793999999999</c:v>
                </c:pt>
                <c:pt idx="98213">
                  <c:v>0.98089349999999997</c:v>
                </c:pt>
                <c:pt idx="98214">
                  <c:v>0.99986416</c:v>
                </c:pt>
                <c:pt idx="98215">
                  <c:v>1.0010526</c:v>
                </c:pt>
                <c:pt idx="98216">
                  <c:v>1.0007545</c:v>
                </c:pt>
                <c:pt idx="98217">
                  <c:v>0.95639510000000005</c:v>
                </c:pt>
                <c:pt idx="98218">
                  <c:v>1.0013818999999999</c:v>
                </c:pt>
                <c:pt idx="98219">
                  <c:v>0.9982219</c:v>
                </c:pt>
                <c:pt idx="98220">
                  <c:v>0.99859900000000001</c:v>
                </c:pt>
                <c:pt idx="98221">
                  <c:v>1.0005261000000001</c:v>
                </c:pt>
                <c:pt idx="98222">
                  <c:v>0.99800336000000001</c:v>
                </c:pt>
                <c:pt idx="98223">
                  <c:v>0.99936163</c:v>
                </c:pt>
                <c:pt idx="98224">
                  <c:v>0.99205803999999997</c:v>
                </c:pt>
                <c:pt idx="98225">
                  <c:v>0.97029980000000005</c:v>
                </c:pt>
                <c:pt idx="98226">
                  <c:v>0.99614550000000002</c:v>
                </c:pt>
                <c:pt idx="98227">
                  <c:v>0.99810314</c:v>
                </c:pt>
                <c:pt idx="98228">
                  <c:v>0.97777809999999998</c:v>
                </c:pt>
                <c:pt idx="98229">
                  <c:v>0.99801340000000005</c:v>
                </c:pt>
                <c:pt idx="98230">
                  <c:v>1.0008283</c:v>
                </c:pt>
                <c:pt idx="98231">
                  <c:v>0.98225220000000002</c:v>
                </c:pt>
                <c:pt idx="98232">
                  <c:v>0.99959359999999997</c:v>
                </c:pt>
                <c:pt idx="98233">
                  <c:v>0.9969751</c:v>
                </c:pt>
                <c:pt idx="98234">
                  <c:v>0.95051896999999996</c:v>
                </c:pt>
                <c:pt idx="98235">
                  <c:v>0.99915354999999995</c:v>
                </c:pt>
                <c:pt idx="98236">
                  <c:v>0.97698640000000003</c:v>
                </c:pt>
                <c:pt idx="98237">
                  <c:v>0.99943243999999998</c:v>
                </c:pt>
                <c:pt idx="98238">
                  <c:v>0.98893565000000005</c:v>
                </c:pt>
                <c:pt idx="98239">
                  <c:v>0.99979929999999995</c:v>
                </c:pt>
                <c:pt idx="98240">
                  <c:v>0.96827779999999997</c:v>
                </c:pt>
                <c:pt idx="98241">
                  <c:v>0.99907696000000001</c:v>
                </c:pt>
                <c:pt idx="98242">
                  <c:v>0.99071889999999996</c:v>
                </c:pt>
                <c:pt idx="98243">
                  <c:v>1.0011327999999999</c:v>
                </c:pt>
                <c:pt idx="98244">
                  <c:v>0.99597495999999996</c:v>
                </c:pt>
                <c:pt idx="98245">
                  <c:v>0.99733170000000004</c:v>
                </c:pt>
                <c:pt idx="98246">
                  <c:v>0.99275374000000005</c:v>
                </c:pt>
                <c:pt idx="98247">
                  <c:v>1.0003858000000001</c:v>
                </c:pt>
                <c:pt idx="98248">
                  <c:v>1.0003008</c:v>
                </c:pt>
                <c:pt idx="98249">
                  <c:v>1.0003820000000001</c:v>
                </c:pt>
                <c:pt idx="98250">
                  <c:v>1.0030785</c:v>
                </c:pt>
                <c:pt idx="98251">
                  <c:v>0.99416110000000002</c:v>
                </c:pt>
                <c:pt idx="98252">
                  <c:v>1.0025234000000001</c:v>
                </c:pt>
                <c:pt idx="98253">
                  <c:v>1.0005137</c:v>
                </c:pt>
                <c:pt idx="98254">
                  <c:v>1.0002686000000001</c:v>
                </c:pt>
                <c:pt idx="98255">
                  <c:v>1.0010376999999999</c:v>
                </c:pt>
                <c:pt idx="98256">
                  <c:v>0.99979419999999997</c:v>
                </c:pt>
                <c:pt idx="98257">
                  <c:v>0.98015355999999998</c:v>
                </c:pt>
                <c:pt idx="98258">
                  <c:v>0.99881489999999995</c:v>
                </c:pt>
                <c:pt idx="98259">
                  <c:v>0.99259459999999999</c:v>
                </c:pt>
                <c:pt idx="98260">
                  <c:v>0.99660766000000001</c:v>
                </c:pt>
                <c:pt idx="98261">
                  <c:v>0.99175005999999999</c:v>
                </c:pt>
                <c:pt idx="98262">
                  <c:v>1.0002252</c:v>
                </c:pt>
                <c:pt idx="98263">
                  <c:v>0.96412279999999995</c:v>
                </c:pt>
                <c:pt idx="98264">
                  <c:v>0.99756104000000001</c:v>
                </c:pt>
                <c:pt idx="98265">
                  <c:v>1.0005143999999999</c:v>
                </c:pt>
                <c:pt idx="98266">
                  <c:v>1.0009001</c:v>
                </c:pt>
                <c:pt idx="98267">
                  <c:v>0.98635817000000003</c:v>
                </c:pt>
                <c:pt idx="98268">
                  <c:v>0.94201710000000005</c:v>
                </c:pt>
                <c:pt idx="98269">
                  <c:v>0.96720874000000001</c:v>
                </c:pt>
                <c:pt idx="98270">
                  <c:v>0.99773860000000003</c:v>
                </c:pt>
                <c:pt idx="98271">
                  <c:v>1.0004953000000001</c:v>
                </c:pt>
                <c:pt idx="98272">
                  <c:v>0.99747600000000003</c:v>
                </c:pt>
                <c:pt idx="98273">
                  <c:v>0.98971677000000002</c:v>
                </c:pt>
                <c:pt idx="98274">
                  <c:v>0.99473049999999996</c:v>
                </c:pt>
                <c:pt idx="98275">
                  <c:v>1.0005067999999999</c:v>
                </c:pt>
                <c:pt idx="98276">
                  <c:v>1.0012019999999999</c:v>
                </c:pt>
                <c:pt idx="98277">
                  <c:v>1.0000557999999999</c:v>
                </c:pt>
                <c:pt idx="98278">
                  <c:v>0.99673604999999998</c:v>
                </c:pt>
                <c:pt idx="98279">
                  <c:v>0.98949310000000001</c:v>
                </c:pt>
                <c:pt idx="98280">
                  <c:v>0.97714869999999998</c:v>
                </c:pt>
                <c:pt idx="98281">
                  <c:v>0.99932889999999996</c:v>
                </c:pt>
                <c:pt idx="98282">
                  <c:v>1.0019733</c:v>
                </c:pt>
                <c:pt idx="98283">
                  <c:v>0.98767559999999999</c:v>
                </c:pt>
                <c:pt idx="98284">
                  <c:v>0.98619489999999999</c:v>
                </c:pt>
                <c:pt idx="98285">
                  <c:v>0.96609365999999997</c:v>
                </c:pt>
                <c:pt idx="98286">
                  <c:v>0.98916554000000001</c:v>
                </c:pt>
                <c:pt idx="98287">
                  <c:v>1.0004090000000001</c:v>
                </c:pt>
                <c:pt idx="98288">
                  <c:v>0.96685120000000002</c:v>
                </c:pt>
                <c:pt idx="98289">
                  <c:v>1.0000699</c:v>
                </c:pt>
                <c:pt idx="98290">
                  <c:v>0.99631524000000005</c:v>
                </c:pt>
                <c:pt idx="98291">
                  <c:v>0.98980075000000001</c:v>
                </c:pt>
                <c:pt idx="98292">
                  <c:v>0.99892349999999996</c:v>
                </c:pt>
                <c:pt idx="98293">
                  <c:v>1.0016495000000001</c:v>
                </c:pt>
                <c:pt idx="98294">
                  <c:v>0.99320699999999995</c:v>
                </c:pt>
                <c:pt idx="98295">
                  <c:v>0.99718430000000002</c:v>
                </c:pt>
                <c:pt idx="98296">
                  <c:v>0.99274653000000002</c:v>
                </c:pt>
                <c:pt idx="98297">
                  <c:v>0.99906430000000002</c:v>
                </c:pt>
                <c:pt idx="98298">
                  <c:v>0.97102003999999997</c:v>
                </c:pt>
                <c:pt idx="98299">
                  <c:v>0.98230949999999995</c:v>
                </c:pt>
                <c:pt idx="98300">
                  <c:v>0.99840956999999997</c:v>
                </c:pt>
                <c:pt idx="98301">
                  <c:v>0.99928910000000004</c:v>
                </c:pt>
                <c:pt idx="98302">
                  <c:v>0.99033654000000004</c:v>
                </c:pt>
                <c:pt idx="98303">
                  <c:v>1.0000604</c:v>
                </c:pt>
                <c:pt idx="98304">
                  <c:v>1.0001475</c:v>
                </c:pt>
                <c:pt idx="98305">
                  <c:v>1.0000426</c:v>
                </c:pt>
                <c:pt idx="98306">
                  <c:v>0.99936163</c:v>
                </c:pt>
                <c:pt idx="98307">
                  <c:v>0.98910372999999996</c:v>
                </c:pt>
                <c:pt idx="98308">
                  <c:v>0.999417</c:v>
                </c:pt>
                <c:pt idx="98309">
                  <c:v>1.0012093</c:v>
                </c:pt>
                <c:pt idx="98310">
                  <c:v>0.99826959999999998</c:v>
                </c:pt>
                <c:pt idx="98311">
                  <c:v>0.99858210000000003</c:v>
                </c:pt>
                <c:pt idx="98312">
                  <c:v>1.0014145000000001</c:v>
                </c:pt>
                <c:pt idx="98313">
                  <c:v>1.0015044</c:v>
                </c:pt>
                <c:pt idx="98314">
                  <c:v>0.99728320000000004</c:v>
                </c:pt>
                <c:pt idx="98315">
                  <c:v>0.99657315000000002</c:v>
                </c:pt>
                <c:pt idx="98316">
                  <c:v>0.99771169999999998</c:v>
                </c:pt>
                <c:pt idx="98317">
                  <c:v>0.9072559</c:v>
                </c:pt>
                <c:pt idx="98318">
                  <c:v>0.99936230000000004</c:v>
                </c:pt>
                <c:pt idx="98319">
                  <c:v>0.98612630000000001</c:v>
                </c:pt>
                <c:pt idx="98320">
                  <c:v>1.0010307000000001</c:v>
                </c:pt>
                <c:pt idx="98321">
                  <c:v>0.99653243999999996</c:v>
                </c:pt>
                <c:pt idx="98322">
                  <c:v>0.99949365999999995</c:v>
                </c:pt>
                <c:pt idx="98323">
                  <c:v>0.99853605000000001</c:v>
                </c:pt>
                <c:pt idx="98324">
                  <c:v>0.99737100000000001</c:v>
                </c:pt>
                <c:pt idx="98325">
                  <c:v>0.98569642999999996</c:v>
                </c:pt>
                <c:pt idx="98326">
                  <c:v>0.99211229999999995</c:v>
                </c:pt>
                <c:pt idx="98327">
                  <c:v>0.99957249999999997</c:v>
                </c:pt>
                <c:pt idx="98328">
                  <c:v>0.99614846999999995</c:v>
                </c:pt>
                <c:pt idx="98329">
                  <c:v>0.99946849999999998</c:v>
                </c:pt>
                <c:pt idx="98330">
                  <c:v>0.98453504000000003</c:v>
                </c:pt>
                <c:pt idx="98331">
                  <c:v>1.0019792000000001</c:v>
                </c:pt>
                <c:pt idx="98332">
                  <c:v>1.0000538999999999</c:v>
                </c:pt>
                <c:pt idx="98333">
                  <c:v>0.98589705999999999</c:v>
                </c:pt>
                <c:pt idx="98334">
                  <c:v>1.000346</c:v>
                </c:pt>
                <c:pt idx="98335">
                  <c:v>1.0010209999999999</c:v>
                </c:pt>
                <c:pt idx="98336">
                  <c:v>1.0003293</c:v>
                </c:pt>
                <c:pt idx="98337">
                  <c:v>1.0012970000000001</c:v>
                </c:pt>
                <c:pt idx="98338">
                  <c:v>0.99943786999999995</c:v>
                </c:pt>
                <c:pt idx="98339">
                  <c:v>0.99974626</c:v>
                </c:pt>
                <c:pt idx="98340">
                  <c:v>0.99664812999999997</c:v>
                </c:pt>
                <c:pt idx="98341">
                  <c:v>0.98934299999999997</c:v>
                </c:pt>
                <c:pt idx="98342">
                  <c:v>0.98970824000000002</c:v>
                </c:pt>
                <c:pt idx="98343">
                  <c:v>0.97610770000000002</c:v>
                </c:pt>
                <c:pt idx="98344">
                  <c:v>1.0019141</c:v>
                </c:pt>
                <c:pt idx="98345">
                  <c:v>0.99984289999999998</c:v>
                </c:pt>
                <c:pt idx="98346">
                  <c:v>1.0019735999999999</c:v>
                </c:pt>
                <c:pt idx="98347">
                  <c:v>0.99935980000000002</c:v>
                </c:pt>
                <c:pt idx="98348">
                  <c:v>0.99263597000000003</c:v>
                </c:pt>
                <c:pt idx="98349">
                  <c:v>1.0045223000000001</c:v>
                </c:pt>
                <c:pt idx="98350">
                  <c:v>1.0025312</c:v>
                </c:pt>
                <c:pt idx="98351">
                  <c:v>1.0007889000000001</c:v>
                </c:pt>
                <c:pt idx="98352">
                  <c:v>0.99765970000000004</c:v>
                </c:pt>
                <c:pt idx="98353">
                  <c:v>0.99086313999999998</c:v>
                </c:pt>
                <c:pt idx="98354">
                  <c:v>1.0016992</c:v>
                </c:pt>
                <c:pt idx="98355">
                  <c:v>0.97661699999999996</c:v>
                </c:pt>
                <c:pt idx="98356">
                  <c:v>0.99276114000000004</c:v>
                </c:pt>
                <c:pt idx="98357">
                  <c:v>0.99934210000000001</c:v>
                </c:pt>
                <c:pt idx="98358">
                  <c:v>0.99720525999999998</c:v>
                </c:pt>
                <c:pt idx="98359">
                  <c:v>0.95962979999999998</c:v>
                </c:pt>
                <c:pt idx="98360">
                  <c:v>0.91587067</c:v>
                </c:pt>
                <c:pt idx="98361">
                  <c:v>0.99756860000000003</c:v>
                </c:pt>
                <c:pt idx="98362">
                  <c:v>1.0001928</c:v>
                </c:pt>
                <c:pt idx="98363">
                  <c:v>0.9922029</c:v>
                </c:pt>
                <c:pt idx="98364">
                  <c:v>1.0010166</c:v>
                </c:pt>
                <c:pt idx="98365">
                  <c:v>1.0000279000000001</c:v>
                </c:pt>
                <c:pt idx="98366">
                  <c:v>1.0004042</c:v>
                </c:pt>
                <c:pt idx="98367">
                  <c:v>0.99895202999999999</c:v>
                </c:pt>
                <c:pt idx="98368">
                  <c:v>1.000373</c:v>
                </c:pt>
                <c:pt idx="98369">
                  <c:v>0.99853694000000004</c:v>
                </c:pt>
                <c:pt idx="98370">
                  <c:v>0.99652479999999999</c:v>
                </c:pt>
                <c:pt idx="98371">
                  <c:v>0.95988136999999996</c:v>
                </c:pt>
                <c:pt idx="98372">
                  <c:v>0.99833640000000001</c:v>
                </c:pt>
                <c:pt idx="98373">
                  <c:v>0.99827350000000004</c:v>
                </c:pt>
                <c:pt idx="98374">
                  <c:v>0.99333780000000005</c:v>
                </c:pt>
                <c:pt idx="98375">
                  <c:v>0.97896329999999998</c:v>
                </c:pt>
                <c:pt idx="98376">
                  <c:v>0.99798480000000001</c:v>
                </c:pt>
                <c:pt idx="98377">
                  <c:v>1.0007044</c:v>
                </c:pt>
                <c:pt idx="98378">
                  <c:v>1.0000658</c:v>
                </c:pt>
                <c:pt idx="98379">
                  <c:v>0.97861730000000002</c:v>
                </c:pt>
                <c:pt idx="98380">
                  <c:v>0.97650426999999995</c:v>
                </c:pt>
                <c:pt idx="98381">
                  <c:v>0.96434766000000005</c:v>
                </c:pt>
                <c:pt idx="98382">
                  <c:v>1.0006409000000001</c:v>
                </c:pt>
                <c:pt idx="98383">
                  <c:v>0.9980869</c:v>
                </c:pt>
                <c:pt idx="98384">
                  <c:v>0.99956840000000002</c:v>
                </c:pt>
                <c:pt idx="98385">
                  <c:v>1.0007709</c:v>
                </c:pt>
                <c:pt idx="98386">
                  <c:v>0.9976178</c:v>
                </c:pt>
                <c:pt idx="98387">
                  <c:v>0.99955875000000005</c:v>
                </c:pt>
                <c:pt idx="98388">
                  <c:v>1.0009412</c:v>
                </c:pt>
                <c:pt idx="98389">
                  <c:v>0.98572194999999996</c:v>
                </c:pt>
                <c:pt idx="98390">
                  <c:v>1.0010724</c:v>
                </c:pt>
                <c:pt idx="98391">
                  <c:v>0.98234754999999996</c:v>
                </c:pt>
                <c:pt idx="98392">
                  <c:v>0.92226653999999997</c:v>
                </c:pt>
                <c:pt idx="98393">
                  <c:v>1.0019878</c:v>
                </c:pt>
                <c:pt idx="98394">
                  <c:v>1.0041059999999999</c:v>
                </c:pt>
                <c:pt idx="98395">
                  <c:v>1.0007162999999999</c:v>
                </c:pt>
                <c:pt idx="98396">
                  <c:v>0.99557240000000002</c:v>
                </c:pt>
                <c:pt idx="98397">
                  <c:v>1.0006409000000001</c:v>
                </c:pt>
                <c:pt idx="98398">
                  <c:v>1.0004283</c:v>
                </c:pt>
                <c:pt idx="98399">
                  <c:v>0.99988790000000005</c:v>
                </c:pt>
                <c:pt idx="98400">
                  <c:v>0.99835260000000003</c:v>
                </c:pt>
                <c:pt idx="98401">
                  <c:v>0.99925052999999997</c:v>
                </c:pt>
                <c:pt idx="98402">
                  <c:v>0.95322346999999996</c:v>
                </c:pt>
                <c:pt idx="98403">
                  <c:v>1.0004487</c:v>
                </c:pt>
                <c:pt idx="98404">
                  <c:v>0.83149755000000003</c:v>
                </c:pt>
                <c:pt idx="98405">
                  <c:v>0.99855464999999999</c:v>
                </c:pt>
                <c:pt idx="98406">
                  <c:v>0.98670625999999995</c:v>
                </c:pt>
                <c:pt idx="98407">
                  <c:v>0.99848353999999995</c:v>
                </c:pt>
                <c:pt idx="98408">
                  <c:v>0.99900323000000002</c:v>
                </c:pt>
                <c:pt idx="98409">
                  <c:v>1.0014406</c:v>
                </c:pt>
                <c:pt idx="98410">
                  <c:v>0.99804340000000002</c:v>
                </c:pt>
                <c:pt idx="98411">
                  <c:v>1.0010402</c:v>
                </c:pt>
                <c:pt idx="98412">
                  <c:v>0.98752530000000005</c:v>
                </c:pt>
                <c:pt idx="98413">
                  <c:v>0.98658365000000003</c:v>
                </c:pt>
                <c:pt idx="98414">
                  <c:v>1.000413</c:v>
                </c:pt>
                <c:pt idx="98415">
                  <c:v>1.0012468000000001</c:v>
                </c:pt>
                <c:pt idx="98416">
                  <c:v>0.99825483999999998</c:v>
                </c:pt>
                <c:pt idx="98417">
                  <c:v>0.99548999999999999</c:v>
                </c:pt>
                <c:pt idx="98418">
                  <c:v>0.99932854999999998</c:v>
                </c:pt>
                <c:pt idx="98419">
                  <c:v>1.0003244</c:v>
                </c:pt>
                <c:pt idx="98420">
                  <c:v>1.0021625000000001</c:v>
                </c:pt>
                <c:pt idx="98421">
                  <c:v>0.86979085</c:v>
                </c:pt>
                <c:pt idx="98422">
                  <c:v>0.99277793999999997</c:v>
                </c:pt>
                <c:pt idx="98423">
                  <c:v>1.0013198999999999</c:v>
                </c:pt>
                <c:pt idx="98424">
                  <c:v>0.99796253000000001</c:v>
                </c:pt>
                <c:pt idx="98425">
                  <c:v>1.0022092</c:v>
                </c:pt>
                <c:pt idx="98426">
                  <c:v>1.0004042</c:v>
                </c:pt>
                <c:pt idx="98427">
                  <c:v>0.99093394999999995</c:v>
                </c:pt>
                <c:pt idx="98428">
                  <c:v>1.000993</c:v>
                </c:pt>
                <c:pt idx="98429">
                  <c:v>1.0001899000000001</c:v>
                </c:pt>
                <c:pt idx="98430">
                  <c:v>0.99884689999999998</c:v>
                </c:pt>
                <c:pt idx="98431">
                  <c:v>1.0022787</c:v>
                </c:pt>
                <c:pt idx="98432">
                  <c:v>1.0011068999999999</c:v>
                </c:pt>
                <c:pt idx="98433">
                  <c:v>1.0000901</c:v>
                </c:pt>
                <c:pt idx="98434">
                  <c:v>0.99118185000000003</c:v>
                </c:pt>
                <c:pt idx="98435">
                  <c:v>0.99567150000000004</c:v>
                </c:pt>
                <c:pt idx="98436">
                  <c:v>0.99970079999999995</c:v>
                </c:pt>
                <c:pt idx="98437">
                  <c:v>0.99552839999999998</c:v>
                </c:pt>
                <c:pt idx="98438">
                  <c:v>0.99735459999999998</c:v>
                </c:pt>
                <c:pt idx="98439">
                  <c:v>1.0014056</c:v>
                </c:pt>
                <c:pt idx="98440">
                  <c:v>1.0008250000000001</c:v>
                </c:pt>
                <c:pt idx="98441">
                  <c:v>0.99701744000000003</c:v>
                </c:pt>
                <c:pt idx="98442">
                  <c:v>0.9923651</c:v>
                </c:pt>
                <c:pt idx="98443">
                  <c:v>0.99990999999999997</c:v>
                </c:pt>
                <c:pt idx="98444">
                  <c:v>0.99813300000000005</c:v>
                </c:pt>
                <c:pt idx="98445">
                  <c:v>0.98664379999999996</c:v>
                </c:pt>
                <c:pt idx="98446">
                  <c:v>1.0021433</c:v>
                </c:pt>
                <c:pt idx="98447">
                  <c:v>0.99425529999999995</c:v>
                </c:pt>
                <c:pt idx="98448">
                  <c:v>0.96236365999999995</c:v>
                </c:pt>
                <c:pt idx="98449">
                  <c:v>0.9999941</c:v>
                </c:pt>
                <c:pt idx="98450">
                  <c:v>1.0007906</c:v>
                </c:pt>
                <c:pt idx="98451">
                  <c:v>0.99955046000000003</c:v>
                </c:pt>
                <c:pt idx="98452">
                  <c:v>0.99332290000000001</c:v>
                </c:pt>
                <c:pt idx="98453">
                  <c:v>0.99684452999999995</c:v>
                </c:pt>
                <c:pt idx="98454">
                  <c:v>0.98361284000000004</c:v>
                </c:pt>
                <c:pt idx="98455">
                  <c:v>0.99883383999999997</c:v>
                </c:pt>
                <c:pt idx="98456">
                  <c:v>0.98246734999999996</c:v>
                </c:pt>
                <c:pt idx="98457">
                  <c:v>1.0014338</c:v>
                </c:pt>
                <c:pt idx="98458">
                  <c:v>0.98025549999999995</c:v>
                </c:pt>
                <c:pt idx="98459">
                  <c:v>1.0017187999999999</c:v>
                </c:pt>
                <c:pt idx="98460">
                  <c:v>1.0008314</c:v>
                </c:pt>
                <c:pt idx="98461">
                  <c:v>0.99003470000000005</c:v>
                </c:pt>
                <c:pt idx="98462">
                  <c:v>1.0015392999999999</c:v>
                </c:pt>
                <c:pt idx="98463">
                  <c:v>0.99613076</c:v>
                </c:pt>
                <c:pt idx="98464">
                  <c:v>1.0008345000000001</c:v>
                </c:pt>
                <c:pt idx="98465">
                  <c:v>0.99566390000000005</c:v>
                </c:pt>
                <c:pt idx="98466">
                  <c:v>0.99737010000000004</c:v>
                </c:pt>
                <c:pt idx="98467">
                  <c:v>0.98551946999999995</c:v>
                </c:pt>
                <c:pt idx="98468">
                  <c:v>1.0002403</c:v>
                </c:pt>
                <c:pt idx="98469">
                  <c:v>0.98622399999999999</c:v>
                </c:pt>
                <c:pt idx="98470">
                  <c:v>0.99693109999999996</c:v>
                </c:pt>
                <c:pt idx="98471">
                  <c:v>1.0001842999999999</c:v>
                </c:pt>
                <c:pt idx="98472">
                  <c:v>1.0014877</c:v>
                </c:pt>
                <c:pt idx="98473">
                  <c:v>0.95439620000000003</c:v>
                </c:pt>
                <c:pt idx="98474">
                  <c:v>0.99101435999999998</c:v>
                </c:pt>
                <c:pt idx="98475">
                  <c:v>0.99984969999999995</c:v>
                </c:pt>
                <c:pt idx="98476">
                  <c:v>1.0015756</c:v>
                </c:pt>
                <c:pt idx="98477">
                  <c:v>0.99650603999999998</c:v>
                </c:pt>
                <c:pt idx="98478">
                  <c:v>0.99673604999999998</c:v>
                </c:pt>
                <c:pt idx="98479">
                  <c:v>0.9916663</c:v>
                </c:pt>
                <c:pt idx="98480">
                  <c:v>0.99738579999999999</c:v>
                </c:pt>
                <c:pt idx="98481">
                  <c:v>1.0003432000000001</c:v>
                </c:pt>
                <c:pt idx="98482">
                  <c:v>0.98739284000000005</c:v>
                </c:pt>
                <c:pt idx="98483">
                  <c:v>0.99595610000000001</c:v>
                </c:pt>
                <c:pt idx="98484">
                  <c:v>0.98610854000000003</c:v>
                </c:pt>
                <c:pt idx="98485">
                  <c:v>1.0014845999999999</c:v>
                </c:pt>
                <c:pt idx="98486">
                  <c:v>1.003835</c:v>
                </c:pt>
                <c:pt idx="98487">
                  <c:v>0.99942710000000001</c:v>
                </c:pt>
                <c:pt idx="98488">
                  <c:v>0.99185540000000005</c:v>
                </c:pt>
                <c:pt idx="98489">
                  <c:v>0.98316519999999996</c:v>
                </c:pt>
                <c:pt idx="98490">
                  <c:v>0.99714179999999997</c:v>
                </c:pt>
                <c:pt idx="98491">
                  <c:v>0.99665915999999999</c:v>
                </c:pt>
                <c:pt idx="98492">
                  <c:v>0.99046489999999998</c:v>
                </c:pt>
                <c:pt idx="98493">
                  <c:v>1.0009121000000001</c:v>
                </c:pt>
                <c:pt idx="98494">
                  <c:v>0.99795339999999999</c:v>
                </c:pt>
                <c:pt idx="98495">
                  <c:v>0.98394550000000003</c:v>
                </c:pt>
                <c:pt idx="98496">
                  <c:v>0.98577093999999998</c:v>
                </c:pt>
                <c:pt idx="98497">
                  <c:v>1.0006645999999999</c:v>
                </c:pt>
                <c:pt idx="98498">
                  <c:v>1.0002998999999999</c:v>
                </c:pt>
                <c:pt idx="98499">
                  <c:v>0.99673115999999995</c:v>
                </c:pt>
                <c:pt idx="98500">
                  <c:v>0.98603516999999996</c:v>
                </c:pt>
                <c:pt idx="98501">
                  <c:v>0.99790436000000005</c:v>
                </c:pt>
                <c:pt idx="98502">
                  <c:v>0.99596099999999999</c:v>
                </c:pt>
                <c:pt idx="98503">
                  <c:v>0.99603629999999999</c:v>
                </c:pt>
                <c:pt idx="98504">
                  <c:v>0.9470056</c:v>
                </c:pt>
                <c:pt idx="98505">
                  <c:v>0.98154030000000003</c:v>
                </c:pt>
                <c:pt idx="98506">
                  <c:v>0.99700129999999998</c:v>
                </c:pt>
                <c:pt idx="98507">
                  <c:v>1.0002477999999999</c:v>
                </c:pt>
                <c:pt idx="98508">
                  <c:v>0.98969596999999998</c:v>
                </c:pt>
                <c:pt idx="98509">
                  <c:v>0.98902579999999995</c:v>
                </c:pt>
                <c:pt idx="98510">
                  <c:v>0.97994535999999999</c:v>
                </c:pt>
                <c:pt idx="98511">
                  <c:v>0.98475559999999995</c:v>
                </c:pt>
                <c:pt idx="98512">
                  <c:v>1.0014615</c:v>
                </c:pt>
                <c:pt idx="98513">
                  <c:v>0.99980979999999997</c:v>
                </c:pt>
                <c:pt idx="98514">
                  <c:v>0.997081</c:v>
                </c:pt>
                <c:pt idx="98515">
                  <c:v>0.99880564000000005</c:v>
                </c:pt>
                <c:pt idx="98516">
                  <c:v>0.99165420000000004</c:v>
                </c:pt>
                <c:pt idx="98517">
                  <c:v>1.0017773000000001</c:v>
                </c:pt>
                <c:pt idx="98518">
                  <c:v>1.000486</c:v>
                </c:pt>
                <c:pt idx="98519">
                  <c:v>1.0009816</c:v>
                </c:pt>
                <c:pt idx="98520">
                  <c:v>0.99349356</c:v>
                </c:pt>
                <c:pt idx="98521">
                  <c:v>1.0003253000000001</c:v>
                </c:pt>
                <c:pt idx="98522">
                  <c:v>0.97946739999999999</c:v>
                </c:pt>
                <c:pt idx="98523">
                  <c:v>0.99915767</c:v>
                </c:pt>
                <c:pt idx="98524">
                  <c:v>0.98409049999999998</c:v>
                </c:pt>
                <c:pt idx="98525">
                  <c:v>1.0019122</c:v>
                </c:pt>
                <c:pt idx="98526">
                  <c:v>0.99729586000000003</c:v>
                </c:pt>
                <c:pt idx="98527">
                  <c:v>0.97974782999999999</c:v>
                </c:pt>
                <c:pt idx="98528">
                  <c:v>0.99794470000000002</c:v>
                </c:pt>
                <c:pt idx="98529">
                  <c:v>0.98875844000000002</c:v>
                </c:pt>
                <c:pt idx="98530">
                  <c:v>0.99839115</c:v>
                </c:pt>
                <c:pt idx="98531">
                  <c:v>0.96943100000000004</c:v>
                </c:pt>
                <c:pt idx="98532">
                  <c:v>1.0003447999999999</c:v>
                </c:pt>
                <c:pt idx="98533">
                  <c:v>0.99703759999999997</c:v>
                </c:pt>
                <c:pt idx="98534">
                  <c:v>0.96648999999999996</c:v>
                </c:pt>
                <c:pt idx="98535">
                  <c:v>0.99311959999999999</c:v>
                </c:pt>
                <c:pt idx="98536">
                  <c:v>0.99962735000000003</c:v>
                </c:pt>
                <c:pt idx="98537">
                  <c:v>0.99712909999999999</c:v>
                </c:pt>
                <c:pt idx="98538">
                  <c:v>0.99228070000000002</c:v>
                </c:pt>
                <c:pt idx="98539">
                  <c:v>0.99802727000000002</c:v>
                </c:pt>
                <c:pt idx="98540">
                  <c:v>1.0018971000000001</c:v>
                </c:pt>
                <c:pt idx="98541">
                  <c:v>1.0001738</c:v>
                </c:pt>
                <c:pt idx="98542">
                  <c:v>0.98911554000000002</c:v>
                </c:pt>
                <c:pt idx="98543">
                  <c:v>0.99340695000000001</c:v>
                </c:pt>
                <c:pt idx="98544">
                  <c:v>0.97223700000000002</c:v>
                </c:pt>
                <c:pt idx="98545">
                  <c:v>0.99803359999999997</c:v>
                </c:pt>
                <c:pt idx="98546">
                  <c:v>0.94832329999999998</c:v>
                </c:pt>
                <c:pt idx="98547">
                  <c:v>0.97507834000000004</c:v>
                </c:pt>
                <c:pt idx="98548">
                  <c:v>0.98387349999999996</c:v>
                </c:pt>
                <c:pt idx="98549">
                  <c:v>0.97905403000000002</c:v>
                </c:pt>
                <c:pt idx="98550">
                  <c:v>1.0019684</c:v>
                </c:pt>
                <c:pt idx="98551">
                  <c:v>0.97154870000000004</c:v>
                </c:pt>
                <c:pt idx="98552">
                  <c:v>0.98537220000000003</c:v>
                </c:pt>
                <c:pt idx="98553">
                  <c:v>0.98515980000000003</c:v>
                </c:pt>
                <c:pt idx="98554">
                  <c:v>0.99740960000000001</c:v>
                </c:pt>
                <c:pt idx="98555">
                  <c:v>0.98395823999999998</c:v>
                </c:pt>
                <c:pt idx="98556">
                  <c:v>0.99955046000000003</c:v>
                </c:pt>
                <c:pt idx="98557">
                  <c:v>0.98818684000000001</c:v>
                </c:pt>
                <c:pt idx="98558">
                  <c:v>0.98425680000000004</c:v>
                </c:pt>
                <c:pt idx="98559">
                  <c:v>0.99171540000000002</c:v>
                </c:pt>
                <c:pt idx="98560">
                  <c:v>0.99263389999999996</c:v>
                </c:pt>
                <c:pt idx="98561">
                  <c:v>0.98648935999999998</c:v>
                </c:pt>
                <c:pt idx="98562">
                  <c:v>0.96936840000000002</c:v>
                </c:pt>
                <c:pt idx="98563">
                  <c:v>0.96214920000000004</c:v>
                </c:pt>
                <c:pt idx="98564">
                  <c:v>1.0027838</c:v>
                </c:pt>
                <c:pt idx="98565">
                  <c:v>0.97930980000000001</c:v>
                </c:pt>
                <c:pt idx="98566">
                  <c:v>1.0002669</c:v>
                </c:pt>
                <c:pt idx="98567">
                  <c:v>0.99792219999999998</c:v>
                </c:pt>
                <c:pt idx="98568">
                  <c:v>0.99978750000000005</c:v>
                </c:pt>
                <c:pt idx="98569">
                  <c:v>0.99826026000000001</c:v>
                </c:pt>
                <c:pt idx="98570">
                  <c:v>0.99136835000000001</c:v>
                </c:pt>
                <c:pt idx="98571">
                  <c:v>0.98566310000000001</c:v>
                </c:pt>
                <c:pt idx="98572">
                  <c:v>1.0027429000000001</c:v>
                </c:pt>
                <c:pt idx="98573">
                  <c:v>0.99961659999999997</c:v>
                </c:pt>
                <c:pt idx="98574">
                  <c:v>0.99948300000000001</c:v>
                </c:pt>
                <c:pt idx="98575">
                  <c:v>0.96967150000000002</c:v>
                </c:pt>
                <c:pt idx="98576">
                  <c:v>0.98646336999999995</c:v>
                </c:pt>
                <c:pt idx="98577">
                  <c:v>0.97123634999999997</c:v>
                </c:pt>
                <c:pt idx="98578">
                  <c:v>1.0007044</c:v>
                </c:pt>
                <c:pt idx="98579">
                  <c:v>0.98872393000000003</c:v>
                </c:pt>
                <c:pt idx="98580">
                  <c:v>0.98877375999999995</c:v>
                </c:pt>
                <c:pt idx="98581">
                  <c:v>0.97138349999999996</c:v>
                </c:pt>
                <c:pt idx="98582">
                  <c:v>0.99966029999999995</c:v>
                </c:pt>
                <c:pt idx="98583">
                  <c:v>0.9961605</c:v>
                </c:pt>
                <c:pt idx="98584">
                  <c:v>0.99678500000000003</c:v>
                </c:pt>
                <c:pt idx="98585">
                  <c:v>0.9864387</c:v>
                </c:pt>
                <c:pt idx="98586">
                  <c:v>1.0010716</c:v>
                </c:pt>
                <c:pt idx="98587">
                  <c:v>1.0000813</c:v>
                </c:pt>
                <c:pt idx="98588">
                  <c:v>0.99593896000000004</c:v>
                </c:pt>
                <c:pt idx="98589">
                  <c:v>1.0020199999999999</c:v>
                </c:pt>
                <c:pt idx="98590">
                  <c:v>0.99109614000000001</c:v>
                </c:pt>
                <c:pt idx="98591">
                  <c:v>0.99709904000000005</c:v>
                </c:pt>
                <c:pt idx="98592">
                  <c:v>0.99900555999999996</c:v>
                </c:pt>
                <c:pt idx="98593">
                  <c:v>0.99806360000000005</c:v>
                </c:pt>
                <c:pt idx="98594">
                  <c:v>0.9705338</c:v>
                </c:pt>
                <c:pt idx="98595">
                  <c:v>0.98486286000000001</c:v>
                </c:pt>
                <c:pt idx="98596">
                  <c:v>1.0005264</c:v>
                </c:pt>
                <c:pt idx="98597">
                  <c:v>0.96656924</c:v>
                </c:pt>
                <c:pt idx="98598">
                  <c:v>0.99899899999999997</c:v>
                </c:pt>
                <c:pt idx="98599">
                  <c:v>0.99481169999999997</c:v>
                </c:pt>
                <c:pt idx="98600">
                  <c:v>0.99905969999999999</c:v>
                </c:pt>
                <c:pt idx="98601">
                  <c:v>1.0000986999999999</c:v>
                </c:pt>
                <c:pt idx="98602">
                  <c:v>0.98384669999999996</c:v>
                </c:pt>
                <c:pt idx="98603">
                  <c:v>0.97027116999999996</c:v>
                </c:pt>
                <c:pt idx="98604">
                  <c:v>0.99631804000000002</c:v>
                </c:pt>
                <c:pt idx="98605">
                  <c:v>0.99916870000000002</c:v>
                </c:pt>
                <c:pt idx="98606">
                  <c:v>0.99057096</c:v>
                </c:pt>
                <c:pt idx="98607">
                  <c:v>0.96525470000000002</c:v>
                </c:pt>
                <c:pt idx="98608">
                  <c:v>0.96138685999999995</c:v>
                </c:pt>
                <c:pt idx="98609">
                  <c:v>0.98988589999999999</c:v>
                </c:pt>
                <c:pt idx="98610">
                  <c:v>1.001647</c:v>
                </c:pt>
                <c:pt idx="98611">
                  <c:v>0.99121919999999997</c:v>
                </c:pt>
                <c:pt idx="98612">
                  <c:v>0.99499725999999999</c:v>
                </c:pt>
                <c:pt idx="98613">
                  <c:v>0.9929074</c:v>
                </c:pt>
                <c:pt idx="98614">
                  <c:v>0.99571339999999997</c:v>
                </c:pt>
                <c:pt idx="98615">
                  <c:v>0.99586976000000005</c:v>
                </c:pt>
                <c:pt idx="98616">
                  <c:v>0.96734180000000003</c:v>
                </c:pt>
                <c:pt idx="98617">
                  <c:v>0.99985639999999998</c:v>
                </c:pt>
                <c:pt idx="98618">
                  <c:v>0.98718019999999995</c:v>
                </c:pt>
                <c:pt idx="98619">
                  <c:v>1.0012574999999999</c:v>
                </c:pt>
                <c:pt idx="98620">
                  <c:v>0.99463623999999995</c:v>
                </c:pt>
                <c:pt idx="98621">
                  <c:v>1.0097555</c:v>
                </c:pt>
                <c:pt idx="98622">
                  <c:v>0.99948519999999996</c:v>
                </c:pt>
                <c:pt idx="98623">
                  <c:v>1.0004660999999999</c:v>
                </c:pt>
                <c:pt idx="98624">
                  <c:v>0.99629086</c:v>
                </c:pt>
                <c:pt idx="98625">
                  <c:v>0.99733839999999996</c:v>
                </c:pt>
                <c:pt idx="98626">
                  <c:v>0.99751747000000002</c:v>
                </c:pt>
                <c:pt idx="98627">
                  <c:v>0.99318790000000001</c:v>
                </c:pt>
                <c:pt idx="98628">
                  <c:v>0.98539200000000005</c:v>
                </c:pt>
                <c:pt idx="98629">
                  <c:v>1.0024008</c:v>
                </c:pt>
                <c:pt idx="98630">
                  <c:v>0.99542390000000003</c:v>
                </c:pt>
                <c:pt idx="98631">
                  <c:v>0.96878766999999999</c:v>
                </c:pt>
                <c:pt idx="98632">
                  <c:v>0.99963175999999998</c:v>
                </c:pt>
                <c:pt idx="98633">
                  <c:v>0.99814539999999996</c:v>
                </c:pt>
                <c:pt idx="98634">
                  <c:v>1.0004090000000001</c:v>
                </c:pt>
                <c:pt idx="98635">
                  <c:v>1.0008893999999999</c:v>
                </c:pt>
                <c:pt idx="98636">
                  <c:v>0.98847514000000003</c:v>
                </c:pt>
                <c:pt idx="98637">
                  <c:v>0.98441730000000005</c:v>
                </c:pt>
                <c:pt idx="98638">
                  <c:v>0.99864799999999998</c:v>
                </c:pt>
                <c:pt idx="98639">
                  <c:v>1.0012728</c:v>
                </c:pt>
                <c:pt idx="98640">
                  <c:v>0.99630390000000002</c:v>
                </c:pt>
                <c:pt idx="98641">
                  <c:v>1.0012586000000001</c:v>
                </c:pt>
                <c:pt idx="98642">
                  <c:v>0.99828609999999995</c:v>
                </c:pt>
                <c:pt idx="98643">
                  <c:v>0.99355406000000002</c:v>
                </c:pt>
                <c:pt idx="98644">
                  <c:v>0.99636469999999999</c:v>
                </c:pt>
                <c:pt idx="98645">
                  <c:v>0.99135620000000002</c:v>
                </c:pt>
                <c:pt idx="98646">
                  <c:v>1.0025934000000001</c:v>
                </c:pt>
                <c:pt idx="98647">
                  <c:v>0.969831</c:v>
                </c:pt>
                <c:pt idx="98648">
                  <c:v>0.99812179999999995</c:v>
                </c:pt>
                <c:pt idx="98649">
                  <c:v>1.0005561000000001</c:v>
                </c:pt>
                <c:pt idx="98650">
                  <c:v>1.0001842999999999</c:v>
                </c:pt>
                <c:pt idx="98651">
                  <c:v>0.96475180000000005</c:v>
                </c:pt>
                <c:pt idx="98652">
                  <c:v>0.97137076</c:v>
                </c:pt>
                <c:pt idx="98653">
                  <c:v>0.98281339999999995</c:v>
                </c:pt>
                <c:pt idx="98654">
                  <c:v>0.99456290000000003</c:v>
                </c:pt>
                <c:pt idx="98655">
                  <c:v>1.0020017999999999</c:v>
                </c:pt>
                <c:pt idx="98656">
                  <c:v>0.99337774999999995</c:v>
                </c:pt>
                <c:pt idx="98657">
                  <c:v>0.99395573000000004</c:v>
                </c:pt>
                <c:pt idx="98658">
                  <c:v>0.93757389999999996</c:v>
                </c:pt>
                <c:pt idx="98659">
                  <c:v>1.0008345000000001</c:v>
                </c:pt>
                <c:pt idx="98660">
                  <c:v>0.98987179999999997</c:v>
                </c:pt>
                <c:pt idx="98661">
                  <c:v>0.99582976000000001</c:v>
                </c:pt>
                <c:pt idx="98662">
                  <c:v>0.99611850000000002</c:v>
                </c:pt>
                <c:pt idx="98663">
                  <c:v>1.0002373</c:v>
                </c:pt>
                <c:pt idx="98664">
                  <c:v>0.96672385999999999</c:v>
                </c:pt>
                <c:pt idx="98665">
                  <c:v>0.98780363999999998</c:v>
                </c:pt>
                <c:pt idx="98666">
                  <c:v>0.99538389999999999</c:v>
                </c:pt>
                <c:pt idx="98667">
                  <c:v>1.000057</c:v>
                </c:pt>
                <c:pt idx="98668">
                  <c:v>0.99958999999999998</c:v>
                </c:pt>
                <c:pt idx="98669">
                  <c:v>0.95690600000000003</c:v>
                </c:pt>
                <c:pt idx="98670">
                  <c:v>0.99701744000000003</c:v>
                </c:pt>
                <c:pt idx="98671">
                  <c:v>0.99873226999999998</c:v>
                </c:pt>
                <c:pt idx="98672">
                  <c:v>0.99270797</c:v>
                </c:pt>
                <c:pt idx="98673">
                  <c:v>0.99639266999999998</c:v>
                </c:pt>
                <c:pt idx="98674">
                  <c:v>1.0022678</c:v>
                </c:pt>
                <c:pt idx="98675">
                  <c:v>0.98797833999999995</c:v>
                </c:pt>
                <c:pt idx="98676">
                  <c:v>0.99982435000000003</c:v>
                </c:pt>
                <c:pt idx="98677">
                  <c:v>0.99282769999999998</c:v>
                </c:pt>
                <c:pt idx="98678">
                  <c:v>0.99816746000000001</c:v>
                </c:pt>
                <c:pt idx="98679">
                  <c:v>1.0038674000000001</c:v>
                </c:pt>
                <c:pt idx="98680">
                  <c:v>0.99654083999999998</c:v>
                </c:pt>
                <c:pt idx="98681">
                  <c:v>0.99905383999999997</c:v>
                </c:pt>
                <c:pt idx="98682">
                  <c:v>0.99982727000000005</c:v>
                </c:pt>
                <c:pt idx="98683">
                  <c:v>0.99047816</c:v>
                </c:pt>
                <c:pt idx="98684">
                  <c:v>0.9995098</c:v>
                </c:pt>
                <c:pt idx="98685">
                  <c:v>0.99621470000000001</c:v>
                </c:pt>
                <c:pt idx="98686">
                  <c:v>0.99507670000000004</c:v>
                </c:pt>
                <c:pt idx="98687">
                  <c:v>0.96685505000000005</c:v>
                </c:pt>
                <c:pt idx="98688">
                  <c:v>0.97050375</c:v>
                </c:pt>
                <c:pt idx="98689">
                  <c:v>0.99936163</c:v>
                </c:pt>
                <c:pt idx="98690">
                  <c:v>0.99310469999999995</c:v>
                </c:pt>
                <c:pt idx="98691">
                  <c:v>0.98990909999999999</c:v>
                </c:pt>
                <c:pt idx="98692">
                  <c:v>0.98385449999999997</c:v>
                </c:pt>
                <c:pt idx="98693">
                  <c:v>0.99836206000000005</c:v>
                </c:pt>
                <c:pt idx="98694">
                  <c:v>1.0001842999999999</c:v>
                </c:pt>
                <c:pt idx="98695">
                  <c:v>0.9998553</c:v>
                </c:pt>
                <c:pt idx="98696">
                  <c:v>1.0000699</c:v>
                </c:pt>
                <c:pt idx="98697">
                  <c:v>0.97995600000000005</c:v>
                </c:pt>
                <c:pt idx="98698">
                  <c:v>0.97429675000000004</c:v>
                </c:pt>
                <c:pt idx="98699">
                  <c:v>0.98825185999999998</c:v>
                </c:pt>
                <c:pt idx="98700">
                  <c:v>1.0001698999999999</c:v>
                </c:pt>
                <c:pt idx="98701">
                  <c:v>0.98630065</c:v>
                </c:pt>
                <c:pt idx="98702">
                  <c:v>0.96934419999999999</c:v>
                </c:pt>
                <c:pt idx="98703">
                  <c:v>0.99730920000000001</c:v>
                </c:pt>
                <c:pt idx="98704">
                  <c:v>0.99657773999999999</c:v>
                </c:pt>
                <c:pt idx="98705">
                  <c:v>0.98167990000000005</c:v>
                </c:pt>
                <c:pt idx="98706">
                  <c:v>1.0012728</c:v>
                </c:pt>
                <c:pt idx="98707">
                  <c:v>0.99673630000000002</c:v>
                </c:pt>
                <c:pt idx="98708">
                  <c:v>0.97363940000000004</c:v>
                </c:pt>
                <c:pt idx="98709">
                  <c:v>0.99200279999999996</c:v>
                </c:pt>
                <c:pt idx="98710">
                  <c:v>0.9999709</c:v>
                </c:pt>
                <c:pt idx="98711">
                  <c:v>1.0001842999999999</c:v>
                </c:pt>
                <c:pt idx="98712">
                  <c:v>1.0007322999999999</c:v>
                </c:pt>
                <c:pt idx="98713">
                  <c:v>1.0001952999999999</c:v>
                </c:pt>
                <c:pt idx="98714">
                  <c:v>0.99393885999999998</c:v>
                </c:pt>
                <c:pt idx="98715">
                  <c:v>0.87805270000000002</c:v>
                </c:pt>
                <c:pt idx="98716">
                  <c:v>0.96536743999999997</c:v>
                </c:pt>
                <c:pt idx="98717">
                  <c:v>1.0022346</c:v>
                </c:pt>
                <c:pt idx="98718">
                  <c:v>0.99414809999999998</c:v>
                </c:pt>
                <c:pt idx="98719">
                  <c:v>0.99995255000000005</c:v>
                </c:pt>
                <c:pt idx="98720">
                  <c:v>1.0021203000000001</c:v>
                </c:pt>
                <c:pt idx="98721">
                  <c:v>0.99850905000000001</c:v>
                </c:pt>
                <c:pt idx="98722">
                  <c:v>0.99924979999999997</c:v>
                </c:pt>
                <c:pt idx="98723">
                  <c:v>0.99957346999999996</c:v>
                </c:pt>
                <c:pt idx="98724">
                  <c:v>0.95571640000000002</c:v>
                </c:pt>
                <c:pt idx="98725">
                  <c:v>0.99977400000000005</c:v>
                </c:pt>
                <c:pt idx="98726">
                  <c:v>0.99857399999999996</c:v>
                </c:pt>
                <c:pt idx="98727">
                  <c:v>0.99474459999999998</c:v>
                </c:pt>
                <c:pt idx="98728">
                  <c:v>0.98973805000000004</c:v>
                </c:pt>
                <c:pt idx="98729">
                  <c:v>0.99833879999999997</c:v>
                </c:pt>
                <c:pt idx="98730">
                  <c:v>0.9769582</c:v>
                </c:pt>
                <c:pt idx="98731">
                  <c:v>0.9922879</c:v>
                </c:pt>
                <c:pt idx="98732">
                  <c:v>1.0018003</c:v>
                </c:pt>
                <c:pt idx="98733">
                  <c:v>0.99280159999999995</c:v>
                </c:pt>
                <c:pt idx="98734">
                  <c:v>0.99961173999999997</c:v>
                </c:pt>
                <c:pt idx="98735">
                  <c:v>0.99452180000000001</c:v>
                </c:pt>
                <c:pt idx="98736">
                  <c:v>0.99835569999999996</c:v>
                </c:pt>
                <c:pt idx="98737">
                  <c:v>0.99782479999999996</c:v>
                </c:pt>
                <c:pt idx="98738">
                  <c:v>0.99169545999999997</c:v>
                </c:pt>
                <c:pt idx="98739">
                  <c:v>0.9985832</c:v>
                </c:pt>
                <c:pt idx="98740">
                  <c:v>0.99744569999999999</c:v>
                </c:pt>
                <c:pt idx="98741">
                  <c:v>0.99856025000000004</c:v>
                </c:pt>
                <c:pt idx="98742">
                  <c:v>0.99893295999999998</c:v>
                </c:pt>
                <c:pt idx="98743">
                  <c:v>1.0017707</c:v>
                </c:pt>
                <c:pt idx="98744">
                  <c:v>0.99479399999999996</c:v>
                </c:pt>
                <c:pt idx="98745">
                  <c:v>1.0001834999999999</c:v>
                </c:pt>
                <c:pt idx="98746">
                  <c:v>1.0013369999999999</c:v>
                </c:pt>
                <c:pt idx="98747">
                  <c:v>0.99222679999999996</c:v>
                </c:pt>
                <c:pt idx="98748">
                  <c:v>1.0005945999999999</c:v>
                </c:pt>
                <c:pt idx="98749">
                  <c:v>0.99888515</c:v>
                </c:pt>
                <c:pt idx="98750">
                  <c:v>0.99012613000000005</c:v>
                </c:pt>
                <c:pt idx="98751">
                  <c:v>0.99608099999999999</c:v>
                </c:pt>
                <c:pt idx="98752">
                  <c:v>1.0001842999999999</c:v>
                </c:pt>
                <c:pt idx="98753">
                  <c:v>0.95841145999999999</c:v>
                </c:pt>
                <c:pt idx="98754">
                  <c:v>0.99974626</c:v>
                </c:pt>
                <c:pt idx="98755">
                  <c:v>0.99329140000000005</c:v>
                </c:pt>
                <c:pt idx="98756">
                  <c:v>0.99698204000000001</c:v>
                </c:pt>
                <c:pt idx="98757">
                  <c:v>0.99999300000000002</c:v>
                </c:pt>
                <c:pt idx="98758">
                  <c:v>0.99426323000000005</c:v>
                </c:pt>
                <c:pt idx="98759">
                  <c:v>0.99748230000000004</c:v>
                </c:pt>
                <c:pt idx="98760">
                  <c:v>1.0027982</c:v>
                </c:pt>
                <c:pt idx="98761">
                  <c:v>0.96582869999999998</c:v>
                </c:pt>
                <c:pt idx="98762">
                  <c:v>0.97652905999999995</c:v>
                </c:pt>
                <c:pt idx="98763">
                  <c:v>0.98912719999999998</c:v>
                </c:pt>
                <c:pt idx="98764">
                  <c:v>0.94948410000000005</c:v>
                </c:pt>
                <c:pt idx="98765">
                  <c:v>0.98710244999999996</c:v>
                </c:pt>
                <c:pt idx="98766">
                  <c:v>1.0012238</c:v>
                </c:pt>
                <c:pt idx="98767">
                  <c:v>0.99003070000000004</c:v>
                </c:pt>
                <c:pt idx="98768">
                  <c:v>1.000494</c:v>
                </c:pt>
                <c:pt idx="98769">
                  <c:v>0.94657389999999997</c:v>
                </c:pt>
                <c:pt idx="98770">
                  <c:v>0.99640759999999995</c:v>
                </c:pt>
                <c:pt idx="98771">
                  <c:v>0.99497736000000003</c:v>
                </c:pt>
                <c:pt idx="98772">
                  <c:v>0.98594344</c:v>
                </c:pt>
                <c:pt idx="98773">
                  <c:v>1.0005109999999999</c:v>
                </c:pt>
                <c:pt idx="98774">
                  <c:v>0.98504369999999997</c:v>
                </c:pt>
                <c:pt idx="98775">
                  <c:v>0.99870557000000004</c:v>
                </c:pt>
                <c:pt idx="98776">
                  <c:v>0.99048049999999999</c:v>
                </c:pt>
                <c:pt idx="98777">
                  <c:v>1.0015512</c:v>
                </c:pt>
                <c:pt idx="98778">
                  <c:v>0.9832282</c:v>
                </c:pt>
                <c:pt idx="98779">
                  <c:v>0.97227346999999997</c:v>
                </c:pt>
                <c:pt idx="98780">
                  <c:v>0.99598750000000003</c:v>
                </c:pt>
                <c:pt idx="98781">
                  <c:v>0.98695122999999996</c:v>
                </c:pt>
                <c:pt idx="98782">
                  <c:v>1.0000149</c:v>
                </c:pt>
                <c:pt idx="98783">
                  <c:v>0.99784229999999996</c:v>
                </c:pt>
                <c:pt idx="98784">
                  <c:v>0.99428910000000004</c:v>
                </c:pt>
                <c:pt idx="98785">
                  <c:v>0.99093350000000002</c:v>
                </c:pt>
                <c:pt idx="98786">
                  <c:v>0.99471723999999995</c:v>
                </c:pt>
                <c:pt idx="98787">
                  <c:v>0.98792420000000003</c:v>
                </c:pt>
                <c:pt idx="98788">
                  <c:v>0.99945550000000005</c:v>
                </c:pt>
                <c:pt idx="98789">
                  <c:v>1.0001793999999999</c:v>
                </c:pt>
                <c:pt idx="98790">
                  <c:v>0.99833450000000001</c:v>
                </c:pt>
                <c:pt idx="98791">
                  <c:v>0.98043119999999995</c:v>
                </c:pt>
                <c:pt idx="98792">
                  <c:v>1.0000230999999999</c:v>
                </c:pt>
                <c:pt idx="98793">
                  <c:v>1.0012656</c:v>
                </c:pt>
                <c:pt idx="98794">
                  <c:v>1.0000684</c:v>
                </c:pt>
                <c:pt idx="98795">
                  <c:v>0.99974626</c:v>
                </c:pt>
                <c:pt idx="98796">
                  <c:v>0.99897150000000001</c:v>
                </c:pt>
                <c:pt idx="98797">
                  <c:v>0.97926974</c:v>
                </c:pt>
                <c:pt idx="98798">
                  <c:v>0.99905790000000005</c:v>
                </c:pt>
                <c:pt idx="98799">
                  <c:v>0.96350029999999998</c:v>
                </c:pt>
                <c:pt idx="98800">
                  <c:v>0.98726004000000001</c:v>
                </c:pt>
                <c:pt idx="98801">
                  <c:v>0.99261474999999999</c:v>
                </c:pt>
                <c:pt idx="98802">
                  <c:v>0.99211419999999995</c:v>
                </c:pt>
                <c:pt idx="98803">
                  <c:v>0.99248654000000003</c:v>
                </c:pt>
                <c:pt idx="98804">
                  <c:v>1.0000519999999999</c:v>
                </c:pt>
                <c:pt idx="98805">
                  <c:v>0.99801569999999995</c:v>
                </c:pt>
                <c:pt idx="98806">
                  <c:v>0.99050769999999999</c:v>
                </c:pt>
                <c:pt idx="98807">
                  <c:v>0.95849660000000003</c:v>
                </c:pt>
                <c:pt idx="98808">
                  <c:v>0.99962980000000001</c:v>
                </c:pt>
                <c:pt idx="98809">
                  <c:v>0.98337770000000002</c:v>
                </c:pt>
                <c:pt idx="98810">
                  <c:v>0.99890614</c:v>
                </c:pt>
                <c:pt idx="98811">
                  <c:v>1.0012192</c:v>
                </c:pt>
                <c:pt idx="98812">
                  <c:v>1.0011823</c:v>
                </c:pt>
                <c:pt idx="98813">
                  <c:v>0.99733839999999996</c:v>
                </c:pt>
                <c:pt idx="98814">
                  <c:v>0.99730160000000001</c:v>
                </c:pt>
                <c:pt idx="98815">
                  <c:v>0.98688520000000002</c:v>
                </c:pt>
                <c:pt idx="98816">
                  <c:v>0.99597590000000003</c:v>
                </c:pt>
                <c:pt idx="98817">
                  <c:v>0.99956339999999999</c:v>
                </c:pt>
                <c:pt idx="98818">
                  <c:v>1.0023356999999999</c:v>
                </c:pt>
                <c:pt idx="98819">
                  <c:v>0.99673027000000003</c:v>
                </c:pt>
                <c:pt idx="98820">
                  <c:v>0.9988802</c:v>
                </c:pt>
                <c:pt idx="98821">
                  <c:v>0.99406123000000002</c:v>
                </c:pt>
                <c:pt idx="98822">
                  <c:v>1.0043991999999999</c:v>
                </c:pt>
                <c:pt idx="98823">
                  <c:v>0.99963175999999998</c:v>
                </c:pt>
                <c:pt idx="98824">
                  <c:v>0.9571752</c:v>
                </c:pt>
                <c:pt idx="98825">
                  <c:v>0.99624539999999995</c:v>
                </c:pt>
                <c:pt idx="98826">
                  <c:v>0.99959480000000001</c:v>
                </c:pt>
                <c:pt idx="98827">
                  <c:v>0.99403447</c:v>
                </c:pt>
                <c:pt idx="98828">
                  <c:v>1.0007709</c:v>
                </c:pt>
                <c:pt idx="98829">
                  <c:v>0.99970079999999995</c:v>
                </c:pt>
                <c:pt idx="98830">
                  <c:v>0.99400900000000003</c:v>
                </c:pt>
                <c:pt idx="98831">
                  <c:v>0.97914045999999999</c:v>
                </c:pt>
                <c:pt idx="98832">
                  <c:v>1.0000083</c:v>
                </c:pt>
                <c:pt idx="98833">
                  <c:v>0.99944370000000005</c:v>
                </c:pt>
                <c:pt idx="98834">
                  <c:v>0.96978604999999996</c:v>
                </c:pt>
                <c:pt idx="98835">
                  <c:v>0.9982394</c:v>
                </c:pt>
                <c:pt idx="98836">
                  <c:v>1.0015366999999999</c:v>
                </c:pt>
                <c:pt idx="98837">
                  <c:v>0.99996805</c:v>
                </c:pt>
                <c:pt idx="98838">
                  <c:v>1.0003545</c:v>
                </c:pt>
                <c:pt idx="98839">
                  <c:v>0.99518894999999996</c:v>
                </c:pt>
                <c:pt idx="98840">
                  <c:v>0.99278224000000004</c:v>
                </c:pt>
                <c:pt idx="98841">
                  <c:v>0.99704340000000002</c:v>
                </c:pt>
                <c:pt idx="98842">
                  <c:v>0.99951350000000005</c:v>
                </c:pt>
                <c:pt idx="98843">
                  <c:v>0.97648937000000002</c:v>
                </c:pt>
                <c:pt idx="98844">
                  <c:v>1.0014304000000001</c:v>
                </c:pt>
                <c:pt idx="98845">
                  <c:v>0.99793339999999997</c:v>
                </c:pt>
                <c:pt idx="98846">
                  <c:v>0.98845464000000005</c:v>
                </c:pt>
                <c:pt idx="98847">
                  <c:v>1.000308</c:v>
                </c:pt>
                <c:pt idx="98848">
                  <c:v>0.99143064000000003</c:v>
                </c:pt>
                <c:pt idx="98849">
                  <c:v>0.99427889999999997</c:v>
                </c:pt>
                <c:pt idx="98850">
                  <c:v>0.98960780000000004</c:v>
                </c:pt>
                <c:pt idx="98851">
                  <c:v>0.96074999999999999</c:v>
                </c:pt>
                <c:pt idx="98852">
                  <c:v>0.99930626</c:v>
                </c:pt>
                <c:pt idx="98853">
                  <c:v>0.97935629999999996</c:v>
                </c:pt>
                <c:pt idx="98854">
                  <c:v>0.99965614000000003</c:v>
                </c:pt>
                <c:pt idx="98855">
                  <c:v>1.0002502</c:v>
                </c:pt>
                <c:pt idx="98856">
                  <c:v>0.99213004000000005</c:v>
                </c:pt>
                <c:pt idx="98857">
                  <c:v>0.98915739999999996</c:v>
                </c:pt>
                <c:pt idx="98858">
                  <c:v>0.99563769999999996</c:v>
                </c:pt>
                <c:pt idx="98859">
                  <c:v>0.99970983999999996</c:v>
                </c:pt>
                <c:pt idx="98860">
                  <c:v>1.0001793999999999</c:v>
                </c:pt>
                <c:pt idx="98861">
                  <c:v>0.99767320000000004</c:v>
                </c:pt>
                <c:pt idx="98862">
                  <c:v>0.99888259999999995</c:v>
                </c:pt>
                <c:pt idx="98863">
                  <c:v>0.96252733000000001</c:v>
                </c:pt>
                <c:pt idx="98864">
                  <c:v>0.99628450000000002</c:v>
                </c:pt>
                <c:pt idx="98865">
                  <c:v>0.99256699999999998</c:v>
                </c:pt>
                <c:pt idx="98866">
                  <c:v>0.99292579999999997</c:v>
                </c:pt>
                <c:pt idx="98867">
                  <c:v>0.98579559999999999</c:v>
                </c:pt>
                <c:pt idx="98868">
                  <c:v>0.99211203999999997</c:v>
                </c:pt>
                <c:pt idx="98869">
                  <c:v>0.99628335000000001</c:v>
                </c:pt>
                <c:pt idx="98870">
                  <c:v>0.99743210000000004</c:v>
                </c:pt>
                <c:pt idx="98871">
                  <c:v>0.98958235999999999</c:v>
                </c:pt>
                <c:pt idx="98872">
                  <c:v>0.97681859999999998</c:v>
                </c:pt>
                <c:pt idx="98873">
                  <c:v>0.99938594999999997</c:v>
                </c:pt>
                <c:pt idx="98874">
                  <c:v>0.99997009999999997</c:v>
                </c:pt>
                <c:pt idx="98875">
                  <c:v>0.99643099999999996</c:v>
                </c:pt>
                <c:pt idx="98876">
                  <c:v>0.99321263999999998</c:v>
                </c:pt>
                <c:pt idx="98877">
                  <c:v>0.98634297000000004</c:v>
                </c:pt>
                <c:pt idx="98878">
                  <c:v>1.0015035000000001</c:v>
                </c:pt>
                <c:pt idx="98879">
                  <c:v>0.99877419999999995</c:v>
                </c:pt>
                <c:pt idx="98880">
                  <c:v>0.9964769</c:v>
                </c:pt>
                <c:pt idx="98881">
                  <c:v>0.98518309999999998</c:v>
                </c:pt>
                <c:pt idx="98882">
                  <c:v>0.95982279999999998</c:v>
                </c:pt>
                <c:pt idx="98883">
                  <c:v>0.99956447000000004</c:v>
                </c:pt>
                <c:pt idx="98884">
                  <c:v>0.97586673000000002</c:v>
                </c:pt>
                <c:pt idx="98885">
                  <c:v>0.98980040000000002</c:v>
                </c:pt>
                <c:pt idx="98886">
                  <c:v>0.99559310000000001</c:v>
                </c:pt>
                <c:pt idx="98887">
                  <c:v>1.0014837999999999</c:v>
                </c:pt>
                <c:pt idx="98888">
                  <c:v>0.98217480000000001</c:v>
                </c:pt>
                <c:pt idx="98889">
                  <c:v>1.0015670000000001</c:v>
                </c:pt>
                <c:pt idx="98890">
                  <c:v>0.98619679999999998</c:v>
                </c:pt>
                <c:pt idx="98891">
                  <c:v>0.99238479999999996</c:v>
                </c:pt>
                <c:pt idx="98892">
                  <c:v>1.0027815</c:v>
                </c:pt>
                <c:pt idx="98893">
                  <c:v>0.99443775000000001</c:v>
                </c:pt>
                <c:pt idx="98894">
                  <c:v>1.0003055000000001</c:v>
                </c:pt>
                <c:pt idx="98895">
                  <c:v>0.98562676000000005</c:v>
                </c:pt>
                <c:pt idx="98896">
                  <c:v>0.97848177000000003</c:v>
                </c:pt>
                <c:pt idx="98897">
                  <c:v>0.99999199999999999</c:v>
                </c:pt>
                <c:pt idx="98898">
                  <c:v>0.99938519999999997</c:v>
                </c:pt>
                <c:pt idx="98899">
                  <c:v>0.97750442999999998</c:v>
                </c:pt>
                <c:pt idx="98900">
                  <c:v>0.98512787000000002</c:v>
                </c:pt>
                <c:pt idx="98901">
                  <c:v>0.99980955999999999</c:v>
                </c:pt>
                <c:pt idx="98902">
                  <c:v>0.9920871</c:v>
                </c:pt>
                <c:pt idx="98903">
                  <c:v>0.96430033000000004</c:v>
                </c:pt>
                <c:pt idx="98904">
                  <c:v>0.99111205000000002</c:v>
                </c:pt>
                <c:pt idx="98905">
                  <c:v>0.99014663999999997</c:v>
                </c:pt>
                <c:pt idx="98906">
                  <c:v>1.0012152000000001</c:v>
                </c:pt>
                <c:pt idx="98907">
                  <c:v>1.0018562</c:v>
                </c:pt>
                <c:pt idx="98908">
                  <c:v>1.0005067999999999</c:v>
                </c:pt>
                <c:pt idx="98909">
                  <c:v>0.99017555000000002</c:v>
                </c:pt>
                <c:pt idx="98910">
                  <c:v>0.99338377</c:v>
                </c:pt>
                <c:pt idx="98911">
                  <c:v>0.99988370000000004</c:v>
                </c:pt>
                <c:pt idx="98912">
                  <c:v>0.99662154999999997</c:v>
                </c:pt>
                <c:pt idx="98913">
                  <c:v>0.99347854000000002</c:v>
                </c:pt>
                <c:pt idx="98914">
                  <c:v>0.99989939999999999</c:v>
                </c:pt>
                <c:pt idx="98915">
                  <c:v>0.96500719999999995</c:v>
                </c:pt>
                <c:pt idx="98916">
                  <c:v>0.99137839999999999</c:v>
                </c:pt>
                <c:pt idx="98917">
                  <c:v>1.0006564</c:v>
                </c:pt>
                <c:pt idx="98918">
                  <c:v>0.99418914000000003</c:v>
                </c:pt>
                <c:pt idx="98919">
                  <c:v>0.97042715999999996</c:v>
                </c:pt>
                <c:pt idx="98920">
                  <c:v>0.99959326000000004</c:v>
                </c:pt>
                <c:pt idx="98921">
                  <c:v>0.98869145000000003</c:v>
                </c:pt>
                <c:pt idx="98922">
                  <c:v>0.99921983000000003</c:v>
                </c:pt>
                <c:pt idx="98923">
                  <c:v>0.99941975000000005</c:v>
                </c:pt>
                <c:pt idx="98924">
                  <c:v>0.99783546000000001</c:v>
                </c:pt>
                <c:pt idx="98925">
                  <c:v>0.97311245999999996</c:v>
                </c:pt>
                <c:pt idx="98926">
                  <c:v>1.0002348000000001</c:v>
                </c:pt>
                <c:pt idx="98927">
                  <c:v>0.97774726000000001</c:v>
                </c:pt>
                <c:pt idx="98928">
                  <c:v>0.95976967000000002</c:v>
                </c:pt>
                <c:pt idx="98929">
                  <c:v>0.99948519999999996</c:v>
                </c:pt>
                <c:pt idx="98930">
                  <c:v>0.99092800000000003</c:v>
                </c:pt>
                <c:pt idx="98931">
                  <c:v>0.98735510000000004</c:v>
                </c:pt>
                <c:pt idx="98932">
                  <c:v>0.99105410000000005</c:v>
                </c:pt>
                <c:pt idx="98933">
                  <c:v>0.99610770000000004</c:v>
                </c:pt>
                <c:pt idx="98934">
                  <c:v>0.99160289999999995</c:v>
                </c:pt>
                <c:pt idx="98935">
                  <c:v>0.9724081</c:v>
                </c:pt>
                <c:pt idx="98936">
                  <c:v>0.99875396000000005</c:v>
                </c:pt>
                <c:pt idx="98937">
                  <c:v>1.0001842999999999</c:v>
                </c:pt>
                <c:pt idx="98938">
                  <c:v>0.99955236999999997</c:v>
                </c:pt>
                <c:pt idx="98939">
                  <c:v>0.99869275000000002</c:v>
                </c:pt>
                <c:pt idx="98940">
                  <c:v>0.99473889999999998</c:v>
                </c:pt>
                <c:pt idx="98941">
                  <c:v>0.99841259999999998</c:v>
                </c:pt>
                <c:pt idx="98942">
                  <c:v>0.98710620000000004</c:v>
                </c:pt>
                <c:pt idx="98943">
                  <c:v>0.96515620000000002</c:v>
                </c:pt>
                <c:pt idx="98944">
                  <c:v>0.99305169999999998</c:v>
                </c:pt>
                <c:pt idx="98945">
                  <c:v>0.96888965000000005</c:v>
                </c:pt>
                <c:pt idx="98946">
                  <c:v>1.0016239</c:v>
                </c:pt>
                <c:pt idx="98947">
                  <c:v>1.0022298000000001</c:v>
                </c:pt>
                <c:pt idx="98948">
                  <c:v>0.99108194999999999</c:v>
                </c:pt>
                <c:pt idx="98949">
                  <c:v>0.99997020000000003</c:v>
                </c:pt>
                <c:pt idx="98950">
                  <c:v>0.99463020000000002</c:v>
                </c:pt>
                <c:pt idx="98951">
                  <c:v>0.98581635999999995</c:v>
                </c:pt>
                <c:pt idx="98952">
                  <c:v>0.99358915999999997</c:v>
                </c:pt>
                <c:pt idx="98953">
                  <c:v>0.98782400000000004</c:v>
                </c:pt>
                <c:pt idx="98954">
                  <c:v>0.99143075999999997</c:v>
                </c:pt>
                <c:pt idx="98955">
                  <c:v>0.9988378</c:v>
                </c:pt>
                <c:pt idx="98956">
                  <c:v>0.99904110000000002</c:v>
                </c:pt>
                <c:pt idx="98957">
                  <c:v>0.97721829999999998</c:v>
                </c:pt>
                <c:pt idx="98958">
                  <c:v>0.99302979999999996</c:v>
                </c:pt>
                <c:pt idx="98959">
                  <c:v>0.99907124000000003</c:v>
                </c:pt>
                <c:pt idx="98960">
                  <c:v>1.0019642</c:v>
                </c:pt>
                <c:pt idx="98961">
                  <c:v>0.99913529999999995</c:v>
                </c:pt>
                <c:pt idx="98962">
                  <c:v>0.93572325000000001</c:v>
                </c:pt>
                <c:pt idx="98963">
                  <c:v>0.99935980000000002</c:v>
                </c:pt>
                <c:pt idx="98964">
                  <c:v>0.99688730000000003</c:v>
                </c:pt>
                <c:pt idx="98965">
                  <c:v>1.0003861999999999</c:v>
                </c:pt>
                <c:pt idx="98966">
                  <c:v>0.98617463999999999</c:v>
                </c:pt>
                <c:pt idx="98967">
                  <c:v>1.0000699</c:v>
                </c:pt>
                <c:pt idx="98968">
                  <c:v>0.99815109999999996</c:v>
                </c:pt>
                <c:pt idx="98969">
                  <c:v>0.99811137000000005</c:v>
                </c:pt>
                <c:pt idx="98970">
                  <c:v>0.99962169999999995</c:v>
                </c:pt>
                <c:pt idx="98971">
                  <c:v>0.99615500000000001</c:v>
                </c:pt>
                <c:pt idx="98972">
                  <c:v>0.99500537</c:v>
                </c:pt>
                <c:pt idx="98973">
                  <c:v>0.97388439999999998</c:v>
                </c:pt>
                <c:pt idx="98974">
                  <c:v>0.99973000000000001</c:v>
                </c:pt>
                <c:pt idx="98975">
                  <c:v>0.99319500000000005</c:v>
                </c:pt>
                <c:pt idx="98976">
                  <c:v>0.99541089999999999</c:v>
                </c:pt>
                <c:pt idx="98977">
                  <c:v>0.99398299999999995</c:v>
                </c:pt>
                <c:pt idx="98978">
                  <c:v>0.99841636</c:v>
                </c:pt>
                <c:pt idx="98979">
                  <c:v>0.99729352999999998</c:v>
                </c:pt>
                <c:pt idx="98980">
                  <c:v>0.94664119999999996</c:v>
                </c:pt>
                <c:pt idx="98981">
                  <c:v>0.99770550000000002</c:v>
                </c:pt>
                <c:pt idx="98982">
                  <c:v>0.99838389999999999</c:v>
                </c:pt>
                <c:pt idx="98983">
                  <c:v>0.97981529999999994</c:v>
                </c:pt>
                <c:pt idx="98984">
                  <c:v>0.97919540000000005</c:v>
                </c:pt>
                <c:pt idx="98985">
                  <c:v>0.97917920000000003</c:v>
                </c:pt>
                <c:pt idx="98986">
                  <c:v>1.0001019</c:v>
                </c:pt>
                <c:pt idx="98987">
                  <c:v>0.99901587000000003</c:v>
                </c:pt>
                <c:pt idx="98988">
                  <c:v>0.97722690000000001</c:v>
                </c:pt>
                <c:pt idx="98989">
                  <c:v>0.99840426000000004</c:v>
                </c:pt>
                <c:pt idx="98990">
                  <c:v>0.97543950000000001</c:v>
                </c:pt>
                <c:pt idx="98991">
                  <c:v>0.98477879999999995</c:v>
                </c:pt>
                <c:pt idx="98992">
                  <c:v>0.96130119999999997</c:v>
                </c:pt>
                <c:pt idx="98993">
                  <c:v>0.99832916000000005</c:v>
                </c:pt>
                <c:pt idx="98994">
                  <c:v>0.99865680000000001</c:v>
                </c:pt>
                <c:pt idx="98995">
                  <c:v>1.0007709</c:v>
                </c:pt>
                <c:pt idx="98996">
                  <c:v>0.98548100000000005</c:v>
                </c:pt>
                <c:pt idx="98997">
                  <c:v>0.99994539999999998</c:v>
                </c:pt>
                <c:pt idx="98998">
                  <c:v>0.99805074999999999</c:v>
                </c:pt>
                <c:pt idx="98999">
                  <c:v>0.99196169999999995</c:v>
                </c:pt>
                <c:pt idx="99000">
                  <c:v>0.97565869999999999</c:v>
                </c:pt>
                <c:pt idx="99001">
                  <c:v>0.96208150000000003</c:v>
                </c:pt>
                <c:pt idx="99002">
                  <c:v>0.9983881</c:v>
                </c:pt>
                <c:pt idx="99003">
                  <c:v>0.98432684000000004</c:v>
                </c:pt>
                <c:pt idx="99004">
                  <c:v>1.0000274</c:v>
                </c:pt>
                <c:pt idx="99005">
                  <c:v>1.0013945</c:v>
                </c:pt>
                <c:pt idx="99006">
                  <c:v>0.99669300000000005</c:v>
                </c:pt>
                <c:pt idx="99007">
                  <c:v>0.99955649999999996</c:v>
                </c:pt>
                <c:pt idx="99008">
                  <c:v>0.99887972999999997</c:v>
                </c:pt>
                <c:pt idx="99009">
                  <c:v>1.0008998</c:v>
                </c:pt>
                <c:pt idx="99010">
                  <c:v>0.99988790000000005</c:v>
                </c:pt>
                <c:pt idx="99011">
                  <c:v>0.93999754999999996</c:v>
                </c:pt>
                <c:pt idx="99012">
                  <c:v>1.0010967</c:v>
                </c:pt>
                <c:pt idx="99013">
                  <c:v>0.98324036999999997</c:v>
                </c:pt>
                <c:pt idx="99014">
                  <c:v>1.0023631</c:v>
                </c:pt>
                <c:pt idx="99015">
                  <c:v>0.96265959999999995</c:v>
                </c:pt>
                <c:pt idx="99016">
                  <c:v>0.98025094999999995</c:v>
                </c:pt>
                <c:pt idx="99017">
                  <c:v>1.0050235999999999</c:v>
                </c:pt>
                <c:pt idx="99018">
                  <c:v>0.98847529999999995</c:v>
                </c:pt>
                <c:pt idx="99019">
                  <c:v>0.98981123999999998</c:v>
                </c:pt>
                <c:pt idx="99020">
                  <c:v>0.99254555</c:v>
                </c:pt>
                <c:pt idx="99021">
                  <c:v>0.99870510000000001</c:v>
                </c:pt>
                <c:pt idx="99022">
                  <c:v>1.0004652999999999</c:v>
                </c:pt>
                <c:pt idx="99023">
                  <c:v>0.99191755000000004</c:v>
                </c:pt>
                <c:pt idx="99024">
                  <c:v>0.99210290000000001</c:v>
                </c:pt>
                <c:pt idx="99025">
                  <c:v>0.99669280000000005</c:v>
                </c:pt>
                <c:pt idx="99026">
                  <c:v>1.000454</c:v>
                </c:pt>
                <c:pt idx="99027">
                  <c:v>0.99584890000000004</c:v>
                </c:pt>
                <c:pt idx="99028">
                  <c:v>0.99891030000000003</c:v>
                </c:pt>
                <c:pt idx="99029">
                  <c:v>0.99796664999999996</c:v>
                </c:pt>
                <c:pt idx="99030">
                  <c:v>1.0004090000000001</c:v>
                </c:pt>
                <c:pt idx="99031">
                  <c:v>0.99778193000000004</c:v>
                </c:pt>
                <c:pt idx="99032">
                  <c:v>0.99866189999999999</c:v>
                </c:pt>
                <c:pt idx="99033">
                  <c:v>0.97529376000000001</c:v>
                </c:pt>
                <c:pt idx="99034">
                  <c:v>0.99976735999999999</c:v>
                </c:pt>
                <c:pt idx="99035">
                  <c:v>0.9999825</c:v>
                </c:pt>
                <c:pt idx="99036">
                  <c:v>0.95962185</c:v>
                </c:pt>
                <c:pt idx="99037">
                  <c:v>0.99889254999999999</c:v>
                </c:pt>
                <c:pt idx="99038">
                  <c:v>0.99997579999999997</c:v>
                </c:pt>
                <c:pt idx="99039">
                  <c:v>1.0011369999999999</c:v>
                </c:pt>
                <c:pt idx="99040">
                  <c:v>0.96203994999999998</c:v>
                </c:pt>
                <c:pt idx="99041">
                  <c:v>0.9900371</c:v>
                </c:pt>
                <c:pt idx="99042">
                  <c:v>0.99610030000000005</c:v>
                </c:pt>
                <c:pt idx="99043">
                  <c:v>0.98826396000000005</c:v>
                </c:pt>
                <c:pt idx="99044">
                  <c:v>1.0000500999999999</c:v>
                </c:pt>
                <c:pt idx="99045">
                  <c:v>0.98655619999999999</c:v>
                </c:pt>
                <c:pt idx="99046">
                  <c:v>1.0011528999999999</c:v>
                </c:pt>
                <c:pt idx="99047">
                  <c:v>0.98027240000000004</c:v>
                </c:pt>
                <c:pt idx="99048">
                  <c:v>1.0026373</c:v>
                </c:pt>
                <c:pt idx="99049">
                  <c:v>0.99861929999999999</c:v>
                </c:pt>
                <c:pt idx="99050">
                  <c:v>0.98053959999999996</c:v>
                </c:pt>
                <c:pt idx="99051">
                  <c:v>0.99815964999999995</c:v>
                </c:pt>
                <c:pt idx="99052">
                  <c:v>0.95043880000000003</c:v>
                </c:pt>
                <c:pt idx="99053">
                  <c:v>0.97434396000000001</c:v>
                </c:pt>
                <c:pt idx="99054">
                  <c:v>0.99958223000000002</c:v>
                </c:pt>
                <c:pt idx="99055">
                  <c:v>0.98354596000000005</c:v>
                </c:pt>
                <c:pt idx="99056">
                  <c:v>0.98936279999999999</c:v>
                </c:pt>
                <c:pt idx="99057">
                  <c:v>0.97673993999999997</c:v>
                </c:pt>
                <c:pt idx="99058">
                  <c:v>0.99926210000000004</c:v>
                </c:pt>
                <c:pt idx="99059">
                  <c:v>0.98034005999999996</c:v>
                </c:pt>
                <c:pt idx="99060">
                  <c:v>0.99272990000000005</c:v>
                </c:pt>
                <c:pt idx="99061">
                  <c:v>0.99362426999999998</c:v>
                </c:pt>
                <c:pt idx="99062">
                  <c:v>0.99591569999999996</c:v>
                </c:pt>
                <c:pt idx="99063">
                  <c:v>0.99683299999999997</c:v>
                </c:pt>
                <c:pt idx="99064">
                  <c:v>1.0003701</c:v>
                </c:pt>
                <c:pt idx="99065">
                  <c:v>0.99847627000000005</c:v>
                </c:pt>
                <c:pt idx="99066">
                  <c:v>0.97368973000000003</c:v>
                </c:pt>
                <c:pt idx="99067">
                  <c:v>0.99187219999999998</c:v>
                </c:pt>
                <c:pt idx="99068">
                  <c:v>0.99653639999999999</c:v>
                </c:pt>
                <c:pt idx="99069">
                  <c:v>0.96323292999999999</c:v>
                </c:pt>
                <c:pt idx="99070">
                  <c:v>0.99605995000000003</c:v>
                </c:pt>
                <c:pt idx="99071">
                  <c:v>1.0023086000000001</c:v>
                </c:pt>
                <c:pt idx="99072">
                  <c:v>0.98419153999999998</c:v>
                </c:pt>
                <c:pt idx="99073">
                  <c:v>0.99963175999999998</c:v>
                </c:pt>
                <c:pt idx="99074">
                  <c:v>0.98351219999999995</c:v>
                </c:pt>
                <c:pt idx="99075">
                  <c:v>0.99414592999999996</c:v>
                </c:pt>
                <c:pt idx="99076">
                  <c:v>0.98452735000000002</c:v>
                </c:pt>
                <c:pt idx="99077">
                  <c:v>0.99292575999999999</c:v>
                </c:pt>
                <c:pt idx="99078">
                  <c:v>0.99554600000000004</c:v>
                </c:pt>
                <c:pt idx="99079">
                  <c:v>0.99359609999999998</c:v>
                </c:pt>
                <c:pt idx="99080">
                  <c:v>0.97860234999999995</c:v>
                </c:pt>
                <c:pt idx="99081">
                  <c:v>0.99416329999999997</c:v>
                </c:pt>
                <c:pt idx="99082">
                  <c:v>0.99938499999999997</c:v>
                </c:pt>
                <c:pt idx="99083">
                  <c:v>1.0006352999999999</c:v>
                </c:pt>
                <c:pt idx="99084">
                  <c:v>0.99116090000000001</c:v>
                </c:pt>
                <c:pt idx="99085">
                  <c:v>0.98814299999999999</c:v>
                </c:pt>
                <c:pt idx="99086">
                  <c:v>0.99523746999999996</c:v>
                </c:pt>
                <c:pt idx="99087">
                  <c:v>1.0002348000000001</c:v>
                </c:pt>
                <c:pt idx="99088">
                  <c:v>0.99596739999999995</c:v>
                </c:pt>
                <c:pt idx="99089">
                  <c:v>0.98985385999999997</c:v>
                </c:pt>
                <c:pt idx="99090">
                  <c:v>0.99915456999999996</c:v>
                </c:pt>
                <c:pt idx="99091">
                  <c:v>0.99518037000000004</c:v>
                </c:pt>
                <c:pt idx="99092">
                  <c:v>0.94440710000000005</c:v>
                </c:pt>
                <c:pt idx="99093">
                  <c:v>0.98236440000000003</c:v>
                </c:pt>
                <c:pt idx="99094">
                  <c:v>0.99365619999999999</c:v>
                </c:pt>
                <c:pt idx="99095">
                  <c:v>0.99743649999999995</c:v>
                </c:pt>
                <c:pt idx="99096">
                  <c:v>1.0010289999999999</c:v>
                </c:pt>
                <c:pt idx="99097">
                  <c:v>1.002354</c:v>
                </c:pt>
                <c:pt idx="99098">
                  <c:v>0.99543289999999995</c:v>
                </c:pt>
                <c:pt idx="99099">
                  <c:v>1.0000861999999999</c:v>
                </c:pt>
                <c:pt idx="99100">
                  <c:v>0.9772729</c:v>
                </c:pt>
                <c:pt idx="99101">
                  <c:v>0.9972221</c:v>
                </c:pt>
                <c:pt idx="99102">
                  <c:v>1.0005496</c:v>
                </c:pt>
                <c:pt idx="99103">
                  <c:v>0.99680590000000002</c:v>
                </c:pt>
                <c:pt idx="99104">
                  <c:v>1.0009865</c:v>
                </c:pt>
                <c:pt idx="99105">
                  <c:v>1.0029817999999999</c:v>
                </c:pt>
                <c:pt idx="99106">
                  <c:v>0.99112650000000002</c:v>
                </c:pt>
                <c:pt idx="99107">
                  <c:v>0.97231966000000003</c:v>
                </c:pt>
                <c:pt idx="99108">
                  <c:v>1.0002162000000001</c:v>
                </c:pt>
                <c:pt idx="99109">
                  <c:v>0.99954849999999995</c:v>
                </c:pt>
                <c:pt idx="99110">
                  <c:v>0.99859255999999996</c:v>
                </c:pt>
                <c:pt idx="99111">
                  <c:v>1.0006820000000001</c:v>
                </c:pt>
                <c:pt idx="99112">
                  <c:v>0.99966630000000001</c:v>
                </c:pt>
                <c:pt idx="99113">
                  <c:v>0.99877256000000003</c:v>
                </c:pt>
                <c:pt idx="99114">
                  <c:v>0.99495270000000002</c:v>
                </c:pt>
                <c:pt idx="99115">
                  <c:v>0.97917390000000004</c:v>
                </c:pt>
                <c:pt idx="99116">
                  <c:v>0.99659127000000003</c:v>
                </c:pt>
                <c:pt idx="99117">
                  <c:v>1.0003903999999999</c:v>
                </c:pt>
                <c:pt idx="99118">
                  <c:v>0.99059116999999997</c:v>
                </c:pt>
                <c:pt idx="99119">
                  <c:v>0.99344690000000002</c:v>
                </c:pt>
                <c:pt idx="99120">
                  <c:v>0.95187999999999995</c:v>
                </c:pt>
                <c:pt idx="99121">
                  <c:v>1.0003443999999999</c:v>
                </c:pt>
                <c:pt idx="99122">
                  <c:v>0.99202310000000005</c:v>
                </c:pt>
                <c:pt idx="99123">
                  <c:v>0.98548365000000004</c:v>
                </c:pt>
                <c:pt idx="99124">
                  <c:v>1.0004624</c:v>
                </c:pt>
                <c:pt idx="99125">
                  <c:v>0.99482329999999997</c:v>
                </c:pt>
                <c:pt idx="99126">
                  <c:v>1.0043690999999999</c:v>
                </c:pt>
                <c:pt idx="99127">
                  <c:v>0.97604480000000005</c:v>
                </c:pt>
                <c:pt idx="99128">
                  <c:v>0.99769459999999999</c:v>
                </c:pt>
                <c:pt idx="99129">
                  <c:v>0.97928846000000003</c:v>
                </c:pt>
                <c:pt idx="99130">
                  <c:v>0.98840490000000003</c:v>
                </c:pt>
                <c:pt idx="99131">
                  <c:v>0.98948769999999997</c:v>
                </c:pt>
                <c:pt idx="99132">
                  <c:v>1.0002759000000001</c:v>
                </c:pt>
                <c:pt idx="99133">
                  <c:v>0.99938059999999995</c:v>
                </c:pt>
                <c:pt idx="99134">
                  <c:v>0.9982299</c:v>
                </c:pt>
                <c:pt idx="99135">
                  <c:v>0.98058210000000001</c:v>
                </c:pt>
                <c:pt idx="99136">
                  <c:v>0.9981428</c:v>
                </c:pt>
                <c:pt idx="99137">
                  <c:v>0.9999709</c:v>
                </c:pt>
                <c:pt idx="99138">
                  <c:v>0.97799855000000002</c:v>
                </c:pt>
                <c:pt idx="99139">
                  <c:v>0.99997080000000005</c:v>
                </c:pt>
                <c:pt idx="99140">
                  <c:v>0.97456489999999996</c:v>
                </c:pt>
                <c:pt idx="99141">
                  <c:v>0.98246730000000004</c:v>
                </c:pt>
                <c:pt idx="99142">
                  <c:v>0.98992080000000005</c:v>
                </c:pt>
                <c:pt idx="99143">
                  <c:v>1.0022852</c:v>
                </c:pt>
                <c:pt idx="99144">
                  <c:v>0.99701773999999999</c:v>
                </c:pt>
                <c:pt idx="99145">
                  <c:v>0.98492133999999998</c:v>
                </c:pt>
                <c:pt idx="99146">
                  <c:v>1.0000720999999999</c:v>
                </c:pt>
                <c:pt idx="99147">
                  <c:v>1.0006926</c:v>
                </c:pt>
                <c:pt idx="99148">
                  <c:v>1.0004398000000001</c:v>
                </c:pt>
                <c:pt idx="99149">
                  <c:v>1.0012333</c:v>
                </c:pt>
                <c:pt idx="99150">
                  <c:v>0.99320339999999996</c:v>
                </c:pt>
                <c:pt idx="99151">
                  <c:v>1.0002279000000001</c:v>
                </c:pt>
                <c:pt idx="99152">
                  <c:v>1.0011181</c:v>
                </c:pt>
                <c:pt idx="99153">
                  <c:v>0.98953780000000002</c:v>
                </c:pt>
                <c:pt idx="99154">
                  <c:v>0.99886786999999999</c:v>
                </c:pt>
                <c:pt idx="99155">
                  <c:v>0.99870119999999996</c:v>
                </c:pt>
                <c:pt idx="99156">
                  <c:v>0.97634829999999995</c:v>
                </c:pt>
                <c:pt idx="99157">
                  <c:v>1.0045488</c:v>
                </c:pt>
                <c:pt idx="99158">
                  <c:v>1.0012957</c:v>
                </c:pt>
                <c:pt idx="99159">
                  <c:v>1.0005135999999999</c:v>
                </c:pt>
                <c:pt idx="99160">
                  <c:v>0.99252724999999997</c:v>
                </c:pt>
                <c:pt idx="99161">
                  <c:v>0.99288356</c:v>
                </c:pt>
                <c:pt idx="99162">
                  <c:v>0.99668639999999997</c:v>
                </c:pt>
                <c:pt idx="99163">
                  <c:v>1.0005413000000001</c:v>
                </c:pt>
                <c:pt idx="99164">
                  <c:v>0.99903005</c:v>
                </c:pt>
                <c:pt idx="99165">
                  <c:v>0.97788470000000005</c:v>
                </c:pt>
                <c:pt idx="99166">
                  <c:v>0.99970190000000003</c:v>
                </c:pt>
                <c:pt idx="99167">
                  <c:v>0.99517160000000005</c:v>
                </c:pt>
                <c:pt idx="99168">
                  <c:v>0.97258323000000002</c:v>
                </c:pt>
                <c:pt idx="99169">
                  <c:v>1.0009887</c:v>
                </c:pt>
                <c:pt idx="99170">
                  <c:v>0.95055115000000001</c:v>
                </c:pt>
                <c:pt idx="99171">
                  <c:v>0.9987798</c:v>
                </c:pt>
                <c:pt idx="99172">
                  <c:v>0.99315980000000004</c:v>
                </c:pt>
                <c:pt idx="99173">
                  <c:v>0.99970079999999995</c:v>
                </c:pt>
                <c:pt idx="99174">
                  <c:v>0.99711066000000004</c:v>
                </c:pt>
                <c:pt idx="99175">
                  <c:v>1.0001910000000001</c:v>
                </c:pt>
                <c:pt idx="99176">
                  <c:v>0.99914013999999995</c:v>
                </c:pt>
                <c:pt idx="99177">
                  <c:v>0.99829389999999996</c:v>
                </c:pt>
                <c:pt idx="99178">
                  <c:v>0.99256960000000005</c:v>
                </c:pt>
                <c:pt idx="99179">
                  <c:v>0.98996245999999999</c:v>
                </c:pt>
                <c:pt idx="99180">
                  <c:v>1.000119</c:v>
                </c:pt>
                <c:pt idx="99181">
                  <c:v>0.99792420000000004</c:v>
                </c:pt>
                <c:pt idx="99182">
                  <c:v>0.99510883999999999</c:v>
                </c:pt>
                <c:pt idx="99183">
                  <c:v>0.99230205999999999</c:v>
                </c:pt>
                <c:pt idx="99184">
                  <c:v>0.98552762999999999</c:v>
                </c:pt>
                <c:pt idx="99185">
                  <c:v>0.99346670000000004</c:v>
                </c:pt>
                <c:pt idx="99186">
                  <c:v>0.99864059999999999</c:v>
                </c:pt>
                <c:pt idx="99187">
                  <c:v>0.99165360000000002</c:v>
                </c:pt>
                <c:pt idx="99188">
                  <c:v>1.0007919999999999</c:v>
                </c:pt>
                <c:pt idx="99189">
                  <c:v>0.9485112</c:v>
                </c:pt>
                <c:pt idx="99190">
                  <c:v>0.99976735999999999</c:v>
                </c:pt>
                <c:pt idx="99191">
                  <c:v>0.98666350000000003</c:v>
                </c:pt>
                <c:pt idx="99192">
                  <c:v>0.98184360000000004</c:v>
                </c:pt>
                <c:pt idx="99193">
                  <c:v>1.0005008</c:v>
                </c:pt>
                <c:pt idx="99194">
                  <c:v>0.99901116000000001</c:v>
                </c:pt>
                <c:pt idx="99195">
                  <c:v>0.9887338</c:v>
                </c:pt>
                <c:pt idx="99196">
                  <c:v>0.99890095000000001</c:v>
                </c:pt>
                <c:pt idx="99197">
                  <c:v>0.99419385000000005</c:v>
                </c:pt>
                <c:pt idx="99198">
                  <c:v>0.99490029999999996</c:v>
                </c:pt>
                <c:pt idx="99199">
                  <c:v>1.0024603999999999</c:v>
                </c:pt>
                <c:pt idx="99200">
                  <c:v>0.98898565999999999</c:v>
                </c:pt>
                <c:pt idx="99201">
                  <c:v>0.94111590000000001</c:v>
                </c:pt>
                <c:pt idx="99202">
                  <c:v>1.0016532</c:v>
                </c:pt>
                <c:pt idx="99203">
                  <c:v>0.99335329999999999</c:v>
                </c:pt>
                <c:pt idx="99204">
                  <c:v>0.99687826999999996</c:v>
                </c:pt>
                <c:pt idx="99205">
                  <c:v>0.99351659999999997</c:v>
                </c:pt>
                <c:pt idx="99206">
                  <c:v>0.99948230000000005</c:v>
                </c:pt>
                <c:pt idx="99207">
                  <c:v>0.99995434000000005</c:v>
                </c:pt>
                <c:pt idx="99208">
                  <c:v>0.99218729999999999</c:v>
                </c:pt>
                <c:pt idx="99209">
                  <c:v>0.98863990000000002</c:v>
                </c:pt>
                <c:pt idx="99210">
                  <c:v>0.99492913000000005</c:v>
                </c:pt>
                <c:pt idx="99211">
                  <c:v>1.0016688</c:v>
                </c:pt>
                <c:pt idx="99212">
                  <c:v>0.98703724000000004</c:v>
                </c:pt>
                <c:pt idx="99213">
                  <c:v>0.99978392999999999</c:v>
                </c:pt>
                <c:pt idx="99214">
                  <c:v>0.99972004000000003</c:v>
                </c:pt>
                <c:pt idx="99215">
                  <c:v>0.98566920000000002</c:v>
                </c:pt>
                <c:pt idx="99216">
                  <c:v>0.99211470000000002</c:v>
                </c:pt>
                <c:pt idx="99217">
                  <c:v>0.99736844999999996</c:v>
                </c:pt>
                <c:pt idx="99218">
                  <c:v>1.000542</c:v>
                </c:pt>
                <c:pt idx="99219">
                  <c:v>1.0000699</c:v>
                </c:pt>
                <c:pt idx="99220">
                  <c:v>0.98727529999999997</c:v>
                </c:pt>
                <c:pt idx="99221">
                  <c:v>0.98954909999999996</c:v>
                </c:pt>
                <c:pt idx="99222">
                  <c:v>0.98893359999999997</c:v>
                </c:pt>
                <c:pt idx="99223">
                  <c:v>1.0013323000000001</c:v>
                </c:pt>
                <c:pt idx="99224">
                  <c:v>0.98958630000000003</c:v>
                </c:pt>
                <c:pt idx="99225">
                  <c:v>0.97738504000000004</c:v>
                </c:pt>
                <c:pt idx="99226">
                  <c:v>0.98077530000000002</c:v>
                </c:pt>
                <c:pt idx="99227">
                  <c:v>0.94660999999999995</c:v>
                </c:pt>
                <c:pt idx="99228">
                  <c:v>0.9763577</c:v>
                </c:pt>
                <c:pt idx="99229">
                  <c:v>0.99881010000000003</c:v>
                </c:pt>
                <c:pt idx="99230">
                  <c:v>0.99121570000000003</c:v>
                </c:pt>
                <c:pt idx="99231">
                  <c:v>1.0004413000000001</c:v>
                </c:pt>
                <c:pt idx="99232">
                  <c:v>1.0043728000000001</c:v>
                </c:pt>
                <c:pt idx="99233">
                  <c:v>0.99652300000000005</c:v>
                </c:pt>
                <c:pt idx="99234">
                  <c:v>0.99981814999999996</c:v>
                </c:pt>
                <c:pt idx="99235">
                  <c:v>0.97082109999999999</c:v>
                </c:pt>
                <c:pt idx="99236">
                  <c:v>0.99285900000000005</c:v>
                </c:pt>
                <c:pt idx="99237">
                  <c:v>0.99545850000000002</c:v>
                </c:pt>
                <c:pt idx="99238">
                  <c:v>1.0016400999999999</c:v>
                </c:pt>
                <c:pt idx="99239">
                  <c:v>0.99763199999999996</c:v>
                </c:pt>
                <c:pt idx="99240">
                  <c:v>0.98710966</c:v>
                </c:pt>
                <c:pt idx="99241">
                  <c:v>1.0009793</c:v>
                </c:pt>
                <c:pt idx="99242">
                  <c:v>1.0013052</c:v>
                </c:pt>
                <c:pt idx="99243">
                  <c:v>0.96397010000000005</c:v>
                </c:pt>
                <c:pt idx="99244">
                  <c:v>1.0030867999999999</c:v>
                </c:pt>
                <c:pt idx="99245">
                  <c:v>0.96514279999999997</c:v>
                </c:pt>
                <c:pt idx="99246">
                  <c:v>0.95247839999999995</c:v>
                </c:pt>
                <c:pt idx="99247">
                  <c:v>0.84666169999999996</c:v>
                </c:pt>
                <c:pt idx="99248">
                  <c:v>1.0023222000000001</c:v>
                </c:pt>
                <c:pt idx="99249">
                  <c:v>1.0025900000000001</c:v>
                </c:pt>
                <c:pt idx="99250">
                  <c:v>1.0001538999999999</c:v>
                </c:pt>
                <c:pt idx="99251">
                  <c:v>0.96427410000000002</c:v>
                </c:pt>
                <c:pt idx="99252">
                  <c:v>1.0019624</c:v>
                </c:pt>
                <c:pt idx="99253">
                  <c:v>0.99999859999999996</c:v>
                </c:pt>
                <c:pt idx="99254">
                  <c:v>1.0003112999999999</c:v>
                </c:pt>
                <c:pt idx="99255">
                  <c:v>0.99797135999999997</c:v>
                </c:pt>
                <c:pt idx="99256">
                  <c:v>0.99362200000000001</c:v>
                </c:pt>
                <c:pt idx="99257">
                  <c:v>0.99952585000000005</c:v>
                </c:pt>
                <c:pt idx="99258">
                  <c:v>0.99679960000000001</c:v>
                </c:pt>
                <c:pt idx="99259">
                  <c:v>0.98760440000000005</c:v>
                </c:pt>
                <c:pt idx="99260">
                  <c:v>0.99947613000000002</c:v>
                </c:pt>
                <c:pt idx="99261">
                  <c:v>0.99381423000000002</c:v>
                </c:pt>
                <c:pt idx="99262">
                  <c:v>0.99490476000000005</c:v>
                </c:pt>
                <c:pt idx="99263">
                  <c:v>1.0000230000000001</c:v>
                </c:pt>
                <c:pt idx="99264">
                  <c:v>1.0013192</c:v>
                </c:pt>
                <c:pt idx="99265">
                  <c:v>0.99382219999999999</c:v>
                </c:pt>
                <c:pt idx="99266">
                  <c:v>0.99013150000000005</c:v>
                </c:pt>
                <c:pt idx="99267">
                  <c:v>1.0000699</c:v>
                </c:pt>
                <c:pt idx="99268">
                  <c:v>0.96307240000000005</c:v>
                </c:pt>
                <c:pt idx="99269">
                  <c:v>0.99881785999999995</c:v>
                </c:pt>
                <c:pt idx="99270">
                  <c:v>0.99025540000000001</c:v>
                </c:pt>
                <c:pt idx="99271">
                  <c:v>1.0004660999999999</c:v>
                </c:pt>
                <c:pt idx="99272">
                  <c:v>0.98649180000000003</c:v>
                </c:pt>
                <c:pt idx="99273">
                  <c:v>0.99524033000000001</c:v>
                </c:pt>
                <c:pt idx="99274">
                  <c:v>0.99936073999999997</c:v>
                </c:pt>
                <c:pt idx="99275">
                  <c:v>1.0014365999999999</c:v>
                </c:pt>
                <c:pt idx="99276">
                  <c:v>0.99920120000000001</c:v>
                </c:pt>
                <c:pt idx="99277">
                  <c:v>0.99654350000000003</c:v>
                </c:pt>
                <c:pt idx="99278">
                  <c:v>0.99277437000000002</c:v>
                </c:pt>
                <c:pt idx="99279">
                  <c:v>0.97555106999999996</c:v>
                </c:pt>
                <c:pt idx="99280">
                  <c:v>0.986757</c:v>
                </c:pt>
                <c:pt idx="99281">
                  <c:v>0.98490040000000001</c:v>
                </c:pt>
                <c:pt idx="99282">
                  <c:v>0.97006035000000002</c:v>
                </c:pt>
                <c:pt idx="99283">
                  <c:v>0.99426323000000005</c:v>
                </c:pt>
                <c:pt idx="99284">
                  <c:v>1.0006181000000001</c:v>
                </c:pt>
                <c:pt idx="99285">
                  <c:v>1.0024678</c:v>
                </c:pt>
                <c:pt idx="99286">
                  <c:v>0.99589839999999996</c:v>
                </c:pt>
                <c:pt idx="99287">
                  <c:v>0.99628620000000001</c:v>
                </c:pt>
                <c:pt idx="99288">
                  <c:v>0.99859390000000003</c:v>
                </c:pt>
                <c:pt idx="99289">
                  <c:v>1.0009319000000001</c:v>
                </c:pt>
                <c:pt idx="99290">
                  <c:v>1.0012372</c:v>
                </c:pt>
                <c:pt idx="99291">
                  <c:v>0.99505390000000005</c:v>
                </c:pt>
                <c:pt idx="99292">
                  <c:v>0.96891505</c:v>
                </c:pt>
                <c:pt idx="99293">
                  <c:v>0.95955120000000005</c:v>
                </c:pt>
                <c:pt idx="99294">
                  <c:v>0.99947613000000002</c:v>
                </c:pt>
                <c:pt idx="99295">
                  <c:v>1.0028231999999999</c:v>
                </c:pt>
                <c:pt idx="99296">
                  <c:v>0.99331164000000005</c:v>
                </c:pt>
                <c:pt idx="99297">
                  <c:v>0.99883074000000005</c:v>
                </c:pt>
                <c:pt idx="99298">
                  <c:v>0.95574190000000003</c:v>
                </c:pt>
                <c:pt idx="99299">
                  <c:v>0.99442200000000003</c:v>
                </c:pt>
                <c:pt idx="99300">
                  <c:v>0.98990356999999995</c:v>
                </c:pt>
                <c:pt idx="99301">
                  <c:v>0.99715790000000004</c:v>
                </c:pt>
                <c:pt idx="99302">
                  <c:v>0.99801209999999996</c:v>
                </c:pt>
                <c:pt idx="99303">
                  <c:v>0.98661922999999996</c:v>
                </c:pt>
                <c:pt idx="99304">
                  <c:v>1.0007105000000001</c:v>
                </c:pt>
                <c:pt idx="99305">
                  <c:v>0.98288344999999999</c:v>
                </c:pt>
                <c:pt idx="99306">
                  <c:v>0.99913996000000005</c:v>
                </c:pt>
                <c:pt idx="99307">
                  <c:v>0.98148173000000005</c:v>
                </c:pt>
                <c:pt idx="99308">
                  <c:v>1.002362</c:v>
                </c:pt>
                <c:pt idx="99309">
                  <c:v>1.0006877999999999</c:v>
                </c:pt>
                <c:pt idx="99310">
                  <c:v>0.99034255999999998</c:v>
                </c:pt>
                <c:pt idx="99311">
                  <c:v>1.0001842999999999</c:v>
                </c:pt>
                <c:pt idx="99312">
                  <c:v>0.98053615999999999</c:v>
                </c:pt>
                <c:pt idx="99313">
                  <c:v>0.9987471</c:v>
                </c:pt>
                <c:pt idx="99314">
                  <c:v>0.99509822999999997</c:v>
                </c:pt>
                <c:pt idx="99315">
                  <c:v>1.0007699999999999</c:v>
                </c:pt>
                <c:pt idx="99316">
                  <c:v>1.0010741999999999</c:v>
                </c:pt>
                <c:pt idx="99317">
                  <c:v>1.0219065000000001</c:v>
                </c:pt>
                <c:pt idx="99318">
                  <c:v>1.0036324999999999</c:v>
                </c:pt>
                <c:pt idx="99319">
                  <c:v>1.0001382999999999</c:v>
                </c:pt>
                <c:pt idx="99320">
                  <c:v>0.99464850000000005</c:v>
                </c:pt>
                <c:pt idx="99321">
                  <c:v>0.9678928</c:v>
                </c:pt>
                <c:pt idx="99322">
                  <c:v>0.99314886000000002</c:v>
                </c:pt>
                <c:pt idx="99323">
                  <c:v>0.98606229999999995</c:v>
                </c:pt>
                <c:pt idx="99324">
                  <c:v>1.0010082</c:v>
                </c:pt>
                <c:pt idx="99325">
                  <c:v>0.99974019999999997</c:v>
                </c:pt>
                <c:pt idx="99326">
                  <c:v>0.99820430000000004</c:v>
                </c:pt>
                <c:pt idx="99327">
                  <c:v>0.99750965999999996</c:v>
                </c:pt>
                <c:pt idx="99328">
                  <c:v>0.99922719999999998</c:v>
                </c:pt>
                <c:pt idx="99329">
                  <c:v>0.99707376999999997</c:v>
                </c:pt>
                <c:pt idx="99330">
                  <c:v>0.99845119999999998</c:v>
                </c:pt>
                <c:pt idx="99331">
                  <c:v>0.98762106999999999</c:v>
                </c:pt>
                <c:pt idx="99332">
                  <c:v>1.0003333999999999</c:v>
                </c:pt>
                <c:pt idx="99333">
                  <c:v>1.0043238000000001</c:v>
                </c:pt>
                <c:pt idx="99334">
                  <c:v>1.0001842999999999</c:v>
                </c:pt>
                <c:pt idx="99335">
                  <c:v>1.0030863000000001</c:v>
                </c:pt>
                <c:pt idx="99336">
                  <c:v>0.99872879999999997</c:v>
                </c:pt>
                <c:pt idx="99337">
                  <c:v>0.99995493999999996</c:v>
                </c:pt>
                <c:pt idx="99338">
                  <c:v>1.0007709</c:v>
                </c:pt>
                <c:pt idx="99339">
                  <c:v>1.0006477</c:v>
                </c:pt>
                <c:pt idx="99340">
                  <c:v>0.99988790000000005</c:v>
                </c:pt>
                <c:pt idx="99341">
                  <c:v>0.98804104000000004</c:v>
                </c:pt>
                <c:pt idx="99342">
                  <c:v>0.9754216</c:v>
                </c:pt>
                <c:pt idx="99343">
                  <c:v>0.99541305999999996</c:v>
                </c:pt>
                <c:pt idx="99344">
                  <c:v>0.99991339999999995</c:v>
                </c:pt>
                <c:pt idx="99345">
                  <c:v>0.98589830000000001</c:v>
                </c:pt>
                <c:pt idx="99346">
                  <c:v>0.99866253000000005</c:v>
                </c:pt>
                <c:pt idx="99347">
                  <c:v>0.99258964999999999</c:v>
                </c:pt>
                <c:pt idx="99348">
                  <c:v>0.9966739</c:v>
                </c:pt>
                <c:pt idx="99349">
                  <c:v>1.0004763999999999</c:v>
                </c:pt>
                <c:pt idx="99350">
                  <c:v>1.0001547</c:v>
                </c:pt>
                <c:pt idx="99351">
                  <c:v>0.95821875000000001</c:v>
                </c:pt>
                <c:pt idx="99352">
                  <c:v>0.80659323999999999</c:v>
                </c:pt>
                <c:pt idx="99353">
                  <c:v>0.99775119999999995</c:v>
                </c:pt>
                <c:pt idx="99354">
                  <c:v>0.99918879999999999</c:v>
                </c:pt>
                <c:pt idx="99355">
                  <c:v>0.98667039999999995</c:v>
                </c:pt>
                <c:pt idx="99356">
                  <c:v>0.99034405000000003</c:v>
                </c:pt>
                <c:pt idx="99357">
                  <c:v>0.99678429999999996</c:v>
                </c:pt>
                <c:pt idx="99358">
                  <c:v>0.998973</c:v>
                </c:pt>
                <c:pt idx="99359">
                  <c:v>0.99932133999999995</c:v>
                </c:pt>
                <c:pt idx="99360">
                  <c:v>0.99878347000000001</c:v>
                </c:pt>
                <c:pt idx="99361">
                  <c:v>0.97818433999999999</c:v>
                </c:pt>
                <c:pt idx="99362">
                  <c:v>0.96169996000000002</c:v>
                </c:pt>
                <c:pt idx="99363">
                  <c:v>1.0018345</c:v>
                </c:pt>
                <c:pt idx="99364">
                  <c:v>0.99711139999999998</c:v>
                </c:pt>
                <c:pt idx="99365">
                  <c:v>0.99673900000000004</c:v>
                </c:pt>
                <c:pt idx="99366">
                  <c:v>0.98043627</c:v>
                </c:pt>
                <c:pt idx="99367">
                  <c:v>0.99900040000000001</c:v>
                </c:pt>
                <c:pt idx="99368">
                  <c:v>0.95454760000000005</c:v>
                </c:pt>
                <c:pt idx="99369">
                  <c:v>0.97008972999999998</c:v>
                </c:pt>
                <c:pt idx="99370">
                  <c:v>1.0011175000000001</c:v>
                </c:pt>
                <c:pt idx="99371">
                  <c:v>0.99463606000000004</c:v>
                </c:pt>
                <c:pt idx="99372">
                  <c:v>0.99241769999999996</c:v>
                </c:pt>
                <c:pt idx="99373">
                  <c:v>0.9829869</c:v>
                </c:pt>
                <c:pt idx="99374">
                  <c:v>0.98287979999999997</c:v>
                </c:pt>
                <c:pt idx="99375">
                  <c:v>1.0011312999999999</c:v>
                </c:pt>
                <c:pt idx="99376">
                  <c:v>1.0004097000000001</c:v>
                </c:pt>
                <c:pt idx="99377">
                  <c:v>0.99917659999999997</c:v>
                </c:pt>
                <c:pt idx="99378">
                  <c:v>0.99979370000000001</c:v>
                </c:pt>
                <c:pt idx="99379">
                  <c:v>0.95433164000000004</c:v>
                </c:pt>
                <c:pt idx="99380">
                  <c:v>1.0007077</c:v>
                </c:pt>
                <c:pt idx="99381">
                  <c:v>0.99760340000000003</c:v>
                </c:pt>
                <c:pt idx="99382">
                  <c:v>0.99914720000000001</c:v>
                </c:pt>
                <c:pt idx="99383">
                  <c:v>0.99315845999999997</c:v>
                </c:pt>
                <c:pt idx="99384">
                  <c:v>1.0018506</c:v>
                </c:pt>
                <c:pt idx="99385">
                  <c:v>0.98335046000000004</c:v>
                </c:pt>
                <c:pt idx="99386">
                  <c:v>0.99078685</c:v>
                </c:pt>
                <c:pt idx="99387">
                  <c:v>0.99319760000000001</c:v>
                </c:pt>
                <c:pt idx="99388">
                  <c:v>1.0026606</c:v>
                </c:pt>
                <c:pt idx="99389">
                  <c:v>0.98666202999999997</c:v>
                </c:pt>
                <c:pt idx="99390">
                  <c:v>0.99781023999999996</c:v>
                </c:pt>
                <c:pt idx="99391">
                  <c:v>0.95432930000000005</c:v>
                </c:pt>
                <c:pt idx="99392">
                  <c:v>1.0011646999999999</c:v>
                </c:pt>
                <c:pt idx="99393">
                  <c:v>0.99803050000000004</c:v>
                </c:pt>
                <c:pt idx="99394">
                  <c:v>0.98813843999999995</c:v>
                </c:pt>
                <c:pt idx="99395">
                  <c:v>1.0009015999999999</c:v>
                </c:pt>
                <c:pt idx="99396">
                  <c:v>1.0016562</c:v>
                </c:pt>
                <c:pt idx="99397">
                  <c:v>0.97882159999999996</c:v>
                </c:pt>
                <c:pt idx="99398">
                  <c:v>0.99174629999999997</c:v>
                </c:pt>
                <c:pt idx="99399">
                  <c:v>1.0009423</c:v>
                </c:pt>
                <c:pt idx="99400">
                  <c:v>0.99998355000000005</c:v>
                </c:pt>
                <c:pt idx="99401">
                  <c:v>0.99830704999999997</c:v>
                </c:pt>
                <c:pt idx="99402">
                  <c:v>0.99829495000000001</c:v>
                </c:pt>
                <c:pt idx="99403">
                  <c:v>1.0004090000000001</c:v>
                </c:pt>
                <c:pt idx="99404">
                  <c:v>1.0000538999999999</c:v>
                </c:pt>
                <c:pt idx="99405">
                  <c:v>0.99240065</c:v>
                </c:pt>
                <c:pt idx="99406">
                  <c:v>0.98075599999999996</c:v>
                </c:pt>
                <c:pt idx="99407">
                  <c:v>1.0001591000000001</c:v>
                </c:pt>
                <c:pt idx="99408">
                  <c:v>0.99857079999999998</c:v>
                </c:pt>
                <c:pt idx="99409">
                  <c:v>1.0018860000000001</c:v>
                </c:pt>
                <c:pt idx="99410">
                  <c:v>0.98212754999999996</c:v>
                </c:pt>
                <c:pt idx="99411">
                  <c:v>0.99192829999999999</c:v>
                </c:pt>
                <c:pt idx="99412">
                  <c:v>1.000543</c:v>
                </c:pt>
                <c:pt idx="99413">
                  <c:v>0.99694616000000003</c:v>
                </c:pt>
                <c:pt idx="99414">
                  <c:v>1.0001910000000001</c:v>
                </c:pt>
                <c:pt idx="99415">
                  <c:v>0.96576874999999995</c:v>
                </c:pt>
                <c:pt idx="99416">
                  <c:v>1.0010705</c:v>
                </c:pt>
                <c:pt idx="99417">
                  <c:v>0.98451699999999998</c:v>
                </c:pt>
                <c:pt idx="99418">
                  <c:v>0.95074789999999998</c:v>
                </c:pt>
                <c:pt idx="99419">
                  <c:v>1.0004660999999999</c:v>
                </c:pt>
                <c:pt idx="99420">
                  <c:v>1.0010034999999999</c:v>
                </c:pt>
                <c:pt idx="99421">
                  <c:v>0.98234814000000004</c:v>
                </c:pt>
                <c:pt idx="99422">
                  <c:v>0.98027986</c:v>
                </c:pt>
                <c:pt idx="99423">
                  <c:v>1.0014529999999999</c:v>
                </c:pt>
                <c:pt idx="99424">
                  <c:v>0.9936585</c:v>
                </c:pt>
                <c:pt idx="99425">
                  <c:v>0.97720600000000002</c:v>
                </c:pt>
                <c:pt idx="99426">
                  <c:v>0.95788293999999996</c:v>
                </c:pt>
                <c:pt idx="99427">
                  <c:v>0.99679839999999997</c:v>
                </c:pt>
                <c:pt idx="99428">
                  <c:v>0.99932719999999997</c:v>
                </c:pt>
                <c:pt idx="99429">
                  <c:v>0.93773024999999999</c:v>
                </c:pt>
                <c:pt idx="99430">
                  <c:v>0.98181870000000004</c:v>
                </c:pt>
                <c:pt idx="99431">
                  <c:v>0.99963902999999998</c:v>
                </c:pt>
                <c:pt idx="99432">
                  <c:v>1.0007044</c:v>
                </c:pt>
                <c:pt idx="99433">
                  <c:v>0.99878210000000001</c:v>
                </c:pt>
                <c:pt idx="99434">
                  <c:v>0.93593806000000002</c:v>
                </c:pt>
                <c:pt idx="99435">
                  <c:v>0.97907370000000005</c:v>
                </c:pt>
                <c:pt idx="99436">
                  <c:v>0.99867419999999996</c:v>
                </c:pt>
                <c:pt idx="99437">
                  <c:v>1.000221</c:v>
                </c:pt>
                <c:pt idx="99438">
                  <c:v>0.98665064999999996</c:v>
                </c:pt>
                <c:pt idx="99439">
                  <c:v>1.0003275</c:v>
                </c:pt>
                <c:pt idx="99440">
                  <c:v>1.000985</c:v>
                </c:pt>
                <c:pt idx="99441">
                  <c:v>0.99924100000000005</c:v>
                </c:pt>
                <c:pt idx="99442">
                  <c:v>1.0000656999999999</c:v>
                </c:pt>
                <c:pt idx="99443">
                  <c:v>1.0012913999999999</c:v>
                </c:pt>
                <c:pt idx="99444">
                  <c:v>0.99718152999999998</c:v>
                </c:pt>
                <c:pt idx="99445">
                  <c:v>1.0007154</c:v>
                </c:pt>
                <c:pt idx="99446">
                  <c:v>1.0010311999999999</c:v>
                </c:pt>
                <c:pt idx="99447">
                  <c:v>1.0011188</c:v>
                </c:pt>
                <c:pt idx="99448">
                  <c:v>0.96774059999999995</c:v>
                </c:pt>
                <c:pt idx="99449">
                  <c:v>0.99939809999999996</c:v>
                </c:pt>
                <c:pt idx="99450">
                  <c:v>0.98678136000000005</c:v>
                </c:pt>
                <c:pt idx="99451">
                  <c:v>1.0001377</c:v>
                </c:pt>
                <c:pt idx="99452">
                  <c:v>1.0012087999999999</c:v>
                </c:pt>
                <c:pt idx="99453">
                  <c:v>1.0001332999999999</c:v>
                </c:pt>
                <c:pt idx="99454">
                  <c:v>0.99146469999999998</c:v>
                </c:pt>
                <c:pt idx="99455">
                  <c:v>1.0005264</c:v>
                </c:pt>
                <c:pt idx="99456">
                  <c:v>0.99812603</c:v>
                </c:pt>
                <c:pt idx="99457">
                  <c:v>1.0014187999999999</c:v>
                </c:pt>
                <c:pt idx="99458">
                  <c:v>1.0012490000000001</c:v>
                </c:pt>
                <c:pt idx="99459">
                  <c:v>0.99773734999999997</c:v>
                </c:pt>
                <c:pt idx="99460">
                  <c:v>1.002338</c:v>
                </c:pt>
                <c:pt idx="99461">
                  <c:v>1.0000880000000001</c:v>
                </c:pt>
                <c:pt idx="99462">
                  <c:v>1.0001842999999999</c:v>
                </c:pt>
                <c:pt idx="99463">
                  <c:v>0.98927456000000003</c:v>
                </c:pt>
                <c:pt idx="99464">
                  <c:v>0.99994682999999995</c:v>
                </c:pt>
                <c:pt idx="99465">
                  <c:v>0.96986437000000003</c:v>
                </c:pt>
                <c:pt idx="99466">
                  <c:v>1.0004101000000001</c:v>
                </c:pt>
                <c:pt idx="99467">
                  <c:v>0.91190400000000005</c:v>
                </c:pt>
                <c:pt idx="99468">
                  <c:v>0.93869539999999996</c:v>
                </c:pt>
                <c:pt idx="99469">
                  <c:v>1.0030258000000001</c:v>
                </c:pt>
                <c:pt idx="99470">
                  <c:v>0.99323430000000001</c:v>
                </c:pt>
                <c:pt idx="99471">
                  <c:v>1.0023308</c:v>
                </c:pt>
                <c:pt idx="99472">
                  <c:v>1.0016677</c:v>
                </c:pt>
                <c:pt idx="99473">
                  <c:v>0.98826789999999998</c:v>
                </c:pt>
                <c:pt idx="99474">
                  <c:v>1.0000699</c:v>
                </c:pt>
                <c:pt idx="99475">
                  <c:v>0.98502820000000002</c:v>
                </c:pt>
                <c:pt idx="99476">
                  <c:v>0.99944339999999998</c:v>
                </c:pt>
                <c:pt idx="99477">
                  <c:v>0.99696236999999999</c:v>
                </c:pt>
                <c:pt idx="99478">
                  <c:v>1.0007709</c:v>
                </c:pt>
                <c:pt idx="99479">
                  <c:v>0.95144240000000002</c:v>
                </c:pt>
                <c:pt idx="99480">
                  <c:v>0.99898975999999995</c:v>
                </c:pt>
                <c:pt idx="99481">
                  <c:v>0.96689999999999998</c:v>
                </c:pt>
                <c:pt idx="99482">
                  <c:v>0.99581129999999995</c:v>
                </c:pt>
                <c:pt idx="99483">
                  <c:v>0.99602860000000004</c:v>
                </c:pt>
                <c:pt idx="99484">
                  <c:v>1.0006725000000001</c:v>
                </c:pt>
                <c:pt idx="99485">
                  <c:v>0.98363893999999996</c:v>
                </c:pt>
                <c:pt idx="99486">
                  <c:v>0.98393520000000001</c:v>
                </c:pt>
                <c:pt idx="99487">
                  <c:v>0.99748239999999999</c:v>
                </c:pt>
                <c:pt idx="99488">
                  <c:v>0.9868285</c:v>
                </c:pt>
                <c:pt idx="99489">
                  <c:v>0.99423413999999999</c:v>
                </c:pt>
                <c:pt idx="99490">
                  <c:v>0.98259669999999999</c:v>
                </c:pt>
                <c:pt idx="99491">
                  <c:v>1.0026957000000001</c:v>
                </c:pt>
                <c:pt idx="99492">
                  <c:v>0.94993234000000004</c:v>
                </c:pt>
                <c:pt idx="99493">
                  <c:v>0.99485950000000001</c:v>
                </c:pt>
                <c:pt idx="99494">
                  <c:v>0.95018919999999996</c:v>
                </c:pt>
                <c:pt idx="99495">
                  <c:v>0.99222440000000001</c:v>
                </c:pt>
                <c:pt idx="99496">
                  <c:v>0.99976089999999995</c:v>
                </c:pt>
                <c:pt idx="99497">
                  <c:v>0.96890586999999995</c:v>
                </c:pt>
                <c:pt idx="99498">
                  <c:v>1.0006796</c:v>
                </c:pt>
                <c:pt idx="99499">
                  <c:v>0.99202140000000005</c:v>
                </c:pt>
                <c:pt idx="99500">
                  <c:v>0.99992037</c:v>
                </c:pt>
                <c:pt idx="99501">
                  <c:v>0.99730795999999999</c:v>
                </c:pt>
                <c:pt idx="99502">
                  <c:v>1.0006660000000001</c:v>
                </c:pt>
                <c:pt idx="99503">
                  <c:v>1.0001559</c:v>
                </c:pt>
                <c:pt idx="99504">
                  <c:v>0.98737686999999996</c:v>
                </c:pt>
                <c:pt idx="99505">
                  <c:v>0.99353159999999996</c:v>
                </c:pt>
                <c:pt idx="99506">
                  <c:v>0.98807109999999998</c:v>
                </c:pt>
                <c:pt idx="99507">
                  <c:v>0.99668175000000003</c:v>
                </c:pt>
                <c:pt idx="99508">
                  <c:v>1.0007497000000001</c:v>
                </c:pt>
                <c:pt idx="99509">
                  <c:v>0.97547640000000002</c:v>
                </c:pt>
                <c:pt idx="99510">
                  <c:v>0.99016950000000004</c:v>
                </c:pt>
                <c:pt idx="99511">
                  <c:v>1.0034959999999999</c:v>
                </c:pt>
                <c:pt idx="99512">
                  <c:v>1.0011962999999999</c:v>
                </c:pt>
                <c:pt idx="99513">
                  <c:v>1.0006348</c:v>
                </c:pt>
                <c:pt idx="99514">
                  <c:v>0.99820569999999997</c:v>
                </c:pt>
                <c:pt idx="99515">
                  <c:v>0.98952335000000002</c:v>
                </c:pt>
                <c:pt idx="99516">
                  <c:v>0.99066323000000001</c:v>
                </c:pt>
                <c:pt idx="99517">
                  <c:v>0.9988802</c:v>
                </c:pt>
                <c:pt idx="99518">
                  <c:v>0.95627980000000001</c:v>
                </c:pt>
                <c:pt idx="99519">
                  <c:v>0.9943727</c:v>
                </c:pt>
                <c:pt idx="99520">
                  <c:v>0.99769675999999996</c:v>
                </c:pt>
                <c:pt idx="99521">
                  <c:v>0.96175469999999996</c:v>
                </c:pt>
                <c:pt idx="99522">
                  <c:v>0.99950932999999997</c:v>
                </c:pt>
                <c:pt idx="99523">
                  <c:v>1.0003356000000001</c:v>
                </c:pt>
                <c:pt idx="99524">
                  <c:v>0.98022103000000005</c:v>
                </c:pt>
                <c:pt idx="99525">
                  <c:v>0.99209990000000003</c:v>
                </c:pt>
                <c:pt idx="99526">
                  <c:v>0.99506600000000001</c:v>
                </c:pt>
                <c:pt idx="99527">
                  <c:v>0.99203300000000005</c:v>
                </c:pt>
                <c:pt idx="99528">
                  <c:v>0.99856590000000001</c:v>
                </c:pt>
                <c:pt idx="99529">
                  <c:v>0.98627913</c:v>
                </c:pt>
                <c:pt idx="99530">
                  <c:v>0.99979419999999997</c:v>
                </c:pt>
                <c:pt idx="99531">
                  <c:v>1.0000837</c:v>
                </c:pt>
                <c:pt idx="99532">
                  <c:v>0.99678414999999998</c:v>
                </c:pt>
                <c:pt idx="99533">
                  <c:v>0.98719316999999995</c:v>
                </c:pt>
                <c:pt idx="99534">
                  <c:v>0.99009453999999997</c:v>
                </c:pt>
                <c:pt idx="99535">
                  <c:v>1.0002142000000001</c:v>
                </c:pt>
                <c:pt idx="99536">
                  <c:v>1.0004652999999999</c:v>
                </c:pt>
                <c:pt idx="99537">
                  <c:v>0.99894154000000002</c:v>
                </c:pt>
                <c:pt idx="99538">
                  <c:v>0.99508613000000001</c:v>
                </c:pt>
                <c:pt idx="99539">
                  <c:v>0.97511460000000005</c:v>
                </c:pt>
                <c:pt idx="99540">
                  <c:v>0.96465400000000001</c:v>
                </c:pt>
                <c:pt idx="99541">
                  <c:v>0.93435776000000004</c:v>
                </c:pt>
                <c:pt idx="99542">
                  <c:v>0.96296400000000004</c:v>
                </c:pt>
                <c:pt idx="99543">
                  <c:v>1.0007727</c:v>
                </c:pt>
                <c:pt idx="99544">
                  <c:v>1.0001678000000001</c:v>
                </c:pt>
                <c:pt idx="99545">
                  <c:v>0.99827284000000005</c:v>
                </c:pt>
                <c:pt idx="99546">
                  <c:v>0.99329140000000005</c:v>
                </c:pt>
                <c:pt idx="99547">
                  <c:v>0.96984875000000004</c:v>
                </c:pt>
                <c:pt idx="99548">
                  <c:v>0.97096859999999996</c:v>
                </c:pt>
                <c:pt idx="99549">
                  <c:v>0.99852735000000004</c:v>
                </c:pt>
                <c:pt idx="99550">
                  <c:v>0.99291209999999996</c:v>
                </c:pt>
                <c:pt idx="99551">
                  <c:v>0.99773020000000001</c:v>
                </c:pt>
                <c:pt idx="99552">
                  <c:v>1.0031954000000001</c:v>
                </c:pt>
                <c:pt idx="99553">
                  <c:v>1.0002439999999999</c:v>
                </c:pt>
                <c:pt idx="99554">
                  <c:v>1.0008215</c:v>
                </c:pt>
                <c:pt idx="99555">
                  <c:v>0.94061450000000002</c:v>
                </c:pt>
                <c:pt idx="99556">
                  <c:v>0.99186479999999999</c:v>
                </c:pt>
                <c:pt idx="99557">
                  <c:v>0.9863499</c:v>
                </c:pt>
                <c:pt idx="99558">
                  <c:v>0.98213289999999998</c:v>
                </c:pt>
                <c:pt idx="99559">
                  <c:v>0.98096700000000003</c:v>
                </c:pt>
                <c:pt idx="99560">
                  <c:v>1.0019046</c:v>
                </c:pt>
                <c:pt idx="99561">
                  <c:v>0.98466739999999997</c:v>
                </c:pt>
                <c:pt idx="99562">
                  <c:v>0.9983609</c:v>
                </c:pt>
                <c:pt idx="99563">
                  <c:v>0.99233800000000005</c:v>
                </c:pt>
                <c:pt idx="99564">
                  <c:v>0.9961913</c:v>
                </c:pt>
                <c:pt idx="99565">
                  <c:v>0.98584119999999997</c:v>
                </c:pt>
                <c:pt idx="99566">
                  <c:v>0.99517935999999996</c:v>
                </c:pt>
                <c:pt idx="99567">
                  <c:v>0.98622924000000001</c:v>
                </c:pt>
                <c:pt idx="99568">
                  <c:v>1.0028222</c:v>
                </c:pt>
                <c:pt idx="99569">
                  <c:v>1.0004725000000001</c:v>
                </c:pt>
                <c:pt idx="99570">
                  <c:v>0.99284994999999998</c:v>
                </c:pt>
                <c:pt idx="99571">
                  <c:v>1.0001043000000001</c:v>
                </c:pt>
                <c:pt idx="99572">
                  <c:v>0.94598156</c:v>
                </c:pt>
                <c:pt idx="99573">
                  <c:v>0.92626154000000005</c:v>
                </c:pt>
                <c:pt idx="99574">
                  <c:v>0.99965720000000002</c:v>
                </c:pt>
                <c:pt idx="99575">
                  <c:v>1.0018506</c:v>
                </c:pt>
                <c:pt idx="99576">
                  <c:v>0.99982435000000003</c:v>
                </c:pt>
                <c:pt idx="99577">
                  <c:v>0.99875849999999999</c:v>
                </c:pt>
                <c:pt idx="99578">
                  <c:v>1.0004725000000001</c:v>
                </c:pt>
                <c:pt idx="99579">
                  <c:v>0.99795699999999998</c:v>
                </c:pt>
                <c:pt idx="99580">
                  <c:v>0.96904343000000004</c:v>
                </c:pt>
                <c:pt idx="99581">
                  <c:v>0.96503039999999995</c:v>
                </c:pt>
                <c:pt idx="99582">
                  <c:v>0.96840660000000001</c:v>
                </c:pt>
                <c:pt idx="99583">
                  <c:v>0.99289689999999997</c:v>
                </c:pt>
                <c:pt idx="99584">
                  <c:v>1.0011355</c:v>
                </c:pt>
                <c:pt idx="99585">
                  <c:v>0.97306199999999998</c:v>
                </c:pt>
                <c:pt idx="99586">
                  <c:v>0.99690820000000002</c:v>
                </c:pt>
                <c:pt idx="99587">
                  <c:v>0.95674400000000004</c:v>
                </c:pt>
                <c:pt idx="99588">
                  <c:v>1.0008250000000001</c:v>
                </c:pt>
                <c:pt idx="99589">
                  <c:v>0.99896324000000003</c:v>
                </c:pt>
                <c:pt idx="99590">
                  <c:v>0.98884713999999996</c:v>
                </c:pt>
                <c:pt idx="99591">
                  <c:v>0.99857039999999997</c:v>
                </c:pt>
                <c:pt idx="99592">
                  <c:v>0.99960744000000001</c:v>
                </c:pt>
                <c:pt idx="99593">
                  <c:v>0.99931895999999998</c:v>
                </c:pt>
                <c:pt idx="99594">
                  <c:v>0.9866722</c:v>
                </c:pt>
                <c:pt idx="99595">
                  <c:v>0.99920359999999997</c:v>
                </c:pt>
                <c:pt idx="99596">
                  <c:v>0.99883100000000002</c:v>
                </c:pt>
                <c:pt idx="99597">
                  <c:v>0.97390330000000003</c:v>
                </c:pt>
                <c:pt idx="99598">
                  <c:v>1.0019962</c:v>
                </c:pt>
                <c:pt idx="99599">
                  <c:v>0.98780626000000005</c:v>
                </c:pt>
                <c:pt idx="99600">
                  <c:v>0.99165356000000004</c:v>
                </c:pt>
                <c:pt idx="99601">
                  <c:v>1.0000699</c:v>
                </c:pt>
                <c:pt idx="99602">
                  <c:v>1.0012093</c:v>
                </c:pt>
                <c:pt idx="99603">
                  <c:v>0.97590560000000004</c:v>
                </c:pt>
                <c:pt idx="99604">
                  <c:v>0.98728939999999998</c:v>
                </c:pt>
                <c:pt idx="99605">
                  <c:v>1.0003321000000001</c:v>
                </c:pt>
                <c:pt idx="99606">
                  <c:v>0.99747669999999999</c:v>
                </c:pt>
                <c:pt idx="99607">
                  <c:v>0.99814729999999996</c:v>
                </c:pt>
                <c:pt idx="99608">
                  <c:v>0.98426026</c:v>
                </c:pt>
                <c:pt idx="99609">
                  <c:v>0.99753179999999997</c:v>
                </c:pt>
                <c:pt idx="99610">
                  <c:v>0.99205790000000005</c:v>
                </c:pt>
                <c:pt idx="99611">
                  <c:v>0.99852026000000005</c:v>
                </c:pt>
                <c:pt idx="99612">
                  <c:v>1.0008577000000001</c:v>
                </c:pt>
                <c:pt idx="99613">
                  <c:v>0.99703836000000001</c:v>
                </c:pt>
                <c:pt idx="99614">
                  <c:v>1.0000937000000001</c:v>
                </c:pt>
                <c:pt idx="99615">
                  <c:v>1.0003952</c:v>
                </c:pt>
                <c:pt idx="99616">
                  <c:v>0.96627240000000003</c:v>
                </c:pt>
                <c:pt idx="99617">
                  <c:v>1.0000845</c:v>
                </c:pt>
                <c:pt idx="99618">
                  <c:v>0.99710726999999999</c:v>
                </c:pt>
                <c:pt idx="99619">
                  <c:v>1.0007737999999999</c:v>
                </c:pt>
                <c:pt idx="99620">
                  <c:v>1.001633</c:v>
                </c:pt>
                <c:pt idx="99621">
                  <c:v>0.98380274000000001</c:v>
                </c:pt>
                <c:pt idx="99622">
                  <c:v>0.99939049999999996</c:v>
                </c:pt>
                <c:pt idx="99623">
                  <c:v>0.9726726</c:v>
                </c:pt>
                <c:pt idx="99624">
                  <c:v>0.98964213999999995</c:v>
                </c:pt>
                <c:pt idx="99625">
                  <c:v>0.97462210000000005</c:v>
                </c:pt>
                <c:pt idx="99626">
                  <c:v>0.99671860000000001</c:v>
                </c:pt>
                <c:pt idx="99627">
                  <c:v>1.0001024000000001</c:v>
                </c:pt>
                <c:pt idx="99628">
                  <c:v>1.0001621999999999</c:v>
                </c:pt>
                <c:pt idx="99629">
                  <c:v>0.99182429999999999</c:v>
                </c:pt>
                <c:pt idx="99630">
                  <c:v>0.99824139999999995</c:v>
                </c:pt>
                <c:pt idx="99631">
                  <c:v>0.97785580000000005</c:v>
                </c:pt>
                <c:pt idx="99632">
                  <c:v>0.98974156000000002</c:v>
                </c:pt>
                <c:pt idx="99633">
                  <c:v>0.98060630000000004</c:v>
                </c:pt>
                <c:pt idx="99634">
                  <c:v>0.99814206000000005</c:v>
                </c:pt>
                <c:pt idx="99635">
                  <c:v>0.99318624</c:v>
                </c:pt>
                <c:pt idx="99636">
                  <c:v>0.97406870000000001</c:v>
                </c:pt>
                <c:pt idx="99637">
                  <c:v>1.0007448999999999</c:v>
                </c:pt>
                <c:pt idx="99638">
                  <c:v>0.98612500000000003</c:v>
                </c:pt>
                <c:pt idx="99639">
                  <c:v>0.97934759999999998</c:v>
                </c:pt>
                <c:pt idx="99640">
                  <c:v>0.99916640000000001</c:v>
                </c:pt>
                <c:pt idx="99641">
                  <c:v>0.99987340000000002</c:v>
                </c:pt>
                <c:pt idx="99642">
                  <c:v>0.9934634</c:v>
                </c:pt>
                <c:pt idx="99643">
                  <c:v>0.99963299999999999</c:v>
                </c:pt>
                <c:pt idx="99644">
                  <c:v>0.99950576000000002</c:v>
                </c:pt>
                <c:pt idx="99645">
                  <c:v>0.98422849999999995</c:v>
                </c:pt>
                <c:pt idx="99646">
                  <c:v>0.96361666999999995</c:v>
                </c:pt>
                <c:pt idx="99647">
                  <c:v>0.96807909999999997</c:v>
                </c:pt>
                <c:pt idx="99648">
                  <c:v>0.99125790000000003</c:v>
                </c:pt>
                <c:pt idx="99649">
                  <c:v>0.97374749999999999</c:v>
                </c:pt>
                <c:pt idx="99650">
                  <c:v>0.9969924</c:v>
                </c:pt>
                <c:pt idx="99651">
                  <c:v>0.99358109999999999</c:v>
                </c:pt>
                <c:pt idx="99652">
                  <c:v>0.98548000000000002</c:v>
                </c:pt>
                <c:pt idx="99653">
                  <c:v>0.94959000000000005</c:v>
                </c:pt>
                <c:pt idx="99654">
                  <c:v>1.0002934000000001</c:v>
                </c:pt>
                <c:pt idx="99655">
                  <c:v>0.9996121</c:v>
                </c:pt>
                <c:pt idx="99656">
                  <c:v>0.99905049999999995</c:v>
                </c:pt>
                <c:pt idx="99657">
                  <c:v>0.99355420000000005</c:v>
                </c:pt>
                <c:pt idx="99658">
                  <c:v>0.99429420000000002</c:v>
                </c:pt>
                <c:pt idx="99659">
                  <c:v>0.99783074999999999</c:v>
                </c:pt>
                <c:pt idx="99660">
                  <c:v>0.99587510000000001</c:v>
                </c:pt>
                <c:pt idx="99661">
                  <c:v>0.99175930000000001</c:v>
                </c:pt>
                <c:pt idx="99662">
                  <c:v>0.98807305000000001</c:v>
                </c:pt>
                <c:pt idx="99663">
                  <c:v>1.0026006999999999</c:v>
                </c:pt>
                <c:pt idx="99664">
                  <c:v>0.97530353000000003</c:v>
                </c:pt>
                <c:pt idx="99665">
                  <c:v>0.99018466000000005</c:v>
                </c:pt>
                <c:pt idx="99666">
                  <c:v>0.99313176000000003</c:v>
                </c:pt>
                <c:pt idx="99667">
                  <c:v>1.0010948</c:v>
                </c:pt>
                <c:pt idx="99668">
                  <c:v>1.0009223</c:v>
                </c:pt>
                <c:pt idx="99669">
                  <c:v>0.99768100000000004</c:v>
                </c:pt>
                <c:pt idx="99670">
                  <c:v>0.99997263999999997</c:v>
                </c:pt>
                <c:pt idx="99671">
                  <c:v>0.99217105000000005</c:v>
                </c:pt>
                <c:pt idx="99672">
                  <c:v>1.0018096999999999</c:v>
                </c:pt>
                <c:pt idx="99673">
                  <c:v>1.0024725000000001</c:v>
                </c:pt>
                <c:pt idx="99674">
                  <c:v>0.98202979999999995</c:v>
                </c:pt>
                <c:pt idx="99675">
                  <c:v>0.96698269999999997</c:v>
                </c:pt>
                <c:pt idx="99676">
                  <c:v>0.96933849999999999</c:v>
                </c:pt>
                <c:pt idx="99677">
                  <c:v>0.99688876000000004</c:v>
                </c:pt>
                <c:pt idx="99678">
                  <c:v>0.99731576</c:v>
                </c:pt>
                <c:pt idx="99679">
                  <c:v>0.98542326999999996</c:v>
                </c:pt>
                <c:pt idx="99680">
                  <c:v>0.98682444999999996</c:v>
                </c:pt>
                <c:pt idx="99681">
                  <c:v>0.98794950000000004</c:v>
                </c:pt>
                <c:pt idx="99682">
                  <c:v>0.97842169999999995</c:v>
                </c:pt>
                <c:pt idx="99683">
                  <c:v>1.0009725</c:v>
                </c:pt>
                <c:pt idx="99684">
                  <c:v>0.99988790000000005</c:v>
                </c:pt>
                <c:pt idx="99685">
                  <c:v>1.0018260000000001</c:v>
                </c:pt>
                <c:pt idx="99686">
                  <c:v>0.98659927000000003</c:v>
                </c:pt>
                <c:pt idx="99687">
                  <c:v>0.98473423999999998</c:v>
                </c:pt>
                <c:pt idx="99688">
                  <c:v>1.0017391</c:v>
                </c:pt>
                <c:pt idx="99689">
                  <c:v>0.98715275999999996</c:v>
                </c:pt>
                <c:pt idx="99690">
                  <c:v>0.99788929999999998</c:v>
                </c:pt>
                <c:pt idx="99691">
                  <c:v>0.98888169999999997</c:v>
                </c:pt>
                <c:pt idx="99692">
                  <c:v>0.97251080000000001</c:v>
                </c:pt>
                <c:pt idx="99693">
                  <c:v>0.98425054999999995</c:v>
                </c:pt>
                <c:pt idx="99694">
                  <c:v>0.99680245000000001</c:v>
                </c:pt>
                <c:pt idx="99695">
                  <c:v>0.99216634000000004</c:v>
                </c:pt>
                <c:pt idx="99696">
                  <c:v>0.99530689999999999</c:v>
                </c:pt>
                <c:pt idx="99697">
                  <c:v>1.0035635999999999</c:v>
                </c:pt>
                <c:pt idx="99698">
                  <c:v>0.99297409999999997</c:v>
                </c:pt>
                <c:pt idx="99699">
                  <c:v>0.99724360000000001</c:v>
                </c:pt>
                <c:pt idx="99700">
                  <c:v>0.96943880000000004</c:v>
                </c:pt>
                <c:pt idx="99701">
                  <c:v>0.99775826999999995</c:v>
                </c:pt>
                <c:pt idx="99702">
                  <c:v>0.98870610000000003</c:v>
                </c:pt>
                <c:pt idx="99703">
                  <c:v>0.98506963000000003</c:v>
                </c:pt>
                <c:pt idx="99704">
                  <c:v>0.99992703999999999</c:v>
                </c:pt>
                <c:pt idx="99705">
                  <c:v>0.98881629999999998</c:v>
                </c:pt>
                <c:pt idx="99706">
                  <c:v>0.99997899999999995</c:v>
                </c:pt>
                <c:pt idx="99707">
                  <c:v>0.94959000000000005</c:v>
                </c:pt>
                <c:pt idx="99708">
                  <c:v>0.99628156000000001</c:v>
                </c:pt>
                <c:pt idx="99709">
                  <c:v>0.99840309999999999</c:v>
                </c:pt>
                <c:pt idx="99710">
                  <c:v>0.97452910000000004</c:v>
                </c:pt>
                <c:pt idx="99711">
                  <c:v>1.0009041999999999</c:v>
                </c:pt>
                <c:pt idx="99712">
                  <c:v>0.99078524000000001</c:v>
                </c:pt>
                <c:pt idx="99713">
                  <c:v>1.0012783999999999</c:v>
                </c:pt>
                <c:pt idx="99714">
                  <c:v>0.99762399999999996</c:v>
                </c:pt>
                <c:pt idx="99715">
                  <c:v>1.0004066</c:v>
                </c:pt>
                <c:pt idx="99716">
                  <c:v>1.0006226</c:v>
                </c:pt>
                <c:pt idx="99717">
                  <c:v>1.0050815</c:v>
                </c:pt>
                <c:pt idx="99718">
                  <c:v>0.99572855000000005</c:v>
                </c:pt>
                <c:pt idx="99719">
                  <c:v>0.99451500000000004</c:v>
                </c:pt>
                <c:pt idx="99720">
                  <c:v>0.98468935000000002</c:v>
                </c:pt>
                <c:pt idx="99721">
                  <c:v>0.98821265000000003</c:v>
                </c:pt>
                <c:pt idx="99722">
                  <c:v>0.97728859999999995</c:v>
                </c:pt>
                <c:pt idx="99723">
                  <c:v>0.9988013</c:v>
                </c:pt>
                <c:pt idx="99724">
                  <c:v>0.98822843999999999</c:v>
                </c:pt>
                <c:pt idx="99725">
                  <c:v>0.99517049999999996</c:v>
                </c:pt>
                <c:pt idx="99726">
                  <c:v>0.98989992999999998</c:v>
                </c:pt>
                <c:pt idx="99727">
                  <c:v>0.99899159999999998</c:v>
                </c:pt>
                <c:pt idx="99728">
                  <c:v>1.0010948</c:v>
                </c:pt>
                <c:pt idx="99729">
                  <c:v>0.94654053000000005</c:v>
                </c:pt>
                <c:pt idx="99730">
                  <c:v>0.99923234999999999</c:v>
                </c:pt>
                <c:pt idx="99731">
                  <c:v>0.98969569999999996</c:v>
                </c:pt>
                <c:pt idx="99732">
                  <c:v>1.0013088000000001</c:v>
                </c:pt>
                <c:pt idx="99733">
                  <c:v>0.98382473000000004</c:v>
                </c:pt>
                <c:pt idx="99734">
                  <c:v>0.99728280000000002</c:v>
                </c:pt>
                <c:pt idx="99735">
                  <c:v>1.002963</c:v>
                </c:pt>
                <c:pt idx="99736">
                  <c:v>0.96786183000000003</c:v>
                </c:pt>
                <c:pt idx="99737">
                  <c:v>0.98503980000000002</c:v>
                </c:pt>
                <c:pt idx="99738">
                  <c:v>0.99150570000000005</c:v>
                </c:pt>
                <c:pt idx="99739">
                  <c:v>1.0021547</c:v>
                </c:pt>
                <c:pt idx="99740">
                  <c:v>1.0010303</c:v>
                </c:pt>
                <c:pt idx="99741">
                  <c:v>1.0017445</c:v>
                </c:pt>
                <c:pt idx="99742">
                  <c:v>1.0016602999999999</c:v>
                </c:pt>
                <c:pt idx="99743">
                  <c:v>0.99863869999999999</c:v>
                </c:pt>
                <c:pt idx="99744">
                  <c:v>0.99394119999999997</c:v>
                </c:pt>
                <c:pt idx="99745">
                  <c:v>1.0006409000000001</c:v>
                </c:pt>
                <c:pt idx="99746">
                  <c:v>0.96162634999999996</c:v>
                </c:pt>
                <c:pt idx="99747">
                  <c:v>0.93552009999999997</c:v>
                </c:pt>
                <c:pt idx="99748">
                  <c:v>0.98065214999999994</c:v>
                </c:pt>
                <c:pt idx="99749">
                  <c:v>0.99558574</c:v>
                </c:pt>
                <c:pt idx="99750">
                  <c:v>0.98781470000000005</c:v>
                </c:pt>
                <c:pt idx="99751">
                  <c:v>0.99799055000000003</c:v>
                </c:pt>
                <c:pt idx="99752">
                  <c:v>0.98486410000000002</c:v>
                </c:pt>
                <c:pt idx="99753">
                  <c:v>1.0004601</c:v>
                </c:pt>
                <c:pt idx="99754">
                  <c:v>0.99204963000000002</c:v>
                </c:pt>
                <c:pt idx="99755">
                  <c:v>0.98289375999999995</c:v>
                </c:pt>
                <c:pt idx="99756">
                  <c:v>1.0004233</c:v>
                </c:pt>
                <c:pt idx="99757">
                  <c:v>0.99382733999999995</c:v>
                </c:pt>
                <c:pt idx="99758">
                  <c:v>1.0007364999999999</c:v>
                </c:pt>
                <c:pt idx="99759">
                  <c:v>0.99261560000000004</c:v>
                </c:pt>
                <c:pt idx="99760">
                  <c:v>0.99927659999999996</c:v>
                </c:pt>
                <c:pt idx="99761">
                  <c:v>1.00074</c:v>
                </c:pt>
                <c:pt idx="99762">
                  <c:v>0.97118890000000002</c:v>
                </c:pt>
                <c:pt idx="99763">
                  <c:v>0.94969890000000001</c:v>
                </c:pt>
                <c:pt idx="99764">
                  <c:v>1.0005398999999999</c:v>
                </c:pt>
                <c:pt idx="99765">
                  <c:v>0.97363853</c:v>
                </c:pt>
                <c:pt idx="99766">
                  <c:v>1.0001842999999999</c:v>
                </c:pt>
                <c:pt idx="99767">
                  <c:v>0.9975617</c:v>
                </c:pt>
                <c:pt idx="99768">
                  <c:v>0.99982539999999998</c:v>
                </c:pt>
                <c:pt idx="99769">
                  <c:v>0.96155409999999997</c:v>
                </c:pt>
                <c:pt idx="99770">
                  <c:v>0.94933250000000002</c:v>
                </c:pt>
                <c:pt idx="99771">
                  <c:v>0.98961604000000003</c:v>
                </c:pt>
                <c:pt idx="99772">
                  <c:v>0.9911432</c:v>
                </c:pt>
                <c:pt idx="99773">
                  <c:v>0.96489482999999998</c:v>
                </c:pt>
                <c:pt idx="99774">
                  <c:v>0.99976735999999999</c:v>
                </c:pt>
                <c:pt idx="99775">
                  <c:v>0.99770809999999999</c:v>
                </c:pt>
                <c:pt idx="99776">
                  <c:v>0.98283489999999996</c:v>
                </c:pt>
                <c:pt idx="99777">
                  <c:v>1.0004004</c:v>
                </c:pt>
                <c:pt idx="99778">
                  <c:v>0.98734089999999997</c:v>
                </c:pt>
                <c:pt idx="99779">
                  <c:v>1.0006964</c:v>
                </c:pt>
                <c:pt idx="99780">
                  <c:v>1.0057457999999999</c:v>
                </c:pt>
                <c:pt idx="99781">
                  <c:v>0.97891070000000002</c:v>
                </c:pt>
                <c:pt idx="99782">
                  <c:v>0.96238469999999998</c:v>
                </c:pt>
                <c:pt idx="99783">
                  <c:v>0.99779295999999995</c:v>
                </c:pt>
                <c:pt idx="99784">
                  <c:v>0.99821590000000004</c:v>
                </c:pt>
                <c:pt idx="99785">
                  <c:v>0.99347836</c:v>
                </c:pt>
                <c:pt idx="99786">
                  <c:v>0.99695562999999998</c:v>
                </c:pt>
                <c:pt idx="99787">
                  <c:v>0.99622047000000002</c:v>
                </c:pt>
                <c:pt idx="99788">
                  <c:v>0.94950049999999997</c:v>
                </c:pt>
                <c:pt idx="99789">
                  <c:v>0.99807409999999996</c:v>
                </c:pt>
                <c:pt idx="99790">
                  <c:v>0.99743999999999999</c:v>
                </c:pt>
                <c:pt idx="99791">
                  <c:v>0.98929774999999998</c:v>
                </c:pt>
                <c:pt idx="99792">
                  <c:v>0.98227940000000002</c:v>
                </c:pt>
                <c:pt idx="99793">
                  <c:v>1.0003507</c:v>
                </c:pt>
                <c:pt idx="99794">
                  <c:v>0.9999342</c:v>
                </c:pt>
                <c:pt idx="99795">
                  <c:v>1.0003067999999999</c:v>
                </c:pt>
                <c:pt idx="99796">
                  <c:v>0.94485169999999996</c:v>
                </c:pt>
                <c:pt idx="99797">
                  <c:v>1.0021347</c:v>
                </c:pt>
                <c:pt idx="99798">
                  <c:v>1.0025431</c:v>
                </c:pt>
                <c:pt idx="99799">
                  <c:v>1.0011634</c:v>
                </c:pt>
                <c:pt idx="99800">
                  <c:v>0.99048040000000004</c:v>
                </c:pt>
                <c:pt idx="99801">
                  <c:v>0.98810260000000005</c:v>
                </c:pt>
                <c:pt idx="99802">
                  <c:v>0.98933833999999998</c:v>
                </c:pt>
                <c:pt idx="99803">
                  <c:v>1.0004850000000001</c:v>
                </c:pt>
                <c:pt idx="99804">
                  <c:v>0.99381430000000004</c:v>
                </c:pt>
                <c:pt idx="99805">
                  <c:v>0.99913390000000002</c:v>
                </c:pt>
                <c:pt idx="99806">
                  <c:v>1.0016071</c:v>
                </c:pt>
                <c:pt idx="99807">
                  <c:v>0.99046283999999996</c:v>
                </c:pt>
                <c:pt idx="99808">
                  <c:v>0.98188359999999997</c:v>
                </c:pt>
                <c:pt idx="99809">
                  <c:v>0.9995134</c:v>
                </c:pt>
                <c:pt idx="99810">
                  <c:v>0.96680385000000002</c:v>
                </c:pt>
                <c:pt idx="99811">
                  <c:v>0.97549485999999996</c:v>
                </c:pt>
                <c:pt idx="99812">
                  <c:v>0.99999199999999999</c:v>
                </c:pt>
                <c:pt idx="99813">
                  <c:v>0.95147042999999998</c:v>
                </c:pt>
                <c:pt idx="99814">
                  <c:v>0.93788899999999997</c:v>
                </c:pt>
                <c:pt idx="99815">
                  <c:v>1.0001673</c:v>
                </c:pt>
                <c:pt idx="99816">
                  <c:v>1.0013258</c:v>
                </c:pt>
                <c:pt idx="99817">
                  <c:v>0.98442410000000002</c:v>
                </c:pt>
                <c:pt idx="99818">
                  <c:v>1.0008661999999999</c:v>
                </c:pt>
                <c:pt idx="99819">
                  <c:v>0.99309044999999996</c:v>
                </c:pt>
                <c:pt idx="99820">
                  <c:v>1.0011017</c:v>
                </c:pt>
                <c:pt idx="99821">
                  <c:v>1.001938</c:v>
                </c:pt>
                <c:pt idx="99822">
                  <c:v>0.99628097000000004</c:v>
                </c:pt>
                <c:pt idx="99823">
                  <c:v>0.97115720000000005</c:v>
                </c:pt>
                <c:pt idx="99824">
                  <c:v>0.98069229999999996</c:v>
                </c:pt>
                <c:pt idx="99825">
                  <c:v>1.0020800999999999</c:v>
                </c:pt>
                <c:pt idx="99826">
                  <c:v>1.0017362000000001</c:v>
                </c:pt>
                <c:pt idx="99827">
                  <c:v>0.99922140000000004</c:v>
                </c:pt>
                <c:pt idx="99828">
                  <c:v>0.96133369999999996</c:v>
                </c:pt>
                <c:pt idx="99829">
                  <c:v>0.99429710000000004</c:v>
                </c:pt>
                <c:pt idx="99830">
                  <c:v>1.0019141</c:v>
                </c:pt>
                <c:pt idx="99831">
                  <c:v>0.95524249999999999</c:v>
                </c:pt>
                <c:pt idx="99832">
                  <c:v>1.0025833</c:v>
                </c:pt>
                <c:pt idx="99833">
                  <c:v>1.0000677</c:v>
                </c:pt>
                <c:pt idx="99834">
                  <c:v>0.99255269999999995</c:v>
                </c:pt>
                <c:pt idx="99835">
                  <c:v>0.99410390000000004</c:v>
                </c:pt>
                <c:pt idx="99836">
                  <c:v>0.99857180000000001</c:v>
                </c:pt>
                <c:pt idx="99837">
                  <c:v>0.96023270000000005</c:v>
                </c:pt>
                <c:pt idx="99838">
                  <c:v>0.99956999999999996</c:v>
                </c:pt>
                <c:pt idx="99839">
                  <c:v>0.99801340000000005</c:v>
                </c:pt>
                <c:pt idx="99840">
                  <c:v>0.98006760000000004</c:v>
                </c:pt>
                <c:pt idx="99841">
                  <c:v>1.0020404000000001</c:v>
                </c:pt>
                <c:pt idx="99842">
                  <c:v>0.99857925999999997</c:v>
                </c:pt>
                <c:pt idx="99843">
                  <c:v>1.0003405000000001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4EC-4AF5-B950-08DE6C3500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73090104"/>
        <c:axId val="573087808"/>
      </c:scatterChart>
      <c:valAx>
        <c:axId val="5730901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3087808"/>
        <c:crosses val="autoZero"/>
        <c:crossBetween val="midCat"/>
      </c:valAx>
      <c:valAx>
        <c:axId val="573087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30901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Sheet1!$C$4:$C$5</c:f>
              <c:strCache>
                <c:ptCount val="2"/>
                <c:pt idx="0">
                  <c:v>DT</c:v>
                </c:pt>
                <c:pt idx="1">
                  <c:v>pred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Sheet1!$A$6:$A$99849</c:f>
              <c:numCache>
                <c:formatCode>General</c:formatCode>
                <c:ptCount val="99844"/>
                <c:pt idx="0">
                  <c:v>0.75</c:v>
                </c:pt>
                <c:pt idx="1">
                  <c:v>1</c:v>
                </c:pt>
                <c:pt idx="2">
                  <c:v>0.5</c:v>
                </c:pt>
                <c:pt idx="3">
                  <c:v>0.75</c:v>
                </c:pt>
                <c:pt idx="4">
                  <c:v>0.25</c:v>
                </c:pt>
                <c:pt idx="5">
                  <c:v>0.75</c:v>
                </c:pt>
                <c:pt idx="6">
                  <c:v>0.75</c:v>
                </c:pt>
                <c:pt idx="7">
                  <c:v>0.75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0.5</c:v>
                </c:pt>
                <c:pt idx="13">
                  <c:v>0.5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0.5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0.75</c:v>
                </c:pt>
                <c:pt idx="31">
                  <c:v>1</c:v>
                </c:pt>
                <c:pt idx="32">
                  <c:v>0.75</c:v>
                </c:pt>
                <c:pt idx="33">
                  <c:v>0.75</c:v>
                </c:pt>
                <c:pt idx="34">
                  <c:v>0.75</c:v>
                </c:pt>
                <c:pt idx="35">
                  <c:v>0.75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0.75</c:v>
                </c:pt>
                <c:pt idx="42">
                  <c:v>0.75</c:v>
                </c:pt>
                <c:pt idx="43">
                  <c:v>1</c:v>
                </c:pt>
                <c:pt idx="44">
                  <c:v>0.75</c:v>
                </c:pt>
                <c:pt idx="45">
                  <c:v>1</c:v>
                </c:pt>
                <c:pt idx="46">
                  <c:v>1</c:v>
                </c:pt>
                <c:pt idx="47">
                  <c:v>0.5</c:v>
                </c:pt>
                <c:pt idx="48">
                  <c:v>0.75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0.75</c:v>
                </c:pt>
                <c:pt idx="55">
                  <c:v>1</c:v>
                </c:pt>
                <c:pt idx="56">
                  <c:v>1</c:v>
                </c:pt>
                <c:pt idx="57">
                  <c:v>0.75</c:v>
                </c:pt>
                <c:pt idx="58">
                  <c:v>0.75</c:v>
                </c:pt>
                <c:pt idx="59">
                  <c:v>1</c:v>
                </c:pt>
                <c:pt idx="60">
                  <c:v>0.75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0.5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0.25</c:v>
                </c:pt>
                <c:pt idx="71">
                  <c:v>1</c:v>
                </c:pt>
                <c:pt idx="72">
                  <c:v>1</c:v>
                </c:pt>
                <c:pt idx="73">
                  <c:v>0.75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0.75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0.5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0.75</c:v>
                </c:pt>
                <c:pt idx="96">
                  <c:v>0.5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0.75</c:v>
                </c:pt>
                <c:pt idx="102">
                  <c:v>1</c:v>
                </c:pt>
                <c:pt idx="103">
                  <c:v>0.25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0.75</c:v>
                </c:pt>
                <c:pt idx="108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1</c:v>
                </c:pt>
                <c:pt idx="119">
                  <c:v>1</c:v>
                </c:pt>
                <c:pt idx="120">
                  <c:v>1</c:v>
                </c:pt>
                <c:pt idx="121">
                  <c:v>0.75</c:v>
                </c:pt>
                <c:pt idx="122">
                  <c:v>1</c:v>
                </c:pt>
                <c:pt idx="123">
                  <c:v>1</c:v>
                </c:pt>
                <c:pt idx="124">
                  <c:v>0.5</c:v>
                </c:pt>
                <c:pt idx="125">
                  <c:v>0.5</c:v>
                </c:pt>
                <c:pt idx="126">
                  <c:v>1</c:v>
                </c:pt>
                <c:pt idx="127">
                  <c:v>1</c:v>
                </c:pt>
                <c:pt idx="128">
                  <c:v>0.75</c:v>
                </c:pt>
                <c:pt idx="129">
                  <c:v>1</c:v>
                </c:pt>
                <c:pt idx="130">
                  <c:v>0.25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0.5</c:v>
                </c:pt>
                <c:pt idx="135">
                  <c:v>1</c:v>
                </c:pt>
                <c:pt idx="136">
                  <c:v>0.5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0.75</c:v>
                </c:pt>
                <c:pt idx="143">
                  <c:v>0.25</c:v>
                </c:pt>
                <c:pt idx="144">
                  <c:v>1</c:v>
                </c:pt>
                <c:pt idx="145">
                  <c:v>1</c:v>
                </c:pt>
                <c:pt idx="146">
                  <c:v>1</c:v>
                </c:pt>
                <c:pt idx="147">
                  <c:v>0.75</c:v>
                </c:pt>
                <c:pt idx="148">
                  <c:v>1</c:v>
                </c:pt>
                <c:pt idx="149">
                  <c:v>0.75</c:v>
                </c:pt>
                <c:pt idx="150">
                  <c:v>0.75</c:v>
                </c:pt>
                <c:pt idx="151">
                  <c:v>1</c:v>
                </c:pt>
                <c:pt idx="152">
                  <c:v>1</c:v>
                </c:pt>
                <c:pt idx="153">
                  <c:v>1</c:v>
                </c:pt>
                <c:pt idx="154">
                  <c:v>0.5</c:v>
                </c:pt>
                <c:pt idx="155">
                  <c:v>1</c:v>
                </c:pt>
                <c:pt idx="156">
                  <c:v>1</c:v>
                </c:pt>
                <c:pt idx="157">
                  <c:v>0.75</c:v>
                </c:pt>
                <c:pt idx="158">
                  <c:v>0.25</c:v>
                </c:pt>
                <c:pt idx="159">
                  <c:v>1</c:v>
                </c:pt>
                <c:pt idx="160">
                  <c:v>1</c:v>
                </c:pt>
                <c:pt idx="161">
                  <c:v>0.75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</c:v>
                </c:pt>
                <c:pt idx="167">
                  <c:v>1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0.5</c:v>
                </c:pt>
                <c:pt idx="173">
                  <c:v>1</c:v>
                </c:pt>
                <c:pt idx="174">
                  <c:v>1</c:v>
                </c:pt>
                <c:pt idx="175">
                  <c:v>1</c:v>
                </c:pt>
                <c:pt idx="176">
                  <c:v>1</c:v>
                </c:pt>
                <c:pt idx="177">
                  <c:v>1</c:v>
                </c:pt>
                <c:pt idx="178">
                  <c:v>1</c:v>
                </c:pt>
                <c:pt idx="179">
                  <c:v>1</c:v>
                </c:pt>
                <c:pt idx="180">
                  <c:v>1</c:v>
                </c:pt>
                <c:pt idx="181">
                  <c:v>1</c:v>
                </c:pt>
                <c:pt idx="182">
                  <c:v>1</c:v>
                </c:pt>
                <c:pt idx="183">
                  <c:v>0.75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</c:v>
                </c:pt>
                <c:pt idx="192">
                  <c:v>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</c:v>
                </c:pt>
                <c:pt idx="198">
                  <c:v>1</c:v>
                </c:pt>
                <c:pt idx="199">
                  <c:v>0.75</c:v>
                </c:pt>
                <c:pt idx="200">
                  <c:v>0.5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</c:v>
                </c:pt>
                <c:pt idx="205">
                  <c:v>1</c:v>
                </c:pt>
                <c:pt idx="206">
                  <c:v>1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0.5</c:v>
                </c:pt>
                <c:pt idx="213">
                  <c:v>0.75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0.75</c:v>
                </c:pt>
                <c:pt idx="221">
                  <c:v>1</c:v>
                </c:pt>
                <c:pt idx="222">
                  <c:v>1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</c:v>
                </c:pt>
                <c:pt idx="232">
                  <c:v>1</c:v>
                </c:pt>
                <c:pt idx="233">
                  <c:v>1</c:v>
                </c:pt>
                <c:pt idx="234">
                  <c:v>0.75</c:v>
                </c:pt>
                <c:pt idx="235">
                  <c:v>1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</c:v>
                </c:pt>
                <c:pt idx="247">
                  <c:v>1</c:v>
                </c:pt>
                <c:pt idx="248">
                  <c:v>0.5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0.25</c:v>
                </c:pt>
                <c:pt idx="257">
                  <c:v>1</c:v>
                </c:pt>
                <c:pt idx="258">
                  <c:v>0.5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0.5</c:v>
                </c:pt>
                <c:pt idx="268">
                  <c:v>1</c:v>
                </c:pt>
                <c:pt idx="269">
                  <c:v>0.75</c:v>
                </c:pt>
                <c:pt idx="270">
                  <c:v>1</c:v>
                </c:pt>
                <c:pt idx="271">
                  <c:v>1</c:v>
                </c:pt>
                <c:pt idx="272">
                  <c:v>0.75</c:v>
                </c:pt>
                <c:pt idx="273">
                  <c:v>1</c:v>
                </c:pt>
                <c:pt idx="274">
                  <c:v>0.5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0.75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0.75</c:v>
                </c:pt>
                <c:pt idx="285">
                  <c:v>0.5</c:v>
                </c:pt>
                <c:pt idx="286">
                  <c:v>1</c:v>
                </c:pt>
                <c:pt idx="287">
                  <c:v>0.75</c:v>
                </c:pt>
                <c:pt idx="288">
                  <c:v>1</c:v>
                </c:pt>
                <c:pt idx="289">
                  <c:v>1</c:v>
                </c:pt>
                <c:pt idx="290">
                  <c:v>0.75</c:v>
                </c:pt>
                <c:pt idx="291">
                  <c:v>0.75</c:v>
                </c:pt>
                <c:pt idx="292">
                  <c:v>0.75</c:v>
                </c:pt>
                <c:pt idx="293">
                  <c:v>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0.5</c:v>
                </c:pt>
                <c:pt idx="302">
                  <c:v>0.75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0.75</c:v>
                </c:pt>
                <c:pt idx="307">
                  <c:v>0.75</c:v>
                </c:pt>
                <c:pt idx="308">
                  <c:v>1</c:v>
                </c:pt>
                <c:pt idx="309">
                  <c:v>1</c:v>
                </c:pt>
                <c:pt idx="310">
                  <c:v>1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0.75</c:v>
                </c:pt>
                <c:pt idx="315">
                  <c:v>1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</c:v>
                </c:pt>
                <c:pt idx="320">
                  <c:v>0.75</c:v>
                </c:pt>
                <c:pt idx="321">
                  <c:v>1</c:v>
                </c:pt>
                <c:pt idx="322">
                  <c:v>1</c:v>
                </c:pt>
                <c:pt idx="323">
                  <c:v>0.75</c:v>
                </c:pt>
                <c:pt idx="324">
                  <c:v>0.75</c:v>
                </c:pt>
                <c:pt idx="325">
                  <c:v>0.75</c:v>
                </c:pt>
                <c:pt idx="326">
                  <c:v>1</c:v>
                </c:pt>
                <c:pt idx="327">
                  <c:v>1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0.75</c:v>
                </c:pt>
                <c:pt idx="348">
                  <c:v>1</c:v>
                </c:pt>
                <c:pt idx="349">
                  <c:v>0.5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0.75</c:v>
                </c:pt>
                <c:pt idx="356">
                  <c:v>1</c:v>
                </c:pt>
                <c:pt idx="357">
                  <c:v>0.75</c:v>
                </c:pt>
                <c:pt idx="358">
                  <c:v>1</c:v>
                </c:pt>
                <c:pt idx="359">
                  <c:v>1</c:v>
                </c:pt>
                <c:pt idx="360">
                  <c:v>0.75</c:v>
                </c:pt>
                <c:pt idx="361">
                  <c:v>1</c:v>
                </c:pt>
                <c:pt idx="362">
                  <c:v>1</c:v>
                </c:pt>
                <c:pt idx="363">
                  <c:v>1</c:v>
                </c:pt>
                <c:pt idx="364">
                  <c:v>1</c:v>
                </c:pt>
                <c:pt idx="365">
                  <c:v>1</c:v>
                </c:pt>
                <c:pt idx="366">
                  <c:v>1</c:v>
                </c:pt>
                <c:pt idx="367">
                  <c:v>1</c:v>
                </c:pt>
                <c:pt idx="368">
                  <c:v>1</c:v>
                </c:pt>
                <c:pt idx="369">
                  <c:v>1</c:v>
                </c:pt>
                <c:pt idx="370">
                  <c:v>1</c:v>
                </c:pt>
                <c:pt idx="371">
                  <c:v>1</c:v>
                </c:pt>
                <c:pt idx="372">
                  <c:v>1</c:v>
                </c:pt>
                <c:pt idx="373">
                  <c:v>1</c:v>
                </c:pt>
                <c:pt idx="374">
                  <c:v>0.5</c:v>
                </c:pt>
                <c:pt idx="375">
                  <c:v>1</c:v>
                </c:pt>
                <c:pt idx="376">
                  <c:v>1</c:v>
                </c:pt>
                <c:pt idx="377">
                  <c:v>1</c:v>
                </c:pt>
                <c:pt idx="378">
                  <c:v>1</c:v>
                </c:pt>
                <c:pt idx="379">
                  <c:v>1</c:v>
                </c:pt>
                <c:pt idx="380">
                  <c:v>1</c:v>
                </c:pt>
                <c:pt idx="381">
                  <c:v>1</c:v>
                </c:pt>
                <c:pt idx="382">
                  <c:v>0.75</c:v>
                </c:pt>
                <c:pt idx="383">
                  <c:v>1</c:v>
                </c:pt>
                <c:pt idx="384">
                  <c:v>1</c:v>
                </c:pt>
                <c:pt idx="385">
                  <c:v>1</c:v>
                </c:pt>
                <c:pt idx="386">
                  <c:v>1</c:v>
                </c:pt>
                <c:pt idx="387">
                  <c:v>1</c:v>
                </c:pt>
                <c:pt idx="388">
                  <c:v>1</c:v>
                </c:pt>
                <c:pt idx="389">
                  <c:v>1</c:v>
                </c:pt>
                <c:pt idx="390">
                  <c:v>0.75</c:v>
                </c:pt>
                <c:pt idx="391">
                  <c:v>1</c:v>
                </c:pt>
                <c:pt idx="392">
                  <c:v>0.5</c:v>
                </c:pt>
                <c:pt idx="393">
                  <c:v>1</c:v>
                </c:pt>
                <c:pt idx="394">
                  <c:v>1</c:v>
                </c:pt>
                <c:pt idx="395">
                  <c:v>1</c:v>
                </c:pt>
                <c:pt idx="396">
                  <c:v>1</c:v>
                </c:pt>
                <c:pt idx="397">
                  <c:v>1</c:v>
                </c:pt>
                <c:pt idx="398">
                  <c:v>1</c:v>
                </c:pt>
                <c:pt idx="399">
                  <c:v>1</c:v>
                </c:pt>
                <c:pt idx="400">
                  <c:v>1</c:v>
                </c:pt>
                <c:pt idx="401">
                  <c:v>1</c:v>
                </c:pt>
                <c:pt idx="402">
                  <c:v>1</c:v>
                </c:pt>
                <c:pt idx="403">
                  <c:v>1</c:v>
                </c:pt>
                <c:pt idx="404">
                  <c:v>0.25</c:v>
                </c:pt>
                <c:pt idx="405">
                  <c:v>1</c:v>
                </c:pt>
                <c:pt idx="406">
                  <c:v>1</c:v>
                </c:pt>
                <c:pt idx="407">
                  <c:v>1</c:v>
                </c:pt>
                <c:pt idx="408">
                  <c:v>1</c:v>
                </c:pt>
                <c:pt idx="409">
                  <c:v>1</c:v>
                </c:pt>
                <c:pt idx="410">
                  <c:v>0.5</c:v>
                </c:pt>
                <c:pt idx="411">
                  <c:v>1</c:v>
                </c:pt>
                <c:pt idx="412">
                  <c:v>1</c:v>
                </c:pt>
                <c:pt idx="413">
                  <c:v>1</c:v>
                </c:pt>
                <c:pt idx="414">
                  <c:v>1</c:v>
                </c:pt>
                <c:pt idx="415">
                  <c:v>0.5</c:v>
                </c:pt>
                <c:pt idx="416">
                  <c:v>1</c:v>
                </c:pt>
                <c:pt idx="417">
                  <c:v>1</c:v>
                </c:pt>
                <c:pt idx="418">
                  <c:v>0.5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0.75</c:v>
                </c:pt>
                <c:pt idx="425">
                  <c:v>1</c:v>
                </c:pt>
                <c:pt idx="426">
                  <c:v>1</c:v>
                </c:pt>
                <c:pt idx="427">
                  <c:v>1</c:v>
                </c:pt>
                <c:pt idx="428">
                  <c:v>0.5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0.75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0.75</c:v>
                </c:pt>
                <c:pt idx="437">
                  <c:v>1</c:v>
                </c:pt>
                <c:pt idx="438">
                  <c:v>1</c:v>
                </c:pt>
                <c:pt idx="439">
                  <c:v>1</c:v>
                </c:pt>
                <c:pt idx="440">
                  <c:v>0.75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1</c:v>
                </c:pt>
                <c:pt idx="449">
                  <c:v>1</c:v>
                </c:pt>
                <c:pt idx="450">
                  <c:v>1</c:v>
                </c:pt>
                <c:pt idx="451">
                  <c:v>1</c:v>
                </c:pt>
                <c:pt idx="452">
                  <c:v>1</c:v>
                </c:pt>
                <c:pt idx="453">
                  <c:v>1</c:v>
                </c:pt>
                <c:pt idx="454">
                  <c:v>1</c:v>
                </c:pt>
                <c:pt idx="455">
                  <c:v>1</c:v>
                </c:pt>
                <c:pt idx="456">
                  <c:v>1</c:v>
                </c:pt>
                <c:pt idx="457">
                  <c:v>1</c:v>
                </c:pt>
                <c:pt idx="458">
                  <c:v>1</c:v>
                </c:pt>
                <c:pt idx="459">
                  <c:v>1</c:v>
                </c:pt>
                <c:pt idx="460">
                  <c:v>1</c:v>
                </c:pt>
                <c:pt idx="461">
                  <c:v>1</c:v>
                </c:pt>
                <c:pt idx="462">
                  <c:v>1</c:v>
                </c:pt>
                <c:pt idx="463">
                  <c:v>1</c:v>
                </c:pt>
                <c:pt idx="464">
                  <c:v>1</c:v>
                </c:pt>
                <c:pt idx="465">
                  <c:v>1</c:v>
                </c:pt>
                <c:pt idx="466">
                  <c:v>0.75</c:v>
                </c:pt>
                <c:pt idx="467">
                  <c:v>1</c:v>
                </c:pt>
                <c:pt idx="468">
                  <c:v>1</c:v>
                </c:pt>
                <c:pt idx="469">
                  <c:v>1</c:v>
                </c:pt>
                <c:pt idx="470">
                  <c:v>1</c:v>
                </c:pt>
                <c:pt idx="471">
                  <c:v>1</c:v>
                </c:pt>
                <c:pt idx="472">
                  <c:v>1</c:v>
                </c:pt>
                <c:pt idx="473">
                  <c:v>1</c:v>
                </c:pt>
                <c:pt idx="474">
                  <c:v>1</c:v>
                </c:pt>
                <c:pt idx="475">
                  <c:v>1</c:v>
                </c:pt>
                <c:pt idx="476">
                  <c:v>1</c:v>
                </c:pt>
                <c:pt idx="477">
                  <c:v>1</c:v>
                </c:pt>
                <c:pt idx="478">
                  <c:v>1</c:v>
                </c:pt>
                <c:pt idx="479">
                  <c:v>1</c:v>
                </c:pt>
                <c:pt idx="480">
                  <c:v>0.75</c:v>
                </c:pt>
                <c:pt idx="481">
                  <c:v>1</c:v>
                </c:pt>
                <c:pt idx="482">
                  <c:v>0.5</c:v>
                </c:pt>
                <c:pt idx="483">
                  <c:v>1</c:v>
                </c:pt>
                <c:pt idx="484">
                  <c:v>1</c:v>
                </c:pt>
                <c:pt idx="485">
                  <c:v>1</c:v>
                </c:pt>
                <c:pt idx="486">
                  <c:v>1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  <c:pt idx="500">
                  <c:v>1</c:v>
                </c:pt>
                <c:pt idx="501">
                  <c:v>1</c:v>
                </c:pt>
                <c:pt idx="502">
                  <c:v>1</c:v>
                </c:pt>
                <c:pt idx="503">
                  <c:v>1</c:v>
                </c:pt>
                <c:pt idx="504">
                  <c:v>1</c:v>
                </c:pt>
                <c:pt idx="505">
                  <c:v>1</c:v>
                </c:pt>
                <c:pt idx="506">
                  <c:v>1</c:v>
                </c:pt>
                <c:pt idx="507">
                  <c:v>1</c:v>
                </c:pt>
                <c:pt idx="508">
                  <c:v>1</c:v>
                </c:pt>
                <c:pt idx="509">
                  <c:v>1</c:v>
                </c:pt>
                <c:pt idx="510">
                  <c:v>1</c:v>
                </c:pt>
                <c:pt idx="511">
                  <c:v>1</c:v>
                </c:pt>
                <c:pt idx="512">
                  <c:v>1</c:v>
                </c:pt>
                <c:pt idx="513">
                  <c:v>1</c:v>
                </c:pt>
                <c:pt idx="514">
                  <c:v>1</c:v>
                </c:pt>
                <c:pt idx="515">
                  <c:v>1</c:v>
                </c:pt>
                <c:pt idx="516">
                  <c:v>1</c:v>
                </c:pt>
                <c:pt idx="517">
                  <c:v>1</c:v>
                </c:pt>
                <c:pt idx="518">
                  <c:v>1</c:v>
                </c:pt>
                <c:pt idx="519">
                  <c:v>1</c:v>
                </c:pt>
                <c:pt idx="520">
                  <c:v>1</c:v>
                </c:pt>
                <c:pt idx="521">
                  <c:v>1</c:v>
                </c:pt>
                <c:pt idx="522">
                  <c:v>1</c:v>
                </c:pt>
                <c:pt idx="523">
                  <c:v>1</c:v>
                </c:pt>
                <c:pt idx="524">
                  <c:v>1</c:v>
                </c:pt>
                <c:pt idx="525">
                  <c:v>1</c:v>
                </c:pt>
                <c:pt idx="526">
                  <c:v>0.5</c:v>
                </c:pt>
                <c:pt idx="527">
                  <c:v>0.25</c:v>
                </c:pt>
                <c:pt idx="528">
                  <c:v>1</c:v>
                </c:pt>
                <c:pt idx="529">
                  <c:v>1</c:v>
                </c:pt>
                <c:pt idx="530">
                  <c:v>1</c:v>
                </c:pt>
                <c:pt idx="531">
                  <c:v>1</c:v>
                </c:pt>
                <c:pt idx="532">
                  <c:v>1</c:v>
                </c:pt>
                <c:pt idx="533">
                  <c:v>1</c:v>
                </c:pt>
                <c:pt idx="534">
                  <c:v>1</c:v>
                </c:pt>
                <c:pt idx="535">
                  <c:v>1</c:v>
                </c:pt>
                <c:pt idx="536">
                  <c:v>1</c:v>
                </c:pt>
                <c:pt idx="537">
                  <c:v>1</c:v>
                </c:pt>
                <c:pt idx="538">
                  <c:v>0.75</c:v>
                </c:pt>
                <c:pt idx="539">
                  <c:v>1</c:v>
                </c:pt>
                <c:pt idx="540">
                  <c:v>1</c:v>
                </c:pt>
                <c:pt idx="541">
                  <c:v>1</c:v>
                </c:pt>
                <c:pt idx="542">
                  <c:v>1</c:v>
                </c:pt>
                <c:pt idx="543">
                  <c:v>1</c:v>
                </c:pt>
                <c:pt idx="544">
                  <c:v>1</c:v>
                </c:pt>
                <c:pt idx="545">
                  <c:v>1</c:v>
                </c:pt>
                <c:pt idx="546">
                  <c:v>1</c:v>
                </c:pt>
                <c:pt idx="547">
                  <c:v>1</c:v>
                </c:pt>
                <c:pt idx="548">
                  <c:v>1</c:v>
                </c:pt>
                <c:pt idx="549">
                  <c:v>1</c:v>
                </c:pt>
                <c:pt idx="550">
                  <c:v>0.75</c:v>
                </c:pt>
                <c:pt idx="551">
                  <c:v>1</c:v>
                </c:pt>
                <c:pt idx="552">
                  <c:v>1</c:v>
                </c:pt>
                <c:pt idx="553">
                  <c:v>0.75</c:v>
                </c:pt>
                <c:pt idx="554">
                  <c:v>1</c:v>
                </c:pt>
                <c:pt idx="555">
                  <c:v>1</c:v>
                </c:pt>
                <c:pt idx="556">
                  <c:v>1</c:v>
                </c:pt>
                <c:pt idx="557">
                  <c:v>1</c:v>
                </c:pt>
                <c:pt idx="558">
                  <c:v>1</c:v>
                </c:pt>
                <c:pt idx="559">
                  <c:v>1</c:v>
                </c:pt>
                <c:pt idx="560">
                  <c:v>0.75</c:v>
                </c:pt>
                <c:pt idx="561">
                  <c:v>1</c:v>
                </c:pt>
                <c:pt idx="562">
                  <c:v>1</c:v>
                </c:pt>
                <c:pt idx="563">
                  <c:v>1</c:v>
                </c:pt>
                <c:pt idx="564">
                  <c:v>1</c:v>
                </c:pt>
                <c:pt idx="565">
                  <c:v>0.75</c:v>
                </c:pt>
                <c:pt idx="566">
                  <c:v>0.5</c:v>
                </c:pt>
                <c:pt idx="567">
                  <c:v>1</c:v>
                </c:pt>
                <c:pt idx="568">
                  <c:v>1</c:v>
                </c:pt>
                <c:pt idx="569">
                  <c:v>1</c:v>
                </c:pt>
                <c:pt idx="570">
                  <c:v>1</c:v>
                </c:pt>
                <c:pt idx="571">
                  <c:v>1</c:v>
                </c:pt>
                <c:pt idx="572">
                  <c:v>1</c:v>
                </c:pt>
                <c:pt idx="573">
                  <c:v>1</c:v>
                </c:pt>
                <c:pt idx="574">
                  <c:v>1</c:v>
                </c:pt>
                <c:pt idx="575">
                  <c:v>1</c:v>
                </c:pt>
                <c:pt idx="576">
                  <c:v>1</c:v>
                </c:pt>
                <c:pt idx="577">
                  <c:v>1</c:v>
                </c:pt>
                <c:pt idx="578">
                  <c:v>1</c:v>
                </c:pt>
                <c:pt idx="579">
                  <c:v>1</c:v>
                </c:pt>
                <c:pt idx="580">
                  <c:v>1</c:v>
                </c:pt>
                <c:pt idx="581">
                  <c:v>1</c:v>
                </c:pt>
                <c:pt idx="582">
                  <c:v>1</c:v>
                </c:pt>
                <c:pt idx="583">
                  <c:v>1</c:v>
                </c:pt>
                <c:pt idx="584">
                  <c:v>1</c:v>
                </c:pt>
                <c:pt idx="585">
                  <c:v>1</c:v>
                </c:pt>
                <c:pt idx="586">
                  <c:v>1</c:v>
                </c:pt>
                <c:pt idx="587">
                  <c:v>1</c:v>
                </c:pt>
                <c:pt idx="588">
                  <c:v>1</c:v>
                </c:pt>
                <c:pt idx="589">
                  <c:v>1</c:v>
                </c:pt>
                <c:pt idx="590">
                  <c:v>1</c:v>
                </c:pt>
                <c:pt idx="591">
                  <c:v>1</c:v>
                </c:pt>
                <c:pt idx="592">
                  <c:v>1</c:v>
                </c:pt>
                <c:pt idx="593">
                  <c:v>1</c:v>
                </c:pt>
                <c:pt idx="594">
                  <c:v>1</c:v>
                </c:pt>
                <c:pt idx="595">
                  <c:v>1</c:v>
                </c:pt>
                <c:pt idx="596">
                  <c:v>0.5</c:v>
                </c:pt>
                <c:pt idx="597">
                  <c:v>1</c:v>
                </c:pt>
                <c:pt idx="598">
                  <c:v>1</c:v>
                </c:pt>
                <c:pt idx="599">
                  <c:v>1</c:v>
                </c:pt>
                <c:pt idx="600">
                  <c:v>1</c:v>
                </c:pt>
                <c:pt idx="601">
                  <c:v>1</c:v>
                </c:pt>
                <c:pt idx="602">
                  <c:v>1</c:v>
                </c:pt>
                <c:pt idx="603">
                  <c:v>1</c:v>
                </c:pt>
                <c:pt idx="604">
                  <c:v>1</c:v>
                </c:pt>
                <c:pt idx="605">
                  <c:v>1</c:v>
                </c:pt>
                <c:pt idx="606">
                  <c:v>1</c:v>
                </c:pt>
                <c:pt idx="607">
                  <c:v>1</c:v>
                </c:pt>
                <c:pt idx="608">
                  <c:v>1</c:v>
                </c:pt>
                <c:pt idx="609">
                  <c:v>1</c:v>
                </c:pt>
                <c:pt idx="610">
                  <c:v>1</c:v>
                </c:pt>
                <c:pt idx="611">
                  <c:v>1</c:v>
                </c:pt>
                <c:pt idx="612">
                  <c:v>0.5</c:v>
                </c:pt>
                <c:pt idx="613">
                  <c:v>1</c:v>
                </c:pt>
                <c:pt idx="614">
                  <c:v>1</c:v>
                </c:pt>
                <c:pt idx="615">
                  <c:v>1</c:v>
                </c:pt>
                <c:pt idx="616">
                  <c:v>1</c:v>
                </c:pt>
                <c:pt idx="617">
                  <c:v>0.25</c:v>
                </c:pt>
                <c:pt idx="618">
                  <c:v>1</c:v>
                </c:pt>
                <c:pt idx="619">
                  <c:v>1</c:v>
                </c:pt>
                <c:pt idx="620">
                  <c:v>1</c:v>
                </c:pt>
                <c:pt idx="621">
                  <c:v>1</c:v>
                </c:pt>
                <c:pt idx="622">
                  <c:v>1</c:v>
                </c:pt>
                <c:pt idx="623">
                  <c:v>0.5</c:v>
                </c:pt>
                <c:pt idx="624">
                  <c:v>1</c:v>
                </c:pt>
                <c:pt idx="625">
                  <c:v>1</c:v>
                </c:pt>
                <c:pt idx="626">
                  <c:v>1</c:v>
                </c:pt>
                <c:pt idx="627">
                  <c:v>1</c:v>
                </c:pt>
                <c:pt idx="628">
                  <c:v>1</c:v>
                </c:pt>
                <c:pt idx="629">
                  <c:v>1</c:v>
                </c:pt>
                <c:pt idx="630">
                  <c:v>1</c:v>
                </c:pt>
                <c:pt idx="631">
                  <c:v>0.75</c:v>
                </c:pt>
                <c:pt idx="632">
                  <c:v>1</c:v>
                </c:pt>
                <c:pt idx="633">
                  <c:v>1</c:v>
                </c:pt>
                <c:pt idx="634">
                  <c:v>1</c:v>
                </c:pt>
                <c:pt idx="635">
                  <c:v>0.75</c:v>
                </c:pt>
                <c:pt idx="636">
                  <c:v>1</c:v>
                </c:pt>
                <c:pt idx="637">
                  <c:v>0.75</c:v>
                </c:pt>
                <c:pt idx="638">
                  <c:v>1</c:v>
                </c:pt>
                <c:pt idx="639">
                  <c:v>0.75</c:v>
                </c:pt>
                <c:pt idx="640">
                  <c:v>1</c:v>
                </c:pt>
                <c:pt idx="641">
                  <c:v>1</c:v>
                </c:pt>
                <c:pt idx="642">
                  <c:v>1</c:v>
                </c:pt>
                <c:pt idx="643">
                  <c:v>0.75</c:v>
                </c:pt>
                <c:pt idx="644">
                  <c:v>0.75</c:v>
                </c:pt>
                <c:pt idx="645">
                  <c:v>1</c:v>
                </c:pt>
                <c:pt idx="646">
                  <c:v>1</c:v>
                </c:pt>
                <c:pt idx="647">
                  <c:v>1</c:v>
                </c:pt>
                <c:pt idx="648">
                  <c:v>1</c:v>
                </c:pt>
                <c:pt idx="649">
                  <c:v>1</c:v>
                </c:pt>
                <c:pt idx="650">
                  <c:v>0.75</c:v>
                </c:pt>
                <c:pt idx="651">
                  <c:v>1</c:v>
                </c:pt>
                <c:pt idx="652">
                  <c:v>1</c:v>
                </c:pt>
                <c:pt idx="653">
                  <c:v>1</c:v>
                </c:pt>
                <c:pt idx="654">
                  <c:v>1</c:v>
                </c:pt>
                <c:pt idx="655">
                  <c:v>1</c:v>
                </c:pt>
                <c:pt idx="656">
                  <c:v>1</c:v>
                </c:pt>
                <c:pt idx="657">
                  <c:v>1</c:v>
                </c:pt>
                <c:pt idx="658">
                  <c:v>1</c:v>
                </c:pt>
                <c:pt idx="659">
                  <c:v>1</c:v>
                </c:pt>
                <c:pt idx="660">
                  <c:v>0.75</c:v>
                </c:pt>
                <c:pt idx="661">
                  <c:v>1</c:v>
                </c:pt>
                <c:pt idx="662">
                  <c:v>1</c:v>
                </c:pt>
                <c:pt idx="663">
                  <c:v>1</c:v>
                </c:pt>
                <c:pt idx="664">
                  <c:v>0.25</c:v>
                </c:pt>
                <c:pt idx="665">
                  <c:v>1</c:v>
                </c:pt>
                <c:pt idx="666">
                  <c:v>1</c:v>
                </c:pt>
                <c:pt idx="667">
                  <c:v>1</c:v>
                </c:pt>
                <c:pt idx="668">
                  <c:v>1</c:v>
                </c:pt>
                <c:pt idx="669">
                  <c:v>1</c:v>
                </c:pt>
                <c:pt idx="670">
                  <c:v>1</c:v>
                </c:pt>
                <c:pt idx="671">
                  <c:v>1</c:v>
                </c:pt>
                <c:pt idx="672">
                  <c:v>0.75</c:v>
                </c:pt>
                <c:pt idx="673">
                  <c:v>1</c:v>
                </c:pt>
                <c:pt idx="674">
                  <c:v>0.75</c:v>
                </c:pt>
                <c:pt idx="675">
                  <c:v>0.5</c:v>
                </c:pt>
                <c:pt idx="676">
                  <c:v>1</c:v>
                </c:pt>
                <c:pt idx="677">
                  <c:v>1</c:v>
                </c:pt>
                <c:pt idx="678">
                  <c:v>1</c:v>
                </c:pt>
                <c:pt idx="679">
                  <c:v>0.75</c:v>
                </c:pt>
                <c:pt idx="680">
                  <c:v>1</c:v>
                </c:pt>
                <c:pt idx="681">
                  <c:v>1</c:v>
                </c:pt>
                <c:pt idx="682">
                  <c:v>1</c:v>
                </c:pt>
                <c:pt idx="683">
                  <c:v>1</c:v>
                </c:pt>
                <c:pt idx="684">
                  <c:v>1</c:v>
                </c:pt>
                <c:pt idx="685">
                  <c:v>1</c:v>
                </c:pt>
                <c:pt idx="686">
                  <c:v>1</c:v>
                </c:pt>
                <c:pt idx="687">
                  <c:v>1</c:v>
                </c:pt>
                <c:pt idx="688">
                  <c:v>1</c:v>
                </c:pt>
                <c:pt idx="689">
                  <c:v>1</c:v>
                </c:pt>
                <c:pt idx="690">
                  <c:v>1</c:v>
                </c:pt>
                <c:pt idx="691">
                  <c:v>0.5</c:v>
                </c:pt>
                <c:pt idx="692">
                  <c:v>1</c:v>
                </c:pt>
                <c:pt idx="693">
                  <c:v>1</c:v>
                </c:pt>
                <c:pt idx="694">
                  <c:v>0.75</c:v>
                </c:pt>
                <c:pt idx="695">
                  <c:v>1</c:v>
                </c:pt>
                <c:pt idx="696">
                  <c:v>1</c:v>
                </c:pt>
                <c:pt idx="697">
                  <c:v>1</c:v>
                </c:pt>
                <c:pt idx="698">
                  <c:v>1</c:v>
                </c:pt>
                <c:pt idx="699">
                  <c:v>1</c:v>
                </c:pt>
                <c:pt idx="700">
                  <c:v>1</c:v>
                </c:pt>
                <c:pt idx="701">
                  <c:v>1</c:v>
                </c:pt>
                <c:pt idx="702">
                  <c:v>1</c:v>
                </c:pt>
                <c:pt idx="703">
                  <c:v>1</c:v>
                </c:pt>
                <c:pt idx="704">
                  <c:v>1</c:v>
                </c:pt>
                <c:pt idx="705">
                  <c:v>1</c:v>
                </c:pt>
                <c:pt idx="706">
                  <c:v>0.75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1</c:v>
                </c:pt>
                <c:pt idx="713">
                  <c:v>1</c:v>
                </c:pt>
                <c:pt idx="714">
                  <c:v>1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1</c:v>
                </c:pt>
                <c:pt idx="719">
                  <c:v>0.5</c:v>
                </c:pt>
                <c:pt idx="720">
                  <c:v>1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1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1</c:v>
                </c:pt>
                <c:pt idx="731">
                  <c:v>1</c:v>
                </c:pt>
                <c:pt idx="732">
                  <c:v>1</c:v>
                </c:pt>
                <c:pt idx="733">
                  <c:v>0.75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0.75</c:v>
                </c:pt>
                <c:pt idx="742">
                  <c:v>1</c:v>
                </c:pt>
                <c:pt idx="743">
                  <c:v>1</c:v>
                </c:pt>
                <c:pt idx="744">
                  <c:v>1</c:v>
                </c:pt>
                <c:pt idx="745">
                  <c:v>1</c:v>
                </c:pt>
                <c:pt idx="746">
                  <c:v>1</c:v>
                </c:pt>
                <c:pt idx="747">
                  <c:v>1</c:v>
                </c:pt>
                <c:pt idx="748">
                  <c:v>1</c:v>
                </c:pt>
                <c:pt idx="749">
                  <c:v>1</c:v>
                </c:pt>
                <c:pt idx="750">
                  <c:v>1</c:v>
                </c:pt>
                <c:pt idx="751">
                  <c:v>1</c:v>
                </c:pt>
                <c:pt idx="752">
                  <c:v>1</c:v>
                </c:pt>
                <c:pt idx="753">
                  <c:v>1</c:v>
                </c:pt>
                <c:pt idx="754">
                  <c:v>0.75</c:v>
                </c:pt>
                <c:pt idx="755">
                  <c:v>1</c:v>
                </c:pt>
                <c:pt idx="756">
                  <c:v>1</c:v>
                </c:pt>
                <c:pt idx="757">
                  <c:v>1</c:v>
                </c:pt>
                <c:pt idx="758">
                  <c:v>1</c:v>
                </c:pt>
                <c:pt idx="759">
                  <c:v>1</c:v>
                </c:pt>
                <c:pt idx="760">
                  <c:v>1</c:v>
                </c:pt>
                <c:pt idx="761">
                  <c:v>1</c:v>
                </c:pt>
                <c:pt idx="762">
                  <c:v>1</c:v>
                </c:pt>
                <c:pt idx="763">
                  <c:v>1</c:v>
                </c:pt>
                <c:pt idx="764">
                  <c:v>1</c:v>
                </c:pt>
                <c:pt idx="765">
                  <c:v>1</c:v>
                </c:pt>
                <c:pt idx="766">
                  <c:v>1</c:v>
                </c:pt>
                <c:pt idx="767">
                  <c:v>1</c:v>
                </c:pt>
                <c:pt idx="768">
                  <c:v>0.5</c:v>
                </c:pt>
                <c:pt idx="769">
                  <c:v>1</c:v>
                </c:pt>
                <c:pt idx="770">
                  <c:v>1</c:v>
                </c:pt>
                <c:pt idx="771">
                  <c:v>1</c:v>
                </c:pt>
                <c:pt idx="772">
                  <c:v>1</c:v>
                </c:pt>
                <c:pt idx="773">
                  <c:v>1</c:v>
                </c:pt>
                <c:pt idx="774">
                  <c:v>1</c:v>
                </c:pt>
                <c:pt idx="775">
                  <c:v>1</c:v>
                </c:pt>
                <c:pt idx="776">
                  <c:v>1</c:v>
                </c:pt>
                <c:pt idx="777">
                  <c:v>0.5</c:v>
                </c:pt>
                <c:pt idx="778">
                  <c:v>1</c:v>
                </c:pt>
                <c:pt idx="779">
                  <c:v>1</c:v>
                </c:pt>
                <c:pt idx="780">
                  <c:v>1</c:v>
                </c:pt>
                <c:pt idx="781">
                  <c:v>1</c:v>
                </c:pt>
                <c:pt idx="782">
                  <c:v>1</c:v>
                </c:pt>
                <c:pt idx="783">
                  <c:v>1</c:v>
                </c:pt>
                <c:pt idx="784">
                  <c:v>1</c:v>
                </c:pt>
                <c:pt idx="785">
                  <c:v>1</c:v>
                </c:pt>
                <c:pt idx="786">
                  <c:v>0.75</c:v>
                </c:pt>
                <c:pt idx="787">
                  <c:v>1</c:v>
                </c:pt>
                <c:pt idx="788">
                  <c:v>1</c:v>
                </c:pt>
                <c:pt idx="789">
                  <c:v>1</c:v>
                </c:pt>
                <c:pt idx="790">
                  <c:v>1</c:v>
                </c:pt>
                <c:pt idx="791">
                  <c:v>1</c:v>
                </c:pt>
                <c:pt idx="792">
                  <c:v>1</c:v>
                </c:pt>
                <c:pt idx="793">
                  <c:v>1</c:v>
                </c:pt>
                <c:pt idx="794">
                  <c:v>1</c:v>
                </c:pt>
                <c:pt idx="795">
                  <c:v>1</c:v>
                </c:pt>
                <c:pt idx="796">
                  <c:v>1</c:v>
                </c:pt>
                <c:pt idx="797">
                  <c:v>1</c:v>
                </c:pt>
                <c:pt idx="798">
                  <c:v>1</c:v>
                </c:pt>
                <c:pt idx="799">
                  <c:v>1</c:v>
                </c:pt>
                <c:pt idx="800">
                  <c:v>1</c:v>
                </c:pt>
                <c:pt idx="801">
                  <c:v>1</c:v>
                </c:pt>
                <c:pt idx="802">
                  <c:v>1</c:v>
                </c:pt>
                <c:pt idx="803">
                  <c:v>1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1</c:v>
                </c:pt>
                <c:pt idx="810">
                  <c:v>1</c:v>
                </c:pt>
                <c:pt idx="811">
                  <c:v>0.75</c:v>
                </c:pt>
                <c:pt idx="812">
                  <c:v>0.75</c:v>
                </c:pt>
                <c:pt idx="813">
                  <c:v>1</c:v>
                </c:pt>
                <c:pt idx="814">
                  <c:v>1</c:v>
                </c:pt>
                <c:pt idx="815">
                  <c:v>1</c:v>
                </c:pt>
                <c:pt idx="816">
                  <c:v>1</c:v>
                </c:pt>
                <c:pt idx="817">
                  <c:v>0.75</c:v>
                </c:pt>
                <c:pt idx="818">
                  <c:v>1</c:v>
                </c:pt>
                <c:pt idx="819">
                  <c:v>1</c:v>
                </c:pt>
                <c:pt idx="820">
                  <c:v>1</c:v>
                </c:pt>
                <c:pt idx="821">
                  <c:v>0.75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1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0.75</c:v>
                </c:pt>
                <c:pt idx="833">
                  <c:v>1</c:v>
                </c:pt>
                <c:pt idx="834">
                  <c:v>1</c:v>
                </c:pt>
                <c:pt idx="835">
                  <c:v>0.75</c:v>
                </c:pt>
                <c:pt idx="836">
                  <c:v>1</c:v>
                </c:pt>
                <c:pt idx="837">
                  <c:v>1</c:v>
                </c:pt>
                <c:pt idx="838">
                  <c:v>1</c:v>
                </c:pt>
                <c:pt idx="839">
                  <c:v>1</c:v>
                </c:pt>
                <c:pt idx="840">
                  <c:v>1</c:v>
                </c:pt>
                <c:pt idx="841">
                  <c:v>1</c:v>
                </c:pt>
                <c:pt idx="842">
                  <c:v>1</c:v>
                </c:pt>
                <c:pt idx="843">
                  <c:v>1</c:v>
                </c:pt>
                <c:pt idx="844">
                  <c:v>1</c:v>
                </c:pt>
                <c:pt idx="845">
                  <c:v>0.75</c:v>
                </c:pt>
                <c:pt idx="846">
                  <c:v>1</c:v>
                </c:pt>
                <c:pt idx="847">
                  <c:v>1</c:v>
                </c:pt>
                <c:pt idx="848">
                  <c:v>1</c:v>
                </c:pt>
                <c:pt idx="849">
                  <c:v>1</c:v>
                </c:pt>
                <c:pt idx="850">
                  <c:v>1</c:v>
                </c:pt>
                <c:pt idx="851">
                  <c:v>1</c:v>
                </c:pt>
                <c:pt idx="852">
                  <c:v>1</c:v>
                </c:pt>
                <c:pt idx="853">
                  <c:v>1</c:v>
                </c:pt>
                <c:pt idx="854">
                  <c:v>0.75</c:v>
                </c:pt>
                <c:pt idx="855">
                  <c:v>1</c:v>
                </c:pt>
                <c:pt idx="856">
                  <c:v>1</c:v>
                </c:pt>
                <c:pt idx="857">
                  <c:v>1</c:v>
                </c:pt>
                <c:pt idx="858">
                  <c:v>1</c:v>
                </c:pt>
                <c:pt idx="859">
                  <c:v>1</c:v>
                </c:pt>
                <c:pt idx="860">
                  <c:v>0.75</c:v>
                </c:pt>
                <c:pt idx="861">
                  <c:v>1</c:v>
                </c:pt>
                <c:pt idx="862">
                  <c:v>1</c:v>
                </c:pt>
                <c:pt idx="863">
                  <c:v>1</c:v>
                </c:pt>
                <c:pt idx="864">
                  <c:v>1</c:v>
                </c:pt>
                <c:pt idx="865">
                  <c:v>1</c:v>
                </c:pt>
                <c:pt idx="866">
                  <c:v>1</c:v>
                </c:pt>
                <c:pt idx="867">
                  <c:v>1</c:v>
                </c:pt>
                <c:pt idx="868">
                  <c:v>1</c:v>
                </c:pt>
                <c:pt idx="869">
                  <c:v>1</c:v>
                </c:pt>
                <c:pt idx="870">
                  <c:v>1</c:v>
                </c:pt>
                <c:pt idx="871">
                  <c:v>1</c:v>
                </c:pt>
                <c:pt idx="872">
                  <c:v>1</c:v>
                </c:pt>
                <c:pt idx="873">
                  <c:v>1</c:v>
                </c:pt>
                <c:pt idx="874">
                  <c:v>1</c:v>
                </c:pt>
                <c:pt idx="875">
                  <c:v>0.75</c:v>
                </c:pt>
                <c:pt idx="876">
                  <c:v>1</c:v>
                </c:pt>
                <c:pt idx="877">
                  <c:v>1</c:v>
                </c:pt>
                <c:pt idx="878">
                  <c:v>1</c:v>
                </c:pt>
                <c:pt idx="879">
                  <c:v>1</c:v>
                </c:pt>
                <c:pt idx="880">
                  <c:v>1</c:v>
                </c:pt>
                <c:pt idx="881">
                  <c:v>1</c:v>
                </c:pt>
                <c:pt idx="882">
                  <c:v>0.75</c:v>
                </c:pt>
                <c:pt idx="883">
                  <c:v>1</c:v>
                </c:pt>
                <c:pt idx="884">
                  <c:v>1</c:v>
                </c:pt>
                <c:pt idx="885">
                  <c:v>1</c:v>
                </c:pt>
                <c:pt idx="886">
                  <c:v>1</c:v>
                </c:pt>
                <c:pt idx="887">
                  <c:v>1</c:v>
                </c:pt>
                <c:pt idx="888">
                  <c:v>0.75</c:v>
                </c:pt>
                <c:pt idx="889">
                  <c:v>1</c:v>
                </c:pt>
                <c:pt idx="890">
                  <c:v>1</c:v>
                </c:pt>
                <c:pt idx="891">
                  <c:v>1</c:v>
                </c:pt>
                <c:pt idx="892">
                  <c:v>0.75</c:v>
                </c:pt>
                <c:pt idx="893">
                  <c:v>1</c:v>
                </c:pt>
                <c:pt idx="894">
                  <c:v>1</c:v>
                </c:pt>
                <c:pt idx="895">
                  <c:v>1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1</c:v>
                </c:pt>
                <c:pt idx="900">
                  <c:v>1</c:v>
                </c:pt>
                <c:pt idx="901">
                  <c:v>1</c:v>
                </c:pt>
                <c:pt idx="902">
                  <c:v>0.75</c:v>
                </c:pt>
                <c:pt idx="903">
                  <c:v>1</c:v>
                </c:pt>
                <c:pt idx="904">
                  <c:v>1</c:v>
                </c:pt>
                <c:pt idx="905">
                  <c:v>0.75</c:v>
                </c:pt>
                <c:pt idx="906">
                  <c:v>1</c:v>
                </c:pt>
                <c:pt idx="907">
                  <c:v>0.75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1</c:v>
                </c:pt>
                <c:pt idx="914">
                  <c:v>0.75</c:v>
                </c:pt>
                <c:pt idx="915">
                  <c:v>1</c:v>
                </c:pt>
                <c:pt idx="916">
                  <c:v>1</c:v>
                </c:pt>
                <c:pt idx="917">
                  <c:v>0.75</c:v>
                </c:pt>
                <c:pt idx="918">
                  <c:v>1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1</c:v>
                </c:pt>
                <c:pt idx="923">
                  <c:v>1</c:v>
                </c:pt>
                <c:pt idx="924">
                  <c:v>1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1</c:v>
                </c:pt>
                <c:pt idx="929">
                  <c:v>1</c:v>
                </c:pt>
                <c:pt idx="930">
                  <c:v>1</c:v>
                </c:pt>
                <c:pt idx="931">
                  <c:v>0.75</c:v>
                </c:pt>
                <c:pt idx="932">
                  <c:v>1</c:v>
                </c:pt>
                <c:pt idx="933">
                  <c:v>1</c:v>
                </c:pt>
                <c:pt idx="934">
                  <c:v>1</c:v>
                </c:pt>
                <c:pt idx="935">
                  <c:v>0.5</c:v>
                </c:pt>
                <c:pt idx="936">
                  <c:v>1</c:v>
                </c:pt>
                <c:pt idx="937">
                  <c:v>1</c:v>
                </c:pt>
                <c:pt idx="938">
                  <c:v>1</c:v>
                </c:pt>
                <c:pt idx="939">
                  <c:v>1</c:v>
                </c:pt>
                <c:pt idx="940">
                  <c:v>1</c:v>
                </c:pt>
                <c:pt idx="941">
                  <c:v>1</c:v>
                </c:pt>
                <c:pt idx="942">
                  <c:v>1</c:v>
                </c:pt>
                <c:pt idx="943">
                  <c:v>1</c:v>
                </c:pt>
                <c:pt idx="944">
                  <c:v>1</c:v>
                </c:pt>
                <c:pt idx="945">
                  <c:v>1</c:v>
                </c:pt>
                <c:pt idx="946">
                  <c:v>1</c:v>
                </c:pt>
                <c:pt idx="947">
                  <c:v>1</c:v>
                </c:pt>
                <c:pt idx="948">
                  <c:v>1</c:v>
                </c:pt>
                <c:pt idx="949">
                  <c:v>1</c:v>
                </c:pt>
                <c:pt idx="950">
                  <c:v>1</c:v>
                </c:pt>
                <c:pt idx="951">
                  <c:v>1</c:v>
                </c:pt>
                <c:pt idx="952">
                  <c:v>1</c:v>
                </c:pt>
                <c:pt idx="953">
                  <c:v>1</c:v>
                </c:pt>
                <c:pt idx="954">
                  <c:v>1</c:v>
                </c:pt>
                <c:pt idx="955">
                  <c:v>1</c:v>
                </c:pt>
                <c:pt idx="956">
                  <c:v>1</c:v>
                </c:pt>
                <c:pt idx="957">
                  <c:v>0.25</c:v>
                </c:pt>
                <c:pt idx="958">
                  <c:v>0.75</c:v>
                </c:pt>
                <c:pt idx="959">
                  <c:v>1</c:v>
                </c:pt>
                <c:pt idx="960">
                  <c:v>1</c:v>
                </c:pt>
                <c:pt idx="961">
                  <c:v>1</c:v>
                </c:pt>
                <c:pt idx="962">
                  <c:v>1</c:v>
                </c:pt>
                <c:pt idx="963">
                  <c:v>1</c:v>
                </c:pt>
                <c:pt idx="964">
                  <c:v>1</c:v>
                </c:pt>
                <c:pt idx="965">
                  <c:v>1</c:v>
                </c:pt>
                <c:pt idx="966">
                  <c:v>1</c:v>
                </c:pt>
                <c:pt idx="967">
                  <c:v>1</c:v>
                </c:pt>
                <c:pt idx="968">
                  <c:v>1</c:v>
                </c:pt>
                <c:pt idx="969">
                  <c:v>1</c:v>
                </c:pt>
                <c:pt idx="970">
                  <c:v>1</c:v>
                </c:pt>
                <c:pt idx="971">
                  <c:v>1</c:v>
                </c:pt>
                <c:pt idx="972">
                  <c:v>1</c:v>
                </c:pt>
                <c:pt idx="973">
                  <c:v>0.75</c:v>
                </c:pt>
                <c:pt idx="974">
                  <c:v>1</c:v>
                </c:pt>
                <c:pt idx="975">
                  <c:v>1</c:v>
                </c:pt>
                <c:pt idx="976">
                  <c:v>1</c:v>
                </c:pt>
                <c:pt idx="977">
                  <c:v>1</c:v>
                </c:pt>
                <c:pt idx="978">
                  <c:v>1</c:v>
                </c:pt>
                <c:pt idx="979">
                  <c:v>1</c:v>
                </c:pt>
                <c:pt idx="980">
                  <c:v>1</c:v>
                </c:pt>
                <c:pt idx="981">
                  <c:v>1</c:v>
                </c:pt>
                <c:pt idx="982">
                  <c:v>0.75</c:v>
                </c:pt>
                <c:pt idx="983">
                  <c:v>1</c:v>
                </c:pt>
                <c:pt idx="984">
                  <c:v>1</c:v>
                </c:pt>
                <c:pt idx="985">
                  <c:v>1</c:v>
                </c:pt>
                <c:pt idx="986">
                  <c:v>1</c:v>
                </c:pt>
                <c:pt idx="987">
                  <c:v>1</c:v>
                </c:pt>
                <c:pt idx="988">
                  <c:v>1</c:v>
                </c:pt>
                <c:pt idx="989">
                  <c:v>1</c:v>
                </c:pt>
                <c:pt idx="990">
                  <c:v>1</c:v>
                </c:pt>
                <c:pt idx="991">
                  <c:v>0.75</c:v>
                </c:pt>
                <c:pt idx="992">
                  <c:v>1</c:v>
                </c:pt>
                <c:pt idx="993">
                  <c:v>1</c:v>
                </c:pt>
                <c:pt idx="994">
                  <c:v>1</c:v>
                </c:pt>
                <c:pt idx="995">
                  <c:v>1</c:v>
                </c:pt>
                <c:pt idx="996">
                  <c:v>1</c:v>
                </c:pt>
                <c:pt idx="997">
                  <c:v>1</c:v>
                </c:pt>
                <c:pt idx="998">
                  <c:v>1</c:v>
                </c:pt>
                <c:pt idx="999">
                  <c:v>1</c:v>
                </c:pt>
                <c:pt idx="1000">
                  <c:v>1</c:v>
                </c:pt>
                <c:pt idx="1001">
                  <c:v>1</c:v>
                </c:pt>
                <c:pt idx="1002">
                  <c:v>1</c:v>
                </c:pt>
                <c:pt idx="1003">
                  <c:v>1</c:v>
                </c:pt>
                <c:pt idx="1004">
                  <c:v>0.75</c:v>
                </c:pt>
                <c:pt idx="1005">
                  <c:v>1</c:v>
                </c:pt>
                <c:pt idx="1006">
                  <c:v>1</c:v>
                </c:pt>
                <c:pt idx="1007">
                  <c:v>1</c:v>
                </c:pt>
                <c:pt idx="1008">
                  <c:v>1</c:v>
                </c:pt>
                <c:pt idx="1009">
                  <c:v>0.5</c:v>
                </c:pt>
                <c:pt idx="1010">
                  <c:v>0.5</c:v>
                </c:pt>
                <c:pt idx="1011">
                  <c:v>1</c:v>
                </c:pt>
                <c:pt idx="1012">
                  <c:v>1</c:v>
                </c:pt>
                <c:pt idx="1013">
                  <c:v>1</c:v>
                </c:pt>
                <c:pt idx="1014">
                  <c:v>1</c:v>
                </c:pt>
                <c:pt idx="1015">
                  <c:v>1</c:v>
                </c:pt>
                <c:pt idx="1016">
                  <c:v>1</c:v>
                </c:pt>
                <c:pt idx="1017">
                  <c:v>1</c:v>
                </c:pt>
                <c:pt idx="1018">
                  <c:v>1</c:v>
                </c:pt>
                <c:pt idx="1019">
                  <c:v>0.5</c:v>
                </c:pt>
                <c:pt idx="1020">
                  <c:v>1</c:v>
                </c:pt>
                <c:pt idx="1021">
                  <c:v>1</c:v>
                </c:pt>
                <c:pt idx="1022">
                  <c:v>1</c:v>
                </c:pt>
                <c:pt idx="1023">
                  <c:v>1</c:v>
                </c:pt>
                <c:pt idx="1024">
                  <c:v>1</c:v>
                </c:pt>
                <c:pt idx="1025">
                  <c:v>1</c:v>
                </c:pt>
                <c:pt idx="1026">
                  <c:v>1</c:v>
                </c:pt>
                <c:pt idx="1027">
                  <c:v>1</c:v>
                </c:pt>
                <c:pt idx="1028">
                  <c:v>1</c:v>
                </c:pt>
                <c:pt idx="1029">
                  <c:v>1</c:v>
                </c:pt>
                <c:pt idx="1030">
                  <c:v>1</c:v>
                </c:pt>
                <c:pt idx="1031">
                  <c:v>1</c:v>
                </c:pt>
                <c:pt idx="1032">
                  <c:v>0.75</c:v>
                </c:pt>
                <c:pt idx="1033">
                  <c:v>1</c:v>
                </c:pt>
                <c:pt idx="1034">
                  <c:v>1</c:v>
                </c:pt>
                <c:pt idx="1035">
                  <c:v>1</c:v>
                </c:pt>
                <c:pt idx="1036">
                  <c:v>0.25</c:v>
                </c:pt>
                <c:pt idx="1037">
                  <c:v>1</c:v>
                </c:pt>
                <c:pt idx="1038">
                  <c:v>1</c:v>
                </c:pt>
                <c:pt idx="1039">
                  <c:v>0.25</c:v>
                </c:pt>
                <c:pt idx="1040">
                  <c:v>1</c:v>
                </c:pt>
                <c:pt idx="1041">
                  <c:v>1</c:v>
                </c:pt>
                <c:pt idx="1042">
                  <c:v>1</c:v>
                </c:pt>
                <c:pt idx="1043">
                  <c:v>1</c:v>
                </c:pt>
                <c:pt idx="1044">
                  <c:v>1</c:v>
                </c:pt>
                <c:pt idx="1045">
                  <c:v>1</c:v>
                </c:pt>
                <c:pt idx="1046">
                  <c:v>1</c:v>
                </c:pt>
                <c:pt idx="1047">
                  <c:v>1</c:v>
                </c:pt>
                <c:pt idx="1048">
                  <c:v>1</c:v>
                </c:pt>
                <c:pt idx="1049">
                  <c:v>1</c:v>
                </c:pt>
                <c:pt idx="1050">
                  <c:v>1</c:v>
                </c:pt>
                <c:pt idx="1051">
                  <c:v>1</c:v>
                </c:pt>
                <c:pt idx="1052">
                  <c:v>1</c:v>
                </c:pt>
                <c:pt idx="1053">
                  <c:v>1</c:v>
                </c:pt>
                <c:pt idx="1054">
                  <c:v>1</c:v>
                </c:pt>
                <c:pt idx="1055">
                  <c:v>1</c:v>
                </c:pt>
                <c:pt idx="1056">
                  <c:v>1</c:v>
                </c:pt>
                <c:pt idx="1057">
                  <c:v>1</c:v>
                </c:pt>
                <c:pt idx="1058">
                  <c:v>1</c:v>
                </c:pt>
                <c:pt idx="1059">
                  <c:v>1</c:v>
                </c:pt>
                <c:pt idx="1060">
                  <c:v>1</c:v>
                </c:pt>
                <c:pt idx="1061">
                  <c:v>1</c:v>
                </c:pt>
                <c:pt idx="1062">
                  <c:v>1</c:v>
                </c:pt>
                <c:pt idx="1063">
                  <c:v>1</c:v>
                </c:pt>
                <c:pt idx="1064">
                  <c:v>0.75</c:v>
                </c:pt>
                <c:pt idx="1065">
                  <c:v>1</c:v>
                </c:pt>
                <c:pt idx="1066">
                  <c:v>1</c:v>
                </c:pt>
                <c:pt idx="1067">
                  <c:v>1</c:v>
                </c:pt>
                <c:pt idx="1068">
                  <c:v>0.75</c:v>
                </c:pt>
                <c:pt idx="1069">
                  <c:v>1</c:v>
                </c:pt>
                <c:pt idx="1070">
                  <c:v>1</c:v>
                </c:pt>
                <c:pt idx="1071">
                  <c:v>1</c:v>
                </c:pt>
                <c:pt idx="1072">
                  <c:v>1</c:v>
                </c:pt>
                <c:pt idx="1073">
                  <c:v>1</c:v>
                </c:pt>
                <c:pt idx="1074">
                  <c:v>1</c:v>
                </c:pt>
                <c:pt idx="1075">
                  <c:v>1</c:v>
                </c:pt>
                <c:pt idx="1076">
                  <c:v>1</c:v>
                </c:pt>
                <c:pt idx="1077">
                  <c:v>1</c:v>
                </c:pt>
                <c:pt idx="1078">
                  <c:v>1</c:v>
                </c:pt>
                <c:pt idx="1079">
                  <c:v>1</c:v>
                </c:pt>
                <c:pt idx="1080">
                  <c:v>1</c:v>
                </c:pt>
                <c:pt idx="1081">
                  <c:v>1</c:v>
                </c:pt>
                <c:pt idx="1082">
                  <c:v>1</c:v>
                </c:pt>
                <c:pt idx="1083">
                  <c:v>1</c:v>
                </c:pt>
                <c:pt idx="1084">
                  <c:v>1</c:v>
                </c:pt>
                <c:pt idx="1085">
                  <c:v>1</c:v>
                </c:pt>
                <c:pt idx="1086">
                  <c:v>1</c:v>
                </c:pt>
                <c:pt idx="1087">
                  <c:v>1</c:v>
                </c:pt>
                <c:pt idx="1088">
                  <c:v>1</c:v>
                </c:pt>
                <c:pt idx="1089">
                  <c:v>1</c:v>
                </c:pt>
                <c:pt idx="1090">
                  <c:v>1</c:v>
                </c:pt>
                <c:pt idx="1091">
                  <c:v>1</c:v>
                </c:pt>
                <c:pt idx="1092">
                  <c:v>1</c:v>
                </c:pt>
                <c:pt idx="1093">
                  <c:v>0.75</c:v>
                </c:pt>
                <c:pt idx="1094">
                  <c:v>1</c:v>
                </c:pt>
                <c:pt idx="1095">
                  <c:v>1</c:v>
                </c:pt>
                <c:pt idx="1096">
                  <c:v>0.75</c:v>
                </c:pt>
                <c:pt idx="1097">
                  <c:v>1</c:v>
                </c:pt>
                <c:pt idx="1098">
                  <c:v>1</c:v>
                </c:pt>
                <c:pt idx="1099">
                  <c:v>1</c:v>
                </c:pt>
                <c:pt idx="1100">
                  <c:v>1</c:v>
                </c:pt>
                <c:pt idx="1101">
                  <c:v>1</c:v>
                </c:pt>
                <c:pt idx="1102">
                  <c:v>0.75</c:v>
                </c:pt>
                <c:pt idx="1103">
                  <c:v>1</c:v>
                </c:pt>
                <c:pt idx="1104">
                  <c:v>1</c:v>
                </c:pt>
                <c:pt idx="1105">
                  <c:v>0.25</c:v>
                </c:pt>
                <c:pt idx="1106">
                  <c:v>1</c:v>
                </c:pt>
                <c:pt idx="1107">
                  <c:v>1</c:v>
                </c:pt>
                <c:pt idx="1108">
                  <c:v>1</c:v>
                </c:pt>
                <c:pt idx="1109">
                  <c:v>1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1</c:v>
                </c:pt>
                <c:pt idx="1116">
                  <c:v>1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0.75</c:v>
                </c:pt>
                <c:pt idx="1121">
                  <c:v>1</c:v>
                </c:pt>
                <c:pt idx="1122">
                  <c:v>1</c:v>
                </c:pt>
                <c:pt idx="1123">
                  <c:v>1</c:v>
                </c:pt>
                <c:pt idx="1124">
                  <c:v>1</c:v>
                </c:pt>
                <c:pt idx="1125">
                  <c:v>1</c:v>
                </c:pt>
                <c:pt idx="1126">
                  <c:v>1</c:v>
                </c:pt>
                <c:pt idx="1127">
                  <c:v>1</c:v>
                </c:pt>
                <c:pt idx="1128">
                  <c:v>1</c:v>
                </c:pt>
                <c:pt idx="1129">
                  <c:v>1</c:v>
                </c:pt>
                <c:pt idx="1130">
                  <c:v>1</c:v>
                </c:pt>
                <c:pt idx="1131">
                  <c:v>0.75</c:v>
                </c:pt>
                <c:pt idx="1132">
                  <c:v>1</c:v>
                </c:pt>
                <c:pt idx="1133">
                  <c:v>1</c:v>
                </c:pt>
                <c:pt idx="1134">
                  <c:v>1</c:v>
                </c:pt>
                <c:pt idx="1135">
                  <c:v>1</c:v>
                </c:pt>
                <c:pt idx="1136">
                  <c:v>1</c:v>
                </c:pt>
                <c:pt idx="1137">
                  <c:v>1</c:v>
                </c:pt>
                <c:pt idx="1138">
                  <c:v>0.5</c:v>
                </c:pt>
                <c:pt idx="1139">
                  <c:v>1</c:v>
                </c:pt>
                <c:pt idx="1140">
                  <c:v>1</c:v>
                </c:pt>
                <c:pt idx="1141">
                  <c:v>1</c:v>
                </c:pt>
                <c:pt idx="1142">
                  <c:v>1</c:v>
                </c:pt>
                <c:pt idx="1143">
                  <c:v>1</c:v>
                </c:pt>
                <c:pt idx="1144">
                  <c:v>1</c:v>
                </c:pt>
                <c:pt idx="1145">
                  <c:v>1</c:v>
                </c:pt>
                <c:pt idx="1146">
                  <c:v>1</c:v>
                </c:pt>
                <c:pt idx="1147">
                  <c:v>1</c:v>
                </c:pt>
                <c:pt idx="1148">
                  <c:v>1</c:v>
                </c:pt>
                <c:pt idx="1149">
                  <c:v>1</c:v>
                </c:pt>
                <c:pt idx="1150">
                  <c:v>0.5</c:v>
                </c:pt>
                <c:pt idx="1151">
                  <c:v>1</c:v>
                </c:pt>
                <c:pt idx="1152">
                  <c:v>1</c:v>
                </c:pt>
                <c:pt idx="1153">
                  <c:v>0.5</c:v>
                </c:pt>
                <c:pt idx="1154">
                  <c:v>1</c:v>
                </c:pt>
                <c:pt idx="1155">
                  <c:v>1</c:v>
                </c:pt>
                <c:pt idx="1156">
                  <c:v>1</c:v>
                </c:pt>
                <c:pt idx="1157">
                  <c:v>1</c:v>
                </c:pt>
                <c:pt idx="1158">
                  <c:v>1</c:v>
                </c:pt>
                <c:pt idx="1159">
                  <c:v>0.75</c:v>
                </c:pt>
                <c:pt idx="1160">
                  <c:v>1</c:v>
                </c:pt>
                <c:pt idx="1161">
                  <c:v>1</c:v>
                </c:pt>
                <c:pt idx="1162">
                  <c:v>1</c:v>
                </c:pt>
                <c:pt idx="1163">
                  <c:v>1</c:v>
                </c:pt>
                <c:pt idx="1164">
                  <c:v>1</c:v>
                </c:pt>
                <c:pt idx="1165">
                  <c:v>1</c:v>
                </c:pt>
                <c:pt idx="1166">
                  <c:v>1</c:v>
                </c:pt>
                <c:pt idx="1167">
                  <c:v>1</c:v>
                </c:pt>
                <c:pt idx="1168">
                  <c:v>1</c:v>
                </c:pt>
                <c:pt idx="1169">
                  <c:v>1</c:v>
                </c:pt>
                <c:pt idx="1170">
                  <c:v>1</c:v>
                </c:pt>
                <c:pt idx="1171">
                  <c:v>1</c:v>
                </c:pt>
                <c:pt idx="1172">
                  <c:v>1</c:v>
                </c:pt>
                <c:pt idx="1173">
                  <c:v>1</c:v>
                </c:pt>
                <c:pt idx="1174">
                  <c:v>1</c:v>
                </c:pt>
                <c:pt idx="1175">
                  <c:v>1</c:v>
                </c:pt>
                <c:pt idx="1176">
                  <c:v>1</c:v>
                </c:pt>
                <c:pt idx="1177">
                  <c:v>1</c:v>
                </c:pt>
                <c:pt idx="1178">
                  <c:v>1</c:v>
                </c:pt>
                <c:pt idx="1179">
                  <c:v>1</c:v>
                </c:pt>
                <c:pt idx="1180">
                  <c:v>1</c:v>
                </c:pt>
                <c:pt idx="1181">
                  <c:v>1</c:v>
                </c:pt>
                <c:pt idx="1182">
                  <c:v>1</c:v>
                </c:pt>
                <c:pt idx="1183">
                  <c:v>1</c:v>
                </c:pt>
                <c:pt idx="1184">
                  <c:v>1</c:v>
                </c:pt>
                <c:pt idx="1185">
                  <c:v>0.5</c:v>
                </c:pt>
                <c:pt idx="1186">
                  <c:v>1</c:v>
                </c:pt>
                <c:pt idx="1187">
                  <c:v>1</c:v>
                </c:pt>
                <c:pt idx="1188">
                  <c:v>1</c:v>
                </c:pt>
                <c:pt idx="1189">
                  <c:v>1</c:v>
                </c:pt>
                <c:pt idx="1190">
                  <c:v>0.75</c:v>
                </c:pt>
                <c:pt idx="1191">
                  <c:v>1</c:v>
                </c:pt>
                <c:pt idx="1192">
                  <c:v>0.75</c:v>
                </c:pt>
                <c:pt idx="1193">
                  <c:v>1</c:v>
                </c:pt>
                <c:pt idx="1194">
                  <c:v>1</c:v>
                </c:pt>
                <c:pt idx="1195">
                  <c:v>1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1</c:v>
                </c:pt>
                <c:pt idx="1200">
                  <c:v>1</c:v>
                </c:pt>
                <c:pt idx="1201">
                  <c:v>1</c:v>
                </c:pt>
                <c:pt idx="1202">
                  <c:v>1</c:v>
                </c:pt>
                <c:pt idx="1203">
                  <c:v>1</c:v>
                </c:pt>
                <c:pt idx="1204">
                  <c:v>1</c:v>
                </c:pt>
                <c:pt idx="1205">
                  <c:v>1</c:v>
                </c:pt>
                <c:pt idx="1206">
                  <c:v>1</c:v>
                </c:pt>
                <c:pt idx="1207">
                  <c:v>1</c:v>
                </c:pt>
                <c:pt idx="1208">
                  <c:v>1</c:v>
                </c:pt>
                <c:pt idx="1209">
                  <c:v>0.75</c:v>
                </c:pt>
                <c:pt idx="1210">
                  <c:v>1</c:v>
                </c:pt>
                <c:pt idx="1211">
                  <c:v>0.5</c:v>
                </c:pt>
                <c:pt idx="1212">
                  <c:v>0.75</c:v>
                </c:pt>
                <c:pt idx="1213">
                  <c:v>1</c:v>
                </c:pt>
                <c:pt idx="1214">
                  <c:v>1</c:v>
                </c:pt>
                <c:pt idx="1215">
                  <c:v>1</c:v>
                </c:pt>
                <c:pt idx="1216">
                  <c:v>1</c:v>
                </c:pt>
                <c:pt idx="1217">
                  <c:v>1</c:v>
                </c:pt>
                <c:pt idx="1218">
                  <c:v>1</c:v>
                </c:pt>
                <c:pt idx="1219">
                  <c:v>1</c:v>
                </c:pt>
                <c:pt idx="1220">
                  <c:v>1</c:v>
                </c:pt>
                <c:pt idx="1221">
                  <c:v>1</c:v>
                </c:pt>
                <c:pt idx="1222">
                  <c:v>1</c:v>
                </c:pt>
                <c:pt idx="1223">
                  <c:v>1</c:v>
                </c:pt>
                <c:pt idx="1224">
                  <c:v>1</c:v>
                </c:pt>
                <c:pt idx="1225">
                  <c:v>0.75</c:v>
                </c:pt>
                <c:pt idx="1226">
                  <c:v>1</c:v>
                </c:pt>
                <c:pt idx="1227">
                  <c:v>1</c:v>
                </c:pt>
                <c:pt idx="1228">
                  <c:v>1</c:v>
                </c:pt>
                <c:pt idx="1229">
                  <c:v>1</c:v>
                </c:pt>
                <c:pt idx="1230">
                  <c:v>1</c:v>
                </c:pt>
                <c:pt idx="1231">
                  <c:v>1</c:v>
                </c:pt>
                <c:pt idx="1232">
                  <c:v>1</c:v>
                </c:pt>
                <c:pt idx="1233">
                  <c:v>1</c:v>
                </c:pt>
                <c:pt idx="1234">
                  <c:v>1</c:v>
                </c:pt>
                <c:pt idx="1235">
                  <c:v>1</c:v>
                </c:pt>
                <c:pt idx="1236">
                  <c:v>1</c:v>
                </c:pt>
                <c:pt idx="1237">
                  <c:v>1</c:v>
                </c:pt>
                <c:pt idx="1238">
                  <c:v>1</c:v>
                </c:pt>
                <c:pt idx="1239">
                  <c:v>1</c:v>
                </c:pt>
                <c:pt idx="1240">
                  <c:v>1</c:v>
                </c:pt>
                <c:pt idx="1241">
                  <c:v>1</c:v>
                </c:pt>
                <c:pt idx="1242">
                  <c:v>1</c:v>
                </c:pt>
                <c:pt idx="1243">
                  <c:v>1</c:v>
                </c:pt>
                <c:pt idx="1244">
                  <c:v>1</c:v>
                </c:pt>
                <c:pt idx="1245">
                  <c:v>1</c:v>
                </c:pt>
                <c:pt idx="1246">
                  <c:v>1</c:v>
                </c:pt>
                <c:pt idx="1247">
                  <c:v>1</c:v>
                </c:pt>
                <c:pt idx="1248">
                  <c:v>1</c:v>
                </c:pt>
                <c:pt idx="1249">
                  <c:v>1</c:v>
                </c:pt>
                <c:pt idx="1250">
                  <c:v>0.25</c:v>
                </c:pt>
                <c:pt idx="1251">
                  <c:v>1</c:v>
                </c:pt>
                <c:pt idx="1252">
                  <c:v>1</c:v>
                </c:pt>
                <c:pt idx="1253">
                  <c:v>1</c:v>
                </c:pt>
                <c:pt idx="1254">
                  <c:v>1</c:v>
                </c:pt>
                <c:pt idx="1255">
                  <c:v>1</c:v>
                </c:pt>
                <c:pt idx="1256">
                  <c:v>1</c:v>
                </c:pt>
                <c:pt idx="1257">
                  <c:v>1</c:v>
                </c:pt>
                <c:pt idx="1258">
                  <c:v>0.25</c:v>
                </c:pt>
                <c:pt idx="1259">
                  <c:v>1</c:v>
                </c:pt>
                <c:pt idx="1260">
                  <c:v>1</c:v>
                </c:pt>
                <c:pt idx="1261">
                  <c:v>1</c:v>
                </c:pt>
                <c:pt idx="1262">
                  <c:v>1</c:v>
                </c:pt>
                <c:pt idx="1263">
                  <c:v>1</c:v>
                </c:pt>
                <c:pt idx="1264">
                  <c:v>1</c:v>
                </c:pt>
                <c:pt idx="1265">
                  <c:v>1</c:v>
                </c:pt>
                <c:pt idx="1266">
                  <c:v>1</c:v>
                </c:pt>
                <c:pt idx="1267">
                  <c:v>1</c:v>
                </c:pt>
                <c:pt idx="1268">
                  <c:v>1</c:v>
                </c:pt>
                <c:pt idx="1269">
                  <c:v>1</c:v>
                </c:pt>
                <c:pt idx="1270">
                  <c:v>1</c:v>
                </c:pt>
                <c:pt idx="1271">
                  <c:v>0.75</c:v>
                </c:pt>
                <c:pt idx="1272">
                  <c:v>1</c:v>
                </c:pt>
                <c:pt idx="1273">
                  <c:v>0.75</c:v>
                </c:pt>
                <c:pt idx="1274">
                  <c:v>1</c:v>
                </c:pt>
                <c:pt idx="1275">
                  <c:v>1</c:v>
                </c:pt>
                <c:pt idx="1276">
                  <c:v>1</c:v>
                </c:pt>
                <c:pt idx="1277">
                  <c:v>1</c:v>
                </c:pt>
                <c:pt idx="1278">
                  <c:v>1</c:v>
                </c:pt>
                <c:pt idx="1279">
                  <c:v>1</c:v>
                </c:pt>
                <c:pt idx="1280">
                  <c:v>1</c:v>
                </c:pt>
                <c:pt idx="1281">
                  <c:v>1</c:v>
                </c:pt>
                <c:pt idx="1282">
                  <c:v>0.75</c:v>
                </c:pt>
                <c:pt idx="1283">
                  <c:v>1</c:v>
                </c:pt>
                <c:pt idx="1284">
                  <c:v>1</c:v>
                </c:pt>
                <c:pt idx="1285">
                  <c:v>1</c:v>
                </c:pt>
                <c:pt idx="1286">
                  <c:v>1</c:v>
                </c:pt>
                <c:pt idx="1287">
                  <c:v>1</c:v>
                </c:pt>
                <c:pt idx="1288">
                  <c:v>1</c:v>
                </c:pt>
                <c:pt idx="1289">
                  <c:v>1</c:v>
                </c:pt>
                <c:pt idx="1290">
                  <c:v>1</c:v>
                </c:pt>
                <c:pt idx="1291">
                  <c:v>1</c:v>
                </c:pt>
                <c:pt idx="1292">
                  <c:v>1</c:v>
                </c:pt>
                <c:pt idx="1293">
                  <c:v>1</c:v>
                </c:pt>
                <c:pt idx="1294">
                  <c:v>1</c:v>
                </c:pt>
                <c:pt idx="1295">
                  <c:v>1</c:v>
                </c:pt>
                <c:pt idx="1296">
                  <c:v>1</c:v>
                </c:pt>
                <c:pt idx="1297">
                  <c:v>1</c:v>
                </c:pt>
                <c:pt idx="1298">
                  <c:v>1</c:v>
                </c:pt>
                <c:pt idx="1299">
                  <c:v>1</c:v>
                </c:pt>
                <c:pt idx="1300">
                  <c:v>1</c:v>
                </c:pt>
                <c:pt idx="1301">
                  <c:v>1</c:v>
                </c:pt>
                <c:pt idx="1302">
                  <c:v>1</c:v>
                </c:pt>
                <c:pt idx="1303">
                  <c:v>1</c:v>
                </c:pt>
                <c:pt idx="1304">
                  <c:v>1</c:v>
                </c:pt>
                <c:pt idx="1305">
                  <c:v>0.75</c:v>
                </c:pt>
                <c:pt idx="1306">
                  <c:v>1</c:v>
                </c:pt>
                <c:pt idx="1307">
                  <c:v>1</c:v>
                </c:pt>
                <c:pt idx="1308">
                  <c:v>1</c:v>
                </c:pt>
                <c:pt idx="1309">
                  <c:v>1</c:v>
                </c:pt>
                <c:pt idx="1310">
                  <c:v>1</c:v>
                </c:pt>
                <c:pt idx="1311">
                  <c:v>1</c:v>
                </c:pt>
                <c:pt idx="1312">
                  <c:v>1</c:v>
                </c:pt>
                <c:pt idx="1313">
                  <c:v>1</c:v>
                </c:pt>
                <c:pt idx="1314">
                  <c:v>0.75</c:v>
                </c:pt>
                <c:pt idx="1315">
                  <c:v>1</c:v>
                </c:pt>
                <c:pt idx="1316">
                  <c:v>1</c:v>
                </c:pt>
                <c:pt idx="1317">
                  <c:v>1</c:v>
                </c:pt>
                <c:pt idx="1318">
                  <c:v>1</c:v>
                </c:pt>
                <c:pt idx="1319">
                  <c:v>1</c:v>
                </c:pt>
                <c:pt idx="1320">
                  <c:v>1</c:v>
                </c:pt>
                <c:pt idx="1321">
                  <c:v>1</c:v>
                </c:pt>
                <c:pt idx="1322">
                  <c:v>1</c:v>
                </c:pt>
                <c:pt idx="1323">
                  <c:v>1</c:v>
                </c:pt>
                <c:pt idx="1324">
                  <c:v>1</c:v>
                </c:pt>
                <c:pt idx="1325">
                  <c:v>1</c:v>
                </c:pt>
                <c:pt idx="1326">
                  <c:v>1</c:v>
                </c:pt>
                <c:pt idx="1327">
                  <c:v>1</c:v>
                </c:pt>
                <c:pt idx="1328">
                  <c:v>1</c:v>
                </c:pt>
                <c:pt idx="1329">
                  <c:v>1</c:v>
                </c:pt>
                <c:pt idx="1330">
                  <c:v>1</c:v>
                </c:pt>
                <c:pt idx="1331">
                  <c:v>1</c:v>
                </c:pt>
                <c:pt idx="1332">
                  <c:v>1</c:v>
                </c:pt>
                <c:pt idx="1333">
                  <c:v>1</c:v>
                </c:pt>
                <c:pt idx="1334">
                  <c:v>1</c:v>
                </c:pt>
                <c:pt idx="1335">
                  <c:v>0.75</c:v>
                </c:pt>
                <c:pt idx="1336">
                  <c:v>1</c:v>
                </c:pt>
                <c:pt idx="1337">
                  <c:v>1</c:v>
                </c:pt>
                <c:pt idx="1338">
                  <c:v>1</c:v>
                </c:pt>
                <c:pt idx="1339">
                  <c:v>1</c:v>
                </c:pt>
                <c:pt idx="1340">
                  <c:v>1</c:v>
                </c:pt>
                <c:pt idx="1341">
                  <c:v>1</c:v>
                </c:pt>
                <c:pt idx="1342">
                  <c:v>1</c:v>
                </c:pt>
                <c:pt idx="1343">
                  <c:v>1</c:v>
                </c:pt>
                <c:pt idx="1344">
                  <c:v>1</c:v>
                </c:pt>
                <c:pt idx="1345">
                  <c:v>1</c:v>
                </c:pt>
                <c:pt idx="1346">
                  <c:v>0.5</c:v>
                </c:pt>
                <c:pt idx="1347">
                  <c:v>1</c:v>
                </c:pt>
                <c:pt idx="1348">
                  <c:v>1</c:v>
                </c:pt>
                <c:pt idx="1349">
                  <c:v>1</c:v>
                </c:pt>
                <c:pt idx="1350">
                  <c:v>1</c:v>
                </c:pt>
                <c:pt idx="1351">
                  <c:v>1</c:v>
                </c:pt>
                <c:pt idx="1352">
                  <c:v>1</c:v>
                </c:pt>
                <c:pt idx="1353">
                  <c:v>1</c:v>
                </c:pt>
                <c:pt idx="1354">
                  <c:v>1</c:v>
                </c:pt>
                <c:pt idx="1355">
                  <c:v>1</c:v>
                </c:pt>
                <c:pt idx="1356">
                  <c:v>1</c:v>
                </c:pt>
                <c:pt idx="1357">
                  <c:v>1</c:v>
                </c:pt>
                <c:pt idx="1358">
                  <c:v>1</c:v>
                </c:pt>
                <c:pt idx="1359">
                  <c:v>1</c:v>
                </c:pt>
                <c:pt idx="1360">
                  <c:v>1</c:v>
                </c:pt>
                <c:pt idx="1361">
                  <c:v>1</c:v>
                </c:pt>
                <c:pt idx="1362">
                  <c:v>1</c:v>
                </c:pt>
                <c:pt idx="1363">
                  <c:v>1</c:v>
                </c:pt>
                <c:pt idx="1364">
                  <c:v>1</c:v>
                </c:pt>
                <c:pt idx="1365">
                  <c:v>1</c:v>
                </c:pt>
                <c:pt idx="1366">
                  <c:v>1</c:v>
                </c:pt>
                <c:pt idx="1367">
                  <c:v>1</c:v>
                </c:pt>
                <c:pt idx="1368">
                  <c:v>1</c:v>
                </c:pt>
                <c:pt idx="1369">
                  <c:v>1</c:v>
                </c:pt>
                <c:pt idx="1370">
                  <c:v>1</c:v>
                </c:pt>
                <c:pt idx="1371">
                  <c:v>1</c:v>
                </c:pt>
                <c:pt idx="1372">
                  <c:v>1</c:v>
                </c:pt>
                <c:pt idx="1373">
                  <c:v>1</c:v>
                </c:pt>
                <c:pt idx="1374">
                  <c:v>1</c:v>
                </c:pt>
                <c:pt idx="1375">
                  <c:v>1</c:v>
                </c:pt>
                <c:pt idx="1376">
                  <c:v>1</c:v>
                </c:pt>
                <c:pt idx="1377">
                  <c:v>1</c:v>
                </c:pt>
                <c:pt idx="1378">
                  <c:v>1</c:v>
                </c:pt>
                <c:pt idx="1379">
                  <c:v>1</c:v>
                </c:pt>
                <c:pt idx="1380">
                  <c:v>1</c:v>
                </c:pt>
                <c:pt idx="1381">
                  <c:v>1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1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1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1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1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1</c:v>
                </c:pt>
                <c:pt idx="1415">
                  <c:v>1</c:v>
                </c:pt>
                <c:pt idx="1416">
                  <c:v>1</c:v>
                </c:pt>
                <c:pt idx="1417">
                  <c:v>1</c:v>
                </c:pt>
                <c:pt idx="1418">
                  <c:v>1</c:v>
                </c:pt>
                <c:pt idx="1419">
                  <c:v>1</c:v>
                </c:pt>
                <c:pt idx="1420">
                  <c:v>1</c:v>
                </c:pt>
                <c:pt idx="1421">
                  <c:v>1</c:v>
                </c:pt>
                <c:pt idx="1422">
                  <c:v>1</c:v>
                </c:pt>
                <c:pt idx="1423">
                  <c:v>1</c:v>
                </c:pt>
                <c:pt idx="1424">
                  <c:v>1</c:v>
                </c:pt>
                <c:pt idx="1425">
                  <c:v>1</c:v>
                </c:pt>
                <c:pt idx="1426">
                  <c:v>1</c:v>
                </c:pt>
                <c:pt idx="1427">
                  <c:v>1</c:v>
                </c:pt>
                <c:pt idx="1428">
                  <c:v>1</c:v>
                </c:pt>
                <c:pt idx="1429">
                  <c:v>1</c:v>
                </c:pt>
                <c:pt idx="1430">
                  <c:v>1</c:v>
                </c:pt>
                <c:pt idx="1431">
                  <c:v>1</c:v>
                </c:pt>
                <c:pt idx="1432">
                  <c:v>1</c:v>
                </c:pt>
                <c:pt idx="1433">
                  <c:v>1</c:v>
                </c:pt>
                <c:pt idx="1434">
                  <c:v>1</c:v>
                </c:pt>
                <c:pt idx="1435">
                  <c:v>1</c:v>
                </c:pt>
                <c:pt idx="1436">
                  <c:v>1</c:v>
                </c:pt>
                <c:pt idx="1437">
                  <c:v>1</c:v>
                </c:pt>
                <c:pt idx="1438">
                  <c:v>1</c:v>
                </c:pt>
                <c:pt idx="1439">
                  <c:v>1</c:v>
                </c:pt>
                <c:pt idx="1440">
                  <c:v>1</c:v>
                </c:pt>
                <c:pt idx="1441">
                  <c:v>1</c:v>
                </c:pt>
                <c:pt idx="1442">
                  <c:v>1</c:v>
                </c:pt>
                <c:pt idx="1443">
                  <c:v>1</c:v>
                </c:pt>
                <c:pt idx="1444">
                  <c:v>0.25</c:v>
                </c:pt>
                <c:pt idx="1445">
                  <c:v>1</c:v>
                </c:pt>
                <c:pt idx="1446">
                  <c:v>0.75</c:v>
                </c:pt>
                <c:pt idx="1447">
                  <c:v>1</c:v>
                </c:pt>
                <c:pt idx="1448">
                  <c:v>0.25</c:v>
                </c:pt>
                <c:pt idx="1449">
                  <c:v>1</c:v>
                </c:pt>
                <c:pt idx="1450">
                  <c:v>1</c:v>
                </c:pt>
                <c:pt idx="1451">
                  <c:v>1</c:v>
                </c:pt>
                <c:pt idx="1452">
                  <c:v>1</c:v>
                </c:pt>
                <c:pt idx="1453">
                  <c:v>0.5</c:v>
                </c:pt>
                <c:pt idx="1454">
                  <c:v>1</c:v>
                </c:pt>
                <c:pt idx="1455">
                  <c:v>1</c:v>
                </c:pt>
                <c:pt idx="1456">
                  <c:v>1</c:v>
                </c:pt>
                <c:pt idx="1457">
                  <c:v>1</c:v>
                </c:pt>
                <c:pt idx="1458">
                  <c:v>1</c:v>
                </c:pt>
                <c:pt idx="1459">
                  <c:v>1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0.75</c:v>
                </c:pt>
                <c:pt idx="1464">
                  <c:v>1</c:v>
                </c:pt>
                <c:pt idx="1465">
                  <c:v>1</c:v>
                </c:pt>
                <c:pt idx="1466">
                  <c:v>1</c:v>
                </c:pt>
                <c:pt idx="1467">
                  <c:v>1</c:v>
                </c:pt>
                <c:pt idx="1468">
                  <c:v>0.75</c:v>
                </c:pt>
                <c:pt idx="1469">
                  <c:v>1</c:v>
                </c:pt>
                <c:pt idx="1470">
                  <c:v>1</c:v>
                </c:pt>
                <c:pt idx="1471">
                  <c:v>1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1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1</c:v>
                </c:pt>
                <c:pt idx="1496">
                  <c:v>0.75</c:v>
                </c:pt>
                <c:pt idx="1497">
                  <c:v>1</c:v>
                </c:pt>
                <c:pt idx="1498">
                  <c:v>1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0.75</c:v>
                </c:pt>
                <c:pt idx="1505">
                  <c:v>1</c:v>
                </c:pt>
                <c:pt idx="1506">
                  <c:v>1</c:v>
                </c:pt>
                <c:pt idx="1507">
                  <c:v>0.5</c:v>
                </c:pt>
                <c:pt idx="1508">
                  <c:v>1</c:v>
                </c:pt>
                <c:pt idx="1509">
                  <c:v>1</c:v>
                </c:pt>
                <c:pt idx="1510">
                  <c:v>1</c:v>
                </c:pt>
                <c:pt idx="1511">
                  <c:v>1</c:v>
                </c:pt>
                <c:pt idx="1512">
                  <c:v>1</c:v>
                </c:pt>
                <c:pt idx="1513">
                  <c:v>1</c:v>
                </c:pt>
                <c:pt idx="1514">
                  <c:v>1</c:v>
                </c:pt>
                <c:pt idx="1515">
                  <c:v>1</c:v>
                </c:pt>
                <c:pt idx="1516">
                  <c:v>0.25</c:v>
                </c:pt>
                <c:pt idx="1517">
                  <c:v>1</c:v>
                </c:pt>
                <c:pt idx="1518">
                  <c:v>1</c:v>
                </c:pt>
                <c:pt idx="1519">
                  <c:v>1</c:v>
                </c:pt>
                <c:pt idx="1520">
                  <c:v>1</c:v>
                </c:pt>
                <c:pt idx="1521">
                  <c:v>0.75</c:v>
                </c:pt>
                <c:pt idx="1522">
                  <c:v>1</c:v>
                </c:pt>
                <c:pt idx="1523">
                  <c:v>1</c:v>
                </c:pt>
                <c:pt idx="1524">
                  <c:v>1</c:v>
                </c:pt>
                <c:pt idx="1525">
                  <c:v>1</c:v>
                </c:pt>
                <c:pt idx="1526">
                  <c:v>1</c:v>
                </c:pt>
                <c:pt idx="1527">
                  <c:v>1</c:v>
                </c:pt>
                <c:pt idx="1528">
                  <c:v>1</c:v>
                </c:pt>
                <c:pt idx="1529">
                  <c:v>1</c:v>
                </c:pt>
                <c:pt idx="1530">
                  <c:v>1</c:v>
                </c:pt>
                <c:pt idx="1531">
                  <c:v>1</c:v>
                </c:pt>
                <c:pt idx="1532">
                  <c:v>1</c:v>
                </c:pt>
                <c:pt idx="1533">
                  <c:v>1</c:v>
                </c:pt>
                <c:pt idx="1534">
                  <c:v>1</c:v>
                </c:pt>
                <c:pt idx="1535">
                  <c:v>1</c:v>
                </c:pt>
                <c:pt idx="1536">
                  <c:v>1</c:v>
                </c:pt>
                <c:pt idx="1537">
                  <c:v>1</c:v>
                </c:pt>
                <c:pt idx="1538">
                  <c:v>1</c:v>
                </c:pt>
                <c:pt idx="1539">
                  <c:v>1</c:v>
                </c:pt>
                <c:pt idx="1540">
                  <c:v>1</c:v>
                </c:pt>
                <c:pt idx="1541">
                  <c:v>1</c:v>
                </c:pt>
                <c:pt idx="1542">
                  <c:v>1</c:v>
                </c:pt>
                <c:pt idx="1543">
                  <c:v>1</c:v>
                </c:pt>
                <c:pt idx="1544">
                  <c:v>0.75</c:v>
                </c:pt>
                <c:pt idx="1545">
                  <c:v>1</c:v>
                </c:pt>
                <c:pt idx="1546">
                  <c:v>1</c:v>
                </c:pt>
                <c:pt idx="1547">
                  <c:v>1</c:v>
                </c:pt>
                <c:pt idx="1548">
                  <c:v>1</c:v>
                </c:pt>
                <c:pt idx="1549">
                  <c:v>0.75</c:v>
                </c:pt>
                <c:pt idx="1550">
                  <c:v>1</c:v>
                </c:pt>
                <c:pt idx="1551">
                  <c:v>1</c:v>
                </c:pt>
                <c:pt idx="1552">
                  <c:v>1</c:v>
                </c:pt>
                <c:pt idx="1553">
                  <c:v>1</c:v>
                </c:pt>
                <c:pt idx="1554">
                  <c:v>1</c:v>
                </c:pt>
                <c:pt idx="1555">
                  <c:v>0.75</c:v>
                </c:pt>
                <c:pt idx="1556">
                  <c:v>1</c:v>
                </c:pt>
                <c:pt idx="1557">
                  <c:v>1</c:v>
                </c:pt>
                <c:pt idx="1558">
                  <c:v>0.75</c:v>
                </c:pt>
                <c:pt idx="1559">
                  <c:v>1</c:v>
                </c:pt>
                <c:pt idx="1560">
                  <c:v>1</c:v>
                </c:pt>
                <c:pt idx="1561">
                  <c:v>1</c:v>
                </c:pt>
                <c:pt idx="1562">
                  <c:v>0.75</c:v>
                </c:pt>
                <c:pt idx="1563">
                  <c:v>1</c:v>
                </c:pt>
                <c:pt idx="1564">
                  <c:v>1</c:v>
                </c:pt>
                <c:pt idx="1565">
                  <c:v>1</c:v>
                </c:pt>
                <c:pt idx="1566">
                  <c:v>1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0.5</c:v>
                </c:pt>
                <c:pt idx="1577">
                  <c:v>1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0.75</c:v>
                </c:pt>
                <c:pt idx="1583">
                  <c:v>0.25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0.75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0.75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1</c:v>
                </c:pt>
                <c:pt idx="1599">
                  <c:v>0.75</c:v>
                </c:pt>
                <c:pt idx="1600">
                  <c:v>1</c:v>
                </c:pt>
                <c:pt idx="1601">
                  <c:v>1</c:v>
                </c:pt>
                <c:pt idx="1602">
                  <c:v>1</c:v>
                </c:pt>
                <c:pt idx="1603">
                  <c:v>1</c:v>
                </c:pt>
                <c:pt idx="1604">
                  <c:v>1</c:v>
                </c:pt>
                <c:pt idx="1605">
                  <c:v>0.75</c:v>
                </c:pt>
                <c:pt idx="1606">
                  <c:v>1</c:v>
                </c:pt>
                <c:pt idx="1607">
                  <c:v>1</c:v>
                </c:pt>
                <c:pt idx="1608">
                  <c:v>0.75</c:v>
                </c:pt>
                <c:pt idx="1609">
                  <c:v>1</c:v>
                </c:pt>
                <c:pt idx="1610">
                  <c:v>0.5</c:v>
                </c:pt>
                <c:pt idx="1611">
                  <c:v>1</c:v>
                </c:pt>
                <c:pt idx="1612">
                  <c:v>1</c:v>
                </c:pt>
                <c:pt idx="1613">
                  <c:v>0.75</c:v>
                </c:pt>
                <c:pt idx="1614">
                  <c:v>1</c:v>
                </c:pt>
                <c:pt idx="1615">
                  <c:v>1</c:v>
                </c:pt>
                <c:pt idx="1616">
                  <c:v>1</c:v>
                </c:pt>
                <c:pt idx="1617">
                  <c:v>1</c:v>
                </c:pt>
                <c:pt idx="1618">
                  <c:v>1</c:v>
                </c:pt>
                <c:pt idx="1619">
                  <c:v>1</c:v>
                </c:pt>
                <c:pt idx="1620">
                  <c:v>1</c:v>
                </c:pt>
                <c:pt idx="1621">
                  <c:v>1</c:v>
                </c:pt>
                <c:pt idx="1622">
                  <c:v>1</c:v>
                </c:pt>
                <c:pt idx="1623">
                  <c:v>0.5</c:v>
                </c:pt>
                <c:pt idx="1624">
                  <c:v>0.75</c:v>
                </c:pt>
                <c:pt idx="1625">
                  <c:v>1</c:v>
                </c:pt>
                <c:pt idx="1626">
                  <c:v>1</c:v>
                </c:pt>
                <c:pt idx="1627">
                  <c:v>1</c:v>
                </c:pt>
                <c:pt idx="1628">
                  <c:v>1</c:v>
                </c:pt>
                <c:pt idx="1629">
                  <c:v>1</c:v>
                </c:pt>
                <c:pt idx="1630">
                  <c:v>1</c:v>
                </c:pt>
                <c:pt idx="1631">
                  <c:v>1</c:v>
                </c:pt>
                <c:pt idx="1632">
                  <c:v>1</c:v>
                </c:pt>
                <c:pt idx="1633">
                  <c:v>1</c:v>
                </c:pt>
                <c:pt idx="1634">
                  <c:v>1</c:v>
                </c:pt>
                <c:pt idx="1635">
                  <c:v>1</c:v>
                </c:pt>
                <c:pt idx="1636">
                  <c:v>1</c:v>
                </c:pt>
                <c:pt idx="1637">
                  <c:v>1</c:v>
                </c:pt>
                <c:pt idx="1638">
                  <c:v>1</c:v>
                </c:pt>
                <c:pt idx="1639">
                  <c:v>1</c:v>
                </c:pt>
                <c:pt idx="1640">
                  <c:v>1</c:v>
                </c:pt>
                <c:pt idx="1641">
                  <c:v>1</c:v>
                </c:pt>
                <c:pt idx="1642">
                  <c:v>1</c:v>
                </c:pt>
                <c:pt idx="1643">
                  <c:v>1</c:v>
                </c:pt>
                <c:pt idx="1644">
                  <c:v>1</c:v>
                </c:pt>
                <c:pt idx="1645">
                  <c:v>1</c:v>
                </c:pt>
                <c:pt idx="1646">
                  <c:v>1</c:v>
                </c:pt>
                <c:pt idx="1647">
                  <c:v>1</c:v>
                </c:pt>
                <c:pt idx="1648">
                  <c:v>1</c:v>
                </c:pt>
                <c:pt idx="1649">
                  <c:v>1</c:v>
                </c:pt>
                <c:pt idx="1650">
                  <c:v>1</c:v>
                </c:pt>
                <c:pt idx="1651">
                  <c:v>1</c:v>
                </c:pt>
                <c:pt idx="1652">
                  <c:v>1</c:v>
                </c:pt>
                <c:pt idx="1653">
                  <c:v>1</c:v>
                </c:pt>
                <c:pt idx="1654">
                  <c:v>1</c:v>
                </c:pt>
                <c:pt idx="1655">
                  <c:v>1</c:v>
                </c:pt>
                <c:pt idx="1656">
                  <c:v>0.75</c:v>
                </c:pt>
                <c:pt idx="1657">
                  <c:v>1</c:v>
                </c:pt>
                <c:pt idx="1658">
                  <c:v>1</c:v>
                </c:pt>
                <c:pt idx="1659">
                  <c:v>0.75</c:v>
                </c:pt>
                <c:pt idx="1660">
                  <c:v>1</c:v>
                </c:pt>
                <c:pt idx="1661">
                  <c:v>1</c:v>
                </c:pt>
                <c:pt idx="1662">
                  <c:v>1</c:v>
                </c:pt>
                <c:pt idx="1663">
                  <c:v>1</c:v>
                </c:pt>
                <c:pt idx="1664">
                  <c:v>1</c:v>
                </c:pt>
                <c:pt idx="1665">
                  <c:v>1</c:v>
                </c:pt>
                <c:pt idx="1666">
                  <c:v>1</c:v>
                </c:pt>
                <c:pt idx="1667">
                  <c:v>1</c:v>
                </c:pt>
                <c:pt idx="1668">
                  <c:v>1</c:v>
                </c:pt>
                <c:pt idx="1669">
                  <c:v>1</c:v>
                </c:pt>
                <c:pt idx="1670">
                  <c:v>1</c:v>
                </c:pt>
                <c:pt idx="1671">
                  <c:v>1</c:v>
                </c:pt>
                <c:pt idx="1672">
                  <c:v>1</c:v>
                </c:pt>
                <c:pt idx="1673">
                  <c:v>1</c:v>
                </c:pt>
                <c:pt idx="1674">
                  <c:v>1</c:v>
                </c:pt>
                <c:pt idx="1675">
                  <c:v>1</c:v>
                </c:pt>
                <c:pt idx="1676">
                  <c:v>1</c:v>
                </c:pt>
                <c:pt idx="1677">
                  <c:v>1</c:v>
                </c:pt>
                <c:pt idx="1678">
                  <c:v>1</c:v>
                </c:pt>
                <c:pt idx="1679">
                  <c:v>1</c:v>
                </c:pt>
                <c:pt idx="1680">
                  <c:v>1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</c:v>
                </c:pt>
                <c:pt idx="1685">
                  <c:v>1</c:v>
                </c:pt>
                <c:pt idx="1686">
                  <c:v>1</c:v>
                </c:pt>
                <c:pt idx="1687">
                  <c:v>1</c:v>
                </c:pt>
                <c:pt idx="1688">
                  <c:v>1</c:v>
                </c:pt>
                <c:pt idx="1689">
                  <c:v>1</c:v>
                </c:pt>
                <c:pt idx="1690">
                  <c:v>0.75</c:v>
                </c:pt>
                <c:pt idx="1691">
                  <c:v>1</c:v>
                </c:pt>
                <c:pt idx="1692">
                  <c:v>0.75</c:v>
                </c:pt>
                <c:pt idx="1693">
                  <c:v>1</c:v>
                </c:pt>
                <c:pt idx="1694">
                  <c:v>1</c:v>
                </c:pt>
                <c:pt idx="1695">
                  <c:v>1</c:v>
                </c:pt>
                <c:pt idx="1696">
                  <c:v>1</c:v>
                </c:pt>
                <c:pt idx="1697">
                  <c:v>1</c:v>
                </c:pt>
                <c:pt idx="1698">
                  <c:v>1</c:v>
                </c:pt>
                <c:pt idx="1699">
                  <c:v>1</c:v>
                </c:pt>
                <c:pt idx="1700">
                  <c:v>1</c:v>
                </c:pt>
                <c:pt idx="1701">
                  <c:v>1</c:v>
                </c:pt>
                <c:pt idx="1702">
                  <c:v>1</c:v>
                </c:pt>
                <c:pt idx="1703">
                  <c:v>0.25</c:v>
                </c:pt>
                <c:pt idx="1704">
                  <c:v>1</c:v>
                </c:pt>
                <c:pt idx="1705">
                  <c:v>1</c:v>
                </c:pt>
                <c:pt idx="1706">
                  <c:v>1</c:v>
                </c:pt>
                <c:pt idx="1707">
                  <c:v>1</c:v>
                </c:pt>
                <c:pt idx="1708">
                  <c:v>1</c:v>
                </c:pt>
                <c:pt idx="1709">
                  <c:v>1</c:v>
                </c:pt>
                <c:pt idx="1710">
                  <c:v>1</c:v>
                </c:pt>
                <c:pt idx="1711">
                  <c:v>1</c:v>
                </c:pt>
                <c:pt idx="1712">
                  <c:v>1</c:v>
                </c:pt>
                <c:pt idx="1713">
                  <c:v>1</c:v>
                </c:pt>
                <c:pt idx="1714">
                  <c:v>1</c:v>
                </c:pt>
                <c:pt idx="1715">
                  <c:v>1</c:v>
                </c:pt>
                <c:pt idx="1716">
                  <c:v>1</c:v>
                </c:pt>
                <c:pt idx="1717">
                  <c:v>1</c:v>
                </c:pt>
                <c:pt idx="1718">
                  <c:v>1</c:v>
                </c:pt>
                <c:pt idx="1719">
                  <c:v>1</c:v>
                </c:pt>
                <c:pt idx="1720">
                  <c:v>1</c:v>
                </c:pt>
                <c:pt idx="1721">
                  <c:v>0.75</c:v>
                </c:pt>
                <c:pt idx="1722">
                  <c:v>1</c:v>
                </c:pt>
                <c:pt idx="1723">
                  <c:v>1</c:v>
                </c:pt>
                <c:pt idx="1724">
                  <c:v>1</c:v>
                </c:pt>
                <c:pt idx="1725">
                  <c:v>1</c:v>
                </c:pt>
                <c:pt idx="1726">
                  <c:v>1</c:v>
                </c:pt>
                <c:pt idx="1727">
                  <c:v>1</c:v>
                </c:pt>
                <c:pt idx="1728">
                  <c:v>1</c:v>
                </c:pt>
                <c:pt idx="1729">
                  <c:v>0.5</c:v>
                </c:pt>
                <c:pt idx="1730">
                  <c:v>1</c:v>
                </c:pt>
                <c:pt idx="1731">
                  <c:v>1</c:v>
                </c:pt>
                <c:pt idx="1732">
                  <c:v>0.75</c:v>
                </c:pt>
                <c:pt idx="1733">
                  <c:v>1</c:v>
                </c:pt>
                <c:pt idx="1734">
                  <c:v>1</c:v>
                </c:pt>
                <c:pt idx="1735">
                  <c:v>1</c:v>
                </c:pt>
                <c:pt idx="1736">
                  <c:v>1</c:v>
                </c:pt>
                <c:pt idx="1737">
                  <c:v>1</c:v>
                </c:pt>
                <c:pt idx="1738">
                  <c:v>1</c:v>
                </c:pt>
                <c:pt idx="1739">
                  <c:v>1</c:v>
                </c:pt>
                <c:pt idx="1740">
                  <c:v>1</c:v>
                </c:pt>
                <c:pt idx="1741">
                  <c:v>1</c:v>
                </c:pt>
                <c:pt idx="1742">
                  <c:v>1</c:v>
                </c:pt>
                <c:pt idx="1743">
                  <c:v>1</c:v>
                </c:pt>
                <c:pt idx="1744">
                  <c:v>1</c:v>
                </c:pt>
                <c:pt idx="1745">
                  <c:v>1</c:v>
                </c:pt>
                <c:pt idx="1746">
                  <c:v>1</c:v>
                </c:pt>
                <c:pt idx="1747">
                  <c:v>1</c:v>
                </c:pt>
                <c:pt idx="1748">
                  <c:v>1</c:v>
                </c:pt>
                <c:pt idx="1749">
                  <c:v>1</c:v>
                </c:pt>
                <c:pt idx="1750">
                  <c:v>1</c:v>
                </c:pt>
                <c:pt idx="1751">
                  <c:v>1</c:v>
                </c:pt>
                <c:pt idx="1752">
                  <c:v>0.75</c:v>
                </c:pt>
                <c:pt idx="1753">
                  <c:v>1</c:v>
                </c:pt>
                <c:pt idx="1754">
                  <c:v>1</c:v>
                </c:pt>
                <c:pt idx="1755">
                  <c:v>1</c:v>
                </c:pt>
                <c:pt idx="1756">
                  <c:v>0.75</c:v>
                </c:pt>
                <c:pt idx="1757">
                  <c:v>1</c:v>
                </c:pt>
                <c:pt idx="1758">
                  <c:v>1</c:v>
                </c:pt>
                <c:pt idx="1759">
                  <c:v>1</c:v>
                </c:pt>
                <c:pt idx="1760">
                  <c:v>1</c:v>
                </c:pt>
                <c:pt idx="1761">
                  <c:v>1</c:v>
                </c:pt>
                <c:pt idx="1762">
                  <c:v>1</c:v>
                </c:pt>
                <c:pt idx="1763">
                  <c:v>1</c:v>
                </c:pt>
                <c:pt idx="1764">
                  <c:v>1</c:v>
                </c:pt>
                <c:pt idx="1765">
                  <c:v>1</c:v>
                </c:pt>
                <c:pt idx="1766">
                  <c:v>1</c:v>
                </c:pt>
                <c:pt idx="1767">
                  <c:v>1</c:v>
                </c:pt>
                <c:pt idx="1768">
                  <c:v>1</c:v>
                </c:pt>
                <c:pt idx="1769">
                  <c:v>1</c:v>
                </c:pt>
                <c:pt idx="1770">
                  <c:v>1</c:v>
                </c:pt>
                <c:pt idx="1771">
                  <c:v>1</c:v>
                </c:pt>
                <c:pt idx="1772">
                  <c:v>1</c:v>
                </c:pt>
                <c:pt idx="1773">
                  <c:v>1</c:v>
                </c:pt>
                <c:pt idx="1774">
                  <c:v>1</c:v>
                </c:pt>
                <c:pt idx="1775">
                  <c:v>1</c:v>
                </c:pt>
                <c:pt idx="1776">
                  <c:v>0.75</c:v>
                </c:pt>
                <c:pt idx="1777">
                  <c:v>1</c:v>
                </c:pt>
                <c:pt idx="1778">
                  <c:v>1</c:v>
                </c:pt>
                <c:pt idx="1779">
                  <c:v>1</c:v>
                </c:pt>
                <c:pt idx="1780">
                  <c:v>0.75</c:v>
                </c:pt>
                <c:pt idx="1781">
                  <c:v>1</c:v>
                </c:pt>
                <c:pt idx="1782">
                  <c:v>1</c:v>
                </c:pt>
                <c:pt idx="1783">
                  <c:v>1</c:v>
                </c:pt>
                <c:pt idx="1784">
                  <c:v>1</c:v>
                </c:pt>
                <c:pt idx="1785">
                  <c:v>1</c:v>
                </c:pt>
                <c:pt idx="1786">
                  <c:v>1</c:v>
                </c:pt>
                <c:pt idx="1787">
                  <c:v>1</c:v>
                </c:pt>
                <c:pt idx="1788">
                  <c:v>1</c:v>
                </c:pt>
                <c:pt idx="1789">
                  <c:v>1</c:v>
                </c:pt>
                <c:pt idx="1790">
                  <c:v>1</c:v>
                </c:pt>
                <c:pt idx="1791">
                  <c:v>1</c:v>
                </c:pt>
                <c:pt idx="1792">
                  <c:v>1</c:v>
                </c:pt>
                <c:pt idx="1793">
                  <c:v>1</c:v>
                </c:pt>
                <c:pt idx="1794">
                  <c:v>1</c:v>
                </c:pt>
                <c:pt idx="1795">
                  <c:v>1</c:v>
                </c:pt>
                <c:pt idx="1796">
                  <c:v>1</c:v>
                </c:pt>
                <c:pt idx="1797">
                  <c:v>1</c:v>
                </c:pt>
                <c:pt idx="1798">
                  <c:v>1</c:v>
                </c:pt>
                <c:pt idx="1799">
                  <c:v>1</c:v>
                </c:pt>
                <c:pt idx="1800">
                  <c:v>1</c:v>
                </c:pt>
                <c:pt idx="1801">
                  <c:v>1</c:v>
                </c:pt>
                <c:pt idx="1802">
                  <c:v>1</c:v>
                </c:pt>
                <c:pt idx="1803">
                  <c:v>1</c:v>
                </c:pt>
                <c:pt idx="1804">
                  <c:v>1</c:v>
                </c:pt>
                <c:pt idx="1805">
                  <c:v>1</c:v>
                </c:pt>
                <c:pt idx="1806">
                  <c:v>1</c:v>
                </c:pt>
                <c:pt idx="1807">
                  <c:v>1</c:v>
                </c:pt>
                <c:pt idx="1808">
                  <c:v>1</c:v>
                </c:pt>
                <c:pt idx="1809">
                  <c:v>1</c:v>
                </c:pt>
                <c:pt idx="1810">
                  <c:v>0.5</c:v>
                </c:pt>
                <c:pt idx="1811">
                  <c:v>1</c:v>
                </c:pt>
                <c:pt idx="1812">
                  <c:v>1</c:v>
                </c:pt>
                <c:pt idx="1813">
                  <c:v>1</c:v>
                </c:pt>
                <c:pt idx="1814">
                  <c:v>1</c:v>
                </c:pt>
                <c:pt idx="1815">
                  <c:v>1</c:v>
                </c:pt>
                <c:pt idx="1816">
                  <c:v>1</c:v>
                </c:pt>
                <c:pt idx="1817">
                  <c:v>1</c:v>
                </c:pt>
                <c:pt idx="1818">
                  <c:v>1</c:v>
                </c:pt>
                <c:pt idx="1819">
                  <c:v>0.75</c:v>
                </c:pt>
                <c:pt idx="1820">
                  <c:v>0.25</c:v>
                </c:pt>
                <c:pt idx="1821">
                  <c:v>0.75</c:v>
                </c:pt>
                <c:pt idx="1822">
                  <c:v>1</c:v>
                </c:pt>
                <c:pt idx="1823">
                  <c:v>1</c:v>
                </c:pt>
                <c:pt idx="1824">
                  <c:v>1</c:v>
                </c:pt>
                <c:pt idx="1825">
                  <c:v>1</c:v>
                </c:pt>
                <c:pt idx="1826">
                  <c:v>1</c:v>
                </c:pt>
                <c:pt idx="1827">
                  <c:v>1</c:v>
                </c:pt>
                <c:pt idx="1828">
                  <c:v>1</c:v>
                </c:pt>
                <c:pt idx="1829">
                  <c:v>1</c:v>
                </c:pt>
                <c:pt idx="1830">
                  <c:v>1</c:v>
                </c:pt>
                <c:pt idx="1831">
                  <c:v>1</c:v>
                </c:pt>
                <c:pt idx="1832">
                  <c:v>1</c:v>
                </c:pt>
                <c:pt idx="1833">
                  <c:v>1</c:v>
                </c:pt>
                <c:pt idx="1834">
                  <c:v>1</c:v>
                </c:pt>
                <c:pt idx="1835">
                  <c:v>1</c:v>
                </c:pt>
                <c:pt idx="1836">
                  <c:v>1</c:v>
                </c:pt>
                <c:pt idx="1837">
                  <c:v>1</c:v>
                </c:pt>
                <c:pt idx="1838">
                  <c:v>1</c:v>
                </c:pt>
                <c:pt idx="1839">
                  <c:v>1</c:v>
                </c:pt>
                <c:pt idx="1840">
                  <c:v>1</c:v>
                </c:pt>
                <c:pt idx="1841">
                  <c:v>1</c:v>
                </c:pt>
                <c:pt idx="1842">
                  <c:v>1</c:v>
                </c:pt>
                <c:pt idx="1843">
                  <c:v>1</c:v>
                </c:pt>
                <c:pt idx="1844">
                  <c:v>1</c:v>
                </c:pt>
                <c:pt idx="1845">
                  <c:v>1</c:v>
                </c:pt>
                <c:pt idx="1846">
                  <c:v>1</c:v>
                </c:pt>
                <c:pt idx="1847">
                  <c:v>1</c:v>
                </c:pt>
                <c:pt idx="1848">
                  <c:v>1</c:v>
                </c:pt>
                <c:pt idx="1849">
                  <c:v>1</c:v>
                </c:pt>
                <c:pt idx="1850">
                  <c:v>1</c:v>
                </c:pt>
                <c:pt idx="1851">
                  <c:v>1</c:v>
                </c:pt>
                <c:pt idx="1852">
                  <c:v>0.75</c:v>
                </c:pt>
                <c:pt idx="1853">
                  <c:v>1</c:v>
                </c:pt>
                <c:pt idx="1854">
                  <c:v>1</c:v>
                </c:pt>
                <c:pt idx="1855">
                  <c:v>0.75</c:v>
                </c:pt>
                <c:pt idx="1856">
                  <c:v>1</c:v>
                </c:pt>
                <c:pt idx="1857">
                  <c:v>1</c:v>
                </c:pt>
                <c:pt idx="1858">
                  <c:v>1</c:v>
                </c:pt>
                <c:pt idx="1859">
                  <c:v>1</c:v>
                </c:pt>
                <c:pt idx="1860">
                  <c:v>1</c:v>
                </c:pt>
                <c:pt idx="1861">
                  <c:v>1</c:v>
                </c:pt>
                <c:pt idx="1862">
                  <c:v>1</c:v>
                </c:pt>
                <c:pt idx="1863">
                  <c:v>1</c:v>
                </c:pt>
                <c:pt idx="1864">
                  <c:v>1</c:v>
                </c:pt>
                <c:pt idx="1865">
                  <c:v>1</c:v>
                </c:pt>
                <c:pt idx="1866">
                  <c:v>1</c:v>
                </c:pt>
                <c:pt idx="1867">
                  <c:v>1</c:v>
                </c:pt>
                <c:pt idx="1868">
                  <c:v>1</c:v>
                </c:pt>
                <c:pt idx="1869">
                  <c:v>1</c:v>
                </c:pt>
                <c:pt idx="1870">
                  <c:v>1</c:v>
                </c:pt>
                <c:pt idx="1871">
                  <c:v>1</c:v>
                </c:pt>
                <c:pt idx="1872">
                  <c:v>1</c:v>
                </c:pt>
                <c:pt idx="1873">
                  <c:v>0.75</c:v>
                </c:pt>
                <c:pt idx="1874">
                  <c:v>1</c:v>
                </c:pt>
                <c:pt idx="1875">
                  <c:v>1</c:v>
                </c:pt>
                <c:pt idx="1876">
                  <c:v>1</c:v>
                </c:pt>
                <c:pt idx="1877">
                  <c:v>1</c:v>
                </c:pt>
                <c:pt idx="1878">
                  <c:v>1</c:v>
                </c:pt>
                <c:pt idx="1879">
                  <c:v>1</c:v>
                </c:pt>
                <c:pt idx="1880">
                  <c:v>1</c:v>
                </c:pt>
                <c:pt idx="1881">
                  <c:v>1</c:v>
                </c:pt>
                <c:pt idx="1882">
                  <c:v>1</c:v>
                </c:pt>
                <c:pt idx="1883">
                  <c:v>1</c:v>
                </c:pt>
                <c:pt idx="1884">
                  <c:v>1</c:v>
                </c:pt>
                <c:pt idx="1885">
                  <c:v>1</c:v>
                </c:pt>
                <c:pt idx="1886">
                  <c:v>1</c:v>
                </c:pt>
                <c:pt idx="1887">
                  <c:v>1</c:v>
                </c:pt>
                <c:pt idx="1888">
                  <c:v>1</c:v>
                </c:pt>
                <c:pt idx="1889">
                  <c:v>1</c:v>
                </c:pt>
                <c:pt idx="1890">
                  <c:v>0.5</c:v>
                </c:pt>
                <c:pt idx="1891">
                  <c:v>1</c:v>
                </c:pt>
                <c:pt idx="1892">
                  <c:v>1</c:v>
                </c:pt>
                <c:pt idx="1893">
                  <c:v>0.5</c:v>
                </c:pt>
                <c:pt idx="1894">
                  <c:v>1</c:v>
                </c:pt>
                <c:pt idx="1895">
                  <c:v>1</c:v>
                </c:pt>
                <c:pt idx="1896">
                  <c:v>1</c:v>
                </c:pt>
                <c:pt idx="1897">
                  <c:v>1</c:v>
                </c:pt>
                <c:pt idx="1898">
                  <c:v>1</c:v>
                </c:pt>
                <c:pt idx="1899">
                  <c:v>0.5</c:v>
                </c:pt>
                <c:pt idx="1900">
                  <c:v>1</c:v>
                </c:pt>
                <c:pt idx="1901">
                  <c:v>1</c:v>
                </c:pt>
                <c:pt idx="1902">
                  <c:v>0.75</c:v>
                </c:pt>
                <c:pt idx="1903">
                  <c:v>1</c:v>
                </c:pt>
                <c:pt idx="1904">
                  <c:v>1</c:v>
                </c:pt>
                <c:pt idx="1905">
                  <c:v>1</c:v>
                </c:pt>
                <c:pt idx="1906">
                  <c:v>1</c:v>
                </c:pt>
                <c:pt idx="1907">
                  <c:v>1</c:v>
                </c:pt>
                <c:pt idx="1908">
                  <c:v>1</c:v>
                </c:pt>
                <c:pt idx="1909">
                  <c:v>1</c:v>
                </c:pt>
                <c:pt idx="1910">
                  <c:v>1</c:v>
                </c:pt>
                <c:pt idx="1911">
                  <c:v>1</c:v>
                </c:pt>
                <c:pt idx="1912">
                  <c:v>1</c:v>
                </c:pt>
                <c:pt idx="1913">
                  <c:v>1</c:v>
                </c:pt>
                <c:pt idx="1914">
                  <c:v>1</c:v>
                </c:pt>
                <c:pt idx="1915">
                  <c:v>1</c:v>
                </c:pt>
                <c:pt idx="1916">
                  <c:v>1</c:v>
                </c:pt>
                <c:pt idx="1917">
                  <c:v>1</c:v>
                </c:pt>
                <c:pt idx="1918">
                  <c:v>1</c:v>
                </c:pt>
                <c:pt idx="1919">
                  <c:v>1</c:v>
                </c:pt>
                <c:pt idx="1920">
                  <c:v>1</c:v>
                </c:pt>
                <c:pt idx="1921">
                  <c:v>1</c:v>
                </c:pt>
                <c:pt idx="1922">
                  <c:v>1</c:v>
                </c:pt>
                <c:pt idx="1923">
                  <c:v>1</c:v>
                </c:pt>
                <c:pt idx="1924">
                  <c:v>1</c:v>
                </c:pt>
                <c:pt idx="1925">
                  <c:v>1</c:v>
                </c:pt>
                <c:pt idx="1926">
                  <c:v>1</c:v>
                </c:pt>
                <c:pt idx="1927">
                  <c:v>1</c:v>
                </c:pt>
                <c:pt idx="1928">
                  <c:v>1</c:v>
                </c:pt>
                <c:pt idx="1929">
                  <c:v>1</c:v>
                </c:pt>
                <c:pt idx="1930">
                  <c:v>1</c:v>
                </c:pt>
                <c:pt idx="1931">
                  <c:v>1</c:v>
                </c:pt>
                <c:pt idx="1932">
                  <c:v>1</c:v>
                </c:pt>
                <c:pt idx="1933">
                  <c:v>1</c:v>
                </c:pt>
                <c:pt idx="1934">
                  <c:v>1</c:v>
                </c:pt>
                <c:pt idx="1935">
                  <c:v>1</c:v>
                </c:pt>
                <c:pt idx="1936">
                  <c:v>1</c:v>
                </c:pt>
                <c:pt idx="1937">
                  <c:v>1</c:v>
                </c:pt>
                <c:pt idx="1938">
                  <c:v>1</c:v>
                </c:pt>
                <c:pt idx="1939">
                  <c:v>0.75</c:v>
                </c:pt>
                <c:pt idx="1940">
                  <c:v>1</c:v>
                </c:pt>
                <c:pt idx="1941">
                  <c:v>1</c:v>
                </c:pt>
                <c:pt idx="1942">
                  <c:v>1</c:v>
                </c:pt>
                <c:pt idx="1943">
                  <c:v>1</c:v>
                </c:pt>
                <c:pt idx="1944">
                  <c:v>1</c:v>
                </c:pt>
                <c:pt idx="1945">
                  <c:v>1</c:v>
                </c:pt>
                <c:pt idx="1946">
                  <c:v>1</c:v>
                </c:pt>
                <c:pt idx="1947">
                  <c:v>1</c:v>
                </c:pt>
                <c:pt idx="1948">
                  <c:v>1</c:v>
                </c:pt>
                <c:pt idx="1949">
                  <c:v>1</c:v>
                </c:pt>
                <c:pt idx="1950">
                  <c:v>1</c:v>
                </c:pt>
                <c:pt idx="1951">
                  <c:v>1</c:v>
                </c:pt>
                <c:pt idx="1952">
                  <c:v>1</c:v>
                </c:pt>
                <c:pt idx="1953">
                  <c:v>1</c:v>
                </c:pt>
                <c:pt idx="1954">
                  <c:v>1</c:v>
                </c:pt>
                <c:pt idx="1955">
                  <c:v>1</c:v>
                </c:pt>
                <c:pt idx="1956">
                  <c:v>1</c:v>
                </c:pt>
                <c:pt idx="1957">
                  <c:v>1</c:v>
                </c:pt>
                <c:pt idx="1958">
                  <c:v>1</c:v>
                </c:pt>
                <c:pt idx="1959">
                  <c:v>0.75</c:v>
                </c:pt>
                <c:pt idx="1960">
                  <c:v>1</c:v>
                </c:pt>
                <c:pt idx="1961">
                  <c:v>1</c:v>
                </c:pt>
                <c:pt idx="1962">
                  <c:v>1</c:v>
                </c:pt>
                <c:pt idx="1963">
                  <c:v>0.5</c:v>
                </c:pt>
                <c:pt idx="1964">
                  <c:v>1</c:v>
                </c:pt>
                <c:pt idx="1965">
                  <c:v>1</c:v>
                </c:pt>
                <c:pt idx="1966">
                  <c:v>1</c:v>
                </c:pt>
                <c:pt idx="1967">
                  <c:v>1</c:v>
                </c:pt>
                <c:pt idx="1968">
                  <c:v>0.75</c:v>
                </c:pt>
                <c:pt idx="1969">
                  <c:v>1</c:v>
                </c:pt>
                <c:pt idx="1970">
                  <c:v>1</c:v>
                </c:pt>
                <c:pt idx="1971">
                  <c:v>1</c:v>
                </c:pt>
                <c:pt idx="1972">
                  <c:v>1</c:v>
                </c:pt>
                <c:pt idx="1973">
                  <c:v>0.75</c:v>
                </c:pt>
                <c:pt idx="1974">
                  <c:v>1</c:v>
                </c:pt>
                <c:pt idx="1975">
                  <c:v>1</c:v>
                </c:pt>
                <c:pt idx="1976">
                  <c:v>1</c:v>
                </c:pt>
                <c:pt idx="1977">
                  <c:v>1</c:v>
                </c:pt>
                <c:pt idx="1978">
                  <c:v>1</c:v>
                </c:pt>
                <c:pt idx="1979">
                  <c:v>0.75</c:v>
                </c:pt>
                <c:pt idx="1980">
                  <c:v>0.75</c:v>
                </c:pt>
                <c:pt idx="1981">
                  <c:v>1</c:v>
                </c:pt>
                <c:pt idx="1982">
                  <c:v>1</c:v>
                </c:pt>
                <c:pt idx="1983">
                  <c:v>1</c:v>
                </c:pt>
                <c:pt idx="1984">
                  <c:v>1</c:v>
                </c:pt>
                <c:pt idx="1985">
                  <c:v>1</c:v>
                </c:pt>
                <c:pt idx="1986">
                  <c:v>1</c:v>
                </c:pt>
                <c:pt idx="1987">
                  <c:v>0.75</c:v>
                </c:pt>
                <c:pt idx="1988">
                  <c:v>1</c:v>
                </c:pt>
                <c:pt idx="1989">
                  <c:v>1</c:v>
                </c:pt>
                <c:pt idx="1990">
                  <c:v>1</c:v>
                </c:pt>
                <c:pt idx="1991">
                  <c:v>1</c:v>
                </c:pt>
                <c:pt idx="1992">
                  <c:v>1</c:v>
                </c:pt>
                <c:pt idx="1993">
                  <c:v>1</c:v>
                </c:pt>
                <c:pt idx="1994">
                  <c:v>1</c:v>
                </c:pt>
                <c:pt idx="1995">
                  <c:v>1</c:v>
                </c:pt>
                <c:pt idx="1996">
                  <c:v>1</c:v>
                </c:pt>
                <c:pt idx="1997">
                  <c:v>1</c:v>
                </c:pt>
                <c:pt idx="1998">
                  <c:v>1</c:v>
                </c:pt>
                <c:pt idx="1999">
                  <c:v>1</c:v>
                </c:pt>
                <c:pt idx="2000">
                  <c:v>1</c:v>
                </c:pt>
                <c:pt idx="2001">
                  <c:v>1</c:v>
                </c:pt>
                <c:pt idx="2002">
                  <c:v>1</c:v>
                </c:pt>
                <c:pt idx="2003">
                  <c:v>1</c:v>
                </c:pt>
                <c:pt idx="2004">
                  <c:v>1</c:v>
                </c:pt>
                <c:pt idx="2005">
                  <c:v>1</c:v>
                </c:pt>
                <c:pt idx="2006">
                  <c:v>1</c:v>
                </c:pt>
                <c:pt idx="2007">
                  <c:v>1</c:v>
                </c:pt>
                <c:pt idx="2008">
                  <c:v>1</c:v>
                </c:pt>
                <c:pt idx="2009">
                  <c:v>1</c:v>
                </c:pt>
                <c:pt idx="2010">
                  <c:v>1</c:v>
                </c:pt>
                <c:pt idx="2011">
                  <c:v>0.66666666699999999</c:v>
                </c:pt>
                <c:pt idx="2012">
                  <c:v>1</c:v>
                </c:pt>
                <c:pt idx="2013">
                  <c:v>1</c:v>
                </c:pt>
                <c:pt idx="2014">
                  <c:v>1</c:v>
                </c:pt>
                <c:pt idx="2015">
                  <c:v>1</c:v>
                </c:pt>
                <c:pt idx="2016">
                  <c:v>1</c:v>
                </c:pt>
                <c:pt idx="2017">
                  <c:v>1</c:v>
                </c:pt>
                <c:pt idx="2018">
                  <c:v>1</c:v>
                </c:pt>
                <c:pt idx="2019">
                  <c:v>1</c:v>
                </c:pt>
                <c:pt idx="2020">
                  <c:v>1</c:v>
                </c:pt>
                <c:pt idx="2021">
                  <c:v>1</c:v>
                </c:pt>
                <c:pt idx="2022">
                  <c:v>1</c:v>
                </c:pt>
                <c:pt idx="2023">
                  <c:v>1</c:v>
                </c:pt>
                <c:pt idx="2024">
                  <c:v>1</c:v>
                </c:pt>
                <c:pt idx="2025">
                  <c:v>1</c:v>
                </c:pt>
                <c:pt idx="2026">
                  <c:v>1</c:v>
                </c:pt>
                <c:pt idx="2027">
                  <c:v>1</c:v>
                </c:pt>
                <c:pt idx="2028">
                  <c:v>1</c:v>
                </c:pt>
                <c:pt idx="2029">
                  <c:v>1</c:v>
                </c:pt>
                <c:pt idx="2030">
                  <c:v>1</c:v>
                </c:pt>
                <c:pt idx="2031">
                  <c:v>1</c:v>
                </c:pt>
                <c:pt idx="2032">
                  <c:v>1</c:v>
                </c:pt>
                <c:pt idx="2033">
                  <c:v>1</c:v>
                </c:pt>
                <c:pt idx="2034">
                  <c:v>1</c:v>
                </c:pt>
                <c:pt idx="2035">
                  <c:v>1</c:v>
                </c:pt>
                <c:pt idx="2036">
                  <c:v>1</c:v>
                </c:pt>
                <c:pt idx="2037">
                  <c:v>0.66666666699999999</c:v>
                </c:pt>
                <c:pt idx="2038">
                  <c:v>1</c:v>
                </c:pt>
                <c:pt idx="2039">
                  <c:v>1</c:v>
                </c:pt>
                <c:pt idx="2040">
                  <c:v>1</c:v>
                </c:pt>
                <c:pt idx="2041">
                  <c:v>1</c:v>
                </c:pt>
                <c:pt idx="2042">
                  <c:v>1</c:v>
                </c:pt>
                <c:pt idx="2043">
                  <c:v>1</c:v>
                </c:pt>
                <c:pt idx="2044">
                  <c:v>1</c:v>
                </c:pt>
                <c:pt idx="2045">
                  <c:v>1</c:v>
                </c:pt>
                <c:pt idx="2046">
                  <c:v>1</c:v>
                </c:pt>
                <c:pt idx="2047">
                  <c:v>1</c:v>
                </c:pt>
                <c:pt idx="2048">
                  <c:v>1</c:v>
                </c:pt>
                <c:pt idx="2049">
                  <c:v>1</c:v>
                </c:pt>
                <c:pt idx="2050">
                  <c:v>1</c:v>
                </c:pt>
                <c:pt idx="2051">
                  <c:v>1</c:v>
                </c:pt>
                <c:pt idx="2052">
                  <c:v>0.66666666699999999</c:v>
                </c:pt>
                <c:pt idx="2053">
                  <c:v>1</c:v>
                </c:pt>
                <c:pt idx="2054">
                  <c:v>1</c:v>
                </c:pt>
                <c:pt idx="2055">
                  <c:v>1</c:v>
                </c:pt>
                <c:pt idx="2056">
                  <c:v>1</c:v>
                </c:pt>
                <c:pt idx="2057">
                  <c:v>1</c:v>
                </c:pt>
                <c:pt idx="2058">
                  <c:v>1</c:v>
                </c:pt>
                <c:pt idx="2059">
                  <c:v>1</c:v>
                </c:pt>
                <c:pt idx="2060">
                  <c:v>1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1</c:v>
                </c:pt>
                <c:pt idx="2065">
                  <c:v>1</c:v>
                </c:pt>
                <c:pt idx="2066">
                  <c:v>1</c:v>
                </c:pt>
                <c:pt idx="2067">
                  <c:v>1</c:v>
                </c:pt>
                <c:pt idx="2068">
                  <c:v>1</c:v>
                </c:pt>
                <c:pt idx="2069">
                  <c:v>1</c:v>
                </c:pt>
                <c:pt idx="2070">
                  <c:v>1</c:v>
                </c:pt>
                <c:pt idx="2071">
                  <c:v>1</c:v>
                </c:pt>
                <c:pt idx="2072">
                  <c:v>1</c:v>
                </c:pt>
                <c:pt idx="2073">
                  <c:v>1</c:v>
                </c:pt>
                <c:pt idx="2074">
                  <c:v>1</c:v>
                </c:pt>
                <c:pt idx="2075">
                  <c:v>1</c:v>
                </c:pt>
                <c:pt idx="2076">
                  <c:v>1</c:v>
                </c:pt>
                <c:pt idx="2077">
                  <c:v>1</c:v>
                </c:pt>
                <c:pt idx="2078">
                  <c:v>1</c:v>
                </c:pt>
                <c:pt idx="2079">
                  <c:v>1</c:v>
                </c:pt>
                <c:pt idx="2080">
                  <c:v>1</c:v>
                </c:pt>
                <c:pt idx="2081">
                  <c:v>1</c:v>
                </c:pt>
                <c:pt idx="2082">
                  <c:v>1</c:v>
                </c:pt>
                <c:pt idx="2083">
                  <c:v>1</c:v>
                </c:pt>
                <c:pt idx="2084">
                  <c:v>1</c:v>
                </c:pt>
                <c:pt idx="2085">
                  <c:v>1</c:v>
                </c:pt>
                <c:pt idx="2086">
                  <c:v>1</c:v>
                </c:pt>
                <c:pt idx="2087">
                  <c:v>1</c:v>
                </c:pt>
                <c:pt idx="2088">
                  <c:v>1</c:v>
                </c:pt>
                <c:pt idx="2089">
                  <c:v>1</c:v>
                </c:pt>
                <c:pt idx="2090">
                  <c:v>1</c:v>
                </c:pt>
                <c:pt idx="2091">
                  <c:v>1</c:v>
                </c:pt>
                <c:pt idx="2092">
                  <c:v>1</c:v>
                </c:pt>
                <c:pt idx="2093">
                  <c:v>1</c:v>
                </c:pt>
                <c:pt idx="2094">
                  <c:v>1</c:v>
                </c:pt>
                <c:pt idx="2095">
                  <c:v>1</c:v>
                </c:pt>
                <c:pt idx="2096">
                  <c:v>1</c:v>
                </c:pt>
                <c:pt idx="2097">
                  <c:v>1</c:v>
                </c:pt>
                <c:pt idx="2098">
                  <c:v>1</c:v>
                </c:pt>
                <c:pt idx="2099">
                  <c:v>1</c:v>
                </c:pt>
                <c:pt idx="2100">
                  <c:v>1</c:v>
                </c:pt>
                <c:pt idx="2101">
                  <c:v>1</c:v>
                </c:pt>
                <c:pt idx="2102">
                  <c:v>1</c:v>
                </c:pt>
                <c:pt idx="2103">
                  <c:v>1</c:v>
                </c:pt>
                <c:pt idx="2104">
                  <c:v>1</c:v>
                </c:pt>
                <c:pt idx="2105">
                  <c:v>1</c:v>
                </c:pt>
                <c:pt idx="2106">
                  <c:v>1</c:v>
                </c:pt>
                <c:pt idx="2107">
                  <c:v>1</c:v>
                </c:pt>
                <c:pt idx="2108">
                  <c:v>1</c:v>
                </c:pt>
                <c:pt idx="2109">
                  <c:v>1</c:v>
                </c:pt>
                <c:pt idx="2110">
                  <c:v>1</c:v>
                </c:pt>
                <c:pt idx="2111">
                  <c:v>1</c:v>
                </c:pt>
                <c:pt idx="2112">
                  <c:v>1</c:v>
                </c:pt>
                <c:pt idx="2113">
                  <c:v>1</c:v>
                </c:pt>
                <c:pt idx="2114">
                  <c:v>1</c:v>
                </c:pt>
                <c:pt idx="2115">
                  <c:v>1</c:v>
                </c:pt>
                <c:pt idx="2116">
                  <c:v>1</c:v>
                </c:pt>
                <c:pt idx="2117">
                  <c:v>1</c:v>
                </c:pt>
                <c:pt idx="2118">
                  <c:v>1</c:v>
                </c:pt>
                <c:pt idx="2119">
                  <c:v>0.33333333300000001</c:v>
                </c:pt>
                <c:pt idx="2120">
                  <c:v>1</c:v>
                </c:pt>
                <c:pt idx="2121">
                  <c:v>1</c:v>
                </c:pt>
                <c:pt idx="2122">
                  <c:v>1</c:v>
                </c:pt>
                <c:pt idx="2123">
                  <c:v>1</c:v>
                </c:pt>
                <c:pt idx="2124">
                  <c:v>1</c:v>
                </c:pt>
                <c:pt idx="2125">
                  <c:v>1</c:v>
                </c:pt>
                <c:pt idx="2126">
                  <c:v>1</c:v>
                </c:pt>
                <c:pt idx="2127">
                  <c:v>1</c:v>
                </c:pt>
                <c:pt idx="2128">
                  <c:v>1</c:v>
                </c:pt>
                <c:pt idx="2129">
                  <c:v>1</c:v>
                </c:pt>
                <c:pt idx="2130">
                  <c:v>0.66666666699999999</c:v>
                </c:pt>
                <c:pt idx="2131">
                  <c:v>1</c:v>
                </c:pt>
                <c:pt idx="2132">
                  <c:v>1</c:v>
                </c:pt>
                <c:pt idx="2133">
                  <c:v>1</c:v>
                </c:pt>
                <c:pt idx="2134">
                  <c:v>1</c:v>
                </c:pt>
                <c:pt idx="2135">
                  <c:v>1</c:v>
                </c:pt>
                <c:pt idx="2136">
                  <c:v>1</c:v>
                </c:pt>
                <c:pt idx="2137">
                  <c:v>1</c:v>
                </c:pt>
                <c:pt idx="2138">
                  <c:v>1</c:v>
                </c:pt>
                <c:pt idx="2139">
                  <c:v>1</c:v>
                </c:pt>
                <c:pt idx="2140">
                  <c:v>1</c:v>
                </c:pt>
                <c:pt idx="2141">
                  <c:v>1</c:v>
                </c:pt>
                <c:pt idx="2142">
                  <c:v>1</c:v>
                </c:pt>
                <c:pt idx="2143">
                  <c:v>1</c:v>
                </c:pt>
                <c:pt idx="2144">
                  <c:v>1</c:v>
                </c:pt>
                <c:pt idx="2145">
                  <c:v>1</c:v>
                </c:pt>
                <c:pt idx="2146">
                  <c:v>1</c:v>
                </c:pt>
                <c:pt idx="2147">
                  <c:v>1</c:v>
                </c:pt>
                <c:pt idx="2148">
                  <c:v>1</c:v>
                </c:pt>
                <c:pt idx="2149">
                  <c:v>1</c:v>
                </c:pt>
                <c:pt idx="2150">
                  <c:v>0.33333333300000001</c:v>
                </c:pt>
                <c:pt idx="2151">
                  <c:v>1</c:v>
                </c:pt>
                <c:pt idx="2152">
                  <c:v>1</c:v>
                </c:pt>
                <c:pt idx="2153">
                  <c:v>1</c:v>
                </c:pt>
                <c:pt idx="2154">
                  <c:v>1</c:v>
                </c:pt>
                <c:pt idx="2155">
                  <c:v>1</c:v>
                </c:pt>
                <c:pt idx="2156">
                  <c:v>1</c:v>
                </c:pt>
                <c:pt idx="2157">
                  <c:v>1</c:v>
                </c:pt>
                <c:pt idx="2158">
                  <c:v>1</c:v>
                </c:pt>
                <c:pt idx="2159">
                  <c:v>1</c:v>
                </c:pt>
                <c:pt idx="2160">
                  <c:v>1</c:v>
                </c:pt>
                <c:pt idx="2161">
                  <c:v>1</c:v>
                </c:pt>
                <c:pt idx="2162">
                  <c:v>1</c:v>
                </c:pt>
                <c:pt idx="2163">
                  <c:v>1</c:v>
                </c:pt>
                <c:pt idx="2164">
                  <c:v>1</c:v>
                </c:pt>
                <c:pt idx="2165">
                  <c:v>0.66666666699999999</c:v>
                </c:pt>
                <c:pt idx="2166">
                  <c:v>1</c:v>
                </c:pt>
                <c:pt idx="2167">
                  <c:v>1</c:v>
                </c:pt>
                <c:pt idx="2168">
                  <c:v>1</c:v>
                </c:pt>
                <c:pt idx="2169">
                  <c:v>1</c:v>
                </c:pt>
                <c:pt idx="2170">
                  <c:v>1</c:v>
                </c:pt>
                <c:pt idx="2171">
                  <c:v>1</c:v>
                </c:pt>
                <c:pt idx="2172">
                  <c:v>0.66666666699999999</c:v>
                </c:pt>
                <c:pt idx="2173">
                  <c:v>1</c:v>
                </c:pt>
                <c:pt idx="2174">
                  <c:v>1</c:v>
                </c:pt>
                <c:pt idx="2175">
                  <c:v>1</c:v>
                </c:pt>
                <c:pt idx="2176">
                  <c:v>1</c:v>
                </c:pt>
                <c:pt idx="2177">
                  <c:v>1</c:v>
                </c:pt>
                <c:pt idx="2178">
                  <c:v>1</c:v>
                </c:pt>
                <c:pt idx="2179">
                  <c:v>1</c:v>
                </c:pt>
                <c:pt idx="2180">
                  <c:v>1</c:v>
                </c:pt>
                <c:pt idx="2181">
                  <c:v>1</c:v>
                </c:pt>
                <c:pt idx="2182">
                  <c:v>1</c:v>
                </c:pt>
                <c:pt idx="2183">
                  <c:v>1</c:v>
                </c:pt>
                <c:pt idx="2184">
                  <c:v>1</c:v>
                </c:pt>
                <c:pt idx="2185">
                  <c:v>1</c:v>
                </c:pt>
                <c:pt idx="2186">
                  <c:v>1</c:v>
                </c:pt>
                <c:pt idx="2187">
                  <c:v>0.66666666699999999</c:v>
                </c:pt>
                <c:pt idx="2188">
                  <c:v>1</c:v>
                </c:pt>
                <c:pt idx="2189">
                  <c:v>1</c:v>
                </c:pt>
                <c:pt idx="2190">
                  <c:v>1</c:v>
                </c:pt>
                <c:pt idx="2191">
                  <c:v>1</c:v>
                </c:pt>
                <c:pt idx="2192">
                  <c:v>1</c:v>
                </c:pt>
                <c:pt idx="2193">
                  <c:v>1</c:v>
                </c:pt>
                <c:pt idx="2194">
                  <c:v>0.66666666699999999</c:v>
                </c:pt>
                <c:pt idx="2195">
                  <c:v>1</c:v>
                </c:pt>
                <c:pt idx="2196">
                  <c:v>1</c:v>
                </c:pt>
                <c:pt idx="2197">
                  <c:v>1</c:v>
                </c:pt>
                <c:pt idx="2198">
                  <c:v>1</c:v>
                </c:pt>
                <c:pt idx="2199">
                  <c:v>1</c:v>
                </c:pt>
                <c:pt idx="2200">
                  <c:v>1</c:v>
                </c:pt>
                <c:pt idx="2201">
                  <c:v>1</c:v>
                </c:pt>
                <c:pt idx="2202">
                  <c:v>1</c:v>
                </c:pt>
                <c:pt idx="2203">
                  <c:v>1</c:v>
                </c:pt>
                <c:pt idx="2204">
                  <c:v>1</c:v>
                </c:pt>
                <c:pt idx="2205">
                  <c:v>1</c:v>
                </c:pt>
                <c:pt idx="2206">
                  <c:v>1</c:v>
                </c:pt>
                <c:pt idx="2207">
                  <c:v>1</c:v>
                </c:pt>
                <c:pt idx="2208">
                  <c:v>1</c:v>
                </c:pt>
                <c:pt idx="2209">
                  <c:v>1</c:v>
                </c:pt>
                <c:pt idx="2210">
                  <c:v>1</c:v>
                </c:pt>
                <c:pt idx="2211">
                  <c:v>1</c:v>
                </c:pt>
                <c:pt idx="2212">
                  <c:v>1</c:v>
                </c:pt>
                <c:pt idx="2213">
                  <c:v>1</c:v>
                </c:pt>
                <c:pt idx="2214">
                  <c:v>1</c:v>
                </c:pt>
                <c:pt idx="2215">
                  <c:v>1</c:v>
                </c:pt>
                <c:pt idx="2216">
                  <c:v>1</c:v>
                </c:pt>
                <c:pt idx="2217">
                  <c:v>1</c:v>
                </c:pt>
                <c:pt idx="2218">
                  <c:v>1</c:v>
                </c:pt>
                <c:pt idx="2219">
                  <c:v>1</c:v>
                </c:pt>
                <c:pt idx="2220">
                  <c:v>1</c:v>
                </c:pt>
                <c:pt idx="2221">
                  <c:v>1</c:v>
                </c:pt>
                <c:pt idx="2222">
                  <c:v>1</c:v>
                </c:pt>
                <c:pt idx="2223">
                  <c:v>1</c:v>
                </c:pt>
                <c:pt idx="2224">
                  <c:v>1</c:v>
                </c:pt>
                <c:pt idx="2225">
                  <c:v>1</c:v>
                </c:pt>
                <c:pt idx="2226">
                  <c:v>1</c:v>
                </c:pt>
                <c:pt idx="2227">
                  <c:v>1</c:v>
                </c:pt>
                <c:pt idx="2228">
                  <c:v>1</c:v>
                </c:pt>
                <c:pt idx="2229">
                  <c:v>0.66666666699999999</c:v>
                </c:pt>
                <c:pt idx="2230">
                  <c:v>1</c:v>
                </c:pt>
                <c:pt idx="2231">
                  <c:v>1</c:v>
                </c:pt>
                <c:pt idx="2232">
                  <c:v>1</c:v>
                </c:pt>
                <c:pt idx="2233">
                  <c:v>1</c:v>
                </c:pt>
                <c:pt idx="2234">
                  <c:v>1</c:v>
                </c:pt>
                <c:pt idx="2235">
                  <c:v>1</c:v>
                </c:pt>
                <c:pt idx="2236">
                  <c:v>1</c:v>
                </c:pt>
                <c:pt idx="2237">
                  <c:v>1</c:v>
                </c:pt>
                <c:pt idx="2238">
                  <c:v>1</c:v>
                </c:pt>
                <c:pt idx="2239">
                  <c:v>1</c:v>
                </c:pt>
                <c:pt idx="2240">
                  <c:v>1</c:v>
                </c:pt>
                <c:pt idx="2241">
                  <c:v>0.66666666699999999</c:v>
                </c:pt>
                <c:pt idx="2242">
                  <c:v>1</c:v>
                </c:pt>
                <c:pt idx="2243">
                  <c:v>1</c:v>
                </c:pt>
                <c:pt idx="2244">
                  <c:v>1</c:v>
                </c:pt>
                <c:pt idx="2245">
                  <c:v>1</c:v>
                </c:pt>
                <c:pt idx="2246">
                  <c:v>1</c:v>
                </c:pt>
                <c:pt idx="2247">
                  <c:v>1</c:v>
                </c:pt>
                <c:pt idx="2248">
                  <c:v>1</c:v>
                </c:pt>
                <c:pt idx="2249">
                  <c:v>1</c:v>
                </c:pt>
                <c:pt idx="2250">
                  <c:v>1</c:v>
                </c:pt>
                <c:pt idx="2251">
                  <c:v>1</c:v>
                </c:pt>
                <c:pt idx="2252">
                  <c:v>1</c:v>
                </c:pt>
                <c:pt idx="2253">
                  <c:v>1</c:v>
                </c:pt>
                <c:pt idx="2254">
                  <c:v>1</c:v>
                </c:pt>
                <c:pt idx="2255">
                  <c:v>0.33333333300000001</c:v>
                </c:pt>
                <c:pt idx="2256">
                  <c:v>1</c:v>
                </c:pt>
                <c:pt idx="2257">
                  <c:v>0.66666666699999999</c:v>
                </c:pt>
                <c:pt idx="2258">
                  <c:v>1</c:v>
                </c:pt>
                <c:pt idx="2259">
                  <c:v>1</c:v>
                </c:pt>
                <c:pt idx="2260">
                  <c:v>1</c:v>
                </c:pt>
                <c:pt idx="2261">
                  <c:v>1</c:v>
                </c:pt>
                <c:pt idx="2262">
                  <c:v>1</c:v>
                </c:pt>
                <c:pt idx="2263">
                  <c:v>1</c:v>
                </c:pt>
                <c:pt idx="2264">
                  <c:v>1</c:v>
                </c:pt>
                <c:pt idx="2265">
                  <c:v>1</c:v>
                </c:pt>
                <c:pt idx="2266">
                  <c:v>0.33333333300000001</c:v>
                </c:pt>
                <c:pt idx="2267">
                  <c:v>1</c:v>
                </c:pt>
                <c:pt idx="2268">
                  <c:v>1</c:v>
                </c:pt>
                <c:pt idx="2269">
                  <c:v>1</c:v>
                </c:pt>
                <c:pt idx="2270">
                  <c:v>1</c:v>
                </c:pt>
                <c:pt idx="2271">
                  <c:v>1</c:v>
                </c:pt>
                <c:pt idx="2272">
                  <c:v>1</c:v>
                </c:pt>
                <c:pt idx="2273">
                  <c:v>1</c:v>
                </c:pt>
                <c:pt idx="2274">
                  <c:v>1</c:v>
                </c:pt>
                <c:pt idx="2275">
                  <c:v>1</c:v>
                </c:pt>
                <c:pt idx="2276">
                  <c:v>1</c:v>
                </c:pt>
                <c:pt idx="2277">
                  <c:v>1</c:v>
                </c:pt>
                <c:pt idx="2278">
                  <c:v>1</c:v>
                </c:pt>
                <c:pt idx="2279">
                  <c:v>1</c:v>
                </c:pt>
                <c:pt idx="2280">
                  <c:v>1</c:v>
                </c:pt>
                <c:pt idx="2281">
                  <c:v>1</c:v>
                </c:pt>
                <c:pt idx="2282">
                  <c:v>1</c:v>
                </c:pt>
                <c:pt idx="2283">
                  <c:v>1</c:v>
                </c:pt>
                <c:pt idx="2284">
                  <c:v>1</c:v>
                </c:pt>
                <c:pt idx="2285">
                  <c:v>1</c:v>
                </c:pt>
                <c:pt idx="2286">
                  <c:v>1</c:v>
                </c:pt>
                <c:pt idx="2287">
                  <c:v>1</c:v>
                </c:pt>
                <c:pt idx="2288">
                  <c:v>1</c:v>
                </c:pt>
                <c:pt idx="2289">
                  <c:v>1</c:v>
                </c:pt>
                <c:pt idx="2290">
                  <c:v>1</c:v>
                </c:pt>
                <c:pt idx="2291">
                  <c:v>1</c:v>
                </c:pt>
                <c:pt idx="2292">
                  <c:v>1</c:v>
                </c:pt>
                <c:pt idx="2293">
                  <c:v>1</c:v>
                </c:pt>
                <c:pt idx="2294">
                  <c:v>1</c:v>
                </c:pt>
                <c:pt idx="2295">
                  <c:v>0.66666666699999999</c:v>
                </c:pt>
                <c:pt idx="2296">
                  <c:v>1</c:v>
                </c:pt>
                <c:pt idx="2297">
                  <c:v>1</c:v>
                </c:pt>
                <c:pt idx="2298">
                  <c:v>1</c:v>
                </c:pt>
                <c:pt idx="2299">
                  <c:v>1</c:v>
                </c:pt>
                <c:pt idx="2300">
                  <c:v>1</c:v>
                </c:pt>
                <c:pt idx="2301">
                  <c:v>1</c:v>
                </c:pt>
                <c:pt idx="2302">
                  <c:v>1</c:v>
                </c:pt>
                <c:pt idx="2303">
                  <c:v>1</c:v>
                </c:pt>
                <c:pt idx="2304">
                  <c:v>1</c:v>
                </c:pt>
                <c:pt idx="2305">
                  <c:v>1</c:v>
                </c:pt>
                <c:pt idx="2306">
                  <c:v>1</c:v>
                </c:pt>
                <c:pt idx="2307">
                  <c:v>1</c:v>
                </c:pt>
                <c:pt idx="2308">
                  <c:v>1</c:v>
                </c:pt>
                <c:pt idx="2309">
                  <c:v>1</c:v>
                </c:pt>
                <c:pt idx="2310">
                  <c:v>1</c:v>
                </c:pt>
                <c:pt idx="2311">
                  <c:v>1</c:v>
                </c:pt>
                <c:pt idx="2312">
                  <c:v>1</c:v>
                </c:pt>
                <c:pt idx="2313">
                  <c:v>1</c:v>
                </c:pt>
                <c:pt idx="2314">
                  <c:v>1</c:v>
                </c:pt>
                <c:pt idx="2315">
                  <c:v>1</c:v>
                </c:pt>
                <c:pt idx="2316">
                  <c:v>1</c:v>
                </c:pt>
                <c:pt idx="2317">
                  <c:v>1</c:v>
                </c:pt>
                <c:pt idx="2318">
                  <c:v>1</c:v>
                </c:pt>
                <c:pt idx="2319">
                  <c:v>1</c:v>
                </c:pt>
                <c:pt idx="2320">
                  <c:v>1</c:v>
                </c:pt>
                <c:pt idx="2321">
                  <c:v>1</c:v>
                </c:pt>
                <c:pt idx="2322">
                  <c:v>1</c:v>
                </c:pt>
                <c:pt idx="2323">
                  <c:v>1</c:v>
                </c:pt>
                <c:pt idx="2324">
                  <c:v>1</c:v>
                </c:pt>
                <c:pt idx="2325">
                  <c:v>1</c:v>
                </c:pt>
                <c:pt idx="2326">
                  <c:v>1</c:v>
                </c:pt>
                <c:pt idx="2327">
                  <c:v>0.66666666699999999</c:v>
                </c:pt>
                <c:pt idx="2328">
                  <c:v>1</c:v>
                </c:pt>
                <c:pt idx="2329">
                  <c:v>1</c:v>
                </c:pt>
                <c:pt idx="2330">
                  <c:v>1</c:v>
                </c:pt>
                <c:pt idx="2331">
                  <c:v>1</c:v>
                </c:pt>
                <c:pt idx="2332">
                  <c:v>0.33333333300000001</c:v>
                </c:pt>
                <c:pt idx="2333">
                  <c:v>1</c:v>
                </c:pt>
                <c:pt idx="2334">
                  <c:v>1</c:v>
                </c:pt>
                <c:pt idx="2335">
                  <c:v>1</c:v>
                </c:pt>
                <c:pt idx="2336">
                  <c:v>1</c:v>
                </c:pt>
                <c:pt idx="2337">
                  <c:v>1</c:v>
                </c:pt>
                <c:pt idx="2338">
                  <c:v>1</c:v>
                </c:pt>
                <c:pt idx="2339">
                  <c:v>0.33333333300000001</c:v>
                </c:pt>
                <c:pt idx="2340">
                  <c:v>1</c:v>
                </c:pt>
                <c:pt idx="2341">
                  <c:v>1</c:v>
                </c:pt>
                <c:pt idx="2342">
                  <c:v>1</c:v>
                </c:pt>
                <c:pt idx="2343">
                  <c:v>1</c:v>
                </c:pt>
                <c:pt idx="2344">
                  <c:v>1</c:v>
                </c:pt>
                <c:pt idx="2345">
                  <c:v>1</c:v>
                </c:pt>
                <c:pt idx="2346">
                  <c:v>1</c:v>
                </c:pt>
                <c:pt idx="2347">
                  <c:v>1</c:v>
                </c:pt>
                <c:pt idx="2348">
                  <c:v>1</c:v>
                </c:pt>
                <c:pt idx="2349">
                  <c:v>1</c:v>
                </c:pt>
                <c:pt idx="2350">
                  <c:v>1</c:v>
                </c:pt>
                <c:pt idx="2351">
                  <c:v>1</c:v>
                </c:pt>
                <c:pt idx="2352">
                  <c:v>0.66666666699999999</c:v>
                </c:pt>
                <c:pt idx="2353">
                  <c:v>1</c:v>
                </c:pt>
                <c:pt idx="2354">
                  <c:v>1</c:v>
                </c:pt>
                <c:pt idx="2355">
                  <c:v>1</c:v>
                </c:pt>
                <c:pt idx="2356">
                  <c:v>1</c:v>
                </c:pt>
                <c:pt idx="2357">
                  <c:v>1</c:v>
                </c:pt>
                <c:pt idx="2358">
                  <c:v>1</c:v>
                </c:pt>
                <c:pt idx="2359">
                  <c:v>1</c:v>
                </c:pt>
                <c:pt idx="2360">
                  <c:v>1</c:v>
                </c:pt>
                <c:pt idx="2361">
                  <c:v>1</c:v>
                </c:pt>
                <c:pt idx="2362">
                  <c:v>1</c:v>
                </c:pt>
                <c:pt idx="2363">
                  <c:v>1</c:v>
                </c:pt>
                <c:pt idx="2364">
                  <c:v>1</c:v>
                </c:pt>
                <c:pt idx="2365">
                  <c:v>1</c:v>
                </c:pt>
                <c:pt idx="2366">
                  <c:v>1</c:v>
                </c:pt>
                <c:pt idx="2367">
                  <c:v>1</c:v>
                </c:pt>
                <c:pt idx="2368">
                  <c:v>1</c:v>
                </c:pt>
                <c:pt idx="2369">
                  <c:v>1</c:v>
                </c:pt>
                <c:pt idx="2370">
                  <c:v>1</c:v>
                </c:pt>
                <c:pt idx="2371">
                  <c:v>1</c:v>
                </c:pt>
                <c:pt idx="2372">
                  <c:v>1</c:v>
                </c:pt>
                <c:pt idx="2373">
                  <c:v>1</c:v>
                </c:pt>
                <c:pt idx="2374">
                  <c:v>1</c:v>
                </c:pt>
                <c:pt idx="2375">
                  <c:v>1</c:v>
                </c:pt>
                <c:pt idx="2376">
                  <c:v>0.66666666699999999</c:v>
                </c:pt>
                <c:pt idx="2377">
                  <c:v>1</c:v>
                </c:pt>
                <c:pt idx="2378">
                  <c:v>1</c:v>
                </c:pt>
                <c:pt idx="2379">
                  <c:v>1</c:v>
                </c:pt>
                <c:pt idx="2380">
                  <c:v>1</c:v>
                </c:pt>
                <c:pt idx="2381">
                  <c:v>1</c:v>
                </c:pt>
                <c:pt idx="2382">
                  <c:v>1</c:v>
                </c:pt>
                <c:pt idx="2383">
                  <c:v>1</c:v>
                </c:pt>
                <c:pt idx="2384">
                  <c:v>1</c:v>
                </c:pt>
                <c:pt idx="2385">
                  <c:v>1</c:v>
                </c:pt>
                <c:pt idx="2386">
                  <c:v>1</c:v>
                </c:pt>
                <c:pt idx="2387">
                  <c:v>1</c:v>
                </c:pt>
                <c:pt idx="2388">
                  <c:v>1</c:v>
                </c:pt>
                <c:pt idx="2389">
                  <c:v>1</c:v>
                </c:pt>
                <c:pt idx="2390">
                  <c:v>1</c:v>
                </c:pt>
                <c:pt idx="2391">
                  <c:v>1</c:v>
                </c:pt>
                <c:pt idx="2392">
                  <c:v>1</c:v>
                </c:pt>
                <c:pt idx="2393">
                  <c:v>1</c:v>
                </c:pt>
                <c:pt idx="2394">
                  <c:v>0.66666666699999999</c:v>
                </c:pt>
                <c:pt idx="2395">
                  <c:v>1</c:v>
                </c:pt>
                <c:pt idx="2396">
                  <c:v>1</c:v>
                </c:pt>
                <c:pt idx="2397">
                  <c:v>0.33333333300000001</c:v>
                </c:pt>
                <c:pt idx="2398">
                  <c:v>0.66666666699999999</c:v>
                </c:pt>
                <c:pt idx="2399">
                  <c:v>1</c:v>
                </c:pt>
                <c:pt idx="2400">
                  <c:v>1</c:v>
                </c:pt>
                <c:pt idx="2401">
                  <c:v>1</c:v>
                </c:pt>
                <c:pt idx="2402">
                  <c:v>1</c:v>
                </c:pt>
                <c:pt idx="2403">
                  <c:v>1</c:v>
                </c:pt>
                <c:pt idx="2404">
                  <c:v>1</c:v>
                </c:pt>
                <c:pt idx="2405">
                  <c:v>0.66666666699999999</c:v>
                </c:pt>
                <c:pt idx="2406">
                  <c:v>1</c:v>
                </c:pt>
                <c:pt idx="2407">
                  <c:v>1</c:v>
                </c:pt>
                <c:pt idx="2408">
                  <c:v>1</c:v>
                </c:pt>
                <c:pt idx="2409">
                  <c:v>1</c:v>
                </c:pt>
                <c:pt idx="2410">
                  <c:v>1</c:v>
                </c:pt>
                <c:pt idx="2411">
                  <c:v>1</c:v>
                </c:pt>
                <c:pt idx="2412">
                  <c:v>1</c:v>
                </c:pt>
                <c:pt idx="2413">
                  <c:v>1</c:v>
                </c:pt>
                <c:pt idx="2414">
                  <c:v>1</c:v>
                </c:pt>
                <c:pt idx="2415">
                  <c:v>1</c:v>
                </c:pt>
                <c:pt idx="2416">
                  <c:v>1</c:v>
                </c:pt>
                <c:pt idx="2417">
                  <c:v>0.66666666699999999</c:v>
                </c:pt>
                <c:pt idx="2418">
                  <c:v>1</c:v>
                </c:pt>
                <c:pt idx="2419">
                  <c:v>1</c:v>
                </c:pt>
                <c:pt idx="2420">
                  <c:v>1</c:v>
                </c:pt>
                <c:pt idx="2421">
                  <c:v>1</c:v>
                </c:pt>
                <c:pt idx="2422">
                  <c:v>1</c:v>
                </c:pt>
                <c:pt idx="2423">
                  <c:v>0.33333333300000001</c:v>
                </c:pt>
                <c:pt idx="2424">
                  <c:v>1</c:v>
                </c:pt>
                <c:pt idx="2425">
                  <c:v>0.66666666699999999</c:v>
                </c:pt>
                <c:pt idx="2426">
                  <c:v>1</c:v>
                </c:pt>
                <c:pt idx="2427">
                  <c:v>1</c:v>
                </c:pt>
                <c:pt idx="2428">
                  <c:v>1</c:v>
                </c:pt>
                <c:pt idx="2429">
                  <c:v>1</c:v>
                </c:pt>
                <c:pt idx="2430">
                  <c:v>1</c:v>
                </c:pt>
                <c:pt idx="2431">
                  <c:v>1</c:v>
                </c:pt>
                <c:pt idx="2432">
                  <c:v>1</c:v>
                </c:pt>
                <c:pt idx="2433">
                  <c:v>1</c:v>
                </c:pt>
                <c:pt idx="2434">
                  <c:v>1</c:v>
                </c:pt>
                <c:pt idx="2435">
                  <c:v>1</c:v>
                </c:pt>
                <c:pt idx="2436">
                  <c:v>1</c:v>
                </c:pt>
                <c:pt idx="2437">
                  <c:v>1</c:v>
                </c:pt>
                <c:pt idx="2438">
                  <c:v>1</c:v>
                </c:pt>
                <c:pt idx="2439">
                  <c:v>1</c:v>
                </c:pt>
                <c:pt idx="2440">
                  <c:v>1</c:v>
                </c:pt>
                <c:pt idx="2441">
                  <c:v>1</c:v>
                </c:pt>
                <c:pt idx="2442">
                  <c:v>1</c:v>
                </c:pt>
                <c:pt idx="2443">
                  <c:v>1</c:v>
                </c:pt>
                <c:pt idx="2444">
                  <c:v>1</c:v>
                </c:pt>
                <c:pt idx="2445">
                  <c:v>1</c:v>
                </c:pt>
                <c:pt idx="2446">
                  <c:v>1</c:v>
                </c:pt>
                <c:pt idx="2447">
                  <c:v>1</c:v>
                </c:pt>
                <c:pt idx="2448">
                  <c:v>1</c:v>
                </c:pt>
                <c:pt idx="2449">
                  <c:v>1</c:v>
                </c:pt>
                <c:pt idx="2450">
                  <c:v>1</c:v>
                </c:pt>
                <c:pt idx="2451">
                  <c:v>1</c:v>
                </c:pt>
                <c:pt idx="2452">
                  <c:v>1</c:v>
                </c:pt>
                <c:pt idx="2453">
                  <c:v>1</c:v>
                </c:pt>
                <c:pt idx="2454">
                  <c:v>1</c:v>
                </c:pt>
                <c:pt idx="2455">
                  <c:v>1</c:v>
                </c:pt>
                <c:pt idx="2456">
                  <c:v>1</c:v>
                </c:pt>
                <c:pt idx="2457">
                  <c:v>1</c:v>
                </c:pt>
                <c:pt idx="2458">
                  <c:v>1</c:v>
                </c:pt>
                <c:pt idx="2459">
                  <c:v>0.66666666699999999</c:v>
                </c:pt>
                <c:pt idx="2460">
                  <c:v>1</c:v>
                </c:pt>
                <c:pt idx="2461">
                  <c:v>1</c:v>
                </c:pt>
                <c:pt idx="2462">
                  <c:v>1</c:v>
                </c:pt>
                <c:pt idx="2463">
                  <c:v>1</c:v>
                </c:pt>
                <c:pt idx="2464">
                  <c:v>1</c:v>
                </c:pt>
                <c:pt idx="2465">
                  <c:v>1</c:v>
                </c:pt>
                <c:pt idx="2466">
                  <c:v>1</c:v>
                </c:pt>
                <c:pt idx="2467">
                  <c:v>1</c:v>
                </c:pt>
                <c:pt idx="2468">
                  <c:v>1</c:v>
                </c:pt>
                <c:pt idx="2469">
                  <c:v>1</c:v>
                </c:pt>
                <c:pt idx="2470">
                  <c:v>1</c:v>
                </c:pt>
                <c:pt idx="2471">
                  <c:v>1</c:v>
                </c:pt>
                <c:pt idx="2472">
                  <c:v>1</c:v>
                </c:pt>
                <c:pt idx="2473">
                  <c:v>1</c:v>
                </c:pt>
                <c:pt idx="2474">
                  <c:v>1</c:v>
                </c:pt>
                <c:pt idx="2475">
                  <c:v>1</c:v>
                </c:pt>
                <c:pt idx="2476">
                  <c:v>0.66666666699999999</c:v>
                </c:pt>
                <c:pt idx="2477">
                  <c:v>1</c:v>
                </c:pt>
                <c:pt idx="2478">
                  <c:v>1</c:v>
                </c:pt>
                <c:pt idx="2479">
                  <c:v>1</c:v>
                </c:pt>
                <c:pt idx="2480">
                  <c:v>1</c:v>
                </c:pt>
                <c:pt idx="2481">
                  <c:v>0.66666666699999999</c:v>
                </c:pt>
                <c:pt idx="2482">
                  <c:v>1</c:v>
                </c:pt>
                <c:pt idx="2483">
                  <c:v>1</c:v>
                </c:pt>
                <c:pt idx="2484">
                  <c:v>1</c:v>
                </c:pt>
                <c:pt idx="2485">
                  <c:v>1</c:v>
                </c:pt>
                <c:pt idx="2486">
                  <c:v>1</c:v>
                </c:pt>
                <c:pt idx="2487">
                  <c:v>1</c:v>
                </c:pt>
                <c:pt idx="2488">
                  <c:v>1</c:v>
                </c:pt>
                <c:pt idx="2489">
                  <c:v>1</c:v>
                </c:pt>
                <c:pt idx="2490">
                  <c:v>1</c:v>
                </c:pt>
                <c:pt idx="2491">
                  <c:v>1</c:v>
                </c:pt>
                <c:pt idx="2492">
                  <c:v>1</c:v>
                </c:pt>
                <c:pt idx="2493">
                  <c:v>1</c:v>
                </c:pt>
                <c:pt idx="2494">
                  <c:v>0.66666666699999999</c:v>
                </c:pt>
                <c:pt idx="2495">
                  <c:v>1</c:v>
                </c:pt>
                <c:pt idx="2496">
                  <c:v>1</c:v>
                </c:pt>
                <c:pt idx="2497">
                  <c:v>1</c:v>
                </c:pt>
                <c:pt idx="2498">
                  <c:v>1</c:v>
                </c:pt>
                <c:pt idx="2499">
                  <c:v>1</c:v>
                </c:pt>
                <c:pt idx="2500">
                  <c:v>1</c:v>
                </c:pt>
                <c:pt idx="2501">
                  <c:v>1</c:v>
                </c:pt>
                <c:pt idx="2502">
                  <c:v>1</c:v>
                </c:pt>
                <c:pt idx="2503">
                  <c:v>0.33333333300000001</c:v>
                </c:pt>
                <c:pt idx="2504">
                  <c:v>1</c:v>
                </c:pt>
                <c:pt idx="2505">
                  <c:v>1</c:v>
                </c:pt>
                <c:pt idx="2506">
                  <c:v>1</c:v>
                </c:pt>
                <c:pt idx="2507">
                  <c:v>1</c:v>
                </c:pt>
                <c:pt idx="2508">
                  <c:v>1</c:v>
                </c:pt>
                <c:pt idx="2509">
                  <c:v>1</c:v>
                </c:pt>
                <c:pt idx="2510">
                  <c:v>0.33333333300000001</c:v>
                </c:pt>
                <c:pt idx="2511">
                  <c:v>1</c:v>
                </c:pt>
                <c:pt idx="2512">
                  <c:v>1</c:v>
                </c:pt>
                <c:pt idx="2513">
                  <c:v>1</c:v>
                </c:pt>
                <c:pt idx="2514">
                  <c:v>1</c:v>
                </c:pt>
                <c:pt idx="2515">
                  <c:v>1</c:v>
                </c:pt>
                <c:pt idx="2516">
                  <c:v>1</c:v>
                </c:pt>
                <c:pt idx="2517">
                  <c:v>1</c:v>
                </c:pt>
                <c:pt idx="2518">
                  <c:v>1</c:v>
                </c:pt>
                <c:pt idx="2519">
                  <c:v>1</c:v>
                </c:pt>
                <c:pt idx="2520">
                  <c:v>1</c:v>
                </c:pt>
                <c:pt idx="2521">
                  <c:v>1</c:v>
                </c:pt>
                <c:pt idx="2522">
                  <c:v>1</c:v>
                </c:pt>
                <c:pt idx="2523">
                  <c:v>1</c:v>
                </c:pt>
                <c:pt idx="2524">
                  <c:v>1</c:v>
                </c:pt>
                <c:pt idx="2525">
                  <c:v>1</c:v>
                </c:pt>
                <c:pt idx="2526">
                  <c:v>1</c:v>
                </c:pt>
                <c:pt idx="2527">
                  <c:v>0.66666666699999999</c:v>
                </c:pt>
                <c:pt idx="2528">
                  <c:v>1</c:v>
                </c:pt>
                <c:pt idx="2529">
                  <c:v>1</c:v>
                </c:pt>
                <c:pt idx="2530">
                  <c:v>1</c:v>
                </c:pt>
                <c:pt idx="2531">
                  <c:v>1</c:v>
                </c:pt>
                <c:pt idx="2532">
                  <c:v>1</c:v>
                </c:pt>
                <c:pt idx="2533">
                  <c:v>1</c:v>
                </c:pt>
                <c:pt idx="2534">
                  <c:v>1</c:v>
                </c:pt>
                <c:pt idx="2535">
                  <c:v>1</c:v>
                </c:pt>
                <c:pt idx="2536">
                  <c:v>1</c:v>
                </c:pt>
                <c:pt idx="2537">
                  <c:v>1</c:v>
                </c:pt>
                <c:pt idx="2538">
                  <c:v>1</c:v>
                </c:pt>
                <c:pt idx="2539">
                  <c:v>1</c:v>
                </c:pt>
                <c:pt idx="2540">
                  <c:v>1</c:v>
                </c:pt>
                <c:pt idx="2541">
                  <c:v>1</c:v>
                </c:pt>
                <c:pt idx="2542">
                  <c:v>1</c:v>
                </c:pt>
                <c:pt idx="2543">
                  <c:v>1</c:v>
                </c:pt>
                <c:pt idx="2544">
                  <c:v>1</c:v>
                </c:pt>
                <c:pt idx="2545">
                  <c:v>1</c:v>
                </c:pt>
                <c:pt idx="2546">
                  <c:v>1</c:v>
                </c:pt>
                <c:pt idx="2547">
                  <c:v>1</c:v>
                </c:pt>
                <c:pt idx="2548">
                  <c:v>1</c:v>
                </c:pt>
                <c:pt idx="2549">
                  <c:v>1</c:v>
                </c:pt>
                <c:pt idx="2550">
                  <c:v>1</c:v>
                </c:pt>
                <c:pt idx="2551">
                  <c:v>1</c:v>
                </c:pt>
                <c:pt idx="2552">
                  <c:v>0.66666666699999999</c:v>
                </c:pt>
                <c:pt idx="2553">
                  <c:v>0.66666666699999999</c:v>
                </c:pt>
                <c:pt idx="2554">
                  <c:v>1</c:v>
                </c:pt>
                <c:pt idx="2555">
                  <c:v>1</c:v>
                </c:pt>
                <c:pt idx="2556">
                  <c:v>1</c:v>
                </c:pt>
                <c:pt idx="2557">
                  <c:v>1</c:v>
                </c:pt>
                <c:pt idx="2558">
                  <c:v>1</c:v>
                </c:pt>
                <c:pt idx="2559">
                  <c:v>1</c:v>
                </c:pt>
                <c:pt idx="2560">
                  <c:v>1</c:v>
                </c:pt>
                <c:pt idx="2561">
                  <c:v>1</c:v>
                </c:pt>
                <c:pt idx="2562">
                  <c:v>1</c:v>
                </c:pt>
                <c:pt idx="2563">
                  <c:v>1</c:v>
                </c:pt>
                <c:pt idx="2564">
                  <c:v>1</c:v>
                </c:pt>
                <c:pt idx="2565">
                  <c:v>1</c:v>
                </c:pt>
                <c:pt idx="2566">
                  <c:v>1</c:v>
                </c:pt>
                <c:pt idx="2567">
                  <c:v>1</c:v>
                </c:pt>
                <c:pt idx="2568">
                  <c:v>1</c:v>
                </c:pt>
                <c:pt idx="2569">
                  <c:v>1</c:v>
                </c:pt>
                <c:pt idx="2570">
                  <c:v>0.66666666699999999</c:v>
                </c:pt>
                <c:pt idx="2571">
                  <c:v>1</c:v>
                </c:pt>
                <c:pt idx="2572">
                  <c:v>1</c:v>
                </c:pt>
                <c:pt idx="2573">
                  <c:v>1</c:v>
                </c:pt>
                <c:pt idx="2574">
                  <c:v>1</c:v>
                </c:pt>
                <c:pt idx="2575">
                  <c:v>1</c:v>
                </c:pt>
                <c:pt idx="2576">
                  <c:v>1</c:v>
                </c:pt>
                <c:pt idx="2577">
                  <c:v>1</c:v>
                </c:pt>
                <c:pt idx="2578">
                  <c:v>1</c:v>
                </c:pt>
                <c:pt idx="2579">
                  <c:v>1</c:v>
                </c:pt>
                <c:pt idx="2580">
                  <c:v>1</c:v>
                </c:pt>
                <c:pt idx="2581">
                  <c:v>1</c:v>
                </c:pt>
                <c:pt idx="2582">
                  <c:v>1</c:v>
                </c:pt>
                <c:pt idx="2583">
                  <c:v>1</c:v>
                </c:pt>
                <c:pt idx="2584">
                  <c:v>1</c:v>
                </c:pt>
                <c:pt idx="2585">
                  <c:v>1</c:v>
                </c:pt>
                <c:pt idx="2586">
                  <c:v>1</c:v>
                </c:pt>
                <c:pt idx="2587">
                  <c:v>1</c:v>
                </c:pt>
                <c:pt idx="2588">
                  <c:v>1</c:v>
                </c:pt>
                <c:pt idx="2589">
                  <c:v>1</c:v>
                </c:pt>
                <c:pt idx="2590">
                  <c:v>1</c:v>
                </c:pt>
                <c:pt idx="2591">
                  <c:v>1</c:v>
                </c:pt>
                <c:pt idx="2592">
                  <c:v>1</c:v>
                </c:pt>
                <c:pt idx="2593">
                  <c:v>1</c:v>
                </c:pt>
                <c:pt idx="2594">
                  <c:v>1</c:v>
                </c:pt>
                <c:pt idx="2595">
                  <c:v>1</c:v>
                </c:pt>
                <c:pt idx="2596">
                  <c:v>1</c:v>
                </c:pt>
                <c:pt idx="2597">
                  <c:v>1</c:v>
                </c:pt>
                <c:pt idx="2598">
                  <c:v>1</c:v>
                </c:pt>
                <c:pt idx="2599">
                  <c:v>1</c:v>
                </c:pt>
                <c:pt idx="2600">
                  <c:v>1</c:v>
                </c:pt>
                <c:pt idx="2601">
                  <c:v>1</c:v>
                </c:pt>
                <c:pt idx="2602">
                  <c:v>1</c:v>
                </c:pt>
                <c:pt idx="2603">
                  <c:v>1</c:v>
                </c:pt>
                <c:pt idx="2604">
                  <c:v>1</c:v>
                </c:pt>
                <c:pt idx="2605">
                  <c:v>1</c:v>
                </c:pt>
                <c:pt idx="2606">
                  <c:v>1</c:v>
                </c:pt>
                <c:pt idx="2607">
                  <c:v>1</c:v>
                </c:pt>
                <c:pt idx="2608">
                  <c:v>1</c:v>
                </c:pt>
                <c:pt idx="2609">
                  <c:v>1</c:v>
                </c:pt>
                <c:pt idx="2610">
                  <c:v>1</c:v>
                </c:pt>
                <c:pt idx="2611">
                  <c:v>0.66666666699999999</c:v>
                </c:pt>
                <c:pt idx="2612">
                  <c:v>1</c:v>
                </c:pt>
                <c:pt idx="2613">
                  <c:v>1</c:v>
                </c:pt>
                <c:pt idx="2614">
                  <c:v>1</c:v>
                </c:pt>
                <c:pt idx="2615">
                  <c:v>1</c:v>
                </c:pt>
                <c:pt idx="2616">
                  <c:v>1</c:v>
                </c:pt>
                <c:pt idx="2617">
                  <c:v>1</c:v>
                </c:pt>
                <c:pt idx="2618">
                  <c:v>1</c:v>
                </c:pt>
                <c:pt idx="2619">
                  <c:v>1</c:v>
                </c:pt>
                <c:pt idx="2620">
                  <c:v>1</c:v>
                </c:pt>
                <c:pt idx="2621">
                  <c:v>1</c:v>
                </c:pt>
                <c:pt idx="2622">
                  <c:v>1</c:v>
                </c:pt>
                <c:pt idx="2623">
                  <c:v>1</c:v>
                </c:pt>
                <c:pt idx="2624">
                  <c:v>1</c:v>
                </c:pt>
                <c:pt idx="2625">
                  <c:v>1</c:v>
                </c:pt>
                <c:pt idx="2626">
                  <c:v>1</c:v>
                </c:pt>
                <c:pt idx="2627">
                  <c:v>1</c:v>
                </c:pt>
                <c:pt idx="2628">
                  <c:v>1</c:v>
                </c:pt>
                <c:pt idx="2629">
                  <c:v>1</c:v>
                </c:pt>
                <c:pt idx="2630">
                  <c:v>1</c:v>
                </c:pt>
                <c:pt idx="2631">
                  <c:v>1</c:v>
                </c:pt>
                <c:pt idx="2632">
                  <c:v>1</c:v>
                </c:pt>
                <c:pt idx="2633">
                  <c:v>0.33333333300000001</c:v>
                </c:pt>
                <c:pt idx="2634">
                  <c:v>1</c:v>
                </c:pt>
                <c:pt idx="2635">
                  <c:v>1</c:v>
                </c:pt>
                <c:pt idx="2636">
                  <c:v>1</c:v>
                </c:pt>
                <c:pt idx="2637">
                  <c:v>1</c:v>
                </c:pt>
                <c:pt idx="2638">
                  <c:v>1</c:v>
                </c:pt>
                <c:pt idx="2639">
                  <c:v>1</c:v>
                </c:pt>
                <c:pt idx="2640">
                  <c:v>1</c:v>
                </c:pt>
                <c:pt idx="2641">
                  <c:v>1</c:v>
                </c:pt>
                <c:pt idx="2642">
                  <c:v>1</c:v>
                </c:pt>
                <c:pt idx="2643">
                  <c:v>1</c:v>
                </c:pt>
                <c:pt idx="2644">
                  <c:v>0.66666666699999999</c:v>
                </c:pt>
                <c:pt idx="2645">
                  <c:v>1</c:v>
                </c:pt>
                <c:pt idx="2646">
                  <c:v>1</c:v>
                </c:pt>
                <c:pt idx="2647">
                  <c:v>0.33333333300000001</c:v>
                </c:pt>
                <c:pt idx="2648">
                  <c:v>1</c:v>
                </c:pt>
                <c:pt idx="2649">
                  <c:v>1</c:v>
                </c:pt>
                <c:pt idx="2650">
                  <c:v>1</c:v>
                </c:pt>
                <c:pt idx="2651">
                  <c:v>1</c:v>
                </c:pt>
                <c:pt idx="2652">
                  <c:v>1</c:v>
                </c:pt>
                <c:pt idx="2653">
                  <c:v>1</c:v>
                </c:pt>
                <c:pt idx="2654">
                  <c:v>1</c:v>
                </c:pt>
                <c:pt idx="2655">
                  <c:v>1</c:v>
                </c:pt>
                <c:pt idx="2656">
                  <c:v>1</c:v>
                </c:pt>
                <c:pt idx="2657">
                  <c:v>0.66666666699999999</c:v>
                </c:pt>
                <c:pt idx="2658">
                  <c:v>1</c:v>
                </c:pt>
                <c:pt idx="2659">
                  <c:v>1</c:v>
                </c:pt>
                <c:pt idx="2660">
                  <c:v>1</c:v>
                </c:pt>
                <c:pt idx="2661">
                  <c:v>1</c:v>
                </c:pt>
                <c:pt idx="2662">
                  <c:v>1</c:v>
                </c:pt>
                <c:pt idx="2663">
                  <c:v>1</c:v>
                </c:pt>
                <c:pt idx="2664">
                  <c:v>1</c:v>
                </c:pt>
                <c:pt idx="2665">
                  <c:v>1</c:v>
                </c:pt>
                <c:pt idx="2666">
                  <c:v>1</c:v>
                </c:pt>
                <c:pt idx="2667">
                  <c:v>1</c:v>
                </c:pt>
                <c:pt idx="2668">
                  <c:v>1</c:v>
                </c:pt>
                <c:pt idx="2669">
                  <c:v>1</c:v>
                </c:pt>
                <c:pt idx="2670">
                  <c:v>1</c:v>
                </c:pt>
                <c:pt idx="2671">
                  <c:v>1</c:v>
                </c:pt>
                <c:pt idx="2672">
                  <c:v>1</c:v>
                </c:pt>
                <c:pt idx="2673">
                  <c:v>1</c:v>
                </c:pt>
                <c:pt idx="2674">
                  <c:v>1</c:v>
                </c:pt>
                <c:pt idx="2675">
                  <c:v>1</c:v>
                </c:pt>
                <c:pt idx="2676">
                  <c:v>1</c:v>
                </c:pt>
                <c:pt idx="2677">
                  <c:v>1</c:v>
                </c:pt>
                <c:pt idx="2678">
                  <c:v>1</c:v>
                </c:pt>
                <c:pt idx="2679">
                  <c:v>1</c:v>
                </c:pt>
                <c:pt idx="2680">
                  <c:v>1</c:v>
                </c:pt>
                <c:pt idx="2681">
                  <c:v>1</c:v>
                </c:pt>
                <c:pt idx="2682">
                  <c:v>1</c:v>
                </c:pt>
                <c:pt idx="2683">
                  <c:v>1</c:v>
                </c:pt>
                <c:pt idx="2684">
                  <c:v>1</c:v>
                </c:pt>
                <c:pt idx="2685">
                  <c:v>1</c:v>
                </c:pt>
                <c:pt idx="2686">
                  <c:v>1</c:v>
                </c:pt>
                <c:pt idx="2687">
                  <c:v>1</c:v>
                </c:pt>
                <c:pt idx="2688">
                  <c:v>1</c:v>
                </c:pt>
                <c:pt idx="2689">
                  <c:v>1</c:v>
                </c:pt>
                <c:pt idx="2690">
                  <c:v>1</c:v>
                </c:pt>
                <c:pt idx="2691">
                  <c:v>1</c:v>
                </c:pt>
                <c:pt idx="2692">
                  <c:v>1</c:v>
                </c:pt>
                <c:pt idx="2693">
                  <c:v>1</c:v>
                </c:pt>
                <c:pt idx="2694">
                  <c:v>1</c:v>
                </c:pt>
                <c:pt idx="2695">
                  <c:v>1</c:v>
                </c:pt>
                <c:pt idx="2696">
                  <c:v>1</c:v>
                </c:pt>
                <c:pt idx="2697">
                  <c:v>1</c:v>
                </c:pt>
                <c:pt idx="2698">
                  <c:v>1</c:v>
                </c:pt>
                <c:pt idx="2699">
                  <c:v>1</c:v>
                </c:pt>
                <c:pt idx="2700">
                  <c:v>1</c:v>
                </c:pt>
                <c:pt idx="2701">
                  <c:v>0.33333333300000001</c:v>
                </c:pt>
                <c:pt idx="2702">
                  <c:v>1</c:v>
                </c:pt>
                <c:pt idx="2703">
                  <c:v>1</c:v>
                </c:pt>
                <c:pt idx="2704">
                  <c:v>1</c:v>
                </c:pt>
                <c:pt idx="2705">
                  <c:v>1</c:v>
                </c:pt>
                <c:pt idx="2706">
                  <c:v>1</c:v>
                </c:pt>
                <c:pt idx="2707">
                  <c:v>1</c:v>
                </c:pt>
                <c:pt idx="2708">
                  <c:v>1</c:v>
                </c:pt>
                <c:pt idx="2709">
                  <c:v>1</c:v>
                </c:pt>
                <c:pt idx="2710">
                  <c:v>1</c:v>
                </c:pt>
                <c:pt idx="2711">
                  <c:v>1</c:v>
                </c:pt>
                <c:pt idx="2712">
                  <c:v>1</c:v>
                </c:pt>
                <c:pt idx="2713">
                  <c:v>1</c:v>
                </c:pt>
                <c:pt idx="2714">
                  <c:v>1</c:v>
                </c:pt>
                <c:pt idx="2715">
                  <c:v>0.66666666699999999</c:v>
                </c:pt>
                <c:pt idx="2716">
                  <c:v>0.66666666699999999</c:v>
                </c:pt>
                <c:pt idx="2717">
                  <c:v>1</c:v>
                </c:pt>
                <c:pt idx="2718">
                  <c:v>1</c:v>
                </c:pt>
                <c:pt idx="2719">
                  <c:v>1</c:v>
                </c:pt>
                <c:pt idx="2720">
                  <c:v>0.66666666699999999</c:v>
                </c:pt>
                <c:pt idx="2721">
                  <c:v>1</c:v>
                </c:pt>
                <c:pt idx="2722">
                  <c:v>1</c:v>
                </c:pt>
                <c:pt idx="2723">
                  <c:v>1</c:v>
                </c:pt>
                <c:pt idx="2724">
                  <c:v>1</c:v>
                </c:pt>
                <c:pt idx="2725">
                  <c:v>1</c:v>
                </c:pt>
                <c:pt idx="2726">
                  <c:v>1</c:v>
                </c:pt>
                <c:pt idx="2727">
                  <c:v>1</c:v>
                </c:pt>
                <c:pt idx="2728">
                  <c:v>1</c:v>
                </c:pt>
                <c:pt idx="2729">
                  <c:v>1</c:v>
                </c:pt>
                <c:pt idx="2730">
                  <c:v>1</c:v>
                </c:pt>
                <c:pt idx="2731">
                  <c:v>1</c:v>
                </c:pt>
                <c:pt idx="2732">
                  <c:v>1</c:v>
                </c:pt>
                <c:pt idx="2733">
                  <c:v>1</c:v>
                </c:pt>
                <c:pt idx="2734">
                  <c:v>1</c:v>
                </c:pt>
                <c:pt idx="2735">
                  <c:v>1</c:v>
                </c:pt>
                <c:pt idx="2736">
                  <c:v>0.66666666699999999</c:v>
                </c:pt>
                <c:pt idx="2737">
                  <c:v>1</c:v>
                </c:pt>
                <c:pt idx="2738">
                  <c:v>1</c:v>
                </c:pt>
                <c:pt idx="2739">
                  <c:v>1</c:v>
                </c:pt>
                <c:pt idx="2740">
                  <c:v>1</c:v>
                </c:pt>
                <c:pt idx="2741">
                  <c:v>1</c:v>
                </c:pt>
                <c:pt idx="2742">
                  <c:v>1</c:v>
                </c:pt>
                <c:pt idx="2743">
                  <c:v>1</c:v>
                </c:pt>
                <c:pt idx="2744">
                  <c:v>1</c:v>
                </c:pt>
                <c:pt idx="2745">
                  <c:v>1</c:v>
                </c:pt>
                <c:pt idx="2746">
                  <c:v>1</c:v>
                </c:pt>
                <c:pt idx="2747">
                  <c:v>1</c:v>
                </c:pt>
                <c:pt idx="2748">
                  <c:v>1</c:v>
                </c:pt>
                <c:pt idx="2749">
                  <c:v>1</c:v>
                </c:pt>
                <c:pt idx="2750">
                  <c:v>1</c:v>
                </c:pt>
                <c:pt idx="2751">
                  <c:v>1</c:v>
                </c:pt>
                <c:pt idx="2752">
                  <c:v>1</c:v>
                </c:pt>
                <c:pt idx="2753">
                  <c:v>0.66666666699999999</c:v>
                </c:pt>
                <c:pt idx="2754">
                  <c:v>0.33333333300000001</c:v>
                </c:pt>
                <c:pt idx="2755">
                  <c:v>1</c:v>
                </c:pt>
                <c:pt idx="2756">
                  <c:v>1</c:v>
                </c:pt>
                <c:pt idx="2757">
                  <c:v>1</c:v>
                </c:pt>
                <c:pt idx="2758">
                  <c:v>1</c:v>
                </c:pt>
                <c:pt idx="2759">
                  <c:v>1</c:v>
                </c:pt>
                <c:pt idx="2760">
                  <c:v>1</c:v>
                </c:pt>
                <c:pt idx="2761">
                  <c:v>1</c:v>
                </c:pt>
                <c:pt idx="2762">
                  <c:v>1</c:v>
                </c:pt>
                <c:pt idx="2763">
                  <c:v>1</c:v>
                </c:pt>
                <c:pt idx="2764">
                  <c:v>1</c:v>
                </c:pt>
                <c:pt idx="2765">
                  <c:v>1</c:v>
                </c:pt>
                <c:pt idx="2766">
                  <c:v>1</c:v>
                </c:pt>
                <c:pt idx="2767">
                  <c:v>1</c:v>
                </c:pt>
                <c:pt idx="2768">
                  <c:v>1</c:v>
                </c:pt>
                <c:pt idx="2769">
                  <c:v>1</c:v>
                </c:pt>
                <c:pt idx="2770">
                  <c:v>0.66666666699999999</c:v>
                </c:pt>
                <c:pt idx="2771">
                  <c:v>1</c:v>
                </c:pt>
                <c:pt idx="2772">
                  <c:v>1</c:v>
                </c:pt>
                <c:pt idx="2773">
                  <c:v>1</c:v>
                </c:pt>
                <c:pt idx="2774">
                  <c:v>1</c:v>
                </c:pt>
                <c:pt idx="2775">
                  <c:v>1</c:v>
                </c:pt>
                <c:pt idx="2776">
                  <c:v>1</c:v>
                </c:pt>
                <c:pt idx="2777">
                  <c:v>1</c:v>
                </c:pt>
                <c:pt idx="2778">
                  <c:v>1</c:v>
                </c:pt>
                <c:pt idx="2779">
                  <c:v>0.66666666699999999</c:v>
                </c:pt>
                <c:pt idx="2780">
                  <c:v>1</c:v>
                </c:pt>
                <c:pt idx="2781">
                  <c:v>1</c:v>
                </c:pt>
                <c:pt idx="2782">
                  <c:v>1</c:v>
                </c:pt>
                <c:pt idx="2783">
                  <c:v>1</c:v>
                </c:pt>
                <c:pt idx="2784">
                  <c:v>1</c:v>
                </c:pt>
                <c:pt idx="2785">
                  <c:v>0.33333333300000001</c:v>
                </c:pt>
                <c:pt idx="2786">
                  <c:v>1</c:v>
                </c:pt>
                <c:pt idx="2787">
                  <c:v>1</c:v>
                </c:pt>
                <c:pt idx="2788">
                  <c:v>1</c:v>
                </c:pt>
                <c:pt idx="2789">
                  <c:v>1</c:v>
                </c:pt>
                <c:pt idx="2790">
                  <c:v>0.33333333300000001</c:v>
                </c:pt>
                <c:pt idx="2791">
                  <c:v>1</c:v>
                </c:pt>
                <c:pt idx="2792">
                  <c:v>1</c:v>
                </c:pt>
                <c:pt idx="2793">
                  <c:v>1</c:v>
                </c:pt>
                <c:pt idx="2794">
                  <c:v>1</c:v>
                </c:pt>
                <c:pt idx="2795">
                  <c:v>1</c:v>
                </c:pt>
                <c:pt idx="2796">
                  <c:v>1</c:v>
                </c:pt>
                <c:pt idx="2797">
                  <c:v>1</c:v>
                </c:pt>
                <c:pt idx="2798">
                  <c:v>1</c:v>
                </c:pt>
                <c:pt idx="2799">
                  <c:v>1</c:v>
                </c:pt>
                <c:pt idx="2800">
                  <c:v>1</c:v>
                </c:pt>
                <c:pt idx="2801">
                  <c:v>1</c:v>
                </c:pt>
                <c:pt idx="2802">
                  <c:v>0.33333333300000001</c:v>
                </c:pt>
                <c:pt idx="2803">
                  <c:v>1</c:v>
                </c:pt>
                <c:pt idx="2804">
                  <c:v>1</c:v>
                </c:pt>
                <c:pt idx="2805">
                  <c:v>0.66666666699999999</c:v>
                </c:pt>
                <c:pt idx="2806">
                  <c:v>1</c:v>
                </c:pt>
                <c:pt idx="2807">
                  <c:v>0.66666666699999999</c:v>
                </c:pt>
                <c:pt idx="2808">
                  <c:v>1</c:v>
                </c:pt>
                <c:pt idx="2809">
                  <c:v>1</c:v>
                </c:pt>
                <c:pt idx="2810">
                  <c:v>1</c:v>
                </c:pt>
                <c:pt idx="2811">
                  <c:v>1</c:v>
                </c:pt>
                <c:pt idx="2812">
                  <c:v>1</c:v>
                </c:pt>
                <c:pt idx="2813">
                  <c:v>0.33333333300000001</c:v>
                </c:pt>
                <c:pt idx="2814">
                  <c:v>1</c:v>
                </c:pt>
                <c:pt idx="2815">
                  <c:v>1</c:v>
                </c:pt>
                <c:pt idx="2816">
                  <c:v>1</c:v>
                </c:pt>
                <c:pt idx="2817">
                  <c:v>1</c:v>
                </c:pt>
                <c:pt idx="2818">
                  <c:v>1</c:v>
                </c:pt>
                <c:pt idx="2819">
                  <c:v>0.66666666699999999</c:v>
                </c:pt>
                <c:pt idx="2820">
                  <c:v>1</c:v>
                </c:pt>
                <c:pt idx="2821">
                  <c:v>1</c:v>
                </c:pt>
                <c:pt idx="2822">
                  <c:v>1</c:v>
                </c:pt>
                <c:pt idx="2823">
                  <c:v>1</c:v>
                </c:pt>
                <c:pt idx="2824">
                  <c:v>1</c:v>
                </c:pt>
                <c:pt idx="2825">
                  <c:v>1</c:v>
                </c:pt>
                <c:pt idx="2826">
                  <c:v>1</c:v>
                </c:pt>
                <c:pt idx="2827">
                  <c:v>1</c:v>
                </c:pt>
                <c:pt idx="2828">
                  <c:v>1</c:v>
                </c:pt>
                <c:pt idx="2829">
                  <c:v>1</c:v>
                </c:pt>
                <c:pt idx="2830">
                  <c:v>1</c:v>
                </c:pt>
                <c:pt idx="2831">
                  <c:v>0.66666666699999999</c:v>
                </c:pt>
                <c:pt idx="2832">
                  <c:v>1</c:v>
                </c:pt>
                <c:pt idx="2833">
                  <c:v>1</c:v>
                </c:pt>
                <c:pt idx="2834">
                  <c:v>0.66666666699999999</c:v>
                </c:pt>
                <c:pt idx="2835">
                  <c:v>1</c:v>
                </c:pt>
                <c:pt idx="2836">
                  <c:v>1</c:v>
                </c:pt>
                <c:pt idx="2837">
                  <c:v>1</c:v>
                </c:pt>
                <c:pt idx="2838">
                  <c:v>1</c:v>
                </c:pt>
                <c:pt idx="2839">
                  <c:v>1</c:v>
                </c:pt>
                <c:pt idx="2840">
                  <c:v>1</c:v>
                </c:pt>
                <c:pt idx="2841">
                  <c:v>1</c:v>
                </c:pt>
                <c:pt idx="2842">
                  <c:v>1</c:v>
                </c:pt>
                <c:pt idx="2843">
                  <c:v>1</c:v>
                </c:pt>
                <c:pt idx="2844">
                  <c:v>1</c:v>
                </c:pt>
                <c:pt idx="2845">
                  <c:v>1</c:v>
                </c:pt>
                <c:pt idx="2846">
                  <c:v>1</c:v>
                </c:pt>
                <c:pt idx="2847">
                  <c:v>1</c:v>
                </c:pt>
                <c:pt idx="2848">
                  <c:v>1</c:v>
                </c:pt>
                <c:pt idx="2849">
                  <c:v>1</c:v>
                </c:pt>
                <c:pt idx="2850">
                  <c:v>1</c:v>
                </c:pt>
                <c:pt idx="2851">
                  <c:v>1</c:v>
                </c:pt>
                <c:pt idx="2852">
                  <c:v>1</c:v>
                </c:pt>
                <c:pt idx="2853">
                  <c:v>1</c:v>
                </c:pt>
                <c:pt idx="2854">
                  <c:v>1</c:v>
                </c:pt>
                <c:pt idx="2855">
                  <c:v>1</c:v>
                </c:pt>
                <c:pt idx="2856">
                  <c:v>1</c:v>
                </c:pt>
                <c:pt idx="2857">
                  <c:v>1</c:v>
                </c:pt>
                <c:pt idx="2858">
                  <c:v>1</c:v>
                </c:pt>
                <c:pt idx="2859">
                  <c:v>1</c:v>
                </c:pt>
                <c:pt idx="2860">
                  <c:v>1</c:v>
                </c:pt>
                <c:pt idx="2861">
                  <c:v>1</c:v>
                </c:pt>
                <c:pt idx="2862">
                  <c:v>1</c:v>
                </c:pt>
                <c:pt idx="2863">
                  <c:v>1</c:v>
                </c:pt>
                <c:pt idx="2864">
                  <c:v>1</c:v>
                </c:pt>
                <c:pt idx="2865">
                  <c:v>1</c:v>
                </c:pt>
                <c:pt idx="2866">
                  <c:v>1</c:v>
                </c:pt>
                <c:pt idx="2867">
                  <c:v>1</c:v>
                </c:pt>
                <c:pt idx="2868">
                  <c:v>1</c:v>
                </c:pt>
                <c:pt idx="2869">
                  <c:v>1</c:v>
                </c:pt>
                <c:pt idx="2870">
                  <c:v>0.66666666699999999</c:v>
                </c:pt>
                <c:pt idx="2871">
                  <c:v>1</c:v>
                </c:pt>
                <c:pt idx="2872">
                  <c:v>1</c:v>
                </c:pt>
                <c:pt idx="2873">
                  <c:v>1</c:v>
                </c:pt>
                <c:pt idx="2874">
                  <c:v>1</c:v>
                </c:pt>
                <c:pt idx="2875">
                  <c:v>1</c:v>
                </c:pt>
                <c:pt idx="2876">
                  <c:v>1</c:v>
                </c:pt>
                <c:pt idx="2877">
                  <c:v>1</c:v>
                </c:pt>
                <c:pt idx="2878">
                  <c:v>1</c:v>
                </c:pt>
                <c:pt idx="2879">
                  <c:v>1</c:v>
                </c:pt>
                <c:pt idx="2880">
                  <c:v>1</c:v>
                </c:pt>
                <c:pt idx="2881">
                  <c:v>1</c:v>
                </c:pt>
                <c:pt idx="2882">
                  <c:v>1</c:v>
                </c:pt>
                <c:pt idx="2883">
                  <c:v>1</c:v>
                </c:pt>
                <c:pt idx="2884">
                  <c:v>1</c:v>
                </c:pt>
                <c:pt idx="2885">
                  <c:v>1</c:v>
                </c:pt>
                <c:pt idx="2886">
                  <c:v>1</c:v>
                </c:pt>
                <c:pt idx="2887">
                  <c:v>1</c:v>
                </c:pt>
                <c:pt idx="2888">
                  <c:v>1</c:v>
                </c:pt>
                <c:pt idx="2889">
                  <c:v>1</c:v>
                </c:pt>
                <c:pt idx="2890">
                  <c:v>1</c:v>
                </c:pt>
                <c:pt idx="2891">
                  <c:v>1</c:v>
                </c:pt>
                <c:pt idx="2892">
                  <c:v>0.66666666699999999</c:v>
                </c:pt>
                <c:pt idx="2893">
                  <c:v>1</c:v>
                </c:pt>
                <c:pt idx="2894">
                  <c:v>1</c:v>
                </c:pt>
                <c:pt idx="2895">
                  <c:v>1</c:v>
                </c:pt>
                <c:pt idx="2896">
                  <c:v>1</c:v>
                </c:pt>
                <c:pt idx="2897">
                  <c:v>1</c:v>
                </c:pt>
                <c:pt idx="2898">
                  <c:v>1</c:v>
                </c:pt>
                <c:pt idx="2899">
                  <c:v>1</c:v>
                </c:pt>
                <c:pt idx="2900">
                  <c:v>1</c:v>
                </c:pt>
                <c:pt idx="2901">
                  <c:v>1</c:v>
                </c:pt>
                <c:pt idx="2902">
                  <c:v>1</c:v>
                </c:pt>
                <c:pt idx="2903">
                  <c:v>1</c:v>
                </c:pt>
                <c:pt idx="2904">
                  <c:v>1</c:v>
                </c:pt>
                <c:pt idx="2905">
                  <c:v>1</c:v>
                </c:pt>
                <c:pt idx="2906">
                  <c:v>1</c:v>
                </c:pt>
                <c:pt idx="2907">
                  <c:v>1</c:v>
                </c:pt>
                <c:pt idx="2908">
                  <c:v>1</c:v>
                </c:pt>
                <c:pt idx="2909">
                  <c:v>1</c:v>
                </c:pt>
                <c:pt idx="2910">
                  <c:v>1</c:v>
                </c:pt>
                <c:pt idx="2911">
                  <c:v>1</c:v>
                </c:pt>
                <c:pt idx="2912">
                  <c:v>1</c:v>
                </c:pt>
                <c:pt idx="2913">
                  <c:v>1</c:v>
                </c:pt>
                <c:pt idx="2914">
                  <c:v>1</c:v>
                </c:pt>
                <c:pt idx="2915">
                  <c:v>0.66666666699999999</c:v>
                </c:pt>
                <c:pt idx="2916">
                  <c:v>1</c:v>
                </c:pt>
                <c:pt idx="2917">
                  <c:v>1</c:v>
                </c:pt>
                <c:pt idx="2918">
                  <c:v>1</c:v>
                </c:pt>
                <c:pt idx="2919">
                  <c:v>1</c:v>
                </c:pt>
                <c:pt idx="2920">
                  <c:v>0.66666666699999999</c:v>
                </c:pt>
                <c:pt idx="2921">
                  <c:v>1</c:v>
                </c:pt>
                <c:pt idx="2922">
                  <c:v>1</c:v>
                </c:pt>
                <c:pt idx="2923">
                  <c:v>1</c:v>
                </c:pt>
                <c:pt idx="2924">
                  <c:v>0.66666666699999999</c:v>
                </c:pt>
                <c:pt idx="2925">
                  <c:v>1</c:v>
                </c:pt>
                <c:pt idx="2926">
                  <c:v>1</c:v>
                </c:pt>
                <c:pt idx="2927">
                  <c:v>0.66666666699999999</c:v>
                </c:pt>
                <c:pt idx="2928">
                  <c:v>1</c:v>
                </c:pt>
                <c:pt idx="2929">
                  <c:v>1</c:v>
                </c:pt>
                <c:pt idx="2930">
                  <c:v>1</c:v>
                </c:pt>
                <c:pt idx="2931">
                  <c:v>1</c:v>
                </c:pt>
                <c:pt idx="2932">
                  <c:v>1</c:v>
                </c:pt>
                <c:pt idx="2933">
                  <c:v>1</c:v>
                </c:pt>
                <c:pt idx="2934">
                  <c:v>1</c:v>
                </c:pt>
                <c:pt idx="2935">
                  <c:v>1</c:v>
                </c:pt>
                <c:pt idx="2936">
                  <c:v>1</c:v>
                </c:pt>
                <c:pt idx="2937">
                  <c:v>1</c:v>
                </c:pt>
                <c:pt idx="2938">
                  <c:v>1</c:v>
                </c:pt>
                <c:pt idx="2939">
                  <c:v>0.33333333300000001</c:v>
                </c:pt>
                <c:pt idx="2940">
                  <c:v>1</c:v>
                </c:pt>
                <c:pt idx="2941">
                  <c:v>1</c:v>
                </c:pt>
                <c:pt idx="2942">
                  <c:v>1</c:v>
                </c:pt>
                <c:pt idx="2943">
                  <c:v>1</c:v>
                </c:pt>
                <c:pt idx="2944">
                  <c:v>1</c:v>
                </c:pt>
                <c:pt idx="2945">
                  <c:v>1</c:v>
                </c:pt>
                <c:pt idx="2946">
                  <c:v>1</c:v>
                </c:pt>
                <c:pt idx="2947">
                  <c:v>1</c:v>
                </c:pt>
                <c:pt idx="2948">
                  <c:v>1</c:v>
                </c:pt>
                <c:pt idx="2949">
                  <c:v>1</c:v>
                </c:pt>
                <c:pt idx="2950">
                  <c:v>1</c:v>
                </c:pt>
                <c:pt idx="2951">
                  <c:v>1</c:v>
                </c:pt>
                <c:pt idx="2952">
                  <c:v>1</c:v>
                </c:pt>
                <c:pt idx="2953">
                  <c:v>1</c:v>
                </c:pt>
                <c:pt idx="2954">
                  <c:v>0.66666666699999999</c:v>
                </c:pt>
                <c:pt idx="2955">
                  <c:v>1</c:v>
                </c:pt>
                <c:pt idx="2956">
                  <c:v>1</c:v>
                </c:pt>
                <c:pt idx="2957">
                  <c:v>1</c:v>
                </c:pt>
                <c:pt idx="2958">
                  <c:v>1</c:v>
                </c:pt>
                <c:pt idx="2959">
                  <c:v>1</c:v>
                </c:pt>
                <c:pt idx="2960">
                  <c:v>1</c:v>
                </c:pt>
                <c:pt idx="2961">
                  <c:v>1</c:v>
                </c:pt>
                <c:pt idx="2962">
                  <c:v>1</c:v>
                </c:pt>
                <c:pt idx="2963">
                  <c:v>1</c:v>
                </c:pt>
                <c:pt idx="2964">
                  <c:v>0.66666666699999999</c:v>
                </c:pt>
                <c:pt idx="2965">
                  <c:v>1</c:v>
                </c:pt>
                <c:pt idx="2966">
                  <c:v>1</c:v>
                </c:pt>
                <c:pt idx="2967">
                  <c:v>1</c:v>
                </c:pt>
                <c:pt idx="2968">
                  <c:v>1</c:v>
                </c:pt>
                <c:pt idx="2969">
                  <c:v>1</c:v>
                </c:pt>
                <c:pt idx="2970">
                  <c:v>1</c:v>
                </c:pt>
                <c:pt idx="2971">
                  <c:v>1</c:v>
                </c:pt>
                <c:pt idx="2972">
                  <c:v>1</c:v>
                </c:pt>
                <c:pt idx="2973">
                  <c:v>1</c:v>
                </c:pt>
                <c:pt idx="2974">
                  <c:v>0.66666666699999999</c:v>
                </c:pt>
                <c:pt idx="2975">
                  <c:v>1</c:v>
                </c:pt>
                <c:pt idx="2976">
                  <c:v>1</c:v>
                </c:pt>
                <c:pt idx="2977">
                  <c:v>1</c:v>
                </c:pt>
                <c:pt idx="2978">
                  <c:v>1</c:v>
                </c:pt>
                <c:pt idx="2979">
                  <c:v>1</c:v>
                </c:pt>
                <c:pt idx="2980">
                  <c:v>1</c:v>
                </c:pt>
                <c:pt idx="2981">
                  <c:v>0.66666666699999999</c:v>
                </c:pt>
                <c:pt idx="2982">
                  <c:v>1</c:v>
                </c:pt>
                <c:pt idx="2983">
                  <c:v>1</c:v>
                </c:pt>
                <c:pt idx="2984">
                  <c:v>1</c:v>
                </c:pt>
                <c:pt idx="2985">
                  <c:v>1</c:v>
                </c:pt>
                <c:pt idx="2986">
                  <c:v>1</c:v>
                </c:pt>
                <c:pt idx="2987">
                  <c:v>1</c:v>
                </c:pt>
                <c:pt idx="2988">
                  <c:v>1</c:v>
                </c:pt>
                <c:pt idx="2989">
                  <c:v>1</c:v>
                </c:pt>
                <c:pt idx="2990">
                  <c:v>1</c:v>
                </c:pt>
                <c:pt idx="2991">
                  <c:v>1</c:v>
                </c:pt>
                <c:pt idx="2992">
                  <c:v>1</c:v>
                </c:pt>
                <c:pt idx="2993">
                  <c:v>1</c:v>
                </c:pt>
                <c:pt idx="2994">
                  <c:v>1</c:v>
                </c:pt>
                <c:pt idx="2995">
                  <c:v>1</c:v>
                </c:pt>
                <c:pt idx="2996">
                  <c:v>1</c:v>
                </c:pt>
                <c:pt idx="2997">
                  <c:v>1</c:v>
                </c:pt>
                <c:pt idx="2998">
                  <c:v>1</c:v>
                </c:pt>
                <c:pt idx="2999">
                  <c:v>1</c:v>
                </c:pt>
                <c:pt idx="3000">
                  <c:v>1</c:v>
                </c:pt>
                <c:pt idx="3001">
                  <c:v>1</c:v>
                </c:pt>
                <c:pt idx="3002">
                  <c:v>1</c:v>
                </c:pt>
                <c:pt idx="3003">
                  <c:v>1</c:v>
                </c:pt>
                <c:pt idx="3004">
                  <c:v>1</c:v>
                </c:pt>
                <c:pt idx="3005">
                  <c:v>1</c:v>
                </c:pt>
                <c:pt idx="3006">
                  <c:v>1</c:v>
                </c:pt>
                <c:pt idx="3007">
                  <c:v>1</c:v>
                </c:pt>
                <c:pt idx="3008">
                  <c:v>1</c:v>
                </c:pt>
                <c:pt idx="3009">
                  <c:v>0.33333333300000001</c:v>
                </c:pt>
                <c:pt idx="3010">
                  <c:v>1</c:v>
                </c:pt>
                <c:pt idx="3011">
                  <c:v>1</c:v>
                </c:pt>
                <c:pt idx="3012">
                  <c:v>1</c:v>
                </c:pt>
                <c:pt idx="3013">
                  <c:v>0.33333333300000001</c:v>
                </c:pt>
                <c:pt idx="3014">
                  <c:v>1</c:v>
                </c:pt>
                <c:pt idx="3015">
                  <c:v>1</c:v>
                </c:pt>
                <c:pt idx="3016">
                  <c:v>1</c:v>
                </c:pt>
                <c:pt idx="3017">
                  <c:v>1</c:v>
                </c:pt>
                <c:pt idx="3018">
                  <c:v>1</c:v>
                </c:pt>
                <c:pt idx="3019">
                  <c:v>1</c:v>
                </c:pt>
                <c:pt idx="3020">
                  <c:v>1</c:v>
                </c:pt>
                <c:pt idx="3021">
                  <c:v>1</c:v>
                </c:pt>
                <c:pt idx="3022">
                  <c:v>1</c:v>
                </c:pt>
                <c:pt idx="3023">
                  <c:v>1</c:v>
                </c:pt>
                <c:pt idx="3024">
                  <c:v>1</c:v>
                </c:pt>
                <c:pt idx="3025">
                  <c:v>1</c:v>
                </c:pt>
                <c:pt idx="3026">
                  <c:v>1</c:v>
                </c:pt>
                <c:pt idx="3027">
                  <c:v>1</c:v>
                </c:pt>
                <c:pt idx="3028">
                  <c:v>1</c:v>
                </c:pt>
                <c:pt idx="3029">
                  <c:v>1</c:v>
                </c:pt>
                <c:pt idx="3030">
                  <c:v>1</c:v>
                </c:pt>
                <c:pt idx="3031">
                  <c:v>1</c:v>
                </c:pt>
                <c:pt idx="3032">
                  <c:v>1</c:v>
                </c:pt>
                <c:pt idx="3033">
                  <c:v>1</c:v>
                </c:pt>
                <c:pt idx="3034">
                  <c:v>1</c:v>
                </c:pt>
                <c:pt idx="3035">
                  <c:v>1</c:v>
                </c:pt>
                <c:pt idx="3036">
                  <c:v>1</c:v>
                </c:pt>
                <c:pt idx="3037">
                  <c:v>1</c:v>
                </c:pt>
                <c:pt idx="3038">
                  <c:v>1</c:v>
                </c:pt>
                <c:pt idx="3039">
                  <c:v>1</c:v>
                </c:pt>
                <c:pt idx="3040">
                  <c:v>1</c:v>
                </c:pt>
                <c:pt idx="3041">
                  <c:v>1</c:v>
                </c:pt>
                <c:pt idx="3042">
                  <c:v>1</c:v>
                </c:pt>
                <c:pt idx="3043">
                  <c:v>1</c:v>
                </c:pt>
                <c:pt idx="3044">
                  <c:v>1</c:v>
                </c:pt>
                <c:pt idx="3045">
                  <c:v>0.66666666699999999</c:v>
                </c:pt>
                <c:pt idx="3046">
                  <c:v>1</c:v>
                </c:pt>
                <c:pt idx="3047">
                  <c:v>1</c:v>
                </c:pt>
                <c:pt idx="3048">
                  <c:v>1</c:v>
                </c:pt>
                <c:pt idx="3049">
                  <c:v>1</c:v>
                </c:pt>
                <c:pt idx="3050">
                  <c:v>1</c:v>
                </c:pt>
                <c:pt idx="3051">
                  <c:v>1</c:v>
                </c:pt>
                <c:pt idx="3052">
                  <c:v>0.66666666699999999</c:v>
                </c:pt>
                <c:pt idx="3053">
                  <c:v>1</c:v>
                </c:pt>
                <c:pt idx="3054">
                  <c:v>1</c:v>
                </c:pt>
                <c:pt idx="3055">
                  <c:v>1</c:v>
                </c:pt>
                <c:pt idx="3056">
                  <c:v>1</c:v>
                </c:pt>
                <c:pt idx="3057">
                  <c:v>1</c:v>
                </c:pt>
                <c:pt idx="3058">
                  <c:v>1</c:v>
                </c:pt>
                <c:pt idx="3059">
                  <c:v>1</c:v>
                </c:pt>
                <c:pt idx="3060">
                  <c:v>1</c:v>
                </c:pt>
                <c:pt idx="3061">
                  <c:v>0.66666666699999999</c:v>
                </c:pt>
                <c:pt idx="3062">
                  <c:v>1</c:v>
                </c:pt>
                <c:pt idx="3063">
                  <c:v>1</c:v>
                </c:pt>
                <c:pt idx="3064">
                  <c:v>1</c:v>
                </c:pt>
                <c:pt idx="3065">
                  <c:v>1</c:v>
                </c:pt>
                <c:pt idx="3066">
                  <c:v>1</c:v>
                </c:pt>
                <c:pt idx="3067">
                  <c:v>1</c:v>
                </c:pt>
                <c:pt idx="3068">
                  <c:v>1</c:v>
                </c:pt>
                <c:pt idx="3069">
                  <c:v>1</c:v>
                </c:pt>
                <c:pt idx="3070">
                  <c:v>1</c:v>
                </c:pt>
                <c:pt idx="3071">
                  <c:v>1</c:v>
                </c:pt>
                <c:pt idx="3072">
                  <c:v>0.66666666699999999</c:v>
                </c:pt>
                <c:pt idx="3073">
                  <c:v>1</c:v>
                </c:pt>
                <c:pt idx="3074">
                  <c:v>1</c:v>
                </c:pt>
                <c:pt idx="3075">
                  <c:v>1</c:v>
                </c:pt>
                <c:pt idx="3076">
                  <c:v>1</c:v>
                </c:pt>
                <c:pt idx="3077">
                  <c:v>1</c:v>
                </c:pt>
                <c:pt idx="3078">
                  <c:v>1</c:v>
                </c:pt>
                <c:pt idx="3079">
                  <c:v>1</c:v>
                </c:pt>
                <c:pt idx="3080">
                  <c:v>1</c:v>
                </c:pt>
                <c:pt idx="3081">
                  <c:v>0.66666666699999999</c:v>
                </c:pt>
                <c:pt idx="3082">
                  <c:v>1</c:v>
                </c:pt>
                <c:pt idx="3083">
                  <c:v>1</c:v>
                </c:pt>
                <c:pt idx="3084">
                  <c:v>1</c:v>
                </c:pt>
                <c:pt idx="3085">
                  <c:v>1</c:v>
                </c:pt>
                <c:pt idx="3086">
                  <c:v>1</c:v>
                </c:pt>
                <c:pt idx="3087">
                  <c:v>1</c:v>
                </c:pt>
                <c:pt idx="3088">
                  <c:v>1</c:v>
                </c:pt>
                <c:pt idx="3089">
                  <c:v>1</c:v>
                </c:pt>
                <c:pt idx="3090">
                  <c:v>1</c:v>
                </c:pt>
                <c:pt idx="3091">
                  <c:v>1</c:v>
                </c:pt>
                <c:pt idx="3092">
                  <c:v>1</c:v>
                </c:pt>
                <c:pt idx="3093">
                  <c:v>1</c:v>
                </c:pt>
                <c:pt idx="3094">
                  <c:v>1</c:v>
                </c:pt>
                <c:pt idx="3095">
                  <c:v>1</c:v>
                </c:pt>
                <c:pt idx="3096">
                  <c:v>1</c:v>
                </c:pt>
                <c:pt idx="3097">
                  <c:v>1</c:v>
                </c:pt>
                <c:pt idx="3098">
                  <c:v>1</c:v>
                </c:pt>
                <c:pt idx="3099">
                  <c:v>1</c:v>
                </c:pt>
                <c:pt idx="3100">
                  <c:v>1</c:v>
                </c:pt>
                <c:pt idx="3101">
                  <c:v>1</c:v>
                </c:pt>
                <c:pt idx="3102">
                  <c:v>1</c:v>
                </c:pt>
                <c:pt idx="3103">
                  <c:v>0.66666666699999999</c:v>
                </c:pt>
                <c:pt idx="3104">
                  <c:v>1</c:v>
                </c:pt>
                <c:pt idx="3105">
                  <c:v>1</c:v>
                </c:pt>
                <c:pt idx="3106">
                  <c:v>1</c:v>
                </c:pt>
                <c:pt idx="3107">
                  <c:v>1</c:v>
                </c:pt>
                <c:pt idx="3108">
                  <c:v>1</c:v>
                </c:pt>
                <c:pt idx="3109">
                  <c:v>1</c:v>
                </c:pt>
                <c:pt idx="3110">
                  <c:v>1</c:v>
                </c:pt>
                <c:pt idx="3111">
                  <c:v>1</c:v>
                </c:pt>
                <c:pt idx="3112">
                  <c:v>1</c:v>
                </c:pt>
                <c:pt idx="3113">
                  <c:v>0.33333333300000001</c:v>
                </c:pt>
                <c:pt idx="3114">
                  <c:v>1</c:v>
                </c:pt>
                <c:pt idx="3115">
                  <c:v>1</c:v>
                </c:pt>
                <c:pt idx="3116">
                  <c:v>1</c:v>
                </c:pt>
                <c:pt idx="3117">
                  <c:v>1</c:v>
                </c:pt>
                <c:pt idx="3118">
                  <c:v>1</c:v>
                </c:pt>
                <c:pt idx="3119">
                  <c:v>1</c:v>
                </c:pt>
                <c:pt idx="3120">
                  <c:v>1</c:v>
                </c:pt>
                <c:pt idx="3121">
                  <c:v>1</c:v>
                </c:pt>
                <c:pt idx="3122">
                  <c:v>0.33333333300000001</c:v>
                </c:pt>
                <c:pt idx="3123">
                  <c:v>1</c:v>
                </c:pt>
                <c:pt idx="3124">
                  <c:v>1</c:v>
                </c:pt>
                <c:pt idx="3125">
                  <c:v>1</c:v>
                </c:pt>
                <c:pt idx="3126">
                  <c:v>1</c:v>
                </c:pt>
                <c:pt idx="3127">
                  <c:v>1</c:v>
                </c:pt>
                <c:pt idx="3128">
                  <c:v>1</c:v>
                </c:pt>
                <c:pt idx="3129">
                  <c:v>1</c:v>
                </c:pt>
                <c:pt idx="3130">
                  <c:v>1</c:v>
                </c:pt>
                <c:pt idx="3131">
                  <c:v>1</c:v>
                </c:pt>
                <c:pt idx="3132">
                  <c:v>1</c:v>
                </c:pt>
                <c:pt idx="3133">
                  <c:v>1</c:v>
                </c:pt>
                <c:pt idx="3134">
                  <c:v>1</c:v>
                </c:pt>
                <c:pt idx="3135">
                  <c:v>1</c:v>
                </c:pt>
                <c:pt idx="3136">
                  <c:v>1</c:v>
                </c:pt>
                <c:pt idx="3137">
                  <c:v>0.66666666699999999</c:v>
                </c:pt>
                <c:pt idx="3138">
                  <c:v>0.66666666699999999</c:v>
                </c:pt>
                <c:pt idx="3139">
                  <c:v>1</c:v>
                </c:pt>
                <c:pt idx="3140">
                  <c:v>1</c:v>
                </c:pt>
                <c:pt idx="3141">
                  <c:v>1</c:v>
                </c:pt>
                <c:pt idx="3142">
                  <c:v>1</c:v>
                </c:pt>
                <c:pt idx="3143">
                  <c:v>1</c:v>
                </c:pt>
                <c:pt idx="3144">
                  <c:v>1</c:v>
                </c:pt>
                <c:pt idx="3145">
                  <c:v>1</c:v>
                </c:pt>
                <c:pt idx="3146">
                  <c:v>1</c:v>
                </c:pt>
                <c:pt idx="3147">
                  <c:v>1</c:v>
                </c:pt>
                <c:pt idx="3148">
                  <c:v>1</c:v>
                </c:pt>
                <c:pt idx="3149">
                  <c:v>1</c:v>
                </c:pt>
                <c:pt idx="3150">
                  <c:v>1</c:v>
                </c:pt>
                <c:pt idx="3151">
                  <c:v>1</c:v>
                </c:pt>
                <c:pt idx="3152">
                  <c:v>1</c:v>
                </c:pt>
                <c:pt idx="3153">
                  <c:v>0.66666666699999999</c:v>
                </c:pt>
                <c:pt idx="3154">
                  <c:v>1</c:v>
                </c:pt>
                <c:pt idx="3155">
                  <c:v>1</c:v>
                </c:pt>
                <c:pt idx="3156">
                  <c:v>1</c:v>
                </c:pt>
                <c:pt idx="3157">
                  <c:v>1</c:v>
                </c:pt>
                <c:pt idx="3158">
                  <c:v>1</c:v>
                </c:pt>
                <c:pt idx="3159">
                  <c:v>0.66666666699999999</c:v>
                </c:pt>
                <c:pt idx="3160">
                  <c:v>1</c:v>
                </c:pt>
                <c:pt idx="3161">
                  <c:v>1</c:v>
                </c:pt>
                <c:pt idx="3162">
                  <c:v>1</c:v>
                </c:pt>
                <c:pt idx="3163">
                  <c:v>1</c:v>
                </c:pt>
                <c:pt idx="3164">
                  <c:v>1</c:v>
                </c:pt>
                <c:pt idx="3165">
                  <c:v>1</c:v>
                </c:pt>
                <c:pt idx="3166">
                  <c:v>1</c:v>
                </c:pt>
                <c:pt idx="3167">
                  <c:v>1</c:v>
                </c:pt>
                <c:pt idx="3168">
                  <c:v>1</c:v>
                </c:pt>
                <c:pt idx="3169">
                  <c:v>1</c:v>
                </c:pt>
                <c:pt idx="3170">
                  <c:v>1</c:v>
                </c:pt>
                <c:pt idx="3171">
                  <c:v>1</c:v>
                </c:pt>
                <c:pt idx="3172">
                  <c:v>1</c:v>
                </c:pt>
                <c:pt idx="3173">
                  <c:v>0.66666666699999999</c:v>
                </c:pt>
                <c:pt idx="3174">
                  <c:v>1</c:v>
                </c:pt>
                <c:pt idx="3175">
                  <c:v>1</c:v>
                </c:pt>
                <c:pt idx="3176">
                  <c:v>1</c:v>
                </c:pt>
                <c:pt idx="3177">
                  <c:v>1</c:v>
                </c:pt>
                <c:pt idx="3178">
                  <c:v>1</c:v>
                </c:pt>
                <c:pt idx="3179">
                  <c:v>1</c:v>
                </c:pt>
                <c:pt idx="3180">
                  <c:v>1</c:v>
                </c:pt>
                <c:pt idx="3181">
                  <c:v>1</c:v>
                </c:pt>
                <c:pt idx="3182">
                  <c:v>1</c:v>
                </c:pt>
                <c:pt idx="3183">
                  <c:v>1</c:v>
                </c:pt>
                <c:pt idx="3184">
                  <c:v>1</c:v>
                </c:pt>
                <c:pt idx="3185">
                  <c:v>1</c:v>
                </c:pt>
                <c:pt idx="3186">
                  <c:v>1</c:v>
                </c:pt>
                <c:pt idx="3187">
                  <c:v>1</c:v>
                </c:pt>
                <c:pt idx="3188">
                  <c:v>1</c:v>
                </c:pt>
                <c:pt idx="3189">
                  <c:v>1</c:v>
                </c:pt>
                <c:pt idx="3190">
                  <c:v>1</c:v>
                </c:pt>
                <c:pt idx="3191">
                  <c:v>1</c:v>
                </c:pt>
                <c:pt idx="3192">
                  <c:v>1</c:v>
                </c:pt>
                <c:pt idx="3193">
                  <c:v>1</c:v>
                </c:pt>
                <c:pt idx="3194">
                  <c:v>1</c:v>
                </c:pt>
                <c:pt idx="3195">
                  <c:v>1</c:v>
                </c:pt>
                <c:pt idx="3196">
                  <c:v>1</c:v>
                </c:pt>
                <c:pt idx="3197">
                  <c:v>1</c:v>
                </c:pt>
                <c:pt idx="3198">
                  <c:v>1</c:v>
                </c:pt>
                <c:pt idx="3199">
                  <c:v>1</c:v>
                </c:pt>
                <c:pt idx="3200">
                  <c:v>1</c:v>
                </c:pt>
                <c:pt idx="3201">
                  <c:v>1</c:v>
                </c:pt>
                <c:pt idx="3202">
                  <c:v>1</c:v>
                </c:pt>
                <c:pt idx="3203">
                  <c:v>1</c:v>
                </c:pt>
                <c:pt idx="3204">
                  <c:v>1</c:v>
                </c:pt>
                <c:pt idx="3205">
                  <c:v>1</c:v>
                </c:pt>
                <c:pt idx="3206">
                  <c:v>1</c:v>
                </c:pt>
                <c:pt idx="3207">
                  <c:v>0.66666666699999999</c:v>
                </c:pt>
                <c:pt idx="3208">
                  <c:v>1</c:v>
                </c:pt>
                <c:pt idx="3209">
                  <c:v>1</c:v>
                </c:pt>
                <c:pt idx="3210">
                  <c:v>1</c:v>
                </c:pt>
                <c:pt idx="3211">
                  <c:v>1</c:v>
                </c:pt>
                <c:pt idx="3212">
                  <c:v>1</c:v>
                </c:pt>
                <c:pt idx="3213">
                  <c:v>1</c:v>
                </c:pt>
                <c:pt idx="3214">
                  <c:v>1</c:v>
                </c:pt>
                <c:pt idx="3215">
                  <c:v>1</c:v>
                </c:pt>
                <c:pt idx="3216">
                  <c:v>1</c:v>
                </c:pt>
                <c:pt idx="3217">
                  <c:v>1</c:v>
                </c:pt>
                <c:pt idx="3218">
                  <c:v>1</c:v>
                </c:pt>
                <c:pt idx="3219">
                  <c:v>1</c:v>
                </c:pt>
                <c:pt idx="3220">
                  <c:v>0.66666666699999999</c:v>
                </c:pt>
                <c:pt idx="3221">
                  <c:v>1</c:v>
                </c:pt>
                <c:pt idx="3222">
                  <c:v>1</c:v>
                </c:pt>
                <c:pt idx="3223">
                  <c:v>1</c:v>
                </c:pt>
                <c:pt idx="3224">
                  <c:v>1</c:v>
                </c:pt>
                <c:pt idx="3225">
                  <c:v>1</c:v>
                </c:pt>
                <c:pt idx="3226">
                  <c:v>1</c:v>
                </c:pt>
                <c:pt idx="3227">
                  <c:v>1</c:v>
                </c:pt>
                <c:pt idx="3228">
                  <c:v>1</c:v>
                </c:pt>
                <c:pt idx="3229">
                  <c:v>1</c:v>
                </c:pt>
                <c:pt idx="3230">
                  <c:v>1</c:v>
                </c:pt>
                <c:pt idx="3231">
                  <c:v>1</c:v>
                </c:pt>
                <c:pt idx="3232">
                  <c:v>1</c:v>
                </c:pt>
                <c:pt idx="3233">
                  <c:v>1</c:v>
                </c:pt>
                <c:pt idx="3234">
                  <c:v>1</c:v>
                </c:pt>
                <c:pt idx="3235">
                  <c:v>1</c:v>
                </c:pt>
                <c:pt idx="3236">
                  <c:v>1</c:v>
                </c:pt>
                <c:pt idx="3237">
                  <c:v>1</c:v>
                </c:pt>
                <c:pt idx="3238">
                  <c:v>0.66666666699999999</c:v>
                </c:pt>
                <c:pt idx="3239">
                  <c:v>1</c:v>
                </c:pt>
                <c:pt idx="3240">
                  <c:v>1</c:v>
                </c:pt>
                <c:pt idx="3241">
                  <c:v>1</c:v>
                </c:pt>
                <c:pt idx="3242">
                  <c:v>1</c:v>
                </c:pt>
                <c:pt idx="3243">
                  <c:v>1</c:v>
                </c:pt>
                <c:pt idx="3244">
                  <c:v>1</c:v>
                </c:pt>
                <c:pt idx="3245">
                  <c:v>1</c:v>
                </c:pt>
                <c:pt idx="3246">
                  <c:v>1</c:v>
                </c:pt>
                <c:pt idx="3247">
                  <c:v>1</c:v>
                </c:pt>
                <c:pt idx="3248">
                  <c:v>1</c:v>
                </c:pt>
                <c:pt idx="3249">
                  <c:v>1</c:v>
                </c:pt>
                <c:pt idx="3250">
                  <c:v>1</c:v>
                </c:pt>
                <c:pt idx="3251">
                  <c:v>1</c:v>
                </c:pt>
                <c:pt idx="3252">
                  <c:v>1</c:v>
                </c:pt>
                <c:pt idx="3253">
                  <c:v>1</c:v>
                </c:pt>
                <c:pt idx="3254">
                  <c:v>1</c:v>
                </c:pt>
                <c:pt idx="3255">
                  <c:v>1</c:v>
                </c:pt>
                <c:pt idx="3256">
                  <c:v>1</c:v>
                </c:pt>
                <c:pt idx="3257">
                  <c:v>1</c:v>
                </c:pt>
                <c:pt idx="3258">
                  <c:v>1</c:v>
                </c:pt>
                <c:pt idx="3259">
                  <c:v>1</c:v>
                </c:pt>
                <c:pt idx="3260">
                  <c:v>1</c:v>
                </c:pt>
                <c:pt idx="3261">
                  <c:v>1</c:v>
                </c:pt>
                <c:pt idx="3262">
                  <c:v>1</c:v>
                </c:pt>
                <c:pt idx="3263">
                  <c:v>1</c:v>
                </c:pt>
                <c:pt idx="3264">
                  <c:v>1</c:v>
                </c:pt>
                <c:pt idx="3265">
                  <c:v>0.66666666699999999</c:v>
                </c:pt>
                <c:pt idx="3266">
                  <c:v>1</c:v>
                </c:pt>
                <c:pt idx="3267">
                  <c:v>1</c:v>
                </c:pt>
                <c:pt idx="3268">
                  <c:v>1</c:v>
                </c:pt>
                <c:pt idx="3269">
                  <c:v>1</c:v>
                </c:pt>
                <c:pt idx="3270">
                  <c:v>1</c:v>
                </c:pt>
                <c:pt idx="3271">
                  <c:v>1</c:v>
                </c:pt>
                <c:pt idx="3272">
                  <c:v>1</c:v>
                </c:pt>
                <c:pt idx="3273">
                  <c:v>1</c:v>
                </c:pt>
                <c:pt idx="3274">
                  <c:v>1</c:v>
                </c:pt>
                <c:pt idx="3275">
                  <c:v>1</c:v>
                </c:pt>
                <c:pt idx="3276">
                  <c:v>1</c:v>
                </c:pt>
                <c:pt idx="3277">
                  <c:v>1</c:v>
                </c:pt>
                <c:pt idx="3278">
                  <c:v>1</c:v>
                </c:pt>
                <c:pt idx="3279">
                  <c:v>1</c:v>
                </c:pt>
                <c:pt idx="3280">
                  <c:v>1</c:v>
                </c:pt>
                <c:pt idx="3281">
                  <c:v>1</c:v>
                </c:pt>
                <c:pt idx="3282">
                  <c:v>1</c:v>
                </c:pt>
                <c:pt idx="3283">
                  <c:v>1</c:v>
                </c:pt>
                <c:pt idx="3284">
                  <c:v>1</c:v>
                </c:pt>
                <c:pt idx="3285">
                  <c:v>1</c:v>
                </c:pt>
                <c:pt idx="3286">
                  <c:v>1</c:v>
                </c:pt>
                <c:pt idx="3287">
                  <c:v>1</c:v>
                </c:pt>
                <c:pt idx="3288">
                  <c:v>1</c:v>
                </c:pt>
                <c:pt idx="3289">
                  <c:v>1</c:v>
                </c:pt>
                <c:pt idx="3290">
                  <c:v>1</c:v>
                </c:pt>
                <c:pt idx="3291">
                  <c:v>1</c:v>
                </c:pt>
                <c:pt idx="3292">
                  <c:v>1</c:v>
                </c:pt>
                <c:pt idx="3293">
                  <c:v>1</c:v>
                </c:pt>
                <c:pt idx="3294">
                  <c:v>1</c:v>
                </c:pt>
                <c:pt idx="3295">
                  <c:v>1</c:v>
                </c:pt>
                <c:pt idx="3296">
                  <c:v>1</c:v>
                </c:pt>
                <c:pt idx="3297">
                  <c:v>1</c:v>
                </c:pt>
                <c:pt idx="3298">
                  <c:v>1</c:v>
                </c:pt>
                <c:pt idx="3299">
                  <c:v>1</c:v>
                </c:pt>
                <c:pt idx="3300">
                  <c:v>1</c:v>
                </c:pt>
                <c:pt idx="3301">
                  <c:v>1</c:v>
                </c:pt>
                <c:pt idx="3302">
                  <c:v>1</c:v>
                </c:pt>
                <c:pt idx="3303">
                  <c:v>1</c:v>
                </c:pt>
                <c:pt idx="3304">
                  <c:v>1</c:v>
                </c:pt>
                <c:pt idx="3305">
                  <c:v>1</c:v>
                </c:pt>
                <c:pt idx="3306">
                  <c:v>1</c:v>
                </c:pt>
                <c:pt idx="3307">
                  <c:v>1</c:v>
                </c:pt>
                <c:pt idx="3308">
                  <c:v>1</c:v>
                </c:pt>
                <c:pt idx="3309">
                  <c:v>1</c:v>
                </c:pt>
                <c:pt idx="3310">
                  <c:v>1</c:v>
                </c:pt>
                <c:pt idx="3311">
                  <c:v>1</c:v>
                </c:pt>
                <c:pt idx="3312">
                  <c:v>1</c:v>
                </c:pt>
                <c:pt idx="3313">
                  <c:v>1</c:v>
                </c:pt>
                <c:pt idx="3314">
                  <c:v>1</c:v>
                </c:pt>
                <c:pt idx="3315">
                  <c:v>1</c:v>
                </c:pt>
                <c:pt idx="3316">
                  <c:v>1</c:v>
                </c:pt>
                <c:pt idx="3317">
                  <c:v>1</c:v>
                </c:pt>
                <c:pt idx="3318">
                  <c:v>1</c:v>
                </c:pt>
                <c:pt idx="3319">
                  <c:v>0.66666666699999999</c:v>
                </c:pt>
                <c:pt idx="3320">
                  <c:v>1</c:v>
                </c:pt>
                <c:pt idx="3321">
                  <c:v>1</c:v>
                </c:pt>
                <c:pt idx="3322">
                  <c:v>1</c:v>
                </c:pt>
                <c:pt idx="3323">
                  <c:v>1</c:v>
                </c:pt>
                <c:pt idx="3324">
                  <c:v>1</c:v>
                </c:pt>
                <c:pt idx="3325">
                  <c:v>1</c:v>
                </c:pt>
                <c:pt idx="3326">
                  <c:v>1</c:v>
                </c:pt>
                <c:pt idx="3327">
                  <c:v>1</c:v>
                </c:pt>
                <c:pt idx="3328">
                  <c:v>1</c:v>
                </c:pt>
                <c:pt idx="3329">
                  <c:v>1</c:v>
                </c:pt>
                <c:pt idx="3330">
                  <c:v>1</c:v>
                </c:pt>
                <c:pt idx="3331">
                  <c:v>1</c:v>
                </c:pt>
                <c:pt idx="3332">
                  <c:v>0.66666666699999999</c:v>
                </c:pt>
                <c:pt idx="3333">
                  <c:v>1</c:v>
                </c:pt>
                <c:pt idx="3334">
                  <c:v>1</c:v>
                </c:pt>
                <c:pt idx="3335">
                  <c:v>1</c:v>
                </c:pt>
                <c:pt idx="3336">
                  <c:v>1</c:v>
                </c:pt>
                <c:pt idx="3337">
                  <c:v>1</c:v>
                </c:pt>
                <c:pt idx="3338">
                  <c:v>1</c:v>
                </c:pt>
                <c:pt idx="3339">
                  <c:v>1</c:v>
                </c:pt>
                <c:pt idx="3340">
                  <c:v>1</c:v>
                </c:pt>
                <c:pt idx="3341">
                  <c:v>1</c:v>
                </c:pt>
                <c:pt idx="3342">
                  <c:v>1</c:v>
                </c:pt>
                <c:pt idx="3343">
                  <c:v>1</c:v>
                </c:pt>
                <c:pt idx="3344">
                  <c:v>1</c:v>
                </c:pt>
                <c:pt idx="3345">
                  <c:v>1</c:v>
                </c:pt>
                <c:pt idx="3346">
                  <c:v>1</c:v>
                </c:pt>
                <c:pt idx="3347">
                  <c:v>1</c:v>
                </c:pt>
                <c:pt idx="3348">
                  <c:v>1</c:v>
                </c:pt>
                <c:pt idx="3349">
                  <c:v>1</c:v>
                </c:pt>
                <c:pt idx="3350">
                  <c:v>1</c:v>
                </c:pt>
                <c:pt idx="3351">
                  <c:v>1</c:v>
                </c:pt>
                <c:pt idx="3352">
                  <c:v>1</c:v>
                </c:pt>
                <c:pt idx="3353">
                  <c:v>1</c:v>
                </c:pt>
                <c:pt idx="3354">
                  <c:v>1</c:v>
                </c:pt>
                <c:pt idx="3355">
                  <c:v>1</c:v>
                </c:pt>
                <c:pt idx="3356">
                  <c:v>0.66666666699999999</c:v>
                </c:pt>
                <c:pt idx="3357">
                  <c:v>1</c:v>
                </c:pt>
                <c:pt idx="3358">
                  <c:v>1</c:v>
                </c:pt>
                <c:pt idx="3359">
                  <c:v>1</c:v>
                </c:pt>
                <c:pt idx="3360">
                  <c:v>1</c:v>
                </c:pt>
                <c:pt idx="3361">
                  <c:v>1</c:v>
                </c:pt>
                <c:pt idx="3362">
                  <c:v>1</c:v>
                </c:pt>
                <c:pt idx="3363">
                  <c:v>1</c:v>
                </c:pt>
                <c:pt idx="3364">
                  <c:v>1</c:v>
                </c:pt>
                <c:pt idx="3365">
                  <c:v>1</c:v>
                </c:pt>
                <c:pt idx="3366">
                  <c:v>1</c:v>
                </c:pt>
                <c:pt idx="3367">
                  <c:v>1</c:v>
                </c:pt>
                <c:pt idx="3368">
                  <c:v>1</c:v>
                </c:pt>
                <c:pt idx="3369">
                  <c:v>1</c:v>
                </c:pt>
                <c:pt idx="3370">
                  <c:v>1</c:v>
                </c:pt>
                <c:pt idx="3371">
                  <c:v>1</c:v>
                </c:pt>
                <c:pt idx="3372">
                  <c:v>1</c:v>
                </c:pt>
                <c:pt idx="3373">
                  <c:v>1</c:v>
                </c:pt>
                <c:pt idx="3374">
                  <c:v>1</c:v>
                </c:pt>
                <c:pt idx="3375">
                  <c:v>1</c:v>
                </c:pt>
                <c:pt idx="3376">
                  <c:v>1</c:v>
                </c:pt>
                <c:pt idx="3377">
                  <c:v>1</c:v>
                </c:pt>
                <c:pt idx="3378">
                  <c:v>1</c:v>
                </c:pt>
                <c:pt idx="3379">
                  <c:v>1</c:v>
                </c:pt>
                <c:pt idx="3380">
                  <c:v>1</c:v>
                </c:pt>
                <c:pt idx="3381">
                  <c:v>1</c:v>
                </c:pt>
                <c:pt idx="3382">
                  <c:v>1</c:v>
                </c:pt>
                <c:pt idx="3383">
                  <c:v>1</c:v>
                </c:pt>
                <c:pt idx="3384">
                  <c:v>1</c:v>
                </c:pt>
                <c:pt idx="3385">
                  <c:v>1</c:v>
                </c:pt>
                <c:pt idx="3386">
                  <c:v>1</c:v>
                </c:pt>
                <c:pt idx="3387">
                  <c:v>1</c:v>
                </c:pt>
                <c:pt idx="3388">
                  <c:v>1</c:v>
                </c:pt>
                <c:pt idx="3389">
                  <c:v>1</c:v>
                </c:pt>
                <c:pt idx="3390">
                  <c:v>1</c:v>
                </c:pt>
                <c:pt idx="3391">
                  <c:v>1</c:v>
                </c:pt>
                <c:pt idx="3392">
                  <c:v>1</c:v>
                </c:pt>
                <c:pt idx="3393">
                  <c:v>1</c:v>
                </c:pt>
                <c:pt idx="3394">
                  <c:v>1</c:v>
                </c:pt>
                <c:pt idx="3395">
                  <c:v>1</c:v>
                </c:pt>
                <c:pt idx="3396">
                  <c:v>1</c:v>
                </c:pt>
                <c:pt idx="3397">
                  <c:v>1</c:v>
                </c:pt>
                <c:pt idx="3398">
                  <c:v>1</c:v>
                </c:pt>
                <c:pt idx="3399">
                  <c:v>1</c:v>
                </c:pt>
                <c:pt idx="3400">
                  <c:v>1</c:v>
                </c:pt>
                <c:pt idx="3401">
                  <c:v>1</c:v>
                </c:pt>
                <c:pt idx="3402">
                  <c:v>1</c:v>
                </c:pt>
                <c:pt idx="3403">
                  <c:v>1</c:v>
                </c:pt>
                <c:pt idx="3404">
                  <c:v>0.66666666699999999</c:v>
                </c:pt>
                <c:pt idx="3405">
                  <c:v>1</c:v>
                </c:pt>
                <c:pt idx="3406">
                  <c:v>1</c:v>
                </c:pt>
                <c:pt idx="3407">
                  <c:v>1</c:v>
                </c:pt>
                <c:pt idx="3408">
                  <c:v>1</c:v>
                </c:pt>
                <c:pt idx="3409">
                  <c:v>1</c:v>
                </c:pt>
                <c:pt idx="3410">
                  <c:v>1</c:v>
                </c:pt>
                <c:pt idx="3411">
                  <c:v>1</c:v>
                </c:pt>
                <c:pt idx="3412">
                  <c:v>1</c:v>
                </c:pt>
                <c:pt idx="3413">
                  <c:v>1</c:v>
                </c:pt>
                <c:pt idx="3414">
                  <c:v>1</c:v>
                </c:pt>
                <c:pt idx="3415">
                  <c:v>1</c:v>
                </c:pt>
                <c:pt idx="3416">
                  <c:v>1</c:v>
                </c:pt>
                <c:pt idx="3417">
                  <c:v>1</c:v>
                </c:pt>
                <c:pt idx="3418">
                  <c:v>1</c:v>
                </c:pt>
                <c:pt idx="3419">
                  <c:v>1</c:v>
                </c:pt>
                <c:pt idx="3420">
                  <c:v>1</c:v>
                </c:pt>
                <c:pt idx="3421">
                  <c:v>0.33333333300000001</c:v>
                </c:pt>
                <c:pt idx="3422">
                  <c:v>1</c:v>
                </c:pt>
                <c:pt idx="3423">
                  <c:v>1</c:v>
                </c:pt>
                <c:pt idx="3424">
                  <c:v>1</c:v>
                </c:pt>
                <c:pt idx="3425">
                  <c:v>1</c:v>
                </c:pt>
                <c:pt idx="3426">
                  <c:v>1</c:v>
                </c:pt>
                <c:pt idx="3427">
                  <c:v>1</c:v>
                </c:pt>
                <c:pt idx="3428">
                  <c:v>1</c:v>
                </c:pt>
                <c:pt idx="3429">
                  <c:v>1</c:v>
                </c:pt>
                <c:pt idx="3430">
                  <c:v>1</c:v>
                </c:pt>
                <c:pt idx="3431">
                  <c:v>1</c:v>
                </c:pt>
                <c:pt idx="3432">
                  <c:v>1</c:v>
                </c:pt>
                <c:pt idx="3433">
                  <c:v>1</c:v>
                </c:pt>
                <c:pt idx="3434">
                  <c:v>1</c:v>
                </c:pt>
                <c:pt idx="3435">
                  <c:v>1</c:v>
                </c:pt>
                <c:pt idx="3436">
                  <c:v>1</c:v>
                </c:pt>
                <c:pt idx="3437">
                  <c:v>1</c:v>
                </c:pt>
                <c:pt idx="3438">
                  <c:v>1</c:v>
                </c:pt>
                <c:pt idx="3439">
                  <c:v>0.66666666699999999</c:v>
                </c:pt>
                <c:pt idx="3440">
                  <c:v>1</c:v>
                </c:pt>
                <c:pt idx="3441">
                  <c:v>1</c:v>
                </c:pt>
                <c:pt idx="3442">
                  <c:v>1</c:v>
                </c:pt>
                <c:pt idx="3443">
                  <c:v>1</c:v>
                </c:pt>
                <c:pt idx="3444">
                  <c:v>1</c:v>
                </c:pt>
                <c:pt idx="3445">
                  <c:v>1</c:v>
                </c:pt>
                <c:pt idx="3446">
                  <c:v>1</c:v>
                </c:pt>
                <c:pt idx="3447">
                  <c:v>1</c:v>
                </c:pt>
                <c:pt idx="3448">
                  <c:v>1</c:v>
                </c:pt>
                <c:pt idx="3449">
                  <c:v>1</c:v>
                </c:pt>
                <c:pt idx="3450">
                  <c:v>1</c:v>
                </c:pt>
                <c:pt idx="3451">
                  <c:v>1</c:v>
                </c:pt>
                <c:pt idx="3452">
                  <c:v>1</c:v>
                </c:pt>
                <c:pt idx="3453">
                  <c:v>1</c:v>
                </c:pt>
                <c:pt idx="3454">
                  <c:v>1</c:v>
                </c:pt>
                <c:pt idx="3455">
                  <c:v>1</c:v>
                </c:pt>
                <c:pt idx="3456">
                  <c:v>1</c:v>
                </c:pt>
                <c:pt idx="3457">
                  <c:v>1</c:v>
                </c:pt>
                <c:pt idx="3458">
                  <c:v>1</c:v>
                </c:pt>
                <c:pt idx="3459">
                  <c:v>1</c:v>
                </c:pt>
                <c:pt idx="3460">
                  <c:v>1</c:v>
                </c:pt>
                <c:pt idx="3461">
                  <c:v>1</c:v>
                </c:pt>
                <c:pt idx="3462">
                  <c:v>1</c:v>
                </c:pt>
                <c:pt idx="3463">
                  <c:v>1</c:v>
                </c:pt>
                <c:pt idx="3464">
                  <c:v>1</c:v>
                </c:pt>
                <c:pt idx="3465">
                  <c:v>1</c:v>
                </c:pt>
                <c:pt idx="3466">
                  <c:v>1</c:v>
                </c:pt>
                <c:pt idx="3467">
                  <c:v>1</c:v>
                </c:pt>
                <c:pt idx="3468">
                  <c:v>1</c:v>
                </c:pt>
                <c:pt idx="3469">
                  <c:v>1</c:v>
                </c:pt>
                <c:pt idx="3470">
                  <c:v>1</c:v>
                </c:pt>
                <c:pt idx="3471">
                  <c:v>0.66666666699999999</c:v>
                </c:pt>
                <c:pt idx="3472">
                  <c:v>1</c:v>
                </c:pt>
                <c:pt idx="3473">
                  <c:v>1</c:v>
                </c:pt>
                <c:pt idx="3474">
                  <c:v>1</c:v>
                </c:pt>
                <c:pt idx="3475">
                  <c:v>1</c:v>
                </c:pt>
                <c:pt idx="3476">
                  <c:v>1</c:v>
                </c:pt>
                <c:pt idx="3477">
                  <c:v>1</c:v>
                </c:pt>
                <c:pt idx="3478">
                  <c:v>1</c:v>
                </c:pt>
                <c:pt idx="3479">
                  <c:v>1</c:v>
                </c:pt>
                <c:pt idx="3480">
                  <c:v>1</c:v>
                </c:pt>
                <c:pt idx="3481">
                  <c:v>1</c:v>
                </c:pt>
                <c:pt idx="3482">
                  <c:v>1</c:v>
                </c:pt>
                <c:pt idx="3483">
                  <c:v>1</c:v>
                </c:pt>
                <c:pt idx="3484">
                  <c:v>1</c:v>
                </c:pt>
                <c:pt idx="3485">
                  <c:v>0.66666666699999999</c:v>
                </c:pt>
                <c:pt idx="3486">
                  <c:v>1</c:v>
                </c:pt>
                <c:pt idx="3487">
                  <c:v>0.66666666699999999</c:v>
                </c:pt>
                <c:pt idx="3488">
                  <c:v>1</c:v>
                </c:pt>
                <c:pt idx="3489">
                  <c:v>1</c:v>
                </c:pt>
                <c:pt idx="3490">
                  <c:v>1</c:v>
                </c:pt>
                <c:pt idx="3491">
                  <c:v>1</c:v>
                </c:pt>
                <c:pt idx="3492">
                  <c:v>1</c:v>
                </c:pt>
                <c:pt idx="3493">
                  <c:v>1</c:v>
                </c:pt>
                <c:pt idx="3494">
                  <c:v>1</c:v>
                </c:pt>
                <c:pt idx="3495">
                  <c:v>1</c:v>
                </c:pt>
                <c:pt idx="3496">
                  <c:v>1</c:v>
                </c:pt>
                <c:pt idx="3497">
                  <c:v>1</c:v>
                </c:pt>
                <c:pt idx="3498">
                  <c:v>1</c:v>
                </c:pt>
                <c:pt idx="3499">
                  <c:v>1</c:v>
                </c:pt>
                <c:pt idx="3500">
                  <c:v>1</c:v>
                </c:pt>
                <c:pt idx="3501">
                  <c:v>1</c:v>
                </c:pt>
                <c:pt idx="3502">
                  <c:v>1</c:v>
                </c:pt>
                <c:pt idx="3503">
                  <c:v>1</c:v>
                </c:pt>
                <c:pt idx="3504">
                  <c:v>1</c:v>
                </c:pt>
                <c:pt idx="3505">
                  <c:v>1</c:v>
                </c:pt>
                <c:pt idx="3506">
                  <c:v>1</c:v>
                </c:pt>
                <c:pt idx="3507">
                  <c:v>1</c:v>
                </c:pt>
                <c:pt idx="3508">
                  <c:v>1</c:v>
                </c:pt>
                <c:pt idx="3509">
                  <c:v>1</c:v>
                </c:pt>
                <c:pt idx="3510">
                  <c:v>1</c:v>
                </c:pt>
                <c:pt idx="3511">
                  <c:v>1</c:v>
                </c:pt>
                <c:pt idx="3512">
                  <c:v>1</c:v>
                </c:pt>
                <c:pt idx="3513">
                  <c:v>1</c:v>
                </c:pt>
                <c:pt idx="3514">
                  <c:v>1</c:v>
                </c:pt>
                <c:pt idx="3515">
                  <c:v>1</c:v>
                </c:pt>
                <c:pt idx="3516">
                  <c:v>1</c:v>
                </c:pt>
                <c:pt idx="3517">
                  <c:v>1</c:v>
                </c:pt>
                <c:pt idx="3518">
                  <c:v>1</c:v>
                </c:pt>
                <c:pt idx="3519">
                  <c:v>1</c:v>
                </c:pt>
                <c:pt idx="3520">
                  <c:v>1</c:v>
                </c:pt>
                <c:pt idx="3521">
                  <c:v>0.33333333300000001</c:v>
                </c:pt>
                <c:pt idx="3522">
                  <c:v>1</c:v>
                </c:pt>
                <c:pt idx="3523">
                  <c:v>1</c:v>
                </c:pt>
                <c:pt idx="3524">
                  <c:v>1</c:v>
                </c:pt>
                <c:pt idx="3525">
                  <c:v>1</c:v>
                </c:pt>
                <c:pt idx="3526">
                  <c:v>1</c:v>
                </c:pt>
                <c:pt idx="3527">
                  <c:v>1</c:v>
                </c:pt>
                <c:pt idx="3528">
                  <c:v>1</c:v>
                </c:pt>
                <c:pt idx="3529">
                  <c:v>1</c:v>
                </c:pt>
                <c:pt idx="3530">
                  <c:v>1</c:v>
                </c:pt>
                <c:pt idx="3531">
                  <c:v>1</c:v>
                </c:pt>
                <c:pt idx="3532">
                  <c:v>1</c:v>
                </c:pt>
                <c:pt idx="3533">
                  <c:v>1</c:v>
                </c:pt>
                <c:pt idx="3534">
                  <c:v>1</c:v>
                </c:pt>
                <c:pt idx="3535">
                  <c:v>1</c:v>
                </c:pt>
                <c:pt idx="3536">
                  <c:v>1</c:v>
                </c:pt>
                <c:pt idx="3537">
                  <c:v>1</c:v>
                </c:pt>
                <c:pt idx="3538">
                  <c:v>1</c:v>
                </c:pt>
                <c:pt idx="3539">
                  <c:v>1</c:v>
                </c:pt>
                <c:pt idx="3540">
                  <c:v>1</c:v>
                </c:pt>
                <c:pt idx="3541">
                  <c:v>1</c:v>
                </c:pt>
                <c:pt idx="3542">
                  <c:v>1</c:v>
                </c:pt>
                <c:pt idx="3543">
                  <c:v>1</c:v>
                </c:pt>
                <c:pt idx="3544">
                  <c:v>1</c:v>
                </c:pt>
                <c:pt idx="3545">
                  <c:v>1</c:v>
                </c:pt>
                <c:pt idx="3546">
                  <c:v>1</c:v>
                </c:pt>
                <c:pt idx="3547">
                  <c:v>1</c:v>
                </c:pt>
                <c:pt idx="3548">
                  <c:v>1</c:v>
                </c:pt>
                <c:pt idx="3549">
                  <c:v>1</c:v>
                </c:pt>
                <c:pt idx="3550">
                  <c:v>1</c:v>
                </c:pt>
                <c:pt idx="3551">
                  <c:v>1</c:v>
                </c:pt>
                <c:pt idx="3552">
                  <c:v>1</c:v>
                </c:pt>
                <c:pt idx="3553">
                  <c:v>1</c:v>
                </c:pt>
                <c:pt idx="3554">
                  <c:v>1</c:v>
                </c:pt>
                <c:pt idx="3555">
                  <c:v>1</c:v>
                </c:pt>
                <c:pt idx="3556">
                  <c:v>1</c:v>
                </c:pt>
                <c:pt idx="3557">
                  <c:v>1</c:v>
                </c:pt>
                <c:pt idx="3558">
                  <c:v>1</c:v>
                </c:pt>
                <c:pt idx="3559">
                  <c:v>1</c:v>
                </c:pt>
                <c:pt idx="3560">
                  <c:v>1</c:v>
                </c:pt>
                <c:pt idx="3561">
                  <c:v>1</c:v>
                </c:pt>
                <c:pt idx="3562">
                  <c:v>1</c:v>
                </c:pt>
                <c:pt idx="3563">
                  <c:v>1</c:v>
                </c:pt>
                <c:pt idx="3564">
                  <c:v>0.66666666699999999</c:v>
                </c:pt>
                <c:pt idx="3565">
                  <c:v>1</c:v>
                </c:pt>
                <c:pt idx="3566">
                  <c:v>1</c:v>
                </c:pt>
                <c:pt idx="3567">
                  <c:v>1</c:v>
                </c:pt>
                <c:pt idx="3568">
                  <c:v>1</c:v>
                </c:pt>
                <c:pt idx="3569">
                  <c:v>1</c:v>
                </c:pt>
                <c:pt idx="3570">
                  <c:v>1</c:v>
                </c:pt>
                <c:pt idx="3571">
                  <c:v>1</c:v>
                </c:pt>
                <c:pt idx="3572">
                  <c:v>1</c:v>
                </c:pt>
                <c:pt idx="3573">
                  <c:v>1</c:v>
                </c:pt>
                <c:pt idx="3574">
                  <c:v>1</c:v>
                </c:pt>
                <c:pt idx="3575">
                  <c:v>1</c:v>
                </c:pt>
                <c:pt idx="3576">
                  <c:v>1</c:v>
                </c:pt>
                <c:pt idx="3577">
                  <c:v>1</c:v>
                </c:pt>
                <c:pt idx="3578">
                  <c:v>1</c:v>
                </c:pt>
                <c:pt idx="3579">
                  <c:v>1</c:v>
                </c:pt>
                <c:pt idx="3580">
                  <c:v>1</c:v>
                </c:pt>
                <c:pt idx="3581">
                  <c:v>1</c:v>
                </c:pt>
                <c:pt idx="3582">
                  <c:v>1</c:v>
                </c:pt>
                <c:pt idx="3583">
                  <c:v>1</c:v>
                </c:pt>
                <c:pt idx="3584">
                  <c:v>1</c:v>
                </c:pt>
                <c:pt idx="3585">
                  <c:v>1</c:v>
                </c:pt>
                <c:pt idx="3586">
                  <c:v>1</c:v>
                </c:pt>
                <c:pt idx="3587">
                  <c:v>1</c:v>
                </c:pt>
                <c:pt idx="3588">
                  <c:v>1</c:v>
                </c:pt>
                <c:pt idx="3589">
                  <c:v>1</c:v>
                </c:pt>
                <c:pt idx="3590">
                  <c:v>1</c:v>
                </c:pt>
                <c:pt idx="3591">
                  <c:v>1</c:v>
                </c:pt>
                <c:pt idx="3592">
                  <c:v>1</c:v>
                </c:pt>
                <c:pt idx="3593">
                  <c:v>1</c:v>
                </c:pt>
                <c:pt idx="3594">
                  <c:v>1</c:v>
                </c:pt>
                <c:pt idx="3595">
                  <c:v>1</c:v>
                </c:pt>
                <c:pt idx="3596">
                  <c:v>1</c:v>
                </c:pt>
                <c:pt idx="3597">
                  <c:v>1</c:v>
                </c:pt>
                <c:pt idx="3598">
                  <c:v>1</c:v>
                </c:pt>
                <c:pt idx="3599">
                  <c:v>1</c:v>
                </c:pt>
                <c:pt idx="3600">
                  <c:v>1</c:v>
                </c:pt>
                <c:pt idx="3601">
                  <c:v>1</c:v>
                </c:pt>
                <c:pt idx="3602">
                  <c:v>1</c:v>
                </c:pt>
                <c:pt idx="3603">
                  <c:v>1</c:v>
                </c:pt>
                <c:pt idx="3604">
                  <c:v>1</c:v>
                </c:pt>
                <c:pt idx="3605">
                  <c:v>1</c:v>
                </c:pt>
                <c:pt idx="3606">
                  <c:v>1</c:v>
                </c:pt>
                <c:pt idx="3607">
                  <c:v>1</c:v>
                </c:pt>
                <c:pt idx="3608">
                  <c:v>1</c:v>
                </c:pt>
                <c:pt idx="3609">
                  <c:v>1</c:v>
                </c:pt>
                <c:pt idx="3610">
                  <c:v>1</c:v>
                </c:pt>
                <c:pt idx="3611">
                  <c:v>0.66666666699999999</c:v>
                </c:pt>
                <c:pt idx="3612">
                  <c:v>1</c:v>
                </c:pt>
                <c:pt idx="3613">
                  <c:v>1</c:v>
                </c:pt>
                <c:pt idx="3614">
                  <c:v>1</c:v>
                </c:pt>
                <c:pt idx="3615">
                  <c:v>1</c:v>
                </c:pt>
                <c:pt idx="3616">
                  <c:v>1</c:v>
                </c:pt>
                <c:pt idx="3617">
                  <c:v>1</c:v>
                </c:pt>
                <c:pt idx="3618">
                  <c:v>1</c:v>
                </c:pt>
                <c:pt idx="3619">
                  <c:v>1</c:v>
                </c:pt>
                <c:pt idx="3620">
                  <c:v>1</c:v>
                </c:pt>
                <c:pt idx="3621">
                  <c:v>1</c:v>
                </c:pt>
                <c:pt idx="3622">
                  <c:v>1</c:v>
                </c:pt>
                <c:pt idx="3623">
                  <c:v>1</c:v>
                </c:pt>
                <c:pt idx="3624">
                  <c:v>1</c:v>
                </c:pt>
                <c:pt idx="3625">
                  <c:v>1</c:v>
                </c:pt>
                <c:pt idx="3626">
                  <c:v>1</c:v>
                </c:pt>
                <c:pt idx="3627">
                  <c:v>1</c:v>
                </c:pt>
                <c:pt idx="3628">
                  <c:v>1</c:v>
                </c:pt>
                <c:pt idx="3629">
                  <c:v>1</c:v>
                </c:pt>
                <c:pt idx="3630">
                  <c:v>1</c:v>
                </c:pt>
                <c:pt idx="3631">
                  <c:v>1</c:v>
                </c:pt>
                <c:pt idx="3632">
                  <c:v>1</c:v>
                </c:pt>
                <c:pt idx="3633">
                  <c:v>1</c:v>
                </c:pt>
                <c:pt idx="3634">
                  <c:v>1</c:v>
                </c:pt>
                <c:pt idx="3635">
                  <c:v>1</c:v>
                </c:pt>
                <c:pt idx="3636">
                  <c:v>1</c:v>
                </c:pt>
                <c:pt idx="3637">
                  <c:v>1</c:v>
                </c:pt>
                <c:pt idx="3638">
                  <c:v>1</c:v>
                </c:pt>
                <c:pt idx="3639">
                  <c:v>1</c:v>
                </c:pt>
                <c:pt idx="3640">
                  <c:v>1</c:v>
                </c:pt>
                <c:pt idx="3641">
                  <c:v>1</c:v>
                </c:pt>
                <c:pt idx="3642">
                  <c:v>1</c:v>
                </c:pt>
                <c:pt idx="3643">
                  <c:v>1</c:v>
                </c:pt>
                <c:pt idx="3644">
                  <c:v>1</c:v>
                </c:pt>
                <c:pt idx="3645">
                  <c:v>1</c:v>
                </c:pt>
                <c:pt idx="3646">
                  <c:v>1</c:v>
                </c:pt>
                <c:pt idx="3647">
                  <c:v>1</c:v>
                </c:pt>
                <c:pt idx="3648">
                  <c:v>1</c:v>
                </c:pt>
                <c:pt idx="3649">
                  <c:v>1</c:v>
                </c:pt>
                <c:pt idx="3650">
                  <c:v>1</c:v>
                </c:pt>
                <c:pt idx="3651">
                  <c:v>1</c:v>
                </c:pt>
                <c:pt idx="3652">
                  <c:v>1</c:v>
                </c:pt>
                <c:pt idx="3653">
                  <c:v>1</c:v>
                </c:pt>
                <c:pt idx="3654">
                  <c:v>1</c:v>
                </c:pt>
                <c:pt idx="3655">
                  <c:v>1</c:v>
                </c:pt>
                <c:pt idx="3656">
                  <c:v>0.33333333300000001</c:v>
                </c:pt>
                <c:pt idx="3657">
                  <c:v>1</c:v>
                </c:pt>
                <c:pt idx="3658">
                  <c:v>1</c:v>
                </c:pt>
                <c:pt idx="3659">
                  <c:v>0.66666666699999999</c:v>
                </c:pt>
                <c:pt idx="3660">
                  <c:v>1</c:v>
                </c:pt>
                <c:pt idx="3661">
                  <c:v>1</c:v>
                </c:pt>
                <c:pt idx="3662">
                  <c:v>1</c:v>
                </c:pt>
                <c:pt idx="3663">
                  <c:v>1</c:v>
                </c:pt>
                <c:pt idx="3664">
                  <c:v>1</c:v>
                </c:pt>
                <c:pt idx="3665">
                  <c:v>1</c:v>
                </c:pt>
                <c:pt idx="3666">
                  <c:v>1</c:v>
                </c:pt>
                <c:pt idx="3667">
                  <c:v>1</c:v>
                </c:pt>
                <c:pt idx="3668">
                  <c:v>1</c:v>
                </c:pt>
                <c:pt idx="3669">
                  <c:v>1</c:v>
                </c:pt>
                <c:pt idx="3670">
                  <c:v>1</c:v>
                </c:pt>
                <c:pt idx="3671">
                  <c:v>1</c:v>
                </c:pt>
                <c:pt idx="3672">
                  <c:v>1</c:v>
                </c:pt>
                <c:pt idx="3673">
                  <c:v>1</c:v>
                </c:pt>
                <c:pt idx="3674">
                  <c:v>1</c:v>
                </c:pt>
                <c:pt idx="3675">
                  <c:v>1</c:v>
                </c:pt>
                <c:pt idx="3676">
                  <c:v>1</c:v>
                </c:pt>
                <c:pt idx="3677">
                  <c:v>1</c:v>
                </c:pt>
                <c:pt idx="3678">
                  <c:v>1</c:v>
                </c:pt>
                <c:pt idx="3679">
                  <c:v>1</c:v>
                </c:pt>
                <c:pt idx="3680">
                  <c:v>1</c:v>
                </c:pt>
                <c:pt idx="3681">
                  <c:v>1</c:v>
                </c:pt>
                <c:pt idx="3682">
                  <c:v>1</c:v>
                </c:pt>
                <c:pt idx="3683">
                  <c:v>1</c:v>
                </c:pt>
                <c:pt idx="3684">
                  <c:v>1</c:v>
                </c:pt>
                <c:pt idx="3685">
                  <c:v>1</c:v>
                </c:pt>
                <c:pt idx="3686">
                  <c:v>1</c:v>
                </c:pt>
                <c:pt idx="3687">
                  <c:v>1</c:v>
                </c:pt>
                <c:pt idx="3688">
                  <c:v>0.66666666699999999</c:v>
                </c:pt>
                <c:pt idx="3689">
                  <c:v>1</c:v>
                </c:pt>
                <c:pt idx="3690">
                  <c:v>1</c:v>
                </c:pt>
                <c:pt idx="3691">
                  <c:v>1</c:v>
                </c:pt>
                <c:pt idx="3692">
                  <c:v>1</c:v>
                </c:pt>
                <c:pt idx="3693">
                  <c:v>1</c:v>
                </c:pt>
                <c:pt idx="3694">
                  <c:v>1</c:v>
                </c:pt>
                <c:pt idx="3695">
                  <c:v>1</c:v>
                </c:pt>
                <c:pt idx="3696">
                  <c:v>1</c:v>
                </c:pt>
                <c:pt idx="3697">
                  <c:v>0.66666666699999999</c:v>
                </c:pt>
                <c:pt idx="3698">
                  <c:v>1</c:v>
                </c:pt>
                <c:pt idx="3699">
                  <c:v>0.33333333300000001</c:v>
                </c:pt>
                <c:pt idx="3700">
                  <c:v>1</c:v>
                </c:pt>
                <c:pt idx="3701">
                  <c:v>0.66666666699999999</c:v>
                </c:pt>
                <c:pt idx="3702">
                  <c:v>1</c:v>
                </c:pt>
                <c:pt idx="3703">
                  <c:v>1</c:v>
                </c:pt>
                <c:pt idx="3704">
                  <c:v>1</c:v>
                </c:pt>
                <c:pt idx="3705">
                  <c:v>1</c:v>
                </c:pt>
                <c:pt idx="3706">
                  <c:v>1</c:v>
                </c:pt>
                <c:pt idx="3707">
                  <c:v>1</c:v>
                </c:pt>
                <c:pt idx="3708">
                  <c:v>1</c:v>
                </c:pt>
                <c:pt idx="3709">
                  <c:v>1</c:v>
                </c:pt>
                <c:pt idx="3710">
                  <c:v>1</c:v>
                </c:pt>
                <c:pt idx="3711">
                  <c:v>1</c:v>
                </c:pt>
                <c:pt idx="3712">
                  <c:v>1</c:v>
                </c:pt>
                <c:pt idx="3713">
                  <c:v>1</c:v>
                </c:pt>
                <c:pt idx="3714">
                  <c:v>1</c:v>
                </c:pt>
                <c:pt idx="3715">
                  <c:v>0.33333333300000001</c:v>
                </c:pt>
                <c:pt idx="3716">
                  <c:v>1</c:v>
                </c:pt>
                <c:pt idx="3717">
                  <c:v>1</c:v>
                </c:pt>
                <c:pt idx="3718">
                  <c:v>1</c:v>
                </c:pt>
                <c:pt idx="3719">
                  <c:v>1</c:v>
                </c:pt>
                <c:pt idx="3720">
                  <c:v>1</c:v>
                </c:pt>
                <c:pt idx="3721">
                  <c:v>1</c:v>
                </c:pt>
                <c:pt idx="3722">
                  <c:v>1</c:v>
                </c:pt>
                <c:pt idx="3723">
                  <c:v>1</c:v>
                </c:pt>
                <c:pt idx="3724">
                  <c:v>1</c:v>
                </c:pt>
                <c:pt idx="3725">
                  <c:v>1</c:v>
                </c:pt>
                <c:pt idx="3726">
                  <c:v>1</c:v>
                </c:pt>
                <c:pt idx="3727">
                  <c:v>1</c:v>
                </c:pt>
                <c:pt idx="3728">
                  <c:v>1</c:v>
                </c:pt>
                <c:pt idx="3729">
                  <c:v>1</c:v>
                </c:pt>
                <c:pt idx="3730">
                  <c:v>1</c:v>
                </c:pt>
                <c:pt idx="3731">
                  <c:v>1</c:v>
                </c:pt>
                <c:pt idx="3732">
                  <c:v>1</c:v>
                </c:pt>
                <c:pt idx="3733">
                  <c:v>1</c:v>
                </c:pt>
                <c:pt idx="3734">
                  <c:v>0.66666666699999999</c:v>
                </c:pt>
                <c:pt idx="3735">
                  <c:v>1</c:v>
                </c:pt>
                <c:pt idx="3736">
                  <c:v>1</c:v>
                </c:pt>
                <c:pt idx="3737">
                  <c:v>1</c:v>
                </c:pt>
                <c:pt idx="3738">
                  <c:v>1</c:v>
                </c:pt>
                <c:pt idx="3739">
                  <c:v>1</c:v>
                </c:pt>
                <c:pt idx="3740">
                  <c:v>1</c:v>
                </c:pt>
                <c:pt idx="3741">
                  <c:v>1</c:v>
                </c:pt>
                <c:pt idx="3742">
                  <c:v>1</c:v>
                </c:pt>
                <c:pt idx="3743">
                  <c:v>1</c:v>
                </c:pt>
                <c:pt idx="3744">
                  <c:v>1</c:v>
                </c:pt>
                <c:pt idx="3745">
                  <c:v>0.33333333300000001</c:v>
                </c:pt>
                <c:pt idx="3746">
                  <c:v>1</c:v>
                </c:pt>
                <c:pt idx="3747">
                  <c:v>1</c:v>
                </c:pt>
                <c:pt idx="3748">
                  <c:v>1</c:v>
                </c:pt>
                <c:pt idx="3749">
                  <c:v>1</c:v>
                </c:pt>
                <c:pt idx="3750">
                  <c:v>1</c:v>
                </c:pt>
                <c:pt idx="3751">
                  <c:v>1</c:v>
                </c:pt>
                <c:pt idx="3752">
                  <c:v>1</c:v>
                </c:pt>
                <c:pt idx="3753">
                  <c:v>1</c:v>
                </c:pt>
                <c:pt idx="3754">
                  <c:v>1</c:v>
                </c:pt>
                <c:pt idx="3755">
                  <c:v>1</c:v>
                </c:pt>
                <c:pt idx="3756">
                  <c:v>1</c:v>
                </c:pt>
                <c:pt idx="3757">
                  <c:v>1</c:v>
                </c:pt>
                <c:pt idx="3758">
                  <c:v>1</c:v>
                </c:pt>
                <c:pt idx="3759">
                  <c:v>1</c:v>
                </c:pt>
                <c:pt idx="3760">
                  <c:v>1</c:v>
                </c:pt>
                <c:pt idx="3761">
                  <c:v>1</c:v>
                </c:pt>
                <c:pt idx="3762">
                  <c:v>1</c:v>
                </c:pt>
                <c:pt idx="3763">
                  <c:v>1</c:v>
                </c:pt>
                <c:pt idx="3764">
                  <c:v>1</c:v>
                </c:pt>
                <c:pt idx="3765">
                  <c:v>1</c:v>
                </c:pt>
                <c:pt idx="3766">
                  <c:v>1</c:v>
                </c:pt>
                <c:pt idx="3767">
                  <c:v>1</c:v>
                </c:pt>
                <c:pt idx="3768">
                  <c:v>1</c:v>
                </c:pt>
                <c:pt idx="3769">
                  <c:v>1</c:v>
                </c:pt>
                <c:pt idx="3770">
                  <c:v>1</c:v>
                </c:pt>
                <c:pt idx="3771">
                  <c:v>1</c:v>
                </c:pt>
                <c:pt idx="3772">
                  <c:v>1</c:v>
                </c:pt>
                <c:pt idx="3773">
                  <c:v>1</c:v>
                </c:pt>
                <c:pt idx="3774">
                  <c:v>1</c:v>
                </c:pt>
                <c:pt idx="3775">
                  <c:v>1</c:v>
                </c:pt>
                <c:pt idx="3776">
                  <c:v>1</c:v>
                </c:pt>
                <c:pt idx="3777">
                  <c:v>1</c:v>
                </c:pt>
                <c:pt idx="3778">
                  <c:v>1</c:v>
                </c:pt>
                <c:pt idx="3779">
                  <c:v>0.66666666699999999</c:v>
                </c:pt>
                <c:pt idx="3780">
                  <c:v>1</c:v>
                </c:pt>
                <c:pt idx="3781">
                  <c:v>1</c:v>
                </c:pt>
                <c:pt idx="3782">
                  <c:v>1</c:v>
                </c:pt>
                <c:pt idx="3783">
                  <c:v>1</c:v>
                </c:pt>
                <c:pt idx="3784">
                  <c:v>1</c:v>
                </c:pt>
                <c:pt idx="3785">
                  <c:v>1</c:v>
                </c:pt>
                <c:pt idx="3786">
                  <c:v>1</c:v>
                </c:pt>
                <c:pt idx="3787">
                  <c:v>1</c:v>
                </c:pt>
                <c:pt idx="3788">
                  <c:v>1</c:v>
                </c:pt>
                <c:pt idx="3789">
                  <c:v>1</c:v>
                </c:pt>
                <c:pt idx="3790">
                  <c:v>1</c:v>
                </c:pt>
                <c:pt idx="3791">
                  <c:v>1</c:v>
                </c:pt>
                <c:pt idx="3792">
                  <c:v>1</c:v>
                </c:pt>
                <c:pt idx="3793">
                  <c:v>1</c:v>
                </c:pt>
                <c:pt idx="3794">
                  <c:v>1</c:v>
                </c:pt>
                <c:pt idx="3795">
                  <c:v>1</c:v>
                </c:pt>
                <c:pt idx="3796">
                  <c:v>1</c:v>
                </c:pt>
                <c:pt idx="3797">
                  <c:v>1</c:v>
                </c:pt>
                <c:pt idx="3798">
                  <c:v>1</c:v>
                </c:pt>
                <c:pt idx="3799">
                  <c:v>1</c:v>
                </c:pt>
                <c:pt idx="3800">
                  <c:v>1</c:v>
                </c:pt>
                <c:pt idx="3801">
                  <c:v>1</c:v>
                </c:pt>
                <c:pt idx="3802">
                  <c:v>1</c:v>
                </c:pt>
                <c:pt idx="3803">
                  <c:v>1</c:v>
                </c:pt>
                <c:pt idx="3804">
                  <c:v>1</c:v>
                </c:pt>
                <c:pt idx="3805">
                  <c:v>1</c:v>
                </c:pt>
                <c:pt idx="3806">
                  <c:v>1</c:v>
                </c:pt>
                <c:pt idx="3807">
                  <c:v>1</c:v>
                </c:pt>
                <c:pt idx="3808">
                  <c:v>1</c:v>
                </c:pt>
                <c:pt idx="3809">
                  <c:v>1</c:v>
                </c:pt>
                <c:pt idx="3810">
                  <c:v>1</c:v>
                </c:pt>
                <c:pt idx="3811">
                  <c:v>1</c:v>
                </c:pt>
                <c:pt idx="3812">
                  <c:v>1</c:v>
                </c:pt>
                <c:pt idx="3813">
                  <c:v>1</c:v>
                </c:pt>
                <c:pt idx="3814">
                  <c:v>0.33333333300000001</c:v>
                </c:pt>
                <c:pt idx="3815">
                  <c:v>1</c:v>
                </c:pt>
                <c:pt idx="3816">
                  <c:v>1</c:v>
                </c:pt>
                <c:pt idx="3817">
                  <c:v>1</c:v>
                </c:pt>
                <c:pt idx="3818">
                  <c:v>1</c:v>
                </c:pt>
                <c:pt idx="3819">
                  <c:v>1</c:v>
                </c:pt>
                <c:pt idx="3820">
                  <c:v>1</c:v>
                </c:pt>
                <c:pt idx="3821">
                  <c:v>1</c:v>
                </c:pt>
                <c:pt idx="3822">
                  <c:v>1</c:v>
                </c:pt>
                <c:pt idx="3823">
                  <c:v>1</c:v>
                </c:pt>
                <c:pt idx="3824">
                  <c:v>1</c:v>
                </c:pt>
                <c:pt idx="3825">
                  <c:v>1</c:v>
                </c:pt>
                <c:pt idx="3826">
                  <c:v>1</c:v>
                </c:pt>
                <c:pt idx="3827">
                  <c:v>1</c:v>
                </c:pt>
                <c:pt idx="3828">
                  <c:v>1</c:v>
                </c:pt>
                <c:pt idx="3829">
                  <c:v>1</c:v>
                </c:pt>
                <c:pt idx="3830">
                  <c:v>1</c:v>
                </c:pt>
                <c:pt idx="3831">
                  <c:v>1</c:v>
                </c:pt>
                <c:pt idx="3832">
                  <c:v>1</c:v>
                </c:pt>
                <c:pt idx="3833">
                  <c:v>1</c:v>
                </c:pt>
                <c:pt idx="3834">
                  <c:v>1</c:v>
                </c:pt>
                <c:pt idx="3835">
                  <c:v>1</c:v>
                </c:pt>
                <c:pt idx="3836">
                  <c:v>1</c:v>
                </c:pt>
                <c:pt idx="3837">
                  <c:v>1</c:v>
                </c:pt>
                <c:pt idx="3838">
                  <c:v>1</c:v>
                </c:pt>
                <c:pt idx="3839">
                  <c:v>1</c:v>
                </c:pt>
                <c:pt idx="3840">
                  <c:v>1</c:v>
                </c:pt>
                <c:pt idx="3841">
                  <c:v>0.66666666699999999</c:v>
                </c:pt>
                <c:pt idx="3842">
                  <c:v>1</c:v>
                </c:pt>
                <c:pt idx="3843">
                  <c:v>1</c:v>
                </c:pt>
                <c:pt idx="3844">
                  <c:v>1</c:v>
                </c:pt>
                <c:pt idx="3845">
                  <c:v>1</c:v>
                </c:pt>
                <c:pt idx="3846">
                  <c:v>1</c:v>
                </c:pt>
                <c:pt idx="3847">
                  <c:v>1</c:v>
                </c:pt>
                <c:pt idx="3848">
                  <c:v>1</c:v>
                </c:pt>
                <c:pt idx="3849">
                  <c:v>1</c:v>
                </c:pt>
                <c:pt idx="3850">
                  <c:v>1</c:v>
                </c:pt>
                <c:pt idx="3851">
                  <c:v>1</c:v>
                </c:pt>
                <c:pt idx="3852">
                  <c:v>1</c:v>
                </c:pt>
                <c:pt idx="3853">
                  <c:v>1</c:v>
                </c:pt>
                <c:pt idx="3854">
                  <c:v>1</c:v>
                </c:pt>
                <c:pt idx="3855">
                  <c:v>1</c:v>
                </c:pt>
                <c:pt idx="3856">
                  <c:v>1</c:v>
                </c:pt>
                <c:pt idx="3857">
                  <c:v>1</c:v>
                </c:pt>
                <c:pt idx="3858">
                  <c:v>1</c:v>
                </c:pt>
                <c:pt idx="3859">
                  <c:v>1</c:v>
                </c:pt>
                <c:pt idx="3860">
                  <c:v>1</c:v>
                </c:pt>
                <c:pt idx="3861">
                  <c:v>1</c:v>
                </c:pt>
                <c:pt idx="3862">
                  <c:v>1</c:v>
                </c:pt>
                <c:pt idx="3863">
                  <c:v>1</c:v>
                </c:pt>
                <c:pt idx="3864">
                  <c:v>1</c:v>
                </c:pt>
                <c:pt idx="3865">
                  <c:v>1</c:v>
                </c:pt>
                <c:pt idx="3866">
                  <c:v>1</c:v>
                </c:pt>
                <c:pt idx="3867">
                  <c:v>1</c:v>
                </c:pt>
                <c:pt idx="3868">
                  <c:v>1</c:v>
                </c:pt>
                <c:pt idx="3869">
                  <c:v>1</c:v>
                </c:pt>
                <c:pt idx="3870">
                  <c:v>1</c:v>
                </c:pt>
                <c:pt idx="3871">
                  <c:v>1</c:v>
                </c:pt>
                <c:pt idx="3872">
                  <c:v>1</c:v>
                </c:pt>
                <c:pt idx="3873">
                  <c:v>1</c:v>
                </c:pt>
                <c:pt idx="3874">
                  <c:v>1</c:v>
                </c:pt>
                <c:pt idx="3875">
                  <c:v>1</c:v>
                </c:pt>
                <c:pt idx="3876">
                  <c:v>1</c:v>
                </c:pt>
                <c:pt idx="3877">
                  <c:v>1</c:v>
                </c:pt>
                <c:pt idx="3878">
                  <c:v>1</c:v>
                </c:pt>
                <c:pt idx="3879">
                  <c:v>1</c:v>
                </c:pt>
                <c:pt idx="3880">
                  <c:v>0.66666666699999999</c:v>
                </c:pt>
                <c:pt idx="3881">
                  <c:v>1</c:v>
                </c:pt>
                <c:pt idx="3882">
                  <c:v>1</c:v>
                </c:pt>
                <c:pt idx="3883">
                  <c:v>0.66666666699999999</c:v>
                </c:pt>
                <c:pt idx="3884">
                  <c:v>1</c:v>
                </c:pt>
                <c:pt idx="3885">
                  <c:v>1</c:v>
                </c:pt>
                <c:pt idx="3886">
                  <c:v>1</c:v>
                </c:pt>
                <c:pt idx="3887">
                  <c:v>1</c:v>
                </c:pt>
                <c:pt idx="3888">
                  <c:v>1</c:v>
                </c:pt>
                <c:pt idx="3889">
                  <c:v>1</c:v>
                </c:pt>
                <c:pt idx="3890">
                  <c:v>1</c:v>
                </c:pt>
                <c:pt idx="3891">
                  <c:v>0.66666666699999999</c:v>
                </c:pt>
                <c:pt idx="3892">
                  <c:v>1</c:v>
                </c:pt>
                <c:pt idx="3893">
                  <c:v>1</c:v>
                </c:pt>
                <c:pt idx="3894">
                  <c:v>1</c:v>
                </c:pt>
                <c:pt idx="3895">
                  <c:v>1</c:v>
                </c:pt>
                <c:pt idx="3896">
                  <c:v>1</c:v>
                </c:pt>
                <c:pt idx="3897">
                  <c:v>1</c:v>
                </c:pt>
                <c:pt idx="3898">
                  <c:v>1</c:v>
                </c:pt>
                <c:pt idx="3899">
                  <c:v>1</c:v>
                </c:pt>
                <c:pt idx="3900">
                  <c:v>1</c:v>
                </c:pt>
                <c:pt idx="3901">
                  <c:v>1</c:v>
                </c:pt>
                <c:pt idx="3902">
                  <c:v>1</c:v>
                </c:pt>
                <c:pt idx="3903">
                  <c:v>1</c:v>
                </c:pt>
                <c:pt idx="3904">
                  <c:v>1</c:v>
                </c:pt>
                <c:pt idx="3905">
                  <c:v>1</c:v>
                </c:pt>
                <c:pt idx="3906">
                  <c:v>1</c:v>
                </c:pt>
                <c:pt idx="3907">
                  <c:v>1</c:v>
                </c:pt>
                <c:pt idx="3908">
                  <c:v>1</c:v>
                </c:pt>
                <c:pt idx="3909">
                  <c:v>1</c:v>
                </c:pt>
                <c:pt idx="3910">
                  <c:v>1</c:v>
                </c:pt>
                <c:pt idx="3911">
                  <c:v>1</c:v>
                </c:pt>
                <c:pt idx="3912">
                  <c:v>1</c:v>
                </c:pt>
                <c:pt idx="3913">
                  <c:v>1</c:v>
                </c:pt>
                <c:pt idx="3914">
                  <c:v>1</c:v>
                </c:pt>
                <c:pt idx="3915">
                  <c:v>1</c:v>
                </c:pt>
                <c:pt idx="3916">
                  <c:v>1</c:v>
                </c:pt>
                <c:pt idx="3917">
                  <c:v>1</c:v>
                </c:pt>
                <c:pt idx="3918">
                  <c:v>0.33333333300000001</c:v>
                </c:pt>
                <c:pt idx="3919">
                  <c:v>1</c:v>
                </c:pt>
                <c:pt idx="3920">
                  <c:v>1</c:v>
                </c:pt>
                <c:pt idx="3921">
                  <c:v>1</c:v>
                </c:pt>
                <c:pt idx="3922">
                  <c:v>1</c:v>
                </c:pt>
                <c:pt idx="3923">
                  <c:v>1</c:v>
                </c:pt>
                <c:pt idx="3924">
                  <c:v>1</c:v>
                </c:pt>
                <c:pt idx="3925">
                  <c:v>1</c:v>
                </c:pt>
                <c:pt idx="3926">
                  <c:v>1</c:v>
                </c:pt>
                <c:pt idx="3927">
                  <c:v>1</c:v>
                </c:pt>
                <c:pt idx="3928">
                  <c:v>1</c:v>
                </c:pt>
                <c:pt idx="3929">
                  <c:v>1</c:v>
                </c:pt>
                <c:pt idx="3930">
                  <c:v>1</c:v>
                </c:pt>
                <c:pt idx="3931">
                  <c:v>1</c:v>
                </c:pt>
                <c:pt idx="3932">
                  <c:v>1</c:v>
                </c:pt>
                <c:pt idx="3933">
                  <c:v>1</c:v>
                </c:pt>
                <c:pt idx="3934">
                  <c:v>1</c:v>
                </c:pt>
                <c:pt idx="3935">
                  <c:v>1</c:v>
                </c:pt>
                <c:pt idx="3936">
                  <c:v>1</c:v>
                </c:pt>
                <c:pt idx="3937">
                  <c:v>1</c:v>
                </c:pt>
                <c:pt idx="3938">
                  <c:v>1</c:v>
                </c:pt>
                <c:pt idx="3939">
                  <c:v>1</c:v>
                </c:pt>
                <c:pt idx="3940">
                  <c:v>1</c:v>
                </c:pt>
                <c:pt idx="3941">
                  <c:v>0.33333333300000001</c:v>
                </c:pt>
                <c:pt idx="3942">
                  <c:v>0.66666666699999999</c:v>
                </c:pt>
                <c:pt idx="3943">
                  <c:v>1</c:v>
                </c:pt>
                <c:pt idx="3944">
                  <c:v>1</c:v>
                </c:pt>
                <c:pt idx="3945">
                  <c:v>1</c:v>
                </c:pt>
                <c:pt idx="3946">
                  <c:v>1</c:v>
                </c:pt>
                <c:pt idx="3947">
                  <c:v>1</c:v>
                </c:pt>
                <c:pt idx="3948">
                  <c:v>1</c:v>
                </c:pt>
                <c:pt idx="3949">
                  <c:v>1</c:v>
                </c:pt>
                <c:pt idx="3950">
                  <c:v>1</c:v>
                </c:pt>
                <c:pt idx="3951">
                  <c:v>1</c:v>
                </c:pt>
                <c:pt idx="3952">
                  <c:v>1</c:v>
                </c:pt>
                <c:pt idx="3953">
                  <c:v>1</c:v>
                </c:pt>
                <c:pt idx="3954">
                  <c:v>1</c:v>
                </c:pt>
                <c:pt idx="3955">
                  <c:v>1</c:v>
                </c:pt>
                <c:pt idx="3956">
                  <c:v>1</c:v>
                </c:pt>
                <c:pt idx="3957">
                  <c:v>1</c:v>
                </c:pt>
                <c:pt idx="3958">
                  <c:v>1</c:v>
                </c:pt>
                <c:pt idx="3959">
                  <c:v>1</c:v>
                </c:pt>
                <c:pt idx="3960">
                  <c:v>1</c:v>
                </c:pt>
                <c:pt idx="3961">
                  <c:v>1</c:v>
                </c:pt>
                <c:pt idx="3962">
                  <c:v>1</c:v>
                </c:pt>
                <c:pt idx="3963">
                  <c:v>1</c:v>
                </c:pt>
                <c:pt idx="3964">
                  <c:v>1</c:v>
                </c:pt>
                <c:pt idx="3965">
                  <c:v>1</c:v>
                </c:pt>
                <c:pt idx="3966">
                  <c:v>1</c:v>
                </c:pt>
                <c:pt idx="3967">
                  <c:v>1</c:v>
                </c:pt>
                <c:pt idx="3968">
                  <c:v>1</c:v>
                </c:pt>
                <c:pt idx="3969">
                  <c:v>1</c:v>
                </c:pt>
                <c:pt idx="3970">
                  <c:v>1</c:v>
                </c:pt>
                <c:pt idx="3971">
                  <c:v>1</c:v>
                </c:pt>
                <c:pt idx="3972">
                  <c:v>1</c:v>
                </c:pt>
                <c:pt idx="3973">
                  <c:v>1</c:v>
                </c:pt>
                <c:pt idx="3974">
                  <c:v>1</c:v>
                </c:pt>
                <c:pt idx="3975">
                  <c:v>1</c:v>
                </c:pt>
                <c:pt idx="3976">
                  <c:v>1</c:v>
                </c:pt>
                <c:pt idx="3977">
                  <c:v>1</c:v>
                </c:pt>
                <c:pt idx="3978">
                  <c:v>1</c:v>
                </c:pt>
                <c:pt idx="3979">
                  <c:v>1</c:v>
                </c:pt>
                <c:pt idx="3980">
                  <c:v>1</c:v>
                </c:pt>
                <c:pt idx="3981">
                  <c:v>0.66666666699999999</c:v>
                </c:pt>
                <c:pt idx="3982">
                  <c:v>1</c:v>
                </c:pt>
                <c:pt idx="3983">
                  <c:v>1</c:v>
                </c:pt>
                <c:pt idx="3984">
                  <c:v>1</c:v>
                </c:pt>
                <c:pt idx="3985">
                  <c:v>1</c:v>
                </c:pt>
                <c:pt idx="3986">
                  <c:v>1</c:v>
                </c:pt>
                <c:pt idx="3987">
                  <c:v>1</c:v>
                </c:pt>
                <c:pt idx="3988">
                  <c:v>1</c:v>
                </c:pt>
                <c:pt idx="3989">
                  <c:v>1</c:v>
                </c:pt>
                <c:pt idx="3990">
                  <c:v>1</c:v>
                </c:pt>
                <c:pt idx="3991">
                  <c:v>1</c:v>
                </c:pt>
                <c:pt idx="3992">
                  <c:v>1</c:v>
                </c:pt>
                <c:pt idx="3993">
                  <c:v>1</c:v>
                </c:pt>
                <c:pt idx="3994">
                  <c:v>1</c:v>
                </c:pt>
                <c:pt idx="3995">
                  <c:v>1</c:v>
                </c:pt>
                <c:pt idx="3996">
                  <c:v>1</c:v>
                </c:pt>
                <c:pt idx="3997">
                  <c:v>1</c:v>
                </c:pt>
                <c:pt idx="3998">
                  <c:v>1</c:v>
                </c:pt>
                <c:pt idx="3999">
                  <c:v>1</c:v>
                </c:pt>
                <c:pt idx="4000">
                  <c:v>1</c:v>
                </c:pt>
                <c:pt idx="4001">
                  <c:v>1</c:v>
                </c:pt>
                <c:pt idx="4002">
                  <c:v>1</c:v>
                </c:pt>
                <c:pt idx="4003">
                  <c:v>1</c:v>
                </c:pt>
                <c:pt idx="4004">
                  <c:v>1</c:v>
                </c:pt>
                <c:pt idx="4005">
                  <c:v>1</c:v>
                </c:pt>
                <c:pt idx="4006">
                  <c:v>1</c:v>
                </c:pt>
                <c:pt idx="4007">
                  <c:v>1</c:v>
                </c:pt>
                <c:pt idx="4008">
                  <c:v>1</c:v>
                </c:pt>
                <c:pt idx="4009">
                  <c:v>1</c:v>
                </c:pt>
                <c:pt idx="4010">
                  <c:v>0.66666666699999999</c:v>
                </c:pt>
                <c:pt idx="4011">
                  <c:v>1</c:v>
                </c:pt>
                <c:pt idx="4012">
                  <c:v>1</c:v>
                </c:pt>
                <c:pt idx="4013">
                  <c:v>1</c:v>
                </c:pt>
                <c:pt idx="4014">
                  <c:v>1</c:v>
                </c:pt>
                <c:pt idx="4015">
                  <c:v>1</c:v>
                </c:pt>
                <c:pt idx="4016">
                  <c:v>1</c:v>
                </c:pt>
                <c:pt idx="4017">
                  <c:v>1</c:v>
                </c:pt>
                <c:pt idx="4018">
                  <c:v>1</c:v>
                </c:pt>
                <c:pt idx="4019">
                  <c:v>1</c:v>
                </c:pt>
                <c:pt idx="4020">
                  <c:v>1</c:v>
                </c:pt>
                <c:pt idx="4021">
                  <c:v>1</c:v>
                </c:pt>
                <c:pt idx="4022">
                  <c:v>0.66666666699999999</c:v>
                </c:pt>
                <c:pt idx="4023">
                  <c:v>1</c:v>
                </c:pt>
                <c:pt idx="4024">
                  <c:v>1</c:v>
                </c:pt>
                <c:pt idx="4025">
                  <c:v>1</c:v>
                </c:pt>
                <c:pt idx="4026">
                  <c:v>1</c:v>
                </c:pt>
                <c:pt idx="4027">
                  <c:v>1</c:v>
                </c:pt>
                <c:pt idx="4028">
                  <c:v>1</c:v>
                </c:pt>
                <c:pt idx="4029">
                  <c:v>1</c:v>
                </c:pt>
                <c:pt idx="4030">
                  <c:v>1</c:v>
                </c:pt>
                <c:pt idx="4031">
                  <c:v>0.33333333300000001</c:v>
                </c:pt>
                <c:pt idx="4032">
                  <c:v>1</c:v>
                </c:pt>
                <c:pt idx="4033">
                  <c:v>1</c:v>
                </c:pt>
                <c:pt idx="4034">
                  <c:v>1</c:v>
                </c:pt>
                <c:pt idx="4035">
                  <c:v>1</c:v>
                </c:pt>
                <c:pt idx="4036">
                  <c:v>1</c:v>
                </c:pt>
                <c:pt idx="4037">
                  <c:v>1</c:v>
                </c:pt>
                <c:pt idx="4038">
                  <c:v>1</c:v>
                </c:pt>
                <c:pt idx="4039">
                  <c:v>1</c:v>
                </c:pt>
                <c:pt idx="4040">
                  <c:v>1</c:v>
                </c:pt>
                <c:pt idx="4041">
                  <c:v>1</c:v>
                </c:pt>
                <c:pt idx="4042">
                  <c:v>1</c:v>
                </c:pt>
                <c:pt idx="4043">
                  <c:v>1</c:v>
                </c:pt>
                <c:pt idx="4044">
                  <c:v>1</c:v>
                </c:pt>
                <c:pt idx="4045">
                  <c:v>1</c:v>
                </c:pt>
                <c:pt idx="4046">
                  <c:v>1</c:v>
                </c:pt>
                <c:pt idx="4047">
                  <c:v>1</c:v>
                </c:pt>
                <c:pt idx="4048">
                  <c:v>1</c:v>
                </c:pt>
                <c:pt idx="4049">
                  <c:v>1</c:v>
                </c:pt>
                <c:pt idx="4050">
                  <c:v>1</c:v>
                </c:pt>
                <c:pt idx="4051">
                  <c:v>1</c:v>
                </c:pt>
                <c:pt idx="4052">
                  <c:v>1</c:v>
                </c:pt>
                <c:pt idx="4053">
                  <c:v>1</c:v>
                </c:pt>
                <c:pt idx="4054">
                  <c:v>1</c:v>
                </c:pt>
                <c:pt idx="4055">
                  <c:v>1</c:v>
                </c:pt>
                <c:pt idx="4056">
                  <c:v>1</c:v>
                </c:pt>
                <c:pt idx="4057">
                  <c:v>1</c:v>
                </c:pt>
                <c:pt idx="4058">
                  <c:v>1</c:v>
                </c:pt>
                <c:pt idx="4059">
                  <c:v>1</c:v>
                </c:pt>
                <c:pt idx="4060">
                  <c:v>1</c:v>
                </c:pt>
                <c:pt idx="4061">
                  <c:v>1</c:v>
                </c:pt>
                <c:pt idx="4062">
                  <c:v>1</c:v>
                </c:pt>
                <c:pt idx="4063">
                  <c:v>0.66666666699999999</c:v>
                </c:pt>
                <c:pt idx="4064">
                  <c:v>1</c:v>
                </c:pt>
                <c:pt idx="4065">
                  <c:v>1</c:v>
                </c:pt>
                <c:pt idx="4066">
                  <c:v>1</c:v>
                </c:pt>
                <c:pt idx="4067">
                  <c:v>1</c:v>
                </c:pt>
                <c:pt idx="4068">
                  <c:v>1</c:v>
                </c:pt>
                <c:pt idx="4069">
                  <c:v>1</c:v>
                </c:pt>
                <c:pt idx="4070">
                  <c:v>0.66666666699999999</c:v>
                </c:pt>
                <c:pt idx="4071">
                  <c:v>1</c:v>
                </c:pt>
                <c:pt idx="4072">
                  <c:v>1</c:v>
                </c:pt>
                <c:pt idx="4073">
                  <c:v>1</c:v>
                </c:pt>
                <c:pt idx="4074">
                  <c:v>1</c:v>
                </c:pt>
                <c:pt idx="4075">
                  <c:v>1</c:v>
                </c:pt>
                <c:pt idx="4076">
                  <c:v>1</c:v>
                </c:pt>
                <c:pt idx="4077">
                  <c:v>1</c:v>
                </c:pt>
                <c:pt idx="4078">
                  <c:v>1</c:v>
                </c:pt>
                <c:pt idx="4079">
                  <c:v>1</c:v>
                </c:pt>
                <c:pt idx="4080">
                  <c:v>1</c:v>
                </c:pt>
                <c:pt idx="4081">
                  <c:v>1</c:v>
                </c:pt>
                <c:pt idx="4082">
                  <c:v>1</c:v>
                </c:pt>
                <c:pt idx="4083">
                  <c:v>1</c:v>
                </c:pt>
                <c:pt idx="4084">
                  <c:v>1</c:v>
                </c:pt>
                <c:pt idx="4085">
                  <c:v>1</c:v>
                </c:pt>
                <c:pt idx="4086">
                  <c:v>1</c:v>
                </c:pt>
                <c:pt idx="4087">
                  <c:v>1</c:v>
                </c:pt>
                <c:pt idx="4088">
                  <c:v>1</c:v>
                </c:pt>
                <c:pt idx="4089">
                  <c:v>1</c:v>
                </c:pt>
                <c:pt idx="4090">
                  <c:v>1</c:v>
                </c:pt>
                <c:pt idx="4091">
                  <c:v>1</c:v>
                </c:pt>
                <c:pt idx="4092">
                  <c:v>1</c:v>
                </c:pt>
                <c:pt idx="4093">
                  <c:v>1</c:v>
                </c:pt>
                <c:pt idx="4094">
                  <c:v>1</c:v>
                </c:pt>
                <c:pt idx="4095">
                  <c:v>1</c:v>
                </c:pt>
                <c:pt idx="4096">
                  <c:v>1</c:v>
                </c:pt>
                <c:pt idx="4097">
                  <c:v>1</c:v>
                </c:pt>
                <c:pt idx="4098">
                  <c:v>1</c:v>
                </c:pt>
                <c:pt idx="4099">
                  <c:v>0.66666666699999999</c:v>
                </c:pt>
                <c:pt idx="4100">
                  <c:v>1</c:v>
                </c:pt>
                <c:pt idx="4101">
                  <c:v>1</c:v>
                </c:pt>
                <c:pt idx="4102">
                  <c:v>1</c:v>
                </c:pt>
                <c:pt idx="4103">
                  <c:v>1</c:v>
                </c:pt>
                <c:pt idx="4104">
                  <c:v>1</c:v>
                </c:pt>
                <c:pt idx="4105">
                  <c:v>1</c:v>
                </c:pt>
                <c:pt idx="4106">
                  <c:v>1</c:v>
                </c:pt>
                <c:pt idx="4107">
                  <c:v>1</c:v>
                </c:pt>
                <c:pt idx="4108">
                  <c:v>1</c:v>
                </c:pt>
                <c:pt idx="4109">
                  <c:v>1</c:v>
                </c:pt>
                <c:pt idx="4110">
                  <c:v>1</c:v>
                </c:pt>
                <c:pt idx="4111">
                  <c:v>1</c:v>
                </c:pt>
                <c:pt idx="4112">
                  <c:v>1</c:v>
                </c:pt>
                <c:pt idx="4113">
                  <c:v>1</c:v>
                </c:pt>
                <c:pt idx="4114">
                  <c:v>1</c:v>
                </c:pt>
                <c:pt idx="4115">
                  <c:v>1</c:v>
                </c:pt>
                <c:pt idx="4116">
                  <c:v>1</c:v>
                </c:pt>
                <c:pt idx="4117">
                  <c:v>1</c:v>
                </c:pt>
                <c:pt idx="4118">
                  <c:v>1</c:v>
                </c:pt>
                <c:pt idx="4119">
                  <c:v>1</c:v>
                </c:pt>
                <c:pt idx="4120">
                  <c:v>1</c:v>
                </c:pt>
                <c:pt idx="4121">
                  <c:v>1</c:v>
                </c:pt>
                <c:pt idx="4122">
                  <c:v>1</c:v>
                </c:pt>
                <c:pt idx="4123">
                  <c:v>1</c:v>
                </c:pt>
                <c:pt idx="4124">
                  <c:v>1</c:v>
                </c:pt>
                <c:pt idx="4125">
                  <c:v>1</c:v>
                </c:pt>
                <c:pt idx="4126">
                  <c:v>1</c:v>
                </c:pt>
                <c:pt idx="4127">
                  <c:v>1</c:v>
                </c:pt>
                <c:pt idx="4128">
                  <c:v>1</c:v>
                </c:pt>
                <c:pt idx="4129">
                  <c:v>0.66666666699999999</c:v>
                </c:pt>
                <c:pt idx="4130">
                  <c:v>1</c:v>
                </c:pt>
                <c:pt idx="4131">
                  <c:v>1</c:v>
                </c:pt>
                <c:pt idx="4132">
                  <c:v>1</c:v>
                </c:pt>
                <c:pt idx="4133">
                  <c:v>1</c:v>
                </c:pt>
                <c:pt idx="4134">
                  <c:v>1</c:v>
                </c:pt>
                <c:pt idx="4135">
                  <c:v>1</c:v>
                </c:pt>
                <c:pt idx="4136">
                  <c:v>1</c:v>
                </c:pt>
                <c:pt idx="4137">
                  <c:v>1</c:v>
                </c:pt>
                <c:pt idx="4138">
                  <c:v>1</c:v>
                </c:pt>
                <c:pt idx="4139">
                  <c:v>1</c:v>
                </c:pt>
                <c:pt idx="4140">
                  <c:v>1</c:v>
                </c:pt>
                <c:pt idx="4141">
                  <c:v>1</c:v>
                </c:pt>
                <c:pt idx="4142">
                  <c:v>1</c:v>
                </c:pt>
                <c:pt idx="4143">
                  <c:v>1</c:v>
                </c:pt>
                <c:pt idx="4144">
                  <c:v>1</c:v>
                </c:pt>
                <c:pt idx="4145">
                  <c:v>1</c:v>
                </c:pt>
                <c:pt idx="4146">
                  <c:v>1</c:v>
                </c:pt>
                <c:pt idx="4147">
                  <c:v>1</c:v>
                </c:pt>
                <c:pt idx="4148">
                  <c:v>1</c:v>
                </c:pt>
                <c:pt idx="4149">
                  <c:v>1</c:v>
                </c:pt>
                <c:pt idx="4150">
                  <c:v>1</c:v>
                </c:pt>
                <c:pt idx="4151">
                  <c:v>1</c:v>
                </c:pt>
                <c:pt idx="4152">
                  <c:v>1</c:v>
                </c:pt>
                <c:pt idx="4153">
                  <c:v>1</c:v>
                </c:pt>
                <c:pt idx="4154">
                  <c:v>1</c:v>
                </c:pt>
                <c:pt idx="4155">
                  <c:v>1</c:v>
                </c:pt>
                <c:pt idx="4156">
                  <c:v>1</c:v>
                </c:pt>
                <c:pt idx="4157">
                  <c:v>1</c:v>
                </c:pt>
                <c:pt idx="4158">
                  <c:v>1</c:v>
                </c:pt>
                <c:pt idx="4159">
                  <c:v>1</c:v>
                </c:pt>
                <c:pt idx="4160">
                  <c:v>1</c:v>
                </c:pt>
                <c:pt idx="4161">
                  <c:v>1</c:v>
                </c:pt>
                <c:pt idx="4162">
                  <c:v>1</c:v>
                </c:pt>
                <c:pt idx="4163">
                  <c:v>1</c:v>
                </c:pt>
                <c:pt idx="4164">
                  <c:v>1</c:v>
                </c:pt>
                <c:pt idx="4165">
                  <c:v>1</c:v>
                </c:pt>
                <c:pt idx="4166">
                  <c:v>1</c:v>
                </c:pt>
                <c:pt idx="4167">
                  <c:v>1</c:v>
                </c:pt>
                <c:pt idx="4168">
                  <c:v>1</c:v>
                </c:pt>
                <c:pt idx="4169">
                  <c:v>1</c:v>
                </c:pt>
                <c:pt idx="4170">
                  <c:v>1</c:v>
                </c:pt>
                <c:pt idx="4171">
                  <c:v>1</c:v>
                </c:pt>
                <c:pt idx="4172">
                  <c:v>1</c:v>
                </c:pt>
                <c:pt idx="4173">
                  <c:v>1</c:v>
                </c:pt>
                <c:pt idx="4174">
                  <c:v>1</c:v>
                </c:pt>
                <c:pt idx="4175">
                  <c:v>1</c:v>
                </c:pt>
                <c:pt idx="4176">
                  <c:v>1</c:v>
                </c:pt>
                <c:pt idx="4177">
                  <c:v>1</c:v>
                </c:pt>
                <c:pt idx="4178">
                  <c:v>1</c:v>
                </c:pt>
                <c:pt idx="4179">
                  <c:v>1</c:v>
                </c:pt>
                <c:pt idx="4180">
                  <c:v>1</c:v>
                </c:pt>
                <c:pt idx="4181">
                  <c:v>1</c:v>
                </c:pt>
                <c:pt idx="4182">
                  <c:v>1</c:v>
                </c:pt>
                <c:pt idx="4183">
                  <c:v>1</c:v>
                </c:pt>
                <c:pt idx="4184">
                  <c:v>1</c:v>
                </c:pt>
                <c:pt idx="4185">
                  <c:v>1</c:v>
                </c:pt>
                <c:pt idx="4186">
                  <c:v>1</c:v>
                </c:pt>
                <c:pt idx="4187">
                  <c:v>1</c:v>
                </c:pt>
                <c:pt idx="4188">
                  <c:v>0.66666666699999999</c:v>
                </c:pt>
                <c:pt idx="4189">
                  <c:v>1</c:v>
                </c:pt>
                <c:pt idx="4190">
                  <c:v>1</c:v>
                </c:pt>
                <c:pt idx="4191">
                  <c:v>1</c:v>
                </c:pt>
                <c:pt idx="4192">
                  <c:v>1</c:v>
                </c:pt>
                <c:pt idx="4193">
                  <c:v>1</c:v>
                </c:pt>
                <c:pt idx="4194">
                  <c:v>1</c:v>
                </c:pt>
                <c:pt idx="4195">
                  <c:v>1</c:v>
                </c:pt>
                <c:pt idx="4196">
                  <c:v>1</c:v>
                </c:pt>
                <c:pt idx="4197">
                  <c:v>1</c:v>
                </c:pt>
                <c:pt idx="4198">
                  <c:v>1</c:v>
                </c:pt>
                <c:pt idx="4199">
                  <c:v>1</c:v>
                </c:pt>
                <c:pt idx="4200">
                  <c:v>1</c:v>
                </c:pt>
                <c:pt idx="4201">
                  <c:v>1</c:v>
                </c:pt>
                <c:pt idx="4202">
                  <c:v>1</c:v>
                </c:pt>
                <c:pt idx="4203">
                  <c:v>1</c:v>
                </c:pt>
                <c:pt idx="4204">
                  <c:v>1</c:v>
                </c:pt>
                <c:pt idx="4205">
                  <c:v>1</c:v>
                </c:pt>
                <c:pt idx="4206">
                  <c:v>1</c:v>
                </c:pt>
                <c:pt idx="4207">
                  <c:v>1</c:v>
                </c:pt>
                <c:pt idx="4208">
                  <c:v>1</c:v>
                </c:pt>
                <c:pt idx="4209">
                  <c:v>1</c:v>
                </c:pt>
                <c:pt idx="4210">
                  <c:v>1</c:v>
                </c:pt>
                <c:pt idx="4211">
                  <c:v>1</c:v>
                </c:pt>
                <c:pt idx="4212">
                  <c:v>1</c:v>
                </c:pt>
                <c:pt idx="4213">
                  <c:v>1</c:v>
                </c:pt>
                <c:pt idx="4214">
                  <c:v>1</c:v>
                </c:pt>
                <c:pt idx="4215">
                  <c:v>1</c:v>
                </c:pt>
                <c:pt idx="4216">
                  <c:v>1</c:v>
                </c:pt>
                <c:pt idx="4217">
                  <c:v>1</c:v>
                </c:pt>
                <c:pt idx="4218">
                  <c:v>1</c:v>
                </c:pt>
                <c:pt idx="4219">
                  <c:v>1</c:v>
                </c:pt>
                <c:pt idx="4220">
                  <c:v>1</c:v>
                </c:pt>
                <c:pt idx="4221">
                  <c:v>1</c:v>
                </c:pt>
                <c:pt idx="4222">
                  <c:v>1</c:v>
                </c:pt>
                <c:pt idx="4223">
                  <c:v>0.66666666699999999</c:v>
                </c:pt>
                <c:pt idx="4224">
                  <c:v>1</c:v>
                </c:pt>
                <c:pt idx="4225">
                  <c:v>1</c:v>
                </c:pt>
                <c:pt idx="4226">
                  <c:v>1</c:v>
                </c:pt>
                <c:pt idx="4227">
                  <c:v>1</c:v>
                </c:pt>
                <c:pt idx="4228">
                  <c:v>1</c:v>
                </c:pt>
                <c:pt idx="4229">
                  <c:v>1</c:v>
                </c:pt>
                <c:pt idx="4230">
                  <c:v>1</c:v>
                </c:pt>
                <c:pt idx="4231">
                  <c:v>1</c:v>
                </c:pt>
                <c:pt idx="4232">
                  <c:v>1</c:v>
                </c:pt>
                <c:pt idx="4233">
                  <c:v>1</c:v>
                </c:pt>
                <c:pt idx="4234">
                  <c:v>1</c:v>
                </c:pt>
                <c:pt idx="4235">
                  <c:v>1</c:v>
                </c:pt>
                <c:pt idx="4236">
                  <c:v>1</c:v>
                </c:pt>
                <c:pt idx="4237">
                  <c:v>1</c:v>
                </c:pt>
                <c:pt idx="4238">
                  <c:v>1</c:v>
                </c:pt>
                <c:pt idx="4239">
                  <c:v>1</c:v>
                </c:pt>
                <c:pt idx="4240">
                  <c:v>1</c:v>
                </c:pt>
                <c:pt idx="4241">
                  <c:v>1</c:v>
                </c:pt>
                <c:pt idx="4242">
                  <c:v>1</c:v>
                </c:pt>
                <c:pt idx="4243">
                  <c:v>1</c:v>
                </c:pt>
                <c:pt idx="4244">
                  <c:v>1</c:v>
                </c:pt>
                <c:pt idx="4245">
                  <c:v>1</c:v>
                </c:pt>
                <c:pt idx="4246">
                  <c:v>1</c:v>
                </c:pt>
                <c:pt idx="4247">
                  <c:v>1</c:v>
                </c:pt>
                <c:pt idx="4248">
                  <c:v>1</c:v>
                </c:pt>
                <c:pt idx="4249">
                  <c:v>1</c:v>
                </c:pt>
                <c:pt idx="4250">
                  <c:v>1</c:v>
                </c:pt>
                <c:pt idx="4251">
                  <c:v>0.66666666699999999</c:v>
                </c:pt>
                <c:pt idx="4252">
                  <c:v>1</c:v>
                </c:pt>
                <c:pt idx="4253">
                  <c:v>1</c:v>
                </c:pt>
                <c:pt idx="4254">
                  <c:v>1</c:v>
                </c:pt>
                <c:pt idx="4255">
                  <c:v>1</c:v>
                </c:pt>
                <c:pt idx="4256">
                  <c:v>1</c:v>
                </c:pt>
                <c:pt idx="4257">
                  <c:v>1</c:v>
                </c:pt>
                <c:pt idx="4258">
                  <c:v>1</c:v>
                </c:pt>
                <c:pt idx="4259">
                  <c:v>1</c:v>
                </c:pt>
                <c:pt idx="4260">
                  <c:v>1</c:v>
                </c:pt>
                <c:pt idx="4261">
                  <c:v>1</c:v>
                </c:pt>
                <c:pt idx="4262">
                  <c:v>1</c:v>
                </c:pt>
                <c:pt idx="4263">
                  <c:v>1</c:v>
                </c:pt>
                <c:pt idx="4264">
                  <c:v>1</c:v>
                </c:pt>
                <c:pt idx="4265">
                  <c:v>1</c:v>
                </c:pt>
                <c:pt idx="4266">
                  <c:v>0.66666666699999999</c:v>
                </c:pt>
                <c:pt idx="4267">
                  <c:v>0.66666666699999999</c:v>
                </c:pt>
                <c:pt idx="4268">
                  <c:v>1</c:v>
                </c:pt>
                <c:pt idx="4269">
                  <c:v>1</c:v>
                </c:pt>
                <c:pt idx="4270">
                  <c:v>1</c:v>
                </c:pt>
                <c:pt idx="4271">
                  <c:v>1</c:v>
                </c:pt>
                <c:pt idx="4272">
                  <c:v>1</c:v>
                </c:pt>
                <c:pt idx="4273">
                  <c:v>0.33333333300000001</c:v>
                </c:pt>
                <c:pt idx="4274">
                  <c:v>1</c:v>
                </c:pt>
                <c:pt idx="4275">
                  <c:v>1</c:v>
                </c:pt>
                <c:pt idx="4276">
                  <c:v>1</c:v>
                </c:pt>
                <c:pt idx="4277">
                  <c:v>1</c:v>
                </c:pt>
                <c:pt idx="4278">
                  <c:v>1</c:v>
                </c:pt>
                <c:pt idx="4279">
                  <c:v>1</c:v>
                </c:pt>
                <c:pt idx="4280">
                  <c:v>1</c:v>
                </c:pt>
                <c:pt idx="4281">
                  <c:v>1</c:v>
                </c:pt>
                <c:pt idx="4282">
                  <c:v>1</c:v>
                </c:pt>
                <c:pt idx="4283">
                  <c:v>1</c:v>
                </c:pt>
                <c:pt idx="4284">
                  <c:v>1</c:v>
                </c:pt>
                <c:pt idx="4285">
                  <c:v>1</c:v>
                </c:pt>
                <c:pt idx="4286">
                  <c:v>1</c:v>
                </c:pt>
                <c:pt idx="4287">
                  <c:v>1</c:v>
                </c:pt>
                <c:pt idx="4288">
                  <c:v>1</c:v>
                </c:pt>
                <c:pt idx="4289">
                  <c:v>1</c:v>
                </c:pt>
                <c:pt idx="4290">
                  <c:v>1</c:v>
                </c:pt>
                <c:pt idx="4291">
                  <c:v>1</c:v>
                </c:pt>
                <c:pt idx="4292">
                  <c:v>1</c:v>
                </c:pt>
                <c:pt idx="4293">
                  <c:v>1</c:v>
                </c:pt>
                <c:pt idx="4294">
                  <c:v>1</c:v>
                </c:pt>
                <c:pt idx="4295">
                  <c:v>1</c:v>
                </c:pt>
                <c:pt idx="4296">
                  <c:v>1</c:v>
                </c:pt>
                <c:pt idx="4297">
                  <c:v>1</c:v>
                </c:pt>
                <c:pt idx="4298">
                  <c:v>1</c:v>
                </c:pt>
                <c:pt idx="4299">
                  <c:v>1</c:v>
                </c:pt>
                <c:pt idx="4300">
                  <c:v>1</c:v>
                </c:pt>
                <c:pt idx="4301">
                  <c:v>1</c:v>
                </c:pt>
                <c:pt idx="4302">
                  <c:v>0.66666666699999999</c:v>
                </c:pt>
                <c:pt idx="4303">
                  <c:v>1</c:v>
                </c:pt>
                <c:pt idx="4304">
                  <c:v>1</c:v>
                </c:pt>
                <c:pt idx="4305">
                  <c:v>1</c:v>
                </c:pt>
                <c:pt idx="4306">
                  <c:v>1</c:v>
                </c:pt>
                <c:pt idx="4307">
                  <c:v>1</c:v>
                </c:pt>
                <c:pt idx="4308">
                  <c:v>1</c:v>
                </c:pt>
                <c:pt idx="4309">
                  <c:v>1</c:v>
                </c:pt>
                <c:pt idx="4310">
                  <c:v>1</c:v>
                </c:pt>
                <c:pt idx="4311">
                  <c:v>1</c:v>
                </c:pt>
                <c:pt idx="4312">
                  <c:v>1</c:v>
                </c:pt>
                <c:pt idx="4313">
                  <c:v>1</c:v>
                </c:pt>
                <c:pt idx="4314">
                  <c:v>1</c:v>
                </c:pt>
                <c:pt idx="4315">
                  <c:v>1</c:v>
                </c:pt>
                <c:pt idx="4316">
                  <c:v>1</c:v>
                </c:pt>
                <c:pt idx="4317">
                  <c:v>1</c:v>
                </c:pt>
                <c:pt idx="4318">
                  <c:v>1</c:v>
                </c:pt>
                <c:pt idx="4319">
                  <c:v>1</c:v>
                </c:pt>
                <c:pt idx="4320">
                  <c:v>1</c:v>
                </c:pt>
                <c:pt idx="4321">
                  <c:v>1</c:v>
                </c:pt>
                <c:pt idx="4322">
                  <c:v>1</c:v>
                </c:pt>
                <c:pt idx="4323">
                  <c:v>1</c:v>
                </c:pt>
                <c:pt idx="4324">
                  <c:v>1</c:v>
                </c:pt>
                <c:pt idx="4325">
                  <c:v>0.66666666699999999</c:v>
                </c:pt>
                <c:pt idx="4326">
                  <c:v>1</c:v>
                </c:pt>
                <c:pt idx="4327">
                  <c:v>1</c:v>
                </c:pt>
                <c:pt idx="4328">
                  <c:v>1</c:v>
                </c:pt>
                <c:pt idx="4329">
                  <c:v>1</c:v>
                </c:pt>
                <c:pt idx="4330">
                  <c:v>1</c:v>
                </c:pt>
                <c:pt idx="4331">
                  <c:v>1</c:v>
                </c:pt>
                <c:pt idx="4332">
                  <c:v>1</c:v>
                </c:pt>
                <c:pt idx="4333">
                  <c:v>1</c:v>
                </c:pt>
                <c:pt idx="4334">
                  <c:v>1</c:v>
                </c:pt>
                <c:pt idx="4335">
                  <c:v>1</c:v>
                </c:pt>
                <c:pt idx="4336">
                  <c:v>1</c:v>
                </c:pt>
                <c:pt idx="4337">
                  <c:v>1</c:v>
                </c:pt>
                <c:pt idx="4338">
                  <c:v>1</c:v>
                </c:pt>
                <c:pt idx="4339">
                  <c:v>1</c:v>
                </c:pt>
                <c:pt idx="4340">
                  <c:v>1</c:v>
                </c:pt>
                <c:pt idx="4341">
                  <c:v>1</c:v>
                </c:pt>
                <c:pt idx="4342">
                  <c:v>1</c:v>
                </c:pt>
                <c:pt idx="4343">
                  <c:v>1</c:v>
                </c:pt>
                <c:pt idx="4344">
                  <c:v>1</c:v>
                </c:pt>
                <c:pt idx="4345">
                  <c:v>1</c:v>
                </c:pt>
                <c:pt idx="4346">
                  <c:v>1</c:v>
                </c:pt>
                <c:pt idx="4347">
                  <c:v>1</c:v>
                </c:pt>
                <c:pt idx="4348">
                  <c:v>1</c:v>
                </c:pt>
                <c:pt idx="4349">
                  <c:v>1</c:v>
                </c:pt>
                <c:pt idx="4350">
                  <c:v>1</c:v>
                </c:pt>
                <c:pt idx="4351">
                  <c:v>1</c:v>
                </c:pt>
                <c:pt idx="4352">
                  <c:v>1</c:v>
                </c:pt>
                <c:pt idx="4353">
                  <c:v>1</c:v>
                </c:pt>
                <c:pt idx="4354">
                  <c:v>1</c:v>
                </c:pt>
                <c:pt idx="4355">
                  <c:v>1</c:v>
                </c:pt>
                <c:pt idx="4356">
                  <c:v>1</c:v>
                </c:pt>
                <c:pt idx="4357">
                  <c:v>1</c:v>
                </c:pt>
                <c:pt idx="4358">
                  <c:v>1</c:v>
                </c:pt>
                <c:pt idx="4359">
                  <c:v>1</c:v>
                </c:pt>
                <c:pt idx="4360">
                  <c:v>1</c:v>
                </c:pt>
                <c:pt idx="4361">
                  <c:v>1</c:v>
                </c:pt>
                <c:pt idx="4362">
                  <c:v>1</c:v>
                </c:pt>
                <c:pt idx="4363">
                  <c:v>1</c:v>
                </c:pt>
                <c:pt idx="4364">
                  <c:v>1</c:v>
                </c:pt>
                <c:pt idx="4365">
                  <c:v>1</c:v>
                </c:pt>
                <c:pt idx="4366">
                  <c:v>0.66666666699999999</c:v>
                </c:pt>
                <c:pt idx="4367">
                  <c:v>1</c:v>
                </c:pt>
                <c:pt idx="4368">
                  <c:v>1</c:v>
                </c:pt>
                <c:pt idx="4369">
                  <c:v>1</c:v>
                </c:pt>
                <c:pt idx="4370">
                  <c:v>1</c:v>
                </c:pt>
                <c:pt idx="4371">
                  <c:v>1</c:v>
                </c:pt>
                <c:pt idx="4372">
                  <c:v>1</c:v>
                </c:pt>
                <c:pt idx="4373">
                  <c:v>1</c:v>
                </c:pt>
                <c:pt idx="4374">
                  <c:v>1</c:v>
                </c:pt>
                <c:pt idx="4375">
                  <c:v>1</c:v>
                </c:pt>
                <c:pt idx="4376">
                  <c:v>1</c:v>
                </c:pt>
                <c:pt idx="4377">
                  <c:v>1</c:v>
                </c:pt>
                <c:pt idx="4378">
                  <c:v>1</c:v>
                </c:pt>
                <c:pt idx="4379">
                  <c:v>1</c:v>
                </c:pt>
                <c:pt idx="4380">
                  <c:v>1</c:v>
                </c:pt>
                <c:pt idx="4381">
                  <c:v>1</c:v>
                </c:pt>
                <c:pt idx="4382">
                  <c:v>1</c:v>
                </c:pt>
                <c:pt idx="4383">
                  <c:v>1</c:v>
                </c:pt>
                <c:pt idx="4384">
                  <c:v>1</c:v>
                </c:pt>
                <c:pt idx="4385">
                  <c:v>0.66666666699999999</c:v>
                </c:pt>
                <c:pt idx="4386">
                  <c:v>1</c:v>
                </c:pt>
                <c:pt idx="4387">
                  <c:v>1</c:v>
                </c:pt>
                <c:pt idx="4388">
                  <c:v>0.66666666699999999</c:v>
                </c:pt>
                <c:pt idx="4389">
                  <c:v>1</c:v>
                </c:pt>
                <c:pt idx="4390">
                  <c:v>1</c:v>
                </c:pt>
                <c:pt idx="4391">
                  <c:v>1</c:v>
                </c:pt>
                <c:pt idx="4392">
                  <c:v>1</c:v>
                </c:pt>
                <c:pt idx="4393">
                  <c:v>1</c:v>
                </c:pt>
                <c:pt idx="4394">
                  <c:v>1</c:v>
                </c:pt>
                <c:pt idx="4395">
                  <c:v>1</c:v>
                </c:pt>
                <c:pt idx="4396">
                  <c:v>0.66666666699999999</c:v>
                </c:pt>
                <c:pt idx="4397">
                  <c:v>1</c:v>
                </c:pt>
                <c:pt idx="4398">
                  <c:v>1</c:v>
                </c:pt>
                <c:pt idx="4399">
                  <c:v>1</c:v>
                </c:pt>
                <c:pt idx="4400">
                  <c:v>1</c:v>
                </c:pt>
                <c:pt idx="4401">
                  <c:v>1</c:v>
                </c:pt>
                <c:pt idx="4402">
                  <c:v>1</c:v>
                </c:pt>
                <c:pt idx="4403">
                  <c:v>1</c:v>
                </c:pt>
                <c:pt idx="4404">
                  <c:v>1</c:v>
                </c:pt>
                <c:pt idx="4405">
                  <c:v>1</c:v>
                </c:pt>
                <c:pt idx="4406">
                  <c:v>1</c:v>
                </c:pt>
                <c:pt idx="4407">
                  <c:v>1</c:v>
                </c:pt>
                <c:pt idx="4408">
                  <c:v>1</c:v>
                </c:pt>
                <c:pt idx="4409">
                  <c:v>1</c:v>
                </c:pt>
                <c:pt idx="4410">
                  <c:v>0.66666666699999999</c:v>
                </c:pt>
                <c:pt idx="4411">
                  <c:v>1</c:v>
                </c:pt>
                <c:pt idx="4412">
                  <c:v>1</c:v>
                </c:pt>
                <c:pt idx="4413">
                  <c:v>1</c:v>
                </c:pt>
                <c:pt idx="4414">
                  <c:v>1</c:v>
                </c:pt>
                <c:pt idx="4415">
                  <c:v>1</c:v>
                </c:pt>
                <c:pt idx="4416">
                  <c:v>1</c:v>
                </c:pt>
                <c:pt idx="4417">
                  <c:v>1</c:v>
                </c:pt>
                <c:pt idx="4418">
                  <c:v>1</c:v>
                </c:pt>
                <c:pt idx="4419">
                  <c:v>1</c:v>
                </c:pt>
                <c:pt idx="4420">
                  <c:v>1</c:v>
                </c:pt>
                <c:pt idx="4421">
                  <c:v>1</c:v>
                </c:pt>
                <c:pt idx="4422">
                  <c:v>1</c:v>
                </c:pt>
                <c:pt idx="4423">
                  <c:v>1</c:v>
                </c:pt>
                <c:pt idx="4424">
                  <c:v>1</c:v>
                </c:pt>
                <c:pt idx="4425">
                  <c:v>1</c:v>
                </c:pt>
                <c:pt idx="4426">
                  <c:v>1</c:v>
                </c:pt>
                <c:pt idx="4427">
                  <c:v>1</c:v>
                </c:pt>
                <c:pt idx="4428">
                  <c:v>1</c:v>
                </c:pt>
                <c:pt idx="4429">
                  <c:v>1</c:v>
                </c:pt>
                <c:pt idx="4430">
                  <c:v>1</c:v>
                </c:pt>
                <c:pt idx="4431">
                  <c:v>1</c:v>
                </c:pt>
                <c:pt idx="4432">
                  <c:v>1</c:v>
                </c:pt>
                <c:pt idx="4433">
                  <c:v>0.66666666699999999</c:v>
                </c:pt>
                <c:pt idx="4434">
                  <c:v>1</c:v>
                </c:pt>
                <c:pt idx="4435">
                  <c:v>1</c:v>
                </c:pt>
                <c:pt idx="4436">
                  <c:v>0.66666666699999999</c:v>
                </c:pt>
                <c:pt idx="4437">
                  <c:v>1</c:v>
                </c:pt>
                <c:pt idx="4438">
                  <c:v>1</c:v>
                </c:pt>
                <c:pt idx="4439">
                  <c:v>1</c:v>
                </c:pt>
                <c:pt idx="4440">
                  <c:v>1</c:v>
                </c:pt>
                <c:pt idx="4441">
                  <c:v>1</c:v>
                </c:pt>
                <c:pt idx="4442">
                  <c:v>1</c:v>
                </c:pt>
                <c:pt idx="4443">
                  <c:v>1</c:v>
                </c:pt>
                <c:pt idx="4444">
                  <c:v>1</c:v>
                </c:pt>
                <c:pt idx="4445">
                  <c:v>1</c:v>
                </c:pt>
                <c:pt idx="4446">
                  <c:v>1</c:v>
                </c:pt>
                <c:pt idx="4447">
                  <c:v>1</c:v>
                </c:pt>
                <c:pt idx="4448">
                  <c:v>1</c:v>
                </c:pt>
                <c:pt idx="4449">
                  <c:v>1</c:v>
                </c:pt>
                <c:pt idx="4450">
                  <c:v>1</c:v>
                </c:pt>
                <c:pt idx="4451">
                  <c:v>1</c:v>
                </c:pt>
                <c:pt idx="4452">
                  <c:v>1</c:v>
                </c:pt>
                <c:pt idx="4453">
                  <c:v>1</c:v>
                </c:pt>
                <c:pt idx="4454">
                  <c:v>0.33333333300000001</c:v>
                </c:pt>
                <c:pt idx="4455">
                  <c:v>1</c:v>
                </c:pt>
                <c:pt idx="4456">
                  <c:v>1</c:v>
                </c:pt>
                <c:pt idx="4457">
                  <c:v>1</c:v>
                </c:pt>
                <c:pt idx="4458">
                  <c:v>1</c:v>
                </c:pt>
                <c:pt idx="4459">
                  <c:v>1</c:v>
                </c:pt>
                <c:pt idx="4460">
                  <c:v>1</c:v>
                </c:pt>
                <c:pt idx="4461">
                  <c:v>1</c:v>
                </c:pt>
                <c:pt idx="4462">
                  <c:v>1</c:v>
                </c:pt>
                <c:pt idx="4463">
                  <c:v>0.66666666699999999</c:v>
                </c:pt>
                <c:pt idx="4464">
                  <c:v>1</c:v>
                </c:pt>
                <c:pt idx="4465">
                  <c:v>1</c:v>
                </c:pt>
                <c:pt idx="4466">
                  <c:v>1</c:v>
                </c:pt>
                <c:pt idx="4467">
                  <c:v>1</c:v>
                </c:pt>
                <c:pt idx="4468">
                  <c:v>1</c:v>
                </c:pt>
                <c:pt idx="4469">
                  <c:v>1</c:v>
                </c:pt>
                <c:pt idx="4470">
                  <c:v>1</c:v>
                </c:pt>
                <c:pt idx="4471">
                  <c:v>1</c:v>
                </c:pt>
                <c:pt idx="4472">
                  <c:v>1</c:v>
                </c:pt>
                <c:pt idx="4473">
                  <c:v>1</c:v>
                </c:pt>
                <c:pt idx="4474">
                  <c:v>1</c:v>
                </c:pt>
                <c:pt idx="4475">
                  <c:v>1</c:v>
                </c:pt>
                <c:pt idx="4476">
                  <c:v>1</c:v>
                </c:pt>
                <c:pt idx="4477">
                  <c:v>1</c:v>
                </c:pt>
                <c:pt idx="4478">
                  <c:v>1</c:v>
                </c:pt>
                <c:pt idx="4479">
                  <c:v>1</c:v>
                </c:pt>
                <c:pt idx="4480">
                  <c:v>1</c:v>
                </c:pt>
                <c:pt idx="4481">
                  <c:v>1</c:v>
                </c:pt>
                <c:pt idx="4482">
                  <c:v>1</c:v>
                </c:pt>
                <c:pt idx="4483">
                  <c:v>1</c:v>
                </c:pt>
                <c:pt idx="4484">
                  <c:v>1</c:v>
                </c:pt>
                <c:pt idx="4485">
                  <c:v>1</c:v>
                </c:pt>
                <c:pt idx="4486">
                  <c:v>1</c:v>
                </c:pt>
                <c:pt idx="4487">
                  <c:v>1</c:v>
                </c:pt>
                <c:pt idx="4488">
                  <c:v>1</c:v>
                </c:pt>
                <c:pt idx="4489">
                  <c:v>1</c:v>
                </c:pt>
                <c:pt idx="4490">
                  <c:v>1</c:v>
                </c:pt>
                <c:pt idx="4491">
                  <c:v>1</c:v>
                </c:pt>
                <c:pt idx="4492">
                  <c:v>1</c:v>
                </c:pt>
                <c:pt idx="4493">
                  <c:v>1</c:v>
                </c:pt>
                <c:pt idx="4494">
                  <c:v>1</c:v>
                </c:pt>
                <c:pt idx="4495">
                  <c:v>1</c:v>
                </c:pt>
                <c:pt idx="4496">
                  <c:v>1</c:v>
                </c:pt>
                <c:pt idx="4497">
                  <c:v>1</c:v>
                </c:pt>
                <c:pt idx="4498">
                  <c:v>1</c:v>
                </c:pt>
                <c:pt idx="4499">
                  <c:v>1</c:v>
                </c:pt>
                <c:pt idx="4500">
                  <c:v>1</c:v>
                </c:pt>
                <c:pt idx="4501">
                  <c:v>1</c:v>
                </c:pt>
                <c:pt idx="4502">
                  <c:v>1</c:v>
                </c:pt>
                <c:pt idx="4503">
                  <c:v>1</c:v>
                </c:pt>
                <c:pt idx="4504">
                  <c:v>1</c:v>
                </c:pt>
                <c:pt idx="4505">
                  <c:v>1</c:v>
                </c:pt>
                <c:pt idx="4506">
                  <c:v>1</c:v>
                </c:pt>
                <c:pt idx="4507">
                  <c:v>1</c:v>
                </c:pt>
                <c:pt idx="4508">
                  <c:v>1</c:v>
                </c:pt>
                <c:pt idx="4509">
                  <c:v>1</c:v>
                </c:pt>
                <c:pt idx="4510">
                  <c:v>1</c:v>
                </c:pt>
                <c:pt idx="4511">
                  <c:v>1</c:v>
                </c:pt>
                <c:pt idx="4512">
                  <c:v>1</c:v>
                </c:pt>
                <c:pt idx="4513">
                  <c:v>1</c:v>
                </c:pt>
                <c:pt idx="4514">
                  <c:v>1</c:v>
                </c:pt>
                <c:pt idx="4515">
                  <c:v>1</c:v>
                </c:pt>
                <c:pt idx="4516">
                  <c:v>1</c:v>
                </c:pt>
                <c:pt idx="4517">
                  <c:v>1</c:v>
                </c:pt>
                <c:pt idx="4518">
                  <c:v>1</c:v>
                </c:pt>
                <c:pt idx="4519">
                  <c:v>1</c:v>
                </c:pt>
                <c:pt idx="4520">
                  <c:v>1</c:v>
                </c:pt>
                <c:pt idx="4521">
                  <c:v>1</c:v>
                </c:pt>
                <c:pt idx="4522">
                  <c:v>1</c:v>
                </c:pt>
                <c:pt idx="4523">
                  <c:v>1</c:v>
                </c:pt>
                <c:pt idx="4524">
                  <c:v>1</c:v>
                </c:pt>
                <c:pt idx="4525">
                  <c:v>1</c:v>
                </c:pt>
                <c:pt idx="4526">
                  <c:v>1</c:v>
                </c:pt>
                <c:pt idx="4527">
                  <c:v>1</c:v>
                </c:pt>
                <c:pt idx="4528">
                  <c:v>1</c:v>
                </c:pt>
                <c:pt idx="4529">
                  <c:v>1</c:v>
                </c:pt>
                <c:pt idx="4530">
                  <c:v>1</c:v>
                </c:pt>
                <c:pt idx="4531">
                  <c:v>1</c:v>
                </c:pt>
                <c:pt idx="4532">
                  <c:v>1</c:v>
                </c:pt>
                <c:pt idx="4533">
                  <c:v>1</c:v>
                </c:pt>
                <c:pt idx="4534">
                  <c:v>1</c:v>
                </c:pt>
                <c:pt idx="4535">
                  <c:v>1</c:v>
                </c:pt>
                <c:pt idx="4536">
                  <c:v>1</c:v>
                </c:pt>
                <c:pt idx="4537">
                  <c:v>1</c:v>
                </c:pt>
                <c:pt idx="4538">
                  <c:v>1</c:v>
                </c:pt>
                <c:pt idx="4539">
                  <c:v>1</c:v>
                </c:pt>
                <c:pt idx="4540">
                  <c:v>1</c:v>
                </c:pt>
                <c:pt idx="4541">
                  <c:v>1</c:v>
                </c:pt>
                <c:pt idx="4542">
                  <c:v>1</c:v>
                </c:pt>
                <c:pt idx="4543">
                  <c:v>1</c:v>
                </c:pt>
                <c:pt idx="4544">
                  <c:v>1</c:v>
                </c:pt>
                <c:pt idx="4545">
                  <c:v>1</c:v>
                </c:pt>
                <c:pt idx="4546">
                  <c:v>1</c:v>
                </c:pt>
                <c:pt idx="4547">
                  <c:v>1</c:v>
                </c:pt>
                <c:pt idx="4548">
                  <c:v>1</c:v>
                </c:pt>
                <c:pt idx="4549">
                  <c:v>1</c:v>
                </c:pt>
                <c:pt idx="4550">
                  <c:v>1</c:v>
                </c:pt>
                <c:pt idx="4551">
                  <c:v>1</c:v>
                </c:pt>
                <c:pt idx="4552">
                  <c:v>1</c:v>
                </c:pt>
                <c:pt idx="4553">
                  <c:v>1</c:v>
                </c:pt>
                <c:pt idx="4554">
                  <c:v>1</c:v>
                </c:pt>
                <c:pt idx="4555">
                  <c:v>1</c:v>
                </c:pt>
                <c:pt idx="4556">
                  <c:v>1</c:v>
                </c:pt>
                <c:pt idx="4557">
                  <c:v>1</c:v>
                </c:pt>
                <c:pt idx="4558">
                  <c:v>0.66666666699999999</c:v>
                </c:pt>
                <c:pt idx="4559">
                  <c:v>1</c:v>
                </c:pt>
                <c:pt idx="4560">
                  <c:v>1</c:v>
                </c:pt>
                <c:pt idx="4561">
                  <c:v>1</c:v>
                </c:pt>
                <c:pt idx="4562">
                  <c:v>1</c:v>
                </c:pt>
                <c:pt idx="4563">
                  <c:v>1</c:v>
                </c:pt>
                <c:pt idx="4564">
                  <c:v>1</c:v>
                </c:pt>
                <c:pt idx="4565">
                  <c:v>0.66666666699999999</c:v>
                </c:pt>
                <c:pt idx="4566">
                  <c:v>1</c:v>
                </c:pt>
                <c:pt idx="4567">
                  <c:v>1</c:v>
                </c:pt>
                <c:pt idx="4568">
                  <c:v>1</c:v>
                </c:pt>
                <c:pt idx="4569">
                  <c:v>1</c:v>
                </c:pt>
                <c:pt idx="4570">
                  <c:v>1</c:v>
                </c:pt>
                <c:pt idx="4571">
                  <c:v>1</c:v>
                </c:pt>
                <c:pt idx="4572">
                  <c:v>1</c:v>
                </c:pt>
                <c:pt idx="4573">
                  <c:v>1</c:v>
                </c:pt>
                <c:pt idx="4574">
                  <c:v>1</c:v>
                </c:pt>
                <c:pt idx="4575">
                  <c:v>1</c:v>
                </c:pt>
                <c:pt idx="4576">
                  <c:v>1</c:v>
                </c:pt>
                <c:pt idx="4577">
                  <c:v>1</c:v>
                </c:pt>
                <c:pt idx="4578">
                  <c:v>1</c:v>
                </c:pt>
                <c:pt idx="4579">
                  <c:v>1</c:v>
                </c:pt>
                <c:pt idx="4580">
                  <c:v>1</c:v>
                </c:pt>
                <c:pt idx="4581">
                  <c:v>1</c:v>
                </c:pt>
                <c:pt idx="4582">
                  <c:v>1</c:v>
                </c:pt>
                <c:pt idx="4583">
                  <c:v>1</c:v>
                </c:pt>
                <c:pt idx="4584">
                  <c:v>1</c:v>
                </c:pt>
                <c:pt idx="4585">
                  <c:v>1</c:v>
                </c:pt>
                <c:pt idx="4586">
                  <c:v>1</c:v>
                </c:pt>
                <c:pt idx="4587">
                  <c:v>1</c:v>
                </c:pt>
                <c:pt idx="4588">
                  <c:v>1</c:v>
                </c:pt>
                <c:pt idx="4589">
                  <c:v>1</c:v>
                </c:pt>
                <c:pt idx="4590">
                  <c:v>1</c:v>
                </c:pt>
                <c:pt idx="4591">
                  <c:v>1</c:v>
                </c:pt>
                <c:pt idx="4592">
                  <c:v>1</c:v>
                </c:pt>
                <c:pt idx="4593">
                  <c:v>1</c:v>
                </c:pt>
                <c:pt idx="4594">
                  <c:v>1</c:v>
                </c:pt>
                <c:pt idx="4595">
                  <c:v>1</c:v>
                </c:pt>
                <c:pt idx="4596">
                  <c:v>1</c:v>
                </c:pt>
                <c:pt idx="4597">
                  <c:v>1</c:v>
                </c:pt>
                <c:pt idx="4598">
                  <c:v>1</c:v>
                </c:pt>
                <c:pt idx="4599">
                  <c:v>1</c:v>
                </c:pt>
                <c:pt idx="4600">
                  <c:v>1</c:v>
                </c:pt>
                <c:pt idx="4601">
                  <c:v>1</c:v>
                </c:pt>
                <c:pt idx="4602">
                  <c:v>1</c:v>
                </c:pt>
                <c:pt idx="4603">
                  <c:v>1</c:v>
                </c:pt>
                <c:pt idx="4604">
                  <c:v>1</c:v>
                </c:pt>
                <c:pt idx="4605">
                  <c:v>1</c:v>
                </c:pt>
                <c:pt idx="4606">
                  <c:v>1</c:v>
                </c:pt>
                <c:pt idx="4607">
                  <c:v>1</c:v>
                </c:pt>
                <c:pt idx="4608">
                  <c:v>1</c:v>
                </c:pt>
                <c:pt idx="4609">
                  <c:v>1</c:v>
                </c:pt>
                <c:pt idx="4610">
                  <c:v>1</c:v>
                </c:pt>
                <c:pt idx="4611">
                  <c:v>1</c:v>
                </c:pt>
                <c:pt idx="4612">
                  <c:v>1</c:v>
                </c:pt>
                <c:pt idx="4613">
                  <c:v>1</c:v>
                </c:pt>
                <c:pt idx="4614">
                  <c:v>1</c:v>
                </c:pt>
                <c:pt idx="4615">
                  <c:v>1</c:v>
                </c:pt>
                <c:pt idx="4616">
                  <c:v>1</c:v>
                </c:pt>
                <c:pt idx="4617">
                  <c:v>1</c:v>
                </c:pt>
                <c:pt idx="4618">
                  <c:v>1</c:v>
                </c:pt>
                <c:pt idx="4619">
                  <c:v>1</c:v>
                </c:pt>
                <c:pt idx="4620">
                  <c:v>1</c:v>
                </c:pt>
                <c:pt idx="4621">
                  <c:v>1</c:v>
                </c:pt>
                <c:pt idx="4622">
                  <c:v>1</c:v>
                </c:pt>
                <c:pt idx="4623">
                  <c:v>1</c:v>
                </c:pt>
                <c:pt idx="4624">
                  <c:v>1</c:v>
                </c:pt>
                <c:pt idx="4625">
                  <c:v>1</c:v>
                </c:pt>
                <c:pt idx="4626">
                  <c:v>0.33333333300000001</c:v>
                </c:pt>
                <c:pt idx="4627">
                  <c:v>1</c:v>
                </c:pt>
                <c:pt idx="4628">
                  <c:v>1</c:v>
                </c:pt>
                <c:pt idx="4629">
                  <c:v>1</c:v>
                </c:pt>
                <c:pt idx="4630">
                  <c:v>1</c:v>
                </c:pt>
                <c:pt idx="4631">
                  <c:v>1</c:v>
                </c:pt>
                <c:pt idx="4632">
                  <c:v>1</c:v>
                </c:pt>
                <c:pt idx="4633">
                  <c:v>1</c:v>
                </c:pt>
                <c:pt idx="4634">
                  <c:v>1</c:v>
                </c:pt>
                <c:pt idx="4635">
                  <c:v>1</c:v>
                </c:pt>
                <c:pt idx="4636">
                  <c:v>1</c:v>
                </c:pt>
                <c:pt idx="4637">
                  <c:v>1</c:v>
                </c:pt>
                <c:pt idx="4638">
                  <c:v>1</c:v>
                </c:pt>
                <c:pt idx="4639">
                  <c:v>1</c:v>
                </c:pt>
                <c:pt idx="4640">
                  <c:v>1</c:v>
                </c:pt>
                <c:pt idx="4641">
                  <c:v>1</c:v>
                </c:pt>
                <c:pt idx="4642">
                  <c:v>1</c:v>
                </c:pt>
                <c:pt idx="4643">
                  <c:v>1</c:v>
                </c:pt>
                <c:pt idx="4644">
                  <c:v>1</c:v>
                </c:pt>
                <c:pt idx="4645">
                  <c:v>1</c:v>
                </c:pt>
                <c:pt idx="4646">
                  <c:v>1</c:v>
                </c:pt>
                <c:pt idx="4647">
                  <c:v>1</c:v>
                </c:pt>
                <c:pt idx="4648">
                  <c:v>1</c:v>
                </c:pt>
                <c:pt idx="4649">
                  <c:v>1</c:v>
                </c:pt>
                <c:pt idx="4650">
                  <c:v>1</c:v>
                </c:pt>
                <c:pt idx="4651">
                  <c:v>1</c:v>
                </c:pt>
                <c:pt idx="4652">
                  <c:v>0.66666666699999999</c:v>
                </c:pt>
                <c:pt idx="4653">
                  <c:v>1</c:v>
                </c:pt>
                <c:pt idx="4654">
                  <c:v>1</c:v>
                </c:pt>
                <c:pt idx="4655">
                  <c:v>1</c:v>
                </c:pt>
                <c:pt idx="4656">
                  <c:v>1</c:v>
                </c:pt>
                <c:pt idx="4657">
                  <c:v>1</c:v>
                </c:pt>
                <c:pt idx="4658">
                  <c:v>1</c:v>
                </c:pt>
                <c:pt idx="4659">
                  <c:v>1</c:v>
                </c:pt>
                <c:pt idx="4660">
                  <c:v>1</c:v>
                </c:pt>
                <c:pt idx="4661">
                  <c:v>1</c:v>
                </c:pt>
                <c:pt idx="4662">
                  <c:v>1</c:v>
                </c:pt>
                <c:pt idx="4663">
                  <c:v>1</c:v>
                </c:pt>
                <c:pt idx="4664">
                  <c:v>1</c:v>
                </c:pt>
                <c:pt idx="4665">
                  <c:v>1</c:v>
                </c:pt>
                <c:pt idx="4666">
                  <c:v>1</c:v>
                </c:pt>
                <c:pt idx="4667">
                  <c:v>1</c:v>
                </c:pt>
                <c:pt idx="4668">
                  <c:v>1</c:v>
                </c:pt>
                <c:pt idx="4669">
                  <c:v>1</c:v>
                </c:pt>
                <c:pt idx="4670">
                  <c:v>1</c:v>
                </c:pt>
                <c:pt idx="4671">
                  <c:v>1</c:v>
                </c:pt>
                <c:pt idx="4672">
                  <c:v>1</c:v>
                </c:pt>
                <c:pt idx="4673">
                  <c:v>1</c:v>
                </c:pt>
                <c:pt idx="4674">
                  <c:v>1</c:v>
                </c:pt>
                <c:pt idx="4675">
                  <c:v>1</c:v>
                </c:pt>
                <c:pt idx="4676">
                  <c:v>1</c:v>
                </c:pt>
                <c:pt idx="4677">
                  <c:v>1</c:v>
                </c:pt>
                <c:pt idx="4678">
                  <c:v>1</c:v>
                </c:pt>
                <c:pt idx="4679">
                  <c:v>1</c:v>
                </c:pt>
                <c:pt idx="4680">
                  <c:v>1</c:v>
                </c:pt>
                <c:pt idx="4681">
                  <c:v>1</c:v>
                </c:pt>
                <c:pt idx="4682">
                  <c:v>1</c:v>
                </c:pt>
                <c:pt idx="4683">
                  <c:v>1</c:v>
                </c:pt>
                <c:pt idx="4684">
                  <c:v>1</c:v>
                </c:pt>
                <c:pt idx="4685">
                  <c:v>1</c:v>
                </c:pt>
                <c:pt idx="4686">
                  <c:v>1</c:v>
                </c:pt>
                <c:pt idx="4687">
                  <c:v>1</c:v>
                </c:pt>
                <c:pt idx="4688">
                  <c:v>0.66666666699999999</c:v>
                </c:pt>
                <c:pt idx="4689">
                  <c:v>1</c:v>
                </c:pt>
                <c:pt idx="4690">
                  <c:v>1</c:v>
                </c:pt>
                <c:pt idx="4691">
                  <c:v>1</c:v>
                </c:pt>
                <c:pt idx="4692">
                  <c:v>1</c:v>
                </c:pt>
                <c:pt idx="4693">
                  <c:v>1</c:v>
                </c:pt>
                <c:pt idx="4694">
                  <c:v>1</c:v>
                </c:pt>
                <c:pt idx="4695">
                  <c:v>1</c:v>
                </c:pt>
                <c:pt idx="4696">
                  <c:v>0.66666666699999999</c:v>
                </c:pt>
                <c:pt idx="4697">
                  <c:v>1</c:v>
                </c:pt>
                <c:pt idx="4698">
                  <c:v>1</c:v>
                </c:pt>
                <c:pt idx="4699">
                  <c:v>1</c:v>
                </c:pt>
                <c:pt idx="4700">
                  <c:v>1</c:v>
                </c:pt>
                <c:pt idx="4701">
                  <c:v>1</c:v>
                </c:pt>
                <c:pt idx="4702">
                  <c:v>1</c:v>
                </c:pt>
                <c:pt idx="4703">
                  <c:v>1</c:v>
                </c:pt>
                <c:pt idx="4704">
                  <c:v>1</c:v>
                </c:pt>
                <c:pt idx="4705">
                  <c:v>0.66666666699999999</c:v>
                </c:pt>
                <c:pt idx="4706">
                  <c:v>1</c:v>
                </c:pt>
                <c:pt idx="4707">
                  <c:v>1</c:v>
                </c:pt>
                <c:pt idx="4708">
                  <c:v>1</c:v>
                </c:pt>
                <c:pt idx="4709">
                  <c:v>1</c:v>
                </c:pt>
                <c:pt idx="4710">
                  <c:v>1</c:v>
                </c:pt>
                <c:pt idx="4711">
                  <c:v>0.33333333300000001</c:v>
                </c:pt>
                <c:pt idx="4712">
                  <c:v>1</c:v>
                </c:pt>
                <c:pt idx="4713">
                  <c:v>1</c:v>
                </c:pt>
                <c:pt idx="4714">
                  <c:v>1</c:v>
                </c:pt>
                <c:pt idx="4715">
                  <c:v>1</c:v>
                </c:pt>
                <c:pt idx="4716">
                  <c:v>1</c:v>
                </c:pt>
                <c:pt idx="4717">
                  <c:v>1</c:v>
                </c:pt>
                <c:pt idx="4718">
                  <c:v>1</c:v>
                </c:pt>
                <c:pt idx="4719">
                  <c:v>1</c:v>
                </c:pt>
                <c:pt idx="4720">
                  <c:v>1</c:v>
                </c:pt>
                <c:pt idx="4721">
                  <c:v>1</c:v>
                </c:pt>
                <c:pt idx="4722">
                  <c:v>1</c:v>
                </c:pt>
                <c:pt idx="4723">
                  <c:v>1</c:v>
                </c:pt>
                <c:pt idx="4724">
                  <c:v>1</c:v>
                </c:pt>
                <c:pt idx="4725">
                  <c:v>1</c:v>
                </c:pt>
                <c:pt idx="4726">
                  <c:v>1</c:v>
                </c:pt>
                <c:pt idx="4727">
                  <c:v>1</c:v>
                </c:pt>
                <c:pt idx="4728">
                  <c:v>1</c:v>
                </c:pt>
                <c:pt idx="4729">
                  <c:v>1</c:v>
                </c:pt>
                <c:pt idx="4730">
                  <c:v>1</c:v>
                </c:pt>
                <c:pt idx="4731">
                  <c:v>1</c:v>
                </c:pt>
                <c:pt idx="4732">
                  <c:v>1</c:v>
                </c:pt>
                <c:pt idx="4733">
                  <c:v>1</c:v>
                </c:pt>
                <c:pt idx="4734">
                  <c:v>0.66666666699999999</c:v>
                </c:pt>
                <c:pt idx="4735">
                  <c:v>1</c:v>
                </c:pt>
                <c:pt idx="4736">
                  <c:v>1</c:v>
                </c:pt>
                <c:pt idx="4737">
                  <c:v>1</c:v>
                </c:pt>
                <c:pt idx="4738">
                  <c:v>1</c:v>
                </c:pt>
                <c:pt idx="4739">
                  <c:v>1</c:v>
                </c:pt>
                <c:pt idx="4740">
                  <c:v>1</c:v>
                </c:pt>
                <c:pt idx="4741">
                  <c:v>1</c:v>
                </c:pt>
                <c:pt idx="4742">
                  <c:v>1</c:v>
                </c:pt>
                <c:pt idx="4743">
                  <c:v>1</c:v>
                </c:pt>
                <c:pt idx="4744">
                  <c:v>1</c:v>
                </c:pt>
                <c:pt idx="4745">
                  <c:v>1</c:v>
                </c:pt>
                <c:pt idx="4746">
                  <c:v>1</c:v>
                </c:pt>
                <c:pt idx="4747">
                  <c:v>1</c:v>
                </c:pt>
                <c:pt idx="4748">
                  <c:v>1</c:v>
                </c:pt>
                <c:pt idx="4749">
                  <c:v>1</c:v>
                </c:pt>
                <c:pt idx="4750">
                  <c:v>1</c:v>
                </c:pt>
                <c:pt idx="4751">
                  <c:v>1</c:v>
                </c:pt>
                <c:pt idx="4752">
                  <c:v>0.66666666699999999</c:v>
                </c:pt>
                <c:pt idx="4753">
                  <c:v>1</c:v>
                </c:pt>
                <c:pt idx="4754">
                  <c:v>1</c:v>
                </c:pt>
                <c:pt idx="4755">
                  <c:v>1</c:v>
                </c:pt>
                <c:pt idx="4756">
                  <c:v>1</c:v>
                </c:pt>
                <c:pt idx="4757">
                  <c:v>1</c:v>
                </c:pt>
                <c:pt idx="4758">
                  <c:v>1</c:v>
                </c:pt>
                <c:pt idx="4759">
                  <c:v>1</c:v>
                </c:pt>
                <c:pt idx="4760">
                  <c:v>1</c:v>
                </c:pt>
                <c:pt idx="4761">
                  <c:v>0.66666666699999999</c:v>
                </c:pt>
                <c:pt idx="4762">
                  <c:v>1</c:v>
                </c:pt>
                <c:pt idx="4763">
                  <c:v>1</c:v>
                </c:pt>
                <c:pt idx="4764">
                  <c:v>1</c:v>
                </c:pt>
                <c:pt idx="4765">
                  <c:v>1</c:v>
                </c:pt>
                <c:pt idx="4766">
                  <c:v>1</c:v>
                </c:pt>
                <c:pt idx="4767">
                  <c:v>1</c:v>
                </c:pt>
                <c:pt idx="4768">
                  <c:v>1</c:v>
                </c:pt>
                <c:pt idx="4769">
                  <c:v>1</c:v>
                </c:pt>
                <c:pt idx="4770">
                  <c:v>0.66666666699999999</c:v>
                </c:pt>
                <c:pt idx="4771">
                  <c:v>1</c:v>
                </c:pt>
                <c:pt idx="4772">
                  <c:v>1</c:v>
                </c:pt>
                <c:pt idx="4773">
                  <c:v>1</c:v>
                </c:pt>
                <c:pt idx="4774">
                  <c:v>1</c:v>
                </c:pt>
                <c:pt idx="4775">
                  <c:v>1</c:v>
                </c:pt>
                <c:pt idx="4776">
                  <c:v>1</c:v>
                </c:pt>
                <c:pt idx="4777">
                  <c:v>1</c:v>
                </c:pt>
                <c:pt idx="4778">
                  <c:v>1</c:v>
                </c:pt>
                <c:pt idx="4779">
                  <c:v>1</c:v>
                </c:pt>
                <c:pt idx="4780">
                  <c:v>1</c:v>
                </c:pt>
                <c:pt idx="4781">
                  <c:v>1</c:v>
                </c:pt>
                <c:pt idx="4782">
                  <c:v>1</c:v>
                </c:pt>
                <c:pt idx="4783">
                  <c:v>1</c:v>
                </c:pt>
                <c:pt idx="4784">
                  <c:v>1</c:v>
                </c:pt>
                <c:pt idx="4785">
                  <c:v>1</c:v>
                </c:pt>
                <c:pt idx="4786">
                  <c:v>1</c:v>
                </c:pt>
                <c:pt idx="4787">
                  <c:v>1</c:v>
                </c:pt>
                <c:pt idx="4788">
                  <c:v>1</c:v>
                </c:pt>
                <c:pt idx="4789">
                  <c:v>1</c:v>
                </c:pt>
                <c:pt idx="4790">
                  <c:v>1</c:v>
                </c:pt>
                <c:pt idx="4791">
                  <c:v>1</c:v>
                </c:pt>
                <c:pt idx="4792">
                  <c:v>1</c:v>
                </c:pt>
                <c:pt idx="4793">
                  <c:v>1</c:v>
                </c:pt>
                <c:pt idx="4794">
                  <c:v>1</c:v>
                </c:pt>
                <c:pt idx="4795">
                  <c:v>1</c:v>
                </c:pt>
                <c:pt idx="4796">
                  <c:v>1</c:v>
                </c:pt>
                <c:pt idx="4797">
                  <c:v>1</c:v>
                </c:pt>
                <c:pt idx="4798">
                  <c:v>1</c:v>
                </c:pt>
                <c:pt idx="4799">
                  <c:v>1</c:v>
                </c:pt>
                <c:pt idx="4800">
                  <c:v>1</c:v>
                </c:pt>
                <c:pt idx="4801">
                  <c:v>1</c:v>
                </c:pt>
                <c:pt idx="4802">
                  <c:v>1</c:v>
                </c:pt>
                <c:pt idx="4803">
                  <c:v>1</c:v>
                </c:pt>
                <c:pt idx="4804">
                  <c:v>1</c:v>
                </c:pt>
                <c:pt idx="4805">
                  <c:v>1</c:v>
                </c:pt>
                <c:pt idx="4806">
                  <c:v>0.66666666699999999</c:v>
                </c:pt>
                <c:pt idx="4807">
                  <c:v>1</c:v>
                </c:pt>
                <c:pt idx="4808">
                  <c:v>1</c:v>
                </c:pt>
                <c:pt idx="4809">
                  <c:v>1</c:v>
                </c:pt>
                <c:pt idx="4810">
                  <c:v>1</c:v>
                </c:pt>
                <c:pt idx="4811">
                  <c:v>1</c:v>
                </c:pt>
                <c:pt idx="4812">
                  <c:v>1</c:v>
                </c:pt>
                <c:pt idx="4813">
                  <c:v>1</c:v>
                </c:pt>
                <c:pt idx="4814">
                  <c:v>1</c:v>
                </c:pt>
                <c:pt idx="4815">
                  <c:v>1</c:v>
                </c:pt>
                <c:pt idx="4816">
                  <c:v>1</c:v>
                </c:pt>
                <c:pt idx="4817">
                  <c:v>1</c:v>
                </c:pt>
                <c:pt idx="4818">
                  <c:v>1</c:v>
                </c:pt>
                <c:pt idx="4819">
                  <c:v>1</c:v>
                </c:pt>
                <c:pt idx="4820">
                  <c:v>1</c:v>
                </c:pt>
                <c:pt idx="4821">
                  <c:v>1</c:v>
                </c:pt>
                <c:pt idx="4822">
                  <c:v>1</c:v>
                </c:pt>
                <c:pt idx="4823">
                  <c:v>1</c:v>
                </c:pt>
                <c:pt idx="4824">
                  <c:v>1</c:v>
                </c:pt>
                <c:pt idx="4825">
                  <c:v>1</c:v>
                </c:pt>
                <c:pt idx="4826">
                  <c:v>1</c:v>
                </c:pt>
                <c:pt idx="4827">
                  <c:v>1</c:v>
                </c:pt>
                <c:pt idx="4828">
                  <c:v>1</c:v>
                </c:pt>
                <c:pt idx="4829">
                  <c:v>1</c:v>
                </c:pt>
                <c:pt idx="4830">
                  <c:v>1</c:v>
                </c:pt>
                <c:pt idx="4831">
                  <c:v>1</c:v>
                </c:pt>
                <c:pt idx="4832">
                  <c:v>1</c:v>
                </c:pt>
                <c:pt idx="4833">
                  <c:v>1</c:v>
                </c:pt>
                <c:pt idx="4834">
                  <c:v>1</c:v>
                </c:pt>
                <c:pt idx="4835">
                  <c:v>0.66666666699999999</c:v>
                </c:pt>
                <c:pt idx="4836">
                  <c:v>1</c:v>
                </c:pt>
                <c:pt idx="4837">
                  <c:v>1</c:v>
                </c:pt>
                <c:pt idx="4838">
                  <c:v>0.66666666699999999</c:v>
                </c:pt>
                <c:pt idx="4839">
                  <c:v>1</c:v>
                </c:pt>
                <c:pt idx="4840">
                  <c:v>1</c:v>
                </c:pt>
                <c:pt idx="4841">
                  <c:v>1</c:v>
                </c:pt>
                <c:pt idx="4842">
                  <c:v>1</c:v>
                </c:pt>
                <c:pt idx="4843">
                  <c:v>1</c:v>
                </c:pt>
                <c:pt idx="4844">
                  <c:v>1</c:v>
                </c:pt>
                <c:pt idx="4845">
                  <c:v>1</c:v>
                </c:pt>
                <c:pt idx="4846">
                  <c:v>1</c:v>
                </c:pt>
                <c:pt idx="4847">
                  <c:v>0.33333333300000001</c:v>
                </c:pt>
                <c:pt idx="4848">
                  <c:v>1</c:v>
                </c:pt>
                <c:pt idx="4849">
                  <c:v>1</c:v>
                </c:pt>
                <c:pt idx="4850">
                  <c:v>1</c:v>
                </c:pt>
                <c:pt idx="4851">
                  <c:v>1</c:v>
                </c:pt>
                <c:pt idx="4852">
                  <c:v>1</c:v>
                </c:pt>
                <c:pt idx="4853">
                  <c:v>1</c:v>
                </c:pt>
                <c:pt idx="4854">
                  <c:v>0.66666666699999999</c:v>
                </c:pt>
                <c:pt idx="4855">
                  <c:v>1</c:v>
                </c:pt>
                <c:pt idx="4856">
                  <c:v>1</c:v>
                </c:pt>
                <c:pt idx="4857">
                  <c:v>1</c:v>
                </c:pt>
                <c:pt idx="4858">
                  <c:v>1</c:v>
                </c:pt>
                <c:pt idx="4859">
                  <c:v>1</c:v>
                </c:pt>
                <c:pt idx="4860">
                  <c:v>1</c:v>
                </c:pt>
                <c:pt idx="4861">
                  <c:v>1</c:v>
                </c:pt>
                <c:pt idx="4862">
                  <c:v>1</c:v>
                </c:pt>
                <c:pt idx="4863">
                  <c:v>1</c:v>
                </c:pt>
                <c:pt idx="4864">
                  <c:v>1</c:v>
                </c:pt>
                <c:pt idx="4865">
                  <c:v>1</c:v>
                </c:pt>
                <c:pt idx="4866">
                  <c:v>1</c:v>
                </c:pt>
                <c:pt idx="4867">
                  <c:v>0.66666666699999999</c:v>
                </c:pt>
                <c:pt idx="4868">
                  <c:v>1</c:v>
                </c:pt>
                <c:pt idx="4869">
                  <c:v>1</c:v>
                </c:pt>
                <c:pt idx="4870">
                  <c:v>1</c:v>
                </c:pt>
                <c:pt idx="4871">
                  <c:v>1</c:v>
                </c:pt>
                <c:pt idx="4872">
                  <c:v>1</c:v>
                </c:pt>
                <c:pt idx="4873">
                  <c:v>1</c:v>
                </c:pt>
                <c:pt idx="4874">
                  <c:v>0.66666666699999999</c:v>
                </c:pt>
                <c:pt idx="4875">
                  <c:v>1</c:v>
                </c:pt>
                <c:pt idx="4876">
                  <c:v>1</c:v>
                </c:pt>
                <c:pt idx="4877">
                  <c:v>1</c:v>
                </c:pt>
                <c:pt idx="4878">
                  <c:v>1</c:v>
                </c:pt>
                <c:pt idx="4879">
                  <c:v>1</c:v>
                </c:pt>
                <c:pt idx="4880">
                  <c:v>1</c:v>
                </c:pt>
                <c:pt idx="4881">
                  <c:v>1</c:v>
                </c:pt>
                <c:pt idx="4882">
                  <c:v>1</c:v>
                </c:pt>
                <c:pt idx="4883">
                  <c:v>1</c:v>
                </c:pt>
                <c:pt idx="4884">
                  <c:v>1</c:v>
                </c:pt>
                <c:pt idx="4885">
                  <c:v>1</c:v>
                </c:pt>
                <c:pt idx="4886">
                  <c:v>1</c:v>
                </c:pt>
                <c:pt idx="4887">
                  <c:v>1</c:v>
                </c:pt>
                <c:pt idx="4888">
                  <c:v>1</c:v>
                </c:pt>
                <c:pt idx="4889">
                  <c:v>1</c:v>
                </c:pt>
                <c:pt idx="4890">
                  <c:v>0.66666666699999999</c:v>
                </c:pt>
                <c:pt idx="4891">
                  <c:v>1</c:v>
                </c:pt>
                <c:pt idx="4892">
                  <c:v>1</c:v>
                </c:pt>
                <c:pt idx="4893">
                  <c:v>1</c:v>
                </c:pt>
                <c:pt idx="4894">
                  <c:v>1</c:v>
                </c:pt>
                <c:pt idx="4895">
                  <c:v>1</c:v>
                </c:pt>
                <c:pt idx="4896">
                  <c:v>0.66666666699999999</c:v>
                </c:pt>
                <c:pt idx="4897">
                  <c:v>1</c:v>
                </c:pt>
                <c:pt idx="4898">
                  <c:v>1</c:v>
                </c:pt>
                <c:pt idx="4899">
                  <c:v>1</c:v>
                </c:pt>
                <c:pt idx="4900">
                  <c:v>1</c:v>
                </c:pt>
                <c:pt idx="4901">
                  <c:v>1</c:v>
                </c:pt>
                <c:pt idx="4902">
                  <c:v>1</c:v>
                </c:pt>
                <c:pt idx="4903">
                  <c:v>1</c:v>
                </c:pt>
                <c:pt idx="4904">
                  <c:v>1</c:v>
                </c:pt>
                <c:pt idx="4905">
                  <c:v>1</c:v>
                </c:pt>
                <c:pt idx="4906">
                  <c:v>1</c:v>
                </c:pt>
                <c:pt idx="4907">
                  <c:v>1</c:v>
                </c:pt>
                <c:pt idx="4908">
                  <c:v>1</c:v>
                </c:pt>
                <c:pt idx="4909">
                  <c:v>1</c:v>
                </c:pt>
                <c:pt idx="4910">
                  <c:v>1</c:v>
                </c:pt>
                <c:pt idx="4911">
                  <c:v>1</c:v>
                </c:pt>
                <c:pt idx="4912">
                  <c:v>1</c:v>
                </c:pt>
                <c:pt idx="4913">
                  <c:v>1</c:v>
                </c:pt>
                <c:pt idx="4914">
                  <c:v>1</c:v>
                </c:pt>
                <c:pt idx="4915">
                  <c:v>1</c:v>
                </c:pt>
                <c:pt idx="4916">
                  <c:v>1</c:v>
                </c:pt>
                <c:pt idx="4917">
                  <c:v>1</c:v>
                </c:pt>
                <c:pt idx="4918">
                  <c:v>1</c:v>
                </c:pt>
                <c:pt idx="4919">
                  <c:v>1</c:v>
                </c:pt>
                <c:pt idx="4920">
                  <c:v>1</c:v>
                </c:pt>
                <c:pt idx="4921">
                  <c:v>1</c:v>
                </c:pt>
                <c:pt idx="4922">
                  <c:v>1</c:v>
                </c:pt>
                <c:pt idx="4923">
                  <c:v>1</c:v>
                </c:pt>
                <c:pt idx="4924">
                  <c:v>1</c:v>
                </c:pt>
                <c:pt idx="4925">
                  <c:v>1</c:v>
                </c:pt>
                <c:pt idx="4926">
                  <c:v>1</c:v>
                </c:pt>
                <c:pt idx="4927">
                  <c:v>1</c:v>
                </c:pt>
                <c:pt idx="4928">
                  <c:v>1</c:v>
                </c:pt>
                <c:pt idx="4929">
                  <c:v>1</c:v>
                </c:pt>
                <c:pt idx="4930">
                  <c:v>1</c:v>
                </c:pt>
                <c:pt idx="4931">
                  <c:v>1</c:v>
                </c:pt>
                <c:pt idx="4932">
                  <c:v>1</c:v>
                </c:pt>
                <c:pt idx="4933">
                  <c:v>1</c:v>
                </c:pt>
                <c:pt idx="4934">
                  <c:v>1</c:v>
                </c:pt>
                <c:pt idx="4935">
                  <c:v>1</c:v>
                </c:pt>
                <c:pt idx="4936">
                  <c:v>1</c:v>
                </c:pt>
                <c:pt idx="4937">
                  <c:v>1</c:v>
                </c:pt>
                <c:pt idx="4938">
                  <c:v>0.66666666699999999</c:v>
                </c:pt>
                <c:pt idx="4939">
                  <c:v>1</c:v>
                </c:pt>
                <c:pt idx="4940">
                  <c:v>1</c:v>
                </c:pt>
                <c:pt idx="4941">
                  <c:v>1</c:v>
                </c:pt>
                <c:pt idx="4942">
                  <c:v>1</c:v>
                </c:pt>
                <c:pt idx="4943">
                  <c:v>1</c:v>
                </c:pt>
                <c:pt idx="4944">
                  <c:v>1</c:v>
                </c:pt>
                <c:pt idx="4945">
                  <c:v>1</c:v>
                </c:pt>
                <c:pt idx="4946">
                  <c:v>1</c:v>
                </c:pt>
                <c:pt idx="4947">
                  <c:v>1</c:v>
                </c:pt>
                <c:pt idx="4948">
                  <c:v>1</c:v>
                </c:pt>
                <c:pt idx="4949">
                  <c:v>1</c:v>
                </c:pt>
                <c:pt idx="4950">
                  <c:v>1</c:v>
                </c:pt>
                <c:pt idx="4951">
                  <c:v>1</c:v>
                </c:pt>
                <c:pt idx="4952">
                  <c:v>1</c:v>
                </c:pt>
                <c:pt idx="4953">
                  <c:v>1</c:v>
                </c:pt>
                <c:pt idx="4954">
                  <c:v>1</c:v>
                </c:pt>
                <c:pt idx="4955">
                  <c:v>1</c:v>
                </c:pt>
                <c:pt idx="4956">
                  <c:v>1</c:v>
                </c:pt>
                <c:pt idx="4957">
                  <c:v>1</c:v>
                </c:pt>
                <c:pt idx="4958">
                  <c:v>1</c:v>
                </c:pt>
                <c:pt idx="4959">
                  <c:v>1</c:v>
                </c:pt>
                <c:pt idx="4960">
                  <c:v>1</c:v>
                </c:pt>
                <c:pt idx="4961">
                  <c:v>1</c:v>
                </c:pt>
                <c:pt idx="4962">
                  <c:v>1</c:v>
                </c:pt>
                <c:pt idx="4963">
                  <c:v>1</c:v>
                </c:pt>
                <c:pt idx="4964">
                  <c:v>1</c:v>
                </c:pt>
                <c:pt idx="4965">
                  <c:v>1</c:v>
                </c:pt>
                <c:pt idx="4966">
                  <c:v>1</c:v>
                </c:pt>
                <c:pt idx="4967">
                  <c:v>1</c:v>
                </c:pt>
                <c:pt idx="4968">
                  <c:v>1</c:v>
                </c:pt>
                <c:pt idx="4969">
                  <c:v>1</c:v>
                </c:pt>
                <c:pt idx="4970">
                  <c:v>1</c:v>
                </c:pt>
                <c:pt idx="4971">
                  <c:v>1</c:v>
                </c:pt>
                <c:pt idx="4972">
                  <c:v>1</c:v>
                </c:pt>
                <c:pt idx="4973">
                  <c:v>1</c:v>
                </c:pt>
                <c:pt idx="4974">
                  <c:v>1</c:v>
                </c:pt>
                <c:pt idx="4975">
                  <c:v>1</c:v>
                </c:pt>
                <c:pt idx="4976">
                  <c:v>1</c:v>
                </c:pt>
                <c:pt idx="4977">
                  <c:v>1</c:v>
                </c:pt>
                <c:pt idx="4978">
                  <c:v>1</c:v>
                </c:pt>
                <c:pt idx="4979">
                  <c:v>1</c:v>
                </c:pt>
                <c:pt idx="4980">
                  <c:v>1</c:v>
                </c:pt>
                <c:pt idx="4981">
                  <c:v>1</c:v>
                </c:pt>
                <c:pt idx="4982">
                  <c:v>1</c:v>
                </c:pt>
                <c:pt idx="4983">
                  <c:v>1</c:v>
                </c:pt>
                <c:pt idx="4984">
                  <c:v>1</c:v>
                </c:pt>
                <c:pt idx="4985">
                  <c:v>1</c:v>
                </c:pt>
                <c:pt idx="4986">
                  <c:v>1</c:v>
                </c:pt>
                <c:pt idx="4987">
                  <c:v>1</c:v>
                </c:pt>
                <c:pt idx="4988">
                  <c:v>1</c:v>
                </c:pt>
                <c:pt idx="4989">
                  <c:v>1</c:v>
                </c:pt>
                <c:pt idx="4990">
                  <c:v>1</c:v>
                </c:pt>
                <c:pt idx="4991">
                  <c:v>1</c:v>
                </c:pt>
                <c:pt idx="4992">
                  <c:v>1</c:v>
                </c:pt>
                <c:pt idx="4993">
                  <c:v>1</c:v>
                </c:pt>
                <c:pt idx="4994">
                  <c:v>1</c:v>
                </c:pt>
                <c:pt idx="4995">
                  <c:v>1</c:v>
                </c:pt>
                <c:pt idx="4996">
                  <c:v>1</c:v>
                </c:pt>
                <c:pt idx="4997">
                  <c:v>1</c:v>
                </c:pt>
                <c:pt idx="4998">
                  <c:v>1</c:v>
                </c:pt>
                <c:pt idx="4999">
                  <c:v>1</c:v>
                </c:pt>
                <c:pt idx="5000">
                  <c:v>1</c:v>
                </c:pt>
                <c:pt idx="5001">
                  <c:v>0.66666666699999999</c:v>
                </c:pt>
                <c:pt idx="5002">
                  <c:v>1</c:v>
                </c:pt>
                <c:pt idx="5003">
                  <c:v>1</c:v>
                </c:pt>
                <c:pt idx="5004">
                  <c:v>1</c:v>
                </c:pt>
                <c:pt idx="5005">
                  <c:v>1</c:v>
                </c:pt>
                <c:pt idx="5006">
                  <c:v>1</c:v>
                </c:pt>
                <c:pt idx="5007">
                  <c:v>1</c:v>
                </c:pt>
                <c:pt idx="5008">
                  <c:v>1</c:v>
                </c:pt>
                <c:pt idx="5009">
                  <c:v>1</c:v>
                </c:pt>
                <c:pt idx="5010">
                  <c:v>0.66666666699999999</c:v>
                </c:pt>
                <c:pt idx="5011">
                  <c:v>1</c:v>
                </c:pt>
                <c:pt idx="5012">
                  <c:v>1</c:v>
                </c:pt>
                <c:pt idx="5013">
                  <c:v>1</c:v>
                </c:pt>
                <c:pt idx="5014">
                  <c:v>1</c:v>
                </c:pt>
                <c:pt idx="5015">
                  <c:v>1</c:v>
                </c:pt>
                <c:pt idx="5016">
                  <c:v>1</c:v>
                </c:pt>
                <c:pt idx="5017">
                  <c:v>1</c:v>
                </c:pt>
                <c:pt idx="5018">
                  <c:v>1</c:v>
                </c:pt>
                <c:pt idx="5019">
                  <c:v>1</c:v>
                </c:pt>
                <c:pt idx="5020">
                  <c:v>1</c:v>
                </c:pt>
                <c:pt idx="5021">
                  <c:v>1</c:v>
                </c:pt>
                <c:pt idx="5022">
                  <c:v>1</c:v>
                </c:pt>
                <c:pt idx="5023">
                  <c:v>1</c:v>
                </c:pt>
                <c:pt idx="5024">
                  <c:v>1</c:v>
                </c:pt>
                <c:pt idx="5025">
                  <c:v>1</c:v>
                </c:pt>
                <c:pt idx="5026">
                  <c:v>1</c:v>
                </c:pt>
                <c:pt idx="5027">
                  <c:v>1</c:v>
                </c:pt>
                <c:pt idx="5028">
                  <c:v>1</c:v>
                </c:pt>
                <c:pt idx="5029">
                  <c:v>1</c:v>
                </c:pt>
                <c:pt idx="5030">
                  <c:v>1</c:v>
                </c:pt>
                <c:pt idx="5031">
                  <c:v>1</c:v>
                </c:pt>
                <c:pt idx="5032">
                  <c:v>1</c:v>
                </c:pt>
                <c:pt idx="5033">
                  <c:v>1</c:v>
                </c:pt>
                <c:pt idx="5034">
                  <c:v>0.66666666699999999</c:v>
                </c:pt>
                <c:pt idx="5035">
                  <c:v>1</c:v>
                </c:pt>
                <c:pt idx="5036">
                  <c:v>1</c:v>
                </c:pt>
                <c:pt idx="5037">
                  <c:v>1</c:v>
                </c:pt>
                <c:pt idx="5038">
                  <c:v>1</c:v>
                </c:pt>
                <c:pt idx="5039">
                  <c:v>1</c:v>
                </c:pt>
                <c:pt idx="5040">
                  <c:v>1</c:v>
                </c:pt>
                <c:pt idx="5041">
                  <c:v>0.66666666699999999</c:v>
                </c:pt>
                <c:pt idx="5042">
                  <c:v>1</c:v>
                </c:pt>
                <c:pt idx="5043">
                  <c:v>1</c:v>
                </c:pt>
                <c:pt idx="5044">
                  <c:v>1</c:v>
                </c:pt>
                <c:pt idx="5045">
                  <c:v>1</c:v>
                </c:pt>
                <c:pt idx="5046">
                  <c:v>1</c:v>
                </c:pt>
                <c:pt idx="5047">
                  <c:v>1</c:v>
                </c:pt>
                <c:pt idx="5048">
                  <c:v>1</c:v>
                </c:pt>
                <c:pt idx="5049">
                  <c:v>1</c:v>
                </c:pt>
                <c:pt idx="5050">
                  <c:v>1</c:v>
                </c:pt>
                <c:pt idx="5051">
                  <c:v>1</c:v>
                </c:pt>
                <c:pt idx="5052">
                  <c:v>1</c:v>
                </c:pt>
                <c:pt idx="5053">
                  <c:v>1</c:v>
                </c:pt>
                <c:pt idx="5054">
                  <c:v>1</c:v>
                </c:pt>
                <c:pt idx="5055">
                  <c:v>1</c:v>
                </c:pt>
                <c:pt idx="5056">
                  <c:v>0.33333333300000001</c:v>
                </c:pt>
                <c:pt idx="5057">
                  <c:v>1</c:v>
                </c:pt>
                <c:pt idx="5058">
                  <c:v>1</c:v>
                </c:pt>
                <c:pt idx="5059">
                  <c:v>1</c:v>
                </c:pt>
                <c:pt idx="5060">
                  <c:v>1</c:v>
                </c:pt>
                <c:pt idx="5061">
                  <c:v>1</c:v>
                </c:pt>
                <c:pt idx="5062">
                  <c:v>1</c:v>
                </c:pt>
                <c:pt idx="5063">
                  <c:v>1</c:v>
                </c:pt>
                <c:pt idx="5064">
                  <c:v>1</c:v>
                </c:pt>
                <c:pt idx="5065">
                  <c:v>1</c:v>
                </c:pt>
                <c:pt idx="5066">
                  <c:v>1</c:v>
                </c:pt>
                <c:pt idx="5067">
                  <c:v>1</c:v>
                </c:pt>
                <c:pt idx="5068">
                  <c:v>1</c:v>
                </c:pt>
                <c:pt idx="5069">
                  <c:v>1</c:v>
                </c:pt>
                <c:pt idx="5070">
                  <c:v>1</c:v>
                </c:pt>
                <c:pt idx="5071">
                  <c:v>1</c:v>
                </c:pt>
                <c:pt idx="5072">
                  <c:v>1</c:v>
                </c:pt>
                <c:pt idx="5073">
                  <c:v>1</c:v>
                </c:pt>
                <c:pt idx="5074">
                  <c:v>1</c:v>
                </c:pt>
                <c:pt idx="5075">
                  <c:v>0.66666666699999999</c:v>
                </c:pt>
                <c:pt idx="5076">
                  <c:v>1</c:v>
                </c:pt>
                <c:pt idx="5077">
                  <c:v>0.33333333300000001</c:v>
                </c:pt>
                <c:pt idx="5078">
                  <c:v>1</c:v>
                </c:pt>
                <c:pt idx="5079">
                  <c:v>1</c:v>
                </c:pt>
                <c:pt idx="5080">
                  <c:v>1</c:v>
                </c:pt>
                <c:pt idx="5081">
                  <c:v>1</c:v>
                </c:pt>
                <c:pt idx="5082">
                  <c:v>1</c:v>
                </c:pt>
                <c:pt idx="5083">
                  <c:v>1</c:v>
                </c:pt>
                <c:pt idx="5084">
                  <c:v>1</c:v>
                </c:pt>
                <c:pt idx="5085">
                  <c:v>1</c:v>
                </c:pt>
                <c:pt idx="5086">
                  <c:v>0.66666666699999999</c:v>
                </c:pt>
                <c:pt idx="5087">
                  <c:v>1</c:v>
                </c:pt>
                <c:pt idx="5088">
                  <c:v>1</c:v>
                </c:pt>
                <c:pt idx="5089">
                  <c:v>0.66666666699999999</c:v>
                </c:pt>
                <c:pt idx="5090">
                  <c:v>1</c:v>
                </c:pt>
                <c:pt idx="5091">
                  <c:v>1</c:v>
                </c:pt>
                <c:pt idx="5092">
                  <c:v>1</c:v>
                </c:pt>
                <c:pt idx="5093">
                  <c:v>1</c:v>
                </c:pt>
                <c:pt idx="5094">
                  <c:v>1</c:v>
                </c:pt>
                <c:pt idx="5095">
                  <c:v>1</c:v>
                </c:pt>
                <c:pt idx="5096">
                  <c:v>1</c:v>
                </c:pt>
                <c:pt idx="5097">
                  <c:v>1</c:v>
                </c:pt>
                <c:pt idx="5098">
                  <c:v>1</c:v>
                </c:pt>
                <c:pt idx="5099">
                  <c:v>1</c:v>
                </c:pt>
                <c:pt idx="5100">
                  <c:v>1</c:v>
                </c:pt>
                <c:pt idx="5101">
                  <c:v>1</c:v>
                </c:pt>
                <c:pt idx="5102">
                  <c:v>1</c:v>
                </c:pt>
                <c:pt idx="5103">
                  <c:v>1</c:v>
                </c:pt>
                <c:pt idx="5104">
                  <c:v>1</c:v>
                </c:pt>
                <c:pt idx="5105">
                  <c:v>1</c:v>
                </c:pt>
                <c:pt idx="5106">
                  <c:v>1</c:v>
                </c:pt>
                <c:pt idx="5107">
                  <c:v>1</c:v>
                </c:pt>
                <c:pt idx="5108">
                  <c:v>1</c:v>
                </c:pt>
                <c:pt idx="5109">
                  <c:v>1</c:v>
                </c:pt>
                <c:pt idx="5110">
                  <c:v>0.66666666699999999</c:v>
                </c:pt>
                <c:pt idx="5111">
                  <c:v>0.66666666699999999</c:v>
                </c:pt>
                <c:pt idx="5112">
                  <c:v>1</c:v>
                </c:pt>
                <c:pt idx="5113">
                  <c:v>1</c:v>
                </c:pt>
                <c:pt idx="5114">
                  <c:v>1</c:v>
                </c:pt>
                <c:pt idx="5115">
                  <c:v>1</c:v>
                </c:pt>
                <c:pt idx="5116">
                  <c:v>1</c:v>
                </c:pt>
                <c:pt idx="5117">
                  <c:v>1</c:v>
                </c:pt>
                <c:pt idx="5118">
                  <c:v>1</c:v>
                </c:pt>
                <c:pt idx="5119">
                  <c:v>1</c:v>
                </c:pt>
                <c:pt idx="5120">
                  <c:v>1</c:v>
                </c:pt>
                <c:pt idx="5121">
                  <c:v>1</c:v>
                </c:pt>
                <c:pt idx="5122">
                  <c:v>1</c:v>
                </c:pt>
                <c:pt idx="5123">
                  <c:v>1</c:v>
                </c:pt>
                <c:pt idx="5124">
                  <c:v>1</c:v>
                </c:pt>
                <c:pt idx="5125">
                  <c:v>1</c:v>
                </c:pt>
                <c:pt idx="5126">
                  <c:v>1</c:v>
                </c:pt>
                <c:pt idx="5127">
                  <c:v>1</c:v>
                </c:pt>
                <c:pt idx="5128">
                  <c:v>1</c:v>
                </c:pt>
                <c:pt idx="5129">
                  <c:v>1</c:v>
                </c:pt>
                <c:pt idx="5130">
                  <c:v>1</c:v>
                </c:pt>
                <c:pt idx="5131">
                  <c:v>1</c:v>
                </c:pt>
                <c:pt idx="5132">
                  <c:v>1</c:v>
                </c:pt>
                <c:pt idx="5133">
                  <c:v>1</c:v>
                </c:pt>
                <c:pt idx="5134">
                  <c:v>1</c:v>
                </c:pt>
                <c:pt idx="5135">
                  <c:v>1</c:v>
                </c:pt>
                <c:pt idx="5136">
                  <c:v>1</c:v>
                </c:pt>
                <c:pt idx="5137">
                  <c:v>1</c:v>
                </c:pt>
                <c:pt idx="5138">
                  <c:v>1</c:v>
                </c:pt>
                <c:pt idx="5139">
                  <c:v>1</c:v>
                </c:pt>
                <c:pt idx="5140">
                  <c:v>1</c:v>
                </c:pt>
                <c:pt idx="5141">
                  <c:v>1</c:v>
                </c:pt>
                <c:pt idx="5142">
                  <c:v>1</c:v>
                </c:pt>
                <c:pt idx="5143">
                  <c:v>1</c:v>
                </c:pt>
                <c:pt idx="5144">
                  <c:v>1</c:v>
                </c:pt>
                <c:pt idx="5145">
                  <c:v>1</c:v>
                </c:pt>
                <c:pt idx="5146">
                  <c:v>1</c:v>
                </c:pt>
                <c:pt idx="5147">
                  <c:v>1</c:v>
                </c:pt>
                <c:pt idx="5148">
                  <c:v>1</c:v>
                </c:pt>
                <c:pt idx="5149">
                  <c:v>1</c:v>
                </c:pt>
                <c:pt idx="5150">
                  <c:v>1</c:v>
                </c:pt>
                <c:pt idx="5151">
                  <c:v>1</c:v>
                </c:pt>
                <c:pt idx="5152">
                  <c:v>1</c:v>
                </c:pt>
                <c:pt idx="5153">
                  <c:v>1</c:v>
                </c:pt>
                <c:pt idx="5154">
                  <c:v>1</c:v>
                </c:pt>
                <c:pt idx="5155">
                  <c:v>1</c:v>
                </c:pt>
                <c:pt idx="5156">
                  <c:v>1</c:v>
                </c:pt>
                <c:pt idx="5157">
                  <c:v>1</c:v>
                </c:pt>
                <c:pt idx="5158">
                  <c:v>1</c:v>
                </c:pt>
                <c:pt idx="5159">
                  <c:v>1</c:v>
                </c:pt>
                <c:pt idx="5160">
                  <c:v>0.66666666699999999</c:v>
                </c:pt>
                <c:pt idx="5161">
                  <c:v>1</c:v>
                </c:pt>
                <c:pt idx="5162">
                  <c:v>1</c:v>
                </c:pt>
                <c:pt idx="5163">
                  <c:v>1</c:v>
                </c:pt>
                <c:pt idx="5164">
                  <c:v>1</c:v>
                </c:pt>
                <c:pt idx="5165">
                  <c:v>1</c:v>
                </c:pt>
                <c:pt idx="5166">
                  <c:v>1</c:v>
                </c:pt>
                <c:pt idx="5167">
                  <c:v>1</c:v>
                </c:pt>
                <c:pt idx="5168">
                  <c:v>1</c:v>
                </c:pt>
                <c:pt idx="5169">
                  <c:v>1</c:v>
                </c:pt>
                <c:pt idx="5170">
                  <c:v>1</c:v>
                </c:pt>
                <c:pt idx="5171">
                  <c:v>1</c:v>
                </c:pt>
                <c:pt idx="5172">
                  <c:v>1</c:v>
                </c:pt>
                <c:pt idx="5173">
                  <c:v>1</c:v>
                </c:pt>
                <c:pt idx="5174">
                  <c:v>1</c:v>
                </c:pt>
                <c:pt idx="5175">
                  <c:v>1</c:v>
                </c:pt>
                <c:pt idx="5176">
                  <c:v>1</c:v>
                </c:pt>
                <c:pt idx="5177">
                  <c:v>1</c:v>
                </c:pt>
                <c:pt idx="5178">
                  <c:v>1</c:v>
                </c:pt>
                <c:pt idx="5179">
                  <c:v>1</c:v>
                </c:pt>
                <c:pt idx="5180">
                  <c:v>1</c:v>
                </c:pt>
                <c:pt idx="5181">
                  <c:v>1</c:v>
                </c:pt>
                <c:pt idx="5182">
                  <c:v>1</c:v>
                </c:pt>
                <c:pt idx="5183">
                  <c:v>1</c:v>
                </c:pt>
                <c:pt idx="5184">
                  <c:v>1</c:v>
                </c:pt>
                <c:pt idx="5185">
                  <c:v>0.66666666699999999</c:v>
                </c:pt>
                <c:pt idx="5186">
                  <c:v>1</c:v>
                </c:pt>
                <c:pt idx="5187">
                  <c:v>1</c:v>
                </c:pt>
                <c:pt idx="5188">
                  <c:v>1</c:v>
                </c:pt>
                <c:pt idx="5189">
                  <c:v>1</c:v>
                </c:pt>
                <c:pt idx="5190">
                  <c:v>1</c:v>
                </c:pt>
                <c:pt idx="5191">
                  <c:v>1</c:v>
                </c:pt>
                <c:pt idx="5192">
                  <c:v>1</c:v>
                </c:pt>
                <c:pt idx="5193">
                  <c:v>1</c:v>
                </c:pt>
                <c:pt idx="5194">
                  <c:v>1</c:v>
                </c:pt>
                <c:pt idx="5195">
                  <c:v>1</c:v>
                </c:pt>
                <c:pt idx="5196">
                  <c:v>0.66666666699999999</c:v>
                </c:pt>
                <c:pt idx="5197">
                  <c:v>1</c:v>
                </c:pt>
                <c:pt idx="5198">
                  <c:v>1</c:v>
                </c:pt>
                <c:pt idx="5199">
                  <c:v>1</c:v>
                </c:pt>
                <c:pt idx="5200">
                  <c:v>1</c:v>
                </c:pt>
                <c:pt idx="5201">
                  <c:v>0.66666666699999999</c:v>
                </c:pt>
                <c:pt idx="5202">
                  <c:v>1</c:v>
                </c:pt>
                <c:pt idx="5203">
                  <c:v>1</c:v>
                </c:pt>
                <c:pt idx="5204">
                  <c:v>1</c:v>
                </c:pt>
                <c:pt idx="5205">
                  <c:v>1</c:v>
                </c:pt>
                <c:pt idx="5206">
                  <c:v>1</c:v>
                </c:pt>
                <c:pt idx="5207">
                  <c:v>1</c:v>
                </c:pt>
                <c:pt idx="5208">
                  <c:v>1</c:v>
                </c:pt>
                <c:pt idx="5209">
                  <c:v>1</c:v>
                </c:pt>
                <c:pt idx="5210">
                  <c:v>1</c:v>
                </c:pt>
                <c:pt idx="5211">
                  <c:v>1</c:v>
                </c:pt>
                <c:pt idx="5212">
                  <c:v>1</c:v>
                </c:pt>
                <c:pt idx="5213">
                  <c:v>1</c:v>
                </c:pt>
                <c:pt idx="5214">
                  <c:v>1</c:v>
                </c:pt>
                <c:pt idx="5215">
                  <c:v>1</c:v>
                </c:pt>
                <c:pt idx="5216">
                  <c:v>1</c:v>
                </c:pt>
                <c:pt idx="5217">
                  <c:v>1</c:v>
                </c:pt>
                <c:pt idx="5218">
                  <c:v>1</c:v>
                </c:pt>
                <c:pt idx="5219">
                  <c:v>1</c:v>
                </c:pt>
                <c:pt idx="5220">
                  <c:v>1</c:v>
                </c:pt>
                <c:pt idx="5221">
                  <c:v>1</c:v>
                </c:pt>
                <c:pt idx="5222">
                  <c:v>0.66666666699999999</c:v>
                </c:pt>
                <c:pt idx="5223">
                  <c:v>1</c:v>
                </c:pt>
                <c:pt idx="5224">
                  <c:v>0.66666666699999999</c:v>
                </c:pt>
                <c:pt idx="5225">
                  <c:v>1</c:v>
                </c:pt>
                <c:pt idx="5226">
                  <c:v>1</c:v>
                </c:pt>
                <c:pt idx="5227">
                  <c:v>1</c:v>
                </c:pt>
                <c:pt idx="5228">
                  <c:v>1</c:v>
                </c:pt>
                <c:pt idx="5229">
                  <c:v>0.66666666699999999</c:v>
                </c:pt>
                <c:pt idx="5230">
                  <c:v>1</c:v>
                </c:pt>
                <c:pt idx="5231">
                  <c:v>1</c:v>
                </c:pt>
                <c:pt idx="5232">
                  <c:v>1</c:v>
                </c:pt>
                <c:pt idx="5233">
                  <c:v>1</c:v>
                </c:pt>
                <c:pt idx="5234">
                  <c:v>1</c:v>
                </c:pt>
                <c:pt idx="5235">
                  <c:v>1</c:v>
                </c:pt>
                <c:pt idx="5236">
                  <c:v>1</c:v>
                </c:pt>
                <c:pt idx="5237">
                  <c:v>1</c:v>
                </c:pt>
                <c:pt idx="5238">
                  <c:v>1</c:v>
                </c:pt>
                <c:pt idx="5239">
                  <c:v>1</c:v>
                </c:pt>
                <c:pt idx="5240">
                  <c:v>1</c:v>
                </c:pt>
                <c:pt idx="5241">
                  <c:v>1</c:v>
                </c:pt>
                <c:pt idx="5242">
                  <c:v>1</c:v>
                </c:pt>
                <c:pt idx="5243">
                  <c:v>1</c:v>
                </c:pt>
                <c:pt idx="5244">
                  <c:v>1</c:v>
                </c:pt>
                <c:pt idx="5245">
                  <c:v>1</c:v>
                </c:pt>
                <c:pt idx="5246">
                  <c:v>1</c:v>
                </c:pt>
                <c:pt idx="5247">
                  <c:v>1</c:v>
                </c:pt>
                <c:pt idx="5248">
                  <c:v>1</c:v>
                </c:pt>
                <c:pt idx="5249">
                  <c:v>1</c:v>
                </c:pt>
                <c:pt idx="5250">
                  <c:v>1</c:v>
                </c:pt>
                <c:pt idx="5251">
                  <c:v>1</c:v>
                </c:pt>
                <c:pt idx="5252">
                  <c:v>0.66666666699999999</c:v>
                </c:pt>
                <c:pt idx="5253">
                  <c:v>1</c:v>
                </c:pt>
                <c:pt idx="5254">
                  <c:v>1</c:v>
                </c:pt>
                <c:pt idx="5255">
                  <c:v>1</c:v>
                </c:pt>
                <c:pt idx="5256">
                  <c:v>1</c:v>
                </c:pt>
                <c:pt idx="5257">
                  <c:v>1</c:v>
                </c:pt>
                <c:pt idx="5258">
                  <c:v>1</c:v>
                </c:pt>
                <c:pt idx="5259">
                  <c:v>1</c:v>
                </c:pt>
                <c:pt idx="5260">
                  <c:v>1</c:v>
                </c:pt>
                <c:pt idx="5261">
                  <c:v>1</c:v>
                </c:pt>
                <c:pt idx="5262">
                  <c:v>1</c:v>
                </c:pt>
                <c:pt idx="5263">
                  <c:v>1</c:v>
                </c:pt>
                <c:pt idx="5264">
                  <c:v>1</c:v>
                </c:pt>
                <c:pt idx="5265">
                  <c:v>1</c:v>
                </c:pt>
                <c:pt idx="5266">
                  <c:v>1</c:v>
                </c:pt>
                <c:pt idx="5267">
                  <c:v>1</c:v>
                </c:pt>
                <c:pt idx="5268">
                  <c:v>1</c:v>
                </c:pt>
                <c:pt idx="5269">
                  <c:v>1</c:v>
                </c:pt>
                <c:pt idx="5270">
                  <c:v>1</c:v>
                </c:pt>
                <c:pt idx="5271">
                  <c:v>1</c:v>
                </c:pt>
                <c:pt idx="5272">
                  <c:v>1</c:v>
                </c:pt>
                <c:pt idx="5273">
                  <c:v>1</c:v>
                </c:pt>
                <c:pt idx="5274">
                  <c:v>0.66666666699999999</c:v>
                </c:pt>
                <c:pt idx="5275">
                  <c:v>1</c:v>
                </c:pt>
                <c:pt idx="5276">
                  <c:v>0.66666666699999999</c:v>
                </c:pt>
                <c:pt idx="5277">
                  <c:v>1</c:v>
                </c:pt>
                <c:pt idx="5278">
                  <c:v>1</c:v>
                </c:pt>
                <c:pt idx="5279">
                  <c:v>1</c:v>
                </c:pt>
                <c:pt idx="5280">
                  <c:v>0.66666666699999999</c:v>
                </c:pt>
                <c:pt idx="5281">
                  <c:v>1</c:v>
                </c:pt>
                <c:pt idx="5282">
                  <c:v>1</c:v>
                </c:pt>
                <c:pt idx="5283">
                  <c:v>1</c:v>
                </c:pt>
                <c:pt idx="5284">
                  <c:v>1</c:v>
                </c:pt>
                <c:pt idx="5285">
                  <c:v>1</c:v>
                </c:pt>
                <c:pt idx="5286">
                  <c:v>1</c:v>
                </c:pt>
                <c:pt idx="5287">
                  <c:v>1</c:v>
                </c:pt>
                <c:pt idx="5288">
                  <c:v>1</c:v>
                </c:pt>
                <c:pt idx="5289">
                  <c:v>1</c:v>
                </c:pt>
                <c:pt idx="5290">
                  <c:v>1</c:v>
                </c:pt>
                <c:pt idx="5291">
                  <c:v>1</c:v>
                </c:pt>
                <c:pt idx="5292">
                  <c:v>1</c:v>
                </c:pt>
                <c:pt idx="5293">
                  <c:v>1</c:v>
                </c:pt>
                <c:pt idx="5294">
                  <c:v>1</c:v>
                </c:pt>
                <c:pt idx="5295">
                  <c:v>1</c:v>
                </c:pt>
                <c:pt idx="5296">
                  <c:v>1</c:v>
                </c:pt>
                <c:pt idx="5297">
                  <c:v>1</c:v>
                </c:pt>
                <c:pt idx="5298">
                  <c:v>1</c:v>
                </c:pt>
                <c:pt idx="5299">
                  <c:v>1</c:v>
                </c:pt>
                <c:pt idx="5300">
                  <c:v>1</c:v>
                </c:pt>
                <c:pt idx="5301">
                  <c:v>1</c:v>
                </c:pt>
                <c:pt idx="5302">
                  <c:v>1</c:v>
                </c:pt>
                <c:pt idx="5303">
                  <c:v>1</c:v>
                </c:pt>
                <c:pt idx="5304">
                  <c:v>1</c:v>
                </c:pt>
                <c:pt idx="5305">
                  <c:v>1</c:v>
                </c:pt>
                <c:pt idx="5306">
                  <c:v>1</c:v>
                </c:pt>
                <c:pt idx="5307">
                  <c:v>1</c:v>
                </c:pt>
                <c:pt idx="5308">
                  <c:v>1</c:v>
                </c:pt>
                <c:pt idx="5309">
                  <c:v>1</c:v>
                </c:pt>
                <c:pt idx="5310">
                  <c:v>1</c:v>
                </c:pt>
                <c:pt idx="5311">
                  <c:v>1</c:v>
                </c:pt>
                <c:pt idx="5312">
                  <c:v>0.33333333300000001</c:v>
                </c:pt>
                <c:pt idx="5313">
                  <c:v>1</c:v>
                </c:pt>
                <c:pt idx="5314">
                  <c:v>1</c:v>
                </c:pt>
                <c:pt idx="5315">
                  <c:v>1</c:v>
                </c:pt>
                <c:pt idx="5316">
                  <c:v>1</c:v>
                </c:pt>
                <c:pt idx="5317">
                  <c:v>1</c:v>
                </c:pt>
                <c:pt idx="5318">
                  <c:v>1</c:v>
                </c:pt>
                <c:pt idx="5319">
                  <c:v>1</c:v>
                </c:pt>
                <c:pt idx="5320">
                  <c:v>1</c:v>
                </c:pt>
                <c:pt idx="5321">
                  <c:v>1</c:v>
                </c:pt>
                <c:pt idx="5322">
                  <c:v>1</c:v>
                </c:pt>
                <c:pt idx="5323">
                  <c:v>1</c:v>
                </c:pt>
                <c:pt idx="5324">
                  <c:v>1</c:v>
                </c:pt>
                <c:pt idx="5325">
                  <c:v>1</c:v>
                </c:pt>
                <c:pt idx="5326">
                  <c:v>1</c:v>
                </c:pt>
                <c:pt idx="5327">
                  <c:v>1</c:v>
                </c:pt>
                <c:pt idx="5328">
                  <c:v>1</c:v>
                </c:pt>
                <c:pt idx="5329">
                  <c:v>1</c:v>
                </c:pt>
                <c:pt idx="5330">
                  <c:v>1</c:v>
                </c:pt>
                <c:pt idx="5331">
                  <c:v>1</c:v>
                </c:pt>
                <c:pt idx="5332">
                  <c:v>1</c:v>
                </c:pt>
                <c:pt idx="5333">
                  <c:v>1</c:v>
                </c:pt>
                <c:pt idx="5334">
                  <c:v>1</c:v>
                </c:pt>
                <c:pt idx="5335">
                  <c:v>1</c:v>
                </c:pt>
                <c:pt idx="5336">
                  <c:v>1</c:v>
                </c:pt>
                <c:pt idx="5337">
                  <c:v>1</c:v>
                </c:pt>
                <c:pt idx="5338">
                  <c:v>1</c:v>
                </c:pt>
                <c:pt idx="5339">
                  <c:v>1</c:v>
                </c:pt>
                <c:pt idx="5340">
                  <c:v>1</c:v>
                </c:pt>
                <c:pt idx="5341">
                  <c:v>1</c:v>
                </c:pt>
                <c:pt idx="5342">
                  <c:v>1</c:v>
                </c:pt>
                <c:pt idx="5343">
                  <c:v>1</c:v>
                </c:pt>
                <c:pt idx="5344">
                  <c:v>1</c:v>
                </c:pt>
                <c:pt idx="5345">
                  <c:v>1</c:v>
                </c:pt>
                <c:pt idx="5346">
                  <c:v>1</c:v>
                </c:pt>
                <c:pt idx="5347">
                  <c:v>1</c:v>
                </c:pt>
                <c:pt idx="5348">
                  <c:v>1</c:v>
                </c:pt>
                <c:pt idx="5349">
                  <c:v>1</c:v>
                </c:pt>
                <c:pt idx="5350">
                  <c:v>1</c:v>
                </c:pt>
                <c:pt idx="5351">
                  <c:v>1</c:v>
                </c:pt>
                <c:pt idx="5352">
                  <c:v>1</c:v>
                </c:pt>
                <c:pt idx="5353">
                  <c:v>1</c:v>
                </c:pt>
                <c:pt idx="5354">
                  <c:v>1</c:v>
                </c:pt>
                <c:pt idx="5355">
                  <c:v>1</c:v>
                </c:pt>
                <c:pt idx="5356">
                  <c:v>1</c:v>
                </c:pt>
                <c:pt idx="5357">
                  <c:v>1</c:v>
                </c:pt>
                <c:pt idx="5358">
                  <c:v>1</c:v>
                </c:pt>
                <c:pt idx="5359">
                  <c:v>1</c:v>
                </c:pt>
                <c:pt idx="5360">
                  <c:v>1</c:v>
                </c:pt>
                <c:pt idx="5361">
                  <c:v>1</c:v>
                </c:pt>
                <c:pt idx="5362">
                  <c:v>1</c:v>
                </c:pt>
                <c:pt idx="5363">
                  <c:v>1</c:v>
                </c:pt>
                <c:pt idx="5364">
                  <c:v>1</c:v>
                </c:pt>
                <c:pt idx="5365">
                  <c:v>1</c:v>
                </c:pt>
                <c:pt idx="5366">
                  <c:v>1</c:v>
                </c:pt>
                <c:pt idx="5367">
                  <c:v>1</c:v>
                </c:pt>
                <c:pt idx="5368">
                  <c:v>1</c:v>
                </c:pt>
                <c:pt idx="5369">
                  <c:v>1</c:v>
                </c:pt>
                <c:pt idx="5370">
                  <c:v>1</c:v>
                </c:pt>
                <c:pt idx="5371">
                  <c:v>1</c:v>
                </c:pt>
                <c:pt idx="5372">
                  <c:v>1</c:v>
                </c:pt>
                <c:pt idx="5373">
                  <c:v>1</c:v>
                </c:pt>
                <c:pt idx="5374">
                  <c:v>1</c:v>
                </c:pt>
                <c:pt idx="5375">
                  <c:v>1</c:v>
                </c:pt>
                <c:pt idx="5376">
                  <c:v>1</c:v>
                </c:pt>
                <c:pt idx="5377">
                  <c:v>1</c:v>
                </c:pt>
                <c:pt idx="5378">
                  <c:v>1</c:v>
                </c:pt>
                <c:pt idx="5379">
                  <c:v>1</c:v>
                </c:pt>
                <c:pt idx="5380">
                  <c:v>1</c:v>
                </c:pt>
                <c:pt idx="5381">
                  <c:v>0.33333333300000001</c:v>
                </c:pt>
                <c:pt idx="5382">
                  <c:v>1</c:v>
                </c:pt>
                <c:pt idx="5383">
                  <c:v>1</c:v>
                </c:pt>
                <c:pt idx="5384">
                  <c:v>1</c:v>
                </c:pt>
                <c:pt idx="5385">
                  <c:v>1</c:v>
                </c:pt>
                <c:pt idx="5386">
                  <c:v>1</c:v>
                </c:pt>
                <c:pt idx="5387">
                  <c:v>1</c:v>
                </c:pt>
                <c:pt idx="5388">
                  <c:v>1</c:v>
                </c:pt>
                <c:pt idx="5389">
                  <c:v>1</c:v>
                </c:pt>
                <c:pt idx="5390">
                  <c:v>1</c:v>
                </c:pt>
                <c:pt idx="5391">
                  <c:v>1</c:v>
                </c:pt>
                <c:pt idx="5392">
                  <c:v>1</c:v>
                </c:pt>
                <c:pt idx="5393">
                  <c:v>1</c:v>
                </c:pt>
                <c:pt idx="5394">
                  <c:v>1</c:v>
                </c:pt>
                <c:pt idx="5395">
                  <c:v>1</c:v>
                </c:pt>
                <c:pt idx="5396">
                  <c:v>1</c:v>
                </c:pt>
                <c:pt idx="5397">
                  <c:v>1</c:v>
                </c:pt>
                <c:pt idx="5398">
                  <c:v>1</c:v>
                </c:pt>
                <c:pt idx="5399">
                  <c:v>1</c:v>
                </c:pt>
                <c:pt idx="5400">
                  <c:v>1</c:v>
                </c:pt>
                <c:pt idx="5401">
                  <c:v>1</c:v>
                </c:pt>
                <c:pt idx="5402">
                  <c:v>1</c:v>
                </c:pt>
                <c:pt idx="5403">
                  <c:v>1</c:v>
                </c:pt>
                <c:pt idx="5404">
                  <c:v>1</c:v>
                </c:pt>
                <c:pt idx="5405">
                  <c:v>1</c:v>
                </c:pt>
                <c:pt idx="5406">
                  <c:v>1</c:v>
                </c:pt>
                <c:pt idx="5407">
                  <c:v>1</c:v>
                </c:pt>
                <c:pt idx="5408">
                  <c:v>1</c:v>
                </c:pt>
                <c:pt idx="5409">
                  <c:v>1</c:v>
                </c:pt>
                <c:pt idx="5410">
                  <c:v>1</c:v>
                </c:pt>
                <c:pt idx="5411">
                  <c:v>1</c:v>
                </c:pt>
                <c:pt idx="5412">
                  <c:v>1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0.33333333300000001</c:v>
                </c:pt>
                <c:pt idx="5446">
                  <c:v>0.33333333300000001</c:v>
                </c:pt>
                <c:pt idx="5447">
                  <c:v>0.33333333300000001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0.33333333300000001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1</c:v>
                </c:pt>
                <c:pt idx="5479">
                  <c:v>1</c:v>
                </c:pt>
                <c:pt idx="5480">
                  <c:v>1</c:v>
                </c:pt>
                <c:pt idx="5481">
                  <c:v>1</c:v>
                </c:pt>
                <c:pt idx="5482">
                  <c:v>1</c:v>
                </c:pt>
                <c:pt idx="5483">
                  <c:v>1</c:v>
                </c:pt>
                <c:pt idx="5484">
                  <c:v>1</c:v>
                </c:pt>
                <c:pt idx="5485">
                  <c:v>1</c:v>
                </c:pt>
                <c:pt idx="5486">
                  <c:v>1</c:v>
                </c:pt>
                <c:pt idx="5487">
                  <c:v>1</c:v>
                </c:pt>
                <c:pt idx="5488">
                  <c:v>1</c:v>
                </c:pt>
                <c:pt idx="5489">
                  <c:v>1</c:v>
                </c:pt>
                <c:pt idx="5490">
                  <c:v>1</c:v>
                </c:pt>
                <c:pt idx="5491">
                  <c:v>1</c:v>
                </c:pt>
                <c:pt idx="5492">
                  <c:v>1</c:v>
                </c:pt>
                <c:pt idx="5493">
                  <c:v>0.66666666699999999</c:v>
                </c:pt>
                <c:pt idx="5494">
                  <c:v>1</c:v>
                </c:pt>
                <c:pt idx="5495">
                  <c:v>1</c:v>
                </c:pt>
                <c:pt idx="5496">
                  <c:v>1</c:v>
                </c:pt>
                <c:pt idx="5497">
                  <c:v>1</c:v>
                </c:pt>
                <c:pt idx="5498">
                  <c:v>1</c:v>
                </c:pt>
                <c:pt idx="5499">
                  <c:v>1</c:v>
                </c:pt>
                <c:pt idx="5500">
                  <c:v>1</c:v>
                </c:pt>
                <c:pt idx="5501">
                  <c:v>1</c:v>
                </c:pt>
                <c:pt idx="5502">
                  <c:v>1</c:v>
                </c:pt>
                <c:pt idx="5503">
                  <c:v>1</c:v>
                </c:pt>
                <c:pt idx="5504">
                  <c:v>1</c:v>
                </c:pt>
                <c:pt idx="5505">
                  <c:v>1</c:v>
                </c:pt>
                <c:pt idx="5506">
                  <c:v>1</c:v>
                </c:pt>
                <c:pt idx="5507">
                  <c:v>1</c:v>
                </c:pt>
                <c:pt idx="5508">
                  <c:v>1</c:v>
                </c:pt>
                <c:pt idx="5509">
                  <c:v>1</c:v>
                </c:pt>
                <c:pt idx="5510">
                  <c:v>0.66666666699999999</c:v>
                </c:pt>
                <c:pt idx="5511">
                  <c:v>1</c:v>
                </c:pt>
                <c:pt idx="5512">
                  <c:v>1</c:v>
                </c:pt>
                <c:pt idx="5513">
                  <c:v>1</c:v>
                </c:pt>
                <c:pt idx="5514">
                  <c:v>1</c:v>
                </c:pt>
                <c:pt idx="5515">
                  <c:v>1</c:v>
                </c:pt>
                <c:pt idx="5516">
                  <c:v>1</c:v>
                </c:pt>
                <c:pt idx="5517">
                  <c:v>1</c:v>
                </c:pt>
                <c:pt idx="5518">
                  <c:v>1</c:v>
                </c:pt>
                <c:pt idx="5519">
                  <c:v>1</c:v>
                </c:pt>
                <c:pt idx="5520">
                  <c:v>1</c:v>
                </c:pt>
                <c:pt idx="5521">
                  <c:v>1</c:v>
                </c:pt>
                <c:pt idx="5522">
                  <c:v>1</c:v>
                </c:pt>
                <c:pt idx="5523">
                  <c:v>1</c:v>
                </c:pt>
                <c:pt idx="5524">
                  <c:v>1</c:v>
                </c:pt>
                <c:pt idx="5525">
                  <c:v>1</c:v>
                </c:pt>
                <c:pt idx="5526">
                  <c:v>1</c:v>
                </c:pt>
                <c:pt idx="5527">
                  <c:v>1</c:v>
                </c:pt>
                <c:pt idx="5528">
                  <c:v>1</c:v>
                </c:pt>
                <c:pt idx="5529">
                  <c:v>1</c:v>
                </c:pt>
                <c:pt idx="5530">
                  <c:v>1</c:v>
                </c:pt>
                <c:pt idx="5531">
                  <c:v>1</c:v>
                </c:pt>
                <c:pt idx="5532">
                  <c:v>1</c:v>
                </c:pt>
                <c:pt idx="5533">
                  <c:v>1</c:v>
                </c:pt>
                <c:pt idx="5534">
                  <c:v>1</c:v>
                </c:pt>
                <c:pt idx="5535">
                  <c:v>1</c:v>
                </c:pt>
                <c:pt idx="5536">
                  <c:v>1</c:v>
                </c:pt>
                <c:pt idx="5537">
                  <c:v>1</c:v>
                </c:pt>
                <c:pt idx="5538">
                  <c:v>1</c:v>
                </c:pt>
                <c:pt idx="5539">
                  <c:v>1</c:v>
                </c:pt>
                <c:pt idx="5540">
                  <c:v>1</c:v>
                </c:pt>
                <c:pt idx="5541">
                  <c:v>1</c:v>
                </c:pt>
                <c:pt idx="5542">
                  <c:v>1</c:v>
                </c:pt>
                <c:pt idx="5543">
                  <c:v>1</c:v>
                </c:pt>
                <c:pt idx="5544">
                  <c:v>1</c:v>
                </c:pt>
                <c:pt idx="5545">
                  <c:v>1</c:v>
                </c:pt>
                <c:pt idx="5546">
                  <c:v>1</c:v>
                </c:pt>
                <c:pt idx="5547">
                  <c:v>1</c:v>
                </c:pt>
                <c:pt idx="5548">
                  <c:v>1</c:v>
                </c:pt>
                <c:pt idx="5549">
                  <c:v>1</c:v>
                </c:pt>
                <c:pt idx="5550">
                  <c:v>1</c:v>
                </c:pt>
                <c:pt idx="5551">
                  <c:v>1</c:v>
                </c:pt>
                <c:pt idx="5552">
                  <c:v>1</c:v>
                </c:pt>
                <c:pt idx="5553">
                  <c:v>1</c:v>
                </c:pt>
                <c:pt idx="5554">
                  <c:v>1</c:v>
                </c:pt>
                <c:pt idx="5555">
                  <c:v>1</c:v>
                </c:pt>
                <c:pt idx="5556">
                  <c:v>1</c:v>
                </c:pt>
                <c:pt idx="5557">
                  <c:v>1</c:v>
                </c:pt>
                <c:pt idx="5558">
                  <c:v>1</c:v>
                </c:pt>
                <c:pt idx="5559">
                  <c:v>1</c:v>
                </c:pt>
                <c:pt idx="5560">
                  <c:v>1</c:v>
                </c:pt>
                <c:pt idx="5561">
                  <c:v>1</c:v>
                </c:pt>
                <c:pt idx="5562">
                  <c:v>1</c:v>
                </c:pt>
                <c:pt idx="5563">
                  <c:v>1</c:v>
                </c:pt>
                <c:pt idx="5564">
                  <c:v>1</c:v>
                </c:pt>
                <c:pt idx="5565">
                  <c:v>1</c:v>
                </c:pt>
                <c:pt idx="5566">
                  <c:v>1</c:v>
                </c:pt>
                <c:pt idx="5567">
                  <c:v>1</c:v>
                </c:pt>
                <c:pt idx="5568">
                  <c:v>1</c:v>
                </c:pt>
                <c:pt idx="5569">
                  <c:v>1</c:v>
                </c:pt>
                <c:pt idx="5570">
                  <c:v>1</c:v>
                </c:pt>
                <c:pt idx="5571">
                  <c:v>1</c:v>
                </c:pt>
                <c:pt idx="5572">
                  <c:v>1</c:v>
                </c:pt>
                <c:pt idx="5573">
                  <c:v>1</c:v>
                </c:pt>
                <c:pt idx="5574">
                  <c:v>1</c:v>
                </c:pt>
                <c:pt idx="5575">
                  <c:v>1</c:v>
                </c:pt>
                <c:pt idx="5576">
                  <c:v>1</c:v>
                </c:pt>
                <c:pt idx="5577">
                  <c:v>1</c:v>
                </c:pt>
                <c:pt idx="5578">
                  <c:v>1</c:v>
                </c:pt>
                <c:pt idx="5579">
                  <c:v>1</c:v>
                </c:pt>
                <c:pt idx="5580">
                  <c:v>1</c:v>
                </c:pt>
                <c:pt idx="5581">
                  <c:v>1</c:v>
                </c:pt>
                <c:pt idx="5582">
                  <c:v>1</c:v>
                </c:pt>
                <c:pt idx="5583">
                  <c:v>1</c:v>
                </c:pt>
                <c:pt idx="5584">
                  <c:v>1</c:v>
                </c:pt>
                <c:pt idx="5585">
                  <c:v>0.33333333300000001</c:v>
                </c:pt>
                <c:pt idx="5586">
                  <c:v>1</c:v>
                </c:pt>
                <c:pt idx="5587">
                  <c:v>1</c:v>
                </c:pt>
                <c:pt idx="5588">
                  <c:v>0.33333333300000001</c:v>
                </c:pt>
                <c:pt idx="5589">
                  <c:v>1</c:v>
                </c:pt>
                <c:pt idx="5590">
                  <c:v>1</c:v>
                </c:pt>
                <c:pt idx="5591">
                  <c:v>1</c:v>
                </c:pt>
                <c:pt idx="5592">
                  <c:v>1</c:v>
                </c:pt>
                <c:pt idx="5593">
                  <c:v>1</c:v>
                </c:pt>
                <c:pt idx="5594">
                  <c:v>1</c:v>
                </c:pt>
                <c:pt idx="5595">
                  <c:v>1</c:v>
                </c:pt>
                <c:pt idx="5596">
                  <c:v>1</c:v>
                </c:pt>
                <c:pt idx="5597">
                  <c:v>1</c:v>
                </c:pt>
                <c:pt idx="5598">
                  <c:v>1</c:v>
                </c:pt>
                <c:pt idx="5599">
                  <c:v>1</c:v>
                </c:pt>
                <c:pt idx="5600">
                  <c:v>1</c:v>
                </c:pt>
                <c:pt idx="5601">
                  <c:v>1</c:v>
                </c:pt>
                <c:pt idx="5602">
                  <c:v>1</c:v>
                </c:pt>
                <c:pt idx="5603">
                  <c:v>1</c:v>
                </c:pt>
                <c:pt idx="5604">
                  <c:v>1</c:v>
                </c:pt>
                <c:pt idx="5605">
                  <c:v>1</c:v>
                </c:pt>
                <c:pt idx="5606">
                  <c:v>1</c:v>
                </c:pt>
                <c:pt idx="5607">
                  <c:v>1</c:v>
                </c:pt>
                <c:pt idx="5608">
                  <c:v>1</c:v>
                </c:pt>
                <c:pt idx="5609">
                  <c:v>1</c:v>
                </c:pt>
                <c:pt idx="5610">
                  <c:v>1</c:v>
                </c:pt>
                <c:pt idx="5611">
                  <c:v>0.66666666699999999</c:v>
                </c:pt>
                <c:pt idx="5612">
                  <c:v>1</c:v>
                </c:pt>
                <c:pt idx="5613">
                  <c:v>1</c:v>
                </c:pt>
                <c:pt idx="5614">
                  <c:v>1</c:v>
                </c:pt>
                <c:pt idx="5615">
                  <c:v>1</c:v>
                </c:pt>
                <c:pt idx="5616">
                  <c:v>0.66666666699999999</c:v>
                </c:pt>
                <c:pt idx="5617">
                  <c:v>1</c:v>
                </c:pt>
                <c:pt idx="5618">
                  <c:v>1</c:v>
                </c:pt>
                <c:pt idx="5619">
                  <c:v>1</c:v>
                </c:pt>
                <c:pt idx="5620">
                  <c:v>1</c:v>
                </c:pt>
                <c:pt idx="5621">
                  <c:v>1</c:v>
                </c:pt>
                <c:pt idx="5622">
                  <c:v>1</c:v>
                </c:pt>
                <c:pt idx="5623">
                  <c:v>0.66666666699999999</c:v>
                </c:pt>
                <c:pt idx="5624">
                  <c:v>1</c:v>
                </c:pt>
                <c:pt idx="5625">
                  <c:v>1</c:v>
                </c:pt>
                <c:pt idx="5626">
                  <c:v>1</c:v>
                </c:pt>
                <c:pt idx="5627">
                  <c:v>1</c:v>
                </c:pt>
                <c:pt idx="5628">
                  <c:v>1</c:v>
                </c:pt>
                <c:pt idx="5629">
                  <c:v>1</c:v>
                </c:pt>
                <c:pt idx="5630">
                  <c:v>1</c:v>
                </c:pt>
                <c:pt idx="5631">
                  <c:v>1</c:v>
                </c:pt>
                <c:pt idx="5632">
                  <c:v>1</c:v>
                </c:pt>
                <c:pt idx="5633">
                  <c:v>1</c:v>
                </c:pt>
                <c:pt idx="5634">
                  <c:v>1</c:v>
                </c:pt>
                <c:pt idx="5635">
                  <c:v>1</c:v>
                </c:pt>
                <c:pt idx="5636">
                  <c:v>1</c:v>
                </c:pt>
                <c:pt idx="5637">
                  <c:v>1</c:v>
                </c:pt>
                <c:pt idx="5638">
                  <c:v>1</c:v>
                </c:pt>
                <c:pt idx="5639">
                  <c:v>1</c:v>
                </c:pt>
                <c:pt idx="5640">
                  <c:v>1</c:v>
                </c:pt>
                <c:pt idx="5641">
                  <c:v>1</c:v>
                </c:pt>
                <c:pt idx="5642">
                  <c:v>1</c:v>
                </c:pt>
                <c:pt idx="5643">
                  <c:v>1</c:v>
                </c:pt>
                <c:pt idx="5644">
                  <c:v>1</c:v>
                </c:pt>
                <c:pt idx="5645">
                  <c:v>1</c:v>
                </c:pt>
                <c:pt idx="5646">
                  <c:v>1</c:v>
                </c:pt>
                <c:pt idx="5647">
                  <c:v>1</c:v>
                </c:pt>
                <c:pt idx="5648">
                  <c:v>1</c:v>
                </c:pt>
                <c:pt idx="5649">
                  <c:v>1</c:v>
                </c:pt>
                <c:pt idx="5650">
                  <c:v>1</c:v>
                </c:pt>
                <c:pt idx="5651">
                  <c:v>1</c:v>
                </c:pt>
                <c:pt idx="5652">
                  <c:v>1</c:v>
                </c:pt>
                <c:pt idx="5653">
                  <c:v>1</c:v>
                </c:pt>
                <c:pt idx="5654">
                  <c:v>1</c:v>
                </c:pt>
                <c:pt idx="5655">
                  <c:v>1</c:v>
                </c:pt>
                <c:pt idx="5656">
                  <c:v>1</c:v>
                </c:pt>
                <c:pt idx="5657">
                  <c:v>1</c:v>
                </c:pt>
                <c:pt idx="5658">
                  <c:v>1</c:v>
                </c:pt>
                <c:pt idx="5659">
                  <c:v>1</c:v>
                </c:pt>
                <c:pt idx="5660">
                  <c:v>1</c:v>
                </c:pt>
                <c:pt idx="5661">
                  <c:v>1</c:v>
                </c:pt>
                <c:pt idx="5662">
                  <c:v>1</c:v>
                </c:pt>
                <c:pt idx="5663">
                  <c:v>1</c:v>
                </c:pt>
                <c:pt idx="5664">
                  <c:v>1</c:v>
                </c:pt>
                <c:pt idx="5665">
                  <c:v>1</c:v>
                </c:pt>
                <c:pt idx="5666">
                  <c:v>1</c:v>
                </c:pt>
                <c:pt idx="5667">
                  <c:v>1</c:v>
                </c:pt>
                <c:pt idx="5668">
                  <c:v>1</c:v>
                </c:pt>
                <c:pt idx="5669">
                  <c:v>1</c:v>
                </c:pt>
                <c:pt idx="5670">
                  <c:v>1</c:v>
                </c:pt>
                <c:pt idx="5671">
                  <c:v>1</c:v>
                </c:pt>
                <c:pt idx="5672">
                  <c:v>1</c:v>
                </c:pt>
                <c:pt idx="5673">
                  <c:v>1</c:v>
                </c:pt>
                <c:pt idx="5674">
                  <c:v>1</c:v>
                </c:pt>
                <c:pt idx="5675">
                  <c:v>1</c:v>
                </c:pt>
                <c:pt idx="5676">
                  <c:v>1</c:v>
                </c:pt>
                <c:pt idx="5677">
                  <c:v>1</c:v>
                </c:pt>
                <c:pt idx="5678">
                  <c:v>1</c:v>
                </c:pt>
                <c:pt idx="5679">
                  <c:v>1</c:v>
                </c:pt>
                <c:pt idx="5680">
                  <c:v>1</c:v>
                </c:pt>
                <c:pt idx="5681">
                  <c:v>1</c:v>
                </c:pt>
                <c:pt idx="5682">
                  <c:v>0.66666666699999999</c:v>
                </c:pt>
                <c:pt idx="5683">
                  <c:v>1</c:v>
                </c:pt>
                <c:pt idx="5684">
                  <c:v>1</c:v>
                </c:pt>
                <c:pt idx="5685">
                  <c:v>1</c:v>
                </c:pt>
                <c:pt idx="5686">
                  <c:v>1</c:v>
                </c:pt>
                <c:pt idx="5687">
                  <c:v>1</c:v>
                </c:pt>
                <c:pt idx="5688">
                  <c:v>1</c:v>
                </c:pt>
                <c:pt idx="5689">
                  <c:v>1</c:v>
                </c:pt>
                <c:pt idx="5690">
                  <c:v>1</c:v>
                </c:pt>
                <c:pt idx="5691">
                  <c:v>1</c:v>
                </c:pt>
                <c:pt idx="5692">
                  <c:v>1</c:v>
                </c:pt>
                <c:pt idx="5693">
                  <c:v>1</c:v>
                </c:pt>
                <c:pt idx="5694">
                  <c:v>1</c:v>
                </c:pt>
                <c:pt idx="5695">
                  <c:v>1</c:v>
                </c:pt>
                <c:pt idx="5696">
                  <c:v>1</c:v>
                </c:pt>
                <c:pt idx="5697">
                  <c:v>1</c:v>
                </c:pt>
                <c:pt idx="5698">
                  <c:v>1</c:v>
                </c:pt>
                <c:pt idx="5699">
                  <c:v>1</c:v>
                </c:pt>
                <c:pt idx="5700">
                  <c:v>1</c:v>
                </c:pt>
                <c:pt idx="5701">
                  <c:v>1</c:v>
                </c:pt>
                <c:pt idx="5702">
                  <c:v>1</c:v>
                </c:pt>
                <c:pt idx="5703">
                  <c:v>1</c:v>
                </c:pt>
                <c:pt idx="5704">
                  <c:v>1</c:v>
                </c:pt>
                <c:pt idx="5705">
                  <c:v>1</c:v>
                </c:pt>
                <c:pt idx="5706">
                  <c:v>1</c:v>
                </c:pt>
                <c:pt idx="5707">
                  <c:v>1</c:v>
                </c:pt>
                <c:pt idx="5708">
                  <c:v>1</c:v>
                </c:pt>
                <c:pt idx="5709">
                  <c:v>1</c:v>
                </c:pt>
                <c:pt idx="5710">
                  <c:v>1</c:v>
                </c:pt>
                <c:pt idx="5711">
                  <c:v>1</c:v>
                </c:pt>
                <c:pt idx="5712">
                  <c:v>1</c:v>
                </c:pt>
                <c:pt idx="5713">
                  <c:v>1</c:v>
                </c:pt>
                <c:pt idx="5714">
                  <c:v>1</c:v>
                </c:pt>
                <c:pt idx="5715">
                  <c:v>1</c:v>
                </c:pt>
                <c:pt idx="5716">
                  <c:v>1</c:v>
                </c:pt>
                <c:pt idx="5717">
                  <c:v>1</c:v>
                </c:pt>
                <c:pt idx="5718">
                  <c:v>1</c:v>
                </c:pt>
                <c:pt idx="5719">
                  <c:v>1</c:v>
                </c:pt>
                <c:pt idx="5720">
                  <c:v>1</c:v>
                </c:pt>
                <c:pt idx="5721">
                  <c:v>1</c:v>
                </c:pt>
                <c:pt idx="5722">
                  <c:v>1</c:v>
                </c:pt>
                <c:pt idx="5723">
                  <c:v>1</c:v>
                </c:pt>
                <c:pt idx="5724">
                  <c:v>1</c:v>
                </c:pt>
                <c:pt idx="5725">
                  <c:v>1</c:v>
                </c:pt>
                <c:pt idx="5726">
                  <c:v>1</c:v>
                </c:pt>
                <c:pt idx="5727">
                  <c:v>1</c:v>
                </c:pt>
                <c:pt idx="5728">
                  <c:v>1</c:v>
                </c:pt>
                <c:pt idx="5729">
                  <c:v>1</c:v>
                </c:pt>
                <c:pt idx="5730">
                  <c:v>0.33333333300000001</c:v>
                </c:pt>
                <c:pt idx="5731">
                  <c:v>1</c:v>
                </c:pt>
                <c:pt idx="5732">
                  <c:v>1</c:v>
                </c:pt>
                <c:pt idx="5733">
                  <c:v>1</c:v>
                </c:pt>
                <c:pt idx="5734">
                  <c:v>1</c:v>
                </c:pt>
                <c:pt idx="5735">
                  <c:v>1</c:v>
                </c:pt>
                <c:pt idx="5736">
                  <c:v>1</c:v>
                </c:pt>
                <c:pt idx="5737">
                  <c:v>1</c:v>
                </c:pt>
                <c:pt idx="5738">
                  <c:v>1</c:v>
                </c:pt>
                <c:pt idx="5739">
                  <c:v>1</c:v>
                </c:pt>
                <c:pt idx="5740">
                  <c:v>1</c:v>
                </c:pt>
                <c:pt idx="5741">
                  <c:v>1</c:v>
                </c:pt>
                <c:pt idx="5742">
                  <c:v>1</c:v>
                </c:pt>
                <c:pt idx="5743">
                  <c:v>1</c:v>
                </c:pt>
                <c:pt idx="5744">
                  <c:v>1</c:v>
                </c:pt>
                <c:pt idx="5745">
                  <c:v>1</c:v>
                </c:pt>
                <c:pt idx="5746">
                  <c:v>1</c:v>
                </c:pt>
                <c:pt idx="5747">
                  <c:v>1</c:v>
                </c:pt>
                <c:pt idx="5748">
                  <c:v>1</c:v>
                </c:pt>
                <c:pt idx="5749">
                  <c:v>1</c:v>
                </c:pt>
                <c:pt idx="5750">
                  <c:v>1</c:v>
                </c:pt>
                <c:pt idx="5751">
                  <c:v>1</c:v>
                </c:pt>
                <c:pt idx="5752">
                  <c:v>1</c:v>
                </c:pt>
                <c:pt idx="5753">
                  <c:v>1</c:v>
                </c:pt>
                <c:pt idx="5754">
                  <c:v>1</c:v>
                </c:pt>
                <c:pt idx="5755">
                  <c:v>1</c:v>
                </c:pt>
                <c:pt idx="5756">
                  <c:v>1</c:v>
                </c:pt>
                <c:pt idx="5757">
                  <c:v>1</c:v>
                </c:pt>
                <c:pt idx="5758">
                  <c:v>1</c:v>
                </c:pt>
                <c:pt idx="5759">
                  <c:v>1</c:v>
                </c:pt>
                <c:pt idx="5760">
                  <c:v>1</c:v>
                </c:pt>
                <c:pt idx="5761">
                  <c:v>1</c:v>
                </c:pt>
                <c:pt idx="5762">
                  <c:v>1</c:v>
                </c:pt>
                <c:pt idx="5763">
                  <c:v>1</c:v>
                </c:pt>
                <c:pt idx="5764">
                  <c:v>1</c:v>
                </c:pt>
                <c:pt idx="5765">
                  <c:v>1</c:v>
                </c:pt>
                <c:pt idx="5766">
                  <c:v>1</c:v>
                </c:pt>
                <c:pt idx="5767">
                  <c:v>1</c:v>
                </c:pt>
                <c:pt idx="5768">
                  <c:v>0.33333333300000001</c:v>
                </c:pt>
                <c:pt idx="5769">
                  <c:v>1</c:v>
                </c:pt>
                <c:pt idx="5770">
                  <c:v>1</c:v>
                </c:pt>
                <c:pt idx="5771">
                  <c:v>1</c:v>
                </c:pt>
                <c:pt idx="5772">
                  <c:v>1</c:v>
                </c:pt>
                <c:pt idx="5773">
                  <c:v>1</c:v>
                </c:pt>
                <c:pt idx="5774">
                  <c:v>1</c:v>
                </c:pt>
                <c:pt idx="5775">
                  <c:v>1</c:v>
                </c:pt>
                <c:pt idx="5776">
                  <c:v>1</c:v>
                </c:pt>
                <c:pt idx="5777">
                  <c:v>1</c:v>
                </c:pt>
                <c:pt idx="5778">
                  <c:v>1</c:v>
                </c:pt>
                <c:pt idx="5779">
                  <c:v>1</c:v>
                </c:pt>
                <c:pt idx="5780">
                  <c:v>1</c:v>
                </c:pt>
                <c:pt idx="5781">
                  <c:v>1</c:v>
                </c:pt>
                <c:pt idx="5782">
                  <c:v>1</c:v>
                </c:pt>
                <c:pt idx="5783">
                  <c:v>1</c:v>
                </c:pt>
                <c:pt idx="5784">
                  <c:v>1</c:v>
                </c:pt>
                <c:pt idx="5785">
                  <c:v>1</c:v>
                </c:pt>
                <c:pt idx="5786">
                  <c:v>1</c:v>
                </c:pt>
                <c:pt idx="5787">
                  <c:v>0.66666666699999999</c:v>
                </c:pt>
                <c:pt idx="5788">
                  <c:v>1</c:v>
                </c:pt>
                <c:pt idx="5789">
                  <c:v>1</c:v>
                </c:pt>
                <c:pt idx="5790">
                  <c:v>1</c:v>
                </c:pt>
                <c:pt idx="5791">
                  <c:v>1</c:v>
                </c:pt>
                <c:pt idx="5792">
                  <c:v>1</c:v>
                </c:pt>
                <c:pt idx="5793">
                  <c:v>1</c:v>
                </c:pt>
                <c:pt idx="5794">
                  <c:v>1</c:v>
                </c:pt>
                <c:pt idx="5795">
                  <c:v>1</c:v>
                </c:pt>
                <c:pt idx="5796">
                  <c:v>1</c:v>
                </c:pt>
                <c:pt idx="5797">
                  <c:v>1</c:v>
                </c:pt>
                <c:pt idx="5798">
                  <c:v>1</c:v>
                </c:pt>
                <c:pt idx="5799">
                  <c:v>1</c:v>
                </c:pt>
                <c:pt idx="5800">
                  <c:v>1</c:v>
                </c:pt>
                <c:pt idx="5801">
                  <c:v>1</c:v>
                </c:pt>
                <c:pt idx="5802">
                  <c:v>1</c:v>
                </c:pt>
                <c:pt idx="5803">
                  <c:v>1</c:v>
                </c:pt>
                <c:pt idx="5804">
                  <c:v>1</c:v>
                </c:pt>
                <c:pt idx="5805">
                  <c:v>1</c:v>
                </c:pt>
                <c:pt idx="5806">
                  <c:v>1</c:v>
                </c:pt>
                <c:pt idx="5807">
                  <c:v>1</c:v>
                </c:pt>
                <c:pt idx="5808">
                  <c:v>1</c:v>
                </c:pt>
                <c:pt idx="5809">
                  <c:v>1</c:v>
                </c:pt>
                <c:pt idx="5810">
                  <c:v>1</c:v>
                </c:pt>
                <c:pt idx="5811">
                  <c:v>1</c:v>
                </c:pt>
                <c:pt idx="5812">
                  <c:v>1</c:v>
                </c:pt>
                <c:pt idx="5813">
                  <c:v>1</c:v>
                </c:pt>
                <c:pt idx="5814">
                  <c:v>1</c:v>
                </c:pt>
                <c:pt idx="5815">
                  <c:v>1</c:v>
                </c:pt>
                <c:pt idx="5816">
                  <c:v>1</c:v>
                </c:pt>
                <c:pt idx="5817">
                  <c:v>1</c:v>
                </c:pt>
                <c:pt idx="5818">
                  <c:v>1</c:v>
                </c:pt>
                <c:pt idx="5819">
                  <c:v>1</c:v>
                </c:pt>
                <c:pt idx="5820">
                  <c:v>1</c:v>
                </c:pt>
                <c:pt idx="5821">
                  <c:v>1</c:v>
                </c:pt>
                <c:pt idx="5822">
                  <c:v>1</c:v>
                </c:pt>
                <c:pt idx="5823">
                  <c:v>1</c:v>
                </c:pt>
                <c:pt idx="5824">
                  <c:v>1</c:v>
                </c:pt>
                <c:pt idx="5825">
                  <c:v>1</c:v>
                </c:pt>
                <c:pt idx="5826">
                  <c:v>1</c:v>
                </c:pt>
                <c:pt idx="5827">
                  <c:v>1</c:v>
                </c:pt>
                <c:pt idx="5828">
                  <c:v>1</c:v>
                </c:pt>
                <c:pt idx="5829">
                  <c:v>1</c:v>
                </c:pt>
                <c:pt idx="5830">
                  <c:v>1</c:v>
                </c:pt>
                <c:pt idx="5831">
                  <c:v>1</c:v>
                </c:pt>
                <c:pt idx="5832">
                  <c:v>1</c:v>
                </c:pt>
                <c:pt idx="5833">
                  <c:v>1</c:v>
                </c:pt>
                <c:pt idx="5834">
                  <c:v>1</c:v>
                </c:pt>
                <c:pt idx="5835">
                  <c:v>0.66666666699999999</c:v>
                </c:pt>
                <c:pt idx="5836">
                  <c:v>1</c:v>
                </c:pt>
                <c:pt idx="5837">
                  <c:v>1</c:v>
                </c:pt>
                <c:pt idx="5838">
                  <c:v>1</c:v>
                </c:pt>
                <c:pt idx="5839">
                  <c:v>1</c:v>
                </c:pt>
                <c:pt idx="5840">
                  <c:v>1</c:v>
                </c:pt>
                <c:pt idx="5841">
                  <c:v>1</c:v>
                </c:pt>
                <c:pt idx="5842">
                  <c:v>1</c:v>
                </c:pt>
                <c:pt idx="5843">
                  <c:v>1</c:v>
                </c:pt>
                <c:pt idx="5844">
                  <c:v>1</c:v>
                </c:pt>
                <c:pt idx="5845">
                  <c:v>1</c:v>
                </c:pt>
                <c:pt idx="5846">
                  <c:v>1</c:v>
                </c:pt>
                <c:pt idx="5847">
                  <c:v>1</c:v>
                </c:pt>
                <c:pt idx="5848">
                  <c:v>1</c:v>
                </c:pt>
                <c:pt idx="5849">
                  <c:v>0.66666666699999999</c:v>
                </c:pt>
                <c:pt idx="5850">
                  <c:v>1</c:v>
                </c:pt>
                <c:pt idx="5851">
                  <c:v>1</c:v>
                </c:pt>
                <c:pt idx="5852">
                  <c:v>1</c:v>
                </c:pt>
                <c:pt idx="5853">
                  <c:v>1</c:v>
                </c:pt>
                <c:pt idx="5854">
                  <c:v>1</c:v>
                </c:pt>
                <c:pt idx="5855">
                  <c:v>1</c:v>
                </c:pt>
                <c:pt idx="5856">
                  <c:v>1</c:v>
                </c:pt>
                <c:pt idx="5857">
                  <c:v>1</c:v>
                </c:pt>
                <c:pt idx="5858">
                  <c:v>1</c:v>
                </c:pt>
                <c:pt idx="5859">
                  <c:v>1</c:v>
                </c:pt>
                <c:pt idx="5860">
                  <c:v>0.66666666699999999</c:v>
                </c:pt>
                <c:pt idx="5861">
                  <c:v>1</c:v>
                </c:pt>
                <c:pt idx="5862">
                  <c:v>0.66666666699999999</c:v>
                </c:pt>
                <c:pt idx="5863">
                  <c:v>1</c:v>
                </c:pt>
                <c:pt idx="5864">
                  <c:v>1</c:v>
                </c:pt>
                <c:pt idx="5865">
                  <c:v>1</c:v>
                </c:pt>
                <c:pt idx="5866">
                  <c:v>1</c:v>
                </c:pt>
                <c:pt idx="5867">
                  <c:v>1</c:v>
                </c:pt>
                <c:pt idx="5868">
                  <c:v>1</c:v>
                </c:pt>
                <c:pt idx="5869">
                  <c:v>1</c:v>
                </c:pt>
                <c:pt idx="5870">
                  <c:v>1</c:v>
                </c:pt>
                <c:pt idx="5871">
                  <c:v>1</c:v>
                </c:pt>
                <c:pt idx="5872">
                  <c:v>1</c:v>
                </c:pt>
                <c:pt idx="5873">
                  <c:v>1</c:v>
                </c:pt>
                <c:pt idx="5874">
                  <c:v>1</c:v>
                </c:pt>
                <c:pt idx="5875">
                  <c:v>1</c:v>
                </c:pt>
                <c:pt idx="5876">
                  <c:v>1</c:v>
                </c:pt>
                <c:pt idx="5877">
                  <c:v>1</c:v>
                </c:pt>
                <c:pt idx="5878">
                  <c:v>1</c:v>
                </c:pt>
                <c:pt idx="5879">
                  <c:v>1</c:v>
                </c:pt>
                <c:pt idx="5880">
                  <c:v>1</c:v>
                </c:pt>
                <c:pt idx="5881">
                  <c:v>1</c:v>
                </c:pt>
                <c:pt idx="5882">
                  <c:v>1</c:v>
                </c:pt>
                <c:pt idx="5883">
                  <c:v>1</c:v>
                </c:pt>
                <c:pt idx="5884">
                  <c:v>1</c:v>
                </c:pt>
                <c:pt idx="5885">
                  <c:v>1</c:v>
                </c:pt>
                <c:pt idx="5886">
                  <c:v>1</c:v>
                </c:pt>
                <c:pt idx="5887">
                  <c:v>1</c:v>
                </c:pt>
                <c:pt idx="5888">
                  <c:v>1</c:v>
                </c:pt>
                <c:pt idx="5889">
                  <c:v>1</c:v>
                </c:pt>
                <c:pt idx="5890">
                  <c:v>1</c:v>
                </c:pt>
                <c:pt idx="5891">
                  <c:v>1</c:v>
                </c:pt>
                <c:pt idx="5892">
                  <c:v>1</c:v>
                </c:pt>
                <c:pt idx="5893">
                  <c:v>1</c:v>
                </c:pt>
                <c:pt idx="5894">
                  <c:v>1</c:v>
                </c:pt>
                <c:pt idx="5895">
                  <c:v>1</c:v>
                </c:pt>
                <c:pt idx="5896">
                  <c:v>1</c:v>
                </c:pt>
                <c:pt idx="5897">
                  <c:v>1</c:v>
                </c:pt>
                <c:pt idx="5898">
                  <c:v>1</c:v>
                </c:pt>
                <c:pt idx="5899">
                  <c:v>1</c:v>
                </c:pt>
                <c:pt idx="5900">
                  <c:v>1</c:v>
                </c:pt>
                <c:pt idx="5901">
                  <c:v>1</c:v>
                </c:pt>
                <c:pt idx="5902">
                  <c:v>1</c:v>
                </c:pt>
                <c:pt idx="5903">
                  <c:v>1</c:v>
                </c:pt>
                <c:pt idx="5904">
                  <c:v>1</c:v>
                </c:pt>
                <c:pt idx="5905">
                  <c:v>1</c:v>
                </c:pt>
                <c:pt idx="5906">
                  <c:v>1</c:v>
                </c:pt>
                <c:pt idx="5907">
                  <c:v>0.33333333300000001</c:v>
                </c:pt>
                <c:pt idx="5908">
                  <c:v>1</c:v>
                </c:pt>
                <c:pt idx="5909">
                  <c:v>1</c:v>
                </c:pt>
                <c:pt idx="5910">
                  <c:v>1</c:v>
                </c:pt>
                <c:pt idx="5911">
                  <c:v>1</c:v>
                </c:pt>
                <c:pt idx="5912">
                  <c:v>1</c:v>
                </c:pt>
                <c:pt idx="5913">
                  <c:v>0.66666666699999999</c:v>
                </c:pt>
                <c:pt idx="5914">
                  <c:v>1</c:v>
                </c:pt>
                <c:pt idx="5915">
                  <c:v>1</c:v>
                </c:pt>
                <c:pt idx="5916">
                  <c:v>1</c:v>
                </c:pt>
                <c:pt idx="5917">
                  <c:v>1</c:v>
                </c:pt>
                <c:pt idx="5918">
                  <c:v>1</c:v>
                </c:pt>
                <c:pt idx="5919">
                  <c:v>1</c:v>
                </c:pt>
                <c:pt idx="5920">
                  <c:v>1</c:v>
                </c:pt>
                <c:pt idx="5921">
                  <c:v>1</c:v>
                </c:pt>
                <c:pt idx="5922">
                  <c:v>1</c:v>
                </c:pt>
                <c:pt idx="5923">
                  <c:v>1</c:v>
                </c:pt>
                <c:pt idx="5924">
                  <c:v>1</c:v>
                </c:pt>
                <c:pt idx="5925">
                  <c:v>1</c:v>
                </c:pt>
                <c:pt idx="5926">
                  <c:v>1</c:v>
                </c:pt>
                <c:pt idx="5927">
                  <c:v>1</c:v>
                </c:pt>
                <c:pt idx="5928">
                  <c:v>1</c:v>
                </c:pt>
                <c:pt idx="5929">
                  <c:v>1</c:v>
                </c:pt>
                <c:pt idx="5930">
                  <c:v>1</c:v>
                </c:pt>
                <c:pt idx="5931">
                  <c:v>1</c:v>
                </c:pt>
                <c:pt idx="5932">
                  <c:v>1</c:v>
                </c:pt>
                <c:pt idx="5933">
                  <c:v>1</c:v>
                </c:pt>
                <c:pt idx="5934">
                  <c:v>1</c:v>
                </c:pt>
                <c:pt idx="5935">
                  <c:v>1</c:v>
                </c:pt>
                <c:pt idx="5936">
                  <c:v>1</c:v>
                </c:pt>
                <c:pt idx="5937">
                  <c:v>1</c:v>
                </c:pt>
                <c:pt idx="5938">
                  <c:v>1</c:v>
                </c:pt>
                <c:pt idx="5939">
                  <c:v>1</c:v>
                </c:pt>
                <c:pt idx="5940">
                  <c:v>1</c:v>
                </c:pt>
                <c:pt idx="5941">
                  <c:v>1</c:v>
                </c:pt>
                <c:pt idx="5942">
                  <c:v>1</c:v>
                </c:pt>
                <c:pt idx="5943">
                  <c:v>1</c:v>
                </c:pt>
                <c:pt idx="5944">
                  <c:v>1</c:v>
                </c:pt>
                <c:pt idx="5945">
                  <c:v>1</c:v>
                </c:pt>
                <c:pt idx="5946">
                  <c:v>1</c:v>
                </c:pt>
                <c:pt idx="5947">
                  <c:v>1</c:v>
                </c:pt>
                <c:pt idx="5948">
                  <c:v>1</c:v>
                </c:pt>
                <c:pt idx="5949">
                  <c:v>1</c:v>
                </c:pt>
                <c:pt idx="5950">
                  <c:v>1</c:v>
                </c:pt>
                <c:pt idx="5951">
                  <c:v>1</c:v>
                </c:pt>
                <c:pt idx="5952">
                  <c:v>1</c:v>
                </c:pt>
                <c:pt idx="5953">
                  <c:v>1</c:v>
                </c:pt>
                <c:pt idx="5954">
                  <c:v>1</c:v>
                </c:pt>
                <c:pt idx="5955">
                  <c:v>1</c:v>
                </c:pt>
                <c:pt idx="5956">
                  <c:v>1</c:v>
                </c:pt>
                <c:pt idx="5957">
                  <c:v>1</c:v>
                </c:pt>
                <c:pt idx="5958">
                  <c:v>1</c:v>
                </c:pt>
                <c:pt idx="5959">
                  <c:v>1</c:v>
                </c:pt>
                <c:pt idx="5960">
                  <c:v>1</c:v>
                </c:pt>
                <c:pt idx="5961">
                  <c:v>1</c:v>
                </c:pt>
                <c:pt idx="5962">
                  <c:v>1</c:v>
                </c:pt>
                <c:pt idx="5963">
                  <c:v>1</c:v>
                </c:pt>
                <c:pt idx="5964">
                  <c:v>1</c:v>
                </c:pt>
                <c:pt idx="5965">
                  <c:v>1</c:v>
                </c:pt>
                <c:pt idx="5966">
                  <c:v>1</c:v>
                </c:pt>
                <c:pt idx="5967">
                  <c:v>1</c:v>
                </c:pt>
                <c:pt idx="5968">
                  <c:v>1</c:v>
                </c:pt>
                <c:pt idx="5969">
                  <c:v>1</c:v>
                </c:pt>
                <c:pt idx="5970">
                  <c:v>1</c:v>
                </c:pt>
                <c:pt idx="5971">
                  <c:v>0.66666666699999999</c:v>
                </c:pt>
                <c:pt idx="5972">
                  <c:v>1</c:v>
                </c:pt>
                <c:pt idx="5973">
                  <c:v>1</c:v>
                </c:pt>
                <c:pt idx="5974">
                  <c:v>1</c:v>
                </c:pt>
                <c:pt idx="5975">
                  <c:v>1</c:v>
                </c:pt>
                <c:pt idx="5976">
                  <c:v>1</c:v>
                </c:pt>
                <c:pt idx="5977">
                  <c:v>1</c:v>
                </c:pt>
                <c:pt idx="5978">
                  <c:v>1</c:v>
                </c:pt>
                <c:pt idx="5979">
                  <c:v>1</c:v>
                </c:pt>
                <c:pt idx="5980">
                  <c:v>1</c:v>
                </c:pt>
                <c:pt idx="5981">
                  <c:v>1</c:v>
                </c:pt>
                <c:pt idx="5982">
                  <c:v>1</c:v>
                </c:pt>
                <c:pt idx="5983">
                  <c:v>1</c:v>
                </c:pt>
                <c:pt idx="5984">
                  <c:v>1</c:v>
                </c:pt>
                <c:pt idx="5985">
                  <c:v>1</c:v>
                </c:pt>
                <c:pt idx="5986">
                  <c:v>1</c:v>
                </c:pt>
                <c:pt idx="5987">
                  <c:v>1</c:v>
                </c:pt>
                <c:pt idx="5988">
                  <c:v>1</c:v>
                </c:pt>
                <c:pt idx="5989">
                  <c:v>1</c:v>
                </c:pt>
                <c:pt idx="5990">
                  <c:v>1</c:v>
                </c:pt>
                <c:pt idx="5991">
                  <c:v>1</c:v>
                </c:pt>
                <c:pt idx="5992">
                  <c:v>1</c:v>
                </c:pt>
                <c:pt idx="5993">
                  <c:v>1</c:v>
                </c:pt>
                <c:pt idx="5994">
                  <c:v>1</c:v>
                </c:pt>
                <c:pt idx="5995">
                  <c:v>1</c:v>
                </c:pt>
                <c:pt idx="5996">
                  <c:v>1</c:v>
                </c:pt>
                <c:pt idx="5997">
                  <c:v>1</c:v>
                </c:pt>
                <c:pt idx="5998">
                  <c:v>1</c:v>
                </c:pt>
                <c:pt idx="5999">
                  <c:v>1</c:v>
                </c:pt>
                <c:pt idx="6000">
                  <c:v>1</c:v>
                </c:pt>
                <c:pt idx="6001">
                  <c:v>1</c:v>
                </c:pt>
                <c:pt idx="6002">
                  <c:v>0.66666666699999999</c:v>
                </c:pt>
                <c:pt idx="6003">
                  <c:v>1</c:v>
                </c:pt>
                <c:pt idx="6004">
                  <c:v>1</c:v>
                </c:pt>
                <c:pt idx="6005">
                  <c:v>1</c:v>
                </c:pt>
                <c:pt idx="6006">
                  <c:v>1</c:v>
                </c:pt>
                <c:pt idx="6007">
                  <c:v>1</c:v>
                </c:pt>
                <c:pt idx="6008">
                  <c:v>1</c:v>
                </c:pt>
                <c:pt idx="6009">
                  <c:v>1</c:v>
                </c:pt>
                <c:pt idx="6010">
                  <c:v>1</c:v>
                </c:pt>
                <c:pt idx="6011">
                  <c:v>1</c:v>
                </c:pt>
                <c:pt idx="6012">
                  <c:v>1</c:v>
                </c:pt>
                <c:pt idx="6013">
                  <c:v>1</c:v>
                </c:pt>
                <c:pt idx="6014">
                  <c:v>1</c:v>
                </c:pt>
                <c:pt idx="6015">
                  <c:v>0.33333333300000001</c:v>
                </c:pt>
                <c:pt idx="6016">
                  <c:v>1</c:v>
                </c:pt>
                <c:pt idx="6017">
                  <c:v>1</c:v>
                </c:pt>
                <c:pt idx="6018">
                  <c:v>1</c:v>
                </c:pt>
                <c:pt idx="6019">
                  <c:v>1</c:v>
                </c:pt>
                <c:pt idx="6020">
                  <c:v>1</c:v>
                </c:pt>
                <c:pt idx="6021">
                  <c:v>1</c:v>
                </c:pt>
                <c:pt idx="6022">
                  <c:v>1</c:v>
                </c:pt>
                <c:pt idx="6023">
                  <c:v>1</c:v>
                </c:pt>
                <c:pt idx="6024">
                  <c:v>1</c:v>
                </c:pt>
                <c:pt idx="6025">
                  <c:v>1</c:v>
                </c:pt>
                <c:pt idx="6026">
                  <c:v>1</c:v>
                </c:pt>
                <c:pt idx="6027">
                  <c:v>1</c:v>
                </c:pt>
                <c:pt idx="6028">
                  <c:v>1</c:v>
                </c:pt>
                <c:pt idx="6029">
                  <c:v>1</c:v>
                </c:pt>
                <c:pt idx="6030">
                  <c:v>1</c:v>
                </c:pt>
                <c:pt idx="6031">
                  <c:v>1</c:v>
                </c:pt>
                <c:pt idx="6032">
                  <c:v>1</c:v>
                </c:pt>
                <c:pt idx="6033">
                  <c:v>1</c:v>
                </c:pt>
                <c:pt idx="6034">
                  <c:v>1</c:v>
                </c:pt>
                <c:pt idx="6035">
                  <c:v>0.66666666699999999</c:v>
                </c:pt>
                <c:pt idx="6036">
                  <c:v>1</c:v>
                </c:pt>
                <c:pt idx="6037">
                  <c:v>1</c:v>
                </c:pt>
                <c:pt idx="6038">
                  <c:v>1</c:v>
                </c:pt>
                <c:pt idx="6039">
                  <c:v>1</c:v>
                </c:pt>
                <c:pt idx="6040">
                  <c:v>1</c:v>
                </c:pt>
                <c:pt idx="6041">
                  <c:v>1</c:v>
                </c:pt>
                <c:pt idx="6042">
                  <c:v>1</c:v>
                </c:pt>
                <c:pt idx="6043">
                  <c:v>1</c:v>
                </c:pt>
                <c:pt idx="6044">
                  <c:v>1</c:v>
                </c:pt>
                <c:pt idx="6045">
                  <c:v>1</c:v>
                </c:pt>
                <c:pt idx="6046">
                  <c:v>1</c:v>
                </c:pt>
                <c:pt idx="6047">
                  <c:v>1</c:v>
                </c:pt>
                <c:pt idx="6048">
                  <c:v>0.33333333300000001</c:v>
                </c:pt>
                <c:pt idx="6049">
                  <c:v>1</c:v>
                </c:pt>
                <c:pt idx="6050">
                  <c:v>1</c:v>
                </c:pt>
                <c:pt idx="6051">
                  <c:v>1</c:v>
                </c:pt>
                <c:pt idx="6052">
                  <c:v>1</c:v>
                </c:pt>
                <c:pt idx="6053">
                  <c:v>1</c:v>
                </c:pt>
                <c:pt idx="6054">
                  <c:v>1</c:v>
                </c:pt>
                <c:pt idx="6055">
                  <c:v>1</c:v>
                </c:pt>
                <c:pt idx="6056">
                  <c:v>1</c:v>
                </c:pt>
                <c:pt idx="6057">
                  <c:v>1</c:v>
                </c:pt>
                <c:pt idx="6058">
                  <c:v>1</c:v>
                </c:pt>
                <c:pt idx="6059">
                  <c:v>1</c:v>
                </c:pt>
                <c:pt idx="6060">
                  <c:v>1</c:v>
                </c:pt>
                <c:pt idx="6061">
                  <c:v>1</c:v>
                </c:pt>
                <c:pt idx="6062">
                  <c:v>1</c:v>
                </c:pt>
                <c:pt idx="6063">
                  <c:v>1</c:v>
                </c:pt>
                <c:pt idx="6064">
                  <c:v>1</c:v>
                </c:pt>
                <c:pt idx="6065">
                  <c:v>1</c:v>
                </c:pt>
                <c:pt idx="6066">
                  <c:v>1</c:v>
                </c:pt>
                <c:pt idx="6067">
                  <c:v>1</c:v>
                </c:pt>
                <c:pt idx="6068">
                  <c:v>1</c:v>
                </c:pt>
                <c:pt idx="6069">
                  <c:v>1</c:v>
                </c:pt>
                <c:pt idx="6070">
                  <c:v>1</c:v>
                </c:pt>
                <c:pt idx="6071">
                  <c:v>1</c:v>
                </c:pt>
                <c:pt idx="6072">
                  <c:v>1</c:v>
                </c:pt>
                <c:pt idx="6073">
                  <c:v>1</c:v>
                </c:pt>
                <c:pt idx="6074">
                  <c:v>1</c:v>
                </c:pt>
                <c:pt idx="6075">
                  <c:v>1</c:v>
                </c:pt>
                <c:pt idx="6076">
                  <c:v>1</c:v>
                </c:pt>
                <c:pt idx="6077">
                  <c:v>1</c:v>
                </c:pt>
                <c:pt idx="6078">
                  <c:v>1</c:v>
                </c:pt>
                <c:pt idx="6079">
                  <c:v>1</c:v>
                </c:pt>
                <c:pt idx="6080">
                  <c:v>1</c:v>
                </c:pt>
                <c:pt idx="6081">
                  <c:v>1</c:v>
                </c:pt>
                <c:pt idx="6082">
                  <c:v>1</c:v>
                </c:pt>
                <c:pt idx="6083">
                  <c:v>1</c:v>
                </c:pt>
                <c:pt idx="6084">
                  <c:v>1</c:v>
                </c:pt>
                <c:pt idx="6085">
                  <c:v>1</c:v>
                </c:pt>
                <c:pt idx="6086">
                  <c:v>1</c:v>
                </c:pt>
                <c:pt idx="6087">
                  <c:v>1</c:v>
                </c:pt>
                <c:pt idx="6088">
                  <c:v>1</c:v>
                </c:pt>
                <c:pt idx="6089">
                  <c:v>1</c:v>
                </c:pt>
                <c:pt idx="6090">
                  <c:v>1</c:v>
                </c:pt>
                <c:pt idx="6091">
                  <c:v>1</c:v>
                </c:pt>
                <c:pt idx="6092">
                  <c:v>0.66666666699999999</c:v>
                </c:pt>
                <c:pt idx="6093">
                  <c:v>1</c:v>
                </c:pt>
                <c:pt idx="6094">
                  <c:v>1</c:v>
                </c:pt>
                <c:pt idx="6095">
                  <c:v>1</c:v>
                </c:pt>
                <c:pt idx="6096">
                  <c:v>1</c:v>
                </c:pt>
                <c:pt idx="6097">
                  <c:v>1</c:v>
                </c:pt>
                <c:pt idx="6098">
                  <c:v>1</c:v>
                </c:pt>
                <c:pt idx="6099">
                  <c:v>0.66666666699999999</c:v>
                </c:pt>
                <c:pt idx="6100">
                  <c:v>1</c:v>
                </c:pt>
                <c:pt idx="6101">
                  <c:v>1</c:v>
                </c:pt>
                <c:pt idx="6102">
                  <c:v>1</c:v>
                </c:pt>
                <c:pt idx="6103">
                  <c:v>1</c:v>
                </c:pt>
                <c:pt idx="6104">
                  <c:v>1</c:v>
                </c:pt>
                <c:pt idx="6105">
                  <c:v>1</c:v>
                </c:pt>
                <c:pt idx="6106">
                  <c:v>1</c:v>
                </c:pt>
                <c:pt idx="6107">
                  <c:v>1</c:v>
                </c:pt>
                <c:pt idx="6108">
                  <c:v>1</c:v>
                </c:pt>
                <c:pt idx="6109">
                  <c:v>1</c:v>
                </c:pt>
                <c:pt idx="6110">
                  <c:v>1</c:v>
                </c:pt>
                <c:pt idx="6111">
                  <c:v>1</c:v>
                </c:pt>
                <c:pt idx="6112">
                  <c:v>1</c:v>
                </c:pt>
                <c:pt idx="6113">
                  <c:v>1</c:v>
                </c:pt>
                <c:pt idx="6114">
                  <c:v>1</c:v>
                </c:pt>
                <c:pt idx="6115">
                  <c:v>1</c:v>
                </c:pt>
                <c:pt idx="6116">
                  <c:v>1</c:v>
                </c:pt>
                <c:pt idx="6117">
                  <c:v>1</c:v>
                </c:pt>
                <c:pt idx="6118">
                  <c:v>1</c:v>
                </c:pt>
                <c:pt idx="6119">
                  <c:v>0.66666666699999999</c:v>
                </c:pt>
                <c:pt idx="6120">
                  <c:v>1</c:v>
                </c:pt>
                <c:pt idx="6121">
                  <c:v>1</c:v>
                </c:pt>
                <c:pt idx="6122">
                  <c:v>1</c:v>
                </c:pt>
                <c:pt idx="6123">
                  <c:v>1</c:v>
                </c:pt>
                <c:pt idx="6124">
                  <c:v>1</c:v>
                </c:pt>
                <c:pt idx="6125">
                  <c:v>1</c:v>
                </c:pt>
                <c:pt idx="6126">
                  <c:v>1</c:v>
                </c:pt>
                <c:pt idx="6127">
                  <c:v>1</c:v>
                </c:pt>
                <c:pt idx="6128">
                  <c:v>1</c:v>
                </c:pt>
                <c:pt idx="6129">
                  <c:v>0.66666666699999999</c:v>
                </c:pt>
                <c:pt idx="6130">
                  <c:v>0.66666666699999999</c:v>
                </c:pt>
                <c:pt idx="6131">
                  <c:v>1</c:v>
                </c:pt>
                <c:pt idx="6132">
                  <c:v>1</c:v>
                </c:pt>
                <c:pt idx="6133">
                  <c:v>1</c:v>
                </c:pt>
                <c:pt idx="6134">
                  <c:v>1</c:v>
                </c:pt>
                <c:pt idx="6135">
                  <c:v>1</c:v>
                </c:pt>
                <c:pt idx="6136">
                  <c:v>1</c:v>
                </c:pt>
                <c:pt idx="6137">
                  <c:v>1</c:v>
                </c:pt>
                <c:pt idx="6138">
                  <c:v>1</c:v>
                </c:pt>
                <c:pt idx="6139">
                  <c:v>1</c:v>
                </c:pt>
                <c:pt idx="6140">
                  <c:v>1</c:v>
                </c:pt>
                <c:pt idx="6141">
                  <c:v>1</c:v>
                </c:pt>
                <c:pt idx="6142">
                  <c:v>1</c:v>
                </c:pt>
                <c:pt idx="6143">
                  <c:v>1</c:v>
                </c:pt>
                <c:pt idx="6144">
                  <c:v>1</c:v>
                </c:pt>
                <c:pt idx="6145">
                  <c:v>1</c:v>
                </c:pt>
                <c:pt idx="6146">
                  <c:v>1</c:v>
                </c:pt>
                <c:pt idx="6147">
                  <c:v>1</c:v>
                </c:pt>
                <c:pt idx="6148">
                  <c:v>1</c:v>
                </c:pt>
                <c:pt idx="6149">
                  <c:v>1</c:v>
                </c:pt>
                <c:pt idx="6150">
                  <c:v>0.66666666699999999</c:v>
                </c:pt>
                <c:pt idx="6151">
                  <c:v>1</c:v>
                </c:pt>
                <c:pt idx="6152">
                  <c:v>1</c:v>
                </c:pt>
                <c:pt idx="6153">
                  <c:v>1</c:v>
                </c:pt>
                <c:pt idx="6154">
                  <c:v>1</c:v>
                </c:pt>
                <c:pt idx="6155">
                  <c:v>1</c:v>
                </c:pt>
                <c:pt idx="6156">
                  <c:v>1</c:v>
                </c:pt>
                <c:pt idx="6157">
                  <c:v>1</c:v>
                </c:pt>
                <c:pt idx="6158">
                  <c:v>1</c:v>
                </c:pt>
                <c:pt idx="6159">
                  <c:v>1</c:v>
                </c:pt>
                <c:pt idx="6160">
                  <c:v>1</c:v>
                </c:pt>
                <c:pt idx="6161">
                  <c:v>1</c:v>
                </c:pt>
                <c:pt idx="6162">
                  <c:v>1</c:v>
                </c:pt>
                <c:pt idx="6163">
                  <c:v>1</c:v>
                </c:pt>
                <c:pt idx="6164">
                  <c:v>1</c:v>
                </c:pt>
                <c:pt idx="6165">
                  <c:v>1</c:v>
                </c:pt>
                <c:pt idx="6166">
                  <c:v>1</c:v>
                </c:pt>
                <c:pt idx="6167">
                  <c:v>1</c:v>
                </c:pt>
                <c:pt idx="6168">
                  <c:v>1</c:v>
                </c:pt>
                <c:pt idx="6169">
                  <c:v>1</c:v>
                </c:pt>
                <c:pt idx="6170">
                  <c:v>1</c:v>
                </c:pt>
                <c:pt idx="6171">
                  <c:v>1</c:v>
                </c:pt>
                <c:pt idx="6172">
                  <c:v>1</c:v>
                </c:pt>
                <c:pt idx="6173">
                  <c:v>1</c:v>
                </c:pt>
                <c:pt idx="6174">
                  <c:v>1</c:v>
                </c:pt>
                <c:pt idx="6175">
                  <c:v>1</c:v>
                </c:pt>
                <c:pt idx="6176">
                  <c:v>1</c:v>
                </c:pt>
                <c:pt idx="6177">
                  <c:v>1</c:v>
                </c:pt>
                <c:pt idx="6178">
                  <c:v>1</c:v>
                </c:pt>
                <c:pt idx="6179">
                  <c:v>1</c:v>
                </c:pt>
                <c:pt idx="6180">
                  <c:v>1</c:v>
                </c:pt>
                <c:pt idx="6181">
                  <c:v>1</c:v>
                </c:pt>
                <c:pt idx="6182">
                  <c:v>1</c:v>
                </c:pt>
                <c:pt idx="6183">
                  <c:v>1</c:v>
                </c:pt>
                <c:pt idx="6184">
                  <c:v>1</c:v>
                </c:pt>
                <c:pt idx="6185">
                  <c:v>1</c:v>
                </c:pt>
                <c:pt idx="6186">
                  <c:v>1</c:v>
                </c:pt>
                <c:pt idx="6187">
                  <c:v>1</c:v>
                </c:pt>
                <c:pt idx="6188">
                  <c:v>1</c:v>
                </c:pt>
                <c:pt idx="6189">
                  <c:v>1</c:v>
                </c:pt>
                <c:pt idx="6190">
                  <c:v>1</c:v>
                </c:pt>
                <c:pt idx="6191">
                  <c:v>1</c:v>
                </c:pt>
                <c:pt idx="6192">
                  <c:v>1</c:v>
                </c:pt>
                <c:pt idx="6193">
                  <c:v>1</c:v>
                </c:pt>
                <c:pt idx="6194">
                  <c:v>1</c:v>
                </c:pt>
                <c:pt idx="6195">
                  <c:v>1</c:v>
                </c:pt>
                <c:pt idx="6196">
                  <c:v>1</c:v>
                </c:pt>
                <c:pt idx="6197">
                  <c:v>1</c:v>
                </c:pt>
                <c:pt idx="6198">
                  <c:v>1</c:v>
                </c:pt>
                <c:pt idx="6199">
                  <c:v>1</c:v>
                </c:pt>
                <c:pt idx="6200">
                  <c:v>1</c:v>
                </c:pt>
                <c:pt idx="6201">
                  <c:v>1</c:v>
                </c:pt>
                <c:pt idx="6202">
                  <c:v>1</c:v>
                </c:pt>
                <c:pt idx="6203">
                  <c:v>1</c:v>
                </c:pt>
                <c:pt idx="6204">
                  <c:v>1</c:v>
                </c:pt>
                <c:pt idx="6205">
                  <c:v>1</c:v>
                </c:pt>
                <c:pt idx="6206">
                  <c:v>1</c:v>
                </c:pt>
                <c:pt idx="6207">
                  <c:v>1</c:v>
                </c:pt>
                <c:pt idx="6208">
                  <c:v>1</c:v>
                </c:pt>
                <c:pt idx="6209">
                  <c:v>1</c:v>
                </c:pt>
                <c:pt idx="6210">
                  <c:v>1</c:v>
                </c:pt>
                <c:pt idx="6211">
                  <c:v>1</c:v>
                </c:pt>
                <c:pt idx="6212">
                  <c:v>1</c:v>
                </c:pt>
                <c:pt idx="6213">
                  <c:v>1</c:v>
                </c:pt>
                <c:pt idx="6214">
                  <c:v>1</c:v>
                </c:pt>
                <c:pt idx="6215">
                  <c:v>1</c:v>
                </c:pt>
                <c:pt idx="6216">
                  <c:v>1</c:v>
                </c:pt>
                <c:pt idx="6217">
                  <c:v>1</c:v>
                </c:pt>
                <c:pt idx="6218">
                  <c:v>1</c:v>
                </c:pt>
                <c:pt idx="6219">
                  <c:v>1</c:v>
                </c:pt>
                <c:pt idx="6220">
                  <c:v>1</c:v>
                </c:pt>
                <c:pt idx="6221">
                  <c:v>1</c:v>
                </c:pt>
                <c:pt idx="6222">
                  <c:v>1</c:v>
                </c:pt>
                <c:pt idx="6223">
                  <c:v>1</c:v>
                </c:pt>
                <c:pt idx="6224">
                  <c:v>1</c:v>
                </c:pt>
                <c:pt idx="6225">
                  <c:v>1</c:v>
                </c:pt>
                <c:pt idx="6226">
                  <c:v>1</c:v>
                </c:pt>
                <c:pt idx="6227">
                  <c:v>1</c:v>
                </c:pt>
                <c:pt idx="6228">
                  <c:v>1</c:v>
                </c:pt>
                <c:pt idx="6229">
                  <c:v>1</c:v>
                </c:pt>
                <c:pt idx="6230">
                  <c:v>1</c:v>
                </c:pt>
                <c:pt idx="6231">
                  <c:v>1</c:v>
                </c:pt>
                <c:pt idx="6232">
                  <c:v>1</c:v>
                </c:pt>
                <c:pt idx="6233">
                  <c:v>1</c:v>
                </c:pt>
                <c:pt idx="6234">
                  <c:v>1</c:v>
                </c:pt>
                <c:pt idx="6235">
                  <c:v>1</c:v>
                </c:pt>
                <c:pt idx="6236">
                  <c:v>1</c:v>
                </c:pt>
                <c:pt idx="6237">
                  <c:v>0.33333333300000001</c:v>
                </c:pt>
                <c:pt idx="6238">
                  <c:v>1</c:v>
                </c:pt>
                <c:pt idx="6239">
                  <c:v>1</c:v>
                </c:pt>
                <c:pt idx="6240">
                  <c:v>1</c:v>
                </c:pt>
                <c:pt idx="6241">
                  <c:v>1</c:v>
                </c:pt>
                <c:pt idx="6242">
                  <c:v>0.66666666699999999</c:v>
                </c:pt>
                <c:pt idx="6243">
                  <c:v>1</c:v>
                </c:pt>
                <c:pt idx="6244">
                  <c:v>1</c:v>
                </c:pt>
                <c:pt idx="6245">
                  <c:v>1</c:v>
                </c:pt>
                <c:pt idx="6246">
                  <c:v>1</c:v>
                </c:pt>
                <c:pt idx="6247">
                  <c:v>1</c:v>
                </c:pt>
                <c:pt idx="6248">
                  <c:v>1</c:v>
                </c:pt>
                <c:pt idx="6249">
                  <c:v>1</c:v>
                </c:pt>
                <c:pt idx="6250">
                  <c:v>1</c:v>
                </c:pt>
                <c:pt idx="6251">
                  <c:v>1</c:v>
                </c:pt>
                <c:pt idx="6252">
                  <c:v>1</c:v>
                </c:pt>
                <c:pt idx="6253">
                  <c:v>1</c:v>
                </c:pt>
                <c:pt idx="6254">
                  <c:v>1</c:v>
                </c:pt>
                <c:pt idx="6255">
                  <c:v>1</c:v>
                </c:pt>
                <c:pt idx="6256">
                  <c:v>1</c:v>
                </c:pt>
                <c:pt idx="6257">
                  <c:v>1</c:v>
                </c:pt>
                <c:pt idx="6258">
                  <c:v>1</c:v>
                </c:pt>
                <c:pt idx="6259">
                  <c:v>1</c:v>
                </c:pt>
                <c:pt idx="6260">
                  <c:v>1</c:v>
                </c:pt>
                <c:pt idx="6261">
                  <c:v>1</c:v>
                </c:pt>
                <c:pt idx="6262">
                  <c:v>1</c:v>
                </c:pt>
                <c:pt idx="6263">
                  <c:v>1</c:v>
                </c:pt>
                <c:pt idx="6264">
                  <c:v>0.66666666699999999</c:v>
                </c:pt>
                <c:pt idx="6265">
                  <c:v>1</c:v>
                </c:pt>
                <c:pt idx="6266">
                  <c:v>1</c:v>
                </c:pt>
                <c:pt idx="6267">
                  <c:v>1</c:v>
                </c:pt>
                <c:pt idx="6268">
                  <c:v>1</c:v>
                </c:pt>
                <c:pt idx="6269">
                  <c:v>0.66666666699999999</c:v>
                </c:pt>
                <c:pt idx="6270">
                  <c:v>1</c:v>
                </c:pt>
                <c:pt idx="6271">
                  <c:v>1</c:v>
                </c:pt>
                <c:pt idx="6272">
                  <c:v>0.66666666699999999</c:v>
                </c:pt>
                <c:pt idx="6273">
                  <c:v>1</c:v>
                </c:pt>
                <c:pt idx="6274">
                  <c:v>1</c:v>
                </c:pt>
                <c:pt idx="6275">
                  <c:v>1</c:v>
                </c:pt>
                <c:pt idx="6276">
                  <c:v>1</c:v>
                </c:pt>
                <c:pt idx="6277">
                  <c:v>1</c:v>
                </c:pt>
                <c:pt idx="6278">
                  <c:v>1</c:v>
                </c:pt>
                <c:pt idx="6279">
                  <c:v>1</c:v>
                </c:pt>
                <c:pt idx="6280">
                  <c:v>1</c:v>
                </c:pt>
                <c:pt idx="6281">
                  <c:v>0.66666666699999999</c:v>
                </c:pt>
                <c:pt idx="6282">
                  <c:v>1</c:v>
                </c:pt>
                <c:pt idx="6283">
                  <c:v>0.33333333300000001</c:v>
                </c:pt>
                <c:pt idx="6284">
                  <c:v>1</c:v>
                </c:pt>
                <c:pt idx="6285">
                  <c:v>1</c:v>
                </c:pt>
                <c:pt idx="6286">
                  <c:v>1</c:v>
                </c:pt>
                <c:pt idx="6287">
                  <c:v>1</c:v>
                </c:pt>
                <c:pt idx="6288">
                  <c:v>1</c:v>
                </c:pt>
                <c:pt idx="6289">
                  <c:v>1</c:v>
                </c:pt>
                <c:pt idx="6290">
                  <c:v>1</c:v>
                </c:pt>
                <c:pt idx="6291">
                  <c:v>0.33333333300000001</c:v>
                </c:pt>
                <c:pt idx="6292">
                  <c:v>1</c:v>
                </c:pt>
                <c:pt idx="6293">
                  <c:v>1</c:v>
                </c:pt>
                <c:pt idx="6294">
                  <c:v>0.66666666699999999</c:v>
                </c:pt>
                <c:pt idx="6295">
                  <c:v>0.66666666699999999</c:v>
                </c:pt>
                <c:pt idx="6296">
                  <c:v>1</c:v>
                </c:pt>
                <c:pt idx="6297">
                  <c:v>1</c:v>
                </c:pt>
                <c:pt idx="6298">
                  <c:v>1</c:v>
                </c:pt>
                <c:pt idx="6299">
                  <c:v>1</c:v>
                </c:pt>
                <c:pt idx="6300">
                  <c:v>1</c:v>
                </c:pt>
                <c:pt idx="6301">
                  <c:v>1</c:v>
                </c:pt>
                <c:pt idx="6302">
                  <c:v>1</c:v>
                </c:pt>
                <c:pt idx="6303">
                  <c:v>1</c:v>
                </c:pt>
                <c:pt idx="6304">
                  <c:v>1</c:v>
                </c:pt>
                <c:pt idx="6305">
                  <c:v>1</c:v>
                </c:pt>
                <c:pt idx="6306">
                  <c:v>1</c:v>
                </c:pt>
                <c:pt idx="6307">
                  <c:v>1</c:v>
                </c:pt>
                <c:pt idx="6308">
                  <c:v>0.66666666699999999</c:v>
                </c:pt>
                <c:pt idx="6309">
                  <c:v>1</c:v>
                </c:pt>
                <c:pt idx="6310">
                  <c:v>1</c:v>
                </c:pt>
                <c:pt idx="6311">
                  <c:v>1</c:v>
                </c:pt>
                <c:pt idx="6312">
                  <c:v>1</c:v>
                </c:pt>
                <c:pt idx="6313">
                  <c:v>1</c:v>
                </c:pt>
                <c:pt idx="6314">
                  <c:v>1</c:v>
                </c:pt>
                <c:pt idx="6315">
                  <c:v>1</c:v>
                </c:pt>
                <c:pt idx="6316">
                  <c:v>1</c:v>
                </c:pt>
                <c:pt idx="6317">
                  <c:v>1</c:v>
                </c:pt>
                <c:pt idx="6318">
                  <c:v>1</c:v>
                </c:pt>
                <c:pt idx="6319">
                  <c:v>1</c:v>
                </c:pt>
                <c:pt idx="6320">
                  <c:v>1</c:v>
                </c:pt>
                <c:pt idx="6321">
                  <c:v>1</c:v>
                </c:pt>
                <c:pt idx="6322">
                  <c:v>1</c:v>
                </c:pt>
                <c:pt idx="6323">
                  <c:v>1</c:v>
                </c:pt>
                <c:pt idx="6324">
                  <c:v>1</c:v>
                </c:pt>
                <c:pt idx="6325">
                  <c:v>1</c:v>
                </c:pt>
                <c:pt idx="6326">
                  <c:v>1</c:v>
                </c:pt>
                <c:pt idx="6327">
                  <c:v>1</c:v>
                </c:pt>
                <c:pt idx="6328">
                  <c:v>0.66666666699999999</c:v>
                </c:pt>
                <c:pt idx="6329">
                  <c:v>1</c:v>
                </c:pt>
                <c:pt idx="6330">
                  <c:v>0.66666666699999999</c:v>
                </c:pt>
                <c:pt idx="6331">
                  <c:v>1</c:v>
                </c:pt>
                <c:pt idx="6332">
                  <c:v>1</c:v>
                </c:pt>
                <c:pt idx="6333">
                  <c:v>1</c:v>
                </c:pt>
                <c:pt idx="6334">
                  <c:v>1</c:v>
                </c:pt>
                <c:pt idx="6335">
                  <c:v>1</c:v>
                </c:pt>
                <c:pt idx="6336">
                  <c:v>1</c:v>
                </c:pt>
                <c:pt idx="6337">
                  <c:v>1</c:v>
                </c:pt>
                <c:pt idx="6338">
                  <c:v>1</c:v>
                </c:pt>
                <c:pt idx="6339">
                  <c:v>1</c:v>
                </c:pt>
                <c:pt idx="6340">
                  <c:v>1</c:v>
                </c:pt>
                <c:pt idx="6341">
                  <c:v>1</c:v>
                </c:pt>
                <c:pt idx="6342">
                  <c:v>1</c:v>
                </c:pt>
                <c:pt idx="6343">
                  <c:v>1</c:v>
                </c:pt>
                <c:pt idx="6344">
                  <c:v>1</c:v>
                </c:pt>
                <c:pt idx="6345">
                  <c:v>1</c:v>
                </c:pt>
                <c:pt idx="6346">
                  <c:v>1</c:v>
                </c:pt>
                <c:pt idx="6347">
                  <c:v>1</c:v>
                </c:pt>
                <c:pt idx="6348">
                  <c:v>1</c:v>
                </c:pt>
                <c:pt idx="6349">
                  <c:v>1</c:v>
                </c:pt>
                <c:pt idx="6350">
                  <c:v>1</c:v>
                </c:pt>
                <c:pt idx="6351">
                  <c:v>1</c:v>
                </c:pt>
                <c:pt idx="6352">
                  <c:v>1</c:v>
                </c:pt>
                <c:pt idx="6353">
                  <c:v>1</c:v>
                </c:pt>
                <c:pt idx="6354">
                  <c:v>1</c:v>
                </c:pt>
                <c:pt idx="6355">
                  <c:v>1</c:v>
                </c:pt>
                <c:pt idx="6356">
                  <c:v>1</c:v>
                </c:pt>
                <c:pt idx="6357">
                  <c:v>1</c:v>
                </c:pt>
                <c:pt idx="6358">
                  <c:v>1</c:v>
                </c:pt>
                <c:pt idx="6359">
                  <c:v>1</c:v>
                </c:pt>
                <c:pt idx="6360">
                  <c:v>1</c:v>
                </c:pt>
                <c:pt idx="6361">
                  <c:v>1</c:v>
                </c:pt>
                <c:pt idx="6362">
                  <c:v>1</c:v>
                </c:pt>
                <c:pt idx="6363">
                  <c:v>1</c:v>
                </c:pt>
                <c:pt idx="6364">
                  <c:v>1</c:v>
                </c:pt>
                <c:pt idx="6365">
                  <c:v>1</c:v>
                </c:pt>
                <c:pt idx="6366">
                  <c:v>1</c:v>
                </c:pt>
                <c:pt idx="6367">
                  <c:v>1</c:v>
                </c:pt>
                <c:pt idx="6368">
                  <c:v>1</c:v>
                </c:pt>
                <c:pt idx="6369">
                  <c:v>1</c:v>
                </c:pt>
                <c:pt idx="6370">
                  <c:v>1</c:v>
                </c:pt>
                <c:pt idx="6371">
                  <c:v>1</c:v>
                </c:pt>
                <c:pt idx="6372">
                  <c:v>1</c:v>
                </c:pt>
                <c:pt idx="6373">
                  <c:v>1</c:v>
                </c:pt>
                <c:pt idx="6374">
                  <c:v>1</c:v>
                </c:pt>
                <c:pt idx="6375">
                  <c:v>1</c:v>
                </c:pt>
                <c:pt idx="6376">
                  <c:v>0.66666666699999999</c:v>
                </c:pt>
                <c:pt idx="6377">
                  <c:v>1</c:v>
                </c:pt>
                <c:pt idx="6378">
                  <c:v>1</c:v>
                </c:pt>
                <c:pt idx="6379">
                  <c:v>1</c:v>
                </c:pt>
                <c:pt idx="6380">
                  <c:v>1</c:v>
                </c:pt>
                <c:pt idx="6381">
                  <c:v>1</c:v>
                </c:pt>
                <c:pt idx="6382">
                  <c:v>1</c:v>
                </c:pt>
                <c:pt idx="6383">
                  <c:v>1</c:v>
                </c:pt>
                <c:pt idx="6384">
                  <c:v>1</c:v>
                </c:pt>
                <c:pt idx="6385">
                  <c:v>1</c:v>
                </c:pt>
                <c:pt idx="6386">
                  <c:v>1</c:v>
                </c:pt>
                <c:pt idx="6387">
                  <c:v>1</c:v>
                </c:pt>
                <c:pt idx="6388">
                  <c:v>1</c:v>
                </c:pt>
                <c:pt idx="6389">
                  <c:v>0.66666666699999999</c:v>
                </c:pt>
                <c:pt idx="6390">
                  <c:v>1</c:v>
                </c:pt>
                <c:pt idx="6391">
                  <c:v>1</c:v>
                </c:pt>
                <c:pt idx="6392">
                  <c:v>1</c:v>
                </c:pt>
                <c:pt idx="6393">
                  <c:v>1</c:v>
                </c:pt>
                <c:pt idx="6394">
                  <c:v>1</c:v>
                </c:pt>
                <c:pt idx="6395">
                  <c:v>1</c:v>
                </c:pt>
                <c:pt idx="6396">
                  <c:v>1</c:v>
                </c:pt>
                <c:pt idx="6397">
                  <c:v>1</c:v>
                </c:pt>
                <c:pt idx="6398">
                  <c:v>1</c:v>
                </c:pt>
                <c:pt idx="6399">
                  <c:v>1</c:v>
                </c:pt>
                <c:pt idx="6400">
                  <c:v>1</c:v>
                </c:pt>
                <c:pt idx="6401">
                  <c:v>1</c:v>
                </c:pt>
                <c:pt idx="6402">
                  <c:v>1</c:v>
                </c:pt>
                <c:pt idx="6403">
                  <c:v>1</c:v>
                </c:pt>
                <c:pt idx="6404">
                  <c:v>1</c:v>
                </c:pt>
                <c:pt idx="6405">
                  <c:v>1</c:v>
                </c:pt>
                <c:pt idx="6406">
                  <c:v>1</c:v>
                </c:pt>
                <c:pt idx="6407">
                  <c:v>1</c:v>
                </c:pt>
                <c:pt idx="6408">
                  <c:v>1</c:v>
                </c:pt>
                <c:pt idx="6409">
                  <c:v>1</c:v>
                </c:pt>
                <c:pt idx="6410">
                  <c:v>1</c:v>
                </c:pt>
                <c:pt idx="6411">
                  <c:v>0.33333333300000001</c:v>
                </c:pt>
                <c:pt idx="6412">
                  <c:v>1</c:v>
                </c:pt>
                <c:pt idx="6413">
                  <c:v>1</c:v>
                </c:pt>
                <c:pt idx="6414">
                  <c:v>1</c:v>
                </c:pt>
                <c:pt idx="6415">
                  <c:v>0.66666666699999999</c:v>
                </c:pt>
                <c:pt idx="6416">
                  <c:v>0.66666666699999999</c:v>
                </c:pt>
                <c:pt idx="6417">
                  <c:v>1</c:v>
                </c:pt>
                <c:pt idx="6418">
                  <c:v>1</c:v>
                </c:pt>
                <c:pt idx="6419">
                  <c:v>1</c:v>
                </c:pt>
                <c:pt idx="6420">
                  <c:v>1</c:v>
                </c:pt>
                <c:pt idx="6421">
                  <c:v>1</c:v>
                </c:pt>
                <c:pt idx="6422">
                  <c:v>1</c:v>
                </c:pt>
                <c:pt idx="6423">
                  <c:v>1</c:v>
                </c:pt>
                <c:pt idx="6424">
                  <c:v>1</c:v>
                </c:pt>
                <c:pt idx="6425">
                  <c:v>1</c:v>
                </c:pt>
                <c:pt idx="6426">
                  <c:v>1</c:v>
                </c:pt>
                <c:pt idx="6427">
                  <c:v>1</c:v>
                </c:pt>
                <c:pt idx="6428">
                  <c:v>1</c:v>
                </c:pt>
                <c:pt idx="6429">
                  <c:v>1</c:v>
                </c:pt>
                <c:pt idx="6430">
                  <c:v>1</c:v>
                </c:pt>
                <c:pt idx="6431">
                  <c:v>1</c:v>
                </c:pt>
                <c:pt idx="6432">
                  <c:v>1</c:v>
                </c:pt>
                <c:pt idx="6433">
                  <c:v>1</c:v>
                </c:pt>
                <c:pt idx="6434">
                  <c:v>1</c:v>
                </c:pt>
                <c:pt idx="6435">
                  <c:v>1</c:v>
                </c:pt>
                <c:pt idx="6436">
                  <c:v>1</c:v>
                </c:pt>
                <c:pt idx="6437">
                  <c:v>1</c:v>
                </c:pt>
                <c:pt idx="6438">
                  <c:v>1</c:v>
                </c:pt>
                <c:pt idx="6439">
                  <c:v>1</c:v>
                </c:pt>
                <c:pt idx="6440">
                  <c:v>1</c:v>
                </c:pt>
                <c:pt idx="6441">
                  <c:v>1</c:v>
                </c:pt>
                <c:pt idx="6442">
                  <c:v>1</c:v>
                </c:pt>
                <c:pt idx="6443">
                  <c:v>1</c:v>
                </c:pt>
                <c:pt idx="6444">
                  <c:v>1</c:v>
                </c:pt>
                <c:pt idx="6445">
                  <c:v>1</c:v>
                </c:pt>
                <c:pt idx="6446">
                  <c:v>1</c:v>
                </c:pt>
                <c:pt idx="6447">
                  <c:v>1</c:v>
                </c:pt>
                <c:pt idx="6448">
                  <c:v>1</c:v>
                </c:pt>
                <c:pt idx="6449">
                  <c:v>1</c:v>
                </c:pt>
                <c:pt idx="6450">
                  <c:v>1</c:v>
                </c:pt>
                <c:pt idx="6451">
                  <c:v>1</c:v>
                </c:pt>
                <c:pt idx="6452">
                  <c:v>1</c:v>
                </c:pt>
                <c:pt idx="6453">
                  <c:v>1</c:v>
                </c:pt>
                <c:pt idx="6454">
                  <c:v>1</c:v>
                </c:pt>
                <c:pt idx="6455">
                  <c:v>1</c:v>
                </c:pt>
                <c:pt idx="6456">
                  <c:v>1</c:v>
                </c:pt>
                <c:pt idx="6457">
                  <c:v>1</c:v>
                </c:pt>
                <c:pt idx="6458">
                  <c:v>1</c:v>
                </c:pt>
                <c:pt idx="6459">
                  <c:v>1</c:v>
                </c:pt>
                <c:pt idx="6460">
                  <c:v>0.66666666699999999</c:v>
                </c:pt>
                <c:pt idx="6461">
                  <c:v>1</c:v>
                </c:pt>
                <c:pt idx="6462">
                  <c:v>1</c:v>
                </c:pt>
                <c:pt idx="6463">
                  <c:v>1</c:v>
                </c:pt>
                <c:pt idx="6464">
                  <c:v>1</c:v>
                </c:pt>
                <c:pt idx="6465">
                  <c:v>1</c:v>
                </c:pt>
                <c:pt idx="6466">
                  <c:v>1</c:v>
                </c:pt>
                <c:pt idx="6467">
                  <c:v>1</c:v>
                </c:pt>
                <c:pt idx="6468">
                  <c:v>0.66666666699999999</c:v>
                </c:pt>
                <c:pt idx="6469">
                  <c:v>1</c:v>
                </c:pt>
                <c:pt idx="6470">
                  <c:v>1</c:v>
                </c:pt>
                <c:pt idx="6471">
                  <c:v>1</c:v>
                </c:pt>
                <c:pt idx="6472">
                  <c:v>1</c:v>
                </c:pt>
                <c:pt idx="6473">
                  <c:v>1</c:v>
                </c:pt>
                <c:pt idx="6474">
                  <c:v>1</c:v>
                </c:pt>
                <c:pt idx="6475">
                  <c:v>1</c:v>
                </c:pt>
                <c:pt idx="6476">
                  <c:v>1</c:v>
                </c:pt>
                <c:pt idx="6477">
                  <c:v>0.33333333300000001</c:v>
                </c:pt>
                <c:pt idx="6478">
                  <c:v>1</c:v>
                </c:pt>
                <c:pt idx="6479">
                  <c:v>1</c:v>
                </c:pt>
                <c:pt idx="6480">
                  <c:v>1</c:v>
                </c:pt>
                <c:pt idx="6481">
                  <c:v>1</c:v>
                </c:pt>
                <c:pt idx="6482">
                  <c:v>1</c:v>
                </c:pt>
                <c:pt idx="6483">
                  <c:v>1</c:v>
                </c:pt>
                <c:pt idx="6484">
                  <c:v>1</c:v>
                </c:pt>
                <c:pt idx="6485">
                  <c:v>1</c:v>
                </c:pt>
                <c:pt idx="6486">
                  <c:v>1</c:v>
                </c:pt>
                <c:pt idx="6487">
                  <c:v>1</c:v>
                </c:pt>
                <c:pt idx="6488">
                  <c:v>1</c:v>
                </c:pt>
                <c:pt idx="6489">
                  <c:v>1</c:v>
                </c:pt>
                <c:pt idx="6490">
                  <c:v>1</c:v>
                </c:pt>
                <c:pt idx="6491">
                  <c:v>1</c:v>
                </c:pt>
                <c:pt idx="6492">
                  <c:v>1</c:v>
                </c:pt>
                <c:pt idx="6493">
                  <c:v>1</c:v>
                </c:pt>
                <c:pt idx="6494">
                  <c:v>1</c:v>
                </c:pt>
                <c:pt idx="6495">
                  <c:v>1</c:v>
                </c:pt>
                <c:pt idx="6496">
                  <c:v>1</c:v>
                </c:pt>
                <c:pt idx="6497">
                  <c:v>1</c:v>
                </c:pt>
                <c:pt idx="6498">
                  <c:v>1</c:v>
                </c:pt>
                <c:pt idx="6499">
                  <c:v>1</c:v>
                </c:pt>
                <c:pt idx="6500">
                  <c:v>1</c:v>
                </c:pt>
                <c:pt idx="6501">
                  <c:v>1</c:v>
                </c:pt>
                <c:pt idx="6502">
                  <c:v>1</c:v>
                </c:pt>
                <c:pt idx="6503">
                  <c:v>1</c:v>
                </c:pt>
                <c:pt idx="6504">
                  <c:v>1</c:v>
                </c:pt>
                <c:pt idx="6505">
                  <c:v>1</c:v>
                </c:pt>
                <c:pt idx="6506">
                  <c:v>1</c:v>
                </c:pt>
                <c:pt idx="6507">
                  <c:v>1</c:v>
                </c:pt>
                <c:pt idx="6508">
                  <c:v>1</c:v>
                </c:pt>
                <c:pt idx="6509">
                  <c:v>1</c:v>
                </c:pt>
                <c:pt idx="6510">
                  <c:v>1</c:v>
                </c:pt>
                <c:pt idx="6511">
                  <c:v>0.66666666699999999</c:v>
                </c:pt>
                <c:pt idx="6512">
                  <c:v>1</c:v>
                </c:pt>
                <c:pt idx="6513">
                  <c:v>1</c:v>
                </c:pt>
                <c:pt idx="6514">
                  <c:v>1</c:v>
                </c:pt>
                <c:pt idx="6515">
                  <c:v>1</c:v>
                </c:pt>
                <c:pt idx="6516">
                  <c:v>1</c:v>
                </c:pt>
                <c:pt idx="6517">
                  <c:v>1</c:v>
                </c:pt>
                <c:pt idx="6518">
                  <c:v>0.66666666699999999</c:v>
                </c:pt>
                <c:pt idx="6519">
                  <c:v>1</c:v>
                </c:pt>
                <c:pt idx="6520">
                  <c:v>1</c:v>
                </c:pt>
                <c:pt idx="6521">
                  <c:v>1</c:v>
                </c:pt>
                <c:pt idx="6522">
                  <c:v>1</c:v>
                </c:pt>
                <c:pt idx="6523">
                  <c:v>1</c:v>
                </c:pt>
                <c:pt idx="6524">
                  <c:v>1</c:v>
                </c:pt>
                <c:pt idx="6525">
                  <c:v>1</c:v>
                </c:pt>
                <c:pt idx="6526">
                  <c:v>1</c:v>
                </c:pt>
                <c:pt idx="6527">
                  <c:v>1</c:v>
                </c:pt>
                <c:pt idx="6528">
                  <c:v>1</c:v>
                </c:pt>
                <c:pt idx="6529">
                  <c:v>1</c:v>
                </c:pt>
                <c:pt idx="6530">
                  <c:v>1</c:v>
                </c:pt>
                <c:pt idx="6531">
                  <c:v>1</c:v>
                </c:pt>
                <c:pt idx="6532">
                  <c:v>1</c:v>
                </c:pt>
                <c:pt idx="6533">
                  <c:v>1</c:v>
                </c:pt>
                <c:pt idx="6534">
                  <c:v>1</c:v>
                </c:pt>
                <c:pt idx="6535">
                  <c:v>1</c:v>
                </c:pt>
                <c:pt idx="6536">
                  <c:v>1</c:v>
                </c:pt>
                <c:pt idx="6537">
                  <c:v>1</c:v>
                </c:pt>
                <c:pt idx="6538">
                  <c:v>1</c:v>
                </c:pt>
                <c:pt idx="6539">
                  <c:v>1</c:v>
                </c:pt>
                <c:pt idx="6540">
                  <c:v>1</c:v>
                </c:pt>
                <c:pt idx="6541">
                  <c:v>1</c:v>
                </c:pt>
                <c:pt idx="6542">
                  <c:v>1</c:v>
                </c:pt>
                <c:pt idx="6543">
                  <c:v>1</c:v>
                </c:pt>
                <c:pt idx="6544">
                  <c:v>1</c:v>
                </c:pt>
                <c:pt idx="6545">
                  <c:v>1</c:v>
                </c:pt>
                <c:pt idx="6546">
                  <c:v>1</c:v>
                </c:pt>
                <c:pt idx="6547">
                  <c:v>1</c:v>
                </c:pt>
                <c:pt idx="6548">
                  <c:v>1</c:v>
                </c:pt>
                <c:pt idx="6549">
                  <c:v>1</c:v>
                </c:pt>
                <c:pt idx="6550">
                  <c:v>1</c:v>
                </c:pt>
                <c:pt idx="6551">
                  <c:v>1</c:v>
                </c:pt>
                <c:pt idx="6552">
                  <c:v>0.33333333300000001</c:v>
                </c:pt>
                <c:pt idx="6553">
                  <c:v>1</c:v>
                </c:pt>
                <c:pt idx="6554">
                  <c:v>1</c:v>
                </c:pt>
                <c:pt idx="6555">
                  <c:v>1</c:v>
                </c:pt>
                <c:pt idx="6556">
                  <c:v>1</c:v>
                </c:pt>
                <c:pt idx="6557">
                  <c:v>1</c:v>
                </c:pt>
                <c:pt idx="6558">
                  <c:v>1</c:v>
                </c:pt>
                <c:pt idx="6559">
                  <c:v>1</c:v>
                </c:pt>
                <c:pt idx="6560">
                  <c:v>1</c:v>
                </c:pt>
                <c:pt idx="6561">
                  <c:v>1</c:v>
                </c:pt>
                <c:pt idx="6562">
                  <c:v>1</c:v>
                </c:pt>
                <c:pt idx="6563">
                  <c:v>1</c:v>
                </c:pt>
                <c:pt idx="6564">
                  <c:v>1</c:v>
                </c:pt>
                <c:pt idx="6565">
                  <c:v>1</c:v>
                </c:pt>
                <c:pt idx="6566">
                  <c:v>1</c:v>
                </c:pt>
                <c:pt idx="6567">
                  <c:v>1</c:v>
                </c:pt>
                <c:pt idx="6568">
                  <c:v>1</c:v>
                </c:pt>
                <c:pt idx="6569">
                  <c:v>1</c:v>
                </c:pt>
                <c:pt idx="6570">
                  <c:v>1</c:v>
                </c:pt>
                <c:pt idx="6571">
                  <c:v>1</c:v>
                </c:pt>
                <c:pt idx="6572">
                  <c:v>1</c:v>
                </c:pt>
                <c:pt idx="6573">
                  <c:v>1</c:v>
                </c:pt>
                <c:pt idx="6574">
                  <c:v>1</c:v>
                </c:pt>
                <c:pt idx="6575">
                  <c:v>1</c:v>
                </c:pt>
                <c:pt idx="6576">
                  <c:v>1</c:v>
                </c:pt>
                <c:pt idx="6577">
                  <c:v>1</c:v>
                </c:pt>
                <c:pt idx="6578">
                  <c:v>1</c:v>
                </c:pt>
                <c:pt idx="6579">
                  <c:v>1</c:v>
                </c:pt>
                <c:pt idx="6580">
                  <c:v>1</c:v>
                </c:pt>
                <c:pt idx="6581">
                  <c:v>1</c:v>
                </c:pt>
                <c:pt idx="6582">
                  <c:v>1</c:v>
                </c:pt>
                <c:pt idx="6583">
                  <c:v>0.33333333300000001</c:v>
                </c:pt>
                <c:pt idx="6584">
                  <c:v>1</c:v>
                </c:pt>
                <c:pt idx="6585">
                  <c:v>1</c:v>
                </c:pt>
                <c:pt idx="6586">
                  <c:v>1</c:v>
                </c:pt>
                <c:pt idx="6587">
                  <c:v>1</c:v>
                </c:pt>
                <c:pt idx="6588">
                  <c:v>1</c:v>
                </c:pt>
                <c:pt idx="6589">
                  <c:v>1</c:v>
                </c:pt>
                <c:pt idx="6590">
                  <c:v>1</c:v>
                </c:pt>
                <c:pt idx="6591">
                  <c:v>1</c:v>
                </c:pt>
                <c:pt idx="6592">
                  <c:v>1</c:v>
                </c:pt>
                <c:pt idx="6593">
                  <c:v>1</c:v>
                </c:pt>
                <c:pt idx="6594">
                  <c:v>1</c:v>
                </c:pt>
                <c:pt idx="6595">
                  <c:v>1</c:v>
                </c:pt>
                <c:pt idx="6596">
                  <c:v>1</c:v>
                </c:pt>
                <c:pt idx="6597">
                  <c:v>1</c:v>
                </c:pt>
                <c:pt idx="6598">
                  <c:v>0.66666666699999999</c:v>
                </c:pt>
                <c:pt idx="6599">
                  <c:v>1</c:v>
                </c:pt>
                <c:pt idx="6600">
                  <c:v>1</c:v>
                </c:pt>
                <c:pt idx="6601">
                  <c:v>1</c:v>
                </c:pt>
                <c:pt idx="6602">
                  <c:v>1</c:v>
                </c:pt>
                <c:pt idx="6603">
                  <c:v>1</c:v>
                </c:pt>
                <c:pt idx="6604">
                  <c:v>1</c:v>
                </c:pt>
                <c:pt idx="6605">
                  <c:v>1</c:v>
                </c:pt>
                <c:pt idx="6606">
                  <c:v>1</c:v>
                </c:pt>
                <c:pt idx="6607">
                  <c:v>1</c:v>
                </c:pt>
                <c:pt idx="6608">
                  <c:v>1</c:v>
                </c:pt>
                <c:pt idx="6609">
                  <c:v>1</c:v>
                </c:pt>
                <c:pt idx="6610">
                  <c:v>1</c:v>
                </c:pt>
                <c:pt idx="6611">
                  <c:v>1</c:v>
                </c:pt>
                <c:pt idx="6612">
                  <c:v>1</c:v>
                </c:pt>
                <c:pt idx="6613">
                  <c:v>1</c:v>
                </c:pt>
                <c:pt idx="6614">
                  <c:v>1</c:v>
                </c:pt>
                <c:pt idx="6615">
                  <c:v>1</c:v>
                </c:pt>
                <c:pt idx="6616">
                  <c:v>1</c:v>
                </c:pt>
                <c:pt idx="6617">
                  <c:v>1</c:v>
                </c:pt>
                <c:pt idx="6618">
                  <c:v>1</c:v>
                </c:pt>
                <c:pt idx="6619">
                  <c:v>1</c:v>
                </c:pt>
                <c:pt idx="6620">
                  <c:v>1</c:v>
                </c:pt>
                <c:pt idx="6621">
                  <c:v>1</c:v>
                </c:pt>
                <c:pt idx="6622">
                  <c:v>1</c:v>
                </c:pt>
                <c:pt idx="6623">
                  <c:v>1</c:v>
                </c:pt>
                <c:pt idx="6624">
                  <c:v>1</c:v>
                </c:pt>
                <c:pt idx="6625">
                  <c:v>1</c:v>
                </c:pt>
                <c:pt idx="6626">
                  <c:v>1</c:v>
                </c:pt>
                <c:pt idx="6627">
                  <c:v>1</c:v>
                </c:pt>
                <c:pt idx="6628">
                  <c:v>1</c:v>
                </c:pt>
                <c:pt idx="6629">
                  <c:v>1</c:v>
                </c:pt>
                <c:pt idx="6630">
                  <c:v>1</c:v>
                </c:pt>
                <c:pt idx="6631">
                  <c:v>1</c:v>
                </c:pt>
                <c:pt idx="6632">
                  <c:v>1</c:v>
                </c:pt>
                <c:pt idx="6633">
                  <c:v>1</c:v>
                </c:pt>
                <c:pt idx="6634">
                  <c:v>1</c:v>
                </c:pt>
                <c:pt idx="6635">
                  <c:v>1</c:v>
                </c:pt>
                <c:pt idx="6636">
                  <c:v>1</c:v>
                </c:pt>
                <c:pt idx="6637">
                  <c:v>1</c:v>
                </c:pt>
                <c:pt idx="6638">
                  <c:v>1</c:v>
                </c:pt>
                <c:pt idx="6639">
                  <c:v>1</c:v>
                </c:pt>
                <c:pt idx="6640">
                  <c:v>1</c:v>
                </c:pt>
                <c:pt idx="6641">
                  <c:v>1</c:v>
                </c:pt>
                <c:pt idx="6642">
                  <c:v>1</c:v>
                </c:pt>
                <c:pt idx="6643">
                  <c:v>1</c:v>
                </c:pt>
                <c:pt idx="6644">
                  <c:v>1</c:v>
                </c:pt>
                <c:pt idx="6645">
                  <c:v>1</c:v>
                </c:pt>
                <c:pt idx="6646">
                  <c:v>1</c:v>
                </c:pt>
                <c:pt idx="6647">
                  <c:v>1</c:v>
                </c:pt>
                <c:pt idx="6648">
                  <c:v>1</c:v>
                </c:pt>
                <c:pt idx="6649">
                  <c:v>1</c:v>
                </c:pt>
                <c:pt idx="6650">
                  <c:v>1</c:v>
                </c:pt>
                <c:pt idx="6651">
                  <c:v>1</c:v>
                </c:pt>
                <c:pt idx="6652">
                  <c:v>1</c:v>
                </c:pt>
                <c:pt idx="6653">
                  <c:v>0.33333333300000001</c:v>
                </c:pt>
                <c:pt idx="6654">
                  <c:v>1</c:v>
                </c:pt>
                <c:pt idx="6655">
                  <c:v>1</c:v>
                </c:pt>
                <c:pt idx="6656">
                  <c:v>1</c:v>
                </c:pt>
                <c:pt idx="6657">
                  <c:v>1</c:v>
                </c:pt>
                <c:pt idx="6658">
                  <c:v>1</c:v>
                </c:pt>
                <c:pt idx="6659">
                  <c:v>1</c:v>
                </c:pt>
                <c:pt idx="6660">
                  <c:v>1</c:v>
                </c:pt>
                <c:pt idx="6661">
                  <c:v>0.66666666699999999</c:v>
                </c:pt>
                <c:pt idx="6662">
                  <c:v>1</c:v>
                </c:pt>
                <c:pt idx="6663">
                  <c:v>1</c:v>
                </c:pt>
                <c:pt idx="6664">
                  <c:v>1</c:v>
                </c:pt>
                <c:pt idx="6665">
                  <c:v>1</c:v>
                </c:pt>
                <c:pt idx="6666">
                  <c:v>1</c:v>
                </c:pt>
                <c:pt idx="6667">
                  <c:v>1</c:v>
                </c:pt>
                <c:pt idx="6668">
                  <c:v>1</c:v>
                </c:pt>
                <c:pt idx="6669">
                  <c:v>1</c:v>
                </c:pt>
                <c:pt idx="6670">
                  <c:v>1</c:v>
                </c:pt>
                <c:pt idx="6671">
                  <c:v>1</c:v>
                </c:pt>
                <c:pt idx="6672">
                  <c:v>1</c:v>
                </c:pt>
                <c:pt idx="6673">
                  <c:v>1</c:v>
                </c:pt>
                <c:pt idx="6674">
                  <c:v>1</c:v>
                </c:pt>
                <c:pt idx="6675">
                  <c:v>1</c:v>
                </c:pt>
                <c:pt idx="6676">
                  <c:v>1</c:v>
                </c:pt>
                <c:pt idx="6677">
                  <c:v>1</c:v>
                </c:pt>
                <c:pt idx="6678">
                  <c:v>1</c:v>
                </c:pt>
                <c:pt idx="6679">
                  <c:v>1</c:v>
                </c:pt>
                <c:pt idx="6680">
                  <c:v>1</c:v>
                </c:pt>
                <c:pt idx="6681">
                  <c:v>1</c:v>
                </c:pt>
                <c:pt idx="6682">
                  <c:v>1</c:v>
                </c:pt>
                <c:pt idx="6683">
                  <c:v>1</c:v>
                </c:pt>
                <c:pt idx="6684">
                  <c:v>1</c:v>
                </c:pt>
                <c:pt idx="6685">
                  <c:v>1</c:v>
                </c:pt>
                <c:pt idx="6686">
                  <c:v>1</c:v>
                </c:pt>
                <c:pt idx="6687">
                  <c:v>1</c:v>
                </c:pt>
                <c:pt idx="6688">
                  <c:v>1</c:v>
                </c:pt>
                <c:pt idx="6689">
                  <c:v>1</c:v>
                </c:pt>
                <c:pt idx="6690">
                  <c:v>1</c:v>
                </c:pt>
                <c:pt idx="6691">
                  <c:v>1</c:v>
                </c:pt>
                <c:pt idx="6692">
                  <c:v>1</c:v>
                </c:pt>
                <c:pt idx="6693">
                  <c:v>1</c:v>
                </c:pt>
                <c:pt idx="6694">
                  <c:v>1</c:v>
                </c:pt>
                <c:pt idx="6695">
                  <c:v>1</c:v>
                </c:pt>
                <c:pt idx="6696">
                  <c:v>1</c:v>
                </c:pt>
                <c:pt idx="6697">
                  <c:v>1</c:v>
                </c:pt>
                <c:pt idx="6698">
                  <c:v>1</c:v>
                </c:pt>
                <c:pt idx="6699">
                  <c:v>1</c:v>
                </c:pt>
                <c:pt idx="6700">
                  <c:v>1</c:v>
                </c:pt>
                <c:pt idx="6701">
                  <c:v>1</c:v>
                </c:pt>
                <c:pt idx="6702">
                  <c:v>1</c:v>
                </c:pt>
                <c:pt idx="6703">
                  <c:v>1</c:v>
                </c:pt>
                <c:pt idx="6704">
                  <c:v>1</c:v>
                </c:pt>
                <c:pt idx="6705">
                  <c:v>1</c:v>
                </c:pt>
                <c:pt idx="6706">
                  <c:v>1</c:v>
                </c:pt>
                <c:pt idx="6707">
                  <c:v>1</c:v>
                </c:pt>
                <c:pt idx="6708">
                  <c:v>1</c:v>
                </c:pt>
                <c:pt idx="6709">
                  <c:v>1</c:v>
                </c:pt>
                <c:pt idx="6710">
                  <c:v>1</c:v>
                </c:pt>
                <c:pt idx="6711">
                  <c:v>1</c:v>
                </c:pt>
                <c:pt idx="6712">
                  <c:v>1</c:v>
                </c:pt>
                <c:pt idx="6713">
                  <c:v>1</c:v>
                </c:pt>
                <c:pt idx="6714">
                  <c:v>0.66666666699999999</c:v>
                </c:pt>
                <c:pt idx="6715">
                  <c:v>1</c:v>
                </c:pt>
                <c:pt idx="6716">
                  <c:v>1</c:v>
                </c:pt>
                <c:pt idx="6717">
                  <c:v>1</c:v>
                </c:pt>
                <c:pt idx="6718">
                  <c:v>1</c:v>
                </c:pt>
                <c:pt idx="6719">
                  <c:v>1</c:v>
                </c:pt>
                <c:pt idx="6720">
                  <c:v>1</c:v>
                </c:pt>
                <c:pt idx="6721">
                  <c:v>1</c:v>
                </c:pt>
                <c:pt idx="6722">
                  <c:v>1</c:v>
                </c:pt>
                <c:pt idx="6723">
                  <c:v>1</c:v>
                </c:pt>
                <c:pt idx="6724">
                  <c:v>1</c:v>
                </c:pt>
                <c:pt idx="6725">
                  <c:v>1</c:v>
                </c:pt>
                <c:pt idx="6726">
                  <c:v>1</c:v>
                </c:pt>
                <c:pt idx="6727">
                  <c:v>1</c:v>
                </c:pt>
                <c:pt idx="6728">
                  <c:v>1</c:v>
                </c:pt>
                <c:pt idx="6729">
                  <c:v>1</c:v>
                </c:pt>
                <c:pt idx="6730">
                  <c:v>1</c:v>
                </c:pt>
                <c:pt idx="6731">
                  <c:v>1</c:v>
                </c:pt>
                <c:pt idx="6732">
                  <c:v>1</c:v>
                </c:pt>
                <c:pt idx="6733">
                  <c:v>1</c:v>
                </c:pt>
                <c:pt idx="6734">
                  <c:v>1</c:v>
                </c:pt>
                <c:pt idx="6735">
                  <c:v>1</c:v>
                </c:pt>
                <c:pt idx="6736">
                  <c:v>1</c:v>
                </c:pt>
                <c:pt idx="6737">
                  <c:v>1</c:v>
                </c:pt>
                <c:pt idx="6738">
                  <c:v>1</c:v>
                </c:pt>
                <c:pt idx="6739">
                  <c:v>1</c:v>
                </c:pt>
                <c:pt idx="6740">
                  <c:v>1</c:v>
                </c:pt>
                <c:pt idx="6741">
                  <c:v>1</c:v>
                </c:pt>
                <c:pt idx="6742">
                  <c:v>1</c:v>
                </c:pt>
                <c:pt idx="6743">
                  <c:v>1</c:v>
                </c:pt>
                <c:pt idx="6744">
                  <c:v>1</c:v>
                </c:pt>
                <c:pt idx="6745">
                  <c:v>1</c:v>
                </c:pt>
                <c:pt idx="6746">
                  <c:v>1</c:v>
                </c:pt>
                <c:pt idx="6747">
                  <c:v>1</c:v>
                </c:pt>
                <c:pt idx="6748">
                  <c:v>1</c:v>
                </c:pt>
                <c:pt idx="6749">
                  <c:v>1</c:v>
                </c:pt>
                <c:pt idx="6750">
                  <c:v>1</c:v>
                </c:pt>
                <c:pt idx="6751">
                  <c:v>1</c:v>
                </c:pt>
                <c:pt idx="6752">
                  <c:v>1</c:v>
                </c:pt>
                <c:pt idx="6753">
                  <c:v>1</c:v>
                </c:pt>
                <c:pt idx="6754">
                  <c:v>1</c:v>
                </c:pt>
                <c:pt idx="6755">
                  <c:v>1</c:v>
                </c:pt>
                <c:pt idx="6756">
                  <c:v>1</c:v>
                </c:pt>
                <c:pt idx="6757">
                  <c:v>1</c:v>
                </c:pt>
                <c:pt idx="6758">
                  <c:v>1</c:v>
                </c:pt>
                <c:pt idx="6759">
                  <c:v>1</c:v>
                </c:pt>
                <c:pt idx="6760">
                  <c:v>1</c:v>
                </c:pt>
                <c:pt idx="6761">
                  <c:v>1</c:v>
                </c:pt>
                <c:pt idx="6762">
                  <c:v>1</c:v>
                </c:pt>
                <c:pt idx="6763">
                  <c:v>1</c:v>
                </c:pt>
                <c:pt idx="6764">
                  <c:v>1</c:v>
                </c:pt>
                <c:pt idx="6765">
                  <c:v>1</c:v>
                </c:pt>
                <c:pt idx="6766">
                  <c:v>1</c:v>
                </c:pt>
                <c:pt idx="6767">
                  <c:v>1</c:v>
                </c:pt>
                <c:pt idx="6768">
                  <c:v>1</c:v>
                </c:pt>
                <c:pt idx="6769">
                  <c:v>0.66666666699999999</c:v>
                </c:pt>
                <c:pt idx="6770">
                  <c:v>1</c:v>
                </c:pt>
                <c:pt idx="6771">
                  <c:v>1</c:v>
                </c:pt>
                <c:pt idx="6772">
                  <c:v>0.66666666699999999</c:v>
                </c:pt>
                <c:pt idx="6773">
                  <c:v>0.66666666699999999</c:v>
                </c:pt>
                <c:pt idx="6774">
                  <c:v>1</c:v>
                </c:pt>
                <c:pt idx="6775">
                  <c:v>1</c:v>
                </c:pt>
                <c:pt idx="6776">
                  <c:v>1</c:v>
                </c:pt>
                <c:pt idx="6777">
                  <c:v>1</c:v>
                </c:pt>
                <c:pt idx="6778">
                  <c:v>1</c:v>
                </c:pt>
                <c:pt idx="6779">
                  <c:v>1</c:v>
                </c:pt>
                <c:pt idx="6780">
                  <c:v>1</c:v>
                </c:pt>
                <c:pt idx="6781">
                  <c:v>1</c:v>
                </c:pt>
                <c:pt idx="6782">
                  <c:v>1</c:v>
                </c:pt>
                <c:pt idx="6783">
                  <c:v>1</c:v>
                </c:pt>
                <c:pt idx="6784">
                  <c:v>1</c:v>
                </c:pt>
                <c:pt idx="6785">
                  <c:v>1</c:v>
                </c:pt>
                <c:pt idx="6786">
                  <c:v>1</c:v>
                </c:pt>
                <c:pt idx="6787">
                  <c:v>1</c:v>
                </c:pt>
                <c:pt idx="6788">
                  <c:v>1</c:v>
                </c:pt>
                <c:pt idx="6789">
                  <c:v>1</c:v>
                </c:pt>
                <c:pt idx="6790">
                  <c:v>1</c:v>
                </c:pt>
                <c:pt idx="6791">
                  <c:v>1</c:v>
                </c:pt>
                <c:pt idx="6792">
                  <c:v>1</c:v>
                </c:pt>
                <c:pt idx="6793">
                  <c:v>1</c:v>
                </c:pt>
                <c:pt idx="6794">
                  <c:v>1</c:v>
                </c:pt>
                <c:pt idx="6795">
                  <c:v>1</c:v>
                </c:pt>
                <c:pt idx="6796">
                  <c:v>1</c:v>
                </c:pt>
                <c:pt idx="6797">
                  <c:v>1</c:v>
                </c:pt>
                <c:pt idx="6798">
                  <c:v>1</c:v>
                </c:pt>
                <c:pt idx="6799">
                  <c:v>1</c:v>
                </c:pt>
                <c:pt idx="6800">
                  <c:v>1</c:v>
                </c:pt>
                <c:pt idx="6801">
                  <c:v>1</c:v>
                </c:pt>
                <c:pt idx="6802">
                  <c:v>1</c:v>
                </c:pt>
                <c:pt idx="6803">
                  <c:v>1</c:v>
                </c:pt>
                <c:pt idx="6804">
                  <c:v>1</c:v>
                </c:pt>
                <c:pt idx="6805">
                  <c:v>1</c:v>
                </c:pt>
                <c:pt idx="6806">
                  <c:v>1</c:v>
                </c:pt>
                <c:pt idx="6807">
                  <c:v>1</c:v>
                </c:pt>
                <c:pt idx="6808">
                  <c:v>1</c:v>
                </c:pt>
                <c:pt idx="6809">
                  <c:v>1</c:v>
                </c:pt>
                <c:pt idx="6810">
                  <c:v>1</c:v>
                </c:pt>
                <c:pt idx="6811">
                  <c:v>1</c:v>
                </c:pt>
                <c:pt idx="6812">
                  <c:v>1</c:v>
                </c:pt>
                <c:pt idx="6813">
                  <c:v>1</c:v>
                </c:pt>
                <c:pt idx="6814">
                  <c:v>1</c:v>
                </c:pt>
                <c:pt idx="6815">
                  <c:v>1</c:v>
                </c:pt>
                <c:pt idx="6816">
                  <c:v>1</c:v>
                </c:pt>
                <c:pt idx="6817">
                  <c:v>1</c:v>
                </c:pt>
                <c:pt idx="6818">
                  <c:v>1</c:v>
                </c:pt>
                <c:pt idx="6819">
                  <c:v>1</c:v>
                </c:pt>
                <c:pt idx="6820">
                  <c:v>1</c:v>
                </c:pt>
                <c:pt idx="6821">
                  <c:v>1</c:v>
                </c:pt>
                <c:pt idx="6822">
                  <c:v>1</c:v>
                </c:pt>
                <c:pt idx="6823">
                  <c:v>1</c:v>
                </c:pt>
                <c:pt idx="6824">
                  <c:v>1</c:v>
                </c:pt>
                <c:pt idx="6825">
                  <c:v>1</c:v>
                </c:pt>
                <c:pt idx="6826">
                  <c:v>1</c:v>
                </c:pt>
                <c:pt idx="6827">
                  <c:v>1</c:v>
                </c:pt>
                <c:pt idx="6828">
                  <c:v>1</c:v>
                </c:pt>
                <c:pt idx="6829">
                  <c:v>0.66666666699999999</c:v>
                </c:pt>
                <c:pt idx="6830">
                  <c:v>1</c:v>
                </c:pt>
                <c:pt idx="6831">
                  <c:v>1</c:v>
                </c:pt>
                <c:pt idx="6832">
                  <c:v>1</c:v>
                </c:pt>
                <c:pt idx="6833">
                  <c:v>1</c:v>
                </c:pt>
                <c:pt idx="6834">
                  <c:v>1</c:v>
                </c:pt>
                <c:pt idx="6835">
                  <c:v>1</c:v>
                </c:pt>
                <c:pt idx="6836">
                  <c:v>0.66666666699999999</c:v>
                </c:pt>
                <c:pt idx="6837">
                  <c:v>1</c:v>
                </c:pt>
                <c:pt idx="6838">
                  <c:v>1</c:v>
                </c:pt>
                <c:pt idx="6839">
                  <c:v>1</c:v>
                </c:pt>
                <c:pt idx="6840">
                  <c:v>1</c:v>
                </c:pt>
                <c:pt idx="6841">
                  <c:v>1</c:v>
                </c:pt>
                <c:pt idx="6842">
                  <c:v>1</c:v>
                </c:pt>
                <c:pt idx="6843">
                  <c:v>1</c:v>
                </c:pt>
                <c:pt idx="6844">
                  <c:v>1</c:v>
                </c:pt>
                <c:pt idx="6845">
                  <c:v>1</c:v>
                </c:pt>
                <c:pt idx="6846">
                  <c:v>1</c:v>
                </c:pt>
                <c:pt idx="6847">
                  <c:v>0.66666666699999999</c:v>
                </c:pt>
                <c:pt idx="6848">
                  <c:v>1</c:v>
                </c:pt>
                <c:pt idx="6849">
                  <c:v>1</c:v>
                </c:pt>
                <c:pt idx="6850">
                  <c:v>1</c:v>
                </c:pt>
                <c:pt idx="6851">
                  <c:v>1</c:v>
                </c:pt>
                <c:pt idx="6852">
                  <c:v>1</c:v>
                </c:pt>
                <c:pt idx="6853">
                  <c:v>1</c:v>
                </c:pt>
                <c:pt idx="6854">
                  <c:v>1</c:v>
                </c:pt>
                <c:pt idx="6855">
                  <c:v>1</c:v>
                </c:pt>
                <c:pt idx="6856">
                  <c:v>1</c:v>
                </c:pt>
                <c:pt idx="6857">
                  <c:v>1</c:v>
                </c:pt>
                <c:pt idx="6858">
                  <c:v>1</c:v>
                </c:pt>
                <c:pt idx="6859">
                  <c:v>1</c:v>
                </c:pt>
                <c:pt idx="6860">
                  <c:v>1</c:v>
                </c:pt>
                <c:pt idx="6861">
                  <c:v>1</c:v>
                </c:pt>
                <c:pt idx="6862">
                  <c:v>1</c:v>
                </c:pt>
                <c:pt idx="6863">
                  <c:v>1</c:v>
                </c:pt>
                <c:pt idx="6864">
                  <c:v>1</c:v>
                </c:pt>
                <c:pt idx="6865">
                  <c:v>1</c:v>
                </c:pt>
                <c:pt idx="6866">
                  <c:v>0.66666666699999999</c:v>
                </c:pt>
                <c:pt idx="6867">
                  <c:v>1</c:v>
                </c:pt>
                <c:pt idx="6868">
                  <c:v>1</c:v>
                </c:pt>
                <c:pt idx="6869">
                  <c:v>1</c:v>
                </c:pt>
                <c:pt idx="6870">
                  <c:v>1</c:v>
                </c:pt>
                <c:pt idx="6871">
                  <c:v>1</c:v>
                </c:pt>
                <c:pt idx="6872">
                  <c:v>1</c:v>
                </c:pt>
                <c:pt idx="6873">
                  <c:v>1</c:v>
                </c:pt>
                <c:pt idx="6874">
                  <c:v>1</c:v>
                </c:pt>
                <c:pt idx="6875">
                  <c:v>1</c:v>
                </c:pt>
                <c:pt idx="6876">
                  <c:v>1</c:v>
                </c:pt>
                <c:pt idx="6877">
                  <c:v>1</c:v>
                </c:pt>
                <c:pt idx="6878">
                  <c:v>1</c:v>
                </c:pt>
                <c:pt idx="6879">
                  <c:v>1</c:v>
                </c:pt>
                <c:pt idx="6880">
                  <c:v>1</c:v>
                </c:pt>
                <c:pt idx="6881">
                  <c:v>1</c:v>
                </c:pt>
                <c:pt idx="6882">
                  <c:v>1</c:v>
                </c:pt>
                <c:pt idx="6883">
                  <c:v>1</c:v>
                </c:pt>
                <c:pt idx="6884">
                  <c:v>1</c:v>
                </c:pt>
                <c:pt idx="6885">
                  <c:v>1</c:v>
                </c:pt>
                <c:pt idx="6886">
                  <c:v>1</c:v>
                </c:pt>
                <c:pt idx="6887">
                  <c:v>1</c:v>
                </c:pt>
                <c:pt idx="6888">
                  <c:v>1</c:v>
                </c:pt>
                <c:pt idx="6889">
                  <c:v>1</c:v>
                </c:pt>
                <c:pt idx="6890">
                  <c:v>1</c:v>
                </c:pt>
                <c:pt idx="6891">
                  <c:v>1</c:v>
                </c:pt>
                <c:pt idx="6892">
                  <c:v>1</c:v>
                </c:pt>
                <c:pt idx="6893">
                  <c:v>1</c:v>
                </c:pt>
                <c:pt idx="6894">
                  <c:v>1</c:v>
                </c:pt>
                <c:pt idx="6895">
                  <c:v>1</c:v>
                </c:pt>
                <c:pt idx="6896">
                  <c:v>1</c:v>
                </c:pt>
                <c:pt idx="6897">
                  <c:v>1</c:v>
                </c:pt>
                <c:pt idx="6898">
                  <c:v>1</c:v>
                </c:pt>
                <c:pt idx="6899">
                  <c:v>1</c:v>
                </c:pt>
                <c:pt idx="6900">
                  <c:v>1</c:v>
                </c:pt>
                <c:pt idx="6901">
                  <c:v>1</c:v>
                </c:pt>
                <c:pt idx="6902">
                  <c:v>1</c:v>
                </c:pt>
                <c:pt idx="6903">
                  <c:v>1</c:v>
                </c:pt>
                <c:pt idx="6904">
                  <c:v>1</c:v>
                </c:pt>
                <c:pt idx="6905">
                  <c:v>1</c:v>
                </c:pt>
                <c:pt idx="6906">
                  <c:v>1</c:v>
                </c:pt>
                <c:pt idx="6907">
                  <c:v>1</c:v>
                </c:pt>
                <c:pt idx="6908">
                  <c:v>1</c:v>
                </c:pt>
                <c:pt idx="6909">
                  <c:v>1</c:v>
                </c:pt>
                <c:pt idx="6910">
                  <c:v>1</c:v>
                </c:pt>
                <c:pt idx="6911">
                  <c:v>1</c:v>
                </c:pt>
                <c:pt idx="6912">
                  <c:v>1</c:v>
                </c:pt>
                <c:pt idx="6913">
                  <c:v>1</c:v>
                </c:pt>
                <c:pt idx="6914">
                  <c:v>1</c:v>
                </c:pt>
                <c:pt idx="6915">
                  <c:v>1</c:v>
                </c:pt>
                <c:pt idx="6916">
                  <c:v>1</c:v>
                </c:pt>
                <c:pt idx="6917">
                  <c:v>1</c:v>
                </c:pt>
                <c:pt idx="6918">
                  <c:v>1</c:v>
                </c:pt>
                <c:pt idx="6919">
                  <c:v>1</c:v>
                </c:pt>
                <c:pt idx="6920">
                  <c:v>1</c:v>
                </c:pt>
                <c:pt idx="6921">
                  <c:v>1</c:v>
                </c:pt>
                <c:pt idx="6922">
                  <c:v>1</c:v>
                </c:pt>
                <c:pt idx="6923">
                  <c:v>1</c:v>
                </c:pt>
                <c:pt idx="6924">
                  <c:v>1</c:v>
                </c:pt>
                <c:pt idx="6925">
                  <c:v>1</c:v>
                </c:pt>
                <c:pt idx="6926">
                  <c:v>1</c:v>
                </c:pt>
                <c:pt idx="6927">
                  <c:v>1</c:v>
                </c:pt>
                <c:pt idx="6928">
                  <c:v>1</c:v>
                </c:pt>
                <c:pt idx="6929">
                  <c:v>1</c:v>
                </c:pt>
                <c:pt idx="6930">
                  <c:v>1</c:v>
                </c:pt>
                <c:pt idx="6931">
                  <c:v>1</c:v>
                </c:pt>
                <c:pt idx="6932">
                  <c:v>1</c:v>
                </c:pt>
                <c:pt idx="6933">
                  <c:v>1</c:v>
                </c:pt>
                <c:pt idx="6934">
                  <c:v>0.66666666699999999</c:v>
                </c:pt>
                <c:pt idx="6935">
                  <c:v>1</c:v>
                </c:pt>
                <c:pt idx="6936">
                  <c:v>1</c:v>
                </c:pt>
                <c:pt idx="6937">
                  <c:v>1</c:v>
                </c:pt>
                <c:pt idx="6938">
                  <c:v>1</c:v>
                </c:pt>
                <c:pt idx="6939">
                  <c:v>0.66666666699999999</c:v>
                </c:pt>
                <c:pt idx="6940">
                  <c:v>1</c:v>
                </c:pt>
                <c:pt idx="6941">
                  <c:v>1</c:v>
                </c:pt>
                <c:pt idx="6942">
                  <c:v>1</c:v>
                </c:pt>
                <c:pt idx="6943">
                  <c:v>1</c:v>
                </c:pt>
                <c:pt idx="6944">
                  <c:v>1</c:v>
                </c:pt>
                <c:pt idx="6945">
                  <c:v>1</c:v>
                </c:pt>
                <c:pt idx="6946">
                  <c:v>1</c:v>
                </c:pt>
                <c:pt idx="6947">
                  <c:v>1</c:v>
                </c:pt>
                <c:pt idx="6948">
                  <c:v>1</c:v>
                </c:pt>
                <c:pt idx="6949">
                  <c:v>1</c:v>
                </c:pt>
                <c:pt idx="6950">
                  <c:v>1</c:v>
                </c:pt>
                <c:pt idx="6951">
                  <c:v>1</c:v>
                </c:pt>
                <c:pt idx="6952">
                  <c:v>1</c:v>
                </c:pt>
                <c:pt idx="6953">
                  <c:v>1</c:v>
                </c:pt>
                <c:pt idx="6954">
                  <c:v>1</c:v>
                </c:pt>
                <c:pt idx="6955">
                  <c:v>1</c:v>
                </c:pt>
                <c:pt idx="6956">
                  <c:v>1</c:v>
                </c:pt>
                <c:pt idx="6957">
                  <c:v>1</c:v>
                </c:pt>
                <c:pt idx="6958">
                  <c:v>1</c:v>
                </c:pt>
                <c:pt idx="6959">
                  <c:v>1</c:v>
                </c:pt>
                <c:pt idx="6960">
                  <c:v>1</c:v>
                </c:pt>
                <c:pt idx="6961">
                  <c:v>1</c:v>
                </c:pt>
                <c:pt idx="6962">
                  <c:v>0.66666666699999999</c:v>
                </c:pt>
                <c:pt idx="6963">
                  <c:v>1</c:v>
                </c:pt>
                <c:pt idx="6964">
                  <c:v>1</c:v>
                </c:pt>
                <c:pt idx="6965">
                  <c:v>1</c:v>
                </c:pt>
                <c:pt idx="6966">
                  <c:v>1</c:v>
                </c:pt>
                <c:pt idx="6967">
                  <c:v>1</c:v>
                </c:pt>
                <c:pt idx="6968">
                  <c:v>1</c:v>
                </c:pt>
                <c:pt idx="6969">
                  <c:v>1</c:v>
                </c:pt>
                <c:pt idx="6970">
                  <c:v>1</c:v>
                </c:pt>
                <c:pt idx="6971">
                  <c:v>0.5</c:v>
                </c:pt>
                <c:pt idx="6972">
                  <c:v>0.75</c:v>
                </c:pt>
                <c:pt idx="6973">
                  <c:v>0.5</c:v>
                </c:pt>
                <c:pt idx="6974">
                  <c:v>1</c:v>
                </c:pt>
                <c:pt idx="6975">
                  <c:v>1</c:v>
                </c:pt>
                <c:pt idx="6976">
                  <c:v>0.5</c:v>
                </c:pt>
                <c:pt idx="6977">
                  <c:v>1</c:v>
                </c:pt>
                <c:pt idx="6978">
                  <c:v>0.75</c:v>
                </c:pt>
                <c:pt idx="6979">
                  <c:v>1</c:v>
                </c:pt>
                <c:pt idx="6980">
                  <c:v>1</c:v>
                </c:pt>
                <c:pt idx="6981">
                  <c:v>1</c:v>
                </c:pt>
                <c:pt idx="6982">
                  <c:v>0.75</c:v>
                </c:pt>
                <c:pt idx="6983">
                  <c:v>1</c:v>
                </c:pt>
                <c:pt idx="6984">
                  <c:v>1</c:v>
                </c:pt>
                <c:pt idx="6985">
                  <c:v>0.75</c:v>
                </c:pt>
                <c:pt idx="6986">
                  <c:v>1</c:v>
                </c:pt>
                <c:pt idx="6987">
                  <c:v>1</c:v>
                </c:pt>
                <c:pt idx="6988">
                  <c:v>1</c:v>
                </c:pt>
                <c:pt idx="6989">
                  <c:v>0.75</c:v>
                </c:pt>
                <c:pt idx="6990">
                  <c:v>1</c:v>
                </c:pt>
                <c:pt idx="6991">
                  <c:v>1</c:v>
                </c:pt>
                <c:pt idx="6992">
                  <c:v>1</c:v>
                </c:pt>
                <c:pt idx="6993">
                  <c:v>1</c:v>
                </c:pt>
                <c:pt idx="6994">
                  <c:v>1</c:v>
                </c:pt>
                <c:pt idx="6995">
                  <c:v>1</c:v>
                </c:pt>
                <c:pt idx="6996">
                  <c:v>1</c:v>
                </c:pt>
                <c:pt idx="6997">
                  <c:v>1</c:v>
                </c:pt>
                <c:pt idx="6998">
                  <c:v>1</c:v>
                </c:pt>
                <c:pt idx="6999">
                  <c:v>1</c:v>
                </c:pt>
                <c:pt idx="7000">
                  <c:v>1</c:v>
                </c:pt>
                <c:pt idx="7001">
                  <c:v>1</c:v>
                </c:pt>
                <c:pt idx="7002">
                  <c:v>1</c:v>
                </c:pt>
                <c:pt idx="7003">
                  <c:v>1</c:v>
                </c:pt>
                <c:pt idx="7004">
                  <c:v>1</c:v>
                </c:pt>
                <c:pt idx="7005">
                  <c:v>1</c:v>
                </c:pt>
                <c:pt idx="7006">
                  <c:v>1</c:v>
                </c:pt>
                <c:pt idx="7007">
                  <c:v>1</c:v>
                </c:pt>
                <c:pt idx="7008">
                  <c:v>1</c:v>
                </c:pt>
                <c:pt idx="7009">
                  <c:v>1</c:v>
                </c:pt>
                <c:pt idx="7010">
                  <c:v>1</c:v>
                </c:pt>
                <c:pt idx="7011">
                  <c:v>1</c:v>
                </c:pt>
                <c:pt idx="7012">
                  <c:v>1</c:v>
                </c:pt>
                <c:pt idx="7013">
                  <c:v>1</c:v>
                </c:pt>
                <c:pt idx="7014">
                  <c:v>1</c:v>
                </c:pt>
                <c:pt idx="7015">
                  <c:v>1</c:v>
                </c:pt>
                <c:pt idx="7016">
                  <c:v>1</c:v>
                </c:pt>
                <c:pt idx="7017">
                  <c:v>1</c:v>
                </c:pt>
                <c:pt idx="7018">
                  <c:v>1</c:v>
                </c:pt>
                <c:pt idx="7019">
                  <c:v>1</c:v>
                </c:pt>
                <c:pt idx="7020">
                  <c:v>1</c:v>
                </c:pt>
                <c:pt idx="7021">
                  <c:v>1</c:v>
                </c:pt>
                <c:pt idx="7022">
                  <c:v>0.5</c:v>
                </c:pt>
                <c:pt idx="7023">
                  <c:v>1</c:v>
                </c:pt>
                <c:pt idx="7024">
                  <c:v>1</c:v>
                </c:pt>
                <c:pt idx="7025">
                  <c:v>1</c:v>
                </c:pt>
                <c:pt idx="7026">
                  <c:v>1</c:v>
                </c:pt>
                <c:pt idx="7027">
                  <c:v>1</c:v>
                </c:pt>
                <c:pt idx="7028">
                  <c:v>1</c:v>
                </c:pt>
                <c:pt idx="7029">
                  <c:v>1</c:v>
                </c:pt>
                <c:pt idx="7030">
                  <c:v>1</c:v>
                </c:pt>
                <c:pt idx="7031">
                  <c:v>1</c:v>
                </c:pt>
                <c:pt idx="7032">
                  <c:v>1</c:v>
                </c:pt>
                <c:pt idx="7033">
                  <c:v>1</c:v>
                </c:pt>
                <c:pt idx="7034">
                  <c:v>1</c:v>
                </c:pt>
                <c:pt idx="7035">
                  <c:v>1</c:v>
                </c:pt>
                <c:pt idx="7036">
                  <c:v>1</c:v>
                </c:pt>
                <c:pt idx="7037">
                  <c:v>0.5</c:v>
                </c:pt>
                <c:pt idx="7038">
                  <c:v>1</c:v>
                </c:pt>
                <c:pt idx="7039">
                  <c:v>1</c:v>
                </c:pt>
                <c:pt idx="7040">
                  <c:v>1</c:v>
                </c:pt>
                <c:pt idx="7041">
                  <c:v>1</c:v>
                </c:pt>
                <c:pt idx="7042">
                  <c:v>1</c:v>
                </c:pt>
                <c:pt idx="7043">
                  <c:v>0.75</c:v>
                </c:pt>
                <c:pt idx="7044">
                  <c:v>1</c:v>
                </c:pt>
                <c:pt idx="7045">
                  <c:v>1</c:v>
                </c:pt>
                <c:pt idx="7046">
                  <c:v>0.75</c:v>
                </c:pt>
                <c:pt idx="7047">
                  <c:v>1</c:v>
                </c:pt>
                <c:pt idx="7048">
                  <c:v>0.5</c:v>
                </c:pt>
                <c:pt idx="7049">
                  <c:v>1</c:v>
                </c:pt>
                <c:pt idx="7050">
                  <c:v>1</c:v>
                </c:pt>
                <c:pt idx="7051">
                  <c:v>0.5</c:v>
                </c:pt>
                <c:pt idx="7052">
                  <c:v>1</c:v>
                </c:pt>
                <c:pt idx="7053">
                  <c:v>1</c:v>
                </c:pt>
                <c:pt idx="7054">
                  <c:v>1</c:v>
                </c:pt>
                <c:pt idx="7055">
                  <c:v>1</c:v>
                </c:pt>
                <c:pt idx="7056">
                  <c:v>1</c:v>
                </c:pt>
                <c:pt idx="7057">
                  <c:v>0.75</c:v>
                </c:pt>
                <c:pt idx="7058">
                  <c:v>1</c:v>
                </c:pt>
                <c:pt idx="7059">
                  <c:v>1</c:v>
                </c:pt>
                <c:pt idx="7060">
                  <c:v>1</c:v>
                </c:pt>
                <c:pt idx="7061">
                  <c:v>1</c:v>
                </c:pt>
                <c:pt idx="7062">
                  <c:v>1</c:v>
                </c:pt>
                <c:pt idx="7063">
                  <c:v>1</c:v>
                </c:pt>
                <c:pt idx="7064">
                  <c:v>1</c:v>
                </c:pt>
                <c:pt idx="7065">
                  <c:v>1</c:v>
                </c:pt>
                <c:pt idx="7066">
                  <c:v>1</c:v>
                </c:pt>
                <c:pt idx="7067">
                  <c:v>1</c:v>
                </c:pt>
                <c:pt idx="7068">
                  <c:v>0.5</c:v>
                </c:pt>
                <c:pt idx="7069">
                  <c:v>1</c:v>
                </c:pt>
                <c:pt idx="7070">
                  <c:v>1</c:v>
                </c:pt>
                <c:pt idx="7071">
                  <c:v>1</c:v>
                </c:pt>
                <c:pt idx="7072">
                  <c:v>1</c:v>
                </c:pt>
                <c:pt idx="7073">
                  <c:v>1</c:v>
                </c:pt>
                <c:pt idx="7074">
                  <c:v>1</c:v>
                </c:pt>
                <c:pt idx="7075">
                  <c:v>1</c:v>
                </c:pt>
                <c:pt idx="7076">
                  <c:v>1</c:v>
                </c:pt>
                <c:pt idx="7077">
                  <c:v>1</c:v>
                </c:pt>
                <c:pt idx="7078">
                  <c:v>1</c:v>
                </c:pt>
                <c:pt idx="7079">
                  <c:v>1</c:v>
                </c:pt>
                <c:pt idx="7080">
                  <c:v>1</c:v>
                </c:pt>
                <c:pt idx="7081">
                  <c:v>1</c:v>
                </c:pt>
                <c:pt idx="7082">
                  <c:v>0.5</c:v>
                </c:pt>
                <c:pt idx="7083">
                  <c:v>0.5</c:v>
                </c:pt>
                <c:pt idx="7084">
                  <c:v>1</c:v>
                </c:pt>
                <c:pt idx="7085">
                  <c:v>1</c:v>
                </c:pt>
                <c:pt idx="7086">
                  <c:v>1</c:v>
                </c:pt>
                <c:pt idx="7087">
                  <c:v>1</c:v>
                </c:pt>
                <c:pt idx="7088">
                  <c:v>0.75</c:v>
                </c:pt>
                <c:pt idx="7089">
                  <c:v>1</c:v>
                </c:pt>
                <c:pt idx="7090">
                  <c:v>1</c:v>
                </c:pt>
                <c:pt idx="7091">
                  <c:v>0.5</c:v>
                </c:pt>
                <c:pt idx="7092">
                  <c:v>1</c:v>
                </c:pt>
                <c:pt idx="7093">
                  <c:v>1</c:v>
                </c:pt>
                <c:pt idx="7094">
                  <c:v>1</c:v>
                </c:pt>
                <c:pt idx="7095">
                  <c:v>1</c:v>
                </c:pt>
                <c:pt idx="7096">
                  <c:v>1</c:v>
                </c:pt>
                <c:pt idx="7097">
                  <c:v>1</c:v>
                </c:pt>
                <c:pt idx="7098">
                  <c:v>0.75</c:v>
                </c:pt>
                <c:pt idx="7099">
                  <c:v>1</c:v>
                </c:pt>
                <c:pt idx="7100">
                  <c:v>0.75</c:v>
                </c:pt>
                <c:pt idx="7101">
                  <c:v>1</c:v>
                </c:pt>
                <c:pt idx="7102">
                  <c:v>1</c:v>
                </c:pt>
                <c:pt idx="7103">
                  <c:v>1</c:v>
                </c:pt>
                <c:pt idx="7104">
                  <c:v>1</c:v>
                </c:pt>
                <c:pt idx="7105">
                  <c:v>1</c:v>
                </c:pt>
                <c:pt idx="7106">
                  <c:v>1</c:v>
                </c:pt>
                <c:pt idx="7107">
                  <c:v>1</c:v>
                </c:pt>
                <c:pt idx="7108">
                  <c:v>0.75</c:v>
                </c:pt>
                <c:pt idx="7109">
                  <c:v>1</c:v>
                </c:pt>
                <c:pt idx="7110">
                  <c:v>1</c:v>
                </c:pt>
                <c:pt idx="7111">
                  <c:v>1</c:v>
                </c:pt>
                <c:pt idx="7112">
                  <c:v>1</c:v>
                </c:pt>
                <c:pt idx="7113">
                  <c:v>1</c:v>
                </c:pt>
                <c:pt idx="7114">
                  <c:v>1</c:v>
                </c:pt>
                <c:pt idx="7115">
                  <c:v>1</c:v>
                </c:pt>
                <c:pt idx="7116">
                  <c:v>1</c:v>
                </c:pt>
                <c:pt idx="7117">
                  <c:v>1</c:v>
                </c:pt>
                <c:pt idx="7118">
                  <c:v>1</c:v>
                </c:pt>
                <c:pt idx="7119">
                  <c:v>1</c:v>
                </c:pt>
                <c:pt idx="7120">
                  <c:v>1</c:v>
                </c:pt>
                <c:pt idx="7121">
                  <c:v>1</c:v>
                </c:pt>
                <c:pt idx="7122">
                  <c:v>1</c:v>
                </c:pt>
                <c:pt idx="7123">
                  <c:v>1</c:v>
                </c:pt>
                <c:pt idx="7124">
                  <c:v>1</c:v>
                </c:pt>
                <c:pt idx="7125">
                  <c:v>1</c:v>
                </c:pt>
                <c:pt idx="7126">
                  <c:v>1</c:v>
                </c:pt>
                <c:pt idx="7127">
                  <c:v>1</c:v>
                </c:pt>
                <c:pt idx="7128">
                  <c:v>1</c:v>
                </c:pt>
                <c:pt idx="7129">
                  <c:v>1</c:v>
                </c:pt>
                <c:pt idx="7130">
                  <c:v>1</c:v>
                </c:pt>
                <c:pt idx="7131">
                  <c:v>1</c:v>
                </c:pt>
                <c:pt idx="7132">
                  <c:v>1</c:v>
                </c:pt>
                <c:pt idx="7133">
                  <c:v>1</c:v>
                </c:pt>
                <c:pt idx="7134">
                  <c:v>0.5</c:v>
                </c:pt>
                <c:pt idx="7135">
                  <c:v>1</c:v>
                </c:pt>
                <c:pt idx="7136">
                  <c:v>0.5</c:v>
                </c:pt>
                <c:pt idx="7137">
                  <c:v>1</c:v>
                </c:pt>
                <c:pt idx="7138">
                  <c:v>1</c:v>
                </c:pt>
                <c:pt idx="7139">
                  <c:v>1</c:v>
                </c:pt>
                <c:pt idx="7140">
                  <c:v>1</c:v>
                </c:pt>
                <c:pt idx="7141">
                  <c:v>1</c:v>
                </c:pt>
                <c:pt idx="7142">
                  <c:v>1</c:v>
                </c:pt>
                <c:pt idx="7143">
                  <c:v>1</c:v>
                </c:pt>
                <c:pt idx="7144">
                  <c:v>1</c:v>
                </c:pt>
                <c:pt idx="7145">
                  <c:v>1</c:v>
                </c:pt>
                <c:pt idx="7146">
                  <c:v>1</c:v>
                </c:pt>
                <c:pt idx="7147">
                  <c:v>1</c:v>
                </c:pt>
                <c:pt idx="7148">
                  <c:v>1</c:v>
                </c:pt>
                <c:pt idx="7149">
                  <c:v>1</c:v>
                </c:pt>
                <c:pt idx="7150">
                  <c:v>1</c:v>
                </c:pt>
                <c:pt idx="7151">
                  <c:v>1</c:v>
                </c:pt>
                <c:pt idx="7152">
                  <c:v>1</c:v>
                </c:pt>
                <c:pt idx="7153">
                  <c:v>1</c:v>
                </c:pt>
                <c:pt idx="7154">
                  <c:v>1</c:v>
                </c:pt>
                <c:pt idx="7155">
                  <c:v>1</c:v>
                </c:pt>
                <c:pt idx="7156">
                  <c:v>1</c:v>
                </c:pt>
                <c:pt idx="7157">
                  <c:v>1</c:v>
                </c:pt>
                <c:pt idx="7158">
                  <c:v>1</c:v>
                </c:pt>
                <c:pt idx="7159">
                  <c:v>1</c:v>
                </c:pt>
                <c:pt idx="7160">
                  <c:v>1</c:v>
                </c:pt>
                <c:pt idx="7161">
                  <c:v>1</c:v>
                </c:pt>
                <c:pt idx="7162">
                  <c:v>1</c:v>
                </c:pt>
                <c:pt idx="7163">
                  <c:v>1</c:v>
                </c:pt>
                <c:pt idx="7164">
                  <c:v>1</c:v>
                </c:pt>
                <c:pt idx="7165">
                  <c:v>0.5</c:v>
                </c:pt>
                <c:pt idx="7166">
                  <c:v>1</c:v>
                </c:pt>
                <c:pt idx="7167">
                  <c:v>1</c:v>
                </c:pt>
                <c:pt idx="7168">
                  <c:v>1</c:v>
                </c:pt>
                <c:pt idx="7169">
                  <c:v>1</c:v>
                </c:pt>
                <c:pt idx="7170">
                  <c:v>1</c:v>
                </c:pt>
                <c:pt idx="7171">
                  <c:v>1</c:v>
                </c:pt>
                <c:pt idx="7172">
                  <c:v>1</c:v>
                </c:pt>
                <c:pt idx="7173">
                  <c:v>1</c:v>
                </c:pt>
                <c:pt idx="7174">
                  <c:v>1</c:v>
                </c:pt>
                <c:pt idx="7175">
                  <c:v>1</c:v>
                </c:pt>
                <c:pt idx="7176">
                  <c:v>1</c:v>
                </c:pt>
                <c:pt idx="7177">
                  <c:v>1</c:v>
                </c:pt>
                <c:pt idx="7178">
                  <c:v>1</c:v>
                </c:pt>
                <c:pt idx="7179">
                  <c:v>1</c:v>
                </c:pt>
                <c:pt idx="7180">
                  <c:v>1</c:v>
                </c:pt>
                <c:pt idx="7181">
                  <c:v>1</c:v>
                </c:pt>
                <c:pt idx="7182">
                  <c:v>1</c:v>
                </c:pt>
                <c:pt idx="7183">
                  <c:v>1</c:v>
                </c:pt>
                <c:pt idx="7184">
                  <c:v>1</c:v>
                </c:pt>
                <c:pt idx="7185">
                  <c:v>1</c:v>
                </c:pt>
                <c:pt idx="7186">
                  <c:v>1</c:v>
                </c:pt>
                <c:pt idx="7187">
                  <c:v>1</c:v>
                </c:pt>
                <c:pt idx="7188">
                  <c:v>1</c:v>
                </c:pt>
                <c:pt idx="7189">
                  <c:v>1</c:v>
                </c:pt>
                <c:pt idx="7190">
                  <c:v>1</c:v>
                </c:pt>
                <c:pt idx="7191">
                  <c:v>1</c:v>
                </c:pt>
                <c:pt idx="7192">
                  <c:v>1</c:v>
                </c:pt>
                <c:pt idx="7193">
                  <c:v>0.75</c:v>
                </c:pt>
                <c:pt idx="7194">
                  <c:v>1</c:v>
                </c:pt>
                <c:pt idx="7195">
                  <c:v>1</c:v>
                </c:pt>
                <c:pt idx="7196">
                  <c:v>1</c:v>
                </c:pt>
                <c:pt idx="7197">
                  <c:v>1</c:v>
                </c:pt>
                <c:pt idx="7198">
                  <c:v>0.5</c:v>
                </c:pt>
                <c:pt idx="7199">
                  <c:v>1</c:v>
                </c:pt>
                <c:pt idx="7200">
                  <c:v>1</c:v>
                </c:pt>
                <c:pt idx="7201">
                  <c:v>1</c:v>
                </c:pt>
                <c:pt idx="7202">
                  <c:v>1</c:v>
                </c:pt>
                <c:pt idx="7203">
                  <c:v>1</c:v>
                </c:pt>
                <c:pt idx="7204">
                  <c:v>1</c:v>
                </c:pt>
                <c:pt idx="7205">
                  <c:v>1</c:v>
                </c:pt>
                <c:pt idx="7206">
                  <c:v>1</c:v>
                </c:pt>
                <c:pt idx="7207">
                  <c:v>1</c:v>
                </c:pt>
                <c:pt idx="7208">
                  <c:v>1</c:v>
                </c:pt>
                <c:pt idx="7209">
                  <c:v>1</c:v>
                </c:pt>
                <c:pt idx="7210">
                  <c:v>0.5</c:v>
                </c:pt>
                <c:pt idx="7211">
                  <c:v>1</c:v>
                </c:pt>
                <c:pt idx="7212">
                  <c:v>1</c:v>
                </c:pt>
                <c:pt idx="7213">
                  <c:v>1</c:v>
                </c:pt>
                <c:pt idx="7214">
                  <c:v>1</c:v>
                </c:pt>
                <c:pt idx="7215">
                  <c:v>1</c:v>
                </c:pt>
                <c:pt idx="7216">
                  <c:v>1</c:v>
                </c:pt>
                <c:pt idx="7217">
                  <c:v>1</c:v>
                </c:pt>
                <c:pt idx="7218">
                  <c:v>1</c:v>
                </c:pt>
                <c:pt idx="7219">
                  <c:v>1</c:v>
                </c:pt>
                <c:pt idx="7220">
                  <c:v>1</c:v>
                </c:pt>
                <c:pt idx="7221">
                  <c:v>0.25</c:v>
                </c:pt>
                <c:pt idx="7222">
                  <c:v>1</c:v>
                </c:pt>
                <c:pt idx="7223">
                  <c:v>1</c:v>
                </c:pt>
                <c:pt idx="7224">
                  <c:v>1</c:v>
                </c:pt>
                <c:pt idx="7225">
                  <c:v>1</c:v>
                </c:pt>
                <c:pt idx="7226">
                  <c:v>1</c:v>
                </c:pt>
                <c:pt idx="7227">
                  <c:v>1</c:v>
                </c:pt>
                <c:pt idx="7228">
                  <c:v>1</c:v>
                </c:pt>
                <c:pt idx="7229">
                  <c:v>1</c:v>
                </c:pt>
                <c:pt idx="7230">
                  <c:v>1</c:v>
                </c:pt>
                <c:pt idx="7231">
                  <c:v>0.25</c:v>
                </c:pt>
                <c:pt idx="7232">
                  <c:v>1</c:v>
                </c:pt>
                <c:pt idx="7233">
                  <c:v>1</c:v>
                </c:pt>
                <c:pt idx="7234">
                  <c:v>1</c:v>
                </c:pt>
                <c:pt idx="7235">
                  <c:v>1</c:v>
                </c:pt>
                <c:pt idx="7236">
                  <c:v>1</c:v>
                </c:pt>
                <c:pt idx="7237">
                  <c:v>1</c:v>
                </c:pt>
                <c:pt idx="7238">
                  <c:v>1</c:v>
                </c:pt>
                <c:pt idx="7239">
                  <c:v>1</c:v>
                </c:pt>
                <c:pt idx="7240">
                  <c:v>1</c:v>
                </c:pt>
                <c:pt idx="7241">
                  <c:v>1</c:v>
                </c:pt>
                <c:pt idx="7242">
                  <c:v>1</c:v>
                </c:pt>
                <c:pt idx="7243">
                  <c:v>1</c:v>
                </c:pt>
                <c:pt idx="7244">
                  <c:v>0.5</c:v>
                </c:pt>
                <c:pt idx="7245">
                  <c:v>0.75</c:v>
                </c:pt>
                <c:pt idx="7246">
                  <c:v>1</c:v>
                </c:pt>
                <c:pt idx="7247">
                  <c:v>1</c:v>
                </c:pt>
                <c:pt idx="7248">
                  <c:v>1</c:v>
                </c:pt>
                <c:pt idx="7249">
                  <c:v>1</c:v>
                </c:pt>
                <c:pt idx="7250">
                  <c:v>1</c:v>
                </c:pt>
                <c:pt idx="7251">
                  <c:v>1</c:v>
                </c:pt>
                <c:pt idx="7252">
                  <c:v>1</c:v>
                </c:pt>
                <c:pt idx="7253">
                  <c:v>1</c:v>
                </c:pt>
                <c:pt idx="7254">
                  <c:v>1</c:v>
                </c:pt>
                <c:pt idx="7255">
                  <c:v>1</c:v>
                </c:pt>
                <c:pt idx="7256">
                  <c:v>1</c:v>
                </c:pt>
                <c:pt idx="7257">
                  <c:v>0.75</c:v>
                </c:pt>
                <c:pt idx="7258">
                  <c:v>1</c:v>
                </c:pt>
                <c:pt idx="7259">
                  <c:v>1</c:v>
                </c:pt>
                <c:pt idx="7260">
                  <c:v>1</c:v>
                </c:pt>
                <c:pt idx="7261">
                  <c:v>1</c:v>
                </c:pt>
                <c:pt idx="7262">
                  <c:v>1</c:v>
                </c:pt>
                <c:pt idx="7263">
                  <c:v>1</c:v>
                </c:pt>
                <c:pt idx="7264">
                  <c:v>1</c:v>
                </c:pt>
                <c:pt idx="7265">
                  <c:v>0.75</c:v>
                </c:pt>
                <c:pt idx="7266">
                  <c:v>1</c:v>
                </c:pt>
                <c:pt idx="7267">
                  <c:v>1</c:v>
                </c:pt>
                <c:pt idx="7268">
                  <c:v>1</c:v>
                </c:pt>
                <c:pt idx="7269">
                  <c:v>1</c:v>
                </c:pt>
                <c:pt idx="7270">
                  <c:v>1</c:v>
                </c:pt>
                <c:pt idx="7271">
                  <c:v>1</c:v>
                </c:pt>
                <c:pt idx="7272">
                  <c:v>1</c:v>
                </c:pt>
                <c:pt idx="7273">
                  <c:v>1</c:v>
                </c:pt>
                <c:pt idx="7274">
                  <c:v>1</c:v>
                </c:pt>
                <c:pt idx="7275">
                  <c:v>1</c:v>
                </c:pt>
                <c:pt idx="7276">
                  <c:v>1</c:v>
                </c:pt>
                <c:pt idx="7277">
                  <c:v>1</c:v>
                </c:pt>
                <c:pt idx="7278">
                  <c:v>1</c:v>
                </c:pt>
                <c:pt idx="7279">
                  <c:v>1</c:v>
                </c:pt>
                <c:pt idx="7280">
                  <c:v>1</c:v>
                </c:pt>
                <c:pt idx="7281">
                  <c:v>1</c:v>
                </c:pt>
                <c:pt idx="7282">
                  <c:v>0.25</c:v>
                </c:pt>
                <c:pt idx="7283">
                  <c:v>1</c:v>
                </c:pt>
                <c:pt idx="7284">
                  <c:v>1</c:v>
                </c:pt>
                <c:pt idx="7285">
                  <c:v>1</c:v>
                </c:pt>
                <c:pt idx="7286">
                  <c:v>1</c:v>
                </c:pt>
                <c:pt idx="7287">
                  <c:v>1</c:v>
                </c:pt>
                <c:pt idx="7288">
                  <c:v>1</c:v>
                </c:pt>
                <c:pt idx="7289">
                  <c:v>1</c:v>
                </c:pt>
                <c:pt idx="7290">
                  <c:v>1</c:v>
                </c:pt>
                <c:pt idx="7291">
                  <c:v>1</c:v>
                </c:pt>
                <c:pt idx="7292">
                  <c:v>1</c:v>
                </c:pt>
                <c:pt idx="7293">
                  <c:v>1</c:v>
                </c:pt>
                <c:pt idx="7294">
                  <c:v>1</c:v>
                </c:pt>
                <c:pt idx="7295">
                  <c:v>1</c:v>
                </c:pt>
                <c:pt idx="7296">
                  <c:v>1</c:v>
                </c:pt>
                <c:pt idx="7297">
                  <c:v>1</c:v>
                </c:pt>
                <c:pt idx="7298">
                  <c:v>1</c:v>
                </c:pt>
                <c:pt idx="7299">
                  <c:v>1</c:v>
                </c:pt>
                <c:pt idx="7300">
                  <c:v>1</c:v>
                </c:pt>
                <c:pt idx="7301">
                  <c:v>1</c:v>
                </c:pt>
                <c:pt idx="7302">
                  <c:v>1</c:v>
                </c:pt>
                <c:pt idx="7303">
                  <c:v>1</c:v>
                </c:pt>
                <c:pt idx="7304">
                  <c:v>1</c:v>
                </c:pt>
                <c:pt idx="7305">
                  <c:v>1</c:v>
                </c:pt>
                <c:pt idx="7306">
                  <c:v>1</c:v>
                </c:pt>
                <c:pt idx="7307">
                  <c:v>1</c:v>
                </c:pt>
                <c:pt idx="7308">
                  <c:v>1</c:v>
                </c:pt>
                <c:pt idx="7309">
                  <c:v>1</c:v>
                </c:pt>
                <c:pt idx="7310">
                  <c:v>1</c:v>
                </c:pt>
                <c:pt idx="7311">
                  <c:v>1</c:v>
                </c:pt>
                <c:pt idx="7312">
                  <c:v>1</c:v>
                </c:pt>
                <c:pt idx="7313">
                  <c:v>1</c:v>
                </c:pt>
                <c:pt idx="7314">
                  <c:v>1</c:v>
                </c:pt>
                <c:pt idx="7315">
                  <c:v>1</c:v>
                </c:pt>
                <c:pt idx="7316">
                  <c:v>1</c:v>
                </c:pt>
                <c:pt idx="7317">
                  <c:v>1</c:v>
                </c:pt>
                <c:pt idx="7318">
                  <c:v>1</c:v>
                </c:pt>
                <c:pt idx="7319">
                  <c:v>1</c:v>
                </c:pt>
                <c:pt idx="7320">
                  <c:v>1</c:v>
                </c:pt>
                <c:pt idx="7321">
                  <c:v>0.75</c:v>
                </c:pt>
                <c:pt idx="7322">
                  <c:v>1</c:v>
                </c:pt>
                <c:pt idx="7323">
                  <c:v>1</c:v>
                </c:pt>
                <c:pt idx="7324">
                  <c:v>1</c:v>
                </c:pt>
                <c:pt idx="7325">
                  <c:v>1</c:v>
                </c:pt>
                <c:pt idx="7326">
                  <c:v>1</c:v>
                </c:pt>
                <c:pt idx="7327">
                  <c:v>1</c:v>
                </c:pt>
                <c:pt idx="7328">
                  <c:v>1</c:v>
                </c:pt>
                <c:pt idx="7329">
                  <c:v>1</c:v>
                </c:pt>
                <c:pt idx="7330">
                  <c:v>1</c:v>
                </c:pt>
                <c:pt idx="7331">
                  <c:v>1</c:v>
                </c:pt>
                <c:pt idx="7332">
                  <c:v>1</c:v>
                </c:pt>
                <c:pt idx="7333">
                  <c:v>1</c:v>
                </c:pt>
                <c:pt idx="7334">
                  <c:v>1</c:v>
                </c:pt>
                <c:pt idx="7335">
                  <c:v>1</c:v>
                </c:pt>
                <c:pt idx="7336">
                  <c:v>1</c:v>
                </c:pt>
                <c:pt idx="7337">
                  <c:v>1</c:v>
                </c:pt>
                <c:pt idx="7338">
                  <c:v>1</c:v>
                </c:pt>
                <c:pt idx="7339">
                  <c:v>1</c:v>
                </c:pt>
                <c:pt idx="7340">
                  <c:v>1</c:v>
                </c:pt>
                <c:pt idx="7341">
                  <c:v>1</c:v>
                </c:pt>
                <c:pt idx="7342">
                  <c:v>1</c:v>
                </c:pt>
                <c:pt idx="7343">
                  <c:v>1</c:v>
                </c:pt>
                <c:pt idx="7344">
                  <c:v>1</c:v>
                </c:pt>
                <c:pt idx="7345">
                  <c:v>0.5</c:v>
                </c:pt>
                <c:pt idx="7346">
                  <c:v>0.25</c:v>
                </c:pt>
                <c:pt idx="7347">
                  <c:v>1</c:v>
                </c:pt>
                <c:pt idx="7348">
                  <c:v>1</c:v>
                </c:pt>
                <c:pt idx="7349">
                  <c:v>1</c:v>
                </c:pt>
                <c:pt idx="7350">
                  <c:v>1</c:v>
                </c:pt>
                <c:pt idx="7351">
                  <c:v>1</c:v>
                </c:pt>
                <c:pt idx="7352">
                  <c:v>1</c:v>
                </c:pt>
                <c:pt idx="7353">
                  <c:v>1</c:v>
                </c:pt>
                <c:pt idx="7354">
                  <c:v>1</c:v>
                </c:pt>
                <c:pt idx="7355">
                  <c:v>1</c:v>
                </c:pt>
                <c:pt idx="7356">
                  <c:v>0.75</c:v>
                </c:pt>
                <c:pt idx="7357">
                  <c:v>1</c:v>
                </c:pt>
                <c:pt idx="7358">
                  <c:v>1</c:v>
                </c:pt>
                <c:pt idx="7359">
                  <c:v>1</c:v>
                </c:pt>
                <c:pt idx="7360">
                  <c:v>1</c:v>
                </c:pt>
                <c:pt idx="7361">
                  <c:v>1</c:v>
                </c:pt>
                <c:pt idx="7362">
                  <c:v>1</c:v>
                </c:pt>
                <c:pt idx="7363">
                  <c:v>1</c:v>
                </c:pt>
                <c:pt idx="7364">
                  <c:v>1</c:v>
                </c:pt>
                <c:pt idx="7365">
                  <c:v>1</c:v>
                </c:pt>
                <c:pt idx="7366">
                  <c:v>0.5</c:v>
                </c:pt>
                <c:pt idx="7367">
                  <c:v>1</c:v>
                </c:pt>
                <c:pt idx="7368">
                  <c:v>1</c:v>
                </c:pt>
                <c:pt idx="7369">
                  <c:v>1</c:v>
                </c:pt>
                <c:pt idx="7370">
                  <c:v>1</c:v>
                </c:pt>
                <c:pt idx="7371">
                  <c:v>1</c:v>
                </c:pt>
                <c:pt idx="7372">
                  <c:v>1</c:v>
                </c:pt>
                <c:pt idx="7373">
                  <c:v>1</c:v>
                </c:pt>
                <c:pt idx="7374">
                  <c:v>1</c:v>
                </c:pt>
                <c:pt idx="7375">
                  <c:v>1</c:v>
                </c:pt>
                <c:pt idx="7376">
                  <c:v>1</c:v>
                </c:pt>
                <c:pt idx="7377">
                  <c:v>1</c:v>
                </c:pt>
                <c:pt idx="7378">
                  <c:v>1</c:v>
                </c:pt>
                <c:pt idx="7379">
                  <c:v>1</c:v>
                </c:pt>
                <c:pt idx="7380">
                  <c:v>1</c:v>
                </c:pt>
                <c:pt idx="7381">
                  <c:v>1</c:v>
                </c:pt>
                <c:pt idx="7382">
                  <c:v>1</c:v>
                </c:pt>
                <c:pt idx="7383">
                  <c:v>1</c:v>
                </c:pt>
                <c:pt idx="7384">
                  <c:v>1</c:v>
                </c:pt>
                <c:pt idx="7385">
                  <c:v>1</c:v>
                </c:pt>
                <c:pt idx="7386">
                  <c:v>1</c:v>
                </c:pt>
                <c:pt idx="7387">
                  <c:v>1</c:v>
                </c:pt>
                <c:pt idx="7388">
                  <c:v>1</c:v>
                </c:pt>
                <c:pt idx="7389">
                  <c:v>1</c:v>
                </c:pt>
                <c:pt idx="7390">
                  <c:v>1</c:v>
                </c:pt>
                <c:pt idx="7391">
                  <c:v>1</c:v>
                </c:pt>
                <c:pt idx="7392">
                  <c:v>1</c:v>
                </c:pt>
                <c:pt idx="7393">
                  <c:v>1</c:v>
                </c:pt>
                <c:pt idx="7394">
                  <c:v>1</c:v>
                </c:pt>
                <c:pt idx="7395">
                  <c:v>1</c:v>
                </c:pt>
                <c:pt idx="7396">
                  <c:v>1</c:v>
                </c:pt>
                <c:pt idx="7397">
                  <c:v>1</c:v>
                </c:pt>
                <c:pt idx="7398">
                  <c:v>1</c:v>
                </c:pt>
                <c:pt idx="7399">
                  <c:v>1</c:v>
                </c:pt>
                <c:pt idx="7400">
                  <c:v>1</c:v>
                </c:pt>
                <c:pt idx="7401">
                  <c:v>1</c:v>
                </c:pt>
                <c:pt idx="7402">
                  <c:v>1</c:v>
                </c:pt>
                <c:pt idx="7403">
                  <c:v>1</c:v>
                </c:pt>
                <c:pt idx="7404">
                  <c:v>1</c:v>
                </c:pt>
                <c:pt idx="7405">
                  <c:v>1</c:v>
                </c:pt>
                <c:pt idx="7406">
                  <c:v>1</c:v>
                </c:pt>
                <c:pt idx="7407">
                  <c:v>1</c:v>
                </c:pt>
                <c:pt idx="7408">
                  <c:v>1</c:v>
                </c:pt>
                <c:pt idx="7409">
                  <c:v>1</c:v>
                </c:pt>
                <c:pt idx="7410">
                  <c:v>1</c:v>
                </c:pt>
                <c:pt idx="7411">
                  <c:v>1</c:v>
                </c:pt>
                <c:pt idx="7412">
                  <c:v>1</c:v>
                </c:pt>
                <c:pt idx="7413">
                  <c:v>1</c:v>
                </c:pt>
                <c:pt idx="7414">
                  <c:v>1</c:v>
                </c:pt>
                <c:pt idx="7415">
                  <c:v>1</c:v>
                </c:pt>
                <c:pt idx="7416">
                  <c:v>1</c:v>
                </c:pt>
                <c:pt idx="7417">
                  <c:v>0.75</c:v>
                </c:pt>
                <c:pt idx="7418">
                  <c:v>1</c:v>
                </c:pt>
                <c:pt idx="7419">
                  <c:v>1</c:v>
                </c:pt>
                <c:pt idx="7420">
                  <c:v>0.5</c:v>
                </c:pt>
                <c:pt idx="7421">
                  <c:v>1</c:v>
                </c:pt>
                <c:pt idx="7422">
                  <c:v>0.5</c:v>
                </c:pt>
                <c:pt idx="7423">
                  <c:v>1</c:v>
                </c:pt>
                <c:pt idx="7424">
                  <c:v>0.25</c:v>
                </c:pt>
                <c:pt idx="7425">
                  <c:v>1</c:v>
                </c:pt>
                <c:pt idx="7426">
                  <c:v>1</c:v>
                </c:pt>
                <c:pt idx="7427">
                  <c:v>1</c:v>
                </c:pt>
                <c:pt idx="7428">
                  <c:v>1</c:v>
                </c:pt>
                <c:pt idx="7429">
                  <c:v>1</c:v>
                </c:pt>
                <c:pt idx="7430">
                  <c:v>1</c:v>
                </c:pt>
                <c:pt idx="7431">
                  <c:v>1</c:v>
                </c:pt>
                <c:pt idx="7432">
                  <c:v>1</c:v>
                </c:pt>
                <c:pt idx="7433">
                  <c:v>1</c:v>
                </c:pt>
                <c:pt idx="7434">
                  <c:v>1</c:v>
                </c:pt>
                <c:pt idx="7435">
                  <c:v>1</c:v>
                </c:pt>
                <c:pt idx="7436">
                  <c:v>1</c:v>
                </c:pt>
                <c:pt idx="7437">
                  <c:v>1</c:v>
                </c:pt>
                <c:pt idx="7438">
                  <c:v>0.75</c:v>
                </c:pt>
                <c:pt idx="7439">
                  <c:v>1</c:v>
                </c:pt>
                <c:pt idx="7440">
                  <c:v>1</c:v>
                </c:pt>
                <c:pt idx="7441">
                  <c:v>1</c:v>
                </c:pt>
                <c:pt idx="7442">
                  <c:v>1</c:v>
                </c:pt>
                <c:pt idx="7443">
                  <c:v>1</c:v>
                </c:pt>
                <c:pt idx="7444">
                  <c:v>1</c:v>
                </c:pt>
                <c:pt idx="7445">
                  <c:v>1</c:v>
                </c:pt>
                <c:pt idx="7446">
                  <c:v>1</c:v>
                </c:pt>
                <c:pt idx="7447">
                  <c:v>0.75</c:v>
                </c:pt>
                <c:pt idx="7448">
                  <c:v>1</c:v>
                </c:pt>
                <c:pt idx="7449">
                  <c:v>1</c:v>
                </c:pt>
                <c:pt idx="7450">
                  <c:v>1</c:v>
                </c:pt>
                <c:pt idx="7451">
                  <c:v>1</c:v>
                </c:pt>
                <c:pt idx="7452">
                  <c:v>1</c:v>
                </c:pt>
                <c:pt idx="7453">
                  <c:v>1</c:v>
                </c:pt>
                <c:pt idx="7454">
                  <c:v>1</c:v>
                </c:pt>
                <c:pt idx="7455">
                  <c:v>1</c:v>
                </c:pt>
                <c:pt idx="7456">
                  <c:v>1</c:v>
                </c:pt>
                <c:pt idx="7457">
                  <c:v>1</c:v>
                </c:pt>
                <c:pt idx="7458">
                  <c:v>1</c:v>
                </c:pt>
                <c:pt idx="7459">
                  <c:v>0.75</c:v>
                </c:pt>
                <c:pt idx="7460">
                  <c:v>1</c:v>
                </c:pt>
                <c:pt idx="7461">
                  <c:v>1</c:v>
                </c:pt>
                <c:pt idx="7462">
                  <c:v>1</c:v>
                </c:pt>
                <c:pt idx="7463">
                  <c:v>1</c:v>
                </c:pt>
                <c:pt idx="7464">
                  <c:v>1</c:v>
                </c:pt>
                <c:pt idx="7465">
                  <c:v>1</c:v>
                </c:pt>
                <c:pt idx="7466">
                  <c:v>1</c:v>
                </c:pt>
                <c:pt idx="7467">
                  <c:v>1</c:v>
                </c:pt>
                <c:pt idx="7468">
                  <c:v>1</c:v>
                </c:pt>
                <c:pt idx="7469">
                  <c:v>1</c:v>
                </c:pt>
                <c:pt idx="7470">
                  <c:v>1</c:v>
                </c:pt>
                <c:pt idx="7471">
                  <c:v>1</c:v>
                </c:pt>
                <c:pt idx="7472">
                  <c:v>0.75</c:v>
                </c:pt>
                <c:pt idx="7473">
                  <c:v>1</c:v>
                </c:pt>
                <c:pt idx="7474">
                  <c:v>1</c:v>
                </c:pt>
                <c:pt idx="7475">
                  <c:v>1</c:v>
                </c:pt>
                <c:pt idx="7476">
                  <c:v>1</c:v>
                </c:pt>
                <c:pt idx="7477">
                  <c:v>1</c:v>
                </c:pt>
                <c:pt idx="7478">
                  <c:v>1</c:v>
                </c:pt>
                <c:pt idx="7479">
                  <c:v>1</c:v>
                </c:pt>
                <c:pt idx="7480">
                  <c:v>1</c:v>
                </c:pt>
                <c:pt idx="7481">
                  <c:v>1</c:v>
                </c:pt>
                <c:pt idx="7482">
                  <c:v>1</c:v>
                </c:pt>
                <c:pt idx="7483">
                  <c:v>1</c:v>
                </c:pt>
                <c:pt idx="7484">
                  <c:v>1</c:v>
                </c:pt>
                <c:pt idx="7485">
                  <c:v>1</c:v>
                </c:pt>
                <c:pt idx="7486">
                  <c:v>1</c:v>
                </c:pt>
                <c:pt idx="7487">
                  <c:v>1</c:v>
                </c:pt>
                <c:pt idx="7488">
                  <c:v>1</c:v>
                </c:pt>
                <c:pt idx="7489">
                  <c:v>1</c:v>
                </c:pt>
                <c:pt idx="7490">
                  <c:v>1</c:v>
                </c:pt>
                <c:pt idx="7491">
                  <c:v>1</c:v>
                </c:pt>
                <c:pt idx="7492">
                  <c:v>1</c:v>
                </c:pt>
                <c:pt idx="7493">
                  <c:v>1</c:v>
                </c:pt>
                <c:pt idx="7494">
                  <c:v>1</c:v>
                </c:pt>
                <c:pt idx="7495">
                  <c:v>1</c:v>
                </c:pt>
                <c:pt idx="7496">
                  <c:v>1</c:v>
                </c:pt>
                <c:pt idx="7497">
                  <c:v>1</c:v>
                </c:pt>
                <c:pt idx="7498">
                  <c:v>1</c:v>
                </c:pt>
                <c:pt idx="7499">
                  <c:v>1</c:v>
                </c:pt>
                <c:pt idx="7500">
                  <c:v>1</c:v>
                </c:pt>
                <c:pt idx="7501">
                  <c:v>1</c:v>
                </c:pt>
                <c:pt idx="7502">
                  <c:v>1</c:v>
                </c:pt>
                <c:pt idx="7503">
                  <c:v>1</c:v>
                </c:pt>
                <c:pt idx="7504">
                  <c:v>1</c:v>
                </c:pt>
                <c:pt idx="7505">
                  <c:v>1</c:v>
                </c:pt>
                <c:pt idx="7506">
                  <c:v>1</c:v>
                </c:pt>
                <c:pt idx="7507">
                  <c:v>1</c:v>
                </c:pt>
                <c:pt idx="7508">
                  <c:v>1</c:v>
                </c:pt>
                <c:pt idx="7509">
                  <c:v>1</c:v>
                </c:pt>
                <c:pt idx="7510">
                  <c:v>1</c:v>
                </c:pt>
                <c:pt idx="7511">
                  <c:v>1</c:v>
                </c:pt>
                <c:pt idx="7512">
                  <c:v>1</c:v>
                </c:pt>
                <c:pt idx="7513">
                  <c:v>1</c:v>
                </c:pt>
                <c:pt idx="7514">
                  <c:v>1</c:v>
                </c:pt>
                <c:pt idx="7515">
                  <c:v>1</c:v>
                </c:pt>
                <c:pt idx="7516">
                  <c:v>1</c:v>
                </c:pt>
                <c:pt idx="7517">
                  <c:v>1</c:v>
                </c:pt>
                <c:pt idx="7518">
                  <c:v>1</c:v>
                </c:pt>
                <c:pt idx="7519">
                  <c:v>1</c:v>
                </c:pt>
                <c:pt idx="7520">
                  <c:v>1</c:v>
                </c:pt>
                <c:pt idx="7521">
                  <c:v>1</c:v>
                </c:pt>
                <c:pt idx="7522">
                  <c:v>1</c:v>
                </c:pt>
                <c:pt idx="7523">
                  <c:v>1</c:v>
                </c:pt>
                <c:pt idx="7524">
                  <c:v>1</c:v>
                </c:pt>
                <c:pt idx="7525">
                  <c:v>1</c:v>
                </c:pt>
                <c:pt idx="7526">
                  <c:v>1</c:v>
                </c:pt>
                <c:pt idx="7527">
                  <c:v>1</c:v>
                </c:pt>
                <c:pt idx="7528">
                  <c:v>1</c:v>
                </c:pt>
                <c:pt idx="7529">
                  <c:v>1</c:v>
                </c:pt>
                <c:pt idx="7530">
                  <c:v>1</c:v>
                </c:pt>
                <c:pt idx="7531">
                  <c:v>1</c:v>
                </c:pt>
                <c:pt idx="7532">
                  <c:v>1</c:v>
                </c:pt>
                <c:pt idx="7533">
                  <c:v>1</c:v>
                </c:pt>
                <c:pt idx="7534">
                  <c:v>1</c:v>
                </c:pt>
                <c:pt idx="7535">
                  <c:v>1</c:v>
                </c:pt>
                <c:pt idx="7536">
                  <c:v>1</c:v>
                </c:pt>
                <c:pt idx="7537">
                  <c:v>1</c:v>
                </c:pt>
                <c:pt idx="7538">
                  <c:v>1</c:v>
                </c:pt>
                <c:pt idx="7539">
                  <c:v>1</c:v>
                </c:pt>
                <c:pt idx="7540">
                  <c:v>1</c:v>
                </c:pt>
                <c:pt idx="7541">
                  <c:v>1</c:v>
                </c:pt>
                <c:pt idx="7542">
                  <c:v>1</c:v>
                </c:pt>
                <c:pt idx="7543">
                  <c:v>1</c:v>
                </c:pt>
                <c:pt idx="7544">
                  <c:v>1</c:v>
                </c:pt>
                <c:pt idx="7545">
                  <c:v>1</c:v>
                </c:pt>
                <c:pt idx="7546">
                  <c:v>1</c:v>
                </c:pt>
                <c:pt idx="7547">
                  <c:v>1</c:v>
                </c:pt>
                <c:pt idx="7548">
                  <c:v>1</c:v>
                </c:pt>
                <c:pt idx="7549">
                  <c:v>1</c:v>
                </c:pt>
                <c:pt idx="7550">
                  <c:v>1</c:v>
                </c:pt>
                <c:pt idx="7551">
                  <c:v>1</c:v>
                </c:pt>
                <c:pt idx="7552">
                  <c:v>1</c:v>
                </c:pt>
                <c:pt idx="7553">
                  <c:v>1</c:v>
                </c:pt>
                <c:pt idx="7554">
                  <c:v>1</c:v>
                </c:pt>
                <c:pt idx="7555">
                  <c:v>1</c:v>
                </c:pt>
                <c:pt idx="7556">
                  <c:v>1</c:v>
                </c:pt>
                <c:pt idx="7557">
                  <c:v>1</c:v>
                </c:pt>
                <c:pt idx="7558">
                  <c:v>0.75</c:v>
                </c:pt>
                <c:pt idx="7559">
                  <c:v>1</c:v>
                </c:pt>
                <c:pt idx="7560">
                  <c:v>1</c:v>
                </c:pt>
                <c:pt idx="7561">
                  <c:v>1</c:v>
                </c:pt>
                <c:pt idx="7562">
                  <c:v>1</c:v>
                </c:pt>
                <c:pt idx="7563">
                  <c:v>1</c:v>
                </c:pt>
                <c:pt idx="7564">
                  <c:v>1</c:v>
                </c:pt>
                <c:pt idx="7565">
                  <c:v>1</c:v>
                </c:pt>
                <c:pt idx="7566">
                  <c:v>1</c:v>
                </c:pt>
                <c:pt idx="7567">
                  <c:v>1</c:v>
                </c:pt>
                <c:pt idx="7568">
                  <c:v>1</c:v>
                </c:pt>
                <c:pt idx="7569">
                  <c:v>1</c:v>
                </c:pt>
                <c:pt idx="7570">
                  <c:v>1</c:v>
                </c:pt>
                <c:pt idx="7571">
                  <c:v>1</c:v>
                </c:pt>
                <c:pt idx="7572">
                  <c:v>1</c:v>
                </c:pt>
                <c:pt idx="7573">
                  <c:v>1</c:v>
                </c:pt>
                <c:pt idx="7574">
                  <c:v>1</c:v>
                </c:pt>
                <c:pt idx="7575">
                  <c:v>1</c:v>
                </c:pt>
                <c:pt idx="7576">
                  <c:v>1</c:v>
                </c:pt>
                <c:pt idx="7577">
                  <c:v>0.25</c:v>
                </c:pt>
                <c:pt idx="7578">
                  <c:v>1</c:v>
                </c:pt>
                <c:pt idx="7579">
                  <c:v>1</c:v>
                </c:pt>
                <c:pt idx="7580">
                  <c:v>1</c:v>
                </c:pt>
                <c:pt idx="7581">
                  <c:v>1</c:v>
                </c:pt>
                <c:pt idx="7582">
                  <c:v>0.5</c:v>
                </c:pt>
                <c:pt idx="7583">
                  <c:v>1</c:v>
                </c:pt>
                <c:pt idx="7584">
                  <c:v>1</c:v>
                </c:pt>
                <c:pt idx="7585">
                  <c:v>1</c:v>
                </c:pt>
                <c:pt idx="7586">
                  <c:v>1</c:v>
                </c:pt>
                <c:pt idx="7587">
                  <c:v>1</c:v>
                </c:pt>
                <c:pt idx="7588">
                  <c:v>1</c:v>
                </c:pt>
                <c:pt idx="7589">
                  <c:v>1</c:v>
                </c:pt>
                <c:pt idx="7590">
                  <c:v>1</c:v>
                </c:pt>
                <c:pt idx="7591">
                  <c:v>1</c:v>
                </c:pt>
                <c:pt idx="7592">
                  <c:v>0.75</c:v>
                </c:pt>
                <c:pt idx="7593">
                  <c:v>1</c:v>
                </c:pt>
                <c:pt idx="7594">
                  <c:v>1</c:v>
                </c:pt>
                <c:pt idx="7595">
                  <c:v>1</c:v>
                </c:pt>
                <c:pt idx="7596">
                  <c:v>1</c:v>
                </c:pt>
                <c:pt idx="7597">
                  <c:v>1</c:v>
                </c:pt>
                <c:pt idx="7598">
                  <c:v>1</c:v>
                </c:pt>
                <c:pt idx="7599">
                  <c:v>1</c:v>
                </c:pt>
                <c:pt idx="7600">
                  <c:v>1</c:v>
                </c:pt>
                <c:pt idx="7601">
                  <c:v>1</c:v>
                </c:pt>
                <c:pt idx="7602">
                  <c:v>1</c:v>
                </c:pt>
                <c:pt idx="7603">
                  <c:v>1</c:v>
                </c:pt>
                <c:pt idx="7604">
                  <c:v>1</c:v>
                </c:pt>
                <c:pt idx="7605">
                  <c:v>1</c:v>
                </c:pt>
                <c:pt idx="7606">
                  <c:v>1</c:v>
                </c:pt>
                <c:pt idx="7607">
                  <c:v>1</c:v>
                </c:pt>
                <c:pt idx="7608">
                  <c:v>1</c:v>
                </c:pt>
                <c:pt idx="7609">
                  <c:v>1</c:v>
                </c:pt>
                <c:pt idx="7610">
                  <c:v>1</c:v>
                </c:pt>
                <c:pt idx="7611">
                  <c:v>1</c:v>
                </c:pt>
                <c:pt idx="7612">
                  <c:v>1</c:v>
                </c:pt>
                <c:pt idx="7613">
                  <c:v>1</c:v>
                </c:pt>
                <c:pt idx="7614">
                  <c:v>1</c:v>
                </c:pt>
                <c:pt idx="7615">
                  <c:v>1</c:v>
                </c:pt>
                <c:pt idx="7616">
                  <c:v>1</c:v>
                </c:pt>
                <c:pt idx="7617">
                  <c:v>1</c:v>
                </c:pt>
                <c:pt idx="7618">
                  <c:v>1</c:v>
                </c:pt>
                <c:pt idx="7619">
                  <c:v>1</c:v>
                </c:pt>
                <c:pt idx="7620">
                  <c:v>1</c:v>
                </c:pt>
                <c:pt idx="7621">
                  <c:v>1</c:v>
                </c:pt>
                <c:pt idx="7622">
                  <c:v>1</c:v>
                </c:pt>
                <c:pt idx="7623">
                  <c:v>1</c:v>
                </c:pt>
                <c:pt idx="7624">
                  <c:v>1</c:v>
                </c:pt>
                <c:pt idx="7625">
                  <c:v>1</c:v>
                </c:pt>
                <c:pt idx="7626">
                  <c:v>1</c:v>
                </c:pt>
                <c:pt idx="7627">
                  <c:v>1</c:v>
                </c:pt>
                <c:pt idx="7628">
                  <c:v>1</c:v>
                </c:pt>
                <c:pt idx="7629">
                  <c:v>1</c:v>
                </c:pt>
                <c:pt idx="7630">
                  <c:v>1</c:v>
                </c:pt>
                <c:pt idx="7631">
                  <c:v>1</c:v>
                </c:pt>
                <c:pt idx="7632">
                  <c:v>1</c:v>
                </c:pt>
                <c:pt idx="7633">
                  <c:v>1</c:v>
                </c:pt>
                <c:pt idx="7634">
                  <c:v>1</c:v>
                </c:pt>
                <c:pt idx="7635">
                  <c:v>1</c:v>
                </c:pt>
                <c:pt idx="7636">
                  <c:v>1</c:v>
                </c:pt>
                <c:pt idx="7637">
                  <c:v>1</c:v>
                </c:pt>
                <c:pt idx="7638">
                  <c:v>1</c:v>
                </c:pt>
                <c:pt idx="7639">
                  <c:v>1</c:v>
                </c:pt>
                <c:pt idx="7640">
                  <c:v>1</c:v>
                </c:pt>
                <c:pt idx="7641">
                  <c:v>1</c:v>
                </c:pt>
                <c:pt idx="7642">
                  <c:v>1</c:v>
                </c:pt>
                <c:pt idx="7643">
                  <c:v>1</c:v>
                </c:pt>
                <c:pt idx="7644">
                  <c:v>1</c:v>
                </c:pt>
                <c:pt idx="7645">
                  <c:v>1</c:v>
                </c:pt>
                <c:pt idx="7646">
                  <c:v>1</c:v>
                </c:pt>
                <c:pt idx="7647">
                  <c:v>1</c:v>
                </c:pt>
                <c:pt idx="7648">
                  <c:v>1</c:v>
                </c:pt>
                <c:pt idx="7649">
                  <c:v>1</c:v>
                </c:pt>
                <c:pt idx="7650">
                  <c:v>1</c:v>
                </c:pt>
                <c:pt idx="7651">
                  <c:v>1</c:v>
                </c:pt>
                <c:pt idx="7652">
                  <c:v>1</c:v>
                </c:pt>
                <c:pt idx="7653">
                  <c:v>1</c:v>
                </c:pt>
                <c:pt idx="7654">
                  <c:v>1</c:v>
                </c:pt>
                <c:pt idx="7655">
                  <c:v>1</c:v>
                </c:pt>
                <c:pt idx="7656">
                  <c:v>1</c:v>
                </c:pt>
                <c:pt idx="7657">
                  <c:v>1</c:v>
                </c:pt>
                <c:pt idx="7658">
                  <c:v>1</c:v>
                </c:pt>
                <c:pt idx="7659">
                  <c:v>1</c:v>
                </c:pt>
                <c:pt idx="7660">
                  <c:v>1</c:v>
                </c:pt>
                <c:pt idx="7661">
                  <c:v>1</c:v>
                </c:pt>
                <c:pt idx="7662">
                  <c:v>1</c:v>
                </c:pt>
                <c:pt idx="7663">
                  <c:v>1</c:v>
                </c:pt>
                <c:pt idx="7664">
                  <c:v>1</c:v>
                </c:pt>
                <c:pt idx="7665">
                  <c:v>1</c:v>
                </c:pt>
                <c:pt idx="7666">
                  <c:v>1</c:v>
                </c:pt>
                <c:pt idx="7667">
                  <c:v>1</c:v>
                </c:pt>
                <c:pt idx="7668">
                  <c:v>1</c:v>
                </c:pt>
                <c:pt idx="7669">
                  <c:v>1</c:v>
                </c:pt>
                <c:pt idx="7670">
                  <c:v>1</c:v>
                </c:pt>
                <c:pt idx="7671">
                  <c:v>1</c:v>
                </c:pt>
                <c:pt idx="7672">
                  <c:v>1</c:v>
                </c:pt>
                <c:pt idx="7673">
                  <c:v>1</c:v>
                </c:pt>
                <c:pt idx="7674">
                  <c:v>0.75</c:v>
                </c:pt>
                <c:pt idx="7675">
                  <c:v>1</c:v>
                </c:pt>
                <c:pt idx="7676">
                  <c:v>1</c:v>
                </c:pt>
                <c:pt idx="7677">
                  <c:v>0.75</c:v>
                </c:pt>
                <c:pt idx="7678">
                  <c:v>1</c:v>
                </c:pt>
                <c:pt idx="7679">
                  <c:v>1</c:v>
                </c:pt>
                <c:pt idx="7680">
                  <c:v>1</c:v>
                </c:pt>
                <c:pt idx="7681">
                  <c:v>1</c:v>
                </c:pt>
                <c:pt idx="7682">
                  <c:v>1</c:v>
                </c:pt>
                <c:pt idx="7683">
                  <c:v>1</c:v>
                </c:pt>
                <c:pt idx="7684">
                  <c:v>1</c:v>
                </c:pt>
                <c:pt idx="7685">
                  <c:v>1</c:v>
                </c:pt>
                <c:pt idx="7686">
                  <c:v>1</c:v>
                </c:pt>
                <c:pt idx="7687">
                  <c:v>1</c:v>
                </c:pt>
                <c:pt idx="7688">
                  <c:v>1</c:v>
                </c:pt>
                <c:pt idx="7689">
                  <c:v>1</c:v>
                </c:pt>
                <c:pt idx="7690">
                  <c:v>1</c:v>
                </c:pt>
                <c:pt idx="7691">
                  <c:v>1</c:v>
                </c:pt>
                <c:pt idx="7692">
                  <c:v>1</c:v>
                </c:pt>
                <c:pt idx="7693">
                  <c:v>1</c:v>
                </c:pt>
                <c:pt idx="7694">
                  <c:v>1</c:v>
                </c:pt>
                <c:pt idx="7695">
                  <c:v>1</c:v>
                </c:pt>
                <c:pt idx="7696">
                  <c:v>1</c:v>
                </c:pt>
                <c:pt idx="7697">
                  <c:v>1</c:v>
                </c:pt>
                <c:pt idx="7698">
                  <c:v>1</c:v>
                </c:pt>
                <c:pt idx="7699">
                  <c:v>1</c:v>
                </c:pt>
                <c:pt idx="7700">
                  <c:v>1</c:v>
                </c:pt>
                <c:pt idx="7701">
                  <c:v>1</c:v>
                </c:pt>
                <c:pt idx="7702">
                  <c:v>1</c:v>
                </c:pt>
                <c:pt idx="7703">
                  <c:v>1</c:v>
                </c:pt>
                <c:pt idx="7704">
                  <c:v>0.75</c:v>
                </c:pt>
                <c:pt idx="7705">
                  <c:v>1</c:v>
                </c:pt>
                <c:pt idx="7706">
                  <c:v>1</c:v>
                </c:pt>
                <c:pt idx="7707">
                  <c:v>1</c:v>
                </c:pt>
                <c:pt idx="7708">
                  <c:v>1</c:v>
                </c:pt>
                <c:pt idx="7709">
                  <c:v>1</c:v>
                </c:pt>
                <c:pt idx="7710">
                  <c:v>1</c:v>
                </c:pt>
                <c:pt idx="7711">
                  <c:v>1</c:v>
                </c:pt>
                <c:pt idx="7712">
                  <c:v>0.75</c:v>
                </c:pt>
                <c:pt idx="7713">
                  <c:v>1</c:v>
                </c:pt>
                <c:pt idx="7714">
                  <c:v>1</c:v>
                </c:pt>
                <c:pt idx="7715">
                  <c:v>1</c:v>
                </c:pt>
                <c:pt idx="7716">
                  <c:v>1</c:v>
                </c:pt>
                <c:pt idx="7717">
                  <c:v>1</c:v>
                </c:pt>
                <c:pt idx="7718">
                  <c:v>1</c:v>
                </c:pt>
                <c:pt idx="7719">
                  <c:v>1</c:v>
                </c:pt>
                <c:pt idx="7720">
                  <c:v>1</c:v>
                </c:pt>
                <c:pt idx="7721">
                  <c:v>1</c:v>
                </c:pt>
                <c:pt idx="7722">
                  <c:v>1</c:v>
                </c:pt>
                <c:pt idx="7723">
                  <c:v>1</c:v>
                </c:pt>
                <c:pt idx="7724">
                  <c:v>1</c:v>
                </c:pt>
                <c:pt idx="7725">
                  <c:v>1</c:v>
                </c:pt>
                <c:pt idx="7726">
                  <c:v>1</c:v>
                </c:pt>
                <c:pt idx="7727">
                  <c:v>1</c:v>
                </c:pt>
                <c:pt idx="7728">
                  <c:v>1</c:v>
                </c:pt>
                <c:pt idx="7729">
                  <c:v>1</c:v>
                </c:pt>
                <c:pt idx="7730">
                  <c:v>1</c:v>
                </c:pt>
                <c:pt idx="7731">
                  <c:v>1</c:v>
                </c:pt>
                <c:pt idx="7732">
                  <c:v>1</c:v>
                </c:pt>
                <c:pt idx="7733">
                  <c:v>1</c:v>
                </c:pt>
                <c:pt idx="7734">
                  <c:v>1</c:v>
                </c:pt>
                <c:pt idx="7735">
                  <c:v>1</c:v>
                </c:pt>
                <c:pt idx="7736">
                  <c:v>1</c:v>
                </c:pt>
                <c:pt idx="7737">
                  <c:v>1</c:v>
                </c:pt>
                <c:pt idx="7738">
                  <c:v>1</c:v>
                </c:pt>
                <c:pt idx="7739">
                  <c:v>0.75</c:v>
                </c:pt>
                <c:pt idx="7740">
                  <c:v>1</c:v>
                </c:pt>
                <c:pt idx="7741">
                  <c:v>1</c:v>
                </c:pt>
                <c:pt idx="7742">
                  <c:v>1</c:v>
                </c:pt>
                <c:pt idx="7743">
                  <c:v>1</c:v>
                </c:pt>
                <c:pt idx="7744">
                  <c:v>1</c:v>
                </c:pt>
                <c:pt idx="7745">
                  <c:v>1</c:v>
                </c:pt>
                <c:pt idx="7746">
                  <c:v>1</c:v>
                </c:pt>
                <c:pt idx="7747">
                  <c:v>1</c:v>
                </c:pt>
                <c:pt idx="7748">
                  <c:v>1</c:v>
                </c:pt>
                <c:pt idx="7749">
                  <c:v>1</c:v>
                </c:pt>
                <c:pt idx="7750">
                  <c:v>1</c:v>
                </c:pt>
                <c:pt idx="7751">
                  <c:v>1</c:v>
                </c:pt>
                <c:pt idx="7752">
                  <c:v>0.75</c:v>
                </c:pt>
                <c:pt idx="7753">
                  <c:v>1</c:v>
                </c:pt>
                <c:pt idx="7754">
                  <c:v>1</c:v>
                </c:pt>
                <c:pt idx="7755">
                  <c:v>1</c:v>
                </c:pt>
                <c:pt idx="7756">
                  <c:v>1</c:v>
                </c:pt>
                <c:pt idx="7757">
                  <c:v>1</c:v>
                </c:pt>
                <c:pt idx="7758">
                  <c:v>1</c:v>
                </c:pt>
                <c:pt idx="7759">
                  <c:v>1</c:v>
                </c:pt>
                <c:pt idx="7760">
                  <c:v>1</c:v>
                </c:pt>
                <c:pt idx="7761">
                  <c:v>1</c:v>
                </c:pt>
                <c:pt idx="7762">
                  <c:v>1</c:v>
                </c:pt>
                <c:pt idx="7763">
                  <c:v>1</c:v>
                </c:pt>
                <c:pt idx="7764">
                  <c:v>1</c:v>
                </c:pt>
                <c:pt idx="7765">
                  <c:v>1</c:v>
                </c:pt>
                <c:pt idx="7766">
                  <c:v>1</c:v>
                </c:pt>
                <c:pt idx="7767">
                  <c:v>1</c:v>
                </c:pt>
                <c:pt idx="7768">
                  <c:v>1</c:v>
                </c:pt>
                <c:pt idx="7769">
                  <c:v>1</c:v>
                </c:pt>
                <c:pt idx="7770">
                  <c:v>1</c:v>
                </c:pt>
                <c:pt idx="7771">
                  <c:v>1</c:v>
                </c:pt>
                <c:pt idx="7772">
                  <c:v>1</c:v>
                </c:pt>
                <c:pt idx="7773">
                  <c:v>1</c:v>
                </c:pt>
                <c:pt idx="7774">
                  <c:v>1</c:v>
                </c:pt>
                <c:pt idx="7775">
                  <c:v>1</c:v>
                </c:pt>
                <c:pt idx="7776">
                  <c:v>0.5</c:v>
                </c:pt>
                <c:pt idx="7777">
                  <c:v>1</c:v>
                </c:pt>
                <c:pt idx="7778">
                  <c:v>1</c:v>
                </c:pt>
                <c:pt idx="7779">
                  <c:v>1</c:v>
                </c:pt>
                <c:pt idx="7780">
                  <c:v>1</c:v>
                </c:pt>
                <c:pt idx="7781">
                  <c:v>1</c:v>
                </c:pt>
                <c:pt idx="7782">
                  <c:v>1</c:v>
                </c:pt>
                <c:pt idx="7783">
                  <c:v>0.75</c:v>
                </c:pt>
                <c:pt idx="7784">
                  <c:v>1</c:v>
                </c:pt>
                <c:pt idx="7785">
                  <c:v>0.5</c:v>
                </c:pt>
                <c:pt idx="7786">
                  <c:v>1</c:v>
                </c:pt>
                <c:pt idx="7787">
                  <c:v>1</c:v>
                </c:pt>
                <c:pt idx="7788">
                  <c:v>1</c:v>
                </c:pt>
                <c:pt idx="7789">
                  <c:v>1</c:v>
                </c:pt>
                <c:pt idx="7790">
                  <c:v>1</c:v>
                </c:pt>
                <c:pt idx="7791">
                  <c:v>1</c:v>
                </c:pt>
                <c:pt idx="7792">
                  <c:v>1</c:v>
                </c:pt>
                <c:pt idx="7793">
                  <c:v>0.75</c:v>
                </c:pt>
                <c:pt idx="7794">
                  <c:v>1</c:v>
                </c:pt>
                <c:pt idx="7795">
                  <c:v>1</c:v>
                </c:pt>
                <c:pt idx="7796">
                  <c:v>1</c:v>
                </c:pt>
                <c:pt idx="7797">
                  <c:v>1</c:v>
                </c:pt>
                <c:pt idx="7798">
                  <c:v>1</c:v>
                </c:pt>
                <c:pt idx="7799">
                  <c:v>1</c:v>
                </c:pt>
                <c:pt idx="7800">
                  <c:v>1</c:v>
                </c:pt>
                <c:pt idx="7801">
                  <c:v>1</c:v>
                </c:pt>
                <c:pt idx="7802">
                  <c:v>1</c:v>
                </c:pt>
                <c:pt idx="7803">
                  <c:v>1</c:v>
                </c:pt>
                <c:pt idx="7804">
                  <c:v>1</c:v>
                </c:pt>
                <c:pt idx="7805">
                  <c:v>1</c:v>
                </c:pt>
                <c:pt idx="7806">
                  <c:v>1</c:v>
                </c:pt>
                <c:pt idx="7807">
                  <c:v>1</c:v>
                </c:pt>
                <c:pt idx="7808">
                  <c:v>1</c:v>
                </c:pt>
                <c:pt idx="7809">
                  <c:v>1</c:v>
                </c:pt>
                <c:pt idx="7810">
                  <c:v>1</c:v>
                </c:pt>
                <c:pt idx="7811">
                  <c:v>1</c:v>
                </c:pt>
                <c:pt idx="7812">
                  <c:v>0.75</c:v>
                </c:pt>
                <c:pt idx="7813">
                  <c:v>1</c:v>
                </c:pt>
                <c:pt idx="7814">
                  <c:v>1</c:v>
                </c:pt>
                <c:pt idx="7815">
                  <c:v>1</c:v>
                </c:pt>
                <c:pt idx="7816">
                  <c:v>1</c:v>
                </c:pt>
                <c:pt idx="7817">
                  <c:v>1</c:v>
                </c:pt>
                <c:pt idx="7818">
                  <c:v>1</c:v>
                </c:pt>
                <c:pt idx="7819">
                  <c:v>1</c:v>
                </c:pt>
                <c:pt idx="7820">
                  <c:v>1</c:v>
                </c:pt>
                <c:pt idx="7821">
                  <c:v>1</c:v>
                </c:pt>
                <c:pt idx="7822">
                  <c:v>1</c:v>
                </c:pt>
                <c:pt idx="7823">
                  <c:v>1</c:v>
                </c:pt>
                <c:pt idx="7824">
                  <c:v>1</c:v>
                </c:pt>
                <c:pt idx="7825">
                  <c:v>1</c:v>
                </c:pt>
                <c:pt idx="7826">
                  <c:v>1</c:v>
                </c:pt>
                <c:pt idx="7827">
                  <c:v>1</c:v>
                </c:pt>
                <c:pt idx="7828">
                  <c:v>1</c:v>
                </c:pt>
                <c:pt idx="7829">
                  <c:v>1</c:v>
                </c:pt>
                <c:pt idx="7830">
                  <c:v>1</c:v>
                </c:pt>
                <c:pt idx="7831">
                  <c:v>1</c:v>
                </c:pt>
                <c:pt idx="7832">
                  <c:v>1</c:v>
                </c:pt>
                <c:pt idx="7833">
                  <c:v>1</c:v>
                </c:pt>
                <c:pt idx="7834">
                  <c:v>1</c:v>
                </c:pt>
                <c:pt idx="7835">
                  <c:v>0.75</c:v>
                </c:pt>
                <c:pt idx="7836">
                  <c:v>1</c:v>
                </c:pt>
                <c:pt idx="7837">
                  <c:v>1</c:v>
                </c:pt>
                <c:pt idx="7838">
                  <c:v>1</c:v>
                </c:pt>
                <c:pt idx="7839">
                  <c:v>0.75</c:v>
                </c:pt>
                <c:pt idx="7840">
                  <c:v>1</c:v>
                </c:pt>
                <c:pt idx="7841">
                  <c:v>1</c:v>
                </c:pt>
                <c:pt idx="7842">
                  <c:v>1</c:v>
                </c:pt>
                <c:pt idx="7843">
                  <c:v>1</c:v>
                </c:pt>
                <c:pt idx="7844">
                  <c:v>1</c:v>
                </c:pt>
                <c:pt idx="7845">
                  <c:v>1</c:v>
                </c:pt>
                <c:pt idx="7846">
                  <c:v>1</c:v>
                </c:pt>
                <c:pt idx="7847">
                  <c:v>1</c:v>
                </c:pt>
                <c:pt idx="7848">
                  <c:v>1</c:v>
                </c:pt>
                <c:pt idx="7849">
                  <c:v>1</c:v>
                </c:pt>
                <c:pt idx="7850">
                  <c:v>1</c:v>
                </c:pt>
                <c:pt idx="7851">
                  <c:v>1</c:v>
                </c:pt>
                <c:pt idx="7852">
                  <c:v>1</c:v>
                </c:pt>
                <c:pt idx="7853">
                  <c:v>1</c:v>
                </c:pt>
                <c:pt idx="7854">
                  <c:v>1</c:v>
                </c:pt>
                <c:pt idx="7855">
                  <c:v>1</c:v>
                </c:pt>
                <c:pt idx="7856">
                  <c:v>1</c:v>
                </c:pt>
                <c:pt idx="7857">
                  <c:v>1</c:v>
                </c:pt>
                <c:pt idx="7858">
                  <c:v>1</c:v>
                </c:pt>
                <c:pt idx="7859">
                  <c:v>1</c:v>
                </c:pt>
                <c:pt idx="7860">
                  <c:v>1</c:v>
                </c:pt>
                <c:pt idx="7861">
                  <c:v>1</c:v>
                </c:pt>
                <c:pt idx="7862">
                  <c:v>1</c:v>
                </c:pt>
                <c:pt idx="7863">
                  <c:v>1</c:v>
                </c:pt>
                <c:pt idx="7864">
                  <c:v>1</c:v>
                </c:pt>
                <c:pt idx="7865">
                  <c:v>1</c:v>
                </c:pt>
                <c:pt idx="7866">
                  <c:v>1</c:v>
                </c:pt>
                <c:pt idx="7867">
                  <c:v>0.5</c:v>
                </c:pt>
                <c:pt idx="7868">
                  <c:v>1</c:v>
                </c:pt>
                <c:pt idx="7869">
                  <c:v>1</c:v>
                </c:pt>
                <c:pt idx="7870">
                  <c:v>1</c:v>
                </c:pt>
                <c:pt idx="7871">
                  <c:v>1</c:v>
                </c:pt>
                <c:pt idx="7872">
                  <c:v>1</c:v>
                </c:pt>
                <c:pt idx="7873">
                  <c:v>1</c:v>
                </c:pt>
                <c:pt idx="7874">
                  <c:v>1</c:v>
                </c:pt>
                <c:pt idx="7875">
                  <c:v>1</c:v>
                </c:pt>
                <c:pt idx="7876">
                  <c:v>1</c:v>
                </c:pt>
                <c:pt idx="7877">
                  <c:v>1</c:v>
                </c:pt>
                <c:pt idx="7878">
                  <c:v>1</c:v>
                </c:pt>
                <c:pt idx="7879">
                  <c:v>1</c:v>
                </c:pt>
                <c:pt idx="7880">
                  <c:v>1</c:v>
                </c:pt>
                <c:pt idx="7881">
                  <c:v>1</c:v>
                </c:pt>
                <c:pt idx="7882">
                  <c:v>1</c:v>
                </c:pt>
                <c:pt idx="7883">
                  <c:v>1</c:v>
                </c:pt>
                <c:pt idx="7884">
                  <c:v>1</c:v>
                </c:pt>
                <c:pt idx="7885">
                  <c:v>1</c:v>
                </c:pt>
                <c:pt idx="7886">
                  <c:v>1</c:v>
                </c:pt>
                <c:pt idx="7887">
                  <c:v>1</c:v>
                </c:pt>
                <c:pt idx="7888">
                  <c:v>1</c:v>
                </c:pt>
                <c:pt idx="7889">
                  <c:v>1</c:v>
                </c:pt>
                <c:pt idx="7890">
                  <c:v>1</c:v>
                </c:pt>
                <c:pt idx="7891">
                  <c:v>1</c:v>
                </c:pt>
                <c:pt idx="7892">
                  <c:v>1</c:v>
                </c:pt>
                <c:pt idx="7893">
                  <c:v>0.75</c:v>
                </c:pt>
                <c:pt idx="7894">
                  <c:v>1</c:v>
                </c:pt>
                <c:pt idx="7895">
                  <c:v>1</c:v>
                </c:pt>
                <c:pt idx="7896">
                  <c:v>1</c:v>
                </c:pt>
                <c:pt idx="7897">
                  <c:v>1</c:v>
                </c:pt>
                <c:pt idx="7898">
                  <c:v>1</c:v>
                </c:pt>
                <c:pt idx="7899">
                  <c:v>1</c:v>
                </c:pt>
                <c:pt idx="7900">
                  <c:v>1</c:v>
                </c:pt>
                <c:pt idx="7901">
                  <c:v>1</c:v>
                </c:pt>
                <c:pt idx="7902">
                  <c:v>1</c:v>
                </c:pt>
                <c:pt idx="7903">
                  <c:v>0.75</c:v>
                </c:pt>
                <c:pt idx="7904">
                  <c:v>1</c:v>
                </c:pt>
                <c:pt idx="7905">
                  <c:v>1</c:v>
                </c:pt>
                <c:pt idx="7906">
                  <c:v>1</c:v>
                </c:pt>
                <c:pt idx="7907">
                  <c:v>1</c:v>
                </c:pt>
                <c:pt idx="7908">
                  <c:v>1</c:v>
                </c:pt>
                <c:pt idx="7909">
                  <c:v>1</c:v>
                </c:pt>
                <c:pt idx="7910">
                  <c:v>1</c:v>
                </c:pt>
                <c:pt idx="7911">
                  <c:v>1</c:v>
                </c:pt>
                <c:pt idx="7912">
                  <c:v>1</c:v>
                </c:pt>
                <c:pt idx="7913">
                  <c:v>1</c:v>
                </c:pt>
                <c:pt idx="7914">
                  <c:v>1</c:v>
                </c:pt>
                <c:pt idx="7915">
                  <c:v>1</c:v>
                </c:pt>
                <c:pt idx="7916">
                  <c:v>1</c:v>
                </c:pt>
                <c:pt idx="7917">
                  <c:v>1</c:v>
                </c:pt>
                <c:pt idx="7918">
                  <c:v>1</c:v>
                </c:pt>
                <c:pt idx="7919">
                  <c:v>0.25</c:v>
                </c:pt>
                <c:pt idx="7920">
                  <c:v>1</c:v>
                </c:pt>
                <c:pt idx="7921">
                  <c:v>1</c:v>
                </c:pt>
                <c:pt idx="7922">
                  <c:v>1</c:v>
                </c:pt>
                <c:pt idx="7923">
                  <c:v>1</c:v>
                </c:pt>
                <c:pt idx="7924">
                  <c:v>1</c:v>
                </c:pt>
                <c:pt idx="7925">
                  <c:v>1</c:v>
                </c:pt>
                <c:pt idx="7926">
                  <c:v>1</c:v>
                </c:pt>
                <c:pt idx="7927">
                  <c:v>1</c:v>
                </c:pt>
                <c:pt idx="7928">
                  <c:v>1</c:v>
                </c:pt>
                <c:pt idx="7929">
                  <c:v>1</c:v>
                </c:pt>
                <c:pt idx="7930">
                  <c:v>1</c:v>
                </c:pt>
                <c:pt idx="7931">
                  <c:v>1</c:v>
                </c:pt>
                <c:pt idx="7932">
                  <c:v>1</c:v>
                </c:pt>
                <c:pt idx="7933">
                  <c:v>1</c:v>
                </c:pt>
                <c:pt idx="7934">
                  <c:v>1</c:v>
                </c:pt>
                <c:pt idx="7935">
                  <c:v>1</c:v>
                </c:pt>
                <c:pt idx="7936">
                  <c:v>1</c:v>
                </c:pt>
                <c:pt idx="7937">
                  <c:v>1</c:v>
                </c:pt>
                <c:pt idx="7938">
                  <c:v>1</c:v>
                </c:pt>
                <c:pt idx="7939">
                  <c:v>1</c:v>
                </c:pt>
                <c:pt idx="7940">
                  <c:v>1</c:v>
                </c:pt>
                <c:pt idx="7941">
                  <c:v>1</c:v>
                </c:pt>
                <c:pt idx="7942">
                  <c:v>1</c:v>
                </c:pt>
                <c:pt idx="7943">
                  <c:v>1</c:v>
                </c:pt>
                <c:pt idx="7944">
                  <c:v>1</c:v>
                </c:pt>
                <c:pt idx="7945">
                  <c:v>1</c:v>
                </c:pt>
                <c:pt idx="7946">
                  <c:v>0.5</c:v>
                </c:pt>
                <c:pt idx="7947">
                  <c:v>1</c:v>
                </c:pt>
                <c:pt idx="7948">
                  <c:v>1</c:v>
                </c:pt>
                <c:pt idx="7949">
                  <c:v>1</c:v>
                </c:pt>
                <c:pt idx="7950">
                  <c:v>1</c:v>
                </c:pt>
                <c:pt idx="7951">
                  <c:v>1</c:v>
                </c:pt>
                <c:pt idx="7952">
                  <c:v>1</c:v>
                </c:pt>
                <c:pt idx="7953">
                  <c:v>1</c:v>
                </c:pt>
                <c:pt idx="7954">
                  <c:v>1</c:v>
                </c:pt>
                <c:pt idx="7955">
                  <c:v>1</c:v>
                </c:pt>
                <c:pt idx="7956">
                  <c:v>1</c:v>
                </c:pt>
                <c:pt idx="7957">
                  <c:v>1</c:v>
                </c:pt>
                <c:pt idx="7958">
                  <c:v>1</c:v>
                </c:pt>
                <c:pt idx="7959">
                  <c:v>1</c:v>
                </c:pt>
                <c:pt idx="7960">
                  <c:v>1</c:v>
                </c:pt>
                <c:pt idx="7961">
                  <c:v>1</c:v>
                </c:pt>
                <c:pt idx="7962">
                  <c:v>1</c:v>
                </c:pt>
                <c:pt idx="7963">
                  <c:v>1</c:v>
                </c:pt>
                <c:pt idx="7964">
                  <c:v>1</c:v>
                </c:pt>
                <c:pt idx="7965">
                  <c:v>1</c:v>
                </c:pt>
                <c:pt idx="7966">
                  <c:v>1</c:v>
                </c:pt>
                <c:pt idx="7967">
                  <c:v>1</c:v>
                </c:pt>
                <c:pt idx="7968">
                  <c:v>1</c:v>
                </c:pt>
                <c:pt idx="7969">
                  <c:v>0.5</c:v>
                </c:pt>
                <c:pt idx="7970">
                  <c:v>0.75</c:v>
                </c:pt>
                <c:pt idx="7971">
                  <c:v>1</c:v>
                </c:pt>
                <c:pt idx="7972">
                  <c:v>1</c:v>
                </c:pt>
                <c:pt idx="7973">
                  <c:v>1</c:v>
                </c:pt>
                <c:pt idx="7974">
                  <c:v>0.75</c:v>
                </c:pt>
                <c:pt idx="7975">
                  <c:v>1</c:v>
                </c:pt>
                <c:pt idx="7976">
                  <c:v>1</c:v>
                </c:pt>
                <c:pt idx="7977">
                  <c:v>1</c:v>
                </c:pt>
                <c:pt idx="7978">
                  <c:v>1</c:v>
                </c:pt>
                <c:pt idx="7979">
                  <c:v>1</c:v>
                </c:pt>
                <c:pt idx="7980">
                  <c:v>1</c:v>
                </c:pt>
                <c:pt idx="7981">
                  <c:v>1</c:v>
                </c:pt>
                <c:pt idx="7982">
                  <c:v>1</c:v>
                </c:pt>
                <c:pt idx="7983">
                  <c:v>1</c:v>
                </c:pt>
                <c:pt idx="7984">
                  <c:v>1</c:v>
                </c:pt>
                <c:pt idx="7985">
                  <c:v>1</c:v>
                </c:pt>
                <c:pt idx="7986">
                  <c:v>1</c:v>
                </c:pt>
                <c:pt idx="7987">
                  <c:v>1</c:v>
                </c:pt>
                <c:pt idx="7988">
                  <c:v>1</c:v>
                </c:pt>
                <c:pt idx="7989">
                  <c:v>1</c:v>
                </c:pt>
                <c:pt idx="7990">
                  <c:v>1</c:v>
                </c:pt>
                <c:pt idx="7991">
                  <c:v>1</c:v>
                </c:pt>
                <c:pt idx="7992">
                  <c:v>1</c:v>
                </c:pt>
                <c:pt idx="7993">
                  <c:v>1</c:v>
                </c:pt>
                <c:pt idx="7994">
                  <c:v>1</c:v>
                </c:pt>
                <c:pt idx="7995">
                  <c:v>1</c:v>
                </c:pt>
                <c:pt idx="7996">
                  <c:v>1</c:v>
                </c:pt>
                <c:pt idx="7997">
                  <c:v>1</c:v>
                </c:pt>
                <c:pt idx="7998">
                  <c:v>1</c:v>
                </c:pt>
                <c:pt idx="7999">
                  <c:v>1</c:v>
                </c:pt>
                <c:pt idx="8000">
                  <c:v>1</c:v>
                </c:pt>
                <c:pt idx="8001">
                  <c:v>1</c:v>
                </c:pt>
                <c:pt idx="8002">
                  <c:v>1</c:v>
                </c:pt>
                <c:pt idx="8003">
                  <c:v>1</c:v>
                </c:pt>
                <c:pt idx="8004">
                  <c:v>1</c:v>
                </c:pt>
                <c:pt idx="8005">
                  <c:v>1</c:v>
                </c:pt>
                <c:pt idx="8006">
                  <c:v>1</c:v>
                </c:pt>
                <c:pt idx="8007">
                  <c:v>1</c:v>
                </c:pt>
                <c:pt idx="8008">
                  <c:v>1</c:v>
                </c:pt>
                <c:pt idx="8009">
                  <c:v>1</c:v>
                </c:pt>
                <c:pt idx="8010">
                  <c:v>1</c:v>
                </c:pt>
                <c:pt idx="8011">
                  <c:v>1</c:v>
                </c:pt>
                <c:pt idx="8012">
                  <c:v>0.75</c:v>
                </c:pt>
                <c:pt idx="8013">
                  <c:v>1</c:v>
                </c:pt>
                <c:pt idx="8014">
                  <c:v>1</c:v>
                </c:pt>
                <c:pt idx="8015">
                  <c:v>1</c:v>
                </c:pt>
                <c:pt idx="8016">
                  <c:v>1</c:v>
                </c:pt>
                <c:pt idx="8017">
                  <c:v>1</c:v>
                </c:pt>
                <c:pt idx="8018">
                  <c:v>1</c:v>
                </c:pt>
                <c:pt idx="8019">
                  <c:v>1</c:v>
                </c:pt>
                <c:pt idx="8020">
                  <c:v>1</c:v>
                </c:pt>
                <c:pt idx="8021">
                  <c:v>1</c:v>
                </c:pt>
                <c:pt idx="8022">
                  <c:v>1</c:v>
                </c:pt>
                <c:pt idx="8023">
                  <c:v>1</c:v>
                </c:pt>
                <c:pt idx="8024">
                  <c:v>1</c:v>
                </c:pt>
                <c:pt idx="8025">
                  <c:v>1</c:v>
                </c:pt>
                <c:pt idx="8026">
                  <c:v>1</c:v>
                </c:pt>
                <c:pt idx="8027">
                  <c:v>1</c:v>
                </c:pt>
                <c:pt idx="8028">
                  <c:v>1</c:v>
                </c:pt>
                <c:pt idx="8029">
                  <c:v>1</c:v>
                </c:pt>
                <c:pt idx="8030">
                  <c:v>1</c:v>
                </c:pt>
                <c:pt idx="8031">
                  <c:v>1</c:v>
                </c:pt>
                <c:pt idx="8032">
                  <c:v>1</c:v>
                </c:pt>
                <c:pt idx="8033">
                  <c:v>1</c:v>
                </c:pt>
                <c:pt idx="8034">
                  <c:v>1</c:v>
                </c:pt>
                <c:pt idx="8035">
                  <c:v>1</c:v>
                </c:pt>
                <c:pt idx="8036">
                  <c:v>1</c:v>
                </c:pt>
                <c:pt idx="8037">
                  <c:v>1</c:v>
                </c:pt>
                <c:pt idx="8038">
                  <c:v>1</c:v>
                </c:pt>
                <c:pt idx="8039">
                  <c:v>1</c:v>
                </c:pt>
                <c:pt idx="8040">
                  <c:v>1</c:v>
                </c:pt>
                <c:pt idx="8041">
                  <c:v>1</c:v>
                </c:pt>
                <c:pt idx="8042">
                  <c:v>1</c:v>
                </c:pt>
                <c:pt idx="8043">
                  <c:v>1</c:v>
                </c:pt>
                <c:pt idx="8044">
                  <c:v>1</c:v>
                </c:pt>
                <c:pt idx="8045">
                  <c:v>1</c:v>
                </c:pt>
                <c:pt idx="8046">
                  <c:v>1</c:v>
                </c:pt>
                <c:pt idx="8047">
                  <c:v>1</c:v>
                </c:pt>
                <c:pt idx="8048">
                  <c:v>1</c:v>
                </c:pt>
                <c:pt idx="8049">
                  <c:v>1</c:v>
                </c:pt>
                <c:pt idx="8050">
                  <c:v>0.75</c:v>
                </c:pt>
                <c:pt idx="8051">
                  <c:v>1</c:v>
                </c:pt>
                <c:pt idx="8052">
                  <c:v>1</c:v>
                </c:pt>
                <c:pt idx="8053">
                  <c:v>1</c:v>
                </c:pt>
                <c:pt idx="8054">
                  <c:v>1</c:v>
                </c:pt>
                <c:pt idx="8055">
                  <c:v>1</c:v>
                </c:pt>
                <c:pt idx="8056">
                  <c:v>1</c:v>
                </c:pt>
                <c:pt idx="8057">
                  <c:v>1</c:v>
                </c:pt>
                <c:pt idx="8058">
                  <c:v>1</c:v>
                </c:pt>
                <c:pt idx="8059">
                  <c:v>1</c:v>
                </c:pt>
                <c:pt idx="8060">
                  <c:v>1</c:v>
                </c:pt>
                <c:pt idx="8061">
                  <c:v>1</c:v>
                </c:pt>
                <c:pt idx="8062">
                  <c:v>1</c:v>
                </c:pt>
                <c:pt idx="8063">
                  <c:v>1</c:v>
                </c:pt>
                <c:pt idx="8064">
                  <c:v>1</c:v>
                </c:pt>
                <c:pt idx="8065">
                  <c:v>1</c:v>
                </c:pt>
                <c:pt idx="8066">
                  <c:v>1</c:v>
                </c:pt>
                <c:pt idx="8067">
                  <c:v>1</c:v>
                </c:pt>
                <c:pt idx="8068">
                  <c:v>1</c:v>
                </c:pt>
                <c:pt idx="8069">
                  <c:v>1</c:v>
                </c:pt>
                <c:pt idx="8070">
                  <c:v>1</c:v>
                </c:pt>
                <c:pt idx="8071">
                  <c:v>1</c:v>
                </c:pt>
                <c:pt idx="8072">
                  <c:v>1</c:v>
                </c:pt>
                <c:pt idx="8073">
                  <c:v>1</c:v>
                </c:pt>
                <c:pt idx="8074">
                  <c:v>1</c:v>
                </c:pt>
                <c:pt idx="8075">
                  <c:v>1</c:v>
                </c:pt>
                <c:pt idx="8076">
                  <c:v>1</c:v>
                </c:pt>
                <c:pt idx="8077">
                  <c:v>1</c:v>
                </c:pt>
                <c:pt idx="8078">
                  <c:v>1</c:v>
                </c:pt>
                <c:pt idx="8079">
                  <c:v>1</c:v>
                </c:pt>
                <c:pt idx="8080">
                  <c:v>1</c:v>
                </c:pt>
                <c:pt idx="8081">
                  <c:v>1</c:v>
                </c:pt>
                <c:pt idx="8082">
                  <c:v>1</c:v>
                </c:pt>
                <c:pt idx="8083">
                  <c:v>1</c:v>
                </c:pt>
                <c:pt idx="8084">
                  <c:v>1</c:v>
                </c:pt>
                <c:pt idx="8085">
                  <c:v>1</c:v>
                </c:pt>
                <c:pt idx="8086">
                  <c:v>1</c:v>
                </c:pt>
                <c:pt idx="8087">
                  <c:v>1</c:v>
                </c:pt>
                <c:pt idx="8088">
                  <c:v>1</c:v>
                </c:pt>
                <c:pt idx="8089">
                  <c:v>1</c:v>
                </c:pt>
                <c:pt idx="8090">
                  <c:v>0.75</c:v>
                </c:pt>
                <c:pt idx="8091">
                  <c:v>1</c:v>
                </c:pt>
                <c:pt idx="8092">
                  <c:v>1</c:v>
                </c:pt>
                <c:pt idx="8093">
                  <c:v>1</c:v>
                </c:pt>
                <c:pt idx="8094">
                  <c:v>1</c:v>
                </c:pt>
                <c:pt idx="8095">
                  <c:v>1</c:v>
                </c:pt>
                <c:pt idx="8096">
                  <c:v>1</c:v>
                </c:pt>
                <c:pt idx="8097">
                  <c:v>1</c:v>
                </c:pt>
                <c:pt idx="8098">
                  <c:v>1</c:v>
                </c:pt>
                <c:pt idx="8099">
                  <c:v>1</c:v>
                </c:pt>
                <c:pt idx="8100">
                  <c:v>1</c:v>
                </c:pt>
                <c:pt idx="8101">
                  <c:v>1</c:v>
                </c:pt>
                <c:pt idx="8102">
                  <c:v>1</c:v>
                </c:pt>
                <c:pt idx="8103">
                  <c:v>1</c:v>
                </c:pt>
                <c:pt idx="8104">
                  <c:v>1</c:v>
                </c:pt>
                <c:pt idx="8105">
                  <c:v>1</c:v>
                </c:pt>
                <c:pt idx="8106">
                  <c:v>1</c:v>
                </c:pt>
                <c:pt idx="8107">
                  <c:v>1</c:v>
                </c:pt>
                <c:pt idx="8108">
                  <c:v>1</c:v>
                </c:pt>
                <c:pt idx="8109">
                  <c:v>1</c:v>
                </c:pt>
                <c:pt idx="8110">
                  <c:v>1</c:v>
                </c:pt>
                <c:pt idx="8111">
                  <c:v>1</c:v>
                </c:pt>
                <c:pt idx="8112">
                  <c:v>1</c:v>
                </c:pt>
                <c:pt idx="8113">
                  <c:v>1</c:v>
                </c:pt>
                <c:pt idx="8114">
                  <c:v>0.75</c:v>
                </c:pt>
                <c:pt idx="8115">
                  <c:v>1</c:v>
                </c:pt>
                <c:pt idx="8116">
                  <c:v>1</c:v>
                </c:pt>
                <c:pt idx="8117">
                  <c:v>0.75</c:v>
                </c:pt>
                <c:pt idx="8118">
                  <c:v>1</c:v>
                </c:pt>
                <c:pt idx="8119">
                  <c:v>1</c:v>
                </c:pt>
                <c:pt idx="8120">
                  <c:v>1</c:v>
                </c:pt>
                <c:pt idx="8121">
                  <c:v>1</c:v>
                </c:pt>
                <c:pt idx="8122">
                  <c:v>1</c:v>
                </c:pt>
                <c:pt idx="8123">
                  <c:v>1</c:v>
                </c:pt>
                <c:pt idx="8124">
                  <c:v>0.75</c:v>
                </c:pt>
                <c:pt idx="8125">
                  <c:v>1</c:v>
                </c:pt>
                <c:pt idx="8126">
                  <c:v>1</c:v>
                </c:pt>
                <c:pt idx="8127">
                  <c:v>1</c:v>
                </c:pt>
                <c:pt idx="8128">
                  <c:v>1</c:v>
                </c:pt>
                <c:pt idx="8129">
                  <c:v>1</c:v>
                </c:pt>
                <c:pt idx="8130">
                  <c:v>1</c:v>
                </c:pt>
                <c:pt idx="8131">
                  <c:v>1</c:v>
                </c:pt>
                <c:pt idx="8132">
                  <c:v>1</c:v>
                </c:pt>
                <c:pt idx="8133">
                  <c:v>1</c:v>
                </c:pt>
                <c:pt idx="8134">
                  <c:v>1</c:v>
                </c:pt>
                <c:pt idx="8135">
                  <c:v>1</c:v>
                </c:pt>
                <c:pt idx="8136">
                  <c:v>1</c:v>
                </c:pt>
                <c:pt idx="8137">
                  <c:v>1</c:v>
                </c:pt>
                <c:pt idx="8138">
                  <c:v>0.75</c:v>
                </c:pt>
                <c:pt idx="8139">
                  <c:v>1</c:v>
                </c:pt>
                <c:pt idx="8140">
                  <c:v>1</c:v>
                </c:pt>
                <c:pt idx="8141">
                  <c:v>1</c:v>
                </c:pt>
                <c:pt idx="8142">
                  <c:v>1</c:v>
                </c:pt>
                <c:pt idx="8143">
                  <c:v>1</c:v>
                </c:pt>
                <c:pt idx="8144">
                  <c:v>1</c:v>
                </c:pt>
                <c:pt idx="8145">
                  <c:v>1</c:v>
                </c:pt>
                <c:pt idx="8146">
                  <c:v>1</c:v>
                </c:pt>
                <c:pt idx="8147">
                  <c:v>1</c:v>
                </c:pt>
                <c:pt idx="8148">
                  <c:v>1</c:v>
                </c:pt>
                <c:pt idx="8149">
                  <c:v>1</c:v>
                </c:pt>
                <c:pt idx="8150">
                  <c:v>1</c:v>
                </c:pt>
                <c:pt idx="8151">
                  <c:v>1</c:v>
                </c:pt>
                <c:pt idx="8152">
                  <c:v>1</c:v>
                </c:pt>
                <c:pt idx="8153">
                  <c:v>1</c:v>
                </c:pt>
                <c:pt idx="8154">
                  <c:v>1</c:v>
                </c:pt>
                <c:pt idx="8155">
                  <c:v>1</c:v>
                </c:pt>
                <c:pt idx="8156">
                  <c:v>0.75</c:v>
                </c:pt>
                <c:pt idx="8157">
                  <c:v>1</c:v>
                </c:pt>
                <c:pt idx="8158">
                  <c:v>1</c:v>
                </c:pt>
                <c:pt idx="8159">
                  <c:v>1</c:v>
                </c:pt>
                <c:pt idx="8160">
                  <c:v>1</c:v>
                </c:pt>
                <c:pt idx="8161">
                  <c:v>1</c:v>
                </c:pt>
                <c:pt idx="8162">
                  <c:v>1</c:v>
                </c:pt>
                <c:pt idx="8163">
                  <c:v>1</c:v>
                </c:pt>
                <c:pt idx="8164">
                  <c:v>1</c:v>
                </c:pt>
                <c:pt idx="8165">
                  <c:v>1</c:v>
                </c:pt>
                <c:pt idx="8166">
                  <c:v>1</c:v>
                </c:pt>
                <c:pt idx="8167">
                  <c:v>0.75</c:v>
                </c:pt>
                <c:pt idx="8168">
                  <c:v>1</c:v>
                </c:pt>
                <c:pt idx="8169">
                  <c:v>1</c:v>
                </c:pt>
                <c:pt idx="8170">
                  <c:v>1</c:v>
                </c:pt>
                <c:pt idx="8171">
                  <c:v>0.75</c:v>
                </c:pt>
                <c:pt idx="8172">
                  <c:v>1</c:v>
                </c:pt>
                <c:pt idx="8173">
                  <c:v>1</c:v>
                </c:pt>
                <c:pt idx="8174">
                  <c:v>1</c:v>
                </c:pt>
                <c:pt idx="8175">
                  <c:v>1</c:v>
                </c:pt>
                <c:pt idx="8176">
                  <c:v>0.5</c:v>
                </c:pt>
                <c:pt idx="8177">
                  <c:v>1</c:v>
                </c:pt>
                <c:pt idx="8178">
                  <c:v>1</c:v>
                </c:pt>
                <c:pt idx="8179">
                  <c:v>1</c:v>
                </c:pt>
                <c:pt idx="8180">
                  <c:v>1</c:v>
                </c:pt>
                <c:pt idx="8181">
                  <c:v>1</c:v>
                </c:pt>
                <c:pt idx="8182">
                  <c:v>1</c:v>
                </c:pt>
                <c:pt idx="8183">
                  <c:v>1</c:v>
                </c:pt>
                <c:pt idx="8184">
                  <c:v>1</c:v>
                </c:pt>
                <c:pt idx="8185">
                  <c:v>1</c:v>
                </c:pt>
                <c:pt idx="8186">
                  <c:v>1</c:v>
                </c:pt>
                <c:pt idx="8187">
                  <c:v>1</c:v>
                </c:pt>
                <c:pt idx="8188">
                  <c:v>1</c:v>
                </c:pt>
                <c:pt idx="8189">
                  <c:v>1</c:v>
                </c:pt>
                <c:pt idx="8190">
                  <c:v>1</c:v>
                </c:pt>
                <c:pt idx="8191">
                  <c:v>1</c:v>
                </c:pt>
                <c:pt idx="8192">
                  <c:v>1</c:v>
                </c:pt>
                <c:pt idx="8193">
                  <c:v>1</c:v>
                </c:pt>
                <c:pt idx="8194">
                  <c:v>1</c:v>
                </c:pt>
                <c:pt idx="8195">
                  <c:v>1</c:v>
                </c:pt>
                <c:pt idx="8196">
                  <c:v>1</c:v>
                </c:pt>
                <c:pt idx="8197">
                  <c:v>1</c:v>
                </c:pt>
                <c:pt idx="8198">
                  <c:v>0.5</c:v>
                </c:pt>
                <c:pt idx="8199">
                  <c:v>1</c:v>
                </c:pt>
                <c:pt idx="8200">
                  <c:v>1</c:v>
                </c:pt>
                <c:pt idx="8201">
                  <c:v>1</c:v>
                </c:pt>
                <c:pt idx="8202">
                  <c:v>1</c:v>
                </c:pt>
                <c:pt idx="8203">
                  <c:v>1</c:v>
                </c:pt>
                <c:pt idx="8204">
                  <c:v>1</c:v>
                </c:pt>
                <c:pt idx="8205">
                  <c:v>1</c:v>
                </c:pt>
                <c:pt idx="8206">
                  <c:v>1</c:v>
                </c:pt>
                <c:pt idx="8207">
                  <c:v>1</c:v>
                </c:pt>
                <c:pt idx="8208">
                  <c:v>1</c:v>
                </c:pt>
                <c:pt idx="8209">
                  <c:v>1</c:v>
                </c:pt>
                <c:pt idx="8210">
                  <c:v>1</c:v>
                </c:pt>
                <c:pt idx="8211">
                  <c:v>1</c:v>
                </c:pt>
                <c:pt idx="8212">
                  <c:v>1</c:v>
                </c:pt>
                <c:pt idx="8213">
                  <c:v>1</c:v>
                </c:pt>
                <c:pt idx="8214">
                  <c:v>1</c:v>
                </c:pt>
                <c:pt idx="8215">
                  <c:v>1</c:v>
                </c:pt>
                <c:pt idx="8216">
                  <c:v>1</c:v>
                </c:pt>
                <c:pt idx="8217">
                  <c:v>1</c:v>
                </c:pt>
                <c:pt idx="8218">
                  <c:v>1</c:v>
                </c:pt>
                <c:pt idx="8219">
                  <c:v>1</c:v>
                </c:pt>
                <c:pt idx="8220">
                  <c:v>1</c:v>
                </c:pt>
                <c:pt idx="8221">
                  <c:v>1</c:v>
                </c:pt>
                <c:pt idx="8222">
                  <c:v>1</c:v>
                </c:pt>
                <c:pt idx="8223">
                  <c:v>1</c:v>
                </c:pt>
                <c:pt idx="8224">
                  <c:v>1</c:v>
                </c:pt>
                <c:pt idx="8225">
                  <c:v>1</c:v>
                </c:pt>
                <c:pt idx="8226">
                  <c:v>1</c:v>
                </c:pt>
                <c:pt idx="8227">
                  <c:v>1</c:v>
                </c:pt>
                <c:pt idx="8228">
                  <c:v>1</c:v>
                </c:pt>
                <c:pt idx="8229">
                  <c:v>1</c:v>
                </c:pt>
                <c:pt idx="8230">
                  <c:v>1</c:v>
                </c:pt>
                <c:pt idx="8231">
                  <c:v>1</c:v>
                </c:pt>
                <c:pt idx="8232">
                  <c:v>1</c:v>
                </c:pt>
                <c:pt idx="8233">
                  <c:v>1</c:v>
                </c:pt>
                <c:pt idx="8234">
                  <c:v>1</c:v>
                </c:pt>
                <c:pt idx="8235">
                  <c:v>1</c:v>
                </c:pt>
                <c:pt idx="8236">
                  <c:v>1</c:v>
                </c:pt>
                <c:pt idx="8237">
                  <c:v>1</c:v>
                </c:pt>
                <c:pt idx="8238">
                  <c:v>1</c:v>
                </c:pt>
                <c:pt idx="8239">
                  <c:v>1</c:v>
                </c:pt>
                <c:pt idx="8240">
                  <c:v>1</c:v>
                </c:pt>
                <c:pt idx="8241">
                  <c:v>1</c:v>
                </c:pt>
                <c:pt idx="8242">
                  <c:v>1</c:v>
                </c:pt>
                <c:pt idx="8243">
                  <c:v>1</c:v>
                </c:pt>
                <c:pt idx="8244">
                  <c:v>1</c:v>
                </c:pt>
                <c:pt idx="8245">
                  <c:v>1</c:v>
                </c:pt>
                <c:pt idx="8246">
                  <c:v>1</c:v>
                </c:pt>
                <c:pt idx="8247">
                  <c:v>1</c:v>
                </c:pt>
                <c:pt idx="8248">
                  <c:v>1</c:v>
                </c:pt>
                <c:pt idx="8249">
                  <c:v>1</c:v>
                </c:pt>
                <c:pt idx="8250">
                  <c:v>1</c:v>
                </c:pt>
                <c:pt idx="8251">
                  <c:v>1</c:v>
                </c:pt>
                <c:pt idx="8252">
                  <c:v>1</c:v>
                </c:pt>
                <c:pt idx="8253">
                  <c:v>1</c:v>
                </c:pt>
                <c:pt idx="8254">
                  <c:v>1</c:v>
                </c:pt>
                <c:pt idx="8255">
                  <c:v>1</c:v>
                </c:pt>
                <c:pt idx="8256">
                  <c:v>1</c:v>
                </c:pt>
                <c:pt idx="8257">
                  <c:v>1</c:v>
                </c:pt>
                <c:pt idx="8258">
                  <c:v>0.75</c:v>
                </c:pt>
                <c:pt idx="8259">
                  <c:v>1</c:v>
                </c:pt>
                <c:pt idx="8260">
                  <c:v>1</c:v>
                </c:pt>
                <c:pt idx="8261">
                  <c:v>1</c:v>
                </c:pt>
                <c:pt idx="8262">
                  <c:v>1</c:v>
                </c:pt>
                <c:pt idx="8263">
                  <c:v>1</c:v>
                </c:pt>
                <c:pt idx="8264">
                  <c:v>1</c:v>
                </c:pt>
                <c:pt idx="8265">
                  <c:v>1</c:v>
                </c:pt>
                <c:pt idx="8266">
                  <c:v>1</c:v>
                </c:pt>
                <c:pt idx="8267">
                  <c:v>1</c:v>
                </c:pt>
                <c:pt idx="8268">
                  <c:v>1</c:v>
                </c:pt>
                <c:pt idx="8269">
                  <c:v>1</c:v>
                </c:pt>
                <c:pt idx="8270">
                  <c:v>1</c:v>
                </c:pt>
                <c:pt idx="8271">
                  <c:v>1</c:v>
                </c:pt>
                <c:pt idx="8272">
                  <c:v>1</c:v>
                </c:pt>
                <c:pt idx="8273">
                  <c:v>1</c:v>
                </c:pt>
                <c:pt idx="8274">
                  <c:v>1</c:v>
                </c:pt>
                <c:pt idx="8275">
                  <c:v>1</c:v>
                </c:pt>
                <c:pt idx="8276">
                  <c:v>1</c:v>
                </c:pt>
                <c:pt idx="8277">
                  <c:v>1</c:v>
                </c:pt>
                <c:pt idx="8278">
                  <c:v>1</c:v>
                </c:pt>
                <c:pt idx="8279">
                  <c:v>1</c:v>
                </c:pt>
                <c:pt idx="8280">
                  <c:v>1</c:v>
                </c:pt>
                <c:pt idx="8281">
                  <c:v>1</c:v>
                </c:pt>
                <c:pt idx="8282">
                  <c:v>1</c:v>
                </c:pt>
                <c:pt idx="8283">
                  <c:v>1</c:v>
                </c:pt>
                <c:pt idx="8284">
                  <c:v>1</c:v>
                </c:pt>
                <c:pt idx="8285">
                  <c:v>1</c:v>
                </c:pt>
                <c:pt idx="8286">
                  <c:v>1</c:v>
                </c:pt>
                <c:pt idx="8287">
                  <c:v>1</c:v>
                </c:pt>
                <c:pt idx="8288">
                  <c:v>1</c:v>
                </c:pt>
                <c:pt idx="8289">
                  <c:v>1</c:v>
                </c:pt>
                <c:pt idx="8290">
                  <c:v>1</c:v>
                </c:pt>
                <c:pt idx="8291">
                  <c:v>1</c:v>
                </c:pt>
                <c:pt idx="8292">
                  <c:v>1</c:v>
                </c:pt>
                <c:pt idx="8293">
                  <c:v>1</c:v>
                </c:pt>
                <c:pt idx="8294">
                  <c:v>1</c:v>
                </c:pt>
                <c:pt idx="8295">
                  <c:v>0.75</c:v>
                </c:pt>
                <c:pt idx="8296">
                  <c:v>1</c:v>
                </c:pt>
                <c:pt idx="8297">
                  <c:v>1</c:v>
                </c:pt>
                <c:pt idx="8298">
                  <c:v>1</c:v>
                </c:pt>
                <c:pt idx="8299">
                  <c:v>1</c:v>
                </c:pt>
                <c:pt idx="8300">
                  <c:v>1</c:v>
                </c:pt>
                <c:pt idx="8301">
                  <c:v>1</c:v>
                </c:pt>
                <c:pt idx="8302">
                  <c:v>1</c:v>
                </c:pt>
                <c:pt idx="8303">
                  <c:v>1</c:v>
                </c:pt>
                <c:pt idx="8304">
                  <c:v>1</c:v>
                </c:pt>
                <c:pt idx="8305">
                  <c:v>1</c:v>
                </c:pt>
                <c:pt idx="8306">
                  <c:v>1</c:v>
                </c:pt>
                <c:pt idx="8307">
                  <c:v>1</c:v>
                </c:pt>
                <c:pt idx="8308">
                  <c:v>1</c:v>
                </c:pt>
                <c:pt idx="8309">
                  <c:v>1</c:v>
                </c:pt>
                <c:pt idx="8310">
                  <c:v>1</c:v>
                </c:pt>
                <c:pt idx="8311">
                  <c:v>1</c:v>
                </c:pt>
                <c:pt idx="8312">
                  <c:v>0.75</c:v>
                </c:pt>
                <c:pt idx="8313">
                  <c:v>1</c:v>
                </c:pt>
                <c:pt idx="8314">
                  <c:v>1</c:v>
                </c:pt>
                <c:pt idx="8315">
                  <c:v>1</c:v>
                </c:pt>
                <c:pt idx="8316">
                  <c:v>1</c:v>
                </c:pt>
                <c:pt idx="8317">
                  <c:v>1</c:v>
                </c:pt>
                <c:pt idx="8318">
                  <c:v>1</c:v>
                </c:pt>
                <c:pt idx="8319">
                  <c:v>1</c:v>
                </c:pt>
                <c:pt idx="8320">
                  <c:v>1</c:v>
                </c:pt>
                <c:pt idx="8321">
                  <c:v>1</c:v>
                </c:pt>
                <c:pt idx="8322">
                  <c:v>1</c:v>
                </c:pt>
                <c:pt idx="8323">
                  <c:v>1</c:v>
                </c:pt>
                <c:pt idx="8324">
                  <c:v>1</c:v>
                </c:pt>
                <c:pt idx="8325">
                  <c:v>1</c:v>
                </c:pt>
                <c:pt idx="8326">
                  <c:v>1</c:v>
                </c:pt>
                <c:pt idx="8327">
                  <c:v>1</c:v>
                </c:pt>
                <c:pt idx="8328">
                  <c:v>1</c:v>
                </c:pt>
                <c:pt idx="8329">
                  <c:v>1</c:v>
                </c:pt>
                <c:pt idx="8330">
                  <c:v>1</c:v>
                </c:pt>
                <c:pt idx="8331">
                  <c:v>1</c:v>
                </c:pt>
                <c:pt idx="8332">
                  <c:v>0.75</c:v>
                </c:pt>
                <c:pt idx="8333">
                  <c:v>0.75</c:v>
                </c:pt>
                <c:pt idx="8334">
                  <c:v>1</c:v>
                </c:pt>
                <c:pt idx="8335">
                  <c:v>1</c:v>
                </c:pt>
                <c:pt idx="8336">
                  <c:v>1</c:v>
                </c:pt>
                <c:pt idx="8337">
                  <c:v>1</c:v>
                </c:pt>
                <c:pt idx="8338">
                  <c:v>1</c:v>
                </c:pt>
                <c:pt idx="8339">
                  <c:v>1</c:v>
                </c:pt>
                <c:pt idx="8340">
                  <c:v>1</c:v>
                </c:pt>
                <c:pt idx="8341">
                  <c:v>0.5</c:v>
                </c:pt>
                <c:pt idx="8342">
                  <c:v>1</c:v>
                </c:pt>
                <c:pt idx="8343">
                  <c:v>1</c:v>
                </c:pt>
                <c:pt idx="8344">
                  <c:v>1</c:v>
                </c:pt>
                <c:pt idx="8345">
                  <c:v>1</c:v>
                </c:pt>
                <c:pt idx="8346">
                  <c:v>1</c:v>
                </c:pt>
                <c:pt idx="8347">
                  <c:v>1</c:v>
                </c:pt>
                <c:pt idx="8348">
                  <c:v>1</c:v>
                </c:pt>
                <c:pt idx="8349">
                  <c:v>1</c:v>
                </c:pt>
                <c:pt idx="8350">
                  <c:v>1</c:v>
                </c:pt>
                <c:pt idx="8351">
                  <c:v>1</c:v>
                </c:pt>
                <c:pt idx="8352">
                  <c:v>1</c:v>
                </c:pt>
                <c:pt idx="8353">
                  <c:v>1</c:v>
                </c:pt>
                <c:pt idx="8354">
                  <c:v>1</c:v>
                </c:pt>
                <c:pt idx="8355">
                  <c:v>1</c:v>
                </c:pt>
                <c:pt idx="8356">
                  <c:v>0.5</c:v>
                </c:pt>
                <c:pt idx="8357">
                  <c:v>1</c:v>
                </c:pt>
                <c:pt idx="8358">
                  <c:v>1</c:v>
                </c:pt>
                <c:pt idx="8359">
                  <c:v>1</c:v>
                </c:pt>
                <c:pt idx="8360">
                  <c:v>1</c:v>
                </c:pt>
                <c:pt idx="8361">
                  <c:v>1</c:v>
                </c:pt>
                <c:pt idx="8362">
                  <c:v>1</c:v>
                </c:pt>
                <c:pt idx="8363">
                  <c:v>1</c:v>
                </c:pt>
                <c:pt idx="8364">
                  <c:v>1</c:v>
                </c:pt>
                <c:pt idx="8365">
                  <c:v>1</c:v>
                </c:pt>
                <c:pt idx="8366">
                  <c:v>1</c:v>
                </c:pt>
                <c:pt idx="8367">
                  <c:v>1</c:v>
                </c:pt>
                <c:pt idx="8368">
                  <c:v>1</c:v>
                </c:pt>
                <c:pt idx="8369">
                  <c:v>1</c:v>
                </c:pt>
                <c:pt idx="8370">
                  <c:v>1</c:v>
                </c:pt>
                <c:pt idx="8371">
                  <c:v>1</c:v>
                </c:pt>
                <c:pt idx="8372">
                  <c:v>1</c:v>
                </c:pt>
                <c:pt idx="8373">
                  <c:v>1</c:v>
                </c:pt>
                <c:pt idx="8374">
                  <c:v>1</c:v>
                </c:pt>
                <c:pt idx="8375">
                  <c:v>0.75</c:v>
                </c:pt>
                <c:pt idx="8376">
                  <c:v>1</c:v>
                </c:pt>
                <c:pt idx="8377">
                  <c:v>1</c:v>
                </c:pt>
                <c:pt idx="8378">
                  <c:v>1</c:v>
                </c:pt>
                <c:pt idx="8379">
                  <c:v>1</c:v>
                </c:pt>
                <c:pt idx="8380">
                  <c:v>1</c:v>
                </c:pt>
                <c:pt idx="8381">
                  <c:v>1</c:v>
                </c:pt>
                <c:pt idx="8382">
                  <c:v>1</c:v>
                </c:pt>
                <c:pt idx="8383">
                  <c:v>1</c:v>
                </c:pt>
                <c:pt idx="8384">
                  <c:v>1</c:v>
                </c:pt>
                <c:pt idx="8385">
                  <c:v>1</c:v>
                </c:pt>
                <c:pt idx="8386">
                  <c:v>1</c:v>
                </c:pt>
                <c:pt idx="8387">
                  <c:v>1</c:v>
                </c:pt>
                <c:pt idx="8388">
                  <c:v>0.75</c:v>
                </c:pt>
                <c:pt idx="8389">
                  <c:v>1</c:v>
                </c:pt>
                <c:pt idx="8390">
                  <c:v>1</c:v>
                </c:pt>
                <c:pt idx="8391">
                  <c:v>1</c:v>
                </c:pt>
                <c:pt idx="8392">
                  <c:v>0.5</c:v>
                </c:pt>
                <c:pt idx="8393">
                  <c:v>1</c:v>
                </c:pt>
                <c:pt idx="8394">
                  <c:v>1</c:v>
                </c:pt>
                <c:pt idx="8395">
                  <c:v>1</c:v>
                </c:pt>
                <c:pt idx="8396">
                  <c:v>1</c:v>
                </c:pt>
                <c:pt idx="8397">
                  <c:v>1</c:v>
                </c:pt>
                <c:pt idx="8398">
                  <c:v>1</c:v>
                </c:pt>
                <c:pt idx="8399">
                  <c:v>1</c:v>
                </c:pt>
                <c:pt idx="8400">
                  <c:v>1</c:v>
                </c:pt>
                <c:pt idx="8401">
                  <c:v>1</c:v>
                </c:pt>
                <c:pt idx="8402">
                  <c:v>1</c:v>
                </c:pt>
                <c:pt idx="8403">
                  <c:v>1</c:v>
                </c:pt>
                <c:pt idx="8404">
                  <c:v>1</c:v>
                </c:pt>
                <c:pt idx="8405">
                  <c:v>1</c:v>
                </c:pt>
                <c:pt idx="8406">
                  <c:v>1</c:v>
                </c:pt>
                <c:pt idx="8407">
                  <c:v>1</c:v>
                </c:pt>
                <c:pt idx="8408">
                  <c:v>1</c:v>
                </c:pt>
                <c:pt idx="8409">
                  <c:v>0.75</c:v>
                </c:pt>
                <c:pt idx="8410">
                  <c:v>1</c:v>
                </c:pt>
                <c:pt idx="8411">
                  <c:v>1</c:v>
                </c:pt>
                <c:pt idx="8412">
                  <c:v>1</c:v>
                </c:pt>
                <c:pt idx="8413">
                  <c:v>1</c:v>
                </c:pt>
                <c:pt idx="8414">
                  <c:v>1</c:v>
                </c:pt>
                <c:pt idx="8415">
                  <c:v>1</c:v>
                </c:pt>
                <c:pt idx="8416">
                  <c:v>1</c:v>
                </c:pt>
                <c:pt idx="8417">
                  <c:v>1</c:v>
                </c:pt>
                <c:pt idx="8418">
                  <c:v>1</c:v>
                </c:pt>
                <c:pt idx="8419">
                  <c:v>1</c:v>
                </c:pt>
                <c:pt idx="8420">
                  <c:v>1</c:v>
                </c:pt>
                <c:pt idx="8421">
                  <c:v>1</c:v>
                </c:pt>
                <c:pt idx="8422">
                  <c:v>1</c:v>
                </c:pt>
                <c:pt idx="8423">
                  <c:v>1</c:v>
                </c:pt>
                <c:pt idx="8424">
                  <c:v>1</c:v>
                </c:pt>
                <c:pt idx="8425">
                  <c:v>1</c:v>
                </c:pt>
                <c:pt idx="8426">
                  <c:v>1</c:v>
                </c:pt>
                <c:pt idx="8427">
                  <c:v>1</c:v>
                </c:pt>
                <c:pt idx="8428">
                  <c:v>1</c:v>
                </c:pt>
                <c:pt idx="8429">
                  <c:v>1</c:v>
                </c:pt>
                <c:pt idx="8430">
                  <c:v>1</c:v>
                </c:pt>
                <c:pt idx="8431">
                  <c:v>0.75</c:v>
                </c:pt>
                <c:pt idx="8432">
                  <c:v>1</c:v>
                </c:pt>
                <c:pt idx="8433">
                  <c:v>1</c:v>
                </c:pt>
                <c:pt idx="8434">
                  <c:v>1</c:v>
                </c:pt>
                <c:pt idx="8435">
                  <c:v>1</c:v>
                </c:pt>
                <c:pt idx="8436">
                  <c:v>1</c:v>
                </c:pt>
                <c:pt idx="8437">
                  <c:v>1</c:v>
                </c:pt>
                <c:pt idx="8438">
                  <c:v>0.25</c:v>
                </c:pt>
                <c:pt idx="8439">
                  <c:v>1</c:v>
                </c:pt>
                <c:pt idx="8440">
                  <c:v>1</c:v>
                </c:pt>
                <c:pt idx="8441">
                  <c:v>1</c:v>
                </c:pt>
                <c:pt idx="8442">
                  <c:v>1</c:v>
                </c:pt>
                <c:pt idx="8443">
                  <c:v>1</c:v>
                </c:pt>
                <c:pt idx="8444">
                  <c:v>1</c:v>
                </c:pt>
                <c:pt idx="8445">
                  <c:v>1</c:v>
                </c:pt>
                <c:pt idx="8446">
                  <c:v>1</c:v>
                </c:pt>
                <c:pt idx="8447">
                  <c:v>1</c:v>
                </c:pt>
                <c:pt idx="8448">
                  <c:v>1</c:v>
                </c:pt>
                <c:pt idx="8449">
                  <c:v>1</c:v>
                </c:pt>
                <c:pt idx="8450">
                  <c:v>1</c:v>
                </c:pt>
                <c:pt idx="8451">
                  <c:v>1</c:v>
                </c:pt>
                <c:pt idx="8452">
                  <c:v>1</c:v>
                </c:pt>
                <c:pt idx="8453">
                  <c:v>1</c:v>
                </c:pt>
                <c:pt idx="8454">
                  <c:v>1</c:v>
                </c:pt>
                <c:pt idx="8455">
                  <c:v>1</c:v>
                </c:pt>
                <c:pt idx="8456">
                  <c:v>1</c:v>
                </c:pt>
                <c:pt idx="8457">
                  <c:v>1</c:v>
                </c:pt>
                <c:pt idx="8458">
                  <c:v>1</c:v>
                </c:pt>
                <c:pt idx="8459">
                  <c:v>1</c:v>
                </c:pt>
                <c:pt idx="8460">
                  <c:v>1</c:v>
                </c:pt>
                <c:pt idx="8461">
                  <c:v>1</c:v>
                </c:pt>
                <c:pt idx="8462">
                  <c:v>1</c:v>
                </c:pt>
                <c:pt idx="8463">
                  <c:v>1</c:v>
                </c:pt>
                <c:pt idx="8464">
                  <c:v>1</c:v>
                </c:pt>
                <c:pt idx="8465">
                  <c:v>1</c:v>
                </c:pt>
                <c:pt idx="8466">
                  <c:v>1</c:v>
                </c:pt>
                <c:pt idx="8467">
                  <c:v>1</c:v>
                </c:pt>
                <c:pt idx="8468">
                  <c:v>1</c:v>
                </c:pt>
                <c:pt idx="8469">
                  <c:v>1</c:v>
                </c:pt>
                <c:pt idx="8470">
                  <c:v>1</c:v>
                </c:pt>
                <c:pt idx="8471">
                  <c:v>1</c:v>
                </c:pt>
                <c:pt idx="8472">
                  <c:v>1</c:v>
                </c:pt>
                <c:pt idx="8473">
                  <c:v>1</c:v>
                </c:pt>
                <c:pt idx="8474">
                  <c:v>1</c:v>
                </c:pt>
                <c:pt idx="8475">
                  <c:v>1</c:v>
                </c:pt>
                <c:pt idx="8476">
                  <c:v>1</c:v>
                </c:pt>
                <c:pt idx="8477">
                  <c:v>1</c:v>
                </c:pt>
                <c:pt idx="8478">
                  <c:v>1</c:v>
                </c:pt>
                <c:pt idx="8479">
                  <c:v>0.75</c:v>
                </c:pt>
                <c:pt idx="8480">
                  <c:v>0.5</c:v>
                </c:pt>
                <c:pt idx="8481">
                  <c:v>1</c:v>
                </c:pt>
                <c:pt idx="8482">
                  <c:v>1</c:v>
                </c:pt>
                <c:pt idx="8483">
                  <c:v>1</c:v>
                </c:pt>
                <c:pt idx="8484">
                  <c:v>1</c:v>
                </c:pt>
                <c:pt idx="8485">
                  <c:v>1</c:v>
                </c:pt>
                <c:pt idx="8486">
                  <c:v>1</c:v>
                </c:pt>
                <c:pt idx="8487">
                  <c:v>1</c:v>
                </c:pt>
                <c:pt idx="8488">
                  <c:v>1</c:v>
                </c:pt>
                <c:pt idx="8489">
                  <c:v>1</c:v>
                </c:pt>
                <c:pt idx="8490">
                  <c:v>1</c:v>
                </c:pt>
                <c:pt idx="8491">
                  <c:v>1</c:v>
                </c:pt>
                <c:pt idx="8492">
                  <c:v>1</c:v>
                </c:pt>
                <c:pt idx="8493">
                  <c:v>1</c:v>
                </c:pt>
                <c:pt idx="8494">
                  <c:v>1</c:v>
                </c:pt>
                <c:pt idx="8495">
                  <c:v>1</c:v>
                </c:pt>
                <c:pt idx="8496">
                  <c:v>1</c:v>
                </c:pt>
                <c:pt idx="8497">
                  <c:v>1</c:v>
                </c:pt>
                <c:pt idx="8498">
                  <c:v>1</c:v>
                </c:pt>
                <c:pt idx="8499">
                  <c:v>1</c:v>
                </c:pt>
                <c:pt idx="8500">
                  <c:v>1</c:v>
                </c:pt>
                <c:pt idx="8501">
                  <c:v>1</c:v>
                </c:pt>
                <c:pt idx="8502">
                  <c:v>1</c:v>
                </c:pt>
                <c:pt idx="8503">
                  <c:v>1</c:v>
                </c:pt>
                <c:pt idx="8504">
                  <c:v>0.5</c:v>
                </c:pt>
                <c:pt idx="8505">
                  <c:v>1</c:v>
                </c:pt>
                <c:pt idx="8506">
                  <c:v>1</c:v>
                </c:pt>
                <c:pt idx="8507">
                  <c:v>1</c:v>
                </c:pt>
                <c:pt idx="8508">
                  <c:v>1</c:v>
                </c:pt>
                <c:pt idx="8509">
                  <c:v>1</c:v>
                </c:pt>
                <c:pt idx="8510">
                  <c:v>1</c:v>
                </c:pt>
                <c:pt idx="8511">
                  <c:v>1</c:v>
                </c:pt>
                <c:pt idx="8512">
                  <c:v>1</c:v>
                </c:pt>
                <c:pt idx="8513">
                  <c:v>1</c:v>
                </c:pt>
                <c:pt idx="8514">
                  <c:v>1</c:v>
                </c:pt>
                <c:pt idx="8515">
                  <c:v>1</c:v>
                </c:pt>
                <c:pt idx="8516">
                  <c:v>1</c:v>
                </c:pt>
                <c:pt idx="8517">
                  <c:v>1</c:v>
                </c:pt>
                <c:pt idx="8518">
                  <c:v>1</c:v>
                </c:pt>
                <c:pt idx="8519">
                  <c:v>1</c:v>
                </c:pt>
                <c:pt idx="8520">
                  <c:v>1</c:v>
                </c:pt>
                <c:pt idx="8521">
                  <c:v>1</c:v>
                </c:pt>
                <c:pt idx="8522">
                  <c:v>1</c:v>
                </c:pt>
                <c:pt idx="8523">
                  <c:v>1</c:v>
                </c:pt>
                <c:pt idx="8524">
                  <c:v>1</c:v>
                </c:pt>
                <c:pt idx="8525">
                  <c:v>1</c:v>
                </c:pt>
                <c:pt idx="8526">
                  <c:v>1</c:v>
                </c:pt>
                <c:pt idx="8527">
                  <c:v>1</c:v>
                </c:pt>
                <c:pt idx="8528">
                  <c:v>1</c:v>
                </c:pt>
                <c:pt idx="8529">
                  <c:v>1</c:v>
                </c:pt>
                <c:pt idx="8530">
                  <c:v>1</c:v>
                </c:pt>
                <c:pt idx="8531">
                  <c:v>1</c:v>
                </c:pt>
                <c:pt idx="8532">
                  <c:v>1</c:v>
                </c:pt>
                <c:pt idx="8533">
                  <c:v>1</c:v>
                </c:pt>
                <c:pt idx="8534">
                  <c:v>1</c:v>
                </c:pt>
                <c:pt idx="8535">
                  <c:v>1</c:v>
                </c:pt>
                <c:pt idx="8536">
                  <c:v>1</c:v>
                </c:pt>
                <c:pt idx="8537">
                  <c:v>1</c:v>
                </c:pt>
                <c:pt idx="8538">
                  <c:v>1</c:v>
                </c:pt>
                <c:pt idx="8539">
                  <c:v>1</c:v>
                </c:pt>
                <c:pt idx="8540">
                  <c:v>1</c:v>
                </c:pt>
                <c:pt idx="8541">
                  <c:v>0.25</c:v>
                </c:pt>
                <c:pt idx="8542">
                  <c:v>1</c:v>
                </c:pt>
                <c:pt idx="8543">
                  <c:v>1</c:v>
                </c:pt>
                <c:pt idx="8544">
                  <c:v>1</c:v>
                </c:pt>
                <c:pt idx="8545">
                  <c:v>1</c:v>
                </c:pt>
                <c:pt idx="8546">
                  <c:v>1</c:v>
                </c:pt>
                <c:pt idx="8547">
                  <c:v>1</c:v>
                </c:pt>
                <c:pt idx="8548">
                  <c:v>1</c:v>
                </c:pt>
                <c:pt idx="8549">
                  <c:v>1</c:v>
                </c:pt>
                <c:pt idx="8550">
                  <c:v>1</c:v>
                </c:pt>
                <c:pt idx="8551">
                  <c:v>1</c:v>
                </c:pt>
                <c:pt idx="8552">
                  <c:v>1</c:v>
                </c:pt>
                <c:pt idx="8553">
                  <c:v>1</c:v>
                </c:pt>
                <c:pt idx="8554">
                  <c:v>1</c:v>
                </c:pt>
                <c:pt idx="8555">
                  <c:v>1</c:v>
                </c:pt>
                <c:pt idx="8556">
                  <c:v>1</c:v>
                </c:pt>
                <c:pt idx="8557">
                  <c:v>1</c:v>
                </c:pt>
                <c:pt idx="8558">
                  <c:v>1</c:v>
                </c:pt>
                <c:pt idx="8559">
                  <c:v>0.75</c:v>
                </c:pt>
                <c:pt idx="8560">
                  <c:v>1</c:v>
                </c:pt>
                <c:pt idx="8561">
                  <c:v>1</c:v>
                </c:pt>
                <c:pt idx="8562">
                  <c:v>0.5</c:v>
                </c:pt>
                <c:pt idx="8563">
                  <c:v>1</c:v>
                </c:pt>
                <c:pt idx="8564">
                  <c:v>1</c:v>
                </c:pt>
                <c:pt idx="8565">
                  <c:v>1</c:v>
                </c:pt>
                <c:pt idx="8566">
                  <c:v>0.75</c:v>
                </c:pt>
                <c:pt idx="8567">
                  <c:v>1</c:v>
                </c:pt>
                <c:pt idx="8568">
                  <c:v>1</c:v>
                </c:pt>
                <c:pt idx="8569">
                  <c:v>1</c:v>
                </c:pt>
                <c:pt idx="8570">
                  <c:v>1</c:v>
                </c:pt>
                <c:pt idx="8571">
                  <c:v>1</c:v>
                </c:pt>
                <c:pt idx="8572">
                  <c:v>1</c:v>
                </c:pt>
                <c:pt idx="8573">
                  <c:v>1</c:v>
                </c:pt>
                <c:pt idx="8574">
                  <c:v>0.25</c:v>
                </c:pt>
                <c:pt idx="8575">
                  <c:v>1</c:v>
                </c:pt>
                <c:pt idx="8576">
                  <c:v>1</c:v>
                </c:pt>
                <c:pt idx="8577">
                  <c:v>1</c:v>
                </c:pt>
                <c:pt idx="8578">
                  <c:v>1</c:v>
                </c:pt>
                <c:pt idx="8579">
                  <c:v>1</c:v>
                </c:pt>
                <c:pt idx="8580">
                  <c:v>1</c:v>
                </c:pt>
                <c:pt idx="8581">
                  <c:v>1</c:v>
                </c:pt>
                <c:pt idx="8582">
                  <c:v>1</c:v>
                </c:pt>
                <c:pt idx="8583">
                  <c:v>1</c:v>
                </c:pt>
                <c:pt idx="8584">
                  <c:v>1</c:v>
                </c:pt>
                <c:pt idx="8585">
                  <c:v>0.5</c:v>
                </c:pt>
                <c:pt idx="8586">
                  <c:v>1</c:v>
                </c:pt>
                <c:pt idx="8587">
                  <c:v>1</c:v>
                </c:pt>
                <c:pt idx="8588">
                  <c:v>1</c:v>
                </c:pt>
                <c:pt idx="8589">
                  <c:v>0.75</c:v>
                </c:pt>
                <c:pt idx="8590">
                  <c:v>1</c:v>
                </c:pt>
                <c:pt idx="8591">
                  <c:v>0.75</c:v>
                </c:pt>
                <c:pt idx="8592">
                  <c:v>1</c:v>
                </c:pt>
                <c:pt idx="8593">
                  <c:v>1</c:v>
                </c:pt>
                <c:pt idx="8594">
                  <c:v>0.5</c:v>
                </c:pt>
                <c:pt idx="8595">
                  <c:v>1</c:v>
                </c:pt>
                <c:pt idx="8596">
                  <c:v>1</c:v>
                </c:pt>
                <c:pt idx="8597">
                  <c:v>1</c:v>
                </c:pt>
                <c:pt idx="8598">
                  <c:v>1</c:v>
                </c:pt>
                <c:pt idx="8599">
                  <c:v>1</c:v>
                </c:pt>
                <c:pt idx="8600">
                  <c:v>1</c:v>
                </c:pt>
                <c:pt idx="8601">
                  <c:v>1</c:v>
                </c:pt>
                <c:pt idx="8602">
                  <c:v>1</c:v>
                </c:pt>
                <c:pt idx="8603">
                  <c:v>1</c:v>
                </c:pt>
                <c:pt idx="8604">
                  <c:v>1</c:v>
                </c:pt>
                <c:pt idx="8605">
                  <c:v>1</c:v>
                </c:pt>
                <c:pt idx="8606">
                  <c:v>1</c:v>
                </c:pt>
                <c:pt idx="8607">
                  <c:v>1</c:v>
                </c:pt>
                <c:pt idx="8608">
                  <c:v>1</c:v>
                </c:pt>
                <c:pt idx="8609">
                  <c:v>1</c:v>
                </c:pt>
                <c:pt idx="8610">
                  <c:v>1</c:v>
                </c:pt>
                <c:pt idx="8611">
                  <c:v>1</c:v>
                </c:pt>
                <c:pt idx="8612">
                  <c:v>1</c:v>
                </c:pt>
                <c:pt idx="8613">
                  <c:v>1</c:v>
                </c:pt>
                <c:pt idx="8614">
                  <c:v>1</c:v>
                </c:pt>
                <c:pt idx="8615">
                  <c:v>1</c:v>
                </c:pt>
                <c:pt idx="8616">
                  <c:v>1</c:v>
                </c:pt>
                <c:pt idx="8617">
                  <c:v>0.75</c:v>
                </c:pt>
                <c:pt idx="8618">
                  <c:v>1</c:v>
                </c:pt>
                <c:pt idx="8619">
                  <c:v>1</c:v>
                </c:pt>
                <c:pt idx="8620">
                  <c:v>1</c:v>
                </c:pt>
                <c:pt idx="8621">
                  <c:v>1</c:v>
                </c:pt>
                <c:pt idx="8622">
                  <c:v>1</c:v>
                </c:pt>
                <c:pt idx="8623">
                  <c:v>1</c:v>
                </c:pt>
                <c:pt idx="8624">
                  <c:v>1</c:v>
                </c:pt>
                <c:pt idx="8625">
                  <c:v>0.5</c:v>
                </c:pt>
                <c:pt idx="8626">
                  <c:v>1</c:v>
                </c:pt>
                <c:pt idx="8627">
                  <c:v>1</c:v>
                </c:pt>
                <c:pt idx="8628">
                  <c:v>1</c:v>
                </c:pt>
                <c:pt idx="8629">
                  <c:v>1</c:v>
                </c:pt>
                <c:pt idx="8630">
                  <c:v>1</c:v>
                </c:pt>
                <c:pt idx="8631">
                  <c:v>1</c:v>
                </c:pt>
                <c:pt idx="8632">
                  <c:v>1</c:v>
                </c:pt>
                <c:pt idx="8633">
                  <c:v>1</c:v>
                </c:pt>
                <c:pt idx="8634">
                  <c:v>1</c:v>
                </c:pt>
                <c:pt idx="8635">
                  <c:v>1</c:v>
                </c:pt>
                <c:pt idx="8636">
                  <c:v>1</c:v>
                </c:pt>
                <c:pt idx="8637">
                  <c:v>1</c:v>
                </c:pt>
                <c:pt idx="8638">
                  <c:v>1</c:v>
                </c:pt>
                <c:pt idx="8639">
                  <c:v>1</c:v>
                </c:pt>
                <c:pt idx="8640">
                  <c:v>1</c:v>
                </c:pt>
                <c:pt idx="8641">
                  <c:v>1</c:v>
                </c:pt>
                <c:pt idx="8642">
                  <c:v>1</c:v>
                </c:pt>
                <c:pt idx="8643">
                  <c:v>1</c:v>
                </c:pt>
                <c:pt idx="8644">
                  <c:v>1</c:v>
                </c:pt>
                <c:pt idx="8645">
                  <c:v>1</c:v>
                </c:pt>
                <c:pt idx="8646">
                  <c:v>1</c:v>
                </c:pt>
                <c:pt idx="8647">
                  <c:v>1</c:v>
                </c:pt>
                <c:pt idx="8648">
                  <c:v>1</c:v>
                </c:pt>
                <c:pt idx="8649">
                  <c:v>1</c:v>
                </c:pt>
                <c:pt idx="8650">
                  <c:v>1</c:v>
                </c:pt>
                <c:pt idx="8651">
                  <c:v>1</c:v>
                </c:pt>
                <c:pt idx="8652">
                  <c:v>1</c:v>
                </c:pt>
                <c:pt idx="8653">
                  <c:v>1</c:v>
                </c:pt>
                <c:pt idx="8654">
                  <c:v>1</c:v>
                </c:pt>
                <c:pt idx="8655">
                  <c:v>1</c:v>
                </c:pt>
                <c:pt idx="8656">
                  <c:v>1</c:v>
                </c:pt>
                <c:pt idx="8657">
                  <c:v>1</c:v>
                </c:pt>
                <c:pt idx="8658">
                  <c:v>1</c:v>
                </c:pt>
                <c:pt idx="8659">
                  <c:v>1</c:v>
                </c:pt>
                <c:pt idx="8660">
                  <c:v>1</c:v>
                </c:pt>
                <c:pt idx="8661">
                  <c:v>1</c:v>
                </c:pt>
                <c:pt idx="8662">
                  <c:v>1</c:v>
                </c:pt>
                <c:pt idx="8663">
                  <c:v>1</c:v>
                </c:pt>
                <c:pt idx="8664">
                  <c:v>1</c:v>
                </c:pt>
                <c:pt idx="8665">
                  <c:v>0.75</c:v>
                </c:pt>
                <c:pt idx="8666">
                  <c:v>1</c:v>
                </c:pt>
                <c:pt idx="8667">
                  <c:v>1</c:v>
                </c:pt>
                <c:pt idx="8668">
                  <c:v>1</c:v>
                </c:pt>
                <c:pt idx="8669">
                  <c:v>1</c:v>
                </c:pt>
                <c:pt idx="8670">
                  <c:v>1</c:v>
                </c:pt>
                <c:pt idx="8671">
                  <c:v>1</c:v>
                </c:pt>
                <c:pt idx="8672">
                  <c:v>1</c:v>
                </c:pt>
                <c:pt idx="8673">
                  <c:v>1</c:v>
                </c:pt>
                <c:pt idx="8674">
                  <c:v>1</c:v>
                </c:pt>
                <c:pt idx="8675">
                  <c:v>1</c:v>
                </c:pt>
                <c:pt idx="8676">
                  <c:v>1</c:v>
                </c:pt>
                <c:pt idx="8677">
                  <c:v>1</c:v>
                </c:pt>
                <c:pt idx="8678">
                  <c:v>1</c:v>
                </c:pt>
                <c:pt idx="8679">
                  <c:v>1</c:v>
                </c:pt>
                <c:pt idx="8680">
                  <c:v>1</c:v>
                </c:pt>
                <c:pt idx="8681">
                  <c:v>1</c:v>
                </c:pt>
                <c:pt idx="8682">
                  <c:v>1</c:v>
                </c:pt>
                <c:pt idx="8683">
                  <c:v>1</c:v>
                </c:pt>
                <c:pt idx="8684">
                  <c:v>1</c:v>
                </c:pt>
                <c:pt idx="8685">
                  <c:v>1</c:v>
                </c:pt>
                <c:pt idx="8686">
                  <c:v>1</c:v>
                </c:pt>
                <c:pt idx="8687">
                  <c:v>1</c:v>
                </c:pt>
                <c:pt idx="8688">
                  <c:v>1</c:v>
                </c:pt>
                <c:pt idx="8689">
                  <c:v>1</c:v>
                </c:pt>
                <c:pt idx="8690">
                  <c:v>1</c:v>
                </c:pt>
                <c:pt idx="8691">
                  <c:v>1</c:v>
                </c:pt>
                <c:pt idx="8692">
                  <c:v>1</c:v>
                </c:pt>
                <c:pt idx="8693">
                  <c:v>1</c:v>
                </c:pt>
                <c:pt idx="8694">
                  <c:v>1</c:v>
                </c:pt>
                <c:pt idx="8695">
                  <c:v>1</c:v>
                </c:pt>
                <c:pt idx="8696">
                  <c:v>1</c:v>
                </c:pt>
                <c:pt idx="8697">
                  <c:v>1</c:v>
                </c:pt>
                <c:pt idx="8698">
                  <c:v>1</c:v>
                </c:pt>
                <c:pt idx="8699">
                  <c:v>1</c:v>
                </c:pt>
                <c:pt idx="8700">
                  <c:v>1</c:v>
                </c:pt>
                <c:pt idx="8701">
                  <c:v>1</c:v>
                </c:pt>
                <c:pt idx="8702">
                  <c:v>1</c:v>
                </c:pt>
                <c:pt idx="8703">
                  <c:v>1</c:v>
                </c:pt>
                <c:pt idx="8704">
                  <c:v>1</c:v>
                </c:pt>
                <c:pt idx="8705">
                  <c:v>1</c:v>
                </c:pt>
                <c:pt idx="8706">
                  <c:v>1</c:v>
                </c:pt>
                <c:pt idx="8707">
                  <c:v>1</c:v>
                </c:pt>
                <c:pt idx="8708">
                  <c:v>1</c:v>
                </c:pt>
                <c:pt idx="8709">
                  <c:v>1</c:v>
                </c:pt>
                <c:pt idx="8710">
                  <c:v>1</c:v>
                </c:pt>
                <c:pt idx="8711">
                  <c:v>1</c:v>
                </c:pt>
                <c:pt idx="8712">
                  <c:v>1</c:v>
                </c:pt>
                <c:pt idx="8713">
                  <c:v>0.75</c:v>
                </c:pt>
                <c:pt idx="8714">
                  <c:v>0.75</c:v>
                </c:pt>
                <c:pt idx="8715">
                  <c:v>1</c:v>
                </c:pt>
                <c:pt idx="8716">
                  <c:v>1</c:v>
                </c:pt>
                <c:pt idx="8717">
                  <c:v>1</c:v>
                </c:pt>
                <c:pt idx="8718">
                  <c:v>1</c:v>
                </c:pt>
                <c:pt idx="8719">
                  <c:v>1</c:v>
                </c:pt>
                <c:pt idx="8720">
                  <c:v>0.75</c:v>
                </c:pt>
                <c:pt idx="8721">
                  <c:v>1</c:v>
                </c:pt>
                <c:pt idx="8722">
                  <c:v>1</c:v>
                </c:pt>
                <c:pt idx="8723">
                  <c:v>1</c:v>
                </c:pt>
                <c:pt idx="8724">
                  <c:v>1</c:v>
                </c:pt>
                <c:pt idx="8725">
                  <c:v>1</c:v>
                </c:pt>
                <c:pt idx="8726">
                  <c:v>1</c:v>
                </c:pt>
                <c:pt idx="8727">
                  <c:v>1</c:v>
                </c:pt>
                <c:pt idx="8728">
                  <c:v>1</c:v>
                </c:pt>
                <c:pt idx="8729">
                  <c:v>1</c:v>
                </c:pt>
                <c:pt idx="8730">
                  <c:v>0.75</c:v>
                </c:pt>
                <c:pt idx="8731">
                  <c:v>1</c:v>
                </c:pt>
                <c:pt idx="8732">
                  <c:v>1</c:v>
                </c:pt>
                <c:pt idx="8733">
                  <c:v>1</c:v>
                </c:pt>
                <c:pt idx="8734">
                  <c:v>1</c:v>
                </c:pt>
                <c:pt idx="8735">
                  <c:v>1</c:v>
                </c:pt>
                <c:pt idx="8736">
                  <c:v>1</c:v>
                </c:pt>
                <c:pt idx="8737">
                  <c:v>1</c:v>
                </c:pt>
                <c:pt idx="8738">
                  <c:v>1</c:v>
                </c:pt>
                <c:pt idx="8739">
                  <c:v>1</c:v>
                </c:pt>
                <c:pt idx="8740">
                  <c:v>1</c:v>
                </c:pt>
                <c:pt idx="8741">
                  <c:v>1</c:v>
                </c:pt>
                <c:pt idx="8742">
                  <c:v>1</c:v>
                </c:pt>
                <c:pt idx="8743">
                  <c:v>1</c:v>
                </c:pt>
                <c:pt idx="8744">
                  <c:v>1</c:v>
                </c:pt>
                <c:pt idx="8745">
                  <c:v>1</c:v>
                </c:pt>
                <c:pt idx="8746">
                  <c:v>1</c:v>
                </c:pt>
                <c:pt idx="8747">
                  <c:v>1</c:v>
                </c:pt>
                <c:pt idx="8748">
                  <c:v>1</c:v>
                </c:pt>
                <c:pt idx="8749">
                  <c:v>1</c:v>
                </c:pt>
                <c:pt idx="8750">
                  <c:v>1</c:v>
                </c:pt>
                <c:pt idx="8751">
                  <c:v>1</c:v>
                </c:pt>
                <c:pt idx="8752">
                  <c:v>1</c:v>
                </c:pt>
                <c:pt idx="8753">
                  <c:v>1</c:v>
                </c:pt>
                <c:pt idx="8754">
                  <c:v>1</c:v>
                </c:pt>
                <c:pt idx="8755">
                  <c:v>1</c:v>
                </c:pt>
                <c:pt idx="8756">
                  <c:v>1</c:v>
                </c:pt>
                <c:pt idx="8757">
                  <c:v>1</c:v>
                </c:pt>
                <c:pt idx="8758">
                  <c:v>1</c:v>
                </c:pt>
                <c:pt idx="8759">
                  <c:v>1</c:v>
                </c:pt>
                <c:pt idx="8760">
                  <c:v>1</c:v>
                </c:pt>
                <c:pt idx="8761">
                  <c:v>1</c:v>
                </c:pt>
                <c:pt idx="8762">
                  <c:v>1</c:v>
                </c:pt>
                <c:pt idx="8763">
                  <c:v>1</c:v>
                </c:pt>
                <c:pt idx="8764">
                  <c:v>1</c:v>
                </c:pt>
                <c:pt idx="8765">
                  <c:v>1</c:v>
                </c:pt>
                <c:pt idx="8766">
                  <c:v>1</c:v>
                </c:pt>
                <c:pt idx="8767">
                  <c:v>1</c:v>
                </c:pt>
                <c:pt idx="8768">
                  <c:v>1</c:v>
                </c:pt>
                <c:pt idx="8769">
                  <c:v>1</c:v>
                </c:pt>
                <c:pt idx="8770">
                  <c:v>1</c:v>
                </c:pt>
                <c:pt idx="8771">
                  <c:v>1</c:v>
                </c:pt>
                <c:pt idx="8772">
                  <c:v>1</c:v>
                </c:pt>
                <c:pt idx="8773">
                  <c:v>1</c:v>
                </c:pt>
                <c:pt idx="8774">
                  <c:v>1</c:v>
                </c:pt>
                <c:pt idx="8775">
                  <c:v>1</c:v>
                </c:pt>
                <c:pt idx="8776">
                  <c:v>1</c:v>
                </c:pt>
                <c:pt idx="8777">
                  <c:v>1</c:v>
                </c:pt>
                <c:pt idx="8778">
                  <c:v>1</c:v>
                </c:pt>
                <c:pt idx="8779">
                  <c:v>1</c:v>
                </c:pt>
                <c:pt idx="8780">
                  <c:v>1</c:v>
                </c:pt>
                <c:pt idx="8781">
                  <c:v>1</c:v>
                </c:pt>
                <c:pt idx="8782">
                  <c:v>0.75</c:v>
                </c:pt>
                <c:pt idx="8783">
                  <c:v>1</c:v>
                </c:pt>
                <c:pt idx="8784">
                  <c:v>1</c:v>
                </c:pt>
                <c:pt idx="8785">
                  <c:v>1</c:v>
                </c:pt>
                <c:pt idx="8786">
                  <c:v>1</c:v>
                </c:pt>
                <c:pt idx="8787">
                  <c:v>0.5</c:v>
                </c:pt>
                <c:pt idx="8788">
                  <c:v>1</c:v>
                </c:pt>
                <c:pt idx="8789">
                  <c:v>1</c:v>
                </c:pt>
                <c:pt idx="8790">
                  <c:v>1</c:v>
                </c:pt>
                <c:pt idx="8791">
                  <c:v>1</c:v>
                </c:pt>
                <c:pt idx="8792">
                  <c:v>1</c:v>
                </c:pt>
                <c:pt idx="8793">
                  <c:v>1</c:v>
                </c:pt>
                <c:pt idx="8794">
                  <c:v>1</c:v>
                </c:pt>
                <c:pt idx="8795">
                  <c:v>1</c:v>
                </c:pt>
                <c:pt idx="8796">
                  <c:v>1</c:v>
                </c:pt>
                <c:pt idx="8797">
                  <c:v>1</c:v>
                </c:pt>
                <c:pt idx="8798">
                  <c:v>1</c:v>
                </c:pt>
                <c:pt idx="8799">
                  <c:v>1</c:v>
                </c:pt>
                <c:pt idx="8800">
                  <c:v>1</c:v>
                </c:pt>
                <c:pt idx="8801">
                  <c:v>1</c:v>
                </c:pt>
                <c:pt idx="8802">
                  <c:v>1</c:v>
                </c:pt>
                <c:pt idx="8803">
                  <c:v>1</c:v>
                </c:pt>
                <c:pt idx="8804">
                  <c:v>1</c:v>
                </c:pt>
                <c:pt idx="8805">
                  <c:v>1</c:v>
                </c:pt>
                <c:pt idx="8806">
                  <c:v>1</c:v>
                </c:pt>
                <c:pt idx="8807">
                  <c:v>0.5</c:v>
                </c:pt>
                <c:pt idx="8808">
                  <c:v>1</c:v>
                </c:pt>
                <c:pt idx="8809">
                  <c:v>1</c:v>
                </c:pt>
                <c:pt idx="8810">
                  <c:v>1</c:v>
                </c:pt>
                <c:pt idx="8811">
                  <c:v>1</c:v>
                </c:pt>
                <c:pt idx="8812">
                  <c:v>1</c:v>
                </c:pt>
                <c:pt idx="8813">
                  <c:v>1</c:v>
                </c:pt>
                <c:pt idx="8814">
                  <c:v>0.75</c:v>
                </c:pt>
                <c:pt idx="8815">
                  <c:v>0.5</c:v>
                </c:pt>
                <c:pt idx="8816">
                  <c:v>1</c:v>
                </c:pt>
                <c:pt idx="8817">
                  <c:v>1</c:v>
                </c:pt>
                <c:pt idx="8818">
                  <c:v>1</c:v>
                </c:pt>
                <c:pt idx="8819">
                  <c:v>1</c:v>
                </c:pt>
                <c:pt idx="8820">
                  <c:v>1</c:v>
                </c:pt>
                <c:pt idx="8821">
                  <c:v>1</c:v>
                </c:pt>
                <c:pt idx="8822">
                  <c:v>1</c:v>
                </c:pt>
                <c:pt idx="8823">
                  <c:v>1</c:v>
                </c:pt>
                <c:pt idx="8824">
                  <c:v>1</c:v>
                </c:pt>
                <c:pt idx="8825">
                  <c:v>1</c:v>
                </c:pt>
                <c:pt idx="8826">
                  <c:v>1</c:v>
                </c:pt>
                <c:pt idx="8827">
                  <c:v>1</c:v>
                </c:pt>
                <c:pt idx="8828">
                  <c:v>0.75</c:v>
                </c:pt>
                <c:pt idx="8829">
                  <c:v>1</c:v>
                </c:pt>
                <c:pt idx="8830">
                  <c:v>1</c:v>
                </c:pt>
                <c:pt idx="8831">
                  <c:v>1</c:v>
                </c:pt>
                <c:pt idx="8832">
                  <c:v>1</c:v>
                </c:pt>
                <c:pt idx="8833">
                  <c:v>0.5</c:v>
                </c:pt>
                <c:pt idx="8834">
                  <c:v>1</c:v>
                </c:pt>
                <c:pt idx="8835">
                  <c:v>1</c:v>
                </c:pt>
                <c:pt idx="8836">
                  <c:v>1</c:v>
                </c:pt>
                <c:pt idx="8837">
                  <c:v>1</c:v>
                </c:pt>
                <c:pt idx="8838">
                  <c:v>1</c:v>
                </c:pt>
                <c:pt idx="8839">
                  <c:v>1</c:v>
                </c:pt>
                <c:pt idx="8840">
                  <c:v>1</c:v>
                </c:pt>
                <c:pt idx="8841">
                  <c:v>1</c:v>
                </c:pt>
                <c:pt idx="8842">
                  <c:v>1</c:v>
                </c:pt>
                <c:pt idx="8843">
                  <c:v>1</c:v>
                </c:pt>
                <c:pt idx="8844">
                  <c:v>1</c:v>
                </c:pt>
                <c:pt idx="8845">
                  <c:v>1</c:v>
                </c:pt>
                <c:pt idx="8846">
                  <c:v>1</c:v>
                </c:pt>
                <c:pt idx="8847">
                  <c:v>1</c:v>
                </c:pt>
                <c:pt idx="8848">
                  <c:v>1</c:v>
                </c:pt>
                <c:pt idx="8849">
                  <c:v>0.75</c:v>
                </c:pt>
                <c:pt idx="8850">
                  <c:v>1</c:v>
                </c:pt>
                <c:pt idx="8851">
                  <c:v>1</c:v>
                </c:pt>
                <c:pt idx="8852">
                  <c:v>1</c:v>
                </c:pt>
                <c:pt idx="8853">
                  <c:v>1</c:v>
                </c:pt>
                <c:pt idx="8854">
                  <c:v>1</c:v>
                </c:pt>
                <c:pt idx="8855">
                  <c:v>1</c:v>
                </c:pt>
                <c:pt idx="8856">
                  <c:v>1</c:v>
                </c:pt>
                <c:pt idx="8857">
                  <c:v>1</c:v>
                </c:pt>
                <c:pt idx="8858">
                  <c:v>1</c:v>
                </c:pt>
                <c:pt idx="8859">
                  <c:v>1</c:v>
                </c:pt>
                <c:pt idx="8860">
                  <c:v>1</c:v>
                </c:pt>
                <c:pt idx="8861">
                  <c:v>1</c:v>
                </c:pt>
                <c:pt idx="8862">
                  <c:v>1</c:v>
                </c:pt>
                <c:pt idx="8863">
                  <c:v>1</c:v>
                </c:pt>
                <c:pt idx="8864">
                  <c:v>1</c:v>
                </c:pt>
                <c:pt idx="8865">
                  <c:v>1</c:v>
                </c:pt>
                <c:pt idx="8866">
                  <c:v>1</c:v>
                </c:pt>
                <c:pt idx="8867">
                  <c:v>1</c:v>
                </c:pt>
                <c:pt idx="8868">
                  <c:v>1</c:v>
                </c:pt>
                <c:pt idx="8869">
                  <c:v>1</c:v>
                </c:pt>
                <c:pt idx="8870">
                  <c:v>1</c:v>
                </c:pt>
                <c:pt idx="8871">
                  <c:v>1</c:v>
                </c:pt>
                <c:pt idx="8872">
                  <c:v>1</c:v>
                </c:pt>
                <c:pt idx="8873">
                  <c:v>1</c:v>
                </c:pt>
                <c:pt idx="8874">
                  <c:v>0.75</c:v>
                </c:pt>
                <c:pt idx="8875">
                  <c:v>1</c:v>
                </c:pt>
                <c:pt idx="8876">
                  <c:v>1</c:v>
                </c:pt>
                <c:pt idx="8877">
                  <c:v>1</c:v>
                </c:pt>
                <c:pt idx="8878">
                  <c:v>1</c:v>
                </c:pt>
                <c:pt idx="8879">
                  <c:v>1</c:v>
                </c:pt>
                <c:pt idx="8880">
                  <c:v>1</c:v>
                </c:pt>
                <c:pt idx="8881">
                  <c:v>1</c:v>
                </c:pt>
                <c:pt idx="8882">
                  <c:v>1</c:v>
                </c:pt>
                <c:pt idx="8883">
                  <c:v>1</c:v>
                </c:pt>
                <c:pt idx="8884">
                  <c:v>1</c:v>
                </c:pt>
                <c:pt idx="8885">
                  <c:v>1</c:v>
                </c:pt>
                <c:pt idx="8886">
                  <c:v>1</c:v>
                </c:pt>
                <c:pt idx="8887">
                  <c:v>1</c:v>
                </c:pt>
                <c:pt idx="8888">
                  <c:v>1</c:v>
                </c:pt>
                <c:pt idx="8889">
                  <c:v>1</c:v>
                </c:pt>
                <c:pt idx="8890">
                  <c:v>1</c:v>
                </c:pt>
                <c:pt idx="8891">
                  <c:v>1</c:v>
                </c:pt>
                <c:pt idx="8892">
                  <c:v>1</c:v>
                </c:pt>
                <c:pt idx="8893">
                  <c:v>1</c:v>
                </c:pt>
                <c:pt idx="8894">
                  <c:v>1</c:v>
                </c:pt>
                <c:pt idx="8895">
                  <c:v>1</c:v>
                </c:pt>
                <c:pt idx="8896">
                  <c:v>1</c:v>
                </c:pt>
                <c:pt idx="8897">
                  <c:v>1</c:v>
                </c:pt>
                <c:pt idx="8898">
                  <c:v>1</c:v>
                </c:pt>
                <c:pt idx="8899">
                  <c:v>1</c:v>
                </c:pt>
                <c:pt idx="8900">
                  <c:v>1</c:v>
                </c:pt>
                <c:pt idx="8901">
                  <c:v>1</c:v>
                </c:pt>
                <c:pt idx="8902">
                  <c:v>1</c:v>
                </c:pt>
                <c:pt idx="8903">
                  <c:v>1</c:v>
                </c:pt>
                <c:pt idx="8904">
                  <c:v>1</c:v>
                </c:pt>
                <c:pt idx="8905">
                  <c:v>1</c:v>
                </c:pt>
                <c:pt idx="8906">
                  <c:v>1</c:v>
                </c:pt>
                <c:pt idx="8907">
                  <c:v>1</c:v>
                </c:pt>
                <c:pt idx="8908">
                  <c:v>1</c:v>
                </c:pt>
                <c:pt idx="8909">
                  <c:v>1</c:v>
                </c:pt>
                <c:pt idx="8910">
                  <c:v>1</c:v>
                </c:pt>
                <c:pt idx="8911">
                  <c:v>1</c:v>
                </c:pt>
                <c:pt idx="8912">
                  <c:v>1</c:v>
                </c:pt>
                <c:pt idx="8913">
                  <c:v>1</c:v>
                </c:pt>
                <c:pt idx="8914">
                  <c:v>1</c:v>
                </c:pt>
                <c:pt idx="8915">
                  <c:v>1</c:v>
                </c:pt>
                <c:pt idx="8916">
                  <c:v>1</c:v>
                </c:pt>
                <c:pt idx="8917">
                  <c:v>1</c:v>
                </c:pt>
                <c:pt idx="8918">
                  <c:v>1</c:v>
                </c:pt>
                <c:pt idx="8919">
                  <c:v>1</c:v>
                </c:pt>
                <c:pt idx="8920">
                  <c:v>1</c:v>
                </c:pt>
                <c:pt idx="8921">
                  <c:v>1</c:v>
                </c:pt>
                <c:pt idx="8922">
                  <c:v>1</c:v>
                </c:pt>
                <c:pt idx="8923">
                  <c:v>0.75</c:v>
                </c:pt>
                <c:pt idx="8924">
                  <c:v>1</c:v>
                </c:pt>
                <c:pt idx="8925">
                  <c:v>1</c:v>
                </c:pt>
                <c:pt idx="8926">
                  <c:v>1</c:v>
                </c:pt>
                <c:pt idx="8927">
                  <c:v>1</c:v>
                </c:pt>
                <c:pt idx="8928">
                  <c:v>1</c:v>
                </c:pt>
                <c:pt idx="8929">
                  <c:v>1</c:v>
                </c:pt>
                <c:pt idx="8930">
                  <c:v>1</c:v>
                </c:pt>
                <c:pt idx="8931">
                  <c:v>1</c:v>
                </c:pt>
                <c:pt idx="8932">
                  <c:v>1</c:v>
                </c:pt>
                <c:pt idx="8933">
                  <c:v>1</c:v>
                </c:pt>
                <c:pt idx="8934">
                  <c:v>1</c:v>
                </c:pt>
                <c:pt idx="8935">
                  <c:v>1</c:v>
                </c:pt>
                <c:pt idx="8936">
                  <c:v>1</c:v>
                </c:pt>
                <c:pt idx="8937">
                  <c:v>1</c:v>
                </c:pt>
                <c:pt idx="8938">
                  <c:v>1</c:v>
                </c:pt>
                <c:pt idx="8939">
                  <c:v>1</c:v>
                </c:pt>
                <c:pt idx="8940">
                  <c:v>1</c:v>
                </c:pt>
                <c:pt idx="8941">
                  <c:v>1</c:v>
                </c:pt>
                <c:pt idx="8942">
                  <c:v>1</c:v>
                </c:pt>
                <c:pt idx="8943">
                  <c:v>1</c:v>
                </c:pt>
                <c:pt idx="8944">
                  <c:v>1</c:v>
                </c:pt>
                <c:pt idx="8945">
                  <c:v>1</c:v>
                </c:pt>
                <c:pt idx="8946">
                  <c:v>1</c:v>
                </c:pt>
                <c:pt idx="8947">
                  <c:v>1</c:v>
                </c:pt>
                <c:pt idx="8948">
                  <c:v>1</c:v>
                </c:pt>
                <c:pt idx="8949">
                  <c:v>1</c:v>
                </c:pt>
                <c:pt idx="8950">
                  <c:v>1</c:v>
                </c:pt>
                <c:pt idx="8951">
                  <c:v>1</c:v>
                </c:pt>
                <c:pt idx="8952">
                  <c:v>1</c:v>
                </c:pt>
                <c:pt idx="8953">
                  <c:v>1</c:v>
                </c:pt>
                <c:pt idx="8954">
                  <c:v>1</c:v>
                </c:pt>
                <c:pt idx="8955">
                  <c:v>1</c:v>
                </c:pt>
                <c:pt idx="8956">
                  <c:v>1</c:v>
                </c:pt>
                <c:pt idx="8957">
                  <c:v>1</c:v>
                </c:pt>
                <c:pt idx="8958">
                  <c:v>1</c:v>
                </c:pt>
                <c:pt idx="8959">
                  <c:v>1</c:v>
                </c:pt>
                <c:pt idx="8960">
                  <c:v>1</c:v>
                </c:pt>
                <c:pt idx="8961">
                  <c:v>1</c:v>
                </c:pt>
                <c:pt idx="8962">
                  <c:v>1</c:v>
                </c:pt>
                <c:pt idx="8963">
                  <c:v>1</c:v>
                </c:pt>
                <c:pt idx="8964">
                  <c:v>1</c:v>
                </c:pt>
                <c:pt idx="8965">
                  <c:v>1</c:v>
                </c:pt>
                <c:pt idx="8966">
                  <c:v>1</c:v>
                </c:pt>
                <c:pt idx="8967">
                  <c:v>1</c:v>
                </c:pt>
                <c:pt idx="8968">
                  <c:v>1</c:v>
                </c:pt>
                <c:pt idx="8969">
                  <c:v>1</c:v>
                </c:pt>
                <c:pt idx="8970">
                  <c:v>1</c:v>
                </c:pt>
                <c:pt idx="8971">
                  <c:v>1</c:v>
                </c:pt>
                <c:pt idx="8972">
                  <c:v>1</c:v>
                </c:pt>
                <c:pt idx="8973">
                  <c:v>1</c:v>
                </c:pt>
                <c:pt idx="8974">
                  <c:v>1</c:v>
                </c:pt>
                <c:pt idx="8975">
                  <c:v>1</c:v>
                </c:pt>
                <c:pt idx="8976">
                  <c:v>1</c:v>
                </c:pt>
                <c:pt idx="8977">
                  <c:v>1</c:v>
                </c:pt>
                <c:pt idx="8978">
                  <c:v>1</c:v>
                </c:pt>
                <c:pt idx="8979">
                  <c:v>1</c:v>
                </c:pt>
                <c:pt idx="8980">
                  <c:v>1</c:v>
                </c:pt>
                <c:pt idx="8981">
                  <c:v>1</c:v>
                </c:pt>
                <c:pt idx="8982">
                  <c:v>0.75</c:v>
                </c:pt>
                <c:pt idx="8983">
                  <c:v>1</c:v>
                </c:pt>
                <c:pt idx="8984">
                  <c:v>1</c:v>
                </c:pt>
                <c:pt idx="8985">
                  <c:v>1</c:v>
                </c:pt>
                <c:pt idx="8986">
                  <c:v>1</c:v>
                </c:pt>
                <c:pt idx="8987">
                  <c:v>0.5</c:v>
                </c:pt>
                <c:pt idx="8988">
                  <c:v>1</c:v>
                </c:pt>
                <c:pt idx="8989">
                  <c:v>1</c:v>
                </c:pt>
                <c:pt idx="8990">
                  <c:v>1</c:v>
                </c:pt>
                <c:pt idx="8991">
                  <c:v>1</c:v>
                </c:pt>
                <c:pt idx="8992">
                  <c:v>1</c:v>
                </c:pt>
                <c:pt idx="8993">
                  <c:v>1</c:v>
                </c:pt>
                <c:pt idx="8994">
                  <c:v>1</c:v>
                </c:pt>
                <c:pt idx="8995">
                  <c:v>1</c:v>
                </c:pt>
                <c:pt idx="8996">
                  <c:v>1</c:v>
                </c:pt>
                <c:pt idx="8997">
                  <c:v>1</c:v>
                </c:pt>
                <c:pt idx="8998">
                  <c:v>1</c:v>
                </c:pt>
                <c:pt idx="8999">
                  <c:v>0.75</c:v>
                </c:pt>
                <c:pt idx="9000">
                  <c:v>1</c:v>
                </c:pt>
                <c:pt idx="9001">
                  <c:v>1</c:v>
                </c:pt>
                <c:pt idx="9002">
                  <c:v>1</c:v>
                </c:pt>
                <c:pt idx="9003">
                  <c:v>1</c:v>
                </c:pt>
                <c:pt idx="9004">
                  <c:v>1</c:v>
                </c:pt>
                <c:pt idx="9005">
                  <c:v>1</c:v>
                </c:pt>
                <c:pt idx="9006">
                  <c:v>1</c:v>
                </c:pt>
                <c:pt idx="9007">
                  <c:v>1</c:v>
                </c:pt>
                <c:pt idx="9008">
                  <c:v>1</c:v>
                </c:pt>
                <c:pt idx="9009">
                  <c:v>1</c:v>
                </c:pt>
                <c:pt idx="9010">
                  <c:v>1</c:v>
                </c:pt>
                <c:pt idx="9011">
                  <c:v>1</c:v>
                </c:pt>
                <c:pt idx="9012">
                  <c:v>1</c:v>
                </c:pt>
                <c:pt idx="9013">
                  <c:v>1</c:v>
                </c:pt>
                <c:pt idx="9014">
                  <c:v>1</c:v>
                </c:pt>
                <c:pt idx="9015">
                  <c:v>1</c:v>
                </c:pt>
                <c:pt idx="9016">
                  <c:v>1</c:v>
                </c:pt>
                <c:pt idx="9017">
                  <c:v>1</c:v>
                </c:pt>
                <c:pt idx="9018">
                  <c:v>1</c:v>
                </c:pt>
                <c:pt idx="9019">
                  <c:v>1</c:v>
                </c:pt>
                <c:pt idx="9020">
                  <c:v>1</c:v>
                </c:pt>
                <c:pt idx="9021">
                  <c:v>1</c:v>
                </c:pt>
                <c:pt idx="9022">
                  <c:v>1</c:v>
                </c:pt>
                <c:pt idx="9023">
                  <c:v>1</c:v>
                </c:pt>
                <c:pt idx="9024">
                  <c:v>1</c:v>
                </c:pt>
                <c:pt idx="9025">
                  <c:v>1</c:v>
                </c:pt>
                <c:pt idx="9026">
                  <c:v>1</c:v>
                </c:pt>
                <c:pt idx="9027">
                  <c:v>1</c:v>
                </c:pt>
                <c:pt idx="9028">
                  <c:v>1</c:v>
                </c:pt>
                <c:pt idx="9029">
                  <c:v>0.5</c:v>
                </c:pt>
                <c:pt idx="9030">
                  <c:v>1</c:v>
                </c:pt>
                <c:pt idx="9031">
                  <c:v>1</c:v>
                </c:pt>
                <c:pt idx="9032">
                  <c:v>1</c:v>
                </c:pt>
                <c:pt idx="9033">
                  <c:v>1</c:v>
                </c:pt>
                <c:pt idx="9034">
                  <c:v>1</c:v>
                </c:pt>
                <c:pt idx="9035">
                  <c:v>1</c:v>
                </c:pt>
                <c:pt idx="9036">
                  <c:v>1</c:v>
                </c:pt>
                <c:pt idx="9037">
                  <c:v>1</c:v>
                </c:pt>
                <c:pt idx="9038">
                  <c:v>1</c:v>
                </c:pt>
                <c:pt idx="9039">
                  <c:v>1</c:v>
                </c:pt>
                <c:pt idx="9040">
                  <c:v>1</c:v>
                </c:pt>
                <c:pt idx="9041">
                  <c:v>1</c:v>
                </c:pt>
                <c:pt idx="9042">
                  <c:v>1</c:v>
                </c:pt>
                <c:pt idx="9043">
                  <c:v>1</c:v>
                </c:pt>
                <c:pt idx="9044">
                  <c:v>1</c:v>
                </c:pt>
                <c:pt idx="9045">
                  <c:v>1</c:v>
                </c:pt>
                <c:pt idx="9046">
                  <c:v>1</c:v>
                </c:pt>
                <c:pt idx="9047">
                  <c:v>1</c:v>
                </c:pt>
                <c:pt idx="9048">
                  <c:v>1</c:v>
                </c:pt>
                <c:pt idx="9049">
                  <c:v>1</c:v>
                </c:pt>
                <c:pt idx="9050">
                  <c:v>1</c:v>
                </c:pt>
                <c:pt idx="9051">
                  <c:v>1</c:v>
                </c:pt>
                <c:pt idx="9052">
                  <c:v>1</c:v>
                </c:pt>
                <c:pt idx="9053">
                  <c:v>1</c:v>
                </c:pt>
                <c:pt idx="9054">
                  <c:v>1</c:v>
                </c:pt>
                <c:pt idx="9055">
                  <c:v>1</c:v>
                </c:pt>
                <c:pt idx="9056">
                  <c:v>1</c:v>
                </c:pt>
                <c:pt idx="9057">
                  <c:v>1</c:v>
                </c:pt>
                <c:pt idx="9058">
                  <c:v>1</c:v>
                </c:pt>
                <c:pt idx="9059">
                  <c:v>1</c:v>
                </c:pt>
                <c:pt idx="9060">
                  <c:v>1</c:v>
                </c:pt>
                <c:pt idx="9061">
                  <c:v>1</c:v>
                </c:pt>
                <c:pt idx="9062">
                  <c:v>1</c:v>
                </c:pt>
                <c:pt idx="9063">
                  <c:v>1</c:v>
                </c:pt>
                <c:pt idx="9064">
                  <c:v>1</c:v>
                </c:pt>
                <c:pt idx="9065">
                  <c:v>1</c:v>
                </c:pt>
                <c:pt idx="9066">
                  <c:v>1</c:v>
                </c:pt>
                <c:pt idx="9067">
                  <c:v>0.75</c:v>
                </c:pt>
                <c:pt idx="9068">
                  <c:v>1</c:v>
                </c:pt>
                <c:pt idx="9069">
                  <c:v>1</c:v>
                </c:pt>
                <c:pt idx="9070">
                  <c:v>1</c:v>
                </c:pt>
                <c:pt idx="9071">
                  <c:v>1</c:v>
                </c:pt>
                <c:pt idx="9072">
                  <c:v>1</c:v>
                </c:pt>
                <c:pt idx="9073">
                  <c:v>1</c:v>
                </c:pt>
                <c:pt idx="9074">
                  <c:v>1</c:v>
                </c:pt>
                <c:pt idx="9075">
                  <c:v>1</c:v>
                </c:pt>
                <c:pt idx="9076">
                  <c:v>1</c:v>
                </c:pt>
                <c:pt idx="9077">
                  <c:v>1</c:v>
                </c:pt>
                <c:pt idx="9078">
                  <c:v>1</c:v>
                </c:pt>
                <c:pt idx="9079">
                  <c:v>1</c:v>
                </c:pt>
                <c:pt idx="9080">
                  <c:v>1</c:v>
                </c:pt>
                <c:pt idx="9081">
                  <c:v>1</c:v>
                </c:pt>
                <c:pt idx="9082">
                  <c:v>1</c:v>
                </c:pt>
                <c:pt idx="9083">
                  <c:v>1</c:v>
                </c:pt>
                <c:pt idx="9084">
                  <c:v>1</c:v>
                </c:pt>
                <c:pt idx="9085">
                  <c:v>1</c:v>
                </c:pt>
                <c:pt idx="9086">
                  <c:v>1</c:v>
                </c:pt>
                <c:pt idx="9087">
                  <c:v>1</c:v>
                </c:pt>
                <c:pt idx="9088">
                  <c:v>1</c:v>
                </c:pt>
                <c:pt idx="9089">
                  <c:v>1</c:v>
                </c:pt>
                <c:pt idx="9090">
                  <c:v>1</c:v>
                </c:pt>
                <c:pt idx="9091">
                  <c:v>1</c:v>
                </c:pt>
                <c:pt idx="9092">
                  <c:v>1</c:v>
                </c:pt>
                <c:pt idx="9093">
                  <c:v>1</c:v>
                </c:pt>
                <c:pt idx="9094">
                  <c:v>1</c:v>
                </c:pt>
                <c:pt idx="9095">
                  <c:v>1</c:v>
                </c:pt>
                <c:pt idx="9096">
                  <c:v>1</c:v>
                </c:pt>
                <c:pt idx="9097">
                  <c:v>1</c:v>
                </c:pt>
                <c:pt idx="9098">
                  <c:v>1</c:v>
                </c:pt>
                <c:pt idx="9099">
                  <c:v>1</c:v>
                </c:pt>
                <c:pt idx="9100">
                  <c:v>1</c:v>
                </c:pt>
                <c:pt idx="9101">
                  <c:v>1</c:v>
                </c:pt>
                <c:pt idx="9102">
                  <c:v>1</c:v>
                </c:pt>
                <c:pt idx="9103">
                  <c:v>1</c:v>
                </c:pt>
                <c:pt idx="9104">
                  <c:v>1</c:v>
                </c:pt>
                <c:pt idx="9105">
                  <c:v>1</c:v>
                </c:pt>
                <c:pt idx="9106">
                  <c:v>1</c:v>
                </c:pt>
                <c:pt idx="9107">
                  <c:v>1</c:v>
                </c:pt>
                <c:pt idx="9108">
                  <c:v>1</c:v>
                </c:pt>
                <c:pt idx="9109">
                  <c:v>1</c:v>
                </c:pt>
                <c:pt idx="9110">
                  <c:v>1</c:v>
                </c:pt>
                <c:pt idx="9111">
                  <c:v>1</c:v>
                </c:pt>
                <c:pt idx="9112">
                  <c:v>1</c:v>
                </c:pt>
                <c:pt idx="9113">
                  <c:v>1</c:v>
                </c:pt>
                <c:pt idx="9114">
                  <c:v>1</c:v>
                </c:pt>
                <c:pt idx="9115">
                  <c:v>1</c:v>
                </c:pt>
                <c:pt idx="9116">
                  <c:v>1</c:v>
                </c:pt>
                <c:pt idx="9117">
                  <c:v>1</c:v>
                </c:pt>
                <c:pt idx="9118">
                  <c:v>1</c:v>
                </c:pt>
                <c:pt idx="9119">
                  <c:v>1</c:v>
                </c:pt>
                <c:pt idx="9120">
                  <c:v>1</c:v>
                </c:pt>
                <c:pt idx="9121">
                  <c:v>1</c:v>
                </c:pt>
                <c:pt idx="9122">
                  <c:v>1</c:v>
                </c:pt>
                <c:pt idx="9123">
                  <c:v>1</c:v>
                </c:pt>
                <c:pt idx="9124">
                  <c:v>1</c:v>
                </c:pt>
                <c:pt idx="9125">
                  <c:v>1</c:v>
                </c:pt>
                <c:pt idx="9126">
                  <c:v>1</c:v>
                </c:pt>
                <c:pt idx="9127">
                  <c:v>1</c:v>
                </c:pt>
                <c:pt idx="9128">
                  <c:v>1</c:v>
                </c:pt>
                <c:pt idx="9129">
                  <c:v>1</c:v>
                </c:pt>
                <c:pt idx="9130">
                  <c:v>1</c:v>
                </c:pt>
                <c:pt idx="9131">
                  <c:v>1</c:v>
                </c:pt>
                <c:pt idx="9132">
                  <c:v>1</c:v>
                </c:pt>
                <c:pt idx="9133">
                  <c:v>1</c:v>
                </c:pt>
                <c:pt idx="9134">
                  <c:v>1</c:v>
                </c:pt>
                <c:pt idx="9135">
                  <c:v>1</c:v>
                </c:pt>
                <c:pt idx="9136">
                  <c:v>1</c:v>
                </c:pt>
                <c:pt idx="9137">
                  <c:v>1</c:v>
                </c:pt>
                <c:pt idx="9138">
                  <c:v>1</c:v>
                </c:pt>
                <c:pt idx="9139">
                  <c:v>1</c:v>
                </c:pt>
                <c:pt idx="9140">
                  <c:v>1</c:v>
                </c:pt>
                <c:pt idx="9141">
                  <c:v>1</c:v>
                </c:pt>
                <c:pt idx="9142">
                  <c:v>1</c:v>
                </c:pt>
                <c:pt idx="9143">
                  <c:v>1</c:v>
                </c:pt>
                <c:pt idx="9144">
                  <c:v>1</c:v>
                </c:pt>
                <c:pt idx="9145">
                  <c:v>1</c:v>
                </c:pt>
                <c:pt idx="9146">
                  <c:v>1</c:v>
                </c:pt>
                <c:pt idx="9147">
                  <c:v>1</c:v>
                </c:pt>
                <c:pt idx="9148">
                  <c:v>1</c:v>
                </c:pt>
                <c:pt idx="9149">
                  <c:v>1</c:v>
                </c:pt>
                <c:pt idx="9150">
                  <c:v>1</c:v>
                </c:pt>
                <c:pt idx="9151">
                  <c:v>1</c:v>
                </c:pt>
                <c:pt idx="9152">
                  <c:v>1</c:v>
                </c:pt>
                <c:pt idx="9153">
                  <c:v>1</c:v>
                </c:pt>
                <c:pt idx="9154">
                  <c:v>1</c:v>
                </c:pt>
                <c:pt idx="9155">
                  <c:v>0.25</c:v>
                </c:pt>
                <c:pt idx="9156">
                  <c:v>1</c:v>
                </c:pt>
                <c:pt idx="9157">
                  <c:v>1</c:v>
                </c:pt>
                <c:pt idx="9158">
                  <c:v>1</c:v>
                </c:pt>
                <c:pt idx="9159">
                  <c:v>1</c:v>
                </c:pt>
                <c:pt idx="9160">
                  <c:v>1</c:v>
                </c:pt>
                <c:pt idx="9161">
                  <c:v>1</c:v>
                </c:pt>
                <c:pt idx="9162">
                  <c:v>1</c:v>
                </c:pt>
                <c:pt idx="9163">
                  <c:v>1</c:v>
                </c:pt>
                <c:pt idx="9164">
                  <c:v>1</c:v>
                </c:pt>
                <c:pt idx="9165">
                  <c:v>1</c:v>
                </c:pt>
                <c:pt idx="9166">
                  <c:v>1</c:v>
                </c:pt>
                <c:pt idx="9167">
                  <c:v>1</c:v>
                </c:pt>
                <c:pt idx="9168">
                  <c:v>1</c:v>
                </c:pt>
                <c:pt idx="9169">
                  <c:v>1</c:v>
                </c:pt>
                <c:pt idx="9170">
                  <c:v>1</c:v>
                </c:pt>
                <c:pt idx="9171">
                  <c:v>1</c:v>
                </c:pt>
                <c:pt idx="9172">
                  <c:v>1</c:v>
                </c:pt>
                <c:pt idx="9173">
                  <c:v>1</c:v>
                </c:pt>
                <c:pt idx="9174">
                  <c:v>1</c:v>
                </c:pt>
                <c:pt idx="9175">
                  <c:v>1</c:v>
                </c:pt>
                <c:pt idx="9176">
                  <c:v>1</c:v>
                </c:pt>
                <c:pt idx="9177">
                  <c:v>1</c:v>
                </c:pt>
                <c:pt idx="9178">
                  <c:v>1</c:v>
                </c:pt>
                <c:pt idx="9179">
                  <c:v>1</c:v>
                </c:pt>
                <c:pt idx="9180">
                  <c:v>1</c:v>
                </c:pt>
                <c:pt idx="9181">
                  <c:v>1</c:v>
                </c:pt>
                <c:pt idx="9182">
                  <c:v>1</c:v>
                </c:pt>
                <c:pt idx="9183">
                  <c:v>1</c:v>
                </c:pt>
                <c:pt idx="9184">
                  <c:v>1</c:v>
                </c:pt>
                <c:pt idx="9185">
                  <c:v>1</c:v>
                </c:pt>
                <c:pt idx="9186">
                  <c:v>1</c:v>
                </c:pt>
                <c:pt idx="9187">
                  <c:v>1</c:v>
                </c:pt>
                <c:pt idx="9188">
                  <c:v>1</c:v>
                </c:pt>
                <c:pt idx="9189">
                  <c:v>1</c:v>
                </c:pt>
                <c:pt idx="9190">
                  <c:v>1</c:v>
                </c:pt>
                <c:pt idx="9191">
                  <c:v>1</c:v>
                </c:pt>
                <c:pt idx="9192">
                  <c:v>1</c:v>
                </c:pt>
                <c:pt idx="9193">
                  <c:v>1</c:v>
                </c:pt>
                <c:pt idx="9194">
                  <c:v>1</c:v>
                </c:pt>
                <c:pt idx="9195">
                  <c:v>1</c:v>
                </c:pt>
                <c:pt idx="9196">
                  <c:v>1</c:v>
                </c:pt>
                <c:pt idx="9197">
                  <c:v>1</c:v>
                </c:pt>
                <c:pt idx="9198">
                  <c:v>1</c:v>
                </c:pt>
                <c:pt idx="9199">
                  <c:v>1</c:v>
                </c:pt>
                <c:pt idx="9200">
                  <c:v>1</c:v>
                </c:pt>
                <c:pt idx="9201">
                  <c:v>1</c:v>
                </c:pt>
                <c:pt idx="9202">
                  <c:v>1</c:v>
                </c:pt>
                <c:pt idx="9203">
                  <c:v>1</c:v>
                </c:pt>
                <c:pt idx="9204">
                  <c:v>1</c:v>
                </c:pt>
                <c:pt idx="9205">
                  <c:v>1</c:v>
                </c:pt>
                <c:pt idx="9206">
                  <c:v>1</c:v>
                </c:pt>
                <c:pt idx="9207">
                  <c:v>1</c:v>
                </c:pt>
                <c:pt idx="9208">
                  <c:v>1</c:v>
                </c:pt>
                <c:pt idx="9209">
                  <c:v>1</c:v>
                </c:pt>
                <c:pt idx="9210">
                  <c:v>1</c:v>
                </c:pt>
                <c:pt idx="9211">
                  <c:v>1</c:v>
                </c:pt>
                <c:pt idx="9212">
                  <c:v>1</c:v>
                </c:pt>
                <c:pt idx="9213">
                  <c:v>1</c:v>
                </c:pt>
                <c:pt idx="9214">
                  <c:v>1</c:v>
                </c:pt>
                <c:pt idx="9215">
                  <c:v>1</c:v>
                </c:pt>
                <c:pt idx="9216">
                  <c:v>1</c:v>
                </c:pt>
                <c:pt idx="9217">
                  <c:v>1</c:v>
                </c:pt>
                <c:pt idx="9218">
                  <c:v>1</c:v>
                </c:pt>
                <c:pt idx="9219">
                  <c:v>0.5</c:v>
                </c:pt>
                <c:pt idx="9220">
                  <c:v>1</c:v>
                </c:pt>
                <c:pt idx="9221">
                  <c:v>1</c:v>
                </c:pt>
                <c:pt idx="9222">
                  <c:v>1</c:v>
                </c:pt>
                <c:pt idx="9223">
                  <c:v>0.75</c:v>
                </c:pt>
                <c:pt idx="9224">
                  <c:v>1</c:v>
                </c:pt>
                <c:pt idx="9225">
                  <c:v>1</c:v>
                </c:pt>
                <c:pt idx="9226">
                  <c:v>1</c:v>
                </c:pt>
                <c:pt idx="9227">
                  <c:v>1</c:v>
                </c:pt>
                <c:pt idx="9228">
                  <c:v>1</c:v>
                </c:pt>
                <c:pt idx="9229">
                  <c:v>1</c:v>
                </c:pt>
                <c:pt idx="9230">
                  <c:v>1</c:v>
                </c:pt>
                <c:pt idx="9231">
                  <c:v>1</c:v>
                </c:pt>
                <c:pt idx="9232">
                  <c:v>1</c:v>
                </c:pt>
                <c:pt idx="9233">
                  <c:v>1</c:v>
                </c:pt>
                <c:pt idx="9234">
                  <c:v>1</c:v>
                </c:pt>
                <c:pt idx="9235">
                  <c:v>1</c:v>
                </c:pt>
                <c:pt idx="9236">
                  <c:v>1</c:v>
                </c:pt>
                <c:pt idx="9237">
                  <c:v>1</c:v>
                </c:pt>
                <c:pt idx="9238">
                  <c:v>1</c:v>
                </c:pt>
                <c:pt idx="9239">
                  <c:v>1</c:v>
                </c:pt>
                <c:pt idx="9240">
                  <c:v>1</c:v>
                </c:pt>
                <c:pt idx="9241">
                  <c:v>1</c:v>
                </c:pt>
                <c:pt idx="9242">
                  <c:v>1</c:v>
                </c:pt>
                <c:pt idx="9243">
                  <c:v>1</c:v>
                </c:pt>
                <c:pt idx="9244">
                  <c:v>1</c:v>
                </c:pt>
                <c:pt idx="9245">
                  <c:v>1</c:v>
                </c:pt>
                <c:pt idx="9246">
                  <c:v>1</c:v>
                </c:pt>
                <c:pt idx="9247">
                  <c:v>1</c:v>
                </c:pt>
                <c:pt idx="9248">
                  <c:v>1</c:v>
                </c:pt>
                <c:pt idx="9249">
                  <c:v>1</c:v>
                </c:pt>
                <c:pt idx="9250">
                  <c:v>1</c:v>
                </c:pt>
                <c:pt idx="9251">
                  <c:v>1</c:v>
                </c:pt>
                <c:pt idx="9252">
                  <c:v>1</c:v>
                </c:pt>
                <c:pt idx="9253">
                  <c:v>1</c:v>
                </c:pt>
                <c:pt idx="9254">
                  <c:v>1</c:v>
                </c:pt>
                <c:pt idx="9255">
                  <c:v>1</c:v>
                </c:pt>
                <c:pt idx="9256">
                  <c:v>1</c:v>
                </c:pt>
                <c:pt idx="9257">
                  <c:v>1</c:v>
                </c:pt>
                <c:pt idx="9258">
                  <c:v>1</c:v>
                </c:pt>
                <c:pt idx="9259">
                  <c:v>1</c:v>
                </c:pt>
                <c:pt idx="9260">
                  <c:v>1</c:v>
                </c:pt>
                <c:pt idx="9261">
                  <c:v>1</c:v>
                </c:pt>
                <c:pt idx="9262">
                  <c:v>1</c:v>
                </c:pt>
                <c:pt idx="9263">
                  <c:v>1</c:v>
                </c:pt>
                <c:pt idx="9264">
                  <c:v>1</c:v>
                </c:pt>
                <c:pt idx="9265">
                  <c:v>1</c:v>
                </c:pt>
                <c:pt idx="9266">
                  <c:v>1</c:v>
                </c:pt>
                <c:pt idx="9267">
                  <c:v>1</c:v>
                </c:pt>
                <c:pt idx="9268">
                  <c:v>1</c:v>
                </c:pt>
                <c:pt idx="9269">
                  <c:v>1</c:v>
                </c:pt>
                <c:pt idx="9270">
                  <c:v>1</c:v>
                </c:pt>
                <c:pt idx="9271">
                  <c:v>1</c:v>
                </c:pt>
                <c:pt idx="9272">
                  <c:v>1</c:v>
                </c:pt>
                <c:pt idx="9273">
                  <c:v>1</c:v>
                </c:pt>
                <c:pt idx="9274">
                  <c:v>1</c:v>
                </c:pt>
                <c:pt idx="9275">
                  <c:v>1</c:v>
                </c:pt>
                <c:pt idx="9276">
                  <c:v>1</c:v>
                </c:pt>
                <c:pt idx="9277">
                  <c:v>1</c:v>
                </c:pt>
                <c:pt idx="9278">
                  <c:v>1</c:v>
                </c:pt>
                <c:pt idx="9279">
                  <c:v>1</c:v>
                </c:pt>
                <c:pt idx="9280">
                  <c:v>1</c:v>
                </c:pt>
                <c:pt idx="9281">
                  <c:v>1</c:v>
                </c:pt>
                <c:pt idx="9282">
                  <c:v>1</c:v>
                </c:pt>
                <c:pt idx="9283">
                  <c:v>1</c:v>
                </c:pt>
                <c:pt idx="9284">
                  <c:v>1</c:v>
                </c:pt>
                <c:pt idx="9285">
                  <c:v>1</c:v>
                </c:pt>
                <c:pt idx="9286">
                  <c:v>1</c:v>
                </c:pt>
                <c:pt idx="9287">
                  <c:v>1</c:v>
                </c:pt>
                <c:pt idx="9288">
                  <c:v>1</c:v>
                </c:pt>
                <c:pt idx="9289">
                  <c:v>1</c:v>
                </c:pt>
                <c:pt idx="9290">
                  <c:v>1</c:v>
                </c:pt>
                <c:pt idx="9291">
                  <c:v>1</c:v>
                </c:pt>
                <c:pt idx="9292">
                  <c:v>1</c:v>
                </c:pt>
                <c:pt idx="9293">
                  <c:v>1</c:v>
                </c:pt>
                <c:pt idx="9294">
                  <c:v>1</c:v>
                </c:pt>
                <c:pt idx="9295">
                  <c:v>1</c:v>
                </c:pt>
                <c:pt idx="9296">
                  <c:v>1</c:v>
                </c:pt>
                <c:pt idx="9297">
                  <c:v>1</c:v>
                </c:pt>
                <c:pt idx="9298">
                  <c:v>1</c:v>
                </c:pt>
                <c:pt idx="9299">
                  <c:v>1</c:v>
                </c:pt>
                <c:pt idx="9300">
                  <c:v>1</c:v>
                </c:pt>
                <c:pt idx="9301">
                  <c:v>1</c:v>
                </c:pt>
                <c:pt idx="9302">
                  <c:v>1</c:v>
                </c:pt>
                <c:pt idx="9303">
                  <c:v>1</c:v>
                </c:pt>
                <c:pt idx="9304">
                  <c:v>1</c:v>
                </c:pt>
                <c:pt idx="9305">
                  <c:v>1</c:v>
                </c:pt>
                <c:pt idx="9306">
                  <c:v>1</c:v>
                </c:pt>
                <c:pt idx="9307">
                  <c:v>1</c:v>
                </c:pt>
                <c:pt idx="9308">
                  <c:v>1</c:v>
                </c:pt>
                <c:pt idx="9309">
                  <c:v>1</c:v>
                </c:pt>
                <c:pt idx="9310">
                  <c:v>1</c:v>
                </c:pt>
                <c:pt idx="9311">
                  <c:v>1</c:v>
                </c:pt>
                <c:pt idx="9312">
                  <c:v>1</c:v>
                </c:pt>
                <c:pt idx="9313">
                  <c:v>1</c:v>
                </c:pt>
                <c:pt idx="9314">
                  <c:v>1</c:v>
                </c:pt>
                <c:pt idx="9315">
                  <c:v>1</c:v>
                </c:pt>
                <c:pt idx="9316">
                  <c:v>1</c:v>
                </c:pt>
                <c:pt idx="9317">
                  <c:v>1</c:v>
                </c:pt>
                <c:pt idx="9318">
                  <c:v>1</c:v>
                </c:pt>
                <c:pt idx="9319">
                  <c:v>1</c:v>
                </c:pt>
                <c:pt idx="9320">
                  <c:v>1</c:v>
                </c:pt>
                <c:pt idx="9321">
                  <c:v>1</c:v>
                </c:pt>
                <c:pt idx="9322">
                  <c:v>1</c:v>
                </c:pt>
                <c:pt idx="9323">
                  <c:v>1</c:v>
                </c:pt>
                <c:pt idx="9324">
                  <c:v>1</c:v>
                </c:pt>
                <c:pt idx="9325">
                  <c:v>1</c:v>
                </c:pt>
                <c:pt idx="9326">
                  <c:v>1</c:v>
                </c:pt>
                <c:pt idx="9327">
                  <c:v>1</c:v>
                </c:pt>
                <c:pt idx="9328">
                  <c:v>1</c:v>
                </c:pt>
                <c:pt idx="9329">
                  <c:v>1</c:v>
                </c:pt>
                <c:pt idx="9330">
                  <c:v>1</c:v>
                </c:pt>
                <c:pt idx="9331">
                  <c:v>1</c:v>
                </c:pt>
                <c:pt idx="9332">
                  <c:v>1</c:v>
                </c:pt>
                <c:pt idx="9333">
                  <c:v>1</c:v>
                </c:pt>
                <c:pt idx="9334">
                  <c:v>1</c:v>
                </c:pt>
                <c:pt idx="9335">
                  <c:v>1</c:v>
                </c:pt>
                <c:pt idx="9336">
                  <c:v>1</c:v>
                </c:pt>
                <c:pt idx="9337">
                  <c:v>1</c:v>
                </c:pt>
                <c:pt idx="9338">
                  <c:v>1</c:v>
                </c:pt>
                <c:pt idx="9339">
                  <c:v>1</c:v>
                </c:pt>
                <c:pt idx="9340">
                  <c:v>1</c:v>
                </c:pt>
                <c:pt idx="9341">
                  <c:v>1</c:v>
                </c:pt>
                <c:pt idx="9342">
                  <c:v>1</c:v>
                </c:pt>
                <c:pt idx="9343">
                  <c:v>1</c:v>
                </c:pt>
                <c:pt idx="9344">
                  <c:v>1</c:v>
                </c:pt>
                <c:pt idx="9345">
                  <c:v>1</c:v>
                </c:pt>
                <c:pt idx="9346">
                  <c:v>1</c:v>
                </c:pt>
                <c:pt idx="9347">
                  <c:v>1</c:v>
                </c:pt>
                <c:pt idx="9348">
                  <c:v>1</c:v>
                </c:pt>
                <c:pt idx="9349">
                  <c:v>0.75</c:v>
                </c:pt>
                <c:pt idx="9350">
                  <c:v>1</c:v>
                </c:pt>
                <c:pt idx="9351">
                  <c:v>1</c:v>
                </c:pt>
                <c:pt idx="9352">
                  <c:v>1</c:v>
                </c:pt>
                <c:pt idx="9353">
                  <c:v>1</c:v>
                </c:pt>
                <c:pt idx="9354">
                  <c:v>1</c:v>
                </c:pt>
                <c:pt idx="9355">
                  <c:v>1</c:v>
                </c:pt>
                <c:pt idx="9356">
                  <c:v>1</c:v>
                </c:pt>
                <c:pt idx="9357">
                  <c:v>1</c:v>
                </c:pt>
                <c:pt idx="9358">
                  <c:v>1</c:v>
                </c:pt>
                <c:pt idx="9359">
                  <c:v>1</c:v>
                </c:pt>
                <c:pt idx="9360">
                  <c:v>1</c:v>
                </c:pt>
                <c:pt idx="9361">
                  <c:v>1</c:v>
                </c:pt>
                <c:pt idx="9362">
                  <c:v>1</c:v>
                </c:pt>
                <c:pt idx="9363">
                  <c:v>1</c:v>
                </c:pt>
                <c:pt idx="9364">
                  <c:v>1</c:v>
                </c:pt>
                <c:pt idx="9365">
                  <c:v>1</c:v>
                </c:pt>
                <c:pt idx="9366">
                  <c:v>1</c:v>
                </c:pt>
                <c:pt idx="9367">
                  <c:v>1</c:v>
                </c:pt>
                <c:pt idx="9368">
                  <c:v>1</c:v>
                </c:pt>
                <c:pt idx="9369">
                  <c:v>1</c:v>
                </c:pt>
                <c:pt idx="9370">
                  <c:v>1</c:v>
                </c:pt>
                <c:pt idx="9371">
                  <c:v>1</c:v>
                </c:pt>
                <c:pt idx="9372">
                  <c:v>1</c:v>
                </c:pt>
                <c:pt idx="9373">
                  <c:v>1</c:v>
                </c:pt>
                <c:pt idx="9374">
                  <c:v>1</c:v>
                </c:pt>
                <c:pt idx="9375">
                  <c:v>1</c:v>
                </c:pt>
                <c:pt idx="9376">
                  <c:v>1</c:v>
                </c:pt>
                <c:pt idx="9377">
                  <c:v>1</c:v>
                </c:pt>
                <c:pt idx="9378">
                  <c:v>1</c:v>
                </c:pt>
                <c:pt idx="9379">
                  <c:v>1</c:v>
                </c:pt>
                <c:pt idx="9380">
                  <c:v>1</c:v>
                </c:pt>
                <c:pt idx="9381">
                  <c:v>1</c:v>
                </c:pt>
                <c:pt idx="9382">
                  <c:v>1</c:v>
                </c:pt>
                <c:pt idx="9383">
                  <c:v>1</c:v>
                </c:pt>
                <c:pt idx="9384">
                  <c:v>1</c:v>
                </c:pt>
                <c:pt idx="9385">
                  <c:v>1</c:v>
                </c:pt>
                <c:pt idx="9386">
                  <c:v>1</c:v>
                </c:pt>
                <c:pt idx="9387">
                  <c:v>1</c:v>
                </c:pt>
                <c:pt idx="9388">
                  <c:v>1</c:v>
                </c:pt>
                <c:pt idx="9389">
                  <c:v>1</c:v>
                </c:pt>
                <c:pt idx="9390">
                  <c:v>1</c:v>
                </c:pt>
                <c:pt idx="9391">
                  <c:v>1</c:v>
                </c:pt>
                <c:pt idx="9392">
                  <c:v>1</c:v>
                </c:pt>
                <c:pt idx="9393">
                  <c:v>1</c:v>
                </c:pt>
                <c:pt idx="9394">
                  <c:v>1</c:v>
                </c:pt>
                <c:pt idx="9395">
                  <c:v>1</c:v>
                </c:pt>
                <c:pt idx="9396">
                  <c:v>1</c:v>
                </c:pt>
                <c:pt idx="9397">
                  <c:v>1</c:v>
                </c:pt>
                <c:pt idx="9398">
                  <c:v>1</c:v>
                </c:pt>
                <c:pt idx="9399">
                  <c:v>1</c:v>
                </c:pt>
                <c:pt idx="9400">
                  <c:v>1</c:v>
                </c:pt>
                <c:pt idx="9401">
                  <c:v>1</c:v>
                </c:pt>
                <c:pt idx="9402">
                  <c:v>1</c:v>
                </c:pt>
                <c:pt idx="9403">
                  <c:v>1</c:v>
                </c:pt>
                <c:pt idx="9404">
                  <c:v>1</c:v>
                </c:pt>
                <c:pt idx="9405">
                  <c:v>1</c:v>
                </c:pt>
                <c:pt idx="9406">
                  <c:v>1</c:v>
                </c:pt>
                <c:pt idx="9407">
                  <c:v>1</c:v>
                </c:pt>
                <c:pt idx="9408">
                  <c:v>1</c:v>
                </c:pt>
                <c:pt idx="9409">
                  <c:v>1</c:v>
                </c:pt>
                <c:pt idx="9410">
                  <c:v>1</c:v>
                </c:pt>
                <c:pt idx="9411">
                  <c:v>1</c:v>
                </c:pt>
                <c:pt idx="9412">
                  <c:v>1</c:v>
                </c:pt>
                <c:pt idx="9413">
                  <c:v>1</c:v>
                </c:pt>
                <c:pt idx="9414">
                  <c:v>1</c:v>
                </c:pt>
                <c:pt idx="9415">
                  <c:v>1</c:v>
                </c:pt>
                <c:pt idx="9416">
                  <c:v>0.5</c:v>
                </c:pt>
                <c:pt idx="9417">
                  <c:v>1</c:v>
                </c:pt>
                <c:pt idx="9418">
                  <c:v>1</c:v>
                </c:pt>
                <c:pt idx="9419">
                  <c:v>1</c:v>
                </c:pt>
                <c:pt idx="9420">
                  <c:v>1</c:v>
                </c:pt>
                <c:pt idx="9421">
                  <c:v>1</c:v>
                </c:pt>
                <c:pt idx="9422">
                  <c:v>1</c:v>
                </c:pt>
                <c:pt idx="9423">
                  <c:v>1</c:v>
                </c:pt>
                <c:pt idx="9424">
                  <c:v>1</c:v>
                </c:pt>
                <c:pt idx="9425">
                  <c:v>1</c:v>
                </c:pt>
                <c:pt idx="9426">
                  <c:v>1</c:v>
                </c:pt>
                <c:pt idx="9427">
                  <c:v>1</c:v>
                </c:pt>
                <c:pt idx="9428">
                  <c:v>1</c:v>
                </c:pt>
                <c:pt idx="9429">
                  <c:v>1</c:v>
                </c:pt>
                <c:pt idx="9430">
                  <c:v>1</c:v>
                </c:pt>
                <c:pt idx="9431">
                  <c:v>1</c:v>
                </c:pt>
                <c:pt idx="9432">
                  <c:v>1</c:v>
                </c:pt>
                <c:pt idx="9433">
                  <c:v>1</c:v>
                </c:pt>
                <c:pt idx="9434">
                  <c:v>1</c:v>
                </c:pt>
                <c:pt idx="9435">
                  <c:v>1</c:v>
                </c:pt>
                <c:pt idx="9436">
                  <c:v>1</c:v>
                </c:pt>
                <c:pt idx="9437">
                  <c:v>1</c:v>
                </c:pt>
                <c:pt idx="9438">
                  <c:v>1</c:v>
                </c:pt>
                <c:pt idx="9439">
                  <c:v>1</c:v>
                </c:pt>
                <c:pt idx="9440">
                  <c:v>1</c:v>
                </c:pt>
                <c:pt idx="9441">
                  <c:v>1</c:v>
                </c:pt>
                <c:pt idx="9442">
                  <c:v>1</c:v>
                </c:pt>
                <c:pt idx="9443">
                  <c:v>1</c:v>
                </c:pt>
                <c:pt idx="9444">
                  <c:v>1</c:v>
                </c:pt>
                <c:pt idx="9445">
                  <c:v>1</c:v>
                </c:pt>
                <c:pt idx="9446">
                  <c:v>1</c:v>
                </c:pt>
                <c:pt idx="9447">
                  <c:v>1</c:v>
                </c:pt>
                <c:pt idx="9448">
                  <c:v>1</c:v>
                </c:pt>
                <c:pt idx="9449">
                  <c:v>1</c:v>
                </c:pt>
                <c:pt idx="9450">
                  <c:v>1</c:v>
                </c:pt>
                <c:pt idx="9451">
                  <c:v>1</c:v>
                </c:pt>
                <c:pt idx="9452">
                  <c:v>1</c:v>
                </c:pt>
                <c:pt idx="9453">
                  <c:v>1</c:v>
                </c:pt>
                <c:pt idx="9454">
                  <c:v>1</c:v>
                </c:pt>
                <c:pt idx="9455">
                  <c:v>1</c:v>
                </c:pt>
                <c:pt idx="9456">
                  <c:v>1</c:v>
                </c:pt>
                <c:pt idx="9457">
                  <c:v>1</c:v>
                </c:pt>
                <c:pt idx="9458">
                  <c:v>0.5</c:v>
                </c:pt>
                <c:pt idx="9459">
                  <c:v>1</c:v>
                </c:pt>
                <c:pt idx="9460">
                  <c:v>1</c:v>
                </c:pt>
                <c:pt idx="9461">
                  <c:v>1</c:v>
                </c:pt>
                <c:pt idx="9462">
                  <c:v>1</c:v>
                </c:pt>
                <c:pt idx="9463">
                  <c:v>1</c:v>
                </c:pt>
                <c:pt idx="9464">
                  <c:v>1</c:v>
                </c:pt>
                <c:pt idx="9465">
                  <c:v>1</c:v>
                </c:pt>
                <c:pt idx="9466">
                  <c:v>1</c:v>
                </c:pt>
                <c:pt idx="9467">
                  <c:v>1</c:v>
                </c:pt>
                <c:pt idx="9468">
                  <c:v>1</c:v>
                </c:pt>
                <c:pt idx="9469">
                  <c:v>1</c:v>
                </c:pt>
                <c:pt idx="9470">
                  <c:v>1</c:v>
                </c:pt>
                <c:pt idx="9471">
                  <c:v>0.75</c:v>
                </c:pt>
                <c:pt idx="9472">
                  <c:v>1</c:v>
                </c:pt>
                <c:pt idx="9473">
                  <c:v>1</c:v>
                </c:pt>
                <c:pt idx="9474">
                  <c:v>1</c:v>
                </c:pt>
                <c:pt idx="9475">
                  <c:v>1</c:v>
                </c:pt>
                <c:pt idx="9476">
                  <c:v>1</c:v>
                </c:pt>
                <c:pt idx="9477">
                  <c:v>1</c:v>
                </c:pt>
                <c:pt idx="9478">
                  <c:v>1</c:v>
                </c:pt>
                <c:pt idx="9479">
                  <c:v>1</c:v>
                </c:pt>
                <c:pt idx="9480">
                  <c:v>1</c:v>
                </c:pt>
                <c:pt idx="9481">
                  <c:v>1</c:v>
                </c:pt>
                <c:pt idx="9482">
                  <c:v>1</c:v>
                </c:pt>
                <c:pt idx="9483">
                  <c:v>1</c:v>
                </c:pt>
                <c:pt idx="9484">
                  <c:v>1</c:v>
                </c:pt>
                <c:pt idx="9485">
                  <c:v>1</c:v>
                </c:pt>
                <c:pt idx="9486">
                  <c:v>1</c:v>
                </c:pt>
                <c:pt idx="9487">
                  <c:v>1</c:v>
                </c:pt>
                <c:pt idx="9488">
                  <c:v>1</c:v>
                </c:pt>
                <c:pt idx="9489">
                  <c:v>1</c:v>
                </c:pt>
                <c:pt idx="9490">
                  <c:v>1</c:v>
                </c:pt>
                <c:pt idx="9491">
                  <c:v>1</c:v>
                </c:pt>
                <c:pt idx="9492">
                  <c:v>1</c:v>
                </c:pt>
                <c:pt idx="9493">
                  <c:v>1</c:v>
                </c:pt>
                <c:pt idx="9494">
                  <c:v>1</c:v>
                </c:pt>
                <c:pt idx="9495">
                  <c:v>1</c:v>
                </c:pt>
                <c:pt idx="9496">
                  <c:v>1</c:v>
                </c:pt>
                <c:pt idx="9497">
                  <c:v>1</c:v>
                </c:pt>
                <c:pt idx="9498">
                  <c:v>1</c:v>
                </c:pt>
                <c:pt idx="9499">
                  <c:v>1</c:v>
                </c:pt>
                <c:pt idx="9500">
                  <c:v>1</c:v>
                </c:pt>
                <c:pt idx="9501">
                  <c:v>1</c:v>
                </c:pt>
                <c:pt idx="9502">
                  <c:v>1</c:v>
                </c:pt>
                <c:pt idx="9503">
                  <c:v>1</c:v>
                </c:pt>
                <c:pt idx="9504">
                  <c:v>1</c:v>
                </c:pt>
                <c:pt idx="9505">
                  <c:v>1</c:v>
                </c:pt>
                <c:pt idx="9506">
                  <c:v>1</c:v>
                </c:pt>
                <c:pt idx="9507">
                  <c:v>1</c:v>
                </c:pt>
                <c:pt idx="9508">
                  <c:v>1</c:v>
                </c:pt>
                <c:pt idx="9509">
                  <c:v>1</c:v>
                </c:pt>
                <c:pt idx="9510">
                  <c:v>1</c:v>
                </c:pt>
                <c:pt idx="9511">
                  <c:v>1</c:v>
                </c:pt>
                <c:pt idx="9512">
                  <c:v>1</c:v>
                </c:pt>
                <c:pt idx="9513">
                  <c:v>1</c:v>
                </c:pt>
                <c:pt idx="9514">
                  <c:v>1</c:v>
                </c:pt>
                <c:pt idx="9515">
                  <c:v>1</c:v>
                </c:pt>
                <c:pt idx="9516">
                  <c:v>1</c:v>
                </c:pt>
                <c:pt idx="9517">
                  <c:v>1</c:v>
                </c:pt>
                <c:pt idx="9518">
                  <c:v>1</c:v>
                </c:pt>
                <c:pt idx="9519">
                  <c:v>1</c:v>
                </c:pt>
                <c:pt idx="9520">
                  <c:v>1</c:v>
                </c:pt>
                <c:pt idx="9521">
                  <c:v>1</c:v>
                </c:pt>
                <c:pt idx="9522">
                  <c:v>1</c:v>
                </c:pt>
                <c:pt idx="9523">
                  <c:v>1</c:v>
                </c:pt>
                <c:pt idx="9524">
                  <c:v>1</c:v>
                </c:pt>
                <c:pt idx="9525">
                  <c:v>1</c:v>
                </c:pt>
                <c:pt idx="9526">
                  <c:v>1</c:v>
                </c:pt>
                <c:pt idx="9527">
                  <c:v>1</c:v>
                </c:pt>
                <c:pt idx="9528">
                  <c:v>1</c:v>
                </c:pt>
                <c:pt idx="9529">
                  <c:v>1</c:v>
                </c:pt>
                <c:pt idx="9530">
                  <c:v>1</c:v>
                </c:pt>
                <c:pt idx="9531">
                  <c:v>1</c:v>
                </c:pt>
                <c:pt idx="9532">
                  <c:v>1</c:v>
                </c:pt>
                <c:pt idx="9533">
                  <c:v>1</c:v>
                </c:pt>
                <c:pt idx="9534">
                  <c:v>1</c:v>
                </c:pt>
                <c:pt idx="9535">
                  <c:v>1</c:v>
                </c:pt>
                <c:pt idx="9536">
                  <c:v>1</c:v>
                </c:pt>
                <c:pt idx="9537">
                  <c:v>1</c:v>
                </c:pt>
                <c:pt idx="9538">
                  <c:v>1</c:v>
                </c:pt>
                <c:pt idx="9539">
                  <c:v>1</c:v>
                </c:pt>
                <c:pt idx="9540">
                  <c:v>1</c:v>
                </c:pt>
                <c:pt idx="9541">
                  <c:v>1</c:v>
                </c:pt>
                <c:pt idx="9542">
                  <c:v>1</c:v>
                </c:pt>
                <c:pt idx="9543">
                  <c:v>1</c:v>
                </c:pt>
                <c:pt idx="9544">
                  <c:v>1</c:v>
                </c:pt>
                <c:pt idx="9545">
                  <c:v>1</c:v>
                </c:pt>
                <c:pt idx="9546">
                  <c:v>1</c:v>
                </c:pt>
                <c:pt idx="9547">
                  <c:v>1</c:v>
                </c:pt>
                <c:pt idx="9548">
                  <c:v>1</c:v>
                </c:pt>
                <c:pt idx="9549">
                  <c:v>1</c:v>
                </c:pt>
                <c:pt idx="9550">
                  <c:v>1</c:v>
                </c:pt>
                <c:pt idx="9551">
                  <c:v>1</c:v>
                </c:pt>
                <c:pt idx="9552">
                  <c:v>1</c:v>
                </c:pt>
                <c:pt idx="9553">
                  <c:v>1</c:v>
                </c:pt>
                <c:pt idx="9554">
                  <c:v>1</c:v>
                </c:pt>
                <c:pt idx="9555">
                  <c:v>1</c:v>
                </c:pt>
                <c:pt idx="9556">
                  <c:v>1</c:v>
                </c:pt>
                <c:pt idx="9557">
                  <c:v>1</c:v>
                </c:pt>
                <c:pt idx="9558">
                  <c:v>1</c:v>
                </c:pt>
                <c:pt idx="9559">
                  <c:v>1</c:v>
                </c:pt>
                <c:pt idx="9560">
                  <c:v>1</c:v>
                </c:pt>
                <c:pt idx="9561">
                  <c:v>1</c:v>
                </c:pt>
                <c:pt idx="9562">
                  <c:v>1</c:v>
                </c:pt>
                <c:pt idx="9563">
                  <c:v>1</c:v>
                </c:pt>
                <c:pt idx="9564">
                  <c:v>1</c:v>
                </c:pt>
                <c:pt idx="9565">
                  <c:v>1</c:v>
                </c:pt>
                <c:pt idx="9566">
                  <c:v>1</c:v>
                </c:pt>
                <c:pt idx="9567">
                  <c:v>1</c:v>
                </c:pt>
                <c:pt idx="9568">
                  <c:v>1</c:v>
                </c:pt>
                <c:pt idx="9569">
                  <c:v>1</c:v>
                </c:pt>
                <c:pt idx="9570">
                  <c:v>1</c:v>
                </c:pt>
                <c:pt idx="9571">
                  <c:v>1</c:v>
                </c:pt>
                <c:pt idx="9572">
                  <c:v>1</c:v>
                </c:pt>
                <c:pt idx="9573">
                  <c:v>1</c:v>
                </c:pt>
                <c:pt idx="9574">
                  <c:v>1</c:v>
                </c:pt>
                <c:pt idx="9575">
                  <c:v>1</c:v>
                </c:pt>
                <c:pt idx="9576">
                  <c:v>1</c:v>
                </c:pt>
                <c:pt idx="9577">
                  <c:v>1</c:v>
                </c:pt>
                <c:pt idx="9578">
                  <c:v>1</c:v>
                </c:pt>
                <c:pt idx="9579">
                  <c:v>1</c:v>
                </c:pt>
                <c:pt idx="9580">
                  <c:v>1</c:v>
                </c:pt>
                <c:pt idx="9581">
                  <c:v>1</c:v>
                </c:pt>
                <c:pt idx="9582">
                  <c:v>1</c:v>
                </c:pt>
                <c:pt idx="9583">
                  <c:v>1</c:v>
                </c:pt>
                <c:pt idx="9584">
                  <c:v>1</c:v>
                </c:pt>
                <c:pt idx="9585">
                  <c:v>1</c:v>
                </c:pt>
                <c:pt idx="9586">
                  <c:v>1</c:v>
                </c:pt>
                <c:pt idx="9587">
                  <c:v>1</c:v>
                </c:pt>
                <c:pt idx="9588">
                  <c:v>1</c:v>
                </c:pt>
                <c:pt idx="9589">
                  <c:v>1</c:v>
                </c:pt>
                <c:pt idx="9590">
                  <c:v>1</c:v>
                </c:pt>
                <c:pt idx="9591">
                  <c:v>1</c:v>
                </c:pt>
                <c:pt idx="9592">
                  <c:v>1</c:v>
                </c:pt>
                <c:pt idx="9593">
                  <c:v>1</c:v>
                </c:pt>
                <c:pt idx="9594">
                  <c:v>1</c:v>
                </c:pt>
                <c:pt idx="9595">
                  <c:v>1</c:v>
                </c:pt>
                <c:pt idx="9596">
                  <c:v>1</c:v>
                </c:pt>
                <c:pt idx="9597">
                  <c:v>1</c:v>
                </c:pt>
                <c:pt idx="9598">
                  <c:v>1</c:v>
                </c:pt>
                <c:pt idx="9599">
                  <c:v>1</c:v>
                </c:pt>
                <c:pt idx="9600">
                  <c:v>1</c:v>
                </c:pt>
                <c:pt idx="9601">
                  <c:v>1</c:v>
                </c:pt>
                <c:pt idx="9602">
                  <c:v>1</c:v>
                </c:pt>
                <c:pt idx="9603">
                  <c:v>1</c:v>
                </c:pt>
                <c:pt idx="9604">
                  <c:v>1</c:v>
                </c:pt>
                <c:pt idx="9605">
                  <c:v>1</c:v>
                </c:pt>
                <c:pt idx="9606">
                  <c:v>1</c:v>
                </c:pt>
                <c:pt idx="9607">
                  <c:v>1</c:v>
                </c:pt>
                <c:pt idx="9608">
                  <c:v>1</c:v>
                </c:pt>
                <c:pt idx="9609">
                  <c:v>1</c:v>
                </c:pt>
                <c:pt idx="9610">
                  <c:v>1</c:v>
                </c:pt>
                <c:pt idx="9611">
                  <c:v>1</c:v>
                </c:pt>
                <c:pt idx="9612">
                  <c:v>1</c:v>
                </c:pt>
                <c:pt idx="9613">
                  <c:v>1</c:v>
                </c:pt>
                <c:pt idx="9614">
                  <c:v>1</c:v>
                </c:pt>
                <c:pt idx="9615">
                  <c:v>1</c:v>
                </c:pt>
                <c:pt idx="9616">
                  <c:v>1</c:v>
                </c:pt>
                <c:pt idx="9617">
                  <c:v>1</c:v>
                </c:pt>
                <c:pt idx="9618">
                  <c:v>1</c:v>
                </c:pt>
                <c:pt idx="9619">
                  <c:v>1</c:v>
                </c:pt>
                <c:pt idx="9620">
                  <c:v>1</c:v>
                </c:pt>
                <c:pt idx="9621">
                  <c:v>1</c:v>
                </c:pt>
                <c:pt idx="9622">
                  <c:v>1</c:v>
                </c:pt>
                <c:pt idx="9623">
                  <c:v>1</c:v>
                </c:pt>
                <c:pt idx="9624">
                  <c:v>1</c:v>
                </c:pt>
                <c:pt idx="9625">
                  <c:v>1</c:v>
                </c:pt>
                <c:pt idx="9626">
                  <c:v>1</c:v>
                </c:pt>
                <c:pt idx="9627">
                  <c:v>1</c:v>
                </c:pt>
                <c:pt idx="9628">
                  <c:v>1</c:v>
                </c:pt>
                <c:pt idx="9629">
                  <c:v>1</c:v>
                </c:pt>
                <c:pt idx="9630">
                  <c:v>1</c:v>
                </c:pt>
                <c:pt idx="9631">
                  <c:v>1</c:v>
                </c:pt>
                <c:pt idx="9632">
                  <c:v>1</c:v>
                </c:pt>
                <c:pt idx="9633">
                  <c:v>1</c:v>
                </c:pt>
                <c:pt idx="9634">
                  <c:v>1</c:v>
                </c:pt>
                <c:pt idx="9635">
                  <c:v>1</c:v>
                </c:pt>
                <c:pt idx="9636">
                  <c:v>1</c:v>
                </c:pt>
                <c:pt idx="9637">
                  <c:v>1</c:v>
                </c:pt>
                <c:pt idx="9638">
                  <c:v>1</c:v>
                </c:pt>
                <c:pt idx="9639">
                  <c:v>1</c:v>
                </c:pt>
                <c:pt idx="9640">
                  <c:v>1</c:v>
                </c:pt>
                <c:pt idx="9641">
                  <c:v>1</c:v>
                </c:pt>
                <c:pt idx="9642">
                  <c:v>1</c:v>
                </c:pt>
                <c:pt idx="9643">
                  <c:v>1</c:v>
                </c:pt>
                <c:pt idx="9644">
                  <c:v>1</c:v>
                </c:pt>
                <c:pt idx="9645">
                  <c:v>1</c:v>
                </c:pt>
                <c:pt idx="9646">
                  <c:v>1</c:v>
                </c:pt>
                <c:pt idx="9647">
                  <c:v>1</c:v>
                </c:pt>
                <c:pt idx="9648">
                  <c:v>1</c:v>
                </c:pt>
                <c:pt idx="9649">
                  <c:v>1</c:v>
                </c:pt>
                <c:pt idx="9650">
                  <c:v>1</c:v>
                </c:pt>
                <c:pt idx="9651">
                  <c:v>1</c:v>
                </c:pt>
                <c:pt idx="9652">
                  <c:v>1</c:v>
                </c:pt>
                <c:pt idx="9653">
                  <c:v>1</c:v>
                </c:pt>
                <c:pt idx="9654">
                  <c:v>1</c:v>
                </c:pt>
                <c:pt idx="9655">
                  <c:v>1</c:v>
                </c:pt>
                <c:pt idx="9656">
                  <c:v>1</c:v>
                </c:pt>
                <c:pt idx="9657">
                  <c:v>1</c:v>
                </c:pt>
                <c:pt idx="9658">
                  <c:v>1</c:v>
                </c:pt>
                <c:pt idx="9659">
                  <c:v>1</c:v>
                </c:pt>
                <c:pt idx="9660">
                  <c:v>1</c:v>
                </c:pt>
                <c:pt idx="9661">
                  <c:v>1</c:v>
                </c:pt>
                <c:pt idx="9662">
                  <c:v>1</c:v>
                </c:pt>
                <c:pt idx="9663">
                  <c:v>1</c:v>
                </c:pt>
                <c:pt idx="9664">
                  <c:v>1</c:v>
                </c:pt>
                <c:pt idx="9665">
                  <c:v>1</c:v>
                </c:pt>
                <c:pt idx="9666">
                  <c:v>1</c:v>
                </c:pt>
                <c:pt idx="9667">
                  <c:v>1</c:v>
                </c:pt>
                <c:pt idx="9668">
                  <c:v>1</c:v>
                </c:pt>
                <c:pt idx="9669">
                  <c:v>1</c:v>
                </c:pt>
                <c:pt idx="9670">
                  <c:v>1</c:v>
                </c:pt>
                <c:pt idx="9671">
                  <c:v>1</c:v>
                </c:pt>
                <c:pt idx="9672">
                  <c:v>1</c:v>
                </c:pt>
                <c:pt idx="9673">
                  <c:v>1</c:v>
                </c:pt>
                <c:pt idx="9674">
                  <c:v>1</c:v>
                </c:pt>
                <c:pt idx="9675">
                  <c:v>1</c:v>
                </c:pt>
                <c:pt idx="9676">
                  <c:v>1</c:v>
                </c:pt>
                <c:pt idx="9677">
                  <c:v>1</c:v>
                </c:pt>
                <c:pt idx="9678">
                  <c:v>1</c:v>
                </c:pt>
                <c:pt idx="9679">
                  <c:v>1</c:v>
                </c:pt>
                <c:pt idx="9680">
                  <c:v>1</c:v>
                </c:pt>
                <c:pt idx="9681">
                  <c:v>1</c:v>
                </c:pt>
                <c:pt idx="9682">
                  <c:v>1</c:v>
                </c:pt>
                <c:pt idx="9683">
                  <c:v>1</c:v>
                </c:pt>
                <c:pt idx="9684">
                  <c:v>1</c:v>
                </c:pt>
                <c:pt idx="9685">
                  <c:v>1</c:v>
                </c:pt>
                <c:pt idx="9686">
                  <c:v>1</c:v>
                </c:pt>
                <c:pt idx="9687">
                  <c:v>1</c:v>
                </c:pt>
                <c:pt idx="9688">
                  <c:v>1</c:v>
                </c:pt>
                <c:pt idx="9689">
                  <c:v>1</c:v>
                </c:pt>
                <c:pt idx="9690">
                  <c:v>1</c:v>
                </c:pt>
                <c:pt idx="9691">
                  <c:v>1</c:v>
                </c:pt>
                <c:pt idx="9692">
                  <c:v>1</c:v>
                </c:pt>
                <c:pt idx="9693">
                  <c:v>1</c:v>
                </c:pt>
                <c:pt idx="9694">
                  <c:v>1</c:v>
                </c:pt>
                <c:pt idx="9695">
                  <c:v>1</c:v>
                </c:pt>
                <c:pt idx="9696">
                  <c:v>1</c:v>
                </c:pt>
                <c:pt idx="9697">
                  <c:v>1</c:v>
                </c:pt>
                <c:pt idx="9698">
                  <c:v>1</c:v>
                </c:pt>
                <c:pt idx="9699">
                  <c:v>1</c:v>
                </c:pt>
                <c:pt idx="9700">
                  <c:v>1</c:v>
                </c:pt>
                <c:pt idx="9701">
                  <c:v>1</c:v>
                </c:pt>
                <c:pt idx="9702">
                  <c:v>1</c:v>
                </c:pt>
                <c:pt idx="9703">
                  <c:v>1</c:v>
                </c:pt>
                <c:pt idx="9704">
                  <c:v>1</c:v>
                </c:pt>
                <c:pt idx="9705">
                  <c:v>1</c:v>
                </c:pt>
                <c:pt idx="9706">
                  <c:v>1</c:v>
                </c:pt>
                <c:pt idx="9707">
                  <c:v>1</c:v>
                </c:pt>
                <c:pt idx="9708">
                  <c:v>1</c:v>
                </c:pt>
                <c:pt idx="9709">
                  <c:v>1</c:v>
                </c:pt>
                <c:pt idx="9710">
                  <c:v>1</c:v>
                </c:pt>
                <c:pt idx="9711">
                  <c:v>1</c:v>
                </c:pt>
                <c:pt idx="9712">
                  <c:v>1</c:v>
                </c:pt>
                <c:pt idx="9713">
                  <c:v>1</c:v>
                </c:pt>
                <c:pt idx="9714">
                  <c:v>1</c:v>
                </c:pt>
                <c:pt idx="9715">
                  <c:v>1</c:v>
                </c:pt>
                <c:pt idx="9716">
                  <c:v>1</c:v>
                </c:pt>
                <c:pt idx="9717">
                  <c:v>1</c:v>
                </c:pt>
                <c:pt idx="9718">
                  <c:v>1</c:v>
                </c:pt>
                <c:pt idx="9719">
                  <c:v>1</c:v>
                </c:pt>
                <c:pt idx="9720">
                  <c:v>1</c:v>
                </c:pt>
                <c:pt idx="9721">
                  <c:v>1</c:v>
                </c:pt>
                <c:pt idx="9722">
                  <c:v>1</c:v>
                </c:pt>
                <c:pt idx="9723">
                  <c:v>1</c:v>
                </c:pt>
                <c:pt idx="9724">
                  <c:v>1</c:v>
                </c:pt>
                <c:pt idx="9725">
                  <c:v>1</c:v>
                </c:pt>
                <c:pt idx="9726">
                  <c:v>1</c:v>
                </c:pt>
                <c:pt idx="9727">
                  <c:v>1</c:v>
                </c:pt>
                <c:pt idx="9728">
                  <c:v>1</c:v>
                </c:pt>
                <c:pt idx="9729">
                  <c:v>1</c:v>
                </c:pt>
                <c:pt idx="9730">
                  <c:v>1</c:v>
                </c:pt>
                <c:pt idx="9731">
                  <c:v>1</c:v>
                </c:pt>
                <c:pt idx="9732">
                  <c:v>1</c:v>
                </c:pt>
                <c:pt idx="9733">
                  <c:v>1</c:v>
                </c:pt>
                <c:pt idx="9734">
                  <c:v>1</c:v>
                </c:pt>
                <c:pt idx="9735">
                  <c:v>1</c:v>
                </c:pt>
                <c:pt idx="9736">
                  <c:v>1</c:v>
                </c:pt>
                <c:pt idx="9737">
                  <c:v>1</c:v>
                </c:pt>
                <c:pt idx="9738">
                  <c:v>1</c:v>
                </c:pt>
                <c:pt idx="9739">
                  <c:v>1</c:v>
                </c:pt>
                <c:pt idx="9740">
                  <c:v>1</c:v>
                </c:pt>
                <c:pt idx="9741">
                  <c:v>1</c:v>
                </c:pt>
                <c:pt idx="9742">
                  <c:v>1</c:v>
                </c:pt>
                <c:pt idx="9743">
                  <c:v>1</c:v>
                </c:pt>
                <c:pt idx="9744">
                  <c:v>1</c:v>
                </c:pt>
                <c:pt idx="9745">
                  <c:v>1</c:v>
                </c:pt>
                <c:pt idx="9746">
                  <c:v>1</c:v>
                </c:pt>
                <c:pt idx="9747">
                  <c:v>1</c:v>
                </c:pt>
                <c:pt idx="9748">
                  <c:v>1</c:v>
                </c:pt>
                <c:pt idx="9749">
                  <c:v>1</c:v>
                </c:pt>
                <c:pt idx="9750">
                  <c:v>1</c:v>
                </c:pt>
                <c:pt idx="9751">
                  <c:v>1</c:v>
                </c:pt>
                <c:pt idx="9752">
                  <c:v>1</c:v>
                </c:pt>
                <c:pt idx="9753">
                  <c:v>1</c:v>
                </c:pt>
                <c:pt idx="9754">
                  <c:v>1</c:v>
                </c:pt>
                <c:pt idx="9755">
                  <c:v>1</c:v>
                </c:pt>
                <c:pt idx="9756">
                  <c:v>1</c:v>
                </c:pt>
                <c:pt idx="9757">
                  <c:v>1</c:v>
                </c:pt>
                <c:pt idx="9758">
                  <c:v>1</c:v>
                </c:pt>
                <c:pt idx="9759">
                  <c:v>1</c:v>
                </c:pt>
                <c:pt idx="9760">
                  <c:v>1</c:v>
                </c:pt>
                <c:pt idx="9761">
                  <c:v>1</c:v>
                </c:pt>
                <c:pt idx="9762">
                  <c:v>1</c:v>
                </c:pt>
                <c:pt idx="9763">
                  <c:v>1</c:v>
                </c:pt>
                <c:pt idx="9764">
                  <c:v>1</c:v>
                </c:pt>
                <c:pt idx="9765">
                  <c:v>1</c:v>
                </c:pt>
                <c:pt idx="9766">
                  <c:v>1</c:v>
                </c:pt>
                <c:pt idx="9767">
                  <c:v>1</c:v>
                </c:pt>
                <c:pt idx="9768">
                  <c:v>1</c:v>
                </c:pt>
                <c:pt idx="9769">
                  <c:v>1</c:v>
                </c:pt>
                <c:pt idx="9770">
                  <c:v>1</c:v>
                </c:pt>
                <c:pt idx="9771">
                  <c:v>1</c:v>
                </c:pt>
                <c:pt idx="9772">
                  <c:v>1</c:v>
                </c:pt>
                <c:pt idx="9773">
                  <c:v>1</c:v>
                </c:pt>
                <c:pt idx="9774">
                  <c:v>1</c:v>
                </c:pt>
                <c:pt idx="9775">
                  <c:v>1</c:v>
                </c:pt>
                <c:pt idx="9776">
                  <c:v>1</c:v>
                </c:pt>
                <c:pt idx="9777">
                  <c:v>1</c:v>
                </c:pt>
                <c:pt idx="9778">
                  <c:v>1</c:v>
                </c:pt>
                <c:pt idx="9779">
                  <c:v>1</c:v>
                </c:pt>
                <c:pt idx="9780">
                  <c:v>1</c:v>
                </c:pt>
                <c:pt idx="9781">
                  <c:v>1</c:v>
                </c:pt>
                <c:pt idx="9782">
                  <c:v>1</c:v>
                </c:pt>
                <c:pt idx="9783">
                  <c:v>1</c:v>
                </c:pt>
                <c:pt idx="9784">
                  <c:v>1</c:v>
                </c:pt>
                <c:pt idx="9785">
                  <c:v>1</c:v>
                </c:pt>
                <c:pt idx="9786">
                  <c:v>1</c:v>
                </c:pt>
                <c:pt idx="9787">
                  <c:v>1</c:v>
                </c:pt>
                <c:pt idx="9788">
                  <c:v>1</c:v>
                </c:pt>
                <c:pt idx="9789">
                  <c:v>1</c:v>
                </c:pt>
                <c:pt idx="9790">
                  <c:v>1</c:v>
                </c:pt>
                <c:pt idx="9791">
                  <c:v>1</c:v>
                </c:pt>
                <c:pt idx="9792">
                  <c:v>1</c:v>
                </c:pt>
                <c:pt idx="9793">
                  <c:v>1</c:v>
                </c:pt>
                <c:pt idx="9794">
                  <c:v>1</c:v>
                </c:pt>
                <c:pt idx="9795">
                  <c:v>1</c:v>
                </c:pt>
                <c:pt idx="9796">
                  <c:v>1</c:v>
                </c:pt>
                <c:pt idx="9797">
                  <c:v>1</c:v>
                </c:pt>
                <c:pt idx="9798">
                  <c:v>1</c:v>
                </c:pt>
                <c:pt idx="9799">
                  <c:v>1</c:v>
                </c:pt>
                <c:pt idx="9800">
                  <c:v>1</c:v>
                </c:pt>
                <c:pt idx="9801">
                  <c:v>1</c:v>
                </c:pt>
                <c:pt idx="9802">
                  <c:v>1</c:v>
                </c:pt>
                <c:pt idx="9803">
                  <c:v>1</c:v>
                </c:pt>
                <c:pt idx="9804">
                  <c:v>1</c:v>
                </c:pt>
                <c:pt idx="9805">
                  <c:v>1</c:v>
                </c:pt>
                <c:pt idx="9806">
                  <c:v>1</c:v>
                </c:pt>
                <c:pt idx="9807">
                  <c:v>1</c:v>
                </c:pt>
                <c:pt idx="9808">
                  <c:v>1</c:v>
                </c:pt>
                <c:pt idx="9809">
                  <c:v>1</c:v>
                </c:pt>
                <c:pt idx="9810">
                  <c:v>1</c:v>
                </c:pt>
                <c:pt idx="9811">
                  <c:v>1</c:v>
                </c:pt>
                <c:pt idx="9812">
                  <c:v>1</c:v>
                </c:pt>
                <c:pt idx="9813">
                  <c:v>1</c:v>
                </c:pt>
                <c:pt idx="9814">
                  <c:v>0.75</c:v>
                </c:pt>
                <c:pt idx="9815">
                  <c:v>1</c:v>
                </c:pt>
                <c:pt idx="9816">
                  <c:v>1</c:v>
                </c:pt>
                <c:pt idx="9817">
                  <c:v>1</c:v>
                </c:pt>
                <c:pt idx="9818">
                  <c:v>1</c:v>
                </c:pt>
                <c:pt idx="9819">
                  <c:v>1</c:v>
                </c:pt>
                <c:pt idx="9820">
                  <c:v>1</c:v>
                </c:pt>
                <c:pt idx="9821">
                  <c:v>1</c:v>
                </c:pt>
                <c:pt idx="9822">
                  <c:v>1</c:v>
                </c:pt>
                <c:pt idx="9823">
                  <c:v>1</c:v>
                </c:pt>
                <c:pt idx="9824">
                  <c:v>1</c:v>
                </c:pt>
                <c:pt idx="9825">
                  <c:v>1</c:v>
                </c:pt>
                <c:pt idx="9826">
                  <c:v>1</c:v>
                </c:pt>
                <c:pt idx="9827">
                  <c:v>1</c:v>
                </c:pt>
                <c:pt idx="9828">
                  <c:v>1</c:v>
                </c:pt>
                <c:pt idx="9829">
                  <c:v>1</c:v>
                </c:pt>
                <c:pt idx="9830">
                  <c:v>1</c:v>
                </c:pt>
                <c:pt idx="9831">
                  <c:v>1</c:v>
                </c:pt>
                <c:pt idx="9832">
                  <c:v>1</c:v>
                </c:pt>
                <c:pt idx="9833">
                  <c:v>1</c:v>
                </c:pt>
                <c:pt idx="9834">
                  <c:v>1</c:v>
                </c:pt>
                <c:pt idx="9835">
                  <c:v>1</c:v>
                </c:pt>
                <c:pt idx="9836">
                  <c:v>1</c:v>
                </c:pt>
                <c:pt idx="9837">
                  <c:v>1</c:v>
                </c:pt>
                <c:pt idx="9838">
                  <c:v>1</c:v>
                </c:pt>
                <c:pt idx="9839">
                  <c:v>1</c:v>
                </c:pt>
                <c:pt idx="9840">
                  <c:v>1</c:v>
                </c:pt>
                <c:pt idx="9841">
                  <c:v>1</c:v>
                </c:pt>
                <c:pt idx="9842">
                  <c:v>1</c:v>
                </c:pt>
                <c:pt idx="9843">
                  <c:v>1</c:v>
                </c:pt>
                <c:pt idx="9844">
                  <c:v>1</c:v>
                </c:pt>
                <c:pt idx="9845">
                  <c:v>1</c:v>
                </c:pt>
                <c:pt idx="9846">
                  <c:v>1</c:v>
                </c:pt>
                <c:pt idx="9847">
                  <c:v>1</c:v>
                </c:pt>
                <c:pt idx="9848">
                  <c:v>1</c:v>
                </c:pt>
                <c:pt idx="9849">
                  <c:v>1</c:v>
                </c:pt>
                <c:pt idx="9850">
                  <c:v>1</c:v>
                </c:pt>
                <c:pt idx="9851">
                  <c:v>1</c:v>
                </c:pt>
                <c:pt idx="9852">
                  <c:v>1</c:v>
                </c:pt>
                <c:pt idx="9853">
                  <c:v>1</c:v>
                </c:pt>
                <c:pt idx="9854">
                  <c:v>1</c:v>
                </c:pt>
                <c:pt idx="9855">
                  <c:v>1</c:v>
                </c:pt>
                <c:pt idx="9856">
                  <c:v>1</c:v>
                </c:pt>
                <c:pt idx="9857">
                  <c:v>1</c:v>
                </c:pt>
                <c:pt idx="9858">
                  <c:v>1</c:v>
                </c:pt>
                <c:pt idx="9859">
                  <c:v>1</c:v>
                </c:pt>
                <c:pt idx="9860">
                  <c:v>1</c:v>
                </c:pt>
                <c:pt idx="9861">
                  <c:v>0.75</c:v>
                </c:pt>
                <c:pt idx="9862">
                  <c:v>1</c:v>
                </c:pt>
                <c:pt idx="9863">
                  <c:v>1</c:v>
                </c:pt>
                <c:pt idx="9864">
                  <c:v>1</c:v>
                </c:pt>
                <c:pt idx="9865">
                  <c:v>1</c:v>
                </c:pt>
                <c:pt idx="9866">
                  <c:v>1</c:v>
                </c:pt>
                <c:pt idx="9867">
                  <c:v>1</c:v>
                </c:pt>
                <c:pt idx="9868">
                  <c:v>1</c:v>
                </c:pt>
                <c:pt idx="9869">
                  <c:v>1</c:v>
                </c:pt>
                <c:pt idx="9870">
                  <c:v>1</c:v>
                </c:pt>
                <c:pt idx="9871">
                  <c:v>1</c:v>
                </c:pt>
                <c:pt idx="9872">
                  <c:v>1</c:v>
                </c:pt>
                <c:pt idx="9873">
                  <c:v>1</c:v>
                </c:pt>
                <c:pt idx="9874">
                  <c:v>1</c:v>
                </c:pt>
                <c:pt idx="9875">
                  <c:v>1</c:v>
                </c:pt>
                <c:pt idx="9876">
                  <c:v>1</c:v>
                </c:pt>
                <c:pt idx="9877">
                  <c:v>1</c:v>
                </c:pt>
                <c:pt idx="9878">
                  <c:v>1</c:v>
                </c:pt>
                <c:pt idx="9879">
                  <c:v>1</c:v>
                </c:pt>
                <c:pt idx="9880">
                  <c:v>1</c:v>
                </c:pt>
                <c:pt idx="9881">
                  <c:v>1</c:v>
                </c:pt>
                <c:pt idx="9882">
                  <c:v>1</c:v>
                </c:pt>
                <c:pt idx="9883">
                  <c:v>1</c:v>
                </c:pt>
                <c:pt idx="9884">
                  <c:v>1</c:v>
                </c:pt>
                <c:pt idx="9885">
                  <c:v>1</c:v>
                </c:pt>
                <c:pt idx="9886">
                  <c:v>1</c:v>
                </c:pt>
                <c:pt idx="9887">
                  <c:v>1</c:v>
                </c:pt>
                <c:pt idx="9888">
                  <c:v>1</c:v>
                </c:pt>
                <c:pt idx="9889">
                  <c:v>1</c:v>
                </c:pt>
                <c:pt idx="9890">
                  <c:v>1</c:v>
                </c:pt>
                <c:pt idx="9891">
                  <c:v>1</c:v>
                </c:pt>
                <c:pt idx="9892">
                  <c:v>1</c:v>
                </c:pt>
                <c:pt idx="9893">
                  <c:v>1</c:v>
                </c:pt>
                <c:pt idx="9894">
                  <c:v>1</c:v>
                </c:pt>
                <c:pt idx="9895">
                  <c:v>1</c:v>
                </c:pt>
                <c:pt idx="9896">
                  <c:v>1</c:v>
                </c:pt>
                <c:pt idx="9897">
                  <c:v>1</c:v>
                </c:pt>
                <c:pt idx="9898">
                  <c:v>1</c:v>
                </c:pt>
                <c:pt idx="9899">
                  <c:v>1</c:v>
                </c:pt>
                <c:pt idx="9900">
                  <c:v>1</c:v>
                </c:pt>
                <c:pt idx="9901">
                  <c:v>1</c:v>
                </c:pt>
                <c:pt idx="9902">
                  <c:v>1</c:v>
                </c:pt>
                <c:pt idx="9903">
                  <c:v>1</c:v>
                </c:pt>
                <c:pt idx="9904">
                  <c:v>1</c:v>
                </c:pt>
                <c:pt idx="9905">
                  <c:v>1</c:v>
                </c:pt>
                <c:pt idx="9906">
                  <c:v>1</c:v>
                </c:pt>
                <c:pt idx="9907">
                  <c:v>1</c:v>
                </c:pt>
                <c:pt idx="9908">
                  <c:v>1</c:v>
                </c:pt>
                <c:pt idx="9909">
                  <c:v>1</c:v>
                </c:pt>
                <c:pt idx="9910">
                  <c:v>1</c:v>
                </c:pt>
                <c:pt idx="9911">
                  <c:v>1</c:v>
                </c:pt>
                <c:pt idx="9912">
                  <c:v>1</c:v>
                </c:pt>
                <c:pt idx="9913">
                  <c:v>1</c:v>
                </c:pt>
                <c:pt idx="9914">
                  <c:v>1</c:v>
                </c:pt>
                <c:pt idx="9915">
                  <c:v>1</c:v>
                </c:pt>
                <c:pt idx="9916">
                  <c:v>1</c:v>
                </c:pt>
                <c:pt idx="9917">
                  <c:v>1</c:v>
                </c:pt>
                <c:pt idx="9918">
                  <c:v>1</c:v>
                </c:pt>
                <c:pt idx="9919">
                  <c:v>1</c:v>
                </c:pt>
                <c:pt idx="9920">
                  <c:v>1</c:v>
                </c:pt>
                <c:pt idx="9921">
                  <c:v>1</c:v>
                </c:pt>
                <c:pt idx="9922">
                  <c:v>1</c:v>
                </c:pt>
                <c:pt idx="9923">
                  <c:v>1</c:v>
                </c:pt>
                <c:pt idx="9924">
                  <c:v>1</c:v>
                </c:pt>
                <c:pt idx="9925">
                  <c:v>1</c:v>
                </c:pt>
                <c:pt idx="9926">
                  <c:v>1</c:v>
                </c:pt>
                <c:pt idx="9927">
                  <c:v>1</c:v>
                </c:pt>
                <c:pt idx="9928">
                  <c:v>0.75</c:v>
                </c:pt>
                <c:pt idx="9929">
                  <c:v>1</c:v>
                </c:pt>
                <c:pt idx="9930">
                  <c:v>1</c:v>
                </c:pt>
                <c:pt idx="9931">
                  <c:v>1</c:v>
                </c:pt>
                <c:pt idx="9932">
                  <c:v>1</c:v>
                </c:pt>
                <c:pt idx="9933">
                  <c:v>1</c:v>
                </c:pt>
                <c:pt idx="9934">
                  <c:v>1</c:v>
                </c:pt>
                <c:pt idx="9935">
                  <c:v>1</c:v>
                </c:pt>
                <c:pt idx="9936">
                  <c:v>1</c:v>
                </c:pt>
                <c:pt idx="9937">
                  <c:v>1</c:v>
                </c:pt>
                <c:pt idx="9938">
                  <c:v>1</c:v>
                </c:pt>
                <c:pt idx="9939">
                  <c:v>1</c:v>
                </c:pt>
                <c:pt idx="9940">
                  <c:v>1</c:v>
                </c:pt>
                <c:pt idx="9941">
                  <c:v>1</c:v>
                </c:pt>
                <c:pt idx="9942">
                  <c:v>1</c:v>
                </c:pt>
                <c:pt idx="9943">
                  <c:v>1</c:v>
                </c:pt>
                <c:pt idx="9944">
                  <c:v>1</c:v>
                </c:pt>
                <c:pt idx="9945">
                  <c:v>1</c:v>
                </c:pt>
                <c:pt idx="9946">
                  <c:v>0.25</c:v>
                </c:pt>
                <c:pt idx="9947">
                  <c:v>1</c:v>
                </c:pt>
                <c:pt idx="9948">
                  <c:v>1</c:v>
                </c:pt>
                <c:pt idx="9949">
                  <c:v>1</c:v>
                </c:pt>
                <c:pt idx="9950">
                  <c:v>1</c:v>
                </c:pt>
                <c:pt idx="9951">
                  <c:v>1</c:v>
                </c:pt>
                <c:pt idx="9952">
                  <c:v>1</c:v>
                </c:pt>
                <c:pt idx="9953">
                  <c:v>1</c:v>
                </c:pt>
                <c:pt idx="9954">
                  <c:v>1</c:v>
                </c:pt>
                <c:pt idx="9955">
                  <c:v>1</c:v>
                </c:pt>
                <c:pt idx="9956">
                  <c:v>1</c:v>
                </c:pt>
                <c:pt idx="9957">
                  <c:v>1</c:v>
                </c:pt>
                <c:pt idx="9958">
                  <c:v>1</c:v>
                </c:pt>
                <c:pt idx="9959">
                  <c:v>1</c:v>
                </c:pt>
                <c:pt idx="9960">
                  <c:v>1</c:v>
                </c:pt>
                <c:pt idx="9961">
                  <c:v>1</c:v>
                </c:pt>
                <c:pt idx="9962">
                  <c:v>1</c:v>
                </c:pt>
                <c:pt idx="9963">
                  <c:v>1</c:v>
                </c:pt>
                <c:pt idx="9964">
                  <c:v>1</c:v>
                </c:pt>
                <c:pt idx="9965">
                  <c:v>1</c:v>
                </c:pt>
                <c:pt idx="9966">
                  <c:v>1</c:v>
                </c:pt>
                <c:pt idx="9967">
                  <c:v>1</c:v>
                </c:pt>
                <c:pt idx="9968">
                  <c:v>1</c:v>
                </c:pt>
                <c:pt idx="9969">
                  <c:v>1</c:v>
                </c:pt>
                <c:pt idx="9970">
                  <c:v>1</c:v>
                </c:pt>
                <c:pt idx="9971">
                  <c:v>1</c:v>
                </c:pt>
                <c:pt idx="9972">
                  <c:v>1</c:v>
                </c:pt>
                <c:pt idx="9973">
                  <c:v>1</c:v>
                </c:pt>
                <c:pt idx="9974">
                  <c:v>1</c:v>
                </c:pt>
                <c:pt idx="9975">
                  <c:v>1</c:v>
                </c:pt>
                <c:pt idx="9976">
                  <c:v>1</c:v>
                </c:pt>
                <c:pt idx="9977">
                  <c:v>1</c:v>
                </c:pt>
                <c:pt idx="9978">
                  <c:v>1</c:v>
                </c:pt>
                <c:pt idx="9979">
                  <c:v>1</c:v>
                </c:pt>
                <c:pt idx="9980">
                  <c:v>1</c:v>
                </c:pt>
                <c:pt idx="9981">
                  <c:v>1</c:v>
                </c:pt>
                <c:pt idx="9982">
                  <c:v>1</c:v>
                </c:pt>
                <c:pt idx="9983">
                  <c:v>1</c:v>
                </c:pt>
                <c:pt idx="9984">
                  <c:v>1</c:v>
                </c:pt>
                <c:pt idx="9985">
                  <c:v>1</c:v>
                </c:pt>
                <c:pt idx="9986">
                  <c:v>1</c:v>
                </c:pt>
                <c:pt idx="9987">
                  <c:v>1</c:v>
                </c:pt>
                <c:pt idx="9988">
                  <c:v>1</c:v>
                </c:pt>
                <c:pt idx="9989">
                  <c:v>1</c:v>
                </c:pt>
                <c:pt idx="9990">
                  <c:v>1</c:v>
                </c:pt>
                <c:pt idx="9991">
                  <c:v>1</c:v>
                </c:pt>
                <c:pt idx="9992">
                  <c:v>1</c:v>
                </c:pt>
                <c:pt idx="9993">
                  <c:v>1</c:v>
                </c:pt>
                <c:pt idx="9994">
                  <c:v>1</c:v>
                </c:pt>
                <c:pt idx="9995">
                  <c:v>1</c:v>
                </c:pt>
                <c:pt idx="9996">
                  <c:v>1</c:v>
                </c:pt>
                <c:pt idx="9997">
                  <c:v>1</c:v>
                </c:pt>
                <c:pt idx="9998">
                  <c:v>1</c:v>
                </c:pt>
                <c:pt idx="9999">
                  <c:v>1</c:v>
                </c:pt>
                <c:pt idx="10000">
                  <c:v>1</c:v>
                </c:pt>
                <c:pt idx="10001">
                  <c:v>1</c:v>
                </c:pt>
                <c:pt idx="10002">
                  <c:v>1</c:v>
                </c:pt>
                <c:pt idx="10003">
                  <c:v>1</c:v>
                </c:pt>
                <c:pt idx="10004">
                  <c:v>1</c:v>
                </c:pt>
                <c:pt idx="10005">
                  <c:v>1</c:v>
                </c:pt>
                <c:pt idx="10006">
                  <c:v>1</c:v>
                </c:pt>
                <c:pt idx="10007">
                  <c:v>1</c:v>
                </c:pt>
                <c:pt idx="10008">
                  <c:v>1</c:v>
                </c:pt>
                <c:pt idx="10009">
                  <c:v>1</c:v>
                </c:pt>
                <c:pt idx="10010">
                  <c:v>1</c:v>
                </c:pt>
                <c:pt idx="10011">
                  <c:v>1</c:v>
                </c:pt>
                <c:pt idx="10012">
                  <c:v>1</c:v>
                </c:pt>
                <c:pt idx="10013">
                  <c:v>1</c:v>
                </c:pt>
                <c:pt idx="10014">
                  <c:v>1</c:v>
                </c:pt>
                <c:pt idx="10015">
                  <c:v>1</c:v>
                </c:pt>
                <c:pt idx="10016">
                  <c:v>1</c:v>
                </c:pt>
                <c:pt idx="10017">
                  <c:v>1</c:v>
                </c:pt>
                <c:pt idx="10018">
                  <c:v>1</c:v>
                </c:pt>
                <c:pt idx="10019">
                  <c:v>1</c:v>
                </c:pt>
                <c:pt idx="10020">
                  <c:v>1</c:v>
                </c:pt>
                <c:pt idx="10021">
                  <c:v>1</c:v>
                </c:pt>
                <c:pt idx="10022">
                  <c:v>1</c:v>
                </c:pt>
                <c:pt idx="10023">
                  <c:v>1</c:v>
                </c:pt>
                <c:pt idx="10024">
                  <c:v>1</c:v>
                </c:pt>
                <c:pt idx="10025">
                  <c:v>1</c:v>
                </c:pt>
                <c:pt idx="10026">
                  <c:v>1</c:v>
                </c:pt>
                <c:pt idx="10027">
                  <c:v>1</c:v>
                </c:pt>
                <c:pt idx="10028">
                  <c:v>1</c:v>
                </c:pt>
                <c:pt idx="10029">
                  <c:v>1</c:v>
                </c:pt>
                <c:pt idx="10030">
                  <c:v>1</c:v>
                </c:pt>
                <c:pt idx="10031">
                  <c:v>1</c:v>
                </c:pt>
                <c:pt idx="10032">
                  <c:v>1</c:v>
                </c:pt>
                <c:pt idx="10033">
                  <c:v>1</c:v>
                </c:pt>
                <c:pt idx="10034">
                  <c:v>1</c:v>
                </c:pt>
                <c:pt idx="10035">
                  <c:v>1</c:v>
                </c:pt>
                <c:pt idx="10036">
                  <c:v>1</c:v>
                </c:pt>
                <c:pt idx="10037">
                  <c:v>1</c:v>
                </c:pt>
                <c:pt idx="10038">
                  <c:v>1</c:v>
                </c:pt>
                <c:pt idx="10039">
                  <c:v>1</c:v>
                </c:pt>
                <c:pt idx="10040">
                  <c:v>1</c:v>
                </c:pt>
                <c:pt idx="10041">
                  <c:v>1</c:v>
                </c:pt>
                <c:pt idx="10042">
                  <c:v>0.66666666699999999</c:v>
                </c:pt>
                <c:pt idx="10043">
                  <c:v>1</c:v>
                </c:pt>
                <c:pt idx="10044">
                  <c:v>1</c:v>
                </c:pt>
                <c:pt idx="10045">
                  <c:v>1</c:v>
                </c:pt>
                <c:pt idx="10046">
                  <c:v>1</c:v>
                </c:pt>
                <c:pt idx="10047">
                  <c:v>1</c:v>
                </c:pt>
                <c:pt idx="10048">
                  <c:v>1</c:v>
                </c:pt>
                <c:pt idx="10049">
                  <c:v>1</c:v>
                </c:pt>
                <c:pt idx="10050">
                  <c:v>1</c:v>
                </c:pt>
                <c:pt idx="10051">
                  <c:v>1</c:v>
                </c:pt>
                <c:pt idx="10052">
                  <c:v>1</c:v>
                </c:pt>
                <c:pt idx="10053">
                  <c:v>1</c:v>
                </c:pt>
                <c:pt idx="10054">
                  <c:v>1</c:v>
                </c:pt>
                <c:pt idx="10055">
                  <c:v>1</c:v>
                </c:pt>
                <c:pt idx="10056">
                  <c:v>1</c:v>
                </c:pt>
                <c:pt idx="10057">
                  <c:v>1</c:v>
                </c:pt>
                <c:pt idx="10058">
                  <c:v>1</c:v>
                </c:pt>
                <c:pt idx="10059">
                  <c:v>1</c:v>
                </c:pt>
                <c:pt idx="10060">
                  <c:v>1</c:v>
                </c:pt>
                <c:pt idx="10061">
                  <c:v>1</c:v>
                </c:pt>
                <c:pt idx="10062">
                  <c:v>1</c:v>
                </c:pt>
                <c:pt idx="10063">
                  <c:v>1</c:v>
                </c:pt>
                <c:pt idx="10064">
                  <c:v>1</c:v>
                </c:pt>
                <c:pt idx="10065">
                  <c:v>1</c:v>
                </c:pt>
                <c:pt idx="10066">
                  <c:v>0.66666666699999999</c:v>
                </c:pt>
                <c:pt idx="10067">
                  <c:v>1</c:v>
                </c:pt>
                <c:pt idx="10068">
                  <c:v>1</c:v>
                </c:pt>
                <c:pt idx="10069">
                  <c:v>1</c:v>
                </c:pt>
                <c:pt idx="10070">
                  <c:v>1</c:v>
                </c:pt>
                <c:pt idx="10071">
                  <c:v>1</c:v>
                </c:pt>
                <c:pt idx="10072">
                  <c:v>1</c:v>
                </c:pt>
                <c:pt idx="10073">
                  <c:v>1</c:v>
                </c:pt>
                <c:pt idx="10074">
                  <c:v>1</c:v>
                </c:pt>
                <c:pt idx="10075">
                  <c:v>1</c:v>
                </c:pt>
                <c:pt idx="10076">
                  <c:v>1</c:v>
                </c:pt>
                <c:pt idx="10077">
                  <c:v>1</c:v>
                </c:pt>
                <c:pt idx="10078">
                  <c:v>1</c:v>
                </c:pt>
                <c:pt idx="10079">
                  <c:v>1</c:v>
                </c:pt>
                <c:pt idx="10080">
                  <c:v>1</c:v>
                </c:pt>
                <c:pt idx="10081">
                  <c:v>1</c:v>
                </c:pt>
                <c:pt idx="10082">
                  <c:v>1</c:v>
                </c:pt>
                <c:pt idx="10083">
                  <c:v>1</c:v>
                </c:pt>
                <c:pt idx="10084">
                  <c:v>1</c:v>
                </c:pt>
                <c:pt idx="10085">
                  <c:v>1</c:v>
                </c:pt>
                <c:pt idx="10086">
                  <c:v>1</c:v>
                </c:pt>
                <c:pt idx="10087">
                  <c:v>1</c:v>
                </c:pt>
                <c:pt idx="10088">
                  <c:v>1</c:v>
                </c:pt>
                <c:pt idx="10089">
                  <c:v>1</c:v>
                </c:pt>
                <c:pt idx="10090">
                  <c:v>1</c:v>
                </c:pt>
                <c:pt idx="10091">
                  <c:v>1</c:v>
                </c:pt>
                <c:pt idx="10092">
                  <c:v>1</c:v>
                </c:pt>
                <c:pt idx="10093">
                  <c:v>1</c:v>
                </c:pt>
                <c:pt idx="10094">
                  <c:v>1</c:v>
                </c:pt>
                <c:pt idx="10095">
                  <c:v>1</c:v>
                </c:pt>
                <c:pt idx="10096">
                  <c:v>1</c:v>
                </c:pt>
                <c:pt idx="10097">
                  <c:v>1</c:v>
                </c:pt>
                <c:pt idx="10098">
                  <c:v>1</c:v>
                </c:pt>
                <c:pt idx="10099">
                  <c:v>1</c:v>
                </c:pt>
                <c:pt idx="10100">
                  <c:v>1</c:v>
                </c:pt>
                <c:pt idx="10101">
                  <c:v>1</c:v>
                </c:pt>
                <c:pt idx="10102">
                  <c:v>1</c:v>
                </c:pt>
                <c:pt idx="10103">
                  <c:v>1</c:v>
                </c:pt>
                <c:pt idx="10104">
                  <c:v>1</c:v>
                </c:pt>
                <c:pt idx="10105">
                  <c:v>1</c:v>
                </c:pt>
                <c:pt idx="10106">
                  <c:v>1</c:v>
                </c:pt>
                <c:pt idx="10107">
                  <c:v>1</c:v>
                </c:pt>
                <c:pt idx="10108">
                  <c:v>1</c:v>
                </c:pt>
                <c:pt idx="10109">
                  <c:v>1</c:v>
                </c:pt>
                <c:pt idx="10110">
                  <c:v>1</c:v>
                </c:pt>
                <c:pt idx="10111">
                  <c:v>1</c:v>
                </c:pt>
                <c:pt idx="10112">
                  <c:v>1</c:v>
                </c:pt>
                <c:pt idx="10113">
                  <c:v>1</c:v>
                </c:pt>
                <c:pt idx="10114">
                  <c:v>1</c:v>
                </c:pt>
                <c:pt idx="10115">
                  <c:v>1</c:v>
                </c:pt>
                <c:pt idx="10116">
                  <c:v>1</c:v>
                </c:pt>
                <c:pt idx="10117">
                  <c:v>1</c:v>
                </c:pt>
                <c:pt idx="10118">
                  <c:v>1</c:v>
                </c:pt>
                <c:pt idx="10119">
                  <c:v>1</c:v>
                </c:pt>
                <c:pt idx="10120">
                  <c:v>1</c:v>
                </c:pt>
                <c:pt idx="10121">
                  <c:v>1</c:v>
                </c:pt>
                <c:pt idx="10122">
                  <c:v>1</c:v>
                </c:pt>
                <c:pt idx="10123">
                  <c:v>1</c:v>
                </c:pt>
                <c:pt idx="10124">
                  <c:v>1</c:v>
                </c:pt>
                <c:pt idx="10125">
                  <c:v>1</c:v>
                </c:pt>
                <c:pt idx="10126">
                  <c:v>1</c:v>
                </c:pt>
                <c:pt idx="10127">
                  <c:v>1</c:v>
                </c:pt>
                <c:pt idx="10128">
                  <c:v>1</c:v>
                </c:pt>
                <c:pt idx="10129">
                  <c:v>1</c:v>
                </c:pt>
                <c:pt idx="10130">
                  <c:v>1</c:v>
                </c:pt>
                <c:pt idx="10131">
                  <c:v>1</c:v>
                </c:pt>
                <c:pt idx="10132">
                  <c:v>1</c:v>
                </c:pt>
                <c:pt idx="10133">
                  <c:v>1</c:v>
                </c:pt>
                <c:pt idx="10134">
                  <c:v>1</c:v>
                </c:pt>
                <c:pt idx="10135">
                  <c:v>1</c:v>
                </c:pt>
                <c:pt idx="10136">
                  <c:v>1</c:v>
                </c:pt>
                <c:pt idx="10137">
                  <c:v>1</c:v>
                </c:pt>
                <c:pt idx="10138">
                  <c:v>1</c:v>
                </c:pt>
                <c:pt idx="10139">
                  <c:v>1</c:v>
                </c:pt>
                <c:pt idx="10140">
                  <c:v>1</c:v>
                </c:pt>
                <c:pt idx="10141">
                  <c:v>1</c:v>
                </c:pt>
                <c:pt idx="10142">
                  <c:v>1</c:v>
                </c:pt>
                <c:pt idx="10143">
                  <c:v>1</c:v>
                </c:pt>
                <c:pt idx="10144">
                  <c:v>1</c:v>
                </c:pt>
                <c:pt idx="10145">
                  <c:v>1</c:v>
                </c:pt>
                <c:pt idx="10146">
                  <c:v>1</c:v>
                </c:pt>
                <c:pt idx="10147">
                  <c:v>1</c:v>
                </c:pt>
                <c:pt idx="10148">
                  <c:v>1</c:v>
                </c:pt>
                <c:pt idx="10149">
                  <c:v>1</c:v>
                </c:pt>
                <c:pt idx="10150">
                  <c:v>1</c:v>
                </c:pt>
                <c:pt idx="10151">
                  <c:v>1</c:v>
                </c:pt>
                <c:pt idx="10152">
                  <c:v>1</c:v>
                </c:pt>
                <c:pt idx="10153">
                  <c:v>1</c:v>
                </c:pt>
                <c:pt idx="10154">
                  <c:v>1</c:v>
                </c:pt>
                <c:pt idx="10155">
                  <c:v>1</c:v>
                </c:pt>
                <c:pt idx="10156">
                  <c:v>1</c:v>
                </c:pt>
                <c:pt idx="10157">
                  <c:v>1</c:v>
                </c:pt>
                <c:pt idx="10158">
                  <c:v>1</c:v>
                </c:pt>
                <c:pt idx="10159">
                  <c:v>1</c:v>
                </c:pt>
                <c:pt idx="10160">
                  <c:v>1</c:v>
                </c:pt>
                <c:pt idx="10161">
                  <c:v>1</c:v>
                </c:pt>
                <c:pt idx="10162">
                  <c:v>1</c:v>
                </c:pt>
                <c:pt idx="10163">
                  <c:v>1</c:v>
                </c:pt>
                <c:pt idx="10164">
                  <c:v>1</c:v>
                </c:pt>
                <c:pt idx="10165">
                  <c:v>1</c:v>
                </c:pt>
                <c:pt idx="10166">
                  <c:v>1</c:v>
                </c:pt>
                <c:pt idx="10167">
                  <c:v>1</c:v>
                </c:pt>
                <c:pt idx="10168">
                  <c:v>1</c:v>
                </c:pt>
                <c:pt idx="10169">
                  <c:v>1</c:v>
                </c:pt>
                <c:pt idx="10170">
                  <c:v>1</c:v>
                </c:pt>
                <c:pt idx="10171">
                  <c:v>1</c:v>
                </c:pt>
                <c:pt idx="10172">
                  <c:v>1</c:v>
                </c:pt>
                <c:pt idx="10173">
                  <c:v>1</c:v>
                </c:pt>
                <c:pt idx="10174">
                  <c:v>1</c:v>
                </c:pt>
                <c:pt idx="10175">
                  <c:v>0.66666666699999999</c:v>
                </c:pt>
                <c:pt idx="10176">
                  <c:v>1</c:v>
                </c:pt>
                <c:pt idx="10177">
                  <c:v>1</c:v>
                </c:pt>
                <c:pt idx="10178">
                  <c:v>1</c:v>
                </c:pt>
                <c:pt idx="10179">
                  <c:v>1</c:v>
                </c:pt>
                <c:pt idx="10180">
                  <c:v>1</c:v>
                </c:pt>
                <c:pt idx="10181">
                  <c:v>0.66666666699999999</c:v>
                </c:pt>
                <c:pt idx="10182">
                  <c:v>1</c:v>
                </c:pt>
                <c:pt idx="10183">
                  <c:v>1</c:v>
                </c:pt>
                <c:pt idx="10184">
                  <c:v>1</c:v>
                </c:pt>
                <c:pt idx="10185">
                  <c:v>1</c:v>
                </c:pt>
                <c:pt idx="10186">
                  <c:v>1</c:v>
                </c:pt>
                <c:pt idx="10187">
                  <c:v>1</c:v>
                </c:pt>
                <c:pt idx="10188">
                  <c:v>1</c:v>
                </c:pt>
                <c:pt idx="10189">
                  <c:v>1</c:v>
                </c:pt>
                <c:pt idx="10190">
                  <c:v>1</c:v>
                </c:pt>
                <c:pt idx="10191">
                  <c:v>1</c:v>
                </c:pt>
                <c:pt idx="10192">
                  <c:v>1</c:v>
                </c:pt>
                <c:pt idx="10193">
                  <c:v>1</c:v>
                </c:pt>
                <c:pt idx="10194">
                  <c:v>1</c:v>
                </c:pt>
                <c:pt idx="10195">
                  <c:v>1</c:v>
                </c:pt>
                <c:pt idx="10196">
                  <c:v>1</c:v>
                </c:pt>
                <c:pt idx="10197">
                  <c:v>1</c:v>
                </c:pt>
                <c:pt idx="10198">
                  <c:v>1</c:v>
                </c:pt>
                <c:pt idx="10199">
                  <c:v>1</c:v>
                </c:pt>
                <c:pt idx="10200">
                  <c:v>1</c:v>
                </c:pt>
                <c:pt idx="10201">
                  <c:v>1</c:v>
                </c:pt>
                <c:pt idx="10202">
                  <c:v>1</c:v>
                </c:pt>
                <c:pt idx="10203">
                  <c:v>1</c:v>
                </c:pt>
                <c:pt idx="10204">
                  <c:v>1</c:v>
                </c:pt>
                <c:pt idx="10205">
                  <c:v>1</c:v>
                </c:pt>
                <c:pt idx="10206">
                  <c:v>1</c:v>
                </c:pt>
                <c:pt idx="10207">
                  <c:v>1</c:v>
                </c:pt>
                <c:pt idx="10208">
                  <c:v>1</c:v>
                </c:pt>
                <c:pt idx="10209">
                  <c:v>1</c:v>
                </c:pt>
                <c:pt idx="10210">
                  <c:v>1</c:v>
                </c:pt>
                <c:pt idx="10211">
                  <c:v>1</c:v>
                </c:pt>
                <c:pt idx="10212">
                  <c:v>1</c:v>
                </c:pt>
                <c:pt idx="10213">
                  <c:v>1</c:v>
                </c:pt>
                <c:pt idx="10214">
                  <c:v>1</c:v>
                </c:pt>
                <c:pt idx="10215">
                  <c:v>1</c:v>
                </c:pt>
                <c:pt idx="10216">
                  <c:v>1</c:v>
                </c:pt>
                <c:pt idx="10217">
                  <c:v>1</c:v>
                </c:pt>
                <c:pt idx="10218">
                  <c:v>1</c:v>
                </c:pt>
                <c:pt idx="10219">
                  <c:v>1</c:v>
                </c:pt>
                <c:pt idx="10220">
                  <c:v>1</c:v>
                </c:pt>
                <c:pt idx="10221">
                  <c:v>1</c:v>
                </c:pt>
                <c:pt idx="10222">
                  <c:v>1</c:v>
                </c:pt>
                <c:pt idx="10223">
                  <c:v>1</c:v>
                </c:pt>
                <c:pt idx="10224">
                  <c:v>1</c:v>
                </c:pt>
                <c:pt idx="10225">
                  <c:v>1</c:v>
                </c:pt>
                <c:pt idx="10226">
                  <c:v>1</c:v>
                </c:pt>
                <c:pt idx="10227">
                  <c:v>1</c:v>
                </c:pt>
                <c:pt idx="10228">
                  <c:v>1</c:v>
                </c:pt>
                <c:pt idx="10229">
                  <c:v>1</c:v>
                </c:pt>
                <c:pt idx="10230">
                  <c:v>0.66666666699999999</c:v>
                </c:pt>
                <c:pt idx="10231">
                  <c:v>1</c:v>
                </c:pt>
                <c:pt idx="10232">
                  <c:v>1</c:v>
                </c:pt>
                <c:pt idx="10233">
                  <c:v>1</c:v>
                </c:pt>
                <c:pt idx="10234">
                  <c:v>1</c:v>
                </c:pt>
                <c:pt idx="10235">
                  <c:v>1</c:v>
                </c:pt>
                <c:pt idx="10236">
                  <c:v>1</c:v>
                </c:pt>
                <c:pt idx="10237">
                  <c:v>1</c:v>
                </c:pt>
                <c:pt idx="10238">
                  <c:v>1</c:v>
                </c:pt>
                <c:pt idx="10239">
                  <c:v>1</c:v>
                </c:pt>
                <c:pt idx="10240">
                  <c:v>1</c:v>
                </c:pt>
                <c:pt idx="10241">
                  <c:v>1</c:v>
                </c:pt>
                <c:pt idx="10242">
                  <c:v>1</c:v>
                </c:pt>
                <c:pt idx="10243">
                  <c:v>1</c:v>
                </c:pt>
                <c:pt idx="10244">
                  <c:v>1</c:v>
                </c:pt>
                <c:pt idx="10245">
                  <c:v>1</c:v>
                </c:pt>
                <c:pt idx="10246">
                  <c:v>0.66666666699999999</c:v>
                </c:pt>
                <c:pt idx="10247">
                  <c:v>1</c:v>
                </c:pt>
                <c:pt idx="10248">
                  <c:v>1</c:v>
                </c:pt>
                <c:pt idx="10249">
                  <c:v>1</c:v>
                </c:pt>
                <c:pt idx="10250">
                  <c:v>1</c:v>
                </c:pt>
                <c:pt idx="10251">
                  <c:v>1</c:v>
                </c:pt>
                <c:pt idx="10252">
                  <c:v>1</c:v>
                </c:pt>
                <c:pt idx="10253">
                  <c:v>1</c:v>
                </c:pt>
                <c:pt idx="10254">
                  <c:v>1</c:v>
                </c:pt>
                <c:pt idx="10255">
                  <c:v>1</c:v>
                </c:pt>
                <c:pt idx="10256">
                  <c:v>1</c:v>
                </c:pt>
                <c:pt idx="10257">
                  <c:v>1</c:v>
                </c:pt>
                <c:pt idx="10258">
                  <c:v>1</c:v>
                </c:pt>
                <c:pt idx="10259">
                  <c:v>1</c:v>
                </c:pt>
                <c:pt idx="10260">
                  <c:v>1</c:v>
                </c:pt>
                <c:pt idx="10261">
                  <c:v>1</c:v>
                </c:pt>
                <c:pt idx="10262">
                  <c:v>1</c:v>
                </c:pt>
                <c:pt idx="10263">
                  <c:v>1</c:v>
                </c:pt>
                <c:pt idx="10264">
                  <c:v>1</c:v>
                </c:pt>
                <c:pt idx="10265">
                  <c:v>1</c:v>
                </c:pt>
                <c:pt idx="10266">
                  <c:v>1</c:v>
                </c:pt>
                <c:pt idx="10267">
                  <c:v>1</c:v>
                </c:pt>
                <c:pt idx="10268">
                  <c:v>1</c:v>
                </c:pt>
                <c:pt idx="10269">
                  <c:v>1</c:v>
                </c:pt>
                <c:pt idx="10270">
                  <c:v>1</c:v>
                </c:pt>
                <c:pt idx="10271">
                  <c:v>1</c:v>
                </c:pt>
                <c:pt idx="10272">
                  <c:v>1</c:v>
                </c:pt>
                <c:pt idx="10273">
                  <c:v>1</c:v>
                </c:pt>
                <c:pt idx="10274">
                  <c:v>1</c:v>
                </c:pt>
                <c:pt idx="10275">
                  <c:v>1</c:v>
                </c:pt>
                <c:pt idx="10276">
                  <c:v>1</c:v>
                </c:pt>
                <c:pt idx="10277">
                  <c:v>1</c:v>
                </c:pt>
                <c:pt idx="10278">
                  <c:v>1</c:v>
                </c:pt>
                <c:pt idx="10279">
                  <c:v>1</c:v>
                </c:pt>
                <c:pt idx="10280">
                  <c:v>1</c:v>
                </c:pt>
                <c:pt idx="10281">
                  <c:v>1</c:v>
                </c:pt>
                <c:pt idx="10282">
                  <c:v>1</c:v>
                </c:pt>
                <c:pt idx="10283">
                  <c:v>1</c:v>
                </c:pt>
                <c:pt idx="10284">
                  <c:v>1</c:v>
                </c:pt>
                <c:pt idx="10285">
                  <c:v>1</c:v>
                </c:pt>
                <c:pt idx="10286">
                  <c:v>1</c:v>
                </c:pt>
                <c:pt idx="10287">
                  <c:v>1</c:v>
                </c:pt>
                <c:pt idx="10288">
                  <c:v>1</c:v>
                </c:pt>
                <c:pt idx="10289">
                  <c:v>1</c:v>
                </c:pt>
                <c:pt idx="10290">
                  <c:v>1</c:v>
                </c:pt>
                <c:pt idx="10291">
                  <c:v>1</c:v>
                </c:pt>
                <c:pt idx="10292">
                  <c:v>1</c:v>
                </c:pt>
                <c:pt idx="10293">
                  <c:v>1</c:v>
                </c:pt>
                <c:pt idx="10294">
                  <c:v>1</c:v>
                </c:pt>
                <c:pt idx="10295">
                  <c:v>1</c:v>
                </c:pt>
                <c:pt idx="10296">
                  <c:v>1</c:v>
                </c:pt>
                <c:pt idx="10297">
                  <c:v>1</c:v>
                </c:pt>
                <c:pt idx="10298">
                  <c:v>1</c:v>
                </c:pt>
                <c:pt idx="10299">
                  <c:v>1</c:v>
                </c:pt>
                <c:pt idx="10300">
                  <c:v>1</c:v>
                </c:pt>
                <c:pt idx="10301">
                  <c:v>1</c:v>
                </c:pt>
                <c:pt idx="10302">
                  <c:v>1</c:v>
                </c:pt>
                <c:pt idx="10303">
                  <c:v>1</c:v>
                </c:pt>
                <c:pt idx="10304">
                  <c:v>1</c:v>
                </c:pt>
                <c:pt idx="10305">
                  <c:v>1</c:v>
                </c:pt>
                <c:pt idx="10306">
                  <c:v>1</c:v>
                </c:pt>
                <c:pt idx="10307">
                  <c:v>1</c:v>
                </c:pt>
                <c:pt idx="10308">
                  <c:v>1</c:v>
                </c:pt>
                <c:pt idx="10309">
                  <c:v>1</c:v>
                </c:pt>
                <c:pt idx="10310">
                  <c:v>1</c:v>
                </c:pt>
                <c:pt idx="10311">
                  <c:v>1</c:v>
                </c:pt>
                <c:pt idx="10312">
                  <c:v>1</c:v>
                </c:pt>
                <c:pt idx="10313">
                  <c:v>1</c:v>
                </c:pt>
                <c:pt idx="10314">
                  <c:v>1</c:v>
                </c:pt>
                <c:pt idx="10315">
                  <c:v>1</c:v>
                </c:pt>
                <c:pt idx="10316">
                  <c:v>1</c:v>
                </c:pt>
                <c:pt idx="10317">
                  <c:v>1</c:v>
                </c:pt>
                <c:pt idx="10318">
                  <c:v>1</c:v>
                </c:pt>
                <c:pt idx="10319">
                  <c:v>1</c:v>
                </c:pt>
                <c:pt idx="10320">
                  <c:v>1</c:v>
                </c:pt>
                <c:pt idx="10321">
                  <c:v>1</c:v>
                </c:pt>
                <c:pt idx="10322">
                  <c:v>1</c:v>
                </c:pt>
                <c:pt idx="10323">
                  <c:v>1</c:v>
                </c:pt>
                <c:pt idx="10324">
                  <c:v>1</c:v>
                </c:pt>
                <c:pt idx="10325">
                  <c:v>1</c:v>
                </c:pt>
                <c:pt idx="10326">
                  <c:v>1</c:v>
                </c:pt>
                <c:pt idx="10327">
                  <c:v>1</c:v>
                </c:pt>
                <c:pt idx="10328">
                  <c:v>1</c:v>
                </c:pt>
                <c:pt idx="10329">
                  <c:v>1</c:v>
                </c:pt>
                <c:pt idx="10330">
                  <c:v>1</c:v>
                </c:pt>
                <c:pt idx="10331">
                  <c:v>1</c:v>
                </c:pt>
                <c:pt idx="10332">
                  <c:v>1</c:v>
                </c:pt>
                <c:pt idx="10333">
                  <c:v>1</c:v>
                </c:pt>
                <c:pt idx="10334">
                  <c:v>1</c:v>
                </c:pt>
                <c:pt idx="10335">
                  <c:v>1</c:v>
                </c:pt>
                <c:pt idx="10336">
                  <c:v>1</c:v>
                </c:pt>
                <c:pt idx="10337">
                  <c:v>1</c:v>
                </c:pt>
                <c:pt idx="10338">
                  <c:v>1</c:v>
                </c:pt>
                <c:pt idx="10339">
                  <c:v>1</c:v>
                </c:pt>
                <c:pt idx="10340">
                  <c:v>1</c:v>
                </c:pt>
                <c:pt idx="10341">
                  <c:v>1</c:v>
                </c:pt>
                <c:pt idx="10342">
                  <c:v>1</c:v>
                </c:pt>
                <c:pt idx="10343">
                  <c:v>1</c:v>
                </c:pt>
                <c:pt idx="10344">
                  <c:v>1</c:v>
                </c:pt>
                <c:pt idx="10345">
                  <c:v>1</c:v>
                </c:pt>
                <c:pt idx="10346">
                  <c:v>1</c:v>
                </c:pt>
                <c:pt idx="10347">
                  <c:v>1</c:v>
                </c:pt>
                <c:pt idx="10348">
                  <c:v>1</c:v>
                </c:pt>
                <c:pt idx="10349">
                  <c:v>1</c:v>
                </c:pt>
                <c:pt idx="10350">
                  <c:v>1</c:v>
                </c:pt>
                <c:pt idx="10351">
                  <c:v>1</c:v>
                </c:pt>
                <c:pt idx="10352">
                  <c:v>1</c:v>
                </c:pt>
                <c:pt idx="10353">
                  <c:v>1</c:v>
                </c:pt>
                <c:pt idx="10354">
                  <c:v>1</c:v>
                </c:pt>
                <c:pt idx="10355">
                  <c:v>1</c:v>
                </c:pt>
                <c:pt idx="10356">
                  <c:v>1</c:v>
                </c:pt>
                <c:pt idx="10357">
                  <c:v>1</c:v>
                </c:pt>
                <c:pt idx="10358">
                  <c:v>1</c:v>
                </c:pt>
                <c:pt idx="10359">
                  <c:v>1</c:v>
                </c:pt>
                <c:pt idx="10360">
                  <c:v>1</c:v>
                </c:pt>
                <c:pt idx="10361">
                  <c:v>1</c:v>
                </c:pt>
                <c:pt idx="10362">
                  <c:v>1</c:v>
                </c:pt>
                <c:pt idx="10363">
                  <c:v>1</c:v>
                </c:pt>
                <c:pt idx="10364">
                  <c:v>1</c:v>
                </c:pt>
                <c:pt idx="10365">
                  <c:v>1</c:v>
                </c:pt>
                <c:pt idx="10366">
                  <c:v>1</c:v>
                </c:pt>
                <c:pt idx="10367">
                  <c:v>1</c:v>
                </c:pt>
                <c:pt idx="10368">
                  <c:v>1</c:v>
                </c:pt>
                <c:pt idx="10369">
                  <c:v>1</c:v>
                </c:pt>
                <c:pt idx="10370">
                  <c:v>1</c:v>
                </c:pt>
                <c:pt idx="10371">
                  <c:v>1</c:v>
                </c:pt>
                <c:pt idx="10372">
                  <c:v>1</c:v>
                </c:pt>
                <c:pt idx="10373">
                  <c:v>1</c:v>
                </c:pt>
                <c:pt idx="10374">
                  <c:v>1</c:v>
                </c:pt>
                <c:pt idx="10375">
                  <c:v>1</c:v>
                </c:pt>
                <c:pt idx="10376">
                  <c:v>1</c:v>
                </c:pt>
                <c:pt idx="10377">
                  <c:v>1</c:v>
                </c:pt>
                <c:pt idx="10378">
                  <c:v>1</c:v>
                </c:pt>
                <c:pt idx="10379">
                  <c:v>1</c:v>
                </c:pt>
                <c:pt idx="10380">
                  <c:v>1</c:v>
                </c:pt>
                <c:pt idx="10381">
                  <c:v>1</c:v>
                </c:pt>
                <c:pt idx="10382">
                  <c:v>1</c:v>
                </c:pt>
                <c:pt idx="10383">
                  <c:v>1</c:v>
                </c:pt>
                <c:pt idx="10384">
                  <c:v>1</c:v>
                </c:pt>
                <c:pt idx="10385">
                  <c:v>1</c:v>
                </c:pt>
                <c:pt idx="10386">
                  <c:v>1</c:v>
                </c:pt>
                <c:pt idx="10387">
                  <c:v>1</c:v>
                </c:pt>
                <c:pt idx="10388">
                  <c:v>1</c:v>
                </c:pt>
                <c:pt idx="10389">
                  <c:v>1</c:v>
                </c:pt>
                <c:pt idx="10390">
                  <c:v>1</c:v>
                </c:pt>
                <c:pt idx="10391">
                  <c:v>1</c:v>
                </c:pt>
                <c:pt idx="10392">
                  <c:v>1</c:v>
                </c:pt>
                <c:pt idx="10393">
                  <c:v>1</c:v>
                </c:pt>
                <c:pt idx="10394">
                  <c:v>1</c:v>
                </c:pt>
                <c:pt idx="10395">
                  <c:v>1</c:v>
                </c:pt>
                <c:pt idx="10396">
                  <c:v>1</c:v>
                </c:pt>
                <c:pt idx="10397">
                  <c:v>1</c:v>
                </c:pt>
                <c:pt idx="10398">
                  <c:v>1</c:v>
                </c:pt>
                <c:pt idx="10399">
                  <c:v>1</c:v>
                </c:pt>
                <c:pt idx="10400">
                  <c:v>1</c:v>
                </c:pt>
                <c:pt idx="10401">
                  <c:v>1</c:v>
                </c:pt>
                <c:pt idx="10402">
                  <c:v>1</c:v>
                </c:pt>
                <c:pt idx="10403">
                  <c:v>1</c:v>
                </c:pt>
                <c:pt idx="10404">
                  <c:v>1</c:v>
                </c:pt>
                <c:pt idx="10405">
                  <c:v>1</c:v>
                </c:pt>
                <c:pt idx="10406">
                  <c:v>1</c:v>
                </c:pt>
                <c:pt idx="10407">
                  <c:v>1</c:v>
                </c:pt>
                <c:pt idx="10408">
                  <c:v>1</c:v>
                </c:pt>
                <c:pt idx="10409">
                  <c:v>1</c:v>
                </c:pt>
                <c:pt idx="10410">
                  <c:v>1</c:v>
                </c:pt>
                <c:pt idx="10411">
                  <c:v>1</c:v>
                </c:pt>
                <c:pt idx="10412">
                  <c:v>0.66666666699999999</c:v>
                </c:pt>
                <c:pt idx="10413">
                  <c:v>1</c:v>
                </c:pt>
                <c:pt idx="10414">
                  <c:v>1</c:v>
                </c:pt>
                <c:pt idx="10415">
                  <c:v>1</c:v>
                </c:pt>
                <c:pt idx="10416">
                  <c:v>1</c:v>
                </c:pt>
                <c:pt idx="10417">
                  <c:v>1</c:v>
                </c:pt>
                <c:pt idx="10418">
                  <c:v>1</c:v>
                </c:pt>
                <c:pt idx="10419">
                  <c:v>1</c:v>
                </c:pt>
                <c:pt idx="10420">
                  <c:v>1</c:v>
                </c:pt>
                <c:pt idx="10421">
                  <c:v>1</c:v>
                </c:pt>
                <c:pt idx="10422">
                  <c:v>1</c:v>
                </c:pt>
                <c:pt idx="10423">
                  <c:v>1</c:v>
                </c:pt>
                <c:pt idx="10424">
                  <c:v>1</c:v>
                </c:pt>
                <c:pt idx="10425">
                  <c:v>1</c:v>
                </c:pt>
                <c:pt idx="10426">
                  <c:v>1</c:v>
                </c:pt>
                <c:pt idx="10427">
                  <c:v>1</c:v>
                </c:pt>
                <c:pt idx="10428">
                  <c:v>1</c:v>
                </c:pt>
                <c:pt idx="10429">
                  <c:v>1</c:v>
                </c:pt>
                <c:pt idx="10430">
                  <c:v>1</c:v>
                </c:pt>
                <c:pt idx="10431">
                  <c:v>0.66666666699999999</c:v>
                </c:pt>
                <c:pt idx="10432">
                  <c:v>1</c:v>
                </c:pt>
                <c:pt idx="10433">
                  <c:v>1</c:v>
                </c:pt>
                <c:pt idx="10434">
                  <c:v>1</c:v>
                </c:pt>
                <c:pt idx="10435">
                  <c:v>1</c:v>
                </c:pt>
                <c:pt idx="10436">
                  <c:v>1</c:v>
                </c:pt>
                <c:pt idx="10437">
                  <c:v>1</c:v>
                </c:pt>
                <c:pt idx="10438">
                  <c:v>1</c:v>
                </c:pt>
                <c:pt idx="10439">
                  <c:v>1</c:v>
                </c:pt>
                <c:pt idx="10440">
                  <c:v>1</c:v>
                </c:pt>
                <c:pt idx="10441">
                  <c:v>1</c:v>
                </c:pt>
                <c:pt idx="10442">
                  <c:v>1</c:v>
                </c:pt>
                <c:pt idx="10443">
                  <c:v>1</c:v>
                </c:pt>
                <c:pt idx="10444">
                  <c:v>0.33333333300000001</c:v>
                </c:pt>
                <c:pt idx="10445">
                  <c:v>1</c:v>
                </c:pt>
                <c:pt idx="10446">
                  <c:v>1</c:v>
                </c:pt>
                <c:pt idx="10447">
                  <c:v>1</c:v>
                </c:pt>
                <c:pt idx="10448">
                  <c:v>1</c:v>
                </c:pt>
                <c:pt idx="10449">
                  <c:v>1</c:v>
                </c:pt>
                <c:pt idx="10450">
                  <c:v>1</c:v>
                </c:pt>
                <c:pt idx="10451">
                  <c:v>1</c:v>
                </c:pt>
                <c:pt idx="10452">
                  <c:v>1</c:v>
                </c:pt>
                <c:pt idx="10453">
                  <c:v>1</c:v>
                </c:pt>
                <c:pt idx="10454">
                  <c:v>1</c:v>
                </c:pt>
                <c:pt idx="10455">
                  <c:v>1</c:v>
                </c:pt>
                <c:pt idx="10456">
                  <c:v>1</c:v>
                </c:pt>
                <c:pt idx="10457">
                  <c:v>1</c:v>
                </c:pt>
                <c:pt idx="10458">
                  <c:v>1</c:v>
                </c:pt>
                <c:pt idx="10459">
                  <c:v>1</c:v>
                </c:pt>
                <c:pt idx="10460">
                  <c:v>1</c:v>
                </c:pt>
                <c:pt idx="10461">
                  <c:v>1</c:v>
                </c:pt>
                <c:pt idx="10462">
                  <c:v>1</c:v>
                </c:pt>
                <c:pt idx="10463">
                  <c:v>1</c:v>
                </c:pt>
                <c:pt idx="10464">
                  <c:v>1</c:v>
                </c:pt>
                <c:pt idx="10465">
                  <c:v>1</c:v>
                </c:pt>
                <c:pt idx="10466">
                  <c:v>1</c:v>
                </c:pt>
                <c:pt idx="10467">
                  <c:v>1</c:v>
                </c:pt>
                <c:pt idx="10468">
                  <c:v>1</c:v>
                </c:pt>
                <c:pt idx="10469">
                  <c:v>1</c:v>
                </c:pt>
                <c:pt idx="10470">
                  <c:v>1</c:v>
                </c:pt>
                <c:pt idx="10471">
                  <c:v>1</c:v>
                </c:pt>
                <c:pt idx="10472">
                  <c:v>1</c:v>
                </c:pt>
                <c:pt idx="10473">
                  <c:v>0.66666666699999999</c:v>
                </c:pt>
                <c:pt idx="10474">
                  <c:v>1</c:v>
                </c:pt>
                <c:pt idx="10475">
                  <c:v>1</c:v>
                </c:pt>
                <c:pt idx="10476">
                  <c:v>1</c:v>
                </c:pt>
                <c:pt idx="10477">
                  <c:v>1</c:v>
                </c:pt>
                <c:pt idx="10478">
                  <c:v>1</c:v>
                </c:pt>
                <c:pt idx="10479">
                  <c:v>1</c:v>
                </c:pt>
                <c:pt idx="10480">
                  <c:v>1</c:v>
                </c:pt>
                <c:pt idx="10481">
                  <c:v>1</c:v>
                </c:pt>
                <c:pt idx="10482">
                  <c:v>1</c:v>
                </c:pt>
                <c:pt idx="10483">
                  <c:v>1</c:v>
                </c:pt>
                <c:pt idx="10484">
                  <c:v>1</c:v>
                </c:pt>
                <c:pt idx="10485">
                  <c:v>1</c:v>
                </c:pt>
                <c:pt idx="10486">
                  <c:v>1</c:v>
                </c:pt>
                <c:pt idx="10487">
                  <c:v>1</c:v>
                </c:pt>
                <c:pt idx="10488">
                  <c:v>1</c:v>
                </c:pt>
                <c:pt idx="10489">
                  <c:v>1</c:v>
                </c:pt>
                <c:pt idx="10490">
                  <c:v>1</c:v>
                </c:pt>
                <c:pt idx="10491">
                  <c:v>1</c:v>
                </c:pt>
                <c:pt idx="10492">
                  <c:v>1</c:v>
                </c:pt>
                <c:pt idx="10493">
                  <c:v>1</c:v>
                </c:pt>
                <c:pt idx="10494">
                  <c:v>1</c:v>
                </c:pt>
                <c:pt idx="10495">
                  <c:v>0.66666666699999999</c:v>
                </c:pt>
                <c:pt idx="10496">
                  <c:v>1</c:v>
                </c:pt>
                <c:pt idx="10497">
                  <c:v>1</c:v>
                </c:pt>
                <c:pt idx="10498">
                  <c:v>1</c:v>
                </c:pt>
                <c:pt idx="10499">
                  <c:v>1</c:v>
                </c:pt>
                <c:pt idx="10500">
                  <c:v>1</c:v>
                </c:pt>
                <c:pt idx="10501">
                  <c:v>1</c:v>
                </c:pt>
                <c:pt idx="10502">
                  <c:v>1</c:v>
                </c:pt>
                <c:pt idx="10503">
                  <c:v>1</c:v>
                </c:pt>
                <c:pt idx="10504">
                  <c:v>1</c:v>
                </c:pt>
                <c:pt idx="10505">
                  <c:v>1</c:v>
                </c:pt>
                <c:pt idx="10506">
                  <c:v>1</c:v>
                </c:pt>
                <c:pt idx="10507">
                  <c:v>1</c:v>
                </c:pt>
                <c:pt idx="10508">
                  <c:v>1</c:v>
                </c:pt>
                <c:pt idx="10509">
                  <c:v>1</c:v>
                </c:pt>
                <c:pt idx="10510">
                  <c:v>1</c:v>
                </c:pt>
                <c:pt idx="10511">
                  <c:v>1</c:v>
                </c:pt>
                <c:pt idx="10512">
                  <c:v>1</c:v>
                </c:pt>
                <c:pt idx="10513">
                  <c:v>1</c:v>
                </c:pt>
                <c:pt idx="10514">
                  <c:v>1</c:v>
                </c:pt>
                <c:pt idx="10515">
                  <c:v>1</c:v>
                </c:pt>
                <c:pt idx="10516">
                  <c:v>1</c:v>
                </c:pt>
                <c:pt idx="10517">
                  <c:v>1</c:v>
                </c:pt>
                <c:pt idx="10518">
                  <c:v>1</c:v>
                </c:pt>
                <c:pt idx="10519">
                  <c:v>1</c:v>
                </c:pt>
                <c:pt idx="10520">
                  <c:v>1</c:v>
                </c:pt>
                <c:pt idx="10521">
                  <c:v>1</c:v>
                </c:pt>
                <c:pt idx="10522">
                  <c:v>1</c:v>
                </c:pt>
                <c:pt idx="10523">
                  <c:v>1</c:v>
                </c:pt>
                <c:pt idx="10524">
                  <c:v>1</c:v>
                </c:pt>
                <c:pt idx="10525">
                  <c:v>1</c:v>
                </c:pt>
                <c:pt idx="10526">
                  <c:v>1</c:v>
                </c:pt>
                <c:pt idx="10527">
                  <c:v>1</c:v>
                </c:pt>
                <c:pt idx="10528">
                  <c:v>1</c:v>
                </c:pt>
                <c:pt idx="10529">
                  <c:v>1</c:v>
                </c:pt>
                <c:pt idx="10530">
                  <c:v>1</c:v>
                </c:pt>
                <c:pt idx="10531">
                  <c:v>1</c:v>
                </c:pt>
                <c:pt idx="10532">
                  <c:v>1</c:v>
                </c:pt>
                <c:pt idx="10533">
                  <c:v>1</c:v>
                </c:pt>
                <c:pt idx="10534">
                  <c:v>1</c:v>
                </c:pt>
                <c:pt idx="10535">
                  <c:v>1</c:v>
                </c:pt>
                <c:pt idx="10536">
                  <c:v>1</c:v>
                </c:pt>
                <c:pt idx="10537">
                  <c:v>1</c:v>
                </c:pt>
                <c:pt idx="10538">
                  <c:v>1</c:v>
                </c:pt>
                <c:pt idx="10539">
                  <c:v>1</c:v>
                </c:pt>
                <c:pt idx="10540">
                  <c:v>1</c:v>
                </c:pt>
                <c:pt idx="10541">
                  <c:v>1</c:v>
                </c:pt>
                <c:pt idx="10542">
                  <c:v>1</c:v>
                </c:pt>
                <c:pt idx="10543">
                  <c:v>1</c:v>
                </c:pt>
                <c:pt idx="10544">
                  <c:v>1</c:v>
                </c:pt>
                <c:pt idx="10545">
                  <c:v>1</c:v>
                </c:pt>
                <c:pt idx="10546">
                  <c:v>1</c:v>
                </c:pt>
                <c:pt idx="10547">
                  <c:v>1</c:v>
                </c:pt>
                <c:pt idx="10548">
                  <c:v>1</c:v>
                </c:pt>
                <c:pt idx="10549">
                  <c:v>1</c:v>
                </c:pt>
                <c:pt idx="10550">
                  <c:v>1</c:v>
                </c:pt>
                <c:pt idx="10551">
                  <c:v>1</c:v>
                </c:pt>
                <c:pt idx="10552">
                  <c:v>1</c:v>
                </c:pt>
                <c:pt idx="10553">
                  <c:v>1</c:v>
                </c:pt>
                <c:pt idx="10554">
                  <c:v>1</c:v>
                </c:pt>
                <c:pt idx="10555">
                  <c:v>1</c:v>
                </c:pt>
                <c:pt idx="10556">
                  <c:v>1</c:v>
                </c:pt>
                <c:pt idx="10557">
                  <c:v>1</c:v>
                </c:pt>
                <c:pt idx="10558">
                  <c:v>1</c:v>
                </c:pt>
                <c:pt idx="10559">
                  <c:v>1</c:v>
                </c:pt>
                <c:pt idx="10560">
                  <c:v>1</c:v>
                </c:pt>
                <c:pt idx="10561">
                  <c:v>1</c:v>
                </c:pt>
                <c:pt idx="10562">
                  <c:v>1</c:v>
                </c:pt>
                <c:pt idx="10563">
                  <c:v>1</c:v>
                </c:pt>
                <c:pt idx="10564">
                  <c:v>1</c:v>
                </c:pt>
                <c:pt idx="10565">
                  <c:v>1</c:v>
                </c:pt>
                <c:pt idx="10566">
                  <c:v>1</c:v>
                </c:pt>
                <c:pt idx="10567">
                  <c:v>1</c:v>
                </c:pt>
                <c:pt idx="10568">
                  <c:v>1</c:v>
                </c:pt>
                <c:pt idx="10569">
                  <c:v>1</c:v>
                </c:pt>
                <c:pt idx="10570">
                  <c:v>1</c:v>
                </c:pt>
                <c:pt idx="10571">
                  <c:v>1</c:v>
                </c:pt>
                <c:pt idx="10572">
                  <c:v>1</c:v>
                </c:pt>
                <c:pt idx="10573">
                  <c:v>1</c:v>
                </c:pt>
                <c:pt idx="10574">
                  <c:v>1</c:v>
                </c:pt>
                <c:pt idx="10575">
                  <c:v>1</c:v>
                </c:pt>
                <c:pt idx="10576">
                  <c:v>1</c:v>
                </c:pt>
                <c:pt idx="10577">
                  <c:v>1</c:v>
                </c:pt>
                <c:pt idx="10578">
                  <c:v>1</c:v>
                </c:pt>
                <c:pt idx="10579">
                  <c:v>1</c:v>
                </c:pt>
                <c:pt idx="10580">
                  <c:v>1</c:v>
                </c:pt>
                <c:pt idx="10581">
                  <c:v>1</c:v>
                </c:pt>
                <c:pt idx="10582">
                  <c:v>1</c:v>
                </c:pt>
                <c:pt idx="10583">
                  <c:v>1</c:v>
                </c:pt>
                <c:pt idx="10584">
                  <c:v>1</c:v>
                </c:pt>
                <c:pt idx="10585">
                  <c:v>1</c:v>
                </c:pt>
                <c:pt idx="10586">
                  <c:v>1</c:v>
                </c:pt>
                <c:pt idx="10587">
                  <c:v>1</c:v>
                </c:pt>
                <c:pt idx="10588">
                  <c:v>1</c:v>
                </c:pt>
                <c:pt idx="10589">
                  <c:v>1</c:v>
                </c:pt>
                <c:pt idx="10590">
                  <c:v>1</c:v>
                </c:pt>
                <c:pt idx="10591">
                  <c:v>1</c:v>
                </c:pt>
                <c:pt idx="10592">
                  <c:v>1</c:v>
                </c:pt>
                <c:pt idx="10593">
                  <c:v>1</c:v>
                </c:pt>
                <c:pt idx="10594">
                  <c:v>1</c:v>
                </c:pt>
                <c:pt idx="10595">
                  <c:v>1</c:v>
                </c:pt>
                <c:pt idx="10596">
                  <c:v>1</c:v>
                </c:pt>
                <c:pt idx="10597">
                  <c:v>1</c:v>
                </c:pt>
                <c:pt idx="10598">
                  <c:v>1</c:v>
                </c:pt>
                <c:pt idx="10599">
                  <c:v>1</c:v>
                </c:pt>
                <c:pt idx="10600">
                  <c:v>1</c:v>
                </c:pt>
                <c:pt idx="10601">
                  <c:v>1</c:v>
                </c:pt>
                <c:pt idx="10602">
                  <c:v>1</c:v>
                </c:pt>
                <c:pt idx="10603">
                  <c:v>0.66666666699999999</c:v>
                </c:pt>
                <c:pt idx="10604">
                  <c:v>0.33333333300000001</c:v>
                </c:pt>
                <c:pt idx="10605">
                  <c:v>1</c:v>
                </c:pt>
                <c:pt idx="10606">
                  <c:v>1</c:v>
                </c:pt>
                <c:pt idx="10607">
                  <c:v>1</c:v>
                </c:pt>
                <c:pt idx="10608">
                  <c:v>1</c:v>
                </c:pt>
                <c:pt idx="10609">
                  <c:v>1</c:v>
                </c:pt>
                <c:pt idx="10610">
                  <c:v>1</c:v>
                </c:pt>
                <c:pt idx="10611">
                  <c:v>1</c:v>
                </c:pt>
                <c:pt idx="10612">
                  <c:v>1</c:v>
                </c:pt>
                <c:pt idx="10613">
                  <c:v>1</c:v>
                </c:pt>
                <c:pt idx="10614">
                  <c:v>1</c:v>
                </c:pt>
                <c:pt idx="10615">
                  <c:v>1</c:v>
                </c:pt>
                <c:pt idx="10616">
                  <c:v>1</c:v>
                </c:pt>
                <c:pt idx="10617">
                  <c:v>1</c:v>
                </c:pt>
                <c:pt idx="10618">
                  <c:v>0.33333333300000001</c:v>
                </c:pt>
                <c:pt idx="10619">
                  <c:v>1</c:v>
                </c:pt>
                <c:pt idx="10620">
                  <c:v>1</c:v>
                </c:pt>
                <c:pt idx="10621">
                  <c:v>1</c:v>
                </c:pt>
                <c:pt idx="10622">
                  <c:v>1</c:v>
                </c:pt>
                <c:pt idx="10623">
                  <c:v>1</c:v>
                </c:pt>
                <c:pt idx="10624">
                  <c:v>1</c:v>
                </c:pt>
                <c:pt idx="10625">
                  <c:v>1</c:v>
                </c:pt>
                <c:pt idx="10626">
                  <c:v>1</c:v>
                </c:pt>
                <c:pt idx="10627">
                  <c:v>1</c:v>
                </c:pt>
                <c:pt idx="10628">
                  <c:v>1</c:v>
                </c:pt>
                <c:pt idx="10629">
                  <c:v>1</c:v>
                </c:pt>
                <c:pt idx="10630">
                  <c:v>1</c:v>
                </c:pt>
                <c:pt idx="10631">
                  <c:v>1</c:v>
                </c:pt>
                <c:pt idx="10632">
                  <c:v>1</c:v>
                </c:pt>
                <c:pt idx="10633">
                  <c:v>1</c:v>
                </c:pt>
                <c:pt idx="10634">
                  <c:v>1</c:v>
                </c:pt>
                <c:pt idx="10635">
                  <c:v>1</c:v>
                </c:pt>
                <c:pt idx="10636">
                  <c:v>1</c:v>
                </c:pt>
                <c:pt idx="10637">
                  <c:v>0.33333333300000001</c:v>
                </c:pt>
                <c:pt idx="10638">
                  <c:v>1</c:v>
                </c:pt>
                <c:pt idx="10639">
                  <c:v>1</c:v>
                </c:pt>
                <c:pt idx="10640">
                  <c:v>1</c:v>
                </c:pt>
                <c:pt idx="10641">
                  <c:v>1</c:v>
                </c:pt>
                <c:pt idx="10642">
                  <c:v>1</c:v>
                </c:pt>
                <c:pt idx="10643">
                  <c:v>1</c:v>
                </c:pt>
                <c:pt idx="10644">
                  <c:v>1</c:v>
                </c:pt>
                <c:pt idx="10645">
                  <c:v>1</c:v>
                </c:pt>
                <c:pt idx="10646">
                  <c:v>1</c:v>
                </c:pt>
                <c:pt idx="10647">
                  <c:v>1</c:v>
                </c:pt>
                <c:pt idx="10648">
                  <c:v>1</c:v>
                </c:pt>
                <c:pt idx="10649">
                  <c:v>1</c:v>
                </c:pt>
                <c:pt idx="10650">
                  <c:v>1</c:v>
                </c:pt>
                <c:pt idx="10651">
                  <c:v>1</c:v>
                </c:pt>
                <c:pt idx="10652">
                  <c:v>1</c:v>
                </c:pt>
                <c:pt idx="10653">
                  <c:v>1</c:v>
                </c:pt>
                <c:pt idx="10654">
                  <c:v>1</c:v>
                </c:pt>
                <c:pt idx="10655">
                  <c:v>1</c:v>
                </c:pt>
                <c:pt idx="10656">
                  <c:v>1</c:v>
                </c:pt>
                <c:pt idx="10657">
                  <c:v>1</c:v>
                </c:pt>
                <c:pt idx="10658">
                  <c:v>1</c:v>
                </c:pt>
                <c:pt idx="10659">
                  <c:v>1</c:v>
                </c:pt>
                <c:pt idx="10660">
                  <c:v>1</c:v>
                </c:pt>
                <c:pt idx="10661">
                  <c:v>1</c:v>
                </c:pt>
                <c:pt idx="10662">
                  <c:v>1</c:v>
                </c:pt>
                <c:pt idx="10663">
                  <c:v>1</c:v>
                </c:pt>
                <c:pt idx="10664">
                  <c:v>1</c:v>
                </c:pt>
                <c:pt idx="10665">
                  <c:v>1</c:v>
                </c:pt>
                <c:pt idx="10666">
                  <c:v>1</c:v>
                </c:pt>
                <c:pt idx="10667">
                  <c:v>1</c:v>
                </c:pt>
                <c:pt idx="10668">
                  <c:v>1</c:v>
                </c:pt>
                <c:pt idx="10669">
                  <c:v>1</c:v>
                </c:pt>
                <c:pt idx="10670">
                  <c:v>1</c:v>
                </c:pt>
                <c:pt idx="10671">
                  <c:v>1</c:v>
                </c:pt>
                <c:pt idx="10672">
                  <c:v>1</c:v>
                </c:pt>
                <c:pt idx="10673">
                  <c:v>1</c:v>
                </c:pt>
                <c:pt idx="10674">
                  <c:v>1</c:v>
                </c:pt>
                <c:pt idx="10675">
                  <c:v>1</c:v>
                </c:pt>
                <c:pt idx="10676">
                  <c:v>1</c:v>
                </c:pt>
                <c:pt idx="10677">
                  <c:v>1</c:v>
                </c:pt>
                <c:pt idx="10678">
                  <c:v>1</c:v>
                </c:pt>
                <c:pt idx="10679">
                  <c:v>1</c:v>
                </c:pt>
                <c:pt idx="10680">
                  <c:v>1</c:v>
                </c:pt>
                <c:pt idx="10681">
                  <c:v>1</c:v>
                </c:pt>
                <c:pt idx="10682">
                  <c:v>1</c:v>
                </c:pt>
                <c:pt idx="10683">
                  <c:v>1</c:v>
                </c:pt>
                <c:pt idx="10684">
                  <c:v>1</c:v>
                </c:pt>
                <c:pt idx="10685">
                  <c:v>1</c:v>
                </c:pt>
                <c:pt idx="10686">
                  <c:v>1</c:v>
                </c:pt>
                <c:pt idx="10687">
                  <c:v>1</c:v>
                </c:pt>
                <c:pt idx="10688">
                  <c:v>1</c:v>
                </c:pt>
                <c:pt idx="10689">
                  <c:v>1</c:v>
                </c:pt>
                <c:pt idx="10690">
                  <c:v>1</c:v>
                </c:pt>
                <c:pt idx="10691">
                  <c:v>1</c:v>
                </c:pt>
                <c:pt idx="10692">
                  <c:v>1</c:v>
                </c:pt>
                <c:pt idx="10693">
                  <c:v>1</c:v>
                </c:pt>
                <c:pt idx="10694">
                  <c:v>1</c:v>
                </c:pt>
                <c:pt idx="10695">
                  <c:v>1</c:v>
                </c:pt>
                <c:pt idx="10696">
                  <c:v>1</c:v>
                </c:pt>
                <c:pt idx="10697">
                  <c:v>1</c:v>
                </c:pt>
                <c:pt idx="10698">
                  <c:v>1</c:v>
                </c:pt>
                <c:pt idx="10699">
                  <c:v>1</c:v>
                </c:pt>
                <c:pt idx="10700">
                  <c:v>1</c:v>
                </c:pt>
                <c:pt idx="10701">
                  <c:v>1</c:v>
                </c:pt>
                <c:pt idx="10702">
                  <c:v>1</c:v>
                </c:pt>
                <c:pt idx="10703">
                  <c:v>1</c:v>
                </c:pt>
                <c:pt idx="10704">
                  <c:v>1</c:v>
                </c:pt>
                <c:pt idx="10705">
                  <c:v>1</c:v>
                </c:pt>
                <c:pt idx="10706">
                  <c:v>1</c:v>
                </c:pt>
                <c:pt idx="10707">
                  <c:v>1</c:v>
                </c:pt>
                <c:pt idx="10708">
                  <c:v>1</c:v>
                </c:pt>
                <c:pt idx="10709">
                  <c:v>1</c:v>
                </c:pt>
                <c:pt idx="10710">
                  <c:v>1</c:v>
                </c:pt>
                <c:pt idx="10711">
                  <c:v>1</c:v>
                </c:pt>
                <c:pt idx="10712">
                  <c:v>1</c:v>
                </c:pt>
                <c:pt idx="10713">
                  <c:v>1</c:v>
                </c:pt>
                <c:pt idx="10714">
                  <c:v>1</c:v>
                </c:pt>
                <c:pt idx="10715">
                  <c:v>1</c:v>
                </c:pt>
                <c:pt idx="10716">
                  <c:v>1</c:v>
                </c:pt>
                <c:pt idx="10717">
                  <c:v>1</c:v>
                </c:pt>
                <c:pt idx="10718">
                  <c:v>1</c:v>
                </c:pt>
                <c:pt idx="10719">
                  <c:v>1</c:v>
                </c:pt>
                <c:pt idx="10720">
                  <c:v>1</c:v>
                </c:pt>
                <c:pt idx="10721">
                  <c:v>1</c:v>
                </c:pt>
                <c:pt idx="10722">
                  <c:v>1</c:v>
                </c:pt>
                <c:pt idx="10723">
                  <c:v>1</c:v>
                </c:pt>
                <c:pt idx="10724">
                  <c:v>1</c:v>
                </c:pt>
                <c:pt idx="10725">
                  <c:v>1</c:v>
                </c:pt>
                <c:pt idx="10726">
                  <c:v>1</c:v>
                </c:pt>
                <c:pt idx="10727">
                  <c:v>1</c:v>
                </c:pt>
                <c:pt idx="10728">
                  <c:v>1</c:v>
                </c:pt>
                <c:pt idx="10729">
                  <c:v>1</c:v>
                </c:pt>
                <c:pt idx="10730">
                  <c:v>1</c:v>
                </c:pt>
                <c:pt idx="10731">
                  <c:v>1</c:v>
                </c:pt>
                <c:pt idx="10732">
                  <c:v>1</c:v>
                </c:pt>
                <c:pt idx="10733">
                  <c:v>1</c:v>
                </c:pt>
                <c:pt idx="10734">
                  <c:v>1</c:v>
                </c:pt>
                <c:pt idx="10735">
                  <c:v>1</c:v>
                </c:pt>
                <c:pt idx="10736">
                  <c:v>1</c:v>
                </c:pt>
                <c:pt idx="10737">
                  <c:v>1</c:v>
                </c:pt>
                <c:pt idx="10738">
                  <c:v>1</c:v>
                </c:pt>
                <c:pt idx="10739">
                  <c:v>1</c:v>
                </c:pt>
                <c:pt idx="10740">
                  <c:v>1</c:v>
                </c:pt>
                <c:pt idx="10741">
                  <c:v>1</c:v>
                </c:pt>
                <c:pt idx="10742">
                  <c:v>1</c:v>
                </c:pt>
                <c:pt idx="10743">
                  <c:v>1</c:v>
                </c:pt>
                <c:pt idx="10744">
                  <c:v>1</c:v>
                </c:pt>
                <c:pt idx="10745">
                  <c:v>1</c:v>
                </c:pt>
                <c:pt idx="10746">
                  <c:v>1</c:v>
                </c:pt>
                <c:pt idx="10747">
                  <c:v>1</c:v>
                </c:pt>
                <c:pt idx="10748">
                  <c:v>1</c:v>
                </c:pt>
                <c:pt idx="10749">
                  <c:v>1</c:v>
                </c:pt>
                <c:pt idx="10750">
                  <c:v>1</c:v>
                </c:pt>
                <c:pt idx="10751">
                  <c:v>1</c:v>
                </c:pt>
                <c:pt idx="10752">
                  <c:v>1</c:v>
                </c:pt>
                <c:pt idx="10753">
                  <c:v>1</c:v>
                </c:pt>
                <c:pt idx="10754">
                  <c:v>1</c:v>
                </c:pt>
                <c:pt idx="10755">
                  <c:v>1</c:v>
                </c:pt>
                <c:pt idx="10756">
                  <c:v>1</c:v>
                </c:pt>
                <c:pt idx="10757">
                  <c:v>1</c:v>
                </c:pt>
                <c:pt idx="10758">
                  <c:v>1</c:v>
                </c:pt>
                <c:pt idx="10759">
                  <c:v>1</c:v>
                </c:pt>
                <c:pt idx="10760">
                  <c:v>1</c:v>
                </c:pt>
                <c:pt idx="10761">
                  <c:v>1</c:v>
                </c:pt>
                <c:pt idx="10762">
                  <c:v>1</c:v>
                </c:pt>
                <c:pt idx="10763">
                  <c:v>1</c:v>
                </c:pt>
                <c:pt idx="10764">
                  <c:v>1</c:v>
                </c:pt>
                <c:pt idx="10765">
                  <c:v>1</c:v>
                </c:pt>
                <c:pt idx="10766">
                  <c:v>1</c:v>
                </c:pt>
                <c:pt idx="10767">
                  <c:v>1</c:v>
                </c:pt>
                <c:pt idx="10768">
                  <c:v>1</c:v>
                </c:pt>
                <c:pt idx="10769">
                  <c:v>1</c:v>
                </c:pt>
                <c:pt idx="10770">
                  <c:v>1</c:v>
                </c:pt>
                <c:pt idx="10771">
                  <c:v>1</c:v>
                </c:pt>
                <c:pt idx="10772">
                  <c:v>1</c:v>
                </c:pt>
                <c:pt idx="10773">
                  <c:v>1</c:v>
                </c:pt>
                <c:pt idx="10774">
                  <c:v>1</c:v>
                </c:pt>
                <c:pt idx="10775">
                  <c:v>1</c:v>
                </c:pt>
                <c:pt idx="10776">
                  <c:v>1</c:v>
                </c:pt>
                <c:pt idx="10777">
                  <c:v>1</c:v>
                </c:pt>
                <c:pt idx="10778">
                  <c:v>1</c:v>
                </c:pt>
                <c:pt idx="10779">
                  <c:v>1</c:v>
                </c:pt>
                <c:pt idx="10780">
                  <c:v>1</c:v>
                </c:pt>
                <c:pt idx="10781">
                  <c:v>1</c:v>
                </c:pt>
                <c:pt idx="10782">
                  <c:v>1</c:v>
                </c:pt>
                <c:pt idx="10783">
                  <c:v>1</c:v>
                </c:pt>
                <c:pt idx="10784">
                  <c:v>1</c:v>
                </c:pt>
                <c:pt idx="10785">
                  <c:v>1</c:v>
                </c:pt>
                <c:pt idx="10786">
                  <c:v>1</c:v>
                </c:pt>
                <c:pt idx="10787">
                  <c:v>1</c:v>
                </c:pt>
                <c:pt idx="10788">
                  <c:v>1</c:v>
                </c:pt>
                <c:pt idx="10789">
                  <c:v>1</c:v>
                </c:pt>
                <c:pt idx="10790">
                  <c:v>1</c:v>
                </c:pt>
                <c:pt idx="10791">
                  <c:v>1</c:v>
                </c:pt>
                <c:pt idx="10792">
                  <c:v>1</c:v>
                </c:pt>
                <c:pt idx="10793">
                  <c:v>1</c:v>
                </c:pt>
                <c:pt idx="10794">
                  <c:v>1</c:v>
                </c:pt>
                <c:pt idx="10795">
                  <c:v>1</c:v>
                </c:pt>
                <c:pt idx="10796">
                  <c:v>1</c:v>
                </c:pt>
                <c:pt idx="10797">
                  <c:v>1</c:v>
                </c:pt>
                <c:pt idx="10798">
                  <c:v>1</c:v>
                </c:pt>
                <c:pt idx="10799">
                  <c:v>1</c:v>
                </c:pt>
                <c:pt idx="10800">
                  <c:v>1</c:v>
                </c:pt>
                <c:pt idx="10801">
                  <c:v>1</c:v>
                </c:pt>
                <c:pt idx="10802">
                  <c:v>1</c:v>
                </c:pt>
                <c:pt idx="10803">
                  <c:v>1</c:v>
                </c:pt>
                <c:pt idx="10804">
                  <c:v>1</c:v>
                </c:pt>
                <c:pt idx="10805">
                  <c:v>1</c:v>
                </c:pt>
                <c:pt idx="10806">
                  <c:v>1</c:v>
                </c:pt>
                <c:pt idx="10807">
                  <c:v>1</c:v>
                </c:pt>
                <c:pt idx="10808">
                  <c:v>1</c:v>
                </c:pt>
                <c:pt idx="10809">
                  <c:v>1</c:v>
                </c:pt>
                <c:pt idx="10810">
                  <c:v>1</c:v>
                </c:pt>
                <c:pt idx="10811">
                  <c:v>1</c:v>
                </c:pt>
                <c:pt idx="10812">
                  <c:v>1</c:v>
                </c:pt>
                <c:pt idx="10813">
                  <c:v>1</c:v>
                </c:pt>
                <c:pt idx="10814">
                  <c:v>1</c:v>
                </c:pt>
                <c:pt idx="10815">
                  <c:v>1</c:v>
                </c:pt>
                <c:pt idx="10816">
                  <c:v>1</c:v>
                </c:pt>
                <c:pt idx="10817">
                  <c:v>1</c:v>
                </c:pt>
                <c:pt idx="10818">
                  <c:v>1</c:v>
                </c:pt>
                <c:pt idx="10819">
                  <c:v>1</c:v>
                </c:pt>
                <c:pt idx="10820">
                  <c:v>1</c:v>
                </c:pt>
                <c:pt idx="10821">
                  <c:v>1</c:v>
                </c:pt>
                <c:pt idx="10822">
                  <c:v>1</c:v>
                </c:pt>
                <c:pt idx="10823">
                  <c:v>1</c:v>
                </c:pt>
                <c:pt idx="10824">
                  <c:v>1</c:v>
                </c:pt>
                <c:pt idx="10825">
                  <c:v>1</c:v>
                </c:pt>
                <c:pt idx="10826">
                  <c:v>1</c:v>
                </c:pt>
                <c:pt idx="10827">
                  <c:v>1</c:v>
                </c:pt>
                <c:pt idx="10828">
                  <c:v>1</c:v>
                </c:pt>
                <c:pt idx="10829">
                  <c:v>1</c:v>
                </c:pt>
                <c:pt idx="10830">
                  <c:v>1</c:v>
                </c:pt>
                <c:pt idx="10831">
                  <c:v>1</c:v>
                </c:pt>
                <c:pt idx="10832">
                  <c:v>1</c:v>
                </c:pt>
                <c:pt idx="10833">
                  <c:v>1</c:v>
                </c:pt>
                <c:pt idx="10834">
                  <c:v>1</c:v>
                </c:pt>
                <c:pt idx="10835">
                  <c:v>1</c:v>
                </c:pt>
                <c:pt idx="10836">
                  <c:v>1</c:v>
                </c:pt>
                <c:pt idx="10837">
                  <c:v>1</c:v>
                </c:pt>
                <c:pt idx="10838">
                  <c:v>1</c:v>
                </c:pt>
                <c:pt idx="10839">
                  <c:v>1</c:v>
                </c:pt>
                <c:pt idx="10840">
                  <c:v>1</c:v>
                </c:pt>
                <c:pt idx="10841">
                  <c:v>1</c:v>
                </c:pt>
                <c:pt idx="10842">
                  <c:v>1</c:v>
                </c:pt>
                <c:pt idx="10843">
                  <c:v>1</c:v>
                </c:pt>
                <c:pt idx="10844">
                  <c:v>1</c:v>
                </c:pt>
                <c:pt idx="10845">
                  <c:v>1</c:v>
                </c:pt>
                <c:pt idx="10846">
                  <c:v>1</c:v>
                </c:pt>
                <c:pt idx="10847">
                  <c:v>1</c:v>
                </c:pt>
                <c:pt idx="10848">
                  <c:v>1</c:v>
                </c:pt>
                <c:pt idx="10849">
                  <c:v>1</c:v>
                </c:pt>
                <c:pt idx="10850">
                  <c:v>1</c:v>
                </c:pt>
                <c:pt idx="10851">
                  <c:v>1</c:v>
                </c:pt>
                <c:pt idx="10852">
                  <c:v>1</c:v>
                </c:pt>
                <c:pt idx="10853">
                  <c:v>1</c:v>
                </c:pt>
                <c:pt idx="10854">
                  <c:v>1</c:v>
                </c:pt>
                <c:pt idx="10855">
                  <c:v>1</c:v>
                </c:pt>
                <c:pt idx="10856">
                  <c:v>1</c:v>
                </c:pt>
                <c:pt idx="10857">
                  <c:v>1</c:v>
                </c:pt>
                <c:pt idx="10858">
                  <c:v>1</c:v>
                </c:pt>
                <c:pt idx="10859">
                  <c:v>1</c:v>
                </c:pt>
                <c:pt idx="10860">
                  <c:v>1</c:v>
                </c:pt>
                <c:pt idx="10861">
                  <c:v>1</c:v>
                </c:pt>
                <c:pt idx="10862">
                  <c:v>1</c:v>
                </c:pt>
                <c:pt idx="10863">
                  <c:v>1</c:v>
                </c:pt>
                <c:pt idx="10864">
                  <c:v>1</c:v>
                </c:pt>
                <c:pt idx="10865">
                  <c:v>1</c:v>
                </c:pt>
                <c:pt idx="10866">
                  <c:v>1</c:v>
                </c:pt>
                <c:pt idx="10867">
                  <c:v>1</c:v>
                </c:pt>
                <c:pt idx="10868">
                  <c:v>1</c:v>
                </c:pt>
                <c:pt idx="10869">
                  <c:v>1</c:v>
                </c:pt>
                <c:pt idx="10870">
                  <c:v>1</c:v>
                </c:pt>
                <c:pt idx="10871">
                  <c:v>1</c:v>
                </c:pt>
                <c:pt idx="10872">
                  <c:v>1</c:v>
                </c:pt>
                <c:pt idx="10873">
                  <c:v>1</c:v>
                </c:pt>
                <c:pt idx="10874">
                  <c:v>1</c:v>
                </c:pt>
                <c:pt idx="10875">
                  <c:v>1</c:v>
                </c:pt>
                <c:pt idx="10876">
                  <c:v>1</c:v>
                </c:pt>
                <c:pt idx="10877">
                  <c:v>1</c:v>
                </c:pt>
                <c:pt idx="10878">
                  <c:v>1</c:v>
                </c:pt>
                <c:pt idx="10879">
                  <c:v>1</c:v>
                </c:pt>
                <c:pt idx="10880">
                  <c:v>1</c:v>
                </c:pt>
                <c:pt idx="10881">
                  <c:v>1</c:v>
                </c:pt>
                <c:pt idx="10882">
                  <c:v>1</c:v>
                </c:pt>
                <c:pt idx="10883">
                  <c:v>1</c:v>
                </c:pt>
                <c:pt idx="10884">
                  <c:v>1</c:v>
                </c:pt>
                <c:pt idx="10885">
                  <c:v>1</c:v>
                </c:pt>
                <c:pt idx="10886">
                  <c:v>0.66666666699999999</c:v>
                </c:pt>
                <c:pt idx="10887">
                  <c:v>1</c:v>
                </c:pt>
                <c:pt idx="10888">
                  <c:v>1</c:v>
                </c:pt>
                <c:pt idx="10889">
                  <c:v>1</c:v>
                </c:pt>
                <c:pt idx="10890">
                  <c:v>1</c:v>
                </c:pt>
                <c:pt idx="10891">
                  <c:v>1</c:v>
                </c:pt>
                <c:pt idx="10892">
                  <c:v>1</c:v>
                </c:pt>
                <c:pt idx="10893">
                  <c:v>1</c:v>
                </c:pt>
                <c:pt idx="10894">
                  <c:v>1</c:v>
                </c:pt>
                <c:pt idx="10895">
                  <c:v>1</c:v>
                </c:pt>
                <c:pt idx="10896">
                  <c:v>1</c:v>
                </c:pt>
                <c:pt idx="10897">
                  <c:v>1</c:v>
                </c:pt>
                <c:pt idx="10898">
                  <c:v>1</c:v>
                </c:pt>
                <c:pt idx="10899">
                  <c:v>1</c:v>
                </c:pt>
                <c:pt idx="10900">
                  <c:v>1</c:v>
                </c:pt>
                <c:pt idx="10901">
                  <c:v>1</c:v>
                </c:pt>
                <c:pt idx="10902">
                  <c:v>1</c:v>
                </c:pt>
                <c:pt idx="10903">
                  <c:v>1</c:v>
                </c:pt>
                <c:pt idx="10904">
                  <c:v>1</c:v>
                </c:pt>
                <c:pt idx="10905">
                  <c:v>1</c:v>
                </c:pt>
                <c:pt idx="10906">
                  <c:v>1</c:v>
                </c:pt>
                <c:pt idx="10907">
                  <c:v>0.66666666699999999</c:v>
                </c:pt>
                <c:pt idx="10908">
                  <c:v>1</c:v>
                </c:pt>
                <c:pt idx="10909">
                  <c:v>1</c:v>
                </c:pt>
                <c:pt idx="10910">
                  <c:v>1</c:v>
                </c:pt>
                <c:pt idx="10911">
                  <c:v>0.66666666699999999</c:v>
                </c:pt>
                <c:pt idx="10912">
                  <c:v>1</c:v>
                </c:pt>
                <c:pt idx="10913">
                  <c:v>1</c:v>
                </c:pt>
                <c:pt idx="10914">
                  <c:v>1</c:v>
                </c:pt>
                <c:pt idx="10915">
                  <c:v>1</c:v>
                </c:pt>
                <c:pt idx="10916">
                  <c:v>1</c:v>
                </c:pt>
                <c:pt idx="10917">
                  <c:v>1</c:v>
                </c:pt>
                <c:pt idx="10918">
                  <c:v>1</c:v>
                </c:pt>
                <c:pt idx="10919">
                  <c:v>1</c:v>
                </c:pt>
                <c:pt idx="10920">
                  <c:v>1</c:v>
                </c:pt>
                <c:pt idx="10921">
                  <c:v>1</c:v>
                </c:pt>
                <c:pt idx="10922">
                  <c:v>1</c:v>
                </c:pt>
                <c:pt idx="10923">
                  <c:v>1</c:v>
                </c:pt>
                <c:pt idx="10924">
                  <c:v>1</c:v>
                </c:pt>
                <c:pt idx="10925">
                  <c:v>1</c:v>
                </c:pt>
                <c:pt idx="10926">
                  <c:v>1</c:v>
                </c:pt>
                <c:pt idx="10927">
                  <c:v>1</c:v>
                </c:pt>
                <c:pt idx="10928">
                  <c:v>1</c:v>
                </c:pt>
                <c:pt idx="10929">
                  <c:v>1</c:v>
                </c:pt>
                <c:pt idx="10930">
                  <c:v>1</c:v>
                </c:pt>
                <c:pt idx="10931">
                  <c:v>1</c:v>
                </c:pt>
                <c:pt idx="10932">
                  <c:v>1</c:v>
                </c:pt>
                <c:pt idx="10933">
                  <c:v>1</c:v>
                </c:pt>
                <c:pt idx="10934">
                  <c:v>1</c:v>
                </c:pt>
                <c:pt idx="10935">
                  <c:v>1</c:v>
                </c:pt>
                <c:pt idx="10936">
                  <c:v>1</c:v>
                </c:pt>
                <c:pt idx="10937">
                  <c:v>1</c:v>
                </c:pt>
                <c:pt idx="10938">
                  <c:v>0.66666666699999999</c:v>
                </c:pt>
                <c:pt idx="10939">
                  <c:v>1</c:v>
                </c:pt>
                <c:pt idx="10940">
                  <c:v>1</c:v>
                </c:pt>
                <c:pt idx="10941">
                  <c:v>1</c:v>
                </c:pt>
                <c:pt idx="10942">
                  <c:v>1</c:v>
                </c:pt>
                <c:pt idx="10943">
                  <c:v>1</c:v>
                </c:pt>
                <c:pt idx="10944">
                  <c:v>1</c:v>
                </c:pt>
                <c:pt idx="10945">
                  <c:v>1</c:v>
                </c:pt>
                <c:pt idx="10946">
                  <c:v>0.66666666699999999</c:v>
                </c:pt>
                <c:pt idx="10947">
                  <c:v>1</c:v>
                </c:pt>
                <c:pt idx="10948">
                  <c:v>1</c:v>
                </c:pt>
                <c:pt idx="10949">
                  <c:v>1</c:v>
                </c:pt>
                <c:pt idx="10950">
                  <c:v>1</c:v>
                </c:pt>
                <c:pt idx="10951">
                  <c:v>1</c:v>
                </c:pt>
                <c:pt idx="10952">
                  <c:v>1</c:v>
                </c:pt>
                <c:pt idx="10953">
                  <c:v>1</c:v>
                </c:pt>
                <c:pt idx="10954">
                  <c:v>1</c:v>
                </c:pt>
                <c:pt idx="10955">
                  <c:v>1</c:v>
                </c:pt>
                <c:pt idx="10956">
                  <c:v>1</c:v>
                </c:pt>
                <c:pt idx="10957">
                  <c:v>1</c:v>
                </c:pt>
                <c:pt idx="10958">
                  <c:v>1</c:v>
                </c:pt>
                <c:pt idx="10959">
                  <c:v>1</c:v>
                </c:pt>
                <c:pt idx="10960">
                  <c:v>1</c:v>
                </c:pt>
                <c:pt idx="10961">
                  <c:v>1</c:v>
                </c:pt>
                <c:pt idx="10962">
                  <c:v>0.33333333300000001</c:v>
                </c:pt>
                <c:pt idx="10963">
                  <c:v>1</c:v>
                </c:pt>
                <c:pt idx="10964">
                  <c:v>1</c:v>
                </c:pt>
                <c:pt idx="10965">
                  <c:v>1</c:v>
                </c:pt>
                <c:pt idx="10966">
                  <c:v>1</c:v>
                </c:pt>
                <c:pt idx="10967">
                  <c:v>1</c:v>
                </c:pt>
                <c:pt idx="10968">
                  <c:v>1</c:v>
                </c:pt>
                <c:pt idx="10969">
                  <c:v>1</c:v>
                </c:pt>
                <c:pt idx="10970">
                  <c:v>1</c:v>
                </c:pt>
                <c:pt idx="10971">
                  <c:v>1</c:v>
                </c:pt>
                <c:pt idx="10972">
                  <c:v>1</c:v>
                </c:pt>
                <c:pt idx="10973">
                  <c:v>1</c:v>
                </c:pt>
                <c:pt idx="10974">
                  <c:v>1</c:v>
                </c:pt>
                <c:pt idx="10975">
                  <c:v>1</c:v>
                </c:pt>
                <c:pt idx="10976">
                  <c:v>1</c:v>
                </c:pt>
                <c:pt idx="10977">
                  <c:v>1</c:v>
                </c:pt>
                <c:pt idx="10978">
                  <c:v>1</c:v>
                </c:pt>
                <c:pt idx="10979">
                  <c:v>1</c:v>
                </c:pt>
                <c:pt idx="10980">
                  <c:v>1</c:v>
                </c:pt>
                <c:pt idx="10981">
                  <c:v>1</c:v>
                </c:pt>
                <c:pt idx="10982">
                  <c:v>1</c:v>
                </c:pt>
                <c:pt idx="10983">
                  <c:v>1</c:v>
                </c:pt>
                <c:pt idx="10984">
                  <c:v>1</c:v>
                </c:pt>
                <c:pt idx="10985">
                  <c:v>1</c:v>
                </c:pt>
                <c:pt idx="10986">
                  <c:v>1</c:v>
                </c:pt>
                <c:pt idx="10987">
                  <c:v>0.33333333300000001</c:v>
                </c:pt>
                <c:pt idx="10988">
                  <c:v>1</c:v>
                </c:pt>
                <c:pt idx="10989">
                  <c:v>1</c:v>
                </c:pt>
                <c:pt idx="10990">
                  <c:v>1</c:v>
                </c:pt>
                <c:pt idx="10991">
                  <c:v>1</c:v>
                </c:pt>
                <c:pt idx="10992">
                  <c:v>1</c:v>
                </c:pt>
                <c:pt idx="10993">
                  <c:v>1</c:v>
                </c:pt>
                <c:pt idx="10994">
                  <c:v>1</c:v>
                </c:pt>
                <c:pt idx="10995">
                  <c:v>1</c:v>
                </c:pt>
                <c:pt idx="10996">
                  <c:v>1</c:v>
                </c:pt>
                <c:pt idx="10997">
                  <c:v>0.66666666699999999</c:v>
                </c:pt>
                <c:pt idx="10998">
                  <c:v>1</c:v>
                </c:pt>
                <c:pt idx="10999">
                  <c:v>1</c:v>
                </c:pt>
                <c:pt idx="11000">
                  <c:v>1</c:v>
                </c:pt>
                <c:pt idx="11001">
                  <c:v>1</c:v>
                </c:pt>
                <c:pt idx="11002">
                  <c:v>1</c:v>
                </c:pt>
                <c:pt idx="11003">
                  <c:v>1</c:v>
                </c:pt>
                <c:pt idx="11004">
                  <c:v>1</c:v>
                </c:pt>
                <c:pt idx="11005">
                  <c:v>1</c:v>
                </c:pt>
                <c:pt idx="11006">
                  <c:v>1</c:v>
                </c:pt>
                <c:pt idx="11007">
                  <c:v>1</c:v>
                </c:pt>
                <c:pt idx="11008">
                  <c:v>1</c:v>
                </c:pt>
                <c:pt idx="11009">
                  <c:v>1</c:v>
                </c:pt>
                <c:pt idx="11010">
                  <c:v>1</c:v>
                </c:pt>
                <c:pt idx="11011">
                  <c:v>1</c:v>
                </c:pt>
                <c:pt idx="11012">
                  <c:v>1</c:v>
                </c:pt>
                <c:pt idx="11013">
                  <c:v>1</c:v>
                </c:pt>
                <c:pt idx="11014">
                  <c:v>1</c:v>
                </c:pt>
                <c:pt idx="11015">
                  <c:v>1</c:v>
                </c:pt>
                <c:pt idx="11016">
                  <c:v>1</c:v>
                </c:pt>
                <c:pt idx="11017">
                  <c:v>1</c:v>
                </c:pt>
                <c:pt idx="11018">
                  <c:v>1</c:v>
                </c:pt>
                <c:pt idx="11019">
                  <c:v>1</c:v>
                </c:pt>
                <c:pt idx="11020">
                  <c:v>1</c:v>
                </c:pt>
                <c:pt idx="11021">
                  <c:v>1</c:v>
                </c:pt>
                <c:pt idx="11022">
                  <c:v>1</c:v>
                </c:pt>
                <c:pt idx="11023">
                  <c:v>1</c:v>
                </c:pt>
                <c:pt idx="11024">
                  <c:v>1</c:v>
                </c:pt>
                <c:pt idx="11025">
                  <c:v>1</c:v>
                </c:pt>
                <c:pt idx="11026">
                  <c:v>1</c:v>
                </c:pt>
                <c:pt idx="11027">
                  <c:v>1</c:v>
                </c:pt>
                <c:pt idx="11028">
                  <c:v>1</c:v>
                </c:pt>
                <c:pt idx="11029">
                  <c:v>1</c:v>
                </c:pt>
                <c:pt idx="11030">
                  <c:v>1</c:v>
                </c:pt>
                <c:pt idx="11031">
                  <c:v>1</c:v>
                </c:pt>
                <c:pt idx="11032">
                  <c:v>1</c:v>
                </c:pt>
                <c:pt idx="11033">
                  <c:v>1</c:v>
                </c:pt>
                <c:pt idx="11034">
                  <c:v>1</c:v>
                </c:pt>
                <c:pt idx="11035">
                  <c:v>1</c:v>
                </c:pt>
                <c:pt idx="11036">
                  <c:v>1</c:v>
                </c:pt>
                <c:pt idx="11037">
                  <c:v>1</c:v>
                </c:pt>
                <c:pt idx="11038">
                  <c:v>1</c:v>
                </c:pt>
                <c:pt idx="11039">
                  <c:v>1</c:v>
                </c:pt>
                <c:pt idx="11040">
                  <c:v>1</c:v>
                </c:pt>
                <c:pt idx="11041">
                  <c:v>1</c:v>
                </c:pt>
                <c:pt idx="11042">
                  <c:v>1</c:v>
                </c:pt>
                <c:pt idx="11043">
                  <c:v>1</c:v>
                </c:pt>
                <c:pt idx="11044">
                  <c:v>1</c:v>
                </c:pt>
                <c:pt idx="11045">
                  <c:v>0.66666666699999999</c:v>
                </c:pt>
                <c:pt idx="11046">
                  <c:v>1</c:v>
                </c:pt>
                <c:pt idx="11047">
                  <c:v>1</c:v>
                </c:pt>
                <c:pt idx="11048">
                  <c:v>1</c:v>
                </c:pt>
                <c:pt idx="11049">
                  <c:v>1</c:v>
                </c:pt>
                <c:pt idx="11050">
                  <c:v>1</c:v>
                </c:pt>
                <c:pt idx="11051">
                  <c:v>1</c:v>
                </c:pt>
                <c:pt idx="11052">
                  <c:v>1</c:v>
                </c:pt>
                <c:pt idx="11053">
                  <c:v>1</c:v>
                </c:pt>
                <c:pt idx="11054">
                  <c:v>1</c:v>
                </c:pt>
                <c:pt idx="11055">
                  <c:v>1</c:v>
                </c:pt>
                <c:pt idx="11056">
                  <c:v>1</c:v>
                </c:pt>
                <c:pt idx="11057">
                  <c:v>0.66666666699999999</c:v>
                </c:pt>
                <c:pt idx="11058">
                  <c:v>1</c:v>
                </c:pt>
                <c:pt idx="11059">
                  <c:v>1</c:v>
                </c:pt>
                <c:pt idx="11060">
                  <c:v>1</c:v>
                </c:pt>
                <c:pt idx="11061">
                  <c:v>1</c:v>
                </c:pt>
                <c:pt idx="11062">
                  <c:v>1</c:v>
                </c:pt>
                <c:pt idx="11063">
                  <c:v>1</c:v>
                </c:pt>
                <c:pt idx="11064">
                  <c:v>1</c:v>
                </c:pt>
                <c:pt idx="11065">
                  <c:v>1</c:v>
                </c:pt>
                <c:pt idx="11066">
                  <c:v>1</c:v>
                </c:pt>
                <c:pt idx="11067">
                  <c:v>1</c:v>
                </c:pt>
                <c:pt idx="11068">
                  <c:v>1</c:v>
                </c:pt>
                <c:pt idx="11069">
                  <c:v>1</c:v>
                </c:pt>
                <c:pt idx="11070">
                  <c:v>1</c:v>
                </c:pt>
                <c:pt idx="11071">
                  <c:v>1</c:v>
                </c:pt>
                <c:pt idx="11072">
                  <c:v>1</c:v>
                </c:pt>
                <c:pt idx="11073">
                  <c:v>1</c:v>
                </c:pt>
                <c:pt idx="11074">
                  <c:v>1</c:v>
                </c:pt>
                <c:pt idx="11075">
                  <c:v>1</c:v>
                </c:pt>
                <c:pt idx="11076">
                  <c:v>1</c:v>
                </c:pt>
                <c:pt idx="11077">
                  <c:v>1</c:v>
                </c:pt>
                <c:pt idx="11078">
                  <c:v>1</c:v>
                </c:pt>
                <c:pt idx="11079">
                  <c:v>1</c:v>
                </c:pt>
                <c:pt idx="11080">
                  <c:v>1</c:v>
                </c:pt>
                <c:pt idx="11081">
                  <c:v>1</c:v>
                </c:pt>
                <c:pt idx="11082">
                  <c:v>1</c:v>
                </c:pt>
                <c:pt idx="11083">
                  <c:v>1</c:v>
                </c:pt>
                <c:pt idx="11084">
                  <c:v>1</c:v>
                </c:pt>
                <c:pt idx="11085">
                  <c:v>1</c:v>
                </c:pt>
                <c:pt idx="11086">
                  <c:v>1</c:v>
                </c:pt>
                <c:pt idx="11087">
                  <c:v>1</c:v>
                </c:pt>
                <c:pt idx="11088">
                  <c:v>1</c:v>
                </c:pt>
                <c:pt idx="11089">
                  <c:v>1</c:v>
                </c:pt>
                <c:pt idx="11090">
                  <c:v>1</c:v>
                </c:pt>
                <c:pt idx="11091">
                  <c:v>1</c:v>
                </c:pt>
                <c:pt idx="11092">
                  <c:v>1</c:v>
                </c:pt>
                <c:pt idx="11093">
                  <c:v>1</c:v>
                </c:pt>
                <c:pt idx="11094">
                  <c:v>1</c:v>
                </c:pt>
                <c:pt idx="11095">
                  <c:v>1</c:v>
                </c:pt>
                <c:pt idx="11096">
                  <c:v>1</c:v>
                </c:pt>
                <c:pt idx="11097">
                  <c:v>1</c:v>
                </c:pt>
                <c:pt idx="11098">
                  <c:v>1</c:v>
                </c:pt>
                <c:pt idx="11099">
                  <c:v>1</c:v>
                </c:pt>
                <c:pt idx="11100">
                  <c:v>1</c:v>
                </c:pt>
                <c:pt idx="11101">
                  <c:v>1</c:v>
                </c:pt>
                <c:pt idx="11102">
                  <c:v>1</c:v>
                </c:pt>
                <c:pt idx="11103">
                  <c:v>1</c:v>
                </c:pt>
                <c:pt idx="11104">
                  <c:v>1</c:v>
                </c:pt>
                <c:pt idx="11105">
                  <c:v>1</c:v>
                </c:pt>
                <c:pt idx="11106">
                  <c:v>1</c:v>
                </c:pt>
                <c:pt idx="11107">
                  <c:v>1</c:v>
                </c:pt>
                <c:pt idx="11108">
                  <c:v>1</c:v>
                </c:pt>
                <c:pt idx="11109">
                  <c:v>1</c:v>
                </c:pt>
                <c:pt idx="11110">
                  <c:v>1</c:v>
                </c:pt>
                <c:pt idx="11111">
                  <c:v>1</c:v>
                </c:pt>
                <c:pt idx="11112">
                  <c:v>1</c:v>
                </c:pt>
                <c:pt idx="11113">
                  <c:v>1</c:v>
                </c:pt>
                <c:pt idx="11114">
                  <c:v>1</c:v>
                </c:pt>
                <c:pt idx="11115">
                  <c:v>1</c:v>
                </c:pt>
                <c:pt idx="11116">
                  <c:v>1</c:v>
                </c:pt>
                <c:pt idx="11117">
                  <c:v>1</c:v>
                </c:pt>
                <c:pt idx="11118">
                  <c:v>1</c:v>
                </c:pt>
                <c:pt idx="11119">
                  <c:v>1</c:v>
                </c:pt>
                <c:pt idx="11120">
                  <c:v>1</c:v>
                </c:pt>
                <c:pt idx="11121">
                  <c:v>1</c:v>
                </c:pt>
                <c:pt idx="11122">
                  <c:v>1</c:v>
                </c:pt>
                <c:pt idx="11123">
                  <c:v>1</c:v>
                </c:pt>
                <c:pt idx="11124">
                  <c:v>1</c:v>
                </c:pt>
                <c:pt idx="11125">
                  <c:v>1</c:v>
                </c:pt>
                <c:pt idx="11126">
                  <c:v>1</c:v>
                </c:pt>
                <c:pt idx="11127">
                  <c:v>1</c:v>
                </c:pt>
                <c:pt idx="11128">
                  <c:v>1</c:v>
                </c:pt>
                <c:pt idx="11129">
                  <c:v>1</c:v>
                </c:pt>
                <c:pt idx="11130">
                  <c:v>1</c:v>
                </c:pt>
                <c:pt idx="11131">
                  <c:v>1</c:v>
                </c:pt>
                <c:pt idx="11132">
                  <c:v>1</c:v>
                </c:pt>
                <c:pt idx="11133">
                  <c:v>1</c:v>
                </c:pt>
                <c:pt idx="11134">
                  <c:v>0.66666666699999999</c:v>
                </c:pt>
                <c:pt idx="11135">
                  <c:v>1</c:v>
                </c:pt>
                <c:pt idx="11136">
                  <c:v>1</c:v>
                </c:pt>
                <c:pt idx="11137">
                  <c:v>1</c:v>
                </c:pt>
                <c:pt idx="11138">
                  <c:v>1</c:v>
                </c:pt>
                <c:pt idx="11139">
                  <c:v>1</c:v>
                </c:pt>
                <c:pt idx="11140">
                  <c:v>1</c:v>
                </c:pt>
                <c:pt idx="11141">
                  <c:v>1</c:v>
                </c:pt>
                <c:pt idx="11142">
                  <c:v>1</c:v>
                </c:pt>
                <c:pt idx="11143">
                  <c:v>1</c:v>
                </c:pt>
                <c:pt idx="11144">
                  <c:v>1</c:v>
                </c:pt>
                <c:pt idx="11145">
                  <c:v>1</c:v>
                </c:pt>
                <c:pt idx="11146">
                  <c:v>1</c:v>
                </c:pt>
                <c:pt idx="11147">
                  <c:v>1</c:v>
                </c:pt>
                <c:pt idx="11148">
                  <c:v>1</c:v>
                </c:pt>
                <c:pt idx="11149">
                  <c:v>1</c:v>
                </c:pt>
                <c:pt idx="11150">
                  <c:v>1</c:v>
                </c:pt>
                <c:pt idx="11151">
                  <c:v>1</c:v>
                </c:pt>
                <c:pt idx="11152">
                  <c:v>1</c:v>
                </c:pt>
                <c:pt idx="11153">
                  <c:v>1</c:v>
                </c:pt>
                <c:pt idx="11154">
                  <c:v>0.66666666699999999</c:v>
                </c:pt>
                <c:pt idx="11155">
                  <c:v>1</c:v>
                </c:pt>
                <c:pt idx="11156">
                  <c:v>1</c:v>
                </c:pt>
                <c:pt idx="11157">
                  <c:v>1</c:v>
                </c:pt>
                <c:pt idx="11158">
                  <c:v>1</c:v>
                </c:pt>
                <c:pt idx="11159">
                  <c:v>1</c:v>
                </c:pt>
                <c:pt idx="11160">
                  <c:v>1</c:v>
                </c:pt>
                <c:pt idx="11161">
                  <c:v>1</c:v>
                </c:pt>
                <c:pt idx="11162">
                  <c:v>1</c:v>
                </c:pt>
                <c:pt idx="11163">
                  <c:v>1</c:v>
                </c:pt>
                <c:pt idx="11164">
                  <c:v>1</c:v>
                </c:pt>
                <c:pt idx="11165">
                  <c:v>1</c:v>
                </c:pt>
                <c:pt idx="11166">
                  <c:v>1</c:v>
                </c:pt>
                <c:pt idx="11167">
                  <c:v>1</c:v>
                </c:pt>
                <c:pt idx="11168">
                  <c:v>1</c:v>
                </c:pt>
                <c:pt idx="11169">
                  <c:v>1</c:v>
                </c:pt>
                <c:pt idx="11170">
                  <c:v>1</c:v>
                </c:pt>
                <c:pt idx="11171">
                  <c:v>1</c:v>
                </c:pt>
                <c:pt idx="11172">
                  <c:v>1</c:v>
                </c:pt>
                <c:pt idx="11173">
                  <c:v>1</c:v>
                </c:pt>
                <c:pt idx="11174">
                  <c:v>1</c:v>
                </c:pt>
                <c:pt idx="11175">
                  <c:v>1</c:v>
                </c:pt>
                <c:pt idx="11176">
                  <c:v>1</c:v>
                </c:pt>
                <c:pt idx="11177">
                  <c:v>1</c:v>
                </c:pt>
                <c:pt idx="11178">
                  <c:v>1</c:v>
                </c:pt>
                <c:pt idx="11179">
                  <c:v>1</c:v>
                </c:pt>
                <c:pt idx="11180">
                  <c:v>1</c:v>
                </c:pt>
                <c:pt idx="11181">
                  <c:v>1</c:v>
                </c:pt>
                <c:pt idx="11182">
                  <c:v>1</c:v>
                </c:pt>
                <c:pt idx="11183">
                  <c:v>1</c:v>
                </c:pt>
                <c:pt idx="11184">
                  <c:v>1</c:v>
                </c:pt>
                <c:pt idx="11185">
                  <c:v>1</c:v>
                </c:pt>
                <c:pt idx="11186">
                  <c:v>1</c:v>
                </c:pt>
                <c:pt idx="11187">
                  <c:v>1</c:v>
                </c:pt>
                <c:pt idx="11188">
                  <c:v>1</c:v>
                </c:pt>
                <c:pt idx="11189">
                  <c:v>1</c:v>
                </c:pt>
                <c:pt idx="11190">
                  <c:v>1</c:v>
                </c:pt>
                <c:pt idx="11191">
                  <c:v>1</c:v>
                </c:pt>
                <c:pt idx="11192">
                  <c:v>1</c:v>
                </c:pt>
                <c:pt idx="11193">
                  <c:v>1</c:v>
                </c:pt>
                <c:pt idx="11194">
                  <c:v>1</c:v>
                </c:pt>
                <c:pt idx="11195">
                  <c:v>1</c:v>
                </c:pt>
                <c:pt idx="11196">
                  <c:v>1</c:v>
                </c:pt>
                <c:pt idx="11197">
                  <c:v>1</c:v>
                </c:pt>
                <c:pt idx="11198">
                  <c:v>1</c:v>
                </c:pt>
                <c:pt idx="11199">
                  <c:v>1</c:v>
                </c:pt>
                <c:pt idx="11200">
                  <c:v>1</c:v>
                </c:pt>
                <c:pt idx="11201">
                  <c:v>1</c:v>
                </c:pt>
                <c:pt idx="11202">
                  <c:v>1</c:v>
                </c:pt>
                <c:pt idx="11203">
                  <c:v>1</c:v>
                </c:pt>
                <c:pt idx="11204">
                  <c:v>1</c:v>
                </c:pt>
                <c:pt idx="11205">
                  <c:v>1</c:v>
                </c:pt>
                <c:pt idx="11206">
                  <c:v>1</c:v>
                </c:pt>
                <c:pt idx="11207">
                  <c:v>1</c:v>
                </c:pt>
                <c:pt idx="11208">
                  <c:v>0.66666666699999999</c:v>
                </c:pt>
                <c:pt idx="11209">
                  <c:v>1</c:v>
                </c:pt>
                <c:pt idx="11210">
                  <c:v>1</c:v>
                </c:pt>
                <c:pt idx="11211">
                  <c:v>1</c:v>
                </c:pt>
                <c:pt idx="11212">
                  <c:v>1</c:v>
                </c:pt>
                <c:pt idx="11213">
                  <c:v>1</c:v>
                </c:pt>
                <c:pt idx="11214">
                  <c:v>1</c:v>
                </c:pt>
                <c:pt idx="11215">
                  <c:v>1</c:v>
                </c:pt>
                <c:pt idx="11216">
                  <c:v>1</c:v>
                </c:pt>
                <c:pt idx="11217">
                  <c:v>1</c:v>
                </c:pt>
                <c:pt idx="11218">
                  <c:v>1</c:v>
                </c:pt>
                <c:pt idx="11219">
                  <c:v>1</c:v>
                </c:pt>
                <c:pt idx="11220">
                  <c:v>1</c:v>
                </c:pt>
                <c:pt idx="11221">
                  <c:v>1</c:v>
                </c:pt>
                <c:pt idx="11222">
                  <c:v>1</c:v>
                </c:pt>
                <c:pt idx="11223">
                  <c:v>1</c:v>
                </c:pt>
                <c:pt idx="11224">
                  <c:v>1</c:v>
                </c:pt>
                <c:pt idx="11225">
                  <c:v>1</c:v>
                </c:pt>
                <c:pt idx="11226">
                  <c:v>1</c:v>
                </c:pt>
                <c:pt idx="11227">
                  <c:v>1</c:v>
                </c:pt>
                <c:pt idx="11228">
                  <c:v>1</c:v>
                </c:pt>
                <c:pt idx="11229">
                  <c:v>1</c:v>
                </c:pt>
                <c:pt idx="11230">
                  <c:v>1</c:v>
                </c:pt>
                <c:pt idx="11231">
                  <c:v>1</c:v>
                </c:pt>
                <c:pt idx="11232">
                  <c:v>1</c:v>
                </c:pt>
                <c:pt idx="11233">
                  <c:v>1</c:v>
                </c:pt>
                <c:pt idx="11234">
                  <c:v>1</c:v>
                </c:pt>
                <c:pt idx="11235">
                  <c:v>1</c:v>
                </c:pt>
                <c:pt idx="11236">
                  <c:v>1</c:v>
                </c:pt>
                <c:pt idx="11237">
                  <c:v>1</c:v>
                </c:pt>
                <c:pt idx="11238">
                  <c:v>1</c:v>
                </c:pt>
                <c:pt idx="11239">
                  <c:v>1</c:v>
                </c:pt>
                <c:pt idx="11240">
                  <c:v>1</c:v>
                </c:pt>
                <c:pt idx="11241">
                  <c:v>1</c:v>
                </c:pt>
                <c:pt idx="11242">
                  <c:v>1</c:v>
                </c:pt>
                <c:pt idx="11243">
                  <c:v>1</c:v>
                </c:pt>
                <c:pt idx="11244">
                  <c:v>1</c:v>
                </c:pt>
                <c:pt idx="11245">
                  <c:v>1</c:v>
                </c:pt>
                <c:pt idx="11246">
                  <c:v>1</c:v>
                </c:pt>
                <c:pt idx="11247">
                  <c:v>1</c:v>
                </c:pt>
                <c:pt idx="11248">
                  <c:v>1</c:v>
                </c:pt>
                <c:pt idx="11249">
                  <c:v>1</c:v>
                </c:pt>
                <c:pt idx="11250">
                  <c:v>1</c:v>
                </c:pt>
                <c:pt idx="11251">
                  <c:v>1</c:v>
                </c:pt>
                <c:pt idx="11252">
                  <c:v>1</c:v>
                </c:pt>
                <c:pt idx="11253">
                  <c:v>1</c:v>
                </c:pt>
                <c:pt idx="11254">
                  <c:v>1</c:v>
                </c:pt>
                <c:pt idx="11255">
                  <c:v>1</c:v>
                </c:pt>
                <c:pt idx="11256">
                  <c:v>1</c:v>
                </c:pt>
                <c:pt idx="11257">
                  <c:v>1</c:v>
                </c:pt>
                <c:pt idx="11258">
                  <c:v>1</c:v>
                </c:pt>
                <c:pt idx="11259">
                  <c:v>1</c:v>
                </c:pt>
                <c:pt idx="11260">
                  <c:v>1</c:v>
                </c:pt>
                <c:pt idx="11261">
                  <c:v>1</c:v>
                </c:pt>
                <c:pt idx="11262">
                  <c:v>1</c:v>
                </c:pt>
                <c:pt idx="11263">
                  <c:v>1</c:v>
                </c:pt>
                <c:pt idx="11264">
                  <c:v>1</c:v>
                </c:pt>
                <c:pt idx="11265">
                  <c:v>1</c:v>
                </c:pt>
                <c:pt idx="11266">
                  <c:v>1</c:v>
                </c:pt>
                <c:pt idx="11267">
                  <c:v>0.33333333300000001</c:v>
                </c:pt>
                <c:pt idx="11268">
                  <c:v>1</c:v>
                </c:pt>
                <c:pt idx="11269">
                  <c:v>1</c:v>
                </c:pt>
                <c:pt idx="11270">
                  <c:v>1</c:v>
                </c:pt>
                <c:pt idx="11271">
                  <c:v>1</c:v>
                </c:pt>
                <c:pt idx="11272">
                  <c:v>1</c:v>
                </c:pt>
                <c:pt idx="11273">
                  <c:v>1</c:v>
                </c:pt>
                <c:pt idx="11274">
                  <c:v>1</c:v>
                </c:pt>
                <c:pt idx="11275">
                  <c:v>1</c:v>
                </c:pt>
                <c:pt idx="11276">
                  <c:v>1</c:v>
                </c:pt>
                <c:pt idx="11277">
                  <c:v>1</c:v>
                </c:pt>
                <c:pt idx="11278">
                  <c:v>1</c:v>
                </c:pt>
                <c:pt idx="11279">
                  <c:v>1</c:v>
                </c:pt>
                <c:pt idx="11280">
                  <c:v>1</c:v>
                </c:pt>
                <c:pt idx="11281">
                  <c:v>1</c:v>
                </c:pt>
                <c:pt idx="11282">
                  <c:v>1</c:v>
                </c:pt>
                <c:pt idx="11283">
                  <c:v>1</c:v>
                </c:pt>
                <c:pt idx="11284">
                  <c:v>1</c:v>
                </c:pt>
                <c:pt idx="11285">
                  <c:v>1</c:v>
                </c:pt>
                <c:pt idx="11286">
                  <c:v>1</c:v>
                </c:pt>
                <c:pt idx="11287">
                  <c:v>1</c:v>
                </c:pt>
                <c:pt idx="11288">
                  <c:v>1</c:v>
                </c:pt>
                <c:pt idx="11289">
                  <c:v>1</c:v>
                </c:pt>
                <c:pt idx="11290">
                  <c:v>1</c:v>
                </c:pt>
                <c:pt idx="11291">
                  <c:v>1</c:v>
                </c:pt>
                <c:pt idx="11292">
                  <c:v>1</c:v>
                </c:pt>
                <c:pt idx="11293">
                  <c:v>1</c:v>
                </c:pt>
                <c:pt idx="11294">
                  <c:v>1</c:v>
                </c:pt>
                <c:pt idx="11295">
                  <c:v>1</c:v>
                </c:pt>
                <c:pt idx="11296">
                  <c:v>1</c:v>
                </c:pt>
                <c:pt idx="11297">
                  <c:v>1</c:v>
                </c:pt>
                <c:pt idx="11298">
                  <c:v>1</c:v>
                </c:pt>
                <c:pt idx="11299">
                  <c:v>1</c:v>
                </c:pt>
                <c:pt idx="11300">
                  <c:v>1</c:v>
                </c:pt>
                <c:pt idx="11301">
                  <c:v>1</c:v>
                </c:pt>
                <c:pt idx="11302">
                  <c:v>1</c:v>
                </c:pt>
                <c:pt idx="11303">
                  <c:v>1</c:v>
                </c:pt>
                <c:pt idx="11304">
                  <c:v>1</c:v>
                </c:pt>
                <c:pt idx="11305">
                  <c:v>1</c:v>
                </c:pt>
                <c:pt idx="11306">
                  <c:v>1</c:v>
                </c:pt>
                <c:pt idx="11307">
                  <c:v>1</c:v>
                </c:pt>
                <c:pt idx="11308">
                  <c:v>1</c:v>
                </c:pt>
                <c:pt idx="11309">
                  <c:v>1</c:v>
                </c:pt>
                <c:pt idx="11310">
                  <c:v>0.66666666699999999</c:v>
                </c:pt>
                <c:pt idx="11311">
                  <c:v>1</c:v>
                </c:pt>
                <c:pt idx="11312">
                  <c:v>1</c:v>
                </c:pt>
                <c:pt idx="11313">
                  <c:v>1</c:v>
                </c:pt>
                <c:pt idx="11314">
                  <c:v>1</c:v>
                </c:pt>
                <c:pt idx="11315">
                  <c:v>1</c:v>
                </c:pt>
                <c:pt idx="11316">
                  <c:v>1</c:v>
                </c:pt>
                <c:pt idx="11317">
                  <c:v>1</c:v>
                </c:pt>
                <c:pt idx="11318">
                  <c:v>1</c:v>
                </c:pt>
                <c:pt idx="11319">
                  <c:v>1</c:v>
                </c:pt>
                <c:pt idx="11320">
                  <c:v>1</c:v>
                </c:pt>
                <c:pt idx="11321">
                  <c:v>1</c:v>
                </c:pt>
                <c:pt idx="11322">
                  <c:v>0.66666666699999999</c:v>
                </c:pt>
                <c:pt idx="11323">
                  <c:v>1</c:v>
                </c:pt>
                <c:pt idx="11324">
                  <c:v>1</c:v>
                </c:pt>
                <c:pt idx="11325">
                  <c:v>1</c:v>
                </c:pt>
                <c:pt idx="11326">
                  <c:v>1</c:v>
                </c:pt>
                <c:pt idx="11327">
                  <c:v>1</c:v>
                </c:pt>
                <c:pt idx="11328">
                  <c:v>1</c:v>
                </c:pt>
                <c:pt idx="11329">
                  <c:v>1</c:v>
                </c:pt>
                <c:pt idx="11330">
                  <c:v>1</c:v>
                </c:pt>
                <c:pt idx="11331">
                  <c:v>1</c:v>
                </c:pt>
                <c:pt idx="11332">
                  <c:v>1</c:v>
                </c:pt>
                <c:pt idx="11333">
                  <c:v>1</c:v>
                </c:pt>
                <c:pt idx="11334">
                  <c:v>1</c:v>
                </c:pt>
                <c:pt idx="11335">
                  <c:v>1</c:v>
                </c:pt>
                <c:pt idx="11336">
                  <c:v>1</c:v>
                </c:pt>
                <c:pt idx="11337">
                  <c:v>1</c:v>
                </c:pt>
                <c:pt idx="11338">
                  <c:v>1</c:v>
                </c:pt>
                <c:pt idx="11339">
                  <c:v>1</c:v>
                </c:pt>
                <c:pt idx="11340">
                  <c:v>1</c:v>
                </c:pt>
                <c:pt idx="11341">
                  <c:v>1</c:v>
                </c:pt>
                <c:pt idx="11342">
                  <c:v>1</c:v>
                </c:pt>
                <c:pt idx="11343">
                  <c:v>1</c:v>
                </c:pt>
                <c:pt idx="11344">
                  <c:v>1</c:v>
                </c:pt>
                <c:pt idx="11345">
                  <c:v>1</c:v>
                </c:pt>
                <c:pt idx="11346">
                  <c:v>1</c:v>
                </c:pt>
                <c:pt idx="11347">
                  <c:v>0.33333333300000001</c:v>
                </c:pt>
                <c:pt idx="11348">
                  <c:v>1</c:v>
                </c:pt>
                <c:pt idx="11349">
                  <c:v>1</c:v>
                </c:pt>
                <c:pt idx="11350">
                  <c:v>1</c:v>
                </c:pt>
                <c:pt idx="11351">
                  <c:v>1</c:v>
                </c:pt>
                <c:pt idx="11352">
                  <c:v>1</c:v>
                </c:pt>
                <c:pt idx="11353">
                  <c:v>1</c:v>
                </c:pt>
                <c:pt idx="11354">
                  <c:v>1</c:v>
                </c:pt>
                <c:pt idx="11355">
                  <c:v>1</c:v>
                </c:pt>
                <c:pt idx="11356">
                  <c:v>1</c:v>
                </c:pt>
                <c:pt idx="11357">
                  <c:v>1</c:v>
                </c:pt>
                <c:pt idx="11358">
                  <c:v>1</c:v>
                </c:pt>
                <c:pt idx="11359">
                  <c:v>1</c:v>
                </c:pt>
                <c:pt idx="11360">
                  <c:v>1</c:v>
                </c:pt>
                <c:pt idx="11361">
                  <c:v>1</c:v>
                </c:pt>
                <c:pt idx="11362">
                  <c:v>1</c:v>
                </c:pt>
                <c:pt idx="11363">
                  <c:v>1</c:v>
                </c:pt>
                <c:pt idx="11364">
                  <c:v>1</c:v>
                </c:pt>
                <c:pt idx="11365">
                  <c:v>1</c:v>
                </c:pt>
                <c:pt idx="11366">
                  <c:v>1</c:v>
                </c:pt>
                <c:pt idx="11367">
                  <c:v>1</c:v>
                </c:pt>
                <c:pt idx="11368">
                  <c:v>1</c:v>
                </c:pt>
                <c:pt idx="11369">
                  <c:v>1</c:v>
                </c:pt>
                <c:pt idx="11370">
                  <c:v>1</c:v>
                </c:pt>
                <c:pt idx="11371">
                  <c:v>1</c:v>
                </c:pt>
                <c:pt idx="11372">
                  <c:v>1</c:v>
                </c:pt>
                <c:pt idx="11373">
                  <c:v>1</c:v>
                </c:pt>
                <c:pt idx="11374">
                  <c:v>1</c:v>
                </c:pt>
                <c:pt idx="11375">
                  <c:v>1</c:v>
                </c:pt>
                <c:pt idx="11376">
                  <c:v>1</c:v>
                </c:pt>
                <c:pt idx="11377">
                  <c:v>1</c:v>
                </c:pt>
                <c:pt idx="11378">
                  <c:v>1</c:v>
                </c:pt>
                <c:pt idx="11379">
                  <c:v>1</c:v>
                </c:pt>
                <c:pt idx="11380">
                  <c:v>1</c:v>
                </c:pt>
                <c:pt idx="11381">
                  <c:v>1</c:v>
                </c:pt>
                <c:pt idx="11382">
                  <c:v>1</c:v>
                </c:pt>
                <c:pt idx="11383">
                  <c:v>1</c:v>
                </c:pt>
                <c:pt idx="11384">
                  <c:v>1</c:v>
                </c:pt>
                <c:pt idx="11385">
                  <c:v>1</c:v>
                </c:pt>
                <c:pt idx="11386">
                  <c:v>1</c:v>
                </c:pt>
                <c:pt idx="11387">
                  <c:v>1</c:v>
                </c:pt>
                <c:pt idx="11388">
                  <c:v>1</c:v>
                </c:pt>
                <c:pt idx="11389">
                  <c:v>1</c:v>
                </c:pt>
                <c:pt idx="11390">
                  <c:v>1</c:v>
                </c:pt>
                <c:pt idx="11391">
                  <c:v>1</c:v>
                </c:pt>
                <c:pt idx="11392">
                  <c:v>1</c:v>
                </c:pt>
                <c:pt idx="11393">
                  <c:v>1</c:v>
                </c:pt>
                <c:pt idx="11394">
                  <c:v>1</c:v>
                </c:pt>
                <c:pt idx="11395">
                  <c:v>1</c:v>
                </c:pt>
                <c:pt idx="11396">
                  <c:v>1</c:v>
                </c:pt>
                <c:pt idx="11397">
                  <c:v>1</c:v>
                </c:pt>
                <c:pt idx="11398">
                  <c:v>1</c:v>
                </c:pt>
                <c:pt idx="11399">
                  <c:v>1</c:v>
                </c:pt>
                <c:pt idx="11400">
                  <c:v>1</c:v>
                </c:pt>
                <c:pt idx="11401">
                  <c:v>1</c:v>
                </c:pt>
                <c:pt idx="11402">
                  <c:v>1</c:v>
                </c:pt>
                <c:pt idx="11403">
                  <c:v>1</c:v>
                </c:pt>
                <c:pt idx="11404">
                  <c:v>1</c:v>
                </c:pt>
                <c:pt idx="11405">
                  <c:v>1</c:v>
                </c:pt>
                <c:pt idx="11406">
                  <c:v>1</c:v>
                </c:pt>
                <c:pt idx="11407">
                  <c:v>1</c:v>
                </c:pt>
                <c:pt idx="11408">
                  <c:v>1</c:v>
                </c:pt>
                <c:pt idx="11409">
                  <c:v>1</c:v>
                </c:pt>
                <c:pt idx="11410">
                  <c:v>1</c:v>
                </c:pt>
                <c:pt idx="11411">
                  <c:v>1</c:v>
                </c:pt>
                <c:pt idx="11412">
                  <c:v>1</c:v>
                </c:pt>
                <c:pt idx="11413">
                  <c:v>1</c:v>
                </c:pt>
                <c:pt idx="11414">
                  <c:v>1</c:v>
                </c:pt>
                <c:pt idx="11415">
                  <c:v>1</c:v>
                </c:pt>
                <c:pt idx="11416">
                  <c:v>1</c:v>
                </c:pt>
                <c:pt idx="11417">
                  <c:v>1</c:v>
                </c:pt>
                <c:pt idx="11418">
                  <c:v>1</c:v>
                </c:pt>
                <c:pt idx="11419">
                  <c:v>1</c:v>
                </c:pt>
                <c:pt idx="11420">
                  <c:v>1</c:v>
                </c:pt>
                <c:pt idx="11421">
                  <c:v>1</c:v>
                </c:pt>
                <c:pt idx="11422">
                  <c:v>1</c:v>
                </c:pt>
                <c:pt idx="11423">
                  <c:v>1</c:v>
                </c:pt>
                <c:pt idx="11424">
                  <c:v>1</c:v>
                </c:pt>
                <c:pt idx="11425">
                  <c:v>1</c:v>
                </c:pt>
                <c:pt idx="11426">
                  <c:v>1</c:v>
                </c:pt>
                <c:pt idx="11427">
                  <c:v>1</c:v>
                </c:pt>
                <c:pt idx="11428">
                  <c:v>1</c:v>
                </c:pt>
                <c:pt idx="11429">
                  <c:v>1</c:v>
                </c:pt>
                <c:pt idx="11430">
                  <c:v>1</c:v>
                </c:pt>
                <c:pt idx="11431">
                  <c:v>1</c:v>
                </c:pt>
                <c:pt idx="11432">
                  <c:v>1</c:v>
                </c:pt>
                <c:pt idx="11433">
                  <c:v>1</c:v>
                </c:pt>
                <c:pt idx="11434">
                  <c:v>1</c:v>
                </c:pt>
                <c:pt idx="11435">
                  <c:v>1</c:v>
                </c:pt>
                <c:pt idx="11436">
                  <c:v>1</c:v>
                </c:pt>
                <c:pt idx="11437">
                  <c:v>1</c:v>
                </c:pt>
                <c:pt idx="11438">
                  <c:v>1</c:v>
                </c:pt>
                <c:pt idx="11439">
                  <c:v>1</c:v>
                </c:pt>
                <c:pt idx="11440">
                  <c:v>1</c:v>
                </c:pt>
                <c:pt idx="11441">
                  <c:v>1</c:v>
                </c:pt>
                <c:pt idx="11442">
                  <c:v>1</c:v>
                </c:pt>
                <c:pt idx="11443">
                  <c:v>1</c:v>
                </c:pt>
                <c:pt idx="11444">
                  <c:v>1</c:v>
                </c:pt>
                <c:pt idx="11445">
                  <c:v>1</c:v>
                </c:pt>
                <c:pt idx="11446">
                  <c:v>1</c:v>
                </c:pt>
                <c:pt idx="11447">
                  <c:v>1</c:v>
                </c:pt>
                <c:pt idx="11448">
                  <c:v>1</c:v>
                </c:pt>
                <c:pt idx="11449">
                  <c:v>1</c:v>
                </c:pt>
                <c:pt idx="11450">
                  <c:v>1</c:v>
                </c:pt>
                <c:pt idx="11451">
                  <c:v>1</c:v>
                </c:pt>
                <c:pt idx="11452">
                  <c:v>1</c:v>
                </c:pt>
                <c:pt idx="11453">
                  <c:v>1</c:v>
                </c:pt>
                <c:pt idx="11454">
                  <c:v>1</c:v>
                </c:pt>
                <c:pt idx="11455">
                  <c:v>1</c:v>
                </c:pt>
                <c:pt idx="11456">
                  <c:v>1</c:v>
                </c:pt>
                <c:pt idx="11457">
                  <c:v>1</c:v>
                </c:pt>
                <c:pt idx="11458">
                  <c:v>1</c:v>
                </c:pt>
                <c:pt idx="11459">
                  <c:v>1</c:v>
                </c:pt>
                <c:pt idx="11460">
                  <c:v>1</c:v>
                </c:pt>
                <c:pt idx="11461">
                  <c:v>1</c:v>
                </c:pt>
                <c:pt idx="11462">
                  <c:v>1</c:v>
                </c:pt>
                <c:pt idx="11463">
                  <c:v>1</c:v>
                </c:pt>
                <c:pt idx="11464">
                  <c:v>1</c:v>
                </c:pt>
                <c:pt idx="11465">
                  <c:v>1</c:v>
                </c:pt>
                <c:pt idx="11466">
                  <c:v>1</c:v>
                </c:pt>
                <c:pt idx="11467">
                  <c:v>1</c:v>
                </c:pt>
                <c:pt idx="11468">
                  <c:v>1</c:v>
                </c:pt>
                <c:pt idx="11469">
                  <c:v>1</c:v>
                </c:pt>
                <c:pt idx="11470">
                  <c:v>1</c:v>
                </c:pt>
                <c:pt idx="11471">
                  <c:v>1</c:v>
                </c:pt>
                <c:pt idx="11472">
                  <c:v>1</c:v>
                </c:pt>
                <c:pt idx="11473">
                  <c:v>1</c:v>
                </c:pt>
                <c:pt idx="11474">
                  <c:v>1</c:v>
                </c:pt>
                <c:pt idx="11475">
                  <c:v>1</c:v>
                </c:pt>
                <c:pt idx="11476">
                  <c:v>1</c:v>
                </c:pt>
                <c:pt idx="11477">
                  <c:v>1</c:v>
                </c:pt>
                <c:pt idx="11478">
                  <c:v>1</c:v>
                </c:pt>
                <c:pt idx="11479">
                  <c:v>1</c:v>
                </c:pt>
                <c:pt idx="11480">
                  <c:v>1</c:v>
                </c:pt>
                <c:pt idx="11481">
                  <c:v>1</c:v>
                </c:pt>
                <c:pt idx="11482">
                  <c:v>1</c:v>
                </c:pt>
                <c:pt idx="11483">
                  <c:v>1</c:v>
                </c:pt>
                <c:pt idx="11484">
                  <c:v>1</c:v>
                </c:pt>
                <c:pt idx="11485">
                  <c:v>1</c:v>
                </c:pt>
                <c:pt idx="11486">
                  <c:v>1</c:v>
                </c:pt>
                <c:pt idx="11487">
                  <c:v>1</c:v>
                </c:pt>
                <c:pt idx="11488">
                  <c:v>1</c:v>
                </c:pt>
                <c:pt idx="11489">
                  <c:v>1</c:v>
                </c:pt>
                <c:pt idx="11490">
                  <c:v>1</c:v>
                </c:pt>
                <c:pt idx="11491">
                  <c:v>1</c:v>
                </c:pt>
                <c:pt idx="11492">
                  <c:v>1</c:v>
                </c:pt>
                <c:pt idx="11493">
                  <c:v>1</c:v>
                </c:pt>
                <c:pt idx="11494">
                  <c:v>1</c:v>
                </c:pt>
                <c:pt idx="11495">
                  <c:v>1</c:v>
                </c:pt>
                <c:pt idx="11496">
                  <c:v>1</c:v>
                </c:pt>
                <c:pt idx="11497">
                  <c:v>1</c:v>
                </c:pt>
                <c:pt idx="11498">
                  <c:v>1</c:v>
                </c:pt>
                <c:pt idx="11499">
                  <c:v>1</c:v>
                </c:pt>
                <c:pt idx="11500">
                  <c:v>1</c:v>
                </c:pt>
                <c:pt idx="11501">
                  <c:v>1</c:v>
                </c:pt>
                <c:pt idx="11502">
                  <c:v>1</c:v>
                </c:pt>
                <c:pt idx="11503">
                  <c:v>1</c:v>
                </c:pt>
                <c:pt idx="11504">
                  <c:v>1</c:v>
                </c:pt>
                <c:pt idx="11505">
                  <c:v>1</c:v>
                </c:pt>
                <c:pt idx="11506">
                  <c:v>1</c:v>
                </c:pt>
                <c:pt idx="11507">
                  <c:v>1</c:v>
                </c:pt>
                <c:pt idx="11508">
                  <c:v>1</c:v>
                </c:pt>
                <c:pt idx="11509">
                  <c:v>1</c:v>
                </c:pt>
                <c:pt idx="11510">
                  <c:v>1</c:v>
                </c:pt>
                <c:pt idx="11511">
                  <c:v>1</c:v>
                </c:pt>
                <c:pt idx="11512">
                  <c:v>1</c:v>
                </c:pt>
                <c:pt idx="11513">
                  <c:v>0.33333333300000001</c:v>
                </c:pt>
                <c:pt idx="11514">
                  <c:v>1</c:v>
                </c:pt>
                <c:pt idx="11515">
                  <c:v>1</c:v>
                </c:pt>
                <c:pt idx="11516">
                  <c:v>1</c:v>
                </c:pt>
                <c:pt idx="11517">
                  <c:v>1</c:v>
                </c:pt>
                <c:pt idx="11518">
                  <c:v>1</c:v>
                </c:pt>
                <c:pt idx="11519">
                  <c:v>1</c:v>
                </c:pt>
                <c:pt idx="11520">
                  <c:v>1</c:v>
                </c:pt>
                <c:pt idx="11521">
                  <c:v>1</c:v>
                </c:pt>
                <c:pt idx="11522">
                  <c:v>1</c:v>
                </c:pt>
                <c:pt idx="11523">
                  <c:v>1</c:v>
                </c:pt>
                <c:pt idx="11524">
                  <c:v>1</c:v>
                </c:pt>
                <c:pt idx="11525">
                  <c:v>0.66666666699999999</c:v>
                </c:pt>
                <c:pt idx="11526">
                  <c:v>1</c:v>
                </c:pt>
                <c:pt idx="11527">
                  <c:v>1</c:v>
                </c:pt>
                <c:pt idx="11528">
                  <c:v>1</c:v>
                </c:pt>
                <c:pt idx="11529">
                  <c:v>1</c:v>
                </c:pt>
                <c:pt idx="11530">
                  <c:v>1</c:v>
                </c:pt>
                <c:pt idx="11531">
                  <c:v>1</c:v>
                </c:pt>
                <c:pt idx="11532">
                  <c:v>1</c:v>
                </c:pt>
                <c:pt idx="11533">
                  <c:v>1</c:v>
                </c:pt>
                <c:pt idx="11534">
                  <c:v>1</c:v>
                </c:pt>
                <c:pt idx="11535">
                  <c:v>1</c:v>
                </c:pt>
                <c:pt idx="11536">
                  <c:v>1</c:v>
                </c:pt>
                <c:pt idx="11537">
                  <c:v>1</c:v>
                </c:pt>
                <c:pt idx="11538">
                  <c:v>1</c:v>
                </c:pt>
                <c:pt idx="11539">
                  <c:v>1</c:v>
                </c:pt>
                <c:pt idx="11540">
                  <c:v>1</c:v>
                </c:pt>
                <c:pt idx="11541">
                  <c:v>1</c:v>
                </c:pt>
                <c:pt idx="11542">
                  <c:v>1</c:v>
                </c:pt>
                <c:pt idx="11543">
                  <c:v>1</c:v>
                </c:pt>
                <c:pt idx="11544">
                  <c:v>1</c:v>
                </c:pt>
                <c:pt idx="11545">
                  <c:v>1</c:v>
                </c:pt>
                <c:pt idx="11546">
                  <c:v>0.66666666699999999</c:v>
                </c:pt>
                <c:pt idx="11547">
                  <c:v>1</c:v>
                </c:pt>
                <c:pt idx="11548">
                  <c:v>1</c:v>
                </c:pt>
                <c:pt idx="11549">
                  <c:v>1</c:v>
                </c:pt>
                <c:pt idx="11550">
                  <c:v>1</c:v>
                </c:pt>
                <c:pt idx="11551">
                  <c:v>1</c:v>
                </c:pt>
                <c:pt idx="11552">
                  <c:v>1</c:v>
                </c:pt>
                <c:pt idx="11553">
                  <c:v>1</c:v>
                </c:pt>
                <c:pt idx="11554">
                  <c:v>1</c:v>
                </c:pt>
                <c:pt idx="11555">
                  <c:v>1</c:v>
                </c:pt>
                <c:pt idx="11556">
                  <c:v>1</c:v>
                </c:pt>
                <c:pt idx="11557">
                  <c:v>1</c:v>
                </c:pt>
                <c:pt idx="11558">
                  <c:v>1</c:v>
                </c:pt>
                <c:pt idx="11559">
                  <c:v>1</c:v>
                </c:pt>
                <c:pt idx="11560">
                  <c:v>1</c:v>
                </c:pt>
                <c:pt idx="11561">
                  <c:v>1</c:v>
                </c:pt>
                <c:pt idx="11562">
                  <c:v>1</c:v>
                </c:pt>
                <c:pt idx="11563">
                  <c:v>1</c:v>
                </c:pt>
                <c:pt idx="11564">
                  <c:v>1</c:v>
                </c:pt>
                <c:pt idx="11565">
                  <c:v>1</c:v>
                </c:pt>
                <c:pt idx="11566">
                  <c:v>1</c:v>
                </c:pt>
                <c:pt idx="11567">
                  <c:v>1</c:v>
                </c:pt>
                <c:pt idx="11568">
                  <c:v>1</c:v>
                </c:pt>
                <c:pt idx="11569">
                  <c:v>1</c:v>
                </c:pt>
                <c:pt idx="11570">
                  <c:v>1</c:v>
                </c:pt>
                <c:pt idx="11571">
                  <c:v>1</c:v>
                </c:pt>
                <c:pt idx="11572">
                  <c:v>1</c:v>
                </c:pt>
                <c:pt idx="11573">
                  <c:v>1</c:v>
                </c:pt>
                <c:pt idx="11574">
                  <c:v>1</c:v>
                </c:pt>
                <c:pt idx="11575">
                  <c:v>1</c:v>
                </c:pt>
                <c:pt idx="11576">
                  <c:v>1</c:v>
                </c:pt>
                <c:pt idx="11577">
                  <c:v>1</c:v>
                </c:pt>
                <c:pt idx="11578">
                  <c:v>1</c:v>
                </c:pt>
                <c:pt idx="11579">
                  <c:v>1</c:v>
                </c:pt>
                <c:pt idx="11580">
                  <c:v>1</c:v>
                </c:pt>
                <c:pt idx="11581">
                  <c:v>1</c:v>
                </c:pt>
                <c:pt idx="11582">
                  <c:v>1</c:v>
                </c:pt>
                <c:pt idx="11583">
                  <c:v>1</c:v>
                </c:pt>
                <c:pt idx="11584">
                  <c:v>1</c:v>
                </c:pt>
                <c:pt idx="11585">
                  <c:v>1</c:v>
                </c:pt>
                <c:pt idx="11586">
                  <c:v>1</c:v>
                </c:pt>
                <c:pt idx="11587">
                  <c:v>1</c:v>
                </c:pt>
                <c:pt idx="11588">
                  <c:v>1</c:v>
                </c:pt>
                <c:pt idx="11589">
                  <c:v>1</c:v>
                </c:pt>
                <c:pt idx="11590">
                  <c:v>1</c:v>
                </c:pt>
                <c:pt idx="11591">
                  <c:v>1</c:v>
                </c:pt>
                <c:pt idx="11592">
                  <c:v>1</c:v>
                </c:pt>
                <c:pt idx="11593">
                  <c:v>1</c:v>
                </c:pt>
                <c:pt idx="11594">
                  <c:v>1</c:v>
                </c:pt>
                <c:pt idx="11595">
                  <c:v>1</c:v>
                </c:pt>
                <c:pt idx="11596">
                  <c:v>1</c:v>
                </c:pt>
                <c:pt idx="11597">
                  <c:v>1</c:v>
                </c:pt>
                <c:pt idx="11598">
                  <c:v>1</c:v>
                </c:pt>
                <c:pt idx="11599">
                  <c:v>1</c:v>
                </c:pt>
                <c:pt idx="11600">
                  <c:v>1</c:v>
                </c:pt>
                <c:pt idx="11601">
                  <c:v>1</c:v>
                </c:pt>
                <c:pt idx="11602">
                  <c:v>1</c:v>
                </c:pt>
                <c:pt idx="11603">
                  <c:v>1</c:v>
                </c:pt>
                <c:pt idx="11604">
                  <c:v>1</c:v>
                </c:pt>
                <c:pt idx="11605">
                  <c:v>1</c:v>
                </c:pt>
                <c:pt idx="11606">
                  <c:v>1</c:v>
                </c:pt>
                <c:pt idx="11607">
                  <c:v>1</c:v>
                </c:pt>
                <c:pt idx="11608">
                  <c:v>1</c:v>
                </c:pt>
                <c:pt idx="11609">
                  <c:v>1</c:v>
                </c:pt>
                <c:pt idx="11610">
                  <c:v>1</c:v>
                </c:pt>
                <c:pt idx="11611">
                  <c:v>1</c:v>
                </c:pt>
                <c:pt idx="11612">
                  <c:v>1</c:v>
                </c:pt>
                <c:pt idx="11613">
                  <c:v>1</c:v>
                </c:pt>
                <c:pt idx="11614">
                  <c:v>1</c:v>
                </c:pt>
                <c:pt idx="11615">
                  <c:v>1</c:v>
                </c:pt>
                <c:pt idx="11616">
                  <c:v>1</c:v>
                </c:pt>
                <c:pt idx="11617">
                  <c:v>1</c:v>
                </c:pt>
                <c:pt idx="11618">
                  <c:v>1</c:v>
                </c:pt>
                <c:pt idx="11619">
                  <c:v>1</c:v>
                </c:pt>
                <c:pt idx="11620">
                  <c:v>1</c:v>
                </c:pt>
                <c:pt idx="11621">
                  <c:v>1</c:v>
                </c:pt>
                <c:pt idx="11622">
                  <c:v>1</c:v>
                </c:pt>
                <c:pt idx="11623">
                  <c:v>1</c:v>
                </c:pt>
                <c:pt idx="11624">
                  <c:v>1</c:v>
                </c:pt>
                <c:pt idx="11625">
                  <c:v>1</c:v>
                </c:pt>
                <c:pt idx="11626">
                  <c:v>1</c:v>
                </c:pt>
                <c:pt idx="11627">
                  <c:v>1</c:v>
                </c:pt>
                <c:pt idx="11628">
                  <c:v>1</c:v>
                </c:pt>
                <c:pt idx="11629">
                  <c:v>1</c:v>
                </c:pt>
                <c:pt idx="11630">
                  <c:v>1</c:v>
                </c:pt>
                <c:pt idx="11631">
                  <c:v>1</c:v>
                </c:pt>
                <c:pt idx="11632">
                  <c:v>1</c:v>
                </c:pt>
                <c:pt idx="11633">
                  <c:v>1</c:v>
                </c:pt>
                <c:pt idx="11634">
                  <c:v>1</c:v>
                </c:pt>
                <c:pt idx="11635">
                  <c:v>1</c:v>
                </c:pt>
                <c:pt idx="11636">
                  <c:v>1</c:v>
                </c:pt>
                <c:pt idx="11637">
                  <c:v>1</c:v>
                </c:pt>
                <c:pt idx="11638">
                  <c:v>1</c:v>
                </c:pt>
                <c:pt idx="11639">
                  <c:v>1</c:v>
                </c:pt>
                <c:pt idx="11640">
                  <c:v>1</c:v>
                </c:pt>
                <c:pt idx="11641">
                  <c:v>1</c:v>
                </c:pt>
                <c:pt idx="11642">
                  <c:v>1</c:v>
                </c:pt>
                <c:pt idx="11643">
                  <c:v>0.33333333300000001</c:v>
                </c:pt>
                <c:pt idx="11644">
                  <c:v>1</c:v>
                </c:pt>
                <c:pt idx="11645">
                  <c:v>1</c:v>
                </c:pt>
                <c:pt idx="11646">
                  <c:v>1</c:v>
                </c:pt>
                <c:pt idx="11647">
                  <c:v>1</c:v>
                </c:pt>
                <c:pt idx="11648">
                  <c:v>1</c:v>
                </c:pt>
                <c:pt idx="11649">
                  <c:v>1</c:v>
                </c:pt>
                <c:pt idx="11650">
                  <c:v>1</c:v>
                </c:pt>
                <c:pt idx="11651">
                  <c:v>1</c:v>
                </c:pt>
                <c:pt idx="11652">
                  <c:v>1</c:v>
                </c:pt>
                <c:pt idx="11653">
                  <c:v>1</c:v>
                </c:pt>
                <c:pt idx="11654">
                  <c:v>1</c:v>
                </c:pt>
                <c:pt idx="11655">
                  <c:v>1</c:v>
                </c:pt>
                <c:pt idx="11656">
                  <c:v>1</c:v>
                </c:pt>
                <c:pt idx="11657">
                  <c:v>1</c:v>
                </c:pt>
                <c:pt idx="11658">
                  <c:v>1</c:v>
                </c:pt>
                <c:pt idx="11659">
                  <c:v>1</c:v>
                </c:pt>
                <c:pt idx="11660">
                  <c:v>1</c:v>
                </c:pt>
                <c:pt idx="11661">
                  <c:v>1</c:v>
                </c:pt>
                <c:pt idx="11662">
                  <c:v>0.66666666699999999</c:v>
                </c:pt>
                <c:pt idx="11663">
                  <c:v>1</c:v>
                </c:pt>
                <c:pt idx="11664">
                  <c:v>1</c:v>
                </c:pt>
                <c:pt idx="11665">
                  <c:v>1</c:v>
                </c:pt>
                <c:pt idx="11666">
                  <c:v>1</c:v>
                </c:pt>
                <c:pt idx="11667">
                  <c:v>1</c:v>
                </c:pt>
                <c:pt idx="11668">
                  <c:v>1</c:v>
                </c:pt>
                <c:pt idx="11669">
                  <c:v>1</c:v>
                </c:pt>
                <c:pt idx="11670">
                  <c:v>1</c:v>
                </c:pt>
                <c:pt idx="11671">
                  <c:v>1</c:v>
                </c:pt>
                <c:pt idx="11672">
                  <c:v>1</c:v>
                </c:pt>
                <c:pt idx="11673">
                  <c:v>1</c:v>
                </c:pt>
                <c:pt idx="11674">
                  <c:v>1</c:v>
                </c:pt>
                <c:pt idx="11675">
                  <c:v>1</c:v>
                </c:pt>
                <c:pt idx="11676">
                  <c:v>1</c:v>
                </c:pt>
                <c:pt idx="11677">
                  <c:v>1</c:v>
                </c:pt>
                <c:pt idx="11678">
                  <c:v>1</c:v>
                </c:pt>
                <c:pt idx="11679">
                  <c:v>1</c:v>
                </c:pt>
                <c:pt idx="11680">
                  <c:v>1</c:v>
                </c:pt>
                <c:pt idx="11681">
                  <c:v>1</c:v>
                </c:pt>
                <c:pt idx="11682">
                  <c:v>1</c:v>
                </c:pt>
                <c:pt idx="11683">
                  <c:v>1</c:v>
                </c:pt>
                <c:pt idx="11684">
                  <c:v>1</c:v>
                </c:pt>
                <c:pt idx="11685">
                  <c:v>1</c:v>
                </c:pt>
                <c:pt idx="11686">
                  <c:v>1</c:v>
                </c:pt>
                <c:pt idx="11687">
                  <c:v>1</c:v>
                </c:pt>
                <c:pt idx="11688">
                  <c:v>1</c:v>
                </c:pt>
                <c:pt idx="11689">
                  <c:v>1</c:v>
                </c:pt>
                <c:pt idx="11690">
                  <c:v>1</c:v>
                </c:pt>
                <c:pt idx="11691">
                  <c:v>1</c:v>
                </c:pt>
                <c:pt idx="11692">
                  <c:v>1</c:v>
                </c:pt>
                <c:pt idx="11693">
                  <c:v>1</c:v>
                </c:pt>
                <c:pt idx="11694">
                  <c:v>1</c:v>
                </c:pt>
                <c:pt idx="11695">
                  <c:v>1</c:v>
                </c:pt>
                <c:pt idx="11696">
                  <c:v>1</c:v>
                </c:pt>
                <c:pt idx="11697">
                  <c:v>1</c:v>
                </c:pt>
                <c:pt idx="11698">
                  <c:v>1</c:v>
                </c:pt>
                <c:pt idx="11699">
                  <c:v>1</c:v>
                </c:pt>
                <c:pt idx="11700">
                  <c:v>1</c:v>
                </c:pt>
                <c:pt idx="11701">
                  <c:v>1</c:v>
                </c:pt>
                <c:pt idx="11702">
                  <c:v>1</c:v>
                </c:pt>
                <c:pt idx="11703">
                  <c:v>1</c:v>
                </c:pt>
                <c:pt idx="11704">
                  <c:v>1</c:v>
                </c:pt>
                <c:pt idx="11705">
                  <c:v>1</c:v>
                </c:pt>
                <c:pt idx="11706">
                  <c:v>1</c:v>
                </c:pt>
                <c:pt idx="11707">
                  <c:v>1</c:v>
                </c:pt>
                <c:pt idx="11708">
                  <c:v>1</c:v>
                </c:pt>
                <c:pt idx="11709">
                  <c:v>1</c:v>
                </c:pt>
                <c:pt idx="11710">
                  <c:v>1</c:v>
                </c:pt>
                <c:pt idx="11711">
                  <c:v>1</c:v>
                </c:pt>
                <c:pt idx="11712">
                  <c:v>1</c:v>
                </c:pt>
                <c:pt idx="11713">
                  <c:v>1</c:v>
                </c:pt>
                <c:pt idx="11714">
                  <c:v>1</c:v>
                </c:pt>
                <c:pt idx="11715">
                  <c:v>1</c:v>
                </c:pt>
                <c:pt idx="11716">
                  <c:v>1</c:v>
                </c:pt>
                <c:pt idx="11717">
                  <c:v>1</c:v>
                </c:pt>
                <c:pt idx="11718">
                  <c:v>1</c:v>
                </c:pt>
                <c:pt idx="11719">
                  <c:v>1</c:v>
                </c:pt>
                <c:pt idx="11720">
                  <c:v>1</c:v>
                </c:pt>
                <c:pt idx="11721">
                  <c:v>1</c:v>
                </c:pt>
                <c:pt idx="11722">
                  <c:v>1</c:v>
                </c:pt>
                <c:pt idx="11723">
                  <c:v>1</c:v>
                </c:pt>
                <c:pt idx="11724">
                  <c:v>1</c:v>
                </c:pt>
                <c:pt idx="11725">
                  <c:v>1</c:v>
                </c:pt>
                <c:pt idx="11726">
                  <c:v>1</c:v>
                </c:pt>
                <c:pt idx="11727">
                  <c:v>1</c:v>
                </c:pt>
                <c:pt idx="11728">
                  <c:v>1</c:v>
                </c:pt>
                <c:pt idx="11729">
                  <c:v>1</c:v>
                </c:pt>
                <c:pt idx="11730">
                  <c:v>1</c:v>
                </c:pt>
                <c:pt idx="11731">
                  <c:v>1</c:v>
                </c:pt>
                <c:pt idx="11732">
                  <c:v>1</c:v>
                </c:pt>
                <c:pt idx="11733">
                  <c:v>1</c:v>
                </c:pt>
                <c:pt idx="11734">
                  <c:v>1</c:v>
                </c:pt>
                <c:pt idx="11735">
                  <c:v>1</c:v>
                </c:pt>
                <c:pt idx="11736">
                  <c:v>1</c:v>
                </c:pt>
                <c:pt idx="11737">
                  <c:v>1</c:v>
                </c:pt>
                <c:pt idx="11738">
                  <c:v>1</c:v>
                </c:pt>
                <c:pt idx="11739">
                  <c:v>1</c:v>
                </c:pt>
                <c:pt idx="11740">
                  <c:v>1</c:v>
                </c:pt>
                <c:pt idx="11741">
                  <c:v>1</c:v>
                </c:pt>
                <c:pt idx="11742">
                  <c:v>1</c:v>
                </c:pt>
                <c:pt idx="11743">
                  <c:v>1</c:v>
                </c:pt>
                <c:pt idx="11744">
                  <c:v>1</c:v>
                </c:pt>
                <c:pt idx="11745">
                  <c:v>1</c:v>
                </c:pt>
                <c:pt idx="11746">
                  <c:v>1</c:v>
                </c:pt>
                <c:pt idx="11747">
                  <c:v>1</c:v>
                </c:pt>
                <c:pt idx="11748">
                  <c:v>1</c:v>
                </c:pt>
                <c:pt idx="11749">
                  <c:v>1</c:v>
                </c:pt>
                <c:pt idx="11750">
                  <c:v>1</c:v>
                </c:pt>
                <c:pt idx="11751">
                  <c:v>1</c:v>
                </c:pt>
                <c:pt idx="11752">
                  <c:v>1</c:v>
                </c:pt>
                <c:pt idx="11753">
                  <c:v>1</c:v>
                </c:pt>
                <c:pt idx="11754">
                  <c:v>1</c:v>
                </c:pt>
                <c:pt idx="11755">
                  <c:v>1</c:v>
                </c:pt>
                <c:pt idx="11756">
                  <c:v>1</c:v>
                </c:pt>
                <c:pt idx="11757">
                  <c:v>1</c:v>
                </c:pt>
                <c:pt idx="11758">
                  <c:v>1</c:v>
                </c:pt>
                <c:pt idx="11759">
                  <c:v>1</c:v>
                </c:pt>
                <c:pt idx="11760">
                  <c:v>1</c:v>
                </c:pt>
                <c:pt idx="11761">
                  <c:v>1</c:v>
                </c:pt>
                <c:pt idx="11762">
                  <c:v>1</c:v>
                </c:pt>
                <c:pt idx="11763">
                  <c:v>1</c:v>
                </c:pt>
                <c:pt idx="11764">
                  <c:v>1</c:v>
                </c:pt>
                <c:pt idx="11765">
                  <c:v>1</c:v>
                </c:pt>
                <c:pt idx="11766">
                  <c:v>1</c:v>
                </c:pt>
                <c:pt idx="11767">
                  <c:v>1</c:v>
                </c:pt>
                <c:pt idx="11768">
                  <c:v>1</c:v>
                </c:pt>
                <c:pt idx="11769">
                  <c:v>1</c:v>
                </c:pt>
                <c:pt idx="11770">
                  <c:v>1</c:v>
                </c:pt>
                <c:pt idx="11771">
                  <c:v>1</c:v>
                </c:pt>
                <c:pt idx="11772">
                  <c:v>1</c:v>
                </c:pt>
                <c:pt idx="11773">
                  <c:v>1</c:v>
                </c:pt>
                <c:pt idx="11774">
                  <c:v>1</c:v>
                </c:pt>
                <c:pt idx="11775">
                  <c:v>1</c:v>
                </c:pt>
                <c:pt idx="11776">
                  <c:v>1</c:v>
                </c:pt>
                <c:pt idx="11777">
                  <c:v>1</c:v>
                </c:pt>
                <c:pt idx="11778">
                  <c:v>1</c:v>
                </c:pt>
                <c:pt idx="11779">
                  <c:v>1</c:v>
                </c:pt>
                <c:pt idx="11780">
                  <c:v>1</c:v>
                </c:pt>
                <c:pt idx="11781">
                  <c:v>1</c:v>
                </c:pt>
                <c:pt idx="11782">
                  <c:v>1</c:v>
                </c:pt>
                <c:pt idx="11783">
                  <c:v>1</c:v>
                </c:pt>
                <c:pt idx="11784">
                  <c:v>1</c:v>
                </c:pt>
                <c:pt idx="11785">
                  <c:v>1</c:v>
                </c:pt>
                <c:pt idx="11786">
                  <c:v>1</c:v>
                </c:pt>
                <c:pt idx="11787">
                  <c:v>1</c:v>
                </c:pt>
                <c:pt idx="11788">
                  <c:v>1</c:v>
                </c:pt>
                <c:pt idx="11789">
                  <c:v>1</c:v>
                </c:pt>
                <c:pt idx="11790">
                  <c:v>1</c:v>
                </c:pt>
                <c:pt idx="11791">
                  <c:v>1</c:v>
                </c:pt>
                <c:pt idx="11792">
                  <c:v>1</c:v>
                </c:pt>
                <c:pt idx="11793">
                  <c:v>1</c:v>
                </c:pt>
                <c:pt idx="11794">
                  <c:v>1</c:v>
                </c:pt>
                <c:pt idx="11795">
                  <c:v>1</c:v>
                </c:pt>
                <c:pt idx="11796">
                  <c:v>1</c:v>
                </c:pt>
                <c:pt idx="11797">
                  <c:v>1</c:v>
                </c:pt>
                <c:pt idx="11798">
                  <c:v>1</c:v>
                </c:pt>
                <c:pt idx="11799">
                  <c:v>1</c:v>
                </c:pt>
                <c:pt idx="11800">
                  <c:v>1</c:v>
                </c:pt>
                <c:pt idx="11801">
                  <c:v>1</c:v>
                </c:pt>
                <c:pt idx="11802">
                  <c:v>1</c:v>
                </c:pt>
                <c:pt idx="11803">
                  <c:v>1</c:v>
                </c:pt>
                <c:pt idx="11804">
                  <c:v>1</c:v>
                </c:pt>
                <c:pt idx="11805">
                  <c:v>1</c:v>
                </c:pt>
                <c:pt idx="11806">
                  <c:v>1</c:v>
                </c:pt>
                <c:pt idx="11807">
                  <c:v>1</c:v>
                </c:pt>
                <c:pt idx="11808">
                  <c:v>1</c:v>
                </c:pt>
                <c:pt idx="11809">
                  <c:v>1</c:v>
                </c:pt>
                <c:pt idx="11810">
                  <c:v>1</c:v>
                </c:pt>
                <c:pt idx="11811">
                  <c:v>1</c:v>
                </c:pt>
                <c:pt idx="11812">
                  <c:v>1</c:v>
                </c:pt>
                <c:pt idx="11813">
                  <c:v>1</c:v>
                </c:pt>
                <c:pt idx="11814">
                  <c:v>1</c:v>
                </c:pt>
                <c:pt idx="11815">
                  <c:v>1</c:v>
                </c:pt>
                <c:pt idx="11816">
                  <c:v>1</c:v>
                </c:pt>
                <c:pt idx="11817">
                  <c:v>1</c:v>
                </c:pt>
                <c:pt idx="11818">
                  <c:v>1</c:v>
                </c:pt>
                <c:pt idx="11819">
                  <c:v>1</c:v>
                </c:pt>
                <c:pt idx="11820">
                  <c:v>1</c:v>
                </c:pt>
                <c:pt idx="11821">
                  <c:v>1</c:v>
                </c:pt>
                <c:pt idx="11822">
                  <c:v>1</c:v>
                </c:pt>
                <c:pt idx="11823">
                  <c:v>1</c:v>
                </c:pt>
                <c:pt idx="11824">
                  <c:v>1</c:v>
                </c:pt>
                <c:pt idx="11825">
                  <c:v>1</c:v>
                </c:pt>
                <c:pt idx="11826">
                  <c:v>1</c:v>
                </c:pt>
                <c:pt idx="11827">
                  <c:v>1</c:v>
                </c:pt>
                <c:pt idx="11828">
                  <c:v>1</c:v>
                </c:pt>
                <c:pt idx="11829">
                  <c:v>1</c:v>
                </c:pt>
                <c:pt idx="11830">
                  <c:v>1</c:v>
                </c:pt>
                <c:pt idx="11831">
                  <c:v>1</c:v>
                </c:pt>
                <c:pt idx="11832">
                  <c:v>1</c:v>
                </c:pt>
                <c:pt idx="11833">
                  <c:v>1</c:v>
                </c:pt>
                <c:pt idx="11834">
                  <c:v>1</c:v>
                </c:pt>
                <c:pt idx="11835">
                  <c:v>1</c:v>
                </c:pt>
                <c:pt idx="11836">
                  <c:v>1</c:v>
                </c:pt>
                <c:pt idx="11837">
                  <c:v>1</c:v>
                </c:pt>
                <c:pt idx="11838">
                  <c:v>1</c:v>
                </c:pt>
                <c:pt idx="11839">
                  <c:v>1</c:v>
                </c:pt>
                <c:pt idx="11840">
                  <c:v>1</c:v>
                </c:pt>
                <c:pt idx="11841">
                  <c:v>1</c:v>
                </c:pt>
                <c:pt idx="11842">
                  <c:v>1</c:v>
                </c:pt>
                <c:pt idx="11843">
                  <c:v>1</c:v>
                </c:pt>
                <c:pt idx="11844">
                  <c:v>1</c:v>
                </c:pt>
                <c:pt idx="11845">
                  <c:v>1</c:v>
                </c:pt>
                <c:pt idx="11846">
                  <c:v>1</c:v>
                </c:pt>
                <c:pt idx="11847">
                  <c:v>1</c:v>
                </c:pt>
                <c:pt idx="11848">
                  <c:v>1</c:v>
                </c:pt>
                <c:pt idx="11849">
                  <c:v>1</c:v>
                </c:pt>
                <c:pt idx="11850">
                  <c:v>1</c:v>
                </c:pt>
                <c:pt idx="11851">
                  <c:v>1</c:v>
                </c:pt>
                <c:pt idx="11852">
                  <c:v>1</c:v>
                </c:pt>
                <c:pt idx="11853">
                  <c:v>1</c:v>
                </c:pt>
                <c:pt idx="11854">
                  <c:v>1</c:v>
                </c:pt>
                <c:pt idx="11855">
                  <c:v>1</c:v>
                </c:pt>
                <c:pt idx="11856">
                  <c:v>1</c:v>
                </c:pt>
                <c:pt idx="11857">
                  <c:v>1</c:v>
                </c:pt>
                <c:pt idx="11858">
                  <c:v>1</c:v>
                </c:pt>
                <c:pt idx="11859">
                  <c:v>1</c:v>
                </c:pt>
                <c:pt idx="11860">
                  <c:v>1</c:v>
                </c:pt>
                <c:pt idx="11861">
                  <c:v>1</c:v>
                </c:pt>
                <c:pt idx="11862">
                  <c:v>1</c:v>
                </c:pt>
                <c:pt idx="11863">
                  <c:v>1</c:v>
                </c:pt>
                <c:pt idx="11864">
                  <c:v>0.66666666699999999</c:v>
                </c:pt>
                <c:pt idx="11865">
                  <c:v>1</c:v>
                </c:pt>
                <c:pt idx="11866">
                  <c:v>1</c:v>
                </c:pt>
                <c:pt idx="11867">
                  <c:v>1</c:v>
                </c:pt>
                <c:pt idx="11868">
                  <c:v>1</c:v>
                </c:pt>
                <c:pt idx="11869">
                  <c:v>1</c:v>
                </c:pt>
                <c:pt idx="11870">
                  <c:v>1</c:v>
                </c:pt>
                <c:pt idx="11871">
                  <c:v>1</c:v>
                </c:pt>
                <c:pt idx="11872">
                  <c:v>1</c:v>
                </c:pt>
                <c:pt idx="11873">
                  <c:v>1</c:v>
                </c:pt>
                <c:pt idx="11874">
                  <c:v>1</c:v>
                </c:pt>
                <c:pt idx="11875">
                  <c:v>1</c:v>
                </c:pt>
                <c:pt idx="11876">
                  <c:v>1</c:v>
                </c:pt>
                <c:pt idx="11877">
                  <c:v>1</c:v>
                </c:pt>
                <c:pt idx="11878">
                  <c:v>1</c:v>
                </c:pt>
                <c:pt idx="11879">
                  <c:v>1</c:v>
                </c:pt>
                <c:pt idx="11880">
                  <c:v>1</c:v>
                </c:pt>
                <c:pt idx="11881">
                  <c:v>1</c:v>
                </c:pt>
                <c:pt idx="11882">
                  <c:v>1</c:v>
                </c:pt>
                <c:pt idx="11883">
                  <c:v>1</c:v>
                </c:pt>
                <c:pt idx="11884">
                  <c:v>1</c:v>
                </c:pt>
                <c:pt idx="11885">
                  <c:v>1</c:v>
                </c:pt>
                <c:pt idx="11886">
                  <c:v>1</c:v>
                </c:pt>
                <c:pt idx="11887">
                  <c:v>1</c:v>
                </c:pt>
                <c:pt idx="11888">
                  <c:v>1</c:v>
                </c:pt>
                <c:pt idx="11889">
                  <c:v>1</c:v>
                </c:pt>
                <c:pt idx="11890">
                  <c:v>1</c:v>
                </c:pt>
                <c:pt idx="11891">
                  <c:v>1</c:v>
                </c:pt>
                <c:pt idx="11892">
                  <c:v>0.33333333300000001</c:v>
                </c:pt>
                <c:pt idx="11893">
                  <c:v>1</c:v>
                </c:pt>
                <c:pt idx="11894">
                  <c:v>1</c:v>
                </c:pt>
                <c:pt idx="11895">
                  <c:v>1</c:v>
                </c:pt>
                <c:pt idx="11896">
                  <c:v>1</c:v>
                </c:pt>
                <c:pt idx="11897">
                  <c:v>1</c:v>
                </c:pt>
                <c:pt idx="11898">
                  <c:v>1</c:v>
                </c:pt>
                <c:pt idx="11899">
                  <c:v>1</c:v>
                </c:pt>
                <c:pt idx="11900">
                  <c:v>1</c:v>
                </c:pt>
                <c:pt idx="11901">
                  <c:v>1</c:v>
                </c:pt>
                <c:pt idx="11902">
                  <c:v>1</c:v>
                </c:pt>
                <c:pt idx="11903">
                  <c:v>1</c:v>
                </c:pt>
                <c:pt idx="11904">
                  <c:v>1</c:v>
                </c:pt>
                <c:pt idx="11905">
                  <c:v>1</c:v>
                </c:pt>
                <c:pt idx="11906">
                  <c:v>1</c:v>
                </c:pt>
                <c:pt idx="11907">
                  <c:v>1</c:v>
                </c:pt>
                <c:pt idx="11908">
                  <c:v>1</c:v>
                </c:pt>
                <c:pt idx="11909">
                  <c:v>1</c:v>
                </c:pt>
                <c:pt idx="11910">
                  <c:v>1</c:v>
                </c:pt>
                <c:pt idx="11911">
                  <c:v>1</c:v>
                </c:pt>
                <c:pt idx="11912">
                  <c:v>0.66666666699999999</c:v>
                </c:pt>
                <c:pt idx="11913">
                  <c:v>1</c:v>
                </c:pt>
                <c:pt idx="11914">
                  <c:v>1</c:v>
                </c:pt>
                <c:pt idx="11915">
                  <c:v>1</c:v>
                </c:pt>
                <c:pt idx="11916">
                  <c:v>1</c:v>
                </c:pt>
                <c:pt idx="11917">
                  <c:v>1</c:v>
                </c:pt>
                <c:pt idx="11918">
                  <c:v>1</c:v>
                </c:pt>
                <c:pt idx="11919">
                  <c:v>1</c:v>
                </c:pt>
                <c:pt idx="11920">
                  <c:v>1</c:v>
                </c:pt>
                <c:pt idx="11921">
                  <c:v>1</c:v>
                </c:pt>
                <c:pt idx="11922">
                  <c:v>1</c:v>
                </c:pt>
                <c:pt idx="11923">
                  <c:v>1</c:v>
                </c:pt>
                <c:pt idx="11924">
                  <c:v>1</c:v>
                </c:pt>
                <c:pt idx="11925">
                  <c:v>1</c:v>
                </c:pt>
                <c:pt idx="11926">
                  <c:v>1</c:v>
                </c:pt>
                <c:pt idx="11927">
                  <c:v>1</c:v>
                </c:pt>
                <c:pt idx="11928">
                  <c:v>1</c:v>
                </c:pt>
                <c:pt idx="11929">
                  <c:v>1</c:v>
                </c:pt>
                <c:pt idx="11930">
                  <c:v>1</c:v>
                </c:pt>
                <c:pt idx="11931">
                  <c:v>1</c:v>
                </c:pt>
                <c:pt idx="11932">
                  <c:v>1</c:v>
                </c:pt>
                <c:pt idx="11933">
                  <c:v>1</c:v>
                </c:pt>
                <c:pt idx="11934">
                  <c:v>1</c:v>
                </c:pt>
                <c:pt idx="11935">
                  <c:v>1</c:v>
                </c:pt>
                <c:pt idx="11936">
                  <c:v>1</c:v>
                </c:pt>
                <c:pt idx="11937">
                  <c:v>1</c:v>
                </c:pt>
                <c:pt idx="11938">
                  <c:v>1</c:v>
                </c:pt>
                <c:pt idx="11939">
                  <c:v>1</c:v>
                </c:pt>
                <c:pt idx="11940">
                  <c:v>1</c:v>
                </c:pt>
                <c:pt idx="11941">
                  <c:v>1</c:v>
                </c:pt>
                <c:pt idx="11942">
                  <c:v>1</c:v>
                </c:pt>
                <c:pt idx="11943">
                  <c:v>1</c:v>
                </c:pt>
                <c:pt idx="11944">
                  <c:v>1</c:v>
                </c:pt>
                <c:pt idx="11945">
                  <c:v>1</c:v>
                </c:pt>
                <c:pt idx="11946">
                  <c:v>1</c:v>
                </c:pt>
                <c:pt idx="11947">
                  <c:v>1</c:v>
                </c:pt>
                <c:pt idx="11948">
                  <c:v>1</c:v>
                </c:pt>
                <c:pt idx="11949">
                  <c:v>1</c:v>
                </c:pt>
                <c:pt idx="11950">
                  <c:v>1</c:v>
                </c:pt>
                <c:pt idx="11951">
                  <c:v>1</c:v>
                </c:pt>
                <c:pt idx="11952">
                  <c:v>1</c:v>
                </c:pt>
                <c:pt idx="11953">
                  <c:v>1</c:v>
                </c:pt>
                <c:pt idx="11954">
                  <c:v>1</c:v>
                </c:pt>
                <c:pt idx="11955">
                  <c:v>1</c:v>
                </c:pt>
                <c:pt idx="11956">
                  <c:v>1</c:v>
                </c:pt>
                <c:pt idx="11957">
                  <c:v>1</c:v>
                </c:pt>
                <c:pt idx="11958">
                  <c:v>1</c:v>
                </c:pt>
                <c:pt idx="11959">
                  <c:v>1</c:v>
                </c:pt>
                <c:pt idx="11960">
                  <c:v>1</c:v>
                </c:pt>
                <c:pt idx="11961">
                  <c:v>1</c:v>
                </c:pt>
                <c:pt idx="11962">
                  <c:v>1</c:v>
                </c:pt>
                <c:pt idx="11963">
                  <c:v>1</c:v>
                </c:pt>
                <c:pt idx="11964">
                  <c:v>1</c:v>
                </c:pt>
                <c:pt idx="11965">
                  <c:v>1</c:v>
                </c:pt>
                <c:pt idx="11966">
                  <c:v>1</c:v>
                </c:pt>
                <c:pt idx="11967">
                  <c:v>1</c:v>
                </c:pt>
                <c:pt idx="11968">
                  <c:v>1</c:v>
                </c:pt>
                <c:pt idx="11969">
                  <c:v>1</c:v>
                </c:pt>
                <c:pt idx="11970">
                  <c:v>1</c:v>
                </c:pt>
                <c:pt idx="11971">
                  <c:v>1</c:v>
                </c:pt>
                <c:pt idx="11972">
                  <c:v>1</c:v>
                </c:pt>
                <c:pt idx="11973">
                  <c:v>1</c:v>
                </c:pt>
                <c:pt idx="11974">
                  <c:v>0.66666666699999999</c:v>
                </c:pt>
                <c:pt idx="11975">
                  <c:v>1</c:v>
                </c:pt>
                <c:pt idx="11976">
                  <c:v>1</c:v>
                </c:pt>
                <c:pt idx="11977">
                  <c:v>1</c:v>
                </c:pt>
                <c:pt idx="11978">
                  <c:v>1</c:v>
                </c:pt>
                <c:pt idx="11979">
                  <c:v>1</c:v>
                </c:pt>
                <c:pt idx="11980">
                  <c:v>1</c:v>
                </c:pt>
                <c:pt idx="11981">
                  <c:v>1</c:v>
                </c:pt>
                <c:pt idx="11982">
                  <c:v>1</c:v>
                </c:pt>
                <c:pt idx="11983">
                  <c:v>1</c:v>
                </c:pt>
                <c:pt idx="11984">
                  <c:v>1</c:v>
                </c:pt>
                <c:pt idx="11985">
                  <c:v>1</c:v>
                </c:pt>
                <c:pt idx="11986">
                  <c:v>0.33333333300000001</c:v>
                </c:pt>
                <c:pt idx="11987">
                  <c:v>1</c:v>
                </c:pt>
                <c:pt idx="11988">
                  <c:v>1</c:v>
                </c:pt>
                <c:pt idx="11989">
                  <c:v>1</c:v>
                </c:pt>
                <c:pt idx="11990">
                  <c:v>1</c:v>
                </c:pt>
                <c:pt idx="11991">
                  <c:v>1</c:v>
                </c:pt>
                <c:pt idx="11992">
                  <c:v>1</c:v>
                </c:pt>
                <c:pt idx="11993">
                  <c:v>1</c:v>
                </c:pt>
                <c:pt idx="11994">
                  <c:v>1</c:v>
                </c:pt>
                <c:pt idx="11995">
                  <c:v>1</c:v>
                </c:pt>
                <c:pt idx="11996">
                  <c:v>1</c:v>
                </c:pt>
                <c:pt idx="11997">
                  <c:v>1</c:v>
                </c:pt>
                <c:pt idx="11998">
                  <c:v>1</c:v>
                </c:pt>
                <c:pt idx="11999">
                  <c:v>1</c:v>
                </c:pt>
                <c:pt idx="12000">
                  <c:v>1</c:v>
                </c:pt>
                <c:pt idx="12001">
                  <c:v>1</c:v>
                </c:pt>
                <c:pt idx="12002">
                  <c:v>1</c:v>
                </c:pt>
                <c:pt idx="12003">
                  <c:v>1</c:v>
                </c:pt>
                <c:pt idx="12004">
                  <c:v>1</c:v>
                </c:pt>
                <c:pt idx="12005">
                  <c:v>1</c:v>
                </c:pt>
                <c:pt idx="12006">
                  <c:v>1</c:v>
                </c:pt>
                <c:pt idx="12007">
                  <c:v>1</c:v>
                </c:pt>
                <c:pt idx="12008">
                  <c:v>1</c:v>
                </c:pt>
                <c:pt idx="12009">
                  <c:v>1</c:v>
                </c:pt>
                <c:pt idx="12010">
                  <c:v>1</c:v>
                </c:pt>
                <c:pt idx="12011">
                  <c:v>1</c:v>
                </c:pt>
                <c:pt idx="12012">
                  <c:v>1</c:v>
                </c:pt>
                <c:pt idx="12013">
                  <c:v>0.66666666699999999</c:v>
                </c:pt>
                <c:pt idx="12014">
                  <c:v>1</c:v>
                </c:pt>
                <c:pt idx="12015">
                  <c:v>1</c:v>
                </c:pt>
                <c:pt idx="12016">
                  <c:v>1</c:v>
                </c:pt>
                <c:pt idx="12017">
                  <c:v>1</c:v>
                </c:pt>
                <c:pt idx="12018">
                  <c:v>1</c:v>
                </c:pt>
                <c:pt idx="12019">
                  <c:v>1</c:v>
                </c:pt>
                <c:pt idx="12020">
                  <c:v>1</c:v>
                </c:pt>
                <c:pt idx="12021">
                  <c:v>1</c:v>
                </c:pt>
                <c:pt idx="12022">
                  <c:v>1</c:v>
                </c:pt>
                <c:pt idx="12023">
                  <c:v>1</c:v>
                </c:pt>
                <c:pt idx="12024">
                  <c:v>1</c:v>
                </c:pt>
                <c:pt idx="12025">
                  <c:v>1</c:v>
                </c:pt>
                <c:pt idx="12026">
                  <c:v>1</c:v>
                </c:pt>
                <c:pt idx="12027">
                  <c:v>1</c:v>
                </c:pt>
                <c:pt idx="12028">
                  <c:v>1</c:v>
                </c:pt>
                <c:pt idx="12029">
                  <c:v>1</c:v>
                </c:pt>
                <c:pt idx="12030">
                  <c:v>1</c:v>
                </c:pt>
                <c:pt idx="12031">
                  <c:v>1</c:v>
                </c:pt>
                <c:pt idx="12032">
                  <c:v>0.33333333300000001</c:v>
                </c:pt>
                <c:pt idx="12033">
                  <c:v>1</c:v>
                </c:pt>
                <c:pt idx="12034">
                  <c:v>1</c:v>
                </c:pt>
                <c:pt idx="12035">
                  <c:v>1</c:v>
                </c:pt>
                <c:pt idx="12036">
                  <c:v>1</c:v>
                </c:pt>
                <c:pt idx="12037">
                  <c:v>1</c:v>
                </c:pt>
                <c:pt idx="12038">
                  <c:v>1</c:v>
                </c:pt>
                <c:pt idx="12039">
                  <c:v>1</c:v>
                </c:pt>
                <c:pt idx="12040">
                  <c:v>1</c:v>
                </c:pt>
                <c:pt idx="12041">
                  <c:v>1</c:v>
                </c:pt>
                <c:pt idx="12042">
                  <c:v>1</c:v>
                </c:pt>
                <c:pt idx="12043">
                  <c:v>1</c:v>
                </c:pt>
                <c:pt idx="12044">
                  <c:v>1</c:v>
                </c:pt>
                <c:pt idx="12045">
                  <c:v>1</c:v>
                </c:pt>
                <c:pt idx="12046">
                  <c:v>1</c:v>
                </c:pt>
                <c:pt idx="12047">
                  <c:v>1</c:v>
                </c:pt>
                <c:pt idx="12048">
                  <c:v>1</c:v>
                </c:pt>
                <c:pt idx="12049">
                  <c:v>1</c:v>
                </c:pt>
                <c:pt idx="12050">
                  <c:v>1</c:v>
                </c:pt>
                <c:pt idx="12051">
                  <c:v>1</c:v>
                </c:pt>
                <c:pt idx="12052">
                  <c:v>1</c:v>
                </c:pt>
                <c:pt idx="12053">
                  <c:v>1</c:v>
                </c:pt>
                <c:pt idx="12054">
                  <c:v>1</c:v>
                </c:pt>
                <c:pt idx="12055">
                  <c:v>1</c:v>
                </c:pt>
                <c:pt idx="12056">
                  <c:v>1</c:v>
                </c:pt>
                <c:pt idx="12057">
                  <c:v>1</c:v>
                </c:pt>
                <c:pt idx="12058">
                  <c:v>1</c:v>
                </c:pt>
                <c:pt idx="12059">
                  <c:v>1</c:v>
                </c:pt>
                <c:pt idx="12060">
                  <c:v>1</c:v>
                </c:pt>
                <c:pt idx="12061">
                  <c:v>1</c:v>
                </c:pt>
                <c:pt idx="12062">
                  <c:v>1</c:v>
                </c:pt>
                <c:pt idx="12063">
                  <c:v>1</c:v>
                </c:pt>
                <c:pt idx="12064">
                  <c:v>1</c:v>
                </c:pt>
                <c:pt idx="12065">
                  <c:v>1</c:v>
                </c:pt>
                <c:pt idx="12066">
                  <c:v>1</c:v>
                </c:pt>
                <c:pt idx="12067">
                  <c:v>1</c:v>
                </c:pt>
                <c:pt idx="12068">
                  <c:v>1</c:v>
                </c:pt>
                <c:pt idx="12069">
                  <c:v>1</c:v>
                </c:pt>
                <c:pt idx="12070">
                  <c:v>1</c:v>
                </c:pt>
                <c:pt idx="12071">
                  <c:v>1</c:v>
                </c:pt>
                <c:pt idx="12072">
                  <c:v>1</c:v>
                </c:pt>
                <c:pt idx="12073">
                  <c:v>1</c:v>
                </c:pt>
                <c:pt idx="12074">
                  <c:v>1</c:v>
                </c:pt>
                <c:pt idx="12075">
                  <c:v>1</c:v>
                </c:pt>
                <c:pt idx="12076">
                  <c:v>1</c:v>
                </c:pt>
                <c:pt idx="12077">
                  <c:v>1</c:v>
                </c:pt>
                <c:pt idx="12078">
                  <c:v>1</c:v>
                </c:pt>
                <c:pt idx="12079">
                  <c:v>1</c:v>
                </c:pt>
                <c:pt idx="12080">
                  <c:v>0.66666666699999999</c:v>
                </c:pt>
                <c:pt idx="12081">
                  <c:v>1</c:v>
                </c:pt>
                <c:pt idx="12082">
                  <c:v>1</c:v>
                </c:pt>
                <c:pt idx="12083">
                  <c:v>1</c:v>
                </c:pt>
                <c:pt idx="12084">
                  <c:v>0.33333333300000001</c:v>
                </c:pt>
                <c:pt idx="12085">
                  <c:v>1</c:v>
                </c:pt>
                <c:pt idx="12086">
                  <c:v>1</c:v>
                </c:pt>
                <c:pt idx="12087">
                  <c:v>1</c:v>
                </c:pt>
                <c:pt idx="12088">
                  <c:v>1</c:v>
                </c:pt>
                <c:pt idx="12089">
                  <c:v>1</c:v>
                </c:pt>
                <c:pt idx="12090">
                  <c:v>1</c:v>
                </c:pt>
                <c:pt idx="12091">
                  <c:v>1</c:v>
                </c:pt>
                <c:pt idx="12092">
                  <c:v>1</c:v>
                </c:pt>
                <c:pt idx="12093">
                  <c:v>1</c:v>
                </c:pt>
                <c:pt idx="12094">
                  <c:v>1</c:v>
                </c:pt>
                <c:pt idx="12095">
                  <c:v>1</c:v>
                </c:pt>
                <c:pt idx="12096">
                  <c:v>1</c:v>
                </c:pt>
                <c:pt idx="12097">
                  <c:v>1</c:v>
                </c:pt>
                <c:pt idx="12098">
                  <c:v>1</c:v>
                </c:pt>
                <c:pt idx="12099">
                  <c:v>1</c:v>
                </c:pt>
                <c:pt idx="12100">
                  <c:v>1</c:v>
                </c:pt>
                <c:pt idx="12101">
                  <c:v>1</c:v>
                </c:pt>
                <c:pt idx="12102">
                  <c:v>1</c:v>
                </c:pt>
                <c:pt idx="12103">
                  <c:v>1</c:v>
                </c:pt>
                <c:pt idx="12104">
                  <c:v>1</c:v>
                </c:pt>
                <c:pt idx="12105">
                  <c:v>1</c:v>
                </c:pt>
                <c:pt idx="12106">
                  <c:v>1</c:v>
                </c:pt>
                <c:pt idx="12107">
                  <c:v>1</c:v>
                </c:pt>
                <c:pt idx="12108">
                  <c:v>1</c:v>
                </c:pt>
                <c:pt idx="12109">
                  <c:v>1</c:v>
                </c:pt>
                <c:pt idx="12110">
                  <c:v>1</c:v>
                </c:pt>
                <c:pt idx="12111">
                  <c:v>1</c:v>
                </c:pt>
                <c:pt idx="12112">
                  <c:v>1</c:v>
                </c:pt>
                <c:pt idx="12113">
                  <c:v>1</c:v>
                </c:pt>
                <c:pt idx="12114">
                  <c:v>1</c:v>
                </c:pt>
                <c:pt idx="12115">
                  <c:v>1</c:v>
                </c:pt>
                <c:pt idx="12116">
                  <c:v>1</c:v>
                </c:pt>
                <c:pt idx="12117">
                  <c:v>1</c:v>
                </c:pt>
                <c:pt idx="12118">
                  <c:v>1</c:v>
                </c:pt>
                <c:pt idx="12119">
                  <c:v>1</c:v>
                </c:pt>
                <c:pt idx="12120">
                  <c:v>1</c:v>
                </c:pt>
                <c:pt idx="12121">
                  <c:v>1</c:v>
                </c:pt>
                <c:pt idx="12122">
                  <c:v>1</c:v>
                </c:pt>
                <c:pt idx="12123">
                  <c:v>1</c:v>
                </c:pt>
                <c:pt idx="12124">
                  <c:v>1</c:v>
                </c:pt>
                <c:pt idx="12125">
                  <c:v>1</c:v>
                </c:pt>
                <c:pt idx="12126">
                  <c:v>1</c:v>
                </c:pt>
                <c:pt idx="12127">
                  <c:v>1</c:v>
                </c:pt>
                <c:pt idx="12128">
                  <c:v>1</c:v>
                </c:pt>
                <c:pt idx="12129">
                  <c:v>1</c:v>
                </c:pt>
                <c:pt idx="12130">
                  <c:v>1</c:v>
                </c:pt>
                <c:pt idx="12131">
                  <c:v>0.66666666699999999</c:v>
                </c:pt>
                <c:pt idx="12132">
                  <c:v>1</c:v>
                </c:pt>
                <c:pt idx="12133">
                  <c:v>0.66666666699999999</c:v>
                </c:pt>
                <c:pt idx="12134">
                  <c:v>1</c:v>
                </c:pt>
                <c:pt idx="12135">
                  <c:v>1</c:v>
                </c:pt>
                <c:pt idx="12136">
                  <c:v>1</c:v>
                </c:pt>
                <c:pt idx="12137">
                  <c:v>1</c:v>
                </c:pt>
                <c:pt idx="12138">
                  <c:v>1</c:v>
                </c:pt>
                <c:pt idx="12139">
                  <c:v>1</c:v>
                </c:pt>
                <c:pt idx="12140">
                  <c:v>1</c:v>
                </c:pt>
                <c:pt idx="12141">
                  <c:v>1</c:v>
                </c:pt>
                <c:pt idx="12142">
                  <c:v>1</c:v>
                </c:pt>
                <c:pt idx="12143">
                  <c:v>1</c:v>
                </c:pt>
                <c:pt idx="12144">
                  <c:v>1</c:v>
                </c:pt>
                <c:pt idx="12145">
                  <c:v>1</c:v>
                </c:pt>
                <c:pt idx="12146">
                  <c:v>1</c:v>
                </c:pt>
                <c:pt idx="12147">
                  <c:v>1</c:v>
                </c:pt>
                <c:pt idx="12148">
                  <c:v>1</c:v>
                </c:pt>
                <c:pt idx="12149">
                  <c:v>1</c:v>
                </c:pt>
                <c:pt idx="12150">
                  <c:v>1</c:v>
                </c:pt>
                <c:pt idx="12151">
                  <c:v>1</c:v>
                </c:pt>
                <c:pt idx="12152">
                  <c:v>1</c:v>
                </c:pt>
                <c:pt idx="12153">
                  <c:v>1</c:v>
                </c:pt>
                <c:pt idx="12154">
                  <c:v>1</c:v>
                </c:pt>
                <c:pt idx="12155">
                  <c:v>1</c:v>
                </c:pt>
                <c:pt idx="12156">
                  <c:v>1</c:v>
                </c:pt>
                <c:pt idx="12157">
                  <c:v>1</c:v>
                </c:pt>
                <c:pt idx="12158">
                  <c:v>1</c:v>
                </c:pt>
                <c:pt idx="12159">
                  <c:v>1</c:v>
                </c:pt>
                <c:pt idx="12160">
                  <c:v>1</c:v>
                </c:pt>
                <c:pt idx="12161">
                  <c:v>1</c:v>
                </c:pt>
                <c:pt idx="12162">
                  <c:v>1</c:v>
                </c:pt>
                <c:pt idx="12163">
                  <c:v>1</c:v>
                </c:pt>
                <c:pt idx="12164">
                  <c:v>1</c:v>
                </c:pt>
                <c:pt idx="12165">
                  <c:v>1</c:v>
                </c:pt>
                <c:pt idx="12166">
                  <c:v>1</c:v>
                </c:pt>
                <c:pt idx="12167">
                  <c:v>1</c:v>
                </c:pt>
                <c:pt idx="12168">
                  <c:v>1</c:v>
                </c:pt>
                <c:pt idx="12169">
                  <c:v>1</c:v>
                </c:pt>
                <c:pt idx="12170">
                  <c:v>1</c:v>
                </c:pt>
                <c:pt idx="12171">
                  <c:v>1</c:v>
                </c:pt>
                <c:pt idx="12172">
                  <c:v>1</c:v>
                </c:pt>
                <c:pt idx="12173">
                  <c:v>1</c:v>
                </c:pt>
                <c:pt idx="12174">
                  <c:v>1</c:v>
                </c:pt>
                <c:pt idx="12175">
                  <c:v>1</c:v>
                </c:pt>
                <c:pt idx="12176">
                  <c:v>1</c:v>
                </c:pt>
                <c:pt idx="12177">
                  <c:v>1</c:v>
                </c:pt>
                <c:pt idx="12178">
                  <c:v>1</c:v>
                </c:pt>
                <c:pt idx="12179">
                  <c:v>1</c:v>
                </c:pt>
                <c:pt idx="12180">
                  <c:v>1</c:v>
                </c:pt>
                <c:pt idx="12181">
                  <c:v>1</c:v>
                </c:pt>
                <c:pt idx="12182">
                  <c:v>1</c:v>
                </c:pt>
                <c:pt idx="12183">
                  <c:v>1</c:v>
                </c:pt>
                <c:pt idx="12184">
                  <c:v>1</c:v>
                </c:pt>
                <c:pt idx="12185">
                  <c:v>1</c:v>
                </c:pt>
                <c:pt idx="12186">
                  <c:v>1</c:v>
                </c:pt>
                <c:pt idx="12187">
                  <c:v>1</c:v>
                </c:pt>
                <c:pt idx="12188">
                  <c:v>1</c:v>
                </c:pt>
                <c:pt idx="12189">
                  <c:v>1</c:v>
                </c:pt>
                <c:pt idx="12190">
                  <c:v>1</c:v>
                </c:pt>
                <c:pt idx="12191">
                  <c:v>1</c:v>
                </c:pt>
                <c:pt idx="12192">
                  <c:v>1</c:v>
                </c:pt>
                <c:pt idx="12193">
                  <c:v>1</c:v>
                </c:pt>
                <c:pt idx="12194">
                  <c:v>1</c:v>
                </c:pt>
                <c:pt idx="12195">
                  <c:v>1</c:v>
                </c:pt>
                <c:pt idx="12196">
                  <c:v>1</c:v>
                </c:pt>
                <c:pt idx="12197">
                  <c:v>1</c:v>
                </c:pt>
                <c:pt idx="12198">
                  <c:v>1</c:v>
                </c:pt>
                <c:pt idx="12199">
                  <c:v>1</c:v>
                </c:pt>
                <c:pt idx="12200">
                  <c:v>1</c:v>
                </c:pt>
                <c:pt idx="12201">
                  <c:v>1</c:v>
                </c:pt>
                <c:pt idx="12202">
                  <c:v>1</c:v>
                </c:pt>
                <c:pt idx="12203">
                  <c:v>1</c:v>
                </c:pt>
                <c:pt idx="12204">
                  <c:v>1</c:v>
                </c:pt>
                <c:pt idx="12205">
                  <c:v>1</c:v>
                </c:pt>
                <c:pt idx="12206">
                  <c:v>1</c:v>
                </c:pt>
                <c:pt idx="12207">
                  <c:v>1</c:v>
                </c:pt>
                <c:pt idx="12208">
                  <c:v>1</c:v>
                </c:pt>
                <c:pt idx="12209">
                  <c:v>1</c:v>
                </c:pt>
                <c:pt idx="12210">
                  <c:v>1</c:v>
                </c:pt>
                <c:pt idx="12211">
                  <c:v>1</c:v>
                </c:pt>
                <c:pt idx="12212">
                  <c:v>1</c:v>
                </c:pt>
                <c:pt idx="12213">
                  <c:v>0.33333333300000001</c:v>
                </c:pt>
                <c:pt idx="12214">
                  <c:v>1</c:v>
                </c:pt>
                <c:pt idx="12215">
                  <c:v>1</c:v>
                </c:pt>
                <c:pt idx="12216">
                  <c:v>1</c:v>
                </c:pt>
                <c:pt idx="12217">
                  <c:v>1</c:v>
                </c:pt>
                <c:pt idx="12218">
                  <c:v>1</c:v>
                </c:pt>
                <c:pt idx="12219">
                  <c:v>1</c:v>
                </c:pt>
                <c:pt idx="12220">
                  <c:v>1</c:v>
                </c:pt>
                <c:pt idx="12221">
                  <c:v>1</c:v>
                </c:pt>
                <c:pt idx="12222">
                  <c:v>1</c:v>
                </c:pt>
                <c:pt idx="12223">
                  <c:v>1</c:v>
                </c:pt>
                <c:pt idx="12224">
                  <c:v>1</c:v>
                </c:pt>
                <c:pt idx="12225">
                  <c:v>1</c:v>
                </c:pt>
                <c:pt idx="12226">
                  <c:v>1</c:v>
                </c:pt>
                <c:pt idx="12227">
                  <c:v>1</c:v>
                </c:pt>
                <c:pt idx="12228">
                  <c:v>1</c:v>
                </c:pt>
                <c:pt idx="12229">
                  <c:v>1</c:v>
                </c:pt>
                <c:pt idx="12230">
                  <c:v>1</c:v>
                </c:pt>
                <c:pt idx="12231">
                  <c:v>1</c:v>
                </c:pt>
                <c:pt idx="12232">
                  <c:v>1</c:v>
                </c:pt>
                <c:pt idx="12233">
                  <c:v>1</c:v>
                </c:pt>
                <c:pt idx="12234">
                  <c:v>1</c:v>
                </c:pt>
                <c:pt idx="12235">
                  <c:v>1</c:v>
                </c:pt>
                <c:pt idx="12236">
                  <c:v>1</c:v>
                </c:pt>
                <c:pt idx="12237">
                  <c:v>1</c:v>
                </c:pt>
                <c:pt idx="12238">
                  <c:v>1</c:v>
                </c:pt>
                <c:pt idx="12239">
                  <c:v>1</c:v>
                </c:pt>
                <c:pt idx="12240">
                  <c:v>1</c:v>
                </c:pt>
                <c:pt idx="12241">
                  <c:v>1</c:v>
                </c:pt>
                <c:pt idx="12242">
                  <c:v>1</c:v>
                </c:pt>
                <c:pt idx="12243">
                  <c:v>1</c:v>
                </c:pt>
                <c:pt idx="12244">
                  <c:v>1</c:v>
                </c:pt>
                <c:pt idx="12245">
                  <c:v>1</c:v>
                </c:pt>
                <c:pt idx="12246">
                  <c:v>1</c:v>
                </c:pt>
                <c:pt idx="12247">
                  <c:v>1</c:v>
                </c:pt>
                <c:pt idx="12248">
                  <c:v>1</c:v>
                </c:pt>
                <c:pt idx="12249">
                  <c:v>1</c:v>
                </c:pt>
                <c:pt idx="12250">
                  <c:v>1</c:v>
                </c:pt>
                <c:pt idx="12251">
                  <c:v>1</c:v>
                </c:pt>
                <c:pt idx="12252">
                  <c:v>1</c:v>
                </c:pt>
                <c:pt idx="12253">
                  <c:v>1</c:v>
                </c:pt>
                <c:pt idx="12254">
                  <c:v>1</c:v>
                </c:pt>
                <c:pt idx="12255">
                  <c:v>1</c:v>
                </c:pt>
                <c:pt idx="12256">
                  <c:v>1</c:v>
                </c:pt>
                <c:pt idx="12257">
                  <c:v>1</c:v>
                </c:pt>
                <c:pt idx="12258">
                  <c:v>1</c:v>
                </c:pt>
                <c:pt idx="12259">
                  <c:v>1</c:v>
                </c:pt>
                <c:pt idx="12260">
                  <c:v>1</c:v>
                </c:pt>
                <c:pt idx="12261">
                  <c:v>1</c:v>
                </c:pt>
                <c:pt idx="12262">
                  <c:v>1</c:v>
                </c:pt>
                <c:pt idx="12263">
                  <c:v>1</c:v>
                </c:pt>
                <c:pt idx="12264">
                  <c:v>1</c:v>
                </c:pt>
                <c:pt idx="12265">
                  <c:v>1</c:v>
                </c:pt>
                <c:pt idx="12266">
                  <c:v>1</c:v>
                </c:pt>
                <c:pt idx="12267">
                  <c:v>1</c:v>
                </c:pt>
                <c:pt idx="12268">
                  <c:v>1</c:v>
                </c:pt>
                <c:pt idx="12269">
                  <c:v>1</c:v>
                </c:pt>
                <c:pt idx="12270">
                  <c:v>1</c:v>
                </c:pt>
                <c:pt idx="12271">
                  <c:v>1</c:v>
                </c:pt>
                <c:pt idx="12272">
                  <c:v>1</c:v>
                </c:pt>
                <c:pt idx="12273">
                  <c:v>1</c:v>
                </c:pt>
                <c:pt idx="12274">
                  <c:v>1</c:v>
                </c:pt>
                <c:pt idx="12275">
                  <c:v>1</c:v>
                </c:pt>
                <c:pt idx="12276">
                  <c:v>1</c:v>
                </c:pt>
                <c:pt idx="12277">
                  <c:v>1</c:v>
                </c:pt>
                <c:pt idx="12278">
                  <c:v>1</c:v>
                </c:pt>
                <c:pt idx="12279">
                  <c:v>1</c:v>
                </c:pt>
                <c:pt idx="12280">
                  <c:v>1</c:v>
                </c:pt>
                <c:pt idx="12281">
                  <c:v>1</c:v>
                </c:pt>
                <c:pt idx="12282">
                  <c:v>1</c:v>
                </c:pt>
                <c:pt idx="12283">
                  <c:v>1</c:v>
                </c:pt>
                <c:pt idx="12284">
                  <c:v>1</c:v>
                </c:pt>
                <c:pt idx="12285">
                  <c:v>1</c:v>
                </c:pt>
                <c:pt idx="12286">
                  <c:v>1</c:v>
                </c:pt>
                <c:pt idx="12287">
                  <c:v>1</c:v>
                </c:pt>
                <c:pt idx="12288">
                  <c:v>1</c:v>
                </c:pt>
                <c:pt idx="12289">
                  <c:v>1</c:v>
                </c:pt>
                <c:pt idx="12290">
                  <c:v>1</c:v>
                </c:pt>
                <c:pt idx="12291">
                  <c:v>1</c:v>
                </c:pt>
                <c:pt idx="12292">
                  <c:v>1</c:v>
                </c:pt>
                <c:pt idx="12293">
                  <c:v>0.33333333300000001</c:v>
                </c:pt>
                <c:pt idx="12294">
                  <c:v>1</c:v>
                </c:pt>
                <c:pt idx="12295">
                  <c:v>1</c:v>
                </c:pt>
                <c:pt idx="12296">
                  <c:v>0.33333333300000001</c:v>
                </c:pt>
                <c:pt idx="12297">
                  <c:v>1</c:v>
                </c:pt>
                <c:pt idx="12298">
                  <c:v>1</c:v>
                </c:pt>
                <c:pt idx="12299">
                  <c:v>1</c:v>
                </c:pt>
                <c:pt idx="12300">
                  <c:v>1</c:v>
                </c:pt>
                <c:pt idx="12301">
                  <c:v>1</c:v>
                </c:pt>
                <c:pt idx="12302">
                  <c:v>1</c:v>
                </c:pt>
                <c:pt idx="12303">
                  <c:v>1</c:v>
                </c:pt>
                <c:pt idx="12304">
                  <c:v>1</c:v>
                </c:pt>
                <c:pt idx="12305">
                  <c:v>1</c:v>
                </c:pt>
                <c:pt idx="12306">
                  <c:v>1</c:v>
                </c:pt>
                <c:pt idx="12307">
                  <c:v>1</c:v>
                </c:pt>
                <c:pt idx="12308">
                  <c:v>1</c:v>
                </c:pt>
                <c:pt idx="12309">
                  <c:v>1</c:v>
                </c:pt>
                <c:pt idx="12310">
                  <c:v>1</c:v>
                </c:pt>
                <c:pt idx="12311">
                  <c:v>1</c:v>
                </c:pt>
                <c:pt idx="12312">
                  <c:v>1</c:v>
                </c:pt>
                <c:pt idx="12313">
                  <c:v>1</c:v>
                </c:pt>
                <c:pt idx="12314">
                  <c:v>1</c:v>
                </c:pt>
                <c:pt idx="12315">
                  <c:v>1</c:v>
                </c:pt>
                <c:pt idx="12316">
                  <c:v>1</c:v>
                </c:pt>
                <c:pt idx="12317">
                  <c:v>1</c:v>
                </c:pt>
                <c:pt idx="12318">
                  <c:v>1</c:v>
                </c:pt>
                <c:pt idx="12319">
                  <c:v>1</c:v>
                </c:pt>
                <c:pt idx="12320">
                  <c:v>1</c:v>
                </c:pt>
                <c:pt idx="12321">
                  <c:v>1</c:v>
                </c:pt>
                <c:pt idx="12322">
                  <c:v>1</c:v>
                </c:pt>
                <c:pt idx="12323">
                  <c:v>1</c:v>
                </c:pt>
                <c:pt idx="12324">
                  <c:v>1</c:v>
                </c:pt>
                <c:pt idx="12325">
                  <c:v>1</c:v>
                </c:pt>
                <c:pt idx="12326">
                  <c:v>1</c:v>
                </c:pt>
                <c:pt idx="12327">
                  <c:v>1</c:v>
                </c:pt>
                <c:pt idx="12328">
                  <c:v>1</c:v>
                </c:pt>
                <c:pt idx="12329">
                  <c:v>1</c:v>
                </c:pt>
                <c:pt idx="12330">
                  <c:v>1</c:v>
                </c:pt>
                <c:pt idx="12331">
                  <c:v>1</c:v>
                </c:pt>
                <c:pt idx="12332">
                  <c:v>1</c:v>
                </c:pt>
                <c:pt idx="12333">
                  <c:v>1</c:v>
                </c:pt>
                <c:pt idx="12334">
                  <c:v>1</c:v>
                </c:pt>
                <c:pt idx="12335">
                  <c:v>1</c:v>
                </c:pt>
                <c:pt idx="12336">
                  <c:v>1</c:v>
                </c:pt>
                <c:pt idx="12337">
                  <c:v>1</c:v>
                </c:pt>
                <c:pt idx="12338">
                  <c:v>1</c:v>
                </c:pt>
                <c:pt idx="12339">
                  <c:v>1</c:v>
                </c:pt>
                <c:pt idx="12340">
                  <c:v>1</c:v>
                </c:pt>
                <c:pt idx="12341">
                  <c:v>1</c:v>
                </c:pt>
                <c:pt idx="12342">
                  <c:v>1</c:v>
                </c:pt>
                <c:pt idx="12343">
                  <c:v>1</c:v>
                </c:pt>
                <c:pt idx="12344">
                  <c:v>1</c:v>
                </c:pt>
                <c:pt idx="12345">
                  <c:v>1</c:v>
                </c:pt>
                <c:pt idx="12346">
                  <c:v>1</c:v>
                </c:pt>
                <c:pt idx="12347">
                  <c:v>1</c:v>
                </c:pt>
                <c:pt idx="12348">
                  <c:v>1</c:v>
                </c:pt>
                <c:pt idx="12349">
                  <c:v>1</c:v>
                </c:pt>
                <c:pt idx="12350">
                  <c:v>1</c:v>
                </c:pt>
                <c:pt idx="12351">
                  <c:v>1</c:v>
                </c:pt>
                <c:pt idx="12352">
                  <c:v>1</c:v>
                </c:pt>
                <c:pt idx="12353">
                  <c:v>1</c:v>
                </c:pt>
                <c:pt idx="12354">
                  <c:v>1</c:v>
                </c:pt>
                <c:pt idx="12355">
                  <c:v>1</c:v>
                </c:pt>
                <c:pt idx="12356">
                  <c:v>1</c:v>
                </c:pt>
                <c:pt idx="12357">
                  <c:v>1</c:v>
                </c:pt>
                <c:pt idx="12358">
                  <c:v>1</c:v>
                </c:pt>
                <c:pt idx="12359">
                  <c:v>1</c:v>
                </c:pt>
                <c:pt idx="12360">
                  <c:v>1</c:v>
                </c:pt>
                <c:pt idx="12361">
                  <c:v>1</c:v>
                </c:pt>
                <c:pt idx="12362">
                  <c:v>1</c:v>
                </c:pt>
                <c:pt idx="12363">
                  <c:v>1</c:v>
                </c:pt>
                <c:pt idx="12364">
                  <c:v>1</c:v>
                </c:pt>
                <c:pt idx="12365">
                  <c:v>0.66666666699999999</c:v>
                </c:pt>
                <c:pt idx="12366">
                  <c:v>1</c:v>
                </c:pt>
                <c:pt idx="12367">
                  <c:v>1</c:v>
                </c:pt>
                <c:pt idx="12368">
                  <c:v>1</c:v>
                </c:pt>
                <c:pt idx="12369">
                  <c:v>1</c:v>
                </c:pt>
                <c:pt idx="12370">
                  <c:v>1</c:v>
                </c:pt>
                <c:pt idx="12371">
                  <c:v>1</c:v>
                </c:pt>
                <c:pt idx="12372">
                  <c:v>1</c:v>
                </c:pt>
                <c:pt idx="12373">
                  <c:v>1</c:v>
                </c:pt>
                <c:pt idx="12374">
                  <c:v>1</c:v>
                </c:pt>
                <c:pt idx="12375">
                  <c:v>1</c:v>
                </c:pt>
                <c:pt idx="12376">
                  <c:v>1</c:v>
                </c:pt>
                <c:pt idx="12377">
                  <c:v>1</c:v>
                </c:pt>
                <c:pt idx="12378">
                  <c:v>1</c:v>
                </c:pt>
                <c:pt idx="12379">
                  <c:v>1</c:v>
                </c:pt>
                <c:pt idx="12380">
                  <c:v>1</c:v>
                </c:pt>
                <c:pt idx="12381">
                  <c:v>1</c:v>
                </c:pt>
                <c:pt idx="12382">
                  <c:v>1</c:v>
                </c:pt>
                <c:pt idx="12383">
                  <c:v>1</c:v>
                </c:pt>
                <c:pt idx="12384">
                  <c:v>1</c:v>
                </c:pt>
                <c:pt idx="12385">
                  <c:v>1</c:v>
                </c:pt>
                <c:pt idx="12386">
                  <c:v>1</c:v>
                </c:pt>
                <c:pt idx="12387">
                  <c:v>1</c:v>
                </c:pt>
                <c:pt idx="12388">
                  <c:v>1</c:v>
                </c:pt>
                <c:pt idx="12389">
                  <c:v>1</c:v>
                </c:pt>
                <c:pt idx="12390">
                  <c:v>1</c:v>
                </c:pt>
                <c:pt idx="12391">
                  <c:v>1</c:v>
                </c:pt>
                <c:pt idx="12392">
                  <c:v>1</c:v>
                </c:pt>
                <c:pt idx="12393">
                  <c:v>1</c:v>
                </c:pt>
                <c:pt idx="12394">
                  <c:v>1</c:v>
                </c:pt>
                <c:pt idx="12395">
                  <c:v>1</c:v>
                </c:pt>
                <c:pt idx="12396">
                  <c:v>1</c:v>
                </c:pt>
                <c:pt idx="12397">
                  <c:v>1</c:v>
                </c:pt>
                <c:pt idx="12398">
                  <c:v>1</c:v>
                </c:pt>
                <c:pt idx="12399">
                  <c:v>1</c:v>
                </c:pt>
                <c:pt idx="12400">
                  <c:v>1</c:v>
                </c:pt>
                <c:pt idx="12401">
                  <c:v>1</c:v>
                </c:pt>
                <c:pt idx="12402">
                  <c:v>1</c:v>
                </c:pt>
                <c:pt idx="12403">
                  <c:v>1</c:v>
                </c:pt>
                <c:pt idx="12404">
                  <c:v>1</c:v>
                </c:pt>
                <c:pt idx="12405">
                  <c:v>1</c:v>
                </c:pt>
                <c:pt idx="12406">
                  <c:v>1</c:v>
                </c:pt>
                <c:pt idx="12407">
                  <c:v>1</c:v>
                </c:pt>
                <c:pt idx="12408">
                  <c:v>1</c:v>
                </c:pt>
                <c:pt idx="12409">
                  <c:v>1</c:v>
                </c:pt>
                <c:pt idx="12410">
                  <c:v>1</c:v>
                </c:pt>
                <c:pt idx="12411">
                  <c:v>1</c:v>
                </c:pt>
                <c:pt idx="12412">
                  <c:v>1</c:v>
                </c:pt>
                <c:pt idx="12413">
                  <c:v>1</c:v>
                </c:pt>
                <c:pt idx="12414">
                  <c:v>1</c:v>
                </c:pt>
                <c:pt idx="12415">
                  <c:v>1</c:v>
                </c:pt>
                <c:pt idx="12416">
                  <c:v>1</c:v>
                </c:pt>
                <c:pt idx="12417">
                  <c:v>1</c:v>
                </c:pt>
                <c:pt idx="12418">
                  <c:v>1</c:v>
                </c:pt>
                <c:pt idx="12419">
                  <c:v>1</c:v>
                </c:pt>
                <c:pt idx="12420">
                  <c:v>1</c:v>
                </c:pt>
                <c:pt idx="12421">
                  <c:v>1</c:v>
                </c:pt>
                <c:pt idx="12422">
                  <c:v>1</c:v>
                </c:pt>
                <c:pt idx="12423">
                  <c:v>1</c:v>
                </c:pt>
                <c:pt idx="12424">
                  <c:v>1</c:v>
                </c:pt>
                <c:pt idx="12425">
                  <c:v>1</c:v>
                </c:pt>
                <c:pt idx="12426">
                  <c:v>1</c:v>
                </c:pt>
                <c:pt idx="12427">
                  <c:v>1</c:v>
                </c:pt>
                <c:pt idx="12428">
                  <c:v>1</c:v>
                </c:pt>
                <c:pt idx="12429">
                  <c:v>1</c:v>
                </c:pt>
                <c:pt idx="12430">
                  <c:v>1</c:v>
                </c:pt>
                <c:pt idx="12431">
                  <c:v>1</c:v>
                </c:pt>
                <c:pt idx="12432">
                  <c:v>1</c:v>
                </c:pt>
                <c:pt idx="12433">
                  <c:v>1</c:v>
                </c:pt>
                <c:pt idx="12434">
                  <c:v>1</c:v>
                </c:pt>
                <c:pt idx="12435">
                  <c:v>1</c:v>
                </c:pt>
                <c:pt idx="12436">
                  <c:v>1</c:v>
                </c:pt>
                <c:pt idx="12437">
                  <c:v>1</c:v>
                </c:pt>
                <c:pt idx="12438">
                  <c:v>1</c:v>
                </c:pt>
                <c:pt idx="12439">
                  <c:v>1</c:v>
                </c:pt>
                <c:pt idx="12440">
                  <c:v>1</c:v>
                </c:pt>
                <c:pt idx="12441">
                  <c:v>1</c:v>
                </c:pt>
                <c:pt idx="12442">
                  <c:v>1</c:v>
                </c:pt>
                <c:pt idx="12443">
                  <c:v>1</c:v>
                </c:pt>
                <c:pt idx="12444">
                  <c:v>1</c:v>
                </c:pt>
                <c:pt idx="12445">
                  <c:v>1</c:v>
                </c:pt>
                <c:pt idx="12446">
                  <c:v>1</c:v>
                </c:pt>
                <c:pt idx="12447">
                  <c:v>1</c:v>
                </c:pt>
                <c:pt idx="12448">
                  <c:v>1</c:v>
                </c:pt>
                <c:pt idx="12449">
                  <c:v>1</c:v>
                </c:pt>
                <c:pt idx="12450">
                  <c:v>1</c:v>
                </c:pt>
                <c:pt idx="12451">
                  <c:v>1</c:v>
                </c:pt>
                <c:pt idx="12452">
                  <c:v>1</c:v>
                </c:pt>
                <c:pt idx="12453">
                  <c:v>1</c:v>
                </c:pt>
                <c:pt idx="12454">
                  <c:v>1</c:v>
                </c:pt>
                <c:pt idx="12455">
                  <c:v>1</c:v>
                </c:pt>
                <c:pt idx="12456">
                  <c:v>1</c:v>
                </c:pt>
                <c:pt idx="12457">
                  <c:v>1</c:v>
                </c:pt>
                <c:pt idx="12458">
                  <c:v>1</c:v>
                </c:pt>
                <c:pt idx="12459">
                  <c:v>1</c:v>
                </c:pt>
                <c:pt idx="12460">
                  <c:v>1</c:v>
                </c:pt>
                <c:pt idx="12461">
                  <c:v>1</c:v>
                </c:pt>
                <c:pt idx="12462">
                  <c:v>1</c:v>
                </c:pt>
                <c:pt idx="12463">
                  <c:v>1</c:v>
                </c:pt>
                <c:pt idx="12464">
                  <c:v>1</c:v>
                </c:pt>
                <c:pt idx="12465">
                  <c:v>1</c:v>
                </c:pt>
                <c:pt idx="12466">
                  <c:v>1</c:v>
                </c:pt>
                <c:pt idx="12467">
                  <c:v>1</c:v>
                </c:pt>
                <c:pt idx="12468">
                  <c:v>1</c:v>
                </c:pt>
                <c:pt idx="12469">
                  <c:v>1</c:v>
                </c:pt>
                <c:pt idx="12470">
                  <c:v>1</c:v>
                </c:pt>
                <c:pt idx="12471">
                  <c:v>1</c:v>
                </c:pt>
                <c:pt idx="12472">
                  <c:v>1</c:v>
                </c:pt>
                <c:pt idx="12473">
                  <c:v>1</c:v>
                </c:pt>
                <c:pt idx="12474">
                  <c:v>1</c:v>
                </c:pt>
                <c:pt idx="12475">
                  <c:v>1</c:v>
                </c:pt>
                <c:pt idx="12476">
                  <c:v>1</c:v>
                </c:pt>
                <c:pt idx="12477">
                  <c:v>1</c:v>
                </c:pt>
                <c:pt idx="12478">
                  <c:v>1</c:v>
                </c:pt>
                <c:pt idx="12479">
                  <c:v>1</c:v>
                </c:pt>
                <c:pt idx="12480">
                  <c:v>1</c:v>
                </c:pt>
                <c:pt idx="12481">
                  <c:v>1</c:v>
                </c:pt>
                <c:pt idx="12482">
                  <c:v>1</c:v>
                </c:pt>
                <c:pt idx="12483">
                  <c:v>1</c:v>
                </c:pt>
                <c:pt idx="12484">
                  <c:v>1</c:v>
                </c:pt>
                <c:pt idx="12485">
                  <c:v>1</c:v>
                </c:pt>
                <c:pt idx="12486">
                  <c:v>1</c:v>
                </c:pt>
                <c:pt idx="12487">
                  <c:v>1</c:v>
                </c:pt>
                <c:pt idx="12488">
                  <c:v>1</c:v>
                </c:pt>
                <c:pt idx="12489">
                  <c:v>0.66666666699999999</c:v>
                </c:pt>
                <c:pt idx="12490">
                  <c:v>1</c:v>
                </c:pt>
                <c:pt idx="12491">
                  <c:v>1</c:v>
                </c:pt>
                <c:pt idx="12492">
                  <c:v>1</c:v>
                </c:pt>
                <c:pt idx="12493">
                  <c:v>1</c:v>
                </c:pt>
                <c:pt idx="12494">
                  <c:v>1</c:v>
                </c:pt>
                <c:pt idx="12495">
                  <c:v>1</c:v>
                </c:pt>
                <c:pt idx="12496">
                  <c:v>1</c:v>
                </c:pt>
                <c:pt idx="12497">
                  <c:v>1</c:v>
                </c:pt>
                <c:pt idx="12498">
                  <c:v>1</c:v>
                </c:pt>
                <c:pt idx="12499">
                  <c:v>1</c:v>
                </c:pt>
                <c:pt idx="12500">
                  <c:v>1</c:v>
                </c:pt>
                <c:pt idx="12501">
                  <c:v>1</c:v>
                </c:pt>
                <c:pt idx="12502">
                  <c:v>1</c:v>
                </c:pt>
                <c:pt idx="12503">
                  <c:v>1</c:v>
                </c:pt>
                <c:pt idx="12504">
                  <c:v>1</c:v>
                </c:pt>
                <c:pt idx="12505">
                  <c:v>1</c:v>
                </c:pt>
                <c:pt idx="12506">
                  <c:v>1</c:v>
                </c:pt>
                <c:pt idx="12507">
                  <c:v>1</c:v>
                </c:pt>
                <c:pt idx="12508">
                  <c:v>1</c:v>
                </c:pt>
                <c:pt idx="12509">
                  <c:v>1</c:v>
                </c:pt>
                <c:pt idx="12510">
                  <c:v>1</c:v>
                </c:pt>
                <c:pt idx="12511">
                  <c:v>1</c:v>
                </c:pt>
                <c:pt idx="12512">
                  <c:v>1</c:v>
                </c:pt>
                <c:pt idx="12513">
                  <c:v>1</c:v>
                </c:pt>
                <c:pt idx="12514">
                  <c:v>1</c:v>
                </c:pt>
                <c:pt idx="12515">
                  <c:v>1</c:v>
                </c:pt>
                <c:pt idx="12516">
                  <c:v>1</c:v>
                </c:pt>
                <c:pt idx="12517">
                  <c:v>1</c:v>
                </c:pt>
                <c:pt idx="12518">
                  <c:v>1</c:v>
                </c:pt>
                <c:pt idx="12519">
                  <c:v>1</c:v>
                </c:pt>
                <c:pt idx="12520">
                  <c:v>1</c:v>
                </c:pt>
                <c:pt idx="12521">
                  <c:v>1</c:v>
                </c:pt>
                <c:pt idx="12522">
                  <c:v>1</c:v>
                </c:pt>
                <c:pt idx="12523">
                  <c:v>1</c:v>
                </c:pt>
                <c:pt idx="12524">
                  <c:v>1</c:v>
                </c:pt>
                <c:pt idx="12525">
                  <c:v>1</c:v>
                </c:pt>
                <c:pt idx="12526">
                  <c:v>1</c:v>
                </c:pt>
                <c:pt idx="12527">
                  <c:v>1</c:v>
                </c:pt>
                <c:pt idx="12528">
                  <c:v>1</c:v>
                </c:pt>
                <c:pt idx="12529">
                  <c:v>1</c:v>
                </c:pt>
                <c:pt idx="12530">
                  <c:v>1</c:v>
                </c:pt>
                <c:pt idx="12531">
                  <c:v>1</c:v>
                </c:pt>
                <c:pt idx="12532">
                  <c:v>1</c:v>
                </c:pt>
                <c:pt idx="12533">
                  <c:v>1</c:v>
                </c:pt>
                <c:pt idx="12534">
                  <c:v>1</c:v>
                </c:pt>
                <c:pt idx="12535">
                  <c:v>1</c:v>
                </c:pt>
                <c:pt idx="12536">
                  <c:v>1</c:v>
                </c:pt>
                <c:pt idx="12537">
                  <c:v>1</c:v>
                </c:pt>
                <c:pt idx="12538">
                  <c:v>1</c:v>
                </c:pt>
                <c:pt idx="12539">
                  <c:v>1</c:v>
                </c:pt>
                <c:pt idx="12540">
                  <c:v>1</c:v>
                </c:pt>
                <c:pt idx="12541">
                  <c:v>1</c:v>
                </c:pt>
                <c:pt idx="12542">
                  <c:v>1</c:v>
                </c:pt>
                <c:pt idx="12543">
                  <c:v>1</c:v>
                </c:pt>
                <c:pt idx="12544">
                  <c:v>1</c:v>
                </c:pt>
                <c:pt idx="12545">
                  <c:v>1</c:v>
                </c:pt>
                <c:pt idx="12546">
                  <c:v>1</c:v>
                </c:pt>
                <c:pt idx="12547">
                  <c:v>1</c:v>
                </c:pt>
                <c:pt idx="12548">
                  <c:v>1</c:v>
                </c:pt>
                <c:pt idx="12549">
                  <c:v>1</c:v>
                </c:pt>
                <c:pt idx="12550">
                  <c:v>1</c:v>
                </c:pt>
                <c:pt idx="12551">
                  <c:v>1</c:v>
                </c:pt>
                <c:pt idx="12552">
                  <c:v>1</c:v>
                </c:pt>
                <c:pt idx="12553">
                  <c:v>1</c:v>
                </c:pt>
                <c:pt idx="12554">
                  <c:v>1</c:v>
                </c:pt>
                <c:pt idx="12555">
                  <c:v>1</c:v>
                </c:pt>
                <c:pt idx="12556">
                  <c:v>1</c:v>
                </c:pt>
                <c:pt idx="12557">
                  <c:v>1</c:v>
                </c:pt>
                <c:pt idx="12558">
                  <c:v>1</c:v>
                </c:pt>
                <c:pt idx="12559">
                  <c:v>1</c:v>
                </c:pt>
                <c:pt idx="12560">
                  <c:v>1</c:v>
                </c:pt>
                <c:pt idx="12561">
                  <c:v>1</c:v>
                </c:pt>
                <c:pt idx="12562">
                  <c:v>1</c:v>
                </c:pt>
                <c:pt idx="12563">
                  <c:v>1</c:v>
                </c:pt>
                <c:pt idx="12564">
                  <c:v>1</c:v>
                </c:pt>
                <c:pt idx="12565">
                  <c:v>1</c:v>
                </c:pt>
                <c:pt idx="12566">
                  <c:v>1</c:v>
                </c:pt>
                <c:pt idx="12567">
                  <c:v>1</c:v>
                </c:pt>
                <c:pt idx="12568">
                  <c:v>1</c:v>
                </c:pt>
                <c:pt idx="12569">
                  <c:v>1</c:v>
                </c:pt>
                <c:pt idx="12570">
                  <c:v>1</c:v>
                </c:pt>
                <c:pt idx="12571">
                  <c:v>1</c:v>
                </c:pt>
                <c:pt idx="12572">
                  <c:v>1</c:v>
                </c:pt>
                <c:pt idx="12573">
                  <c:v>1</c:v>
                </c:pt>
                <c:pt idx="12574">
                  <c:v>1</c:v>
                </c:pt>
                <c:pt idx="12575">
                  <c:v>1</c:v>
                </c:pt>
                <c:pt idx="12576">
                  <c:v>1</c:v>
                </c:pt>
                <c:pt idx="12577">
                  <c:v>1</c:v>
                </c:pt>
                <c:pt idx="12578">
                  <c:v>1</c:v>
                </c:pt>
                <c:pt idx="12579">
                  <c:v>1</c:v>
                </c:pt>
                <c:pt idx="12580">
                  <c:v>1</c:v>
                </c:pt>
                <c:pt idx="12581">
                  <c:v>1</c:v>
                </c:pt>
                <c:pt idx="12582">
                  <c:v>1</c:v>
                </c:pt>
                <c:pt idx="12583">
                  <c:v>1</c:v>
                </c:pt>
                <c:pt idx="12584">
                  <c:v>1</c:v>
                </c:pt>
                <c:pt idx="12585">
                  <c:v>1</c:v>
                </c:pt>
                <c:pt idx="12586">
                  <c:v>1</c:v>
                </c:pt>
                <c:pt idx="12587">
                  <c:v>1</c:v>
                </c:pt>
                <c:pt idx="12588">
                  <c:v>0.33333333300000001</c:v>
                </c:pt>
                <c:pt idx="12589">
                  <c:v>1</c:v>
                </c:pt>
                <c:pt idx="12590">
                  <c:v>1</c:v>
                </c:pt>
                <c:pt idx="12591">
                  <c:v>1</c:v>
                </c:pt>
                <c:pt idx="12592">
                  <c:v>1</c:v>
                </c:pt>
                <c:pt idx="12593">
                  <c:v>1</c:v>
                </c:pt>
                <c:pt idx="12594">
                  <c:v>1</c:v>
                </c:pt>
                <c:pt idx="12595">
                  <c:v>1</c:v>
                </c:pt>
                <c:pt idx="12596">
                  <c:v>1</c:v>
                </c:pt>
                <c:pt idx="12597">
                  <c:v>1</c:v>
                </c:pt>
                <c:pt idx="12598">
                  <c:v>1</c:v>
                </c:pt>
                <c:pt idx="12599">
                  <c:v>1</c:v>
                </c:pt>
                <c:pt idx="12600">
                  <c:v>1</c:v>
                </c:pt>
                <c:pt idx="12601">
                  <c:v>1</c:v>
                </c:pt>
                <c:pt idx="12602">
                  <c:v>1</c:v>
                </c:pt>
                <c:pt idx="12603">
                  <c:v>1</c:v>
                </c:pt>
                <c:pt idx="12604">
                  <c:v>1</c:v>
                </c:pt>
                <c:pt idx="12605">
                  <c:v>1</c:v>
                </c:pt>
                <c:pt idx="12606">
                  <c:v>1</c:v>
                </c:pt>
                <c:pt idx="12607">
                  <c:v>1</c:v>
                </c:pt>
                <c:pt idx="12608">
                  <c:v>1</c:v>
                </c:pt>
                <c:pt idx="12609">
                  <c:v>1</c:v>
                </c:pt>
                <c:pt idx="12610">
                  <c:v>1</c:v>
                </c:pt>
                <c:pt idx="12611">
                  <c:v>1</c:v>
                </c:pt>
                <c:pt idx="12612">
                  <c:v>1</c:v>
                </c:pt>
                <c:pt idx="12613">
                  <c:v>1</c:v>
                </c:pt>
                <c:pt idx="12614">
                  <c:v>1</c:v>
                </c:pt>
                <c:pt idx="12615">
                  <c:v>1</c:v>
                </c:pt>
                <c:pt idx="12616">
                  <c:v>1</c:v>
                </c:pt>
                <c:pt idx="12617">
                  <c:v>1</c:v>
                </c:pt>
                <c:pt idx="12618">
                  <c:v>1</c:v>
                </c:pt>
                <c:pt idx="12619">
                  <c:v>1</c:v>
                </c:pt>
                <c:pt idx="12620">
                  <c:v>1</c:v>
                </c:pt>
                <c:pt idx="12621">
                  <c:v>1</c:v>
                </c:pt>
                <c:pt idx="12622">
                  <c:v>1</c:v>
                </c:pt>
                <c:pt idx="12623">
                  <c:v>1</c:v>
                </c:pt>
                <c:pt idx="12624">
                  <c:v>1</c:v>
                </c:pt>
                <c:pt idx="12625">
                  <c:v>1</c:v>
                </c:pt>
                <c:pt idx="12626">
                  <c:v>1</c:v>
                </c:pt>
                <c:pt idx="12627">
                  <c:v>1</c:v>
                </c:pt>
                <c:pt idx="12628">
                  <c:v>1</c:v>
                </c:pt>
                <c:pt idx="12629">
                  <c:v>1</c:v>
                </c:pt>
                <c:pt idx="12630">
                  <c:v>1</c:v>
                </c:pt>
                <c:pt idx="12631">
                  <c:v>1</c:v>
                </c:pt>
                <c:pt idx="12632">
                  <c:v>1</c:v>
                </c:pt>
                <c:pt idx="12633">
                  <c:v>1</c:v>
                </c:pt>
                <c:pt idx="12634">
                  <c:v>1</c:v>
                </c:pt>
                <c:pt idx="12635">
                  <c:v>1</c:v>
                </c:pt>
                <c:pt idx="12636">
                  <c:v>1</c:v>
                </c:pt>
                <c:pt idx="12637">
                  <c:v>1</c:v>
                </c:pt>
                <c:pt idx="12638">
                  <c:v>1</c:v>
                </c:pt>
                <c:pt idx="12639">
                  <c:v>1</c:v>
                </c:pt>
                <c:pt idx="12640">
                  <c:v>1</c:v>
                </c:pt>
                <c:pt idx="12641">
                  <c:v>1</c:v>
                </c:pt>
                <c:pt idx="12642">
                  <c:v>1</c:v>
                </c:pt>
                <c:pt idx="12643">
                  <c:v>1</c:v>
                </c:pt>
                <c:pt idx="12644">
                  <c:v>1</c:v>
                </c:pt>
                <c:pt idx="12645">
                  <c:v>1</c:v>
                </c:pt>
                <c:pt idx="12646">
                  <c:v>1</c:v>
                </c:pt>
                <c:pt idx="12647">
                  <c:v>1</c:v>
                </c:pt>
                <c:pt idx="12648">
                  <c:v>1</c:v>
                </c:pt>
                <c:pt idx="12649">
                  <c:v>1</c:v>
                </c:pt>
                <c:pt idx="12650">
                  <c:v>1</c:v>
                </c:pt>
                <c:pt idx="12651">
                  <c:v>1</c:v>
                </c:pt>
                <c:pt idx="12652">
                  <c:v>1</c:v>
                </c:pt>
                <c:pt idx="12653">
                  <c:v>1</c:v>
                </c:pt>
                <c:pt idx="12654">
                  <c:v>1</c:v>
                </c:pt>
                <c:pt idx="12655">
                  <c:v>1</c:v>
                </c:pt>
                <c:pt idx="12656">
                  <c:v>1</c:v>
                </c:pt>
                <c:pt idx="12657">
                  <c:v>1</c:v>
                </c:pt>
                <c:pt idx="12658">
                  <c:v>1</c:v>
                </c:pt>
                <c:pt idx="12659">
                  <c:v>1</c:v>
                </c:pt>
                <c:pt idx="12660">
                  <c:v>1</c:v>
                </c:pt>
                <c:pt idx="12661">
                  <c:v>1</c:v>
                </c:pt>
                <c:pt idx="12662">
                  <c:v>1</c:v>
                </c:pt>
                <c:pt idx="12663">
                  <c:v>1</c:v>
                </c:pt>
                <c:pt idx="12664">
                  <c:v>1</c:v>
                </c:pt>
                <c:pt idx="12665">
                  <c:v>1</c:v>
                </c:pt>
                <c:pt idx="12666">
                  <c:v>1</c:v>
                </c:pt>
                <c:pt idx="12667">
                  <c:v>1</c:v>
                </c:pt>
                <c:pt idx="12668">
                  <c:v>1</c:v>
                </c:pt>
                <c:pt idx="12669">
                  <c:v>1</c:v>
                </c:pt>
                <c:pt idx="12670">
                  <c:v>1</c:v>
                </c:pt>
                <c:pt idx="12671">
                  <c:v>1</c:v>
                </c:pt>
                <c:pt idx="12672">
                  <c:v>1</c:v>
                </c:pt>
                <c:pt idx="12673">
                  <c:v>1</c:v>
                </c:pt>
                <c:pt idx="12674">
                  <c:v>1</c:v>
                </c:pt>
                <c:pt idx="12675">
                  <c:v>1</c:v>
                </c:pt>
                <c:pt idx="12676">
                  <c:v>1</c:v>
                </c:pt>
                <c:pt idx="12677">
                  <c:v>1</c:v>
                </c:pt>
                <c:pt idx="12678">
                  <c:v>1</c:v>
                </c:pt>
                <c:pt idx="12679">
                  <c:v>1</c:v>
                </c:pt>
                <c:pt idx="12680">
                  <c:v>1</c:v>
                </c:pt>
                <c:pt idx="12681">
                  <c:v>1</c:v>
                </c:pt>
                <c:pt idx="12682">
                  <c:v>1</c:v>
                </c:pt>
                <c:pt idx="12683">
                  <c:v>1</c:v>
                </c:pt>
                <c:pt idx="12684">
                  <c:v>1</c:v>
                </c:pt>
                <c:pt idx="12685">
                  <c:v>1</c:v>
                </c:pt>
                <c:pt idx="12686">
                  <c:v>1</c:v>
                </c:pt>
                <c:pt idx="12687">
                  <c:v>1</c:v>
                </c:pt>
                <c:pt idx="12688">
                  <c:v>1</c:v>
                </c:pt>
                <c:pt idx="12689">
                  <c:v>1</c:v>
                </c:pt>
                <c:pt idx="12690">
                  <c:v>1</c:v>
                </c:pt>
                <c:pt idx="12691">
                  <c:v>1</c:v>
                </c:pt>
                <c:pt idx="12692">
                  <c:v>1</c:v>
                </c:pt>
                <c:pt idx="12693">
                  <c:v>1</c:v>
                </c:pt>
                <c:pt idx="12694">
                  <c:v>1</c:v>
                </c:pt>
                <c:pt idx="12695">
                  <c:v>1</c:v>
                </c:pt>
                <c:pt idx="12696">
                  <c:v>1</c:v>
                </c:pt>
                <c:pt idx="12697">
                  <c:v>1</c:v>
                </c:pt>
                <c:pt idx="12698">
                  <c:v>1</c:v>
                </c:pt>
                <c:pt idx="12699">
                  <c:v>1</c:v>
                </c:pt>
                <c:pt idx="12700">
                  <c:v>1</c:v>
                </c:pt>
                <c:pt idx="12701">
                  <c:v>1</c:v>
                </c:pt>
                <c:pt idx="12702">
                  <c:v>1</c:v>
                </c:pt>
                <c:pt idx="12703">
                  <c:v>1</c:v>
                </c:pt>
                <c:pt idx="12704">
                  <c:v>1</c:v>
                </c:pt>
                <c:pt idx="12705">
                  <c:v>1</c:v>
                </c:pt>
                <c:pt idx="12706">
                  <c:v>1</c:v>
                </c:pt>
                <c:pt idx="12707">
                  <c:v>1</c:v>
                </c:pt>
                <c:pt idx="12708">
                  <c:v>1</c:v>
                </c:pt>
                <c:pt idx="12709">
                  <c:v>1</c:v>
                </c:pt>
                <c:pt idx="12710">
                  <c:v>1</c:v>
                </c:pt>
                <c:pt idx="12711">
                  <c:v>1</c:v>
                </c:pt>
                <c:pt idx="12712">
                  <c:v>1</c:v>
                </c:pt>
                <c:pt idx="12713">
                  <c:v>1</c:v>
                </c:pt>
                <c:pt idx="12714">
                  <c:v>1</c:v>
                </c:pt>
                <c:pt idx="12715">
                  <c:v>1</c:v>
                </c:pt>
                <c:pt idx="12716">
                  <c:v>1</c:v>
                </c:pt>
                <c:pt idx="12717">
                  <c:v>1</c:v>
                </c:pt>
                <c:pt idx="12718">
                  <c:v>1</c:v>
                </c:pt>
                <c:pt idx="12719">
                  <c:v>1</c:v>
                </c:pt>
                <c:pt idx="12720">
                  <c:v>0.66666666699999999</c:v>
                </c:pt>
                <c:pt idx="12721">
                  <c:v>1</c:v>
                </c:pt>
                <c:pt idx="12722">
                  <c:v>1</c:v>
                </c:pt>
                <c:pt idx="12723">
                  <c:v>1</c:v>
                </c:pt>
                <c:pt idx="12724">
                  <c:v>1</c:v>
                </c:pt>
                <c:pt idx="12725">
                  <c:v>1</c:v>
                </c:pt>
                <c:pt idx="12726">
                  <c:v>1</c:v>
                </c:pt>
                <c:pt idx="12727">
                  <c:v>1</c:v>
                </c:pt>
                <c:pt idx="12728">
                  <c:v>1</c:v>
                </c:pt>
                <c:pt idx="12729">
                  <c:v>1</c:v>
                </c:pt>
                <c:pt idx="12730">
                  <c:v>1</c:v>
                </c:pt>
                <c:pt idx="12731">
                  <c:v>1</c:v>
                </c:pt>
                <c:pt idx="12732">
                  <c:v>1</c:v>
                </c:pt>
                <c:pt idx="12733">
                  <c:v>0.66666666699999999</c:v>
                </c:pt>
                <c:pt idx="12734">
                  <c:v>1</c:v>
                </c:pt>
                <c:pt idx="12735">
                  <c:v>1</c:v>
                </c:pt>
                <c:pt idx="12736">
                  <c:v>1</c:v>
                </c:pt>
                <c:pt idx="12737">
                  <c:v>1</c:v>
                </c:pt>
                <c:pt idx="12738">
                  <c:v>1</c:v>
                </c:pt>
                <c:pt idx="12739">
                  <c:v>1</c:v>
                </c:pt>
                <c:pt idx="12740">
                  <c:v>1</c:v>
                </c:pt>
                <c:pt idx="12741">
                  <c:v>1</c:v>
                </c:pt>
                <c:pt idx="12742">
                  <c:v>1</c:v>
                </c:pt>
                <c:pt idx="12743">
                  <c:v>1</c:v>
                </c:pt>
                <c:pt idx="12744">
                  <c:v>0.66666666699999999</c:v>
                </c:pt>
                <c:pt idx="12745">
                  <c:v>1</c:v>
                </c:pt>
                <c:pt idx="12746">
                  <c:v>1</c:v>
                </c:pt>
                <c:pt idx="12747">
                  <c:v>1</c:v>
                </c:pt>
                <c:pt idx="12748">
                  <c:v>0.66666666699999999</c:v>
                </c:pt>
                <c:pt idx="12749">
                  <c:v>1</c:v>
                </c:pt>
                <c:pt idx="12750">
                  <c:v>1</c:v>
                </c:pt>
                <c:pt idx="12751">
                  <c:v>1</c:v>
                </c:pt>
                <c:pt idx="12752">
                  <c:v>1</c:v>
                </c:pt>
                <c:pt idx="12753">
                  <c:v>1</c:v>
                </c:pt>
                <c:pt idx="12754">
                  <c:v>1</c:v>
                </c:pt>
                <c:pt idx="12755">
                  <c:v>1</c:v>
                </c:pt>
                <c:pt idx="12756">
                  <c:v>1</c:v>
                </c:pt>
                <c:pt idx="12757">
                  <c:v>1</c:v>
                </c:pt>
                <c:pt idx="12758">
                  <c:v>1</c:v>
                </c:pt>
                <c:pt idx="12759">
                  <c:v>1</c:v>
                </c:pt>
                <c:pt idx="12760">
                  <c:v>1</c:v>
                </c:pt>
                <c:pt idx="12761">
                  <c:v>1</c:v>
                </c:pt>
                <c:pt idx="12762">
                  <c:v>1</c:v>
                </c:pt>
                <c:pt idx="12763">
                  <c:v>1</c:v>
                </c:pt>
                <c:pt idx="12764">
                  <c:v>1</c:v>
                </c:pt>
                <c:pt idx="12765">
                  <c:v>1</c:v>
                </c:pt>
                <c:pt idx="12766">
                  <c:v>1</c:v>
                </c:pt>
                <c:pt idx="12767">
                  <c:v>1</c:v>
                </c:pt>
                <c:pt idx="12768">
                  <c:v>1</c:v>
                </c:pt>
                <c:pt idx="12769">
                  <c:v>1</c:v>
                </c:pt>
                <c:pt idx="12770">
                  <c:v>1</c:v>
                </c:pt>
                <c:pt idx="12771">
                  <c:v>1</c:v>
                </c:pt>
                <c:pt idx="12772">
                  <c:v>1</c:v>
                </c:pt>
                <c:pt idx="12773">
                  <c:v>1</c:v>
                </c:pt>
                <c:pt idx="12774">
                  <c:v>1</c:v>
                </c:pt>
                <c:pt idx="12775">
                  <c:v>1</c:v>
                </c:pt>
                <c:pt idx="12776">
                  <c:v>1</c:v>
                </c:pt>
                <c:pt idx="12777">
                  <c:v>1</c:v>
                </c:pt>
                <c:pt idx="12778">
                  <c:v>1</c:v>
                </c:pt>
                <c:pt idx="12779">
                  <c:v>1</c:v>
                </c:pt>
                <c:pt idx="12780">
                  <c:v>1</c:v>
                </c:pt>
                <c:pt idx="12781">
                  <c:v>1</c:v>
                </c:pt>
                <c:pt idx="12782">
                  <c:v>1</c:v>
                </c:pt>
                <c:pt idx="12783">
                  <c:v>1</c:v>
                </c:pt>
                <c:pt idx="12784">
                  <c:v>1</c:v>
                </c:pt>
                <c:pt idx="12785">
                  <c:v>1</c:v>
                </c:pt>
                <c:pt idx="12786">
                  <c:v>1</c:v>
                </c:pt>
                <c:pt idx="12787">
                  <c:v>1</c:v>
                </c:pt>
                <c:pt idx="12788">
                  <c:v>1</c:v>
                </c:pt>
                <c:pt idx="12789">
                  <c:v>1</c:v>
                </c:pt>
                <c:pt idx="12790">
                  <c:v>1</c:v>
                </c:pt>
                <c:pt idx="12791">
                  <c:v>1</c:v>
                </c:pt>
                <c:pt idx="12792">
                  <c:v>1</c:v>
                </c:pt>
                <c:pt idx="12793">
                  <c:v>1</c:v>
                </c:pt>
                <c:pt idx="12794">
                  <c:v>1</c:v>
                </c:pt>
                <c:pt idx="12795">
                  <c:v>1</c:v>
                </c:pt>
                <c:pt idx="12796">
                  <c:v>1</c:v>
                </c:pt>
                <c:pt idx="12797">
                  <c:v>0.66666666699999999</c:v>
                </c:pt>
                <c:pt idx="12798">
                  <c:v>1</c:v>
                </c:pt>
                <c:pt idx="12799">
                  <c:v>1</c:v>
                </c:pt>
                <c:pt idx="12800">
                  <c:v>1</c:v>
                </c:pt>
                <c:pt idx="12801">
                  <c:v>1</c:v>
                </c:pt>
                <c:pt idx="12802">
                  <c:v>1</c:v>
                </c:pt>
                <c:pt idx="12803">
                  <c:v>1</c:v>
                </c:pt>
                <c:pt idx="12804">
                  <c:v>1</c:v>
                </c:pt>
                <c:pt idx="12805">
                  <c:v>1</c:v>
                </c:pt>
                <c:pt idx="12806">
                  <c:v>1</c:v>
                </c:pt>
                <c:pt idx="12807">
                  <c:v>1</c:v>
                </c:pt>
                <c:pt idx="12808">
                  <c:v>1</c:v>
                </c:pt>
                <c:pt idx="12809">
                  <c:v>1</c:v>
                </c:pt>
                <c:pt idx="12810">
                  <c:v>1</c:v>
                </c:pt>
                <c:pt idx="12811">
                  <c:v>1</c:v>
                </c:pt>
                <c:pt idx="12812">
                  <c:v>1</c:v>
                </c:pt>
                <c:pt idx="12813">
                  <c:v>1</c:v>
                </c:pt>
                <c:pt idx="12814">
                  <c:v>1</c:v>
                </c:pt>
                <c:pt idx="12815">
                  <c:v>1</c:v>
                </c:pt>
                <c:pt idx="12816">
                  <c:v>1</c:v>
                </c:pt>
                <c:pt idx="12817">
                  <c:v>1</c:v>
                </c:pt>
                <c:pt idx="12818">
                  <c:v>1</c:v>
                </c:pt>
                <c:pt idx="12819">
                  <c:v>1</c:v>
                </c:pt>
                <c:pt idx="12820">
                  <c:v>1</c:v>
                </c:pt>
                <c:pt idx="12821">
                  <c:v>1</c:v>
                </c:pt>
                <c:pt idx="12822">
                  <c:v>1</c:v>
                </c:pt>
                <c:pt idx="12823">
                  <c:v>1</c:v>
                </c:pt>
                <c:pt idx="12824">
                  <c:v>1</c:v>
                </c:pt>
                <c:pt idx="12825">
                  <c:v>1</c:v>
                </c:pt>
                <c:pt idx="12826">
                  <c:v>1</c:v>
                </c:pt>
                <c:pt idx="12827">
                  <c:v>1</c:v>
                </c:pt>
                <c:pt idx="12828">
                  <c:v>1</c:v>
                </c:pt>
                <c:pt idx="12829">
                  <c:v>1</c:v>
                </c:pt>
                <c:pt idx="12830">
                  <c:v>1</c:v>
                </c:pt>
                <c:pt idx="12831">
                  <c:v>1</c:v>
                </c:pt>
                <c:pt idx="12832">
                  <c:v>1</c:v>
                </c:pt>
                <c:pt idx="12833">
                  <c:v>1</c:v>
                </c:pt>
                <c:pt idx="12834">
                  <c:v>1</c:v>
                </c:pt>
                <c:pt idx="12835">
                  <c:v>1</c:v>
                </c:pt>
                <c:pt idx="12836">
                  <c:v>1</c:v>
                </c:pt>
                <c:pt idx="12837">
                  <c:v>1</c:v>
                </c:pt>
                <c:pt idx="12838">
                  <c:v>1</c:v>
                </c:pt>
                <c:pt idx="12839">
                  <c:v>1</c:v>
                </c:pt>
                <c:pt idx="12840">
                  <c:v>1</c:v>
                </c:pt>
                <c:pt idx="12841">
                  <c:v>1</c:v>
                </c:pt>
                <c:pt idx="12842">
                  <c:v>1</c:v>
                </c:pt>
                <c:pt idx="12843">
                  <c:v>1</c:v>
                </c:pt>
                <c:pt idx="12844">
                  <c:v>1</c:v>
                </c:pt>
                <c:pt idx="12845">
                  <c:v>1</c:v>
                </c:pt>
                <c:pt idx="12846">
                  <c:v>1</c:v>
                </c:pt>
                <c:pt idx="12847">
                  <c:v>1</c:v>
                </c:pt>
                <c:pt idx="12848">
                  <c:v>1</c:v>
                </c:pt>
                <c:pt idx="12849">
                  <c:v>1</c:v>
                </c:pt>
                <c:pt idx="12850">
                  <c:v>1</c:v>
                </c:pt>
                <c:pt idx="12851">
                  <c:v>1</c:v>
                </c:pt>
                <c:pt idx="12852">
                  <c:v>1</c:v>
                </c:pt>
                <c:pt idx="12853">
                  <c:v>1</c:v>
                </c:pt>
                <c:pt idx="12854">
                  <c:v>1</c:v>
                </c:pt>
                <c:pt idx="12855">
                  <c:v>1</c:v>
                </c:pt>
                <c:pt idx="12856">
                  <c:v>1</c:v>
                </c:pt>
                <c:pt idx="12857">
                  <c:v>1</c:v>
                </c:pt>
                <c:pt idx="12858">
                  <c:v>1</c:v>
                </c:pt>
                <c:pt idx="12859">
                  <c:v>1</c:v>
                </c:pt>
                <c:pt idx="12860">
                  <c:v>0.66666666699999999</c:v>
                </c:pt>
                <c:pt idx="12861">
                  <c:v>1</c:v>
                </c:pt>
                <c:pt idx="12862">
                  <c:v>1</c:v>
                </c:pt>
                <c:pt idx="12863">
                  <c:v>1</c:v>
                </c:pt>
                <c:pt idx="12864">
                  <c:v>1</c:v>
                </c:pt>
                <c:pt idx="12865">
                  <c:v>1</c:v>
                </c:pt>
                <c:pt idx="12866">
                  <c:v>1</c:v>
                </c:pt>
                <c:pt idx="12867">
                  <c:v>1</c:v>
                </c:pt>
                <c:pt idx="12868">
                  <c:v>1</c:v>
                </c:pt>
                <c:pt idx="12869">
                  <c:v>1</c:v>
                </c:pt>
                <c:pt idx="12870">
                  <c:v>1</c:v>
                </c:pt>
                <c:pt idx="12871">
                  <c:v>1</c:v>
                </c:pt>
                <c:pt idx="12872">
                  <c:v>1</c:v>
                </c:pt>
                <c:pt idx="12873">
                  <c:v>1</c:v>
                </c:pt>
                <c:pt idx="12874">
                  <c:v>1</c:v>
                </c:pt>
                <c:pt idx="12875">
                  <c:v>1</c:v>
                </c:pt>
                <c:pt idx="12876">
                  <c:v>1</c:v>
                </c:pt>
                <c:pt idx="12877">
                  <c:v>1</c:v>
                </c:pt>
                <c:pt idx="12878">
                  <c:v>1</c:v>
                </c:pt>
                <c:pt idx="12879">
                  <c:v>1</c:v>
                </c:pt>
                <c:pt idx="12880">
                  <c:v>1</c:v>
                </c:pt>
                <c:pt idx="12881">
                  <c:v>1</c:v>
                </c:pt>
                <c:pt idx="12882">
                  <c:v>1</c:v>
                </c:pt>
                <c:pt idx="12883">
                  <c:v>1</c:v>
                </c:pt>
                <c:pt idx="12884">
                  <c:v>1</c:v>
                </c:pt>
                <c:pt idx="12885">
                  <c:v>1</c:v>
                </c:pt>
                <c:pt idx="12886">
                  <c:v>1</c:v>
                </c:pt>
                <c:pt idx="12887">
                  <c:v>1</c:v>
                </c:pt>
                <c:pt idx="12888">
                  <c:v>1</c:v>
                </c:pt>
                <c:pt idx="12889">
                  <c:v>1</c:v>
                </c:pt>
                <c:pt idx="12890">
                  <c:v>1</c:v>
                </c:pt>
                <c:pt idx="12891">
                  <c:v>1</c:v>
                </c:pt>
                <c:pt idx="12892">
                  <c:v>1</c:v>
                </c:pt>
                <c:pt idx="12893">
                  <c:v>1</c:v>
                </c:pt>
                <c:pt idx="12894">
                  <c:v>1</c:v>
                </c:pt>
                <c:pt idx="12895">
                  <c:v>1</c:v>
                </c:pt>
                <c:pt idx="12896">
                  <c:v>1</c:v>
                </c:pt>
                <c:pt idx="12897">
                  <c:v>1</c:v>
                </c:pt>
                <c:pt idx="12898">
                  <c:v>1</c:v>
                </c:pt>
                <c:pt idx="12899">
                  <c:v>1</c:v>
                </c:pt>
                <c:pt idx="12900">
                  <c:v>1</c:v>
                </c:pt>
                <c:pt idx="12901">
                  <c:v>1</c:v>
                </c:pt>
                <c:pt idx="12902">
                  <c:v>1</c:v>
                </c:pt>
                <c:pt idx="12903">
                  <c:v>1</c:v>
                </c:pt>
                <c:pt idx="12904">
                  <c:v>1</c:v>
                </c:pt>
                <c:pt idx="12905">
                  <c:v>1</c:v>
                </c:pt>
                <c:pt idx="12906">
                  <c:v>1</c:v>
                </c:pt>
                <c:pt idx="12907">
                  <c:v>1</c:v>
                </c:pt>
                <c:pt idx="12908">
                  <c:v>1</c:v>
                </c:pt>
                <c:pt idx="12909">
                  <c:v>1</c:v>
                </c:pt>
                <c:pt idx="12910">
                  <c:v>1</c:v>
                </c:pt>
                <c:pt idx="12911">
                  <c:v>1</c:v>
                </c:pt>
                <c:pt idx="12912">
                  <c:v>1</c:v>
                </c:pt>
                <c:pt idx="12913">
                  <c:v>0.33333333300000001</c:v>
                </c:pt>
                <c:pt idx="12914">
                  <c:v>1</c:v>
                </c:pt>
                <c:pt idx="12915">
                  <c:v>1</c:v>
                </c:pt>
                <c:pt idx="12916">
                  <c:v>1</c:v>
                </c:pt>
                <c:pt idx="12917">
                  <c:v>1</c:v>
                </c:pt>
                <c:pt idx="12918">
                  <c:v>1</c:v>
                </c:pt>
                <c:pt idx="12919">
                  <c:v>1</c:v>
                </c:pt>
                <c:pt idx="12920">
                  <c:v>1</c:v>
                </c:pt>
                <c:pt idx="12921">
                  <c:v>1</c:v>
                </c:pt>
                <c:pt idx="12922">
                  <c:v>1</c:v>
                </c:pt>
                <c:pt idx="12923">
                  <c:v>1</c:v>
                </c:pt>
                <c:pt idx="12924">
                  <c:v>1</c:v>
                </c:pt>
                <c:pt idx="12925">
                  <c:v>1</c:v>
                </c:pt>
                <c:pt idx="12926">
                  <c:v>1</c:v>
                </c:pt>
                <c:pt idx="12927">
                  <c:v>1</c:v>
                </c:pt>
                <c:pt idx="12928">
                  <c:v>1</c:v>
                </c:pt>
                <c:pt idx="12929">
                  <c:v>1</c:v>
                </c:pt>
                <c:pt idx="12930">
                  <c:v>1</c:v>
                </c:pt>
                <c:pt idx="12931">
                  <c:v>1</c:v>
                </c:pt>
                <c:pt idx="12932">
                  <c:v>1</c:v>
                </c:pt>
                <c:pt idx="12933">
                  <c:v>1</c:v>
                </c:pt>
                <c:pt idx="12934">
                  <c:v>1</c:v>
                </c:pt>
                <c:pt idx="12935">
                  <c:v>1</c:v>
                </c:pt>
                <c:pt idx="12936">
                  <c:v>1</c:v>
                </c:pt>
                <c:pt idx="12937">
                  <c:v>1</c:v>
                </c:pt>
                <c:pt idx="12938">
                  <c:v>1</c:v>
                </c:pt>
                <c:pt idx="12939">
                  <c:v>1</c:v>
                </c:pt>
                <c:pt idx="12940">
                  <c:v>1</c:v>
                </c:pt>
                <c:pt idx="12941">
                  <c:v>1</c:v>
                </c:pt>
                <c:pt idx="12942">
                  <c:v>1</c:v>
                </c:pt>
                <c:pt idx="12943">
                  <c:v>1</c:v>
                </c:pt>
                <c:pt idx="12944">
                  <c:v>1</c:v>
                </c:pt>
                <c:pt idx="12945">
                  <c:v>1</c:v>
                </c:pt>
                <c:pt idx="12946">
                  <c:v>1</c:v>
                </c:pt>
                <c:pt idx="12947">
                  <c:v>1</c:v>
                </c:pt>
                <c:pt idx="12948">
                  <c:v>1</c:v>
                </c:pt>
                <c:pt idx="12949">
                  <c:v>1</c:v>
                </c:pt>
                <c:pt idx="12950">
                  <c:v>1</c:v>
                </c:pt>
                <c:pt idx="12951">
                  <c:v>1</c:v>
                </c:pt>
                <c:pt idx="12952">
                  <c:v>1</c:v>
                </c:pt>
                <c:pt idx="12953">
                  <c:v>1</c:v>
                </c:pt>
                <c:pt idx="12954">
                  <c:v>1</c:v>
                </c:pt>
                <c:pt idx="12955">
                  <c:v>1</c:v>
                </c:pt>
                <c:pt idx="12956">
                  <c:v>1</c:v>
                </c:pt>
                <c:pt idx="12957">
                  <c:v>1</c:v>
                </c:pt>
                <c:pt idx="12958">
                  <c:v>1</c:v>
                </c:pt>
                <c:pt idx="12959">
                  <c:v>1</c:v>
                </c:pt>
                <c:pt idx="12960">
                  <c:v>1</c:v>
                </c:pt>
                <c:pt idx="12961">
                  <c:v>1</c:v>
                </c:pt>
                <c:pt idx="12962">
                  <c:v>1</c:v>
                </c:pt>
                <c:pt idx="12963">
                  <c:v>1</c:v>
                </c:pt>
                <c:pt idx="12964">
                  <c:v>1</c:v>
                </c:pt>
                <c:pt idx="12965">
                  <c:v>1</c:v>
                </c:pt>
                <c:pt idx="12966">
                  <c:v>1</c:v>
                </c:pt>
                <c:pt idx="12967">
                  <c:v>1</c:v>
                </c:pt>
                <c:pt idx="12968">
                  <c:v>1</c:v>
                </c:pt>
                <c:pt idx="12969">
                  <c:v>1</c:v>
                </c:pt>
                <c:pt idx="12970">
                  <c:v>1</c:v>
                </c:pt>
                <c:pt idx="12971">
                  <c:v>1</c:v>
                </c:pt>
                <c:pt idx="12972">
                  <c:v>1</c:v>
                </c:pt>
                <c:pt idx="12973">
                  <c:v>1</c:v>
                </c:pt>
                <c:pt idx="12974">
                  <c:v>1</c:v>
                </c:pt>
                <c:pt idx="12975">
                  <c:v>0.33333333300000001</c:v>
                </c:pt>
                <c:pt idx="12976">
                  <c:v>1</c:v>
                </c:pt>
                <c:pt idx="12977">
                  <c:v>1</c:v>
                </c:pt>
                <c:pt idx="12978">
                  <c:v>1</c:v>
                </c:pt>
                <c:pt idx="12979">
                  <c:v>1</c:v>
                </c:pt>
                <c:pt idx="12980">
                  <c:v>1</c:v>
                </c:pt>
                <c:pt idx="12981">
                  <c:v>1</c:v>
                </c:pt>
                <c:pt idx="12982">
                  <c:v>1</c:v>
                </c:pt>
                <c:pt idx="12983">
                  <c:v>1</c:v>
                </c:pt>
                <c:pt idx="12984">
                  <c:v>1</c:v>
                </c:pt>
                <c:pt idx="12985">
                  <c:v>1</c:v>
                </c:pt>
                <c:pt idx="12986">
                  <c:v>0.33333333300000001</c:v>
                </c:pt>
                <c:pt idx="12987">
                  <c:v>1</c:v>
                </c:pt>
                <c:pt idx="12988">
                  <c:v>1</c:v>
                </c:pt>
                <c:pt idx="12989">
                  <c:v>1</c:v>
                </c:pt>
                <c:pt idx="12990">
                  <c:v>1</c:v>
                </c:pt>
                <c:pt idx="12991">
                  <c:v>1</c:v>
                </c:pt>
                <c:pt idx="12992">
                  <c:v>1</c:v>
                </c:pt>
                <c:pt idx="12993">
                  <c:v>1</c:v>
                </c:pt>
                <c:pt idx="12994">
                  <c:v>1</c:v>
                </c:pt>
                <c:pt idx="12995">
                  <c:v>1</c:v>
                </c:pt>
                <c:pt idx="12996">
                  <c:v>1</c:v>
                </c:pt>
                <c:pt idx="12997">
                  <c:v>1</c:v>
                </c:pt>
                <c:pt idx="12998">
                  <c:v>1</c:v>
                </c:pt>
                <c:pt idx="12999">
                  <c:v>1</c:v>
                </c:pt>
                <c:pt idx="13000">
                  <c:v>1</c:v>
                </c:pt>
                <c:pt idx="13001">
                  <c:v>1</c:v>
                </c:pt>
                <c:pt idx="13002">
                  <c:v>1</c:v>
                </c:pt>
                <c:pt idx="13003">
                  <c:v>1</c:v>
                </c:pt>
                <c:pt idx="13004">
                  <c:v>1</c:v>
                </c:pt>
                <c:pt idx="13005">
                  <c:v>1</c:v>
                </c:pt>
                <c:pt idx="13006">
                  <c:v>1</c:v>
                </c:pt>
                <c:pt idx="13007">
                  <c:v>1</c:v>
                </c:pt>
                <c:pt idx="13008">
                  <c:v>1</c:v>
                </c:pt>
                <c:pt idx="13009">
                  <c:v>1</c:v>
                </c:pt>
                <c:pt idx="13010">
                  <c:v>1</c:v>
                </c:pt>
                <c:pt idx="13011">
                  <c:v>1</c:v>
                </c:pt>
                <c:pt idx="13012">
                  <c:v>1</c:v>
                </c:pt>
                <c:pt idx="13013">
                  <c:v>1</c:v>
                </c:pt>
                <c:pt idx="13014">
                  <c:v>1</c:v>
                </c:pt>
                <c:pt idx="13015">
                  <c:v>1</c:v>
                </c:pt>
                <c:pt idx="13016">
                  <c:v>1</c:v>
                </c:pt>
                <c:pt idx="13017">
                  <c:v>1</c:v>
                </c:pt>
                <c:pt idx="13018">
                  <c:v>1</c:v>
                </c:pt>
                <c:pt idx="13019">
                  <c:v>1</c:v>
                </c:pt>
                <c:pt idx="13020">
                  <c:v>1</c:v>
                </c:pt>
                <c:pt idx="13021">
                  <c:v>1</c:v>
                </c:pt>
                <c:pt idx="13022">
                  <c:v>1</c:v>
                </c:pt>
                <c:pt idx="13023">
                  <c:v>1</c:v>
                </c:pt>
                <c:pt idx="13024">
                  <c:v>1</c:v>
                </c:pt>
                <c:pt idx="13025">
                  <c:v>1</c:v>
                </c:pt>
                <c:pt idx="13026">
                  <c:v>1</c:v>
                </c:pt>
                <c:pt idx="13027">
                  <c:v>1</c:v>
                </c:pt>
                <c:pt idx="13028">
                  <c:v>1</c:v>
                </c:pt>
                <c:pt idx="13029">
                  <c:v>1</c:v>
                </c:pt>
                <c:pt idx="13030">
                  <c:v>1</c:v>
                </c:pt>
                <c:pt idx="13031">
                  <c:v>1</c:v>
                </c:pt>
                <c:pt idx="13032">
                  <c:v>1</c:v>
                </c:pt>
                <c:pt idx="13033">
                  <c:v>1</c:v>
                </c:pt>
                <c:pt idx="13034">
                  <c:v>1</c:v>
                </c:pt>
                <c:pt idx="13035">
                  <c:v>1</c:v>
                </c:pt>
                <c:pt idx="13036">
                  <c:v>1</c:v>
                </c:pt>
                <c:pt idx="13037">
                  <c:v>1</c:v>
                </c:pt>
                <c:pt idx="13038">
                  <c:v>1</c:v>
                </c:pt>
                <c:pt idx="13039">
                  <c:v>1</c:v>
                </c:pt>
                <c:pt idx="13040">
                  <c:v>0.66666666699999999</c:v>
                </c:pt>
                <c:pt idx="13041">
                  <c:v>1</c:v>
                </c:pt>
                <c:pt idx="13042">
                  <c:v>1</c:v>
                </c:pt>
                <c:pt idx="13043">
                  <c:v>1</c:v>
                </c:pt>
                <c:pt idx="13044">
                  <c:v>1</c:v>
                </c:pt>
                <c:pt idx="13045">
                  <c:v>1</c:v>
                </c:pt>
                <c:pt idx="13046">
                  <c:v>1</c:v>
                </c:pt>
                <c:pt idx="13047">
                  <c:v>1</c:v>
                </c:pt>
                <c:pt idx="13048">
                  <c:v>1</c:v>
                </c:pt>
                <c:pt idx="13049">
                  <c:v>1</c:v>
                </c:pt>
                <c:pt idx="13050">
                  <c:v>1</c:v>
                </c:pt>
                <c:pt idx="13051">
                  <c:v>1</c:v>
                </c:pt>
                <c:pt idx="13052">
                  <c:v>1</c:v>
                </c:pt>
                <c:pt idx="13053">
                  <c:v>1</c:v>
                </c:pt>
                <c:pt idx="13054">
                  <c:v>1</c:v>
                </c:pt>
                <c:pt idx="13055">
                  <c:v>1</c:v>
                </c:pt>
                <c:pt idx="13056">
                  <c:v>1</c:v>
                </c:pt>
                <c:pt idx="13057">
                  <c:v>1</c:v>
                </c:pt>
                <c:pt idx="13058">
                  <c:v>1</c:v>
                </c:pt>
                <c:pt idx="13059">
                  <c:v>1</c:v>
                </c:pt>
                <c:pt idx="13060">
                  <c:v>1</c:v>
                </c:pt>
                <c:pt idx="13061">
                  <c:v>1</c:v>
                </c:pt>
                <c:pt idx="13062">
                  <c:v>1</c:v>
                </c:pt>
                <c:pt idx="13063">
                  <c:v>1</c:v>
                </c:pt>
                <c:pt idx="13064">
                  <c:v>1</c:v>
                </c:pt>
                <c:pt idx="13065">
                  <c:v>1</c:v>
                </c:pt>
                <c:pt idx="13066">
                  <c:v>1</c:v>
                </c:pt>
                <c:pt idx="13067">
                  <c:v>1</c:v>
                </c:pt>
                <c:pt idx="13068">
                  <c:v>1</c:v>
                </c:pt>
                <c:pt idx="13069">
                  <c:v>1</c:v>
                </c:pt>
                <c:pt idx="13070">
                  <c:v>1</c:v>
                </c:pt>
                <c:pt idx="13071">
                  <c:v>1</c:v>
                </c:pt>
                <c:pt idx="13072">
                  <c:v>1</c:v>
                </c:pt>
                <c:pt idx="13073">
                  <c:v>1</c:v>
                </c:pt>
                <c:pt idx="13074">
                  <c:v>0.66666666699999999</c:v>
                </c:pt>
                <c:pt idx="13075">
                  <c:v>1</c:v>
                </c:pt>
                <c:pt idx="13076">
                  <c:v>1</c:v>
                </c:pt>
                <c:pt idx="13077">
                  <c:v>1</c:v>
                </c:pt>
                <c:pt idx="13078">
                  <c:v>1</c:v>
                </c:pt>
                <c:pt idx="13079">
                  <c:v>1</c:v>
                </c:pt>
                <c:pt idx="13080">
                  <c:v>1</c:v>
                </c:pt>
                <c:pt idx="13081">
                  <c:v>1</c:v>
                </c:pt>
                <c:pt idx="13082">
                  <c:v>1</c:v>
                </c:pt>
                <c:pt idx="13083">
                  <c:v>1</c:v>
                </c:pt>
                <c:pt idx="13084">
                  <c:v>1</c:v>
                </c:pt>
                <c:pt idx="13085">
                  <c:v>1</c:v>
                </c:pt>
                <c:pt idx="13086">
                  <c:v>1</c:v>
                </c:pt>
                <c:pt idx="13087">
                  <c:v>1</c:v>
                </c:pt>
                <c:pt idx="13088">
                  <c:v>1</c:v>
                </c:pt>
                <c:pt idx="13089">
                  <c:v>1</c:v>
                </c:pt>
                <c:pt idx="13090">
                  <c:v>1</c:v>
                </c:pt>
                <c:pt idx="13091">
                  <c:v>1</c:v>
                </c:pt>
                <c:pt idx="13092">
                  <c:v>1</c:v>
                </c:pt>
                <c:pt idx="13093">
                  <c:v>0.33333333300000001</c:v>
                </c:pt>
                <c:pt idx="13094">
                  <c:v>1</c:v>
                </c:pt>
                <c:pt idx="13095">
                  <c:v>1</c:v>
                </c:pt>
                <c:pt idx="13096">
                  <c:v>1</c:v>
                </c:pt>
                <c:pt idx="13097">
                  <c:v>1</c:v>
                </c:pt>
                <c:pt idx="13098">
                  <c:v>1</c:v>
                </c:pt>
                <c:pt idx="13099">
                  <c:v>1</c:v>
                </c:pt>
                <c:pt idx="13100">
                  <c:v>1</c:v>
                </c:pt>
                <c:pt idx="13101">
                  <c:v>1</c:v>
                </c:pt>
                <c:pt idx="13102">
                  <c:v>1</c:v>
                </c:pt>
                <c:pt idx="13103">
                  <c:v>1</c:v>
                </c:pt>
                <c:pt idx="13104">
                  <c:v>1</c:v>
                </c:pt>
                <c:pt idx="13105">
                  <c:v>1</c:v>
                </c:pt>
                <c:pt idx="13106">
                  <c:v>1</c:v>
                </c:pt>
                <c:pt idx="13107">
                  <c:v>1</c:v>
                </c:pt>
                <c:pt idx="13108">
                  <c:v>1</c:v>
                </c:pt>
                <c:pt idx="13109">
                  <c:v>1</c:v>
                </c:pt>
                <c:pt idx="13110">
                  <c:v>0.66666666699999999</c:v>
                </c:pt>
                <c:pt idx="13111">
                  <c:v>1</c:v>
                </c:pt>
                <c:pt idx="13112">
                  <c:v>1</c:v>
                </c:pt>
                <c:pt idx="13113">
                  <c:v>1</c:v>
                </c:pt>
                <c:pt idx="13114">
                  <c:v>1</c:v>
                </c:pt>
                <c:pt idx="13115">
                  <c:v>1</c:v>
                </c:pt>
                <c:pt idx="13116">
                  <c:v>1</c:v>
                </c:pt>
                <c:pt idx="13117">
                  <c:v>1</c:v>
                </c:pt>
                <c:pt idx="13118">
                  <c:v>1</c:v>
                </c:pt>
                <c:pt idx="13119">
                  <c:v>1</c:v>
                </c:pt>
                <c:pt idx="13120">
                  <c:v>1</c:v>
                </c:pt>
                <c:pt idx="13121">
                  <c:v>1</c:v>
                </c:pt>
                <c:pt idx="13122">
                  <c:v>1</c:v>
                </c:pt>
                <c:pt idx="13123">
                  <c:v>1</c:v>
                </c:pt>
                <c:pt idx="13124">
                  <c:v>1</c:v>
                </c:pt>
                <c:pt idx="13125">
                  <c:v>1</c:v>
                </c:pt>
                <c:pt idx="13126">
                  <c:v>1</c:v>
                </c:pt>
                <c:pt idx="13127">
                  <c:v>0.33333333300000001</c:v>
                </c:pt>
                <c:pt idx="13128">
                  <c:v>1</c:v>
                </c:pt>
                <c:pt idx="13129">
                  <c:v>1</c:v>
                </c:pt>
                <c:pt idx="13130">
                  <c:v>1</c:v>
                </c:pt>
                <c:pt idx="13131">
                  <c:v>1</c:v>
                </c:pt>
                <c:pt idx="13132">
                  <c:v>1</c:v>
                </c:pt>
                <c:pt idx="13133">
                  <c:v>1</c:v>
                </c:pt>
                <c:pt idx="13134">
                  <c:v>1</c:v>
                </c:pt>
                <c:pt idx="13135">
                  <c:v>1</c:v>
                </c:pt>
                <c:pt idx="13136">
                  <c:v>1</c:v>
                </c:pt>
                <c:pt idx="13137">
                  <c:v>1</c:v>
                </c:pt>
                <c:pt idx="13138">
                  <c:v>1</c:v>
                </c:pt>
                <c:pt idx="13139">
                  <c:v>1</c:v>
                </c:pt>
                <c:pt idx="13140">
                  <c:v>1</c:v>
                </c:pt>
                <c:pt idx="13141">
                  <c:v>1</c:v>
                </c:pt>
                <c:pt idx="13142">
                  <c:v>1</c:v>
                </c:pt>
                <c:pt idx="13143">
                  <c:v>1</c:v>
                </c:pt>
                <c:pt idx="13144">
                  <c:v>1</c:v>
                </c:pt>
                <c:pt idx="13145">
                  <c:v>1</c:v>
                </c:pt>
                <c:pt idx="13146">
                  <c:v>1</c:v>
                </c:pt>
                <c:pt idx="13147">
                  <c:v>1</c:v>
                </c:pt>
                <c:pt idx="13148">
                  <c:v>1</c:v>
                </c:pt>
                <c:pt idx="13149">
                  <c:v>1</c:v>
                </c:pt>
                <c:pt idx="13150">
                  <c:v>1</c:v>
                </c:pt>
                <c:pt idx="13151">
                  <c:v>0.66666666699999999</c:v>
                </c:pt>
                <c:pt idx="13152">
                  <c:v>1</c:v>
                </c:pt>
                <c:pt idx="13153">
                  <c:v>1</c:v>
                </c:pt>
                <c:pt idx="13154">
                  <c:v>1</c:v>
                </c:pt>
                <c:pt idx="13155">
                  <c:v>1</c:v>
                </c:pt>
                <c:pt idx="13156">
                  <c:v>1</c:v>
                </c:pt>
                <c:pt idx="13157">
                  <c:v>1</c:v>
                </c:pt>
                <c:pt idx="13158">
                  <c:v>1</c:v>
                </c:pt>
                <c:pt idx="13159">
                  <c:v>1</c:v>
                </c:pt>
                <c:pt idx="13160">
                  <c:v>1</c:v>
                </c:pt>
                <c:pt idx="13161">
                  <c:v>1</c:v>
                </c:pt>
                <c:pt idx="13162">
                  <c:v>1</c:v>
                </c:pt>
                <c:pt idx="13163">
                  <c:v>1</c:v>
                </c:pt>
                <c:pt idx="13164">
                  <c:v>1</c:v>
                </c:pt>
                <c:pt idx="13165">
                  <c:v>1</c:v>
                </c:pt>
                <c:pt idx="13166">
                  <c:v>1</c:v>
                </c:pt>
                <c:pt idx="13167">
                  <c:v>0.33333333300000001</c:v>
                </c:pt>
                <c:pt idx="13168">
                  <c:v>1</c:v>
                </c:pt>
                <c:pt idx="13169">
                  <c:v>1</c:v>
                </c:pt>
                <c:pt idx="13170">
                  <c:v>1</c:v>
                </c:pt>
                <c:pt idx="13171">
                  <c:v>1</c:v>
                </c:pt>
                <c:pt idx="13172">
                  <c:v>1</c:v>
                </c:pt>
                <c:pt idx="13173">
                  <c:v>1</c:v>
                </c:pt>
                <c:pt idx="13174">
                  <c:v>1</c:v>
                </c:pt>
                <c:pt idx="13175">
                  <c:v>1</c:v>
                </c:pt>
                <c:pt idx="13176">
                  <c:v>1</c:v>
                </c:pt>
                <c:pt idx="13177">
                  <c:v>1</c:v>
                </c:pt>
                <c:pt idx="13178">
                  <c:v>1</c:v>
                </c:pt>
                <c:pt idx="13179">
                  <c:v>1</c:v>
                </c:pt>
                <c:pt idx="13180">
                  <c:v>1</c:v>
                </c:pt>
                <c:pt idx="13181">
                  <c:v>1</c:v>
                </c:pt>
                <c:pt idx="13182">
                  <c:v>1</c:v>
                </c:pt>
                <c:pt idx="13183">
                  <c:v>1</c:v>
                </c:pt>
                <c:pt idx="13184">
                  <c:v>1</c:v>
                </c:pt>
                <c:pt idx="13185">
                  <c:v>1</c:v>
                </c:pt>
                <c:pt idx="13186">
                  <c:v>1</c:v>
                </c:pt>
                <c:pt idx="13187">
                  <c:v>1</c:v>
                </c:pt>
                <c:pt idx="13188">
                  <c:v>1</c:v>
                </c:pt>
                <c:pt idx="13189">
                  <c:v>1</c:v>
                </c:pt>
                <c:pt idx="13190">
                  <c:v>1</c:v>
                </c:pt>
                <c:pt idx="13191">
                  <c:v>1</c:v>
                </c:pt>
                <c:pt idx="13192">
                  <c:v>1</c:v>
                </c:pt>
                <c:pt idx="13193">
                  <c:v>1</c:v>
                </c:pt>
                <c:pt idx="13194">
                  <c:v>1</c:v>
                </c:pt>
                <c:pt idx="13195">
                  <c:v>1</c:v>
                </c:pt>
                <c:pt idx="13196">
                  <c:v>1</c:v>
                </c:pt>
                <c:pt idx="13197">
                  <c:v>1</c:v>
                </c:pt>
                <c:pt idx="13198">
                  <c:v>1</c:v>
                </c:pt>
                <c:pt idx="13199">
                  <c:v>1</c:v>
                </c:pt>
                <c:pt idx="13200">
                  <c:v>1</c:v>
                </c:pt>
                <c:pt idx="13201">
                  <c:v>1</c:v>
                </c:pt>
                <c:pt idx="13202">
                  <c:v>1</c:v>
                </c:pt>
                <c:pt idx="13203">
                  <c:v>1</c:v>
                </c:pt>
                <c:pt idx="13204">
                  <c:v>1</c:v>
                </c:pt>
                <c:pt idx="13205">
                  <c:v>1</c:v>
                </c:pt>
                <c:pt idx="13206">
                  <c:v>1</c:v>
                </c:pt>
                <c:pt idx="13207">
                  <c:v>1</c:v>
                </c:pt>
                <c:pt idx="13208">
                  <c:v>1</c:v>
                </c:pt>
                <c:pt idx="13209">
                  <c:v>1</c:v>
                </c:pt>
                <c:pt idx="13210">
                  <c:v>1</c:v>
                </c:pt>
                <c:pt idx="13211">
                  <c:v>1</c:v>
                </c:pt>
                <c:pt idx="13212">
                  <c:v>1</c:v>
                </c:pt>
                <c:pt idx="13213">
                  <c:v>1</c:v>
                </c:pt>
                <c:pt idx="13214">
                  <c:v>1</c:v>
                </c:pt>
                <c:pt idx="13215">
                  <c:v>1</c:v>
                </c:pt>
                <c:pt idx="13216">
                  <c:v>1</c:v>
                </c:pt>
                <c:pt idx="13217">
                  <c:v>1</c:v>
                </c:pt>
                <c:pt idx="13218">
                  <c:v>1</c:v>
                </c:pt>
                <c:pt idx="13219">
                  <c:v>1</c:v>
                </c:pt>
                <c:pt idx="13220">
                  <c:v>1</c:v>
                </c:pt>
                <c:pt idx="13221">
                  <c:v>1</c:v>
                </c:pt>
                <c:pt idx="13222">
                  <c:v>1</c:v>
                </c:pt>
                <c:pt idx="13223">
                  <c:v>1</c:v>
                </c:pt>
                <c:pt idx="13224">
                  <c:v>1</c:v>
                </c:pt>
                <c:pt idx="13225">
                  <c:v>1</c:v>
                </c:pt>
                <c:pt idx="13226">
                  <c:v>1</c:v>
                </c:pt>
                <c:pt idx="13227">
                  <c:v>1</c:v>
                </c:pt>
                <c:pt idx="13228">
                  <c:v>1</c:v>
                </c:pt>
                <c:pt idx="13229">
                  <c:v>1</c:v>
                </c:pt>
                <c:pt idx="13230">
                  <c:v>1</c:v>
                </c:pt>
                <c:pt idx="13231">
                  <c:v>1</c:v>
                </c:pt>
                <c:pt idx="13232">
                  <c:v>1</c:v>
                </c:pt>
                <c:pt idx="13233">
                  <c:v>1</c:v>
                </c:pt>
                <c:pt idx="13234">
                  <c:v>1</c:v>
                </c:pt>
                <c:pt idx="13235">
                  <c:v>1</c:v>
                </c:pt>
                <c:pt idx="13236">
                  <c:v>1</c:v>
                </c:pt>
                <c:pt idx="13237">
                  <c:v>1</c:v>
                </c:pt>
                <c:pt idx="13238">
                  <c:v>1</c:v>
                </c:pt>
                <c:pt idx="13239">
                  <c:v>1</c:v>
                </c:pt>
                <c:pt idx="13240">
                  <c:v>1</c:v>
                </c:pt>
                <c:pt idx="13241">
                  <c:v>1</c:v>
                </c:pt>
                <c:pt idx="13242">
                  <c:v>1</c:v>
                </c:pt>
                <c:pt idx="13243">
                  <c:v>1</c:v>
                </c:pt>
                <c:pt idx="13244">
                  <c:v>1</c:v>
                </c:pt>
                <c:pt idx="13245">
                  <c:v>1</c:v>
                </c:pt>
                <c:pt idx="13246">
                  <c:v>1</c:v>
                </c:pt>
                <c:pt idx="13247">
                  <c:v>1</c:v>
                </c:pt>
                <c:pt idx="13248">
                  <c:v>1</c:v>
                </c:pt>
                <c:pt idx="13249">
                  <c:v>1</c:v>
                </c:pt>
                <c:pt idx="13250">
                  <c:v>1</c:v>
                </c:pt>
                <c:pt idx="13251">
                  <c:v>1</c:v>
                </c:pt>
                <c:pt idx="13252">
                  <c:v>1</c:v>
                </c:pt>
                <c:pt idx="13253">
                  <c:v>1</c:v>
                </c:pt>
                <c:pt idx="13254">
                  <c:v>1</c:v>
                </c:pt>
                <c:pt idx="13255">
                  <c:v>1</c:v>
                </c:pt>
                <c:pt idx="13256">
                  <c:v>1</c:v>
                </c:pt>
                <c:pt idx="13257">
                  <c:v>1</c:v>
                </c:pt>
                <c:pt idx="13258">
                  <c:v>1</c:v>
                </c:pt>
                <c:pt idx="13259">
                  <c:v>1</c:v>
                </c:pt>
                <c:pt idx="13260">
                  <c:v>1</c:v>
                </c:pt>
                <c:pt idx="13261">
                  <c:v>1</c:v>
                </c:pt>
                <c:pt idx="13262">
                  <c:v>1</c:v>
                </c:pt>
                <c:pt idx="13263">
                  <c:v>1</c:v>
                </c:pt>
                <c:pt idx="13264">
                  <c:v>1</c:v>
                </c:pt>
                <c:pt idx="13265">
                  <c:v>1</c:v>
                </c:pt>
                <c:pt idx="13266">
                  <c:v>1</c:v>
                </c:pt>
                <c:pt idx="13267">
                  <c:v>1</c:v>
                </c:pt>
                <c:pt idx="13268">
                  <c:v>1</c:v>
                </c:pt>
                <c:pt idx="13269">
                  <c:v>1</c:v>
                </c:pt>
                <c:pt idx="13270">
                  <c:v>1</c:v>
                </c:pt>
                <c:pt idx="13271">
                  <c:v>1</c:v>
                </c:pt>
                <c:pt idx="13272">
                  <c:v>1</c:v>
                </c:pt>
                <c:pt idx="13273">
                  <c:v>1</c:v>
                </c:pt>
                <c:pt idx="13274">
                  <c:v>1</c:v>
                </c:pt>
                <c:pt idx="13275">
                  <c:v>1</c:v>
                </c:pt>
                <c:pt idx="13276">
                  <c:v>1</c:v>
                </c:pt>
                <c:pt idx="13277">
                  <c:v>0.66666666699999999</c:v>
                </c:pt>
                <c:pt idx="13278">
                  <c:v>1</c:v>
                </c:pt>
                <c:pt idx="13279">
                  <c:v>0.66666666699999999</c:v>
                </c:pt>
                <c:pt idx="13280">
                  <c:v>1</c:v>
                </c:pt>
                <c:pt idx="13281">
                  <c:v>1</c:v>
                </c:pt>
                <c:pt idx="13282">
                  <c:v>1</c:v>
                </c:pt>
                <c:pt idx="13283">
                  <c:v>1</c:v>
                </c:pt>
                <c:pt idx="13284">
                  <c:v>1</c:v>
                </c:pt>
                <c:pt idx="13285">
                  <c:v>1</c:v>
                </c:pt>
                <c:pt idx="13286">
                  <c:v>1</c:v>
                </c:pt>
                <c:pt idx="13287">
                  <c:v>1</c:v>
                </c:pt>
                <c:pt idx="13288">
                  <c:v>1</c:v>
                </c:pt>
                <c:pt idx="13289">
                  <c:v>1</c:v>
                </c:pt>
                <c:pt idx="13290">
                  <c:v>1</c:v>
                </c:pt>
                <c:pt idx="13291">
                  <c:v>1</c:v>
                </c:pt>
                <c:pt idx="13292">
                  <c:v>1</c:v>
                </c:pt>
                <c:pt idx="13293">
                  <c:v>1</c:v>
                </c:pt>
                <c:pt idx="13294">
                  <c:v>1</c:v>
                </c:pt>
                <c:pt idx="13295">
                  <c:v>1</c:v>
                </c:pt>
                <c:pt idx="13296">
                  <c:v>1</c:v>
                </c:pt>
                <c:pt idx="13297">
                  <c:v>1</c:v>
                </c:pt>
                <c:pt idx="13298">
                  <c:v>1</c:v>
                </c:pt>
                <c:pt idx="13299">
                  <c:v>1</c:v>
                </c:pt>
                <c:pt idx="13300">
                  <c:v>1</c:v>
                </c:pt>
                <c:pt idx="13301">
                  <c:v>1</c:v>
                </c:pt>
                <c:pt idx="13302">
                  <c:v>1</c:v>
                </c:pt>
                <c:pt idx="13303">
                  <c:v>1</c:v>
                </c:pt>
                <c:pt idx="13304">
                  <c:v>1</c:v>
                </c:pt>
                <c:pt idx="13305">
                  <c:v>1</c:v>
                </c:pt>
                <c:pt idx="13306">
                  <c:v>1</c:v>
                </c:pt>
                <c:pt idx="13307">
                  <c:v>1</c:v>
                </c:pt>
                <c:pt idx="13308">
                  <c:v>1</c:v>
                </c:pt>
                <c:pt idx="13309">
                  <c:v>1</c:v>
                </c:pt>
                <c:pt idx="13310">
                  <c:v>1</c:v>
                </c:pt>
                <c:pt idx="13311">
                  <c:v>1</c:v>
                </c:pt>
                <c:pt idx="13312">
                  <c:v>1</c:v>
                </c:pt>
                <c:pt idx="13313">
                  <c:v>1</c:v>
                </c:pt>
                <c:pt idx="13314">
                  <c:v>1</c:v>
                </c:pt>
                <c:pt idx="13315">
                  <c:v>1</c:v>
                </c:pt>
                <c:pt idx="13316">
                  <c:v>0.66666666699999999</c:v>
                </c:pt>
                <c:pt idx="13317">
                  <c:v>1</c:v>
                </c:pt>
                <c:pt idx="13318">
                  <c:v>1</c:v>
                </c:pt>
                <c:pt idx="13319">
                  <c:v>1</c:v>
                </c:pt>
                <c:pt idx="13320">
                  <c:v>1</c:v>
                </c:pt>
                <c:pt idx="13321">
                  <c:v>1</c:v>
                </c:pt>
                <c:pt idx="13322">
                  <c:v>1</c:v>
                </c:pt>
                <c:pt idx="13323">
                  <c:v>1</c:v>
                </c:pt>
                <c:pt idx="13324">
                  <c:v>1</c:v>
                </c:pt>
                <c:pt idx="13325">
                  <c:v>1</c:v>
                </c:pt>
                <c:pt idx="13326">
                  <c:v>1</c:v>
                </c:pt>
                <c:pt idx="13327">
                  <c:v>1</c:v>
                </c:pt>
                <c:pt idx="13328">
                  <c:v>1</c:v>
                </c:pt>
                <c:pt idx="13329">
                  <c:v>1</c:v>
                </c:pt>
                <c:pt idx="13330">
                  <c:v>0.66666666699999999</c:v>
                </c:pt>
                <c:pt idx="13331">
                  <c:v>1</c:v>
                </c:pt>
                <c:pt idx="13332">
                  <c:v>1</c:v>
                </c:pt>
                <c:pt idx="13333">
                  <c:v>1</c:v>
                </c:pt>
                <c:pt idx="13334">
                  <c:v>1</c:v>
                </c:pt>
                <c:pt idx="13335">
                  <c:v>1</c:v>
                </c:pt>
                <c:pt idx="13336">
                  <c:v>1</c:v>
                </c:pt>
                <c:pt idx="13337">
                  <c:v>1</c:v>
                </c:pt>
                <c:pt idx="13338">
                  <c:v>1</c:v>
                </c:pt>
                <c:pt idx="13339">
                  <c:v>1</c:v>
                </c:pt>
                <c:pt idx="13340">
                  <c:v>1</c:v>
                </c:pt>
                <c:pt idx="13341">
                  <c:v>1</c:v>
                </c:pt>
                <c:pt idx="13342">
                  <c:v>1</c:v>
                </c:pt>
                <c:pt idx="13343">
                  <c:v>1</c:v>
                </c:pt>
                <c:pt idx="13344">
                  <c:v>1</c:v>
                </c:pt>
                <c:pt idx="13345">
                  <c:v>1</c:v>
                </c:pt>
                <c:pt idx="13346">
                  <c:v>1</c:v>
                </c:pt>
                <c:pt idx="13347">
                  <c:v>1</c:v>
                </c:pt>
                <c:pt idx="13348">
                  <c:v>1</c:v>
                </c:pt>
                <c:pt idx="13349">
                  <c:v>1</c:v>
                </c:pt>
                <c:pt idx="13350">
                  <c:v>1</c:v>
                </c:pt>
                <c:pt idx="13351">
                  <c:v>1</c:v>
                </c:pt>
                <c:pt idx="13352">
                  <c:v>1</c:v>
                </c:pt>
                <c:pt idx="13353">
                  <c:v>1</c:v>
                </c:pt>
                <c:pt idx="13354">
                  <c:v>1</c:v>
                </c:pt>
                <c:pt idx="13355">
                  <c:v>1</c:v>
                </c:pt>
                <c:pt idx="13356">
                  <c:v>1</c:v>
                </c:pt>
                <c:pt idx="13357">
                  <c:v>1</c:v>
                </c:pt>
                <c:pt idx="13358">
                  <c:v>1</c:v>
                </c:pt>
                <c:pt idx="13359">
                  <c:v>1</c:v>
                </c:pt>
                <c:pt idx="13360">
                  <c:v>1</c:v>
                </c:pt>
                <c:pt idx="13361">
                  <c:v>1</c:v>
                </c:pt>
                <c:pt idx="13362">
                  <c:v>1</c:v>
                </c:pt>
                <c:pt idx="13363">
                  <c:v>1</c:v>
                </c:pt>
                <c:pt idx="13364">
                  <c:v>1</c:v>
                </c:pt>
                <c:pt idx="13365">
                  <c:v>1</c:v>
                </c:pt>
                <c:pt idx="13366">
                  <c:v>1</c:v>
                </c:pt>
                <c:pt idx="13367">
                  <c:v>1</c:v>
                </c:pt>
                <c:pt idx="13368">
                  <c:v>1</c:v>
                </c:pt>
                <c:pt idx="13369">
                  <c:v>1</c:v>
                </c:pt>
                <c:pt idx="13370">
                  <c:v>1</c:v>
                </c:pt>
                <c:pt idx="13371">
                  <c:v>1</c:v>
                </c:pt>
                <c:pt idx="13372">
                  <c:v>1</c:v>
                </c:pt>
                <c:pt idx="13373">
                  <c:v>1</c:v>
                </c:pt>
                <c:pt idx="13374">
                  <c:v>1</c:v>
                </c:pt>
                <c:pt idx="13375">
                  <c:v>1</c:v>
                </c:pt>
                <c:pt idx="13376">
                  <c:v>1</c:v>
                </c:pt>
                <c:pt idx="13377">
                  <c:v>1</c:v>
                </c:pt>
                <c:pt idx="13378">
                  <c:v>1</c:v>
                </c:pt>
                <c:pt idx="13379">
                  <c:v>1</c:v>
                </c:pt>
                <c:pt idx="13380">
                  <c:v>1</c:v>
                </c:pt>
                <c:pt idx="13381">
                  <c:v>1</c:v>
                </c:pt>
                <c:pt idx="13382">
                  <c:v>1</c:v>
                </c:pt>
                <c:pt idx="13383">
                  <c:v>1</c:v>
                </c:pt>
                <c:pt idx="13384">
                  <c:v>1</c:v>
                </c:pt>
                <c:pt idx="13385">
                  <c:v>1</c:v>
                </c:pt>
                <c:pt idx="13386">
                  <c:v>1</c:v>
                </c:pt>
                <c:pt idx="13387">
                  <c:v>1</c:v>
                </c:pt>
                <c:pt idx="13388">
                  <c:v>1</c:v>
                </c:pt>
                <c:pt idx="13389">
                  <c:v>1</c:v>
                </c:pt>
                <c:pt idx="13390">
                  <c:v>1</c:v>
                </c:pt>
                <c:pt idx="13391">
                  <c:v>1</c:v>
                </c:pt>
                <c:pt idx="13392">
                  <c:v>1</c:v>
                </c:pt>
                <c:pt idx="13393">
                  <c:v>1</c:v>
                </c:pt>
                <c:pt idx="13394">
                  <c:v>1</c:v>
                </c:pt>
                <c:pt idx="13395">
                  <c:v>1</c:v>
                </c:pt>
                <c:pt idx="13396">
                  <c:v>1</c:v>
                </c:pt>
                <c:pt idx="13397">
                  <c:v>1</c:v>
                </c:pt>
                <c:pt idx="13398">
                  <c:v>1</c:v>
                </c:pt>
                <c:pt idx="13399">
                  <c:v>1</c:v>
                </c:pt>
                <c:pt idx="13400">
                  <c:v>1</c:v>
                </c:pt>
                <c:pt idx="13401">
                  <c:v>1</c:v>
                </c:pt>
                <c:pt idx="13402">
                  <c:v>1</c:v>
                </c:pt>
                <c:pt idx="13403">
                  <c:v>1</c:v>
                </c:pt>
                <c:pt idx="13404">
                  <c:v>1</c:v>
                </c:pt>
                <c:pt idx="13405">
                  <c:v>1</c:v>
                </c:pt>
                <c:pt idx="13406">
                  <c:v>1</c:v>
                </c:pt>
                <c:pt idx="13407">
                  <c:v>1</c:v>
                </c:pt>
                <c:pt idx="13408">
                  <c:v>1</c:v>
                </c:pt>
                <c:pt idx="13409">
                  <c:v>1</c:v>
                </c:pt>
                <c:pt idx="13410">
                  <c:v>1</c:v>
                </c:pt>
                <c:pt idx="13411">
                  <c:v>1</c:v>
                </c:pt>
                <c:pt idx="13412">
                  <c:v>1</c:v>
                </c:pt>
                <c:pt idx="13413">
                  <c:v>1</c:v>
                </c:pt>
                <c:pt idx="13414">
                  <c:v>1</c:v>
                </c:pt>
                <c:pt idx="13415">
                  <c:v>1</c:v>
                </c:pt>
                <c:pt idx="13416">
                  <c:v>1</c:v>
                </c:pt>
                <c:pt idx="13417">
                  <c:v>1</c:v>
                </c:pt>
                <c:pt idx="13418">
                  <c:v>1</c:v>
                </c:pt>
                <c:pt idx="13419">
                  <c:v>1</c:v>
                </c:pt>
                <c:pt idx="13420">
                  <c:v>1</c:v>
                </c:pt>
                <c:pt idx="13421">
                  <c:v>1</c:v>
                </c:pt>
                <c:pt idx="13422">
                  <c:v>1</c:v>
                </c:pt>
                <c:pt idx="13423">
                  <c:v>1</c:v>
                </c:pt>
                <c:pt idx="13424">
                  <c:v>1</c:v>
                </c:pt>
                <c:pt idx="13425">
                  <c:v>1</c:v>
                </c:pt>
                <c:pt idx="13426">
                  <c:v>1</c:v>
                </c:pt>
                <c:pt idx="13427">
                  <c:v>1</c:v>
                </c:pt>
                <c:pt idx="13428">
                  <c:v>1</c:v>
                </c:pt>
                <c:pt idx="13429">
                  <c:v>1</c:v>
                </c:pt>
                <c:pt idx="13430">
                  <c:v>1</c:v>
                </c:pt>
                <c:pt idx="13431">
                  <c:v>1</c:v>
                </c:pt>
                <c:pt idx="13432">
                  <c:v>1</c:v>
                </c:pt>
                <c:pt idx="13433">
                  <c:v>1</c:v>
                </c:pt>
                <c:pt idx="13434">
                  <c:v>1</c:v>
                </c:pt>
                <c:pt idx="13435">
                  <c:v>1</c:v>
                </c:pt>
                <c:pt idx="13436">
                  <c:v>1</c:v>
                </c:pt>
                <c:pt idx="13437">
                  <c:v>1</c:v>
                </c:pt>
                <c:pt idx="13438">
                  <c:v>1</c:v>
                </c:pt>
                <c:pt idx="13439">
                  <c:v>1</c:v>
                </c:pt>
                <c:pt idx="13440">
                  <c:v>1</c:v>
                </c:pt>
                <c:pt idx="13441">
                  <c:v>1</c:v>
                </c:pt>
                <c:pt idx="13442">
                  <c:v>1</c:v>
                </c:pt>
                <c:pt idx="13443">
                  <c:v>1</c:v>
                </c:pt>
                <c:pt idx="13444">
                  <c:v>1</c:v>
                </c:pt>
                <c:pt idx="13445">
                  <c:v>1</c:v>
                </c:pt>
                <c:pt idx="13446">
                  <c:v>1</c:v>
                </c:pt>
                <c:pt idx="13447">
                  <c:v>1</c:v>
                </c:pt>
                <c:pt idx="13448">
                  <c:v>1</c:v>
                </c:pt>
                <c:pt idx="13449">
                  <c:v>1</c:v>
                </c:pt>
                <c:pt idx="13450">
                  <c:v>1</c:v>
                </c:pt>
                <c:pt idx="13451">
                  <c:v>1</c:v>
                </c:pt>
                <c:pt idx="13452">
                  <c:v>1</c:v>
                </c:pt>
                <c:pt idx="13453">
                  <c:v>1</c:v>
                </c:pt>
                <c:pt idx="13454">
                  <c:v>1</c:v>
                </c:pt>
                <c:pt idx="13455">
                  <c:v>1</c:v>
                </c:pt>
                <c:pt idx="13456">
                  <c:v>1</c:v>
                </c:pt>
                <c:pt idx="13457">
                  <c:v>1</c:v>
                </c:pt>
                <c:pt idx="13458">
                  <c:v>1</c:v>
                </c:pt>
                <c:pt idx="13459">
                  <c:v>1</c:v>
                </c:pt>
                <c:pt idx="13460">
                  <c:v>1</c:v>
                </c:pt>
                <c:pt idx="13461">
                  <c:v>1</c:v>
                </c:pt>
                <c:pt idx="13462">
                  <c:v>1</c:v>
                </c:pt>
                <c:pt idx="13463">
                  <c:v>1</c:v>
                </c:pt>
                <c:pt idx="13464">
                  <c:v>1</c:v>
                </c:pt>
                <c:pt idx="13465">
                  <c:v>1</c:v>
                </c:pt>
                <c:pt idx="13466">
                  <c:v>1</c:v>
                </c:pt>
                <c:pt idx="13467">
                  <c:v>1</c:v>
                </c:pt>
                <c:pt idx="13468">
                  <c:v>1</c:v>
                </c:pt>
                <c:pt idx="13469">
                  <c:v>1</c:v>
                </c:pt>
                <c:pt idx="13470">
                  <c:v>1</c:v>
                </c:pt>
                <c:pt idx="13471">
                  <c:v>1</c:v>
                </c:pt>
                <c:pt idx="13472">
                  <c:v>1</c:v>
                </c:pt>
                <c:pt idx="13473">
                  <c:v>1</c:v>
                </c:pt>
                <c:pt idx="13474">
                  <c:v>1</c:v>
                </c:pt>
                <c:pt idx="13475">
                  <c:v>1</c:v>
                </c:pt>
                <c:pt idx="13476">
                  <c:v>1</c:v>
                </c:pt>
                <c:pt idx="13477">
                  <c:v>1</c:v>
                </c:pt>
                <c:pt idx="13478">
                  <c:v>1</c:v>
                </c:pt>
                <c:pt idx="13479">
                  <c:v>1</c:v>
                </c:pt>
                <c:pt idx="13480">
                  <c:v>1</c:v>
                </c:pt>
                <c:pt idx="13481">
                  <c:v>1</c:v>
                </c:pt>
                <c:pt idx="13482">
                  <c:v>1</c:v>
                </c:pt>
                <c:pt idx="13483">
                  <c:v>1</c:v>
                </c:pt>
                <c:pt idx="13484">
                  <c:v>1</c:v>
                </c:pt>
                <c:pt idx="13485">
                  <c:v>1</c:v>
                </c:pt>
                <c:pt idx="13486">
                  <c:v>1</c:v>
                </c:pt>
                <c:pt idx="13487">
                  <c:v>0.66666666699999999</c:v>
                </c:pt>
                <c:pt idx="13488">
                  <c:v>1</c:v>
                </c:pt>
                <c:pt idx="13489">
                  <c:v>1</c:v>
                </c:pt>
                <c:pt idx="13490">
                  <c:v>1</c:v>
                </c:pt>
                <c:pt idx="13491">
                  <c:v>1</c:v>
                </c:pt>
                <c:pt idx="13492">
                  <c:v>1</c:v>
                </c:pt>
                <c:pt idx="13493">
                  <c:v>1</c:v>
                </c:pt>
                <c:pt idx="13494">
                  <c:v>1</c:v>
                </c:pt>
                <c:pt idx="13495">
                  <c:v>1</c:v>
                </c:pt>
                <c:pt idx="13496">
                  <c:v>1</c:v>
                </c:pt>
                <c:pt idx="13497">
                  <c:v>1</c:v>
                </c:pt>
                <c:pt idx="13498">
                  <c:v>1</c:v>
                </c:pt>
                <c:pt idx="13499">
                  <c:v>1</c:v>
                </c:pt>
                <c:pt idx="13500">
                  <c:v>1</c:v>
                </c:pt>
                <c:pt idx="13501">
                  <c:v>1</c:v>
                </c:pt>
                <c:pt idx="13502">
                  <c:v>1</c:v>
                </c:pt>
                <c:pt idx="13503">
                  <c:v>1</c:v>
                </c:pt>
                <c:pt idx="13504">
                  <c:v>1</c:v>
                </c:pt>
                <c:pt idx="13505">
                  <c:v>1</c:v>
                </c:pt>
                <c:pt idx="13506">
                  <c:v>1</c:v>
                </c:pt>
                <c:pt idx="13507">
                  <c:v>1</c:v>
                </c:pt>
                <c:pt idx="13508">
                  <c:v>1</c:v>
                </c:pt>
                <c:pt idx="13509">
                  <c:v>1</c:v>
                </c:pt>
                <c:pt idx="13510">
                  <c:v>1</c:v>
                </c:pt>
                <c:pt idx="13511">
                  <c:v>1</c:v>
                </c:pt>
                <c:pt idx="13512">
                  <c:v>1</c:v>
                </c:pt>
                <c:pt idx="13513">
                  <c:v>1</c:v>
                </c:pt>
                <c:pt idx="13514">
                  <c:v>1</c:v>
                </c:pt>
                <c:pt idx="13515">
                  <c:v>1</c:v>
                </c:pt>
                <c:pt idx="13516">
                  <c:v>1</c:v>
                </c:pt>
                <c:pt idx="13517">
                  <c:v>1</c:v>
                </c:pt>
                <c:pt idx="13518">
                  <c:v>1</c:v>
                </c:pt>
                <c:pt idx="13519">
                  <c:v>1</c:v>
                </c:pt>
                <c:pt idx="13520">
                  <c:v>1</c:v>
                </c:pt>
                <c:pt idx="13521">
                  <c:v>1</c:v>
                </c:pt>
                <c:pt idx="13522">
                  <c:v>1</c:v>
                </c:pt>
                <c:pt idx="13523">
                  <c:v>1</c:v>
                </c:pt>
                <c:pt idx="13524">
                  <c:v>1</c:v>
                </c:pt>
                <c:pt idx="13525">
                  <c:v>1</c:v>
                </c:pt>
                <c:pt idx="13526">
                  <c:v>1</c:v>
                </c:pt>
                <c:pt idx="13527">
                  <c:v>1</c:v>
                </c:pt>
                <c:pt idx="13528">
                  <c:v>1</c:v>
                </c:pt>
                <c:pt idx="13529">
                  <c:v>1</c:v>
                </c:pt>
                <c:pt idx="13530">
                  <c:v>1</c:v>
                </c:pt>
                <c:pt idx="13531">
                  <c:v>1</c:v>
                </c:pt>
                <c:pt idx="13532">
                  <c:v>1</c:v>
                </c:pt>
                <c:pt idx="13533">
                  <c:v>1</c:v>
                </c:pt>
                <c:pt idx="13534">
                  <c:v>1</c:v>
                </c:pt>
                <c:pt idx="13535">
                  <c:v>1</c:v>
                </c:pt>
                <c:pt idx="13536">
                  <c:v>1</c:v>
                </c:pt>
                <c:pt idx="13537">
                  <c:v>1</c:v>
                </c:pt>
                <c:pt idx="13538">
                  <c:v>1</c:v>
                </c:pt>
                <c:pt idx="13539">
                  <c:v>1</c:v>
                </c:pt>
                <c:pt idx="13540">
                  <c:v>1</c:v>
                </c:pt>
                <c:pt idx="13541">
                  <c:v>1</c:v>
                </c:pt>
                <c:pt idx="13542">
                  <c:v>1</c:v>
                </c:pt>
                <c:pt idx="13543">
                  <c:v>1</c:v>
                </c:pt>
                <c:pt idx="13544">
                  <c:v>1</c:v>
                </c:pt>
                <c:pt idx="13545">
                  <c:v>1</c:v>
                </c:pt>
                <c:pt idx="13546">
                  <c:v>1</c:v>
                </c:pt>
                <c:pt idx="13547">
                  <c:v>1</c:v>
                </c:pt>
                <c:pt idx="13548">
                  <c:v>1</c:v>
                </c:pt>
                <c:pt idx="13549">
                  <c:v>1</c:v>
                </c:pt>
                <c:pt idx="13550">
                  <c:v>1</c:v>
                </c:pt>
                <c:pt idx="13551">
                  <c:v>1</c:v>
                </c:pt>
                <c:pt idx="13552">
                  <c:v>1</c:v>
                </c:pt>
                <c:pt idx="13553">
                  <c:v>1</c:v>
                </c:pt>
                <c:pt idx="13554">
                  <c:v>1</c:v>
                </c:pt>
                <c:pt idx="13555">
                  <c:v>1</c:v>
                </c:pt>
                <c:pt idx="13556">
                  <c:v>1</c:v>
                </c:pt>
                <c:pt idx="13557">
                  <c:v>1</c:v>
                </c:pt>
                <c:pt idx="13558">
                  <c:v>1</c:v>
                </c:pt>
                <c:pt idx="13559">
                  <c:v>1</c:v>
                </c:pt>
                <c:pt idx="13560">
                  <c:v>1</c:v>
                </c:pt>
                <c:pt idx="13561">
                  <c:v>1</c:v>
                </c:pt>
                <c:pt idx="13562">
                  <c:v>1</c:v>
                </c:pt>
                <c:pt idx="13563">
                  <c:v>1</c:v>
                </c:pt>
                <c:pt idx="13564">
                  <c:v>1</c:v>
                </c:pt>
                <c:pt idx="13565">
                  <c:v>1</c:v>
                </c:pt>
                <c:pt idx="13566">
                  <c:v>1</c:v>
                </c:pt>
                <c:pt idx="13567">
                  <c:v>1</c:v>
                </c:pt>
                <c:pt idx="13568">
                  <c:v>1</c:v>
                </c:pt>
                <c:pt idx="13569">
                  <c:v>1</c:v>
                </c:pt>
                <c:pt idx="13570">
                  <c:v>1</c:v>
                </c:pt>
                <c:pt idx="13571">
                  <c:v>1</c:v>
                </c:pt>
                <c:pt idx="13572">
                  <c:v>1</c:v>
                </c:pt>
                <c:pt idx="13573">
                  <c:v>1</c:v>
                </c:pt>
                <c:pt idx="13574">
                  <c:v>1</c:v>
                </c:pt>
                <c:pt idx="13575">
                  <c:v>1</c:v>
                </c:pt>
                <c:pt idx="13576">
                  <c:v>1</c:v>
                </c:pt>
                <c:pt idx="13577">
                  <c:v>1</c:v>
                </c:pt>
                <c:pt idx="13578">
                  <c:v>1</c:v>
                </c:pt>
                <c:pt idx="13579">
                  <c:v>1</c:v>
                </c:pt>
                <c:pt idx="13580">
                  <c:v>1</c:v>
                </c:pt>
                <c:pt idx="13581">
                  <c:v>1</c:v>
                </c:pt>
                <c:pt idx="13582">
                  <c:v>1</c:v>
                </c:pt>
                <c:pt idx="13583">
                  <c:v>1</c:v>
                </c:pt>
                <c:pt idx="13584">
                  <c:v>1</c:v>
                </c:pt>
                <c:pt idx="13585">
                  <c:v>1</c:v>
                </c:pt>
                <c:pt idx="13586">
                  <c:v>1</c:v>
                </c:pt>
                <c:pt idx="13587">
                  <c:v>1</c:v>
                </c:pt>
                <c:pt idx="13588">
                  <c:v>1</c:v>
                </c:pt>
                <c:pt idx="13589">
                  <c:v>1</c:v>
                </c:pt>
                <c:pt idx="13590">
                  <c:v>1</c:v>
                </c:pt>
                <c:pt idx="13591">
                  <c:v>1</c:v>
                </c:pt>
                <c:pt idx="13592">
                  <c:v>1</c:v>
                </c:pt>
                <c:pt idx="13593">
                  <c:v>1</c:v>
                </c:pt>
                <c:pt idx="13594">
                  <c:v>1</c:v>
                </c:pt>
                <c:pt idx="13595">
                  <c:v>1</c:v>
                </c:pt>
                <c:pt idx="13596">
                  <c:v>1</c:v>
                </c:pt>
                <c:pt idx="13597">
                  <c:v>1</c:v>
                </c:pt>
                <c:pt idx="13598">
                  <c:v>1</c:v>
                </c:pt>
                <c:pt idx="13599">
                  <c:v>1</c:v>
                </c:pt>
                <c:pt idx="13600">
                  <c:v>1</c:v>
                </c:pt>
                <c:pt idx="13601">
                  <c:v>1</c:v>
                </c:pt>
                <c:pt idx="13602">
                  <c:v>1</c:v>
                </c:pt>
                <c:pt idx="13603">
                  <c:v>1</c:v>
                </c:pt>
                <c:pt idx="13604">
                  <c:v>1</c:v>
                </c:pt>
                <c:pt idx="13605">
                  <c:v>1</c:v>
                </c:pt>
                <c:pt idx="13606">
                  <c:v>1</c:v>
                </c:pt>
                <c:pt idx="13607">
                  <c:v>1</c:v>
                </c:pt>
                <c:pt idx="13608">
                  <c:v>1</c:v>
                </c:pt>
                <c:pt idx="13609">
                  <c:v>1</c:v>
                </c:pt>
                <c:pt idx="13610">
                  <c:v>1</c:v>
                </c:pt>
                <c:pt idx="13611">
                  <c:v>1</c:v>
                </c:pt>
                <c:pt idx="13612">
                  <c:v>1</c:v>
                </c:pt>
                <c:pt idx="13613">
                  <c:v>1</c:v>
                </c:pt>
                <c:pt idx="13614">
                  <c:v>1</c:v>
                </c:pt>
                <c:pt idx="13615">
                  <c:v>1</c:v>
                </c:pt>
                <c:pt idx="13616">
                  <c:v>1</c:v>
                </c:pt>
                <c:pt idx="13617">
                  <c:v>1</c:v>
                </c:pt>
                <c:pt idx="13618">
                  <c:v>1</c:v>
                </c:pt>
                <c:pt idx="13619">
                  <c:v>0.33333333300000001</c:v>
                </c:pt>
                <c:pt idx="13620">
                  <c:v>1</c:v>
                </c:pt>
                <c:pt idx="13621">
                  <c:v>1</c:v>
                </c:pt>
                <c:pt idx="13622">
                  <c:v>1</c:v>
                </c:pt>
                <c:pt idx="13623">
                  <c:v>1</c:v>
                </c:pt>
                <c:pt idx="13624">
                  <c:v>1</c:v>
                </c:pt>
                <c:pt idx="13625">
                  <c:v>1</c:v>
                </c:pt>
                <c:pt idx="13626">
                  <c:v>1</c:v>
                </c:pt>
                <c:pt idx="13627">
                  <c:v>1</c:v>
                </c:pt>
                <c:pt idx="13628">
                  <c:v>1</c:v>
                </c:pt>
                <c:pt idx="13629">
                  <c:v>1</c:v>
                </c:pt>
                <c:pt idx="13630">
                  <c:v>1</c:v>
                </c:pt>
                <c:pt idx="13631">
                  <c:v>1</c:v>
                </c:pt>
                <c:pt idx="13632">
                  <c:v>1</c:v>
                </c:pt>
                <c:pt idx="13633">
                  <c:v>1</c:v>
                </c:pt>
                <c:pt idx="13634">
                  <c:v>1</c:v>
                </c:pt>
                <c:pt idx="13635">
                  <c:v>1</c:v>
                </c:pt>
                <c:pt idx="13636">
                  <c:v>1</c:v>
                </c:pt>
                <c:pt idx="13637">
                  <c:v>1</c:v>
                </c:pt>
                <c:pt idx="13638">
                  <c:v>1</c:v>
                </c:pt>
                <c:pt idx="13639">
                  <c:v>1</c:v>
                </c:pt>
                <c:pt idx="13640">
                  <c:v>1</c:v>
                </c:pt>
                <c:pt idx="13641">
                  <c:v>1</c:v>
                </c:pt>
                <c:pt idx="13642">
                  <c:v>1</c:v>
                </c:pt>
                <c:pt idx="13643">
                  <c:v>1</c:v>
                </c:pt>
                <c:pt idx="13644">
                  <c:v>1</c:v>
                </c:pt>
                <c:pt idx="13645">
                  <c:v>1</c:v>
                </c:pt>
                <c:pt idx="13646">
                  <c:v>1</c:v>
                </c:pt>
                <c:pt idx="13647">
                  <c:v>1</c:v>
                </c:pt>
                <c:pt idx="13648">
                  <c:v>1</c:v>
                </c:pt>
                <c:pt idx="13649">
                  <c:v>1</c:v>
                </c:pt>
                <c:pt idx="13650">
                  <c:v>1</c:v>
                </c:pt>
                <c:pt idx="13651">
                  <c:v>1</c:v>
                </c:pt>
                <c:pt idx="13652">
                  <c:v>1</c:v>
                </c:pt>
                <c:pt idx="13653">
                  <c:v>1</c:v>
                </c:pt>
                <c:pt idx="13654">
                  <c:v>1</c:v>
                </c:pt>
                <c:pt idx="13655">
                  <c:v>1</c:v>
                </c:pt>
                <c:pt idx="13656">
                  <c:v>1</c:v>
                </c:pt>
                <c:pt idx="13657">
                  <c:v>1</c:v>
                </c:pt>
                <c:pt idx="13658">
                  <c:v>1</c:v>
                </c:pt>
                <c:pt idx="13659">
                  <c:v>1</c:v>
                </c:pt>
                <c:pt idx="13660">
                  <c:v>1</c:v>
                </c:pt>
                <c:pt idx="13661">
                  <c:v>1</c:v>
                </c:pt>
                <c:pt idx="13662">
                  <c:v>1</c:v>
                </c:pt>
                <c:pt idx="13663">
                  <c:v>1</c:v>
                </c:pt>
                <c:pt idx="13664">
                  <c:v>1</c:v>
                </c:pt>
                <c:pt idx="13665">
                  <c:v>1</c:v>
                </c:pt>
                <c:pt idx="13666">
                  <c:v>1</c:v>
                </c:pt>
                <c:pt idx="13667">
                  <c:v>1</c:v>
                </c:pt>
                <c:pt idx="13668">
                  <c:v>1</c:v>
                </c:pt>
                <c:pt idx="13669">
                  <c:v>1</c:v>
                </c:pt>
                <c:pt idx="13670">
                  <c:v>1</c:v>
                </c:pt>
                <c:pt idx="13671">
                  <c:v>1</c:v>
                </c:pt>
                <c:pt idx="13672">
                  <c:v>1</c:v>
                </c:pt>
                <c:pt idx="13673">
                  <c:v>1</c:v>
                </c:pt>
                <c:pt idx="13674">
                  <c:v>1</c:v>
                </c:pt>
                <c:pt idx="13675">
                  <c:v>1</c:v>
                </c:pt>
                <c:pt idx="13676">
                  <c:v>1</c:v>
                </c:pt>
                <c:pt idx="13677">
                  <c:v>1</c:v>
                </c:pt>
                <c:pt idx="13678">
                  <c:v>1</c:v>
                </c:pt>
                <c:pt idx="13679">
                  <c:v>1</c:v>
                </c:pt>
                <c:pt idx="13680">
                  <c:v>1</c:v>
                </c:pt>
                <c:pt idx="13681">
                  <c:v>1</c:v>
                </c:pt>
                <c:pt idx="13682">
                  <c:v>1</c:v>
                </c:pt>
                <c:pt idx="13683">
                  <c:v>1</c:v>
                </c:pt>
                <c:pt idx="13684">
                  <c:v>1</c:v>
                </c:pt>
                <c:pt idx="13685">
                  <c:v>1</c:v>
                </c:pt>
                <c:pt idx="13686">
                  <c:v>1</c:v>
                </c:pt>
                <c:pt idx="13687">
                  <c:v>1</c:v>
                </c:pt>
                <c:pt idx="13688">
                  <c:v>1</c:v>
                </c:pt>
                <c:pt idx="13689">
                  <c:v>1</c:v>
                </c:pt>
                <c:pt idx="13690">
                  <c:v>1</c:v>
                </c:pt>
                <c:pt idx="13691">
                  <c:v>1</c:v>
                </c:pt>
                <c:pt idx="13692">
                  <c:v>1</c:v>
                </c:pt>
                <c:pt idx="13693">
                  <c:v>1</c:v>
                </c:pt>
                <c:pt idx="13694">
                  <c:v>1</c:v>
                </c:pt>
                <c:pt idx="13695">
                  <c:v>1</c:v>
                </c:pt>
                <c:pt idx="13696">
                  <c:v>1</c:v>
                </c:pt>
                <c:pt idx="13697">
                  <c:v>1</c:v>
                </c:pt>
                <c:pt idx="13698">
                  <c:v>1</c:v>
                </c:pt>
                <c:pt idx="13699">
                  <c:v>1</c:v>
                </c:pt>
                <c:pt idx="13700">
                  <c:v>1</c:v>
                </c:pt>
                <c:pt idx="13701">
                  <c:v>1</c:v>
                </c:pt>
                <c:pt idx="13702">
                  <c:v>1</c:v>
                </c:pt>
                <c:pt idx="13703">
                  <c:v>1</c:v>
                </c:pt>
                <c:pt idx="13704">
                  <c:v>1</c:v>
                </c:pt>
                <c:pt idx="13705">
                  <c:v>1</c:v>
                </c:pt>
                <c:pt idx="13706">
                  <c:v>1</c:v>
                </c:pt>
                <c:pt idx="13707">
                  <c:v>1</c:v>
                </c:pt>
                <c:pt idx="13708">
                  <c:v>1</c:v>
                </c:pt>
                <c:pt idx="13709">
                  <c:v>1</c:v>
                </c:pt>
                <c:pt idx="13710">
                  <c:v>1</c:v>
                </c:pt>
                <c:pt idx="13711">
                  <c:v>1</c:v>
                </c:pt>
                <c:pt idx="13712">
                  <c:v>1</c:v>
                </c:pt>
                <c:pt idx="13713">
                  <c:v>1</c:v>
                </c:pt>
                <c:pt idx="13714">
                  <c:v>1</c:v>
                </c:pt>
                <c:pt idx="13715">
                  <c:v>1</c:v>
                </c:pt>
                <c:pt idx="13716">
                  <c:v>1</c:v>
                </c:pt>
                <c:pt idx="13717">
                  <c:v>1</c:v>
                </c:pt>
                <c:pt idx="13718">
                  <c:v>1</c:v>
                </c:pt>
                <c:pt idx="13719">
                  <c:v>1</c:v>
                </c:pt>
                <c:pt idx="13720">
                  <c:v>1</c:v>
                </c:pt>
                <c:pt idx="13721">
                  <c:v>1</c:v>
                </c:pt>
                <c:pt idx="13722">
                  <c:v>1</c:v>
                </c:pt>
                <c:pt idx="13723">
                  <c:v>1</c:v>
                </c:pt>
                <c:pt idx="13724">
                  <c:v>1</c:v>
                </c:pt>
                <c:pt idx="13725">
                  <c:v>1</c:v>
                </c:pt>
                <c:pt idx="13726">
                  <c:v>1</c:v>
                </c:pt>
                <c:pt idx="13727">
                  <c:v>1</c:v>
                </c:pt>
                <c:pt idx="13728">
                  <c:v>1</c:v>
                </c:pt>
                <c:pt idx="13729">
                  <c:v>1</c:v>
                </c:pt>
                <c:pt idx="13730">
                  <c:v>1</c:v>
                </c:pt>
                <c:pt idx="13731">
                  <c:v>1</c:v>
                </c:pt>
                <c:pt idx="13732">
                  <c:v>1</c:v>
                </c:pt>
                <c:pt idx="13733">
                  <c:v>1</c:v>
                </c:pt>
                <c:pt idx="13734">
                  <c:v>1</c:v>
                </c:pt>
                <c:pt idx="13735">
                  <c:v>1</c:v>
                </c:pt>
                <c:pt idx="13736">
                  <c:v>1</c:v>
                </c:pt>
                <c:pt idx="13737">
                  <c:v>1</c:v>
                </c:pt>
                <c:pt idx="13738">
                  <c:v>1</c:v>
                </c:pt>
                <c:pt idx="13739">
                  <c:v>1</c:v>
                </c:pt>
                <c:pt idx="13740">
                  <c:v>1</c:v>
                </c:pt>
                <c:pt idx="13741">
                  <c:v>1</c:v>
                </c:pt>
                <c:pt idx="13742">
                  <c:v>1</c:v>
                </c:pt>
                <c:pt idx="13743">
                  <c:v>1</c:v>
                </c:pt>
                <c:pt idx="13744">
                  <c:v>1</c:v>
                </c:pt>
                <c:pt idx="13745">
                  <c:v>1</c:v>
                </c:pt>
                <c:pt idx="13746">
                  <c:v>1</c:v>
                </c:pt>
                <c:pt idx="13747">
                  <c:v>1</c:v>
                </c:pt>
                <c:pt idx="13748">
                  <c:v>1</c:v>
                </c:pt>
                <c:pt idx="13749">
                  <c:v>1</c:v>
                </c:pt>
                <c:pt idx="13750">
                  <c:v>1</c:v>
                </c:pt>
                <c:pt idx="13751">
                  <c:v>1</c:v>
                </c:pt>
                <c:pt idx="13752">
                  <c:v>1</c:v>
                </c:pt>
                <c:pt idx="13753">
                  <c:v>1</c:v>
                </c:pt>
                <c:pt idx="13754">
                  <c:v>1</c:v>
                </c:pt>
                <c:pt idx="13755">
                  <c:v>1</c:v>
                </c:pt>
                <c:pt idx="13756">
                  <c:v>1</c:v>
                </c:pt>
                <c:pt idx="13757">
                  <c:v>1</c:v>
                </c:pt>
                <c:pt idx="13758">
                  <c:v>1</c:v>
                </c:pt>
                <c:pt idx="13759">
                  <c:v>1</c:v>
                </c:pt>
                <c:pt idx="13760">
                  <c:v>1</c:v>
                </c:pt>
                <c:pt idx="13761">
                  <c:v>1</c:v>
                </c:pt>
                <c:pt idx="13762">
                  <c:v>1</c:v>
                </c:pt>
                <c:pt idx="13763">
                  <c:v>1</c:v>
                </c:pt>
                <c:pt idx="13764">
                  <c:v>1</c:v>
                </c:pt>
                <c:pt idx="13765">
                  <c:v>1</c:v>
                </c:pt>
                <c:pt idx="13766">
                  <c:v>1</c:v>
                </c:pt>
                <c:pt idx="13767">
                  <c:v>1</c:v>
                </c:pt>
                <c:pt idx="13768">
                  <c:v>1</c:v>
                </c:pt>
                <c:pt idx="13769">
                  <c:v>1</c:v>
                </c:pt>
                <c:pt idx="13770">
                  <c:v>1</c:v>
                </c:pt>
                <c:pt idx="13771">
                  <c:v>1</c:v>
                </c:pt>
                <c:pt idx="13772">
                  <c:v>1</c:v>
                </c:pt>
                <c:pt idx="13773">
                  <c:v>1</c:v>
                </c:pt>
                <c:pt idx="13774">
                  <c:v>1</c:v>
                </c:pt>
                <c:pt idx="13775">
                  <c:v>1</c:v>
                </c:pt>
                <c:pt idx="13776">
                  <c:v>1</c:v>
                </c:pt>
                <c:pt idx="13777">
                  <c:v>1</c:v>
                </c:pt>
                <c:pt idx="13778">
                  <c:v>1</c:v>
                </c:pt>
                <c:pt idx="13779">
                  <c:v>1</c:v>
                </c:pt>
                <c:pt idx="13780">
                  <c:v>1</c:v>
                </c:pt>
                <c:pt idx="13781">
                  <c:v>1</c:v>
                </c:pt>
                <c:pt idx="13782">
                  <c:v>1</c:v>
                </c:pt>
                <c:pt idx="13783">
                  <c:v>1</c:v>
                </c:pt>
                <c:pt idx="13784">
                  <c:v>1</c:v>
                </c:pt>
                <c:pt idx="13785">
                  <c:v>1</c:v>
                </c:pt>
                <c:pt idx="13786">
                  <c:v>1</c:v>
                </c:pt>
                <c:pt idx="13787">
                  <c:v>1</c:v>
                </c:pt>
                <c:pt idx="13788">
                  <c:v>1</c:v>
                </c:pt>
                <c:pt idx="13789">
                  <c:v>1</c:v>
                </c:pt>
                <c:pt idx="13790">
                  <c:v>1</c:v>
                </c:pt>
                <c:pt idx="13791">
                  <c:v>1</c:v>
                </c:pt>
                <c:pt idx="13792">
                  <c:v>1</c:v>
                </c:pt>
                <c:pt idx="13793">
                  <c:v>1</c:v>
                </c:pt>
                <c:pt idx="13794">
                  <c:v>1</c:v>
                </c:pt>
                <c:pt idx="13795">
                  <c:v>1</c:v>
                </c:pt>
                <c:pt idx="13796">
                  <c:v>0.66666666699999999</c:v>
                </c:pt>
                <c:pt idx="13797">
                  <c:v>1</c:v>
                </c:pt>
                <c:pt idx="13798">
                  <c:v>1</c:v>
                </c:pt>
                <c:pt idx="13799">
                  <c:v>1</c:v>
                </c:pt>
                <c:pt idx="13800">
                  <c:v>1</c:v>
                </c:pt>
                <c:pt idx="13801">
                  <c:v>1</c:v>
                </c:pt>
                <c:pt idx="13802">
                  <c:v>1</c:v>
                </c:pt>
                <c:pt idx="13803">
                  <c:v>1</c:v>
                </c:pt>
                <c:pt idx="13804">
                  <c:v>1</c:v>
                </c:pt>
                <c:pt idx="13805">
                  <c:v>1</c:v>
                </c:pt>
                <c:pt idx="13806">
                  <c:v>1</c:v>
                </c:pt>
                <c:pt idx="13807">
                  <c:v>1</c:v>
                </c:pt>
                <c:pt idx="13808">
                  <c:v>1</c:v>
                </c:pt>
                <c:pt idx="13809">
                  <c:v>1</c:v>
                </c:pt>
                <c:pt idx="13810">
                  <c:v>1</c:v>
                </c:pt>
                <c:pt idx="13811">
                  <c:v>1</c:v>
                </c:pt>
                <c:pt idx="13812">
                  <c:v>1</c:v>
                </c:pt>
                <c:pt idx="13813">
                  <c:v>1</c:v>
                </c:pt>
                <c:pt idx="13814">
                  <c:v>1</c:v>
                </c:pt>
                <c:pt idx="13815">
                  <c:v>1</c:v>
                </c:pt>
                <c:pt idx="13816">
                  <c:v>1</c:v>
                </c:pt>
                <c:pt idx="13817">
                  <c:v>1</c:v>
                </c:pt>
                <c:pt idx="13818">
                  <c:v>1</c:v>
                </c:pt>
                <c:pt idx="13819">
                  <c:v>1</c:v>
                </c:pt>
                <c:pt idx="13820">
                  <c:v>1</c:v>
                </c:pt>
                <c:pt idx="13821">
                  <c:v>1</c:v>
                </c:pt>
                <c:pt idx="13822">
                  <c:v>1</c:v>
                </c:pt>
                <c:pt idx="13823">
                  <c:v>1</c:v>
                </c:pt>
                <c:pt idx="13824">
                  <c:v>1</c:v>
                </c:pt>
                <c:pt idx="13825">
                  <c:v>1</c:v>
                </c:pt>
                <c:pt idx="13826">
                  <c:v>1</c:v>
                </c:pt>
                <c:pt idx="13827">
                  <c:v>1</c:v>
                </c:pt>
                <c:pt idx="13828">
                  <c:v>1</c:v>
                </c:pt>
                <c:pt idx="13829">
                  <c:v>1</c:v>
                </c:pt>
                <c:pt idx="13830">
                  <c:v>1</c:v>
                </c:pt>
                <c:pt idx="13831">
                  <c:v>1</c:v>
                </c:pt>
                <c:pt idx="13832">
                  <c:v>1</c:v>
                </c:pt>
                <c:pt idx="13833">
                  <c:v>1</c:v>
                </c:pt>
                <c:pt idx="13834">
                  <c:v>1</c:v>
                </c:pt>
                <c:pt idx="13835">
                  <c:v>1</c:v>
                </c:pt>
                <c:pt idx="13836">
                  <c:v>1</c:v>
                </c:pt>
                <c:pt idx="13837">
                  <c:v>1</c:v>
                </c:pt>
                <c:pt idx="13838">
                  <c:v>1</c:v>
                </c:pt>
                <c:pt idx="13839">
                  <c:v>1</c:v>
                </c:pt>
                <c:pt idx="13840">
                  <c:v>1</c:v>
                </c:pt>
                <c:pt idx="13841">
                  <c:v>1</c:v>
                </c:pt>
                <c:pt idx="13842">
                  <c:v>1</c:v>
                </c:pt>
                <c:pt idx="13843">
                  <c:v>1</c:v>
                </c:pt>
                <c:pt idx="13844">
                  <c:v>1</c:v>
                </c:pt>
                <c:pt idx="13845">
                  <c:v>1</c:v>
                </c:pt>
                <c:pt idx="13846">
                  <c:v>1</c:v>
                </c:pt>
                <c:pt idx="13847">
                  <c:v>1</c:v>
                </c:pt>
                <c:pt idx="13848">
                  <c:v>1</c:v>
                </c:pt>
                <c:pt idx="13849">
                  <c:v>1</c:v>
                </c:pt>
                <c:pt idx="13850">
                  <c:v>1</c:v>
                </c:pt>
                <c:pt idx="13851">
                  <c:v>1</c:v>
                </c:pt>
                <c:pt idx="13852">
                  <c:v>1</c:v>
                </c:pt>
                <c:pt idx="13853">
                  <c:v>1</c:v>
                </c:pt>
                <c:pt idx="13854">
                  <c:v>1</c:v>
                </c:pt>
                <c:pt idx="13855">
                  <c:v>1</c:v>
                </c:pt>
                <c:pt idx="13856">
                  <c:v>1</c:v>
                </c:pt>
                <c:pt idx="13857">
                  <c:v>1</c:v>
                </c:pt>
                <c:pt idx="13858">
                  <c:v>1</c:v>
                </c:pt>
                <c:pt idx="13859">
                  <c:v>1</c:v>
                </c:pt>
                <c:pt idx="13860">
                  <c:v>1</c:v>
                </c:pt>
                <c:pt idx="13861">
                  <c:v>1</c:v>
                </c:pt>
                <c:pt idx="13862">
                  <c:v>1</c:v>
                </c:pt>
                <c:pt idx="13863">
                  <c:v>1</c:v>
                </c:pt>
                <c:pt idx="13864">
                  <c:v>1</c:v>
                </c:pt>
                <c:pt idx="13865">
                  <c:v>1</c:v>
                </c:pt>
                <c:pt idx="13866">
                  <c:v>1</c:v>
                </c:pt>
                <c:pt idx="13867">
                  <c:v>1</c:v>
                </c:pt>
                <c:pt idx="13868">
                  <c:v>1</c:v>
                </c:pt>
                <c:pt idx="13869">
                  <c:v>1</c:v>
                </c:pt>
                <c:pt idx="13870">
                  <c:v>1</c:v>
                </c:pt>
                <c:pt idx="13871">
                  <c:v>1</c:v>
                </c:pt>
                <c:pt idx="13872">
                  <c:v>1</c:v>
                </c:pt>
                <c:pt idx="13873">
                  <c:v>1</c:v>
                </c:pt>
                <c:pt idx="13874">
                  <c:v>1</c:v>
                </c:pt>
                <c:pt idx="13875">
                  <c:v>1</c:v>
                </c:pt>
                <c:pt idx="13876">
                  <c:v>1</c:v>
                </c:pt>
                <c:pt idx="13877">
                  <c:v>1</c:v>
                </c:pt>
                <c:pt idx="13878">
                  <c:v>1</c:v>
                </c:pt>
                <c:pt idx="13879">
                  <c:v>1</c:v>
                </c:pt>
                <c:pt idx="13880">
                  <c:v>1</c:v>
                </c:pt>
                <c:pt idx="13881">
                  <c:v>1</c:v>
                </c:pt>
                <c:pt idx="13882">
                  <c:v>1</c:v>
                </c:pt>
                <c:pt idx="13883">
                  <c:v>1</c:v>
                </c:pt>
                <c:pt idx="13884">
                  <c:v>1</c:v>
                </c:pt>
                <c:pt idx="13885">
                  <c:v>1</c:v>
                </c:pt>
                <c:pt idx="13886">
                  <c:v>1</c:v>
                </c:pt>
                <c:pt idx="13887">
                  <c:v>1</c:v>
                </c:pt>
                <c:pt idx="13888">
                  <c:v>1</c:v>
                </c:pt>
                <c:pt idx="13889">
                  <c:v>1</c:v>
                </c:pt>
                <c:pt idx="13890">
                  <c:v>1</c:v>
                </c:pt>
                <c:pt idx="13891">
                  <c:v>1</c:v>
                </c:pt>
                <c:pt idx="13892">
                  <c:v>1</c:v>
                </c:pt>
                <c:pt idx="13893">
                  <c:v>1</c:v>
                </c:pt>
                <c:pt idx="13894">
                  <c:v>1</c:v>
                </c:pt>
                <c:pt idx="13895">
                  <c:v>1</c:v>
                </c:pt>
                <c:pt idx="13896">
                  <c:v>1</c:v>
                </c:pt>
                <c:pt idx="13897">
                  <c:v>1</c:v>
                </c:pt>
                <c:pt idx="13898">
                  <c:v>1</c:v>
                </c:pt>
                <c:pt idx="13899">
                  <c:v>1</c:v>
                </c:pt>
                <c:pt idx="13900">
                  <c:v>1</c:v>
                </c:pt>
                <c:pt idx="13901">
                  <c:v>1</c:v>
                </c:pt>
                <c:pt idx="13902">
                  <c:v>1</c:v>
                </c:pt>
                <c:pt idx="13903">
                  <c:v>1</c:v>
                </c:pt>
                <c:pt idx="13904">
                  <c:v>1</c:v>
                </c:pt>
                <c:pt idx="13905">
                  <c:v>1</c:v>
                </c:pt>
                <c:pt idx="13906">
                  <c:v>1</c:v>
                </c:pt>
                <c:pt idx="13907">
                  <c:v>1</c:v>
                </c:pt>
                <c:pt idx="13908">
                  <c:v>1</c:v>
                </c:pt>
                <c:pt idx="13909">
                  <c:v>1</c:v>
                </c:pt>
                <c:pt idx="13910">
                  <c:v>1</c:v>
                </c:pt>
                <c:pt idx="13911">
                  <c:v>1</c:v>
                </c:pt>
                <c:pt idx="13912">
                  <c:v>1</c:v>
                </c:pt>
                <c:pt idx="13913">
                  <c:v>1</c:v>
                </c:pt>
                <c:pt idx="13914">
                  <c:v>1</c:v>
                </c:pt>
                <c:pt idx="13915">
                  <c:v>1</c:v>
                </c:pt>
                <c:pt idx="13916">
                  <c:v>1</c:v>
                </c:pt>
                <c:pt idx="13917">
                  <c:v>1</c:v>
                </c:pt>
                <c:pt idx="13918">
                  <c:v>1</c:v>
                </c:pt>
                <c:pt idx="13919">
                  <c:v>1</c:v>
                </c:pt>
                <c:pt idx="13920">
                  <c:v>1</c:v>
                </c:pt>
                <c:pt idx="13921">
                  <c:v>1</c:v>
                </c:pt>
                <c:pt idx="13922">
                  <c:v>1</c:v>
                </c:pt>
                <c:pt idx="13923">
                  <c:v>1</c:v>
                </c:pt>
                <c:pt idx="13924">
                  <c:v>0.66666666699999999</c:v>
                </c:pt>
                <c:pt idx="13925">
                  <c:v>1</c:v>
                </c:pt>
                <c:pt idx="13926">
                  <c:v>1</c:v>
                </c:pt>
                <c:pt idx="13927">
                  <c:v>1</c:v>
                </c:pt>
                <c:pt idx="13928">
                  <c:v>1</c:v>
                </c:pt>
                <c:pt idx="13929">
                  <c:v>1</c:v>
                </c:pt>
                <c:pt idx="13930">
                  <c:v>1</c:v>
                </c:pt>
                <c:pt idx="13931">
                  <c:v>1</c:v>
                </c:pt>
                <c:pt idx="13932">
                  <c:v>1</c:v>
                </c:pt>
                <c:pt idx="13933">
                  <c:v>1</c:v>
                </c:pt>
                <c:pt idx="13934">
                  <c:v>1</c:v>
                </c:pt>
                <c:pt idx="13935">
                  <c:v>1</c:v>
                </c:pt>
                <c:pt idx="13936">
                  <c:v>1</c:v>
                </c:pt>
                <c:pt idx="13937">
                  <c:v>1</c:v>
                </c:pt>
                <c:pt idx="13938">
                  <c:v>1</c:v>
                </c:pt>
                <c:pt idx="13939">
                  <c:v>1</c:v>
                </c:pt>
                <c:pt idx="13940">
                  <c:v>1</c:v>
                </c:pt>
                <c:pt idx="13941">
                  <c:v>1</c:v>
                </c:pt>
                <c:pt idx="13942">
                  <c:v>1</c:v>
                </c:pt>
                <c:pt idx="13943">
                  <c:v>1</c:v>
                </c:pt>
                <c:pt idx="13944">
                  <c:v>1</c:v>
                </c:pt>
                <c:pt idx="13945">
                  <c:v>1</c:v>
                </c:pt>
                <c:pt idx="13946">
                  <c:v>1</c:v>
                </c:pt>
                <c:pt idx="13947">
                  <c:v>1</c:v>
                </c:pt>
                <c:pt idx="13948">
                  <c:v>1</c:v>
                </c:pt>
                <c:pt idx="13949">
                  <c:v>1</c:v>
                </c:pt>
                <c:pt idx="13950">
                  <c:v>1</c:v>
                </c:pt>
                <c:pt idx="13951">
                  <c:v>1</c:v>
                </c:pt>
                <c:pt idx="13952">
                  <c:v>1</c:v>
                </c:pt>
                <c:pt idx="13953">
                  <c:v>1</c:v>
                </c:pt>
                <c:pt idx="13954">
                  <c:v>1</c:v>
                </c:pt>
                <c:pt idx="13955">
                  <c:v>1</c:v>
                </c:pt>
                <c:pt idx="13956">
                  <c:v>1</c:v>
                </c:pt>
                <c:pt idx="13957">
                  <c:v>1</c:v>
                </c:pt>
                <c:pt idx="13958">
                  <c:v>1</c:v>
                </c:pt>
                <c:pt idx="13959">
                  <c:v>1</c:v>
                </c:pt>
                <c:pt idx="13960">
                  <c:v>1</c:v>
                </c:pt>
                <c:pt idx="13961">
                  <c:v>1</c:v>
                </c:pt>
                <c:pt idx="13962">
                  <c:v>1</c:v>
                </c:pt>
                <c:pt idx="13963">
                  <c:v>1</c:v>
                </c:pt>
                <c:pt idx="13964">
                  <c:v>1</c:v>
                </c:pt>
                <c:pt idx="13965">
                  <c:v>1</c:v>
                </c:pt>
                <c:pt idx="13966">
                  <c:v>1</c:v>
                </c:pt>
                <c:pt idx="13967">
                  <c:v>1</c:v>
                </c:pt>
                <c:pt idx="13968">
                  <c:v>1</c:v>
                </c:pt>
                <c:pt idx="13969">
                  <c:v>1</c:v>
                </c:pt>
                <c:pt idx="13970">
                  <c:v>1</c:v>
                </c:pt>
                <c:pt idx="13971">
                  <c:v>1</c:v>
                </c:pt>
                <c:pt idx="13972">
                  <c:v>1</c:v>
                </c:pt>
                <c:pt idx="13973">
                  <c:v>1</c:v>
                </c:pt>
                <c:pt idx="13974">
                  <c:v>1</c:v>
                </c:pt>
                <c:pt idx="13975">
                  <c:v>1</c:v>
                </c:pt>
                <c:pt idx="13976">
                  <c:v>1</c:v>
                </c:pt>
                <c:pt idx="13977">
                  <c:v>1</c:v>
                </c:pt>
                <c:pt idx="13978">
                  <c:v>1</c:v>
                </c:pt>
                <c:pt idx="13979">
                  <c:v>1</c:v>
                </c:pt>
                <c:pt idx="13980">
                  <c:v>1</c:v>
                </c:pt>
                <c:pt idx="13981">
                  <c:v>1</c:v>
                </c:pt>
                <c:pt idx="13982">
                  <c:v>1</c:v>
                </c:pt>
                <c:pt idx="13983">
                  <c:v>1</c:v>
                </c:pt>
                <c:pt idx="13984">
                  <c:v>1</c:v>
                </c:pt>
                <c:pt idx="13985">
                  <c:v>1</c:v>
                </c:pt>
                <c:pt idx="13986">
                  <c:v>1</c:v>
                </c:pt>
                <c:pt idx="13987">
                  <c:v>1</c:v>
                </c:pt>
                <c:pt idx="13988">
                  <c:v>1</c:v>
                </c:pt>
                <c:pt idx="13989">
                  <c:v>1</c:v>
                </c:pt>
                <c:pt idx="13990">
                  <c:v>1</c:v>
                </c:pt>
                <c:pt idx="13991">
                  <c:v>1</c:v>
                </c:pt>
                <c:pt idx="13992">
                  <c:v>1</c:v>
                </c:pt>
                <c:pt idx="13993">
                  <c:v>1</c:v>
                </c:pt>
                <c:pt idx="13994">
                  <c:v>1</c:v>
                </c:pt>
                <c:pt idx="13995">
                  <c:v>1</c:v>
                </c:pt>
                <c:pt idx="13996">
                  <c:v>1</c:v>
                </c:pt>
                <c:pt idx="13997">
                  <c:v>1</c:v>
                </c:pt>
                <c:pt idx="13998">
                  <c:v>1</c:v>
                </c:pt>
                <c:pt idx="13999">
                  <c:v>1</c:v>
                </c:pt>
                <c:pt idx="14000">
                  <c:v>1</c:v>
                </c:pt>
                <c:pt idx="14001">
                  <c:v>1</c:v>
                </c:pt>
                <c:pt idx="14002">
                  <c:v>1</c:v>
                </c:pt>
                <c:pt idx="14003">
                  <c:v>1</c:v>
                </c:pt>
                <c:pt idx="14004">
                  <c:v>1</c:v>
                </c:pt>
                <c:pt idx="14005">
                  <c:v>1</c:v>
                </c:pt>
                <c:pt idx="14006">
                  <c:v>1</c:v>
                </c:pt>
                <c:pt idx="14007">
                  <c:v>1</c:v>
                </c:pt>
                <c:pt idx="14008">
                  <c:v>1</c:v>
                </c:pt>
                <c:pt idx="14009">
                  <c:v>1</c:v>
                </c:pt>
                <c:pt idx="14010">
                  <c:v>1</c:v>
                </c:pt>
                <c:pt idx="14011">
                  <c:v>1</c:v>
                </c:pt>
                <c:pt idx="14012">
                  <c:v>1</c:v>
                </c:pt>
                <c:pt idx="14013">
                  <c:v>1</c:v>
                </c:pt>
                <c:pt idx="14014">
                  <c:v>1</c:v>
                </c:pt>
                <c:pt idx="14015">
                  <c:v>1</c:v>
                </c:pt>
                <c:pt idx="14016">
                  <c:v>1</c:v>
                </c:pt>
                <c:pt idx="14017">
                  <c:v>1</c:v>
                </c:pt>
                <c:pt idx="14018">
                  <c:v>1</c:v>
                </c:pt>
                <c:pt idx="14019">
                  <c:v>1</c:v>
                </c:pt>
                <c:pt idx="14020">
                  <c:v>1</c:v>
                </c:pt>
                <c:pt idx="14021">
                  <c:v>1</c:v>
                </c:pt>
                <c:pt idx="14022">
                  <c:v>1</c:v>
                </c:pt>
                <c:pt idx="14023">
                  <c:v>1</c:v>
                </c:pt>
                <c:pt idx="14024">
                  <c:v>1</c:v>
                </c:pt>
                <c:pt idx="14025">
                  <c:v>1</c:v>
                </c:pt>
                <c:pt idx="14026">
                  <c:v>0.5</c:v>
                </c:pt>
                <c:pt idx="14027">
                  <c:v>1</c:v>
                </c:pt>
                <c:pt idx="14028">
                  <c:v>1</c:v>
                </c:pt>
                <c:pt idx="14029">
                  <c:v>1</c:v>
                </c:pt>
                <c:pt idx="14030">
                  <c:v>1</c:v>
                </c:pt>
                <c:pt idx="14031">
                  <c:v>1</c:v>
                </c:pt>
                <c:pt idx="14032">
                  <c:v>1</c:v>
                </c:pt>
                <c:pt idx="14033">
                  <c:v>1</c:v>
                </c:pt>
                <c:pt idx="14034">
                  <c:v>1</c:v>
                </c:pt>
                <c:pt idx="14035">
                  <c:v>1</c:v>
                </c:pt>
                <c:pt idx="14036">
                  <c:v>1</c:v>
                </c:pt>
                <c:pt idx="14037">
                  <c:v>1</c:v>
                </c:pt>
                <c:pt idx="14038">
                  <c:v>1</c:v>
                </c:pt>
                <c:pt idx="14039">
                  <c:v>1</c:v>
                </c:pt>
                <c:pt idx="14040">
                  <c:v>1</c:v>
                </c:pt>
                <c:pt idx="14041">
                  <c:v>1</c:v>
                </c:pt>
                <c:pt idx="14042">
                  <c:v>1</c:v>
                </c:pt>
                <c:pt idx="14043">
                  <c:v>1</c:v>
                </c:pt>
                <c:pt idx="14044">
                  <c:v>1</c:v>
                </c:pt>
                <c:pt idx="14045">
                  <c:v>1</c:v>
                </c:pt>
                <c:pt idx="14046">
                  <c:v>1</c:v>
                </c:pt>
                <c:pt idx="14047">
                  <c:v>1</c:v>
                </c:pt>
                <c:pt idx="14048">
                  <c:v>1</c:v>
                </c:pt>
                <c:pt idx="14049">
                  <c:v>1</c:v>
                </c:pt>
                <c:pt idx="14050">
                  <c:v>1</c:v>
                </c:pt>
                <c:pt idx="14051">
                  <c:v>1</c:v>
                </c:pt>
                <c:pt idx="14052">
                  <c:v>1</c:v>
                </c:pt>
                <c:pt idx="14053">
                  <c:v>1</c:v>
                </c:pt>
                <c:pt idx="14054">
                  <c:v>1</c:v>
                </c:pt>
                <c:pt idx="14055">
                  <c:v>1</c:v>
                </c:pt>
                <c:pt idx="14056">
                  <c:v>1</c:v>
                </c:pt>
                <c:pt idx="14057">
                  <c:v>1</c:v>
                </c:pt>
                <c:pt idx="14058">
                  <c:v>1</c:v>
                </c:pt>
                <c:pt idx="14059">
                  <c:v>1</c:v>
                </c:pt>
                <c:pt idx="14060">
                  <c:v>1</c:v>
                </c:pt>
                <c:pt idx="14061">
                  <c:v>1</c:v>
                </c:pt>
                <c:pt idx="14062">
                  <c:v>1</c:v>
                </c:pt>
                <c:pt idx="14063">
                  <c:v>1</c:v>
                </c:pt>
                <c:pt idx="14064">
                  <c:v>1</c:v>
                </c:pt>
                <c:pt idx="14065">
                  <c:v>1</c:v>
                </c:pt>
                <c:pt idx="14066">
                  <c:v>1</c:v>
                </c:pt>
                <c:pt idx="14067">
                  <c:v>1</c:v>
                </c:pt>
                <c:pt idx="14068">
                  <c:v>1</c:v>
                </c:pt>
                <c:pt idx="14069">
                  <c:v>1</c:v>
                </c:pt>
                <c:pt idx="14070">
                  <c:v>1</c:v>
                </c:pt>
                <c:pt idx="14071">
                  <c:v>1</c:v>
                </c:pt>
                <c:pt idx="14072">
                  <c:v>1</c:v>
                </c:pt>
                <c:pt idx="14073">
                  <c:v>1</c:v>
                </c:pt>
                <c:pt idx="14074">
                  <c:v>1</c:v>
                </c:pt>
                <c:pt idx="14075">
                  <c:v>1</c:v>
                </c:pt>
                <c:pt idx="14076">
                  <c:v>1</c:v>
                </c:pt>
                <c:pt idx="14077">
                  <c:v>1</c:v>
                </c:pt>
                <c:pt idx="14078">
                  <c:v>1</c:v>
                </c:pt>
                <c:pt idx="14079">
                  <c:v>1</c:v>
                </c:pt>
                <c:pt idx="14080">
                  <c:v>1</c:v>
                </c:pt>
                <c:pt idx="14081">
                  <c:v>1</c:v>
                </c:pt>
                <c:pt idx="14082">
                  <c:v>1</c:v>
                </c:pt>
                <c:pt idx="14083">
                  <c:v>1</c:v>
                </c:pt>
                <c:pt idx="14084">
                  <c:v>1</c:v>
                </c:pt>
                <c:pt idx="14085">
                  <c:v>1</c:v>
                </c:pt>
                <c:pt idx="14086">
                  <c:v>1</c:v>
                </c:pt>
                <c:pt idx="14087">
                  <c:v>1</c:v>
                </c:pt>
                <c:pt idx="14088">
                  <c:v>1</c:v>
                </c:pt>
                <c:pt idx="14089">
                  <c:v>1</c:v>
                </c:pt>
                <c:pt idx="14090">
                  <c:v>1</c:v>
                </c:pt>
                <c:pt idx="14091">
                  <c:v>1</c:v>
                </c:pt>
                <c:pt idx="14092">
                  <c:v>1</c:v>
                </c:pt>
                <c:pt idx="14093">
                  <c:v>1</c:v>
                </c:pt>
                <c:pt idx="14094">
                  <c:v>1</c:v>
                </c:pt>
                <c:pt idx="14095">
                  <c:v>1</c:v>
                </c:pt>
                <c:pt idx="14096">
                  <c:v>1</c:v>
                </c:pt>
                <c:pt idx="14097">
                  <c:v>1</c:v>
                </c:pt>
                <c:pt idx="14098">
                  <c:v>1</c:v>
                </c:pt>
                <c:pt idx="14099">
                  <c:v>1</c:v>
                </c:pt>
                <c:pt idx="14100">
                  <c:v>1</c:v>
                </c:pt>
                <c:pt idx="14101">
                  <c:v>1</c:v>
                </c:pt>
                <c:pt idx="14102">
                  <c:v>1</c:v>
                </c:pt>
                <c:pt idx="14103">
                  <c:v>1</c:v>
                </c:pt>
                <c:pt idx="14104">
                  <c:v>1</c:v>
                </c:pt>
                <c:pt idx="14105">
                  <c:v>1</c:v>
                </c:pt>
                <c:pt idx="14106">
                  <c:v>1</c:v>
                </c:pt>
                <c:pt idx="14107">
                  <c:v>1</c:v>
                </c:pt>
                <c:pt idx="14108">
                  <c:v>1</c:v>
                </c:pt>
                <c:pt idx="14109">
                  <c:v>1</c:v>
                </c:pt>
                <c:pt idx="14110">
                  <c:v>1</c:v>
                </c:pt>
                <c:pt idx="14111">
                  <c:v>1</c:v>
                </c:pt>
                <c:pt idx="14112">
                  <c:v>1</c:v>
                </c:pt>
                <c:pt idx="14113">
                  <c:v>1</c:v>
                </c:pt>
                <c:pt idx="14114">
                  <c:v>0.75</c:v>
                </c:pt>
                <c:pt idx="14115">
                  <c:v>1</c:v>
                </c:pt>
                <c:pt idx="14116">
                  <c:v>1</c:v>
                </c:pt>
                <c:pt idx="14117">
                  <c:v>1</c:v>
                </c:pt>
                <c:pt idx="14118">
                  <c:v>1</c:v>
                </c:pt>
                <c:pt idx="14119">
                  <c:v>1</c:v>
                </c:pt>
                <c:pt idx="14120">
                  <c:v>1</c:v>
                </c:pt>
                <c:pt idx="14121">
                  <c:v>1</c:v>
                </c:pt>
                <c:pt idx="14122">
                  <c:v>1</c:v>
                </c:pt>
                <c:pt idx="14123">
                  <c:v>1</c:v>
                </c:pt>
                <c:pt idx="14124">
                  <c:v>1</c:v>
                </c:pt>
                <c:pt idx="14125">
                  <c:v>1</c:v>
                </c:pt>
                <c:pt idx="14126">
                  <c:v>1</c:v>
                </c:pt>
                <c:pt idx="14127">
                  <c:v>1</c:v>
                </c:pt>
                <c:pt idx="14128">
                  <c:v>1</c:v>
                </c:pt>
                <c:pt idx="14129">
                  <c:v>1</c:v>
                </c:pt>
                <c:pt idx="14130">
                  <c:v>1</c:v>
                </c:pt>
                <c:pt idx="14131">
                  <c:v>1</c:v>
                </c:pt>
                <c:pt idx="14132">
                  <c:v>1</c:v>
                </c:pt>
                <c:pt idx="14133">
                  <c:v>1</c:v>
                </c:pt>
                <c:pt idx="14134">
                  <c:v>1</c:v>
                </c:pt>
                <c:pt idx="14135">
                  <c:v>1</c:v>
                </c:pt>
                <c:pt idx="14136">
                  <c:v>1</c:v>
                </c:pt>
                <c:pt idx="14137">
                  <c:v>1</c:v>
                </c:pt>
                <c:pt idx="14138">
                  <c:v>1</c:v>
                </c:pt>
                <c:pt idx="14139">
                  <c:v>1</c:v>
                </c:pt>
                <c:pt idx="14140">
                  <c:v>1</c:v>
                </c:pt>
                <c:pt idx="14141">
                  <c:v>1</c:v>
                </c:pt>
                <c:pt idx="14142">
                  <c:v>1</c:v>
                </c:pt>
                <c:pt idx="14143">
                  <c:v>1</c:v>
                </c:pt>
                <c:pt idx="14144">
                  <c:v>1</c:v>
                </c:pt>
                <c:pt idx="14145">
                  <c:v>1</c:v>
                </c:pt>
                <c:pt idx="14146">
                  <c:v>1</c:v>
                </c:pt>
                <c:pt idx="14147">
                  <c:v>1</c:v>
                </c:pt>
                <c:pt idx="14148">
                  <c:v>1</c:v>
                </c:pt>
                <c:pt idx="14149">
                  <c:v>1</c:v>
                </c:pt>
                <c:pt idx="14150">
                  <c:v>1</c:v>
                </c:pt>
                <c:pt idx="14151">
                  <c:v>1</c:v>
                </c:pt>
                <c:pt idx="14152">
                  <c:v>1</c:v>
                </c:pt>
                <c:pt idx="14153">
                  <c:v>1</c:v>
                </c:pt>
                <c:pt idx="14154">
                  <c:v>1</c:v>
                </c:pt>
                <c:pt idx="14155">
                  <c:v>1</c:v>
                </c:pt>
                <c:pt idx="14156">
                  <c:v>1</c:v>
                </c:pt>
                <c:pt idx="14157">
                  <c:v>0.5</c:v>
                </c:pt>
                <c:pt idx="14158">
                  <c:v>1</c:v>
                </c:pt>
                <c:pt idx="14159">
                  <c:v>1</c:v>
                </c:pt>
                <c:pt idx="14160">
                  <c:v>1</c:v>
                </c:pt>
                <c:pt idx="14161">
                  <c:v>0.75</c:v>
                </c:pt>
                <c:pt idx="14162">
                  <c:v>1</c:v>
                </c:pt>
                <c:pt idx="14163">
                  <c:v>1</c:v>
                </c:pt>
                <c:pt idx="14164">
                  <c:v>1</c:v>
                </c:pt>
                <c:pt idx="14165">
                  <c:v>1</c:v>
                </c:pt>
                <c:pt idx="14166">
                  <c:v>1</c:v>
                </c:pt>
                <c:pt idx="14167">
                  <c:v>1</c:v>
                </c:pt>
                <c:pt idx="14168">
                  <c:v>1</c:v>
                </c:pt>
                <c:pt idx="14169">
                  <c:v>1</c:v>
                </c:pt>
                <c:pt idx="14170">
                  <c:v>1</c:v>
                </c:pt>
                <c:pt idx="14171">
                  <c:v>1</c:v>
                </c:pt>
                <c:pt idx="14172">
                  <c:v>1</c:v>
                </c:pt>
                <c:pt idx="14173">
                  <c:v>1</c:v>
                </c:pt>
                <c:pt idx="14174">
                  <c:v>1</c:v>
                </c:pt>
                <c:pt idx="14175">
                  <c:v>1</c:v>
                </c:pt>
                <c:pt idx="14176">
                  <c:v>1</c:v>
                </c:pt>
                <c:pt idx="14177">
                  <c:v>1</c:v>
                </c:pt>
                <c:pt idx="14178">
                  <c:v>1</c:v>
                </c:pt>
                <c:pt idx="14179">
                  <c:v>1</c:v>
                </c:pt>
                <c:pt idx="14180">
                  <c:v>1</c:v>
                </c:pt>
                <c:pt idx="14181">
                  <c:v>1</c:v>
                </c:pt>
                <c:pt idx="14182">
                  <c:v>1</c:v>
                </c:pt>
                <c:pt idx="14183">
                  <c:v>1</c:v>
                </c:pt>
                <c:pt idx="14184">
                  <c:v>1</c:v>
                </c:pt>
                <c:pt idx="14185">
                  <c:v>1</c:v>
                </c:pt>
                <c:pt idx="14186">
                  <c:v>1</c:v>
                </c:pt>
                <c:pt idx="14187">
                  <c:v>1</c:v>
                </c:pt>
                <c:pt idx="14188">
                  <c:v>1</c:v>
                </c:pt>
                <c:pt idx="14189">
                  <c:v>1</c:v>
                </c:pt>
                <c:pt idx="14190">
                  <c:v>1</c:v>
                </c:pt>
                <c:pt idx="14191">
                  <c:v>1</c:v>
                </c:pt>
                <c:pt idx="14192">
                  <c:v>1</c:v>
                </c:pt>
                <c:pt idx="14193">
                  <c:v>1</c:v>
                </c:pt>
                <c:pt idx="14194">
                  <c:v>1</c:v>
                </c:pt>
                <c:pt idx="14195">
                  <c:v>1</c:v>
                </c:pt>
                <c:pt idx="14196">
                  <c:v>1</c:v>
                </c:pt>
                <c:pt idx="14197">
                  <c:v>1</c:v>
                </c:pt>
                <c:pt idx="14198">
                  <c:v>1</c:v>
                </c:pt>
                <c:pt idx="14199">
                  <c:v>1</c:v>
                </c:pt>
                <c:pt idx="14200">
                  <c:v>1</c:v>
                </c:pt>
                <c:pt idx="14201">
                  <c:v>1</c:v>
                </c:pt>
                <c:pt idx="14202">
                  <c:v>1</c:v>
                </c:pt>
                <c:pt idx="14203">
                  <c:v>1</c:v>
                </c:pt>
                <c:pt idx="14204">
                  <c:v>1</c:v>
                </c:pt>
                <c:pt idx="14205">
                  <c:v>1</c:v>
                </c:pt>
                <c:pt idx="14206">
                  <c:v>1</c:v>
                </c:pt>
                <c:pt idx="14207">
                  <c:v>1</c:v>
                </c:pt>
                <c:pt idx="14208">
                  <c:v>1</c:v>
                </c:pt>
                <c:pt idx="14209">
                  <c:v>1</c:v>
                </c:pt>
                <c:pt idx="14210">
                  <c:v>1</c:v>
                </c:pt>
                <c:pt idx="14211">
                  <c:v>1</c:v>
                </c:pt>
                <c:pt idx="14212">
                  <c:v>1</c:v>
                </c:pt>
                <c:pt idx="14213">
                  <c:v>1</c:v>
                </c:pt>
                <c:pt idx="14214">
                  <c:v>1</c:v>
                </c:pt>
                <c:pt idx="14215">
                  <c:v>1</c:v>
                </c:pt>
                <c:pt idx="14216">
                  <c:v>1</c:v>
                </c:pt>
                <c:pt idx="14217">
                  <c:v>1</c:v>
                </c:pt>
                <c:pt idx="14218">
                  <c:v>1</c:v>
                </c:pt>
                <c:pt idx="14219">
                  <c:v>1</c:v>
                </c:pt>
                <c:pt idx="14220">
                  <c:v>1</c:v>
                </c:pt>
                <c:pt idx="14221">
                  <c:v>1</c:v>
                </c:pt>
                <c:pt idx="14222">
                  <c:v>1</c:v>
                </c:pt>
                <c:pt idx="14223">
                  <c:v>1</c:v>
                </c:pt>
                <c:pt idx="14224">
                  <c:v>1</c:v>
                </c:pt>
                <c:pt idx="14225">
                  <c:v>1</c:v>
                </c:pt>
                <c:pt idx="14226">
                  <c:v>1</c:v>
                </c:pt>
                <c:pt idx="14227">
                  <c:v>1</c:v>
                </c:pt>
                <c:pt idx="14228">
                  <c:v>1</c:v>
                </c:pt>
                <c:pt idx="14229">
                  <c:v>1</c:v>
                </c:pt>
                <c:pt idx="14230">
                  <c:v>1</c:v>
                </c:pt>
                <c:pt idx="14231">
                  <c:v>1</c:v>
                </c:pt>
                <c:pt idx="14232">
                  <c:v>1</c:v>
                </c:pt>
                <c:pt idx="14233">
                  <c:v>1</c:v>
                </c:pt>
                <c:pt idx="14234">
                  <c:v>1</c:v>
                </c:pt>
                <c:pt idx="14235">
                  <c:v>1</c:v>
                </c:pt>
                <c:pt idx="14236">
                  <c:v>1</c:v>
                </c:pt>
                <c:pt idx="14237">
                  <c:v>1</c:v>
                </c:pt>
                <c:pt idx="14238">
                  <c:v>1</c:v>
                </c:pt>
                <c:pt idx="14239">
                  <c:v>1</c:v>
                </c:pt>
                <c:pt idx="14240">
                  <c:v>1</c:v>
                </c:pt>
                <c:pt idx="14241">
                  <c:v>1</c:v>
                </c:pt>
                <c:pt idx="14242">
                  <c:v>1</c:v>
                </c:pt>
                <c:pt idx="14243">
                  <c:v>1</c:v>
                </c:pt>
                <c:pt idx="14244">
                  <c:v>1</c:v>
                </c:pt>
                <c:pt idx="14245">
                  <c:v>1</c:v>
                </c:pt>
                <c:pt idx="14246">
                  <c:v>1</c:v>
                </c:pt>
                <c:pt idx="14247">
                  <c:v>1</c:v>
                </c:pt>
                <c:pt idx="14248">
                  <c:v>1</c:v>
                </c:pt>
                <c:pt idx="14249">
                  <c:v>1</c:v>
                </c:pt>
                <c:pt idx="14250">
                  <c:v>1</c:v>
                </c:pt>
                <c:pt idx="14251">
                  <c:v>1</c:v>
                </c:pt>
                <c:pt idx="14252">
                  <c:v>1</c:v>
                </c:pt>
                <c:pt idx="14253">
                  <c:v>1</c:v>
                </c:pt>
                <c:pt idx="14254">
                  <c:v>1</c:v>
                </c:pt>
                <c:pt idx="14255">
                  <c:v>1</c:v>
                </c:pt>
                <c:pt idx="14256">
                  <c:v>1</c:v>
                </c:pt>
                <c:pt idx="14257">
                  <c:v>1</c:v>
                </c:pt>
                <c:pt idx="14258">
                  <c:v>1</c:v>
                </c:pt>
                <c:pt idx="14259">
                  <c:v>1</c:v>
                </c:pt>
                <c:pt idx="14260">
                  <c:v>1</c:v>
                </c:pt>
                <c:pt idx="14261">
                  <c:v>1</c:v>
                </c:pt>
                <c:pt idx="14262">
                  <c:v>1</c:v>
                </c:pt>
                <c:pt idx="14263">
                  <c:v>1</c:v>
                </c:pt>
                <c:pt idx="14264">
                  <c:v>1</c:v>
                </c:pt>
                <c:pt idx="14265">
                  <c:v>1</c:v>
                </c:pt>
                <c:pt idx="14266">
                  <c:v>1</c:v>
                </c:pt>
                <c:pt idx="14267">
                  <c:v>1</c:v>
                </c:pt>
                <c:pt idx="14268">
                  <c:v>1</c:v>
                </c:pt>
                <c:pt idx="14269">
                  <c:v>1</c:v>
                </c:pt>
                <c:pt idx="14270">
                  <c:v>1</c:v>
                </c:pt>
                <c:pt idx="14271">
                  <c:v>1</c:v>
                </c:pt>
                <c:pt idx="14272">
                  <c:v>1</c:v>
                </c:pt>
                <c:pt idx="14273">
                  <c:v>1</c:v>
                </c:pt>
                <c:pt idx="14274">
                  <c:v>1</c:v>
                </c:pt>
                <c:pt idx="14275">
                  <c:v>1</c:v>
                </c:pt>
                <c:pt idx="14276">
                  <c:v>1</c:v>
                </c:pt>
                <c:pt idx="14277">
                  <c:v>1</c:v>
                </c:pt>
                <c:pt idx="14278">
                  <c:v>1</c:v>
                </c:pt>
                <c:pt idx="14279">
                  <c:v>1</c:v>
                </c:pt>
                <c:pt idx="14280">
                  <c:v>1</c:v>
                </c:pt>
                <c:pt idx="14281">
                  <c:v>1</c:v>
                </c:pt>
                <c:pt idx="14282">
                  <c:v>1</c:v>
                </c:pt>
                <c:pt idx="14283">
                  <c:v>1</c:v>
                </c:pt>
                <c:pt idx="14284">
                  <c:v>1</c:v>
                </c:pt>
                <c:pt idx="14285">
                  <c:v>0.5</c:v>
                </c:pt>
                <c:pt idx="14286">
                  <c:v>1</c:v>
                </c:pt>
                <c:pt idx="14287">
                  <c:v>1</c:v>
                </c:pt>
                <c:pt idx="14288">
                  <c:v>1</c:v>
                </c:pt>
                <c:pt idx="14289">
                  <c:v>1</c:v>
                </c:pt>
                <c:pt idx="14290">
                  <c:v>1</c:v>
                </c:pt>
                <c:pt idx="14291">
                  <c:v>1</c:v>
                </c:pt>
                <c:pt idx="14292">
                  <c:v>1</c:v>
                </c:pt>
                <c:pt idx="14293">
                  <c:v>1</c:v>
                </c:pt>
                <c:pt idx="14294">
                  <c:v>1</c:v>
                </c:pt>
                <c:pt idx="14295">
                  <c:v>1</c:v>
                </c:pt>
                <c:pt idx="14296">
                  <c:v>1</c:v>
                </c:pt>
                <c:pt idx="14297">
                  <c:v>1</c:v>
                </c:pt>
                <c:pt idx="14298">
                  <c:v>1</c:v>
                </c:pt>
                <c:pt idx="14299">
                  <c:v>1</c:v>
                </c:pt>
                <c:pt idx="14300">
                  <c:v>1</c:v>
                </c:pt>
                <c:pt idx="14301">
                  <c:v>1</c:v>
                </c:pt>
                <c:pt idx="14302">
                  <c:v>1</c:v>
                </c:pt>
                <c:pt idx="14303">
                  <c:v>1</c:v>
                </c:pt>
                <c:pt idx="14304">
                  <c:v>1</c:v>
                </c:pt>
                <c:pt idx="14305">
                  <c:v>1</c:v>
                </c:pt>
                <c:pt idx="14306">
                  <c:v>1</c:v>
                </c:pt>
                <c:pt idx="14307">
                  <c:v>1</c:v>
                </c:pt>
                <c:pt idx="14308">
                  <c:v>1</c:v>
                </c:pt>
                <c:pt idx="14309">
                  <c:v>1</c:v>
                </c:pt>
                <c:pt idx="14310">
                  <c:v>1</c:v>
                </c:pt>
                <c:pt idx="14311">
                  <c:v>1</c:v>
                </c:pt>
                <c:pt idx="14312">
                  <c:v>1</c:v>
                </c:pt>
                <c:pt idx="14313">
                  <c:v>1</c:v>
                </c:pt>
                <c:pt idx="14314">
                  <c:v>1</c:v>
                </c:pt>
                <c:pt idx="14315">
                  <c:v>1</c:v>
                </c:pt>
                <c:pt idx="14316">
                  <c:v>1</c:v>
                </c:pt>
                <c:pt idx="14317">
                  <c:v>1</c:v>
                </c:pt>
                <c:pt idx="14318">
                  <c:v>1</c:v>
                </c:pt>
                <c:pt idx="14319">
                  <c:v>1</c:v>
                </c:pt>
                <c:pt idx="14320">
                  <c:v>1</c:v>
                </c:pt>
                <c:pt idx="14321">
                  <c:v>1</c:v>
                </c:pt>
                <c:pt idx="14322">
                  <c:v>1</c:v>
                </c:pt>
                <c:pt idx="14323">
                  <c:v>1</c:v>
                </c:pt>
                <c:pt idx="14324">
                  <c:v>1</c:v>
                </c:pt>
                <c:pt idx="14325">
                  <c:v>1</c:v>
                </c:pt>
                <c:pt idx="14326">
                  <c:v>1</c:v>
                </c:pt>
                <c:pt idx="14327">
                  <c:v>1</c:v>
                </c:pt>
                <c:pt idx="14328">
                  <c:v>1</c:v>
                </c:pt>
                <c:pt idx="14329">
                  <c:v>1</c:v>
                </c:pt>
                <c:pt idx="14330">
                  <c:v>1</c:v>
                </c:pt>
                <c:pt idx="14331">
                  <c:v>1</c:v>
                </c:pt>
                <c:pt idx="14332">
                  <c:v>1</c:v>
                </c:pt>
                <c:pt idx="14333">
                  <c:v>1</c:v>
                </c:pt>
                <c:pt idx="14334">
                  <c:v>1</c:v>
                </c:pt>
                <c:pt idx="14335">
                  <c:v>1</c:v>
                </c:pt>
                <c:pt idx="14336">
                  <c:v>1</c:v>
                </c:pt>
                <c:pt idx="14337">
                  <c:v>1</c:v>
                </c:pt>
                <c:pt idx="14338">
                  <c:v>1</c:v>
                </c:pt>
                <c:pt idx="14339">
                  <c:v>1</c:v>
                </c:pt>
                <c:pt idx="14340">
                  <c:v>1</c:v>
                </c:pt>
                <c:pt idx="14341">
                  <c:v>1</c:v>
                </c:pt>
                <c:pt idx="14342">
                  <c:v>1</c:v>
                </c:pt>
                <c:pt idx="14343">
                  <c:v>1</c:v>
                </c:pt>
                <c:pt idx="14344">
                  <c:v>1</c:v>
                </c:pt>
                <c:pt idx="14345">
                  <c:v>1</c:v>
                </c:pt>
                <c:pt idx="14346">
                  <c:v>1</c:v>
                </c:pt>
                <c:pt idx="14347">
                  <c:v>1</c:v>
                </c:pt>
                <c:pt idx="14348">
                  <c:v>1</c:v>
                </c:pt>
                <c:pt idx="14349">
                  <c:v>1</c:v>
                </c:pt>
                <c:pt idx="14350">
                  <c:v>0.25</c:v>
                </c:pt>
                <c:pt idx="14351">
                  <c:v>1</c:v>
                </c:pt>
                <c:pt idx="14352">
                  <c:v>1</c:v>
                </c:pt>
                <c:pt idx="14353">
                  <c:v>1</c:v>
                </c:pt>
                <c:pt idx="14354">
                  <c:v>1</c:v>
                </c:pt>
                <c:pt idx="14355">
                  <c:v>1</c:v>
                </c:pt>
                <c:pt idx="14356">
                  <c:v>1</c:v>
                </c:pt>
                <c:pt idx="14357">
                  <c:v>1</c:v>
                </c:pt>
                <c:pt idx="14358">
                  <c:v>1</c:v>
                </c:pt>
                <c:pt idx="14359">
                  <c:v>1</c:v>
                </c:pt>
                <c:pt idx="14360">
                  <c:v>1</c:v>
                </c:pt>
                <c:pt idx="14361">
                  <c:v>1</c:v>
                </c:pt>
                <c:pt idx="14362">
                  <c:v>1</c:v>
                </c:pt>
                <c:pt idx="14363">
                  <c:v>1</c:v>
                </c:pt>
                <c:pt idx="14364">
                  <c:v>1</c:v>
                </c:pt>
                <c:pt idx="14365">
                  <c:v>1</c:v>
                </c:pt>
                <c:pt idx="14366">
                  <c:v>1</c:v>
                </c:pt>
                <c:pt idx="14367">
                  <c:v>1</c:v>
                </c:pt>
                <c:pt idx="14368">
                  <c:v>1</c:v>
                </c:pt>
                <c:pt idx="14369">
                  <c:v>1</c:v>
                </c:pt>
                <c:pt idx="14370">
                  <c:v>1</c:v>
                </c:pt>
                <c:pt idx="14371">
                  <c:v>1</c:v>
                </c:pt>
                <c:pt idx="14372">
                  <c:v>1</c:v>
                </c:pt>
                <c:pt idx="14373">
                  <c:v>1</c:v>
                </c:pt>
                <c:pt idx="14374">
                  <c:v>1</c:v>
                </c:pt>
                <c:pt idx="14375">
                  <c:v>1</c:v>
                </c:pt>
                <c:pt idx="14376">
                  <c:v>1</c:v>
                </c:pt>
                <c:pt idx="14377">
                  <c:v>1</c:v>
                </c:pt>
                <c:pt idx="14378">
                  <c:v>1</c:v>
                </c:pt>
                <c:pt idx="14379">
                  <c:v>1</c:v>
                </c:pt>
                <c:pt idx="14380">
                  <c:v>1</c:v>
                </c:pt>
                <c:pt idx="14381">
                  <c:v>1</c:v>
                </c:pt>
                <c:pt idx="14382">
                  <c:v>1</c:v>
                </c:pt>
                <c:pt idx="14383">
                  <c:v>1</c:v>
                </c:pt>
                <c:pt idx="14384">
                  <c:v>1</c:v>
                </c:pt>
                <c:pt idx="14385">
                  <c:v>1</c:v>
                </c:pt>
                <c:pt idx="14386">
                  <c:v>1</c:v>
                </c:pt>
                <c:pt idx="14387">
                  <c:v>1</c:v>
                </c:pt>
                <c:pt idx="14388">
                  <c:v>1</c:v>
                </c:pt>
                <c:pt idx="14389">
                  <c:v>1</c:v>
                </c:pt>
                <c:pt idx="14390">
                  <c:v>1</c:v>
                </c:pt>
                <c:pt idx="14391">
                  <c:v>1</c:v>
                </c:pt>
                <c:pt idx="14392">
                  <c:v>1</c:v>
                </c:pt>
                <c:pt idx="14393">
                  <c:v>1</c:v>
                </c:pt>
                <c:pt idx="14394">
                  <c:v>0.75</c:v>
                </c:pt>
                <c:pt idx="14395">
                  <c:v>1</c:v>
                </c:pt>
                <c:pt idx="14396">
                  <c:v>1</c:v>
                </c:pt>
                <c:pt idx="14397">
                  <c:v>1</c:v>
                </c:pt>
                <c:pt idx="14398">
                  <c:v>1</c:v>
                </c:pt>
                <c:pt idx="14399">
                  <c:v>1</c:v>
                </c:pt>
                <c:pt idx="14400">
                  <c:v>1</c:v>
                </c:pt>
                <c:pt idx="14401">
                  <c:v>1</c:v>
                </c:pt>
                <c:pt idx="14402">
                  <c:v>1</c:v>
                </c:pt>
                <c:pt idx="14403">
                  <c:v>1</c:v>
                </c:pt>
                <c:pt idx="14404">
                  <c:v>1</c:v>
                </c:pt>
                <c:pt idx="14405">
                  <c:v>1</c:v>
                </c:pt>
                <c:pt idx="14406">
                  <c:v>1</c:v>
                </c:pt>
                <c:pt idx="14407">
                  <c:v>1</c:v>
                </c:pt>
                <c:pt idx="14408">
                  <c:v>1</c:v>
                </c:pt>
                <c:pt idx="14409">
                  <c:v>1</c:v>
                </c:pt>
                <c:pt idx="14410">
                  <c:v>1</c:v>
                </c:pt>
                <c:pt idx="14411">
                  <c:v>1</c:v>
                </c:pt>
                <c:pt idx="14412">
                  <c:v>1</c:v>
                </c:pt>
                <c:pt idx="14413">
                  <c:v>1</c:v>
                </c:pt>
                <c:pt idx="14414">
                  <c:v>1</c:v>
                </c:pt>
                <c:pt idx="14415">
                  <c:v>1</c:v>
                </c:pt>
                <c:pt idx="14416">
                  <c:v>1</c:v>
                </c:pt>
                <c:pt idx="14417">
                  <c:v>1</c:v>
                </c:pt>
                <c:pt idx="14418">
                  <c:v>1</c:v>
                </c:pt>
                <c:pt idx="14419">
                  <c:v>1</c:v>
                </c:pt>
                <c:pt idx="14420">
                  <c:v>1</c:v>
                </c:pt>
                <c:pt idx="14421">
                  <c:v>1</c:v>
                </c:pt>
                <c:pt idx="14422">
                  <c:v>1</c:v>
                </c:pt>
                <c:pt idx="14423">
                  <c:v>1</c:v>
                </c:pt>
                <c:pt idx="14424">
                  <c:v>1</c:v>
                </c:pt>
                <c:pt idx="14425">
                  <c:v>1</c:v>
                </c:pt>
                <c:pt idx="14426">
                  <c:v>1</c:v>
                </c:pt>
                <c:pt idx="14427">
                  <c:v>1</c:v>
                </c:pt>
                <c:pt idx="14428">
                  <c:v>1</c:v>
                </c:pt>
                <c:pt idx="14429">
                  <c:v>1</c:v>
                </c:pt>
                <c:pt idx="14430">
                  <c:v>1</c:v>
                </c:pt>
                <c:pt idx="14431">
                  <c:v>1</c:v>
                </c:pt>
                <c:pt idx="14432">
                  <c:v>1</c:v>
                </c:pt>
                <c:pt idx="14433">
                  <c:v>1</c:v>
                </c:pt>
                <c:pt idx="14434">
                  <c:v>1</c:v>
                </c:pt>
                <c:pt idx="14435">
                  <c:v>1</c:v>
                </c:pt>
                <c:pt idx="14436">
                  <c:v>1</c:v>
                </c:pt>
                <c:pt idx="14437">
                  <c:v>1</c:v>
                </c:pt>
                <c:pt idx="14438">
                  <c:v>1</c:v>
                </c:pt>
                <c:pt idx="14439">
                  <c:v>1</c:v>
                </c:pt>
                <c:pt idx="14440">
                  <c:v>1</c:v>
                </c:pt>
                <c:pt idx="14441">
                  <c:v>1</c:v>
                </c:pt>
                <c:pt idx="14442">
                  <c:v>1</c:v>
                </c:pt>
                <c:pt idx="14443">
                  <c:v>1</c:v>
                </c:pt>
                <c:pt idx="14444">
                  <c:v>1</c:v>
                </c:pt>
                <c:pt idx="14445">
                  <c:v>1</c:v>
                </c:pt>
                <c:pt idx="14446">
                  <c:v>1</c:v>
                </c:pt>
                <c:pt idx="14447">
                  <c:v>1</c:v>
                </c:pt>
                <c:pt idx="14448">
                  <c:v>1</c:v>
                </c:pt>
                <c:pt idx="14449">
                  <c:v>1</c:v>
                </c:pt>
                <c:pt idx="14450">
                  <c:v>1</c:v>
                </c:pt>
                <c:pt idx="14451">
                  <c:v>1</c:v>
                </c:pt>
                <c:pt idx="14452">
                  <c:v>1</c:v>
                </c:pt>
                <c:pt idx="14453">
                  <c:v>1</c:v>
                </c:pt>
                <c:pt idx="14454">
                  <c:v>1</c:v>
                </c:pt>
                <c:pt idx="14455">
                  <c:v>1</c:v>
                </c:pt>
                <c:pt idx="14456">
                  <c:v>1</c:v>
                </c:pt>
                <c:pt idx="14457">
                  <c:v>1</c:v>
                </c:pt>
                <c:pt idx="14458">
                  <c:v>1</c:v>
                </c:pt>
                <c:pt idx="14459">
                  <c:v>1</c:v>
                </c:pt>
                <c:pt idx="14460">
                  <c:v>1</c:v>
                </c:pt>
                <c:pt idx="14461">
                  <c:v>1</c:v>
                </c:pt>
                <c:pt idx="14462">
                  <c:v>1</c:v>
                </c:pt>
                <c:pt idx="14463">
                  <c:v>1</c:v>
                </c:pt>
                <c:pt idx="14464">
                  <c:v>1</c:v>
                </c:pt>
                <c:pt idx="14465">
                  <c:v>1</c:v>
                </c:pt>
                <c:pt idx="14466">
                  <c:v>1</c:v>
                </c:pt>
                <c:pt idx="14467">
                  <c:v>1</c:v>
                </c:pt>
                <c:pt idx="14468">
                  <c:v>1</c:v>
                </c:pt>
                <c:pt idx="14469">
                  <c:v>1</c:v>
                </c:pt>
                <c:pt idx="14470">
                  <c:v>1</c:v>
                </c:pt>
                <c:pt idx="14471">
                  <c:v>1</c:v>
                </c:pt>
                <c:pt idx="14472">
                  <c:v>1</c:v>
                </c:pt>
                <c:pt idx="14473">
                  <c:v>1</c:v>
                </c:pt>
                <c:pt idx="14474">
                  <c:v>1</c:v>
                </c:pt>
                <c:pt idx="14475">
                  <c:v>1</c:v>
                </c:pt>
                <c:pt idx="14476">
                  <c:v>1</c:v>
                </c:pt>
                <c:pt idx="14477">
                  <c:v>1</c:v>
                </c:pt>
                <c:pt idx="14478">
                  <c:v>1</c:v>
                </c:pt>
                <c:pt idx="14479">
                  <c:v>1</c:v>
                </c:pt>
                <c:pt idx="14480">
                  <c:v>1</c:v>
                </c:pt>
                <c:pt idx="14481">
                  <c:v>1</c:v>
                </c:pt>
                <c:pt idx="14482">
                  <c:v>1</c:v>
                </c:pt>
                <c:pt idx="14483">
                  <c:v>1</c:v>
                </c:pt>
                <c:pt idx="14484">
                  <c:v>1</c:v>
                </c:pt>
                <c:pt idx="14485">
                  <c:v>1</c:v>
                </c:pt>
                <c:pt idx="14486">
                  <c:v>1</c:v>
                </c:pt>
                <c:pt idx="14487">
                  <c:v>1</c:v>
                </c:pt>
                <c:pt idx="14488">
                  <c:v>1</c:v>
                </c:pt>
                <c:pt idx="14489">
                  <c:v>1</c:v>
                </c:pt>
                <c:pt idx="14490">
                  <c:v>1</c:v>
                </c:pt>
                <c:pt idx="14491">
                  <c:v>1</c:v>
                </c:pt>
                <c:pt idx="14492">
                  <c:v>1</c:v>
                </c:pt>
                <c:pt idx="14493">
                  <c:v>1</c:v>
                </c:pt>
                <c:pt idx="14494">
                  <c:v>1</c:v>
                </c:pt>
                <c:pt idx="14495">
                  <c:v>1</c:v>
                </c:pt>
                <c:pt idx="14496">
                  <c:v>1</c:v>
                </c:pt>
                <c:pt idx="14497">
                  <c:v>1</c:v>
                </c:pt>
                <c:pt idx="14498">
                  <c:v>1</c:v>
                </c:pt>
                <c:pt idx="14499">
                  <c:v>1</c:v>
                </c:pt>
                <c:pt idx="14500">
                  <c:v>1</c:v>
                </c:pt>
                <c:pt idx="14501">
                  <c:v>1</c:v>
                </c:pt>
                <c:pt idx="14502">
                  <c:v>1</c:v>
                </c:pt>
                <c:pt idx="14503">
                  <c:v>1</c:v>
                </c:pt>
                <c:pt idx="14504">
                  <c:v>1</c:v>
                </c:pt>
                <c:pt idx="14505">
                  <c:v>1</c:v>
                </c:pt>
                <c:pt idx="14506">
                  <c:v>1</c:v>
                </c:pt>
                <c:pt idx="14507">
                  <c:v>0.5</c:v>
                </c:pt>
                <c:pt idx="14508">
                  <c:v>1</c:v>
                </c:pt>
                <c:pt idx="14509">
                  <c:v>1</c:v>
                </c:pt>
                <c:pt idx="14510">
                  <c:v>1</c:v>
                </c:pt>
                <c:pt idx="14511">
                  <c:v>1</c:v>
                </c:pt>
                <c:pt idx="14512">
                  <c:v>1</c:v>
                </c:pt>
                <c:pt idx="14513">
                  <c:v>1</c:v>
                </c:pt>
                <c:pt idx="14514">
                  <c:v>1</c:v>
                </c:pt>
                <c:pt idx="14515">
                  <c:v>1</c:v>
                </c:pt>
                <c:pt idx="14516">
                  <c:v>1</c:v>
                </c:pt>
                <c:pt idx="14517">
                  <c:v>1</c:v>
                </c:pt>
                <c:pt idx="14518">
                  <c:v>1</c:v>
                </c:pt>
                <c:pt idx="14519">
                  <c:v>1</c:v>
                </c:pt>
                <c:pt idx="14520">
                  <c:v>1</c:v>
                </c:pt>
                <c:pt idx="14521">
                  <c:v>1</c:v>
                </c:pt>
                <c:pt idx="14522">
                  <c:v>1</c:v>
                </c:pt>
                <c:pt idx="14523">
                  <c:v>1</c:v>
                </c:pt>
                <c:pt idx="14524">
                  <c:v>1</c:v>
                </c:pt>
                <c:pt idx="14525">
                  <c:v>1</c:v>
                </c:pt>
                <c:pt idx="14526">
                  <c:v>1</c:v>
                </c:pt>
                <c:pt idx="14527">
                  <c:v>1</c:v>
                </c:pt>
                <c:pt idx="14528">
                  <c:v>1</c:v>
                </c:pt>
                <c:pt idx="14529">
                  <c:v>1</c:v>
                </c:pt>
                <c:pt idx="14530">
                  <c:v>1</c:v>
                </c:pt>
                <c:pt idx="14531">
                  <c:v>1</c:v>
                </c:pt>
                <c:pt idx="14532">
                  <c:v>1</c:v>
                </c:pt>
                <c:pt idx="14533">
                  <c:v>1</c:v>
                </c:pt>
                <c:pt idx="14534">
                  <c:v>1</c:v>
                </c:pt>
                <c:pt idx="14535">
                  <c:v>1</c:v>
                </c:pt>
                <c:pt idx="14536">
                  <c:v>1</c:v>
                </c:pt>
                <c:pt idx="14537">
                  <c:v>1</c:v>
                </c:pt>
                <c:pt idx="14538">
                  <c:v>1</c:v>
                </c:pt>
                <c:pt idx="14539">
                  <c:v>1</c:v>
                </c:pt>
                <c:pt idx="14540">
                  <c:v>1</c:v>
                </c:pt>
                <c:pt idx="14541">
                  <c:v>1</c:v>
                </c:pt>
                <c:pt idx="14542">
                  <c:v>1</c:v>
                </c:pt>
                <c:pt idx="14543">
                  <c:v>1</c:v>
                </c:pt>
                <c:pt idx="14544">
                  <c:v>1</c:v>
                </c:pt>
                <c:pt idx="14545">
                  <c:v>1</c:v>
                </c:pt>
                <c:pt idx="14546">
                  <c:v>1</c:v>
                </c:pt>
                <c:pt idx="14547">
                  <c:v>1</c:v>
                </c:pt>
                <c:pt idx="14548">
                  <c:v>1</c:v>
                </c:pt>
                <c:pt idx="14549">
                  <c:v>1</c:v>
                </c:pt>
                <c:pt idx="14550">
                  <c:v>1</c:v>
                </c:pt>
                <c:pt idx="14551">
                  <c:v>1</c:v>
                </c:pt>
                <c:pt idx="14552">
                  <c:v>1</c:v>
                </c:pt>
                <c:pt idx="14553">
                  <c:v>1</c:v>
                </c:pt>
                <c:pt idx="14554">
                  <c:v>1</c:v>
                </c:pt>
                <c:pt idx="14555">
                  <c:v>1</c:v>
                </c:pt>
                <c:pt idx="14556">
                  <c:v>1</c:v>
                </c:pt>
                <c:pt idx="14557">
                  <c:v>1</c:v>
                </c:pt>
                <c:pt idx="14558">
                  <c:v>1</c:v>
                </c:pt>
                <c:pt idx="14559">
                  <c:v>1</c:v>
                </c:pt>
                <c:pt idx="14560">
                  <c:v>1</c:v>
                </c:pt>
                <c:pt idx="14561">
                  <c:v>1</c:v>
                </c:pt>
                <c:pt idx="14562">
                  <c:v>1</c:v>
                </c:pt>
                <c:pt idx="14563">
                  <c:v>1</c:v>
                </c:pt>
                <c:pt idx="14564">
                  <c:v>1</c:v>
                </c:pt>
                <c:pt idx="14565">
                  <c:v>1</c:v>
                </c:pt>
                <c:pt idx="14566">
                  <c:v>1</c:v>
                </c:pt>
                <c:pt idx="14567">
                  <c:v>1</c:v>
                </c:pt>
                <c:pt idx="14568">
                  <c:v>1</c:v>
                </c:pt>
                <c:pt idx="14569">
                  <c:v>1</c:v>
                </c:pt>
                <c:pt idx="14570">
                  <c:v>1</c:v>
                </c:pt>
                <c:pt idx="14571">
                  <c:v>1</c:v>
                </c:pt>
                <c:pt idx="14572">
                  <c:v>1</c:v>
                </c:pt>
                <c:pt idx="14573">
                  <c:v>1</c:v>
                </c:pt>
                <c:pt idx="14574">
                  <c:v>1</c:v>
                </c:pt>
                <c:pt idx="14575">
                  <c:v>1</c:v>
                </c:pt>
                <c:pt idx="14576">
                  <c:v>1</c:v>
                </c:pt>
                <c:pt idx="14577">
                  <c:v>1</c:v>
                </c:pt>
                <c:pt idx="14578">
                  <c:v>1</c:v>
                </c:pt>
                <c:pt idx="14579">
                  <c:v>1</c:v>
                </c:pt>
                <c:pt idx="14580">
                  <c:v>1</c:v>
                </c:pt>
                <c:pt idx="14581">
                  <c:v>1</c:v>
                </c:pt>
                <c:pt idx="14582">
                  <c:v>1</c:v>
                </c:pt>
                <c:pt idx="14583">
                  <c:v>1</c:v>
                </c:pt>
                <c:pt idx="14584">
                  <c:v>1</c:v>
                </c:pt>
                <c:pt idx="14585">
                  <c:v>1</c:v>
                </c:pt>
                <c:pt idx="14586">
                  <c:v>0.5</c:v>
                </c:pt>
                <c:pt idx="14587">
                  <c:v>1</c:v>
                </c:pt>
                <c:pt idx="14588">
                  <c:v>1</c:v>
                </c:pt>
                <c:pt idx="14589">
                  <c:v>1</c:v>
                </c:pt>
                <c:pt idx="14590">
                  <c:v>1</c:v>
                </c:pt>
                <c:pt idx="14591">
                  <c:v>1</c:v>
                </c:pt>
                <c:pt idx="14592">
                  <c:v>1</c:v>
                </c:pt>
                <c:pt idx="14593">
                  <c:v>1</c:v>
                </c:pt>
                <c:pt idx="14594">
                  <c:v>1</c:v>
                </c:pt>
                <c:pt idx="14595">
                  <c:v>1</c:v>
                </c:pt>
                <c:pt idx="14596">
                  <c:v>1</c:v>
                </c:pt>
                <c:pt idx="14597">
                  <c:v>1</c:v>
                </c:pt>
                <c:pt idx="14598">
                  <c:v>1</c:v>
                </c:pt>
                <c:pt idx="14599">
                  <c:v>1</c:v>
                </c:pt>
                <c:pt idx="14600">
                  <c:v>0.5</c:v>
                </c:pt>
                <c:pt idx="14601">
                  <c:v>1</c:v>
                </c:pt>
                <c:pt idx="14602">
                  <c:v>1</c:v>
                </c:pt>
                <c:pt idx="14603">
                  <c:v>1</c:v>
                </c:pt>
                <c:pt idx="14604">
                  <c:v>1</c:v>
                </c:pt>
                <c:pt idx="14605">
                  <c:v>1</c:v>
                </c:pt>
                <c:pt idx="14606">
                  <c:v>1</c:v>
                </c:pt>
                <c:pt idx="14607">
                  <c:v>1</c:v>
                </c:pt>
                <c:pt idx="14608">
                  <c:v>1</c:v>
                </c:pt>
                <c:pt idx="14609">
                  <c:v>1</c:v>
                </c:pt>
                <c:pt idx="14610">
                  <c:v>1</c:v>
                </c:pt>
                <c:pt idx="14611">
                  <c:v>1</c:v>
                </c:pt>
                <c:pt idx="14612">
                  <c:v>1</c:v>
                </c:pt>
                <c:pt idx="14613">
                  <c:v>1</c:v>
                </c:pt>
                <c:pt idx="14614">
                  <c:v>1</c:v>
                </c:pt>
                <c:pt idx="14615">
                  <c:v>1</c:v>
                </c:pt>
                <c:pt idx="14616">
                  <c:v>1</c:v>
                </c:pt>
                <c:pt idx="14617">
                  <c:v>1</c:v>
                </c:pt>
                <c:pt idx="14618">
                  <c:v>1</c:v>
                </c:pt>
                <c:pt idx="14619">
                  <c:v>1</c:v>
                </c:pt>
                <c:pt idx="14620">
                  <c:v>1</c:v>
                </c:pt>
                <c:pt idx="14621">
                  <c:v>1</c:v>
                </c:pt>
                <c:pt idx="14622">
                  <c:v>1</c:v>
                </c:pt>
                <c:pt idx="14623">
                  <c:v>1</c:v>
                </c:pt>
                <c:pt idx="14624">
                  <c:v>1</c:v>
                </c:pt>
                <c:pt idx="14625">
                  <c:v>1</c:v>
                </c:pt>
                <c:pt idx="14626">
                  <c:v>1</c:v>
                </c:pt>
                <c:pt idx="14627">
                  <c:v>1</c:v>
                </c:pt>
                <c:pt idx="14628">
                  <c:v>1</c:v>
                </c:pt>
                <c:pt idx="14629">
                  <c:v>1</c:v>
                </c:pt>
                <c:pt idx="14630">
                  <c:v>1</c:v>
                </c:pt>
                <c:pt idx="14631">
                  <c:v>1</c:v>
                </c:pt>
                <c:pt idx="14632">
                  <c:v>1</c:v>
                </c:pt>
                <c:pt idx="14633">
                  <c:v>1</c:v>
                </c:pt>
                <c:pt idx="14634">
                  <c:v>1</c:v>
                </c:pt>
                <c:pt idx="14635">
                  <c:v>0.5</c:v>
                </c:pt>
                <c:pt idx="14636">
                  <c:v>1</c:v>
                </c:pt>
                <c:pt idx="14637">
                  <c:v>1</c:v>
                </c:pt>
                <c:pt idx="14638">
                  <c:v>1</c:v>
                </c:pt>
                <c:pt idx="14639">
                  <c:v>1</c:v>
                </c:pt>
                <c:pt idx="14640">
                  <c:v>1</c:v>
                </c:pt>
                <c:pt idx="14641">
                  <c:v>1</c:v>
                </c:pt>
                <c:pt idx="14642">
                  <c:v>1</c:v>
                </c:pt>
                <c:pt idx="14643">
                  <c:v>1</c:v>
                </c:pt>
                <c:pt idx="14644">
                  <c:v>1</c:v>
                </c:pt>
                <c:pt idx="14645">
                  <c:v>1</c:v>
                </c:pt>
                <c:pt idx="14646">
                  <c:v>1</c:v>
                </c:pt>
                <c:pt idx="14647">
                  <c:v>1</c:v>
                </c:pt>
                <c:pt idx="14648">
                  <c:v>1</c:v>
                </c:pt>
                <c:pt idx="14649">
                  <c:v>1</c:v>
                </c:pt>
                <c:pt idx="14650">
                  <c:v>1</c:v>
                </c:pt>
                <c:pt idx="14651">
                  <c:v>1</c:v>
                </c:pt>
                <c:pt idx="14652">
                  <c:v>1</c:v>
                </c:pt>
                <c:pt idx="14653">
                  <c:v>1</c:v>
                </c:pt>
                <c:pt idx="14654">
                  <c:v>1</c:v>
                </c:pt>
                <c:pt idx="14655">
                  <c:v>1</c:v>
                </c:pt>
                <c:pt idx="14656">
                  <c:v>1</c:v>
                </c:pt>
                <c:pt idx="14657">
                  <c:v>1</c:v>
                </c:pt>
                <c:pt idx="14658">
                  <c:v>1</c:v>
                </c:pt>
                <c:pt idx="14659">
                  <c:v>1</c:v>
                </c:pt>
                <c:pt idx="14660">
                  <c:v>1</c:v>
                </c:pt>
                <c:pt idx="14661">
                  <c:v>1</c:v>
                </c:pt>
                <c:pt idx="14662">
                  <c:v>1</c:v>
                </c:pt>
                <c:pt idx="14663">
                  <c:v>1</c:v>
                </c:pt>
                <c:pt idx="14664">
                  <c:v>1</c:v>
                </c:pt>
                <c:pt idx="14665">
                  <c:v>1</c:v>
                </c:pt>
                <c:pt idx="14666">
                  <c:v>1</c:v>
                </c:pt>
                <c:pt idx="14667">
                  <c:v>1</c:v>
                </c:pt>
                <c:pt idx="14668">
                  <c:v>1</c:v>
                </c:pt>
                <c:pt idx="14669">
                  <c:v>1</c:v>
                </c:pt>
                <c:pt idx="14670">
                  <c:v>1</c:v>
                </c:pt>
                <c:pt idx="14671">
                  <c:v>1</c:v>
                </c:pt>
                <c:pt idx="14672">
                  <c:v>1</c:v>
                </c:pt>
                <c:pt idx="14673">
                  <c:v>1</c:v>
                </c:pt>
                <c:pt idx="14674">
                  <c:v>1</c:v>
                </c:pt>
                <c:pt idx="14675">
                  <c:v>1</c:v>
                </c:pt>
                <c:pt idx="14676">
                  <c:v>1</c:v>
                </c:pt>
                <c:pt idx="14677">
                  <c:v>1</c:v>
                </c:pt>
                <c:pt idx="14678">
                  <c:v>1</c:v>
                </c:pt>
                <c:pt idx="14679">
                  <c:v>1</c:v>
                </c:pt>
                <c:pt idx="14680">
                  <c:v>1</c:v>
                </c:pt>
                <c:pt idx="14681">
                  <c:v>1</c:v>
                </c:pt>
                <c:pt idx="14682">
                  <c:v>1</c:v>
                </c:pt>
                <c:pt idx="14683">
                  <c:v>1</c:v>
                </c:pt>
                <c:pt idx="14684">
                  <c:v>0.75</c:v>
                </c:pt>
                <c:pt idx="14685">
                  <c:v>1</c:v>
                </c:pt>
                <c:pt idx="14686">
                  <c:v>1</c:v>
                </c:pt>
                <c:pt idx="14687">
                  <c:v>1</c:v>
                </c:pt>
                <c:pt idx="14688">
                  <c:v>1</c:v>
                </c:pt>
                <c:pt idx="14689">
                  <c:v>1</c:v>
                </c:pt>
                <c:pt idx="14690">
                  <c:v>1</c:v>
                </c:pt>
                <c:pt idx="14691">
                  <c:v>1</c:v>
                </c:pt>
                <c:pt idx="14692">
                  <c:v>1</c:v>
                </c:pt>
                <c:pt idx="14693">
                  <c:v>1</c:v>
                </c:pt>
                <c:pt idx="14694">
                  <c:v>1</c:v>
                </c:pt>
                <c:pt idx="14695">
                  <c:v>1</c:v>
                </c:pt>
                <c:pt idx="14696">
                  <c:v>1</c:v>
                </c:pt>
                <c:pt idx="14697">
                  <c:v>1</c:v>
                </c:pt>
                <c:pt idx="14698">
                  <c:v>1</c:v>
                </c:pt>
                <c:pt idx="14699">
                  <c:v>1</c:v>
                </c:pt>
                <c:pt idx="14700">
                  <c:v>1</c:v>
                </c:pt>
                <c:pt idx="14701">
                  <c:v>1</c:v>
                </c:pt>
                <c:pt idx="14702">
                  <c:v>0.5</c:v>
                </c:pt>
                <c:pt idx="14703">
                  <c:v>1</c:v>
                </c:pt>
                <c:pt idx="14704">
                  <c:v>1</c:v>
                </c:pt>
                <c:pt idx="14705">
                  <c:v>1</c:v>
                </c:pt>
                <c:pt idx="14706">
                  <c:v>1</c:v>
                </c:pt>
                <c:pt idx="14707">
                  <c:v>1</c:v>
                </c:pt>
                <c:pt idx="14708">
                  <c:v>1</c:v>
                </c:pt>
                <c:pt idx="14709">
                  <c:v>1</c:v>
                </c:pt>
                <c:pt idx="14710">
                  <c:v>1</c:v>
                </c:pt>
                <c:pt idx="14711">
                  <c:v>1</c:v>
                </c:pt>
                <c:pt idx="14712">
                  <c:v>1</c:v>
                </c:pt>
                <c:pt idx="14713">
                  <c:v>1</c:v>
                </c:pt>
                <c:pt idx="14714">
                  <c:v>1</c:v>
                </c:pt>
                <c:pt idx="14715">
                  <c:v>1</c:v>
                </c:pt>
                <c:pt idx="14716">
                  <c:v>1</c:v>
                </c:pt>
                <c:pt idx="14717">
                  <c:v>1</c:v>
                </c:pt>
                <c:pt idx="14718">
                  <c:v>1</c:v>
                </c:pt>
                <c:pt idx="14719">
                  <c:v>1</c:v>
                </c:pt>
                <c:pt idx="14720">
                  <c:v>1</c:v>
                </c:pt>
                <c:pt idx="14721">
                  <c:v>1</c:v>
                </c:pt>
                <c:pt idx="14722">
                  <c:v>1</c:v>
                </c:pt>
                <c:pt idx="14723">
                  <c:v>1</c:v>
                </c:pt>
                <c:pt idx="14724">
                  <c:v>1</c:v>
                </c:pt>
                <c:pt idx="14725">
                  <c:v>1</c:v>
                </c:pt>
                <c:pt idx="14726">
                  <c:v>1</c:v>
                </c:pt>
                <c:pt idx="14727">
                  <c:v>1</c:v>
                </c:pt>
                <c:pt idx="14728">
                  <c:v>1</c:v>
                </c:pt>
                <c:pt idx="14729">
                  <c:v>1</c:v>
                </c:pt>
                <c:pt idx="14730">
                  <c:v>1</c:v>
                </c:pt>
                <c:pt idx="14731">
                  <c:v>1</c:v>
                </c:pt>
                <c:pt idx="14732">
                  <c:v>1</c:v>
                </c:pt>
                <c:pt idx="14733">
                  <c:v>1</c:v>
                </c:pt>
                <c:pt idx="14734">
                  <c:v>1</c:v>
                </c:pt>
                <c:pt idx="14735">
                  <c:v>1</c:v>
                </c:pt>
                <c:pt idx="14736">
                  <c:v>1</c:v>
                </c:pt>
                <c:pt idx="14737">
                  <c:v>1</c:v>
                </c:pt>
                <c:pt idx="14738">
                  <c:v>1</c:v>
                </c:pt>
                <c:pt idx="14739">
                  <c:v>1</c:v>
                </c:pt>
                <c:pt idx="14740">
                  <c:v>1</c:v>
                </c:pt>
                <c:pt idx="14741">
                  <c:v>1</c:v>
                </c:pt>
                <c:pt idx="14742">
                  <c:v>1</c:v>
                </c:pt>
                <c:pt idx="14743">
                  <c:v>0.75</c:v>
                </c:pt>
                <c:pt idx="14744">
                  <c:v>1</c:v>
                </c:pt>
                <c:pt idx="14745">
                  <c:v>1</c:v>
                </c:pt>
                <c:pt idx="14746">
                  <c:v>1</c:v>
                </c:pt>
                <c:pt idx="14747">
                  <c:v>1</c:v>
                </c:pt>
                <c:pt idx="14748">
                  <c:v>1</c:v>
                </c:pt>
                <c:pt idx="14749">
                  <c:v>1</c:v>
                </c:pt>
                <c:pt idx="14750">
                  <c:v>1</c:v>
                </c:pt>
                <c:pt idx="14751">
                  <c:v>1</c:v>
                </c:pt>
                <c:pt idx="14752">
                  <c:v>1</c:v>
                </c:pt>
                <c:pt idx="14753">
                  <c:v>1</c:v>
                </c:pt>
                <c:pt idx="14754">
                  <c:v>1</c:v>
                </c:pt>
                <c:pt idx="14755">
                  <c:v>1</c:v>
                </c:pt>
                <c:pt idx="14756">
                  <c:v>1</c:v>
                </c:pt>
                <c:pt idx="14757">
                  <c:v>1</c:v>
                </c:pt>
                <c:pt idx="14758">
                  <c:v>1</c:v>
                </c:pt>
                <c:pt idx="14759">
                  <c:v>1</c:v>
                </c:pt>
                <c:pt idx="14760">
                  <c:v>1</c:v>
                </c:pt>
                <c:pt idx="14761">
                  <c:v>1</c:v>
                </c:pt>
                <c:pt idx="14762">
                  <c:v>1</c:v>
                </c:pt>
                <c:pt idx="14763">
                  <c:v>1</c:v>
                </c:pt>
                <c:pt idx="14764">
                  <c:v>1</c:v>
                </c:pt>
                <c:pt idx="14765">
                  <c:v>1</c:v>
                </c:pt>
                <c:pt idx="14766">
                  <c:v>1</c:v>
                </c:pt>
                <c:pt idx="14767">
                  <c:v>1</c:v>
                </c:pt>
                <c:pt idx="14768">
                  <c:v>1</c:v>
                </c:pt>
                <c:pt idx="14769">
                  <c:v>1</c:v>
                </c:pt>
                <c:pt idx="14770">
                  <c:v>1</c:v>
                </c:pt>
                <c:pt idx="14771">
                  <c:v>1</c:v>
                </c:pt>
                <c:pt idx="14772">
                  <c:v>1</c:v>
                </c:pt>
                <c:pt idx="14773">
                  <c:v>1</c:v>
                </c:pt>
                <c:pt idx="14774">
                  <c:v>1</c:v>
                </c:pt>
                <c:pt idx="14775">
                  <c:v>1</c:v>
                </c:pt>
                <c:pt idx="14776">
                  <c:v>1</c:v>
                </c:pt>
                <c:pt idx="14777">
                  <c:v>1</c:v>
                </c:pt>
                <c:pt idx="14778">
                  <c:v>1</c:v>
                </c:pt>
                <c:pt idx="14779">
                  <c:v>1</c:v>
                </c:pt>
                <c:pt idx="14780">
                  <c:v>1</c:v>
                </c:pt>
                <c:pt idx="14781">
                  <c:v>1</c:v>
                </c:pt>
                <c:pt idx="14782">
                  <c:v>1</c:v>
                </c:pt>
                <c:pt idx="14783">
                  <c:v>1</c:v>
                </c:pt>
                <c:pt idx="14784">
                  <c:v>1</c:v>
                </c:pt>
                <c:pt idx="14785">
                  <c:v>1</c:v>
                </c:pt>
                <c:pt idx="14786">
                  <c:v>1</c:v>
                </c:pt>
                <c:pt idx="14787">
                  <c:v>1</c:v>
                </c:pt>
                <c:pt idx="14788">
                  <c:v>1</c:v>
                </c:pt>
                <c:pt idx="14789">
                  <c:v>1</c:v>
                </c:pt>
                <c:pt idx="14790">
                  <c:v>1</c:v>
                </c:pt>
                <c:pt idx="14791">
                  <c:v>1</c:v>
                </c:pt>
                <c:pt idx="14792">
                  <c:v>0.75</c:v>
                </c:pt>
                <c:pt idx="14793">
                  <c:v>1</c:v>
                </c:pt>
                <c:pt idx="14794">
                  <c:v>1</c:v>
                </c:pt>
                <c:pt idx="14795">
                  <c:v>1</c:v>
                </c:pt>
                <c:pt idx="14796">
                  <c:v>1</c:v>
                </c:pt>
                <c:pt idx="14797">
                  <c:v>1</c:v>
                </c:pt>
                <c:pt idx="14798">
                  <c:v>1</c:v>
                </c:pt>
                <c:pt idx="14799">
                  <c:v>1</c:v>
                </c:pt>
                <c:pt idx="14800">
                  <c:v>1</c:v>
                </c:pt>
                <c:pt idx="14801">
                  <c:v>0.75</c:v>
                </c:pt>
                <c:pt idx="14802">
                  <c:v>1</c:v>
                </c:pt>
                <c:pt idx="14803">
                  <c:v>1</c:v>
                </c:pt>
                <c:pt idx="14804">
                  <c:v>1</c:v>
                </c:pt>
                <c:pt idx="14805">
                  <c:v>1</c:v>
                </c:pt>
                <c:pt idx="14806">
                  <c:v>1</c:v>
                </c:pt>
                <c:pt idx="14807">
                  <c:v>1</c:v>
                </c:pt>
                <c:pt idx="14808">
                  <c:v>1</c:v>
                </c:pt>
                <c:pt idx="14809">
                  <c:v>1</c:v>
                </c:pt>
                <c:pt idx="14810">
                  <c:v>1</c:v>
                </c:pt>
                <c:pt idx="14811">
                  <c:v>1</c:v>
                </c:pt>
                <c:pt idx="14812">
                  <c:v>1</c:v>
                </c:pt>
                <c:pt idx="14813">
                  <c:v>1</c:v>
                </c:pt>
                <c:pt idx="14814">
                  <c:v>1</c:v>
                </c:pt>
                <c:pt idx="14815">
                  <c:v>1</c:v>
                </c:pt>
                <c:pt idx="14816">
                  <c:v>1</c:v>
                </c:pt>
                <c:pt idx="14817">
                  <c:v>1</c:v>
                </c:pt>
                <c:pt idx="14818">
                  <c:v>1</c:v>
                </c:pt>
                <c:pt idx="14819">
                  <c:v>1</c:v>
                </c:pt>
                <c:pt idx="14820">
                  <c:v>1</c:v>
                </c:pt>
                <c:pt idx="14821">
                  <c:v>1</c:v>
                </c:pt>
                <c:pt idx="14822">
                  <c:v>1</c:v>
                </c:pt>
                <c:pt idx="14823">
                  <c:v>1</c:v>
                </c:pt>
                <c:pt idx="14824">
                  <c:v>1</c:v>
                </c:pt>
                <c:pt idx="14825">
                  <c:v>1</c:v>
                </c:pt>
                <c:pt idx="14826">
                  <c:v>1</c:v>
                </c:pt>
                <c:pt idx="14827">
                  <c:v>1</c:v>
                </c:pt>
                <c:pt idx="14828">
                  <c:v>1</c:v>
                </c:pt>
                <c:pt idx="14829">
                  <c:v>1</c:v>
                </c:pt>
                <c:pt idx="14830">
                  <c:v>1</c:v>
                </c:pt>
                <c:pt idx="14831">
                  <c:v>1</c:v>
                </c:pt>
                <c:pt idx="14832">
                  <c:v>1</c:v>
                </c:pt>
                <c:pt idx="14833">
                  <c:v>1</c:v>
                </c:pt>
                <c:pt idx="14834">
                  <c:v>1</c:v>
                </c:pt>
                <c:pt idx="14835">
                  <c:v>1</c:v>
                </c:pt>
                <c:pt idx="14836">
                  <c:v>1</c:v>
                </c:pt>
                <c:pt idx="14837">
                  <c:v>1</c:v>
                </c:pt>
                <c:pt idx="14838">
                  <c:v>1</c:v>
                </c:pt>
                <c:pt idx="14839">
                  <c:v>1</c:v>
                </c:pt>
                <c:pt idx="14840">
                  <c:v>1</c:v>
                </c:pt>
                <c:pt idx="14841">
                  <c:v>1</c:v>
                </c:pt>
                <c:pt idx="14842">
                  <c:v>1</c:v>
                </c:pt>
                <c:pt idx="14843">
                  <c:v>1</c:v>
                </c:pt>
                <c:pt idx="14844">
                  <c:v>1</c:v>
                </c:pt>
                <c:pt idx="14845">
                  <c:v>1</c:v>
                </c:pt>
                <c:pt idx="14846">
                  <c:v>1</c:v>
                </c:pt>
                <c:pt idx="14847">
                  <c:v>1</c:v>
                </c:pt>
                <c:pt idx="14848">
                  <c:v>1</c:v>
                </c:pt>
                <c:pt idx="14849">
                  <c:v>1</c:v>
                </c:pt>
                <c:pt idx="14850">
                  <c:v>1</c:v>
                </c:pt>
                <c:pt idx="14851">
                  <c:v>1</c:v>
                </c:pt>
                <c:pt idx="14852">
                  <c:v>1</c:v>
                </c:pt>
                <c:pt idx="14853">
                  <c:v>1</c:v>
                </c:pt>
                <c:pt idx="14854">
                  <c:v>1</c:v>
                </c:pt>
                <c:pt idx="14855">
                  <c:v>1</c:v>
                </c:pt>
                <c:pt idx="14856">
                  <c:v>1</c:v>
                </c:pt>
                <c:pt idx="14857">
                  <c:v>1</c:v>
                </c:pt>
                <c:pt idx="14858">
                  <c:v>1</c:v>
                </c:pt>
                <c:pt idx="14859">
                  <c:v>1</c:v>
                </c:pt>
                <c:pt idx="14860">
                  <c:v>1</c:v>
                </c:pt>
                <c:pt idx="14861">
                  <c:v>1</c:v>
                </c:pt>
                <c:pt idx="14862">
                  <c:v>1</c:v>
                </c:pt>
                <c:pt idx="14863">
                  <c:v>1</c:v>
                </c:pt>
                <c:pt idx="14864">
                  <c:v>1</c:v>
                </c:pt>
                <c:pt idx="14865">
                  <c:v>1</c:v>
                </c:pt>
                <c:pt idx="14866">
                  <c:v>1</c:v>
                </c:pt>
                <c:pt idx="14867">
                  <c:v>1</c:v>
                </c:pt>
                <c:pt idx="14868">
                  <c:v>1</c:v>
                </c:pt>
                <c:pt idx="14869">
                  <c:v>1</c:v>
                </c:pt>
                <c:pt idx="14870">
                  <c:v>1</c:v>
                </c:pt>
                <c:pt idx="14871">
                  <c:v>1</c:v>
                </c:pt>
                <c:pt idx="14872">
                  <c:v>1</c:v>
                </c:pt>
                <c:pt idx="14873">
                  <c:v>1</c:v>
                </c:pt>
                <c:pt idx="14874">
                  <c:v>1</c:v>
                </c:pt>
                <c:pt idx="14875">
                  <c:v>1</c:v>
                </c:pt>
                <c:pt idx="14876">
                  <c:v>1</c:v>
                </c:pt>
                <c:pt idx="14877">
                  <c:v>1</c:v>
                </c:pt>
                <c:pt idx="14878">
                  <c:v>1</c:v>
                </c:pt>
                <c:pt idx="14879">
                  <c:v>1</c:v>
                </c:pt>
                <c:pt idx="14880">
                  <c:v>1</c:v>
                </c:pt>
                <c:pt idx="14881">
                  <c:v>1</c:v>
                </c:pt>
                <c:pt idx="14882">
                  <c:v>1</c:v>
                </c:pt>
                <c:pt idx="14883">
                  <c:v>1</c:v>
                </c:pt>
                <c:pt idx="14884">
                  <c:v>1</c:v>
                </c:pt>
                <c:pt idx="14885">
                  <c:v>1</c:v>
                </c:pt>
                <c:pt idx="14886">
                  <c:v>1</c:v>
                </c:pt>
                <c:pt idx="14887">
                  <c:v>1</c:v>
                </c:pt>
                <c:pt idx="14888">
                  <c:v>1</c:v>
                </c:pt>
                <c:pt idx="14889">
                  <c:v>1</c:v>
                </c:pt>
                <c:pt idx="14890">
                  <c:v>1</c:v>
                </c:pt>
                <c:pt idx="14891">
                  <c:v>1</c:v>
                </c:pt>
                <c:pt idx="14892">
                  <c:v>1</c:v>
                </c:pt>
                <c:pt idx="14893">
                  <c:v>1</c:v>
                </c:pt>
                <c:pt idx="14894">
                  <c:v>1</c:v>
                </c:pt>
                <c:pt idx="14895">
                  <c:v>1</c:v>
                </c:pt>
                <c:pt idx="14896">
                  <c:v>1</c:v>
                </c:pt>
                <c:pt idx="14897">
                  <c:v>1</c:v>
                </c:pt>
                <c:pt idx="14898">
                  <c:v>1</c:v>
                </c:pt>
                <c:pt idx="14899">
                  <c:v>1</c:v>
                </c:pt>
                <c:pt idx="14900">
                  <c:v>1</c:v>
                </c:pt>
                <c:pt idx="14901">
                  <c:v>1</c:v>
                </c:pt>
                <c:pt idx="14902">
                  <c:v>1</c:v>
                </c:pt>
                <c:pt idx="14903">
                  <c:v>1</c:v>
                </c:pt>
                <c:pt idx="14904">
                  <c:v>1</c:v>
                </c:pt>
                <c:pt idx="14905">
                  <c:v>1</c:v>
                </c:pt>
                <c:pt idx="14906">
                  <c:v>1</c:v>
                </c:pt>
                <c:pt idx="14907">
                  <c:v>1</c:v>
                </c:pt>
                <c:pt idx="14908">
                  <c:v>1</c:v>
                </c:pt>
                <c:pt idx="14909">
                  <c:v>1</c:v>
                </c:pt>
                <c:pt idx="14910">
                  <c:v>1</c:v>
                </c:pt>
                <c:pt idx="14911">
                  <c:v>1</c:v>
                </c:pt>
                <c:pt idx="14912">
                  <c:v>1</c:v>
                </c:pt>
                <c:pt idx="14913">
                  <c:v>1</c:v>
                </c:pt>
                <c:pt idx="14914">
                  <c:v>1</c:v>
                </c:pt>
                <c:pt idx="14915">
                  <c:v>1</c:v>
                </c:pt>
                <c:pt idx="14916">
                  <c:v>1</c:v>
                </c:pt>
                <c:pt idx="14917">
                  <c:v>1</c:v>
                </c:pt>
                <c:pt idx="14918">
                  <c:v>1</c:v>
                </c:pt>
                <c:pt idx="14919">
                  <c:v>1</c:v>
                </c:pt>
                <c:pt idx="14920">
                  <c:v>1</c:v>
                </c:pt>
                <c:pt idx="14921">
                  <c:v>1</c:v>
                </c:pt>
                <c:pt idx="14922">
                  <c:v>1</c:v>
                </c:pt>
                <c:pt idx="14923">
                  <c:v>1</c:v>
                </c:pt>
                <c:pt idx="14924">
                  <c:v>1</c:v>
                </c:pt>
                <c:pt idx="14925">
                  <c:v>1</c:v>
                </c:pt>
                <c:pt idx="14926">
                  <c:v>1</c:v>
                </c:pt>
                <c:pt idx="14927">
                  <c:v>1</c:v>
                </c:pt>
                <c:pt idx="14928">
                  <c:v>1</c:v>
                </c:pt>
                <c:pt idx="14929">
                  <c:v>1</c:v>
                </c:pt>
                <c:pt idx="14930">
                  <c:v>1</c:v>
                </c:pt>
                <c:pt idx="14931">
                  <c:v>1</c:v>
                </c:pt>
                <c:pt idx="14932">
                  <c:v>1</c:v>
                </c:pt>
                <c:pt idx="14933">
                  <c:v>1</c:v>
                </c:pt>
                <c:pt idx="14934">
                  <c:v>1</c:v>
                </c:pt>
                <c:pt idx="14935">
                  <c:v>1</c:v>
                </c:pt>
                <c:pt idx="14936">
                  <c:v>1</c:v>
                </c:pt>
                <c:pt idx="14937">
                  <c:v>1</c:v>
                </c:pt>
                <c:pt idx="14938">
                  <c:v>1</c:v>
                </c:pt>
                <c:pt idx="14939">
                  <c:v>1</c:v>
                </c:pt>
                <c:pt idx="14940">
                  <c:v>1</c:v>
                </c:pt>
                <c:pt idx="14941">
                  <c:v>1</c:v>
                </c:pt>
                <c:pt idx="14942">
                  <c:v>1</c:v>
                </c:pt>
                <c:pt idx="14943">
                  <c:v>1</c:v>
                </c:pt>
                <c:pt idx="14944">
                  <c:v>1</c:v>
                </c:pt>
                <c:pt idx="14945">
                  <c:v>1</c:v>
                </c:pt>
                <c:pt idx="14946">
                  <c:v>1</c:v>
                </c:pt>
                <c:pt idx="14947">
                  <c:v>1</c:v>
                </c:pt>
                <c:pt idx="14948">
                  <c:v>1</c:v>
                </c:pt>
                <c:pt idx="14949">
                  <c:v>1</c:v>
                </c:pt>
                <c:pt idx="14950">
                  <c:v>1</c:v>
                </c:pt>
                <c:pt idx="14951">
                  <c:v>1</c:v>
                </c:pt>
                <c:pt idx="14952">
                  <c:v>1</c:v>
                </c:pt>
                <c:pt idx="14953">
                  <c:v>1</c:v>
                </c:pt>
                <c:pt idx="14954">
                  <c:v>1</c:v>
                </c:pt>
                <c:pt idx="14955">
                  <c:v>1</c:v>
                </c:pt>
                <c:pt idx="14956">
                  <c:v>1</c:v>
                </c:pt>
                <c:pt idx="14957">
                  <c:v>1</c:v>
                </c:pt>
                <c:pt idx="14958">
                  <c:v>1</c:v>
                </c:pt>
                <c:pt idx="14959">
                  <c:v>1</c:v>
                </c:pt>
                <c:pt idx="14960">
                  <c:v>1</c:v>
                </c:pt>
                <c:pt idx="14961">
                  <c:v>1</c:v>
                </c:pt>
                <c:pt idx="14962">
                  <c:v>1</c:v>
                </c:pt>
                <c:pt idx="14963">
                  <c:v>1</c:v>
                </c:pt>
                <c:pt idx="14964">
                  <c:v>1</c:v>
                </c:pt>
                <c:pt idx="14965">
                  <c:v>1</c:v>
                </c:pt>
                <c:pt idx="14966">
                  <c:v>1</c:v>
                </c:pt>
                <c:pt idx="14967">
                  <c:v>1</c:v>
                </c:pt>
                <c:pt idx="14968">
                  <c:v>1</c:v>
                </c:pt>
                <c:pt idx="14969">
                  <c:v>1</c:v>
                </c:pt>
                <c:pt idx="14970">
                  <c:v>1</c:v>
                </c:pt>
                <c:pt idx="14971">
                  <c:v>1</c:v>
                </c:pt>
                <c:pt idx="14972">
                  <c:v>1</c:v>
                </c:pt>
                <c:pt idx="14973">
                  <c:v>1</c:v>
                </c:pt>
                <c:pt idx="14974">
                  <c:v>1</c:v>
                </c:pt>
                <c:pt idx="14975">
                  <c:v>1</c:v>
                </c:pt>
                <c:pt idx="14976">
                  <c:v>1</c:v>
                </c:pt>
                <c:pt idx="14977">
                  <c:v>1</c:v>
                </c:pt>
                <c:pt idx="14978">
                  <c:v>0.75</c:v>
                </c:pt>
                <c:pt idx="14979">
                  <c:v>1</c:v>
                </c:pt>
                <c:pt idx="14980">
                  <c:v>1</c:v>
                </c:pt>
                <c:pt idx="14981">
                  <c:v>1</c:v>
                </c:pt>
                <c:pt idx="14982">
                  <c:v>1</c:v>
                </c:pt>
                <c:pt idx="14983">
                  <c:v>1</c:v>
                </c:pt>
                <c:pt idx="14984">
                  <c:v>1</c:v>
                </c:pt>
                <c:pt idx="14985">
                  <c:v>1</c:v>
                </c:pt>
                <c:pt idx="14986">
                  <c:v>1</c:v>
                </c:pt>
                <c:pt idx="14987">
                  <c:v>1</c:v>
                </c:pt>
                <c:pt idx="14988">
                  <c:v>1</c:v>
                </c:pt>
                <c:pt idx="14989">
                  <c:v>1</c:v>
                </c:pt>
                <c:pt idx="14990">
                  <c:v>1</c:v>
                </c:pt>
                <c:pt idx="14991">
                  <c:v>1</c:v>
                </c:pt>
                <c:pt idx="14992">
                  <c:v>1</c:v>
                </c:pt>
                <c:pt idx="14993">
                  <c:v>1</c:v>
                </c:pt>
                <c:pt idx="14994">
                  <c:v>1</c:v>
                </c:pt>
                <c:pt idx="14995">
                  <c:v>1</c:v>
                </c:pt>
                <c:pt idx="14996">
                  <c:v>1</c:v>
                </c:pt>
                <c:pt idx="14997">
                  <c:v>1</c:v>
                </c:pt>
                <c:pt idx="14998">
                  <c:v>1</c:v>
                </c:pt>
                <c:pt idx="14999">
                  <c:v>0.75</c:v>
                </c:pt>
                <c:pt idx="15000">
                  <c:v>1</c:v>
                </c:pt>
                <c:pt idx="15001">
                  <c:v>1</c:v>
                </c:pt>
                <c:pt idx="15002">
                  <c:v>1</c:v>
                </c:pt>
                <c:pt idx="15003">
                  <c:v>1</c:v>
                </c:pt>
                <c:pt idx="15004">
                  <c:v>1</c:v>
                </c:pt>
                <c:pt idx="15005">
                  <c:v>1</c:v>
                </c:pt>
                <c:pt idx="15006">
                  <c:v>1</c:v>
                </c:pt>
                <c:pt idx="15007">
                  <c:v>1</c:v>
                </c:pt>
                <c:pt idx="15008">
                  <c:v>1</c:v>
                </c:pt>
                <c:pt idx="15009">
                  <c:v>1</c:v>
                </c:pt>
                <c:pt idx="15010">
                  <c:v>1</c:v>
                </c:pt>
                <c:pt idx="15011">
                  <c:v>1</c:v>
                </c:pt>
                <c:pt idx="15012">
                  <c:v>1</c:v>
                </c:pt>
                <c:pt idx="15013">
                  <c:v>1</c:v>
                </c:pt>
                <c:pt idx="15014">
                  <c:v>1</c:v>
                </c:pt>
                <c:pt idx="15015">
                  <c:v>1</c:v>
                </c:pt>
                <c:pt idx="15016">
                  <c:v>1</c:v>
                </c:pt>
                <c:pt idx="15017">
                  <c:v>1</c:v>
                </c:pt>
                <c:pt idx="15018">
                  <c:v>1</c:v>
                </c:pt>
                <c:pt idx="15019">
                  <c:v>1</c:v>
                </c:pt>
                <c:pt idx="15020">
                  <c:v>1</c:v>
                </c:pt>
                <c:pt idx="15021">
                  <c:v>1</c:v>
                </c:pt>
                <c:pt idx="15022">
                  <c:v>1</c:v>
                </c:pt>
                <c:pt idx="15023">
                  <c:v>1</c:v>
                </c:pt>
                <c:pt idx="15024">
                  <c:v>1</c:v>
                </c:pt>
                <c:pt idx="15025">
                  <c:v>1</c:v>
                </c:pt>
                <c:pt idx="15026">
                  <c:v>1</c:v>
                </c:pt>
                <c:pt idx="15027">
                  <c:v>1</c:v>
                </c:pt>
                <c:pt idx="15028">
                  <c:v>1</c:v>
                </c:pt>
                <c:pt idx="15029">
                  <c:v>1</c:v>
                </c:pt>
                <c:pt idx="15030">
                  <c:v>1</c:v>
                </c:pt>
                <c:pt idx="15031">
                  <c:v>1</c:v>
                </c:pt>
                <c:pt idx="15032">
                  <c:v>1</c:v>
                </c:pt>
                <c:pt idx="15033">
                  <c:v>1</c:v>
                </c:pt>
                <c:pt idx="15034">
                  <c:v>1</c:v>
                </c:pt>
                <c:pt idx="15035">
                  <c:v>1</c:v>
                </c:pt>
                <c:pt idx="15036">
                  <c:v>1</c:v>
                </c:pt>
                <c:pt idx="15037">
                  <c:v>1</c:v>
                </c:pt>
                <c:pt idx="15038">
                  <c:v>1</c:v>
                </c:pt>
                <c:pt idx="15039">
                  <c:v>1</c:v>
                </c:pt>
                <c:pt idx="15040">
                  <c:v>1</c:v>
                </c:pt>
                <c:pt idx="15041">
                  <c:v>1</c:v>
                </c:pt>
                <c:pt idx="15042">
                  <c:v>1</c:v>
                </c:pt>
                <c:pt idx="15043">
                  <c:v>1</c:v>
                </c:pt>
                <c:pt idx="15044">
                  <c:v>1</c:v>
                </c:pt>
                <c:pt idx="15045">
                  <c:v>1</c:v>
                </c:pt>
                <c:pt idx="15046">
                  <c:v>1</c:v>
                </c:pt>
                <c:pt idx="15047">
                  <c:v>1</c:v>
                </c:pt>
                <c:pt idx="15048">
                  <c:v>1</c:v>
                </c:pt>
                <c:pt idx="15049">
                  <c:v>1</c:v>
                </c:pt>
                <c:pt idx="15050">
                  <c:v>1</c:v>
                </c:pt>
                <c:pt idx="15051">
                  <c:v>1</c:v>
                </c:pt>
                <c:pt idx="15052">
                  <c:v>1</c:v>
                </c:pt>
                <c:pt idx="15053">
                  <c:v>1</c:v>
                </c:pt>
                <c:pt idx="15054">
                  <c:v>1</c:v>
                </c:pt>
                <c:pt idx="15055">
                  <c:v>1</c:v>
                </c:pt>
                <c:pt idx="15056">
                  <c:v>0.75</c:v>
                </c:pt>
                <c:pt idx="15057">
                  <c:v>1</c:v>
                </c:pt>
                <c:pt idx="15058">
                  <c:v>1</c:v>
                </c:pt>
                <c:pt idx="15059">
                  <c:v>1</c:v>
                </c:pt>
                <c:pt idx="15060">
                  <c:v>1</c:v>
                </c:pt>
                <c:pt idx="15061">
                  <c:v>1</c:v>
                </c:pt>
                <c:pt idx="15062">
                  <c:v>1</c:v>
                </c:pt>
                <c:pt idx="15063">
                  <c:v>1</c:v>
                </c:pt>
                <c:pt idx="15064">
                  <c:v>1</c:v>
                </c:pt>
                <c:pt idx="15065">
                  <c:v>1</c:v>
                </c:pt>
                <c:pt idx="15066">
                  <c:v>1</c:v>
                </c:pt>
                <c:pt idx="15067">
                  <c:v>0.5</c:v>
                </c:pt>
                <c:pt idx="15068">
                  <c:v>1</c:v>
                </c:pt>
                <c:pt idx="15069">
                  <c:v>1</c:v>
                </c:pt>
                <c:pt idx="15070">
                  <c:v>1</c:v>
                </c:pt>
                <c:pt idx="15071">
                  <c:v>1</c:v>
                </c:pt>
                <c:pt idx="15072">
                  <c:v>1</c:v>
                </c:pt>
                <c:pt idx="15073">
                  <c:v>1</c:v>
                </c:pt>
                <c:pt idx="15074">
                  <c:v>1</c:v>
                </c:pt>
                <c:pt idx="15075">
                  <c:v>1</c:v>
                </c:pt>
                <c:pt idx="15076">
                  <c:v>1</c:v>
                </c:pt>
                <c:pt idx="15077">
                  <c:v>1</c:v>
                </c:pt>
                <c:pt idx="15078">
                  <c:v>1</c:v>
                </c:pt>
                <c:pt idx="15079">
                  <c:v>1</c:v>
                </c:pt>
                <c:pt idx="15080">
                  <c:v>1</c:v>
                </c:pt>
                <c:pt idx="15081">
                  <c:v>1</c:v>
                </c:pt>
                <c:pt idx="15082">
                  <c:v>1</c:v>
                </c:pt>
                <c:pt idx="15083">
                  <c:v>1</c:v>
                </c:pt>
                <c:pt idx="15084">
                  <c:v>1</c:v>
                </c:pt>
                <c:pt idx="15085">
                  <c:v>1</c:v>
                </c:pt>
                <c:pt idx="15086">
                  <c:v>1</c:v>
                </c:pt>
                <c:pt idx="15087">
                  <c:v>1</c:v>
                </c:pt>
                <c:pt idx="15088">
                  <c:v>1</c:v>
                </c:pt>
                <c:pt idx="15089">
                  <c:v>1</c:v>
                </c:pt>
                <c:pt idx="15090">
                  <c:v>1</c:v>
                </c:pt>
                <c:pt idx="15091">
                  <c:v>0.25</c:v>
                </c:pt>
                <c:pt idx="15092">
                  <c:v>1</c:v>
                </c:pt>
                <c:pt idx="15093">
                  <c:v>1</c:v>
                </c:pt>
                <c:pt idx="15094">
                  <c:v>1</c:v>
                </c:pt>
                <c:pt idx="15095">
                  <c:v>1</c:v>
                </c:pt>
                <c:pt idx="15096">
                  <c:v>1</c:v>
                </c:pt>
                <c:pt idx="15097">
                  <c:v>1</c:v>
                </c:pt>
                <c:pt idx="15098">
                  <c:v>1</c:v>
                </c:pt>
                <c:pt idx="15099">
                  <c:v>1</c:v>
                </c:pt>
                <c:pt idx="15100">
                  <c:v>1</c:v>
                </c:pt>
                <c:pt idx="15101">
                  <c:v>1</c:v>
                </c:pt>
                <c:pt idx="15102">
                  <c:v>1</c:v>
                </c:pt>
                <c:pt idx="15103">
                  <c:v>1</c:v>
                </c:pt>
                <c:pt idx="15104">
                  <c:v>0.75</c:v>
                </c:pt>
                <c:pt idx="15105">
                  <c:v>1</c:v>
                </c:pt>
                <c:pt idx="15106">
                  <c:v>1</c:v>
                </c:pt>
                <c:pt idx="15107">
                  <c:v>1</c:v>
                </c:pt>
                <c:pt idx="15108">
                  <c:v>1</c:v>
                </c:pt>
                <c:pt idx="15109">
                  <c:v>1</c:v>
                </c:pt>
                <c:pt idx="15110">
                  <c:v>1</c:v>
                </c:pt>
                <c:pt idx="15111">
                  <c:v>1</c:v>
                </c:pt>
                <c:pt idx="15112">
                  <c:v>1</c:v>
                </c:pt>
                <c:pt idx="15113">
                  <c:v>1</c:v>
                </c:pt>
                <c:pt idx="15114">
                  <c:v>1</c:v>
                </c:pt>
                <c:pt idx="15115">
                  <c:v>1</c:v>
                </c:pt>
                <c:pt idx="15116">
                  <c:v>1</c:v>
                </c:pt>
                <c:pt idx="15117">
                  <c:v>1</c:v>
                </c:pt>
                <c:pt idx="15118">
                  <c:v>1</c:v>
                </c:pt>
                <c:pt idx="15119">
                  <c:v>1</c:v>
                </c:pt>
                <c:pt idx="15120">
                  <c:v>1</c:v>
                </c:pt>
                <c:pt idx="15121">
                  <c:v>1</c:v>
                </c:pt>
                <c:pt idx="15122">
                  <c:v>1</c:v>
                </c:pt>
                <c:pt idx="15123">
                  <c:v>1</c:v>
                </c:pt>
                <c:pt idx="15124">
                  <c:v>1</c:v>
                </c:pt>
                <c:pt idx="15125">
                  <c:v>1</c:v>
                </c:pt>
                <c:pt idx="15126">
                  <c:v>1</c:v>
                </c:pt>
                <c:pt idx="15127">
                  <c:v>1</c:v>
                </c:pt>
                <c:pt idx="15128">
                  <c:v>1</c:v>
                </c:pt>
                <c:pt idx="15129">
                  <c:v>1</c:v>
                </c:pt>
                <c:pt idx="15130">
                  <c:v>1</c:v>
                </c:pt>
                <c:pt idx="15131">
                  <c:v>1</c:v>
                </c:pt>
                <c:pt idx="15132">
                  <c:v>1</c:v>
                </c:pt>
                <c:pt idx="15133">
                  <c:v>1</c:v>
                </c:pt>
                <c:pt idx="15134">
                  <c:v>1</c:v>
                </c:pt>
                <c:pt idx="15135">
                  <c:v>1</c:v>
                </c:pt>
                <c:pt idx="15136">
                  <c:v>1</c:v>
                </c:pt>
                <c:pt idx="15137">
                  <c:v>1</c:v>
                </c:pt>
                <c:pt idx="15138">
                  <c:v>1</c:v>
                </c:pt>
                <c:pt idx="15139">
                  <c:v>1</c:v>
                </c:pt>
                <c:pt idx="15140">
                  <c:v>1</c:v>
                </c:pt>
                <c:pt idx="15141">
                  <c:v>1</c:v>
                </c:pt>
                <c:pt idx="15142">
                  <c:v>1</c:v>
                </c:pt>
                <c:pt idx="15143">
                  <c:v>1</c:v>
                </c:pt>
                <c:pt idx="15144">
                  <c:v>1</c:v>
                </c:pt>
                <c:pt idx="15145">
                  <c:v>1</c:v>
                </c:pt>
                <c:pt idx="15146">
                  <c:v>1</c:v>
                </c:pt>
                <c:pt idx="15147">
                  <c:v>1</c:v>
                </c:pt>
                <c:pt idx="15148">
                  <c:v>1</c:v>
                </c:pt>
                <c:pt idx="15149">
                  <c:v>1</c:v>
                </c:pt>
                <c:pt idx="15150">
                  <c:v>1</c:v>
                </c:pt>
                <c:pt idx="15151">
                  <c:v>1</c:v>
                </c:pt>
                <c:pt idx="15152">
                  <c:v>1</c:v>
                </c:pt>
                <c:pt idx="15153">
                  <c:v>1</c:v>
                </c:pt>
                <c:pt idx="15154">
                  <c:v>1</c:v>
                </c:pt>
                <c:pt idx="15155">
                  <c:v>1</c:v>
                </c:pt>
                <c:pt idx="15156">
                  <c:v>1</c:v>
                </c:pt>
                <c:pt idx="15157">
                  <c:v>1</c:v>
                </c:pt>
                <c:pt idx="15158">
                  <c:v>1</c:v>
                </c:pt>
                <c:pt idx="15159">
                  <c:v>1</c:v>
                </c:pt>
                <c:pt idx="15160">
                  <c:v>1</c:v>
                </c:pt>
                <c:pt idx="15161">
                  <c:v>1</c:v>
                </c:pt>
                <c:pt idx="15162">
                  <c:v>0.75</c:v>
                </c:pt>
                <c:pt idx="15163">
                  <c:v>1</c:v>
                </c:pt>
                <c:pt idx="15164">
                  <c:v>1</c:v>
                </c:pt>
                <c:pt idx="15165">
                  <c:v>1</c:v>
                </c:pt>
                <c:pt idx="15166">
                  <c:v>1</c:v>
                </c:pt>
                <c:pt idx="15167">
                  <c:v>1</c:v>
                </c:pt>
                <c:pt idx="15168">
                  <c:v>1</c:v>
                </c:pt>
                <c:pt idx="15169">
                  <c:v>1</c:v>
                </c:pt>
                <c:pt idx="15170">
                  <c:v>1</c:v>
                </c:pt>
                <c:pt idx="15171">
                  <c:v>1</c:v>
                </c:pt>
                <c:pt idx="15172">
                  <c:v>1</c:v>
                </c:pt>
                <c:pt idx="15173">
                  <c:v>1</c:v>
                </c:pt>
                <c:pt idx="15174">
                  <c:v>1</c:v>
                </c:pt>
                <c:pt idx="15175">
                  <c:v>1</c:v>
                </c:pt>
                <c:pt idx="15176">
                  <c:v>1</c:v>
                </c:pt>
                <c:pt idx="15177">
                  <c:v>1</c:v>
                </c:pt>
                <c:pt idx="15178">
                  <c:v>1</c:v>
                </c:pt>
                <c:pt idx="15179">
                  <c:v>1</c:v>
                </c:pt>
                <c:pt idx="15180">
                  <c:v>1</c:v>
                </c:pt>
                <c:pt idx="15181">
                  <c:v>1</c:v>
                </c:pt>
                <c:pt idx="15182">
                  <c:v>1</c:v>
                </c:pt>
                <c:pt idx="15183">
                  <c:v>1</c:v>
                </c:pt>
                <c:pt idx="15184">
                  <c:v>1</c:v>
                </c:pt>
                <c:pt idx="15185">
                  <c:v>1</c:v>
                </c:pt>
                <c:pt idx="15186">
                  <c:v>1</c:v>
                </c:pt>
                <c:pt idx="15187">
                  <c:v>1</c:v>
                </c:pt>
                <c:pt idx="15188">
                  <c:v>1</c:v>
                </c:pt>
                <c:pt idx="15189">
                  <c:v>1</c:v>
                </c:pt>
                <c:pt idx="15190">
                  <c:v>1</c:v>
                </c:pt>
                <c:pt idx="15191">
                  <c:v>1</c:v>
                </c:pt>
                <c:pt idx="15192">
                  <c:v>1</c:v>
                </c:pt>
                <c:pt idx="15193">
                  <c:v>1</c:v>
                </c:pt>
                <c:pt idx="15194">
                  <c:v>1</c:v>
                </c:pt>
                <c:pt idx="15195">
                  <c:v>1</c:v>
                </c:pt>
                <c:pt idx="15196">
                  <c:v>1</c:v>
                </c:pt>
                <c:pt idx="15197">
                  <c:v>1</c:v>
                </c:pt>
                <c:pt idx="15198">
                  <c:v>1</c:v>
                </c:pt>
                <c:pt idx="15199">
                  <c:v>1</c:v>
                </c:pt>
                <c:pt idx="15200">
                  <c:v>1</c:v>
                </c:pt>
                <c:pt idx="15201">
                  <c:v>1</c:v>
                </c:pt>
                <c:pt idx="15202">
                  <c:v>1</c:v>
                </c:pt>
                <c:pt idx="15203">
                  <c:v>1</c:v>
                </c:pt>
                <c:pt idx="15204">
                  <c:v>1</c:v>
                </c:pt>
                <c:pt idx="15205">
                  <c:v>1</c:v>
                </c:pt>
                <c:pt idx="15206">
                  <c:v>1</c:v>
                </c:pt>
                <c:pt idx="15207">
                  <c:v>1</c:v>
                </c:pt>
                <c:pt idx="15208">
                  <c:v>1</c:v>
                </c:pt>
                <c:pt idx="15209">
                  <c:v>1</c:v>
                </c:pt>
                <c:pt idx="15210">
                  <c:v>1</c:v>
                </c:pt>
                <c:pt idx="15211">
                  <c:v>1</c:v>
                </c:pt>
                <c:pt idx="15212">
                  <c:v>1</c:v>
                </c:pt>
                <c:pt idx="15213">
                  <c:v>0.5</c:v>
                </c:pt>
                <c:pt idx="15214">
                  <c:v>1</c:v>
                </c:pt>
                <c:pt idx="15215">
                  <c:v>1</c:v>
                </c:pt>
                <c:pt idx="15216">
                  <c:v>1</c:v>
                </c:pt>
                <c:pt idx="15217">
                  <c:v>1</c:v>
                </c:pt>
                <c:pt idx="15218">
                  <c:v>1</c:v>
                </c:pt>
                <c:pt idx="15219">
                  <c:v>1</c:v>
                </c:pt>
                <c:pt idx="15220">
                  <c:v>1</c:v>
                </c:pt>
                <c:pt idx="15221">
                  <c:v>1</c:v>
                </c:pt>
                <c:pt idx="15222">
                  <c:v>1</c:v>
                </c:pt>
                <c:pt idx="15223">
                  <c:v>1</c:v>
                </c:pt>
                <c:pt idx="15224">
                  <c:v>1</c:v>
                </c:pt>
                <c:pt idx="15225">
                  <c:v>1</c:v>
                </c:pt>
                <c:pt idx="15226">
                  <c:v>1</c:v>
                </c:pt>
                <c:pt idx="15227">
                  <c:v>1</c:v>
                </c:pt>
                <c:pt idx="15228">
                  <c:v>1</c:v>
                </c:pt>
                <c:pt idx="15229">
                  <c:v>1</c:v>
                </c:pt>
                <c:pt idx="15230">
                  <c:v>1</c:v>
                </c:pt>
                <c:pt idx="15231">
                  <c:v>1</c:v>
                </c:pt>
                <c:pt idx="15232">
                  <c:v>1</c:v>
                </c:pt>
                <c:pt idx="15233">
                  <c:v>1</c:v>
                </c:pt>
                <c:pt idx="15234">
                  <c:v>1</c:v>
                </c:pt>
                <c:pt idx="15235">
                  <c:v>1</c:v>
                </c:pt>
                <c:pt idx="15236">
                  <c:v>1</c:v>
                </c:pt>
                <c:pt idx="15237">
                  <c:v>1</c:v>
                </c:pt>
                <c:pt idx="15238">
                  <c:v>1</c:v>
                </c:pt>
                <c:pt idx="15239">
                  <c:v>1</c:v>
                </c:pt>
                <c:pt idx="15240">
                  <c:v>1</c:v>
                </c:pt>
                <c:pt idx="15241">
                  <c:v>1</c:v>
                </c:pt>
                <c:pt idx="15242">
                  <c:v>1</c:v>
                </c:pt>
                <c:pt idx="15243">
                  <c:v>1</c:v>
                </c:pt>
                <c:pt idx="15244">
                  <c:v>1</c:v>
                </c:pt>
                <c:pt idx="15245">
                  <c:v>1</c:v>
                </c:pt>
                <c:pt idx="15246">
                  <c:v>1</c:v>
                </c:pt>
                <c:pt idx="15247">
                  <c:v>1</c:v>
                </c:pt>
                <c:pt idx="15248">
                  <c:v>1</c:v>
                </c:pt>
                <c:pt idx="15249">
                  <c:v>1</c:v>
                </c:pt>
                <c:pt idx="15250">
                  <c:v>1</c:v>
                </c:pt>
                <c:pt idx="15251">
                  <c:v>1</c:v>
                </c:pt>
                <c:pt idx="15252">
                  <c:v>1</c:v>
                </c:pt>
                <c:pt idx="15253">
                  <c:v>1</c:v>
                </c:pt>
                <c:pt idx="15254">
                  <c:v>1</c:v>
                </c:pt>
                <c:pt idx="15255">
                  <c:v>1</c:v>
                </c:pt>
                <c:pt idx="15256">
                  <c:v>1</c:v>
                </c:pt>
                <c:pt idx="15257">
                  <c:v>1</c:v>
                </c:pt>
                <c:pt idx="15258">
                  <c:v>1</c:v>
                </c:pt>
                <c:pt idx="15259">
                  <c:v>1</c:v>
                </c:pt>
                <c:pt idx="15260">
                  <c:v>1</c:v>
                </c:pt>
                <c:pt idx="15261">
                  <c:v>1</c:v>
                </c:pt>
                <c:pt idx="15262">
                  <c:v>1</c:v>
                </c:pt>
                <c:pt idx="15263">
                  <c:v>1</c:v>
                </c:pt>
                <c:pt idx="15264">
                  <c:v>1</c:v>
                </c:pt>
                <c:pt idx="15265">
                  <c:v>1</c:v>
                </c:pt>
                <c:pt idx="15266">
                  <c:v>1</c:v>
                </c:pt>
                <c:pt idx="15267">
                  <c:v>1</c:v>
                </c:pt>
                <c:pt idx="15268">
                  <c:v>1</c:v>
                </c:pt>
                <c:pt idx="15269">
                  <c:v>1</c:v>
                </c:pt>
                <c:pt idx="15270">
                  <c:v>1</c:v>
                </c:pt>
                <c:pt idx="15271">
                  <c:v>1</c:v>
                </c:pt>
                <c:pt idx="15272">
                  <c:v>1</c:v>
                </c:pt>
                <c:pt idx="15273">
                  <c:v>1</c:v>
                </c:pt>
                <c:pt idx="15274">
                  <c:v>1</c:v>
                </c:pt>
                <c:pt idx="15275">
                  <c:v>1</c:v>
                </c:pt>
                <c:pt idx="15276">
                  <c:v>1</c:v>
                </c:pt>
                <c:pt idx="15277">
                  <c:v>1</c:v>
                </c:pt>
                <c:pt idx="15278">
                  <c:v>1</c:v>
                </c:pt>
                <c:pt idx="15279">
                  <c:v>1</c:v>
                </c:pt>
                <c:pt idx="15280">
                  <c:v>1</c:v>
                </c:pt>
                <c:pt idx="15281">
                  <c:v>1</c:v>
                </c:pt>
                <c:pt idx="15282">
                  <c:v>1</c:v>
                </c:pt>
                <c:pt idx="15283">
                  <c:v>1</c:v>
                </c:pt>
                <c:pt idx="15284">
                  <c:v>1</c:v>
                </c:pt>
                <c:pt idx="15285">
                  <c:v>1</c:v>
                </c:pt>
                <c:pt idx="15286">
                  <c:v>1</c:v>
                </c:pt>
                <c:pt idx="15287">
                  <c:v>1</c:v>
                </c:pt>
                <c:pt idx="15288">
                  <c:v>1</c:v>
                </c:pt>
                <c:pt idx="15289">
                  <c:v>1</c:v>
                </c:pt>
                <c:pt idx="15290">
                  <c:v>1</c:v>
                </c:pt>
                <c:pt idx="15291">
                  <c:v>1</c:v>
                </c:pt>
                <c:pt idx="15292">
                  <c:v>1</c:v>
                </c:pt>
                <c:pt idx="15293">
                  <c:v>1</c:v>
                </c:pt>
                <c:pt idx="15294">
                  <c:v>1</c:v>
                </c:pt>
                <c:pt idx="15295">
                  <c:v>1</c:v>
                </c:pt>
                <c:pt idx="15296">
                  <c:v>1</c:v>
                </c:pt>
                <c:pt idx="15297">
                  <c:v>1</c:v>
                </c:pt>
                <c:pt idx="15298">
                  <c:v>1</c:v>
                </c:pt>
                <c:pt idx="15299">
                  <c:v>1</c:v>
                </c:pt>
                <c:pt idx="15300">
                  <c:v>1</c:v>
                </c:pt>
                <c:pt idx="15301">
                  <c:v>1</c:v>
                </c:pt>
                <c:pt idx="15302">
                  <c:v>1</c:v>
                </c:pt>
                <c:pt idx="15303">
                  <c:v>1</c:v>
                </c:pt>
                <c:pt idx="15304">
                  <c:v>1</c:v>
                </c:pt>
                <c:pt idx="15305">
                  <c:v>1</c:v>
                </c:pt>
                <c:pt idx="15306">
                  <c:v>1</c:v>
                </c:pt>
                <c:pt idx="15307">
                  <c:v>1</c:v>
                </c:pt>
                <c:pt idx="15308">
                  <c:v>1</c:v>
                </c:pt>
                <c:pt idx="15309">
                  <c:v>1</c:v>
                </c:pt>
                <c:pt idx="15310">
                  <c:v>1</c:v>
                </c:pt>
                <c:pt idx="15311">
                  <c:v>1</c:v>
                </c:pt>
                <c:pt idx="15312">
                  <c:v>1</c:v>
                </c:pt>
                <c:pt idx="15313">
                  <c:v>1</c:v>
                </c:pt>
                <c:pt idx="15314">
                  <c:v>1</c:v>
                </c:pt>
                <c:pt idx="15315">
                  <c:v>1</c:v>
                </c:pt>
                <c:pt idx="15316">
                  <c:v>1</c:v>
                </c:pt>
                <c:pt idx="15317">
                  <c:v>1</c:v>
                </c:pt>
                <c:pt idx="15318">
                  <c:v>1</c:v>
                </c:pt>
                <c:pt idx="15319">
                  <c:v>1</c:v>
                </c:pt>
                <c:pt idx="15320">
                  <c:v>1</c:v>
                </c:pt>
                <c:pt idx="15321">
                  <c:v>1</c:v>
                </c:pt>
                <c:pt idx="15322">
                  <c:v>1</c:v>
                </c:pt>
                <c:pt idx="15323">
                  <c:v>1</c:v>
                </c:pt>
                <c:pt idx="15324">
                  <c:v>1</c:v>
                </c:pt>
                <c:pt idx="15325">
                  <c:v>1</c:v>
                </c:pt>
                <c:pt idx="15326">
                  <c:v>1</c:v>
                </c:pt>
                <c:pt idx="15327">
                  <c:v>1</c:v>
                </c:pt>
                <c:pt idx="15328">
                  <c:v>1</c:v>
                </c:pt>
                <c:pt idx="15329">
                  <c:v>1</c:v>
                </c:pt>
                <c:pt idx="15330">
                  <c:v>1</c:v>
                </c:pt>
                <c:pt idx="15331">
                  <c:v>1</c:v>
                </c:pt>
                <c:pt idx="15332">
                  <c:v>1</c:v>
                </c:pt>
                <c:pt idx="15333">
                  <c:v>1</c:v>
                </c:pt>
                <c:pt idx="15334">
                  <c:v>1</c:v>
                </c:pt>
                <c:pt idx="15335">
                  <c:v>1</c:v>
                </c:pt>
                <c:pt idx="15336">
                  <c:v>1</c:v>
                </c:pt>
                <c:pt idx="15337">
                  <c:v>1</c:v>
                </c:pt>
                <c:pt idx="15338">
                  <c:v>1</c:v>
                </c:pt>
                <c:pt idx="15339">
                  <c:v>1</c:v>
                </c:pt>
                <c:pt idx="15340">
                  <c:v>1</c:v>
                </c:pt>
                <c:pt idx="15341">
                  <c:v>1</c:v>
                </c:pt>
                <c:pt idx="15342">
                  <c:v>1</c:v>
                </c:pt>
                <c:pt idx="15343">
                  <c:v>1</c:v>
                </c:pt>
                <c:pt idx="15344">
                  <c:v>1</c:v>
                </c:pt>
                <c:pt idx="15345">
                  <c:v>1</c:v>
                </c:pt>
                <c:pt idx="15346">
                  <c:v>1</c:v>
                </c:pt>
                <c:pt idx="15347">
                  <c:v>1</c:v>
                </c:pt>
                <c:pt idx="15348">
                  <c:v>1</c:v>
                </c:pt>
                <c:pt idx="15349">
                  <c:v>1</c:v>
                </c:pt>
                <c:pt idx="15350">
                  <c:v>1</c:v>
                </c:pt>
                <c:pt idx="15351">
                  <c:v>1</c:v>
                </c:pt>
                <c:pt idx="15352">
                  <c:v>1</c:v>
                </c:pt>
                <c:pt idx="15353">
                  <c:v>1</c:v>
                </c:pt>
                <c:pt idx="15354">
                  <c:v>1</c:v>
                </c:pt>
                <c:pt idx="15355">
                  <c:v>1</c:v>
                </c:pt>
                <c:pt idx="15356">
                  <c:v>1</c:v>
                </c:pt>
                <c:pt idx="15357">
                  <c:v>1</c:v>
                </c:pt>
                <c:pt idx="15358">
                  <c:v>1</c:v>
                </c:pt>
                <c:pt idx="15359">
                  <c:v>1</c:v>
                </c:pt>
                <c:pt idx="15360">
                  <c:v>1</c:v>
                </c:pt>
                <c:pt idx="15361">
                  <c:v>1</c:v>
                </c:pt>
                <c:pt idx="15362">
                  <c:v>1</c:v>
                </c:pt>
                <c:pt idx="15363">
                  <c:v>1</c:v>
                </c:pt>
                <c:pt idx="15364">
                  <c:v>1</c:v>
                </c:pt>
                <c:pt idx="15365">
                  <c:v>1</c:v>
                </c:pt>
                <c:pt idx="15366">
                  <c:v>1</c:v>
                </c:pt>
                <c:pt idx="15367">
                  <c:v>1</c:v>
                </c:pt>
                <c:pt idx="15368">
                  <c:v>1</c:v>
                </c:pt>
                <c:pt idx="15369">
                  <c:v>1</c:v>
                </c:pt>
                <c:pt idx="15370">
                  <c:v>1</c:v>
                </c:pt>
                <c:pt idx="15371">
                  <c:v>1</c:v>
                </c:pt>
                <c:pt idx="15372">
                  <c:v>1</c:v>
                </c:pt>
                <c:pt idx="15373">
                  <c:v>1</c:v>
                </c:pt>
                <c:pt idx="15374">
                  <c:v>1</c:v>
                </c:pt>
                <c:pt idx="15375">
                  <c:v>1</c:v>
                </c:pt>
                <c:pt idx="15376">
                  <c:v>1</c:v>
                </c:pt>
                <c:pt idx="15377">
                  <c:v>1</c:v>
                </c:pt>
                <c:pt idx="15378">
                  <c:v>1</c:v>
                </c:pt>
                <c:pt idx="15379">
                  <c:v>1</c:v>
                </c:pt>
                <c:pt idx="15380">
                  <c:v>1</c:v>
                </c:pt>
                <c:pt idx="15381">
                  <c:v>1</c:v>
                </c:pt>
                <c:pt idx="15382">
                  <c:v>1</c:v>
                </c:pt>
                <c:pt idx="15383">
                  <c:v>1</c:v>
                </c:pt>
                <c:pt idx="15384">
                  <c:v>1</c:v>
                </c:pt>
                <c:pt idx="15385">
                  <c:v>1</c:v>
                </c:pt>
                <c:pt idx="15386">
                  <c:v>1</c:v>
                </c:pt>
                <c:pt idx="15387">
                  <c:v>1</c:v>
                </c:pt>
                <c:pt idx="15388">
                  <c:v>1</c:v>
                </c:pt>
                <c:pt idx="15389">
                  <c:v>1</c:v>
                </c:pt>
                <c:pt idx="15390">
                  <c:v>1</c:v>
                </c:pt>
                <c:pt idx="15391">
                  <c:v>1</c:v>
                </c:pt>
                <c:pt idx="15392">
                  <c:v>1</c:v>
                </c:pt>
                <c:pt idx="15393">
                  <c:v>1</c:v>
                </c:pt>
                <c:pt idx="15394">
                  <c:v>0.25</c:v>
                </c:pt>
                <c:pt idx="15395">
                  <c:v>1</c:v>
                </c:pt>
                <c:pt idx="15396">
                  <c:v>1</c:v>
                </c:pt>
                <c:pt idx="15397">
                  <c:v>1</c:v>
                </c:pt>
                <c:pt idx="15398">
                  <c:v>1</c:v>
                </c:pt>
                <c:pt idx="15399">
                  <c:v>1</c:v>
                </c:pt>
                <c:pt idx="15400">
                  <c:v>1</c:v>
                </c:pt>
                <c:pt idx="15401">
                  <c:v>1</c:v>
                </c:pt>
                <c:pt idx="15402">
                  <c:v>1</c:v>
                </c:pt>
                <c:pt idx="15403">
                  <c:v>1</c:v>
                </c:pt>
                <c:pt idx="15404">
                  <c:v>1</c:v>
                </c:pt>
                <c:pt idx="15405">
                  <c:v>1</c:v>
                </c:pt>
                <c:pt idx="15406">
                  <c:v>1</c:v>
                </c:pt>
                <c:pt idx="15407">
                  <c:v>1</c:v>
                </c:pt>
                <c:pt idx="15408">
                  <c:v>1</c:v>
                </c:pt>
                <c:pt idx="15409">
                  <c:v>1</c:v>
                </c:pt>
                <c:pt idx="15410">
                  <c:v>1</c:v>
                </c:pt>
                <c:pt idx="15411">
                  <c:v>1</c:v>
                </c:pt>
                <c:pt idx="15412">
                  <c:v>1</c:v>
                </c:pt>
                <c:pt idx="15413">
                  <c:v>1</c:v>
                </c:pt>
                <c:pt idx="15414">
                  <c:v>1</c:v>
                </c:pt>
                <c:pt idx="15415">
                  <c:v>1</c:v>
                </c:pt>
                <c:pt idx="15416">
                  <c:v>1</c:v>
                </c:pt>
                <c:pt idx="15417">
                  <c:v>1</c:v>
                </c:pt>
                <c:pt idx="15418">
                  <c:v>1</c:v>
                </c:pt>
                <c:pt idx="15419">
                  <c:v>1</c:v>
                </c:pt>
                <c:pt idx="15420">
                  <c:v>1</c:v>
                </c:pt>
                <c:pt idx="15421">
                  <c:v>1</c:v>
                </c:pt>
                <c:pt idx="15422">
                  <c:v>1</c:v>
                </c:pt>
                <c:pt idx="15423">
                  <c:v>1</c:v>
                </c:pt>
                <c:pt idx="15424">
                  <c:v>1</c:v>
                </c:pt>
                <c:pt idx="15425">
                  <c:v>1</c:v>
                </c:pt>
                <c:pt idx="15426">
                  <c:v>1</c:v>
                </c:pt>
                <c:pt idx="15427">
                  <c:v>1</c:v>
                </c:pt>
                <c:pt idx="15428">
                  <c:v>1</c:v>
                </c:pt>
                <c:pt idx="15429">
                  <c:v>1</c:v>
                </c:pt>
                <c:pt idx="15430">
                  <c:v>1</c:v>
                </c:pt>
                <c:pt idx="15431">
                  <c:v>0.5</c:v>
                </c:pt>
                <c:pt idx="15432">
                  <c:v>1</c:v>
                </c:pt>
                <c:pt idx="15433">
                  <c:v>1</c:v>
                </c:pt>
                <c:pt idx="15434">
                  <c:v>1</c:v>
                </c:pt>
                <c:pt idx="15435">
                  <c:v>1</c:v>
                </c:pt>
                <c:pt idx="15436">
                  <c:v>1</c:v>
                </c:pt>
                <c:pt idx="15437">
                  <c:v>1</c:v>
                </c:pt>
                <c:pt idx="15438">
                  <c:v>1</c:v>
                </c:pt>
                <c:pt idx="15439">
                  <c:v>1</c:v>
                </c:pt>
                <c:pt idx="15440">
                  <c:v>1</c:v>
                </c:pt>
                <c:pt idx="15441">
                  <c:v>1</c:v>
                </c:pt>
                <c:pt idx="15442">
                  <c:v>1</c:v>
                </c:pt>
                <c:pt idx="15443">
                  <c:v>1</c:v>
                </c:pt>
                <c:pt idx="15444">
                  <c:v>1</c:v>
                </c:pt>
                <c:pt idx="15445">
                  <c:v>1</c:v>
                </c:pt>
                <c:pt idx="15446">
                  <c:v>1</c:v>
                </c:pt>
                <c:pt idx="15447">
                  <c:v>1</c:v>
                </c:pt>
                <c:pt idx="15448">
                  <c:v>1</c:v>
                </c:pt>
                <c:pt idx="15449">
                  <c:v>1</c:v>
                </c:pt>
                <c:pt idx="15450">
                  <c:v>1</c:v>
                </c:pt>
                <c:pt idx="15451">
                  <c:v>1</c:v>
                </c:pt>
                <c:pt idx="15452">
                  <c:v>1</c:v>
                </c:pt>
                <c:pt idx="15453">
                  <c:v>1</c:v>
                </c:pt>
                <c:pt idx="15454">
                  <c:v>1</c:v>
                </c:pt>
                <c:pt idx="15455">
                  <c:v>1</c:v>
                </c:pt>
                <c:pt idx="15456">
                  <c:v>1</c:v>
                </c:pt>
                <c:pt idx="15457">
                  <c:v>1</c:v>
                </c:pt>
                <c:pt idx="15458">
                  <c:v>1</c:v>
                </c:pt>
                <c:pt idx="15459">
                  <c:v>1</c:v>
                </c:pt>
                <c:pt idx="15460">
                  <c:v>1</c:v>
                </c:pt>
                <c:pt idx="15461">
                  <c:v>1</c:v>
                </c:pt>
                <c:pt idx="15462">
                  <c:v>1</c:v>
                </c:pt>
                <c:pt idx="15463">
                  <c:v>1</c:v>
                </c:pt>
                <c:pt idx="15464">
                  <c:v>1</c:v>
                </c:pt>
                <c:pt idx="15465">
                  <c:v>1</c:v>
                </c:pt>
                <c:pt idx="15466">
                  <c:v>1</c:v>
                </c:pt>
                <c:pt idx="15467">
                  <c:v>1</c:v>
                </c:pt>
                <c:pt idx="15468">
                  <c:v>1</c:v>
                </c:pt>
                <c:pt idx="15469">
                  <c:v>1</c:v>
                </c:pt>
                <c:pt idx="15470">
                  <c:v>1</c:v>
                </c:pt>
                <c:pt idx="15471">
                  <c:v>1</c:v>
                </c:pt>
                <c:pt idx="15472">
                  <c:v>0.5</c:v>
                </c:pt>
                <c:pt idx="15473">
                  <c:v>1</c:v>
                </c:pt>
                <c:pt idx="15474">
                  <c:v>1</c:v>
                </c:pt>
                <c:pt idx="15475">
                  <c:v>1</c:v>
                </c:pt>
                <c:pt idx="15476">
                  <c:v>1</c:v>
                </c:pt>
                <c:pt idx="15477">
                  <c:v>1</c:v>
                </c:pt>
                <c:pt idx="15478">
                  <c:v>1</c:v>
                </c:pt>
                <c:pt idx="15479">
                  <c:v>1</c:v>
                </c:pt>
                <c:pt idx="15480">
                  <c:v>1</c:v>
                </c:pt>
                <c:pt idx="15481">
                  <c:v>1</c:v>
                </c:pt>
                <c:pt idx="15482">
                  <c:v>1</c:v>
                </c:pt>
                <c:pt idx="15483">
                  <c:v>1</c:v>
                </c:pt>
                <c:pt idx="15484">
                  <c:v>1</c:v>
                </c:pt>
                <c:pt idx="15485">
                  <c:v>1</c:v>
                </c:pt>
                <c:pt idx="15486">
                  <c:v>1</c:v>
                </c:pt>
                <c:pt idx="15487">
                  <c:v>1</c:v>
                </c:pt>
                <c:pt idx="15488">
                  <c:v>1</c:v>
                </c:pt>
                <c:pt idx="15489">
                  <c:v>1</c:v>
                </c:pt>
                <c:pt idx="15490">
                  <c:v>1</c:v>
                </c:pt>
                <c:pt idx="15491">
                  <c:v>1</c:v>
                </c:pt>
                <c:pt idx="15492">
                  <c:v>0.75</c:v>
                </c:pt>
                <c:pt idx="15493">
                  <c:v>1</c:v>
                </c:pt>
                <c:pt idx="15494">
                  <c:v>1</c:v>
                </c:pt>
                <c:pt idx="15495">
                  <c:v>1</c:v>
                </c:pt>
                <c:pt idx="15496">
                  <c:v>1</c:v>
                </c:pt>
                <c:pt idx="15497">
                  <c:v>1</c:v>
                </c:pt>
                <c:pt idx="15498">
                  <c:v>1</c:v>
                </c:pt>
                <c:pt idx="15499">
                  <c:v>1</c:v>
                </c:pt>
                <c:pt idx="15500">
                  <c:v>1</c:v>
                </c:pt>
                <c:pt idx="15501">
                  <c:v>1</c:v>
                </c:pt>
                <c:pt idx="15502">
                  <c:v>1</c:v>
                </c:pt>
                <c:pt idx="15503">
                  <c:v>1</c:v>
                </c:pt>
                <c:pt idx="15504">
                  <c:v>1</c:v>
                </c:pt>
                <c:pt idx="15505">
                  <c:v>1</c:v>
                </c:pt>
                <c:pt idx="15506">
                  <c:v>1</c:v>
                </c:pt>
                <c:pt idx="15507">
                  <c:v>1</c:v>
                </c:pt>
                <c:pt idx="15508">
                  <c:v>1</c:v>
                </c:pt>
                <c:pt idx="15509">
                  <c:v>1</c:v>
                </c:pt>
                <c:pt idx="15510">
                  <c:v>1</c:v>
                </c:pt>
                <c:pt idx="15511">
                  <c:v>1</c:v>
                </c:pt>
                <c:pt idx="15512">
                  <c:v>1</c:v>
                </c:pt>
                <c:pt idx="15513">
                  <c:v>1</c:v>
                </c:pt>
                <c:pt idx="15514">
                  <c:v>1</c:v>
                </c:pt>
                <c:pt idx="15515">
                  <c:v>1</c:v>
                </c:pt>
                <c:pt idx="15516">
                  <c:v>1</c:v>
                </c:pt>
                <c:pt idx="15517">
                  <c:v>1</c:v>
                </c:pt>
                <c:pt idx="15518">
                  <c:v>1</c:v>
                </c:pt>
                <c:pt idx="15519">
                  <c:v>1</c:v>
                </c:pt>
                <c:pt idx="15520">
                  <c:v>1</c:v>
                </c:pt>
                <c:pt idx="15521">
                  <c:v>1</c:v>
                </c:pt>
                <c:pt idx="15522">
                  <c:v>1</c:v>
                </c:pt>
                <c:pt idx="15523">
                  <c:v>1</c:v>
                </c:pt>
                <c:pt idx="15524">
                  <c:v>0.25</c:v>
                </c:pt>
                <c:pt idx="15525">
                  <c:v>1</c:v>
                </c:pt>
                <c:pt idx="15526">
                  <c:v>1</c:v>
                </c:pt>
                <c:pt idx="15527">
                  <c:v>1</c:v>
                </c:pt>
                <c:pt idx="15528">
                  <c:v>1</c:v>
                </c:pt>
                <c:pt idx="15529">
                  <c:v>1</c:v>
                </c:pt>
                <c:pt idx="15530">
                  <c:v>1</c:v>
                </c:pt>
                <c:pt idx="15531">
                  <c:v>1</c:v>
                </c:pt>
                <c:pt idx="15532">
                  <c:v>1</c:v>
                </c:pt>
                <c:pt idx="15533">
                  <c:v>1</c:v>
                </c:pt>
                <c:pt idx="15534">
                  <c:v>1</c:v>
                </c:pt>
                <c:pt idx="15535">
                  <c:v>1</c:v>
                </c:pt>
                <c:pt idx="15536">
                  <c:v>1</c:v>
                </c:pt>
                <c:pt idx="15537">
                  <c:v>1</c:v>
                </c:pt>
                <c:pt idx="15538">
                  <c:v>1</c:v>
                </c:pt>
                <c:pt idx="15539">
                  <c:v>1</c:v>
                </c:pt>
                <c:pt idx="15540">
                  <c:v>1</c:v>
                </c:pt>
                <c:pt idx="15541">
                  <c:v>1</c:v>
                </c:pt>
                <c:pt idx="15542">
                  <c:v>1</c:v>
                </c:pt>
                <c:pt idx="15543">
                  <c:v>1</c:v>
                </c:pt>
                <c:pt idx="15544">
                  <c:v>1</c:v>
                </c:pt>
                <c:pt idx="15545">
                  <c:v>1</c:v>
                </c:pt>
                <c:pt idx="15546">
                  <c:v>1</c:v>
                </c:pt>
                <c:pt idx="15547">
                  <c:v>1</c:v>
                </c:pt>
                <c:pt idx="15548">
                  <c:v>1</c:v>
                </c:pt>
                <c:pt idx="15549">
                  <c:v>1</c:v>
                </c:pt>
                <c:pt idx="15550">
                  <c:v>0.5</c:v>
                </c:pt>
                <c:pt idx="15551">
                  <c:v>1</c:v>
                </c:pt>
                <c:pt idx="15552">
                  <c:v>1</c:v>
                </c:pt>
                <c:pt idx="15553">
                  <c:v>1</c:v>
                </c:pt>
                <c:pt idx="15554">
                  <c:v>1</c:v>
                </c:pt>
                <c:pt idx="15555">
                  <c:v>1</c:v>
                </c:pt>
                <c:pt idx="15556">
                  <c:v>1</c:v>
                </c:pt>
                <c:pt idx="15557">
                  <c:v>1</c:v>
                </c:pt>
                <c:pt idx="15558">
                  <c:v>1</c:v>
                </c:pt>
                <c:pt idx="15559">
                  <c:v>1</c:v>
                </c:pt>
                <c:pt idx="15560">
                  <c:v>1</c:v>
                </c:pt>
                <c:pt idx="15561">
                  <c:v>1</c:v>
                </c:pt>
                <c:pt idx="15562">
                  <c:v>1</c:v>
                </c:pt>
                <c:pt idx="15563">
                  <c:v>1</c:v>
                </c:pt>
                <c:pt idx="15564">
                  <c:v>1</c:v>
                </c:pt>
                <c:pt idx="15565">
                  <c:v>1</c:v>
                </c:pt>
                <c:pt idx="15566">
                  <c:v>1</c:v>
                </c:pt>
                <c:pt idx="15567">
                  <c:v>1</c:v>
                </c:pt>
                <c:pt idx="15568">
                  <c:v>1</c:v>
                </c:pt>
                <c:pt idx="15569">
                  <c:v>1</c:v>
                </c:pt>
                <c:pt idx="15570">
                  <c:v>1</c:v>
                </c:pt>
                <c:pt idx="15571">
                  <c:v>1</c:v>
                </c:pt>
                <c:pt idx="15572">
                  <c:v>1</c:v>
                </c:pt>
                <c:pt idx="15573">
                  <c:v>1</c:v>
                </c:pt>
                <c:pt idx="15574">
                  <c:v>1</c:v>
                </c:pt>
                <c:pt idx="15575">
                  <c:v>1</c:v>
                </c:pt>
                <c:pt idx="15576">
                  <c:v>1</c:v>
                </c:pt>
                <c:pt idx="15577">
                  <c:v>1</c:v>
                </c:pt>
                <c:pt idx="15578">
                  <c:v>1</c:v>
                </c:pt>
                <c:pt idx="15579">
                  <c:v>1</c:v>
                </c:pt>
                <c:pt idx="15580">
                  <c:v>1</c:v>
                </c:pt>
                <c:pt idx="15581">
                  <c:v>1</c:v>
                </c:pt>
                <c:pt idx="15582">
                  <c:v>1</c:v>
                </c:pt>
                <c:pt idx="15583">
                  <c:v>1</c:v>
                </c:pt>
                <c:pt idx="15584">
                  <c:v>1</c:v>
                </c:pt>
                <c:pt idx="15585">
                  <c:v>1</c:v>
                </c:pt>
                <c:pt idx="15586">
                  <c:v>1</c:v>
                </c:pt>
                <c:pt idx="15587">
                  <c:v>1</c:v>
                </c:pt>
                <c:pt idx="15588">
                  <c:v>1</c:v>
                </c:pt>
                <c:pt idx="15589">
                  <c:v>1</c:v>
                </c:pt>
                <c:pt idx="15590">
                  <c:v>1</c:v>
                </c:pt>
                <c:pt idx="15591">
                  <c:v>1</c:v>
                </c:pt>
                <c:pt idx="15592">
                  <c:v>1</c:v>
                </c:pt>
                <c:pt idx="15593">
                  <c:v>1</c:v>
                </c:pt>
                <c:pt idx="15594">
                  <c:v>0.25</c:v>
                </c:pt>
                <c:pt idx="15595">
                  <c:v>1</c:v>
                </c:pt>
                <c:pt idx="15596">
                  <c:v>1</c:v>
                </c:pt>
                <c:pt idx="15597">
                  <c:v>1</c:v>
                </c:pt>
                <c:pt idx="15598">
                  <c:v>1</c:v>
                </c:pt>
                <c:pt idx="15599">
                  <c:v>1</c:v>
                </c:pt>
                <c:pt idx="15600">
                  <c:v>1</c:v>
                </c:pt>
                <c:pt idx="15601">
                  <c:v>1</c:v>
                </c:pt>
                <c:pt idx="15602">
                  <c:v>1</c:v>
                </c:pt>
                <c:pt idx="15603">
                  <c:v>1</c:v>
                </c:pt>
                <c:pt idx="15604">
                  <c:v>1</c:v>
                </c:pt>
                <c:pt idx="15605">
                  <c:v>1</c:v>
                </c:pt>
                <c:pt idx="15606">
                  <c:v>1</c:v>
                </c:pt>
                <c:pt idx="15607">
                  <c:v>1</c:v>
                </c:pt>
                <c:pt idx="15608">
                  <c:v>1</c:v>
                </c:pt>
                <c:pt idx="15609">
                  <c:v>0.75</c:v>
                </c:pt>
                <c:pt idx="15610">
                  <c:v>1</c:v>
                </c:pt>
                <c:pt idx="15611">
                  <c:v>1</c:v>
                </c:pt>
                <c:pt idx="15612">
                  <c:v>1</c:v>
                </c:pt>
                <c:pt idx="15613">
                  <c:v>1</c:v>
                </c:pt>
                <c:pt idx="15614">
                  <c:v>1</c:v>
                </c:pt>
                <c:pt idx="15615">
                  <c:v>1</c:v>
                </c:pt>
                <c:pt idx="15616">
                  <c:v>1</c:v>
                </c:pt>
                <c:pt idx="15617">
                  <c:v>1</c:v>
                </c:pt>
                <c:pt idx="15618">
                  <c:v>1</c:v>
                </c:pt>
                <c:pt idx="15619">
                  <c:v>1</c:v>
                </c:pt>
                <c:pt idx="15620">
                  <c:v>1</c:v>
                </c:pt>
                <c:pt idx="15621">
                  <c:v>1</c:v>
                </c:pt>
                <c:pt idx="15622">
                  <c:v>1</c:v>
                </c:pt>
                <c:pt idx="15623">
                  <c:v>1</c:v>
                </c:pt>
                <c:pt idx="15624">
                  <c:v>1</c:v>
                </c:pt>
                <c:pt idx="15625">
                  <c:v>1</c:v>
                </c:pt>
                <c:pt idx="15626">
                  <c:v>1</c:v>
                </c:pt>
                <c:pt idx="15627">
                  <c:v>1</c:v>
                </c:pt>
                <c:pt idx="15628">
                  <c:v>1</c:v>
                </c:pt>
                <c:pt idx="15629">
                  <c:v>1</c:v>
                </c:pt>
                <c:pt idx="15630">
                  <c:v>1</c:v>
                </c:pt>
                <c:pt idx="15631">
                  <c:v>1</c:v>
                </c:pt>
                <c:pt idx="15632">
                  <c:v>1</c:v>
                </c:pt>
                <c:pt idx="15633">
                  <c:v>1</c:v>
                </c:pt>
                <c:pt idx="15634">
                  <c:v>1</c:v>
                </c:pt>
                <c:pt idx="15635">
                  <c:v>1</c:v>
                </c:pt>
                <c:pt idx="15636">
                  <c:v>1</c:v>
                </c:pt>
                <c:pt idx="15637">
                  <c:v>1</c:v>
                </c:pt>
                <c:pt idx="15638">
                  <c:v>1</c:v>
                </c:pt>
                <c:pt idx="15639">
                  <c:v>1</c:v>
                </c:pt>
                <c:pt idx="15640">
                  <c:v>1</c:v>
                </c:pt>
                <c:pt idx="15641">
                  <c:v>1</c:v>
                </c:pt>
                <c:pt idx="15642">
                  <c:v>1</c:v>
                </c:pt>
                <c:pt idx="15643">
                  <c:v>1</c:v>
                </c:pt>
                <c:pt idx="15644">
                  <c:v>1</c:v>
                </c:pt>
                <c:pt idx="15645">
                  <c:v>1</c:v>
                </c:pt>
                <c:pt idx="15646">
                  <c:v>1</c:v>
                </c:pt>
                <c:pt idx="15647">
                  <c:v>1</c:v>
                </c:pt>
                <c:pt idx="15648">
                  <c:v>1</c:v>
                </c:pt>
                <c:pt idx="15649">
                  <c:v>1</c:v>
                </c:pt>
                <c:pt idx="15650">
                  <c:v>1</c:v>
                </c:pt>
                <c:pt idx="15651">
                  <c:v>1</c:v>
                </c:pt>
                <c:pt idx="15652">
                  <c:v>1</c:v>
                </c:pt>
                <c:pt idx="15653">
                  <c:v>1</c:v>
                </c:pt>
                <c:pt idx="15654">
                  <c:v>1</c:v>
                </c:pt>
                <c:pt idx="15655">
                  <c:v>1</c:v>
                </c:pt>
                <c:pt idx="15656">
                  <c:v>1</c:v>
                </c:pt>
                <c:pt idx="15657">
                  <c:v>1</c:v>
                </c:pt>
                <c:pt idx="15658">
                  <c:v>1</c:v>
                </c:pt>
                <c:pt idx="15659">
                  <c:v>1</c:v>
                </c:pt>
                <c:pt idx="15660">
                  <c:v>1</c:v>
                </c:pt>
                <c:pt idx="15661">
                  <c:v>1</c:v>
                </c:pt>
                <c:pt idx="15662">
                  <c:v>1</c:v>
                </c:pt>
                <c:pt idx="15663">
                  <c:v>1</c:v>
                </c:pt>
                <c:pt idx="15664">
                  <c:v>1</c:v>
                </c:pt>
                <c:pt idx="15665">
                  <c:v>1</c:v>
                </c:pt>
                <c:pt idx="15666">
                  <c:v>1</c:v>
                </c:pt>
                <c:pt idx="15667">
                  <c:v>1</c:v>
                </c:pt>
                <c:pt idx="15668">
                  <c:v>1</c:v>
                </c:pt>
                <c:pt idx="15669">
                  <c:v>1</c:v>
                </c:pt>
                <c:pt idx="15670">
                  <c:v>1</c:v>
                </c:pt>
                <c:pt idx="15671">
                  <c:v>1</c:v>
                </c:pt>
                <c:pt idx="15672">
                  <c:v>1</c:v>
                </c:pt>
                <c:pt idx="15673">
                  <c:v>1</c:v>
                </c:pt>
                <c:pt idx="15674">
                  <c:v>1</c:v>
                </c:pt>
                <c:pt idx="15675">
                  <c:v>1</c:v>
                </c:pt>
                <c:pt idx="15676">
                  <c:v>1</c:v>
                </c:pt>
                <c:pt idx="15677">
                  <c:v>1</c:v>
                </c:pt>
                <c:pt idx="15678">
                  <c:v>1</c:v>
                </c:pt>
                <c:pt idx="15679">
                  <c:v>1</c:v>
                </c:pt>
                <c:pt idx="15680">
                  <c:v>1</c:v>
                </c:pt>
                <c:pt idx="15681">
                  <c:v>1</c:v>
                </c:pt>
                <c:pt idx="15682">
                  <c:v>1</c:v>
                </c:pt>
                <c:pt idx="15683">
                  <c:v>1</c:v>
                </c:pt>
                <c:pt idx="15684">
                  <c:v>1</c:v>
                </c:pt>
                <c:pt idx="15685">
                  <c:v>1</c:v>
                </c:pt>
                <c:pt idx="15686">
                  <c:v>1</c:v>
                </c:pt>
                <c:pt idx="15687">
                  <c:v>1</c:v>
                </c:pt>
                <c:pt idx="15688">
                  <c:v>1</c:v>
                </c:pt>
                <c:pt idx="15689">
                  <c:v>1</c:v>
                </c:pt>
                <c:pt idx="15690">
                  <c:v>1</c:v>
                </c:pt>
                <c:pt idx="15691">
                  <c:v>1</c:v>
                </c:pt>
                <c:pt idx="15692">
                  <c:v>1</c:v>
                </c:pt>
                <c:pt idx="15693">
                  <c:v>1</c:v>
                </c:pt>
                <c:pt idx="15694">
                  <c:v>1</c:v>
                </c:pt>
                <c:pt idx="15695">
                  <c:v>1</c:v>
                </c:pt>
                <c:pt idx="15696">
                  <c:v>1</c:v>
                </c:pt>
                <c:pt idx="15697">
                  <c:v>1</c:v>
                </c:pt>
                <c:pt idx="15698">
                  <c:v>1</c:v>
                </c:pt>
                <c:pt idx="15699">
                  <c:v>1</c:v>
                </c:pt>
                <c:pt idx="15700">
                  <c:v>1</c:v>
                </c:pt>
                <c:pt idx="15701">
                  <c:v>1</c:v>
                </c:pt>
                <c:pt idx="15702">
                  <c:v>1</c:v>
                </c:pt>
                <c:pt idx="15703">
                  <c:v>1</c:v>
                </c:pt>
                <c:pt idx="15704">
                  <c:v>1</c:v>
                </c:pt>
                <c:pt idx="15705">
                  <c:v>1</c:v>
                </c:pt>
                <c:pt idx="15706">
                  <c:v>1</c:v>
                </c:pt>
                <c:pt idx="15707">
                  <c:v>1</c:v>
                </c:pt>
                <c:pt idx="15708">
                  <c:v>1</c:v>
                </c:pt>
                <c:pt idx="15709">
                  <c:v>1</c:v>
                </c:pt>
                <c:pt idx="15710">
                  <c:v>1</c:v>
                </c:pt>
                <c:pt idx="15711">
                  <c:v>1</c:v>
                </c:pt>
                <c:pt idx="15712">
                  <c:v>1</c:v>
                </c:pt>
                <c:pt idx="15713">
                  <c:v>1</c:v>
                </c:pt>
                <c:pt idx="15714">
                  <c:v>1</c:v>
                </c:pt>
                <c:pt idx="15715">
                  <c:v>1</c:v>
                </c:pt>
                <c:pt idx="15716">
                  <c:v>1</c:v>
                </c:pt>
                <c:pt idx="15717">
                  <c:v>1</c:v>
                </c:pt>
                <c:pt idx="15718">
                  <c:v>1</c:v>
                </c:pt>
                <c:pt idx="15719">
                  <c:v>1</c:v>
                </c:pt>
                <c:pt idx="15720">
                  <c:v>1</c:v>
                </c:pt>
                <c:pt idx="15721">
                  <c:v>1</c:v>
                </c:pt>
                <c:pt idx="15722">
                  <c:v>1</c:v>
                </c:pt>
                <c:pt idx="15723">
                  <c:v>1</c:v>
                </c:pt>
                <c:pt idx="15724">
                  <c:v>1</c:v>
                </c:pt>
                <c:pt idx="15725">
                  <c:v>1</c:v>
                </c:pt>
                <c:pt idx="15726">
                  <c:v>1</c:v>
                </c:pt>
                <c:pt idx="15727">
                  <c:v>1</c:v>
                </c:pt>
                <c:pt idx="15728">
                  <c:v>1</c:v>
                </c:pt>
                <c:pt idx="15729">
                  <c:v>1</c:v>
                </c:pt>
                <c:pt idx="15730">
                  <c:v>1</c:v>
                </c:pt>
                <c:pt idx="15731">
                  <c:v>1</c:v>
                </c:pt>
                <c:pt idx="15732">
                  <c:v>1</c:v>
                </c:pt>
                <c:pt idx="15733">
                  <c:v>1</c:v>
                </c:pt>
                <c:pt idx="15734">
                  <c:v>1</c:v>
                </c:pt>
                <c:pt idx="15735">
                  <c:v>1</c:v>
                </c:pt>
                <c:pt idx="15736">
                  <c:v>1</c:v>
                </c:pt>
                <c:pt idx="15737">
                  <c:v>1</c:v>
                </c:pt>
                <c:pt idx="15738">
                  <c:v>1</c:v>
                </c:pt>
                <c:pt idx="15739">
                  <c:v>1</c:v>
                </c:pt>
                <c:pt idx="15740">
                  <c:v>1</c:v>
                </c:pt>
                <c:pt idx="15741">
                  <c:v>1</c:v>
                </c:pt>
                <c:pt idx="15742">
                  <c:v>1</c:v>
                </c:pt>
                <c:pt idx="15743">
                  <c:v>1</c:v>
                </c:pt>
                <c:pt idx="15744">
                  <c:v>1</c:v>
                </c:pt>
                <c:pt idx="15745">
                  <c:v>1</c:v>
                </c:pt>
                <c:pt idx="15746">
                  <c:v>1</c:v>
                </c:pt>
                <c:pt idx="15747">
                  <c:v>1</c:v>
                </c:pt>
                <c:pt idx="15748">
                  <c:v>1</c:v>
                </c:pt>
                <c:pt idx="15749">
                  <c:v>1</c:v>
                </c:pt>
                <c:pt idx="15750">
                  <c:v>1</c:v>
                </c:pt>
                <c:pt idx="15751">
                  <c:v>1</c:v>
                </c:pt>
                <c:pt idx="15752">
                  <c:v>1</c:v>
                </c:pt>
                <c:pt idx="15753">
                  <c:v>1</c:v>
                </c:pt>
                <c:pt idx="15754">
                  <c:v>1</c:v>
                </c:pt>
                <c:pt idx="15755">
                  <c:v>1</c:v>
                </c:pt>
                <c:pt idx="15756">
                  <c:v>1</c:v>
                </c:pt>
                <c:pt idx="15757">
                  <c:v>1</c:v>
                </c:pt>
                <c:pt idx="15758">
                  <c:v>1</c:v>
                </c:pt>
                <c:pt idx="15759">
                  <c:v>1</c:v>
                </c:pt>
                <c:pt idx="15760">
                  <c:v>1</c:v>
                </c:pt>
                <c:pt idx="15761">
                  <c:v>1</c:v>
                </c:pt>
                <c:pt idx="15762">
                  <c:v>1</c:v>
                </c:pt>
                <c:pt idx="15763">
                  <c:v>1</c:v>
                </c:pt>
                <c:pt idx="15764">
                  <c:v>1</c:v>
                </c:pt>
                <c:pt idx="15765">
                  <c:v>1</c:v>
                </c:pt>
                <c:pt idx="15766">
                  <c:v>1</c:v>
                </c:pt>
                <c:pt idx="15767">
                  <c:v>1</c:v>
                </c:pt>
                <c:pt idx="15768">
                  <c:v>1</c:v>
                </c:pt>
                <c:pt idx="15769">
                  <c:v>1</c:v>
                </c:pt>
                <c:pt idx="15770">
                  <c:v>1</c:v>
                </c:pt>
                <c:pt idx="15771">
                  <c:v>1</c:v>
                </c:pt>
                <c:pt idx="15772">
                  <c:v>1</c:v>
                </c:pt>
                <c:pt idx="15773">
                  <c:v>1</c:v>
                </c:pt>
                <c:pt idx="15774">
                  <c:v>1</c:v>
                </c:pt>
                <c:pt idx="15775">
                  <c:v>1</c:v>
                </c:pt>
                <c:pt idx="15776">
                  <c:v>1</c:v>
                </c:pt>
                <c:pt idx="15777">
                  <c:v>1</c:v>
                </c:pt>
                <c:pt idx="15778">
                  <c:v>1</c:v>
                </c:pt>
                <c:pt idx="15779">
                  <c:v>1</c:v>
                </c:pt>
                <c:pt idx="15780">
                  <c:v>1</c:v>
                </c:pt>
                <c:pt idx="15781">
                  <c:v>1</c:v>
                </c:pt>
                <c:pt idx="15782">
                  <c:v>1</c:v>
                </c:pt>
                <c:pt idx="15783">
                  <c:v>1</c:v>
                </c:pt>
                <c:pt idx="15784">
                  <c:v>1</c:v>
                </c:pt>
                <c:pt idx="15785">
                  <c:v>1</c:v>
                </c:pt>
                <c:pt idx="15786">
                  <c:v>1</c:v>
                </c:pt>
                <c:pt idx="15787">
                  <c:v>1</c:v>
                </c:pt>
                <c:pt idx="15788">
                  <c:v>1</c:v>
                </c:pt>
                <c:pt idx="15789">
                  <c:v>1</c:v>
                </c:pt>
                <c:pt idx="15790">
                  <c:v>1</c:v>
                </c:pt>
                <c:pt idx="15791">
                  <c:v>1</c:v>
                </c:pt>
                <c:pt idx="15792">
                  <c:v>1</c:v>
                </c:pt>
                <c:pt idx="15793">
                  <c:v>1</c:v>
                </c:pt>
                <c:pt idx="15794">
                  <c:v>1</c:v>
                </c:pt>
                <c:pt idx="15795">
                  <c:v>1</c:v>
                </c:pt>
                <c:pt idx="15796">
                  <c:v>1</c:v>
                </c:pt>
                <c:pt idx="15797">
                  <c:v>1</c:v>
                </c:pt>
                <c:pt idx="15798">
                  <c:v>1</c:v>
                </c:pt>
                <c:pt idx="15799">
                  <c:v>1</c:v>
                </c:pt>
                <c:pt idx="15800">
                  <c:v>1</c:v>
                </c:pt>
                <c:pt idx="15801">
                  <c:v>1</c:v>
                </c:pt>
                <c:pt idx="15802">
                  <c:v>1</c:v>
                </c:pt>
                <c:pt idx="15803">
                  <c:v>1</c:v>
                </c:pt>
                <c:pt idx="15804">
                  <c:v>1</c:v>
                </c:pt>
                <c:pt idx="15805">
                  <c:v>1</c:v>
                </c:pt>
                <c:pt idx="15806">
                  <c:v>1</c:v>
                </c:pt>
                <c:pt idx="15807">
                  <c:v>1</c:v>
                </c:pt>
                <c:pt idx="15808">
                  <c:v>1</c:v>
                </c:pt>
                <c:pt idx="15809">
                  <c:v>1</c:v>
                </c:pt>
                <c:pt idx="15810">
                  <c:v>1</c:v>
                </c:pt>
                <c:pt idx="15811">
                  <c:v>1</c:v>
                </c:pt>
                <c:pt idx="15812">
                  <c:v>1</c:v>
                </c:pt>
                <c:pt idx="15813">
                  <c:v>1</c:v>
                </c:pt>
                <c:pt idx="15814">
                  <c:v>1</c:v>
                </c:pt>
                <c:pt idx="15815">
                  <c:v>1</c:v>
                </c:pt>
                <c:pt idx="15816">
                  <c:v>1</c:v>
                </c:pt>
                <c:pt idx="15817">
                  <c:v>1</c:v>
                </c:pt>
                <c:pt idx="15818">
                  <c:v>1</c:v>
                </c:pt>
                <c:pt idx="15819">
                  <c:v>1</c:v>
                </c:pt>
                <c:pt idx="15820">
                  <c:v>1</c:v>
                </c:pt>
                <c:pt idx="15821">
                  <c:v>1</c:v>
                </c:pt>
                <c:pt idx="15822">
                  <c:v>1</c:v>
                </c:pt>
                <c:pt idx="15823">
                  <c:v>1</c:v>
                </c:pt>
                <c:pt idx="15824">
                  <c:v>1</c:v>
                </c:pt>
                <c:pt idx="15825">
                  <c:v>1</c:v>
                </c:pt>
                <c:pt idx="15826">
                  <c:v>1</c:v>
                </c:pt>
                <c:pt idx="15827">
                  <c:v>1</c:v>
                </c:pt>
                <c:pt idx="15828">
                  <c:v>1</c:v>
                </c:pt>
                <c:pt idx="15829">
                  <c:v>1</c:v>
                </c:pt>
                <c:pt idx="15830">
                  <c:v>1</c:v>
                </c:pt>
                <c:pt idx="15831">
                  <c:v>1</c:v>
                </c:pt>
                <c:pt idx="15832">
                  <c:v>1</c:v>
                </c:pt>
                <c:pt idx="15833">
                  <c:v>1</c:v>
                </c:pt>
                <c:pt idx="15834">
                  <c:v>1</c:v>
                </c:pt>
                <c:pt idx="15835">
                  <c:v>1</c:v>
                </c:pt>
                <c:pt idx="15836">
                  <c:v>1</c:v>
                </c:pt>
                <c:pt idx="15837">
                  <c:v>1</c:v>
                </c:pt>
                <c:pt idx="15838">
                  <c:v>1</c:v>
                </c:pt>
                <c:pt idx="15839">
                  <c:v>1</c:v>
                </c:pt>
                <c:pt idx="15840">
                  <c:v>1</c:v>
                </c:pt>
                <c:pt idx="15841">
                  <c:v>1</c:v>
                </c:pt>
                <c:pt idx="15842">
                  <c:v>1</c:v>
                </c:pt>
                <c:pt idx="15843">
                  <c:v>1</c:v>
                </c:pt>
                <c:pt idx="15844">
                  <c:v>1</c:v>
                </c:pt>
                <c:pt idx="15845">
                  <c:v>1</c:v>
                </c:pt>
                <c:pt idx="15846">
                  <c:v>1</c:v>
                </c:pt>
                <c:pt idx="15847">
                  <c:v>1</c:v>
                </c:pt>
                <c:pt idx="15848">
                  <c:v>1</c:v>
                </c:pt>
                <c:pt idx="15849">
                  <c:v>1</c:v>
                </c:pt>
                <c:pt idx="15850">
                  <c:v>1</c:v>
                </c:pt>
                <c:pt idx="15851">
                  <c:v>1</c:v>
                </c:pt>
                <c:pt idx="15852">
                  <c:v>1</c:v>
                </c:pt>
                <c:pt idx="15853">
                  <c:v>1</c:v>
                </c:pt>
                <c:pt idx="15854">
                  <c:v>1</c:v>
                </c:pt>
                <c:pt idx="15855">
                  <c:v>1</c:v>
                </c:pt>
                <c:pt idx="15856">
                  <c:v>1</c:v>
                </c:pt>
                <c:pt idx="15857">
                  <c:v>1</c:v>
                </c:pt>
                <c:pt idx="15858">
                  <c:v>1</c:v>
                </c:pt>
                <c:pt idx="15859">
                  <c:v>1</c:v>
                </c:pt>
                <c:pt idx="15860">
                  <c:v>1</c:v>
                </c:pt>
                <c:pt idx="15861">
                  <c:v>1</c:v>
                </c:pt>
                <c:pt idx="15862">
                  <c:v>1</c:v>
                </c:pt>
                <c:pt idx="15863">
                  <c:v>1</c:v>
                </c:pt>
                <c:pt idx="15864">
                  <c:v>1</c:v>
                </c:pt>
                <c:pt idx="15865">
                  <c:v>1</c:v>
                </c:pt>
                <c:pt idx="15866">
                  <c:v>1</c:v>
                </c:pt>
                <c:pt idx="15867">
                  <c:v>1</c:v>
                </c:pt>
                <c:pt idx="15868">
                  <c:v>1</c:v>
                </c:pt>
                <c:pt idx="15869">
                  <c:v>1</c:v>
                </c:pt>
                <c:pt idx="15870">
                  <c:v>1</c:v>
                </c:pt>
                <c:pt idx="15871">
                  <c:v>1</c:v>
                </c:pt>
                <c:pt idx="15872">
                  <c:v>1</c:v>
                </c:pt>
                <c:pt idx="15873">
                  <c:v>1</c:v>
                </c:pt>
                <c:pt idx="15874">
                  <c:v>1</c:v>
                </c:pt>
                <c:pt idx="15875">
                  <c:v>1</c:v>
                </c:pt>
                <c:pt idx="15876">
                  <c:v>1</c:v>
                </c:pt>
                <c:pt idx="15877">
                  <c:v>1</c:v>
                </c:pt>
                <c:pt idx="15878">
                  <c:v>1</c:v>
                </c:pt>
                <c:pt idx="15879">
                  <c:v>1</c:v>
                </c:pt>
                <c:pt idx="15880">
                  <c:v>1</c:v>
                </c:pt>
                <c:pt idx="15881">
                  <c:v>1</c:v>
                </c:pt>
                <c:pt idx="15882">
                  <c:v>1</c:v>
                </c:pt>
                <c:pt idx="15883">
                  <c:v>1</c:v>
                </c:pt>
                <c:pt idx="15884">
                  <c:v>1</c:v>
                </c:pt>
                <c:pt idx="15885">
                  <c:v>1</c:v>
                </c:pt>
                <c:pt idx="15886">
                  <c:v>1</c:v>
                </c:pt>
                <c:pt idx="15887">
                  <c:v>1</c:v>
                </c:pt>
                <c:pt idx="15888">
                  <c:v>1</c:v>
                </c:pt>
                <c:pt idx="15889">
                  <c:v>1</c:v>
                </c:pt>
                <c:pt idx="15890">
                  <c:v>1</c:v>
                </c:pt>
                <c:pt idx="15891">
                  <c:v>1</c:v>
                </c:pt>
                <c:pt idx="15892">
                  <c:v>1</c:v>
                </c:pt>
                <c:pt idx="15893">
                  <c:v>1</c:v>
                </c:pt>
                <c:pt idx="15894">
                  <c:v>1</c:v>
                </c:pt>
                <c:pt idx="15895">
                  <c:v>1</c:v>
                </c:pt>
                <c:pt idx="15896">
                  <c:v>1</c:v>
                </c:pt>
                <c:pt idx="15897">
                  <c:v>1</c:v>
                </c:pt>
                <c:pt idx="15898">
                  <c:v>1</c:v>
                </c:pt>
                <c:pt idx="15899">
                  <c:v>1</c:v>
                </c:pt>
                <c:pt idx="15900">
                  <c:v>1</c:v>
                </c:pt>
                <c:pt idx="15901">
                  <c:v>1</c:v>
                </c:pt>
                <c:pt idx="15902">
                  <c:v>1</c:v>
                </c:pt>
                <c:pt idx="15903">
                  <c:v>1</c:v>
                </c:pt>
                <c:pt idx="15904">
                  <c:v>1</c:v>
                </c:pt>
                <c:pt idx="15905">
                  <c:v>1</c:v>
                </c:pt>
                <c:pt idx="15906">
                  <c:v>1</c:v>
                </c:pt>
                <c:pt idx="15907">
                  <c:v>1</c:v>
                </c:pt>
                <c:pt idx="15908">
                  <c:v>1</c:v>
                </c:pt>
                <c:pt idx="15909">
                  <c:v>1</c:v>
                </c:pt>
                <c:pt idx="15910">
                  <c:v>1</c:v>
                </c:pt>
                <c:pt idx="15911">
                  <c:v>1</c:v>
                </c:pt>
                <c:pt idx="15912">
                  <c:v>1</c:v>
                </c:pt>
                <c:pt idx="15913">
                  <c:v>1</c:v>
                </c:pt>
                <c:pt idx="15914">
                  <c:v>1</c:v>
                </c:pt>
                <c:pt idx="15915">
                  <c:v>1</c:v>
                </c:pt>
                <c:pt idx="15916">
                  <c:v>1</c:v>
                </c:pt>
                <c:pt idx="15917">
                  <c:v>1</c:v>
                </c:pt>
                <c:pt idx="15918">
                  <c:v>1</c:v>
                </c:pt>
                <c:pt idx="15919">
                  <c:v>1</c:v>
                </c:pt>
                <c:pt idx="15920">
                  <c:v>1</c:v>
                </c:pt>
                <c:pt idx="15921">
                  <c:v>1</c:v>
                </c:pt>
                <c:pt idx="15922">
                  <c:v>1</c:v>
                </c:pt>
                <c:pt idx="15923">
                  <c:v>1</c:v>
                </c:pt>
                <c:pt idx="15924">
                  <c:v>1</c:v>
                </c:pt>
                <c:pt idx="15925">
                  <c:v>1</c:v>
                </c:pt>
                <c:pt idx="15926">
                  <c:v>1</c:v>
                </c:pt>
                <c:pt idx="15927">
                  <c:v>1</c:v>
                </c:pt>
                <c:pt idx="15928">
                  <c:v>1</c:v>
                </c:pt>
                <c:pt idx="15929">
                  <c:v>1</c:v>
                </c:pt>
                <c:pt idx="15930">
                  <c:v>1</c:v>
                </c:pt>
                <c:pt idx="15931">
                  <c:v>1</c:v>
                </c:pt>
                <c:pt idx="15932">
                  <c:v>1</c:v>
                </c:pt>
                <c:pt idx="15933">
                  <c:v>1</c:v>
                </c:pt>
                <c:pt idx="15934">
                  <c:v>1</c:v>
                </c:pt>
                <c:pt idx="15935">
                  <c:v>1</c:v>
                </c:pt>
                <c:pt idx="15936">
                  <c:v>1</c:v>
                </c:pt>
                <c:pt idx="15937">
                  <c:v>1</c:v>
                </c:pt>
                <c:pt idx="15938">
                  <c:v>1</c:v>
                </c:pt>
                <c:pt idx="15939">
                  <c:v>1</c:v>
                </c:pt>
                <c:pt idx="15940">
                  <c:v>1</c:v>
                </c:pt>
                <c:pt idx="15941">
                  <c:v>1</c:v>
                </c:pt>
                <c:pt idx="15942">
                  <c:v>1</c:v>
                </c:pt>
                <c:pt idx="15943">
                  <c:v>1</c:v>
                </c:pt>
                <c:pt idx="15944">
                  <c:v>1</c:v>
                </c:pt>
                <c:pt idx="15945">
                  <c:v>1</c:v>
                </c:pt>
                <c:pt idx="15946">
                  <c:v>1</c:v>
                </c:pt>
                <c:pt idx="15947">
                  <c:v>1</c:v>
                </c:pt>
                <c:pt idx="15948">
                  <c:v>1</c:v>
                </c:pt>
                <c:pt idx="15949">
                  <c:v>1</c:v>
                </c:pt>
                <c:pt idx="15950">
                  <c:v>1</c:v>
                </c:pt>
                <c:pt idx="15951">
                  <c:v>1</c:v>
                </c:pt>
                <c:pt idx="15952">
                  <c:v>1</c:v>
                </c:pt>
                <c:pt idx="15953">
                  <c:v>1</c:v>
                </c:pt>
                <c:pt idx="15954">
                  <c:v>1</c:v>
                </c:pt>
                <c:pt idx="15955">
                  <c:v>1</c:v>
                </c:pt>
                <c:pt idx="15956">
                  <c:v>1</c:v>
                </c:pt>
                <c:pt idx="15957">
                  <c:v>1</c:v>
                </c:pt>
                <c:pt idx="15958">
                  <c:v>1</c:v>
                </c:pt>
                <c:pt idx="15959">
                  <c:v>1</c:v>
                </c:pt>
                <c:pt idx="15960">
                  <c:v>1</c:v>
                </c:pt>
                <c:pt idx="15961">
                  <c:v>1</c:v>
                </c:pt>
                <c:pt idx="15962">
                  <c:v>1</c:v>
                </c:pt>
                <c:pt idx="15963">
                  <c:v>1</c:v>
                </c:pt>
                <c:pt idx="15964">
                  <c:v>1</c:v>
                </c:pt>
                <c:pt idx="15965">
                  <c:v>1</c:v>
                </c:pt>
                <c:pt idx="15966">
                  <c:v>1</c:v>
                </c:pt>
                <c:pt idx="15967">
                  <c:v>1</c:v>
                </c:pt>
                <c:pt idx="15968">
                  <c:v>1</c:v>
                </c:pt>
                <c:pt idx="15969">
                  <c:v>1</c:v>
                </c:pt>
                <c:pt idx="15970">
                  <c:v>1</c:v>
                </c:pt>
                <c:pt idx="15971">
                  <c:v>1</c:v>
                </c:pt>
                <c:pt idx="15972">
                  <c:v>1</c:v>
                </c:pt>
                <c:pt idx="15973">
                  <c:v>1</c:v>
                </c:pt>
                <c:pt idx="15974">
                  <c:v>1</c:v>
                </c:pt>
                <c:pt idx="15975">
                  <c:v>1</c:v>
                </c:pt>
                <c:pt idx="15976">
                  <c:v>1</c:v>
                </c:pt>
                <c:pt idx="15977">
                  <c:v>1</c:v>
                </c:pt>
                <c:pt idx="15978">
                  <c:v>1</c:v>
                </c:pt>
                <c:pt idx="15979">
                  <c:v>1</c:v>
                </c:pt>
                <c:pt idx="15980">
                  <c:v>1</c:v>
                </c:pt>
                <c:pt idx="15981">
                  <c:v>1</c:v>
                </c:pt>
                <c:pt idx="15982">
                  <c:v>1</c:v>
                </c:pt>
                <c:pt idx="15983">
                  <c:v>1</c:v>
                </c:pt>
                <c:pt idx="15984">
                  <c:v>1</c:v>
                </c:pt>
                <c:pt idx="15985">
                  <c:v>1</c:v>
                </c:pt>
                <c:pt idx="15986">
                  <c:v>1</c:v>
                </c:pt>
                <c:pt idx="15987">
                  <c:v>1</c:v>
                </c:pt>
                <c:pt idx="15988">
                  <c:v>1</c:v>
                </c:pt>
                <c:pt idx="15989">
                  <c:v>1</c:v>
                </c:pt>
                <c:pt idx="15990">
                  <c:v>1</c:v>
                </c:pt>
                <c:pt idx="15991">
                  <c:v>1</c:v>
                </c:pt>
                <c:pt idx="15992">
                  <c:v>1</c:v>
                </c:pt>
                <c:pt idx="15993">
                  <c:v>1</c:v>
                </c:pt>
                <c:pt idx="15994">
                  <c:v>1</c:v>
                </c:pt>
                <c:pt idx="15995">
                  <c:v>1</c:v>
                </c:pt>
                <c:pt idx="15996">
                  <c:v>1</c:v>
                </c:pt>
                <c:pt idx="15997">
                  <c:v>1</c:v>
                </c:pt>
                <c:pt idx="15998">
                  <c:v>1</c:v>
                </c:pt>
                <c:pt idx="15999">
                  <c:v>1</c:v>
                </c:pt>
                <c:pt idx="16000">
                  <c:v>1</c:v>
                </c:pt>
                <c:pt idx="16001">
                  <c:v>1</c:v>
                </c:pt>
                <c:pt idx="16002">
                  <c:v>1</c:v>
                </c:pt>
                <c:pt idx="16003">
                  <c:v>1</c:v>
                </c:pt>
                <c:pt idx="16004">
                  <c:v>1</c:v>
                </c:pt>
                <c:pt idx="16005">
                  <c:v>1</c:v>
                </c:pt>
                <c:pt idx="16006">
                  <c:v>1</c:v>
                </c:pt>
                <c:pt idx="16007">
                  <c:v>1</c:v>
                </c:pt>
                <c:pt idx="16008">
                  <c:v>1</c:v>
                </c:pt>
                <c:pt idx="16009">
                  <c:v>1</c:v>
                </c:pt>
                <c:pt idx="16010">
                  <c:v>1</c:v>
                </c:pt>
                <c:pt idx="16011">
                  <c:v>1</c:v>
                </c:pt>
                <c:pt idx="16012">
                  <c:v>1</c:v>
                </c:pt>
                <c:pt idx="16013">
                  <c:v>1</c:v>
                </c:pt>
                <c:pt idx="16014">
                  <c:v>1</c:v>
                </c:pt>
                <c:pt idx="16015">
                  <c:v>1</c:v>
                </c:pt>
                <c:pt idx="16016">
                  <c:v>1</c:v>
                </c:pt>
                <c:pt idx="16017">
                  <c:v>1</c:v>
                </c:pt>
                <c:pt idx="16018">
                  <c:v>1</c:v>
                </c:pt>
                <c:pt idx="16019">
                  <c:v>1</c:v>
                </c:pt>
                <c:pt idx="16020">
                  <c:v>1</c:v>
                </c:pt>
                <c:pt idx="16021">
                  <c:v>1</c:v>
                </c:pt>
                <c:pt idx="16022">
                  <c:v>1</c:v>
                </c:pt>
                <c:pt idx="16023">
                  <c:v>1</c:v>
                </c:pt>
                <c:pt idx="16024">
                  <c:v>1</c:v>
                </c:pt>
                <c:pt idx="16025">
                  <c:v>1</c:v>
                </c:pt>
                <c:pt idx="16026">
                  <c:v>1</c:v>
                </c:pt>
                <c:pt idx="16027">
                  <c:v>1</c:v>
                </c:pt>
                <c:pt idx="16028">
                  <c:v>1</c:v>
                </c:pt>
                <c:pt idx="16029">
                  <c:v>1</c:v>
                </c:pt>
                <c:pt idx="16030">
                  <c:v>1</c:v>
                </c:pt>
                <c:pt idx="16031">
                  <c:v>1</c:v>
                </c:pt>
                <c:pt idx="16032">
                  <c:v>1</c:v>
                </c:pt>
                <c:pt idx="16033">
                  <c:v>1</c:v>
                </c:pt>
                <c:pt idx="16034">
                  <c:v>1</c:v>
                </c:pt>
                <c:pt idx="16035">
                  <c:v>1</c:v>
                </c:pt>
                <c:pt idx="16036">
                  <c:v>1</c:v>
                </c:pt>
                <c:pt idx="16037">
                  <c:v>1</c:v>
                </c:pt>
                <c:pt idx="16038">
                  <c:v>1</c:v>
                </c:pt>
                <c:pt idx="16039">
                  <c:v>1</c:v>
                </c:pt>
                <c:pt idx="16040">
                  <c:v>1</c:v>
                </c:pt>
                <c:pt idx="16041">
                  <c:v>0.6</c:v>
                </c:pt>
                <c:pt idx="16042">
                  <c:v>1</c:v>
                </c:pt>
                <c:pt idx="16043">
                  <c:v>1</c:v>
                </c:pt>
                <c:pt idx="16044">
                  <c:v>1</c:v>
                </c:pt>
                <c:pt idx="16045">
                  <c:v>1</c:v>
                </c:pt>
                <c:pt idx="16046">
                  <c:v>1</c:v>
                </c:pt>
                <c:pt idx="16047">
                  <c:v>1</c:v>
                </c:pt>
                <c:pt idx="16048">
                  <c:v>1</c:v>
                </c:pt>
                <c:pt idx="16049">
                  <c:v>1</c:v>
                </c:pt>
                <c:pt idx="16050">
                  <c:v>1</c:v>
                </c:pt>
                <c:pt idx="16051">
                  <c:v>1</c:v>
                </c:pt>
                <c:pt idx="16052">
                  <c:v>1</c:v>
                </c:pt>
                <c:pt idx="16053">
                  <c:v>1</c:v>
                </c:pt>
                <c:pt idx="16054">
                  <c:v>1</c:v>
                </c:pt>
                <c:pt idx="16055">
                  <c:v>1</c:v>
                </c:pt>
                <c:pt idx="16056">
                  <c:v>1</c:v>
                </c:pt>
                <c:pt idx="16057">
                  <c:v>1</c:v>
                </c:pt>
                <c:pt idx="16058">
                  <c:v>1</c:v>
                </c:pt>
                <c:pt idx="16059">
                  <c:v>1</c:v>
                </c:pt>
                <c:pt idx="16060">
                  <c:v>1</c:v>
                </c:pt>
                <c:pt idx="16061">
                  <c:v>1</c:v>
                </c:pt>
                <c:pt idx="16062">
                  <c:v>1</c:v>
                </c:pt>
                <c:pt idx="16063">
                  <c:v>1</c:v>
                </c:pt>
                <c:pt idx="16064">
                  <c:v>1</c:v>
                </c:pt>
                <c:pt idx="16065">
                  <c:v>1</c:v>
                </c:pt>
                <c:pt idx="16066">
                  <c:v>1</c:v>
                </c:pt>
                <c:pt idx="16067">
                  <c:v>1</c:v>
                </c:pt>
                <c:pt idx="16068">
                  <c:v>1</c:v>
                </c:pt>
                <c:pt idx="16069">
                  <c:v>1</c:v>
                </c:pt>
                <c:pt idx="16070">
                  <c:v>1</c:v>
                </c:pt>
                <c:pt idx="16071">
                  <c:v>0.8</c:v>
                </c:pt>
                <c:pt idx="16072">
                  <c:v>1</c:v>
                </c:pt>
                <c:pt idx="16073">
                  <c:v>1</c:v>
                </c:pt>
                <c:pt idx="16074">
                  <c:v>1</c:v>
                </c:pt>
                <c:pt idx="16075">
                  <c:v>1</c:v>
                </c:pt>
                <c:pt idx="16076">
                  <c:v>1</c:v>
                </c:pt>
                <c:pt idx="16077">
                  <c:v>1</c:v>
                </c:pt>
                <c:pt idx="16078">
                  <c:v>1</c:v>
                </c:pt>
                <c:pt idx="16079">
                  <c:v>1</c:v>
                </c:pt>
                <c:pt idx="16080">
                  <c:v>1</c:v>
                </c:pt>
                <c:pt idx="16081">
                  <c:v>1</c:v>
                </c:pt>
                <c:pt idx="16082">
                  <c:v>1</c:v>
                </c:pt>
                <c:pt idx="16083">
                  <c:v>1</c:v>
                </c:pt>
                <c:pt idx="16084">
                  <c:v>1</c:v>
                </c:pt>
                <c:pt idx="16085">
                  <c:v>1</c:v>
                </c:pt>
                <c:pt idx="16086">
                  <c:v>0.8</c:v>
                </c:pt>
                <c:pt idx="16087">
                  <c:v>1</c:v>
                </c:pt>
                <c:pt idx="16088">
                  <c:v>1</c:v>
                </c:pt>
                <c:pt idx="16089">
                  <c:v>0.2</c:v>
                </c:pt>
                <c:pt idx="16090">
                  <c:v>1</c:v>
                </c:pt>
                <c:pt idx="16091">
                  <c:v>1</c:v>
                </c:pt>
                <c:pt idx="16092">
                  <c:v>1</c:v>
                </c:pt>
                <c:pt idx="16093">
                  <c:v>1</c:v>
                </c:pt>
                <c:pt idx="16094">
                  <c:v>1</c:v>
                </c:pt>
                <c:pt idx="16095">
                  <c:v>1</c:v>
                </c:pt>
                <c:pt idx="16096">
                  <c:v>1</c:v>
                </c:pt>
                <c:pt idx="16097">
                  <c:v>1</c:v>
                </c:pt>
                <c:pt idx="16098">
                  <c:v>1</c:v>
                </c:pt>
                <c:pt idx="16099">
                  <c:v>1</c:v>
                </c:pt>
                <c:pt idx="16100">
                  <c:v>1</c:v>
                </c:pt>
                <c:pt idx="16101">
                  <c:v>1</c:v>
                </c:pt>
                <c:pt idx="16102">
                  <c:v>1</c:v>
                </c:pt>
                <c:pt idx="16103">
                  <c:v>1</c:v>
                </c:pt>
                <c:pt idx="16104">
                  <c:v>1</c:v>
                </c:pt>
                <c:pt idx="16105">
                  <c:v>1</c:v>
                </c:pt>
                <c:pt idx="16106">
                  <c:v>1</c:v>
                </c:pt>
                <c:pt idx="16107">
                  <c:v>1</c:v>
                </c:pt>
                <c:pt idx="16108">
                  <c:v>1</c:v>
                </c:pt>
                <c:pt idx="16109">
                  <c:v>1</c:v>
                </c:pt>
                <c:pt idx="16110">
                  <c:v>1</c:v>
                </c:pt>
                <c:pt idx="16111">
                  <c:v>1</c:v>
                </c:pt>
                <c:pt idx="16112">
                  <c:v>1</c:v>
                </c:pt>
                <c:pt idx="16113">
                  <c:v>1</c:v>
                </c:pt>
                <c:pt idx="16114">
                  <c:v>1</c:v>
                </c:pt>
                <c:pt idx="16115">
                  <c:v>1</c:v>
                </c:pt>
                <c:pt idx="16116">
                  <c:v>1</c:v>
                </c:pt>
                <c:pt idx="16117">
                  <c:v>1</c:v>
                </c:pt>
                <c:pt idx="16118">
                  <c:v>1</c:v>
                </c:pt>
                <c:pt idx="16119">
                  <c:v>1</c:v>
                </c:pt>
                <c:pt idx="16120">
                  <c:v>1</c:v>
                </c:pt>
                <c:pt idx="16121">
                  <c:v>1</c:v>
                </c:pt>
                <c:pt idx="16122">
                  <c:v>1</c:v>
                </c:pt>
                <c:pt idx="16123">
                  <c:v>1</c:v>
                </c:pt>
                <c:pt idx="16124">
                  <c:v>1</c:v>
                </c:pt>
                <c:pt idx="16125">
                  <c:v>1</c:v>
                </c:pt>
                <c:pt idx="16126">
                  <c:v>1</c:v>
                </c:pt>
                <c:pt idx="16127">
                  <c:v>1</c:v>
                </c:pt>
                <c:pt idx="16128">
                  <c:v>1</c:v>
                </c:pt>
                <c:pt idx="16129">
                  <c:v>1</c:v>
                </c:pt>
                <c:pt idx="16130">
                  <c:v>1</c:v>
                </c:pt>
                <c:pt idx="16131">
                  <c:v>1</c:v>
                </c:pt>
                <c:pt idx="16132">
                  <c:v>1</c:v>
                </c:pt>
                <c:pt idx="16133">
                  <c:v>1</c:v>
                </c:pt>
                <c:pt idx="16134">
                  <c:v>1</c:v>
                </c:pt>
                <c:pt idx="16135">
                  <c:v>1</c:v>
                </c:pt>
                <c:pt idx="16136">
                  <c:v>1</c:v>
                </c:pt>
                <c:pt idx="16137">
                  <c:v>1</c:v>
                </c:pt>
                <c:pt idx="16138">
                  <c:v>1</c:v>
                </c:pt>
                <c:pt idx="16139">
                  <c:v>1</c:v>
                </c:pt>
                <c:pt idx="16140">
                  <c:v>1</c:v>
                </c:pt>
                <c:pt idx="16141">
                  <c:v>1</c:v>
                </c:pt>
                <c:pt idx="16142">
                  <c:v>1</c:v>
                </c:pt>
                <c:pt idx="16143">
                  <c:v>1</c:v>
                </c:pt>
                <c:pt idx="16144">
                  <c:v>1</c:v>
                </c:pt>
                <c:pt idx="16145">
                  <c:v>1</c:v>
                </c:pt>
                <c:pt idx="16146">
                  <c:v>1</c:v>
                </c:pt>
                <c:pt idx="16147">
                  <c:v>1</c:v>
                </c:pt>
                <c:pt idx="16148">
                  <c:v>1</c:v>
                </c:pt>
                <c:pt idx="16149">
                  <c:v>1</c:v>
                </c:pt>
                <c:pt idx="16150">
                  <c:v>1</c:v>
                </c:pt>
                <c:pt idx="16151">
                  <c:v>1</c:v>
                </c:pt>
                <c:pt idx="16152">
                  <c:v>1</c:v>
                </c:pt>
                <c:pt idx="16153">
                  <c:v>1</c:v>
                </c:pt>
                <c:pt idx="16154">
                  <c:v>1</c:v>
                </c:pt>
                <c:pt idx="16155">
                  <c:v>1</c:v>
                </c:pt>
                <c:pt idx="16156">
                  <c:v>1</c:v>
                </c:pt>
                <c:pt idx="16157">
                  <c:v>1</c:v>
                </c:pt>
                <c:pt idx="16158">
                  <c:v>1</c:v>
                </c:pt>
                <c:pt idx="16159">
                  <c:v>1</c:v>
                </c:pt>
                <c:pt idx="16160">
                  <c:v>1</c:v>
                </c:pt>
                <c:pt idx="16161">
                  <c:v>1</c:v>
                </c:pt>
                <c:pt idx="16162">
                  <c:v>1</c:v>
                </c:pt>
                <c:pt idx="16163">
                  <c:v>1</c:v>
                </c:pt>
                <c:pt idx="16164">
                  <c:v>1</c:v>
                </c:pt>
                <c:pt idx="16165">
                  <c:v>1</c:v>
                </c:pt>
                <c:pt idx="16166">
                  <c:v>1</c:v>
                </c:pt>
                <c:pt idx="16167">
                  <c:v>1</c:v>
                </c:pt>
                <c:pt idx="16168">
                  <c:v>1</c:v>
                </c:pt>
                <c:pt idx="16169">
                  <c:v>1</c:v>
                </c:pt>
                <c:pt idx="16170">
                  <c:v>1</c:v>
                </c:pt>
                <c:pt idx="16171">
                  <c:v>0.6</c:v>
                </c:pt>
                <c:pt idx="16172">
                  <c:v>1</c:v>
                </c:pt>
                <c:pt idx="16173">
                  <c:v>1</c:v>
                </c:pt>
                <c:pt idx="16174">
                  <c:v>1</c:v>
                </c:pt>
                <c:pt idx="16175">
                  <c:v>1</c:v>
                </c:pt>
                <c:pt idx="16176">
                  <c:v>1</c:v>
                </c:pt>
                <c:pt idx="16177">
                  <c:v>1</c:v>
                </c:pt>
                <c:pt idx="16178">
                  <c:v>1</c:v>
                </c:pt>
                <c:pt idx="16179">
                  <c:v>1</c:v>
                </c:pt>
                <c:pt idx="16180">
                  <c:v>1</c:v>
                </c:pt>
                <c:pt idx="16181">
                  <c:v>1</c:v>
                </c:pt>
                <c:pt idx="16182">
                  <c:v>1</c:v>
                </c:pt>
                <c:pt idx="16183">
                  <c:v>1</c:v>
                </c:pt>
                <c:pt idx="16184">
                  <c:v>1</c:v>
                </c:pt>
                <c:pt idx="16185">
                  <c:v>1</c:v>
                </c:pt>
                <c:pt idx="16186">
                  <c:v>1</c:v>
                </c:pt>
                <c:pt idx="16187">
                  <c:v>1</c:v>
                </c:pt>
                <c:pt idx="16188">
                  <c:v>1</c:v>
                </c:pt>
                <c:pt idx="16189">
                  <c:v>1</c:v>
                </c:pt>
                <c:pt idx="16190">
                  <c:v>1</c:v>
                </c:pt>
                <c:pt idx="16191">
                  <c:v>1</c:v>
                </c:pt>
                <c:pt idx="16192">
                  <c:v>1</c:v>
                </c:pt>
                <c:pt idx="16193">
                  <c:v>1</c:v>
                </c:pt>
                <c:pt idx="16194">
                  <c:v>1</c:v>
                </c:pt>
                <c:pt idx="16195">
                  <c:v>1</c:v>
                </c:pt>
                <c:pt idx="16196">
                  <c:v>1</c:v>
                </c:pt>
                <c:pt idx="16197">
                  <c:v>1</c:v>
                </c:pt>
                <c:pt idx="16198">
                  <c:v>1</c:v>
                </c:pt>
                <c:pt idx="16199">
                  <c:v>0.4</c:v>
                </c:pt>
                <c:pt idx="16200">
                  <c:v>1</c:v>
                </c:pt>
                <c:pt idx="16201">
                  <c:v>1</c:v>
                </c:pt>
                <c:pt idx="16202">
                  <c:v>1</c:v>
                </c:pt>
                <c:pt idx="16203">
                  <c:v>1</c:v>
                </c:pt>
                <c:pt idx="16204">
                  <c:v>1</c:v>
                </c:pt>
                <c:pt idx="16205">
                  <c:v>1</c:v>
                </c:pt>
                <c:pt idx="16206">
                  <c:v>1</c:v>
                </c:pt>
                <c:pt idx="16207">
                  <c:v>1</c:v>
                </c:pt>
                <c:pt idx="16208">
                  <c:v>1</c:v>
                </c:pt>
                <c:pt idx="16209">
                  <c:v>1</c:v>
                </c:pt>
                <c:pt idx="16210">
                  <c:v>1</c:v>
                </c:pt>
                <c:pt idx="16211">
                  <c:v>1</c:v>
                </c:pt>
                <c:pt idx="16212">
                  <c:v>1</c:v>
                </c:pt>
                <c:pt idx="16213">
                  <c:v>1</c:v>
                </c:pt>
                <c:pt idx="16214">
                  <c:v>1</c:v>
                </c:pt>
                <c:pt idx="16215">
                  <c:v>1</c:v>
                </c:pt>
                <c:pt idx="16216">
                  <c:v>1</c:v>
                </c:pt>
                <c:pt idx="16217">
                  <c:v>1</c:v>
                </c:pt>
                <c:pt idx="16218">
                  <c:v>1</c:v>
                </c:pt>
                <c:pt idx="16219">
                  <c:v>1</c:v>
                </c:pt>
                <c:pt idx="16220">
                  <c:v>1</c:v>
                </c:pt>
                <c:pt idx="16221">
                  <c:v>1</c:v>
                </c:pt>
                <c:pt idx="16222">
                  <c:v>1</c:v>
                </c:pt>
                <c:pt idx="16223">
                  <c:v>1</c:v>
                </c:pt>
                <c:pt idx="16224">
                  <c:v>1</c:v>
                </c:pt>
                <c:pt idx="16225">
                  <c:v>1</c:v>
                </c:pt>
                <c:pt idx="16226">
                  <c:v>1</c:v>
                </c:pt>
                <c:pt idx="16227">
                  <c:v>1</c:v>
                </c:pt>
                <c:pt idx="16228">
                  <c:v>1</c:v>
                </c:pt>
                <c:pt idx="16229">
                  <c:v>1</c:v>
                </c:pt>
                <c:pt idx="16230">
                  <c:v>1</c:v>
                </c:pt>
                <c:pt idx="16231">
                  <c:v>1</c:v>
                </c:pt>
                <c:pt idx="16232">
                  <c:v>1</c:v>
                </c:pt>
                <c:pt idx="16233">
                  <c:v>1</c:v>
                </c:pt>
                <c:pt idx="16234">
                  <c:v>1</c:v>
                </c:pt>
                <c:pt idx="16235">
                  <c:v>1</c:v>
                </c:pt>
                <c:pt idx="16236">
                  <c:v>1</c:v>
                </c:pt>
                <c:pt idx="16237">
                  <c:v>1</c:v>
                </c:pt>
                <c:pt idx="16238">
                  <c:v>1</c:v>
                </c:pt>
                <c:pt idx="16239">
                  <c:v>1</c:v>
                </c:pt>
                <c:pt idx="16240">
                  <c:v>1</c:v>
                </c:pt>
                <c:pt idx="16241">
                  <c:v>0.6</c:v>
                </c:pt>
                <c:pt idx="16242">
                  <c:v>1</c:v>
                </c:pt>
                <c:pt idx="16243">
                  <c:v>1</c:v>
                </c:pt>
                <c:pt idx="16244">
                  <c:v>1</c:v>
                </c:pt>
                <c:pt idx="16245">
                  <c:v>1</c:v>
                </c:pt>
                <c:pt idx="16246">
                  <c:v>1</c:v>
                </c:pt>
                <c:pt idx="16247">
                  <c:v>1</c:v>
                </c:pt>
                <c:pt idx="16248">
                  <c:v>1</c:v>
                </c:pt>
                <c:pt idx="16249">
                  <c:v>1</c:v>
                </c:pt>
                <c:pt idx="16250">
                  <c:v>1</c:v>
                </c:pt>
                <c:pt idx="16251">
                  <c:v>1</c:v>
                </c:pt>
                <c:pt idx="16252">
                  <c:v>1</c:v>
                </c:pt>
                <c:pt idx="16253">
                  <c:v>1</c:v>
                </c:pt>
                <c:pt idx="16254">
                  <c:v>1</c:v>
                </c:pt>
                <c:pt idx="16255">
                  <c:v>1</c:v>
                </c:pt>
                <c:pt idx="16256">
                  <c:v>1</c:v>
                </c:pt>
                <c:pt idx="16257">
                  <c:v>1</c:v>
                </c:pt>
                <c:pt idx="16258">
                  <c:v>1</c:v>
                </c:pt>
                <c:pt idx="16259">
                  <c:v>1</c:v>
                </c:pt>
                <c:pt idx="16260">
                  <c:v>1</c:v>
                </c:pt>
                <c:pt idx="16261">
                  <c:v>1</c:v>
                </c:pt>
                <c:pt idx="16262">
                  <c:v>1</c:v>
                </c:pt>
                <c:pt idx="16263">
                  <c:v>1</c:v>
                </c:pt>
                <c:pt idx="16264">
                  <c:v>1</c:v>
                </c:pt>
                <c:pt idx="16265">
                  <c:v>1</c:v>
                </c:pt>
                <c:pt idx="16266">
                  <c:v>1</c:v>
                </c:pt>
                <c:pt idx="16267">
                  <c:v>1</c:v>
                </c:pt>
                <c:pt idx="16268">
                  <c:v>1</c:v>
                </c:pt>
                <c:pt idx="16269">
                  <c:v>1</c:v>
                </c:pt>
                <c:pt idx="16270">
                  <c:v>1</c:v>
                </c:pt>
                <c:pt idx="16271">
                  <c:v>1</c:v>
                </c:pt>
                <c:pt idx="16272">
                  <c:v>1</c:v>
                </c:pt>
                <c:pt idx="16273">
                  <c:v>1</c:v>
                </c:pt>
                <c:pt idx="16274">
                  <c:v>1</c:v>
                </c:pt>
                <c:pt idx="16275">
                  <c:v>1</c:v>
                </c:pt>
                <c:pt idx="16276">
                  <c:v>1</c:v>
                </c:pt>
                <c:pt idx="16277">
                  <c:v>1</c:v>
                </c:pt>
                <c:pt idx="16278">
                  <c:v>1</c:v>
                </c:pt>
                <c:pt idx="16279">
                  <c:v>1</c:v>
                </c:pt>
                <c:pt idx="16280">
                  <c:v>1</c:v>
                </c:pt>
                <c:pt idx="16281">
                  <c:v>1</c:v>
                </c:pt>
                <c:pt idx="16282">
                  <c:v>1</c:v>
                </c:pt>
                <c:pt idx="16283">
                  <c:v>1</c:v>
                </c:pt>
                <c:pt idx="16284">
                  <c:v>1</c:v>
                </c:pt>
                <c:pt idx="16285">
                  <c:v>1</c:v>
                </c:pt>
                <c:pt idx="16286">
                  <c:v>1</c:v>
                </c:pt>
                <c:pt idx="16287">
                  <c:v>1</c:v>
                </c:pt>
                <c:pt idx="16288">
                  <c:v>1</c:v>
                </c:pt>
                <c:pt idx="16289">
                  <c:v>1</c:v>
                </c:pt>
                <c:pt idx="16290">
                  <c:v>1</c:v>
                </c:pt>
                <c:pt idx="16291">
                  <c:v>1</c:v>
                </c:pt>
                <c:pt idx="16292">
                  <c:v>1</c:v>
                </c:pt>
                <c:pt idx="16293">
                  <c:v>1</c:v>
                </c:pt>
                <c:pt idx="16294">
                  <c:v>1</c:v>
                </c:pt>
                <c:pt idx="16295">
                  <c:v>0.8</c:v>
                </c:pt>
                <c:pt idx="16296">
                  <c:v>1</c:v>
                </c:pt>
                <c:pt idx="16297">
                  <c:v>1</c:v>
                </c:pt>
                <c:pt idx="16298">
                  <c:v>1</c:v>
                </c:pt>
                <c:pt idx="16299">
                  <c:v>1</c:v>
                </c:pt>
                <c:pt idx="16300">
                  <c:v>1</c:v>
                </c:pt>
                <c:pt idx="16301">
                  <c:v>1</c:v>
                </c:pt>
                <c:pt idx="16302">
                  <c:v>1</c:v>
                </c:pt>
                <c:pt idx="16303">
                  <c:v>0.8</c:v>
                </c:pt>
                <c:pt idx="16304">
                  <c:v>1</c:v>
                </c:pt>
                <c:pt idx="16305">
                  <c:v>1</c:v>
                </c:pt>
                <c:pt idx="16306">
                  <c:v>1</c:v>
                </c:pt>
                <c:pt idx="16307">
                  <c:v>1</c:v>
                </c:pt>
                <c:pt idx="16308">
                  <c:v>1</c:v>
                </c:pt>
                <c:pt idx="16309">
                  <c:v>1</c:v>
                </c:pt>
                <c:pt idx="16310">
                  <c:v>0.6</c:v>
                </c:pt>
                <c:pt idx="16311">
                  <c:v>1</c:v>
                </c:pt>
                <c:pt idx="16312">
                  <c:v>1</c:v>
                </c:pt>
                <c:pt idx="16313">
                  <c:v>1</c:v>
                </c:pt>
                <c:pt idx="16314">
                  <c:v>1</c:v>
                </c:pt>
                <c:pt idx="16315">
                  <c:v>1</c:v>
                </c:pt>
                <c:pt idx="16316">
                  <c:v>1</c:v>
                </c:pt>
                <c:pt idx="16317">
                  <c:v>1</c:v>
                </c:pt>
                <c:pt idx="16318">
                  <c:v>1</c:v>
                </c:pt>
                <c:pt idx="16319">
                  <c:v>1</c:v>
                </c:pt>
                <c:pt idx="16320">
                  <c:v>1</c:v>
                </c:pt>
                <c:pt idx="16321">
                  <c:v>0.8</c:v>
                </c:pt>
                <c:pt idx="16322">
                  <c:v>1</c:v>
                </c:pt>
                <c:pt idx="16323">
                  <c:v>1</c:v>
                </c:pt>
                <c:pt idx="16324">
                  <c:v>1</c:v>
                </c:pt>
                <c:pt idx="16325">
                  <c:v>1</c:v>
                </c:pt>
                <c:pt idx="16326">
                  <c:v>1</c:v>
                </c:pt>
                <c:pt idx="16327">
                  <c:v>1</c:v>
                </c:pt>
                <c:pt idx="16328">
                  <c:v>1</c:v>
                </c:pt>
                <c:pt idx="16329">
                  <c:v>1</c:v>
                </c:pt>
                <c:pt idx="16330">
                  <c:v>1</c:v>
                </c:pt>
                <c:pt idx="16331">
                  <c:v>1</c:v>
                </c:pt>
                <c:pt idx="16332">
                  <c:v>1</c:v>
                </c:pt>
                <c:pt idx="16333">
                  <c:v>1</c:v>
                </c:pt>
                <c:pt idx="16334">
                  <c:v>1</c:v>
                </c:pt>
                <c:pt idx="16335">
                  <c:v>1</c:v>
                </c:pt>
                <c:pt idx="16336">
                  <c:v>1</c:v>
                </c:pt>
                <c:pt idx="16337">
                  <c:v>1</c:v>
                </c:pt>
                <c:pt idx="16338">
                  <c:v>1</c:v>
                </c:pt>
                <c:pt idx="16339">
                  <c:v>1</c:v>
                </c:pt>
                <c:pt idx="16340">
                  <c:v>1</c:v>
                </c:pt>
                <c:pt idx="16341">
                  <c:v>1</c:v>
                </c:pt>
                <c:pt idx="16342">
                  <c:v>1</c:v>
                </c:pt>
                <c:pt idx="16343">
                  <c:v>1</c:v>
                </c:pt>
                <c:pt idx="16344">
                  <c:v>1</c:v>
                </c:pt>
                <c:pt idx="16345">
                  <c:v>1</c:v>
                </c:pt>
                <c:pt idx="16346">
                  <c:v>1</c:v>
                </c:pt>
                <c:pt idx="16347">
                  <c:v>1</c:v>
                </c:pt>
                <c:pt idx="16348">
                  <c:v>1</c:v>
                </c:pt>
                <c:pt idx="16349">
                  <c:v>1</c:v>
                </c:pt>
                <c:pt idx="16350">
                  <c:v>1</c:v>
                </c:pt>
                <c:pt idx="16351">
                  <c:v>1</c:v>
                </c:pt>
                <c:pt idx="16352">
                  <c:v>1</c:v>
                </c:pt>
                <c:pt idx="16353">
                  <c:v>1</c:v>
                </c:pt>
                <c:pt idx="16354">
                  <c:v>1</c:v>
                </c:pt>
                <c:pt idx="16355">
                  <c:v>1</c:v>
                </c:pt>
                <c:pt idx="16356">
                  <c:v>1</c:v>
                </c:pt>
                <c:pt idx="16357">
                  <c:v>1</c:v>
                </c:pt>
                <c:pt idx="16358">
                  <c:v>1</c:v>
                </c:pt>
                <c:pt idx="16359">
                  <c:v>1</c:v>
                </c:pt>
                <c:pt idx="16360">
                  <c:v>1</c:v>
                </c:pt>
                <c:pt idx="16361">
                  <c:v>1</c:v>
                </c:pt>
                <c:pt idx="16362">
                  <c:v>1</c:v>
                </c:pt>
                <c:pt idx="16363">
                  <c:v>1</c:v>
                </c:pt>
                <c:pt idx="16364">
                  <c:v>1</c:v>
                </c:pt>
                <c:pt idx="16365">
                  <c:v>1</c:v>
                </c:pt>
                <c:pt idx="16366">
                  <c:v>1</c:v>
                </c:pt>
                <c:pt idx="16367">
                  <c:v>1</c:v>
                </c:pt>
                <c:pt idx="16368">
                  <c:v>1</c:v>
                </c:pt>
                <c:pt idx="16369">
                  <c:v>1</c:v>
                </c:pt>
                <c:pt idx="16370">
                  <c:v>1</c:v>
                </c:pt>
                <c:pt idx="16371">
                  <c:v>1</c:v>
                </c:pt>
                <c:pt idx="16372">
                  <c:v>1</c:v>
                </c:pt>
                <c:pt idx="16373">
                  <c:v>1</c:v>
                </c:pt>
                <c:pt idx="16374">
                  <c:v>1</c:v>
                </c:pt>
                <c:pt idx="16375">
                  <c:v>1</c:v>
                </c:pt>
                <c:pt idx="16376">
                  <c:v>1</c:v>
                </c:pt>
                <c:pt idx="16377">
                  <c:v>1</c:v>
                </c:pt>
                <c:pt idx="16378">
                  <c:v>1</c:v>
                </c:pt>
                <c:pt idx="16379">
                  <c:v>1</c:v>
                </c:pt>
                <c:pt idx="16380">
                  <c:v>1</c:v>
                </c:pt>
                <c:pt idx="16381">
                  <c:v>0.4</c:v>
                </c:pt>
                <c:pt idx="16382">
                  <c:v>1</c:v>
                </c:pt>
                <c:pt idx="16383">
                  <c:v>1</c:v>
                </c:pt>
                <c:pt idx="16384">
                  <c:v>1</c:v>
                </c:pt>
                <c:pt idx="16385">
                  <c:v>1</c:v>
                </c:pt>
                <c:pt idx="16386">
                  <c:v>1</c:v>
                </c:pt>
                <c:pt idx="16387">
                  <c:v>1</c:v>
                </c:pt>
                <c:pt idx="16388">
                  <c:v>1</c:v>
                </c:pt>
                <c:pt idx="16389">
                  <c:v>1</c:v>
                </c:pt>
                <c:pt idx="16390">
                  <c:v>1</c:v>
                </c:pt>
                <c:pt idx="16391">
                  <c:v>1</c:v>
                </c:pt>
                <c:pt idx="16392">
                  <c:v>1</c:v>
                </c:pt>
                <c:pt idx="16393">
                  <c:v>1</c:v>
                </c:pt>
                <c:pt idx="16394">
                  <c:v>1</c:v>
                </c:pt>
                <c:pt idx="16395">
                  <c:v>1</c:v>
                </c:pt>
                <c:pt idx="16396">
                  <c:v>1</c:v>
                </c:pt>
                <c:pt idx="16397">
                  <c:v>1</c:v>
                </c:pt>
                <c:pt idx="16398">
                  <c:v>1</c:v>
                </c:pt>
                <c:pt idx="16399">
                  <c:v>1</c:v>
                </c:pt>
                <c:pt idx="16400">
                  <c:v>1</c:v>
                </c:pt>
                <c:pt idx="16401">
                  <c:v>1</c:v>
                </c:pt>
                <c:pt idx="16402">
                  <c:v>1</c:v>
                </c:pt>
                <c:pt idx="16403">
                  <c:v>1</c:v>
                </c:pt>
                <c:pt idx="16404">
                  <c:v>1</c:v>
                </c:pt>
                <c:pt idx="16405">
                  <c:v>1</c:v>
                </c:pt>
                <c:pt idx="16406">
                  <c:v>1</c:v>
                </c:pt>
                <c:pt idx="16407">
                  <c:v>1</c:v>
                </c:pt>
                <c:pt idx="16408">
                  <c:v>1</c:v>
                </c:pt>
                <c:pt idx="16409">
                  <c:v>1</c:v>
                </c:pt>
                <c:pt idx="16410">
                  <c:v>1</c:v>
                </c:pt>
                <c:pt idx="16411">
                  <c:v>1</c:v>
                </c:pt>
                <c:pt idx="16412">
                  <c:v>1</c:v>
                </c:pt>
                <c:pt idx="16413">
                  <c:v>1</c:v>
                </c:pt>
                <c:pt idx="16414">
                  <c:v>1</c:v>
                </c:pt>
                <c:pt idx="16415">
                  <c:v>1</c:v>
                </c:pt>
                <c:pt idx="16416">
                  <c:v>1</c:v>
                </c:pt>
                <c:pt idx="16417">
                  <c:v>1</c:v>
                </c:pt>
                <c:pt idx="16418">
                  <c:v>1</c:v>
                </c:pt>
                <c:pt idx="16419">
                  <c:v>1</c:v>
                </c:pt>
                <c:pt idx="16420">
                  <c:v>1</c:v>
                </c:pt>
                <c:pt idx="16421">
                  <c:v>1</c:v>
                </c:pt>
                <c:pt idx="16422">
                  <c:v>1</c:v>
                </c:pt>
                <c:pt idx="16423">
                  <c:v>1</c:v>
                </c:pt>
                <c:pt idx="16424">
                  <c:v>1</c:v>
                </c:pt>
                <c:pt idx="16425">
                  <c:v>1</c:v>
                </c:pt>
                <c:pt idx="16426">
                  <c:v>1</c:v>
                </c:pt>
                <c:pt idx="16427">
                  <c:v>1</c:v>
                </c:pt>
                <c:pt idx="16428">
                  <c:v>1</c:v>
                </c:pt>
                <c:pt idx="16429">
                  <c:v>1</c:v>
                </c:pt>
                <c:pt idx="16430">
                  <c:v>1</c:v>
                </c:pt>
                <c:pt idx="16431">
                  <c:v>1</c:v>
                </c:pt>
                <c:pt idx="16432">
                  <c:v>1</c:v>
                </c:pt>
                <c:pt idx="16433">
                  <c:v>1</c:v>
                </c:pt>
                <c:pt idx="16434">
                  <c:v>1</c:v>
                </c:pt>
                <c:pt idx="16435">
                  <c:v>1</c:v>
                </c:pt>
                <c:pt idx="16436">
                  <c:v>1</c:v>
                </c:pt>
                <c:pt idx="16437">
                  <c:v>1</c:v>
                </c:pt>
                <c:pt idx="16438">
                  <c:v>1</c:v>
                </c:pt>
                <c:pt idx="16439">
                  <c:v>1</c:v>
                </c:pt>
                <c:pt idx="16440">
                  <c:v>1</c:v>
                </c:pt>
                <c:pt idx="16441">
                  <c:v>1</c:v>
                </c:pt>
                <c:pt idx="16442">
                  <c:v>1</c:v>
                </c:pt>
                <c:pt idx="16443">
                  <c:v>1</c:v>
                </c:pt>
                <c:pt idx="16444">
                  <c:v>1</c:v>
                </c:pt>
                <c:pt idx="16445">
                  <c:v>1</c:v>
                </c:pt>
                <c:pt idx="16446">
                  <c:v>1</c:v>
                </c:pt>
                <c:pt idx="16447">
                  <c:v>1</c:v>
                </c:pt>
                <c:pt idx="16448">
                  <c:v>1</c:v>
                </c:pt>
                <c:pt idx="16449">
                  <c:v>1</c:v>
                </c:pt>
                <c:pt idx="16450">
                  <c:v>1</c:v>
                </c:pt>
                <c:pt idx="16451">
                  <c:v>1</c:v>
                </c:pt>
                <c:pt idx="16452">
                  <c:v>1</c:v>
                </c:pt>
                <c:pt idx="16453">
                  <c:v>1</c:v>
                </c:pt>
                <c:pt idx="16454">
                  <c:v>1</c:v>
                </c:pt>
                <c:pt idx="16455">
                  <c:v>1</c:v>
                </c:pt>
                <c:pt idx="16456">
                  <c:v>1</c:v>
                </c:pt>
                <c:pt idx="16457">
                  <c:v>1</c:v>
                </c:pt>
                <c:pt idx="16458">
                  <c:v>1</c:v>
                </c:pt>
                <c:pt idx="16459">
                  <c:v>1</c:v>
                </c:pt>
                <c:pt idx="16460">
                  <c:v>1</c:v>
                </c:pt>
                <c:pt idx="16461">
                  <c:v>1</c:v>
                </c:pt>
                <c:pt idx="16462">
                  <c:v>1</c:v>
                </c:pt>
                <c:pt idx="16463">
                  <c:v>1</c:v>
                </c:pt>
                <c:pt idx="16464">
                  <c:v>1</c:v>
                </c:pt>
                <c:pt idx="16465">
                  <c:v>1</c:v>
                </c:pt>
                <c:pt idx="16466">
                  <c:v>1</c:v>
                </c:pt>
                <c:pt idx="16467">
                  <c:v>1</c:v>
                </c:pt>
                <c:pt idx="16468">
                  <c:v>1</c:v>
                </c:pt>
                <c:pt idx="16469">
                  <c:v>1</c:v>
                </c:pt>
                <c:pt idx="16470">
                  <c:v>1</c:v>
                </c:pt>
                <c:pt idx="16471">
                  <c:v>1</c:v>
                </c:pt>
                <c:pt idx="16472">
                  <c:v>1</c:v>
                </c:pt>
                <c:pt idx="16473">
                  <c:v>1</c:v>
                </c:pt>
                <c:pt idx="16474">
                  <c:v>1</c:v>
                </c:pt>
                <c:pt idx="16475">
                  <c:v>1</c:v>
                </c:pt>
                <c:pt idx="16476">
                  <c:v>1</c:v>
                </c:pt>
                <c:pt idx="16477">
                  <c:v>1</c:v>
                </c:pt>
                <c:pt idx="16478">
                  <c:v>1</c:v>
                </c:pt>
                <c:pt idx="16479">
                  <c:v>1</c:v>
                </c:pt>
                <c:pt idx="16480">
                  <c:v>1</c:v>
                </c:pt>
                <c:pt idx="16481">
                  <c:v>1</c:v>
                </c:pt>
                <c:pt idx="16482">
                  <c:v>1</c:v>
                </c:pt>
                <c:pt idx="16483">
                  <c:v>1</c:v>
                </c:pt>
                <c:pt idx="16484">
                  <c:v>1</c:v>
                </c:pt>
                <c:pt idx="16485">
                  <c:v>1</c:v>
                </c:pt>
                <c:pt idx="16486">
                  <c:v>1</c:v>
                </c:pt>
                <c:pt idx="16487">
                  <c:v>1</c:v>
                </c:pt>
                <c:pt idx="16488">
                  <c:v>1</c:v>
                </c:pt>
                <c:pt idx="16489">
                  <c:v>1</c:v>
                </c:pt>
                <c:pt idx="16490">
                  <c:v>1</c:v>
                </c:pt>
                <c:pt idx="16491">
                  <c:v>1</c:v>
                </c:pt>
                <c:pt idx="16492">
                  <c:v>1</c:v>
                </c:pt>
                <c:pt idx="16493">
                  <c:v>1</c:v>
                </c:pt>
                <c:pt idx="16494">
                  <c:v>1</c:v>
                </c:pt>
                <c:pt idx="16495">
                  <c:v>1</c:v>
                </c:pt>
                <c:pt idx="16496">
                  <c:v>1</c:v>
                </c:pt>
                <c:pt idx="16497">
                  <c:v>1</c:v>
                </c:pt>
                <c:pt idx="16498">
                  <c:v>1</c:v>
                </c:pt>
                <c:pt idx="16499">
                  <c:v>1</c:v>
                </c:pt>
                <c:pt idx="16500">
                  <c:v>1</c:v>
                </c:pt>
                <c:pt idx="16501">
                  <c:v>1</c:v>
                </c:pt>
                <c:pt idx="16502">
                  <c:v>1</c:v>
                </c:pt>
                <c:pt idx="16503">
                  <c:v>1</c:v>
                </c:pt>
                <c:pt idx="16504">
                  <c:v>1</c:v>
                </c:pt>
                <c:pt idx="16505">
                  <c:v>1</c:v>
                </c:pt>
                <c:pt idx="16506">
                  <c:v>1</c:v>
                </c:pt>
                <c:pt idx="16507">
                  <c:v>1</c:v>
                </c:pt>
                <c:pt idx="16508">
                  <c:v>1</c:v>
                </c:pt>
                <c:pt idx="16509">
                  <c:v>1</c:v>
                </c:pt>
                <c:pt idx="16510">
                  <c:v>1</c:v>
                </c:pt>
                <c:pt idx="16511">
                  <c:v>1</c:v>
                </c:pt>
                <c:pt idx="16512">
                  <c:v>1</c:v>
                </c:pt>
                <c:pt idx="16513">
                  <c:v>1</c:v>
                </c:pt>
                <c:pt idx="16514">
                  <c:v>1</c:v>
                </c:pt>
                <c:pt idx="16515">
                  <c:v>1</c:v>
                </c:pt>
                <c:pt idx="16516">
                  <c:v>1</c:v>
                </c:pt>
                <c:pt idx="16517">
                  <c:v>1</c:v>
                </c:pt>
                <c:pt idx="16518">
                  <c:v>1</c:v>
                </c:pt>
                <c:pt idx="16519">
                  <c:v>1</c:v>
                </c:pt>
                <c:pt idx="16520">
                  <c:v>1</c:v>
                </c:pt>
                <c:pt idx="16521">
                  <c:v>1</c:v>
                </c:pt>
                <c:pt idx="16522">
                  <c:v>1</c:v>
                </c:pt>
                <c:pt idx="16523">
                  <c:v>0.8</c:v>
                </c:pt>
                <c:pt idx="16524">
                  <c:v>1</c:v>
                </c:pt>
                <c:pt idx="16525">
                  <c:v>1</c:v>
                </c:pt>
                <c:pt idx="16526">
                  <c:v>1</c:v>
                </c:pt>
                <c:pt idx="16527">
                  <c:v>1</c:v>
                </c:pt>
                <c:pt idx="16528">
                  <c:v>1</c:v>
                </c:pt>
                <c:pt idx="16529">
                  <c:v>1</c:v>
                </c:pt>
                <c:pt idx="16530">
                  <c:v>1</c:v>
                </c:pt>
                <c:pt idx="16531">
                  <c:v>1</c:v>
                </c:pt>
                <c:pt idx="16532">
                  <c:v>1</c:v>
                </c:pt>
                <c:pt idx="16533">
                  <c:v>1</c:v>
                </c:pt>
                <c:pt idx="16534">
                  <c:v>1</c:v>
                </c:pt>
                <c:pt idx="16535">
                  <c:v>1</c:v>
                </c:pt>
                <c:pt idx="16536">
                  <c:v>1</c:v>
                </c:pt>
                <c:pt idx="16537">
                  <c:v>1</c:v>
                </c:pt>
                <c:pt idx="16538">
                  <c:v>1</c:v>
                </c:pt>
                <c:pt idx="16539">
                  <c:v>1</c:v>
                </c:pt>
                <c:pt idx="16540">
                  <c:v>1</c:v>
                </c:pt>
                <c:pt idx="16541">
                  <c:v>1</c:v>
                </c:pt>
                <c:pt idx="16542">
                  <c:v>1</c:v>
                </c:pt>
                <c:pt idx="16543">
                  <c:v>1</c:v>
                </c:pt>
                <c:pt idx="16544">
                  <c:v>1</c:v>
                </c:pt>
                <c:pt idx="16545">
                  <c:v>1</c:v>
                </c:pt>
                <c:pt idx="16546">
                  <c:v>1</c:v>
                </c:pt>
                <c:pt idx="16547">
                  <c:v>1</c:v>
                </c:pt>
                <c:pt idx="16548">
                  <c:v>1</c:v>
                </c:pt>
                <c:pt idx="16549">
                  <c:v>1</c:v>
                </c:pt>
                <c:pt idx="16550">
                  <c:v>1</c:v>
                </c:pt>
                <c:pt idx="16551">
                  <c:v>1</c:v>
                </c:pt>
                <c:pt idx="16552">
                  <c:v>1</c:v>
                </c:pt>
                <c:pt idx="16553">
                  <c:v>1</c:v>
                </c:pt>
                <c:pt idx="16554">
                  <c:v>1</c:v>
                </c:pt>
                <c:pt idx="16555">
                  <c:v>1</c:v>
                </c:pt>
                <c:pt idx="16556">
                  <c:v>1</c:v>
                </c:pt>
                <c:pt idx="16557">
                  <c:v>1</c:v>
                </c:pt>
                <c:pt idx="16558">
                  <c:v>1</c:v>
                </c:pt>
                <c:pt idx="16559">
                  <c:v>1</c:v>
                </c:pt>
                <c:pt idx="16560">
                  <c:v>1</c:v>
                </c:pt>
                <c:pt idx="16561">
                  <c:v>0.4</c:v>
                </c:pt>
                <c:pt idx="16562">
                  <c:v>1</c:v>
                </c:pt>
                <c:pt idx="16563">
                  <c:v>1</c:v>
                </c:pt>
                <c:pt idx="16564">
                  <c:v>1</c:v>
                </c:pt>
                <c:pt idx="16565">
                  <c:v>1</c:v>
                </c:pt>
                <c:pt idx="16566">
                  <c:v>1</c:v>
                </c:pt>
                <c:pt idx="16567">
                  <c:v>1</c:v>
                </c:pt>
                <c:pt idx="16568">
                  <c:v>1</c:v>
                </c:pt>
                <c:pt idx="16569">
                  <c:v>1</c:v>
                </c:pt>
                <c:pt idx="16570">
                  <c:v>1</c:v>
                </c:pt>
                <c:pt idx="16571">
                  <c:v>1</c:v>
                </c:pt>
                <c:pt idx="16572">
                  <c:v>1</c:v>
                </c:pt>
                <c:pt idx="16573">
                  <c:v>1</c:v>
                </c:pt>
                <c:pt idx="16574">
                  <c:v>1</c:v>
                </c:pt>
                <c:pt idx="16575">
                  <c:v>1</c:v>
                </c:pt>
                <c:pt idx="16576">
                  <c:v>1</c:v>
                </c:pt>
                <c:pt idx="16577">
                  <c:v>1</c:v>
                </c:pt>
                <c:pt idx="16578">
                  <c:v>1</c:v>
                </c:pt>
                <c:pt idx="16579">
                  <c:v>1</c:v>
                </c:pt>
                <c:pt idx="16580">
                  <c:v>1</c:v>
                </c:pt>
                <c:pt idx="16581">
                  <c:v>1</c:v>
                </c:pt>
                <c:pt idx="16582">
                  <c:v>1</c:v>
                </c:pt>
                <c:pt idx="16583">
                  <c:v>1</c:v>
                </c:pt>
                <c:pt idx="16584">
                  <c:v>1</c:v>
                </c:pt>
                <c:pt idx="16585">
                  <c:v>1</c:v>
                </c:pt>
                <c:pt idx="16586">
                  <c:v>1</c:v>
                </c:pt>
                <c:pt idx="16587">
                  <c:v>1</c:v>
                </c:pt>
                <c:pt idx="16588">
                  <c:v>1</c:v>
                </c:pt>
                <c:pt idx="16589">
                  <c:v>1</c:v>
                </c:pt>
                <c:pt idx="16590">
                  <c:v>0.2</c:v>
                </c:pt>
                <c:pt idx="16591">
                  <c:v>1</c:v>
                </c:pt>
                <c:pt idx="16592">
                  <c:v>1</c:v>
                </c:pt>
                <c:pt idx="16593">
                  <c:v>1</c:v>
                </c:pt>
                <c:pt idx="16594">
                  <c:v>1</c:v>
                </c:pt>
                <c:pt idx="16595">
                  <c:v>1</c:v>
                </c:pt>
                <c:pt idx="16596">
                  <c:v>1</c:v>
                </c:pt>
                <c:pt idx="16597">
                  <c:v>1</c:v>
                </c:pt>
                <c:pt idx="16598">
                  <c:v>1</c:v>
                </c:pt>
                <c:pt idx="16599">
                  <c:v>1</c:v>
                </c:pt>
                <c:pt idx="16600">
                  <c:v>1</c:v>
                </c:pt>
                <c:pt idx="16601">
                  <c:v>1</c:v>
                </c:pt>
                <c:pt idx="16602">
                  <c:v>1</c:v>
                </c:pt>
                <c:pt idx="16603">
                  <c:v>1</c:v>
                </c:pt>
                <c:pt idx="16604">
                  <c:v>1</c:v>
                </c:pt>
                <c:pt idx="16605">
                  <c:v>1</c:v>
                </c:pt>
                <c:pt idx="16606">
                  <c:v>1</c:v>
                </c:pt>
                <c:pt idx="16607">
                  <c:v>1</c:v>
                </c:pt>
                <c:pt idx="16608">
                  <c:v>1</c:v>
                </c:pt>
                <c:pt idx="16609">
                  <c:v>1</c:v>
                </c:pt>
                <c:pt idx="16610">
                  <c:v>1</c:v>
                </c:pt>
                <c:pt idx="16611">
                  <c:v>1</c:v>
                </c:pt>
                <c:pt idx="16612">
                  <c:v>1</c:v>
                </c:pt>
                <c:pt idx="16613">
                  <c:v>1</c:v>
                </c:pt>
                <c:pt idx="16614">
                  <c:v>1</c:v>
                </c:pt>
                <c:pt idx="16615">
                  <c:v>1</c:v>
                </c:pt>
                <c:pt idx="16616">
                  <c:v>1</c:v>
                </c:pt>
                <c:pt idx="16617">
                  <c:v>1</c:v>
                </c:pt>
                <c:pt idx="16618">
                  <c:v>0.4</c:v>
                </c:pt>
                <c:pt idx="16619">
                  <c:v>1</c:v>
                </c:pt>
                <c:pt idx="16620">
                  <c:v>1</c:v>
                </c:pt>
                <c:pt idx="16621">
                  <c:v>1</c:v>
                </c:pt>
                <c:pt idx="16622">
                  <c:v>1</c:v>
                </c:pt>
                <c:pt idx="16623">
                  <c:v>1</c:v>
                </c:pt>
                <c:pt idx="16624">
                  <c:v>1</c:v>
                </c:pt>
                <c:pt idx="16625">
                  <c:v>1</c:v>
                </c:pt>
                <c:pt idx="16626">
                  <c:v>1</c:v>
                </c:pt>
                <c:pt idx="16627">
                  <c:v>1</c:v>
                </c:pt>
                <c:pt idx="16628">
                  <c:v>1</c:v>
                </c:pt>
                <c:pt idx="16629">
                  <c:v>1</c:v>
                </c:pt>
                <c:pt idx="16630">
                  <c:v>1</c:v>
                </c:pt>
                <c:pt idx="16631">
                  <c:v>1</c:v>
                </c:pt>
                <c:pt idx="16632">
                  <c:v>1</c:v>
                </c:pt>
                <c:pt idx="16633">
                  <c:v>1</c:v>
                </c:pt>
                <c:pt idx="16634">
                  <c:v>1</c:v>
                </c:pt>
                <c:pt idx="16635">
                  <c:v>1</c:v>
                </c:pt>
                <c:pt idx="16636">
                  <c:v>1</c:v>
                </c:pt>
                <c:pt idx="16637">
                  <c:v>1</c:v>
                </c:pt>
                <c:pt idx="16638">
                  <c:v>1</c:v>
                </c:pt>
                <c:pt idx="16639">
                  <c:v>1</c:v>
                </c:pt>
                <c:pt idx="16640">
                  <c:v>1</c:v>
                </c:pt>
                <c:pt idx="16641">
                  <c:v>1</c:v>
                </c:pt>
                <c:pt idx="16642">
                  <c:v>1</c:v>
                </c:pt>
                <c:pt idx="16643">
                  <c:v>1</c:v>
                </c:pt>
                <c:pt idx="16644">
                  <c:v>0.8</c:v>
                </c:pt>
                <c:pt idx="16645">
                  <c:v>1</c:v>
                </c:pt>
                <c:pt idx="16646">
                  <c:v>1</c:v>
                </c:pt>
                <c:pt idx="16647">
                  <c:v>1</c:v>
                </c:pt>
                <c:pt idx="16648">
                  <c:v>1</c:v>
                </c:pt>
                <c:pt idx="16649">
                  <c:v>1</c:v>
                </c:pt>
                <c:pt idx="16650">
                  <c:v>1</c:v>
                </c:pt>
                <c:pt idx="16651">
                  <c:v>1</c:v>
                </c:pt>
                <c:pt idx="16652">
                  <c:v>1</c:v>
                </c:pt>
                <c:pt idx="16653">
                  <c:v>1</c:v>
                </c:pt>
                <c:pt idx="16654">
                  <c:v>1</c:v>
                </c:pt>
                <c:pt idx="16655">
                  <c:v>1</c:v>
                </c:pt>
                <c:pt idx="16656">
                  <c:v>1</c:v>
                </c:pt>
                <c:pt idx="16657">
                  <c:v>1</c:v>
                </c:pt>
                <c:pt idx="16658">
                  <c:v>1</c:v>
                </c:pt>
                <c:pt idx="16659">
                  <c:v>1</c:v>
                </c:pt>
                <c:pt idx="16660">
                  <c:v>1</c:v>
                </c:pt>
                <c:pt idx="16661">
                  <c:v>1</c:v>
                </c:pt>
                <c:pt idx="16662">
                  <c:v>1</c:v>
                </c:pt>
                <c:pt idx="16663">
                  <c:v>1</c:v>
                </c:pt>
                <c:pt idx="16664">
                  <c:v>1</c:v>
                </c:pt>
                <c:pt idx="16665">
                  <c:v>1</c:v>
                </c:pt>
                <c:pt idx="16666">
                  <c:v>1</c:v>
                </c:pt>
                <c:pt idx="16667">
                  <c:v>1</c:v>
                </c:pt>
                <c:pt idx="16668">
                  <c:v>1</c:v>
                </c:pt>
                <c:pt idx="16669">
                  <c:v>1</c:v>
                </c:pt>
                <c:pt idx="16670">
                  <c:v>1</c:v>
                </c:pt>
                <c:pt idx="16671">
                  <c:v>1</c:v>
                </c:pt>
                <c:pt idx="16672">
                  <c:v>1</c:v>
                </c:pt>
                <c:pt idx="16673">
                  <c:v>1</c:v>
                </c:pt>
                <c:pt idx="16674">
                  <c:v>1</c:v>
                </c:pt>
                <c:pt idx="16675">
                  <c:v>1</c:v>
                </c:pt>
                <c:pt idx="16676">
                  <c:v>1</c:v>
                </c:pt>
                <c:pt idx="16677">
                  <c:v>1</c:v>
                </c:pt>
                <c:pt idx="16678">
                  <c:v>1</c:v>
                </c:pt>
                <c:pt idx="16679">
                  <c:v>1</c:v>
                </c:pt>
                <c:pt idx="16680">
                  <c:v>1</c:v>
                </c:pt>
                <c:pt idx="16681">
                  <c:v>1</c:v>
                </c:pt>
                <c:pt idx="16682">
                  <c:v>1</c:v>
                </c:pt>
                <c:pt idx="16683">
                  <c:v>0.8</c:v>
                </c:pt>
                <c:pt idx="16684">
                  <c:v>1</c:v>
                </c:pt>
                <c:pt idx="16685">
                  <c:v>1</c:v>
                </c:pt>
                <c:pt idx="16686">
                  <c:v>1</c:v>
                </c:pt>
                <c:pt idx="16687">
                  <c:v>1</c:v>
                </c:pt>
                <c:pt idx="16688">
                  <c:v>1</c:v>
                </c:pt>
                <c:pt idx="16689">
                  <c:v>1</c:v>
                </c:pt>
                <c:pt idx="16690">
                  <c:v>1</c:v>
                </c:pt>
                <c:pt idx="16691">
                  <c:v>1</c:v>
                </c:pt>
                <c:pt idx="16692">
                  <c:v>1</c:v>
                </c:pt>
                <c:pt idx="16693">
                  <c:v>1</c:v>
                </c:pt>
                <c:pt idx="16694">
                  <c:v>1</c:v>
                </c:pt>
                <c:pt idx="16695">
                  <c:v>1</c:v>
                </c:pt>
                <c:pt idx="16696">
                  <c:v>1</c:v>
                </c:pt>
                <c:pt idx="16697">
                  <c:v>1</c:v>
                </c:pt>
                <c:pt idx="16698">
                  <c:v>1</c:v>
                </c:pt>
                <c:pt idx="16699">
                  <c:v>1</c:v>
                </c:pt>
                <c:pt idx="16700">
                  <c:v>1</c:v>
                </c:pt>
                <c:pt idx="16701">
                  <c:v>1</c:v>
                </c:pt>
                <c:pt idx="16702">
                  <c:v>1</c:v>
                </c:pt>
                <c:pt idx="16703">
                  <c:v>1</c:v>
                </c:pt>
                <c:pt idx="16704">
                  <c:v>1</c:v>
                </c:pt>
                <c:pt idx="16705">
                  <c:v>1</c:v>
                </c:pt>
                <c:pt idx="16706">
                  <c:v>1</c:v>
                </c:pt>
                <c:pt idx="16707">
                  <c:v>1</c:v>
                </c:pt>
                <c:pt idx="16708">
                  <c:v>1</c:v>
                </c:pt>
                <c:pt idx="16709">
                  <c:v>1</c:v>
                </c:pt>
                <c:pt idx="16710">
                  <c:v>1</c:v>
                </c:pt>
                <c:pt idx="16711">
                  <c:v>1</c:v>
                </c:pt>
                <c:pt idx="16712">
                  <c:v>1</c:v>
                </c:pt>
                <c:pt idx="16713">
                  <c:v>1</c:v>
                </c:pt>
                <c:pt idx="16714">
                  <c:v>1</c:v>
                </c:pt>
                <c:pt idx="16715">
                  <c:v>1</c:v>
                </c:pt>
                <c:pt idx="16716">
                  <c:v>0.6</c:v>
                </c:pt>
                <c:pt idx="16717">
                  <c:v>1</c:v>
                </c:pt>
                <c:pt idx="16718">
                  <c:v>1</c:v>
                </c:pt>
                <c:pt idx="16719">
                  <c:v>1</c:v>
                </c:pt>
                <c:pt idx="16720">
                  <c:v>1</c:v>
                </c:pt>
                <c:pt idx="16721">
                  <c:v>1</c:v>
                </c:pt>
                <c:pt idx="16722">
                  <c:v>1</c:v>
                </c:pt>
                <c:pt idx="16723">
                  <c:v>1</c:v>
                </c:pt>
                <c:pt idx="16724">
                  <c:v>1</c:v>
                </c:pt>
                <c:pt idx="16725">
                  <c:v>1</c:v>
                </c:pt>
                <c:pt idx="16726">
                  <c:v>1</c:v>
                </c:pt>
                <c:pt idx="16727">
                  <c:v>1</c:v>
                </c:pt>
                <c:pt idx="16728">
                  <c:v>1</c:v>
                </c:pt>
                <c:pt idx="16729">
                  <c:v>1</c:v>
                </c:pt>
                <c:pt idx="16730">
                  <c:v>1</c:v>
                </c:pt>
                <c:pt idx="16731">
                  <c:v>1</c:v>
                </c:pt>
                <c:pt idx="16732">
                  <c:v>1</c:v>
                </c:pt>
                <c:pt idx="16733">
                  <c:v>1</c:v>
                </c:pt>
                <c:pt idx="16734">
                  <c:v>1</c:v>
                </c:pt>
                <c:pt idx="16735">
                  <c:v>1</c:v>
                </c:pt>
                <c:pt idx="16736">
                  <c:v>1</c:v>
                </c:pt>
                <c:pt idx="16737">
                  <c:v>1</c:v>
                </c:pt>
                <c:pt idx="16738">
                  <c:v>1</c:v>
                </c:pt>
                <c:pt idx="16739">
                  <c:v>1</c:v>
                </c:pt>
                <c:pt idx="16740">
                  <c:v>1</c:v>
                </c:pt>
                <c:pt idx="16741">
                  <c:v>1</c:v>
                </c:pt>
                <c:pt idx="16742">
                  <c:v>1</c:v>
                </c:pt>
                <c:pt idx="16743">
                  <c:v>1</c:v>
                </c:pt>
                <c:pt idx="16744">
                  <c:v>1</c:v>
                </c:pt>
                <c:pt idx="16745">
                  <c:v>1</c:v>
                </c:pt>
                <c:pt idx="16746">
                  <c:v>1</c:v>
                </c:pt>
                <c:pt idx="16747">
                  <c:v>1</c:v>
                </c:pt>
                <c:pt idx="16748">
                  <c:v>1</c:v>
                </c:pt>
                <c:pt idx="16749">
                  <c:v>1</c:v>
                </c:pt>
                <c:pt idx="16750">
                  <c:v>1</c:v>
                </c:pt>
                <c:pt idx="16751">
                  <c:v>1</c:v>
                </c:pt>
                <c:pt idx="16752">
                  <c:v>1</c:v>
                </c:pt>
                <c:pt idx="16753">
                  <c:v>1</c:v>
                </c:pt>
                <c:pt idx="16754">
                  <c:v>1</c:v>
                </c:pt>
                <c:pt idx="16755">
                  <c:v>1</c:v>
                </c:pt>
                <c:pt idx="16756">
                  <c:v>1</c:v>
                </c:pt>
                <c:pt idx="16757">
                  <c:v>1</c:v>
                </c:pt>
                <c:pt idx="16758">
                  <c:v>1</c:v>
                </c:pt>
                <c:pt idx="16759">
                  <c:v>1</c:v>
                </c:pt>
                <c:pt idx="16760">
                  <c:v>1</c:v>
                </c:pt>
                <c:pt idx="16761">
                  <c:v>1</c:v>
                </c:pt>
                <c:pt idx="16762">
                  <c:v>1</c:v>
                </c:pt>
                <c:pt idx="16763">
                  <c:v>1</c:v>
                </c:pt>
                <c:pt idx="16764">
                  <c:v>1</c:v>
                </c:pt>
                <c:pt idx="16765">
                  <c:v>1</c:v>
                </c:pt>
                <c:pt idx="16766">
                  <c:v>1</c:v>
                </c:pt>
                <c:pt idx="16767">
                  <c:v>0.6</c:v>
                </c:pt>
                <c:pt idx="16768">
                  <c:v>1</c:v>
                </c:pt>
                <c:pt idx="16769">
                  <c:v>1</c:v>
                </c:pt>
                <c:pt idx="16770">
                  <c:v>1</c:v>
                </c:pt>
                <c:pt idx="16771">
                  <c:v>1</c:v>
                </c:pt>
                <c:pt idx="16772">
                  <c:v>1</c:v>
                </c:pt>
                <c:pt idx="16773">
                  <c:v>1</c:v>
                </c:pt>
                <c:pt idx="16774">
                  <c:v>1</c:v>
                </c:pt>
                <c:pt idx="16775">
                  <c:v>1</c:v>
                </c:pt>
                <c:pt idx="16776">
                  <c:v>1</c:v>
                </c:pt>
                <c:pt idx="16777">
                  <c:v>1</c:v>
                </c:pt>
                <c:pt idx="16778">
                  <c:v>1</c:v>
                </c:pt>
                <c:pt idx="16779">
                  <c:v>1</c:v>
                </c:pt>
                <c:pt idx="16780">
                  <c:v>1</c:v>
                </c:pt>
                <c:pt idx="16781">
                  <c:v>1</c:v>
                </c:pt>
                <c:pt idx="16782">
                  <c:v>1</c:v>
                </c:pt>
                <c:pt idx="16783">
                  <c:v>1</c:v>
                </c:pt>
                <c:pt idx="16784">
                  <c:v>1</c:v>
                </c:pt>
                <c:pt idx="16785">
                  <c:v>1</c:v>
                </c:pt>
                <c:pt idx="16786">
                  <c:v>1</c:v>
                </c:pt>
                <c:pt idx="16787">
                  <c:v>1</c:v>
                </c:pt>
                <c:pt idx="16788">
                  <c:v>1</c:v>
                </c:pt>
                <c:pt idx="16789">
                  <c:v>1</c:v>
                </c:pt>
                <c:pt idx="16790">
                  <c:v>1</c:v>
                </c:pt>
                <c:pt idx="16791">
                  <c:v>1</c:v>
                </c:pt>
                <c:pt idx="16792">
                  <c:v>1</c:v>
                </c:pt>
                <c:pt idx="16793">
                  <c:v>1</c:v>
                </c:pt>
                <c:pt idx="16794">
                  <c:v>1</c:v>
                </c:pt>
                <c:pt idx="16795">
                  <c:v>1</c:v>
                </c:pt>
                <c:pt idx="16796">
                  <c:v>0.6</c:v>
                </c:pt>
                <c:pt idx="16797">
                  <c:v>1</c:v>
                </c:pt>
                <c:pt idx="16798">
                  <c:v>1</c:v>
                </c:pt>
                <c:pt idx="16799">
                  <c:v>1</c:v>
                </c:pt>
                <c:pt idx="16800">
                  <c:v>1</c:v>
                </c:pt>
                <c:pt idx="16801">
                  <c:v>1</c:v>
                </c:pt>
                <c:pt idx="16802">
                  <c:v>1</c:v>
                </c:pt>
                <c:pt idx="16803">
                  <c:v>1</c:v>
                </c:pt>
                <c:pt idx="16804">
                  <c:v>1</c:v>
                </c:pt>
                <c:pt idx="16805">
                  <c:v>1</c:v>
                </c:pt>
                <c:pt idx="16806">
                  <c:v>1</c:v>
                </c:pt>
                <c:pt idx="16807">
                  <c:v>1</c:v>
                </c:pt>
                <c:pt idx="16808">
                  <c:v>1</c:v>
                </c:pt>
                <c:pt idx="16809">
                  <c:v>1</c:v>
                </c:pt>
                <c:pt idx="16810">
                  <c:v>1</c:v>
                </c:pt>
                <c:pt idx="16811">
                  <c:v>1</c:v>
                </c:pt>
                <c:pt idx="16812">
                  <c:v>1</c:v>
                </c:pt>
                <c:pt idx="16813">
                  <c:v>1</c:v>
                </c:pt>
                <c:pt idx="16814">
                  <c:v>1</c:v>
                </c:pt>
                <c:pt idx="16815">
                  <c:v>1</c:v>
                </c:pt>
                <c:pt idx="16816">
                  <c:v>1</c:v>
                </c:pt>
                <c:pt idx="16817">
                  <c:v>1</c:v>
                </c:pt>
                <c:pt idx="16818">
                  <c:v>1</c:v>
                </c:pt>
                <c:pt idx="16819">
                  <c:v>1</c:v>
                </c:pt>
                <c:pt idx="16820">
                  <c:v>1</c:v>
                </c:pt>
                <c:pt idx="16821">
                  <c:v>0.4</c:v>
                </c:pt>
                <c:pt idx="16822">
                  <c:v>1</c:v>
                </c:pt>
                <c:pt idx="16823">
                  <c:v>1</c:v>
                </c:pt>
                <c:pt idx="16824">
                  <c:v>1</c:v>
                </c:pt>
                <c:pt idx="16825">
                  <c:v>1</c:v>
                </c:pt>
                <c:pt idx="16826">
                  <c:v>1</c:v>
                </c:pt>
                <c:pt idx="16827">
                  <c:v>1</c:v>
                </c:pt>
                <c:pt idx="16828">
                  <c:v>1</c:v>
                </c:pt>
                <c:pt idx="16829">
                  <c:v>1</c:v>
                </c:pt>
                <c:pt idx="16830">
                  <c:v>1</c:v>
                </c:pt>
                <c:pt idx="16831">
                  <c:v>1</c:v>
                </c:pt>
                <c:pt idx="16832">
                  <c:v>1</c:v>
                </c:pt>
                <c:pt idx="16833">
                  <c:v>1</c:v>
                </c:pt>
                <c:pt idx="16834">
                  <c:v>1</c:v>
                </c:pt>
                <c:pt idx="16835">
                  <c:v>1</c:v>
                </c:pt>
                <c:pt idx="16836">
                  <c:v>1</c:v>
                </c:pt>
                <c:pt idx="16837">
                  <c:v>1</c:v>
                </c:pt>
                <c:pt idx="16838">
                  <c:v>1</c:v>
                </c:pt>
                <c:pt idx="16839">
                  <c:v>1</c:v>
                </c:pt>
                <c:pt idx="16840">
                  <c:v>1</c:v>
                </c:pt>
                <c:pt idx="16841">
                  <c:v>1</c:v>
                </c:pt>
                <c:pt idx="16842">
                  <c:v>0.4</c:v>
                </c:pt>
                <c:pt idx="16843">
                  <c:v>1</c:v>
                </c:pt>
                <c:pt idx="16844">
                  <c:v>1</c:v>
                </c:pt>
                <c:pt idx="16845">
                  <c:v>1</c:v>
                </c:pt>
                <c:pt idx="16846">
                  <c:v>1</c:v>
                </c:pt>
                <c:pt idx="16847">
                  <c:v>1</c:v>
                </c:pt>
                <c:pt idx="16848">
                  <c:v>1</c:v>
                </c:pt>
                <c:pt idx="16849">
                  <c:v>1</c:v>
                </c:pt>
                <c:pt idx="16850">
                  <c:v>1</c:v>
                </c:pt>
                <c:pt idx="16851">
                  <c:v>1</c:v>
                </c:pt>
                <c:pt idx="16852">
                  <c:v>1</c:v>
                </c:pt>
                <c:pt idx="16853">
                  <c:v>1</c:v>
                </c:pt>
                <c:pt idx="16854">
                  <c:v>1</c:v>
                </c:pt>
                <c:pt idx="16855">
                  <c:v>1</c:v>
                </c:pt>
                <c:pt idx="16856">
                  <c:v>1</c:v>
                </c:pt>
                <c:pt idx="16857">
                  <c:v>1</c:v>
                </c:pt>
                <c:pt idx="16858">
                  <c:v>1</c:v>
                </c:pt>
                <c:pt idx="16859">
                  <c:v>1</c:v>
                </c:pt>
                <c:pt idx="16860">
                  <c:v>1</c:v>
                </c:pt>
                <c:pt idx="16861">
                  <c:v>1</c:v>
                </c:pt>
                <c:pt idx="16862">
                  <c:v>1</c:v>
                </c:pt>
                <c:pt idx="16863">
                  <c:v>1</c:v>
                </c:pt>
                <c:pt idx="16864">
                  <c:v>1</c:v>
                </c:pt>
                <c:pt idx="16865">
                  <c:v>1</c:v>
                </c:pt>
                <c:pt idx="16866">
                  <c:v>1</c:v>
                </c:pt>
                <c:pt idx="16867">
                  <c:v>1</c:v>
                </c:pt>
                <c:pt idx="16868">
                  <c:v>1</c:v>
                </c:pt>
                <c:pt idx="16869">
                  <c:v>1</c:v>
                </c:pt>
                <c:pt idx="16870">
                  <c:v>1</c:v>
                </c:pt>
                <c:pt idx="16871">
                  <c:v>1</c:v>
                </c:pt>
                <c:pt idx="16872">
                  <c:v>1</c:v>
                </c:pt>
                <c:pt idx="16873">
                  <c:v>1</c:v>
                </c:pt>
                <c:pt idx="16874">
                  <c:v>1</c:v>
                </c:pt>
                <c:pt idx="16875">
                  <c:v>1</c:v>
                </c:pt>
                <c:pt idx="16876">
                  <c:v>1</c:v>
                </c:pt>
                <c:pt idx="16877">
                  <c:v>1</c:v>
                </c:pt>
                <c:pt idx="16878">
                  <c:v>1</c:v>
                </c:pt>
                <c:pt idx="16879">
                  <c:v>1</c:v>
                </c:pt>
                <c:pt idx="16880">
                  <c:v>1</c:v>
                </c:pt>
                <c:pt idx="16881">
                  <c:v>1</c:v>
                </c:pt>
                <c:pt idx="16882">
                  <c:v>1</c:v>
                </c:pt>
                <c:pt idx="16883">
                  <c:v>1</c:v>
                </c:pt>
                <c:pt idx="16884">
                  <c:v>1</c:v>
                </c:pt>
                <c:pt idx="16885">
                  <c:v>1</c:v>
                </c:pt>
                <c:pt idx="16886">
                  <c:v>1</c:v>
                </c:pt>
                <c:pt idx="16887">
                  <c:v>1</c:v>
                </c:pt>
                <c:pt idx="16888">
                  <c:v>1</c:v>
                </c:pt>
                <c:pt idx="16889">
                  <c:v>1</c:v>
                </c:pt>
                <c:pt idx="16890">
                  <c:v>1</c:v>
                </c:pt>
                <c:pt idx="16891">
                  <c:v>1</c:v>
                </c:pt>
                <c:pt idx="16892">
                  <c:v>1</c:v>
                </c:pt>
                <c:pt idx="16893">
                  <c:v>1</c:v>
                </c:pt>
                <c:pt idx="16894">
                  <c:v>1</c:v>
                </c:pt>
                <c:pt idx="16895">
                  <c:v>1</c:v>
                </c:pt>
                <c:pt idx="16896">
                  <c:v>1</c:v>
                </c:pt>
                <c:pt idx="16897">
                  <c:v>1</c:v>
                </c:pt>
                <c:pt idx="16898">
                  <c:v>1</c:v>
                </c:pt>
                <c:pt idx="16899">
                  <c:v>1</c:v>
                </c:pt>
                <c:pt idx="16900">
                  <c:v>1</c:v>
                </c:pt>
                <c:pt idx="16901">
                  <c:v>1</c:v>
                </c:pt>
                <c:pt idx="16902">
                  <c:v>1</c:v>
                </c:pt>
                <c:pt idx="16903">
                  <c:v>1</c:v>
                </c:pt>
                <c:pt idx="16904">
                  <c:v>1</c:v>
                </c:pt>
                <c:pt idx="16905">
                  <c:v>1</c:v>
                </c:pt>
                <c:pt idx="16906">
                  <c:v>1</c:v>
                </c:pt>
                <c:pt idx="16907">
                  <c:v>1</c:v>
                </c:pt>
                <c:pt idx="16908">
                  <c:v>1</c:v>
                </c:pt>
                <c:pt idx="16909">
                  <c:v>1</c:v>
                </c:pt>
                <c:pt idx="16910">
                  <c:v>1</c:v>
                </c:pt>
                <c:pt idx="16911">
                  <c:v>1</c:v>
                </c:pt>
                <c:pt idx="16912">
                  <c:v>1</c:v>
                </c:pt>
                <c:pt idx="16913">
                  <c:v>1</c:v>
                </c:pt>
                <c:pt idx="16914">
                  <c:v>1</c:v>
                </c:pt>
                <c:pt idx="16915">
                  <c:v>1</c:v>
                </c:pt>
                <c:pt idx="16916">
                  <c:v>1</c:v>
                </c:pt>
                <c:pt idx="16917">
                  <c:v>1</c:v>
                </c:pt>
                <c:pt idx="16918">
                  <c:v>1</c:v>
                </c:pt>
                <c:pt idx="16919">
                  <c:v>1</c:v>
                </c:pt>
                <c:pt idx="16920">
                  <c:v>1</c:v>
                </c:pt>
                <c:pt idx="16921">
                  <c:v>1</c:v>
                </c:pt>
                <c:pt idx="16922">
                  <c:v>1</c:v>
                </c:pt>
                <c:pt idx="16923">
                  <c:v>1</c:v>
                </c:pt>
                <c:pt idx="16924">
                  <c:v>1</c:v>
                </c:pt>
                <c:pt idx="16925">
                  <c:v>1</c:v>
                </c:pt>
                <c:pt idx="16926">
                  <c:v>1</c:v>
                </c:pt>
                <c:pt idx="16927">
                  <c:v>1</c:v>
                </c:pt>
                <c:pt idx="16928">
                  <c:v>1</c:v>
                </c:pt>
                <c:pt idx="16929">
                  <c:v>1</c:v>
                </c:pt>
                <c:pt idx="16930">
                  <c:v>1</c:v>
                </c:pt>
                <c:pt idx="16931">
                  <c:v>1</c:v>
                </c:pt>
                <c:pt idx="16932">
                  <c:v>1</c:v>
                </c:pt>
                <c:pt idx="16933">
                  <c:v>1</c:v>
                </c:pt>
                <c:pt idx="16934">
                  <c:v>1</c:v>
                </c:pt>
                <c:pt idx="16935">
                  <c:v>1</c:v>
                </c:pt>
                <c:pt idx="16936">
                  <c:v>1</c:v>
                </c:pt>
                <c:pt idx="16937">
                  <c:v>1</c:v>
                </c:pt>
                <c:pt idx="16938">
                  <c:v>1</c:v>
                </c:pt>
                <c:pt idx="16939">
                  <c:v>1</c:v>
                </c:pt>
                <c:pt idx="16940">
                  <c:v>1</c:v>
                </c:pt>
                <c:pt idx="16941">
                  <c:v>1</c:v>
                </c:pt>
                <c:pt idx="16942">
                  <c:v>1</c:v>
                </c:pt>
                <c:pt idx="16943">
                  <c:v>1</c:v>
                </c:pt>
                <c:pt idx="16944">
                  <c:v>1</c:v>
                </c:pt>
                <c:pt idx="16945">
                  <c:v>1</c:v>
                </c:pt>
                <c:pt idx="16946">
                  <c:v>1</c:v>
                </c:pt>
                <c:pt idx="16947">
                  <c:v>1</c:v>
                </c:pt>
                <c:pt idx="16948">
                  <c:v>1</c:v>
                </c:pt>
                <c:pt idx="16949">
                  <c:v>1</c:v>
                </c:pt>
                <c:pt idx="16950">
                  <c:v>1</c:v>
                </c:pt>
                <c:pt idx="16951">
                  <c:v>0.8</c:v>
                </c:pt>
                <c:pt idx="16952">
                  <c:v>1</c:v>
                </c:pt>
                <c:pt idx="16953">
                  <c:v>1</c:v>
                </c:pt>
                <c:pt idx="16954">
                  <c:v>0.75</c:v>
                </c:pt>
                <c:pt idx="16955">
                  <c:v>1</c:v>
                </c:pt>
                <c:pt idx="16956">
                  <c:v>1</c:v>
                </c:pt>
                <c:pt idx="16957">
                  <c:v>1</c:v>
                </c:pt>
                <c:pt idx="16958">
                  <c:v>1</c:v>
                </c:pt>
                <c:pt idx="16959">
                  <c:v>1</c:v>
                </c:pt>
                <c:pt idx="16960">
                  <c:v>1</c:v>
                </c:pt>
                <c:pt idx="16961">
                  <c:v>1</c:v>
                </c:pt>
                <c:pt idx="16962">
                  <c:v>1</c:v>
                </c:pt>
                <c:pt idx="16963">
                  <c:v>1</c:v>
                </c:pt>
                <c:pt idx="16964">
                  <c:v>1</c:v>
                </c:pt>
                <c:pt idx="16965">
                  <c:v>1</c:v>
                </c:pt>
                <c:pt idx="16966">
                  <c:v>1</c:v>
                </c:pt>
                <c:pt idx="16967">
                  <c:v>1</c:v>
                </c:pt>
                <c:pt idx="16968">
                  <c:v>1</c:v>
                </c:pt>
                <c:pt idx="16969">
                  <c:v>1</c:v>
                </c:pt>
                <c:pt idx="16970">
                  <c:v>1</c:v>
                </c:pt>
                <c:pt idx="16971">
                  <c:v>1</c:v>
                </c:pt>
                <c:pt idx="16972">
                  <c:v>1</c:v>
                </c:pt>
                <c:pt idx="16973">
                  <c:v>1</c:v>
                </c:pt>
                <c:pt idx="16974">
                  <c:v>1</c:v>
                </c:pt>
                <c:pt idx="16975">
                  <c:v>1</c:v>
                </c:pt>
                <c:pt idx="16976">
                  <c:v>1</c:v>
                </c:pt>
                <c:pt idx="16977">
                  <c:v>1</c:v>
                </c:pt>
                <c:pt idx="16978">
                  <c:v>1</c:v>
                </c:pt>
                <c:pt idx="16979">
                  <c:v>1</c:v>
                </c:pt>
                <c:pt idx="16980">
                  <c:v>1</c:v>
                </c:pt>
                <c:pt idx="16981">
                  <c:v>1</c:v>
                </c:pt>
                <c:pt idx="16982">
                  <c:v>1</c:v>
                </c:pt>
                <c:pt idx="16983">
                  <c:v>1</c:v>
                </c:pt>
                <c:pt idx="16984">
                  <c:v>1</c:v>
                </c:pt>
                <c:pt idx="16985">
                  <c:v>1</c:v>
                </c:pt>
                <c:pt idx="16986">
                  <c:v>1</c:v>
                </c:pt>
                <c:pt idx="16987">
                  <c:v>1</c:v>
                </c:pt>
                <c:pt idx="16988">
                  <c:v>1</c:v>
                </c:pt>
                <c:pt idx="16989">
                  <c:v>1</c:v>
                </c:pt>
                <c:pt idx="16990">
                  <c:v>1</c:v>
                </c:pt>
                <c:pt idx="16991">
                  <c:v>1</c:v>
                </c:pt>
                <c:pt idx="16992">
                  <c:v>1</c:v>
                </c:pt>
                <c:pt idx="16993">
                  <c:v>1</c:v>
                </c:pt>
                <c:pt idx="16994">
                  <c:v>1</c:v>
                </c:pt>
                <c:pt idx="16995">
                  <c:v>1</c:v>
                </c:pt>
                <c:pt idx="16996">
                  <c:v>1</c:v>
                </c:pt>
                <c:pt idx="16997">
                  <c:v>1</c:v>
                </c:pt>
                <c:pt idx="16998">
                  <c:v>1</c:v>
                </c:pt>
                <c:pt idx="16999">
                  <c:v>1</c:v>
                </c:pt>
                <c:pt idx="17000">
                  <c:v>1</c:v>
                </c:pt>
                <c:pt idx="17001">
                  <c:v>1</c:v>
                </c:pt>
                <c:pt idx="17002">
                  <c:v>1</c:v>
                </c:pt>
                <c:pt idx="17003">
                  <c:v>1</c:v>
                </c:pt>
                <c:pt idx="17004">
                  <c:v>1</c:v>
                </c:pt>
                <c:pt idx="17005">
                  <c:v>1</c:v>
                </c:pt>
                <c:pt idx="17006">
                  <c:v>1</c:v>
                </c:pt>
                <c:pt idx="17007">
                  <c:v>1</c:v>
                </c:pt>
                <c:pt idx="17008">
                  <c:v>1</c:v>
                </c:pt>
                <c:pt idx="17009">
                  <c:v>1</c:v>
                </c:pt>
                <c:pt idx="17010">
                  <c:v>1</c:v>
                </c:pt>
                <c:pt idx="17011">
                  <c:v>1</c:v>
                </c:pt>
                <c:pt idx="17012">
                  <c:v>1</c:v>
                </c:pt>
                <c:pt idx="17013">
                  <c:v>1</c:v>
                </c:pt>
                <c:pt idx="17014">
                  <c:v>1</c:v>
                </c:pt>
                <c:pt idx="17015">
                  <c:v>1</c:v>
                </c:pt>
                <c:pt idx="17016">
                  <c:v>1</c:v>
                </c:pt>
                <c:pt idx="17017">
                  <c:v>1</c:v>
                </c:pt>
                <c:pt idx="17018">
                  <c:v>1</c:v>
                </c:pt>
                <c:pt idx="17019">
                  <c:v>1</c:v>
                </c:pt>
                <c:pt idx="17020">
                  <c:v>1</c:v>
                </c:pt>
                <c:pt idx="17021">
                  <c:v>1</c:v>
                </c:pt>
                <c:pt idx="17022">
                  <c:v>1</c:v>
                </c:pt>
                <c:pt idx="17023">
                  <c:v>1</c:v>
                </c:pt>
                <c:pt idx="17024">
                  <c:v>1</c:v>
                </c:pt>
                <c:pt idx="17025">
                  <c:v>1</c:v>
                </c:pt>
                <c:pt idx="17026">
                  <c:v>1</c:v>
                </c:pt>
                <c:pt idx="17027">
                  <c:v>1</c:v>
                </c:pt>
                <c:pt idx="17028">
                  <c:v>1</c:v>
                </c:pt>
                <c:pt idx="17029">
                  <c:v>1</c:v>
                </c:pt>
                <c:pt idx="17030">
                  <c:v>1</c:v>
                </c:pt>
                <c:pt idx="17031">
                  <c:v>1</c:v>
                </c:pt>
                <c:pt idx="17032">
                  <c:v>1</c:v>
                </c:pt>
                <c:pt idx="17033">
                  <c:v>1</c:v>
                </c:pt>
                <c:pt idx="17034">
                  <c:v>1</c:v>
                </c:pt>
                <c:pt idx="17035">
                  <c:v>1</c:v>
                </c:pt>
                <c:pt idx="17036">
                  <c:v>1</c:v>
                </c:pt>
                <c:pt idx="17037">
                  <c:v>1</c:v>
                </c:pt>
                <c:pt idx="17038">
                  <c:v>1</c:v>
                </c:pt>
                <c:pt idx="17039">
                  <c:v>1</c:v>
                </c:pt>
                <c:pt idx="17040">
                  <c:v>1</c:v>
                </c:pt>
                <c:pt idx="17041">
                  <c:v>1</c:v>
                </c:pt>
                <c:pt idx="17042">
                  <c:v>1</c:v>
                </c:pt>
                <c:pt idx="17043">
                  <c:v>1</c:v>
                </c:pt>
                <c:pt idx="17044">
                  <c:v>1</c:v>
                </c:pt>
                <c:pt idx="17045">
                  <c:v>1</c:v>
                </c:pt>
                <c:pt idx="17046">
                  <c:v>1</c:v>
                </c:pt>
                <c:pt idx="17047">
                  <c:v>1</c:v>
                </c:pt>
                <c:pt idx="17048">
                  <c:v>1</c:v>
                </c:pt>
                <c:pt idx="17049">
                  <c:v>1</c:v>
                </c:pt>
                <c:pt idx="17050">
                  <c:v>1</c:v>
                </c:pt>
                <c:pt idx="17051">
                  <c:v>1</c:v>
                </c:pt>
                <c:pt idx="17052">
                  <c:v>1</c:v>
                </c:pt>
                <c:pt idx="17053">
                  <c:v>1</c:v>
                </c:pt>
                <c:pt idx="17054">
                  <c:v>1</c:v>
                </c:pt>
                <c:pt idx="17055">
                  <c:v>1</c:v>
                </c:pt>
                <c:pt idx="17056">
                  <c:v>1</c:v>
                </c:pt>
                <c:pt idx="17057">
                  <c:v>1</c:v>
                </c:pt>
                <c:pt idx="17058">
                  <c:v>1</c:v>
                </c:pt>
                <c:pt idx="17059">
                  <c:v>1</c:v>
                </c:pt>
                <c:pt idx="17060">
                  <c:v>1</c:v>
                </c:pt>
                <c:pt idx="17061">
                  <c:v>1</c:v>
                </c:pt>
                <c:pt idx="17062">
                  <c:v>1</c:v>
                </c:pt>
                <c:pt idx="17063">
                  <c:v>1</c:v>
                </c:pt>
                <c:pt idx="17064">
                  <c:v>1</c:v>
                </c:pt>
                <c:pt idx="17065">
                  <c:v>1</c:v>
                </c:pt>
                <c:pt idx="17066">
                  <c:v>1</c:v>
                </c:pt>
                <c:pt idx="17067">
                  <c:v>1</c:v>
                </c:pt>
                <c:pt idx="17068">
                  <c:v>1</c:v>
                </c:pt>
                <c:pt idx="17069">
                  <c:v>1</c:v>
                </c:pt>
                <c:pt idx="17070">
                  <c:v>1</c:v>
                </c:pt>
                <c:pt idx="17071">
                  <c:v>1</c:v>
                </c:pt>
                <c:pt idx="17072">
                  <c:v>1</c:v>
                </c:pt>
                <c:pt idx="17073">
                  <c:v>1</c:v>
                </c:pt>
                <c:pt idx="17074">
                  <c:v>1</c:v>
                </c:pt>
                <c:pt idx="17075">
                  <c:v>1</c:v>
                </c:pt>
                <c:pt idx="17076">
                  <c:v>1</c:v>
                </c:pt>
                <c:pt idx="17077">
                  <c:v>1</c:v>
                </c:pt>
                <c:pt idx="17078">
                  <c:v>1</c:v>
                </c:pt>
                <c:pt idx="17079">
                  <c:v>1</c:v>
                </c:pt>
                <c:pt idx="17080">
                  <c:v>1</c:v>
                </c:pt>
                <c:pt idx="17081">
                  <c:v>0.5</c:v>
                </c:pt>
                <c:pt idx="17082">
                  <c:v>1</c:v>
                </c:pt>
                <c:pt idx="17083">
                  <c:v>1</c:v>
                </c:pt>
                <c:pt idx="17084">
                  <c:v>1</c:v>
                </c:pt>
                <c:pt idx="17085">
                  <c:v>1</c:v>
                </c:pt>
                <c:pt idx="17086">
                  <c:v>1</c:v>
                </c:pt>
                <c:pt idx="17087">
                  <c:v>1</c:v>
                </c:pt>
                <c:pt idx="17088">
                  <c:v>1</c:v>
                </c:pt>
                <c:pt idx="17089">
                  <c:v>1</c:v>
                </c:pt>
                <c:pt idx="17090">
                  <c:v>1</c:v>
                </c:pt>
                <c:pt idx="17091">
                  <c:v>1</c:v>
                </c:pt>
                <c:pt idx="17092">
                  <c:v>1</c:v>
                </c:pt>
                <c:pt idx="17093">
                  <c:v>1</c:v>
                </c:pt>
                <c:pt idx="17094">
                  <c:v>1</c:v>
                </c:pt>
                <c:pt idx="17095">
                  <c:v>1</c:v>
                </c:pt>
                <c:pt idx="17096">
                  <c:v>1</c:v>
                </c:pt>
                <c:pt idx="17097">
                  <c:v>1</c:v>
                </c:pt>
                <c:pt idx="17098">
                  <c:v>1</c:v>
                </c:pt>
                <c:pt idx="17099">
                  <c:v>1</c:v>
                </c:pt>
                <c:pt idx="17100">
                  <c:v>1</c:v>
                </c:pt>
                <c:pt idx="17101">
                  <c:v>1</c:v>
                </c:pt>
                <c:pt idx="17102">
                  <c:v>1</c:v>
                </c:pt>
                <c:pt idx="17103">
                  <c:v>1</c:v>
                </c:pt>
                <c:pt idx="17104">
                  <c:v>1</c:v>
                </c:pt>
                <c:pt idx="17105">
                  <c:v>1</c:v>
                </c:pt>
                <c:pt idx="17106">
                  <c:v>1</c:v>
                </c:pt>
                <c:pt idx="17107">
                  <c:v>1</c:v>
                </c:pt>
                <c:pt idx="17108">
                  <c:v>1</c:v>
                </c:pt>
                <c:pt idx="17109">
                  <c:v>1</c:v>
                </c:pt>
                <c:pt idx="17110">
                  <c:v>1</c:v>
                </c:pt>
                <c:pt idx="17111">
                  <c:v>1</c:v>
                </c:pt>
                <c:pt idx="17112">
                  <c:v>1</c:v>
                </c:pt>
                <c:pt idx="17113">
                  <c:v>1</c:v>
                </c:pt>
                <c:pt idx="17114">
                  <c:v>1</c:v>
                </c:pt>
                <c:pt idx="17115">
                  <c:v>1</c:v>
                </c:pt>
                <c:pt idx="17116">
                  <c:v>1</c:v>
                </c:pt>
                <c:pt idx="17117">
                  <c:v>1</c:v>
                </c:pt>
                <c:pt idx="17118">
                  <c:v>1</c:v>
                </c:pt>
                <c:pt idx="17119">
                  <c:v>1</c:v>
                </c:pt>
                <c:pt idx="17120">
                  <c:v>1</c:v>
                </c:pt>
                <c:pt idx="17121">
                  <c:v>1</c:v>
                </c:pt>
                <c:pt idx="17122">
                  <c:v>1</c:v>
                </c:pt>
                <c:pt idx="17123">
                  <c:v>1</c:v>
                </c:pt>
                <c:pt idx="17124">
                  <c:v>1</c:v>
                </c:pt>
                <c:pt idx="17125">
                  <c:v>1</c:v>
                </c:pt>
                <c:pt idx="17126">
                  <c:v>1</c:v>
                </c:pt>
                <c:pt idx="17127">
                  <c:v>1</c:v>
                </c:pt>
                <c:pt idx="17128">
                  <c:v>1</c:v>
                </c:pt>
                <c:pt idx="17129">
                  <c:v>1</c:v>
                </c:pt>
                <c:pt idx="17130">
                  <c:v>1</c:v>
                </c:pt>
                <c:pt idx="17131">
                  <c:v>0.75</c:v>
                </c:pt>
                <c:pt idx="17132">
                  <c:v>1</c:v>
                </c:pt>
                <c:pt idx="17133">
                  <c:v>1</c:v>
                </c:pt>
                <c:pt idx="17134">
                  <c:v>1</c:v>
                </c:pt>
                <c:pt idx="17135">
                  <c:v>1</c:v>
                </c:pt>
                <c:pt idx="17136">
                  <c:v>1</c:v>
                </c:pt>
                <c:pt idx="17137">
                  <c:v>1</c:v>
                </c:pt>
                <c:pt idx="17138">
                  <c:v>1</c:v>
                </c:pt>
                <c:pt idx="17139">
                  <c:v>1</c:v>
                </c:pt>
                <c:pt idx="17140">
                  <c:v>1</c:v>
                </c:pt>
                <c:pt idx="17141">
                  <c:v>1</c:v>
                </c:pt>
                <c:pt idx="17142">
                  <c:v>1</c:v>
                </c:pt>
                <c:pt idx="17143">
                  <c:v>1</c:v>
                </c:pt>
                <c:pt idx="17144">
                  <c:v>1</c:v>
                </c:pt>
                <c:pt idx="17145">
                  <c:v>1</c:v>
                </c:pt>
                <c:pt idx="17146">
                  <c:v>1</c:v>
                </c:pt>
                <c:pt idx="17147">
                  <c:v>1</c:v>
                </c:pt>
                <c:pt idx="17148">
                  <c:v>1</c:v>
                </c:pt>
                <c:pt idx="17149">
                  <c:v>1</c:v>
                </c:pt>
                <c:pt idx="17150">
                  <c:v>1</c:v>
                </c:pt>
                <c:pt idx="17151">
                  <c:v>1</c:v>
                </c:pt>
                <c:pt idx="17152">
                  <c:v>1</c:v>
                </c:pt>
                <c:pt idx="17153">
                  <c:v>1</c:v>
                </c:pt>
                <c:pt idx="17154">
                  <c:v>0.5</c:v>
                </c:pt>
                <c:pt idx="17155">
                  <c:v>1</c:v>
                </c:pt>
                <c:pt idx="17156">
                  <c:v>1</c:v>
                </c:pt>
                <c:pt idx="17157">
                  <c:v>1</c:v>
                </c:pt>
                <c:pt idx="17158">
                  <c:v>0.75</c:v>
                </c:pt>
                <c:pt idx="17159">
                  <c:v>1</c:v>
                </c:pt>
                <c:pt idx="17160">
                  <c:v>1</c:v>
                </c:pt>
                <c:pt idx="17161">
                  <c:v>1</c:v>
                </c:pt>
                <c:pt idx="17162">
                  <c:v>1</c:v>
                </c:pt>
                <c:pt idx="17163">
                  <c:v>1</c:v>
                </c:pt>
                <c:pt idx="17164">
                  <c:v>1</c:v>
                </c:pt>
                <c:pt idx="17165">
                  <c:v>1</c:v>
                </c:pt>
                <c:pt idx="17166">
                  <c:v>1</c:v>
                </c:pt>
                <c:pt idx="17167">
                  <c:v>1</c:v>
                </c:pt>
                <c:pt idx="17168">
                  <c:v>1</c:v>
                </c:pt>
                <c:pt idx="17169">
                  <c:v>1</c:v>
                </c:pt>
                <c:pt idx="17170">
                  <c:v>1</c:v>
                </c:pt>
                <c:pt idx="17171">
                  <c:v>1</c:v>
                </c:pt>
                <c:pt idx="17172">
                  <c:v>1</c:v>
                </c:pt>
                <c:pt idx="17173">
                  <c:v>1</c:v>
                </c:pt>
                <c:pt idx="17174">
                  <c:v>1</c:v>
                </c:pt>
                <c:pt idx="17175">
                  <c:v>1</c:v>
                </c:pt>
                <c:pt idx="17176">
                  <c:v>1</c:v>
                </c:pt>
                <c:pt idx="17177">
                  <c:v>1</c:v>
                </c:pt>
                <c:pt idx="17178">
                  <c:v>1</c:v>
                </c:pt>
                <c:pt idx="17179">
                  <c:v>1</c:v>
                </c:pt>
                <c:pt idx="17180">
                  <c:v>1</c:v>
                </c:pt>
                <c:pt idx="17181">
                  <c:v>1</c:v>
                </c:pt>
                <c:pt idx="17182">
                  <c:v>1</c:v>
                </c:pt>
                <c:pt idx="17183">
                  <c:v>1</c:v>
                </c:pt>
                <c:pt idx="17184">
                  <c:v>1</c:v>
                </c:pt>
                <c:pt idx="17185">
                  <c:v>1</c:v>
                </c:pt>
                <c:pt idx="17186">
                  <c:v>1</c:v>
                </c:pt>
                <c:pt idx="17187">
                  <c:v>1</c:v>
                </c:pt>
                <c:pt idx="17188">
                  <c:v>0.75</c:v>
                </c:pt>
                <c:pt idx="17189">
                  <c:v>1</c:v>
                </c:pt>
                <c:pt idx="17190">
                  <c:v>1</c:v>
                </c:pt>
                <c:pt idx="17191">
                  <c:v>1</c:v>
                </c:pt>
                <c:pt idx="17192">
                  <c:v>1</c:v>
                </c:pt>
                <c:pt idx="17193">
                  <c:v>1</c:v>
                </c:pt>
                <c:pt idx="17194">
                  <c:v>1</c:v>
                </c:pt>
                <c:pt idx="17195">
                  <c:v>1</c:v>
                </c:pt>
                <c:pt idx="17196">
                  <c:v>1</c:v>
                </c:pt>
                <c:pt idx="17197">
                  <c:v>1</c:v>
                </c:pt>
                <c:pt idx="17198">
                  <c:v>1</c:v>
                </c:pt>
                <c:pt idx="17199">
                  <c:v>1</c:v>
                </c:pt>
                <c:pt idx="17200">
                  <c:v>0.5</c:v>
                </c:pt>
                <c:pt idx="17201">
                  <c:v>1</c:v>
                </c:pt>
                <c:pt idx="17202">
                  <c:v>1</c:v>
                </c:pt>
                <c:pt idx="17203">
                  <c:v>1</c:v>
                </c:pt>
                <c:pt idx="17204">
                  <c:v>1</c:v>
                </c:pt>
                <c:pt idx="17205">
                  <c:v>1</c:v>
                </c:pt>
                <c:pt idx="17206">
                  <c:v>1</c:v>
                </c:pt>
                <c:pt idx="17207">
                  <c:v>1</c:v>
                </c:pt>
                <c:pt idx="17208">
                  <c:v>1</c:v>
                </c:pt>
                <c:pt idx="17209">
                  <c:v>1</c:v>
                </c:pt>
                <c:pt idx="17210">
                  <c:v>1</c:v>
                </c:pt>
                <c:pt idx="17211">
                  <c:v>1</c:v>
                </c:pt>
                <c:pt idx="17212">
                  <c:v>1</c:v>
                </c:pt>
                <c:pt idx="17213">
                  <c:v>1</c:v>
                </c:pt>
                <c:pt idx="17214">
                  <c:v>1</c:v>
                </c:pt>
                <c:pt idx="17215">
                  <c:v>1</c:v>
                </c:pt>
                <c:pt idx="17216">
                  <c:v>1</c:v>
                </c:pt>
                <c:pt idx="17217">
                  <c:v>1</c:v>
                </c:pt>
                <c:pt idx="17218">
                  <c:v>1</c:v>
                </c:pt>
                <c:pt idx="17219">
                  <c:v>1</c:v>
                </c:pt>
                <c:pt idx="17220">
                  <c:v>1</c:v>
                </c:pt>
                <c:pt idx="17221">
                  <c:v>1</c:v>
                </c:pt>
                <c:pt idx="17222">
                  <c:v>1</c:v>
                </c:pt>
                <c:pt idx="17223">
                  <c:v>1</c:v>
                </c:pt>
                <c:pt idx="17224">
                  <c:v>1</c:v>
                </c:pt>
                <c:pt idx="17225">
                  <c:v>1</c:v>
                </c:pt>
                <c:pt idx="17226">
                  <c:v>1</c:v>
                </c:pt>
                <c:pt idx="17227">
                  <c:v>0.75</c:v>
                </c:pt>
                <c:pt idx="17228">
                  <c:v>0.5</c:v>
                </c:pt>
                <c:pt idx="17229">
                  <c:v>1</c:v>
                </c:pt>
                <c:pt idx="17230">
                  <c:v>1</c:v>
                </c:pt>
                <c:pt idx="17231">
                  <c:v>1</c:v>
                </c:pt>
                <c:pt idx="17232">
                  <c:v>1</c:v>
                </c:pt>
                <c:pt idx="17233">
                  <c:v>0.75</c:v>
                </c:pt>
                <c:pt idx="17234">
                  <c:v>1</c:v>
                </c:pt>
                <c:pt idx="17235">
                  <c:v>1</c:v>
                </c:pt>
                <c:pt idx="17236">
                  <c:v>1</c:v>
                </c:pt>
                <c:pt idx="17237">
                  <c:v>1</c:v>
                </c:pt>
                <c:pt idx="17238">
                  <c:v>1</c:v>
                </c:pt>
                <c:pt idx="17239">
                  <c:v>1</c:v>
                </c:pt>
                <c:pt idx="17240">
                  <c:v>1</c:v>
                </c:pt>
                <c:pt idx="17241">
                  <c:v>1</c:v>
                </c:pt>
                <c:pt idx="17242">
                  <c:v>1</c:v>
                </c:pt>
                <c:pt idx="17243">
                  <c:v>1</c:v>
                </c:pt>
                <c:pt idx="17244">
                  <c:v>1</c:v>
                </c:pt>
                <c:pt idx="17245">
                  <c:v>1</c:v>
                </c:pt>
                <c:pt idx="17246">
                  <c:v>1</c:v>
                </c:pt>
                <c:pt idx="17247">
                  <c:v>1</c:v>
                </c:pt>
                <c:pt idx="17248">
                  <c:v>0.75</c:v>
                </c:pt>
                <c:pt idx="17249">
                  <c:v>1</c:v>
                </c:pt>
                <c:pt idx="17250">
                  <c:v>1</c:v>
                </c:pt>
                <c:pt idx="17251">
                  <c:v>1</c:v>
                </c:pt>
                <c:pt idx="17252">
                  <c:v>1</c:v>
                </c:pt>
                <c:pt idx="17253">
                  <c:v>1</c:v>
                </c:pt>
                <c:pt idx="17254">
                  <c:v>1</c:v>
                </c:pt>
                <c:pt idx="17255">
                  <c:v>1</c:v>
                </c:pt>
                <c:pt idx="17256">
                  <c:v>1</c:v>
                </c:pt>
                <c:pt idx="17257">
                  <c:v>1</c:v>
                </c:pt>
                <c:pt idx="17258">
                  <c:v>1</c:v>
                </c:pt>
                <c:pt idx="17259">
                  <c:v>1</c:v>
                </c:pt>
                <c:pt idx="17260">
                  <c:v>1</c:v>
                </c:pt>
                <c:pt idx="17261">
                  <c:v>1</c:v>
                </c:pt>
                <c:pt idx="17262">
                  <c:v>1</c:v>
                </c:pt>
                <c:pt idx="17263">
                  <c:v>1</c:v>
                </c:pt>
                <c:pt idx="17264">
                  <c:v>1</c:v>
                </c:pt>
                <c:pt idx="17265">
                  <c:v>1</c:v>
                </c:pt>
                <c:pt idx="17266">
                  <c:v>1</c:v>
                </c:pt>
                <c:pt idx="17267">
                  <c:v>1</c:v>
                </c:pt>
                <c:pt idx="17268">
                  <c:v>1</c:v>
                </c:pt>
                <c:pt idx="17269">
                  <c:v>1</c:v>
                </c:pt>
                <c:pt idx="17270">
                  <c:v>1</c:v>
                </c:pt>
                <c:pt idx="17271">
                  <c:v>1</c:v>
                </c:pt>
                <c:pt idx="17272">
                  <c:v>1</c:v>
                </c:pt>
                <c:pt idx="17273">
                  <c:v>1</c:v>
                </c:pt>
                <c:pt idx="17274">
                  <c:v>1</c:v>
                </c:pt>
                <c:pt idx="17275">
                  <c:v>1</c:v>
                </c:pt>
                <c:pt idx="17276">
                  <c:v>1</c:v>
                </c:pt>
                <c:pt idx="17277">
                  <c:v>1</c:v>
                </c:pt>
                <c:pt idx="17278">
                  <c:v>1</c:v>
                </c:pt>
                <c:pt idx="17279">
                  <c:v>1</c:v>
                </c:pt>
                <c:pt idx="17280">
                  <c:v>1</c:v>
                </c:pt>
                <c:pt idx="17281">
                  <c:v>1</c:v>
                </c:pt>
                <c:pt idx="17282">
                  <c:v>1</c:v>
                </c:pt>
                <c:pt idx="17283">
                  <c:v>1</c:v>
                </c:pt>
                <c:pt idx="17284">
                  <c:v>1</c:v>
                </c:pt>
                <c:pt idx="17285">
                  <c:v>1</c:v>
                </c:pt>
                <c:pt idx="17286">
                  <c:v>1</c:v>
                </c:pt>
                <c:pt idx="17287">
                  <c:v>1</c:v>
                </c:pt>
                <c:pt idx="17288">
                  <c:v>1</c:v>
                </c:pt>
                <c:pt idx="17289">
                  <c:v>1</c:v>
                </c:pt>
                <c:pt idx="17290">
                  <c:v>1</c:v>
                </c:pt>
                <c:pt idx="17291">
                  <c:v>1</c:v>
                </c:pt>
                <c:pt idx="17292">
                  <c:v>1</c:v>
                </c:pt>
                <c:pt idx="17293">
                  <c:v>1</c:v>
                </c:pt>
                <c:pt idx="17294">
                  <c:v>1</c:v>
                </c:pt>
                <c:pt idx="17295">
                  <c:v>1</c:v>
                </c:pt>
                <c:pt idx="17296">
                  <c:v>1</c:v>
                </c:pt>
                <c:pt idx="17297">
                  <c:v>1</c:v>
                </c:pt>
                <c:pt idx="17298">
                  <c:v>1</c:v>
                </c:pt>
                <c:pt idx="17299">
                  <c:v>1</c:v>
                </c:pt>
                <c:pt idx="17300">
                  <c:v>1</c:v>
                </c:pt>
                <c:pt idx="17301">
                  <c:v>1</c:v>
                </c:pt>
                <c:pt idx="17302">
                  <c:v>1</c:v>
                </c:pt>
                <c:pt idx="17303">
                  <c:v>1</c:v>
                </c:pt>
                <c:pt idx="17304">
                  <c:v>1</c:v>
                </c:pt>
                <c:pt idx="17305">
                  <c:v>0.75</c:v>
                </c:pt>
                <c:pt idx="17306">
                  <c:v>1</c:v>
                </c:pt>
                <c:pt idx="17307">
                  <c:v>1</c:v>
                </c:pt>
                <c:pt idx="17308">
                  <c:v>1</c:v>
                </c:pt>
                <c:pt idx="17309">
                  <c:v>1</c:v>
                </c:pt>
                <c:pt idx="17310">
                  <c:v>1</c:v>
                </c:pt>
                <c:pt idx="17311">
                  <c:v>1</c:v>
                </c:pt>
                <c:pt idx="17312">
                  <c:v>1</c:v>
                </c:pt>
                <c:pt idx="17313">
                  <c:v>1</c:v>
                </c:pt>
                <c:pt idx="17314">
                  <c:v>1</c:v>
                </c:pt>
                <c:pt idx="17315">
                  <c:v>1</c:v>
                </c:pt>
                <c:pt idx="17316">
                  <c:v>1</c:v>
                </c:pt>
                <c:pt idx="17317">
                  <c:v>1</c:v>
                </c:pt>
                <c:pt idx="17318">
                  <c:v>1</c:v>
                </c:pt>
                <c:pt idx="17319">
                  <c:v>1</c:v>
                </c:pt>
                <c:pt idx="17320">
                  <c:v>1</c:v>
                </c:pt>
                <c:pt idx="17321">
                  <c:v>1</c:v>
                </c:pt>
                <c:pt idx="17322">
                  <c:v>1</c:v>
                </c:pt>
                <c:pt idx="17323">
                  <c:v>1</c:v>
                </c:pt>
                <c:pt idx="17324">
                  <c:v>1</c:v>
                </c:pt>
                <c:pt idx="17325">
                  <c:v>1</c:v>
                </c:pt>
                <c:pt idx="17326">
                  <c:v>1</c:v>
                </c:pt>
                <c:pt idx="17327">
                  <c:v>1</c:v>
                </c:pt>
                <c:pt idx="17328">
                  <c:v>1</c:v>
                </c:pt>
                <c:pt idx="17329">
                  <c:v>1</c:v>
                </c:pt>
                <c:pt idx="17330">
                  <c:v>1</c:v>
                </c:pt>
                <c:pt idx="17331">
                  <c:v>1</c:v>
                </c:pt>
                <c:pt idx="17332">
                  <c:v>0.75</c:v>
                </c:pt>
                <c:pt idx="17333">
                  <c:v>1</c:v>
                </c:pt>
                <c:pt idx="17334">
                  <c:v>1</c:v>
                </c:pt>
                <c:pt idx="17335">
                  <c:v>1</c:v>
                </c:pt>
                <c:pt idx="17336">
                  <c:v>1</c:v>
                </c:pt>
                <c:pt idx="17337">
                  <c:v>1</c:v>
                </c:pt>
                <c:pt idx="17338">
                  <c:v>1</c:v>
                </c:pt>
                <c:pt idx="17339">
                  <c:v>1</c:v>
                </c:pt>
                <c:pt idx="17340">
                  <c:v>1</c:v>
                </c:pt>
                <c:pt idx="17341">
                  <c:v>1</c:v>
                </c:pt>
                <c:pt idx="17342">
                  <c:v>1</c:v>
                </c:pt>
                <c:pt idx="17343">
                  <c:v>1</c:v>
                </c:pt>
                <c:pt idx="17344">
                  <c:v>1</c:v>
                </c:pt>
                <c:pt idx="17345">
                  <c:v>1</c:v>
                </c:pt>
                <c:pt idx="17346">
                  <c:v>1</c:v>
                </c:pt>
                <c:pt idx="17347">
                  <c:v>1</c:v>
                </c:pt>
                <c:pt idx="17348">
                  <c:v>1</c:v>
                </c:pt>
                <c:pt idx="17349">
                  <c:v>0.5</c:v>
                </c:pt>
                <c:pt idx="17350">
                  <c:v>1</c:v>
                </c:pt>
                <c:pt idx="17351">
                  <c:v>1</c:v>
                </c:pt>
                <c:pt idx="17352">
                  <c:v>1</c:v>
                </c:pt>
                <c:pt idx="17353">
                  <c:v>1</c:v>
                </c:pt>
                <c:pt idx="17354">
                  <c:v>1</c:v>
                </c:pt>
                <c:pt idx="17355">
                  <c:v>1</c:v>
                </c:pt>
                <c:pt idx="17356">
                  <c:v>1</c:v>
                </c:pt>
                <c:pt idx="17357">
                  <c:v>1</c:v>
                </c:pt>
                <c:pt idx="17358">
                  <c:v>1</c:v>
                </c:pt>
                <c:pt idx="17359">
                  <c:v>1</c:v>
                </c:pt>
                <c:pt idx="17360">
                  <c:v>1</c:v>
                </c:pt>
                <c:pt idx="17361">
                  <c:v>1</c:v>
                </c:pt>
                <c:pt idx="17362">
                  <c:v>1</c:v>
                </c:pt>
                <c:pt idx="17363">
                  <c:v>1</c:v>
                </c:pt>
                <c:pt idx="17364">
                  <c:v>1</c:v>
                </c:pt>
                <c:pt idx="17365">
                  <c:v>1</c:v>
                </c:pt>
                <c:pt idx="17366">
                  <c:v>1</c:v>
                </c:pt>
                <c:pt idx="17367">
                  <c:v>1</c:v>
                </c:pt>
                <c:pt idx="17368">
                  <c:v>1</c:v>
                </c:pt>
                <c:pt idx="17369">
                  <c:v>1</c:v>
                </c:pt>
                <c:pt idx="17370">
                  <c:v>1</c:v>
                </c:pt>
                <c:pt idx="17371">
                  <c:v>1</c:v>
                </c:pt>
                <c:pt idx="17372">
                  <c:v>1</c:v>
                </c:pt>
                <c:pt idx="17373">
                  <c:v>1</c:v>
                </c:pt>
                <c:pt idx="17374">
                  <c:v>1</c:v>
                </c:pt>
                <c:pt idx="17375">
                  <c:v>1</c:v>
                </c:pt>
                <c:pt idx="17376">
                  <c:v>1</c:v>
                </c:pt>
                <c:pt idx="17377">
                  <c:v>1</c:v>
                </c:pt>
                <c:pt idx="17378">
                  <c:v>1</c:v>
                </c:pt>
                <c:pt idx="17379">
                  <c:v>1</c:v>
                </c:pt>
                <c:pt idx="17380">
                  <c:v>1</c:v>
                </c:pt>
                <c:pt idx="17381">
                  <c:v>1</c:v>
                </c:pt>
                <c:pt idx="17382">
                  <c:v>1</c:v>
                </c:pt>
                <c:pt idx="17383">
                  <c:v>1</c:v>
                </c:pt>
                <c:pt idx="17384">
                  <c:v>1</c:v>
                </c:pt>
                <c:pt idx="17385">
                  <c:v>1</c:v>
                </c:pt>
                <c:pt idx="17386">
                  <c:v>1</c:v>
                </c:pt>
                <c:pt idx="17387">
                  <c:v>1</c:v>
                </c:pt>
                <c:pt idx="17388">
                  <c:v>1</c:v>
                </c:pt>
                <c:pt idx="17389">
                  <c:v>1</c:v>
                </c:pt>
                <c:pt idx="17390">
                  <c:v>1</c:v>
                </c:pt>
                <c:pt idx="17391">
                  <c:v>1</c:v>
                </c:pt>
                <c:pt idx="17392">
                  <c:v>1</c:v>
                </c:pt>
                <c:pt idx="17393">
                  <c:v>1</c:v>
                </c:pt>
                <c:pt idx="17394">
                  <c:v>1</c:v>
                </c:pt>
                <c:pt idx="17395">
                  <c:v>1</c:v>
                </c:pt>
                <c:pt idx="17396">
                  <c:v>1</c:v>
                </c:pt>
                <c:pt idx="17397">
                  <c:v>1</c:v>
                </c:pt>
                <c:pt idx="17398">
                  <c:v>0.5</c:v>
                </c:pt>
                <c:pt idx="17399">
                  <c:v>1</c:v>
                </c:pt>
                <c:pt idx="17400">
                  <c:v>1</c:v>
                </c:pt>
                <c:pt idx="17401">
                  <c:v>1</c:v>
                </c:pt>
                <c:pt idx="17402">
                  <c:v>1</c:v>
                </c:pt>
                <c:pt idx="17403">
                  <c:v>1</c:v>
                </c:pt>
                <c:pt idx="17404">
                  <c:v>1</c:v>
                </c:pt>
                <c:pt idx="17405">
                  <c:v>1</c:v>
                </c:pt>
                <c:pt idx="17406">
                  <c:v>1</c:v>
                </c:pt>
                <c:pt idx="17407">
                  <c:v>1</c:v>
                </c:pt>
                <c:pt idx="17408">
                  <c:v>1</c:v>
                </c:pt>
                <c:pt idx="17409">
                  <c:v>1</c:v>
                </c:pt>
                <c:pt idx="17410">
                  <c:v>0.75</c:v>
                </c:pt>
                <c:pt idx="17411">
                  <c:v>1</c:v>
                </c:pt>
                <c:pt idx="17412">
                  <c:v>1</c:v>
                </c:pt>
                <c:pt idx="17413">
                  <c:v>1</c:v>
                </c:pt>
                <c:pt idx="17414">
                  <c:v>1</c:v>
                </c:pt>
                <c:pt idx="17415">
                  <c:v>1</c:v>
                </c:pt>
                <c:pt idx="17416">
                  <c:v>1</c:v>
                </c:pt>
                <c:pt idx="17417">
                  <c:v>1</c:v>
                </c:pt>
                <c:pt idx="17418">
                  <c:v>1</c:v>
                </c:pt>
                <c:pt idx="17419">
                  <c:v>1</c:v>
                </c:pt>
                <c:pt idx="17420">
                  <c:v>1</c:v>
                </c:pt>
                <c:pt idx="17421">
                  <c:v>1</c:v>
                </c:pt>
                <c:pt idx="17422">
                  <c:v>1</c:v>
                </c:pt>
                <c:pt idx="17423">
                  <c:v>1</c:v>
                </c:pt>
                <c:pt idx="17424">
                  <c:v>1</c:v>
                </c:pt>
                <c:pt idx="17425">
                  <c:v>1</c:v>
                </c:pt>
                <c:pt idx="17426">
                  <c:v>1</c:v>
                </c:pt>
                <c:pt idx="17427">
                  <c:v>1</c:v>
                </c:pt>
                <c:pt idx="17428">
                  <c:v>1</c:v>
                </c:pt>
                <c:pt idx="17429">
                  <c:v>1</c:v>
                </c:pt>
                <c:pt idx="17430">
                  <c:v>1</c:v>
                </c:pt>
                <c:pt idx="17431">
                  <c:v>1</c:v>
                </c:pt>
                <c:pt idx="17432">
                  <c:v>1</c:v>
                </c:pt>
                <c:pt idx="17433">
                  <c:v>1</c:v>
                </c:pt>
                <c:pt idx="17434">
                  <c:v>1</c:v>
                </c:pt>
                <c:pt idx="17435">
                  <c:v>1</c:v>
                </c:pt>
                <c:pt idx="17436">
                  <c:v>1</c:v>
                </c:pt>
                <c:pt idx="17437">
                  <c:v>1</c:v>
                </c:pt>
                <c:pt idx="17438">
                  <c:v>0.5</c:v>
                </c:pt>
                <c:pt idx="17439">
                  <c:v>1</c:v>
                </c:pt>
                <c:pt idx="17440">
                  <c:v>1</c:v>
                </c:pt>
                <c:pt idx="17441">
                  <c:v>1</c:v>
                </c:pt>
                <c:pt idx="17442">
                  <c:v>1</c:v>
                </c:pt>
                <c:pt idx="17443">
                  <c:v>1</c:v>
                </c:pt>
                <c:pt idx="17444">
                  <c:v>1</c:v>
                </c:pt>
                <c:pt idx="17445">
                  <c:v>1</c:v>
                </c:pt>
                <c:pt idx="17446">
                  <c:v>1</c:v>
                </c:pt>
                <c:pt idx="17447">
                  <c:v>1</c:v>
                </c:pt>
                <c:pt idx="17448">
                  <c:v>0.75</c:v>
                </c:pt>
                <c:pt idx="17449">
                  <c:v>1</c:v>
                </c:pt>
                <c:pt idx="17450">
                  <c:v>1</c:v>
                </c:pt>
                <c:pt idx="17451">
                  <c:v>1</c:v>
                </c:pt>
                <c:pt idx="17452">
                  <c:v>1</c:v>
                </c:pt>
                <c:pt idx="17453">
                  <c:v>1</c:v>
                </c:pt>
                <c:pt idx="17454">
                  <c:v>1</c:v>
                </c:pt>
                <c:pt idx="17455">
                  <c:v>1</c:v>
                </c:pt>
                <c:pt idx="17456">
                  <c:v>1</c:v>
                </c:pt>
                <c:pt idx="17457">
                  <c:v>1</c:v>
                </c:pt>
                <c:pt idx="17458">
                  <c:v>1</c:v>
                </c:pt>
                <c:pt idx="17459">
                  <c:v>1</c:v>
                </c:pt>
                <c:pt idx="17460">
                  <c:v>1</c:v>
                </c:pt>
                <c:pt idx="17461">
                  <c:v>1</c:v>
                </c:pt>
                <c:pt idx="17462">
                  <c:v>1</c:v>
                </c:pt>
                <c:pt idx="17463">
                  <c:v>1</c:v>
                </c:pt>
                <c:pt idx="17464">
                  <c:v>1</c:v>
                </c:pt>
                <c:pt idx="17465">
                  <c:v>1</c:v>
                </c:pt>
                <c:pt idx="17466">
                  <c:v>1</c:v>
                </c:pt>
                <c:pt idx="17467">
                  <c:v>1</c:v>
                </c:pt>
                <c:pt idx="17468">
                  <c:v>1</c:v>
                </c:pt>
                <c:pt idx="17469">
                  <c:v>1</c:v>
                </c:pt>
                <c:pt idx="17470">
                  <c:v>1</c:v>
                </c:pt>
                <c:pt idx="17471">
                  <c:v>1</c:v>
                </c:pt>
                <c:pt idx="17472">
                  <c:v>1</c:v>
                </c:pt>
                <c:pt idx="17473">
                  <c:v>1</c:v>
                </c:pt>
                <c:pt idx="17474">
                  <c:v>1</c:v>
                </c:pt>
                <c:pt idx="17475">
                  <c:v>1</c:v>
                </c:pt>
                <c:pt idx="17476">
                  <c:v>1</c:v>
                </c:pt>
                <c:pt idx="17477">
                  <c:v>1</c:v>
                </c:pt>
                <c:pt idx="17478">
                  <c:v>1</c:v>
                </c:pt>
                <c:pt idx="17479">
                  <c:v>1</c:v>
                </c:pt>
                <c:pt idx="17480">
                  <c:v>1</c:v>
                </c:pt>
                <c:pt idx="17481">
                  <c:v>1</c:v>
                </c:pt>
                <c:pt idx="17482">
                  <c:v>1</c:v>
                </c:pt>
                <c:pt idx="17483">
                  <c:v>1</c:v>
                </c:pt>
                <c:pt idx="17484">
                  <c:v>1</c:v>
                </c:pt>
                <c:pt idx="17485">
                  <c:v>1</c:v>
                </c:pt>
                <c:pt idx="17486">
                  <c:v>1</c:v>
                </c:pt>
                <c:pt idx="17487">
                  <c:v>1</c:v>
                </c:pt>
                <c:pt idx="17488">
                  <c:v>1</c:v>
                </c:pt>
                <c:pt idx="17489">
                  <c:v>1</c:v>
                </c:pt>
                <c:pt idx="17490">
                  <c:v>1</c:v>
                </c:pt>
                <c:pt idx="17491">
                  <c:v>1</c:v>
                </c:pt>
                <c:pt idx="17492">
                  <c:v>1</c:v>
                </c:pt>
                <c:pt idx="17493">
                  <c:v>1</c:v>
                </c:pt>
                <c:pt idx="17494">
                  <c:v>1</c:v>
                </c:pt>
                <c:pt idx="17495">
                  <c:v>1</c:v>
                </c:pt>
                <c:pt idx="17496">
                  <c:v>1</c:v>
                </c:pt>
                <c:pt idx="17497">
                  <c:v>1</c:v>
                </c:pt>
                <c:pt idx="17498">
                  <c:v>1</c:v>
                </c:pt>
                <c:pt idx="17499">
                  <c:v>1</c:v>
                </c:pt>
                <c:pt idx="17500">
                  <c:v>1</c:v>
                </c:pt>
                <c:pt idx="17501">
                  <c:v>0.5</c:v>
                </c:pt>
                <c:pt idx="17502">
                  <c:v>1</c:v>
                </c:pt>
                <c:pt idx="17503">
                  <c:v>1</c:v>
                </c:pt>
                <c:pt idx="17504">
                  <c:v>1</c:v>
                </c:pt>
                <c:pt idx="17505">
                  <c:v>1</c:v>
                </c:pt>
                <c:pt idx="17506">
                  <c:v>1</c:v>
                </c:pt>
                <c:pt idx="17507">
                  <c:v>1</c:v>
                </c:pt>
                <c:pt idx="17508">
                  <c:v>1</c:v>
                </c:pt>
                <c:pt idx="17509">
                  <c:v>1</c:v>
                </c:pt>
                <c:pt idx="17510">
                  <c:v>1</c:v>
                </c:pt>
                <c:pt idx="17511">
                  <c:v>1</c:v>
                </c:pt>
                <c:pt idx="17512">
                  <c:v>1</c:v>
                </c:pt>
                <c:pt idx="17513">
                  <c:v>1</c:v>
                </c:pt>
                <c:pt idx="17514">
                  <c:v>1</c:v>
                </c:pt>
                <c:pt idx="17515">
                  <c:v>1</c:v>
                </c:pt>
                <c:pt idx="17516">
                  <c:v>1</c:v>
                </c:pt>
                <c:pt idx="17517">
                  <c:v>1</c:v>
                </c:pt>
                <c:pt idx="17518">
                  <c:v>1</c:v>
                </c:pt>
                <c:pt idx="17519">
                  <c:v>1</c:v>
                </c:pt>
                <c:pt idx="17520">
                  <c:v>1</c:v>
                </c:pt>
                <c:pt idx="17521">
                  <c:v>1</c:v>
                </c:pt>
                <c:pt idx="17522">
                  <c:v>1</c:v>
                </c:pt>
                <c:pt idx="17523">
                  <c:v>1</c:v>
                </c:pt>
                <c:pt idx="17524">
                  <c:v>1</c:v>
                </c:pt>
                <c:pt idx="17525">
                  <c:v>1</c:v>
                </c:pt>
                <c:pt idx="17526">
                  <c:v>1</c:v>
                </c:pt>
                <c:pt idx="17527">
                  <c:v>1</c:v>
                </c:pt>
                <c:pt idx="17528">
                  <c:v>1</c:v>
                </c:pt>
                <c:pt idx="17529">
                  <c:v>0.75</c:v>
                </c:pt>
                <c:pt idx="17530">
                  <c:v>1</c:v>
                </c:pt>
                <c:pt idx="17531">
                  <c:v>1</c:v>
                </c:pt>
                <c:pt idx="17532">
                  <c:v>1</c:v>
                </c:pt>
                <c:pt idx="17533">
                  <c:v>1</c:v>
                </c:pt>
                <c:pt idx="17534">
                  <c:v>1</c:v>
                </c:pt>
                <c:pt idx="17535">
                  <c:v>1</c:v>
                </c:pt>
                <c:pt idx="17536">
                  <c:v>1</c:v>
                </c:pt>
                <c:pt idx="17537">
                  <c:v>1</c:v>
                </c:pt>
                <c:pt idx="17538">
                  <c:v>1</c:v>
                </c:pt>
                <c:pt idx="17539">
                  <c:v>1</c:v>
                </c:pt>
                <c:pt idx="17540">
                  <c:v>1</c:v>
                </c:pt>
                <c:pt idx="17541">
                  <c:v>1</c:v>
                </c:pt>
                <c:pt idx="17542">
                  <c:v>1</c:v>
                </c:pt>
                <c:pt idx="17543">
                  <c:v>1</c:v>
                </c:pt>
                <c:pt idx="17544">
                  <c:v>1</c:v>
                </c:pt>
                <c:pt idx="17545">
                  <c:v>1</c:v>
                </c:pt>
                <c:pt idx="17546">
                  <c:v>1</c:v>
                </c:pt>
                <c:pt idx="17547">
                  <c:v>1</c:v>
                </c:pt>
                <c:pt idx="17548">
                  <c:v>1</c:v>
                </c:pt>
                <c:pt idx="17549">
                  <c:v>1</c:v>
                </c:pt>
                <c:pt idx="17550">
                  <c:v>1</c:v>
                </c:pt>
                <c:pt idx="17551">
                  <c:v>1</c:v>
                </c:pt>
                <c:pt idx="17552">
                  <c:v>1</c:v>
                </c:pt>
                <c:pt idx="17553">
                  <c:v>0.75</c:v>
                </c:pt>
                <c:pt idx="17554">
                  <c:v>1</c:v>
                </c:pt>
                <c:pt idx="17555">
                  <c:v>1</c:v>
                </c:pt>
                <c:pt idx="17556">
                  <c:v>1</c:v>
                </c:pt>
                <c:pt idx="17557">
                  <c:v>1</c:v>
                </c:pt>
                <c:pt idx="17558">
                  <c:v>1</c:v>
                </c:pt>
                <c:pt idx="17559">
                  <c:v>1</c:v>
                </c:pt>
                <c:pt idx="17560">
                  <c:v>1</c:v>
                </c:pt>
                <c:pt idx="17561">
                  <c:v>1</c:v>
                </c:pt>
                <c:pt idx="17562">
                  <c:v>1</c:v>
                </c:pt>
                <c:pt idx="17563">
                  <c:v>1</c:v>
                </c:pt>
                <c:pt idx="17564">
                  <c:v>1</c:v>
                </c:pt>
                <c:pt idx="17565">
                  <c:v>1</c:v>
                </c:pt>
                <c:pt idx="17566">
                  <c:v>1</c:v>
                </c:pt>
                <c:pt idx="17567">
                  <c:v>1</c:v>
                </c:pt>
                <c:pt idx="17568">
                  <c:v>1</c:v>
                </c:pt>
                <c:pt idx="17569">
                  <c:v>1</c:v>
                </c:pt>
                <c:pt idx="17570">
                  <c:v>1</c:v>
                </c:pt>
                <c:pt idx="17571">
                  <c:v>1</c:v>
                </c:pt>
                <c:pt idx="17572">
                  <c:v>1</c:v>
                </c:pt>
                <c:pt idx="17573">
                  <c:v>1</c:v>
                </c:pt>
                <c:pt idx="17574">
                  <c:v>1</c:v>
                </c:pt>
                <c:pt idx="17575">
                  <c:v>1</c:v>
                </c:pt>
                <c:pt idx="17576">
                  <c:v>1</c:v>
                </c:pt>
                <c:pt idx="17577">
                  <c:v>1</c:v>
                </c:pt>
                <c:pt idx="17578">
                  <c:v>1</c:v>
                </c:pt>
                <c:pt idx="17579">
                  <c:v>1</c:v>
                </c:pt>
                <c:pt idx="17580">
                  <c:v>1</c:v>
                </c:pt>
                <c:pt idx="17581">
                  <c:v>1</c:v>
                </c:pt>
                <c:pt idx="17582">
                  <c:v>1</c:v>
                </c:pt>
                <c:pt idx="17583">
                  <c:v>0.25</c:v>
                </c:pt>
                <c:pt idx="17584">
                  <c:v>1</c:v>
                </c:pt>
                <c:pt idx="17585">
                  <c:v>1</c:v>
                </c:pt>
                <c:pt idx="17586">
                  <c:v>1</c:v>
                </c:pt>
                <c:pt idx="17587">
                  <c:v>1</c:v>
                </c:pt>
                <c:pt idx="17588">
                  <c:v>1</c:v>
                </c:pt>
                <c:pt idx="17589">
                  <c:v>1</c:v>
                </c:pt>
                <c:pt idx="17590">
                  <c:v>1</c:v>
                </c:pt>
                <c:pt idx="17591">
                  <c:v>0.75</c:v>
                </c:pt>
                <c:pt idx="17592">
                  <c:v>1</c:v>
                </c:pt>
                <c:pt idx="17593">
                  <c:v>1</c:v>
                </c:pt>
                <c:pt idx="17594">
                  <c:v>1</c:v>
                </c:pt>
                <c:pt idx="17595">
                  <c:v>1</c:v>
                </c:pt>
                <c:pt idx="17596">
                  <c:v>1</c:v>
                </c:pt>
                <c:pt idx="17597">
                  <c:v>1</c:v>
                </c:pt>
                <c:pt idx="17598">
                  <c:v>1</c:v>
                </c:pt>
                <c:pt idx="17599">
                  <c:v>1</c:v>
                </c:pt>
                <c:pt idx="17600">
                  <c:v>1</c:v>
                </c:pt>
                <c:pt idx="17601">
                  <c:v>1</c:v>
                </c:pt>
                <c:pt idx="17602">
                  <c:v>1</c:v>
                </c:pt>
                <c:pt idx="17603">
                  <c:v>1</c:v>
                </c:pt>
                <c:pt idx="17604">
                  <c:v>1</c:v>
                </c:pt>
                <c:pt idx="17605">
                  <c:v>1</c:v>
                </c:pt>
                <c:pt idx="17606">
                  <c:v>1</c:v>
                </c:pt>
                <c:pt idx="17607">
                  <c:v>1</c:v>
                </c:pt>
                <c:pt idx="17608">
                  <c:v>1</c:v>
                </c:pt>
                <c:pt idx="17609">
                  <c:v>1</c:v>
                </c:pt>
                <c:pt idx="17610">
                  <c:v>1</c:v>
                </c:pt>
                <c:pt idx="17611">
                  <c:v>1</c:v>
                </c:pt>
                <c:pt idx="17612">
                  <c:v>1</c:v>
                </c:pt>
                <c:pt idx="17613">
                  <c:v>1</c:v>
                </c:pt>
                <c:pt idx="17614">
                  <c:v>1</c:v>
                </c:pt>
                <c:pt idx="17615">
                  <c:v>1</c:v>
                </c:pt>
                <c:pt idx="17616">
                  <c:v>1</c:v>
                </c:pt>
                <c:pt idx="17617">
                  <c:v>1</c:v>
                </c:pt>
                <c:pt idx="17618">
                  <c:v>1</c:v>
                </c:pt>
                <c:pt idx="17619">
                  <c:v>1</c:v>
                </c:pt>
                <c:pt idx="17620">
                  <c:v>1</c:v>
                </c:pt>
                <c:pt idx="17621">
                  <c:v>1</c:v>
                </c:pt>
                <c:pt idx="17622">
                  <c:v>1</c:v>
                </c:pt>
                <c:pt idx="17623">
                  <c:v>1</c:v>
                </c:pt>
                <c:pt idx="17624">
                  <c:v>1</c:v>
                </c:pt>
                <c:pt idx="17625">
                  <c:v>1</c:v>
                </c:pt>
                <c:pt idx="17626">
                  <c:v>1</c:v>
                </c:pt>
                <c:pt idx="17627">
                  <c:v>1</c:v>
                </c:pt>
                <c:pt idx="17628">
                  <c:v>1</c:v>
                </c:pt>
                <c:pt idx="17629">
                  <c:v>1</c:v>
                </c:pt>
                <c:pt idx="17630">
                  <c:v>1</c:v>
                </c:pt>
                <c:pt idx="17631">
                  <c:v>1</c:v>
                </c:pt>
                <c:pt idx="17632">
                  <c:v>1</c:v>
                </c:pt>
                <c:pt idx="17633">
                  <c:v>1</c:v>
                </c:pt>
                <c:pt idx="17634">
                  <c:v>1</c:v>
                </c:pt>
                <c:pt idx="17635">
                  <c:v>1</c:v>
                </c:pt>
                <c:pt idx="17636">
                  <c:v>1</c:v>
                </c:pt>
                <c:pt idx="17637">
                  <c:v>1</c:v>
                </c:pt>
                <c:pt idx="17638">
                  <c:v>1</c:v>
                </c:pt>
                <c:pt idx="17639">
                  <c:v>1</c:v>
                </c:pt>
                <c:pt idx="17640">
                  <c:v>1</c:v>
                </c:pt>
                <c:pt idx="17641">
                  <c:v>1</c:v>
                </c:pt>
                <c:pt idx="17642">
                  <c:v>1</c:v>
                </c:pt>
                <c:pt idx="17643">
                  <c:v>1</c:v>
                </c:pt>
                <c:pt idx="17644">
                  <c:v>1</c:v>
                </c:pt>
                <c:pt idx="17645">
                  <c:v>1</c:v>
                </c:pt>
                <c:pt idx="17646">
                  <c:v>1</c:v>
                </c:pt>
                <c:pt idx="17647">
                  <c:v>1</c:v>
                </c:pt>
                <c:pt idx="17648">
                  <c:v>1</c:v>
                </c:pt>
                <c:pt idx="17649">
                  <c:v>1</c:v>
                </c:pt>
                <c:pt idx="17650">
                  <c:v>1</c:v>
                </c:pt>
                <c:pt idx="17651">
                  <c:v>1</c:v>
                </c:pt>
                <c:pt idx="17652">
                  <c:v>1</c:v>
                </c:pt>
                <c:pt idx="17653">
                  <c:v>1</c:v>
                </c:pt>
                <c:pt idx="17654">
                  <c:v>1</c:v>
                </c:pt>
                <c:pt idx="17655">
                  <c:v>1</c:v>
                </c:pt>
                <c:pt idx="17656">
                  <c:v>1</c:v>
                </c:pt>
                <c:pt idx="17657">
                  <c:v>1</c:v>
                </c:pt>
                <c:pt idx="17658">
                  <c:v>1</c:v>
                </c:pt>
                <c:pt idx="17659">
                  <c:v>1</c:v>
                </c:pt>
                <c:pt idx="17660">
                  <c:v>1</c:v>
                </c:pt>
                <c:pt idx="17661">
                  <c:v>1</c:v>
                </c:pt>
                <c:pt idx="17662">
                  <c:v>1</c:v>
                </c:pt>
                <c:pt idx="17663">
                  <c:v>1</c:v>
                </c:pt>
                <c:pt idx="17664">
                  <c:v>1</c:v>
                </c:pt>
                <c:pt idx="17665">
                  <c:v>1</c:v>
                </c:pt>
                <c:pt idx="17666">
                  <c:v>1</c:v>
                </c:pt>
                <c:pt idx="17667">
                  <c:v>1</c:v>
                </c:pt>
                <c:pt idx="17668">
                  <c:v>1</c:v>
                </c:pt>
                <c:pt idx="17669">
                  <c:v>1</c:v>
                </c:pt>
                <c:pt idx="17670">
                  <c:v>1</c:v>
                </c:pt>
                <c:pt idx="17671">
                  <c:v>1</c:v>
                </c:pt>
                <c:pt idx="17672">
                  <c:v>1</c:v>
                </c:pt>
                <c:pt idx="17673">
                  <c:v>1</c:v>
                </c:pt>
                <c:pt idx="17674">
                  <c:v>1</c:v>
                </c:pt>
                <c:pt idx="17675">
                  <c:v>1</c:v>
                </c:pt>
                <c:pt idx="17676">
                  <c:v>1</c:v>
                </c:pt>
                <c:pt idx="17677">
                  <c:v>1</c:v>
                </c:pt>
                <c:pt idx="17678">
                  <c:v>1</c:v>
                </c:pt>
                <c:pt idx="17679">
                  <c:v>1</c:v>
                </c:pt>
                <c:pt idx="17680">
                  <c:v>1</c:v>
                </c:pt>
                <c:pt idx="17681">
                  <c:v>1</c:v>
                </c:pt>
                <c:pt idx="17682">
                  <c:v>1</c:v>
                </c:pt>
                <c:pt idx="17683">
                  <c:v>1</c:v>
                </c:pt>
                <c:pt idx="17684">
                  <c:v>1</c:v>
                </c:pt>
                <c:pt idx="17685">
                  <c:v>1</c:v>
                </c:pt>
                <c:pt idx="17686">
                  <c:v>1</c:v>
                </c:pt>
                <c:pt idx="17687">
                  <c:v>1</c:v>
                </c:pt>
                <c:pt idx="17688">
                  <c:v>1</c:v>
                </c:pt>
                <c:pt idx="17689">
                  <c:v>1</c:v>
                </c:pt>
                <c:pt idx="17690">
                  <c:v>1</c:v>
                </c:pt>
                <c:pt idx="17691">
                  <c:v>1</c:v>
                </c:pt>
                <c:pt idx="17692">
                  <c:v>1</c:v>
                </c:pt>
                <c:pt idx="17693">
                  <c:v>1</c:v>
                </c:pt>
                <c:pt idx="17694">
                  <c:v>1</c:v>
                </c:pt>
                <c:pt idx="17695">
                  <c:v>1</c:v>
                </c:pt>
                <c:pt idx="17696">
                  <c:v>1</c:v>
                </c:pt>
                <c:pt idx="17697">
                  <c:v>1</c:v>
                </c:pt>
                <c:pt idx="17698">
                  <c:v>1</c:v>
                </c:pt>
                <c:pt idx="17699">
                  <c:v>1</c:v>
                </c:pt>
                <c:pt idx="17700">
                  <c:v>1</c:v>
                </c:pt>
                <c:pt idx="17701">
                  <c:v>1</c:v>
                </c:pt>
                <c:pt idx="17702">
                  <c:v>1</c:v>
                </c:pt>
                <c:pt idx="17703">
                  <c:v>1</c:v>
                </c:pt>
                <c:pt idx="17704">
                  <c:v>1</c:v>
                </c:pt>
                <c:pt idx="17705">
                  <c:v>1</c:v>
                </c:pt>
                <c:pt idx="17706">
                  <c:v>1</c:v>
                </c:pt>
                <c:pt idx="17707">
                  <c:v>1</c:v>
                </c:pt>
                <c:pt idx="17708">
                  <c:v>1</c:v>
                </c:pt>
                <c:pt idx="17709">
                  <c:v>1</c:v>
                </c:pt>
                <c:pt idx="17710">
                  <c:v>1</c:v>
                </c:pt>
                <c:pt idx="17711">
                  <c:v>1</c:v>
                </c:pt>
                <c:pt idx="17712">
                  <c:v>1</c:v>
                </c:pt>
                <c:pt idx="17713">
                  <c:v>1</c:v>
                </c:pt>
                <c:pt idx="17714">
                  <c:v>1</c:v>
                </c:pt>
                <c:pt idx="17715">
                  <c:v>1</c:v>
                </c:pt>
                <c:pt idx="17716">
                  <c:v>1</c:v>
                </c:pt>
                <c:pt idx="17717">
                  <c:v>1</c:v>
                </c:pt>
                <c:pt idx="17718">
                  <c:v>1</c:v>
                </c:pt>
                <c:pt idx="17719">
                  <c:v>1</c:v>
                </c:pt>
                <c:pt idx="17720">
                  <c:v>1</c:v>
                </c:pt>
                <c:pt idx="17721">
                  <c:v>1</c:v>
                </c:pt>
                <c:pt idx="17722">
                  <c:v>1</c:v>
                </c:pt>
                <c:pt idx="17723">
                  <c:v>1</c:v>
                </c:pt>
                <c:pt idx="17724">
                  <c:v>1</c:v>
                </c:pt>
                <c:pt idx="17725">
                  <c:v>1</c:v>
                </c:pt>
                <c:pt idx="17726">
                  <c:v>1</c:v>
                </c:pt>
                <c:pt idx="17727">
                  <c:v>1</c:v>
                </c:pt>
                <c:pt idx="17728">
                  <c:v>1</c:v>
                </c:pt>
                <c:pt idx="17729">
                  <c:v>0.25</c:v>
                </c:pt>
                <c:pt idx="17730">
                  <c:v>0.25</c:v>
                </c:pt>
                <c:pt idx="17731">
                  <c:v>1</c:v>
                </c:pt>
                <c:pt idx="17732">
                  <c:v>1</c:v>
                </c:pt>
                <c:pt idx="17733">
                  <c:v>1</c:v>
                </c:pt>
                <c:pt idx="17734">
                  <c:v>1</c:v>
                </c:pt>
                <c:pt idx="17735">
                  <c:v>1</c:v>
                </c:pt>
                <c:pt idx="17736">
                  <c:v>1</c:v>
                </c:pt>
                <c:pt idx="17737">
                  <c:v>1</c:v>
                </c:pt>
                <c:pt idx="17738">
                  <c:v>1</c:v>
                </c:pt>
                <c:pt idx="17739">
                  <c:v>1</c:v>
                </c:pt>
                <c:pt idx="17740">
                  <c:v>1</c:v>
                </c:pt>
                <c:pt idx="17741">
                  <c:v>1</c:v>
                </c:pt>
                <c:pt idx="17742">
                  <c:v>1</c:v>
                </c:pt>
                <c:pt idx="17743">
                  <c:v>1</c:v>
                </c:pt>
                <c:pt idx="17744">
                  <c:v>1</c:v>
                </c:pt>
                <c:pt idx="17745">
                  <c:v>1</c:v>
                </c:pt>
                <c:pt idx="17746">
                  <c:v>1</c:v>
                </c:pt>
                <c:pt idx="17747">
                  <c:v>1</c:v>
                </c:pt>
                <c:pt idx="17748">
                  <c:v>1</c:v>
                </c:pt>
                <c:pt idx="17749">
                  <c:v>1</c:v>
                </c:pt>
                <c:pt idx="17750">
                  <c:v>1</c:v>
                </c:pt>
                <c:pt idx="17751">
                  <c:v>1</c:v>
                </c:pt>
                <c:pt idx="17752">
                  <c:v>1</c:v>
                </c:pt>
                <c:pt idx="17753">
                  <c:v>1</c:v>
                </c:pt>
                <c:pt idx="17754">
                  <c:v>1</c:v>
                </c:pt>
                <c:pt idx="17755">
                  <c:v>1</c:v>
                </c:pt>
                <c:pt idx="17756">
                  <c:v>1</c:v>
                </c:pt>
                <c:pt idx="17757">
                  <c:v>1</c:v>
                </c:pt>
                <c:pt idx="17758">
                  <c:v>1</c:v>
                </c:pt>
                <c:pt idx="17759">
                  <c:v>1</c:v>
                </c:pt>
                <c:pt idx="17760">
                  <c:v>1</c:v>
                </c:pt>
                <c:pt idx="17761">
                  <c:v>1</c:v>
                </c:pt>
                <c:pt idx="17762">
                  <c:v>1</c:v>
                </c:pt>
                <c:pt idx="17763">
                  <c:v>1</c:v>
                </c:pt>
                <c:pt idx="17764">
                  <c:v>1</c:v>
                </c:pt>
                <c:pt idx="17765">
                  <c:v>1</c:v>
                </c:pt>
                <c:pt idx="17766">
                  <c:v>1</c:v>
                </c:pt>
                <c:pt idx="17767">
                  <c:v>1</c:v>
                </c:pt>
                <c:pt idx="17768">
                  <c:v>1</c:v>
                </c:pt>
                <c:pt idx="17769">
                  <c:v>1</c:v>
                </c:pt>
                <c:pt idx="17770">
                  <c:v>1</c:v>
                </c:pt>
                <c:pt idx="17771">
                  <c:v>1</c:v>
                </c:pt>
                <c:pt idx="17772">
                  <c:v>1</c:v>
                </c:pt>
                <c:pt idx="17773">
                  <c:v>1</c:v>
                </c:pt>
                <c:pt idx="17774">
                  <c:v>0.75</c:v>
                </c:pt>
                <c:pt idx="17775">
                  <c:v>1</c:v>
                </c:pt>
                <c:pt idx="17776">
                  <c:v>1</c:v>
                </c:pt>
                <c:pt idx="17777">
                  <c:v>1</c:v>
                </c:pt>
                <c:pt idx="17778">
                  <c:v>1</c:v>
                </c:pt>
                <c:pt idx="17779">
                  <c:v>1</c:v>
                </c:pt>
                <c:pt idx="17780">
                  <c:v>1</c:v>
                </c:pt>
                <c:pt idx="17781">
                  <c:v>1</c:v>
                </c:pt>
                <c:pt idx="17782">
                  <c:v>1</c:v>
                </c:pt>
                <c:pt idx="17783">
                  <c:v>1</c:v>
                </c:pt>
                <c:pt idx="17784">
                  <c:v>1</c:v>
                </c:pt>
                <c:pt idx="17785">
                  <c:v>1</c:v>
                </c:pt>
                <c:pt idx="17786">
                  <c:v>1</c:v>
                </c:pt>
                <c:pt idx="17787">
                  <c:v>1</c:v>
                </c:pt>
                <c:pt idx="17788">
                  <c:v>1</c:v>
                </c:pt>
                <c:pt idx="17789">
                  <c:v>1</c:v>
                </c:pt>
                <c:pt idx="17790">
                  <c:v>1</c:v>
                </c:pt>
                <c:pt idx="17791">
                  <c:v>1</c:v>
                </c:pt>
                <c:pt idx="17792">
                  <c:v>1</c:v>
                </c:pt>
                <c:pt idx="17793">
                  <c:v>1</c:v>
                </c:pt>
                <c:pt idx="17794">
                  <c:v>1</c:v>
                </c:pt>
                <c:pt idx="17795">
                  <c:v>1</c:v>
                </c:pt>
                <c:pt idx="17796">
                  <c:v>1</c:v>
                </c:pt>
                <c:pt idx="17797">
                  <c:v>1</c:v>
                </c:pt>
                <c:pt idx="17798">
                  <c:v>1</c:v>
                </c:pt>
                <c:pt idx="17799">
                  <c:v>1</c:v>
                </c:pt>
                <c:pt idx="17800">
                  <c:v>1</c:v>
                </c:pt>
                <c:pt idx="17801">
                  <c:v>1</c:v>
                </c:pt>
                <c:pt idx="17802">
                  <c:v>1</c:v>
                </c:pt>
                <c:pt idx="17803">
                  <c:v>1</c:v>
                </c:pt>
                <c:pt idx="17804">
                  <c:v>1</c:v>
                </c:pt>
                <c:pt idx="17805">
                  <c:v>1</c:v>
                </c:pt>
                <c:pt idx="17806">
                  <c:v>1</c:v>
                </c:pt>
                <c:pt idx="17807">
                  <c:v>1</c:v>
                </c:pt>
                <c:pt idx="17808">
                  <c:v>1</c:v>
                </c:pt>
                <c:pt idx="17809">
                  <c:v>0.75</c:v>
                </c:pt>
                <c:pt idx="17810">
                  <c:v>1</c:v>
                </c:pt>
                <c:pt idx="17811">
                  <c:v>1</c:v>
                </c:pt>
                <c:pt idx="17812">
                  <c:v>1</c:v>
                </c:pt>
                <c:pt idx="17813">
                  <c:v>1</c:v>
                </c:pt>
                <c:pt idx="17814">
                  <c:v>1</c:v>
                </c:pt>
                <c:pt idx="17815">
                  <c:v>1</c:v>
                </c:pt>
                <c:pt idx="17816">
                  <c:v>1</c:v>
                </c:pt>
                <c:pt idx="17817">
                  <c:v>1</c:v>
                </c:pt>
                <c:pt idx="17818">
                  <c:v>1</c:v>
                </c:pt>
                <c:pt idx="17819">
                  <c:v>1</c:v>
                </c:pt>
                <c:pt idx="17820">
                  <c:v>1</c:v>
                </c:pt>
                <c:pt idx="17821">
                  <c:v>1</c:v>
                </c:pt>
                <c:pt idx="17822">
                  <c:v>1</c:v>
                </c:pt>
                <c:pt idx="17823">
                  <c:v>1</c:v>
                </c:pt>
                <c:pt idx="17824">
                  <c:v>0.75</c:v>
                </c:pt>
                <c:pt idx="17825">
                  <c:v>1</c:v>
                </c:pt>
                <c:pt idx="17826">
                  <c:v>1</c:v>
                </c:pt>
                <c:pt idx="17827">
                  <c:v>1</c:v>
                </c:pt>
                <c:pt idx="17828">
                  <c:v>1</c:v>
                </c:pt>
                <c:pt idx="17829">
                  <c:v>1</c:v>
                </c:pt>
                <c:pt idx="17830">
                  <c:v>1</c:v>
                </c:pt>
                <c:pt idx="17831">
                  <c:v>1</c:v>
                </c:pt>
                <c:pt idx="17832">
                  <c:v>1</c:v>
                </c:pt>
                <c:pt idx="17833">
                  <c:v>1</c:v>
                </c:pt>
                <c:pt idx="17834">
                  <c:v>1</c:v>
                </c:pt>
                <c:pt idx="17835">
                  <c:v>1</c:v>
                </c:pt>
                <c:pt idx="17836">
                  <c:v>1</c:v>
                </c:pt>
                <c:pt idx="17837">
                  <c:v>1</c:v>
                </c:pt>
                <c:pt idx="17838">
                  <c:v>1</c:v>
                </c:pt>
                <c:pt idx="17839">
                  <c:v>1</c:v>
                </c:pt>
                <c:pt idx="17840">
                  <c:v>1</c:v>
                </c:pt>
                <c:pt idx="17841">
                  <c:v>1</c:v>
                </c:pt>
                <c:pt idx="17842">
                  <c:v>1</c:v>
                </c:pt>
                <c:pt idx="17843">
                  <c:v>1</c:v>
                </c:pt>
                <c:pt idx="17844">
                  <c:v>1</c:v>
                </c:pt>
                <c:pt idx="17845">
                  <c:v>1</c:v>
                </c:pt>
                <c:pt idx="17846">
                  <c:v>1</c:v>
                </c:pt>
                <c:pt idx="17847">
                  <c:v>1</c:v>
                </c:pt>
                <c:pt idx="17848">
                  <c:v>1</c:v>
                </c:pt>
                <c:pt idx="17849">
                  <c:v>1</c:v>
                </c:pt>
                <c:pt idx="17850">
                  <c:v>1</c:v>
                </c:pt>
                <c:pt idx="17851">
                  <c:v>1</c:v>
                </c:pt>
                <c:pt idx="17852">
                  <c:v>1</c:v>
                </c:pt>
                <c:pt idx="17853">
                  <c:v>1</c:v>
                </c:pt>
                <c:pt idx="17854">
                  <c:v>1</c:v>
                </c:pt>
                <c:pt idx="17855">
                  <c:v>1</c:v>
                </c:pt>
                <c:pt idx="17856">
                  <c:v>1</c:v>
                </c:pt>
                <c:pt idx="17857">
                  <c:v>1</c:v>
                </c:pt>
                <c:pt idx="17858">
                  <c:v>1</c:v>
                </c:pt>
                <c:pt idx="17859">
                  <c:v>1</c:v>
                </c:pt>
                <c:pt idx="17860">
                  <c:v>1</c:v>
                </c:pt>
                <c:pt idx="17861">
                  <c:v>1</c:v>
                </c:pt>
                <c:pt idx="17862">
                  <c:v>1</c:v>
                </c:pt>
                <c:pt idx="17863">
                  <c:v>1</c:v>
                </c:pt>
                <c:pt idx="17864">
                  <c:v>1</c:v>
                </c:pt>
                <c:pt idx="17865">
                  <c:v>1</c:v>
                </c:pt>
                <c:pt idx="17866">
                  <c:v>1</c:v>
                </c:pt>
                <c:pt idx="17867">
                  <c:v>1</c:v>
                </c:pt>
                <c:pt idx="17868">
                  <c:v>1</c:v>
                </c:pt>
                <c:pt idx="17869">
                  <c:v>1</c:v>
                </c:pt>
                <c:pt idx="17870">
                  <c:v>1</c:v>
                </c:pt>
                <c:pt idx="17871">
                  <c:v>1</c:v>
                </c:pt>
                <c:pt idx="17872">
                  <c:v>1</c:v>
                </c:pt>
                <c:pt idx="17873">
                  <c:v>1</c:v>
                </c:pt>
                <c:pt idx="17874">
                  <c:v>1</c:v>
                </c:pt>
                <c:pt idx="17875">
                  <c:v>1</c:v>
                </c:pt>
                <c:pt idx="17876">
                  <c:v>1</c:v>
                </c:pt>
                <c:pt idx="17877">
                  <c:v>1</c:v>
                </c:pt>
                <c:pt idx="17878">
                  <c:v>1</c:v>
                </c:pt>
                <c:pt idx="17879">
                  <c:v>1</c:v>
                </c:pt>
                <c:pt idx="17880">
                  <c:v>1</c:v>
                </c:pt>
                <c:pt idx="17881">
                  <c:v>1</c:v>
                </c:pt>
                <c:pt idx="17882">
                  <c:v>1</c:v>
                </c:pt>
                <c:pt idx="17883">
                  <c:v>1</c:v>
                </c:pt>
                <c:pt idx="17884">
                  <c:v>1</c:v>
                </c:pt>
                <c:pt idx="17885">
                  <c:v>1</c:v>
                </c:pt>
                <c:pt idx="17886">
                  <c:v>1</c:v>
                </c:pt>
                <c:pt idx="17887">
                  <c:v>1</c:v>
                </c:pt>
                <c:pt idx="17888">
                  <c:v>1</c:v>
                </c:pt>
                <c:pt idx="17889">
                  <c:v>1</c:v>
                </c:pt>
                <c:pt idx="17890">
                  <c:v>1</c:v>
                </c:pt>
                <c:pt idx="17891">
                  <c:v>1</c:v>
                </c:pt>
                <c:pt idx="17892">
                  <c:v>1</c:v>
                </c:pt>
                <c:pt idx="17893">
                  <c:v>1</c:v>
                </c:pt>
                <c:pt idx="17894">
                  <c:v>1</c:v>
                </c:pt>
                <c:pt idx="17895">
                  <c:v>1</c:v>
                </c:pt>
                <c:pt idx="17896">
                  <c:v>1</c:v>
                </c:pt>
                <c:pt idx="17897">
                  <c:v>1</c:v>
                </c:pt>
                <c:pt idx="17898">
                  <c:v>1</c:v>
                </c:pt>
                <c:pt idx="17899">
                  <c:v>1</c:v>
                </c:pt>
                <c:pt idx="17900">
                  <c:v>1</c:v>
                </c:pt>
                <c:pt idx="17901">
                  <c:v>1</c:v>
                </c:pt>
                <c:pt idx="17902">
                  <c:v>1</c:v>
                </c:pt>
                <c:pt idx="17903">
                  <c:v>1</c:v>
                </c:pt>
                <c:pt idx="17904">
                  <c:v>1</c:v>
                </c:pt>
                <c:pt idx="17905">
                  <c:v>1</c:v>
                </c:pt>
                <c:pt idx="17906">
                  <c:v>1</c:v>
                </c:pt>
                <c:pt idx="17907">
                  <c:v>1</c:v>
                </c:pt>
                <c:pt idx="17908">
                  <c:v>1</c:v>
                </c:pt>
                <c:pt idx="17909">
                  <c:v>1</c:v>
                </c:pt>
                <c:pt idx="17910">
                  <c:v>1</c:v>
                </c:pt>
                <c:pt idx="17911">
                  <c:v>1</c:v>
                </c:pt>
                <c:pt idx="17912">
                  <c:v>1</c:v>
                </c:pt>
                <c:pt idx="17913">
                  <c:v>1</c:v>
                </c:pt>
                <c:pt idx="17914">
                  <c:v>1</c:v>
                </c:pt>
                <c:pt idx="17915">
                  <c:v>1</c:v>
                </c:pt>
                <c:pt idx="17916">
                  <c:v>1</c:v>
                </c:pt>
                <c:pt idx="17917">
                  <c:v>1</c:v>
                </c:pt>
                <c:pt idx="17918">
                  <c:v>1</c:v>
                </c:pt>
                <c:pt idx="17919">
                  <c:v>1</c:v>
                </c:pt>
                <c:pt idx="17920">
                  <c:v>1</c:v>
                </c:pt>
                <c:pt idx="17921">
                  <c:v>1</c:v>
                </c:pt>
                <c:pt idx="17922">
                  <c:v>1</c:v>
                </c:pt>
                <c:pt idx="17923">
                  <c:v>1</c:v>
                </c:pt>
                <c:pt idx="17924">
                  <c:v>1</c:v>
                </c:pt>
                <c:pt idx="17925">
                  <c:v>1</c:v>
                </c:pt>
                <c:pt idx="17926">
                  <c:v>1</c:v>
                </c:pt>
                <c:pt idx="17927">
                  <c:v>1</c:v>
                </c:pt>
                <c:pt idx="17928">
                  <c:v>1</c:v>
                </c:pt>
                <c:pt idx="17929">
                  <c:v>1</c:v>
                </c:pt>
                <c:pt idx="17930">
                  <c:v>1</c:v>
                </c:pt>
                <c:pt idx="17931">
                  <c:v>1</c:v>
                </c:pt>
                <c:pt idx="17932">
                  <c:v>1</c:v>
                </c:pt>
                <c:pt idx="17933">
                  <c:v>1</c:v>
                </c:pt>
                <c:pt idx="17934">
                  <c:v>1</c:v>
                </c:pt>
                <c:pt idx="17935">
                  <c:v>1</c:v>
                </c:pt>
                <c:pt idx="17936">
                  <c:v>1</c:v>
                </c:pt>
                <c:pt idx="17937">
                  <c:v>1</c:v>
                </c:pt>
                <c:pt idx="17938">
                  <c:v>1</c:v>
                </c:pt>
                <c:pt idx="17939">
                  <c:v>1</c:v>
                </c:pt>
                <c:pt idx="17940">
                  <c:v>1</c:v>
                </c:pt>
                <c:pt idx="17941">
                  <c:v>1</c:v>
                </c:pt>
                <c:pt idx="17942">
                  <c:v>1</c:v>
                </c:pt>
                <c:pt idx="17943">
                  <c:v>1</c:v>
                </c:pt>
                <c:pt idx="17944">
                  <c:v>1</c:v>
                </c:pt>
                <c:pt idx="17945">
                  <c:v>1</c:v>
                </c:pt>
                <c:pt idx="17946">
                  <c:v>1</c:v>
                </c:pt>
                <c:pt idx="17947">
                  <c:v>1</c:v>
                </c:pt>
                <c:pt idx="17948">
                  <c:v>1</c:v>
                </c:pt>
                <c:pt idx="17949">
                  <c:v>1</c:v>
                </c:pt>
                <c:pt idx="17950">
                  <c:v>1</c:v>
                </c:pt>
                <c:pt idx="17951">
                  <c:v>1</c:v>
                </c:pt>
                <c:pt idx="17952">
                  <c:v>1</c:v>
                </c:pt>
                <c:pt idx="17953">
                  <c:v>1</c:v>
                </c:pt>
                <c:pt idx="17954">
                  <c:v>1</c:v>
                </c:pt>
                <c:pt idx="17955">
                  <c:v>1</c:v>
                </c:pt>
                <c:pt idx="17956">
                  <c:v>1</c:v>
                </c:pt>
                <c:pt idx="17957">
                  <c:v>1</c:v>
                </c:pt>
                <c:pt idx="17958">
                  <c:v>1</c:v>
                </c:pt>
                <c:pt idx="17959">
                  <c:v>1</c:v>
                </c:pt>
                <c:pt idx="17960">
                  <c:v>1</c:v>
                </c:pt>
                <c:pt idx="17961">
                  <c:v>1</c:v>
                </c:pt>
                <c:pt idx="17962">
                  <c:v>1</c:v>
                </c:pt>
                <c:pt idx="17963">
                  <c:v>1</c:v>
                </c:pt>
                <c:pt idx="17964">
                  <c:v>1</c:v>
                </c:pt>
                <c:pt idx="17965">
                  <c:v>1</c:v>
                </c:pt>
                <c:pt idx="17966">
                  <c:v>1</c:v>
                </c:pt>
                <c:pt idx="17967">
                  <c:v>1</c:v>
                </c:pt>
                <c:pt idx="17968">
                  <c:v>1</c:v>
                </c:pt>
                <c:pt idx="17969">
                  <c:v>1</c:v>
                </c:pt>
                <c:pt idx="17970">
                  <c:v>1</c:v>
                </c:pt>
                <c:pt idx="17971">
                  <c:v>1</c:v>
                </c:pt>
                <c:pt idx="17972">
                  <c:v>1</c:v>
                </c:pt>
                <c:pt idx="17973">
                  <c:v>1</c:v>
                </c:pt>
                <c:pt idx="17974">
                  <c:v>1</c:v>
                </c:pt>
                <c:pt idx="17975">
                  <c:v>1</c:v>
                </c:pt>
                <c:pt idx="17976">
                  <c:v>1</c:v>
                </c:pt>
                <c:pt idx="17977">
                  <c:v>1</c:v>
                </c:pt>
                <c:pt idx="17978">
                  <c:v>1</c:v>
                </c:pt>
                <c:pt idx="17979">
                  <c:v>1</c:v>
                </c:pt>
                <c:pt idx="17980">
                  <c:v>1</c:v>
                </c:pt>
                <c:pt idx="17981">
                  <c:v>1</c:v>
                </c:pt>
                <c:pt idx="17982">
                  <c:v>1</c:v>
                </c:pt>
                <c:pt idx="17983">
                  <c:v>1</c:v>
                </c:pt>
                <c:pt idx="17984">
                  <c:v>1</c:v>
                </c:pt>
                <c:pt idx="17985">
                  <c:v>1</c:v>
                </c:pt>
                <c:pt idx="17986">
                  <c:v>1</c:v>
                </c:pt>
                <c:pt idx="17987">
                  <c:v>1</c:v>
                </c:pt>
                <c:pt idx="17988">
                  <c:v>1</c:v>
                </c:pt>
                <c:pt idx="17989">
                  <c:v>1</c:v>
                </c:pt>
                <c:pt idx="17990">
                  <c:v>1</c:v>
                </c:pt>
                <c:pt idx="17991">
                  <c:v>1</c:v>
                </c:pt>
                <c:pt idx="17992">
                  <c:v>1</c:v>
                </c:pt>
                <c:pt idx="17993">
                  <c:v>1</c:v>
                </c:pt>
                <c:pt idx="17994">
                  <c:v>1</c:v>
                </c:pt>
                <c:pt idx="17995">
                  <c:v>1</c:v>
                </c:pt>
                <c:pt idx="17996">
                  <c:v>1</c:v>
                </c:pt>
                <c:pt idx="17997">
                  <c:v>1</c:v>
                </c:pt>
                <c:pt idx="17998">
                  <c:v>1</c:v>
                </c:pt>
                <c:pt idx="17999">
                  <c:v>1</c:v>
                </c:pt>
                <c:pt idx="18000">
                  <c:v>1</c:v>
                </c:pt>
                <c:pt idx="18001">
                  <c:v>1</c:v>
                </c:pt>
                <c:pt idx="18002">
                  <c:v>1</c:v>
                </c:pt>
                <c:pt idx="18003">
                  <c:v>1</c:v>
                </c:pt>
                <c:pt idx="18004">
                  <c:v>1</c:v>
                </c:pt>
                <c:pt idx="18005">
                  <c:v>1</c:v>
                </c:pt>
                <c:pt idx="18006">
                  <c:v>1</c:v>
                </c:pt>
                <c:pt idx="18007">
                  <c:v>1</c:v>
                </c:pt>
                <c:pt idx="18008">
                  <c:v>1</c:v>
                </c:pt>
                <c:pt idx="18009">
                  <c:v>1</c:v>
                </c:pt>
                <c:pt idx="18010">
                  <c:v>1</c:v>
                </c:pt>
                <c:pt idx="18011">
                  <c:v>1</c:v>
                </c:pt>
                <c:pt idx="18012">
                  <c:v>1</c:v>
                </c:pt>
                <c:pt idx="18013">
                  <c:v>1</c:v>
                </c:pt>
                <c:pt idx="18014">
                  <c:v>1</c:v>
                </c:pt>
                <c:pt idx="18015">
                  <c:v>1</c:v>
                </c:pt>
                <c:pt idx="18016">
                  <c:v>1</c:v>
                </c:pt>
                <c:pt idx="18017">
                  <c:v>0.75</c:v>
                </c:pt>
                <c:pt idx="18018">
                  <c:v>1</c:v>
                </c:pt>
                <c:pt idx="18019">
                  <c:v>1</c:v>
                </c:pt>
                <c:pt idx="18020">
                  <c:v>1</c:v>
                </c:pt>
                <c:pt idx="18021">
                  <c:v>1</c:v>
                </c:pt>
                <c:pt idx="18022">
                  <c:v>1</c:v>
                </c:pt>
                <c:pt idx="18023">
                  <c:v>1</c:v>
                </c:pt>
                <c:pt idx="18024">
                  <c:v>1</c:v>
                </c:pt>
                <c:pt idx="18025">
                  <c:v>1</c:v>
                </c:pt>
                <c:pt idx="18026">
                  <c:v>1</c:v>
                </c:pt>
                <c:pt idx="18027">
                  <c:v>1</c:v>
                </c:pt>
                <c:pt idx="18028">
                  <c:v>1</c:v>
                </c:pt>
                <c:pt idx="18029">
                  <c:v>1</c:v>
                </c:pt>
                <c:pt idx="18030">
                  <c:v>1</c:v>
                </c:pt>
                <c:pt idx="18031">
                  <c:v>1</c:v>
                </c:pt>
                <c:pt idx="18032">
                  <c:v>1</c:v>
                </c:pt>
                <c:pt idx="18033">
                  <c:v>1</c:v>
                </c:pt>
                <c:pt idx="18034">
                  <c:v>1</c:v>
                </c:pt>
                <c:pt idx="18035">
                  <c:v>1</c:v>
                </c:pt>
                <c:pt idx="18036">
                  <c:v>1</c:v>
                </c:pt>
                <c:pt idx="18037">
                  <c:v>1</c:v>
                </c:pt>
                <c:pt idx="18038">
                  <c:v>1</c:v>
                </c:pt>
                <c:pt idx="18039">
                  <c:v>1</c:v>
                </c:pt>
                <c:pt idx="18040">
                  <c:v>1</c:v>
                </c:pt>
                <c:pt idx="18041">
                  <c:v>1</c:v>
                </c:pt>
                <c:pt idx="18042">
                  <c:v>1</c:v>
                </c:pt>
                <c:pt idx="18043">
                  <c:v>1</c:v>
                </c:pt>
                <c:pt idx="18044">
                  <c:v>1</c:v>
                </c:pt>
                <c:pt idx="18045">
                  <c:v>1</c:v>
                </c:pt>
                <c:pt idx="18046">
                  <c:v>1</c:v>
                </c:pt>
                <c:pt idx="18047">
                  <c:v>1</c:v>
                </c:pt>
                <c:pt idx="18048">
                  <c:v>1</c:v>
                </c:pt>
                <c:pt idx="18049">
                  <c:v>1</c:v>
                </c:pt>
                <c:pt idx="18050">
                  <c:v>1</c:v>
                </c:pt>
                <c:pt idx="18051">
                  <c:v>1</c:v>
                </c:pt>
                <c:pt idx="18052">
                  <c:v>1</c:v>
                </c:pt>
                <c:pt idx="18053">
                  <c:v>1</c:v>
                </c:pt>
                <c:pt idx="18054">
                  <c:v>1</c:v>
                </c:pt>
                <c:pt idx="18055">
                  <c:v>1</c:v>
                </c:pt>
                <c:pt idx="18056">
                  <c:v>1</c:v>
                </c:pt>
                <c:pt idx="18057">
                  <c:v>1</c:v>
                </c:pt>
                <c:pt idx="18058">
                  <c:v>1</c:v>
                </c:pt>
                <c:pt idx="18059">
                  <c:v>1</c:v>
                </c:pt>
                <c:pt idx="18060">
                  <c:v>1</c:v>
                </c:pt>
                <c:pt idx="18061">
                  <c:v>1</c:v>
                </c:pt>
                <c:pt idx="18062">
                  <c:v>1</c:v>
                </c:pt>
                <c:pt idx="18063">
                  <c:v>1</c:v>
                </c:pt>
                <c:pt idx="18064">
                  <c:v>1</c:v>
                </c:pt>
                <c:pt idx="18065">
                  <c:v>1</c:v>
                </c:pt>
                <c:pt idx="18066">
                  <c:v>1</c:v>
                </c:pt>
                <c:pt idx="18067">
                  <c:v>1</c:v>
                </c:pt>
                <c:pt idx="18068">
                  <c:v>1</c:v>
                </c:pt>
                <c:pt idx="18069">
                  <c:v>1</c:v>
                </c:pt>
                <c:pt idx="18070">
                  <c:v>1</c:v>
                </c:pt>
                <c:pt idx="18071">
                  <c:v>1</c:v>
                </c:pt>
                <c:pt idx="18072">
                  <c:v>1</c:v>
                </c:pt>
                <c:pt idx="18073">
                  <c:v>1</c:v>
                </c:pt>
                <c:pt idx="18074">
                  <c:v>1</c:v>
                </c:pt>
                <c:pt idx="18075">
                  <c:v>1</c:v>
                </c:pt>
                <c:pt idx="18076">
                  <c:v>1</c:v>
                </c:pt>
                <c:pt idx="18077">
                  <c:v>1</c:v>
                </c:pt>
                <c:pt idx="18078">
                  <c:v>1</c:v>
                </c:pt>
                <c:pt idx="18079">
                  <c:v>1</c:v>
                </c:pt>
                <c:pt idx="18080">
                  <c:v>1</c:v>
                </c:pt>
                <c:pt idx="18081">
                  <c:v>1</c:v>
                </c:pt>
                <c:pt idx="18082">
                  <c:v>1</c:v>
                </c:pt>
                <c:pt idx="18083">
                  <c:v>1</c:v>
                </c:pt>
                <c:pt idx="18084">
                  <c:v>1</c:v>
                </c:pt>
                <c:pt idx="18085">
                  <c:v>1</c:v>
                </c:pt>
                <c:pt idx="18086">
                  <c:v>1</c:v>
                </c:pt>
                <c:pt idx="18087">
                  <c:v>1</c:v>
                </c:pt>
                <c:pt idx="18088">
                  <c:v>0.75</c:v>
                </c:pt>
                <c:pt idx="18089">
                  <c:v>0.75</c:v>
                </c:pt>
                <c:pt idx="18090">
                  <c:v>1</c:v>
                </c:pt>
                <c:pt idx="18091">
                  <c:v>1</c:v>
                </c:pt>
                <c:pt idx="18092">
                  <c:v>1</c:v>
                </c:pt>
                <c:pt idx="18093">
                  <c:v>1</c:v>
                </c:pt>
                <c:pt idx="18094">
                  <c:v>1</c:v>
                </c:pt>
                <c:pt idx="18095">
                  <c:v>1</c:v>
                </c:pt>
                <c:pt idx="18096">
                  <c:v>1</c:v>
                </c:pt>
                <c:pt idx="18097">
                  <c:v>1</c:v>
                </c:pt>
                <c:pt idx="18098">
                  <c:v>1</c:v>
                </c:pt>
                <c:pt idx="18099">
                  <c:v>1</c:v>
                </c:pt>
                <c:pt idx="18100">
                  <c:v>1</c:v>
                </c:pt>
                <c:pt idx="18101">
                  <c:v>1</c:v>
                </c:pt>
                <c:pt idx="18102">
                  <c:v>1</c:v>
                </c:pt>
                <c:pt idx="18103">
                  <c:v>1</c:v>
                </c:pt>
                <c:pt idx="18104">
                  <c:v>1</c:v>
                </c:pt>
                <c:pt idx="18105">
                  <c:v>1</c:v>
                </c:pt>
                <c:pt idx="18106">
                  <c:v>1</c:v>
                </c:pt>
                <c:pt idx="18107">
                  <c:v>1</c:v>
                </c:pt>
                <c:pt idx="18108">
                  <c:v>1</c:v>
                </c:pt>
                <c:pt idx="18109">
                  <c:v>1</c:v>
                </c:pt>
                <c:pt idx="18110">
                  <c:v>1</c:v>
                </c:pt>
                <c:pt idx="18111">
                  <c:v>1</c:v>
                </c:pt>
                <c:pt idx="18112">
                  <c:v>1</c:v>
                </c:pt>
                <c:pt idx="18113">
                  <c:v>1</c:v>
                </c:pt>
                <c:pt idx="18114">
                  <c:v>0.5</c:v>
                </c:pt>
                <c:pt idx="18115">
                  <c:v>1</c:v>
                </c:pt>
                <c:pt idx="18116">
                  <c:v>1</c:v>
                </c:pt>
                <c:pt idx="18117">
                  <c:v>1</c:v>
                </c:pt>
                <c:pt idx="18118">
                  <c:v>1</c:v>
                </c:pt>
                <c:pt idx="18119">
                  <c:v>1</c:v>
                </c:pt>
                <c:pt idx="18120">
                  <c:v>1</c:v>
                </c:pt>
                <c:pt idx="18121">
                  <c:v>1</c:v>
                </c:pt>
                <c:pt idx="18122">
                  <c:v>1</c:v>
                </c:pt>
                <c:pt idx="18123">
                  <c:v>1</c:v>
                </c:pt>
                <c:pt idx="18124">
                  <c:v>0.75</c:v>
                </c:pt>
                <c:pt idx="18125">
                  <c:v>1</c:v>
                </c:pt>
                <c:pt idx="18126">
                  <c:v>1</c:v>
                </c:pt>
                <c:pt idx="18127">
                  <c:v>1</c:v>
                </c:pt>
                <c:pt idx="18128">
                  <c:v>1</c:v>
                </c:pt>
                <c:pt idx="18129">
                  <c:v>1</c:v>
                </c:pt>
                <c:pt idx="18130">
                  <c:v>1</c:v>
                </c:pt>
                <c:pt idx="18131">
                  <c:v>1</c:v>
                </c:pt>
                <c:pt idx="18132">
                  <c:v>1</c:v>
                </c:pt>
                <c:pt idx="18133">
                  <c:v>1</c:v>
                </c:pt>
                <c:pt idx="18134">
                  <c:v>1</c:v>
                </c:pt>
                <c:pt idx="18135">
                  <c:v>1</c:v>
                </c:pt>
                <c:pt idx="18136">
                  <c:v>1</c:v>
                </c:pt>
                <c:pt idx="18137">
                  <c:v>1</c:v>
                </c:pt>
                <c:pt idx="18138">
                  <c:v>1</c:v>
                </c:pt>
                <c:pt idx="18139">
                  <c:v>1</c:v>
                </c:pt>
                <c:pt idx="18140">
                  <c:v>1</c:v>
                </c:pt>
                <c:pt idx="18141">
                  <c:v>1</c:v>
                </c:pt>
                <c:pt idx="18142">
                  <c:v>1</c:v>
                </c:pt>
                <c:pt idx="18143">
                  <c:v>1</c:v>
                </c:pt>
                <c:pt idx="18144">
                  <c:v>1</c:v>
                </c:pt>
                <c:pt idx="18145">
                  <c:v>1</c:v>
                </c:pt>
                <c:pt idx="18146">
                  <c:v>1</c:v>
                </c:pt>
                <c:pt idx="18147">
                  <c:v>1</c:v>
                </c:pt>
                <c:pt idx="18148">
                  <c:v>1</c:v>
                </c:pt>
                <c:pt idx="18149">
                  <c:v>1</c:v>
                </c:pt>
                <c:pt idx="18150">
                  <c:v>1</c:v>
                </c:pt>
                <c:pt idx="18151">
                  <c:v>1</c:v>
                </c:pt>
                <c:pt idx="18152">
                  <c:v>1</c:v>
                </c:pt>
                <c:pt idx="18153">
                  <c:v>1</c:v>
                </c:pt>
                <c:pt idx="18154">
                  <c:v>1</c:v>
                </c:pt>
                <c:pt idx="18155">
                  <c:v>1</c:v>
                </c:pt>
                <c:pt idx="18156">
                  <c:v>1</c:v>
                </c:pt>
                <c:pt idx="18157">
                  <c:v>1</c:v>
                </c:pt>
                <c:pt idx="18158">
                  <c:v>1</c:v>
                </c:pt>
                <c:pt idx="18159">
                  <c:v>1</c:v>
                </c:pt>
                <c:pt idx="18160">
                  <c:v>1</c:v>
                </c:pt>
                <c:pt idx="18161">
                  <c:v>1</c:v>
                </c:pt>
                <c:pt idx="18162">
                  <c:v>1</c:v>
                </c:pt>
                <c:pt idx="18163">
                  <c:v>1</c:v>
                </c:pt>
                <c:pt idx="18164">
                  <c:v>1</c:v>
                </c:pt>
                <c:pt idx="18165">
                  <c:v>1</c:v>
                </c:pt>
                <c:pt idx="18166">
                  <c:v>1</c:v>
                </c:pt>
                <c:pt idx="18167">
                  <c:v>1</c:v>
                </c:pt>
                <c:pt idx="18168">
                  <c:v>1</c:v>
                </c:pt>
                <c:pt idx="18169">
                  <c:v>1</c:v>
                </c:pt>
                <c:pt idx="18170">
                  <c:v>1</c:v>
                </c:pt>
                <c:pt idx="18171">
                  <c:v>1</c:v>
                </c:pt>
                <c:pt idx="18172">
                  <c:v>1</c:v>
                </c:pt>
                <c:pt idx="18173">
                  <c:v>1</c:v>
                </c:pt>
                <c:pt idx="18174">
                  <c:v>1</c:v>
                </c:pt>
                <c:pt idx="18175">
                  <c:v>1</c:v>
                </c:pt>
                <c:pt idx="18176">
                  <c:v>1</c:v>
                </c:pt>
                <c:pt idx="18177">
                  <c:v>1</c:v>
                </c:pt>
                <c:pt idx="18178">
                  <c:v>1</c:v>
                </c:pt>
                <c:pt idx="18179">
                  <c:v>1</c:v>
                </c:pt>
                <c:pt idx="18180">
                  <c:v>1</c:v>
                </c:pt>
                <c:pt idx="18181">
                  <c:v>1</c:v>
                </c:pt>
                <c:pt idx="18182">
                  <c:v>1</c:v>
                </c:pt>
                <c:pt idx="18183">
                  <c:v>1</c:v>
                </c:pt>
                <c:pt idx="18184">
                  <c:v>1</c:v>
                </c:pt>
                <c:pt idx="18185">
                  <c:v>1</c:v>
                </c:pt>
                <c:pt idx="18186">
                  <c:v>1</c:v>
                </c:pt>
                <c:pt idx="18187">
                  <c:v>1</c:v>
                </c:pt>
                <c:pt idx="18188">
                  <c:v>1</c:v>
                </c:pt>
                <c:pt idx="18189">
                  <c:v>1</c:v>
                </c:pt>
                <c:pt idx="18190">
                  <c:v>1</c:v>
                </c:pt>
                <c:pt idx="18191">
                  <c:v>1</c:v>
                </c:pt>
                <c:pt idx="18192">
                  <c:v>1</c:v>
                </c:pt>
                <c:pt idx="18193">
                  <c:v>1</c:v>
                </c:pt>
                <c:pt idx="18194">
                  <c:v>1</c:v>
                </c:pt>
                <c:pt idx="18195">
                  <c:v>1</c:v>
                </c:pt>
                <c:pt idx="18196">
                  <c:v>1</c:v>
                </c:pt>
                <c:pt idx="18197">
                  <c:v>1</c:v>
                </c:pt>
                <c:pt idx="18198">
                  <c:v>1</c:v>
                </c:pt>
                <c:pt idx="18199">
                  <c:v>1</c:v>
                </c:pt>
                <c:pt idx="18200">
                  <c:v>1</c:v>
                </c:pt>
                <c:pt idx="18201">
                  <c:v>1</c:v>
                </c:pt>
                <c:pt idx="18202">
                  <c:v>1</c:v>
                </c:pt>
                <c:pt idx="18203">
                  <c:v>1</c:v>
                </c:pt>
                <c:pt idx="18204">
                  <c:v>1</c:v>
                </c:pt>
                <c:pt idx="18205">
                  <c:v>1</c:v>
                </c:pt>
                <c:pt idx="18206">
                  <c:v>1</c:v>
                </c:pt>
                <c:pt idx="18207">
                  <c:v>1</c:v>
                </c:pt>
                <c:pt idx="18208">
                  <c:v>1</c:v>
                </c:pt>
                <c:pt idx="18209">
                  <c:v>1</c:v>
                </c:pt>
                <c:pt idx="18210">
                  <c:v>1</c:v>
                </c:pt>
                <c:pt idx="18211">
                  <c:v>1</c:v>
                </c:pt>
                <c:pt idx="18212">
                  <c:v>1</c:v>
                </c:pt>
                <c:pt idx="18213">
                  <c:v>1</c:v>
                </c:pt>
                <c:pt idx="18214">
                  <c:v>1</c:v>
                </c:pt>
                <c:pt idx="18215">
                  <c:v>1</c:v>
                </c:pt>
                <c:pt idx="18216">
                  <c:v>1</c:v>
                </c:pt>
                <c:pt idx="18217">
                  <c:v>1</c:v>
                </c:pt>
                <c:pt idx="18218">
                  <c:v>1</c:v>
                </c:pt>
                <c:pt idx="18219">
                  <c:v>1</c:v>
                </c:pt>
                <c:pt idx="18220">
                  <c:v>1</c:v>
                </c:pt>
                <c:pt idx="18221">
                  <c:v>1</c:v>
                </c:pt>
                <c:pt idx="18222">
                  <c:v>1</c:v>
                </c:pt>
                <c:pt idx="18223">
                  <c:v>1</c:v>
                </c:pt>
                <c:pt idx="18224">
                  <c:v>1</c:v>
                </c:pt>
                <c:pt idx="18225">
                  <c:v>1</c:v>
                </c:pt>
                <c:pt idx="18226">
                  <c:v>1</c:v>
                </c:pt>
                <c:pt idx="18227">
                  <c:v>1</c:v>
                </c:pt>
                <c:pt idx="18228">
                  <c:v>1</c:v>
                </c:pt>
                <c:pt idx="18229">
                  <c:v>1</c:v>
                </c:pt>
                <c:pt idx="18230">
                  <c:v>1</c:v>
                </c:pt>
                <c:pt idx="18231">
                  <c:v>1</c:v>
                </c:pt>
                <c:pt idx="18232">
                  <c:v>1</c:v>
                </c:pt>
                <c:pt idx="18233">
                  <c:v>1</c:v>
                </c:pt>
                <c:pt idx="18234">
                  <c:v>1</c:v>
                </c:pt>
                <c:pt idx="18235">
                  <c:v>1</c:v>
                </c:pt>
                <c:pt idx="18236">
                  <c:v>1</c:v>
                </c:pt>
                <c:pt idx="18237">
                  <c:v>1</c:v>
                </c:pt>
                <c:pt idx="18238">
                  <c:v>1</c:v>
                </c:pt>
                <c:pt idx="18239">
                  <c:v>1</c:v>
                </c:pt>
                <c:pt idx="18240">
                  <c:v>1</c:v>
                </c:pt>
                <c:pt idx="18241">
                  <c:v>1</c:v>
                </c:pt>
                <c:pt idx="18242">
                  <c:v>1</c:v>
                </c:pt>
                <c:pt idx="18243">
                  <c:v>1</c:v>
                </c:pt>
                <c:pt idx="18244">
                  <c:v>1</c:v>
                </c:pt>
                <c:pt idx="18245">
                  <c:v>1</c:v>
                </c:pt>
                <c:pt idx="18246">
                  <c:v>1</c:v>
                </c:pt>
                <c:pt idx="18247">
                  <c:v>1</c:v>
                </c:pt>
                <c:pt idx="18248">
                  <c:v>1</c:v>
                </c:pt>
                <c:pt idx="18249">
                  <c:v>1</c:v>
                </c:pt>
                <c:pt idx="18250">
                  <c:v>1</c:v>
                </c:pt>
                <c:pt idx="18251">
                  <c:v>1</c:v>
                </c:pt>
                <c:pt idx="18252">
                  <c:v>1</c:v>
                </c:pt>
                <c:pt idx="18253">
                  <c:v>1</c:v>
                </c:pt>
                <c:pt idx="18254">
                  <c:v>1</c:v>
                </c:pt>
                <c:pt idx="18255">
                  <c:v>1</c:v>
                </c:pt>
                <c:pt idx="18256">
                  <c:v>1</c:v>
                </c:pt>
                <c:pt idx="18257">
                  <c:v>1</c:v>
                </c:pt>
                <c:pt idx="18258">
                  <c:v>1</c:v>
                </c:pt>
                <c:pt idx="18259">
                  <c:v>0.5</c:v>
                </c:pt>
                <c:pt idx="18260">
                  <c:v>1</c:v>
                </c:pt>
                <c:pt idx="18261">
                  <c:v>1</c:v>
                </c:pt>
                <c:pt idx="18262">
                  <c:v>1</c:v>
                </c:pt>
                <c:pt idx="18263">
                  <c:v>1</c:v>
                </c:pt>
                <c:pt idx="18264">
                  <c:v>1</c:v>
                </c:pt>
                <c:pt idx="18265">
                  <c:v>1</c:v>
                </c:pt>
                <c:pt idx="18266">
                  <c:v>1</c:v>
                </c:pt>
                <c:pt idx="18267">
                  <c:v>1</c:v>
                </c:pt>
                <c:pt idx="18268">
                  <c:v>1</c:v>
                </c:pt>
                <c:pt idx="18269">
                  <c:v>1</c:v>
                </c:pt>
                <c:pt idx="18270">
                  <c:v>1</c:v>
                </c:pt>
                <c:pt idx="18271">
                  <c:v>1</c:v>
                </c:pt>
                <c:pt idx="18272">
                  <c:v>1</c:v>
                </c:pt>
                <c:pt idx="18273">
                  <c:v>1</c:v>
                </c:pt>
                <c:pt idx="18274">
                  <c:v>1</c:v>
                </c:pt>
                <c:pt idx="18275">
                  <c:v>1</c:v>
                </c:pt>
                <c:pt idx="18276">
                  <c:v>1</c:v>
                </c:pt>
                <c:pt idx="18277">
                  <c:v>1</c:v>
                </c:pt>
                <c:pt idx="18278">
                  <c:v>1</c:v>
                </c:pt>
                <c:pt idx="18279">
                  <c:v>1</c:v>
                </c:pt>
                <c:pt idx="18280">
                  <c:v>1</c:v>
                </c:pt>
                <c:pt idx="18281">
                  <c:v>1</c:v>
                </c:pt>
                <c:pt idx="18282">
                  <c:v>1</c:v>
                </c:pt>
                <c:pt idx="18283">
                  <c:v>1</c:v>
                </c:pt>
                <c:pt idx="18284">
                  <c:v>1</c:v>
                </c:pt>
                <c:pt idx="18285">
                  <c:v>1</c:v>
                </c:pt>
                <c:pt idx="18286">
                  <c:v>1</c:v>
                </c:pt>
                <c:pt idx="18287">
                  <c:v>1</c:v>
                </c:pt>
                <c:pt idx="18288">
                  <c:v>1</c:v>
                </c:pt>
                <c:pt idx="18289">
                  <c:v>1</c:v>
                </c:pt>
                <c:pt idx="18290">
                  <c:v>1</c:v>
                </c:pt>
                <c:pt idx="18291">
                  <c:v>1</c:v>
                </c:pt>
                <c:pt idx="18292">
                  <c:v>1</c:v>
                </c:pt>
                <c:pt idx="18293">
                  <c:v>1</c:v>
                </c:pt>
                <c:pt idx="18294">
                  <c:v>1</c:v>
                </c:pt>
                <c:pt idx="18295">
                  <c:v>1</c:v>
                </c:pt>
                <c:pt idx="18296">
                  <c:v>1</c:v>
                </c:pt>
                <c:pt idx="18297">
                  <c:v>1</c:v>
                </c:pt>
                <c:pt idx="18298">
                  <c:v>1</c:v>
                </c:pt>
                <c:pt idx="18299">
                  <c:v>1</c:v>
                </c:pt>
                <c:pt idx="18300">
                  <c:v>1</c:v>
                </c:pt>
                <c:pt idx="18301">
                  <c:v>1</c:v>
                </c:pt>
                <c:pt idx="18302">
                  <c:v>1</c:v>
                </c:pt>
                <c:pt idx="18303">
                  <c:v>1</c:v>
                </c:pt>
                <c:pt idx="18304">
                  <c:v>1</c:v>
                </c:pt>
                <c:pt idx="18305">
                  <c:v>1</c:v>
                </c:pt>
                <c:pt idx="18306">
                  <c:v>1</c:v>
                </c:pt>
                <c:pt idx="18307">
                  <c:v>1</c:v>
                </c:pt>
                <c:pt idx="18308">
                  <c:v>1</c:v>
                </c:pt>
                <c:pt idx="18309">
                  <c:v>1</c:v>
                </c:pt>
                <c:pt idx="18310">
                  <c:v>1</c:v>
                </c:pt>
                <c:pt idx="18311">
                  <c:v>1</c:v>
                </c:pt>
                <c:pt idx="18312">
                  <c:v>1</c:v>
                </c:pt>
                <c:pt idx="18313">
                  <c:v>1</c:v>
                </c:pt>
                <c:pt idx="18314">
                  <c:v>1</c:v>
                </c:pt>
                <c:pt idx="18315">
                  <c:v>1</c:v>
                </c:pt>
                <c:pt idx="18316">
                  <c:v>1</c:v>
                </c:pt>
                <c:pt idx="18317">
                  <c:v>1</c:v>
                </c:pt>
                <c:pt idx="18318">
                  <c:v>1</c:v>
                </c:pt>
                <c:pt idx="18319">
                  <c:v>1</c:v>
                </c:pt>
                <c:pt idx="18320">
                  <c:v>0.25</c:v>
                </c:pt>
                <c:pt idx="18321">
                  <c:v>1</c:v>
                </c:pt>
                <c:pt idx="18322">
                  <c:v>1</c:v>
                </c:pt>
                <c:pt idx="18323">
                  <c:v>1</c:v>
                </c:pt>
                <c:pt idx="18324">
                  <c:v>1</c:v>
                </c:pt>
                <c:pt idx="18325">
                  <c:v>1</c:v>
                </c:pt>
                <c:pt idx="18326">
                  <c:v>1</c:v>
                </c:pt>
                <c:pt idx="18327">
                  <c:v>1</c:v>
                </c:pt>
                <c:pt idx="18328">
                  <c:v>1</c:v>
                </c:pt>
                <c:pt idx="18329">
                  <c:v>1</c:v>
                </c:pt>
                <c:pt idx="18330">
                  <c:v>1</c:v>
                </c:pt>
                <c:pt idx="18331">
                  <c:v>1</c:v>
                </c:pt>
                <c:pt idx="18332">
                  <c:v>1</c:v>
                </c:pt>
                <c:pt idx="18333">
                  <c:v>1</c:v>
                </c:pt>
                <c:pt idx="18334">
                  <c:v>1</c:v>
                </c:pt>
                <c:pt idx="18335">
                  <c:v>1</c:v>
                </c:pt>
                <c:pt idx="18336">
                  <c:v>1</c:v>
                </c:pt>
                <c:pt idx="18337">
                  <c:v>1</c:v>
                </c:pt>
                <c:pt idx="18338">
                  <c:v>1</c:v>
                </c:pt>
                <c:pt idx="18339">
                  <c:v>1</c:v>
                </c:pt>
                <c:pt idx="18340">
                  <c:v>1</c:v>
                </c:pt>
                <c:pt idx="18341">
                  <c:v>1</c:v>
                </c:pt>
                <c:pt idx="18342">
                  <c:v>1</c:v>
                </c:pt>
                <c:pt idx="18343">
                  <c:v>1</c:v>
                </c:pt>
                <c:pt idx="18344">
                  <c:v>1</c:v>
                </c:pt>
                <c:pt idx="18345">
                  <c:v>1</c:v>
                </c:pt>
                <c:pt idx="18346">
                  <c:v>1</c:v>
                </c:pt>
                <c:pt idx="18347">
                  <c:v>1</c:v>
                </c:pt>
                <c:pt idx="18348">
                  <c:v>1</c:v>
                </c:pt>
                <c:pt idx="18349">
                  <c:v>1</c:v>
                </c:pt>
                <c:pt idx="18350">
                  <c:v>1</c:v>
                </c:pt>
                <c:pt idx="18351">
                  <c:v>1</c:v>
                </c:pt>
                <c:pt idx="18352">
                  <c:v>1</c:v>
                </c:pt>
                <c:pt idx="18353">
                  <c:v>1</c:v>
                </c:pt>
                <c:pt idx="18354">
                  <c:v>1</c:v>
                </c:pt>
                <c:pt idx="18355">
                  <c:v>1</c:v>
                </c:pt>
                <c:pt idx="18356">
                  <c:v>1</c:v>
                </c:pt>
                <c:pt idx="18357">
                  <c:v>1</c:v>
                </c:pt>
                <c:pt idx="18358">
                  <c:v>1</c:v>
                </c:pt>
                <c:pt idx="18359">
                  <c:v>1</c:v>
                </c:pt>
                <c:pt idx="18360">
                  <c:v>1</c:v>
                </c:pt>
                <c:pt idx="18361">
                  <c:v>1</c:v>
                </c:pt>
                <c:pt idx="18362">
                  <c:v>1</c:v>
                </c:pt>
                <c:pt idx="18363">
                  <c:v>1</c:v>
                </c:pt>
                <c:pt idx="18364">
                  <c:v>1</c:v>
                </c:pt>
                <c:pt idx="18365">
                  <c:v>1</c:v>
                </c:pt>
                <c:pt idx="18366">
                  <c:v>1</c:v>
                </c:pt>
                <c:pt idx="18367">
                  <c:v>1</c:v>
                </c:pt>
                <c:pt idx="18368">
                  <c:v>1</c:v>
                </c:pt>
                <c:pt idx="18369">
                  <c:v>1</c:v>
                </c:pt>
                <c:pt idx="18370">
                  <c:v>1</c:v>
                </c:pt>
                <c:pt idx="18371">
                  <c:v>1</c:v>
                </c:pt>
                <c:pt idx="18372">
                  <c:v>1</c:v>
                </c:pt>
                <c:pt idx="18373">
                  <c:v>1</c:v>
                </c:pt>
                <c:pt idx="18374">
                  <c:v>1</c:v>
                </c:pt>
                <c:pt idx="18375">
                  <c:v>1</c:v>
                </c:pt>
                <c:pt idx="18376">
                  <c:v>1</c:v>
                </c:pt>
                <c:pt idx="18377">
                  <c:v>1</c:v>
                </c:pt>
                <c:pt idx="18378">
                  <c:v>1</c:v>
                </c:pt>
                <c:pt idx="18379">
                  <c:v>1</c:v>
                </c:pt>
                <c:pt idx="18380">
                  <c:v>1</c:v>
                </c:pt>
                <c:pt idx="18381">
                  <c:v>1</c:v>
                </c:pt>
                <c:pt idx="18382">
                  <c:v>1</c:v>
                </c:pt>
                <c:pt idx="18383">
                  <c:v>1</c:v>
                </c:pt>
                <c:pt idx="18384">
                  <c:v>1</c:v>
                </c:pt>
                <c:pt idx="18385">
                  <c:v>1</c:v>
                </c:pt>
                <c:pt idx="18386">
                  <c:v>1</c:v>
                </c:pt>
                <c:pt idx="18387">
                  <c:v>1</c:v>
                </c:pt>
                <c:pt idx="18388">
                  <c:v>1</c:v>
                </c:pt>
                <c:pt idx="18389">
                  <c:v>1</c:v>
                </c:pt>
                <c:pt idx="18390">
                  <c:v>1</c:v>
                </c:pt>
                <c:pt idx="18391">
                  <c:v>1</c:v>
                </c:pt>
                <c:pt idx="18392">
                  <c:v>1</c:v>
                </c:pt>
                <c:pt idx="18393">
                  <c:v>0.25</c:v>
                </c:pt>
                <c:pt idx="18394">
                  <c:v>1</c:v>
                </c:pt>
                <c:pt idx="18395">
                  <c:v>1</c:v>
                </c:pt>
                <c:pt idx="18396">
                  <c:v>1</c:v>
                </c:pt>
                <c:pt idx="18397">
                  <c:v>1</c:v>
                </c:pt>
                <c:pt idx="18398">
                  <c:v>1</c:v>
                </c:pt>
                <c:pt idx="18399">
                  <c:v>1</c:v>
                </c:pt>
                <c:pt idx="18400">
                  <c:v>1</c:v>
                </c:pt>
                <c:pt idx="18401">
                  <c:v>1</c:v>
                </c:pt>
                <c:pt idx="18402">
                  <c:v>1</c:v>
                </c:pt>
                <c:pt idx="18403">
                  <c:v>1</c:v>
                </c:pt>
                <c:pt idx="18404">
                  <c:v>1</c:v>
                </c:pt>
                <c:pt idx="18405">
                  <c:v>1</c:v>
                </c:pt>
                <c:pt idx="18406">
                  <c:v>1</c:v>
                </c:pt>
                <c:pt idx="18407">
                  <c:v>1</c:v>
                </c:pt>
                <c:pt idx="18408">
                  <c:v>1</c:v>
                </c:pt>
                <c:pt idx="18409">
                  <c:v>1</c:v>
                </c:pt>
                <c:pt idx="18410">
                  <c:v>1</c:v>
                </c:pt>
                <c:pt idx="18411">
                  <c:v>1</c:v>
                </c:pt>
                <c:pt idx="18412">
                  <c:v>1</c:v>
                </c:pt>
                <c:pt idx="18413">
                  <c:v>1</c:v>
                </c:pt>
                <c:pt idx="18414">
                  <c:v>1</c:v>
                </c:pt>
                <c:pt idx="18415">
                  <c:v>1</c:v>
                </c:pt>
                <c:pt idx="18416">
                  <c:v>1</c:v>
                </c:pt>
                <c:pt idx="18417">
                  <c:v>1</c:v>
                </c:pt>
                <c:pt idx="18418">
                  <c:v>1</c:v>
                </c:pt>
                <c:pt idx="18419">
                  <c:v>1</c:v>
                </c:pt>
                <c:pt idx="18420">
                  <c:v>1</c:v>
                </c:pt>
                <c:pt idx="18421">
                  <c:v>1</c:v>
                </c:pt>
                <c:pt idx="18422">
                  <c:v>1</c:v>
                </c:pt>
                <c:pt idx="18423">
                  <c:v>1</c:v>
                </c:pt>
                <c:pt idx="18424">
                  <c:v>1</c:v>
                </c:pt>
                <c:pt idx="18425">
                  <c:v>0.25</c:v>
                </c:pt>
                <c:pt idx="18426">
                  <c:v>1</c:v>
                </c:pt>
                <c:pt idx="18427">
                  <c:v>1</c:v>
                </c:pt>
                <c:pt idx="18428">
                  <c:v>0.75</c:v>
                </c:pt>
                <c:pt idx="18429">
                  <c:v>1</c:v>
                </c:pt>
                <c:pt idx="18430">
                  <c:v>1</c:v>
                </c:pt>
                <c:pt idx="18431">
                  <c:v>1</c:v>
                </c:pt>
                <c:pt idx="18432">
                  <c:v>1</c:v>
                </c:pt>
                <c:pt idx="18433">
                  <c:v>1</c:v>
                </c:pt>
                <c:pt idx="18434">
                  <c:v>1</c:v>
                </c:pt>
                <c:pt idx="18435">
                  <c:v>1</c:v>
                </c:pt>
                <c:pt idx="18436">
                  <c:v>0.5</c:v>
                </c:pt>
                <c:pt idx="18437">
                  <c:v>1</c:v>
                </c:pt>
                <c:pt idx="18438">
                  <c:v>1</c:v>
                </c:pt>
                <c:pt idx="18439">
                  <c:v>1</c:v>
                </c:pt>
                <c:pt idx="18440">
                  <c:v>1</c:v>
                </c:pt>
                <c:pt idx="18441">
                  <c:v>1</c:v>
                </c:pt>
                <c:pt idx="18442">
                  <c:v>1</c:v>
                </c:pt>
                <c:pt idx="18443">
                  <c:v>1</c:v>
                </c:pt>
                <c:pt idx="18444">
                  <c:v>1</c:v>
                </c:pt>
                <c:pt idx="18445">
                  <c:v>1</c:v>
                </c:pt>
                <c:pt idx="18446">
                  <c:v>1</c:v>
                </c:pt>
                <c:pt idx="18447">
                  <c:v>1</c:v>
                </c:pt>
                <c:pt idx="18448">
                  <c:v>1</c:v>
                </c:pt>
                <c:pt idx="18449">
                  <c:v>1</c:v>
                </c:pt>
                <c:pt idx="18450">
                  <c:v>1</c:v>
                </c:pt>
                <c:pt idx="18451">
                  <c:v>1</c:v>
                </c:pt>
                <c:pt idx="18452">
                  <c:v>1</c:v>
                </c:pt>
                <c:pt idx="18453">
                  <c:v>1</c:v>
                </c:pt>
                <c:pt idx="18454">
                  <c:v>1</c:v>
                </c:pt>
                <c:pt idx="18455">
                  <c:v>1</c:v>
                </c:pt>
                <c:pt idx="18456">
                  <c:v>1</c:v>
                </c:pt>
                <c:pt idx="18457">
                  <c:v>1</c:v>
                </c:pt>
                <c:pt idx="18458">
                  <c:v>1</c:v>
                </c:pt>
                <c:pt idx="18459">
                  <c:v>1</c:v>
                </c:pt>
                <c:pt idx="18460">
                  <c:v>1</c:v>
                </c:pt>
                <c:pt idx="18461">
                  <c:v>1</c:v>
                </c:pt>
                <c:pt idx="18462">
                  <c:v>1</c:v>
                </c:pt>
                <c:pt idx="18463">
                  <c:v>1</c:v>
                </c:pt>
                <c:pt idx="18464">
                  <c:v>1</c:v>
                </c:pt>
                <c:pt idx="18465">
                  <c:v>1</c:v>
                </c:pt>
                <c:pt idx="18466">
                  <c:v>1</c:v>
                </c:pt>
                <c:pt idx="18467">
                  <c:v>1</c:v>
                </c:pt>
                <c:pt idx="18468">
                  <c:v>1</c:v>
                </c:pt>
                <c:pt idx="18469">
                  <c:v>1</c:v>
                </c:pt>
                <c:pt idx="18470">
                  <c:v>1</c:v>
                </c:pt>
                <c:pt idx="18471">
                  <c:v>1</c:v>
                </c:pt>
                <c:pt idx="18472">
                  <c:v>1</c:v>
                </c:pt>
                <c:pt idx="18473">
                  <c:v>1</c:v>
                </c:pt>
                <c:pt idx="18474">
                  <c:v>1</c:v>
                </c:pt>
                <c:pt idx="18475">
                  <c:v>1</c:v>
                </c:pt>
                <c:pt idx="18476">
                  <c:v>1</c:v>
                </c:pt>
                <c:pt idx="18477">
                  <c:v>1</c:v>
                </c:pt>
                <c:pt idx="18478">
                  <c:v>1</c:v>
                </c:pt>
                <c:pt idx="18479">
                  <c:v>1</c:v>
                </c:pt>
                <c:pt idx="18480">
                  <c:v>1</c:v>
                </c:pt>
                <c:pt idx="18481">
                  <c:v>1</c:v>
                </c:pt>
                <c:pt idx="18482">
                  <c:v>1</c:v>
                </c:pt>
                <c:pt idx="18483">
                  <c:v>1</c:v>
                </c:pt>
                <c:pt idx="18484">
                  <c:v>1</c:v>
                </c:pt>
                <c:pt idx="18485">
                  <c:v>1</c:v>
                </c:pt>
                <c:pt idx="18486">
                  <c:v>1</c:v>
                </c:pt>
                <c:pt idx="18487">
                  <c:v>1</c:v>
                </c:pt>
                <c:pt idx="18488">
                  <c:v>1</c:v>
                </c:pt>
                <c:pt idx="18489">
                  <c:v>1</c:v>
                </c:pt>
                <c:pt idx="18490">
                  <c:v>1</c:v>
                </c:pt>
                <c:pt idx="18491">
                  <c:v>1</c:v>
                </c:pt>
                <c:pt idx="18492">
                  <c:v>1</c:v>
                </c:pt>
                <c:pt idx="18493">
                  <c:v>1</c:v>
                </c:pt>
                <c:pt idx="18494">
                  <c:v>1</c:v>
                </c:pt>
                <c:pt idx="18495">
                  <c:v>1</c:v>
                </c:pt>
                <c:pt idx="18496">
                  <c:v>1</c:v>
                </c:pt>
                <c:pt idx="18497">
                  <c:v>1</c:v>
                </c:pt>
                <c:pt idx="18498">
                  <c:v>1</c:v>
                </c:pt>
                <c:pt idx="18499">
                  <c:v>1</c:v>
                </c:pt>
                <c:pt idx="18500">
                  <c:v>1</c:v>
                </c:pt>
                <c:pt idx="18501">
                  <c:v>1</c:v>
                </c:pt>
                <c:pt idx="18502">
                  <c:v>1</c:v>
                </c:pt>
                <c:pt idx="18503">
                  <c:v>1</c:v>
                </c:pt>
                <c:pt idx="18504">
                  <c:v>1</c:v>
                </c:pt>
                <c:pt idx="18505">
                  <c:v>1</c:v>
                </c:pt>
                <c:pt idx="18506">
                  <c:v>1</c:v>
                </c:pt>
                <c:pt idx="18507">
                  <c:v>1</c:v>
                </c:pt>
                <c:pt idx="18508">
                  <c:v>1</c:v>
                </c:pt>
                <c:pt idx="18509">
                  <c:v>1</c:v>
                </c:pt>
                <c:pt idx="18510">
                  <c:v>1</c:v>
                </c:pt>
                <c:pt idx="18511">
                  <c:v>1</c:v>
                </c:pt>
                <c:pt idx="18512">
                  <c:v>1</c:v>
                </c:pt>
                <c:pt idx="18513">
                  <c:v>1</c:v>
                </c:pt>
                <c:pt idx="18514">
                  <c:v>1</c:v>
                </c:pt>
                <c:pt idx="18515">
                  <c:v>1</c:v>
                </c:pt>
                <c:pt idx="18516">
                  <c:v>1</c:v>
                </c:pt>
                <c:pt idx="18517">
                  <c:v>1</c:v>
                </c:pt>
                <c:pt idx="18518">
                  <c:v>1</c:v>
                </c:pt>
                <c:pt idx="18519">
                  <c:v>1</c:v>
                </c:pt>
                <c:pt idx="18520">
                  <c:v>1</c:v>
                </c:pt>
                <c:pt idx="18521">
                  <c:v>1</c:v>
                </c:pt>
                <c:pt idx="18522">
                  <c:v>0.75</c:v>
                </c:pt>
                <c:pt idx="18523">
                  <c:v>1</c:v>
                </c:pt>
                <c:pt idx="18524">
                  <c:v>1</c:v>
                </c:pt>
                <c:pt idx="18525">
                  <c:v>1</c:v>
                </c:pt>
                <c:pt idx="18526">
                  <c:v>1</c:v>
                </c:pt>
                <c:pt idx="18527">
                  <c:v>1</c:v>
                </c:pt>
                <c:pt idx="18528">
                  <c:v>1</c:v>
                </c:pt>
                <c:pt idx="18529">
                  <c:v>1</c:v>
                </c:pt>
                <c:pt idx="18530">
                  <c:v>1</c:v>
                </c:pt>
                <c:pt idx="18531">
                  <c:v>1</c:v>
                </c:pt>
                <c:pt idx="18532">
                  <c:v>1</c:v>
                </c:pt>
                <c:pt idx="18533">
                  <c:v>1</c:v>
                </c:pt>
                <c:pt idx="18534">
                  <c:v>1</c:v>
                </c:pt>
                <c:pt idx="18535">
                  <c:v>1</c:v>
                </c:pt>
                <c:pt idx="18536">
                  <c:v>1</c:v>
                </c:pt>
                <c:pt idx="18537">
                  <c:v>1</c:v>
                </c:pt>
                <c:pt idx="18538">
                  <c:v>1</c:v>
                </c:pt>
                <c:pt idx="18539">
                  <c:v>1</c:v>
                </c:pt>
                <c:pt idx="18540">
                  <c:v>1</c:v>
                </c:pt>
                <c:pt idx="18541">
                  <c:v>1</c:v>
                </c:pt>
                <c:pt idx="18542">
                  <c:v>1</c:v>
                </c:pt>
                <c:pt idx="18543">
                  <c:v>1</c:v>
                </c:pt>
                <c:pt idx="18544">
                  <c:v>1</c:v>
                </c:pt>
                <c:pt idx="18545">
                  <c:v>1</c:v>
                </c:pt>
                <c:pt idx="18546">
                  <c:v>1</c:v>
                </c:pt>
                <c:pt idx="18547">
                  <c:v>1</c:v>
                </c:pt>
                <c:pt idx="18548">
                  <c:v>1</c:v>
                </c:pt>
                <c:pt idx="18549">
                  <c:v>1</c:v>
                </c:pt>
                <c:pt idx="18550">
                  <c:v>1</c:v>
                </c:pt>
                <c:pt idx="18551">
                  <c:v>1</c:v>
                </c:pt>
                <c:pt idx="18552">
                  <c:v>1</c:v>
                </c:pt>
                <c:pt idx="18553">
                  <c:v>1</c:v>
                </c:pt>
                <c:pt idx="18554">
                  <c:v>1</c:v>
                </c:pt>
                <c:pt idx="18555">
                  <c:v>1</c:v>
                </c:pt>
                <c:pt idx="18556">
                  <c:v>1</c:v>
                </c:pt>
                <c:pt idx="18557">
                  <c:v>1</c:v>
                </c:pt>
                <c:pt idx="18558">
                  <c:v>1</c:v>
                </c:pt>
                <c:pt idx="18559">
                  <c:v>1</c:v>
                </c:pt>
                <c:pt idx="18560">
                  <c:v>1</c:v>
                </c:pt>
                <c:pt idx="18561">
                  <c:v>1</c:v>
                </c:pt>
                <c:pt idx="18562">
                  <c:v>1</c:v>
                </c:pt>
                <c:pt idx="18563">
                  <c:v>1</c:v>
                </c:pt>
                <c:pt idx="18564">
                  <c:v>1</c:v>
                </c:pt>
                <c:pt idx="18565">
                  <c:v>1</c:v>
                </c:pt>
                <c:pt idx="18566">
                  <c:v>1</c:v>
                </c:pt>
                <c:pt idx="18567">
                  <c:v>1</c:v>
                </c:pt>
                <c:pt idx="18568">
                  <c:v>1</c:v>
                </c:pt>
                <c:pt idx="18569">
                  <c:v>1</c:v>
                </c:pt>
                <c:pt idx="18570">
                  <c:v>1</c:v>
                </c:pt>
                <c:pt idx="18571">
                  <c:v>1</c:v>
                </c:pt>
                <c:pt idx="18572">
                  <c:v>1</c:v>
                </c:pt>
                <c:pt idx="18573">
                  <c:v>1</c:v>
                </c:pt>
                <c:pt idx="18574">
                  <c:v>1</c:v>
                </c:pt>
                <c:pt idx="18575">
                  <c:v>1</c:v>
                </c:pt>
                <c:pt idx="18576">
                  <c:v>1</c:v>
                </c:pt>
                <c:pt idx="18577">
                  <c:v>1</c:v>
                </c:pt>
                <c:pt idx="18578">
                  <c:v>1</c:v>
                </c:pt>
                <c:pt idx="18579">
                  <c:v>1</c:v>
                </c:pt>
                <c:pt idx="18580">
                  <c:v>1</c:v>
                </c:pt>
                <c:pt idx="18581">
                  <c:v>1</c:v>
                </c:pt>
                <c:pt idx="18582">
                  <c:v>1</c:v>
                </c:pt>
                <c:pt idx="18583">
                  <c:v>0.25</c:v>
                </c:pt>
                <c:pt idx="18584">
                  <c:v>1</c:v>
                </c:pt>
                <c:pt idx="18585">
                  <c:v>1</c:v>
                </c:pt>
                <c:pt idx="18586">
                  <c:v>1</c:v>
                </c:pt>
                <c:pt idx="18587">
                  <c:v>1</c:v>
                </c:pt>
                <c:pt idx="18588">
                  <c:v>1</c:v>
                </c:pt>
                <c:pt idx="18589">
                  <c:v>1</c:v>
                </c:pt>
                <c:pt idx="18590">
                  <c:v>1</c:v>
                </c:pt>
                <c:pt idx="18591">
                  <c:v>1</c:v>
                </c:pt>
                <c:pt idx="18592">
                  <c:v>1</c:v>
                </c:pt>
                <c:pt idx="18593">
                  <c:v>0.75</c:v>
                </c:pt>
                <c:pt idx="18594">
                  <c:v>1</c:v>
                </c:pt>
                <c:pt idx="18595">
                  <c:v>1</c:v>
                </c:pt>
                <c:pt idx="18596">
                  <c:v>1</c:v>
                </c:pt>
                <c:pt idx="18597">
                  <c:v>1</c:v>
                </c:pt>
                <c:pt idx="18598">
                  <c:v>1</c:v>
                </c:pt>
                <c:pt idx="18599">
                  <c:v>1</c:v>
                </c:pt>
                <c:pt idx="18600">
                  <c:v>1</c:v>
                </c:pt>
                <c:pt idx="18601">
                  <c:v>1</c:v>
                </c:pt>
                <c:pt idx="18602">
                  <c:v>1</c:v>
                </c:pt>
                <c:pt idx="18603">
                  <c:v>1</c:v>
                </c:pt>
                <c:pt idx="18604">
                  <c:v>1</c:v>
                </c:pt>
                <c:pt idx="18605">
                  <c:v>1</c:v>
                </c:pt>
                <c:pt idx="18606">
                  <c:v>1</c:v>
                </c:pt>
                <c:pt idx="18607">
                  <c:v>1</c:v>
                </c:pt>
                <c:pt idx="18608">
                  <c:v>1</c:v>
                </c:pt>
                <c:pt idx="18609">
                  <c:v>1</c:v>
                </c:pt>
                <c:pt idx="18610">
                  <c:v>1</c:v>
                </c:pt>
                <c:pt idx="18611">
                  <c:v>1</c:v>
                </c:pt>
                <c:pt idx="18612">
                  <c:v>1</c:v>
                </c:pt>
                <c:pt idx="18613">
                  <c:v>1</c:v>
                </c:pt>
                <c:pt idx="18614">
                  <c:v>1</c:v>
                </c:pt>
                <c:pt idx="18615">
                  <c:v>1</c:v>
                </c:pt>
                <c:pt idx="18616">
                  <c:v>1</c:v>
                </c:pt>
                <c:pt idx="18617">
                  <c:v>1</c:v>
                </c:pt>
                <c:pt idx="18618">
                  <c:v>1</c:v>
                </c:pt>
                <c:pt idx="18619">
                  <c:v>1</c:v>
                </c:pt>
                <c:pt idx="18620">
                  <c:v>1</c:v>
                </c:pt>
                <c:pt idx="18621">
                  <c:v>1</c:v>
                </c:pt>
                <c:pt idx="18622">
                  <c:v>1</c:v>
                </c:pt>
                <c:pt idx="18623">
                  <c:v>1</c:v>
                </c:pt>
                <c:pt idx="18624">
                  <c:v>1</c:v>
                </c:pt>
                <c:pt idx="18625">
                  <c:v>1</c:v>
                </c:pt>
                <c:pt idx="18626">
                  <c:v>1</c:v>
                </c:pt>
                <c:pt idx="18627">
                  <c:v>1</c:v>
                </c:pt>
                <c:pt idx="18628">
                  <c:v>1</c:v>
                </c:pt>
                <c:pt idx="18629">
                  <c:v>1</c:v>
                </c:pt>
                <c:pt idx="18630">
                  <c:v>1</c:v>
                </c:pt>
                <c:pt idx="18631">
                  <c:v>1</c:v>
                </c:pt>
                <c:pt idx="18632">
                  <c:v>1</c:v>
                </c:pt>
                <c:pt idx="18633">
                  <c:v>1</c:v>
                </c:pt>
                <c:pt idx="18634">
                  <c:v>1</c:v>
                </c:pt>
                <c:pt idx="18635">
                  <c:v>1</c:v>
                </c:pt>
                <c:pt idx="18636">
                  <c:v>1</c:v>
                </c:pt>
                <c:pt idx="18637">
                  <c:v>1</c:v>
                </c:pt>
                <c:pt idx="18638">
                  <c:v>1</c:v>
                </c:pt>
                <c:pt idx="18639">
                  <c:v>1</c:v>
                </c:pt>
                <c:pt idx="18640">
                  <c:v>1</c:v>
                </c:pt>
                <c:pt idx="18641">
                  <c:v>1</c:v>
                </c:pt>
                <c:pt idx="18642">
                  <c:v>1</c:v>
                </c:pt>
                <c:pt idx="18643">
                  <c:v>1</c:v>
                </c:pt>
                <c:pt idx="18644">
                  <c:v>1</c:v>
                </c:pt>
                <c:pt idx="18645">
                  <c:v>1</c:v>
                </c:pt>
                <c:pt idx="18646">
                  <c:v>1</c:v>
                </c:pt>
                <c:pt idx="18647">
                  <c:v>1</c:v>
                </c:pt>
                <c:pt idx="18648">
                  <c:v>1</c:v>
                </c:pt>
                <c:pt idx="18649">
                  <c:v>1</c:v>
                </c:pt>
                <c:pt idx="18650">
                  <c:v>1</c:v>
                </c:pt>
                <c:pt idx="18651">
                  <c:v>1</c:v>
                </c:pt>
                <c:pt idx="18652">
                  <c:v>1</c:v>
                </c:pt>
                <c:pt idx="18653">
                  <c:v>1</c:v>
                </c:pt>
                <c:pt idx="18654">
                  <c:v>1</c:v>
                </c:pt>
                <c:pt idx="18655">
                  <c:v>1</c:v>
                </c:pt>
                <c:pt idx="18656">
                  <c:v>1</c:v>
                </c:pt>
                <c:pt idx="18657">
                  <c:v>1</c:v>
                </c:pt>
                <c:pt idx="18658">
                  <c:v>1</c:v>
                </c:pt>
                <c:pt idx="18659">
                  <c:v>1</c:v>
                </c:pt>
                <c:pt idx="18660">
                  <c:v>1</c:v>
                </c:pt>
                <c:pt idx="18661">
                  <c:v>1</c:v>
                </c:pt>
                <c:pt idx="18662">
                  <c:v>1</c:v>
                </c:pt>
                <c:pt idx="18663">
                  <c:v>1</c:v>
                </c:pt>
                <c:pt idx="18664">
                  <c:v>1</c:v>
                </c:pt>
                <c:pt idx="18665">
                  <c:v>1</c:v>
                </c:pt>
                <c:pt idx="18666">
                  <c:v>1</c:v>
                </c:pt>
                <c:pt idx="18667">
                  <c:v>1</c:v>
                </c:pt>
                <c:pt idx="18668">
                  <c:v>1</c:v>
                </c:pt>
                <c:pt idx="18669">
                  <c:v>1</c:v>
                </c:pt>
                <c:pt idx="18670">
                  <c:v>1</c:v>
                </c:pt>
                <c:pt idx="18671">
                  <c:v>1</c:v>
                </c:pt>
                <c:pt idx="18672">
                  <c:v>0.75</c:v>
                </c:pt>
                <c:pt idx="18673">
                  <c:v>1</c:v>
                </c:pt>
                <c:pt idx="18674">
                  <c:v>1</c:v>
                </c:pt>
                <c:pt idx="18675">
                  <c:v>1</c:v>
                </c:pt>
                <c:pt idx="18676">
                  <c:v>1</c:v>
                </c:pt>
                <c:pt idx="18677">
                  <c:v>1</c:v>
                </c:pt>
                <c:pt idx="18678">
                  <c:v>1</c:v>
                </c:pt>
                <c:pt idx="18679">
                  <c:v>1</c:v>
                </c:pt>
                <c:pt idx="18680">
                  <c:v>1</c:v>
                </c:pt>
                <c:pt idx="18681">
                  <c:v>1</c:v>
                </c:pt>
                <c:pt idx="18682">
                  <c:v>1</c:v>
                </c:pt>
                <c:pt idx="18683">
                  <c:v>1</c:v>
                </c:pt>
                <c:pt idx="18684">
                  <c:v>1</c:v>
                </c:pt>
                <c:pt idx="18685">
                  <c:v>1</c:v>
                </c:pt>
                <c:pt idx="18686">
                  <c:v>1</c:v>
                </c:pt>
                <c:pt idx="18687">
                  <c:v>1</c:v>
                </c:pt>
                <c:pt idx="18688">
                  <c:v>1</c:v>
                </c:pt>
                <c:pt idx="18689">
                  <c:v>1</c:v>
                </c:pt>
                <c:pt idx="18690">
                  <c:v>1</c:v>
                </c:pt>
                <c:pt idx="18691">
                  <c:v>1</c:v>
                </c:pt>
                <c:pt idx="18692">
                  <c:v>1</c:v>
                </c:pt>
                <c:pt idx="18693">
                  <c:v>1</c:v>
                </c:pt>
                <c:pt idx="18694">
                  <c:v>1</c:v>
                </c:pt>
                <c:pt idx="18695">
                  <c:v>1</c:v>
                </c:pt>
                <c:pt idx="18696">
                  <c:v>1</c:v>
                </c:pt>
                <c:pt idx="18697">
                  <c:v>1</c:v>
                </c:pt>
                <c:pt idx="18698">
                  <c:v>1</c:v>
                </c:pt>
                <c:pt idx="18699">
                  <c:v>1</c:v>
                </c:pt>
                <c:pt idx="18700">
                  <c:v>1</c:v>
                </c:pt>
                <c:pt idx="18701">
                  <c:v>1</c:v>
                </c:pt>
                <c:pt idx="18702">
                  <c:v>1</c:v>
                </c:pt>
                <c:pt idx="18703">
                  <c:v>1</c:v>
                </c:pt>
                <c:pt idx="18704">
                  <c:v>1</c:v>
                </c:pt>
                <c:pt idx="18705">
                  <c:v>1</c:v>
                </c:pt>
                <c:pt idx="18706">
                  <c:v>1</c:v>
                </c:pt>
                <c:pt idx="18707">
                  <c:v>1</c:v>
                </c:pt>
                <c:pt idx="18708">
                  <c:v>1</c:v>
                </c:pt>
                <c:pt idx="18709">
                  <c:v>1</c:v>
                </c:pt>
                <c:pt idx="18710">
                  <c:v>1</c:v>
                </c:pt>
                <c:pt idx="18711">
                  <c:v>1</c:v>
                </c:pt>
                <c:pt idx="18712">
                  <c:v>1</c:v>
                </c:pt>
                <c:pt idx="18713">
                  <c:v>1</c:v>
                </c:pt>
                <c:pt idx="18714">
                  <c:v>1</c:v>
                </c:pt>
                <c:pt idx="18715">
                  <c:v>1</c:v>
                </c:pt>
                <c:pt idx="18716">
                  <c:v>1</c:v>
                </c:pt>
                <c:pt idx="18717">
                  <c:v>1</c:v>
                </c:pt>
                <c:pt idx="18718">
                  <c:v>1</c:v>
                </c:pt>
                <c:pt idx="18719">
                  <c:v>1</c:v>
                </c:pt>
                <c:pt idx="18720">
                  <c:v>1</c:v>
                </c:pt>
                <c:pt idx="18721">
                  <c:v>1</c:v>
                </c:pt>
                <c:pt idx="18722">
                  <c:v>1</c:v>
                </c:pt>
                <c:pt idx="18723">
                  <c:v>1</c:v>
                </c:pt>
                <c:pt idx="18724">
                  <c:v>1</c:v>
                </c:pt>
                <c:pt idx="18725">
                  <c:v>1</c:v>
                </c:pt>
                <c:pt idx="18726">
                  <c:v>1</c:v>
                </c:pt>
                <c:pt idx="18727">
                  <c:v>1</c:v>
                </c:pt>
                <c:pt idx="18728">
                  <c:v>1</c:v>
                </c:pt>
                <c:pt idx="18729">
                  <c:v>1</c:v>
                </c:pt>
                <c:pt idx="18730">
                  <c:v>1</c:v>
                </c:pt>
                <c:pt idx="18731">
                  <c:v>1</c:v>
                </c:pt>
                <c:pt idx="18732">
                  <c:v>1</c:v>
                </c:pt>
                <c:pt idx="18733">
                  <c:v>1</c:v>
                </c:pt>
                <c:pt idx="18734">
                  <c:v>1</c:v>
                </c:pt>
                <c:pt idx="18735">
                  <c:v>1</c:v>
                </c:pt>
                <c:pt idx="18736">
                  <c:v>1</c:v>
                </c:pt>
                <c:pt idx="18737">
                  <c:v>1</c:v>
                </c:pt>
                <c:pt idx="18738">
                  <c:v>1</c:v>
                </c:pt>
                <c:pt idx="18739">
                  <c:v>1</c:v>
                </c:pt>
                <c:pt idx="18740">
                  <c:v>1</c:v>
                </c:pt>
                <c:pt idx="18741">
                  <c:v>1</c:v>
                </c:pt>
                <c:pt idx="18742">
                  <c:v>1</c:v>
                </c:pt>
                <c:pt idx="18743">
                  <c:v>1</c:v>
                </c:pt>
                <c:pt idx="18744">
                  <c:v>1</c:v>
                </c:pt>
                <c:pt idx="18745">
                  <c:v>1</c:v>
                </c:pt>
                <c:pt idx="18746">
                  <c:v>1</c:v>
                </c:pt>
                <c:pt idx="18747">
                  <c:v>1</c:v>
                </c:pt>
                <c:pt idx="18748">
                  <c:v>1</c:v>
                </c:pt>
                <c:pt idx="18749">
                  <c:v>1</c:v>
                </c:pt>
                <c:pt idx="18750">
                  <c:v>1</c:v>
                </c:pt>
                <c:pt idx="18751">
                  <c:v>1</c:v>
                </c:pt>
                <c:pt idx="18752">
                  <c:v>1</c:v>
                </c:pt>
                <c:pt idx="18753">
                  <c:v>1</c:v>
                </c:pt>
                <c:pt idx="18754">
                  <c:v>1</c:v>
                </c:pt>
                <c:pt idx="18755">
                  <c:v>1</c:v>
                </c:pt>
                <c:pt idx="18756">
                  <c:v>1</c:v>
                </c:pt>
                <c:pt idx="18757">
                  <c:v>1</c:v>
                </c:pt>
                <c:pt idx="18758">
                  <c:v>1</c:v>
                </c:pt>
                <c:pt idx="18759">
                  <c:v>1</c:v>
                </c:pt>
                <c:pt idx="18760">
                  <c:v>1</c:v>
                </c:pt>
                <c:pt idx="18761">
                  <c:v>1</c:v>
                </c:pt>
                <c:pt idx="18762">
                  <c:v>1</c:v>
                </c:pt>
                <c:pt idx="18763">
                  <c:v>1</c:v>
                </c:pt>
                <c:pt idx="18764">
                  <c:v>1</c:v>
                </c:pt>
                <c:pt idx="18765">
                  <c:v>1</c:v>
                </c:pt>
                <c:pt idx="18766">
                  <c:v>1</c:v>
                </c:pt>
                <c:pt idx="18767">
                  <c:v>1</c:v>
                </c:pt>
                <c:pt idx="18768">
                  <c:v>1</c:v>
                </c:pt>
                <c:pt idx="18769">
                  <c:v>1</c:v>
                </c:pt>
                <c:pt idx="18770">
                  <c:v>1</c:v>
                </c:pt>
                <c:pt idx="18771">
                  <c:v>1</c:v>
                </c:pt>
                <c:pt idx="18772">
                  <c:v>1</c:v>
                </c:pt>
                <c:pt idx="18773">
                  <c:v>1</c:v>
                </c:pt>
                <c:pt idx="18774">
                  <c:v>1</c:v>
                </c:pt>
                <c:pt idx="18775">
                  <c:v>1</c:v>
                </c:pt>
                <c:pt idx="18776">
                  <c:v>1</c:v>
                </c:pt>
                <c:pt idx="18777">
                  <c:v>1</c:v>
                </c:pt>
                <c:pt idx="18778">
                  <c:v>1</c:v>
                </c:pt>
                <c:pt idx="18779">
                  <c:v>1</c:v>
                </c:pt>
                <c:pt idx="18780">
                  <c:v>1</c:v>
                </c:pt>
                <c:pt idx="18781">
                  <c:v>1</c:v>
                </c:pt>
                <c:pt idx="18782">
                  <c:v>1</c:v>
                </c:pt>
                <c:pt idx="18783">
                  <c:v>1</c:v>
                </c:pt>
                <c:pt idx="18784">
                  <c:v>1</c:v>
                </c:pt>
                <c:pt idx="18785">
                  <c:v>1</c:v>
                </c:pt>
                <c:pt idx="18786">
                  <c:v>1</c:v>
                </c:pt>
                <c:pt idx="18787">
                  <c:v>1</c:v>
                </c:pt>
                <c:pt idx="18788">
                  <c:v>1</c:v>
                </c:pt>
                <c:pt idx="18789">
                  <c:v>1</c:v>
                </c:pt>
                <c:pt idx="18790">
                  <c:v>1</c:v>
                </c:pt>
                <c:pt idx="18791">
                  <c:v>1</c:v>
                </c:pt>
                <c:pt idx="18792">
                  <c:v>1</c:v>
                </c:pt>
                <c:pt idx="18793">
                  <c:v>1</c:v>
                </c:pt>
                <c:pt idx="18794">
                  <c:v>1</c:v>
                </c:pt>
                <c:pt idx="18795">
                  <c:v>1</c:v>
                </c:pt>
                <c:pt idx="18796">
                  <c:v>1</c:v>
                </c:pt>
                <c:pt idx="18797">
                  <c:v>1</c:v>
                </c:pt>
                <c:pt idx="18798">
                  <c:v>1</c:v>
                </c:pt>
                <c:pt idx="18799">
                  <c:v>1</c:v>
                </c:pt>
                <c:pt idx="18800">
                  <c:v>1</c:v>
                </c:pt>
                <c:pt idx="18801">
                  <c:v>1</c:v>
                </c:pt>
                <c:pt idx="18802">
                  <c:v>1</c:v>
                </c:pt>
                <c:pt idx="18803">
                  <c:v>1</c:v>
                </c:pt>
                <c:pt idx="18804">
                  <c:v>1</c:v>
                </c:pt>
                <c:pt idx="18805">
                  <c:v>1</c:v>
                </c:pt>
                <c:pt idx="18806">
                  <c:v>1</c:v>
                </c:pt>
                <c:pt idx="18807">
                  <c:v>0.5</c:v>
                </c:pt>
                <c:pt idx="18808">
                  <c:v>1</c:v>
                </c:pt>
                <c:pt idx="18809">
                  <c:v>1</c:v>
                </c:pt>
                <c:pt idx="18810">
                  <c:v>1</c:v>
                </c:pt>
                <c:pt idx="18811">
                  <c:v>1</c:v>
                </c:pt>
                <c:pt idx="18812">
                  <c:v>1</c:v>
                </c:pt>
                <c:pt idx="18813">
                  <c:v>1</c:v>
                </c:pt>
                <c:pt idx="18814">
                  <c:v>0.5</c:v>
                </c:pt>
                <c:pt idx="18815">
                  <c:v>1</c:v>
                </c:pt>
                <c:pt idx="18816">
                  <c:v>1</c:v>
                </c:pt>
                <c:pt idx="18817">
                  <c:v>1</c:v>
                </c:pt>
                <c:pt idx="18818">
                  <c:v>1</c:v>
                </c:pt>
                <c:pt idx="18819">
                  <c:v>1</c:v>
                </c:pt>
                <c:pt idx="18820">
                  <c:v>1</c:v>
                </c:pt>
                <c:pt idx="18821">
                  <c:v>0.75</c:v>
                </c:pt>
                <c:pt idx="18822">
                  <c:v>1</c:v>
                </c:pt>
                <c:pt idx="18823">
                  <c:v>1</c:v>
                </c:pt>
                <c:pt idx="18824">
                  <c:v>1</c:v>
                </c:pt>
                <c:pt idx="18825">
                  <c:v>1</c:v>
                </c:pt>
                <c:pt idx="18826">
                  <c:v>1</c:v>
                </c:pt>
                <c:pt idx="18827">
                  <c:v>1</c:v>
                </c:pt>
                <c:pt idx="18828">
                  <c:v>1</c:v>
                </c:pt>
                <c:pt idx="18829">
                  <c:v>1</c:v>
                </c:pt>
                <c:pt idx="18830">
                  <c:v>1</c:v>
                </c:pt>
                <c:pt idx="18831">
                  <c:v>1</c:v>
                </c:pt>
                <c:pt idx="18832">
                  <c:v>1</c:v>
                </c:pt>
                <c:pt idx="18833">
                  <c:v>0.5</c:v>
                </c:pt>
                <c:pt idx="18834">
                  <c:v>1</c:v>
                </c:pt>
                <c:pt idx="18835">
                  <c:v>1</c:v>
                </c:pt>
                <c:pt idx="18836">
                  <c:v>1</c:v>
                </c:pt>
                <c:pt idx="18837">
                  <c:v>1</c:v>
                </c:pt>
                <c:pt idx="18838">
                  <c:v>1</c:v>
                </c:pt>
                <c:pt idx="18839">
                  <c:v>1</c:v>
                </c:pt>
                <c:pt idx="18840">
                  <c:v>1</c:v>
                </c:pt>
                <c:pt idx="18841">
                  <c:v>1</c:v>
                </c:pt>
                <c:pt idx="18842">
                  <c:v>1</c:v>
                </c:pt>
                <c:pt idx="18843">
                  <c:v>1</c:v>
                </c:pt>
                <c:pt idx="18844">
                  <c:v>1</c:v>
                </c:pt>
                <c:pt idx="18845">
                  <c:v>1</c:v>
                </c:pt>
                <c:pt idx="18846">
                  <c:v>1</c:v>
                </c:pt>
                <c:pt idx="18847">
                  <c:v>1</c:v>
                </c:pt>
                <c:pt idx="18848">
                  <c:v>1</c:v>
                </c:pt>
                <c:pt idx="18849">
                  <c:v>1</c:v>
                </c:pt>
                <c:pt idx="18850">
                  <c:v>1</c:v>
                </c:pt>
                <c:pt idx="18851">
                  <c:v>1</c:v>
                </c:pt>
                <c:pt idx="18852">
                  <c:v>1</c:v>
                </c:pt>
                <c:pt idx="18853">
                  <c:v>1</c:v>
                </c:pt>
                <c:pt idx="18854">
                  <c:v>1</c:v>
                </c:pt>
                <c:pt idx="18855">
                  <c:v>1</c:v>
                </c:pt>
                <c:pt idx="18856">
                  <c:v>1</c:v>
                </c:pt>
                <c:pt idx="18857">
                  <c:v>1</c:v>
                </c:pt>
                <c:pt idx="18858">
                  <c:v>1</c:v>
                </c:pt>
                <c:pt idx="18859">
                  <c:v>1</c:v>
                </c:pt>
                <c:pt idx="18860">
                  <c:v>1</c:v>
                </c:pt>
                <c:pt idx="18861">
                  <c:v>1</c:v>
                </c:pt>
                <c:pt idx="18862">
                  <c:v>1</c:v>
                </c:pt>
                <c:pt idx="18863">
                  <c:v>1</c:v>
                </c:pt>
                <c:pt idx="18864">
                  <c:v>1</c:v>
                </c:pt>
                <c:pt idx="18865">
                  <c:v>1</c:v>
                </c:pt>
                <c:pt idx="18866">
                  <c:v>1</c:v>
                </c:pt>
                <c:pt idx="18867">
                  <c:v>0.75</c:v>
                </c:pt>
                <c:pt idx="18868">
                  <c:v>1</c:v>
                </c:pt>
                <c:pt idx="18869">
                  <c:v>1</c:v>
                </c:pt>
                <c:pt idx="18870">
                  <c:v>1</c:v>
                </c:pt>
                <c:pt idx="18871">
                  <c:v>1</c:v>
                </c:pt>
                <c:pt idx="18872">
                  <c:v>1</c:v>
                </c:pt>
                <c:pt idx="18873">
                  <c:v>1</c:v>
                </c:pt>
                <c:pt idx="18874">
                  <c:v>1</c:v>
                </c:pt>
                <c:pt idx="18875">
                  <c:v>1</c:v>
                </c:pt>
                <c:pt idx="18876">
                  <c:v>1</c:v>
                </c:pt>
                <c:pt idx="18877">
                  <c:v>1</c:v>
                </c:pt>
                <c:pt idx="18878">
                  <c:v>1</c:v>
                </c:pt>
                <c:pt idx="18879">
                  <c:v>1</c:v>
                </c:pt>
                <c:pt idx="18880">
                  <c:v>1</c:v>
                </c:pt>
                <c:pt idx="18881">
                  <c:v>1</c:v>
                </c:pt>
                <c:pt idx="18882">
                  <c:v>1</c:v>
                </c:pt>
                <c:pt idx="18883">
                  <c:v>1</c:v>
                </c:pt>
                <c:pt idx="18884">
                  <c:v>1</c:v>
                </c:pt>
                <c:pt idx="18885">
                  <c:v>1</c:v>
                </c:pt>
                <c:pt idx="18886">
                  <c:v>1</c:v>
                </c:pt>
                <c:pt idx="18887">
                  <c:v>1</c:v>
                </c:pt>
                <c:pt idx="18888">
                  <c:v>1</c:v>
                </c:pt>
                <c:pt idx="18889">
                  <c:v>1</c:v>
                </c:pt>
                <c:pt idx="18890">
                  <c:v>1</c:v>
                </c:pt>
                <c:pt idx="18891">
                  <c:v>1</c:v>
                </c:pt>
                <c:pt idx="18892">
                  <c:v>1</c:v>
                </c:pt>
                <c:pt idx="18893">
                  <c:v>1</c:v>
                </c:pt>
                <c:pt idx="18894">
                  <c:v>1</c:v>
                </c:pt>
                <c:pt idx="18895">
                  <c:v>1</c:v>
                </c:pt>
                <c:pt idx="18896">
                  <c:v>1</c:v>
                </c:pt>
                <c:pt idx="18897">
                  <c:v>1</c:v>
                </c:pt>
                <c:pt idx="18898">
                  <c:v>1</c:v>
                </c:pt>
                <c:pt idx="18899">
                  <c:v>1</c:v>
                </c:pt>
                <c:pt idx="18900">
                  <c:v>1</c:v>
                </c:pt>
                <c:pt idx="18901">
                  <c:v>0.25</c:v>
                </c:pt>
                <c:pt idx="18902">
                  <c:v>1</c:v>
                </c:pt>
                <c:pt idx="18903">
                  <c:v>1</c:v>
                </c:pt>
                <c:pt idx="18904">
                  <c:v>1</c:v>
                </c:pt>
                <c:pt idx="18905">
                  <c:v>1</c:v>
                </c:pt>
                <c:pt idx="18906">
                  <c:v>1</c:v>
                </c:pt>
                <c:pt idx="18907">
                  <c:v>1</c:v>
                </c:pt>
                <c:pt idx="18908">
                  <c:v>1</c:v>
                </c:pt>
                <c:pt idx="18909">
                  <c:v>1</c:v>
                </c:pt>
                <c:pt idx="18910">
                  <c:v>1</c:v>
                </c:pt>
                <c:pt idx="18911">
                  <c:v>1</c:v>
                </c:pt>
                <c:pt idx="18912">
                  <c:v>1</c:v>
                </c:pt>
                <c:pt idx="18913">
                  <c:v>1</c:v>
                </c:pt>
                <c:pt idx="18914">
                  <c:v>1</c:v>
                </c:pt>
                <c:pt idx="18915">
                  <c:v>1</c:v>
                </c:pt>
                <c:pt idx="18916">
                  <c:v>1</c:v>
                </c:pt>
                <c:pt idx="18917">
                  <c:v>1</c:v>
                </c:pt>
                <c:pt idx="18918">
                  <c:v>1</c:v>
                </c:pt>
                <c:pt idx="18919">
                  <c:v>1</c:v>
                </c:pt>
                <c:pt idx="18920">
                  <c:v>1</c:v>
                </c:pt>
                <c:pt idx="18921">
                  <c:v>1</c:v>
                </c:pt>
                <c:pt idx="18922">
                  <c:v>1</c:v>
                </c:pt>
                <c:pt idx="18923">
                  <c:v>1</c:v>
                </c:pt>
                <c:pt idx="18924">
                  <c:v>1</c:v>
                </c:pt>
                <c:pt idx="18925">
                  <c:v>1</c:v>
                </c:pt>
                <c:pt idx="18926">
                  <c:v>1</c:v>
                </c:pt>
                <c:pt idx="18927">
                  <c:v>1</c:v>
                </c:pt>
                <c:pt idx="18928">
                  <c:v>1</c:v>
                </c:pt>
                <c:pt idx="18929">
                  <c:v>1</c:v>
                </c:pt>
                <c:pt idx="18930">
                  <c:v>1</c:v>
                </c:pt>
                <c:pt idx="18931">
                  <c:v>1</c:v>
                </c:pt>
                <c:pt idx="18932">
                  <c:v>1</c:v>
                </c:pt>
                <c:pt idx="18933">
                  <c:v>1</c:v>
                </c:pt>
                <c:pt idx="18934">
                  <c:v>1</c:v>
                </c:pt>
                <c:pt idx="18935">
                  <c:v>1</c:v>
                </c:pt>
                <c:pt idx="18936">
                  <c:v>1</c:v>
                </c:pt>
                <c:pt idx="18937">
                  <c:v>1</c:v>
                </c:pt>
                <c:pt idx="18938">
                  <c:v>1</c:v>
                </c:pt>
                <c:pt idx="18939">
                  <c:v>1</c:v>
                </c:pt>
                <c:pt idx="18940">
                  <c:v>1</c:v>
                </c:pt>
                <c:pt idx="18941">
                  <c:v>1</c:v>
                </c:pt>
                <c:pt idx="18942">
                  <c:v>1</c:v>
                </c:pt>
                <c:pt idx="18943">
                  <c:v>1</c:v>
                </c:pt>
                <c:pt idx="18944">
                  <c:v>1</c:v>
                </c:pt>
                <c:pt idx="18945">
                  <c:v>1</c:v>
                </c:pt>
                <c:pt idx="18946">
                  <c:v>1</c:v>
                </c:pt>
                <c:pt idx="18947">
                  <c:v>1</c:v>
                </c:pt>
                <c:pt idx="18948">
                  <c:v>1</c:v>
                </c:pt>
                <c:pt idx="18949">
                  <c:v>1</c:v>
                </c:pt>
                <c:pt idx="18950">
                  <c:v>1</c:v>
                </c:pt>
                <c:pt idx="18951">
                  <c:v>1</c:v>
                </c:pt>
                <c:pt idx="18952">
                  <c:v>1</c:v>
                </c:pt>
                <c:pt idx="18953">
                  <c:v>1</c:v>
                </c:pt>
                <c:pt idx="18954">
                  <c:v>1</c:v>
                </c:pt>
                <c:pt idx="18955">
                  <c:v>1</c:v>
                </c:pt>
                <c:pt idx="18956">
                  <c:v>1</c:v>
                </c:pt>
                <c:pt idx="18957">
                  <c:v>1</c:v>
                </c:pt>
                <c:pt idx="18958">
                  <c:v>1</c:v>
                </c:pt>
                <c:pt idx="18959">
                  <c:v>1</c:v>
                </c:pt>
                <c:pt idx="18960">
                  <c:v>1</c:v>
                </c:pt>
                <c:pt idx="18961">
                  <c:v>1</c:v>
                </c:pt>
                <c:pt idx="18962">
                  <c:v>1</c:v>
                </c:pt>
                <c:pt idx="18963">
                  <c:v>1</c:v>
                </c:pt>
                <c:pt idx="18964">
                  <c:v>1</c:v>
                </c:pt>
                <c:pt idx="18965">
                  <c:v>1</c:v>
                </c:pt>
                <c:pt idx="18966">
                  <c:v>1</c:v>
                </c:pt>
                <c:pt idx="18967">
                  <c:v>1</c:v>
                </c:pt>
                <c:pt idx="18968">
                  <c:v>1</c:v>
                </c:pt>
                <c:pt idx="18969">
                  <c:v>1</c:v>
                </c:pt>
                <c:pt idx="18970">
                  <c:v>1</c:v>
                </c:pt>
                <c:pt idx="18971">
                  <c:v>1</c:v>
                </c:pt>
                <c:pt idx="18972">
                  <c:v>1</c:v>
                </c:pt>
                <c:pt idx="18973">
                  <c:v>1</c:v>
                </c:pt>
                <c:pt idx="18974">
                  <c:v>1</c:v>
                </c:pt>
                <c:pt idx="18975">
                  <c:v>1</c:v>
                </c:pt>
                <c:pt idx="18976">
                  <c:v>1</c:v>
                </c:pt>
                <c:pt idx="18977">
                  <c:v>1</c:v>
                </c:pt>
                <c:pt idx="18978">
                  <c:v>1</c:v>
                </c:pt>
                <c:pt idx="18979">
                  <c:v>1</c:v>
                </c:pt>
                <c:pt idx="18980">
                  <c:v>1</c:v>
                </c:pt>
                <c:pt idx="18981">
                  <c:v>1</c:v>
                </c:pt>
                <c:pt idx="18982">
                  <c:v>1</c:v>
                </c:pt>
                <c:pt idx="18983">
                  <c:v>1</c:v>
                </c:pt>
                <c:pt idx="18984">
                  <c:v>1</c:v>
                </c:pt>
                <c:pt idx="18985">
                  <c:v>1</c:v>
                </c:pt>
                <c:pt idx="18986">
                  <c:v>1</c:v>
                </c:pt>
                <c:pt idx="18987">
                  <c:v>1</c:v>
                </c:pt>
                <c:pt idx="18988">
                  <c:v>1</c:v>
                </c:pt>
                <c:pt idx="18989">
                  <c:v>1</c:v>
                </c:pt>
                <c:pt idx="18990">
                  <c:v>1</c:v>
                </c:pt>
                <c:pt idx="18991">
                  <c:v>1</c:v>
                </c:pt>
                <c:pt idx="18992">
                  <c:v>1</c:v>
                </c:pt>
                <c:pt idx="18993">
                  <c:v>1</c:v>
                </c:pt>
                <c:pt idx="18994">
                  <c:v>1</c:v>
                </c:pt>
                <c:pt idx="18995">
                  <c:v>1</c:v>
                </c:pt>
                <c:pt idx="18996">
                  <c:v>1</c:v>
                </c:pt>
                <c:pt idx="18997">
                  <c:v>1</c:v>
                </c:pt>
                <c:pt idx="18998">
                  <c:v>1</c:v>
                </c:pt>
                <c:pt idx="18999">
                  <c:v>1</c:v>
                </c:pt>
                <c:pt idx="19000">
                  <c:v>0.75</c:v>
                </c:pt>
                <c:pt idx="19001">
                  <c:v>1</c:v>
                </c:pt>
                <c:pt idx="19002">
                  <c:v>1</c:v>
                </c:pt>
                <c:pt idx="19003">
                  <c:v>1</c:v>
                </c:pt>
                <c:pt idx="19004">
                  <c:v>1</c:v>
                </c:pt>
                <c:pt idx="19005">
                  <c:v>1</c:v>
                </c:pt>
                <c:pt idx="19006">
                  <c:v>1</c:v>
                </c:pt>
                <c:pt idx="19007">
                  <c:v>1</c:v>
                </c:pt>
                <c:pt idx="19008">
                  <c:v>1</c:v>
                </c:pt>
                <c:pt idx="19009">
                  <c:v>1</c:v>
                </c:pt>
                <c:pt idx="19010">
                  <c:v>1</c:v>
                </c:pt>
                <c:pt idx="19011">
                  <c:v>1</c:v>
                </c:pt>
                <c:pt idx="19012">
                  <c:v>1</c:v>
                </c:pt>
                <c:pt idx="19013">
                  <c:v>1</c:v>
                </c:pt>
                <c:pt idx="19014">
                  <c:v>1</c:v>
                </c:pt>
                <c:pt idx="19015">
                  <c:v>1</c:v>
                </c:pt>
                <c:pt idx="19016">
                  <c:v>1</c:v>
                </c:pt>
                <c:pt idx="19017">
                  <c:v>1</c:v>
                </c:pt>
                <c:pt idx="19018">
                  <c:v>1</c:v>
                </c:pt>
                <c:pt idx="19019">
                  <c:v>1</c:v>
                </c:pt>
                <c:pt idx="19020">
                  <c:v>1</c:v>
                </c:pt>
                <c:pt idx="19021">
                  <c:v>1</c:v>
                </c:pt>
                <c:pt idx="19022">
                  <c:v>1</c:v>
                </c:pt>
                <c:pt idx="19023">
                  <c:v>1</c:v>
                </c:pt>
                <c:pt idx="19024">
                  <c:v>1</c:v>
                </c:pt>
                <c:pt idx="19025">
                  <c:v>1</c:v>
                </c:pt>
                <c:pt idx="19026">
                  <c:v>1</c:v>
                </c:pt>
                <c:pt idx="19027">
                  <c:v>1</c:v>
                </c:pt>
                <c:pt idx="19028">
                  <c:v>1</c:v>
                </c:pt>
                <c:pt idx="19029">
                  <c:v>1</c:v>
                </c:pt>
                <c:pt idx="19030">
                  <c:v>1</c:v>
                </c:pt>
                <c:pt idx="19031">
                  <c:v>1</c:v>
                </c:pt>
                <c:pt idx="19032">
                  <c:v>1</c:v>
                </c:pt>
                <c:pt idx="19033">
                  <c:v>1</c:v>
                </c:pt>
                <c:pt idx="19034">
                  <c:v>1</c:v>
                </c:pt>
                <c:pt idx="19035">
                  <c:v>1</c:v>
                </c:pt>
                <c:pt idx="19036">
                  <c:v>1</c:v>
                </c:pt>
                <c:pt idx="19037">
                  <c:v>1</c:v>
                </c:pt>
                <c:pt idx="19038">
                  <c:v>1</c:v>
                </c:pt>
                <c:pt idx="19039">
                  <c:v>1</c:v>
                </c:pt>
                <c:pt idx="19040">
                  <c:v>1</c:v>
                </c:pt>
                <c:pt idx="19041">
                  <c:v>1</c:v>
                </c:pt>
                <c:pt idx="19042">
                  <c:v>1</c:v>
                </c:pt>
                <c:pt idx="19043">
                  <c:v>1</c:v>
                </c:pt>
                <c:pt idx="19044">
                  <c:v>1</c:v>
                </c:pt>
                <c:pt idx="19045">
                  <c:v>1</c:v>
                </c:pt>
                <c:pt idx="19046">
                  <c:v>1</c:v>
                </c:pt>
                <c:pt idx="19047">
                  <c:v>1</c:v>
                </c:pt>
                <c:pt idx="19048">
                  <c:v>1</c:v>
                </c:pt>
                <c:pt idx="19049">
                  <c:v>1</c:v>
                </c:pt>
                <c:pt idx="19050">
                  <c:v>1</c:v>
                </c:pt>
                <c:pt idx="19051">
                  <c:v>1</c:v>
                </c:pt>
                <c:pt idx="19052">
                  <c:v>0.75</c:v>
                </c:pt>
                <c:pt idx="19053">
                  <c:v>1</c:v>
                </c:pt>
                <c:pt idx="19054">
                  <c:v>1</c:v>
                </c:pt>
                <c:pt idx="19055">
                  <c:v>1</c:v>
                </c:pt>
                <c:pt idx="19056">
                  <c:v>1</c:v>
                </c:pt>
                <c:pt idx="19057">
                  <c:v>1</c:v>
                </c:pt>
                <c:pt idx="19058">
                  <c:v>1</c:v>
                </c:pt>
                <c:pt idx="19059">
                  <c:v>1</c:v>
                </c:pt>
                <c:pt idx="19060">
                  <c:v>1</c:v>
                </c:pt>
                <c:pt idx="19061">
                  <c:v>1</c:v>
                </c:pt>
                <c:pt idx="19062">
                  <c:v>1</c:v>
                </c:pt>
                <c:pt idx="19063">
                  <c:v>1</c:v>
                </c:pt>
                <c:pt idx="19064">
                  <c:v>1</c:v>
                </c:pt>
                <c:pt idx="19065">
                  <c:v>0.75</c:v>
                </c:pt>
                <c:pt idx="19066">
                  <c:v>1</c:v>
                </c:pt>
                <c:pt idx="19067">
                  <c:v>1</c:v>
                </c:pt>
                <c:pt idx="19068">
                  <c:v>1</c:v>
                </c:pt>
                <c:pt idx="19069">
                  <c:v>1</c:v>
                </c:pt>
                <c:pt idx="19070">
                  <c:v>1</c:v>
                </c:pt>
                <c:pt idx="19071">
                  <c:v>1</c:v>
                </c:pt>
                <c:pt idx="19072">
                  <c:v>1</c:v>
                </c:pt>
                <c:pt idx="19073">
                  <c:v>1</c:v>
                </c:pt>
                <c:pt idx="19074">
                  <c:v>1</c:v>
                </c:pt>
                <c:pt idx="19075">
                  <c:v>1</c:v>
                </c:pt>
                <c:pt idx="19076">
                  <c:v>1</c:v>
                </c:pt>
                <c:pt idx="19077">
                  <c:v>1</c:v>
                </c:pt>
                <c:pt idx="19078">
                  <c:v>1</c:v>
                </c:pt>
                <c:pt idx="19079">
                  <c:v>1</c:v>
                </c:pt>
                <c:pt idx="19080">
                  <c:v>1</c:v>
                </c:pt>
                <c:pt idx="19081">
                  <c:v>1</c:v>
                </c:pt>
                <c:pt idx="19082">
                  <c:v>1</c:v>
                </c:pt>
                <c:pt idx="19083">
                  <c:v>1</c:v>
                </c:pt>
                <c:pt idx="19084">
                  <c:v>1</c:v>
                </c:pt>
                <c:pt idx="19085">
                  <c:v>1</c:v>
                </c:pt>
                <c:pt idx="19086">
                  <c:v>1</c:v>
                </c:pt>
                <c:pt idx="19087">
                  <c:v>1</c:v>
                </c:pt>
                <c:pt idx="19088">
                  <c:v>1</c:v>
                </c:pt>
                <c:pt idx="19089">
                  <c:v>1</c:v>
                </c:pt>
                <c:pt idx="19090">
                  <c:v>1</c:v>
                </c:pt>
                <c:pt idx="19091">
                  <c:v>1</c:v>
                </c:pt>
                <c:pt idx="19092">
                  <c:v>1</c:v>
                </c:pt>
                <c:pt idx="19093">
                  <c:v>1</c:v>
                </c:pt>
                <c:pt idx="19094">
                  <c:v>1</c:v>
                </c:pt>
                <c:pt idx="19095">
                  <c:v>0.5</c:v>
                </c:pt>
                <c:pt idx="19096">
                  <c:v>1</c:v>
                </c:pt>
                <c:pt idx="19097">
                  <c:v>1</c:v>
                </c:pt>
                <c:pt idx="19098">
                  <c:v>1</c:v>
                </c:pt>
                <c:pt idx="19099">
                  <c:v>1</c:v>
                </c:pt>
                <c:pt idx="19100">
                  <c:v>1</c:v>
                </c:pt>
                <c:pt idx="19101">
                  <c:v>1</c:v>
                </c:pt>
                <c:pt idx="19102">
                  <c:v>0.75</c:v>
                </c:pt>
                <c:pt idx="19103">
                  <c:v>1</c:v>
                </c:pt>
                <c:pt idx="19104">
                  <c:v>1</c:v>
                </c:pt>
                <c:pt idx="19105">
                  <c:v>1</c:v>
                </c:pt>
                <c:pt idx="19106">
                  <c:v>1</c:v>
                </c:pt>
                <c:pt idx="19107">
                  <c:v>1</c:v>
                </c:pt>
                <c:pt idx="19108">
                  <c:v>1</c:v>
                </c:pt>
                <c:pt idx="19109">
                  <c:v>1</c:v>
                </c:pt>
                <c:pt idx="19110">
                  <c:v>1</c:v>
                </c:pt>
                <c:pt idx="19111">
                  <c:v>1</c:v>
                </c:pt>
                <c:pt idx="19112">
                  <c:v>1</c:v>
                </c:pt>
                <c:pt idx="19113">
                  <c:v>1</c:v>
                </c:pt>
                <c:pt idx="19114">
                  <c:v>1</c:v>
                </c:pt>
                <c:pt idx="19115">
                  <c:v>1</c:v>
                </c:pt>
                <c:pt idx="19116">
                  <c:v>1</c:v>
                </c:pt>
                <c:pt idx="19117">
                  <c:v>1</c:v>
                </c:pt>
                <c:pt idx="19118">
                  <c:v>1</c:v>
                </c:pt>
                <c:pt idx="19119">
                  <c:v>1</c:v>
                </c:pt>
                <c:pt idx="19120">
                  <c:v>1</c:v>
                </c:pt>
                <c:pt idx="19121">
                  <c:v>1</c:v>
                </c:pt>
                <c:pt idx="19122">
                  <c:v>1</c:v>
                </c:pt>
                <c:pt idx="19123">
                  <c:v>1</c:v>
                </c:pt>
                <c:pt idx="19124">
                  <c:v>1</c:v>
                </c:pt>
                <c:pt idx="19125">
                  <c:v>1</c:v>
                </c:pt>
                <c:pt idx="19126">
                  <c:v>1</c:v>
                </c:pt>
                <c:pt idx="19127">
                  <c:v>1</c:v>
                </c:pt>
                <c:pt idx="19128">
                  <c:v>1</c:v>
                </c:pt>
                <c:pt idx="19129">
                  <c:v>1</c:v>
                </c:pt>
                <c:pt idx="19130">
                  <c:v>1</c:v>
                </c:pt>
                <c:pt idx="19131">
                  <c:v>1</c:v>
                </c:pt>
                <c:pt idx="19132">
                  <c:v>1</c:v>
                </c:pt>
                <c:pt idx="19133">
                  <c:v>1</c:v>
                </c:pt>
                <c:pt idx="19134">
                  <c:v>1</c:v>
                </c:pt>
                <c:pt idx="19135">
                  <c:v>1</c:v>
                </c:pt>
                <c:pt idx="19136">
                  <c:v>1</c:v>
                </c:pt>
                <c:pt idx="19137">
                  <c:v>1</c:v>
                </c:pt>
                <c:pt idx="19138">
                  <c:v>1</c:v>
                </c:pt>
                <c:pt idx="19139">
                  <c:v>1</c:v>
                </c:pt>
                <c:pt idx="19140">
                  <c:v>1</c:v>
                </c:pt>
                <c:pt idx="19141">
                  <c:v>1</c:v>
                </c:pt>
                <c:pt idx="19142">
                  <c:v>1</c:v>
                </c:pt>
                <c:pt idx="19143">
                  <c:v>1</c:v>
                </c:pt>
                <c:pt idx="19144">
                  <c:v>1</c:v>
                </c:pt>
                <c:pt idx="19145">
                  <c:v>1</c:v>
                </c:pt>
                <c:pt idx="19146">
                  <c:v>1</c:v>
                </c:pt>
                <c:pt idx="19147">
                  <c:v>1</c:v>
                </c:pt>
                <c:pt idx="19148">
                  <c:v>1</c:v>
                </c:pt>
                <c:pt idx="19149">
                  <c:v>1</c:v>
                </c:pt>
                <c:pt idx="19150">
                  <c:v>1</c:v>
                </c:pt>
                <c:pt idx="19151">
                  <c:v>1</c:v>
                </c:pt>
                <c:pt idx="19152">
                  <c:v>1</c:v>
                </c:pt>
                <c:pt idx="19153">
                  <c:v>1</c:v>
                </c:pt>
                <c:pt idx="19154">
                  <c:v>1</c:v>
                </c:pt>
                <c:pt idx="19155">
                  <c:v>1</c:v>
                </c:pt>
                <c:pt idx="19156">
                  <c:v>1</c:v>
                </c:pt>
                <c:pt idx="19157">
                  <c:v>1</c:v>
                </c:pt>
                <c:pt idx="19158">
                  <c:v>1</c:v>
                </c:pt>
                <c:pt idx="19159">
                  <c:v>1</c:v>
                </c:pt>
                <c:pt idx="19160">
                  <c:v>1</c:v>
                </c:pt>
                <c:pt idx="19161">
                  <c:v>1</c:v>
                </c:pt>
                <c:pt idx="19162">
                  <c:v>1</c:v>
                </c:pt>
                <c:pt idx="19163">
                  <c:v>1</c:v>
                </c:pt>
                <c:pt idx="19164">
                  <c:v>1</c:v>
                </c:pt>
                <c:pt idx="19165">
                  <c:v>1</c:v>
                </c:pt>
                <c:pt idx="19166">
                  <c:v>1</c:v>
                </c:pt>
                <c:pt idx="19167">
                  <c:v>1</c:v>
                </c:pt>
                <c:pt idx="19168">
                  <c:v>1</c:v>
                </c:pt>
                <c:pt idx="19169">
                  <c:v>1</c:v>
                </c:pt>
                <c:pt idx="19170">
                  <c:v>1</c:v>
                </c:pt>
                <c:pt idx="19171">
                  <c:v>0.75</c:v>
                </c:pt>
                <c:pt idx="19172">
                  <c:v>1</c:v>
                </c:pt>
                <c:pt idx="19173">
                  <c:v>1</c:v>
                </c:pt>
                <c:pt idx="19174">
                  <c:v>1</c:v>
                </c:pt>
                <c:pt idx="19175">
                  <c:v>1</c:v>
                </c:pt>
                <c:pt idx="19176">
                  <c:v>1</c:v>
                </c:pt>
                <c:pt idx="19177">
                  <c:v>1</c:v>
                </c:pt>
                <c:pt idx="19178">
                  <c:v>1</c:v>
                </c:pt>
                <c:pt idx="19179">
                  <c:v>1</c:v>
                </c:pt>
                <c:pt idx="19180">
                  <c:v>1</c:v>
                </c:pt>
                <c:pt idx="19181">
                  <c:v>1</c:v>
                </c:pt>
                <c:pt idx="19182">
                  <c:v>1</c:v>
                </c:pt>
                <c:pt idx="19183">
                  <c:v>1</c:v>
                </c:pt>
                <c:pt idx="19184">
                  <c:v>1</c:v>
                </c:pt>
                <c:pt idx="19185">
                  <c:v>1</c:v>
                </c:pt>
                <c:pt idx="19186">
                  <c:v>1</c:v>
                </c:pt>
                <c:pt idx="19187">
                  <c:v>1</c:v>
                </c:pt>
                <c:pt idx="19188">
                  <c:v>1</c:v>
                </c:pt>
                <c:pt idx="19189">
                  <c:v>1</c:v>
                </c:pt>
                <c:pt idx="19190">
                  <c:v>1</c:v>
                </c:pt>
                <c:pt idx="19191">
                  <c:v>1</c:v>
                </c:pt>
                <c:pt idx="19192">
                  <c:v>1</c:v>
                </c:pt>
                <c:pt idx="19193">
                  <c:v>1</c:v>
                </c:pt>
                <c:pt idx="19194">
                  <c:v>1</c:v>
                </c:pt>
                <c:pt idx="19195">
                  <c:v>1</c:v>
                </c:pt>
                <c:pt idx="19196">
                  <c:v>1</c:v>
                </c:pt>
                <c:pt idx="19197">
                  <c:v>1</c:v>
                </c:pt>
                <c:pt idx="19198">
                  <c:v>1</c:v>
                </c:pt>
                <c:pt idx="19199">
                  <c:v>1</c:v>
                </c:pt>
                <c:pt idx="19200">
                  <c:v>1</c:v>
                </c:pt>
                <c:pt idx="19201">
                  <c:v>1</c:v>
                </c:pt>
                <c:pt idx="19202">
                  <c:v>1</c:v>
                </c:pt>
                <c:pt idx="19203">
                  <c:v>1</c:v>
                </c:pt>
                <c:pt idx="19204">
                  <c:v>1</c:v>
                </c:pt>
                <c:pt idx="19205">
                  <c:v>1</c:v>
                </c:pt>
                <c:pt idx="19206">
                  <c:v>1</c:v>
                </c:pt>
                <c:pt idx="19207">
                  <c:v>1</c:v>
                </c:pt>
                <c:pt idx="19208">
                  <c:v>1</c:v>
                </c:pt>
                <c:pt idx="19209">
                  <c:v>1</c:v>
                </c:pt>
                <c:pt idx="19210">
                  <c:v>1</c:v>
                </c:pt>
                <c:pt idx="19211">
                  <c:v>1</c:v>
                </c:pt>
                <c:pt idx="19212">
                  <c:v>1</c:v>
                </c:pt>
                <c:pt idx="19213">
                  <c:v>1</c:v>
                </c:pt>
                <c:pt idx="19214">
                  <c:v>1</c:v>
                </c:pt>
                <c:pt idx="19215">
                  <c:v>1</c:v>
                </c:pt>
                <c:pt idx="19216">
                  <c:v>1</c:v>
                </c:pt>
                <c:pt idx="19217">
                  <c:v>1</c:v>
                </c:pt>
                <c:pt idx="19218">
                  <c:v>1</c:v>
                </c:pt>
                <c:pt idx="19219">
                  <c:v>1</c:v>
                </c:pt>
                <c:pt idx="19220">
                  <c:v>1</c:v>
                </c:pt>
                <c:pt idx="19221">
                  <c:v>1</c:v>
                </c:pt>
                <c:pt idx="19222">
                  <c:v>1</c:v>
                </c:pt>
                <c:pt idx="19223">
                  <c:v>1</c:v>
                </c:pt>
                <c:pt idx="19224">
                  <c:v>1</c:v>
                </c:pt>
                <c:pt idx="19225">
                  <c:v>1</c:v>
                </c:pt>
                <c:pt idx="19226">
                  <c:v>1</c:v>
                </c:pt>
                <c:pt idx="19227">
                  <c:v>1</c:v>
                </c:pt>
                <c:pt idx="19228">
                  <c:v>1</c:v>
                </c:pt>
                <c:pt idx="19229">
                  <c:v>1</c:v>
                </c:pt>
                <c:pt idx="19230">
                  <c:v>1</c:v>
                </c:pt>
                <c:pt idx="19231">
                  <c:v>1</c:v>
                </c:pt>
                <c:pt idx="19232">
                  <c:v>1</c:v>
                </c:pt>
                <c:pt idx="19233">
                  <c:v>1</c:v>
                </c:pt>
                <c:pt idx="19234">
                  <c:v>1</c:v>
                </c:pt>
                <c:pt idx="19235">
                  <c:v>1</c:v>
                </c:pt>
                <c:pt idx="19236">
                  <c:v>1</c:v>
                </c:pt>
                <c:pt idx="19237">
                  <c:v>1</c:v>
                </c:pt>
                <c:pt idx="19238">
                  <c:v>1</c:v>
                </c:pt>
                <c:pt idx="19239">
                  <c:v>1</c:v>
                </c:pt>
                <c:pt idx="19240">
                  <c:v>1</c:v>
                </c:pt>
                <c:pt idx="19241">
                  <c:v>1</c:v>
                </c:pt>
                <c:pt idx="19242">
                  <c:v>1</c:v>
                </c:pt>
                <c:pt idx="19243">
                  <c:v>1</c:v>
                </c:pt>
                <c:pt idx="19244">
                  <c:v>1</c:v>
                </c:pt>
                <c:pt idx="19245">
                  <c:v>1</c:v>
                </c:pt>
                <c:pt idx="19246">
                  <c:v>1</c:v>
                </c:pt>
                <c:pt idx="19247">
                  <c:v>1</c:v>
                </c:pt>
                <c:pt idx="19248">
                  <c:v>1</c:v>
                </c:pt>
                <c:pt idx="19249">
                  <c:v>1</c:v>
                </c:pt>
                <c:pt idx="19250">
                  <c:v>1</c:v>
                </c:pt>
                <c:pt idx="19251">
                  <c:v>1</c:v>
                </c:pt>
                <c:pt idx="19252">
                  <c:v>1</c:v>
                </c:pt>
                <c:pt idx="19253">
                  <c:v>1</c:v>
                </c:pt>
                <c:pt idx="19254">
                  <c:v>1</c:v>
                </c:pt>
                <c:pt idx="19255">
                  <c:v>1</c:v>
                </c:pt>
                <c:pt idx="19256">
                  <c:v>1</c:v>
                </c:pt>
                <c:pt idx="19257">
                  <c:v>1</c:v>
                </c:pt>
                <c:pt idx="19258">
                  <c:v>1</c:v>
                </c:pt>
                <c:pt idx="19259">
                  <c:v>1</c:v>
                </c:pt>
                <c:pt idx="19260">
                  <c:v>1</c:v>
                </c:pt>
                <c:pt idx="19261">
                  <c:v>1</c:v>
                </c:pt>
                <c:pt idx="19262">
                  <c:v>1</c:v>
                </c:pt>
                <c:pt idx="19263">
                  <c:v>1</c:v>
                </c:pt>
                <c:pt idx="19264">
                  <c:v>1</c:v>
                </c:pt>
                <c:pt idx="19265">
                  <c:v>1</c:v>
                </c:pt>
                <c:pt idx="19266">
                  <c:v>1</c:v>
                </c:pt>
                <c:pt idx="19267">
                  <c:v>1</c:v>
                </c:pt>
                <c:pt idx="19268">
                  <c:v>1</c:v>
                </c:pt>
                <c:pt idx="19269">
                  <c:v>1</c:v>
                </c:pt>
                <c:pt idx="19270">
                  <c:v>1</c:v>
                </c:pt>
                <c:pt idx="19271">
                  <c:v>1</c:v>
                </c:pt>
                <c:pt idx="19272">
                  <c:v>1</c:v>
                </c:pt>
                <c:pt idx="19273">
                  <c:v>1</c:v>
                </c:pt>
                <c:pt idx="19274">
                  <c:v>1</c:v>
                </c:pt>
                <c:pt idx="19275">
                  <c:v>0.25</c:v>
                </c:pt>
                <c:pt idx="19276">
                  <c:v>0.75</c:v>
                </c:pt>
                <c:pt idx="19277">
                  <c:v>1</c:v>
                </c:pt>
                <c:pt idx="19278">
                  <c:v>1</c:v>
                </c:pt>
                <c:pt idx="19279">
                  <c:v>1</c:v>
                </c:pt>
                <c:pt idx="19280">
                  <c:v>1</c:v>
                </c:pt>
                <c:pt idx="19281">
                  <c:v>1</c:v>
                </c:pt>
                <c:pt idx="19282">
                  <c:v>1</c:v>
                </c:pt>
                <c:pt idx="19283">
                  <c:v>1</c:v>
                </c:pt>
                <c:pt idx="19284">
                  <c:v>1</c:v>
                </c:pt>
                <c:pt idx="19285">
                  <c:v>1</c:v>
                </c:pt>
                <c:pt idx="19286">
                  <c:v>1</c:v>
                </c:pt>
                <c:pt idx="19287">
                  <c:v>1</c:v>
                </c:pt>
                <c:pt idx="19288">
                  <c:v>1</c:v>
                </c:pt>
                <c:pt idx="19289">
                  <c:v>1</c:v>
                </c:pt>
                <c:pt idx="19290">
                  <c:v>1</c:v>
                </c:pt>
                <c:pt idx="19291">
                  <c:v>1</c:v>
                </c:pt>
                <c:pt idx="19292">
                  <c:v>1</c:v>
                </c:pt>
                <c:pt idx="19293">
                  <c:v>1</c:v>
                </c:pt>
                <c:pt idx="19294">
                  <c:v>1</c:v>
                </c:pt>
                <c:pt idx="19295">
                  <c:v>1</c:v>
                </c:pt>
                <c:pt idx="19296">
                  <c:v>1</c:v>
                </c:pt>
                <c:pt idx="19297">
                  <c:v>1</c:v>
                </c:pt>
                <c:pt idx="19298">
                  <c:v>1</c:v>
                </c:pt>
                <c:pt idx="19299">
                  <c:v>1</c:v>
                </c:pt>
                <c:pt idx="19300">
                  <c:v>1</c:v>
                </c:pt>
                <c:pt idx="19301">
                  <c:v>1</c:v>
                </c:pt>
                <c:pt idx="19302">
                  <c:v>1</c:v>
                </c:pt>
                <c:pt idx="19303">
                  <c:v>1</c:v>
                </c:pt>
                <c:pt idx="19304">
                  <c:v>1</c:v>
                </c:pt>
                <c:pt idx="19305">
                  <c:v>1</c:v>
                </c:pt>
                <c:pt idx="19306">
                  <c:v>1</c:v>
                </c:pt>
                <c:pt idx="19307">
                  <c:v>1</c:v>
                </c:pt>
                <c:pt idx="19308">
                  <c:v>1</c:v>
                </c:pt>
                <c:pt idx="19309">
                  <c:v>1</c:v>
                </c:pt>
                <c:pt idx="19310">
                  <c:v>1</c:v>
                </c:pt>
                <c:pt idx="19311">
                  <c:v>1</c:v>
                </c:pt>
                <c:pt idx="19312">
                  <c:v>1</c:v>
                </c:pt>
                <c:pt idx="19313">
                  <c:v>1</c:v>
                </c:pt>
                <c:pt idx="19314">
                  <c:v>1</c:v>
                </c:pt>
                <c:pt idx="19315">
                  <c:v>1</c:v>
                </c:pt>
                <c:pt idx="19316">
                  <c:v>1</c:v>
                </c:pt>
                <c:pt idx="19317">
                  <c:v>1</c:v>
                </c:pt>
                <c:pt idx="19318">
                  <c:v>1</c:v>
                </c:pt>
                <c:pt idx="19319">
                  <c:v>1</c:v>
                </c:pt>
                <c:pt idx="19320">
                  <c:v>1</c:v>
                </c:pt>
                <c:pt idx="19321">
                  <c:v>1</c:v>
                </c:pt>
                <c:pt idx="19322">
                  <c:v>1</c:v>
                </c:pt>
                <c:pt idx="19323">
                  <c:v>1</c:v>
                </c:pt>
                <c:pt idx="19324">
                  <c:v>1</c:v>
                </c:pt>
                <c:pt idx="19325">
                  <c:v>1</c:v>
                </c:pt>
                <c:pt idx="19326">
                  <c:v>1</c:v>
                </c:pt>
                <c:pt idx="19327">
                  <c:v>1</c:v>
                </c:pt>
                <c:pt idx="19328">
                  <c:v>1</c:v>
                </c:pt>
                <c:pt idx="19329">
                  <c:v>1</c:v>
                </c:pt>
                <c:pt idx="19330">
                  <c:v>1</c:v>
                </c:pt>
                <c:pt idx="19331">
                  <c:v>1</c:v>
                </c:pt>
                <c:pt idx="19332">
                  <c:v>1</c:v>
                </c:pt>
                <c:pt idx="19333">
                  <c:v>1</c:v>
                </c:pt>
                <c:pt idx="19334">
                  <c:v>1</c:v>
                </c:pt>
                <c:pt idx="19335">
                  <c:v>1</c:v>
                </c:pt>
                <c:pt idx="19336">
                  <c:v>1</c:v>
                </c:pt>
                <c:pt idx="19337">
                  <c:v>1</c:v>
                </c:pt>
                <c:pt idx="19338">
                  <c:v>1</c:v>
                </c:pt>
                <c:pt idx="19339">
                  <c:v>1</c:v>
                </c:pt>
                <c:pt idx="19340">
                  <c:v>1</c:v>
                </c:pt>
                <c:pt idx="19341">
                  <c:v>1</c:v>
                </c:pt>
                <c:pt idx="19342">
                  <c:v>1</c:v>
                </c:pt>
                <c:pt idx="19343">
                  <c:v>1</c:v>
                </c:pt>
                <c:pt idx="19344">
                  <c:v>1</c:v>
                </c:pt>
                <c:pt idx="19345">
                  <c:v>1</c:v>
                </c:pt>
                <c:pt idx="19346">
                  <c:v>1</c:v>
                </c:pt>
                <c:pt idx="19347">
                  <c:v>1</c:v>
                </c:pt>
                <c:pt idx="19348">
                  <c:v>1</c:v>
                </c:pt>
                <c:pt idx="19349">
                  <c:v>0.25</c:v>
                </c:pt>
                <c:pt idx="19350">
                  <c:v>1</c:v>
                </c:pt>
                <c:pt idx="19351">
                  <c:v>1</c:v>
                </c:pt>
                <c:pt idx="19352">
                  <c:v>1</c:v>
                </c:pt>
                <c:pt idx="19353">
                  <c:v>1</c:v>
                </c:pt>
                <c:pt idx="19354">
                  <c:v>1</c:v>
                </c:pt>
                <c:pt idx="19355">
                  <c:v>1</c:v>
                </c:pt>
                <c:pt idx="19356">
                  <c:v>1</c:v>
                </c:pt>
                <c:pt idx="19357">
                  <c:v>1</c:v>
                </c:pt>
                <c:pt idx="19358">
                  <c:v>1</c:v>
                </c:pt>
                <c:pt idx="19359">
                  <c:v>1</c:v>
                </c:pt>
                <c:pt idx="19360">
                  <c:v>1</c:v>
                </c:pt>
                <c:pt idx="19361">
                  <c:v>1</c:v>
                </c:pt>
                <c:pt idx="19362">
                  <c:v>1</c:v>
                </c:pt>
                <c:pt idx="19363">
                  <c:v>1</c:v>
                </c:pt>
                <c:pt idx="19364">
                  <c:v>1</c:v>
                </c:pt>
                <c:pt idx="19365">
                  <c:v>1</c:v>
                </c:pt>
                <c:pt idx="19366">
                  <c:v>1</c:v>
                </c:pt>
                <c:pt idx="19367">
                  <c:v>1</c:v>
                </c:pt>
                <c:pt idx="19368">
                  <c:v>1</c:v>
                </c:pt>
                <c:pt idx="19369">
                  <c:v>1</c:v>
                </c:pt>
                <c:pt idx="19370">
                  <c:v>1</c:v>
                </c:pt>
                <c:pt idx="19371">
                  <c:v>1</c:v>
                </c:pt>
                <c:pt idx="19372">
                  <c:v>1</c:v>
                </c:pt>
                <c:pt idx="19373">
                  <c:v>1</c:v>
                </c:pt>
                <c:pt idx="19374">
                  <c:v>1</c:v>
                </c:pt>
                <c:pt idx="19375">
                  <c:v>1</c:v>
                </c:pt>
                <c:pt idx="19376">
                  <c:v>1</c:v>
                </c:pt>
                <c:pt idx="19377">
                  <c:v>1</c:v>
                </c:pt>
                <c:pt idx="19378">
                  <c:v>1</c:v>
                </c:pt>
                <c:pt idx="19379">
                  <c:v>1</c:v>
                </c:pt>
                <c:pt idx="19380">
                  <c:v>1</c:v>
                </c:pt>
                <c:pt idx="19381">
                  <c:v>1</c:v>
                </c:pt>
                <c:pt idx="19382">
                  <c:v>1</c:v>
                </c:pt>
                <c:pt idx="19383">
                  <c:v>1</c:v>
                </c:pt>
                <c:pt idx="19384">
                  <c:v>1</c:v>
                </c:pt>
                <c:pt idx="19385">
                  <c:v>1</c:v>
                </c:pt>
                <c:pt idx="19386">
                  <c:v>1</c:v>
                </c:pt>
                <c:pt idx="19387">
                  <c:v>1</c:v>
                </c:pt>
                <c:pt idx="19388">
                  <c:v>1</c:v>
                </c:pt>
                <c:pt idx="19389">
                  <c:v>1</c:v>
                </c:pt>
                <c:pt idx="19390">
                  <c:v>1</c:v>
                </c:pt>
                <c:pt idx="19391">
                  <c:v>1</c:v>
                </c:pt>
                <c:pt idx="19392">
                  <c:v>1</c:v>
                </c:pt>
                <c:pt idx="19393">
                  <c:v>1</c:v>
                </c:pt>
                <c:pt idx="19394">
                  <c:v>1</c:v>
                </c:pt>
                <c:pt idx="19395">
                  <c:v>1</c:v>
                </c:pt>
                <c:pt idx="19396">
                  <c:v>1</c:v>
                </c:pt>
                <c:pt idx="19397">
                  <c:v>1</c:v>
                </c:pt>
                <c:pt idx="19398">
                  <c:v>1</c:v>
                </c:pt>
                <c:pt idx="19399">
                  <c:v>1</c:v>
                </c:pt>
                <c:pt idx="19400">
                  <c:v>1</c:v>
                </c:pt>
                <c:pt idx="19401">
                  <c:v>1</c:v>
                </c:pt>
                <c:pt idx="19402">
                  <c:v>1</c:v>
                </c:pt>
                <c:pt idx="19403">
                  <c:v>1</c:v>
                </c:pt>
                <c:pt idx="19404">
                  <c:v>1</c:v>
                </c:pt>
                <c:pt idx="19405">
                  <c:v>1</c:v>
                </c:pt>
                <c:pt idx="19406">
                  <c:v>0.75</c:v>
                </c:pt>
                <c:pt idx="19407">
                  <c:v>1</c:v>
                </c:pt>
                <c:pt idx="19408">
                  <c:v>1</c:v>
                </c:pt>
                <c:pt idx="19409">
                  <c:v>1</c:v>
                </c:pt>
                <c:pt idx="19410">
                  <c:v>1</c:v>
                </c:pt>
                <c:pt idx="19411">
                  <c:v>1</c:v>
                </c:pt>
                <c:pt idx="19412">
                  <c:v>1</c:v>
                </c:pt>
                <c:pt idx="19413">
                  <c:v>1</c:v>
                </c:pt>
                <c:pt idx="19414">
                  <c:v>1</c:v>
                </c:pt>
                <c:pt idx="19415">
                  <c:v>1</c:v>
                </c:pt>
                <c:pt idx="19416">
                  <c:v>1</c:v>
                </c:pt>
                <c:pt idx="19417">
                  <c:v>1</c:v>
                </c:pt>
                <c:pt idx="19418">
                  <c:v>1</c:v>
                </c:pt>
                <c:pt idx="19419">
                  <c:v>1</c:v>
                </c:pt>
                <c:pt idx="19420">
                  <c:v>1</c:v>
                </c:pt>
                <c:pt idx="19421">
                  <c:v>1</c:v>
                </c:pt>
                <c:pt idx="19422">
                  <c:v>1</c:v>
                </c:pt>
                <c:pt idx="19423">
                  <c:v>1</c:v>
                </c:pt>
                <c:pt idx="19424">
                  <c:v>1</c:v>
                </c:pt>
                <c:pt idx="19425">
                  <c:v>1</c:v>
                </c:pt>
                <c:pt idx="19426">
                  <c:v>1</c:v>
                </c:pt>
                <c:pt idx="19427">
                  <c:v>1</c:v>
                </c:pt>
                <c:pt idx="19428">
                  <c:v>1</c:v>
                </c:pt>
                <c:pt idx="19429">
                  <c:v>1</c:v>
                </c:pt>
                <c:pt idx="19430">
                  <c:v>1</c:v>
                </c:pt>
                <c:pt idx="19431">
                  <c:v>1</c:v>
                </c:pt>
                <c:pt idx="19432">
                  <c:v>1</c:v>
                </c:pt>
                <c:pt idx="19433">
                  <c:v>1</c:v>
                </c:pt>
                <c:pt idx="19434">
                  <c:v>1</c:v>
                </c:pt>
                <c:pt idx="19435">
                  <c:v>1</c:v>
                </c:pt>
                <c:pt idx="19436">
                  <c:v>1</c:v>
                </c:pt>
                <c:pt idx="19437">
                  <c:v>1</c:v>
                </c:pt>
                <c:pt idx="19438">
                  <c:v>1</c:v>
                </c:pt>
                <c:pt idx="19439">
                  <c:v>1</c:v>
                </c:pt>
                <c:pt idx="19440">
                  <c:v>1</c:v>
                </c:pt>
                <c:pt idx="19441">
                  <c:v>1</c:v>
                </c:pt>
                <c:pt idx="19442">
                  <c:v>1</c:v>
                </c:pt>
                <c:pt idx="19443">
                  <c:v>1</c:v>
                </c:pt>
                <c:pt idx="19444">
                  <c:v>1</c:v>
                </c:pt>
                <c:pt idx="19445">
                  <c:v>1</c:v>
                </c:pt>
                <c:pt idx="19446">
                  <c:v>1</c:v>
                </c:pt>
                <c:pt idx="19447">
                  <c:v>1</c:v>
                </c:pt>
                <c:pt idx="19448">
                  <c:v>1</c:v>
                </c:pt>
                <c:pt idx="19449">
                  <c:v>1</c:v>
                </c:pt>
                <c:pt idx="19450">
                  <c:v>1</c:v>
                </c:pt>
                <c:pt idx="19451">
                  <c:v>1</c:v>
                </c:pt>
                <c:pt idx="19452">
                  <c:v>1</c:v>
                </c:pt>
                <c:pt idx="19453">
                  <c:v>1</c:v>
                </c:pt>
                <c:pt idx="19454">
                  <c:v>0.5</c:v>
                </c:pt>
                <c:pt idx="19455">
                  <c:v>1</c:v>
                </c:pt>
                <c:pt idx="19456">
                  <c:v>1</c:v>
                </c:pt>
                <c:pt idx="19457">
                  <c:v>1</c:v>
                </c:pt>
                <c:pt idx="19458">
                  <c:v>1</c:v>
                </c:pt>
                <c:pt idx="19459">
                  <c:v>1</c:v>
                </c:pt>
                <c:pt idx="19460">
                  <c:v>1</c:v>
                </c:pt>
                <c:pt idx="19461">
                  <c:v>1</c:v>
                </c:pt>
                <c:pt idx="19462">
                  <c:v>1</c:v>
                </c:pt>
                <c:pt idx="19463">
                  <c:v>1</c:v>
                </c:pt>
                <c:pt idx="19464">
                  <c:v>1</c:v>
                </c:pt>
                <c:pt idx="19465">
                  <c:v>1</c:v>
                </c:pt>
                <c:pt idx="19466">
                  <c:v>1</c:v>
                </c:pt>
                <c:pt idx="19467">
                  <c:v>1</c:v>
                </c:pt>
                <c:pt idx="19468">
                  <c:v>1</c:v>
                </c:pt>
                <c:pt idx="19469">
                  <c:v>1</c:v>
                </c:pt>
                <c:pt idx="19470">
                  <c:v>1</c:v>
                </c:pt>
                <c:pt idx="19471">
                  <c:v>1</c:v>
                </c:pt>
                <c:pt idx="19472">
                  <c:v>1</c:v>
                </c:pt>
                <c:pt idx="19473">
                  <c:v>1</c:v>
                </c:pt>
                <c:pt idx="19474">
                  <c:v>1</c:v>
                </c:pt>
                <c:pt idx="19475">
                  <c:v>1</c:v>
                </c:pt>
                <c:pt idx="19476">
                  <c:v>1</c:v>
                </c:pt>
                <c:pt idx="19477">
                  <c:v>1</c:v>
                </c:pt>
                <c:pt idx="19478">
                  <c:v>1</c:v>
                </c:pt>
                <c:pt idx="19479">
                  <c:v>1</c:v>
                </c:pt>
                <c:pt idx="19480">
                  <c:v>1</c:v>
                </c:pt>
                <c:pt idx="19481">
                  <c:v>1</c:v>
                </c:pt>
                <c:pt idx="19482">
                  <c:v>1</c:v>
                </c:pt>
                <c:pt idx="19483">
                  <c:v>1</c:v>
                </c:pt>
                <c:pt idx="19484">
                  <c:v>1</c:v>
                </c:pt>
                <c:pt idx="19485">
                  <c:v>1</c:v>
                </c:pt>
                <c:pt idx="19486">
                  <c:v>1</c:v>
                </c:pt>
                <c:pt idx="19487">
                  <c:v>1</c:v>
                </c:pt>
                <c:pt idx="19488">
                  <c:v>1</c:v>
                </c:pt>
                <c:pt idx="19489">
                  <c:v>1</c:v>
                </c:pt>
                <c:pt idx="19490">
                  <c:v>1</c:v>
                </c:pt>
                <c:pt idx="19491">
                  <c:v>1</c:v>
                </c:pt>
                <c:pt idx="19492">
                  <c:v>0.75</c:v>
                </c:pt>
                <c:pt idx="19493">
                  <c:v>1</c:v>
                </c:pt>
                <c:pt idx="19494">
                  <c:v>1</c:v>
                </c:pt>
                <c:pt idx="19495">
                  <c:v>0.75</c:v>
                </c:pt>
                <c:pt idx="19496">
                  <c:v>1</c:v>
                </c:pt>
                <c:pt idx="19497">
                  <c:v>1</c:v>
                </c:pt>
                <c:pt idx="19498">
                  <c:v>1</c:v>
                </c:pt>
                <c:pt idx="19499">
                  <c:v>1</c:v>
                </c:pt>
                <c:pt idx="19500">
                  <c:v>1</c:v>
                </c:pt>
                <c:pt idx="19501">
                  <c:v>1</c:v>
                </c:pt>
                <c:pt idx="19502">
                  <c:v>1</c:v>
                </c:pt>
                <c:pt idx="19503">
                  <c:v>1</c:v>
                </c:pt>
                <c:pt idx="19504">
                  <c:v>1</c:v>
                </c:pt>
                <c:pt idx="19505">
                  <c:v>1</c:v>
                </c:pt>
                <c:pt idx="19506">
                  <c:v>1</c:v>
                </c:pt>
                <c:pt idx="19507">
                  <c:v>1</c:v>
                </c:pt>
                <c:pt idx="19508">
                  <c:v>1</c:v>
                </c:pt>
                <c:pt idx="19509">
                  <c:v>1</c:v>
                </c:pt>
                <c:pt idx="19510">
                  <c:v>1</c:v>
                </c:pt>
                <c:pt idx="19511">
                  <c:v>1</c:v>
                </c:pt>
                <c:pt idx="19512">
                  <c:v>1</c:v>
                </c:pt>
                <c:pt idx="19513">
                  <c:v>1</c:v>
                </c:pt>
                <c:pt idx="19514">
                  <c:v>1</c:v>
                </c:pt>
                <c:pt idx="19515">
                  <c:v>1</c:v>
                </c:pt>
                <c:pt idx="19516">
                  <c:v>1</c:v>
                </c:pt>
                <c:pt idx="19517">
                  <c:v>1</c:v>
                </c:pt>
                <c:pt idx="19518">
                  <c:v>1</c:v>
                </c:pt>
                <c:pt idx="19519">
                  <c:v>1</c:v>
                </c:pt>
                <c:pt idx="19520">
                  <c:v>1</c:v>
                </c:pt>
                <c:pt idx="19521">
                  <c:v>1</c:v>
                </c:pt>
                <c:pt idx="19522">
                  <c:v>1</c:v>
                </c:pt>
                <c:pt idx="19523">
                  <c:v>1</c:v>
                </c:pt>
                <c:pt idx="19524">
                  <c:v>1</c:v>
                </c:pt>
                <c:pt idx="19525">
                  <c:v>1</c:v>
                </c:pt>
                <c:pt idx="19526">
                  <c:v>1</c:v>
                </c:pt>
                <c:pt idx="19527">
                  <c:v>1</c:v>
                </c:pt>
                <c:pt idx="19528">
                  <c:v>1</c:v>
                </c:pt>
                <c:pt idx="19529">
                  <c:v>1</c:v>
                </c:pt>
                <c:pt idx="19530">
                  <c:v>1</c:v>
                </c:pt>
                <c:pt idx="19531">
                  <c:v>1</c:v>
                </c:pt>
                <c:pt idx="19532">
                  <c:v>1</c:v>
                </c:pt>
                <c:pt idx="19533">
                  <c:v>1</c:v>
                </c:pt>
                <c:pt idx="19534">
                  <c:v>1</c:v>
                </c:pt>
                <c:pt idx="19535">
                  <c:v>1</c:v>
                </c:pt>
                <c:pt idx="19536">
                  <c:v>1</c:v>
                </c:pt>
                <c:pt idx="19537">
                  <c:v>1</c:v>
                </c:pt>
                <c:pt idx="19538">
                  <c:v>1</c:v>
                </c:pt>
                <c:pt idx="19539">
                  <c:v>1</c:v>
                </c:pt>
                <c:pt idx="19540">
                  <c:v>1</c:v>
                </c:pt>
                <c:pt idx="19541">
                  <c:v>1</c:v>
                </c:pt>
                <c:pt idx="19542">
                  <c:v>1</c:v>
                </c:pt>
                <c:pt idx="19543">
                  <c:v>1</c:v>
                </c:pt>
                <c:pt idx="19544">
                  <c:v>1</c:v>
                </c:pt>
                <c:pt idx="19545">
                  <c:v>1</c:v>
                </c:pt>
                <c:pt idx="19546">
                  <c:v>1</c:v>
                </c:pt>
                <c:pt idx="19547">
                  <c:v>1</c:v>
                </c:pt>
                <c:pt idx="19548">
                  <c:v>1</c:v>
                </c:pt>
                <c:pt idx="19549">
                  <c:v>1</c:v>
                </c:pt>
                <c:pt idx="19550">
                  <c:v>1</c:v>
                </c:pt>
                <c:pt idx="19551">
                  <c:v>1</c:v>
                </c:pt>
                <c:pt idx="19552">
                  <c:v>1</c:v>
                </c:pt>
                <c:pt idx="19553">
                  <c:v>1</c:v>
                </c:pt>
                <c:pt idx="19554">
                  <c:v>1</c:v>
                </c:pt>
                <c:pt idx="19555">
                  <c:v>1</c:v>
                </c:pt>
                <c:pt idx="19556">
                  <c:v>1</c:v>
                </c:pt>
                <c:pt idx="19557">
                  <c:v>1</c:v>
                </c:pt>
                <c:pt idx="19558">
                  <c:v>1</c:v>
                </c:pt>
                <c:pt idx="19559">
                  <c:v>1</c:v>
                </c:pt>
                <c:pt idx="19560">
                  <c:v>1</c:v>
                </c:pt>
                <c:pt idx="19561">
                  <c:v>1</c:v>
                </c:pt>
                <c:pt idx="19562">
                  <c:v>1</c:v>
                </c:pt>
                <c:pt idx="19563">
                  <c:v>1</c:v>
                </c:pt>
                <c:pt idx="19564">
                  <c:v>1</c:v>
                </c:pt>
                <c:pt idx="19565">
                  <c:v>1</c:v>
                </c:pt>
                <c:pt idx="19566">
                  <c:v>1</c:v>
                </c:pt>
                <c:pt idx="19567">
                  <c:v>1</c:v>
                </c:pt>
                <c:pt idx="19568">
                  <c:v>1</c:v>
                </c:pt>
                <c:pt idx="19569">
                  <c:v>1</c:v>
                </c:pt>
                <c:pt idx="19570">
                  <c:v>1</c:v>
                </c:pt>
                <c:pt idx="19571">
                  <c:v>1</c:v>
                </c:pt>
                <c:pt idx="19572">
                  <c:v>1</c:v>
                </c:pt>
                <c:pt idx="19573">
                  <c:v>1</c:v>
                </c:pt>
                <c:pt idx="19574">
                  <c:v>1</c:v>
                </c:pt>
                <c:pt idx="19575">
                  <c:v>1</c:v>
                </c:pt>
                <c:pt idx="19576">
                  <c:v>1</c:v>
                </c:pt>
                <c:pt idx="19577">
                  <c:v>1</c:v>
                </c:pt>
                <c:pt idx="19578">
                  <c:v>1</c:v>
                </c:pt>
                <c:pt idx="19579">
                  <c:v>1</c:v>
                </c:pt>
                <c:pt idx="19580">
                  <c:v>1</c:v>
                </c:pt>
                <c:pt idx="19581">
                  <c:v>1</c:v>
                </c:pt>
                <c:pt idx="19582">
                  <c:v>1</c:v>
                </c:pt>
                <c:pt idx="19583">
                  <c:v>1</c:v>
                </c:pt>
                <c:pt idx="19584">
                  <c:v>1</c:v>
                </c:pt>
                <c:pt idx="19585">
                  <c:v>1</c:v>
                </c:pt>
                <c:pt idx="19586">
                  <c:v>1</c:v>
                </c:pt>
                <c:pt idx="19587">
                  <c:v>1</c:v>
                </c:pt>
                <c:pt idx="19588">
                  <c:v>1</c:v>
                </c:pt>
                <c:pt idx="19589">
                  <c:v>1</c:v>
                </c:pt>
                <c:pt idx="19590">
                  <c:v>1</c:v>
                </c:pt>
                <c:pt idx="19591">
                  <c:v>1</c:v>
                </c:pt>
                <c:pt idx="19592">
                  <c:v>1</c:v>
                </c:pt>
                <c:pt idx="19593">
                  <c:v>1</c:v>
                </c:pt>
                <c:pt idx="19594">
                  <c:v>1</c:v>
                </c:pt>
                <c:pt idx="19595">
                  <c:v>1</c:v>
                </c:pt>
                <c:pt idx="19596">
                  <c:v>1</c:v>
                </c:pt>
                <c:pt idx="19597">
                  <c:v>1</c:v>
                </c:pt>
                <c:pt idx="19598">
                  <c:v>1</c:v>
                </c:pt>
                <c:pt idx="19599">
                  <c:v>1</c:v>
                </c:pt>
                <c:pt idx="19600">
                  <c:v>1</c:v>
                </c:pt>
                <c:pt idx="19601">
                  <c:v>1</c:v>
                </c:pt>
                <c:pt idx="19602">
                  <c:v>1</c:v>
                </c:pt>
                <c:pt idx="19603">
                  <c:v>1</c:v>
                </c:pt>
                <c:pt idx="19604">
                  <c:v>0.25</c:v>
                </c:pt>
                <c:pt idx="19605">
                  <c:v>1</c:v>
                </c:pt>
                <c:pt idx="19606">
                  <c:v>1</c:v>
                </c:pt>
                <c:pt idx="19607">
                  <c:v>1</c:v>
                </c:pt>
                <c:pt idx="19608">
                  <c:v>1</c:v>
                </c:pt>
                <c:pt idx="19609">
                  <c:v>1</c:v>
                </c:pt>
                <c:pt idx="19610">
                  <c:v>1</c:v>
                </c:pt>
                <c:pt idx="19611">
                  <c:v>1</c:v>
                </c:pt>
                <c:pt idx="19612">
                  <c:v>1</c:v>
                </c:pt>
                <c:pt idx="19613">
                  <c:v>1</c:v>
                </c:pt>
                <c:pt idx="19614">
                  <c:v>1</c:v>
                </c:pt>
                <c:pt idx="19615">
                  <c:v>0.5</c:v>
                </c:pt>
                <c:pt idx="19616">
                  <c:v>1</c:v>
                </c:pt>
                <c:pt idx="19617">
                  <c:v>1</c:v>
                </c:pt>
                <c:pt idx="19618">
                  <c:v>1</c:v>
                </c:pt>
                <c:pt idx="19619">
                  <c:v>1</c:v>
                </c:pt>
                <c:pt idx="19620">
                  <c:v>1</c:v>
                </c:pt>
                <c:pt idx="19621">
                  <c:v>1</c:v>
                </c:pt>
                <c:pt idx="19622">
                  <c:v>1</c:v>
                </c:pt>
                <c:pt idx="19623">
                  <c:v>1</c:v>
                </c:pt>
                <c:pt idx="19624">
                  <c:v>1</c:v>
                </c:pt>
                <c:pt idx="19625">
                  <c:v>1</c:v>
                </c:pt>
                <c:pt idx="19626">
                  <c:v>1</c:v>
                </c:pt>
                <c:pt idx="19627">
                  <c:v>1</c:v>
                </c:pt>
                <c:pt idx="19628">
                  <c:v>1</c:v>
                </c:pt>
                <c:pt idx="19629">
                  <c:v>1</c:v>
                </c:pt>
                <c:pt idx="19630">
                  <c:v>1</c:v>
                </c:pt>
                <c:pt idx="19631">
                  <c:v>0.75</c:v>
                </c:pt>
                <c:pt idx="19632">
                  <c:v>1</c:v>
                </c:pt>
                <c:pt idx="19633">
                  <c:v>1</c:v>
                </c:pt>
                <c:pt idx="19634">
                  <c:v>1</c:v>
                </c:pt>
                <c:pt idx="19635">
                  <c:v>1</c:v>
                </c:pt>
                <c:pt idx="19636">
                  <c:v>1</c:v>
                </c:pt>
                <c:pt idx="19637">
                  <c:v>1</c:v>
                </c:pt>
                <c:pt idx="19638">
                  <c:v>1</c:v>
                </c:pt>
                <c:pt idx="19639">
                  <c:v>1</c:v>
                </c:pt>
                <c:pt idx="19640">
                  <c:v>1</c:v>
                </c:pt>
                <c:pt idx="19641">
                  <c:v>1</c:v>
                </c:pt>
                <c:pt idx="19642">
                  <c:v>1</c:v>
                </c:pt>
                <c:pt idx="19643">
                  <c:v>1</c:v>
                </c:pt>
                <c:pt idx="19644">
                  <c:v>1</c:v>
                </c:pt>
                <c:pt idx="19645">
                  <c:v>1</c:v>
                </c:pt>
                <c:pt idx="19646">
                  <c:v>1</c:v>
                </c:pt>
                <c:pt idx="19647">
                  <c:v>1</c:v>
                </c:pt>
                <c:pt idx="19648">
                  <c:v>1</c:v>
                </c:pt>
                <c:pt idx="19649">
                  <c:v>1</c:v>
                </c:pt>
                <c:pt idx="19650">
                  <c:v>1</c:v>
                </c:pt>
                <c:pt idx="19651">
                  <c:v>1</c:v>
                </c:pt>
                <c:pt idx="19652">
                  <c:v>1</c:v>
                </c:pt>
                <c:pt idx="19653">
                  <c:v>1</c:v>
                </c:pt>
                <c:pt idx="19654">
                  <c:v>1</c:v>
                </c:pt>
                <c:pt idx="19655">
                  <c:v>1</c:v>
                </c:pt>
                <c:pt idx="19656">
                  <c:v>1</c:v>
                </c:pt>
                <c:pt idx="19657">
                  <c:v>1</c:v>
                </c:pt>
                <c:pt idx="19658">
                  <c:v>1</c:v>
                </c:pt>
                <c:pt idx="19659">
                  <c:v>1</c:v>
                </c:pt>
                <c:pt idx="19660">
                  <c:v>1</c:v>
                </c:pt>
                <c:pt idx="19661">
                  <c:v>1</c:v>
                </c:pt>
                <c:pt idx="19662">
                  <c:v>1</c:v>
                </c:pt>
                <c:pt idx="19663">
                  <c:v>1</c:v>
                </c:pt>
                <c:pt idx="19664">
                  <c:v>1</c:v>
                </c:pt>
                <c:pt idx="19665">
                  <c:v>1</c:v>
                </c:pt>
                <c:pt idx="19666">
                  <c:v>1</c:v>
                </c:pt>
                <c:pt idx="19667">
                  <c:v>1</c:v>
                </c:pt>
                <c:pt idx="19668">
                  <c:v>1</c:v>
                </c:pt>
                <c:pt idx="19669">
                  <c:v>1</c:v>
                </c:pt>
                <c:pt idx="19670">
                  <c:v>1</c:v>
                </c:pt>
                <c:pt idx="19671">
                  <c:v>1</c:v>
                </c:pt>
                <c:pt idx="19672">
                  <c:v>1</c:v>
                </c:pt>
                <c:pt idx="19673">
                  <c:v>1</c:v>
                </c:pt>
                <c:pt idx="19674">
                  <c:v>1</c:v>
                </c:pt>
                <c:pt idx="19675">
                  <c:v>1</c:v>
                </c:pt>
                <c:pt idx="19676">
                  <c:v>1</c:v>
                </c:pt>
                <c:pt idx="19677">
                  <c:v>1</c:v>
                </c:pt>
                <c:pt idx="19678">
                  <c:v>1</c:v>
                </c:pt>
                <c:pt idx="19679">
                  <c:v>1</c:v>
                </c:pt>
                <c:pt idx="19680">
                  <c:v>1</c:v>
                </c:pt>
                <c:pt idx="19681">
                  <c:v>1</c:v>
                </c:pt>
                <c:pt idx="19682">
                  <c:v>1</c:v>
                </c:pt>
                <c:pt idx="19683">
                  <c:v>1</c:v>
                </c:pt>
                <c:pt idx="19684">
                  <c:v>1</c:v>
                </c:pt>
                <c:pt idx="19685">
                  <c:v>1</c:v>
                </c:pt>
                <c:pt idx="19686">
                  <c:v>1</c:v>
                </c:pt>
                <c:pt idx="19687">
                  <c:v>1</c:v>
                </c:pt>
                <c:pt idx="19688">
                  <c:v>1</c:v>
                </c:pt>
                <c:pt idx="19689">
                  <c:v>1</c:v>
                </c:pt>
                <c:pt idx="19690">
                  <c:v>1</c:v>
                </c:pt>
                <c:pt idx="19691">
                  <c:v>1</c:v>
                </c:pt>
                <c:pt idx="19692">
                  <c:v>1</c:v>
                </c:pt>
                <c:pt idx="19693">
                  <c:v>1</c:v>
                </c:pt>
                <c:pt idx="19694">
                  <c:v>0.75</c:v>
                </c:pt>
                <c:pt idx="19695">
                  <c:v>1</c:v>
                </c:pt>
                <c:pt idx="19696">
                  <c:v>1</c:v>
                </c:pt>
                <c:pt idx="19697">
                  <c:v>1</c:v>
                </c:pt>
                <c:pt idx="19698">
                  <c:v>1</c:v>
                </c:pt>
                <c:pt idx="19699">
                  <c:v>1</c:v>
                </c:pt>
                <c:pt idx="19700">
                  <c:v>1</c:v>
                </c:pt>
                <c:pt idx="19701">
                  <c:v>1</c:v>
                </c:pt>
                <c:pt idx="19702">
                  <c:v>1</c:v>
                </c:pt>
                <c:pt idx="19703">
                  <c:v>1</c:v>
                </c:pt>
                <c:pt idx="19704">
                  <c:v>1</c:v>
                </c:pt>
                <c:pt idx="19705">
                  <c:v>1</c:v>
                </c:pt>
                <c:pt idx="19706">
                  <c:v>1</c:v>
                </c:pt>
                <c:pt idx="19707">
                  <c:v>1</c:v>
                </c:pt>
                <c:pt idx="19708">
                  <c:v>1</c:v>
                </c:pt>
                <c:pt idx="19709">
                  <c:v>1</c:v>
                </c:pt>
                <c:pt idx="19710">
                  <c:v>1</c:v>
                </c:pt>
                <c:pt idx="19711">
                  <c:v>1</c:v>
                </c:pt>
                <c:pt idx="19712">
                  <c:v>1</c:v>
                </c:pt>
                <c:pt idx="19713">
                  <c:v>1</c:v>
                </c:pt>
                <c:pt idx="19714">
                  <c:v>1</c:v>
                </c:pt>
                <c:pt idx="19715">
                  <c:v>1</c:v>
                </c:pt>
                <c:pt idx="19716">
                  <c:v>1</c:v>
                </c:pt>
                <c:pt idx="19717">
                  <c:v>1</c:v>
                </c:pt>
                <c:pt idx="19718">
                  <c:v>1</c:v>
                </c:pt>
                <c:pt idx="19719">
                  <c:v>1</c:v>
                </c:pt>
                <c:pt idx="19720">
                  <c:v>1</c:v>
                </c:pt>
                <c:pt idx="19721">
                  <c:v>1</c:v>
                </c:pt>
                <c:pt idx="19722">
                  <c:v>1</c:v>
                </c:pt>
                <c:pt idx="19723">
                  <c:v>1</c:v>
                </c:pt>
                <c:pt idx="19724">
                  <c:v>1</c:v>
                </c:pt>
                <c:pt idx="19725">
                  <c:v>1</c:v>
                </c:pt>
                <c:pt idx="19726">
                  <c:v>1</c:v>
                </c:pt>
                <c:pt idx="19727">
                  <c:v>1</c:v>
                </c:pt>
                <c:pt idx="19728">
                  <c:v>1</c:v>
                </c:pt>
                <c:pt idx="19729">
                  <c:v>1</c:v>
                </c:pt>
                <c:pt idx="19730">
                  <c:v>1</c:v>
                </c:pt>
                <c:pt idx="19731">
                  <c:v>0.25</c:v>
                </c:pt>
                <c:pt idx="19732">
                  <c:v>1</c:v>
                </c:pt>
                <c:pt idx="19733">
                  <c:v>1</c:v>
                </c:pt>
                <c:pt idx="19734">
                  <c:v>1</c:v>
                </c:pt>
                <c:pt idx="19735">
                  <c:v>1</c:v>
                </c:pt>
                <c:pt idx="19736">
                  <c:v>1</c:v>
                </c:pt>
                <c:pt idx="19737">
                  <c:v>1</c:v>
                </c:pt>
                <c:pt idx="19738">
                  <c:v>1</c:v>
                </c:pt>
                <c:pt idx="19739">
                  <c:v>1</c:v>
                </c:pt>
                <c:pt idx="19740">
                  <c:v>1</c:v>
                </c:pt>
                <c:pt idx="19741">
                  <c:v>1</c:v>
                </c:pt>
                <c:pt idx="19742">
                  <c:v>1</c:v>
                </c:pt>
                <c:pt idx="19743">
                  <c:v>1</c:v>
                </c:pt>
                <c:pt idx="19744">
                  <c:v>1</c:v>
                </c:pt>
                <c:pt idx="19745">
                  <c:v>1</c:v>
                </c:pt>
                <c:pt idx="19746">
                  <c:v>1</c:v>
                </c:pt>
                <c:pt idx="19747">
                  <c:v>1</c:v>
                </c:pt>
                <c:pt idx="19748">
                  <c:v>1</c:v>
                </c:pt>
                <c:pt idx="19749">
                  <c:v>1</c:v>
                </c:pt>
                <c:pt idx="19750">
                  <c:v>1</c:v>
                </c:pt>
                <c:pt idx="19751">
                  <c:v>1</c:v>
                </c:pt>
                <c:pt idx="19752">
                  <c:v>1</c:v>
                </c:pt>
                <c:pt idx="19753">
                  <c:v>0.75</c:v>
                </c:pt>
                <c:pt idx="19754">
                  <c:v>1</c:v>
                </c:pt>
                <c:pt idx="19755">
                  <c:v>1</c:v>
                </c:pt>
                <c:pt idx="19756">
                  <c:v>1</c:v>
                </c:pt>
                <c:pt idx="19757">
                  <c:v>1</c:v>
                </c:pt>
                <c:pt idx="19758">
                  <c:v>1</c:v>
                </c:pt>
                <c:pt idx="19759">
                  <c:v>1</c:v>
                </c:pt>
                <c:pt idx="19760">
                  <c:v>1</c:v>
                </c:pt>
                <c:pt idx="19761">
                  <c:v>1</c:v>
                </c:pt>
                <c:pt idx="19762">
                  <c:v>1</c:v>
                </c:pt>
                <c:pt idx="19763">
                  <c:v>1</c:v>
                </c:pt>
                <c:pt idx="19764">
                  <c:v>1</c:v>
                </c:pt>
                <c:pt idx="19765">
                  <c:v>1</c:v>
                </c:pt>
                <c:pt idx="19766">
                  <c:v>1</c:v>
                </c:pt>
                <c:pt idx="19767">
                  <c:v>1</c:v>
                </c:pt>
                <c:pt idx="19768">
                  <c:v>1</c:v>
                </c:pt>
                <c:pt idx="19769">
                  <c:v>1</c:v>
                </c:pt>
                <c:pt idx="19770">
                  <c:v>1</c:v>
                </c:pt>
                <c:pt idx="19771">
                  <c:v>1</c:v>
                </c:pt>
                <c:pt idx="19772">
                  <c:v>1</c:v>
                </c:pt>
                <c:pt idx="19773">
                  <c:v>1</c:v>
                </c:pt>
                <c:pt idx="19774">
                  <c:v>1</c:v>
                </c:pt>
                <c:pt idx="19775">
                  <c:v>1</c:v>
                </c:pt>
                <c:pt idx="19776">
                  <c:v>1</c:v>
                </c:pt>
                <c:pt idx="19777">
                  <c:v>1</c:v>
                </c:pt>
                <c:pt idx="19778">
                  <c:v>1</c:v>
                </c:pt>
                <c:pt idx="19779">
                  <c:v>1</c:v>
                </c:pt>
                <c:pt idx="19780">
                  <c:v>1</c:v>
                </c:pt>
                <c:pt idx="19781">
                  <c:v>1</c:v>
                </c:pt>
                <c:pt idx="19782">
                  <c:v>1</c:v>
                </c:pt>
                <c:pt idx="19783">
                  <c:v>1</c:v>
                </c:pt>
                <c:pt idx="19784">
                  <c:v>1</c:v>
                </c:pt>
                <c:pt idx="19785">
                  <c:v>1</c:v>
                </c:pt>
                <c:pt idx="19786">
                  <c:v>1</c:v>
                </c:pt>
                <c:pt idx="19787">
                  <c:v>1</c:v>
                </c:pt>
                <c:pt idx="19788">
                  <c:v>1</c:v>
                </c:pt>
                <c:pt idx="19789">
                  <c:v>1</c:v>
                </c:pt>
                <c:pt idx="19790">
                  <c:v>1</c:v>
                </c:pt>
                <c:pt idx="19791">
                  <c:v>1</c:v>
                </c:pt>
                <c:pt idx="19792">
                  <c:v>1</c:v>
                </c:pt>
                <c:pt idx="19793">
                  <c:v>0.5</c:v>
                </c:pt>
                <c:pt idx="19794">
                  <c:v>1</c:v>
                </c:pt>
                <c:pt idx="19795">
                  <c:v>1</c:v>
                </c:pt>
                <c:pt idx="19796">
                  <c:v>1</c:v>
                </c:pt>
                <c:pt idx="19797">
                  <c:v>1</c:v>
                </c:pt>
                <c:pt idx="19798">
                  <c:v>1</c:v>
                </c:pt>
                <c:pt idx="19799">
                  <c:v>1</c:v>
                </c:pt>
                <c:pt idx="19800">
                  <c:v>1</c:v>
                </c:pt>
                <c:pt idx="19801">
                  <c:v>1</c:v>
                </c:pt>
                <c:pt idx="19802">
                  <c:v>1</c:v>
                </c:pt>
                <c:pt idx="19803">
                  <c:v>1</c:v>
                </c:pt>
                <c:pt idx="19804">
                  <c:v>1</c:v>
                </c:pt>
                <c:pt idx="19805">
                  <c:v>1</c:v>
                </c:pt>
                <c:pt idx="19806">
                  <c:v>1</c:v>
                </c:pt>
                <c:pt idx="19807">
                  <c:v>1</c:v>
                </c:pt>
                <c:pt idx="19808">
                  <c:v>1</c:v>
                </c:pt>
                <c:pt idx="19809">
                  <c:v>1</c:v>
                </c:pt>
                <c:pt idx="19810">
                  <c:v>1</c:v>
                </c:pt>
                <c:pt idx="19811">
                  <c:v>1</c:v>
                </c:pt>
                <c:pt idx="19812">
                  <c:v>1</c:v>
                </c:pt>
                <c:pt idx="19813">
                  <c:v>1</c:v>
                </c:pt>
                <c:pt idx="19814">
                  <c:v>1</c:v>
                </c:pt>
                <c:pt idx="19815">
                  <c:v>1</c:v>
                </c:pt>
                <c:pt idx="19816">
                  <c:v>1</c:v>
                </c:pt>
                <c:pt idx="19817">
                  <c:v>1</c:v>
                </c:pt>
                <c:pt idx="19818">
                  <c:v>1</c:v>
                </c:pt>
                <c:pt idx="19819">
                  <c:v>1</c:v>
                </c:pt>
                <c:pt idx="19820">
                  <c:v>1</c:v>
                </c:pt>
                <c:pt idx="19821">
                  <c:v>1</c:v>
                </c:pt>
                <c:pt idx="19822">
                  <c:v>1</c:v>
                </c:pt>
                <c:pt idx="19823">
                  <c:v>1</c:v>
                </c:pt>
                <c:pt idx="19824">
                  <c:v>1</c:v>
                </c:pt>
                <c:pt idx="19825">
                  <c:v>1</c:v>
                </c:pt>
                <c:pt idx="19826">
                  <c:v>1</c:v>
                </c:pt>
                <c:pt idx="19827">
                  <c:v>1</c:v>
                </c:pt>
                <c:pt idx="19828">
                  <c:v>1</c:v>
                </c:pt>
                <c:pt idx="19829">
                  <c:v>1</c:v>
                </c:pt>
                <c:pt idx="19830">
                  <c:v>1</c:v>
                </c:pt>
                <c:pt idx="19831">
                  <c:v>1</c:v>
                </c:pt>
                <c:pt idx="19832">
                  <c:v>1</c:v>
                </c:pt>
                <c:pt idx="19833">
                  <c:v>1</c:v>
                </c:pt>
                <c:pt idx="19834">
                  <c:v>1</c:v>
                </c:pt>
                <c:pt idx="19835">
                  <c:v>1</c:v>
                </c:pt>
                <c:pt idx="19836">
                  <c:v>1</c:v>
                </c:pt>
                <c:pt idx="19837">
                  <c:v>1</c:v>
                </c:pt>
                <c:pt idx="19838">
                  <c:v>1</c:v>
                </c:pt>
                <c:pt idx="19839">
                  <c:v>1</c:v>
                </c:pt>
                <c:pt idx="19840">
                  <c:v>1</c:v>
                </c:pt>
                <c:pt idx="19841">
                  <c:v>1</c:v>
                </c:pt>
                <c:pt idx="19842">
                  <c:v>1</c:v>
                </c:pt>
                <c:pt idx="19843">
                  <c:v>1</c:v>
                </c:pt>
                <c:pt idx="19844">
                  <c:v>1</c:v>
                </c:pt>
                <c:pt idx="19845">
                  <c:v>1</c:v>
                </c:pt>
                <c:pt idx="19846">
                  <c:v>1</c:v>
                </c:pt>
                <c:pt idx="19847">
                  <c:v>1</c:v>
                </c:pt>
                <c:pt idx="19848">
                  <c:v>1</c:v>
                </c:pt>
                <c:pt idx="19849">
                  <c:v>1</c:v>
                </c:pt>
                <c:pt idx="19850">
                  <c:v>1</c:v>
                </c:pt>
                <c:pt idx="19851">
                  <c:v>1</c:v>
                </c:pt>
                <c:pt idx="19852">
                  <c:v>1</c:v>
                </c:pt>
                <c:pt idx="19853">
                  <c:v>1</c:v>
                </c:pt>
                <c:pt idx="19854">
                  <c:v>1</c:v>
                </c:pt>
                <c:pt idx="19855">
                  <c:v>1</c:v>
                </c:pt>
                <c:pt idx="19856">
                  <c:v>1</c:v>
                </c:pt>
                <c:pt idx="19857">
                  <c:v>1</c:v>
                </c:pt>
                <c:pt idx="19858">
                  <c:v>1</c:v>
                </c:pt>
                <c:pt idx="19859">
                  <c:v>1</c:v>
                </c:pt>
                <c:pt idx="19860">
                  <c:v>1</c:v>
                </c:pt>
                <c:pt idx="19861">
                  <c:v>1</c:v>
                </c:pt>
                <c:pt idx="19862">
                  <c:v>1</c:v>
                </c:pt>
                <c:pt idx="19863">
                  <c:v>1</c:v>
                </c:pt>
                <c:pt idx="19864">
                  <c:v>1</c:v>
                </c:pt>
                <c:pt idx="19865">
                  <c:v>1</c:v>
                </c:pt>
                <c:pt idx="19866">
                  <c:v>1</c:v>
                </c:pt>
                <c:pt idx="19867">
                  <c:v>1</c:v>
                </c:pt>
                <c:pt idx="19868">
                  <c:v>1</c:v>
                </c:pt>
                <c:pt idx="19869">
                  <c:v>1</c:v>
                </c:pt>
                <c:pt idx="19870">
                  <c:v>1</c:v>
                </c:pt>
                <c:pt idx="19871">
                  <c:v>1</c:v>
                </c:pt>
                <c:pt idx="19872">
                  <c:v>1</c:v>
                </c:pt>
                <c:pt idx="19873">
                  <c:v>1</c:v>
                </c:pt>
                <c:pt idx="19874">
                  <c:v>1</c:v>
                </c:pt>
                <c:pt idx="19875">
                  <c:v>1</c:v>
                </c:pt>
                <c:pt idx="19876">
                  <c:v>1</c:v>
                </c:pt>
                <c:pt idx="19877">
                  <c:v>1</c:v>
                </c:pt>
                <c:pt idx="19878">
                  <c:v>1</c:v>
                </c:pt>
                <c:pt idx="19879">
                  <c:v>1</c:v>
                </c:pt>
                <c:pt idx="19880">
                  <c:v>1</c:v>
                </c:pt>
                <c:pt idx="19881">
                  <c:v>1</c:v>
                </c:pt>
                <c:pt idx="19882">
                  <c:v>1</c:v>
                </c:pt>
                <c:pt idx="19883">
                  <c:v>1</c:v>
                </c:pt>
                <c:pt idx="19884">
                  <c:v>1</c:v>
                </c:pt>
                <c:pt idx="19885">
                  <c:v>1</c:v>
                </c:pt>
                <c:pt idx="19886">
                  <c:v>1</c:v>
                </c:pt>
                <c:pt idx="19887">
                  <c:v>1</c:v>
                </c:pt>
                <c:pt idx="19888">
                  <c:v>1</c:v>
                </c:pt>
                <c:pt idx="19889">
                  <c:v>1</c:v>
                </c:pt>
                <c:pt idx="19890">
                  <c:v>1</c:v>
                </c:pt>
                <c:pt idx="19891">
                  <c:v>1</c:v>
                </c:pt>
                <c:pt idx="19892">
                  <c:v>1</c:v>
                </c:pt>
                <c:pt idx="19893">
                  <c:v>1</c:v>
                </c:pt>
                <c:pt idx="19894">
                  <c:v>1</c:v>
                </c:pt>
                <c:pt idx="19895">
                  <c:v>1</c:v>
                </c:pt>
                <c:pt idx="19896">
                  <c:v>1</c:v>
                </c:pt>
                <c:pt idx="19897">
                  <c:v>1</c:v>
                </c:pt>
                <c:pt idx="19898">
                  <c:v>1</c:v>
                </c:pt>
                <c:pt idx="19899">
                  <c:v>0.25</c:v>
                </c:pt>
                <c:pt idx="19900">
                  <c:v>1</c:v>
                </c:pt>
                <c:pt idx="19901">
                  <c:v>1</c:v>
                </c:pt>
                <c:pt idx="19902">
                  <c:v>1</c:v>
                </c:pt>
                <c:pt idx="19903">
                  <c:v>1</c:v>
                </c:pt>
                <c:pt idx="19904">
                  <c:v>1</c:v>
                </c:pt>
                <c:pt idx="19905">
                  <c:v>1</c:v>
                </c:pt>
                <c:pt idx="19906">
                  <c:v>1</c:v>
                </c:pt>
                <c:pt idx="19907">
                  <c:v>1</c:v>
                </c:pt>
                <c:pt idx="19908">
                  <c:v>1</c:v>
                </c:pt>
                <c:pt idx="19909">
                  <c:v>1</c:v>
                </c:pt>
                <c:pt idx="19910">
                  <c:v>1</c:v>
                </c:pt>
                <c:pt idx="19911">
                  <c:v>1</c:v>
                </c:pt>
                <c:pt idx="19912">
                  <c:v>1</c:v>
                </c:pt>
                <c:pt idx="19913">
                  <c:v>1</c:v>
                </c:pt>
                <c:pt idx="19914">
                  <c:v>1</c:v>
                </c:pt>
                <c:pt idx="19915">
                  <c:v>1</c:v>
                </c:pt>
                <c:pt idx="19916">
                  <c:v>1</c:v>
                </c:pt>
                <c:pt idx="19917">
                  <c:v>1</c:v>
                </c:pt>
                <c:pt idx="19918">
                  <c:v>1</c:v>
                </c:pt>
                <c:pt idx="19919">
                  <c:v>1</c:v>
                </c:pt>
                <c:pt idx="19920">
                  <c:v>1</c:v>
                </c:pt>
                <c:pt idx="19921">
                  <c:v>1</c:v>
                </c:pt>
                <c:pt idx="19922">
                  <c:v>1</c:v>
                </c:pt>
                <c:pt idx="19923">
                  <c:v>1</c:v>
                </c:pt>
                <c:pt idx="19924">
                  <c:v>1</c:v>
                </c:pt>
                <c:pt idx="19925">
                  <c:v>1</c:v>
                </c:pt>
                <c:pt idx="19926">
                  <c:v>1</c:v>
                </c:pt>
                <c:pt idx="19927">
                  <c:v>1</c:v>
                </c:pt>
                <c:pt idx="19928">
                  <c:v>1</c:v>
                </c:pt>
                <c:pt idx="19929">
                  <c:v>1</c:v>
                </c:pt>
                <c:pt idx="19930">
                  <c:v>1</c:v>
                </c:pt>
                <c:pt idx="19931">
                  <c:v>1</c:v>
                </c:pt>
                <c:pt idx="19932">
                  <c:v>1</c:v>
                </c:pt>
                <c:pt idx="19933">
                  <c:v>1</c:v>
                </c:pt>
                <c:pt idx="19934">
                  <c:v>1</c:v>
                </c:pt>
                <c:pt idx="19935">
                  <c:v>1</c:v>
                </c:pt>
                <c:pt idx="19936">
                  <c:v>1</c:v>
                </c:pt>
                <c:pt idx="19937">
                  <c:v>1</c:v>
                </c:pt>
                <c:pt idx="19938">
                  <c:v>1</c:v>
                </c:pt>
                <c:pt idx="19939">
                  <c:v>1</c:v>
                </c:pt>
                <c:pt idx="19940">
                  <c:v>1</c:v>
                </c:pt>
                <c:pt idx="19941">
                  <c:v>1</c:v>
                </c:pt>
                <c:pt idx="19942">
                  <c:v>1</c:v>
                </c:pt>
                <c:pt idx="19943">
                  <c:v>1</c:v>
                </c:pt>
                <c:pt idx="19944">
                  <c:v>1</c:v>
                </c:pt>
                <c:pt idx="19945">
                  <c:v>1</c:v>
                </c:pt>
                <c:pt idx="19946">
                  <c:v>1</c:v>
                </c:pt>
                <c:pt idx="19947">
                  <c:v>1</c:v>
                </c:pt>
                <c:pt idx="19948">
                  <c:v>1</c:v>
                </c:pt>
                <c:pt idx="19949">
                  <c:v>1</c:v>
                </c:pt>
                <c:pt idx="19950">
                  <c:v>1</c:v>
                </c:pt>
                <c:pt idx="19951">
                  <c:v>1</c:v>
                </c:pt>
                <c:pt idx="19952">
                  <c:v>1</c:v>
                </c:pt>
                <c:pt idx="19953">
                  <c:v>1</c:v>
                </c:pt>
                <c:pt idx="19954">
                  <c:v>1</c:v>
                </c:pt>
                <c:pt idx="19955">
                  <c:v>1</c:v>
                </c:pt>
                <c:pt idx="19956">
                  <c:v>1</c:v>
                </c:pt>
                <c:pt idx="19957">
                  <c:v>1</c:v>
                </c:pt>
                <c:pt idx="19958">
                  <c:v>1</c:v>
                </c:pt>
                <c:pt idx="19959">
                  <c:v>0.75</c:v>
                </c:pt>
                <c:pt idx="19960">
                  <c:v>1</c:v>
                </c:pt>
                <c:pt idx="19961">
                  <c:v>1</c:v>
                </c:pt>
                <c:pt idx="19962">
                  <c:v>1</c:v>
                </c:pt>
                <c:pt idx="19963">
                  <c:v>1</c:v>
                </c:pt>
                <c:pt idx="19964">
                  <c:v>1</c:v>
                </c:pt>
                <c:pt idx="19965">
                  <c:v>1</c:v>
                </c:pt>
                <c:pt idx="19966">
                  <c:v>0.75</c:v>
                </c:pt>
                <c:pt idx="19967">
                  <c:v>1</c:v>
                </c:pt>
                <c:pt idx="19968">
                  <c:v>1</c:v>
                </c:pt>
                <c:pt idx="19969">
                  <c:v>1</c:v>
                </c:pt>
                <c:pt idx="19970">
                  <c:v>1</c:v>
                </c:pt>
                <c:pt idx="19971">
                  <c:v>1</c:v>
                </c:pt>
                <c:pt idx="19972">
                  <c:v>1</c:v>
                </c:pt>
                <c:pt idx="19973">
                  <c:v>1</c:v>
                </c:pt>
                <c:pt idx="19974">
                  <c:v>1</c:v>
                </c:pt>
                <c:pt idx="19975">
                  <c:v>1</c:v>
                </c:pt>
                <c:pt idx="19976">
                  <c:v>1</c:v>
                </c:pt>
                <c:pt idx="19977">
                  <c:v>1</c:v>
                </c:pt>
                <c:pt idx="19978">
                  <c:v>1</c:v>
                </c:pt>
                <c:pt idx="19979">
                  <c:v>1</c:v>
                </c:pt>
                <c:pt idx="19980">
                  <c:v>1</c:v>
                </c:pt>
                <c:pt idx="19981">
                  <c:v>1</c:v>
                </c:pt>
                <c:pt idx="19982">
                  <c:v>1</c:v>
                </c:pt>
                <c:pt idx="19983">
                  <c:v>1</c:v>
                </c:pt>
                <c:pt idx="19984">
                  <c:v>1</c:v>
                </c:pt>
                <c:pt idx="19985">
                  <c:v>1</c:v>
                </c:pt>
                <c:pt idx="19986">
                  <c:v>1</c:v>
                </c:pt>
                <c:pt idx="19987">
                  <c:v>1</c:v>
                </c:pt>
                <c:pt idx="19988">
                  <c:v>1</c:v>
                </c:pt>
                <c:pt idx="19989">
                  <c:v>1</c:v>
                </c:pt>
                <c:pt idx="19990">
                  <c:v>1</c:v>
                </c:pt>
                <c:pt idx="19991">
                  <c:v>1</c:v>
                </c:pt>
                <c:pt idx="19992">
                  <c:v>1</c:v>
                </c:pt>
                <c:pt idx="19993">
                  <c:v>1</c:v>
                </c:pt>
                <c:pt idx="19994">
                  <c:v>1</c:v>
                </c:pt>
                <c:pt idx="19995">
                  <c:v>1</c:v>
                </c:pt>
                <c:pt idx="19996">
                  <c:v>1</c:v>
                </c:pt>
                <c:pt idx="19997">
                  <c:v>1</c:v>
                </c:pt>
                <c:pt idx="19998">
                  <c:v>1</c:v>
                </c:pt>
                <c:pt idx="19999">
                  <c:v>1</c:v>
                </c:pt>
                <c:pt idx="20000">
                  <c:v>1</c:v>
                </c:pt>
                <c:pt idx="20001">
                  <c:v>1</c:v>
                </c:pt>
                <c:pt idx="20002">
                  <c:v>1</c:v>
                </c:pt>
                <c:pt idx="20003">
                  <c:v>1</c:v>
                </c:pt>
                <c:pt idx="20004">
                  <c:v>1</c:v>
                </c:pt>
                <c:pt idx="20005">
                  <c:v>1</c:v>
                </c:pt>
                <c:pt idx="20006">
                  <c:v>1</c:v>
                </c:pt>
                <c:pt idx="20007">
                  <c:v>1</c:v>
                </c:pt>
                <c:pt idx="20008">
                  <c:v>1</c:v>
                </c:pt>
                <c:pt idx="20009">
                  <c:v>1</c:v>
                </c:pt>
                <c:pt idx="20010">
                  <c:v>1</c:v>
                </c:pt>
                <c:pt idx="20011">
                  <c:v>1</c:v>
                </c:pt>
                <c:pt idx="20012">
                  <c:v>1</c:v>
                </c:pt>
                <c:pt idx="20013">
                  <c:v>1</c:v>
                </c:pt>
                <c:pt idx="20014">
                  <c:v>1</c:v>
                </c:pt>
                <c:pt idx="20015">
                  <c:v>1</c:v>
                </c:pt>
                <c:pt idx="20016">
                  <c:v>1</c:v>
                </c:pt>
                <c:pt idx="20017">
                  <c:v>1</c:v>
                </c:pt>
                <c:pt idx="20018">
                  <c:v>1</c:v>
                </c:pt>
                <c:pt idx="20019">
                  <c:v>1</c:v>
                </c:pt>
                <c:pt idx="20020">
                  <c:v>1</c:v>
                </c:pt>
                <c:pt idx="20021">
                  <c:v>1</c:v>
                </c:pt>
                <c:pt idx="20022">
                  <c:v>1</c:v>
                </c:pt>
                <c:pt idx="20023">
                  <c:v>1</c:v>
                </c:pt>
                <c:pt idx="20024">
                  <c:v>1</c:v>
                </c:pt>
                <c:pt idx="20025">
                  <c:v>1</c:v>
                </c:pt>
                <c:pt idx="20026">
                  <c:v>1</c:v>
                </c:pt>
                <c:pt idx="20027">
                  <c:v>1</c:v>
                </c:pt>
                <c:pt idx="20028">
                  <c:v>1</c:v>
                </c:pt>
                <c:pt idx="20029">
                  <c:v>1</c:v>
                </c:pt>
                <c:pt idx="20030">
                  <c:v>1</c:v>
                </c:pt>
                <c:pt idx="20031">
                  <c:v>1</c:v>
                </c:pt>
                <c:pt idx="20032">
                  <c:v>1</c:v>
                </c:pt>
                <c:pt idx="20033">
                  <c:v>1</c:v>
                </c:pt>
                <c:pt idx="20034">
                  <c:v>1</c:v>
                </c:pt>
                <c:pt idx="20035">
                  <c:v>1</c:v>
                </c:pt>
                <c:pt idx="20036">
                  <c:v>1</c:v>
                </c:pt>
                <c:pt idx="20037">
                  <c:v>1</c:v>
                </c:pt>
                <c:pt idx="20038">
                  <c:v>1</c:v>
                </c:pt>
                <c:pt idx="20039">
                  <c:v>1</c:v>
                </c:pt>
                <c:pt idx="20040">
                  <c:v>1</c:v>
                </c:pt>
                <c:pt idx="20041">
                  <c:v>1</c:v>
                </c:pt>
                <c:pt idx="20042">
                  <c:v>0.75</c:v>
                </c:pt>
                <c:pt idx="20043">
                  <c:v>1</c:v>
                </c:pt>
                <c:pt idx="20044">
                  <c:v>1</c:v>
                </c:pt>
                <c:pt idx="20045">
                  <c:v>1</c:v>
                </c:pt>
                <c:pt idx="20046">
                  <c:v>1</c:v>
                </c:pt>
                <c:pt idx="20047">
                  <c:v>1</c:v>
                </c:pt>
                <c:pt idx="20048">
                  <c:v>1</c:v>
                </c:pt>
                <c:pt idx="20049">
                  <c:v>1</c:v>
                </c:pt>
                <c:pt idx="20050">
                  <c:v>1</c:v>
                </c:pt>
                <c:pt idx="20051">
                  <c:v>1</c:v>
                </c:pt>
                <c:pt idx="20052">
                  <c:v>1</c:v>
                </c:pt>
                <c:pt idx="20053">
                  <c:v>1</c:v>
                </c:pt>
                <c:pt idx="20054">
                  <c:v>1</c:v>
                </c:pt>
                <c:pt idx="20055">
                  <c:v>1</c:v>
                </c:pt>
                <c:pt idx="20056">
                  <c:v>1</c:v>
                </c:pt>
                <c:pt idx="20057">
                  <c:v>1</c:v>
                </c:pt>
                <c:pt idx="20058">
                  <c:v>1</c:v>
                </c:pt>
                <c:pt idx="20059">
                  <c:v>1</c:v>
                </c:pt>
                <c:pt idx="20060">
                  <c:v>1</c:v>
                </c:pt>
                <c:pt idx="20061">
                  <c:v>1</c:v>
                </c:pt>
                <c:pt idx="20062">
                  <c:v>1</c:v>
                </c:pt>
                <c:pt idx="20063">
                  <c:v>1</c:v>
                </c:pt>
                <c:pt idx="20064">
                  <c:v>1</c:v>
                </c:pt>
                <c:pt idx="20065">
                  <c:v>1</c:v>
                </c:pt>
                <c:pt idx="20066">
                  <c:v>1</c:v>
                </c:pt>
                <c:pt idx="20067">
                  <c:v>1</c:v>
                </c:pt>
                <c:pt idx="20068">
                  <c:v>1</c:v>
                </c:pt>
                <c:pt idx="20069">
                  <c:v>1</c:v>
                </c:pt>
                <c:pt idx="20070">
                  <c:v>1</c:v>
                </c:pt>
                <c:pt idx="20071">
                  <c:v>1</c:v>
                </c:pt>
                <c:pt idx="20072">
                  <c:v>1</c:v>
                </c:pt>
                <c:pt idx="20073">
                  <c:v>1</c:v>
                </c:pt>
                <c:pt idx="20074">
                  <c:v>1</c:v>
                </c:pt>
                <c:pt idx="20075">
                  <c:v>1</c:v>
                </c:pt>
                <c:pt idx="20076">
                  <c:v>1</c:v>
                </c:pt>
                <c:pt idx="20077">
                  <c:v>1</c:v>
                </c:pt>
                <c:pt idx="20078">
                  <c:v>1</c:v>
                </c:pt>
                <c:pt idx="20079">
                  <c:v>1</c:v>
                </c:pt>
                <c:pt idx="20080">
                  <c:v>1</c:v>
                </c:pt>
                <c:pt idx="20081">
                  <c:v>1</c:v>
                </c:pt>
                <c:pt idx="20082">
                  <c:v>1</c:v>
                </c:pt>
                <c:pt idx="20083">
                  <c:v>1</c:v>
                </c:pt>
                <c:pt idx="20084">
                  <c:v>1</c:v>
                </c:pt>
                <c:pt idx="20085">
                  <c:v>1</c:v>
                </c:pt>
                <c:pt idx="20086">
                  <c:v>1</c:v>
                </c:pt>
                <c:pt idx="20087">
                  <c:v>1</c:v>
                </c:pt>
                <c:pt idx="20088">
                  <c:v>1</c:v>
                </c:pt>
                <c:pt idx="20089">
                  <c:v>1</c:v>
                </c:pt>
                <c:pt idx="20090">
                  <c:v>1</c:v>
                </c:pt>
                <c:pt idx="20091">
                  <c:v>1</c:v>
                </c:pt>
                <c:pt idx="20092">
                  <c:v>1</c:v>
                </c:pt>
                <c:pt idx="20093">
                  <c:v>1</c:v>
                </c:pt>
                <c:pt idx="20094">
                  <c:v>1</c:v>
                </c:pt>
                <c:pt idx="20095">
                  <c:v>1</c:v>
                </c:pt>
                <c:pt idx="20096">
                  <c:v>1</c:v>
                </c:pt>
                <c:pt idx="20097">
                  <c:v>1</c:v>
                </c:pt>
                <c:pt idx="20098">
                  <c:v>1</c:v>
                </c:pt>
                <c:pt idx="20099">
                  <c:v>1</c:v>
                </c:pt>
                <c:pt idx="20100">
                  <c:v>1</c:v>
                </c:pt>
                <c:pt idx="20101">
                  <c:v>1</c:v>
                </c:pt>
                <c:pt idx="20102">
                  <c:v>1</c:v>
                </c:pt>
                <c:pt idx="20103">
                  <c:v>1</c:v>
                </c:pt>
                <c:pt idx="20104">
                  <c:v>1</c:v>
                </c:pt>
                <c:pt idx="20105">
                  <c:v>1</c:v>
                </c:pt>
                <c:pt idx="20106">
                  <c:v>1</c:v>
                </c:pt>
                <c:pt idx="20107">
                  <c:v>1</c:v>
                </c:pt>
                <c:pt idx="20108">
                  <c:v>1</c:v>
                </c:pt>
                <c:pt idx="20109">
                  <c:v>1</c:v>
                </c:pt>
                <c:pt idx="20110">
                  <c:v>1</c:v>
                </c:pt>
                <c:pt idx="20111">
                  <c:v>1</c:v>
                </c:pt>
                <c:pt idx="20112">
                  <c:v>1</c:v>
                </c:pt>
                <c:pt idx="20113">
                  <c:v>1</c:v>
                </c:pt>
                <c:pt idx="20114">
                  <c:v>1</c:v>
                </c:pt>
                <c:pt idx="20115">
                  <c:v>1</c:v>
                </c:pt>
                <c:pt idx="20116">
                  <c:v>1</c:v>
                </c:pt>
                <c:pt idx="20117">
                  <c:v>1</c:v>
                </c:pt>
                <c:pt idx="20118">
                  <c:v>1</c:v>
                </c:pt>
                <c:pt idx="20119">
                  <c:v>1</c:v>
                </c:pt>
                <c:pt idx="20120">
                  <c:v>1</c:v>
                </c:pt>
                <c:pt idx="20121">
                  <c:v>1</c:v>
                </c:pt>
                <c:pt idx="20122">
                  <c:v>1</c:v>
                </c:pt>
                <c:pt idx="20123">
                  <c:v>1</c:v>
                </c:pt>
                <c:pt idx="20124">
                  <c:v>1</c:v>
                </c:pt>
                <c:pt idx="20125">
                  <c:v>1</c:v>
                </c:pt>
                <c:pt idx="20126">
                  <c:v>1</c:v>
                </c:pt>
                <c:pt idx="20127">
                  <c:v>1</c:v>
                </c:pt>
                <c:pt idx="20128">
                  <c:v>1</c:v>
                </c:pt>
                <c:pt idx="20129">
                  <c:v>1</c:v>
                </c:pt>
                <c:pt idx="20130">
                  <c:v>1</c:v>
                </c:pt>
                <c:pt idx="20131">
                  <c:v>1</c:v>
                </c:pt>
                <c:pt idx="20132">
                  <c:v>1</c:v>
                </c:pt>
                <c:pt idx="20133">
                  <c:v>1</c:v>
                </c:pt>
                <c:pt idx="20134">
                  <c:v>1</c:v>
                </c:pt>
                <c:pt idx="20135">
                  <c:v>1</c:v>
                </c:pt>
                <c:pt idx="20136">
                  <c:v>1</c:v>
                </c:pt>
                <c:pt idx="20137">
                  <c:v>1</c:v>
                </c:pt>
                <c:pt idx="20138">
                  <c:v>1</c:v>
                </c:pt>
                <c:pt idx="20139">
                  <c:v>1</c:v>
                </c:pt>
                <c:pt idx="20140">
                  <c:v>1</c:v>
                </c:pt>
                <c:pt idx="20141">
                  <c:v>1</c:v>
                </c:pt>
                <c:pt idx="20142">
                  <c:v>1</c:v>
                </c:pt>
                <c:pt idx="20143">
                  <c:v>1</c:v>
                </c:pt>
                <c:pt idx="20144">
                  <c:v>1</c:v>
                </c:pt>
                <c:pt idx="20145">
                  <c:v>1</c:v>
                </c:pt>
                <c:pt idx="20146">
                  <c:v>1</c:v>
                </c:pt>
                <c:pt idx="20147">
                  <c:v>1</c:v>
                </c:pt>
                <c:pt idx="20148">
                  <c:v>1</c:v>
                </c:pt>
                <c:pt idx="20149">
                  <c:v>1</c:v>
                </c:pt>
                <c:pt idx="20150">
                  <c:v>1</c:v>
                </c:pt>
                <c:pt idx="20151">
                  <c:v>1</c:v>
                </c:pt>
                <c:pt idx="20152">
                  <c:v>1</c:v>
                </c:pt>
                <c:pt idx="20153">
                  <c:v>1</c:v>
                </c:pt>
                <c:pt idx="20154">
                  <c:v>1</c:v>
                </c:pt>
                <c:pt idx="20155">
                  <c:v>1</c:v>
                </c:pt>
                <c:pt idx="20156">
                  <c:v>1</c:v>
                </c:pt>
                <c:pt idx="20157">
                  <c:v>1</c:v>
                </c:pt>
                <c:pt idx="20158">
                  <c:v>1</c:v>
                </c:pt>
                <c:pt idx="20159">
                  <c:v>1</c:v>
                </c:pt>
                <c:pt idx="20160">
                  <c:v>1</c:v>
                </c:pt>
                <c:pt idx="20161">
                  <c:v>1</c:v>
                </c:pt>
                <c:pt idx="20162">
                  <c:v>1</c:v>
                </c:pt>
                <c:pt idx="20163">
                  <c:v>1</c:v>
                </c:pt>
                <c:pt idx="20164">
                  <c:v>1</c:v>
                </c:pt>
                <c:pt idx="20165">
                  <c:v>0.5</c:v>
                </c:pt>
                <c:pt idx="20166">
                  <c:v>1</c:v>
                </c:pt>
                <c:pt idx="20167">
                  <c:v>1</c:v>
                </c:pt>
                <c:pt idx="20168">
                  <c:v>1</c:v>
                </c:pt>
                <c:pt idx="20169">
                  <c:v>1</c:v>
                </c:pt>
                <c:pt idx="20170">
                  <c:v>1</c:v>
                </c:pt>
                <c:pt idx="20171">
                  <c:v>1</c:v>
                </c:pt>
                <c:pt idx="20172">
                  <c:v>1</c:v>
                </c:pt>
                <c:pt idx="20173">
                  <c:v>1</c:v>
                </c:pt>
                <c:pt idx="20174">
                  <c:v>1</c:v>
                </c:pt>
                <c:pt idx="20175">
                  <c:v>1</c:v>
                </c:pt>
                <c:pt idx="20176">
                  <c:v>1</c:v>
                </c:pt>
                <c:pt idx="20177">
                  <c:v>1</c:v>
                </c:pt>
                <c:pt idx="20178">
                  <c:v>1</c:v>
                </c:pt>
                <c:pt idx="20179">
                  <c:v>1</c:v>
                </c:pt>
                <c:pt idx="20180">
                  <c:v>1</c:v>
                </c:pt>
                <c:pt idx="20181">
                  <c:v>1</c:v>
                </c:pt>
                <c:pt idx="20182">
                  <c:v>1</c:v>
                </c:pt>
                <c:pt idx="20183">
                  <c:v>1</c:v>
                </c:pt>
                <c:pt idx="20184">
                  <c:v>1</c:v>
                </c:pt>
                <c:pt idx="20185">
                  <c:v>1</c:v>
                </c:pt>
                <c:pt idx="20186">
                  <c:v>1</c:v>
                </c:pt>
                <c:pt idx="20187">
                  <c:v>1</c:v>
                </c:pt>
                <c:pt idx="20188">
                  <c:v>1</c:v>
                </c:pt>
                <c:pt idx="20189">
                  <c:v>1</c:v>
                </c:pt>
                <c:pt idx="20190">
                  <c:v>0.5</c:v>
                </c:pt>
                <c:pt idx="20191">
                  <c:v>1</c:v>
                </c:pt>
                <c:pt idx="20192">
                  <c:v>1</c:v>
                </c:pt>
                <c:pt idx="20193">
                  <c:v>1</c:v>
                </c:pt>
                <c:pt idx="20194">
                  <c:v>1</c:v>
                </c:pt>
                <c:pt idx="20195">
                  <c:v>1</c:v>
                </c:pt>
                <c:pt idx="20196">
                  <c:v>1</c:v>
                </c:pt>
                <c:pt idx="20197">
                  <c:v>1</c:v>
                </c:pt>
                <c:pt idx="20198">
                  <c:v>1</c:v>
                </c:pt>
                <c:pt idx="20199">
                  <c:v>1</c:v>
                </c:pt>
                <c:pt idx="20200">
                  <c:v>1</c:v>
                </c:pt>
                <c:pt idx="20201">
                  <c:v>1</c:v>
                </c:pt>
                <c:pt idx="20202">
                  <c:v>1</c:v>
                </c:pt>
                <c:pt idx="20203">
                  <c:v>1</c:v>
                </c:pt>
                <c:pt idx="20204">
                  <c:v>1</c:v>
                </c:pt>
                <c:pt idx="20205">
                  <c:v>1</c:v>
                </c:pt>
                <c:pt idx="20206">
                  <c:v>1</c:v>
                </c:pt>
                <c:pt idx="20207">
                  <c:v>1</c:v>
                </c:pt>
                <c:pt idx="20208">
                  <c:v>1</c:v>
                </c:pt>
                <c:pt idx="20209">
                  <c:v>1</c:v>
                </c:pt>
                <c:pt idx="20210">
                  <c:v>1</c:v>
                </c:pt>
                <c:pt idx="20211">
                  <c:v>1</c:v>
                </c:pt>
                <c:pt idx="20212">
                  <c:v>1</c:v>
                </c:pt>
                <c:pt idx="20213">
                  <c:v>1</c:v>
                </c:pt>
                <c:pt idx="20214">
                  <c:v>1</c:v>
                </c:pt>
                <c:pt idx="20215">
                  <c:v>1</c:v>
                </c:pt>
                <c:pt idx="20216">
                  <c:v>1</c:v>
                </c:pt>
                <c:pt idx="20217">
                  <c:v>1</c:v>
                </c:pt>
                <c:pt idx="20218">
                  <c:v>1</c:v>
                </c:pt>
                <c:pt idx="20219">
                  <c:v>1</c:v>
                </c:pt>
                <c:pt idx="20220">
                  <c:v>1</c:v>
                </c:pt>
                <c:pt idx="20221">
                  <c:v>1</c:v>
                </c:pt>
                <c:pt idx="20222">
                  <c:v>1</c:v>
                </c:pt>
                <c:pt idx="20223">
                  <c:v>1</c:v>
                </c:pt>
                <c:pt idx="20224">
                  <c:v>1</c:v>
                </c:pt>
                <c:pt idx="20225">
                  <c:v>1</c:v>
                </c:pt>
                <c:pt idx="20226">
                  <c:v>1</c:v>
                </c:pt>
                <c:pt idx="20227">
                  <c:v>1</c:v>
                </c:pt>
                <c:pt idx="20228">
                  <c:v>1</c:v>
                </c:pt>
                <c:pt idx="20229">
                  <c:v>1</c:v>
                </c:pt>
                <c:pt idx="20230">
                  <c:v>1</c:v>
                </c:pt>
                <c:pt idx="20231">
                  <c:v>1</c:v>
                </c:pt>
                <c:pt idx="20232">
                  <c:v>1</c:v>
                </c:pt>
                <c:pt idx="20233">
                  <c:v>1</c:v>
                </c:pt>
                <c:pt idx="20234">
                  <c:v>1</c:v>
                </c:pt>
                <c:pt idx="20235">
                  <c:v>1</c:v>
                </c:pt>
                <c:pt idx="20236">
                  <c:v>1</c:v>
                </c:pt>
                <c:pt idx="20237">
                  <c:v>1</c:v>
                </c:pt>
                <c:pt idx="20238">
                  <c:v>1</c:v>
                </c:pt>
                <c:pt idx="20239">
                  <c:v>1</c:v>
                </c:pt>
                <c:pt idx="20240">
                  <c:v>1</c:v>
                </c:pt>
                <c:pt idx="20241">
                  <c:v>1</c:v>
                </c:pt>
                <c:pt idx="20242">
                  <c:v>1</c:v>
                </c:pt>
                <c:pt idx="20243">
                  <c:v>1</c:v>
                </c:pt>
                <c:pt idx="20244">
                  <c:v>1</c:v>
                </c:pt>
                <c:pt idx="20245">
                  <c:v>1</c:v>
                </c:pt>
                <c:pt idx="20246">
                  <c:v>1</c:v>
                </c:pt>
                <c:pt idx="20247">
                  <c:v>1</c:v>
                </c:pt>
                <c:pt idx="20248">
                  <c:v>1</c:v>
                </c:pt>
                <c:pt idx="20249">
                  <c:v>1</c:v>
                </c:pt>
                <c:pt idx="20250">
                  <c:v>1</c:v>
                </c:pt>
                <c:pt idx="20251">
                  <c:v>1</c:v>
                </c:pt>
                <c:pt idx="20252">
                  <c:v>1</c:v>
                </c:pt>
                <c:pt idx="20253">
                  <c:v>1</c:v>
                </c:pt>
                <c:pt idx="20254">
                  <c:v>1</c:v>
                </c:pt>
                <c:pt idx="20255">
                  <c:v>1</c:v>
                </c:pt>
                <c:pt idx="20256">
                  <c:v>1</c:v>
                </c:pt>
                <c:pt idx="20257">
                  <c:v>1</c:v>
                </c:pt>
                <c:pt idx="20258">
                  <c:v>1</c:v>
                </c:pt>
                <c:pt idx="20259">
                  <c:v>1</c:v>
                </c:pt>
                <c:pt idx="20260">
                  <c:v>1</c:v>
                </c:pt>
                <c:pt idx="20261">
                  <c:v>1</c:v>
                </c:pt>
                <c:pt idx="20262">
                  <c:v>1</c:v>
                </c:pt>
                <c:pt idx="20263">
                  <c:v>1</c:v>
                </c:pt>
                <c:pt idx="20264">
                  <c:v>1</c:v>
                </c:pt>
                <c:pt idx="20265">
                  <c:v>1</c:v>
                </c:pt>
                <c:pt idx="20266">
                  <c:v>1</c:v>
                </c:pt>
                <c:pt idx="20267">
                  <c:v>1</c:v>
                </c:pt>
                <c:pt idx="20268">
                  <c:v>1</c:v>
                </c:pt>
                <c:pt idx="20269">
                  <c:v>0.75</c:v>
                </c:pt>
                <c:pt idx="20270">
                  <c:v>1</c:v>
                </c:pt>
                <c:pt idx="20271">
                  <c:v>1</c:v>
                </c:pt>
                <c:pt idx="20272">
                  <c:v>1</c:v>
                </c:pt>
                <c:pt idx="20273">
                  <c:v>1</c:v>
                </c:pt>
                <c:pt idx="20274">
                  <c:v>1</c:v>
                </c:pt>
                <c:pt idx="20275">
                  <c:v>1</c:v>
                </c:pt>
                <c:pt idx="20276">
                  <c:v>1</c:v>
                </c:pt>
                <c:pt idx="20277">
                  <c:v>1</c:v>
                </c:pt>
                <c:pt idx="20278">
                  <c:v>1</c:v>
                </c:pt>
                <c:pt idx="20279">
                  <c:v>1</c:v>
                </c:pt>
                <c:pt idx="20280">
                  <c:v>1</c:v>
                </c:pt>
                <c:pt idx="20281">
                  <c:v>1</c:v>
                </c:pt>
                <c:pt idx="20282">
                  <c:v>1</c:v>
                </c:pt>
                <c:pt idx="20283">
                  <c:v>1</c:v>
                </c:pt>
                <c:pt idx="20284">
                  <c:v>1</c:v>
                </c:pt>
                <c:pt idx="20285">
                  <c:v>1</c:v>
                </c:pt>
                <c:pt idx="20286">
                  <c:v>1</c:v>
                </c:pt>
                <c:pt idx="20287">
                  <c:v>1</c:v>
                </c:pt>
                <c:pt idx="20288">
                  <c:v>1</c:v>
                </c:pt>
                <c:pt idx="20289">
                  <c:v>1</c:v>
                </c:pt>
                <c:pt idx="20290">
                  <c:v>1</c:v>
                </c:pt>
                <c:pt idx="20291">
                  <c:v>1</c:v>
                </c:pt>
                <c:pt idx="20292">
                  <c:v>1</c:v>
                </c:pt>
                <c:pt idx="20293">
                  <c:v>1</c:v>
                </c:pt>
                <c:pt idx="20294">
                  <c:v>1</c:v>
                </c:pt>
                <c:pt idx="20295">
                  <c:v>1</c:v>
                </c:pt>
                <c:pt idx="20296">
                  <c:v>1</c:v>
                </c:pt>
                <c:pt idx="20297">
                  <c:v>1</c:v>
                </c:pt>
                <c:pt idx="20298">
                  <c:v>1</c:v>
                </c:pt>
                <c:pt idx="20299">
                  <c:v>1</c:v>
                </c:pt>
                <c:pt idx="20300">
                  <c:v>1</c:v>
                </c:pt>
                <c:pt idx="20301">
                  <c:v>1</c:v>
                </c:pt>
                <c:pt idx="20302">
                  <c:v>1</c:v>
                </c:pt>
                <c:pt idx="20303">
                  <c:v>1</c:v>
                </c:pt>
                <c:pt idx="20304">
                  <c:v>1</c:v>
                </c:pt>
                <c:pt idx="20305">
                  <c:v>1</c:v>
                </c:pt>
                <c:pt idx="20306">
                  <c:v>1</c:v>
                </c:pt>
                <c:pt idx="20307">
                  <c:v>1</c:v>
                </c:pt>
                <c:pt idx="20308">
                  <c:v>0.25</c:v>
                </c:pt>
                <c:pt idx="20309">
                  <c:v>1</c:v>
                </c:pt>
                <c:pt idx="20310">
                  <c:v>1</c:v>
                </c:pt>
                <c:pt idx="20311">
                  <c:v>1</c:v>
                </c:pt>
                <c:pt idx="20312">
                  <c:v>1</c:v>
                </c:pt>
                <c:pt idx="20313">
                  <c:v>1</c:v>
                </c:pt>
                <c:pt idx="20314">
                  <c:v>1</c:v>
                </c:pt>
                <c:pt idx="20315">
                  <c:v>1</c:v>
                </c:pt>
                <c:pt idx="20316">
                  <c:v>1</c:v>
                </c:pt>
                <c:pt idx="20317">
                  <c:v>1</c:v>
                </c:pt>
                <c:pt idx="20318">
                  <c:v>0.75</c:v>
                </c:pt>
                <c:pt idx="20319">
                  <c:v>1</c:v>
                </c:pt>
                <c:pt idx="20320">
                  <c:v>1</c:v>
                </c:pt>
                <c:pt idx="20321">
                  <c:v>1</c:v>
                </c:pt>
                <c:pt idx="20322">
                  <c:v>1</c:v>
                </c:pt>
                <c:pt idx="20323">
                  <c:v>1</c:v>
                </c:pt>
                <c:pt idx="20324">
                  <c:v>1</c:v>
                </c:pt>
                <c:pt idx="20325">
                  <c:v>1</c:v>
                </c:pt>
                <c:pt idx="20326">
                  <c:v>1</c:v>
                </c:pt>
                <c:pt idx="20327">
                  <c:v>1</c:v>
                </c:pt>
                <c:pt idx="20328">
                  <c:v>1</c:v>
                </c:pt>
                <c:pt idx="20329">
                  <c:v>1</c:v>
                </c:pt>
                <c:pt idx="20330">
                  <c:v>1</c:v>
                </c:pt>
                <c:pt idx="20331">
                  <c:v>1</c:v>
                </c:pt>
                <c:pt idx="20332">
                  <c:v>1</c:v>
                </c:pt>
                <c:pt idx="20333">
                  <c:v>1</c:v>
                </c:pt>
                <c:pt idx="20334">
                  <c:v>1</c:v>
                </c:pt>
                <c:pt idx="20335">
                  <c:v>1</c:v>
                </c:pt>
                <c:pt idx="20336">
                  <c:v>1</c:v>
                </c:pt>
                <c:pt idx="20337">
                  <c:v>1</c:v>
                </c:pt>
                <c:pt idx="20338">
                  <c:v>1</c:v>
                </c:pt>
                <c:pt idx="20339">
                  <c:v>1</c:v>
                </c:pt>
                <c:pt idx="20340">
                  <c:v>1</c:v>
                </c:pt>
                <c:pt idx="20341">
                  <c:v>1</c:v>
                </c:pt>
                <c:pt idx="20342">
                  <c:v>1</c:v>
                </c:pt>
                <c:pt idx="20343">
                  <c:v>1</c:v>
                </c:pt>
                <c:pt idx="20344">
                  <c:v>1</c:v>
                </c:pt>
                <c:pt idx="20345">
                  <c:v>1</c:v>
                </c:pt>
                <c:pt idx="20346">
                  <c:v>1</c:v>
                </c:pt>
                <c:pt idx="20347">
                  <c:v>1</c:v>
                </c:pt>
                <c:pt idx="20348">
                  <c:v>1</c:v>
                </c:pt>
                <c:pt idx="20349">
                  <c:v>1</c:v>
                </c:pt>
                <c:pt idx="20350">
                  <c:v>1</c:v>
                </c:pt>
                <c:pt idx="20351">
                  <c:v>1</c:v>
                </c:pt>
                <c:pt idx="20352">
                  <c:v>1</c:v>
                </c:pt>
                <c:pt idx="20353">
                  <c:v>1</c:v>
                </c:pt>
                <c:pt idx="20354">
                  <c:v>1</c:v>
                </c:pt>
                <c:pt idx="20355">
                  <c:v>1</c:v>
                </c:pt>
                <c:pt idx="20356">
                  <c:v>1</c:v>
                </c:pt>
                <c:pt idx="20357">
                  <c:v>1</c:v>
                </c:pt>
                <c:pt idx="20358">
                  <c:v>1</c:v>
                </c:pt>
                <c:pt idx="20359">
                  <c:v>1</c:v>
                </c:pt>
                <c:pt idx="20360">
                  <c:v>1</c:v>
                </c:pt>
                <c:pt idx="20361">
                  <c:v>1</c:v>
                </c:pt>
                <c:pt idx="20362">
                  <c:v>0.75</c:v>
                </c:pt>
                <c:pt idx="20363">
                  <c:v>1</c:v>
                </c:pt>
                <c:pt idx="20364">
                  <c:v>1</c:v>
                </c:pt>
                <c:pt idx="20365">
                  <c:v>1</c:v>
                </c:pt>
                <c:pt idx="20366">
                  <c:v>1</c:v>
                </c:pt>
                <c:pt idx="20367">
                  <c:v>1</c:v>
                </c:pt>
                <c:pt idx="20368">
                  <c:v>0.5</c:v>
                </c:pt>
                <c:pt idx="20369">
                  <c:v>1</c:v>
                </c:pt>
                <c:pt idx="20370">
                  <c:v>1</c:v>
                </c:pt>
                <c:pt idx="20371">
                  <c:v>1</c:v>
                </c:pt>
                <c:pt idx="20372">
                  <c:v>0.75</c:v>
                </c:pt>
                <c:pt idx="20373">
                  <c:v>1</c:v>
                </c:pt>
                <c:pt idx="20374">
                  <c:v>1</c:v>
                </c:pt>
                <c:pt idx="20375">
                  <c:v>1</c:v>
                </c:pt>
                <c:pt idx="20376">
                  <c:v>1</c:v>
                </c:pt>
                <c:pt idx="20377">
                  <c:v>1</c:v>
                </c:pt>
                <c:pt idx="20378">
                  <c:v>1</c:v>
                </c:pt>
                <c:pt idx="20379">
                  <c:v>1</c:v>
                </c:pt>
                <c:pt idx="20380">
                  <c:v>1</c:v>
                </c:pt>
                <c:pt idx="20381">
                  <c:v>1</c:v>
                </c:pt>
                <c:pt idx="20382">
                  <c:v>1</c:v>
                </c:pt>
                <c:pt idx="20383">
                  <c:v>1</c:v>
                </c:pt>
                <c:pt idx="20384">
                  <c:v>1</c:v>
                </c:pt>
                <c:pt idx="20385">
                  <c:v>1</c:v>
                </c:pt>
                <c:pt idx="20386">
                  <c:v>1</c:v>
                </c:pt>
                <c:pt idx="20387">
                  <c:v>1</c:v>
                </c:pt>
                <c:pt idx="20388">
                  <c:v>1</c:v>
                </c:pt>
                <c:pt idx="20389">
                  <c:v>1</c:v>
                </c:pt>
                <c:pt idx="20390">
                  <c:v>1</c:v>
                </c:pt>
                <c:pt idx="20391">
                  <c:v>1</c:v>
                </c:pt>
                <c:pt idx="20392">
                  <c:v>1</c:v>
                </c:pt>
                <c:pt idx="20393">
                  <c:v>1</c:v>
                </c:pt>
                <c:pt idx="20394">
                  <c:v>1</c:v>
                </c:pt>
                <c:pt idx="20395">
                  <c:v>1</c:v>
                </c:pt>
                <c:pt idx="20396">
                  <c:v>1</c:v>
                </c:pt>
                <c:pt idx="20397">
                  <c:v>1</c:v>
                </c:pt>
                <c:pt idx="20398">
                  <c:v>1</c:v>
                </c:pt>
                <c:pt idx="20399">
                  <c:v>0.25</c:v>
                </c:pt>
                <c:pt idx="20400">
                  <c:v>1</c:v>
                </c:pt>
                <c:pt idx="20401">
                  <c:v>1</c:v>
                </c:pt>
                <c:pt idx="20402">
                  <c:v>1</c:v>
                </c:pt>
                <c:pt idx="20403">
                  <c:v>1</c:v>
                </c:pt>
                <c:pt idx="20404">
                  <c:v>0.75</c:v>
                </c:pt>
                <c:pt idx="20405">
                  <c:v>1</c:v>
                </c:pt>
                <c:pt idx="20406">
                  <c:v>1</c:v>
                </c:pt>
                <c:pt idx="20407">
                  <c:v>1</c:v>
                </c:pt>
                <c:pt idx="20408">
                  <c:v>1</c:v>
                </c:pt>
                <c:pt idx="20409">
                  <c:v>1</c:v>
                </c:pt>
                <c:pt idx="20410">
                  <c:v>1</c:v>
                </c:pt>
                <c:pt idx="20411">
                  <c:v>1</c:v>
                </c:pt>
                <c:pt idx="20412">
                  <c:v>1</c:v>
                </c:pt>
                <c:pt idx="20413">
                  <c:v>1</c:v>
                </c:pt>
                <c:pt idx="20414">
                  <c:v>1</c:v>
                </c:pt>
                <c:pt idx="20415">
                  <c:v>1</c:v>
                </c:pt>
                <c:pt idx="20416">
                  <c:v>1</c:v>
                </c:pt>
                <c:pt idx="20417">
                  <c:v>1</c:v>
                </c:pt>
                <c:pt idx="20418">
                  <c:v>1</c:v>
                </c:pt>
                <c:pt idx="20419">
                  <c:v>1</c:v>
                </c:pt>
                <c:pt idx="20420">
                  <c:v>1</c:v>
                </c:pt>
                <c:pt idx="20421">
                  <c:v>1</c:v>
                </c:pt>
                <c:pt idx="20422">
                  <c:v>1</c:v>
                </c:pt>
                <c:pt idx="20423">
                  <c:v>1</c:v>
                </c:pt>
                <c:pt idx="20424">
                  <c:v>1</c:v>
                </c:pt>
                <c:pt idx="20425">
                  <c:v>1</c:v>
                </c:pt>
                <c:pt idx="20426">
                  <c:v>1</c:v>
                </c:pt>
                <c:pt idx="20427">
                  <c:v>1</c:v>
                </c:pt>
                <c:pt idx="20428">
                  <c:v>1</c:v>
                </c:pt>
                <c:pt idx="20429">
                  <c:v>1</c:v>
                </c:pt>
                <c:pt idx="20430">
                  <c:v>1</c:v>
                </c:pt>
                <c:pt idx="20431">
                  <c:v>1</c:v>
                </c:pt>
                <c:pt idx="20432">
                  <c:v>1</c:v>
                </c:pt>
                <c:pt idx="20433">
                  <c:v>1</c:v>
                </c:pt>
                <c:pt idx="20434">
                  <c:v>1</c:v>
                </c:pt>
                <c:pt idx="20435">
                  <c:v>1</c:v>
                </c:pt>
                <c:pt idx="20436">
                  <c:v>1</c:v>
                </c:pt>
                <c:pt idx="20437">
                  <c:v>1</c:v>
                </c:pt>
                <c:pt idx="20438">
                  <c:v>1</c:v>
                </c:pt>
                <c:pt idx="20439">
                  <c:v>1</c:v>
                </c:pt>
                <c:pt idx="20440">
                  <c:v>1</c:v>
                </c:pt>
                <c:pt idx="20441">
                  <c:v>1</c:v>
                </c:pt>
                <c:pt idx="20442">
                  <c:v>1</c:v>
                </c:pt>
                <c:pt idx="20443">
                  <c:v>1</c:v>
                </c:pt>
                <c:pt idx="20444">
                  <c:v>1</c:v>
                </c:pt>
                <c:pt idx="20445">
                  <c:v>1</c:v>
                </c:pt>
                <c:pt idx="20446">
                  <c:v>1</c:v>
                </c:pt>
                <c:pt idx="20447">
                  <c:v>1</c:v>
                </c:pt>
                <c:pt idx="20448">
                  <c:v>1</c:v>
                </c:pt>
                <c:pt idx="20449">
                  <c:v>1</c:v>
                </c:pt>
                <c:pt idx="20450">
                  <c:v>1</c:v>
                </c:pt>
                <c:pt idx="20451">
                  <c:v>1</c:v>
                </c:pt>
                <c:pt idx="20452">
                  <c:v>1</c:v>
                </c:pt>
                <c:pt idx="20453">
                  <c:v>1</c:v>
                </c:pt>
                <c:pt idx="20454">
                  <c:v>1</c:v>
                </c:pt>
                <c:pt idx="20455">
                  <c:v>1</c:v>
                </c:pt>
                <c:pt idx="20456">
                  <c:v>1</c:v>
                </c:pt>
                <c:pt idx="20457">
                  <c:v>1</c:v>
                </c:pt>
                <c:pt idx="20458">
                  <c:v>1</c:v>
                </c:pt>
                <c:pt idx="20459">
                  <c:v>1</c:v>
                </c:pt>
                <c:pt idx="20460">
                  <c:v>1</c:v>
                </c:pt>
                <c:pt idx="20461">
                  <c:v>1</c:v>
                </c:pt>
                <c:pt idx="20462">
                  <c:v>1</c:v>
                </c:pt>
                <c:pt idx="20463">
                  <c:v>1</c:v>
                </c:pt>
                <c:pt idx="20464">
                  <c:v>1</c:v>
                </c:pt>
                <c:pt idx="20465">
                  <c:v>1</c:v>
                </c:pt>
                <c:pt idx="20466">
                  <c:v>1</c:v>
                </c:pt>
                <c:pt idx="20467">
                  <c:v>1</c:v>
                </c:pt>
                <c:pt idx="20468">
                  <c:v>1</c:v>
                </c:pt>
                <c:pt idx="20469">
                  <c:v>1</c:v>
                </c:pt>
                <c:pt idx="20470">
                  <c:v>1</c:v>
                </c:pt>
                <c:pt idx="20471">
                  <c:v>1</c:v>
                </c:pt>
                <c:pt idx="20472">
                  <c:v>1</c:v>
                </c:pt>
                <c:pt idx="20473">
                  <c:v>1</c:v>
                </c:pt>
                <c:pt idx="20474">
                  <c:v>1</c:v>
                </c:pt>
                <c:pt idx="20475">
                  <c:v>1</c:v>
                </c:pt>
                <c:pt idx="20476">
                  <c:v>1</c:v>
                </c:pt>
                <c:pt idx="20477">
                  <c:v>1</c:v>
                </c:pt>
                <c:pt idx="20478">
                  <c:v>1</c:v>
                </c:pt>
                <c:pt idx="20479">
                  <c:v>1</c:v>
                </c:pt>
                <c:pt idx="20480">
                  <c:v>1</c:v>
                </c:pt>
                <c:pt idx="20481">
                  <c:v>1</c:v>
                </c:pt>
                <c:pt idx="20482">
                  <c:v>1</c:v>
                </c:pt>
                <c:pt idx="20483">
                  <c:v>1</c:v>
                </c:pt>
                <c:pt idx="20484">
                  <c:v>1</c:v>
                </c:pt>
                <c:pt idx="20485">
                  <c:v>1</c:v>
                </c:pt>
                <c:pt idx="20486">
                  <c:v>1</c:v>
                </c:pt>
                <c:pt idx="20487">
                  <c:v>1</c:v>
                </c:pt>
                <c:pt idx="20488">
                  <c:v>1</c:v>
                </c:pt>
                <c:pt idx="20489">
                  <c:v>1</c:v>
                </c:pt>
                <c:pt idx="20490">
                  <c:v>1</c:v>
                </c:pt>
                <c:pt idx="20491">
                  <c:v>1</c:v>
                </c:pt>
                <c:pt idx="20492">
                  <c:v>1</c:v>
                </c:pt>
                <c:pt idx="20493">
                  <c:v>1</c:v>
                </c:pt>
                <c:pt idx="20494">
                  <c:v>1</c:v>
                </c:pt>
                <c:pt idx="20495">
                  <c:v>1</c:v>
                </c:pt>
                <c:pt idx="20496">
                  <c:v>1</c:v>
                </c:pt>
                <c:pt idx="20497">
                  <c:v>1</c:v>
                </c:pt>
                <c:pt idx="20498">
                  <c:v>1</c:v>
                </c:pt>
                <c:pt idx="20499">
                  <c:v>1</c:v>
                </c:pt>
                <c:pt idx="20500">
                  <c:v>0.75</c:v>
                </c:pt>
                <c:pt idx="20501">
                  <c:v>1</c:v>
                </c:pt>
                <c:pt idx="20502">
                  <c:v>1</c:v>
                </c:pt>
                <c:pt idx="20503">
                  <c:v>1</c:v>
                </c:pt>
                <c:pt idx="20504">
                  <c:v>1</c:v>
                </c:pt>
                <c:pt idx="20505">
                  <c:v>1</c:v>
                </c:pt>
                <c:pt idx="20506">
                  <c:v>1</c:v>
                </c:pt>
                <c:pt idx="20507">
                  <c:v>1</c:v>
                </c:pt>
                <c:pt idx="20508">
                  <c:v>1</c:v>
                </c:pt>
                <c:pt idx="20509">
                  <c:v>1</c:v>
                </c:pt>
                <c:pt idx="20510">
                  <c:v>1</c:v>
                </c:pt>
                <c:pt idx="20511">
                  <c:v>1</c:v>
                </c:pt>
                <c:pt idx="20512">
                  <c:v>1</c:v>
                </c:pt>
                <c:pt idx="20513">
                  <c:v>1</c:v>
                </c:pt>
                <c:pt idx="20514">
                  <c:v>1</c:v>
                </c:pt>
                <c:pt idx="20515">
                  <c:v>1</c:v>
                </c:pt>
                <c:pt idx="20516">
                  <c:v>1</c:v>
                </c:pt>
                <c:pt idx="20517">
                  <c:v>1</c:v>
                </c:pt>
                <c:pt idx="20518">
                  <c:v>1</c:v>
                </c:pt>
                <c:pt idx="20519">
                  <c:v>1</c:v>
                </c:pt>
                <c:pt idx="20520">
                  <c:v>1</c:v>
                </c:pt>
                <c:pt idx="20521">
                  <c:v>1</c:v>
                </c:pt>
                <c:pt idx="20522">
                  <c:v>1</c:v>
                </c:pt>
                <c:pt idx="20523">
                  <c:v>1</c:v>
                </c:pt>
                <c:pt idx="20524">
                  <c:v>1</c:v>
                </c:pt>
                <c:pt idx="20525">
                  <c:v>1</c:v>
                </c:pt>
                <c:pt idx="20526">
                  <c:v>1</c:v>
                </c:pt>
                <c:pt idx="20527">
                  <c:v>1</c:v>
                </c:pt>
                <c:pt idx="20528">
                  <c:v>1</c:v>
                </c:pt>
                <c:pt idx="20529">
                  <c:v>1</c:v>
                </c:pt>
                <c:pt idx="20530">
                  <c:v>1</c:v>
                </c:pt>
                <c:pt idx="20531">
                  <c:v>1</c:v>
                </c:pt>
                <c:pt idx="20532">
                  <c:v>1</c:v>
                </c:pt>
                <c:pt idx="20533">
                  <c:v>1</c:v>
                </c:pt>
                <c:pt idx="20534">
                  <c:v>1</c:v>
                </c:pt>
                <c:pt idx="20535">
                  <c:v>1</c:v>
                </c:pt>
                <c:pt idx="20536">
                  <c:v>1</c:v>
                </c:pt>
                <c:pt idx="20537">
                  <c:v>1</c:v>
                </c:pt>
                <c:pt idx="20538">
                  <c:v>1</c:v>
                </c:pt>
                <c:pt idx="20539">
                  <c:v>1</c:v>
                </c:pt>
                <c:pt idx="20540">
                  <c:v>1</c:v>
                </c:pt>
                <c:pt idx="20541">
                  <c:v>1</c:v>
                </c:pt>
                <c:pt idx="20542">
                  <c:v>1</c:v>
                </c:pt>
                <c:pt idx="20543">
                  <c:v>1</c:v>
                </c:pt>
                <c:pt idx="20544">
                  <c:v>1</c:v>
                </c:pt>
                <c:pt idx="20545">
                  <c:v>1</c:v>
                </c:pt>
                <c:pt idx="20546">
                  <c:v>1</c:v>
                </c:pt>
                <c:pt idx="20547">
                  <c:v>1</c:v>
                </c:pt>
                <c:pt idx="20548">
                  <c:v>1</c:v>
                </c:pt>
                <c:pt idx="20549">
                  <c:v>1</c:v>
                </c:pt>
                <c:pt idx="20550">
                  <c:v>1</c:v>
                </c:pt>
                <c:pt idx="20551">
                  <c:v>1</c:v>
                </c:pt>
                <c:pt idx="20552">
                  <c:v>1</c:v>
                </c:pt>
                <c:pt idx="20553">
                  <c:v>1</c:v>
                </c:pt>
                <c:pt idx="20554">
                  <c:v>1</c:v>
                </c:pt>
                <c:pt idx="20555">
                  <c:v>1</c:v>
                </c:pt>
                <c:pt idx="20556">
                  <c:v>1</c:v>
                </c:pt>
                <c:pt idx="20557">
                  <c:v>1</c:v>
                </c:pt>
                <c:pt idx="20558">
                  <c:v>1</c:v>
                </c:pt>
                <c:pt idx="20559">
                  <c:v>1</c:v>
                </c:pt>
                <c:pt idx="20560">
                  <c:v>1</c:v>
                </c:pt>
                <c:pt idx="20561">
                  <c:v>1</c:v>
                </c:pt>
                <c:pt idx="20562">
                  <c:v>1</c:v>
                </c:pt>
                <c:pt idx="20563">
                  <c:v>1</c:v>
                </c:pt>
                <c:pt idx="20564">
                  <c:v>1</c:v>
                </c:pt>
                <c:pt idx="20565">
                  <c:v>1</c:v>
                </c:pt>
                <c:pt idx="20566">
                  <c:v>1</c:v>
                </c:pt>
                <c:pt idx="20567">
                  <c:v>0.5</c:v>
                </c:pt>
                <c:pt idx="20568">
                  <c:v>1</c:v>
                </c:pt>
                <c:pt idx="20569">
                  <c:v>1</c:v>
                </c:pt>
                <c:pt idx="20570">
                  <c:v>1</c:v>
                </c:pt>
                <c:pt idx="20571">
                  <c:v>1</c:v>
                </c:pt>
                <c:pt idx="20572">
                  <c:v>1</c:v>
                </c:pt>
                <c:pt idx="20573">
                  <c:v>1</c:v>
                </c:pt>
                <c:pt idx="20574">
                  <c:v>1</c:v>
                </c:pt>
                <c:pt idx="20575">
                  <c:v>1</c:v>
                </c:pt>
                <c:pt idx="20576">
                  <c:v>1</c:v>
                </c:pt>
                <c:pt idx="20577">
                  <c:v>1</c:v>
                </c:pt>
                <c:pt idx="20578">
                  <c:v>1</c:v>
                </c:pt>
                <c:pt idx="20579">
                  <c:v>1</c:v>
                </c:pt>
                <c:pt idx="20580">
                  <c:v>1</c:v>
                </c:pt>
                <c:pt idx="20581">
                  <c:v>1</c:v>
                </c:pt>
                <c:pt idx="20582">
                  <c:v>1</c:v>
                </c:pt>
                <c:pt idx="20583">
                  <c:v>1</c:v>
                </c:pt>
                <c:pt idx="20584">
                  <c:v>1</c:v>
                </c:pt>
                <c:pt idx="20585">
                  <c:v>1</c:v>
                </c:pt>
                <c:pt idx="20586">
                  <c:v>1</c:v>
                </c:pt>
                <c:pt idx="20587">
                  <c:v>1</c:v>
                </c:pt>
                <c:pt idx="20588">
                  <c:v>1</c:v>
                </c:pt>
                <c:pt idx="20589">
                  <c:v>1</c:v>
                </c:pt>
                <c:pt idx="20590">
                  <c:v>1</c:v>
                </c:pt>
                <c:pt idx="20591">
                  <c:v>1</c:v>
                </c:pt>
                <c:pt idx="20592">
                  <c:v>1</c:v>
                </c:pt>
                <c:pt idx="20593">
                  <c:v>1</c:v>
                </c:pt>
                <c:pt idx="20594">
                  <c:v>1</c:v>
                </c:pt>
                <c:pt idx="20595">
                  <c:v>1</c:v>
                </c:pt>
                <c:pt idx="20596">
                  <c:v>1</c:v>
                </c:pt>
                <c:pt idx="20597">
                  <c:v>1</c:v>
                </c:pt>
                <c:pt idx="20598">
                  <c:v>1</c:v>
                </c:pt>
                <c:pt idx="20599">
                  <c:v>1</c:v>
                </c:pt>
                <c:pt idx="20600">
                  <c:v>1</c:v>
                </c:pt>
                <c:pt idx="20601">
                  <c:v>1</c:v>
                </c:pt>
                <c:pt idx="20602">
                  <c:v>1</c:v>
                </c:pt>
                <c:pt idx="20603">
                  <c:v>1</c:v>
                </c:pt>
                <c:pt idx="20604">
                  <c:v>1</c:v>
                </c:pt>
                <c:pt idx="20605">
                  <c:v>1</c:v>
                </c:pt>
                <c:pt idx="20606">
                  <c:v>1</c:v>
                </c:pt>
                <c:pt idx="20607">
                  <c:v>1</c:v>
                </c:pt>
                <c:pt idx="20608">
                  <c:v>1</c:v>
                </c:pt>
                <c:pt idx="20609">
                  <c:v>1</c:v>
                </c:pt>
                <c:pt idx="20610">
                  <c:v>1</c:v>
                </c:pt>
                <c:pt idx="20611">
                  <c:v>1</c:v>
                </c:pt>
                <c:pt idx="20612">
                  <c:v>1</c:v>
                </c:pt>
                <c:pt idx="20613">
                  <c:v>1</c:v>
                </c:pt>
                <c:pt idx="20614">
                  <c:v>1</c:v>
                </c:pt>
                <c:pt idx="20615">
                  <c:v>1</c:v>
                </c:pt>
                <c:pt idx="20616">
                  <c:v>1</c:v>
                </c:pt>
                <c:pt idx="20617">
                  <c:v>0.75</c:v>
                </c:pt>
                <c:pt idx="20618">
                  <c:v>1</c:v>
                </c:pt>
                <c:pt idx="20619">
                  <c:v>1</c:v>
                </c:pt>
                <c:pt idx="20620">
                  <c:v>1</c:v>
                </c:pt>
                <c:pt idx="20621">
                  <c:v>1</c:v>
                </c:pt>
                <c:pt idx="20622">
                  <c:v>1</c:v>
                </c:pt>
                <c:pt idx="20623">
                  <c:v>1</c:v>
                </c:pt>
                <c:pt idx="20624">
                  <c:v>1</c:v>
                </c:pt>
                <c:pt idx="20625">
                  <c:v>1</c:v>
                </c:pt>
                <c:pt idx="20626">
                  <c:v>1</c:v>
                </c:pt>
                <c:pt idx="20627">
                  <c:v>1</c:v>
                </c:pt>
                <c:pt idx="20628">
                  <c:v>1</c:v>
                </c:pt>
                <c:pt idx="20629">
                  <c:v>1</c:v>
                </c:pt>
                <c:pt idx="20630">
                  <c:v>1</c:v>
                </c:pt>
                <c:pt idx="20631">
                  <c:v>1</c:v>
                </c:pt>
                <c:pt idx="20632">
                  <c:v>1</c:v>
                </c:pt>
                <c:pt idx="20633">
                  <c:v>1</c:v>
                </c:pt>
                <c:pt idx="20634">
                  <c:v>0.75</c:v>
                </c:pt>
                <c:pt idx="20635">
                  <c:v>1</c:v>
                </c:pt>
                <c:pt idx="20636">
                  <c:v>1</c:v>
                </c:pt>
                <c:pt idx="20637">
                  <c:v>1</c:v>
                </c:pt>
                <c:pt idx="20638">
                  <c:v>1</c:v>
                </c:pt>
                <c:pt idx="20639">
                  <c:v>1</c:v>
                </c:pt>
                <c:pt idx="20640">
                  <c:v>1</c:v>
                </c:pt>
                <c:pt idx="20641">
                  <c:v>1</c:v>
                </c:pt>
                <c:pt idx="20642">
                  <c:v>1</c:v>
                </c:pt>
                <c:pt idx="20643">
                  <c:v>0.75</c:v>
                </c:pt>
                <c:pt idx="20644">
                  <c:v>1</c:v>
                </c:pt>
                <c:pt idx="20645">
                  <c:v>1</c:v>
                </c:pt>
                <c:pt idx="20646">
                  <c:v>1</c:v>
                </c:pt>
                <c:pt idx="20647">
                  <c:v>1</c:v>
                </c:pt>
                <c:pt idx="20648">
                  <c:v>1</c:v>
                </c:pt>
                <c:pt idx="20649">
                  <c:v>1</c:v>
                </c:pt>
                <c:pt idx="20650">
                  <c:v>1</c:v>
                </c:pt>
                <c:pt idx="20651">
                  <c:v>1</c:v>
                </c:pt>
                <c:pt idx="20652">
                  <c:v>1</c:v>
                </c:pt>
                <c:pt idx="20653">
                  <c:v>1</c:v>
                </c:pt>
                <c:pt idx="20654">
                  <c:v>1</c:v>
                </c:pt>
                <c:pt idx="20655">
                  <c:v>1</c:v>
                </c:pt>
                <c:pt idx="20656">
                  <c:v>1</c:v>
                </c:pt>
                <c:pt idx="20657">
                  <c:v>1</c:v>
                </c:pt>
                <c:pt idx="20658">
                  <c:v>1</c:v>
                </c:pt>
                <c:pt idx="20659">
                  <c:v>1</c:v>
                </c:pt>
                <c:pt idx="20660">
                  <c:v>1</c:v>
                </c:pt>
                <c:pt idx="20661">
                  <c:v>1</c:v>
                </c:pt>
                <c:pt idx="20662">
                  <c:v>1</c:v>
                </c:pt>
                <c:pt idx="20663">
                  <c:v>1</c:v>
                </c:pt>
                <c:pt idx="20664">
                  <c:v>1</c:v>
                </c:pt>
                <c:pt idx="20665">
                  <c:v>1</c:v>
                </c:pt>
                <c:pt idx="20666">
                  <c:v>1</c:v>
                </c:pt>
                <c:pt idx="20667">
                  <c:v>1</c:v>
                </c:pt>
                <c:pt idx="20668">
                  <c:v>1</c:v>
                </c:pt>
                <c:pt idx="20669">
                  <c:v>1</c:v>
                </c:pt>
                <c:pt idx="20670">
                  <c:v>1</c:v>
                </c:pt>
                <c:pt idx="20671">
                  <c:v>1</c:v>
                </c:pt>
                <c:pt idx="20672">
                  <c:v>1</c:v>
                </c:pt>
                <c:pt idx="20673">
                  <c:v>1</c:v>
                </c:pt>
                <c:pt idx="20674">
                  <c:v>1</c:v>
                </c:pt>
                <c:pt idx="20675">
                  <c:v>1</c:v>
                </c:pt>
                <c:pt idx="20676">
                  <c:v>1</c:v>
                </c:pt>
                <c:pt idx="20677">
                  <c:v>1</c:v>
                </c:pt>
                <c:pt idx="20678">
                  <c:v>1</c:v>
                </c:pt>
                <c:pt idx="20679">
                  <c:v>1</c:v>
                </c:pt>
                <c:pt idx="20680">
                  <c:v>1</c:v>
                </c:pt>
                <c:pt idx="20681">
                  <c:v>1</c:v>
                </c:pt>
                <c:pt idx="20682">
                  <c:v>1</c:v>
                </c:pt>
                <c:pt idx="20683">
                  <c:v>1</c:v>
                </c:pt>
                <c:pt idx="20684">
                  <c:v>1</c:v>
                </c:pt>
                <c:pt idx="20685">
                  <c:v>1</c:v>
                </c:pt>
                <c:pt idx="20686">
                  <c:v>1</c:v>
                </c:pt>
                <c:pt idx="20687">
                  <c:v>1</c:v>
                </c:pt>
                <c:pt idx="20688">
                  <c:v>1</c:v>
                </c:pt>
                <c:pt idx="20689">
                  <c:v>1</c:v>
                </c:pt>
                <c:pt idx="20690">
                  <c:v>1</c:v>
                </c:pt>
                <c:pt idx="20691">
                  <c:v>1</c:v>
                </c:pt>
                <c:pt idx="20692">
                  <c:v>1</c:v>
                </c:pt>
                <c:pt idx="20693">
                  <c:v>1</c:v>
                </c:pt>
                <c:pt idx="20694">
                  <c:v>1</c:v>
                </c:pt>
                <c:pt idx="20695">
                  <c:v>1</c:v>
                </c:pt>
                <c:pt idx="20696">
                  <c:v>1</c:v>
                </c:pt>
                <c:pt idx="20697">
                  <c:v>1</c:v>
                </c:pt>
                <c:pt idx="20698">
                  <c:v>1</c:v>
                </c:pt>
                <c:pt idx="20699">
                  <c:v>1</c:v>
                </c:pt>
                <c:pt idx="20700">
                  <c:v>1</c:v>
                </c:pt>
                <c:pt idx="20701">
                  <c:v>1</c:v>
                </c:pt>
                <c:pt idx="20702">
                  <c:v>1</c:v>
                </c:pt>
                <c:pt idx="20703">
                  <c:v>1</c:v>
                </c:pt>
                <c:pt idx="20704">
                  <c:v>1</c:v>
                </c:pt>
                <c:pt idx="20705">
                  <c:v>1</c:v>
                </c:pt>
                <c:pt idx="20706">
                  <c:v>1</c:v>
                </c:pt>
                <c:pt idx="20707">
                  <c:v>1</c:v>
                </c:pt>
                <c:pt idx="20708">
                  <c:v>1</c:v>
                </c:pt>
                <c:pt idx="20709">
                  <c:v>1</c:v>
                </c:pt>
                <c:pt idx="20710">
                  <c:v>1</c:v>
                </c:pt>
                <c:pt idx="20711">
                  <c:v>1</c:v>
                </c:pt>
                <c:pt idx="20712">
                  <c:v>1</c:v>
                </c:pt>
                <c:pt idx="20713">
                  <c:v>1</c:v>
                </c:pt>
                <c:pt idx="20714">
                  <c:v>1</c:v>
                </c:pt>
                <c:pt idx="20715">
                  <c:v>1</c:v>
                </c:pt>
                <c:pt idx="20716">
                  <c:v>1</c:v>
                </c:pt>
                <c:pt idx="20717">
                  <c:v>1</c:v>
                </c:pt>
                <c:pt idx="20718">
                  <c:v>1</c:v>
                </c:pt>
                <c:pt idx="20719">
                  <c:v>1</c:v>
                </c:pt>
                <c:pt idx="20720">
                  <c:v>1</c:v>
                </c:pt>
                <c:pt idx="20721">
                  <c:v>1</c:v>
                </c:pt>
                <c:pt idx="20722">
                  <c:v>1</c:v>
                </c:pt>
                <c:pt idx="20723">
                  <c:v>1</c:v>
                </c:pt>
                <c:pt idx="20724">
                  <c:v>1</c:v>
                </c:pt>
                <c:pt idx="20725">
                  <c:v>1</c:v>
                </c:pt>
                <c:pt idx="20726">
                  <c:v>1</c:v>
                </c:pt>
                <c:pt idx="20727">
                  <c:v>1</c:v>
                </c:pt>
                <c:pt idx="20728">
                  <c:v>1</c:v>
                </c:pt>
                <c:pt idx="20729">
                  <c:v>1</c:v>
                </c:pt>
                <c:pt idx="20730">
                  <c:v>1</c:v>
                </c:pt>
                <c:pt idx="20731">
                  <c:v>1</c:v>
                </c:pt>
                <c:pt idx="20732">
                  <c:v>1</c:v>
                </c:pt>
                <c:pt idx="20733">
                  <c:v>1</c:v>
                </c:pt>
                <c:pt idx="20734">
                  <c:v>1</c:v>
                </c:pt>
                <c:pt idx="20735">
                  <c:v>1</c:v>
                </c:pt>
                <c:pt idx="20736">
                  <c:v>0.75</c:v>
                </c:pt>
                <c:pt idx="20737">
                  <c:v>1</c:v>
                </c:pt>
                <c:pt idx="20738">
                  <c:v>1</c:v>
                </c:pt>
                <c:pt idx="20739">
                  <c:v>1</c:v>
                </c:pt>
                <c:pt idx="20740">
                  <c:v>1</c:v>
                </c:pt>
                <c:pt idx="20741">
                  <c:v>1</c:v>
                </c:pt>
                <c:pt idx="20742">
                  <c:v>1</c:v>
                </c:pt>
                <c:pt idx="20743">
                  <c:v>1</c:v>
                </c:pt>
                <c:pt idx="20744">
                  <c:v>0.75</c:v>
                </c:pt>
                <c:pt idx="20745">
                  <c:v>1</c:v>
                </c:pt>
                <c:pt idx="20746">
                  <c:v>1</c:v>
                </c:pt>
                <c:pt idx="20747">
                  <c:v>1</c:v>
                </c:pt>
                <c:pt idx="20748">
                  <c:v>1</c:v>
                </c:pt>
                <c:pt idx="20749">
                  <c:v>1</c:v>
                </c:pt>
                <c:pt idx="20750">
                  <c:v>1</c:v>
                </c:pt>
                <c:pt idx="20751">
                  <c:v>1</c:v>
                </c:pt>
                <c:pt idx="20752">
                  <c:v>1</c:v>
                </c:pt>
                <c:pt idx="20753">
                  <c:v>1</c:v>
                </c:pt>
                <c:pt idx="20754">
                  <c:v>1</c:v>
                </c:pt>
                <c:pt idx="20755">
                  <c:v>1</c:v>
                </c:pt>
                <c:pt idx="20756">
                  <c:v>1</c:v>
                </c:pt>
                <c:pt idx="20757">
                  <c:v>1</c:v>
                </c:pt>
                <c:pt idx="20758">
                  <c:v>1</c:v>
                </c:pt>
                <c:pt idx="20759">
                  <c:v>1</c:v>
                </c:pt>
                <c:pt idx="20760">
                  <c:v>1</c:v>
                </c:pt>
                <c:pt idx="20761">
                  <c:v>1</c:v>
                </c:pt>
                <c:pt idx="20762">
                  <c:v>1</c:v>
                </c:pt>
                <c:pt idx="20763">
                  <c:v>1</c:v>
                </c:pt>
                <c:pt idx="20764">
                  <c:v>0.5</c:v>
                </c:pt>
                <c:pt idx="20765">
                  <c:v>1</c:v>
                </c:pt>
                <c:pt idx="20766">
                  <c:v>1</c:v>
                </c:pt>
                <c:pt idx="20767">
                  <c:v>1</c:v>
                </c:pt>
                <c:pt idx="20768">
                  <c:v>1</c:v>
                </c:pt>
                <c:pt idx="20769">
                  <c:v>1</c:v>
                </c:pt>
                <c:pt idx="20770">
                  <c:v>1</c:v>
                </c:pt>
                <c:pt idx="20771">
                  <c:v>1</c:v>
                </c:pt>
                <c:pt idx="20772">
                  <c:v>1</c:v>
                </c:pt>
                <c:pt idx="20773">
                  <c:v>1</c:v>
                </c:pt>
                <c:pt idx="20774">
                  <c:v>1</c:v>
                </c:pt>
                <c:pt idx="20775">
                  <c:v>1</c:v>
                </c:pt>
                <c:pt idx="20776">
                  <c:v>1</c:v>
                </c:pt>
                <c:pt idx="20777">
                  <c:v>1</c:v>
                </c:pt>
                <c:pt idx="20778">
                  <c:v>1</c:v>
                </c:pt>
                <c:pt idx="20779">
                  <c:v>1</c:v>
                </c:pt>
                <c:pt idx="20780">
                  <c:v>1</c:v>
                </c:pt>
                <c:pt idx="20781">
                  <c:v>1</c:v>
                </c:pt>
                <c:pt idx="20782">
                  <c:v>1</c:v>
                </c:pt>
                <c:pt idx="20783">
                  <c:v>1</c:v>
                </c:pt>
                <c:pt idx="20784">
                  <c:v>1</c:v>
                </c:pt>
                <c:pt idx="20785">
                  <c:v>1</c:v>
                </c:pt>
                <c:pt idx="20786">
                  <c:v>1</c:v>
                </c:pt>
                <c:pt idx="20787">
                  <c:v>1</c:v>
                </c:pt>
                <c:pt idx="20788">
                  <c:v>1</c:v>
                </c:pt>
                <c:pt idx="20789">
                  <c:v>1</c:v>
                </c:pt>
                <c:pt idx="20790">
                  <c:v>1</c:v>
                </c:pt>
                <c:pt idx="20791">
                  <c:v>1</c:v>
                </c:pt>
                <c:pt idx="20792">
                  <c:v>1</c:v>
                </c:pt>
                <c:pt idx="20793">
                  <c:v>1</c:v>
                </c:pt>
                <c:pt idx="20794">
                  <c:v>1</c:v>
                </c:pt>
                <c:pt idx="20795">
                  <c:v>1</c:v>
                </c:pt>
                <c:pt idx="20796">
                  <c:v>1</c:v>
                </c:pt>
                <c:pt idx="20797">
                  <c:v>1</c:v>
                </c:pt>
                <c:pt idx="20798">
                  <c:v>1</c:v>
                </c:pt>
                <c:pt idx="20799">
                  <c:v>1</c:v>
                </c:pt>
                <c:pt idx="20800">
                  <c:v>1</c:v>
                </c:pt>
                <c:pt idx="20801">
                  <c:v>1</c:v>
                </c:pt>
                <c:pt idx="20802">
                  <c:v>1</c:v>
                </c:pt>
                <c:pt idx="20803">
                  <c:v>1</c:v>
                </c:pt>
                <c:pt idx="20804">
                  <c:v>1</c:v>
                </c:pt>
                <c:pt idx="20805">
                  <c:v>1</c:v>
                </c:pt>
                <c:pt idx="20806">
                  <c:v>1</c:v>
                </c:pt>
                <c:pt idx="20807">
                  <c:v>1</c:v>
                </c:pt>
                <c:pt idx="20808">
                  <c:v>1</c:v>
                </c:pt>
                <c:pt idx="20809">
                  <c:v>1</c:v>
                </c:pt>
                <c:pt idx="20810">
                  <c:v>1</c:v>
                </c:pt>
                <c:pt idx="20811">
                  <c:v>1</c:v>
                </c:pt>
                <c:pt idx="20812">
                  <c:v>1</c:v>
                </c:pt>
                <c:pt idx="20813">
                  <c:v>1</c:v>
                </c:pt>
                <c:pt idx="20814">
                  <c:v>1</c:v>
                </c:pt>
                <c:pt idx="20815">
                  <c:v>1</c:v>
                </c:pt>
                <c:pt idx="20816">
                  <c:v>1</c:v>
                </c:pt>
                <c:pt idx="20817">
                  <c:v>1</c:v>
                </c:pt>
                <c:pt idx="20818">
                  <c:v>1</c:v>
                </c:pt>
                <c:pt idx="20819">
                  <c:v>1</c:v>
                </c:pt>
                <c:pt idx="20820">
                  <c:v>1</c:v>
                </c:pt>
                <c:pt idx="20821">
                  <c:v>1</c:v>
                </c:pt>
                <c:pt idx="20822">
                  <c:v>1</c:v>
                </c:pt>
                <c:pt idx="20823">
                  <c:v>1</c:v>
                </c:pt>
                <c:pt idx="20824">
                  <c:v>1</c:v>
                </c:pt>
                <c:pt idx="20825">
                  <c:v>1</c:v>
                </c:pt>
                <c:pt idx="20826">
                  <c:v>1</c:v>
                </c:pt>
                <c:pt idx="20827">
                  <c:v>1</c:v>
                </c:pt>
                <c:pt idx="20828">
                  <c:v>1</c:v>
                </c:pt>
                <c:pt idx="20829">
                  <c:v>1</c:v>
                </c:pt>
                <c:pt idx="20830">
                  <c:v>1</c:v>
                </c:pt>
                <c:pt idx="20831">
                  <c:v>1</c:v>
                </c:pt>
                <c:pt idx="20832">
                  <c:v>1</c:v>
                </c:pt>
                <c:pt idx="20833">
                  <c:v>1</c:v>
                </c:pt>
                <c:pt idx="20834">
                  <c:v>1</c:v>
                </c:pt>
                <c:pt idx="20835">
                  <c:v>1</c:v>
                </c:pt>
                <c:pt idx="20836">
                  <c:v>1</c:v>
                </c:pt>
                <c:pt idx="20837">
                  <c:v>1</c:v>
                </c:pt>
                <c:pt idx="20838">
                  <c:v>1</c:v>
                </c:pt>
                <c:pt idx="20839">
                  <c:v>1</c:v>
                </c:pt>
                <c:pt idx="20840">
                  <c:v>1</c:v>
                </c:pt>
                <c:pt idx="20841">
                  <c:v>1</c:v>
                </c:pt>
                <c:pt idx="20842">
                  <c:v>1</c:v>
                </c:pt>
                <c:pt idx="20843">
                  <c:v>1</c:v>
                </c:pt>
                <c:pt idx="20844">
                  <c:v>1</c:v>
                </c:pt>
                <c:pt idx="20845">
                  <c:v>1</c:v>
                </c:pt>
                <c:pt idx="20846">
                  <c:v>1</c:v>
                </c:pt>
                <c:pt idx="20847">
                  <c:v>1</c:v>
                </c:pt>
                <c:pt idx="20848">
                  <c:v>1</c:v>
                </c:pt>
                <c:pt idx="20849">
                  <c:v>1</c:v>
                </c:pt>
                <c:pt idx="20850">
                  <c:v>1</c:v>
                </c:pt>
                <c:pt idx="20851">
                  <c:v>1</c:v>
                </c:pt>
                <c:pt idx="20852">
                  <c:v>0.75</c:v>
                </c:pt>
                <c:pt idx="20853">
                  <c:v>1</c:v>
                </c:pt>
                <c:pt idx="20854">
                  <c:v>1</c:v>
                </c:pt>
                <c:pt idx="20855">
                  <c:v>1</c:v>
                </c:pt>
                <c:pt idx="20856">
                  <c:v>1</c:v>
                </c:pt>
                <c:pt idx="20857">
                  <c:v>1</c:v>
                </c:pt>
                <c:pt idx="20858">
                  <c:v>1</c:v>
                </c:pt>
                <c:pt idx="20859">
                  <c:v>1</c:v>
                </c:pt>
                <c:pt idx="20860">
                  <c:v>1</c:v>
                </c:pt>
                <c:pt idx="20861">
                  <c:v>1</c:v>
                </c:pt>
                <c:pt idx="20862">
                  <c:v>1</c:v>
                </c:pt>
                <c:pt idx="20863">
                  <c:v>1</c:v>
                </c:pt>
                <c:pt idx="20864">
                  <c:v>1</c:v>
                </c:pt>
                <c:pt idx="20865">
                  <c:v>1</c:v>
                </c:pt>
                <c:pt idx="20866">
                  <c:v>1</c:v>
                </c:pt>
                <c:pt idx="20867">
                  <c:v>1</c:v>
                </c:pt>
                <c:pt idx="20868">
                  <c:v>1</c:v>
                </c:pt>
                <c:pt idx="20869">
                  <c:v>1</c:v>
                </c:pt>
                <c:pt idx="20870">
                  <c:v>1</c:v>
                </c:pt>
                <c:pt idx="20871">
                  <c:v>1</c:v>
                </c:pt>
                <c:pt idx="20872">
                  <c:v>1</c:v>
                </c:pt>
                <c:pt idx="20873">
                  <c:v>1</c:v>
                </c:pt>
                <c:pt idx="20874">
                  <c:v>1</c:v>
                </c:pt>
                <c:pt idx="20875">
                  <c:v>1</c:v>
                </c:pt>
                <c:pt idx="20876">
                  <c:v>1</c:v>
                </c:pt>
                <c:pt idx="20877">
                  <c:v>1</c:v>
                </c:pt>
                <c:pt idx="20878">
                  <c:v>1</c:v>
                </c:pt>
                <c:pt idx="20879">
                  <c:v>1</c:v>
                </c:pt>
                <c:pt idx="20880">
                  <c:v>1</c:v>
                </c:pt>
                <c:pt idx="20881">
                  <c:v>1</c:v>
                </c:pt>
                <c:pt idx="20882">
                  <c:v>1</c:v>
                </c:pt>
                <c:pt idx="20883">
                  <c:v>1</c:v>
                </c:pt>
                <c:pt idx="20884">
                  <c:v>1</c:v>
                </c:pt>
                <c:pt idx="20885">
                  <c:v>1</c:v>
                </c:pt>
                <c:pt idx="20886">
                  <c:v>1</c:v>
                </c:pt>
                <c:pt idx="20887">
                  <c:v>1</c:v>
                </c:pt>
                <c:pt idx="20888">
                  <c:v>1</c:v>
                </c:pt>
                <c:pt idx="20889">
                  <c:v>1</c:v>
                </c:pt>
                <c:pt idx="20890">
                  <c:v>1</c:v>
                </c:pt>
                <c:pt idx="20891">
                  <c:v>1</c:v>
                </c:pt>
                <c:pt idx="20892">
                  <c:v>1</c:v>
                </c:pt>
                <c:pt idx="20893">
                  <c:v>1</c:v>
                </c:pt>
                <c:pt idx="20894">
                  <c:v>1</c:v>
                </c:pt>
                <c:pt idx="20895">
                  <c:v>1</c:v>
                </c:pt>
                <c:pt idx="20896">
                  <c:v>1</c:v>
                </c:pt>
                <c:pt idx="20897">
                  <c:v>1</c:v>
                </c:pt>
                <c:pt idx="20898">
                  <c:v>1</c:v>
                </c:pt>
                <c:pt idx="20899">
                  <c:v>1</c:v>
                </c:pt>
                <c:pt idx="20900">
                  <c:v>1</c:v>
                </c:pt>
                <c:pt idx="20901">
                  <c:v>1</c:v>
                </c:pt>
                <c:pt idx="20902">
                  <c:v>0.5</c:v>
                </c:pt>
                <c:pt idx="20903">
                  <c:v>1</c:v>
                </c:pt>
                <c:pt idx="20904">
                  <c:v>1</c:v>
                </c:pt>
                <c:pt idx="20905">
                  <c:v>1</c:v>
                </c:pt>
                <c:pt idx="20906">
                  <c:v>1</c:v>
                </c:pt>
                <c:pt idx="20907">
                  <c:v>1</c:v>
                </c:pt>
                <c:pt idx="20908">
                  <c:v>1</c:v>
                </c:pt>
                <c:pt idx="20909">
                  <c:v>1</c:v>
                </c:pt>
                <c:pt idx="20910">
                  <c:v>1</c:v>
                </c:pt>
                <c:pt idx="20911">
                  <c:v>1</c:v>
                </c:pt>
                <c:pt idx="20912">
                  <c:v>1</c:v>
                </c:pt>
                <c:pt idx="20913">
                  <c:v>1</c:v>
                </c:pt>
                <c:pt idx="20914">
                  <c:v>1</c:v>
                </c:pt>
                <c:pt idx="20915">
                  <c:v>1</c:v>
                </c:pt>
                <c:pt idx="20916">
                  <c:v>1</c:v>
                </c:pt>
                <c:pt idx="20917">
                  <c:v>1</c:v>
                </c:pt>
                <c:pt idx="20918">
                  <c:v>1</c:v>
                </c:pt>
                <c:pt idx="20919">
                  <c:v>1</c:v>
                </c:pt>
                <c:pt idx="20920">
                  <c:v>1</c:v>
                </c:pt>
                <c:pt idx="20921">
                  <c:v>1</c:v>
                </c:pt>
                <c:pt idx="20922">
                  <c:v>1</c:v>
                </c:pt>
                <c:pt idx="20923">
                  <c:v>1</c:v>
                </c:pt>
                <c:pt idx="20924">
                  <c:v>1</c:v>
                </c:pt>
                <c:pt idx="20925">
                  <c:v>1</c:v>
                </c:pt>
                <c:pt idx="20926">
                  <c:v>1</c:v>
                </c:pt>
                <c:pt idx="20927">
                  <c:v>1</c:v>
                </c:pt>
                <c:pt idx="20928">
                  <c:v>1</c:v>
                </c:pt>
                <c:pt idx="20929">
                  <c:v>1</c:v>
                </c:pt>
                <c:pt idx="20930">
                  <c:v>1</c:v>
                </c:pt>
                <c:pt idx="20931">
                  <c:v>1</c:v>
                </c:pt>
                <c:pt idx="20932">
                  <c:v>1</c:v>
                </c:pt>
                <c:pt idx="20933">
                  <c:v>1</c:v>
                </c:pt>
                <c:pt idx="20934">
                  <c:v>1</c:v>
                </c:pt>
                <c:pt idx="20935">
                  <c:v>1</c:v>
                </c:pt>
                <c:pt idx="20936">
                  <c:v>1</c:v>
                </c:pt>
                <c:pt idx="20937">
                  <c:v>1</c:v>
                </c:pt>
                <c:pt idx="20938">
                  <c:v>1</c:v>
                </c:pt>
                <c:pt idx="20939">
                  <c:v>1</c:v>
                </c:pt>
                <c:pt idx="20940">
                  <c:v>1</c:v>
                </c:pt>
                <c:pt idx="20941">
                  <c:v>1</c:v>
                </c:pt>
                <c:pt idx="20942">
                  <c:v>1</c:v>
                </c:pt>
                <c:pt idx="20943">
                  <c:v>1</c:v>
                </c:pt>
                <c:pt idx="20944">
                  <c:v>1</c:v>
                </c:pt>
                <c:pt idx="20945">
                  <c:v>1</c:v>
                </c:pt>
                <c:pt idx="20946">
                  <c:v>1</c:v>
                </c:pt>
                <c:pt idx="20947">
                  <c:v>1</c:v>
                </c:pt>
                <c:pt idx="20948">
                  <c:v>1</c:v>
                </c:pt>
                <c:pt idx="20949">
                  <c:v>1</c:v>
                </c:pt>
                <c:pt idx="20950">
                  <c:v>1</c:v>
                </c:pt>
                <c:pt idx="20951">
                  <c:v>1</c:v>
                </c:pt>
                <c:pt idx="20952">
                  <c:v>1</c:v>
                </c:pt>
                <c:pt idx="20953">
                  <c:v>1</c:v>
                </c:pt>
                <c:pt idx="20954">
                  <c:v>1</c:v>
                </c:pt>
                <c:pt idx="20955">
                  <c:v>1</c:v>
                </c:pt>
                <c:pt idx="20956">
                  <c:v>1</c:v>
                </c:pt>
                <c:pt idx="20957">
                  <c:v>1</c:v>
                </c:pt>
                <c:pt idx="20958">
                  <c:v>1</c:v>
                </c:pt>
                <c:pt idx="20959">
                  <c:v>1</c:v>
                </c:pt>
                <c:pt idx="20960">
                  <c:v>1</c:v>
                </c:pt>
                <c:pt idx="20961">
                  <c:v>1</c:v>
                </c:pt>
                <c:pt idx="20962">
                  <c:v>1</c:v>
                </c:pt>
                <c:pt idx="20963">
                  <c:v>1</c:v>
                </c:pt>
                <c:pt idx="20964">
                  <c:v>1</c:v>
                </c:pt>
                <c:pt idx="20965">
                  <c:v>1</c:v>
                </c:pt>
                <c:pt idx="20966">
                  <c:v>1</c:v>
                </c:pt>
                <c:pt idx="20967">
                  <c:v>1</c:v>
                </c:pt>
                <c:pt idx="20968">
                  <c:v>1</c:v>
                </c:pt>
                <c:pt idx="20969">
                  <c:v>1</c:v>
                </c:pt>
                <c:pt idx="20970">
                  <c:v>1</c:v>
                </c:pt>
                <c:pt idx="20971">
                  <c:v>1</c:v>
                </c:pt>
                <c:pt idx="20972">
                  <c:v>1</c:v>
                </c:pt>
                <c:pt idx="20973">
                  <c:v>1</c:v>
                </c:pt>
                <c:pt idx="20974">
                  <c:v>1</c:v>
                </c:pt>
                <c:pt idx="20975">
                  <c:v>1</c:v>
                </c:pt>
                <c:pt idx="20976">
                  <c:v>1</c:v>
                </c:pt>
                <c:pt idx="20977">
                  <c:v>1</c:v>
                </c:pt>
                <c:pt idx="20978">
                  <c:v>1</c:v>
                </c:pt>
                <c:pt idx="20979">
                  <c:v>1</c:v>
                </c:pt>
                <c:pt idx="20980">
                  <c:v>1</c:v>
                </c:pt>
                <c:pt idx="20981">
                  <c:v>1</c:v>
                </c:pt>
                <c:pt idx="20982">
                  <c:v>1</c:v>
                </c:pt>
                <c:pt idx="20983">
                  <c:v>1</c:v>
                </c:pt>
                <c:pt idx="20984">
                  <c:v>1</c:v>
                </c:pt>
                <c:pt idx="20985">
                  <c:v>1</c:v>
                </c:pt>
                <c:pt idx="20986">
                  <c:v>1</c:v>
                </c:pt>
                <c:pt idx="20987">
                  <c:v>1</c:v>
                </c:pt>
                <c:pt idx="20988">
                  <c:v>1</c:v>
                </c:pt>
                <c:pt idx="20989">
                  <c:v>1</c:v>
                </c:pt>
                <c:pt idx="20990">
                  <c:v>1</c:v>
                </c:pt>
                <c:pt idx="20991">
                  <c:v>1</c:v>
                </c:pt>
                <c:pt idx="20992">
                  <c:v>1</c:v>
                </c:pt>
                <c:pt idx="20993">
                  <c:v>1</c:v>
                </c:pt>
                <c:pt idx="20994">
                  <c:v>1</c:v>
                </c:pt>
                <c:pt idx="20995">
                  <c:v>1</c:v>
                </c:pt>
                <c:pt idx="20996">
                  <c:v>1</c:v>
                </c:pt>
                <c:pt idx="20997">
                  <c:v>1</c:v>
                </c:pt>
                <c:pt idx="20998">
                  <c:v>1</c:v>
                </c:pt>
                <c:pt idx="20999">
                  <c:v>1</c:v>
                </c:pt>
                <c:pt idx="21000">
                  <c:v>0.75</c:v>
                </c:pt>
                <c:pt idx="21001">
                  <c:v>1</c:v>
                </c:pt>
                <c:pt idx="21002">
                  <c:v>1</c:v>
                </c:pt>
                <c:pt idx="21003">
                  <c:v>1</c:v>
                </c:pt>
                <c:pt idx="21004">
                  <c:v>1</c:v>
                </c:pt>
                <c:pt idx="21005">
                  <c:v>1</c:v>
                </c:pt>
                <c:pt idx="21006">
                  <c:v>1</c:v>
                </c:pt>
                <c:pt idx="21007">
                  <c:v>1</c:v>
                </c:pt>
                <c:pt idx="21008">
                  <c:v>1</c:v>
                </c:pt>
                <c:pt idx="21009">
                  <c:v>1</c:v>
                </c:pt>
                <c:pt idx="21010">
                  <c:v>1</c:v>
                </c:pt>
                <c:pt idx="21011">
                  <c:v>1</c:v>
                </c:pt>
                <c:pt idx="21012">
                  <c:v>1</c:v>
                </c:pt>
                <c:pt idx="21013">
                  <c:v>1</c:v>
                </c:pt>
                <c:pt idx="21014">
                  <c:v>1</c:v>
                </c:pt>
                <c:pt idx="21015">
                  <c:v>1</c:v>
                </c:pt>
                <c:pt idx="21016">
                  <c:v>1</c:v>
                </c:pt>
                <c:pt idx="21017">
                  <c:v>1</c:v>
                </c:pt>
                <c:pt idx="21018">
                  <c:v>1</c:v>
                </c:pt>
                <c:pt idx="21019">
                  <c:v>1</c:v>
                </c:pt>
                <c:pt idx="21020">
                  <c:v>1</c:v>
                </c:pt>
                <c:pt idx="21021">
                  <c:v>1</c:v>
                </c:pt>
                <c:pt idx="21022">
                  <c:v>1</c:v>
                </c:pt>
                <c:pt idx="21023">
                  <c:v>1</c:v>
                </c:pt>
                <c:pt idx="21024">
                  <c:v>1</c:v>
                </c:pt>
                <c:pt idx="21025">
                  <c:v>1</c:v>
                </c:pt>
                <c:pt idx="21026">
                  <c:v>1</c:v>
                </c:pt>
                <c:pt idx="21027">
                  <c:v>1</c:v>
                </c:pt>
                <c:pt idx="21028">
                  <c:v>1</c:v>
                </c:pt>
                <c:pt idx="21029">
                  <c:v>1</c:v>
                </c:pt>
                <c:pt idx="21030">
                  <c:v>1</c:v>
                </c:pt>
                <c:pt idx="21031">
                  <c:v>1</c:v>
                </c:pt>
                <c:pt idx="21032">
                  <c:v>1</c:v>
                </c:pt>
                <c:pt idx="21033">
                  <c:v>1</c:v>
                </c:pt>
                <c:pt idx="21034">
                  <c:v>1</c:v>
                </c:pt>
                <c:pt idx="21035">
                  <c:v>1</c:v>
                </c:pt>
                <c:pt idx="21036">
                  <c:v>1</c:v>
                </c:pt>
                <c:pt idx="21037">
                  <c:v>1</c:v>
                </c:pt>
                <c:pt idx="21038">
                  <c:v>1</c:v>
                </c:pt>
                <c:pt idx="21039">
                  <c:v>1</c:v>
                </c:pt>
                <c:pt idx="21040">
                  <c:v>1</c:v>
                </c:pt>
                <c:pt idx="21041">
                  <c:v>1</c:v>
                </c:pt>
                <c:pt idx="21042">
                  <c:v>1</c:v>
                </c:pt>
                <c:pt idx="21043">
                  <c:v>1</c:v>
                </c:pt>
                <c:pt idx="21044">
                  <c:v>1</c:v>
                </c:pt>
                <c:pt idx="21045">
                  <c:v>1</c:v>
                </c:pt>
                <c:pt idx="21046">
                  <c:v>1</c:v>
                </c:pt>
                <c:pt idx="21047">
                  <c:v>1</c:v>
                </c:pt>
                <c:pt idx="21048">
                  <c:v>1</c:v>
                </c:pt>
                <c:pt idx="21049">
                  <c:v>1</c:v>
                </c:pt>
                <c:pt idx="21050">
                  <c:v>1</c:v>
                </c:pt>
                <c:pt idx="21051">
                  <c:v>1</c:v>
                </c:pt>
                <c:pt idx="21052">
                  <c:v>1</c:v>
                </c:pt>
                <c:pt idx="21053">
                  <c:v>1</c:v>
                </c:pt>
                <c:pt idx="21054">
                  <c:v>1</c:v>
                </c:pt>
                <c:pt idx="21055">
                  <c:v>1</c:v>
                </c:pt>
                <c:pt idx="21056">
                  <c:v>1</c:v>
                </c:pt>
                <c:pt idx="21057">
                  <c:v>1</c:v>
                </c:pt>
                <c:pt idx="21058">
                  <c:v>1</c:v>
                </c:pt>
                <c:pt idx="21059">
                  <c:v>1</c:v>
                </c:pt>
                <c:pt idx="21060">
                  <c:v>1</c:v>
                </c:pt>
                <c:pt idx="21061">
                  <c:v>1</c:v>
                </c:pt>
                <c:pt idx="21062">
                  <c:v>1</c:v>
                </c:pt>
                <c:pt idx="21063">
                  <c:v>1</c:v>
                </c:pt>
                <c:pt idx="21064">
                  <c:v>1</c:v>
                </c:pt>
                <c:pt idx="21065">
                  <c:v>1</c:v>
                </c:pt>
                <c:pt idx="21066">
                  <c:v>1</c:v>
                </c:pt>
                <c:pt idx="21067">
                  <c:v>1</c:v>
                </c:pt>
                <c:pt idx="21068">
                  <c:v>1</c:v>
                </c:pt>
                <c:pt idx="21069">
                  <c:v>1</c:v>
                </c:pt>
                <c:pt idx="21070">
                  <c:v>1</c:v>
                </c:pt>
                <c:pt idx="21071">
                  <c:v>1</c:v>
                </c:pt>
                <c:pt idx="21072">
                  <c:v>1</c:v>
                </c:pt>
                <c:pt idx="21073">
                  <c:v>1</c:v>
                </c:pt>
                <c:pt idx="21074">
                  <c:v>1</c:v>
                </c:pt>
                <c:pt idx="21075">
                  <c:v>1</c:v>
                </c:pt>
                <c:pt idx="21076">
                  <c:v>1</c:v>
                </c:pt>
                <c:pt idx="21077">
                  <c:v>1</c:v>
                </c:pt>
                <c:pt idx="21078">
                  <c:v>1</c:v>
                </c:pt>
                <c:pt idx="21079">
                  <c:v>1</c:v>
                </c:pt>
                <c:pt idx="21080">
                  <c:v>1</c:v>
                </c:pt>
                <c:pt idx="21081">
                  <c:v>1</c:v>
                </c:pt>
                <c:pt idx="21082">
                  <c:v>1</c:v>
                </c:pt>
                <c:pt idx="21083">
                  <c:v>1</c:v>
                </c:pt>
                <c:pt idx="21084">
                  <c:v>1</c:v>
                </c:pt>
                <c:pt idx="21085">
                  <c:v>1</c:v>
                </c:pt>
                <c:pt idx="21086">
                  <c:v>1</c:v>
                </c:pt>
                <c:pt idx="21087">
                  <c:v>1</c:v>
                </c:pt>
                <c:pt idx="21088">
                  <c:v>0.75</c:v>
                </c:pt>
                <c:pt idx="21089">
                  <c:v>1</c:v>
                </c:pt>
                <c:pt idx="21090">
                  <c:v>1</c:v>
                </c:pt>
                <c:pt idx="21091">
                  <c:v>1</c:v>
                </c:pt>
                <c:pt idx="21092">
                  <c:v>1</c:v>
                </c:pt>
                <c:pt idx="21093">
                  <c:v>1</c:v>
                </c:pt>
                <c:pt idx="21094">
                  <c:v>1</c:v>
                </c:pt>
                <c:pt idx="21095">
                  <c:v>1</c:v>
                </c:pt>
                <c:pt idx="21096">
                  <c:v>1</c:v>
                </c:pt>
                <c:pt idx="21097">
                  <c:v>1</c:v>
                </c:pt>
                <c:pt idx="21098">
                  <c:v>1</c:v>
                </c:pt>
                <c:pt idx="21099">
                  <c:v>1</c:v>
                </c:pt>
                <c:pt idx="21100">
                  <c:v>1</c:v>
                </c:pt>
                <c:pt idx="21101">
                  <c:v>1</c:v>
                </c:pt>
                <c:pt idx="21102">
                  <c:v>0.75</c:v>
                </c:pt>
                <c:pt idx="21103">
                  <c:v>1</c:v>
                </c:pt>
                <c:pt idx="21104">
                  <c:v>1</c:v>
                </c:pt>
                <c:pt idx="21105">
                  <c:v>1</c:v>
                </c:pt>
                <c:pt idx="21106">
                  <c:v>0.5</c:v>
                </c:pt>
                <c:pt idx="21107">
                  <c:v>1</c:v>
                </c:pt>
                <c:pt idx="21108">
                  <c:v>1</c:v>
                </c:pt>
                <c:pt idx="21109">
                  <c:v>1</c:v>
                </c:pt>
                <c:pt idx="21110">
                  <c:v>1</c:v>
                </c:pt>
                <c:pt idx="21111">
                  <c:v>1</c:v>
                </c:pt>
                <c:pt idx="21112">
                  <c:v>1</c:v>
                </c:pt>
                <c:pt idx="21113">
                  <c:v>1</c:v>
                </c:pt>
                <c:pt idx="21114">
                  <c:v>1</c:v>
                </c:pt>
                <c:pt idx="21115">
                  <c:v>1</c:v>
                </c:pt>
                <c:pt idx="21116">
                  <c:v>1</c:v>
                </c:pt>
                <c:pt idx="21117">
                  <c:v>1</c:v>
                </c:pt>
                <c:pt idx="21118">
                  <c:v>1</c:v>
                </c:pt>
                <c:pt idx="21119">
                  <c:v>1</c:v>
                </c:pt>
                <c:pt idx="21120">
                  <c:v>1</c:v>
                </c:pt>
                <c:pt idx="21121">
                  <c:v>1</c:v>
                </c:pt>
                <c:pt idx="21122">
                  <c:v>1</c:v>
                </c:pt>
                <c:pt idx="21123">
                  <c:v>1</c:v>
                </c:pt>
                <c:pt idx="21124">
                  <c:v>1</c:v>
                </c:pt>
                <c:pt idx="21125">
                  <c:v>1</c:v>
                </c:pt>
                <c:pt idx="21126">
                  <c:v>1</c:v>
                </c:pt>
                <c:pt idx="21127">
                  <c:v>1</c:v>
                </c:pt>
                <c:pt idx="21128">
                  <c:v>1</c:v>
                </c:pt>
                <c:pt idx="21129">
                  <c:v>1</c:v>
                </c:pt>
                <c:pt idx="21130">
                  <c:v>1</c:v>
                </c:pt>
                <c:pt idx="21131">
                  <c:v>1</c:v>
                </c:pt>
                <c:pt idx="21132">
                  <c:v>1</c:v>
                </c:pt>
                <c:pt idx="21133">
                  <c:v>1</c:v>
                </c:pt>
                <c:pt idx="21134">
                  <c:v>1</c:v>
                </c:pt>
                <c:pt idx="21135">
                  <c:v>1</c:v>
                </c:pt>
                <c:pt idx="21136">
                  <c:v>1</c:v>
                </c:pt>
                <c:pt idx="21137">
                  <c:v>1</c:v>
                </c:pt>
                <c:pt idx="21138">
                  <c:v>1</c:v>
                </c:pt>
                <c:pt idx="21139">
                  <c:v>1</c:v>
                </c:pt>
                <c:pt idx="21140">
                  <c:v>1</c:v>
                </c:pt>
                <c:pt idx="21141">
                  <c:v>1</c:v>
                </c:pt>
                <c:pt idx="21142">
                  <c:v>1</c:v>
                </c:pt>
                <c:pt idx="21143">
                  <c:v>1</c:v>
                </c:pt>
                <c:pt idx="21144">
                  <c:v>1</c:v>
                </c:pt>
                <c:pt idx="21145">
                  <c:v>1</c:v>
                </c:pt>
                <c:pt idx="21146">
                  <c:v>1</c:v>
                </c:pt>
                <c:pt idx="21147">
                  <c:v>1</c:v>
                </c:pt>
                <c:pt idx="21148">
                  <c:v>1</c:v>
                </c:pt>
                <c:pt idx="21149">
                  <c:v>1</c:v>
                </c:pt>
                <c:pt idx="21150">
                  <c:v>1</c:v>
                </c:pt>
                <c:pt idx="21151">
                  <c:v>1</c:v>
                </c:pt>
                <c:pt idx="21152">
                  <c:v>1</c:v>
                </c:pt>
                <c:pt idx="21153">
                  <c:v>1</c:v>
                </c:pt>
                <c:pt idx="21154">
                  <c:v>1</c:v>
                </c:pt>
                <c:pt idx="21155">
                  <c:v>1</c:v>
                </c:pt>
                <c:pt idx="21156">
                  <c:v>1</c:v>
                </c:pt>
                <c:pt idx="21157">
                  <c:v>1</c:v>
                </c:pt>
                <c:pt idx="21158">
                  <c:v>1</c:v>
                </c:pt>
                <c:pt idx="21159">
                  <c:v>1</c:v>
                </c:pt>
                <c:pt idx="21160">
                  <c:v>1</c:v>
                </c:pt>
                <c:pt idx="21161">
                  <c:v>1</c:v>
                </c:pt>
                <c:pt idx="21162">
                  <c:v>1</c:v>
                </c:pt>
                <c:pt idx="21163">
                  <c:v>1</c:v>
                </c:pt>
                <c:pt idx="21164">
                  <c:v>1</c:v>
                </c:pt>
                <c:pt idx="21165">
                  <c:v>1</c:v>
                </c:pt>
                <c:pt idx="21166">
                  <c:v>1</c:v>
                </c:pt>
                <c:pt idx="21167">
                  <c:v>1</c:v>
                </c:pt>
                <c:pt idx="21168">
                  <c:v>1</c:v>
                </c:pt>
                <c:pt idx="21169">
                  <c:v>1</c:v>
                </c:pt>
                <c:pt idx="21170">
                  <c:v>1</c:v>
                </c:pt>
                <c:pt idx="21171">
                  <c:v>1</c:v>
                </c:pt>
                <c:pt idx="21172">
                  <c:v>1</c:v>
                </c:pt>
                <c:pt idx="21173">
                  <c:v>1</c:v>
                </c:pt>
                <c:pt idx="21174">
                  <c:v>1</c:v>
                </c:pt>
                <c:pt idx="21175">
                  <c:v>1</c:v>
                </c:pt>
                <c:pt idx="21176">
                  <c:v>1</c:v>
                </c:pt>
                <c:pt idx="21177">
                  <c:v>1</c:v>
                </c:pt>
                <c:pt idx="21178">
                  <c:v>1</c:v>
                </c:pt>
                <c:pt idx="21179">
                  <c:v>1</c:v>
                </c:pt>
                <c:pt idx="21180">
                  <c:v>1</c:v>
                </c:pt>
                <c:pt idx="21181">
                  <c:v>1</c:v>
                </c:pt>
                <c:pt idx="21182">
                  <c:v>1</c:v>
                </c:pt>
                <c:pt idx="21183">
                  <c:v>1</c:v>
                </c:pt>
                <c:pt idx="21184">
                  <c:v>1</c:v>
                </c:pt>
                <c:pt idx="21185">
                  <c:v>1</c:v>
                </c:pt>
                <c:pt idx="21186">
                  <c:v>1</c:v>
                </c:pt>
                <c:pt idx="21187">
                  <c:v>1</c:v>
                </c:pt>
                <c:pt idx="21188">
                  <c:v>1</c:v>
                </c:pt>
                <c:pt idx="21189">
                  <c:v>1</c:v>
                </c:pt>
                <c:pt idx="21190">
                  <c:v>1</c:v>
                </c:pt>
                <c:pt idx="21191">
                  <c:v>1</c:v>
                </c:pt>
                <c:pt idx="21192">
                  <c:v>1</c:v>
                </c:pt>
                <c:pt idx="21193">
                  <c:v>1</c:v>
                </c:pt>
                <c:pt idx="21194">
                  <c:v>1</c:v>
                </c:pt>
                <c:pt idx="21195">
                  <c:v>1</c:v>
                </c:pt>
                <c:pt idx="21196">
                  <c:v>1</c:v>
                </c:pt>
                <c:pt idx="21197">
                  <c:v>1</c:v>
                </c:pt>
                <c:pt idx="21198">
                  <c:v>1</c:v>
                </c:pt>
                <c:pt idx="21199">
                  <c:v>1</c:v>
                </c:pt>
                <c:pt idx="21200">
                  <c:v>1</c:v>
                </c:pt>
                <c:pt idx="21201">
                  <c:v>1</c:v>
                </c:pt>
                <c:pt idx="21202">
                  <c:v>1</c:v>
                </c:pt>
                <c:pt idx="21203">
                  <c:v>1</c:v>
                </c:pt>
                <c:pt idx="21204">
                  <c:v>1</c:v>
                </c:pt>
                <c:pt idx="21205">
                  <c:v>1</c:v>
                </c:pt>
                <c:pt idx="21206">
                  <c:v>1</c:v>
                </c:pt>
                <c:pt idx="21207">
                  <c:v>1</c:v>
                </c:pt>
                <c:pt idx="21208">
                  <c:v>1</c:v>
                </c:pt>
                <c:pt idx="21209">
                  <c:v>1</c:v>
                </c:pt>
                <c:pt idx="21210">
                  <c:v>1</c:v>
                </c:pt>
                <c:pt idx="21211">
                  <c:v>1</c:v>
                </c:pt>
                <c:pt idx="21212">
                  <c:v>0.75</c:v>
                </c:pt>
                <c:pt idx="21213">
                  <c:v>1</c:v>
                </c:pt>
                <c:pt idx="21214">
                  <c:v>1</c:v>
                </c:pt>
                <c:pt idx="21215">
                  <c:v>1</c:v>
                </c:pt>
                <c:pt idx="21216">
                  <c:v>1</c:v>
                </c:pt>
                <c:pt idx="21217">
                  <c:v>1</c:v>
                </c:pt>
                <c:pt idx="21218">
                  <c:v>1</c:v>
                </c:pt>
                <c:pt idx="21219">
                  <c:v>1</c:v>
                </c:pt>
                <c:pt idx="21220">
                  <c:v>1</c:v>
                </c:pt>
                <c:pt idx="21221">
                  <c:v>1</c:v>
                </c:pt>
                <c:pt idx="21222">
                  <c:v>1</c:v>
                </c:pt>
                <c:pt idx="21223">
                  <c:v>1</c:v>
                </c:pt>
                <c:pt idx="21224">
                  <c:v>1</c:v>
                </c:pt>
                <c:pt idx="21225">
                  <c:v>1</c:v>
                </c:pt>
                <c:pt idx="21226">
                  <c:v>1</c:v>
                </c:pt>
                <c:pt idx="21227">
                  <c:v>1</c:v>
                </c:pt>
                <c:pt idx="21228">
                  <c:v>1</c:v>
                </c:pt>
                <c:pt idx="21229">
                  <c:v>1</c:v>
                </c:pt>
                <c:pt idx="21230">
                  <c:v>1</c:v>
                </c:pt>
                <c:pt idx="21231">
                  <c:v>1</c:v>
                </c:pt>
                <c:pt idx="21232">
                  <c:v>1</c:v>
                </c:pt>
                <c:pt idx="21233">
                  <c:v>1</c:v>
                </c:pt>
                <c:pt idx="21234">
                  <c:v>1</c:v>
                </c:pt>
                <c:pt idx="21235">
                  <c:v>1</c:v>
                </c:pt>
                <c:pt idx="21236">
                  <c:v>1</c:v>
                </c:pt>
                <c:pt idx="21237">
                  <c:v>1</c:v>
                </c:pt>
                <c:pt idx="21238">
                  <c:v>1</c:v>
                </c:pt>
                <c:pt idx="21239">
                  <c:v>1</c:v>
                </c:pt>
                <c:pt idx="21240">
                  <c:v>1</c:v>
                </c:pt>
                <c:pt idx="21241">
                  <c:v>1</c:v>
                </c:pt>
                <c:pt idx="21242">
                  <c:v>1</c:v>
                </c:pt>
                <c:pt idx="21243">
                  <c:v>1</c:v>
                </c:pt>
                <c:pt idx="21244">
                  <c:v>1</c:v>
                </c:pt>
                <c:pt idx="21245">
                  <c:v>1</c:v>
                </c:pt>
                <c:pt idx="21246">
                  <c:v>1</c:v>
                </c:pt>
                <c:pt idx="21247">
                  <c:v>1</c:v>
                </c:pt>
                <c:pt idx="21248">
                  <c:v>1</c:v>
                </c:pt>
                <c:pt idx="21249">
                  <c:v>1</c:v>
                </c:pt>
                <c:pt idx="21250">
                  <c:v>1</c:v>
                </c:pt>
                <c:pt idx="21251">
                  <c:v>1</c:v>
                </c:pt>
                <c:pt idx="21252">
                  <c:v>1</c:v>
                </c:pt>
                <c:pt idx="21253">
                  <c:v>1</c:v>
                </c:pt>
                <c:pt idx="21254">
                  <c:v>1</c:v>
                </c:pt>
                <c:pt idx="21255">
                  <c:v>1</c:v>
                </c:pt>
                <c:pt idx="21256">
                  <c:v>1</c:v>
                </c:pt>
                <c:pt idx="21257">
                  <c:v>1</c:v>
                </c:pt>
                <c:pt idx="21258">
                  <c:v>1</c:v>
                </c:pt>
                <c:pt idx="21259">
                  <c:v>1</c:v>
                </c:pt>
                <c:pt idx="21260">
                  <c:v>1</c:v>
                </c:pt>
                <c:pt idx="21261">
                  <c:v>1</c:v>
                </c:pt>
                <c:pt idx="21262">
                  <c:v>1</c:v>
                </c:pt>
                <c:pt idx="21263">
                  <c:v>1</c:v>
                </c:pt>
                <c:pt idx="21264">
                  <c:v>1</c:v>
                </c:pt>
                <c:pt idx="21265">
                  <c:v>1</c:v>
                </c:pt>
                <c:pt idx="21266">
                  <c:v>1</c:v>
                </c:pt>
                <c:pt idx="21267">
                  <c:v>1</c:v>
                </c:pt>
                <c:pt idx="21268">
                  <c:v>1</c:v>
                </c:pt>
                <c:pt idx="21269">
                  <c:v>1</c:v>
                </c:pt>
                <c:pt idx="21270">
                  <c:v>1</c:v>
                </c:pt>
                <c:pt idx="21271">
                  <c:v>1</c:v>
                </c:pt>
                <c:pt idx="21272">
                  <c:v>1</c:v>
                </c:pt>
                <c:pt idx="21273">
                  <c:v>1</c:v>
                </c:pt>
                <c:pt idx="21274">
                  <c:v>1</c:v>
                </c:pt>
                <c:pt idx="21275">
                  <c:v>1</c:v>
                </c:pt>
                <c:pt idx="21276">
                  <c:v>1</c:v>
                </c:pt>
                <c:pt idx="21277">
                  <c:v>1</c:v>
                </c:pt>
                <c:pt idx="21278">
                  <c:v>1</c:v>
                </c:pt>
                <c:pt idx="21279">
                  <c:v>1</c:v>
                </c:pt>
                <c:pt idx="21280">
                  <c:v>1</c:v>
                </c:pt>
                <c:pt idx="21281">
                  <c:v>1</c:v>
                </c:pt>
                <c:pt idx="21282">
                  <c:v>1</c:v>
                </c:pt>
                <c:pt idx="21283">
                  <c:v>1</c:v>
                </c:pt>
                <c:pt idx="21284">
                  <c:v>1</c:v>
                </c:pt>
                <c:pt idx="21285">
                  <c:v>1</c:v>
                </c:pt>
                <c:pt idx="21286">
                  <c:v>1</c:v>
                </c:pt>
                <c:pt idx="21287">
                  <c:v>1</c:v>
                </c:pt>
                <c:pt idx="21288">
                  <c:v>1</c:v>
                </c:pt>
                <c:pt idx="21289">
                  <c:v>1</c:v>
                </c:pt>
                <c:pt idx="21290">
                  <c:v>1</c:v>
                </c:pt>
                <c:pt idx="21291">
                  <c:v>1</c:v>
                </c:pt>
                <c:pt idx="21292">
                  <c:v>1</c:v>
                </c:pt>
                <c:pt idx="21293">
                  <c:v>1</c:v>
                </c:pt>
                <c:pt idx="21294">
                  <c:v>1</c:v>
                </c:pt>
                <c:pt idx="21295">
                  <c:v>1</c:v>
                </c:pt>
                <c:pt idx="21296">
                  <c:v>1</c:v>
                </c:pt>
                <c:pt idx="21297">
                  <c:v>1</c:v>
                </c:pt>
                <c:pt idx="21298">
                  <c:v>1</c:v>
                </c:pt>
                <c:pt idx="21299">
                  <c:v>1</c:v>
                </c:pt>
                <c:pt idx="21300">
                  <c:v>1</c:v>
                </c:pt>
                <c:pt idx="21301">
                  <c:v>1</c:v>
                </c:pt>
                <c:pt idx="21302">
                  <c:v>1</c:v>
                </c:pt>
                <c:pt idx="21303">
                  <c:v>1</c:v>
                </c:pt>
                <c:pt idx="21304">
                  <c:v>1</c:v>
                </c:pt>
                <c:pt idx="21305">
                  <c:v>1</c:v>
                </c:pt>
                <c:pt idx="21306">
                  <c:v>1</c:v>
                </c:pt>
                <c:pt idx="21307">
                  <c:v>1</c:v>
                </c:pt>
                <c:pt idx="21308">
                  <c:v>1</c:v>
                </c:pt>
                <c:pt idx="21309">
                  <c:v>1</c:v>
                </c:pt>
                <c:pt idx="21310">
                  <c:v>1</c:v>
                </c:pt>
                <c:pt idx="21311">
                  <c:v>1</c:v>
                </c:pt>
                <c:pt idx="21312">
                  <c:v>1</c:v>
                </c:pt>
                <c:pt idx="21313">
                  <c:v>1</c:v>
                </c:pt>
                <c:pt idx="21314">
                  <c:v>1</c:v>
                </c:pt>
                <c:pt idx="21315">
                  <c:v>1</c:v>
                </c:pt>
                <c:pt idx="21316">
                  <c:v>1</c:v>
                </c:pt>
                <c:pt idx="21317">
                  <c:v>0.5</c:v>
                </c:pt>
                <c:pt idx="21318">
                  <c:v>1</c:v>
                </c:pt>
                <c:pt idx="21319">
                  <c:v>1</c:v>
                </c:pt>
                <c:pt idx="21320">
                  <c:v>1</c:v>
                </c:pt>
                <c:pt idx="21321">
                  <c:v>1</c:v>
                </c:pt>
                <c:pt idx="21322">
                  <c:v>1</c:v>
                </c:pt>
                <c:pt idx="21323">
                  <c:v>1</c:v>
                </c:pt>
                <c:pt idx="21324">
                  <c:v>1</c:v>
                </c:pt>
                <c:pt idx="21325">
                  <c:v>1</c:v>
                </c:pt>
                <c:pt idx="21326">
                  <c:v>1</c:v>
                </c:pt>
                <c:pt idx="21327">
                  <c:v>1</c:v>
                </c:pt>
                <c:pt idx="21328">
                  <c:v>1</c:v>
                </c:pt>
                <c:pt idx="21329">
                  <c:v>1</c:v>
                </c:pt>
                <c:pt idx="21330">
                  <c:v>1</c:v>
                </c:pt>
                <c:pt idx="21331">
                  <c:v>1</c:v>
                </c:pt>
                <c:pt idx="21332">
                  <c:v>1</c:v>
                </c:pt>
                <c:pt idx="21333">
                  <c:v>1</c:v>
                </c:pt>
                <c:pt idx="21334">
                  <c:v>1</c:v>
                </c:pt>
                <c:pt idx="21335">
                  <c:v>1</c:v>
                </c:pt>
                <c:pt idx="21336">
                  <c:v>1</c:v>
                </c:pt>
                <c:pt idx="21337">
                  <c:v>1</c:v>
                </c:pt>
                <c:pt idx="21338">
                  <c:v>1</c:v>
                </c:pt>
                <c:pt idx="21339">
                  <c:v>1</c:v>
                </c:pt>
                <c:pt idx="21340">
                  <c:v>1</c:v>
                </c:pt>
                <c:pt idx="21341">
                  <c:v>1</c:v>
                </c:pt>
                <c:pt idx="21342">
                  <c:v>1</c:v>
                </c:pt>
                <c:pt idx="21343">
                  <c:v>1</c:v>
                </c:pt>
                <c:pt idx="21344">
                  <c:v>1</c:v>
                </c:pt>
                <c:pt idx="21345">
                  <c:v>1</c:v>
                </c:pt>
                <c:pt idx="21346">
                  <c:v>1</c:v>
                </c:pt>
                <c:pt idx="21347">
                  <c:v>1</c:v>
                </c:pt>
                <c:pt idx="21348">
                  <c:v>1</c:v>
                </c:pt>
                <c:pt idx="21349">
                  <c:v>1</c:v>
                </c:pt>
                <c:pt idx="21350">
                  <c:v>1</c:v>
                </c:pt>
                <c:pt idx="21351">
                  <c:v>0.75</c:v>
                </c:pt>
                <c:pt idx="21352">
                  <c:v>1</c:v>
                </c:pt>
                <c:pt idx="21353">
                  <c:v>1</c:v>
                </c:pt>
                <c:pt idx="21354">
                  <c:v>1</c:v>
                </c:pt>
                <c:pt idx="21355">
                  <c:v>1</c:v>
                </c:pt>
                <c:pt idx="21356">
                  <c:v>1</c:v>
                </c:pt>
                <c:pt idx="21357">
                  <c:v>1</c:v>
                </c:pt>
                <c:pt idx="21358">
                  <c:v>1</c:v>
                </c:pt>
                <c:pt idx="21359">
                  <c:v>1</c:v>
                </c:pt>
                <c:pt idx="21360">
                  <c:v>1</c:v>
                </c:pt>
                <c:pt idx="21361">
                  <c:v>1</c:v>
                </c:pt>
                <c:pt idx="21362">
                  <c:v>1</c:v>
                </c:pt>
                <c:pt idx="21363">
                  <c:v>1</c:v>
                </c:pt>
                <c:pt idx="21364">
                  <c:v>1</c:v>
                </c:pt>
                <c:pt idx="21365">
                  <c:v>1</c:v>
                </c:pt>
                <c:pt idx="21366">
                  <c:v>1</c:v>
                </c:pt>
                <c:pt idx="21367">
                  <c:v>1</c:v>
                </c:pt>
                <c:pt idx="21368">
                  <c:v>1</c:v>
                </c:pt>
                <c:pt idx="21369">
                  <c:v>1</c:v>
                </c:pt>
                <c:pt idx="21370">
                  <c:v>1</c:v>
                </c:pt>
                <c:pt idx="21371">
                  <c:v>1</c:v>
                </c:pt>
                <c:pt idx="21372">
                  <c:v>1</c:v>
                </c:pt>
                <c:pt idx="21373">
                  <c:v>1</c:v>
                </c:pt>
                <c:pt idx="21374">
                  <c:v>1</c:v>
                </c:pt>
                <c:pt idx="21375">
                  <c:v>1</c:v>
                </c:pt>
                <c:pt idx="21376">
                  <c:v>1</c:v>
                </c:pt>
                <c:pt idx="21377">
                  <c:v>1</c:v>
                </c:pt>
                <c:pt idx="21378">
                  <c:v>1</c:v>
                </c:pt>
                <c:pt idx="21379">
                  <c:v>1</c:v>
                </c:pt>
                <c:pt idx="21380">
                  <c:v>1</c:v>
                </c:pt>
                <c:pt idx="21381">
                  <c:v>1</c:v>
                </c:pt>
                <c:pt idx="21382">
                  <c:v>1</c:v>
                </c:pt>
                <c:pt idx="21383">
                  <c:v>1</c:v>
                </c:pt>
                <c:pt idx="21384">
                  <c:v>1</c:v>
                </c:pt>
                <c:pt idx="21385">
                  <c:v>1</c:v>
                </c:pt>
                <c:pt idx="21386">
                  <c:v>1</c:v>
                </c:pt>
                <c:pt idx="21387">
                  <c:v>1</c:v>
                </c:pt>
                <c:pt idx="21388">
                  <c:v>1</c:v>
                </c:pt>
                <c:pt idx="21389">
                  <c:v>1</c:v>
                </c:pt>
                <c:pt idx="21390">
                  <c:v>1</c:v>
                </c:pt>
                <c:pt idx="21391">
                  <c:v>1</c:v>
                </c:pt>
                <c:pt idx="21392">
                  <c:v>1</c:v>
                </c:pt>
                <c:pt idx="21393">
                  <c:v>1</c:v>
                </c:pt>
                <c:pt idx="21394">
                  <c:v>1</c:v>
                </c:pt>
                <c:pt idx="21395">
                  <c:v>1</c:v>
                </c:pt>
                <c:pt idx="21396">
                  <c:v>1</c:v>
                </c:pt>
                <c:pt idx="21397">
                  <c:v>1</c:v>
                </c:pt>
                <c:pt idx="21398">
                  <c:v>1</c:v>
                </c:pt>
                <c:pt idx="21399">
                  <c:v>1</c:v>
                </c:pt>
                <c:pt idx="21400">
                  <c:v>1</c:v>
                </c:pt>
                <c:pt idx="21401">
                  <c:v>1</c:v>
                </c:pt>
                <c:pt idx="21402">
                  <c:v>1</c:v>
                </c:pt>
                <c:pt idx="21403">
                  <c:v>1</c:v>
                </c:pt>
                <c:pt idx="21404">
                  <c:v>1</c:v>
                </c:pt>
                <c:pt idx="21405">
                  <c:v>1</c:v>
                </c:pt>
                <c:pt idx="21406">
                  <c:v>1</c:v>
                </c:pt>
                <c:pt idx="21407">
                  <c:v>1</c:v>
                </c:pt>
                <c:pt idx="21408">
                  <c:v>1</c:v>
                </c:pt>
                <c:pt idx="21409">
                  <c:v>1</c:v>
                </c:pt>
                <c:pt idx="21410">
                  <c:v>1</c:v>
                </c:pt>
                <c:pt idx="21411">
                  <c:v>1</c:v>
                </c:pt>
                <c:pt idx="21412">
                  <c:v>1</c:v>
                </c:pt>
                <c:pt idx="21413">
                  <c:v>1</c:v>
                </c:pt>
                <c:pt idx="21414">
                  <c:v>1</c:v>
                </c:pt>
                <c:pt idx="21415">
                  <c:v>1</c:v>
                </c:pt>
                <c:pt idx="21416">
                  <c:v>1</c:v>
                </c:pt>
                <c:pt idx="21417">
                  <c:v>1</c:v>
                </c:pt>
                <c:pt idx="21418">
                  <c:v>1</c:v>
                </c:pt>
                <c:pt idx="21419">
                  <c:v>1</c:v>
                </c:pt>
                <c:pt idx="21420">
                  <c:v>1</c:v>
                </c:pt>
                <c:pt idx="21421">
                  <c:v>1</c:v>
                </c:pt>
                <c:pt idx="21422">
                  <c:v>1</c:v>
                </c:pt>
                <c:pt idx="21423">
                  <c:v>1</c:v>
                </c:pt>
                <c:pt idx="21424">
                  <c:v>1</c:v>
                </c:pt>
                <c:pt idx="21425">
                  <c:v>1</c:v>
                </c:pt>
                <c:pt idx="21426">
                  <c:v>1</c:v>
                </c:pt>
                <c:pt idx="21427">
                  <c:v>1</c:v>
                </c:pt>
                <c:pt idx="21428">
                  <c:v>1</c:v>
                </c:pt>
                <c:pt idx="21429">
                  <c:v>1</c:v>
                </c:pt>
                <c:pt idx="21430">
                  <c:v>1</c:v>
                </c:pt>
                <c:pt idx="21431">
                  <c:v>1</c:v>
                </c:pt>
                <c:pt idx="21432">
                  <c:v>1</c:v>
                </c:pt>
                <c:pt idx="21433">
                  <c:v>1</c:v>
                </c:pt>
                <c:pt idx="21434">
                  <c:v>0.75</c:v>
                </c:pt>
                <c:pt idx="21435">
                  <c:v>1</c:v>
                </c:pt>
                <c:pt idx="21436">
                  <c:v>1</c:v>
                </c:pt>
                <c:pt idx="21437">
                  <c:v>1</c:v>
                </c:pt>
                <c:pt idx="21438">
                  <c:v>1</c:v>
                </c:pt>
                <c:pt idx="21439">
                  <c:v>1</c:v>
                </c:pt>
                <c:pt idx="21440">
                  <c:v>1</c:v>
                </c:pt>
                <c:pt idx="21441">
                  <c:v>1</c:v>
                </c:pt>
                <c:pt idx="21442">
                  <c:v>1</c:v>
                </c:pt>
                <c:pt idx="21443">
                  <c:v>1</c:v>
                </c:pt>
                <c:pt idx="21444">
                  <c:v>1</c:v>
                </c:pt>
                <c:pt idx="21445">
                  <c:v>1</c:v>
                </c:pt>
                <c:pt idx="21446">
                  <c:v>1</c:v>
                </c:pt>
                <c:pt idx="21447">
                  <c:v>1</c:v>
                </c:pt>
                <c:pt idx="21448">
                  <c:v>1</c:v>
                </c:pt>
                <c:pt idx="21449">
                  <c:v>1</c:v>
                </c:pt>
                <c:pt idx="21450">
                  <c:v>1</c:v>
                </c:pt>
                <c:pt idx="21451">
                  <c:v>1</c:v>
                </c:pt>
                <c:pt idx="21452">
                  <c:v>1</c:v>
                </c:pt>
                <c:pt idx="21453">
                  <c:v>1</c:v>
                </c:pt>
                <c:pt idx="21454">
                  <c:v>1</c:v>
                </c:pt>
                <c:pt idx="21455">
                  <c:v>1</c:v>
                </c:pt>
                <c:pt idx="21456">
                  <c:v>1</c:v>
                </c:pt>
                <c:pt idx="21457">
                  <c:v>1</c:v>
                </c:pt>
                <c:pt idx="21458">
                  <c:v>0.75</c:v>
                </c:pt>
                <c:pt idx="21459">
                  <c:v>1</c:v>
                </c:pt>
                <c:pt idx="21460">
                  <c:v>1</c:v>
                </c:pt>
                <c:pt idx="21461">
                  <c:v>1</c:v>
                </c:pt>
                <c:pt idx="21462">
                  <c:v>1</c:v>
                </c:pt>
                <c:pt idx="21463">
                  <c:v>1</c:v>
                </c:pt>
                <c:pt idx="21464">
                  <c:v>1</c:v>
                </c:pt>
                <c:pt idx="21465">
                  <c:v>1</c:v>
                </c:pt>
                <c:pt idx="21466">
                  <c:v>1</c:v>
                </c:pt>
                <c:pt idx="21467">
                  <c:v>1</c:v>
                </c:pt>
                <c:pt idx="21468">
                  <c:v>1</c:v>
                </c:pt>
                <c:pt idx="21469">
                  <c:v>1</c:v>
                </c:pt>
                <c:pt idx="21470">
                  <c:v>0.75</c:v>
                </c:pt>
                <c:pt idx="21471">
                  <c:v>1</c:v>
                </c:pt>
                <c:pt idx="21472">
                  <c:v>1</c:v>
                </c:pt>
                <c:pt idx="21473">
                  <c:v>1</c:v>
                </c:pt>
                <c:pt idx="21474">
                  <c:v>1</c:v>
                </c:pt>
                <c:pt idx="21475">
                  <c:v>1</c:v>
                </c:pt>
                <c:pt idx="21476">
                  <c:v>1</c:v>
                </c:pt>
                <c:pt idx="21477">
                  <c:v>1</c:v>
                </c:pt>
                <c:pt idx="21478">
                  <c:v>1</c:v>
                </c:pt>
                <c:pt idx="21479">
                  <c:v>1</c:v>
                </c:pt>
                <c:pt idx="21480">
                  <c:v>1</c:v>
                </c:pt>
                <c:pt idx="21481">
                  <c:v>1</c:v>
                </c:pt>
                <c:pt idx="21482">
                  <c:v>1</c:v>
                </c:pt>
                <c:pt idx="21483">
                  <c:v>1</c:v>
                </c:pt>
                <c:pt idx="21484">
                  <c:v>1</c:v>
                </c:pt>
                <c:pt idx="21485">
                  <c:v>1</c:v>
                </c:pt>
                <c:pt idx="21486">
                  <c:v>1</c:v>
                </c:pt>
                <c:pt idx="21487">
                  <c:v>1</c:v>
                </c:pt>
                <c:pt idx="21488">
                  <c:v>0.75</c:v>
                </c:pt>
                <c:pt idx="21489">
                  <c:v>1</c:v>
                </c:pt>
                <c:pt idx="21490">
                  <c:v>0.75</c:v>
                </c:pt>
                <c:pt idx="21491">
                  <c:v>1</c:v>
                </c:pt>
                <c:pt idx="21492">
                  <c:v>1</c:v>
                </c:pt>
                <c:pt idx="21493">
                  <c:v>1</c:v>
                </c:pt>
                <c:pt idx="21494">
                  <c:v>1</c:v>
                </c:pt>
                <c:pt idx="21495">
                  <c:v>1</c:v>
                </c:pt>
                <c:pt idx="21496">
                  <c:v>1</c:v>
                </c:pt>
                <c:pt idx="21497">
                  <c:v>1</c:v>
                </c:pt>
                <c:pt idx="21498">
                  <c:v>1</c:v>
                </c:pt>
                <c:pt idx="21499">
                  <c:v>1</c:v>
                </c:pt>
                <c:pt idx="21500">
                  <c:v>1</c:v>
                </c:pt>
                <c:pt idx="21501">
                  <c:v>1</c:v>
                </c:pt>
                <c:pt idx="21502">
                  <c:v>1</c:v>
                </c:pt>
                <c:pt idx="21503">
                  <c:v>1</c:v>
                </c:pt>
                <c:pt idx="21504">
                  <c:v>1</c:v>
                </c:pt>
                <c:pt idx="21505">
                  <c:v>1</c:v>
                </c:pt>
                <c:pt idx="21506">
                  <c:v>1</c:v>
                </c:pt>
                <c:pt idx="21507">
                  <c:v>1</c:v>
                </c:pt>
                <c:pt idx="21508">
                  <c:v>1</c:v>
                </c:pt>
                <c:pt idx="21509">
                  <c:v>1</c:v>
                </c:pt>
                <c:pt idx="21510">
                  <c:v>1</c:v>
                </c:pt>
                <c:pt idx="21511">
                  <c:v>1</c:v>
                </c:pt>
                <c:pt idx="21512">
                  <c:v>1</c:v>
                </c:pt>
                <c:pt idx="21513">
                  <c:v>1</c:v>
                </c:pt>
                <c:pt idx="21514">
                  <c:v>1</c:v>
                </c:pt>
                <c:pt idx="21515">
                  <c:v>1</c:v>
                </c:pt>
                <c:pt idx="21516">
                  <c:v>1</c:v>
                </c:pt>
                <c:pt idx="21517">
                  <c:v>1</c:v>
                </c:pt>
                <c:pt idx="21518">
                  <c:v>1</c:v>
                </c:pt>
                <c:pt idx="21519">
                  <c:v>1</c:v>
                </c:pt>
                <c:pt idx="21520">
                  <c:v>1</c:v>
                </c:pt>
                <c:pt idx="21521">
                  <c:v>1</c:v>
                </c:pt>
                <c:pt idx="21522">
                  <c:v>1</c:v>
                </c:pt>
                <c:pt idx="21523">
                  <c:v>1</c:v>
                </c:pt>
                <c:pt idx="21524">
                  <c:v>1</c:v>
                </c:pt>
                <c:pt idx="21525">
                  <c:v>1</c:v>
                </c:pt>
                <c:pt idx="21526">
                  <c:v>1</c:v>
                </c:pt>
                <c:pt idx="21527">
                  <c:v>1</c:v>
                </c:pt>
                <c:pt idx="21528">
                  <c:v>1</c:v>
                </c:pt>
                <c:pt idx="21529">
                  <c:v>1</c:v>
                </c:pt>
                <c:pt idx="21530">
                  <c:v>0.5</c:v>
                </c:pt>
                <c:pt idx="21531">
                  <c:v>1</c:v>
                </c:pt>
                <c:pt idx="21532">
                  <c:v>1</c:v>
                </c:pt>
                <c:pt idx="21533">
                  <c:v>1</c:v>
                </c:pt>
                <c:pt idx="21534">
                  <c:v>1</c:v>
                </c:pt>
                <c:pt idx="21535">
                  <c:v>1</c:v>
                </c:pt>
                <c:pt idx="21536">
                  <c:v>1</c:v>
                </c:pt>
                <c:pt idx="21537">
                  <c:v>1</c:v>
                </c:pt>
                <c:pt idx="21538">
                  <c:v>1</c:v>
                </c:pt>
                <c:pt idx="21539">
                  <c:v>1</c:v>
                </c:pt>
                <c:pt idx="21540">
                  <c:v>1</c:v>
                </c:pt>
                <c:pt idx="21541">
                  <c:v>1</c:v>
                </c:pt>
                <c:pt idx="21542">
                  <c:v>1</c:v>
                </c:pt>
                <c:pt idx="21543">
                  <c:v>1</c:v>
                </c:pt>
                <c:pt idx="21544">
                  <c:v>0.75</c:v>
                </c:pt>
                <c:pt idx="21545">
                  <c:v>1</c:v>
                </c:pt>
                <c:pt idx="21546">
                  <c:v>1</c:v>
                </c:pt>
                <c:pt idx="21547">
                  <c:v>0.5</c:v>
                </c:pt>
                <c:pt idx="21548">
                  <c:v>1</c:v>
                </c:pt>
                <c:pt idx="21549">
                  <c:v>1</c:v>
                </c:pt>
                <c:pt idx="21550">
                  <c:v>1</c:v>
                </c:pt>
                <c:pt idx="21551">
                  <c:v>1</c:v>
                </c:pt>
                <c:pt idx="21552">
                  <c:v>1</c:v>
                </c:pt>
                <c:pt idx="21553">
                  <c:v>1</c:v>
                </c:pt>
                <c:pt idx="21554">
                  <c:v>1</c:v>
                </c:pt>
                <c:pt idx="21555">
                  <c:v>1</c:v>
                </c:pt>
                <c:pt idx="21556">
                  <c:v>1</c:v>
                </c:pt>
                <c:pt idx="21557">
                  <c:v>1</c:v>
                </c:pt>
                <c:pt idx="21558">
                  <c:v>1</c:v>
                </c:pt>
                <c:pt idx="21559">
                  <c:v>1</c:v>
                </c:pt>
                <c:pt idx="21560">
                  <c:v>1</c:v>
                </c:pt>
                <c:pt idx="21561">
                  <c:v>1</c:v>
                </c:pt>
                <c:pt idx="21562">
                  <c:v>1</c:v>
                </c:pt>
                <c:pt idx="21563">
                  <c:v>1</c:v>
                </c:pt>
                <c:pt idx="21564">
                  <c:v>1</c:v>
                </c:pt>
                <c:pt idx="21565">
                  <c:v>1</c:v>
                </c:pt>
                <c:pt idx="21566">
                  <c:v>1</c:v>
                </c:pt>
                <c:pt idx="21567">
                  <c:v>1</c:v>
                </c:pt>
                <c:pt idx="21568">
                  <c:v>1</c:v>
                </c:pt>
                <c:pt idx="21569">
                  <c:v>1</c:v>
                </c:pt>
                <c:pt idx="21570">
                  <c:v>1</c:v>
                </c:pt>
                <c:pt idx="21571">
                  <c:v>1</c:v>
                </c:pt>
                <c:pt idx="21572">
                  <c:v>1</c:v>
                </c:pt>
                <c:pt idx="21573">
                  <c:v>1</c:v>
                </c:pt>
                <c:pt idx="21574">
                  <c:v>1</c:v>
                </c:pt>
                <c:pt idx="21575">
                  <c:v>1</c:v>
                </c:pt>
                <c:pt idx="21576">
                  <c:v>1</c:v>
                </c:pt>
                <c:pt idx="21577">
                  <c:v>1</c:v>
                </c:pt>
                <c:pt idx="21578">
                  <c:v>1</c:v>
                </c:pt>
                <c:pt idx="21579">
                  <c:v>1</c:v>
                </c:pt>
                <c:pt idx="21580">
                  <c:v>1</c:v>
                </c:pt>
                <c:pt idx="21581">
                  <c:v>1</c:v>
                </c:pt>
                <c:pt idx="21582">
                  <c:v>1</c:v>
                </c:pt>
                <c:pt idx="21583">
                  <c:v>1</c:v>
                </c:pt>
                <c:pt idx="21584">
                  <c:v>1</c:v>
                </c:pt>
                <c:pt idx="21585">
                  <c:v>1</c:v>
                </c:pt>
                <c:pt idx="21586">
                  <c:v>1</c:v>
                </c:pt>
                <c:pt idx="21587">
                  <c:v>1</c:v>
                </c:pt>
                <c:pt idx="21588">
                  <c:v>1</c:v>
                </c:pt>
                <c:pt idx="21589">
                  <c:v>1</c:v>
                </c:pt>
                <c:pt idx="21590">
                  <c:v>1</c:v>
                </c:pt>
                <c:pt idx="21591">
                  <c:v>1</c:v>
                </c:pt>
                <c:pt idx="21592">
                  <c:v>1</c:v>
                </c:pt>
                <c:pt idx="21593">
                  <c:v>1</c:v>
                </c:pt>
                <c:pt idx="21594">
                  <c:v>1</c:v>
                </c:pt>
                <c:pt idx="21595">
                  <c:v>1</c:v>
                </c:pt>
                <c:pt idx="21596">
                  <c:v>1</c:v>
                </c:pt>
                <c:pt idx="21597">
                  <c:v>1</c:v>
                </c:pt>
                <c:pt idx="21598">
                  <c:v>1</c:v>
                </c:pt>
                <c:pt idx="21599">
                  <c:v>1</c:v>
                </c:pt>
                <c:pt idx="21600">
                  <c:v>1</c:v>
                </c:pt>
                <c:pt idx="21601">
                  <c:v>1</c:v>
                </c:pt>
                <c:pt idx="21602">
                  <c:v>1</c:v>
                </c:pt>
                <c:pt idx="21603">
                  <c:v>1</c:v>
                </c:pt>
                <c:pt idx="21604">
                  <c:v>1</c:v>
                </c:pt>
                <c:pt idx="21605">
                  <c:v>1</c:v>
                </c:pt>
                <c:pt idx="21606">
                  <c:v>1</c:v>
                </c:pt>
                <c:pt idx="21607">
                  <c:v>1</c:v>
                </c:pt>
                <c:pt idx="21608">
                  <c:v>1</c:v>
                </c:pt>
                <c:pt idx="21609">
                  <c:v>1</c:v>
                </c:pt>
                <c:pt idx="21610">
                  <c:v>1</c:v>
                </c:pt>
                <c:pt idx="21611">
                  <c:v>1</c:v>
                </c:pt>
                <c:pt idx="21612">
                  <c:v>1</c:v>
                </c:pt>
                <c:pt idx="21613">
                  <c:v>1</c:v>
                </c:pt>
                <c:pt idx="21614">
                  <c:v>1</c:v>
                </c:pt>
                <c:pt idx="21615">
                  <c:v>1</c:v>
                </c:pt>
                <c:pt idx="21616">
                  <c:v>1</c:v>
                </c:pt>
                <c:pt idx="21617">
                  <c:v>1</c:v>
                </c:pt>
                <c:pt idx="21618">
                  <c:v>1</c:v>
                </c:pt>
                <c:pt idx="21619">
                  <c:v>1</c:v>
                </c:pt>
                <c:pt idx="21620">
                  <c:v>1</c:v>
                </c:pt>
                <c:pt idx="21621">
                  <c:v>1</c:v>
                </c:pt>
                <c:pt idx="21622">
                  <c:v>1</c:v>
                </c:pt>
                <c:pt idx="21623">
                  <c:v>1</c:v>
                </c:pt>
                <c:pt idx="21624">
                  <c:v>1</c:v>
                </c:pt>
                <c:pt idx="21625">
                  <c:v>1</c:v>
                </c:pt>
                <c:pt idx="21626">
                  <c:v>1</c:v>
                </c:pt>
                <c:pt idx="21627">
                  <c:v>1</c:v>
                </c:pt>
                <c:pt idx="21628">
                  <c:v>1</c:v>
                </c:pt>
                <c:pt idx="21629">
                  <c:v>1</c:v>
                </c:pt>
                <c:pt idx="21630">
                  <c:v>1</c:v>
                </c:pt>
                <c:pt idx="21631">
                  <c:v>1</c:v>
                </c:pt>
                <c:pt idx="21632">
                  <c:v>1</c:v>
                </c:pt>
                <c:pt idx="21633">
                  <c:v>1</c:v>
                </c:pt>
                <c:pt idx="21634">
                  <c:v>1</c:v>
                </c:pt>
                <c:pt idx="21635">
                  <c:v>1</c:v>
                </c:pt>
                <c:pt idx="21636">
                  <c:v>1</c:v>
                </c:pt>
                <c:pt idx="21637">
                  <c:v>1</c:v>
                </c:pt>
                <c:pt idx="21638">
                  <c:v>1</c:v>
                </c:pt>
                <c:pt idx="21639">
                  <c:v>1</c:v>
                </c:pt>
                <c:pt idx="21640">
                  <c:v>1</c:v>
                </c:pt>
                <c:pt idx="21641">
                  <c:v>1</c:v>
                </c:pt>
                <c:pt idx="21642">
                  <c:v>1</c:v>
                </c:pt>
                <c:pt idx="21643">
                  <c:v>1</c:v>
                </c:pt>
                <c:pt idx="21644">
                  <c:v>1</c:v>
                </c:pt>
                <c:pt idx="21645">
                  <c:v>1</c:v>
                </c:pt>
                <c:pt idx="21646">
                  <c:v>1</c:v>
                </c:pt>
                <c:pt idx="21647">
                  <c:v>1</c:v>
                </c:pt>
                <c:pt idx="21648">
                  <c:v>1</c:v>
                </c:pt>
                <c:pt idx="21649">
                  <c:v>1</c:v>
                </c:pt>
                <c:pt idx="21650">
                  <c:v>1</c:v>
                </c:pt>
                <c:pt idx="21651">
                  <c:v>1</c:v>
                </c:pt>
                <c:pt idx="21652">
                  <c:v>1</c:v>
                </c:pt>
                <c:pt idx="21653">
                  <c:v>1</c:v>
                </c:pt>
                <c:pt idx="21654">
                  <c:v>1</c:v>
                </c:pt>
                <c:pt idx="21655">
                  <c:v>1</c:v>
                </c:pt>
                <c:pt idx="21656">
                  <c:v>0.75</c:v>
                </c:pt>
                <c:pt idx="21657">
                  <c:v>1</c:v>
                </c:pt>
                <c:pt idx="21658">
                  <c:v>1</c:v>
                </c:pt>
                <c:pt idx="21659">
                  <c:v>1</c:v>
                </c:pt>
                <c:pt idx="21660">
                  <c:v>1</c:v>
                </c:pt>
                <c:pt idx="21661">
                  <c:v>1</c:v>
                </c:pt>
                <c:pt idx="21662">
                  <c:v>1</c:v>
                </c:pt>
                <c:pt idx="21663">
                  <c:v>1</c:v>
                </c:pt>
                <c:pt idx="21664">
                  <c:v>1</c:v>
                </c:pt>
                <c:pt idx="21665">
                  <c:v>1</c:v>
                </c:pt>
                <c:pt idx="21666">
                  <c:v>1</c:v>
                </c:pt>
                <c:pt idx="21667">
                  <c:v>1</c:v>
                </c:pt>
                <c:pt idx="21668">
                  <c:v>1</c:v>
                </c:pt>
                <c:pt idx="21669">
                  <c:v>1</c:v>
                </c:pt>
                <c:pt idx="21670">
                  <c:v>1</c:v>
                </c:pt>
                <c:pt idx="21671">
                  <c:v>1</c:v>
                </c:pt>
                <c:pt idx="21672">
                  <c:v>1</c:v>
                </c:pt>
                <c:pt idx="21673">
                  <c:v>1</c:v>
                </c:pt>
                <c:pt idx="21674">
                  <c:v>1</c:v>
                </c:pt>
                <c:pt idx="21675">
                  <c:v>1</c:v>
                </c:pt>
                <c:pt idx="21676">
                  <c:v>1</c:v>
                </c:pt>
                <c:pt idx="21677">
                  <c:v>1</c:v>
                </c:pt>
                <c:pt idx="21678">
                  <c:v>1</c:v>
                </c:pt>
                <c:pt idx="21679">
                  <c:v>1</c:v>
                </c:pt>
                <c:pt idx="21680">
                  <c:v>1</c:v>
                </c:pt>
                <c:pt idx="21681">
                  <c:v>1</c:v>
                </c:pt>
                <c:pt idx="21682">
                  <c:v>1</c:v>
                </c:pt>
                <c:pt idx="21683">
                  <c:v>1</c:v>
                </c:pt>
                <c:pt idx="21684">
                  <c:v>1</c:v>
                </c:pt>
                <c:pt idx="21685">
                  <c:v>1</c:v>
                </c:pt>
                <c:pt idx="21686">
                  <c:v>1</c:v>
                </c:pt>
                <c:pt idx="21687">
                  <c:v>1</c:v>
                </c:pt>
                <c:pt idx="21688">
                  <c:v>1</c:v>
                </c:pt>
                <c:pt idx="21689">
                  <c:v>1</c:v>
                </c:pt>
                <c:pt idx="21690">
                  <c:v>1</c:v>
                </c:pt>
                <c:pt idx="21691">
                  <c:v>1</c:v>
                </c:pt>
                <c:pt idx="21692">
                  <c:v>1</c:v>
                </c:pt>
                <c:pt idx="21693">
                  <c:v>1</c:v>
                </c:pt>
                <c:pt idx="21694">
                  <c:v>1</c:v>
                </c:pt>
                <c:pt idx="21695">
                  <c:v>1</c:v>
                </c:pt>
                <c:pt idx="21696">
                  <c:v>1</c:v>
                </c:pt>
                <c:pt idx="21697">
                  <c:v>1</c:v>
                </c:pt>
                <c:pt idx="21698">
                  <c:v>1</c:v>
                </c:pt>
                <c:pt idx="21699">
                  <c:v>1</c:v>
                </c:pt>
                <c:pt idx="21700">
                  <c:v>1</c:v>
                </c:pt>
                <c:pt idx="21701">
                  <c:v>1</c:v>
                </c:pt>
                <c:pt idx="21702">
                  <c:v>1</c:v>
                </c:pt>
                <c:pt idx="21703">
                  <c:v>1</c:v>
                </c:pt>
                <c:pt idx="21704">
                  <c:v>1</c:v>
                </c:pt>
                <c:pt idx="21705">
                  <c:v>1</c:v>
                </c:pt>
                <c:pt idx="21706">
                  <c:v>1</c:v>
                </c:pt>
                <c:pt idx="21707">
                  <c:v>1</c:v>
                </c:pt>
                <c:pt idx="21708">
                  <c:v>1</c:v>
                </c:pt>
                <c:pt idx="21709">
                  <c:v>1</c:v>
                </c:pt>
                <c:pt idx="21710">
                  <c:v>1</c:v>
                </c:pt>
                <c:pt idx="21711">
                  <c:v>1</c:v>
                </c:pt>
                <c:pt idx="21712">
                  <c:v>1</c:v>
                </c:pt>
                <c:pt idx="21713">
                  <c:v>1</c:v>
                </c:pt>
                <c:pt idx="21714">
                  <c:v>1</c:v>
                </c:pt>
                <c:pt idx="21715">
                  <c:v>1</c:v>
                </c:pt>
                <c:pt idx="21716">
                  <c:v>1</c:v>
                </c:pt>
                <c:pt idx="21717">
                  <c:v>1</c:v>
                </c:pt>
                <c:pt idx="21718">
                  <c:v>1</c:v>
                </c:pt>
                <c:pt idx="21719">
                  <c:v>1</c:v>
                </c:pt>
                <c:pt idx="21720">
                  <c:v>1</c:v>
                </c:pt>
                <c:pt idx="21721">
                  <c:v>1</c:v>
                </c:pt>
                <c:pt idx="21722">
                  <c:v>1</c:v>
                </c:pt>
                <c:pt idx="21723">
                  <c:v>1</c:v>
                </c:pt>
                <c:pt idx="21724">
                  <c:v>1</c:v>
                </c:pt>
                <c:pt idx="21725">
                  <c:v>1</c:v>
                </c:pt>
                <c:pt idx="21726">
                  <c:v>1</c:v>
                </c:pt>
                <c:pt idx="21727">
                  <c:v>1</c:v>
                </c:pt>
                <c:pt idx="21728">
                  <c:v>1</c:v>
                </c:pt>
                <c:pt idx="21729">
                  <c:v>1</c:v>
                </c:pt>
                <c:pt idx="21730">
                  <c:v>1</c:v>
                </c:pt>
                <c:pt idx="21731">
                  <c:v>1</c:v>
                </c:pt>
                <c:pt idx="21732">
                  <c:v>1</c:v>
                </c:pt>
                <c:pt idx="21733">
                  <c:v>1</c:v>
                </c:pt>
                <c:pt idx="21734">
                  <c:v>1</c:v>
                </c:pt>
                <c:pt idx="21735">
                  <c:v>1</c:v>
                </c:pt>
                <c:pt idx="21736">
                  <c:v>1</c:v>
                </c:pt>
                <c:pt idx="21737">
                  <c:v>1</c:v>
                </c:pt>
                <c:pt idx="21738">
                  <c:v>1</c:v>
                </c:pt>
                <c:pt idx="21739">
                  <c:v>1</c:v>
                </c:pt>
                <c:pt idx="21740">
                  <c:v>1</c:v>
                </c:pt>
                <c:pt idx="21741">
                  <c:v>1</c:v>
                </c:pt>
                <c:pt idx="21742">
                  <c:v>1</c:v>
                </c:pt>
                <c:pt idx="21743">
                  <c:v>1</c:v>
                </c:pt>
                <c:pt idx="21744">
                  <c:v>1</c:v>
                </c:pt>
                <c:pt idx="21745">
                  <c:v>1</c:v>
                </c:pt>
                <c:pt idx="21746">
                  <c:v>1</c:v>
                </c:pt>
                <c:pt idx="21747">
                  <c:v>1</c:v>
                </c:pt>
                <c:pt idx="21748">
                  <c:v>1</c:v>
                </c:pt>
                <c:pt idx="21749">
                  <c:v>1</c:v>
                </c:pt>
                <c:pt idx="21750">
                  <c:v>1</c:v>
                </c:pt>
                <c:pt idx="21751">
                  <c:v>1</c:v>
                </c:pt>
                <c:pt idx="21752">
                  <c:v>1</c:v>
                </c:pt>
                <c:pt idx="21753">
                  <c:v>1</c:v>
                </c:pt>
                <c:pt idx="21754">
                  <c:v>1</c:v>
                </c:pt>
                <c:pt idx="21755">
                  <c:v>1</c:v>
                </c:pt>
                <c:pt idx="21756">
                  <c:v>1</c:v>
                </c:pt>
                <c:pt idx="21757">
                  <c:v>1</c:v>
                </c:pt>
                <c:pt idx="21758">
                  <c:v>1</c:v>
                </c:pt>
                <c:pt idx="21759">
                  <c:v>1</c:v>
                </c:pt>
                <c:pt idx="21760">
                  <c:v>1</c:v>
                </c:pt>
                <c:pt idx="21761">
                  <c:v>1</c:v>
                </c:pt>
                <c:pt idx="21762">
                  <c:v>1</c:v>
                </c:pt>
                <c:pt idx="21763">
                  <c:v>1</c:v>
                </c:pt>
                <c:pt idx="21764">
                  <c:v>1</c:v>
                </c:pt>
                <c:pt idx="21765">
                  <c:v>1</c:v>
                </c:pt>
                <c:pt idx="21766">
                  <c:v>1</c:v>
                </c:pt>
                <c:pt idx="21767">
                  <c:v>1</c:v>
                </c:pt>
                <c:pt idx="21768">
                  <c:v>1</c:v>
                </c:pt>
                <c:pt idx="21769">
                  <c:v>1</c:v>
                </c:pt>
                <c:pt idx="21770">
                  <c:v>1</c:v>
                </c:pt>
                <c:pt idx="21771">
                  <c:v>1</c:v>
                </c:pt>
                <c:pt idx="21772">
                  <c:v>1</c:v>
                </c:pt>
                <c:pt idx="21773">
                  <c:v>1</c:v>
                </c:pt>
                <c:pt idx="21774">
                  <c:v>1</c:v>
                </c:pt>
                <c:pt idx="21775">
                  <c:v>1</c:v>
                </c:pt>
                <c:pt idx="21776">
                  <c:v>1</c:v>
                </c:pt>
                <c:pt idx="21777">
                  <c:v>1</c:v>
                </c:pt>
                <c:pt idx="21778">
                  <c:v>1</c:v>
                </c:pt>
                <c:pt idx="21779">
                  <c:v>1</c:v>
                </c:pt>
                <c:pt idx="21780">
                  <c:v>1</c:v>
                </c:pt>
                <c:pt idx="21781">
                  <c:v>1</c:v>
                </c:pt>
                <c:pt idx="21782">
                  <c:v>1</c:v>
                </c:pt>
                <c:pt idx="21783">
                  <c:v>1</c:v>
                </c:pt>
                <c:pt idx="21784">
                  <c:v>1</c:v>
                </c:pt>
                <c:pt idx="21785">
                  <c:v>1</c:v>
                </c:pt>
                <c:pt idx="21786">
                  <c:v>1</c:v>
                </c:pt>
                <c:pt idx="21787">
                  <c:v>1</c:v>
                </c:pt>
                <c:pt idx="21788">
                  <c:v>1</c:v>
                </c:pt>
                <c:pt idx="21789">
                  <c:v>1</c:v>
                </c:pt>
                <c:pt idx="21790">
                  <c:v>1</c:v>
                </c:pt>
                <c:pt idx="21791">
                  <c:v>1</c:v>
                </c:pt>
                <c:pt idx="21792">
                  <c:v>1</c:v>
                </c:pt>
                <c:pt idx="21793">
                  <c:v>1</c:v>
                </c:pt>
                <c:pt idx="21794">
                  <c:v>1</c:v>
                </c:pt>
                <c:pt idx="21795">
                  <c:v>1</c:v>
                </c:pt>
                <c:pt idx="21796">
                  <c:v>1</c:v>
                </c:pt>
                <c:pt idx="21797">
                  <c:v>1</c:v>
                </c:pt>
                <c:pt idx="21798">
                  <c:v>1</c:v>
                </c:pt>
                <c:pt idx="21799">
                  <c:v>1</c:v>
                </c:pt>
                <c:pt idx="21800">
                  <c:v>1</c:v>
                </c:pt>
                <c:pt idx="21801">
                  <c:v>1</c:v>
                </c:pt>
                <c:pt idx="21802">
                  <c:v>1</c:v>
                </c:pt>
                <c:pt idx="21803">
                  <c:v>1</c:v>
                </c:pt>
                <c:pt idx="21804">
                  <c:v>1</c:v>
                </c:pt>
                <c:pt idx="21805">
                  <c:v>1</c:v>
                </c:pt>
                <c:pt idx="21806">
                  <c:v>1</c:v>
                </c:pt>
                <c:pt idx="21807">
                  <c:v>1</c:v>
                </c:pt>
                <c:pt idx="21808">
                  <c:v>1</c:v>
                </c:pt>
                <c:pt idx="21809">
                  <c:v>1</c:v>
                </c:pt>
                <c:pt idx="21810">
                  <c:v>1</c:v>
                </c:pt>
                <c:pt idx="21811">
                  <c:v>1</c:v>
                </c:pt>
                <c:pt idx="21812">
                  <c:v>1</c:v>
                </c:pt>
                <c:pt idx="21813">
                  <c:v>1</c:v>
                </c:pt>
                <c:pt idx="21814">
                  <c:v>1</c:v>
                </c:pt>
                <c:pt idx="21815">
                  <c:v>1</c:v>
                </c:pt>
                <c:pt idx="21816">
                  <c:v>1</c:v>
                </c:pt>
                <c:pt idx="21817">
                  <c:v>1</c:v>
                </c:pt>
                <c:pt idx="21818">
                  <c:v>1</c:v>
                </c:pt>
                <c:pt idx="21819">
                  <c:v>1</c:v>
                </c:pt>
                <c:pt idx="21820">
                  <c:v>1</c:v>
                </c:pt>
                <c:pt idx="21821">
                  <c:v>1</c:v>
                </c:pt>
                <c:pt idx="21822">
                  <c:v>1</c:v>
                </c:pt>
                <c:pt idx="21823">
                  <c:v>1</c:v>
                </c:pt>
                <c:pt idx="21824">
                  <c:v>1</c:v>
                </c:pt>
                <c:pt idx="21825">
                  <c:v>1</c:v>
                </c:pt>
                <c:pt idx="21826">
                  <c:v>1</c:v>
                </c:pt>
                <c:pt idx="21827">
                  <c:v>1</c:v>
                </c:pt>
                <c:pt idx="21828">
                  <c:v>1</c:v>
                </c:pt>
                <c:pt idx="21829">
                  <c:v>1</c:v>
                </c:pt>
                <c:pt idx="21830">
                  <c:v>1</c:v>
                </c:pt>
                <c:pt idx="21831">
                  <c:v>0.5</c:v>
                </c:pt>
                <c:pt idx="21832">
                  <c:v>1</c:v>
                </c:pt>
                <c:pt idx="21833">
                  <c:v>1</c:v>
                </c:pt>
                <c:pt idx="21834">
                  <c:v>1</c:v>
                </c:pt>
                <c:pt idx="21835">
                  <c:v>1</c:v>
                </c:pt>
                <c:pt idx="21836">
                  <c:v>1</c:v>
                </c:pt>
                <c:pt idx="21837">
                  <c:v>1</c:v>
                </c:pt>
                <c:pt idx="21838">
                  <c:v>1</c:v>
                </c:pt>
                <c:pt idx="21839">
                  <c:v>1</c:v>
                </c:pt>
                <c:pt idx="21840">
                  <c:v>1</c:v>
                </c:pt>
                <c:pt idx="21841">
                  <c:v>1</c:v>
                </c:pt>
                <c:pt idx="21842">
                  <c:v>1</c:v>
                </c:pt>
                <c:pt idx="21843">
                  <c:v>1</c:v>
                </c:pt>
                <c:pt idx="21844">
                  <c:v>1</c:v>
                </c:pt>
                <c:pt idx="21845">
                  <c:v>1</c:v>
                </c:pt>
                <c:pt idx="21846">
                  <c:v>1</c:v>
                </c:pt>
                <c:pt idx="21847">
                  <c:v>1</c:v>
                </c:pt>
                <c:pt idx="21848">
                  <c:v>1</c:v>
                </c:pt>
                <c:pt idx="21849">
                  <c:v>1</c:v>
                </c:pt>
                <c:pt idx="21850">
                  <c:v>1</c:v>
                </c:pt>
                <c:pt idx="21851">
                  <c:v>1</c:v>
                </c:pt>
                <c:pt idx="21852">
                  <c:v>1</c:v>
                </c:pt>
                <c:pt idx="21853">
                  <c:v>1</c:v>
                </c:pt>
                <c:pt idx="21854">
                  <c:v>1</c:v>
                </c:pt>
                <c:pt idx="21855">
                  <c:v>1</c:v>
                </c:pt>
                <c:pt idx="21856">
                  <c:v>1</c:v>
                </c:pt>
                <c:pt idx="21857">
                  <c:v>1</c:v>
                </c:pt>
                <c:pt idx="21858">
                  <c:v>1</c:v>
                </c:pt>
                <c:pt idx="21859">
                  <c:v>1</c:v>
                </c:pt>
                <c:pt idx="21860">
                  <c:v>1</c:v>
                </c:pt>
                <c:pt idx="21861">
                  <c:v>1</c:v>
                </c:pt>
                <c:pt idx="21862">
                  <c:v>1</c:v>
                </c:pt>
                <c:pt idx="21863">
                  <c:v>1</c:v>
                </c:pt>
                <c:pt idx="21864">
                  <c:v>1</c:v>
                </c:pt>
                <c:pt idx="21865">
                  <c:v>1</c:v>
                </c:pt>
                <c:pt idx="21866">
                  <c:v>1</c:v>
                </c:pt>
                <c:pt idx="21867">
                  <c:v>1</c:v>
                </c:pt>
                <c:pt idx="21868">
                  <c:v>1</c:v>
                </c:pt>
                <c:pt idx="21869">
                  <c:v>1</c:v>
                </c:pt>
                <c:pt idx="21870">
                  <c:v>1</c:v>
                </c:pt>
                <c:pt idx="21871">
                  <c:v>1</c:v>
                </c:pt>
                <c:pt idx="21872">
                  <c:v>1</c:v>
                </c:pt>
                <c:pt idx="21873">
                  <c:v>1</c:v>
                </c:pt>
                <c:pt idx="21874">
                  <c:v>1</c:v>
                </c:pt>
                <c:pt idx="21875">
                  <c:v>1</c:v>
                </c:pt>
                <c:pt idx="21876">
                  <c:v>1</c:v>
                </c:pt>
                <c:pt idx="21877">
                  <c:v>0.75</c:v>
                </c:pt>
                <c:pt idx="21878">
                  <c:v>1</c:v>
                </c:pt>
                <c:pt idx="21879">
                  <c:v>1</c:v>
                </c:pt>
                <c:pt idx="21880">
                  <c:v>1</c:v>
                </c:pt>
                <c:pt idx="21881">
                  <c:v>1</c:v>
                </c:pt>
                <c:pt idx="21882">
                  <c:v>1</c:v>
                </c:pt>
                <c:pt idx="21883">
                  <c:v>1</c:v>
                </c:pt>
                <c:pt idx="21884">
                  <c:v>1</c:v>
                </c:pt>
                <c:pt idx="21885">
                  <c:v>1</c:v>
                </c:pt>
                <c:pt idx="21886">
                  <c:v>1</c:v>
                </c:pt>
                <c:pt idx="21887">
                  <c:v>1</c:v>
                </c:pt>
                <c:pt idx="21888">
                  <c:v>1</c:v>
                </c:pt>
                <c:pt idx="21889">
                  <c:v>1</c:v>
                </c:pt>
                <c:pt idx="21890">
                  <c:v>1</c:v>
                </c:pt>
                <c:pt idx="21891">
                  <c:v>1</c:v>
                </c:pt>
                <c:pt idx="21892">
                  <c:v>1</c:v>
                </c:pt>
                <c:pt idx="21893">
                  <c:v>1</c:v>
                </c:pt>
                <c:pt idx="21894">
                  <c:v>1</c:v>
                </c:pt>
                <c:pt idx="21895">
                  <c:v>1</c:v>
                </c:pt>
                <c:pt idx="21896">
                  <c:v>1</c:v>
                </c:pt>
                <c:pt idx="21897">
                  <c:v>1</c:v>
                </c:pt>
                <c:pt idx="21898">
                  <c:v>1</c:v>
                </c:pt>
                <c:pt idx="21899">
                  <c:v>1</c:v>
                </c:pt>
                <c:pt idx="21900">
                  <c:v>1</c:v>
                </c:pt>
                <c:pt idx="21901">
                  <c:v>1</c:v>
                </c:pt>
                <c:pt idx="21902">
                  <c:v>1</c:v>
                </c:pt>
                <c:pt idx="21903">
                  <c:v>1</c:v>
                </c:pt>
                <c:pt idx="21904">
                  <c:v>1</c:v>
                </c:pt>
                <c:pt idx="21905">
                  <c:v>1</c:v>
                </c:pt>
                <c:pt idx="21906">
                  <c:v>1</c:v>
                </c:pt>
                <c:pt idx="21907">
                  <c:v>1</c:v>
                </c:pt>
                <c:pt idx="21908">
                  <c:v>1</c:v>
                </c:pt>
                <c:pt idx="21909">
                  <c:v>1</c:v>
                </c:pt>
                <c:pt idx="21910">
                  <c:v>1</c:v>
                </c:pt>
                <c:pt idx="21911">
                  <c:v>1</c:v>
                </c:pt>
                <c:pt idx="21912">
                  <c:v>1</c:v>
                </c:pt>
                <c:pt idx="21913">
                  <c:v>1</c:v>
                </c:pt>
                <c:pt idx="21914">
                  <c:v>1</c:v>
                </c:pt>
                <c:pt idx="21915">
                  <c:v>1</c:v>
                </c:pt>
                <c:pt idx="21916">
                  <c:v>1</c:v>
                </c:pt>
                <c:pt idx="21917">
                  <c:v>1</c:v>
                </c:pt>
                <c:pt idx="21918">
                  <c:v>1</c:v>
                </c:pt>
                <c:pt idx="21919">
                  <c:v>1</c:v>
                </c:pt>
                <c:pt idx="21920">
                  <c:v>1</c:v>
                </c:pt>
                <c:pt idx="21921">
                  <c:v>1</c:v>
                </c:pt>
                <c:pt idx="21922">
                  <c:v>1</c:v>
                </c:pt>
                <c:pt idx="21923">
                  <c:v>1</c:v>
                </c:pt>
                <c:pt idx="21924">
                  <c:v>1</c:v>
                </c:pt>
                <c:pt idx="21925">
                  <c:v>1</c:v>
                </c:pt>
                <c:pt idx="21926">
                  <c:v>1</c:v>
                </c:pt>
                <c:pt idx="21927">
                  <c:v>1</c:v>
                </c:pt>
                <c:pt idx="21928">
                  <c:v>1</c:v>
                </c:pt>
                <c:pt idx="21929">
                  <c:v>1</c:v>
                </c:pt>
                <c:pt idx="21930">
                  <c:v>1</c:v>
                </c:pt>
                <c:pt idx="21931">
                  <c:v>1</c:v>
                </c:pt>
                <c:pt idx="21932">
                  <c:v>1</c:v>
                </c:pt>
                <c:pt idx="21933">
                  <c:v>1</c:v>
                </c:pt>
                <c:pt idx="21934">
                  <c:v>1</c:v>
                </c:pt>
                <c:pt idx="21935">
                  <c:v>1</c:v>
                </c:pt>
                <c:pt idx="21936">
                  <c:v>1</c:v>
                </c:pt>
                <c:pt idx="21937">
                  <c:v>1</c:v>
                </c:pt>
                <c:pt idx="21938">
                  <c:v>1</c:v>
                </c:pt>
                <c:pt idx="21939">
                  <c:v>1</c:v>
                </c:pt>
                <c:pt idx="21940">
                  <c:v>1</c:v>
                </c:pt>
                <c:pt idx="21941">
                  <c:v>1</c:v>
                </c:pt>
                <c:pt idx="21942">
                  <c:v>1</c:v>
                </c:pt>
                <c:pt idx="21943">
                  <c:v>1</c:v>
                </c:pt>
                <c:pt idx="21944">
                  <c:v>0.5</c:v>
                </c:pt>
                <c:pt idx="21945">
                  <c:v>1</c:v>
                </c:pt>
                <c:pt idx="21946">
                  <c:v>1</c:v>
                </c:pt>
                <c:pt idx="21947">
                  <c:v>1</c:v>
                </c:pt>
                <c:pt idx="21948">
                  <c:v>1</c:v>
                </c:pt>
                <c:pt idx="21949">
                  <c:v>1</c:v>
                </c:pt>
                <c:pt idx="21950">
                  <c:v>0.25</c:v>
                </c:pt>
                <c:pt idx="21951">
                  <c:v>1</c:v>
                </c:pt>
                <c:pt idx="21952">
                  <c:v>1</c:v>
                </c:pt>
                <c:pt idx="21953">
                  <c:v>1</c:v>
                </c:pt>
                <c:pt idx="21954">
                  <c:v>1</c:v>
                </c:pt>
                <c:pt idx="21955">
                  <c:v>1</c:v>
                </c:pt>
                <c:pt idx="21956">
                  <c:v>1</c:v>
                </c:pt>
                <c:pt idx="21957">
                  <c:v>1</c:v>
                </c:pt>
                <c:pt idx="21958">
                  <c:v>1</c:v>
                </c:pt>
                <c:pt idx="21959">
                  <c:v>1</c:v>
                </c:pt>
                <c:pt idx="21960">
                  <c:v>1</c:v>
                </c:pt>
                <c:pt idx="21961">
                  <c:v>1</c:v>
                </c:pt>
                <c:pt idx="21962">
                  <c:v>1</c:v>
                </c:pt>
                <c:pt idx="21963">
                  <c:v>1</c:v>
                </c:pt>
                <c:pt idx="21964">
                  <c:v>1</c:v>
                </c:pt>
                <c:pt idx="21965">
                  <c:v>1</c:v>
                </c:pt>
                <c:pt idx="21966">
                  <c:v>1</c:v>
                </c:pt>
                <c:pt idx="21967">
                  <c:v>1</c:v>
                </c:pt>
                <c:pt idx="21968">
                  <c:v>1</c:v>
                </c:pt>
                <c:pt idx="21969">
                  <c:v>1</c:v>
                </c:pt>
                <c:pt idx="21970">
                  <c:v>1</c:v>
                </c:pt>
                <c:pt idx="21971">
                  <c:v>1</c:v>
                </c:pt>
                <c:pt idx="21972">
                  <c:v>1</c:v>
                </c:pt>
                <c:pt idx="21973">
                  <c:v>1</c:v>
                </c:pt>
                <c:pt idx="21974">
                  <c:v>1</c:v>
                </c:pt>
                <c:pt idx="21975">
                  <c:v>1</c:v>
                </c:pt>
                <c:pt idx="21976">
                  <c:v>1</c:v>
                </c:pt>
                <c:pt idx="21977">
                  <c:v>1</c:v>
                </c:pt>
                <c:pt idx="21978">
                  <c:v>1</c:v>
                </c:pt>
                <c:pt idx="21979">
                  <c:v>1</c:v>
                </c:pt>
                <c:pt idx="21980">
                  <c:v>1</c:v>
                </c:pt>
                <c:pt idx="21981">
                  <c:v>1</c:v>
                </c:pt>
                <c:pt idx="21982">
                  <c:v>1</c:v>
                </c:pt>
                <c:pt idx="21983">
                  <c:v>1</c:v>
                </c:pt>
                <c:pt idx="21984">
                  <c:v>1</c:v>
                </c:pt>
                <c:pt idx="21985">
                  <c:v>1</c:v>
                </c:pt>
                <c:pt idx="21986">
                  <c:v>1</c:v>
                </c:pt>
                <c:pt idx="21987">
                  <c:v>1</c:v>
                </c:pt>
                <c:pt idx="21988">
                  <c:v>1</c:v>
                </c:pt>
                <c:pt idx="21989">
                  <c:v>1</c:v>
                </c:pt>
                <c:pt idx="21990">
                  <c:v>1</c:v>
                </c:pt>
                <c:pt idx="21991">
                  <c:v>1</c:v>
                </c:pt>
                <c:pt idx="21992">
                  <c:v>1</c:v>
                </c:pt>
                <c:pt idx="21993">
                  <c:v>1</c:v>
                </c:pt>
                <c:pt idx="21994">
                  <c:v>1</c:v>
                </c:pt>
                <c:pt idx="21995">
                  <c:v>1</c:v>
                </c:pt>
                <c:pt idx="21996">
                  <c:v>1</c:v>
                </c:pt>
                <c:pt idx="21997">
                  <c:v>1</c:v>
                </c:pt>
                <c:pt idx="21998">
                  <c:v>1</c:v>
                </c:pt>
                <c:pt idx="21999">
                  <c:v>0.75</c:v>
                </c:pt>
                <c:pt idx="22000">
                  <c:v>1</c:v>
                </c:pt>
                <c:pt idx="22001">
                  <c:v>1</c:v>
                </c:pt>
                <c:pt idx="22002">
                  <c:v>1</c:v>
                </c:pt>
                <c:pt idx="22003">
                  <c:v>1</c:v>
                </c:pt>
                <c:pt idx="22004">
                  <c:v>1</c:v>
                </c:pt>
                <c:pt idx="22005">
                  <c:v>1</c:v>
                </c:pt>
                <c:pt idx="22006">
                  <c:v>1</c:v>
                </c:pt>
                <c:pt idx="22007">
                  <c:v>1</c:v>
                </c:pt>
                <c:pt idx="22008">
                  <c:v>1</c:v>
                </c:pt>
                <c:pt idx="22009">
                  <c:v>1</c:v>
                </c:pt>
                <c:pt idx="22010">
                  <c:v>1</c:v>
                </c:pt>
                <c:pt idx="22011">
                  <c:v>1</c:v>
                </c:pt>
                <c:pt idx="22012">
                  <c:v>1</c:v>
                </c:pt>
                <c:pt idx="22013">
                  <c:v>1</c:v>
                </c:pt>
                <c:pt idx="22014">
                  <c:v>1</c:v>
                </c:pt>
                <c:pt idx="22015">
                  <c:v>1</c:v>
                </c:pt>
                <c:pt idx="22016">
                  <c:v>1</c:v>
                </c:pt>
                <c:pt idx="22017">
                  <c:v>1</c:v>
                </c:pt>
                <c:pt idx="22018">
                  <c:v>1</c:v>
                </c:pt>
                <c:pt idx="22019">
                  <c:v>1</c:v>
                </c:pt>
                <c:pt idx="22020">
                  <c:v>1</c:v>
                </c:pt>
                <c:pt idx="22021">
                  <c:v>1</c:v>
                </c:pt>
                <c:pt idx="22022">
                  <c:v>1</c:v>
                </c:pt>
                <c:pt idx="22023">
                  <c:v>1</c:v>
                </c:pt>
                <c:pt idx="22024">
                  <c:v>1</c:v>
                </c:pt>
                <c:pt idx="22025">
                  <c:v>0.5</c:v>
                </c:pt>
                <c:pt idx="22026">
                  <c:v>1</c:v>
                </c:pt>
                <c:pt idx="22027">
                  <c:v>1</c:v>
                </c:pt>
                <c:pt idx="22028">
                  <c:v>1</c:v>
                </c:pt>
                <c:pt idx="22029">
                  <c:v>1</c:v>
                </c:pt>
                <c:pt idx="22030">
                  <c:v>1</c:v>
                </c:pt>
                <c:pt idx="22031">
                  <c:v>1</c:v>
                </c:pt>
                <c:pt idx="22032">
                  <c:v>1</c:v>
                </c:pt>
                <c:pt idx="22033">
                  <c:v>1</c:v>
                </c:pt>
                <c:pt idx="22034">
                  <c:v>1</c:v>
                </c:pt>
                <c:pt idx="22035">
                  <c:v>1</c:v>
                </c:pt>
                <c:pt idx="22036">
                  <c:v>1</c:v>
                </c:pt>
                <c:pt idx="22037">
                  <c:v>1</c:v>
                </c:pt>
                <c:pt idx="22038">
                  <c:v>1</c:v>
                </c:pt>
                <c:pt idx="22039">
                  <c:v>1</c:v>
                </c:pt>
                <c:pt idx="22040">
                  <c:v>1</c:v>
                </c:pt>
                <c:pt idx="22041">
                  <c:v>1</c:v>
                </c:pt>
                <c:pt idx="22042">
                  <c:v>1</c:v>
                </c:pt>
                <c:pt idx="22043">
                  <c:v>1</c:v>
                </c:pt>
                <c:pt idx="22044">
                  <c:v>1</c:v>
                </c:pt>
                <c:pt idx="22045">
                  <c:v>1</c:v>
                </c:pt>
                <c:pt idx="22046">
                  <c:v>1</c:v>
                </c:pt>
                <c:pt idx="22047">
                  <c:v>1</c:v>
                </c:pt>
                <c:pt idx="22048">
                  <c:v>1</c:v>
                </c:pt>
                <c:pt idx="22049">
                  <c:v>1</c:v>
                </c:pt>
                <c:pt idx="22050">
                  <c:v>1</c:v>
                </c:pt>
                <c:pt idx="22051">
                  <c:v>1</c:v>
                </c:pt>
                <c:pt idx="22052">
                  <c:v>1</c:v>
                </c:pt>
                <c:pt idx="22053">
                  <c:v>1</c:v>
                </c:pt>
                <c:pt idx="22054">
                  <c:v>1</c:v>
                </c:pt>
                <c:pt idx="22055">
                  <c:v>1</c:v>
                </c:pt>
                <c:pt idx="22056">
                  <c:v>1</c:v>
                </c:pt>
                <c:pt idx="22057">
                  <c:v>1</c:v>
                </c:pt>
                <c:pt idx="22058">
                  <c:v>1</c:v>
                </c:pt>
                <c:pt idx="22059">
                  <c:v>1</c:v>
                </c:pt>
                <c:pt idx="22060">
                  <c:v>1</c:v>
                </c:pt>
                <c:pt idx="22061">
                  <c:v>1</c:v>
                </c:pt>
                <c:pt idx="22062">
                  <c:v>1</c:v>
                </c:pt>
                <c:pt idx="22063">
                  <c:v>1</c:v>
                </c:pt>
                <c:pt idx="22064">
                  <c:v>1</c:v>
                </c:pt>
                <c:pt idx="22065">
                  <c:v>1</c:v>
                </c:pt>
                <c:pt idx="22066">
                  <c:v>1</c:v>
                </c:pt>
                <c:pt idx="22067">
                  <c:v>1</c:v>
                </c:pt>
                <c:pt idx="22068">
                  <c:v>1</c:v>
                </c:pt>
                <c:pt idx="22069">
                  <c:v>1</c:v>
                </c:pt>
                <c:pt idx="22070">
                  <c:v>1</c:v>
                </c:pt>
                <c:pt idx="22071">
                  <c:v>1</c:v>
                </c:pt>
                <c:pt idx="22072">
                  <c:v>1</c:v>
                </c:pt>
                <c:pt idx="22073">
                  <c:v>1</c:v>
                </c:pt>
                <c:pt idx="22074">
                  <c:v>1</c:v>
                </c:pt>
                <c:pt idx="22075">
                  <c:v>1</c:v>
                </c:pt>
                <c:pt idx="22076">
                  <c:v>1</c:v>
                </c:pt>
                <c:pt idx="22077">
                  <c:v>1</c:v>
                </c:pt>
                <c:pt idx="22078">
                  <c:v>1</c:v>
                </c:pt>
                <c:pt idx="22079">
                  <c:v>1</c:v>
                </c:pt>
                <c:pt idx="22080">
                  <c:v>1</c:v>
                </c:pt>
                <c:pt idx="22081">
                  <c:v>1</c:v>
                </c:pt>
                <c:pt idx="22082">
                  <c:v>1</c:v>
                </c:pt>
                <c:pt idx="22083">
                  <c:v>1</c:v>
                </c:pt>
                <c:pt idx="22084">
                  <c:v>1</c:v>
                </c:pt>
                <c:pt idx="22085">
                  <c:v>1</c:v>
                </c:pt>
                <c:pt idx="22086">
                  <c:v>1</c:v>
                </c:pt>
                <c:pt idx="22087">
                  <c:v>1</c:v>
                </c:pt>
                <c:pt idx="22088">
                  <c:v>1</c:v>
                </c:pt>
                <c:pt idx="22089">
                  <c:v>1</c:v>
                </c:pt>
                <c:pt idx="22090">
                  <c:v>1</c:v>
                </c:pt>
                <c:pt idx="22091">
                  <c:v>1</c:v>
                </c:pt>
                <c:pt idx="22092">
                  <c:v>1</c:v>
                </c:pt>
                <c:pt idx="22093">
                  <c:v>1</c:v>
                </c:pt>
                <c:pt idx="22094">
                  <c:v>1</c:v>
                </c:pt>
                <c:pt idx="22095">
                  <c:v>1</c:v>
                </c:pt>
                <c:pt idx="22096">
                  <c:v>1</c:v>
                </c:pt>
                <c:pt idx="22097">
                  <c:v>1</c:v>
                </c:pt>
                <c:pt idx="22098">
                  <c:v>1</c:v>
                </c:pt>
                <c:pt idx="22099">
                  <c:v>1</c:v>
                </c:pt>
                <c:pt idx="22100">
                  <c:v>1</c:v>
                </c:pt>
                <c:pt idx="22101">
                  <c:v>1</c:v>
                </c:pt>
                <c:pt idx="22102">
                  <c:v>1</c:v>
                </c:pt>
                <c:pt idx="22103">
                  <c:v>1</c:v>
                </c:pt>
                <c:pt idx="22104">
                  <c:v>1</c:v>
                </c:pt>
                <c:pt idx="22105">
                  <c:v>1</c:v>
                </c:pt>
                <c:pt idx="22106">
                  <c:v>0.5</c:v>
                </c:pt>
                <c:pt idx="22107">
                  <c:v>1</c:v>
                </c:pt>
                <c:pt idx="22108">
                  <c:v>1</c:v>
                </c:pt>
                <c:pt idx="22109">
                  <c:v>1</c:v>
                </c:pt>
                <c:pt idx="22110">
                  <c:v>1</c:v>
                </c:pt>
                <c:pt idx="22111">
                  <c:v>1</c:v>
                </c:pt>
                <c:pt idx="22112">
                  <c:v>1</c:v>
                </c:pt>
                <c:pt idx="22113">
                  <c:v>1</c:v>
                </c:pt>
                <c:pt idx="22114">
                  <c:v>1</c:v>
                </c:pt>
                <c:pt idx="22115">
                  <c:v>1</c:v>
                </c:pt>
                <c:pt idx="22116">
                  <c:v>1</c:v>
                </c:pt>
                <c:pt idx="22117">
                  <c:v>1</c:v>
                </c:pt>
                <c:pt idx="22118">
                  <c:v>1</c:v>
                </c:pt>
                <c:pt idx="22119">
                  <c:v>1</c:v>
                </c:pt>
                <c:pt idx="22120">
                  <c:v>1</c:v>
                </c:pt>
                <c:pt idx="22121">
                  <c:v>1</c:v>
                </c:pt>
                <c:pt idx="22122">
                  <c:v>1</c:v>
                </c:pt>
                <c:pt idx="22123">
                  <c:v>1</c:v>
                </c:pt>
                <c:pt idx="22124">
                  <c:v>1</c:v>
                </c:pt>
                <c:pt idx="22125">
                  <c:v>1</c:v>
                </c:pt>
                <c:pt idx="22126">
                  <c:v>1</c:v>
                </c:pt>
                <c:pt idx="22127">
                  <c:v>1</c:v>
                </c:pt>
                <c:pt idx="22128">
                  <c:v>1</c:v>
                </c:pt>
                <c:pt idx="22129">
                  <c:v>1</c:v>
                </c:pt>
                <c:pt idx="22130">
                  <c:v>1</c:v>
                </c:pt>
                <c:pt idx="22131">
                  <c:v>1</c:v>
                </c:pt>
                <c:pt idx="22132">
                  <c:v>1</c:v>
                </c:pt>
                <c:pt idx="22133">
                  <c:v>1</c:v>
                </c:pt>
                <c:pt idx="22134">
                  <c:v>1</c:v>
                </c:pt>
                <c:pt idx="22135">
                  <c:v>1</c:v>
                </c:pt>
                <c:pt idx="22136">
                  <c:v>1</c:v>
                </c:pt>
                <c:pt idx="22137">
                  <c:v>1</c:v>
                </c:pt>
                <c:pt idx="22138">
                  <c:v>1</c:v>
                </c:pt>
                <c:pt idx="22139">
                  <c:v>1</c:v>
                </c:pt>
                <c:pt idx="22140">
                  <c:v>1</c:v>
                </c:pt>
                <c:pt idx="22141">
                  <c:v>1</c:v>
                </c:pt>
                <c:pt idx="22142">
                  <c:v>1</c:v>
                </c:pt>
                <c:pt idx="22143">
                  <c:v>1</c:v>
                </c:pt>
                <c:pt idx="22144">
                  <c:v>1</c:v>
                </c:pt>
                <c:pt idx="22145">
                  <c:v>1</c:v>
                </c:pt>
                <c:pt idx="22146">
                  <c:v>1</c:v>
                </c:pt>
                <c:pt idx="22147">
                  <c:v>1</c:v>
                </c:pt>
                <c:pt idx="22148">
                  <c:v>1</c:v>
                </c:pt>
                <c:pt idx="22149">
                  <c:v>1</c:v>
                </c:pt>
                <c:pt idx="22150">
                  <c:v>1</c:v>
                </c:pt>
                <c:pt idx="22151">
                  <c:v>1</c:v>
                </c:pt>
                <c:pt idx="22152">
                  <c:v>1</c:v>
                </c:pt>
                <c:pt idx="22153">
                  <c:v>1</c:v>
                </c:pt>
                <c:pt idx="22154">
                  <c:v>1</c:v>
                </c:pt>
                <c:pt idx="22155">
                  <c:v>1</c:v>
                </c:pt>
                <c:pt idx="22156">
                  <c:v>1</c:v>
                </c:pt>
                <c:pt idx="22157">
                  <c:v>1</c:v>
                </c:pt>
                <c:pt idx="22158">
                  <c:v>1</c:v>
                </c:pt>
                <c:pt idx="22159">
                  <c:v>1</c:v>
                </c:pt>
                <c:pt idx="22160">
                  <c:v>1</c:v>
                </c:pt>
                <c:pt idx="22161">
                  <c:v>1</c:v>
                </c:pt>
                <c:pt idx="22162">
                  <c:v>1</c:v>
                </c:pt>
                <c:pt idx="22163">
                  <c:v>1</c:v>
                </c:pt>
                <c:pt idx="22164">
                  <c:v>1</c:v>
                </c:pt>
                <c:pt idx="22165">
                  <c:v>1</c:v>
                </c:pt>
                <c:pt idx="22166">
                  <c:v>1</c:v>
                </c:pt>
                <c:pt idx="22167">
                  <c:v>1</c:v>
                </c:pt>
                <c:pt idx="22168">
                  <c:v>1</c:v>
                </c:pt>
                <c:pt idx="22169">
                  <c:v>1</c:v>
                </c:pt>
                <c:pt idx="22170">
                  <c:v>1</c:v>
                </c:pt>
                <c:pt idx="22171">
                  <c:v>1</c:v>
                </c:pt>
                <c:pt idx="22172">
                  <c:v>1</c:v>
                </c:pt>
                <c:pt idx="22173">
                  <c:v>1</c:v>
                </c:pt>
                <c:pt idx="22174">
                  <c:v>1</c:v>
                </c:pt>
                <c:pt idx="22175">
                  <c:v>1</c:v>
                </c:pt>
                <c:pt idx="22176">
                  <c:v>1</c:v>
                </c:pt>
                <c:pt idx="22177">
                  <c:v>1</c:v>
                </c:pt>
                <c:pt idx="22178">
                  <c:v>1</c:v>
                </c:pt>
                <c:pt idx="22179">
                  <c:v>1</c:v>
                </c:pt>
                <c:pt idx="22180">
                  <c:v>1</c:v>
                </c:pt>
                <c:pt idx="22181">
                  <c:v>1</c:v>
                </c:pt>
                <c:pt idx="22182">
                  <c:v>1</c:v>
                </c:pt>
                <c:pt idx="22183">
                  <c:v>1</c:v>
                </c:pt>
                <c:pt idx="22184">
                  <c:v>1</c:v>
                </c:pt>
                <c:pt idx="22185">
                  <c:v>1</c:v>
                </c:pt>
                <c:pt idx="22186">
                  <c:v>1</c:v>
                </c:pt>
                <c:pt idx="22187">
                  <c:v>1</c:v>
                </c:pt>
                <c:pt idx="22188">
                  <c:v>1</c:v>
                </c:pt>
                <c:pt idx="22189">
                  <c:v>1</c:v>
                </c:pt>
                <c:pt idx="22190">
                  <c:v>1</c:v>
                </c:pt>
                <c:pt idx="22191">
                  <c:v>1</c:v>
                </c:pt>
                <c:pt idx="22192">
                  <c:v>1</c:v>
                </c:pt>
                <c:pt idx="22193">
                  <c:v>1</c:v>
                </c:pt>
                <c:pt idx="22194">
                  <c:v>1</c:v>
                </c:pt>
                <c:pt idx="22195">
                  <c:v>1</c:v>
                </c:pt>
                <c:pt idx="22196">
                  <c:v>1</c:v>
                </c:pt>
                <c:pt idx="22197">
                  <c:v>1</c:v>
                </c:pt>
                <c:pt idx="22198">
                  <c:v>1</c:v>
                </c:pt>
                <c:pt idx="22199">
                  <c:v>1</c:v>
                </c:pt>
                <c:pt idx="22200">
                  <c:v>1</c:v>
                </c:pt>
                <c:pt idx="22201">
                  <c:v>1</c:v>
                </c:pt>
                <c:pt idx="22202">
                  <c:v>1</c:v>
                </c:pt>
                <c:pt idx="22203">
                  <c:v>1</c:v>
                </c:pt>
                <c:pt idx="22204">
                  <c:v>1</c:v>
                </c:pt>
                <c:pt idx="22205">
                  <c:v>1</c:v>
                </c:pt>
                <c:pt idx="22206">
                  <c:v>1</c:v>
                </c:pt>
                <c:pt idx="22207">
                  <c:v>1</c:v>
                </c:pt>
                <c:pt idx="22208">
                  <c:v>1</c:v>
                </c:pt>
                <c:pt idx="22209">
                  <c:v>1</c:v>
                </c:pt>
                <c:pt idx="22210">
                  <c:v>1</c:v>
                </c:pt>
                <c:pt idx="22211">
                  <c:v>1</c:v>
                </c:pt>
                <c:pt idx="22212">
                  <c:v>1</c:v>
                </c:pt>
                <c:pt idx="22213">
                  <c:v>1</c:v>
                </c:pt>
                <c:pt idx="22214">
                  <c:v>1</c:v>
                </c:pt>
                <c:pt idx="22215">
                  <c:v>1</c:v>
                </c:pt>
                <c:pt idx="22216">
                  <c:v>1</c:v>
                </c:pt>
                <c:pt idx="22217">
                  <c:v>1</c:v>
                </c:pt>
                <c:pt idx="22218">
                  <c:v>1</c:v>
                </c:pt>
                <c:pt idx="22219">
                  <c:v>1</c:v>
                </c:pt>
                <c:pt idx="22220">
                  <c:v>1</c:v>
                </c:pt>
                <c:pt idx="22221">
                  <c:v>1</c:v>
                </c:pt>
                <c:pt idx="22222">
                  <c:v>1</c:v>
                </c:pt>
                <c:pt idx="22223">
                  <c:v>1</c:v>
                </c:pt>
                <c:pt idx="22224">
                  <c:v>1</c:v>
                </c:pt>
                <c:pt idx="22225">
                  <c:v>1</c:v>
                </c:pt>
                <c:pt idx="22226">
                  <c:v>1</c:v>
                </c:pt>
                <c:pt idx="22227">
                  <c:v>1</c:v>
                </c:pt>
                <c:pt idx="22228">
                  <c:v>1</c:v>
                </c:pt>
                <c:pt idx="22229">
                  <c:v>1</c:v>
                </c:pt>
                <c:pt idx="22230">
                  <c:v>1</c:v>
                </c:pt>
                <c:pt idx="22231">
                  <c:v>1</c:v>
                </c:pt>
                <c:pt idx="22232">
                  <c:v>1</c:v>
                </c:pt>
                <c:pt idx="22233">
                  <c:v>1</c:v>
                </c:pt>
                <c:pt idx="22234">
                  <c:v>1</c:v>
                </c:pt>
                <c:pt idx="22235">
                  <c:v>1</c:v>
                </c:pt>
                <c:pt idx="22236">
                  <c:v>1</c:v>
                </c:pt>
                <c:pt idx="22237">
                  <c:v>1</c:v>
                </c:pt>
                <c:pt idx="22238">
                  <c:v>1</c:v>
                </c:pt>
                <c:pt idx="22239">
                  <c:v>1</c:v>
                </c:pt>
                <c:pt idx="22240">
                  <c:v>1</c:v>
                </c:pt>
                <c:pt idx="22241">
                  <c:v>1</c:v>
                </c:pt>
                <c:pt idx="22242">
                  <c:v>1</c:v>
                </c:pt>
                <c:pt idx="22243">
                  <c:v>1</c:v>
                </c:pt>
                <c:pt idx="22244">
                  <c:v>1</c:v>
                </c:pt>
                <c:pt idx="22245">
                  <c:v>1</c:v>
                </c:pt>
                <c:pt idx="22246">
                  <c:v>1</c:v>
                </c:pt>
                <c:pt idx="22247">
                  <c:v>1</c:v>
                </c:pt>
                <c:pt idx="22248">
                  <c:v>1</c:v>
                </c:pt>
                <c:pt idx="22249">
                  <c:v>1</c:v>
                </c:pt>
                <c:pt idx="22250">
                  <c:v>1</c:v>
                </c:pt>
                <c:pt idx="22251">
                  <c:v>1</c:v>
                </c:pt>
                <c:pt idx="22252">
                  <c:v>1</c:v>
                </c:pt>
                <c:pt idx="22253">
                  <c:v>1</c:v>
                </c:pt>
                <c:pt idx="22254">
                  <c:v>1</c:v>
                </c:pt>
                <c:pt idx="22255">
                  <c:v>1</c:v>
                </c:pt>
                <c:pt idx="22256">
                  <c:v>1</c:v>
                </c:pt>
                <c:pt idx="22257">
                  <c:v>1</c:v>
                </c:pt>
                <c:pt idx="22258">
                  <c:v>1</c:v>
                </c:pt>
                <c:pt idx="22259">
                  <c:v>1</c:v>
                </c:pt>
                <c:pt idx="22260">
                  <c:v>1</c:v>
                </c:pt>
                <c:pt idx="22261">
                  <c:v>1</c:v>
                </c:pt>
                <c:pt idx="22262">
                  <c:v>1</c:v>
                </c:pt>
                <c:pt idx="22263">
                  <c:v>1</c:v>
                </c:pt>
                <c:pt idx="22264">
                  <c:v>1</c:v>
                </c:pt>
                <c:pt idx="22265">
                  <c:v>1</c:v>
                </c:pt>
                <c:pt idx="22266">
                  <c:v>1</c:v>
                </c:pt>
                <c:pt idx="22267">
                  <c:v>1</c:v>
                </c:pt>
                <c:pt idx="22268">
                  <c:v>1</c:v>
                </c:pt>
                <c:pt idx="22269">
                  <c:v>1</c:v>
                </c:pt>
                <c:pt idx="22270">
                  <c:v>1</c:v>
                </c:pt>
                <c:pt idx="22271">
                  <c:v>1</c:v>
                </c:pt>
                <c:pt idx="22272">
                  <c:v>1</c:v>
                </c:pt>
                <c:pt idx="22273">
                  <c:v>1</c:v>
                </c:pt>
                <c:pt idx="22274">
                  <c:v>1</c:v>
                </c:pt>
                <c:pt idx="22275">
                  <c:v>1</c:v>
                </c:pt>
                <c:pt idx="22276">
                  <c:v>1</c:v>
                </c:pt>
                <c:pt idx="22277">
                  <c:v>1</c:v>
                </c:pt>
                <c:pt idx="22278">
                  <c:v>1</c:v>
                </c:pt>
                <c:pt idx="22279">
                  <c:v>1</c:v>
                </c:pt>
                <c:pt idx="22280">
                  <c:v>1</c:v>
                </c:pt>
                <c:pt idx="22281">
                  <c:v>1</c:v>
                </c:pt>
                <c:pt idx="22282">
                  <c:v>1</c:v>
                </c:pt>
                <c:pt idx="22283">
                  <c:v>1</c:v>
                </c:pt>
                <c:pt idx="22284">
                  <c:v>1</c:v>
                </c:pt>
                <c:pt idx="22285">
                  <c:v>1</c:v>
                </c:pt>
                <c:pt idx="22286">
                  <c:v>1</c:v>
                </c:pt>
                <c:pt idx="22287">
                  <c:v>1</c:v>
                </c:pt>
                <c:pt idx="22288">
                  <c:v>1</c:v>
                </c:pt>
                <c:pt idx="22289">
                  <c:v>1</c:v>
                </c:pt>
                <c:pt idx="22290">
                  <c:v>1</c:v>
                </c:pt>
                <c:pt idx="22291">
                  <c:v>1</c:v>
                </c:pt>
                <c:pt idx="22292">
                  <c:v>1</c:v>
                </c:pt>
                <c:pt idx="22293">
                  <c:v>1</c:v>
                </c:pt>
                <c:pt idx="22294">
                  <c:v>1</c:v>
                </c:pt>
                <c:pt idx="22295">
                  <c:v>1</c:v>
                </c:pt>
                <c:pt idx="22296">
                  <c:v>1</c:v>
                </c:pt>
                <c:pt idx="22297">
                  <c:v>1</c:v>
                </c:pt>
                <c:pt idx="22298">
                  <c:v>1</c:v>
                </c:pt>
                <c:pt idx="22299">
                  <c:v>1</c:v>
                </c:pt>
                <c:pt idx="22300">
                  <c:v>0.5</c:v>
                </c:pt>
                <c:pt idx="22301">
                  <c:v>1</c:v>
                </c:pt>
                <c:pt idx="22302">
                  <c:v>1</c:v>
                </c:pt>
                <c:pt idx="22303">
                  <c:v>1</c:v>
                </c:pt>
                <c:pt idx="22304">
                  <c:v>1</c:v>
                </c:pt>
                <c:pt idx="22305">
                  <c:v>1</c:v>
                </c:pt>
                <c:pt idx="22306">
                  <c:v>1</c:v>
                </c:pt>
                <c:pt idx="22307">
                  <c:v>1</c:v>
                </c:pt>
                <c:pt idx="22308">
                  <c:v>1</c:v>
                </c:pt>
                <c:pt idx="22309">
                  <c:v>1</c:v>
                </c:pt>
                <c:pt idx="22310">
                  <c:v>1</c:v>
                </c:pt>
                <c:pt idx="22311">
                  <c:v>1</c:v>
                </c:pt>
                <c:pt idx="22312">
                  <c:v>1</c:v>
                </c:pt>
                <c:pt idx="22313">
                  <c:v>1</c:v>
                </c:pt>
                <c:pt idx="22314">
                  <c:v>1</c:v>
                </c:pt>
                <c:pt idx="22315">
                  <c:v>1</c:v>
                </c:pt>
                <c:pt idx="22316">
                  <c:v>1</c:v>
                </c:pt>
                <c:pt idx="22317">
                  <c:v>1</c:v>
                </c:pt>
                <c:pt idx="22318">
                  <c:v>1</c:v>
                </c:pt>
                <c:pt idx="22319">
                  <c:v>1</c:v>
                </c:pt>
                <c:pt idx="22320">
                  <c:v>1</c:v>
                </c:pt>
                <c:pt idx="22321">
                  <c:v>1</c:v>
                </c:pt>
                <c:pt idx="22322">
                  <c:v>1</c:v>
                </c:pt>
                <c:pt idx="22323">
                  <c:v>1</c:v>
                </c:pt>
                <c:pt idx="22324">
                  <c:v>1</c:v>
                </c:pt>
                <c:pt idx="22325">
                  <c:v>1</c:v>
                </c:pt>
                <c:pt idx="22326">
                  <c:v>1</c:v>
                </c:pt>
                <c:pt idx="22327">
                  <c:v>1</c:v>
                </c:pt>
                <c:pt idx="22328">
                  <c:v>1</c:v>
                </c:pt>
                <c:pt idx="22329">
                  <c:v>1</c:v>
                </c:pt>
                <c:pt idx="22330">
                  <c:v>1</c:v>
                </c:pt>
                <c:pt idx="22331">
                  <c:v>1</c:v>
                </c:pt>
                <c:pt idx="22332">
                  <c:v>1</c:v>
                </c:pt>
                <c:pt idx="22333">
                  <c:v>1</c:v>
                </c:pt>
                <c:pt idx="22334">
                  <c:v>1</c:v>
                </c:pt>
                <c:pt idx="22335">
                  <c:v>1</c:v>
                </c:pt>
                <c:pt idx="22336">
                  <c:v>1</c:v>
                </c:pt>
                <c:pt idx="22337">
                  <c:v>1</c:v>
                </c:pt>
                <c:pt idx="22338">
                  <c:v>1</c:v>
                </c:pt>
                <c:pt idx="22339">
                  <c:v>1</c:v>
                </c:pt>
                <c:pt idx="22340">
                  <c:v>1</c:v>
                </c:pt>
                <c:pt idx="22341">
                  <c:v>1</c:v>
                </c:pt>
                <c:pt idx="22342">
                  <c:v>1</c:v>
                </c:pt>
                <c:pt idx="22343">
                  <c:v>1</c:v>
                </c:pt>
                <c:pt idx="22344">
                  <c:v>1</c:v>
                </c:pt>
                <c:pt idx="22345">
                  <c:v>1</c:v>
                </c:pt>
                <c:pt idx="22346">
                  <c:v>1</c:v>
                </c:pt>
                <c:pt idx="22347">
                  <c:v>1</c:v>
                </c:pt>
                <c:pt idx="22348">
                  <c:v>1</c:v>
                </c:pt>
                <c:pt idx="22349">
                  <c:v>1</c:v>
                </c:pt>
                <c:pt idx="22350">
                  <c:v>1</c:v>
                </c:pt>
                <c:pt idx="22351">
                  <c:v>1</c:v>
                </c:pt>
                <c:pt idx="22352">
                  <c:v>1</c:v>
                </c:pt>
                <c:pt idx="22353">
                  <c:v>1</c:v>
                </c:pt>
                <c:pt idx="22354">
                  <c:v>1</c:v>
                </c:pt>
                <c:pt idx="22355">
                  <c:v>1</c:v>
                </c:pt>
                <c:pt idx="22356">
                  <c:v>1</c:v>
                </c:pt>
                <c:pt idx="22357">
                  <c:v>1</c:v>
                </c:pt>
                <c:pt idx="22358">
                  <c:v>1</c:v>
                </c:pt>
                <c:pt idx="22359">
                  <c:v>1</c:v>
                </c:pt>
                <c:pt idx="22360">
                  <c:v>0.75</c:v>
                </c:pt>
                <c:pt idx="22361">
                  <c:v>1</c:v>
                </c:pt>
                <c:pt idx="22362">
                  <c:v>1</c:v>
                </c:pt>
                <c:pt idx="22363">
                  <c:v>1</c:v>
                </c:pt>
                <c:pt idx="22364">
                  <c:v>1</c:v>
                </c:pt>
                <c:pt idx="22365">
                  <c:v>1</c:v>
                </c:pt>
                <c:pt idx="22366">
                  <c:v>1</c:v>
                </c:pt>
                <c:pt idx="22367">
                  <c:v>1</c:v>
                </c:pt>
                <c:pt idx="22368">
                  <c:v>1</c:v>
                </c:pt>
                <c:pt idx="22369">
                  <c:v>1</c:v>
                </c:pt>
                <c:pt idx="22370">
                  <c:v>1</c:v>
                </c:pt>
                <c:pt idx="22371">
                  <c:v>1</c:v>
                </c:pt>
                <c:pt idx="22372">
                  <c:v>1</c:v>
                </c:pt>
                <c:pt idx="22373">
                  <c:v>1</c:v>
                </c:pt>
                <c:pt idx="22374">
                  <c:v>1</c:v>
                </c:pt>
                <c:pt idx="22375">
                  <c:v>1</c:v>
                </c:pt>
                <c:pt idx="22376">
                  <c:v>1</c:v>
                </c:pt>
                <c:pt idx="22377">
                  <c:v>1</c:v>
                </c:pt>
                <c:pt idx="22378">
                  <c:v>1</c:v>
                </c:pt>
                <c:pt idx="22379">
                  <c:v>1</c:v>
                </c:pt>
                <c:pt idx="22380">
                  <c:v>1</c:v>
                </c:pt>
                <c:pt idx="22381">
                  <c:v>1</c:v>
                </c:pt>
                <c:pt idx="22382">
                  <c:v>1</c:v>
                </c:pt>
                <c:pt idx="22383">
                  <c:v>1</c:v>
                </c:pt>
                <c:pt idx="22384">
                  <c:v>1</c:v>
                </c:pt>
                <c:pt idx="22385">
                  <c:v>1</c:v>
                </c:pt>
                <c:pt idx="22386">
                  <c:v>1</c:v>
                </c:pt>
                <c:pt idx="22387">
                  <c:v>1</c:v>
                </c:pt>
                <c:pt idx="22388">
                  <c:v>1</c:v>
                </c:pt>
                <c:pt idx="22389">
                  <c:v>1</c:v>
                </c:pt>
                <c:pt idx="22390">
                  <c:v>1</c:v>
                </c:pt>
                <c:pt idx="22391">
                  <c:v>1</c:v>
                </c:pt>
                <c:pt idx="22392">
                  <c:v>1</c:v>
                </c:pt>
                <c:pt idx="22393">
                  <c:v>1</c:v>
                </c:pt>
                <c:pt idx="22394">
                  <c:v>1</c:v>
                </c:pt>
                <c:pt idx="22395">
                  <c:v>1</c:v>
                </c:pt>
                <c:pt idx="22396">
                  <c:v>1</c:v>
                </c:pt>
                <c:pt idx="22397">
                  <c:v>1</c:v>
                </c:pt>
                <c:pt idx="22398">
                  <c:v>1</c:v>
                </c:pt>
                <c:pt idx="22399">
                  <c:v>1</c:v>
                </c:pt>
                <c:pt idx="22400">
                  <c:v>1</c:v>
                </c:pt>
                <c:pt idx="22401">
                  <c:v>1</c:v>
                </c:pt>
                <c:pt idx="22402">
                  <c:v>1</c:v>
                </c:pt>
                <c:pt idx="22403">
                  <c:v>1</c:v>
                </c:pt>
                <c:pt idx="22404">
                  <c:v>1</c:v>
                </c:pt>
                <c:pt idx="22405">
                  <c:v>1</c:v>
                </c:pt>
                <c:pt idx="22406">
                  <c:v>1</c:v>
                </c:pt>
                <c:pt idx="22407">
                  <c:v>1</c:v>
                </c:pt>
                <c:pt idx="22408">
                  <c:v>1</c:v>
                </c:pt>
                <c:pt idx="22409">
                  <c:v>1</c:v>
                </c:pt>
                <c:pt idx="22410">
                  <c:v>1</c:v>
                </c:pt>
                <c:pt idx="22411">
                  <c:v>1</c:v>
                </c:pt>
                <c:pt idx="22412">
                  <c:v>1</c:v>
                </c:pt>
                <c:pt idx="22413">
                  <c:v>1</c:v>
                </c:pt>
                <c:pt idx="22414">
                  <c:v>1</c:v>
                </c:pt>
                <c:pt idx="22415">
                  <c:v>1</c:v>
                </c:pt>
                <c:pt idx="22416">
                  <c:v>1</c:v>
                </c:pt>
                <c:pt idx="22417">
                  <c:v>1</c:v>
                </c:pt>
                <c:pt idx="22418">
                  <c:v>1</c:v>
                </c:pt>
                <c:pt idx="22419">
                  <c:v>1</c:v>
                </c:pt>
                <c:pt idx="22420">
                  <c:v>1</c:v>
                </c:pt>
                <c:pt idx="22421">
                  <c:v>1</c:v>
                </c:pt>
                <c:pt idx="22422">
                  <c:v>1</c:v>
                </c:pt>
                <c:pt idx="22423">
                  <c:v>1</c:v>
                </c:pt>
                <c:pt idx="22424">
                  <c:v>1</c:v>
                </c:pt>
                <c:pt idx="22425">
                  <c:v>1</c:v>
                </c:pt>
                <c:pt idx="22426">
                  <c:v>1</c:v>
                </c:pt>
                <c:pt idx="22427">
                  <c:v>1</c:v>
                </c:pt>
                <c:pt idx="22428">
                  <c:v>1</c:v>
                </c:pt>
                <c:pt idx="22429">
                  <c:v>1</c:v>
                </c:pt>
                <c:pt idx="22430">
                  <c:v>1</c:v>
                </c:pt>
                <c:pt idx="22431">
                  <c:v>0.75</c:v>
                </c:pt>
                <c:pt idx="22432">
                  <c:v>1</c:v>
                </c:pt>
                <c:pt idx="22433">
                  <c:v>1</c:v>
                </c:pt>
                <c:pt idx="22434">
                  <c:v>1</c:v>
                </c:pt>
                <c:pt idx="22435">
                  <c:v>1</c:v>
                </c:pt>
                <c:pt idx="22436">
                  <c:v>1</c:v>
                </c:pt>
                <c:pt idx="22437">
                  <c:v>1</c:v>
                </c:pt>
                <c:pt idx="22438">
                  <c:v>1</c:v>
                </c:pt>
                <c:pt idx="22439">
                  <c:v>1</c:v>
                </c:pt>
                <c:pt idx="22440">
                  <c:v>1</c:v>
                </c:pt>
                <c:pt idx="22441">
                  <c:v>1</c:v>
                </c:pt>
                <c:pt idx="22442">
                  <c:v>1</c:v>
                </c:pt>
                <c:pt idx="22443">
                  <c:v>1</c:v>
                </c:pt>
                <c:pt idx="22444">
                  <c:v>1</c:v>
                </c:pt>
                <c:pt idx="22445">
                  <c:v>1</c:v>
                </c:pt>
                <c:pt idx="22446">
                  <c:v>0.75</c:v>
                </c:pt>
                <c:pt idx="22447">
                  <c:v>1</c:v>
                </c:pt>
                <c:pt idx="22448">
                  <c:v>1</c:v>
                </c:pt>
                <c:pt idx="22449">
                  <c:v>1</c:v>
                </c:pt>
                <c:pt idx="22450">
                  <c:v>1</c:v>
                </c:pt>
                <c:pt idx="22451">
                  <c:v>1</c:v>
                </c:pt>
                <c:pt idx="22452">
                  <c:v>1</c:v>
                </c:pt>
                <c:pt idx="22453">
                  <c:v>1</c:v>
                </c:pt>
                <c:pt idx="22454">
                  <c:v>1</c:v>
                </c:pt>
                <c:pt idx="22455">
                  <c:v>1</c:v>
                </c:pt>
                <c:pt idx="22456">
                  <c:v>0.5</c:v>
                </c:pt>
                <c:pt idx="22457">
                  <c:v>1</c:v>
                </c:pt>
                <c:pt idx="22458">
                  <c:v>1</c:v>
                </c:pt>
                <c:pt idx="22459">
                  <c:v>1</c:v>
                </c:pt>
                <c:pt idx="22460">
                  <c:v>1</c:v>
                </c:pt>
                <c:pt idx="22461">
                  <c:v>1</c:v>
                </c:pt>
                <c:pt idx="22462">
                  <c:v>1</c:v>
                </c:pt>
                <c:pt idx="22463">
                  <c:v>1</c:v>
                </c:pt>
                <c:pt idx="22464">
                  <c:v>1</c:v>
                </c:pt>
                <c:pt idx="22465">
                  <c:v>1</c:v>
                </c:pt>
                <c:pt idx="22466">
                  <c:v>1</c:v>
                </c:pt>
                <c:pt idx="22467">
                  <c:v>1</c:v>
                </c:pt>
                <c:pt idx="22468">
                  <c:v>1</c:v>
                </c:pt>
                <c:pt idx="22469">
                  <c:v>1</c:v>
                </c:pt>
                <c:pt idx="22470">
                  <c:v>1</c:v>
                </c:pt>
                <c:pt idx="22471">
                  <c:v>1</c:v>
                </c:pt>
                <c:pt idx="22472">
                  <c:v>1</c:v>
                </c:pt>
                <c:pt idx="22473">
                  <c:v>1</c:v>
                </c:pt>
                <c:pt idx="22474">
                  <c:v>1</c:v>
                </c:pt>
                <c:pt idx="22475">
                  <c:v>1</c:v>
                </c:pt>
                <c:pt idx="22476">
                  <c:v>1</c:v>
                </c:pt>
                <c:pt idx="22477">
                  <c:v>1</c:v>
                </c:pt>
                <c:pt idx="22478">
                  <c:v>1</c:v>
                </c:pt>
                <c:pt idx="22479">
                  <c:v>1</c:v>
                </c:pt>
                <c:pt idx="22480">
                  <c:v>1</c:v>
                </c:pt>
                <c:pt idx="22481">
                  <c:v>1</c:v>
                </c:pt>
                <c:pt idx="22482">
                  <c:v>1</c:v>
                </c:pt>
                <c:pt idx="22483">
                  <c:v>1</c:v>
                </c:pt>
                <c:pt idx="22484">
                  <c:v>1</c:v>
                </c:pt>
                <c:pt idx="22485">
                  <c:v>1</c:v>
                </c:pt>
                <c:pt idx="22486">
                  <c:v>1</c:v>
                </c:pt>
                <c:pt idx="22487">
                  <c:v>1</c:v>
                </c:pt>
                <c:pt idx="22488">
                  <c:v>1</c:v>
                </c:pt>
                <c:pt idx="22489">
                  <c:v>1</c:v>
                </c:pt>
                <c:pt idx="22490">
                  <c:v>1</c:v>
                </c:pt>
                <c:pt idx="22491">
                  <c:v>1</c:v>
                </c:pt>
                <c:pt idx="22492">
                  <c:v>1</c:v>
                </c:pt>
                <c:pt idx="22493">
                  <c:v>1</c:v>
                </c:pt>
                <c:pt idx="22494">
                  <c:v>1</c:v>
                </c:pt>
                <c:pt idx="22495">
                  <c:v>1</c:v>
                </c:pt>
                <c:pt idx="22496">
                  <c:v>1</c:v>
                </c:pt>
                <c:pt idx="22497">
                  <c:v>1</c:v>
                </c:pt>
                <c:pt idx="22498">
                  <c:v>1</c:v>
                </c:pt>
                <c:pt idx="22499">
                  <c:v>1</c:v>
                </c:pt>
                <c:pt idx="22500">
                  <c:v>1</c:v>
                </c:pt>
                <c:pt idx="22501">
                  <c:v>1</c:v>
                </c:pt>
                <c:pt idx="22502">
                  <c:v>1</c:v>
                </c:pt>
                <c:pt idx="22503">
                  <c:v>1</c:v>
                </c:pt>
                <c:pt idx="22504">
                  <c:v>1</c:v>
                </c:pt>
                <c:pt idx="22505">
                  <c:v>1</c:v>
                </c:pt>
                <c:pt idx="22506">
                  <c:v>0.75</c:v>
                </c:pt>
                <c:pt idx="22507">
                  <c:v>1</c:v>
                </c:pt>
                <c:pt idx="22508">
                  <c:v>1</c:v>
                </c:pt>
                <c:pt idx="22509">
                  <c:v>1</c:v>
                </c:pt>
                <c:pt idx="22510">
                  <c:v>1</c:v>
                </c:pt>
                <c:pt idx="22511">
                  <c:v>1</c:v>
                </c:pt>
                <c:pt idx="22512">
                  <c:v>1</c:v>
                </c:pt>
                <c:pt idx="22513">
                  <c:v>1</c:v>
                </c:pt>
                <c:pt idx="22514">
                  <c:v>1</c:v>
                </c:pt>
                <c:pt idx="22515">
                  <c:v>1</c:v>
                </c:pt>
                <c:pt idx="22516">
                  <c:v>1</c:v>
                </c:pt>
                <c:pt idx="22517">
                  <c:v>1</c:v>
                </c:pt>
                <c:pt idx="22518">
                  <c:v>1</c:v>
                </c:pt>
                <c:pt idx="22519">
                  <c:v>1</c:v>
                </c:pt>
                <c:pt idx="22520">
                  <c:v>1</c:v>
                </c:pt>
                <c:pt idx="22521">
                  <c:v>1</c:v>
                </c:pt>
                <c:pt idx="22522">
                  <c:v>1</c:v>
                </c:pt>
                <c:pt idx="22523">
                  <c:v>0.5</c:v>
                </c:pt>
                <c:pt idx="22524">
                  <c:v>1</c:v>
                </c:pt>
                <c:pt idx="22525">
                  <c:v>1</c:v>
                </c:pt>
                <c:pt idx="22526">
                  <c:v>1</c:v>
                </c:pt>
                <c:pt idx="22527">
                  <c:v>1</c:v>
                </c:pt>
                <c:pt idx="22528">
                  <c:v>1</c:v>
                </c:pt>
                <c:pt idx="22529">
                  <c:v>0.75</c:v>
                </c:pt>
                <c:pt idx="22530">
                  <c:v>1</c:v>
                </c:pt>
                <c:pt idx="22531">
                  <c:v>1</c:v>
                </c:pt>
                <c:pt idx="22532">
                  <c:v>1</c:v>
                </c:pt>
                <c:pt idx="22533">
                  <c:v>1</c:v>
                </c:pt>
                <c:pt idx="22534">
                  <c:v>1</c:v>
                </c:pt>
                <c:pt idx="22535">
                  <c:v>1</c:v>
                </c:pt>
                <c:pt idx="22536">
                  <c:v>1</c:v>
                </c:pt>
                <c:pt idx="22537">
                  <c:v>1</c:v>
                </c:pt>
                <c:pt idx="22538">
                  <c:v>1</c:v>
                </c:pt>
                <c:pt idx="22539">
                  <c:v>1</c:v>
                </c:pt>
                <c:pt idx="22540">
                  <c:v>1</c:v>
                </c:pt>
                <c:pt idx="22541">
                  <c:v>1</c:v>
                </c:pt>
                <c:pt idx="22542">
                  <c:v>1</c:v>
                </c:pt>
                <c:pt idx="22543">
                  <c:v>1</c:v>
                </c:pt>
                <c:pt idx="22544">
                  <c:v>1</c:v>
                </c:pt>
                <c:pt idx="22545">
                  <c:v>1</c:v>
                </c:pt>
                <c:pt idx="22546">
                  <c:v>1</c:v>
                </c:pt>
                <c:pt idx="22547">
                  <c:v>1</c:v>
                </c:pt>
                <c:pt idx="22548">
                  <c:v>1</c:v>
                </c:pt>
                <c:pt idx="22549">
                  <c:v>1</c:v>
                </c:pt>
                <c:pt idx="22550">
                  <c:v>1</c:v>
                </c:pt>
                <c:pt idx="22551">
                  <c:v>1</c:v>
                </c:pt>
                <c:pt idx="22552">
                  <c:v>1</c:v>
                </c:pt>
                <c:pt idx="22553">
                  <c:v>1</c:v>
                </c:pt>
                <c:pt idx="22554">
                  <c:v>1</c:v>
                </c:pt>
                <c:pt idx="22555">
                  <c:v>1</c:v>
                </c:pt>
                <c:pt idx="22556">
                  <c:v>1</c:v>
                </c:pt>
                <c:pt idx="22557">
                  <c:v>1</c:v>
                </c:pt>
                <c:pt idx="22558">
                  <c:v>1</c:v>
                </c:pt>
                <c:pt idx="22559">
                  <c:v>0.5</c:v>
                </c:pt>
                <c:pt idx="22560">
                  <c:v>1</c:v>
                </c:pt>
                <c:pt idx="22561">
                  <c:v>1</c:v>
                </c:pt>
                <c:pt idx="22562">
                  <c:v>1</c:v>
                </c:pt>
                <c:pt idx="22563">
                  <c:v>1</c:v>
                </c:pt>
                <c:pt idx="22564">
                  <c:v>1</c:v>
                </c:pt>
                <c:pt idx="22565">
                  <c:v>1</c:v>
                </c:pt>
                <c:pt idx="22566">
                  <c:v>1</c:v>
                </c:pt>
                <c:pt idx="22567">
                  <c:v>1</c:v>
                </c:pt>
                <c:pt idx="22568">
                  <c:v>1</c:v>
                </c:pt>
                <c:pt idx="22569">
                  <c:v>1</c:v>
                </c:pt>
                <c:pt idx="22570">
                  <c:v>1</c:v>
                </c:pt>
                <c:pt idx="22571">
                  <c:v>1</c:v>
                </c:pt>
                <c:pt idx="22572">
                  <c:v>1</c:v>
                </c:pt>
                <c:pt idx="22573">
                  <c:v>0.75</c:v>
                </c:pt>
                <c:pt idx="22574">
                  <c:v>1</c:v>
                </c:pt>
                <c:pt idx="22575">
                  <c:v>1</c:v>
                </c:pt>
                <c:pt idx="22576">
                  <c:v>1</c:v>
                </c:pt>
                <c:pt idx="22577">
                  <c:v>1</c:v>
                </c:pt>
                <c:pt idx="22578">
                  <c:v>1</c:v>
                </c:pt>
                <c:pt idx="22579">
                  <c:v>1</c:v>
                </c:pt>
                <c:pt idx="22580">
                  <c:v>1</c:v>
                </c:pt>
                <c:pt idx="22581">
                  <c:v>1</c:v>
                </c:pt>
                <c:pt idx="22582">
                  <c:v>1</c:v>
                </c:pt>
                <c:pt idx="22583">
                  <c:v>1</c:v>
                </c:pt>
                <c:pt idx="22584">
                  <c:v>1</c:v>
                </c:pt>
                <c:pt idx="22585">
                  <c:v>1</c:v>
                </c:pt>
                <c:pt idx="22586">
                  <c:v>1</c:v>
                </c:pt>
                <c:pt idx="22587">
                  <c:v>1</c:v>
                </c:pt>
                <c:pt idx="22588">
                  <c:v>1</c:v>
                </c:pt>
                <c:pt idx="22589">
                  <c:v>1</c:v>
                </c:pt>
                <c:pt idx="22590">
                  <c:v>1</c:v>
                </c:pt>
                <c:pt idx="22591">
                  <c:v>1</c:v>
                </c:pt>
                <c:pt idx="22592">
                  <c:v>1</c:v>
                </c:pt>
                <c:pt idx="22593">
                  <c:v>1</c:v>
                </c:pt>
                <c:pt idx="22594">
                  <c:v>1</c:v>
                </c:pt>
                <c:pt idx="22595">
                  <c:v>1</c:v>
                </c:pt>
                <c:pt idx="22596">
                  <c:v>1</c:v>
                </c:pt>
                <c:pt idx="22597">
                  <c:v>1</c:v>
                </c:pt>
                <c:pt idx="22598">
                  <c:v>1</c:v>
                </c:pt>
                <c:pt idx="22599">
                  <c:v>1</c:v>
                </c:pt>
                <c:pt idx="22600">
                  <c:v>1</c:v>
                </c:pt>
                <c:pt idx="22601">
                  <c:v>1</c:v>
                </c:pt>
                <c:pt idx="22602">
                  <c:v>1</c:v>
                </c:pt>
                <c:pt idx="22603">
                  <c:v>1</c:v>
                </c:pt>
                <c:pt idx="22604">
                  <c:v>1</c:v>
                </c:pt>
                <c:pt idx="22605">
                  <c:v>1</c:v>
                </c:pt>
                <c:pt idx="22606">
                  <c:v>1</c:v>
                </c:pt>
                <c:pt idx="22607">
                  <c:v>1</c:v>
                </c:pt>
                <c:pt idx="22608">
                  <c:v>1</c:v>
                </c:pt>
                <c:pt idx="22609">
                  <c:v>1</c:v>
                </c:pt>
                <c:pt idx="22610">
                  <c:v>1</c:v>
                </c:pt>
                <c:pt idx="22611">
                  <c:v>1</c:v>
                </c:pt>
                <c:pt idx="22612">
                  <c:v>1</c:v>
                </c:pt>
                <c:pt idx="22613">
                  <c:v>1</c:v>
                </c:pt>
                <c:pt idx="22614">
                  <c:v>1</c:v>
                </c:pt>
                <c:pt idx="22615">
                  <c:v>1</c:v>
                </c:pt>
                <c:pt idx="22616">
                  <c:v>1</c:v>
                </c:pt>
                <c:pt idx="22617">
                  <c:v>1</c:v>
                </c:pt>
                <c:pt idx="22618">
                  <c:v>1</c:v>
                </c:pt>
                <c:pt idx="22619">
                  <c:v>1</c:v>
                </c:pt>
                <c:pt idx="22620">
                  <c:v>1</c:v>
                </c:pt>
                <c:pt idx="22621">
                  <c:v>1</c:v>
                </c:pt>
                <c:pt idx="22622">
                  <c:v>1</c:v>
                </c:pt>
                <c:pt idx="22623">
                  <c:v>1</c:v>
                </c:pt>
                <c:pt idx="22624">
                  <c:v>1</c:v>
                </c:pt>
                <c:pt idx="22625">
                  <c:v>1</c:v>
                </c:pt>
                <c:pt idx="22626">
                  <c:v>1</c:v>
                </c:pt>
                <c:pt idx="22627">
                  <c:v>1</c:v>
                </c:pt>
                <c:pt idx="22628">
                  <c:v>1</c:v>
                </c:pt>
                <c:pt idx="22629">
                  <c:v>1</c:v>
                </c:pt>
                <c:pt idx="22630">
                  <c:v>1</c:v>
                </c:pt>
                <c:pt idx="22631">
                  <c:v>1</c:v>
                </c:pt>
                <c:pt idx="22632">
                  <c:v>1</c:v>
                </c:pt>
                <c:pt idx="22633">
                  <c:v>1</c:v>
                </c:pt>
                <c:pt idx="22634">
                  <c:v>1</c:v>
                </c:pt>
                <c:pt idx="22635">
                  <c:v>1</c:v>
                </c:pt>
                <c:pt idx="22636">
                  <c:v>1</c:v>
                </c:pt>
                <c:pt idx="22637">
                  <c:v>1</c:v>
                </c:pt>
                <c:pt idx="22638">
                  <c:v>1</c:v>
                </c:pt>
                <c:pt idx="22639">
                  <c:v>1</c:v>
                </c:pt>
                <c:pt idx="22640">
                  <c:v>1</c:v>
                </c:pt>
                <c:pt idx="22641">
                  <c:v>1</c:v>
                </c:pt>
                <c:pt idx="22642">
                  <c:v>1</c:v>
                </c:pt>
                <c:pt idx="22643">
                  <c:v>1</c:v>
                </c:pt>
                <c:pt idx="22644">
                  <c:v>1</c:v>
                </c:pt>
                <c:pt idx="22645">
                  <c:v>1</c:v>
                </c:pt>
                <c:pt idx="22646">
                  <c:v>1</c:v>
                </c:pt>
                <c:pt idx="22647">
                  <c:v>1</c:v>
                </c:pt>
                <c:pt idx="22648">
                  <c:v>1</c:v>
                </c:pt>
                <c:pt idx="22649">
                  <c:v>1</c:v>
                </c:pt>
                <c:pt idx="22650">
                  <c:v>1</c:v>
                </c:pt>
                <c:pt idx="22651">
                  <c:v>1</c:v>
                </c:pt>
                <c:pt idx="22652">
                  <c:v>1</c:v>
                </c:pt>
                <c:pt idx="22653">
                  <c:v>1</c:v>
                </c:pt>
                <c:pt idx="22654">
                  <c:v>1</c:v>
                </c:pt>
                <c:pt idx="22655">
                  <c:v>1</c:v>
                </c:pt>
                <c:pt idx="22656">
                  <c:v>1</c:v>
                </c:pt>
                <c:pt idx="22657">
                  <c:v>1</c:v>
                </c:pt>
                <c:pt idx="22658">
                  <c:v>1</c:v>
                </c:pt>
                <c:pt idx="22659">
                  <c:v>1</c:v>
                </c:pt>
                <c:pt idx="22660">
                  <c:v>1</c:v>
                </c:pt>
                <c:pt idx="22661">
                  <c:v>1</c:v>
                </c:pt>
                <c:pt idx="22662">
                  <c:v>1</c:v>
                </c:pt>
                <c:pt idx="22663">
                  <c:v>1</c:v>
                </c:pt>
                <c:pt idx="22664">
                  <c:v>1</c:v>
                </c:pt>
                <c:pt idx="22665">
                  <c:v>1</c:v>
                </c:pt>
                <c:pt idx="22666">
                  <c:v>1</c:v>
                </c:pt>
                <c:pt idx="22667">
                  <c:v>1</c:v>
                </c:pt>
                <c:pt idx="22668">
                  <c:v>1</c:v>
                </c:pt>
                <c:pt idx="22669">
                  <c:v>1</c:v>
                </c:pt>
                <c:pt idx="22670">
                  <c:v>1</c:v>
                </c:pt>
                <c:pt idx="22671">
                  <c:v>1</c:v>
                </c:pt>
                <c:pt idx="22672">
                  <c:v>1</c:v>
                </c:pt>
                <c:pt idx="22673">
                  <c:v>1</c:v>
                </c:pt>
                <c:pt idx="22674">
                  <c:v>1</c:v>
                </c:pt>
                <c:pt idx="22675">
                  <c:v>1</c:v>
                </c:pt>
                <c:pt idx="22676">
                  <c:v>1</c:v>
                </c:pt>
                <c:pt idx="22677">
                  <c:v>1</c:v>
                </c:pt>
                <c:pt idx="22678">
                  <c:v>1</c:v>
                </c:pt>
                <c:pt idx="22679">
                  <c:v>0.75</c:v>
                </c:pt>
                <c:pt idx="22680">
                  <c:v>1</c:v>
                </c:pt>
                <c:pt idx="22681">
                  <c:v>1</c:v>
                </c:pt>
                <c:pt idx="22682">
                  <c:v>1</c:v>
                </c:pt>
                <c:pt idx="22683">
                  <c:v>1</c:v>
                </c:pt>
                <c:pt idx="22684">
                  <c:v>1</c:v>
                </c:pt>
                <c:pt idx="22685">
                  <c:v>1</c:v>
                </c:pt>
                <c:pt idx="22686">
                  <c:v>1</c:v>
                </c:pt>
                <c:pt idx="22687">
                  <c:v>1</c:v>
                </c:pt>
                <c:pt idx="22688">
                  <c:v>1</c:v>
                </c:pt>
                <c:pt idx="22689">
                  <c:v>1</c:v>
                </c:pt>
                <c:pt idx="22690">
                  <c:v>1</c:v>
                </c:pt>
                <c:pt idx="22691">
                  <c:v>1</c:v>
                </c:pt>
                <c:pt idx="22692">
                  <c:v>1</c:v>
                </c:pt>
                <c:pt idx="22693">
                  <c:v>1</c:v>
                </c:pt>
                <c:pt idx="22694">
                  <c:v>1</c:v>
                </c:pt>
                <c:pt idx="22695">
                  <c:v>1</c:v>
                </c:pt>
                <c:pt idx="22696">
                  <c:v>1</c:v>
                </c:pt>
                <c:pt idx="22697">
                  <c:v>1</c:v>
                </c:pt>
                <c:pt idx="22698">
                  <c:v>1</c:v>
                </c:pt>
                <c:pt idx="22699">
                  <c:v>1</c:v>
                </c:pt>
                <c:pt idx="22700">
                  <c:v>1</c:v>
                </c:pt>
                <c:pt idx="22701">
                  <c:v>1</c:v>
                </c:pt>
                <c:pt idx="22702">
                  <c:v>1</c:v>
                </c:pt>
                <c:pt idx="22703">
                  <c:v>1</c:v>
                </c:pt>
                <c:pt idx="22704">
                  <c:v>1</c:v>
                </c:pt>
                <c:pt idx="22705">
                  <c:v>1</c:v>
                </c:pt>
                <c:pt idx="22706">
                  <c:v>1</c:v>
                </c:pt>
                <c:pt idx="22707">
                  <c:v>1</c:v>
                </c:pt>
                <c:pt idx="22708">
                  <c:v>1</c:v>
                </c:pt>
                <c:pt idx="22709">
                  <c:v>1</c:v>
                </c:pt>
                <c:pt idx="22710">
                  <c:v>1</c:v>
                </c:pt>
                <c:pt idx="22711">
                  <c:v>1</c:v>
                </c:pt>
                <c:pt idx="22712">
                  <c:v>1</c:v>
                </c:pt>
                <c:pt idx="22713">
                  <c:v>1</c:v>
                </c:pt>
                <c:pt idx="22714">
                  <c:v>1</c:v>
                </c:pt>
                <c:pt idx="22715">
                  <c:v>1</c:v>
                </c:pt>
                <c:pt idx="22716">
                  <c:v>1</c:v>
                </c:pt>
                <c:pt idx="22717">
                  <c:v>1</c:v>
                </c:pt>
                <c:pt idx="22718">
                  <c:v>1</c:v>
                </c:pt>
                <c:pt idx="22719">
                  <c:v>1</c:v>
                </c:pt>
                <c:pt idx="22720">
                  <c:v>0.75</c:v>
                </c:pt>
                <c:pt idx="22721">
                  <c:v>1</c:v>
                </c:pt>
                <c:pt idx="22722">
                  <c:v>1</c:v>
                </c:pt>
                <c:pt idx="22723">
                  <c:v>1</c:v>
                </c:pt>
                <c:pt idx="22724">
                  <c:v>1</c:v>
                </c:pt>
                <c:pt idx="22725">
                  <c:v>1</c:v>
                </c:pt>
                <c:pt idx="22726">
                  <c:v>1</c:v>
                </c:pt>
                <c:pt idx="22727">
                  <c:v>1</c:v>
                </c:pt>
                <c:pt idx="22728">
                  <c:v>1</c:v>
                </c:pt>
                <c:pt idx="22729">
                  <c:v>1</c:v>
                </c:pt>
                <c:pt idx="22730">
                  <c:v>1</c:v>
                </c:pt>
                <c:pt idx="22731">
                  <c:v>1</c:v>
                </c:pt>
                <c:pt idx="22732">
                  <c:v>1</c:v>
                </c:pt>
                <c:pt idx="22733">
                  <c:v>1</c:v>
                </c:pt>
                <c:pt idx="22734">
                  <c:v>1</c:v>
                </c:pt>
                <c:pt idx="22735">
                  <c:v>1</c:v>
                </c:pt>
                <c:pt idx="22736">
                  <c:v>1</c:v>
                </c:pt>
                <c:pt idx="22737">
                  <c:v>1</c:v>
                </c:pt>
                <c:pt idx="22738">
                  <c:v>1</c:v>
                </c:pt>
                <c:pt idx="22739">
                  <c:v>1</c:v>
                </c:pt>
                <c:pt idx="22740">
                  <c:v>1</c:v>
                </c:pt>
                <c:pt idx="22741">
                  <c:v>1</c:v>
                </c:pt>
                <c:pt idx="22742">
                  <c:v>1</c:v>
                </c:pt>
                <c:pt idx="22743">
                  <c:v>1</c:v>
                </c:pt>
                <c:pt idx="22744">
                  <c:v>1</c:v>
                </c:pt>
                <c:pt idx="22745">
                  <c:v>1</c:v>
                </c:pt>
                <c:pt idx="22746">
                  <c:v>1</c:v>
                </c:pt>
                <c:pt idx="22747">
                  <c:v>1</c:v>
                </c:pt>
                <c:pt idx="22748">
                  <c:v>1</c:v>
                </c:pt>
                <c:pt idx="22749">
                  <c:v>1</c:v>
                </c:pt>
                <c:pt idx="22750">
                  <c:v>1</c:v>
                </c:pt>
                <c:pt idx="22751">
                  <c:v>1</c:v>
                </c:pt>
                <c:pt idx="22752">
                  <c:v>1</c:v>
                </c:pt>
                <c:pt idx="22753">
                  <c:v>1</c:v>
                </c:pt>
                <c:pt idx="22754">
                  <c:v>1</c:v>
                </c:pt>
                <c:pt idx="22755">
                  <c:v>1</c:v>
                </c:pt>
                <c:pt idx="22756">
                  <c:v>1</c:v>
                </c:pt>
                <c:pt idx="22757">
                  <c:v>1</c:v>
                </c:pt>
                <c:pt idx="22758">
                  <c:v>1</c:v>
                </c:pt>
                <c:pt idx="22759">
                  <c:v>1</c:v>
                </c:pt>
                <c:pt idx="22760">
                  <c:v>1</c:v>
                </c:pt>
                <c:pt idx="22761">
                  <c:v>1</c:v>
                </c:pt>
                <c:pt idx="22762">
                  <c:v>1</c:v>
                </c:pt>
                <c:pt idx="22763">
                  <c:v>1</c:v>
                </c:pt>
                <c:pt idx="22764">
                  <c:v>1</c:v>
                </c:pt>
                <c:pt idx="22765">
                  <c:v>1</c:v>
                </c:pt>
                <c:pt idx="22766">
                  <c:v>1</c:v>
                </c:pt>
                <c:pt idx="22767">
                  <c:v>1</c:v>
                </c:pt>
                <c:pt idx="22768">
                  <c:v>1</c:v>
                </c:pt>
                <c:pt idx="22769">
                  <c:v>1</c:v>
                </c:pt>
                <c:pt idx="22770">
                  <c:v>1</c:v>
                </c:pt>
                <c:pt idx="22771">
                  <c:v>1</c:v>
                </c:pt>
                <c:pt idx="22772">
                  <c:v>1</c:v>
                </c:pt>
                <c:pt idx="22773">
                  <c:v>1</c:v>
                </c:pt>
                <c:pt idx="22774">
                  <c:v>1</c:v>
                </c:pt>
                <c:pt idx="22775">
                  <c:v>1</c:v>
                </c:pt>
                <c:pt idx="22776">
                  <c:v>0.5</c:v>
                </c:pt>
                <c:pt idx="22777">
                  <c:v>1</c:v>
                </c:pt>
                <c:pt idx="22778">
                  <c:v>1</c:v>
                </c:pt>
                <c:pt idx="22779">
                  <c:v>1</c:v>
                </c:pt>
                <c:pt idx="22780">
                  <c:v>1</c:v>
                </c:pt>
                <c:pt idx="22781">
                  <c:v>1</c:v>
                </c:pt>
                <c:pt idx="22782">
                  <c:v>1</c:v>
                </c:pt>
                <c:pt idx="22783">
                  <c:v>1</c:v>
                </c:pt>
                <c:pt idx="22784">
                  <c:v>1</c:v>
                </c:pt>
                <c:pt idx="22785">
                  <c:v>1</c:v>
                </c:pt>
                <c:pt idx="22786">
                  <c:v>1</c:v>
                </c:pt>
                <c:pt idx="22787">
                  <c:v>1</c:v>
                </c:pt>
                <c:pt idx="22788">
                  <c:v>1</c:v>
                </c:pt>
                <c:pt idx="22789">
                  <c:v>1</c:v>
                </c:pt>
                <c:pt idx="22790">
                  <c:v>1</c:v>
                </c:pt>
                <c:pt idx="22791">
                  <c:v>1</c:v>
                </c:pt>
                <c:pt idx="22792">
                  <c:v>1</c:v>
                </c:pt>
                <c:pt idx="22793">
                  <c:v>1</c:v>
                </c:pt>
                <c:pt idx="22794">
                  <c:v>1</c:v>
                </c:pt>
                <c:pt idx="22795">
                  <c:v>1</c:v>
                </c:pt>
                <c:pt idx="22796">
                  <c:v>1</c:v>
                </c:pt>
                <c:pt idx="22797">
                  <c:v>1</c:v>
                </c:pt>
                <c:pt idx="22798">
                  <c:v>1</c:v>
                </c:pt>
                <c:pt idx="22799">
                  <c:v>1</c:v>
                </c:pt>
                <c:pt idx="22800">
                  <c:v>1</c:v>
                </c:pt>
                <c:pt idx="22801">
                  <c:v>1</c:v>
                </c:pt>
                <c:pt idx="22802">
                  <c:v>1</c:v>
                </c:pt>
                <c:pt idx="22803">
                  <c:v>1</c:v>
                </c:pt>
                <c:pt idx="22804">
                  <c:v>1</c:v>
                </c:pt>
                <c:pt idx="22805">
                  <c:v>1</c:v>
                </c:pt>
                <c:pt idx="22806">
                  <c:v>1</c:v>
                </c:pt>
                <c:pt idx="22807">
                  <c:v>1</c:v>
                </c:pt>
                <c:pt idx="22808">
                  <c:v>1</c:v>
                </c:pt>
                <c:pt idx="22809">
                  <c:v>1</c:v>
                </c:pt>
                <c:pt idx="22810">
                  <c:v>1</c:v>
                </c:pt>
                <c:pt idx="22811">
                  <c:v>1</c:v>
                </c:pt>
                <c:pt idx="22812">
                  <c:v>1</c:v>
                </c:pt>
                <c:pt idx="22813">
                  <c:v>1</c:v>
                </c:pt>
                <c:pt idx="22814">
                  <c:v>1</c:v>
                </c:pt>
                <c:pt idx="22815">
                  <c:v>1</c:v>
                </c:pt>
                <c:pt idx="22816">
                  <c:v>1</c:v>
                </c:pt>
                <c:pt idx="22817">
                  <c:v>1</c:v>
                </c:pt>
                <c:pt idx="22818">
                  <c:v>1</c:v>
                </c:pt>
                <c:pt idx="22819">
                  <c:v>1</c:v>
                </c:pt>
                <c:pt idx="22820">
                  <c:v>1</c:v>
                </c:pt>
                <c:pt idx="22821">
                  <c:v>1</c:v>
                </c:pt>
                <c:pt idx="22822">
                  <c:v>1</c:v>
                </c:pt>
                <c:pt idx="22823">
                  <c:v>1</c:v>
                </c:pt>
                <c:pt idx="22824">
                  <c:v>1</c:v>
                </c:pt>
                <c:pt idx="22825">
                  <c:v>1</c:v>
                </c:pt>
                <c:pt idx="22826">
                  <c:v>1</c:v>
                </c:pt>
                <c:pt idx="22827">
                  <c:v>1</c:v>
                </c:pt>
                <c:pt idx="22828">
                  <c:v>1</c:v>
                </c:pt>
                <c:pt idx="22829">
                  <c:v>1</c:v>
                </c:pt>
                <c:pt idx="22830">
                  <c:v>1</c:v>
                </c:pt>
                <c:pt idx="22831">
                  <c:v>1</c:v>
                </c:pt>
                <c:pt idx="22832">
                  <c:v>1</c:v>
                </c:pt>
                <c:pt idx="22833">
                  <c:v>1</c:v>
                </c:pt>
                <c:pt idx="22834">
                  <c:v>1</c:v>
                </c:pt>
                <c:pt idx="22835">
                  <c:v>1</c:v>
                </c:pt>
                <c:pt idx="22836">
                  <c:v>1</c:v>
                </c:pt>
                <c:pt idx="22837">
                  <c:v>1</c:v>
                </c:pt>
                <c:pt idx="22838">
                  <c:v>1</c:v>
                </c:pt>
                <c:pt idx="22839">
                  <c:v>1</c:v>
                </c:pt>
                <c:pt idx="22840">
                  <c:v>1</c:v>
                </c:pt>
                <c:pt idx="22841">
                  <c:v>1</c:v>
                </c:pt>
                <c:pt idx="22842">
                  <c:v>1</c:v>
                </c:pt>
                <c:pt idx="22843">
                  <c:v>1</c:v>
                </c:pt>
                <c:pt idx="22844">
                  <c:v>1</c:v>
                </c:pt>
                <c:pt idx="22845">
                  <c:v>1</c:v>
                </c:pt>
                <c:pt idx="22846">
                  <c:v>1</c:v>
                </c:pt>
                <c:pt idx="22847">
                  <c:v>1</c:v>
                </c:pt>
                <c:pt idx="22848">
                  <c:v>1</c:v>
                </c:pt>
                <c:pt idx="22849">
                  <c:v>1</c:v>
                </c:pt>
                <c:pt idx="22850">
                  <c:v>1</c:v>
                </c:pt>
                <c:pt idx="22851">
                  <c:v>1</c:v>
                </c:pt>
                <c:pt idx="22852">
                  <c:v>1</c:v>
                </c:pt>
                <c:pt idx="22853">
                  <c:v>1</c:v>
                </c:pt>
                <c:pt idx="22854">
                  <c:v>1</c:v>
                </c:pt>
                <c:pt idx="22855">
                  <c:v>1</c:v>
                </c:pt>
                <c:pt idx="22856">
                  <c:v>1</c:v>
                </c:pt>
                <c:pt idx="22857">
                  <c:v>1</c:v>
                </c:pt>
                <c:pt idx="22858">
                  <c:v>1</c:v>
                </c:pt>
                <c:pt idx="22859">
                  <c:v>1</c:v>
                </c:pt>
                <c:pt idx="22860">
                  <c:v>1</c:v>
                </c:pt>
                <c:pt idx="22861">
                  <c:v>1</c:v>
                </c:pt>
                <c:pt idx="22862">
                  <c:v>1</c:v>
                </c:pt>
                <c:pt idx="22863">
                  <c:v>1</c:v>
                </c:pt>
                <c:pt idx="22864">
                  <c:v>1</c:v>
                </c:pt>
                <c:pt idx="22865">
                  <c:v>1</c:v>
                </c:pt>
                <c:pt idx="22866">
                  <c:v>1</c:v>
                </c:pt>
                <c:pt idx="22867">
                  <c:v>1</c:v>
                </c:pt>
                <c:pt idx="22868">
                  <c:v>1</c:v>
                </c:pt>
                <c:pt idx="22869">
                  <c:v>1</c:v>
                </c:pt>
                <c:pt idx="22870">
                  <c:v>1</c:v>
                </c:pt>
                <c:pt idx="22871">
                  <c:v>1</c:v>
                </c:pt>
                <c:pt idx="22872">
                  <c:v>1</c:v>
                </c:pt>
                <c:pt idx="22873">
                  <c:v>1</c:v>
                </c:pt>
                <c:pt idx="22874">
                  <c:v>1</c:v>
                </c:pt>
                <c:pt idx="22875">
                  <c:v>1</c:v>
                </c:pt>
                <c:pt idx="22876">
                  <c:v>1</c:v>
                </c:pt>
                <c:pt idx="22877">
                  <c:v>1</c:v>
                </c:pt>
                <c:pt idx="22878">
                  <c:v>1</c:v>
                </c:pt>
                <c:pt idx="22879">
                  <c:v>1</c:v>
                </c:pt>
                <c:pt idx="22880">
                  <c:v>1</c:v>
                </c:pt>
                <c:pt idx="22881">
                  <c:v>1</c:v>
                </c:pt>
                <c:pt idx="22882">
                  <c:v>1</c:v>
                </c:pt>
                <c:pt idx="22883">
                  <c:v>1</c:v>
                </c:pt>
                <c:pt idx="22884">
                  <c:v>1</c:v>
                </c:pt>
                <c:pt idx="22885">
                  <c:v>1</c:v>
                </c:pt>
                <c:pt idx="22886">
                  <c:v>1</c:v>
                </c:pt>
                <c:pt idx="22887">
                  <c:v>1</c:v>
                </c:pt>
                <c:pt idx="22888">
                  <c:v>1</c:v>
                </c:pt>
                <c:pt idx="22889">
                  <c:v>1</c:v>
                </c:pt>
                <c:pt idx="22890">
                  <c:v>1</c:v>
                </c:pt>
                <c:pt idx="22891">
                  <c:v>1</c:v>
                </c:pt>
                <c:pt idx="22892">
                  <c:v>1</c:v>
                </c:pt>
                <c:pt idx="22893">
                  <c:v>1</c:v>
                </c:pt>
                <c:pt idx="22894">
                  <c:v>1</c:v>
                </c:pt>
                <c:pt idx="22895">
                  <c:v>1</c:v>
                </c:pt>
                <c:pt idx="22896">
                  <c:v>1</c:v>
                </c:pt>
                <c:pt idx="22897">
                  <c:v>1</c:v>
                </c:pt>
                <c:pt idx="22898">
                  <c:v>1</c:v>
                </c:pt>
                <c:pt idx="22899">
                  <c:v>1</c:v>
                </c:pt>
                <c:pt idx="22900">
                  <c:v>1</c:v>
                </c:pt>
                <c:pt idx="22901">
                  <c:v>1</c:v>
                </c:pt>
                <c:pt idx="22902">
                  <c:v>1</c:v>
                </c:pt>
                <c:pt idx="22903">
                  <c:v>1</c:v>
                </c:pt>
                <c:pt idx="22904">
                  <c:v>1</c:v>
                </c:pt>
                <c:pt idx="22905">
                  <c:v>1</c:v>
                </c:pt>
                <c:pt idx="22906">
                  <c:v>1</c:v>
                </c:pt>
                <c:pt idx="22907">
                  <c:v>1</c:v>
                </c:pt>
                <c:pt idx="22908">
                  <c:v>1</c:v>
                </c:pt>
                <c:pt idx="22909">
                  <c:v>1</c:v>
                </c:pt>
                <c:pt idx="22910">
                  <c:v>1</c:v>
                </c:pt>
                <c:pt idx="22911">
                  <c:v>1</c:v>
                </c:pt>
                <c:pt idx="22912">
                  <c:v>1</c:v>
                </c:pt>
                <c:pt idx="22913">
                  <c:v>1</c:v>
                </c:pt>
                <c:pt idx="22914">
                  <c:v>1</c:v>
                </c:pt>
                <c:pt idx="22915">
                  <c:v>1</c:v>
                </c:pt>
                <c:pt idx="22916">
                  <c:v>1</c:v>
                </c:pt>
                <c:pt idx="22917">
                  <c:v>1</c:v>
                </c:pt>
                <c:pt idx="22918">
                  <c:v>1</c:v>
                </c:pt>
                <c:pt idx="22919">
                  <c:v>1</c:v>
                </c:pt>
                <c:pt idx="22920">
                  <c:v>1</c:v>
                </c:pt>
                <c:pt idx="22921">
                  <c:v>1</c:v>
                </c:pt>
                <c:pt idx="22922">
                  <c:v>1</c:v>
                </c:pt>
                <c:pt idx="22923">
                  <c:v>1</c:v>
                </c:pt>
                <c:pt idx="22924">
                  <c:v>0.75</c:v>
                </c:pt>
                <c:pt idx="22925">
                  <c:v>1</c:v>
                </c:pt>
                <c:pt idx="22926">
                  <c:v>1</c:v>
                </c:pt>
                <c:pt idx="22927">
                  <c:v>1</c:v>
                </c:pt>
                <c:pt idx="22928">
                  <c:v>1</c:v>
                </c:pt>
                <c:pt idx="22929">
                  <c:v>1</c:v>
                </c:pt>
                <c:pt idx="22930">
                  <c:v>1</c:v>
                </c:pt>
                <c:pt idx="22931">
                  <c:v>1</c:v>
                </c:pt>
                <c:pt idx="22932">
                  <c:v>1</c:v>
                </c:pt>
                <c:pt idx="22933">
                  <c:v>1</c:v>
                </c:pt>
                <c:pt idx="22934">
                  <c:v>1</c:v>
                </c:pt>
                <c:pt idx="22935">
                  <c:v>1</c:v>
                </c:pt>
                <c:pt idx="22936">
                  <c:v>1</c:v>
                </c:pt>
                <c:pt idx="22937">
                  <c:v>1</c:v>
                </c:pt>
                <c:pt idx="22938">
                  <c:v>0.75</c:v>
                </c:pt>
                <c:pt idx="22939">
                  <c:v>1</c:v>
                </c:pt>
                <c:pt idx="22940">
                  <c:v>1</c:v>
                </c:pt>
                <c:pt idx="22941">
                  <c:v>1</c:v>
                </c:pt>
                <c:pt idx="22942">
                  <c:v>1</c:v>
                </c:pt>
                <c:pt idx="22943">
                  <c:v>1</c:v>
                </c:pt>
                <c:pt idx="22944">
                  <c:v>1</c:v>
                </c:pt>
                <c:pt idx="22945">
                  <c:v>1</c:v>
                </c:pt>
                <c:pt idx="22946">
                  <c:v>1</c:v>
                </c:pt>
                <c:pt idx="22947">
                  <c:v>1</c:v>
                </c:pt>
                <c:pt idx="22948">
                  <c:v>1</c:v>
                </c:pt>
                <c:pt idx="22949">
                  <c:v>1</c:v>
                </c:pt>
                <c:pt idx="22950">
                  <c:v>1</c:v>
                </c:pt>
                <c:pt idx="22951">
                  <c:v>1</c:v>
                </c:pt>
                <c:pt idx="22952">
                  <c:v>1</c:v>
                </c:pt>
                <c:pt idx="22953">
                  <c:v>1</c:v>
                </c:pt>
                <c:pt idx="22954">
                  <c:v>1</c:v>
                </c:pt>
                <c:pt idx="22955">
                  <c:v>1</c:v>
                </c:pt>
                <c:pt idx="22956">
                  <c:v>1</c:v>
                </c:pt>
                <c:pt idx="22957">
                  <c:v>1</c:v>
                </c:pt>
                <c:pt idx="22958">
                  <c:v>1</c:v>
                </c:pt>
                <c:pt idx="22959">
                  <c:v>1</c:v>
                </c:pt>
                <c:pt idx="22960">
                  <c:v>1</c:v>
                </c:pt>
                <c:pt idx="22961">
                  <c:v>1</c:v>
                </c:pt>
                <c:pt idx="22962">
                  <c:v>1</c:v>
                </c:pt>
                <c:pt idx="22963">
                  <c:v>1</c:v>
                </c:pt>
                <c:pt idx="22964">
                  <c:v>1</c:v>
                </c:pt>
                <c:pt idx="22965">
                  <c:v>1</c:v>
                </c:pt>
                <c:pt idx="22966">
                  <c:v>1</c:v>
                </c:pt>
                <c:pt idx="22967">
                  <c:v>1</c:v>
                </c:pt>
                <c:pt idx="22968">
                  <c:v>1</c:v>
                </c:pt>
                <c:pt idx="22969">
                  <c:v>1</c:v>
                </c:pt>
                <c:pt idx="22970">
                  <c:v>1</c:v>
                </c:pt>
                <c:pt idx="22971">
                  <c:v>1</c:v>
                </c:pt>
                <c:pt idx="22972">
                  <c:v>1</c:v>
                </c:pt>
                <c:pt idx="22973">
                  <c:v>1</c:v>
                </c:pt>
                <c:pt idx="22974">
                  <c:v>1</c:v>
                </c:pt>
                <c:pt idx="22975">
                  <c:v>1</c:v>
                </c:pt>
                <c:pt idx="22976">
                  <c:v>1</c:v>
                </c:pt>
                <c:pt idx="22977">
                  <c:v>1</c:v>
                </c:pt>
                <c:pt idx="22978">
                  <c:v>1</c:v>
                </c:pt>
                <c:pt idx="22979">
                  <c:v>1</c:v>
                </c:pt>
                <c:pt idx="22980">
                  <c:v>1</c:v>
                </c:pt>
                <c:pt idx="22981">
                  <c:v>1</c:v>
                </c:pt>
                <c:pt idx="22982">
                  <c:v>1</c:v>
                </c:pt>
                <c:pt idx="22983">
                  <c:v>1</c:v>
                </c:pt>
                <c:pt idx="22984">
                  <c:v>1</c:v>
                </c:pt>
                <c:pt idx="22985">
                  <c:v>1</c:v>
                </c:pt>
                <c:pt idx="22986">
                  <c:v>1</c:v>
                </c:pt>
                <c:pt idx="22987">
                  <c:v>1</c:v>
                </c:pt>
                <c:pt idx="22988">
                  <c:v>1</c:v>
                </c:pt>
                <c:pt idx="22989">
                  <c:v>1</c:v>
                </c:pt>
                <c:pt idx="22990">
                  <c:v>1</c:v>
                </c:pt>
                <c:pt idx="22991">
                  <c:v>1</c:v>
                </c:pt>
                <c:pt idx="22992">
                  <c:v>1</c:v>
                </c:pt>
                <c:pt idx="22993">
                  <c:v>1</c:v>
                </c:pt>
                <c:pt idx="22994">
                  <c:v>1</c:v>
                </c:pt>
                <c:pt idx="22995">
                  <c:v>1</c:v>
                </c:pt>
                <c:pt idx="22996">
                  <c:v>1</c:v>
                </c:pt>
                <c:pt idx="22997">
                  <c:v>1</c:v>
                </c:pt>
                <c:pt idx="22998">
                  <c:v>1</c:v>
                </c:pt>
                <c:pt idx="22999">
                  <c:v>1</c:v>
                </c:pt>
                <c:pt idx="23000">
                  <c:v>1</c:v>
                </c:pt>
                <c:pt idx="23001">
                  <c:v>1</c:v>
                </c:pt>
                <c:pt idx="23002">
                  <c:v>1</c:v>
                </c:pt>
                <c:pt idx="23003">
                  <c:v>1</c:v>
                </c:pt>
                <c:pt idx="23004">
                  <c:v>1</c:v>
                </c:pt>
                <c:pt idx="23005">
                  <c:v>1</c:v>
                </c:pt>
                <c:pt idx="23006">
                  <c:v>1</c:v>
                </c:pt>
                <c:pt idx="23007">
                  <c:v>1</c:v>
                </c:pt>
                <c:pt idx="23008">
                  <c:v>1</c:v>
                </c:pt>
                <c:pt idx="23009">
                  <c:v>1</c:v>
                </c:pt>
                <c:pt idx="23010">
                  <c:v>1</c:v>
                </c:pt>
                <c:pt idx="23011">
                  <c:v>1</c:v>
                </c:pt>
                <c:pt idx="23012">
                  <c:v>1</c:v>
                </c:pt>
                <c:pt idx="23013">
                  <c:v>1</c:v>
                </c:pt>
                <c:pt idx="23014">
                  <c:v>1</c:v>
                </c:pt>
                <c:pt idx="23015">
                  <c:v>1</c:v>
                </c:pt>
                <c:pt idx="23016">
                  <c:v>1</c:v>
                </c:pt>
                <c:pt idx="23017">
                  <c:v>1</c:v>
                </c:pt>
                <c:pt idx="23018">
                  <c:v>1</c:v>
                </c:pt>
                <c:pt idx="23019">
                  <c:v>1</c:v>
                </c:pt>
                <c:pt idx="23020">
                  <c:v>1</c:v>
                </c:pt>
                <c:pt idx="23021">
                  <c:v>1</c:v>
                </c:pt>
                <c:pt idx="23022">
                  <c:v>1</c:v>
                </c:pt>
                <c:pt idx="23023">
                  <c:v>1</c:v>
                </c:pt>
                <c:pt idx="23024">
                  <c:v>1</c:v>
                </c:pt>
                <c:pt idx="23025">
                  <c:v>1</c:v>
                </c:pt>
                <c:pt idx="23026">
                  <c:v>1</c:v>
                </c:pt>
                <c:pt idx="23027">
                  <c:v>1</c:v>
                </c:pt>
                <c:pt idx="23028">
                  <c:v>1</c:v>
                </c:pt>
                <c:pt idx="23029">
                  <c:v>1</c:v>
                </c:pt>
                <c:pt idx="23030">
                  <c:v>1</c:v>
                </c:pt>
                <c:pt idx="23031">
                  <c:v>1</c:v>
                </c:pt>
                <c:pt idx="23032">
                  <c:v>1</c:v>
                </c:pt>
                <c:pt idx="23033">
                  <c:v>1</c:v>
                </c:pt>
                <c:pt idx="23034">
                  <c:v>1</c:v>
                </c:pt>
                <c:pt idx="23035">
                  <c:v>1</c:v>
                </c:pt>
                <c:pt idx="23036">
                  <c:v>1</c:v>
                </c:pt>
                <c:pt idx="23037">
                  <c:v>1</c:v>
                </c:pt>
                <c:pt idx="23038">
                  <c:v>1</c:v>
                </c:pt>
                <c:pt idx="23039">
                  <c:v>0.8</c:v>
                </c:pt>
                <c:pt idx="23040">
                  <c:v>1</c:v>
                </c:pt>
                <c:pt idx="23041">
                  <c:v>1</c:v>
                </c:pt>
                <c:pt idx="23042">
                  <c:v>1</c:v>
                </c:pt>
                <c:pt idx="23043">
                  <c:v>1</c:v>
                </c:pt>
                <c:pt idx="23044">
                  <c:v>1</c:v>
                </c:pt>
                <c:pt idx="23045">
                  <c:v>1</c:v>
                </c:pt>
                <c:pt idx="23046">
                  <c:v>1</c:v>
                </c:pt>
                <c:pt idx="23047">
                  <c:v>1</c:v>
                </c:pt>
                <c:pt idx="23048">
                  <c:v>1</c:v>
                </c:pt>
                <c:pt idx="23049">
                  <c:v>1</c:v>
                </c:pt>
                <c:pt idx="23050">
                  <c:v>1</c:v>
                </c:pt>
                <c:pt idx="23051">
                  <c:v>1</c:v>
                </c:pt>
                <c:pt idx="23052">
                  <c:v>1</c:v>
                </c:pt>
                <c:pt idx="23053">
                  <c:v>1</c:v>
                </c:pt>
                <c:pt idx="23054">
                  <c:v>1</c:v>
                </c:pt>
                <c:pt idx="23055">
                  <c:v>1</c:v>
                </c:pt>
                <c:pt idx="23056">
                  <c:v>1</c:v>
                </c:pt>
                <c:pt idx="23057">
                  <c:v>1</c:v>
                </c:pt>
                <c:pt idx="23058">
                  <c:v>1</c:v>
                </c:pt>
                <c:pt idx="23059">
                  <c:v>1</c:v>
                </c:pt>
                <c:pt idx="23060">
                  <c:v>1</c:v>
                </c:pt>
                <c:pt idx="23061">
                  <c:v>1</c:v>
                </c:pt>
                <c:pt idx="23062">
                  <c:v>1</c:v>
                </c:pt>
                <c:pt idx="23063">
                  <c:v>1</c:v>
                </c:pt>
                <c:pt idx="23064">
                  <c:v>1</c:v>
                </c:pt>
                <c:pt idx="23065">
                  <c:v>1</c:v>
                </c:pt>
                <c:pt idx="23066">
                  <c:v>1</c:v>
                </c:pt>
                <c:pt idx="23067">
                  <c:v>1</c:v>
                </c:pt>
                <c:pt idx="23068">
                  <c:v>1</c:v>
                </c:pt>
                <c:pt idx="23069">
                  <c:v>1</c:v>
                </c:pt>
                <c:pt idx="23070">
                  <c:v>1</c:v>
                </c:pt>
                <c:pt idx="23071">
                  <c:v>1</c:v>
                </c:pt>
                <c:pt idx="23072">
                  <c:v>1</c:v>
                </c:pt>
                <c:pt idx="23073">
                  <c:v>1</c:v>
                </c:pt>
                <c:pt idx="23074">
                  <c:v>1</c:v>
                </c:pt>
                <c:pt idx="23075">
                  <c:v>1</c:v>
                </c:pt>
                <c:pt idx="23076">
                  <c:v>1</c:v>
                </c:pt>
                <c:pt idx="23077">
                  <c:v>1</c:v>
                </c:pt>
                <c:pt idx="23078">
                  <c:v>1</c:v>
                </c:pt>
                <c:pt idx="23079">
                  <c:v>1</c:v>
                </c:pt>
                <c:pt idx="23080">
                  <c:v>1</c:v>
                </c:pt>
                <c:pt idx="23081">
                  <c:v>1</c:v>
                </c:pt>
                <c:pt idx="23082">
                  <c:v>1</c:v>
                </c:pt>
                <c:pt idx="23083">
                  <c:v>1</c:v>
                </c:pt>
                <c:pt idx="23084">
                  <c:v>1</c:v>
                </c:pt>
                <c:pt idx="23085">
                  <c:v>1</c:v>
                </c:pt>
                <c:pt idx="23086">
                  <c:v>1</c:v>
                </c:pt>
                <c:pt idx="23087">
                  <c:v>1</c:v>
                </c:pt>
                <c:pt idx="23088">
                  <c:v>1</c:v>
                </c:pt>
                <c:pt idx="23089">
                  <c:v>1</c:v>
                </c:pt>
                <c:pt idx="23090">
                  <c:v>1</c:v>
                </c:pt>
                <c:pt idx="23091">
                  <c:v>1</c:v>
                </c:pt>
                <c:pt idx="23092">
                  <c:v>1</c:v>
                </c:pt>
                <c:pt idx="23093">
                  <c:v>1</c:v>
                </c:pt>
                <c:pt idx="23094">
                  <c:v>1</c:v>
                </c:pt>
                <c:pt idx="23095">
                  <c:v>1</c:v>
                </c:pt>
                <c:pt idx="23096">
                  <c:v>1</c:v>
                </c:pt>
                <c:pt idx="23097">
                  <c:v>1</c:v>
                </c:pt>
                <c:pt idx="23098">
                  <c:v>1</c:v>
                </c:pt>
                <c:pt idx="23099">
                  <c:v>1</c:v>
                </c:pt>
                <c:pt idx="23100">
                  <c:v>1</c:v>
                </c:pt>
                <c:pt idx="23101">
                  <c:v>1</c:v>
                </c:pt>
                <c:pt idx="23102">
                  <c:v>1</c:v>
                </c:pt>
                <c:pt idx="23103">
                  <c:v>1</c:v>
                </c:pt>
                <c:pt idx="23104">
                  <c:v>1</c:v>
                </c:pt>
                <c:pt idx="23105">
                  <c:v>1</c:v>
                </c:pt>
                <c:pt idx="23106">
                  <c:v>1</c:v>
                </c:pt>
                <c:pt idx="23107">
                  <c:v>1</c:v>
                </c:pt>
                <c:pt idx="23108">
                  <c:v>1</c:v>
                </c:pt>
                <c:pt idx="23109">
                  <c:v>1</c:v>
                </c:pt>
                <c:pt idx="23110">
                  <c:v>1</c:v>
                </c:pt>
                <c:pt idx="23111">
                  <c:v>1</c:v>
                </c:pt>
                <c:pt idx="23112">
                  <c:v>1</c:v>
                </c:pt>
                <c:pt idx="23113">
                  <c:v>1</c:v>
                </c:pt>
                <c:pt idx="23114">
                  <c:v>1</c:v>
                </c:pt>
                <c:pt idx="23115">
                  <c:v>1</c:v>
                </c:pt>
                <c:pt idx="23116">
                  <c:v>0.6</c:v>
                </c:pt>
                <c:pt idx="23117">
                  <c:v>0.8</c:v>
                </c:pt>
                <c:pt idx="23118">
                  <c:v>1</c:v>
                </c:pt>
                <c:pt idx="23119">
                  <c:v>1</c:v>
                </c:pt>
                <c:pt idx="23120">
                  <c:v>1</c:v>
                </c:pt>
                <c:pt idx="23121">
                  <c:v>1</c:v>
                </c:pt>
                <c:pt idx="23122">
                  <c:v>1</c:v>
                </c:pt>
                <c:pt idx="23123">
                  <c:v>1</c:v>
                </c:pt>
                <c:pt idx="23124">
                  <c:v>1</c:v>
                </c:pt>
                <c:pt idx="23125">
                  <c:v>1</c:v>
                </c:pt>
                <c:pt idx="23126">
                  <c:v>1</c:v>
                </c:pt>
                <c:pt idx="23127">
                  <c:v>1</c:v>
                </c:pt>
                <c:pt idx="23128">
                  <c:v>1</c:v>
                </c:pt>
                <c:pt idx="23129">
                  <c:v>1</c:v>
                </c:pt>
                <c:pt idx="23130">
                  <c:v>1</c:v>
                </c:pt>
                <c:pt idx="23131">
                  <c:v>1</c:v>
                </c:pt>
                <c:pt idx="23132">
                  <c:v>1</c:v>
                </c:pt>
                <c:pt idx="23133">
                  <c:v>1</c:v>
                </c:pt>
                <c:pt idx="23134">
                  <c:v>1</c:v>
                </c:pt>
                <c:pt idx="23135">
                  <c:v>1</c:v>
                </c:pt>
                <c:pt idx="23136">
                  <c:v>1</c:v>
                </c:pt>
                <c:pt idx="23137">
                  <c:v>1</c:v>
                </c:pt>
                <c:pt idx="23138">
                  <c:v>1</c:v>
                </c:pt>
                <c:pt idx="23139">
                  <c:v>1</c:v>
                </c:pt>
                <c:pt idx="23140">
                  <c:v>1</c:v>
                </c:pt>
                <c:pt idx="23141">
                  <c:v>1</c:v>
                </c:pt>
                <c:pt idx="23142">
                  <c:v>1</c:v>
                </c:pt>
                <c:pt idx="23143">
                  <c:v>1</c:v>
                </c:pt>
                <c:pt idx="23144">
                  <c:v>1</c:v>
                </c:pt>
                <c:pt idx="23145">
                  <c:v>1</c:v>
                </c:pt>
                <c:pt idx="23146">
                  <c:v>1</c:v>
                </c:pt>
                <c:pt idx="23147">
                  <c:v>1</c:v>
                </c:pt>
                <c:pt idx="23148">
                  <c:v>1</c:v>
                </c:pt>
                <c:pt idx="23149">
                  <c:v>1</c:v>
                </c:pt>
                <c:pt idx="23150">
                  <c:v>1</c:v>
                </c:pt>
                <c:pt idx="23151">
                  <c:v>1</c:v>
                </c:pt>
                <c:pt idx="23152">
                  <c:v>1</c:v>
                </c:pt>
                <c:pt idx="23153">
                  <c:v>1</c:v>
                </c:pt>
                <c:pt idx="23154">
                  <c:v>1</c:v>
                </c:pt>
                <c:pt idx="23155">
                  <c:v>1</c:v>
                </c:pt>
                <c:pt idx="23156">
                  <c:v>1</c:v>
                </c:pt>
                <c:pt idx="23157">
                  <c:v>1</c:v>
                </c:pt>
                <c:pt idx="23158">
                  <c:v>1</c:v>
                </c:pt>
                <c:pt idx="23159">
                  <c:v>1</c:v>
                </c:pt>
                <c:pt idx="23160">
                  <c:v>1</c:v>
                </c:pt>
                <c:pt idx="23161">
                  <c:v>1</c:v>
                </c:pt>
                <c:pt idx="23162">
                  <c:v>1</c:v>
                </c:pt>
                <c:pt idx="23163">
                  <c:v>1</c:v>
                </c:pt>
                <c:pt idx="23164">
                  <c:v>1</c:v>
                </c:pt>
                <c:pt idx="23165">
                  <c:v>1</c:v>
                </c:pt>
                <c:pt idx="23166">
                  <c:v>1</c:v>
                </c:pt>
                <c:pt idx="23167">
                  <c:v>1</c:v>
                </c:pt>
                <c:pt idx="23168">
                  <c:v>1</c:v>
                </c:pt>
                <c:pt idx="23169">
                  <c:v>1</c:v>
                </c:pt>
                <c:pt idx="23170">
                  <c:v>1</c:v>
                </c:pt>
                <c:pt idx="23171">
                  <c:v>1</c:v>
                </c:pt>
                <c:pt idx="23172">
                  <c:v>1</c:v>
                </c:pt>
                <c:pt idx="23173">
                  <c:v>1</c:v>
                </c:pt>
                <c:pt idx="23174">
                  <c:v>1</c:v>
                </c:pt>
                <c:pt idx="23175">
                  <c:v>1</c:v>
                </c:pt>
                <c:pt idx="23176">
                  <c:v>1</c:v>
                </c:pt>
                <c:pt idx="23177">
                  <c:v>1</c:v>
                </c:pt>
                <c:pt idx="23178">
                  <c:v>1</c:v>
                </c:pt>
                <c:pt idx="23179">
                  <c:v>1</c:v>
                </c:pt>
                <c:pt idx="23180">
                  <c:v>1</c:v>
                </c:pt>
                <c:pt idx="23181">
                  <c:v>1</c:v>
                </c:pt>
                <c:pt idx="23182">
                  <c:v>1</c:v>
                </c:pt>
                <c:pt idx="23183">
                  <c:v>1</c:v>
                </c:pt>
                <c:pt idx="23184">
                  <c:v>1</c:v>
                </c:pt>
                <c:pt idx="23185">
                  <c:v>1</c:v>
                </c:pt>
                <c:pt idx="23186">
                  <c:v>1</c:v>
                </c:pt>
                <c:pt idx="23187">
                  <c:v>1</c:v>
                </c:pt>
                <c:pt idx="23188">
                  <c:v>1</c:v>
                </c:pt>
                <c:pt idx="23189">
                  <c:v>1</c:v>
                </c:pt>
                <c:pt idx="23190">
                  <c:v>1</c:v>
                </c:pt>
                <c:pt idx="23191">
                  <c:v>1</c:v>
                </c:pt>
                <c:pt idx="23192">
                  <c:v>1</c:v>
                </c:pt>
                <c:pt idx="23193">
                  <c:v>1</c:v>
                </c:pt>
                <c:pt idx="23194">
                  <c:v>1</c:v>
                </c:pt>
                <c:pt idx="23195">
                  <c:v>1</c:v>
                </c:pt>
                <c:pt idx="23196">
                  <c:v>1</c:v>
                </c:pt>
                <c:pt idx="23197">
                  <c:v>1</c:v>
                </c:pt>
                <c:pt idx="23198">
                  <c:v>1</c:v>
                </c:pt>
                <c:pt idx="23199">
                  <c:v>1</c:v>
                </c:pt>
                <c:pt idx="23200">
                  <c:v>1</c:v>
                </c:pt>
                <c:pt idx="23201">
                  <c:v>1</c:v>
                </c:pt>
                <c:pt idx="23202">
                  <c:v>1</c:v>
                </c:pt>
                <c:pt idx="23203">
                  <c:v>1</c:v>
                </c:pt>
                <c:pt idx="23204">
                  <c:v>1</c:v>
                </c:pt>
                <c:pt idx="23205">
                  <c:v>0.8</c:v>
                </c:pt>
                <c:pt idx="23206">
                  <c:v>1</c:v>
                </c:pt>
                <c:pt idx="23207">
                  <c:v>1</c:v>
                </c:pt>
                <c:pt idx="23208">
                  <c:v>1</c:v>
                </c:pt>
                <c:pt idx="23209">
                  <c:v>1</c:v>
                </c:pt>
                <c:pt idx="23210">
                  <c:v>1</c:v>
                </c:pt>
                <c:pt idx="23211">
                  <c:v>1</c:v>
                </c:pt>
                <c:pt idx="23212">
                  <c:v>1</c:v>
                </c:pt>
                <c:pt idx="23213">
                  <c:v>1</c:v>
                </c:pt>
                <c:pt idx="23214">
                  <c:v>1</c:v>
                </c:pt>
                <c:pt idx="23215">
                  <c:v>1</c:v>
                </c:pt>
                <c:pt idx="23216">
                  <c:v>1</c:v>
                </c:pt>
                <c:pt idx="23217">
                  <c:v>1</c:v>
                </c:pt>
                <c:pt idx="23218">
                  <c:v>1</c:v>
                </c:pt>
                <c:pt idx="23219">
                  <c:v>1</c:v>
                </c:pt>
                <c:pt idx="23220">
                  <c:v>1</c:v>
                </c:pt>
                <c:pt idx="23221">
                  <c:v>1</c:v>
                </c:pt>
                <c:pt idx="23222">
                  <c:v>1</c:v>
                </c:pt>
                <c:pt idx="23223">
                  <c:v>1</c:v>
                </c:pt>
                <c:pt idx="23224">
                  <c:v>1</c:v>
                </c:pt>
                <c:pt idx="23225">
                  <c:v>1</c:v>
                </c:pt>
                <c:pt idx="23226">
                  <c:v>1</c:v>
                </c:pt>
                <c:pt idx="23227">
                  <c:v>1</c:v>
                </c:pt>
                <c:pt idx="23228">
                  <c:v>1</c:v>
                </c:pt>
                <c:pt idx="23229">
                  <c:v>1</c:v>
                </c:pt>
                <c:pt idx="23230">
                  <c:v>1</c:v>
                </c:pt>
                <c:pt idx="23231">
                  <c:v>1</c:v>
                </c:pt>
                <c:pt idx="23232">
                  <c:v>1</c:v>
                </c:pt>
                <c:pt idx="23233">
                  <c:v>1</c:v>
                </c:pt>
                <c:pt idx="23234">
                  <c:v>1</c:v>
                </c:pt>
                <c:pt idx="23235">
                  <c:v>1</c:v>
                </c:pt>
                <c:pt idx="23236">
                  <c:v>1</c:v>
                </c:pt>
                <c:pt idx="23237">
                  <c:v>1</c:v>
                </c:pt>
                <c:pt idx="23238">
                  <c:v>1</c:v>
                </c:pt>
                <c:pt idx="23239">
                  <c:v>1</c:v>
                </c:pt>
                <c:pt idx="23240">
                  <c:v>1</c:v>
                </c:pt>
                <c:pt idx="23241">
                  <c:v>1</c:v>
                </c:pt>
                <c:pt idx="23242">
                  <c:v>1</c:v>
                </c:pt>
                <c:pt idx="23243">
                  <c:v>1</c:v>
                </c:pt>
                <c:pt idx="23244">
                  <c:v>1</c:v>
                </c:pt>
                <c:pt idx="23245">
                  <c:v>1</c:v>
                </c:pt>
                <c:pt idx="23246">
                  <c:v>1</c:v>
                </c:pt>
                <c:pt idx="23247">
                  <c:v>1</c:v>
                </c:pt>
                <c:pt idx="23248">
                  <c:v>1</c:v>
                </c:pt>
                <c:pt idx="23249">
                  <c:v>1</c:v>
                </c:pt>
                <c:pt idx="23250">
                  <c:v>1</c:v>
                </c:pt>
                <c:pt idx="23251">
                  <c:v>1</c:v>
                </c:pt>
                <c:pt idx="23252">
                  <c:v>0.8</c:v>
                </c:pt>
                <c:pt idx="23253">
                  <c:v>1</c:v>
                </c:pt>
                <c:pt idx="23254">
                  <c:v>1</c:v>
                </c:pt>
                <c:pt idx="23255">
                  <c:v>1</c:v>
                </c:pt>
                <c:pt idx="23256">
                  <c:v>1</c:v>
                </c:pt>
                <c:pt idx="23257">
                  <c:v>1</c:v>
                </c:pt>
                <c:pt idx="23258">
                  <c:v>1</c:v>
                </c:pt>
                <c:pt idx="23259">
                  <c:v>1</c:v>
                </c:pt>
                <c:pt idx="23260">
                  <c:v>1</c:v>
                </c:pt>
                <c:pt idx="23261">
                  <c:v>1</c:v>
                </c:pt>
                <c:pt idx="23262">
                  <c:v>1</c:v>
                </c:pt>
                <c:pt idx="23263">
                  <c:v>1</c:v>
                </c:pt>
                <c:pt idx="23264">
                  <c:v>1</c:v>
                </c:pt>
                <c:pt idx="23265">
                  <c:v>1</c:v>
                </c:pt>
                <c:pt idx="23266">
                  <c:v>1</c:v>
                </c:pt>
                <c:pt idx="23267">
                  <c:v>1</c:v>
                </c:pt>
                <c:pt idx="23268">
                  <c:v>1</c:v>
                </c:pt>
                <c:pt idx="23269">
                  <c:v>1</c:v>
                </c:pt>
                <c:pt idx="23270">
                  <c:v>1</c:v>
                </c:pt>
                <c:pt idx="23271">
                  <c:v>1</c:v>
                </c:pt>
                <c:pt idx="23272">
                  <c:v>1</c:v>
                </c:pt>
                <c:pt idx="23273">
                  <c:v>1</c:v>
                </c:pt>
                <c:pt idx="23274">
                  <c:v>1</c:v>
                </c:pt>
                <c:pt idx="23275">
                  <c:v>1</c:v>
                </c:pt>
                <c:pt idx="23276">
                  <c:v>1</c:v>
                </c:pt>
                <c:pt idx="23277">
                  <c:v>1</c:v>
                </c:pt>
                <c:pt idx="23278">
                  <c:v>1</c:v>
                </c:pt>
                <c:pt idx="23279">
                  <c:v>1</c:v>
                </c:pt>
                <c:pt idx="23280">
                  <c:v>0.6</c:v>
                </c:pt>
                <c:pt idx="23281">
                  <c:v>1</c:v>
                </c:pt>
                <c:pt idx="23282">
                  <c:v>1</c:v>
                </c:pt>
                <c:pt idx="23283">
                  <c:v>1</c:v>
                </c:pt>
                <c:pt idx="23284">
                  <c:v>1</c:v>
                </c:pt>
                <c:pt idx="23285">
                  <c:v>1</c:v>
                </c:pt>
                <c:pt idx="23286">
                  <c:v>1</c:v>
                </c:pt>
                <c:pt idx="23287">
                  <c:v>1</c:v>
                </c:pt>
                <c:pt idx="23288">
                  <c:v>1</c:v>
                </c:pt>
                <c:pt idx="23289">
                  <c:v>1</c:v>
                </c:pt>
                <c:pt idx="23290">
                  <c:v>1</c:v>
                </c:pt>
                <c:pt idx="23291">
                  <c:v>1</c:v>
                </c:pt>
                <c:pt idx="23292">
                  <c:v>1</c:v>
                </c:pt>
                <c:pt idx="23293">
                  <c:v>1</c:v>
                </c:pt>
                <c:pt idx="23294">
                  <c:v>1</c:v>
                </c:pt>
                <c:pt idx="23295">
                  <c:v>1</c:v>
                </c:pt>
                <c:pt idx="23296">
                  <c:v>1</c:v>
                </c:pt>
                <c:pt idx="23297">
                  <c:v>1</c:v>
                </c:pt>
                <c:pt idx="23298">
                  <c:v>1</c:v>
                </c:pt>
                <c:pt idx="23299">
                  <c:v>1</c:v>
                </c:pt>
                <c:pt idx="23300">
                  <c:v>1</c:v>
                </c:pt>
                <c:pt idx="23301">
                  <c:v>1</c:v>
                </c:pt>
                <c:pt idx="23302">
                  <c:v>1</c:v>
                </c:pt>
                <c:pt idx="23303">
                  <c:v>1</c:v>
                </c:pt>
                <c:pt idx="23304">
                  <c:v>1</c:v>
                </c:pt>
                <c:pt idx="23305">
                  <c:v>1</c:v>
                </c:pt>
                <c:pt idx="23306">
                  <c:v>1</c:v>
                </c:pt>
                <c:pt idx="23307">
                  <c:v>1</c:v>
                </c:pt>
                <c:pt idx="23308">
                  <c:v>1</c:v>
                </c:pt>
                <c:pt idx="23309">
                  <c:v>1</c:v>
                </c:pt>
                <c:pt idx="23310">
                  <c:v>1</c:v>
                </c:pt>
                <c:pt idx="23311">
                  <c:v>1</c:v>
                </c:pt>
                <c:pt idx="23312">
                  <c:v>1</c:v>
                </c:pt>
                <c:pt idx="23313">
                  <c:v>1</c:v>
                </c:pt>
                <c:pt idx="23314">
                  <c:v>1</c:v>
                </c:pt>
                <c:pt idx="23315">
                  <c:v>1</c:v>
                </c:pt>
                <c:pt idx="23316">
                  <c:v>1</c:v>
                </c:pt>
                <c:pt idx="23317">
                  <c:v>1</c:v>
                </c:pt>
                <c:pt idx="23318">
                  <c:v>1</c:v>
                </c:pt>
                <c:pt idx="23319">
                  <c:v>1</c:v>
                </c:pt>
                <c:pt idx="23320">
                  <c:v>1</c:v>
                </c:pt>
                <c:pt idx="23321">
                  <c:v>1</c:v>
                </c:pt>
                <c:pt idx="23322">
                  <c:v>1</c:v>
                </c:pt>
                <c:pt idx="23323">
                  <c:v>1</c:v>
                </c:pt>
                <c:pt idx="23324">
                  <c:v>1</c:v>
                </c:pt>
                <c:pt idx="23325">
                  <c:v>1</c:v>
                </c:pt>
                <c:pt idx="23326">
                  <c:v>1</c:v>
                </c:pt>
                <c:pt idx="23327">
                  <c:v>1</c:v>
                </c:pt>
                <c:pt idx="23328">
                  <c:v>1</c:v>
                </c:pt>
                <c:pt idx="23329">
                  <c:v>1</c:v>
                </c:pt>
                <c:pt idx="23330">
                  <c:v>1</c:v>
                </c:pt>
                <c:pt idx="23331">
                  <c:v>1</c:v>
                </c:pt>
                <c:pt idx="23332">
                  <c:v>1</c:v>
                </c:pt>
                <c:pt idx="23333">
                  <c:v>1</c:v>
                </c:pt>
                <c:pt idx="23334">
                  <c:v>1</c:v>
                </c:pt>
                <c:pt idx="23335">
                  <c:v>1</c:v>
                </c:pt>
                <c:pt idx="23336">
                  <c:v>1</c:v>
                </c:pt>
                <c:pt idx="23337">
                  <c:v>1</c:v>
                </c:pt>
                <c:pt idx="23338">
                  <c:v>1</c:v>
                </c:pt>
                <c:pt idx="23339">
                  <c:v>0.6</c:v>
                </c:pt>
                <c:pt idx="23340">
                  <c:v>1</c:v>
                </c:pt>
                <c:pt idx="23341">
                  <c:v>1</c:v>
                </c:pt>
                <c:pt idx="23342">
                  <c:v>1</c:v>
                </c:pt>
                <c:pt idx="23343">
                  <c:v>1</c:v>
                </c:pt>
                <c:pt idx="23344">
                  <c:v>1</c:v>
                </c:pt>
                <c:pt idx="23345">
                  <c:v>1</c:v>
                </c:pt>
                <c:pt idx="23346">
                  <c:v>1</c:v>
                </c:pt>
                <c:pt idx="23347">
                  <c:v>1</c:v>
                </c:pt>
                <c:pt idx="23348">
                  <c:v>1</c:v>
                </c:pt>
                <c:pt idx="23349">
                  <c:v>1</c:v>
                </c:pt>
                <c:pt idx="23350">
                  <c:v>1</c:v>
                </c:pt>
                <c:pt idx="23351">
                  <c:v>1</c:v>
                </c:pt>
                <c:pt idx="23352">
                  <c:v>1</c:v>
                </c:pt>
                <c:pt idx="23353">
                  <c:v>1</c:v>
                </c:pt>
                <c:pt idx="23354">
                  <c:v>1</c:v>
                </c:pt>
                <c:pt idx="23355">
                  <c:v>1</c:v>
                </c:pt>
                <c:pt idx="23356">
                  <c:v>1</c:v>
                </c:pt>
                <c:pt idx="23357">
                  <c:v>1</c:v>
                </c:pt>
                <c:pt idx="23358">
                  <c:v>1</c:v>
                </c:pt>
                <c:pt idx="23359">
                  <c:v>1</c:v>
                </c:pt>
                <c:pt idx="23360">
                  <c:v>1</c:v>
                </c:pt>
                <c:pt idx="23361">
                  <c:v>1</c:v>
                </c:pt>
                <c:pt idx="23362">
                  <c:v>1</c:v>
                </c:pt>
                <c:pt idx="23363">
                  <c:v>1</c:v>
                </c:pt>
                <c:pt idx="23364">
                  <c:v>1</c:v>
                </c:pt>
                <c:pt idx="23365">
                  <c:v>1</c:v>
                </c:pt>
                <c:pt idx="23366">
                  <c:v>1</c:v>
                </c:pt>
                <c:pt idx="23367">
                  <c:v>1</c:v>
                </c:pt>
                <c:pt idx="23368">
                  <c:v>1</c:v>
                </c:pt>
                <c:pt idx="23369">
                  <c:v>1</c:v>
                </c:pt>
                <c:pt idx="23370">
                  <c:v>1</c:v>
                </c:pt>
                <c:pt idx="23371">
                  <c:v>1</c:v>
                </c:pt>
                <c:pt idx="23372">
                  <c:v>1</c:v>
                </c:pt>
                <c:pt idx="23373">
                  <c:v>1</c:v>
                </c:pt>
                <c:pt idx="23374">
                  <c:v>1</c:v>
                </c:pt>
                <c:pt idx="23375">
                  <c:v>1</c:v>
                </c:pt>
                <c:pt idx="23376">
                  <c:v>1</c:v>
                </c:pt>
                <c:pt idx="23377">
                  <c:v>1</c:v>
                </c:pt>
                <c:pt idx="23378">
                  <c:v>1</c:v>
                </c:pt>
                <c:pt idx="23379">
                  <c:v>1</c:v>
                </c:pt>
                <c:pt idx="23380">
                  <c:v>1</c:v>
                </c:pt>
                <c:pt idx="23381">
                  <c:v>1</c:v>
                </c:pt>
                <c:pt idx="23382">
                  <c:v>1</c:v>
                </c:pt>
                <c:pt idx="23383">
                  <c:v>1</c:v>
                </c:pt>
                <c:pt idx="23384">
                  <c:v>1</c:v>
                </c:pt>
                <c:pt idx="23385">
                  <c:v>1</c:v>
                </c:pt>
                <c:pt idx="23386">
                  <c:v>1</c:v>
                </c:pt>
                <c:pt idx="23387">
                  <c:v>1</c:v>
                </c:pt>
                <c:pt idx="23388">
                  <c:v>1</c:v>
                </c:pt>
                <c:pt idx="23389">
                  <c:v>1</c:v>
                </c:pt>
                <c:pt idx="23390">
                  <c:v>1</c:v>
                </c:pt>
                <c:pt idx="23391">
                  <c:v>1</c:v>
                </c:pt>
                <c:pt idx="23392">
                  <c:v>1</c:v>
                </c:pt>
                <c:pt idx="23393">
                  <c:v>1</c:v>
                </c:pt>
                <c:pt idx="23394">
                  <c:v>1</c:v>
                </c:pt>
                <c:pt idx="23395">
                  <c:v>1</c:v>
                </c:pt>
                <c:pt idx="23396">
                  <c:v>1</c:v>
                </c:pt>
                <c:pt idx="23397">
                  <c:v>1</c:v>
                </c:pt>
                <c:pt idx="23398">
                  <c:v>1</c:v>
                </c:pt>
                <c:pt idx="23399">
                  <c:v>1</c:v>
                </c:pt>
                <c:pt idx="23400">
                  <c:v>1</c:v>
                </c:pt>
                <c:pt idx="23401">
                  <c:v>1</c:v>
                </c:pt>
                <c:pt idx="23402">
                  <c:v>1</c:v>
                </c:pt>
                <c:pt idx="23403">
                  <c:v>1</c:v>
                </c:pt>
                <c:pt idx="23404">
                  <c:v>1</c:v>
                </c:pt>
                <c:pt idx="23405">
                  <c:v>1</c:v>
                </c:pt>
                <c:pt idx="23406">
                  <c:v>1</c:v>
                </c:pt>
                <c:pt idx="23407">
                  <c:v>1</c:v>
                </c:pt>
                <c:pt idx="23408">
                  <c:v>1</c:v>
                </c:pt>
                <c:pt idx="23409">
                  <c:v>1</c:v>
                </c:pt>
                <c:pt idx="23410">
                  <c:v>1</c:v>
                </c:pt>
                <c:pt idx="23411">
                  <c:v>1</c:v>
                </c:pt>
                <c:pt idx="23412">
                  <c:v>1</c:v>
                </c:pt>
                <c:pt idx="23413">
                  <c:v>1</c:v>
                </c:pt>
                <c:pt idx="23414">
                  <c:v>1</c:v>
                </c:pt>
                <c:pt idx="23415">
                  <c:v>1</c:v>
                </c:pt>
                <c:pt idx="23416">
                  <c:v>1</c:v>
                </c:pt>
                <c:pt idx="23417">
                  <c:v>1</c:v>
                </c:pt>
                <c:pt idx="23418">
                  <c:v>1</c:v>
                </c:pt>
                <c:pt idx="23419">
                  <c:v>1</c:v>
                </c:pt>
                <c:pt idx="23420">
                  <c:v>1</c:v>
                </c:pt>
                <c:pt idx="23421">
                  <c:v>1</c:v>
                </c:pt>
                <c:pt idx="23422">
                  <c:v>1</c:v>
                </c:pt>
                <c:pt idx="23423">
                  <c:v>1</c:v>
                </c:pt>
                <c:pt idx="23424">
                  <c:v>1</c:v>
                </c:pt>
                <c:pt idx="23425">
                  <c:v>1</c:v>
                </c:pt>
                <c:pt idx="23426">
                  <c:v>1</c:v>
                </c:pt>
                <c:pt idx="23427">
                  <c:v>1</c:v>
                </c:pt>
                <c:pt idx="23428">
                  <c:v>1</c:v>
                </c:pt>
                <c:pt idx="23429">
                  <c:v>1</c:v>
                </c:pt>
                <c:pt idx="23430">
                  <c:v>1</c:v>
                </c:pt>
                <c:pt idx="23431">
                  <c:v>1</c:v>
                </c:pt>
                <c:pt idx="23432">
                  <c:v>1</c:v>
                </c:pt>
                <c:pt idx="23433">
                  <c:v>1</c:v>
                </c:pt>
                <c:pt idx="23434">
                  <c:v>1</c:v>
                </c:pt>
                <c:pt idx="23435">
                  <c:v>1</c:v>
                </c:pt>
                <c:pt idx="23436">
                  <c:v>1</c:v>
                </c:pt>
                <c:pt idx="23437">
                  <c:v>1</c:v>
                </c:pt>
                <c:pt idx="23438">
                  <c:v>1</c:v>
                </c:pt>
                <c:pt idx="23439">
                  <c:v>1</c:v>
                </c:pt>
                <c:pt idx="23440">
                  <c:v>1</c:v>
                </c:pt>
                <c:pt idx="23441">
                  <c:v>1</c:v>
                </c:pt>
                <c:pt idx="23442">
                  <c:v>1</c:v>
                </c:pt>
                <c:pt idx="23443">
                  <c:v>1</c:v>
                </c:pt>
                <c:pt idx="23444">
                  <c:v>1</c:v>
                </c:pt>
                <c:pt idx="23445">
                  <c:v>1</c:v>
                </c:pt>
                <c:pt idx="23446">
                  <c:v>1</c:v>
                </c:pt>
                <c:pt idx="23447">
                  <c:v>1</c:v>
                </c:pt>
                <c:pt idx="23448">
                  <c:v>1</c:v>
                </c:pt>
                <c:pt idx="23449">
                  <c:v>1</c:v>
                </c:pt>
                <c:pt idx="23450">
                  <c:v>1</c:v>
                </c:pt>
                <c:pt idx="23451">
                  <c:v>1</c:v>
                </c:pt>
                <c:pt idx="23452">
                  <c:v>1</c:v>
                </c:pt>
                <c:pt idx="23453">
                  <c:v>1</c:v>
                </c:pt>
                <c:pt idx="23454">
                  <c:v>1</c:v>
                </c:pt>
                <c:pt idx="23455">
                  <c:v>1</c:v>
                </c:pt>
                <c:pt idx="23456">
                  <c:v>1</c:v>
                </c:pt>
                <c:pt idx="23457">
                  <c:v>0.4</c:v>
                </c:pt>
                <c:pt idx="23458">
                  <c:v>1</c:v>
                </c:pt>
                <c:pt idx="23459">
                  <c:v>1</c:v>
                </c:pt>
                <c:pt idx="23460">
                  <c:v>1</c:v>
                </c:pt>
                <c:pt idx="23461">
                  <c:v>1</c:v>
                </c:pt>
                <c:pt idx="23462">
                  <c:v>0.8</c:v>
                </c:pt>
                <c:pt idx="23463">
                  <c:v>1</c:v>
                </c:pt>
                <c:pt idx="23464">
                  <c:v>1</c:v>
                </c:pt>
                <c:pt idx="23465">
                  <c:v>1</c:v>
                </c:pt>
                <c:pt idx="23466">
                  <c:v>1</c:v>
                </c:pt>
                <c:pt idx="23467">
                  <c:v>1</c:v>
                </c:pt>
                <c:pt idx="23468">
                  <c:v>1</c:v>
                </c:pt>
                <c:pt idx="23469">
                  <c:v>1</c:v>
                </c:pt>
                <c:pt idx="23470">
                  <c:v>0.2</c:v>
                </c:pt>
                <c:pt idx="23471">
                  <c:v>1</c:v>
                </c:pt>
                <c:pt idx="23472">
                  <c:v>1</c:v>
                </c:pt>
                <c:pt idx="23473">
                  <c:v>1</c:v>
                </c:pt>
                <c:pt idx="23474">
                  <c:v>1</c:v>
                </c:pt>
                <c:pt idx="23475">
                  <c:v>1</c:v>
                </c:pt>
                <c:pt idx="23476">
                  <c:v>1</c:v>
                </c:pt>
                <c:pt idx="23477">
                  <c:v>1</c:v>
                </c:pt>
                <c:pt idx="23478">
                  <c:v>1</c:v>
                </c:pt>
                <c:pt idx="23479">
                  <c:v>1</c:v>
                </c:pt>
                <c:pt idx="23480">
                  <c:v>1</c:v>
                </c:pt>
                <c:pt idx="23481">
                  <c:v>1</c:v>
                </c:pt>
                <c:pt idx="23482">
                  <c:v>1</c:v>
                </c:pt>
                <c:pt idx="23483">
                  <c:v>1</c:v>
                </c:pt>
                <c:pt idx="23484">
                  <c:v>1</c:v>
                </c:pt>
                <c:pt idx="23485">
                  <c:v>1</c:v>
                </c:pt>
                <c:pt idx="23486">
                  <c:v>1</c:v>
                </c:pt>
                <c:pt idx="23487">
                  <c:v>1</c:v>
                </c:pt>
                <c:pt idx="23488">
                  <c:v>1</c:v>
                </c:pt>
                <c:pt idx="23489">
                  <c:v>1</c:v>
                </c:pt>
                <c:pt idx="23490">
                  <c:v>1</c:v>
                </c:pt>
                <c:pt idx="23491">
                  <c:v>1</c:v>
                </c:pt>
                <c:pt idx="23492">
                  <c:v>1</c:v>
                </c:pt>
                <c:pt idx="23493">
                  <c:v>1</c:v>
                </c:pt>
                <c:pt idx="23494">
                  <c:v>1</c:v>
                </c:pt>
                <c:pt idx="23495">
                  <c:v>1</c:v>
                </c:pt>
                <c:pt idx="23496">
                  <c:v>1</c:v>
                </c:pt>
                <c:pt idx="23497">
                  <c:v>1</c:v>
                </c:pt>
                <c:pt idx="23498">
                  <c:v>1</c:v>
                </c:pt>
                <c:pt idx="23499">
                  <c:v>1</c:v>
                </c:pt>
                <c:pt idx="23500">
                  <c:v>1</c:v>
                </c:pt>
                <c:pt idx="23501">
                  <c:v>1</c:v>
                </c:pt>
                <c:pt idx="23502">
                  <c:v>1</c:v>
                </c:pt>
                <c:pt idx="23503">
                  <c:v>1</c:v>
                </c:pt>
                <c:pt idx="23504">
                  <c:v>1</c:v>
                </c:pt>
                <c:pt idx="23505">
                  <c:v>1</c:v>
                </c:pt>
                <c:pt idx="23506">
                  <c:v>1</c:v>
                </c:pt>
                <c:pt idx="23507">
                  <c:v>1</c:v>
                </c:pt>
                <c:pt idx="23508">
                  <c:v>1</c:v>
                </c:pt>
                <c:pt idx="23509">
                  <c:v>1</c:v>
                </c:pt>
                <c:pt idx="23510">
                  <c:v>1</c:v>
                </c:pt>
                <c:pt idx="23511">
                  <c:v>1</c:v>
                </c:pt>
                <c:pt idx="23512">
                  <c:v>1</c:v>
                </c:pt>
                <c:pt idx="23513">
                  <c:v>1</c:v>
                </c:pt>
                <c:pt idx="23514">
                  <c:v>1</c:v>
                </c:pt>
                <c:pt idx="23515">
                  <c:v>1</c:v>
                </c:pt>
                <c:pt idx="23516">
                  <c:v>1</c:v>
                </c:pt>
                <c:pt idx="23517">
                  <c:v>1</c:v>
                </c:pt>
                <c:pt idx="23518">
                  <c:v>1</c:v>
                </c:pt>
                <c:pt idx="23519">
                  <c:v>1</c:v>
                </c:pt>
                <c:pt idx="23520">
                  <c:v>1</c:v>
                </c:pt>
                <c:pt idx="23521">
                  <c:v>1</c:v>
                </c:pt>
                <c:pt idx="23522">
                  <c:v>1</c:v>
                </c:pt>
                <c:pt idx="23523">
                  <c:v>1</c:v>
                </c:pt>
                <c:pt idx="23524">
                  <c:v>1</c:v>
                </c:pt>
                <c:pt idx="23525">
                  <c:v>1</c:v>
                </c:pt>
                <c:pt idx="23526">
                  <c:v>1</c:v>
                </c:pt>
                <c:pt idx="23527">
                  <c:v>1</c:v>
                </c:pt>
                <c:pt idx="23528">
                  <c:v>1</c:v>
                </c:pt>
                <c:pt idx="23529">
                  <c:v>1</c:v>
                </c:pt>
                <c:pt idx="23530">
                  <c:v>1</c:v>
                </c:pt>
                <c:pt idx="23531">
                  <c:v>0.6</c:v>
                </c:pt>
                <c:pt idx="23532">
                  <c:v>1</c:v>
                </c:pt>
                <c:pt idx="23533">
                  <c:v>1</c:v>
                </c:pt>
                <c:pt idx="23534">
                  <c:v>1</c:v>
                </c:pt>
                <c:pt idx="23535">
                  <c:v>0.8</c:v>
                </c:pt>
                <c:pt idx="23536">
                  <c:v>1</c:v>
                </c:pt>
                <c:pt idx="23537">
                  <c:v>1</c:v>
                </c:pt>
                <c:pt idx="23538">
                  <c:v>1</c:v>
                </c:pt>
                <c:pt idx="23539">
                  <c:v>1</c:v>
                </c:pt>
                <c:pt idx="23540">
                  <c:v>1</c:v>
                </c:pt>
                <c:pt idx="23541">
                  <c:v>1</c:v>
                </c:pt>
                <c:pt idx="23542">
                  <c:v>1</c:v>
                </c:pt>
                <c:pt idx="23543">
                  <c:v>1</c:v>
                </c:pt>
                <c:pt idx="23544">
                  <c:v>1</c:v>
                </c:pt>
                <c:pt idx="23545">
                  <c:v>1</c:v>
                </c:pt>
                <c:pt idx="23546">
                  <c:v>1</c:v>
                </c:pt>
                <c:pt idx="23547">
                  <c:v>1</c:v>
                </c:pt>
                <c:pt idx="23548">
                  <c:v>1</c:v>
                </c:pt>
                <c:pt idx="23549">
                  <c:v>1</c:v>
                </c:pt>
                <c:pt idx="23550">
                  <c:v>1</c:v>
                </c:pt>
                <c:pt idx="23551">
                  <c:v>0.8</c:v>
                </c:pt>
                <c:pt idx="23552">
                  <c:v>1</c:v>
                </c:pt>
                <c:pt idx="23553">
                  <c:v>1</c:v>
                </c:pt>
                <c:pt idx="23554">
                  <c:v>1</c:v>
                </c:pt>
                <c:pt idx="23555">
                  <c:v>1</c:v>
                </c:pt>
                <c:pt idx="23556">
                  <c:v>0.2</c:v>
                </c:pt>
                <c:pt idx="23557">
                  <c:v>1</c:v>
                </c:pt>
                <c:pt idx="23558">
                  <c:v>1</c:v>
                </c:pt>
                <c:pt idx="23559">
                  <c:v>1</c:v>
                </c:pt>
                <c:pt idx="23560">
                  <c:v>1</c:v>
                </c:pt>
                <c:pt idx="23561">
                  <c:v>1</c:v>
                </c:pt>
                <c:pt idx="23562">
                  <c:v>1</c:v>
                </c:pt>
                <c:pt idx="23563">
                  <c:v>1</c:v>
                </c:pt>
                <c:pt idx="23564">
                  <c:v>1</c:v>
                </c:pt>
                <c:pt idx="23565">
                  <c:v>1</c:v>
                </c:pt>
                <c:pt idx="23566">
                  <c:v>1</c:v>
                </c:pt>
                <c:pt idx="23567">
                  <c:v>1</c:v>
                </c:pt>
                <c:pt idx="23568">
                  <c:v>1</c:v>
                </c:pt>
                <c:pt idx="23569">
                  <c:v>1</c:v>
                </c:pt>
                <c:pt idx="23570">
                  <c:v>1</c:v>
                </c:pt>
                <c:pt idx="23571">
                  <c:v>1</c:v>
                </c:pt>
                <c:pt idx="23572">
                  <c:v>1</c:v>
                </c:pt>
                <c:pt idx="23573">
                  <c:v>1</c:v>
                </c:pt>
                <c:pt idx="23574">
                  <c:v>1</c:v>
                </c:pt>
                <c:pt idx="23575">
                  <c:v>1</c:v>
                </c:pt>
                <c:pt idx="23576">
                  <c:v>1</c:v>
                </c:pt>
                <c:pt idx="23577">
                  <c:v>1</c:v>
                </c:pt>
                <c:pt idx="23578">
                  <c:v>1</c:v>
                </c:pt>
                <c:pt idx="23579">
                  <c:v>1</c:v>
                </c:pt>
                <c:pt idx="23580">
                  <c:v>1</c:v>
                </c:pt>
                <c:pt idx="23581">
                  <c:v>1</c:v>
                </c:pt>
                <c:pt idx="23582">
                  <c:v>1</c:v>
                </c:pt>
                <c:pt idx="23583">
                  <c:v>1</c:v>
                </c:pt>
                <c:pt idx="23584">
                  <c:v>1</c:v>
                </c:pt>
                <c:pt idx="23585">
                  <c:v>1</c:v>
                </c:pt>
                <c:pt idx="23586">
                  <c:v>1</c:v>
                </c:pt>
                <c:pt idx="23587">
                  <c:v>1</c:v>
                </c:pt>
                <c:pt idx="23588">
                  <c:v>1</c:v>
                </c:pt>
                <c:pt idx="23589">
                  <c:v>1</c:v>
                </c:pt>
                <c:pt idx="23590">
                  <c:v>1</c:v>
                </c:pt>
                <c:pt idx="23591">
                  <c:v>1</c:v>
                </c:pt>
                <c:pt idx="23592">
                  <c:v>1</c:v>
                </c:pt>
                <c:pt idx="23593">
                  <c:v>1</c:v>
                </c:pt>
                <c:pt idx="23594">
                  <c:v>1</c:v>
                </c:pt>
                <c:pt idx="23595">
                  <c:v>1</c:v>
                </c:pt>
                <c:pt idx="23596">
                  <c:v>1</c:v>
                </c:pt>
                <c:pt idx="23597">
                  <c:v>1</c:v>
                </c:pt>
                <c:pt idx="23598">
                  <c:v>1</c:v>
                </c:pt>
                <c:pt idx="23599">
                  <c:v>1</c:v>
                </c:pt>
                <c:pt idx="23600">
                  <c:v>1</c:v>
                </c:pt>
                <c:pt idx="23601">
                  <c:v>1</c:v>
                </c:pt>
                <c:pt idx="23602">
                  <c:v>1</c:v>
                </c:pt>
                <c:pt idx="23603">
                  <c:v>1</c:v>
                </c:pt>
                <c:pt idx="23604">
                  <c:v>1</c:v>
                </c:pt>
                <c:pt idx="23605">
                  <c:v>1</c:v>
                </c:pt>
                <c:pt idx="23606">
                  <c:v>1</c:v>
                </c:pt>
                <c:pt idx="23607">
                  <c:v>1</c:v>
                </c:pt>
                <c:pt idx="23608">
                  <c:v>1</c:v>
                </c:pt>
                <c:pt idx="23609">
                  <c:v>1</c:v>
                </c:pt>
                <c:pt idx="23610">
                  <c:v>1</c:v>
                </c:pt>
                <c:pt idx="23611">
                  <c:v>1</c:v>
                </c:pt>
                <c:pt idx="23612">
                  <c:v>1</c:v>
                </c:pt>
                <c:pt idx="23613">
                  <c:v>1</c:v>
                </c:pt>
                <c:pt idx="23614">
                  <c:v>1</c:v>
                </c:pt>
                <c:pt idx="23615">
                  <c:v>1</c:v>
                </c:pt>
                <c:pt idx="23616">
                  <c:v>1</c:v>
                </c:pt>
                <c:pt idx="23617">
                  <c:v>1</c:v>
                </c:pt>
                <c:pt idx="23618">
                  <c:v>1</c:v>
                </c:pt>
                <c:pt idx="23619">
                  <c:v>1</c:v>
                </c:pt>
                <c:pt idx="23620">
                  <c:v>1</c:v>
                </c:pt>
                <c:pt idx="23621">
                  <c:v>1</c:v>
                </c:pt>
                <c:pt idx="23622">
                  <c:v>1</c:v>
                </c:pt>
                <c:pt idx="23623">
                  <c:v>1</c:v>
                </c:pt>
                <c:pt idx="23624">
                  <c:v>1</c:v>
                </c:pt>
                <c:pt idx="23625">
                  <c:v>1</c:v>
                </c:pt>
                <c:pt idx="23626">
                  <c:v>1</c:v>
                </c:pt>
                <c:pt idx="23627">
                  <c:v>1</c:v>
                </c:pt>
                <c:pt idx="23628">
                  <c:v>1</c:v>
                </c:pt>
                <c:pt idx="23629">
                  <c:v>1</c:v>
                </c:pt>
                <c:pt idx="23630">
                  <c:v>1</c:v>
                </c:pt>
                <c:pt idx="23631">
                  <c:v>1</c:v>
                </c:pt>
                <c:pt idx="23632">
                  <c:v>1</c:v>
                </c:pt>
                <c:pt idx="23633">
                  <c:v>1</c:v>
                </c:pt>
                <c:pt idx="23634">
                  <c:v>1</c:v>
                </c:pt>
                <c:pt idx="23635">
                  <c:v>1</c:v>
                </c:pt>
                <c:pt idx="23636">
                  <c:v>1</c:v>
                </c:pt>
                <c:pt idx="23637">
                  <c:v>1</c:v>
                </c:pt>
                <c:pt idx="23638">
                  <c:v>1</c:v>
                </c:pt>
                <c:pt idx="23639">
                  <c:v>1</c:v>
                </c:pt>
                <c:pt idx="23640">
                  <c:v>1</c:v>
                </c:pt>
                <c:pt idx="23641">
                  <c:v>1</c:v>
                </c:pt>
                <c:pt idx="23642">
                  <c:v>1</c:v>
                </c:pt>
                <c:pt idx="23643">
                  <c:v>1</c:v>
                </c:pt>
                <c:pt idx="23644">
                  <c:v>1</c:v>
                </c:pt>
                <c:pt idx="23645">
                  <c:v>1</c:v>
                </c:pt>
                <c:pt idx="23646">
                  <c:v>1</c:v>
                </c:pt>
                <c:pt idx="23647">
                  <c:v>1</c:v>
                </c:pt>
                <c:pt idx="23648">
                  <c:v>1</c:v>
                </c:pt>
                <c:pt idx="23649">
                  <c:v>1</c:v>
                </c:pt>
                <c:pt idx="23650">
                  <c:v>1</c:v>
                </c:pt>
                <c:pt idx="23651">
                  <c:v>1</c:v>
                </c:pt>
                <c:pt idx="23652">
                  <c:v>1</c:v>
                </c:pt>
                <c:pt idx="23653">
                  <c:v>1</c:v>
                </c:pt>
                <c:pt idx="23654">
                  <c:v>1</c:v>
                </c:pt>
                <c:pt idx="23655">
                  <c:v>1</c:v>
                </c:pt>
                <c:pt idx="23656">
                  <c:v>1</c:v>
                </c:pt>
                <c:pt idx="23657">
                  <c:v>1</c:v>
                </c:pt>
                <c:pt idx="23658">
                  <c:v>1</c:v>
                </c:pt>
                <c:pt idx="23659">
                  <c:v>1</c:v>
                </c:pt>
                <c:pt idx="23660">
                  <c:v>1</c:v>
                </c:pt>
                <c:pt idx="23661">
                  <c:v>1</c:v>
                </c:pt>
                <c:pt idx="23662">
                  <c:v>1</c:v>
                </c:pt>
                <c:pt idx="23663">
                  <c:v>1</c:v>
                </c:pt>
                <c:pt idx="23664">
                  <c:v>1</c:v>
                </c:pt>
                <c:pt idx="23665">
                  <c:v>1</c:v>
                </c:pt>
                <c:pt idx="23666">
                  <c:v>1</c:v>
                </c:pt>
                <c:pt idx="23667">
                  <c:v>1</c:v>
                </c:pt>
                <c:pt idx="23668">
                  <c:v>1</c:v>
                </c:pt>
                <c:pt idx="23669">
                  <c:v>1</c:v>
                </c:pt>
                <c:pt idx="23670">
                  <c:v>1</c:v>
                </c:pt>
                <c:pt idx="23671">
                  <c:v>1</c:v>
                </c:pt>
                <c:pt idx="23672">
                  <c:v>1</c:v>
                </c:pt>
                <c:pt idx="23673">
                  <c:v>1</c:v>
                </c:pt>
                <c:pt idx="23674">
                  <c:v>1</c:v>
                </c:pt>
                <c:pt idx="23675">
                  <c:v>1</c:v>
                </c:pt>
                <c:pt idx="23676">
                  <c:v>1</c:v>
                </c:pt>
                <c:pt idx="23677">
                  <c:v>1</c:v>
                </c:pt>
                <c:pt idx="23678">
                  <c:v>1</c:v>
                </c:pt>
                <c:pt idx="23679">
                  <c:v>1</c:v>
                </c:pt>
                <c:pt idx="23680">
                  <c:v>1</c:v>
                </c:pt>
                <c:pt idx="23681">
                  <c:v>1</c:v>
                </c:pt>
                <c:pt idx="23682">
                  <c:v>1</c:v>
                </c:pt>
                <c:pt idx="23683">
                  <c:v>1</c:v>
                </c:pt>
                <c:pt idx="23684">
                  <c:v>1</c:v>
                </c:pt>
                <c:pt idx="23685">
                  <c:v>1</c:v>
                </c:pt>
                <c:pt idx="23686">
                  <c:v>1</c:v>
                </c:pt>
                <c:pt idx="23687">
                  <c:v>1</c:v>
                </c:pt>
                <c:pt idx="23688">
                  <c:v>1</c:v>
                </c:pt>
                <c:pt idx="23689">
                  <c:v>1</c:v>
                </c:pt>
                <c:pt idx="23690">
                  <c:v>1</c:v>
                </c:pt>
                <c:pt idx="23691">
                  <c:v>1</c:v>
                </c:pt>
                <c:pt idx="23692">
                  <c:v>1</c:v>
                </c:pt>
                <c:pt idx="23693">
                  <c:v>1</c:v>
                </c:pt>
                <c:pt idx="23694">
                  <c:v>1</c:v>
                </c:pt>
                <c:pt idx="23695">
                  <c:v>1</c:v>
                </c:pt>
                <c:pt idx="23696">
                  <c:v>1</c:v>
                </c:pt>
                <c:pt idx="23697">
                  <c:v>1</c:v>
                </c:pt>
                <c:pt idx="23698">
                  <c:v>1</c:v>
                </c:pt>
                <c:pt idx="23699">
                  <c:v>1</c:v>
                </c:pt>
                <c:pt idx="23700">
                  <c:v>1</c:v>
                </c:pt>
                <c:pt idx="23701">
                  <c:v>1</c:v>
                </c:pt>
                <c:pt idx="23702">
                  <c:v>1</c:v>
                </c:pt>
                <c:pt idx="23703">
                  <c:v>1</c:v>
                </c:pt>
                <c:pt idx="23704">
                  <c:v>1</c:v>
                </c:pt>
                <c:pt idx="23705">
                  <c:v>1</c:v>
                </c:pt>
                <c:pt idx="23706">
                  <c:v>1</c:v>
                </c:pt>
                <c:pt idx="23707">
                  <c:v>1</c:v>
                </c:pt>
                <c:pt idx="23708">
                  <c:v>1</c:v>
                </c:pt>
                <c:pt idx="23709">
                  <c:v>1</c:v>
                </c:pt>
                <c:pt idx="23710">
                  <c:v>1</c:v>
                </c:pt>
                <c:pt idx="23711">
                  <c:v>1</c:v>
                </c:pt>
                <c:pt idx="23712">
                  <c:v>1</c:v>
                </c:pt>
                <c:pt idx="23713">
                  <c:v>1</c:v>
                </c:pt>
                <c:pt idx="23714">
                  <c:v>1</c:v>
                </c:pt>
                <c:pt idx="23715">
                  <c:v>1</c:v>
                </c:pt>
                <c:pt idx="23716">
                  <c:v>1</c:v>
                </c:pt>
                <c:pt idx="23717">
                  <c:v>1</c:v>
                </c:pt>
                <c:pt idx="23718">
                  <c:v>1</c:v>
                </c:pt>
                <c:pt idx="23719">
                  <c:v>1</c:v>
                </c:pt>
                <c:pt idx="23720">
                  <c:v>1</c:v>
                </c:pt>
                <c:pt idx="23721">
                  <c:v>1</c:v>
                </c:pt>
                <c:pt idx="23722">
                  <c:v>1</c:v>
                </c:pt>
                <c:pt idx="23723">
                  <c:v>1</c:v>
                </c:pt>
                <c:pt idx="23724">
                  <c:v>1</c:v>
                </c:pt>
                <c:pt idx="23725">
                  <c:v>1</c:v>
                </c:pt>
                <c:pt idx="23726">
                  <c:v>1</c:v>
                </c:pt>
                <c:pt idx="23727">
                  <c:v>0.8</c:v>
                </c:pt>
                <c:pt idx="23728">
                  <c:v>1</c:v>
                </c:pt>
                <c:pt idx="23729">
                  <c:v>1</c:v>
                </c:pt>
                <c:pt idx="23730">
                  <c:v>1</c:v>
                </c:pt>
                <c:pt idx="23731">
                  <c:v>1</c:v>
                </c:pt>
                <c:pt idx="23732">
                  <c:v>1</c:v>
                </c:pt>
                <c:pt idx="23733">
                  <c:v>1</c:v>
                </c:pt>
                <c:pt idx="23734">
                  <c:v>1</c:v>
                </c:pt>
                <c:pt idx="23735">
                  <c:v>1</c:v>
                </c:pt>
                <c:pt idx="23736">
                  <c:v>1</c:v>
                </c:pt>
                <c:pt idx="23737">
                  <c:v>1</c:v>
                </c:pt>
                <c:pt idx="23738">
                  <c:v>0.4</c:v>
                </c:pt>
                <c:pt idx="23739">
                  <c:v>1</c:v>
                </c:pt>
                <c:pt idx="23740">
                  <c:v>1</c:v>
                </c:pt>
                <c:pt idx="23741">
                  <c:v>1</c:v>
                </c:pt>
                <c:pt idx="23742">
                  <c:v>1</c:v>
                </c:pt>
                <c:pt idx="23743">
                  <c:v>1</c:v>
                </c:pt>
                <c:pt idx="23744">
                  <c:v>1</c:v>
                </c:pt>
                <c:pt idx="23745">
                  <c:v>1</c:v>
                </c:pt>
                <c:pt idx="23746">
                  <c:v>1</c:v>
                </c:pt>
                <c:pt idx="23747">
                  <c:v>1</c:v>
                </c:pt>
                <c:pt idx="23748">
                  <c:v>1</c:v>
                </c:pt>
                <c:pt idx="23749">
                  <c:v>1</c:v>
                </c:pt>
                <c:pt idx="23750">
                  <c:v>1</c:v>
                </c:pt>
                <c:pt idx="23751">
                  <c:v>1</c:v>
                </c:pt>
                <c:pt idx="23752">
                  <c:v>1</c:v>
                </c:pt>
                <c:pt idx="23753">
                  <c:v>1</c:v>
                </c:pt>
                <c:pt idx="23754">
                  <c:v>1</c:v>
                </c:pt>
                <c:pt idx="23755">
                  <c:v>1</c:v>
                </c:pt>
                <c:pt idx="23756">
                  <c:v>1</c:v>
                </c:pt>
                <c:pt idx="23757">
                  <c:v>1</c:v>
                </c:pt>
                <c:pt idx="23758">
                  <c:v>1</c:v>
                </c:pt>
                <c:pt idx="23759">
                  <c:v>1</c:v>
                </c:pt>
                <c:pt idx="23760">
                  <c:v>1</c:v>
                </c:pt>
                <c:pt idx="23761">
                  <c:v>1</c:v>
                </c:pt>
                <c:pt idx="23762">
                  <c:v>1</c:v>
                </c:pt>
                <c:pt idx="23763">
                  <c:v>1</c:v>
                </c:pt>
                <c:pt idx="23764">
                  <c:v>1</c:v>
                </c:pt>
                <c:pt idx="23765">
                  <c:v>1</c:v>
                </c:pt>
                <c:pt idx="23766">
                  <c:v>1</c:v>
                </c:pt>
                <c:pt idx="23767">
                  <c:v>1</c:v>
                </c:pt>
                <c:pt idx="23768">
                  <c:v>1</c:v>
                </c:pt>
                <c:pt idx="23769">
                  <c:v>1</c:v>
                </c:pt>
                <c:pt idx="23770">
                  <c:v>1</c:v>
                </c:pt>
                <c:pt idx="23771">
                  <c:v>1</c:v>
                </c:pt>
                <c:pt idx="23772">
                  <c:v>1</c:v>
                </c:pt>
                <c:pt idx="23773">
                  <c:v>1</c:v>
                </c:pt>
                <c:pt idx="23774">
                  <c:v>1</c:v>
                </c:pt>
                <c:pt idx="23775">
                  <c:v>1</c:v>
                </c:pt>
                <c:pt idx="23776">
                  <c:v>0.8</c:v>
                </c:pt>
                <c:pt idx="23777">
                  <c:v>1</c:v>
                </c:pt>
                <c:pt idx="23778">
                  <c:v>1</c:v>
                </c:pt>
                <c:pt idx="23779">
                  <c:v>1</c:v>
                </c:pt>
                <c:pt idx="23780">
                  <c:v>1</c:v>
                </c:pt>
                <c:pt idx="23781">
                  <c:v>1</c:v>
                </c:pt>
                <c:pt idx="23782">
                  <c:v>1</c:v>
                </c:pt>
                <c:pt idx="23783">
                  <c:v>1</c:v>
                </c:pt>
                <c:pt idx="23784">
                  <c:v>1</c:v>
                </c:pt>
                <c:pt idx="23785">
                  <c:v>1</c:v>
                </c:pt>
                <c:pt idx="23786">
                  <c:v>1</c:v>
                </c:pt>
                <c:pt idx="23787">
                  <c:v>1</c:v>
                </c:pt>
                <c:pt idx="23788">
                  <c:v>1</c:v>
                </c:pt>
                <c:pt idx="23789">
                  <c:v>1</c:v>
                </c:pt>
                <c:pt idx="23790">
                  <c:v>1</c:v>
                </c:pt>
                <c:pt idx="23791">
                  <c:v>1</c:v>
                </c:pt>
                <c:pt idx="23792">
                  <c:v>1</c:v>
                </c:pt>
                <c:pt idx="23793">
                  <c:v>1</c:v>
                </c:pt>
                <c:pt idx="23794">
                  <c:v>1</c:v>
                </c:pt>
                <c:pt idx="23795">
                  <c:v>1</c:v>
                </c:pt>
                <c:pt idx="23796">
                  <c:v>1</c:v>
                </c:pt>
                <c:pt idx="23797">
                  <c:v>1</c:v>
                </c:pt>
                <c:pt idx="23798">
                  <c:v>1</c:v>
                </c:pt>
                <c:pt idx="23799">
                  <c:v>1</c:v>
                </c:pt>
                <c:pt idx="23800">
                  <c:v>1</c:v>
                </c:pt>
                <c:pt idx="23801">
                  <c:v>1</c:v>
                </c:pt>
                <c:pt idx="23802">
                  <c:v>1</c:v>
                </c:pt>
                <c:pt idx="23803">
                  <c:v>1</c:v>
                </c:pt>
                <c:pt idx="23804">
                  <c:v>1</c:v>
                </c:pt>
                <c:pt idx="23805">
                  <c:v>1</c:v>
                </c:pt>
                <c:pt idx="23806">
                  <c:v>1</c:v>
                </c:pt>
                <c:pt idx="23807">
                  <c:v>1</c:v>
                </c:pt>
                <c:pt idx="23808">
                  <c:v>1</c:v>
                </c:pt>
                <c:pt idx="23809">
                  <c:v>1</c:v>
                </c:pt>
                <c:pt idx="23810">
                  <c:v>1</c:v>
                </c:pt>
                <c:pt idx="23811">
                  <c:v>1</c:v>
                </c:pt>
                <c:pt idx="23812">
                  <c:v>1</c:v>
                </c:pt>
                <c:pt idx="23813">
                  <c:v>1</c:v>
                </c:pt>
                <c:pt idx="23814">
                  <c:v>1</c:v>
                </c:pt>
                <c:pt idx="23815">
                  <c:v>1</c:v>
                </c:pt>
                <c:pt idx="23816">
                  <c:v>1</c:v>
                </c:pt>
                <c:pt idx="23817">
                  <c:v>1</c:v>
                </c:pt>
                <c:pt idx="23818">
                  <c:v>1</c:v>
                </c:pt>
                <c:pt idx="23819">
                  <c:v>1</c:v>
                </c:pt>
                <c:pt idx="23820">
                  <c:v>1</c:v>
                </c:pt>
                <c:pt idx="23821">
                  <c:v>1</c:v>
                </c:pt>
                <c:pt idx="23822">
                  <c:v>1</c:v>
                </c:pt>
                <c:pt idx="23823">
                  <c:v>1</c:v>
                </c:pt>
                <c:pt idx="23824">
                  <c:v>1</c:v>
                </c:pt>
                <c:pt idx="23825">
                  <c:v>1</c:v>
                </c:pt>
                <c:pt idx="23826">
                  <c:v>1</c:v>
                </c:pt>
                <c:pt idx="23827">
                  <c:v>1</c:v>
                </c:pt>
                <c:pt idx="23828">
                  <c:v>1</c:v>
                </c:pt>
                <c:pt idx="23829">
                  <c:v>1</c:v>
                </c:pt>
                <c:pt idx="23830">
                  <c:v>1</c:v>
                </c:pt>
                <c:pt idx="23831">
                  <c:v>1</c:v>
                </c:pt>
                <c:pt idx="23832">
                  <c:v>1</c:v>
                </c:pt>
                <c:pt idx="23833">
                  <c:v>1</c:v>
                </c:pt>
                <c:pt idx="23834">
                  <c:v>1</c:v>
                </c:pt>
                <c:pt idx="23835">
                  <c:v>1</c:v>
                </c:pt>
                <c:pt idx="23836">
                  <c:v>1</c:v>
                </c:pt>
                <c:pt idx="23837">
                  <c:v>1</c:v>
                </c:pt>
                <c:pt idx="23838">
                  <c:v>1</c:v>
                </c:pt>
                <c:pt idx="23839">
                  <c:v>1</c:v>
                </c:pt>
                <c:pt idx="23840">
                  <c:v>1</c:v>
                </c:pt>
                <c:pt idx="23841">
                  <c:v>1</c:v>
                </c:pt>
                <c:pt idx="23842">
                  <c:v>1</c:v>
                </c:pt>
                <c:pt idx="23843">
                  <c:v>1</c:v>
                </c:pt>
                <c:pt idx="23844">
                  <c:v>1</c:v>
                </c:pt>
                <c:pt idx="23845">
                  <c:v>1</c:v>
                </c:pt>
                <c:pt idx="23846">
                  <c:v>1</c:v>
                </c:pt>
                <c:pt idx="23847">
                  <c:v>1</c:v>
                </c:pt>
                <c:pt idx="23848">
                  <c:v>1</c:v>
                </c:pt>
                <c:pt idx="23849">
                  <c:v>1</c:v>
                </c:pt>
                <c:pt idx="23850">
                  <c:v>1</c:v>
                </c:pt>
                <c:pt idx="23851">
                  <c:v>1</c:v>
                </c:pt>
                <c:pt idx="23852">
                  <c:v>1</c:v>
                </c:pt>
                <c:pt idx="23853">
                  <c:v>1</c:v>
                </c:pt>
                <c:pt idx="23854">
                  <c:v>1</c:v>
                </c:pt>
                <c:pt idx="23855">
                  <c:v>1</c:v>
                </c:pt>
                <c:pt idx="23856">
                  <c:v>1</c:v>
                </c:pt>
                <c:pt idx="23857">
                  <c:v>1</c:v>
                </c:pt>
                <c:pt idx="23858">
                  <c:v>1</c:v>
                </c:pt>
                <c:pt idx="23859">
                  <c:v>1</c:v>
                </c:pt>
                <c:pt idx="23860">
                  <c:v>1</c:v>
                </c:pt>
                <c:pt idx="23861">
                  <c:v>1</c:v>
                </c:pt>
                <c:pt idx="23862">
                  <c:v>1</c:v>
                </c:pt>
                <c:pt idx="23863">
                  <c:v>1</c:v>
                </c:pt>
                <c:pt idx="23864">
                  <c:v>1</c:v>
                </c:pt>
                <c:pt idx="23865">
                  <c:v>1</c:v>
                </c:pt>
                <c:pt idx="23866">
                  <c:v>1</c:v>
                </c:pt>
                <c:pt idx="23867">
                  <c:v>1</c:v>
                </c:pt>
                <c:pt idx="23868">
                  <c:v>1</c:v>
                </c:pt>
                <c:pt idx="23869">
                  <c:v>1</c:v>
                </c:pt>
                <c:pt idx="23870">
                  <c:v>1</c:v>
                </c:pt>
                <c:pt idx="23871">
                  <c:v>1</c:v>
                </c:pt>
                <c:pt idx="23872">
                  <c:v>1</c:v>
                </c:pt>
                <c:pt idx="23873">
                  <c:v>1</c:v>
                </c:pt>
                <c:pt idx="23874">
                  <c:v>1</c:v>
                </c:pt>
                <c:pt idx="23875">
                  <c:v>1</c:v>
                </c:pt>
                <c:pt idx="23876">
                  <c:v>1</c:v>
                </c:pt>
                <c:pt idx="23877">
                  <c:v>1</c:v>
                </c:pt>
                <c:pt idx="23878">
                  <c:v>1</c:v>
                </c:pt>
                <c:pt idx="23879">
                  <c:v>1</c:v>
                </c:pt>
                <c:pt idx="23880">
                  <c:v>1</c:v>
                </c:pt>
                <c:pt idx="23881">
                  <c:v>1</c:v>
                </c:pt>
                <c:pt idx="23882">
                  <c:v>1</c:v>
                </c:pt>
                <c:pt idx="23883">
                  <c:v>1</c:v>
                </c:pt>
                <c:pt idx="23884">
                  <c:v>1</c:v>
                </c:pt>
                <c:pt idx="23885">
                  <c:v>1</c:v>
                </c:pt>
                <c:pt idx="23886">
                  <c:v>1</c:v>
                </c:pt>
                <c:pt idx="23887">
                  <c:v>1</c:v>
                </c:pt>
                <c:pt idx="23888">
                  <c:v>1</c:v>
                </c:pt>
                <c:pt idx="23889">
                  <c:v>1</c:v>
                </c:pt>
                <c:pt idx="23890">
                  <c:v>1</c:v>
                </c:pt>
                <c:pt idx="23891">
                  <c:v>1</c:v>
                </c:pt>
                <c:pt idx="23892">
                  <c:v>1</c:v>
                </c:pt>
                <c:pt idx="23893">
                  <c:v>0.8</c:v>
                </c:pt>
                <c:pt idx="23894">
                  <c:v>1</c:v>
                </c:pt>
                <c:pt idx="23895">
                  <c:v>1</c:v>
                </c:pt>
                <c:pt idx="23896">
                  <c:v>1</c:v>
                </c:pt>
                <c:pt idx="23897">
                  <c:v>1</c:v>
                </c:pt>
                <c:pt idx="23898">
                  <c:v>1</c:v>
                </c:pt>
                <c:pt idx="23899">
                  <c:v>1</c:v>
                </c:pt>
                <c:pt idx="23900">
                  <c:v>0.6</c:v>
                </c:pt>
                <c:pt idx="23901">
                  <c:v>1</c:v>
                </c:pt>
                <c:pt idx="23902">
                  <c:v>1</c:v>
                </c:pt>
                <c:pt idx="23903">
                  <c:v>1</c:v>
                </c:pt>
                <c:pt idx="23904">
                  <c:v>1</c:v>
                </c:pt>
                <c:pt idx="23905">
                  <c:v>1</c:v>
                </c:pt>
                <c:pt idx="23906">
                  <c:v>1</c:v>
                </c:pt>
                <c:pt idx="23907">
                  <c:v>1</c:v>
                </c:pt>
                <c:pt idx="23908">
                  <c:v>1</c:v>
                </c:pt>
                <c:pt idx="23909">
                  <c:v>1</c:v>
                </c:pt>
                <c:pt idx="23910">
                  <c:v>1</c:v>
                </c:pt>
                <c:pt idx="23911">
                  <c:v>1</c:v>
                </c:pt>
                <c:pt idx="23912">
                  <c:v>1</c:v>
                </c:pt>
                <c:pt idx="23913">
                  <c:v>1</c:v>
                </c:pt>
                <c:pt idx="23914">
                  <c:v>1</c:v>
                </c:pt>
                <c:pt idx="23915">
                  <c:v>1</c:v>
                </c:pt>
                <c:pt idx="23916">
                  <c:v>1</c:v>
                </c:pt>
                <c:pt idx="23917">
                  <c:v>1</c:v>
                </c:pt>
                <c:pt idx="23918">
                  <c:v>1</c:v>
                </c:pt>
                <c:pt idx="23919">
                  <c:v>1</c:v>
                </c:pt>
                <c:pt idx="23920">
                  <c:v>1</c:v>
                </c:pt>
                <c:pt idx="23921">
                  <c:v>1</c:v>
                </c:pt>
                <c:pt idx="23922">
                  <c:v>1</c:v>
                </c:pt>
                <c:pt idx="23923">
                  <c:v>1</c:v>
                </c:pt>
                <c:pt idx="23924">
                  <c:v>1</c:v>
                </c:pt>
                <c:pt idx="23925">
                  <c:v>1</c:v>
                </c:pt>
                <c:pt idx="23926">
                  <c:v>1</c:v>
                </c:pt>
                <c:pt idx="23927">
                  <c:v>1</c:v>
                </c:pt>
                <c:pt idx="23928">
                  <c:v>1</c:v>
                </c:pt>
                <c:pt idx="23929">
                  <c:v>1</c:v>
                </c:pt>
                <c:pt idx="23930">
                  <c:v>1</c:v>
                </c:pt>
                <c:pt idx="23931">
                  <c:v>1</c:v>
                </c:pt>
                <c:pt idx="23932">
                  <c:v>1</c:v>
                </c:pt>
                <c:pt idx="23933">
                  <c:v>1</c:v>
                </c:pt>
                <c:pt idx="23934">
                  <c:v>1</c:v>
                </c:pt>
                <c:pt idx="23935">
                  <c:v>1</c:v>
                </c:pt>
                <c:pt idx="23936">
                  <c:v>0.8</c:v>
                </c:pt>
                <c:pt idx="23937">
                  <c:v>1</c:v>
                </c:pt>
                <c:pt idx="23938">
                  <c:v>1</c:v>
                </c:pt>
                <c:pt idx="23939">
                  <c:v>1</c:v>
                </c:pt>
                <c:pt idx="23940">
                  <c:v>1</c:v>
                </c:pt>
                <c:pt idx="23941">
                  <c:v>1</c:v>
                </c:pt>
                <c:pt idx="23942">
                  <c:v>1</c:v>
                </c:pt>
                <c:pt idx="23943">
                  <c:v>1</c:v>
                </c:pt>
                <c:pt idx="23944">
                  <c:v>1</c:v>
                </c:pt>
                <c:pt idx="23945">
                  <c:v>1</c:v>
                </c:pt>
                <c:pt idx="23946">
                  <c:v>1</c:v>
                </c:pt>
                <c:pt idx="23947">
                  <c:v>1</c:v>
                </c:pt>
                <c:pt idx="23948">
                  <c:v>1</c:v>
                </c:pt>
                <c:pt idx="23949">
                  <c:v>1</c:v>
                </c:pt>
                <c:pt idx="23950">
                  <c:v>1</c:v>
                </c:pt>
                <c:pt idx="23951">
                  <c:v>1</c:v>
                </c:pt>
                <c:pt idx="23952">
                  <c:v>1</c:v>
                </c:pt>
                <c:pt idx="23953">
                  <c:v>1</c:v>
                </c:pt>
                <c:pt idx="23954">
                  <c:v>1</c:v>
                </c:pt>
                <c:pt idx="23955">
                  <c:v>1</c:v>
                </c:pt>
                <c:pt idx="23956">
                  <c:v>1</c:v>
                </c:pt>
                <c:pt idx="23957">
                  <c:v>1</c:v>
                </c:pt>
                <c:pt idx="23958">
                  <c:v>1</c:v>
                </c:pt>
                <c:pt idx="23959">
                  <c:v>1</c:v>
                </c:pt>
                <c:pt idx="23960">
                  <c:v>1</c:v>
                </c:pt>
                <c:pt idx="23961">
                  <c:v>1</c:v>
                </c:pt>
                <c:pt idx="23962">
                  <c:v>1</c:v>
                </c:pt>
                <c:pt idx="23963">
                  <c:v>1</c:v>
                </c:pt>
                <c:pt idx="23964">
                  <c:v>1</c:v>
                </c:pt>
                <c:pt idx="23965">
                  <c:v>1</c:v>
                </c:pt>
                <c:pt idx="23966">
                  <c:v>1</c:v>
                </c:pt>
                <c:pt idx="23967">
                  <c:v>1</c:v>
                </c:pt>
                <c:pt idx="23968">
                  <c:v>1</c:v>
                </c:pt>
                <c:pt idx="23969">
                  <c:v>1</c:v>
                </c:pt>
                <c:pt idx="23970">
                  <c:v>1</c:v>
                </c:pt>
                <c:pt idx="23971">
                  <c:v>1</c:v>
                </c:pt>
                <c:pt idx="23972">
                  <c:v>1</c:v>
                </c:pt>
                <c:pt idx="23973">
                  <c:v>1</c:v>
                </c:pt>
                <c:pt idx="23974">
                  <c:v>1</c:v>
                </c:pt>
                <c:pt idx="23975">
                  <c:v>1</c:v>
                </c:pt>
                <c:pt idx="23976">
                  <c:v>1</c:v>
                </c:pt>
                <c:pt idx="23977">
                  <c:v>1</c:v>
                </c:pt>
                <c:pt idx="23978">
                  <c:v>1</c:v>
                </c:pt>
                <c:pt idx="23979">
                  <c:v>1</c:v>
                </c:pt>
                <c:pt idx="23980">
                  <c:v>0.2</c:v>
                </c:pt>
                <c:pt idx="23981">
                  <c:v>1</c:v>
                </c:pt>
                <c:pt idx="23982">
                  <c:v>1</c:v>
                </c:pt>
                <c:pt idx="23983">
                  <c:v>0.6</c:v>
                </c:pt>
                <c:pt idx="23984">
                  <c:v>1</c:v>
                </c:pt>
                <c:pt idx="23985">
                  <c:v>1</c:v>
                </c:pt>
                <c:pt idx="23986">
                  <c:v>1</c:v>
                </c:pt>
                <c:pt idx="23987">
                  <c:v>1</c:v>
                </c:pt>
                <c:pt idx="23988">
                  <c:v>1</c:v>
                </c:pt>
                <c:pt idx="23989">
                  <c:v>1</c:v>
                </c:pt>
                <c:pt idx="23990">
                  <c:v>1</c:v>
                </c:pt>
                <c:pt idx="23991">
                  <c:v>1</c:v>
                </c:pt>
                <c:pt idx="23992">
                  <c:v>1</c:v>
                </c:pt>
                <c:pt idx="23993">
                  <c:v>1</c:v>
                </c:pt>
                <c:pt idx="23994">
                  <c:v>1</c:v>
                </c:pt>
                <c:pt idx="23995">
                  <c:v>1</c:v>
                </c:pt>
                <c:pt idx="23996">
                  <c:v>1</c:v>
                </c:pt>
                <c:pt idx="23997">
                  <c:v>1</c:v>
                </c:pt>
                <c:pt idx="23998">
                  <c:v>1</c:v>
                </c:pt>
                <c:pt idx="23999">
                  <c:v>1</c:v>
                </c:pt>
                <c:pt idx="24000">
                  <c:v>1</c:v>
                </c:pt>
                <c:pt idx="24001">
                  <c:v>1</c:v>
                </c:pt>
                <c:pt idx="24002">
                  <c:v>1</c:v>
                </c:pt>
                <c:pt idx="24003">
                  <c:v>1</c:v>
                </c:pt>
                <c:pt idx="24004">
                  <c:v>1</c:v>
                </c:pt>
                <c:pt idx="24005">
                  <c:v>1</c:v>
                </c:pt>
                <c:pt idx="24006">
                  <c:v>1</c:v>
                </c:pt>
                <c:pt idx="24007">
                  <c:v>1</c:v>
                </c:pt>
                <c:pt idx="24008">
                  <c:v>1</c:v>
                </c:pt>
                <c:pt idx="24009">
                  <c:v>1</c:v>
                </c:pt>
                <c:pt idx="24010">
                  <c:v>1</c:v>
                </c:pt>
                <c:pt idx="24011">
                  <c:v>1</c:v>
                </c:pt>
                <c:pt idx="24012">
                  <c:v>1</c:v>
                </c:pt>
                <c:pt idx="24013">
                  <c:v>1</c:v>
                </c:pt>
                <c:pt idx="24014">
                  <c:v>1</c:v>
                </c:pt>
                <c:pt idx="24015">
                  <c:v>1</c:v>
                </c:pt>
                <c:pt idx="24016">
                  <c:v>1</c:v>
                </c:pt>
                <c:pt idx="24017">
                  <c:v>1</c:v>
                </c:pt>
                <c:pt idx="24018">
                  <c:v>1</c:v>
                </c:pt>
                <c:pt idx="24019">
                  <c:v>1</c:v>
                </c:pt>
                <c:pt idx="24020">
                  <c:v>1</c:v>
                </c:pt>
                <c:pt idx="24021">
                  <c:v>0.8</c:v>
                </c:pt>
                <c:pt idx="24022">
                  <c:v>1</c:v>
                </c:pt>
                <c:pt idx="24023">
                  <c:v>1</c:v>
                </c:pt>
                <c:pt idx="24024">
                  <c:v>0.6</c:v>
                </c:pt>
                <c:pt idx="24025">
                  <c:v>1</c:v>
                </c:pt>
                <c:pt idx="24026">
                  <c:v>1</c:v>
                </c:pt>
                <c:pt idx="24027">
                  <c:v>1</c:v>
                </c:pt>
                <c:pt idx="24028">
                  <c:v>1</c:v>
                </c:pt>
                <c:pt idx="24029">
                  <c:v>1</c:v>
                </c:pt>
                <c:pt idx="24030">
                  <c:v>1</c:v>
                </c:pt>
                <c:pt idx="24031">
                  <c:v>1</c:v>
                </c:pt>
                <c:pt idx="24032">
                  <c:v>1</c:v>
                </c:pt>
                <c:pt idx="24033">
                  <c:v>1</c:v>
                </c:pt>
                <c:pt idx="24034">
                  <c:v>1</c:v>
                </c:pt>
                <c:pt idx="24035">
                  <c:v>1</c:v>
                </c:pt>
                <c:pt idx="24036">
                  <c:v>1</c:v>
                </c:pt>
                <c:pt idx="24037">
                  <c:v>1</c:v>
                </c:pt>
                <c:pt idx="24038">
                  <c:v>1</c:v>
                </c:pt>
                <c:pt idx="24039">
                  <c:v>1</c:v>
                </c:pt>
                <c:pt idx="24040">
                  <c:v>1</c:v>
                </c:pt>
                <c:pt idx="24041">
                  <c:v>1</c:v>
                </c:pt>
                <c:pt idx="24042">
                  <c:v>1</c:v>
                </c:pt>
                <c:pt idx="24043">
                  <c:v>1</c:v>
                </c:pt>
                <c:pt idx="24044">
                  <c:v>1</c:v>
                </c:pt>
                <c:pt idx="24045">
                  <c:v>1</c:v>
                </c:pt>
                <c:pt idx="24046">
                  <c:v>1</c:v>
                </c:pt>
                <c:pt idx="24047">
                  <c:v>1</c:v>
                </c:pt>
                <c:pt idx="24048">
                  <c:v>1</c:v>
                </c:pt>
                <c:pt idx="24049">
                  <c:v>1</c:v>
                </c:pt>
                <c:pt idx="24050">
                  <c:v>1</c:v>
                </c:pt>
                <c:pt idx="24051">
                  <c:v>1</c:v>
                </c:pt>
                <c:pt idx="24052">
                  <c:v>1</c:v>
                </c:pt>
                <c:pt idx="24053">
                  <c:v>1</c:v>
                </c:pt>
                <c:pt idx="24054">
                  <c:v>1</c:v>
                </c:pt>
                <c:pt idx="24055">
                  <c:v>1</c:v>
                </c:pt>
                <c:pt idx="24056">
                  <c:v>1</c:v>
                </c:pt>
                <c:pt idx="24057">
                  <c:v>1</c:v>
                </c:pt>
                <c:pt idx="24058">
                  <c:v>1</c:v>
                </c:pt>
                <c:pt idx="24059">
                  <c:v>1</c:v>
                </c:pt>
                <c:pt idx="24060">
                  <c:v>1</c:v>
                </c:pt>
                <c:pt idx="24061">
                  <c:v>1</c:v>
                </c:pt>
                <c:pt idx="24062">
                  <c:v>1</c:v>
                </c:pt>
                <c:pt idx="24063">
                  <c:v>1</c:v>
                </c:pt>
                <c:pt idx="24064">
                  <c:v>1</c:v>
                </c:pt>
                <c:pt idx="24065">
                  <c:v>1</c:v>
                </c:pt>
                <c:pt idx="24066">
                  <c:v>1</c:v>
                </c:pt>
                <c:pt idx="24067">
                  <c:v>1</c:v>
                </c:pt>
                <c:pt idx="24068">
                  <c:v>1</c:v>
                </c:pt>
                <c:pt idx="24069">
                  <c:v>1</c:v>
                </c:pt>
                <c:pt idx="24070">
                  <c:v>1</c:v>
                </c:pt>
                <c:pt idx="24071">
                  <c:v>1</c:v>
                </c:pt>
                <c:pt idx="24072">
                  <c:v>1</c:v>
                </c:pt>
                <c:pt idx="24073">
                  <c:v>1</c:v>
                </c:pt>
                <c:pt idx="24074">
                  <c:v>1</c:v>
                </c:pt>
                <c:pt idx="24075">
                  <c:v>1</c:v>
                </c:pt>
                <c:pt idx="24076">
                  <c:v>1</c:v>
                </c:pt>
                <c:pt idx="24077">
                  <c:v>1</c:v>
                </c:pt>
                <c:pt idx="24078">
                  <c:v>1</c:v>
                </c:pt>
                <c:pt idx="24079">
                  <c:v>1</c:v>
                </c:pt>
                <c:pt idx="24080">
                  <c:v>1</c:v>
                </c:pt>
                <c:pt idx="24081">
                  <c:v>1</c:v>
                </c:pt>
                <c:pt idx="24082">
                  <c:v>1</c:v>
                </c:pt>
                <c:pt idx="24083">
                  <c:v>1</c:v>
                </c:pt>
                <c:pt idx="24084">
                  <c:v>1</c:v>
                </c:pt>
                <c:pt idx="24085">
                  <c:v>1</c:v>
                </c:pt>
                <c:pt idx="24086">
                  <c:v>1</c:v>
                </c:pt>
                <c:pt idx="24087">
                  <c:v>1</c:v>
                </c:pt>
                <c:pt idx="24088">
                  <c:v>1</c:v>
                </c:pt>
                <c:pt idx="24089">
                  <c:v>1</c:v>
                </c:pt>
                <c:pt idx="24090">
                  <c:v>1</c:v>
                </c:pt>
                <c:pt idx="24091">
                  <c:v>1</c:v>
                </c:pt>
                <c:pt idx="24092">
                  <c:v>1</c:v>
                </c:pt>
                <c:pt idx="24093">
                  <c:v>1</c:v>
                </c:pt>
                <c:pt idx="24094">
                  <c:v>1</c:v>
                </c:pt>
                <c:pt idx="24095">
                  <c:v>1</c:v>
                </c:pt>
                <c:pt idx="24096">
                  <c:v>1</c:v>
                </c:pt>
                <c:pt idx="24097">
                  <c:v>1</c:v>
                </c:pt>
                <c:pt idx="24098">
                  <c:v>1</c:v>
                </c:pt>
                <c:pt idx="24099">
                  <c:v>1</c:v>
                </c:pt>
                <c:pt idx="24100">
                  <c:v>1</c:v>
                </c:pt>
                <c:pt idx="24101">
                  <c:v>1</c:v>
                </c:pt>
                <c:pt idx="24102">
                  <c:v>1</c:v>
                </c:pt>
                <c:pt idx="24103">
                  <c:v>1</c:v>
                </c:pt>
                <c:pt idx="24104">
                  <c:v>1</c:v>
                </c:pt>
                <c:pt idx="24105">
                  <c:v>1</c:v>
                </c:pt>
                <c:pt idx="24106">
                  <c:v>0.8</c:v>
                </c:pt>
                <c:pt idx="24107">
                  <c:v>1</c:v>
                </c:pt>
                <c:pt idx="24108">
                  <c:v>1</c:v>
                </c:pt>
                <c:pt idx="24109">
                  <c:v>1</c:v>
                </c:pt>
                <c:pt idx="24110">
                  <c:v>1</c:v>
                </c:pt>
                <c:pt idx="24111">
                  <c:v>1</c:v>
                </c:pt>
                <c:pt idx="24112">
                  <c:v>1</c:v>
                </c:pt>
                <c:pt idx="24113">
                  <c:v>1</c:v>
                </c:pt>
                <c:pt idx="24114">
                  <c:v>1</c:v>
                </c:pt>
                <c:pt idx="24115">
                  <c:v>1</c:v>
                </c:pt>
                <c:pt idx="24116">
                  <c:v>1</c:v>
                </c:pt>
                <c:pt idx="24117">
                  <c:v>1</c:v>
                </c:pt>
                <c:pt idx="24118">
                  <c:v>1</c:v>
                </c:pt>
                <c:pt idx="24119">
                  <c:v>1</c:v>
                </c:pt>
                <c:pt idx="24120">
                  <c:v>1</c:v>
                </c:pt>
                <c:pt idx="24121">
                  <c:v>1</c:v>
                </c:pt>
                <c:pt idx="24122">
                  <c:v>1</c:v>
                </c:pt>
                <c:pt idx="24123">
                  <c:v>1</c:v>
                </c:pt>
                <c:pt idx="24124">
                  <c:v>1</c:v>
                </c:pt>
                <c:pt idx="24125">
                  <c:v>1</c:v>
                </c:pt>
                <c:pt idx="24126">
                  <c:v>1</c:v>
                </c:pt>
                <c:pt idx="24127">
                  <c:v>1</c:v>
                </c:pt>
                <c:pt idx="24128">
                  <c:v>1</c:v>
                </c:pt>
                <c:pt idx="24129">
                  <c:v>1</c:v>
                </c:pt>
                <c:pt idx="24130">
                  <c:v>1</c:v>
                </c:pt>
                <c:pt idx="24131">
                  <c:v>0.6</c:v>
                </c:pt>
                <c:pt idx="24132">
                  <c:v>1</c:v>
                </c:pt>
                <c:pt idx="24133">
                  <c:v>1</c:v>
                </c:pt>
                <c:pt idx="24134">
                  <c:v>1</c:v>
                </c:pt>
                <c:pt idx="24135">
                  <c:v>1</c:v>
                </c:pt>
                <c:pt idx="24136">
                  <c:v>1</c:v>
                </c:pt>
                <c:pt idx="24137">
                  <c:v>1</c:v>
                </c:pt>
                <c:pt idx="24138">
                  <c:v>1</c:v>
                </c:pt>
                <c:pt idx="24139">
                  <c:v>1</c:v>
                </c:pt>
                <c:pt idx="24140">
                  <c:v>1</c:v>
                </c:pt>
                <c:pt idx="24141">
                  <c:v>1</c:v>
                </c:pt>
                <c:pt idx="24142">
                  <c:v>1</c:v>
                </c:pt>
                <c:pt idx="24143">
                  <c:v>1</c:v>
                </c:pt>
                <c:pt idx="24144">
                  <c:v>1</c:v>
                </c:pt>
                <c:pt idx="24145">
                  <c:v>1</c:v>
                </c:pt>
                <c:pt idx="24146">
                  <c:v>1</c:v>
                </c:pt>
                <c:pt idx="24147">
                  <c:v>1</c:v>
                </c:pt>
                <c:pt idx="24148">
                  <c:v>1</c:v>
                </c:pt>
                <c:pt idx="24149">
                  <c:v>1</c:v>
                </c:pt>
                <c:pt idx="24150">
                  <c:v>1</c:v>
                </c:pt>
                <c:pt idx="24151">
                  <c:v>1</c:v>
                </c:pt>
                <c:pt idx="24152">
                  <c:v>1</c:v>
                </c:pt>
                <c:pt idx="24153">
                  <c:v>1</c:v>
                </c:pt>
                <c:pt idx="24154">
                  <c:v>1</c:v>
                </c:pt>
                <c:pt idx="24155">
                  <c:v>1</c:v>
                </c:pt>
                <c:pt idx="24156">
                  <c:v>1</c:v>
                </c:pt>
                <c:pt idx="24157">
                  <c:v>1</c:v>
                </c:pt>
                <c:pt idx="24158">
                  <c:v>1</c:v>
                </c:pt>
                <c:pt idx="24159">
                  <c:v>1</c:v>
                </c:pt>
                <c:pt idx="24160">
                  <c:v>1</c:v>
                </c:pt>
                <c:pt idx="24161">
                  <c:v>1</c:v>
                </c:pt>
                <c:pt idx="24162">
                  <c:v>1</c:v>
                </c:pt>
                <c:pt idx="24163">
                  <c:v>1</c:v>
                </c:pt>
                <c:pt idx="24164">
                  <c:v>1</c:v>
                </c:pt>
                <c:pt idx="24165">
                  <c:v>0.6</c:v>
                </c:pt>
                <c:pt idx="24166">
                  <c:v>1</c:v>
                </c:pt>
                <c:pt idx="24167">
                  <c:v>1</c:v>
                </c:pt>
                <c:pt idx="24168">
                  <c:v>1</c:v>
                </c:pt>
                <c:pt idx="24169">
                  <c:v>1</c:v>
                </c:pt>
                <c:pt idx="24170">
                  <c:v>1</c:v>
                </c:pt>
                <c:pt idx="24171">
                  <c:v>1</c:v>
                </c:pt>
                <c:pt idx="24172">
                  <c:v>1</c:v>
                </c:pt>
                <c:pt idx="24173">
                  <c:v>1</c:v>
                </c:pt>
                <c:pt idx="24174">
                  <c:v>1</c:v>
                </c:pt>
                <c:pt idx="24175">
                  <c:v>1</c:v>
                </c:pt>
                <c:pt idx="24176">
                  <c:v>1</c:v>
                </c:pt>
                <c:pt idx="24177">
                  <c:v>1</c:v>
                </c:pt>
                <c:pt idx="24178">
                  <c:v>1</c:v>
                </c:pt>
                <c:pt idx="24179">
                  <c:v>1</c:v>
                </c:pt>
                <c:pt idx="24180">
                  <c:v>1</c:v>
                </c:pt>
                <c:pt idx="24181">
                  <c:v>1</c:v>
                </c:pt>
                <c:pt idx="24182">
                  <c:v>1</c:v>
                </c:pt>
                <c:pt idx="24183">
                  <c:v>1</c:v>
                </c:pt>
                <c:pt idx="24184">
                  <c:v>1</c:v>
                </c:pt>
                <c:pt idx="24185">
                  <c:v>1</c:v>
                </c:pt>
                <c:pt idx="24186">
                  <c:v>1</c:v>
                </c:pt>
                <c:pt idx="24187">
                  <c:v>1</c:v>
                </c:pt>
                <c:pt idx="24188">
                  <c:v>1</c:v>
                </c:pt>
                <c:pt idx="24189">
                  <c:v>1</c:v>
                </c:pt>
                <c:pt idx="24190">
                  <c:v>1</c:v>
                </c:pt>
                <c:pt idx="24191">
                  <c:v>1</c:v>
                </c:pt>
                <c:pt idx="24192">
                  <c:v>1</c:v>
                </c:pt>
                <c:pt idx="24193">
                  <c:v>1</c:v>
                </c:pt>
                <c:pt idx="24194">
                  <c:v>1</c:v>
                </c:pt>
                <c:pt idx="24195">
                  <c:v>1</c:v>
                </c:pt>
                <c:pt idx="24196">
                  <c:v>1</c:v>
                </c:pt>
                <c:pt idx="24197">
                  <c:v>1</c:v>
                </c:pt>
                <c:pt idx="24198">
                  <c:v>1</c:v>
                </c:pt>
                <c:pt idx="24199">
                  <c:v>1</c:v>
                </c:pt>
                <c:pt idx="24200">
                  <c:v>1</c:v>
                </c:pt>
                <c:pt idx="24201">
                  <c:v>1</c:v>
                </c:pt>
                <c:pt idx="24202">
                  <c:v>1</c:v>
                </c:pt>
                <c:pt idx="24203">
                  <c:v>1</c:v>
                </c:pt>
                <c:pt idx="24204">
                  <c:v>1</c:v>
                </c:pt>
                <c:pt idx="24205">
                  <c:v>1</c:v>
                </c:pt>
                <c:pt idx="24206">
                  <c:v>1</c:v>
                </c:pt>
                <c:pt idx="24207">
                  <c:v>1</c:v>
                </c:pt>
                <c:pt idx="24208">
                  <c:v>1</c:v>
                </c:pt>
                <c:pt idx="24209">
                  <c:v>1</c:v>
                </c:pt>
                <c:pt idx="24210">
                  <c:v>1</c:v>
                </c:pt>
                <c:pt idx="24211">
                  <c:v>1</c:v>
                </c:pt>
                <c:pt idx="24212">
                  <c:v>1</c:v>
                </c:pt>
                <c:pt idx="24213">
                  <c:v>1</c:v>
                </c:pt>
                <c:pt idx="24214">
                  <c:v>1</c:v>
                </c:pt>
                <c:pt idx="24215">
                  <c:v>0.6</c:v>
                </c:pt>
                <c:pt idx="24216">
                  <c:v>1</c:v>
                </c:pt>
                <c:pt idx="24217">
                  <c:v>1</c:v>
                </c:pt>
                <c:pt idx="24218">
                  <c:v>1</c:v>
                </c:pt>
                <c:pt idx="24219">
                  <c:v>1</c:v>
                </c:pt>
                <c:pt idx="24220">
                  <c:v>0.8</c:v>
                </c:pt>
                <c:pt idx="24221">
                  <c:v>1</c:v>
                </c:pt>
                <c:pt idx="24222">
                  <c:v>1</c:v>
                </c:pt>
                <c:pt idx="24223">
                  <c:v>1</c:v>
                </c:pt>
                <c:pt idx="24224">
                  <c:v>1</c:v>
                </c:pt>
                <c:pt idx="24225">
                  <c:v>1</c:v>
                </c:pt>
                <c:pt idx="24226">
                  <c:v>1</c:v>
                </c:pt>
                <c:pt idx="24227">
                  <c:v>1</c:v>
                </c:pt>
                <c:pt idx="24228">
                  <c:v>1</c:v>
                </c:pt>
                <c:pt idx="24229">
                  <c:v>1</c:v>
                </c:pt>
                <c:pt idx="24230">
                  <c:v>1</c:v>
                </c:pt>
                <c:pt idx="24231">
                  <c:v>1</c:v>
                </c:pt>
                <c:pt idx="24232">
                  <c:v>1</c:v>
                </c:pt>
                <c:pt idx="24233">
                  <c:v>1</c:v>
                </c:pt>
                <c:pt idx="24234">
                  <c:v>1</c:v>
                </c:pt>
                <c:pt idx="24235">
                  <c:v>1</c:v>
                </c:pt>
                <c:pt idx="24236">
                  <c:v>1</c:v>
                </c:pt>
                <c:pt idx="24237">
                  <c:v>1</c:v>
                </c:pt>
                <c:pt idx="24238">
                  <c:v>1</c:v>
                </c:pt>
                <c:pt idx="24239">
                  <c:v>1</c:v>
                </c:pt>
                <c:pt idx="24240">
                  <c:v>1</c:v>
                </c:pt>
                <c:pt idx="24241">
                  <c:v>1</c:v>
                </c:pt>
                <c:pt idx="24242">
                  <c:v>1</c:v>
                </c:pt>
                <c:pt idx="24243">
                  <c:v>1</c:v>
                </c:pt>
                <c:pt idx="24244">
                  <c:v>1</c:v>
                </c:pt>
                <c:pt idx="24245">
                  <c:v>1</c:v>
                </c:pt>
                <c:pt idx="24246">
                  <c:v>1</c:v>
                </c:pt>
                <c:pt idx="24247">
                  <c:v>1</c:v>
                </c:pt>
                <c:pt idx="24248">
                  <c:v>0.8</c:v>
                </c:pt>
                <c:pt idx="24249">
                  <c:v>1</c:v>
                </c:pt>
                <c:pt idx="24250">
                  <c:v>1</c:v>
                </c:pt>
                <c:pt idx="24251">
                  <c:v>1</c:v>
                </c:pt>
                <c:pt idx="24252">
                  <c:v>1</c:v>
                </c:pt>
                <c:pt idx="24253">
                  <c:v>1</c:v>
                </c:pt>
                <c:pt idx="24254">
                  <c:v>1</c:v>
                </c:pt>
                <c:pt idx="24255">
                  <c:v>1</c:v>
                </c:pt>
                <c:pt idx="24256">
                  <c:v>1</c:v>
                </c:pt>
                <c:pt idx="24257">
                  <c:v>1</c:v>
                </c:pt>
                <c:pt idx="24258">
                  <c:v>1</c:v>
                </c:pt>
                <c:pt idx="24259">
                  <c:v>1</c:v>
                </c:pt>
                <c:pt idx="24260">
                  <c:v>1</c:v>
                </c:pt>
                <c:pt idx="24261">
                  <c:v>1</c:v>
                </c:pt>
                <c:pt idx="24262">
                  <c:v>1</c:v>
                </c:pt>
                <c:pt idx="24263">
                  <c:v>1</c:v>
                </c:pt>
                <c:pt idx="24264">
                  <c:v>1</c:v>
                </c:pt>
                <c:pt idx="24265">
                  <c:v>1</c:v>
                </c:pt>
                <c:pt idx="24266">
                  <c:v>1</c:v>
                </c:pt>
                <c:pt idx="24267">
                  <c:v>1</c:v>
                </c:pt>
                <c:pt idx="24268">
                  <c:v>1</c:v>
                </c:pt>
                <c:pt idx="24269">
                  <c:v>1</c:v>
                </c:pt>
                <c:pt idx="24270">
                  <c:v>1</c:v>
                </c:pt>
                <c:pt idx="24271">
                  <c:v>1</c:v>
                </c:pt>
                <c:pt idx="24272">
                  <c:v>1</c:v>
                </c:pt>
                <c:pt idx="24273">
                  <c:v>1</c:v>
                </c:pt>
                <c:pt idx="24274">
                  <c:v>1</c:v>
                </c:pt>
                <c:pt idx="24275">
                  <c:v>1</c:v>
                </c:pt>
                <c:pt idx="24276">
                  <c:v>1</c:v>
                </c:pt>
                <c:pt idx="24277">
                  <c:v>1</c:v>
                </c:pt>
                <c:pt idx="24278">
                  <c:v>1</c:v>
                </c:pt>
                <c:pt idx="24279">
                  <c:v>1</c:v>
                </c:pt>
                <c:pt idx="24280">
                  <c:v>1</c:v>
                </c:pt>
                <c:pt idx="24281">
                  <c:v>1</c:v>
                </c:pt>
                <c:pt idx="24282">
                  <c:v>1</c:v>
                </c:pt>
                <c:pt idx="24283">
                  <c:v>1</c:v>
                </c:pt>
                <c:pt idx="24284">
                  <c:v>1</c:v>
                </c:pt>
                <c:pt idx="24285">
                  <c:v>1</c:v>
                </c:pt>
                <c:pt idx="24286">
                  <c:v>1</c:v>
                </c:pt>
                <c:pt idx="24287">
                  <c:v>1</c:v>
                </c:pt>
                <c:pt idx="24288">
                  <c:v>0.8</c:v>
                </c:pt>
                <c:pt idx="24289">
                  <c:v>1</c:v>
                </c:pt>
                <c:pt idx="24290">
                  <c:v>1</c:v>
                </c:pt>
                <c:pt idx="24291">
                  <c:v>1</c:v>
                </c:pt>
                <c:pt idx="24292">
                  <c:v>1</c:v>
                </c:pt>
                <c:pt idx="24293">
                  <c:v>1</c:v>
                </c:pt>
                <c:pt idx="24294">
                  <c:v>1</c:v>
                </c:pt>
                <c:pt idx="24295">
                  <c:v>1</c:v>
                </c:pt>
                <c:pt idx="24296">
                  <c:v>1</c:v>
                </c:pt>
                <c:pt idx="24297">
                  <c:v>1</c:v>
                </c:pt>
                <c:pt idx="24298">
                  <c:v>1</c:v>
                </c:pt>
                <c:pt idx="24299">
                  <c:v>1</c:v>
                </c:pt>
                <c:pt idx="24300">
                  <c:v>1</c:v>
                </c:pt>
                <c:pt idx="24301">
                  <c:v>1</c:v>
                </c:pt>
                <c:pt idx="24302">
                  <c:v>1</c:v>
                </c:pt>
                <c:pt idx="24303">
                  <c:v>1</c:v>
                </c:pt>
                <c:pt idx="24304">
                  <c:v>1</c:v>
                </c:pt>
                <c:pt idx="24305">
                  <c:v>1</c:v>
                </c:pt>
                <c:pt idx="24306">
                  <c:v>1</c:v>
                </c:pt>
                <c:pt idx="24307">
                  <c:v>1</c:v>
                </c:pt>
                <c:pt idx="24308">
                  <c:v>1</c:v>
                </c:pt>
                <c:pt idx="24309">
                  <c:v>1</c:v>
                </c:pt>
                <c:pt idx="24310">
                  <c:v>1</c:v>
                </c:pt>
                <c:pt idx="24311">
                  <c:v>1</c:v>
                </c:pt>
                <c:pt idx="24312">
                  <c:v>1</c:v>
                </c:pt>
                <c:pt idx="24313">
                  <c:v>1</c:v>
                </c:pt>
                <c:pt idx="24314">
                  <c:v>1</c:v>
                </c:pt>
                <c:pt idx="24315">
                  <c:v>1</c:v>
                </c:pt>
                <c:pt idx="24316">
                  <c:v>1</c:v>
                </c:pt>
                <c:pt idx="24317">
                  <c:v>1</c:v>
                </c:pt>
                <c:pt idx="24318">
                  <c:v>1</c:v>
                </c:pt>
                <c:pt idx="24319">
                  <c:v>1</c:v>
                </c:pt>
                <c:pt idx="24320">
                  <c:v>1</c:v>
                </c:pt>
                <c:pt idx="24321">
                  <c:v>1</c:v>
                </c:pt>
                <c:pt idx="24322">
                  <c:v>1</c:v>
                </c:pt>
                <c:pt idx="24323">
                  <c:v>1</c:v>
                </c:pt>
                <c:pt idx="24324">
                  <c:v>1</c:v>
                </c:pt>
                <c:pt idx="24325">
                  <c:v>1</c:v>
                </c:pt>
                <c:pt idx="24326">
                  <c:v>1</c:v>
                </c:pt>
                <c:pt idx="24327">
                  <c:v>1</c:v>
                </c:pt>
                <c:pt idx="24328">
                  <c:v>1</c:v>
                </c:pt>
                <c:pt idx="24329">
                  <c:v>1</c:v>
                </c:pt>
                <c:pt idx="24330">
                  <c:v>1</c:v>
                </c:pt>
                <c:pt idx="24331">
                  <c:v>1</c:v>
                </c:pt>
                <c:pt idx="24332">
                  <c:v>1</c:v>
                </c:pt>
                <c:pt idx="24333">
                  <c:v>1</c:v>
                </c:pt>
                <c:pt idx="24334">
                  <c:v>1</c:v>
                </c:pt>
                <c:pt idx="24335">
                  <c:v>1</c:v>
                </c:pt>
                <c:pt idx="24336">
                  <c:v>1</c:v>
                </c:pt>
                <c:pt idx="24337">
                  <c:v>1</c:v>
                </c:pt>
                <c:pt idx="24338">
                  <c:v>1</c:v>
                </c:pt>
                <c:pt idx="24339">
                  <c:v>1</c:v>
                </c:pt>
                <c:pt idx="24340">
                  <c:v>1</c:v>
                </c:pt>
                <c:pt idx="24341">
                  <c:v>1</c:v>
                </c:pt>
                <c:pt idx="24342">
                  <c:v>1</c:v>
                </c:pt>
                <c:pt idx="24343">
                  <c:v>1</c:v>
                </c:pt>
                <c:pt idx="24344">
                  <c:v>1</c:v>
                </c:pt>
                <c:pt idx="24345">
                  <c:v>1</c:v>
                </c:pt>
                <c:pt idx="24346">
                  <c:v>1</c:v>
                </c:pt>
                <c:pt idx="24347">
                  <c:v>1</c:v>
                </c:pt>
                <c:pt idx="24348">
                  <c:v>1</c:v>
                </c:pt>
                <c:pt idx="24349">
                  <c:v>1</c:v>
                </c:pt>
                <c:pt idx="24350">
                  <c:v>1</c:v>
                </c:pt>
                <c:pt idx="24351">
                  <c:v>1</c:v>
                </c:pt>
                <c:pt idx="24352">
                  <c:v>1</c:v>
                </c:pt>
                <c:pt idx="24353">
                  <c:v>1</c:v>
                </c:pt>
                <c:pt idx="24354">
                  <c:v>1</c:v>
                </c:pt>
                <c:pt idx="24355">
                  <c:v>1</c:v>
                </c:pt>
                <c:pt idx="24356">
                  <c:v>1</c:v>
                </c:pt>
                <c:pt idx="24357">
                  <c:v>1</c:v>
                </c:pt>
                <c:pt idx="24358">
                  <c:v>1</c:v>
                </c:pt>
                <c:pt idx="24359">
                  <c:v>1</c:v>
                </c:pt>
                <c:pt idx="24360">
                  <c:v>1</c:v>
                </c:pt>
                <c:pt idx="24361">
                  <c:v>1</c:v>
                </c:pt>
                <c:pt idx="24362">
                  <c:v>1</c:v>
                </c:pt>
                <c:pt idx="24363">
                  <c:v>1</c:v>
                </c:pt>
                <c:pt idx="24364">
                  <c:v>1</c:v>
                </c:pt>
                <c:pt idx="24365">
                  <c:v>1</c:v>
                </c:pt>
                <c:pt idx="24366">
                  <c:v>1</c:v>
                </c:pt>
                <c:pt idx="24367">
                  <c:v>1</c:v>
                </c:pt>
                <c:pt idx="24368">
                  <c:v>1</c:v>
                </c:pt>
                <c:pt idx="24369">
                  <c:v>1</c:v>
                </c:pt>
                <c:pt idx="24370">
                  <c:v>1</c:v>
                </c:pt>
                <c:pt idx="24371">
                  <c:v>1</c:v>
                </c:pt>
                <c:pt idx="24372">
                  <c:v>1</c:v>
                </c:pt>
                <c:pt idx="24373">
                  <c:v>1</c:v>
                </c:pt>
                <c:pt idx="24374">
                  <c:v>1</c:v>
                </c:pt>
                <c:pt idx="24375">
                  <c:v>1</c:v>
                </c:pt>
                <c:pt idx="24376">
                  <c:v>1</c:v>
                </c:pt>
                <c:pt idx="24377">
                  <c:v>1</c:v>
                </c:pt>
                <c:pt idx="24378">
                  <c:v>1</c:v>
                </c:pt>
                <c:pt idx="24379">
                  <c:v>1</c:v>
                </c:pt>
                <c:pt idx="24380">
                  <c:v>1</c:v>
                </c:pt>
                <c:pt idx="24381">
                  <c:v>1</c:v>
                </c:pt>
                <c:pt idx="24382">
                  <c:v>1</c:v>
                </c:pt>
                <c:pt idx="24383">
                  <c:v>1</c:v>
                </c:pt>
                <c:pt idx="24384">
                  <c:v>1</c:v>
                </c:pt>
                <c:pt idx="24385">
                  <c:v>1</c:v>
                </c:pt>
                <c:pt idx="24386">
                  <c:v>1</c:v>
                </c:pt>
                <c:pt idx="24387">
                  <c:v>1</c:v>
                </c:pt>
                <c:pt idx="24388">
                  <c:v>1</c:v>
                </c:pt>
                <c:pt idx="24389">
                  <c:v>1</c:v>
                </c:pt>
                <c:pt idx="24390">
                  <c:v>1</c:v>
                </c:pt>
                <c:pt idx="24391">
                  <c:v>1</c:v>
                </c:pt>
                <c:pt idx="24392">
                  <c:v>1</c:v>
                </c:pt>
                <c:pt idx="24393">
                  <c:v>1</c:v>
                </c:pt>
                <c:pt idx="24394">
                  <c:v>1</c:v>
                </c:pt>
                <c:pt idx="24395">
                  <c:v>1</c:v>
                </c:pt>
                <c:pt idx="24396">
                  <c:v>1</c:v>
                </c:pt>
                <c:pt idx="24397">
                  <c:v>1</c:v>
                </c:pt>
                <c:pt idx="24398">
                  <c:v>1</c:v>
                </c:pt>
                <c:pt idx="24399">
                  <c:v>1</c:v>
                </c:pt>
                <c:pt idx="24400">
                  <c:v>1</c:v>
                </c:pt>
                <c:pt idx="24401">
                  <c:v>1</c:v>
                </c:pt>
                <c:pt idx="24402">
                  <c:v>1</c:v>
                </c:pt>
                <c:pt idx="24403">
                  <c:v>1</c:v>
                </c:pt>
                <c:pt idx="24404">
                  <c:v>1</c:v>
                </c:pt>
                <c:pt idx="24405">
                  <c:v>1</c:v>
                </c:pt>
                <c:pt idx="24406">
                  <c:v>1</c:v>
                </c:pt>
                <c:pt idx="24407">
                  <c:v>1</c:v>
                </c:pt>
                <c:pt idx="24408">
                  <c:v>1</c:v>
                </c:pt>
                <c:pt idx="24409">
                  <c:v>1</c:v>
                </c:pt>
                <c:pt idx="24410">
                  <c:v>1</c:v>
                </c:pt>
                <c:pt idx="24411">
                  <c:v>1</c:v>
                </c:pt>
                <c:pt idx="24412">
                  <c:v>1</c:v>
                </c:pt>
                <c:pt idx="24413">
                  <c:v>1</c:v>
                </c:pt>
                <c:pt idx="24414">
                  <c:v>1</c:v>
                </c:pt>
                <c:pt idx="24415">
                  <c:v>1</c:v>
                </c:pt>
                <c:pt idx="24416">
                  <c:v>1</c:v>
                </c:pt>
                <c:pt idx="24417">
                  <c:v>1</c:v>
                </c:pt>
                <c:pt idx="24418">
                  <c:v>1</c:v>
                </c:pt>
                <c:pt idx="24419">
                  <c:v>1</c:v>
                </c:pt>
                <c:pt idx="24420">
                  <c:v>1</c:v>
                </c:pt>
                <c:pt idx="24421">
                  <c:v>1</c:v>
                </c:pt>
                <c:pt idx="24422">
                  <c:v>1</c:v>
                </c:pt>
                <c:pt idx="24423">
                  <c:v>1</c:v>
                </c:pt>
                <c:pt idx="24424">
                  <c:v>1</c:v>
                </c:pt>
                <c:pt idx="24425">
                  <c:v>1</c:v>
                </c:pt>
                <c:pt idx="24426">
                  <c:v>1</c:v>
                </c:pt>
                <c:pt idx="24427">
                  <c:v>1</c:v>
                </c:pt>
                <c:pt idx="24428">
                  <c:v>1</c:v>
                </c:pt>
                <c:pt idx="24429">
                  <c:v>1</c:v>
                </c:pt>
                <c:pt idx="24430">
                  <c:v>1</c:v>
                </c:pt>
                <c:pt idx="24431">
                  <c:v>1</c:v>
                </c:pt>
                <c:pt idx="24432">
                  <c:v>1</c:v>
                </c:pt>
                <c:pt idx="24433">
                  <c:v>1</c:v>
                </c:pt>
                <c:pt idx="24434">
                  <c:v>1</c:v>
                </c:pt>
                <c:pt idx="24435">
                  <c:v>1</c:v>
                </c:pt>
                <c:pt idx="24436">
                  <c:v>1</c:v>
                </c:pt>
                <c:pt idx="24437">
                  <c:v>1</c:v>
                </c:pt>
                <c:pt idx="24438">
                  <c:v>1</c:v>
                </c:pt>
                <c:pt idx="24439">
                  <c:v>1</c:v>
                </c:pt>
                <c:pt idx="24440">
                  <c:v>1</c:v>
                </c:pt>
                <c:pt idx="24441">
                  <c:v>1</c:v>
                </c:pt>
                <c:pt idx="24442">
                  <c:v>1</c:v>
                </c:pt>
                <c:pt idx="24443">
                  <c:v>1</c:v>
                </c:pt>
                <c:pt idx="24444">
                  <c:v>1</c:v>
                </c:pt>
                <c:pt idx="24445">
                  <c:v>1</c:v>
                </c:pt>
                <c:pt idx="24446">
                  <c:v>1</c:v>
                </c:pt>
                <c:pt idx="24447">
                  <c:v>1</c:v>
                </c:pt>
                <c:pt idx="24448">
                  <c:v>1</c:v>
                </c:pt>
                <c:pt idx="24449">
                  <c:v>1</c:v>
                </c:pt>
                <c:pt idx="24450">
                  <c:v>1</c:v>
                </c:pt>
                <c:pt idx="24451">
                  <c:v>1</c:v>
                </c:pt>
                <c:pt idx="24452">
                  <c:v>1</c:v>
                </c:pt>
                <c:pt idx="24453">
                  <c:v>0.4</c:v>
                </c:pt>
                <c:pt idx="24454">
                  <c:v>0.8</c:v>
                </c:pt>
                <c:pt idx="24455">
                  <c:v>1</c:v>
                </c:pt>
                <c:pt idx="24456">
                  <c:v>1</c:v>
                </c:pt>
                <c:pt idx="24457">
                  <c:v>1</c:v>
                </c:pt>
                <c:pt idx="24458">
                  <c:v>1</c:v>
                </c:pt>
                <c:pt idx="24459">
                  <c:v>1</c:v>
                </c:pt>
                <c:pt idx="24460">
                  <c:v>1</c:v>
                </c:pt>
                <c:pt idx="24461">
                  <c:v>1</c:v>
                </c:pt>
                <c:pt idx="24462">
                  <c:v>1</c:v>
                </c:pt>
                <c:pt idx="24463">
                  <c:v>1</c:v>
                </c:pt>
                <c:pt idx="24464">
                  <c:v>0.4</c:v>
                </c:pt>
                <c:pt idx="24465">
                  <c:v>1</c:v>
                </c:pt>
                <c:pt idx="24466">
                  <c:v>1</c:v>
                </c:pt>
                <c:pt idx="24467">
                  <c:v>1</c:v>
                </c:pt>
                <c:pt idx="24468">
                  <c:v>1</c:v>
                </c:pt>
                <c:pt idx="24469">
                  <c:v>1</c:v>
                </c:pt>
                <c:pt idx="24470">
                  <c:v>1</c:v>
                </c:pt>
                <c:pt idx="24471">
                  <c:v>1</c:v>
                </c:pt>
                <c:pt idx="24472">
                  <c:v>1</c:v>
                </c:pt>
                <c:pt idx="24473">
                  <c:v>1</c:v>
                </c:pt>
                <c:pt idx="24474">
                  <c:v>1</c:v>
                </c:pt>
                <c:pt idx="24475">
                  <c:v>1</c:v>
                </c:pt>
                <c:pt idx="24476">
                  <c:v>1</c:v>
                </c:pt>
                <c:pt idx="24477">
                  <c:v>1</c:v>
                </c:pt>
                <c:pt idx="24478">
                  <c:v>1</c:v>
                </c:pt>
                <c:pt idx="24479">
                  <c:v>1</c:v>
                </c:pt>
                <c:pt idx="24480">
                  <c:v>1</c:v>
                </c:pt>
                <c:pt idx="24481">
                  <c:v>1</c:v>
                </c:pt>
                <c:pt idx="24482">
                  <c:v>1</c:v>
                </c:pt>
                <c:pt idx="24483">
                  <c:v>1</c:v>
                </c:pt>
                <c:pt idx="24484">
                  <c:v>1</c:v>
                </c:pt>
                <c:pt idx="24485">
                  <c:v>1</c:v>
                </c:pt>
                <c:pt idx="24486">
                  <c:v>1</c:v>
                </c:pt>
                <c:pt idx="24487">
                  <c:v>1</c:v>
                </c:pt>
                <c:pt idx="24488">
                  <c:v>1</c:v>
                </c:pt>
                <c:pt idx="24489">
                  <c:v>1</c:v>
                </c:pt>
                <c:pt idx="24490">
                  <c:v>1</c:v>
                </c:pt>
                <c:pt idx="24491">
                  <c:v>1</c:v>
                </c:pt>
                <c:pt idx="24492">
                  <c:v>1</c:v>
                </c:pt>
                <c:pt idx="24493">
                  <c:v>1</c:v>
                </c:pt>
                <c:pt idx="24494">
                  <c:v>1</c:v>
                </c:pt>
                <c:pt idx="24495">
                  <c:v>1</c:v>
                </c:pt>
                <c:pt idx="24496">
                  <c:v>1</c:v>
                </c:pt>
                <c:pt idx="24497">
                  <c:v>1</c:v>
                </c:pt>
                <c:pt idx="24498">
                  <c:v>1</c:v>
                </c:pt>
                <c:pt idx="24499">
                  <c:v>1</c:v>
                </c:pt>
                <c:pt idx="24500">
                  <c:v>1</c:v>
                </c:pt>
                <c:pt idx="24501">
                  <c:v>1</c:v>
                </c:pt>
                <c:pt idx="24502">
                  <c:v>1</c:v>
                </c:pt>
                <c:pt idx="24503">
                  <c:v>1</c:v>
                </c:pt>
                <c:pt idx="24504">
                  <c:v>1</c:v>
                </c:pt>
                <c:pt idx="24505">
                  <c:v>1</c:v>
                </c:pt>
                <c:pt idx="24506">
                  <c:v>1</c:v>
                </c:pt>
                <c:pt idx="24507">
                  <c:v>1</c:v>
                </c:pt>
                <c:pt idx="24508">
                  <c:v>0.2</c:v>
                </c:pt>
                <c:pt idx="24509">
                  <c:v>1</c:v>
                </c:pt>
                <c:pt idx="24510">
                  <c:v>0.6</c:v>
                </c:pt>
                <c:pt idx="24511">
                  <c:v>1</c:v>
                </c:pt>
                <c:pt idx="24512">
                  <c:v>1</c:v>
                </c:pt>
                <c:pt idx="24513">
                  <c:v>1</c:v>
                </c:pt>
                <c:pt idx="24514">
                  <c:v>1</c:v>
                </c:pt>
                <c:pt idx="24515">
                  <c:v>0.4</c:v>
                </c:pt>
                <c:pt idx="24516">
                  <c:v>1</c:v>
                </c:pt>
                <c:pt idx="24517">
                  <c:v>1</c:v>
                </c:pt>
                <c:pt idx="24518">
                  <c:v>1</c:v>
                </c:pt>
                <c:pt idx="24519">
                  <c:v>1</c:v>
                </c:pt>
                <c:pt idx="24520">
                  <c:v>1</c:v>
                </c:pt>
                <c:pt idx="24521">
                  <c:v>1</c:v>
                </c:pt>
                <c:pt idx="24522">
                  <c:v>1</c:v>
                </c:pt>
                <c:pt idx="24523">
                  <c:v>1</c:v>
                </c:pt>
                <c:pt idx="24524">
                  <c:v>1</c:v>
                </c:pt>
                <c:pt idx="24525">
                  <c:v>1</c:v>
                </c:pt>
                <c:pt idx="24526">
                  <c:v>1</c:v>
                </c:pt>
                <c:pt idx="24527">
                  <c:v>1</c:v>
                </c:pt>
                <c:pt idx="24528">
                  <c:v>1</c:v>
                </c:pt>
                <c:pt idx="24529">
                  <c:v>1</c:v>
                </c:pt>
                <c:pt idx="24530">
                  <c:v>0.2</c:v>
                </c:pt>
                <c:pt idx="24531">
                  <c:v>1</c:v>
                </c:pt>
                <c:pt idx="24532">
                  <c:v>1</c:v>
                </c:pt>
                <c:pt idx="24533">
                  <c:v>1</c:v>
                </c:pt>
                <c:pt idx="24534">
                  <c:v>1</c:v>
                </c:pt>
                <c:pt idx="24535">
                  <c:v>1</c:v>
                </c:pt>
                <c:pt idx="24536">
                  <c:v>1</c:v>
                </c:pt>
                <c:pt idx="24537">
                  <c:v>1</c:v>
                </c:pt>
                <c:pt idx="24538">
                  <c:v>1</c:v>
                </c:pt>
                <c:pt idx="24539">
                  <c:v>1</c:v>
                </c:pt>
                <c:pt idx="24540">
                  <c:v>1</c:v>
                </c:pt>
                <c:pt idx="24541">
                  <c:v>1</c:v>
                </c:pt>
                <c:pt idx="24542">
                  <c:v>1</c:v>
                </c:pt>
                <c:pt idx="24543">
                  <c:v>1</c:v>
                </c:pt>
                <c:pt idx="24544">
                  <c:v>1</c:v>
                </c:pt>
                <c:pt idx="24545">
                  <c:v>1</c:v>
                </c:pt>
                <c:pt idx="24546">
                  <c:v>1</c:v>
                </c:pt>
                <c:pt idx="24547">
                  <c:v>1</c:v>
                </c:pt>
                <c:pt idx="24548">
                  <c:v>1</c:v>
                </c:pt>
                <c:pt idx="24549">
                  <c:v>1</c:v>
                </c:pt>
                <c:pt idx="24550">
                  <c:v>1</c:v>
                </c:pt>
                <c:pt idx="24551">
                  <c:v>1</c:v>
                </c:pt>
                <c:pt idx="24552">
                  <c:v>1</c:v>
                </c:pt>
                <c:pt idx="24553">
                  <c:v>1</c:v>
                </c:pt>
                <c:pt idx="24554">
                  <c:v>1</c:v>
                </c:pt>
                <c:pt idx="24555">
                  <c:v>1</c:v>
                </c:pt>
                <c:pt idx="24556">
                  <c:v>1</c:v>
                </c:pt>
                <c:pt idx="24557">
                  <c:v>1</c:v>
                </c:pt>
                <c:pt idx="24558">
                  <c:v>1</c:v>
                </c:pt>
                <c:pt idx="24559">
                  <c:v>1</c:v>
                </c:pt>
                <c:pt idx="24560">
                  <c:v>1</c:v>
                </c:pt>
                <c:pt idx="24561">
                  <c:v>1</c:v>
                </c:pt>
                <c:pt idx="24562">
                  <c:v>1</c:v>
                </c:pt>
                <c:pt idx="24563">
                  <c:v>1</c:v>
                </c:pt>
                <c:pt idx="24564">
                  <c:v>1</c:v>
                </c:pt>
                <c:pt idx="24565">
                  <c:v>1</c:v>
                </c:pt>
                <c:pt idx="24566">
                  <c:v>1</c:v>
                </c:pt>
                <c:pt idx="24567">
                  <c:v>1</c:v>
                </c:pt>
                <c:pt idx="24568">
                  <c:v>1</c:v>
                </c:pt>
                <c:pt idx="24569">
                  <c:v>1</c:v>
                </c:pt>
                <c:pt idx="24570">
                  <c:v>1</c:v>
                </c:pt>
                <c:pt idx="24571">
                  <c:v>1</c:v>
                </c:pt>
                <c:pt idx="24572">
                  <c:v>1</c:v>
                </c:pt>
                <c:pt idx="24573">
                  <c:v>1</c:v>
                </c:pt>
                <c:pt idx="24574">
                  <c:v>1</c:v>
                </c:pt>
                <c:pt idx="24575">
                  <c:v>1</c:v>
                </c:pt>
                <c:pt idx="24576">
                  <c:v>1</c:v>
                </c:pt>
                <c:pt idx="24577">
                  <c:v>0.8</c:v>
                </c:pt>
                <c:pt idx="24578">
                  <c:v>1</c:v>
                </c:pt>
                <c:pt idx="24579">
                  <c:v>1</c:v>
                </c:pt>
                <c:pt idx="24580">
                  <c:v>1</c:v>
                </c:pt>
                <c:pt idx="24581">
                  <c:v>1</c:v>
                </c:pt>
                <c:pt idx="24582">
                  <c:v>1</c:v>
                </c:pt>
                <c:pt idx="24583">
                  <c:v>1</c:v>
                </c:pt>
                <c:pt idx="24584">
                  <c:v>1</c:v>
                </c:pt>
                <c:pt idx="24585">
                  <c:v>1</c:v>
                </c:pt>
                <c:pt idx="24586">
                  <c:v>1</c:v>
                </c:pt>
                <c:pt idx="24587">
                  <c:v>1</c:v>
                </c:pt>
                <c:pt idx="24588">
                  <c:v>1</c:v>
                </c:pt>
                <c:pt idx="24589">
                  <c:v>1</c:v>
                </c:pt>
                <c:pt idx="24590">
                  <c:v>1</c:v>
                </c:pt>
                <c:pt idx="24591">
                  <c:v>1</c:v>
                </c:pt>
                <c:pt idx="24592">
                  <c:v>1</c:v>
                </c:pt>
                <c:pt idx="24593">
                  <c:v>1</c:v>
                </c:pt>
                <c:pt idx="24594">
                  <c:v>1</c:v>
                </c:pt>
                <c:pt idx="24595">
                  <c:v>1</c:v>
                </c:pt>
                <c:pt idx="24596">
                  <c:v>1</c:v>
                </c:pt>
                <c:pt idx="24597">
                  <c:v>1</c:v>
                </c:pt>
                <c:pt idx="24598">
                  <c:v>1</c:v>
                </c:pt>
                <c:pt idx="24599">
                  <c:v>1</c:v>
                </c:pt>
                <c:pt idx="24600">
                  <c:v>1</c:v>
                </c:pt>
                <c:pt idx="24601">
                  <c:v>1</c:v>
                </c:pt>
                <c:pt idx="24602">
                  <c:v>1</c:v>
                </c:pt>
                <c:pt idx="24603">
                  <c:v>1</c:v>
                </c:pt>
                <c:pt idx="24604">
                  <c:v>1</c:v>
                </c:pt>
                <c:pt idx="24605">
                  <c:v>1</c:v>
                </c:pt>
                <c:pt idx="24606">
                  <c:v>1</c:v>
                </c:pt>
                <c:pt idx="24607">
                  <c:v>1</c:v>
                </c:pt>
                <c:pt idx="24608">
                  <c:v>1</c:v>
                </c:pt>
                <c:pt idx="24609">
                  <c:v>1</c:v>
                </c:pt>
                <c:pt idx="24610">
                  <c:v>1</c:v>
                </c:pt>
                <c:pt idx="24611">
                  <c:v>1</c:v>
                </c:pt>
                <c:pt idx="24612">
                  <c:v>1</c:v>
                </c:pt>
                <c:pt idx="24613">
                  <c:v>1</c:v>
                </c:pt>
                <c:pt idx="24614">
                  <c:v>1</c:v>
                </c:pt>
                <c:pt idx="24615">
                  <c:v>1</c:v>
                </c:pt>
                <c:pt idx="24616">
                  <c:v>1</c:v>
                </c:pt>
                <c:pt idx="24617">
                  <c:v>1</c:v>
                </c:pt>
                <c:pt idx="24618">
                  <c:v>1</c:v>
                </c:pt>
                <c:pt idx="24619">
                  <c:v>1</c:v>
                </c:pt>
                <c:pt idx="24620">
                  <c:v>1</c:v>
                </c:pt>
                <c:pt idx="24621">
                  <c:v>1</c:v>
                </c:pt>
                <c:pt idx="24622">
                  <c:v>1</c:v>
                </c:pt>
                <c:pt idx="24623">
                  <c:v>1</c:v>
                </c:pt>
                <c:pt idx="24624">
                  <c:v>1</c:v>
                </c:pt>
                <c:pt idx="24625">
                  <c:v>1</c:v>
                </c:pt>
                <c:pt idx="24626">
                  <c:v>1</c:v>
                </c:pt>
                <c:pt idx="24627">
                  <c:v>1</c:v>
                </c:pt>
                <c:pt idx="24628">
                  <c:v>1</c:v>
                </c:pt>
                <c:pt idx="24629">
                  <c:v>1</c:v>
                </c:pt>
                <c:pt idx="24630">
                  <c:v>1</c:v>
                </c:pt>
                <c:pt idx="24631">
                  <c:v>1</c:v>
                </c:pt>
                <c:pt idx="24632">
                  <c:v>1</c:v>
                </c:pt>
                <c:pt idx="24633">
                  <c:v>1</c:v>
                </c:pt>
                <c:pt idx="24634">
                  <c:v>1</c:v>
                </c:pt>
                <c:pt idx="24635">
                  <c:v>1</c:v>
                </c:pt>
                <c:pt idx="24636">
                  <c:v>1</c:v>
                </c:pt>
                <c:pt idx="24637">
                  <c:v>1</c:v>
                </c:pt>
                <c:pt idx="24638">
                  <c:v>1</c:v>
                </c:pt>
                <c:pt idx="24639">
                  <c:v>1</c:v>
                </c:pt>
                <c:pt idx="24640">
                  <c:v>1</c:v>
                </c:pt>
                <c:pt idx="24641">
                  <c:v>1</c:v>
                </c:pt>
                <c:pt idx="24642">
                  <c:v>1</c:v>
                </c:pt>
                <c:pt idx="24643">
                  <c:v>1</c:v>
                </c:pt>
                <c:pt idx="24644">
                  <c:v>1</c:v>
                </c:pt>
                <c:pt idx="24645">
                  <c:v>1</c:v>
                </c:pt>
                <c:pt idx="24646">
                  <c:v>1</c:v>
                </c:pt>
                <c:pt idx="24647">
                  <c:v>1</c:v>
                </c:pt>
                <c:pt idx="24648">
                  <c:v>1</c:v>
                </c:pt>
                <c:pt idx="24649">
                  <c:v>1</c:v>
                </c:pt>
                <c:pt idx="24650">
                  <c:v>1</c:v>
                </c:pt>
                <c:pt idx="24651">
                  <c:v>1</c:v>
                </c:pt>
                <c:pt idx="24652">
                  <c:v>1</c:v>
                </c:pt>
                <c:pt idx="24653">
                  <c:v>1</c:v>
                </c:pt>
                <c:pt idx="24654">
                  <c:v>1</c:v>
                </c:pt>
                <c:pt idx="24655">
                  <c:v>1</c:v>
                </c:pt>
                <c:pt idx="24656">
                  <c:v>1</c:v>
                </c:pt>
                <c:pt idx="24657">
                  <c:v>1</c:v>
                </c:pt>
                <c:pt idx="24658">
                  <c:v>1</c:v>
                </c:pt>
                <c:pt idx="24659">
                  <c:v>1</c:v>
                </c:pt>
                <c:pt idx="24660">
                  <c:v>1</c:v>
                </c:pt>
                <c:pt idx="24661">
                  <c:v>1</c:v>
                </c:pt>
                <c:pt idx="24662">
                  <c:v>1</c:v>
                </c:pt>
                <c:pt idx="24663">
                  <c:v>1</c:v>
                </c:pt>
                <c:pt idx="24664">
                  <c:v>1</c:v>
                </c:pt>
                <c:pt idx="24665">
                  <c:v>1</c:v>
                </c:pt>
                <c:pt idx="24666">
                  <c:v>1</c:v>
                </c:pt>
                <c:pt idx="24667">
                  <c:v>1</c:v>
                </c:pt>
                <c:pt idx="24668">
                  <c:v>1</c:v>
                </c:pt>
                <c:pt idx="24669">
                  <c:v>1</c:v>
                </c:pt>
                <c:pt idx="24670">
                  <c:v>1</c:v>
                </c:pt>
                <c:pt idx="24671">
                  <c:v>1</c:v>
                </c:pt>
                <c:pt idx="24672">
                  <c:v>1</c:v>
                </c:pt>
                <c:pt idx="24673">
                  <c:v>1</c:v>
                </c:pt>
                <c:pt idx="24674">
                  <c:v>1</c:v>
                </c:pt>
                <c:pt idx="24675">
                  <c:v>1</c:v>
                </c:pt>
                <c:pt idx="24676">
                  <c:v>1</c:v>
                </c:pt>
                <c:pt idx="24677">
                  <c:v>1</c:v>
                </c:pt>
                <c:pt idx="24678">
                  <c:v>1</c:v>
                </c:pt>
                <c:pt idx="24679">
                  <c:v>1</c:v>
                </c:pt>
                <c:pt idx="24680">
                  <c:v>1</c:v>
                </c:pt>
                <c:pt idx="24681">
                  <c:v>1</c:v>
                </c:pt>
                <c:pt idx="24682">
                  <c:v>1</c:v>
                </c:pt>
                <c:pt idx="24683">
                  <c:v>1</c:v>
                </c:pt>
                <c:pt idx="24684">
                  <c:v>1</c:v>
                </c:pt>
                <c:pt idx="24685">
                  <c:v>1</c:v>
                </c:pt>
                <c:pt idx="24686">
                  <c:v>1</c:v>
                </c:pt>
                <c:pt idx="24687">
                  <c:v>1</c:v>
                </c:pt>
                <c:pt idx="24688">
                  <c:v>1</c:v>
                </c:pt>
                <c:pt idx="24689">
                  <c:v>1</c:v>
                </c:pt>
                <c:pt idx="24690">
                  <c:v>1</c:v>
                </c:pt>
                <c:pt idx="24691">
                  <c:v>1</c:v>
                </c:pt>
                <c:pt idx="24692">
                  <c:v>1</c:v>
                </c:pt>
                <c:pt idx="24693">
                  <c:v>1</c:v>
                </c:pt>
                <c:pt idx="24694">
                  <c:v>1</c:v>
                </c:pt>
                <c:pt idx="24695">
                  <c:v>1</c:v>
                </c:pt>
                <c:pt idx="24696">
                  <c:v>1</c:v>
                </c:pt>
                <c:pt idx="24697">
                  <c:v>1</c:v>
                </c:pt>
                <c:pt idx="24698">
                  <c:v>1</c:v>
                </c:pt>
                <c:pt idx="24699">
                  <c:v>1</c:v>
                </c:pt>
                <c:pt idx="24700">
                  <c:v>1</c:v>
                </c:pt>
                <c:pt idx="24701">
                  <c:v>1</c:v>
                </c:pt>
                <c:pt idx="24702">
                  <c:v>1</c:v>
                </c:pt>
                <c:pt idx="24703">
                  <c:v>1</c:v>
                </c:pt>
                <c:pt idx="24704">
                  <c:v>1</c:v>
                </c:pt>
                <c:pt idx="24705">
                  <c:v>1</c:v>
                </c:pt>
                <c:pt idx="24706">
                  <c:v>1</c:v>
                </c:pt>
                <c:pt idx="24707">
                  <c:v>1</c:v>
                </c:pt>
                <c:pt idx="24708">
                  <c:v>1</c:v>
                </c:pt>
                <c:pt idx="24709">
                  <c:v>1</c:v>
                </c:pt>
                <c:pt idx="24710">
                  <c:v>1</c:v>
                </c:pt>
                <c:pt idx="24711">
                  <c:v>1</c:v>
                </c:pt>
                <c:pt idx="24712">
                  <c:v>1</c:v>
                </c:pt>
                <c:pt idx="24713">
                  <c:v>1</c:v>
                </c:pt>
                <c:pt idx="24714">
                  <c:v>1</c:v>
                </c:pt>
                <c:pt idx="24715">
                  <c:v>1</c:v>
                </c:pt>
                <c:pt idx="24716">
                  <c:v>1</c:v>
                </c:pt>
                <c:pt idx="24717">
                  <c:v>1</c:v>
                </c:pt>
                <c:pt idx="24718">
                  <c:v>1</c:v>
                </c:pt>
                <c:pt idx="24719">
                  <c:v>1</c:v>
                </c:pt>
                <c:pt idx="24720">
                  <c:v>1</c:v>
                </c:pt>
                <c:pt idx="24721">
                  <c:v>1</c:v>
                </c:pt>
                <c:pt idx="24722">
                  <c:v>1</c:v>
                </c:pt>
                <c:pt idx="24723">
                  <c:v>1</c:v>
                </c:pt>
                <c:pt idx="24724">
                  <c:v>1</c:v>
                </c:pt>
                <c:pt idx="24725">
                  <c:v>1</c:v>
                </c:pt>
                <c:pt idx="24726">
                  <c:v>1</c:v>
                </c:pt>
                <c:pt idx="24727">
                  <c:v>1</c:v>
                </c:pt>
                <c:pt idx="24728">
                  <c:v>1</c:v>
                </c:pt>
                <c:pt idx="24729">
                  <c:v>1</c:v>
                </c:pt>
                <c:pt idx="24730">
                  <c:v>1</c:v>
                </c:pt>
                <c:pt idx="24731">
                  <c:v>1</c:v>
                </c:pt>
                <c:pt idx="24732">
                  <c:v>1</c:v>
                </c:pt>
                <c:pt idx="24733">
                  <c:v>1</c:v>
                </c:pt>
                <c:pt idx="24734">
                  <c:v>1</c:v>
                </c:pt>
                <c:pt idx="24735">
                  <c:v>1</c:v>
                </c:pt>
                <c:pt idx="24736">
                  <c:v>1</c:v>
                </c:pt>
                <c:pt idx="24737">
                  <c:v>1</c:v>
                </c:pt>
                <c:pt idx="24738">
                  <c:v>1</c:v>
                </c:pt>
                <c:pt idx="24739">
                  <c:v>1</c:v>
                </c:pt>
                <c:pt idx="24740">
                  <c:v>1</c:v>
                </c:pt>
                <c:pt idx="24741">
                  <c:v>1</c:v>
                </c:pt>
                <c:pt idx="24742">
                  <c:v>1</c:v>
                </c:pt>
                <c:pt idx="24743">
                  <c:v>1</c:v>
                </c:pt>
                <c:pt idx="24744">
                  <c:v>1</c:v>
                </c:pt>
                <c:pt idx="24745">
                  <c:v>1</c:v>
                </c:pt>
                <c:pt idx="24746">
                  <c:v>1</c:v>
                </c:pt>
                <c:pt idx="24747">
                  <c:v>1</c:v>
                </c:pt>
                <c:pt idx="24748">
                  <c:v>1</c:v>
                </c:pt>
                <c:pt idx="24749">
                  <c:v>1</c:v>
                </c:pt>
                <c:pt idx="24750">
                  <c:v>1</c:v>
                </c:pt>
                <c:pt idx="24751">
                  <c:v>1</c:v>
                </c:pt>
                <c:pt idx="24752">
                  <c:v>1</c:v>
                </c:pt>
                <c:pt idx="24753">
                  <c:v>1</c:v>
                </c:pt>
                <c:pt idx="24754">
                  <c:v>1</c:v>
                </c:pt>
                <c:pt idx="24755">
                  <c:v>1</c:v>
                </c:pt>
                <c:pt idx="24756">
                  <c:v>1</c:v>
                </c:pt>
                <c:pt idx="24757">
                  <c:v>1</c:v>
                </c:pt>
                <c:pt idx="24758">
                  <c:v>1</c:v>
                </c:pt>
                <c:pt idx="24759">
                  <c:v>1</c:v>
                </c:pt>
                <c:pt idx="24760">
                  <c:v>1</c:v>
                </c:pt>
                <c:pt idx="24761">
                  <c:v>1</c:v>
                </c:pt>
                <c:pt idx="24762">
                  <c:v>1</c:v>
                </c:pt>
                <c:pt idx="24763">
                  <c:v>1</c:v>
                </c:pt>
                <c:pt idx="24764">
                  <c:v>1</c:v>
                </c:pt>
                <c:pt idx="24765">
                  <c:v>1</c:v>
                </c:pt>
                <c:pt idx="24766">
                  <c:v>1</c:v>
                </c:pt>
                <c:pt idx="24767">
                  <c:v>1</c:v>
                </c:pt>
                <c:pt idx="24768">
                  <c:v>1</c:v>
                </c:pt>
                <c:pt idx="24769">
                  <c:v>1</c:v>
                </c:pt>
                <c:pt idx="24770">
                  <c:v>1</c:v>
                </c:pt>
                <c:pt idx="24771">
                  <c:v>1</c:v>
                </c:pt>
                <c:pt idx="24772">
                  <c:v>0.8</c:v>
                </c:pt>
                <c:pt idx="24773">
                  <c:v>1</c:v>
                </c:pt>
                <c:pt idx="24774">
                  <c:v>1</c:v>
                </c:pt>
                <c:pt idx="24775">
                  <c:v>1</c:v>
                </c:pt>
                <c:pt idx="24776">
                  <c:v>1</c:v>
                </c:pt>
                <c:pt idx="24777">
                  <c:v>1</c:v>
                </c:pt>
                <c:pt idx="24778">
                  <c:v>1</c:v>
                </c:pt>
                <c:pt idx="24779">
                  <c:v>1</c:v>
                </c:pt>
                <c:pt idx="24780">
                  <c:v>1</c:v>
                </c:pt>
                <c:pt idx="24781">
                  <c:v>1</c:v>
                </c:pt>
                <c:pt idx="24782">
                  <c:v>1</c:v>
                </c:pt>
                <c:pt idx="24783">
                  <c:v>1</c:v>
                </c:pt>
                <c:pt idx="24784">
                  <c:v>0.6</c:v>
                </c:pt>
                <c:pt idx="24785">
                  <c:v>1</c:v>
                </c:pt>
                <c:pt idx="24786">
                  <c:v>1</c:v>
                </c:pt>
                <c:pt idx="24787">
                  <c:v>1</c:v>
                </c:pt>
                <c:pt idx="24788">
                  <c:v>1</c:v>
                </c:pt>
                <c:pt idx="24789">
                  <c:v>1</c:v>
                </c:pt>
                <c:pt idx="24790">
                  <c:v>1</c:v>
                </c:pt>
                <c:pt idx="24791">
                  <c:v>1</c:v>
                </c:pt>
                <c:pt idx="24792">
                  <c:v>1</c:v>
                </c:pt>
                <c:pt idx="24793">
                  <c:v>1</c:v>
                </c:pt>
                <c:pt idx="24794">
                  <c:v>1</c:v>
                </c:pt>
                <c:pt idx="24795">
                  <c:v>1</c:v>
                </c:pt>
                <c:pt idx="24796">
                  <c:v>1</c:v>
                </c:pt>
                <c:pt idx="24797">
                  <c:v>1</c:v>
                </c:pt>
                <c:pt idx="24798">
                  <c:v>1</c:v>
                </c:pt>
                <c:pt idx="24799">
                  <c:v>1</c:v>
                </c:pt>
                <c:pt idx="24800">
                  <c:v>1</c:v>
                </c:pt>
                <c:pt idx="24801">
                  <c:v>1</c:v>
                </c:pt>
                <c:pt idx="24802">
                  <c:v>1</c:v>
                </c:pt>
                <c:pt idx="24803">
                  <c:v>1</c:v>
                </c:pt>
                <c:pt idx="24804">
                  <c:v>1</c:v>
                </c:pt>
                <c:pt idx="24805">
                  <c:v>1</c:v>
                </c:pt>
                <c:pt idx="24806">
                  <c:v>1</c:v>
                </c:pt>
                <c:pt idx="24807">
                  <c:v>1</c:v>
                </c:pt>
                <c:pt idx="24808">
                  <c:v>1</c:v>
                </c:pt>
                <c:pt idx="24809">
                  <c:v>1</c:v>
                </c:pt>
                <c:pt idx="24810">
                  <c:v>1</c:v>
                </c:pt>
                <c:pt idx="24811">
                  <c:v>1</c:v>
                </c:pt>
                <c:pt idx="24812">
                  <c:v>1</c:v>
                </c:pt>
                <c:pt idx="24813">
                  <c:v>1</c:v>
                </c:pt>
                <c:pt idx="24814">
                  <c:v>1</c:v>
                </c:pt>
                <c:pt idx="24815">
                  <c:v>1</c:v>
                </c:pt>
                <c:pt idx="24816">
                  <c:v>1</c:v>
                </c:pt>
                <c:pt idx="24817">
                  <c:v>1</c:v>
                </c:pt>
                <c:pt idx="24818">
                  <c:v>1</c:v>
                </c:pt>
                <c:pt idx="24819">
                  <c:v>1</c:v>
                </c:pt>
                <c:pt idx="24820">
                  <c:v>1</c:v>
                </c:pt>
                <c:pt idx="24821">
                  <c:v>1</c:v>
                </c:pt>
                <c:pt idx="24822">
                  <c:v>1</c:v>
                </c:pt>
                <c:pt idx="24823">
                  <c:v>1</c:v>
                </c:pt>
                <c:pt idx="24824">
                  <c:v>1</c:v>
                </c:pt>
                <c:pt idx="24825">
                  <c:v>1</c:v>
                </c:pt>
                <c:pt idx="24826">
                  <c:v>1</c:v>
                </c:pt>
                <c:pt idx="24827">
                  <c:v>0.8</c:v>
                </c:pt>
                <c:pt idx="24828">
                  <c:v>1</c:v>
                </c:pt>
                <c:pt idx="24829">
                  <c:v>1</c:v>
                </c:pt>
                <c:pt idx="24830">
                  <c:v>1</c:v>
                </c:pt>
                <c:pt idx="24831">
                  <c:v>1</c:v>
                </c:pt>
                <c:pt idx="24832">
                  <c:v>1</c:v>
                </c:pt>
                <c:pt idx="24833">
                  <c:v>1</c:v>
                </c:pt>
                <c:pt idx="24834">
                  <c:v>1</c:v>
                </c:pt>
                <c:pt idx="24835">
                  <c:v>1</c:v>
                </c:pt>
                <c:pt idx="24836">
                  <c:v>1</c:v>
                </c:pt>
                <c:pt idx="24837">
                  <c:v>1</c:v>
                </c:pt>
                <c:pt idx="24838">
                  <c:v>1</c:v>
                </c:pt>
                <c:pt idx="24839">
                  <c:v>1</c:v>
                </c:pt>
                <c:pt idx="24840">
                  <c:v>1</c:v>
                </c:pt>
                <c:pt idx="24841">
                  <c:v>1</c:v>
                </c:pt>
                <c:pt idx="24842">
                  <c:v>1</c:v>
                </c:pt>
                <c:pt idx="24843">
                  <c:v>1</c:v>
                </c:pt>
                <c:pt idx="24844">
                  <c:v>1</c:v>
                </c:pt>
                <c:pt idx="24845">
                  <c:v>1</c:v>
                </c:pt>
                <c:pt idx="24846">
                  <c:v>1</c:v>
                </c:pt>
                <c:pt idx="24847">
                  <c:v>1</c:v>
                </c:pt>
                <c:pt idx="24848">
                  <c:v>1</c:v>
                </c:pt>
                <c:pt idx="24849">
                  <c:v>1</c:v>
                </c:pt>
                <c:pt idx="24850">
                  <c:v>1</c:v>
                </c:pt>
                <c:pt idx="24851">
                  <c:v>1</c:v>
                </c:pt>
                <c:pt idx="24852">
                  <c:v>1</c:v>
                </c:pt>
                <c:pt idx="24853">
                  <c:v>1</c:v>
                </c:pt>
                <c:pt idx="24854">
                  <c:v>1</c:v>
                </c:pt>
                <c:pt idx="24855">
                  <c:v>1</c:v>
                </c:pt>
                <c:pt idx="24856">
                  <c:v>1</c:v>
                </c:pt>
                <c:pt idx="24857">
                  <c:v>1</c:v>
                </c:pt>
                <c:pt idx="24858">
                  <c:v>1</c:v>
                </c:pt>
                <c:pt idx="24859">
                  <c:v>1</c:v>
                </c:pt>
                <c:pt idx="24860">
                  <c:v>1</c:v>
                </c:pt>
                <c:pt idx="24861">
                  <c:v>1</c:v>
                </c:pt>
                <c:pt idx="24862">
                  <c:v>1</c:v>
                </c:pt>
                <c:pt idx="24863">
                  <c:v>1</c:v>
                </c:pt>
                <c:pt idx="24864">
                  <c:v>1</c:v>
                </c:pt>
                <c:pt idx="24865">
                  <c:v>1</c:v>
                </c:pt>
                <c:pt idx="24866">
                  <c:v>1</c:v>
                </c:pt>
                <c:pt idx="24867">
                  <c:v>1</c:v>
                </c:pt>
                <c:pt idx="24868">
                  <c:v>1</c:v>
                </c:pt>
                <c:pt idx="24869">
                  <c:v>1</c:v>
                </c:pt>
                <c:pt idx="24870">
                  <c:v>1</c:v>
                </c:pt>
                <c:pt idx="24871">
                  <c:v>1</c:v>
                </c:pt>
                <c:pt idx="24872">
                  <c:v>1</c:v>
                </c:pt>
                <c:pt idx="24873">
                  <c:v>1</c:v>
                </c:pt>
                <c:pt idx="24874">
                  <c:v>1</c:v>
                </c:pt>
                <c:pt idx="24875">
                  <c:v>1</c:v>
                </c:pt>
                <c:pt idx="24876">
                  <c:v>1</c:v>
                </c:pt>
                <c:pt idx="24877">
                  <c:v>1</c:v>
                </c:pt>
                <c:pt idx="24878">
                  <c:v>1</c:v>
                </c:pt>
                <c:pt idx="24879">
                  <c:v>0.4</c:v>
                </c:pt>
                <c:pt idx="24880">
                  <c:v>1</c:v>
                </c:pt>
                <c:pt idx="24881">
                  <c:v>1</c:v>
                </c:pt>
                <c:pt idx="24882">
                  <c:v>1</c:v>
                </c:pt>
                <c:pt idx="24883">
                  <c:v>1</c:v>
                </c:pt>
                <c:pt idx="24884">
                  <c:v>1</c:v>
                </c:pt>
                <c:pt idx="24885">
                  <c:v>1</c:v>
                </c:pt>
                <c:pt idx="24886">
                  <c:v>1</c:v>
                </c:pt>
                <c:pt idx="24887">
                  <c:v>1</c:v>
                </c:pt>
                <c:pt idx="24888">
                  <c:v>1</c:v>
                </c:pt>
                <c:pt idx="24889">
                  <c:v>1</c:v>
                </c:pt>
                <c:pt idx="24890">
                  <c:v>1</c:v>
                </c:pt>
                <c:pt idx="24891">
                  <c:v>1</c:v>
                </c:pt>
                <c:pt idx="24892">
                  <c:v>1</c:v>
                </c:pt>
                <c:pt idx="24893">
                  <c:v>1</c:v>
                </c:pt>
                <c:pt idx="24894">
                  <c:v>1</c:v>
                </c:pt>
                <c:pt idx="24895">
                  <c:v>1</c:v>
                </c:pt>
                <c:pt idx="24896">
                  <c:v>1</c:v>
                </c:pt>
                <c:pt idx="24897">
                  <c:v>1</c:v>
                </c:pt>
                <c:pt idx="24898">
                  <c:v>1</c:v>
                </c:pt>
                <c:pt idx="24899">
                  <c:v>1</c:v>
                </c:pt>
                <c:pt idx="24900">
                  <c:v>1</c:v>
                </c:pt>
                <c:pt idx="24901">
                  <c:v>1</c:v>
                </c:pt>
                <c:pt idx="24902">
                  <c:v>1</c:v>
                </c:pt>
                <c:pt idx="24903">
                  <c:v>1</c:v>
                </c:pt>
                <c:pt idx="24904">
                  <c:v>1</c:v>
                </c:pt>
                <c:pt idx="24905">
                  <c:v>1</c:v>
                </c:pt>
                <c:pt idx="24906">
                  <c:v>1</c:v>
                </c:pt>
                <c:pt idx="24907">
                  <c:v>1</c:v>
                </c:pt>
                <c:pt idx="24908">
                  <c:v>1</c:v>
                </c:pt>
                <c:pt idx="24909">
                  <c:v>1</c:v>
                </c:pt>
                <c:pt idx="24910">
                  <c:v>1</c:v>
                </c:pt>
                <c:pt idx="24911">
                  <c:v>1</c:v>
                </c:pt>
                <c:pt idx="24912">
                  <c:v>1</c:v>
                </c:pt>
                <c:pt idx="24913">
                  <c:v>1</c:v>
                </c:pt>
                <c:pt idx="24914">
                  <c:v>1</c:v>
                </c:pt>
                <c:pt idx="24915">
                  <c:v>0.8</c:v>
                </c:pt>
                <c:pt idx="24916">
                  <c:v>1</c:v>
                </c:pt>
                <c:pt idx="24917">
                  <c:v>1</c:v>
                </c:pt>
                <c:pt idx="24918">
                  <c:v>1</c:v>
                </c:pt>
                <c:pt idx="24919">
                  <c:v>1</c:v>
                </c:pt>
                <c:pt idx="24920">
                  <c:v>1</c:v>
                </c:pt>
                <c:pt idx="24921">
                  <c:v>1</c:v>
                </c:pt>
                <c:pt idx="24922">
                  <c:v>1</c:v>
                </c:pt>
                <c:pt idx="24923">
                  <c:v>1</c:v>
                </c:pt>
                <c:pt idx="24924">
                  <c:v>1</c:v>
                </c:pt>
                <c:pt idx="24925">
                  <c:v>1</c:v>
                </c:pt>
                <c:pt idx="24926">
                  <c:v>1</c:v>
                </c:pt>
                <c:pt idx="24927">
                  <c:v>1</c:v>
                </c:pt>
                <c:pt idx="24928">
                  <c:v>1</c:v>
                </c:pt>
                <c:pt idx="24929">
                  <c:v>1</c:v>
                </c:pt>
                <c:pt idx="24930">
                  <c:v>1</c:v>
                </c:pt>
                <c:pt idx="24931">
                  <c:v>1</c:v>
                </c:pt>
                <c:pt idx="24932">
                  <c:v>1</c:v>
                </c:pt>
                <c:pt idx="24933">
                  <c:v>1</c:v>
                </c:pt>
                <c:pt idx="24934">
                  <c:v>1</c:v>
                </c:pt>
                <c:pt idx="24935">
                  <c:v>1</c:v>
                </c:pt>
                <c:pt idx="24936">
                  <c:v>1</c:v>
                </c:pt>
                <c:pt idx="24937">
                  <c:v>1</c:v>
                </c:pt>
                <c:pt idx="24938">
                  <c:v>1</c:v>
                </c:pt>
                <c:pt idx="24939">
                  <c:v>1</c:v>
                </c:pt>
                <c:pt idx="24940">
                  <c:v>1</c:v>
                </c:pt>
                <c:pt idx="24941">
                  <c:v>1</c:v>
                </c:pt>
                <c:pt idx="24942">
                  <c:v>1</c:v>
                </c:pt>
                <c:pt idx="24943">
                  <c:v>1</c:v>
                </c:pt>
                <c:pt idx="24944">
                  <c:v>1</c:v>
                </c:pt>
                <c:pt idx="24945">
                  <c:v>1</c:v>
                </c:pt>
                <c:pt idx="24946">
                  <c:v>1</c:v>
                </c:pt>
                <c:pt idx="24947">
                  <c:v>1</c:v>
                </c:pt>
                <c:pt idx="24948">
                  <c:v>1</c:v>
                </c:pt>
                <c:pt idx="24949">
                  <c:v>1</c:v>
                </c:pt>
                <c:pt idx="24950">
                  <c:v>1</c:v>
                </c:pt>
                <c:pt idx="24951">
                  <c:v>1</c:v>
                </c:pt>
                <c:pt idx="24952">
                  <c:v>1</c:v>
                </c:pt>
                <c:pt idx="24953">
                  <c:v>1</c:v>
                </c:pt>
                <c:pt idx="24954">
                  <c:v>1</c:v>
                </c:pt>
                <c:pt idx="24955">
                  <c:v>1</c:v>
                </c:pt>
                <c:pt idx="24956">
                  <c:v>1</c:v>
                </c:pt>
                <c:pt idx="24957">
                  <c:v>1</c:v>
                </c:pt>
                <c:pt idx="24958">
                  <c:v>1</c:v>
                </c:pt>
                <c:pt idx="24959">
                  <c:v>1</c:v>
                </c:pt>
                <c:pt idx="24960">
                  <c:v>1</c:v>
                </c:pt>
                <c:pt idx="24961">
                  <c:v>1</c:v>
                </c:pt>
                <c:pt idx="24962">
                  <c:v>1</c:v>
                </c:pt>
                <c:pt idx="24963">
                  <c:v>1</c:v>
                </c:pt>
                <c:pt idx="24964">
                  <c:v>1</c:v>
                </c:pt>
                <c:pt idx="24965">
                  <c:v>1</c:v>
                </c:pt>
                <c:pt idx="24966">
                  <c:v>1</c:v>
                </c:pt>
                <c:pt idx="24967">
                  <c:v>1</c:v>
                </c:pt>
                <c:pt idx="24968">
                  <c:v>1</c:v>
                </c:pt>
                <c:pt idx="24969">
                  <c:v>1</c:v>
                </c:pt>
                <c:pt idx="24970">
                  <c:v>1</c:v>
                </c:pt>
                <c:pt idx="24971">
                  <c:v>1</c:v>
                </c:pt>
                <c:pt idx="24972">
                  <c:v>1</c:v>
                </c:pt>
                <c:pt idx="24973">
                  <c:v>1</c:v>
                </c:pt>
                <c:pt idx="24974">
                  <c:v>1</c:v>
                </c:pt>
                <c:pt idx="24975">
                  <c:v>1</c:v>
                </c:pt>
                <c:pt idx="24976">
                  <c:v>1</c:v>
                </c:pt>
                <c:pt idx="24977">
                  <c:v>1</c:v>
                </c:pt>
                <c:pt idx="24978">
                  <c:v>1</c:v>
                </c:pt>
                <c:pt idx="24979">
                  <c:v>1</c:v>
                </c:pt>
                <c:pt idx="24980">
                  <c:v>1</c:v>
                </c:pt>
                <c:pt idx="24981">
                  <c:v>1</c:v>
                </c:pt>
                <c:pt idx="24982">
                  <c:v>1</c:v>
                </c:pt>
                <c:pt idx="24983">
                  <c:v>1</c:v>
                </c:pt>
                <c:pt idx="24984">
                  <c:v>1</c:v>
                </c:pt>
                <c:pt idx="24985">
                  <c:v>1</c:v>
                </c:pt>
                <c:pt idx="24986">
                  <c:v>1</c:v>
                </c:pt>
                <c:pt idx="24987">
                  <c:v>1</c:v>
                </c:pt>
                <c:pt idx="24988">
                  <c:v>1</c:v>
                </c:pt>
                <c:pt idx="24989">
                  <c:v>1</c:v>
                </c:pt>
                <c:pt idx="24990">
                  <c:v>1</c:v>
                </c:pt>
                <c:pt idx="24991">
                  <c:v>1</c:v>
                </c:pt>
                <c:pt idx="24992">
                  <c:v>1</c:v>
                </c:pt>
                <c:pt idx="24993">
                  <c:v>1</c:v>
                </c:pt>
                <c:pt idx="24994">
                  <c:v>1</c:v>
                </c:pt>
                <c:pt idx="24995">
                  <c:v>1</c:v>
                </c:pt>
                <c:pt idx="24996">
                  <c:v>1</c:v>
                </c:pt>
                <c:pt idx="24997">
                  <c:v>1</c:v>
                </c:pt>
                <c:pt idx="24998">
                  <c:v>1</c:v>
                </c:pt>
                <c:pt idx="24999">
                  <c:v>1</c:v>
                </c:pt>
                <c:pt idx="25000">
                  <c:v>1</c:v>
                </c:pt>
                <c:pt idx="25001">
                  <c:v>1</c:v>
                </c:pt>
                <c:pt idx="25002">
                  <c:v>1</c:v>
                </c:pt>
                <c:pt idx="25003">
                  <c:v>1</c:v>
                </c:pt>
                <c:pt idx="25004">
                  <c:v>1</c:v>
                </c:pt>
                <c:pt idx="25005">
                  <c:v>1</c:v>
                </c:pt>
                <c:pt idx="25006">
                  <c:v>1</c:v>
                </c:pt>
                <c:pt idx="25007">
                  <c:v>1</c:v>
                </c:pt>
                <c:pt idx="25008">
                  <c:v>1</c:v>
                </c:pt>
                <c:pt idx="25009">
                  <c:v>1</c:v>
                </c:pt>
                <c:pt idx="25010">
                  <c:v>1</c:v>
                </c:pt>
                <c:pt idx="25011">
                  <c:v>1</c:v>
                </c:pt>
                <c:pt idx="25012">
                  <c:v>1</c:v>
                </c:pt>
                <c:pt idx="25013">
                  <c:v>1</c:v>
                </c:pt>
                <c:pt idx="25014">
                  <c:v>1</c:v>
                </c:pt>
                <c:pt idx="25015">
                  <c:v>1</c:v>
                </c:pt>
                <c:pt idx="25016">
                  <c:v>1</c:v>
                </c:pt>
                <c:pt idx="25017">
                  <c:v>0.6</c:v>
                </c:pt>
                <c:pt idx="25018">
                  <c:v>1</c:v>
                </c:pt>
                <c:pt idx="25019">
                  <c:v>1</c:v>
                </c:pt>
                <c:pt idx="25020">
                  <c:v>1</c:v>
                </c:pt>
                <c:pt idx="25021">
                  <c:v>1</c:v>
                </c:pt>
                <c:pt idx="25022">
                  <c:v>1</c:v>
                </c:pt>
                <c:pt idx="25023">
                  <c:v>1</c:v>
                </c:pt>
                <c:pt idx="25024">
                  <c:v>1</c:v>
                </c:pt>
                <c:pt idx="25025">
                  <c:v>1</c:v>
                </c:pt>
                <c:pt idx="25026">
                  <c:v>1</c:v>
                </c:pt>
                <c:pt idx="25027">
                  <c:v>1</c:v>
                </c:pt>
                <c:pt idx="25028">
                  <c:v>1</c:v>
                </c:pt>
                <c:pt idx="25029">
                  <c:v>1</c:v>
                </c:pt>
                <c:pt idx="25030">
                  <c:v>1</c:v>
                </c:pt>
                <c:pt idx="25031">
                  <c:v>1</c:v>
                </c:pt>
                <c:pt idx="25032">
                  <c:v>1</c:v>
                </c:pt>
                <c:pt idx="25033">
                  <c:v>1</c:v>
                </c:pt>
                <c:pt idx="25034">
                  <c:v>1</c:v>
                </c:pt>
                <c:pt idx="25035">
                  <c:v>1</c:v>
                </c:pt>
                <c:pt idx="25036">
                  <c:v>1</c:v>
                </c:pt>
                <c:pt idx="25037">
                  <c:v>1</c:v>
                </c:pt>
                <c:pt idx="25038">
                  <c:v>1</c:v>
                </c:pt>
                <c:pt idx="25039">
                  <c:v>1</c:v>
                </c:pt>
                <c:pt idx="25040">
                  <c:v>1</c:v>
                </c:pt>
                <c:pt idx="25041">
                  <c:v>1</c:v>
                </c:pt>
                <c:pt idx="25042">
                  <c:v>1</c:v>
                </c:pt>
                <c:pt idx="25043">
                  <c:v>1</c:v>
                </c:pt>
                <c:pt idx="25044">
                  <c:v>1</c:v>
                </c:pt>
                <c:pt idx="25045">
                  <c:v>1</c:v>
                </c:pt>
                <c:pt idx="25046">
                  <c:v>1</c:v>
                </c:pt>
                <c:pt idx="25047">
                  <c:v>1</c:v>
                </c:pt>
                <c:pt idx="25048">
                  <c:v>1</c:v>
                </c:pt>
                <c:pt idx="25049">
                  <c:v>1</c:v>
                </c:pt>
                <c:pt idx="25050">
                  <c:v>1</c:v>
                </c:pt>
                <c:pt idx="25051">
                  <c:v>1</c:v>
                </c:pt>
                <c:pt idx="25052">
                  <c:v>1</c:v>
                </c:pt>
                <c:pt idx="25053">
                  <c:v>1</c:v>
                </c:pt>
                <c:pt idx="25054">
                  <c:v>1</c:v>
                </c:pt>
                <c:pt idx="25055">
                  <c:v>1</c:v>
                </c:pt>
                <c:pt idx="25056">
                  <c:v>1</c:v>
                </c:pt>
                <c:pt idx="25057">
                  <c:v>1</c:v>
                </c:pt>
                <c:pt idx="25058">
                  <c:v>1</c:v>
                </c:pt>
                <c:pt idx="25059">
                  <c:v>1</c:v>
                </c:pt>
                <c:pt idx="25060">
                  <c:v>1</c:v>
                </c:pt>
                <c:pt idx="25061">
                  <c:v>1</c:v>
                </c:pt>
                <c:pt idx="25062">
                  <c:v>1</c:v>
                </c:pt>
                <c:pt idx="25063">
                  <c:v>1</c:v>
                </c:pt>
                <c:pt idx="25064">
                  <c:v>1</c:v>
                </c:pt>
                <c:pt idx="25065">
                  <c:v>1</c:v>
                </c:pt>
                <c:pt idx="25066">
                  <c:v>1</c:v>
                </c:pt>
                <c:pt idx="25067">
                  <c:v>1</c:v>
                </c:pt>
                <c:pt idx="25068">
                  <c:v>1</c:v>
                </c:pt>
                <c:pt idx="25069">
                  <c:v>1</c:v>
                </c:pt>
                <c:pt idx="25070">
                  <c:v>1</c:v>
                </c:pt>
                <c:pt idx="25071">
                  <c:v>1</c:v>
                </c:pt>
                <c:pt idx="25072">
                  <c:v>1</c:v>
                </c:pt>
                <c:pt idx="25073">
                  <c:v>1</c:v>
                </c:pt>
                <c:pt idx="25074">
                  <c:v>1</c:v>
                </c:pt>
                <c:pt idx="25075">
                  <c:v>1</c:v>
                </c:pt>
                <c:pt idx="25076">
                  <c:v>0.6</c:v>
                </c:pt>
                <c:pt idx="25077">
                  <c:v>1</c:v>
                </c:pt>
                <c:pt idx="25078">
                  <c:v>1</c:v>
                </c:pt>
                <c:pt idx="25079">
                  <c:v>1</c:v>
                </c:pt>
                <c:pt idx="25080">
                  <c:v>1</c:v>
                </c:pt>
                <c:pt idx="25081">
                  <c:v>1</c:v>
                </c:pt>
                <c:pt idx="25082">
                  <c:v>1</c:v>
                </c:pt>
                <c:pt idx="25083">
                  <c:v>1</c:v>
                </c:pt>
                <c:pt idx="25084">
                  <c:v>1</c:v>
                </c:pt>
                <c:pt idx="25085">
                  <c:v>1</c:v>
                </c:pt>
                <c:pt idx="25086">
                  <c:v>1</c:v>
                </c:pt>
                <c:pt idx="25087">
                  <c:v>1</c:v>
                </c:pt>
                <c:pt idx="25088">
                  <c:v>1</c:v>
                </c:pt>
                <c:pt idx="25089">
                  <c:v>1</c:v>
                </c:pt>
                <c:pt idx="25090">
                  <c:v>1</c:v>
                </c:pt>
                <c:pt idx="25091">
                  <c:v>1</c:v>
                </c:pt>
                <c:pt idx="25092">
                  <c:v>1</c:v>
                </c:pt>
                <c:pt idx="25093">
                  <c:v>1</c:v>
                </c:pt>
                <c:pt idx="25094">
                  <c:v>1</c:v>
                </c:pt>
                <c:pt idx="25095">
                  <c:v>1</c:v>
                </c:pt>
                <c:pt idx="25096">
                  <c:v>1</c:v>
                </c:pt>
                <c:pt idx="25097">
                  <c:v>1</c:v>
                </c:pt>
                <c:pt idx="25098">
                  <c:v>1</c:v>
                </c:pt>
                <c:pt idx="25099">
                  <c:v>1</c:v>
                </c:pt>
                <c:pt idx="25100">
                  <c:v>1</c:v>
                </c:pt>
                <c:pt idx="25101">
                  <c:v>1</c:v>
                </c:pt>
                <c:pt idx="25102">
                  <c:v>1</c:v>
                </c:pt>
                <c:pt idx="25103">
                  <c:v>1</c:v>
                </c:pt>
                <c:pt idx="25104">
                  <c:v>1</c:v>
                </c:pt>
                <c:pt idx="25105">
                  <c:v>1</c:v>
                </c:pt>
                <c:pt idx="25106">
                  <c:v>1</c:v>
                </c:pt>
                <c:pt idx="25107">
                  <c:v>1</c:v>
                </c:pt>
                <c:pt idx="25108">
                  <c:v>1</c:v>
                </c:pt>
                <c:pt idx="25109">
                  <c:v>1</c:v>
                </c:pt>
                <c:pt idx="25110">
                  <c:v>1</c:v>
                </c:pt>
                <c:pt idx="25111">
                  <c:v>1</c:v>
                </c:pt>
                <c:pt idx="25112">
                  <c:v>1</c:v>
                </c:pt>
                <c:pt idx="25113">
                  <c:v>1</c:v>
                </c:pt>
                <c:pt idx="25114">
                  <c:v>1</c:v>
                </c:pt>
                <c:pt idx="25115">
                  <c:v>1</c:v>
                </c:pt>
                <c:pt idx="25116">
                  <c:v>1</c:v>
                </c:pt>
                <c:pt idx="25117">
                  <c:v>1</c:v>
                </c:pt>
                <c:pt idx="25118">
                  <c:v>1</c:v>
                </c:pt>
                <c:pt idx="25119">
                  <c:v>1</c:v>
                </c:pt>
                <c:pt idx="25120">
                  <c:v>1</c:v>
                </c:pt>
                <c:pt idx="25121">
                  <c:v>1</c:v>
                </c:pt>
                <c:pt idx="25122">
                  <c:v>1</c:v>
                </c:pt>
                <c:pt idx="25123">
                  <c:v>1</c:v>
                </c:pt>
                <c:pt idx="25124">
                  <c:v>1</c:v>
                </c:pt>
                <c:pt idx="25125">
                  <c:v>1</c:v>
                </c:pt>
                <c:pt idx="25126">
                  <c:v>1</c:v>
                </c:pt>
                <c:pt idx="25127">
                  <c:v>1</c:v>
                </c:pt>
                <c:pt idx="25128">
                  <c:v>1</c:v>
                </c:pt>
                <c:pt idx="25129">
                  <c:v>1</c:v>
                </c:pt>
                <c:pt idx="25130">
                  <c:v>1</c:v>
                </c:pt>
                <c:pt idx="25131">
                  <c:v>1</c:v>
                </c:pt>
                <c:pt idx="25132">
                  <c:v>1</c:v>
                </c:pt>
                <c:pt idx="25133">
                  <c:v>1</c:v>
                </c:pt>
                <c:pt idx="25134">
                  <c:v>1</c:v>
                </c:pt>
                <c:pt idx="25135">
                  <c:v>1</c:v>
                </c:pt>
                <c:pt idx="25136">
                  <c:v>1</c:v>
                </c:pt>
                <c:pt idx="25137">
                  <c:v>1</c:v>
                </c:pt>
                <c:pt idx="25138">
                  <c:v>1</c:v>
                </c:pt>
                <c:pt idx="25139">
                  <c:v>1</c:v>
                </c:pt>
                <c:pt idx="25140">
                  <c:v>1</c:v>
                </c:pt>
                <c:pt idx="25141">
                  <c:v>1</c:v>
                </c:pt>
                <c:pt idx="25142">
                  <c:v>1</c:v>
                </c:pt>
                <c:pt idx="25143">
                  <c:v>1</c:v>
                </c:pt>
                <c:pt idx="25144">
                  <c:v>1</c:v>
                </c:pt>
                <c:pt idx="25145">
                  <c:v>1</c:v>
                </c:pt>
                <c:pt idx="25146">
                  <c:v>1</c:v>
                </c:pt>
                <c:pt idx="25147">
                  <c:v>1</c:v>
                </c:pt>
                <c:pt idx="25148">
                  <c:v>1</c:v>
                </c:pt>
                <c:pt idx="25149">
                  <c:v>1</c:v>
                </c:pt>
                <c:pt idx="25150">
                  <c:v>1</c:v>
                </c:pt>
                <c:pt idx="25151">
                  <c:v>1</c:v>
                </c:pt>
                <c:pt idx="25152">
                  <c:v>1</c:v>
                </c:pt>
                <c:pt idx="25153">
                  <c:v>1</c:v>
                </c:pt>
                <c:pt idx="25154">
                  <c:v>1</c:v>
                </c:pt>
                <c:pt idx="25155">
                  <c:v>1</c:v>
                </c:pt>
                <c:pt idx="25156">
                  <c:v>1</c:v>
                </c:pt>
                <c:pt idx="25157">
                  <c:v>1</c:v>
                </c:pt>
                <c:pt idx="25158">
                  <c:v>1</c:v>
                </c:pt>
                <c:pt idx="25159">
                  <c:v>1</c:v>
                </c:pt>
                <c:pt idx="25160">
                  <c:v>1</c:v>
                </c:pt>
                <c:pt idx="25161">
                  <c:v>1</c:v>
                </c:pt>
                <c:pt idx="25162">
                  <c:v>1</c:v>
                </c:pt>
                <c:pt idx="25163">
                  <c:v>1</c:v>
                </c:pt>
                <c:pt idx="25164">
                  <c:v>1</c:v>
                </c:pt>
                <c:pt idx="25165">
                  <c:v>1</c:v>
                </c:pt>
                <c:pt idx="25166">
                  <c:v>1</c:v>
                </c:pt>
                <c:pt idx="25167">
                  <c:v>1</c:v>
                </c:pt>
                <c:pt idx="25168">
                  <c:v>1</c:v>
                </c:pt>
                <c:pt idx="25169">
                  <c:v>1</c:v>
                </c:pt>
                <c:pt idx="25170">
                  <c:v>1</c:v>
                </c:pt>
                <c:pt idx="25171">
                  <c:v>1</c:v>
                </c:pt>
                <c:pt idx="25172">
                  <c:v>1</c:v>
                </c:pt>
                <c:pt idx="25173">
                  <c:v>1</c:v>
                </c:pt>
                <c:pt idx="25174">
                  <c:v>1</c:v>
                </c:pt>
                <c:pt idx="25175">
                  <c:v>1</c:v>
                </c:pt>
                <c:pt idx="25176">
                  <c:v>1</c:v>
                </c:pt>
                <c:pt idx="25177">
                  <c:v>1</c:v>
                </c:pt>
                <c:pt idx="25178">
                  <c:v>1</c:v>
                </c:pt>
                <c:pt idx="25179">
                  <c:v>1</c:v>
                </c:pt>
                <c:pt idx="25180">
                  <c:v>1</c:v>
                </c:pt>
                <c:pt idx="25181">
                  <c:v>1</c:v>
                </c:pt>
                <c:pt idx="25182">
                  <c:v>1</c:v>
                </c:pt>
                <c:pt idx="25183">
                  <c:v>1</c:v>
                </c:pt>
                <c:pt idx="25184">
                  <c:v>1</c:v>
                </c:pt>
                <c:pt idx="25185">
                  <c:v>1</c:v>
                </c:pt>
                <c:pt idx="25186">
                  <c:v>1</c:v>
                </c:pt>
                <c:pt idx="25187">
                  <c:v>1</c:v>
                </c:pt>
                <c:pt idx="25188">
                  <c:v>1</c:v>
                </c:pt>
                <c:pt idx="25189">
                  <c:v>1</c:v>
                </c:pt>
                <c:pt idx="25190">
                  <c:v>1</c:v>
                </c:pt>
                <c:pt idx="25191">
                  <c:v>1</c:v>
                </c:pt>
                <c:pt idx="25192">
                  <c:v>1</c:v>
                </c:pt>
                <c:pt idx="25193">
                  <c:v>1</c:v>
                </c:pt>
                <c:pt idx="25194">
                  <c:v>1</c:v>
                </c:pt>
                <c:pt idx="25195">
                  <c:v>1</c:v>
                </c:pt>
                <c:pt idx="25196">
                  <c:v>1</c:v>
                </c:pt>
                <c:pt idx="25197">
                  <c:v>1</c:v>
                </c:pt>
                <c:pt idx="25198">
                  <c:v>1</c:v>
                </c:pt>
                <c:pt idx="25199">
                  <c:v>1</c:v>
                </c:pt>
                <c:pt idx="25200">
                  <c:v>1</c:v>
                </c:pt>
                <c:pt idx="25201">
                  <c:v>1</c:v>
                </c:pt>
                <c:pt idx="25202">
                  <c:v>1</c:v>
                </c:pt>
                <c:pt idx="25203">
                  <c:v>1</c:v>
                </c:pt>
                <c:pt idx="25204">
                  <c:v>1</c:v>
                </c:pt>
                <c:pt idx="25205">
                  <c:v>1</c:v>
                </c:pt>
                <c:pt idx="25206">
                  <c:v>1</c:v>
                </c:pt>
                <c:pt idx="25207">
                  <c:v>1</c:v>
                </c:pt>
                <c:pt idx="25208">
                  <c:v>1</c:v>
                </c:pt>
                <c:pt idx="25209">
                  <c:v>1</c:v>
                </c:pt>
                <c:pt idx="25210">
                  <c:v>1</c:v>
                </c:pt>
                <c:pt idx="25211">
                  <c:v>1</c:v>
                </c:pt>
                <c:pt idx="25212">
                  <c:v>1</c:v>
                </c:pt>
                <c:pt idx="25213">
                  <c:v>1</c:v>
                </c:pt>
                <c:pt idx="25214">
                  <c:v>1</c:v>
                </c:pt>
                <c:pt idx="25215">
                  <c:v>1</c:v>
                </c:pt>
                <c:pt idx="25216">
                  <c:v>1</c:v>
                </c:pt>
                <c:pt idx="25217">
                  <c:v>1</c:v>
                </c:pt>
                <c:pt idx="25218">
                  <c:v>1</c:v>
                </c:pt>
                <c:pt idx="25219">
                  <c:v>1</c:v>
                </c:pt>
                <c:pt idx="25220">
                  <c:v>1</c:v>
                </c:pt>
                <c:pt idx="25221">
                  <c:v>1</c:v>
                </c:pt>
                <c:pt idx="25222">
                  <c:v>1</c:v>
                </c:pt>
                <c:pt idx="25223">
                  <c:v>1</c:v>
                </c:pt>
                <c:pt idx="25224">
                  <c:v>1</c:v>
                </c:pt>
                <c:pt idx="25225">
                  <c:v>0.8</c:v>
                </c:pt>
                <c:pt idx="25226">
                  <c:v>1</c:v>
                </c:pt>
                <c:pt idx="25227">
                  <c:v>1</c:v>
                </c:pt>
                <c:pt idx="25228">
                  <c:v>1</c:v>
                </c:pt>
                <c:pt idx="25229">
                  <c:v>1</c:v>
                </c:pt>
                <c:pt idx="25230">
                  <c:v>1</c:v>
                </c:pt>
                <c:pt idx="25231">
                  <c:v>1</c:v>
                </c:pt>
                <c:pt idx="25232">
                  <c:v>1</c:v>
                </c:pt>
                <c:pt idx="25233">
                  <c:v>1</c:v>
                </c:pt>
                <c:pt idx="25234">
                  <c:v>1</c:v>
                </c:pt>
                <c:pt idx="25235">
                  <c:v>1</c:v>
                </c:pt>
                <c:pt idx="25236">
                  <c:v>1</c:v>
                </c:pt>
                <c:pt idx="25237">
                  <c:v>1</c:v>
                </c:pt>
                <c:pt idx="25238">
                  <c:v>1</c:v>
                </c:pt>
                <c:pt idx="25239">
                  <c:v>1</c:v>
                </c:pt>
                <c:pt idx="25240">
                  <c:v>1</c:v>
                </c:pt>
                <c:pt idx="25241">
                  <c:v>1</c:v>
                </c:pt>
                <c:pt idx="25242">
                  <c:v>1</c:v>
                </c:pt>
                <c:pt idx="25243">
                  <c:v>1</c:v>
                </c:pt>
                <c:pt idx="25244">
                  <c:v>1</c:v>
                </c:pt>
                <c:pt idx="25245">
                  <c:v>1</c:v>
                </c:pt>
                <c:pt idx="25246">
                  <c:v>1</c:v>
                </c:pt>
                <c:pt idx="25247">
                  <c:v>1</c:v>
                </c:pt>
                <c:pt idx="25248">
                  <c:v>1</c:v>
                </c:pt>
                <c:pt idx="25249">
                  <c:v>1</c:v>
                </c:pt>
                <c:pt idx="25250">
                  <c:v>1</c:v>
                </c:pt>
                <c:pt idx="25251">
                  <c:v>1</c:v>
                </c:pt>
                <c:pt idx="25252">
                  <c:v>1</c:v>
                </c:pt>
                <c:pt idx="25253">
                  <c:v>1</c:v>
                </c:pt>
                <c:pt idx="25254">
                  <c:v>1</c:v>
                </c:pt>
                <c:pt idx="25255">
                  <c:v>1</c:v>
                </c:pt>
                <c:pt idx="25256">
                  <c:v>1</c:v>
                </c:pt>
                <c:pt idx="25257">
                  <c:v>1</c:v>
                </c:pt>
                <c:pt idx="25258">
                  <c:v>1</c:v>
                </c:pt>
                <c:pt idx="25259">
                  <c:v>1</c:v>
                </c:pt>
                <c:pt idx="25260">
                  <c:v>1</c:v>
                </c:pt>
                <c:pt idx="25261">
                  <c:v>1</c:v>
                </c:pt>
                <c:pt idx="25262">
                  <c:v>1</c:v>
                </c:pt>
                <c:pt idx="25263">
                  <c:v>1</c:v>
                </c:pt>
                <c:pt idx="25264">
                  <c:v>1</c:v>
                </c:pt>
                <c:pt idx="25265">
                  <c:v>1</c:v>
                </c:pt>
                <c:pt idx="25266">
                  <c:v>1</c:v>
                </c:pt>
                <c:pt idx="25267">
                  <c:v>0.4</c:v>
                </c:pt>
                <c:pt idx="25268">
                  <c:v>1</c:v>
                </c:pt>
                <c:pt idx="25269">
                  <c:v>1</c:v>
                </c:pt>
                <c:pt idx="25270">
                  <c:v>1</c:v>
                </c:pt>
                <c:pt idx="25271">
                  <c:v>1</c:v>
                </c:pt>
                <c:pt idx="25272">
                  <c:v>1</c:v>
                </c:pt>
                <c:pt idx="25273">
                  <c:v>1</c:v>
                </c:pt>
                <c:pt idx="25274">
                  <c:v>1</c:v>
                </c:pt>
                <c:pt idx="25275">
                  <c:v>1</c:v>
                </c:pt>
                <c:pt idx="25276">
                  <c:v>1</c:v>
                </c:pt>
                <c:pt idx="25277">
                  <c:v>1</c:v>
                </c:pt>
                <c:pt idx="25278">
                  <c:v>1</c:v>
                </c:pt>
                <c:pt idx="25279">
                  <c:v>1</c:v>
                </c:pt>
                <c:pt idx="25280">
                  <c:v>1</c:v>
                </c:pt>
                <c:pt idx="25281">
                  <c:v>1</c:v>
                </c:pt>
                <c:pt idx="25282">
                  <c:v>1</c:v>
                </c:pt>
                <c:pt idx="25283">
                  <c:v>1</c:v>
                </c:pt>
                <c:pt idx="25284">
                  <c:v>1</c:v>
                </c:pt>
                <c:pt idx="25285">
                  <c:v>1</c:v>
                </c:pt>
                <c:pt idx="25286">
                  <c:v>1</c:v>
                </c:pt>
                <c:pt idx="25287">
                  <c:v>1</c:v>
                </c:pt>
                <c:pt idx="25288">
                  <c:v>1</c:v>
                </c:pt>
                <c:pt idx="25289">
                  <c:v>1</c:v>
                </c:pt>
                <c:pt idx="25290">
                  <c:v>1</c:v>
                </c:pt>
                <c:pt idx="25291">
                  <c:v>1</c:v>
                </c:pt>
                <c:pt idx="25292">
                  <c:v>1</c:v>
                </c:pt>
                <c:pt idx="25293">
                  <c:v>0.6</c:v>
                </c:pt>
                <c:pt idx="25294">
                  <c:v>1</c:v>
                </c:pt>
                <c:pt idx="25295">
                  <c:v>1</c:v>
                </c:pt>
                <c:pt idx="25296">
                  <c:v>1</c:v>
                </c:pt>
                <c:pt idx="25297">
                  <c:v>1</c:v>
                </c:pt>
                <c:pt idx="25298">
                  <c:v>1</c:v>
                </c:pt>
                <c:pt idx="25299">
                  <c:v>1</c:v>
                </c:pt>
                <c:pt idx="25300">
                  <c:v>1</c:v>
                </c:pt>
                <c:pt idx="25301">
                  <c:v>1</c:v>
                </c:pt>
                <c:pt idx="25302">
                  <c:v>1</c:v>
                </c:pt>
                <c:pt idx="25303">
                  <c:v>1</c:v>
                </c:pt>
                <c:pt idx="25304">
                  <c:v>1</c:v>
                </c:pt>
                <c:pt idx="25305">
                  <c:v>1</c:v>
                </c:pt>
                <c:pt idx="25306">
                  <c:v>1</c:v>
                </c:pt>
                <c:pt idx="25307">
                  <c:v>1</c:v>
                </c:pt>
                <c:pt idx="25308">
                  <c:v>1</c:v>
                </c:pt>
                <c:pt idx="25309">
                  <c:v>1</c:v>
                </c:pt>
                <c:pt idx="25310">
                  <c:v>1</c:v>
                </c:pt>
                <c:pt idx="25311">
                  <c:v>1</c:v>
                </c:pt>
                <c:pt idx="25312">
                  <c:v>1</c:v>
                </c:pt>
                <c:pt idx="25313">
                  <c:v>1</c:v>
                </c:pt>
                <c:pt idx="25314">
                  <c:v>1</c:v>
                </c:pt>
                <c:pt idx="25315">
                  <c:v>1</c:v>
                </c:pt>
                <c:pt idx="25316">
                  <c:v>1</c:v>
                </c:pt>
                <c:pt idx="25317">
                  <c:v>1</c:v>
                </c:pt>
                <c:pt idx="25318">
                  <c:v>1</c:v>
                </c:pt>
                <c:pt idx="25319">
                  <c:v>1</c:v>
                </c:pt>
                <c:pt idx="25320">
                  <c:v>1</c:v>
                </c:pt>
                <c:pt idx="25321">
                  <c:v>1</c:v>
                </c:pt>
                <c:pt idx="25322">
                  <c:v>1</c:v>
                </c:pt>
                <c:pt idx="25323">
                  <c:v>1</c:v>
                </c:pt>
                <c:pt idx="25324">
                  <c:v>0.2</c:v>
                </c:pt>
                <c:pt idx="25325">
                  <c:v>1</c:v>
                </c:pt>
                <c:pt idx="25326">
                  <c:v>1</c:v>
                </c:pt>
                <c:pt idx="25327">
                  <c:v>1</c:v>
                </c:pt>
                <c:pt idx="25328">
                  <c:v>1</c:v>
                </c:pt>
                <c:pt idx="25329">
                  <c:v>1</c:v>
                </c:pt>
                <c:pt idx="25330">
                  <c:v>1</c:v>
                </c:pt>
                <c:pt idx="25331">
                  <c:v>1</c:v>
                </c:pt>
                <c:pt idx="25332">
                  <c:v>1</c:v>
                </c:pt>
                <c:pt idx="25333">
                  <c:v>1</c:v>
                </c:pt>
                <c:pt idx="25334">
                  <c:v>1</c:v>
                </c:pt>
                <c:pt idx="25335">
                  <c:v>1</c:v>
                </c:pt>
                <c:pt idx="25336">
                  <c:v>0.4</c:v>
                </c:pt>
                <c:pt idx="25337">
                  <c:v>1</c:v>
                </c:pt>
                <c:pt idx="25338">
                  <c:v>1</c:v>
                </c:pt>
                <c:pt idx="25339">
                  <c:v>1</c:v>
                </c:pt>
                <c:pt idx="25340">
                  <c:v>1</c:v>
                </c:pt>
                <c:pt idx="25341">
                  <c:v>1</c:v>
                </c:pt>
                <c:pt idx="25342">
                  <c:v>1</c:v>
                </c:pt>
                <c:pt idx="25343">
                  <c:v>0.4</c:v>
                </c:pt>
                <c:pt idx="25344">
                  <c:v>1</c:v>
                </c:pt>
                <c:pt idx="25345">
                  <c:v>1</c:v>
                </c:pt>
                <c:pt idx="25346">
                  <c:v>1</c:v>
                </c:pt>
                <c:pt idx="25347">
                  <c:v>1</c:v>
                </c:pt>
                <c:pt idx="25348">
                  <c:v>1</c:v>
                </c:pt>
                <c:pt idx="25349">
                  <c:v>1</c:v>
                </c:pt>
                <c:pt idx="25350">
                  <c:v>1</c:v>
                </c:pt>
                <c:pt idx="25351">
                  <c:v>1</c:v>
                </c:pt>
                <c:pt idx="25352">
                  <c:v>1</c:v>
                </c:pt>
                <c:pt idx="25353">
                  <c:v>1</c:v>
                </c:pt>
                <c:pt idx="25354">
                  <c:v>1</c:v>
                </c:pt>
                <c:pt idx="25355">
                  <c:v>1</c:v>
                </c:pt>
                <c:pt idx="25356">
                  <c:v>1</c:v>
                </c:pt>
                <c:pt idx="25357">
                  <c:v>1</c:v>
                </c:pt>
                <c:pt idx="25358">
                  <c:v>1</c:v>
                </c:pt>
                <c:pt idx="25359">
                  <c:v>1</c:v>
                </c:pt>
                <c:pt idx="25360">
                  <c:v>1</c:v>
                </c:pt>
                <c:pt idx="25361">
                  <c:v>1</c:v>
                </c:pt>
                <c:pt idx="25362">
                  <c:v>1</c:v>
                </c:pt>
                <c:pt idx="25363">
                  <c:v>1</c:v>
                </c:pt>
                <c:pt idx="25364">
                  <c:v>1</c:v>
                </c:pt>
                <c:pt idx="25365">
                  <c:v>1</c:v>
                </c:pt>
                <c:pt idx="25366">
                  <c:v>1</c:v>
                </c:pt>
                <c:pt idx="25367">
                  <c:v>1</c:v>
                </c:pt>
                <c:pt idx="25368">
                  <c:v>1</c:v>
                </c:pt>
                <c:pt idx="25369">
                  <c:v>1</c:v>
                </c:pt>
                <c:pt idx="25370">
                  <c:v>1</c:v>
                </c:pt>
                <c:pt idx="25371">
                  <c:v>1</c:v>
                </c:pt>
                <c:pt idx="25372">
                  <c:v>1</c:v>
                </c:pt>
                <c:pt idx="25373">
                  <c:v>1</c:v>
                </c:pt>
                <c:pt idx="25374">
                  <c:v>1</c:v>
                </c:pt>
                <c:pt idx="25375">
                  <c:v>1</c:v>
                </c:pt>
                <c:pt idx="25376">
                  <c:v>1</c:v>
                </c:pt>
                <c:pt idx="25377">
                  <c:v>1</c:v>
                </c:pt>
                <c:pt idx="25378">
                  <c:v>1</c:v>
                </c:pt>
                <c:pt idx="25379">
                  <c:v>1</c:v>
                </c:pt>
                <c:pt idx="25380">
                  <c:v>1</c:v>
                </c:pt>
                <c:pt idx="25381">
                  <c:v>1</c:v>
                </c:pt>
                <c:pt idx="25382">
                  <c:v>1</c:v>
                </c:pt>
                <c:pt idx="25383">
                  <c:v>1</c:v>
                </c:pt>
                <c:pt idx="25384">
                  <c:v>1</c:v>
                </c:pt>
                <c:pt idx="25385">
                  <c:v>1</c:v>
                </c:pt>
                <c:pt idx="25386">
                  <c:v>1</c:v>
                </c:pt>
                <c:pt idx="25387">
                  <c:v>1</c:v>
                </c:pt>
                <c:pt idx="25388">
                  <c:v>1</c:v>
                </c:pt>
                <c:pt idx="25389">
                  <c:v>1</c:v>
                </c:pt>
                <c:pt idx="25390">
                  <c:v>1</c:v>
                </c:pt>
                <c:pt idx="25391">
                  <c:v>1</c:v>
                </c:pt>
                <c:pt idx="25392">
                  <c:v>1</c:v>
                </c:pt>
                <c:pt idx="25393">
                  <c:v>1</c:v>
                </c:pt>
                <c:pt idx="25394">
                  <c:v>1</c:v>
                </c:pt>
                <c:pt idx="25395">
                  <c:v>1</c:v>
                </c:pt>
                <c:pt idx="25396">
                  <c:v>1</c:v>
                </c:pt>
                <c:pt idx="25397">
                  <c:v>1</c:v>
                </c:pt>
                <c:pt idx="25398">
                  <c:v>1</c:v>
                </c:pt>
                <c:pt idx="25399">
                  <c:v>1</c:v>
                </c:pt>
                <c:pt idx="25400">
                  <c:v>1</c:v>
                </c:pt>
                <c:pt idx="25401">
                  <c:v>1</c:v>
                </c:pt>
                <c:pt idx="25402">
                  <c:v>1</c:v>
                </c:pt>
                <c:pt idx="25403">
                  <c:v>1</c:v>
                </c:pt>
                <c:pt idx="25404">
                  <c:v>1</c:v>
                </c:pt>
                <c:pt idx="25405">
                  <c:v>1</c:v>
                </c:pt>
                <c:pt idx="25406">
                  <c:v>1</c:v>
                </c:pt>
                <c:pt idx="25407">
                  <c:v>1</c:v>
                </c:pt>
                <c:pt idx="25408">
                  <c:v>1</c:v>
                </c:pt>
                <c:pt idx="25409">
                  <c:v>1</c:v>
                </c:pt>
                <c:pt idx="25410">
                  <c:v>1</c:v>
                </c:pt>
                <c:pt idx="25411">
                  <c:v>1</c:v>
                </c:pt>
                <c:pt idx="25412">
                  <c:v>1</c:v>
                </c:pt>
                <c:pt idx="25413">
                  <c:v>1</c:v>
                </c:pt>
                <c:pt idx="25414">
                  <c:v>1</c:v>
                </c:pt>
                <c:pt idx="25415">
                  <c:v>1</c:v>
                </c:pt>
                <c:pt idx="25416">
                  <c:v>1</c:v>
                </c:pt>
                <c:pt idx="25417">
                  <c:v>0.8</c:v>
                </c:pt>
                <c:pt idx="25418">
                  <c:v>1</c:v>
                </c:pt>
                <c:pt idx="25419">
                  <c:v>1</c:v>
                </c:pt>
                <c:pt idx="25420">
                  <c:v>0.6</c:v>
                </c:pt>
                <c:pt idx="25421">
                  <c:v>1</c:v>
                </c:pt>
                <c:pt idx="25422">
                  <c:v>1</c:v>
                </c:pt>
                <c:pt idx="25423">
                  <c:v>1</c:v>
                </c:pt>
                <c:pt idx="25424">
                  <c:v>1</c:v>
                </c:pt>
                <c:pt idx="25425">
                  <c:v>1</c:v>
                </c:pt>
                <c:pt idx="25426">
                  <c:v>1</c:v>
                </c:pt>
                <c:pt idx="25427">
                  <c:v>1</c:v>
                </c:pt>
                <c:pt idx="25428">
                  <c:v>1</c:v>
                </c:pt>
                <c:pt idx="25429">
                  <c:v>1</c:v>
                </c:pt>
                <c:pt idx="25430">
                  <c:v>1</c:v>
                </c:pt>
                <c:pt idx="25431">
                  <c:v>1</c:v>
                </c:pt>
                <c:pt idx="25432">
                  <c:v>1</c:v>
                </c:pt>
                <c:pt idx="25433">
                  <c:v>1</c:v>
                </c:pt>
                <c:pt idx="25434">
                  <c:v>1</c:v>
                </c:pt>
                <c:pt idx="25435">
                  <c:v>1</c:v>
                </c:pt>
                <c:pt idx="25436">
                  <c:v>1</c:v>
                </c:pt>
                <c:pt idx="25437">
                  <c:v>0.8</c:v>
                </c:pt>
                <c:pt idx="25438">
                  <c:v>1</c:v>
                </c:pt>
                <c:pt idx="25439">
                  <c:v>1</c:v>
                </c:pt>
                <c:pt idx="25440">
                  <c:v>1</c:v>
                </c:pt>
                <c:pt idx="25441">
                  <c:v>1</c:v>
                </c:pt>
                <c:pt idx="25442">
                  <c:v>1</c:v>
                </c:pt>
                <c:pt idx="25443">
                  <c:v>1</c:v>
                </c:pt>
                <c:pt idx="25444">
                  <c:v>1</c:v>
                </c:pt>
                <c:pt idx="25445">
                  <c:v>1</c:v>
                </c:pt>
                <c:pt idx="25446">
                  <c:v>1</c:v>
                </c:pt>
                <c:pt idx="25447">
                  <c:v>1</c:v>
                </c:pt>
                <c:pt idx="25448">
                  <c:v>1</c:v>
                </c:pt>
                <c:pt idx="25449">
                  <c:v>1</c:v>
                </c:pt>
                <c:pt idx="25450">
                  <c:v>1</c:v>
                </c:pt>
                <c:pt idx="25451">
                  <c:v>1</c:v>
                </c:pt>
                <c:pt idx="25452">
                  <c:v>1</c:v>
                </c:pt>
                <c:pt idx="25453">
                  <c:v>1</c:v>
                </c:pt>
                <c:pt idx="25454">
                  <c:v>1</c:v>
                </c:pt>
                <c:pt idx="25455">
                  <c:v>1</c:v>
                </c:pt>
                <c:pt idx="25456">
                  <c:v>1</c:v>
                </c:pt>
                <c:pt idx="25457">
                  <c:v>1</c:v>
                </c:pt>
                <c:pt idx="25458">
                  <c:v>1</c:v>
                </c:pt>
                <c:pt idx="25459">
                  <c:v>1</c:v>
                </c:pt>
                <c:pt idx="25460">
                  <c:v>1</c:v>
                </c:pt>
                <c:pt idx="25461">
                  <c:v>1</c:v>
                </c:pt>
                <c:pt idx="25462">
                  <c:v>1</c:v>
                </c:pt>
                <c:pt idx="25463">
                  <c:v>1</c:v>
                </c:pt>
                <c:pt idx="25464">
                  <c:v>1</c:v>
                </c:pt>
                <c:pt idx="25465">
                  <c:v>1</c:v>
                </c:pt>
                <c:pt idx="25466">
                  <c:v>1</c:v>
                </c:pt>
                <c:pt idx="25467">
                  <c:v>1</c:v>
                </c:pt>
                <c:pt idx="25468">
                  <c:v>1</c:v>
                </c:pt>
                <c:pt idx="25469">
                  <c:v>1</c:v>
                </c:pt>
                <c:pt idx="25470">
                  <c:v>1</c:v>
                </c:pt>
                <c:pt idx="25471">
                  <c:v>1</c:v>
                </c:pt>
                <c:pt idx="25472">
                  <c:v>1</c:v>
                </c:pt>
                <c:pt idx="25473">
                  <c:v>1</c:v>
                </c:pt>
                <c:pt idx="25474">
                  <c:v>1</c:v>
                </c:pt>
                <c:pt idx="25475">
                  <c:v>1</c:v>
                </c:pt>
                <c:pt idx="25476">
                  <c:v>1</c:v>
                </c:pt>
                <c:pt idx="25477">
                  <c:v>1</c:v>
                </c:pt>
                <c:pt idx="25478">
                  <c:v>1</c:v>
                </c:pt>
                <c:pt idx="25479">
                  <c:v>0.8</c:v>
                </c:pt>
                <c:pt idx="25480">
                  <c:v>1</c:v>
                </c:pt>
                <c:pt idx="25481">
                  <c:v>1</c:v>
                </c:pt>
                <c:pt idx="25482">
                  <c:v>1</c:v>
                </c:pt>
                <c:pt idx="25483">
                  <c:v>1</c:v>
                </c:pt>
                <c:pt idx="25484">
                  <c:v>1</c:v>
                </c:pt>
                <c:pt idx="25485">
                  <c:v>1</c:v>
                </c:pt>
                <c:pt idx="25486">
                  <c:v>1</c:v>
                </c:pt>
                <c:pt idx="25487">
                  <c:v>1</c:v>
                </c:pt>
                <c:pt idx="25488">
                  <c:v>1</c:v>
                </c:pt>
                <c:pt idx="25489">
                  <c:v>1</c:v>
                </c:pt>
                <c:pt idx="25490">
                  <c:v>1</c:v>
                </c:pt>
                <c:pt idx="25491">
                  <c:v>1</c:v>
                </c:pt>
                <c:pt idx="25492">
                  <c:v>1</c:v>
                </c:pt>
                <c:pt idx="25493">
                  <c:v>1</c:v>
                </c:pt>
                <c:pt idx="25494">
                  <c:v>1</c:v>
                </c:pt>
                <c:pt idx="25495">
                  <c:v>1</c:v>
                </c:pt>
                <c:pt idx="25496">
                  <c:v>1</c:v>
                </c:pt>
                <c:pt idx="25497">
                  <c:v>1</c:v>
                </c:pt>
                <c:pt idx="25498">
                  <c:v>1</c:v>
                </c:pt>
                <c:pt idx="25499">
                  <c:v>1</c:v>
                </c:pt>
                <c:pt idx="25500">
                  <c:v>1</c:v>
                </c:pt>
                <c:pt idx="25501">
                  <c:v>1</c:v>
                </c:pt>
                <c:pt idx="25502">
                  <c:v>1</c:v>
                </c:pt>
                <c:pt idx="25503">
                  <c:v>1</c:v>
                </c:pt>
                <c:pt idx="25504">
                  <c:v>1</c:v>
                </c:pt>
                <c:pt idx="25505">
                  <c:v>1</c:v>
                </c:pt>
                <c:pt idx="25506">
                  <c:v>1</c:v>
                </c:pt>
                <c:pt idx="25507">
                  <c:v>1</c:v>
                </c:pt>
                <c:pt idx="25508">
                  <c:v>1</c:v>
                </c:pt>
                <c:pt idx="25509">
                  <c:v>1</c:v>
                </c:pt>
                <c:pt idx="25510">
                  <c:v>1</c:v>
                </c:pt>
                <c:pt idx="25511">
                  <c:v>1</c:v>
                </c:pt>
                <c:pt idx="25512">
                  <c:v>1</c:v>
                </c:pt>
                <c:pt idx="25513">
                  <c:v>1</c:v>
                </c:pt>
                <c:pt idx="25514">
                  <c:v>0.8</c:v>
                </c:pt>
                <c:pt idx="25515">
                  <c:v>1</c:v>
                </c:pt>
                <c:pt idx="25516">
                  <c:v>1</c:v>
                </c:pt>
                <c:pt idx="25517">
                  <c:v>1</c:v>
                </c:pt>
                <c:pt idx="25518">
                  <c:v>1</c:v>
                </c:pt>
                <c:pt idx="25519">
                  <c:v>1</c:v>
                </c:pt>
                <c:pt idx="25520">
                  <c:v>1</c:v>
                </c:pt>
                <c:pt idx="25521">
                  <c:v>1</c:v>
                </c:pt>
                <c:pt idx="25522">
                  <c:v>1</c:v>
                </c:pt>
                <c:pt idx="25523">
                  <c:v>1</c:v>
                </c:pt>
                <c:pt idx="25524">
                  <c:v>1</c:v>
                </c:pt>
                <c:pt idx="25525">
                  <c:v>1</c:v>
                </c:pt>
                <c:pt idx="25526">
                  <c:v>1</c:v>
                </c:pt>
                <c:pt idx="25527">
                  <c:v>1</c:v>
                </c:pt>
                <c:pt idx="25528">
                  <c:v>1</c:v>
                </c:pt>
                <c:pt idx="25529">
                  <c:v>1</c:v>
                </c:pt>
                <c:pt idx="25530">
                  <c:v>1</c:v>
                </c:pt>
                <c:pt idx="25531">
                  <c:v>1</c:v>
                </c:pt>
                <c:pt idx="25532">
                  <c:v>1</c:v>
                </c:pt>
                <c:pt idx="25533">
                  <c:v>1</c:v>
                </c:pt>
                <c:pt idx="25534">
                  <c:v>1</c:v>
                </c:pt>
                <c:pt idx="25535">
                  <c:v>1</c:v>
                </c:pt>
                <c:pt idx="25536">
                  <c:v>1</c:v>
                </c:pt>
                <c:pt idx="25537">
                  <c:v>1</c:v>
                </c:pt>
                <c:pt idx="25538">
                  <c:v>1</c:v>
                </c:pt>
                <c:pt idx="25539">
                  <c:v>1</c:v>
                </c:pt>
                <c:pt idx="25540">
                  <c:v>1</c:v>
                </c:pt>
                <c:pt idx="25541">
                  <c:v>1</c:v>
                </c:pt>
                <c:pt idx="25542">
                  <c:v>1</c:v>
                </c:pt>
                <c:pt idx="25543">
                  <c:v>1</c:v>
                </c:pt>
                <c:pt idx="25544">
                  <c:v>1</c:v>
                </c:pt>
                <c:pt idx="25545">
                  <c:v>1</c:v>
                </c:pt>
                <c:pt idx="25546">
                  <c:v>1</c:v>
                </c:pt>
                <c:pt idx="25547">
                  <c:v>1</c:v>
                </c:pt>
                <c:pt idx="25548">
                  <c:v>1</c:v>
                </c:pt>
                <c:pt idx="25549">
                  <c:v>1</c:v>
                </c:pt>
                <c:pt idx="25550">
                  <c:v>1</c:v>
                </c:pt>
                <c:pt idx="25551">
                  <c:v>1</c:v>
                </c:pt>
                <c:pt idx="25552">
                  <c:v>1</c:v>
                </c:pt>
                <c:pt idx="25553">
                  <c:v>1</c:v>
                </c:pt>
                <c:pt idx="25554">
                  <c:v>1</c:v>
                </c:pt>
                <c:pt idx="25555">
                  <c:v>1</c:v>
                </c:pt>
                <c:pt idx="25556">
                  <c:v>1</c:v>
                </c:pt>
                <c:pt idx="25557">
                  <c:v>1</c:v>
                </c:pt>
                <c:pt idx="25558">
                  <c:v>1</c:v>
                </c:pt>
                <c:pt idx="25559">
                  <c:v>1</c:v>
                </c:pt>
                <c:pt idx="25560">
                  <c:v>1</c:v>
                </c:pt>
                <c:pt idx="25561">
                  <c:v>1</c:v>
                </c:pt>
                <c:pt idx="25562">
                  <c:v>1</c:v>
                </c:pt>
                <c:pt idx="25563">
                  <c:v>1</c:v>
                </c:pt>
                <c:pt idx="25564">
                  <c:v>1</c:v>
                </c:pt>
                <c:pt idx="25565">
                  <c:v>1</c:v>
                </c:pt>
                <c:pt idx="25566">
                  <c:v>1</c:v>
                </c:pt>
                <c:pt idx="25567">
                  <c:v>1</c:v>
                </c:pt>
                <c:pt idx="25568">
                  <c:v>1</c:v>
                </c:pt>
                <c:pt idx="25569">
                  <c:v>1</c:v>
                </c:pt>
                <c:pt idx="25570">
                  <c:v>1</c:v>
                </c:pt>
                <c:pt idx="25571">
                  <c:v>0.8</c:v>
                </c:pt>
                <c:pt idx="25572">
                  <c:v>1</c:v>
                </c:pt>
                <c:pt idx="25573">
                  <c:v>1</c:v>
                </c:pt>
                <c:pt idx="25574">
                  <c:v>1</c:v>
                </c:pt>
                <c:pt idx="25575">
                  <c:v>1</c:v>
                </c:pt>
                <c:pt idx="25576">
                  <c:v>1</c:v>
                </c:pt>
                <c:pt idx="25577">
                  <c:v>1</c:v>
                </c:pt>
                <c:pt idx="25578">
                  <c:v>1</c:v>
                </c:pt>
                <c:pt idx="25579">
                  <c:v>1</c:v>
                </c:pt>
                <c:pt idx="25580">
                  <c:v>1</c:v>
                </c:pt>
                <c:pt idx="25581">
                  <c:v>1</c:v>
                </c:pt>
                <c:pt idx="25582">
                  <c:v>1</c:v>
                </c:pt>
                <c:pt idx="25583">
                  <c:v>1</c:v>
                </c:pt>
                <c:pt idx="25584">
                  <c:v>1</c:v>
                </c:pt>
                <c:pt idx="25585">
                  <c:v>1</c:v>
                </c:pt>
                <c:pt idx="25586">
                  <c:v>1</c:v>
                </c:pt>
                <c:pt idx="25587">
                  <c:v>1</c:v>
                </c:pt>
                <c:pt idx="25588">
                  <c:v>1</c:v>
                </c:pt>
                <c:pt idx="25589">
                  <c:v>1</c:v>
                </c:pt>
                <c:pt idx="25590">
                  <c:v>1</c:v>
                </c:pt>
                <c:pt idx="25591">
                  <c:v>0.2</c:v>
                </c:pt>
                <c:pt idx="25592">
                  <c:v>1</c:v>
                </c:pt>
                <c:pt idx="25593">
                  <c:v>1</c:v>
                </c:pt>
                <c:pt idx="25594">
                  <c:v>1</c:v>
                </c:pt>
                <c:pt idx="25595">
                  <c:v>1</c:v>
                </c:pt>
                <c:pt idx="25596">
                  <c:v>1</c:v>
                </c:pt>
                <c:pt idx="25597">
                  <c:v>1</c:v>
                </c:pt>
                <c:pt idx="25598">
                  <c:v>1</c:v>
                </c:pt>
                <c:pt idx="25599">
                  <c:v>1</c:v>
                </c:pt>
                <c:pt idx="25600">
                  <c:v>1</c:v>
                </c:pt>
                <c:pt idx="25601">
                  <c:v>1</c:v>
                </c:pt>
                <c:pt idx="25602">
                  <c:v>1</c:v>
                </c:pt>
                <c:pt idx="25603">
                  <c:v>1</c:v>
                </c:pt>
                <c:pt idx="25604">
                  <c:v>1</c:v>
                </c:pt>
                <c:pt idx="25605">
                  <c:v>1</c:v>
                </c:pt>
                <c:pt idx="25606">
                  <c:v>1</c:v>
                </c:pt>
                <c:pt idx="25607">
                  <c:v>1</c:v>
                </c:pt>
                <c:pt idx="25608">
                  <c:v>1</c:v>
                </c:pt>
                <c:pt idx="25609">
                  <c:v>1</c:v>
                </c:pt>
                <c:pt idx="25610">
                  <c:v>1</c:v>
                </c:pt>
                <c:pt idx="25611">
                  <c:v>1</c:v>
                </c:pt>
                <c:pt idx="25612">
                  <c:v>1</c:v>
                </c:pt>
                <c:pt idx="25613">
                  <c:v>1</c:v>
                </c:pt>
                <c:pt idx="25614">
                  <c:v>1</c:v>
                </c:pt>
                <c:pt idx="25615">
                  <c:v>1</c:v>
                </c:pt>
                <c:pt idx="25616">
                  <c:v>1</c:v>
                </c:pt>
                <c:pt idx="25617">
                  <c:v>1</c:v>
                </c:pt>
                <c:pt idx="25618">
                  <c:v>1</c:v>
                </c:pt>
                <c:pt idx="25619">
                  <c:v>1</c:v>
                </c:pt>
                <c:pt idx="25620">
                  <c:v>1</c:v>
                </c:pt>
                <c:pt idx="25621">
                  <c:v>1</c:v>
                </c:pt>
                <c:pt idx="25622">
                  <c:v>1</c:v>
                </c:pt>
                <c:pt idx="25623">
                  <c:v>1</c:v>
                </c:pt>
                <c:pt idx="25624">
                  <c:v>1</c:v>
                </c:pt>
                <c:pt idx="25625">
                  <c:v>1</c:v>
                </c:pt>
                <c:pt idx="25626">
                  <c:v>1</c:v>
                </c:pt>
                <c:pt idx="25627">
                  <c:v>1</c:v>
                </c:pt>
                <c:pt idx="25628">
                  <c:v>1</c:v>
                </c:pt>
                <c:pt idx="25629">
                  <c:v>1</c:v>
                </c:pt>
                <c:pt idx="25630">
                  <c:v>1</c:v>
                </c:pt>
                <c:pt idx="25631">
                  <c:v>1</c:v>
                </c:pt>
                <c:pt idx="25632">
                  <c:v>1</c:v>
                </c:pt>
                <c:pt idx="25633">
                  <c:v>1</c:v>
                </c:pt>
                <c:pt idx="25634">
                  <c:v>1</c:v>
                </c:pt>
                <c:pt idx="25635">
                  <c:v>1</c:v>
                </c:pt>
                <c:pt idx="25636">
                  <c:v>1</c:v>
                </c:pt>
                <c:pt idx="25637">
                  <c:v>1</c:v>
                </c:pt>
                <c:pt idx="25638">
                  <c:v>1</c:v>
                </c:pt>
                <c:pt idx="25639">
                  <c:v>1</c:v>
                </c:pt>
                <c:pt idx="25640">
                  <c:v>1</c:v>
                </c:pt>
                <c:pt idx="25641">
                  <c:v>1</c:v>
                </c:pt>
                <c:pt idx="25642">
                  <c:v>1</c:v>
                </c:pt>
                <c:pt idx="25643">
                  <c:v>1</c:v>
                </c:pt>
                <c:pt idx="25644">
                  <c:v>1</c:v>
                </c:pt>
                <c:pt idx="25645">
                  <c:v>1</c:v>
                </c:pt>
                <c:pt idx="25646">
                  <c:v>1</c:v>
                </c:pt>
                <c:pt idx="25647">
                  <c:v>1</c:v>
                </c:pt>
                <c:pt idx="25648">
                  <c:v>1</c:v>
                </c:pt>
                <c:pt idx="25649">
                  <c:v>1</c:v>
                </c:pt>
                <c:pt idx="25650">
                  <c:v>1</c:v>
                </c:pt>
                <c:pt idx="25651">
                  <c:v>1</c:v>
                </c:pt>
                <c:pt idx="25652">
                  <c:v>1</c:v>
                </c:pt>
                <c:pt idx="25653">
                  <c:v>1</c:v>
                </c:pt>
                <c:pt idx="25654">
                  <c:v>1</c:v>
                </c:pt>
                <c:pt idx="25655">
                  <c:v>1</c:v>
                </c:pt>
                <c:pt idx="25656">
                  <c:v>1</c:v>
                </c:pt>
                <c:pt idx="25657">
                  <c:v>1</c:v>
                </c:pt>
                <c:pt idx="25658">
                  <c:v>1</c:v>
                </c:pt>
                <c:pt idx="25659">
                  <c:v>1</c:v>
                </c:pt>
                <c:pt idx="25660">
                  <c:v>1</c:v>
                </c:pt>
                <c:pt idx="25661">
                  <c:v>1</c:v>
                </c:pt>
                <c:pt idx="25662">
                  <c:v>1</c:v>
                </c:pt>
                <c:pt idx="25663">
                  <c:v>1</c:v>
                </c:pt>
                <c:pt idx="25664">
                  <c:v>1</c:v>
                </c:pt>
                <c:pt idx="25665">
                  <c:v>1</c:v>
                </c:pt>
                <c:pt idx="25666">
                  <c:v>1</c:v>
                </c:pt>
                <c:pt idx="25667">
                  <c:v>1</c:v>
                </c:pt>
                <c:pt idx="25668">
                  <c:v>1</c:v>
                </c:pt>
                <c:pt idx="25669">
                  <c:v>1</c:v>
                </c:pt>
                <c:pt idx="25670">
                  <c:v>1</c:v>
                </c:pt>
                <c:pt idx="25671">
                  <c:v>1</c:v>
                </c:pt>
                <c:pt idx="25672">
                  <c:v>1</c:v>
                </c:pt>
                <c:pt idx="25673">
                  <c:v>1</c:v>
                </c:pt>
                <c:pt idx="25674">
                  <c:v>1</c:v>
                </c:pt>
                <c:pt idx="25675">
                  <c:v>1</c:v>
                </c:pt>
                <c:pt idx="25676">
                  <c:v>1</c:v>
                </c:pt>
                <c:pt idx="25677">
                  <c:v>1</c:v>
                </c:pt>
                <c:pt idx="25678">
                  <c:v>1</c:v>
                </c:pt>
                <c:pt idx="25679">
                  <c:v>1</c:v>
                </c:pt>
                <c:pt idx="25680">
                  <c:v>1</c:v>
                </c:pt>
                <c:pt idx="25681">
                  <c:v>1</c:v>
                </c:pt>
                <c:pt idx="25682">
                  <c:v>1</c:v>
                </c:pt>
                <c:pt idx="25683">
                  <c:v>1</c:v>
                </c:pt>
                <c:pt idx="25684">
                  <c:v>1</c:v>
                </c:pt>
                <c:pt idx="25685">
                  <c:v>0.4</c:v>
                </c:pt>
                <c:pt idx="25686">
                  <c:v>1</c:v>
                </c:pt>
                <c:pt idx="25687">
                  <c:v>1</c:v>
                </c:pt>
                <c:pt idx="25688">
                  <c:v>1</c:v>
                </c:pt>
                <c:pt idx="25689">
                  <c:v>1</c:v>
                </c:pt>
                <c:pt idx="25690">
                  <c:v>1</c:v>
                </c:pt>
                <c:pt idx="25691">
                  <c:v>1</c:v>
                </c:pt>
                <c:pt idx="25692">
                  <c:v>1</c:v>
                </c:pt>
                <c:pt idx="25693">
                  <c:v>1</c:v>
                </c:pt>
                <c:pt idx="25694">
                  <c:v>1</c:v>
                </c:pt>
                <c:pt idx="25695">
                  <c:v>1</c:v>
                </c:pt>
                <c:pt idx="25696">
                  <c:v>1</c:v>
                </c:pt>
                <c:pt idx="25697">
                  <c:v>1</c:v>
                </c:pt>
                <c:pt idx="25698">
                  <c:v>1</c:v>
                </c:pt>
                <c:pt idx="25699">
                  <c:v>1</c:v>
                </c:pt>
                <c:pt idx="25700">
                  <c:v>1</c:v>
                </c:pt>
                <c:pt idx="25701">
                  <c:v>1</c:v>
                </c:pt>
                <c:pt idx="25702">
                  <c:v>1</c:v>
                </c:pt>
                <c:pt idx="25703">
                  <c:v>1</c:v>
                </c:pt>
                <c:pt idx="25704">
                  <c:v>1</c:v>
                </c:pt>
                <c:pt idx="25705">
                  <c:v>1</c:v>
                </c:pt>
                <c:pt idx="25706">
                  <c:v>1</c:v>
                </c:pt>
                <c:pt idx="25707">
                  <c:v>1</c:v>
                </c:pt>
                <c:pt idx="25708">
                  <c:v>1</c:v>
                </c:pt>
                <c:pt idx="25709">
                  <c:v>1</c:v>
                </c:pt>
                <c:pt idx="25710">
                  <c:v>1</c:v>
                </c:pt>
                <c:pt idx="25711">
                  <c:v>1</c:v>
                </c:pt>
                <c:pt idx="25712">
                  <c:v>1</c:v>
                </c:pt>
                <c:pt idx="25713">
                  <c:v>1</c:v>
                </c:pt>
                <c:pt idx="25714">
                  <c:v>1</c:v>
                </c:pt>
                <c:pt idx="25715">
                  <c:v>1</c:v>
                </c:pt>
                <c:pt idx="25716">
                  <c:v>1</c:v>
                </c:pt>
                <c:pt idx="25717">
                  <c:v>1</c:v>
                </c:pt>
                <c:pt idx="25718">
                  <c:v>1</c:v>
                </c:pt>
                <c:pt idx="25719">
                  <c:v>1</c:v>
                </c:pt>
                <c:pt idx="25720">
                  <c:v>1</c:v>
                </c:pt>
                <c:pt idx="25721">
                  <c:v>1</c:v>
                </c:pt>
                <c:pt idx="25722">
                  <c:v>1</c:v>
                </c:pt>
                <c:pt idx="25723">
                  <c:v>1</c:v>
                </c:pt>
                <c:pt idx="25724">
                  <c:v>1</c:v>
                </c:pt>
                <c:pt idx="25725">
                  <c:v>0.8</c:v>
                </c:pt>
                <c:pt idx="25726">
                  <c:v>1</c:v>
                </c:pt>
                <c:pt idx="25727">
                  <c:v>1</c:v>
                </c:pt>
                <c:pt idx="25728">
                  <c:v>1</c:v>
                </c:pt>
                <c:pt idx="25729">
                  <c:v>1</c:v>
                </c:pt>
                <c:pt idx="25730">
                  <c:v>1</c:v>
                </c:pt>
                <c:pt idx="25731">
                  <c:v>1</c:v>
                </c:pt>
                <c:pt idx="25732">
                  <c:v>1</c:v>
                </c:pt>
                <c:pt idx="25733">
                  <c:v>0.8</c:v>
                </c:pt>
                <c:pt idx="25734">
                  <c:v>1</c:v>
                </c:pt>
                <c:pt idx="25735">
                  <c:v>1</c:v>
                </c:pt>
                <c:pt idx="25736">
                  <c:v>1</c:v>
                </c:pt>
                <c:pt idx="25737">
                  <c:v>1</c:v>
                </c:pt>
                <c:pt idx="25738">
                  <c:v>1</c:v>
                </c:pt>
                <c:pt idx="25739">
                  <c:v>1</c:v>
                </c:pt>
                <c:pt idx="25740">
                  <c:v>1</c:v>
                </c:pt>
                <c:pt idx="25741">
                  <c:v>1</c:v>
                </c:pt>
                <c:pt idx="25742">
                  <c:v>1</c:v>
                </c:pt>
                <c:pt idx="25743">
                  <c:v>1</c:v>
                </c:pt>
                <c:pt idx="25744">
                  <c:v>1</c:v>
                </c:pt>
                <c:pt idx="25745">
                  <c:v>1</c:v>
                </c:pt>
                <c:pt idx="25746">
                  <c:v>1</c:v>
                </c:pt>
                <c:pt idx="25747">
                  <c:v>1</c:v>
                </c:pt>
                <c:pt idx="25748">
                  <c:v>1</c:v>
                </c:pt>
                <c:pt idx="25749">
                  <c:v>1</c:v>
                </c:pt>
                <c:pt idx="25750">
                  <c:v>1</c:v>
                </c:pt>
                <c:pt idx="25751">
                  <c:v>1</c:v>
                </c:pt>
                <c:pt idx="25752">
                  <c:v>1</c:v>
                </c:pt>
                <c:pt idx="25753">
                  <c:v>1</c:v>
                </c:pt>
                <c:pt idx="25754">
                  <c:v>1</c:v>
                </c:pt>
                <c:pt idx="25755">
                  <c:v>1</c:v>
                </c:pt>
                <c:pt idx="25756">
                  <c:v>1</c:v>
                </c:pt>
                <c:pt idx="25757">
                  <c:v>1</c:v>
                </c:pt>
                <c:pt idx="25758">
                  <c:v>0.6</c:v>
                </c:pt>
                <c:pt idx="25759">
                  <c:v>1</c:v>
                </c:pt>
                <c:pt idx="25760">
                  <c:v>1</c:v>
                </c:pt>
                <c:pt idx="25761">
                  <c:v>1</c:v>
                </c:pt>
                <c:pt idx="25762">
                  <c:v>1</c:v>
                </c:pt>
                <c:pt idx="25763">
                  <c:v>1</c:v>
                </c:pt>
                <c:pt idx="25764">
                  <c:v>1</c:v>
                </c:pt>
                <c:pt idx="25765">
                  <c:v>1</c:v>
                </c:pt>
                <c:pt idx="25766">
                  <c:v>1</c:v>
                </c:pt>
                <c:pt idx="25767">
                  <c:v>1</c:v>
                </c:pt>
                <c:pt idx="25768">
                  <c:v>1</c:v>
                </c:pt>
                <c:pt idx="25769">
                  <c:v>1</c:v>
                </c:pt>
                <c:pt idx="25770">
                  <c:v>1</c:v>
                </c:pt>
                <c:pt idx="25771">
                  <c:v>1</c:v>
                </c:pt>
                <c:pt idx="25772">
                  <c:v>1</c:v>
                </c:pt>
                <c:pt idx="25773">
                  <c:v>1</c:v>
                </c:pt>
                <c:pt idx="25774">
                  <c:v>1</c:v>
                </c:pt>
                <c:pt idx="25775">
                  <c:v>1</c:v>
                </c:pt>
                <c:pt idx="25776">
                  <c:v>1</c:v>
                </c:pt>
                <c:pt idx="25777">
                  <c:v>1</c:v>
                </c:pt>
                <c:pt idx="25778">
                  <c:v>1</c:v>
                </c:pt>
                <c:pt idx="25779">
                  <c:v>1</c:v>
                </c:pt>
                <c:pt idx="25780">
                  <c:v>1</c:v>
                </c:pt>
                <c:pt idx="25781">
                  <c:v>1</c:v>
                </c:pt>
                <c:pt idx="25782">
                  <c:v>1</c:v>
                </c:pt>
                <c:pt idx="25783">
                  <c:v>1</c:v>
                </c:pt>
                <c:pt idx="25784">
                  <c:v>1</c:v>
                </c:pt>
                <c:pt idx="25785">
                  <c:v>1</c:v>
                </c:pt>
                <c:pt idx="25786">
                  <c:v>1</c:v>
                </c:pt>
                <c:pt idx="25787">
                  <c:v>1</c:v>
                </c:pt>
                <c:pt idx="25788">
                  <c:v>1</c:v>
                </c:pt>
                <c:pt idx="25789">
                  <c:v>1</c:v>
                </c:pt>
                <c:pt idx="25790">
                  <c:v>1</c:v>
                </c:pt>
                <c:pt idx="25791">
                  <c:v>1</c:v>
                </c:pt>
                <c:pt idx="25792">
                  <c:v>1</c:v>
                </c:pt>
                <c:pt idx="25793">
                  <c:v>1</c:v>
                </c:pt>
                <c:pt idx="25794">
                  <c:v>1</c:v>
                </c:pt>
                <c:pt idx="25795">
                  <c:v>1</c:v>
                </c:pt>
                <c:pt idx="25796">
                  <c:v>1</c:v>
                </c:pt>
                <c:pt idx="25797">
                  <c:v>1</c:v>
                </c:pt>
                <c:pt idx="25798">
                  <c:v>1</c:v>
                </c:pt>
                <c:pt idx="25799">
                  <c:v>1</c:v>
                </c:pt>
                <c:pt idx="25800">
                  <c:v>1</c:v>
                </c:pt>
                <c:pt idx="25801">
                  <c:v>1</c:v>
                </c:pt>
                <c:pt idx="25802">
                  <c:v>1</c:v>
                </c:pt>
                <c:pt idx="25803">
                  <c:v>1</c:v>
                </c:pt>
                <c:pt idx="25804">
                  <c:v>1</c:v>
                </c:pt>
                <c:pt idx="25805">
                  <c:v>1</c:v>
                </c:pt>
                <c:pt idx="25806">
                  <c:v>1</c:v>
                </c:pt>
                <c:pt idx="25807">
                  <c:v>1</c:v>
                </c:pt>
                <c:pt idx="25808">
                  <c:v>1</c:v>
                </c:pt>
                <c:pt idx="25809">
                  <c:v>1</c:v>
                </c:pt>
                <c:pt idx="25810">
                  <c:v>1</c:v>
                </c:pt>
                <c:pt idx="25811">
                  <c:v>1</c:v>
                </c:pt>
                <c:pt idx="25812">
                  <c:v>1</c:v>
                </c:pt>
                <c:pt idx="25813">
                  <c:v>1</c:v>
                </c:pt>
                <c:pt idx="25814">
                  <c:v>1</c:v>
                </c:pt>
                <c:pt idx="25815">
                  <c:v>1</c:v>
                </c:pt>
                <c:pt idx="25816">
                  <c:v>1</c:v>
                </c:pt>
                <c:pt idx="25817">
                  <c:v>1</c:v>
                </c:pt>
                <c:pt idx="25818">
                  <c:v>1</c:v>
                </c:pt>
                <c:pt idx="25819">
                  <c:v>1</c:v>
                </c:pt>
                <c:pt idx="25820">
                  <c:v>1</c:v>
                </c:pt>
                <c:pt idx="25821">
                  <c:v>1</c:v>
                </c:pt>
                <c:pt idx="25822">
                  <c:v>1</c:v>
                </c:pt>
                <c:pt idx="25823">
                  <c:v>1</c:v>
                </c:pt>
                <c:pt idx="25824">
                  <c:v>1</c:v>
                </c:pt>
                <c:pt idx="25825">
                  <c:v>1</c:v>
                </c:pt>
                <c:pt idx="25826">
                  <c:v>1</c:v>
                </c:pt>
                <c:pt idx="25827">
                  <c:v>1</c:v>
                </c:pt>
                <c:pt idx="25828">
                  <c:v>1</c:v>
                </c:pt>
                <c:pt idx="25829">
                  <c:v>1</c:v>
                </c:pt>
                <c:pt idx="25830">
                  <c:v>1</c:v>
                </c:pt>
                <c:pt idx="25831">
                  <c:v>1</c:v>
                </c:pt>
                <c:pt idx="25832">
                  <c:v>1</c:v>
                </c:pt>
                <c:pt idx="25833">
                  <c:v>1</c:v>
                </c:pt>
                <c:pt idx="25834">
                  <c:v>1</c:v>
                </c:pt>
                <c:pt idx="25835">
                  <c:v>0.4</c:v>
                </c:pt>
                <c:pt idx="25836">
                  <c:v>1</c:v>
                </c:pt>
                <c:pt idx="25837">
                  <c:v>1</c:v>
                </c:pt>
                <c:pt idx="25838">
                  <c:v>1</c:v>
                </c:pt>
                <c:pt idx="25839">
                  <c:v>1</c:v>
                </c:pt>
                <c:pt idx="25840">
                  <c:v>1</c:v>
                </c:pt>
                <c:pt idx="25841">
                  <c:v>1</c:v>
                </c:pt>
                <c:pt idx="25842">
                  <c:v>1</c:v>
                </c:pt>
                <c:pt idx="25843">
                  <c:v>1</c:v>
                </c:pt>
                <c:pt idx="25844">
                  <c:v>1</c:v>
                </c:pt>
                <c:pt idx="25845">
                  <c:v>1</c:v>
                </c:pt>
                <c:pt idx="25846">
                  <c:v>1</c:v>
                </c:pt>
                <c:pt idx="25847">
                  <c:v>1</c:v>
                </c:pt>
                <c:pt idx="25848">
                  <c:v>1</c:v>
                </c:pt>
                <c:pt idx="25849">
                  <c:v>1</c:v>
                </c:pt>
                <c:pt idx="25850">
                  <c:v>1</c:v>
                </c:pt>
                <c:pt idx="25851">
                  <c:v>1</c:v>
                </c:pt>
                <c:pt idx="25852">
                  <c:v>1</c:v>
                </c:pt>
                <c:pt idx="25853">
                  <c:v>1</c:v>
                </c:pt>
                <c:pt idx="25854">
                  <c:v>1</c:v>
                </c:pt>
                <c:pt idx="25855">
                  <c:v>1</c:v>
                </c:pt>
                <c:pt idx="25856">
                  <c:v>1</c:v>
                </c:pt>
                <c:pt idx="25857">
                  <c:v>1</c:v>
                </c:pt>
                <c:pt idx="25858">
                  <c:v>1</c:v>
                </c:pt>
                <c:pt idx="25859">
                  <c:v>1</c:v>
                </c:pt>
                <c:pt idx="25860">
                  <c:v>1</c:v>
                </c:pt>
                <c:pt idx="25861">
                  <c:v>1</c:v>
                </c:pt>
                <c:pt idx="25862">
                  <c:v>1</c:v>
                </c:pt>
                <c:pt idx="25863">
                  <c:v>1</c:v>
                </c:pt>
                <c:pt idx="25864">
                  <c:v>1</c:v>
                </c:pt>
                <c:pt idx="25865">
                  <c:v>1</c:v>
                </c:pt>
                <c:pt idx="25866">
                  <c:v>1</c:v>
                </c:pt>
                <c:pt idx="25867">
                  <c:v>1</c:v>
                </c:pt>
                <c:pt idx="25868">
                  <c:v>1</c:v>
                </c:pt>
                <c:pt idx="25869">
                  <c:v>1</c:v>
                </c:pt>
                <c:pt idx="25870">
                  <c:v>1</c:v>
                </c:pt>
                <c:pt idx="25871">
                  <c:v>1</c:v>
                </c:pt>
                <c:pt idx="25872">
                  <c:v>1</c:v>
                </c:pt>
                <c:pt idx="25873">
                  <c:v>1</c:v>
                </c:pt>
                <c:pt idx="25874">
                  <c:v>0.8</c:v>
                </c:pt>
                <c:pt idx="25875">
                  <c:v>0.8</c:v>
                </c:pt>
                <c:pt idx="25876">
                  <c:v>1</c:v>
                </c:pt>
                <c:pt idx="25877">
                  <c:v>1</c:v>
                </c:pt>
                <c:pt idx="25878">
                  <c:v>1</c:v>
                </c:pt>
                <c:pt idx="25879">
                  <c:v>1</c:v>
                </c:pt>
                <c:pt idx="25880">
                  <c:v>1</c:v>
                </c:pt>
                <c:pt idx="25881">
                  <c:v>1</c:v>
                </c:pt>
                <c:pt idx="25882">
                  <c:v>1</c:v>
                </c:pt>
                <c:pt idx="25883">
                  <c:v>1</c:v>
                </c:pt>
                <c:pt idx="25884">
                  <c:v>1</c:v>
                </c:pt>
                <c:pt idx="25885">
                  <c:v>1</c:v>
                </c:pt>
                <c:pt idx="25886">
                  <c:v>1</c:v>
                </c:pt>
                <c:pt idx="25887">
                  <c:v>1</c:v>
                </c:pt>
                <c:pt idx="25888">
                  <c:v>1</c:v>
                </c:pt>
                <c:pt idx="25889">
                  <c:v>1</c:v>
                </c:pt>
                <c:pt idx="25890">
                  <c:v>1</c:v>
                </c:pt>
                <c:pt idx="25891">
                  <c:v>1</c:v>
                </c:pt>
                <c:pt idx="25892">
                  <c:v>1</c:v>
                </c:pt>
                <c:pt idx="25893">
                  <c:v>1</c:v>
                </c:pt>
                <c:pt idx="25894">
                  <c:v>1</c:v>
                </c:pt>
                <c:pt idx="25895">
                  <c:v>1</c:v>
                </c:pt>
                <c:pt idx="25896">
                  <c:v>1</c:v>
                </c:pt>
                <c:pt idx="25897">
                  <c:v>1</c:v>
                </c:pt>
                <c:pt idx="25898">
                  <c:v>1</c:v>
                </c:pt>
                <c:pt idx="25899">
                  <c:v>1</c:v>
                </c:pt>
                <c:pt idx="25900">
                  <c:v>1</c:v>
                </c:pt>
                <c:pt idx="25901">
                  <c:v>1</c:v>
                </c:pt>
                <c:pt idx="25902">
                  <c:v>1</c:v>
                </c:pt>
                <c:pt idx="25903">
                  <c:v>1</c:v>
                </c:pt>
                <c:pt idx="25904">
                  <c:v>1</c:v>
                </c:pt>
                <c:pt idx="25905">
                  <c:v>1</c:v>
                </c:pt>
                <c:pt idx="25906">
                  <c:v>1</c:v>
                </c:pt>
                <c:pt idx="25907">
                  <c:v>1</c:v>
                </c:pt>
                <c:pt idx="25908">
                  <c:v>1</c:v>
                </c:pt>
                <c:pt idx="25909">
                  <c:v>1</c:v>
                </c:pt>
                <c:pt idx="25910">
                  <c:v>1</c:v>
                </c:pt>
                <c:pt idx="25911">
                  <c:v>1</c:v>
                </c:pt>
                <c:pt idx="25912">
                  <c:v>1</c:v>
                </c:pt>
                <c:pt idx="25913">
                  <c:v>1</c:v>
                </c:pt>
                <c:pt idx="25914">
                  <c:v>1</c:v>
                </c:pt>
                <c:pt idx="25915">
                  <c:v>1</c:v>
                </c:pt>
                <c:pt idx="25916">
                  <c:v>1</c:v>
                </c:pt>
                <c:pt idx="25917">
                  <c:v>1</c:v>
                </c:pt>
                <c:pt idx="25918">
                  <c:v>1</c:v>
                </c:pt>
                <c:pt idx="25919">
                  <c:v>1</c:v>
                </c:pt>
                <c:pt idx="25920">
                  <c:v>1</c:v>
                </c:pt>
                <c:pt idx="25921">
                  <c:v>1</c:v>
                </c:pt>
                <c:pt idx="25922">
                  <c:v>1</c:v>
                </c:pt>
                <c:pt idx="25923">
                  <c:v>1</c:v>
                </c:pt>
                <c:pt idx="25924">
                  <c:v>1</c:v>
                </c:pt>
                <c:pt idx="25925">
                  <c:v>1</c:v>
                </c:pt>
                <c:pt idx="25926">
                  <c:v>1</c:v>
                </c:pt>
                <c:pt idx="25927">
                  <c:v>1</c:v>
                </c:pt>
                <c:pt idx="25928">
                  <c:v>1</c:v>
                </c:pt>
                <c:pt idx="25929">
                  <c:v>1</c:v>
                </c:pt>
                <c:pt idx="25930">
                  <c:v>1</c:v>
                </c:pt>
                <c:pt idx="25931">
                  <c:v>1</c:v>
                </c:pt>
                <c:pt idx="25932">
                  <c:v>1</c:v>
                </c:pt>
                <c:pt idx="25933">
                  <c:v>1</c:v>
                </c:pt>
                <c:pt idx="25934">
                  <c:v>1</c:v>
                </c:pt>
                <c:pt idx="25935">
                  <c:v>1</c:v>
                </c:pt>
                <c:pt idx="25936">
                  <c:v>1</c:v>
                </c:pt>
                <c:pt idx="25937">
                  <c:v>1</c:v>
                </c:pt>
                <c:pt idx="25938">
                  <c:v>1</c:v>
                </c:pt>
                <c:pt idx="25939">
                  <c:v>1</c:v>
                </c:pt>
                <c:pt idx="25940">
                  <c:v>1</c:v>
                </c:pt>
                <c:pt idx="25941">
                  <c:v>1</c:v>
                </c:pt>
                <c:pt idx="25942">
                  <c:v>1</c:v>
                </c:pt>
                <c:pt idx="25943">
                  <c:v>1</c:v>
                </c:pt>
                <c:pt idx="25944">
                  <c:v>1</c:v>
                </c:pt>
                <c:pt idx="25945">
                  <c:v>1</c:v>
                </c:pt>
                <c:pt idx="25946">
                  <c:v>1</c:v>
                </c:pt>
                <c:pt idx="25947">
                  <c:v>1</c:v>
                </c:pt>
                <c:pt idx="25948">
                  <c:v>1</c:v>
                </c:pt>
                <c:pt idx="25949">
                  <c:v>1</c:v>
                </c:pt>
                <c:pt idx="25950">
                  <c:v>1</c:v>
                </c:pt>
                <c:pt idx="25951">
                  <c:v>1</c:v>
                </c:pt>
                <c:pt idx="25952">
                  <c:v>1</c:v>
                </c:pt>
                <c:pt idx="25953">
                  <c:v>1</c:v>
                </c:pt>
                <c:pt idx="25954">
                  <c:v>1</c:v>
                </c:pt>
                <c:pt idx="25955">
                  <c:v>1</c:v>
                </c:pt>
                <c:pt idx="25956">
                  <c:v>1</c:v>
                </c:pt>
                <c:pt idx="25957">
                  <c:v>1</c:v>
                </c:pt>
                <c:pt idx="25958">
                  <c:v>1</c:v>
                </c:pt>
                <c:pt idx="25959">
                  <c:v>1</c:v>
                </c:pt>
                <c:pt idx="25960">
                  <c:v>1</c:v>
                </c:pt>
                <c:pt idx="25961">
                  <c:v>1</c:v>
                </c:pt>
                <c:pt idx="25962">
                  <c:v>1</c:v>
                </c:pt>
                <c:pt idx="25963">
                  <c:v>1</c:v>
                </c:pt>
                <c:pt idx="25964">
                  <c:v>1</c:v>
                </c:pt>
                <c:pt idx="25965">
                  <c:v>1</c:v>
                </c:pt>
                <c:pt idx="25966">
                  <c:v>1</c:v>
                </c:pt>
                <c:pt idx="25967">
                  <c:v>1</c:v>
                </c:pt>
                <c:pt idx="25968">
                  <c:v>0.6</c:v>
                </c:pt>
                <c:pt idx="25969">
                  <c:v>1</c:v>
                </c:pt>
                <c:pt idx="25970">
                  <c:v>1</c:v>
                </c:pt>
                <c:pt idx="25971">
                  <c:v>1</c:v>
                </c:pt>
                <c:pt idx="25972">
                  <c:v>1</c:v>
                </c:pt>
                <c:pt idx="25973">
                  <c:v>1</c:v>
                </c:pt>
                <c:pt idx="25974">
                  <c:v>1</c:v>
                </c:pt>
                <c:pt idx="25975">
                  <c:v>1</c:v>
                </c:pt>
                <c:pt idx="25976">
                  <c:v>1</c:v>
                </c:pt>
                <c:pt idx="25977">
                  <c:v>1</c:v>
                </c:pt>
                <c:pt idx="25978">
                  <c:v>1</c:v>
                </c:pt>
                <c:pt idx="25979">
                  <c:v>1</c:v>
                </c:pt>
                <c:pt idx="25980">
                  <c:v>1</c:v>
                </c:pt>
                <c:pt idx="25981">
                  <c:v>1</c:v>
                </c:pt>
                <c:pt idx="25982">
                  <c:v>1</c:v>
                </c:pt>
                <c:pt idx="25983">
                  <c:v>1</c:v>
                </c:pt>
                <c:pt idx="25984">
                  <c:v>1</c:v>
                </c:pt>
                <c:pt idx="25985">
                  <c:v>1</c:v>
                </c:pt>
                <c:pt idx="25986">
                  <c:v>1</c:v>
                </c:pt>
                <c:pt idx="25987">
                  <c:v>1</c:v>
                </c:pt>
                <c:pt idx="25988">
                  <c:v>1</c:v>
                </c:pt>
                <c:pt idx="25989">
                  <c:v>1</c:v>
                </c:pt>
                <c:pt idx="25990">
                  <c:v>1</c:v>
                </c:pt>
                <c:pt idx="25991">
                  <c:v>1</c:v>
                </c:pt>
                <c:pt idx="25992">
                  <c:v>1</c:v>
                </c:pt>
                <c:pt idx="25993">
                  <c:v>1</c:v>
                </c:pt>
                <c:pt idx="25994">
                  <c:v>1</c:v>
                </c:pt>
                <c:pt idx="25995">
                  <c:v>1</c:v>
                </c:pt>
                <c:pt idx="25996">
                  <c:v>1</c:v>
                </c:pt>
                <c:pt idx="25997">
                  <c:v>1</c:v>
                </c:pt>
                <c:pt idx="25998">
                  <c:v>1</c:v>
                </c:pt>
                <c:pt idx="25999">
                  <c:v>1</c:v>
                </c:pt>
                <c:pt idx="26000">
                  <c:v>1</c:v>
                </c:pt>
                <c:pt idx="26001">
                  <c:v>1</c:v>
                </c:pt>
                <c:pt idx="26002">
                  <c:v>1</c:v>
                </c:pt>
                <c:pt idx="26003">
                  <c:v>1</c:v>
                </c:pt>
                <c:pt idx="26004">
                  <c:v>1</c:v>
                </c:pt>
                <c:pt idx="26005">
                  <c:v>1</c:v>
                </c:pt>
                <c:pt idx="26006">
                  <c:v>1</c:v>
                </c:pt>
                <c:pt idx="26007">
                  <c:v>1</c:v>
                </c:pt>
                <c:pt idx="26008">
                  <c:v>1</c:v>
                </c:pt>
                <c:pt idx="26009">
                  <c:v>1</c:v>
                </c:pt>
                <c:pt idx="26010">
                  <c:v>1</c:v>
                </c:pt>
                <c:pt idx="26011">
                  <c:v>1</c:v>
                </c:pt>
                <c:pt idx="26012">
                  <c:v>1</c:v>
                </c:pt>
                <c:pt idx="26013">
                  <c:v>1</c:v>
                </c:pt>
                <c:pt idx="26014">
                  <c:v>1</c:v>
                </c:pt>
                <c:pt idx="26015">
                  <c:v>1</c:v>
                </c:pt>
                <c:pt idx="26016">
                  <c:v>1</c:v>
                </c:pt>
                <c:pt idx="26017">
                  <c:v>1</c:v>
                </c:pt>
                <c:pt idx="26018">
                  <c:v>1</c:v>
                </c:pt>
                <c:pt idx="26019">
                  <c:v>1</c:v>
                </c:pt>
                <c:pt idx="26020">
                  <c:v>1</c:v>
                </c:pt>
                <c:pt idx="26021">
                  <c:v>1</c:v>
                </c:pt>
                <c:pt idx="26022">
                  <c:v>1</c:v>
                </c:pt>
                <c:pt idx="26023">
                  <c:v>1</c:v>
                </c:pt>
                <c:pt idx="26024">
                  <c:v>1</c:v>
                </c:pt>
                <c:pt idx="26025">
                  <c:v>1</c:v>
                </c:pt>
                <c:pt idx="26026">
                  <c:v>1</c:v>
                </c:pt>
                <c:pt idx="26027">
                  <c:v>1</c:v>
                </c:pt>
                <c:pt idx="26028">
                  <c:v>1</c:v>
                </c:pt>
                <c:pt idx="26029">
                  <c:v>1</c:v>
                </c:pt>
                <c:pt idx="26030">
                  <c:v>1</c:v>
                </c:pt>
                <c:pt idx="26031">
                  <c:v>1</c:v>
                </c:pt>
                <c:pt idx="26032">
                  <c:v>1</c:v>
                </c:pt>
                <c:pt idx="26033">
                  <c:v>1</c:v>
                </c:pt>
                <c:pt idx="26034">
                  <c:v>1</c:v>
                </c:pt>
                <c:pt idx="26035">
                  <c:v>1</c:v>
                </c:pt>
                <c:pt idx="26036">
                  <c:v>1</c:v>
                </c:pt>
                <c:pt idx="26037">
                  <c:v>1</c:v>
                </c:pt>
                <c:pt idx="26038">
                  <c:v>1</c:v>
                </c:pt>
                <c:pt idx="26039">
                  <c:v>1</c:v>
                </c:pt>
                <c:pt idx="26040">
                  <c:v>1</c:v>
                </c:pt>
                <c:pt idx="26041">
                  <c:v>1</c:v>
                </c:pt>
                <c:pt idx="26042">
                  <c:v>1</c:v>
                </c:pt>
                <c:pt idx="26043">
                  <c:v>1</c:v>
                </c:pt>
                <c:pt idx="26044">
                  <c:v>1</c:v>
                </c:pt>
                <c:pt idx="26045">
                  <c:v>1</c:v>
                </c:pt>
                <c:pt idx="26046">
                  <c:v>1</c:v>
                </c:pt>
                <c:pt idx="26047">
                  <c:v>1</c:v>
                </c:pt>
                <c:pt idx="26048">
                  <c:v>1</c:v>
                </c:pt>
                <c:pt idx="26049">
                  <c:v>1</c:v>
                </c:pt>
                <c:pt idx="26050">
                  <c:v>1</c:v>
                </c:pt>
                <c:pt idx="26051">
                  <c:v>1</c:v>
                </c:pt>
                <c:pt idx="26052">
                  <c:v>1</c:v>
                </c:pt>
                <c:pt idx="26053">
                  <c:v>1</c:v>
                </c:pt>
                <c:pt idx="26054">
                  <c:v>1</c:v>
                </c:pt>
                <c:pt idx="26055">
                  <c:v>1</c:v>
                </c:pt>
                <c:pt idx="26056">
                  <c:v>1</c:v>
                </c:pt>
                <c:pt idx="26057">
                  <c:v>1</c:v>
                </c:pt>
                <c:pt idx="26058">
                  <c:v>1</c:v>
                </c:pt>
                <c:pt idx="26059">
                  <c:v>1</c:v>
                </c:pt>
                <c:pt idx="26060">
                  <c:v>1</c:v>
                </c:pt>
                <c:pt idx="26061">
                  <c:v>1</c:v>
                </c:pt>
                <c:pt idx="26062">
                  <c:v>1</c:v>
                </c:pt>
                <c:pt idx="26063">
                  <c:v>0.6</c:v>
                </c:pt>
                <c:pt idx="26064">
                  <c:v>1</c:v>
                </c:pt>
                <c:pt idx="26065">
                  <c:v>1</c:v>
                </c:pt>
                <c:pt idx="26066">
                  <c:v>1</c:v>
                </c:pt>
                <c:pt idx="26067">
                  <c:v>1</c:v>
                </c:pt>
                <c:pt idx="26068">
                  <c:v>1</c:v>
                </c:pt>
                <c:pt idx="26069">
                  <c:v>1</c:v>
                </c:pt>
                <c:pt idx="26070">
                  <c:v>1</c:v>
                </c:pt>
                <c:pt idx="26071">
                  <c:v>1</c:v>
                </c:pt>
                <c:pt idx="26072">
                  <c:v>1</c:v>
                </c:pt>
                <c:pt idx="26073">
                  <c:v>1</c:v>
                </c:pt>
                <c:pt idx="26074">
                  <c:v>1</c:v>
                </c:pt>
                <c:pt idx="26075">
                  <c:v>1</c:v>
                </c:pt>
                <c:pt idx="26076">
                  <c:v>1</c:v>
                </c:pt>
                <c:pt idx="26077">
                  <c:v>1</c:v>
                </c:pt>
                <c:pt idx="26078">
                  <c:v>1</c:v>
                </c:pt>
                <c:pt idx="26079">
                  <c:v>1</c:v>
                </c:pt>
                <c:pt idx="26080">
                  <c:v>1</c:v>
                </c:pt>
                <c:pt idx="26081">
                  <c:v>1</c:v>
                </c:pt>
                <c:pt idx="26082">
                  <c:v>1</c:v>
                </c:pt>
                <c:pt idx="26083">
                  <c:v>1</c:v>
                </c:pt>
                <c:pt idx="26084">
                  <c:v>1</c:v>
                </c:pt>
                <c:pt idx="26085">
                  <c:v>1</c:v>
                </c:pt>
                <c:pt idx="26086">
                  <c:v>1</c:v>
                </c:pt>
                <c:pt idx="26087">
                  <c:v>1</c:v>
                </c:pt>
                <c:pt idx="26088">
                  <c:v>1</c:v>
                </c:pt>
                <c:pt idx="26089">
                  <c:v>1</c:v>
                </c:pt>
                <c:pt idx="26090">
                  <c:v>1</c:v>
                </c:pt>
                <c:pt idx="26091">
                  <c:v>1</c:v>
                </c:pt>
                <c:pt idx="26092">
                  <c:v>1</c:v>
                </c:pt>
                <c:pt idx="26093">
                  <c:v>1</c:v>
                </c:pt>
                <c:pt idx="26094">
                  <c:v>1</c:v>
                </c:pt>
                <c:pt idx="26095">
                  <c:v>1</c:v>
                </c:pt>
                <c:pt idx="26096">
                  <c:v>1</c:v>
                </c:pt>
                <c:pt idx="26097">
                  <c:v>1</c:v>
                </c:pt>
                <c:pt idx="26098">
                  <c:v>1</c:v>
                </c:pt>
                <c:pt idx="26099">
                  <c:v>1</c:v>
                </c:pt>
                <c:pt idx="26100">
                  <c:v>1</c:v>
                </c:pt>
                <c:pt idx="26101">
                  <c:v>1</c:v>
                </c:pt>
                <c:pt idx="26102">
                  <c:v>1</c:v>
                </c:pt>
                <c:pt idx="26103">
                  <c:v>1</c:v>
                </c:pt>
                <c:pt idx="26104">
                  <c:v>1</c:v>
                </c:pt>
                <c:pt idx="26105">
                  <c:v>1</c:v>
                </c:pt>
                <c:pt idx="26106">
                  <c:v>1</c:v>
                </c:pt>
                <c:pt idx="26107">
                  <c:v>1</c:v>
                </c:pt>
                <c:pt idx="26108">
                  <c:v>1</c:v>
                </c:pt>
                <c:pt idx="26109">
                  <c:v>1</c:v>
                </c:pt>
                <c:pt idx="26110">
                  <c:v>1</c:v>
                </c:pt>
                <c:pt idx="26111">
                  <c:v>1</c:v>
                </c:pt>
                <c:pt idx="26112">
                  <c:v>1</c:v>
                </c:pt>
                <c:pt idx="26113">
                  <c:v>1</c:v>
                </c:pt>
                <c:pt idx="26114">
                  <c:v>1</c:v>
                </c:pt>
                <c:pt idx="26115">
                  <c:v>1</c:v>
                </c:pt>
                <c:pt idx="26116">
                  <c:v>1</c:v>
                </c:pt>
                <c:pt idx="26117">
                  <c:v>1</c:v>
                </c:pt>
                <c:pt idx="26118">
                  <c:v>1</c:v>
                </c:pt>
                <c:pt idx="26119">
                  <c:v>1</c:v>
                </c:pt>
                <c:pt idx="26120">
                  <c:v>1</c:v>
                </c:pt>
                <c:pt idx="26121">
                  <c:v>1</c:v>
                </c:pt>
                <c:pt idx="26122">
                  <c:v>1</c:v>
                </c:pt>
                <c:pt idx="26123">
                  <c:v>1</c:v>
                </c:pt>
                <c:pt idx="26124">
                  <c:v>1</c:v>
                </c:pt>
                <c:pt idx="26125">
                  <c:v>1</c:v>
                </c:pt>
                <c:pt idx="26126">
                  <c:v>1</c:v>
                </c:pt>
                <c:pt idx="26127">
                  <c:v>0.8</c:v>
                </c:pt>
                <c:pt idx="26128">
                  <c:v>1</c:v>
                </c:pt>
                <c:pt idx="26129">
                  <c:v>1</c:v>
                </c:pt>
                <c:pt idx="26130">
                  <c:v>1</c:v>
                </c:pt>
                <c:pt idx="26131">
                  <c:v>1</c:v>
                </c:pt>
                <c:pt idx="26132">
                  <c:v>1</c:v>
                </c:pt>
                <c:pt idx="26133">
                  <c:v>1</c:v>
                </c:pt>
                <c:pt idx="26134">
                  <c:v>1</c:v>
                </c:pt>
                <c:pt idx="26135">
                  <c:v>1</c:v>
                </c:pt>
                <c:pt idx="26136">
                  <c:v>1</c:v>
                </c:pt>
                <c:pt idx="26137">
                  <c:v>1</c:v>
                </c:pt>
                <c:pt idx="26138">
                  <c:v>1</c:v>
                </c:pt>
                <c:pt idx="26139">
                  <c:v>1</c:v>
                </c:pt>
                <c:pt idx="26140">
                  <c:v>1</c:v>
                </c:pt>
                <c:pt idx="26141">
                  <c:v>1</c:v>
                </c:pt>
                <c:pt idx="26142">
                  <c:v>1</c:v>
                </c:pt>
                <c:pt idx="26143">
                  <c:v>1</c:v>
                </c:pt>
                <c:pt idx="26144">
                  <c:v>1</c:v>
                </c:pt>
                <c:pt idx="26145">
                  <c:v>1</c:v>
                </c:pt>
                <c:pt idx="26146">
                  <c:v>1</c:v>
                </c:pt>
                <c:pt idx="26147">
                  <c:v>1</c:v>
                </c:pt>
                <c:pt idx="26148">
                  <c:v>0.8</c:v>
                </c:pt>
                <c:pt idx="26149">
                  <c:v>1</c:v>
                </c:pt>
                <c:pt idx="26150">
                  <c:v>1</c:v>
                </c:pt>
                <c:pt idx="26151">
                  <c:v>1</c:v>
                </c:pt>
                <c:pt idx="26152">
                  <c:v>1</c:v>
                </c:pt>
                <c:pt idx="26153">
                  <c:v>1</c:v>
                </c:pt>
                <c:pt idx="26154">
                  <c:v>1</c:v>
                </c:pt>
                <c:pt idx="26155">
                  <c:v>1</c:v>
                </c:pt>
                <c:pt idx="26156">
                  <c:v>1</c:v>
                </c:pt>
                <c:pt idx="26157">
                  <c:v>1</c:v>
                </c:pt>
                <c:pt idx="26158">
                  <c:v>1</c:v>
                </c:pt>
                <c:pt idx="26159">
                  <c:v>1</c:v>
                </c:pt>
                <c:pt idx="26160">
                  <c:v>1</c:v>
                </c:pt>
                <c:pt idx="26161">
                  <c:v>1</c:v>
                </c:pt>
                <c:pt idx="26162">
                  <c:v>1</c:v>
                </c:pt>
                <c:pt idx="26163">
                  <c:v>1</c:v>
                </c:pt>
                <c:pt idx="26164">
                  <c:v>1</c:v>
                </c:pt>
                <c:pt idx="26165">
                  <c:v>1</c:v>
                </c:pt>
                <c:pt idx="26166">
                  <c:v>1</c:v>
                </c:pt>
                <c:pt idx="26167">
                  <c:v>1</c:v>
                </c:pt>
                <c:pt idx="26168">
                  <c:v>1</c:v>
                </c:pt>
                <c:pt idx="26169">
                  <c:v>1</c:v>
                </c:pt>
                <c:pt idx="26170">
                  <c:v>1</c:v>
                </c:pt>
                <c:pt idx="26171">
                  <c:v>1</c:v>
                </c:pt>
                <c:pt idx="26172">
                  <c:v>0.8</c:v>
                </c:pt>
                <c:pt idx="26173">
                  <c:v>1</c:v>
                </c:pt>
                <c:pt idx="26174">
                  <c:v>1</c:v>
                </c:pt>
                <c:pt idx="26175">
                  <c:v>1</c:v>
                </c:pt>
                <c:pt idx="26176">
                  <c:v>1</c:v>
                </c:pt>
                <c:pt idx="26177">
                  <c:v>1</c:v>
                </c:pt>
                <c:pt idx="26178">
                  <c:v>1</c:v>
                </c:pt>
                <c:pt idx="26179">
                  <c:v>1</c:v>
                </c:pt>
                <c:pt idx="26180">
                  <c:v>1</c:v>
                </c:pt>
                <c:pt idx="26181">
                  <c:v>1</c:v>
                </c:pt>
                <c:pt idx="26182">
                  <c:v>1</c:v>
                </c:pt>
                <c:pt idx="26183">
                  <c:v>1</c:v>
                </c:pt>
                <c:pt idx="26184">
                  <c:v>1</c:v>
                </c:pt>
                <c:pt idx="26185">
                  <c:v>1</c:v>
                </c:pt>
                <c:pt idx="26186">
                  <c:v>1</c:v>
                </c:pt>
                <c:pt idx="26187">
                  <c:v>1</c:v>
                </c:pt>
                <c:pt idx="26188">
                  <c:v>1</c:v>
                </c:pt>
                <c:pt idx="26189">
                  <c:v>1</c:v>
                </c:pt>
                <c:pt idx="26190">
                  <c:v>1</c:v>
                </c:pt>
                <c:pt idx="26191">
                  <c:v>1</c:v>
                </c:pt>
                <c:pt idx="26192">
                  <c:v>1</c:v>
                </c:pt>
                <c:pt idx="26193">
                  <c:v>1</c:v>
                </c:pt>
                <c:pt idx="26194">
                  <c:v>1</c:v>
                </c:pt>
                <c:pt idx="26195">
                  <c:v>1</c:v>
                </c:pt>
                <c:pt idx="26196">
                  <c:v>1</c:v>
                </c:pt>
                <c:pt idx="26197">
                  <c:v>1</c:v>
                </c:pt>
                <c:pt idx="26198">
                  <c:v>1</c:v>
                </c:pt>
                <c:pt idx="26199">
                  <c:v>1</c:v>
                </c:pt>
                <c:pt idx="26200">
                  <c:v>1</c:v>
                </c:pt>
                <c:pt idx="26201">
                  <c:v>1</c:v>
                </c:pt>
                <c:pt idx="26202">
                  <c:v>1</c:v>
                </c:pt>
                <c:pt idx="26203">
                  <c:v>1</c:v>
                </c:pt>
                <c:pt idx="26204">
                  <c:v>1</c:v>
                </c:pt>
                <c:pt idx="26205">
                  <c:v>1</c:v>
                </c:pt>
                <c:pt idx="26206">
                  <c:v>1</c:v>
                </c:pt>
                <c:pt idx="26207">
                  <c:v>1</c:v>
                </c:pt>
                <c:pt idx="26208">
                  <c:v>1</c:v>
                </c:pt>
                <c:pt idx="26209">
                  <c:v>1</c:v>
                </c:pt>
                <c:pt idx="26210">
                  <c:v>1</c:v>
                </c:pt>
                <c:pt idx="26211">
                  <c:v>1</c:v>
                </c:pt>
                <c:pt idx="26212">
                  <c:v>1</c:v>
                </c:pt>
                <c:pt idx="26213">
                  <c:v>1</c:v>
                </c:pt>
                <c:pt idx="26214">
                  <c:v>1</c:v>
                </c:pt>
                <c:pt idx="26215">
                  <c:v>1</c:v>
                </c:pt>
                <c:pt idx="26216">
                  <c:v>1</c:v>
                </c:pt>
                <c:pt idx="26217">
                  <c:v>1</c:v>
                </c:pt>
                <c:pt idx="26218">
                  <c:v>1</c:v>
                </c:pt>
                <c:pt idx="26219">
                  <c:v>1</c:v>
                </c:pt>
                <c:pt idx="26220">
                  <c:v>1</c:v>
                </c:pt>
                <c:pt idx="26221">
                  <c:v>1</c:v>
                </c:pt>
                <c:pt idx="26222">
                  <c:v>1</c:v>
                </c:pt>
                <c:pt idx="26223">
                  <c:v>1</c:v>
                </c:pt>
                <c:pt idx="26224">
                  <c:v>1</c:v>
                </c:pt>
                <c:pt idx="26225">
                  <c:v>0.6</c:v>
                </c:pt>
                <c:pt idx="26226">
                  <c:v>1</c:v>
                </c:pt>
                <c:pt idx="26227">
                  <c:v>1</c:v>
                </c:pt>
                <c:pt idx="26228">
                  <c:v>1</c:v>
                </c:pt>
                <c:pt idx="26229">
                  <c:v>1</c:v>
                </c:pt>
                <c:pt idx="26230">
                  <c:v>1</c:v>
                </c:pt>
                <c:pt idx="26231">
                  <c:v>1</c:v>
                </c:pt>
                <c:pt idx="26232">
                  <c:v>1</c:v>
                </c:pt>
                <c:pt idx="26233">
                  <c:v>1</c:v>
                </c:pt>
                <c:pt idx="26234">
                  <c:v>1</c:v>
                </c:pt>
                <c:pt idx="26235">
                  <c:v>1</c:v>
                </c:pt>
                <c:pt idx="26236">
                  <c:v>1</c:v>
                </c:pt>
                <c:pt idx="26237">
                  <c:v>1</c:v>
                </c:pt>
                <c:pt idx="26238">
                  <c:v>1</c:v>
                </c:pt>
                <c:pt idx="26239">
                  <c:v>1</c:v>
                </c:pt>
                <c:pt idx="26240">
                  <c:v>1</c:v>
                </c:pt>
                <c:pt idx="26241">
                  <c:v>1</c:v>
                </c:pt>
                <c:pt idx="26242">
                  <c:v>1</c:v>
                </c:pt>
                <c:pt idx="26243">
                  <c:v>1</c:v>
                </c:pt>
                <c:pt idx="26244">
                  <c:v>1</c:v>
                </c:pt>
                <c:pt idx="26245">
                  <c:v>1</c:v>
                </c:pt>
                <c:pt idx="26246">
                  <c:v>1</c:v>
                </c:pt>
                <c:pt idx="26247">
                  <c:v>1</c:v>
                </c:pt>
                <c:pt idx="26248">
                  <c:v>1</c:v>
                </c:pt>
                <c:pt idx="26249">
                  <c:v>1</c:v>
                </c:pt>
                <c:pt idx="26250">
                  <c:v>1</c:v>
                </c:pt>
                <c:pt idx="26251">
                  <c:v>1</c:v>
                </c:pt>
                <c:pt idx="26252">
                  <c:v>1</c:v>
                </c:pt>
                <c:pt idx="26253">
                  <c:v>1</c:v>
                </c:pt>
                <c:pt idx="26254">
                  <c:v>1</c:v>
                </c:pt>
                <c:pt idx="26255">
                  <c:v>1</c:v>
                </c:pt>
                <c:pt idx="26256">
                  <c:v>1</c:v>
                </c:pt>
                <c:pt idx="26257">
                  <c:v>1</c:v>
                </c:pt>
                <c:pt idx="26258">
                  <c:v>1</c:v>
                </c:pt>
                <c:pt idx="26259">
                  <c:v>1</c:v>
                </c:pt>
                <c:pt idx="26260">
                  <c:v>1</c:v>
                </c:pt>
                <c:pt idx="26261">
                  <c:v>1</c:v>
                </c:pt>
                <c:pt idx="26262">
                  <c:v>1</c:v>
                </c:pt>
                <c:pt idx="26263">
                  <c:v>1</c:v>
                </c:pt>
                <c:pt idx="26264">
                  <c:v>1</c:v>
                </c:pt>
                <c:pt idx="26265">
                  <c:v>1</c:v>
                </c:pt>
                <c:pt idx="26266">
                  <c:v>1</c:v>
                </c:pt>
                <c:pt idx="26267">
                  <c:v>1</c:v>
                </c:pt>
                <c:pt idx="26268">
                  <c:v>1</c:v>
                </c:pt>
                <c:pt idx="26269">
                  <c:v>1</c:v>
                </c:pt>
                <c:pt idx="26270">
                  <c:v>1</c:v>
                </c:pt>
                <c:pt idx="26271">
                  <c:v>1</c:v>
                </c:pt>
                <c:pt idx="26272">
                  <c:v>1</c:v>
                </c:pt>
                <c:pt idx="26273">
                  <c:v>1</c:v>
                </c:pt>
                <c:pt idx="26274">
                  <c:v>1</c:v>
                </c:pt>
                <c:pt idx="26275">
                  <c:v>1</c:v>
                </c:pt>
                <c:pt idx="26276">
                  <c:v>1</c:v>
                </c:pt>
                <c:pt idx="26277">
                  <c:v>1</c:v>
                </c:pt>
                <c:pt idx="26278">
                  <c:v>1</c:v>
                </c:pt>
                <c:pt idx="26279">
                  <c:v>1</c:v>
                </c:pt>
                <c:pt idx="26280">
                  <c:v>1</c:v>
                </c:pt>
                <c:pt idx="26281">
                  <c:v>1</c:v>
                </c:pt>
                <c:pt idx="26282">
                  <c:v>1</c:v>
                </c:pt>
                <c:pt idx="26283">
                  <c:v>1</c:v>
                </c:pt>
                <c:pt idx="26284">
                  <c:v>1</c:v>
                </c:pt>
                <c:pt idx="26285">
                  <c:v>0.6</c:v>
                </c:pt>
                <c:pt idx="26286">
                  <c:v>1</c:v>
                </c:pt>
                <c:pt idx="26287">
                  <c:v>0.8</c:v>
                </c:pt>
                <c:pt idx="26288">
                  <c:v>1</c:v>
                </c:pt>
                <c:pt idx="26289">
                  <c:v>1</c:v>
                </c:pt>
                <c:pt idx="26290">
                  <c:v>1</c:v>
                </c:pt>
                <c:pt idx="26291">
                  <c:v>1</c:v>
                </c:pt>
                <c:pt idx="26292">
                  <c:v>1</c:v>
                </c:pt>
                <c:pt idx="26293">
                  <c:v>1</c:v>
                </c:pt>
                <c:pt idx="26294">
                  <c:v>1</c:v>
                </c:pt>
                <c:pt idx="26295">
                  <c:v>1</c:v>
                </c:pt>
                <c:pt idx="26296">
                  <c:v>1</c:v>
                </c:pt>
                <c:pt idx="26297">
                  <c:v>1</c:v>
                </c:pt>
                <c:pt idx="26298">
                  <c:v>1</c:v>
                </c:pt>
                <c:pt idx="26299">
                  <c:v>1</c:v>
                </c:pt>
                <c:pt idx="26300">
                  <c:v>1</c:v>
                </c:pt>
                <c:pt idx="26301">
                  <c:v>1</c:v>
                </c:pt>
                <c:pt idx="26302">
                  <c:v>1</c:v>
                </c:pt>
                <c:pt idx="26303">
                  <c:v>1</c:v>
                </c:pt>
                <c:pt idx="26304">
                  <c:v>1</c:v>
                </c:pt>
                <c:pt idx="26305">
                  <c:v>1</c:v>
                </c:pt>
                <c:pt idx="26306">
                  <c:v>1</c:v>
                </c:pt>
                <c:pt idx="26307">
                  <c:v>1</c:v>
                </c:pt>
                <c:pt idx="26308">
                  <c:v>1</c:v>
                </c:pt>
                <c:pt idx="26309">
                  <c:v>1</c:v>
                </c:pt>
                <c:pt idx="26310">
                  <c:v>1</c:v>
                </c:pt>
                <c:pt idx="26311">
                  <c:v>1</c:v>
                </c:pt>
                <c:pt idx="26312">
                  <c:v>1</c:v>
                </c:pt>
                <c:pt idx="26313">
                  <c:v>1</c:v>
                </c:pt>
                <c:pt idx="26314">
                  <c:v>1</c:v>
                </c:pt>
                <c:pt idx="26315">
                  <c:v>1</c:v>
                </c:pt>
                <c:pt idx="26316">
                  <c:v>1</c:v>
                </c:pt>
                <c:pt idx="26317">
                  <c:v>1</c:v>
                </c:pt>
                <c:pt idx="26318">
                  <c:v>1</c:v>
                </c:pt>
                <c:pt idx="26319">
                  <c:v>1</c:v>
                </c:pt>
                <c:pt idx="26320">
                  <c:v>1</c:v>
                </c:pt>
                <c:pt idx="26321">
                  <c:v>1</c:v>
                </c:pt>
                <c:pt idx="26322">
                  <c:v>1</c:v>
                </c:pt>
                <c:pt idx="26323">
                  <c:v>1</c:v>
                </c:pt>
                <c:pt idx="26324">
                  <c:v>1</c:v>
                </c:pt>
                <c:pt idx="26325">
                  <c:v>1</c:v>
                </c:pt>
                <c:pt idx="26326">
                  <c:v>1</c:v>
                </c:pt>
                <c:pt idx="26327">
                  <c:v>1</c:v>
                </c:pt>
                <c:pt idx="26328">
                  <c:v>1</c:v>
                </c:pt>
                <c:pt idx="26329">
                  <c:v>1</c:v>
                </c:pt>
                <c:pt idx="26330">
                  <c:v>1</c:v>
                </c:pt>
                <c:pt idx="26331">
                  <c:v>1</c:v>
                </c:pt>
                <c:pt idx="26332">
                  <c:v>1</c:v>
                </c:pt>
                <c:pt idx="26333">
                  <c:v>1</c:v>
                </c:pt>
                <c:pt idx="26334">
                  <c:v>1</c:v>
                </c:pt>
                <c:pt idx="26335">
                  <c:v>1</c:v>
                </c:pt>
                <c:pt idx="26336">
                  <c:v>1</c:v>
                </c:pt>
                <c:pt idx="26337">
                  <c:v>1</c:v>
                </c:pt>
                <c:pt idx="26338">
                  <c:v>1</c:v>
                </c:pt>
                <c:pt idx="26339">
                  <c:v>1</c:v>
                </c:pt>
                <c:pt idx="26340">
                  <c:v>1</c:v>
                </c:pt>
                <c:pt idx="26341">
                  <c:v>1</c:v>
                </c:pt>
                <c:pt idx="26342">
                  <c:v>1</c:v>
                </c:pt>
                <c:pt idx="26343">
                  <c:v>1</c:v>
                </c:pt>
                <c:pt idx="26344">
                  <c:v>1</c:v>
                </c:pt>
                <c:pt idx="26345">
                  <c:v>1</c:v>
                </c:pt>
                <c:pt idx="26346">
                  <c:v>1</c:v>
                </c:pt>
                <c:pt idx="26347">
                  <c:v>1</c:v>
                </c:pt>
                <c:pt idx="26348">
                  <c:v>1</c:v>
                </c:pt>
                <c:pt idx="26349">
                  <c:v>1</c:v>
                </c:pt>
                <c:pt idx="26350">
                  <c:v>1</c:v>
                </c:pt>
                <c:pt idx="26351">
                  <c:v>1</c:v>
                </c:pt>
                <c:pt idx="26352">
                  <c:v>1</c:v>
                </c:pt>
                <c:pt idx="26353">
                  <c:v>1</c:v>
                </c:pt>
                <c:pt idx="26354">
                  <c:v>1</c:v>
                </c:pt>
                <c:pt idx="26355">
                  <c:v>1</c:v>
                </c:pt>
                <c:pt idx="26356">
                  <c:v>1</c:v>
                </c:pt>
                <c:pt idx="26357">
                  <c:v>1</c:v>
                </c:pt>
                <c:pt idx="26358">
                  <c:v>0.6</c:v>
                </c:pt>
                <c:pt idx="26359">
                  <c:v>1</c:v>
                </c:pt>
                <c:pt idx="26360">
                  <c:v>1</c:v>
                </c:pt>
                <c:pt idx="26361">
                  <c:v>1</c:v>
                </c:pt>
                <c:pt idx="26362">
                  <c:v>1</c:v>
                </c:pt>
                <c:pt idx="26363">
                  <c:v>1</c:v>
                </c:pt>
                <c:pt idx="26364">
                  <c:v>1</c:v>
                </c:pt>
                <c:pt idx="26365">
                  <c:v>1</c:v>
                </c:pt>
                <c:pt idx="26366">
                  <c:v>1</c:v>
                </c:pt>
                <c:pt idx="26367">
                  <c:v>1</c:v>
                </c:pt>
                <c:pt idx="26368">
                  <c:v>1</c:v>
                </c:pt>
                <c:pt idx="26369">
                  <c:v>1</c:v>
                </c:pt>
                <c:pt idx="26370">
                  <c:v>1</c:v>
                </c:pt>
                <c:pt idx="26371">
                  <c:v>1</c:v>
                </c:pt>
                <c:pt idx="26372">
                  <c:v>1</c:v>
                </c:pt>
                <c:pt idx="26373">
                  <c:v>1</c:v>
                </c:pt>
                <c:pt idx="26374">
                  <c:v>1</c:v>
                </c:pt>
                <c:pt idx="26375">
                  <c:v>1</c:v>
                </c:pt>
                <c:pt idx="26376">
                  <c:v>1</c:v>
                </c:pt>
                <c:pt idx="26377">
                  <c:v>1</c:v>
                </c:pt>
                <c:pt idx="26378">
                  <c:v>1</c:v>
                </c:pt>
                <c:pt idx="26379">
                  <c:v>1</c:v>
                </c:pt>
                <c:pt idx="26380">
                  <c:v>1</c:v>
                </c:pt>
                <c:pt idx="26381">
                  <c:v>1</c:v>
                </c:pt>
                <c:pt idx="26382">
                  <c:v>1</c:v>
                </c:pt>
                <c:pt idx="26383">
                  <c:v>1</c:v>
                </c:pt>
                <c:pt idx="26384">
                  <c:v>1</c:v>
                </c:pt>
                <c:pt idx="26385">
                  <c:v>1</c:v>
                </c:pt>
                <c:pt idx="26386">
                  <c:v>1</c:v>
                </c:pt>
                <c:pt idx="26387">
                  <c:v>1</c:v>
                </c:pt>
                <c:pt idx="26388">
                  <c:v>1</c:v>
                </c:pt>
                <c:pt idx="26389">
                  <c:v>1</c:v>
                </c:pt>
                <c:pt idx="26390">
                  <c:v>1</c:v>
                </c:pt>
                <c:pt idx="26391">
                  <c:v>1</c:v>
                </c:pt>
                <c:pt idx="26392">
                  <c:v>1</c:v>
                </c:pt>
                <c:pt idx="26393">
                  <c:v>1</c:v>
                </c:pt>
                <c:pt idx="26394">
                  <c:v>1</c:v>
                </c:pt>
                <c:pt idx="26395">
                  <c:v>1</c:v>
                </c:pt>
                <c:pt idx="26396">
                  <c:v>1</c:v>
                </c:pt>
                <c:pt idx="26397">
                  <c:v>1</c:v>
                </c:pt>
                <c:pt idx="26398">
                  <c:v>1</c:v>
                </c:pt>
                <c:pt idx="26399">
                  <c:v>1</c:v>
                </c:pt>
                <c:pt idx="26400">
                  <c:v>1</c:v>
                </c:pt>
                <c:pt idx="26401">
                  <c:v>1</c:v>
                </c:pt>
                <c:pt idx="26402">
                  <c:v>1</c:v>
                </c:pt>
                <c:pt idx="26403">
                  <c:v>1</c:v>
                </c:pt>
                <c:pt idx="26404">
                  <c:v>1</c:v>
                </c:pt>
                <c:pt idx="26405">
                  <c:v>1</c:v>
                </c:pt>
                <c:pt idx="26406">
                  <c:v>1</c:v>
                </c:pt>
                <c:pt idx="26407">
                  <c:v>1</c:v>
                </c:pt>
                <c:pt idx="26408">
                  <c:v>1</c:v>
                </c:pt>
                <c:pt idx="26409">
                  <c:v>1</c:v>
                </c:pt>
                <c:pt idx="26410">
                  <c:v>1</c:v>
                </c:pt>
                <c:pt idx="26411">
                  <c:v>1</c:v>
                </c:pt>
                <c:pt idx="26412">
                  <c:v>1</c:v>
                </c:pt>
                <c:pt idx="26413">
                  <c:v>1</c:v>
                </c:pt>
                <c:pt idx="26414">
                  <c:v>1</c:v>
                </c:pt>
                <c:pt idx="26415">
                  <c:v>1</c:v>
                </c:pt>
                <c:pt idx="26416">
                  <c:v>1</c:v>
                </c:pt>
                <c:pt idx="26417">
                  <c:v>1</c:v>
                </c:pt>
                <c:pt idx="26418">
                  <c:v>1</c:v>
                </c:pt>
                <c:pt idx="26419">
                  <c:v>1</c:v>
                </c:pt>
                <c:pt idx="26420">
                  <c:v>1</c:v>
                </c:pt>
                <c:pt idx="26421">
                  <c:v>1</c:v>
                </c:pt>
                <c:pt idx="26422">
                  <c:v>1</c:v>
                </c:pt>
                <c:pt idx="26423">
                  <c:v>1</c:v>
                </c:pt>
                <c:pt idx="26424">
                  <c:v>1</c:v>
                </c:pt>
                <c:pt idx="26425">
                  <c:v>1</c:v>
                </c:pt>
                <c:pt idx="26426">
                  <c:v>1</c:v>
                </c:pt>
                <c:pt idx="26427">
                  <c:v>1</c:v>
                </c:pt>
                <c:pt idx="26428">
                  <c:v>1</c:v>
                </c:pt>
                <c:pt idx="26429">
                  <c:v>1</c:v>
                </c:pt>
                <c:pt idx="26430">
                  <c:v>1</c:v>
                </c:pt>
                <c:pt idx="26431">
                  <c:v>1</c:v>
                </c:pt>
                <c:pt idx="26432">
                  <c:v>1</c:v>
                </c:pt>
                <c:pt idx="26433">
                  <c:v>1</c:v>
                </c:pt>
                <c:pt idx="26434">
                  <c:v>1</c:v>
                </c:pt>
                <c:pt idx="26435">
                  <c:v>1</c:v>
                </c:pt>
                <c:pt idx="26436">
                  <c:v>1</c:v>
                </c:pt>
                <c:pt idx="26437">
                  <c:v>1</c:v>
                </c:pt>
                <c:pt idx="26438">
                  <c:v>1</c:v>
                </c:pt>
                <c:pt idx="26439">
                  <c:v>1</c:v>
                </c:pt>
                <c:pt idx="26440">
                  <c:v>1</c:v>
                </c:pt>
                <c:pt idx="26441">
                  <c:v>1</c:v>
                </c:pt>
                <c:pt idx="26442">
                  <c:v>1</c:v>
                </c:pt>
                <c:pt idx="26443">
                  <c:v>1</c:v>
                </c:pt>
                <c:pt idx="26444">
                  <c:v>1</c:v>
                </c:pt>
                <c:pt idx="26445">
                  <c:v>1</c:v>
                </c:pt>
                <c:pt idx="26446">
                  <c:v>1</c:v>
                </c:pt>
                <c:pt idx="26447">
                  <c:v>1</c:v>
                </c:pt>
                <c:pt idx="26448">
                  <c:v>1</c:v>
                </c:pt>
                <c:pt idx="26449">
                  <c:v>1</c:v>
                </c:pt>
                <c:pt idx="26450">
                  <c:v>1</c:v>
                </c:pt>
                <c:pt idx="26451">
                  <c:v>1</c:v>
                </c:pt>
                <c:pt idx="26452">
                  <c:v>1</c:v>
                </c:pt>
                <c:pt idx="26453">
                  <c:v>1</c:v>
                </c:pt>
                <c:pt idx="26454">
                  <c:v>1</c:v>
                </c:pt>
                <c:pt idx="26455">
                  <c:v>1</c:v>
                </c:pt>
                <c:pt idx="26456">
                  <c:v>1</c:v>
                </c:pt>
                <c:pt idx="26457">
                  <c:v>1</c:v>
                </c:pt>
                <c:pt idx="26458">
                  <c:v>1</c:v>
                </c:pt>
                <c:pt idx="26459">
                  <c:v>1</c:v>
                </c:pt>
                <c:pt idx="26460">
                  <c:v>1</c:v>
                </c:pt>
                <c:pt idx="26461">
                  <c:v>1</c:v>
                </c:pt>
                <c:pt idx="26462">
                  <c:v>1</c:v>
                </c:pt>
                <c:pt idx="26463">
                  <c:v>1</c:v>
                </c:pt>
                <c:pt idx="26464">
                  <c:v>1</c:v>
                </c:pt>
                <c:pt idx="26465">
                  <c:v>1</c:v>
                </c:pt>
                <c:pt idx="26466">
                  <c:v>1</c:v>
                </c:pt>
                <c:pt idx="26467">
                  <c:v>1</c:v>
                </c:pt>
                <c:pt idx="26468">
                  <c:v>1</c:v>
                </c:pt>
                <c:pt idx="26469">
                  <c:v>1</c:v>
                </c:pt>
                <c:pt idx="26470">
                  <c:v>1</c:v>
                </c:pt>
                <c:pt idx="26471">
                  <c:v>1</c:v>
                </c:pt>
                <c:pt idx="26472">
                  <c:v>1</c:v>
                </c:pt>
                <c:pt idx="26473">
                  <c:v>1</c:v>
                </c:pt>
                <c:pt idx="26474">
                  <c:v>1</c:v>
                </c:pt>
                <c:pt idx="26475">
                  <c:v>1</c:v>
                </c:pt>
                <c:pt idx="26476">
                  <c:v>1</c:v>
                </c:pt>
                <c:pt idx="26477">
                  <c:v>1</c:v>
                </c:pt>
                <c:pt idx="26478">
                  <c:v>1</c:v>
                </c:pt>
                <c:pt idx="26479">
                  <c:v>1</c:v>
                </c:pt>
                <c:pt idx="26480">
                  <c:v>1</c:v>
                </c:pt>
                <c:pt idx="26481">
                  <c:v>1</c:v>
                </c:pt>
                <c:pt idx="26482">
                  <c:v>1</c:v>
                </c:pt>
                <c:pt idx="26483">
                  <c:v>0.4</c:v>
                </c:pt>
                <c:pt idx="26484">
                  <c:v>1</c:v>
                </c:pt>
                <c:pt idx="26485">
                  <c:v>1</c:v>
                </c:pt>
                <c:pt idx="26486">
                  <c:v>1</c:v>
                </c:pt>
                <c:pt idx="26487">
                  <c:v>1</c:v>
                </c:pt>
                <c:pt idx="26488">
                  <c:v>1</c:v>
                </c:pt>
                <c:pt idx="26489">
                  <c:v>1</c:v>
                </c:pt>
                <c:pt idx="26490">
                  <c:v>1</c:v>
                </c:pt>
                <c:pt idx="26491">
                  <c:v>1</c:v>
                </c:pt>
                <c:pt idx="26492">
                  <c:v>1</c:v>
                </c:pt>
                <c:pt idx="26493">
                  <c:v>1</c:v>
                </c:pt>
                <c:pt idx="26494">
                  <c:v>1</c:v>
                </c:pt>
                <c:pt idx="26495">
                  <c:v>1</c:v>
                </c:pt>
                <c:pt idx="26496">
                  <c:v>1</c:v>
                </c:pt>
                <c:pt idx="26497">
                  <c:v>1</c:v>
                </c:pt>
                <c:pt idx="26498">
                  <c:v>1</c:v>
                </c:pt>
                <c:pt idx="26499">
                  <c:v>1</c:v>
                </c:pt>
                <c:pt idx="26500">
                  <c:v>1</c:v>
                </c:pt>
                <c:pt idx="26501">
                  <c:v>1</c:v>
                </c:pt>
                <c:pt idx="26502">
                  <c:v>1</c:v>
                </c:pt>
                <c:pt idx="26503">
                  <c:v>1</c:v>
                </c:pt>
                <c:pt idx="26504">
                  <c:v>1</c:v>
                </c:pt>
                <c:pt idx="26505">
                  <c:v>1</c:v>
                </c:pt>
                <c:pt idx="26506">
                  <c:v>1</c:v>
                </c:pt>
                <c:pt idx="26507">
                  <c:v>1</c:v>
                </c:pt>
                <c:pt idx="26508">
                  <c:v>1</c:v>
                </c:pt>
                <c:pt idx="26509">
                  <c:v>1</c:v>
                </c:pt>
                <c:pt idx="26510">
                  <c:v>1</c:v>
                </c:pt>
                <c:pt idx="26511">
                  <c:v>1</c:v>
                </c:pt>
                <c:pt idx="26512">
                  <c:v>1</c:v>
                </c:pt>
                <c:pt idx="26513">
                  <c:v>1</c:v>
                </c:pt>
                <c:pt idx="26514">
                  <c:v>1</c:v>
                </c:pt>
                <c:pt idx="26515">
                  <c:v>1</c:v>
                </c:pt>
                <c:pt idx="26516">
                  <c:v>1</c:v>
                </c:pt>
                <c:pt idx="26517">
                  <c:v>1</c:v>
                </c:pt>
                <c:pt idx="26518">
                  <c:v>1</c:v>
                </c:pt>
                <c:pt idx="26519">
                  <c:v>1</c:v>
                </c:pt>
                <c:pt idx="26520">
                  <c:v>1</c:v>
                </c:pt>
                <c:pt idx="26521">
                  <c:v>1</c:v>
                </c:pt>
                <c:pt idx="26522">
                  <c:v>1</c:v>
                </c:pt>
                <c:pt idx="26523">
                  <c:v>1</c:v>
                </c:pt>
                <c:pt idx="26524">
                  <c:v>1</c:v>
                </c:pt>
                <c:pt idx="26525">
                  <c:v>1</c:v>
                </c:pt>
                <c:pt idx="26526">
                  <c:v>1</c:v>
                </c:pt>
                <c:pt idx="26527">
                  <c:v>1</c:v>
                </c:pt>
                <c:pt idx="26528">
                  <c:v>1</c:v>
                </c:pt>
                <c:pt idx="26529">
                  <c:v>1</c:v>
                </c:pt>
                <c:pt idx="26530">
                  <c:v>1</c:v>
                </c:pt>
                <c:pt idx="26531">
                  <c:v>1</c:v>
                </c:pt>
                <c:pt idx="26532">
                  <c:v>1</c:v>
                </c:pt>
                <c:pt idx="26533">
                  <c:v>1</c:v>
                </c:pt>
                <c:pt idx="26534">
                  <c:v>1</c:v>
                </c:pt>
                <c:pt idx="26535">
                  <c:v>1</c:v>
                </c:pt>
                <c:pt idx="26536">
                  <c:v>1</c:v>
                </c:pt>
                <c:pt idx="26537">
                  <c:v>1</c:v>
                </c:pt>
                <c:pt idx="26538">
                  <c:v>1</c:v>
                </c:pt>
                <c:pt idx="26539">
                  <c:v>1</c:v>
                </c:pt>
                <c:pt idx="26540">
                  <c:v>1</c:v>
                </c:pt>
                <c:pt idx="26541">
                  <c:v>1</c:v>
                </c:pt>
                <c:pt idx="26542">
                  <c:v>1</c:v>
                </c:pt>
                <c:pt idx="26543">
                  <c:v>1</c:v>
                </c:pt>
                <c:pt idx="26544">
                  <c:v>1</c:v>
                </c:pt>
                <c:pt idx="26545">
                  <c:v>1</c:v>
                </c:pt>
                <c:pt idx="26546">
                  <c:v>1</c:v>
                </c:pt>
                <c:pt idx="26547">
                  <c:v>1</c:v>
                </c:pt>
                <c:pt idx="26548">
                  <c:v>1</c:v>
                </c:pt>
                <c:pt idx="26549">
                  <c:v>1</c:v>
                </c:pt>
                <c:pt idx="26550">
                  <c:v>1</c:v>
                </c:pt>
                <c:pt idx="26551">
                  <c:v>1</c:v>
                </c:pt>
                <c:pt idx="26552">
                  <c:v>1</c:v>
                </c:pt>
                <c:pt idx="26553">
                  <c:v>1</c:v>
                </c:pt>
                <c:pt idx="26554">
                  <c:v>1</c:v>
                </c:pt>
                <c:pt idx="26555">
                  <c:v>1</c:v>
                </c:pt>
                <c:pt idx="26556">
                  <c:v>1</c:v>
                </c:pt>
                <c:pt idx="26557">
                  <c:v>1</c:v>
                </c:pt>
                <c:pt idx="26558">
                  <c:v>1</c:v>
                </c:pt>
                <c:pt idx="26559">
                  <c:v>1</c:v>
                </c:pt>
                <c:pt idx="26560">
                  <c:v>1</c:v>
                </c:pt>
                <c:pt idx="26561">
                  <c:v>1</c:v>
                </c:pt>
                <c:pt idx="26562">
                  <c:v>1</c:v>
                </c:pt>
                <c:pt idx="26563">
                  <c:v>1</c:v>
                </c:pt>
                <c:pt idx="26564">
                  <c:v>1</c:v>
                </c:pt>
                <c:pt idx="26565">
                  <c:v>1</c:v>
                </c:pt>
                <c:pt idx="26566">
                  <c:v>1</c:v>
                </c:pt>
                <c:pt idx="26567">
                  <c:v>1</c:v>
                </c:pt>
                <c:pt idx="26568">
                  <c:v>1</c:v>
                </c:pt>
                <c:pt idx="26569">
                  <c:v>1</c:v>
                </c:pt>
                <c:pt idx="26570">
                  <c:v>1</c:v>
                </c:pt>
                <c:pt idx="26571">
                  <c:v>1</c:v>
                </c:pt>
                <c:pt idx="26572">
                  <c:v>1</c:v>
                </c:pt>
                <c:pt idx="26573">
                  <c:v>1</c:v>
                </c:pt>
                <c:pt idx="26574">
                  <c:v>1</c:v>
                </c:pt>
                <c:pt idx="26575">
                  <c:v>1</c:v>
                </c:pt>
                <c:pt idx="26576">
                  <c:v>1</c:v>
                </c:pt>
                <c:pt idx="26577">
                  <c:v>1</c:v>
                </c:pt>
                <c:pt idx="26578">
                  <c:v>1</c:v>
                </c:pt>
                <c:pt idx="26579">
                  <c:v>1</c:v>
                </c:pt>
                <c:pt idx="26580">
                  <c:v>1</c:v>
                </c:pt>
                <c:pt idx="26581">
                  <c:v>1</c:v>
                </c:pt>
                <c:pt idx="26582">
                  <c:v>1</c:v>
                </c:pt>
                <c:pt idx="26583">
                  <c:v>1</c:v>
                </c:pt>
                <c:pt idx="26584">
                  <c:v>0.6</c:v>
                </c:pt>
                <c:pt idx="26585">
                  <c:v>1</c:v>
                </c:pt>
                <c:pt idx="26586">
                  <c:v>1</c:v>
                </c:pt>
                <c:pt idx="26587">
                  <c:v>1</c:v>
                </c:pt>
                <c:pt idx="26588">
                  <c:v>1</c:v>
                </c:pt>
                <c:pt idx="26589">
                  <c:v>1</c:v>
                </c:pt>
                <c:pt idx="26590">
                  <c:v>1</c:v>
                </c:pt>
                <c:pt idx="26591">
                  <c:v>1</c:v>
                </c:pt>
                <c:pt idx="26592">
                  <c:v>1</c:v>
                </c:pt>
                <c:pt idx="26593">
                  <c:v>1</c:v>
                </c:pt>
                <c:pt idx="26594">
                  <c:v>1</c:v>
                </c:pt>
                <c:pt idx="26595">
                  <c:v>1</c:v>
                </c:pt>
                <c:pt idx="26596">
                  <c:v>1</c:v>
                </c:pt>
                <c:pt idx="26597">
                  <c:v>1</c:v>
                </c:pt>
                <c:pt idx="26598">
                  <c:v>1</c:v>
                </c:pt>
                <c:pt idx="26599">
                  <c:v>1</c:v>
                </c:pt>
                <c:pt idx="26600">
                  <c:v>1</c:v>
                </c:pt>
                <c:pt idx="26601">
                  <c:v>0.8</c:v>
                </c:pt>
                <c:pt idx="26602">
                  <c:v>1</c:v>
                </c:pt>
                <c:pt idx="26603">
                  <c:v>1</c:v>
                </c:pt>
                <c:pt idx="26604">
                  <c:v>1</c:v>
                </c:pt>
                <c:pt idx="26605">
                  <c:v>1</c:v>
                </c:pt>
                <c:pt idx="26606">
                  <c:v>1</c:v>
                </c:pt>
                <c:pt idx="26607">
                  <c:v>1</c:v>
                </c:pt>
                <c:pt idx="26608">
                  <c:v>1</c:v>
                </c:pt>
                <c:pt idx="26609">
                  <c:v>1</c:v>
                </c:pt>
                <c:pt idx="26610">
                  <c:v>1</c:v>
                </c:pt>
                <c:pt idx="26611">
                  <c:v>1</c:v>
                </c:pt>
                <c:pt idx="26612">
                  <c:v>1</c:v>
                </c:pt>
                <c:pt idx="26613">
                  <c:v>1</c:v>
                </c:pt>
                <c:pt idx="26614">
                  <c:v>1</c:v>
                </c:pt>
                <c:pt idx="26615">
                  <c:v>1</c:v>
                </c:pt>
                <c:pt idx="26616">
                  <c:v>1</c:v>
                </c:pt>
                <c:pt idx="26617">
                  <c:v>1</c:v>
                </c:pt>
                <c:pt idx="26618">
                  <c:v>1</c:v>
                </c:pt>
                <c:pt idx="26619">
                  <c:v>1</c:v>
                </c:pt>
                <c:pt idx="26620">
                  <c:v>1</c:v>
                </c:pt>
                <c:pt idx="26621">
                  <c:v>1</c:v>
                </c:pt>
                <c:pt idx="26622">
                  <c:v>1</c:v>
                </c:pt>
                <c:pt idx="26623">
                  <c:v>1</c:v>
                </c:pt>
                <c:pt idx="26624">
                  <c:v>1</c:v>
                </c:pt>
                <c:pt idx="26625">
                  <c:v>1</c:v>
                </c:pt>
                <c:pt idx="26626">
                  <c:v>1</c:v>
                </c:pt>
                <c:pt idx="26627">
                  <c:v>1</c:v>
                </c:pt>
                <c:pt idx="26628">
                  <c:v>1</c:v>
                </c:pt>
                <c:pt idx="26629">
                  <c:v>1</c:v>
                </c:pt>
                <c:pt idx="26630">
                  <c:v>1</c:v>
                </c:pt>
                <c:pt idx="26631">
                  <c:v>1</c:v>
                </c:pt>
                <c:pt idx="26632">
                  <c:v>1</c:v>
                </c:pt>
                <c:pt idx="26633">
                  <c:v>0.8</c:v>
                </c:pt>
                <c:pt idx="26634">
                  <c:v>1</c:v>
                </c:pt>
                <c:pt idx="26635">
                  <c:v>1</c:v>
                </c:pt>
                <c:pt idx="26636">
                  <c:v>1</c:v>
                </c:pt>
                <c:pt idx="26637">
                  <c:v>1</c:v>
                </c:pt>
                <c:pt idx="26638">
                  <c:v>1</c:v>
                </c:pt>
                <c:pt idx="26639">
                  <c:v>1</c:v>
                </c:pt>
                <c:pt idx="26640">
                  <c:v>1</c:v>
                </c:pt>
                <c:pt idx="26641">
                  <c:v>1</c:v>
                </c:pt>
                <c:pt idx="26642">
                  <c:v>1</c:v>
                </c:pt>
                <c:pt idx="26643">
                  <c:v>1</c:v>
                </c:pt>
                <c:pt idx="26644">
                  <c:v>1</c:v>
                </c:pt>
                <c:pt idx="26645">
                  <c:v>1</c:v>
                </c:pt>
                <c:pt idx="26646">
                  <c:v>1</c:v>
                </c:pt>
                <c:pt idx="26647">
                  <c:v>1</c:v>
                </c:pt>
                <c:pt idx="26648">
                  <c:v>1</c:v>
                </c:pt>
                <c:pt idx="26649">
                  <c:v>1</c:v>
                </c:pt>
                <c:pt idx="26650">
                  <c:v>1</c:v>
                </c:pt>
                <c:pt idx="26651">
                  <c:v>1</c:v>
                </c:pt>
                <c:pt idx="26652">
                  <c:v>1</c:v>
                </c:pt>
                <c:pt idx="26653">
                  <c:v>1</c:v>
                </c:pt>
                <c:pt idx="26654">
                  <c:v>1</c:v>
                </c:pt>
                <c:pt idx="26655">
                  <c:v>1</c:v>
                </c:pt>
                <c:pt idx="26656">
                  <c:v>1</c:v>
                </c:pt>
                <c:pt idx="26657">
                  <c:v>1</c:v>
                </c:pt>
                <c:pt idx="26658">
                  <c:v>1</c:v>
                </c:pt>
                <c:pt idx="26659">
                  <c:v>1</c:v>
                </c:pt>
                <c:pt idx="26660">
                  <c:v>1</c:v>
                </c:pt>
                <c:pt idx="26661">
                  <c:v>1</c:v>
                </c:pt>
                <c:pt idx="26662">
                  <c:v>1</c:v>
                </c:pt>
                <c:pt idx="26663">
                  <c:v>1</c:v>
                </c:pt>
                <c:pt idx="26664">
                  <c:v>1</c:v>
                </c:pt>
                <c:pt idx="26665">
                  <c:v>1</c:v>
                </c:pt>
                <c:pt idx="26666">
                  <c:v>1</c:v>
                </c:pt>
                <c:pt idx="26667">
                  <c:v>1</c:v>
                </c:pt>
                <c:pt idx="26668">
                  <c:v>1</c:v>
                </c:pt>
                <c:pt idx="26669">
                  <c:v>1</c:v>
                </c:pt>
                <c:pt idx="26670">
                  <c:v>1</c:v>
                </c:pt>
                <c:pt idx="26671">
                  <c:v>1</c:v>
                </c:pt>
                <c:pt idx="26672">
                  <c:v>1</c:v>
                </c:pt>
                <c:pt idx="26673">
                  <c:v>1</c:v>
                </c:pt>
                <c:pt idx="26674">
                  <c:v>1</c:v>
                </c:pt>
                <c:pt idx="26675">
                  <c:v>1</c:v>
                </c:pt>
                <c:pt idx="26676">
                  <c:v>1</c:v>
                </c:pt>
                <c:pt idx="26677">
                  <c:v>1</c:v>
                </c:pt>
                <c:pt idx="26678">
                  <c:v>1</c:v>
                </c:pt>
                <c:pt idx="26679">
                  <c:v>1</c:v>
                </c:pt>
                <c:pt idx="26680">
                  <c:v>1</c:v>
                </c:pt>
                <c:pt idx="26681">
                  <c:v>1</c:v>
                </c:pt>
                <c:pt idx="26682">
                  <c:v>1</c:v>
                </c:pt>
                <c:pt idx="26683">
                  <c:v>1</c:v>
                </c:pt>
                <c:pt idx="26684">
                  <c:v>1</c:v>
                </c:pt>
                <c:pt idx="26685">
                  <c:v>1</c:v>
                </c:pt>
                <c:pt idx="26686">
                  <c:v>1</c:v>
                </c:pt>
                <c:pt idx="26687">
                  <c:v>1</c:v>
                </c:pt>
                <c:pt idx="26688">
                  <c:v>1</c:v>
                </c:pt>
                <c:pt idx="26689">
                  <c:v>1</c:v>
                </c:pt>
                <c:pt idx="26690">
                  <c:v>1</c:v>
                </c:pt>
                <c:pt idx="26691">
                  <c:v>1</c:v>
                </c:pt>
                <c:pt idx="26692">
                  <c:v>1</c:v>
                </c:pt>
                <c:pt idx="26693">
                  <c:v>1</c:v>
                </c:pt>
                <c:pt idx="26694">
                  <c:v>1</c:v>
                </c:pt>
                <c:pt idx="26695">
                  <c:v>1</c:v>
                </c:pt>
                <c:pt idx="26696">
                  <c:v>1</c:v>
                </c:pt>
                <c:pt idx="26697">
                  <c:v>1</c:v>
                </c:pt>
                <c:pt idx="26698">
                  <c:v>1</c:v>
                </c:pt>
                <c:pt idx="26699">
                  <c:v>1</c:v>
                </c:pt>
                <c:pt idx="26700">
                  <c:v>1</c:v>
                </c:pt>
                <c:pt idx="26701">
                  <c:v>1</c:v>
                </c:pt>
                <c:pt idx="26702">
                  <c:v>1</c:v>
                </c:pt>
                <c:pt idx="26703">
                  <c:v>1</c:v>
                </c:pt>
                <c:pt idx="26704">
                  <c:v>1</c:v>
                </c:pt>
                <c:pt idx="26705">
                  <c:v>1</c:v>
                </c:pt>
                <c:pt idx="26706">
                  <c:v>1</c:v>
                </c:pt>
                <c:pt idx="26707">
                  <c:v>1</c:v>
                </c:pt>
                <c:pt idx="26708">
                  <c:v>1</c:v>
                </c:pt>
                <c:pt idx="26709">
                  <c:v>1</c:v>
                </c:pt>
                <c:pt idx="26710">
                  <c:v>1</c:v>
                </c:pt>
                <c:pt idx="26711">
                  <c:v>1</c:v>
                </c:pt>
                <c:pt idx="26712">
                  <c:v>1</c:v>
                </c:pt>
                <c:pt idx="26713">
                  <c:v>1</c:v>
                </c:pt>
                <c:pt idx="26714">
                  <c:v>1</c:v>
                </c:pt>
                <c:pt idx="26715">
                  <c:v>1</c:v>
                </c:pt>
                <c:pt idx="26716">
                  <c:v>1</c:v>
                </c:pt>
                <c:pt idx="26717">
                  <c:v>1</c:v>
                </c:pt>
                <c:pt idx="26718">
                  <c:v>1</c:v>
                </c:pt>
                <c:pt idx="26719">
                  <c:v>1</c:v>
                </c:pt>
                <c:pt idx="26720">
                  <c:v>1</c:v>
                </c:pt>
                <c:pt idx="26721">
                  <c:v>1</c:v>
                </c:pt>
                <c:pt idx="26722">
                  <c:v>1</c:v>
                </c:pt>
                <c:pt idx="26723">
                  <c:v>1</c:v>
                </c:pt>
                <c:pt idx="26724">
                  <c:v>1</c:v>
                </c:pt>
                <c:pt idx="26725">
                  <c:v>1</c:v>
                </c:pt>
                <c:pt idx="26726">
                  <c:v>1</c:v>
                </c:pt>
                <c:pt idx="26727">
                  <c:v>1</c:v>
                </c:pt>
                <c:pt idx="26728">
                  <c:v>1</c:v>
                </c:pt>
                <c:pt idx="26729">
                  <c:v>1</c:v>
                </c:pt>
                <c:pt idx="26730">
                  <c:v>1</c:v>
                </c:pt>
                <c:pt idx="26731">
                  <c:v>1</c:v>
                </c:pt>
                <c:pt idx="26732">
                  <c:v>1</c:v>
                </c:pt>
                <c:pt idx="26733">
                  <c:v>1</c:v>
                </c:pt>
                <c:pt idx="26734">
                  <c:v>1</c:v>
                </c:pt>
                <c:pt idx="26735">
                  <c:v>1</c:v>
                </c:pt>
                <c:pt idx="26736">
                  <c:v>1</c:v>
                </c:pt>
                <c:pt idx="26737">
                  <c:v>1</c:v>
                </c:pt>
                <c:pt idx="26738">
                  <c:v>1</c:v>
                </c:pt>
                <c:pt idx="26739">
                  <c:v>1</c:v>
                </c:pt>
                <c:pt idx="26740">
                  <c:v>1</c:v>
                </c:pt>
                <c:pt idx="26741">
                  <c:v>1</c:v>
                </c:pt>
                <c:pt idx="26742">
                  <c:v>1</c:v>
                </c:pt>
                <c:pt idx="26743">
                  <c:v>1</c:v>
                </c:pt>
                <c:pt idx="26744">
                  <c:v>1</c:v>
                </c:pt>
                <c:pt idx="26745">
                  <c:v>1</c:v>
                </c:pt>
                <c:pt idx="26746">
                  <c:v>1</c:v>
                </c:pt>
                <c:pt idx="26747">
                  <c:v>1</c:v>
                </c:pt>
                <c:pt idx="26748">
                  <c:v>1</c:v>
                </c:pt>
                <c:pt idx="26749">
                  <c:v>1</c:v>
                </c:pt>
                <c:pt idx="26750">
                  <c:v>1</c:v>
                </c:pt>
                <c:pt idx="26751">
                  <c:v>1</c:v>
                </c:pt>
                <c:pt idx="26752">
                  <c:v>1</c:v>
                </c:pt>
                <c:pt idx="26753">
                  <c:v>1</c:v>
                </c:pt>
                <c:pt idx="26754">
                  <c:v>1</c:v>
                </c:pt>
                <c:pt idx="26755">
                  <c:v>1</c:v>
                </c:pt>
                <c:pt idx="26756">
                  <c:v>1</c:v>
                </c:pt>
                <c:pt idx="26757">
                  <c:v>1</c:v>
                </c:pt>
                <c:pt idx="26758">
                  <c:v>1</c:v>
                </c:pt>
                <c:pt idx="26759">
                  <c:v>1</c:v>
                </c:pt>
                <c:pt idx="26760">
                  <c:v>1</c:v>
                </c:pt>
                <c:pt idx="26761">
                  <c:v>1</c:v>
                </c:pt>
                <c:pt idx="26762">
                  <c:v>1</c:v>
                </c:pt>
                <c:pt idx="26763">
                  <c:v>1</c:v>
                </c:pt>
                <c:pt idx="26764">
                  <c:v>1</c:v>
                </c:pt>
                <c:pt idx="26765">
                  <c:v>1</c:v>
                </c:pt>
                <c:pt idx="26766">
                  <c:v>1</c:v>
                </c:pt>
                <c:pt idx="26767">
                  <c:v>1</c:v>
                </c:pt>
                <c:pt idx="26768">
                  <c:v>1</c:v>
                </c:pt>
                <c:pt idx="26769">
                  <c:v>1</c:v>
                </c:pt>
                <c:pt idx="26770">
                  <c:v>1</c:v>
                </c:pt>
                <c:pt idx="26771">
                  <c:v>0.8</c:v>
                </c:pt>
                <c:pt idx="26772">
                  <c:v>1</c:v>
                </c:pt>
                <c:pt idx="26773">
                  <c:v>1</c:v>
                </c:pt>
                <c:pt idx="26774">
                  <c:v>1</c:v>
                </c:pt>
                <c:pt idx="26775">
                  <c:v>1</c:v>
                </c:pt>
                <c:pt idx="26776">
                  <c:v>1</c:v>
                </c:pt>
                <c:pt idx="26777">
                  <c:v>1</c:v>
                </c:pt>
                <c:pt idx="26778">
                  <c:v>1</c:v>
                </c:pt>
                <c:pt idx="26779">
                  <c:v>1</c:v>
                </c:pt>
                <c:pt idx="26780">
                  <c:v>1</c:v>
                </c:pt>
                <c:pt idx="26781">
                  <c:v>1</c:v>
                </c:pt>
                <c:pt idx="26782">
                  <c:v>1</c:v>
                </c:pt>
                <c:pt idx="26783">
                  <c:v>1</c:v>
                </c:pt>
                <c:pt idx="26784">
                  <c:v>1</c:v>
                </c:pt>
                <c:pt idx="26785">
                  <c:v>1</c:v>
                </c:pt>
                <c:pt idx="26786">
                  <c:v>1</c:v>
                </c:pt>
                <c:pt idx="26787">
                  <c:v>1</c:v>
                </c:pt>
                <c:pt idx="26788">
                  <c:v>1</c:v>
                </c:pt>
                <c:pt idx="26789">
                  <c:v>1</c:v>
                </c:pt>
                <c:pt idx="26790">
                  <c:v>1</c:v>
                </c:pt>
                <c:pt idx="26791">
                  <c:v>1</c:v>
                </c:pt>
                <c:pt idx="26792">
                  <c:v>1</c:v>
                </c:pt>
                <c:pt idx="26793">
                  <c:v>1</c:v>
                </c:pt>
                <c:pt idx="26794">
                  <c:v>1</c:v>
                </c:pt>
                <c:pt idx="26795">
                  <c:v>1</c:v>
                </c:pt>
                <c:pt idx="26796">
                  <c:v>1</c:v>
                </c:pt>
                <c:pt idx="26797">
                  <c:v>1</c:v>
                </c:pt>
                <c:pt idx="26798">
                  <c:v>1</c:v>
                </c:pt>
                <c:pt idx="26799">
                  <c:v>1</c:v>
                </c:pt>
                <c:pt idx="26800">
                  <c:v>1</c:v>
                </c:pt>
                <c:pt idx="26801">
                  <c:v>1</c:v>
                </c:pt>
                <c:pt idx="26802">
                  <c:v>1</c:v>
                </c:pt>
                <c:pt idx="26803">
                  <c:v>1</c:v>
                </c:pt>
                <c:pt idx="26804">
                  <c:v>1</c:v>
                </c:pt>
                <c:pt idx="26805">
                  <c:v>1</c:v>
                </c:pt>
                <c:pt idx="26806">
                  <c:v>1</c:v>
                </c:pt>
                <c:pt idx="26807">
                  <c:v>1</c:v>
                </c:pt>
                <c:pt idx="26808">
                  <c:v>1</c:v>
                </c:pt>
                <c:pt idx="26809">
                  <c:v>1</c:v>
                </c:pt>
                <c:pt idx="26810">
                  <c:v>1</c:v>
                </c:pt>
                <c:pt idx="26811">
                  <c:v>1</c:v>
                </c:pt>
                <c:pt idx="26812">
                  <c:v>1</c:v>
                </c:pt>
                <c:pt idx="26813">
                  <c:v>1</c:v>
                </c:pt>
                <c:pt idx="26814">
                  <c:v>1</c:v>
                </c:pt>
                <c:pt idx="26815">
                  <c:v>1</c:v>
                </c:pt>
                <c:pt idx="26816">
                  <c:v>1</c:v>
                </c:pt>
                <c:pt idx="26817">
                  <c:v>1</c:v>
                </c:pt>
                <c:pt idx="26818">
                  <c:v>1</c:v>
                </c:pt>
                <c:pt idx="26819">
                  <c:v>1</c:v>
                </c:pt>
                <c:pt idx="26820">
                  <c:v>1</c:v>
                </c:pt>
                <c:pt idx="26821">
                  <c:v>1</c:v>
                </c:pt>
                <c:pt idx="26822">
                  <c:v>1</c:v>
                </c:pt>
                <c:pt idx="26823">
                  <c:v>1</c:v>
                </c:pt>
                <c:pt idx="26824">
                  <c:v>1</c:v>
                </c:pt>
                <c:pt idx="26825">
                  <c:v>1</c:v>
                </c:pt>
                <c:pt idx="26826">
                  <c:v>1</c:v>
                </c:pt>
                <c:pt idx="26827">
                  <c:v>1</c:v>
                </c:pt>
                <c:pt idx="26828">
                  <c:v>1</c:v>
                </c:pt>
                <c:pt idx="26829">
                  <c:v>1</c:v>
                </c:pt>
                <c:pt idx="26830">
                  <c:v>1</c:v>
                </c:pt>
                <c:pt idx="26831">
                  <c:v>1</c:v>
                </c:pt>
                <c:pt idx="26832">
                  <c:v>1</c:v>
                </c:pt>
                <c:pt idx="26833">
                  <c:v>1</c:v>
                </c:pt>
                <c:pt idx="26834">
                  <c:v>1</c:v>
                </c:pt>
                <c:pt idx="26835">
                  <c:v>1</c:v>
                </c:pt>
                <c:pt idx="26836">
                  <c:v>1</c:v>
                </c:pt>
                <c:pt idx="26837">
                  <c:v>1</c:v>
                </c:pt>
                <c:pt idx="26838">
                  <c:v>1</c:v>
                </c:pt>
                <c:pt idx="26839">
                  <c:v>1</c:v>
                </c:pt>
                <c:pt idx="26840">
                  <c:v>1</c:v>
                </c:pt>
                <c:pt idx="26841">
                  <c:v>1</c:v>
                </c:pt>
                <c:pt idx="26842">
                  <c:v>1</c:v>
                </c:pt>
                <c:pt idx="26843">
                  <c:v>1</c:v>
                </c:pt>
                <c:pt idx="26844">
                  <c:v>1</c:v>
                </c:pt>
                <c:pt idx="26845">
                  <c:v>1</c:v>
                </c:pt>
                <c:pt idx="26846">
                  <c:v>1</c:v>
                </c:pt>
                <c:pt idx="26847">
                  <c:v>1</c:v>
                </c:pt>
                <c:pt idx="26848">
                  <c:v>1</c:v>
                </c:pt>
                <c:pt idx="26849">
                  <c:v>1</c:v>
                </c:pt>
                <c:pt idx="26850">
                  <c:v>1</c:v>
                </c:pt>
                <c:pt idx="26851">
                  <c:v>1</c:v>
                </c:pt>
                <c:pt idx="26852">
                  <c:v>0.8</c:v>
                </c:pt>
                <c:pt idx="26853">
                  <c:v>1</c:v>
                </c:pt>
                <c:pt idx="26854">
                  <c:v>1</c:v>
                </c:pt>
                <c:pt idx="26855">
                  <c:v>1</c:v>
                </c:pt>
                <c:pt idx="26856">
                  <c:v>1</c:v>
                </c:pt>
                <c:pt idx="26857">
                  <c:v>1</c:v>
                </c:pt>
                <c:pt idx="26858">
                  <c:v>1</c:v>
                </c:pt>
                <c:pt idx="26859">
                  <c:v>1</c:v>
                </c:pt>
                <c:pt idx="26860">
                  <c:v>1</c:v>
                </c:pt>
                <c:pt idx="26861">
                  <c:v>1</c:v>
                </c:pt>
                <c:pt idx="26862">
                  <c:v>1</c:v>
                </c:pt>
                <c:pt idx="26863">
                  <c:v>1</c:v>
                </c:pt>
                <c:pt idx="26864">
                  <c:v>1</c:v>
                </c:pt>
                <c:pt idx="26865">
                  <c:v>1</c:v>
                </c:pt>
                <c:pt idx="26866">
                  <c:v>1</c:v>
                </c:pt>
                <c:pt idx="26867">
                  <c:v>1</c:v>
                </c:pt>
                <c:pt idx="26868">
                  <c:v>1</c:v>
                </c:pt>
                <c:pt idx="26869">
                  <c:v>1</c:v>
                </c:pt>
                <c:pt idx="26870">
                  <c:v>0.8</c:v>
                </c:pt>
                <c:pt idx="26871">
                  <c:v>1</c:v>
                </c:pt>
                <c:pt idx="26872">
                  <c:v>1</c:v>
                </c:pt>
                <c:pt idx="26873">
                  <c:v>1</c:v>
                </c:pt>
                <c:pt idx="26874">
                  <c:v>1</c:v>
                </c:pt>
                <c:pt idx="26875">
                  <c:v>1</c:v>
                </c:pt>
                <c:pt idx="26876">
                  <c:v>1</c:v>
                </c:pt>
                <c:pt idx="26877">
                  <c:v>1</c:v>
                </c:pt>
                <c:pt idx="26878">
                  <c:v>1</c:v>
                </c:pt>
                <c:pt idx="26879">
                  <c:v>1</c:v>
                </c:pt>
                <c:pt idx="26880">
                  <c:v>1</c:v>
                </c:pt>
                <c:pt idx="26881">
                  <c:v>1</c:v>
                </c:pt>
                <c:pt idx="26882">
                  <c:v>1</c:v>
                </c:pt>
                <c:pt idx="26883">
                  <c:v>1</c:v>
                </c:pt>
                <c:pt idx="26884">
                  <c:v>1</c:v>
                </c:pt>
                <c:pt idx="26885">
                  <c:v>1</c:v>
                </c:pt>
                <c:pt idx="26886">
                  <c:v>1</c:v>
                </c:pt>
                <c:pt idx="26887">
                  <c:v>1</c:v>
                </c:pt>
                <c:pt idx="26888">
                  <c:v>1</c:v>
                </c:pt>
                <c:pt idx="26889">
                  <c:v>1</c:v>
                </c:pt>
                <c:pt idx="26890">
                  <c:v>1</c:v>
                </c:pt>
                <c:pt idx="26891">
                  <c:v>1</c:v>
                </c:pt>
                <c:pt idx="26892">
                  <c:v>1</c:v>
                </c:pt>
                <c:pt idx="26893">
                  <c:v>1</c:v>
                </c:pt>
                <c:pt idx="26894">
                  <c:v>1</c:v>
                </c:pt>
                <c:pt idx="26895">
                  <c:v>1</c:v>
                </c:pt>
                <c:pt idx="26896">
                  <c:v>1</c:v>
                </c:pt>
                <c:pt idx="26897">
                  <c:v>1</c:v>
                </c:pt>
                <c:pt idx="26898">
                  <c:v>1</c:v>
                </c:pt>
                <c:pt idx="26899">
                  <c:v>1</c:v>
                </c:pt>
                <c:pt idx="26900">
                  <c:v>1</c:v>
                </c:pt>
                <c:pt idx="26901">
                  <c:v>1</c:v>
                </c:pt>
                <c:pt idx="26902">
                  <c:v>1</c:v>
                </c:pt>
                <c:pt idx="26903">
                  <c:v>1</c:v>
                </c:pt>
                <c:pt idx="26904">
                  <c:v>1</c:v>
                </c:pt>
                <c:pt idx="26905">
                  <c:v>1</c:v>
                </c:pt>
                <c:pt idx="26906">
                  <c:v>1</c:v>
                </c:pt>
                <c:pt idx="26907">
                  <c:v>1</c:v>
                </c:pt>
                <c:pt idx="26908">
                  <c:v>1</c:v>
                </c:pt>
                <c:pt idx="26909">
                  <c:v>1</c:v>
                </c:pt>
                <c:pt idx="26910">
                  <c:v>1</c:v>
                </c:pt>
                <c:pt idx="26911">
                  <c:v>0.2</c:v>
                </c:pt>
                <c:pt idx="26912">
                  <c:v>1</c:v>
                </c:pt>
                <c:pt idx="26913">
                  <c:v>1</c:v>
                </c:pt>
                <c:pt idx="26914">
                  <c:v>1</c:v>
                </c:pt>
                <c:pt idx="26915">
                  <c:v>1</c:v>
                </c:pt>
                <c:pt idx="26916">
                  <c:v>1</c:v>
                </c:pt>
                <c:pt idx="26917">
                  <c:v>1</c:v>
                </c:pt>
                <c:pt idx="26918">
                  <c:v>1</c:v>
                </c:pt>
                <c:pt idx="26919">
                  <c:v>0.6</c:v>
                </c:pt>
                <c:pt idx="26920">
                  <c:v>1</c:v>
                </c:pt>
                <c:pt idx="26921">
                  <c:v>1</c:v>
                </c:pt>
                <c:pt idx="26922">
                  <c:v>1</c:v>
                </c:pt>
                <c:pt idx="26923">
                  <c:v>1</c:v>
                </c:pt>
                <c:pt idx="26924">
                  <c:v>1</c:v>
                </c:pt>
                <c:pt idx="26925">
                  <c:v>1</c:v>
                </c:pt>
                <c:pt idx="26926">
                  <c:v>1</c:v>
                </c:pt>
                <c:pt idx="26927">
                  <c:v>1</c:v>
                </c:pt>
                <c:pt idx="26928">
                  <c:v>1</c:v>
                </c:pt>
                <c:pt idx="26929">
                  <c:v>1</c:v>
                </c:pt>
                <c:pt idx="26930">
                  <c:v>1</c:v>
                </c:pt>
                <c:pt idx="26931">
                  <c:v>1</c:v>
                </c:pt>
                <c:pt idx="26932">
                  <c:v>1</c:v>
                </c:pt>
                <c:pt idx="26933">
                  <c:v>1</c:v>
                </c:pt>
                <c:pt idx="26934">
                  <c:v>1</c:v>
                </c:pt>
                <c:pt idx="26935">
                  <c:v>1</c:v>
                </c:pt>
                <c:pt idx="26936">
                  <c:v>1</c:v>
                </c:pt>
                <c:pt idx="26937">
                  <c:v>1</c:v>
                </c:pt>
                <c:pt idx="26938">
                  <c:v>1</c:v>
                </c:pt>
                <c:pt idx="26939">
                  <c:v>1</c:v>
                </c:pt>
                <c:pt idx="26940">
                  <c:v>1</c:v>
                </c:pt>
                <c:pt idx="26941">
                  <c:v>1</c:v>
                </c:pt>
                <c:pt idx="26942">
                  <c:v>0.6</c:v>
                </c:pt>
                <c:pt idx="26943">
                  <c:v>1</c:v>
                </c:pt>
                <c:pt idx="26944">
                  <c:v>1</c:v>
                </c:pt>
                <c:pt idx="26945">
                  <c:v>1</c:v>
                </c:pt>
                <c:pt idx="26946">
                  <c:v>0.83333333300000001</c:v>
                </c:pt>
                <c:pt idx="26947">
                  <c:v>0.83333333300000001</c:v>
                </c:pt>
                <c:pt idx="26948">
                  <c:v>0.83333333300000001</c:v>
                </c:pt>
                <c:pt idx="26949">
                  <c:v>1</c:v>
                </c:pt>
                <c:pt idx="26950">
                  <c:v>1</c:v>
                </c:pt>
                <c:pt idx="26951">
                  <c:v>1</c:v>
                </c:pt>
                <c:pt idx="26952">
                  <c:v>0.83333333300000001</c:v>
                </c:pt>
                <c:pt idx="26953">
                  <c:v>1</c:v>
                </c:pt>
                <c:pt idx="26954">
                  <c:v>1</c:v>
                </c:pt>
                <c:pt idx="26955">
                  <c:v>0.83333333300000001</c:v>
                </c:pt>
                <c:pt idx="26956">
                  <c:v>1</c:v>
                </c:pt>
                <c:pt idx="26957">
                  <c:v>0.83333333300000001</c:v>
                </c:pt>
                <c:pt idx="26958">
                  <c:v>1</c:v>
                </c:pt>
                <c:pt idx="26959">
                  <c:v>1</c:v>
                </c:pt>
                <c:pt idx="26960">
                  <c:v>1</c:v>
                </c:pt>
                <c:pt idx="26961">
                  <c:v>1</c:v>
                </c:pt>
                <c:pt idx="26962">
                  <c:v>1</c:v>
                </c:pt>
                <c:pt idx="26963">
                  <c:v>1</c:v>
                </c:pt>
                <c:pt idx="26964">
                  <c:v>1</c:v>
                </c:pt>
                <c:pt idx="26965">
                  <c:v>1</c:v>
                </c:pt>
                <c:pt idx="26966">
                  <c:v>1</c:v>
                </c:pt>
                <c:pt idx="26967">
                  <c:v>1</c:v>
                </c:pt>
                <c:pt idx="26968">
                  <c:v>1</c:v>
                </c:pt>
                <c:pt idx="26969">
                  <c:v>1</c:v>
                </c:pt>
                <c:pt idx="26970">
                  <c:v>1</c:v>
                </c:pt>
                <c:pt idx="26971">
                  <c:v>1</c:v>
                </c:pt>
                <c:pt idx="26972">
                  <c:v>1</c:v>
                </c:pt>
                <c:pt idx="26973">
                  <c:v>1</c:v>
                </c:pt>
                <c:pt idx="26974">
                  <c:v>1</c:v>
                </c:pt>
                <c:pt idx="26975">
                  <c:v>1</c:v>
                </c:pt>
                <c:pt idx="26976">
                  <c:v>1</c:v>
                </c:pt>
                <c:pt idx="26977">
                  <c:v>1</c:v>
                </c:pt>
                <c:pt idx="26978">
                  <c:v>0.83333333300000001</c:v>
                </c:pt>
                <c:pt idx="26979">
                  <c:v>1</c:v>
                </c:pt>
                <c:pt idx="26980">
                  <c:v>0.83333333300000001</c:v>
                </c:pt>
                <c:pt idx="26981">
                  <c:v>1</c:v>
                </c:pt>
                <c:pt idx="26982">
                  <c:v>0.83333333300000001</c:v>
                </c:pt>
                <c:pt idx="26983">
                  <c:v>1</c:v>
                </c:pt>
                <c:pt idx="26984">
                  <c:v>1</c:v>
                </c:pt>
                <c:pt idx="26985">
                  <c:v>1</c:v>
                </c:pt>
                <c:pt idx="26986">
                  <c:v>1</c:v>
                </c:pt>
                <c:pt idx="26987">
                  <c:v>1</c:v>
                </c:pt>
                <c:pt idx="26988">
                  <c:v>1</c:v>
                </c:pt>
                <c:pt idx="26989">
                  <c:v>1</c:v>
                </c:pt>
                <c:pt idx="26990">
                  <c:v>1</c:v>
                </c:pt>
                <c:pt idx="26991">
                  <c:v>1</c:v>
                </c:pt>
                <c:pt idx="26992">
                  <c:v>0.83333333300000001</c:v>
                </c:pt>
                <c:pt idx="26993">
                  <c:v>1</c:v>
                </c:pt>
                <c:pt idx="26994">
                  <c:v>1</c:v>
                </c:pt>
                <c:pt idx="26995">
                  <c:v>1</c:v>
                </c:pt>
                <c:pt idx="26996">
                  <c:v>1</c:v>
                </c:pt>
                <c:pt idx="26997">
                  <c:v>1</c:v>
                </c:pt>
                <c:pt idx="26998">
                  <c:v>1</c:v>
                </c:pt>
                <c:pt idx="26999">
                  <c:v>1</c:v>
                </c:pt>
                <c:pt idx="27000">
                  <c:v>1</c:v>
                </c:pt>
                <c:pt idx="27001">
                  <c:v>1</c:v>
                </c:pt>
                <c:pt idx="27002">
                  <c:v>1</c:v>
                </c:pt>
                <c:pt idx="27003">
                  <c:v>1</c:v>
                </c:pt>
                <c:pt idx="27004">
                  <c:v>1</c:v>
                </c:pt>
                <c:pt idx="27005">
                  <c:v>1</c:v>
                </c:pt>
                <c:pt idx="27006">
                  <c:v>1</c:v>
                </c:pt>
                <c:pt idx="27007">
                  <c:v>1</c:v>
                </c:pt>
                <c:pt idx="27008">
                  <c:v>1</c:v>
                </c:pt>
                <c:pt idx="27009">
                  <c:v>1</c:v>
                </c:pt>
                <c:pt idx="27010">
                  <c:v>1</c:v>
                </c:pt>
                <c:pt idx="27011">
                  <c:v>1</c:v>
                </c:pt>
                <c:pt idx="27012">
                  <c:v>1</c:v>
                </c:pt>
                <c:pt idx="27013">
                  <c:v>1</c:v>
                </c:pt>
                <c:pt idx="27014">
                  <c:v>1</c:v>
                </c:pt>
                <c:pt idx="27015">
                  <c:v>0.83333333300000001</c:v>
                </c:pt>
                <c:pt idx="27016">
                  <c:v>1</c:v>
                </c:pt>
                <c:pt idx="27017">
                  <c:v>1</c:v>
                </c:pt>
                <c:pt idx="27018">
                  <c:v>1</c:v>
                </c:pt>
                <c:pt idx="27019">
                  <c:v>1</c:v>
                </c:pt>
                <c:pt idx="27020">
                  <c:v>1</c:v>
                </c:pt>
                <c:pt idx="27021">
                  <c:v>1</c:v>
                </c:pt>
                <c:pt idx="27022">
                  <c:v>1</c:v>
                </c:pt>
                <c:pt idx="27023">
                  <c:v>1</c:v>
                </c:pt>
                <c:pt idx="27024">
                  <c:v>1</c:v>
                </c:pt>
                <c:pt idx="27025">
                  <c:v>0.83333333300000001</c:v>
                </c:pt>
                <c:pt idx="27026">
                  <c:v>1</c:v>
                </c:pt>
                <c:pt idx="27027">
                  <c:v>1</c:v>
                </c:pt>
                <c:pt idx="27028">
                  <c:v>1</c:v>
                </c:pt>
                <c:pt idx="27029">
                  <c:v>1</c:v>
                </c:pt>
                <c:pt idx="27030">
                  <c:v>0.83333333300000001</c:v>
                </c:pt>
                <c:pt idx="27031">
                  <c:v>1</c:v>
                </c:pt>
                <c:pt idx="27032">
                  <c:v>1</c:v>
                </c:pt>
                <c:pt idx="27033">
                  <c:v>1</c:v>
                </c:pt>
                <c:pt idx="27034">
                  <c:v>1</c:v>
                </c:pt>
                <c:pt idx="27035">
                  <c:v>1</c:v>
                </c:pt>
                <c:pt idx="27036">
                  <c:v>1</c:v>
                </c:pt>
                <c:pt idx="27037">
                  <c:v>0.83333333300000001</c:v>
                </c:pt>
                <c:pt idx="27038">
                  <c:v>1</c:v>
                </c:pt>
                <c:pt idx="27039">
                  <c:v>1</c:v>
                </c:pt>
                <c:pt idx="27040">
                  <c:v>1</c:v>
                </c:pt>
                <c:pt idx="27041">
                  <c:v>1</c:v>
                </c:pt>
                <c:pt idx="27042">
                  <c:v>1</c:v>
                </c:pt>
                <c:pt idx="27043">
                  <c:v>1</c:v>
                </c:pt>
                <c:pt idx="27044">
                  <c:v>0.83333333300000001</c:v>
                </c:pt>
                <c:pt idx="27045">
                  <c:v>0.83333333300000001</c:v>
                </c:pt>
                <c:pt idx="27046">
                  <c:v>1</c:v>
                </c:pt>
                <c:pt idx="27047">
                  <c:v>1</c:v>
                </c:pt>
                <c:pt idx="27048">
                  <c:v>1</c:v>
                </c:pt>
                <c:pt idx="27049">
                  <c:v>1</c:v>
                </c:pt>
                <c:pt idx="27050">
                  <c:v>1</c:v>
                </c:pt>
                <c:pt idx="27051">
                  <c:v>1</c:v>
                </c:pt>
                <c:pt idx="27052">
                  <c:v>1</c:v>
                </c:pt>
                <c:pt idx="27053">
                  <c:v>1</c:v>
                </c:pt>
                <c:pt idx="27054">
                  <c:v>0.83333333300000001</c:v>
                </c:pt>
                <c:pt idx="27055">
                  <c:v>1</c:v>
                </c:pt>
                <c:pt idx="27056">
                  <c:v>1</c:v>
                </c:pt>
                <c:pt idx="27057">
                  <c:v>1</c:v>
                </c:pt>
                <c:pt idx="27058">
                  <c:v>1</c:v>
                </c:pt>
                <c:pt idx="27059">
                  <c:v>1</c:v>
                </c:pt>
                <c:pt idx="27060">
                  <c:v>1</c:v>
                </c:pt>
                <c:pt idx="27061">
                  <c:v>1</c:v>
                </c:pt>
                <c:pt idx="27062">
                  <c:v>1</c:v>
                </c:pt>
                <c:pt idx="27063">
                  <c:v>0.83333333300000001</c:v>
                </c:pt>
                <c:pt idx="27064">
                  <c:v>1</c:v>
                </c:pt>
                <c:pt idx="27065">
                  <c:v>0.83333333300000001</c:v>
                </c:pt>
                <c:pt idx="27066">
                  <c:v>1</c:v>
                </c:pt>
                <c:pt idx="27067">
                  <c:v>1</c:v>
                </c:pt>
                <c:pt idx="27068">
                  <c:v>0.66666666699999999</c:v>
                </c:pt>
                <c:pt idx="27069">
                  <c:v>1</c:v>
                </c:pt>
                <c:pt idx="27070">
                  <c:v>1</c:v>
                </c:pt>
                <c:pt idx="27071">
                  <c:v>1</c:v>
                </c:pt>
                <c:pt idx="27072">
                  <c:v>0.83333333300000001</c:v>
                </c:pt>
                <c:pt idx="27073">
                  <c:v>1</c:v>
                </c:pt>
                <c:pt idx="27074">
                  <c:v>1</c:v>
                </c:pt>
                <c:pt idx="27075">
                  <c:v>1</c:v>
                </c:pt>
                <c:pt idx="27076">
                  <c:v>1</c:v>
                </c:pt>
                <c:pt idx="27077">
                  <c:v>1</c:v>
                </c:pt>
                <c:pt idx="27078">
                  <c:v>1</c:v>
                </c:pt>
                <c:pt idx="27079">
                  <c:v>1</c:v>
                </c:pt>
                <c:pt idx="27080">
                  <c:v>1</c:v>
                </c:pt>
                <c:pt idx="27081">
                  <c:v>1</c:v>
                </c:pt>
                <c:pt idx="27082">
                  <c:v>0.83333333300000001</c:v>
                </c:pt>
                <c:pt idx="27083">
                  <c:v>1</c:v>
                </c:pt>
                <c:pt idx="27084">
                  <c:v>1</c:v>
                </c:pt>
                <c:pt idx="27085">
                  <c:v>0.83333333300000001</c:v>
                </c:pt>
                <c:pt idx="27086">
                  <c:v>1</c:v>
                </c:pt>
                <c:pt idx="27087">
                  <c:v>0.16666666699999999</c:v>
                </c:pt>
                <c:pt idx="27088">
                  <c:v>1</c:v>
                </c:pt>
                <c:pt idx="27089">
                  <c:v>1</c:v>
                </c:pt>
                <c:pt idx="27090">
                  <c:v>1</c:v>
                </c:pt>
                <c:pt idx="27091">
                  <c:v>1</c:v>
                </c:pt>
                <c:pt idx="27092">
                  <c:v>1</c:v>
                </c:pt>
                <c:pt idx="27093">
                  <c:v>1</c:v>
                </c:pt>
                <c:pt idx="27094">
                  <c:v>1</c:v>
                </c:pt>
                <c:pt idx="27095">
                  <c:v>0.83333333300000001</c:v>
                </c:pt>
                <c:pt idx="27096">
                  <c:v>1</c:v>
                </c:pt>
                <c:pt idx="27097">
                  <c:v>1</c:v>
                </c:pt>
                <c:pt idx="27098">
                  <c:v>1</c:v>
                </c:pt>
                <c:pt idx="27099">
                  <c:v>1</c:v>
                </c:pt>
                <c:pt idx="27100">
                  <c:v>0.83333333300000001</c:v>
                </c:pt>
                <c:pt idx="27101">
                  <c:v>1</c:v>
                </c:pt>
                <c:pt idx="27102">
                  <c:v>1</c:v>
                </c:pt>
                <c:pt idx="27103">
                  <c:v>1</c:v>
                </c:pt>
                <c:pt idx="27104">
                  <c:v>1</c:v>
                </c:pt>
                <c:pt idx="27105">
                  <c:v>1</c:v>
                </c:pt>
                <c:pt idx="27106">
                  <c:v>0.83333333300000001</c:v>
                </c:pt>
                <c:pt idx="27107">
                  <c:v>1</c:v>
                </c:pt>
                <c:pt idx="27108">
                  <c:v>1</c:v>
                </c:pt>
                <c:pt idx="27109">
                  <c:v>1</c:v>
                </c:pt>
                <c:pt idx="27110">
                  <c:v>1</c:v>
                </c:pt>
                <c:pt idx="27111">
                  <c:v>1</c:v>
                </c:pt>
                <c:pt idx="27112">
                  <c:v>1</c:v>
                </c:pt>
                <c:pt idx="27113">
                  <c:v>1</c:v>
                </c:pt>
                <c:pt idx="27114">
                  <c:v>1</c:v>
                </c:pt>
                <c:pt idx="27115">
                  <c:v>0.83333333300000001</c:v>
                </c:pt>
                <c:pt idx="27116">
                  <c:v>1</c:v>
                </c:pt>
                <c:pt idx="27117">
                  <c:v>1</c:v>
                </c:pt>
                <c:pt idx="27118">
                  <c:v>1</c:v>
                </c:pt>
                <c:pt idx="27119">
                  <c:v>1</c:v>
                </c:pt>
                <c:pt idx="27120">
                  <c:v>1</c:v>
                </c:pt>
                <c:pt idx="27121">
                  <c:v>1</c:v>
                </c:pt>
                <c:pt idx="27122">
                  <c:v>1</c:v>
                </c:pt>
                <c:pt idx="27123">
                  <c:v>1</c:v>
                </c:pt>
                <c:pt idx="27124">
                  <c:v>1</c:v>
                </c:pt>
                <c:pt idx="27125">
                  <c:v>1</c:v>
                </c:pt>
                <c:pt idx="27126">
                  <c:v>1</c:v>
                </c:pt>
                <c:pt idx="27127">
                  <c:v>1</c:v>
                </c:pt>
                <c:pt idx="27128">
                  <c:v>1</c:v>
                </c:pt>
                <c:pt idx="27129">
                  <c:v>1</c:v>
                </c:pt>
                <c:pt idx="27130">
                  <c:v>1</c:v>
                </c:pt>
                <c:pt idx="27131">
                  <c:v>1</c:v>
                </c:pt>
                <c:pt idx="27132">
                  <c:v>1</c:v>
                </c:pt>
                <c:pt idx="27133">
                  <c:v>1</c:v>
                </c:pt>
                <c:pt idx="27134">
                  <c:v>1</c:v>
                </c:pt>
                <c:pt idx="27135">
                  <c:v>1</c:v>
                </c:pt>
                <c:pt idx="27136">
                  <c:v>1</c:v>
                </c:pt>
                <c:pt idx="27137">
                  <c:v>1</c:v>
                </c:pt>
                <c:pt idx="27138">
                  <c:v>1</c:v>
                </c:pt>
                <c:pt idx="27139">
                  <c:v>1</c:v>
                </c:pt>
                <c:pt idx="27140">
                  <c:v>1</c:v>
                </c:pt>
                <c:pt idx="27141">
                  <c:v>1</c:v>
                </c:pt>
                <c:pt idx="27142">
                  <c:v>1</c:v>
                </c:pt>
                <c:pt idx="27143">
                  <c:v>1</c:v>
                </c:pt>
                <c:pt idx="27144">
                  <c:v>1</c:v>
                </c:pt>
                <c:pt idx="27145">
                  <c:v>1</c:v>
                </c:pt>
                <c:pt idx="27146">
                  <c:v>1</c:v>
                </c:pt>
                <c:pt idx="27147">
                  <c:v>1</c:v>
                </c:pt>
                <c:pt idx="27148">
                  <c:v>1</c:v>
                </c:pt>
                <c:pt idx="27149">
                  <c:v>1</c:v>
                </c:pt>
                <c:pt idx="27150">
                  <c:v>1</c:v>
                </c:pt>
                <c:pt idx="27151">
                  <c:v>1</c:v>
                </c:pt>
                <c:pt idx="27152">
                  <c:v>0.83333333300000001</c:v>
                </c:pt>
                <c:pt idx="27153">
                  <c:v>1</c:v>
                </c:pt>
                <c:pt idx="27154">
                  <c:v>1</c:v>
                </c:pt>
                <c:pt idx="27155">
                  <c:v>1</c:v>
                </c:pt>
                <c:pt idx="27156">
                  <c:v>0.66666666699999999</c:v>
                </c:pt>
                <c:pt idx="27157">
                  <c:v>1</c:v>
                </c:pt>
                <c:pt idx="27158">
                  <c:v>1</c:v>
                </c:pt>
                <c:pt idx="27159">
                  <c:v>1</c:v>
                </c:pt>
                <c:pt idx="27160">
                  <c:v>1</c:v>
                </c:pt>
                <c:pt idx="27161">
                  <c:v>1</c:v>
                </c:pt>
                <c:pt idx="27162">
                  <c:v>1</c:v>
                </c:pt>
                <c:pt idx="27163">
                  <c:v>1</c:v>
                </c:pt>
                <c:pt idx="27164">
                  <c:v>1</c:v>
                </c:pt>
                <c:pt idx="27165">
                  <c:v>1</c:v>
                </c:pt>
                <c:pt idx="27166">
                  <c:v>1</c:v>
                </c:pt>
                <c:pt idx="27167">
                  <c:v>1</c:v>
                </c:pt>
                <c:pt idx="27168">
                  <c:v>1</c:v>
                </c:pt>
                <c:pt idx="27169">
                  <c:v>1</c:v>
                </c:pt>
                <c:pt idx="27170">
                  <c:v>1</c:v>
                </c:pt>
                <c:pt idx="27171">
                  <c:v>1</c:v>
                </c:pt>
                <c:pt idx="27172">
                  <c:v>1</c:v>
                </c:pt>
                <c:pt idx="27173">
                  <c:v>1</c:v>
                </c:pt>
                <c:pt idx="27174">
                  <c:v>1</c:v>
                </c:pt>
                <c:pt idx="27175">
                  <c:v>1</c:v>
                </c:pt>
                <c:pt idx="27176">
                  <c:v>1</c:v>
                </c:pt>
                <c:pt idx="27177">
                  <c:v>0.83333333300000001</c:v>
                </c:pt>
                <c:pt idx="27178">
                  <c:v>1</c:v>
                </c:pt>
                <c:pt idx="27179">
                  <c:v>1</c:v>
                </c:pt>
                <c:pt idx="27180">
                  <c:v>1</c:v>
                </c:pt>
                <c:pt idx="27181">
                  <c:v>0.83333333300000001</c:v>
                </c:pt>
                <c:pt idx="27182">
                  <c:v>1</c:v>
                </c:pt>
                <c:pt idx="27183">
                  <c:v>1</c:v>
                </c:pt>
                <c:pt idx="27184">
                  <c:v>0.83333333300000001</c:v>
                </c:pt>
                <c:pt idx="27185">
                  <c:v>1</c:v>
                </c:pt>
                <c:pt idx="27186">
                  <c:v>1</c:v>
                </c:pt>
                <c:pt idx="27187">
                  <c:v>1</c:v>
                </c:pt>
                <c:pt idx="27188">
                  <c:v>1</c:v>
                </c:pt>
                <c:pt idx="27189">
                  <c:v>1</c:v>
                </c:pt>
                <c:pt idx="27190">
                  <c:v>1</c:v>
                </c:pt>
                <c:pt idx="27191">
                  <c:v>1</c:v>
                </c:pt>
                <c:pt idx="27192">
                  <c:v>1</c:v>
                </c:pt>
                <c:pt idx="27193">
                  <c:v>1</c:v>
                </c:pt>
                <c:pt idx="27194">
                  <c:v>1</c:v>
                </c:pt>
                <c:pt idx="27195">
                  <c:v>1</c:v>
                </c:pt>
                <c:pt idx="27196">
                  <c:v>1</c:v>
                </c:pt>
                <c:pt idx="27197">
                  <c:v>1</c:v>
                </c:pt>
                <c:pt idx="27198">
                  <c:v>1</c:v>
                </c:pt>
                <c:pt idx="27199">
                  <c:v>1</c:v>
                </c:pt>
                <c:pt idx="27200">
                  <c:v>1</c:v>
                </c:pt>
                <c:pt idx="27201">
                  <c:v>1</c:v>
                </c:pt>
                <c:pt idx="27202">
                  <c:v>1</c:v>
                </c:pt>
                <c:pt idx="27203">
                  <c:v>1</c:v>
                </c:pt>
                <c:pt idx="27204">
                  <c:v>1</c:v>
                </c:pt>
                <c:pt idx="27205">
                  <c:v>1</c:v>
                </c:pt>
                <c:pt idx="27206">
                  <c:v>0.66666666699999999</c:v>
                </c:pt>
                <c:pt idx="27207">
                  <c:v>1</c:v>
                </c:pt>
                <c:pt idx="27208">
                  <c:v>0.83333333300000001</c:v>
                </c:pt>
                <c:pt idx="27209">
                  <c:v>1</c:v>
                </c:pt>
                <c:pt idx="27210">
                  <c:v>1</c:v>
                </c:pt>
                <c:pt idx="27211">
                  <c:v>1</c:v>
                </c:pt>
                <c:pt idx="27212">
                  <c:v>1</c:v>
                </c:pt>
                <c:pt idx="27213">
                  <c:v>1</c:v>
                </c:pt>
                <c:pt idx="27214">
                  <c:v>1</c:v>
                </c:pt>
                <c:pt idx="27215">
                  <c:v>0.83333333300000001</c:v>
                </c:pt>
                <c:pt idx="27216">
                  <c:v>1</c:v>
                </c:pt>
                <c:pt idx="27217">
                  <c:v>1</c:v>
                </c:pt>
                <c:pt idx="27218">
                  <c:v>1</c:v>
                </c:pt>
                <c:pt idx="27219">
                  <c:v>1</c:v>
                </c:pt>
                <c:pt idx="27220">
                  <c:v>0.83333333300000001</c:v>
                </c:pt>
                <c:pt idx="27221">
                  <c:v>0.83333333300000001</c:v>
                </c:pt>
                <c:pt idx="27222">
                  <c:v>1</c:v>
                </c:pt>
                <c:pt idx="27223">
                  <c:v>1</c:v>
                </c:pt>
                <c:pt idx="27224">
                  <c:v>1</c:v>
                </c:pt>
                <c:pt idx="27225">
                  <c:v>1</c:v>
                </c:pt>
                <c:pt idx="27226">
                  <c:v>1</c:v>
                </c:pt>
                <c:pt idx="27227">
                  <c:v>1</c:v>
                </c:pt>
                <c:pt idx="27228">
                  <c:v>1</c:v>
                </c:pt>
                <c:pt idx="27229">
                  <c:v>1</c:v>
                </c:pt>
                <c:pt idx="27230">
                  <c:v>0.83333333300000001</c:v>
                </c:pt>
                <c:pt idx="27231">
                  <c:v>1</c:v>
                </c:pt>
                <c:pt idx="27232">
                  <c:v>1</c:v>
                </c:pt>
                <c:pt idx="27233">
                  <c:v>1</c:v>
                </c:pt>
                <c:pt idx="27234">
                  <c:v>1</c:v>
                </c:pt>
                <c:pt idx="27235">
                  <c:v>0.83333333300000001</c:v>
                </c:pt>
                <c:pt idx="27236">
                  <c:v>1</c:v>
                </c:pt>
                <c:pt idx="27237">
                  <c:v>1</c:v>
                </c:pt>
                <c:pt idx="27238">
                  <c:v>1</c:v>
                </c:pt>
                <c:pt idx="27239">
                  <c:v>1</c:v>
                </c:pt>
                <c:pt idx="27240">
                  <c:v>1</c:v>
                </c:pt>
                <c:pt idx="27241">
                  <c:v>1</c:v>
                </c:pt>
                <c:pt idx="27242">
                  <c:v>1</c:v>
                </c:pt>
                <c:pt idx="27243">
                  <c:v>1</c:v>
                </c:pt>
                <c:pt idx="27244">
                  <c:v>1</c:v>
                </c:pt>
                <c:pt idx="27245">
                  <c:v>1</c:v>
                </c:pt>
                <c:pt idx="27246">
                  <c:v>1</c:v>
                </c:pt>
                <c:pt idx="27247">
                  <c:v>1</c:v>
                </c:pt>
                <c:pt idx="27248">
                  <c:v>1</c:v>
                </c:pt>
                <c:pt idx="27249">
                  <c:v>1</c:v>
                </c:pt>
                <c:pt idx="27250">
                  <c:v>1</c:v>
                </c:pt>
                <c:pt idx="27251">
                  <c:v>1</c:v>
                </c:pt>
                <c:pt idx="27252">
                  <c:v>1</c:v>
                </c:pt>
                <c:pt idx="27253">
                  <c:v>1</c:v>
                </c:pt>
                <c:pt idx="27254">
                  <c:v>1</c:v>
                </c:pt>
                <c:pt idx="27255">
                  <c:v>1</c:v>
                </c:pt>
                <c:pt idx="27256">
                  <c:v>1</c:v>
                </c:pt>
                <c:pt idx="27257">
                  <c:v>1</c:v>
                </c:pt>
                <c:pt idx="27258">
                  <c:v>1</c:v>
                </c:pt>
                <c:pt idx="27259">
                  <c:v>1</c:v>
                </c:pt>
                <c:pt idx="27260">
                  <c:v>1</c:v>
                </c:pt>
                <c:pt idx="27261">
                  <c:v>1</c:v>
                </c:pt>
                <c:pt idx="27262">
                  <c:v>1</c:v>
                </c:pt>
                <c:pt idx="27263">
                  <c:v>1</c:v>
                </c:pt>
                <c:pt idx="27264">
                  <c:v>1</c:v>
                </c:pt>
                <c:pt idx="27265">
                  <c:v>1</c:v>
                </c:pt>
                <c:pt idx="27266">
                  <c:v>1</c:v>
                </c:pt>
                <c:pt idx="27267">
                  <c:v>1</c:v>
                </c:pt>
                <c:pt idx="27268">
                  <c:v>1</c:v>
                </c:pt>
                <c:pt idx="27269">
                  <c:v>1</c:v>
                </c:pt>
                <c:pt idx="27270">
                  <c:v>1</c:v>
                </c:pt>
                <c:pt idx="27271">
                  <c:v>1</c:v>
                </c:pt>
                <c:pt idx="27272">
                  <c:v>1</c:v>
                </c:pt>
                <c:pt idx="27273">
                  <c:v>1</c:v>
                </c:pt>
                <c:pt idx="27274">
                  <c:v>1</c:v>
                </c:pt>
                <c:pt idx="27275">
                  <c:v>1</c:v>
                </c:pt>
                <c:pt idx="27276">
                  <c:v>0.5</c:v>
                </c:pt>
                <c:pt idx="27277">
                  <c:v>1</c:v>
                </c:pt>
                <c:pt idx="27278">
                  <c:v>1</c:v>
                </c:pt>
                <c:pt idx="27279">
                  <c:v>1</c:v>
                </c:pt>
                <c:pt idx="27280">
                  <c:v>1</c:v>
                </c:pt>
                <c:pt idx="27281">
                  <c:v>1</c:v>
                </c:pt>
                <c:pt idx="27282">
                  <c:v>1</c:v>
                </c:pt>
                <c:pt idx="27283">
                  <c:v>1</c:v>
                </c:pt>
                <c:pt idx="27284">
                  <c:v>1</c:v>
                </c:pt>
                <c:pt idx="27285">
                  <c:v>1</c:v>
                </c:pt>
                <c:pt idx="27286">
                  <c:v>1</c:v>
                </c:pt>
                <c:pt idx="27287">
                  <c:v>1</c:v>
                </c:pt>
                <c:pt idx="27288">
                  <c:v>1</c:v>
                </c:pt>
                <c:pt idx="27289">
                  <c:v>1</c:v>
                </c:pt>
                <c:pt idx="27290">
                  <c:v>1</c:v>
                </c:pt>
                <c:pt idx="27291">
                  <c:v>0.83333333300000001</c:v>
                </c:pt>
                <c:pt idx="27292">
                  <c:v>1</c:v>
                </c:pt>
                <c:pt idx="27293">
                  <c:v>1</c:v>
                </c:pt>
                <c:pt idx="27294">
                  <c:v>1</c:v>
                </c:pt>
                <c:pt idx="27295">
                  <c:v>1</c:v>
                </c:pt>
                <c:pt idx="27296">
                  <c:v>1</c:v>
                </c:pt>
                <c:pt idx="27297">
                  <c:v>0.83333333300000001</c:v>
                </c:pt>
                <c:pt idx="27298">
                  <c:v>1</c:v>
                </c:pt>
                <c:pt idx="27299">
                  <c:v>1</c:v>
                </c:pt>
                <c:pt idx="27300">
                  <c:v>1</c:v>
                </c:pt>
                <c:pt idx="27301">
                  <c:v>1</c:v>
                </c:pt>
                <c:pt idx="27302">
                  <c:v>1</c:v>
                </c:pt>
                <c:pt idx="27303">
                  <c:v>1</c:v>
                </c:pt>
                <c:pt idx="27304">
                  <c:v>1</c:v>
                </c:pt>
                <c:pt idx="27305">
                  <c:v>1</c:v>
                </c:pt>
                <c:pt idx="27306">
                  <c:v>1</c:v>
                </c:pt>
                <c:pt idx="27307">
                  <c:v>1</c:v>
                </c:pt>
                <c:pt idx="27308">
                  <c:v>1</c:v>
                </c:pt>
                <c:pt idx="27309">
                  <c:v>1</c:v>
                </c:pt>
                <c:pt idx="27310">
                  <c:v>1</c:v>
                </c:pt>
                <c:pt idx="27311">
                  <c:v>1</c:v>
                </c:pt>
                <c:pt idx="27312">
                  <c:v>1</c:v>
                </c:pt>
                <c:pt idx="27313">
                  <c:v>0.83333333300000001</c:v>
                </c:pt>
                <c:pt idx="27314">
                  <c:v>1</c:v>
                </c:pt>
                <c:pt idx="27315">
                  <c:v>1</c:v>
                </c:pt>
                <c:pt idx="27316">
                  <c:v>1</c:v>
                </c:pt>
                <c:pt idx="27317">
                  <c:v>1</c:v>
                </c:pt>
                <c:pt idx="27318">
                  <c:v>1</c:v>
                </c:pt>
                <c:pt idx="27319">
                  <c:v>1</c:v>
                </c:pt>
                <c:pt idx="27320">
                  <c:v>1</c:v>
                </c:pt>
                <c:pt idx="27321">
                  <c:v>1</c:v>
                </c:pt>
                <c:pt idx="27322">
                  <c:v>1</c:v>
                </c:pt>
                <c:pt idx="27323">
                  <c:v>1</c:v>
                </c:pt>
                <c:pt idx="27324">
                  <c:v>1</c:v>
                </c:pt>
                <c:pt idx="27325">
                  <c:v>1</c:v>
                </c:pt>
                <c:pt idx="27326">
                  <c:v>1</c:v>
                </c:pt>
                <c:pt idx="27327">
                  <c:v>0.83333333300000001</c:v>
                </c:pt>
                <c:pt idx="27328">
                  <c:v>1</c:v>
                </c:pt>
                <c:pt idx="27329">
                  <c:v>1</c:v>
                </c:pt>
                <c:pt idx="27330">
                  <c:v>1</c:v>
                </c:pt>
                <c:pt idx="27331">
                  <c:v>1</c:v>
                </c:pt>
                <c:pt idx="27332">
                  <c:v>1</c:v>
                </c:pt>
                <c:pt idx="27333">
                  <c:v>1</c:v>
                </c:pt>
                <c:pt idx="27334">
                  <c:v>1</c:v>
                </c:pt>
                <c:pt idx="27335">
                  <c:v>1</c:v>
                </c:pt>
                <c:pt idx="27336">
                  <c:v>1</c:v>
                </c:pt>
                <c:pt idx="27337">
                  <c:v>1</c:v>
                </c:pt>
                <c:pt idx="27338">
                  <c:v>1</c:v>
                </c:pt>
                <c:pt idx="27339">
                  <c:v>1</c:v>
                </c:pt>
                <c:pt idx="27340">
                  <c:v>1</c:v>
                </c:pt>
                <c:pt idx="27341">
                  <c:v>1</c:v>
                </c:pt>
                <c:pt idx="27342">
                  <c:v>1</c:v>
                </c:pt>
                <c:pt idx="27343">
                  <c:v>1</c:v>
                </c:pt>
                <c:pt idx="27344">
                  <c:v>1</c:v>
                </c:pt>
                <c:pt idx="27345">
                  <c:v>0.83333333300000001</c:v>
                </c:pt>
                <c:pt idx="27346">
                  <c:v>1</c:v>
                </c:pt>
                <c:pt idx="27347">
                  <c:v>1</c:v>
                </c:pt>
                <c:pt idx="27348">
                  <c:v>1</c:v>
                </c:pt>
                <c:pt idx="27349">
                  <c:v>1</c:v>
                </c:pt>
                <c:pt idx="27350">
                  <c:v>1</c:v>
                </c:pt>
                <c:pt idx="27351">
                  <c:v>1</c:v>
                </c:pt>
                <c:pt idx="27352">
                  <c:v>1</c:v>
                </c:pt>
                <c:pt idx="27353">
                  <c:v>1</c:v>
                </c:pt>
                <c:pt idx="27354">
                  <c:v>1</c:v>
                </c:pt>
                <c:pt idx="27355">
                  <c:v>1</c:v>
                </c:pt>
                <c:pt idx="27356">
                  <c:v>1</c:v>
                </c:pt>
                <c:pt idx="27357">
                  <c:v>1</c:v>
                </c:pt>
                <c:pt idx="27358">
                  <c:v>1</c:v>
                </c:pt>
                <c:pt idx="27359">
                  <c:v>1</c:v>
                </c:pt>
                <c:pt idx="27360">
                  <c:v>1</c:v>
                </c:pt>
                <c:pt idx="27361">
                  <c:v>1</c:v>
                </c:pt>
                <c:pt idx="27362">
                  <c:v>1</c:v>
                </c:pt>
                <c:pt idx="27363">
                  <c:v>1</c:v>
                </c:pt>
                <c:pt idx="27364">
                  <c:v>1</c:v>
                </c:pt>
                <c:pt idx="27365">
                  <c:v>1</c:v>
                </c:pt>
                <c:pt idx="27366">
                  <c:v>1</c:v>
                </c:pt>
                <c:pt idx="27367">
                  <c:v>1</c:v>
                </c:pt>
                <c:pt idx="27368">
                  <c:v>1</c:v>
                </c:pt>
                <c:pt idx="27369">
                  <c:v>1</c:v>
                </c:pt>
                <c:pt idx="27370">
                  <c:v>1</c:v>
                </c:pt>
                <c:pt idx="27371">
                  <c:v>1</c:v>
                </c:pt>
                <c:pt idx="27372">
                  <c:v>1</c:v>
                </c:pt>
                <c:pt idx="27373">
                  <c:v>1</c:v>
                </c:pt>
                <c:pt idx="27374">
                  <c:v>1</c:v>
                </c:pt>
                <c:pt idx="27375">
                  <c:v>1</c:v>
                </c:pt>
                <c:pt idx="27376">
                  <c:v>1</c:v>
                </c:pt>
                <c:pt idx="27377">
                  <c:v>1</c:v>
                </c:pt>
                <c:pt idx="27378">
                  <c:v>1</c:v>
                </c:pt>
                <c:pt idx="27379">
                  <c:v>1</c:v>
                </c:pt>
                <c:pt idx="27380">
                  <c:v>1</c:v>
                </c:pt>
                <c:pt idx="27381">
                  <c:v>1</c:v>
                </c:pt>
                <c:pt idx="27382">
                  <c:v>1</c:v>
                </c:pt>
                <c:pt idx="27383">
                  <c:v>1</c:v>
                </c:pt>
                <c:pt idx="27384">
                  <c:v>1</c:v>
                </c:pt>
                <c:pt idx="27385">
                  <c:v>0.83333333300000001</c:v>
                </c:pt>
                <c:pt idx="27386">
                  <c:v>1</c:v>
                </c:pt>
                <c:pt idx="27387">
                  <c:v>1</c:v>
                </c:pt>
                <c:pt idx="27388">
                  <c:v>1</c:v>
                </c:pt>
                <c:pt idx="27389">
                  <c:v>1</c:v>
                </c:pt>
                <c:pt idx="27390">
                  <c:v>1</c:v>
                </c:pt>
                <c:pt idx="27391">
                  <c:v>1</c:v>
                </c:pt>
                <c:pt idx="27392">
                  <c:v>1</c:v>
                </c:pt>
                <c:pt idx="27393">
                  <c:v>1</c:v>
                </c:pt>
                <c:pt idx="27394">
                  <c:v>1</c:v>
                </c:pt>
                <c:pt idx="27395">
                  <c:v>1</c:v>
                </c:pt>
                <c:pt idx="27396">
                  <c:v>1</c:v>
                </c:pt>
                <c:pt idx="27397">
                  <c:v>1</c:v>
                </c:pt>
                <c:pt idx="27398">
                  <c:v>1</c:v>
                </c:pt>
                <c:pt idx="27399">
                  <c:v>1</c:v>
                </c:pt>
                <c:pt idx="27400">
                  <c:v>1</c:v>
                </c:pt>
                <c:pt idx="27401">
                  <c:v>1</c:v>
                </c:pt>
                <c:pt idx="27402">
                  <c:v>1</c:v>
                </c:pt>
                <c:pt idx="27403">
                  <c:v>0.66666666699999999</c:v>
                </c:pt>
                <c:pt idx="27404">
                  <c:v>1</c:v>
                </c:pt>
                <c:pt idx="27405">
                  <c:v>1</c:v>
                </c:pt>
                <c:pt idx="27406">
                  <c:v>1</c:v>
                </c:pt>
                <c:pt idx="27407">
                  <c:v>1</c:v>
                </c:pt>
                <c:pt idx="27408">
                  <c:v>1</c:v>
                </c:pt>
                <c:pt idx="27409">
                  <c:v>1</c:v>
                </c:pt>
                <c:pt idx="27410">
                  <c:v>1</c:v>
                </c:pt>
                <c:pt idx="27411">
                  <c:v>0.83333333300000001</c:v>
                </c:pt>
                <c:pt idx="27412">
                  <c:v>1</c:v>
                </c:pt>
                <c:pt idx="27413">
                  <c:v>1</c:v>
                </c:pt>
                <c:pt idx="27414">
                  <c:v>1</c:v>
                </c:pt>
                <c:pt idx="27415">
                  <c:v>1</c:v>
                </c:pt>
                <c:pt idx="27416">
                  <c:v>1</c:v>
                </c:pt>
                <c:pt idx="27417">
                  <c:v>1</c:v>
                </c:pt>
                <c:pt idx="27418">
                  <c:v>1</c:v>
                </c:pt>
                <c:pt idx="27419">
                  <c:v>1</c:v>
                </c:pt>
                <c:pt idx="27420">
                  <c:v>1</c:v>
                </c:pt>
                <c:pt idx="27421">
                  <c:v>1</c:v>
                </c:pt>
                <c:pt idx="27422">
                  <c:v>1</c:v>
                </c:pt>
                <c:pt idx="27423">
                  <c:v>1</c:v>
                </c:pt>
                <c:pt idx="27424">
                  <c:v>1</c:v>
                </c:pt>
                <c:pt idx="27425">
                  <c:v>1</c:v>
                </c:pt>
                <c:pt idx="27426">
                  <c:v>1</c:v>
                </c:pt>
                <c:pt idx="27427">
                  <c:v>1</c:v>
                </c:pt>
                <c:pt idx="27428">
                  <c:v>1</c:v>
                </c:pt>
                <c:pt idx="27429">
                  <c:v>1</c:v>
                </c:pt>
                <c:pt idx="27430">
                  <c:v>1</c:v>
                </c:pt>
                <c:pt idx="27431">
                  <c:v>1</c:v>
                </c:pt>
                <c:pt idx="27432">
                  <c:v>1</c:v>
                </c:pt>
                <c:pt idx="27433">
                  <c:v>1</c:v>
                </c:pt>
                <c:pt idx="27434">
                  <c:v>1</c:v>
                </c:pt>
                <c:pt idx="27435">
                  <c:v>1</c:v>
                </c:pt>
                <c:pt idx="27436">
                  <c:v>0.83333333300000001</c:v>
                </c:pt>
                <c:pt idx="27437">
                  <c:v>1</c:v>
                </c:pt>
                <c:pt idx="27438">
                  <c:v>1</c:v>
                </c:pt>
                <c:pt idx="27439">
                  <c:v>1</c:v>
                </c:pt>
                <c:pt idx="27440">
                  <c:v>1</c:v>
                </c:pt>
                <c:pt idx="27441">
                  <c:v>1</c:v>
                </c:pt>
                <c:pt idx="27442">
                  <c:v>1</c:v>
                </c:pt>
                <c:pt idx="27443">
                  <c:v>0.83333333300000001</c:v>
                </c:pt>
                <c:pt idx="27444">
                  <c:v>1</c:v>
                </c:pt>
                <c:pt idx="27445">
                  <c:v>0.83333333300000001</c:v>
                </c:pt>
                <c:pt idx="27446">
                  <c:v>1</c:v>
                </c:pt>
                <c:pt idx="27447">
                  <c:v>1</c:v>
                </c:pt>
                <c:pt idx="27448">
                  <c:v>1</c:v>
                </c:pt>
                <c:pt idx="27449">
                  <c:v>1</c:v>
                </c:pt>
                <c:pt idx="27450">
                  <c:v>1</c:v>
                </c:pt>
                <c:pt idx="27451">
                  <c:v>1</c:v>
                </c:pt>
                <c:pt idx="27452">
                  <c:v>1</c:v>
                </c:pt>
                <c:pt idx="27453">
                  <c:v>1</c:v>
                </c:pt>
                <c:pt idx="27454">
                  <c:v>1</c:v>
                </c:pt>
                <c:pt idx="27455">
                  <c:v>0.83333333300000001</c:v>
                </c:pt>
                <c:pt idx="27456">
                  <c:v>1</c:v>
                </c:pt>
                <c:pt idx="27457">
                  <c:v>1</c:v>
                </c:pt>
                <c:pt idx="27458">
                  <c:v>1</c:v>
                </c:pt>
                <c:pt idx="27459">
                  <c:v>1</c:v>
                </c:pt>
                <c:pt idx="27460">
                  <c:v>1</c:v>
                </c:pt>
                <c:pt idx="27461">
                  <c:v>1</c:v>
                </c:pt>
                <c:pt idx="27462">
                  <c:v>1</c:v>
                </c:pt>
                <c:pt idx="27463">
                  <c:v>0.83333333300000001</c:v>
                </c:pt>
                <c:pt idx="27464">
                  <c:v>1</c:v>
                </c:pt>
                <c:pt idx="27465">
                  <c:v>1</c:v>
                </c:pt>
                <c:pt idx="27466">
                  <c:v>1</c:v>
                </c:pt>
                <c:pt idx="27467">
                  <c:v>1</c:v>
                </c:pt>
                <c:pt idx="27468">
                  <c:v>1</c:v>
                </c:pt>
                <c:pt idx="27469">
                  <c:v>1</c:v>
                </c:pt>
                <c:pt idx="27470">
                  <c:v>1</c:v>
                </c:pt>
                <c:pt idx="27471">
                  <c:v>1</c:v>
                </c:pt>
                <c:pt idx="27472">
                  <c:v>1</c:v>
                </c:pt>
                <c:pt idx="27473">
                  <c:v>1</c:v>
                </c:pt>
                <c:pt idx="27474">
                  <c:v>1</c:v>
                </c:pt>
                <c:pt idx="27475">
                  <c:v>1</c:v>
                </c:pt>
                <c:pt idx="27476">
                  <c:v>1</c:v>
                </c:pt>
                <c:pt idx="27477">
                  <c:v>1</c:v>
                </c:pt>
                <c:pt idx="27478">
                  <c:v>1</c:v>
                </c:pt>
                <c:pt idx="27479">
                  <c:v>1</c:v>
                </c:pt>
                <c:pt idx="27480">
                  <c:v>1</c:v>
                </c:pt>
                <c:pt idx="27481">
                  <c:v>1</c:v>
                </c:pt>
                <c:pt idx="27482">
                  <c:v>1</c:v>
                </c:pt>
                <c:pt idx="27483">
                  <c:v>1</c:v>
                </c:pt>
                <c:pt idx="27484">
                  <c:v>1</c:v>
                </c:pt>
                <c:pt idx="27485">
                  <c:v>1</c:v>
                </c:pt>
                <c:pt idx="27486">
                  <c:v>1</c:v>
                </c:pt>
                <c:pt idx="27487">
                  <c:v>1</c:v>
                </c:pt>
                <c:pt idx="27488">
                  <c:v>1</c:v>
                </c:pt>
                <c:pt idx="27489">
                  <c:v>1</c:v>
                </c:pt>
                <c:pt idx="27490">
                  <c:v>1</c:v>
                </c:pt>
                <c:pt idx="27491">
                  <c:v>1</c:v>
                </c:pt>
                <c:pt idx="27492">
                  <c:v>1</c:v>
                </c:pt>
                <c:pt idx="27493">
                  <c:v>1</c:v>
                </c:pt>
                <c:pt idx="27494">
                  <c:v>1</c:v>
                </c:pt>
                <c:pt idx="27495">
                  <c:v>1</c:v>
                </c:pt>
                <c:pt idx="27496">
                  <c:v>1</c:v>
                </c:pt>
                <c:pt idx="27497">
                  <c:v>1</c:v>
                </c:pt>
                <c:pt idx="27498">
                  <c:v>1</c:v>
                </c:pt>
                <c:pt idx="27499">
                  <c:v>1</c:v>
                </c:pt>
                <c:pt idx="27500">
                  <c:v>1</c:v>
                </c:pt>
                <c:pt idx="27501">
                  <c:v>1</c:v>
                </c:pt>
                <c:pt idx="27502">
                  <c:v>1</c:v>
                </c:pt>
                <c:pt idx="27503">
                  <c:v>1</c:v>
                </c:pt>
                <c:pt idx="27504">
                  <c:v>1</c:v>
                </c:pt>
                <c:pt idx="27505">
                  <c:v>1</c:v>
                </c:pt>
                <c:pt idx="27506">
                  <c:v>1</c:v>
                </c:pt>
                <c:pt idx="27507">
                  <c:v>1</c:v>
                </c:pt>
                <c:pt idx="27508">
                  <c:v>0.83333333300000001</c:v>
                </c:pt>
                <c:pt idx="27509">
                  <c:v>1</c:v>
                </c:pt>
                <c:pt idx="27510">
                  <c:v>1</c:v>
                </c:pt>
                <c:pt idx="27511">
                  <c:v>1</c:v>
                </c:pt>
                <c:pt idx="27512">
                  <c:v>1</c:v>
                </c:pt>
                <c:pt idx="27513">
                  <c:v>1</c:v>
                </c:pt>
                <c:pt idx="27514">
                  <c:v>1</c:v>
                </c:pt>
                <c:pt idx="27515">
                  <c:v>1</c:v>
                </c:pt>
                <c:pt idx="27516">
                  <c:v>1</c:v>
                </c:pt>
                <c:pt idx="27517">
                  <c:v>1</c:v>
                </c:pt>
                <c:pt idx="27518">
                  <c:v>1</c:v>
                </c:pt>
                <c:pt idx="27519">
                  <c:v>1</c:v>
                </c:pt>
                <c:pt idx="27520">
                  <c:v>1</c:v>
                </c:pt>
                <c:pt idx="27521">
                  <c:v>0.83333333300000001</c:v>
                </c:pt>
                <c:pt idx="27522">
                  <c:v>0.66666666699999999</c:v>
                </c:pt>
                <c:pt idx="27523">
                  <c:v>1</c:v>
                </c:pt>
                <c:pt idx="27524">
                  <c:v>1</c:v>
                </c:pt>
                <c:pt idx="27525">
                  <c:v>1</c:v>
                </c:pt>
                <c:pt idx="27526">
                  <c:v>1</c:v>
                </c:pt>
                <c:pt idx="27527">
                  <c:v>1</c:v>
                </c:pt>
                <c:pt idx="27528">
                  <c:v>1</c:v>
                </c:pt>
                <c:pt idx="27529">
                  <c:v>1</c:v>
                </c:pt>
                <c:pt idx="27530">
                  <c:v>1</c:v>
                </c:pt>
                <c:pt idx="27531">
                  <c:v>1</c:v>
                </c:pt>
                <c:pt idx="27532">
                  <c:v>1</c:v>
                </c:pt>
                <c:pt idx="27533">
                  <c:v>1</c:v>
                </c:pt>
                <c:pt idx="27534">
                  <c:v>1</c:v>
                </c:pt>
                <c:pt idx="27535">
                  <c:v>1</c:v>
                </c:pt>
                <c:pt idx="27536">
                  <c:v>1</c:v>
                </c:pt>
                <c:pt idx="27537">
                  <c:v>1</c:v>
                </c:pt>
                <c:pt idx="27538">
                  <c:v>1</c:v>
                </c:pt>
                <c:pt idx="27539">
                  <c:v>1</c:v>
                </c:pt>
                <c:pt idx="27540">
                  <c:v>1</c:v>
                </c:pt>
                <c:pt idx="27541">
                  <c:v>1</c:v>
                </c:pt>
                <c:pt idx="27542">
                  <c:v>1</c:v>
                </c:pt>
                <c:pt idx="27543">
                  <c:v>1</c:v>
                </c:pt>
                <c:pt idx="27544">
                  <c:v>1</c:v>
                </c:pt>
                <c:pt idx="27545">
                  <c:v>1</c:v>
                </c:pt>
                <c:pt idx="27546">
                  <c:v>1</c:v>
                </c:pt>
                <c:pt idx="27547">
                  <c:v>1</c:v>
                </c:pt>
                <c:pt idx="27548">
                  <c:v>1</c:v>
                </c:pt>
                <c:pt idx="27549">
                  <c:v>1</c:v>
                </c:pt>
                <c:pt idx="27550">
                  <c:v>1</c:v>
                </c:pt>
                <c:pt idx="27551">
                  <c:v>1</c:v>
                </c:pt>
                <c:pt idx="27552">
                  <c:v>1</c:v>
                </c:pt>
                <c:pt idx="27553">
                  <c:v>1</c:v>
                </c:pt>
                <c:pt idx="27554">
                  <c:v>1</c:v>
                </c:pt>
                <c:pt idx="27555">
                  <c:v>0.83333333300000001</c:v>
                </c:pt>
                <c:pt idx="27556">
                  <c:v>1</c:v>
                </c:pt>
                <c:pt idx="27557">
                  <c:v>1</c:v>
                </c:pt>
                <c:pt idx="27558">
                  <c:v>1</c:v>
                </c:pt>
                <c:pt idx="27559">
                  <c:v>1</c:v>
                </c:pt>
                <c:pt idx="27560">
                  <c:v>1</c:v>
                </c:pt>
                <c:pt idx="27561">
                  <c:v>1</c:v>
                </c:pt>
                <c:pt idx="27562">
                  <c:v>1</c:v>
                </c:pt>
                <c:pt idx="27563">
                  <c:v>1</c:v>
                </c:pt>
                <c:pt idx="27564">
                  <c:v>1</c:v>
                </c:pt>
                <c:pt idx="27565">
                  <c:v>1</c:v>
                </c:pt>
                <c:pt idx="27566">
                  <c:v>1</c:v>
                </c:pt>
                <c:pt idx="27567">
                  <c:v>1</c:v>
                </c:pt>
                <c:pt idx="27568">
                  <c:v>1</c:v>
                </c:pt>
                <c:pt idx="27569">
                  <c:v>1</c:v>
                </c:pt>
                <c:pt idx="27570">
                  <c:v>1</c:v>
                </c:pt>
                <c:pt idx="27571">
                  <c:v>1</c:v>
                </c:pt>
                <c:pt idx="27572">
                  <c:v>0.83333333300000001</c:v>
                </c:pt>
                <c:pt idx="27573">
                  <c:v>1</c:v>
                </c:pt>
                <c:pt idx="27574">
                  <c:v>1</c:v>
                </c:pt>
                <c:pt idx="27575">
                  <c:v>1</c:v>
                </c:pt>
                <c:pt idx="27576">
                  <c:v>1</c:v>
                </c:pt>
                <c:pt idx="27577">
                  <c:v>1</c:v>
                </c:pt>
                <c:pt idx="27578">
                  <c:v>0.83333333300000001</c:v>
                </c:pt>
                <c:pt idx="27579">
                  <c:v>1</c:v>
                </c:pt>
                <c:pt idx="27580">
                  <c:v>1</c:v>
                </c:pt>
                <c:pt idx="27581">
                  <c:v>1</c:v>
                </c:pt>
                <c:pt idx="27582">
                  <c:v>1</c:v>
                </c:pt>
                <c:pt idx="27583">
                  <c:v>1</c:v>
                </c:pt>
                <c:pt idx="27584">
                  <c:v>1</c:v>
                </c:pt>
                <c:pt idx="27585">
                  <c:v>1</c:v>
                </c:pt>
                <c:pt idx="27586">
                  <c:v>1</c:v>
                </c:pt>
                <c:pt idx="27587">
                  <c:v>0.83333333300000001</c:v>
                </c:pt>
                <c:pt idx="27588">
                  <c:v>1</c:v>
                </c:pt>
                <c:pt idx="27589">
                  <c:v>1</c:v>
                </c:pt>
                <c:pt idx="27590">
                  <c:v>1</c:v>
                </c:pt>
                <c:pt idx="27591">
                  <c:v>1</c:v>
                </c:pt>
                <c:pt idx="27592">
                  <c:v>1</c:v>
                </c:pt>
                <c:pt idx="27593">
                  <c:v>1</c:v>
                </c:pt>
                <c:pt idx="27594">
                  <c:v>1</c:v>
                </c:pt>
                <c:pt idx="27595">
                  <c:v>1</c:v>
                </c:pt>
                <c:pt idx="27596">
                  <c:v>1</c:v>
                </c:pt>
                <c:pt idx="27597">
                  <c:v>1</c:v>
                </c:pt>
                <c:pt idx="27598">
                  <c:v>1</c:v>
                </c:pt>
                <c:pt idx="27599">
                  <c:v>1</c:v>
                </c:pt>
                <c:pt idx="27600">
                  <c:v>1</c:v>
                </c:pt>
                <c:pt idx="27601">
                  <c:v>1</c:v>
                </c:pt>
                <c:pt idx="27602">
                  <c:v>1</c:v>
                </c:pt>
                <c:pt idx="27603">
                  <c:v>1</c:v>
                </c:pt>
                <c:pt idx="27604">
                  <c:v>1</c:v>
                </c:pt>
                <c:pt idx="27605">
                  <c:v>1</c:v>
                </c:pt>
                <c:pt idx="27606">
                  <c:v>1</c:v>
                </c:pt>
                <c:pt idx="27607">
                  <c:v>1</c:v>
                </c:pt>
                <c:pt idx="27608">
                  <c:v>1</c:v>
                </c:pt>
                <c:pt idx="27609">
                  <c:v>1</c:v>
                </c:pt>
                <c:pt idx="27610">
                  <c:v>1</c:v>
                </c:pt>
                <c:pt idx="27611">
                  <c:v>1</c:v>
                </c:pt>
                <c:pt idx="27612">
                  <c:v>1</c:v>
                </c:pt>
                <c:pt idx="27613">
                  <c:v>1</c:v>
                </c:pt>
                <c:pt idx="27614">
                  <c:v>1</c:v>
                </c:pt>
                <c:pt idx="27615">
                  <c:v>1</c:v>
                </c:pt>
                <c:pt idx="27616">
                  <c:v>1</c:v>
                </c:pt>
                <c:pt idx="27617">
                  <c:v>1</c:v>
                </c:pt>
                <c:pt idx="27618">
                  <c:v>1</c:v>
                </c:pt>
                <c:pt idx="27619">
                  <c:v>1</c:v>
                </c:pt>
                <c:pt idx="27620">
                  <c:v>1</c:v>
                </c:pt>
                <c:pt idx="27621">
                  <c:v>1</c:v>
                </c:pt>
                <c:pt idx="27622">
                  <c:v>1</c:v>
                </c:pt>
                <c:pt idx="27623">
                  <c:v>0.83333333300000001</c:v>
                </c:pt>
                <c:pt idx="27624">
                  <c:v>1</c:v>
                </c:pt>
                <c:pt idx="27625">
                  <c:v>1</c:v>
                </c:pt>
                <c:pt idx="27626">
                  <c:v>0.83333333300000001</c:v>
                </c:pt>
                <c:pt idx="27627">
                  <c:v>1</c:v>
                </c:pt>
                <c:pt idx="27628">
                  <c:v>1</c:v>
                </c:pt>
                <c:pt idx="27629">
                  <c:v>0.83333333300000001</c:v>
                </c:pt>
                <c:pt idx="27630">
                  <c:v>0.83333333300000001</c:v>
                </c:pt>
                <c:pt idx="27631">
                  <c:v>1</c:v>
                </c:pt>
                <c:pt idx="27632">
                  <c:v>1</c:v>
                </c:pt>
                <c:pt idx="27633">
                  <c:v>1</c:v>
                </c:pt>
                <c:pt idx="27634">
                  <c:v>1</c:v>
                </c:pt>
                <c:pt idx="27635">
                  <c:v>1</c:v>
                </c:pt>
                <c:pt idx="27636">
                  <c:v>1</c:v>
                </c:pt>
                <c:pt idx="27637">
                  <c:v>1</c:v>
                </c:pt>
                <c:pt idx="27638">
                  <c:v>1</c:v>
                </c:pt>
                <c:pt idx="27639">
                  <c:v>1</c:v>
                </c:pt>
                <c:pt idx="27640">
                  <c:v>1</c:v>
                </c:pt>
                <c:pt idx="27641">
                  <c:v>1</c:v>
                </c:pt>
                <c:pt idx="27642">
                  <c:v>1</c:v>
                </c:pt>
                <c:pt idx="27643">
                  <c:v>1</c:v>
                </c:pt>
                <c:pt idx="27644">
                  <c:v>1</c:v>
                </c:pt>
                <c:pt idx="27645">
                  <c:v>1</c:v>
                </c:pt>
                <c:pt idx="27646">
                  <c:v>1</c:v>
                </c:pt>
                <c:pt idx="27647">
                  <c:v>1</c:v>
                </c:pt>
                <c:pt idx="27648">
                  <c:v>1</c:v>
                </c:pt>
                <c:pt idx="27649">
                  <c:v>1</c:v>
                </c:pt>
                <c:pt idx="27650">
                  <c:v>1</c:v>
                </c:pt>
                <c:pt idx="27651">
                  <c:v>1</c:v>
                </c:pt>
                <c:pt idx="27652">
                  <c:v>1</c:v>
                </c:pt>
                <c:pt idx="27653">
                  <c:v>1</c:v>
                </c:pt>
                <c:pt idx="27654">
                  <c:v>1</c:v>
                </c:pt>
                <c:pt idx="27655">
                  <c:v>1</c:v>
                </c:pt>
                <c:pt idx="27656">
                  <c:v>1</c:v>
                </c:pt>
                <c:pt idx="27657">
                  <c:v>1</c:v>
                </c:pt>
                <c:pt idx="27658">
                  <c:v>1</c:v>
                </c:pt>
                <c:pt idx="27659">
                  <c:v>1</c:v>
                </c:pt>
                <c:pt idx="27660">
                  <c:v>1</c:v>
                </c:pt>
                <c:pt idx="27661">
                  <c:v>1</c:v>
                </c:pt>
                <c:pt idx="27662">
                  <c:v>1</c:v>
                </c:pt>
                <c:pt idx="27663">
                  <c:v>1</c:v>
                </c:pt>
                <c:pt idx="27664">
                  <c:v>1</c:v>
                </c:pt>
                <c:pt idx="27665">
                  <c:v>1</c:v>
                </c:pt>
                <c:pt idx="27666">
                  <c:v>1</c:v>
                </c:pt>
                <c:pt idx="27667">
                  <c:v>1</c:v>
                </c:pt>
                <c:pt idx="27668">
                  <c:v>0.33333333300000001</c:v>
                </c:pt>
                <c:pt idx="27669">
                  <c:v>1</c:v>
                </c:pt>
                <c:pt idx="27670">
                  <c:v>1</c:v>
                </c:pt>
                <c:pt idx="27671">
                  <c:v>1</c:v>
                </c:pt>
                <c:pt idx="27672">
                  <c:v>1</c:v>
                </c:pt>
                <c:pt idx="27673">
                  <c:v>1</c:v>
                </c:pt>
                <c:pt idx="27674">
                  <c:v>1</c:v>
                </c:pt>
                <c:pt idx="27675">
                  <c:v>1</c:v>
                </c:pt>
                <c:pt idx="27676">
                  <c:v>1</c:v>
                </c:pt>
                <c:pt idx="27677">
                  <c:v>1</c:v>
                </c:pt>
                <c:pt idx="27678">
                  <c:v>1</c:v>
                </c:pt>
                <c:pt idx="27679">
                  <c:v>1</c:v>
                </c:pt>
                <c:pt idx="27680">
                  <c:v>1</c:v>
                </c:pt>
                <c:pt idx="27681">
                  <c:v>1</c:v>
                </c:pt>
                <c:pt idx="27682">
                  <c:v>1</c:v>
                </c:pt>
                <c:pt idx="27683">
                  <c:v>1</c:v>
                </c:pt>
                <c:pt idx="27684">
                  <c:v>1</c:v>
                </c:pt>
                <c:pt idx="27685">
                  <c:v>1</c:v>
                </c:pt>
                <c:pt idx="27686">
                  <c:v>1</c:v>
                </c:pt>
                <c:pt idx="27687">
                  <c:v>1</c:v>
                </c:pt>
                <c:pt idx="27688">
                  <c:v>1</c:v>
                </c:pt>
                <c:pt idx="27689">
                  <c:v>1</c:v>
                </c:pt>
                <c:pt idx="27690">
                  <c:v>1</c:v>
                </c:pt>
                <c:pt idx="27691">
                  <c:v>1</c:v>
                </c:pt>
                <c:pt idx="27692">
                  <c:v>1</c:v>
                </c:pt>
                <c:pt idx="27693">
                  <c:v>1</c:v>
                </c:pt>
                <c:pt idx="27694">
                  <c:v>1</c:v>
                </c:pt>
                <c:pt idx="27695">
                  <c:v>1</c:v>
                </c:pt>
                <c:pt idx="27696">
                  <c:v>1</c:v>
                </c:pt>
                <c:pt idx="27697">
                  <c:v>0.33333333300000001</c:v>
                </c:pt>
                <c:pt idx="27698">
                  <c:v>1</c:v>
                </c:pt>
                <c:pt idx="27699">
                  <c:v>1</c:v>
                </c:pt>
                <c:pt idx="27700">
                  <c:v>1</c:v>
                </c:pt>
                <c:pt idx="27701">
                  <c:v>1</c:v>
                </c:pt>
                <c:pt idx="27702">
                  <c:v>1</c:v>
                </c:pt>
                <c:pt idx="27703">
                  <c:v>1</c:v>
                </c:pt>
                <c:pt idx="27704">
                  <c:v>1</c:v>
                </c:pt>
                <c:pt idx="27705">
                  <c:v>1</c:v>
                </c:pt>
                <c:pt idx="27706">
                  <c:v>1</c:v>
                </c:pt>
                <c:pt idx="27707">
                  <c:v>1</c:v>
                </c:pt>
                <c:pt idx="27708">
                  <c:v>1</c:v>
                </c:pt>
                <c:pt idx="27709">
                  <c:v>1</c:v>
                </c:pt>
                <c:pt idx="27710">
                  <c:v>1</c:v>
                </c:pt>
                <c:pt idx="27711">
                  <c:v>1</c:v>
                </c:pt>
                <c:pt idx="27712">
                  <c:v>1</c:v>
                </c:pt>
                <c:pt idx="27713">
                  <c:v>1</c:v>
                </c:pt>
                <c:pt idx="27714">
                  <c:v>1</c:v>
                </c:pt>
                <c:pt idx="27715">
                  <c:v>1</c:v>
                </c:pt>
                <c:pt idx="27716">
                  <c:v>1</c:v>
                </c:pt>
                <c:pt idx="27717">
                  <c:v>1</c:v>
                </c:pt>
                <c:pt idx="27718">
                  <c:v>1</c:v>
                </c:pt>
                <c:pt idx="27719">
                  <c:v>1</c:v>
                </c:pt>
                <c:pt idx="27720">
                  <c:v>1</c:v>
                </c:pt>
                <c:pt idx="27721">
                  <c:v>1</c:v>
                </c:pt>
                <c:pt idx="27722">
                  <c:v>1</c:v>
                </c:pt>
                <c:pt idx="27723">
                  <c:v>1</c:v>
                </c:pt>
                <c:pt idx="27724">
                  <c:v>0.83333333300000001</c:v>
                </c:pt>
                <c:pt idx="27725">
                  <c:v>1</c:v>
                </c:pt>
                <c:pt idx="27726">
                  <c:v>1</c:v>
                </c:pt>
                <c:pt idx="27727">
                  <c:v>1</c:v>
                </c:pt>
                <c:pt idx="27728">
                  <c:v>1</c:v>
                </c:pt>
                <c:pt idx="27729">
                  <c:v>1</c:v>
                </c:pt>
                <c:pt idx="27730">
                  <c:v>1</c:v>
                </c:pt>
                <c:pt idx="27731">
                  <c:v>1</c:v>
                </c:pt>
                <c:pt idx="27732">
                  <c:v>1</c:v>
                </c:pt>
                <c:pt idx="27733">
                  <c:v>1</c:v>
                </c:pt>
                <c:pt idx="27734">
                  <c:v>0.83333333300000001</c:v>
                </c:pt>
                <c:pt idx="27735">
                  <c:v>1</c:v>
                </c:pt>
                <c:pt idx="27736">
                  <c:v>0.83333333300000001</c:v>
                </c:pt>
                <c:pt idx="27737">
                  <c:v>1</c:v>
                </c:pt>
                <c:pt idx="27738">
                  <c:v>1</c:v>
                </c:pt>
                <c:pt idx="27739">
                  <c:v>0.83333333300000001</c:v>
                </c:pt>
                <c:pt idx="27740">
                  <c:v>1</c:v>
                </c:pt>
                <c:pt idx="27741">
                  <c:v>1</c:v>
                </c:pt>
                <c:pt idx="27742">
                  <c:v>1</c:v>
                </c:pt>
                <c:pt idx="27743">
                  <c:v>1</c:v>
                </c:pt>
                <c:pt idx="27744">
                  <c:v>1</c:v>
                </c:pt>
                <c:pt idx="27745">
                  <c:v>1</c:v>
                </c:pt>
                <c:pt idx="27746">
                  <c:v>1</c:v>
                </c:pt>
                <c:pt idx="27747">
                  <c:v>1</c:v>
                </c:pt>
                <c:pt idx="27748">
                  <c:v>1</c:v>
                </c:pt>
                <c:pt idx="27749">
                  <c:v>1</c:v>
                </c:pt>
                <c:pt idx="27750">
                  <c:v>0.83333333300000001</c:v>
                </c:pt>
                <c:pt idx="27751">
                  <c:v>1</c:v>
                </c:pt>
                <c:pt idx="27752">
                  <c:v>1</c:v>
                </c:pt>
                <c:pt idx="27753">
                  <c:v>1</c:v>
                </c:pt>
                <c:pt idx="27754">
                  <c:v>1</c:v>
                </c:pt>
                <c:pt idx="27755">
                  <c:v>1</c:v>
                </c:pt>
                <c:pt idx="27756">
                  <c:v>0.83333333300000001</c:v>
                </c:pt>
                <c:pt idx="27757">
                  <c:v>1</c:v>
                </c:pt>
                <c:pt idx="27758">
                  <c:v>1</c:v>
                </c:pt>
                <c:pt idx="27759">
                  <c:v>1</c:v>
                </c:pt>
                <c:pt idx="27760">
                  <c:v>1</c:v>
                </c:pt>
                <c:pt idx="27761">
                  <c:v>1</c:v>
                </c:pt>
                <c:pt idx="27762">
                  <c:v>1</c:v>
                </c:pt>
                <c:pt idx="27763">
                  <c:v>1</c:v>
                </c:pt>
                <c:pt idx="27764">
                  <c:v>1</c:v>
                </c:pt>
                <c:pt idx="27765">
                  <c:v>0.83333333300000001</c:v>
                </c:pt>
                <c:pt idx="27766">
                  <c:v>1</c:v>
                </c:pt>
                <c:pt idx="27767">
                  <c:v>1</c:v>
                </c:pt>
                <c:pt idx="27768">
                  <c:v>1</c:v>
                </c:pt>
                <c:pt idx="27769">
                  <c:v>1</c:v>
                </c:pt>
                <c:pt idx="27770">
                  <c:v>1</c:v>
                </c:pt>
                <c:pt idx="27771">
                  <c:v>1</c:v>
                </c:pt>
                <c:pt idx="27772">
                  <c:v>1</c:v>
                </c:pt>
                <c:pt idx="27773">
                  <c:v>1</c:v>
                </c:pt>
                <c:pt idx="27774">
                  <c:v>1</c:v>
                </c:pt>
                <c:pt idx="27775">
                  <c:v>1</c:v>
                </c:pt>
                <c:pt idx="27776">
                  <c:v>1</c:v>
                </c:pt>
                <c:pt idx="27777">
                  <c:v>1</c:v>
                </c:pt>
                <c:pt idx="27778">
                  <c:v>0.83333333300000001</c:v>
                </c:pt>
                <c:pt idx="27779">
                  <c:v>1</c:v>
                </c:pt>
                <c:pt idx="27780">
                  <c:v>1</c:v>
                </c:pt>
                <c:pt idx="27781">
                  <c:v>1</c:v>
                </c:pt>
                <c:pt idx="27782">
                  <c:v>1</c:v>
                </c:pt>
                <c:pt idx="27783">
                  <c:v>1</c:v>
                </c:pt>
                <c:pt idx="27784">
                  <c:v>1</c:v>
                </c:pt>
                <c:pt idx="27785">
                  <c:v>1</c:v>
                </c:pt>
                <c:pt idx="27786">
                  <c:v>1</c:v>
                </c:pt>
                <c:pt idx="27787">
                  <c:v>1</c:v>
                </c:pt>
                <c:pt idx="27788">
                  <c:v>1</c:v>
                </c:pt>
                <c:pt idx="27789">
                  <c:v>1</c:v>
                </c:pt>
                <c:pt idx="27790">
                  <c:v>1</c:v>
                </c:pt>
                <c:pt idx="27791">
                  <c:v>1</c:v>
                </c:pt>
                <c:pt idx="27792">
                  <c:v>1</c:v>
                </c:pt>
                <c:pt idx="27793">
                  <c:v>1</c:v>
                </c:pt>
                <c:pt idx="27794">
                  <c:v>1</c:v>
                </c:pt>
                <c:pt idx="27795">
                  <c:v>1</c:v>
                </c:pt>
                <c:pt idx="27796">
                  <c:v>1</c:v>
                </c:pt>
                <c:pt idx="27797">
                  <c:v>1</c:v>
                </c:pt>
                <c:pt idx="27798">
                  <c:v>1</c:v>
                </c:pt>
                <c:pt idx="27799">
                  <c:v>1</c:v>
                </c:pt>
                <c:pt idx="27800">
                  <c:v>1</c:v>
                </c:pt>
                <c:pt idx="27801">
                  <c:v>1</c:v>
                </c:pt>
                <c:pt idx="27802">
                  <c:v>0.83333333300000001</c:v>
                </c:pt>
                <c:pt idx="27803">
                  <c:v>1</c:v>
                </c:pt>
                <c:pt idx="27804">
                  <c:v>1</c:v>
                </c:pt>
                <c:pt idx="27805">
                  <c:v>1</c:v>
                </c:pt>
                <c:pt idx="27806">
                  <c:v>1</c:v>
                </c:pt>
                <c:pt idx="27807">
                  <c:v>1</c:v>
                </c:pt>
                <c:pt idx="27808">
                  <c:v>1</c:v>
                </c:pt>
                <c:pt idx="27809">
                  <c:v>1</c:v>
                </c:pt>
                <c:pt idx="27810">
                  <c:v>1</c:v>
                </c:pt>
                <c:pt idx="27811">
                  <c:v>1</c:v>
                </c:pt>
                <c:pt idx="27812">
                  <c:v>1</c:v>
                </c:pt>
                <c:pt idx="27813">
                  <c:v>1</c:v>
                </c:pt>
                <c:pt idx="27814">
                  <c:v>1</c:v>
                </c:pt>
                <c:pt idx="27815">
                  <c:v>1</c:v>
                </c:pt>
                <c:pt idx="27816">
                  <c:v>1</c:v>
                </c:pt>
                <c:pt idx="27817">
                  <c:v>1</c:v>
                </c:pt>
                <c:pt idx="27818">
                  <c:v>0.83333333300000001</c:v>
                </c:pt>
                <c:pt idx="27819">
                  <c:v>1</c:v>
                </c:pt>
                <c:pt idx="27820">
                  <c:v>1</c:v>
                </c:pt>
                <c:pt idx="27821">
                  <c:v>1</c:v>
                </c:pt>
                <c:pt idx="27822">
                  <c:v>1</c:v>
                </c:pt>
                <c:pt idx="27823">
                  <c:v>1</c:v>
                </c:pt>
                <c:pt idx="27824">
                  <c:v>1</c:v>
                </c:pt>
                <c:pt idx="27825">
                  <c:v>1</c:v>
                </c:pt>
                <c:pt idx="27826">
                  <c:v>1</c:v>
                </c:pt>
                <c:pt idx="27827">
                  <c:v>1</c:v>
                </c:pt>
                <c:pt idx="27828">
                  <c:v>1</c:v>
                </c:pt>
                <c:pt idx="27829">
                  <c:v>1</c:v>
                </c:pt>
                <c:pt idx="27830">
                  <c:v>1</c:v>
                </c:pt>
                <c:pt idx="27831">
                  <c:v>1</c:v>
                </c:pt>
                <c:pt idx="27832">
                  <c:v>1</c:v>
                </c:pt>
                <c:pt idx="27833">
                  <c:v>1</c:v>
                </c:pt>
                <c:pt idx="27834">
                  <c:v>1</c:v>
                </c:pt>
                <c:pt idx="27835">
                  <c:v>1</c:v>
                </c:pt>
                <c:pt idx="27836">
                  <c:v>1</c:v>
                </c:pt>
                <c:pt idx="27837">
                  <c:v>1</c:v>
                </c:pt>
                <c:pt idx="27838">
                  <c:v>1</c:v>
                </c:pt>
                <c:pt idx="27839">
                  <c:v>1</c:v>
                </c:pt>
                <c:pt idx="27840">
                  <c:v>1</c:v>
                </c:pt>
                <c:pt idx="27841">
                  <c:v>1</c:v>
                </c:pt>
                <c:pt idx="27842">
                  <c:v>1</c:v>
                </c:pt>
                <c:pt idx="27843">
                  <c:v>1</c:v>
                </c:pt>
                <c:pt idx="27844">
                  <c:v>1</c:v>
                </c:pt>
                <c:pt idx="27845">
                  <c:v>1</c:v>
                </c:pt>
                <c:pt idx="27846">
                  <c:v>1</c:v>
                </c:pt>
                <c:pt idx="27847">
                  <c:v>1</c:v>
                </c:pt>
                <c:pt idx="27848">
                  <c:v>1</c:v>
                </c:pt>
                <c:pt idx="27849">
                  <c:v>1</c:v>
                </c:pt>
                <c:pt idx="27850">
                  <c:v>1</c:v>
                </c:pt>
                <c:pt idx="27851">
                  <c:v>1</c:v>
                </c:pt>
                <c:pt idx="27852">
                  <c:v>1</c:v>
                </c:pt>
                <c:pt idx="27853">
                  <c:v>1</c:v>
                </c:pt>
                <c:pt idx="27854">
                  <c:v>1</c:v>
                </c:pt>
                <c:pt idx="27855">
                  <c:v>1</c:v>
                </c:pt>
                <c:pt idx="27856">
                  <c:v>1</c:v>
                </c:pt>
                <c:pt idx="27857">
                  <c:v>1</c:v>
                </c:pt>
                <c:pt idx="27858">
                  <c:v>1</c:v>
                </c:pt>
                <c:pt idx="27859">
                  <c:v>1</c:v>
                </c:pt>
                <c:pt idx="27860">
                  <c:v>1</c:v>
                </c:pt>
                <c:pt idx="27861">
                  <c:v>1</c:v>
                </c:pt>
                <c:pt idx="27862">
                  <c:v>1</c:v>
                </c:pt>
                <c:pt idx="27863">
                  <c:v>1</c:v>
                </c:pt>
                <c:pt idx="27864">
                  <c:v>1</c:v>
                </c:pt>
                <c:pt idx="27865">
                  <c:v>1</c:v>
                </c:pt>
                <c:pt idx="27866">
                  <c:v>1</c:v>
                </c:pt>
                <c:pt idx="27867">
                  <c:v>1</c:v>
                </c:pt>
                <c:pt idx="27868">
                  <c:v>1</c:v>
                </c:pt>
                <c:pt idx="27869">
                  <c:v>1</c:v>
                </c:pt>
                <c:pt idx="27870">
                  <c:v>1</c:v>
                </c:pt>
                <c:pt idx="27871">
                  <c:v>1</c:v>
                </c:pt>
                <c:pt idx="27872">
                  <c:v>1</c:v>
                </c:pt>
                <c:pt idx="27873">
                  <c:v>1</c:v>
                </c:pt>
                <c:pt idx="27874">
                  <c:v>1</c:v>
                </c:pt>
                <c:pt idx="27875">
                  <c:v>1</c:v>
                </c:pt>
                <c:pt idx="27876">
                  <c:v>1</c:v>
                </c:pt>
                <c:pt idx="27877">
                  <c:v>1</c:v>
                </c:pt>
                <c:pt idx="27878">
                  <c:v>1</c:v>
                </c:pt>
                <c:pt idx="27879">
                  <c:v>1</c:v>
                </c:pt>
                <c:pt idx="27880">
                  <c:v>1</c:v>
                </c:pt>
                <c:pt idx="27881">
                  <c:v>1</c:v>
                </c:pt>
                <c:pt idx="27882">
                  <c:v>1</c:v>
                </c:pt>
                <c:pt idx="27883">
                  <c:v>1</c:v>
                </c:pt>
                <c:pt idx="27884">
                  <c:v>1</c:v>
                </c:pt>
                <c:pt idx="27885">
                  <c:v>1</c:v>
                </c:pt>
                <c:pt idx="27886">
                  <c:v>1</c:v>
                </c:pt>
                <c:pt idx="27887">
                  <c:v>1</c:v>
                </c:pt>
                <c:pt idx="27888">
                  <c:v>1</c:v>
                </c:pt>
                <c:pt idx="27889">
                  <c:v>1</c:v>
                </c:pt>
                <c:pt idx="27890">
                  <c:v>1</c:v>
                </c:pt>
                <c:pt idx="27891">
                  <c:v>1</c:v>
                </c:pt>
                <c:pt idx="27892">
                  <c:v>1</c:v>
                </c:pt>
                <c:pt idx="27893">
                  <c:v>1</c:v>
                </c:pt>
                <c:pt idx="27894">
                  <c:v>1</c:v>
                </c:pt>
                <c:pt idx="27895">
                  <c:v>1</c:v>
                </c:pt>
                <c:pt idx="27896">
                  <c:v>1</c:v>
                </c:pt>
                <c:pt idx="27897">
                  <c:v>1</c:v>
                </c:pt>
                <c:pt idx="27898">
                  <c:v>1</c:v>
                </c:pt>
                <c:pt idx="27899">
                  <c:v>1</c:v>
                </c:pt>
                <c:pt idx="27900">
                  <c:v>1</c:v>
                </c:pt>
                <c:pt idx="27901">
                  <c:v>1</c:v>
                </c:pt>
                <c:pt idx="27902">
                  <c:v>1</c:v>
                </c:pt>
                <c:pt idx="27903">
                  <c:v>1</c:v>
                </c:pt>
                <c:pt idx="27904">
                  <c:v>1</c:v>
                </c:pt>
                <c:pt idx="27905">
                  <c:v>1</c:v>
                </c:pt>
                <c:pt idx="27906">
                  <c:v>1</c:v>
                </c:pt>
                <c:pt idx="27907">
                  <c:v>1</c:v>
                </c:pt>
                <c:pt idx="27908">
                  <c:v>1</c:v>
                </c:pt>
                <c:pt idx="27909">
                  <c:v>1</c:v>
                </c:pt>
                <c:pt idx="27910">
                  <c:v>0.5</c:v>
                </c:pt>
                <c:pt idx="27911">
                  <c:v>1</c:v>
                </c:pt>
                <c:pt idx="27912">
                  <c:v>1</c:v>
                </c:pt>
                <c:pt idx="27913">
                  <c:v>1</c:v>
                </c:pt>
                <c:pt idx="27914">
                  <c:v>1</c:v>
                </c:pt>
                <c:pt idx="27915">
                  <c:v>1</c:v>
                </c:pt>
                <c:pt idx="27916">
                  <c:v>1</c:v>
                </c:pt>
                <c:pt idx="27917">
                  <c:v>1</c:v>
                </c:pt>
                <c:pt idx="27918">
                  <c:v>1</c:v>
                </c:pt>
                <c:pt idx="27919">
                  <c:v>1</c:v>
                </c:pt>
                <c:pt idx="27920">
                  <c:v>1</c:v>
                </c:pt>
                <c:pt idx="27921">
                  <c:v>1</c:v>
                </c:pt>
                <c:pt idx="27922">
                  <c:v>0.83333333300000001</c:v>
                </c:pt>
                <c:pt idx="27923">
                  <c:v>1</c:v>
                </c:pt>
                <c:pt idx="27924">
                  <c:v>1</c:v>
                </c:pt>
                <c:pt idx="27925">
                  <c:v>1</c:v>
                </c:pt>
                <c:pt idx="27926">
                  <c:v>1</c:v>
                </c:pt>
                <c:pt idx="27927">
                  <c:v>1</c:v>
                </c:pt>
                <c:pt idx="27928">
                  <c:v>1</c:v>
                </c:pt>
                <c:pt idx="27929">
                  <c:v>1</c:v>
                </c:pt>
                <c:pt idx="27930">
                  <c:v>1</c:v>
                </c:pt>
                <c:pt idx="27931">
                  <c:v>0.83333333300000001</c:v>
                </c:pt>
                <c:pt idx="27932">
                  <c:v>1</c:v>
                </c:pt>
                <c:pt idx="27933">
                  <c:v>1</c:v>
                </c:pt>
                <c:pt idx="27934">
                  <c:v>1</c:v>
                </c:pt>
                <c:pt idx="27935">
                  <c:v>1</c:v>
                </c:pt>
                <c:pt idx="27936">
                  <c:v>1</c:v>
                </c:pt>
                <c:pt idx="27937">
                  <c:v>1</c:v>
                </c:pt>
                <c:pt idx="27938">
                  <c:v>1</c:v>
                </c:pt>
                <c:pt idx="27939">
                  <c:v>0.83333333300000001</c:v>
                </c:pt>
                <c:pt idx="27940">
                  <c:v>1</c:v>
                </c:pt>
                <c:pt idx="27941">
                  <c:v>1</c:v>
                </c:pt>
                <c:pt idx="27942">
                  <c:v>1</c:v>
                </c:pt>
                <c:pt idx="27943">
                  <c:v>0.66666666699999999</c:v>
                </c:pt>
                <c:pt idx="27944">
                  <c:v>1</c:v>
                </c:pt>
                <c:pt idx="27945">
                  <c:v>0.83333333300000001</c:v>
                </c:pt>
                <c:pt idx="27946">
                  <c:v>1</c:v>
                </c:pt>
                <c:pt idx="27947">
                  <c:v>1</c:v>
                </c:pt>
                <c:pt idx="27948">
                  <c:v>0.83333333300000001</c:v>
                </c:pt>
                <c:pt idx="27949">
                  <c:v>1</c:v>
                </c:pt>
                <c:pt idx="27950">
                  <c:v>1</c:v>
                </c:pt>
                <c:pt idx="27951">
                  <c:v>0.83333333300000001</c:v>
                </c:pt>
                <c:pt idx="27952">
                  <c:v>1</c:v>
                </c:pt>
                <c:pt idx="27953">
                  <c:v>1</c:v>
                </c:pt>
                <c:pt idx="27954">
                  <c:v>1</c:v>
                </c:pt>
                <c:pt idx="27955">
                  <c:v>1</c:v>
                </c:pt>
                <c:pt idx="27956">
                  <c:v>1</c:v>
                </c:pt>
                <c:pt idx="27957">
                  <c:v>1</c:v>
                </c:pt>
                <c:pt idx="27958">
                  <c:v>0.83333333300000001</c:v>
                </c:pt>
                <c:pt idx="27959">
                  <c:v>1</c:v>
                </c:pt>
                <c:pt idx="27960">
                  <c:v>1</c:v>
                </c:pt>
                <c:pt idx="27961">
                  <c:v>1</c:v>
                </c:pt>
                <c:pt idx="27962">
                  <c:v>1</c:v>
                </c:pt>
                <c:pt idx="27963">
                  <c:v>1</c:v>
                </c:pt>
                <c:pt idx="27964">
                  <c:v>1</c:v>
                </c:pt>
                <c:pt idx="27965">
                  <c:v>1</c:v>
                </c:pt>
                <c:pt idx="27966">
                  <c:v>0.83333333300000001</c:v>
                </c:pt>
                <c:pt idx="27967">
                  <c:v>1</c:v>
                </c:pt>
                <c:pt idx="27968">
                  <c:v>1</c:v>
                </c:pt>
                <c:pt idx="27969">
                  <c:v>1</c:v>
                </c:pt>
                <c:pt idx="27970">
                  <c:v>1</c:v>
                </c:pt>
                <c:pt idx="27971">
                  <c:v>1</c:v>
                </c:pt>
                <c:pt idx="27972">
                  <c:v>1</c:v>
                </c:pt>
                <c:pt idx="27973">
                  <c:v>1</c:v>
                </c:pt>
                <c:pt idx="27974">
                  <c:v>1</c:v>
                </c:pt>
                <c:pt idx="27975">
                  <c:v>1</c:v>
                </c:pt>
                <c:pt idx="27976">
                  <c:v>1</c:v>
                </c:pt>
                <c:pt idx="27977">
                  <c:v>1</c:v>
                </c:pt>
                <c:pt idx="27978">
                  <c:v>1</c:v>
                </c:pt>
                <c:pt idx="27979">
                  <c:v>1</c:v>
                </c:pt>
                <c:pt idx="27980">
                  <c:v>1</c:v>
                </c:pt>
                <c:pt idx="27981">
                  <c:v>1</c:v>
                </c:pt>
                <c:pt idx="27982">
                  <c:v>1</c:v>
                </c:pt>
                <c:pt idx="27983">
                  <c:v>1</c:v>
                </c:pt>
                <c:pt idx="27984">
                  <c:v>0.83333333300000001</c:v>
                </c:pt>
                <c:pt idx="27985">
                  <c:v>1</c:v>
                </c:pt>
                <c:pt idx="27986">
                  <c:v>0.83333333300000001</c:v>
                </c:pt>
                <c:pt idx="27987">
                  <c:v>1</c:v>
                </c:pt>
                <c:pt idx="27988">
                  <c:v>0.83333333300000001</c:v>
                </c:pt>
                <c:pt idx="27989">
                  <c:v>0.83333333300000001</c:v>
                </c:pt>
                <c:pt idx="27990">
                  <c:v>1</c:v>
                </c:pt>
                <c:pt idx="27991">
                  <c:v>1</c:v>
                </c:pt>
                <c:pt idx="27992">
                  <c:v>1</c:v>
                </c:pt>
                <c:pt idx="27993">
                  <c:v>1</c:v>
                </c:pt>
                <c:pt idx="27994">
                  <c:v>1</c:v>
                </c:pt>
                <c:pt idx="27995">
                  <c:v>1</c:v>
                </c:pt>
                <c:pt idx="27996">
                  <c:v>0.83333333300000001</c:v>
                </c:pt>
                <c:pt idx="27997">
                  <c:v>0.83333333300000001</c:v>
                </c:pt>
                <c:pt idx="27998">
                  <c:v>0.83333333300000001</c:v>
                </c:pt>
                <c:pt idx="27999">
                  <c:v>1</c:v>
                </c:pt>
                <c:pt idx="28000">
                  <c:v>1</c:v>
                </c:pt>
                <c:pt idx="28001">
                  <c:v>1</c:v>
                </c:pt>
                <c:pt idx="28002">
                  <c:v>1</c:v>
                </c:pt>
                <c:pt idx="28003">
                  <c:v>1</c:v>
                </c:pt>
                <c:pt idx="28004">
                  <c:v>1</c:v>
                </c:pt>
                <c:pt idx="28005">
                  <c:v>1</c:v>
                </c:pt>
                <c:pt idx="28006">
                  <c:v>0.83333333300000001</c:v>
                </c:pt>
                <c:pt idx="28007">
                  <c:v>1</c:v>
                </c:pt>
                <c:pt idx="28008">
                  <c:v>1</c:v>
                </c:pt>
                <c:pt idx="28009">
                  <c:v>1</c:v>
                </c:pt>
                <c:pt idx="28010">
                  <c:v>1</c:v>
                </c:pt>
                <c:pt idx="28011">
                  <c:v>1</c:v>
                </c:pt>
                <c:pt idx="28012">
                  <c:v>1</c:v>
                </c:pt>
                <c:pt idx="28013">
                  <c:v>1</c:v>
                </c:pt>
                <c:pt idx="28014">
                  <c:v>1</c:v>
                </c:pt>
                <c:pt idx="28015">
                  <c:v>1</c:v>
                </c:pt>
                <c:pt idx="28016">
                  <c:v>0.83333333300000001</c:v>
                </c:pt>
                <c:pt idx="28017">
                  <c:v>1</c:v>
                </c:pt>
                <c:pt idx="28018">
                  <c:v>1</c:v>
                </c:pt>
                <c:pt idx="28019">
                  <c:v>1</c:v>
                </c:pt>
                <c:pt idx="28020">
                  <c:v>1</c:v>
                </c:pt>
                <c:pt idx="28021">
                  <c:v>1</c:v>
                </c:pt>
                <c:pt idx="28022">
                  <c:v>1</c:v>
                </c:pt>
                <c:pt idx="28023">
                  <c:v>1</c:v>
                </c:pt>
                <c:pt idx="28024">
                  <c:v>1</c:v>
                </c:pt>
                <c:pt idx="28025">
                  <c:v>1</c:v>
                </c:pt>
                <c:pt idx="28026">
                  <c:v>0.83333333300000001</c:v>
                </c:pt>
                <c:pt idx="28027">
                  <c:v>1</c:v>
                </c:pt>
                <c:pt idx="28028">
                  <c:v>0.83333333300000001</c:v>
                </c:pt>
                <c:pt idx="28029">
                  <c:v>1</c:v>
                </c:pt>
                <c:pt idx="28030">
                  <c:v>1</c:v>
                </c:pt>
                <c:pt idx="28031">
                  <c:v>1</c:v>
                </c:pt>
                <c:pt idx="28032">
                  <c:v>1</c:v>
                </c:pt>
                <c:pt idx="28033">
                  <c:v>1</c:v>
                </c:pt>
                <c:pt idx="28034">
                  <c:v>1</c:v>
                </c:pt>
                <c:pt idx="28035">
                  <c:v>1</c:v>
                </c:pt>
                <c:pt idx="28036">
                  <c:v>0.83333333300000001</c:v>
                </c:pt>
                <c:pt idx="28037">
                  <c:v>1</c:v>
                </c:pt>
                <c:pt idx="28038">
                  <c:v>1</c:v>
                </c:pt>
                <c:pt idx="28039">
                  <c:v>0.83333333300000001</c:v>
                </c:pt>
                <c:pt idx="28040">
                  <c:v>1</c:v>
                </c:pt>
                <c:pt idx="28041">
                  <c:v>1</c:v>
                </c:pt>
                <c:pt idx="28042">
                  <c:v>1</c:v>
                </c:pt>
                <c:pt idx="28043">
                  <c:v>1</c:v>
                </c:pt>
                <c:pt idx="28044">
                  <c:v>1</c:v>
                </c:pt>
                <c:pt idx="28045">
                  <c:v>1</c:v>
                </c:pt>
                <c:pt idx="28046">
                  <c:v>1</c:v>
                </c:pt>
                <c:pt idx="28047">
                  <c:v>1</c:v>
                </c:pt>
                <c:pt idx="28048">
                  <c:v>1</c:v>
                </c:pt>
                <c:pt idx="28049">
                  <c:v>1</c:v>
                </c:pt>
                <c:pt idx="28050">
                  <c:v>1</c:v>
                </c:pt>
                <c:pt idx="28051">
                  <c:v>1</c:v>
                </c:pt>
                <c:pt idx="28052">
                  <c:v>1</c:v>
                </c:pt>
                <c:pt idx="28053">
                  <c:v>1</c:v>
                </c:pt>
                <c:pt idx="28054">
                  <c:v>1</c:v>
                </c:pt>
                <c:pt idx="28055">
                  <c:v>1</c:v>
                </c:pt>
                <c:pt idx="28056">
                  <c:v>1</c:v>
                </c:pt>
                <c:pt idx="28057">
                  <c:v>1</c:v>
                </c:pt>
                <c:pt idx="28058">
                  <c:v>1</c:v>
                </c:pt>
                <c:pt idx="28059">
                  <c:v>1</c:v>
                </c:pt>
                <c:pt idx="28060">
                  <c:v>1</c:v>
                </c:pt>
                <c:pt idx="28061">
                  <c:v>1</c:v>
                </c:pt>
                <c:pt idx="28062">
                  <c:v>1</c:v>
                </c:pt>
                <c:pt idx="28063">
                  <c:v>1</c:v>
                </c:pt>
                <c:pt idx="28064">
                  <c:v>1</c:v>
                </c:pt>
                <c:pt idx="28065">
                  <c:v>1</c:v>
                </c:pt>
                <c:pt idx="28066">
                  <c:v>1</c:v>
                </c:pt>
                <c:pt idx="28067">
                  <c:v>1</c:v>
                </c:pt>
                <c:pt idx="28068">
                  <c:v>0.83333333300000001</c:v>
                </c:pt>
                <c:pt idx="28069">
                  <c:v>0.83333333300000001</c:v>
                </c:pt>
                <c:pt idx="28070">
                  <c:v>1</c:v>
                </c:pt>
                <c:pt idx="28071">
                  <c:v>1</c:v>
                </c:pt>
                <c:pt idx="28072">
                  <c:v>1</c:v>
                </c:pt>
                <c:pt idx="28073">
                  <c:v>1</c:v>
                </c:pt>
                <c:pt idx="28074">
                  <c:v>1</c:v>
                </c:pt>
                <c:pt idx="28075">
                  <c:v>1</c:v>
                </c:pt>
                <c:pt idx="28076">
                  <c:v>1</c:v>
                </c:pt>
                <c:pt idx="28077">
                  <c:v>1</c:v>
                </c:pt>
                <c:pt idx="28078">
                  <c:v>1</c:v>
                </c:pt>
                <c:pt idx="28079">
                  <c:v>1</c:v>
                </c:pt>
                <c:pt idx="28080">
                  <c:v>1</c:v>
                </c:pt>
                <c:pt idx="28081">
                  <c:v>1</c:v>
                </c:pt>
                <c:pt idx="28082">
                  <c:v>1</c:v>
                </c:pt>
                <c:pt idx="28083">
                  <c:v>1</c:v>
                </c:pt>
                <c:pt idx="28084">
                  <c:v>1</c:v>
                </c:pt>
                <c:pt idx="28085">
                  <c:v>1</c:v>
                </c:pt>
                <c:pt idx="28086">
                  <c:v>0.83333333300000001</c:v>
                </c:pt>
                <c:pt idx="28087">
                  <c:v>1</c:v>
                </c:pt>
                <c:pt idx="28088">
                  <c:v>1</c:v>
                </c:pt>
                <c:pt idx="28089">
                  <c:v>1</c:v>
                </c:pt>
                <c:pt idx="28090">
                  <c:v>1</c:v>
                </c:pt>
                <c:pt idx="28091">
                  <c:v>1</c:v>
                </c:pt>
                <c:pt idx="28092">
                  <c:v>1</c:v>
                </c:pt>
                <c:pt idx="28093">
                  <c:v>1</c:v>
                </c:pt>
                <c:pt idx="28094">
                  <c:v>1</c:v>
                </c:pt>
                <c:pt idx="28095">
                  <c:v>1</c:v>
                </c:pt>
                <c:pt idx="28096">
                  <c:v>1</c:v>
                </c:pt>
                <c:pt idx="28097">
                  <c:v>0.83333333300000001</c:v>
                </c:pt>
                <c:pt idx="28098">
                  <c:v>1</c:v>
                </c:pt>
                <c:pt idx="28099">
                  <c:v>1</c:v>
                </c:pt>
                <c:pt idx="28100">
                  <c:v>1</c:v>
                </c:pt>
                <c:pt idx="28101">
                  <c:v>1</c:v>
                </c:pt>
                <c:pt idx="28102">
                  <c:v>1</c:v>
                </c:pt>
                <c:pt idx="28103">
                  <c:v>1</c:v>
                </c:pt>
                <c:pt idx="28104">
                  <c:v>1</c:v>
                </c:pt>
                <c:pt idx="28105">
                  <c:v>1</c:v>
                </c:pt>
                <c:pt idx="28106">
                  <c:v>1</c:v>
                </c:pt>
                <c:pt idx="28107">
                  <c:v>1</c:v>
                </c:pt>
                <c:pt idx="28108">
                  <c:v>1</c:v>
                </c:pt>
                <c:pt idx="28109">
                  <c:v>1</c:v>
                </c:pt>
                <c:pt idx="28110">
                  <c:v>1</c:v>
                </c:pt>
                <c:pt idx="28111">
                  <c:v>1</c:v>
                </c:pt>
                <c:pt idx="28112">
                  <c:v>1</c:v>
                </c:pt>
                <c:pt idx="28113">
                  <c:v>1</c:v>
                </c:pt>
                <c:pt idx="28114">
                  <c:v>1</c:v>
                </c:pt>
                <c:pt idx="28115">
                  <c:v>1</c:v>
                </c:pt>
                <c:pt idx="28116">
                  <c:v>1</c:v>
                </c:pt>
                <c:pt idx="28117">
                  <c:v>0.83333333300000001</c:v>
                </c:pt>
                <c:pt idx="28118">
                  <c:v>1</c:v>
                </c:pt>
                <c:pt idx="28119">
                  <c:v>1</c:v>
                </c:pt>
                <c:pt idx="28120">
                  <c:v>1</c:v>
                </c:pt>
                <c:pt idx="28121">
                  <c:v>1</c:v>
                </c:pt>
                <c:pt idx="28122">
                  <c:v>1</c:v>
                </c:pt>
                <c:pt idx="28123">
                  <c:v>1</c:v>
                </c:pt>
                <c:pt idx="28124">
                  <c:v>1</c:v>
                </c:pt>
                <c:pt idx="28125">
                  <c:v>1</c:v>
                </c:pt>
                <c:pt idx="28126">
                  <c:v>1</c:v>
                </c:pt>
                <c:pt idx="28127">
                  <c:v>1</c:v>
                </c:pt>
                <c:pt idx="28128">
                  <c:v>1</c:v>
                </c:pt>
                <c:pt idx="28129">
                  <c:v>1</c:v>
                </c:pt>
                <c:pt idx="28130">
                  <c:v>1</c:v>
                </c:pt>
                <c:pt idx="28131">
                  <c:v>1</c:v>
                </c:pt>
                <c:pt idx="28132">
                  <c:v>1</c:v>
                </c:pt>
                <c:pt idx="28133">
                  <c:v>1</c:v>
                </c:pt>
                <c:pt idx="28134">
                  <c:v>1</c:v>
                </c:pt>
                <c:pt idx="28135">
                  <c:v>1</c:v>
                </c:pt>
                <c:pt idx="28136">
                  <c:v>0.83333333300000001</c:v>
                </c:pt>
                <c:pt idx="28137">
                  <c:v>0.83333333300000001</c:v>
                </c:pt>
                <c:pt idx="28138">
                  <c:v>1</c:v>
                </c:pt>
                <c:pt idx="28139">
                  <c:v>1</c:v>
                </c:pt>
                <c:pt idx="28140">
                  <c:v>1</c:v>
                </c:pt>
                <c:pt idx="28141">
                  <c:v>1</c:v>
                </c:pt>
                <c:pt idx="28142">
                  <c:v>0.16666666699999999</c:v>
                </c:pt>
                <c:pt idx="28143">
                  <c:v>1</c:v>
                </c:pt>
                <c:pt idx="28144">
                  <c:v>1</c:v>
                </c:pt>
                <c:pt idx="28145">
                  <c:v>1</c:v>
                </c:pt>
                <c:pt idx="28146">
                  <c:v>1</c:v>
                </c:pt>
                <c:pt idx="28147">
                  <c:v>1</c:v>
                </c:pt>
                <c:pt idx="28148">
                  <c:v>1</c:v>
                </c:pt>
                <c:pt idx="28149">
                  <c:v>1</c:v>
                </c:pt>
                <c:pt idx="28150">
                  <c:v>1</c:v>
                </c:pt>
                <c:pt idx="28151">
                  <c:v>1</c:v>
                </c:pt>
                <c:pt idx="28152">
                  <c:v>0.83333333300000001</c:v>
                </c:pt>
                <c:pt idx="28153">
                  <c:v>1</c:v>
                </c:pt>
                <c:pt idx="28154">
                  <c:v>1</c:v>
                </c:pt>
                <c:pt idx="28155">
                  <c:v>1</c:v>
                </c:pt>
                <c:pt idx="28156">
                  <c:v>1</c:v>
                </c:pt>
                <c:pt idx="28157">
                  <c:v>1</c:v>
                </c:pt>
                <c:pt idx="28158">
                  <c:v>1</c:v>
                </c:pt>
                <c:pt idx="28159">
                  <c:v>1</c:v>
                </c:pt>
                <c:pt idx="28160">
                  <c:v>1</c:v>
                </c:pt>
                <c:pt idx="28161">
                  <c:v>1</c:v>
                </c:pt>
                <c:pt idx="28162">
                  <c:v>1</c:v>
                </c:pt>
                <c:pt idx="28163">
                  <c:v>1</c:v>
                </c:pt>
                <c:pt idx="28164">
                  <c:v>1</c:v>
                </c:pt>
                <c:pt idx="28165">
                  <c:v>1</c:v>
                </c:pt>
                <c:pt idx="28166">
                  <c:v>1</c:v>
                </c:pt>
                <c:pt idx="28167">
                  <c:v>1</c:v>
                </c:pt>
                <c:pt idx="28168">
                  <c:v>1</c:v>
                </c:pt>
                <c:pt idx="28169">
                  <c:v>1</c:v>
                </c:pt>
                <c:pt idx="28170">
                  <c:v>1</c:v>
                </c:pt>
                <c:pt idx="28171">
                  <c:v>1</c:v>
                </c:pt>
                <c:pt idx="28172">
                  <c:v>1</c:v>
                </c:pt>
                <c:pt idx="28173">
                  <c:v>1</c:v>
                </c:pt>
                <c:pt idx="28174">
                  <c:v>1</c:v>
                </c:pt>
                <c:pt idx="28175">
                  <c:v>1</c:v>
                </c:pt>
                <c:pt idx="28176">
                  <c:v>1</c:v>
                </c:pt>
                <c:pt idx="28177">
                  <c:v>1</c:v>
                </c:pt>
                <c:pt idx="28178">
                  <c:v>0.83333333300000001</c:v>
                </c:pt>
                <c:pt idx="28179">
                  <c:v>1</c:v>
                </c:pt>
                <c:pt idx="28180">
                  <c:v>1</c:v>
                </c:pt>
                <c:pt idx="28181">
                  <c:v>0.83333333300000001</c:v>
                </c:pt>
                <c:pt idx="28182">
                  <c:v>1</c:v>
                </c:pt>
                <c:pt idx="28183">
                  <c:v>1</c:v>
                </c:pt>
                <c:pt idx="28184">
                  <c:v>1</c:v>
                </c:pt>
                <c:pt idx="28185">
                  <c:v>1</c:v>
                </c:pt>
                <c:pt idx="28186">
                  <c:v>1</c:v>
                </c:pt>
                <c:pt idx="28187">
                  <c:v>1</c:v>
                </c:pt>
                <c:pt idx="28188">
                  <c:v>1</c:v>
                </c:pt>
                <c:pt idx="28189">
                  <c:v>1</c:v>
                </c:pt>
                <c:pt idx="28190">
                  <c:v>1</c:v>
                </c:pt>
                <c:pt idx="28191">
                  <c:v>1</c:v>
                </c:pt>
                <c:pt idx="28192">
                  <c:v>1</c:v>
                </c:pt>
                <c:pt idx="28193">
                  <c:v>1</c:v>
                </c:pt>
                <c:pt idx="28194">
                  <c:v>1</c:v>
                </c:pt>
                <c:pt idx="28195">
                  <c:v>1</c:v>
                </c:pt>
                <c:pt idx="28196">
                  <c:v>1</c:v>
                </c:pt>
                <c:pt idx="28197">
                  <c:v>1</c:v>
                </c:pt>
                <c:pt idx="28198">
                  <c:v>1</c:v>
                </c:pt>
                <c:pt idx="28199">
                  <c:v>1</c:v>
                </c:pt>
                <c:pt idx="28200">
                  <c:v>1</c:v>
                </c:pt>
                <c:pt idx="28201">
                  <c:v>1</c:v>
                </c:pt>
                <c:pt idx="28202">
                  <c:v>1</c:v>
                </c:pt>
                <c:pt idx="28203">
                  <c:v>1</c:v>
                </c:pt>
                <c:pt idx="28204">
                  <c:v>1</c:v>
                </c:pt>
                <c:pt idx="28205">
                  <c:v>1</c:v>
                </c:pt>
                <c:pt idx="28206">
                  <c:v>1</c:v>
                </c:pt>
                <c:pt idx="28207">
                  <c:v>1</c:v>
                </c:pt>
                <c:pt idx="28208">
                  <c:v>1</c:v>
                </c:pt>
                <c:pt idx="28209">
                  <c:v>0.5</c:v>
                </c:pt>
                <c:pt idx="28210">
                  <c:v>1</c:v>
                </c:pt>
                <c:pt idx="28211">
                  <c:v>1</c:v>
                </c:pt>
                <c:pt idx="28212">
                  <c:v>1</c:v>
                </c:pt>
                <c:pt idx="28213">
                  <c:v>1</c:v>
                </c:pt>
                <c:pt idx="28214">
                  <c:v>1</c:v>
                </c:pt>
                <c:pt idx="28215">
                  <c:v>1</c:v>
                </c:pt>
                <c:pt idx="28216">
                  <c:v>0.83333333300000001</c:v>
                </c:pt>
                <c:pt idx="28217">
                  <c:v>1</c:v>
                </c:pt>
                <c:pt idx="28218">
                  <c:v>1</c:v>
                </c:pt>
                <c:pt idx="28219">
                  <c:v>1</c:v>
                </c:pt>
                <c:pt idx="28220">
                  <c:v>1</c:v>
                </c:pt>
                <c:pt idx="28221">
                  <c:v>1</c:v>
                </c:pt>
                <c:pt idx="28222">
                  <c:v>1</c:v>
                </c:pt>
                <c:pt idx="28223">
                  <c:v>1</c:v>
                </c:pt>
                <c:pt idx="28224">
                  <c:v>1</c:v>
                </c:pt>
                <c:pt idx="28225">
                  <c:v>1</c:v>
                </c:pt>
                <c:pt idx="28226">
                  <c:v>1</c:v>
                </c:pt>
                <c:pt idx="28227">
                  <c:v>1</c:v>
                </c:pt>
                <c:pt idx="28228">
                  <c:v>1</c:v>
                </c:pt>
                <c:pt idx="28229">
                  <c:v>1</c:v>
                </c:pt>
                <c:pt idx="28230">
                  <c:v>1</c:v>
                </c:pt>
                <c:pt idx="28231">
                  <c:v>1</c:v>
                </c:pt>
                <c:pt idx="28232">
                  <c:v>1</c:v>
                </c:pt>
                <c:pt idx="28233">
                  <c:v>1</c:v>
                </c:pt>
                <c:pt idx="28234">
                  <c:v>1</c:v>
                </c:pt>
                <c:pt idx="28235">
                  <c:v>1</c:v>
                </c:pt>
                <c:pt idx="28236">
                  <c:v>1</c:v>
                </c:pt>
                <c:pt idx="28237">
                  <c:v>1</c:v>
                </c:pt>
                <c:pt idx="28238">
                  <c:v>1</c:v>
                </c:pt>
                <c:pt idx="28239">
                  <c:v>1</c:v>
                </c:pt>
                <c:pt idx="28240">
                  <c:v>1</c:v>
                </c:pt>
                <c:pt idx="28241">
                  <c:v>1</c:v>
                </c:pt>
                <c:pt idx="28242">
                  <c:v>1</c:v>
                </c:pt>
                <c:pt idx="28243">
                  <c:v>1</c:v>
                </c:pt>
                <c:pt idx="28244">
                  <c:v>1</c:v>
                </c:pt>
                <c:pt idx="28245">
                  <c:v>1</c:v>
                </c:pt>
                <c:pt idx="28246">
                  <c:v>1</c:v>
                </c:pt>
                <c:pt idx="28247">
                  <c:v>1</c:v>
                </c:pt>
                <c:pt idx="28248">
                  <c:v>1</c:v>
                </c:pt>
                <c:pt idx="28249">
                  <c:v>0.83333333300000001</c:v>
                </c:pt>
                <c:pt idx="28250">
                  <c:v>1</c:v>
                </c:pt>
                <c:pt idx="28251">
                  <c:v>1</c:v>
                </c:pt>
                <c:pt idx="28252">
                  <c:v>1</c:v>
                </c:pt>
                <c:pt idx="28253">
                  <c:v>1</c:v>
                </c:pt>
                <c:pt idx="28254">
                  <c:v>1</c:v>
                </c:pt>
                <c:pt idx="28255">
                  <c:v>0.83333333300000001</c:v>
                </c:pt>
                <c:pt idx="28256">
                  <c:v>1</c:v>
                </c:pt>
                <c:pt idx="28257">
                  <c:v>1</c:v>
                </c:pt>
                <c:pt idx="28258">
                  <c:v>1</c:v>
                </c:pt>
                <c:pt idx="28259">
                  <c:v>1</c:v>
                </c:pt>
                <c:pt idx="28260">
                  <c:v>0.83333333300000001</c:v>
                </c:pt>
                <c:pt idx="28261">
                  <c:v>1</c:v>
                </c:pt>
                <c:pt idx="28262">
                  <c:v>1</c:v>
                </c:pt>
                <c:pt idx="28263">
                  <c:v>1</c:v>
                </c:pt>
                <c:pt idx="28264">
                  <c:v>1</c:v>
                </c:pt>
                <c:pt idx="28265">
                  <c:v>1</c:v>
                </c:pt>
                <c:pt idx="28266">
                  <c:v>1</c:v>
                </c:pt>
                <c:pt idx="28267">
                  <c:v>1</c:v>
                </c:pt>
                <c:pt idx="28268">
                  <c:v>1</c:v>
                </c:pt>
                <c:pt idx="28269">
                  <c:v>1</c:v>
                </c:pt>
                <c:pt idx="28270">
                  <c:v>1</c:v>
                </c:pt>
                <c:pt idx="28271">
                  <c:v>1</c:v>
                </c:pt>
                <c:pt idx="28272">
                  <c:v>1</c:v>
                </c:pt>
                <c:pt idx="28273">
                  <c:v>0.83333333300000001</c:v>
                </c:pt>
                <c:pt idx="28274">
                  <c:v>1</c:v>
                </c:pt>
                <c:pt idx="28275">
                  <c:v>1</c:v>
                </c:pt>
                <c:pt idx="28276">
                  <c:v>1</c:v>
                </c:pt>
                <c:pt idx="28277">
                  <c:v>1</c:v>
                </c:pt>
                <c:pt idx="28278">
                  <c:v>1</c:v>
                </c:pt>
                <c:pt idx="28279">
                  <c:v>1</c:v>
                </c:pt>
                <c:pt idx="28280">
                  <c:v>1</c:v>
                </c:pt>
                <c:pt idx="28281">
                  <c:v>1</c:v>
                </c:pt>
                <c:pt idx="28282">
                  <c:v>1</c:v>
                </c:pt>
                <c:pt idx="28283">
                  <c:v>1</c:v>
                </c:pt>
                <c:pt idx="28284">
                  <c:v>1</c:v>
                </c:pt>
                <c:pt idx="28285">
                  <c:v>0.83333333300000001</c:v>
                </c:pt>
                <c:pt idx="28286">
                  <c:v>1</c:v>
                </c:pt>
                <c:pt idx="28287">
                  <c:v>1</c:v>
                </c:pt>
                <c:pt idx="28288">
                  <c:v>1</c:v>
                </c:pt>
                <c:pt idx="28289">
                  <c:v>1</c:v>
                </c:pt>
                <c:pt idx="28290">
                  <c:v>1</c:v>
                </c:pt>
                <c:pt idx="28291">
                  <c:v>1</c:v>
                </c:pt>
                <c:pt idx="28292">
                  <c:v>1</c:v>
                </c:pt>
                <c:pt idx="28293">
                  <c:v>1</c:v>
                </c:pt>
                <c:pt idx="28294">
                  <c:v>1</c:v>
                </c:pt>
                <c:pt idx="28295">
                  <c:v>1</c:v>
                </c:pt>
                <c:pt idx="28296">
                  <c:v>1</c:v>
                </c:pt>
                <c:pt idx="28297">
                  <c:v>0.83333333300000001</c:v>
                </c:pt>
                <c:pt idx="28298">
                  <c:v>1</c:v>
                </c:pt>
                <c:pt idx="28299">
                  <c:v>1</c:v>
                </c:pt>
                <c:pt idx="28300">
                  <c:v>1</c:v>
                </c:pt>
                <c:pt idx="28301">
                  <c:v>1</c:v>
                </c:pt>
                <c:pt idx="28302">
                  <c:v>1</c:v>
                </c:pt>
                <c:pt idx="28303">
                  <c:v>1</c:v>
                </c:pt>
                <c:pt idx="28304">
                  <c:v>1</c:v>
                </c:pt>
                <c:pt idx="28305">
                  <c:v>1</c:v>
                </c:pt>
                <c:pt idx="28306">
                  <c:v>1</c:v>
                </c:pt>
                <c:pt idx="28307">
                  <c:v>0.83333333300000001</c:v>
                </c:pt>
                <c:pt idx="28308">
                  <c:v>1</c:v>
                </c:pt>
                <c:pt idx="28309">
                  <c:v>1</c:v>
                </c:pt>
                <c:pt idx="28310">
                  <c:v>1</c:v>
                </c:pt>
                <c:pt idx="28311">
                  <c:v>1</c:v>
                </c:pt>
                <c:pt idx="28312">
                  <c:v>1</c:v>
                </c:pt>
                <c:pt idx="28313">
                  <c:v>1</c:v>
                </c:pt>
                <c:pt idx="28314">
                  <c:v>1</c:v>
                </c:pt>
                <c:pt idx="28315">
                  <c:v>1</c:v>
                </c:pt>
                <c:pt idx="28316">
                  <c:v>1</c:v>
                </c:pt>
                <c:pt idx="28317">
                  <c:v>1</c:v>
                </c:pt>
                <c:pt idx="28318">
                  <c:v>1</c:v>
                </c:pt>
                <c:pt idx="28319">
                  <c:v>1</c:v>
                </c:pt>
                <c:pt idx="28320">
                  <c:v>1</c:v>
                </c:pt>
                <c:pt idx="28321">
                  <c:v>1</c:v>
                </c:pt>
                <c:pt idx="28322">
                  <c:v>1</c:v>
                </c:pt>
                <c:pt idx="28323">
                  <c:v>1</c:v>
                </c:pt>
                <c:pt idx="28324">
                  <c:v>1</c:v>
                </c:pt>
                <c:pt idx="28325">
                  <c:v>1</c:v>
                </c:pt>
                <c:pt idx="28326">
                  <c:v>1</c:v>
                </c:pt>
                <c:pt idx="28327">
                  <c:v>1</c:v>
                </c:pt>
                <c:pt idx="28328">
                  <c:v>1</c:v>
                </c:pt>
                <c:pt idx="28329">
                  <c:v>1</c:v>
                </c:pt>
                <c:pt idx="28330">
                  <c:v>1</c:v>
                </c:pt>
                <c:pt idx="28331">
                  <c:v>1</c:v>
                </c:pt>
                <c:pt idx="28332">
                  <c:v>1</c:v>
                </c:pt>
                <c:pt idx="28333">
                  <c:v>1</c:v>
                </c:pt>
                <c:pt idx="28334">
                  <c:v>1</c:v>
                </c:pt>
                <c:pt idx="28335">
                  <c:v>1</c:v>
                </c:pt>
                <c:pt idx="28336">
                  <c:v>1</c:v>
                </c:pt>
                <c:pt idx="28337">
                  <c:v>1</c:v>
                </c:pt>
                <c:pt idx="28338">
                  <c:v>1</c:v>
                </c:pt>
                <c:pt idx="28339">
                  <c:v>1</c:v>
                </c:pt>
                <c:pt idx="28340">
                  <c:v>1</c:v>
                </c:pt>
                <c:pt idx="28341">
                  <c:v>1</c:v>
                </c:pt>
                <c:pt idx="28342">
                  <c:v>1</c:v>
                </c:pt>
                <c:pt idx="28343">
                  <c:v>1</c:v>
                </c:pt>
                <c:pt idx="28344">
                  <c:v>1</c:v>
                </c:pt>
                <c:pt idx="28345">
                  <c:v>1</c:v>
                </c:pt>
                <c:pt idx="28346">
                  <c:v>1</c:v>
                </c:pt>
                <c:pt idx="28347">
                  <c:v>1</c:v>
                </c:pt>
                <c:pt idx="28348">
                  <c:v>1</c:v>
                </c:pt>
                <c:pt idx="28349">
                  <c:v>1</c:v>
                </c:pt>
                <c:pt idx="28350">
                  <c:v>1</c:v>
                </c:pt>
                <c:pt idx="28351">
                  <c:v>1</c:v>
                </c:pt>
                <c:pt idx="28352">
                  <c:v>1</c:v>
                </c:pt>
                <c:pt idx="28353">
                  <c:v>1</c:v>
                </c:pt>
                <c:pt idx="28354">
                  <c:v>1</c:v>
                </c:pt>
                <c:pt idx="28355">
                  <c:v>1</c:v>
                </c:pt>
                <c:pt idx="28356">
                  <c:v>1</c:v>
                </c:pt>
                <c:pt idx="28357">
                  <c:v>1</c:v>
                </c:pt>
                <c:pt idx="28358">
                  <c:v>1</c:v>
                </c:pt>
                <c:pt idx="28359">
                  <c:v>1</c:v>
                </c:pt>
                <c:pt idx="28360">
                  <c:v>1</c:v>
                </c:pt>
                <c:pt idx="28361">
                  <c:v>1</c:v>
                </c:pt>
                <c:pt idx="28362">
                  <c:v>1</c:v>
                </c:pt>
                <c:pt idx="28363">
                  <c:v>1</c:v>
                </c:pt>
                <c:pt idx="28364">
                  <c:v>1</c:v>
                </c:pt>
                <c:pt idx="28365">
                  <c:v>1</c:v>
                </c:pt>
                <c:pt idx="28366">
                  <c:v>1</c:v>
                </c:pt>
                <c:pt idx="28367">
                  <c:v>1</c:v>
                </c:pt>
                <c:pt idx="28368">
                  <c:v>1</c:v>
                </c:pt>
                <c:pt idx="28369">
                  <c:v>1</c:v>
                </c:pt>
                <c:pt idx="28370">
                  <c:v>1</c:v>
                </c:pt>
                <c:pt idx="28371">
                  <c:v>1</c:v>
                </c:pt>
                <c:pt idx="28372">
                  <c:v>1</c:v>
                </c:pt>
                <c:pt idx="28373">
                  <c:v>1</c:v>
                </c:pt>
                <c:pt idx="28374">
                  <c:v>1</c:v>
                </c:pt>
                <c:pt idx="28375">
                  <c:v>1</c:v>
                </c:pt>
                <c:pt idx="28376">
                  <c:v>1</c:v>
                </c:pt>
                <c:pt idx="28377">
                  <c:v>1</c:v>
                </c:pt>
                <c:pt idx="28378">
                  <c:v>1</c:v>
                </c:pt>
                <c:pt idx="28379">
                  <c:v>1</c:v>
                </c:pt>
                <c:pt idx="28380">
                  <c:v>1</c:v>
                </c:pt>
                <c:pt idx="28381">
                  <c:v>1</c:v>
                </c:pt>
                <c:pt idx="28382">
                  <c:v>1</c:v>
                </c:pt>
                <c:pt idx="28383">
                  <c:v>1</c:v>
                </c:pt>
                <c:pt idx="28384">
                  <c:v>1</c:v>
                </c:pt>
                <c:pt idx="28385">
                  <c:v>1</c:v>
                </c:pt>
                <c:pt idx="28386">
                  <c:v>1</c:v>
                </c:pt>
                <c:pt idx="28387">
                  <c:v>1</c:v>
                </c:pt>
                <c:pt idx="28388">
                  <c:v>1</c:v>
                </c:pt>
                <c:pt idx="28389">
                  <c:v>1</c:v>
                </c:pt>
                <c:pt idx="28390">
                  <c:v>1</c:v>
                </c:pt>
                <c:pt idx="28391">
                  <c:v>1</c:v>
                </c:pt>
                <c:pt idx="28392">
                  <c:v>1</c:v>
                </c:pt>
                <c:pt idx="28393">
                  <c:v>1</c:v>
                </c:pt>
                <c:pt idx="28394">
                  <c:v>1</c:v>
                </c:pt>
                <c:pt idx="28395">
                  <c:v>1</c:v>
                </c:pt>
                <c:pt idx="28396">
                  <c:v>1</c:v>
                </c:pt>
                <c:pt idx="28397">
                  <c:v>1</c:v>
                </c:pt>
                <c:pt idx="28398">
                  <c:v>1</c:v>
                </c:pt>
                <c:pt idx="28399">
                  <c:v>1</c:v>
                </c:pt>
                <c:pt idx="28400">
                  <c:v>1</c:v>
                </c:pt>
                <c:pt idx="28401">
                  <c:v>1</c:v>
                </c:pt>
                <c:pt idx="28402">
                  <c:v>1</c:v>
                </c:pt>
                <c:pt idx="28403">
                  <c:v>1</c:v>
                </c:pt>
                <c:pt idx="28404">
                  <c:v>1</c:v>
                </c:pt>
                <c:pt idx="28405">
                  <c:v>1</c:v>
                </c:pt>
                <c:pt idx="28406">
                  <c:v>1</c:v>
                </c:pt>
                <c:pt idx="28407">
                  <c:v>1</c:v>
                </c:pt>
                <c:pt idx="28408">
                  <c:v>1</c:v>
                </c:pt>
                <c:pt idx="28409">
                  <c:v>1</c:v>
                </c:pt>
                <c:pt idx="28410">
                  <c:v>0.83333333300000001</c:v>
                </c:pt>
                <c:pt idx="28411">
                  <c:v>1</c:v>
                </c:pt>
                <c:pt idx="28412">
                  <c:v>1</c:v>
                </c:pt>
                <c:pt idx="28413">
                  <c:v>1</c:v>
                </c:pt>
                <c:pt idx="28414">
                  <c:v>1</c:v>
                </c:pt>
                <c:pt idx="28415">
                  <c:v>1</c:v>
                </c:pt>
                <c:pt idx="28416">
                  <c:v>1</c:v>
                </c:pt>
                <c:pt idx="28417">
                  <c:v>1</c:v>
                </c:pt>
                <c:pt idx="28418">
                  <c:v>1</c:v>
                </c:pt>
                <c:pt idx="28419">
                  <c:v>1</c:v>
                </c:pt>
                <c:pt idx="28420">
                  <c:v>1</c:v>
                </c:pt>
                <c:pt idx="28421">
                  <c:v>1</c:v>
                </c:pt>
                <c:pt idx="28422">
                  <c:v>1</c:v>
                </c:pt>
                <c:pt idx="28423">
                  <c:v>1</c:v>
                </c:pt>
                <c:pt idx="28424">
                  <c:v>1</c:v>
                </c:pt>
                <c:pt idx="28425">
                  <c:v>1</c:v>
                </c:pt>
                <c:pt idx="28426">
                  <c:v>1</c:v>
                </c:pt>
                <c:pt idx="28427">
                  <c:v>1</c:v>
                </c:pt>
                <c:pt idx="28428">
                  <c:v>1</c:v>
                </c:pt>
                <c:pt idx="28429">
                  <c:v>1</c:v>
                </c:pt>
                <c:pt idx="28430">
                  <c:v>1</c:v>
                </c:pt>
                <c:pt idx="28431">
                  <c:v>1</c:v>
                </c:pt>
                <c:pt idx="28432">
                  <c:v>1</c:v>
                </c:pt>
                <c:pt idx="28433">
                  <c:v>1</c:v>
                </c:pt>
                <c:pt idx="28434">
                  <c:v>1</c:v>
                </c:pt>
                <c:pt idx="28435">
                  <c:v>1</c:v>
                </c:pt>
                <c:pt idx="28436">
                  <c:v>1</c:v>
                </c:pt>
                <c:pt idx="28437">
                  <c:v>1</c:v>
                </c:pt>
                <c:pt idx="28438">
                  <c:v>1</c:v>
                </c:pt>
                <c:pt idx="28439">
                  <c:v>1</c:v>
                </c:pt>
                <c:pt idx="28440">
                  <c:v>1</c:v>
                </c:pt>
                <c:pt idx="28441">
                  <c:v>1</c:v>
                </c:pt>
                <c:pt idx="28442">
                  <c:v>1</c:v>
                </c:pt>
                <c:pt idx="28443">
                  <c:v>1</c:v>
                </c:pt>
                <c:pt idx="28444">
                  <c:v>1</c:v>
                </c:pt>
                <c:pt idx="28445">
                  <c:v>1</c:v>
                </c:pt>
                <c:pt idx="28446">
                  <c:v>1</c:v>
                </c:pt>
                <c:pt idx="28447">
                  <c:v>1</c:v>
                </c:pt>
                <c:pt idx="28448">
                  <c:v>1</c:v>
                </c:pt>
                <c:pt idx="28449">
                  <c:v>1</c:v>
                </c:pt>
                <c:pt idx="28450">
                  <c:v>1</c:v>
                </c:pt>
                <c:pt idx="28451">
                  <c:v>1</c:v>
                </c:pt>
                <c:pt idx="28452">
                  <c:v>1</c:v>
                </c:pt>
                <c:pt idx="28453">
                  <c:v>1</c:v>
                </c:pt>
                <c:pt idx="28454">
                  <c:v>1</c:v>
                </c:pt>
                <c:pt idx="28455">
                  <c:v>1</c:v>
                </c:pt>
                <c:pt idx="28456">
                  <c:v>1</c:v>
                </c:pt>
                <c:pt idx="28457">
                  <c:v>1</c:v>
                </c:pt>
                <c:pt idx="28458">
                  <c:v>1</c:v>
                </c:pt>
                <c:pt idx="28459">
                  <c:v>1</c:v>
                </c:pt>
                <c:pt idx="28460">
                  <c:v>1</c:v>
                </c:pt>
                <c:pt idx="28461">
                  <c:v>1</c:v>
                </c:pt>
                <c:pt idx="28462">
                  <c:v>1</c:v>
                </c:pt>
                <c:pt idx="28463">
                  <c:v>1</c:v>
                </c:pt>
                <c:pt idx="28464">
                  <c:v>1</c:v>
                </c:pt>
                <c:pt idx="28465">
                  <c:v>1</c:v>
                </c:pt>
                <c:pt idx="28466">
                  <c:v>1</c:v>
                </c:pt>
                <c:pt idx="28467">
                  <c:v>0.83333333300000001</c:v>
                </c:pt>
                <c:pt idx="28468">
                  <c:v>1</c:v>
                </c:pt>
                <c:pt idx="28469">
                  <c:v>0.83333333300000001</c:v>
                </c:pt>
                <c:pt idx="28470">
                  <c:v>1</c:v>
                </c:pt>
                <c:pt idx="28471">
                  <c:v>1</c:v>
                </c:pt>
                <c:pt idx="28472">
                  <c:v>1</c:v>
                </c:pt>
                <c:pt idx="28473">
                  <c:v>1</c:v>
                </c:pt>
                <c:pt idx="28474">
                  <c:v>1</c:v>
                </c:pt>
                <c:pt idx="28475">
                  <c:v>1</c:v>
                </c:pt>
                <c:pt idx="28476">
                  <c:v>1</c:v>
                </c:pt>
                <c:pt idx="28477">
                  <c:v>0.83333333300000001</c:v>
                </c:pt>
                <c:pt idx="28478">
                  <c:v>1</c:v>
                </c:pt>
                <c:pt idx="28479">
                  <c:v>0.83333333300000001</c:v>
                </c:pt>
                <c:pt idx="28480">
                  <c:v>1</c:v>
                </c:pt>
                <c:pt idx="28481">
                  <c:v>1</c:v>
                </c:pt>
                <c:pt idx="28482">
                  <c:v>1</c:v>
                </c:pt>
                <c:pt idx="28483">
                  <c:v>1</c:v>
                </c:pt>
                <c:pt idx="28484">
                  <c:v>1</c:v>
                </c:pt>
                <c:pt idx="28485">
                  <c:v>1</c:v>
                </c:pt>
                <c:pt idx="28486">
                  <c:v>1</c:v>
                </c:pt>
                <c:pt idx="28487">
                  <c:v>1</c:v>
                </c:pt>
                <c:pt idx="28488">
                  <c:v>1</c:v>
                </c:pt>
                <c:pt idx="28489">
                  <c:v>1</c:v>
                </c:pt>
                <c:pt idx="28490">
                  <c:v>1</c:v>
                </c:pt>
                <c:pt idx="28491">
                  <c:v>1</c:v>
                </c:pt>
                <c:pt idx="28492">
                  <c:v>1</c:v>
                </c:pt>
                <c:pt idx="28493">
                  <c:v>1</c:v>
                </c:pt>
                <c:pt idx="28494">
                  <c:v>1</c:v>
                </c:pt>
                <c:pt idx="28495">
                  <c:v>1</c:v>
                </c:pt>
                <c:pt idx="28496">
                  <c:v>1</c:v>
                </c:pt>
                <c:pt idx="28497">
                  <c:v>1</c:v>
                </c:pt>
                <c:pt idx="28498">
                  <c:v>1</c:v>
                </c:pt>
                <c:pt idx="28499">
                  <c:v>1</c:v>
                </c:pt>
                <c:pt idx="28500">
                  <c:v>1</c:v>
                </c:pt>
                <c:pt idx="28501">
                  <c:v>1</c:v>
                </c:pt>
                <c:pt idx="28502">
                  <c:v>1</c:v>
                </c:pt>
                <c:pt idx="28503">
                  <c:v>0.66666666699999999</c:v>
                </c:pt>
                <c:pt idx="28504">
                  <c:v>1</c:v>
                </c:pt>
                <c:pt idx="28505">
                  <c:v>1</c:v>
                </c:pt>
                <c:pt idx="28506">
                  <c:v>0.83333333300000001</c:v>
                </c:pt>
                <c:pt idx="28507">
                  <c:v>1</c:v>
                </c:pt>
                <c:pt idx="28508">
                  <c:v>1</c:v>
                </c:pt>
                <c:pt idx="28509">
                  <c:v>1</c:v>
                </c:pt>
                <c:pt idx="28510">
                  <c:v>1</c:v>
                </c:pt>
                <c:pt idx="28511">
                  <c:v>1</c:v>
                </c:pt>
                <c:pt idx="28512">
                  <c:v>1</c:v>
                </c:pt>
                <c:pt idx="28513">
                  <c:v>1</c:v>
                </c:pt>
                <c:pt idx="28514">
                  <c:v>1</c:v>
                </c:pt>
                <c:pt idx="28515">
                  <c:v>1</c:v>
                </c:pt>
                <c:pt idx="28516">
                  <c:v>1</c:v>
                </c:pt>
                <c:pt idx="28517">
                  <c:v>1</c:v>
                </c:pt>
                <c:pt idx="28518">
                  <c:v>1</c:v>
                </c:pt>
                <c:pt idx="28519">
                  <c:v>1</c:v>
                </c:pt>
                <c:pt idx="28520">
                  <c:v>1</c:v>
                </c:pt>
                <c:pt idx="28521">
                  <c:v>1</c:v>
                </c:pt>
                <c:pt idx="28522">
                  <c:v>0.83333333300000001</c:v>
                </c:pt>
                <c:pt idx="28523">
                  <c:v>1</c:v>
                </c:pt>
                <c:pt idx="28524">
                  <c:v>0.83333333300000001</c:v>
                </c:pt>
                <c:pt idx="28525">
                  <c:v>1</c:v>
                </c:pt>
                <c:pt idx="28526">
                  <c:v>1</c:v>
                </c:pt>
                <c:pt idx="28527">
                  <c:v>1</c:v>
                </c:pt>
                <c:pt idx="28528">
                  <c:v>1</c:v>
                </c:pt>
                <c:pt idx="28529">
                  <c:v>1</c:v>
                </c:pt>
                <c:pt idx="28530">
                  <c:v>1</c:v>
                </c:pt>
                <c:pt idx="28531">
                  <c:v>1</c:v>
                </c:pt>
                <c:pt idx="28532">
                  <c:v>1</c:v>
                </c:pt>
                <c:pt idx="28533">
                  <c:v>1</c:v>
                </c:pt>
                <c:pt idx="28534">
                  <c:v>1</c:v>
                </c:pt>
                <c:pt idx="28535">
                  <c:v>1</c:v>
                </c:pt>
                <c:pt idx="28536">
                  <c:v>1</c:v>
                </c:pt>
                <c:pt idx="28537">
                  <c:v>1</c:v>
                </c:pt>
                <c:pt idx="28538">
                  <c:v>1</c:v>
                </c:pt>
                <c:pt idx="28539">
                  <c:v>1</c:v>
                </c:pt>
                <c:pt idx="28540">
                  <c:v>1</c:v>
                </c:pt>
                <c:pt idx="28541">
                  <c:v>1</c:v>
                </c:pt>
                <c:pt idx="28542">
                  <c:v>1</c:v>
                </c:pt>
                <c:pt idx="28543">
                  <c:v>1</c:v>
                </c:pt>
                <c:pt idx="28544">
                  <c:v>1</c:v>
                </c:pt>
                <c:pt idx="28545">
                  <c:v>1</c:v>
                </c:pt>
                <c:pt idx="28546">
                  <c:v>1</c:v>
                </c:pt>
                <c:pt idx="28547">
                  <c:v>1</c:v>
                </c:pt>
                <c:pt idx="28548">
                  <c:v>1</c:v>
                </c:pt>
                <c:pt idx="28549">
                  <c:v>0.83333333300000001</c:v>
                </c:pt>
                <c:pt idx="28550">
                  <c:v>1</c:v>
                </c:pt>
                <c:pt idx="28551">
                  <c:v>1</c:v>
                </c:pt>
                <c:pt idx="28552">
                  <c:v>1</c:v>
                </c:pt>
                <c:pt idx="28553">
                  <c:v>0.83333333300000001</c:v>
                </c:pt>
                <c:pt idx="28554">
                  <c:v>1</c:v>
                </c:pt>
                <c:pt idx="28555">
                  <c:v>1</c:v>
                </c:pt>
                <c:pt idx="28556">
                  <c:v>1</c:v>
                </c:pt>
                <c:pt idx="28557">
                  <c:v>0.83333333300000001</c:v>
                </c:pt>
                <c:pt idx="28558">
                  <c:v>1</c:v>
                </c:pt>
                <c:pt idx="28559">
                  <c:v>1</c:v>
                </c:pt>
                <c:pt idx="28560">
                  <c:v>0.83333333300000001</c:v>
                </c:pt>
                <c:pt idx="28561">
                  <c:v>1</c:v>
                </c:pt>
                <c:pt idx="28562">
                  <c:v>1</c:v>
                </c:pt>
                <c:pt idx="28563">
                  <c:v>1</c:v>
                </c:pt>
                <c:pt idx="28564">
                  <c:v>1</c:v>
                </c:pt>
                <c:pt idx="28565">
                  <c:v>1</c:v>
                </c:pt>
                <c:pt idx="28566">
                  <c:v>0.83333333300000001</c:v>
                </c:pt>
                <c:pt idx="28567">
                  <c:v>1</c:v>
                </c:pt>
                <c:pt idx="28568">
                  <c:v>1</c:v>
                </c:pt>
                <c:pt idx="28569">
                  <c:v>1</c:v>
                </c:pt>
                <c:pt idx="28570">
                  <c:v>1</c:v>
                </c:pt>
                <c:pt idx="28571">
                  <c:v>1</c:v>
                </c:pt>
                <c:pt idx="28572">
                  <c:v>1</c:v>
                </c:pt>
                <c:pt idx="28573">
                  <c:v>1</c:v>
                </c:pt>
                <c:pt idx="28574">
                  <c:v>1</c:v>
                </c:pt>
                <c:pt idx="28575">
                  <c:v>1</c:v>
                </c:pt>
                <c:pt idx="28576">
                  <c:v>1</c:v>
                </c:pt>
                <c:pt idx="28577">
                  <c:v>1</c:v>
                </c:pt>
                <c:pt idx="28578">
                  <c:v>1</c:v>
                </c:pt>
                <c:pt idx="28579">
                  <c:v>1</c:v>
                </c:pt>
                <c:pt idx="28580">
                  <c:v>1</c:v>
                </c:pt>
                <c:pt idx="28581">
                  <c:v>0.83333333300000001</c:v>
                </c:pt>
                <c:pt idx="28582">
                  <c:v>1</c:v>
                </c:pt>
                <c:pt idx="28583">
                  <c:v>1</c:v>
                </c:pt>
                <c:pt idx="28584">
                  <c:v>1</c:v>
                </c:pt>
                <c:pt idx="28585">
                  <c:v>1</c:v>
                </c:pt>
                <c:pt idx="28586">
                  <c:v>1</c:v>
                </c:pt>
                <c:pt idx="28587">
                  <c:v>1</c:v>
                </c:pt>
                <c:pt idx="28588">
                  <c:v>1</c:v>
                </c:pt>
                <c:pt idx="28589">
                  <c:v>1</c:v>
                </c:pt>
                <c:pt idx="28590">
                  <c:v>1</c:v>
                </c:pt>
                <c:pt idx="28591">
                  <c:v>1</c:v>
                </c:pt>
                <c:pt idx="28592">
                  <c:v>1</c:v>
                </c:pt>
                <c:pt idx="28593">
                  <c:v>1</c:v>
                </c:pt>
                <c:pt idx="28594">
                  <c:v>1</c:v>
                </c:pt>
                <c:pt idx="28595">
                  <c:v>1</c:v>
                </c:pt>
                <c:pt idx="28596">
                  <c:v>1</c:v>
                </c:pt>
                <c:pt idx="28597">
                  <c:v>1</c:v>
                </c:pt>
                <c:pt idx="28598">
                  <c:v>1</c:v>
                </c:pt>
                <c:pt idx="28599">
                  <c:v>1</c:v>
                </c:pt>
                <c:pt idx="28600">
                  <c:v>1</c:v>
                </c:pt>
                <c:pt idx="28601">
                  <c:v>1</c:v>
                </c:pt>
                <c:pt idx="28602">
                  <c:v>1</c:v>
                </c:pt>
                <c:pt idx="28603">
                  <c:v>1</c:v>
                </c:pt>
                <c:pt idx="28604">
                  <c:v>1</c:v>
                </c:pt>
                <c:pt idx="28605">
                  <c:v>1</c:v>
                </c:pt>
                <c:pt idx="28606">
                  <c:v>1</c:v>
                </c:pt>
                <c:pt idx="28607">
                  <c:v>1</c:v>
                </c:pt>
                <c:pt idx="28608">
                  <c:v>1</c:v>
                </c:pt>
                <c:pt idx="28609">
                  <c:v>1</c:v>
                </c:pt>
                <c:pt idx="28610">
                  <c:v>1</c:v>
                </c:pt>
                <c:pt idx="28611">
                  <c:v>1</c:v>
                </c:pt>
                <c:pt idx="28612">
                  <c:v>1</c:v>
                </c:pt>
                <c:pt idx="28613">
                  <c:v>1</c:v>
                </c:pt>
                <c:pt idx="28614">
                  <c:v>1</c:v>
                </c:pt>
                <c:pt idx="28615">
                  <c:v>1</c:v>
                </c:pt>
                <c:pt idx="28616">
                  <c:v>1</c:v>
                </c:pt>
                <c:pt idx="28617">
                  <c:v>1</c:v>
                </c:pt>
                <c:pt idx="28618">
                  <c:v>0.83333333300000001</c:v>
                </c:pt>
                <c:pt idx="28619">
                  <c:v>1</c:v>
                </c:pt>
                <c:pt idx="28620">
                  <c:v>1</c:v>
                </c:pt>
                <c:pt idx="28621">
                  <c:v>1</c:v>
                </c:pt>
                <c:pt idx="28622">
                  <c:v>1</c:v>
                </c:pt>
                <c:pt idx="28623">
                  <c:v>1</c:v>
                </c:pt>
                <c:pt idx="28624">
                  <c:v>1</c:v>
                </c:pt>
                <c:pt idx="28625">
                  <c:v>1</c:v>
                </c:pt>
                <c:pt idx="28626">
                  <c:v>1</c:v>
                </c:pt>
                <c:pt idx="28627">
                  <c:v>1</c:v>
                </c:pt>
                <c:pt idx="28628">
                  <c:v>1</c:v>
                </c:pt>
                <c:pt idx="28629">
                  <c:v>0.83333333300000001</c:v>
                </c:pt>
                <c:pt idx="28630">
                  <c:v>1</c:v>
                </c:pt>
                <c:pt idx="28631">
                  <c:v>1</c:v>
                </c:pt>
                <c:pt idx="28632">
                  <c:v>1</c:v>
                </c:pt>
                <c:pt idx="28633">
                  <c:v>1</c:v>
                </c:pt>
                <c:pt idx="28634">
                  <c:v>1</c:v>
                </c:pt>
                <c:pt idx="28635">
                  <c:v>1</c:v>
                </c:pt>
                <c:pt idx="28636">
                  <c:v>1</c:v>
                </c:pt>
                <c:pt idx="28637">
                  <c:v>1</c:v>
                </c:pt>
                <c:pt idx="28638">
                  <c:v>1</c:v>
                </c:pt>
                <c:pt idx="28639">
                  <c:v>1</c:v>
                </c:pt>
                <c:pt idx="28640">
                  <c:v>1</c:v>
                </c:pt>
                <c:pt idx="28641">
                  <c:v>1</c:v>
                </c:pt>
                <c:pt idx="28642">
                  <c:v>1</c:v>
                </c:pt>
                <c:pt idx="28643">
                  <c:v>1</c:v>
                </c:pt>
                <c:pt idx="28644">
                  <c:v>1</c:v>
                </c:pt>
                <c:pt idx="28645">
                  <c:v>1</c:v>
                </c:pt>
                <c:pt idx="28646">
                  <c:v>0.83333333300000001</c:v>
                </c:pt>
                <c:pt idx="28647">
                  <c:v>1</c:v>
                </c:pt>
                <c:pt idx="28648">
                  <c:v>1</c:v>
                </c:pt>
                <c:pt idx="28649">
                  <c:v>1</c:v>
                </c:pt>
                <c:pt idx="28650">
                  <c:v>1</c:v>
                </c:pt>
                <c:pt idx="28651">
                  <c:v>1</c:v>
                </c:pt>
                <c:pt idx="28652">
                  <c:v>0.83333333300000001</c:v>
                </c:pt>
                <c:pt idx="28653">
                  <c:v>1</c:v>
                </c:pt>
                <c:pt idx="28654">
                  <c:v>1</c:v>
                </c:pt>
                <c:pt idx="28655">
                  <c:v>0.83333333300000001</c:v>
                </c:pt>
                <c:pt idx="28656">
                  <c:v>1</c:v>
                </c:pt>
                <c:pt idx="28657">
                  <c:v>1</c:v>
                </c:pt>
                <c:pt idx="28658">
                  <c:v>1</c:v>
                </c:pt>
                <c:pt idx="28659">
                  <c:v>1</c:v>
                </c:pt>
                <c:pt idx="28660">
                  <c:v>1</c:v>
                </c:pt>
                <c:pt idx="28661">
                  <c:v>1</c:v>
                </c:pt>
                <c:pt idx="28662">
                  <c:v>1</c:v>
                </c:pt>
                <c:pt idx="28663">
                  <c:v>1</c:v>
                </c:pt>
                <c:pt idx="28664">
                  <c:v>1</c:v>
                </c:pt>
                <c:pt idx="28665">
                  <c:v>1</c:v>
                </c:pt>
                <c:pt idx="28666">
                  <c:v>1</c:v>
                </c:pt>
                <c:pt idx="28667">
                  <c:v>1</c:v>
                </c:pt>
                <c:pt idx="28668">
                  <c:v>1</c:v>
                </c:pt>
                <c:pt idx="28669">
                  <c:v>1</c:v>
                </c:pt>
                <c:pt idx="28670">
                  <c:v>1</c:v>
                </c:pt>
                <c:pt idx="28671">
                  <c:v>1</c:v>
                </c:pt>
                <c:pt idx="28672">
                  <c:v>1</c:v>
                </c:pt>
                <c:pt idx="28673">
                  <c:v>1</c:v>
                </c:pt>
                <c:pt idx="28674">
                  <c:v>1</c:v>
                </c:pt>
                <c:pt idx="28675">
                  <c:v>1</c:v>
                </c:pt>
                <c:pt idx="28676">
                  <c:v>1</c:v>
                </c:pt>
                <c:pt idx="28677">
                  <c:v>1</c:v>
                </c:pt>
                <c:pt idx="28678">
                  <c:v>1</c:v>
                </c:pt>
                <c:pt idx="28679">
                  <c:v>1</c:v>
                </c:pt>
                <c:pt idx="28680">
                  <c:v>1</c:v>
                </c:pt>
                <c:pt idx="28681">
                  <c:v>1</c:v>
                </c:pt>
                <c:pt idx="28682">
                  <c:v>1</c:v>
                </c:pt>
                <c:pt idx="28683">
                  <c:v>1</c:v>
                </c:pt>
                <c:pt idx="28684">
                  <c:v>1</c:v>
                </c:pt>
                <c:pt idx="28685">
                  <c:v>1</c:v>
                </c:pt>
                <c:pt idx="28686">
                  <c:v>0.83333333300000001</c:v>
                </c:pt>
                <c:pt idx="28687">
                  <c:v>1</c:v>
                </c:pt>
                <c:pt idx="28688">
                  <c:v>1</c:v>
                </c:pt>
                <c:pt idx="28689">
                  <c:v>1</c:v>
                </c:pt>
                <c:pt idx="28690">
                  <c:v>1</c:v>
                </c:pt>
                <c:pt idx="28691">
                  <c:v>1</c:v>
                </c:pt>
                <c:pt idx="28692">
                  <c:v>1</c:v>
                </c:pt>
                <c:pt idx="28693">
                  <c:v>1</c:v>
                </c:pt>
                <c:pt idx="28694">
                  <c:v>1</c:v>
                </c:pt>
                <c:pt idx="28695">
                  <c:v>1</c:v>
                </c:pt>
                <c:pt idx="28696">
                  <c:v>1</c:v>
                </c:pt>
                <c:pt idx="28697">
                  <c:v>1</c:v>
                </c:pt>
                <c:pt idx="28698">
                  <c:v>1</c:v>
                </c:pt>
                <c:pt idx="28699">
                  <c:v>1</c:v>
                </c:pt>
                <c:pt idx="28700">
                  <c:v>1</c:v>
                </c:pt>
                <c:pt idx="28701">
                  <c:v>1</c:v>
                </c:pt>
                <c:pt idx="28702">
                  <c:v>1</c:v>
                </c:pt>
                <c:pt idx="28703">
                  <c:v>1</c:v>
                </c:pt>
                <c:pt idx="28704">
                  <c:v>1</c:v>
                </c:pt>
                <c:pt idx="28705">
                  <c:v>1</c:v>
                </c:pt>
                <c:pt idx="28706">
                  <c:v>1</c:v>
                </c:pt>
                <c:pt idx="28707">
                  <c:v>1</c:v>
                </c:pt>
                <c:pt idx="28708">
                  <c:v>1</c:v>
                </c:pt>
                <c:pt idx="28709">
                  <c:v>1</c:v>
                </c:pt>
                <c:pt idx="28710">
                  <c:v>1</c:v>
                </c:pt>
                <c:pt idx="28711">
                  <c:v>1</c:v>
                </c:pt>
                <c:pt idx="28712">
                  <c:v>1</c:v>
                </c:pt>
                <c:pt idx="28713">
                  <c:v>1</c:v>
                </c:pt>
                <c:pt idx="28714">
                  <c:v>1</c:v>
                </c:pt>
                <c:pt idx="28715">
                  <c:v>1</c:v>
                </c:pt>
                <c:pt idx="28716">
                  <c:v>1</c:v>
                </c:pt>
                <c:pt idx="28717">
                  <c:v>1</c:v>
                </c:pt>
                <c:pt idx="28718">
                  <c:v>1</c:v>
                </c:pt>
                <c:pt idx="28719">
                  <c:v>1</c:v>
                </c:pt>
                <c:pt idx="28720">
                  <c:v>1</c:v>
                </c:pt>
                <c:pt idx="28721">
                  <c:v>1</c:v>
                </c:pt>
                <c:pt idx="28722">
                  <c:v>1</c:v>
                </c:pt>
                <c:pt idx="28723">
                  <c:v>1</c:v>
                </c:pt>
                <c:pt idx="28724">
                  <c:v>1</c:v>
                </c:pt>
                <c:pt idx="28725">
                  <c:v>0.83333333300000001</c:v>
                </c:pt>
                <c:pt idx="28726">
                  <c:v>1</c:v>
                </c:pt>
                <c:pt idx="28727">
                  <c:v>1</c:v>
                </c:pt>
                <c:pt idx="28728">
                  <c:v>1</c:v>
                </c:pt>
                <c:pt idx="28729">
                  <c:v>1</c:v>
                </c:pt>
                <c:pt idx="28730">
                  <c:v>1</c:v>
                </c:pt>
                <c:pt idx="28731">
                  <c:v>1</c:v>
                </c:pt>
                <c:pt idx="28732">
                  <c:v>1</c:v>
                </c:pt>
                <c:pt idx="28733">
                  <c:v>1</c:v>
                </c:pt>
                <c:pt idx="28734">
                  <c:v>1</c:v>
                </c:pt>
                <c:pt idx="28735">
                  <c:v>1</c:v>
                </c:pt>
                <c:pt idx="28736">
                  <c:v>1</c:v>
                </c:pt>
                <c:pt idx="28737">
                  <c:v>1</c:v>
                </c:pt>
                <c:pt idx="28738">
                  <c:v>1</c:v>
                </c:pt>
                <c:pt idx="28739">
                  <c:v>1</c:v>
                </c:pt>
                <c:pt idx="28740">
                  <c:v>1</c:v>
                </c:pt>
                <c:pt idx="28741">
                  <c:v>1</c:v>
                </c:pt>
                <c:pt idx="28742">
                  <c:v>1</c:v>
                </c:pt>
                <c:pt idx="28743">
                  <c:v>1</c:v>
                </c:pt>
                <c:pt idx="28744">
                  <c:v>1</c:v>
                </c:pt>
                <c:pt idx="28745">
                  <c:v>1</c:v>
                </c:pt>
                <c:pt idx="28746">
                  <c:v>1</c:v>
                </c:pt>
                <c:pt idx="28747">
                  <c:v>1</c:v>
                </c:pt>
                <c:pt idx="28748">
                  <c:v>1</c:v>
                </c:pt>
                <c:pt idx="28749">
                  <c:v>1</c:v>
                </c:pt>
                <c:pt idx="28750">
                  <c:v>1</c:v>
                </c:pt>
                <c:pt idx="28751">
                  <c:v>1</c:v>
                </c:pt>
                <c:pt idx="28752">
                  <c:v>1</c:v>
                </c:pt>
                <c:pt idx="28753">
                  <c:v>1</c:v>
                </c:pt>
                <c:pt idx="28754">
                  <c:v>1</c:v>
                </c:pt>
                <c:pt idx="28755">
                  <c:v>1</c:v>
                </c:pt>
                <c:pt idx="28756">
                  <c:v>1</c:v>
                </c:pt>
                <c:pt idx="28757">
                  <c:v>1</c:v>
                </c:pt>
                <c:pt idx="28758">
                  <c:v>0.83333333300000001</c:v>
                </c:pt>
                <c:pt idx="28759">
                  <c:v>1</c:v>
                </c:pt>
                <c:pt idx="28760">
                  <c:v>1</c:v>
                </c:pt>
                <c:pt idx="28761">
                  <c:v>1</c:v>
                </c:pt>
                <c:pt idx="28762">
                  <c:v>1</c:v>
                </c:pt>
                <c:pt idx="28763">
                  <c:v>1</c:v>
                </c:pt>
                <c:pt idx="28764">
                  <c:v>1</c:v>
                </c:pt>
                <c:pt idx="28765">
                  <c:v>1</c:v>
                </c:pt>
                <c:pt idx="28766">
                  <c:v>1</c:v>
                </c:pt>
                <c:pt idx="28767">
                  <c:v>1</c:v>
                </c:pt>
                <c:pt idx="28768">
                  <c:v>1</c:v>
                </c:pt>
                <c:pt idx="28769">
                  <c:v>1</c:v>
                </c:pt>
                <c:pt idx="28770">
                  <c:v>1</c:v>
                </c:pt>
                <c:pt idx="28771">
                  <c:v>1</c:v>
                </c:pt>
                <c:pt idx="28772">
                  <c:v>1</c:v>
                </c:pt>
                <c:pt idx="28773">
                  <c:v>1</c:v>
                </c:pt>
                <c:pt idx="28774">
                  <c:v>1</c:v>
                </c:pt>
                <c:pt idx="28775">
                  <c:v>1</c:v>
                </c:pt>
                <c:pt idx="28776">
                  <c:v>1</c:v>
                </c:pt>
                <c:pt idx="28777">
                  <c:v>1</c:v>
                </c:pt>
                <c:pt idx="28778">
                  <c:v>1</c:v>
                </c:pt>
                <c:pt idx="28779">
                  <c:v>1</c:v>
                </c:pt>
                <c:pt idx="28780">
                  <c:v>1</c:v>
                </c:pt>
                <c:pt idx="28781">
                  <c:v>1</c:v>
                </c:pt>
                <c:pt idx="28782">
                  <c:v>1</c:v>
                </c:pt>
                <c:pt idx="28783">
                  <c:v>1</c:v>
                </c:pt>
                <c:pt idx="28784">
                  <c:v>1</c:v>
                </c:pt>
                <c:pt idx="28785">
                  <c:v>0.83333333300000001</c:v>
                </c:pt>
                <c:pt idx="28786">
                  <c:v>1</c:v>
                </c:pt>
                <c:pt idx="28787">
                  <c:v>1</c:v>
                </c:pt>
                <c:pt idx="28788">
                  <c:v>1</c:v>
                </c:pt>
                <c:pt idx="28789">
                  <c:v>1</c:v>
                </c:pt>
                <c:pt idx="28790">
                  <c:v>1</c:v>
                </c:pt>
                <c:pt idx="28791">
                  <c:v>1</c:v>
                </c:pt>
                <c:pt idx="28792">
                  <c:v>1</c:v>
                </c:pt>
                <c:pt idx="28793">
                  <c:v>1</c:v>
                </c:pt>
                <c:pt idx="28794">
                  <c:v>1</c:v>
                </c:pt>
                <c:pt idx="28795">
                  <c:v>1</c:v>
                </c:pt>
                <c:pt idx="28796">
                  <c:v>1</c:v>
                </c:pt>
                <c:pt idx="28797">
                  <c:v>1</c:v>
                </c:pt>
                <c:pt idx="28798">
                  <c:v>1</c:v>
                </c:pt>
                <c:pt idx="28799">
                  <c:v>1</c:v>
                </c:pt>
                <c:pt idx="28800">
                  <c:v>1</c:v>
                </c:pt>
                <c:pt idx="28801">
                  <c:v>1</c:v>
                </c:pt>
                <c:pt idx="28802">
                  <c:v>1</c:v>
                </c:pt>
                <c:pt idx="28803">
                  <c:v>1</c:v>
                </c:pt>
                <c:pt idx="28804">
                  <c:v>1</c:v>
                </c:pt>
                <c:pt idx="28805">
                  <c:v>1</c:v>
                </c:pt>
                <c:pt idx="28806">
                  <c:v>1</c:v>
                </c:pt>
                <c:pt idx="28807">
                  <c:v>1</c:v>
                </c:pt>
                <c:pt idx="28808">
                  <c:v>1</c:v>
                </c:pt>
                <c:pt idx="28809">
                  <c:v>1</c:v>
                </c:pt>
                <c:pt idx="28810">
                  <c:v>1</c:v>
                </c:pt>
                <c:pt idx="28811">
                  <c:v>1</c:v>
                </c:pt>
                <c:pt idx="28812">
                  <c:v>1</c:v>
                </c:pt>
                <c:pt idx="28813">
                  <c:v>1</c:v>
                </c:pt>
                <c:pt idx="28814">
                  <c:v>1</c:v>
                </c:pt>
                <c:pt idx="28815">
                  <c:v>1</c:v>
                </c:pt>
                <c:pt idx="28816">
                  <c:v>1</c:v>
                </c:pt>
                <c:pt idx="28817">
                  <c:v>1</c:v>
                </c:pt>
                <c:pt idx="28818">
                  <c:v>1</c:v>
                </c:pt>
                <c:pt idx="28819">
                  <c:v>0.83333333300000001</c:v>
                </c:pt>
                <c:pt idx="28820">
                  <c:v>1</c:v>
                </c:pt>
                <c:pt idx="28821">
                  <c:v>1</c:v>
                </c:pt>
                <c:pt idx="28822">
                  <c:v>1</c:v>
                </c:pt>
                <c:pt idx="28823">
                  <c:v>1</c:v>
                </c:pt>
                <c:pt idx="28824">
                  <c:v>1</c:v>
                </c:pt>
                <c:pt idx="28825">
                  <c:v>1</c:v>
                </c:pt>
                <c:pt idx="28826">
                  <c:v>1</c:v>
                </c:pt>
                <c:pt idx="28827">
                  <c:v>1</c:v>
                </c:pt>
                <c:pt idx="28828">
                  <c:v>1</c:v>
                </c:pt>
                <c:pt idx="28829">
                  <c:v>1</c:v>
                </c:pt>
                <c:pt idx="28830">
                  <c:v>0.83333333300000001</c:v>
                </c:pt>
                <c:pt idx="28831">
                  <c:v>1</c:v>
                </c:pt>
                <c:pt idx="28832">
                  <c:v>1</c:v>
                </c:pt>
                <c:pt idx="28833">
                  <c:v>1</c:v>
                </c:pt>
                <c:pt idx="28834">
                  <c:v>1</c:v>
                </c:pt>
                <c:pt idx="28835">
                  <c:v>1</c:v>
                </c:pt>
                <c:pt idx="28836">
                  <c:v>1</c:v>
                </c:pt>
                <c:pt idx="28837">
                  <c:v>1</c:v>
                </c:pt>
                <c:pt idx="28838">
                  <c:v>1</c:v>
                </c:pt>
                <c:pt idx="28839">
                  <c:v>1</c:v>
                </c:pt>
                <c:pt idx="28840">
                  <c:v>1</c:v>
                </c:pt>
                <c:pt idx="28841">
                  <c:v>1</c:v>
                </c:pt>
                <c:pt idx="28842">
                  <c:v>1</c:v>
                </c:pt>
                <c:pt idx="28843">
                  <c:v>1</c:v>
                </c:pt>
                <c:pt idx="28844">
                  <c:v>0.83333333300000001</c:v>
                </c:pt>
                <c:pt idx="28845">
                  <c:v>1</c:v>
                </c:pt>
                <c:pt idx="28846">
                  <c:v>1</c:v>
                </c:pt>
                <c:pt idx="28847">
                  <c:v>1</c:v>
                </c:pt>
                <c:pt idx="28848">
                  <c:v>1</c:v>
                </c:pt>
                <c:pt idx="28849">
                  <c:v>1</c:v>
                </c:pt>
                <c:pt idx="28850">
                  <c:v>1</c:v>
                </c:pt>
                <c:pt idx="28851">
                  <c:v>1</c:v>
                </c:pt>
                <c:pt idx="28852">
                  <c:v>1</c:v>
                </c:pt>
                <c:pt idx="28853">
                  <c:v>1</c:v>
                </c:pt>
                <c:pt idx="28854">
                  <c:v>1</c:v>
                </c:pt>
                <c:pt idx="28855">
                  <c:v>1</c:v>
                </c:pt>
                <c:pt idx="28856">
                  <c:v>1</c:v>
                </c:pt>
                <c:pt idx="28857">
                  <c:v>1</c:v>
                </c:pt>
                <c:pt idx="28858">
                  <c:v>1</c:v>
                </c:pt>
                <c:pt idx="28859">
                  <c:v>1</c:v>
                </c:pt>
                <c:pt idx="28860">
                  <c:v>1</c:v>
                </c:pt>
                <c:pt idx="28861">
                  <c:v>1</c:v>
                </c:pt>
                <c:pt idx="28862">
                  <c:v>1</c:v>
                </c:pt>
                <c:pt idx="28863">
                  <c:v>1</c:v>
                </c:pt>
                <c:pt idx="28864">
                  <c:v>1</c:v>
                </c:pt>
                <c:pt idx="28865">
                  <c:v>1</c:v>
                </c:pt>
                <c:pt idx="28866">
                  <c:v>1</c:v>
                </c:pt>
                <c:pt idx="28867">
                  <c:v>1</c:v>
                </c:pt>
                <c:pt idx="28868">
                  <c:v>1</c:v>
                </c:pt>
                <c:pt idx="28869">
                  <c:v>1</c:v>
                </c:pt>
                <c:pt idx="28870">
                  <c:v>1</c:v>
                </c:pt>
                <c:pt idx="28871">
                  <c:v>1</c:v>
                </c:pt>
                <c:pt idx="28872">
                  <c:v>1</c:v>
                </c:pt>
                <c:pt idx="28873">
                  <c:v>1</c:v>
                </c:pt>
                <c:pt idx="28874">
                  <c:v>1</c:v>
                </c:pt>
                <c:pt idx="28875">
                  <c:v>1</c:v>
                </c:pt>
                <c:pt idx="28876">
                  <c:v>1</c:v>
                </c:pt>
                <c:pt idx="28877">
                  <c:v>1</c:v>
                </c:pt>
                <c:pt idx="28878">
                  <c:v>0.83333333300000001</c:v>
                </c:pt>
                <c:pt idx="28879">
                  <c:v>1</c:v>
                </c:pt>
                <c:pt idx="28880">
                  <c:v>1</c:v>
                </c:pt>
                <c:pt idx="28881">
                  <c:v>1</c:v>
                </c:pt>
                <c:pt idx="28882">
                  <c:v>1</c:v>
                </c:pt>
                <c:pt idx="28883">
                  <c:v>1</c:v>
                </c:pt>
                <c:pt idx="28884">
                  <c:v>1</c:v>
                </c:pt>
                <c:pt idx="28885">
                  <c:v>1</c:v>
                </c:pt>
                <c:pt idx="28886">
                  <c:v>0.66666666699999999</c:v>
                </c:pt>
                <c:pt idx="28887">
                  <c:v>1</c:v>
                </c:pt>
                <c:pt idx="28888">
                  <c:v>1</c:v>
                </c:pt>
                <c:pt idx="28889">
                  <c:v>1</c:v>
                </c:pt>
                <c:pt idx="28890">
                  <c:v>1</c:v>
                </c:pt>
                <c:pt idx="28891">
                  <c:v>1</c:v>
                </c:pt>
                <c:pt idx="28892">
                  <c:v>1</c:v>
                </c:pt>
                <c:pt idx="28893">
                  <c:v>1</c:v>
                </c:pt>
                <c:pt idx="28894">
                  <c:v>1</c:v>
                </c:pt>
                <c:pt idx="28895">
                  <c:v>1</c:v>
                </c:pt>
                <c:pt idx="28896">
                  <c:v>1</c:v>
                </c:pt>
                <c:pt idx="28897">
                  <c:v>1</c:v>
                </c:pt>
                <c:pt idx="28898">
                  <c:v>1</c:v>
                </c:pt>
                <c:pt idx="28899">
                  <c:v>1</c:v>
                </c:pt>
                <c:pt idx="28900">
                  <c:v>1</c:v>
                </c:pt>
                <c:pt idx="28901">
                  <c:v>1</c:v>
                </c:pt>
                <c:pt idx="28902">
                  <c:v>1</c:v>
                </c:pt>
                <c:pt idx="28903">
                  <c:v>1</c:v>
                </c:pt>
                <c:pt idx="28904">
                  <c:v>1</c:v>
                </c:pt>
                <c:pt idx="28905">
                  <c:v>1</c:v>
                </c:pt>
                <c:pt idx="28906">
                  <c:v>1</c:v>
                </c:pt>
                <c:pt idx="28907">
                  <c:v>1</c:v>
                </c:pt>
                <c:pt idx="28908">
                  <c:v>1</c:v>
                </c:pt>
                <c:pt idx="28909">
                  <c:v>1</c:v>
                </c:pt>
                <c:pt idx="28910">
                  <c:v>1</c:v>
                </c:pt>
                <c:pt idx="28911">
                  <c:v>1</c:v>
                </c:pt>
                <c:pt idx="28912">
                  <c:v>1</c:v>
                </c:pt>
                <c:pt idx="28913">
                  <c:v>1</c:v>
                </c:pt>
                <c:pt idx="28914">
                  <c:v>1</c:v>
                </c:pt>
                <c:pt idx="28915">
                  <c:v>1</c:v>
                </c:pt>
                <c:pt idx="28916">
                  <c:v>1</c:v>
                </c:pt>
                <c:pt idx="28917">
                  <c:v>0.83333333300000001</c:v>
                </c:pt>
                <c:pt idx="28918">
                  <c:v>1</c:v>
                </c:pt>
                <c:pt idx="28919">
                  <c:v>0.83333333300000001</c:v>
                </c:pt>
                <c:pt idx="28920">
                  <c:v>1</c:v>
                </c:pt>
                <c:pt idx="28921">
                  <c:v>1</c:v>
                </c:pt>
                <c:pt idx="28922">
                  <c:v>1</c:v>
                </c:pt>
                <c:pt idx="28923">
                  <c:v>1</c:v>
                </c:pt>
                <c:pt idx="28924">
                  <c:v>1</c:v>
                </c:pt>
                <c:pt idx="28925">
                  <c:v>1</c:v>
                </c:pt>
                <c:pt idx="28926">
                  <c:v>1</c:v>
                </c:pt>
                <c:pt idx="28927">
                  <c:v>1</c:v>
                </c:pt>
                <c:pt idx="28928">
                  <c:v>1</c:v>
                </c:pt>
                <c:pt idx="28929">
                  <c:v>1</c:v>
                </c:pt>
                <c:pt idx="28930">
                  <c:v>1</c:v>
                </c:pt>
                <c:pt idx="28931">
                  <c:v>1</c:v>
                </c:pt>
                <c:pt idx="28932">
                  <c:v>1</c:v>
                </c:pt>
                <c:pt idx="28933">
                  <c:v>1</c:v>
                </c:pt>
                <c:pt idx="28934">
                  <c:v>1</c:v>
                </c:pt>
                <c:pt idx="28935">
                  <c:v>1</c:v>
                </c:pt>
                <c:pt idx="28936">
                  <c:v>1</c:v>
                </c:pt>
                <c:pt idx="28937">
                  <c:v>1</c:v>
                </c:pt>
                <c:pt idx="28938">
                  <c:v>1</c:v>
                </c:pt>
                <c:pt idx="28939">
                  <c:v>1</c:v>
                </c:pt>
                <c:pt idx="28940">
                  <c:v>1</c:v>
                </c:pt>
                <c:pt idx="28941">
                  <c:v>1</c:v>
                </c:pt>
                <c:pt idx="28942">
                  <c:v>1</c:v>
                </c:pt>
                <c:pt idx="28943">
                  <c:v>1</c:v>
                </c:pt>
                <c:pt idx="28944">
                  <c:v>1</c:v>
                </c:pt>
                <c:pt idx="28945">
                  <c:v>0.8</c:v>
                </c:pt>
                <c:pt idx="28946">
                  <c:v>1</c:v>
                </c:pt>
                <c:pt idx="28947">
                  <c:v>1</c:v>
                </c:pt>
                <c:pt idx="28948">
                  <c:v>1</c:v>
                </c:pt>
                <c:pt idx="28949">
                  <c:v>1</c:v>
                </c:pt>
                <c:pt idx="28950">
                  <c:v>1</c:v>
                </c:pt>
                <c:pt idx="28951">
                  <c:v>1</c:v>
                </c:pt>
                <c:pt idx="28952">
                  <c:v>1</c:v>
                </c:pt>
                <c:pt idx="28953">
                  <c:v>1</c:v>
                </c:pt>
                <c:pt idx="28954">
                  <c:v>1</c:v>
                </c:pt>
                <c:pt idx="28955">
                  <c:v>1</c:v>
                </c:pt>
                <c:pt idx="28956">
                  <c:v>1</c:v>
                </c:pt>
                <c:pt idx="28957">
                  <c:v>0.8</c:v>
                </c:pt>
                <c:pt idx="28958">
                  <c:v>1</c:v>
                </c:pt>
                <c:pt idx="28959">
                  <c:v>1</c:v>
                </c:pt>
                <c:pt idx="28960">
                  <c:v>1</c:v>
                </c:pt>
                <c:pt idx="28961">
                  <c:v>1</c:v>
                </c:pt>
                <c:pt idx="28962">
                  <c:v>1</c:v>
                </c:pt>
                <c:pt idx="28963">
                  <c:v>1</c:v>
                </c:pt>
                <c:pt idx="28964">
                  <c:v>1</c:v>
                </c:pt>
                <c:pt idx="28965">
                  <c:v>1</c:v>
                </c:pt>
                <c:pt idx="28966">
                  <c:v>1</c:v>
                </c:pt>
                <c:pt idx="28967">
                  <c:v>1</c:v>
                </c:pt>
                <c:pt idx="28968">
                  <c:v>1</c:v>
                </c:pt>
                <c:pt idx="28969">
                  <c:v>1</c:v>
                </c:pt>
                <c:pt idx="28970">
                  <c:v>1</c:v>
                </c:pt>
                <c:pt idx="28971">
                  <c:v>1</c:v>
                </c:pt>
                <c:pt idx="28972">
                  <c:v>1</c:v>
                </c:pt>
                <c:pt idx="28973">
                  <c:v>1</c:v>
                </c:pt>
                <c:pt idx="28974">
                  <c:v>1</c:v>
                </c:pt>
                <c:pt idx="28975">
                  <c:v>1</c:v>
                </c:pt>
                <c:pt idx="28976">
                  <c:v>1</c:v>
                </c:pt>
                <c:pt idx="28977">
                  <c:v>1</c:v>
                </c:pt>
                <c:pt idx="28978">
                  <c:v>1</c:v>
                </c:pt>
                <c:pt idx="28979">
                  <c:v>1</c:v>
                </c:pt>
                <c:pt idx="28980">
                  <c:v>1</c:v>
                </c:pt>
                <c:pt idx="28981">
                  <c:v>0.8</c:v>
                </c:pt>
                <c:pt idx="28982">
                  <c:v>1</c:v>
                </c:pt>
                <c:pt idx="28983">
                  <c:v>1</c:v>
                </c:pt>
                <c:pt idx="28984">
                  <c:v>1</c:v>
                </c:pt>
                <c:pt idx="28985">
                  <c:v>1</c:v>
                </c:pt>
                <c:pt idx="28986">
                  <c:v>1</c:v>
                </c:pt>
                <c:pt idx="28987">
                  <c:v>1</c:v>
                </c:pt>
                <c:pt idx="28988">
                  <c:v>1</c:v>
                </c:pt>
                <c:pt idx="28989">
                  <c:v>1</c:v>
                </c:pt>
                <c:pt idx="28990">
                  <c:v>1</c:v>
                </c:pt>
                <c:pt idx="28991">
                  <c:v>1</c:v>
                </c:pt>
                <c:pt idx="28992">
                  <c:v>1</c:v>
                </c:pt>
                <c:pt idx="28993">
                  <c:v>1</c:v>
                </c:pt>
                <c:pt idx="28994">
                  <c:v>1</c:v>
                </c:pt>
                <c:pt idx="28995">
                  <c:v>1</c:v>
                </c:pt>
                <c:pt idx="28996">
                  <c:v>1</c:v>
                </c:pt>
                <c:pt idx="28997">
                  <c:v>1</c:v>
                </c:pt>
                <c:pt idx="28998">
                  <c:v>1</c:v>
                </c:pt>
                <c:pt idx="28999">
                  <c:v>1</c:v>
                </c:pt>
                <c:pt idx="29000">
                  <c:v>1</c:v>
                </c:pt>
                <c:pt idx="29001">
                  <c:v>1</c:v>
                </c:pt>
                <c:pt idx="29002">
                  <c:v>1</c:v>
                </c:pt>
                <c:pt idx="29003">
                  <c:v>1</c:v>
                </c:pt>
                <c:pt idx="29004">
                  <c:v>1</c:v>
                </c:pt>
                <c:pt idx="29005">
                  <c:v>1</c:v>
                </c:pt>
                <c:pt idx="29006">
                  <c:v>1</c:v>
                </c:pt>
                <c:pt idx="29007">
                  <c:v>1</c:v>
                </c:pt>
                <c:pt idx="29008">
                  <c:v>0.8</c:v>
                </c:pt>
                <c:pt idx="29009">
                  <c:v>1</c:v>
                </c:pt>
                <c:pt idx="29010">
                  <c:v>1</c:v>
                </c:pt>
                <c:pt idx="29011">
                  <c:v>1</c:v>
                </c:pt>
                <c:pt idx="29012">
                  <c:v>1</c:v>
                </c:pt>
                <c:pt idx="29013">
                  <c:v>1</c:v>
                </c:pt>
                <c:pt idx="29014">
                  <c:v>1</c:v>
                </c:pt>
                <c:pt idx="29015">
                  <c:v>1</c:v>
                </c:pt>
                <c:pt idx="29016">
                  <c:v>1</c:v>
                </c:pt>
                <c:pt idx="29017">
                  <c:v>1</c:v>
                </c:pt>
                <c:pt idx="29018">
                  <c:v>1</c:v>
                </c:pt>
                <c:pt idx="29019">
                  <c:v>1</c:v>
                </c:pt>
                <c:pt idx="29020">
                  <c:v>1</c:v>
                </c:pt>
                <c:pt idx="29021">
                  <c:v>1</c:v>
                </c:pt>
                <c:pt idx="29022">
                  <c:v>1</c:v>
                </c:pt>
                <c:pt idx="29023">
                  <c:v>1</c:v>
                </c:pt>
                <c:pt idx="29024">
                  <c:v>1</c:v>
                </c:pt>
                <c:pt idx="29025">
                  <c:v>1</c:v>
                </c:pt>
                <c:pt idx="29026">
                  <c:v>1</c:v>
                </c:pt>
                <c:pt idx="29027">
                  <c:v>1</c:v>
                </c:pt>
                <c:pt idx="29028">
                  <c:v>1</c:v>
                </c:pt>
                <c:pt idx="29029">
                  <c:v>1</c:v>
                </c:pt>
                <c:pt idx="29030">
                  <c:v>1</c:v>
                </c:pt>
                <c:pt idx="29031">
                  <c:v>1</c:v>
                </c:pt>
                <c:pt idx="29032">
                  <c:v>1</c:v>
                </c:pt>
                <c:pt idx="29033">
                  <c:v>1</c:v>
                </c:pt>
                <c:pt idx="29034">
                  <c:v>1</c:v>
                </c:pt>
                <c:pt idx="29035">
                  <c:v>1</c:v>
                </c:pt>
                <c:pt idx="29036">
                  <c:v>1</c:v>
                </c:pt>
                <c:pt idx="29037">
                  <c:v>1</c:v>
                </c:pt>
                <c:pt idx="29038">
                  <c:v>1</c:v>
                </c:pt>
                <c:pt idx="29039">
                  <c:v>1</c:v>
                </c:pt>
                <c:pt idx="29040">
                  <c:v>1</c:v>
                </c:pt>
                <c:pt idx="29041">
                  <c:v>1</c:v>
                </c:pt>
                <c:pt idx="29042">
                  <c:v>1</c:v>
                </c:pt>
                <c:pt idx="29043">
                  <c:v>1</c:v>
                </c:pt>
                <c:pt idx="29044">
                  <c:v>1</c:v>
                </c:pt>
                <c:pt idx="29045">
                  <c:v>1</c:v>
                </c:pt>
                <c:pt idx="29046">
                  <c:v>1</c:v>
                </c:pt>
                <c:pt idx="29047">
                  <c:v>1</c:v>
                </c:pt>
                <c:pt idx="29048">
                  <c:v>1</c:v>
                </c:pt>
                <c:pt idx="29049">
                  <c:v>1</c:v>
                </c:pt>
                <c:pt idx="29050">
                  <c:v>1</c:v>
                </c:pt>
                <c:pt idx="29051">
                  <c:v>1</c:v>
                </c:pt>
                <c:pt idx="29052">
                  <c:v>1</c:v>
                </c:pt>
                <c:pt idx="29053">
                  <c:v>1</c:v>
                </c:pt>
                <c:pt idx="29054">
                  <c:v>1</c:v>
                </c:pt>
                <c:pt idx="29055">
                  <c:v>1</c:v>
                </c:pt>
                <c:pt idx="29056">
                  <c:v>0.8</c:v>
                </c:pt>
                <c:pt idx="29057">
                  <c:v>1</c:v>
                </c:pt>
                <c:pt idx="29058">
                  <c:v>1</c:v>
                </c:pt>
                <c:pt idx="29059">
                  <c:v>1</c:v>
                </c:pt>
                <c:pt idx="29060">
                  <c:v>1</c:v>
                </c:pt>
                <c:pt idx="29061">
                  <c:v>1</c:v>
                </c:pt>
                <c:pt idx="29062">
                  <c:v>1</c:v>
                </c:pt>
                <c:pt idx="29063">
                  <c:v>1</c:v>
                </c:pt>
                <c:pt idx="29064">
                  <c:v>1</c:v>
                </c:pt>
                <c:pt idx="29065">
                  <c:v>1</c:v>
                </c:pt>
                <c:pt idx="29066">
                  <c:v>1</c:v>
                </c:pt>
                <c:pt idx="29067">
                  <c:v>1</c:v>
                </c:pt>
                <c:pt idx="29068">
                  <c:v>1</c:v>
                </c:pt>
                <c:pt idx="29069">
                  <c:v>1</c:v>
                </c:pt>
                <c:pt idx="29070">
                  <c:v>1</c:v>
                </c:pt>
                <c:pt idx="29071">
                  <c:v>1</c:v>
                </c:pt>
                <c:pt idx="29072">
                  <c:v>1</c:v>
                </c:pt>
                <c:pt idx="29073">
                  <c:v>1</c:v>
                </c:pt>
                <c:pt idx="29074">
                  <c:v>1</c:v>
                </c:pt>
                <c:pt idx="29075">
                  <c:v>1</c:v>
                </c:pt>
                <c:pt idx="29076">
                  <c:v>1</c:v>
                </c:pt>
                <c:pt idx="29077">
                  <c:v>1</c:v>
                </c:pt>
                <c:pt idx="29078">
                  <c:v>1</c:v>
                </c:pt>
                <c:pt idx="29079">
                  <c:v>1</c:v>
                </c:pt>
                <c:pt idx="29080">
                  <c:v>1</c:v>
                </c:pt>
                <c:pt idx="29081">
                  <c:v>1</c:v>
                </c:pt>
                <c:pt idx="29082">
                  <c:v>1</c:v>
                </c:pt>
                <c:pt idx="29083">
                  <c:v>1</c:v>
                </c:pt>
                <c:pt idx="29084">
                  <c:v>1</c:v>
                </c:pt>
                <c:pt idx="29085">
                  <c:v>1</c:v>
                </c:pt>
                <c:pt idx="29086">
                  <c:v>1</c:v>
                </c:pt>
                <c:pt idx="29087">
                  <c:v>1</c:v>
                </c:pt>
                <c:pt idx="29088">
                  <c:v>1</c:v>
                </c:pt>
                <c:pt idx="29089">
                  <c:v>1</c:v>
                </c:pt>
                <c:pt idx="29090">
                  <c:v>1</c:v>
                </c:pt>
                <c:pt idx="29091">
                  <c:v>1</c:v>
                </c:pt>
                <c:pt idx="29092">
                  <c:v>1</c:v>
                </c:pt>
                <c:pt idx="29093">
                  <c:v>1</c:v>
                </c:pt>
                <c:pt idx="29094">
                  <c:v>1</c:v>
                </c:pt>
                <c:pt idx="29095">
                  <c:v>1</c:v>
                </c:pt>
                <c:pt idx="29096">
                  <c:v>1</c:v>
                </c:pt>
                <c:pt idx="29097">
                  <c:v>1</c:v>
                </c:pt>
                <c:pt idx="29098">
                  <c:v>1</c:v>
                </c:pt>
                <c:pt idx="29099">
                  <c:v>1</c:v>
                </c:pt>
                <c:pt idx="29100">
                  <c:v>1</c:v>
                </c:pt>
                <c:pt idx="29101">
                  <c:v>1</c:v>
                </c:pt>
                <c:pt idx="29102">
                  <c:v>1</c:v>
                </c:pt>
                <c:pt idx="29103">
                  <c:v>1</c:v>
                </c:pt>
                <c:pt idx="29104">
                  <c:v>1</c:v>
                </c:pt>
                <c:pt idx="29105">
                  <c:v>1</c:v>
                </c:pt>
                <c:pt idx="29106">
                  <c:v>1</c:v>
                </c:pt>
                <c:pt idx="29107">
                  <c:v>1</c:v>
                </c:pt>
                <c:pt idx="29108">
                  <c:v>1</c:v>
                </c:pt>
                <c:pt idx="29109">
                  <c:v>1</c:v>
                </c:pt>
                <c:pt idx="29110">
                  <c:v>1</c:v>
                </c:pt>
                <c:pt idx="29111">
                  <c:v>1</c:v>
                </c:pt>
                <c:pt idx="29112">
                  <c:v>1</c:v>
                </c:pt>
                <c:pt idx="29113">
                  <c:v>1</c:v>
                </c:pt>
                <c:pt idx="29114">
                  <c:v>1</c:v>
                </c:pt>
                <c:pt idx="29115">
                  <c:v>1</c:v>
                </c:pt>
                <c:pt idx="29116">
                  <c:v>1</c:v>
                </c:pt>
                <c:pt idx="29117">
                  <c:v>1</c:v>
                </c:pt>
                <c:pt idx="29118">
                  <c:v>1</c:v>
                </c:pt>
                <c:pt idx="29119">
                  <c:v>1</c:v>
                </c:pt>
                <c:pt idx="29120">
                  <c:v>1</c:v>
                </c:pt>
                <c:pt idx="29121">
                  <c:v>1</c:v>
                </c:pt>
                <c:pt idx="29122">
                  <c:v>1</c:v>
                </c:pt>
                <c:pt idx="29123">
                  <c:v>1</c:v>
                </c:pt>
                <c:pt idx="29124">
                  <c:v>1</c:v>
                </c:pt>
                <c:pt idx="29125">
                  <c:v>1</c:v>
                </c:pt>
                <c:pt idx="29126">
                  <c:v>1</c:v>
                </c:pt>
                <c:pt idx="29127">
                  <c:v>1</c:v>
                </c:pt>
                <c:pt idx="29128">
                  <c:v>1</c:v>
                </c:pt>
                <c:pt idx="29129">
                  <c:v>1</c:v>
                </c:pt>
                <c:pt idx="29130">
                  <c:v>1</c:v>
                </c:pt>
                <c:pt idx="29131">
                  <c:v>1</c:v>
                </c:pt>
                <c:pt idx="29132">
                  <c:v>1</c:v>
                </c:pt>
                <c:pt idx="29133">
                  <c:v>1</c:v>
                </c:pt>
                <c:pt idx="29134">
                  <c:v>1</c:v>
                </c:pt>
                <c:pt idx="29135">
                  <c:v>1</c:v>
                </c:pt>
                <c:pt idx="29136">
                  <c:v>1</c:v>
                </c:pt>
                <c:pt idx="29137">
                  <c:v>1</c:v>
                </c:pt>
                <c:pt idx="29138">
                  <c:v>1</c:v>
                </c:pt>
                <c:pt idx="29139">
                  <c:v>1</c:v>
                </c:pt>
                <c:pt idx="29140">
                  <c:v>1</c:v>
                </c:pt>
                <c:pt idx="29141">
                  <c:v>1</c:v>
                </c:pt>
                <c:pt idx="29142">
                  <c:v>1</c:v>
                </c:pt>
                <c:pt idx="29143">
                  <c:v>1</c:v>
                </c:pt>
                <c:pt idx="29144">
                  <c:v>0.4</c:v>
                </c:pt>
                <c:pt idx="29145">
                  <c:v>1</c:v>
                </c:pt>
                <c:pt idx="29146">
                  <c:v>1</c:v>
                </c:pt>
                <c:pt idx="29147">
                  <c:v>1</c:v>
                </c:pt>
                <c:pt idx="29148">
                  <c:v>1</c:v>
                </c:pt>
                <c:pt idx="29149">
                  <c:v>1</c:v>
                </c:pt>
                <c:pt idx="29150">
                  <c:v>1</c:v>
                </c:pt>
                <c:pt idx="29151">
                  <c:v>1</c:v>
                </c:pt>
                <c:pt idx="29152">
                  <c:v>1</c:v>
                </c:pt>
                <c:pt idx="29153">
                  <c:v>1</c:v>
                </c:pt>
                <c:pt idx="29154">
                  <c:v>1</c:v>
                </c:pt>
                <c:pt idx="29155">
                  <c:v>1</c:v>
                </c:pt>
                <c:pt idx="29156">
                  <c:v>1</c:v>
                </c:pt>
                <c:pt idx="29157">
                  <c:v>1</c:v>
                </c:pt>
                <c:pt idx="29158">
                  <c:v>1</c:v>
                </c:pt>
                <c:pt idx="29159">
                  <c:v>1</c:v>
                </c:pt>
                <c:pt idx="29160">
                  <c:v>1</c:v>
                </c:pt>
                <c:pt idx="29161">
                  <c:v>1</c:v>
                </c:pt>
                <c:pt idx="29162">
                  <c:v>1</c:v>
                </c:pt>
                <c:pt idx="29163">
                  <c:v>1</c:v>
                </c:pt>
                <c:pt idx="29164">
                  <c:v>1</c:v>
                </c:pt>
                <c:pt idx="29165">
                  <c:v>1</c:v>
                </c:pt>
                <c:pt idx="29166">
                  <c:v>1</c:v>
                </c:pt>
                <c:pt idx="29167">
                  <c:v>1</c:v>
                </c:pt>
                <c:pt idx="29168">
                  <c:v>1</c:v>
                </c:pt>
                <c:pt idx="29169">
                  <c:v>1</c:v>
                </c:pt>
                <c:pt idx="29170">
                  <c:v>1</c:v>
                </c:pt>
                <c:pt idx="29171">
                  <c:v>1</c:v>
                </c:pt>
                <c:pt idx="29172">
                  <c:v>1</c:v>
                </c:pt>
                <c:pt idx="29173">
                  <c:v>1</c:v>
                </c:pt>
                <c:pt idx="29174">
                  <c:v>1</c:v>
                </c:pt>
                <c:pt idx="29175">
                  <c:v>1</c:v>
                </c:pt>
                <c:pt idx="29176">
                  <c:v>1</c:v>
                </c:pt>
                <c:pt idx="29177">
                  <c:v>1</c:v>
                </c:pt>
                <c:pt idx="29178">
                  <c:v>1</c:v>
                </c:pt>
                <c:pt idx="29179">
                  <c:v>1</c:v>
                </c:pt>
                <c:pt idx="29180">
                  <c:v>1</c:v>
                </c:pt>
                <c:pt idx="29181">
                  <c:v>1</c:v>
                </c:pt>
                <c:pt idx="29182">
                  <c:v>1</c:v>
                </c:pt>
                <c:pt idx="29183">
                  <c:v>1</c:v>
                </c:pt>
                <c:pt idx="29184">
                  <c:v>1</c:v>
                </c:pt>
                <c:pt idx="29185">
                  <c:v>1</c:v>
                </c:pt>
                <c:pt idx="29186">
                  <c:v>1</c:v>
                </c:pt>
                <c:pt idx="29187">
                  <c:v>1</c:v>
                </c:pt>
                <c:pt idx="29188">
                  <c:v>1</c:v>
                </c:pt>
                <c:pt idx="29189">
                  <c:v>1</c:v>
                </c:pt>
                <c:pt idx="29190">
                  <c:v>1</c:v>
                </c:pt>
                <c:pt idx="29191">
                  <c:v>1</c:v>
                </c:pt>
                <c:pt idx="29192">
                  <c:v>1</c:v>
                </c:pt>
                <c:pt idx="29193">
                  <c:v>1</c:v>
                </c:pt>
                <c:pt idx="29194">
                  <c:v>1</c:v>
                </c:pt>
                <c:pt idx="29195">
                  <c:v>1</c:v>
                </c:pt>
                <c:pt idx="29196">
                  <c:v>1</c:v>
                </c:pt>
                <c:pt idx="29197">
                  <c:v>1</c:v>
                </c:pt>
                <c:pt idx="29198">
                  <c:v>1</c:v>
                </c:pt>
                <c:pt idx="29199">
                  <c:v>1</c:v>
                </c:pt>
                <c:pt idx="29200">
                  <c:v>1</c:v>
                </c:pt>
                <c:pt idx="29201">
                  <c:v>1</c:v>
                </c:pt>
                <c:pt idx="29202">
                  <c:v>1</c:v>
                </c:pt>
                <c:pt idx="29203">
                  <c:v>1</c:v>
                </c:pt>
                <c:pt idx="29204">
                  <c:v>1</c:v>
                </c:pt>
                <c:pt idx="29205">
                  <c:v>1</c:v>
                </c:pt>
                <c:pt idx="29206">
                  <c:v>1</c:v>
                </c:pt>
                <c:pt idx="29207">
                  <c:v>1</c:v>
                </c:pt>
                <c:pt idx="29208">
                  <c:v>1</c:v>
                </c:pt>
                <c:pt idx="29209">
                  <c:v>1</c:v>
                </c:pt>
                <c:pt idx="29210">
                  <c:v>1</c:v>
                </c:pt>
                <c:pt idx="29211">
                  <c:v>1</c:v>
                </c:pt>
                <c:pt idx="29212">
                  <c:v>1</c:v>
                </c:pt>
                <c:pt idx="29213">
                  <c:v>1</c:v>
                </c:pt>
                <c:pt idx="29214">
                  <c:v>1</c:v>
                </c:pt>
                <c:pt idx="29215">
                  <c:v>1</c:v>
                </c:pt>
                <c:pt idx="29216">
                  <c:v>1</c:v>
                </c:pt>
                <c:pt idx="29217">
                  <c:v>1</c:v>
                </c:pt>
                <c:pt idx="29218">
                  <c:v>1</c:v>
                </c:pt>
                <c:pt idx="29219">
                  <c:v>1</c:v>
                </c:pt>
                <c:pt idx="29220">
                  <c:v>1</c:v>
                </c:pt>
                <c:pt idx="29221">
                  <c:v>1</c:v>
                </c:pt>
                <c:pt idx="29222">
                  <c:v>1</c:v>
                </c:pt>
                <c:pt idx="29223">
                  <c:v>1</c:v>
                </c:pt>
                <c:pt idx="29224">
                  <c:v>1</c:v>
                </c:pt>
                <c:pt idx="29225">
                  <c:v>1</c:v>
                </c:pt>
                <c:pt idx="29226">
                  <c:v>1</c:v>
                </c:pt>
                <c:pt idx="29227">
                  <c:v>1</c:v>
                </c:pt>
                <c:pt idx="29228">
                  <c:v>1</c:v>
                </c:pt>
                <c:pt idx="29229">
                  <c:v>1</c:v>
                </c:pt>
                <c:pt idx="29230">
                  <c:v>1</c:v>
                </c:pt>
                <c:pt idx="29231">
                  <c:v>1</c:v>
                </c:pt>
                <c:pt idx="29232">
                  <c:v>1</c:v>
                </c:pt>
                <c:pt idx="29233">
                  <c:v>1</c:v>
                </c:pt>
                <c:pt idx="29234">
                  <c:v>1</c:v>
                </c:pt>
                <c:pt idx="29235">
                  <c:v>1</c:v>
                </c:pt>
                <c:pt idx="29236">
                  <c:v>1</c:v>
                </c:pt>
                <c:pt idx="29237">
                  <c:v>1</c:v>
                </c:pt>
                <c:pt idx="29238">
                  <c:v>0.8</c:v>
                </c:pt>
                <c:pt idx="29239">
                  <c:v>1</c:v>
                </c:pt>
                <c:pt idx="29240">
                  <c:v>1</c:v>
                </c:pt>
                <c:pt idx="29241">
                  <c:v>1</c:v>
                </c:pt>
                <c:pt idx="29242">
                  <c:v>1</c:v>
                </c:pt>
                <c:pt idx="29243">
                  <c:v>1</c:v>
                </c:pt>
                <c:pt idx="29244">
                  <c:v>1</c:v>
                </c:pt>
                <c:pt idx="29245">
                  <c:v>1</c:v>
                </c:pt>
                <c:pt idx="29246">
                  <c:v>1</c:v>
                </c:pt>
                <c:pt idx="29247">
                  <c:v>1</c:v>
                </c:pt>
                <c:pt idx="29248">
                  <c:v>1</c:v>
                </c:pt>
                <c:pt idx="29249">
                  <c:v>1</c:v>
                </c:pt>
                <c:pt idx="29250">
                  <c:v>1</c:v>
                </c:pt>
                <c:pt idx="29251">
                  <c:v>1</c:v>
                </c:pt>
                <c:pt idx="29252">
                  <c:v>1</c:v>
                </c:pt>
                <c:pt idx="29253">
                  <c:v>1</c:v>
                </c:pt>
                <c:pt idx="29254">
                  <c:v>1</c:v>
                </c:pt>
                <c:pt idx="29255">
                  <c:v>1</c:v>
                </c:pt>
                <c:pt idx="29256">
                  <c:v>1</c:v>
                </c:pt>
                <c:pt idx="29257">
                  <c:v>1</c:v>
                </c:pt>
                <c:pt idx="29258">
                  <c:v>1</c:v>
                </c:pt>
                <c:pt idx="29259">
                  <c:v>1</c:v>
                </c:pt>
                <c:pt idx="29260">
                  <c:v>1</c:v>
                </c:pt>
                <c:pt idx="29261">
                  <c:v>0.8</c:v>
                </c:pt>
                <c:pt idx="29262">
                  <c:v>1</c:v>
                </c:pt>
                <c:pt idx="29263">
                  <c:v>1</c:v>
                </c:pt>
                <c:pt idx="29264">
                  <c:v>1</c:v>
                </c:pt>
                <c:pt idx="29265">
                  <c:v>1</c:v>
                </c:pt>
                <c:pt idx="29266">
                  <c:v>1</c:v>
                </c:pt>
                <c:pt idx="29267">
                  <c:v>1</c:v>
                </c:pt>
                <c:pt idx="29268">
                  <c:v>1</c:v>
                </c:pt>
                <c:pt idx="29269">
                  <c:v>1</c:v>
                </c:pt>
                <c:pt idx="29270">
                  <c:v>1</c:v>
                </c:pt>
                <c:pt idx="29271">
                  <c:v>1</c:v>
                </c:pt>
                <c:pt idx="29272">
                  <c:v>1</c:v>
                </c:pt>
                <c:pt idx="29273">
                  <c:v>1</c:v>
                </c:pt>
                <c:pt idx="29274">
                  <c:v>1</c:v>
                </c:pt>
                <c:pt idx="29275">
                  <c:v>1</c:v>
                </c:pt>
                <c:pt idx="29276">
                  <c:v>1</c:v>
                </c:pt>
                <c:pt idx="29277">
                  <c:v>1</c:v>
                </c:pt>
                <c:pt idx="29278">
                  <c:v>1</c:v>
                </c:pt>
                <c:pt idx="29279">
                  <c:v>1</c:v>
                </c:pt>
                <c:pt idx="29280">
                  <c:v>1</c:v>
                </c:pt>
                <c:pt idx="29281">
                  <c:v>1</c:v>
                </c:pt>
                <c:pt idx="29282">
                  <c:v>1</c:v>
                </c:pt>
                <c:pt idx="29283">
                  <c:v>1</c:v>
                </c:pt>
                <c:pt idx="29284">
                  <c:v>1</c:v>
                </c:pt>
                <c:pt idx="29285">
                  <c:v>1</c:v>
                </c:pt>
                <c:pt idx="29286">
                  <c:v>1</c:v>
                </c:pt>
                <c:pt idx="29287">
                  <c:v>1</c:v>
                </c:pt>
                <c:pt idx="29288">
                  <c:v>1</c:v>
                </c:pt>
                <c:pt idx="29289">
                  <c:v>1</c:v>
                </c:pt>
                <c:pt idx="29290">
                  <c:v>1</c:v>
                </c:pt>
                <c:pt idx="29291">
                  <c:v>1</c:v>
                </c:pt>
                <c:pt idx="29292">
                  <c:v>1</c:v>
                </c:pt>
                <c:pt idx="29293">
                  <c:v>1</c:v>
                </c:pt>
                <c:pt idx="29294">
                  <c:v>0.4</c:v>
                </c:pt>
                <c:pt idx="29295">
                  <c:v>1</c:v>
                </c:pt>
                <c:pt idx="29296">
                  <c:v>1</c:v>
                </c:pt>
                <c:pt idx="29297">
                  <c:v>1</c:v>
                </c:pt>
                <c:pt idx="29298">
                  <c:v>1</c:v>
                </c:pt>
                <c:pt idx="29299">
                  <c:v>1</c:v>
                </c:pt>
                <c:pt idx="29300">
                  <c:v>1</c:v>
                </c:pt>
                <c:pt idx="29301">
                  <c:v>1</c:v>
                </c:pt>
                <c:pt idx="29302">
                  <c:v>1</c:v>
                </c:pt>
                <c:pt idx="29303">
                  <c:v>1</c:v>
                </c:pt>
                <c:pt idx="29304">
                  <c:v>1</c:v>
                </c:pt>
                <c:pt idx="29305">
                  <c:v>1</c:v>
                </c:pt>
                <c:pt idx="29306">
                  <c:v>1</c:v>
                </c:pt>
                <c:pt idx="29307">
                  <c:v>1</c:v>
                </c:pt>
                <c:pt idx="29308">
                  <c:v>1</c:v>
                </c:pt>
                <c:pt idx="29309">
                  <c:v>1</c:v>
                </c:pt>
                <c:pt idx="29310">
                  <c:v>1</c:v>
                </c:pt>
                <c:pt idx="29311">
                  <c:v>1</c:v>
                </c:pt>
                <c:pt idx="29312">
                  <c:v>1</c:v>
                </c:pt>
                <c:pt idx="29313">
                  <c:v>1</c:v>
                </c:pt>
                <c:pt idx="29314">
                  <c:v>1</c:v>
                </c:pt>
                <c:pt idx="29315">
                  <c:v>1</c:v>
                </c:pt>
                <c:pt idx="29316">
                  <c:v>1</c:v>
                </c:pt>
                <c:pt idx="29317">
                  <c:v>1</c:v>
                </c:pt>
                <c:pt idx="29318">
                  <c:v>1</c:v>
                </c:pt>
                <c:pt idx="29319">
                  <c:v>1</c:v>
                </c:pt>
                <c:pt idx="29320">
                  <c:v>1</c:v>
                </c:pt>
                <c:pt idx="29321">
                  <c:v>1</c:v>
                </c:pt>
                <c:pt idx="29322">
                  <c:v>1</c:v>
                </c:pt>
                <c:pt idx="29323">
                  <c:v>1</c:v>
                </c:pt>
                <c:pt idx="29324">
                  <c:v>1</c:v>
                </c:pt>
                <c:pt idx="29325">
                  <c:v>1</c:v>
                </c:pt>
                <c:pt idx="29326">
                  <c:v>1</c:v>
                </c:pt>
                <c:pt idx="29327">
                  <c:v>1</c:v>
                </c:pt>
                <c:pt idx="29328">
                  <c:v>1</c:v>
                </c:pt>
                <c:pt idx="29329">
                  <c:v>1</c:v>
                </c:pt>
                <c:pt idx="29330">
                  <c:v>1</c:v>
                </c:pt>
                <c:pt idx="29331">
                  <c:v>1</c:v>
                </c:pt>
                <c:pt idx="29332">
                  <c:v>1</c:v>
                </c:pt>
                <c:pt idx="29333">
                  <c:v>1</c:v>
                </c:pt>
                <c:pt idx="29334">
                  <c:v>1</c:v>
                </c:pt>
                <c:pt idx="29335">
                  <c:v>1</c:v>
                </c:pt>
                <c:pt idx="29336">
                  <c:v>1</c:v>
                </c:pt>
                <c:pt idx="29337">
                  <c:v>1</c:v>
                </c:pt>
                <c:pt idx="29338">
                  <c:v>1</c:v>
                </c:pt>
                <c:pt idx="29339">
                  <c:v>1</c:v>
                </c:pt>
                <c:pt idx="29340">
                  <c:v>1</c:v>
                </c:pt>
                <c:pt idx="29341">
                  <c:v>1</c:v>
                </c:pt>
                <c:pt idx="29342">
                  <c:v>1</c:v>
                </c:pt>
                <c:pt idx="29343">
                  <c:v>1</c:v>
                </c:pt>
                <c:pt idx="29344">
                  <c:v>1</c:v>
                </c:pt>
                <c:pt idx="29345">
                  <c:v>1</c:v>
                </c:pt>
                <c:pt idx="29346">
                  <c:v>1</c:v>
                </c:pt>
                <c:pt idx="29347">
                  <c:v>1</c:v>
                </c:pt>
                <c:pt idx="29348">
                  <c:v>1</c:v>
                </c:pt>
                <c:pt idx="29349">
                  <c:v>1</c:v>
                </c:pt>
                <c:pt idx="29350">
                  <c:v>1</c:v>
                </c:pt>
                <c:pt idx="29351">
                  <c:v>1</c:v>
                </c:pt>
                <c:pt idx="29352">
                  <c:v>1</c:v>
                </c:pt>
                <c:pt idx="29353">
                  <c:v>1</c:v>
                </c:pt>
                <c:pt idx="29354">
                  <c:v>1</c:v>
                </c:pt>
                <c:pt idx="29355">
                  <c:v>1</c:v>
                </c:pt>
                <c:pt idx="29356">
                  <c:v>1</c:v>
                </c:pt>
                <c:pt idx="29357">
                  <c:v>1</c:v>
                </c:pt>
                <c:pt idx="29358">
                  <c:v>1</c:v>
                </c:pt>
                <c:pt idx="29359">
                  <c:v>1</c:v>
                </c:pt>
                <c:pt idx="29360">
                  <c:v>1</c:v>
                </c:pt>
                <c:pt idx="29361">
                  <c:v>1</c:v>
                </c:pt>
                <c:pt idx="29362">
                  <c:v>1</c:v>
                </c:pt>
                <c:pt idx="29363">
                  <c:v>1</c:v>
                </c:pt>
                <c:pt idx="29364">
                  <c:v>1</c:v>
                </c:pt>
                <c:pt idx="29365">
                  <c:v>1</c:v>
                </c:pt>
                <c:pt idx="29366">
                  <c:v>1</c:v>
                </c:pt>
                <c:pt idx="29367">
                  <c:v>1</c:v>
                </c:pt>
                <c:pt idx="29368">
                  <c:v>1</c:v>
                </c:pt>
                <c:pt idx="29369">
                  <c:v>1</c:v>
                </c:pt>
                <c:pt idx="29370">
                  <c:v>1</c:v>
                </c:pt>
                <c:pt idx="29371">
                  <c:v>1</c:v>
                </c:pt>
                <c:pt idx="29372">
                  <c:v>1</c:v>
                </c:pt>
                <c:pt idx="29373">
                  <c:v>1</c:v>
                </c:pt>
                <c:pt idx="29374">
                  <c:v>1</c:v>
                </c:pt>
                <c:pt idx="29375">
                  <c:v>1</c:v>
                </c:pt>
                <c:pt idx="29376">
                  <c:v>1</c:v>
                </c:pt>
                <c:pt idx="29377">
                  <c:v>1</c:v>
                </c:pt>
                <c:pt idx="29378">
                  <c:v>1</c:v>
                </c:pt>
                <c:pt idx="29379">
                  <c:v>1</c:v>
                </c:pt>
                <c:pt idx="29380">
                  <c:v>1</c:v>
                </c:pt>
                <c:pt idx="29381">
                  <c:v>1</c:v>
                </c:pt>
                <c:pt idx="29382">
                  <c:v>1</c:v>
                </c:pt>
                <c:pt idx="29383">
                  <c:v>1</c:v>
                </c:pt>
                <c:pt idx="29384">
                  <c:v>1</c:v>
                </c:pt>
                <c:pt idx="29385">
                  <c:v>1</c:v>
                </c:pt>
                <c:pt idx="29386">
                  <c:v>1</c:v>
                </c:pt>
                <c:pt idx="29387">
                  <c:v>1</c:v>
                </c:pt>
                <c:pt idx="29388">
                  <c:v>1</c:v>
                </c:pt>
                <c:pt idx="29389">
                  <c:v>1</c:v>
                </c:pt>
                <c:pt idx="29390">
                  <c:v>1</c:v>
                </c:pt>
                <c:pt idx="29391">
                  <c:v>1</c:v>
                </c:pt>
                <c:pt idx="29392">
                  <c:v>1</c:v>
                </c:pt>
                <c:pt idx="29393">
                  <c:v>1</c:v>
                </c:pt>
                <c:pt idx="29394">
                  <c:v>1</c:v>
                </c:pt>
                <c:pt idx="29395">
                  <c:v>1</c:v>
                </c:pt>
                <c:pt idx="29396">
                  <c:v>1</c:v>
                </c:pt>
                <c:pt idx="29397">
                  <c:v>1</c:v>
                </c:pt>
                <c:pt idx="29398">
                  <c:v>1</c:v>
                </c:pt>
                <c:pt idx="29399">
                  <c:v>1</c:v>
                </c:pt>
                <c:pt idx="29400">
                  <c:v>1</c:v>
                </c:pt>
                <c:pt idx="29401">
                  <c:v>1</c:v>
                </c:pt>
                <c:pt idx="29402">
                  <c:v>1</c:v>
                </c:pt>
                <c:pt idx="29403">
                  <c:v>1</c:v>
                </c:pt>
                <c:pt idx="29404">
                  <c:v>0.8</c:v>
                </c:pt>
                <c:pt idx="29405">
                  <c:v>1</c:v>
                </c:pt>
                <c:pt idx="29406">
                  <c:v>1</c:v>
                </c:pt>
                <c:pt idx="29407">
                  <c:v>1</c:v>
                </c:pt>
                <c:pt idx="29408">
                  <c:v>1</c:v>
                </c:pt>
                <c:pt idx="29409">
                  <c:v>1</c:v>
                </c:pt>
                <c:pt idx="29410">
                  <c:v>1</c:v>
                </c:pt>
                <c:pt idx="29411">
                  <c:v>1</c:v>
                </c:pt>
                <c:pt idx="29412">
                  <c:v>1</c:v>
                </c:pt>
                <c:pt idx="29413">
                  <c:v>1</c:v>
                </c:pt>
                <c:pt idx="29414">
                  <c:v>1</c:v>
                </c:pt>
                <c:pt idx="29415">
                  <c:v>1</c:v>
                </c:pt>
                <c:pt idx="29416">
                  <c:v>1</c:v>
                </c:pt>
                <c:pt idx="29417">
                  <c:v>1</c:v>
                </c:pt>
                <c:pt idx="29418">
                  <c:v>1</c:v>
                </c:pt>
                <c:pt idx="29419">
                  <c:v>1</c:v>
                </c:pt>
                <c:pt idx="29420">
                  <c:v>1</c:v>
                </c:pt>
                <c:pt idx="29421">
                  <c:v>1</c:v>
                </c:pt>
                <c:pt idx="29422">
                  <c:v>1</c:v>
                </c:pt>
                <c:pt idx="29423">
                  <c:v>1</c:v>
                </c:pt>
                <c:pt idx="29424">
                  <c:v>1</c:v>
                </c:pt>
                <c:pt idx="29425">
                  <c:v>1</c:v>
                </c:pt>
                <c:pt idx="29426">
                  <c:v>1</c:v>
                </c:pt>
                <c:pt idx="29427">
                  <c:v>1</c:v>
                </c:pt>
                <c:pt idx="29428">
                  <c:v>1</c:v>
                </c:pt>
                <c:pt idx="29429">
                  <c:v>1</c:v>
                </c:pt>
                <c:pt idx="29430">
                  <c:v>1</c:v>
                </c:pt>
                <c:pt idx="29431">
                  <c:v>1</c:v>
                </c:pt>
                <c:pt idx="29432">
                  <c:v>1</c:v>
                </c:pt>
                <c:pt idx="29433">
                  <c:v>1</c:v>
                </c:pt>
                <c:pt idx="29434">
                  <c:v>1</c:v>
                </c:pt>
                <c:pt idx="29435">
                  <c:v>1</c:v>
                </c:pt>
                <c:pt idx="29436">
                  <c:v>1</c:v>
                </c:pt>
                <c:pt idx="29437">
                  <c:v>1</c:v>
                </c:pt>
                <c:pt idx="29438">
                  <c:v>1</c:v>
                </c:pt>
                <c:pt idx="29439">
                  <c:v>1</c:v>
                </c:pt>
                <c:pt idx="29440">
                  <c:v>1</c:v>
                </c:pt>
                <c:pt idx="29441">
                  <c:v>1</c:v>
                </c:pt>
                <c:pt idx="29442">
                  <c:v>1</c:v>
                </c:pt>
                <c:pt idx="29443">
                  <c:v>1</c:v>
                </c:pt>
                <c:pt idx="29444">
                  <c:v>1</c:v>
                </c:pt>
                <c:pt idx="29445">
                  <c:v>1</c:v>
                </c:pt>
                <c:pt idx="29446">
                  <c:v>1</c:v>
                </c:pt>
                <c:pt idx="29447">
                  <c:v>1</c:v>
                </c:pt>
                <c:pt idx="29448">
                  <c:v>1</c:v>
                </c:pt>
                <c:pt idx="29449">
                  <c:v>1</c:v>
                </c:pt>
                <c:pt idx="29450">
                  <c:v>1</c:v>
                </c:pt>
                <c:pt idx="29451">
                  <c:v>1</c:v>
                </c:pt>
                <c:pt idx="29452">
                  <c:v>1</c:v>
                </c:pt>
                <c:pt idx="29453">
                  <c:v>1</c:v>
                </c:pt>
                <c:pt idx="29454">
                  <c:v>1</c:v>
                </c:pt>
                <c:pt idx="29455">
                  <c:v>1</c:v>
                </c:pt>
                <c:pt idx="29456">
                  <c:v>1</c:v>
                </c:pt>
                <c:pt idx="29457">
                  <c:v>1</c:v>
                </c:pt>
                <c:pt idx="29458">
                  <c:v>1</c:v>
                </c:pt>
                <c:pt idx="29459">
                  <c:v>1</c:v>
                </c:pt>
                <c:pt idx="29460">
                  <c:v>1</c:v>
                </c:pt>
                <c:pt idx="29461">
                  <c:v>1</c:v>
                </c:pt>
                <c:pt idx="29462">
                  <c:v>1</c:v>
                </c:pt>
                <c:pt idx="29463">
                  <c:v>1</c:v>
                </c:pt>
                <c:pt idx="29464">
                  <c:v>1</c:v>
                </c:pt>
                <c:pt idx="29465">
                  <c:v>1</c:v>
                </c:pt>
                <c:pt idx="29466">
                  <c:v>1</c:v>
                </c:pt>
                <c:pt idx="29467">
                  <c:v>1</c:v>
                </c:pt>
                <c:pt idx="29468">
                  <c:v>1</c:v>
                </c:pt>
                <c:pt idx="29469">
                  <c:v>1</c:v>
                </c:pt>
                <c:pt idx="29470">
                  <c:v>1</c:v>
                </c:pt>
                <c:pt idx="29471">
                  <c:v>1</c:v>
                </c:pt>
                <c:pt idx="29472">
                  <c:v>1</c:v>
                </c:pt>
                <c:pt idx="29473">
                  <c:v>1</c:v>
                </c:pt>
                <c:pt idx="29474">
                  <c:v>1</c:v>
                </c:pt>
                <c:pt idx="29475">
                  <c:v>1</c:v>
                </c:pt>
                <c:pt idx="29476">
                  <c:v>1</c:v>
                </c:pt>
                <c:pt idx="29477">
                  <c:v>1</c:v>
                </c:pt>
                <c:pt idx="29478">
                  <c:v>1</c:v>
                </c:pt>
                <c:pt idx="29479">
                  <c:v>1</c:v>
                </c:pt>
                <c:pt idx="29480">
                  <c:v>1</c:v>
                </c:pt>
                <c:pt idx="29481">
                  <c:v>1</c:v>
                </c:pt>
                <c:pt idx="29482">
                  <c:v>1</c:v>
                </c:pt>
                <c:pt idx="29483">
                  <c:v>1</c:v>
                </c:pt>
                <c:pt idx="29484">
                  <c:v>1</c:v>
                </c:pt>
                <c:pt idx="29485">
                  <c:v>1</c:v>
                </c:pt>
                <c:pt idx="29486">
                  <c:v>1</c:v>
                </c:pt>
                <c:pt idx="29487">
                  <c:v>1</c:v>
                </c:pt>
                <c:pt idx="29488">
                  <c:v>1</c:v>
                </c:pt>
                <c:pt idx="29489">
                  <c:v>1</c:v>
                </c:pt>
                <c:pt idx="29490">
                  <c:v>1</c:v>
                </c:pt>
                <c:pt idx="29491">
                  <c:v>1</c:v>
                </c:pt>
                <c:pt idx="29492">
                  <c:v>1</c:v>
                </c:pt>
                <c:pt idx="29493">
                  <c:v>1</c:v>
                </c:pt>
                <c:pt idx="29494">
                  <c:v>1</c:v>
                </c:pt>
                <c:pt idx="29495">
                  <c:v>1</c:v>
                </c:pt>
                <c:pt idx="29496">
                  <c:v>1</c:v>
                </c:pt>
                <c:pt idx="29497">
                  <c:v>1</c:v>
                </c:pt>
                <c:pt idx="29498">
                  <c:v>1</c:v>
                </c:pt>
                <c:pt idx="29499">
                  <c:v>1</c:v>
                </c:pt>
                <c:pt idx="29500">
                  <c:v>1</c:v>
                </c:pt>
                <c:pt idx="29501">
                  <c:v>1</c:v>
                </c:pt>
                <c:pt idx="29502">
                  <c:v>1</c:v>
                </c:pt>
                <c:pt idx="29503">
                  <c:v>1</c:v>
                </c:pt>
                <c:pt idx="29504">
                  <c:v>1</c:v>
                </c:pt>
                <c:pt idx="29505">
                  <c:v>1</c:v>
                </c:pt>
                <c:pt idx="29506">
                  <c:v>1</c:v>
                </c:pt>
                <c:pt idx="29507">
                  <c:v>1</c:v>
                </c:pt>
                <c:pt idx="29508">
                  <c:v>1</c:v>
                </c:pt>
                <c:pt idx="29509">
                  <c:v>1</c:v>
                </c:pt>
                <c:pt idx="29510">
                  <c:v>1</c:v>
                </c:pt>
                <c:pt idx="29511">
                  <c:v>1</c:v>
                </c:pt>
                <c:pt idx="29512">
                  <c:v>1</c:v>
                </c:pt>
                <c:pt idx="29513">
                  <c:v>1</c:v>
                </c:pt>
                <c:pt idx="29514">
                  <c:v>1</c:v>
                </c:pt>
                <c:pt idx="29515">
                  <c:v>1</c:v>
                </c:pt>
                <c:pt idx="29516">
                  <c:v>1</c:v>
                </c:pt>
                <c:pt idx="29517">
                  <c:v>1</c:v>
                </c:pt>
                <c:pt idx="29518">
                  <c:v>1</c:v>
                </c:pt>
                <c:pt idx="29519">
                  <c:v>1</c:v>
                </c:pt>
                <c:pt idx="29520">
                  <c:v>1</c:v>
                </c:pt>
                <c:pt idx="29521">
                  <c:v>1</c:v>
                </c:pt>
                <c:pt idx="29522">
                  <c:v>1</c:v>
                </c:pt>
                <c:pt idx="29523">
                  <c:v>1</c:v>
                </c:pt>
                <c:pt idx="29524">
                  <c:v>1</c:v>
                </c:pt>
                <c:pt idx="29525">
                  <c:v>1</c:v>
                </c:pt>
                <c:pt idx="29526">
                  <c:v>1</c:v>
                </c:pt>
                <c:pt idx="29527">
                  <c:v>1</c:v>
                </c:pt>
                <c:pt idx="29528">
                  <c:v>1</c:v>
                </c:pt>
                <c:pt idx="29529">
                  <c:v>1</c:v>
                </c:pt>
                <c:pt idx="29530">
                  <c:v>1</c:v>
                </c:pt>
                <c:pt idx="29531">
                  <c:v>1</c:v>
                </c:pt>
                <c:pt idx="29532">
                  <c:v>1</c:v>
                </c:pt>
                <c:pt idx="29533">
                  <c:v>1</c:v>
                </c:pt>
                <c:pt idx="29534">
                  <c:v>1</c:v>
                </c:pt>
                <c:pt idx="29535">
                  <c:v>1</c:v>
                </c:pt>
                <c:pt idx="29536">
                  <c:v>1</c:v>
                </c:pt>
                <c:pt idx="29537">
                  <c:v>1</c:v>
                </c:pt>
                <c:pt idx="29538">
                  <c:v>1</c:v>
                </c:pt>
                <c:pt idx="29539">
                  <c:v>1</c:v>
                </c:pt>
                <c:pt idx="29540">
                  <c:v>1</c:v>
                </c:pt>
                <c:pt idx="29541">
                  <c:v>1</c:v>
                </c:pt>
                <c:pt idx="29542">
                  <c:v>1</c:v>
                </c:pt>
                <c:pt idx="29543">
                  <c:v>1</c:v>
                </c:pt>
                <c:pt idx="29544">
                  <c:v>1</c:v>
                </c:pt>
                <c:pt idx="29545">
                  <c:v>1</c:v>
                </c:pt>
                <c:pt idx="29546">
                  <c:v>1</c:v>
                </c:pt>
                <c:pt idx="29547">
                  <c:v>1</c:v>
                </c:pt>
                <c:pt idx="29548">
                  <c:v>1</c:v>
                </c:pt>
                <c:pt idx="29549">
                  <c:v>1</c:v>
                </c:pt>
                <c:pt idx="29550">
                  <c:v>1</c:v>
                </c:pt>
                <c:pt idx="29551">
                  <c:v>1</c:v>
                </c:pt>
                <c:pt idx="29552">
                  <c:v>1</c:v>
                </c:pt>
                <c:pt idx="29553">
                  <c:v>1</c:v>
                </c:pt>
                <c:pt idx="29554">
                  <c:v>1</c:v>
                </c:pt>
                <c:pt idx="29555">
                  <c:v>1</c:v>
                </c:pt>
                <c:pt idx="29556">
                  <c:v>1</c:v>
                </c:pt>
                <c:pt idx="29557">
                  <c:v>1</c:v>
                </c:pt>
                <c:pt idx="29558">
                  <c:v>1</c:v>
                </c:pt>
                <c:pt idx="29559">
                  <c:v>1</c:v>
                </c:pt>
                <c:pt idx="29560">
                  <c:v>1</c:v>
                </c:pt>
                <c:pt idx="29561">
                  <c:v>1</c:v>
                </c:pt>
                <c:pt idx="29562">
                  <c:v>1</c:v>
                </c:pt>
                <c:pt idx="29563">
                  <c:v>1</c:v>
                </c:pt>
                <c:pt idx="29564">
                  <c:v>1</c:v>
                </c:pt>
                <c:pt idx="29565">
                  <c:v>1</c:v>
                </c:pt>
                <c:pt idx="29566">
                  <c:v>1</c:v>
                </c:pt>
                <c:pt idx="29567">
                  <c:v>1</c:v>
                </c:pt>
                <c:pt idx="29568">
                  <c:v>1</c:v>
                </c:pt>
                <c:pt idx="29569">
                  <c:v>1</c:v>
                </c:pt>
                <c:pt idx="29570">
                  <c:v>1</c:v>
                </c:pt>
                <c:pt idx="29571">
                  <c:v>1</c:v>
                </c:pt>
                <c:pt idx="29572">
                  <c:v>1</c:v>
                </c:pt>
                <c:pt idx="29573">
                  <c:v>1</c:v>
                </c:pt>
                <c:pt idx="29574">
                  <c:v>1</c:v>
                </c:pt>
                <c:pt idx="29575">
                  <c:v>1</c:v>
                </c:pt>
                <c:pt idx="29576">
                  <c:v>1</c:v>
                </c:pt>
                <c:pt idx="29577">
                  <c:v>1</c:v>
                </c:pt>
                <c:pt idx="29578">
                  <c:v>1</c:v>
                </c:pt>
                <c:pt idx="29579">
                  <c:v>1</c:v>
                </c:pt>
                <c:pt idx="29580">
                  <c:v>1</c:v>
                </c:pt>
                <c:pt idx="29581">
                  <c:v>1</c:v>
                </c:pt>
                <c:pt idx="29582">
                  <c:v>1</c:v>
                </c:pt>
                <c:pt idx="29583">
                  <c:v>1</c:v>
                </c:pt>
                <c:pt idx="29584">
                  <c:v>1</c:v>
                </c:pt>
                <c:pt idx="29585">
                  <c:v>1</c:v>
                </c:pt>
                <c:pt idx="29586">
                  <c:v>1</c:v>
                </c:pt>
                <c:pt idx="29587">
                  <c:v>1</c:v>
                </c:pt>
                <c:pt idx="29588">
                  <c:v>1</c:v>
                </c:pt>
                <c:pt idx="29589">
                  <c:v>1</c:v>
                </c:pt>
                <c:pt idx="29590">
                  <c:v>1</c:v>
                </c:pt>
                <c:pt idx="29591">
                  <c:v>1</c:v>
                </c:pt>
                <c:pt idx="29592">
                  <c:v>1</c:v>
                </c:pt>
                <c:pt idx="29593">
                  <c:v>1</c:v>
                </c:pt>
                <c:pt idx="29594">
                  <c:v>1</c:v>
                </c:pt>
                <c:pt idx="29595">
                  <c:v>1</c:v>
                </c:pt>
                <c:pt idx="29596">
                  <c:v>1</c:v>
                </c:pt>
                <c:pt idx="29597">
                  <c:v>1</c:v>
                </c:pt>
                <c:pt idx="29598">
                  <c:v>1</c:v>
                </c:pt>
                <c:pt idx="29599">
                  <c:v>1</c:v>
                </c:pt>
                <c:pt idx="29600">
                  <c:v>1</c:v>
                </c:pt>
                <c:pt idx="29601">
                  <c:v>1</c:v>
                </c:pt>
                <c:pt idx="29602">
                  <c:v>1</c:v>
                </c:pt>
                <c:pt idx="29603">
                  <c:v>1</c:v>
                </c:pt>
                <c:pt idx="29604">
                  <c:v>1</c:v>
                </c:pt>
                <c:pt idx="29605">
                  <c:v>1</c:v>
                </c:pt>
                <c:pt idx="29606">
                  <c:v>1</c:v>
                </c:pt>
                <c:pt idx="29607">
                  <c:v>1</c:v>
                </c:pt>
                <c:pt idx="29608">
                  <c:v>1</c:v>
                </c:pt>
                <c:pt idx="29609">
                  <c:v>1</c:v>
                </c:pt>
                <c:pt idx="29610">
                  <c:v>1</c:v>
                </c:pt>
                <c:pt idx="29611">
                  <c:v>1</c:v>
                </c:pt>
                <c:pt idx="29612">
                  <c:v>1</c:v>
                </c:pt>
                <c:pt idx="29613">
                  <c:v>1</c:v>
                </c:pt>
                <c:pt idx="29614">
                  <c:v>1</c:v>
                </c:pt>
                <c:pt idx="29615">
                  <c:v>1</c:v>
                </c:pt>
                <c:pt idx="29616">
                  <c:v>1</c:v>
                </c:pt>
                <c:pt idx="29617">
                  <c:v>1</c:v>
                </c:pt>
                <c:pt idx="29618">
                  <c:v>1</c:v>
                </c:pt>
                <c:pt idx="29619">
                  <c:v>1</c:v>
                </c:pt>
                <c:pt idx="29620">
                  <c:v>1</c:v>
                </c:pt>
                <c:pt idx="29621">
                  <c:v>1</c:v>
                </c:pt>
                <c:pt idx="29622">
                  <c:v>1</c:v>
                </c:pt>
                <c:pt idx="29623">
                  <c:v>1</c:v>
                </c:pt>
                <c:pt idx="29624">
                  <c:v>1</c:v>
                </c:pt>
                <c:pt idx="29625">
                  <c:v>1</c:v>
                </c:pt>
                <c:pt idx="29626">
                  <c:v>1</c:v>
                </c:pt>
                <c:pt idx="29627">
                  <c:v>1</c:v>
                </c:pt>
                <c:pt idx="29628">
                  <c:v>1</c:v>
                </c:pt>
                <c:pt idx="29629">
                  <c:v>1</c:v>
                </c:pt>
                <c:pt idx="29630">
                  <c:v>1</c:v>
                </c:pt>
                <c:pt idx="29631">
                  <c:v>1</c:v>
                </c:pt>
                <c:pt idx="29632">
                  <c:v>1</c:v>
                </c:pt>
                <c:pt idx="29633">
                  <c:v>1</c:v>
                </c:pt>
                <c:pt idx="29634">
                  <c:v>1</c:v>
                </c:pt>
                <c:pt idx="29635">
                  <c:v>1</c:v>
                </c:pt>
                <c:pt idx="29636">
                  <c:v>1</c:v>
                </c:pt>
                <c:pt idx="29637">
                  <c:v>1</c:v>
                </c:pt>
                <c:pt idx="29638">
                  <c:v>1</c:v>
                </c:pt>
                <c:pt idx="29639">
                  <c:v>1</c:v>
                </c:pt>
                <c:pt idx="29640">
                  <c:v>1</c:v>
                </c:pt>
                <c:pt idx="29641">
                  <c:v>1</c:v>
                </c:pt>
                <c:pt idx="29642">
                  <c:v>1</c:v>
                </c:pt>
                <c:pt idx="29643">
                  <c:v>1</c:v>
                </c:pt>
                <c:pt idx="29644">
                  <c:v>1</c:v>
                </c:pt>
                <c:pt idx="29645">
                  <c:v>1</c:v>
                </c:pt>
                <c:pt idx="29646">
                  <c:v>1</c:v>
                </c:pt>
                <c:pt idx="29647">
                  <c:v>1</c:v>
                </c:pt>
                <c:pt idx="29648">
                  <c:v>1</c:v>
                </c:pt>
                <c:pt idx="29649">
                  <c:v>1</c:v>
                </c:pt>
                <c:pt idx="29650">
                  <c:v>1</c:v>
                </c:pt>
                <c:pt idx="29651">
                  <c:v>1</c:v>
                </c:pt>
                <c:pt idx="29652">
                  <c:v>1</c:v>
                </c:pt>
                <c:pt idx="29653">
                  <c:v>1</c:v>
                </c:pt>
                <c:pt idx="29654">
                  <c:v>1</c:v>
                </c:pt>
                <c:pt idx="29655">
                  <c:v>1</c:v>
                </c:pt>
                <c:pt idx="29656">
                  <c:v>1</c:v>
                </c:pt>
                <c:pt idx="29657">
                  <c:v>0.6</c:v>
                </c:pt>
                <c:pt idx="29658">
                  <c:v>1</c:v>
                </c:pt>
                <c:pt idx="29659">
                  <c:v>1</c:v>
                </c:pt>
                <c:pt idx="29660">
                  <c:v>1</c:v>
                </c:pt>
                <c:pt idx="29661">
                  <c:v>1</c:v>
                </c:pt>
                <c:pt idx="29662">
                  <c:v>1</c:v>
                </c:pt>
                <c:pt idx="29663">
                  <c:v>1</c:v>
                </c:pt>
                <c:pt idx="29664">
                  <c:v>1</c:v>
                </c:pt>
                <c:pt idx="29665">
                  <c:v>1</c:v>
                </c:pt>
                <c:pt idx="29666">
                  <c:v>1</c:v>
                </c:pt>
                <c:pt idx="29667">
                  <c:v>1</c:v>
                </c:pt>
                <c:pt idx="29668">
                  <c:v>1</c:v>
                </c:pt>
                <c:pt idx="29669">
                  <c:v>1</c:v>
                </c:pt>
                <c:pt idx="29670">
                  <c:v>1</c:v>
                </c:pt>
                <c:pt idx="29671">
                  <c:v>1</c:v>
                </c:pt>
                <c:pt idx="29672">
                  <c:v>1</c:v>
                </c:pt>
                <c:pt idx="29673">
                  <c:v>1</c:v>
                </c:pt>
                <c:pt idx="29674">
                  <c:v>1</c:v>
                </c:pt>
                <c:pt idx="29675">
                  <c:v>1</c:v>
                </c:pt>
                <c:pt idx="29676">
                  <c:v>1</c:v>
                </c:pt>
                <c:pt idx="29677">
                  <c:v>1</c:v>
                </c:pt>
                <c:pt idx="29678">
                  <c:v>1</c:v>
                </c:pt>
                <c:pt idx="29679">
                  <c:v>1</c:v>
                </c:pt>
                <c:pt idx="29680">
                  <c:v>1</c:v>
                </c:pt>
                <c:pt idx="29681">
                  <c:v>1</c:v>
                </c:pt>
                <c:pt idx="29682">
                  <c:v>1</c:v>
                </c:pt>
                <c:pt idx="29683">
                  <c:v>1</c:v>
                </c:pt>
                <c:pt idx="29684">
                  <c:v>1</c:v>
                </c:pt>
                <c:pt idx="29685">
                  <c:v>1</c:v>
                </c:pt>
                <c:pt idx="29686">
                  <c:v>1</c:v>
                </c:pt>
                <c:pt idx="29687">
                  <c:v>1</c:v>
                </c:pt>
                <c:pt idx="29688">
                  <c:v>1</c:v>
                </c:pt>
                <c:pt idx="29689">
                  <c:v>1</c:v>
                </c:pt>
                <c:pt idx="29690">
                  <c:v>1</c:v>
                </c:pt>
                <c:pt idx="29691">
                  <c:v>1</c:v>
                </c:pt>
                <c:pt idx="29692">
                  <c:v>1</c:v>
                </c:pt>
                <c:pt idx="29693">
                  <c:v>1</c:v>
                </c:pt>
                <c:pt idx="29694">
                  <c:v>1</c:v>
                </c:pt>
                <c:pt idx="29695">
                  <c:v>1</c:v>
                </c:pt>
                <c:pt idx="29696">
                  <c:v>1</c:v>
                </c:pt>
                <c:pt idx="29697">
                  <c:v>1</c:v>
                </c:pt>
                <c:pt idx="29698">
                  <c:v>1</c:v>
                </c:pt>
                <c:pt idx="29699">
                  <c:v>1</c:v>
                </c:pt>
                <c:pt idx="29700">
                  <c:v>1</c:v>
                </c:pt>
                <c:pt idx="29701">
                  <c:v>1</c:v>
                </c:pt>
                <c:pt idx="29702">
                  <c:v>1</c:v>
                </c:pt>
                <c:pt idx="29703">
                  <c:v>1</c:v>
                </c:pt>
                <c:pt idx="29704">
                  <c:v>1</c:v>
                </c:pt>
                <c:pt idx="29705">
                  <c:v>1</c:v>
                </c:pt>
                <c:pt idx="29706">
                  <c:v>1</c:v>
                </c:pt>
                <c:pt idx="29707">
                  <c:v>1</c:v>
                </c:pt>
                <c:pt idx="29708">
                  <c:v>1</c:v>
                </c:pt>
                <c:pt idx="29709">
                  <c:v>1</c:v>
                </c:pt>
                <c:pt idx="29710">
                  <c:v>1</c:v>
                </c:pt>
                <c:pt idx="29711">
                  <c:v>1</c:v>
                </c:pt>
                <c:pt idx="29712">
                  <c:v>1</c:v>
                </c:pt>
                <c:pt idx="29713">
                  <c:v>1</c:v>
                </c:pt>
                <c:pt idx="29714">
                  <c:v>1</c:v>
                </c:pt>
                <c:pt idx="29715">
                  <c:v>1</c:v>
                </c:pt>
                <c:pt idx="29716">
                  <c:v>1</c:v>
                </c:pt>
                <c:pt idx="29717">
                  <c:v>1</c:v>
                </c:pt>
                <c:pt idx="29718">
                  <c:v>1</c:v>
                </c:pt>
                <c:pt idx="29719">
                  <c:v>1</c:v>
                </c:pt>
                <c:pt idx="29720">
                  <c:v>1</c:v>
                </c:pt>
                <c:pt idx="29721">
                  <c:v>1</c:v>
                </c:pt>
                <c:pt idx="29722">
                  <c:v>1</c:v>
                </c:pt>
                <c:pt idx="29723">
                  <c:v>1</c:v>
                </c:pt>
                <c:pt idx="29724">
                  <c:v>1</c:v>
                </c:pt>
                <c:pt idx="29725">
                  <c:v>1</c:v>
                </c:pt>
                <c:pt idx="29726">
                  <c:v>1</c:v>
                </c:pt>
                <c:pt idx="29727">
                  <c:v>1</c:v>
                </c:pt>
                <c:pt idx="29728">
                  <c:v>1</c:v>
                </c:pt>
                <c:pt idx="29729">
                  <c:v>1</c:v>
                </c:pt>
                <c:pt idx="29730">
                  <c:v>1</c:v>
                </c:pt>
                <c:pt idx="29731">
                  <c:v>1</c:v>
                </c:pt>
                <c:pt idx="29732">
                  <c:v>1</c:v>
                </c:pt>
                <c:pt idx="29733">
                  <c:v>1</c:v>
                </c:pt>
                <c:pt idx="29734">
                  <c:v>1</c:v>
                </c:pt>
                <c:pt idx="29735">
                  <c:v>1</c:v>
                </c:pt>
                <c:pt idx="29736">
                  <c:v>1</c:v>
                </c:pt>
                <c:pt idx="29737">
                  <c:v>1</c:v>
                </c:pt>
                <c:pt idx="29738">
                  <c:v>1</c:v>
                </c:pt>
                <c:pt idx="29739">
                  <c:v>1</c:v>
                </c:pt>
                <c:pt idx="29740">
                  <c:v>1</c:v>
                </c:pt>
                <c:pt idx="29741">
                  <c:v>1</c:v>
                </c:pt>
                <c:pt idx="29742">
                  <c:v>1</c:v>
                </c:pt>
                <c:pt idx="29743">
                  <c:v>1</c:v>
                </c:pt>
                <c:pt idx="29744">
                  <c:v>1</c:v>
                </c:pt>
                <c:pt idx="29745">
                  <c:v>1</c:v>
                </c:pt>
                <c:pt idx="29746">
                  <c:v>1</c:v>
                </c:pt>
                <c:pt idx="29747">
                  <c:v>1</c:v>
                </c:pt>
                <c:pt idx="29748">
                  <c:v>1</c:v>
                </c:pt>
                <c:pt idx="29749">
                  <c:v>1</c:v>
                </c:pt>
                <c:pt idx="29750">
                  <c:v>1</c:v>
                </c:pt>
                <c:pt idx="29751">
                  <c:v>1</c:v>
                </c:pt>
                <c:pt idx="29752">
                  <c:v>1</c:v>
                </c:pt>
                <c:pt idx="29753">
                  <c:v>0.4</c:v>
                </c:pt>
                <c:pt idx="29754">
                  <c:v>1</c:v>
                </c:pt>
                <c:pt idx="29755">
                  <c:v>1</c:v>
                </c:pt>
                <c:pt idx="29756">
                  <c:v>1</c:v>
                </c:pt>
                <c:pt idx="29757">
                  <c:v>1</c:v>
                </c:pt>
                <c:pt idx="29758">
                  <c:v>1</c:v>
                </c:pt>
                <c:pt idx="29759">
                  <c:v>1</c:v>
                </c:pt>
                <c:pt idx="29760">
                  <c:v>1</c:v>
                </c:pt>
                <c:pt idx="29761">
                  <c:v>1</c:v>
                </c:pt>
                <c:pt idx="29762">
                  <c:v>1</c:v>
                </c:pt>
                <c:pt idx="29763">
                  <c:v>1</c:v>
                </c:pt>
                <c:pt idx="29764">
                  <c:v>1</c:v>
                </c:pt>
                <c:pt idx="29765">
                  <c:v>1</c:v>
                </c:pt>
                <c:pt idx="29766">
                  <c:v>1</c:v>
                </c:pt>
                <c:pt idx="29767">
                  <c:v>1</c:v>
                </c:pt>
                <c:pt idx="29768">
                  <c:v>1</c:v>
                </c:pt>
                <c:pt idx="29769">
                  <c:v>1</c:v>
                </c:pt>
                <c:pt idx="29770">
                  <c:v>1</c:v>
                </c:pt>
                <c:pt idx="29771">
                  <c:v>1</c:v>
                </c:pt>
                <c:pt idx="29772">
                  <c:v>1</c:v>
                </c:pt>
                <c:pt idx="29773">
                  <c:v>1</c:v>
                </c:pt>
                <c:pt idx="29774">
                  <c:v>1</c:v>
                </c:pt>
                <c:pt idx="29775">
                  <c:v>1</c:v>
                </c:pt>
                <c:pt idx="29776">
                  <c:v>1</c:v>
                </c:pt>
                <c:pt idx="29777">
                  <c:v>1</c:v>
                </c:pt>
                <c:pt idx="29778">
                  <c:v>1</c:v>
                </c:pt>
                <c:pt idx="29779">
                  <c:v>1</c:v>
                </c:pt>
                <c:pt idx="29780">
                  <c:v>1</c:v>
                </c:pt>
                <c:pt idx="29781">
                  <c:v>1</c:v>
                </c:pt>
                <c:pt idx="29782">
                  <c:v>1</c:v>
                </c:pt>
                <c:pt idx="29783">
                  <c:v>1</c:v>
                </c:pt>
                <c:pt idx="29784">
                  <c:v>1</c:v>
                </c:pt>
                <c:pt idx="29785">
                  <c:v>0.8</c:v>
                </c:pt>
                <c:pt idx="29786">
                  <c:v>1</c:v>
                </c:pt>
                <c:pt idx="29787">
                  <c:v>1</c:v>
                </c:pt>
                <c:pt idx="29788">
                  <c:v>1</c:v>
                </c:pt>
                <c:pt idx="29789">
                  <c:v>1</c:v>
                </c:pt>
                <c:pt idx="29790">
                  <c:v>1</c:v>
                </c:pt>
                <c:pt idx="29791">
                  <c:v>1</c:v>
                </c:pt>
                <c:pt idx="29792">
                  <c:v>1</c:v>
                </c:pt>
                <c:pt idx="29793">
                  <c:v>1</c:v>
                </c:pt>
                <c:pt idx="29794">
                  <c:v>1</c:v>
                </c:pt>
                <c:pt idx="29795">
                  <c:v>1</c:v>
                </c:pt>
                <c:pt idx="29796">
                  <c:v>1</c:v>
                </c:pt>
                <c:pt idx="29797">
                  <c:v>1</c:v>
                </c:pt>
                <c:pt idx="29798">
                  <c:v>1</c:v>
                </c:pt>
                <c:pt idx="29799">
                  <c:v>1</c:v>
                </c:pt>
                <c:pt idx="29800">
                  <c:v>1</c:v>
                </c:pt>
                <c:pt idx="29801">
                  <c:v>1</c:v>
                </c:pt>
                <c:pt idx="29802">
                  <c:v>1</c:v>
                </c:pt>
                <c:pt idx="29803">
                  <c:v>1</c:v>
                </c:pt>
                <c:pt idx="29804">
                  <c:v>1</c:v>
                </c:pt>
                <c:pt idx="29805">
                  <c:v>0.8</c:v>
                </c:pt>
                <c:pt idx="29806">
                  <c:v>1</c:v>
                </c:pt>
                <c:pt idx="29807">
                  <c:v>1</c:v>
                </c:pt>
                <c:pt idx="29808">
                  <c:v>1</c:v>
                </c:pt>
                <c:pt idx="29809">
                  <c:v>1</c:v>
                </c:pt>
                <c:pt idx="29810">
                  <c:v>1</c:v>
                </c:pt>
                <c:pt idx="29811">
                  <c:v>1</c:v>
                </c:pt>
                <c:pt idx="29812">
                  <c:v>1</c:v>
                </c:pt>
                <c:pt idx="29813">
                  <c:v>1</c:v>
                </c:pt>
                <c:pt idx="29814">
                  <c:v>1</c:v>
                </c:pt>
                <c:pt idx="29815">
                  <c:v>1</c:v>
                </c:pt>
                <c:pt idx="29816">
                  <c:v>1</c:v>
                </c:pt>
                <c:pt idx="29817">
                  <c:v>1</c:v>
                </c:pt>
                <c:pt idx="29818">
                  <c:v>1</c:v>
                </c:pt>
                <c:pt idx="29819">
                  <c:v>1</c:v>
                </c:pt>
                <c:pt idx="29820">
                  <c:v>1</c:v>
                </c:pt>
                <c:pt idx="29821">
                  <c:v>1</c:v>
                </c:pt>
                <c:pt idx="29822">
                  <c:v>1</c:v>
                </c:pt>
                <c:pt idx="29823">
                  <c:v>1</c:v>
                </c:pt>
                <c:pt idx="29824">
                  <c:v>1</c:v>
                </c:pt>
                <c:pt idx="29825">
                  <c:v>1</c:v>
                </c:pt>
                <c:pt idx="29826">
                  <c:v>1</c:v>
                </c:pt>
                <c:pt idx="29827">
                  <c:v>1</c:v>
                </c:pt>
                <c:pt idx="29828">
                  <c:v>1</c:v>
                </c:pt>
                <c:pt idx="29829">
                  <c:v>1</c:v>
                </c:pt>
                <c:pt idx="29830">
                  <c:v>1</c:v>
                </c:pt>
                <c:pt idx="29831">
                  <c:v>1</c:v>
                </c:pt>
                <c:pt idx="29832">
                  <c:v>1</c:v>
                </c:pt>
                <c:pt idx="29833">
                  <c:v>1</c:v>
                </c:pt>
                <c:pt idx="29834">
                  <c:v>1</c:v>
                </c:pt>
                <c:pt idx="29835">
                  <c:v>1</c:v>
                </c:pt>
                <c:pt idx="29836">
                  <c:v>1</c:v>
                </c:pt>
                <c:pt idx="29837">
                  <c:v>1</c:v>
                </c:pt>
                <c:pt idx="29838">
                  <c:v>1</c:v>
                </c:pt>
                <c:pt idx="29839">
                  <c:v>1</c:v>
                </c:pt>
                <c:pt idx="29840">
                  <c:v>1</c:v>
                </c:pt>
                <c:pt idx="29841">
                  <c:v>1</c:v>
                </c:pt>
                <c:pt idx="29842">
                  <c:v>1</c:v>
                </c:pt>
                <c:pt idx="29843">
                  <c:v>1</c:v>
                </c:pt>
                <c:pt idx="29844">
                  <c:v>1</c:v>
                </c:pt>
                <c:pt idx="29845">
                  <c:v>1</c:v>
                </c:pt>
                <c:pt idx="29846">
                  <c:v>1</c:v>
                </c:pt>
                <c:pt idx="29847">
                  <c:v>1</c:v>
                </c:pt>
                <c:pt idx="29848">
                  <c:v>1</c:v>
                </c:pt>
                <c:pt idx="29849">
                  <c:v>1</c:v>
                </c:pt>
                <c:pt idx="29850">
                  <c:v>1</c:v>
                </c:pt>
                <c:pt idx="29851">
                  <c:v>1</c:v>
                </c:pt>
                <c:pt idx="29852">
                  <c:v>1</c:v>
                </c:pt>
                <c:pt idx="29853">
                  <c:v>1</c:v>
                </c:pt>
                <c:pt idx="29854">
                  <c:v>1</c:v>
                </c:pt>
                <c:pt idx="29855">
                  <c:v>1</c:v>
                </c:pt>
                <c:pt idx="29856">
                  <c:v>1</c:v>
                </c:pt>
                <c:pt idx="29857">
                  <c:v>1</c:v>
                </c:pt>
                <c:pt idx="29858">
                  <c:v>1</c:v>
                </c:pt>
                <c:pt idx="29859">
                  <c:v>1</c:v>
                </c:pt>
                <c:pt idx="29860">
                  <c:v>1</c:v>
                </c:pt>
                <c:pt idx="29861">
                  <c:v>1</c:v>
                </c:pt>
                <c:pt idx="29862">
                  <c:v>1</c:v>
                </c:pt>
                <c:pt idx="29863">
                  <c:v>1</c:v>
                </c:pt>
                <c:pt idx="29864">
                  <c:v>1</c:v>
                </c:pt>
                <c:pt idx="29865">
                  <c:v>1</c:v>
                </c:pt>
                <c:pt idx="29866">
                  <c:v>1</c:v>
                </c:pt>
                <c:pt idx="29867">
                  <c:v>1</c:v>
                </c:pt>
                <c:pt idx="29868">
                  <c:v>1</c:v>
                </c:pt>
                <c:pt idx="29869">
                  <c:v>1</c:v>
                </c:pt>
                <c:pt idx="29870">
                  <c:v>1</c:v>
                </c:pt>
                <c:pt idx="29871">
                  <c:v>1</c:v>
                </c:pt>
                <c:pt idx="29872">
                  <c:v>1</c:v>
                </c:pt>
                <c:pt idx="29873">
                  <c:v>1</c:v>
                </c:pt>
                <c:pt idx="29874">
                  <c:v>1</c:v>
                </c:pt>
                <c:pt idx="29875">
                  <c:v>1</c:v>
                </c:pt>
                <c:pt idx="29876">
                  <c:v>1</c:v>
                </c:pt>
                <c:pt idx="29877">
                  <c:v>1</c:v>
                </c:pt>
                <c:pt idx="29878">
                  <c:v>1</c:v>
                </c:pt>
                <c:pt idx="29879">
                  <c:v>1</c:v>
                </c:pt>
                <c:pt idx="29880">
                  <c:v>1</c:v>
                </c:pt>
                <c:pt idx="29881">
                  <c:v>1</c:v>
                </c:pt>
                <c:pt idx="29882">
                  <c:v>1</c:v>
                </c:pt>
                <c:pt idx="29883">
                  <c:v>1</c:v>
                </c:pt>
                <c:pt idx="29884">
                  <c:v>1</c:v>
                </c:pt>
                <c:pt idx="29885">
                  <c:v>1</c:v>
                </c:pt>
                <c:pt idx="29886">
                  <c:v>1</c:v>
                </c:pt>
                <c:pt idx="29887">
                  <c:v>1</c:v>
                </c:pt>
                <c:pt idx="29888">
                  <c:v>1</c:v>
                </c:pt>
                <c:pt idx="29889">
                  <c:v>1</c:v>
                </c:pt>
                <c:pt idx="29890">
                  <c:v>1</c:v>
                </c:pt>
                <c:pt idx="29891">
                  <c:v>1</c:v>
                </c:pt>
                <c:pt idx="29892">
                  <c:v>1</c:v>
                </c:pt>
                <c:pt idx="29893">
                  <c:v>1</c:v>
                </c:pt>
                <c:pt idx="29894">
                  <c:v>1</c:v>
                </c:pt>
                <c:pt idx="29895">
                  <c:v>1</c:v>
                </c:pt>
                <c:pt idx="29896">
                  <c:v>1</c:v>
                </c:pt>
                <c:pt idx="29897">
                  <c:v>1</c:v>
                </c:pt>
                <c:pt idx="29898">
                  <c:v>1</c:v>
                </c:pt>
                <c:pt idx="29899">
                  <c:v>1</c:v>
                </c:pt>
                <c:pt idx="29900">
                  <c:v>1</c:v>
                </c:pt>
                <c:pt idx="29901">
                  <c:v>1</c:v>
                </c:pt>
                <c:pt idx="29902">
                  <c:v>1</c:v>
                </c:pt>
                <c:pt idx="29903">
                  <c:v>1</c:v>
                </c:pt>
                <c:pt idx="29904">
                  <c:v>1</c:v>
                </c:pt>
                <c:pt idx="29905">
                  <c:v>1</c:v>
                </c:pt>
                <c:pt idx="29906">
                  <c:v>1</c:v>
                </c:pt>
                <c:pt idx="29907">
                  <c:v>1</c:v>
                </c:pt>
                <c:pt idx="29908">
                  <c:v>1</c:v>
                </c:pt>
                <c:pt idx="29909">
                  <c:v>1</c:v>
                </c:pt>
                <c:pt idx="29910">
                  <c:v>1</c:v>
                </c:pt>
                <c:pt idx="29911">
                  <c:v>1</c:v>
                </c:pt>
                <c:pt idx="29912">
                  <c:v>1</c:v>
                </c:pt>
                <c:pt idx="29913">
                  <c:v>1</c:v>
                </c:pt>
                <c:pt idx="29914">
                  <c:v>1</c:v>
                </c:pt>
                <c:pt idx="29915">
                  <c:v>1</c:v>
                </c:pt>
                <c:pt idx="29916">
                  <c:v>1</c:v>
                </c:pt>
                <c:pt idx="29917">
                  <c:v>1</c:v>
                </c:pt>
                <c:pt idx="29918">
                  <c:v>1</c:v>
                </c:pt>
                <c:pt idx="29919">
                  <c:v>1</c:v>
                </c:pt>
                <c:pt idx="29920">
                  <c:v>1</c:v>
                </c:pt>
                <c:pt idx="29921">
                  <c:v>1</c:v>
                </c:pt>
                <c:pt idx="29922">
                  <c:v>1</c:v>
                </c:pt>
                <c:pt idx="29923">
                  <c:v>1</c:v>
                </c:pt>
                <c:pt idx="29924">
                  <c:v>1</c:v>
                </c:pt>
                <c:pt idx="29925">
                  <c:v>1</c:v>
                </c:pt>
                <c:pt idx="29926">
                  <c:v>1</c:v>
                </c:pt>
                <c:pt idx="29927">
                  <c:v>1</c:v>
                </c:pt>
                <c:pt idx="29928">
                  <c:v>1</c:v>
                </c:pt>
                <c:pt idx="29929">
                  <c:v>1</c:v>
                </c:pt>
                <c:pt idx="29930">
                  <c:v>1</c:v>
                </c:pt>
                <c:pt idx="29931">
                  <c:v>1</c:v>
                </c:pt>
                <c:pt idx="29932">
                  <c:v>1</c:v>
                </c:pt>
                <c:pt idx="29933">
                  <c:v>1</c:v>
                </c:pt>
                <c:pt idx="29934">
                  <c:v>1</c:v>
                </c:pt>
                <c:pt idx="29935">
                  <c:v>1</c:v>
                </c:pt>
                <c:pt idx="29936">
                  <c:v>1</c:v>
                </c:pt>
                <c:pt idx="29937">
                  <c:v>1</c:v>
                </c:pt>
                <c:pt idx="29938">
                  <c:v>1</c:v>
                </c:pt>
                <c:pt idx="29939">
                  <c:v>1</c:v>
                </c:pt>
                <c:pt idx="29940">
                  <c:v>1</c:v>
                </c:pt>
                <c:pt idx="29941">
                  <c:v>1</c:v>
                </c:pt>
                <c:pt idx="29942">
                  <c:v>1</c:v>
                </c:pt>
                <c:pt idx="29943">
                  <c:v>1</c:v>
                </c:pt>
                <c:pt idx="29944">
                  <c:v>0.83333333300000001</c:v>
                </c:pt>
                <c:pt idx="29945">
                  <c:v>1</c:v>
                </c:pt>
                <c:pt idx="29946">
                  <c:v>1</c:v>
                </c:pt>
                <c:pt idx="29947">
                  <c:v>1</c:v>
                </c:pt>
                <c:pt idx="29948">
                  <c:v>1</c:v>
                </c:pt>
                <c:pt idx="29949">
                  <c:v>1</c:v>
                </c:pt>
                <c:pt idx="29950">
                  <c:v>1</c:v>
                </c:pt>
                <c:pt idx="29951">
                  <c:v>1</c:v>
                </c:pt>
                <c:pt idx="29952">
                  <c:v>1</c:v>
                </c:pt>
                <c:pt idx="29953">
                  <c:v>1</c:v>
                </c:pt>
                <c:pt idx="29954">
                  <c:v>1</c:v>
                </c:pt>
                <c:pt idx="29955">
                  <c:v>1</c:v>
                </c:pt>
                <c:pt idx="29956">
                  <c:v>1</c:v>
                </c:pt>
                <c:pt idx="29957">
                  <c:v>1</c:v>
                </c:pt>
                <c:pt idx="29958">
                  <c:v>0.5</c:v>
                </c:pt>
                <c:pt idx="29959">
                  <c:v>1</c:v>
                </c:pt>
                <c:pt idx="29960">
                  <c:v>1</c:v>
                </c:pt>
                <c:pt idx="29961">
                  <c:v>1</c:v>
                </c:pt>
                <c:pt idx="29962">
                  <c:v>1</c:v>
                </c:pt>
                <c:pt idx="29963">
                  <c:v>1</c:v>
                </c:pt>
                <c:pt idx="29964">
                  <c:v>1</c:v>
                </c:pt>
                <c:pt idx="29965">
                  <c:v>1</c:v>
                </c:pt>
                <c:pt idx="29966">
                  <c:v>1</c:v>
                </c:pt>
                <c:pt idx="29967">
                  <c:v>1</c:v>
                </c:pt>
                <c:pt idx="29968">
                  <c:v>1</c:v>
                </c:pt>
                <c:pt idx="29969">
                  <c:v>1</c:v>
                </c:pt>
                <c:pt idx="29970">
                  <c:v>1</c:v>
                </c:pt>
                <c:pt idx="29971">
                  <c:v>1</c:v>
                </c:pt>
                <c:pt idx="29972">
                  <c:v>1</c:v>
                </c:pt>
                <c:pt idx="29973">
                  <c:v>1</c:v>
                </c:pt>
                <c:pt idx="29974">
                  <c:v>1</c:v>
                </c:pt>
                <c:pt idx="29975">
                  <c:v>0.5</c:v>
                </c:pt>
                <c:pt idx="29976">
                  <c:v>1</c:v>
                </c:pt>
                <c:pt idx="29977">
                  <c:v>1</c:v>
                </c:pt>
                <c:pt idx="29978">
                  <c:v>1</c:v>
                </c:pt>
                <c:pt idx="29979">
                  <c:v>1</c:v>
                </c:pt>
                <c:pt idx="29980">
                  <c:v>1</c:v>
                </c:pt>
                <c:pt idx="29981">
                  <c:v>1</c:v>
                </c:pt>
                <c:pt idx="29982">
                  <c:v>1</c:v>
                </c:pt>
                <c:pt idx="29983">
                  <c:v>1</c:v>
                </c:pt>
                <c:pt idx="29984">
                  <c:v>1</c:v>
                </c:pt>
                <c:pt idx="29985">
                  <c:v>1</c:v>
                </c:pt>
                <c:pt idx="29986">
                  <c:v>1</c:v>
                </c:pt>
                <c:pt idx="29987">
                  <c:v>1</c:v>
                </c:pt>
                <c:pt idx="29988">
                  <c:v>1</c:v>
                </c:pt>
                <c:pt idx="29989">
                  <c:v>1</c:v>
                </c:pt>
                <c:pt idx="29990">
                  <c:v>1</c:v>
                </c:pt>
                <c:pt idx="29991">
                  <c:v>1</c:v>
                </c:pt>
                <c:pt idx="29992">
                  <c:v>1</c:v>
                </c:pt>
                <c:pt idx="29993">
                  <c:v>1</c:v>
                </c:pt>
                <c:pt idx="29994">
                  <c:v>1</c:v>
                </c:pt>
                <c:pt idx="29995">
                  <c:v>1</c:v>
                </c:pt>
                <c:pt idx="29996">
                  <c:v>1</c:v>
                </c:pt>
                <c:pt idx="29997">
                  <c:v>1</c:v>
                </c:pt>
                <c:pt idx="29998">
                  <c:v>1</c:v>
                </c:pt>
                <c:pt idx="29999">
                  <c:v>1</c:v>
                </c:pt>
                <c:pt idx="30000">
                  <c:v>1</c:v>
                </c:pt>
                <c:pt idx="30001">
                  <c:v>1</c:v>
                </c:pt>
                <c:pt idx="30002">
                  <c:v>1</c:v>
                </c:pt>
                <c:pt idx="30003">
                  <c:v>1</c:v>
                </c:pt>
                <c:pt idx="30004">
                  <c:v>1</c:v>
                </c:pt>
                <c:pt idx="30005">
                  <c:v>1</c:v>
                </c:pt>
                <c:pt idx="30006">
                  <c:v>1</c:v>
                </c:pt>
                <c:pt idx="30007">
                  <c:v>1</c:v>
                </c:pt>
                <c:pt idx="30008">
                  <c:v>1</c:v>
                </c:pt>
                <c:pt idx="30009">
                  <c:v>1</c:v>
                </c:pt>
                <c:pt idx="30010">
                  <c:v>1</c:v>
                </c:pt>
                <c:pt idx="30011">
                  <c:v>1</c:v>
                </c:pt>
                <c:pt idx="30012">
                  <c:v>1</c:v>
                </c:pt>
                <c:pt idx="30013">
                  <c:v>1</c:v>
                </c:pt>
                <c:pt idx="30014">
                  <c:v>1</c:v>
                </c:pt>
                <c:pt idx="30015">
                  <c:v>1</c:v>
                </c:pt>
                <c:pt idx="30016">
                  <c:v>1</c:v>
                </c:pt>
                <c:pt idx="30017">
                  <c:v>1</c:v>
                </c:pt>
                <c:pt idx="30018">
                  <c:v>1</c:v>
                </c:pt>
                <c:pt idx="30019">
                  <c:v>1</c:v>
                </c:pt>
                <c:pt idx="30020">
                  <c:v>1</c:v>
                </c:pt>
                <c:pt idx="30021">
                  <c:v>1</c:v>
                </c:pt>
                <c:pt idx="30022">
                  <c:v>1</c:v>
                </c:pt>
                <c:pt idx="30023">
                  <c:v>1</c:v>
                </c:pt>
                <c:pt idx="30024">
                  <c:v>1</c:v>
                </c:pt>
                <c:pt idx="30025">
                  <c:v>1</c:v>
                </c:pt>
                <c:pt idx="30026">
                  <c:v>1</c:v>
                </c:pt>
                <c:pt idx="30027">
                  <c:v>1</c:v>
                </c:pt>
                <c:pt idx="30028">
                  <c:v>1</c:v>
                </c:pt>
                <c:pt idx="30029">
                  <c:v>1</c:v>
                </c:pt>
                <c:pt idx="30030">
                  <c:v>1</c:v>
                </c:pt>
                <c:pt idx="30031">
                  <c:v>1</c:v>
                </c:pt>
                <c:pt idx="30032">
                  <c:v>1</c:v>
                </c:pt>
                <c:pt idx="30033">
                  <c:v>1</c:v>
                </c:pt>
                <c:pt idx="30034">
                  <c:v>1</c:v>
                </c:pt>
                <c:pt idx="30035">
                  <c:v>1</c:v>
                </c:pt>
                <c:pt idx="30036">
                  <c:v>1</c:v>
                </c:pt>
                <c:pt idx="30037">
                  <c:v>1</c:v>
                </c:pt>
                <c:pt idx="30038">
                  <c:v>1</c:v>
                </c:pt>
                <c:pt idx="30039">
                  <c:v>1</c:v>
                </c:pt>
                <c:pt idx="30040">
                  <c:v>1</c:v>
                </c:pt>
                <c:pt idx="30041">
                  <c:v>1</c:v>
                </c:pt>
                <c:pt idx="30042">
                  <c:v>1</c:v>
                </c:pt>
                <c:pt idx="30043">
                  <c:v>1</c:v>
                </c:pt>
                <c:pt idx="30044">
                  <c:v>1</c:v>
                </c:pt>
                <c:pt idx="30045">
                  <c:v>1</c:v>
                </c:pt>
                <c:pt idx="30046">
                  <c:v>1</c:v>
                </c:pt>
                <c:pt idx="30047">
                  <c:v>1</c:v>
                </c:pt>
                <c:pt idx="30048">
                  <c:v>1</c:v>
                </c:pt>
                <c:pt idx="30049">
                  <c:v>1</c:v>
                </c:pt>
                <c:pt idx="30050">
                  <c:v>1</c:v>
                </c:pt>
                <c:pt idx="30051">
                  <c:v>1</c:v>
                </c:pt>
                <c:pt idx="30052">
                  <c:v>1</c:v>
                </c:pt>
                <c:pt idx="30053">
                  <c:v>1</c:v>
                </c:pt>
                <c:pt idx="30054">
                  <c:v>1</c:v>
                </c:pt>
                <c:pt idx="30055">
                  <c:v>1</c:v>
                </c:pt>
                <c:pt idx="30056">
                  <c:v>1</c:v>
                </c:pt>
                <c:pt idx="30057">
                  <c:v>1</c:v>
                </c:pt>
                <c:pt idx="30058">
                  <c:v>1</c:v>
                </c:pt>
                <c:pt idx="30059">
                  <c:v>1</c:v>
                </c:pt>
                <c:pt idx="30060">
                  <c:v>1</c:v>
                </c:pt>
                <c:pt idx="30061">
                  <c:v>1</c:v>
                </c:pt>
                <c:pt idx="30062">
                  <c:v>1</c:v>
                </c:pt>
                <c:pt idx="30063">
                  <c:v>1</c:v>
                </c:pt>
                <c:pt idx="30064">
                  <c:v>1</c:v>
                </c:pt>
                <c:pt idx="30065">
                  <c:v>1</c:v>
                </c:pt>
                <c:pt idx="30066">
                  <c:v>1</c:v>
                </c:pt>
                <c:pt idx="30067">
                  <c:v>1</c:v>
                </c:pt>
                <c:pt idx="30068">
                  <c:v>1</c:v>
                </c:pt>
                <c:pt idx="30069">
                  <c:v>1</c:v>
                </c:pt>
                <c:pt idx="30070">
                  <c:v>1</c:v>
                </c:pt>
                <c:pt idx="30071">
                  <c:v>1</c:v>
                </c:pt>
                <c:pt idx="30072">
                  <c:v>1</c:v>
                </c:pt>
                <c:pt idx="30073">
                  <c:v>1</c:v>
                </c:pt>
                <c:pt idx="30074">
                  <c:v>1</c:v>
                </c:pt>
                <c:pt idx="30075">
                  <c:v>1</c:v>
                </c:pt>
                <c:pt idx="30076">
                  <c:v>1</c:v>
                </c:pt>
                <c:pt idx="30077">
                  <c:v>1</c:v>
                </c:pt>
                <c:pt idx="30078">
                  <c:v>1</c:v>
                </c:pt>
                <c:pt idx="30079">
                  <c:v>1</c:v>
                </c:pt>
                <c:pt idx="30080">
                  <c:v>1</c:v>
                </c:pt>
                <c:pt idx="30081">
                  <c:v>1</c:v>
                </c:pt>
                <c:pt idx="30082">
                  <c:v>1</c:v>
                </c:pt>
                <c:pt idx="30083">
                  <c:v>1</c:v>
                </c:pt>
                <c:pt idx="30084">
                  <c:v>1</c:v>
                </c:pt>
                <c:pt idx="30085">
                  <c:v>1</c:v>
                </c:pt>
                <c:pt idx="30086">
                  <c:v>1</c:v>
                </c:pt>
                <c:pt idx="30087">
                  <c:v>1</c:v>
                </c:pt>
                <c:pt idx="30088">
                  <c:v>1</c:v>
                </c:pt>
                <c:pt idx="30089">
                  <c:v>1</c:v>
                </c:pt>
                <c:pt idx="30090">
                  <c:v>1</c:v>
                </c:pt>
                <c:pt idx="30091">
                  <c:v>1</c:v>
                </c:pt>
                <c:pt idx="30092">
                  <c:v>1</c:v>
                </c:pt>
                <c:pt idx="30093">
                  <c:v>1</c:v>
                </c:pt>
                <c:pt idx="30094">
                  <c:v>1</c:v>
                </c:pt>
                <c:pt idx="30095">
                  <c:v>1</c:v>
                </c:pt>
                <c:pt idx="30096">
                  <c:v>1</c:v>
                </c:pt>
                <c:pt idx="30097">
                  <c:v>1</c:v>
                </c:pt>
                <c:pt idx="30098">
                  <c:v>1</c:v>
                </c:pt>
                <c:pt idx="30099">
                  <c:v>1</c:v>
                </c:pt>
                <c:pt idx="30100">
                  <c:v>1</c:v>
                </c:pt>
                <c:pt idx="30101">
                  <c:v>1</c:v>
                </c:pt>
                <c:pt idx="30102">
                  <c:v>1</c:v>
                </c:pt>
                <c:pt idx="30103">
                  <c:v>1</c:v>
                </c:pt>
                <c:pt idx="30104">
                  <c:v>1</c:v>
                </c:pt>
                <c:pt idx="30105">
                  <c:v>1</c:v>
                </c:pt>
                <c:pt idx="30106">
                  <c:v>1</c:v>
                </c:pt>
                <c:pt idx="30107">
                  <c:v>1</c:v>
                </c:pt>
                <c:pt idx="30108">
                  <c:v>0.66666666699999999</c:v>
                </c:pt>
                <c:pt idx="30109">
                  <c:v>1</c:v>
                </c:pt>
                <c:pt idx="30110">
                  <c:v>1</c:v>
                </c:pt>
                <c:pt idx="30111">
                  <c:v>1</c:v>
                </c:pt>
                <c:pt idx="30112">
                  <c:v>1</c:v>
                </c:pt>
                <c:pt idx="30113">
                  <c:v>1</c:v>
                </c:pt>
                <c:pt idx="30114">
                  <c:v>1</c:v>
                </c:pt>
                <c:pt idx="30115">
                  <c:v>1</c:v>
                </c:pt>
                <c:pt idx="30116">
                  <c:v>1</c:v>
                </c:pt>
                <c:pt idx="30117">
                  <c:v>1</c:v>
                </c:pt>
                <c:pt idx="30118">
                  <c:v>1</c:v>
                </c:pt>
                <c:pt idx="30119">
                  <c:v>1</c:v>
                </c:pt>
                <c:pt idx="30120">
                  <c:v>1</c:v>
                </c:pt>
                <c:pt idx="30121">
                  <c:v>1</c:v>
                </c:pt>
                <c:pt idx="30122">
                  <c:v>1</c:v>
                </c:pt>
                <c:pt idx="30123">
                  <c:v>1</c:v>
                </c:pt>
                <c:pt idx="30124">
                  <c:v>1</c:v>
                </c:pt>
                <c:pt idx="30125">
                  <c:v>1</c:v>
                </c:pt>
                <c:pt idx="30126">
                  <c:v>1</c:v>
                </c:pt>
                <c:pt idx="30127">
                  <c:v>1</c:v>
                </c:pt>
                <c:pt idx="30128">
                  <c:v>1</c:v>
                </c:pt>
                <c:pt idx="30129">
                  <c:v>1</c:v>
                </c:pt>
                <c:pt idx="30130">
                  <c:v>1</c:v>
                </c:pt>
                <c:pt idx="30131">
                  <c:v>1</c:v>
                </c:pt>
                <c:pt idx="30132">
                  <c:v>1</c:v>
                </c:pt>
                <c:pt idx="30133">
                  <c:v>1</c:v>
                </c:pt>
                <c:pt idx="30134">
                  <c:v>1</c:v>
                </c:pt>
                <c:pt idx="30135">
                  <c:v>1</c:v>
                </c:pt>
                <c:pt idx="30136">
                  <c:v>1</c:v>
                </c:pt>
                <c:pt idx="30137">
                  <c:v>1</c:v>
                </c:pt>
                <c:pt idx="30138">
                  <c:v>1</c:v>
                </c:pt>
                <c:pt idx="30139">
                  <c:v>1</c:v>
                </c:pt>
                <c:pt idx="30140">
                  <c:v>1</c:v>
                </c:pt>
                <c:pt idx="30141">
                  <c:v>1</c:v>
                </c:pt>
                <c:pt idx="30142">
                  <c:v>1</c:v>
                </c:pt>
                <c:pt idx="30143">
                  <c:v>1</c:v>
                </c:pt>
                <c:pt idx="30144">
                  <c:v>1</c:v>
                </c:pt>
                <c:pt idx="30145">
                  <c:v>1</c:v>
                </c:pt>
                <c:pt idx="30146">
                  <c:v>1</c:v>
                </c:pt>
                <c:pt idx="30147">
                  <c:v>1</c:v>
                </c:pt>
                <c:pt idx="30148">
                  <c:v>1</c:v>
                </c:pt>
                <c:pt idx="30149">
                  <c:v>1</c:v>
                </c:pt>
                <c:pt idx="30150">
                  <c:v>1</c:v>
                </c:pt>
                <c:pt idx="30151">
                  <c:v>1</c:v>
                </c:pt>
                <c:pt idx="30152">
                  <c:v>1</c:v>
                </c:pt>
                <c:pt idx="30153">
                  <c:v>1</c:v>
                </c:pt>
                <c:pt idx="30154">
                  <c:v>1</c:v>
                </c:pt>
                <c:pt idx="30155">
                  <c:v>1</c:v>
                </c:pt>
                <c:pt idx="30156">
                  <c:v>1</c:v>
                </c:pt>
                <c:pt idx="30157">
                  <c:v>1</c:v>
                </c:pt>
                <c:pt idx="30158">
                  <c:v>1</c:v>
                </c:pt>
                <c:pt idx="30159">
                  <c:v>1</c:v>
                </c:pt>
                <c:pt idx="30160">
                  <c:v>1</c:v>
                </c:pt>
                <c:pt idx="30161">
                  <c:v>1</c:v>
                </c:pt>
                <c:pt idx="30162">
                  <c:v>1</c:v>
                </c:pt>
                <c:pt idx="30163">
                  <c:v>1</c:v>
                </c:pt>
                <c:pt idx="30164">
                  <c:v>1</c:v>
                </c:pt>
                <c:pt idx="30165">
                  <c:v>1</c:v>
                </c:pt>
                <c:pt idx="30166">
                  <c:v>1</c:v>
                </c:pt>
                <c:pt idx="30167">
                  <c:v>1</c:v>
                </c:pt>
                <c:pt idx="30168">
                  <c:v>1</c:v>
                </c:pt>
                <c:pt idx="30169">
                  <c:v>1</c:v>
                </c:pt>
                <c:pt idx="30170">
                  <c:v>1</c:v>
                </c:pt>
                <c:pt idx="30171">
                  <c:v>1</c:v>
                </c:pt>
                <c:pt idx="30172">
                  <c:v>1</c:v>
                </c:pt>
                <c:pt idx="30173">
                  <c:v>1</c:v>
                </c:pt>
                <c:pt idx="30174">
                  <c:v>1</c:v>
                </c:pt>
                <c:pt idx="30175">
                  <c:v>1</c:v>
                </c:pt>
                <c:pt idx="30176">
                  <c:v>1</c:v>
                </c:pt>
                <c:pt idx="30177">
                  <c:v>1</c:v>
                </c:pt>
                <c:pt idx="30178">
                  <c:v>1</c:v>
                </c:pt>
                <c:pt idx="30179">
                  <c:v>1</c:v>
                </c:pt>
                <c:pt idx="30180">
                  <c:v>1</c:v>
                </c:pt>
                <c:pt idx="30181">
                  <c:v>1</c:v>
                </c:pt>
                <c:pt idx="30182">
                  <c:v>1</c:v>
                </c:pt>
                <c:pt idx="30183">
                  <c:v>1</c:v>
                </c:pt>
                <c:pt idx="30184">
                  <c:v>1</c:v>
                </c:pt>
                <c:pt idx="30185">
                  <c:v>1</c:v>
                </c:pt>
                <c:pt idx="30186">
                  <c:v>1</c:v>
                </c:pt>
                <c:pt idx="30187">
                  <c:v>1</c:v>
                </c:pt>
                <c:pt idx="30188">
                  <c:v>1</c:v>
                </c:pt>
                <c:pt idx="30189">
                  <c:v>1</c:v>
                </c:pt>
                <c:pt idx="30190">
                  <c:v>1</c:v>
                </c:pt>
                <c:pt idx="30191">
                  <c:v>1</c:v>
                </c:pt>
                <c:pt idx="30192">
                  <c:v>1</c:v>
                </c:pt>
                <c:pt idx="30193">
                  <c:v>1</c:v>
                </c:pt>
                <c:pt idx="30194">
                  <c:v>1</c:v>
                </c:pt>
                <c:pt idx="30195">
                  <c:v>1</c:v>
                </c:pt>
                <c:pt idx="30196">
                  <c:v>1</c:v>
                </c:pt>
                <c:pt idx="30197">
                  <c:v>1</c:v>
                </c:pt>
                <c:pt idx="30198">
                  <c:v>1</c:v>
                </c:pt>
                <c:pt idx="30199">
                  <c:v>1</c:v>
                </c:pt>
                <c:pt idx="30200">
                  <c:v>1</c:v>
                </c:pt>
                <c:pt idx="30201">
                  <c:v>1</c:v>
                </c:pt>
                <c:pt idx="30202">
                  <c:v>1</c:v>
                </c:pt>
                <c:pt idx="30203">
                  <c:v>1</c:v>
                </c:pt>
                <c:pt idx="30204">
                  <c:v>1</c:v>
                </c:pt>
                <c:pt idx="30205">
                  <c:v>1</c:v>
                </c:pt>
                <c:pt idx="30206">
                  <c:v>1</c:v>
                </c:pt>
                <c:pt idx="30207">
                  <c:v>1</c:v>
                </c:pt>
                <c:pt idx="30208">
                  <c:v>1</c:v>
                </c:pt>
                <c:pt idx="30209">
                  <c:v>1</c:v>
                </c:pt>
                <c:pt idx="30210">
                  <c:v>1</c:v>
                </c:pt>
                <c:pt idx="30211">
                  <c:v>1</c:v>
                </c:pt>
                <c:pt idx="30212">
                  <c:v>1</c:v>
                </c:pt>
                <c:pt idx="30213">
                  <c:v>1</c:v>
                </c:pt>
                <c:pt idx="30214">
                  <c:v>1</c:v>
                </c:pt>
                <c:pt idx="30215">
                  <c:v>0.5</c:v>
                </c:pt>
                <c:pt idx="30216">
                  <c:v>1</c:v>
                </c:pt>
                <c:pt idx="30217">
                  <c:v>1</c:v>
                </c:pt>
                <c:pt idx="30218">
                  <c:v>1</c:v>
                </c:pt>
                <c:pt idx="30219">
                  <c:v>1</c:v>
                </c:pt>
                <c:pt idx="30220">
                  <c:v>1</c:v>
                </c:pt>
                <c:pt idx="30221">
                  <c:v>1</c:v>
                </c:pt>
                <c:pt idx="30222">
                  <c:v>1</c:v>
                </c:pt>
                <c:pt idx="30223">
                  <c:v>1</c:v>
                </c:pt>
                <c:pt idx="30224">
                  <c:v>1</c:v>
                </c:pt>
                <c:pt idx="30225">
                  <c:v>1</c:v>
                </c:pt>
                <c:pt idx="30226">
                  <c:v>1</c:v>
                </c:pt>
                <c:pt idx="30227">
                  <c:v>1</c:v>
                </c:pt>
                <c:pt idx="30228">
                  <c:v>1</c:v>
                </c:pt>
                <c:pt idx="30229">
                  <c:v>1</c:v>
                </c:pt>
                <c:pt idx="30230">
                  <c:v>1</c:v>
                </c:pt>
                <c:pt idx="30231">
                  <c:v>1</c:v>
                </c:pt>
                <c:pt idx="30232">
                  <c:v>1</c:v>
                </c:pt>
                <c:pt idx="30233">
                  <c:v>1</c:v>
                </c:pt>
                <c:pt idx="30234">
                  <c:v>1</c:v>
                </c:pt>
                <c:pt idx="30235">
                  <c:v>1</c:v>
                </c:pt>
                <c:pt idx="30236">
                  <c:v>1</c:v>
                </c:pt>
                <c:pt idx="30237">
                  <c:v>1</c:v>
                </c:pt>
                <c:pt idx="30238">
                  <c:v>1</c:v>
                </c:pt>
                <c:pt idx="30239">
                  <c:v>1</c:v>
                </c:pt>
                <c:pt idx="30240">
                  <c:v>1</c:v>
                </c:pt>
                <c:pt idx="30241">
                  <c:v>1</c:v>
                </c:pt>
                <c:pt idx="30242">
                  <c:v>1</c:v>
                </c:pt>
                <c:pt idx="30243">
                  <c:v>1</c:v>
                </c:pt>
                <c:pt idx="30244">
                  <c:v>1</c:v>
                </c:pt>
                <c:pt idx="30245">
                  <c:v>1</c:v>
                </c:pt>
                <c:pt idx="30246">
                  <c:v>1</c:v>
                </c:pt>
                <c:pt idx="30247">
                  <c:v>1</c:v>
                </c:pt>
                <c:pt idx="30248">
                  <c:v>1</c:v>
                </c:pt>
                <c:pt idx="30249">
                  <c:v>1</c:v>
                </c:pt>
                <c:pt idx="30250">
                  <c:v>1</c:v>
                </c:pt>
                <c:pt idx="30251">
                  <c:v>1</c:v>
                </c:pt>
                <c:pt idx="30252">
                  <c:v>1</c:v>
                </c:pt>
                <c:pt idx="30253">
                  <c:v>1</c:v>
                </c:pt>
                <c:pt idx="30254">
                  <c:v>1</c:v>
                </c:pt>
                <c:pt idx="30255">
                  <c:v>1</c:v>
                </c:pt>
                <c:pt idx="30256">
                  <c:v>1</c:v>
                </c:pt>
                <c:pt idx="30257">
                  <c:v>1</c:v>
                </c:pt>
                <c:pt idx="30258">
                  <c:v>1</c:v>
                </c:pt>
                <c:pt idx="30259">
                  <c:v>1</c:v>
                </c:pt>
                <c:pt idx="30260">
                  <c:v>1</c:v>
                </c:pt>
                <c:pt idx="30261">
                  <c:v>1</c:v>
                </c:pt>
                <c:pt idx="30262">
                  <c:v>1</c:v>
                </c:pt>
                <c:pt idx="30263">
                  <c:v>1</c:v>
                </c:pt>
                <c:pt idx="30264">
                  <c:v>1</c:v>
                </c:pt>
                <c:pt idx="30265">
                  <c:v>1</c:v>
                </c:pt>
                <c:pt idx="30266">
                  <c:v>1</c:v>
                </c:pt>
                <c:pt idx="30267">
                  <c:v>1</c:v>
                </c:pt>
                <c:pt idx="30268">
                  <c:v>1</c:v>
                </c:pt>
                <c:pt idx="30269">
                  <c:v>1</c:v>
                </c:pt>
                <c:pt idx="30270">
                  <c:v>1</c:v>
                </c:pt>
                <c:pt idx="30271">
                  <c:v>1</c:v>
                </c:pt>
                <c:pt idx="30272">
                  <c:v>1</c:v>
                </c:pt>
                <c:pt idx="30273">
                  <c:v>1</c:v>
                </c:pt>
                <c:pt idx="30274">
                  <c:v>1</c:v>
                </c:pt>
                <c:pt idx="30275">
                  <c:v>1</c:v>
                </c:pt>
                <c:pt idx="30276">
                  <c:v>1</c:v>
                </c:pt>
                <c:pt idx="30277">
                  <c:v>1</c:v>
                </c:pt>
                <c:pt idx="30278">
                  <c:v>1</c:v>
                </c:pt>
                <c:pt idx="30279">
                  <c:v>0.83333333300000001</c:v>
                </c:pt>
                <c:pt idx="30280">
                  <c:v>1</c:v>
                </c:pt>
                <c:pt idx="30281">
                  <c:v>1</c:v>
                </c:pt>
                <c:pt idx="30282">
                  <c:v>1</c:v>
                </c:pt>
                <c:pt idx="30283">
                  <c:v>1</c:v>
                </c:pt>
                <c:pt idx="30284">
                  <c:v>1</c:v>
                </c:pt>
                <c:pt idx="30285">
                  <c:v>1</c:v>
                </c:pt>
                <c:pt idx="30286">
                  <c:v>1</c:v>
                </c:pt>
                <c:pt idx="30287">
                  <c:v>1</c:v>
                </c:pt>
                <c:pt idx="30288">
                  <c:v>1</c:v>
                </c:pt>
                <c:pt idx="30289">
                  <c:v>1</c:v>
                </c:pt>
                <c:pt idx="30290">
                  <c:v>1</c:v>
                </c:pt>
                <c:pt idx="30291">
                  <c:v>1</c:v>
                </c:pt>
                <c:pt idx="30292">
                  <c:v>1</c:v>
                </c:pt>
                <c:pt idx="30293">
                  <c:v>1</c:v>
                </c:pt>
                <c:pt idx="30294">
                  <c:v>1</c:v>
                </c:pt>
                <c:pt idx="30295">
                  <c:v>1</c:v>
                </c:pt>
                <c:pt idx="30296">
                  <c:v>1</c:v>
                </c:pt>
                <c:pt idx="30297">
                  <c:v>1</c:v>
                </c:pt>
                <c:pt idx="30298">
                  <c:v>1</c:v>
                </c:pt>
                <c:pt idx="30299">
                  <c:v>1</c:v>
                </c:pt>
                <c:pt idx="30300">
                  <c:v>1</c:v>
                </c:pt>
                <c:pt idx="30301">
                  <c:v>1</c:v>
                </c:pt>
                <c:pt idx="30302">
                  <c:v>1</c:v>
                </c:pt>
                <c:pt idx="30303">
                  <c:v>1</c:v>
                </c:pt>
                <c:pt idx="30304">
                  <c:v>1</c:v>
                </c:pt>
                <c:pt idx="30305">
                  <c:v>1</c:v>
                </c:pt>
                <c:pt idx="30306">
                  <c:v>1</c:v>
                </c:pt>
                <c:pt idx="30307">
                  <c:v>1</c:v>
                </c:pt>
                <c:pt idx="30308">
                  <c:v>1</c:v>
                </c:pt>
                <c:pt idx="30309">
                  <c:v>1</c:v>
                </c:pt>
                <c:pt idx="30310">
                  <c:v>1</c:v>
                </c:pt>
                <c:pt idx="30311">
                  <c:v>1</c:v>
                </c:pt>
                <c:pt idx="30312">
                  <c:v>1</c:v>
                </c:pt>
                <c:pt idx="30313">
                  <c:v>1</c:v>
                </c:pt>
                <c:pt idx="30314">
                  <c:v>1</c:v>
                </c:pt>
                <c:pt idx="30315">
                  <c:v>1</c:v>
                </c:pt>
                <c:pt idx="30316">
                  <c:v>1</c:v>
                </c:pt>
                <c:pt idx="30317">
                  <c:v>1</c:v>
                </c:pt>
                <c:pt idx="30318">
                  <c:v>1</c:v>
                </c:pt>
                <c:pt idx="30319">
                  <c:v>1</c:v>
                </c:pt>
                <c:pt idx="30320">
                  <c:v>1</c:v>
                </c:pt>
                <c:pt idx="30321">
                  <c:v>1</c:v>
                </c:pt>
                <c:pt idx="30322">
                  <c:v>1</c:v>
                </c:pt>
                <c:pt idx="30323">
                  <c:v>1</c:v>
                </c:pt>
                <c:pt idx="30324">
                  <c:v>1</c:v>
                </c:pt>
                <c:pt idx="30325">
                  <c:v>1</c:v>
                </c:pt>
                <c:pt idx="30326">
                  <c:v>1</c:v>
                </c:pt>
                <c:pt idx="30327">
                  <c:v>1</c:v>
                </c:pt>
                <c:pt idx="30328">
                  <c:v>1</c:v>
                </c:pt>
                <c:pt idx="30329">
                  <c:v>1</c:v>
                </c:pt>
                <c:pt idx="30330">
                  <c:v>1</c:v>
                </c:pt>
                <c:pt idx="30331">
                  <c:v>1</c:v>
                </c:pt>
                <c:pt idx="30332">
                  <c:v>1</c:v>
                </c:pt>
                <c:pt idx="30333">
                  <c:v>1</c:v>
                </c:pt>
                <c:pt idx="30334">
                  <c:v>1</c:v>
                </c:pt>
                <c:pt idx="30335">
                  <c:v>1</c:v>
                </c:pt>
                <c:pt idx="30336">
                  <c:v>1</c:v>
                </c:pt>
                <c:pt idx="30337">
                  <c:v>1</c:v>
                </c:pt>
                <c:pt idx="30338">
                  <c:v>1</c:v>
                </c:pt>
                <c:pt idx="30339">
                  <c:v>1</c:v>
                </c:pt>
                <c:pt idx="30340">
                  <c:v>1</c:v>
                </c:pt>
                <c:pt idx="30341">
                  <c:v>1</c:v>
                </c:pt>
                <c:pt idx="30342">
                  <c:v>1</c:v>
                </c:pt>
                <c:pt idx="30343">
                  <c:v>1</c:v>
                </c:pt>
                <c:pt idx="30344">
                  <c:v>1</c:v>
                </c:pt>
                <c:pt idx="30345">
                  <c:v>1</c:v>
                </c:pt>
                <c:pt idx="30346">
                  <c:v>1</c:v>
                </c:pt>
                <c:pt idx="30347">
                  <c:v>1</c:v>
                </c:pt>
                <c:pt idx="30348">
                  <c:v>1</c:v>
                </c:pt>
                <c:pt idx="30349">
                  <c:v>1</c:v>
                </c:pt>
                <c:pt idx="30350">
                  <c:v>1</c:v>
                </c:pt>
                <c:pt idx="30351">
                  <c:v>1</c:v>
                </c:pt>
                <c:pt idx="30352">
                  <c:v>1</c:v>
                </c:pt>
                <c:pt idx="30353">
                  <c:v>1</c:v>
                </c:pt>
                <c:pt idx="30354">
                  <c:v>1</c:v>
                </c:pt>
                <c:pt idx="30355">
                  <c:v>1</c:v>
                </c:pt>
                <c:pt idx="30356">
                  <c:v>1</c:v>
                </c:pt>
                <c:pt idx="30357">
                  <c:v>1</c:v>
                </c:pt>
                <c:pt idx="30358">
                  <c:v>1</c:v>
                </c:pt>
                <c:pt idx="30359">
                  <c:v>1</c:v>
                </c:pt>
                <c:pt idx="30360">
                  <c:v>1</c:v>
                </c:pt>
                <c:pt idx="30361">
                  <c:v>1</c:v>
                </c:pt>
                <c:pt idx="30362">
                  <c:v>1</c:v>
                </c:pt>
                <c:pt idx="30363">
                  <c:v>1</c:v>
                </c:pt>
                <c:pt idx="30364">
                  <c:v>1</c:v>
                </c:pt>
                <c:pt idx="30365">
                  <c:v>1</c:v>
                </c:pt>
                <c:pt idx="30366">
                  <c:v>1</c:v>
                </c:pt>
                <c:pt idx="30367">
                  <c:v>1</c:v>
                </c:pt>
                <c:pt idx="30368">
                  <c:v>1</c:v>
                </c:pt>
                <c:pt idx="30369">
                  <c:v>1</c:v>
                </c:pt>
                <c:pt idx="30370">
                  <c:v>1</c:v>
                </c:pt>
                <c:pt idx="30371">
                  <c:v>1</c:v>
                </c:pt>
                <c:pt idx="30372">
                  <c:v>1</c:v>
                </c:pt>
                <c:pt idx="30373">
                  <c:v>0.83333333300000001</c:v>
                </c:pt>
                <c:pt idx="30374">
                  <c:v>1</c:v>
                </c:pt>
                <c:pt idx="30375">
                  <c:v>1</c:v>
                </c:pt>
                <c:pt idx="30376">
                  <c:v>1</c:v>
                </c:pt>
                <c:pt idx="30377">
                  <c:v>1</c:v>
                </c:pt>
                <c:pt idx="30378">
                  <c:v>1</c:v>
                </c:pt>
                <c:pt idx="30379">
                  <c:v>1</c:v>
                </c:pt>
                <c:pt idx="30380">
                  <c:v>0.16666666699999999</c:v>
                </c:pt>
                <c:pt idx="30381">
                  <c:v>1</c:v>
                </c:pt>
                <c:pt idx="30382">
                  <c:v>1</c:v>
                </c:pt>
                <c:pt idx="30383">
                  <c:v>1</c:v>
                </c:pt>
                <c:pt idx="30384">
                  <c:v>1</c:v>
                </c:pt>
                <c:pt idx="30385">
                  <c:v>1</c:v>
                </c:pt>
                <c:pt idx="30386">
                  <c:v>1</c:v>
                </c:pt>
                <c:pt idx="30387">
                  <c:v>1</c:v>
                </c:pt>
                <c:pt idx="30388">
                  <c:v>1</c:v>
                </c:pt>
                <c:pt idx="30389">
                  <c:v>1</c:v>
                </c:pt>
                <c:pt idx="30390">
                  <c:v>1</c:v>
                </c:pt>
                <c:pt idx="30391">
                  <c:v>1</c:v>
                </c:pt>
                <c:pt idx="30392">
                  <c:v>1</c:v>
                </c:pt>
                <c:pt idx="30393">
                  <c:v>1</c:v>
                </c:pt>
                <c:pt idx="30394">
                  <c:v>1</c:v>
                </c:pt>
                <c:pt idx="30395">
                  <c:v>1</c:v>
                </c:pt>
                <c:pt idx="30396">
                  <c:v>1</c:v>
                </c:pt>
                <c:pt idx="30397">
                  <c:v>1</c:v>
                </c:pt>
                <c:pt idx="30398">
                  <c:v>1</c:v>
                </c:pt>
                <c:pt idx="30399">
                  <c:v>1</c:v>
                </c:pt>
                <c:pt idx="30400">
                  <c:v>1</c:v>
                </c:pt>
                <c:pt idx="30401">
                  <c:v>1</c:v>
                </c:pt>
                <c:pt idx="30402">
                  <c:v>1</c:v>
                </c:pt>
                <c:pt idx="30403">
                  <c:v>1</c:v>
                </c:pt>
                <c:pt idx="30404">
                  <c:v>1</c:v>
                </c:pt>
                <c:pt idx="30405">
                  <c:v>1</c:v>
                </c:pt>
                <c:pt idx="30406">
                  <c:v>0.5</c:v>
                </c:pt>
                <c:pt idx="30407">
                  <c:v>1</c:v>
                </c:pt>
                <c:pt idx="30408">
                  <c:v>1</c:v>
                </c:pt>
                <c:pt idx="30409">
                  <c:v>1</c:v>
                </c:pt>
                <c:pt idx="30410">
                  <c:v>1</c:v>
                </c:pt>
                <c:pt idx="30411">
                  <c:v>1</c:v>
                </c:pt>
                <c:pt idx="30412">
                  <c:v>1</c:v>
                </c:pt>
                <c:pt idx="30413">
                  <c:v>1</c:v>
                </c:pt>
                <c:pt idx="30414">
                  <c:v>1</c:v>
                </c:pt>
                <c:pt idx="30415">
                  <c:v>1</c:v>
                </c:pt>
                <c:pt idx="30416">
                  <c:v>1</c:v>
                </c:pt>
                <c:pt idx="30417">
                  <c:v>1</c:v>
                </c:pt>
                <c:pt idx="30418">
                  <c:v>1</c:v>
                </c:pt>
                <c:pt idx="30419">
                  <c:v>1</c:v>
                </c:pt>
                <c:pt idx="30420">
                  <c:v>1</c:v>
                </c:pt>
                <c:pt idx="30421">
                  <c:v>1</c:v>
                </c:pt>
                <c:pt idx="30422">
                  <c:v>1</c:v>
                </c:pt>
                <c:pt idx="30423">
                  <c:v>1</c:v>
                </c:pt>
                <c:pt idx="30424">
                  <c:v>1</c:v>
                </c:pt>
                <c:pt idx="30425">
                  <c:v>1</c:v>
                </c:pt>
                <c:pt idx="30426">
                  <c:v>1</c:v>
                </c:pt>
                <c:pt idx="30427">
                  <c:v>1</c:v>
                </c:pt>
                <c:pt idx="30428">
                  <c:v>1</c:v>
                </c:pt>
                <c:pt idx="30429">
                  <c:v>1</c:v>
                </c:pt>
                <c:pt idx="30430">
                  <c:v>1</c:v>
                </c:pt>
                <c:pt idx="30431">
                  <c:v>1</c:v>
                </c:pt>
                <c:pt idx="30432">
                  <c:v>1</c:v>
                </c:pt>
                <c:pt idx="30433">
                  <c:v>1</c:v>
                </c:pt>
                <c:pt idx="30434">
                  <c:v>1</c:v>
                </c:pt>
                <c:pt idx="30435">
                  <c:v>1</c:v>
                </c:pt>
                <c:pt idx="30436">
                  <c:v>1</c:v>
                </c:pt>
                <c:pt idx="30437">
                  <c:v>1</c:v>
                </c:pt>
                <c:pt idx="30438">
                  <c:v>1</c:v>
                </c:pt>
                <c:pt idx="30439">
                  <c:v>1</c:v>
                </c:pt>
                <c:pt idx="30440">
                  <c:v>1</c:v>
                </c:pt>
                <c:pt idx="30441">
                  <c:v>1</c:v>
                </c:pt>
                <c:pt idx="30442">
                  <c:v>1</c:v>
                </c:pt>
                <c:pt idx="30443">
                  <c:v>1</c:v>
                </c:pt>
                <c:pt idx="30444">
                  <c:v>1</c:v>
                </c:pt>
                <c:pt idx="30445">
                  <c:v>1</c:v>
                </c:pt>
                <c:pt idx="30446">
                  <c:v>1</c:v>
                </c:pt>
                <c:pt idx="30447">
                  <c:v>1</c:v>
                </c:pt>
                <c:pt idx="30448">
                  <c:v>1</c:v>
                </c:pt>
                <c:pt idx="30449">
                  <c:v>1</c:v>
                </c:pt>
                <c:pt idx="30450">
                  <c:v>1</c:v>
                </c:pt>
                <c:pt idx="30451">
                  <c:v>1</c:v>
                </c:pt>
                <c:pt idx="30452">
                  <c:v>1</c:v>
                </c:pt>
                <c:pt idx="30453">
                  <c:v>1</c:v>
                </c:pt>
                <c:pt idx="30454">
                  <c:v>1</c:v>
                </c:pt>
                <c:pt idx="30455">
                  <c:v>1</c:v>
                </c:pt>
                <c:pt idx="30456">
                  <c:v>1</c:v>
                </c:pt>
                <c:pt idx="30457">
                  <c:v>1</c:v>
                </c:pt>
                <c:pt idx="30458">
                  <c:v>1</c:v>
                </c:pt>
                <c:pt idx="30459">
                  <c:v>1</c:v>
                </c:pt>
                <c:pt idx="30460">
                  <c:v>1</c:v>
                </c:pt>
                <c:pt idx="30461">
                  <c:v>1</c:v>
                </c:pt>
                <c:pt idx="30462">
                  <c:v>1</c:v>
                </c:pt>
                <c:pt idx="30463">
                  <c:v>1</c:v>
                </c:pt>
                <c:pt idx="30464">
                  <c:v>1</c:v>
                </c:pt>
                <c:pt idx="30465">
                  <c:v>1</c:v>
                </c:pt>
                <c:pt idx="30466">
                  <c:v>1</c:v>
                </c:pt>
                <c:pt idx="30467">
                  <c:v>1</c:v>
                </c:pt>
                <c:pt idx="30468">
                  <c:v>1</c:v>
                </c:pt>
                <c:pt idx="30469">
                  <c:v>1</c:v>
                </c:pt>
                <c:pt idx="30470">
                  <c:v>1</c:v>
                </c:pt>
                <c:pt idx="30471">
                  <c:v>1</c:v>
                </c:pt>
                <c:pt idx="30472">
                  <c:v>1</c:v>
                </c:pt>
                <c:pt idx="30473">
                  <c:v>1</c:v>
                </c:pt>
                <c:pt idx="30474">
                  <c:v>1</c:v>
                </c:pt>
                <c:pt idx="30475">
                  <c:v>1</c:v>
                </c:pt>
                <c:pt idx="30476">
                  <c:v>1</c:v>
                </c:pt>
                <c:pt idx="30477">
                  <c:v>1</c:v>
                </c:pt>
                <c:pt idx="30478">
                  <c:v>1</c:v>
                </c:pt>
                <c:pt idx="30479">
                  <c:v>1</c:v>
                </c:pt>
                <c:pt idx="30480">
                  <c:v>1</c:v>
                </c:pt>
                <c:pt idx="30481">
                  <c:v>1</c:v>
                </c:pt>
                <c:pt idx="30482">
                  <c:v>1</c:v>
                </c:pt>
                <c:pt idx="30483">
                  <c:v>1</c:v>
                </c:pt>
                <c:pt idx="30484">
                  <c:v>1</c:v>
                </c:pt>
                <c:pt idx="30485">
                  <c:v>1</c:v>
                </c:pt>
                <c:pt idx="30486">
                  <c:v>1</c:v>
                </c:pt>
                <c:pt idx="30487">
                  <c:v>1</c:v>
                </c:pt>
                <c:pt idx="30488">
                  <c:v>1</c:v>
                </c:pt>
                <c:pt idx="30489">
                  <c:v>1</c:v>
                </c:pt>
                <c:pt idx="30490">
                  <c:v>1</c:v>
                </c:pt>
                <c:pt idx="30491">
                  <c:v>1</c:v>
                </c:pt>
                <c:pt idx="30492">
                  <c:v>0.83333333300000001</c:v>
                </c:pt>
                <c:pt idx="30493">
                  <c:v>1</c:v>
                </c:pt>
                <c:pt idx="30494">
                  <c:v>1</c:v>
                </c:pt>
                <c:pt idx="30495">
                  <c:v>1</c:v>
                </c:pt>
                <c:pt idx="30496">
                  <c:v>1</c:v>
                </c:pt>
                <c:pt idx="30497">
                  <c:v>1</c:v>
                </c:pt>
                <c:pt idx="30498">
                  <c:v>1</c:v>
                </c:pt>
                <c:pt idx="30499">
                  <c:v>1</c:v>
                </c:pt>
                <c:pt idx="30500">
                  <c:v>1</c:v>
                </c:pt>
                <c:pt idx="30501">
                  <c:v>1</c:v>
                </c:pt>
                <c:pt idx="30502">
                  <c:v>1</c:v>
                </c:pt>
                <c:pt idx="30503">
                  <c:v>1</c:v>
                </c:pt>
                <c:pt idx="30504">
                  <c:v>1</c:v>
                </c:pt>
                <c:pt idx="30505">
                  <c:v>1</c:v>
                </c:pt>
                <c:pt idx="30506">
                  <c:v>1</c:v>
                </c:pt>
                <c:pt idx="30507">
                  <c:v>1</c:v>
                </c:pt>
                <c:pt idx="30508">
                  <c:v>1</c:v>
                </c:pt>
                <c:pt idx="30509">
                  <c:v>1</c:v>
                </c:pt>
                <c:pt idx="30510">
                  <c:v>1</c:v>
                </c:pt>
                <c:pt idx="30511">
                  <c:v>1</c:v>
                </c:pt>
                <c:pt idx="30512">
                  <c:v>1</c:v>
                </c:pt>
                <c:pt idx="30513">
                  <c:v>1</c:v>
                </c:pt>
                <c:pt idx="30514">
                  <c:v>1</c:v>
                </c:pt>
                <c:pt idx="30515">
                  <c:v>1</c:v>
                </c:pt>
                <c:pt idx="30516">
                  <c:v>1</c:v>
                </c:pt>
                <c:pt idx="30517">
                  <c:v>1</c:v>
                </c:pt>
                <c:pt idx="30518">
                  <c:v>1</c:v>
                </c:pt>
                <c:pt idx="30519">
                  <c:v>1</c:v>
                </c:pt>
                <c:pt idx="30520">
                  <c:v>1</c:v>
                </c:pt>
                <c:pt idx="30521">
                  <c:v>1</c:v>
                </c:pt>
                <c:pt idx="30522">
                  <c:v>1</c:v>
                </c:pt>
                <c:pt idx="30523">
                  <c:v>1</c:v>
                </c:pt>
                <c:pt idx="30524">
                  <c:v>1</c:v>
                </c:pt>
                <c:pt idx="30525">
                  <c:v>1</c:v>
                </c:pt>
                <c:pt idx="30526">
                  <c:v>1</c:v>
                </c:pt>
                <c:pt idx="30527">
                  <c:v>1</c:v>
                </c:pt>
                <c:pt idx="30528">
                  <c:v>1</c:v>
                </c:pt>
                <c:pt idx="30529">
                  <c:v>1</c:v>
                </c:pt>
                <c:pt idx="30530">
                  <c:v>1</c:v>
                </c:pt>
                <c:pt idx="30531">
                  <c:v>1</c:v>
                </c:pt>
                <c:pt idx="30532">
                  <c:v>1</c:v>
                </c:pt>
                <c:pt idx="30533">
                  <c:v>1</c:v>
                </c:pt>
                <c:pt idx="30534">
                  <c:v>1</c:v>
                </c:pt>
                <c:pt idx="30535">
                  <c:v>1</c:v>
                </c:pt>
                <c:pt idx="30536">
                  <c:v>1</c:v>
                </c:pt>
                <c:pt idx="30537">
                  <c:v>1</c:v>
                </c:pt>
                <c:pt idx="30538">
                  <c:v>1</c:v>
                </c:pt>
                <c:pt idx="30539">
                  <c:v>1</c:v>
                </c:pt>
                <c:pt idx="30540">
                  <c:v>1</c:v>
                </c:pt>
                <c:pt idx="30541">
                  <c:v>1</c:v>
                </c:pt>
                <c:pt idx="30542">
                  <c:v>1</c:v>
                </c:pt>
                <c:pt idx="30543">
                  <c:v>1</c:v>
                </c:pt>
                <c:pt idx="30544">
                  <c:v>1</c:v>
                </c:pt>
                <c:pt idx="30545">
                  <c:v>1</c:v>
                </c:pt>
                <c:pt idx="30546">
                  <c:v>1</c:v>
                </c:pt>
                <c:pt idx="30547">
                  <c:v>1</c:v>
                </c:pt>
                <c:pt idx="30548">
                  <c:v>1</c:v>
                </c:pt>
                <c:pt idx="30549">
                  <c:v>1</c:v>
                </c:pt>
                <c:pt idx="30550">
                  <c:v>1</c:v>
                </c:pt>
                <c:pt idx="30551">
                  <c:v>1</c:v>
                </c:pt>
                <c:pt idx="30552">
                  <c:v>1</c:v>
                </c:pt>
                <c:pt idx="30553">
                  <c:v>1</c:v>
                </c:pt>
                <c:pt idx="30554">
                  <c:v>1</c:v>
                </c:pt>
                <c:pt idx="30555">
                  <c:v>1</c:v>
                </c:pt>
                <c:pt idx="30556">
                  <c:v>1</c:v>
                </c:pt>
                <c:pt idx="30557">
                  <c:v>1</c:v>
                </c:pt>
                <c:pt idx="30558">
                  <c:v>1</c:v>
                </c:pt>
                <c:pt idx="30559">
                  <c:v>1</c:v>
                </c:pt>
                <c:pt idx="30560">
                  <c:v>1</c:v>
                </c:pt>
                <c:pt idx="30561">
                  <c:v>1</c:v>
                </c:pt>
                <c:pt idx="30562">
                  <c:v>1</c:v>
                </c:pt>
                <c:pt idx="30563">
                  <c:v>1</c:v>
                </c:pt>
                <c:pt idx="30564">
                  <c:v>1</c:v>
                </c:pt>
                <c:pt idx="30565">
                  <c:v>1</c:v>
                </c:pt>
                <c:pt idx="30566">
                  <c:v>1</c:v>
                </c:pt>
                <c:pt idx="30567">
                  <c:v>1</c:v>
                </c:pt>
                <c:pt idx="30568">
                  <c:v>1</c:v>
                </c:pt>
                <c:pt idx="30569">
                  <c:v>1</c:v>
                </c:pt>
                <c:pt idx="30570">
                  <c:v>1</c:v>
                </c:pt>
                <c:pt idx="30571">
                  <c:v>1</c:v>
                </c:pt>
                <c:pt idx="30572">
                  <c:v>1</c:v>
                </c:pt>
                <c:pt idx="30573">
                  <c:v>1</c:v>
                </c:pt>
                <c:pt idx="30574">
                  <c:v>1</c:v>
                </c:pt>
                <c:pt idx="30575">
                  <c:v>1</c:v>
                </c:pt>
                <c:pt idx="30576">
                  <c:v>1</c:v>
                </c:pt>
                <c:pt idx="30577">
                  <c:v>1</c:v>
                </c:pt>
                <c:pt idx="30578">
                  <c:v>1</c:v>
                </c:pt>
                <c:pt idx="30579">
                  <c:v>1</c:v>
                </c:pt>
                <c:pt idx="30580">
                  <c:v>1</c:v>
                </c:pt>
                <c:pt idx="30581">
                  <c:v>1</c:v>
                </c:pt>
                <c:pt idx="30582">
                  <c:v>1</c:v>
                </c:pt>
                <c:pt idx="30583">
                  <c:v>1</c:v>
                </c:pt>
                <c:pt idx="30584">
                  <c:v>1</c:v>
                </c:pt>
                <c:pt idx="30585">
                  <c:v>1</c:v>
                </c:pt>
                <c:pt idx="30586">
                  <c:v>1</c:v>
                </c:pt>
                <c:pt idx="30587">
                  <c:v>1</c:v>
                </c:pt>
                <c:pt idx="30588">
                  <c:v>1</c:v>
                </c:pt>
                <c:pt idx="30589">
                  <c:v>1</c:v>
                </c:pt>
                <c:pt idx="30590">
                  <c:v>1</c:v>
                </c:pt>
                <c:pt idx="30591">
                  <c:v>1</c:v>
                </c:pt>
                <c:pt idx="30592">
                  <c:v>1</c:v>
                </c:pt>
                <c:pt idx="30593">
                  <c:v>1</c:v>
                </c:pt>
                <c:pt idx="30594">
                  <c:v>0.83333333300000001</c:v>
                </c:pt>
                <c:pt idx="30595">
                  <c:v>1</c:v>
                </c:pt>
                <c:pt idx="30596">
                  <c:v>1</c:v>
                </c:pt>
                <c:pt idx="30597">
                  <c:v>1</c:v>
                </c:pt>
                <c:pt idx="30598">
                  <c:v>1</c:v>
                </c:pt>
                <c:pt idx="30599">
                  <c:v>1</c:v>
                </c:pt>
                <c:pt idx="30600">
                  <c:v>1</c:v>
                </c:pt>
                <c:pt idx="30601">
                  <c:v>1</c:v>
                </c:pt>
                <c:pt idx="30602">
                  <c:v>1</c:v>
                </c:pt>
                <c:pt idx="30603">
                  <c:v>1</c:v>
                </c:pt>
                <c:pt idx="30604">
                  <c:v>1</c:v>
                </c:pt>
                <c:pt idx="30605">
                  <c:v>1</c:v>
                </c:pt>
                <c:pt idx="30606">
                  <c:v>1</c:v>
                </c:pt>
                <c:pt idx="30607">
                  <c:v>1</c:v>
                </c:pt>
                <c:pt idx="30608">
                  <c:v>1</c:v>
                </c:pt>
                <c:pt idx="30609">
                  <c:v>1</c:v>
                </c:pt>
                <c:pt idx="30610">
                  <c:v>1</c:v>
                </c:pt>
                <c:pt idx="30611">
                  <c:v>1</c:v>
                </c:pt>
                <c:pt idx="30612">
                  <c:v>1</c:v>
                </c:pt>
                <c:pt idx="30613">
                  <c:v>1</c:v>
                </c:pt>
                <c:pt idx="30614">
                  <c:v>1</c:v>
                </c:pt>
                <c:pt idx="30615">
                  <c:v>1</c:v>
                </c:pt>
                <c:pt idx="30616">
                  <c:v>1</c:v>
                </c:pt>
                <c:pt idx="30617">
                  <c:v>1</c:v>
                </c:pt>
                <c:pt idx="30618">
                  <c:v>1</c:v>
                </c:pt>
                <c:pt idx="30619">
                  <c:v>1</c:v>
                </c:pt>
                <c:pt idx="30620">
                  <c:v>1</c:v>
                </c:pt>
                <c:pt idx="30621">
                  <c:v>1</c:v>
                </c:pt>
                <c:pt idx="30622">
                  <c:v>1</c:v>
                </c:pt>
                <c:pt idx="30623">
                  <c:v>1</c:v>
                </c:pt>
                <c:pt idx="30624">
                  <c:v>1</c:v>
                </c:pt>
                <c:pt idx="30625">
                  <c:v>1</c:v>
                </c:pt>
                <c:pt idx="30626">
                  <c:v>1</c:v>
                </c:pt>
                <c:pt idx="30627">
                  <c:v>1</c:v>
                </c:pt>
                <c:pt idx="30628">
                  <c:v>1</c:v>
                </c:pt>
                <c:pt idx="30629">
                  <c:v>1</c:v>
                </c:pt>
                <c:pt idx="30630">
                  <c:v>1</c:v>
                </c:pt>
                <c:pt idx="30631">
                  <c:v>1</c:v>
                </c:pt>
                <c:pt idx="30632">
                  <c:v>1</c:v>
                </c:pt>
                <c:pt idx="30633">
                  <c:v>1</c:v>
                </c:pt>
                <c:pt idx="30634">
                  <c:v>1</c:v>
                </c:pt>
                <c:pt idx="30635">
                  <c:v>1</c:v>
                </c:pt>
                <c:pt idx="30636">
                  <c:v>1</c:v>
                </c:pt>
                <c:pt idx="30637">
                  <c:v>1</c:v>
                </c:pt>
                <c:pt idx="30638">
                  <c:v>1</c:v>
                </c:pt>
                <c:pt idx="30639">
                  <c:v>1</c:v>
                </c:pt>
                <c:pt idx="30640">
                  <c:v>1</c:v>
                </c:pt>
                <c:pt idx="30641">
                  <c:v>1</c:v>
                </c:pt>
                <c:pt idx="30642">
                  <c:v>1</c:v>
                </c:pt>
                <c:pt idx="30643">
                  <c:v>0.83333333300000001</c:v>
                </c:pt>
                <c:pt idx="30644">
                  <c:v>1</c:v>
                </c:pt>
                <c:pt idx="30645">
                  <c:v>1</c:v>
                </c:pt>
                <c:pt idx="30646">
                  <c:v>1</c:v>
                </c:pt>
                <c:pt idx="30647">
                  <c:v>1</c:v>
                </c:pt>
                <c:pt idx="30648">
                  <c:v>1</c:v>
                </c:pt>
                <c:pt idx="30649">
                  <c:v>1</c:v>
                </c:pt>
                <c:pt idx="30650">
                  <c:v>1</c:v>
                </c:pt>
                <c:pt idx="30651">
                  <c:v>1</c:v>
                </c:pt>
                <c:pt idx="30652">
                  <c:v>1</c:v>
                </c:pt>
                <c:pt idx="30653">
                  <c:v>1</c:v>
                </c:pt>
                <c:pt idx="30654">
                  <c:v>1</c:v>
                </c:pt>
                <c:pt idx="30655">
                  <c:v>1</c:v>
                </c:pt>
                <c:pt idx="30656">
                  <c:v>1</c:v>
                </c:pt>
                <c:pt idx="30657">
                  <c:v>1</c:v>
                </c:pt>
                <c:pt idx="30658">
                  <c:v>1</c:v>
                </c:pt>
                <c:pt idx="30659">
                  <c:v>1</c:v>
                </c:pt>
                <c:pt idx="30660">
                  <c:v>1</c:v>
                </c:pt>
                <c:pt idx="30661">
                  <c:v>1</c:v>
                </c:pt>
                <c:pt idx="30662">
                  <c:v>1</c:v>
                </c:pt>
                <c:pt idx="30663">
                  <c:v>0.16666666699999999</c:v>
                </c:pt>
                <c:pt idx="30664">
                  <c:v>1</c:v>
                </c:pt>
                <c:pt idx="30665">
                  <c:v>1</c:v>
                </c:pt>
                <c:pt idx="30666">
                  <c:v>1</c:v>
                </c:pt>
                <c:pt idx="30667">
                  <c:v>1</c:v>
                </c:pt>
                <c:pt idx="30668">
                  <c:v>1</c:v>
                </c:pt>
                <c:pt idx="30669">
                  <c:v>1</c:v>
                </c:pt>
                <c:pt idx="30670">
                  <c:v>1</c:v>
                </c:pt>
                <c:pt idx="30671">
                  <c:v>0.83333333300000001</c:v>
                </c:pt>
                <c:pt idx="30672">
                  <c:v>1</c:v>
                </c:pt>
                <c:pt idx="30673">
                  <c:v>1</c:v>
                </c:pt>
                <c:pt idx="30674">
                  <c:v>1</c:v>
                </c:pt>
                <c:pt idx="30675">
                  <c:v>1</c:v>
                </c:pt>
                <c:pt idx="30676">
                  <c:v>1</c:v>
                </c:pt>
                <c:pt idx="30677">
                  <c:v>1</c:v>
                </c:pt>
                <c:pt idx="30678">
                  <c:v>1</c:v>
                </c:pt>
                <c:pt idx="30679">
                  <c:v>1</c:v>
                </c:pt>
                <c:pt idx="30680">
                  <c:v>1</c:v>
                </c:pt>
                <c:pt idx="30681">
                  <c:v>1</c:v>
                </c:pt>
                <c:pt idx="30682">
                  <c:v>1</c:v>
                </c:pt>
                <c:pt idx="30683">
                  <c:v>1</c:v>
                </c:pt>
                <c:pt idx="30684">
                  <c:v>1</c:v>
                </c:pt>
                <c:pt idx="30685">
                  <c:v>1</c:v>
                </c:pt>
                <c:pt idx="30686">
                  <c:v>1</c:v>
                </c:pt>
                <c:pt idx="30687">
                  <c:v>1</c:v>
                </c:pt>
                <c:pt idx="30688">
                  <c:v>1</c:v>
                </c:pt>
                <c:pt idx="30689">
                  <c:v>1</c:v>
                </c:pt>
                <c:pt idx="30690">
                  <c:v>1</c:v>
                </c:pt>
                <c:pt idx="30691">
                  <c:v>1</c:v>
                </c:pt>
                <c:pt idx="30692">
                  <c:v>1</c:v>
                </c:pt>
                <c:pt idx="30693">
                  <c:v>1</c:v>
                </c:pt>
                <c:pt idx="30694">
                  <c:v>1</c:v>
                </c:pt>
                <c:pt idx="30695">
                  <c:v>1</c:v>
                </c:pt>
                <c:pt idx="30696">
                  <c:v>1</c:v>
                </c:pt>
                <c:pt idx="30697">
                  <c:v>1</c:v>
                </c:pt>
                <c:pt idx="30698">
                  <c:v>1</c:v>
                </c:pt>
                <c:pt idx="30699">
                  <c:v>1</c:v>
                </c:pt>
                <c:pt idx="30700">
                  <c:v>1</c:v>
                </c:pt>
                <c:pt idx="30701">
                  <c:v>1</c:v>
                </c:pt>
                <c:pt idx="30702">
                  <c:v>1</c:v>
                </c:pt>
                <c:pt idx="30703">
                  <c:v>1</c:v>
                </c:pt>
                <c:pt idx="30704">
                  <c:v>1</c:v>
                </c:pt>
                <c:pt idx="30705">
                  <c:v>1</c:v>
                </c:pt>
                <c:pt idx="30706">
                  <c:v>1</c:v>
                </c:pt>
                <c:pt idx="30707">
                  <c:v>1</c:v>
                </c:pt>
                <c:pt idx="30708">
                  <c:v>1</c:v>
                </c:pt>
                <c:pt idx="30709">
                  <c:v>1</c:v>
                </c:pt>
                <c:pt idx="30710">
                  <c:v>1</c:v>
                </c:pt>
                <c:pt idx="30711">
                  <c:v>1</c:v>
                </c:pt>
                <c:pt idx="30712">
                  <c:v>1</c:v>
                </c:pt>
                <c:pt idx="30713">
                  <c:v>1</c:v>
                </c:pt>
                <c:pt idx="30714">
                  <c:v>1</c:v>
                </c:pt>
                <c:pt idx="30715">
                  <c:v>1</c:v>
                </c:pt>
                <c:pt idx="30716">
                  <c:v>1</c:v>
                </c:pt>
                <c:pt idx="30717">
                  <c:v>1</c:v>
                </c:pt>
                <c:pt idx="30718">
                  <c:v>1</c:v>
                </c:pt>
                <c:pt idx="30719">
                  <c:v>1</c:v>
                </c:pt>
                <c:pt idx="30720">
                  <c:v>1</c:v>
                </c:pt>
                <c:pt idx="30721">
                  <c:v>1</c:v>
                </c:pt>
                <c:pt idx="30722">
                  <c:v>1</c:v>
                </c:pt>
                <c:pt idx="30723">
                  <c:v>1</c:v>
                </c:pt>
                <c:pt idx="30724">
                  <c:v>1</c:v>
                </c:pt>
                <c:pt idx="30725">
                  <c:v>1</c:v>
                </c:pt>
                <c:pt idx="30726">
                  <c:v>1</c:v>
                </c:pt>
                <c:pt idx="30727">
                  <c:v>1</c:v>
                </c:pt>
                <c:pt idx="30728">
                  <c:v>1</c:v>
                </c:pt>
                <c:pt idx="30729">
                  <c:v>1</c:v>
                </c:pt>
                <c:pt idx="30730">
                  <c:v>1</c:v>
                </c:pt>
                <c:pt idx="30731">
                  <c:v>1</c:v>
                </c:pt>
                <c:pt idx="30732">
                  <c:v>1</c:v>
                </c:pt>
                <c:pt idx="30733">
                  <c:v>1</c:v>
                </c:pt>
                <c:pt idx="30734">
                  <c:v>1</c:v>
                </c:pt>
                <c:pt idx="30735">
                  <c:v>1</c:v>
                </c:pt>
                <c:pt idx="30736">
                  <c:v>0.5</c:v>
                </c:pt>
                <c:pt idx="30737">
                  <c:v>1</c:v>
                </c:pt>
                <c:pt idx="30738">
                  <c:v>1</c:v>
                </c:pt>
                <c:pt idx="30739">
                  <c:v>1</c:v>
                </c:pt>
                <c:pt idx="30740">
                  <c:v>1</c:v>
                </c:pt>
                <c:pt idx="30741">
                  <c:v>1</c:v>
                </c:pt>
                <c:pt idx="30742">
                  <c:v>1</c:v>
                </c:pt>
                <c:pt idx="30743">
                  <c:v>1</c:v>
                </c:pt>
                <c:pt idx="30744">
                  <c:v>1</c:v>
                </c:pt>
                <c:pt idx="30745">
                  <c:v>1</c:v>
                </c:pt>
                <c:pt idx="30746">
                  <c:v>1</c:v>
                </c:pt>
                <c:pt idx="30747">
                  <c:v>0.83333333300000001</c:v>
                </c:pt>
                <c:pt idx="30748">
                  <c:v>1</c:v>
                </c:pt>
                <c:pt idx="30749">
                  <c:v>1</c:v>
                </c:pt>
                <c:pt idx="30750">
                  <c:v>1</c:v>
                </c:pt>
                <c:pt idx="30751">
                  <c:v>1</c:v>
                </c:pt>
                <c:pt idx="30752">
                  <c:v>1</c:v>
                </c:pt>
                <c:pt idx="30753">
                  <c:v>1</c:v>
                </c:pt>
                <c:pt idx="30754">
                  <c:v>1</c:v>
                </c:pt>
                <c:pt idx="30755">
                  <c:v>1</c:v>
                </c:pt>
                <c:pt idx="30756">
                  <c:v>1</c:v>
                </c:pt>
                <c:pt idx="30757">
                  <c:v>1</c:v>
                </c:pt>
                <c:pt idx="30758">
                  <c:v>1</c:v>
                </c:pt>
                <c:pt idx="30759">
                  <c:v>1</c:v>
                </c:pt>
                <c:pt idx="30760">
                  <c:v>1</c:v>
                </c:pt>
                <c:pt idx="30761">
                  <c:v>1</c:v>
                </c:pt>
                <c:pt idx="30762">
                  <c:v>0.83333333300000001</c:v>
                </c:pt>
                <c:pt idx="30763">
                  <c:v>1</c:v>
                </c:pt>
                <c:pt idx="30764">
                  <c:v>1</c:v>
                </c:pt>
                <c:pt idx="30765">
                  <c:v>1</c:v>
                </c:pt>
                <c:pt idx="30766">
                  <c:v>1</c:v>
                </c:pt>
                <c:pt idx="30767">
                  <c:v>1</c:v>
                </c:pt>
                <c:pt idx="30768">
                  <c:v>1</c:v>
                </c:pt>
                <c:pt idx="30769">
                  <c:v>1</c:v>
                </c:pt>
                <c:pt idx="30770">
                  <c:v>1</c:v>
                </c:pt>
                <c:pt idx="30771">
                  <c:v>1</c:v>
                </c:pt>
                <c:pt idx="30772">
                  <c:v>1</c:v>
                </c:pt>
                <c:pt idx="30773">
                  <c:v>1</c:v>
                </c:pt>
                <c:pt idx="30774">
                  <c:v>1</c:v>
                </c:pt>
                <c:pt idx="30775">
                  <c:v>1</c:v>
                </c:pt>
                <c:pt idx="30776">
                  <c:v>1</c:v>
                </c:pt>
                <c:pt idx="30777">
                  <c:v>1</c:v>
                </c:pt>
                <c:pt idx="30778">
                  <c:v>1</c:v>
                </c:pt>
                <c:pt idx="30779">
                  <c:v>1</c:v>
                </c:pt>
                <c:pt idx="30780">
                  <c:v>1</c:v>
                </c:pt>
                <c:pt idx="30781">
                  <c:v>1</c:v>
                </c:pt>
                <c:pt idx="30782">
                  <c:v>1</c:v>
                </c:pt>
                <c:pt idx="30783">
                  <c:v>1</c:v>
                </c:pt>
                <c:pt idx="30784">
                  <c:v>1</c:v>
                </c:pt>
                <c:pt idx="30785">
                  <c:v>1</c:v>
                </c:pt>
                <c:pt idx="30786">
                  <c:v>1</c:v>
                </c:pt>
                <c:pt idx="30787">
                  <c:v>1</c:v>
                </c:pt>
                <c:pt idx="30788">
                  <c:v>1</c:v>
                </c:pt>
                <c:pt idx="30789">
                  <c:v>1</c:v>
                </c:pt>
                <c:pt idx="30790">
                  <c:v>1</c:v>
                </c:pt>
                <c:pt idx="30791">
                  <c:v>1</c:v>
                </c:pt>
                <c:pt idx="30792">
                  <c:v>1</c:v>
                </c:pt>
                <c:pt idx="30793">
                  <c:v>1</c:v>
                </c:pt>
                <c:pt idx="30794">
                  <c:v>1</c:v>
                </c:pt>
                <c:pt idx="30795">
                  <c:v>1</c:v>
                </c:pt>
                <c:pt idx="30796">
                  <c:v>1</c:v>
                </c:pt>
                <c:pt idx="30797">
                  <c:v>1</c:v>
                </c:pt>
                <c:pt idx="30798">
                  <c:v>1</c:v>
                </c:pt>
                <c:pt idx="30799">
                  <c:v>1</c:v>
                </c:pt>
                <c:pt idx="30800">
                  <c:v>1</c:v>
                </c:pt>
                <c:pt idx="30801">
                  <c:v>1</c:v>
                </c:pt>
                <c:pt idx="30802">
                  <c:v>1</c:v>
                </c:pt>
                <c:pt idx="30803">
                  <c:v>1</c:v>
                </c:pt>
                <c:pt idx="30804">
                  <c:v>1</c:v>
                </c:pt>
                <c:pt idx="30805">
                  <c:v>1</c:v>
                </c:pt>
                <c:pt idx="30806">
                  <c:v>1</c:v>
                </c:pt>
                <c:pt idx="30807">
                  <c:v>1</c:v>
                </c:pt>
                <c:pt idx="30808">
                  <c:v>1</c:v>
                </c:pt>
                <c:pt idx="30809">
                  <c:v>1</c:v>
                </c:pt>
                <c:pt idx="30810">
                  <c:v>1</c:v>
                </c:pt>
                <c:pt idx="30811">
                  <c:v>1</c:v>
                </c:pt>
                <c:pt idx="30812">
                  <c:v>1</c:v>
                </c:pt>
                <c:pt idx="30813">
                  <c:v>1</c:v>
                </c:pt>
                <c:pt idx="30814">
                  <c:v>1</c:v>
                </c:pt>
                <c:pt idx="30815">
                  <c:v>1</c:v>
                </c:pt>
                <c:pt idx="30816">
                  <c:v>1</c:v>
                </c:pt>
                <c:pt idx="30817">
                  <c:v>1</c:v>
                </c:pt>
                <c:pt idx="30818">
                  <c:v>1</c:v>
                </c:pt>
                <c:pt idx="30819">
                  <c:v>1</c:v>
                </c:pt>
                <c:pt idx="30820">
                  <c:v>1</c:v>
                </c:pt>
                <c:pt idx="30821">
                  <c:v>1</c:v>
                </c:pt>
                <c:pt idx="30822">
                  <c:v>1</c:v>
                </c:pt>
                <c:pt idx="30823">
                  <c:v>1</c:v>
                </c:pt>
                <c:pt idx="30824">
                  <c:v>1</c:v>
                </c:pt>
                <c:pt idx="30825">
                  <c:v>1</c:v>
                </c:pt>
                <c:pt idx="30826">
                  <c:v>1</c:v>
                </c:pt>
                <c:pt idx="30827">
                  <c:v>1</c:v>
                </c:pt>
                <c:pt idx="30828">
                  <c:v>1</c:v>
                </c:pt>
                <c:pt idx="30829">
                  <c:v>1</c:v>
                </c:pt>
                <c:pt idx="30830">
                  <c:v>1</c:v>
                </c:pt>
                <c:pt idx="30831">
                  <c:v>1</c:v>
                </c:pt>
                <c:pt idx="30832">
                  <c:v>1</c:v>
                </c:pt>
                <c:pt idx="30833">
                  <c:v>1</c:v>
                </c:pt>
                <c:pt idx="30834">
                  <c:v>1</c:v>
                </c:pt>
                <c:pt idx="30835">
                  <c:v>1</c:v>
                </c:pt>
                <c:pt idx="30836">
                  <c:v>1</c:v>
                </c:pt>
                <c:pt idx="30837">
                  <c:v>1</c:v>
                </c:pt>
                <c:pt idx="30838">
                  <c:v>1</c:v>
                </c:pt>
                <c:pt idx="30839">
                  <c:v>1</c:v>
                </c:pt>
                <c:pt idx="30840">
                  <c:v>1</c:v>
                </c:pt>
                <c:pt idx="30841">
                  <c:v>1</c:v>
                </c:pt>
                <c:pt idx="30842">
                  <c:v>1</c:v>
                </c:pt>
                <c:pt idx="30843">
                  <c:v>1</c:v>
                </c:pt>
                <c:pt idx="30844">
                  <c:v>1</c:v>
                </c:pt>
                <c:pt idx="30845">
                  <c:v>1</c:v>
                </c:pt>
                <c:pt idx="30846">
                  <c:v>1</c:v>
                </c:pt>
                <c:pt idx="30847">
                  <c:v>1</c:v>
                </c:pt>
                <c:pt idx="30848">
                  <c:v>1</c:v>
                </c:pt>
                <c:pt idx="30849">
                  <c:v>1</c:v>
                </c:pt>
                <c:pt idx="30850">
                  <c:v>1</c:v>
                </c:pt>
                <c:pt idx="30851">
                  <c:v>1</c:v>
                </c:pt>
                <c:pt idx="30852">
                  <c:v>1</c:v>
                </c:pt>
                <c:pt idx="30853">
                  <c:v>1</c:v>
                </c:pt>
                <c:pt idx="30854">
                  <c:v>1</c:v>
                </c:pt>
                <c:pt idx="30855">
                  <c:v>1</c:v>
                </c:pt>
                <c:pt idx="30856">
                  <c:v>1</c:v>
                </c:pt>
                <c:pt idx="30857">
                  <c:v>1</c:v>
                </c:pt>
                <c:pt idx="30858">
                  <c:v>1</c:v>
                </c:pt>
                <c:pt idx="30859">
                  <c:v>1</c:v>
                </c:pt>
                <c:pt idx="30860">
                  <c:v>1</c:v>
                </c:pt>
                <c:pt idx="30861">
                  <c:v>1</c:v>
                </c:pt>
                <c:pt idx="30862">
                  <c:v>1</c:v>
                </c:pt>
                <c:pt idx="30863">
                  <c:v>1</c:v>
                </c:pt>
                <c:pt idx="30864">
                  <c:v>1</c:v>
                </c:pt>
                <c:pt idx="30865">
                  <c:v>1</c:v>
                </c:pt>
                <c:pt idx="30866">
                  <c:v>1</c:v>
                </c:pt>
                <c:pt idx="30867">
                  <c:v>1</c:v>
                </c:pt>
                <c:pt idx="30868">
                  <c:v>1</c:v>
                </c:pt>
                <c:pt idx="30869">
                  <c:v>1</c:v>
                </c:pt>
                <c:pt idx="30870">
                  <c:v>1</c:v>
                </c:pt>
                <c:pt idx="30871">
                  <c:v>1</c:v>
                </c:pt>
                <c:pt idx="30872">
                  <c:v>1</c:v>
                </c:pt>
                <c:pt idx="30873">
                  <c:v>1</c:v>
                </c:pt>
                <c:pt idx="30874">
                  <c:v>1</c:v>
                </c:pt>
                <c:pt idx="30875">
                  <c:v>1</c:v>
                </c:pt>
                <c:pt idx="30876">
                  <c:v>1</c:v>
                </c:pt>
                <c:pt idx="30877">
                  <c:v>1</c:v>
                </c:pt>
                <c:pt idx="30878">
                  <c:v>1</c:v>
                </c:pt>
                <c:pt idx="30879">
                  <c:v>1</c:v>
                </c:pt>
                <c:pt idx="30880">
                  <c:v>1</c:v>
                </c:pt>
                <c:pt idx="30881">
                  <c:v>1</c:v>
                </c:pt>
                <c:pt idx="30882">
                  <c:v>1</c:v>
                </c:pt>
                <c:pt idx="30883">
                  <c:v>1</c:v>
                </c:pt>
                <c:pt idx="30884">
                  <c:v>1</c:v>
                </c:pt>
                <c:pt idx="30885">
                  <c:v>1</c:v>
                </c:pt>
                <c:pt idx="30886">
                  <c:v>1</c:v>
                </c:pt>
                <c:pt idx="30887">
                  <c:v>1</c:v>
                </c:pt>
                <c:pt idx="30888">
                  <c:v>1</c:v>
                </c:pt>
                <c:pt idx="30889">
                  <c:v>1</c:v>
                </c:pt>
                <c:pt idx="30890">
                  <c:v>1</c:v>
                </c:pt>
                <c:pt idx="30891">
                  <c:v>1</c:v>
                </c:pt>
                <c:pt idx="30892">
                  <c:v>1</c:v>
                </c:pt>
                <c:pt idx="30893">
                  <c:v>1</c:v>
                </c:pt>
                <c:pt idx="30894">
                  <c:v>1</c:v>
                </c:pt>
                <c:pt idx="30895">
                  <c:v>1</c:v>
                </c:pt>
                <c:pt idx="30896">
                  <c:v>1</c:v>
                </c:pt>
                <c:pt idx="30897">
                  <c:v>1</c:v>
                </c:pt>
                <c:pt idx="30898">
                  <c:v>1</c:v>
                </c:pt>
                <c:pt idx="30899">
                  <c:v>1</c:v>
                </c:pt>
                <c:pt idx="30900">
                  <c:v>1</c:v>
                </c:pt>
                <c:pt idx="30901">
                  <c:v>1</c:v>
                </c:pt>
                <c:pt idx="30902">
                  <c:v>1</c:v>
                </c:pt>
                <c:pt idx="30903">
                  <c:v>1</c:v>
                </c:pt>
                <c:pt idx="30904">
                  <c:v>1</c:v>
                </c:pt>
                <c:pt idx="30905">
                  <c:v>1</c:v>
                </c:pt>
                <c:pt idx="30906">
                  <c:v>1</c:v>
                </c:pt>
                <c:pt idx="30907">
                  <c:v>1</c:v>
                </c:pt>
                <c:pt idx="30908">
                  <c:v>1</c:v>
                </c:pt>
                <c:pt idx="30909">
                  <c:v>1</c:v>
                </c:pt>
                <c:pt idx="30910">
                  <c:v>1</c:v>
                </c:pt>
                <c:pt idx="30911">
                  <c:v>1</c:v>
                </c:pt>
                <c:pt idx="30912">
                  <c:v>1</c:v>
                </c:pt>
                <c:pt idx="30913">
                  <c:v>1</c:v>
                </c:pt>
                <c:pt idx="30914">
                  <c:v>1</c:v>
                </c:pt>
                <c:pt idx="30915">
                  <c:v>1</c:v>
                </c:pt>
                <c:pt idx="30916">
                  <c:v>1</c:v>
                </c:pt>
                <c:pt idx="30917">
                  <c:v>1</c:v>
                </c:pt>
                <c:pt idx="30918">
                  <c:v>1</c:v>
                </c:pt>
                <c:pt idx="30919">
                  <c:v>1</c:v>
                </c:pt>
                <c:pt idx="30920">
                  <c:v>1</c:v>
                </c:pt>
                <c:pt idx="30921">
                  <c:v>1</c:v>
                </c:pt>
                <c:pt idx="30922">
                  <c:v>1</c:v>
                </c:pt>
                <c:pt idx="30923">
                  <c:v>1</c:v>
                </c:pt>
                <c:pt idx="30924">
                  <c:v>1</c:v>
                </c:pt>
                <c:pt idx="30925">
                  <c:v>1</c:v>
                </c:pt>
                <c:pt idx="30926">
                  <c:v>1</c:v>
                </c:pt>
                <c:pt idx="30927">
                  <c:v>1</c:v>
                </c:pt>
                <c:pt idx="30928">
                  <c:v>1</c:v>
                </c:pt>
                <c:pt idx="30929">
                  <c:v>1</c:v>
                </c:pt>
                <c:pt idx="30930">
                  <c:v>1</c:v>
                </c:pt>
                <c:pt idx="30931">
                  <c:v>1</c:v>
                </c:pt>
                <c:pt idx="30932">
                  <c:v>1</c:v>
                </c:pt>
                <c:pt idx="30933">
                  <c:v>1</c:v>
                </c:pt>
                <c:pt idx="30934">
                  <c:v>1</c:v>
                </c:pt>
                <c:pt idx="30935">
                  <c:v>1</c:v>
                </c:pt>
                <c:pt idx="30936">
                  <c:v>1</c:v>
                </c:pt>
                <c:pt idx="30937">
                  <c:v>1</c:v>
                </c:pt>
                <c:pt idx="30938">
                  <c:v>1</c:v>
                </c:pt>
                <c:pt idx="30939">
                  <c:v>1</c:v>
                </c:pt>
                <c:pt idx="30940">
                  <c:v>1</c:v>
                </c:pt>
                <c:pt idx="30941">
                  <c:v>1</c:v>
                </c:pt>
                <c:pt idx="30942">
                  <c:v>1</c:v>
                </c:pt>
                <c:pt idx="30943">
                  <c:v>1</c:v>
                </c:pt>
                <c:pt idx="30944">
                  <c:v>1</c:v>
                </c:pt>
                <c:pt idx="30945">
                  <c:v>1</c:v>
                </c:pt>
                <c:pt idx="30946">
                  <c:v>1</c:v>
                </c:pt>
                <c:pt idx="30947">
                  <c:v>1</c:v>
                </c:pt>
                <c:pt idx="30948">
                  <c:v>1</c:v>
                </c:pt>
                <c:pt idx="30949">
                  <c:v>1</c:v>
                </c:pt>
                <c:pt idx="30950">
                  <c:v>1</c:v>
                </c:pt>
                <c:pt idx="30951">
                  <c:v>1</c:v>
                </c:pt>
                <c:pt idx="30952">
                  <c:v>1</c:v>
                </c:pt>
                <c:pt idx="30953">
                  <c:v>0.85714285700000004</c:v>
                </c:pt>
                <c:pt idx="30954">
                  <c:v>1</c:v>
                </c:pt>
                <c:pt idx="30955">
                  <c:v>1</c:v>
                </c:pt>
                <c:pt idx="30956">
                  <c:v>1</c:v>
                </c:pt>
                <c:pt idx="30957">
                  <c:v>1</c:v>
                </c:pt>
                <c:pt idx="30958">
                  <c:v>1</c:v>
                </c:pt>
                <c:pt idx="30959">
                  <c:v>1</c:v>
                </c:pt>
                <c:pt idx="30960">
                  <c:v>1</c:v>
                </c:pt>
                <c:pt idx="30961">
                  <c:v>1</c:v>
                </c:pt>
                <c:pt idx="30962">
                  <c:v>1</c:v>
                </c:pt>
                <c:pt idx="30963">
                  <c:v>1</c:v>
                </c:pt>
                <c:pt idx="30964">
                  <c:v>1</c:v>
                </c:pt>
                <c:pt idx="30965">
                  <c:v>1</c:v>
                </c:pt>
                <c:pt idx="30966">
                  <c:v>1</c:v>
                </c:pt>
                <c:pt idx="30967">
                  <c:v>1</c:v>
                </c:pt>
                <c:pt idx="30968">
                  <c:v>1</c:v>
                </c:pt>
                <c:pt idx="30969">
                  <c:v>1</c:v>
                </c:pt>
                <c:pt idx="30970">
                  <c:v>1</c:v>
                </c:pt>
                <c:pt idx="30971">
                  <c:v>1</c:v>
                </c:pt>
                <c:pt idx="30972">
                  <c:v>1</c:v>
                </c:pt>
                <c:pt idx="30973">
                  <c:v>1</c:v>
                </c:pt>
                <c:pt idx="30974">
                  <c:v>1</c:v>
                </c:pt>
                <c:pt idx="30975">
                  <c:v>1</c:v>
                </c:pt>
                <c:pt idx="30976">
                  <c:v>1</c:v>
                </c:pt>
                <c:pt idx="30977">
                  <c:v>1</c:v>
                </c:pt>
                <c:pt idx="30978">
                  <c:v>1</c:v>
                </c:pt>
                <c:pt idx="30979">
                  <c:v>1</c:v>
                </c:pt>
                <c:pt idx="30980">
                  <c:v>1</c:v>
                </c:pt>
                <c:pt idx="30981">
                  <c:v>1</c:v>
                </c:pt>
                <c:pt idx="30982">
                  <c:v>1</c:v>
                </c:pt>
                <c:pt idx="30983">
                  <c:v>1</c:v>
                </c:pt>
                <c:pt idx="30984">
                  <c:v>1</c:v>
                </c:pt>
                <c:pt idx="30985">
                  <c:v>1</c:v>
                </c:pt>
                <c:pt idx="30986">
                  <c:v>1</c:v>
                </c:pt>
                <c:pt idx="30987">
                  <c:v>1</c:v>
                </c:pt>
                <c:pt idx="30988">
                  <c:v>1</c:v>
                </c:pt>
                <c:pt idx="30989">
                  <c:v>1</c:v>
                </c:pt>
                <c:pt idx="30990">
                  <c:v>1</c:v>
                </c:pt>
                <c:pt idx="30991">
                  <c:v>1</c:v>
                </c:pt>
                <c:pt idx="30992">
                  <c:v>1</c:v>
                </c:pt>
                <c:pt idx="30993">
                  <c:v>1</c:v>
                </c:pt>
                <c:pt idx="30994">
                  <c:v>1</c:v>
                </c:pt>
                <c:pt idx="30995">
                  <c:v>1</c:v>
                </c:pt>
                <c:pt idx="30996">
                  <c:v>1</c:v>
                </c:pt>
                <c:pt idx="30997">
                  <c:v>1</c:v>
                </c:pt>
                <c:pt idx="30998">
                  <c:v>1</c:v>
                </c:pt>
                <c:pt idx="30999">
                  <c:v>1</c:v>
                </c:pt>
                <c:pt idx="31000">
                  <c:v>1</c:v>
                </c:pt>
                <c:pt idx="31001">
                  <c:v>1</c:v>
                </c:pt>
                <c:pt idx="31002">
                  <c:v>1</c:v>
                </c:pt>
                <c:pt idx="31003">
                  <c:v>1</c:v>
                </c:pt>
                <c:pt idx="31004">
                  <c:v>1</c:v>
                </c:pt>
                <c:pt idx="31005">
                  <c:v>1</c:v>
                </c:pt>
                <c:pt idx="31006">
                  <c:v>1</c:v>
                </c:pt>
                <c:pt idx="31007">
                  <c:v>1</c:v>
                </c:pt>
                <c:pt idx="31008">
                  <c:v>1</c:v>
                </c:pt>
                <c:pt idx="31009">
                  <c:v>1</c:v>
                </c:pt>
                <c:pt idx="31010">
                  <c:v>1</c:v>
                </c:pt>
                <c:pt idx="31011">
                  <c:v>1</c:v>
                </c:pt>
                <c:pt idx="31012">
                  <c:v>1</c:v>
                </c:pt>
                <c:pt idx="31013">
                  <c:v>1</c:v>
                </c:pt>
                <c:pt idx="31014">
                  <c:v>1</c:v>
                </c:pt>
                <c:pt idx="31015">
                  <c:v>1</c:v>
                </c:pt>
                <c:pt idx="31016">
                  <c:v>1</c:v>
                </c:pt>
                <c:pt idx="31017">
                  <c:v>1</c:v>
                </c:pt>
                <c:pt idx="31018">
                  <c:v>1</c:v>
                </c:pt>
                <c:pt idx="31019">
                  <c:v>1</c:v>
                </c:pt>
                <c:pt idx="31020">
                  <c:v>1</c:v>
                </c:pt>
                <c:pt idx="31021">
                  <c:v>1</c:v>
                </c:pt>
                <c:pt idx="31022">
                  <c:v>1</c:v>
                </c:pt>
                <c:pt idx="31023">
                  <c:v>1</c:v>
                </c:pt>
                <c:pt idx="31024">
                  <c:v>1</c:v>
                </c:pt>
                <c:pt idx="31025">
                  <c:v>1</c:v>
                </c:pt>
                <c:pt idx="31026">
                  <c:v>1</c:v>
                </c:pt>
                <c:pt idx="31027">
                  <c:v>1</c:v>
                </c:pt>
                <c:pt idx="31028">
                  <c:v>1</c:v>
                </c:pt>
                <c:pt idx="31029">
                  <c:v>1</c:v>
                </c:pt>
                <c:pt idx="31030">
                  <c:v>1</c:v>
                </c:pt>
                <c:pt idx="31031">
                  <c:v>1</c:v>
                </c:pt>
                <c:pt idx="31032">
                  <c:v>1</c:v>
                </c:pt>
                <c:pt idx="31033">
                  <c:v>1</c:v>
                </c:pt>
                <c:pt idx="31034">
                  <c:v>1</c:v>
                </c:pt>
                <c:pt idx="31035">
                  <c:v>1</c:v>
                </c:pt>
                <c:pt idx="31036">
                  <c:v>1</c:v>
                </c:pt>
                <c:pt idx="31037">
                  <c:v>1</c:v>
                </c:pt>
                <c:pt idx="31038">
                  <c:v>1</c:v>
                </c:pt>
                <c:pt idx="31039">
                  <c:v>1</c:v>
                </c:pt>
                <c:pt idx="31040">
                  <c:v>1</c:v>
                </c:pt>
                <c:pt idx="31041">
                  <c:v>1</c:v>
                </c:pt>
                <c:pt idx="31042">
                  <c:v>0.428571429</c:v>
                </c:pt>
                <c:pt idx="31043">
                  <c:v>1</c:v>
                </c:pt>
                <c:pt idx="31044">
                  <c:v>1</c:v>
                </c:pt>
                <c:pt idx="31045">
                  <c:v>1</c:v>
                </c:pt>
                <c:pt idx="31046">
                  <c:v>1</c:v>
                </c:pt>
                <c:pt idx="31047">
                  <c:v>1</c:v>
                </c:pt>
                <c:pt idx="31048">
                  <c:v>1</c:v>
                </c:pt>
                <c:pt idx="31049">
                  <c:v>1</c:v>
                </c:pt>
                <c:pt idx="31050">
                  <c:v>1</c:v>
                </c:pt>
                <c:pt idx="31051">
                  <c:v>1</c:v>
                </c:pt>
                <c:pt idx="31052">
                  <c:v>1</c:v>
                </c:pt>
                <c:pt idx="31053">
                  <c:v>1</c:v>
                </c:pt>
                <c:pt idx="31054">
                  <c:v>1</c:v>
                </c:pt>
                <c:pt idx="31055">
                  <c:v>1</c:v>
                </c:pt>
                <c:pt idx="31056">
                  <c:v>1</c:v>
                </c:pt>
                <c:pt idx="31057">
                  <c:v>1</c:v>
                </c:pt>
                <c:pt idx="31058">
                  <c:v>1</c:v>
                </c:pt>
                <c:pt idx="31059">
                  <c:v>1</c:v>
                </c:pt>
                <c:pt idx="31060">
                  <c:v>1</c:v>
                </c:pt>
                <c:pt idx="31061">
                  <c:v>1</c:v>
                </c:pt>
                <c:pt idx="31062">
                  <c:v>1</c:v>
                </c:pt>
                <c:pt idx="31063">
                  <c:v>1</c:v>
                </c:pt>
                <c:pt idx="31064">
                  <c:v>1</c:v>
                </c:pt>
                <c:pt idx="31065">
                  <c:v>1</c:v>
                </c:pt>
                <c:pt idx="31066">
                  <c:v>1</c:v>
                </c:pt>
                <c:pt idx="31067">
                  <c:v>1</c:v>
                </c:pt>
                <c:pt idx="31068">
                  <c:v>1</c:v>
                </c:pt>
                <c:pt idx="31069">
                  <c:v>1</c:v>
                </c:pt>
                <c:pt idx="31070">
                  <c:v>1</c:v>
                </c:pt>
                <c:pt idx="31071">
                  <c:v>1</c:v>
                </c:pt>
                <c:pt idx="31072">
                  <c:v>1</c:v>
                </c:pt>
                <c:pt idx="31073">
                  <c:v>1</c:v>
                </c:pt>
                <c:pt idx="31074">
                  <c:v>1</c:v>
                </c:pt>
                <c:pt idx="31075">
                  <c:v>1</c:v>
                </c:pt>
                <c:pt idx="31076">
                  <c:v>1</c:v>
                </c:pt>
                <c:pt idx="31077">
                  <c:v>1</c:v>
                </c:pt>
                <c:pt idx="31078">
                  <c:v>1</c:v>
                </c:pt>
                <c:pt idx="31079">
                  <c:v>1</c:v>
                </c:pt>
                <c:pt idx="31080">
                  <c:v>1</c:v>
                </c:pt>
                <c:pt idx="31081">
                  <c:v>1</c:v>
                </c:pt>
                <c:pt idx="31082">
                  <c:v>1</c:v>
                </c:pt>
                <c:pt idx="31083">
                  <c:v>1</c:v>
                </c:pt>
                <c:pt idx="31084">
                  <c:v>1</c:v>
                </c:pt>
                <c:pt idx="31085">
                  <c:v>1</c:v>
                </c:pt>
                <c:pt idx="31086">
                  <c:v>1</c:v>
                </c:pt>
                <c:pt idx="31087">
                  <c:v>1</c:v>
                </c:pt>
                <c:pt idx="31088">
                  <c:v>1</c:v>
                </c:pt>
                <c:pt idx="31089">
                  <c:v>1</c:v>
                </c:pt>
                <c:pt idx="31090">
                  <c:v>1</c:v>
                </c:pt>
                <c:pt idx="31091">
                  <c:v>1</c:v>
                </c:pt>
                <c:pt idx="31092">
                  <c:v>1</c:v>
                </c:pt>
                <c:pt idx="31093">
                  <c:v>1</c:v>
                </c:pt>
                <c:pt idx="31094">
                  <c:v>1</c:v>
                </c:pt>
                <c:pt idx="31095">
                  <c:v>1</c:v>
                </c:pt>
                <c:pt idx="31096">
                  <c:v>1</c:v>
                </c:pt>
                <c:pt idx="31097">
                  <c:v>1</c:v>
                </c:pt>
                <c:pt idx="31098">
                  <c:v>1</c:v>
                </c:pt>
                <c:pt idx="31099">
                  <c:v>1</c:v>
                </c:pt>
                <c:pt idx="31100">
                  <c:v>1</c:v>
                </c:pt>
                <c:pt idx="31101">
                  <c:v>1</c:v>
                </c:pt>
                <c:pt idx="31102">
                  <c:v>1</c:v>
                </c:pt>
                <c:pt idx="31103">
                  <c:v>1</c:v>
                </c:pt>
                <c:pt idx="31104">
                  <c:v>1</c:v>
                </c:pt>
                <c:pt idx="31105">
                  <c:v>1</c:v>
                </c:pt>
                <c:pt idx="31106">
                  <c:v>1</c:v>
                </c:pt>
                <c:pt idx="31107">
                  <c:v>1</c:v>
                </c:pt>
                <c:pt idx="31108">
                  <c:v>1</c:v>
                </c:pt>
                <c:pt idx="31109">
                  <c:v>1</c:v>
                </c:pt>
                <c:pt idx="31110">
                  <c:v>1</c:v>
                </c:pt>
                <c:pt idx="31111">
                  <c:v>1</c:v>
                </c:pt>
                <c:pt idx="31112">
                  <c:v>1</c:v>
                </c:pt>
                <c:pt idx="31113">
                  <c:v>1</c:v>
                </c:pt>
                <c:pt idx="31114">
                  <c:v>1</c:v>
                </c:pt>
                <c:pt idx="31115">
                  <c:v>1</c:v>
                </c:pt>
                <c:pt idx="31116">
                  <c:v>1</c:v>
                </c:pt>
                <c:pt idx="31117">
                  <c:v>1</c:v>
                </c:pt>
                <c:pt idx="31118">
                  <c:v>1</c:v>
                </c:pt>
                <c:pt idx="31119">
                  <c:v>1</c:v>
                </c:pt>
                <c:pt idx="31120">
                  <c:v>1</c:v>
                </c:pt>
                <c:pt idx="31121">
                  <c:v>1</c:v>
                </c:pt>
                <c:pt idx="31122">
                  <c:v>1</c:v>
                </c:pt>
                <c:pt idx="31123">
                  <c:v>1</c:v>
                </c:pt>
                <c:pt idx="31124">
                  <c:v>1</c:v>
                </c:pt>
                <c:pt idx="31125">
                  <c:v>1</c:v>
                </c:pt>
                <c:pt idx="31126">
                  <c:v>1</c:v>
                </c:pt>
                <c:pt idx="31127">
                  <c:v>1</c:v>
                </c:pt>
                <c:pt idx="31128">
                  <c:v>1</c:v>
                </c:pt>
                <c:pt idx="31129">
                  <c:v>1</c:v>
                </c:pt>
                <c:pt idx="31130">
                  <c:v>1</c:v>
                </c:pt>
                <c:pt idx="31131">
                  <c:v>1</c:v>
                </c:pt>
                <c:pt idx="31132">
                  <c:v>1</c:v>
                </c:pt>
                <c:pt idx="31133">
                  <c:v>1</c:v>
                </c:pt>
                <c:pt idx="31134">
                  <c:v>1</c:v>
                </c:pt>
                <c:pt idx="31135">
                  <c:v>1</c:v>
                </c:pt>
                <c:pt idx="31136">
                  <c:v>1</c:v>
                </c:pt>
                <c:pt idx="31137">
                  <c:v>1</c:v>
                </c:pt>
                <c:pt idx="31138">
                  <c:v>1</c:v>
                </c:pt>
                <c:pt idx="31139">
                  <c:v>1</c:v>
                </c:pt>
                <c:pt idx="31140">
                  <c:v>1</c:v>
                </c:pt>
                <c:pt idx="31141">
                  <c:v>1</c:v>
                </c:pt>
                <c:pt idx="31142">
                  <c:v>1</c:v>
                </c:pt>
                <c:pt idx="31143">
                  <c:v>0.85714285700000004</c:v>
                </c:pt>
                <c:pt idx="31144">
                  <c:v>1</c:v>
                </c:pt>
                <c:pt idx="31145">
                  <c:v>1</c:v>
                </c:pt>
                <c:pt idx="31146">
                  <c:v>1</c:v>
                </c:pt>
                <c:pt idx="31147">
                  <c:v>1</c:v>
                </c:pt>
                <c:pt idx="31148">
                  <c:v>1</c:v>
                </c:pt>
                <c:pt idx="31149">
                  <c:v>1</c:v>
                </c:pt>
                <c:pt idx="31150">
                  <c:v>1</c:v>
                </c:pt>
                <c:pt idx="31151">
                  <c:v>1</c:v>
                </c:pt>
                <c:pt idx="31152">
                  <c:v>1</c:v>
                </c:pt>
                <c:pt idx="31153">
                  <c:v>1</c:v>
                </c:pt>
                <c:pt idx="31154">
                  <c:v>1</c:v>
                </c:pt>
                <c:pt idx="31155">
                  <c:v>1</c:v>
                </c:pt>
                <c:pt idx="31156">
                  <c:v>1</c:v>
                </c:pt>
                <c:pt idx="31157">
                  <c:v>1</c:v>
                </c:pt>
                <c:pt idx="31158">
                  <c:v>1</c:v>
                </c:pt>
                <c:pt idx="31159">
                  <c:v>1</c:v>
                </c:pt>
                <c:pt idx="31160">
                  <c:v>1</c:v>
                </c:pt>
                <c:pt idx="31161">
                  <c:v>1</c:v>
                </c:pt>
                <c:pt idx="31162">
                  <c:v>1</c:v>
                </c:pt>
                <c:pt idx="31163">
                  <c:v>1</c:v>
                </c:pt>
                <c:pt idx="31164">
                  <c:v>1</c:v>
                </c:pt>
                <c:pt idx="31165">
                  <c:v>1</c:v>
                </c:pt>
                <c:pt idx="31166">
                  <c:v>1</c:v>
                </c:pt>
                <c:pt idx="31167">
                  <c:v>1</c:v>
                </c:pt>
                <c:pt idx="31168">
                  <c:v>1</c:v>
                </c:pt>
                <c:pt idx="31169">
                  <c:v>1</c:v>
                </c:pt>
                <c:pt idx="31170">
                  <c:v>1</c:v>
                </c:pt>
                <c:pt idx="31171">
                  <c:v>1</c:v>
                </c:pt>
                <c:pt idx="31172">
                  <c:v>1</c:v>
                </c:pt>
                <c:pt idx="31173">
                  <c:v>1</c:v>
                </c:pt>
                <c:pt idx="31174">
                  <c:v>0.28571428599999998</c:v>
                </c:pt>
                <c:pt idx="31175">
                  <c:v>1</c:v>
                </c:pt>
                <c:pt idx="31176">
                  <c:v>1</c:v>
                </c:pt>
                <c:pt idx="31177">
                  <c:v>1</c:v>
                </c:pt>
                <c:pt idx="31178">
                  <c:v>1</c:v>
                </c:pt>
                <c:pt idx="31179">
                  <c:v>1</c:v>
                </c:pt>
                <c:pt idx="31180">
                  <c:v>1</c:v>
                </c:pt>
                <c:pt idx="31181">
                  <c:v>1</c:v>
                </c:pt>
                <c:pt idx="31182">
                  <c:v>1</c:v>
                </c:pt>
                <c:pt idx="31183">
                  <c:v>1</c:v>
                </c:pt>
                <c:pt idx="31184">
                  <c:v>1</c:v>
                </c:pt>
                <c:pt idx="31185">
                  <c:v>1</c:v>
                </c:pt>
                <c:pt idx="31186">
                  <c:v>1</c:v>
                </c:pt>
                <c:pt idx="31187">
                  <c:v>1</c:v>
                </c:pt>
                <c:pt idx="31188">
                  <c:v>1</c:v>
                </c:pt>
                <c:pt idx="31189">
                  <c:v>1</c:v>
                </c:pt>
                <c:pt idx="31190">
                  <c:v>1</c:v>
                </c:pt>
                <c:pt idx="31191">
                  <c:v>1</c:v>
                </c:pt>
                <c:pt idx="31192">
                  <c:v>1</c:v>
                </c:pt>
                <c:pt idx="31193">
                  <c:v>1</c:v>
                </c:pt>
                <c:pt idx="31194">
                  <c:v>1</c:v>
                </c:pt>
                <c:pt idx="31195">
                  <c:v>1</c:v>
                </c:pt>
                <c:pt idx="31196">
                  <c:v>1</c:v>
                </c:pt>
                <c:pt idx="31197">
                  <c:v>1</c:v>
                </c:pt>
                <c:pt idx="31198">
                  <c:v>1</c:v>
                </c:pt>
                <c:pt idx="31199">
                  <c:v>1</c:v>
                </c:pt>
                <c:pt idx="31200">
                  <c:v>1</c:v>
                </c:pt>
                <c:pt idx="31201">
                  <c:v>0.14285714299999999</c:v>
                </c:pt>
                <c:pt idx="31202">
                  <c:v>1</c:v>
                </c:pt>
                <c:pt idx="31203">
                  <c:v>1</c:v>
                </c:pt>
                <c:pt idx="31204">
                  <c:v>1</c:v>
                </c:pt>
                <c:pt idx="31205">
                  <c:v>1</c:v>
                </c:pt>
                <c:pt idx="31206">
                  <c:v>1</c:v>
                </c:pt>
                <c:pt idx="31207">
                  <c:v>1</c:v>
                </c:pt>
                <c:pt idx="31208">
                  <c:v>1</c:v>
                </c:pt>
                <c:pt idx="31209">
                  <c:v>1</c:v>
                </c:pt>
                <c:pt idx="31210">
                  <c:v>1</c:v>
                </c:pt>
                <c:pt idx="31211">
                  <c:v>1</c:v>
                </c:pt>
                <c:pt idx="31212">
                  <c:v>1</c:v>
                </c:pt>
                <c:pt idx="31213">
                  <c:v>1</c:v>
                </c:pt>
                <c:pt idx="31214">
                  <c:v>1</c:v>
                </c:pt>
                <c:pt idx="31215">
                  <c:v>1</c:v>
                </c:pt>
                <c:pt idx="31216">
                  <c:v>1</c:v>
                </c:pt>
                <c:pt idx="31217">
                  <c:v>1</c:v>
                </c:pt>
                <c:pt idx="31218">
                  <c:v>1</c:v>
                </c:pt>
                <c:pt idx="31219">
                  <c:v>1</c:v>
                </c:pt>
                <c:pt idx="31220">
                  <c:v>1</c:v>
                </c:pt>
                <c:pt idx="31221">
                  <c:v>1</c:v>
                </c:pt>
                <c:pt idx="31222">
                  <c:v>1</c:v>
                </c:pt>
                <c:pt idx="31223">
                  <c:v>1</c:v>
                </c:pt>
                <c:pt idx="31224">
                  <c:v>1</c:v>
                </c:pt>
                <c:pt idx="31225">
                  <c:v>1</c:v>
                </c:pt>
                <c:pt idx="31226">
                  <c:v>1</c:v>
                </c:pt>
                <c:pt idx="31227">
                  <c:v>1</c:v>
                </c:pt>
                <c:pt idx="31228">
                  <c:v>1</c:v>
                </c:pt>
                <c:pt idx="31229">
                  <c:v>1</c:v>
                </c:pt>
                <c:pt idx="31230">
                  <c:v>1</c:v>
                </c:pt>
                <c:pt idx="31231">
                  <c:v>0.85714285700000004</c:v>
                </c:pt>
                <c:pt idx="31232">
                  <c:v>1</c:v>
                </c:pt>
                <c:pt idx="31233">
                  <c:v>1</c:v>
                </c:pt>
                <c:pt idx="31234">
                  <c:v>1</c:v>
                </c:pt>
                <c:pt idx="31235">
                  <c:v>1</c:v>
                </c:pt>
                <c:pt idx="31236">
                  <c:v>1</c:v>
                </c:pt>
                <c:pt idx="31237">
                  <c:v>1</c:v>
                </c:pt>
                <c:pt idx="31238">
                  <c:v>1</c:v>
                </c:pt>
                <c:pt idx="31239">
                  <c:v>1</c:v>
                </c:pt>
                <c:pt idx="31240">
                  <c:v>1</c:v>
                </c:pt>
                <c:pt idx="31241">
                  <c:v>1</c:v>
                </c:pt>
                <c:pt idx="31242">
                  <c:v>1</c:v>
                </c:pt>
                <c:pt idx="31243">
                  <c:v>1</c:v>
                </c:pt>
                <c:pt idx="31244">
                  <c:v>1</c:v>
                </c:pt>
                <c:pt idx="31245">
                  <c:v>1</c:v>
                </c:pt>
                <c:pt idx="31246">
                  <c:v>1</c:v>
                </c:pt>
                <c:pt idx="31247">
                  <c:v>1</c:v>
                </c:pt>
                <c:pt idx="31248">
                  <c:v>1</c:v>
                </c:pt>
                <c:pt idx="31249">
                  <c:v>1</c:v>
                </c:pt>
                <c:pt idx="31250">
                  <c:v>1</c:v>
                </c:pt>
                <c:pt idx="31251">
                  <c:v>1</c:v>
                </c:pt>
                <c:pt idx="31252">
                  <c:v>1</c:v>
                </c:pt>
                <c:pt idx="31253">
                  <c:v>1</c:v>
                </c:pt>
                <c:pt idx="31254">
                  <c:v>1</c:v>
                </c:pt>
                <c:pt idx="31255">
                  <c:v>1</c:v>
                </c:pt>
                <c:pt idx="31256">
                  <c:v>1</c:v>
                </c:pt>
                <c:pt idx="31257">
                  <c:v>1</c:v>
                </c:pt>
                <c:pt idx="31258">
                  <c:v>1</c:v>
                </c:pt>
                <c:pt idx="31259">
                  <c:v>1</c:v>
                </c:pt>
                <c:pt idx="31260">
                  <c:v>1</c:v>
                </c:pt>
                <c:pt idx="31261">
                  <c:v>1</c:v>
                </c:pt>
                <c:pt idx="31262">
                  <c:v>1</c:v>
                </c:pt>
                <c:pt idx="31263">
                  <c:v>1</c:v>
                </c:pt>
                <c:pt idx="31264">
                  <c:v>1</c:v>
                </c:pt>
                <c:pt idx="31265">
                  <c:v>1</c:v>
                </c:pt>
                <c:pt idx="31266">
                  <c:v>1</c:v>
                </c:pt>
                <c:pt idx="31267">
                  <c:v>1</c:v>
                </c:pt>
                <c:pt idx="31268">
                  <c:v>1</c:v>
                </c:pt>
                <c:pt idx="31269">
                  <c:v>1</c:v>
                </c:pt>
                <c:pt idx="31270">
                  <c:v>1</c:v>
                </c:pt>
                <c:pt idx="31271">
                  <c:v>1</c:v>
                </c:pt>
                <c:pt idx="31272">
                  <c:v>1</c:v>
                </c:pt>
                <c:pt idx="31273">
                  <c:v>1</c:v>
                </c:pt>
                <c:pt idx="31274">
                  <c:v>1</c:v>
                </c:pt>
                <c:pt idx="31275">
                  <c:v>1</c:v>
                </c:pt>
                <c:pt idx="31276">
                  <c:v>1</c:v>
                </c:pt>
                <c:pt idx="31277">
                  <c:v>1</c:v>
                </c:pt>
                <c:pt idx="31278">
                  <c:v>1</c:v>
                </c:pt>
                <c:pt idx="31279">
                  <c:v>1</c:v>
                </c:pt>
                <c:pt idx="31280">
                  <c:v>1</c:v>
                </c:pt>
                <c:pt idx="31281">
                  <c:v>1</c:v>
                </c:pt>
                <c:pt idx="31282">
                  <c:v>1</c:v>
                </c:pt>
                <c:pt idx="31283">
                  <c:v>1</c:v>
                </c:pt>
                <c:pt idx="31284">
                  <c:v>1</c:v>
                </c:pt>
                <c:pt idx="31285">
                  <c:v>1</c:v>
                </c:pt>
                <c:pt idx="31286">
                  <c:v>1</c:v>
                </c:pt>
                <c:pt idx="31287">
                  <c:v>1</c:v>
                </c:pt>
                <c:pt idx="31288">
                  <c:v>1</c:v>
                </c:pt>
                <c:pt idx="31289">
                  <c:v>1</c:v>
                </c:pt>
                <c:pt idx="31290">
                  <c:v>1</c:v>
                </c:pt>
                <c:pt idx="31291">
                  <c:v>1</c:v>
                </c:pt>
                <c:pt idx="31292">
                  <c:v>1</c:v>
                </c:pt>
                <c:pt idx="31293">
                  <c:v>1</c:v>
                </c:pt>
                <c:pt idx="31294">
                  <c:v>1</c:v>
                </c:pt>
                <c:pt idx="31295">
                  <c:v>1</c:v>
                </c:pt>
                <c:pt idx="31296">
                  <c:v>1</c:v>
                </c:pt>
                <c:pt idx="31297">
                  <c:v>1</c:v>
                </c:pt>
                <c:pt idx="31298">
                  <c:v>1</c:v>
                </c:pt>
                <c:pt idx="31299">
                  <c:v>1</c:v>
                </c:pt>
                <c:pt idx="31300">
                  <c:v>1</c:v>
                </c:pt>
                <c:pt idx="31301">
                  <c:v>1</c:v>
                </c:pt>
                <c:pt idx="31302">
                  <c:v>1</c:v>
                </c:pt>
                <c:pt idx="31303">
                  <c:v>1</c:v>
                </c:pt>
                <c:pt idx="31304">
                  <c:v>1</c:v>
                </c:pt>
                <c:pt idx="31305">
                  <c:v>1</c:v>
                </c:pt>
                <c:pt idx="31306">
                  <c:v>1</c:v>
                </c:pt>
                <c:pt idx="31307">
                  <c:v>1</c:v>
                </c:pt>
                <c:pt idx="31308">
                  <c:v>1</c:v>
                </c:pt>
                <c:pt idx="31309">
                  <c:v>1</c:v>
                </c:pt>
                <c:pt idx="31310">
                  <c:v>1</c:v>
                </c:pt>
                <c:pt idx="31311">
                  <c:v>1</c:v>
                </c:pt>
                <c:pt idx="31312">
                  <c:v>1</c:v>
                </c:pt>
                <c:pt idx="31313">
                  <c:v>1</c:v>
                </c:pt>
                <c:pt idx="31314">
                  <c:v>1</c:v>
                </c:pt>
                <c:pt idx="31315">
                  <c:v>1</c:v>
                </c:pt>
                <c:pt idx="31316">
                  <c:v>1</c:v>
                </c:pt>
                <c:pt idx="31317">
                  <c:v>1</c:v>
                </c:pt>
                <c:pt idx="31318">
                  <c:v>1</c:v>
                </c:pt>
                <c:pt idx="31319">
                  <c:v>1</c:v>
                </c:pt>
                <c:pt idx="31320">
                  <c:v>1</c:v>
                </c:pt>
                <c:pt idx="31321">
                  <c:v>1</c:v>
                </c:pt>
                <c:pt idx="31322">
                  <c:v>1</c:v>
                </c:pt>
                <c:pt idx="31323">
                  <c:v>1</c:v>
                </c:pt>
                <c:pt idx="31324">
                  <c:v>1</c:v>
                </c:pt>
                <c:pt idx="31325">
                  <c:v>1</c:v>
                </c:pt>
                <c:pt idx="31326">
                  <c:v>1</c:v>
                </c:pt>
                <c:pt idx="31327">
                  <c:v>1</c:v>
                </c:pt>
                <c:pt idx="31328">
                  <c:v>1</c:v>
                </c:pt>
                <c:pt idx="31329">
                  <c:v>1</c:v>
                </c:pt>
                <c:pt idx="31330">
                  <c:v>1</c:v>
                </c:pt>
                <c:pt idx="31331">
                  <c:v>1</c:v>
                </c:pt>
                <c:pt idx="31332">
                  <c:v>1</c:v>
                </c:pt>
                <c:pt idx="31333">
                  <c:v>1</c:v>
                </c:pt>
                <c:pt idx="31334">
                  <c:v>1</c:v>
                </c:pt>
                <c:pt idx="31335">
                  <c:v>1</c:v>
                </c:pt>
                <c:pt idx="31336">
                  <c:v>1</c:v>
                </c:pt>
                <c:pt idx="31337">
                  <c:v>1</c:v>
                </c:pt>
                <c:pt idx="31338">
                  <c:v>1</c:v>
                </c:pt>
                <c:pt idx="31339">
                  <c:v>1</c:v>
                </c:pt>
                <c:pt idx="31340">
                  <c:v>1</c:v>
                </c:pt>
                <c:pt idx="31341">
                  <c:v>1</c:v>
                </c:pt>
                <c:pt idx="31342">
                  <c:v>1</c:v>
                </c:pt>
                <c:pt idx="31343">
                  <c:v>1</c:v>
                </c:pt>
                <c:pt idx="31344">
                  <c:v>1</c:v>
                </c:pt>
                <c:pt idx="31345">
                  <c:v>1</c:v>
                </c:pt>
                <c:pt idx="31346">
                  <c:v>1</c:v>
                </c:pt>
                <c:pt idx="31347">
                  <c:v>1</c:v>
                </c:pt>
                <c:pt idx="31348">
                  <c:v>1</c:v>
                </c:pt>
                <c:pt idx="31349">
                  <c:v>1</c:v>
                </c:pt>
                <c:pt idx="31350">
                  <c:v>1</c:v>
                </c:pt>
                <c:pt idx="31351">
                  <c:v>1</c:v>
                </c:pt>
                <c:pt idx="31352">
                  <c:v>1</c:v>
                </c:pt>
                <c:pt idx="31353">
                  <c:v>1</c:v>
                </c:pt>
                <c:pt idx="31354">
                  <c:v>1</c:v>
                </c:pt>
                <c:pt idx="31355">
                  <c:v>1</c:v>
                </c:pt>
                <c:pt idx="31356">
                  <c:v>1</c:v>
                </c:pt>
                <c:pt idx="31357">
                  <c:v>1</c:v>
                </c:pt>
                <c:pt idx="31358">
                  <c:v>1</c:v>
                </c:pt>
                <c:pt idx="31359">
                  <c:v>1</c:v>
                </c:pt>
                <c:pt idx="31360">
                  <c:v>1</c:v>
                </c:pt>
                <c:pt idx="31361">
                  <c:v>1</c:v>
                </c:pt>
                <c:pt idx="31362">
                  <c:v>1</c:v>
                </c:pt>
                <c:pt idx="31363">
                  <c:v>1</c:v>
                </c:pt>
                <c:pt idx="31364">
                  <c:v>1</c:v>
                </c:pt>
                <c:pt idx="31365">
                  <c:v>1</c:v>
                </c:pt>
                <c:pt idx="31366">
                  <c:v>1</c:v>
                </c:pt>
                <c:pt idx="31367">
                  <c:v>1</c:v>
                </c:pt>
                <c:pt idx="31368">
                  <c:v>1</c:v>
                </c:pt>
                <c:pt idx="31369">
                  <c:v>1</c:v>
                </c:pt>
                <c:pt idx="31370">
                  <c:v>0.85714285700000004</c:v>
                </c:pt>
                <c:pt idx="31371">
                  <c:v>1</c:v>
                </c:pt>
                <c:pt idx="31372">
                  <c:v>1</c:v>
                </c:pt>
                <c:pt idx="31373">
                  <c:v>1</c:v>
                </c:pt>
                <c:pt idx="31374">
                  <c:v>1</c:v>
                </c:pt>
                <c:pt idx="31375">
                  <c:v>1</c:v>
                </c:pt>
                <c:pt idx="31376">
                  <c:v>1</c:v>
                </c:pt>
                <c:pt idx="31377">
                  <c:v>1</c:v>
                </c:pt>
                <c:pt idx="31378">
                  <c:v>1</c:v>
                </c:pt>
                <c:pt idx="31379">
                  <c:v>1</c:v>
                </c:pt>
                <c:pt idx="31380">
                  <c:v>1</c:v>
                </c:pt>
                <c:pt idx="31381">
                  <c:v>1</c:v>
                </c:pt>
                <c:pt idx="31382">
                  <c:v>1</c:v>
                </c:pt>
                <c:pt idx="31383">
                  <c:v>1</c:v>
                </c:pt>
                <c:pt idx="31384">
                  <c:v>1</c:v>
                </c:pt>
                <c:pt idx="31385">
                  <c:v>1</c:v>
                </c:pt>
                <c:pt idx="31386">
                  <c:v>1</c:v>
                </c:pt>
                <c:pt idx="31387">
                  <c:v>1</c:v>
                </c:pt>
                <c:pt idx="31388">
                  <c:v>1</c:v>
                </c:pt>
                <c:pt idx="31389">
                  <c:v>1</c:v>
                </c:pt>
                <c:pt idx="31390">
                  <c:v>1</c:v>
                </c:pt>
                <c:pt idx="31391">
                  <c:v>1</c:v>
                </c:pt>
                <c:pt idx="31392">
                  <c:v>1</c:v>
                </c:pt>
                <c:pt idx="31393">
                  <c:v>1</c:v>
                </c:pt>
                <c:pt idx="31394">
                  <c:v>0.85714285700000004</c:v>
                </c:pt>
                <c:pt idx="31395">
                  <c:v>1</c:v>
                </c:pt>
                <c:pt idx="31396">
                  <c:v>1</c:v>
                </c:pt>
                <c:pt idx="31397">
                  <c:v>1</c:v>
                </c:pt>
                <c:pt idx="31398">
                  <c:v>1</c:v>
                </c:pt>
                <c:pt idx="31399">
                  <c:v>1</c:v>
                </c:pt>
                <c:pt idx="31400">
                  <c:v>1</c:v>
                </c:pt>
                <c:pt idx="31401">
                  <c:v>1</c:v>
                </c:pt>
                <c:pt idx="31402">
                  <c:v>1</c:v>
                </c:pt>
                <c:pt idx="31403">
                  <c:v>1</c:v>
                </c:pt>
                <c:pt idx="31404">
                  <c:v>1</c:v>
                </c:pt>
                <c:pt idx="31405">
                  <c:v>1</c:v>
                </c:pt>
                <c:pt idx="31406">
                  <c:v>1</c:v>
                </c:pt>
                <c:pt idx="31407">
                  <c:v>1</c:v>
                </c:pt>
                <c:pt idx="31408">
                  <c:v>1</c:v>
                </c:pt>
                <c:pt idx="31409">
                  <c:v>1</c:v>
                </c:pt>
                <c:pt idx="31410">
                  <c:v>1</c:v>
                </c:pt>
                <c:pt idx="31411">
                  <c:v>1</c:v>
                </c:pt>
                <c:pt idx="31412">
                  <c:v>1</c:v>
                </c:pt>
                <c:pt idx="31413">
                  <c:v>1</c:v>
                </c:pt>
                <c:pt idx="31414">
                  <c:v>1</c:v>
                </c:pt>
                <c:pt idx="31415">
                  <c:v>1</c:v>
                </c:pt>
                <c:pt idx="31416">
                  <c:v>1</c:v>
                </c:pt>
                <c:pt idx="31417">
                  <c:v>1</c:v>
                </c:pt>
                <c:pt idx="31418">
                  <c:v>1</c:v>
                </c:pt>
                <c:pt idx="31419">
                  <c:v>1</c:v>
                </c:pt>
                <c:pt idx="31420">
                  <c:v>1</c:v>
                </c:pt>
                <c:pt idx="31421">
                  <c:v>1</c:v>
                </c:pt>
                <c:pt idx="31422">
                  <c:v>1</c:v>
                </c:pt>
                <c:pt idx="31423">
                  <c:v>1</c:v>
                </c:pt>
                <c:pt idx="31424">
                  <c:v>1</c:v>
                </c:pt>
                <c:pt idx="31425">
                  <c:v>0.85714285700000004</c:v>
                </c:pt>
                <c:pt idx="31426">
                  <c:v>1</c:v>
                </c:pt>
                <c:pt idx="31427">
                  <c:v>1</c:v>
                </c:pt>
                <c:pt idx="31428">
                  <c:v>1</c:v>
                </c:pt>
                <c:pt idx="31429">
                  <c:v>1</c:v>
                </c:pt>
                <c:pt idx="31430">
                  <c:v>1</c:v>
                </c:pt>
                <c:pt idx="31431">
                  <c:v>1</c:v>
                </c:pt>
                <c:pt idx="31432">
                  <c:v>1</c:v>
                </c:pt>
                <c:pt idx="31433">
                  <c:v>1</c:v>
                </c:pt>
                <c:pt idx="31434">
                  <c:v>1</c:v>
                </c:pt>
                <c:pt idx="31435">
                  <c:v>1</c:v>
                </c:pt>
                <c:pt idx="31436">
                  <c:v>1</c:v>
                </c:pt>
                <c:pt idx="31437">
                  <c:v>1</c:v>
                </c:pt>
                <c:pt idx="31438">
                  <c:v>1</c:v>
                </c:pt>
                <c:pt idx="31439">
                  <c:v>1</c:v>
                </c:pt>
                <c:pt idx="31440">
                  <c:v>1</c:v>
                </c:pt>
                <c:pt idx="31441">
                  <c:v>1</c:v>
                </c:pt>
                <c:pt idx="31442">
                  <c:v>1</c:v>
                </c:pt>
                <c:pt idx="31443">
                  <c:v>1</c:v>
                </c:pt>
                <c:pt idx="31444">
                  <c:v>1</c:v>
                </c:pt>
                <c:pt idx="31445">
                  <c:v>1</c:v>
                </c:pt>
                <c:pt idx="31446">
                  <c:v>1</c:v>
                </c:pt>
                <c:pt idx="31447">
                  <c:v>1</c:v>
                </c:pt>
                <c:pt idx="31448">
                  <c:v>1</c:v>
                </c:pt>
                <c:pt idx="31449">
                  <c:v>1</c:v>
                </c:pt>
                <c:pt idx="31450">
                  <c:v>1</c:v>
                </c:pt>
                <c:pt idx="31451">
                  <c:v>1</c:v>
                </c:pt>
                <c:pt idx="31452">
                  <c:v>1</c:v>
                </c:pt>
                <c:pt idx="31453">
                  <c:v>1</c:v>
                </c:pt>
                <c:pt idx="31454">
                  <c:v>1</c:v>
                </c:pt>
                <c:pt idx="31455">
                  <c:v>1</c:v>
                </c:pt>
                <c:pt idx="31456">
                  <c:v>1</c:v>
                </c:pt>
                <c:pt idx="31457">
                  <c:v>1</c:v>
                </c:pt>
                <c:pt idx="31458">
                  <c:v>1</c:v>
                </c:pt>
                <c:pt idx="31459">
                  <c:v>1</c:v>
                </c:pt>
                <c:pt idx="31460">
                  <c:v>1</c:v>
                </c:pt>
                <c:pt idx="31461">
                  <c:v>1</c:v>
                </c:pt>
                <c:pt idx="31462">
                  <c:v>1</c:v>
                </c:pt>
                <c:pt idx="31463">
                  <c:v>1</c:v>
                </c:pt>
                <c:pt idx="31464">
                  <c:v>1</c:v>
                </c:pt>
                <c:pt idx="31465">
                  <c:v>1</c:v>
                </c:pt>
                <c:pt idx="31466">
                  <c:v>1</c:v>
                </c:pt>
                <c:pt idx="31467">
                  <c:v>1</c:v>
                </c:pt>
                <c:pt idx="31468">
                  <c:v>1</c:v>
                </c:pt>
                <c:pt idx="31469">
                  <c:v>1</c:v>
                </c:pt>
                <c:pt idx="31470">
                  <c:v>1</c:v>
                </c:pt>
                <c:pt idx="31471">
                  <c:v>1</c:v>
                </c:pt>
                <c:pt idx="31472">
                  <c:v>1</c:v>
                </c:pt>
                <c:pt idx="31473">
                  <c:v>1</c:v>
                </c:pt>
                <c:pt idx="31474">
                  <c:v>1</c:v>
                </c:pt>
                <c:pt idx="31475">
                  <c:v>1</c:v>
                </c:pt>
                <c:pt idx="31476">
                  <c:v>1</c:v>
                </c:pt>
                <c:pt idx="31477">
                  <c:v>1</c:v>
                </c:pt>
                <c:pt idx="31478">
                  <c:v>1</c:v>
                </c:pt>
                <c:pt idx="31479">
                  <c:v>1</c:v>
                </c:pt>
                <c:pt idx="31480">
                  <c:v>1</c:v>
                </c:pt>
                <c:pt idx="31481">
                  <c:v>1</c:v>
                </c:pt>
                <c:pt idx="31482">
                  <c:v>1</c:v>
                </c:pt>
                <c:pt idx="31483">
                  <c:v>1</c:v>
                </c:pt>
                <c:pt idx="31484">
                  <c:v>1</c:v>
                </c:pt>
                <c:pt idx="31485">
                  <c:v>1</c:v>
                </c:pt>
                <c:pt idx="31486">
                  <c:v>1</c:v>
                </c:pt>
                <c:pt idx="31487">
                  <c:v>1</c:v>
                </c:pt>
                <c:pt idx="31488">
                  <c:v>1</c:v>
                </c:pt>
                <c:pt idx="31489">
                  <c:v>1</c:v>
                </c:pt>
                <c:pt idx="31490">
                  <c:v>1</c:v>
                </c:pt>
                <c:pt idx="31491">
                  <c:v>1</c:v>
                </c:pt>
                <c:pt idx="31492">
                  <c:v>1</c:v>
                </c:pt>
                <c:pt idx="31493">
                  <c:v>1</c:v>
                </c:pt>
                <c:pt idx="31494">
                  <c:v>1</c:v>
                </c:pt>
                <c:pt idx="31495">
                  <c:v>1</c:v>
                </c:pt>
                <c:pt idx="31496">
                  <c:v>1</c:v>
                </c:pt>
                <c:pt idx="31497">
                  <c:v>1</c:v>
                </c:pt>
                <c:pt idx="31498">
                  <c:v>1</c:v>
                </c:pt>
                <c:pt idx="31499">
                  <c:v>1</c:v>
                </c:pt>
                <c:pt idx="31500">
                  <c:v>1</c:v>
                </c:pt>
                <c:pt idx="31501">
                  <c:v>1</c:v>
                </c:pt>
                <c:pt idx="31502">
                  <c:v>1</c:v>
                </c:pt>
                <c:pt idx="31503">
                  <c:v>1</c:v>
                </c:pt>
                <c:pt idx="31504">
                  <c:v>1</c:v>
                </c:pt>
                <c:pt idx="31505">
                  <c:v>1</c:v>
                </c:pt>
                <c:pt idx="31506">
                  <c:v>1</c:v>
                </c:pt>
                <c:pt idx="31507">
                  <c:v>1</c:v>
                </c:pt>
                <c:pt idx="31508">
                  <c:v>1</c:v>
                </c:pt>
                <c:pt idx="31509">
                  <c:v>1</c:v>
                </c:pt>
                <c:pt idx="31510">
                  <c:v>1</c:v>
                </c:pt>
                <c:pt idx="31511">
                  <c:v>1</c:v>
                </c:pt>
                <c:pt idx="31512">
                  <c:v>1</c:v>
                </c:pt>
                <c:pt idx="31513">
                  <c:v>1</c:v>
                </c:pt>
                <c:pt idx="31514">
                  <c:v>1</c:v>
                </c:pt>
                <c:pt idx="31515">
                  <c:v>1</c:v>
                </c:pt>
                <c:pt idx="31516">
                  <c:v>1</c:v>
                </c:pt>
                <c:pt idx="31517">
                  <c:v>1</c:v>
                </c:pt>
                <c:pt idx="31518">
                  <c:v>1</c:v>
                </c:pt>
                <c:pt idx="31519">
                  <c:v>1</c:v>
                </c:pt>
                <c:pt idx="31520">
                  <c:v>1</c:v>
                </c:pt>
                <c:pt idx="31521">
                  <c:v>0.85714285700000004</c:v>
                </c:pt>
                <c:pt idx="31522">
                  <c:v>1</c:v>
                </c:pt>
                <c:pt idx="31523">
                  <c:v>1</c:v>
                </c:pt>
                <c:pt idx="31524">
                  <c:v>1</c:v>
                </c:pt>
                <c:pt idx="31525">
                  <c:v>1</c:v>
                </c:pt>
                <c:pt idx="31526">
                  <c:v>1</c:v>
                </c:pt>
                <c:pt idx="31527">
                  <c:v>1</c:v>
                </c:pt>
                <c:pt idx="31528">
                  <c:v>1</c:v>
                </c:pt>
                <c:pt idx="31529">
                  <c:v>1</c:v>
                </c:pt>
                <c:pt idx="31530">
                  <c:v>1</c:v>
                </c:pt>
                <c:pt idx="31531">
                  <c:v>1</c:v>
                </c:pt>
                <c:pt idx="31532">
                  <c:v>1</c:v>
                </c:pt>
                <c:pt idx="31533">
                  <c:v>1</c:v>
                </c:pt>
                <c:pt idx="31534">
                  <c:v>1</c:v>
                </c:pt>
                <c:pt idx="31535">
                  <c:v>1</c:v>
                </c:pt>
                <c:pt idx="31536">
                  <c:v>1</c:v>
                </c:pt>
                <c:pt idx="31537">
                  <c:v>1</c:v>
                </c:pt>
                <c:pt idx="31538">
                  <c:v>1</c:v>
                </c:pt>
                <c:pt idx="31539">
                  <c:v>1</c:v>
                </c:pt>
                <c:pt idx="31540">
                  <c:v>1</c:v>
                </c:pt>
                <c:pt idx="31541">
                  <c:v>1</c:v>
                </c:pt>
                <c:pt idx="31542">
                  <c:v>1</c:v>
                </c:pt>
                <c:pt idx="31543">
                  <c:v>1</c:v>
                </c:pt>
                <c:pt idx="31544">
                  <c:v>1</c:v>
                </c:pt>
                <c:pt idx="31545">
                  <c:v>1</c:v>
                </c:pt>
                <c:pt idx="31546">
                  <c:v>1</c:v>
                </c:pt>
                <c:pt idx="31547">
                  <c:v>1</c:v>
                </c:pt>
                <c:pt idx="31548">
                  <c:v>1</c:v>
                </c:pt>
                <c:pt idx="31549">
                  <c:v>1</c:v>
                </c:pt>
                <c:pt idx="31550">
                  <c:v>1</c:v>
                </c:pt>
                <c:pt idx="31551">
                  <c:v>1</c:v>
                </c:pt>
                <c:pt idx="31552">
                  <c:v>0.428571429</c:v>
                </c:pt>
                <c:pt idx="31553">
                  <c:v>1</c:v>
                </c:pt>
                <c:pt idx="31554">
                  <c:v>1</c:v>
                </c:pt>
                <c:pt idx="31555">
                  <c:v>1</c:v>
                </c:pt>
                <c:pt idx="31556">
                  <c:v>1</c:v>
                </c:pt>
                <c:pt idx="31557">
                  <c:v>1</c:v>
                </c:pt>
                <c:pt idx="31558">
                  <c:v>1</c:v>
                </c:pt>
                <c:pt idx="31559">
                  <c:v>1</c:v>
                </c:pt>
                <c:pt idx="31560">
                  <c:v>1</c:v>
                </c:pt>
                <c:pt idx="31561">
                  <c:v>1</c:v>
                </c:pt>
                <c:pt idx="31562">
                  <c:v>1</c:v>
                </c:pt>
                <c:pt idx="31563">
                  <c:v>1</c:v>
                </c:pt>
                <c:pt idx="31564">
                  <c:v>1</c:v>
                </c:pt>
                <c:pt idx="31565">
                  <c:v>1</c:v>
                </c:pt>
                <c:pt idx="31566">
                  <c:v>1</c:v>
                </c:pt>
                <c:pt idx="31567">
                  <c:v>1</c:v>
                </c:pt>
                <c:pt idx="31568">
                  <c:v>1</c:v>
                </c:pt>
                <c:pt idx="31569">
                  <c:v>1</c:v>
                </c:pt>
                <c:pt idx="31570">
                  <c:v>1</c:v>
                </c:pt>
                <c:pt idx="31571">
                  <c:v>1</c:v>
                </c:pt>
                <c:pt idx="31572">
                  <c:v>1</c:v>
                </c:pt>
                <c:pt idx="31573">
                  <c:v>1</c:v>
                </c:pt>
                <c:pt idx="31574">
                  <c:v>1</c:v>
                </c:pt>
                <c:pt idx="31575">
                  <c:v>1</c:v>
                </c:pt>
                <c:pt idx="31576">
                  <c:v>1</c:v>
                </c:pt>
                <c:pt idx="31577">
                  <c:v>1</c:v>
                </c:pt>
                <c:pt idx="31578">
                  <c:v>1</c:v>
                </c:pt>
                <c:pt idx="31579">
                  <c:v>1</c:v>
                </c:pt>
                <c:pt idx="31580">
                  <c:v>1</c:v>
                </c:pt>
                <c:pt idx="31581">
                  <c:v>1</c:v>
                </c:pt>
                <c:pt idx="31582">
                  <c:v>1</c:v>
                </c:pt>
                <c:pt idx="31583">
                  <c:v>1</c:v>
                </c:pt>
                <c:pt idx="31584">
                  <c:v>1</c:v>
                </c:pt>
                <c:pt idx="31585">
                  <c:v>1</c:v>
                </c:pt>
                <c:pt idx="31586">
                  <c:v>1</c:v>
                </c:pt>
                <c:pt idx="31587">
                  <c:v>1</c:v>
                </c:pt>
                <c:pt idx="31588">
                  <c:v>1</c:v>
                </c:pt>
                <c:pt idx="31589">
                  <c:v>1</c:v>
                </c:pt>
                <c:pt idx="31590">
                  <c:v>1</c:v>
                </c:pt>
                <c:pt idx="31591">
                  <c:v>1</c:v>
                </c:pt>
                <c:pt idx="31592">
                  <c:v>1</c:v>
                </c:pt>
                <c:pt idx="31593">
                  <c:v>1</c:v>
                </c:pt>
                <c:pt idx="31594">
                  <c:v>1</c:v>
                </c:pt>
                <c:pt idx="31595">
                  <c:v>1</c:v>
                </c:pt>
                <c:pt idx="31596">
                  <c:v>1</c:v>
                </c:pt>
                <c:pt idx="31597">
                  <c:v>1</c:v>
                </c:pt>
                <c:pt idx="31598">
                  <c:v>1</c:v>
                </c:pt>
                <c:pt idx="31599">
                  <c:v>1</c:v>
                </c:pt>
                <c:pt idx="31600">
                  <c:v>1</c:v>
                </c:pt>
                <c:pt idx="31601">
                  <c:v>1</c:v>
                </c:pt>
                <c:pt idx="31602">
                  <c:v>1</c:v>
                </c:pt>
                <c:pt idx="31603">
                  <c:v>1</c:v>
                </c:pt>
                <c:pt idx="31604">
                  <c:v>0.85714285700000004</c:v>
                </c:pt>
                <c:pt idx="31605">
                  <c:v>1</c:v>
                </c:pt>
                <c:pt idx="31606">
                  <c:v>1</c:v>
                </c:pt>
                <c:pt idx="31607">
                  <c:v>1</c:v>
                </c:pt>
                <c:pt idx="31608">
                  <c:v>1</c:v>
                </c:pt>
                <c:pt idx="31609">
                  <c:v>1</c:v>
                </c:pt>
                <c:pt idx="31610">
                  <c:v>1</c:v>
                </c:pt>
                <c:pt idx="31611">
                  <c:v>1</c:v>
                </c:pt>
                <c:pt idx="31612">
                  <c:v>1</c:v>
                </c:pt>
                <c:pt idx="31613">
                  <c:v>1</c:v>
                </c:pt>
                <c:pt idx="31614">
                  <c:v>1</c:v>
                </c:pt>
                <c:pt idx="31615">
                  <c:v>1</c:v>
                </c:pt>
                <c:pt idx="31616">
                  <c:v>1</c:v>
                </c:pt>
                <c:pt idx="31617">
                  <c:v>1</c:v>
                </c:pt>
                <c:pt idx="31618">
                  <c:v>1</c:v>
                </c:pt>
                <c:pt idx="31619">
                  <c:v>1</c:v>
                </c:pt>
                <c:pt idx="31620">
                  <c:v>1</c:v>
                </c:pt>
                <c:pt idx="31621">
                  <c:v>1</c:v>
                </c:pt>
                <c:pt idx="31622">
                  <c:v>1</c:v>
                </c:pt>
                <c:pt idx="31623">
                  <c:v>1</c:v>
                </c:pt>
                <c:pt idx="31624">
                  <c:v>1</c:v>
                </c:pt>
                <c:pt idx="31625">
                  <c:v>1</c:v>
                </c:pt>
                <c:pt idx="31626">
                  <c:v>1</c:v>
                </c:pt>
                <c:pt idx="31627">
                  <c:v>1</c:v>
                </c:pt>
                <c:pt idx="31628">
                  <c:v>1</c:v>
                </c:pt>
                <c:pt idx="31629">
                  <c:v>1</c:v>
                </c:pt>
                <c:pt idx="31630">
                  <c:v>1</c:v>
                </c:pt>
                <c:pt idx="31631">
                  <c:v>1</c:v>
                </c:pt>
                <c:pt idx="31632">
                  <c:v>1</c:v>
                </c:pt>
                <c:pt idx="31633">
                  <c:v>1</c:v>
                </c:pt>
                <c:pt idx="31634">
                  <c:v>1</c:v>
                </c:pt>
                <c:pt idx="31635">
                  <c:v>1</c:v>
                </c:pt>
                <c:pt idx="31636">
                  <c:v>1</c:v>
                </c:pt>
                <c:pt idx="31637">
                  <c:v>1</c:v>
                </c:pt>
                <c:pt idx="31638">
                  <c:v>1</c:v>
                </c:pt>
                <c:pt idx="31639">
                  <c:v>1</c:v>
                </c:pt>
                <c:pt idx="31640">
                  <c:v>1</c:v>
                </c:pt>
                <c:pt idx="31641">
                  <c:v>1</c:v>
                </c:pt>
                <c:pt idx="31642">
                  <c:v>1</c:v>
                </c:pt>
                <c:pt idx="31643">
                  <c:v>1</c:v>
                </c:pt>
                <c:pt idx="31644">
                  <c:v>1</c:v>
                </c:pt>
                <c:pt idx="31645">
                  <c:v>1</c:v>
                </c:pt>
                <c:pt idx="31646">
                  <c:v>1</c:v>
                </c:pt>
                <c:pt idx="31647">
                  <c:v>1</c:v>
                </c:pt>
                <c:pt idx="31648">
                  <c:v>1</c:v>
                </c:pt>
                <c:pt idx="31649">
                  <c:v>1</c:v>
                </c:pt>
                <c:pt idx="31650">
                  <c:v>1</c:v>
                </c:pt>
                <c:pt idx="31651">
                  <c:v>1</c:v>
                </c:pt>
                <c:pt idx="31652">
                  <c:v>1</c:v>
                </c:pt>
                <c:pt idx="31653">
                  <c:v>1</c:v>
                </c:pt>
                <c:pt idx="31654">
                  <c:v>1</c:v>
                </c:pt>
                <c:pt idx="31655">
                  <c:v>1</c:v>
                </c:pt>
                <c:pt idx="31656">
                  <c:v>1</c:v>
                </c:pt>
                <c:pt idx="31657">
                  <c:v>1</c:v>
                </c:pt>
                <c:pt idx="31658">
                  <c:v>1</c:v>
                </c:pt>
                <c:pt idx="31659">
                  <c:v>1</c:v>
                </c:pt>
                <c:pt idx="31660">
                  <c:v>1</c:v>
                </c:pt>
                <c:pt idx="31661">
                  <c:v>1</c:v>
                </c:pt>
                <c:pt idx="31662">
                  <c:v>1</c:v>
                </c:pt>
                <c:pt idx="31663">
                  <c:v>1</c:v>
                </c:pt>
                <c:pt idx="31664">
                  <c:v>1</c:v>
                </c:pt>
                <c:pt idx="31665">
                  <c:v>1</c:v>
                </c:pt>
                <c:pt idx="31666">
                  <c:v>1</c:v>
                </c:pt>
                <c:pt idx="31667">
                  <c:v>1</c:v>
                </c:pt>
                <c:pt idx="31668">
                  <c:v>1</c:v>
                </c:pt>
                <c:pt idx="31669">
                  <c:v>1</c:v>
                </c:pt>
                <c:pt idx="31670">
                  <c:v>1</c:v>
                </c:pt>
                <c:pt idx="31671">
                  <c:v>1</c:v>
                </c:pt>
                <c:pt idx="31672">
                  <c:v>1</c:v>
                </c:pt>
                <c:pt idx="31673">
                  <c:v>1</c:v>
                </c:pt>
                <c:pt idx="31674">
                  <c:v>1</c:v>
                </c:pt>
                <c:pt idx="31675">
                  <c:v>1</c:v>
                </c:pt>
                <c:pt idx="31676">
                  <c:v>1</c:v>
                </c:pt>
                <c:pt idx="31677">
                  <c:v>1</c:v>
                </c:pt>
                <c:pt idx="31678">
                  <c:v>1</c:v>
                </c:pt>
                <c:pt idx="31679">
                  <c:v>1</c:v>
                </c:pt>
                <c:pt idx="31680">
                  <c:v>1</c:v>
                </c:pt>
                <c:pt idx="31681">
                  <c:v>1</c:v>
                </c:pt>
                <c:pt idx="31682">
                  <c:v>1</c:v>
                </c:pt>
                <c:pt idx="31683">
                  <c:v>1</c:v>
                </c:pt>
                <c:pt idx="31684">
                  <c:v>1</c:v>
                </c:pt>
                <c:pt idx="31685">
                  <c:v>1</c:v>
                </c:pt>
                <c:pt idx="31686">
                  <c:v>1</c:v>
                </c:pt>
                <c:pt idx="31687">
                  <c:v>1</c:v>
                </c:pt>
                <c:pt idx="31688">
                  <c:v>1</c:v>
                </c:pt>
                <c:pt idx="31689">
                  <c:v>1</c:v>
                </c:pt>
                <c:pt idx="31690">
                  <c:v>1</c:v>
                </c:pt>
                <c:pt idx="31691">
                  <c:v>1</c:v>
                </c:pt>
                <c:pt idx="31692">
                  <c:v>1</c:v>
                </c:pt>
                <c:pt idx="31693">
                  <c:v>1</c:v>
                </c:pt>
                <c:pt idx="31694">
                  <c:v>1</c:v>
                </c:pt>
                <c:pt idx="31695">
                  <c:v>1</c:v>
                </c:pt>
                <c:pt idx="31696">
                  <c:v>1</c:v>
                </c:pt>
                <c:pt idx="31697">
                  <c:v>1</c:v>
                </c:pt>
                <c:pt idx="31698">
                  <c:v>1</c:v>
                </c:pt>
                <c:pt idx="31699">
                  <c:v>1</c:v>
                </c:pt>
                <c:pt idx="31700">
                  <c:v>1</c:v>
                </c:pt>
                <c:pt idx="31701">
                  <c:v>1</c:v>
                </c:pt>
                <c:pt idx="31702">
                  <c:v>1</c:v>
                </c:pt>
                <c:pt idx="31703">
                  <c:v>1</c:v>
                </c:pt>
                <c:pt idx="31704">
                  <c:v>1</c:v>
                </c:pt>
                <c:pt idx="31705">
                  <c:v>1</c:v>
                </c:pt>
                <c:pt idx="31706">
                  <c:v>1</c:v>
                </c:pt>
                <c:pt idx="31707">
                  <c:v>1</c:v>
                </c:pt>
                <c:pt idx="31708">
                  <c:v>1</c:v>
                </c:pt>
                <c:pt idx="31709">
                  <c:v>1</c:v>
                </c:pt>
                <c:pt idx="31710">
                  <c:v>1</c:v>
                </c:pt>
                <c:pt idx="31711">
                  <c:v>1</c:v>
                </c:pt>
                <c:pt idx="31712">
                  <c:v>1</c:v>
                </c:pt>
                <c:pt idx="31713">
                  <c:v>1</c:v>
                </c:pt>
                <c:pt idx="31714">
                  <c:v>1</c:v>
                </c:pt>
                <c:pt idx="31715">
                  <c:v>1</c:v>
                </c:pt>
                <c:pt idx="31716">
                  <c:v>1</c:v>
                </c:pt>
                <c:pt idx="31717">
                  <c:v>1</c:v>
                </c:pt>
                <c:pt idx="31718">
                  <c:v>1</c:v>
                </c:pt>
                <c:pt idx="31719">
                  <c:v>1</c:v>
                </c:pt>
                <c:pt idx="31720">
                  <c:v>1</c:v>
                </c:pt>
                <c:pt idx="31721">
                  <c:v>1</c:v>
                </c:pt>
                <c:pt idx="31722">
                  <c:v>1</c:v>
                </c:pt>
                <c:pt idx="31723">
                  <c:v>1</c:v>
                </c:pt>
                <c:pt idx="31724">
                  <c:v>1</c:v>
                </c:pt>
                <c:pt idx="31725">
                  <c:v>1</c:v>
                </c:pt>
                <c:pt idx="31726">
                  <c:v>1</c:v>
                </c:pt>
                <c:pt idx="31727">
                  <c:v>1</c:v>
                </c:pt>
                <c:pt idx="31728">
                  <c:v>1</c:v>
                </c:pt>
                <c:pt idx="31729">
                  <c:v>1</c:v>
                </c:pt>
                <c:pt idx="31730">
                  <c:v>1</c:v>
                </c:pt>
                <c:pt idx="31731">
                  <c:v>1</c:v>
                </c:pt>
                <c:pt idx="31732">
                  <c:v>1</c:v>
                </c:pt>
                <c:pt idx="31733">
                  <c:v>1</c:v>
                </c:pt>
                <c:pt idx="31734">
                  <c:v>1</c:v>
                </c:pt>
                <c:pt idx="31735">
                  <c:v>1</c:v>
                </c:pt>
                <c:pt idx="31736">
                  <c:v>1</c:v>
                </c:pt>
                <c:pt idx="31737">
                  <c:v>1</c:v>
                </c:pt>
                <c:pt idx="31738">
                  <c:v>1</c:v>
                </c:pt>
                <c:pt idx="31739">
                  <c:v>1</c:v>
                </c:pt>
                <c:pt idx="31740">
                  <c:v>1</c:v>
                </c:pt>
                <c:pt idx="31741">
                  <c:v>1</c:v>
                </c:pt>
                <c:pt idx="31742">
                  <c:v>1</c:v>
                </c:pt>
                <c:pt idx="31743">
                  <c:v>1</c:v>
                </c:pt>
                <c:pt idx="31744">
                  <c:v>1</c:v>
                </c:pt>
                <c:pt idx="31745">
                  <c:v>1</c:v>
                </c:pt>
                <c:pt idx="31746">
                  <c:v>1</c:v>
                </c:pt>
                <c:pt idx="31747">
                  <c:v>1</c:v>
                </c:pt>
                <c:pt idx="31748">
                  <c:v>1</c:v>
                </c:pt>
                <c:pt idx="31749">
                  <c:v>1</c:v>
                </c:pt>
                <c:pt idx="31750">
                  <c:v>1</c:v>
                </c:pt>
                <c:pt idx="31751">
                  <c:v>1</c:v>
                </c:pt>
                <c:pt idx="31752">
                  <c:v>1</c:v>
                </c:pt>
                <c:pt idx="31753">
                  <c:v>1</c:v>
                </c:pt>
                <c:pt idx="31754">
                  <c:v>1</c:v>
                </c:pt>
                <c:pt idx="31755">
                  <c:v>1</c:v>
                </c:pt>
                <c:pt idx="31756">
                  <c:v>1</c:v>
                </c:pt>
                <c:pt idx="31757">
                  <c:v>1</c:v>
                </c:pt>
                <c:pt idx="31758">
                  <c:v>1</c:v>
                </c:pt>
                <c:pt idx="31759">
                  <c:v>1</c:v>
                </c:pt>
                <c:pt idx="31760">
                  <c:v>1</c:v>
                </c:pt>
                <c:pt idx="31761">
                  <c:v>1</c:v>
                </c:pt>
                <c:pt idx="31762">
                  <c:v>1</c:v>
                </c:pt>
                <c:pt idx="31763">
                  <c:v>1</c:v>
                </c:pt>
                <c:pt idx="31764">
                  <c:v>1</c:v>
                </c:pt>
                <c:pt idx="31765">
                  <c:v>1</c:v>
                </c:pt>
                <c:pt idx="31766">
                  <c:v>1</c:v>
                </c:pt>
                <c:pt idx="31767">
                  <c:v>1</c:v>
                </c:pt>
                <c:pt idx="31768">
                  <c:v>1</c:v>
                </c:pt>
                <c:pt idx="31769">
                  <c:v>1</c:v>
                </c:pt>
                <c:pt idx="31770">
                  <c:v>1</c:v>
                </c:pt>
                <c:pt idx="31771">
                  <c:v>1</c:v>
                </c:pt>
                <c:pt idx="31772">
                  <c:v>1</c:v>
                </c:pt>
                <c:pt idx="31773">
                  <c:v>1</c:v>
                </c:pt>
                <c:pt idx="31774">
                  <c:v>1</c:v>
                </c:pt>
                <c:pt idx="31775">
                  <c:v>1</c:v>
                </c:pt>
                <c:pt idx="31776">
                  <c:v>1</c:v>
                </c:pt>
                <c:pt idx="31777">
                  <c:v>1</c:v>
                </c:pt>
                <c:pt idx="31778">
                  <c:v>1</c:v>
                </c:pt>
                <c:pt idx="31779">
                  <c:v>1</c:v>
                </c:pt>
                <c:pt idx="31780">
                  <c:v>1</c:v>
                </c:pt>
                <c:pt idx="31781">
                  <c:v>1</c:v>
                </c:pt>
                <c:pt idx="31782">
                  <c:v>1</c:v>
                </c:pt>
                <c:pt idx="31783">
                  <c:v>1</c:v>
                </c:pt>
                <c:pt idx="31784">
                  <c:v>1</c:v>
                </c:pt>
                <c:pt idx="31785">
                  <c:v>1</c:v>
                </c:pt>
                <c:pt idx="31786">
                  <c:v>1</c:v>
                </c:pt>
                <c:pt idx="31787">
                  <c:v>1</c:v>
                </c:pt>
                <c:pt idx="31788">
                  <c:v>1</c:v>
                </c:pt>
                <c:pt idx="31789">
                  <c:v>1</c:v>
                </c:pt>
                <c:pt idx="31790">
                  <c:v>1</c:v>
                </c:pt>
                <c:pt idx="31791">
                  <c:v>1</c:v>
                </c:pt>
                <c:pt idx="31792">
                  <c:v>1</c:v>
                </c:pt>
                <c:pt idx="31793">
                  <c:v>1</c:v>
                </c:pt>
                <c:pt idx="31794">
                  <c:v>1</c:v>
                </c:pt>
                <c:pt idx="31795">
                  <c:v>1</c:v>
                </c:pt>
                <c:pt idx="31796">
                  <c:v>1</c:v>
                </c:pt>
                <c:pt idx="31797">
                  <c:v>1</c:v>
                </c:pt>
                <c:pt idx="31798">
                  <c:v>1</c:v>
                </c:pt>
                <c:pt idx="31799">
                  <c:v>1</c:v>
                </c:pt>
                <c:pt idx="31800">
                  <c:v>1</c:v>
                </c:pt>
                <c:pt idx="31801">
                  <c:v>1</c:v>
                </c:pt>
                <c:pt idx="31802">
                  <c:v>1</c:v>
                </c:pt>
                <c:pt idx="31803">
                  <c:v>1</c:v>
                </c:pt>
                <c:pt idx="31804">
                  <c:v>1</c:v>
                </c:pt>
                <c:pt idx="31805">
                  <c:v>1</c:v>
                </c:pt>
                <c:pt idx="31806">
                  <c:v>1</c:v>
                </c:pt>
                <c:pt idx="31807">
                  <c:v>1</c:v>
                </c:pt>
                <c:pt idx="31808">
                  <c:v>1</c:v>
                </c:pt>
                <c:pt idx="31809">
                  <c:v>1</c:v>
                </c:pt>
                <c:pt idx="31810">
                  <c:v>1</c:v>
                </c:pt>
                <c:pt idx="31811">
                  <c:v>1</c:v>
                </c:pt>
                <c:pt idx="31812">
                  <c:v>1</c:v>
                </c:pt>
                <c:pt idx="31813">
                  <c:v>1</c:v>
                </c:pt>
                <c:pt idx="31814">
                  <c:v>1</c:v>
                </c:pt>
                <c:pt idx="31815">
                  <c:v>1</c:v>
                </c:pt>
                <c:pt idx="31816">
                  <c:v>1</c:v>
                </c:pt>
                <c:pt idx="31817">
                  <c:v>1</c:v>
                </c:pt>
                <c:pt idx="31818">
                  <c:v>0.85714285700000004</c:v>
                </c:pt>
                <c:pt idx="31819">
                  <c:v>1</c:v>
                </c:pt>
                <c:pt idx="31820">
                  <c:v>1</c:v>
                </c:pt>
                <c:pt idx="31821">
                  <c:v>1</c:v>
                </c:pt>
                <c:pt idx="31822">
                  <c:v>1</c:v>
                </c:pt>
                <c:pt idx="31823">
                  <c:v>1</c:v>
                </c:pt>
                <c:pt idx="31824">
                  <c:v>1</c:v>
                </c:pt>
                <c:pt idx="31825">
                  <c:v>1</c:v>
                </c:pt>
                <c:pt idx="31826">
                  <c:v>1</c:v>
                </c:pt>
                <c:pt idx="31827">
                  <c:v>1</c:v>
                </c:pt>
                <c:pt idx="31828">
                  <c:v>1</c:v>
                </c:pt>
                <c:pt idx="31829">
                  <c:v>1</c:v>
                </c:pt>
                <c:pt idx="31830">
                  <c:v>1</c:v>
                </c:pt>
                <c:pt idx="31831">
                  <c:v>1</c:v>
                </c:pt>
                <c:pt idx="31832">
                  <c:v>1</c:v>
                </c:pt>
                <c:pt idx="31833">
                  <c:v>1</c:v>
                </c:pt>
                <c:pt idx="31834">
                  <c:v>1</c:v>
                </c:pt>
                <c:pt idx="31835">
                  <c:v>1</c:v>
                </c:pt>
                <c:pt idx="31836">
                  <c:v>1</c:v>
                </c:pt>
                <c:pt idx="31837">
                  <c:v>1</c:v>
                </c:pt>
                <c:pt idx="31838">
                  <c:v>1</c:v>
                </c:pt>
                <c:pt idx="31839">
                  <c:v>1</c:v>
                </c:pt>
                <c:pt idx="31840">
                  <c:v>1</c:v>
                </c:pt>
                <c:pt idx="31841">
                  <c:v>1</c:v>
                </c:pt>
                <c:pt idx="31842">
                  <c:v>1</c:v>
                </c:pt>
                <c:pt idx="31843">
                  <c:v>1</c:v>
                </c:pt>
                <c:pt idx="31844">
                  <c:v>1</c:v>
                </c:pt>
                <c:pt idx="31845">
                  <c:v>1</c:v>
                </c:pt>
                <c:pt idx="31846">
                  <c:v>1</c:v>
                </c:pt>
                <c:pt idx="31847">
                  <c:v>1</c:v>
                </c:pt>
                <c:pt idx="31848">
                  <c:v>1</c:v>
                </c:pt>
                <c:pt idx="31849">
                  <c:v>1</c:v>
                </c:pt>
                <c:pt idx="31850">
                  <c:v>1</c:v>
                </c:pt>
                <c:pt idx="31851">
                  <c:v>1</c:v>
                </c:pt>
                <c:pt idx="31852">
                  <c:v>1</c:v>
                </c:pt>
                <c:pt idx="31853">
                  <c:v>1</c:v>
                </c:pt>
                <c:pt idx="31854">
                  <c:v>1</c:v>
                </c:pt>
                <c:pt idx="31855">
                  <c:v>1</c:v>
                </c:pt>
                <c:pt idx="31856">
                  <c:v>1</c:v>
                </c:pt>
                <c:pt idx="31857">
                  <c:v>1</c:v>
                </c:pt>
                <c:pt idx="31858">
                  <c:v>1</c:v>
                </c:pt>
                <c:pt idx="31859">
                  <c:v>1</c:v>
                </c:pt>
                <c:pt idx="31860">
                  <c:v>1</c:v>
                </c:pt>
                <c:pt idx="31861">
                  <c:v>1</c:v>
                </c:pt>
                <c:pt idx="31862">
                  <c:v>1</c:v>
                </c:pt>
                <c:pt idx="31863">
                  <c:v>1</c:v>
                </c:pt>
                <c:pt idx="31864">
                  <c:v>1</c:v>
                </c:pt>
                <c:pt idx="31865">
                  <c:v>1</c:v>
                </c:pt>
                <c:pt idx="31866">
                  <c:v>1</c:v>
                </c:pt>
                <c:pt idx="31867">
                  <c:v>1</c:v>
                </c:pt>
                <c:pt idx="31868">
                  <c:v>1</c:v>
                </c:pt>
                <c:pt idx="31869">
                  <c:v>1</c:v>
                </c:pt>
                <c:pt idx="31870">
                  <c:v>1</c:v>
                </c:pt>
                <c:pt idx="31871">
                  <c:v>1</c:v>
                </c:pt>
                <c:pt idx="31872">
                  <c:v>1</c:v>
                </c:pt>
                <c:pt idx="31873">
                  <c:v>1</c:v>
                </c:pt>
                <c:pt idx="31874">
                  <c:v>1</c:v>
                </c:pt>
                <c:pt idx="31875">
                  <c:v>1</c:v>
                </c:pt>
                <c:pt idx="31876">
                  <c:v>1</c:v>
                </c:pt>
                <c:pt idx="31877">
                  <c:v>1</c:v>
                </c:pt>
                <c:pt idx="31878">
                  <c:v>1</c:v>
                </c:pt>
                <c:pt idx="31879">
                  <c:v>1</c:v>
                </c:pt>
                <c:pt idx="31880">
                  <c:v>1</c:v>
                </c:pt>
                <c:pt idx="31881">
                  <c:v>1</c:v>
                </c:pt>
                <c:pt idx="31882">
                  <c:v>1</c:v>
                </c:pt>
                <c:pt idx="31883">
                  <c:v>1</c:v>
                </c:pt>
                <c:pt idx="31884">
                  <c:v>1</c:v>
                </c:pt>
                <c:pt idx="31885">
                  <c:v>1</c:v>
                </c:pt>
                <c:pt idx="31886">
                  <c:v>1</c:v>
                </c:pt>
                <c:pt idx="31887">
                  <c:v>1</c:v>
                </c:pt>
                <c:pt idx="31888">
                  <c:v>1</c:v>
                </c:pt>
                <c:pt idx="31889">
                  <c:v>1</c:v>
                </c:pt>
                <c:pt idx="31890">
                  <c:v>1</c:v>
                </c:pt>
                <c:pt idx="31891">
                  <c:v>1</c:v>
                </c:pt>
                <c:pt idx="31892">
                  <c:v>1</c:v>
                </c:pt>
                <c:pt idx="31893">
                  <c:v>1</c:v>
                </c:pt>
                <c:pt idx="31894">
                  <c:v>1</c:v>
                </c:pt>
                <c:pt idx="31895">
                  <c:v>1</c:v>
                </c:pt>
                <c:pt idx="31896">
                  <c:v>1</c:v>
                </c:pt>
                <c:pt idx="31897">
                  <c:v>1</c:v>
                </c:pt>
                <c:pt idx="31898">
                  <c:v>1</c:v>
                </c:pt>
                <c:pt idx="31899">
                  <c:v>1</c:v>
                </c:pt>
                <c:pt idx="31900">
                  <c:v>1</c:v>
                </c:pt>
                <c:pt idx="31901">
                  <c:v>1</c:v>
                </c:pt>
                <c:pt idx="31902">
                  <c:v>1</c:v>
                </c:pt>
                <c:pt idx="31903">
                  <c:v>1</c:v>
                </c:pt>
                <c:pt idx="31904">
                  <c:v>1</c:v>
                </c:pt>
                <c:pt idx="31905">
                  <c:v>1</c:v>
                </c:pt>
                <c:pt idx="31906">
                  <c:v>1</c:v>
                </c:pt>
                <c:pt idx="31907">
                  <c:v>1</c:v>
                </c:pt>
                <c:pt idx="31908">
                  <c:v>1</c:v>
                </c:pt>
                <c:pt idx="31909">
                  <c:v>1</c:v>
                </c:pt>
                <c:pt idx="31910">
                  <c:v>1</c:v>
                </c:pt>
                <c:pt idx="31911">
                  <c:v>1</c:v>
                </c:pt>
                <c:pt idx="31912">
                  <c:v>1</c:v>
                </c:pt>
                <c:pt idx="31913">
                  <c:v>1</c:v>
                </c:pt>
                <c:pt idx="31914">
                  <c:v>1</c:v>
                </c:pt>
                <c:pt idx="31915">
                  <c:v>1</c:v>
                </c:pt>
                <c:pt idx="31916">
                  <c:v>1</c:v>
                </c:pt>
                <c:pt idx="31917">
                  <c:v>1</c:v>
                </c:pt>
                <c:pt idx="31918">
                  <c:v>1</c:v>
                </c:pt>
                <c:pt idx="31919">
                  <c:v>1</c:v>
                </c:pt>
                <c:pt idx="31920">
                  <c:v>1</c:v>
                </c:pt>
                <c:pt idx="31921">
                  <c:v>1</c:v>
                </c:pt>
                <c:pt idx="31922">
                  <c:v>1</c:v>
                </c:pt>
                <c:pt idx="31923">
                  <c:v>1</c:v>
                </c:pt>
                <c:pt idx="31924">
                  <c:v>1</c:v>
                </c:pt>
                <c:pt idx="31925">
                  <c:v>1</c:v>
                </c:pt>
                <c:pt idx="31926">
                  <c:v>1</c:v>
                </c:pt>
                <c:pt idx="31927">
                  <c:v>1</c:v>
                </c:pt>
                <c:pt idx="31928">
                  <c:v>1</c:v>
                </c:pt>
                <c:pt idx="31929">
                  <c:v>1</c:v>
                </c:pt>
                <c:pt idx="31930">
                  <c:v>0.28571428599999998</c:v>
                </c:pt>
                <c:pt idx="31931">
                  <c:v>1</c:v>
                </c:pt>
                <c:pt idx="31932">
                  <c:v>1</c:v>
                </c:pt>
                <c:pt idx="31933">
                  <c:v>1</c:v>
                </c:pt>
                <c:pt idx="31934">
                  <c:v>1</c:v>
                </c:pt>
                <c:pt idx="31935">
                  <c:v>1</c:v>
                </c:pt>
                <c:pt idx="31936">
                  <c:v>1</c:v>
                </c:pt>
                <c:pt idx="31937">
                  <c:v>1</c:v>
                </c:pt>
                <c:pt idx="31938">
                  <c:v>1</c:v>
                </c:pt>
                <c:pt idx="31939">
                  <c:v>1</c:v>
                </c:pt>
                <c:pt idx="31940">
                  <c:v>1</c:v>
                </c:pt>
                <c:pt idx="31941">
                  <c:v>1</c:v>
                </c:pt>
                <c:pt idx="31942">
                  <c:v>1</c:v>
                </c:pt>
                <c:pt idx="31943">
                  <c:v>1</c:v>
                </c:pt>
                <c:pt idx="31944">
                  <c:v>1</c:v>
                </c:pt>
                <c:pt idx="31945">
                  <c:v>1</c:v>
                </c:pt>
                <c:pt idx="31946">
                  <c:v>1</c:v>
                </c:pt>
                <c:pt idx="31947">
                  <c:v>1</c:v>
                </c:pt>
                <c:pt idx="31948">
                  <c:v>1</c:v>
                </c:pt>
                <c:pt idx="31949">
                  <c:v>1</c:v>
                </c:pt>
                <c:pt idx="31950">
                  <c:v>1</c:v>
                </c:pt>
                <c:pt idx="31951">
                  <c:v>1</c:v>
                </c:pt>
                <c:pt idx="31952">
                  <c:v>1</c:v>
                </c:pt>
                <c:pt idx="31953">
                  <c:v>1</c:v>
                </c:pt>
                <c:pt idx="31954">
                  <c:v>1</c:v>
                </c:pt>
                <c:pt idx="31955">
                  <c:v>1</c:v>
                </c:pt>
                <c:pt idx="31956">
                  <c:v>1</c:v>
                </c:pt>
                <c:pt idx="31957">
                  <c:v>0.16666666699999999</c:v>
                </c:pt>
                <c:pt idx="31958">
                  <c:v>1</c:v>
                </c:pt>
                <c:pt idx="31959">
                  <c:v>1</c:v>
                </c:pt>
                <c:pt idx="31960">
                  <c:v>1</c:v>
                </c:pt>
                <c:pt idx="31961">
                  <c:v>1</c:v>
                </c:pt>
                <c:pt idx="31962">
                  <c:v>1</c:v>
                </c:pt>
                <c:pt idx="31963">
                  <c:v>1</c:v>
                </c:pt>
                <c:pt idx="31964">
                  <c:v>1</c:v>
                </c:pt>
                <c:pt idx="31965">
                  <c:v>1</c:v>
                </c:pt>
                <c:pt idx="31966">
                  <c:v>1</c:v>
                </c:pt>
                <c:pt idx="31967">
                  <c:v>1</c:v>
                </c:pt>
                <c:pt idx="31968">
                  <c:v>1</c:v>
                </c:pt>
                <c:pt idx="31969">
                  <c:v>1</c:v>
                </c:pt>
                <c:pt idx="31970">
                  <c:v>1</c:v>
                </c:pt>
                <c:pt idx="31971">
                  <c:v>1</c:v>
                </c:pt>
                <c:pt idx="31972">
                  <c:v>1</c:v>
                </c:pt>
                <c:pt idx="31973">
                  <c:v>1</c:v>
                </c:pt>
                <c:pt idx="31974">
                  <c:v>1</c:v>
                </c:pt>
                <c:pt idx="31975">
                  <c:v>1</c:v>
                </c:pt>
                <c:pt idx="31976">
                  <c:v>1</c:v>
                </c:pt>
                <c:pt idx="31977">
                  <c:v>1</c:v>
                </c:pt>
                <c:pt idx="31978">
                  <c:v>1</c:v>
                </c:pt>
                <c:pt idx="31979">
                  <c:v>1</c:v>
                </c:pt>
                <c:pt idx="31980">
                  <c:v>1</c:v>
                </c:pt>
                <c:pt idx="31981">
                  <c:v>1</c:v>
                </c:pt>
                <c:pt idx="31982">
                  <c:v>1</c:v>
                </c:pt>
                <c:pt idx="31983">
                  <c:v>1</c:v>
                </c:pt>
                <c:pt idx="31984">
                  <c:v>1</c:v>
                </c:pt>
                <c:pt idx="31985">
                  <c:v>1</c:v>
                </c:pt>
                <c:pt idx="31986">
                  <c:v>1</c:v>
                </c:pt>
                <c:pt idx="31987">
                  <c:v>1</c:v>
                </c:pt>
                <c:pt idx="31988">
                  <c:v>1</c:v>
                </c:pt>
                <c:pt idx="31989">
                  <c:v>1</c:v>
                </c:pt>
                <c:pt idx="31990">
                  <c:v>1</c:v>
                </c:pt>
                <c:pt idx="31991">
                  <c:v>1</c:v>
                </c:pt>
                <c:pt idx="31992">
                  <c:v>1</c:v>
                </c:pt>
                <c:pt idx="31993">
                  <c:v>1</c:v>
                </c:pt>
                <c:pt idx="31994">
                  <c:v>1</c:v>
                </c:pt>
                <c:pt idx="31995">
                  <c:v>1</c:v>
                </c:pt>
                <c:pt idx="31996">
                  <c:v>1</c:v>
                </c:pt>
                <c:pt idx="31997">
                  <c:v>1</c:v>
                </c:pt>
                <c:pt idx="31998">
                  <c:v>1</c:v>
                </c:pt>
                <c:pt idx="31999">
                  <c:v>1</c:v>
                </c:pt>
                <c:pt idx="32000">
                  <c:v>1</c:v>
                </c:pt>
                <c:pt idx="32001">
                  <c:v>1</c:v>
                </c:pt>
                <c:pt idx="32002">
                  <c:v>1</c:v>
                </c:pt>
                <c:pt idx="32003">
                  <c:v>1</c:v>
                </c:pt>
                <c:pt idx="32004">
                  <c:v>1</c:v>
                </c:pt>
                <c:pt idx="32005">
                  <c:v>1</c:v>
                </c:pt>
                <c:pt idx="32006">
                  <c:v>1</c:v>
                </c:pt>
                <c:pt idx="32007">
                  <c:v>1</c:v>
                </c:pt>
                <c:pt idx="32008">
                  <c:v>1</c:v>
                </c:pt>
                <c:pt idx="32009">
                  <c:v>1</c:v>
                </c:pt>
                <c:pt idx="32010">
                  <c:v>1</c:v>
                </c:pt>
                <c:pt idx="32011">
                  <c:v>1</c:v>
                </c:pt>
                <c:pt idx="32012">
                  <c:v>1</c:v>
                </c:pt>
                <c:pt idx="32013">
                  <c:v>1</c:v>
                </c:pt>
                <c:pt idx="32014">
                  <c:v>1</c:v>
                </c:pt>
                <c:pt idx="32015">
                  <c:v>1</c:v>
                </c:pt>
                <c:pt idx="32016">
                  <c:v>1</c:v>
                </c:pt>
                <c:pt idx="32017">
                  <c:v>1</c:v>
                </c:pt>
                <c:pt idx="32018">
                  <c:v>1</c:v>
                </c:pt>
                <c:pt idx="32019">
                  <c:v>1</c:v>
                </c:pt>
                <c:pt idx="32020">
                  <c:v>1</c:v>
                </c:pt>
                <c:pt idx="32021">
                  <c:v>1</c:v>
                </c:pt>
                <c:pt idx="32022">
                  <c:v>1</c:v>
                </c:pt>
                <c:pt idx="32023">
                  <c:v>1</c:v>
                </c:pt>
                <c:pt idx="32024">
                  <c:v>1</c:v>
                </c:pt>
                <c:pt idx="32025">
                  <c:v>1</c:v>
                </c:pt>
                <c:pt idx="32026">
                  <c:v>1</c:v>
                </c:pt>
                <c:pt idx="32027">
                  <c:v>1</c:v>
                </c:pt>
                <c:pt idx="32028">
                  <c:v>1</c:v>
                </c:pt>
                <c:pt idx="32029">
                  <c:v>1</c:v>
                </c:pt>
                <c:pt idx="32030">
                  <c:v>1</c:v>
                </c:pt>
                <c:pt idx="32031">
                  <c:v>1</c:v>
                </c:pt>
                <c:pt idx="32032">
                  <c:v>1</c:v>
                </c:pt>
                <c:pt idx="32033">
                  <c:v>1</c:v>
                </c:pt>
                <c:pt idx="32034">
                  <c:v>1</c:v>
                </c:pt>
                <c:pt idx="32035">
                  <c:v>1</c:v>
                </c:pt>
                <c:pt idx="32036">
                  <c:v>1</c:v>
                </c:pt>
                <c:pt idx="32037">
                  <c:v>1</c:v>
                </c:pt>
                <c:pt idx="32038">
                  <c:v>1</c:v>
                </c:pt>
                <c:pt idx="32039">
                  <c:v>1</c:v>
                </c:pt>
                <c:pt idx="32040">
                  <c:v>1</c:v>
                </c:pt>
                <c:pt idx="32041">
                  <c:v>1</c:v>
                </c:pt>
                <c:pt idx="32042">
                  <c:v>1</c:v>
                </c:pt>
                <c:pt idx="32043">
                  <c:v>1</c:v>
                </c:pt>
                <c:pt idx="32044">
                  <c:v>1</c:v>
                </c:pt>
                <c:pt idx="32045">
                  <c:v>1</c:v>
                </c:pt>
                <c:pt idx="32046">
                  <c:v>1</c:v>
                </c:pt>
                <c:pt idx="32047">
                  <c:v>1</c:v>
                </c:pt>
                <c:pt idx="32048">
                  <c:v>0.5</c:v>
                </c:pt>
                <c:pt idx="32049">
                  <c:v>1</c:v>
                </c:pt>
                <c:pt idx="32050">
                  <c:v>1</c:v>
                </c:pt>
                <c:pt idx="32051">
                  <c:v>1</c:v>
                </c:pt>
                <c:pt idx="32052">
                  <c:v>1</c:v>
                </c:pt>
                <c:pt idx="32053">
                  <c:v>1</c:v>
                </c:pt>
                <c:pt idx="32054">
                  <c:v>1</c:v>
                </c:pt>
                <c:pt idx="32055">
                  <c:v>1</c:v>
                </c:pt>
                <c:pt idx="32056">
                  <c:v>1</c:v>
                </c:pt>
                <c:pt idx="32057">
                  <c:v>1</c:v>
                </c:pt>
                <c:pt idx="32058">
                  <c:v>1</c:v>
                </c:pt>
                <c:pt idx="32059">
                  <c:v>1</c:v>
                </c:pt>
                <c:pt idx="32060">
                  <c:v>1</c:v>
                </c:pt>
                <c:pt idx="32061">
                  <c:v>1</c:v>
                </c:pt>
                <c:pt idx="32062">
                  <c:v>1</c:v>
                </c:pt>
                <c:pt idx="32063">
                  <c:v>1</c:v>
                </c:pt>
                <c:pt idx="32064">
                  <c:v>1</c:v>
                </c:pt>
                <c:pt idx="32065">
                  <c:v>1</c:v>
                </c:pt>
                <c:pt idx="32066">
                  <c:v>1</c:v>
                </c:pt>
                <c:pt idx="32067">
                  <c:v>1</c:v>
                </c:pt>
                <c:pt idx="32068">
                  <c:v>1</c:v>
                </c:pt>
                <c:pt idx="32069">
                  <c:v>1</c:v>
                </c:pt>
                <c:pt idx="32070">
                  <c:v>1</c:v>
                </c:pt>
                <c:pt idx="32071">
                  <c:v>1</c:v>
                </c:pt>
                <c:pt idx="32072">
                  <c:v>1</c:v>
                </c:pt>
                <c:pt idx="32073">
                  <c:v>1</c:v>
                </c:pt>
                <c:pt idx="32074">
                  <c:v>1</c:v>
                </c:pt>
                <c:pt idx="32075">
                  <c:v>1</c:v>
                </c:pt>
                <c:pt idx="32076">
                  <c:v>1</c:v>
                </c:pt>
                <c:pt idx="32077">
                  <c:v>0.66666666699999999</c:v>
                </c:pt>
                <c:pt idx="32078">
                  <c:v>1</c:v>
                </c:pt>
                <c:pt idx="32079">
                  <c:v>1</c:v>
                </c:pt>
                <c:pt idx="32080">
                  <c:v>1</c:v>
                </c:pt>
                <c:pt idx="32081">
                  <c:v>1</c:v>
                </c:pt>
                <c:pt idx="32082">
                  <c:v>1</c:v>
                </c:pt>
                <c:pt idx="32083">
                  <c:v>1</c:v>
                </c:pt>
                <c:pt idx="32084">
                  <c:v>1</c:v>
                </c:pt>
                <c:pt idx="32085">
                  <c:v>1</c:v>
                </c:pt>
                <c:pt idx="32086">
                  <c:v>1</c:v>
                </c:pt>
                <c:pt idx="32087">
                  <c:v>1</c:v>
                </c:pt>
                <c:pt idx="32088">
                  <c:v>1</c:v>
                </c:pt>
                <c:pt idx="32089">
                  <c:v>1</c:v>
                </c:pt>
                <c:pt idx="32090">
                  <c:v>1</c:v>
                </c:pt>
                <c:pt idx="32091">
                  <c:v>1</c:v>
                </c:pt>
                <c:pt idx="32092">
                  <c:v>1</c:v>
                </c:pt>
                <c:pt idx="32093">
                  <c:v>1</c:v>
                </c:pt>
                <c:pt idx="32094">
                  <c:v>1</c:v>
                </c:pt>
                <c:pt idx="32095">
                  <c:v>1</c:v>
                </c:pt>
                <c:pt idx="32096">
                  <c:v>1</c:v>
                </c:pt>
                <c:pt idx="32097">
                  <c:v>1</c:v>
                </c:pt>
                <c:pt idx="32098">
                  <c:v>1</c:v>
                </c:pt>
                <c:pt idx="32099">
                  <c:v>1</c:v>
                </c:pt>
                <c:pt idx="32100">
                  <c:v>1</c:v>
                </c:pt>
                <c:pt idx="32101">
                  <c:v>1</c:v>
                </c:pt>
                <c:pt idx="32102">
                  <c:v>1</c:v>
                </c:pt>
                <c:pt idx="32103">
                  <c:v>1</c:v>
                </c:pt>
                <c:pt idx="32104">
                  <c:v>1</c:v>
                </c:pt>
                <c:pt idx="32105">
                  <c:v>1</c:v>
                </c:pt>
                <c:pt idx="32106">
                  <c:v>1</c:v>
                </c:pt>
                <c:pt idx="32107">
                  <c:v>1</c:v>
                </c:pt>
                <c:pt idx="32108">
                  <c:v>1</c:v>
                </c:pt>
                <c:pt idx="32109">
                  <c:v>1</c:v>
                </c:pt>
                <c:pt idx="32110">
                  <c:v>1</c:v>
                </c:pt>
                <c:pt idx="32111">
                  <c:v>1</c:v>
                </c:pt>
                <c:pt idx="32112">
                  <c:v>1</c:v>
                </c:pt>
                <c:pt idx="32113">
                  <c:v>1</c:v>
                </c:pt>
                <c:pt idx="32114">
                  <c:v>1</c:v>
                </c:pt>
                <c:pt idx="32115">
                  <c:v>1</c:v>
                </c:pt>
                <c:pt idx="32116">
                  <c:v>1</c:v>
                </c:pt>
                <c:pt idx="32117">
                  <c:v>1</c:v>
                </c:pt>
                <c:pt idx="32118">
                  <c:v>1</c:v>
                </c:pt>
                <c:pt idx="32119">
                  <c:v>1</c:v>
                </c:pt>
                <c:pt idx="32120">
                  <c:v>1</c:v>
                </c:pt>
                <c:pt idx="32121">
                  <c:v>1</c:v>
                </c:pt>
                <c:pt idx="32122">
                  <c:v>1</c:v>
                </c:pt>
                <c:pt idx="32123">
                  <c:v>1</c:v>
                </c:pt>
                <c:pt idx="32124">
                  <c:v>1</c:v>
                </c:pt>
                <c:pt idx="32125">
                  <c:v>1</c:v>
                </c:pt>
                <c:pt idx="32126">
                  <c:v>1</c:v>
                </c:pt>
                <c:pt idx="32127">
                  <c:v>1</c:v>
                </c:pt>
                <c:pt idx="32128">
                  <c:v>1</c:v>
                </c:pt>
                <c:pt idx="32129">
                  <c:v>1</c:v>
                </c:pt>
                <c:pt idx="32130">
                  <c:v>1</c:v>
                </c:pt>
                <c:pt idx="32131">
                  <c:v>1</c:v>
                </c:pt>
                <c:pt idx="32132">
                  <c:v>1</c:v>
                </c:pt>
                <c:pt idx="32133">
                  <c:v>1</c:v>
                </c:pt>
                <c:pt idx="32134">
                  <c:v>1</c:v>
                </c:pt>
                <c:pt idx="32135">
                  <c:v>1</c:v>
                </c:pt>
                <c:pt idx="32136">
                  <c:v>1</c:v>
                </c:pt>
                <c:pt idx="32137">
                  <c:v>1</c:v>
                </c:pt>
                <c:pt idx="32138">
                  <c:v>1</c:v>
                </c:pt>
                <c:pt idx="32139">
                  <c:v>1</c:v>
                </c:pt>
                <c:pt idx="32140">
                  <c:v>1</c:v>
                </c:pt>
                <c:pt idx="32141">
                  <c:v>1</c:v>
                </c:pt>
                <c:pt idx="32142">
                  <c:v>1</c:v>
                </c:pt>
                <c:pt idx="32143">
                  <c:v>0.33333333300000001</c:v>
                </c:pt>
                <c:pt idx="32144">
                  <c:v>1</c:v>
                </c:pt>
                <c:pt idx="32145">
                  <c:v>1</c:v>
                </c:pt>
                <c:pt idx="32146">
                  <c:v>1</c:v>
                </c:pt>
                <c:pt idx="32147">
                  <c:v>1</c:v>
                </c:pt>
                <c:pt idx="32148">
                  <c:v>1</c:v>
                </c:pt>
                <c:pt idx="32149">
                  <c:v>1</c:v>
                </c:pt>
                <c:pt idx="32150">
                  <c:v>1</c:v>
                </c:pt>
                <c:pt idx="32151">
                  <c:v>1</c:v>
                </c:pt>
                <c:pt idx="32152">
                  <c:v>1</c:v>
                </c:pt>
                <c:pt idx="32153">
                  <c:v>1</c:v>
                </c:pt>
                <c:pt idx="32154">
                  <c:v>1</c:v>
                </c:pt>
                <c:pt idx="32155">
                  <c:v>1</c:v>
                </c:pt>
                <c:pt idx="32156">
                  <c:v>1</c:v>
                </c:pt>
                <c:pt idx="32157">
                  <c:v>1</c:v>
                </c:pt>
                <c:pt idx="32158">
                  <c:v>1</c:v>
                </c:pt>
                <c:pt idx="32159">
                  <c:v>1</c:v>
                </c:pt>
                <c:pt idx="32160">
                  <c:v>1</c:v>
                </c:pt>
                <c:pt idx="32161">
                  <c:v>1</c:v>
                </c:pt>
                <c:pt idx="32162">
                  <c:v>1</c:v>
                </c:pt>
                <c:pt idx="32163">
                  <c:v>1</c:v>
                </c:pt>
                <c:pt idx="32164">
                  <c:v>1</c:v>
                </c:pt>
                <c:pt idx="32165">
                  <c:v>1</c:v>
                </c:pt>
                <c:pt idx="32166">
                  <c:v>1</c:v>
                </c:pt>
                <c:pt idx="32167">
                  <c:v>1</c:v>
                </c:pt>
                <c:pt idx="32168">
                  <c:v>1</c:v>
                </c:pt>
                <c:pt idx="32169">
                  <c:v>1</c:v>
                </c:pt>
                <c:pt idx="32170">
                  <c:v>1</c:v>
                </c:pt>
                <c:pt idx="32171">
                  <c:v>1</c:v>
                </c:pt>
                <c:pt idx="32172">
                  <c:v>1</c:v>
                </c:pt>
                <c:pt idx="32173">
                  <c:v>1</c:v>
                </c:pt>
                <c:pt idx="32174">
                  <c:v>1</c:v>
                </c:pt>
                <c:pt idx="32175">
                  <c:v>1</c:v>
                </c:pt>
                <c:pt idx="32176">
                  <c:v>1</c:v>
                </c:pt>
                <c:pt idx="32177">
                  <c:v>1</c:v>
                </c:pt>
                <c:pt idx="32178">
                  <c:v>1</c:v>
                </c:pt>
                <c:pt idx="32179">
                  <c:v>1</c:v>
                </c:pt>
                <c:pt idx="32180">
                  <c:v>1</c:v>
                </c:pt>
                <c:pt idx="32181">
                  <c:v>1</c:v>
                </c:pt>
                <c:pt idx="32182">
                  <c:v>1</c:v>
                </c:pt>
                <c:pt idx="32183">
                  <c:v>0.33333333300000001</c:v>
                </c:pt>
                <c:pt idx="32184">
                  <c:v>1</c:v>
                </c:pt>
                <c:pt idx="32185">
                  <c:v>1</c:v>
                </c:pt>
                <c:pt idx="32186">
                  <c:v>1</c:v>
                </c:pt>
                <c:pt idx="32187">
                  <c:v>1</c:v>
                </c:pt>
                <c:pt idx="32188">
                  <c:v>1</c:v>
                </c:pt>
                <c:pt idx="32189">
                  <c:v>1</c:v>
                </c:pt>
                <c:pt idx="32190">
                  <c:v>1</c:v>
                </c:pt>
                <c:pt idx="32191">
                  <c:v>1</c:v>
                </c:pt>
                <c:pt idx="32192">
                  <c:v>1</c:v>
                </c:pt>
                <c:pt idx="32193">
                  <c:v>1</c:v>
                </c:pt>
                <c:pt idx="32194">
                  <c:v>1</c:v>
                </c:pt>
                <c:pt idx="32195">
                  <c:v>1</c:v>
                </c:pt>
                <c:pt idx="32196">
                  <c:v>1</c:v>
                </c:pt>
                <c:pt idx="32197">
                  <c:v>1</c:v>
                </c:pt>
                <c:pt idx="32198">
                  <c:v>1</c:v>
                </c:pt>
                <c:pt idx="32199">
                  <c:v>1</c:v>
                </c:pt>
                <c:pt idx="32200">
                  <c:v>1</c:v>
                </c:pt>
                <c:pt idx="32201">
                  <c:v>1</c:v>
                </c:pt>
                <c:pt idx="32202">
                  <c:v>1</c:v>
                </c:pt>
                <c:pt idx="32203">
                  <c:v>1</c:v>
                </c:pt>
                <c:pt idx="32204">
                  <c:v>1</c:v>
                </c:pt>
                <c:pt idx="32205">
                  <c:v>1</c:v>
                </c:pt>
                <c:pt idx="32206">
                  <c:v>1</c:v>
                </c:pt>
                <c:pt idx="32207">
                  <c:v>1</c:v>
                </c:pt>
                <c:pt idx="32208">
                  <c:v>1</c:v>
                </c:pt>
                <c:pt idx="32209">
                  <c:v>1</c:v>
                </c:pt>
                <c:pt idx="32210">
                  <c:v>1</c:v>
                </c:pt>
                <c:pt idx="32211">
                  <c:v>1</c:v>
                </c:pt>
                <c:pt idx="32212">
                  <c:v>1</c:v>
                </c:pt>
                <c:pt idx="32213">
                  <c:v>1</c:v>
                </c:pt>
                <c:pt idx="32214">
                  <c:v>1</c:v>
                </c:pt>
                <c:pt idx="32215">
                  <c:v>1</c:v>
                </c:pt>
                <c:pt idx="32216">
                  <c:v>1</c:v>
                </c:pt>
                <c:pt idx="32217">
                  <c:v>1</c:v>
                </c:pt>
                <c:pt idx="32218">
                  <c:v>1</c:v>
                </c:pt>
                <c:pt idx="32219">
                  <c:v>1</c:v>
                </c:pt>
                <c:pt idx="32220">
                  <c:v>1</c:v>
                </c:pt>
                <c:pt idx="32221">
                  <c:v>1</c:v>
                </c:pt>
                <c:pt idx="32222">
                  <c:v>1</c:v>
                </c:pt>
                <c:pt idx="32223">
                  <c:v>1</c:v>
                </c:pt>
                <c:pt idx="32224">
                  <c:v>1</c:v>
                </c:pt>
                <c:pt idx="32225">
                  <c:v>1</c:v>
                </c:pt>
                <c:pt idx="32226">
                  <c:v>1</c:v>
                </c:pt>
                <c:pt idx="32227">
                  <c:v>1</c:v>
                </c:pt>
                <c:pt idx="32228">
                  <c:v>1</c:v>
                </c:pt>
                <c:pt idx="32229">
                  <c:v>1</c:v>
                </c:pt>
                <c:pt idx="32230">
                  <c:v>1</c:v>
                </c:pt>
                <c:pt idx="32231">
                  <c:v>1</c:v>
                </c:pt>
                <c:pt idx="32232">
                  <c:v>1</c:v>
                </c:pt>
                <c:pt idx="32233">
                  <c:v>1</c:v>
                </c:pt>
                <c:pt idx="32234">
                  <c:v>1</c:v>
                </c:pt>
                <c:pt idx="32235">
                  <c:v>1</c:v>
                </c:pt>
                <c:pt idx="32236">
                  <c:v>1</c:v>
                </c:pt>
                <c:pt idx="32237">
                  <c:v>1</c:v>
                </c:pt>
                <c:pt idx="32238">
                  <c:v>1</c:v>
                </c:pt>
                <c:pt idx="32239">
                  <c:v>1</c:v>
                </c:pt>
                <c:pt idx="32240">
                  <c:v>1</c:v>
                </c:pt>
                <c:pt idx="32241">
                  <c:v>1</c:v>
                </c:pt>
                <c:pt idx="32242">
                  <c:v>1</c:v>
                </c:pt>
                <c:pt idx="32243">
                  <c:v>1</c:v>
                </c:pt>
                <c:pt idx="32244">
                  <c:v>1</c:v>
                </c:pt>
                <c:pt idx="32245">
                  <c:v>1</c:v>
                </c:pt>
                <c:pt idx="32246">
                  <c:v>1</c:v>
                </c:pt>
                <c:pt idx="32247">
                  <c:v>1</c:v>
                </c:pt>
                <c:pt idx="32248">
                  <c:v>1</c:v>
                </c:pt>
                <c:pt idx="32249">
                  <c:v>1</c:v>
                </c:pt>
                <c:pt idx="32250">
                  <c:v>1</c:v>
                </c:pt>
                <c:pt idx="32251">
                  <c:v>1</c:v>
                </c:pt>
                <c:pt idx="32252">
                  <c:v>1</c:v>
                </c:pt>
                <c:pt idx="32253">
                  <c:v>1</c:v>
                </c:pt>
                <c:pt idx="32254">
                  <c:v>1</c:v>
                </c:pt>
                <c:pt idx="32255">
                  <c:v>1</c:v>
                </c:pt>
                <c:pt idx="32256">
                  <c:v>1</c:v>
                </c:pt>
                <c:pt idx="32257">
                  <c:v>1</c:v>
                </c:pt>
                <c:pt idx="32258">
                  <c:v>1</c:v>
                </c:pt>
                <c:pt idx="32259">
                  <c:v>1</c:v>
                </c:pt>
                <c:pt idx="32260">
                  <c:v>1</c:v>
                </c:pt>
                <c:pt idx="32261">
                  <c:v>1</c:v>
                </c:pt>
                <c:pt idx="32262">
                  <c:v>1</c:v>
                </c:pt>
                <c:pt idx="32263">
                  <c:v>1</c:v>
                </c:pt>
                <c:pt idx="32264">
                  <c:v>1</c:v>
                </c:pt>
                <c:pt idx="32265">
                  <c:v>1</c:v>
                </c:pt>
                <c:pt idx="32266">
                  <c:v>1</c:v>
                </c:pt>
                <c:pt idx="32267">
                  <c:v>1</c:v>
                </c:pt>
                <c:pt idx="32268">
                  <c:v>1</c:v>
                </c:pt>
                <c:pt idx="32269">
                  <c:v>1</c:v>
                </c:pt>
                <c:pt idx="32270">
                  <c:v>1</c:v>
                </c:pt>
                <c:pt idx="32271">
                  <c:v>1</c:v>
                </c:pt>
                <c:pt idx="32272">
                  <c:v>1</c:v>
                </c:pt>
                <c:pt idx="32273">
                  <c:v>1</c:v>
                </c:pt>
                <c:pt idx="32274">
                  <c:v>1</c:v>
                </c:pt>
                <c:pt idx="32275">
                  <c:v>1</c:v>
                </c:pt>
                <c:pt idx="32276">
                  <c:v>1</c:v>
                </c:pt>
                <c:pt idx="32277">
                  <c:v>1</c:v>
                </c:pt>
                <c:pt idx="32278">
                  <c:v>1</c:v>
                </c:pt>
                <c:pt idx="32279">
                  <c:v>1</c:v>
                </c:pt>
                <c:pt idx="32280">
                  <c:v>1</c:v>
                </c:pt>
                <c:pt idx="32281">
                  <c:v>1</c:v>
                </c:pt>
                <c:pt idx="32282">
                  <c:v>1</c:v>
                </c:pt>
                <c:pt idx="32283">
                  <c:v>1</c:v>
                </c:pt>
                <c:pt idx="32284">
                  <c:v>1</c:v>
                </c:pt>
                <c:pt idx="32285">
                  <c:v>1</c:v>
                </c:pt>
                <c:pt idx="32286">
                  <c:v>1</c:v>
                </c:pt>
                <c:pt idx="32287">
                  <c:v>1</c:v>
                </c:pt>
                <c:pt idx="32288">
                  <c:v>1</c:v>
                </c:pt>
                <c:pt idx="32289">
                  <c:v>1</c:v>
                </c:pt>
                <c:pt idx="32290">
                  <c:v>1</c:v>
                </c:pt>
                <c:pt idx="32291">
                  <c:v>1</c:v>
                </c:pt>
                <c:pt idx="32292">
                  <c:v>1</c:v>
                </c:pt>
                <c:pt idx="32293">
                  <c:v>1</c:v>
                </c:pt>
                <c:pt idx="32294">
                  <c:v>1</c:v>
                </c:pt>
                <c:pt idx="32295">
                  <c:v>1</c:v>
                </c:pt>
                <c:pt idx="32296">
                  <c:v>1</c:v>
                </c:pt>
                <c:pt idx="32297">
                  <c:v>1</c:v>
                </c:pt>
                <c:pt idx="32298">
                  <c:v>1</c:v>
                </c:pt>
                <c:pt idx="32299">
                  <c:v>1</c:v>
                </c:pt>
                <c:pt idx="32300">
                  <c:v>1</c:v>
                </c:pt>
                <c:pt idx="32301">
                  <c:v>1</c:v>
                </c:pt>
                <c:pt idx="32302">
                  <c:v>0.33333333300000001</c:v>
                </c:pt>
                <c:pt idx="32303">
                  <c:v>1</c:v>
                </c:pt>
                <c:pt idx="32304">
                  <c:v>1</c:v>
                </c:pt>
                <c:pt idx="32305">
                  <c:v>1</c:v>
                </c:pt>
                <c:pt idx="32306">
                  <c:v>1</c:v>
                </c:pt>
                <c:pt idx="32307">
                  <c:v>1</c:v>
                </c:pt>
                <c:pt idx="32308">
                  <c:v>1</c:v>
                </c:pt>
                <c:pt idx="32309">
                  <c:v>1</c:v>
                </c:pt>
                <c:pt idx="32310">
                  <c:v>1</c:v>
                </c:pt>
                <c:pt idx="32311">
                  <c:v>1</c:v>
                </c:pt>
                <c:pt idx="32312">
                  <c:v>1</c:v>
                </c:pt>
                <c:pt idx="32313">
                  <c:v>1</c:v>
                </c:pt>
                <c:pt idx="32314">
                  <c:v>1</c:v>
                </c:pt>
                <c:pt idx="32315">
                  <c:v>1</c:v>
                </c:pt>
                <c:pt idx="32316">
                  <c:v>1</c:v>
                </c:pt>
                <c:pt idx="32317">
                  <c:v>1</c:v>
                </c:pt>
                <c:pt idx="32318">
                  <c:v>1</c:v>
                </c:pt>
                <c:pt idx="32319">
                  <c:v>1</c:v>
                </c:pt>
                <c:pt idx="32320">
                  <c:v>1</c:v>
                </c:pt>
                <c:pt idx="32321">
                  <c:v>1</c:v>
                </c:pt>
                <c:pt idx="32322">
                  <c:v>1</c:v>
                </c:pt>
                <c:pt idx="32323">
                  <c:v>1</c:v>
                </c:pt>
                <c:pt idx="32324">
                  <c:v>1</c:v>
                </c:pt>
                <c:pt idx="32325">
                  <c:v>1</c:v>
                </c:pt>
                <c:pt idx="32326">
                  <c:v>1</c:v>
                </c:pt>
                <c:pt idx="32327">
                  <c:v>1</c:v>
                </c:pt>
                <c:pt idx="32328">
                  <c:v>1</c:v>
                </c:pt>
                <c:pt idx="32329">
                  <c:v>1</c:v>
                </c:pt>
                <c:pt idx="32330">
                  <c:v>1</c:v>
                </c:pt>
                <c:pt idx="32331">
                  <c:v>1</c:v>
                </c:pt>
                <c:pt idx="32332">
                  <c:v>1</c:v>
                </c:pt>
                <c:pt idx="32333">
                  <c:v>1</c:v>
                </c:pt>
                <c:pt idx="32334">
                  <c:v>1</c:v>
                </c:pt>
                <c:pt idx="32335">
                  <c:v>1</c:v>
                </c:pt>
                <c:pt idx="32336">
                  <c:v>1</c:v>
                </c:pt>
                <c:pt idx="32337">
                  <c:v>1</c:v>
                </c:pt>
                <c:pt idx="32338">
                  <c:v>1</c:v>
                </c:pt>
                <c:pt idx="32339">
                  <c:v>1</c:v>
                </c:pt>
                <c:pt idx="32340">
                  <c:v>1</c:v>
                </c:pt>
                <c:pt idx="32341">
                  <c:v>1</c:v>
                </c:pt>
                <c:pt idx="32342">
                  <c:v>1</c:v>
                </c:pt>
                <c:pt idx="32343">
                  <c:v>1</c:v>
                </c:pt>
                <c:pt idx="32344">
                  <c:v>1</c:v>
                </c:pt>
                <c:pt idx="32345">
                  <c:v>1</c:v>
                </c:pt>
                <c:pt idx="32346">
                  <c:v>1</c:v>
                </c:pt>
                <c:pt idx="32347">
                  <c:v>1</c:v>
                </c:pt>
                <c:pt idx="32348">
                  <c:v>1</c:v>
                </c:pt>
                <c:pt idx="32349">
                  <c:v>1</c:v>
                </c:pt>
                <c:pt idx="32350">
                  <c:v>1</c:v>
                </c:pt>
                <c:pt idx="32351">
                  <c:v>1</c:v>
                </c:pt>
                <c:pt idx="32352">
                  <c:v>1</c:v>
                </c:pt>
                <c:pt idx="32353">
                  <c:v>1</c:v>
                </c:pt>
                <c:pt idx="32354">
                  <c:v>1</c:v>
                </c:pt>
                <c:pt idx="32355">
                  <c:v>1</c:v>
                </c:pt>
                <c:pt idx="32356">
                  <c:v>1</c:v>
                </c:pt>
                <c:pt idx="32357">
                  <c:v>1</c:v>
                </c:pt>
                <c:pt idx="32358">
                  <c:v>1</c:v>
                </c:pt>
                <c:pt idx="32359">
                  <c:v>1</c:v>
                </c:pt>
                <c:pt idx="32360">
                  <c:v>1</c:v>
                </c:pt>
                <c:pt idx="32361">
                  <c:v>1</c:v>
                </c:pt>
                <c:pt idx="32362">
                  <c:v>1</c:v>
                </c:pt>
                <c:pt idx="32363">
                  <c:v>1</c:v>
                </c:pt>
                <c:pt idx="32364">
                  <c:v>1</c:v>
                </c:pt>
                <c:pt idx="32365">
                  <c:v>1</c:v>
                </c:pt>
                <c:pt idx="32366">
                  <c:v>1</c:v>
                </c:pt>
                <c:pt idx="32367">
                  <c:v>1</c:v>
                </c:pt>
                <c:pt idx="32368">
                  <c:v>1</c:v>
                </c:pt>
                <c:pt idx="32369">
                  <c:v>1</c:v>
                </c:pt>
                <c:pt idx="32370">
                  <c:v>1</c:v>
                </c:pt>
                <c:pt idx="32371">
                  <c:v>1</c:v>
                </c:pt>
                <c:pt idx="32372">
                  <c:v>1</c:v>
                </c:pt>
                <c:pt idx="32373">
                  <c:v>1</c:v>
                </c:pt>
                <c:pt idx="32374">
                  <c:v>1</c:v>
                </c:pt>
                <c:pt idx="32375">
                  <c:v>1</c:v>
                </c:pt>
                <c:pt idx="32376">
                  <c:v>1</c:v>
                </c:pt>
                <c:pt idx="32377">
                  <c:v>1</c:v>
                </c:pt>
                <c:pt idx="32378">
                  <c:v>1</c:v>
                </c:pt>
                <c:pt idx="32379">
                  <c:v>1</c:v>
                </c:pt>
                <c:pt idx="32380">
                  <c:v>1</c:v>
                </c:pt>
                <c:pt idx="32381">
                  <c:v>1</c:v>
                </c:pt>
                <c:pt idx="32382">
                  <c:v>1</c:v>
                </c:pt>
                <c:pt idx="32383">
                  <c:v>1</c:v>
                </c:pt>
                <c:pt idx="32384">
                  <c:v>1</c:v>
                </c:pt>
                <c:pt idx="32385">
                  <c:v>1</c:v>
                </c:pt>
                <c:pt idx="32386">
                  <c:v>1</c:v>
                </c:pt>
                <c:pt idx="32387">
                  <c:v>1</c:v>
                </c:pt>
                <c:pt idx="32388">
                  <c:v>1</c:v>
                </c:pt>
                <c:pt idx="32389">
                  <c:v>1</c:v>
                </c:pt>
                <c:pt idx="32390">
                  <c:v>1</c:v>
                </c:pt>
                <c:pt idx="32391">
                  <c:v>1</c:v>
                </c:pt>
                <c:pt idx="32392">
                  <c:v>1</c:v>
                </c:pt>
                <c:pt idx="32393">
                  <c:v>1</c:v>
                </c:pt>
                <c:pt idx="32394">
                  <c:v>1</c:v>
                </c:pt>
                <c:pt idx="32395">
                  <c:v>1</c:v>
                </c:pt>
                <c:pt idx="32396">
                  <c:v>1</c:v>
                </c:pt>
                <c:pt idx="32397">
                  <c:v>1</c:v>
                </c:pt>
                <c:pt idx="32398">
                  <c:v>1</c:v>
                </c:pt>
                <c:pt idx="32399">
                  <c:v>1</c:v>
                </c:pt>
                <c:pt idx="32400">
                  <c:v>1</c:v>
                </c:pt>
                <c:pt idx="32401">
                  <c:v>1</c:v>
                </c:pt>
                <c:pt idx="32402">
                  <c:v>1</c:v>
                </c:pt>
                <c:pt idx="32403">
                  <c:v>1</c:v>
                </c:pt>
                <c:pt idx="32404">
                  <c:v>1</c:v>
                </c:pt>
                <c:pt idx="32405">
                  <c:v>1</c:v>
                </c:pt>
                <c:pt idx="32406">
                  <c:v>1</c:v>
                </c:pt>
                <c:pt idx="32407">
                  <c:v>1</c:v>
                </c:pt>
                <c:pt idx="32408">
                  <c:v>1</c:v>
                </c:pt>
                <c:pt idx="32409">
                  <c:v>1</c:v>
                </c:pt>
                <c:pt idx="32410">
                  <c:v>1</c:v>
                </c:pt>
                <c:pt idx="32411">
                  <c:v>1</c:v>
                </c:pt>
                <c:pt idx="32412">
                  <c:v>1</c:v>
                </c:pt>
                <c:pt idx="32413">
                  <c:v>1</c:v>
                </c:pt>
                <c:pt idx="32414">
                  <c:v>1</c:v>
                </c:pt>
                <c:pt idx="32415">
                  <c:v>1</c:v>
                </c:pt>
                <c:pt idx="32416">
                  <c:v>1</c:v>
                </c:pt>
                <c:pt idx="32417">
                  <c:v>1</c:v>
                </c:pt>
                <c:pt idx="32418">
                  <c:v>1</c:v>
                </c:pt>
                <c:pt idx="32419">
                  <c:v>1</c:v>
                </c:pt>
                <c:pt idx="32420">
                  <c:v>1</c:v>
                </c:pt>
                <c:pt idx="32421">
                  <c:v>1</c:v>
                </c:pt>
                <c:pt idx="32422">
                  <c:v>1</c:v>
                </c:pt>
                <c:pt idx="32423">
                  <c:v>1</c:v>
                </c:pt>
                <c:pt idx="32424">
                  <c:v>1</c:v>
                </c:pt>
                <c:pt idx="32425">
                  <c:v>1</c:v>
                </c:pt>
                <c:pt idx="32426">
                  <c:v>1</c:v>
                </c:pt>
                <c:pt idx="32427">
                  <c:v>1</c:v>
                </c:pt>
                <c:pt idx="32428">
                  <c:v>0.5</c:v>
                </c:pt>
                <c:pt idx="32429">
                  <c:v>1</c:v>
                </c:pt>
                <c:pt idx="32430">
                  <c:v>1</c:v>
                </c:pt>
                <c:pt idx="32431">
                  <c:v>1</c:v>
                </c:pt>
                <c:pt idx="32432">
                  <c:v>1</c:v>
                </c:pt>
                <c:pt idx="32433">
                  <c:v>1</c:v>
                </c:pt>
                <c:pt idx="32434">
                  <c:v>1</c:v>
                </c:pt>
                <c:pt idx="32435">
                  <c:v>1</c:v>
                </c:pt>
                <c:pt idx="32436">
                  <c:v>1</c:v>
                </c:pt>
                <c:pt idx="32437">
                  <c:v>1</c:v>
                </c:pt>
                <c:pt idx="32438">
                  <c:v>1</c:v>
                </c:pt>
                <c:pt idx="32439">
                  <c:v>1</c:v>
                </c:pt>
                <c:pt idx="32440">
                  <c:v>1</c:v>
                </c:pt>
                <c:pt idx="32441">
                  <c:v>1</c:v>
                </c:pt>
                <c:pt idx="32442">
                  <c:v>1</c:v>
                </c:pt>
                <c:pt idx="32443">
                  <c:v>1</c:v>
                </c:pt>
                <c:pt idx="32444">
                  <c:v>1</c:v>
                </c:pt>
                <c:pt idx="32445">
                  <c:v>1</c:v>
                </c:pt>
                <c:pt idx="32446">
                  <c:v>1</c:v>
                </c:pt>
                <c:pt idx="32447">
                  <c:v>1</c:v>
                </c:pt>
                <c:pt idx="32448">
                  <c:v>1</c:v>
                </c:pt>
                <c:pt idx="32449">
                  <c:v>1</c:v>
                </c:pt>
                <c:pt idx="32450">
                  <c:v>1</c:v>
                </c:pt>
                <c:pt idx="32451">
                  <c:v>1</c:v>
                </c:pt>
                <c:pt idx="32452">
                  <c:v>1</c:v>
                </c:pt>
                <c:pt idx="32453">
                  <c:v>1</c:v>
                </c:pt>
                <c:pt idx="32454">
                  <c:v>1</c:v>
                </c:pt>
                <c:pt idx="32455">
                  <c:v>1</c:v>
                </c:pt>
                <c:pt idx="32456">
                  <c:v>1</c:v>
                </c:pt>
                <c:pt idx="32457">
                  <c:v>1</c:v>
                </c:pt>
                <c:pt idx="32458">
                  <c:v>1</c:v>
                </c:pt>
                <c:pt idx="32459">
                  <c:v>1</c:v>
                </c:pt>
                <c:pt idx="32460">
                  <c:v>1</c:v>
                </c:pt>
                <c:pt idx="32461">
                  <c:v>1</c:v>
                </c:pt>
                <c:pt idx="32462">
                  <c:v>1</c:v>
                </c:pt>
                <c:pt idx="32463">
                  <c:v>1</c:v>
                </c:pt>
                <c:pt idx="32464">
                  <c:v>1</c:v>
                </c:pt>
                <c:pt idx="32465">
                  <c:v>1</c:v>
                </c:pt>
                <c:pt idx="32466">
                  <c:v>1</c:v>
                </c:pt>
                <c:pt idx="32467">
                  <c:v>1</c:v>
                </c:pt>
                <c:pt idx="32468">
                  <c:v>1</c:v>
                </c:pt>
                <c:pt idx="32469">
                  <c:v>1</c:v>
                </c:pt>
                <c:pt idx="32470">
                  <c:v>1</c:v>
                </c:pt>
                <c:pt idx="32471">
                  <c:v>1</c:v>
                </c:pt>
                <c:pt idx="32472">
                  <c:v>1</c:v>
                </c:pt>
                <c:pt idx="32473">
                  <c:v>1</c:v>
                </c:pt>
                <c:pt idx="32474">
                  <c:v>1</c:v>
                </c:pt>
                <c:pt idx="32475">
                  <c:v>1</c:v>
                </c:pt>
                <c:pt idx="32476">
                  <c:v>1</c:v>
                </c:pt>
                <c:pt idx="32477">
                  <c:v>1</c:v>
                </c:pt>
                <c:pt idx="32478">
                  <c:v>1</c:v>
                </c:pt>
                <c:pt idx="32479">
                  <c:v>1</c:v>
                </c:pt>
                <c:pt idx="32480">
                  <c:v>1</c:v>
                </c:pt>
                <c:pt idx="32481">
                  <c:v>1</c:v>
                </c:pt>
                <c:pt idx="32482">
                  <c:v>1</c:v>
                </c:pt>
                <c:pt idx="32483">
                  <c:v>1</c:v>
                </c:pt>
                <c:pt idx="32484">
                  <c:v>1</c:v>
                </c:pt>
                <c:pt idx="32485">
                  <c:v>1</c:v>
                </c:pt>
                <c:pt idx="32486">
                  <c:v>1</c:v>
                </c:pt>
                <c:pt idx="32487">
                  <c:v>1</c:v>
                </c:pt>
                <c:pt idx="32488">
                  <c:v>1</c:v>
                </c:pt>
                <c:pt idx="32489">
                  <c:v>1</c:v>
                </c:pt>
                <c:pt idx="32490">
                  <c:v>1</c:v>
                </c:pt>
                <c:pt idx="32491">
                  <c:v>1</c:v>
                </c:pt>
                <c:pt idx="32492">
                  <c:v>1</c:v>
                </c:pt>
                <c:pt idx="32493">
                  <c:v>1</c:v>
                </c:pt>
                <c:pt idx="32494">
                  <c:v>1</c:v>
                </c:pt>
                <c:pt idx="32495">
                  <c:v>1</c:v>
                </c:pt>
                <c:pt idx="32496">
                  <c:v>1</c:v>
                </c:pt>
                <c:pt idx="32497">
                  <c:v>1</c:v>
                </c:pt>
                <c:pt idx="32498">
                  <c:v>1</c:v>
                </c:pt>
                <c:pt idx="32499">
                  <c:v>1</c:v>
                </c:pt>
                <c:pt idx="32500">
                  <c:v>1</c:v>
                </c:pt>
                <c:pt idx="32501">
                  <c:v>1</c:v>
                </c:pt>
                <c:pt idx="32502">
                  <c:v>1</c:v>
                </c:pt>
                <c:pt idx="32503">
                  <c:v>1</c:v>
                </c:pt>
                <c:pt idx="32504">
                  <c:v>1</c:v>
                </c:pt>
                <c:pt idx="32505">
                  <c:v>1</c:v>
                </c:pt>
                <c:pt idx="32506">
                  <c:v>1</c:v>
                </c:pt>
                <c:pt idx="32507">
                  <c:v>1</c:v>
                </c:pt>
                <c:pt idx="32508">
                  <c:v>1</c:v>
                </c:pt>
                <c:pt idx="32509">
                  <c:v>1</c:v>
                </c:pt>
                <c:pt idx="32510">
                  <c:v>1</c:v>
                </c:pt>
                <c:pt idx="32511">
                  <c:v>1</c:v>
                </c:pt>
                <c:pt idx="32512">
                  <c:v>1</c:v>
                </c:pt>
                <c:pt idx="32513">
                  <c:v>1</c:v>
                </c:pt>
                <c:pt idx="32514">
                  <c:v>1</c:v>
                </c:pt>
                <c:pt idx="32515">
                  <c:v>1</c:v>
                </c:pt>
                <c:pt idx="32516">
                  <c:v>1</c:v>
                </c:pt>
                <c:pt idx="32517">
                  <c:v>1</c:v>
                </c:pt>
                <c:pt idx="32518">
                  <c:v>1</c:v>
                </c:pt>
                <c:pt idx="32519">
                  <c:v>1</c:v>
                </c:pt>
                <c:pt idx="32520">
                  <c:v>1</c:v>
                </c:pt>
                <c:pt idx="32521">
                  <c:v>1</c:v>
                </c:pt>
                <c:pt idx="32522">
                  <c:v>1</c:v>
                </c:pt>
                <c:pt idx="32523">
                  <c:v>1</c:v>
                </c:pt>
                <c:pt idx="32524">
                  <c:v>1</c:v>
                </c:pt>
                <c:pt idx="32525">
                  <c:v>1</c:v>
                </c:pt>
                <c:pt idx="32526">
                  <c:v>1</c:v>
                </c:pt>
                <c:pt idx="32527">
                  <c:v>1</c:v>
                </c:pt>
                <c:pt idx="32528">
                  <c:v>1</c:v>
                </c:pt>
                <c:pt idx="32529">
                  <c:v>1</c:v>
                </c:pt>
                <c:pt idx="32530">
                  <c:v>1</c:v>
                </c:pt>
                <c:pt idx="32531">
                  <c:v>1</c:v>
                </c:pt>
                <c:pt idx="32532">
                  <c:v>1</c:v>
                </c:pt>
                <c:pt idx="32533">
                  <c:v>1</c:v>
                </c:pt>
                <c:pt idx="32534">
                  <c:v>1</c:v>
                </c:pt>
                <c:pt idx="32535">
                  <c:v>1</c:v>
                </c:pt>
                <c:pt idx="32536">
                  <c:v>1</c:v>
                </c:pt>
                <c:pt idx="32537">
                  <c:v>1</c:v>
                </c:pt>
                <c:pt idx="32538">
                  <c:v>1</c:v>
                </c:pt>
                <c:pt idx="32539">
                  <c:v>1</c:v>
                </c:pt>
                <c:pt idx="32540">
                  <c:v>1</c:v>
                </c:pt>
                <c:pt idx="32541">
                  <c:v>1</c:v>
                </c:pt>
                <c:pt idx="32542">
                  <c:v>1</c:v>
                </c:pt>
                <c:pt idx="32543">
                  <c:v>1</c:v>
                </c:pt>
                <c:pt idx="32544">
                  <c:v>1</c:v>
                </c:pt>
                <c:pt idx="32545">
                  <c:v>0.66666666699999999</c:v>
                </c:pt>
                <c:pt idx="32546">
                  <c:v>1</c:v>
                </c:pt>
                <c:pt idx="32547">
                  <c:v>1</c:v>
                </c:pt>
                <c:pt idx="32548">
                  <c:v>1</c:v>
                </c:pt>
                <c:pt idx="32549">
                  <c:v>1</c:v>
                </c:pt>
                <c:pt idx="32550">
                  <c:v>1</c:v>
                </c:pt>
                <c:pt idx="32551">
                  <c:v>1</c:v>
                </c:pt>
                <c:pt idx="32552">
                  <c:v>1</c:v>
                </c:pt>
                <c:pt idx="32553">
                  <c:v>1</c:v>
                </c:pt>
                <c:pt idx="32554">
                  <c:v>1</c:v>
                </c:pt>
                <c:pt idx="32555">
                  <c:v>1</c:v>
                </c:pt>
                <c:pt idx="32556">
                  <c:v>1</c:v>
                </c:pt>
                <c:pt idx="32557">
                  <c:v>1</c:v>
                </c:pt>
                <c:pt idx="32558">
                  <c:v>1</c:v>
                </c:pt>
                <c:pt idx="32559">
                  <c:v>1</c:v>
                </c:pt>
                <c:pt idx="32560">
                  <c:v>1</c:v>
                </c:pt>
                <c:pt idx="32561">
                  <c:v>1</c:v>
                </c:pt>
                <c:pt idx="32562">
                  <c:v>1</c:v>
                </c:pt>
                <c:pt idx="32563">
                  <c:v>1</c:v>
                </c:pt>
                <c:pt idx="32564">
                  <c:v>1</c:v>
                </c:pt>
                <c:pt idx="32565">
                  <c:v>1</c:v>
                </c:pt>
                <c:pt idx="32566">
                  <c:v>1</c:v>
                </c:pt>
                <c:pt idx="32567">
                  <c:v>1</c:v>
                </c:pt>
                <c:pt idx="32568">
                  <c:v>1</c:v>
                </c:pt>
                <c:pt idx="32569">
                  <c:v>1</c:v>
                </c:pt>
                <c:pt idx="32570">
                  <c:v>1</c:v>
                </c:pt>
                <c:pt idx="32571">
                  <c:v>1</c:v>
                </c:pt>
                <c:pt idx="32572">
                  <c:v>1</c:v>
                </c:pt>
                <c:pt idx="32573">
                  <c:v>1</c:v>
                </c:pt>
                <c:pt idx="32574">
                  <c:v>1</c:v>
                </c:pt>
                <c:pt idx="32575">
                  <c:v>1</c:v>
                </c:pt>
                <c:pt idx="32576">
                  <c:v>1</c:v>
                </c:pt>
                <c:pt idx="32577">
                  <c:v>1</c:v>
                </c:pt>
                <c:pt idx="32578">
                  <c:v>1</c:v>
                </c:pt>
                <c:pt idx="32579">
                  <c:v>1</c:v>
                </c:pt>
                <c:pt idx="32580">
                  <c:v>1</c:v>
                </c:pt>
                <c:pt idx="32581">
                  <c:v>1</c:v>
                </c:pt>
                <c:pt idx="32582">
                  <c:v>1</c:v>
                </c:pt>
                <c:pt idx="32583">
                  <c:v>1</c:v>
                </c:pt>
                <c:pt idx="32584">
                  <c:v>1</c:v>
                </c:pt>
                <c:pt idx="32585">
                  <c:v>1</c:v>
                </c:pt>
                <c:pt idx="32586">
                  <c:v>1</c:v>
                </c:pt>
                <c:pt idx="32587">
                  <c:v>1</c:v>
                </c:pt>
                <c:pt idx="32588">
                  <c:v>1</c:v>
                </c:pt>
                <c:pt idx="32589">
                  <c:v>1</c:v>
                </c:pt>
                <c:pt idx="32590">
                  <c:v>1</c:v>
                </c:pt>
                <c:pt idx="32591">
                  <c:v>1</c:v>
                </c:pt>
                <c:pt idx="32592">
                  <c:v>1</c:v>
                </c:pt>
                <c:pt idx="32593">
                  <c:v>1</c:v>
                </c:pt>
                <c:pt idx="32594">
                  <c:v>1</c:v>
                </c:pt>
                <c:pt idx="32595">
                  <c:v>1</c:v>
                </c:pt>
                <c:pt idx="32596">
                  <c:v>1</c:v>
                </c:pt>
                <c:pt idx="32597">
                  <c:v>1</c:v>
                </c:pt>
                <c:pt idx="32598">
                  <c:v>1</c:v>
                </c:pt>
                <c:pt idx="32599">
                  <c:v>1</c:v>
                </c:pt>
                <c:pt idx="32600">
                  <c:v>1</c:v>
                </c:pt>
                <c:pt idx="32601">
                  <c:v>1</c:v>
                </c:pt>
                <c:pt idx="32602">
                  <c:v>1</c:v>
                </c:pt>
                <c:pt idx="32603">
                  <c:v>1</c:v>
                </c:pt>
                <c:pt idx="32604">
                  <c:v>1</c:v>
                </c:pt>
                <c:pt idx="32605">
                  <c:v>1</c:v>
                </c:pt>
                <c:pt idx="32606">
                  <c:v>1</c:v>
                </c:pt>
                <c:pt idx="32607">
                  <c:v>1</c:v>
                </c:pt>
                <c:pt idx="32608">
                  <c:v>1</c:v>
                </c:pt>
                <c:pt idx="32609">
                  <c:v>1</c:v>
                </c:pt>
                <c:pt idx="32610">
                  <c:v>1</c:v>
                </c:pt>
                <c:pt idx="32611">
                  <c:v>1</c:v>
                </c:pt>
                <c:pt idx="32612">
                  <c:v>1</c:v>
                </c:pt>
                <c:pt idx="32613">
                  <c:v>1</c:v>
                </c:pt>
                <c:pt idx="32614">
                  <c:v>1</c:v>
                </c:pt>
                <c:pt idx="32615">
                  <c:v>1</c:v>
                </c:pt>
                <c:pt idx="32616">
                  <c:v>1</c:v>
                </c:pt>
                <c:pt idx="32617">
                  <c:v>1</c:v>
                </c:pt>
                <c:pt idx="32618">
                  <c:v>1</c:v>
                </c:pt>
                <c:pt idx="32619">
                  <c:v>1</c:v>
                </c:pt>
                <c:pt idx="32620">
                  <c:v>1</c:v>
                </c:pt>
                <c:pt idx="32621">
                  <c:v>1</c:v>
                </c:pt>
                <c:pt idx="32622">
                  <c:v>1</c:v>
                </c:pt>
                <c:pt idx="32623">
                  <c:v>1</c:v>
                </c:pt>
                <c:pt idx="32624">
                  <c:v>1</c:v>
                </c:pt>
                <c:pt idx="32625">
                  <c:v>0.5</c:v>
                </c:pt>
                <c:pt idx="32626">
                  <c:v>1</c:v>
                </c:pt>
                <c:pt idx="32627">
                  <c:v>0.83333333300000001</c:v>
                </c:pt>
                <c:pt idx="32628">
                  <c:v>1</c:v>
                </c:pt>
                <c:pt idx="32629">
                  <c:v>1</c:v>
                </c:pt>
                <c:pt idx="32630">
                  <c:v>1</c:v>
                </c:pt>
                <c:pt idx="32631">
                  <c:v>1</c:v>
                </c:pt>
                <c:pt idx="32632">
                  <c:v>1</c:v>
                </c:pt>
                <c:pt idx="32633">
                  <c:v>1</c:v>
                </c:pt>
                <c:pt idx="32634">
                  <c:v>1</c:v>
                </c:pt>
                <c:pt idx="32635">
                  <c:v>1</c:v>
                </c:pt>
                <c:pt idx="32636">
                  <c:v>1</c:v>
                </c:pt>
                <c:pt idx="32637">
                  <c:v>1</c:v>
                </c:pt>
                <c:pt idx="32638">
                  <c:v>1</c:v>
                </c:pt>
                <c:pt idx="32639">
                  <c:v>1</c:v>
                </c:pt>
                <c:pt idx="32640">
                  <c:v>1</c:v>
                </c:pt>
                <c:pt idx="32641">
                  <c:v>1</c:v>
                </c:pt>
                <c:pt idx="32642">
                  <c:v>1</c:v>
                </c:pt>
                <c:pt idx="32643">
                  <c:v>1</c:v>
                </c:pt>
                <c:pt idx="32644">
                  <c:v>1</c:v>
                </c:pt>
                <c:pt idx="32645">
                  <c:v>1</c:v>
                </c:pt>
                <c:pt idx="32646">
                  <c:v>1</c:v>
                </c:pt>
                <c:pt idx="32647">
                  <c:v>1</c:v>
                </c:pt>
                <c:pt idx="32648">
                  <c:v>1</c:v>
                </c:pt>
                <c:pt idx="32649">
                  <c:v>1</c:v>
                </c:pt>
                <c:pt idx="32650">
                  <c:v>1</c:v>
                </c:pt>
                <c:pt idx="32651">
                  <c:v>1</c:v>
                </c:pt>
                <c:pt idx="32652">
                  <c:v>1</c:v>
                </c:pt>
                <c:pt idx="32653">
                  <c:v>1</c:v>
                </c:pt>
                <c:pt idx="32654">
                  <c:v>1</c:v>
                </c:pt>
                <c:pt idx="32655">
                  <c:v>1</c:v>
                </c:pt>
                <c:pt idx="32656">
                  <c:v>1</c:v>
                </c:pt>
                <c:pt idx="32657">
                  <c:v>1</c:v>
                </c:pt>
                <c:pt idx="32658">
                  <c:v>1</c:v>
                </c:pt>
                <c:pt idx="32659">
                  <c:v>1</c:v>
                </c:pt>
                <c:pt idx="32660">
                  <c:v>1</c:v>
                </c:pt>
                <c:pt idx="32661">
                  <c:v>1</c:v>
                </c:pt>
                <c:pt idx="32662">
                  <c:v>1</c:v>
                </c:pt>
                <c:pt idx="32663">
                  <c:v>1</c:v>
                </c:pt>
                <c:pt idx="32664">
                  <c:v>1</c:v>
                </c:pt>
                <c:pt idx="32665">
                  <c:v>1</c:v>
                </c:pt>
                <c:pt idx="32666">
                  <c:v>1</c:v>
                </c:pt>
                <c:pt idx="32667">
                  <c:v>1</c:v>
                </c:pt>
                <c:pt idx="32668">
                  <c:v>1</c:v>
                </c:pt>
                <c:pt idx="32669">
                  <c:v>1</c:v>
                </c:pt>
                <c:pt idx="32670">
                  <c:v>1</c:v>
                </c:pt>
                <c:pt idx="32671">
                  <c:v>1</c:v>
                </c:pt>
                <c:pt idx="32672">
                  <c:v>1</c:v>
                </c:pt>
                <c:pt idx="32673">
                  <c:v>1</c:v>
                </c:pt>
                <c:pt idx="32674">
                  <c:v>1</c:v>
                </c:pt>
                <c:pt idx="32675">
                  <c:v>1</c:v>
                </c:pt>
                <c:pt idx="32676">
                  <c:v>1</c:v>
                </c:pt>
                <c:pt idx="32677">
                  <c:v>1</c:v>
                </c:pt>
                <c:pt idx="32678">
                  <c:v>1</c:v>
                </c:pt>
                <c:pt idx="32679">
                  <c:v>1</c:v>
                </c:pt>
                <c:pt idx="32680">
                  <c:v>1</c:v>
                </c:pt>
                <c:pt idx="32681">
                  <c:v>1</c:v>
                </c:pt>
                <c:pt idx="32682">
                  <c:v>1</c:v>
                </c:pt>
                <c:pt idx="32683">
                  <c:v>1</c:v>
                </c:pt>
                <c:pt idx="32684">
                  <c:v>1</c:v>
                </c:pt>
                <c:pt idx="32685">
                  <c:v>1</c:v>
                </c:pt>
                <c:pt idx="32686">
                  <c:v>1</c:v>
                </c:pt>
                <c:pt idx="32687">
                  <c:v>1</c:v>
                </c:pt>
                <c:pt idx="32688">
                  <c:v>1</c:v>
                </c:pt>
                <c:pt idx="32689">
                  <c:v>1</c:v>
                </c:pt>
                <c:pt idx="32690">
                  <c:v>1</c:v>
                </c:pt>
                <c:pt idx="32691">
                  <c:v>1</c:v>
                </c:pt>
                <c:pt idx="32692">
                  <c:v>1</c:v>
                </c:pt>
                <c:pt idx="32693">
                  <c:v>1</c:v>
                </c:pt>
                <c:pt idx="32694">
                  <c:v>1</c:v>
                </c:pt>
                <c:pt idx="32695">
                  <c:v>0.83333333300000001</c:v>
                </c:pt>
                <c:pt idx="32696">
                  <c:v>1</c:v>
                </c:pt>
                <c:pt idx="32697">
                  <c:v>1</c:v>
                </c:pt>
                <c:pt idx="32698">
                  <c:v>1</c:v>
                </c:pt>
                <c:pt idx="32699">
                  <c:v>1</c:v>
                </c:pt>
                <c:pt idx="32700">
                  <c:v>1</c:v>
                </c:pt>
                <c:pt idx="32701">
                  <c:v>1</c:v>
                </c:pt>
                <c:pt idx="32702">
                  <c:v>1</c:v>
                </c:pt>
                <c:pt idx="32703">
                  <c:v>1</c:v>
                </c:pt>
                <c:pt idx="32704">
                  <c:v>1</c:v>
                </c:pt>
                <c:pt idx="32705">
                  <c:v>1</c:v>
                </c:pt>
                <c:pt idx="32706">
                  <c:v>1</c:v>
                </c:pt>
                <c:pt idx="32707">
                  <c:v>1</c:v>
                </c:pt>
                <c:pt idx="32708">
                  <c:v>1</c:v>
                </c:pt>
                <c:pt idx="32709">
                  <c:v>1</c:v>
                </c:pt>
                <c:pt idx="32710">
                  <c:v>1</c:v>
                </c:pt>
                <c:pt idx="32711">
                  <c:v>1</c:v>
                </c:pt>
                <c:pt idx="32712">
                  <c:v>1</c:v>
                </c:pt>
                <c:pt idx="32713">
                  <c:v>1</c:v>
                </c:pt>
                <c:pt idx="32714">
                  <c:v>1</c:v>
                </c:pt>
                <c:pt idx="32715">
                  <c:v>1</c:v>
                </c:pt>
                <c:pt idx="32716">
                  <c:v>1</c:v>
                </c:pt>
                <c:pt idx="32717">
                  <c:v>1</c:v>
                </c:pt>
                <c:pt idx="32718">
                  <c:v>1</c:v>
                </c:pt>
                <c:pt idx="32719">
                  <c:v>1</c:v>
                </c:pt>
                <c:pt idx="32720">
                  <c:v>1</c:v>
                </c:pt>
                <c:pt idx="32721">
                  <c:v>1</c:v>
                </c:pt>
                <c:pt idx="32722">
                  <c:v>1</c:v>
                </c:pt>
                <c:pt idx="32723">
                  <c:v>1</c:v>
                </c:pt>
                <c:pt idx="32724">
                  <c:v>1</c:v>
                </c:pt>
                <c:pt idx="32725">
                  <c:v>1</c:v>
                </c:pt>
                <c:pt idx="32726">
                  <c:v>1</c:v>
                </c:pt>
                <c:pt idx="32727">
                  <c:v>1</c:v>
                </c:pt>
                <c:pt idx="32728">
                  <c:v>1</c:v>
                </c:pt>
                <c:pt idx="32729">
                  <c:v>1</c:v>
                </c:pt>
                <c:pt idx="32730">
                  <c:v>1</c:v>
                </c:pt>
                <c:pt idx="32731">
                  <c:v>1</c:v>
                </c:pt>
                <c:pt idx="32732">
                  <c:v>1</c:v>
                </c:pt>
                <c:pt idx="32733">
                  <c:v>1</c:v>
                </c:pt>
                <c:pt idx="32734">
                  <c:v>1</c:v>
                </c:pt>
                <c:pt idx="32735">
                  <c:v>1</c:v>
                </c:pt>
                <c:pt idx="32736">
                  <c:v>1</c:v>
                </c:pt>
                <c:pt idx="32737">
                  <c:v>1</c:v>
                </c:pt>
                <c:pt idx="32738">
                  <c:v>1</c:v>
                </c:pt>
                <c:pt idx="32739">
                  <c:v>1</c:v>
                </c:pt>
                <c:pt idx="32740">
                  <c:v>1</c:v>
                </c:pt>
                <c:pt idx="32741">
                  <c:v>1</c:v>
                </c:pt>
                <c:pt idx="32742">
                  <c:v>1</c:v>
                </c:pt>
                <c:pt idx="32743">
                  <c:v>1</c:v>
                </c:pt>
                <c:pt idx="32744">
                  <c:v>1</c:v>
                </c:pt>
                <c:pt idx="32745">
                  <c:v>1</c:v>
                </c:pt>
                <c:pt idx="32746">
                  <c:v>1</c:v>
                </c:pt>
                <c:pt idx="32747">
                  <c:v>1</c:v>
                </c:pt>
                <c:pt idx="32748">
                  <c:v>1</c:v>
                </c:pt>
                <c:pt idx="32749">
                  <c:v>1</c:v>
                </c:pt>
                <c:pt idx="32750">
                  <c:v>1</c:v>
                </c:pt>
                <c:pt idx="32751">
                  <c:v>1</c:v>
                </c:pt>
                <c:pt idx="32752">
                  <c:v>1</c:v>
                </c:pt>
                <c:pt idx="32753">
                  <c:v>1</c:v>
                </c:pt>
                <c:pt idx="32754">
                  <c:v>1</c:v>
                </c:pt>
                <c:pt idx="32755">
                  <c:v>1</c:v>
                </c:pt>
                <c:pt idx="32756">
                  <c:v>1</c:v>
                </c:pt>
                <c:pt idx="32757">
                  <c:v>1</c:v>
                </c:pt>
                <c:pt idx="32758">
                  <c:v>1</c:v>
                </c:pt>
                <c:pt idx="32759">
                  <c:v>1</c:v>
                </c:pt>
                <c:pt idx="32760">
                  <c:v>1</c:v>
                </c:pt>
                <c:pt idx="32761">
                  <c:v>1</c:v>
                </c:pt>
                <c:pt idx="32762">
                  <c:v>1</c:v>
                </c:pt>
                <c:pt idx="32763">
                  <c:v>1</c:v>
                </c:pt>
                <c:pt idx="32764">
                  <c:v>1</c:v>
                </c:pt>
                <c:pt idx="32765">
                  <c:v>1</c:v>
                </c:pt>
                <c:pt idx="32766">
                  <c:v>1</c:v>
                </c:pt>
                <c:pt idx="32767">
                  <c:v>1</c:v>
                </c:pt>
                <c:pt idx="32768">
                  <c:v>1</c:v>
                </c:pt>
                <c:pt idx="32769">
                  <c:v>1</c:v>
                </c:pt>
                <c:pt idx="32770">
                  <c:v>1</c:v>
                </c:pt>
                <c:pt idx="32771">
                  <c:v>1</c:v>
                </c:pt>
                <c:pt idx="32772">
                  <c:v>1</c:v>
                </c:pt>
                <c:pt idx="32773">
                  <c:v>1</c:v>
                </c:pt>
                <c:pt idx="32774">
                  <c:v>1</c:v>
                </c:pt>
                <c:pt idx="32775">
                  <c:v>1</c:v>
                </c:pt>
                <c:pt idx="32776">
                  <c:v>0.16666666699999999</c:v>
                </c:pt>
                <c:pt idx="32777">
                  <c:v>1</c:v>
                </c:pt>
                <c:pt idx="32778">
                  <c:v>1</c:v>
                </c:pt>
                <c:pt idx="32779">
                  <c:v>1</c:v>
                </c:pt>
                <c:pt idx="32780">
                  <c:v>1</c:v>
                </c:pt>
                <c:pt idx="32781">
                  <c:v>1</c:v>
                </c:pt>
                <c:pt idx="32782">
                  <c:v>1</c:v>
                </c:pt>
                <c:pt idx="32783">
                  <c:v>1</c:v>
                </c:pt>
                <c:pt idx="32784">
                  <c:v>1</c:v>
                </c:pt>
                <c:pt idx="32785">
                  <c:v>1</c:v>
                </c:pt>
                <c:pt idx="32786">
                  <c:v>1</c:v>
                </c:pt>
                <c:pt idx="32787">
                  <c:v>1</c:v>
                </c:pt>
                <c:pt idx="32788">
                  <c:v>1</c:v>
                </c:pt>
                <c:pt idx="32789">
                  <c:v>1</c:v>
                </c:pt>
                <c:pt idx="32790">
                  <c:v>1</c:v>
                </c:pt>
                <c:pt idx="32791">
                  <c:v>1</c:v>
                </c:pt>
                <c:pt idx="32792">
                  <c:v>1</c:v>
                </c:pt>
                <c:pt idx="32793">
                  <c:v>1</c:v>
                </c:pt>
                <c:pt idx="32794">
                  <c:v>1</c:v>
                </c:pt>
                <c:pt idx="32795">
                  <c:v>1</c:v>
                </c:pt>
                <c:pt idx="32796">
                  <c:v>1</c:v>
                </c:pt>
                <c:pt idx="32797">
                  <c:v>1</c:v>
                </c:pt>
                <c:pt idx="32798">
                  <c:v>1</c:v>
                </c:pt>
                <c:pt idx="32799">
                  <c:v>1</c:v>
                </c:pt>
                <c:pt idx="32800">
                  <c:v>1</c:v>
                </c:pt>
                <c:pt idx="32801">
                  <c:v>1</c:v>
                </c:pt>
                <c:pt idx="32802">
                  <c:v>1</c:v>
                </c:pt>
                <c:pt idx="32803">
                  <c:v>1</c:v>
                </c:pt>
                <c:pt idx="32804">
                  <c:v>1</c:v>
                </c:pt>
                <c:pt idx="32805">
                  <c:v>1</c:v>
                </c:pt>
                <c:pt idx="32806">
                  <c:v>1</c:v>
                </c:pt>
                <c:pt idx="32807">
                  <c:v>1</c:v>
                </c:pt>
                <c:pt idx="32808">
                  <c:v>1</c:v>
                </c:pt>
                <c:pt idx="32809">
                  <c:v>1</c:v>
                </c:pt>
                <c:pt idx="32810">
                  <c:v>1</c:v>
                </c:pt>
                <c:pt idx="32811">
                  <c:v>1</c:v>
                </c:pt>
                <c:pt idx="32812">
                  <c:v>0.83333333300000001</c:v>
                </c:pt>
                <c:pt idx="32813">
                  <c:v>1</c:v>
                </c:pt>
                <c:pt idx="32814">
                  <c:v>1</c:v>
                </c:pt>
                <c:pt idx="32815">
                  <c:v>0.33333333300000001</c:v>
                </c:pt>
                <c:pt idx="32816">
                  <c:v>1</c:v>
                </c:pt>
                <c:pt idx="32817">
                  <c:v>1</c:v>
                </c:pt>
                <c:pt idx="32818">
                  <c:v>1</c:v>
                </c:pt>
                <c:pt idx="32819">
                  <c:v>1</c:v>
                </c:pt>
                <c:pt idx="32820">
                  <c:v>1</c:v>
                </c:pt>
                <c:pt idx="32821">
                  <c:v>1</c:v>
                </c:pt>
                <c:pt idx="32822">
                  <c:v>1</c:v>
                </c:pt>
                <c:pt idx="32823">
                  <c:v>1</c:v>
                </c:pt>
                <c:pt idx="32824">
                  <c:v>1</c:v>
                </c:pt>
                <c:pt idx="32825">
                  <c:v>1</c:v>
                </c:pt>
                <c:pt idx="32826">
                  <c:v>1</c:v>
                </c:pt>
                <c:pt idx="32827">
                  <c:v>1</c:v>
                </c:pt>
                <c:pt idx="32828">
                  <c:v>1</c:v>
                </c:pt>
                <c:pt idx="32829">
                  <c:v>1</c:v>
                </c:pt>
                <c:pt idx="32830">
                  <c:v>1</c:v>
                </c:pt>
                <c:pt idx="32831">
                  <c:v>1</c:v>
                </c:pt>
                <c:pt idx="32832">
                  <c:v>1</c:v>
                </c:pt>
                <c:pt idx="32833">
                  <c:v>1</c:v>
                </c:pt>
                <c:pt idx="32834">
                  <c:v>1</c:v>
                </c:pt>
                <c:pt idx="32835">
                  <c:v>1</c:v>
                </c:pt>
                <c:pt idx="32836">
                  <c:v>1</c:v>
                </c:pt>
                <c:pt idx="32837">
                  <c:v>1</c:v>
                </c:pt>
                <c:pt idx="32838">
                  <c:v>1</c:v>
                </c:pt>
                <c:pt idx="32839">
                  <c:v>1</c:v>
                </c:pt>
                <c:pt idx="32840">
                  <c:v>1</c:v>
                </c:pt>
                <c:pt idx="32841">
                  <c:v>1</c:v>
                </c:pt>
                <c:pt idx="32842">
                  <c:v>1</c:v>
                </c:pt>
                <c:pt idx="32843">
                  <c:v>1</c:v>
                </c:pt>
                <c:pt idx="32844">
                  <c:v>1</c:v>
                </c:pt>
                <c:pt idx="32845">
                  <c:v>1</c:v>
                </c:pt>
                <c:pt idx="32846">
                  <c:v>1</c:v>
                </c:pt>
                <c:pt idx="32847">
                  <c:v>1</c:v>
                </c:pt>
                <c:pt idx="32848">
                  <c:v>1</c:v>
                </c:pt>
                <c:pt idx="32849">
                  <c:v>1</c:v>
                </c:pt>
                <c:pt idx="32850">
                  <c:v>1</c:v>
                </c:pt>
                <c:pt idx="32851">
                  <c:v>1</c:v>
                </c:pt>
                <c:pt idx="32852">
                  <c:v>1</c:v>
                </c:pt>
                <c:pt idx="32853">
                  <c:v>1</c:v>
                </c:pt>
                <c:pt idx="32854">
                  <c:v>1</c:v>
                </c:pt>
                <c:pt idx="32855">
                  <c:v>1</c:v>
                </c:pt>
                <c:pt idx="32856">
                  <c:v>1</c:v>
                </c:pt>
                <c:pt idx="32857">
                  <c:v>1</c:v>
                </c:pt>
                <c:pt idx="32858">
                  <c:v>1</c:v>
                </c:pt>
                <c:pt idx="32859">
                  <c:v>1</c:v>
                </c:pt>
                <c:pt idx="32860">
                  <c:v>1</c:v>
                </c:pt>
                <c:pt idx="32861">
                  <c:v>1</c:v>
                </c:pt>
                <c:pt idx="32862">
                  <c:v>1</c:v>
                </c:pt>
                <c:pt idx="32863">
                  <c:v>1</c:v>
                </c:pt>
                <c:pt idx="32864">
                  <c:v>1</c:v>
                </c:pt>
                <c:pt idx="32865">
                  <c:v>1</c:v>
                </c:pt>
                <c:pt idx="32866">
                  <c:v>1</c:v>
                </c:pt>
                <c:pt idx="32867">
                  <c:v>1</c:v>
                </c:pt>
                <c:pt idx="32868">
                  <c:v>1</c:v>
                </c:pt>
                <c:pt idx="32869">
                  <c:v>1</c:v>
                </c:pt>
                <c:pt idx="32870">
                  <c:v>1</c:v>
                </c:pt>
                <c:pt idx="32871">
                  <c:v>1</c:v>
                </c:pt>
                <c:pt idx="32872">
                  <c:v>1</c:v>
                </c:pt>
                <c:pt idx="32873">
                  <c:v>1</c:v>
                </c:pt>
                <c:pt idx="32874">
                  <c:v>1</c:v>
                </c:pt>
                <c:pt idx="32875">
                  <c:v>1</c:v>
                </c:pt>
                <c:pt idx="32876">
                  <c:v>1</c:v>
                </c:pt>
                <c:pt idx="32877">
                  <c:v>1</c:v>
                </c:pt>
                <c:pt idx="32878">
                  <c:v>1</c:v>
                </c:pt>
                <c:pt idx="32879">
                  <c:v>1</c:v>
                </c:pt>
                <c:pt idx="32880">
                  <c:v>1</c:v>
                </c:pt>
                <c:pt idx="32881">
                  <c:v>1</c:v>
                </c:pt>
                <c:pt idx="32882">
                  <c:v>1</c:v>
                </c:pt>
                <c:pt idx="32883">
                  <c:v>1</c:v>
                </c:pt>
                <c:pt idx="32884">
                  <c:v>1</c:v>
                </c:pt>
                <c:pt idx="32885">
                  <c:v>1</c:v>
                </c:pt>
                <c:pt idx="32886">
                  <c:v>1</c:v>
                </c:pt>
                <c:pt idx="32887">
                  <c:v>1</c:v>
                </c:pt>
                <c:pt idx="32888">
                  <c:v>1</c:v>
                </c:pt>
                <c:pt idx="32889">
                  <c:v>1</c:v>
                </c:pt>
                <c:pt idx="32890">
                  <c:v>1</c:v>
                </c:pt>
                <c:pt idx="32891">
                  <c:v>1</c:v>
                </c:pt>
                <c:pt idx="32892">
                  <c:v>1</c:v>
                </c:pt>
                <c:pt idx="32893">
                  <c:v>1</c:v>
                </c:pt>
                <c:pt idx="32894">
                  <c:v>1</c:v>
                </c:pt>
                <c:pt idx="32895">
                  <c:v>1</c:v>
                </c:pt>
                <c:pt idx="32896">
                  <c:v>1</c:v>
                </c:pt>
                <c:pt idx="32897">
                  <c:v>1</c:v>
                </c:pt>
                <c:pt idx="32898">
                  <c:v>1</c:v>
                </c:pt>
                <c:pt idx="32899">
                  <c:v>1</c:v>
                </c:pt>
                <c:pt idx="32900">
                  <c:v>1</c:v>
                </c:pt>
                <c:pt idx="32901">
                  <c:v>1</c:v>
                </c:pt>
                <c:pt idx="32902">
                  <c:v>1</c:v>
                </c:pt>
                <c:pt idx="32903">
                  <c:v>1</c:v>
                </c:pt>
                <c:pt idx="32904">
                  <c:v>1</c:v>
                </c:pt>
                <c:pt idx="32905">
                  <c:v>1</c:v>
                </c:pt>
                <c:pt idx="32906">
                  <c:v>1</c:v>
                </c:pt>
                <c:pt idx="32907">
                  <c:v>1</c:v>
                </c:pt>
                <c:pt idx="32908">
                  <c:v>1</c:v>
                </c:pt>
                <c:pt idx="32909">
                  <c:v>1</c:v>
                </c:pt>
                <c:pt idx="32910">
                  <c:v>1</c:v>
                </c:pt>
                <c:pt idx="32911">
                  <c:v>1</c:v>
                </c:pt>
                <c:pt idx="32912">
                  <c:v>1</c:v>
                </c:pt>
                <c:pt idx="32913">
                  <c:v>1</c:v>
                </c:pt>
                <c:pt idx="32914">
                  <c:v>1</c:v>
                </c:pt>
                <c:pt idx="32915">
                  <c:v>1</c:v>
                </c:pt>
                <c:pt idx="32916">
                  <c:v>1</c:v>
                </c:pt>
                <c:pt idx="32917">
                  <c:v>1</c:v>
                </c:pt>
                <c:pt idx="32918">
                  <c:v>1</c:v>
                </c:pt>
                <c:pt idx="32919">
                  <c:v>1</c:v>
                </c:pt>
                <c:pt idx="32920">
                  <c:v>1</c:v>
                </c:pt>
                <c:pt idx="32921">
                  <c:v>1</c:v>
                </c:pt>
                <c:pt idx="32922">
                  <c:v>1</c:v>
                </c:pt>
                <c:pt idx="32923">
                  <c:v>1</c:v>
                </c:pt>
                <c:pt idx="32924">
                  <c:v>1</c:v>
                </c:pt>
                <c:pt idx="32925">
                  <c:v>1</c:v>
                </c:pt>
                <c:pt idx="32926">
                  <c:v>1</c:v>
                </c:pt>
                <c:pt idx="32927">
                  <c:v>1</c:v>
                </c:pt>
                <c:pt idx="32928">
                  <c:v>1</c:v>
                </c:pt>
                <c:pt idx="32929">
                  <c:v>1</c:v>
                </c:pt>
                <c:pt idx="32930">
                  <c:v>1</c:v>
                </c:pt>
                <c:pt idx="32931">
                  <c:v>1</c:v>
                </c:pt>
                <c:pt idx="32932">
                  <c:v>1</c:v>
                </c:pt>
                <c:pt idx="32933">
                  <c:v>1</c:v>
                </c:pt>
                <c:pt idx="32934">
                  <c:v>1</c:v>
                </c:pt>
                <c:pt idx="32935">
                  <c:v>1</c:v>
                </c:pt>
                <c:pt idx="32936">
                  <c:v>1</c:v>
                </c:pt>
                <c:pt idx="32937">
                  <c:v>1</c:v>
                </c:pt>
                <c:pt idx="32938">
                  <c:v>1</c:v>
                </c:pt>
                <c:pt idx="32939">
                  <c:v>1</c:v>
                </c:pt>
                <c:pt idx="32940">
                  <c:v>1</c:v>
                </c:pt>
                <c:pt idx="32941">
                  <c:v>1</c:v>
                </c:pt>
                <c:pt idx="32942">
                  <c:v>1</c:v>
                </c:pt>
                <c:pt idx="32943">
                  <c:v>1</c:v>
                </c:pt>
                <c:pt idx="32944">
                  <c:v>1</c:v>
                </c:pt>
                <c:pt idx="32945">
                  <c:v>1</c:v>
                </c:pt>
                <c:pt idx="32946">
                  <c:v>1</c:v>
                </c:pt>
                <c:pt idx="32947">
                  <c:v>1</c:v>
                </c:pt>
                <c:pt idx="32948">
                  <c:v>1</c:v>
                </c:pt>
                <c:pt idx="32949">
                  <c:v>1</c:v>
                </c:pt>
                <c:pt idx="32950">
                  <c:v>1</c:v>
                </c:pt>
                <c:pt idx="32951">
                  <c:v>1</c:v>
                </c:pt>
                <c:pt idx="32952">
                  <c:v>1</c:v>
                </c:pt>
                <c:pt idx="32953">
                  <c:v>1</c:v>
                </c:pt>
                <c:pt idx="32954">
                  <c:v>1</c:v>
                </c:pt>
                <c:pt idx="32955">
                  <c:v>1</c:v>
                </c:pt>
                <c:pt idx="32956">
                  <c:v>1</c:v>
                </c:pt>
                <c:pt idx="32957">
                  <c:v>1</c:v>
                </c:pt>
                <c:pt idx="32958">
                  <c:v>1</c:v>
                </c:pt>
                <c:pt idx="32959">
                  <c:v>1</c:v>
                </c:pt>
                <c:pt idx="32960">
                  <c:v>1</c:v>
                </c:pt>
                <c:pt idx="32961">
                  <c:v>1</c:v>
                </c:pt>
                <c:pt idx="32962">
                  <c:v>1</c:v>
                </c:pt>
                <c:pt idx="32963">
                  <c:v>1</c:v>
                </c:pt>
                <c:pt idx="32964">
                  <c:v>1</c:v>
                </c:pt>
                <c:pt idx="32965">
                  <c:v>0.4</c:v>
                </c:pt>
                <c:pt idx="32966">
                  <c:v>1</c:v>
                </c:pt>
                <c:pt idx="32967">
                  <c:v>1</c:v>
                </c:pt>
                <c:pt idx="32968">
                  <c:v>1</c:v>
                </c:pt>
                <c:pt idx="32969">
                  <c:v>1</c:v>
                </c:pt>
                <c:pt idx="32970">
                  <c:v>1</c:v>
                </c:pt>
                <c:pt idx="32971">
                  <c:v>1</c:v>
                </c:pt>
                <c:pt idx="32972">
                  <c:v>1</c:v>
                </c:pt>
                <c:pt idx="32973">
                  <c:v>1</c:v>
                </c:pt>
                <c:pt idx="32974">
                  <c:v>1</c:v>
                </c:pt>
                <c:pt idx="32975">
                  <c:v>1</c:v>
                </c:pt>
                <c:pt idx="32976">
                  <c:v>1</c:v>
                </c:pt>
                <c:pt idx="32977">
                  <c:v>1</c:v>
                </c:pt>
                <c:pt idx="32978">
                  <c:v>1</c:v>
                </c:pt>
                <c:pt idx="32979">
                  <c:v>1</c:v>
                </c:pt>
                <c:pt idx="32980">
                  <c:v>1</c:v>
                </c:pt>
                <c:pt idx="32981">
                  <c:v>1</c:v>
                </c:pt>
                <c:pt idx="32982">
                  <c:v>1</c:v>
                </c:pt>
                <c:pt idx="32983">
                  <c:v>1</c:v>
                </c:pt>
                <c:pt idx="32984">
                  <c:v>1</c:v>
                </c:pt>
                <c:pt idx="32985">
                  <c:v>1</c:v>
                </c:pt>
                <c:pt idx="32986">
                  <c:v>1</c:v>
                </c:pt>
                <c:pt idx="32987">
                  <c:v>1</c:v>
                </c:pt>
                <c:pt idx="32988">
                  <c:v>1</c:v>
                </c:pt>
                <c:pt idx="32989">
                  <c:v>1</c:v>
                </c:pt>
                <c:pt idx="32990">
                  <c:v>1</c:v>
                </c:pt>
                <c:pt idx="32991">
                  <c:v>1</c:v>
                </c:pt>
                <c:pt idx="32992">
                  <c:v>1</c:v>
                </c:pt>
                <c:pt idx="32993">
                  <c:v>1</c:v>
                </c:pt>
                <c:pt idx="32994">
                  <c:v>1</c:v>
                </c:pt>
                <c:pt idx="32995">
                  <c:v>1</c:v>
                </c:pt>
                <c:pt idx="32996">
                  <c:v>1</c:v>
                </c:pt>
                <c:pt idx="32997">
                  <c:v>1</c:v>
                </c:pt>
                <c:pt idx="32998">
                  <c:v>1</c:v>
                </c:pt>
                <c:pt idx="32999">
                  <c:v>1</c:v>
                </c:pt>
                <c:pt idx="33000">
                  <c:v>1</c:v>
                </c:pt>
                <c:pt idx="33001">
                  <c:v>1</c:v>
                </c:pt>
                <c:pt idx="33002">
                  <c:v>1</c:v>
                </c:pt>
                <c:pt idx="33003">
                  <c:v>1</c:v>
                </c:pt>
                <c:pt idx="33004">
                  <c:v>1</c:v>
                </c:pt>
                <c:pt idx="33005">
                  <c:v>1</c:v>
                </c:pt>
                <c:pt idx="33006">
                  <c:v>1</c:v>
                </c:pt>
                <c:pt idx="33007">
                  <c:v>1</c:v>
                </c:pt>
                <c:pt idx="33008">
                  <c:v>1</c:v>
                </c:pt>
                <c:pt idx="33009">
                  <c:v>1</c:v>
                </c:pt>
                <c:pt idx="33010">
                  <c:v>1</c:v>
                </c:pt>
                <c:pt idx="33011">
                  <c:v>1</c:v>
                </c:pt>
                <c:pt idx="33012">
                  <c:v>1</c:v>
                </c:pt>
                <c:pt idx="33013">
                  <c:v>1</c:v>
                </c:pt>
                <c:pt idx="33014">
                  <c:v>1</c:v>
                </c:pt>
                <c:pt idx="33015">
                  <c:v>1</c:v>
                </c:pt>
                <c:pt idx="33016">
                  <c:v>1</c:v>
                </c:pt>
                <c:pt idx="33017">
                  <c:v>1</c:v>
                </c:pt>
                <c:pt idx="33018">
                  <c:v>1</c:v>
                </c:pt>
                <c:pt idx="33019">
                  <c:v>1</c:v>
                </c:pt>
                <c:pt idx="33020">
                  <c:v>1</c:v>
                </c:pt>
                <c:pt idx="33021">
                  <c:v>1</c:v>
                </c:pt>
                <c:pt idx="33022">
                  <c:v>1</c:v>
                </c:pt>
                <c:pt idx="33023">
                  <c:v>1</c:v>
                </c:pt>
                <c:pt idx="33024">
                  <c:v>1</c:v>
                </c:pt>
                <c:pt idx="33025">
                  <c:v>1</c:v>
                </c:pt>
                <c:pt idx="33026">
                  <c:v>1</c:v>
                </c:pt>
                <c:pt idx="33027">
                  <c:v>1</c:v>
                </c:pt>
                <c:pt idx="33028">
                  <c:v>1</c:v>
                </c:pt>
                <c:pt idx="33029">
                  <c:v>1</c:v>
                </c:pt>
                <c:pt idx="33030">
                  <c:v>1</c:v>
                </c:pt>
                <c:pt idx="33031">
                  <c:v>1</c:v>
                </c:pt>
                <c:pt idx="33032">
                  <c:v>1</c:v>
                </c:pt>
                <c:pt idx="33033">
                  <c:v>1</c:v>
                </c:pt>
                <c:pt idx="33034">
                  <c:v>1</c:v>
                </c:pt>
                <c:pt idx="33035">
                  <c:v>1</c:v>
                </c:pt>
                <c:pt idx="33036">
                  <c:v>0.4</c:v>
                </c:pt>
                <c:pt idx="33037">
                  <c:v>1</c:v>
                </c:pt>
                <c:pt idx="33038">
                  <c:v>1</c:v>
                </c:pt>
                <c:pt idx="33039">
                  <c:v>1</c:v>
                </c:pt>
                <c:pt idx="33040">
                  <c:v>1</c:v>
                </c:pt>
                <c:pt idx="33041">
                  <c:v>1</c:v>
                </c:pt>
                <c:pt idx="33042">
                  <c:v>1</c:v>
                </c:pt>
                <c:pt idx="33043">
                  <c:v>1</c:v>
                </c:pt>
                <c:pt idx="33044">
                  <c:v>1</c:v>
                </c:pt>
                <c:pt idx="33045">
                  <c:v>1</c:v>
                </c:pt>
                <c:pt idx="33046">
                  <c:v>1</c:v>
                </c:pt>
                <c:pt idx="33047">
                  <c:v>1</c:v>
                </c:pt>
                <c:pt idx="33048">
                  <c:v>1</c:v>
                </c:pt>
                <c:pt idx="33049">
                  <c:v>1</c:v>
                </c:pt>
                <c:pt idx="33050">
                  <c:v>1</c:v>
                </c:pt>
                <c:pt idx="33051">
                  <c:v>1</c:v>
                </c:pt>
                <c:pt idx="33052">
                  <c:v>1</c:v>
                </c:pt>
                <c:pt idx="33053">
                  <c:v>0.8</c:v>
                </c:pt>
                <c:pt idx="33054">
                  <c:v>1</c:v>
                </c:pt>
                <c:pt idx="33055">
                  <c:v>1</c:v>
                </c:pt>
                <c:pt idx="33056">
                  <c:v>1</c:v>
                </c:pt>
                <c:pt idx="33057">
                  <c:v>1</c:v>
                </c:pt>
                <c:pt idx="33058">
                  <c:v>1</c:v>
                </c:pt>
                <c:pt idx="33059">
                  <c:v>1</c:v>
                </c:pt>
                <c:pt idx="33060">
                  <c:v>1</c:v>
                </c:pt>
                <c:pt idx="33061">
                  <c:v>1</c:v>
                </c:pt>
                <c:pt idx="33062">
                  <c:v>1</c:v>
                </c:pt>
                <c:pt idx="33063">
                  <c:v>1</c:v>
                </c:pt>
                <c:pt idx="33064">
                  <c:v>1</c:v>
                </c:pt>
                <c:pt idx="33065">
                  <c:v>1</c:v>
                </c:pt>
                <c:pt idx="33066">
                  <c:v>1</c:v>
                </c:pt>
                <c:pt idx="33067">
                  <c:v>1</c:v>
                </c:pt>
                <c:pt idx="33068">
                  <c:v>1</c:v>
                </c:pt>
                <c:pt idx="33069">
                  <c:v>1</c:v>
                </c:pt>
                <c:pt idx="33070">
                  <c:v>1</c:v>
                </c:pt>
                <c:pt idx="33071">
                  <c:v>1</c:v>
                </c:pt>
                <c:pt idx="33072">
                  <c:v>1</c:v>
                </c:pt>
                <c:pt idx="33073">
                  <c:v>1</c:v>
                </c:pt>
                <c:pt idx="33074">
                  <c:v>1</c:v>
                </c:pt>
                <c:pt idx="33075">
                  <c:v>1</c:v>
                </c:pt>
                <c:pt idx="33076">
                  <c:v>1</c:v>
                </c:pt>
                <c:pt idx="33077">
                  <c:v>1</c:v>
                </c:pt>
                <c:pt idx="33078">
                  <c:v>1</c:v>
                </c:pt>
                <c:pt idx="33079">
                  <c:v>1</c:v>
                </c:pt>
                <c:pt idx="33080">
                  <c:v>1</c:v>
                </c:pt>
                <c:pt idx="33081">
                  <c:v>1</c:v>
                </c:pt>
                <c:pt idx="33082">
                  <c:v>1</c:v>
                </c:pt>
                <c:pt idx="33083">
                  <c:v>1</c:v>
                </c:pt>
                <c:pt idx="33084">
                  <c:v>1</c:v>
                </c:pt>
                <c:pt idx="33085">
                  <c:v>1</c:v>
                </c:pt>
                <c:pt idx="33086">
                  <c:v>1</c:v>
                </c:pt>
                <c:pt idx="33087">
                  <c:v>1</c:v>
                </c:pt>
                <c:pt idx="33088">
                  <c:v>1</c:v>
                </c:pt>
                <c:pt idx="33089">
                  <c:v>1</c:v>
                </c:pt>
                <c:pt idx="33090">
                  <c:v>1</c:v>
                </c:pt>
                <c:pt idx="33091">
                  <c:v>1</c:v>
                </c:pt>
                <c:pt idx="33092">
                  <c:v>1</c:v>
                </c:pt>
                <c:pt idx="33093">
                  <c:v>1</c:v>
                </c:pt>
                <c:pt idx="33094">
                  <c:v>1</c:v>
                </c:pt>
                <c:pt idx="33095">
                  <c:v>1</c:v>
                </c:pt>
                <c:pt idx="33096">
                  <c:v>1</c:v>
                </c:pt>
                <c:pt idx="33097">
                  <c:v>1</c:v>
                </c:pt>
                <c:pt idx="33098">
                  <c:v>1</c:v>
                </c:pt>
                <c:pt idx="33099">
                  <c:v>1</c:v>
                </c:pt>
                <c:pt idx="33100">
                  <c:v>1</c:v>
                </c:pt>
                <c:pt idx="33101">
                  <c:v>1</c:v>
                </c:pt>
                <c:pt idx="33102">
                  <c:v>1</c:v>
                </c:pt>
                <c:pt idx="33103">
                  <c:v>1</c:v>
                </c:pt>
                <c:pt idx="33104">
                  <c:v>1</c:v>
                </c:pt>
                <c:pt idx="33105">
                  <c:v>1</c:v>
                </c:pt>
                <c:pt idx="33106">
                  <c:v>1</c:v>
                </c:pt>
                <c:pt idx="33107">
                  <c:v>1</c:v>
                </c:pt>
                <c:pt idx="33108">
                  <c:v>1</c:v>
                </c:pt>
                <c:pt idx="33109">
                  <c:v>1</c:v>
                </c:pt>
                <c:pt idx="33110">
                  <c:v>1</c:v>
                </c:pt>
                <c:pt idx="33111">
                  <c:v>1</c:v>
                </c:pt>
                <c:pt idx="33112">
                  <c:v>1</c:v>
                </c:pt>
                <c:pt idx="33113">
                  <c:v>1</c:v>
                </c:pt>
                <c:pt idx="33114">
                  <c:v>1</c:v>
                </c:pt>
                <c:pt idx="33115">
                  <c:v>1</c:v>
                </c:pt>
                <c:pt idx="33116">
                  <c:v>1</c:v>
                </c:pt>
                <c:pt idx="33117">
                  <c:v>1</c:v>
                </c:pt>
                <c:pt idx="33118">
                  <c:v>1</c:v>
                </c:pt>
                <c:pt idx="33119">
                  <c:v>1</c:v>
                </c:pt>
                <c:pt idx="33120">
                  <c:v>1</c:v>
                </c:pt>
                <c:pt idx="33121">
                  <c:v>1</c:v>
                </c:pt>
                <c:pt idx="33122">
                  <c:v>1</c:v>
                </c:pt>
                <c:pt idx="33123">
                  <c:v>1</c:v>
                </c:pt>
                <c:pt idx="33124">
                  <c:v>1</c:v>
                </c:pt>
                <c:pt idx="33125">
                  <c:v>1</c:v>
                </c:pt>
                <c:pt idx="33126">
                  <c:v>1</c:v>
                </c:pt>
                <c:pt idx="33127">
                  <c:v>1</c:v>
                </c:pt>
                <c:pt idx="33128">
                  <c:v>1</c:v>
                </c:pt>
                <c:pt idx="33129">
                  <c:v>1</c:v>
                </c:pt>
                <c:pt idx="33130">
                  <c:v>1</c:v>
                </c:pt>
                <c:pt idx="33131">
                  <c:v>1</c:v>
                </c:pt>
                <c:pt idx="33132">
                  <c:v>1</c:v>
                </c:pt>
                <c:pt idx="33133">
                  <c:v>1</c:v>
                </c:pt>
                <c:pt idx="33134">
                  <c:v>1</c:v>
                </c:pt>
                <c:pt idx="33135">
                  <c:v>1</c:v>
                </c:pt>
                <c:pt idx="33136">
                  <c:v>1</c:v>
                </c:pt>
                <c:pt idx="33137">
                  <c:v>1</c:v>
                </c:pt>
                <c:pt idx="33138">
                  <c:v>1</c:v>
                </c:pt>
                <c:pt idx="33139">
                  <c:v>1</c:v>
                </c:pt>
                <c:pt idx="33140">
                  <c:v>1</c:v>
                </c:pt>
                <c:pt idx="33141">
                  <c:v>1</c:v>
                </c:pt>
                <c:pt idx="33142">
                  <c:v>1</c:v>
                </c:pt>
                <c:pt idx="33143">
                  <c:v>1</c:v>
                </c:pt>
                <c:pt idx="33144">
                  <c:v>1</c:v>
                </c:pt>
                <c:pt idx="33145">
                  <c:v>1</c:v>
                </c:pt>
                <c:pt idx="33146">
                  <c:v>1</c:v>
                </c:pt>
                <c:pt idx="33147">
                  <c:v>1</c:v>
                </c:pt>
                <c:pt idx="33148">
                  <c:v>1</c:v>
                </c:pt>
                <c:pt idx="33149">
                  <c:v>1</c:v>
                </c:pt>
                <c:pt idx="33150">
                  <c:v>1</c:v>
                </c:pt>
                <c:pt idx="33151">
                  <c:v>1</c:v>
                </c:pt>
                <c:pt idx="33152">
                  <c:v>1</c:v>
                </c:pt>
                <c:pt idx="33153">
                  <c:v>1</c:v>
                </c:pt>
                <c:pt idx="33154">
                  <c:v>1</c:v>
                </c:pt>
                <c:pt idx="33155">
                  <c:v>1</c:v>
                </c:pt>
                <c:pt idx="33156">
                  <c:v>1</c:v>
                </c:pt>
                <c:pt idx="33157">
                  <c:v>1</c:v>
                </c:pt>
                <c:pt idx="33158">
                  <c:v>1</c:v>
                </c:pt>
                <c:pt idx="33159">
                  <c:v>1</c:v>
                </c:pt>
                <c:pt idx="33160">
                  <c:v>1</c:v>
                </c:pt>
                <c:pt idx="33161">
                  <c:v>1</c:v>
                </c:pt>
                <c:pt idx="33162">
                  <c:v>1</c:v>
                </c:pt>
                <c:pt idx="33163">
                  <c:v>1</c:v>
                </c:pt>
                <c:pt idx="33164">
                  <c:v>1</c:v>
                </c:pt>
                <c:pt idx="33165">
                  <c:v>1</c:v>
                </c:pt>
                <c:pt idx="33166">
                  <c:v>1</c:v>
                </c:pt>
                <c:pt idx="33167">
                  <c:v>1</c:v>
                </c:pt>
                <c:pt idx="33168">
                  <c:v>1</c:v>
                </c:pt>
                <c:pt idx="33169">
                  <c:v>1</c:v>
                </c:pt>
                <c:pt idx="33170">
                  <c:v>1</c:v>
                </c:pt>
                <c:pt idx="33171">
                  <c:v>1</c:v>
                </c:pt>
                <c:pt idx="33172">
                  <c:v>1</c:v>
                </c:pt>
                <c:pt idx="33173">
                  <c:v>1</c:v>
                </c:pt>
                <c:pt idx="33174">
                  <c:v>1</c:v>
                </c:pt>
                <c:pt idx="33175">
                  <c:v>1</c:v>
                </c:pt>
                <c:pt idx="33176">
                  <c:v>1</c:v>
                </c:pt>
                <c:pt idx="33177">
                  <c:v>1</c:v>
                </c:pt>
                <c:pt idx="33178">
                  <c:v>1</c:v>
                </c:pt>
                <c:pt idx="33179">
                  <c:v>1</c:v>
                </c:pt>
                <c:pt idx="33180">
                  <c:v>1</c:v>
                </c:pt>
                <c:pt idx="33181">
                  <c:v>1</c:v>
                </c:pt>
                <c:pt idx="33182">
                  <c:v>1</c:v>
                </c:pt>
                <c:pt idx="33183">
                  <c:v>1</c:v>
                </c:pt>
                <c:pt idx="33184">
                  <c:v>1</c:v>
                </c:pt>
                <c:pt idx="33185">
                  <c:v>1</c:v>
                </c:pt>
                <c:pt idx="33186">
                  <c:v>1</c:v>
                </c:pt>
                <c:pt idx="33187">
                  <c:v>1</c:v>
                </c:pt>
                <c:pt idx="33188">
                  <c:v>1</c:v>
                </c:pt>
                <c:pt idx="33189">
                  <c:v>1</c:v>
                </c:pt>
                <c:pt idx="33190">
                  <c:v>1</c:v>
                </c:pt>
                <c:pt idx="33191">
                  <c:v>1</c:v>
                </c:pt>
                <c:pt idx="33192">
                  <c:v>1</c:v>
                </c:pt>
                <c:pt idx="33193">
                  <c:v>1</c:v>
                </c:pt>
                <c:pt idx="33194">
                  <c:v>1</c:v>
                </c:pt>
                <c:pt idx="33195">
                  <c:v>1</c:v>
                </c:pt>
                <c:pt idx="33196">
                  <c:v>1</c:v>
                </c:pt>
                <c:pt idx="33197">
                  <c:v>1</c:v>
                </c:pt>
                <c:pt idx="33198">
                  <c:v>1</c:v>
                </c:pt>
                <c:pt idx="33199">
                  <c:v>1</c:v>
                </c:pt>
                <c:pt idx="33200">
                  <c:v>1</c:v>
                </c:pt>
                <c:pt idx="33201">
                  <c:v>1</c:v>
                </c:pt>
                <c:pt idx="33202">
                  <c:v>1</c:v>
                </c:pt>
                <c:pt idx="33203">
                  <c:v>1</c:v>
                </c:pt>
                <c:pt idx="33204">
                  <c:v>1</c:v>
                </c:pt>
                <c:pt idx="33205">
                  <c:v>1</c:v>
                </c:pt>
                <c:pt idx="33206">
                  <c:v>1</c:v>
                </c:pt>
                <c:pt idx="33207">
                  <c:v>1</c:v>
                </c:pt>
                <c:pt idx="33208">
                  <c:v>1</c:v>
                </c:pt>
                <c:pt idx="33209">
                  <c:v>1</c:v>
                </c:pt>
                <c:pt idx="33210">
                  <c:v>1</c:v>
                </c:pt>
                <c:pt idx="33211">
                  <c:v>1</c:v>
                </c:pt>
                <c:pt idx="33212">
                  <c:v>1</c:v>
                </c:pt>
                <c:pt idx="33213">
                  <c:v>1</c:v>
                </c:pt>
                <c:pt idx="33214">
                  <c:v>1</c:v>
                </c:pt>
                <c:pt idx="33215">
                  <c:v>1</c:v>
                </c:pt>
                <c:pt idx="33216">
                  <c:v>1</c:v>
                </c:pt>
                <c:pt idx="33217">
                  <c:v>1</c:v>
                </c:pt>
                <c:pt idx="33218">
                  <c:v>0.6</c:v>
                </c:pt>
                <c:pt idx="33219">
                  <c:v>1</c:v>
                </c:pt>
                <c:pt idx="33220">
                  <c:v>0.2</c:v>
                </c:pt>
                <c:pt idx="33221">
                  <c:v>1</c:v>
                </c:pt>
                <c:pt idx="33222">
                  <c:v>1</c:v>
                </c:pt>
                <c:pt idx="33223">
                  <c:v>1</c:v>
                </c:pt>
                <c:pt idx="33224">
                  <c:v>1</c:v>
                </c:pt>
                <c:pt idx="33225">
                  <c:v>1</c:v>
                </c:pt>
                <c:pt idx="33226">
                  <c:v>1</c:v>
                </c:pt>
                <c:pt idx="33227">
                  <c:v>1</c:v>
                </c:pt>
                <c:pt idx="33228">
                  <c:v>1</c:v>
                </c:pt>
                <c:pt idx="33229">
                  <c:v>1</c:v>
                </c:pt>
                <c:pt idx="33230">
                  <c:v>1</c:v>
                </c:pt>
                <c:pt idx="33231">
                  <c:v>1</c:v>
                </c:pt>
                <c:pt idx="33232">
                  <c:v>1</c:v>
                </c:pt>
                <c:pt idx="33233">
                  <c:v>1</c:v>
                </c:pt>
                <c:pt idx="33234">
                  <c:v>1</c:v>
                </c:pt>
                <c:pt idx="33235">
                  <c:v>1</c:v>
                </c:pt>
                <c:pt idx="33236">
                  <c:v>1</c:v>
                </c:pt>
                <c:pt idx="33237">
                  <c:v>1</c:v>
                </c:pt>
                <c:pt idx="33238">
                  <c:v>1</c:v>
                </c:pt>
                <c:pt idx="33239">
                  <c:v>1</c:v>
                </c:pt>
                <c:pt idx="33240">
                  <c:v>1</c:v>
                </c:pt>
                <c:pt idx="33241">
                  <c:v>1</c:v>
                </c:pt>
                <c:pt idx="33242">
                  <c:v>1</c:v>
                </c:pt>
                <c:pt idx="33243">
                  <c:v>1</c:v>
                </c:pt>
                <c:pt idx="33244">
                  <c:v>1</c:v>
                </c:pt>
                <c:pt idx="33245">
                  <c:v>1</c:v>
                </c:pt>
                <c:pt idx="33246">
                  <c:v>1</c:v>
                </c:pt>
                <c:pt idx="33247">
                  <c:v>1</c:v>
                </c:pt>
                <c:pt idx="33248">
                  <c:v>1</c:v>
                </c:pt>
                <c:pt idx="33249">
                  <c:v>1</c:v>
                </c:pt>
                <c:pt idx="33250">
                  <c:v>1</c:v>
                </c:pt>
                <c:pt idx="33251">
                  <c:v>1</c:v>
                </c:pt>
                <c:pt idx="33252">
                  <c:v>1</c:v>
                </c:pt>
                <c:pt idx="33253">
                  <c:v>1</c:v>
                </c:pt>
                <c:pt idx="33254">
                  <c:v>1</c:v>
                </c:pt>
                <c:pt idx="33255">
                  <c:v>1</c:v>
                </c:pt>
                <c:pt idx="33256">
                  <c:v>1</c:v>
                </c:pt>
                <c:pt idx="33257">
                  <c:v>1</c:v>
                </c:pt>
                <c:pt idx="33258">
                  <c:v>1</c:v>
                </c:pt>
                <c:pt idx="33259">
                  <c:v>1</c:v>
                </c:pt>
                <c:pt idx="33260">
                  <c:v>1</c:v>
                </c:pt>
                <c:pt idx="33261">
                  <c:v>0.4</c:v>
                </c:pt>
                <c:pt idx="33262">
                  <c:v>1</c:v>
                </c:pt>
                <c:pt idx="33263">
                  <c:v>1</c:v>
                </c:pt>
                <c:pt idx="33264">
                  <c:v>1</c:v>
                </c:pt>
                <c:pt idx="33265">
                  <c:v>1</c:v>
                </c:pt>
                <c:pt idx="33266">
                  <c:v>1</c:v>
                </c:pt>
                <c:pt idx="33267">
                  <c:v>1</c:v>
                </c:pt>
                <c:pt idx="33268">
                  <c:v>1</c:v>
                </c:pt>
                <c:pt idx="33269">
                  <c:v>1</c:v>
                </c:pt>
                <c:pt idx="33270">
                  <c:v>1</c:v>
                </c:pt>
                <c:pt idx="33271">
                  <c:v>1</c:v>
                </c:pt>
                <c:pt idx="33272">
                  <c:v>1</c:v>
                </c:pt>
                <c:pt idx="33273">
                  <c:v>1</c:v>
                </c:pt>
                <c:pt idx="33274">
                  <c:v>1</c:v>
                </c:pt>
                <c:pt idx="33275">
                  <c:v>1</c:v>
                </c:pt>
                <c:pt idx="33276">
                  <c:v>1</c:v>
                </c:pt>
                <c:pt idx="33277">
                  <c:v>1</c:v>
                </c:pt>
                <c:pt idx="33278">
                  <c:v>1</c:v>
                </c:pt>
                <c:pt idx="33279">
                  <c:v>1</c:v>
                </c:pt>
                <c:pt idx="33280">
                  <c:v>1</c:v>
                </c:pt>
                <c:pt idx="33281">
                  <c:v>1</c:v>
                </c:pt>
                <c:pt idx="33282">
                  <c:v>1</c:v>
                </c:pt>
                <c:pt idx="33283">
                  <c:v>1</c:v>
                </c:pt>
                <c:pt idx="33284">
                  <c:v>1</c:v>
                </c:pt>
                <c:pt idx="33285">
                  <c:v>1</c:v>
                </c:pt>
                <c:pt idx="33286">
                  <c:v>1</c:v>
                </c:pt>
                <c:pt idx="33287">
                  <c:v>1</c:v>
                </c:pt>
                <c:pt idx="33288">
                  <c:v>1</c:v>
                </c:pt>
                <c:pt idx="33289">
                  <c:v>1</c:v>
                </c:pt>
                <c:pt idx="33290">
                  <c:v>1</c:v>
                </c:pt>
                <c:pt idx="33291">
                  <c:v>1</c:v>
                </c:pt>
                <c:pt idx="33292">
                  <c:v>1</c:v>
                </c:pt>
                <c:pt idx="33293">
                  <c:v>1</c:v>
                </c:pt>
                <c:pt idx="33294">
                  <c:v>1</c:v>
                </c:pt>
                <c:pt idx="33295">
                  <c:v>1</c:v>
                </c:pt>
                <c:pt idx="33296">
                  <c:v>1</c:v>
                </c:pt>
                <c:pt idx="33297">
                  <c:v>1</c:v>
                </c:pt>
                <c:pt idx="33298">
                  <c:v>1</c:v>
                </c:pt>
                <c:pt idx="33299">
                  <c:v>1</c:v>
                </c:pt>
                <c:pt idx="33300">
                  <c:v>1</c:v>
                </c:pt>
                <c:pt idx="33301">
                  <c:v>1</c:v>
                </c:pt>
                <c:pt idx="33302">
                  <c:v>1</c:v>
                </c:pt>
                <c:pt idx="33303">
                  <c:v>1</c:v>
                </c:pt>
                <c:pt idx="33304">
                  <c:v>1</c:v>
                </c:pt>
                <c:pt idx="33305">
                  <c:v>1</c:v>
                </c:pt>
                <c:pt idx="33306">
                  <c:v>1</c:v>
                </c:pt>
                <c:pt idx="33307">
                  <c:v>1</c:v>
                </c:pt>
                <c:pt idx="33308">
                  <c:v>1</c:v>
                </c:pt>
                <c:pt idx="33309">
                  <c:v>1</c:v>
                </c:pt>
                <c:pt idx="33310">
                  <c:v>1</c:v>
                </c:pt>
                <c:pt idx="33311">
                  <c:v>1</c:v>
                </c:pt>
                <c:pt idx="33312">
                  <c:v>1</c:v>
                </c:pt>
                <c:pt idx="33313">
                  <c:v>1</c:v>
                </c:pt>
                <c:pt idx="33314">
                  <c:v>1</c:v>
                </c:pt>
                <c:pt idx="33315">
                  <c:v>1</c:v>
                </c:pt>
                <c:pt idx="33316">
                  <c:v>1</c:v>
                </c:pt>
                <c:pt idx="33317">
                  <c:v>1</c:v>
                </c:pt>
                <c:pt idx="33318">
                  <c:v>1</c:v>
                </c:pt>
                <c:pt idx="33319">
                  <c:v>1</c:v>
                </c:pt>
                <c:pt idx="33320">
                  <c:v>1</c:v>
                </c:pt>
                <c:pt idx="33321">
                  <c:v>1</c:v>
                </c:pt>
                <c:pt idx="33322">
                  <c:v>1</c:v>
                </c:pt>
                <c:pt idx="33323">
                  <c:v>1</c:v>
                </c:pt>
                <c:pt idx="33324">
                  <c:v>1</c:v>
                </c:pt>
                <c:pt idx="33325">
                  <c:v>1</c:v>
                </c:pt>
                <c:pt idx="33326">
                  <c:v>1</c:v>
                </c:pt>
                <c:pt idx="33327">
                  <c:v>1</c:v>
                </c:pt>
                <c:pt idx="33328">
                  <c:v>1</c:v>
                </c:pt>
                <c:pt idx="33329">
                  <c:v>1</c:v>
                </c:pt>
                <c:pt idx="33330">
                  <c:v>1</c:v>
                </c:pt>
                <c:pt idx="33331">
                  <c:v>1</c:v>
                </c:pt>
                <c:pt idx="33332">
                  <c:v>1</c:v>
                </c:pt>
                <c:pt idx="33333">
                  <c:v>1</c:v>
                </c:pt>
                <c:pt idx="33334">
                  <c:v>1</c:v>
                </c:pt>
                <c:pt idx="33335">
                  <c:v>1</c:v>
                </c:pt>
                <c:pt idx="33336">
                  <c:v>1</c:v>
                </c:pt>
                <c:pt idx="33337">
                  <c:v>1</c:v>
                </c:pt>
                <c:pt idx="33338">
                  <c:v>1</c:v>
                </c:pt>
                <c:pt idx="33339">
                  <c:v>1</c:v>
                </c:pt>
                <c:pt idx="33340">
                  <c:v>1</c:v>
                </c:pt>
                <c:pt idx="33341">
                  <c:v>1</c:v>
                </c:pt>
                <c:pt idx="33342">
                  <c:v>1</c:v>
                </c:pt>
                <c:pt idx="33343">
                  <c:v>1</c:v>
                </c:pt>
                <c:pt idx="33344">
                  <c:v>1</c:v>
                </c:pt>
                <c:pt idx="33345">
                  <c:v>1</c:v>
                </c:pt>
                <c:pt idx="33346">
                  <c:v>1</c:v>
                </c:pt>
                <c:pt idx="33347">
                  <c:v>1</c:v>
                </c:pt>
                <c:pt idx="33348">
                  <c:v>1</c:v>
                </c:pt>
                <c:pt idx="33349">
                  <c:v>1</c:v>
                </c:pt>
                <c:pt idx="33350">
                  <c:v>1</c:v>
                </c:pt>
                <c:pt idx="33351">
                  <c:v>1</c:v>
                </c:pt>
                <c:pt idx="33352">
                  <c:v>1</c:v>
                </c:pt>
                <c:pt idx="33353">
                  <c:v>1</c:v>
                </c:pt>
                <c:pt idx="33354">
                  <c:v>1</c:v>
                </c:pt>
                <c:pt idx="33355">
                  <c:v>1</c:v>
                </c:pt>
                <c:pt idx="33356">
                  <c:v>1</c:v>
                </c:pt>
                <c:pt idx="33357">
                  <c:v>1</c:v>
                </c:pt>
                <c:pt idx="33358">
                  <c:v>1</c:v>
                </c:pt>
                <c:pt idx="33359">
                  <c:v>1</c:v>
                </c:pt>
                <c:pt idx="33360">
                  <c:v>1</c:v>
                </c:pt>
                <c:pt idx="33361">
                  <c:v>1</c:v>
                </c:pt>
                <c:pt idx="33362">
                  <c:v>1</c:v>
                </c:pt>
                <c:pt idx="33363">
                  <c:v>1</c:v>
                </c:pt>
                <c:pt idx="33364">
                  <c:v>1</c:v>
                </c:pt>
                <c:pt idx="33365">
                  <c:v>1</c:v>
                </c:pt>
                <c:pt idx="33366">
                  <c:v>1</c:v>
                </c:pt>
                <c:pt idx="33367">
                  <c:v>1</c:v>
                </c:pt>
                <c:pt idx="33368">
                  <c:v>1</c:v>
                </c:pt>
                <c:pt idx="33369">
                  <c:v>1</c:v>
                </c:pt>
                <c:pt idx="33370">
                  <c:v>1</c:v>
                </c:pt>
                <c:pt idx="33371">
                  <c:v>1</c:v>
                </c:pt>
                <c:pt idx="33372">
                  <c:v>1</c:v>
                </c:pt>
                <c:pt idx="33373">
                  <c:v>1</c:v>
                </c:pt>
                <c:pt idx="33374">
                  <c:v>1</c:v>
                </c:pt>
                <c:pt idx="33375">
                  <c:v>1</c:v>
                </c:pt>
                <c:pt idx="33376">
                  <c:v>1</c:v>
                </c:pt>
                <c:pt idx="33377">
                  <c:v>1</c:v>
                </c:pt>
                <c:pt idx="33378">
                  <c:v>1</c:v>
                </c:pt>
                <c:pt idx="33379">
                  <c:v>1</c:v>
                </c:pt>
                <c:pt idx="33380">
                  <c:v>1</c:v>
                </c:pt>
                <c:pt idx="33381">
                  <c:v>1</c:v>
                </c:pt>
                <c:pt idx="33382">
                  <c:v>1</c:v>
                </c:pt>
                <c:pt idx="33383">
                  <c:v>1</c:v>
                </c:pt>
                <c:pt idx="33384">
                  <c:v>1</c:v>
                </c:pt>
                <c:pt idx="33385">
                  <c:v>1</c:v>
                </c:pt>
                <c:pt idx="33386">
                  <c:v>1</c:v>
                </c:pt>
                <c:pt idx="33387">
                  <c:v>1</c:v>
                </c:pt>
                <c:pt idx="33388">
                  <c:v>1</c:v>
                </c:pt>
                <c:pt idx="33389">
                  <c:v>1</c:v>
                </c:pt>
                <c:pt idx="33390">
                  <c:v>1</c:v>
                </c:pt>
                <c:pt idx="33391">
                  <c:v>1</c:v>
                </c:pt>
                <c:pt idx="33392">
                  <c:v>1</c:v>
                </c:pt>
                <c:pt idx="33393">
                  <c:v>1</c:v>
                </c:pt>
                <c:pt idx="33394">
                  <c:v>1</c:v>
                </c:pt>
                <c:pt idx="33395">
                  <c:v>1</c:v>
                </c:pt>
                <c:pt idx="33396">
                  <c:v>1</c:v>
                </c:pt>
                <c:pt idx="33397">
                  <c:v>1</c:v>
                </c:pt>
                <c:pt idx="33398">
                  <c:v>1</c:v>
                </c:pt>
                <c:pt idx="33399">
                  <c:v>1</c:v>
                </c:pt>
                <c:pt idx="33400">
                  <c:v>1</c:v>
                </c:pt>
                <c:pt idx="33401">
                  <c:v>1</c:v>
                </c:pt>
                <c:pt idx="33402">
                  <c:v>1</c:v>
                </c:pt>
                <c:pt idx="33403">
                  <c:v>1</c:v>
                </c:pt>
                <c:pt idx="33404">
                  <c:v>1</c:v>
                </c:pt>
                <c:pt idx="33405">
                  <c:v>1</c:v>
                </c:pt>
                <c:pt idx="33406">
                  <c:v>1</c:v>
                </c:pt>
                <c:pt idx="33407">
                  <c:v>1</c:v>
                </c:pt>
                <c:pt idx="33408">
                  <c:v>1</c:v>
                </c:pt>
                <c:pt idx="33409">
                  <c:v>1</c:v>
                </c:pt>
                <c:pt idx="33410">
                  <c:v>1</c:v>
                </c:pt>
                <c:pt idx="33411">
                  <c:v>1</c:v>
                </c:pt>
                <c:pt idx="33412">
                  <c:v>1</c:v>
                </c:pt>
                <c:pt idx="33413">
                  <c:v>1</c:v>
                </c:pt>
                <c:pt idx="33414">
                  <c:v>1</c:v>
                </c:pt>
                <c:pt idx="33415">
                  <c:v>1</c:v>
                </c:pt>
                <c:pt idx="33416">
                  <c:v>1</c:v>
                </c:pt>
                <c:pt idx="33417">
                  <c:v>1</c:v>
                </c:pt>
                <c:pt idx="33418">
                  <c:v>1</c:v>
                </c:pt>
                <c:pt idx="33419">
                  <c:v>1</c:v>
                </c:pt>
                <c:pt idx="33420">
                  <c:v>1</c:v>
                </c:pt>
                <c:pt idx="33421">
                  <c:v>1</c:v>
                </c:pt>
                <c:pt idx="33422">
                  <c:v>1</c:v>
                </c:pt>
                <c:pt idx="33423">
                  <c:v>1</c:v>
                </c:pt>
                <c:pt idx="33424">
                  <c:v>1</c:v>
                </c:pt>
                <c:pt idx="33425">
                  <c:v>1</c:v>
                </c:pt>
                <c:pt idx="33426">
                  <c:v>1</c:v>
                </c:pt>
                <c:pt idx="33427">
                  <c:v>1</c:v>
                </c:pt>
                <c:pt idx="33428">
                  <c:v>1</c:v>
                </c:pt>
                <c:pt idx="33429">
                  <c:v>1</c:v>
                </c:pt>
                <c:pt idx="33430">
                  <c:v>1</c:v>
                </c:pt>
                <c:pt idx="33431">
                  <c:v>1</c:v>
                </c:pt>
                <c:pt idx="33432">
                  <c:v>1</c:v>
                </c:pt>
                <c:pt idx="33433">
                  <c:v>1</c:v>
                </c:pt>
                <c:pt idx="33434">
                  <c:v>1</c:v>
                </c:pt>
                <c:pt idx="33435">
                  <c:v>1</c:v>
                </c:pt>
                <c:pt idx="33436">
                  <c:v>1</c:v>
                </c:pt>
                <c:pt idx="33437">
                  <c:v>1</c:v>
                </c:pt>
                <c:pt idx="33438">
                  <c:v>1</c:v>
                </c:pt>
                <c:pt idx="33439">
                  <c:v>1</c:v>
                </c:pt>
                <c:pt idx="33440">
                  <c:v>1</c:v>
                </c:pt>
                <c:pt idx="33441">
                  <c:v>1</c:v>
                </c:pt>
                <c:pt idx="33442">
                  <c:v>1</c:v>
                </c:pt>
                <c:pt idx="33443">
                  <c:v>1</c:v>
                </c:pt>
                <c:pt idx="33444">
                  <c:v>1</c:v>
                </c:pt>
                <c:pt idx="33445">
                  <c:v>1</c:v>
                </c:pt>
                <c:pt idx="33446">
                  <c:v>1</c:v>
                </c:pt>
                <c:pt idx="33447">
                  <c:v>1</c:v>
                </c:pt>
                <c:pt idx="33448">
                  <c:v>1</c:v>
                </c:pt>
                <c:pt idx="33449">
                  <c:v>1</c:v>
                </c:pt>
                <c:pt idx="33450">
                  <c:v>1</c:v>
                </c:pt>
                <c:pt idx="33451">
                  <c:v>1</c:v>
                </c:pt>
                <c:pt idx="33452">
                  <c:v>1</c:v>
                </c:pt>
                <c:pt idx="33453">
                  <c:v>1</c:v>
                </c:pt>
                <c:pt idx="33454">
                  <c:v>1</c:v>
                </c:pt>
                <c:pt idx="33455">
                  <c:v>1</c:v>
                </c:pt>
                <c:pt idx="33456">
                  <c:v>1</c:v>
                </c:pt>
                <c:pt idx="33457">
                  <c:v>1</c:v>
                </c:pt>
                <c:pt idx="33458">
                  <c:v>1</c:v>
                </c:pt>
                <c:pt idx="33459">
                  <c:v>1</c:v>
                </c:pt>
                <c:pt idx="33460">
                  <c:v>1</c:v>
                </c:pt>
                <c:pt idx="33461">
                  <c:v>1</c:v>
                </c:pt>
                <c:pt idx="33462">
                  <c:v>1</c:v>
                </c:pt>
                <c:pt idx="33463">
                  <c:v>1</c:v>
                </c:pt>
                <c:pt idx="33464">
                  <c:v>1</c:v>
                </c:pt>
                <c:pt idx="33465">
                  <c:v>1</c:v>
                </c:pt>
                <c:pt idx="33466">
                  <c:v>1</c:v>
                </c:pt>
                <c:pt idx="33467">
                  <c:v>1</c:v>
                </c:pt>
                <c:pt idx="33468">
                  <c:v>1</c:v>
                </c:pt>
                <c:pt idx="33469">
                  <c:v>1</c:v>
                </c:pt>
                <c:pt idx="33470">
                  <c:v>1</c:v>
                </c:pt>
                <c:pt idx="33471">
                  <c:v>1</c:v>
                </c:pt>
                <c:pt idx="33472">
                  <c:v>1</c:v>
                </c:pt>
                <c:pt idx="33473">
                  <c:v>1</c:v>
                </c:pt>
                <c:pt idx="33474">
                  <c:v>1</c:v>
                </c:pt>
                <c:pt idx="33475">
                  <c:v>1</c:v>
                </c:pt>
                <c:pt idx="33476">
                  <c:v>1</c:v>
                </c:pt>
                <c:pt idx="33477">
                  <c:v>1</c:v>
                </c:pt>
                <c:pt idx="33478">
                  <c:v>1</c:v>
                </c:pt>
                <c:pt idx="33479">
                  <c:v>1</c:v>
                </c:pt>
                <c:pt idx="33480">
                  <c:v>1</c:v>
                </c:pt>
                <c:pt idx="33481">
                  <c:v>1</c:v>
                </c:pt>
                <c:pt idx="33482">
                  <c:v>1</c:v>
                </c:pt>
                <c:pt idx="33483">
                  <c:v>1</c:v>
                </c:pt>
                <c:pt idx="33484">
                  <c:v>1</c:v>
                </c:pt>
                <c:pt idx="33485">
                  <c:v>1</c:v>
                </c:pt>
                <c:pt idx="33486">
                  <c:v>1</c:v>
                </c:pt>
                <c:pt idx="33487">
                  <c:v>1</c:v>
                </c:pt>
                <c:pt idx="33488">
                  <c:v>1</c:v>
                </c:pt>
                <c:pt idx="33489">
                  <c:v>1</c:v>
                </c:pt>
                <c:pt idx="33490">
                  <c:v>1</c:v>
                </c:pt>
                <c:pt idx="33491">
                  <c:v>1</c:v>
                </c:pt>
                <c:pt idx="33492">
                  <c:v>1</c:v>
                </c:pt>
                <c:pt idx="33493">
                  <c:v>1</c:v>
                </c:pt>
                <c:pt idx="33494">
                  <c:v>1</c:v>
                </c:pt>
                <c:pt idx="33495">
                  <c:v>1</c:v>
                </c:pt>
                <c:pt idx="33496">
                  <c:v>1</c:v>
                </c:pt>
                <c:pt idx="33497">
                  <c:v>1</c:v>
                </c:pt>
                <c:pt idx="33498">
                  <c:v>1</c:v>
                </c:pt>
                <c:pt idx="33499">
                  <c:v>1</c:v>
                </c:pt>
                <c:pt idx="33500">
                  <c:v>1</c:v>
                </c:pt>
                <c:pt idx="33501">
                  <c:v>1</c:v>
                </c:pt>
                <c:pt idx="33502">
                  <c:v>1</c:v>
                </c:pt>
                <c:pt idx="33503">
                  <c:v>1</c:v>
                </c:pt>
                <c:pt idx="33504">
                  <c:v>1</c:v>
                </c:pt>
                <c:pt idx="33505">
                  <c:v>1</c:v>
                </c:pt>
                <c:pt idx="33506">
                  <c:v>1</c:v>
                </c:pt>
                <c:pt idx="33507">
                  <c:v>1</c:v>
                </c:pt>
                <c:pt idx="33508">
                  <c:v>1</c:v>
                </c:pt>
                <c:pt idx="33509">
                  <c:v>1</c:v>
                </c:pt>
                <c:pt idx="33510">
                  <c:v>1</c:v>
                </c:pt>
                <c:pt idx="33511">
                  <c:v>1</c:v>
                </c:pt>
                <c:pt idx="33512">
                  <c:v>1</c:v>
                </c:pt>
                <c:pt idx="33513">
                  <c:v>1</c:v>
                </c:pt>
                <c:pt idx="33514">
                  <c:v>1</c:v>
                </c:pt>
                <c:pt idx="33515">
                  <c:v>1</c:v>
                </c:pt>
                <c:pt idx="33516">
                  <c:v>1</c:v>
                </c:pt>
                <c:pt idx="33517">
                  <c:v>1</c:v>
                </c:pt>
                <c:pt idx="33518">
                  <c:v>1</c:v>
                </c:pt>
                <c:pt idx="33519">
                  <c:v>1</c:v>
                </c:pt>
                <c:pt idx="33520">
                  <c:v>1</c:v>
                </c:pt>
                <c:pt idx="33521">
                  <c:v>1</c:v>
                </c:pt>
                <c:pt idx="33522">
                  <c:v>1</c:v>
                </c:pt>
                <c:pt idx="33523">
                  <c:v>1</c:v>
                </c:pt>
                <c:pt idx="33524">
                  <c:v>1</c:v>
                </c:pt>
                <c:pt idx="33525">
                  <c:v>1</c:v>
                </c:pt>
                <c:pt idx="33526">
                  <c:v>1</c:v>
                </c:pt>
                <c:pt idx="33527">
                  <c:v>1</c:v>
                </c:pt>
                <c:pt idx="33528">
                  <c:v>1</c:v>
                </c:pt>
                <c:pt idx="33529">
                  <c:v>1</c:v>
                </c:pt>
                <c:pt idx="33530">
                  <c:v>1</c:v>
                </c:pt>
                <c:pt idx="33531">
                  <c:v>1</c:v>
                </c:pt>
                <c:pt idx="33532">
                  <c:v>1</c:v>
                </c:pt>
                <c:pt idx="33533">
                  <c:v>1</c:v>
                </c:pt>
                <c:pt idx="33534">
                  <c:v>1</c:v>
                </c:pt>
                <c:pt idx="33535">
                  <c:v>1</c:v>
                </c:pt>
                <c:pt idx="33536">
                  <c:v>1</c:v>
                </c:pt>
                <c:pt idx="33537">
                  <c:v>1</c:v>
                </c:pt>
                <c:pt idx="33538">
                  <c:v>1</c:v>
                </c:pt>
                <c:pt idx="33539">
                  <c:v>1</c:v>
                </c:pt>
                <c:pt idx="33540">
                  <c:v>1</c:v>
                </c:pt>
                <c:pt idx="33541">
                  <c:v>1</c:v>
                </c:pt>
                <c:pt idx="33542">
                  <c:v>1</c:v>
                </c:pt>
                <c:pt idx="33543">
                  <c:v>1</c:v>
                </c:pt>
                <c:pt idx="33544">
                  <c:v>1</c:v>
                </c:pt>
                <c:pt idx="33545">
                  <c:v>1</c:v>
                </c:pt>
                <c:pt idx="33546">
                  <c:v>0.4</c:v>
                </c:pt>
                <c:pt idx="33547">
                  <c:v>1</c:v>
                </c:pt>
                <c:pt idx="33548">
                  <c:v>1</c:v>
                </c:pt>
                <c:pt idx="33549">
                  <c:v>1</c:v>
                </c:pt>
                <c:pt idx="33550">
                  <c:v>1</c:v>
                </c:pt>
                <c:pt idx="33551">
                  <c:v>1</c:v>
                </c:pt>
                <c:pt idx="33552">
                  <c:v>1</c:v>
                </c:pt>
                <c:pt idx="33553">
                  <c:v>1</c:v>
                </c:pt>
                <c:pt idx="33554">
                  <c:v>1</c:v>
                </c:pt>
                <c:pt idx="33555">
                  <c:v>1</c:v>
                </c:pt>
                <c:pt idx="33556">
                  <c:v>1</c:v>
                </c:pt>
                <c:pt idx="33557">
                  <c:v>1</c:v>
                </c:pt>
                <c:pt idx="33558">
                  <c:v>1</c:v>
                </c:pt>
                <c:pt idx="33559">
                  <c:v>1</c:v>
                </c:pt>
                <c:pt idx="33560">
                  <c:v>1</c:v>
                </c:pt>
                <c:pt idx="33561">
                  <c:v>1</c:v>
                </c:pt>
                <c:pt idx="33562">
                  <c:v>1</c:v>
                </c:pt>
                <c:pt idx="33563">
                  <c:v>1</c:v>
                </c:pt>
                <c:pt idx="33564">
                  <c:v>1</c:v>
                </c:pt>
                <c:pt idx="33565">
                  <c:v>1</c:v>
                </c:pt>
                <c:pt idx="33566">
                  <c:v>1</c:v>
                </c:pt>
                <c:pt idx="33567">
                  <c:v>1</c:v>
                </c:pt>
                <c:pt idx="33568">
                  <c:v>1</c:v>
                </c:pt>
                <c:pt idx="33569">
                  <c:v>1</c:v>
                </c:pt>
                <c:pt idx="33570">
                  <c:v>1</c:v>
                </c:pt>
                <c:pt idx="33571">
                  <c:v>1</c:v>
                </c:pt>
                <c:pt idx="33572">
                  <c:v>1</c:v>
                </c:pt>
                <c:pt idx="33573">
                  <c:v>1</c:v>
                </c:pt>
                <c:pt idx="33574">
                  <c:v>1</c:v>
                </c:pt>
                <c:pt idx="33575">
                  <c:v>1</c:v>
                </c:pt>
                <c:pt idx="33576">
                  <c:v>1</c:v>
                </c:pt>
                <c:pt idx="33577">
                  <c:v>1</c:v>
                </c:pt>
                <c:pt idx="33578">
                  <c:v>1</c:v>
                </c:pt>
                <c:pt idx="33579">
                  <c:v>1</c:v>
                </c:pt>
                <c:pt idx="33580">
                  <c:v>1</c:v>
                </c:pt>
                <c:pt idx="33581">
                  <c:v>1</c:v>
                </c:pt>
                <c:pt idx="33582">
                  <c:v>1</c:v>
                </c:pt>
                <c:pt idx="33583">
                  <c:v>1</c:v>
                </c:pt>
                <c:pt idx="33584">
                  <c:v>1</c:v>
                </c:pt>
                <c:pt idx="33585">
                  <c:v>1</c:v>
                </c:pt>
                <c:pt idx="33586">
                  <c:v>1</c:v>
                </c:pt>
                <c:pt idx="33587">
                  <c:v>1</c:v>
                </c:pt>
                <c:pt idx="33588">
                  <c:v>1</c:v>
                </c:pt>
                <c:pt idx="33589">
                  <c:v>1</c:v>
                </c:pt>
                <c:pt idx="33590">
                  <c:v>1</c:v>
                </c:pt>
                <c:pt idx="33591">
                  <c:v>1</c:v>
                </c:pt>
                <c:pt idx="33592">
                  <c:v>1</c:v>
                </c:pt>
                <c:pt idx="33593">
                  <c:v>1</c:v>
                </c:pt>
                <c:pt idx="33594">
                  <c:v>1</c:v>
                </c:pt>
                <c:pt idx="33595">
                  <c:v>1</c:v>
                </c:pt>
                <c:pt idx="33596">
                  <c:v>1</c:v>
                </c:pt>
                <c:pt idx="33597">
                  <c:v>1</c:v>
                </c:pt>
                <c:pt idx="33598">
                  <c:v>1</c:v>
                </c:pt>
                <c:pt idx="33599">
                  <c:v>1</c:v>
                </c:pt>
                <c:pt idx="33600">
                  <c:v>1</c:v>
                </c:pt>
                <c:pt idx="33601">
                  <c:v>1</c:v>
                </c:pt>
                <c:pt idx="33602">
                  <c:v>1</c:v>
                </c:pt>
                <c:pt idx="33603">
                  <c:v>1</c:v>
                </c:pt>
                <c:pt idx="33604">
                  <c:v>1</c:v>
                </c:pt>
                <c:pt idx="33605">
                  <c:v>1</c:v>
                </c:pt>
                <c:pt idx="33606">
                  <c:v>1</c:v>
                </c:pt>
                <c:pt idx="33607">
                  <c:v>1</c:v>
                </c:pt>
                <c:pt idx="33608">
                  <c:v>1</c:v>
                </c:pt>
                <c:pt idx="33609">
                  <c:v>1</c:v>
                </c:pt>
                <c:pt idx="33610">
                  <c:v>1</c:v>
                </c:pt>
                <c:pt idx="33611">
                  <c:v>1</c:v>
                </c:pt>
                <c:pt idx="33612">
                  <c:v>1</c:v>
                </c:pt>
                <c:pt idx="33613">
                  <c:v>0.2</c:v>
                </c:pt>
                <c:pt idx="33614">
                  <c:v>1</c:v>
                </c:pt>
                <c:pt idx="33615">
                  <c:v>1</c:v>
                </c:pt>
                <c:pt idx="33616">
                  <c:v>1</c:v>
                </c:pt>
                <c:pt idx="33617">
                  <c:v>0.4</c:v>
                </c:pt>
                <c:pt idx="33618">
                  <c:v>1</c:v>
                </c:pt>
                <c:pt idx="33619">
                  <c:v>1</c:v>
                </c:pt>
                <c:pt idx="33620">
                  <c:v>1</c:v>
                </c:pt>
                <c:pt idx="33621">
                  <c:v>1</c:v>
                </c:pt>
                <c:pt idx="33622">
                  <c:v>1</c:v>
                </c:pt>
                <c:pt idx="33623">
                  <c:v>1</c:v>
                </c:pt>
                <c:pt idx="33624">
                  <c:v>1</c:v>
                </c:pt>
                <c:pt idx="33625">
                  <c:v>1</c:v>
                </c:pt>
                <c:pt idx="33626">
                  <c:v>1</c:v>
                </c:pt>
                <c:pt idx="33627">
                  <c:v>1</c:v>
                </c:pt>
                <c:pt idx="33628">
                  <c:v>1</c:v>
                </c:pt>
                <c:pt idx="33629">
                  <c:v>1</c:v>
                </c:pt>
                <c:pt idx="33630">
                  <c:v>1</c:v>
                </c:pt>
                <c:pt idx="33631">
                  <c:v>1</c:v>
                </c:pt>
                <c:pt idx="33632">
                  <c:v>1</c:v>
                </c:pt>
                <c:pt idx="33633">
                  <c:v>1</c:v>
                </c:pt>
                <c:pt idx="33634">
                  <c:v>1</c:v>
                </c:pt>
                <c:pt idx="33635">
                  <c:v>1</c:v>
                </c:pt>
                <c:pt idx="33636">
                  <c:v>1</c:v>
                </c:pt>
                <c:pt idx="33637">
                  <c:v>1</c:v>
                </c:pt>
                <c:pt idx="33638">
                  <c:v>1</c:v>
                </c:pt>
                <c:pt idx="33639">
                  <c:v>1</c:v>
                </c:pt>
                <c:pt idx="33640">
                  <c:v>1</c:v>
                </c:pt>
                <c:pt idx="33641">
                  <c:v>1</c:v>
                </c:pt>
                <c:pt idx="33642">
                  <c:v>1</c:v>
                </c:pt>
                <c:pt idx="33643">
                  <c:v>1</c:v>
                </c:pt>
                <c:pt idx="33644">
                  <c:v>1</c:v>
                </c:pt>
                <c:pt idx="33645">
                  <c:v>1</c:v>
                </c:pt>
                <c:pt idx="33646">
                  <c:v>1</c:v>
                </c:pt>
                <c:pt idx="33647">
                  <c:v>1</c:v>
                </c:pt>
                <c:pt idx="33648">
                  <c:v>1</c:v>
                </c:pt>
                <c:pt idx="33649">
                  <c:v>1</c:v>
                </c:pt>
                <c:pt idx="33650">
                  <c:v>1</c:v>
                </c:pt>
                <c:pt idx="33651">
                  <c:v>1</c:v>
                </c:pt>
                <c:pt idx="33652">
                  <c:v>1</c:v>
                </c:pt>
                <c:pt idx="33653">
                  <c:v>1</c:v>
                </c:pt>
                <c:pt idx="33654">
                  <c:v>1</c:v>
                </c:pt>
                <c:pt idx="33655">
                  <c:v>1</c:v>
                </c:pt>
                <c:pt idx="33656">
                  <c:v>1</c:v>
                </c:pt>
                <c:pt idx="33657">
                  <c:v>1</c:v>
                </c:pt>
                <c:pt idx="33658">
                  <c:v>1</c:v>
                </c:pt>
                <c:pt idx="33659">
                  <c:v>1</c:v>
                </c:pt>
                <c:pt idx="33660">
                  <c:v>1</c:v>
                </c:pt>
                <c:pt idx="33661">
                  <c:v>1</c:v>
                </c:pt>
                <c:pt idx="33662">
                  <c:v>1</c:v>
                </c:pt>
                <c:pt idx="33663">
                  <c:v>1</c:v>
                </c:pt>
                <c:pt idx="33664">
                  <c:v>1</c:v>
                </c:pt>
                <c:pt idx="33665">
                  <c:v>1</c:v>
                </c:pt>
                <c:pt idx="33666">
                  <c:v>1</c:v>
                </c:pt>
                <c:pt idx="33667">
                  <c:v>1</c:v>
                </c:pt>
                <c:pt idx="33668">
                  <c:v>0.4</c:v>
                </c:pt>
                <c:pt idx="33669">
                  <c:v>1</c:v>
                </c:pt>
                <c:pt idx="33670">
                  <c:v>1</c:v>
                </c:pt>
                <c:pt idx="33671">
                  <c:v>1</c:v>
                </c:pt>
                <c:pt idx="33672">
                  <c:v>1</c:v>
                </c:pt>
                <c:pt idx="33673">
                  <c:v>1</c:v>
                </c:pt>
                <c:pt idx="33674">
                  <c:v>1</c:v>
                </c:pt>
                <c:pt idx="33675">
                  <c:v>1</c:v>
                </c:pt>
                <c:pt idx="33676">
                  <c:v>1</c:v>
                </c:pt>
                <c:pt idx="33677">
                  <c:v>1</c:v>
                </c:pt>
                <c:pt idx="33678">
                  <c:v>1</c:v>
                </c:pt>
                <c:pt idx="33679">
                  <c:v>1</c:v>
                </c:pt>
                <c:pt idx="33680">
                  <c:v>1</c:v>
                </c:pt>
                <c:pt idx="33681">
                  <c:v>1</c:v>
                </c:pt>
                <c:pt idx="33682">
                  <c:v>1</c:v>
                </c:pt>
                <c:pt idx="33683">
                  <c:v>1</c:v>
                </c:pt>
                <c:pt idx="33684">
                  <c:v>1</c:v>
                </c:pt>
                <c:pt idx="33685">
                  <c:v>1</c:v>
                </c:pt>
                <c:pt idx="33686">
                  <c:v>1</c:v>
                </c:pt>
                <c:pt idx="33687">
                  <c:v>1</c:v>
                </c:pt>
                <c:pt idx="33688">
                  <c:v>1</c:v>
                </c:pt>
                <c:pt idx="33689">
                  <c:v>1</c:v>
                </c:pt>
                <c:pt idx="33690">
                  <c:v>1</c:v>
                </c:pt>
                <c:pt idx="33691">
                  <c:v>1</c:v>
                </c:pt>
                <c:pt idx="33692">
                  <c:v>1</c:v>
                </c:pt>
                <c:pt idx="33693">
                  <c:v>1</c:v>
                </c:pt>
                <c:pt idx="33694">
                  <c:v>1</c:v>
                </c:pt>
                <c:pt idx="33695">
                  <c:v>1</c:v>
                </c:pt>
                <c:pt idx="33696">
                  <c:v>1</c:v>
                </c:pt>
                <c:pt idx="33697">
                  <c:v>1</c:v>
                </c:pt>
                <c:pt idx="33698">
                  <c:v>1</c:v>
                </c:pt>
                <c:pt idx="33699">
                  <c:v>1</c:v>
                </c:pt>
                <c:pt idx="33700">
                  <c:v>1</c:v>
                </c:pt>
                <c:pt idx="33701">
                  <c:v>1</c:v>
                </c:pt>
                <c:pt idx="33702">
                  <c:v>1</c:v>
                </c:pt>
                <c:pt idx="33703">
                  <c:v>1</c:v>
                </c:pt>
                <c:pt idx="33704">
                  <c:v>1</c:v>
                </c:pt>
                <c:pt idx="33705">
                  <c:v>1</c:v>
                </c:pt>
                <c:pt idx="33706">
                  <c:v>1</c:v>
                </c:pt>
                <c:pt idx="33707">
                  <c:v>0.6</c:v>
                </c:pt>
                <c:pt idx="33708">
                  <c:v>1</c:v>
                </c:pt>
                <c:pt idx="33709">
                  <c:v>1</c:v>
                </c:pt>
                <c:pt idx="33710">
                  <c:v>1</c:v>
                </c:pt>
                <c:pt idx="33711">
                  <c:v>1</c:v>
                </c:pt>
                <c:pt idx="33712">
                  <c:v>1</c:v>
                </c:pt>
                <c:pt idx="33713">
                  <c:v>1</c:v>
                </c:pt>
                <c:pt idx="33714">
                  <c:v>1</c:v>
                </c:pt>
                <c:pt idx="33715">
                  <c:v>1</c:v>
                </c:pt>
                <c:pt idx="33716">
                  <c:v>1</c:v>
                </c:pt>
                <c:pt idx="33717">
                  <c:v>1</c:v>
                </c:pt>
                <c:pt idx="33718">
                  <c:v>1</c:v>
                </c:pt>
                <c:pt idx="33719">
                  <c:v>1</c:v>
                </c:pt>
                <c:pt idx="33720">
                  <c:v>1</c:v>
                </c:pt>
                <c:pt idx="33721">
                  <c:v>1</c:v>
                </c:pt>
                <c:pt idx="33722">
                  <c:v>1</c:v>
                </c:pt>
                <c:pt idx="33723">
                  <c:v>1</c:v>
                </c:pt>
                <c:pt idx="33724">
                  <c:v>1</c:v>
                </c:pt>
                <c:pt idx="33725">
                  <c:v>1</c:v>
                </c:pt>
                <c:pt idx="33726">
                  <c:v>1</c:v>
                </c:pt>
                <c:pt idx="33727">
                  <c:v>1</c:v>
                </c:pt>
                <c:pt idx="33728">
                  <c:v>1</c:v>
                </c:pt>
                <c:pt idx="33729">
                  <c:v>1</c:v>
                </c:pt>
                <c:pt idx="33730">
                  <c:v>1</c:v>
                </c:pt>
                <c:pt idx="33731">
                  <c:v>1</c:v>
                </c:pt>
                <c:pt idx="33732">
                  <c:v>1</c:v>
                </c:pt>
                <c:pt idx="33733">
                  <c:v>1</c:v>
                </c:pt>
                <c:pt idx="33734">
                  <c:v>1</c:v>
                </c:pt>
                <c:pt idx="33735">
                  <c:v>1</c:v>
                </c:pt>
                <c:pt idx="33736">
                  <c:v>1</c:v>
                </c:pt>
                <c:pt idx="33737">
                  <c:v>1</c:v>
                </c:pt>
                <c:pt idx="33738">
                  <c:v>1</c:v>
                </c:pt>
                <c:pt idx="33739">
                  <c:v>1</c:v>
                </c:pt>
                <c:pt idx="33740">
                  <c:v>1</c:v>
                </c:pt>
                <c:pt idx="33741">
                  <c:v>1</c:v>
                </c:pt>
                <c:pt idx="33742">
                  <c:v>1</c:v>
                </c:pt>
                <c:pt idx="33743">
                  <c:v>1</c:v>
                </c:pt>
                <c:pt idx="33744">
                  <c:v>1</c:v>
                </c:pt>
                <c:pt idx="33745">
                  <c:v>1</c:v>
                </c:pt>
                <c:pt idx="33746">
                  <c:v>1</c:v>
                </c:pt>
                <c:pt idx="33747">
                  <c:v>1</c:v>
                </c:pt>
                <c:pt idx="33748">
                  <c:v>1</c:v>
                </c:pt>
                <c:pt idx="33749">
                  <c:v>1</c:v>
                </c:pt>
                <c:pt idx="33750">
                  <c:v>1</c:v>
                </c:pt>
                <c:pt idx="33751">
                  <c:v>1</c:v>
                </c:pt>
                <c:pt idx="33752">
                  <c:v>1</c:v>
                </c:pt>
                <c:pt idx="33753">
                  <c:v>1</c:v>
                </c:pt>
                <c:pt idx="33754">
                  <c:v>1</c:v>
                </c:pt>
                <c:pt idx="33755">
                  <c:v>1</c:v>
                </c:pt>
                <c:pt idx="33756">
                  <c:v>1</c:v>
                </c:pt>
                <c:pt idx="33757">
                  <c:v>1</c:v>
                </c:pt>
                <c:pt idx="33758">
                  <c:v>1</c:v>
                </c:pt>
                <c:pt idx="33759">
                  <c:v>0.8</c:v>
                </c:pt>
                <c:pt idx="33760">
                  <c:v>1</c:v>
                </c:pt>
                <c:pt idx="33761">
                  <c:v>1</c:v>
                </c:pt>
                <c:pt idx="33762">
                  <c:v>1</c:v>
                </c:pt>
                <c:pt idx="33763">
                  <c:v>1</c:v>
                </c:pt>
                <c:pt idx="33764">
                  <c:v>1</c:v>
                </c:pt>
                <c:pt idx="33765">
                  <c:v>1</c:v>
                </c:pt>
                <c:pt idx="33766">
                  <c:v>1</c:v>
                </c:pt>
                <c:pt idx="33767">
                  <c:v>1</c:v>
                </c:pt>
                <c:pt idx="33768">
                  <c:v>1</c:v>
                </c:pt>
                <c:pt idx="33769">
                  <c:v>1</c:v>
                </c:pt>
                <c:pt idx="33770">
                  <c:v>1</c:v>
                </c:pt>
                <c:pt idx="33771">
                  <c:v>1</c:v>
                </c:pt>
                <c:pt idx="33772">
                  <c:v>1</c:v>
                </c:pt>
                <c:pt idx="33773">
                  <c:v>1</c:v>
                </c:pt>
                <c:pt idx="33774">
                  <c:v>1</c:v>
                </c:pt>
                <c:pt idx="33775">
                  <c:v>1</c:v>
                </c:pt>
                <c:pt idx="33776">
                  <c:v>1</c:v>
                </c:pt>
                <c:pt idx="33777">
                  <c:v>1</c:v>
                </c:pt>
                <c:pt idx="33778">
                  <c:v>1</c:v>
                </c:pt>
                <c:pt idx="33779">
                  <c:v>1</c:v>
                </c:pt>
                <c:pt idx="33780">
                  <c:v>1</c:v>
                </c:pt>
                <c:pt idx="33781">
                  <c:v>1</c:v>
                </c:pt>
                <c:pt idx="33782">
                  <c:v>1</c:v>
                </c:pt>
                <c:pt idx="33783">
                  <c:v>1</c:v>
                </c:pt>
                <c:pt idx="33784">
                  <c:v>1</c:v>
                </c:pt>
                <c:pt idx="33785">
                  <c:v>1</c:v>
                </c:pt>
                <c:pt idx="33786">
                  <c:v>1</c:v>
                </c:pt>
                <c:pt idx="33787">
                  <c:v>1</c:v>
                </c:pt>
                <c:pt idx="33788">
                  <c:v>1</c:v>
                </c:pt>
                <c:pt idx="33789">
                  <c:v>1</c:v>
                </c:pt>
                <c:pt idx="33790">
                  <c:v>1</c:v>
                </c:pt>
                <c:pt idx="33791">
                  <c:v>1</c:v>
                </c:pt>
                <c:pt idx="33792">
                  <c:v>1</c:v>
                </c:pt>
                <c:pt idx="33793">
                  <c:v>1</c:v>
                </c:pt>
                <c:pt idx="33794">
                  <c:v>1</c:v>
                </c:pt>
                <c:pt idx="33795">
                  <c:v>1</c:v>
                </c:pt>
                <c:pt idx="33796">
                  <c:v>1</c:v>
                </c:pt>
                <c:pt idx="33797">
                  <c:v>1</c:v>
                </c:pt>
                <c:pt idx="33798">
                  <c:v>1</c:v>
                </c:pt>
                <c:pt idx="33799">
                  <c:v>1</c:v>
                </c:pt>
                <c:pt idx="33800">
                  <c:v>1</c:v>
                </c:pt>
                <c:pt idx="33801">
                  <c:v>1</c:v>
                </c:pt>
                <c:pt idx="33802">
                  <c:v>1</c:v>
                </c:pt>
                <c:pt idx="33803">
                  <c:v>1</c:v>
                </c:pt>
                <c:pt idx="33804">
                  <c:v>1</c:v>
                </c:pt>
                <c:pt idx="33805">
                  <c:v>1</c:v>
                </c:pt>
                <c:pt idx="33806">
                  <c:v>1</c:v>
                </c:pt>
                <c:pt idx="33807">
                  <c:v>1</c:v>
                </c:pt>
                <c:pt idx="33808">
                  <c:v>1</c:v>
                </c:pt>
                <c:pt idx="33809">
                  <c:v>1</c:v>
                </c:pt>
                <c:pt idx="33810">
                  <c:v>1</c:v>
                </c:pt>
                <c:pt idx="33811">
                  <c:v>1</c:v>
                </c:pt>
                <c:pt idx="33812">
                  <c:v>1</c:v>
                </c:pt>
                <c:pt idx="33813">
                  <c:v>1</c:v>
                </c:pt>
                <c:pt idx="33814">
                  <c:v>1</c:v>
                </c:pt>
                <c:pt idx="33815">
                  <c:v>1</c:v>
                </c:pt>
                <c:pt idx="33816">
                  <c:v>1</c:v>
                </c:pt>
                <c:pt idx="33817">
                  <c:v>1</c:v>
                </c:pt>
                <c:pt idx="33818">
                  <c:v>1</c:v>
                </c:pt>
                <c:pt idx="33819">
                  <c:v>1</c:v>
                </c:pt>
                <c:pt idx="33820">
                  <c:v>1</c:v>
                </c:pt>
                <c:pt idx="33821">
                  <c:v>1</c:v>
                </c:pt>
                <c:pt idx="33822">
                  <c:v>1</c:v>
                </c:pt>
                <c:pt idx="33823">
                  <c:v>1</c:v>
                </c:pt>
                <c:pt idx="33824">
                  <c:v>1</c:v>
                </c:pt>
                <c:pt idx="33825">
                  <c:v>1</c:v>
                </c:pt>
                <c:pt idx="33826">
                  <c:v>1</c:v>
                </c:pt>
                <c:pt idx="33827">
                  <c:v>1</c:v>
                </c:pt>
                <c:pt idx="33828">
                  <c:v>1</c:v>
                </c:pt>
                <c:pt idx="33829">
                  <c:v>1</c:v>
                </c:pt>
                <c:pt idx="33830">
                  <c:v>1</c:v>
                </c:pt>
                <c:pt idx="33831">
                  <c:v>1</c:v>
                </c:pt>
                <c:pt idx="33832">
                  <c:v>1</c:v>
                </c:pt>
                <c:pt idx="33833">
                  <c:v>1</c:v>
                </c:pt>
                <c:pt idx="33834">
                  <c:v>1</c:v>
                </c:pt>
                <c:pt idx="33835">
                  <c:v>1</c:v>
                </c:pt>
                <c:pt idx="33836">
                  <c:v>1</c:v>
                </c:pt>
                <c:pt idx="33837">
                  <c:v>1</c:v>
                </c:pt>
                <c:pt idx="33838">
                  <c:v>1</c:v>
                </c:pt>
                <c:pt idx="33839">
                  <c:v>1</c:v>
                </c:pt>
                <c:pt idx="33840">
                  <c:v>1</c:v>
                </c:pt>
                <c:pt idx="33841">
                  <c:v>1</c:v>
                </c:pt>
                <c:pt idx="33842">
                  <c:v>1</c:v>
                </c:pt>
                <c:pt idx="33843">
                  <c:v>1</c:v>
                </c:pt>
                <c:pt idx="33844">
                  <c:v>1</c:v>
                </c:pt>
                <c:pt idx="33845">
                  <c:v>1</c:v>
                </c:pt>
                <c:pt idx="33846">
                  <c:v>1</c:v>
                </c:pt>
                <c:pt idx="33847">
                  <c:v>1</c:v>
                </c:pt>
                <c:pt idx="33848">
                  <c:v>1</c:v>
                </c:pt>
                <c:pt idx="33849">
                  <c:v>1</c:v>
                </c:pt>
                <c:pt idx="33850">
                  <c:v>1</c:v>
                </c:pt>
                <c:pt idx="33851">
                  <c:v>1</c:v>
                </c:pt>
                <c:pt idx="33852">
                  <c:v>1</c:v>
                </c:pt>
                <c:pt idx="33853">
                  <c:v>1</c:v>
                </c:pt>
                <c:pt idx="33854">
                  <c:v>1</c:v>
                </c:pt>
                <c:pt idx="33855">
                  <c:v>1</c:v>
                </c:pt>
                <c:pt idx="33856">
                  <c:v>1</c:v>
                </c:pt>
                <c:pt idx="33857">
                  <c:v>1</c:v>
                </c:pt>
                <c:pt idx="33858">
                  <c:v>1</c:v>
                </c:pt>
                <c:pt idx="33859">
                  <c:v>1</c:v>
                </c:pt>
                <c:pt idx="33860">
                  <c:v>1</c:v>
                </c:pt>
                <c:pt idx="33861">
                  <c:v>1</c:v>
                </c:pt>
                <c:pt idx="33862">
                  <c:v>1</c:v>
                </c:pt>
                <c:pt idx="33863">
                  <c:v>1</c:v>
                </c:pt>
                <c:pt idx="33864">
                  <c:v>1</c:v>
                </c:pt>
                <c:pt idx="33865">
                  <c:v>1</c:v>
                </c:pt>
                <c:pt idx="33866">
                  <c:v>1</c:v>
                </c:pt>
                <c:pt idx="33867">
                  <c:v>1</c:v>
                </c:pt>
                <c:pt idx="33868">
                  <c:v>1</c:v>
                </c:pt>
                <c:pt idx="33869">
                  <c:v>1</c:v>
                </c:pt>
                <c:pt idx="33870">
                  <c:v>1</c:v>
                </c:pt>
                <c:pt idx="33871">
                  <c:v>1</c:v>
                </c:pt>
                <c:pt idx="33872">
                  <c:v>1</c:v>
                </c:pt>
                <c:pt idx="33873">
                  <c:v>1</c:v>
                </c:pt>
                <c:pt idx="33874">
                  <c:v>1</c:v>
                </c:pt>
                <c:pt idx="33875">
                  <c:v>1</c:v>
                </c:pt>
                <c:pt idx="33876">
                  <c:v>1</c:v>
                </c:pt>
                <c:pt idx="33877">
                  <c:v>1</c:v>
                </c:pt>
                <c:pt idx="33878">
                  <c:v>1</c:v>
                </c:pt>
                <c:pt idx="33879">
                  <c:v>1</c:v>
                </c:pt>
                <c:pt idx="33880">
                  <c:v>1</c:v>
                </c:pt>
                <c:pt idx="33881">
                  <c:v>1</c:v>
                </c:pt>
                <c:pt idx="33882">
                  <c:v>1</c:v>
                </c:pt>
                <c:pt idx="33883">
                  <c:v>1</c:v>
                </c:pt>
                <c:pt idx="33884">
                  <c:v>1</c:v>
                </c:pt>
                <c:pt idx="33885">
                  <c:v>1</c:v>
                </c:pt>
                <c:pt idx="33886">
                  <c:v>1</c:v>
                </c:pt>
                <c:pt idx="33887">
                  <c:v>1</c:v>
                </c:pt>
                <c:pt idx="33888">
                  <c:v>1</c:v>
                </c:pt>
                <c:pt idx="33889">
                  <c:v>1</c:v>
                </c:pt>
                <c:pt idx="33890">
                  <c:v>1</c:v>
                </c:pt>
                <c:pt idx="33891">
                  <c:v>1</c:v>
                </c:pt>
                <c:pt idx="33892">
                  <c:v>1</c:v>
                </c:pt>
                <c:pt idx="33893">
                  <c:v>1</c:v>
                </c:pt>
                <c:pt idx="33894">
                  <c:v>1</c:v>
                </c:pt>
                <c:pt idx="33895">
                  <c:v>1</c:v>
                </c:pt>
                <c:pt idx="33896">
                  <c:v>1</c:v>
                </c:pt>
                <c:pt idx="33897">
                  <c:v>1</c:v>
                </c:pt>
                <c:pt idx="33898">
                  <c:v>1</c:v>
                </c:pt>
                <c:pt idx="33899">
                  <c:v>1</c:v>
                </c:pt>
                <c:pt idx="33900">
                  <c:v>1</c:v>
                </c:pt>
                <c:pt idx="33901">
                  <c:v>1</c:v>
                </c:pt>
                <c:pt idx="33902">
                  <c:v>1</c:v>
                </c:pt>
                <c:pt idx="33903">
                  <c:v>1</c:v>
                </c:pt>
                <c:pt idx="33904">
                  <c:v>1</c:v>
                </c:pt>
                <c:pt idx="33905">
                  <c:v>1</c:v>
                </c:pt>
                <c:pt idx="33906">
                  <c:v>1</c:v>
                </c:pt>
                <c:pt idx="33907">
                  <c:v>1</c:v>
                </c:pt>
                <c:pt idx="33908">
                  <c:v>1</c:v>
                </c:pt>
                <c:pt idx="33909">
                  <c:v>1</c:v>
                </c:pt>
                <c:pt idx="33910">
                  <c:v>1</c:v>
                </c:pt>
                <c:pt idx="33911">
                  <c:v>1</c:v>
                </c:pt>
                <c:pt idx="33912">
                  <c:v>1</c:v>
                </c:pt>
                <c:pt idx="33913">
                  <c:v>1</c:v>
                </c:pt>
                <c:pt idx="33914">
                  <c:v>1</c:v>
                </c:pt>
                <c:pt idx="33915">
                  <c:v>1</c:v>
                </c:pt>
                <c:pt idx="33916">
                  <c:v>1</c:v>
                </c:pt>
                <c:pt idx="33917">
                  <c:v>1</c:v>
                </c:pt>
                <c:pt idx="33918">
                  <c:v>1</c:v>
                </c:pt>
                <c:pt idx="33919">
                  <c:v>1</c:v>
                </c:pt>
                <c:pt idx="33920">
                  <c:v>1</c:v>
                </c:pt>
                <c:pt idx="33921">
                  <c:v>1</c:v>
                </c:pt>
                <c:pt idx="33922">
                  <c:v>1</c:v>
                </c:pt>
                <c:pt idx="33923">
                  <c:v>1</c:v>
                </c:pt>
                <c:pt idx="33924">
                  <c:v>1</c:v>
                </c:pt>
                <c:pt idx="33925">
                  <c:v>1</c:v>
                </c:pt>
                <c:pt idx="33926">
                  <c:v>1</c:v>
                </c:pt>
                <c:pt idx="33927">
                  <c:v>1</c:v>
                </c:pt>
                <c:pt idx="33928">
                  <c:v>1</c:v>
                </c:pt>
                <c:pt idx="33929">
                  <c:v>1</c:v>
                </c:pt>
                <c:pt idx="33930">
                  <c:v>1</c:v>
                </c:pt>
                <c:pt idx="33931">
                  <c:v>1</c:v>
                </c:pt>
                <c:pt idx="33932">
                  <c:v>1</c:v>
                </c:pt>
                <c:pt idx="33933">
                  <c:v>1</c:v>
                </c:pt>
                <c:pt idx="33934">
                  <c:v>1</c:v>
                </c:pt>
                <c:pt idx="33935">
                  <c:v>1</c:v>
                </c:pt>
                <c:pt idx="33936">
                  <c:v>1</c:v>
                </c:pt>
                <c:pt idx="33937">
                  <c:v>1</c:v>
                </c:pt>
                <c:pt idx="33938">
                  <c:v>1</c:v>
                </c:pt>
                <c:pt idx="33939">
                  <c:v>1</c:v>
                </c:pt>
                <c:pt idx="33940">
                  <c:v>0.6</c:v>
                </c:pt>
                <c:pt idx="33941">
                  <c:v>1</c:v>
                </c:pt>
                <c:pt idx="33942">
                  <c:v>1</c:v>
                </c:pt>
                <c:pt idx="33943">
                  <c:v>1</c:v>
                </c:pt>
                <c:pt idx="33944">
                  <c:v>1</c:v>
                </c:pt>
                <c:pt idx="33945">
                  <c:v>1</c:v>
                </c:pt>
                <c:pt idx="33946">
                  <c:v>1</c:v>
                </c:pt>
                <c:pt idx="33947">
                  <c:v>1</c:v>
                </c:pt>
                <c:pt idx="33948">
                  <c:v>1</c:v>
                </c:pt>
                <c:pt idx="33949">
                  <c:v>1</c:v>
                </c:pt>
                <c:pt idx="33950">
                  <c:v>1</c:v>
                </c:pt>
                <c:pt idx="33951">
                  <c:v>1</c:v>
                </c:pt>
                <c:pt idx="33952">
                  <c:v>1</c:v>
                </c:pt>
                <c:pt idx="33953">
                  <c:v>1</c:v>
                </c:pt>
                <c:pt idx="33954">
                  <c:v>1</c:v>
                </c:pt>
                <c:pt idx="33955">
                  <c:v>1</c:v>
                </c:pt>
                <c:pt idx="33956">
                  <c:v>1</c:v>
                </c:pt>
                <c:pt idx="33957">
                  <c:v>1</c:v>
                </c:pt>
                <c:pt idx="33958">
                  <c:v>1</c:v>
                </c:pt>
                <c:pt idx="33959">
                  <c:v>1</c:v>
                </c:pt>
                <c:pt idx="33960">
                  <c:v>1</c:v>
                </c:pt>
                <c:pt idx="33961">
                  <c:v>1</c:v>
                </c:pt>
                <c:pt idx="33962">
                  <c:v>1</c:v>
                </c:pt>
                <c:pt idx="33963">
                  <c:v>1</c:v>
                </c:pt>
                <c:pt idx="33964">
                  <c:v>1</c:v>
                </c:pt>
                <c:pt idx="33965">
                  <c:v>1</c:v>
                </c:pt>
                <c:pt idx="33966">
                  <c:v>1</c:v>
                </c:pt>
                <c:pt idx="33967">
                  <c:v>1</c:v>
                </c:pt>
                <c:pt idx="33968">
                  <c:v>1</c:v>
                </c:pt>
                <c:pt idx="33969">
                  <c:v>1</c:v>
                </c:pt>
                <c:pt idx="33970">
                  <c:v>1</c:v>
                </c:pt>
                <c:pt idx="33971">
                  <c:v>1</c:v>
                </c:pt>
                <c:pt idx="33972">
                  <c:v>1</c:v>
                </c:pt>
                <c:pt idx="33973">
                  <c:v>1</c:v>
                </c:pt>
                <c:pt idx="33974">
                  <c:v>1</c:v>
                </c:pt>
                <c:pt idx="33975">
                  <c:v>1</c:v>
                </c:pt>
                <c:pt idx="33976">
                  <c:v>1</c:v>
                </c:pt>
                <c:pt idx="33977">
                  <c:v>1</c:v>
                </c:pt>
                <c:pt idx="33978">
                  <c:v>1</c:v>
                </c:pt>
                <c:pt idx="33979">
                  <c:v>1</c:v>
                </c:pt>
                <c:pt idx="33980">
                  <c:v>1</c:v>
                </c:pt>
                <c:pt idx="33981">
                  <c:v>1</c:v>
                </c:pt>
                <c:pt idx="33982">
                  <c:v>1</c:v>
                </c:pt>
                <c:pt idx="33983">
                  <c:v>1</c:v>
                </c:pt>
                <c:pt idx="33984">
                  <c:v>1</c:v>
                </c:pt>
                <c:pt idx="33985">
                  <c:v>1</c:v>
                </c:pt>
                <c:pt idx="33986">
                  <c:v>1</c:v>
                </c:pt>
                <c:pt idx="33987">
                  <c:v>1</c:v>
                </c:pt>
                <c:pt idx="33988">
                  <c:v>1</c:v>
                </c:pt>
                <c:pt idx="33989">
                  <c:v>1</c:v>
                </c:pt>
                <c:pt idx="33990">
                  <c:v>1</c:v>
                </c:pt>
                <c:pt idx="33991">
                  <c:v>1</c:v>
                </c:pt>
                <c:pt idx="33992">
                  <c:v>1</c:v>
                </c:pt>
                <c:pt idx="33993">
                  <c:v>1</c:v>
                </c:pt>
                <c:pt idx="33994">
                  <c:v>1</c:v>
                </c:pt>
                <c:pt idx="33995">
                  <c:v>1</c:v>
                </c:pt>
                <c:pt idx="33996">
                  <c:v>1</c:v>
                </c:pt>
                <c:pt idx="33997">
                  <c:v>1</c:v>
                </c:pt>
                <c:pt idx="33998">
                  <c:v>1</c:v>
                </c:pt>
                <c:pt idx="33999">
                  <c:v>1</c:v>
                </c:pt>
                <c:pt idx="34000">
                  <c:v>1</c:v>
                </c:pt>
                <c:pt idx="34001">
                  <c:v>1</c:v>
                </c:pt>
                <c:pt idx="34002">
                  <c:v>1</c:v>
                </c:pt>
                <c:pt idx="34003">
                  <c:v>1</c:v>
                </c:pt>
                <c:pt idx="34004">
                  <c:v>1</c:v>
                </c:pt>
                <c:pt idx="34005">
                  <c:v>1</c:v>
                </c:pt>
                <c:pt idx="34006">
                  <c:v>1</c:v>
                </c:pt>
                <c:pt idx="34007">
                  <c:v>1</c:v>
                </c:pt>
                <c:pt idx="34008">
                  <c:v>1</c:v>
                </c:pt>
                <c:pt idx="34009">
                  <c:v>1</c:v>
                </c:pt>
                <c:pt idx="34010">
                  <c:v>1</c:v>
                </c:pt>
                <c:pt idx="34011">
                  <c:v>1</c:v>
                </c:pt>
                <c:pt idx="34012">
                  <c:v>1</c:v>
                </c:pt>
                <c:pt idx="34013">
                  <c:v>1</c:v>
                </c:pt>
                <c:pt idx="34014">
                  <c:v>1</c:v>
                </c:pt>
                <c:pt idx="34015">
                  <c:v>1</c:v>
                </c:pt>
                <c:pt idx="34016">
                  <c:v>1</c:v>
                </c:pt>
                <c:pt idx="34017">
                  <c:v>1</c:v>
                </c:pt>
                <c:pt idx="34018">
                  <c:v>1</c:v>
                </c:pt>
                <c:pt idx="34019">
                  <c:v>1</c:v>
                </c:pt>
                <c:pt idx="34020">
                  <c:v>0.5</c:v>
                </c:pt>
                <c:pt idx="34021">
                  <c:v>1</c:v>
                </c:pt>
                <c:pt idx="34022">
                  <c:v>1</c:v>
                </c:pt>
                <c:pt idx="34023">
                  <c:v>1</c:v>
                </c:pt>
                <c:pt idx="34024">
                  <c:v>1</c:v>
                </c:pt>
                <c:pt idx="34025">
                  <c:v>1</c:v>
                </c:pt>
                <c:pt idx="34026">
                  <c:v>1</c:v>
                </c:pt>
                <c:pt idx="34027">
                  <c:v>1</c:v>
                </c:pt>
                <c:pt idx="34028">
                  <c:v>1</c:v>
                </c:pt>
                <c:pt idx="34029">
                  <c:v>1</c:v>
                </c:pt>
                <c:pt idx="34030">
                  <c:v>1</c:v>
                </c:pt>
                <c:pt idx="34031">
                  <c:v>1</c:v>
                </c:pt>
                <c:pt idx="34032">
                  <c:v>1</c:v>
                </c:pt>
                <c:pt idx="34033">
                  <c:v>1</c:v>
                </c:pt>
                <c:pt idx="34034">
                  <c:v>0.16666666699999999</c:v>
                </c:pt>
                <c:pt idx="34035">
                  <c:v>1</c:v>
                </c:pt>
                <c:pt idx="34036">
                  <c:v>1</c:v>
                </c:pt>
                <c:pt idx="34037">
                  <c:v>1</c:v>
                </c:pt>
                <c:pt idx="34038">
                  <c:v>1</c:v>
                </c:pt>
                <c:pt idx="34039">
                  <c:v>1</c:v>
                </c:pt>
                <c:pt idx="34040">
                  <c:v>1</c:v>
                </c:pt>
                <c:pt idx="34041">
                  <c:v>1</c:v>
                </c:pt>
                <c:pt idx="34042">
                  <c:v>1</c:v>
                </c:pt>
                <c:pt idx="34043">
                  <c:v>1</c:v>
                </c:pt>
                <c:pt idx="34044">
                  <c:v>1</c:v>
                </c:pt>
                <c:pt idx="34045">
                  <c:v>1</c:v>
                </c:pt>
                <c:pt idx="34046">
                  <c:v>1</c:v>
                </c:pt>
                <c:pt idx="34047">
                  <c:v>1</c:v>
                </c:pt>
                <c:pt idx="34048">
                  <c:v>1</c:v>
                </c:pt>
                <c:pt idx="34049">
                  <c:v>1</c:v>
                </c:pt>
                <c:pt idx="34050">
                  <c:v>1</c:v>
                </c:pt>
                <c:pt idx="34051">
                  <c:v>1</c:v>
                </c:pt>
                <c:pt idx="34052">
                  <c:v>1</c:v>
                </c:pt>
                <c:pt idx="34053">
                  <c:v>1</c:v>
                </c:pt>
                <c:pt idx="34054">
                  <c:v>1</c:v>
                </c:pt>
                <c:pt idx="34055">
                  <c:v>1</c:v>
                </c:pt>
                <c:pt idx="34056">
                  <c:v>1</c:v>
                </c:pt>
                <c:pt idx="34057">
                  <c:v>1</c:v>
                </c:pt>
                <c:pt idx="34058">
                  <c:v>1</c:v>
                </c:pt>
                <c:pt idx="34059">
                  <c:v>0.66666666699999999</c:v>
                </c:pt>
                <c:pt idx="34060">
                  <c:v>1</c:v>
                </c:pt>
                <c:pt idx="34061">
                  <c:v>1</c:v>
                </c:pt>
                <c:pt idx="34062">
                  <c:v>1</c:v>
                </c:pt>
                <c:pt idx="34063">
                  <c:v>0.16666666699999999</c:v>
                </c:pt>
                <c:pt idx="34064">
                  <c:v>1</c:v>
                </c:pt>
                <c:pt idx="34065">
                  <c:v>1</c:v>
                </c:pt>
                <c:pt idx="34066">
                  <c:v>1</c:v>
                </c:pt>
                <c:pt idx="34067">
                  <c:v>0.66666666699999999</c:v>
                </c:pt>
                <c:pt idx="34068">
                  <c:v>1</c:v>
                </c:pt>
                <c:pt idx="34069">
                  <c:v>1</c:v>
                </c:pt>
                <c:pt idx="34070">
                  <c:v>1</c:v>
                </c:pt>
                <c:pt idx="34071">
                  <c:v>1</c:v>
                </c:pt>
                <c:pt idx="34072">
                  <c:v>1</c:v>
                </c:pt>
                <c:pt idx="34073">
                  <c:v>1</c:v>
                </c:pt>
                <c:pt idx="34074">
                  <c:v>1</c:v>
                </c:pt>
                <c:pt idx="34075">
                  <c:v>1</c:v>
                </c:pt>
                <c:pt idx="34076">
                  <c:v>1</c:v>
                </c:pt>
                <c:pt idx="34077">
                  <c:v>1</c:v>
                </c:pt>
                <c:pt idx="34078">
                  <c:v>1</c:v>
                </c:pt>
                <c:pt idx="34079">
                  <c:v>1</c:v>
                </c:pt>
                <c:pt idx="34080">
                  <c:v>1</c:v>
                </c:pt>
                <c:pt idx="34081">
                  <c:v>1</c:v>
                </c:pt>
                <c:pt idx="34082">
                  <c:v>1</c:v>
                </c:pt>
                <c:pt idx="34083">
                  <c:v>1</c:v>
                </c:pt>
                <c:pt idx="34084">
                  <c:v>1</c:v>
                </c:pt>
                <c:pt idx="34085">
                  <c:v>1</c:v>
                </c:pt>
                <c:pt idx="34086">
                  <c:v>1</c:v>
                </c:pt>
                <c:pt idx="34087">
                  <c:v>1</c:v>
                </c:pt>
                <c:pt idx="34088">
                  <c:v>1</c:v>
                </c:pt>
                <c:pt idx="34089">
                  <c:v>1</c:v>
                </c:pt>
                <c:pt idx="34090">
                  <c:v>1</c:v>
                </c:pt>
                <c:pt idx="34091">
                  <c:v>1</c:v>
                </c:pt>
                <c:pt idx="34092">
                  <c:v>1</c:v>
                </c:pt>
                <c:pt idx="34093">
                  <c:v>1</c:v>
                </c:pt>
                <c:pt idx="34094">
                  <c:v>1</c:v>
                </c:pt>
                <c:pt idx="34095">
                  <c:v>1</c:v>
                </c:pt>
                <c:pt idx="34096">
                  <c:v>1</c:v>
                </c:pt>
                <c:pt idx="34097">
                  <c:v>1</c:v>
                </c:pt>
                <c:pt idx="34098">
                  <c:v>1</c:v>
                </c:pt>
                <c:pt idx="34099">
                  <c:v>1</c:v>
                </c:pt>
                <c:pt idx="34100">
                  <c:v>1</c:v>
                </c:pt>
                <c:pt idx="34101">
                  <c:v>1</c:v>
                </c:pt>
                <c:pt idx="34102">
                  <c:v>1</c:v>
                </c:pt>
                <c:pt idx="34103">
                  <c:v>1</c:v>
                </c:pt>
                <c:pt idx="34104">
                  <c:v>1</c:v>
                </c:pt>
                <c:pt idx="34105">
                  <c:v>1</c:v>
                </c:pt>
                <c:pt idx="34106">
                  <c:v>1</c:v>
                </c:pt>
                <c:pt idx="34107">
                  <c:v>1</c:v>
                </c:pt>
                <c:pt idx="34108">
                  <c:v>1</c:v>
                </c:pt>
                <c:pt idx="34109">
                  <c:v>1</c:v>
                </c:pt>
                <c:pt idx="34110">
                  <c:v>1</c:v>
                </c:pt>
                <c:pt idx="34111">
                  <c:v>1</c:v>
                </c:pt>
                <c:pt idx="34112">
                  <c:v>1</c:v>
                </c:pt>
                <c:pt idx="34113">
                  <c:v>1</c:v>
                </c:pt>
                <c:pt idx="34114">
                  <c:v>1</c:v>
                </c:pt>
                <c:pt idx="34115">
                  <c:v>1</c:v>
                </c:pt>
                <c:pt idx="34116">
                  <c:v>1</c:v>
                </c:pt>
                <c:pt idx="34117">
                  <c:v>1</c:v>
                </c:pt>
                <c:pt idx="34118">
                  <c:v>1</c:v>
                </c:pt>
                <c:pt idx="34119">
                  <c:v>0.66666666699999999</c:v>
                </c:pt>
                <c:pt idx="34120">
                  <c:v>1</c:v>
                </c:pt>
                <c:pt idx="34121">
                  <c:v>1</c:v>
                </c:pt>
                <c:pt idx="34122">
                  <c:v>1</c:v>
                </c:pt>
                <c:pt idx="34123">
                  <c:v>0.83333333300000001</c:v>
                </c:pt>
                <c:pt idx="34124">
                  <c:v>1</c:v>
                </c:pt>
                <c:pt idx="34125">
                  <c:v>1</c:v>
                </c:pt>
                <c:pt idx="34126">
                  <c:v>1</c:v>
                </c:pt>
                <c:pt idx="34127">
                  <c:v>1</c:v>
                </c:pt>
                <c:pt idx="34128">
                  <c:v>1</c:v>
                </c:pt>
                <c:pt idx="34129">
                  <c:v>1</c:v>
                </c:pt>
                <c:pt idx="34130">
                  <c:v>1</c:v>
                </c:pt>
                <c:pt idx="34131">
                  <c:v>1</c:v>
                </c:pt>
                <c:pt idx="34132">
                  <c:v>1</c:v>
                </c:pt>
                <c:pt idx="34133">
                  <c:v>1</c:v>
                </c:pt>
                <c:pt idx="34134">
                  <c:v>1</c:v>
                </c:pt>
                <c:pt idx="34135">
                  <c:v>1</c:v>
                </c:pt>
                <c:pt idx="34136">
                  <c:v>1</c:v>
                </c:pt>
                <c:pt idx="34137">
                  <c:v>1</c:v>
                </c:pt>
                <c:pt idx="34138">
                  <c:v>1</c:v>
                </c:pt>
                <c:pt idx="34139">
                  <c:v>1</c:v>
                </c:pt>
                <c:pt idx="34140">
                  <c:v>1</c:v>
                </c:pt>
                <c:pt idx="34141">
                  <c:v>1</c:v>
                </c:pt>
                <c:pt idx="34142">
                  <c:v>1</c:v>
                </c:pt>
                <c:pt idx="34143">
                  <c:v>1</c:v>
                </c:pt>
                <c:pt idx="34144">
                  <c:v>1</c:v>
                </c:pt>
                <c:pt idx="34145">
                  <c:v>1</c:v>
                </c:pt>
                <c:pt idx="34146">
                  <c:v>1</c:v>
                </c:pt>
                <c:pt idx="34147">
                  <c:v>1</c:v>
                </c:pt>
                <c:pt idx="34148">
                  <c:v>1</c:v>
                </c:pt>
                <c:pt idx="34149">
                  <c:v>1</c:v>
                </c:pt>
                <c:pt idx="34150">
                  <c:v>1</c:v>
                </c:pt>
                <c:pt idx="34151">
                  <c:v>1</c:v>
                </c:pt>
                <c:pt idx="34152">
                  <c:v>1</c:v>
                </c:pt>
                <c:pt idx="34153">
                  <c:v>1</c:v>
                </c:pt>
                <c:pt idx="34154">
                  <c:v>1</c:v>
                </c:pt>
                <c:pt idx="34155">
                  <c:v>1</c:v>
                </c:pt>
                <c:pt idx="34156">
                  <c:v>1</c:v>
                </c:pt>
                <c:pt idx="34157">
                  <c:v>1</c:v>
                </c:pt>
                <c:pt idx="34158">
                  <c:v>1</c:v>
                </c:pt>
                <c:pt idx="34159">
                  <c:v>1</c:v>
                </c:pt>
                <c:pt idx="34160">
                  <c:v>1</c:v>
                </c:pt>
                <c:pt idx="34161">
                  <c:v>1</c:v>
                </c:pt>
                <c:pt idx="34162">
                  <c:v>1</c:v>
                </c:pt>
                <c:pt idx="34163">
                  <c:v>1</c:v>
                </c:pt>
                <c:pt idx="34164">
                  <c:v>1</c:v>
                </c:pt>
                <c:pt idx="34165">
                  <c:v>1</c:v>
                </c:pt>
                <c:pt idx="34166">
                  <c:v>1</c:v>
                </c:pt>
                <c:pt idx="34167">
                  <c:v>1</c:v>
                </c:pt>
                <c:pt idx="34168">
                  <c:v>1</c:v>
                </c:pt>
                <c:pt idx="34169">
                  <c:v>0.66666666699999999</c:v>
                </c:pt>
                <c:pt idx="34170">
                  <c:v>1</c:v>
                </c:pt>
                <c:pt idx="34171">
                  <c:v>1</c:v>
                </c:pt>
                <c:pt idx="34172">
                  <c:v>1</c:v>
                </c:pt>
                <c:pt idx="34173">
                  <c:v>1</c:v>
                </c:pt>
                <c:pt idx="34174">
                  <c:v>1</c:v>
                </c:pt>
                <c:pt idx="34175">
                  <c:v>1</c:v>
                </c:pt>
                <c:pt idx="34176">
                  <c:v>1</c:v>
                </c:pt>
                <c:pt idx="34177">
                  <c:v>1</c:v>
                </c:pt>
                <c:pt idx="34178">
                  <c:v>1</c:v>
                </c:pt>
                <c:pt idx="34179">
                  <c:v>1</c:v>
                </c:pt>
                <c:pt idx="34180">
                  <c:v>1</c:v>
                </c:pt>
                <c:pt idx="34181">
                  <c:v>1</c:v>
                </c:pt>
                <c:pt idx="34182">
                  <c:v>1</c:v>
                </c:pt>
                <c:pt idx="34183">
                  <c:v>1</c:v>
                </c:pt>
                <c:pt idx="34184">
                  <c:v>1</c:v>
                </c:pt>
                <c:pt idx="34185">
                  <c:v>1</c:v>
                </c:pt>
                <c:pt idx="34186">
                  <c:v>1</c:v>
                </c:pt>
                <c:pt idx="34187">
                  <c:v>1</c:v>
                </c:pt>
                <c:pt idx="34188">
                  <c:v>1</c:v>
                </c:pt>
                <c:pt idx="34189">
                  <c:v>1</c:v>
                </c:pt>
                <c:pt idx="34190">
                  <c:v>1</c:v>
                </c:pt>
                <c:pt idx="34191">
                  <c:v>1</c:v>
                </c:pt>
                <c:pt idx="34192">
                  <c:v>1</c:v>
                </c:pt>
                <c:pt idx="34193">
                  <c:v>1</c:v>
                </c:pt>
                <c:pt idx="34194">
                  <c:v>1</c:v>
                </c:pt>
                <c:pt idx="34195">
                  <c:v>1</c:v>
                </c:pt>
                <c:pt idx="34196">
                  <c:v>1</c:v>
                </c:pt>
                <c:pt idx="34197">
                  <c:v>1</c:v>
                </c:pt>
                <c:pt idx="34198">
                  <c:v>1</c:v>
                </c:pt>
                <c:pt idx="34199">
                  <c:v>1</c:v>
                </c:pt>
                <c:pt idx="34200">
                  <c:v>1</c:v>
                </c:pt>
                <c:pt idx="34201">
                  <c:v>1</c:v>
                </c:pt>
                <c:pt idx="34202">
                  <c:v>1</c:v>
                </c:pt>
                <c:pt idx="34203">
                  <c:v>1</c:v>
                </c:pt>
                <c:pt idx="34204">
                  <c:v>1</c:v>
                </c:pt>
                <c:pt idx="34205">
                  <c:v>1</c:v>
                </c:pt>
                <c:pt idx="34206">
                  <c:v>1</c:v>
                </c:pt>
                <c:pt idx="34207">
                  <c:v>1</c:v>
                </c:pt>
                <c:pt idx="34208">
                  <c:v>1</c:v>
                </c:pt>
                <c:pt idx="34209">
                  <c:v>1</c:v>
                </c:pt>
                <c:pt idx="34210">
                  <c:v>1</c:v>
                </c:pt>
                <c:pt idx="34211">
                  <c:v>1</c:v>
                </c:pt>
                <c:pt idx="34212">
                  <c:v>1</c:v>
                </c:pt>
                <c:pt idx="34213">
                  <c:v>1</c:v>
                </c:pt>
                <c:pt idx="34214">
                  <c:v>1</c:v>
                </c:pt>
                <c:pt idx="34215">
                  <c:v>1</c:v>
                </c:pt>
                <c:pt idx="34216">
                  <c:v>1</c:v>
                </c:pt>
                <c:pt idx="34217">
                  <c:v>1</c:v>
                </c:pt>
                <c:pt idx="34218">
                  <c:v>1</c:v>
                </c:pt>
                <c:pt idx="34219">
                  <c:v>1</c:v>
                </c:pt>
                <c:pt idx="34220">
                  <c:v>1</c:v>
                </c:pt>
                <c:pt idx="34221">
                  <c:v>1</c:v>
                </c:pt>
                <c:pt idx="34222">
                  <c:v>1</c:v>
                </c:pt>
                <c:pt idx="34223">
                  <c:v>1</c:v>
                </c:pt>
                <c:pt idx="34224">
                  <c:v>1</c:v>
                </c:pt>
                <c:pt idx="34225">
                  <c:v>1</c:v>
                </c:pt>
                <c:pt idx="34226">
                  <c:v>0.83333333300000001</c:v>
                </c:pt>
                <c:pt idx="34227">
                  <c:v>0.66666666699999999</c:v>
                </c:pt>
                <c:pt idx="34228">
                  <c:v>1</c:v>
                </c:pt>
                <c:pt idx="34229">
                  <c:v>1</c:v>
                </c:pt>
                <c:pt idx="34230">
                  <c:v>1</c:v>
                </c:pt>
                <c:pt idx="34231">
                  <c:v>1</c:v>
                </c:pt>
                <c:pt idx="34232">
                  <c:v>1</c:v>
                </c:pt>
                <c:pt idx="34233">
                  <c:v>1</c:v>
                </c:pt>
                <c:pt idx="34234">
                  <c:v>1</c:v>
                </c:pt>
                <c:pt idx="34235">
                  <c:v>1</c:v>
                </c:pt>
                <c:pt idx="34236">
                  <c:v>1</c:v>
                </c:pt>
                <c:pt idx="34237">
                  <c:v>1</c:v>
                </c:pt>
                <c:pt idx="34238">
                  <c:v>1</c:v>
                </c:pt>
                <c:pt idx="34239">
                  <c:v>1</c:v>
                </c:pt>
                <c:pt idx="34240">
                  <c:v>1</c:v>
                </c:pt>
                <c:pt idx="34241">
                  <c:v>1</c:v>
                </c:pt>
                <c:pt idx="34242">
                  <c:v>1</c:v>
                </c:pt>
                <c:pt idx="34243">
                  <c:v>1</c:v>
                </c:pt>
                <c:pt idx="34244">
                  <c:v>1</c:v>
                </c:pt>
                <c:pt idx="34245">
                  <c:v>1</c:v>
                </c:pt>
                <c:pt idx="34246">
                  <c:v>1</c:v>
                </c:pt>
                <c:pt idx="34247">
                  <c:v>1</c:v>
                </c:pt>
                <c:pt idx="34248">
                  <c:v>1</c:v>
                </c:pt>
                <c:pt idx="34249">
                  <c:v>1</c:v>
                </c:pt>
                <c:pt idx="34250">
                  <c:v>1</c:v>
                </c:pt>
                <c:pt idx="34251">
                  <c:v>1</c:v>
                </c:pt>
                <c:pt idx="34252">
                  <c:v>1</c:v>
                </c:pt>
                <c:pt idx="34253">
                  <c:v>1</c:v>
                </c:pt>
                <c:pt idx="34254">
                  <c:v>1</c:v>
                </c:pt>
                <c:pt idx="34255">
                  <c:v>1</c:v>
                </c:pt>
                <c:pt idx="34256">
                  <c:v>1</c:v>
                </c:pt>
                <c:pt idx="34257">
                  <c:v>1</c:v>
                </c:pt>
                <c:pt idx="34258">
                  <c:v>1</c:v>
                </c:pt>
                <c:pt idx="34259">
                  <c:v>1</c:v>
                </c:pt>
                <c:pt idx="34260">
                  <c:v>1</c:v>
                </c:pt>
                <c:pt idx="34261">
                  <c:v>1</c:v>
                </c:pt>
                <c:pt idx="34262">
                  <c:v>1</c:v>
                </c:pt>
                <c:pt idx="34263">
                  <c:v>1</c:v>
                </c:pt>
                <c:pt idx="34264">
                  <c:v>1</c:v>
                </c:pt>
                <c:pt idx="34265">
                  <c:v>1</c:v>
                </c:pt>
                <c:pt idx="34266">
                  <c:v>1</c:v>
                </c:pt>
                <c:pt idx="34267">
                  <c:v>1</c:v>
                </c:pt>
                <c:pt idx="34268">
                  <c:v>1</c:v>
                </c:pt>
                <c:pt idx="34269">
                  <c:v>1</c:v>
                </c:pt>
                <c:pt idx="34270">
                  <c:v>1</c:v>
                </c:pt>
                <c:pt idx="34271">
                  <c:v>1</c:v>
                </c:pt>
                <c:pt idx="34272">
                  <c:v>1</c:v>
                </c:pt>
                <c:pt idx="34273">
                  <c:v>1</c:v>
                </c:pt>
                <c:pt idx="34274">
                  <c:v>1</c:v>
                </c:pt>
                <c:pt idx="34275">
                  <c:v>1</c:v>
                </c:pt>
                <c:pt idx="34276">
                  <c:v>1</c:v>
                </c:pt>
                <c:pt idx="34277">
                  <c:v>1</c:v>
                </c:pt>
                <c:pt idx="34278">
                  <c:v>1</c:v>
                </c:pt>
                <c:pt idx="34279">
                  <c:v>1</c:v>
                </c:pt>
                <c:pt idx="34280">
                  <c:v>1</c:v>
                </c:pt>
                <c:pt idx="34281">
                  <c:v>1</c:v>
                </c:pt>
                <c:pt idx="34282">
                  <c:v>1</c:v>
                </c:pt>
                <c:pt idx="34283">
                  <c:v>1</c:v>
                </c:pt>
                <c:pt idx="34284">
                  <c:v>1</c:v>
                </c:pt>
                <c:pt idx="34285">
                  <c:v>1</c:v>
                </c:pt>
                <c:pt idx="34286">
                  <c:v>1</c:v>
                </c:pt>
                <c:pt idx="34287">
                  <c:v>1</c:v>
                </c:pt>
                <c:pt idx="34288">
                  <c:v>1</c:v>
                </c:pt>
                <c:pt idx="34289">
                  <c:v>1</c:v>
                </c:pt>
                <c:pt idx="34290">
                  <c:v>1</c:v>
                </c:pt>
                <c:pt idx="34291">
                  <c:v>1</c:v>
                </c:pt>
                <c:pt idx="34292">
                  <c:v>1</c:v>
                </c:pt>
                <c:pt idx="34293">
                  <c:v>1</c:v>
                </c:pt>
                <c:pt idx="34294">
                  <c:v>1</c:v>
                </c:pt>
                <c:pt idx="34295">
                  <c:v>1</c:v>
                </c:pt>
                <c:pt idx="34296">
                  <c:v>1</c:v>
                </c:pt>
                <c:pt idx="34297">
                  <c:v>1</c:v>
                </c:pt>
                <c:pt idx="34298">
                  <c:v>1</c:v>
                </c:pt>
                <c:pt idx="34299">
                  <c:v>1</c:v>
                </c:pt>
                <c:pt idx="34300">
                  <c:v>1</c:v>
                </c:pt>
                <c:pt idx="34301">
                  <c:v>1</c:v>
                </c:pt>
                <c:pt idx="34302">
                  <c:v>1</c:v>
                </c:pt>
                <c:pt idx="34303">
                  <c:v>1</c:v>
                </c:pt>
                <c:pt idx="34304">
                  <c:v>1</c:v>
                </c:pt>
                <c:pt idx="34305">
                  <c:v>1</c:v>
                </c:pt>
                <c:pt idx="34306">
                  <c:v>0.83333333300000001</c:v>
                </c:pt>
                <c:pt idx="34307">
                  <c:v>1</c:v>
                </c:pt>
                <c:pt idx="34308">
                  <c:v>1</c:v>
                </c:pt>
                <c:pt idx="34309">
                  <c:v>1</c:v>
                </c:pt>
                <c:pt idx="34310">
                  <c:v>1</c:v>
                </c:pt>
                <c:pt idx="34311">
                  <c:v>1</c:v>
                </c:pt>
                <c:pt idx="34312">
                  <c:v>1</c:v>
                </c:pt>
                <c:pt idx="34313">
                  <c:v>1</c:v>
                </c:pt>
                <c:pt idx="34314">
                  <c:v>1</c:v>
                </c:pt>
                <c:pt idx="34315">
                  <c:v>1</c:v>
                </c:pt>
                <c:pt idx="34316">
                  <c:v>1</c:v>
                </c:pt>
                <c:pt idx="34317">
                  <c:v>1</c:v>
                </c:pt>
                <c:pt idx="34318">
                  <c:v>1</c:v>
                </c:pt>
                <c:pt idx="34319">
                  <c:v>1</c:v>
                </c:pt>
                <c:pt idx="34320">
                  <c:v>1</c:v>
                </c:pt>
                <c:pt idx="34321">
                  <c:v>1</c:v>
                </c:pt>
                <c:pt idx="34322">
                  <c:v>1</c:v>
                </c:pt>
                <c:pt idx="34323">
                  <c:v>1</c:v>
                </c:pt>
                <c:pt idx="34324">
                  <c:v>1</c:v>
                </c:pt>
                <c:pt idx="34325">
                  <c:v>1</c:v>
                </c:pt>
                <c:pt idx="34326">
                  <c:v>1</c:v>
                </c:pt>
                <c:pt idx="34327">
                  <c:v>1</c:v>
                </c:pt>
                <c:pt idx="34328">
                  <c:v>1</c:v>
                </c:pt>
                <c:pt idx="34329">
                  <c:v>1</c:v>
                </c:pt>
                <c:pt idx="34330">
                  <c:v>1</c:v>
                </c:pt>
                <c:pt idx="34331">
                  <c:v>1</c:v>
                </c:pt>
                <c:pt idx="34332">
                  <c:v>1</c:v>
                </c:pt>
                <c:pt idx="34333">
                  <c:v>0.83333333300000001</c:v>
                </c:pt>
                <c:pt idx="34334">
                  <c:v>1</c:v>
                </c:pt>
                <c:pt idx="34335">
                  <c:v>1</c:v>
                </c:pt>
                <c:pt idx="34336">
                  <c:v>1</c:v>
                </c:pt>
                <c:pt idx="34337">
                  <c:v>1</c:v>
                </c:pt>
                <c:pt idx="34338">
                  <c:v>1</c:v>
                </c:pt>
                <c:pt idx="34339">
                  <c:v>1</c:v>
                </c:pt>
                <c:pt idx="34340">
                  <c:v>1</c:v>
                </c:pt>
                <c:pt idx="34341">
                  <c:v>1</c:v>
                </c:pt>
                <c:pt idx="34342">
                  <c:v>1</c:v>
                </c:pt>
                <c:pt idx="34343">
                  <c:v>1</c:v>
                </c:pt>
                <c:pt idx="34344">
                  <c:v>1</c:v>
                </c:pt>
                <c:pt idx="34345">
                  <c:v>1</c:v>
                </c:pt>
                <c:pt idx="34346">
                  <c:v>1</c:v>
                </c:pt>
                <c:pt idx="34347">
                  <c:v>1</c:v>
                </c:pt>
                <c:pt idx="34348">
                  <c:v>1</c:v>
                </c:pt>
                <c:pt idx="34349">
                  <c:v>1</c:v>
                </c:pt>
                <c:pt idx="34350">
                  <c:v>1</c:v>
                </c:pt>
                <c:pt idx="34351">
                  <c:v>1</c:v>
                </c:pt>
                <c:pt idx="34352">
                  <c:v>1</c:v>
                </c:pt>
                <c:pt idx="34353">
                  <c:v>1</c:v>
                </c:pt>
                <c:pt idx="34354">
                  <c:v>1</c:v>
                </c:pt>
                <c:pt idx="34355">
                  <c:v>1</c:v>
                </c:pt>
                <c:pt idx="34356">
                  <c:v>1</c:v>
                </c:pt>
                <c:pt idx="34357">
                  <c:v>1</c:v>
                </c:pt>
                <c:pt idx="34358">
                  <c:v>1</c:v>
                </c:pt>
                <c:pt idx="34359">
                  <c:v>1</c:v>
                </c:pt>
                <c:pt idx="34360">
                  <c:v>1</c:v>
                </c:pt>
                <c:pt idx="34361">
                  <c:v>1</c:v>
                </c:pt>
                <c:pt idx="34362">
                  <c:v>1</c:v>
                </c:pt>
                <c:pt idx="34363">
                  <c:v>1</c:v>
                </c:pt>
                <c:pt idx="34364">
                  <c:v>1</c:v>
                </c:pt>
                <c:pt idx="34365">
                  <c:v>1</c:v>
                </c:pt>
                <c:pt idx="34366">
                  <c:v>1</c:v>
                </c:pt>
                <c:pt idx="34367">
                  <c:v>1</c:v>
                </c:pt>
                <c:pt idx="34368">
                  <c:v>1</c:v>
                </c:pt>
                <c:pt idx="34369">
                  <c:v>1</c:v>
                </c:pt>
                <c:pt idx="34370">
                  <c:v>1</c:v>
                </c:pt>
                <c:pt idx="34371">
                  <c:v>1</c:v>
                </c:pt>
                <c:pt idx="34372">
                  <c:v>1</c:v>
                </c:pt>
                <c:pt idx="34373">
                  <c:v>1</c:v>
                </c:pt>
                <c:pt idx="34374">
                  <c:v>1</c:v>
                </c:pt>
                <c:pt idx="34375">
                  <c:v>1</c:v>
                </c:pt>
                <c:pt idx="34376">
                  <c:v>1</c:v>
                </c:pt>
                <c:pt idx="34377">
                  <c:v>1</c:v>
                </c:pt>
                <c:pt idx="34378">
                  <c:v>1</c:v>
                </c:pt>
                <c:pt idx="34379">
                  <c:v>1</c:v>
                </c:pt>
                <c:pt idx="34380">
                  <c:v>1</c:v>
                </c:pt>
                <c:pt idx="34381">
                  <c:v>1</c:v>
                </c:pt>
                <c:pt idx="34382">
                  <c:v>1</c:v>
                </c:pt>
                <c:pt idx="34383">
                  <c:v>1</c:v>
                </c:pt>
                <c:pt idx="34384">
                  <c:v>1</c:v>
                </c:pt>
                <c:pt idx="34385">
                  <c:v>1</c:v>
                </c:pt>
                <c:pt idx="34386">
                  <c:v>1</c:v>
                </c:pt>
                <c:pt idx="34387">
                  <c:v>1</c:v>
                </c:pt>
                <c:pt idx="34388">
                  <c:v>1</c:v>
                </c:pt>
                <c:pt idx="34389">
                  <c:v>1</c:v>
                </c:pt>
                <c:pt idx="34390">
                  <c:v>1</c:v>
                </c:pt>
                <c:pt idx="34391">
                  <c:v>1</c:v>
                </c:pt>
                <c:pt idx="34392">
                  <c:v>1</c:v>
                </c:pt>
                <c:pt idx="34393">
                  <c:v>1</c:v>
                </c:pt>
                <c:pt idx="34394">
                  <c:v>1</c:v>
                </c:pt>
                <c:pt idx="34395">
                  <c:v>1</c:v>
                </c:pt>
                <c:pt idx="34396">
                  <c:v>1</c:v>
                </c:pt>
                <c:pt idx="34397">
                  <c:v>1</c:v>
                </c:pt>
                <c:pt idx="34398">
                  <c:v>1</c:v>
                </c:pt>
                <c:pt idx="34399">
                  <c:v>1</c:v>
                </c:pt>
                <c:pt idx="34400">
                  <c:v>1</c:v>
                </c:pt>
                <c:pt idx="34401">
                  <c:v>1</c:v>
                </c:pt>
                <c:pt idx="34402">
                  <c:v>1</c:v>
                </c:pt>
                <c:pt idx="34403">
                  <c:v>1</c:v>
                </c:pt>
                <c:pt idx="34404">
                  <c:v>1</c:v>
                </c:pt>
                <c:pt idx="34405">
                  <c:v>1</c:v>
                </c:pt>
                <c:pt idx="34406">
                  <c:v>1</c:v>
                </c:pt>
                <c:pt idx="34407">
                  <c:v>1</c:v>
                </c:pt>
                <c:pt idx="34408">
                  <c:v>1</c:v>
                </c:pt>
                <c:pt idx="34409">
                  <c:v>1</c:v>
                </c:pt>
                <c:pt idx="34410">
                  <c:v>1</c:v>
                </c:pt>
                <c:pt idx="34411">
                  <c:v>1</c:v>
                </c:pt>
                <c:pt idx="34412">
                  <c:v>1</c:v>
                </c:pt>
                <c:pt idx="34413">
                  <c:v>1</c:v>
                </c:pt>
                <c:pt idx="34414">
                  <c:v>1</c:v>
                </c:pt>
                <c:pt idx="34415">
                  <c:v>1</c:v>
                </c:pt>
                <c:pt idx="34416">
                  <c:v>1</c:v>
                </c:pt>
                <c:pt idx="34417">
                  <c:v>1</c:v>
                </c:pt>
                <c:pt idx="34418">
                  <c:v>1</c:v>
                </c:pt>
                <c:pt idx="34419">
                  <c:v>1</c:v>
                </c:pt>
                <c:pt idx="34420">
                  <c:v>1</c:v>
                </c:pt>
                <c:pt idx="34421">
                  <c:v>1</c:v>
                </c:pt>
                <c:pt idx="34422">
                  <c:v>1</c:v>
                </c:pt>
                <c:pt idx="34423">
                  <c:v>1</c:v>
                </c:pt>
                <c:pt idx="34424">
                  <c:v>1</c:v>
                </c:pt>
                <c:pt idx="34425">
                  <c:v>1</c:v>
                </c:pt>
                <c:pt idx="34426">
                  <c:v>1</c:v>
                </c:pt>
                <c:pt idx="34427">
                  <c:v>1</c:v>
                </c:pt>
                <c:pt idx="34428">
                  <c:v>1</c:v>
                </c:pt>
                <c:pt idx="34429">
                  <c:v>1</c:v>
                </c:pt>
                <c:pt idx="34430">
                  <c:v>1</c:v>
                </c:pt>
                <c:pt idx="34431">
                  <c:v>1</c:v>
                </c:pt>
                <c:pt idx="34432">
                  <c:v>1</c:v>
                </c:pt>
                <c:pt idx="34433">
                  <c:v>1</c:v>
                </c:pt>
                <c:pt idx="34434">
                  <c:v>1</c:v>
                </c:pt>
                <c:pt idx="34435">
                  <c:v>1</c:v>
                </c:pt>
                <c:pt idx="34436">
                  <c:v>1</c:v>
                </c:pt>
                <c:pt idx="34437">
                  <c:v>1</c:v>
                </c:pt>
                <c:pt idx="34438">
                  <c:v>1</c:v>
                </c:pt>
                <c:pt idx="34439">
                  <c:v>1</c:v>
                </c:pt>
                <c:pt idx="34440">
                  <c:v>1</c:v>
                </c:pt>
                <c:pt idx="34441">
                  <c:v>1</c:v>
                </c:pt>
                <c:pt idx="34442">
                  <c:v>1</c:v>
                </c:pt>
                <c:pt idx="34443">
                  <c:v>1</c:v>
                </c:pt>
                <c:pt idx="34444">
                  <c:v>1</c:v>
                </c:pt>
                <c:pt idx="34445">
                  <c:v>1</c:v>
                </c:pt>
                <c:pt idx="34446">
                  <c:v>1</c:v>
                </c:pt>
                <c:pt idx="34447">
                  <c:v>1</c:v>
                </c:pt>
                <c:pt idx="34448">
                  <c:v>1</c:v>
                </c:pt>
                <c:pt idx="34449">
                  <c:v>1</c:v>
                </c:pt>
                <c:pt idx="34450">
                  <c:v>1</c:v>
                </c:pt>
                <c:pt idx="34451">
                  <c:v>1</c:v>
                </c:pt>
                <c:pt idx="34452">
                  <c:v>1</c:v>
                </c:pt>
                <c:pt idx="34453">
                  <c:v>1</c:v>
                </c:pt>
                <c:pt idx="34454">
                  <c:v>1</c:v>
                </c:pt>
                <c:pt idx="34455">
                  <c:v>1</c:v>
                </c:pt>
                <c:pt idx="34456">
                  <c:v>1</c:v>
                </c:pt>
                <c:pt idx="34457">
                  <c:v>1</c:v>
                </c:pt>
                <c:pt idx="34458">
                  <c:v>1</c:v>
                </c:pt>
                <c:pt idx="34459">
                  <c:v>1</c:v>
                </c:pt>
                <c:pt idx="34460">
                  <c:v>1</c:v>
                </c:pt>
                <c:pt idx="34461">
                  <c:v>1</c:v>
                </c:pt>
                <c:pt idx="34462">
                  <c:v>1</c:v>
                </c:pt>
                <c:pt idx="34463">
                  <c:v>1</c:v>
                </c:pt>
                <c:pt idx="34464">
                  <c:v>1</c:v>
                </c:pt>
                <c:pt idx="34465">
                  <c:v>1</c:v>
                </c:pt>
                <c:pt idx="34466">
                  <c:v>1</c:v>
                </c:pt>
                <c:pt idx="34467">
                  <c:v>1</c:v>
                </c:pt>
                <c:pt idx="34468">
                  <c:v>1</c:v>
                </c:pt>
                <c:pt idx="34469">
                  <c:v>1</c:v>
                </c:pt>
                <c:pt idx="34470">
                  <c:v>1</c:v>
                </c:pt>
                <c:pt idx="34471">
                  <c:v>1</c:v>
                </c:pt>
                <c:pt idx="34472">
                  <c:v>1</c:v>
                </c:pt>
                <c:pt idx="34473">
                  <c:v>1</c:v>
                </c:pt>
                <c:pt idx="34474">
                  <c:v>1</c:v>
                </c:pt>
                <c:pt idx="34475">
                  <c:v>1</c:v>
                </c:pt>
                <c:pt idx="34476">
                  <c:v>1</c:v>
                </c:pt>
                <c:pt idx="34477">
                  <c:v>1</c:v>
                </c:pt>
                <c:pt idx="34478">
                  <c:v>1</c:v>
                </c:pt>
                <c:pt idx="34479">
                  <c:v>1</c:v>
                </c:pt>
                <c:pt idx="34480">
                  <c:v>1</c:v>
                </c:pt>
                <c:pt idx="34481">
                  <c:v>1</c:v>
                </c:pt>
                <c:pt idx="34482">
                  <c:v>1</c:v>
                </c:pt>
                <c:pt idx="34483">
                  <c:v>1</c:v>
                </c:pt>
                <c:pt idx="34484">
                  <c:v>1</c:v>
                </c:pt>
                <c:pt idx="34485">
                  <c:v>1</c:v>
                </c:pt>
                <c:pt idx="34486">
                  <c:v>1</c:v>
                </c:pt>
                <c:pt idx="34487">
                  <c:v>1</c:v>
                </c:pt>
                <c:pt idx="34488">
                  <c:v>1</c:v>
                </c:pt>
                <c:pt idx="34489">
                  <c:v>1</c:v>
                </c:pt>
                <c:pt idx="34490">
                  <c:v>1</c:v>
                </c:pt>
                <c:pt idx="34491">
                  <c:v>1</c:v>
                </c:pt>
                <c:pt idx="34492">
                  <c:v>1</c:v>
                </c:pt>
                <c:pt idx="34493">
                  <c:v>1</c:v>
                </c:pt>
                <c:pt idx="34494">
                  <c:v>1</c:v>
                </c:pt>
                <c:pt idx="34495">
                  <c:v>1</c:v>
                </c:pt>
                <c:pt idx="34496">
                  <c:v>1</c:v>
                </c:pt>
                <c:pt idx="34497">
                  <c:v>1</c:v>
                </c:pt>
                <c:pt idx="34498">
                  <c:v>1</c:v>
                </c:pt>
                <c:pt idx="34499">
                  <c:v>1</c:v>
                </c:pt>
                <c:pt idx="34500">
                  <c:v>1</c:v>
                </c:pt>
                <c:pt idx="34501">
                  <c:v>1</c:v>
                </c:pt>
                <c:pt idx="34502">
                  <c:v>1</c:v>
                </c:pt>
                <c:pt idx="34503">
                  <c:v>1</c:v>
                </c:pt>
                <c:pt idx="34504">
                  <c:v>1</c:v>
                </c:pt>
                <c:pt idx="34505">
                  <c:v>1</c:v>
                </c:pt>
                <c:pt idx="34506">
                  <c:v>1</c:v>
                </c:pt>
                <c:pt idx="34507">
                  <c:v>1</c:v>
                </c:pt>
                <c:pt idx="34508">
                  <c:v>1</c:v>
                </c:pt>
                <c:pt idx="34509">
                  <c:v>1</c:v>
                </c:pt>
                <c:pt idx="34510">
                  <c:v>1</c:v>
                </c:pt>
                <c:pt idx="34511">
                  <c:v>1</c:v>
                </c:pt>
                <c:pt idx="34512">
                  <c:v>1</c:v>
                </c:pt>
                <c:pt idx="34513">
                  <c:v>1</c:v>
                </c:pt>
                <c:pt idx="34514">
                  <c:v>1</c:v>
                </c:pt>
                <c:pt idx="34515">
                  <c:v>1</c:v>
                </c:pt>
                <c:pt idx="34516">
                  <c:v>1</c:v>
                </c:pt>
                <c:pt idx="34517">
                  <c:v>1</c:v>
                </c:pt>
                <c:pt idx="34518">
                  <c:v>1</c:v>
                </c:pt>
                <c:pt idx="34519">
                  <c:v>1</c:v>
                </c:pt>
                <c:pt idx="34520">
                  <c:v>1</c:v>
                </c:pt>
                <c:pt idx="34521">
                  <c:v>1</c:v>
                </c:pt>
                <c:pt idx="34522">
                  <c:v>1</c:v>
                </c:pt>
                <c:pt idx="34523">
                  <c:v>1</c:v>
                </c:pt>
                <c:pt idx="34524">
                  <c:v>1</c:v>
                </c:pt>
                <c:pt idx="34525">
                  <c:v>1</c:v>
                </c:pt>
                <c:pt idx="34526">
                  <c:v>1</c:v>
                </c:pt>
                <c:pt idx="34527">
                  <c:v>1</c:v>
                </c:pt>
                <c:pt idx="34528">
                  <c:v>1</c:v>
                </c:pt>
                <c:pt idx="34529">
                  <c:v>1</c:v>
                </c:pt>
                <c:pt idx="34530">
                  <c:v>1</c:v>
                </c:pt>
                <c:pt idx="34531">
                  <c:v>1</c:v>
                </c:pt>
                <c:pt idx="34532">
                  <c:v>1</c:v>
                </c:pt>
                <c:pt idx="34533">
                  <c:v>0.66666666699999999</c:v>
                </c:pt>
                <c:pt idx="34534">
                  <c:v>1</c:v>
                </c:pt>
                <c:pt idx="34535">
                  <c:v>1</c:v>
                </c:pt>
                <c:pt idx="34536">
                  <c:v>1</c:v>
                </c:pt>
                <c:pt idx="34537">
                  <c:v>1</c:v>
                </c:pt>
                <c:pt idx="34538">
                  <c:v>1</c:v>
                </c:pt>
                <c:pt idx="34539">
                  <c:v>1</c:v>
                </c:pt>
                <c:pt idx="34540">
                  <c:v>1</c:v>
                </c:pt>
                <c:pt idx="34541">
                  <c:v>1</c:v>
                </c:pt>
                <c:pt idx="34542">
                  <c:v>1</c:v>
                </c:pt>
                <c:pt idx="34543">
                  <c:v>1</c:v>
                </c:pt>
                <c:pt idx="34544">
                  <c:v>1</c:v>
                </c:pt>
                <c:pt idx="34545">
                  <c:v>1</c:v>
                </c:pt>
                <c:pt idx="34546">
                  <c:v>1</c:v>
                </c:pt>
                <c:pt idx="34547">
                  <c:v>1</c:v>
                </c:pt>
                <c:pt idx="34548">
                  <c:v>1</c:v>
                </c:pt>
                <c:pt idx="34549">
                  <c:v>1</c:v>
                </c:pt>
                <c:pt idx="34550">
                  <c:v>1</c:v>
                </c:pt>
                <c:pt idx="34551">
                  <c:v>1</c:v>
                </c:pt>
                <c:pt idx="34552">
                  <c:v>1</c:v>
                </c:pt>
                <c:pt idx="34553">
                  <c:v>1</c:v>
                </c:pt>
                <c:pt idx="34554">
                  <c:v>1</c:v>
                </c:pt>
                <c:pt idx="34555">
                  <c:v>1</c:v>
                </c:pt>
                <c:pt idx="34556">
                  <c:v>1</c:v>
                </c:pt>
                <c:pt idx="34557">
                  <c:v>1</c:v>
                </c:pt>
                <c:pt idx="34558">
                  <c:v>1</c:v>
                </c:pt>
                <c:pt idx="34559">
                  <c:v>1</c:v>
                </c:pt>
                <c:pt idx="34560">
                  <c:v>1</c:v>
                </c:pt>
                <c:pt idx="34561">
                  <c:v>0.83333333300000001</c:v>
                </c:pt>
                <c:pt idx="34562">
                  <c:v>1</c:v>
                </c:pt>
                <c:pt idx="34563">
                  <c:v>1</c:v>
                </c:pt>
                <c:pt idx="34564">
                  <c:v>1</c:v>
                </c:pt>
                <c:pt idx="34565">
                  <c:v>1</c:v>
                </c:pt>
                <c:pt idx="34566">
                  <c:v>1</c:v>
                </c:pt>
                <c:pt idx="34567">
                  <c:v>1</c:v>
                </c:pt>
                <c:pt idx="34568">
                  <c:v>1</c:v>
                </c:pt>
                <c:pt idx="34569">
                  <c:v>1</c:v>
                </c:pt>
                <c:pt idx="34570">
                  <c:v>1</c:v>
                </c:pt>
                <c:pt idx="34571">
                  <c:v>1</c:v>
                </c:pt>
                <c:pt idx="34572">
                  <c:v>1</c:v>
                </c:pt>
                <c:pt idx="34573">
                  <c:v>1</c:v>
                </c:pt>
                <c:pt idx="34574">
                  <c:v>1</c:v>
                </c:pt>
                <c:pt idx="34575">
                  <c:v>1</c:v>
                </c:pt>
                <c:pt idx="34576">
                  <c:v>1</c:v>
                </c:pt>
                <c:pt idx="34577">
                  <c:v>1</c:v>
                </c:pt>
                <c:pt idx="34578">
                  <c:v>1</c:v>
                </c:pt>
                <c:pt idx="34579">
                  <c:v>1</c:v>
                </c:pt>
                <c:pt idx="34580">
                  <c:v>1</c:v>
                </c:pt>
                <c:pt idx="34581">
                  <c:v>1</c:v>
                </c:pt>
                <c:pt idx="34582">
                  <c:v>1</c:v>
                </c:pt>
                <c:pt idx="34583">
                  <c:v>1</c:v>
                </c:pt>
                <c:pt idx="34584">
                  <c:v>1</c:v>
                </c:pt>
                <c:pt idx="34585">
                  <c:v>1</c:v>
                </c:pt>
                <c:pt idx="34586">
                  <c:v>1</c:v>
                </c:pt>
                <c:pt idx="34587">
                  <c:v>1</c:v>
                </c:pt>
                <c:pt idx="34588">
                  <c:v>1</c:v>
                </c:pt>
                <c:pt idx="34589">
                  <c:v>1</c:v>
                </c:pt>
                <c:pt idx="34590">
                  <c:v>1</c:v>
                </c:pt>
                <c:pt idx="34591">
                  <c:v>1</c:v>
                </c:pt>
                <c:pt idx="34592">
                  <c:v>1</c:v>
                </c:pt>
                <c:pt idx="34593">
                  <c:v>1</c:v>
                </c:pt>
                <c:pt idx="34594">
                  <c:v>1</c:v>
                </c:pt>
                <c:pt idx="34595">
                  <c:v>1</c:v>
                </c:pt>
                <c:pt idx="34596">
                  <c:v>1</c:v>
                </c:pt>
                <c:pt idx="34597">
                  <c:v>1</c:v>
                </c:pt>
                <c:pt idx="34598">
                  <c:v>1</c:v>
                </c:pt>
                <c:pt idx="34599">
                  <c:v>1</c:v>
                </c:pt>
                <c:pt idx="34600">
                  <c:v>1</c:v>
                </c:pt>
                <c:pt idx="34601">
                  <c:v>1</c:v>
                </c:pt>
                <c:pt idx="34602">
                  <c:v>1</c:v>
                </c:pt>
                <c:pt idx="34603">
                  <c:v>1</c:v>
                </c:pt>
                <c:pt idx="34604">
                  <c:v>1</c:v>
                </c:pt>
                <c:pt idx="34605">
                  <c:v>1</c:v>
                </c:pt>
                <c:pt idx="34606">
                  <c:v>1</c:v>
                </c:pt>
                <c:pt idx="34607">
                  <c:v>1</c:v>
                </c:pt>
                <c:pt idx="34608">
                  <c:v>1</c:v>
                </c:pt>
                <c:pt idx="34609">
                  <c:v>1</c:v>
                </c:pt>
                <c:pt idx="34610">
                  <c:v>1</c:v>
                </c:pt>
                <c:pt idx="34611">
                  <c:v>1</c:v>
                </c:pt>
                <c:pt idx="34612">
                  <c:v>1</c:v>
                </c:pt>
                <c:pt idx="34613">
                  <c:v>1</c:v>
                </c:pt>
                <c:pt idx="34614">
                  <c:v>1</c:v>
                </c:pt>
                <c:pt idx="34615">
                  <c:v>1</c:v>
                </c:pt>
                <c:pt idx="34616">
                  <c:v>1</c:v>
                </c:pt>
                <c:pt idx="34617">
                  <c:v>1</c:v>
                </c:pt>
                <c:pt idx="34618">
                  <c:v>1</c:v>
                </c:pt>
                <c:pt idx="34619">
                  <c:v>1</c:v>
                </c:pt>
                <c:pt idx="34620">
                  <c:v>1</c:v>
                </c:pt>
                <c:pt idx="34621">
                  <c:v>1</c:v>
                </c:pt>
                <c:pt idx="34622">
                  <c:v>1</c:v>
                </c:pt>
                <c:pt idx="34623">
                  <c:v>1</c:v>
                </c:pt>
                <c:pt idx="34624">
                  <c:v>1</c:v>
                </c:pt>
                <c:pt idx="34625">
                  <c:v>1</c:v>
                </c:pt>
                <c:pt idx="34626">
                  <c:v>1</c:v>
                </c:pt>
                <c:pt idx="34627">
                  <c:v>1</c:v>
                </c:pt>
                <c:pt idx="34628">
                  <c:v>1</c:v>
                </c:pt>
                <c:pt idx="34629">
                  <c:v>1</c:v>
                </c:pt>
                <c:pt idx="34630">
                  <c:v>1</c:v>
                </c:pt>
                <c:pt idx="34631">
                  <c:v>1</c:v>
                </c:pt>
                <c:pt idx="34632">
                  <c:v>1</c:v>
                </c:pt>
                <c:pt idx="34633">
                  <c:v>1</c:v>
                </c:pt>
                <c:pt idx="34634">
                  <c:v>1</c:v>
                </c:pt>
                <c:pt idx="34635">
                  <c:v>1</c:v>
                </c:pt>
                <c:pt idx="34636">
                  <c:v>1</c:v>
                </c:pt>
                <c:pt idx="34637">
                  <c:v>1</c:v>
                </c:pt>
                <c:pt idx="34638">
                  <c:v>1</c:v>
                </c:pt>
                <c:pt idx="34639">
                  <c:v>1</c:v>
                </c:pt>
                <c:pt idx="34640">
                  <c:v>1</c:v>
                </c:pt>
                <c:pt idx="34641">
                  <c:v>1</c:v>
                </c:pt>
                <c:pt idx="34642">
                  <c:v>1</c:v>
                </c:pt>
                <c:pt idx="34643">
                  <c:v>1</c:v>
                </c:pt>
                <c:pt idx="34644">
                  <c:v>1</c:v>
                </c:pt>
                <c:pt idx="34645">
                  <c:v>1</c:v>
                </c:pt>
                <c:pt idx="34646">
                  <c:v>1</c:v>
                </c:pt>
                <c:pt idx="34647">
                  <c:v>1</c:v>
                </c:pt>
                <c:pt idx="34648">
                  <c:v>1</c:v>
                </c:pt>
                <c:pt idx="34649">
                  <c:v>0.83333333300000001</c:v>
                </c:pt>
                <c:pt idx="34650">
                  <c:v>1</c:v>
                </c:pt>
                <c:pt idx="34651">
                  <c:v>1</c:v>
                </c:pt>
                <c:pt idx="34652">
                  <c:v>1</c:v>
                </c:pt>
                <c:pt idx="34653">
                  <c:v>1</c:v>
                </c:pt>
                <c:pt idx="34654">
                  <c:v>1</c:v>
                </c:pt>
                <c:pt idx="34655">
                  <c:v>1</c:v>
                </c:pt>
                <c:pt idx="34656">
                  <c:v>1</c:v>
                </c:pt>
                <c:pt idx="34657">
                  <c:v>1</c:v>
                </c:pt>
                <c:pt idx="34658">
                  <c:v>1</c:v>
                </c:pt>
                <c:pt idx="34659">
                  <c:v>1</c:v>
                </c:pt>
                <c:pt idx="34660">
                  <c:v>1</c:v>
                </c:pt>
                <c:pt idx="34661">
                  <c:v>1</c:v>
                </c:pt>
                <c:pt idx="34662">
                  <c:v>1</c:v>
                </c:pt>
                <c:pt idx="34663">
                  <c:v>1</c:v>
                </c:pt>
                <c:pt idx="34664">
                  <c:v>1</c:v>
                </c:pt>
                <c:pt idx="34665">
                  <c:v>1</c:v>
                </c:pt>
                <c:pt idx="34666">
                  <c:v>1</c:v>
                </c:pt>
                <c:pt idx="34667">
                  <c:v>1</c:v>
                </c:pt>
                <c:pt idx="34668">
                  <c:v>1</c:v>
                </c:pt>
                <c:pt idx="34669">
                  <c:v>1</c:v>
                </c:pt>
                <c:pt idx="34670">
                  <c:v>1</c:v>
                </c:pt>
                <c:pt idx="34671">
                  <c:v>1</c:v>
                </c:pt>
                <c:pt idx="34672">
                  <c:v>1</c:v>
                </c:pt>
                <c:pt idx="34673">
                  <c:v>1</c:v>
                </c:pt>
                <c:pt idx="34674">
                  <c:v>1</c:v>
                </c:pt>
                <c:pt idx="34675">
                  <c:v>1</c:v>
                </c:pt>
                <c:pt idx="34676">
                  <c:v>1</c:v>
                </c:pt>
                <c:pt idx="34677">
                  <c:v>1</c:v>
                </c:pt>
                <c:pt idx="34678">
                  <c:v>1</c:v>
                </c:pt>
                <c:pt idx="34679">
                  <c:v>1</c:v>
                </c:pt>
                <c:pt idx="34680">
                  <c:v>1</c:v>
                </c:pt>
                <c:pt idx="34681">
                  <c:v>1</c:v>
                </c:pt>
                <c:pt idx="34682">
                  <c:v>1</c:v>
                </c:pt>
                <c:pt idx="34683">
                  <c:v>1</c:v>
                </c:pt>
                <c:pt idx="34684">
                  <c:v>1</c:v>
                </c:pt>
                <c:pt idx="34685">
                  <c:v>1</c:v>
                </c:pt>
                <c:pt idx="34686">
                  <c:v>1</c:v>
                </c:pt>
                <c:pt idx="34687">
                  <c:v>1</c:v>
                </c:pt>
                <c:pt idx="34688">
                  <c:v>1</c:v>
                </c:pt>
                <c:pt idx="34689">
                  <c:v>1</c:v>
                </c:pt>
                <c:pt idx="34690">
                  <c:v>1</c:v>
                </c:pt>
                <c:pt idx="34691">
                  <c:v>1</c:v>
                </c:pt>
                <c:pt idx="34692">
                  <c:v>1</c:v>
                </c:pt>
                <c:pt idx="34693">
                  <c:v>1</c:v>
                </c:pt>
                <c:pt idx="34694">
                  <c:v>1</c:v>
                </c:pt>
                <c:pt idx="34695">
                  <c:v>1</c:v>
                </c:pt>
                <c:pt idx="34696">
                  <c:v>1</c:v>
                </c:pt>
                <c:pt idx="34697">
                  <c:v>1</c:v>
                </c:pt>
                <c:pt idx="34698">
                  <c:v>1</c:v>
                </c:pt>
                <c:pt idx="34699">
                  <c:v>1</c:v>
                </c:pt>
                <c:pt idx="34700">
                  <c:v>1</c:v>
                </c:pt>
                <c:pt idx="34701">
                  <c:v>1</c:v>
                </c:pt>
                <c:pt idx="34702">
                  <c:v>1</c:v>
                </c:pt>
                <c:pt idx="34703">
                  <c:v>1</c:v>
                </c:pt>
                <c:pt idx="34704">
                  <c:v>1</c:v>
                </c:pt>
                <c:pt idx="34705">
                  <c:v>1</c:v>
                </c:pt>
                <c:pt idx="34706">
                  <c:v>1</c:v>
                </c:pt>
                <c:pt idx="34707">
                  <c:v>1</c:v>
                </c:pt>
                <c:pt idx="34708">
                  <c:v>1</c:v>
                </c:pt>
                <c:pt idx="34709">
                  <c:v>1</c:v>
                </c:pt>
                <c:pt idx="34710">
                  <c:v>1</c:v>
                </c:pt>
                <c:pt idx="34711">
                  <c:v>1</c:v>
                </c:pt>
                <c:pt idx="34712">
                  <c:v>1</c:v>
                </c:pt>
                <c:pt idx="34713">
                  <c:v>1</c:v>
                </c:pt>
                <c:pt idx="34714">
                  <c:v>1</c:v>
                </c:pt>
                <c:pt idx="34715">
                  <c:v>1</c:v>
                </c:pt>
                <c:pt idx="34716">
                  <c:v>1</c:v>
                </c:pt>
                <c:pt idx="34717">
                  <c:v>1</c:v>
                </c:pt>
                <c:pt idx="34718">
                  <c:v>1</c:v>
                </c:pt>
                <c:pt idx="34719">
                  <c:v>1</c:v>
                </c:pt>
                <c:pt idx="34720">
                  <c:v>1</c:v>
                </c:pt>
                <c:pt idx="34721">
                  <c:v>1</c:v>
                </c:pt>
                <c:pt idx="34722">
                  <c:v>1</c:v>
                </c:pt>
                <c:pt idx="34723">
                  <c:v>1</c:v>
                </c:pt>
                <c:pt idx="34724">
                  <c:v>1</c:v>
                </c:pt>
                <c:pt idx="34725">
                  <c:v>1</c:v>
                </c:pt>
                <c:pt idx="34726">
                  <c:v>1</c:v>
                </c:pt>
                <c:pt idx="34727">
                  <c:v>1</c:v>
                </c:pt>
                <c:pt idx="34728">
                  <c:v>1</c:v>
                </c:pt>
                <c:pt idx="34729">
                  <c:v>1</c:v>
                </c:pt>
                <c:pt idx="34730">
                  <c:v>1</c:v>
                </c:pt>
                <c:pt idx="34731">
                  <c:v>0.83333333300000001</c:v>
                </c:pt>
                <c:pt idx="34732">
                  <c:v>1</c:v>
                </c:pt>
                <c:pt idx="34733">
                  <c:v>1</c:v>
                </c:pt>
                <c:pt idx="34734">
                  <c:v>1</c:v>
                </c:pt>
                <c:pt idx="34735">
                  <c:v>1</c:v>
                </c:pt>
                <c:pt idx="34736">
                  <c:v>1</c:v>
                </c:pt>
                <c:pt idx="34737">
                  <c:v>1</c:v>
                </c:pt>
                <c:pt idx="34738">
                  <c:v>1</c:v>
                </c:pt>
                <c:pt idx="34739">
                  <c:v>1</c:v>
                </c:pt>
                <c:pt idx="34740">
                  <c:v>1</c:v>
                </c:pt>
                <c:pt idx="34741">
                  <c:v>1</c:v>
                </c:pt>
                <c:pt idx="34742">
                  <c:v>1</c:v>
                </c:pt>
                <c:pt idx="34743">
                  <c:v>1</c:v>
                </c:pt>
                <c:pt idx="34744">
                  <c:v>1</c:v>
                </c:pt>
                <c:pt idx="34745">
                  <c:v>1</c:v>
                </c:pt>
                <c:pt idx="34746">
                  <c:v>1</c:v>
                </c:pt>
                <c:pt idx="34747">
                  <c:v>1</c:v>
                </c:pt>
                <c:pt idx="34748">
                  <c:v>1</c:v>
                </c:pt>
                <c:pt idx="34749">
                  <c:v>1</c:v>
                </c:pt>
                <c:pt idx="34750">
                  <c:v>1</c:v>
                </c:pt>
                <c:pt idx="34751">
                  <c:v>1</c:v>
                </c:pt>
                <c:pt idx="34752">
                  <c:v>1</c:v>
                </c:pt>
                <c:pt idx="34753">
                  <c:v>1</c:v>
                </c:pt>
                <c:pt idx="34754">
                  <c:v>1</c:v>
                </c:pt>
                <c:pt idx="34755">
                  <c:v>1</c:v>
                </c:pt>
                <c:pt idx="34756">
                  <c:v>1</c:v>
                </c:pt>
                <c:pt idx="34757">
                  <c:v>1</c:v>
                </c:pt>
                <c:pt idx="34758">
                  <c:v>1</c:v>
                </c:pt>
                <c:pt idx="34759">
                  <c:v>1</c:v>
                </c:pt>
                <c:pt idx="34760">
                  <c:v>1</c:v>
                </c:pt>
                <c:pt idx="34761">
                  <c:v>1</c:v>
                </c:pt>
                <c:pt idx="34762">
                  <c:v>1</c:v>
                </c:pt>
                <c:pt idx="34763">
                  <c:v>1</c:v>
                </c:pt>
                <c:pt idx="34764">
                  <c:v>1</c:v>
                </c:pt>
                <c:pt idx="34765">
                  <c:v>1</c:v>
                </c:pt>
                <c:pt idx="34766">
                  <c:v>1</c:v>
                </c:pt>
                <c:pt idx="34767">
                  <c:v>1</c:v>
                </c:pt>
                <c:pt idx="34768">
                  <c:v>1</c:v>
                </c:pt>
                <c:pt idx="34769">
                  <c:v>1</c:v>
                </c:pt>
                <c:pt idx="34770">
                  <c:v>1</c:v>
                </c:pt>
                <c:pt idx="34771">
                  <c:v>1</c:v>
                </c:pt>
                <c:pt idx="34772">
                  <c:v>1</c:v>
                </c:pt>
                <c:pt idx="34773">
                  <c:v>1</c:v>
                </c:pt>
                <c:pt idx="34774">
                  <c:v>1</c:v>
                </c:pt>
                <c:pt idx="34775">
                  <c:v>1</c:v>
                </c:pt>
                <c:pt idx="34776">
                  <c:v>1</c:v>
                </c:pt>
                <c:pt idx="34777">
                  <c:v>1</c:v>
                </c:pt>
                <c:pt idx="34778">
                  <c:v>1</c:v>
                </c:pt>
                <c:pt idx="34779">
                  <c:v>1</c:v>
                </c:pt>
                <c:pt idx="34780">
                  <c:v>1</c:v>
                </c:pt>
                <c:pt idx="34781">
                  <c:v>1</c:v>
                </c:pt>
                <c:pt idx="34782">
                  <c:v>1</c:v>
                </c:pt>
                <c:pt idx="34783">
                  <c:v>1</c:v>
                </c:pt>
                <c:pt idx="34784">
                  <c:v>1</c:v>
                </c:pt>
                <c:pt idx="34785">
                  <c:v>1</c:v>
                </c:pt>
                <c:pt idx="34786">
                  <c:v>1</c:v>
                </c:pt>
                <c:pt idx="34787">
                  <c:v>1</c:v>
                </c:pt>
                <c:pt idx="34788">
                  <c:v>1</c:v>
                </c:pt>
                <c:pt idx="34789">
                  <c:v>0.83333333300000001</c:v>
                </c:pt>
                <c:pt idx="34790">
                  <c:v>1</c:v>
                </c:pt>
                <c:pt idx="34791">
                  <c:v>1</c:v>
                </c:pt>
                <c:pt idx="34792">
                  <c:v>1</c:v>
                </c:pt>
                <c:pt idx="34793">
                  <c:v>1</c:v>
                </c:pt>
                <c:pt idx="34794">
                  <c:v>1</c:v>
                </c:pt>
                <c:pt idx="34795">
                  <c:v>1</c:v>
                </c:pt>
                <c:pt idx="34796">
                  <c:v>1</c:v>
                </c:pt>
                <c:pt idx="34797">
                  <c:v>1</c:v>
                </c:pt>
                <c:pt idx="34798">
                  <c:v>1</c:v>
                </c:pt>
                <c:pt idx="34799">
                  <c:v>1</c:v>
                </c:pt>
                <c:pt idx="34800">
                  <c:v>0.83333333300000001</c:v>
                </c:pt>
                <c:pt idx="34801">
                  <c:v>1</c:v>
                </c:pt>
                <c:pt idx="34802">
                  <c:v>1</c:v>
                </c:pt>
                <c:pt idx="34803">
                  <c:v>1</c:v>
                </c:pt>
                <c:pt idx="34804">
                  <c:v>1</c:v>
                </c:pt>
                <c:pt idx="34805">
                  <c:v>1</c:v>
                </c:pt>
                <c:pt idx="34806">
                  <c:v>1</c:v>
                </c:pt>
                <c:pt idx="34807">
                  <c:v>1</c:v>
                </c:pt>
                <c:pt idx="34808">
                  <c:v>1</c:v>
                </c:pt>
                <c:pt idx="34809">
                  <c:v>1</c:v>
                </c:pt>
                <c:pt idx="34810">
                  <c:v>1</c:v>
                </c:pt>
                <c:pt idx="34811">
                  <c:v>1</c:v>
                </c:pt>
                <c:pt idx="34812">
                  <c:v>1</c:v>
                </c:pt>
                <c:pt idx="34813">
                  <c:v>1</c:v>
                </c:pt>
                <c:pt idx="34814">
                  <c:v>1</c:v>
                </c:pt>
                <c:pt idx="34815">
                  <c:v>0.66666666699999999</c:v>
                </c:pt>
                <c:pt idx="34816">
                  <c:v>1</c:v>
                </c:pt>
                <c:pt idx="34817">
                  <c:v>1</c:v>
                </c:pt>
                <c:pt idx="34818">
                  <c:v>1</c:v>
                </c:pt>
                <c:pt idx="34819">
                  <c:v>1</c:v>
                </c:pt>
                <c:pt idx="34820">
                  <c:v>1</c:v>
                </c:pt>
                <c:pt idx="34821">
                  <c:v>1</c:v>
                </c:pt>
                <c:pt idx="34822">
                  <c:v>1</c:v>
                </c:pt>
                <c:pt idx="34823">
                  <c:v>1</c:v>
                </c:pt>
                <c:pt idx="34824">
                  <c:v>1</c:v>
                </c:pt>
                <c:pt idx="34825">
                  <c:v>1</c:v>
                </c:pt>
                <c:pt idx="34826">
                  <c:v>1</c:v>
                </c:pt>
                <c:pt idx="34827">
                  <c:v>1</c:v>
                </c:pt>
                <c:pt idx="34828">
                  <c:v>1</c:v>
                </c:pt>
                <c:pt idx="34829">
                  <c:v>1</c:v>
                </c:pt>
                <c:pt idx="34830">
                  <c:v>1</c:v>
                </c:pt>
                <c:pt idx="34831">
                  <c:v>1</c:v>
                </c:pt>
                <c:pt idx="34832">
                  <c:v>1</c:v>
                </c:pt>
                <c:pt idx="34833">
                  <c:v>1</c:v>
                </c:pt>
                <c:pt idx="34834">
                  <c:v>1</c:v>
                </c:pt>
                <c:pt idx="34835">
                  <c:v>1</c:v>
                </c:pt>
                <c:pt idx="34836">
                  <c:v>1</c:v>
                </c:pt>
                <c:pt idx="34837">
                  <c:v>1</c:v>
                </c:pt>
                <c:pt idx="34838">
                  <c:v>1</c:v>
                </c:pt>
                <c:pt idx="34839">
                  <c:v>1</c:v>
                </c:pt>
                <c:pt idx="34840">
                  <c:v>1</c:v>
                </c:pt>
                <c:pt idx="34841">
                  <c:v>1</c:v>
                </c:pt>
                <c:pt idx="34842">
                  <c:v>1</c:v>
                </c:pt>
                <c:pt idx="34843">
                  <c:v>1</c:v>
                </c:pt>
                <c:pt idx="34844">
                  <c:v>1</c:v>
                </c:pt>
                <c:pt idx="34845">
                  <c:v>1</c:v>
                </c:pt>
                <c:pt idx="34846">
                  <c:v>1</c:v>
                </c:pt>
                <c:pt idx="34847">
                  <c:v>1</c:v>
                </c:pt>
                <c:pt idx="34848">
                  <c:v>1</c:v>
                </c:pt>
                <c:pt idx="34849">
                  <c:v>1</c:v>
                </c:pt>
                <c:pt idx="34850">
                  <c:v>1</c:v>
                </c:pt>
                <c:pt idx="34851">
                  <c:v>1</c:v>
                </c:pt>
                <c:pt idx="34852">
                  <c:v>1</c:v>
                </c:pt>
                <c:pt idx="34853">
                  <c:v>1</c:v>
                </c:pt>
                <c:pt idx="34854">
                  <c:v>1</c:v>
                </c:pt>
                <c:pt idx="34855">
                  <c:v>1</c:v>
                </c:pt>
                <c:pt idx="34856">
                  <c:v>1</c:v>
                </c:pt>
                <c:pt idx="34857">
                  <c:v>1</c:v>
                </c:pt>
                <c:pt idx="34858">
                  <c:v>1</c:v>
                </c:pt>
                <c:pt idx="34859">
                  <c:v>1</c:v>
                </c:pt>
                <c:pt idx="34860">
                  <c:v>1</c:v>
                </c:pt>
                <c:pt idx="34861">
                  <c:v>1</c:v>
                </c:pt>
                <c:pt idx="34862">
                  <c:v>1</c:v>
                </c:pt>
                <c:pt idx="34863">
                  <c:v>1</c:v>
                </c:pt>
                <c:pt idx="34864">
                  <c:v>1</c:v>
                </c:pt>
                <c:pt idx="34865">
                  <c:v>1</c:v>
                </c:pt>
                <c:pt idx="34866">
                  <c:v>1</c:v>
                </c:pt>
                <c:pt idx="34867">
                  <c:v>1</c:v>
                </c:pt>
                <c:pt idx="34868">
                  <c:v>1</c:v>
                </c:pt>
                <c:pt idx="34869">
                  <c:v>1</c:v>
                </c:pt>
                <c:pt idx="34870">
                  <c:v>1</c:v>
                </c:pt>
                <c:pt idx="34871">
                  <c:v>1</c:v>
                </c:pt>
                <c:pt idx="34872">
                  <c:v>1</c:v>
                </c:pt>
                <c:pt idx="34873">
                  <c:v>1</c:v>
                </c:pt>
                <c:pt idx="34874">
                  <c:v>1</c:v>
                </c:pt>
                <c:pt idx="34875">
                  <c:v>1</c:v>
                </c:pt>
                <c:pt idx="34876">
                  <c:v>1</c:v>
                </c:pt>
                <c:pt idx="34877">
                  <c:v>1</c:v>
                </c:pt>
                <c:pt idx="34878">
                  <c:v>1</c:v>
                </c:pt>
                <c:pt idx="34879">
                  <c:v>1</c:v>
                </c:pt>
                <c:pt idx="34880">
                  <c:v>1</c:v>
                </c:pt>
                <c:pt idx="34881">
                  <c:v>1</c:v>
                </c:pt>
                <c:pt idx="34882">
                  <c:v>1</c:v>
                </c:pt>
                <c:pt idx="34883">
                  <c:v>1</c:v>
                </c:pt>
                <c:pt idx="34884">
                  <c:v>1</c:v>
                </c:pt>
                <c:pt idx="34885">
                  <c:v>1</c:v>
                </c:pt>
                <c:pt idx="34886">
                  <c:v>1</c:v>
                </c:pt>
                <c:pt idx="34887">
                  <c:v>1</c:v>
                </c:pt>
                <c:pt idx="34888">
                  <c:v>1</c:v>
                </c:pt>
                <c:pt idx="34889">
                  <c:v>1</c:v>
                </c:pt>
                <c:pt idx="34890">
                  <c:v>1</c:v>
                </c:pt>
                <c:pt idx="34891">
                  <c:v>1</c:v>
                </c:pt>
                <c:pt idx="34892">
                  <c:v>1</c:v>
                </c:pt>
                <c:pt idx="34893">
                  <c:v>1</c:v>
                </c:pt>
                <c:pt idx="34894">
                  <c:v>1</c:v>
                </c:pt>
                <c:pt idx="34895">
                  <c:v>1</c:v>
                </c:pt>
                <c:pt idx="34896">
                  <c:v>1</c:v>
                </c:pt>
                <c:pt idx="34897">
                  <c:v>1</c:v>
                </c:pt>
                <c:pt idx="34898">
                  <c:v>1</c:v>
                </c:pt>
                <c:pt idx="34899">
                  <c:v>1</c:v>
                </c:pt>
                <c:pt idx="34900">
                  <c:v>1</c:v>
                </c:pt>
                <c:pt idx="34901">
                  <c:v>1</c:v>
                </c:pt>
                <c:pt idx="34902">
                  <c:v>1</c:v>
                </c:pt>
                <c:pt idx="34903">
                  <c:v>1</c:v>
                </c:pt>
                <c:pt idx="34904">
                  <c:v>1</c:v>
                </c:pt>
                <c:pt idx="34905">
                  <c:v>1</c:v>
                </c:pt>
                <c:pt idx="34906">
                  <c:v>1</c:v>
                </c:pt>
                <c:pt idx="34907">
                  <c:v>1</c:v>
                </c:pt>
                <c:pt idx="34908">
                  <c:v>1</c:v>
                </c:pt>
                <c:pt idx="34909">
                  <c:v>1</c:v>
                </c:pt>
                <c:pt idx="34910">
                  <c:v>1</c:v>
                </c:pt>
                <c:pt idx="34911">
                  <c:v>1</c:v>
                </c:pt>
                <c:pt idx="34912">
                  <c:v>1</c:v>
                </c:pt>
                <c:pt idx="34913">
                  <c:v>1</c:v>
                </c:pt>
                <c:pt idx="34914">
                  <c:v>1</c:v>
                </c:pt>
                <c:pt idx="34915">
                  <c:v>1</c:v>
                </c:pt>
                <c:pt idx="34916">
                  <c:v>1</c:v>
                </c:pt>
                <c:pt idx="34917">
                  <c:v>1</c:v>
                </c:pt>
                <c:pt idx="34918">
                  <c:v>1</c:v>
                </c:pt>
                <c:pt idx="34919">
                  <c:v>1</c:v>
                </c:pt>
                <c:pt idx="34920">
                  <c:v>1</c:v>
                </c:pt>
                <c:pt idx="34921">
                  <c:v>1</c:v>
                </c:pt>
                <c:pt idx="34922">
                  <c:v>1</c:v>
                </c:pt>
                <c:pt idx="34923">
                  <c:v>1</c:v>
                </c:pt>
                <c:pt idx="34924">
                  <c:v>1</c:v>
                </c:pt>
                <c:pt idx="34925">
                  <c:v>1</c:v>
                </c:pt>
                <c:pt idx="34926">
                  <c:v>1</c:v>
                </c:pt>
                <c:pt idx="34927">
                  <c:v>1</c:v>
                </c:pt>
                <c:pt idx="34928">
                  <c:v>0.16666666699999999</c:v>
                </c:pt>
                <c:pt idx="34929">
                  <c:v>1</c:v>
                </c:pt>
                <c:pt idx="34930">
                  <c:v>1</c:v>
                </c:pt>
                <c:pt idx="34931">
                  <c:v>1</c:v>
                </c:pt>
                <c:pt idx="34932">
                  <c:v>1</c:v>
                </c:pt>
                <c:pt idx="34933">
                  <c:v>1</c:v>
                </c:pt>
                <c:pt idx="34934">
                  <c:v>1</c:v>
                </c:pt>
                <c:pt idx="34935">
                  <c:v>1</c:v>
                </c:pt>
                <c:pt idx="34936">
                  <c:v>1</c:v>
                </c:pt>
                <c:pt idx="34937">
                  <c:v>1</c:v>
                </c:pt>
                <c:pt idx="34938">
                  <c:v>1</c:v>
                </c:pt>
                <c:pt idx="34939">
                  <c:v>1</c:v>
                </c:pt>
                <c:pt idx="34940">
                  <c:v>1</c:v>
                </c:pt>
                <c:pt idx="34941">
                  <c:v>1</c:v>
                </c:pt>
                <c:pt idx="34942">
                  <c:v>1</c:v>
                </c:pt>
                <c:pt idx="34943">
                  <c:v>1</c:v>
                </c:pt>
                <c:pt idx="34944">
                  <c:v>1</c:v>
                </c:pt>
                <c:pt idx="34945">
                  <c:v>1</c:v>
                </c:pt>
                <c:pt idx="34946">
                  <c:v>1</c:v>
                </c:pt>
                <c:pt idx="34947">
                  <c:v>1</c:v>
                </c:pt>
                <c:pt idx="34948">
                  <c:v>1</c:v>
                </c:pt>
                <c:pt idx="34949">
                  <c:v>1</c:v>
                </c:pt>
                <c:pt idx="34950">
                  <c:v>1</c:v>
                </c:pt>
                <c:pt idx="34951">
                  <c:v>1</c:v>
                </c:pt>
                <c:pt idx="34952">
                  <c:v>1</c:v>
                </c:pt>
                <c:pt idx="34953">
                  <c:v>1</c:v>
                </c:pt>
                <c:pt idx="34954">
                  <c:v>1</c:v>
                </c:pt>
                <c:pt idx="34955">
                  <c:v>1</c:v>
                </c:pt>
                <c:pt idx="34956">
                  <c:v>1</c:v>
                </c:pt>
                <c:pt idx="34957">
                  <c:v>1</c:v>
                </c:pt>
                <c:pt idx="34958">
                  <c:v>1</c:v>
                </c:pt>
                <c:pt idx="34959">
                  <c:v>1</c:v>
                </c:pt>
                <c:pt idx="34960">
                  <c:v>1</c:v>
                </c:pt>
                <c:pt idx="34961">
                  <c:v>1</c:v>
                </c:pt>
                <c:pt idx="34962">
                  <c:v>1</c:v>
                </c:pt>
                <c:pt idx="34963">
                  <c:v>1</c:v>
                </c:pt>
                <c:pt idx="34964">
                  <c:v>1</c:v>
                </c:pt>
                <c:pt idx="34965">
                  <c:v>1</c:v>
                </c:pt>
                <c:pt idx="34966">
                  <c:v>1</c:v>
                </c:pt>
                <c:pt idx="34967">
                  <c:v>1</c:v>
                </c:pt>
                <c:pt idx="34968">
                  <c:v>1</c:v>
                </c:pt>
                <c:pt idx="34969">
                  <c:v>1</c:v>
                </c:pt>
                <c:pt idx="34970">
                  <c:v>1</c:v>
                </c:pt>
                <c:pt idx="34971">
                  <c:v>1</c:v>
                </c:pt>
                <c:pt idx="34972">
                  <c:v>1</c:v>
                </c:pt>
                <c:pt idx="34973">
                  <c:v>1</c:v>
                </c:pt>
                <c:pt idx="34974">
                  <c:v>1</c:v>
                </c:pt>
                <c:pt idx="34975">
                  <c:v>1</c:v>
                </c:pt>
                <c:pt idx="34976">
                  <c:v>1</c:v>
                </c:pt>
                <c:pt idx="34977">
                  <c:v>1</c:v>
                </c:pt>
                <c:pt idx="34978">
                  <c:v>1</c:v>
                </c:pt>
                <c:pt idx="34979">
                  <c:v>1</c:v>
                </c:pt>
                <c:pt idx="34980">
                  <c:v>1</c:v>
                </c:pt>
                <c:pt idx="34981">
                  <c:v>1</c:v>
                </c:pt>
                <c:pt idx="34982">
                  <c:v>1</c:v>
                </c:pt>
                <c:pt idx="34983">
                  <c:v>1</c:v>
                </c:pt>
                <c:pt idx="34984">
                  <c:v>1</c:v>
                </c:pt>
                <c:pt idx="34985">
                  <c:v>1</c:v>
                </c:pt>
                <c:pt idx="34986">
                  <c:v>1</c:v>
                </c:pt>
                <c:pt idx="34987">
                  <c:v>1</c:v>
                </c:pt>
                <c:pt idx="34988">
                  <c:v>1</c:v>
                </c:pt>
                <c:pt idx="34989">
                  <c:v>1</c:v>
                </c:pt>
                <c:pt idx="34990">
                  <c:v>1</c:v>
                </c:pt>
                <c:pt idx="34991">
                  <c:v>1</c:v>
                </c:pt>
                <c:pt idx="34992">
                  <c:v>1</c:v>
                </c:pt>
                <c:pt idx="34993">
                  <c:v>1</c:v>
                </c:pt>
                <c:pt idx="34994">
                  <c:v>1</c:v>
                </c:pt>
                <c:pt idx="34995">
                  <c:v>1</c:v>
                </c:pt>
                <c:pt idx="34996">
                  <c:v>1</c:v>
                </c:pt>
                <c:pt idx="34997">
                  <c:v>1</c:v>
                </c:pt>
                <c:pt idx="34998">
                  <c:v>1</c:v>
                </c:pt>
                <c:pt idx="34999">
                  <c:v>1</c:v>
                </c:pt>
                <c:pt idx="35000">
                  <c:v>1</c:v>
                </c:pt>
                <c:pt idx="35001">
                  <c:v>1</c:v>
                </c:pt>
                <c:pt idx="35002">
                  <c:v>1</c:v>
                </c:pt>
                <c:pt idx="35003">
                  <c:v>1</c:v>
                </c:pt>
                <c:pt idx="35004">
                  <c:v>1</c:v>
                </c:pt>
                <c:pt idx="35005">
                  <c:v>1</c:v>
                </c:pt>
                <c:pt idx="35006">
                  <c:v>1</c:v>
                </c:pt>
                <c:pt idx="35007">
                  <c:v>1</c:v>
                </c:pt>
                <c:pt idx="35008">
                  <c:v>1</c:v>
                </c:pt>
                <c:pt idx="35009">
                  <c:v>1</c:v>
                </c:pt>
                <c:pt idx="35010">
                  <c:v>1</c:v>
                </c:pt>
                <c:pt idx="35011">
                  <c:v>1</c:v>
                </c:pt>
                <c:pt idx="35012">
                  <c:v>1</c:v>
                </c:pt>
                <c:pt idx="35013">
                  <c:v>1</c:v>
                </c:pt>
                <c:pt idx="35014">
                  <c:v>1</c:v>
                </c:pt>
                <c:pt idx="35015">
                  <c:v>1</c:v>
                </c:pt>
                <c:pt idx="35016">
                  <c:v>1</c:v>
                </c:pt>
                <c:pt idx="35017">
                  <c:v>1</c:v>
                </c:pt>
                <c:pt idx="35018">
                  <c:v>1</c:v>
                </c:pt>
                <c:pt idx="35019">
                  <c:v>1</c:v>
                </c:pt>
                <c:pt idx="35020">
                  <c:v>1</c:v>
                </c:pt>
                <c:pt idx="35021">
                  <c:v>1</c:v>
                </c:pt>
                <c:pt idx="35022">
                  <c:v>1</c:v>
                </c:pt>
                <c:pt idx="35023">
                  <c:v>1</c:v>
                </c:pt>
                <c:pt idx="35024">
                  <c:v>1</c:v>
                </c:pt>
                <c:pt idx="35025">
                  <c:v>1</c:v>
                </c:pt>
                <c:pt idx="35026">
                  <c:v>1</c:v>
                </c:pt>
                <c:pt idx="35027">
                  <c:v>1</c:v>
                </c:pt>
                <c:pt idx="35028">
                  <c:v>1</c:v>
                </c:pt>
                <c:pt idx="35029">
                  <c:v>1</c:v>
                </c:pt>
                <c:pt idx="35030">
                  <c:v>1</c:v>
                </c:pt>
                <c:pt idx="35031">
                  <c:v>1</c:v>
                </c:pt>
                <c:pt idx="35032">
                  <c:v>1</c:v>
                </c:pt>
                <c:pt idx="35033">
                  <c:v>1</c:v>
                </c:pt>
                <c:pt idx="35034">
                  <c:v>1</c:v>
                </c:pt>
                <c:pt idx="35035">
                  <c:v>1</c:v>
                </c:pt>
                <c:pt idx="35036">
                  <c:v>1</c:v>
                </c:pt>
                <c:pt idx="35037">
                  <c:v>1</c:v>
                </c:pt>
                <c:pt idx="35038">
                  <c:v>1</c:v>
                </c:pt>
                <c:pt idx="35039">
                  <c:v>1</c:v>
                </c:pt>
                <c:pt idx="35040">
                  <c:v>1</c:v>
                </c:pt>
                <c:pt idx="35041">
                  <c:v>1</c:v>
                </c:pt>
                <c:pt idx="35042">
                  <c:v>1</c:v>
                </c:pt>
                <c:pt idx="35043">
                  <c:v>1</c:v>
                </c:pt>
                <c:pt idx="35044">
                  <c:v>1</c:v>
                </c:pt>
                <c:pt idx="35045">
                  <c:v>1</c:v>
                </c:pt>
                <c:pt idx="35046">
                  <c:v>1</c:v>
                </c:pt>
                <c:pt idx="35047">
                  <c:v>1</c:v>
                </c:pt>
                <c:pt idx="35048">
                  <c:v>1</c:v>
                </c:pt>
                <c:pt idx="35049">
                  <c:v>1</c:v>
                </c:pt>
                <c:pt idx="35050">
                  <c:v>1</c:v>
                </c:pt>
                <c:pt idx="35051">
                  <c:v>1</c:v>
                </c:pt>
                <c:pt idx="35052">
                  <c:v>1</c:v>
                </c:pt>
                <c:pt idx="35053">
                  <c:v>1</c:v>
                </c:pt>
                <c:pt idx="35054">
                  <c:v>1</c:v>
                </c:pt>
                <c:pt idx="35055">
                  <c:v>1</c:v>
                </c:pt>
                <c:pt idx="35056">
                  <c:v>1</c:v>
                </c:pt>
                <c:pt idx="35057">
                  <c:v>1</c:v>
                </c:pt>
                <c:pt idx="35058">
                  <c:v>1</c:v>
                </c:pt>
                <c:pt idx="35059">
                  <c:v>1</c:v>
                </c:pt>
                <c:pt idx="35060">
                  <c:v>1</c:v>
                </c:pt>
                <c:pt idx="35061">
                  <c:v>1</c:v>
                </c:pt>
                <c:pt idx="35062">
                  <c:v>1</c:v>
                </c:pt>
                <c:pt idx="35063">
                  <c:v>1</c:v>
                </c:pt>
                <c:pt idx="35064">
                  <c:v>1</c:v>
                </c:pt>
                <c:pt idx="35065">
                  <c:v>1</c:v>
                </c:pt>
                <c:pt idx="35066">
                  <c:v>1</c:v>
                </c:pt>
                <c:pt idx="35067">
                  <c:v>1</c:v>
                </c:pt>
                <c:pt idx="35068">
                  <c:v>1</c:v>
                </c:pt>
                <c:pt idx="35069">
                  <c:v>1</c:v>
                </c:pt>
                <c:pt idx="35070">
                  <c:v>1</c:v>
                </c:pt>
                <c:pt idx="35071">
                  <c:v>1</c:v>
                </c:pt>
                <c:pt idx="35072">
                  <c:v>1</c:v>
                </c:pt>
                <c:pt idx="35073">
                  <c:v>1</c:v>
                </c:pt>
                <c:pt idx="35074">
                  <c:v>1</c:v>
                </c:pt>
                <c:pt idx="35075">
                  <c:v>1</c:v>
                </c:pt>
                <c:pt idx="35076">
                  <c:v>1</c:v>
                </c:pt>
                <c:pt idx="35077">
                  <c:v>1</c:v>
                </c:pt>
                <c:pt idx="35078">
                  <c:v>1</c:v>
                </c:pt>
                <c:pt idx="35079">
                  <c:v>1</c:v>
                </c:pt>
                <c:pt idx="35080">
                  <c:v>1</c:v>
                </c:pt>
                <c:pt idx="35081">
                  <c:v>1</c:v>
                </c:pt>
                <c:pt idx="35082">
                  <c:v>1</c:v>
                </c:pt>
                <c:pt idx="35083">
                  <c:v>1</c:v>
                </c:pt>
                <c:pt idx="35084">
                  <c:v>1</c:v>
                </c:pt>
                <c:pt idx="35085">
                  <c:v>1</c:v>
                </c:pt>
                <c:pt idx="35086">
                  <c:v>1</c:v>
                </c:pt>
                <c:pt idx="35087">
                  <c:v>1</c:v>
                </c:pt>
                <c:pt idx="35088">
                  <c:v>1</c:v>
                </c:pt>
                <c:pt idx="35089">
                  <c:v>1</c:v>
                </c:pt>
                <c:pt idx="35090">
                  <c:v>1</c:v>
                </c:pt>
                <c:pt idx="35091">
                  <c:v>1</c:v>
                </c:pt>
                <c:pt idx="35092">
                  <c:v>1</c:v>
                </c:pt>
                <c:pt idx="35093">
                  <c:v>1</c:v>
                </c:pt>
                <c:pt idx="35094">
                  <c:v>1</c:v>
                </c:pt>
                <c:pt idx="35095">
                  <c:v>1</c:v>
                </c:pt>
                <c:pt idx="35096">
                  <c:v>1</c:v>
                </c:pt>
                <c:pt idx="35097">
                  <c:v>1</c:v>
                </c:pt>
                <c:pt idx="35098">
                  <c:v>1</c:v>
                </c:pt>
                <c:pt idx="35099">
                  <c:v>1</c:v>
                </c:pt>
                <c:pt idx="35100">
                  <c:v>1</c:v>
                </c:pt>
                <c:pt idx="35101">
                  <c:v>1</c:v>
                </c:pt>
                <c:pt idx="35102">
                  <c:v>1</c:v>
                </c:pt>
                <c:pt idx="35103">
                  <c:v>1</c:v>
                </c:pt>
                <c:pt idx="35104">
                  <c:v>1</c:v>
                </c:pt>
                <c:pt idx="35105">
                  <c:v>1</c:v>
                </c:pt>
                <c:pt idx="35106">
                  <c:v>1</c:v>
                </c:pt>
                <c:pt idx="35107">
                  <c:v>1</c:v>
                </c:pt>
                <c:pt idx="35108">
                  <c:v>1</c:v>
                </c:pt>
                <c:pt idx="35109">
                  <c:v>1</c:v>
                </c:pt>
                <c:pt idx="35110">
                  <c:v>1</c:v>
                </c:pt>
                <c:pt idx="35111">
                  <c:v>1</c:v>
                </c:pt>
                <c:pt idx="35112">
                  <c:v>1</c:v>
                </c:pt>
                <c:pt idx="35113">
                  <c:v>1</c:v>
                </c:pt>
                <c:pt idx="35114">
                  <c:v>1</c:v>
                </c:pt>
                <c:pt idx="35115">
                  <c:v>0.6</c:v>
                </c:pt>
                <c:pt idx="35116">
                  <c:v>1</c:v>
                </c:pt>
                <c:pt idx="35117">
                  <c:v>1</c:v>
                </c:pt>
                <c:pt idx="35118">
                  <c:v>1</c:v>
                </c:pt>
                <c:pt idx="35119">
                  <c:v>1</c:v>
                </c:pt>
                <c:pt idx="35120">
                  <c:v>1</c:v>
                </c:pt>
                <c:pt idx="35121">
                  <c:v>1</c:v>
                </c:pt>
                <c:pt idx="35122">
                  <c:v>1</c:v>
                </c:pt>
                <c:pt idx="35123">
                  <c:v>1</c:v>
                </c:pt>
                <c:pt idx="35124">
                  <c:v>1</c:v>
                </c:pt>
                <c:pt idx="35125">
                  <c:v>1</c:v>
                </c:pt>
                <c:pt idx="35126">
                  <c:v>1</c:v>
                </c:pt>
                <c:pt idx="35127">
                  <c:v>1</c:v>
                </c:pt>
                <c:pt idx="35128">
                  <c:v>1</c:v>
                </c:pt>
                <c:pt idx="35129">
                  <c:v>1</c:v>
                </c:pt>
                <c:pt idx="35130">
                  <c:v>1</c:v>
                </c:pt>
                <c:pt idx="35131">
                  <c:v>1</c:v>
                </c:pt>
                <c:pt idx="35132">
                  <c:v>1</c:v>
                </c:pt>
                <c:pt idx="35133">
                  <c:v>1</c:v>
                </c:pt>
                <c:pt idx="35134">
                  <c:v>1</c:v>
                </c:pt>
                <c:pt idx="35135">
                  <c:v>1</c:v>
                </c:pt>
                <c:pt idx="35136">
                  <c:v>1</c:v>
                </c:pt>
                <c:pt idx="35137">
                  <c:v>1</c:v>
                </c:pt>
                <c:pt idx="35138">
                  <c:v>1</c:v>
                </c:pt>
                <c:pt idx="35139">
                  <c:v>1</c:v>
                </c:pt>
                <c:pt idx="35140">
                  <c:v>1</c:v>
                </c:pt>
                <c:pt idx="35141">
                  <c:v>1</c:v>
                </c:pt>
                <c:pt idx="35142">
                  <c:v>1</c:v>
                </c:pt>
                <c:pt idx="35143">
                  <c:v>1</c:v>
                </c:pt>
                <c:pt idx="35144">
                  <c:v>1</c:v>
                </c:pt>
                <c:pt idx="35145">
                  <c:v>1</c:v>
                </c:pt>
                <c:pt idx="35146">
                  <c:v>1</c:v>
                </c:pt>
                <c:pt idx="35147">
                  <c:v>1</c:v>
                </c:pt>
                <c:pt idx="35148">
                  <c:v>1</c:v>
                </c:pt>
                <c:pt idx="35149">
                  <c:v>1</c:v>
                </c:pt>
                <c:pt idx="35150">
                  <c:v>1</c:v>
                </c:pt>
                <c:pt idx="35151">
                  <c:v>1</c:v>
                </c:pt>
                <c:pt idx="35152">
                  <c:v>1</c:v>
                </c:pt>
                <c:pt idx="35153">
                  <c:v>1</c:v>
                </c:pt>
                <c:pt idx="35154">
                  <c:v>1</c:v>
                </c:pt>
                <c:pt idx="35155">
                  <c:v>1</c:v>
                </c:pt>
                <c:pt idx="35156">
                  <c:v>1</c:v>
                </c:pt>
                <c:pt idx="35157">
                  <c:v>1</c:v>
                </c:pt>
                <c:pt idx="35158">
                  <c:v>1</c:v>
                </c:pt>
                <c:pt idx="35159">
                  <c:v>1</c:v>
                </c:pt>
                <c:pt idx="35160">
                  <c:v>1</c:v>
                </c:pt>
                <c:pt idx="35161">
                  <c:v>1</c:v>
                </c:pt>
                <c:pt idx="35162">
                  <c:v>1</c:v>
                </c:pt>
                <c:pt idx="35163">
                  <c:v>1</c:v>
                </c:pt>
                <c:pt idx="35164">
                  <c:v>1</c:v>
                </c:pt>
                <c:pt idx="35165">
                  <c:v>1</c:v>
                </c:pt>
                <c:pt idx="35166">
                  <c:v>1</c:v>
                </c:pt>
                <c:pt idx="35167">
                  <c:v>1</c:v>
                </c:pt>
                <c:pt idx="35168">
                  <c:v>1</c:v>
                </c:pt>
                <c:pt idx="35169">
                  <c:v>1</c:v>
                </c:pt>
                <c:pt idx="35170">
                  <c:v>1</c:v>
                </c:pt>
                <c:pt idx="35171">
                  <c:v>1</c:v>
                </c:pt>
                <c:pt idx="35172">
                  <c:v>1</c:v>
                </c:pt>
                <c:pt idx="35173">
                  <c:v>1</c:v>
                </c:pt>
                <c:pt idx="35174">
                  <c:v>1</c:v>
                </c:pt>
                <c:pt idx="35175">
                  <c:v>1</c:v>
                </c:pt>
                <c:pt idx="35176">
                  <c:v>1</c:v>
                </c:pt>
                <c:pt idx="35177">
                  <c:v>1</c:v>
                </c:pt>
                <c:pt idx="35178">
                  <c:v>1</c:v>
                </c:pt>
                <c:pt idx="35179">
                  <c:v>1</c:v>
                </c:pt>
                <c:pt idx="35180">
                  <c:v>1</c:v>
                </c:pt>
                <c:pt idx="35181">
                  <c:v>1</c:v>
                </c:pt>
                <c:pt idx="35182">
                  <c:v>1</c:v>
                </c:pt>
                <c:pt idx="35183">
                  <c:v>1</c:v>
                </c:pt>
                <c:pt idx="35184">
                  <c:v>1</c:v>
                </c:pt>
                <c:pt idx="35185">
                  <c:v>1</c:v>
                </c:pt>
                <c:pt idx="35186">
                  <c:v>1</c:v>
                </c:pt>
                <c:pt idx="35187">
                  <c:v>1</c:v>
                </c:pt>
                <c:pt idx="35188">
                  <c:v>1</c:v>
                </c:pt>
                <c:pt idx="35189">
                  <c:v>1</c:v>
                </c:pt>
                <c:pt idx="35190">
                  <c:v>1</c:v>
                </c:pt>
                <c:pt idx="35191">
                  <c:v>1</c:v>
                </c:pt>
                <c:pt idx="35192">
                  <c:v>1</c:v>
                </c:pt>
                <c:pt idx="35193">
                  <c:v>1</c:v>
                </c:pt>
                <c:pt idx="35194">
                  <c:v>0.2</c:v>
                </c:pt>
                <c:pt idx="35195">
                  <c:v>1</c:v>
                </c:pt>
                <c:pt idx="35196">
                  <c:v>1</c:v>
                </c:pt>
                <c:pt idx="35197">
                  <c:v>1</c:v>
                </c:pt>
                <c:pt idx="35198">
                  <c:v>1</c:v>
                </c:pt>
                <c:pt idx="35199">
                  <c:v>1</c:v>
                </c:pt>
                <c:pt idx="35200">
                  <c:v>1</c:v>
                </c:pt>
                <c:pt idx="35201">
                  <c:v>1</c:v>
                </c:pt>
                <c:pt idx="35202">
                  <c:v>1</c:v>
                </c:pt>
                <c:pt idx="35203">
                  <c:v>1</c:v>
                </c:pt>
                <c:pt idx="35204">
                  <c:v>1</c:v>
                </c:pt>
                <c:pt idx="35205">
                  <c:v>1</c:v>
                </c:pt>
                <c:pt idx="35206">
                  <c:v>1</c:v>
                </c:pt>
                <c:pt idx="35207">
                  <c:v>1</c:v>
                </c:pt>
                <c:pt idx="35208">
                  <c:v>1</c:v>
                </c:pt>
                <c:pt idx="35209">
                  <c:v>1</c:v>
                </c:pt>
                <c:pt idx="35210">
                  <c:v>1</c:v>
                </c:pt>
                <c:pt idx="35211">
                  <c:v>1</c:v>
                </c:pt>
                <c:pt idx="35212">
                  <c:v>1</c:v>
                </c:pt>
                <c:pt idx="35213">
                  <c:v>1</c:v>
                </c:pt>
                <c:pt idx="35214">
                  <c:v>1</c:v>
                </c:pt>
                <c:pt idx="35215">
                  <c:v>1</c:v>
                </c:pt>
                <c:pt idx="35216">
                  <c:v>1</c:v>
                </c:pt>
                <c:pt idx="35217">
                  <c:v>1</c:v>
                </c:pt>
                <c:pt idx="35218">
                  <c:v>1</c:v>
                </c:pt>
                <c:pt idx="35219">
                  <c:v>1</c:v>
                </c:pt>
                <c:pt idx="35220">
                  <c:v>1</c:v>
                </c:pt>
                <c:pt idx="35221">
                  <c:v>1</c:v>
                </c:pt>
                <c:pt idx="35222">
                  <c:v>1</c:v>
                </c:pt>
                <c:pt idx="35223">
                  <c:v>1</c:v>
                </c:pt>
                <c:pt idx="35224">
                  <c:v>1</c:v>
                </c:pt>
                <c:pt idx="35225">
                  <c:v>1</c:v>
                </c:pt>
                <c:pt idx="35226">
                  <c:v>1</c:v>
                </c:pt>
                <c:pt idx="35227">
                  <c:v>1</c:v>
                </c:pt>
                <c:pt idx="35228">
                  <c:v>1</c:v>
                </c:pt>
                <c:pt idx="35229">
                  <c:v>1</c:v>
                </c:pt>
                <c:pt idx="35230">
                  <c:v>1</c:v>
                </c:pt>
                <c:pt idx="35231">
                  <c:v>1</c:v>
                </c:pt>
                <c:pt idx="35232">
                  <c:v>1</c:v>
                </c:pt>
                <c:pt idx="35233">
                  <c:v>1</c:v>
                </c:pt>
                <c:pt idx="35234">
                  <c:v>1</c:v>
                </c:pt>
                <c:pt idx="35235">
                  <c:v>1</c:v>
                </c:pt>
                <c:pt idx="35236">
                  <c:v>1</c:v>
                </c:pt>
                <c:pt idx="35237">
                  <c:v>1</c:v>
                </c:pt>
                <c:pt idx="35238">
                  <c:v>1</c:v>
                </c:pt>
                <c:pt idx="35239">
                  <c:v>1</c:v>
                </c:pt>
                <c:pt idx="35240">
                  <c:v>1</c:v>
                </c:pt>
                <c:pt idx="35241">
                  <c:v>1</c:v>
                </c:pt>
                <c:pt idx="35242">
                  <c:v>1</c:v>
                </c:pt>
                <c:pt idx="35243">
                  <c:v>1</c:v>
                </c:pt>
                <c:pt idx="35244">
                  <c:v>1</c:v>
                </c:pt>
                <c:pt idx="35245">
                  <c:v>1</c:v>
                </c:pt>
                <c:pt idx="35246">
                  <c:v>1</c:v>
                </c:pt>
                <c:pt idx="35247">
                  <c:v>1</c:v>
                </c:pt>
                <c:pt idx="35248">
                  <c:v>1</c:v>
                </c:pt>
                <c:pt idx="35249">
                  <c:v>1</c:v>
                </c:pt>
                <c:pt idx="35250">
                  <c:v>1</c:v>
                </c:pt>
                <c:pt idx="35251">
                  <c:v>1</c:v>
                </c:pt>
                <c:pt idx="35252">
                  <c:v>1</c:v>
                </c:pt>
                <c:pt idx="35253">
                  <c:v>1</c:v>
                </c:pt>
                <c:pt idx="35254">
                  <c:v>1</c:v>
                </c:pt>
                <c:pt idx="35255">
                  <c:v>1</c:v>
                </c:pt>
                <c:pt idx="35256">
                  <c:v>1</c:v>
                </c:pt>
                <c:pt idx="35257">
                  <c:v>1</c:v>
                </c:pt>
                <c:pt idx="35258">
                  <c:v>1</c:v>
                </c:pt>
                <c:pt idx="35259">
                  <c:v>1</c:v>
                </c:pt>
                <c:pt idx="35260">
                  <c:v>1</c:v>
                </c:pt>
                <c:pt idx="35261">
                  <c:v>1</c:v>
                </c:pt>
                <c:pt idx="35262">
                  <c:v>1</c:v>
                </c:pt>
                <c:pt idx="35263">
                  <c:v>1</c:v>
                </c:pt>
                <c:pt idx="35264">
                  <c:v>1</c:v>
                </c:pt>
                <c:pt idx="35265">
                  <c:v>1</c:v>
                </c:pt>
                <c:pt idx="35266">
                  <c:v>1</c:v>
                </c:pt>
                <c:pt idx="35267">
                  <c:v>1</c:v>
                </c:pt>
                <c:pt idx="35268">
                  <c:v>1</c:v>
                </c:pt>
                <c:pt idx="35269">
                  <c:v>1</c:v>
                </c:pt>
                <c:pt idx="35270">
                  <c:v>1</c:v>
                </c:pt>
                <c:pt idx="35271">
                  <c:v>1</c:v>
                </c:pt>
                <c:pt idx="35272">
                  <c:v>1</c:v>
                </c:pt>
                <c:pt idx="35273">
                  <c:v>1</c:v>
                </c:pt>
                <c:pt idx="35274">
                  <c:v>0.8</c:v>
                </c:pt>
                <c:pt idx="35275">
                  <c:v>1</c:v>
                </c:pt>
                <c:pt idx="35276">
                  <c:v>1</c:v>
                </c:pt>
                <c:pt idx="35277">
                  <c:v>1</c:v>
                </c:pt>
                <c:pt idx="35278">
                  <c:v>1</c:v>
                </c:pt>
                <c:pt idx="35279">
                  <c:v>1</c:v>
                </c:pt>
                <c:pt idx="35280">
                  <c:v>1</c:v>
                </c:pt>
                <c:pt idx="35281">
                  <c:v>1</c:v>
                </c:pt>
                <c:pt idx="35282">
                  <c:v>1</c:v>
                </c:pt>
                <c:pt idx="35283">
                  <c:v>1</c:v>
                </c:pt>
                <c:pt idx="35284">
                  <c:v>1</c:v>
                </c:pt>
                <c:pt idx="35285">
                  <c:v>1</c:v>
                </c:pt>
                <c:pt idx="35286">
                  <c:v>1</c:v>
                </c:pt>
                <c:pt idx="35287">
                  <c:v>1</c:v>
                </c:pt>
                <c:pt idx="35288">
                  <c:v>1</c:v>
                </c:pt>
                <c:pt idx="35289">
                  <c:v>1</c:v>
                </c:pt>
                <c:pt idx="35290">
                  <c:v>1</c:v>
                </c:pt>
                <c:pt idx="35291">
                  <c:v>1</c:v>
                </c:pt>
                <c:pt idx="35292">
                  <c:v>1</c:v>
                </c:pt>
                <c:pt idx="35293">
                  <c:v>1</c:v>
                </c:pt>
                <c:pt idx="35294">
                  <c:v>1</c:v>
                </c:pt>
                <c:pt idx="35295">
                  <c:v>1</c:v>
                </c:pt>
                <c:pt idx="35296">
                  <c:v>1</c:v>
                </c:pt>
                <c:pt idx="35297">
                  <c:v>1</c:v>
                </c:pt>
                <c:pt idx="35298">
                  <c:v>1</c:v>
                </c:pt>
                <c:pt idx="35299">
                  <c:v>1</c:v>
                </c:pt>
                <c:pt idx="35300">
                  <c:v>1</c:v>
                </c:pt>
                <c:pt idx="35301">
                  <c:v>1</c:v>
                </c:pt>
                <c:pt idx="35302">
                  <c:v>1</c:v>
                </c:pt>
                <c:pt idx="35303">
                  <c:v>1</c:v>
                </c:pt>
                <c:pt idx="35304">
                  <c:v>1</c:v>
                </c:pt>
                <c:pt idx="35305">
                  <c:v>1</c:v>
                </c:pt>
                <c:pt idx="35306">
                  <c:v>1</c:v>
                </c:pt>
                <c:pt idx="35307">
                  <c:v>1</c:v>
                </c:pt>
                <c:pt idx="35308">
                  <c:v>1</c:v>
                </c:pt>
                <c:pt idx="35309">
                  <c:v>1</c:v>
                </c:pt>
                <c:pt idx="35310">
                  <c:v>1</c:v>
                </c:pt>
                <c:pt idx="35311">
                  <c:v>1</c:v>
                </c:pt>
                <c:pt idx="35312">
                  <c:v>1</c:v>
                </c:pt>
                <c:pt idx="35313">
                  <c:v>1</c:v>
                </c:pt>
                <c:pt idx="35314">
                  <c:v>1</c:v>
                </c:pt>
                <c:pt idx="35315">
                  <c:v>1</c:v>
                </c:pt>
                <c:pt idx="35316">
                  <c:v>1</c:v>
                </c:pt>
                <c:pt idx="35317">
                  <c:v>1</c:v>
                </c:pt>
                <c:pt idx="35318">
                  <c:v>1</c:v>
                </c:pt>
                <c:pt idx="35319">
                  <c:v>1</c:v>
                </c:pt>
                <c:pt idx="35320">
                  <c:v>1</c:v>
                </c:pt>
                <c:pt idx="35321">
                  <c:v>1</c:v>
                </c:pt>
                <c:pt idx="35322">
                  <c:v>0.8</c:v>
                </c:pt>
                <c:pt idx="35323">
                  <c:v>1</c:v>
                </c:pt>
                <c:pt idx="35324">
                  <c:v>1</c:v>
                </c:pt>
                <c:pt idx="35325">
                  <c:v>1</c:v>
                </c:pt>
                <c:pt idx="35326">
                  <c:v>1</c:v>
                </c:pt>
                <c:pt idx="35327">
                  <c:v>1</c:v>
                </c:pt>
                <c:pt idx="35328">
                  <c:v>1</c:v>
                </c:pt>
                <c:pt idx="35329">
                  <c:v>1</c:v>
                </c:pt>
                <c:pt idx="35330">
                  <c:v>1</c:v>
                </c:pt>
                <c:pt idx="35331">
                  <c:v>1</c:v>
                </c:pt>
                <c:pt idx="35332">
                  <c:v>1</c:v>
                </c:pt>
                <c:pt idx="35333">
                  <c:v>1</c:v>
                </c:pt>
                <c:pt idx="35334">
                  <c:v>1</c:v>
                </c:pt>
                <c:pt idx="35335">
                  <c:v>1</c:v>
                </c:pt>
                <c:pt idx="35336">
                  <c:v>1</c:v>
                </c:pt>
                <c:pt idx="35337">
                  <c:v>1</c:v>
                </c:pt>
                <c:pt idx="35338">
                  <c:v>1</c:v>
                </c:pt>
                <c:pt idx="35339">
                  <c:v>1</c:v>
                </c:pt>
                <c:pt idx="35340">
                  <c:v>1</c:v>
                </c:pt>
                <c:pt idx="35341">
                  <c:v>1</c:v>
                </c:pt>
                <c:pt idx="35342">
                  <c:v>1</c:v>
                </c:pt>
                <c:pt idx="35343">
                  <c:v>1</c:v>
                </c:pt>
                <c:pt idx="35344">
                  <c:v>1</c:v>
                </c:pt>
                <c:pt idx="35345">
                  <c:v>1</c:v>
                </c:pt>
                <c:pt idx="35346">
                  <c:v>1</c:v>
                </c:pt>
                <c:pt idx="35347">
                  <c:v>1</c:v>
                </c:pt>
                <c:pt idx="35348">
                  <c:v>1</c:v>
                </c:pt>
                <c:pt idx="35349">
                  <c:v>1</c:v>
                </c:pt>
                <c:pt idx="35350">
                  <c:v>1</c:v>
                </c:pt>
                <c:pt idx="35351">
                  <c:v>1</c:v>
                </c:pt>
                <c:pt idx="35352">
                  <c:v>1</c:v>
                </c:pt>
                <c:pt idx="35353">
                  <c:v>1</c:v>
                </c:pt>
                <c:pt idx="35354">
                  <c:v>1</c:v>
                </c:pt>
                <c:pt idx="35355">
                  <c:v>1</c:v>
                </c:pt>
                <c:pt idx="35356">
                  <c:v>1</c:v>
                </c:pt>
                <c:pt idx="35357">
                  <c:v>1</c:v>
                </c:pt>
                <c:pt idx="35358">
                  <c:v>1</c:v>
                </c:pt>
                <c:pt idx="35359">
                  <c:v>1</c:v>
                </c:pt>
                <c:pt idx="35360">
                  <c:v>1</c:v>
                </c:pt>
                <c:pt idx="35361">
                  <c:v>1</c:v>
                </c:pt>
                <c:pt idx="35362">
                  <c:v>1</c:v>
                </c:pt>
                <c:pt idx="35363">
                  <c:v>1</c:v>
                </c:pt>
                <c:pt idx="35364">
                  <c:v>1</c:v>
                </c:pt>
                <c:pt idx="35365">
                  <c:v>1</c:v>
                </c:pt>
                <c:pt idx="35366">
                  <c:v>1</c:v>
                </c:pt>
                <c:pt idx="35367">
                  <c:v>1</c:v>
                </c:pt>
                <c:pt idx="35368">
                  <c:v>1</c:v>
                </c:pt>
                <c:pt idx="35369">
                  <c:v>1</c:v>
                </c:pt>
                <c:pt idx="35370">
                  <c:v>1</c:v>
                </c:pt>
                <c:pt idx="35371">
                  <c:v>1</c:v>
                </c:pt>
                <c:pt idx="35372">
                  <c:v>1</c:v>
                </c:pt>
                <c:pt idx="35373">
                  <c:v>1</c:v>
                </c:pt>
                <c:pt idx="35374">
                  <c:v>1</c:v>
                </c:pt>
                <c:pt idx="35375">
                  <c:v>1</c:v>
                </c:pt>
                <c:pt idx="35376">
                  <c:v>1</c:v>
                </c:pt>
                <c:pt idx="35377">
                  <c:v>1</c:v>
                </c:pt>
                <c:pt idx="35378">
                  <c:v>1</c:v>
                </c:pt>
                <c:pt idx="35379">
                  <c:v>1</c:v>
                </c:pt>
                <c:pt idx="35380">
                  <c:v>1</c:v>
                </c:pt>
                <c:pt idx="35381">
                  <c:v>1</c:v>
                </c:pt>
                <c:pt idx="35382">
                  <c:v>1</c:v>
                </c:pt>
                <c:pt idx="35383">
                  <c:v>1</c:v>
                </c:pt>
                <c:pt idx="35384">
                  <c:v>1</c:v>
                </c:pt>
                <c:pt idx="35385">
                  <c:v>1</c:v>
                </c:pt>
                <c:pt idx="35386">
                  <c:v>1</c:v>
                </c:pt>
                <c:pt idx="35387">
                  <c:v>1</c:v>
                </c:pt>
                <c:pt idx="35388">
                  <c:v>1</c:v>
                </c:pt>
                <c:pt idx="35389">
                  <c:v>1</c:v>
                </c:pt>
                <c:pt idx="35390">
                  <c:v>1</c:v>
                </c:pt>
                <c:pt idx="35391">
                  <c:v>1</c:v>
                </c:pt>
                <c:pt idx="35392">
                  <c:v>1</c:v>
                </c:pt>
                <c:pt idx="35393">
                  <c:v>1</c:v>
                </c:pt>
                <c:pt idx="35394">
                  <c:v>1</c:v>
                </c:pt>
                <c:pt idx="35395">
                  <c:v>1</c:v>
                </c:pt>
                <c:pt idx="35396">
                  <c:v>1</c:v>
                </c:pt>
                <c:pt idx="35397">
                  <c:v>1</c:v>
                </c:pt>
                <c:pt idx="35398">
                  <c:v>1</c:v>
                </c:pt>
                <c:pt idx="35399">
                  <c:v>1</c:v>
                </c:pt>
                <c:pt idx="35400">
                  <c:v>1</c:v>
                </c:pt>
                <c:pt idx="35401">
                  <c:v>1</c:v>
                </c:pt>
                <c:pt idx="35402">
                  <c:v>1</c:v>
                </c:pt>
                <c:pt idx="35403">
                  <c:v>1</c:v>
                </c:pt>
                <c:pt idx="35404">
                  <c:v>1</c:v>
                </c:pt>
                <c:pt idx="35405">
                  <c:v>1</c:v>
                </c:pt>
                <c:pt idx="35406">
                  <c:v>0.6</c:v>
                </c:pt>
                <c:pt idx="35407">
                  <c:v>1</c:v>
                </c:pt>
                <c:pt idx="35408">
                  <c:v>1</c:v>
                </c:pt>
                <c:pt idx="35409">
                  <c:v>1</c:v>
                </c:pt>
                <c:pt idx="35410">
                  <c:v>1</c:v>
                </c:pt>
                <c:pt idx="35411">
                  <c:v>1</c:v>
                </c:pt>
                <c:pt idx="35412">
                  <c:v>1</c:v>
                </c:pt>
                <c:pt idx="35413">
                  <c:v>1</c:v>
                </c:pt>
                <c:pt idx="35414">
                  <c:v>1</c:v>
                </c:pt>
                <c:pt idx="35415">
                  <c:v>1</c:v>
                </c:pt>
                <c:pt idx="35416">
                  <c:v>1</c:v>
                </c:pt>
                <c:pt idx="35417">
                  <c:v>1</c:v>
                </c:pt>
                <c:pt idx="35418">
                  <c:v>1</c:v>
                </c:pt>
                <c:pt idx="35419">
                  <c:v>1</c:v>
                </c:pt>
                <c:pt idx="35420">
                  <c:v>1</c:v>
                </c:pt>
                <c:pt idx="35421">
                  <c:v>1</c:v>
                </c:pt>
                <c:pt idx="35422">
                  <c:v>1</c:v>
                </c:pt>
                <c:pt idx="35423">
                  <c:v>1</c:v>
                </c:pt>
                <c:pt idx="35424">
                  <c:v>1</c:v>
                </c:pt>
                <c:pt idx="35425">
                  <c:v>1</c:v>
                </c:pt>
                <c:pt idx="35426">
                  <c:v>1</c:v>
                </c:pt>
                <c:pt idx="35427">
                  <c:v>1</c:v>
                </c:pt>
                <c:pt idx="35428">
                  <c:v>1</c:v>
                </c:pt>
                <c:pt idx="35429">
                  <c:v>0.6</c:v>
                </c:pt>
                <c:pt idx="35430">
                  <c:v>1</c:v>
                </c:pt>
                <c:pt idx="35431">
                  <c:v>1</c:v>
                </c:pt>
                <c:pt idx="35432">
                  <c:v>1</c:v>
                </c:pt>
                <c:pt idx="35433">
                  <c:v>1</c:v>
                </c:pt>
                <c:pt idx="35434">
                  <c:v>1</c:v>
                </c:pt>
                <c:pt idx="35435">
                  <c:v>1</c:v>
                </c:pt>
                <c:pt idx="35436">
                  <c:v>1</c:v>
                </c:pt>
                <c:pt idx="35437">
                  <c:v>1</c:v>
                </c:pt>
                <c:pt idx="35438">
                  <c:v>1</c:v>
                </c:pt>
                <c:pt idx="35439">
                  <c:v>1</c:v>
                </c:pt>
                <c:pt idx="35440">
                  <c:v>1</c:v>
                </c:pt>
                <c:pt idx="35441">
                  <c:v>1</c:v>
                </c:pt>
                <c:pt idx="35442">
                  <c:v>1</c:v>
                </c:pt>
                <c:pt idx="35443">
                  <c:v>1</c:v>
                </c:pt>
                <c:pt idx="35444">
                  <c:v>1</c:v>
                </c:pt>
                <c:pt idx="35445">
                  <c:v>1</c:v>
                </c:pt>
                <c:pt idx="35446">
                  <c:v>1</c:v>
                </c:pt>
                <c:pt idx="35447">
                  <c:v>1</c:v>
                </c:pt>
                <c:pt idx="35448">
                  <c:v>1</c:v>
                </c:pt>
                <c:pt idx="35449">
                  <c:v>1</c:v>
                </c:pt>
                <c:pt idx="35450">
                  <c:v>1</c:v>
                </c:pt>
                <c:pt idx="35451">
                  <c:v>1</c:v>
                </c:pt>
                <c:pt idx="35452">
                  <c:v>1</c:v>
                </c:pt>
                <c:pt idx="35453">
                  <c:v>1</c:v>
                </c:pt>
                <c:pt idx="35454">
                  <c:v>1</c:v>
                </c:pt>
                <c:pt idx="35455">
                  <c:v>1</c:v>
                </c:pt>
                <c:pt idx="35456">
                  <c:v>1</c:v>
                </c:pt>
                <c:pt idx="35457">
                  <c:v>1</c:v>
                </c:pt>
                <c:pt idx="35458">
                  <c:v>1</c:v>
                </c:pt>
                <c:pt idx="35459">
                  <c:v>1</c:v>
                </c:pt>
                <c:pt idx="35460">
                  <c:v>1</c:v>
                </c:pt>
                <c:pt idx="35461">
                  <c:v>1</c:v>
                </c:pt>
                <c:pt idx="35462">
                  <c:v>1</c:v>
                </c:pt>
                <c:pt idx="35463">
                  <c:v>1</c:v>
                </c:pt>
                <c:pt idx="35464">
                  <c:v>1</c:v>
                </c:pt>
                <c:pt idx="35465">
                  <c:v>1</c:v>
                </c:pt>
                <c:pt idx="35466">
                  <c:v>1</c:v>
                </c:pt>
                <c:pt idx="35467">
                  <c:v>1</c:v>
                </c:pt>
                <c:pt idx="35468">
                  <c:v>1</c:v>
                </c:pt>
                <c:pt idx="35469">
                  <c:v>1</c:v>
                </c:pt>
                <c:pt idx="35470">
                  <c:v>1</c:v>
                </c:pt>
                <c:pt idx="35471">
                  <c:v>1</c:v>
                </c:pt>
                <c:pt idx="35472">
                  <c:v>1</c:v>
                </c:pt>
                <c:pt idx="35473">
                  <c:v>1</c:v>
                </c:pt>
                <c:pt idx="35474">
                  <c:v>1</c:v>
                </c:pt>
                <c:pt idx="35475">
                  <c:v>1</c:v>
                </c:pt>
                <c:pt idx="35476">
                  <c:v>1</c:v>
                </c:pt>
                <c:pt idx="35477">
                  <c:v>1</c:v>
                </c:pt>
                <c:pt idx="35478">
                  <c:v>1</c:v>
                </c:pt>
                <c:pt idx="35479">
                  <c:v>1</c:v>
                </c:pt>
                <c:pt idx="35480">
                  <c:v>1</c:v>
                </c:pt>
                <c:pt idx="35481">
                  <c:v>1</c:v>
                </c:pt>
                <c:pt idx="35482">
                  <c:v>1</c:v>
                </c:pt>
                <c:pt idx="35483">
                  <c:v>1</c:v>
                </c:pt>
                <c:pt idx="35484">
                  <c:v>1</c:v>
                </c:pt>
                <c:pt idx="35485">
                  <c:v>1</c:v>
                </c:pt>
                <c:pt idx="35486">
                  <c:v>1</c:v>
                </c:pt>
                <c:pt idx="35487">
                  <c:v>1</c:v>
                </c:pt>
                <c:pt idx="35488">
                  <c:v>1</c:v>
                </c:pt>
                <c:pt idx="35489">
                  <c:v>1</c:v>
                </c:pt>
                <c:pt idx="35490">
                  <c:v>1</c:v>
                </c:pt>
                <c:pt idx="35491">
                  <c:v>1</c:v>
                </c:pt>
                <c:pt idx="35492">
                  <c:v>1</c:v>
                </c:pt>
                <c:pt idx="35493">
                  <c:v>1</c:v>
                </c:pt>
                <c:pt idx="35494">
                  <c:v>1</c:v>
                </c:pt>
                <c:pt idx="35495">
                  <c:v>1</c:v>
                </c:pt>
                <c:pt idx="35496">
                  <c:v>1</c:v>
                </c:pt>
                <c:pt idx="35497">
                  <c:v>1</c:v>
                </c:pt>
                <c:pt idx="35498">
                  <c:v>1</c:v>
                </c:pt>
                <c:pt idx="35499">
                  <c:v>1</c:v>
                </c:pt>
                <c:pt idx="35500">
                  <c:v>1</c:v>
                </c:pt>
                <c:pt idx="35501">
                  <c:v>1</c:v>
                </c:pt>
                <c:pt idx="35502">
                  <c:v>1</c:v>
                </c:pt>
                <c:pt idx="35503">
                  <c:v>1</c:v>
                </c:pt>
                <c:pt idx="35504">
                  <c:v>1</c:v>
                </c:pt>
                <c:pt idx="35505">
                  <c:v>1</c:v>
                </c:pt>
                <c:pt idx="35506">
                  <c:v>1</c:v>
                </c:pt>
                <c:pt idx="35507">
                  <c:v>1</c:v>
                </c:pt>
                <c:pt idx="35508">
                  <c:v>1</c:v>
                </c:pt>
                <c:pt idx="35509">
                  <c:v>1</c:v>
                </c:pt>
                <c:pt idx="35510">
                  <c:v>1</c:v>
                </c:pt>
                <c:pt idx="35511">
                  <c:v>1</c:v>
                </c:pt>
                <c:pt idx="35512">
                  <c:v>1</c:v>
                </c:pt>
                <c:pt idx="35513">
                  <c:v>1</c:v>
                </c:pt>
                <c:pt idx="35514">
                  <c:v>1</c:v>
                </c:pt>
                <c:pt idx="35515">
                  <c:v>1</c:v>
                </c:pt>
                <c:pt idx="35516">
                  <c:v>1</c:v>
                </c:pt>
                <c:pt idx="35517">
                  <c:v>1</c:v>
                </c:pt>
                <c:pt idx="35518">
                  <c:v>1</c:v>
                </c:pt>
                <c:pt idx="35519">
                  <c:v>1</c:v>
                </c:pt>
                <c:pt idx="35520">
                  <c:v>1</c:v>
                </c:pt>
                <c:pt idx="35521">
                  <c:v>1</c:v>
                </c:pt>
                <c:pt idx="35522">
                  <c:v>1</c:v>
                </c:pt>
                <c:pt idx="35523">
                  <c:v>1</c:v>
                </c:pt>
                <c:pt idx="35524">
                  <c:v>1</c:v>
                </c:pt>
                <c:pt idx="35525">
                  <c:v>1</c:v>
                </c:pt>
                <c:pt idx="35526">
                  <c:v>1</c:v>
                </c:pt>
                <c:pt idx="35527">
                  <c:v>1</c:v>
                </c:pt>
                <c:pt idx="35528">
                  <c:v>1</c:v>
                </c:pt>
                <c:pt idx="35529">
                  <c:v>1</c:v>
                </c:pt>
                <c:pt idx="35530">
                  <c:v>1</c:v>
                </c:pt>
                <c:pt idx="35531">
                  <c:v>1</c:v>
                </c:pt>
                <c:pt idx="35532">
                  <c:v>1</c:v>
                </c:pt>
                <c:pt idx="35533">
                  <c:v>1</c:v>
                </c:pt>
                <c:pt idx="35534">
                  <c:v>1</c:v>
                </c:pt>
                <c:pt idx="35535">
                  <c:v>1</c:v>
                </c:pt>
                <c:pt idx="35536">
                  <c:v>1</c:v>
                </c:pt>
                <c:pt idx="35537">
                  <c:v>1</c:v>
                </c:pt>
                <c:pt idx="35538">
                  <c:v>1</c:v>
                </c:pt>
                <c:pt idx="35539">
                  <c:v>1</c:v>
                </c:pt>
                <c:pt idx="35540">
                  <c:v>1</c:v>
                </c:pt>
                <c:pt idx="35541">
                  <c:v>1</c:v>
                </c:pt>
                <c:pt idx="35542">
                  <c:v>1</c:v>
                </c:pt>
                <c:pt idx="35543">
                  <c:v>1</c:v>
                </c:pt>
                <c:pt idx="35544">
                  <c:v>1</c:v>
                </c:pt>
                <c:pt idx="35545">
                  <c:v>1</c:v>
                </c:pt>
                <c:pt idx="35546">
                  <c:v>1</c:v>
                </c:pt>
                <c:pt idx="35547">
                  <c:v>1</c:v>
                </c:pt>
                <c:pt idx="35548">
                  <c:v>1</c:v>
                </c:pt>
                <c:pt idx="35549">
                  <c:v>1</c:v>
                </c:pt>
                <c:pt idx="35550">
                  <c:v>1</c:v>
                </c:pt>
                <c:pt idx="35551">
                  <c:v>1</c:v>
                </c:pt>
                <c:pt idx="35552">
                  <c:v>1</c:v>
                </c:pt>
                <c:pt idx="35553">
                  <c:v>1</c:v>
                </c:pt>
                <c:pt idx="35554">
                  <c:v>1</c:v>
                </c:pt>
                <c:pt idx="35555">
                  <c:v>1</c:v>
                </c:pt>
                <c:pt idx="35556">
                  <c:v>1</c:v>
                </c:pt>
                <c:pt idx="35557">
                  <c:v>1</c:v>
                </c:pt>
                <c:pt idx="35558">
                  <c:v>1</c:v>
                </c:pt>
                <c:pt idx="35559">
                  <c:v>1</c:v>
                </c:pt>
                <c:pt idx="35560">
                  <c:v>1</c:v>
                </c:pt>
                <c:pt idx="35561">
                  <c:v>1</c:v>
                </c:pt>
                <c:pt idx="35562">
                  <c:v>1</c:v>
                </c:pt>
                <c:pt idx="35563">
                  <c:v>1</c:v>
                </c:pt>
                <c:pt idx="35564">
                  <c:v>1</c:v>
                </c:pt>
                <c:pt idx="35565">
                  <c:v>1</c:v>
                </c:pt>
                <c:pt idx="35566">
                  <c:v>1</c:v>
                </c:pt>
                <c:pt idx="35567">
                  <c:v>1</c:v>
                </c:pt>
                <c:pt idx="35568">
                  <c:v>1</c:v>
                </c:pt>
                <c:pt idx="35569">
                  <c:v>1</c:v>
                </c:pt>
                <c:pt idx="35570">
                  <c:v>1</c:v>
                </c:pt>
                <c:pt idx="35571">
                  <c:v>1</c:v>
                </c:pt>
                <c:pt idx="35572">
                  <c:v>1</c:v>
                </c:pt>
                <c:pt idx="35573">
                  <c:v>1</c:v>
                </c:pt>
                <c:pt idx="35574">
                  <c:v>1</c:v>
                </c:pt>
                <c:pt idx="35575">
                  <c:v>1</c:v>
                </c:pt>
                <c:pt idx="35576">
                  <c:v>1</c:v>
                </c:pt>
                <c:pt idx="35577">
                  <c:v>1</c:v>
                </c:pt>
                <c:pt idx="35578">
                  <c:v>1</c:v>
                </c:pt>
                <c:pt idx="35579">
                  <c:v>1</c:v>
                </c:pt>
                <c:pt idx="35580">
                  <c:v>1</c:v>
                </c:pt>
                <c:pt idx="35581">
                  <c:v>1</c:v>
                </c:pt>
                <c:pt idx="35582">
                  <c:v>1</c:v>
                </c:pt>
                <c:pt idx="35583">
                  <c:v>1</c:v>
                </c:pt>
                <c:pt idx="35584">
                  <c:v>1</c:v>
                </c:pt>
                <c:pt idx="35585">
                  <c:v>1</c:v>
                </c:pt>
                <c:pt idx="35586">
                  <c:v>1</c:v>
                </c:pt>
                <c:pt idx="35587">
                  <c:v>1</c:v>
                </c:pt>
                <c:pt idx="35588">
                  <c:v>1</c:v>
                </c:pt>
                <c:pt idx="35589">
                  <c:v>1</c:v>
                </c:pt>
                <c:pt idx="35590">
                  <c:v>1</c:v>
                </c:pt>
                <c:pt idx="35591">
                  <c:v>1</c:v>
                </c:pt>
                <c:pt idx="35592">
                  <c:v>1</c:v>
                </c:pt>
                <c:pt idx="35593">
                  <c:v>1</c:v>
                </c:pt>
                <c:pt idx="35594">
                  <c:v>1</c:v>
                </c:pt>
                <c:pt idx="35595">
                  <c:v>1</c:v>
                </c:pt>
                <c:pt idx="35596">
                  <c:v>1</c:v>
                </c:pt>
                <c:pt idx="35597">
                  <c:v>1</c:v>
                </c:pt>
                <c:pt idx="35598">
                  <c:v>1</c:v>
                </c:pt>
                <c:pt idx="35599">
                  <c:v>1</c:v>
                </c:pt>
                <c:pt idx="35600">
                  <c:v>1</c:v>
                </c:pt>
                <c:pt idx="35601">
                  <c:v>1</c:v>
                </c:pt>
                <c:pt idx="35602">
                  <c:v>1</c:v>
                </c:pt>
                <c:pt idx="35603">
                  <c:v>1</c:v>
                </c:pt>
                <c:pt idx="35604">
                  <c:v>1</c:v>
                </c:pt>
                <c:pt idx="35605">
                  <c:v>1</c:v>
                </c:pt>
                <c:pt idx="35606">
                  <c:v>1</c:v>
                </c:pt>
                <c:pt idx="35607">
                  <c:v>1</c:v>
                </c:pt>
                <c:pt idx="35608">
                  <c:v>1</c:v>
                </c:pt>
                <c:pt idx="35609">
                  <c:v>1</c:v>
                </c:pt>
                <c:pt idx="35610">
                  <c:v>1</c:v>
                </c:pt>
                <c:pt idx="35611">
                  <c:v>1</c:v>
                </c:pt>
                <c:pt idx="35612">
                  <c:v>1</c:v>
                </c:pt>
                <c:pt idx="35613">
                  <c:v>1</c:v>
                </c:pt>
                <c:pt idx="35614">
                  <c:v>1</c:v>
                </c:pt>
                <c:pt idx="35615">
                  <c:v>1</c:v>
                </c:pt>
                <c:pt idx="35616">
                  <c:v>1</c:v>
                </c:pt>
                <c:pt idx="35617">
                  <c:v>1</c:v>
                </c:pt>
                <c:pt idx="35618">
                  <c:v>1</c:v>
                </c:pt>
                <c:pt idx="35619">
                  <c:v>1</c:v>
                </c:pt>
                <c:pt idx="35620">
                  <c:v>1</c:v>
                </c:pt>
                <c:pt idx="35621">
                  <c:v>1</c:v>
                </c:pt>
                <c:pt idx="35622">
                  <c:v>1</c:v>
                </c:pt>
                <c:pt idx="35623">
                  <c:v>1</c:v>
                </c:pt>
                <c:pt idx="35624">
                  <c:v>1</c:v>
                </c:pt>
                <c:pt idx="35625">
                  <c:v>1</c:v>
                </c:pt>
                <c:pt idx="35626">
                  <c:v>1</c:v>
                </c:pt>
                <c:pt idx="35627">
                  <c:v>1</c:v>
                </c:pt>
                <c:pt idx="35628">
                  <c:v>1</c:v>
                </c:pt>
                <c:pt idx="35629">
                  <c:v>1</c:v>
                </c:pt>
                <c:pt idx="35630">
                  <c:v>1</c:v>
                </c:pt>
                <c:pt idx="35631">
                  <c:v>1</c:v>
                </c:pt>
                <c:pt idx="35632">
                  <c:v>1</c:v>
                </c:pt>
                <c:pt idx="35633">
                  <c:v>1</c:v>
                </c:pt>
                <c:pt idx="35634">
                  <c:v>1</c:v>
                </c:pt>
                <c:pt idx="35635">
                  <c:v>1</c:v>
                </c:pt>
                <c:pt idx="35636">
                  <c:v>1</c:v>
                </c:pt>
                <c:pt idx="35637">
                  <c:v>1</c:v>
                </c:pt>
                <c:pt idx="35638">
                  <c:v>1</c:v>
                </c:pt>
                <c:pt idx="35639">
                  <c:v>1</c:v>
                </c:pt>
                <c:pt idx="35640">
                  <c:v>1</c:v>
                </c:pt>
                <c:pt idx="35641">
                  <c:v>1</c:v>
                </c:pt>
                <c:pt idx="35642">
                  <c:v>1</c:v>
                </c:pt>
                <c:pt idx="35643">
                  <c:v>1</c:v>
                </c:pt>
                <c:pt idx="35644">
                  <c:v>1</c:v>
                </c:pt>
                <c:pt idx="35645">
                  <c:v>1</c:v>
                </c:pt>
                <c:pt idx="35646">
                  <c:v>1</c:v>
                </c:pt>
                <c:pt idx="35647">
                  <c:v>1</c:v>
                </c:pt>
                <c:pt idx="35648">
                  <c:v>1</c:v>
                </c:pt>
                <c:pt idx="35649">
                  <c:v>1</c:v>
                </c:pt>
                <c:pt idx="35650">
                  <c:v>1</c:v>
                </c:pt>
                <c:pt idx="35651">
                  <c:v>1</c:v>
                </c:pt>
                <c:pt idx="35652">
                  <c:v>1</c:v>
                </c:pt>
                <c:pt idx="35653">
                  <c:v>1</c:v>
                </c:pt>
                <c:pt idx="35654">
                  <c:v>1</c:v>
                </c:pt>
                <c:pt idx="35655">
                  <c:v>1</c:v>
                </c:pt>
                <c:pt idx="35656">
                  <c:v>1</c:v>
                </c:pt>
                <c:pt idx="35657">
                  <c:v>1</c:v>
                </c:pt>
                <c:pt idx="35658">
                  <c:v>1</c:v>
                </c:pt>
                <c:pt idx="35659">
                  <c:v>1</c:v>
                </c:pt>
                <c:pt idx="35660">
                  <c:v>1</c:v>
                </c:pt>
                <c:pt idx="35661">
                  <c:v>1</c:v>
                </c:pt>
                <c:pt idx="35662">
                  <c:v>1</c:v>
                </c:pt>
                <c:pt idx="35663">
                  <c:v>1</c:v>
                </c:pt>
                <c:pt idx="35664">
                  <c:v>0.6</c:v>
                </c:pt>
                <c:pt idx="35665">
                  <c:v>1</c:v>
                </c:pt>
                <c:pt idx="35666">
                  <c:v>1</c:v>
                </c:pt>
                <c:pt idx="35667">
                  <c:v>1</c:v>
                </c:pt>
                <c:pt idx="35668">
                  <c:v>1</c:v>
                </c:pt>
                <c:pt idx="35669">
                  <c:v>1</c:v>
                </c:pt>
                <c:pt idx="35670">
                  <c:v>1</c:v>
                </c:pt>
                <c:pt idx="35671">
                  <c:v>1</c:v>
                </c:pt>
                <c:pt idx="35672">
                  <c:v>1</c:v>
                </c:pt>
                <c:pt idx="35673">
                  <c:v>1</c:v>
                </c:pt>
                <c:pt idx="35674">
                  <c:v>1</c:v>
                </c:pt>
                <c:pt idx="35675">
                  <c:v>1</c:v>
                </c:pt>
                <c:pt idx="35676">
                  <c:v>1</c:v>
                </c:pt>
                <c:pt idx="35677">
                  <c:v>1</c:v>
                </c:pt>
                <c:pt idx="35678">
                  <c:v>1</c:v>
                </c:pt>
                <c:pt idx="35679">
                  <c:v>1</c:v>
                </c:pt>
                <c:pt idx="35680">
                  <c:v>1</c:v>
                </c:pt>
                <c:pt idx="35681">
                  <c:v>1</c:v>
                </c:pt>
                <c:pt idx="35682">
                  <c:v>1</c:v>
                </c:pt>
                <c:pt idx="35683">
                  <c:v>1</c:v>
                </c:pt>
                <c:pt idx="35684">
                  <c:v>1</c:v>
                </c:pt>
                <c:pt idx="35685">
                  <c:v>1</c:v>
                </c:pt>
                <c:pt idx="35686">
                  <c:v>1</c:v>
                </c:pt>
                <c:pt idx="35687">
                  <c:v>1</c:v>
                </c:pt>
                <c:pt idx="35688">
                  <c:v>1</c:v>
                </c:pt>
                <c:pt idx="35689">
                  <c:v>1</c:v>
                </c:pt>
                <c:pt idx="35690">
                  <c:v>1</c:v>
                </c:pt>
                <c:pt idx="35691">
                  <c:v>1</c:v>
                </c:pt>
                <c:pt idx="35692">
                  <c:v>1</c:v>
                </c:pt>
                <c:pt idx="35693">
                  <c:v>1</c:v>
                </c:pt>
                <c:pt idx="35694">
                  <c:v>1</c:v>
                </c:pt>
                <c:pt idx="35695">
                  <c:v>1</c:v>
                </c:pt>
                <c:pt idx="35696">
                  <c:v>1</c:v>
                </c:pt>
                <c:pt idx="35697">
                  <c:v>1</c:v>
                </c:pt>
                <c:pt idx="35698">
                  <c:v>1</c:v>
                </c:pt>
                <c:pt idx="35699">
                  <c:v>1</c:v>
                </c:pt>
                <c:pt idx="35700">
                  <c:v>1</c:v>
                </c:pt>
                <c:pt idx="35701">
                  <c:v>1</c:v>
                </c:pt>
                <c:pt idx="35702">
                  <c:v>1</c:v>
                </c:pt>
                <c:pt idx="35703">
                  <c:v>1</c:v>
                </c:pt>
                <c:pt idx="35704">
                  <c:v>1</c:v>
                </c:pt>
                <c:pt idx="35705">
                  <c:v>1</c:v>
                </c:pt>
                <c:pt idx="35706">
                  <c:v>1</c:v>
                </c:pt>
                <c:pt idx="35707">
                  <c:v>1</c:v>
                </c:pt>
                <c:pt idx="35708">
                  <c:v>1</c:v>
                </c:pt>
                <c:pt idx="35709">
                  <c:v>1</c:v>
                </c:pt>
                <c:pt idx="35710">
                  <c:v>1</c:v>
                </c:pt>
                <c:pt idx="35711">
                  <c:v>1</c:v>
                </c:pt>
                <c:pt idx="35712">
                  <c:v>1</c:v>
                </c:pt>
                <c:pt idx="35713">
                  <c:v>1</c:v>
                </c:pt>
                <c:pt idx="35714">
                  <c:v>1</c:v>
                </c:pt>
                <c:pt idx="35715">
                  <c:v>1</c:v>
                </c:pt>
                <c:pt idx="35716">
                  <c:v>1</c:v>
                </c:pt>
                <c:pt idx="35717">
                  <c:v>1</c:v>
                </c:pt>
                <c:pt idx="35718">
                  <c:v>1</c:v>
                </c:pt>
                <c:pt idx="35719">
                  <c:v>1</c:v>
                </c:pt>
                <c:pt idx="35720">
                  <c:v>1</c:v>
                </c:pt>
                <c:pt idx="35721">
                  <c:v>1</c:v>
                </c:pt>
                <c:pt idx="35722">
                  <c:v>1</c:v>
                </c:pt>
                <c:pt idx="35723">
                  <c:v>1</c:v>
                </c:pt>
                <c:pt idx="35724">
                  <c:v>1</c:v>
                </c:pt>
                <c:pt idx="35725">
                  <c:v>1</c:v>
                </c:pt>
                <c:pt idx="35726">
                  <c:v>1</c:v>
                </c:pt>
                <c:pt idx="35727">
                  <c:v>1</c:v>
                </c:pt>
                <c:pt idx="35728">
                  <c:v>1</c:v>
                </c:pt>
                <c:pt idx="35729">
                  <c:v>1</c:v>
                </c:pt>
                <c:pt idx="35730">
                  <c:v>1</c:v>
                </c:pt>
                <c:pt idx="35731">
                  <c:v>1</c:v>
                </c:pt>
                <c:pt idx="35732">
                  <c:v>1</c:v>
                </c:pt>
                <c:pt idx="35733">
                  <c:v>1</c:v>
                </c:pt>
                <c:pt idx="35734">
                  <c:v>1</c:v>
                </c:pt>
                <c:pt idx="35735">
                  <c:v>1</c:v>
                </c:pt>
                <c:pt idx="35736">
                  <c:v>1</c:v>
                </c:pt>
                <c:pt idx="35737">
                  <c:v>1</c:v>
                </c:pt>
                <c:pt idx="35738">
                  <c:v>1</c:v>
                </c:pt>
                <c:pt idx="35739">
                  <c:v>1</c:v>
                </c:pt>
                <c:pt idx="35740">
                  <c:v>1</c:v>
                </c:pt>
                <c:pt idx="35741">
                  <c:v>1</c:v>
                </c:pt>
                <c:pt idx="35742">
                  <c:v>1</c:v>
                </c:pt>
                <c:pt idx="35743">
                  <c:v>1</c:v>
                </c:pt>
                <c:pt idx="35744">
                  <c:v>1</c:v>
                </c:pt>
                <c:pt idx="35745">
                  <c:v>1</c:v>
                </c:pt>
                <c:pt idx="35746">
                  <c:v>1</c:v>
                </c:pt>
                <c:pt idx="35747">
                  <c:v>1</c:v>
                </c:pt>
                <c:pt idx="35748">
                  <c:v>1</c:v>
                </c:pt>
                <c:pt idx="35749">
                  <c:v>1</c:v>
                </c:pt>
                <c:pt idx="35750">
                  <c:v>1</c:v>
                </c:pt>
                <c:pt idx="35751">
                  <c:v>1</c:v>
                </c:pt>
                <c:pt idx="35752">
                  <c:v>1</c:v>
                </c:pt>
                <c:pt idx="35753">
                  <c:v>1</c:v>
                </c:pt>
                <c:pt idx="35754">
                  <c:v>1</c:v>
                </c:pt>
                <c:pt idx="35755">
                  <c:v>1</c:v>
                </c:pt>
                <c:pt idx="35756">
                  <c:v>1</c:v>
                </c:pt>
                <c:pt idx="35757">
                  <c:v>1</c:v>
                </c:pt>
                <c:pt idx="35758">
                  <c:v>1</c:v>
                </c:pt>
                <c:pt idx="35759">
                  <c:v>1</c:v>
                </c:pt>
                <c:pt idx="35760">
                  <c:v>1</c:v>
                </c:pt>
                <c:pt idx="35761">
                  <c:v>1</c:v>
                </c:pt>
                <c:pt idx="35762">
                  <c:v>1</c:v>
                </c:pt>
                <c:pt idx="35763">
                  <c:v>1</c:v>
                </c:pt>
                <c:pt idx="35764">
                  <c:v>1</c:v>
                </c:pt>
                <c:pt idx="35765">
                  <c:v>1</c:v>
                </c:pt>
                <c:pt idx="35766">
                  <c:v>1</c:v>
                </c:pt>
                <c:pt idx="35767">
                  <c:v>1</c:v>
                </c:pt>
                <c:pt idx="35768">
                  <c:v>1</c:v>
                </c:pt>
                <c:pt idx="35769">
                  <c:v>1</c:v>
                </c:pt>
                <c:pt idx="35770">
                  <c:v>1</c:v>
                </c:pt>
                <c:pt idx="35771">
                  <c:v>1</c:v>
                </c:pt>
                <c:pt idx="35772">
                  <c:v>1</c:v>
                </c:pt>
                <c:pt idx="35773">
                  <c:v>1</c:v>
                </c:pt>
                <c:pt idx="35774">
                  <c:v>1</c:v>
                </c:pt>
                <c:pt idx="35775">
                  <c:v>1</c:v>
                </c:pt>
                <c:pt idx="35776">
                  <c:v>1</c:v>
                </c:pt>
                <c:pt idx="35777">
                  <c:v>1</c:v>
                </c:pt>
                <c:pt idx="35778">
                  <c:v>1</c:v>
                </c:pt>
                <c:pt idx="35779">
                  <c:v>1</c:v>
                </c:pt>
                <c:pt idx="35780">
                  <c:v>1</c:v>
                </c:pt>
                <c:pt idx="35781">
                  <c:v>1</c:v>
                </c:pt>
                <c:pt idx="35782">
                  <c:v>1</c:v>
                </c:pt>
                <c:pt idx="35783">
                  <c:v>1</c:v>
                </c:pt>
                <c:pt idx="35784">
                  <c:v>1</c:v>
                </c:pt>
                <c:pt idx="35785">
                  <c:v>1</c:v>
                </c:pt>
                <c:pt idx="35786">
                  <c:v>1</c:v>
                </c:pt>
                <c:pt idx="35787">
                  <c:v>1</c:v>
                </c:pt>
                <c:pt idx="35788">
                  <c:v>1</c:v>
                </c:pt>
                <c:pt idx="35789">
                  <c:v>1</c:v>
                </c:pt>
                <c:pt idx="35790">
                  <c:v>1</c:v>
                </c:pt>
                <c:pt idx="35791">
                  <c:v>1</c:v>
                </c:pt>
                <c:pt idx="35792">
                  <c:v>1</c:v>
                </c:pt>
                <c:pt idx="35793">
                  <c:v>1</c:v>
                </c:pt>
                <c:pt idx="35794">
                  <c:v>1</c:v>
                </c:pt>
                <c:pt idx="35795">
                  <c:v>1</c:v>
                </c:pt>
                <c:pt idx="35796">
                  <c:v>1</c:v>
                </c:pt>
                <c:pt idx="35797">
                  <c:v>1</c:v>
                </c:pt>
                <c:pt idx="35798">
                  <c:v>1</c:v>
                </c:pt>
                <c:pt idx="35799">
                  <c:v>1</c:v>
                </c:pt>
                <c:pt idx="35800">
                  <c:v>1</c:v>
                </c:pt>
                <c:pt idx="35801">
                  <c:v>1</c:v>
                </c:pt>
                <c:pt idx="35802">
                  <c:v>1</c:v>
                </c:pt>
                <c:pt idx="35803">
                  <c:v>1</c:v>
                </c:pt>
                <c:pt idx="35804">
                  <c:v>1</c:v>
                </c:pt>
                <c:pt idx="35805">
                  <c:v>1</c:v>
                </c:pt>
                <c:pt idx="35806">
                  <c:v>1</c:v>
                </c:pt>
                <c:pt idx="35807">
                  <c:v>1</c:v>
                </c:pt>
                <c:pt idx="35808">
                  <c:v>1</c:v>
                </c:pt>
                <c:pt idx="35809">
                  <c:v>1</c:v>
                </c:pt>
                <c:pt idx="35810">
                  <c:v>1</c:v>
                </c:pt>
                <c:pt idx="35811">
                  <c:v>1</c:v>
                </c:pt>
                <c:pt idx="35812">
                  <c:v>1</c:v>
                </c:pt>
                <c:pt idx="35813">
                  <c:v>1</c:v>
                </c:pt>
                <c:pt idx="35814">
                  <c:v>1</c:v>
                </c:pt>
                <c:pt idx="35815">
                  <c:v>1</c:v>
                </c:pt>
                <c:pt idx="35816">
                  <c:v>1</c:v>
                </c:pt>
                <c:pt idx="35817">
                  <c:v>1</c:v>
                </c:pt>
                <c:pt idx="35818">
                  <c:v>0.8</c:v>
                </c:pt>
                <c:pt idx="35819">
                  <c:v>1</c:v>
                </c:pt>
                <c:pt idx="35820">
                  <c:v>1</c:v>
                </c:pt>
                <c:pt idx="35821">
                  <c:v>1</c:v>
                </c:pt>
                <c:pt idx="35822">
                  <c:v>1</c:v>
                </c:pt>
                <c:pt idx="35823">
                  <c:v>1</c:v>
                </c:pt>
                <c:pt idx="35824">
                  <c:v>1</c:v>
                </c:pt>
                <c:pt idx="35825">
                  <c:v>1</c:v>
                </c:pt>
                <c:pt idx="35826">
                  <c:v>1</c:v>
                </c:pt>
                <c:pt idx="35827">
                  <c:v>1</c:v>
                </c:pt>
                <c:pt idx="35828">
                  <c:v>1</c:v>
                </c:pt>
                <c:pt idx="35829">
                  <c:v>1</c:v>
                </c:pt>
                <c:pt idx="35830">
                  <c:v>1</c:v>
                </c:pt>
                <c:pt idx="35831">
                  <c:v>1</c:v>
                </c:pt>
                <c:pt idx="35832">
                  <c:v>1</c:v>
                </c:pt>
                <c:pt idx="35833">
                  <c:v>1</c:v>
                </c:pt>
                <c:pt idx="35834">
                  <c:v>1</c:v>
                </c:pt>
                <c:pt idx="35835">
                  <c:v>1</c:v>
                </c:pt>
                <c:pt idx="35836">
                  <c:v>1</c:v>
                </c:pt>
                <c:pt idx="35837">
                  <c:v>1</c:v>
                </c:pt>
                <c:pt idx="35838">
                  <c:v>1</c:v>
                </c:pt>
                <c:pt idx="35839">
                  <c:v>1</c:v>
                </c:pt>
                <c:pt idx="35840">
                  <c:v>1</c:v>
                </c:pt>
                <c:pt idx="35841">
                  <c:v>1</c:v>
                </c:pt>
                <c:pt idx="35842">
                  <c:v>1</c:v>
                </c:pt>
                <c:pt idx="35843">
                  <c:v>1</c:v>
                </c:pt>
                <c:pt idx="35844">
                  <c:v>1</c:v>
                </c:pt>
                <c:pt idx="35845">
                  <c:v>1</c:v>
                </c:pt>
                <c:pt idx="35846">
                  <c:v>1</c:v>
                </c:pt>
                <c:pt idx="35847">
                  <c:v>1</c:v>
                </c:pt>
                <c:pt idx="35848">
                  <c:v>1</c:v>
                </c:pt>
                <c:pt idx="35849">
                  <c:v>1</c:v>
                </c:pt>
                <c:pt idx="35850">
                  <c:v>1</c:v>
                </c:pt>
                <c:pt idx="35851">
                  <c:v>1</c:v>
                </c:pt>
                <c:pt idx="35852">
                  <c:v>1</c:v>
                </c:pt>
                <c:pt idx="35853">
                  <c:v>1</c:v>
                </c:pt>
                <c:pt idx="35854">
                  <c:v>1</c:v>
                </c:pt>
                <c:pt idx="35855">
                  <c:v>1</c:v>
                </c:pt>
                <c:pt idx="35856">
                  <c:v>1</c:v>
                </c:pt>
                <c:pt idx="35857">
                  <c:v>1</c:v>
                </c:pt>
                <c:pt idx="35858">
                  <c:v>1</c:v>
                </c:pt>
                <c:pt idx="35859">
                  <c:v>1</c:v>
                </c:pt>
                <c:pt idx="35860">
                  <c:v>1</c:v>
                </c:pt>
                <c:pt idx="35861">
                  <c:v>1</c:v>
                </c:pt>
                <c:pt idx="35862">
                  <c:v>1</c:v>
                </c:pt>
                <c:pt idx="35863">
                  <c:v>1</c:v>
                </c:pt>
                <c:pt idx="35864">
                  <c:v>1</c:v>
                </c:pt>
                <c:pt idx="35865">
                  <c:v>1</c:v>
                </c:pt>
                <c:pt idx="35866">
                  <c:v>1</c:v>
                </c:pt>
                <c:pt idx="35867">
                  <c:v>1</c:v>
                </c:pt>
                <c:pt idx="35868">
                  <c:v>1</c:v>
                </c:pt>
                <c:pt idx="35869">
                  <c:v>1</c:v>
                </c:pt>
                <c:pt idx="35870">
                  <c:v>1</c:v>
                </c:pt>
                <c:pt idx="35871">
                  <c:v>1</c:v>
                </c:pt>
                <c:pt idx="35872">
                  <c:v>1</c:v>
                </c:pt>
                <c:pt idx="35873">
                  <c:v>1</c:v>
                </c:pt>
                <c:pt idx="35874">
                  <c:v>1</c:v>
                </c:pt>
                <c:pt idx="35875">
                  <c:v>1</c:v>
                </c:pt>
                <c:pt idx="35876">
                  <c:v>1</c:v>
                </c:pt>
                <c:pt idx="35877">
                  <c:v>1</c:v>
                </c:pt>
                <c:pt idx="35878">
                  <c:v>1</c:v>
                </c:pt>
                <c:pt idx="35879">
                  <c:v>1</c:v>
                </c:pt>
                <c:pt idx="35880">
                  <c:v>1</c:v>
                </c:pt>
                <c:pt idx="35881">
                  <c:v>1</c:v>
                </c:pt>
                <c:pt idx="35882">
                  <c:v>1</c:v>
                </c:pt>
                <c:pt idx="35883">
                  <c:v>1</c:v>
                </c:pt>
                <c:pt idx="35884">
                  <c:v>1</c:v>
                </c:pt>
                <c:pt idx="35885">
                  <c:v>1</c:v>
                </c:pt>
                <c:pt idx="35886">
                  <c:v>1</c:v>
                </c:pt>
                <c:pt idx="35887">
                  <c:v>1</c:v>
                </c:pt>
                <c:pt idx="35888">
                  <c:v>1</c:v>
                </c:pt>
                <c:pt idx="35889">
                  <c:v>1</c:v>
                </c:pt>
                <c:pt idx="35890">
                  <c:v>1</c:v>
                </c:pt>
                <c:pt idx="35891">
                  <c:v>1</c:v>
                </c:pt>
                <c:pt idx="35892">
                  <c:v>1</c:v>
                </c:pt>
                <c:pt idx="35893">
                  <c:v>1</c:v>
                </c:pt>
                <c:pt idx="35894">
                  <c:v>1</c:v>
                </c:pt>
                <c:pt idx="35895">
                  <c:v>1</c:v>
                </c:pt>
                <c:pt idx="35896">
                  <c:v>1</c:v>
                </c:pt>
                <c:pt idx="35897">
                  <c:v>1</c:v>
                </c:pt>
                <c:pt idx="35898">
                  <c:v>1</c:v>
                </c:pt>
                <c:pt idx="35899">
                  <c:v>1</c:v>
                </c:pt>
                <c:pt idx="35900">
                  <c:v>1</c:v>
                </c:pt>
                <c:pt idx="35901">
                  <c:v>1</c:v>
                </c:pt>
                <c:pt idx="35902">
                  <c:v>1</c:v>
                </c:pt>
                <c:pt idx="35903">
                  <c:v>1</c:v>
                </c:pt>
                <c:pt idx="35904">
                  <c:v>1</c:v>
                </c:pt>
                <c:pt idx="35905">
                  <c:v>1</c:v>
                </c:pt>
                <c:pt idx="35906">
                  <c:v>1</c:v>
                </c:pt>
                <c:pt idx="35907">
                  <c:v>1</c:v>
                </c:pt>
                <c:pt idx="35908">
                  <c:v>1</c:v>
                </c:pt>
                <c:pt idx="35909">
                  <c:v>1</c:v>
                </c:pt>
                <c:pt idx="35910">
                  <c:v>1</c:v>
                </c:pt>
                <c:pt idx="35911">
                  <c:v>1</c:v>
                </c:pt>
                <c:pt idx="35912">
                  <c:v>1</c:v>
                </c:pt>
                <c:pt idx="35913">
                  <c:v>1</c:v>
                </c:pt>
                <c:pt idx="35914">
                  <c:v>1</c:v>
                </c:pt>
                <c:pt idx="35915">
                  <c:v>0.8</c:v>
                </c:pt>
                <c:pt idx="35916">
                  <c:v>1</c:v>
                </c:pt>
                <c:pt idx="35917">
                  <c:v>1</c:v>
                </c:pt>
                <c:pt idx="35918">
                  <c:v>1</c:v>
                </c:pt>
                <c:pt idx="35919">
                  <c:v>1</c:v>
                </c:pt>
                <c:pt idx="35920">
                  <c:v>1</c:v>
                </c:pt>
                <c:pt idx="35921">
                  <c:v>1</c:v>
                </c:pt>
                <c:pt idx="35922">
                  <c:v>1</c:v>
                </c:pt>
                <c:pt idx="35923">
                  <c:v>1</c:v>
                </c:pt>
                <c:pt idx="35924">
                  <c:v>1</c:v>
                </c:pt>
                <c:pt idx="35925">
                  <c:v>1</c:v>
                </c:pt>
                <c:pt idx="35926">
                  <c:v>1</c:v>
                </c:pt>
                <c:pt idx="35927">
                  <c:v>1</c:v>
                </c:pt>
                <c:pt idx="35928">
                  <c:v>1</c:v>
                </c:pt>
                <c:pt idx="35929">
                  <c:v>1</c:v>
                </c:pt>
                <c:pt idx="35930">
                  <c:v>1</c:v>
                </c:pt>
                <c:pt idx="35931">
                  <c:v>1</c:v>
                </c:pt>
                <c:pt idx="35932">
                  <c:v>1</c:v>
                </c:pt>
                <c:pt idx="35933">
                  <c:v>1</c:v>
                </c:pt>
                <c:pt idx="35934">
                  <c:v>1</c:v>
                </c:pt>
                <c:pt idx="35935">
                  <c:v>1</c:v>
                </c:pt>
                <c:pt idx="35936">
                  <c:v>1</c:v>
                </c:pt>
                <c:pt idx="35937">
                  <c:v>1</c:v>
                </c:pt>
                <c:pt idx="35938">
                  <c:v>1</c:v>
                </c:pt>
                <c:pt idx="35939">
                  <c:v>1</c:v>
                </c:pt>
                <c:pt idx="35940">
                  <c:v>1</c:v>
                </c:pt>
                <c:pt idx="35941">
                  <c:v>1</c:v>
                </c:pt>
                <c:pt idx="35942">
                  <c:v>1</c:v>
                </c:pt>
                <c:pt idx="35943">
                  <c:v>1</c:v>
                </c:pt>
                <c:pt idx="35944">
                  <c:v>1</c:v>
                </c:pt>
                <c:pt idx="35945">
                  <c:v>1</c:v>
                </c:pt>
                <c:pt idx="35946">
                  <c:v>1</c:v>
                </c:pt>
                <c:pt idx="35947">
                  <c:v>1</c:v>
                </c:pt>
                <c:pt idx="35948">
                  <c:v>1</c:v>
                </c:pt>
                <c:pt idx="35949">
                  <c:v>1</c:v>
                </c:pt>
                <c:pt idx="35950">
                  <c:v>1</c:v>
                </c:pt>
                <c:pt idx="35951">
                  <c:v>1</c:v>
                </c:pt>
                <c:pt idx="35952">
                  <c:v>1</c:v>
                </c:pt>
                <c:pt idx="35953">
                  <c:v>1</c:v>
                </c:pt>
                <c:pt idx="35954">
                  <c:v>1</c:v>
                </c:pt>
                <c:pt idx="35955">
                  <c:v>1</c:v>
                </c:pt>
                <c:pt idx="35956">
                  <c:v>1</c:v>
                </c:pt>
                <c:pt idx="35957">
                  <c:v>0.33333333300000001</c:v>
                </c:pt>
                <c:pt idx="35958">
                  <c:v>1</c:v>
                </c:pt>
                <c:pt idx="35959">
                  <c:v>1</c:v>
                </c:pt>
                <c:pt idx="35960">
                  <c:v>1</c:v>
                </c:pt>
                <c:pt idx="35961">
                  <c:v>1</c:v>
                </c:pt>
                <c:pt idx="35962">
                  <c:v>1</c:v>
                </c:pt>
                <c:pt idx="35963">
                  <c:v>1</c:v>
                </c:pt>
                <c:pt idx="35964">
                  <c:v>1</c:v>
                </c:pt>
                <c:pt idx="35965">
                  <c:v>1</c:v>
                </c:pt>
                <c:pt idx="35966">
                  <c:v>1</c:v>
                </c:pt>
                <c:pt idx="35967">
                  <c:v>1</c:v>
                </c:pt>
                <c:pt idx="35968">
                  <c:v>1</c:v>
                </c:pt>
                <c:pt idx="35969">
                  <c:v>1</c:v>
                </c:pt>
                <c:pt idx="35970">
                  <c:v>1</c:v>
                </c:pt>
                <c:pt idx="35971">
                  <c:v>1</c:v>
                </c:pt>
                <c:pt idx="35972">
                  <c:v>1</c:v>
                </c:pt>
                <c:pt idx="35973">
                  <c:v>1</c:v>
                </c:pt>
                <c:pt idx="35974">
                  <c:v>1</c:v>
                </c:pt>
                <c:pt idx="35975">
                  <c:v>1</c:v>
                </c:pt>
                <c:pt idx="35976">
                  <c:v>1</c:v>
                </c:pt>
                <c:pt idx="35977">
                  <c:v>1</c:v>
                </c:pt>
                <c:pt idx="35978">
                  <c:v>1</c:v>
                </c:pt>
                <c:pt idx="35979">
                  <c:v>1</c:v>
                </c:pt>
                <c:pt idx="35980">
                  <c:v>1</c:v>
                </c:pt>
                <c:pt idx="35981">
                  <c:v>1</c:v>
                </c:pt>
                <c:pt idx="35982">
                  <c:v>1</c:v>
                </c:pt>
                <c:pt idx="35983">
                  <c:v>1</c:v>
                </c:pt>
                <c:pt idx="35984">
                  <c:v>1</c:v>
                </c:pt>
                <c:pt idx="35985">
                  <c:v>1</c:v>
                </c:pt>
                <c:pt idx="35986">
                  <c:v>1</c:v>
                </c:pt>
                <c:pt idx="35987">
                  <c:v>1</c:v>
                </c:pt>
                <c:pt idx="35988">
                  <c:v>1</c:v>
                </c:pt>
                <c:pt idx="35989">
                  <c:v>1</c:v>
                </c:pt>
                <c:pt idx="35990">
                  <c:v>1</c:v>
                </c:pt>
                <c:pt idx="35991">
                  <c:v>1</c:v>
                </c:pt>
                <c:pt idx="35992">
                  <c:v>1</c:v>
                </c:pt>
                <c:pt idx="35993">
                  <c:v>1</c:v>
                </c:pt>
                <c:pt idx="35994">
                  <c:v>1</c:v>
                </c:pt>
                <c:pt idx="35995">
                  <c:v>1</c:v>
                </c:pt>
                <c:pt idx="35996">
                  <c:v>1</c:v>
                </c:pt>
                <c:pt idx="35997">
                  <c:v>1</c:v>
                </c:pt>
                <c:pt idx="35998">
                  <c:v>1</c:v>
                </c:pt>
                <c:pt idx="35999">
                  <c:v>1</c:v>
                </c:pt>
                <c:pt idx="36000">
                  <c:v>1</c:v>
                </c:pt>
                <c:pt idx="36001">
                  <c:v>1</c:v>
                </c:pt>
                <c:pt idx="36002">
                  <c:v>1</c:v>
                </c:pt>
                <c:pt idx="36003">
                  <c:v>1</c:v>
                </c:pt>
                <c:pt idx="36004">
                  <c:v>1</c:v>
                </c:pt>
                <c:pt idx="36005">
                  <c:v>1</c:v>
                </c:pt>
                <c:pt idx="36006">
                  <c:v>1</c:v>
                </c:pt>
                <c:pt idx="36007">
                  <c:v>1</c:v>
                </c:pt>
                <c:pt idx="36008">
                  <c:v>1</c:v>
                </c:pt>
                <c:pt idx="36009">
                  <c:v>1</c:v>
                </c:pt>
                <c:pt idx="36010">
                  <c:v>1</c:v>
                </c:pt>
                <c:pt idx="36011">
                  <c:v>1</c:v>
                </c:pt>
                <c:pt idx="36012">
                  <c:v>1</c:v>
                </c:pt>
                <c:pt idx="36013">
                  <c:v>1</c:v>
                </c:pt>
                <c:pt idx="36014">
                  <c:v>1</c:v>
                </c:pt>
                <c:pt idx="36015">
                  <c:v>1</c:v>
                </c:pt>
                <c:pt idx="36016">
                  <c:v>1</c:v>
                </c:pt>
                <c:pt idx="36017">
                  <c:v>1</c:v>
                </c:pt>
                <c:pt idx="36018">
                  <c:v>1</c:v>
                </c:pt>
                <c:pt idx="36019">
                  <c:v>1</c:v>
                </c:pt>
                <c:pt idx="36020">
                  <c:v>1</c:v>
                </c:pt>
                <c:pt idx="36021">
                  <c:v>1</c:v>
                </c:pt>
                <c:pt idx="36022">
                  <c:v>1</c:v>
                </c:pt>
                <c:pt idx="36023">
                  <c:v>1</c:v>
                </c:pt>
                <c:pt idx="36024">
                  <c:v>1</c:v>
                </c:pt>
                <c:pt idx="36025">
                  <c:v>1</c:v>
                </c:pt>
                <c:pt idx="36026">
                  <c:v>1</c:v>
                </c:pt>
                <c:pt idx="36027">
                  <c:v>1</c:v>
                </c:pt>
                <c:pt idx="36028">
                  <c:v>1</c:v>
                </c:pt>
                <c:pt idx="36029">
                  <c:v>1</c:v>
                </c:pt>
                <c:pt idx="36030">
                  <c:v>1</c:v>
                </c:pt>
                <c:pt idx="36031">
                  <c:v>1</c:v>
                </c:pt>
                <c:pt idx="36032">
                  <c:v>1</c:v>
                </c:pt>
                <c:pt idx="36033">
                  <c:v>0.66666666699999999</c:v>
                </c:pt>
                <c:pt idx="36034">
                  <c:v>1</c:v>
                </c:pt>
                <c:pt idx="36035">
                  <c:v>1</c:v>
                </c:pt>
                <c:pt idx="36036">
                  <c:v>1</c:v>
                </c:pt>
                <c:pt idx="36037">
                  <c:v>1</c:v>
                </c:pt>
                <c:pt idx="36038">
                  <c:v>1</c:v>
                </c:pt>
                <c:pt idx="36039">
                  <c:v>1</c:v>
                </c:pt>
                <c:pt idx="36040">
                  <c:v>1</c:v>
                </c:pt>
                <c:pt idx="36041">
                  <c:v>1</c:v>
                </c:pt>
                <c:pt idx="36042">
                  <c:v>1</c:v>
                </c:pt>
                <c:pt idx="36043">
                  <c:v>1</c:v>
                </c:pt>
                <c:pt idx="36044">
                  <c:v>1</c:v>
                </c:pt>
                <c:pt idx="36045">
                  <c:v>1</c:v>
                </c:pt>
                <c:pt idx="36046">
                  <c:v>1</c:v>
                </c:pt>
                <c:pt idx="36047">
                  <c:v>1</c:v>
                </c:pt>
                <c:pt idx="36048">
                  <c:v>1</c:v>
                </c:pt>
                <c:pt idx="36049">
                  <c:v>1</c:v>
                </c:pt>
                <c:pt idx="36050">
                  <c:v>1</c:v>
                </c:pt>
                <c:pt idx="36051">
                  <c:v>1</c:v>
                </c:pt>
                <c:pt idx="36052">
                  <c:v>1</c:v>
                </c:pt>
                <c:pt idx="36053">
                  <c:v>1</c:v>
                </c:pt>
                <c:pt idx="36054">
                  <c:v>1</c:v>
                </c:pt>
                <c:pt idx="36055">
                  <c:v>1</c:v>
                </c:pt>
                <c:pt idx="36056">
                  <c:v>1</c:v>
                </c:pt>
                <c:pt idx="36057">
                  <c:v>1</c:v>
                </c:pt>
                <c:pt idx="36058">
                  <c:v>1</c:v>
                </c:pt>
                <c:pt idx="36059">
                  <c:v>1</c:v>
                </c:pt>
                <c:pt idx="36060">
                  <c:v>1</c:v>
                </c:pt>
                <c:pt idx="36061">
                  <c:v>1</c:v>
                </c:pt>
                <c:pt idx="36062">
                  <c:v>1</c:v>
                </c:pt>
                <c:pt idx="36063">
                  <c:v>1</c:v>
                </c:pt>
                <c:pt idx="36064">
                  <c:v>1</c:v>
                </c:pt>
                <c:pt idx="36065">
                  <c:v>1</c:v>
                </c:pt>
                <c:pt idx="36066">
                  <c:v>1</c:v>
                </c:pt>
                <c:pt idx="36067">
                  <c:v>1</c:v>
                </c:pt>
                <c:pt idx="36068">
                  <c:v>1</c:v>
                </c:pt>
                <c:pt idx="36069">
                  <c:v>1</c:v>
                </c:pt>
                <c:pt idx="36070">
                  <c:v>1</c:v>
                </c:pt>
                <c:pt idx="36071">
                  <c:v>1</c:v>
                </c:pt>
                <c:pt idx="36072">
                  <c:v>1</c:v>
                </c:pt>
                <c:pt idx="36073">
                  <c:v>1</c:v>
                </c:pt>
                <c:pt idx="36074">
                  <c:v>1</c:v>
                </c:pt>
                <c:pt idx="36075">
                  <c:v>1</c:v>
                </c:pt>
                <c:pt idx="36076">
                  <c:v>1</c:v>
                </c:pt>
                <c:pt idx="36077">
                  <c:v>1</c:v>
                </c:pt>
                <c:pt idx="36078">
                  <c:v>1</c:v>
                </c:pt>
                <c:pt idx="36079">
                  <c:v>1</c:v>
                </c:pt>
                <c:pt idx="36080">
                  <c:v>1</c:v>
                </c:pt>
                <c:pt idx="36081">
                  <c:v>1</c:v>
                </c:pt>
                <c:pt idx="36082">
                  <c:v>1</c:v>
                </c:pt>
                <c:pt idx="36083">
                  <c:v>0.83333333300000001</c:v>
                </c:pt>
                <c:pt idx="36084">
                  <c:v>1</c:v>
                </c:pt>
                <c:pt idx="36085">
                  <c:v>1</c:v>
                </c:pt>
                <c:pt idx="36086">
                  <c:v>1</c:v>
                </c:pt>
                <c:pt idx="36087">
                  <c:v>1</c:v>
                </c:pt>
                <c:pt idx="36088">
                  <c:v>1</c:v>
                </c:pt>
                <c:pt idx="36089">
                  <c:v>1</c:v>
                </c:pt>
                <c:pt idx="36090">
                  <c:v>1</c:v>
                </c:pt>
                <c:pt idx="36091">
                  <c:v>1</c:v>
                </c:pt>
                <c:pt idx="36092">
                  <c:v>1</c:v>
                </c:pt>
                <c:pt idx="36093">
                  <c:v>1</c:v>
                </c:pt>
                <c:pt idx="36094">
                  <c:v>1</c:v>
                </c:pt>
                <c:pt idx="36095">
                  <c:v>1</c:v>
                </c:pt>
                <c:pt idx="36096">
                  <c:v>1</c:v>
                </c:pt>
                <c:pt idx="36097">
                  <c:v>1</c:v>
                </c:pt>
                <c:pt idx="36098">
                  <c:v>1</c:v>
                </c:pt>
                <c:pt idx="36099">
                  <c:v>1</c:v>
                </c:pt>
                <c:pt idx="36100">
                  <c:v>1</c:v>
                </c:pt>
                <c:pt idx="36101">
                  <c:v>1</c:v>
                </c:pt>
                <c:pt idx="36102">
                  <c:v>1</c:v>
                </c:pt>
                <c:pt idx="36103">
                  <c:v>1</c:v>
                </c:pt>
                <c:pt idx="36104">
                  <c:v>1</c:v>
                </c:pt>
                <c:pt idx="36105">
                  <c:v>1</c:v>
                </c:pt>
                <c:pt idx="36106">
                  <c:v>1</c:v>
                </c:pt>
                <c:pt idx="36107">
                  <c:v>1</c:v>
                </c:pt>
                <c:pt idx="36108">
                  <c:v>1</c:v>
                </c:pt>
                <c:pt idx="36109">
                  <c:v>1</c:v>
                </c:pt>
                <c:pt idx="36110">
                  <c:v>1</c:v>
                </c:pt>
                <c:pt idx="36111">
                  <c:v>1</c:v>
                </c:pt>
                <c:pt idx="36112">
                  <c:v>1</c:v>
                </c:pt>
                <c:pt idx="36113">
                  <c:v>1</c:v>
                </c:pt>
                <c:pt idx="36114">
                  <c:v>1</c:v>
                </c:pt>
                <c:pt idx="36115">
                  <c:v>1</c:v>
                </c:pt>
                <c:pt idx="36116">
                  <c:v>1</c:v>
                </c:pt>
                <c:pt idx="36117">
                  <c:v>1</c:v>
                </c:pt>
                <c:pt idx="36118">
                  <c:v>1</c:v>
                </c:pt>
                <c:pt idx="36119">
                  <c:v>1</c:v>
                </c:pt>
                <c:pt idx="36120">
                  <c:v>1</c:v>
                </c:pt>
                <c:pt idx="36121">
                  <c:v>1</c:v>
                </c:pt>
                <c:pt idx="36122">
                  <c:v>1</c:v>
                </c:pt>
                <c:pt idx="36123">
                  <c:v>1</c:v>
                </c:pt>
                <c:pt idx="36124">
                  <c:v>1</c:v>
                </c:pt>
                <c:pt idx="36125">
                  <c:v>1</c:v>
                </c:pt>
                <c:pt idx="36126">
                  <c:v>1</c:v>
                </c:pt>
                <c:pt idx="36127">
                  <c:v>1</c:v>
                </c:pt>
                <c:pt idx="36128">
                  <c:v>1</c:v>
                </c:pt>
                <c:pt idx="36129">
                  <c:v>1</c:v>
                </c:pt>
                <c:pt idx="36130">
                  <c:v>1</c:v>
                </c:pt>
                <c:pt idx="36131">
                  <c:v>1</c:v>
                </c:pt>
                <c:pt idx="36132">
                  <c:v>1</c:v>
                </c:pt>
                <c:pt idx="36133">
                  <c:v>1</c:v>
                </c:pt>
                <c:pt idx="36134">
                  <c:v>0.66666666699999999</c:v>
                </c:pt>
                <c:pt idx="36135">
                  <c:v>1</c:v>
                </c:pt>
                <c:pt idx="36136">
                  <c:v>1</c:v>
                </c:pt>
                <c:pt idx="36137">
                  <c:v>1</c:v>
                </c:pt>
                <c:pt idx="36138">
                  <c:v>1</c:v>
                </c:pt>
                <c:pt idx="36139">
                  <c:v>1</c:v>
                </c:pt>
                <c:pt idx="36140">
                  <c:v>1</c:v>
                </c:pt>
                <c:pt idx="36141">
                  <c:v>1</c:v>
                </c:pt>
                <c:pt idx="36142">
                  <c:v>1</c:v>
                </c:pt>
                <c:pt idx="36143">
                  <c:v>1</c:v>
                </c:pt>
                <c:pt idx="36144">
                  <c:v>1</c:v>
                </c:pt>
                <c:pt idx="36145">
                  <c:v>1</c:v>
                </c:pt>
                <c:pt idx="36146">
                  <c:v>1</c:v>
                </c:pt>
                <c:pt idx="36147">
                  <c:v>1</c:v>
                </c:pt>
                <c:pt idx="36148">
                  <c:v>1</c:v>
                </c:pt>
                <c:pt idx="36149">
                  <c:v>1</c:v>
                </c:pt>
                <c:pt idx="36150">
                  <c:v>0.16666666699999999</c:v>
                </c:pt>
                <c:pt idx="36151">
                  <c:v>1</c:v>
                </c:pt>
                <c:pt idx="36152">
                  <c:v>1</c:v>
                </c:pt>
                <c:pt idx="36153">
                  <c:v>1</c:v>
                </c:pt>
                <c:pt idx="36154">
                  <c:v>1</c:v>
                </c:pt>
                <c:pt idx="36155">
                  <c:v>1</c:v>
                </c:pt>
                <c:pt idx="36156">
                  <c:v>1</c:v>
                </c:pt>
                <c:pt idx="36157">
                  <c:v>1</c:v>
                </c:pt>
                <c:pt idx="36158">
                  <c:v>1</c:v>
                </c:pt>
                <c:pt idx="36159">
                  <c:v>1</c:v>
                </c:pt>
                <c:pt idx="36160">
                  <c:v>1</c:v>
                </c:pt>
                <c:pt idx="36161">
                  <c:v>1</c:v>
                </c:pt>
                <c:pt idx="36162">
                  <c:v>1</c:v>
                </c:pt>
                <c:pt idx="36163">
                  <c:v>1</c:v>
                </c:pt>
                <c:pt idx="36164">
                  <c:v>1</c:v>
                </c:pt>
                <c:pt idx="36165">
                  <c:v>1</c:v>
                </c:pt>
                <c:pt idx="36166">
                  <c:v>1</c:v>
                </c:pt>
                <c:pt idx="36167">
                  <c:v>1</c:v>
                </c:pt>
                <c:pt idx="36168">
                  <c:v>1</c:v>
                </c:pt>
                <c:pt idx="36169">
                  <c:v>1</c:v>
                </c:pt>
                <c:pt idx="36170">
                  <c:v>1</c:v>
                </c:pt>
                <c:pt idx="36171">
                  <c:v>1</c:v>
                </c:pt>
                <c:pt idx="36172">
                  <c:v>1</c:v>
                </c:pt>
                <c:pt idx="36173">
                  <c:v>1</c:v>
                </c:pt>
                <c:pt idx="36174">
                  <c:v>1</c:v>
                </c:pt>
                <c:pt idx="36175">
                  <c:v>1</c:v>
                </c:pt>
                <c:pt idx="36176">
                  <c:v>1</c:v>
                </c:pt>
                <c:pt idx="36177">
                  <c:v>1</c:v>
                </c:pt>
                <c:pt idx="36178">
                  <c:v>1</c:v>
                </c:pt>
                <c:pt idx="36179">
                  <c:v>1</c:v>
                </c:pt>
                <c:pt idx="36180">
                  <c:v>1</c:v>
                </c:pt>
                <c:pt idx="36181">
                  <c:v>1</c:v>
                </c:pt>
                <c:pt idx="36182">
                  <c:v>1</c:v>
                </c:pt>
                <c:pt idx="36183">
                  <c:v>1</c:v>
                </c:pt>
                <c:pt idx="36184">
                  <c:v>1</c:v>
                </c:pt>
                <c:pt idx="36185">
                  <c:v>1</c:v>
                </c:pt>
                <c:pt idx="36186">
                  <c:v>1</c:v>
                </c:pt>
                <c:pt idx="36187">
                  <c:v>1</c:v>
                </c:pt>
                <c:pt idx="36188">
                  <c:v>1</c:v>
                </c:pt>
                <c:pt idx="36189">
                  <c:v>1</c:v>
                </c:pt>
                <c:pt idx="36190">
                  <c:v>1</c:v>
                </c:pt>
                <c:pt idx="36191">
                  <c:v>1</c:v>
                </c:pt>
                <c:pt idx="36192">
                  <c:v>1</c:v>
                </c:pt>
                <c:pt idx="36193">
                  <c:v>1</c:v>
                </c:pt>
                <c:pt idx="36194">
                  <c:v>1</c:v>
                </c:pt>
                <c:pt idx="36195">
                  <c:v>1</c:v>
                </c:pt>
                <c:pt idx="36196">
                  <c:v>1</c:v>
                </c:pt>
                <c:pt idx="36197">
                  <c:v>1</c:v>
                </c:pt>
                <c:pt idx="36198">
                  <c:v>1</c:v>
                </c:pt>
                <c:pt idx="36199">
                  <c:v>1</c:v>
                </c:pt>
                <c:pt idx="36200">
                  <c:v>1</c:v>
                </c:pt>
                <c:pt idx="36201">
                  <c:v>1</c:v>
                </c:pt>
                <c:pt idx="36202">
                  <c:v>1</c:v>
                </c:pt>
                <c:pt idx="36203">
                  <c:v>1</c:v>
                </c:pt>
                <c:pt idx="36204">
                  <c:v>1</c:v>
                </c:pt>
                <c:pt idx="36205">
                  <c:v>1</c:v>
                </c:pt>
                <c:pt idx="36206">
                  <c:v>1</c:v>
                </c:pt>
                <c:pt idx="36207">
                  <c:v>1</c:v>
                </c:pt>
                <c:pt idx="36208">
                  <c:v>1</c:v>
                </c:pt>
                <c:pt idx="36209">
                  <c:v>1</c:v>
                </c:pt>
                <c:pt idx="36210">
                  <c:v>1</c:v>
                </c:pt>
                <c:pt idx="36211">
                  <c:v>0.16666666699999999</c:v>
                </c:pt>
                <c:pt idx="36212">
                  <c:v>1</c:v>
                </c:pt>
                <c:pt idx="36213">
                  <c:v>1</c:v>
                </c:pt>
                <c:pt idx="36214">
                  <c:v>1</c:v>
                </c:pt>
                <c:pt idx="36215">
                  <c:v>1</c:v>
                </c:pt>
                <c:pt idx="36216">
                  <c:v>1</c:v>
                </c:pt>
                <c:pt idx="36217">
                  <c:v>1</c:v>
                </c:pt>
                <c:pt idx="36218">
                  <c:v>1</c:v>
                </c:pt>
                <c:pt idx="36219">
                  <c:v>1</c:v>
                </c:pt>
                <c:pt idx="36220">
                  <c:v>1</c:v>
                </c:pt>
                <c:pt idx="36221">
                  <c:v>1</c:v>
                </c:pt>
                <c:pt idx="36222">
                  <c:v>1</c:v>
                </c:pt>
                <c:pt idx="36223">
                  <c:v>1</c:v>
                </c:pt>
                <c:pt idx="36224">
                  <c:v>1</c:v>
                </c:pt>
                <c:pt idx="36225">
                  <c:v>1</c:v>
                </c:pt>
                <c:pt idx="36226">
                  <c:v>1</c:v>
                </c:pt>
                <c:pt idx="36227">
                  <c:v>1</c:v>
                </c:pt>
                <c:pt idx="36228">
                  <c:v>1</c:v>
                </c:pt>
                <c:pt idx="36229">
                  <c:v>1</c:v>
                </c:pt>
                <c:pt idx="36230">
                  <c:v>1</c:v>
                </c:pt>
                <c:pt idx="36231">
                  <c:v>1</c:v>
                </c:pt>
                <c:pt idx="36232">
                  <c:v>1</c:v>
                </c:pt>
                <c:pt idx="36233">
                  <c:v>1</c:v>
                </c:pt>
                <c:pt idx="36234">
                  <c:v>1</c:v>
                </c:pt>
                <c:pt idx="36235">
                  <c:v>1</c:v>
                </c:pt>
                <c:pt idx="36236">
                  <c:v>1</c:v>
                </c:pt>
                <c:pt idx="36237">
                  <c:v>1</c:v>
                </c:pt>
                <c:pt idx="36238">
                  <c:v>1</c:v>
                </c:pt>
                <c:pt idx="36239">
                  <c:v>1</c:v>
                </c:pt>
                <c:pt idx="36240">
                  <c:v>1</c:v>
                </c:pt>
                <c:pt idx="36241">
                  <c:v>1</c:v>
                </c:pt>
                <c:pt idx="36242">
                  <c:v>1</c:v>
                </c:pt>
                <c:pt idx="36243">
                  <c:v>1</c:v>
                </c:pt>
                <c:pt idx="36244">
                  <c:v>1</c:v>
                </c:pt>
                <c:pt idx="36245">
                  <c:v>1</c:v>
                </c:pt>
                <c:pt idx="36246">
                  <c:v>1</c:v>
                </c:pt>
                <c:pt idx="36247">
                  <c:v>1</c:v>
                </c:pt>
                <c:pt idx="36248">
                  <c:v>1</c:v>
                </c:pt>
                <c:pt idx="36249">
                  <c:v>1</c:v>
                </c:pt>
                <c:pt idx="36250">
                  <c:v>1</c:v>
                </c:pt>
                <c:pt idx="36251">
                  <c:v>1</c:v>
                </c:pt>
                <c:pt idx="36252">
                  <c:v>1</c:v>
                </c:pt>
                <c:pt idx="36253">
                  <c:v>1</c:v>
                </c:pt>
                <c:pt idx="36254">
                  <c:v>1</c:v>
                </c:pt>
                <c:pt idx="36255">
                  <c:v>1</c:v>
                </c:pt>
                <c:pt idx="36256">
                  <c:v>1</c:v>
                </c:pt>
                <c:pt idx="36257">
                  <c:v>1</c:v>
                </c:pt>
                <c:pt idx="36258">
                  <c:v>1</c:v>
                </c:pt>
                <c:pt idx="36259">
                  <c:v>1</c:v>
                </c:pt>
                <c:pt idx="36260">
                  <c:v>1</c:v>
                </c:pt>
                <c:pt idx="36261">
                  <c:v>1</c:v>
                </c:pt>
                <c:pt idx="36262">
                  <c:v>1</c:v>
                </c:pt>
                <c:pt idx="36263">
                  <c:v>1</c:v>
                </c:pt>
                <c:pt idx="36264">
                  <c:v>1</c:v>
                </c:pt>
                <c:pt idx="36265">
                  <c:v>1</c:v>
                </c:pt>
                <c:pt idx="36266">
                  <c:v>1</c:v>
                </c:pt>
                <c:pt idx="36267">
                  <c:v>1</c:v>
                </c:pt>
                <c:pt idx="36268">
                  <c:v>1</c:v>
                </c:pt>
                <c:pt idx="36269">
                  <c:v>1</c:v>
                </c:pt>
                <c:pt idx="36270">
                  <c:v>1</c:v>
                </c:pt>
                <c:pt idx="36271">
                  <c:v>1</c:v>
                </c:pt>
                <c:pt idx="36272">
                  <c:v>1</c:v>
                </c:pt>
                <c:pt idx="36273">
                  <c:v>1</c:v>
                </c:pt>
                <c:pt idx="36274">
                  <c:v>1</c:v>
                </c:pt>
                <c:pt idx="36275">
                  <c:v>1</c:v>
                </c:pt>
                <c:pt idx="36276">
                  <c:v>1</c:v>
                </c:pt>
                <c:pt idx="36277">
                  <c:v>1</c:v>
                </c:pt>
                <c:pt idx="36278">
                  <c:v>1</c:v>
                </c:pt>
                <c:pt idx="36279">
                  <c:v>1</c:v>
                </c:pt>
                <c:pt idx="36280">
                  <c:v>1</c:v>
                </c:pt>
                <c:pt idx="36281">
                  <c:v>1</c:v>
                </c:pt>
                <c:pt idx="36282">
                  <c:v>1</c:v>
                </c:pt>
                <c:pt idx="36283">
                  <c:v>1</c:v>
                </c:pt>
                <c:pt idx="36284">
                  <c:v>1</c:v>
                </c:pt>
                <c:pt idx="36285">
                  <c:v>1</c:v>
                </c:pt>
                <c:pt idx="36286">
                  <c:v>1</c:v>
                </c:pt>
                <c:pt idx="36287">
                  <c:v>1</c:v>
                </c:pt>
                <c:pt idx="36288">
                  <c:v>1</c:v>
                </c:pt>
                <c:pt idx="36289">
                  <c:v>1</c:v>
                </c:pt>
                <c:pt idx="36290">
                  <c:v>1</c:v>
                </c:pt>
                <c:pt idx="36291">
                  <c:v>1</c:v>
                </c:pt>
                <c:pt idx="36292">
                  <c:v>1</c:v>
                </c:pt>
                <c:pt idx="36293">
                  <c:v>1</c:v>
                </c:pt>
                <c:pt idx="36294">
                  <c:v>1</c:v>
                </c:pt>
                <c:pt idx="36295">
                  <c:v>1</c:v>
                </c:pt>
                <c:pt idx="36296">
                  <c:v>1</c:v>
                </c:pt>
                <c:pt idx="36297">
                  <c:v>1</c:v>
                </c:pt>
                <c:pt idx="36298">
                  <c:v>1</c:v>
                </c:pt>
                <c:pt idx="36299">
                  <c:v>1</c:v>
                </c:pt>
                <c:pt idx="36300">
                  <c:v>1</c:v>
                </c:pt>
                <c:pt idx="36301">
                  <c:v>1</c:v>
                </c:pt>
                <c:pt idx="36302">
                  <c:v>1</c:v>
                </c:pt>
                <c:pt idx="36303">
                  <c:v>1</c:v>
                </c:pt>
                <c:pt idx="36304">
                  <c:v>1</c:v>
                </c:pt>
                <c:pt idx="36305">
                  <c:v>1</c:v>
                </c:pt>
                <c:pt idx="36306">
                  <c:v>1</c:v>
                </c:pt>
                <c:pt idx="36307">
                  <c:v>1</c:v>
                </c:pt>
                <c:pt idx="36308">
                  <c:v>1</c:v>
                </c:pt>
                <c:pt idx="36309">
                  <c:v>1</c:v>
                </c:pt>
                <c:pt idx="36310">
                  <c:v>1</c:v>
                </c:pt>
                <c:pt idx="36311">
                  <c:v>1</c:v>
                </c:pt>
                <c:pt idx="36312">
                  <c:v>1</c:v>
                </c:pt>
                <c:pt idx="36313">
                  <c:v>1</c:v>
                </c:pt>
                <c:pt idx="36314">
                  <c:v>1</c:v>
                </c:pt>
                <c:pt idx="36315">
                  <c:v>1</c:v>
                </c:pt>
                <c:pt idx="36316">
                  <c:v>1</c:v>
                </c:pt>
                <c:pt idx="36317">
                  <c:v>1</c:v>
                </c:pt>
                <c:pt idx="36318">
                  <c:v>1</c:v>
                </c:pt>
                <c:pt idx="36319">
                  <c:v>1</c:v>
                </c:pt>
                <c:pt idx="36320">
                  <c:v>1</c:v>
                </c:pt>
                <c:pt idx="36321">
                  <c:v>1</c:v>
                </c:pt>
                <c:pt idx="36322">
                  <c:v>1</c:v>
                </c:pt>
                <c:pt idx="36323">
                  <c:v>1</c:v>
                </c:pt>
                <c:pt idx="36324">
                  <c:v>1</c:v>
                </c:pt>
                <c:pt idx="36325">
                  <c:v>1</c:v>
                </c:pt>
                <c:pt idx="36326">
                  <c:v>0.5</c:v>
                </c:pt>
                <c:pt idx="36327">
                  <c:v>1</c:v>
                </c:pt>
                <c:pt idx="36328">
                  <c:v>1</c:v>
                </c:pt>
                <c:pt idx="36329">
                  <c:v>1</c:v>
                </c:pt>
                <c:pt idx="36330">
                  <c:v>1</c:v>
                </c:pt>
                <c:pt idx="36331">
                  <c:v>0.66666666699999999</c:v>
                </c:pt>
                <c:pt idx="36332">
                  <c:v>1</c:v>
                </c:pt>
                <c:pt idx="36333">
                  <c:v>1</c:v>
                </c:pt>
                <c:pt idx="36334">
                  <c:v>1</c:v>
                </c:pt>
                <c:pt idx="36335">
                  <c:v>1</c:v>
                </c:pt>
                <c:pt idx="36336">
                  <c:v>1</c:v>
                </c:pt>
                <c:pt idx="36337">
                  <c:v>1</c:v>
                </c:pt>
                <c:pt idx="36338">
                  <c:v>1</c:v>
                </c:pt>
                <c:pt idx="36339">
                  <c:v>1</c:v>
                </c:pt>
                <c:pt idx="36340">
                  <c:v>1</c:v>
                </c:pt>
                <c:pt idx="36341">
                  <c:v>1</c:v>
                </c:pt>
                <c:pt idx="36342">
                  <c:v>1</c:v>
                </c:pt>
                <c:pt idx="36343">
                  <c:v>1</c:v>
                </c:pt>
                <c:pt idx="36344">
                  <c:v>1</c:v>
                </c:pt>
                <c:pt idx="36345">
                  <c:v>1</c:v>
                </c:pt>
                <c:pt idx="36346">
                  <c:v>1</c:v>
                </c:pt>
                <c:pt idx="36347">
                  <c:v>1</c:v>
                </c:pt>
                <c:pt idx="36348">
                  <c:v>1</c:v>
                </c:pt>
                <c:pt idx="36349">
                  <c:v>1</c:v>
                </c:pt>
                <c:pt idx="36350">
                  <c:v>1</c:v>
                </c:pt>
                <c:pt idx="36351">
                  <c:v>1</c:v>
                </c:pt>
                <c:pt idx="36352">
                  <c:v>1</c:v>
                </c:pt>
                <c:pt idx="36353">
                  <c:v>1</c:v>
                </c:pt>
                <c:pt idx="36354">
                  <c:v>1</c:v>
                </c:pt>
                <c:pt idx="36355">
                  <c:v>1</c:v>
                </c:pt>
                <c:pt idx="36356">
                  <c:v>1</c:v>
                </c:pt>
                <c:pt idx="36357">
                  <c:v>1</c:v>
                </c:pt>
                <c:pt idx="36358">
                  <c:v>1</c:v>
                </c:pt>
                <c:pt idx="36359">
                  <c:v>1</c:v>
                </c:pt>
                <c:pt idx="36360">
                  <c:v>1</c:v>
                </c:pt>
                <c:pt idx="36361">
                  <c:v>1</c:v>
                </c:pt>
                <c:pt idx="36362">
                  <c:v>1</c:v>
                </c:pt>
                <c:pt idx="36363">
                  <c:v>1</c:v>
                </c:pt>
                <c:pt idx="36364">
                  <c:v>1</c:v>
                </c:pt>
                <c:pt idx="36365">
                  <c:v>1</c:v>
                </c:pt>
                <c:pt idx="36366">
                  <c:v>1</c:v>
                </c:pt>
                <c:pt idx="36367">
                  <c:v>1</c:v>
                </c:pt>
                <c:pt idx="36368">
                  <c:v>1</c:v>
                </c:pt>
                <c:pt idx="36369">
                  <c:v>1</c:v>
                </c:pt>
                <c:pt idx="36370">
                  <c:v>1</c:v>
                </c:pt>
                <c:pt idx="36371">
                  <c:v>1</c:v>
                </c:pt>
                <c:pt idx="36372">
                  <c:v>1</c:v>
                </c:pt>
                <c:pt idx="36373">
                  <c:v>1</c:v>
                </c:pt>
                <c:pt idx="36374">
                  <c:v>1</c:v>
                </c:pt>
                <c:pt idx="36375">
                  <c:v>0.66666666699999999</c:v>
                </c:pt>
                <c:pt idx="36376">
                  <c:v>1</c:v>
                </c:pt>
                <c:pt idx="36377">
                  <c:v>1</c:v>
                </c:pt>
                <c:pt idx="36378">
                  <c:v>1</c:v>
                </c:pt>
                <c:pt idx="36379">
                  <c:v>1</c:v>
                </c:pt>
                <c:pt idx="36380">
                  <c:v>1</c:v>
                </c:pt>
                <c:pt idx="36381">
                  <c:v>1</c:v>
                </c:pt>
                <c:pt idx="36382">
                  <c:v>1</c:v>
                </c:pt>
                <c:pt idx="36383">
                  <c:v>1</c:v>
                </c:pt>
                <c:pt idx="36384">
                  <c:v>1</c:v>
                </c:pt>
                <c:pt idx="36385">
                  <c:v>1</c:v>
                </c:pt>
                <c:pt idx="36386">
                  <c:v>1</c:v>
                </c:pt>
                <c:pt idx="36387">
                  <c:v>1</c:v>
                </c:pt>
                <c:pt idx="36388">
                  <c:v>1</c:v>
                </c:pt>
                <c:pt idx="36389">
                  <c:v>1</c:v>
                </c:pt>
                <c:pt idx="36390">
                  <c:v>1</c:v>
                </c:pt>
                <c:pt idx="36391">
                  <c:v>1</c:v>
                </c:pt>
                <c:pt idx="36392">
                  <c:v>1</c:v>
                </c:pt>
                <c:pt idx="36393">
                  <c:v>1</c:v>
                </c:pt>
                <c:pt idx="36394">
                  <c:v>1</c:v>
                </c:pt>
                <c:pt idx="36395">
                  <c:v>1</c:v>
                </c:pt>
                <c:pt idx="36396">
                  <c:v>1</c:v>
                </c:pt>
                <c:pt idx="36397">
                  <c:v>1</c:v>
                </c:pt>
                <c:pt idx="36398">
                  <c:v>1</c:v>
                </c:pt>
                <c:pt idx="36399">
                  <c:v>1</c:v>
                </c:pt>
                <c:pt idx="36400">
                  <c:v>1</c:v>
                </c:pt>
                <c:pt idx="36401">
                  <c:v>1</c:v>
                </c:pt>
                <c:pt idx="36402">
                  <c:v>1</c:v>
                </c:pt>
                <c:pt idx="36403">
                  <c:v>1</c:v>
                </c:pt>
                <c:pt idx="36404">
                  <c:v>1</c:v>
                </c:pt>
                <c:pt idx="36405">
                  <c:v>1</c:v>
                </c:pt>
                <c:pt idx="36406">
                  <c:v>1</c:v>
                </c:pt>
                <c:pt idx="36407">
                  <c:v>1</c:v>
                </c:pt>
                <c:pt idx="36408">
                  <c:v>1</c:v>
                </c:pt>
                <c:pt idx="36409">
                  <c:v>1</c:v>
                </c:pt>
                <c:pt idx="36410">
                  <c:v>1</c:v>
                </c:pt>
                <c:pt idx="36411">
                  <c:v>1</c:v>
                </c:pt>
                <c:pt idx="36412">
                  <c:v>1</c:v>
                </c:pt>
                <c:pt idx="36413">
                  <c:v>1</c:v>
                </c:pt>
                <c:pt idx="36414">
                  <c:v>1</c:v>
                </c:pt>
                <c:pt idx="36415">
                  <c:v>1</c:v>
                </c:pt>
                <c:pt idx="36416">
                  <c:v>1</c:v>
                </c:pt>
                <c:pt idx="36417">
                  <c:v>1</c:v>
                </c:pt>
                <c:pt idx="36418">
                  <c:v>1</c:v>
                </c:pt>
                <c:pt idx="36419">
                  <c:v>1</c:v>
                </c:pt>
                <c:pt idx="36420">
                  <c:v>1</c:v>
                </c:pt>
                <c:pt idx="36421">
                  <c:v>1</c:v>
                </c:pt>
                <c:pt idx="36422">
                  <c:v>1</c:v>
                </c:pt>
                <c:pt idx="36423">
                  <c:v>1</c:v>
                </c:pt>
                <c:pt idx="36424">
                  <c:v>1</c:v>
                </c:pt>
                <c:pt idx="36425">
                  <c:v>1</c:v>
                </c:pt>
                <c:pt idx="36426">
                  <c:v>1</c:v>
                </c:pt>
                <c:pt idx="36427">
                  <c:v>1</c:v>
                </c:pt>
                <c:pt idx="36428">
                  <c:v>1</c:v>
                </c:pt>
                <c:pt idx="36429">
                  <c:v>1</c:v>
                </c:pt>
                <c:pt idx="36430">
                  <c:v>1</c:v>
                </c:pt>
                <c:pt idx="36431">
                  <c:v>1</c:v>
                </c:pt>
                <c:pt idx="36432">
                  <c:v>1</c:v>
                </c:pt>
                <c:pt idx="36433">
                  <c:v>1</c:v>
                </c:pt>
                <c:pt idx="36434">
                  <c:v>1</c:v>
                </c:pt>
                <c:pt idx="36435">
                  <c:v>1</c:v>
                </c:pt>
                <c:pt idx="36436">
                  <c:v>1</c:v>
                </c:pt>
                <c:pt idx="36437">
                  <c:v>1</c:v>
                </c:pt>
                <c:pt idx="36438">
                  <c:v>1</c:v>
                </c:pt>
                <c:pt idx="36439">
                  <c:v>1</c:v>
                </c:pt>
                <c:pt idx="36440">
                  <c:v>1</c:v>
                </c:pt>
                <c:pt idx="36441">
                  <c:v>1</c:v>
                </c:pt>
                <c:pt idx="36442">
                  <c:v>1</c:v>
                </c:pt>
                <c:pt idx="36443">
                  <c:v>1</c:v>
                </c:pt>
                <c:pt idx="36444">
                  <c:v>1</c:v>
                </c:pt>
                <c:pt idx="36445">
                  <c:v>1</c:v>
                </c:pt>
                <c:pt idx="36446">
                  <c:v>1</c:v>
                </c:pt>
                <c:pt idx="36447">
                  <c:v>1</c:v>
                </c:pt>
                <c:pt idx="36448">
                  <c:v>1</c:v>
                </c:pt>
                <c:pt idx="36449">
                  <c:v>1</c:v>
                </c:pt>
                <c:pt idx="36450">
                  <c:v>1</c:v>
                </c:pt>
                <c:pt idx="36451">
                  <c:v>1</c:v>
                </c:pt>
                <c:pt idx="36452">
                  <c:v>1</c:v>
                </c:pt>
                <c:pt idx="36453">
                  <c:v>1</c:v>
                </c:pt>
                <c:pt idx="36454">
                  <c:v>1</c:v>
                </c:pt>
                <c:pt idx="36455">
                  <c:v>1</c:v>
                </c:pt>
                <c:pt idx="36456">
                  <c:v>1</c:v>
                </c:pt>
                <c:pt idx="36457">
                  <c:v>1</c:v>
                </c:pt>
                <c:pt idx="36458">
                  <c:v>1</c:v>
                </c:pt>
                <c:pt idx="36459">
                  <c:v>1</c:v>
                </c:pt>
                <c:pt idx="36460">
                  <c:v>1</c:v>
                </c:pt>
                <c:pt idx="36461">
                  <c:v>1</c:v>
                </c:pt>
                <c:pt idx="36462">
                  <c:v>1</c:v>
                </c:pt>
                <c:pt idx="36463">
                  <c:v>1</c:v>
                </c:pt>
                <c:pt idx="36464">
                  <c:v>1</c:v>
                </c:pt>
                <c:pt idx="36465">
                  <c:v>1</c:v>
                </c:pt>
                <c:pt idx="36466">
                  <c:v>1</c:v>
                </c:pt>
                <c:pt idx="36467">
                  <c:v>1</c:v>
                </c:pt>
                <c:pt idx="36468">
                  <c:v>1</c:v>
                </c:pt>
                <c:pt idx="36469">
                  <c:v>1</c:v>
                </c:pt>
                <c:pt idx="36470">
                  <c:v>1</c:v>
                </c:pt>
                <c:pt idx="36471">
                  <c:v>1</c:v>
                </c:pt>
                <c:pt idx="36472">
                  <c:v>1</c:v>
                </c:pt>
                <c:pt idx="36473">
                  <c:v>1</c:v>
                </c:pt>
                <c:pt idx="36474">
                  <c:v>1</c:v>
                </c:pt>
                <c:pt idx="36475">
                  <c:v>1</c:v>
                </c:pt>
                <c:pt idx="36476">
                  <c:v>1</c:v>
                </c:pt>
                <c:pt idx="36477">
                  <c:v>1</c:v>
                </c:pt>
                <c:pt idx="36478">
                  <c:v>1</c:v>
                </c:pt>
                <c:pt idx="36479">
                  <c:v>1</c:v>
                </c:pt>
                <c:pt idx="36480">
                  <c:v>1</c:v>
                </c:pt>
                <c:pt idx="36481">
                  <c:v>1</c:v>
                </c:pt>
                <c:pt idx="36482">
                  <c:v>1</c:v>
                </c:pt>
                <c:pt idx="36483">
                  <c:v>1</c:v>
                </c:pt>
                <c:pt idx="36484">
                  <c:v>1</c:v>
                </c:pt>
                <c:pt idx="36485">
                  <c:v>1</c:v>
                </c:pt>
                <c:pt idx="36486">
                  <c:v>1</c:v>
                </c:pt>
                <c:pt idx="36487">
                  <c:v>1</c:v>
                </c:pt>
                <c:pt idx="36488">
                  <c:v>1</c:v>
                </c:pt>
                <c:pt idx="36489">
                  <c:v>1</c:v>
                </c:pt>
                <c:pt idx="36490">
                  <c:v>1</c:v>
                </c:pt>
                <c:pt idx="36491">
                  <c:v>1</c:v>
                </c:pt>
                <c:pt idx="36492">
                  <c:v>1</c:v>
                </c:pt>
                <c:pt idx="36493">
                  <c:v>1</c:v>
                </c:pt>
                <c:pt idx="36494">
                  <c:v>1</c:v>
                </c:pt>
                <c:pt idx="36495">
                  <c:v>1</c:v>
                </c:pt>
                <c:pt idx="36496">
                  <c:v>1</c:v>
                </c:pt>
                <c:pt idx="36497">
                  <c:v>1</c:v>
                </c:pt>
                <c:pt idx="36498">
                  <c:v>1</c:v>
                </c:pt>
                <c:pt idx="36499">
                  <c:v>1</c:v>
                </c:pt>
                <c:pt idx="36500">
                  <c:v>1</c:v>
                </c:pt>
                <c:pt idx="36501">
                  <c:v>1</c:v>
                </c:pt>
                <c:pt idx="36502">
                  <c:v>1</c:v>
                </c:pt>
                <c:pt idx="36503">
                  <c:v>1</c:v>
                </c:pt>
                <c:pt idx="36504">
                  <c:v>1</c:v>
                </c:pt>
                <c:pt idx="36505">
                  <c:v>1</c:v>
                </c:pt>
                <c:pt idx="36506">
                  <c:v>1</c:v>
                </c:pt>
                <c:pt idx="36507">
                  <c:v>1</c:v>
                </c:pt>
                <c:pt idx="36508">
                  <c:v>1</c:v>
                </c:pt>
                <c:pt idx="36509">
                  <c:v>1</c:v>
                </c:pt>
                <c:pt idx="36510">
                  <c:v>1</c:v>
                </c:pt>
                <c:pt idx="36511">
                  <c:v>1</c:v>
                </c:pt>
                <c:pt idx="36512">
                  <c:v>1</c:v>
                </c:pt>
                <c:pt idx="36513">
                  <c:v>1</c:v>
                </c:pt>
                <c:pt idx="36514">
                  <c:v>1</c:v>
                </c:pt>
                <c:pt idx="36515">
                  <c:v>1</c:v>
                </c:pt>
                <c:pt idx="36516">
                  <c:v>1</c:v>
                </c:pt>
                <c:pt idx="36517">
                  <c:v>1</c:v>
                </c:pt>
                <c:pt idx="36518">
                  <c:v>1</c:v>
                </c:pt>
                <c:pt idx="36519">
                  <c:v>1</c:v>
                </c:pt>
                <c:pt idx="36520">
                  <c:v>1</c:v>
                </c:pt>
                <c:pt idx="36521">
                  <c:v>1</c:v>
                </c:pt>
                <c:pt idx="36522">
                  <c:v>1</c:v>
                </c:pt>
                <c:pt idx="36523">
                  <c:v>1</c:v>
                </c:pt>
                <c:pt idx="36524">
                  <c:v>1</c:v>
                </c:pt>
                <c:pt idx="36525">
                  <c:v>1</c:v>
                </c:pt>
                <c:pt idx="36526">
                  <c:v>1</c:v>
                </c:pt>
                <c:pt idx="36527">
                  <c:v>1</c:v>
                </c:pt>
                <c:pt idx="36528">
                  <c:v>1</c:v>
                </c:pt>
                <c:pt idx="36529">
                  <c:v>1</c:v>
                </c:pt>
                <c:pt idx="36530">
                  <c:v>1</c:v>
                </c:pt>
                <c:pt idx="36531">
                  <c:v>1</c:v>
                </c:pt>
                <c:pt idx="36532">
                  <c:v>1</c:v>
                </c:pt>
                <c:pt idx="36533">
                  <c:v>1</c:v>
                </c:pt>
                <c:pt idx="36534">
                  <c:v>1</c:v>
                </c:pt>
                <c:pt idx="36535">
                  <c:v>1</c:v>
                </c:pt>
                <c:pt idx="36536">
                  <c:v>1</c:v>
                </c:pt>
                <c:pt idx="36537">
                  <c:v>1</c:v>
                </c:pt>
                <c:pt idx="36538">
                  <c:v>1</c:v>
                </c:pt>
                <c:pt idx="36539">
                  <c:v>1</c:v>
                </c:pt>
                <c:pt idx="36540">
                  <c:v>1</c:v>
                </c:pt>
                <c:pt idx="36541">
                  <c:v>1</c:v>
                </c:pt>
                <c:pt idx="36542">
                  <c:v>1</c:v>
                </c:pt>
                <c:pt idx="36543">
                  <c:v>1</c:v>
                </c:pt>
                <c:pt idx="36544">
                  <c:v>1</c:v>
                </c:pt>
                <c:pt idx="36545">
                  <c:v>1</c:v>
                </c:pt>
                <c:pt idx="36546">
                  <c:v>1</c:v>
                </c:pt>
                <c:pt idx="36547">
                  <c:v>1</c:v>
                </c:pt>
                <c:pt idx="36548">
                  <c:v>1</c:v>
                </c:pt>
                <c:pt idx="36549">
                  <c:v>1</c:v>
                </c:pt>
                <c:pt idx="36550">
                  <c:v>1</c:v>
                </c:pt>
                <c:pt idx="36551">
                  <c:v>1</c:v>
                </c:pt>
                <c:pt idx="36552">
                  <c:v>1</c:v>
                </c:pt>
                <c:pt idx="36553">
                  <c:v>1</c:v>
                </c:pt>
                <c:pt idx="36554">
                  <c:v>1</c:v>
                </c:pt>
                <c:pt idx="36555">
                  <c:v>1</c:v>
                </c:pt>
                <c:pt idx="36556">
                  <c:v>1</c:v>
                </c:pt>
                <c:pt idx="36557">
                  <c:v>1</c:v>
                </c:pt>
                <c:pt idx="36558">
                  <c:v>1</c:v>
                </c:pt>
                <c:pt idx="36559">
                  <c:v>1</c:v>
                </c:pt>
                <c:pt idx="36560">
                  <c:v>1</c:v>
                </c:pt>
                <c:pt idx="36561">
                  <c:v>1</c:v>
                </c:pt>
                <c:pt idx="36562">
                  <c:v>1</c:v>
                </c:pt>
                <c:pt idx="36563">
                  <c:v>1</c:v>
                </c:pt>
                <c:pt idx="36564">
                  <c:v>1</c:v>
                </c:pt>
                <c:pt idx="36565">
                  <c:v>1</c:v>
                </c:pt>
                <c:pt idx="36566">
                  <c:v>1</c:v>
                </c:pt>
                <c:pt idx="36567">
                  <c:v>1</c:v>
                </c:pt>
                <c:pt idx="36568">
                  <c:v>1</c:v>
                </c:pt>
                <c:pt idx="36569">
                  <c:v>1</c:v>
                </c:pt>
                <c:pt idx="36570">
                  <c:v>1</c:v>
                </c:pt>
                <c:pt idx="36571">
                  <c:v>1</c:v>
                </c:pt>
                <c:pt idx="36572">
                  <c:v>1</c:v>
                </c:pt>
                <c:pt idx="36573">
                  <c:v>1</c:v>
                </c:pt>
                <c:pt idx="36574">
                  <c:v>1</c:v>
                </c:pt>
                <c:pt idx="36575">
                  <c:v>1</c:v>
                </c:pt>
                <c:pt idx="36576">
                  <c:v>1</c:v>
                </c:pt>
                <c:pt idx="36577">
                  <c:v>1</c:v>
                </c:pt>
                <c:pt idx="36578">
                  <c:v>1</c:v>
                </c:pt>
                <c:pt idx="36579">
                  <c:v>1</c:v>
                </c:pt>
                <c:pt idx="36580">
                  <c:v>1</c:v>
                </c:pt>
                <c:pt idx="36581">
                  <c:v>1</c:v>
                </c:pt>
                <c:pt idx="36582">
                  <c:v>1</c:v>
                </c:pt>
                <c:pt idx="36583">
                  <c:v>1</c:v>
                </c:pt>
                <c:pt idx="36584">
                  <c:v>1</c:v>
                </c:pt>
                <c:pt idx="36585">
                  <c:v>1</c:v>
                </c:pt>
                <c:pt idx="36586">
                  <c:v>1</c:v>
                </c:pt>
                <c:pt idx="36587">
                  <c:v>1</c:v>
                </c:pt>
                <c:pt idx="36588">
                  <c:v>1</c:v>
                </c:pt>
                <c:pt idx="36589">
                  <c:v>0.83333333300000001</c:v>
                </c:pt>
                <c:pt idx="36590">
                  <c:v>1</c:v>
                </c:pt>
                <c:pt idx="36591">
                  <c:v>1</c:v>
                </c:pt>
                <c:pt idx="36592">
                  <c:v>1</c:v>
                </c:pt>
                <c:pt idx="36593">
                  <c:v>1</c:v>
                </c:pt>
                <c:pt idx="36594">
                  <c:v>1</c:v>
                </c:pt>
                <c:pt idx="36595">
                  <c:v>1</c:v>
                </c:pt>
                <c:pt idx="36596">
                  <c:v>1</c:v>
                </c:pt>
                <c:pt idx="36597">
                  <c:v>1</c:v>
                </c:pt>
                <c:pt idx="36598">
                  <c:v>1</c:v>
                </c:pt>
                <c:pt idx="36599">
                  <c:v>1</c:v>
                </c:pt>
                <c:pt idx="36600">
                  <c:v>1</c:v>
                </c:pt>
                <c:pt idx="36601">
                  <c:v>1</c:v>
                </c:pt>
                <c:pt idx="36602">
                  <c:v>1</c:v>
                </c:pt>
                <c:pt idx="36603">
                  <c:v>1</c:v>
                </c:pt>
                <c:pt idx="36604">
                  <c:v>1</c:v>
                </c:pt>
                <c:pt idx="36605">
                  <c:v>1</c:v>
                </c:pt>
                <c:pt idx="36606">
                  <c:v>1</c:v>
                </c:pt>
                <c:pt idx="36607">
                  <c:v>1</c:v>
                </c:pt>
                <c:pt idx="36608">
                  <c:v>1</c:v>
                </c:pt>
                <c:pt idx="36609">
                  <c:v>1</c:v>
                </c:pt>
                <c:pt idx="36610">
                  <c:v>1</c:v>
                </c:pt>
                <c:pt idx="36611">
                  <c:v>1</c:v>
                </c:pt>
                <c:pt idx="36612">
                  <c:v>1</c:v>
                </c:pt>
                <c:pt idx="36613">
                  <c:v>1</c:v>
                </c:pt>
                <c:pt idx="36614">
                  <c:v>1</c:v>
                </c:pt>
                <c:pt idx="36615">
                  <c:v>1</c:v>
                </c:pt>
                <c:pt idx="36616">
                  <c:v>1</c:v>
                </c:pt>
                <c:pt idx="36617">
                  <c:v>1</c:v>
                </c:pt>
                <c:pt idx="36618">
                  <c:v>1</c:v>
                </c:pt>
                <c:pt idx="36619">
                  <c:v>1</c:v>
                </c:pt>
                <c:pt idx="36620">
                  <c:v>1</c:v>
                </c:pt>
                <c:pt idx="36621">
                  <c:v>1</c:v>
                </c:pt>
                <c:pt idx="36622">
                  <c:v>1</c:v>
                </c:pt>
                <c:pt idx="36623">
                  <c:v>1</c:v>
                </c:pt>
                <c:pt idx="36624">
                  <c:v>1</c:v>
                </c:pt>
                <c:pt idx="36625">
                  <c:v>1</c:v>
                </c:pt>
                <c:pt idx="36626">
                  <c:v>1</c:v>
                </c:pt>
                <c:pt idx="36627">
                  <c:v>1</c:v>
                </c:pt>
                <c:pt idx="36628">
                  <c:v>1</c:v>
                </c:pt>
                <c:pt idx="36629">
                  <c:v>1</c:v>
                </c:pt>
                <c:pt idx="36630">
                  <c:v>1</c:v>
                </c:pt>
                <c:pt idx="36631">
                  <c:v>1</c:v>
                </c:pt>
                <c:pt idx="36632">
                  <c:v>1</c:v>
                </c:pt>
                <c:pt idx="36633">
                  <c:v>1</c:v>
                </c:pt>
                <c:pt idx="36634">
                  <c:v>1</c:v>
                </c:pt>
                <c:pt idx="36635">
                  <c:v>1</c:v>
                </c:pt>
                <c:pt idx="36636">
                  <c:v>1</c:v>
                </c:pt>
                <c:pt idx="36637">
                  <c:v>1</c:v>
                </c:pt>
                <c:pt idx="36638">
                  <c:v>1</c:v>
                </c:pt>
                <c:pt idx="36639">
                  <c:v>1</c:v>
                </c:pt>
                <c:pt idx="36640">
                  <c:v>1</c:v>
                </c:pt>
                <c:pt idx="36641">
                  <c:v>1</c:v>
                </c:pt>
                <c:pt idx="36642">
                  <c:v>1</c:v>
                </c:pt>
                <c:pt idx="36643">
                  <c:v>1</c:v>
                </c:pt>
                <c:pt idx="36644">
                  <c:v>1</c:v>
                </c:pt>
                <c:pt idx="36645">
                  <c:v>1</c:v>
                </c:pt>
                <c:pt idx="36646">
                  <c:v>1</c:v>
                </c:pt>
                <c:pt idx="36647">
                  <c:v>1</c:v>
                </c:pt>
                <c:pt idx="36648">
                  <c:v>1</c:v>
                </c:pt>
                <c:pt idx="36649">
                  <c:v>1</c:v>
                </c:pt>
                <c:pt idx="36650">
                  <c:v>1</c:v>
                </c:pt>
                <c:pt idx="36651">
                  <c:v>1</c:v>
                </c:pt>
                <c:pt idx="36652">
                  <c:v>1</c:v>
                </c:pt>
                <c:pt idx="36653">
                  <c:v>1</c:v>
                </c:pt>
                <c:pt idx="36654">
                  <c:v>1</c:v>
                </c:pt>
                <c:pt idx="36655">
                  <c:v>1</c:v>
                </c:pt>
                <c:pt idx="36656">
                  <c:v>1</c:v>
                </c:pt>
                <c:pt idx="36657">
                  <c:v>1</c:v>
                </c:pt>
                <c:pt idx="36658">
                  <c:v>1</c:v>
                </c:pt>
                <c:pt idx="36659">
                  <c:v>1</c:v>
                </c:pt>
                <c:pt idx="36660">
                  <c:v>1</c:v>
                </c:pt>
                <c:pt idx="36661">
                  <c:v>1</c:v>
                </c:pt>
                <c:pt idx="36662">
                  <c:v>1</c:v>
                </c:pt>
                <c:pt idx="36663">
                  <c:v>1</c:v>
                </c:pt>
                <c:pt idx="36664">
                  <c:v>1</c:v>
                </c:pt>
                <c:pt idx="36665">
                  <c:v>1</c:v>
                </c:pt>
                <c:pt idx="36666">
                  <c:v>1</c:v>
                </c:pt>
                <c:pt idx="36667">
                  <c:v>1</c:v>
                </c:pt>
                <c:pt idx="36668">
                  <c:v>1</c:v>
                </c:pt>
                <c:pt idx="36669">
                  <c:v>1</c:v>
                </c:pt>
                <c:pt idx="36670">
                  <c:v>1</c:v>
                </c:pt>
                <c:pt idx="36671">
                  <c:v>1</c:v>
                </c:pt>
                <c:pt idx="36672">
                  <c:v>1</c:v>
                </c:pt>
                <c:pt idx="36673">
                  <c:v>1</c:v>
                </c:pt>
                <c:pt idx="36674">
                  <c:v>1</c:v>
                </c:pt>
                <c:pt idx="36675">
                  <c:v>1</c:v>
                </c:pt>
                <c:pt idx="36676">
                  <c:v>1</c:v>
                </c:pt>
                <c:pt idx="36677">
                  <c:v>1</c:v>
                </c:pt>
                <c:pt idx="36678">
                  <c:v>1</c:v>
                </c:pt>
                <c:pt idx="36679">
                  <c:v>1</c:v>
                </c:pt>
                <c:pt idx="36680">
                  <c:v>1</c:v>
                </c:pt>
                <c:pt idx="36681">
                  <c:v>1</c:v>
                </c:pt>
                <c:pt idx="36682">
                  <c:v>1</c:v>
                </c:pt>
                <c:pt idx="36683">
                  <c:v>1</c:v>
                </c:pt>
                <c:pt idx="36684">
                  <c:v>1</c:v>
                </c:pt>
                <c:pt idx="36685">
                  <c:v>1</c:v>
                </c:pt>
                <c:pt idx="36686">
                  <c:v>1</c:v>
                </c:pt>
                <c:pt idx="36687">
                  <c:v>1</c:v>
                </c:pt>
                <c:pt idx="36688">
                  <c:v>1</c:v>
                </c:pt>
                <c:pt idx="36689">
                  <c:v>1</c:v>
                </c:pt>
                <c:pt idx="36690">
                  <c:v>1</c:v>
                </c:pt>
                <c:pt idx="36691">
                  <c:v>1</c:v>
                </c:pt>
                <c:pt idx="36692">
                  <c:v>1</c:v>
                </c:pt>
                <c:pt idx="36693">
                  <c:v>1</c:v>
                </c:pt>
                <c:pt idx="36694">
                  <c:v>1</c:v>
                </c:pt>
                <c:pt idx="36695">
                  <c:v>1</c:v>
                </c:pt>
                <c:pt idx="36696">
                  <c:v>1</c:v>
                </c:pt>
                <c:pt idx="36697">
                  <c:v>1</c:v>
                </c:pt>
                <c:pt idx="36698">
                  <c:v>1</c:v>
                </c:pt>
                <c:pt idx="36699">
                  <c:v>1</c:v>
                </c:pt>
                <c:pt idx="36700">
                  <c:v>1</c:v>
                </c:pt>
                <c:pt idx="36701">
                  <c:v>1</c:v>
                </c:pt>
                <c:pt idx="36702">
                  <c:v>1</c:v>
                </c:pt>
                <c:pt idx="36703">
                  <c:v>1</c:v>
                </c:pt>
                <c:pt idx="36704">
                  <c:v>1</c:v>
                </c:pt>
                <c:pt idx="36705">
                  <c:v>1</c:v>
                </c:pt>
                <c:pt idx="36706">
                  <c:v>1</c:v>
                </c:pt>
                <c:pt idx="36707">
                  <c:v>1</c:v>
                </c:pt>
                <c:pt idx="36708">
                  <c:v>1</c:v>
                </c:pt>
                <c:pt idx="36709">
                  <c:v>1</c:v>
                </c:pt>
                <c:pt idx="36710">
                  <c:v>1</c:v>
                </c:pt>
                <c:pt idx="36711">
                  <c:v>1</c:v>
                </c:pt>
                <c:pt idx="36712">
                  <c:v>1</c:v>
                </c:pt>
                <c:pt idx="36713">
                  <c:v>1</c:v>
                </c:pt>
                <c:pt idx="36714">
                  <c:v>1</c:v>
                </c:pt>
                <c:pt idx="36715">
                  <c:v>1</c:v>
                </c:pt>
                <c:pt idx="36716">
                  <c:v>1</c:v>
                </c:pt>
                <c:pt idx="36717">
                  <c:v>1</c:v>
                </c:pt>
                <c:pt idx="36718">
                  <c:v>1</c:v>
                </c:pt>
                <c:pt idx="36719">
                  <c:v>0.83333333300000001</c:v>
                </c:pt>
                <c:pt idx="36720">
                  <c:v>1</c:v>
                </c:pt>
                <c:pt idx="36721">
                  <c:v>1</c:v>
                </c:pt>
                <c:pt idx="36722">
                  <c:v>1</c:v>
                </c:pt>
                <c:pt idx="36723">
                  <c:v>1</c:v>
                </c:pt>
                <c:pt idx="36724">
                  <c:v>1</c:v>
                </c:pt>
                <c:pt idx="36725">
                  <c:v>1</c:v>
                </c:pt>
                <c:pt idx="36726">
                  <c:v>1</c:v>
                </c:pt>
                <c:pt idx="36727">
                  <c:v>1</c:v>
                </c:pt>
                <c:pt idx="36728">
                  <c:v>1</c:v>
                </c:pt>
                <c:pt idx="36729">
                  <c:v>1</c:v>
                </c:pt>
                <c:pt idx="36730">
                  <c:v>1</c:v>
                </c:pt>
                <c:pt idx="36731">
                  <c:v>1</c:v>
                </c:pt>
                <c:pt idx="36732">
                  <c:v>1</c:v>
                </c:pt>
                <c:pt idx="36733">
                  <c:v>1</c:v>
                </c:pt>
                <c:pt idx="36734">
                  <c:v>1</c:v>
                </c:pt>
                <c:pt idx="36735">
                  <c:v>1</c:v>
                </c:pt>
                <c:pt idx="36736">
                  <c:v>1</c:v>
                </c:pt>
                <c:pt idx="36737">
                  <c:v>1</c:v>
                </c:pt>
                <c:pt idx="36738">
                  <c:v>1</c:v>
                </c:pt>
                <c:pt idx="36739">
                  <c:v>1</c:v>
                </c:pt>
                <c:pt idx="36740">
                  <c:v>1</c:v>
                </c:pt>
                <c:pt idx="36741">
                  <c:v>1</c:v>
                </c:pt>
                <c:pt idx="36742">
                  <c:v>1</c:v>
                </c:pt>
                <c:pt idx="36743">
                  <c:v>1</c:v>
                </c:pt>
                <c:pt idx="36744">
                  <c:v>1</c:v>
                </c:pt>
                <c:pt idx="36745">
                  <c:v>1</c:v>
                </c:pt>
                <c:pt idx="36746">
                  <c:v>1</c:v>
                </c:pt>
                <c:pt idx="36747">
                  <c:v>1</c:v>
                </c:pt>
                <c:pt idx="36748">
                  <c:v>1</c:v>
                </c:pt>
                <c:pt idx="36749">
                  <c:v>1</c:v>
                </c:pt>
                <c:pt idx="36750">
                  <c:v>1</c:v>
                </c:pt>
                <c:pt idx="36751">
                  <c:v>1</c:v>
                </c:pt>
                <c:pt idx="36752">
                  <c:v>1</c:v>
                </c:pt>
                <c:pt idx="36753">
                  <c:v>1</c:v>
                </c:pt>
                <c:pt idx="36754">
                  <c:v>1</c:v>
                </c:pt>
                <c:pt idx="36755">
                  <c:v>1</c:v>
                </c:pt>
                <c:pt idx="36756">
                  <c:v>1</c:v>
                </c:pt>
                <c:pt idx="36757">
                  <c:v>1</c:v>
                </c:pt>
                <c:pt idx="36758">
                  <c:v>1</c:v>
                </c:pt>
                <c:pt idx="36759">
                  <c:v>1</c:v>
                </c:pt>
                <c:pt idx="36760">
                  <c:v>1</c:v>
                </c:pt>
                <c:pt idx="36761">
                  <c:v>1</c:v>
                </c:pt>
                <c:pt idx="36762">
                  <c:v>1</c:v>
                </c:pt>
                <c:pt idx="36763">
                  <c:v>1</c:v>
                </c:pt>
                <c:pt idx="36764">
                  <c:v>1</c:v>
                </c:pt>
                <c:pt idx="36765">
                  <c:v>1</c:v>
                </c:pt>
                <c:pt idx="36766">
                  <c:v>1</c:v>
                </c:pt>
                <c:pt idx="36767">
                  <c:v>1</c:v>
                </c:pt>
                <c:pt idx="36768">
                  <c:v>1</c:v>
                </c:pt>
                <c:pt idx="36769">
                  <c:v>1</c:v>
                </c:pt>
                <c:pt idx="36770">
                  <c:v>1</c:v>
                </c:pt>
                <c:pt idx="36771">
                  <c:v>1</c:v>
                </c:pt>
                <c:pt idx="36772">
                  <c:v>1</c:v>
                </c:pt>
                <c:pt idx="36773">
                  <c:v>1</c:v>
                </c:pt>
                <c:pt idx="36774">
                  <c:v>1</c:v>
                </c:pt>
                <c:pt idx="36775">
                  <c:v>1</c:v>
                </c:pt>
                <c:pt idx="36776">
                  <c:v>1</c:v>
                </c:pt>
                <c:pt idx="36777">
                  <c:v>1</c:v>
                </c:pt>
                <c:pt idx="36778">
                  <c:v>1</c:v>
                </c:pt>
                <c:pt idx="36779">
                  <c:v>1</c:v>
                </c:pt>
                <c:pt idx="36780">
                  <c:v>1</c:v>
                </c:pt>
                <c:pt idx="36781">
                  <c:v>1</c:v>
                </c:pt>
                <c:pt idx="36782">
                  <c:v>1</c:v>
                </c:pt>
                <c:pt idx="36783">
                  <c:v>1</c:v>
                </c:pt>
                <c:pt idx="36784">
                  <c:v>1</c:v>
                </c:pt>
                <c:pt idx="36785">
                  <c:v>1</c:v>
                </c:pt>
                <c:pt idx="36786">
                  <c:v>1</c:v>
                </c:pt>
                <c:pt idx="36787">
                  <c:v>1</c:v>
                </c:pt>
                <c:pt idx="36788">
                  <c:v>1</c:v>
                </c:pt>
                <c:pt idx="36789">
                  <c:v>1</c:v>
                </c:pt>
                <c:pt idx="36790">
                  <c:v>1</c:v>
                </c:pt>
                <c:pt idx="36791">
                  <c:v>1</c:v>
                </c:pt>
                <c:pt idx="36792">
                  <c:v>1</c:v>
                </c:pt>
                <c:pt idx="36793">
                  <c:v>1</c:v>
                </c:pt>
                <c:pt idx="36794">
                  <c:v>1</c:v>
                </c:pt>
                <c:pt idx="36795">
                  <c:v>1</c:v>
                </c:pt>
                <c:pt idx="36796">
                  <c:v>1</c:v>
                </c:pt>
                <c:pt idx="36797">
                  <c:v>1</c:v>
                </c:pt>
                <c:pt idx="36798">
                  <c:v>1</c:v>
                </c:pt>
                <c:pt idx="36799">
                  <c:v>1</c:v>
                </c:pt>
                <c:pt idx="36800">
                  <c:v>1</c:v>
                </c:pt>
                <c:pt idx="36801">
                  <c:v>1</c:v>
                </c:pt>
                <c:pt idx="36802">
                  <c:v>1</c:v>
                </c:pt>
                <c:pt idx="36803">
                  <c:v>1</c:v>
                </c:pt>
                <c:pt idx="36804">
                  <c:v>1</c:v>
                </c:pt>
                <c:pt idx="36805">
                  <c:v>1</c:v>
                </c:pt>
                <c:pt idx="36806">
                  <c:v>1</c:v>
                </c:pt>
                <c:pt idx="36807">
                  <c:v>1</c:v>
                </c:pt>
                <c:pt idx="36808">
                  <c:v>1</c:v>
                </c:pt>
                <c:pt idx="36809">
                  <c:v>1</c:v>
                </c:pt>
                <c:pt idx="36810">
                  <c:v>1</c:v>
                </c:pt>
                <c:pt idx="36811">
                  <c:v>1</c:v>
                </c:pt>
                <c:pt idx="36812">
                  <c:v>1</c:v>
                </c:pt>
                <c:pt idx="36813">
                  <c:v>1</c:v>
                </c:pt>
                <c:pt idx="36814">
                  <c:v>1</c:v>
                </c:pt>
                <c:pt idx="36815">
                  <c:v>1</c:v>
                </c:pt>
                <c:pt idx="36816">
                  <c:v>1</c:v>
                </c:pt>
                <c:pt idx="36817">
                  <c:v>1</c:v>
                </c:pt>
                <c:pt idx="36818">
                  <c:v>1</c:v>
                </c:pt>
                <c:pt idx="36819">
                  <c:v>1</c:v>
                </c:pt>
                <c:pt idx="36820">
                  <c:v>1</c:v>
                </c:pt>
                <c:pt idx="36821">
                  <c:v>1</c:v>
                </c:pt>
                <c:pt idx="36822">
                  <c:v>1</c:v>
                </c:pt>
                <c:pt idx="36823">
                  <c:v>1</c:v>
                </c:pt>
                <c:pt idx="36824">
                  <c:v>1</c:v>
                </c:pt>
                <c:pt idx="36825">
                  <c:v>1</c:v>
                </c:pt>
                <c:pt idx="36826">
                  <c:v>1</c:v>
                </c:pt>
                <c:pt idx="36827">
                  <c:v>1</c:v>
                </c:pt>
                <c:pt idx="36828">
                  <c:v>1</c:v>
                </c:pt>
                <c:pt idx="36829">
                  <c:v>1</c:v>
                </c:pt>
                <c:pt idx="36830">
                  <c:v>1</c:v>
                </c:pt>
                <c:pt idx="36831">
                  <c:v>1</c:v>
                </c:pt>
                <c:pt idx="36832">
                  <c:v>1</c:v>
                </c:pt>
                <c:pt idx="36833">
                  <c:v>1</c:v>
                </c:pt>
                <c:pt idx="36834">
                  <c:v>1</c:v>
                </c:pt>
                <c:pt idx="36835">
                  <c:v>1</c:v>
                </c:pt>
                <c:pt idx="36836">
                  <c:v>0.66666666699999999</c:v>
                </c:pt>
                <c:pt idx="36837">
                  <c:v>1</c:v>
                </c:pt>
                <c:pt idx="36838">
                  <c:v>1</c:v>
                </c:pt>
                <c:pt idx="36839">
                  <c:v>1</c:v>
                </c:pt>
                <c:pt idx="36840">
                  <c:v>1</c:v>
                </c:pt>
                <c:pt idx="36841">
                  <c:v>1</c:v>
                </c:pt>
                <c:pt idx="36842">
                  <c:v>1</c:v>
                </c:pt>
                <c:pt idx="36843">
                  <c:v>1</c:v>
                </c:pt>
                <c:pt idx="36844">
                  <c:v>1</c:v>
                </c:pt>
                <c:pt idx="36845">
                  <c:v>1</c:v>
                </c:pt>
                <c:pt idx="36846">
                  <c:v>1</c:v>
                </c:pt>
                <c:pt idx="36847">
                  <c:v>1</c:v>
                </c:pt>
                <c:pt idx="36848">
                  <c:v>1</c:v>
                </c:pt>
                <c:pt idx="36849">
                  <c:v>1</c:v>
                </c:pt>
                <c:pt idx="36850">
                  <c:v>1</c:v>
                </c:pt>
                <c:pt idx="36851">
                  <c:v>1</c:v>
                </c:pt>
                <c:pt idx="36852">
                  <c:v>1</c:v>
                </c:pt>
                <c:pt idx="36853">
                  <c:v>1</c:v>
                </c:pt>
                <c:pt idx="36854">
                  <c:v>1</c:v>
                </c:pt>
                <c:pt idx="36855">
                  <c:v>1</c:v>
                </c:pt>
                <c:pt idx="36856">
                  <c:v>1</c:v>
                </c:pt>
                <c:pt idx="36857">
                  <c:v>1</c:v>
                </c:pt>
                <c:pt idx="36858">
                  <c:v>1</c:v>
                </c:pt>
                <c:pt idx="36859">
                  <c:v>1</c:v>
                </c:pt>
                <c:pt idx="36860">
                  <c:v>1</c:v>
                </c:pt>
                <c:pt idx="36861">
                  <c:v>1</c:v>
                </c:pt>
                <c:pt idx="36862">
                  <c:v>1</c:v>
                </c:pt>
                <c:pt idx="36863">
                  <c:v>1</c:v>
                </c:pt>
                <c:pt idx="36864">
                  <c:v>1</c:v>
                </c:pt>
                <c:pt idx="36865">
                  <c:v>1</c:v>
                </c:pt>
                <c:pt idx="36866">
                  <c:v>1</c:v>
                </c:pt>
                <c:pt idx="36867">
                  <c:v>1</c:v>
                </c:pt>
                <c:pt idx="36868">
                  <c:v>1</c:v>
                </c:pt>
                <c:pt idx="36869">
                  <c:v>1</c:v>
                </c:pt>
                <c:pt idx="36870">
                  <c:v>1</c:v>
                </c:pt>
                <c:pt idx="36871">
                  <c:v>1</c:v>
                </c:pt>
                <c:pt idx="36872">
                  <c:v>1</c:v>
                </c:pt>
                <c:pt idx="36873">
                  <c:v>1</c:v>
                </c:pt>
                <c:pt idx="36874">
                  <c:v>1</c:v>
                </c:pt>
                <c:pt idx="36875">
                  <c:v>1</c:v>
                </c:pt>
                <c:pt idx="36876">
                  <c:v>1</c:v>
                </c:pt>
                <c:pt idx="36877">
                  <c:v>1</c:v>
                </c:pt>
                <c:pt idx="36878">
                  <c:v>1</c:v>
                </c:pt>
                <c:pt idx="36879">
                  <c:v>1</c:v>
                </c:pt>
                <c:pt idx="36880">
                  <c:v>1</c:v>
                </c:pt>
                <c:pt idx="36881">
                  <c:v>1</c:v>
                </c:pt>
                <c:pt idx="36882">
                  <c:v>1</c:v>
                </c:pt>
                <c:pt idx="36883">
                  <c:v>1</c:v>
                </c:pt>
                <c:pt idx="36884">
                  <c:v>1</c:v>
                </c:pt>
                <c:pt idx="36885">
                  <c:v>1</c:v>
                </c:pt>
                <c:pt idx="36886">
                  <c:v>1</c:v>
                </c:pt>
                <c:pt idx="36887">
                  <c:v>1</c:v>
                </c:pt>
                <c:pt idx="36888">
                  <c:v>1</c:v>
                </c:pt>
                <c:pt idx="36889">
                  <c:v>1</c:v>
                </c:pt>
                <c:pt idx="36890">
                  <c:v>1</c:v>
                </c:pt>
                <c:pt idx="36891">
                  <c:v>1</c:v>
                </c:pt>
                <c:pt idx="36892">
                  <c:v>1</c:v>
                </c:pt>
                <c:pt idx="36893">
                  <c:v>1</c:v>
                </c:pt>
                <c:pt idx="36894">
                  <c:v>1</c:v>
                </c:pt>
                <c:pt idx="36895">
                  <c:v>1</c:v>
                </c:pt>
                <c:pt idx="36896">
                  <c:v>1</c:v>
                </c:pt>
                <c:pt idx="36897">
                  <c:v>1</c:v>
                </c:pt>
                <c:pt idx="36898">
                  <c:v>1</c:v>
                </c:pt>
                <c:pt idx="36899">
                  <c:v>1</c:v>
                </c:pt>
                <c:pt idx="36900">
                  <c:v>1</c:v>
                </c:pt>
                <c:pt idx="36901">
                  <c:v>1</c:v>
                </c:pt>
                <c:pt idx="36902">
                  <c:v>1</c:v>
                </c:pt>
                <c:pt idx="36903">
                  <c:v>1</c:v>
                </c:pt>
                <c:pt idx="36904">
                  <c:v>1</c:v>
                </c:pt>
                <c:pt idx="36905">
                  <c:v>1</c:v>
                </c:pt>
                <c:pt idx="36906">
                  <c:v>1</c:v>
                </c:pt>
                <c:pt idx="36907">
                  <c:v>1</c:v>
                </c:pt>
                <c:pt idx="36908">
                  <c:v>1</c:v>
                </c:pt>
                <c:pt idx="36909">
                  <c:v>1</c:v>
                </c:pt>
                <c:pt idx="36910">
                  <c:v>1</c:v>
                </c:pt>
                <c:pt idx="36911">
                  <c:v>1</c:v>
                </c:pt>
                <c:pt idx="36912">
                  <c:v>1</c:v>
                </c:pt>
                <c:pt idx="36913">
                  <c:v>1</c:v>
                </c:pt>
                <c:pt idx="36914">
                  <c:v>1</c:v>
                </c:pt>
                <c:pt idx="36915">
                  <c:v>1</c:v>
                </c:pt>
                <c:pt idx="36916">
                  <c:v>1</c:v>
                </c:pt>
                <c:pt idx="36917">
                  <c:v>1</c:v>
                </c:pt>
                <c:pt idx="36918">
                  <c:v>1</c:v>
                </c:pt>
                <c:pt idx="36919">
                  <c:v>1</c:v>
                </c:pt>
                <c:pt idx="36920">
                  <c:v>1</c:v>
                </c:pt>
                <c:pt idx="36921">
                  <c:v>1</c:v>
                </c:pt>
                <c:pt idx="36922">
                  <c:v>1</c:v>
                </c:pt>
                <c:pt idx="36923">
                  <c:v>1</c:v>
                </c:pt>
                <c:pt idx="36924">
                  <c:v>1</c:v>
                </c:pt>
                <c:pt idx="36925">
                  <c:v>1</c:v>
                </c:pt>
                <c:pt idx="36926">
                  <c:v>1</c:v>
                </c:pt>
                <c:pt idx="36927">
                  <c:v>1</c:v>
                </c:pt>
                <c:pt idx="36928">
                  <c:v>1</c:v>
                </c:pt>
                <c:pt idx="36929">
                  <c:v>1</c:v>
                </c:pt>
                <c:pt idx="36930">
                  <c:v>1</c:v>
                </c:pt>
                <c:pt idx="36931">
                  <c:v>1</c:v>
                </c:pt>
                <c:pt idx="36932">
                  <c:v>1</c:v>
                </c:pt>
                <c:pt idx="36933">
                  <c:v>1</c:v>
                </c:pt>
                <c:pt idx="36934">
                  <c:v>1</c:v>
                </c:pt>
                <c:pt idx="36935">
                  <c:v>1</c:v>
                </c:pt>
                <c:pt idx="36936">
                  <c:v>1</c:v>
                </c:pt>
                <c:pt idx="36937">
                  <c:v>1</c:v>
                </c:pt>
                <c:pt idx="36938">
                  <c:v>1</c:v>
                </c:pt>
                <c:pt idx="36939">
                  <c:v>1</c:v>
                </c:pt>
                <c:pt idx="36940">
                  <c:v>1</c:v>
                </c:pt>
                <c:pt idx="36941">
                  <c:v>1</c:v>
                </c:pt>
                <c:pt idx="36942">
                  <c:v>1</c:v>
                </c:pt>
                <c:pt idx="36943">
                  <c:v>1</c:v>
                </c:pt>
                <c:pt idx="36944">
                  <c:v>1</c:v>
                </c:pt>
                <c:pt idx="36945">
                  <c:v>1</c:v>
                </c:pt>
                <c:pt idx="36946">
                  <c:v>1</c:v>
                </c:pt>
                <c:pt idx="36947">
                  <c:v>1</c:v>
                </c:pt>
                <c:pt idx="36948">
                  <c:v>1</c:v>
                </c:pt>
                <c:pt idx="36949">
                  <c:v>1</c:v>
                </c:pt>
                <c:pt idx="36950">
                  <c:v>1</c:v>
                </c:pt>
                <c:pt idx="36951">
                  <c:v>1</c:v>
                </c:pt>
                <c:pt idx="36952">
                  <c:v>1</c:v>
                </c:pt>
                <c:pt idx="36953">
                  <c:v>1</c:v>
                </c:pt>
                <c:pt idx="36954">
                  <c:v>1</c:v>
                </c:pt>
                <c:pt idx="36955">
                  <c:v>1</c:v>
                </c:pt>
                <c:pt idx="36956">
                  <c:v>1</c:v>
                </c:pt>
                <c:pt idx="36957">
                  <c:v>1</c:v>
                </c:pt>
                <c:pt idx="36958">
                  <c:v>1</c:v>
                </c:pt>
                <c:pt idx="36959">
                  <c:v>1</c:v>
                </c:pt>
                <c:pt idx="36960">
                  <c:v>1</c:v>
                </c:pt>
                <c:pt idx="36961">
                  <c:v>1</c:v>
                </c:pt>
                <c:pt idx="36962">
                  <c:v>1</c:v>
                </c:pt>
                <c:pt idx="36963">
                  <c:v>1</c:v>
                </c:pt>
                <c:pt idx="36964">
                  <c:v>1</c:v>
                </c:pt>
                <c:pt idx="36965">
                  <c:v>1</c:v>
                </c:pt>
                <c:pt idx="36966">
                  <c:v>1</c:v>
                </c:pt>
                <c:pt idx="36967">
                  <c:v>1</c:v>
                </c:pt>
                <c:pt idx="36968">
                  <c:v>1</c:v>
                </c:pt>
                <c:pt idx="36969">
                  <c:v>1</c:v>
                </c:pt>
                <c:pt idx="36970">
                  <c:v>1</c:v>
                </c:pt>
                <c:pt idx="36971">
                  <c:v>1</c:v>
                </c:pt>
                <c:pt idx="36972">
                  <c:v>1</c:v>
                </c:pt>
                <c:pt idx="36973">
                  <c:v>1</c:v>
                </c:pt>
                <c:pt idx="36974">
                  <c:v>1</c:v>
                </c:pt>
                <c:pt idx="36975">
                  <c:v>1</c:v>
                </c:pt>
                <c:pt idx="36976">
                  <c:v>1</c:v>
                </c:pt>
                <c:pt idx="36977">
                  <c:v>1</c:v>
                </c:pt>
                <c:pt idx="36978">
                  <c:v>1</c:v>
                </c:pt>
                <c:pt idx="36979">
                  <c:v>1</c:v>
                </c:pt>
                <c:pt idx="36980">
                  <c:v>1</c:v>
                </c:pt>
                <c:pt idx="36981">
                  <c:v>1</c:v>
                </c:pt>
                <c:pt idx="36982">
                  <c:v>1</c:v>
                </c:pt>
                <c:pt idx="36983">
                  <c:v>1</c:v>
                </c:pt>
                <c:pt idx="36984">
                  <c:v>0.16666666699999999</c:v>
                </c:pt>
                <c:pt idx="36985">
                  <c:v>1</c:v>
                </c:pt>
                <c:pt idx="36986">
                  <c:v>1</c:v>
                </c:pt>
                <c:pt idx="36987">
                  <c:v>1</c:v>
                </c:pt>
                <c:pt idx="36988">
                  <c:v>1</c:v>
                </c:pt>
                <c:pt idx="36989">
                  <c:v>1</c:v>
                </c:pt>
                <c:pt idx="36990">
                  <c:v>1</c:v>
                </c:pt>
                <c:pt idx="36991">
                  <c:v>1</c:v>
                </c:pt>
                <c:pt idx="36992">
                  <c:v>1</c:v>
                </c:pt>
                <c:pt idx="36993">
                  <c:v>1</c:v>
                </c:pt>
                <c:pt idx="36994">
                  <c:v>1</c:v>
                </c:pt>
                <c:pt idx="36995">
                  <c:v>1</c:v>
                </c:pt>
                <c:pt idx="36996">
                  <c:v>1</c:v>
                </c:pt>
                <c:pt idx="36997">
                  <c:v>1</c:v>
                </c:pt>
                <c:pt idx="36998">
                  <c:v>1</c:v>
                </c:pt>
                <c:pt idx="36999">
                  <c:v>1</c:v>
                </c:pt>
                <c:pt idx="37000">
                  <c:v>1</c:v>
                </c:pt>
                <c:pt idx="37001">
                  <c:v>1</c:v>
                </c:pt>
                <c:pt idx="37002">
                  <c:v>1</c:v>
                </c:pt>
                <c:pt idx="37003">
                  <c:v>1</c:v>
                </c:pt>
                <c:pt idx="37004">
                  <c:v>1</c:v>
                </c:pt>
                <c:pt idx="37005">
                  <c:v>1</c:v>
                </c:pt>
                <c:pt idx="37006">
                  <c:v>1</c:v>
                </c:pt>
                <c:pt idx="37007">
                  <c:v>1</c:v>
                </c:pt>
                <c:pt idx="37008">
                  <c:v>1</c:v>
                </c:pt>
                <c:pt idx="37009">
                  <c:v>1</c:v>
                </c:pt>
                <c:pt idx="37010">
                  <c:v>1</c:v>
                </c:pt>
                <c:pt idx="37011">
                  <c:v>1</c:v>
                </c:pt>
                <c:pt idx="37012">
                  <c:v>1</c:v>
                </c:pt>
                <c:pt idx="37013">
                  <c:v>1</c:v>
                </c:pt>
                <c:pt idx="37014">
                  <c:v>1</c:v>
                </c:pt>
                <c:pt idx="37015">
                  <c:v>1</c:v>
                </c:pt>
                <c:pt idx="37016">
                  <c:v>1</c:v>
                </c:pt>
                <c:pt idx="37017">
                  <c:v>1</c:v>
                </c:pt>
                <c:pt idx="37018">
                  <c:v>1</c:v>
                </c:pt>
                <c:pt idx="37019">
                  <c:v>1</c:v>
                </c:pt>
                <c:pt idx="37020">
                  <c:v>1</c:v>
                </c:pt>
                <c:pt idx="37021">
                  <c:v>1</c:v>
                </c:pt>
                <c:pt idx="37022">
                  <c:v>1</c:v>
                </c:pt>
                <c:pt idx="37023">
                  <c:v>1</c:v>
                </c:pt>
                <c:pt idx="37024">
                  <c:v>0.16666666699999999</c:v>
                </c:pt>
                <c:pt idx="37025">
                  <c:v>1</c:v>
                </c:pt>
                <c:pt idx="37026">
                  <c:v>1</c:v>
                </c:pt>
                <c:pt idx="37027">
                  <c:v>1</c:v>
                </c:pt>
                <c:pt idx="37028">
                  <c:v>1</c:v>
                </c:pt>
                <c:pt idx="37029">
                  <c:v>1</c:v>
                </c:pt>
                <c:pt idx="37030">
                  <c:v>1</c:v>
                </c:pt>
                <c:pt idx="37031">
                  <c:v>1</c:v>
                </c:pt>
                <c:pt idx="37032">
                  <c:v>1</c:v>
                </c:pt>
                <c:pt idx="37033">
                  <c:v>1</c:v>
                </c:pt>
                <c:pt idx="37034">
                  <c:v>1</c:v>
                </c:pt>
                <c:pt idx="37035">
                  <c:v>1</c:v>
                </c:pt>
                <c:pt idx="37036">
                  <c:v>1</c:v>
                </c:pt>
                <c:pt idx="37037">
                  <c:v>1</c:v>
                </c:pt>
                <c:pt idx="37038">
                  <c:v>1</c:v>
                </c:pt>
                <c:pt idx="37039">
                  <c:v>1</c:v>
                </c:pt>
                <c:pt idx="37040">
                  <c:v>1</c:v>
                </c:pt>
                <c:pt idx="37041">
                  <c:v>1</c:v>
                </c:pt>
                <c:pt idx="37042">
                  <c:v>1</c:v>
                </c:pt>
                <c:pt idx="37043">
                  <c:v>1</c:v>
                </c:pt>
                <c:pt idx="37044">
                  <c:v>1</c:v>
                </c:pt>
                <c:pt idx="37045">
                  <c:v>1</c:v>
                </c:pt>
                <c:pt idx="37046">
                  <c:v>1</c:v>
                </c:pt>
                <c:pt idx="37047">
                  <c:v>1</c:v>
                </c:pt>
                <c:pt idx="37048">
                  <c:v>1</c:v>
                </c:pt>
                <c:pt idx="37049">
                  <c:v>1</c:v>
                </c:pt>
                <c:pt idx="37050">
                  <c:v>1</c:v>
                </c:pt>
                <c:pt idx="37051">
                  <c:v>1</c:v>
                </c:pt>
                <c:pt idx="37052">
                  <c:v>1</c:v>
                </c:pt>
                <c:pt idx="37053">
                  <c:v>1</c:v>
                </c:pt>
                <c:pt idx="37054">
                  <c:v>1</c:v>
                </c:pt>
                <c:pt idx="37055">
                  <c:v>1</c:v>
                </c:pt>
                <c:pt idx="37056">
                  <c:v>1</c:v>
                </c:pt>
                <c:pt idx="37057">
                  <c:v>1</c:v>
                </c:pt>
                <c:pt idx="37058">
                  <c:v>1</c:v>
                </c:pt>
                <c:pt idx="37059">
                  <c:v>1</c:v>
                </c:pt>
                <c:pt idx="37060">
                  <c:v>1</c:v>
                </c:pt>
                <c:pt idx="37061">
                  <c:v>1</c:v>
                </c:pt>
                <c:pt idx="37062">
                  <c:v>1</c:v>
                </c:pt>
                <c:pt idx="37063">
                  <c:v>1</c:v>
                </c:pt>
                <c:pt idx="37064">
                  <c:v>1</c:v>
                </c:pt>
                <c:pt idx="37065">
                  <c:v>1</c:v>
                </c:pt>
                <c:pt idx="37066">
                  <c:v>1</c:v>
                </c:pt>
                <c:pt idx="37067">
                  <c:v>1</c:v>
                </c:pt>
                <c:pt idx="37068">
                  <c:v>1</c:v>
                </c:pt>
                <c:pt idx="37069">
                  <c:v>1</c:v>
                </c:pt>
                <c:pt idx="37070">
                  <c:v>1</c:v>
                </c:pt>
                <c:pt idx="37071">
                  <c:v>1</c:v>
                </c:pt>
                <c:pt idx="37072">
                  <c:v>1</c:v>
                </c:pt>
                <c:pt idx="37073">
                  <c:v>1</c:v>
                </c:pt>
                <c:pt idx="37074">
                  <c:v>1</c:v>
                </c:pt>
                <c:pt idx="37075">
                  <c:v>1</c:v>
                </c:pt>
                <c:pt idx="37076">
                  <c:v>1</c:v>
                </c:pt>
                <c:pt idx="37077">
                  <c:v>1</c:v>
                </c:pt>
                <c:pt idx="37078">
                  <c:v>1</c:v>
                </c:pt>
                <c:pt idx="37079">
                  <c:v>1</c:v>
                </c:pt>
                <c:pt idx="37080">
                  <c:v>1</c:v>
                </c:pt>
                <c:pt idx="37081">
                  <c:v>1</c:v>
                </c:pt>
                <c:pt idx="37082">
                  <c:v>1</c:v>
                </c:pt>
                <c:pt idx="37083">
                  <c:v>1</c:v>
                </c:pt>
                <c:pt idx="37084">
                  <c:v>1</c:v>
                </c:pt>
                <c:pt idx="37085">
                  <c:v>1</c:v>
                </c:pt>
                <c:pt idx="37086">
                  <c:v>1</c:v>
                </c:pt>
                <c:pt idx="37087">
                  <c:v>1</c:v>
                </c:pt>
                <c:pt idx="37088">
                  <c:v>1</c:v>
                </c:pt>
                <c:pt idx="37089">
                  <c:v>1</c:v>
                </c:pt>
                <c:pt idx="37090">
                  <c:v>1</c:v>
                </c:pt>
                <c:pt idx="37091">
                  <c:v>1</c:v>
                </c:pt>
                <c:pt idx="37092">
                  <c:v>1</c:v>
                </c:pt>
                <c:pt idx="37093">
                  <c:v>1</c:v>
                </c:pt>
                <c:pt idx="37094">
                  <c:v>1</c:v>
                </c:pt>
                <c:pt idx="37095">
                  <c:v>1</c:v>
                </c:pt>
                <c:pt idx="37096">
                  <c:v>1</c:v>
                </c:pt>
                <c:pt idx="37097">
                  <c:v>1</c:v>
                </c:pt>
                <c:pt idx="37098">
                  <c:v>1</c:v>
                </c:pt>
                <c:pt idx="37099">
                  <c:v>1</c:v>
                </c:pt>
                <c:pt idx="37100">
                  <c:v>1</c:v>
                </c:pt>
                <c:pt idx="37101">
                  <c:v>1</c:v>
                </c:pt>
                <c:pt idx="37102">
                  <c:v>1</c:v>
                </c:pt>
                <c:pt idx="37103">
                  <c:v>1</c:v>
                </c:pt>
                <c:pt idx="37104">
                  <c:v>1</c:v>
                </c:pt>
                <c:pt idx="37105">
                  <c:v>1</c:v>
                </c:pt>
                <c:pt idx="37106">
                  <c:v>1</c:v>
                </c:pt>
                <c:pt idx="37107">
                  <c:v>1</c:v>
                </c:pt>
                <c:pt idx="37108">
                  <c:v>1</c:v>
                </c:pt>
                <c:pt idx="37109">
                  <c:v>1</c:v>
                </c:pt>
                <c:pt idx="37110">
                  <c:v>1</c:v>
                </c:pt>
                <c:pt idx="37111">
                  <c:v>1</c:v>
                </c:pt>
                <c:pt idx="37112">
                  <c:v>1</c:v>
                </c:pt>
                <c:pt idx="37113">
                  <c:v>1</c:v>
                </c:pt>
                <c:pt idx="37114">
                  <c:v>1</c:v>
                </c:pt>
                <c:pt idx="37115">
                  <c:v>1</c:v>
                </c:pt>
                <c:pt idx="37116">
                  <c:v>1</c:v>
                </c:pt>
                <c:pt idx="37117">
                  <c:v>1</c:v>
                </c:pt>
                <c:pt idx="37118">
                  <c:v>1</c:v>
                </c:pt>
                <c:pt idx="37119">
                  <c:v>1</c:v>
                </c:pt>
                <c:pt idx="37120">
                  <c:v>1</c:v>
                </c:pt>
                <c:pt idx="37121">
                  <c:v>1</c:v>
                </c:pt>
                <c:pt idx="37122">
                  <c:v>1</c:v>
                </c:pt>
                <c:pt idx="37123">
                  <c:v>1</c:v>
                </c:pt>
                <c:pt idx="37124">
                  <c:v>1</c:v>
                </c:pt>
                <c:pt idx="37125">
                  <c:v>1</c:v>
                </c:pt>
                <c:pt idx="37126">
                  <c:v>1</c:v>
                </c:pt>
                <c:pt idx="37127">
                  <c:v>1</c:v>
                </c:pt>
                <c:pt idx="37128">
                  <c:v>1</c:v>
                </c:pt>
                <c:pt idx="37129">
                  <c:v>1</c:v>
                </c:pt>
                <c:pt idx="37130">
                  <c:v>1</c:v>
                </c:pt>
                <c:pt idx="37131">
                  <c:v>1</c:v>
                </c:pt>
                <c:pt idx="37132">
                  <c:v>1</c:v>
                </c:pt>
                <c:pt idx="37133">
                  <c:v>1</c:v>
                </c:pt>
                <c:pt idx="37134">
                  <c:v>1</c:v>
                </c:pt>
                <c:pt idx="37135">
                  <c:v>1</c:v>
                </c:pt>
                <c:pt idx="37136">
                  <c:v>1</c:v>
                </c:pt>
                <c:pt idx="37137">
                  <c:v>1</c:v>
                </c:pt>
                <c:pt idx="37138">
                  <c:v>1</c:v>
                </c:pt>
                <c:pt idx="37139">
                  <c:v>1</c:v>
                </c:pt>
                <c:pt idx="37140">
                  <c:v>1</c:v>
                </c:pt>
                <c:pt idx="37141">
                  <c:v>1</c:v>
                </c:pt>
                <c:pt idx="37142">
                  <c:v>1</c:v>
                </c:pt>
                <c:pt idx="37143">
                  <c:v>1</c:v>
                </c:pt>
                <c:pt idx="37144">
                  <c:v>1</c:v>
                </c:pt>
                <c:pt idx="37145">
                  <c:v>1</c:v>
                </c:pt>
                <c:pt idx="37146">
                  <c:v>1</c:v>
                </c:pt>
                <c:pt idx="37147">
                  <c:v>1</c:v>
                </c:pt>
                <c:pt idx="37148">
                  <c:v>1</c:v>
                </c:pt>
                <c:pt idx="37149">
                  <c:v>1</c:v>
                </c:pt>
                <c:pt idx="37150">
                  <c:v>1</c:v>
                </c:pt>
                <c:pt idx="37151">
                  <c:v>1</c:v>
                </c:pt>
                <c:pt idx="37152">
                  <c:v>1</c:v>
                </c:pt>
                <c:pt idx="37153">
                  <c:v>1</c:v>
                </c:pt>
                <c:pt idx="37154">
                  <c:v>1</c:v>
                </c:pt>
                <c:pt idx="37155">
                  <c:v>1</c:v>
                </c:pt>
                <c:pt idx="37156">
                  <c:v>1</c:v>
                </c:pt>
                <c:pt idx="37157">
                  <c:v>1</c:v>
                </c:pt>
                <c:pt idx="37158">
                  <c:v>0.83333333300000001</c:v>
                </c:pt>
                <c:pt idx="37159">
                  <c:v>1</c:v>
                </c:pt>
                <c:pt idx="37160">
                  <c:v>1</c:v>
                </c:pt>
                <c:pt idx="37161">
                  <c:v>1</c:v>
                </c:pt>
                <c:pt idx="37162">
                  <c:v>1</c:v>
                </c:pt>
                <c:pt idx="37163">
                  <c:v>1</c:v>
                </c:pt>
                <c:pt idx="37164">
                  <c:v>1</c:v>
                </c:pt>
                <c:pt idx="37165">
                  <c:v>1</c:v>
                </c:pt>
                <c:pt idx="37166">
                  <c:v>1</c:v>
                </c:pt>
                <c:pt idx="37167">
                  <c:v>1</c:v>
                </c:pt>
                <c:pt idx="37168">
                  <c:v>1</c:v>
                </c:pt>
                <c:pt idx="37169">
                  <c:v>1</c:v>
                </c:pt>
                <c:pt idx="37170">
                  <c:v>1</c:v>
                </c:pt>
                <c:pt idx="37171">
                  <c:v>1</c:v>
                </c:pt>
                <c:pt idx="37172">
                  <c:v>1</c:v>
                </c:pt>
                <c:pt idx="37173">
                  <c:v>1</c:v>
                </c:pt>
                <c:pt idx="37174">
                  <c:v>1</c:v>
                </c:pt>
                <c:pt idx="37175">
                  <c:v>1</c:v>
                </c:pt>
                <c:pt idx="37176">
                  <c:v>1</c:v>
                </c:pt>
                <c:pt idx="37177">
                  <c:v>1</c:v>
                </c:pt>
                <c:pt idx="37178">
                  <c:v>1</c:v>
                </c:pt>
                <c:pt idx="37179">
                  <c:v>1</c:v>
                </c:pt>
                <c:pt idx="37180">
                  <c:v>1</c:v>
                </c:pt>
                <c:pt idx="37181">
                  <c:v>1</c:v>
                </c:pt>
                <c:pt idx="37182">
                  <c:v>1</c:v>
                </c:pt>
                <c:pt idx="37183">
                  <c:v>1</c:v>
                </c:pt>
                <c:pt idx="37184">
                  <c:v>1</c:v>
                </c:pt>
                <c:pt idx="37185">
                  <c:v>1</c:v>
                </c:pt>
                <c:pt idx="37186">
                  <c:v>1</c:v>
                </c:pt>
                <c:pt idx="37187">
                  <c:v>1</c:v>
                </c:pt>
                <c:pt idx="37188">
                  <c:v>1</c:v>
                </c:pt>
                <c:pt idx="37189">
                  <c:v>1</c:v>
                </c:pt>
                <c:pt idx="37190">
                  <c:v>1</c:v>
                </c:pt>
                <c:pt idx="37191">
                  <c:v>1</c:v>
                </c:pt>
                <c:pt idx="37192">
                  <c:v>1</c:v>
                </c:pt>
                <c:pt idx="37193">
                  <c:v>1</c:v>
                </c:pt>
                <c:pt idx="37194">
                  <c:v>1</c:v>
                </c:pt>
                <c:pt idx="37195">
                  <c:v>1</c:v>
                </c:pt>
                <c:pt idx="37196">
                  <c:v>1</c:v>
                </c:pt>
                <c:pt idx="37197">
                  <c:v>1</c:v>
                </c:pt>
                <c:pt idx="37198">
                  <c:v>1</c:v>
                </c:pt>
                <c:pt idx="37199">
                  <c:v>1</c:v>
                </c:pt>
                <c:pt idx="37200">
                  <c:v>1</c:v>
                </c:pt>
                <c:pt idx="37201">
                  <c:v>1</c:v>
                </c:pt>
                <c:pt idx="37202">
                  <c:v>1</c:v>
                </c:pt>
                <c:pt idx="37203">
                  <c:v>1</c:v>
                </c:pt>
                <c:pt idx="37204">
                  <c:v>1</c:v>
                </c:pt>
                <c:pt idx="37205">
                  <c:v>1</c:v>
                </c:pt>
                <c:pt idx="37206">
                  <c:v>1</c:v>
                </c:pt>
                <c:pt idx="37207">
                  <c:v>1</c:v>
                </c:pt>
                <c:pt idx="37208">
                  <c:v>1</c:v>
                </c:pt>
                <c:pt idx="37209">
                  <c:v>1</c:v>
                </c:pt>
                <c:pt idx="37210">
                  <c:v>0.83333333300000001</c:v>
                </c:pt>
                <c:pt idx="37211">
                  <c:v>1</c:v>
                </c:pt>
                <c:pt idx="37212">
                  <c:v>1</c:v>
                </c:pt>
                <c:pt idx="37213">
                  <c:v>1</c:v>
                </c:pt>
                <c:pt idx="37214">
                  <c:v>1</c:v>
                </c:pt>
                <c:pt idx="37215">
                  <c:v>1</c:v>
                </c:pt>
                <c:pt idx="37216">
                  <c:v>1</c:v>
                </c:pt>
                <c:pt idx="37217">
                  <c:v>1</c:v>
                </c:pt>
                <c:pt idx="37218">
                  <c:v>1</c:v>
                </c:pt>
                <c:pt idx="37219">
                  <c:v>1</c:v>
                </c:pt>
                <c:pt idx="37220">
                  <c:v>1</c:v>
                </c:pt>
                <c:pt idx="37221">
                  <c:v>1</c:v>
                </c:pt>
                <c:pt idx="37222">
                  <c:v>1</c:v>
                </c:pt>
                <c:pt idx="37223">
                  <c:v>1</c:v>
                </c:pt>
                <c:pt idx="37224">
                  <c:v>1</c:v>
                </c:pt>
                <c:pt idx="37225">
                  <c:v>1</c:v>
                </c:pt>
                <c:pt idx="37226">
                  <c:v>1</c:v>
                </c:pt>
                <c:pt idx="37227">
                  <c:v>1</c:v>
                </c:pt>
                <c:pt idx="37228">
                  <c:v>1</c:v>
                </c:pt>
                <c:pt idx="37229">
                  <c:v>1</c:v>
                </c:pt>
                <c:pt idx="37230">
                  <c:v>1</c:v>
                </c:pt>
                <c:pt idx="37231">
                  <c:v>1</c:v>
                </c:pt>
                <c:pt idx="37232">
                  <c:v>1</c:v>
                </c:pt>
                <c:pt idx="37233">
                  <c:v>1</c:v>
                </c:pt>
                <c:pt idx="37234">
                  <c:v>1</c:v>
                </c:pt>
                <c:pt idx="37235">
                  <c:v>1</c:v>
                </c:pt>
                <c:pt idx="37236">
                  <c:v>1</c:v>
                </c:pt>
                <c:pt idx="37237">
                  <c:v>1</c:v>
                </c:pt>
                <c:pt idx="37238">
                  <c:v>1</c:v>
                </c:pt>
                <c:pt idx="37239">
                  <c:v>1</c:v>
                </c:pt>
                <c:pt idx="37240">
                  <c:v>1</c:v>
                </c:pt>
                <c:pt idx="37241">
                  <c:v>1</c:v>
                </c:pt>
                <c:pt idx="37242">
                  <c:v>1</c:v>
                </c:pt>
                <c:pt idx="37243">
                  <c:v>1</c:v>
                </c:pt>
                <c:pt idx="37244">
                  <c:v>1</c:v>
                </c:pt>
                <c:pt idx="37245">
                  <c:v>1</c:v>
                </c:pt>
                <c:pt idx="37246">
                  <c:v>1</c:v>
                </c:pt>
                <c:pt idx="37247">
                  <c:v>1</c:v>
                </c:pt>
                <c:pt idx="37248">
                  <c:v>1</c:v>
                </c:pt>
                <c:pt idx="37249">
                  <c:v>1</c:v>
                </c:pt>
                <c:pt idx="37250">
                  <c:v>1</c:v>
                </c:pt>
                <c:pt idx="37251">
                  <c:v>1</c:v>
                </c:pt>
                <c:pt idx="37252">
                  <c:v>1</c:v>
                </c:pt>
                <c:pt idx="37253">
                  <c:v>1</c:v>
                </c:pt>
                <c:pt idx="37254">
                  <c:v>1</c:v>
                </c:pt>
                <c:pt idx="37255">
                  <c:v>1</c:v>
                </c:pt>
                <c:pt idx="37256">
                  <c:v>1</c:v>
                </c:pt>
                <c:pt idx="37257">
                  <c:v>1</c:v>
                </c:pt>
                <c:pt idx="37258">
                  <c:v>1</c:v>
                </c:pt>
                <c:pt idx="37259">
                  <c:v>1</c:v>
                </c:pt>
                <c:pt idx="37260">
                  <c:v>1</c:v>
                </c:pt>
                <c:pt idx="37261">
                  <c:v>1</c:v>
                </c:pt>
                <c:pt idx="37262">
                  <c:v>1</c:v>
                </c:pt>
                <c:pt idx="37263">
                  <c:v>1</c:v>
                </c:pt>
                <c:pt idx="37264">
                  <c:v>1</c:v>
                </c:pt>
                <c:pt idx="37265">
                  <c:v>1</c:v>
                </c:pt>
                <c:pt idx="37266">
                  <c:v>1</c:v>
                </c:pt>
                <c:pt idx="37267">
                  <c:v>1</c:v>
                </c:pt>
                <c:pt idx="37268">
                  <c:v>1</c:v>
                </c:pt>
                <c:pt idx="37269">
                  <c:v>1</c:v>
                </c:pt>
                <c:pt idx="37270">
                  <c:v>1</c:v>
                </c:pt>
                <c:pt idx="37271">
                  <c:v>1</c:v>
                </c:pt>
                <c:pt idx="37272">
                  <c:v>1</c:v>
                </c:pt>
                <c:pt idx="37273">
                  <c:v>1</c:v>
                </c:pt>
                <c:pt idx="37274">
                  <c:v>1</c:v>
                </c:pt>
                <c:pt idx="37275">
                  <c:v>1</c:v>
                </c:pt>
                <c:pt idx="37276">
                  <c:v>1</c:v>
                </c:pt>
                <c:pt idx="37277">
                  <c:v>1</c:v>
                </c:pt>
                <c:pt idx="37278">
                  <c:v>1</c:v>
                </c:pt>
                <c:pt idx="37279">
                  <c:v>1</c:v>
                </c:pt>
                <c:pt idx="37280">
                  <c:v>1</c:v>
                </c:pt>
                <c:pt idx="37281">
                  <c:v>1</c:v>
                </c:pt>
                <c:pt idx="37282">
                  <c:v>1</c:v>
                </c:pt>
                <c:pt idx="37283">
                  <c:v>1</c:v>
                </c:pt>
                <c:pt idx="37284">
                  <c:v>1</c:v>
                </c:pt>
                <c:pt idx="37285">
                  <c:v>1</c:v>
                </c:pt>
                <c:pt idx="37286">
                  <c:v>1</c:v>
                </c:pt>
                <c:pt idx="37287">
                  <c:v>1</c:v>
                </c:pt>
                <c:pt idx="37288">
                  <c:v>1</c:v>
                </c:pt>
                <c:pt idx="37289">
                  <c:v>1</c:v>
                </c:pt>
                <c:pt idx="37290">
                  <c:v>1</c:v>
                </c:pt>
                <c:pt idx="37291">
                  <c:v>1</c:v>
                </c:pt>
                <c:pt idx="37292">
                  <c:v>1</c:v>
                </c:pt>
                <c:pt idx="37293">
                  <c:v>1</c:v>
                </c:pt>
                <c:pt idx="37294">
                  <c:v>1</c:v>
                </c:pt>
                <c:pt idx="37295">
                  <c:v>1</c:v>
                </c:pt>
                <c:pt idx="37296">
                  <c:v>1</c:v>
                </c:pt>
                <c:pt idx="37297">
                  <c:v>1</c:v>
                </c:pt>
                <c:pt idx="37298">
                  <c:v>1</c:v>
                </c:pt>
                <c:pt idx="37299">
                  <c:v>1</c:v>
                </c:pt>
                <c:pt idx="37300">
                  <c:v>1</c:v>
                </c:pt>
                <c:pt idx="37301">
                  <c:v>1</c:v>
                </c:pt>
                <c:pt idx="37302">
                  <c:v>1</c:v>
                </c:pt>
                <c:pt idx="37303">
                  <c:v>1</c:v>
                </c:pt>
                <c:pt idx="37304">
                  <c:v>1</c:v>
                </c:pt>
                <c:pt idx="37305">
                  <c:v>1</c:v>
                </c:pt>
                <c:pt idx="37306">
                  <c:v>1</c:v>
                </c:pt>
                <c:pt idx="37307">
                  <c:v>1</c:v>
                </c:pt>
                <c:pt idx="37308">
                  <c:v>1</c:v>
                </c:pt>
                <c:pt idx="37309">
                  <c:v>1</c:v>
                </c:pt>
                <c:pt idx="37310">
                  <c:v>1</c:v>
                </c:pt>
                <c:pt idx="37311">
                  <c:v>1</c:v>
                </c:pt>
                <c:pt idx="37312">
                  <c:v>1</c:v>
                </c:pt>
                <c:pt idx="37313">
                  <c:v>0.16666666699999999</c:v>
                </c:pt>
                <c:pt idx="37314">
                  <c:v>1</c:v>
                </c:pt>
                <c:pt idx="37315">
                  <c:v>1</c:v>
                </c:pt>
                <c:pt idx="37316">
                  <c:v>1</c:v>
                </c:pt>
                <c:pt idx="37317">
                  <c:v>1</c:v>
                </c:pt>
                <c:pt idx="37318">
                  <c:v>1</c:v>
                </c:pt>
                <c:pt idx="37319">
                  <c:v>1</c:v>
                </c:pt>
                <c:pt idx="37320">
                  <c:v>1</c:v>
                </c:pt>
                <c:pt idx="37321">
                  <c:v>1</c:v>
                </c:pt>
                <c:pt idx="37322">
                  <c:v>1</c:v>
                </c:pt>
                <c:pt idx="37323">
                  <c:v>1</c:v>
                </c:pt>
                <c:pt idx="37324">
                  <c:v>1</c:v>
                </c:pt>
                <c:pt idx="37325">
                  <c:v>1</c:v>
                </c:pt>
                <c:pt idx="37326">
                  <c:v>1</c:v>
                </c:pt>
                <c:pt idx="37327">
                  <c:v>1</c:v>
                </c:pt>
                <c:pt idx="37328">
                  <c:v>1</c:v>
                </c:pt>
                <c:pt idx="37329">
                  <c:v>1</c:v>
                </c:pt>
                <c:pt idx="37330">
                  <c:v>1</c:v>
                </c:pt>
                <c:pt idx="37331">
                  <c:v>1</c:v>
                </c:pt>
                <c:pt idx="37332">
                  <c:v>1</c:v>
                </c:pt>
                <c:pt idx="37333">
                  <c:v>1</c:v>
                </c:pt>
                <c:pt idx="37334">
                  <c:v>1</c:v>
                </c:pt>
                <c:pt idx="37335">
                  <c:v>1</c:v>
                </c:pt>
                <c:pt idx="37336">
                  <c:v>1</c:v>
                </c:pt>
                <c:pt idx="37337">
                  <c:v>1</c:v>
                </c:pt>
                <c:pt idx="37338">
                  <c:v>1</c:v>
                </c:pt>
                <c:pt idx="37339">
                  <c:v>1</c:v>
                </c:pt>
                <c:pt idx="37340">
                  <c:v>1</c:v>
                </c:pt>
                <c:pt idx="37341">
                  <c:v>1</c:v>
                </c:pt>
                <c:pt idx="37342">
                  <c:v>0.5</c:v>
                </c:pt>
                <c:pt idx="37343">
                  <c:v>1</c:v>
                </c:pt>
                <c:pt idx="37344">
                  <c:v>1</c:v>
                </c:pt>
                <c:pt idx="37345">
                  <c:v>1</c:v>
                </c:pt>
                <c:pt idx="37346">
                  <c:v>1</c:v>
                </c:pt>
                <c:pt idx="37347">
                  <c:v>1</c:v>
                </c:pt>
                <c:pt idx="37348">
                  <c:v>1</c:v>
                </c:pt>
                <c:pt idx="37349">
                  <c:v>1</c:v>
                </c:pt>
                <c:pt idx="37350">
                  <c:v>1</c:v>
                </c:pt>
                <c:pt idx="37351">
                  <c:v>1</c:v>
                </c:pt>
                <c:pt idx="37352">
                  <c:v>1</c:v>
                </c:pt>
                <c:pt idx="37353">
                  <c:v>1</c:v>
                </c:pt>
                <c:pt idx="37354">
                  <c:v>1</c:v>
                </c:pt>
                <c:pt idx="37355">
                  <c:v>1</c:v>
                </c:pt>
                <c:pt idx="37356">
                  <c:v>1</c:v>
                </c:pt>
                <c:pt idx="37357">
                  <c:v>1</c:v>
                </c:pt>
                <c:pt idx="37358">
                  <c:v>1</c:v>
                </c:pt>
                <c:pt idx="37359">
                  <c:v>1</c:v>
                </c:pt>
                <c:pt idx="37360">
                  <c:v>1</c:v>
                </c:pt>
                <c:pt idx="37361">
                  <c:v>1</c:v>
                </c:pt>
                <c:pt idx="37362">
                  <c:v>1</c:v>
                </c:pt>
                <c:pt idx="37363">
                  <c:v>1</c:v>
                </c:pt>
                <c:pt idx="37364">
                  <c:v>1</c:v>
                </c:pt>
                <c:pt idx="37365">
                  <c:v>1</c:v>
                </c:pt>
                <c:pt idx="37366">
                  <c:v>0.5</c:v>
                </c:pt>
                <c:pt idx="37367">
                  <c:v>1</c:v>
                </c:pt>
                <c:pt idx="37368">
                  <c:v>1</c:v>
                </c:pt>
                <c:pt idx="37369">
                  <c:v>1</c:v>
                </c:pt>
                <c:pt idx="37370">
                  <c:v>1</c:v>
                </c:pt>
                <c:pt idx="37371">
                  <c:v>1</c:v>
                </c:pt>
                <c:pt idx="37372">
                  <c:v>1</c:v>
                </c:pt>
                <c:pt idx="37373">
                  <c:v>1</c:v>
                </c:pt>
                <c:pt idx="37374">
                  <c:v>1</c:v>
                </c:pt>
                <c:pt idx="37375">
                  <c:v>1</c:v>
                </c:pt>
                <c:pt idx="37376">
                  <c:v>1</c:v>
                </c:pt>
                <c:pt idx="37377">
                  <c:v>1</c:v>
                </c:pt>
                <c:pt idx="37378">
                  <c:v>1</c:v>
                </c:pt>
                <c:pt idx="37379">
                  <c:v>1</c:v>
                </c:pt>
                <c:pt idx="37380">
                  <c:v>1</c:v>
                </c:pt>
                <c:pt idx="37381">
                  <c:v>1</c:v>
                </c:pt>
                <c:pt idx="37382">
                  <c:v>1</c:v>
                </c:pt>
                <c:pt idx="37383">
                  <c:v>1</c:v>
                </c:pt>
                <c:pt idx="37384">
                  <c:v>1</c:v>
                </c:pt>
                <c:pt idx="37385">
                  <c:v>1</c:v>
                </c:pt>
                <c:pt idx="37386">
                  <c:v>1</c:v>
                </c:pt>
                <c:pt idx="37387">
                  <c:v>1</c:v>
                </c:pt>
                <c:pt idx="37388">
                  <c:v>1</c:v>
                </c:pt>
                <c:pt idx="37389">
                  <c:v>1</c:v>
                </c:pt>
                <c:pt idx="37390">
                  <c:v>1</c:v>
                </c:pt>
                <c:pt idx="37391">
                  <c:v>0.16666666699999999</c:v>
                </c:pt>
                <c:pt idx="37392">
                  <c:v>1</c:v>
                </c:pt>
                <c:pt idx="37393">
                  <c:v>1</c:v>
                </c:pt>
                <c:pt idx="37394">
                  <c:v>1</c:v>
                </c:pt>
                <c:pt idx="37395">
                  <c:v>1</c:v>
                </c:pt>
                <c:pt idx="37396">
                  <c:v>1</c:v>
                </c:pt>
                <c:pt idx="37397">
                  <c:v>1</c:v>
                </c:pt>
                <c:pt idx="37398">
                  <c:v>1</c:v>
                </c:pt>
                <c:pt idx="37399">
                  <c:v>1</c:v>
                </c:pt>
                <c:pt idx="37400">
                  <c:v>1</c:v>
                </c:pt>
                <c:pt idx="37401">
                  <c:v>1</c:v>
                </c:pt>
                <c:pt idx="37402">
                  <c:v>1</c:v>
                </c:pt>
                <c:pt idx="37403">
                  <c:v>1</c:v>
                </c:pt>
                <c:pt idx="37404">
                  <c:v>1</c:v>
                </c:pt>
                <c:pt idx="37405">
                  <c:v>1</c:v>
                </c:pt>
                <c:pt idx="37406">
                  <c:v>1</c:v>
                </c:pt>
                <c:pt idx="37407">
                  <c:v>1</c:v>
                </c:pt>
                <c:pt idx="37408">
                  <c:v>1</c:v>
                </c:pt>
                <c:pt idx="37409">
                  <c:v>1</c:v>
                </c:pt>
                <c:pt idx="37410">
                  <c:v>1</c:v>
                </c:pt>
                <c:pt idx="37411">
                  <c:v>1</c:v>
                </c:pt>
                <c:pt idx="37412">
                  <c:v>1</c:v>
                </c:pt>
                <c:pt idx="37413">
                  <c:v>1</c:v>
                </c:pt>
                <c:pt idx="37414">
                  <c:v>1</c:v>
                </c:pt>
                <c:pt idx="37415">
                  <c:v>1</c:v>
                </c:pt>
                <c:pt idx="37416">
                  <c:v>1</c:v>
                </c:pt>
                <c:pt idx="37417">
                  <c:v>1</c:v>
                </c:pt>
                <c:pt idx="37418">
                  <c:v>1</c:v>
                </c:pt>
                <c:pt idx="37419">
                  <c:v>1</c:v>
                </c:pt>
                <c:pt idx="37420">
                  <c:v>1</c:v>
                </c:pt>
                <c:pt idx="37421">
                  <c:v>1</c:v>
                </c:pt>
                <c:pt idx="37422">
                  <c:v>1</c:v>
                </c:pt>
                <c:pt idx="37423">
                  <c:v>1</c:v>
                </c:pt>
                <c:pt idx="37424">
                  <c:v>1</c:v>
                </c:pt>
                <c:pt idx="37425">
                  <c:v>1</c:v>
                </c:pt>
                <c:pt idx="37426">
                  <c:v>1</c:v>
                </c:pt>
                <c:pt idx="37427">
                  <c:v>1</c:v>
                </c:pt>
                <c:pt idx="37428">
                  <c:v>1</c:v>
                </c:pt>
                <c:pt idx="37429">
                  <c:v>1</c:v>
                </c:pt>
                <c:pt idx="37430">
                  <c:v>1</c:v>
                </c:pt>
                <c:pt idx="37431">
                  <c:v>1</c:v>
                </c:pt>
                <c:pt idx="37432">
                  <c:v>1</c:v>
                </c:pt>
                <c:pt idx="37433">
                  <c:v>1</c:v>
                </c:pt>
                <c:pt idx="37434">
                  <c:v>1</c:v>
                </c:pt>
                <c:pt idx="37435">
                  <c:v>1</c:v>
                </c:pt>
                <c:pt idx="37436">
                  <c:v>1</c:v>
                </c:pt>
                <c:pt idx="37437">
                  <c:v>1</c:v>
                </c:pt>
                <c:pt idx="37438">
                  <c:v>1</c:v>
                </c:pt>
                <c:pt idx="37439">
                  <c:v>1</c:v>
                </c:pt>
                <c:pt idx="37440">
                  <c:v>1</c:v>
                </c:pt>
                <c:pt idx="37441">
                  <c:v>1</c:v>
                </c:pt>
                <c:pt idx="37442">
                  <c:v>1</c:v>
                </c:pt>
                <c:pt idx="37443">
                  <c:v>1</c:v>
                </c:pt>
                <c:pt idx="37444">
                  <c:v>1</c:v>
                </c:pt>
                <c:pt idx="37445">
                  <c:v>1</c:v>
                </c:pt>
                <c:pt idx="37446">
                  <c:v>1</c:v>
                </c:pt>
                <c:pt idx="37447">
                  <c:v>1</c:v>
                </c:pt>
                <c:pt idx="37448">
                  <c:v>1</c:v>
                </c:pt>
                <c:pt idx="37449">
                  <c:v>1</c:v>
                </c:pt>
                <c:pt idx="37450">
                  <c:v>1</c:v>
                </c:pt>
                <c:pt idx="37451">
                  <c:v>1</c:v>
                </c:pt>
                <c:pt idx="37452">
                  <c:v>1</c:v>
                </c:pt>
                <c:pt idx="37453">
                  <c:v>1</c:v>
                </c:pt>
                <c:pt idx="37454">
                  <c:v>1</c:v>
                </c:pt>
                <c:pt idx="37455">
                  <c:v>1</c:v>
                </c:pt>
                <c:pt idx="37456">
                  <c:v>1</c:v>
                </c:pt>
                <c:pt idx="37457">
                  <c:v>1</c:v>
                </c:pt>
                <c:pt idx="37458">
                  <c:v>1</c:v>
                </c:pt>
                <c:pt idx="37459">
                  <c:v>1</c:v>
                </c:pt>
                <c:pt idx="37460">
                  <c:v>1</c:v>
                </c:pt>
                <c:pt idx="37461">
                  <c:v>1</c:v>
                </c:pt>
                <c:pt idx="37462">
                  <c:v>1</c:v>
                </c:pt>
                <c:pt idx="37463">
                  <c:v>1</c:v>
                </c:pt>
                <c:pt idx="37464">
                  <c:v>1</c:v>
                </c:pt>
                <c:pt idx="37465">
                  <c:v>1</c:v>
                </c:pt>
                <c:pt idx="37466">
                  <c:v>1</c:v>
                </c:pt>
                <c:pt idx="37467">
                  <c:v>1</c:v>
                </c:pt>
                <c:pt idx="37468">
                  <c:v>1</c:v>
                </c:pt>
                <c:pt idx="37469">
                  <c:v>1</c:v>
                </c:pt>
                <c:pt idx="37470">
                  <c:v>1</c:v>
                </c:pt>
                <c:pt idx="37471">
                  <c:v>1</c:v>
                </c:pt>
                <c:pt idx="37472">
                  <c:v>1</c:v>
                </c:pt>
                <c:pt idx="37473">
                  <c:v>1</c:v>
                </c:pt>
                <c:pt idx="37474">
                  <c:v>1</c:v>
                </c:pt>
                <c:pt idx="37475">
                  <c:v>0.66666666699999999</c:v>
                </c:pt>
                <c:pt idx="37476">
                  <c:v>1</c:v>
                </c:pt>
                <c:pt idx="37477">
                  <c:v>1</c:v>
                </c:pt>
                <c:pt idx="37478">
                  <c:v>1</c:v>
                </c:pt>
                <c:pt idx="37479">
                  <c:v>1</c:v>
                </c:pt>
                <c:pt idx="37480">
                  <c:v>1</c:v>
                </c:pt>
                <c:pt idx="37481">
                  <c:v>1</c:v>
                </c:pt>
                <c:pt idx="37482">
                  <c:v>1</c:v>
                </c:pt>
                <c:pt idx="37483">
                  <c:v>1</c:v>
                </c:pt>
                <c:pt idx="37484">
                  <c:v>1</c:v>
                </c:pt>
                <c:pt idx="37485">
                  <c:v>1</c:v>
                </c:pt>
                <c:pt idx="37486">
                  <c:v>1</c:v>
                </c:pt>
                <c:pt idx="37487">
                  <c:v>1</c:v>
                </c:pt>
                <c:pt idx="37488">
                  <c:v>1</c:v>
                </c:pt>
                <c:pt idx="37489">
                  <c:v>1</c:v>
                </c:pt>
                <c:pt idx="37490">
                  <c:v>1</c:v>
                </c:pt>
                <c:pt idx="37491">
                  <c:v>1</c:v>
                </c:pt>
                <c:pt idx="37492">
                  <c:v>1</c:v>
                </c:pt>
                <c:pt idx="37493">
                  <c:v>1</c:v>
                </c:pt>
                <c:pt idx="37494">
                  <c:v>1</c:v>
                </c:pt>
                <c:pt idx="37495">
                  <c:v>1</c:v>
                </c:pt>
                <c:pt idx="37496">
                  <c:v>1</c:v>
                </c:pt>
                <c:pt idx="37497">
                  <c:v>1</c:v>
                </c:pt>
                <c:pt idx="37498">
                  <c:v>1</c:v>
                </c:pt>
                <c:pt idx="37499">
                  <c:v>1</c:v>
                </c:pt>
                <c:pt idx="37500">
                  <c:v>1</c:v>
                </c:pt>
                <c:pt idx="37501">
                  <c:v>1</c:v>
                </c:pt>
                <c:pt idx="37502">
                  <c:v>1</c:v>
                </c:pt>
                <c:pt idx="37503">
                  <c:v>1</c:v>
                </c:pt>
                <c:pt idx="37504">
                  <c:v>1</c:v>
                </c:pt>
                <c:pt idx="37505">
                  <c:v>1</c:v>
                </c:pt>
                <c:pt idx="37506">
                  <c:v>1</c:v>
                </c:pt>
                <c:pt idx="37507">
                  <c:v>1</c:v>
                </c:pt>
                <c:pt idx="37508">
                  <c:v>1</c:v>
                </c:pt>
                <c:pt idx="37509">
                  <c:v>1</c:v>
                </c:pt>
                <c:pt idx="37510">
                  <c:v>1</c:v>
                </c:pt>
                <c:pt idx="37511">
                  <c:v>1</c:v>
                </c:pt>
                <c:pt idx="37512">
                  <c:v>1</c:v>
                </c:pt>
                <c:pt idx="37513">
                  <c:v>1</c:v>
                </c:pt>
                <c:pt idx="37514">
                  <c:v>1</c:v>
                </c:pt>
                <c:pt idx="37515">
                  <c:v>1</c:v>
                </c:pt>
                <c:pt idx="37516">
                  <c:v>1</c:v>
                </c:pt>
                <c:pt idx="37517">
                  <c:v>1</c:v>
                </c:pt>
                <c:pt idx="37518">
                  <c:v>1</c:v>
                </c:pt>
                <c:pt idx="37519">
                  <c:v>1</c:v>
                </c:pt>
                <c:pt idx="37520">
                  <c:v>1</c:v>
                </c:pt>
                <c:pt idx="37521">
                  <c:v>1</c:v>
                </c:pt>
                <c:pt idx="37522">
                  <c:v>1</c:v>
                </c:pt>
                <c:pt idx="37523">
                  <c:v>1</c:v>
                </c:pt>
                <c:pt idx="37524">
                  <c:v>1</c:v>
                </c:pt>
                <c:pt idx="37525">
                  <c:v>1</c:v>
                </c:pt>
                <c:pt idx="37526">
                  <c:v>1</c:v>
                </c:pt>
                <c:pt idx="37527">
                  <c:v>1</c:v>
                </c:pt>
                <c:pt idx="37528">
                  <c:v>1</c:v>
                </c:pt>
                <c:pt idx="37529">
                  <c:v>1</c:v>
                </c:pt>
                <c:pt idx="37530">
                  <c:v>1</c:v>
                </c:pt>
                <c:pt idx="37531">
                  <c:v>1</c:v>
                </c:pt>
                <c:pt idx="37532">
                  <c:v>1</c:v>
                </c:pt>
                <c:pt idx="37533">
                  <c:v>1</c:v>
                </c:pt>
                <c:pt idx="37534">
                  <c:v>1</c:v>
                </c:pt>
                <c:pt idx="37535">
                  <c:v>1</c:v>
                </c:pt>
                <c:pt idx="37536">
                  <c:v>1</c:v>
                </c:pt>
                <c:pt idx="37537">
                  <c:v>1</c:v>
                </c:pt>
                <c:pt idx="37538">
                  <c:v>1</c:v>
                </c:pt>
                <c:pt idx="37539">
                  <c:v>1</c:v>
                </c:pt>
                <c:pt idx="37540">
                  <c:v>1</c:v>
                </c:pt>
                <c:pt idx="37541">
                  <c:v>1</c:v>
                </c:pt>
                <c:pt idx="37542">
                  <c:v>1</c:v>
                </c:pt>
                <c:pt idx="37543">
                  <c:v>1</c:v>
                </c:pt>
                <c:pt idx="37544">
                  <c:v>1</c:v>
                </c:pt>
                <c:pt idx="37545">
                  <c:v>1</c:v>
                </c:pt>
                <c:pt idx="37546">
                  <c:v>1</c:v>
                </c:pt>
                <c:pt idx="37547">
                  <c:v>1</c:v>
                </c:pt>
                <c:pt idx="37548">
                  <c:v>1</c:v>
                </c:pt>
                <c:pt idx="37549">
                  <c:v>1</c:v>
                </c:pt>
                <c:pt idx="37550">
                  <c:v>1</c:v>
                </c:pt>
                <c:pt idx="37551">
                  <c:v>1</c:v>
                </c:pt>
                <c:pt idx="37552">
                  <c:v>1</c:v>
                </c:pt>
                <c:pt idx="37553">
                  <c:v>1</c:v>
                </c:pt>
                <c:pt idx="37554">
                  <c:v>0.83333333300000001</c:v>
                </c:pt>
                <c:pt idx="37555">
                  <c:v>1</c:v>
                </c:pt>
                <c:pt idx="37556">
                  <c:v>1</c:v>
                </c:pt>
                <c:pt idx="37557">
                  <c:v>1</c:v>
                </c:pt>
                <c:pt idx="37558">
                  <c:v>1</c:v>
                </c:pt>
                <c:pt idx="37559">
                  <c:v>1</c:v>
                </c:pt>
                <c:pt idx="37560">
                  <c:v>1</c:v>
                </c:pt>
                <c:pt idx="37561">
                  <c:v>1</c:v>
                </c:pt>
                <c:pt idx="37562">
                  <c:v>1</c:v>
                </c:pt>
                <c:pt idx="37563">
                  <c:v>1</c:v>
                </c:pt>
                <c:pt idx="37564">
                  <c:v>1</c:v>
                </c:pt>
                <c:pt idx="37565">
                  <c:v>1</c:v>
                </c:pt>
                <c:pt idx="37566">
                  <c:v>1</c:v>
                </c:pt>
                <c:pt idx="37567">
                  <c:v>1</c:v>
                </c:pt>
                <c:pt idx="37568">
                  <c:v>1</c:v>
                </c:pt>
                <c:pt idx="37569">
                  <c:v>1</c:v>
                </c:pt>
                <c:pt idx="37570">
                  <c:v>1</c:v>
                </c:pt>
                <c:pt idx="37571">
                  <c:v>1</c:v>
                </c:pt>
                <c:pt idx="37572">
                  <c:v>1</c:v>
                </c:pt>
                <c:pt idx="37573">
                  <c:v>1</c:v>
                </c:pt>
                <c:pt idx="37574">
                  <c:v>1</c:v>
                </c:pt>
                <c:pt idx="37575">
                  <c:v>1</c:v>
                </c:pt>
                <c:pt idx="37576">
                  <c:v>1</c:v>
                </c:pt>
                <c:pt idx="37577">
                  <c:v>1</c:v>
                </c:pt>
                <c:pt idx="37578">
                  <c:v>1</c:v>
                </c:pt>
                <c:pt idx="37579">
                  <c:v>1</c:v>
                </c:pt>
                <c:pt idx="37580">
                  <c:v>1</c:v>
                </c:pt>
                <c:pt idx="37581">
                  <c:v>1</c:v>
                </c:pt>
                <c:pt idx="37582">
                  <c:v>1</c:v>
                </c:pt>
                <c:pt idx="37583">
                  <c:v>1</c:v>
                </c:pt>
                <c:pt idx="37584">
                  <c:v>1</c:v>
                </c:pt>
                <c:pt idx="37585">
                  <c:v>1</c:v>
                </c:pt>
                <c:pt idx="37586">
                  <c:v>1</c:v>
                </c:pt>
                <c:pt idx="37587">
                  <c:v>1</c:v>
                </c:pt>
                <c:pt idx="37588">
                  <c:v>1</c:v>
                </c:pt>
                <c:pt idx="37589">
                  <c:v>1</c:v>
                </c:pt>
                <c:pt idx="37590">
                  <c:v>1</c:v>
                </c:pt>
                <c:pt idx="37591">
                  <c:v>1</c:v>
                </c:pt>
                <c:pt idx="37592">
                  <c:v>1</c:v>
                </c:pt>
                <c:pt idx="37593">
                  <c:v>1</c:v>
                </c:pt>
                <c:pt idx="37594">
                  <c:v>1</c:v>
                </c:pt>
                <c:pt idx="37595">
                  <c:v>1</c:v>
                </c:pt>
                <c:pt idx="37596">
                  <c:v>1</c:v>
                </c:pt>
                <c:pt idx="37597">
                  <c:v>1</c:v>
                </c:pt>
                <c:pt idx="37598">
                  <c:v>1</c:v>
                </c:pt>
                <c:pt idx="37599">
                  <c:v>1</c:v>
                </c:pt>
                <c:pt idx="37600">
                  <c:v>1</c:v>
                </c:pt>
                <c:pt idx="37601">
                  <c:v>1</c:v>
                </c:pt>
                <c:pt idx="37602">
                  <c:v>1</c:v>
                </c:pt>
                <c:pt idx="37603">
                  <c:v>1</c:v>
                </c:pt>
                <c:pt idx="37604">
                  <c:v>1</c:v>
                </c:pt>
                <c:pt idx="37605">
                  <c:v>1</c:v>
                </c:pt>
                <c:pt idx="37606">
                  <c:v>1</c:v>
                </c:pt>
                <c:pt idx="37607">
                  <c:v>1</c:v>
                </c:pt>
                <c:pt idx="37608">
                  <c:v>1</c:v>
                </c:pt>
                <c:pt idx="37609">
                  <c:v>1</c:v>
                </c:pt>
                <c:pt idx="37610">
                  <c:v>1</c:v>
                </c:pt>
                <c:pt idx="37611">
                  <c:v>1</c:v>
                </c:pt>
                <c:pt idx="37612">
                  <c:v>1</c:v>
                </c:pt>
                <c:pt idx="37613">
                  <c:v>1</c:v>
                </c:pt>
                <c:pt idx="37614">
                  <c:v>1</c:v>
                </c:pt>
                <c:pt idx="37615">
                  <c:v>1</c:v>
                </c:pt>
                <c:pt idx="37616">
                  <c:v>1</c:v>
                </c:pt>
                <c:pt idx="37617">
                  <c:v>1</c:v>
                </c:pt>
                <c:pt idx="37618">
                  <c:v>1</c:v>
                </c:pt>
                <c:pt idx="37619">
                  <c:v>1</c:v>
                </c:pt>
                <c:pt idx="37620">
                  <c:v>1</c:v>
                </c:pt>
                <c:pt idx="37621">
                  <c:v>1</c:v>
                </c:pt>
                <c:pt idx="37622">
                  <c:v>1</c:v>
                </c:pt>
                <c:pt idx="37623">
                  <c:v>1</c:v>
                </c:pt>
                <c:pt idx="37624">
                  <c:v>1</c:v>
                </c:pt>
                <c:pt idx="37625">
                  <c:v>1</c:v>
                </c:pt>
                <c:pt idx="37626">
                  <c:v>1</c:v>
                </c:pt>
                <c:pt idx="37627">
                  <c:v>1</c:v>
                </c:pt>
                <c:pt idx="37628">
                  <c:v>1</c:v>
                </c:pt>
                <c:pt idx="37629">
                  <c:v>1</c:v>
                </c:pt>
                <c:pt idx="37630">
                  <c:v>1</c:v>
                </c:pt>
                <c:pt idx="37631">
                  <c:v>1</c:v>
                </c:pt>
                <c:pt idx="37632">
                  <c:v>1</c:v>
                </c:pt>
                <c:pt idx="37633">
                  <c:v>0.66666666699999999</c:v>
                </c:pt>
                <c:pt idx="37634">
                  <c:v>1</c:v>
                </c:pt>
                <c:pt idx="37635">
                  <c:v>1</c:v>
                </c:pt>
                <c:pt idx="37636">
                  <c:v>1</c:v>
                </c:pt>
                <c:pt idx="37637">
                  <c:v>1</c:v>
                </c:pt>
                <c:pt idx="37638">
                  <c:v>1</c:v>
                </c:pt>
                <c:pt idx="37639">
                  <c:v>1</c:v>
                </c:pt>
                <c:pt idx="37640">
                  <c:v>1</c:v>
                </c:pt>
                <c:pt idx="37641">
                  <c:v>1</c:v>
                </c:pt>
                <c:pt idx="37642">
                  <c:v>1</c:v>
                </c:pt>
                <c:pt idx="37643">
                  <c:v>1</c:v>
                </c:pt>
                <c:pt idx="37644">
                  <c:v>1</c:v>
                </c:pt>
                <c:pt idx="37645">
                  <c:v>1</c:v>
                </c:pt>
                <c:pt idx="37646">
                  <c:v>1</c:v>
                </c:pt>
                <c:pt idx="37647">
                  <c:v>1</c:v>
                </c:pt>
                <c:pt idx="37648">
                  <c:v>1</c:v>
                </c:pt>
                <c:pt idx="37649">
                  <c:v>1</c:v>
                </c:pt>
                <c:pt idx="37650">
                  <c:v>1</c:v>
                </c:pt>
                <c:pt idx="37651">
                  <c:v>1</c:v>
                </c:pt>
                <c:pt idx="37652">
                  <c:v>1</c:v>
                </c:pt>
                <c:pt idx="37653">
                  <c:v>1</c:v>
                </c:pt>
                <c:pt idx="37654">
                  <c:v>1</c:v>
                </c:pt>
                <c:pt idx="37655">
                  <c:v>1</c:v>
                </c:pt>
                <c:pt idx="37656">
                  <c:v>1</c:v>
                </c:pt>
                <c:pt idx="37657">
                  <c:v>1</c:v>
                </c:pt>
                <c:pt idx="37658">
                  <c:v>1</c:v>
                </c:pt>
                <c:pt idx="37659">
                  <c:v>1</c:v>
                </c:pt>
                <c:pt idx="37660">
                  <c:v>1</c:v>
                </c:pt>
                <c:pt idx="37661">
                  <c:v>1</c:v>
                </c:pt>
                <c:pt idx="37662">
                  <c:v>1</c:v>
                </c:pt>
                <c:pt idx="37663">
                  <c:v>1</c:v>
                </c:pt>
                <c:pt idx="37664">
                  <c:v>1</c:v>
                </c:pt>
                <c:pt idx="37665">
                  <c:v>1</c:v>
                </c:pt>
                <c:pt idx="37666">
                  <c:v>1</c:v>
                </c:pt>
                <c:pt idx="37667">
                  <c:v>1</c:v>
                </c:pt>
                <c:pt idx="37668">
                  <c:v>1</c:v>
                </c:pt>
                <c:pt idx="37669">
                  <c:v>1</c:v>
                </c:pt>
                <c:pt idx="37670">
                  <c:v>1</c:v>
                </c:pt>
                <c:pt idx="37671">
                  <c:v>1</c:v>
                </c:pt>
                <c:pt idx="37672">
                  <c:v>1</c:v>
                </c:pt>
                <c:pt idx="37673">
                  <c:v>1</c:v>
                </c:pt>
                <c:pt idx="37674">
                  <c:v>1</c:v>
                </c:pt>
                <c:pt idx="37675">
                  <c:v>1</c:v>
                </c:pt>
                <c:pt idx="37676">
                  <c:v>1</c:v>
                </c:pt>
                <c:pt idx="37677">
                  <c:v>1</c:v>
                </c:pt>
                <c:pt idx="37678">
                  <c:v>1</c:v>
                </c:pt>
                <c:pt idx="37679">
                  <c:v>1</c:v>
                </c:pt>
                <c:pt idx="37680">
                  <c:v>1</c:v>
                </c:pt>
                <c:pt idx="37681">
                  <c:v>1</c:v>
                </c:pt>
                <c:pt idx="37682">
                  <c:v>1</c:v>
                </c:pt>
                <c:pt idx="37683">
                  <c:v>1</c:v>
                </c:pt>
                <c:pt idx="37684">
                  <c:v>1</c:v>
                </c:pt>
                <c:pt idx="37685">
                  <c:v>1</c:v>
                </c:pt>
                <c:pt idx="37686">
                  <c:v>1</c:v>
                </c:pt>
                <c:pt idx="37687">
                  <c:v>1</c:v>
                </c:pt>
                <c:pt idx="37688">
                  <c:v>1</c:v>
                </c:pt>
                <c:pt idx="37689">
                  <c:v>1</c:v>
                </c:pt>
                <c:pt idx="37690">
                  <c:v>1</c:v>
                </c:pt>
                <c:pt idx="37691">
                  <c:v>1</c:v>
                </c:pt>
                <c:pt idx="37692">
                  <c:v>1</c:v>
                </c:pt>
                <c:pt idx="37693">
                  <c:v>1</c:v>
                </c:pt>
                <c:pt idx="37694">
                  <c:v>1</c:v>
                </c:pt>
                <c:pt idx="37695">
                  <c:v>1</c:v>
                </c:pt>
                <c:pt idx="37696">
                  <c:v>1</c:v>
                </c:pt>
                <c:pt idx="37697">
                  <c:v>1</c:v>
                </c:pt>
                <c:pt idx="37698">
                  <c:v>1</c:v>
                </c:pt>
                <c:pt idx="37699">
                  <c:v>1</c:v>
                </c:pt>
                <c:pt idx="37700">
                  <c:v>1</c:v>
                </c:pt>
                <c:pt idx="37701">
                  <c:v>1</c:v>
                </c:pt>
                <c:pt idx="37702">
                  <c:v>1</c:v>
                </c:pt>
                <c:pt idx="37703">
                  <c:v>1</c:v>
                </c:pt>
                <c:pt idx="37704">
                  <c:v>0.66666666699999999</c:v>
                </c:pt>
                <c:pt idx="37705">
                  <c:v>1</c:v>
                </c:pt>
                <c:pt idx="37706">
                  <c:v>1</c:v>
                </c:pt>
                <c:pt idx="37707">
                  <c:v>1</c:v>
                </c:pt>
                <c:pt idx="37708">
                  <c:v>1</c:v>
                </c:pt>
                <c:pt idx="37709">
                  <c:v>1</c:v>
                </c:pt>
                <c:pt idx="37710">
                  <c:v>1</c:v>
                </c:pt>
                <c:pt idx="37711">
                  <c:v>1</c:v>
                </c:pt>
                <c:pt idx="37712">
                  <c:v>1</c:v>
                </c:pt>
                <c:pt idx="37713">
                  <c:v>1</c:v>
                </c:pt>
                <c:pt idx="37714">
                  <c:v>1</c:v>
                </c:pt>
                <c:pt idx="37715">
                  <c:v>1</c:v>
                </c:pt>
                <c:pt idx="37716">
                  <c:v>1</c:v>
                </c:pt>
                <c:pt idx="37717">
                  <c:v>1</c:v>
                </c:pt>
                <c:pt idx="37718">
                  <c:v>1</c:v>
                </c:pt>
                <c:pt idx="37719">
                  <c:v>1</c:v>
                </c:pt>
                <c:pt idx="37720">
                  <c:v>1</c:v>
                </c:pt>
                <c:pt idx="37721">
                  <c:v>0.5</c:v>
                </c:pt>
                <c:pt idx="37722">
                  <c:v>1</c:v>
                </c:pt>
                <c:pt idx="37723">
                  <c:v>1</c:v>
                </c:pt>
                <c:pt idx="37724">
                  <c:v>1</c:v>
                </c:pt>
                <c:pt idx="37725">
                  <c:v>1</c:v>
                </c:pt>
                <c:pt idx="37726">
                  <c:v>1</c:v>
                </c:pt>
                <c:pt idx="37727">
                  <c:v>1</c:v>
                </c:pt>
                <c:pt idx="37728">
                  <c:v>1</c:v>
                </c:pt>
                <c:pt idx="37729">
                  <c:v>1</c:v>
                </c:pt>
                <c:pt idx="37730">
                  <c:v>1</c:v>
                </c:pt>
                <c:pt idx="37731">
                  <c:v>1</c:v>
                </c:pt>
                <c:pt idx="37732">
                  <c:v>1</c:v>
                </c:pt>
                <c:pt idx="37733">
                  <c:v>1</c:v>
                </c:pt>
                <c:pt idx="37734">
                  <c:v>1</c:v>
                </c:pt>
                <c:pt idx="37735">
                  <c:v>1</c:v>
                </c:pt>
                <c:pt idx="37736">
                  <c:v>1</c:v>
                </c:pt>
                <c:pt idx="37737">
                  <c:v>1</c:v>
                </c:pt>
                <c:pt idx="37738">
                  <c:v>1</c:v>
                </c:pt>
                <c:pt idx="37739">
                  <c:v>1</c:v>
                </c:pt>
                <c:pt idx="37740">
                  <c:v>1</c:v>
                </c:pt>
                <c:pt idx="37741">
                  <c:v>1</c:v>
                </c:pt>
                <c:pt idx="37742">
                  <c:v>1</c:v>
                </c:pt>
                <c:pt idx="37743">
                  <c:v>1</c:v>
                </c:pt>
                <c:pt idx="37744">
                  <c:v>1</c:v>
                </c:pt>
                <c:pt idx="37745">
                  <c:v>1</c:v>
                </c:pt>
                <c:pt idx="37746">
                  <c:v>1</c:v>
                </c:pt>
                <c:pt idx="37747">
                  <c:v>1</c:v>
                </c:pt>
                <c:pt idx="37748">
                  <c:v>1</c:v>
                </c:pt>
                <c:pt idx="37749">
                  <c:v>1</c:v>
                </c:pt>
                <c:pt idx="37750">
                  <c:v>1</c:v>
                </c:pt>
                <c:pt idx="37751">
                  <c:v>1</c:v>
                </c:pt>
                <c:pt idx="37752">
                  <c:v>1</c:v>
                </c:pt>
                <c:pt idx="37753">
                  <c:v>1</c:v>
                </c:pt>
                <c:pt idx="37754">
                  <c:v>1</c:v>
                </c:pt>
                <c:pt idx="37755">
                  <c:v>1</c:v>
                </c:pt>
                <c:pt idx="37756">
                  <c:v>0.83333333300000001</c:v>
                </c:pt>
                <c:pt idx="37757">
                  <c:v>1</c:v>
                </c:pt>
                <c:pt idx="37758">
                  <c:v>1</c:v>
                </c:pt>
                <c:pt idx="37759">
                  <c:v>1</c:v>
                </c:pt>
                <c:pt idx="37760">
                  <c:v>1</c:v>
                </c:pt>
                <c:pt idx="37761">
                  <c:v>1</c:v>
                </c:pt>
                <c:pt idx="37762">
                  <c:v>1</c:v>
                </c:pt>
                <c:pt idx="37763">
                  <c:v>1</c:v>
                </c:pt>
                <c:pt idx="37764">
                  <c:v>1</c:v>
                </c:pt>
                <c:pt idx="37765">
                  <c:v>1</c:v>
                </c:pt>
                <c:pt idx="37766">
                  <c:v>1</c:v>
                </c:pt>
                <c:pt idx="37767">
                  <c:v>1</c:v>
                </c:pt>
                <c:pt idx="37768">
                  <c:v>1</c:v>
                </c:pt>
                <c:pt idx="37769">
                  <c:v>1</c:v>
                </c:pt>
                <c:pt idx="37770">
                  <c:v>1</c:v>
                </c:pt>
                <c:pt idx="37771">
                  <c:v>1</c:v>
                </c:pt>
                <c:pt idx="37772">
                  <c:v>1</c:v>
                </c:pt>
                <c:pt idx="37773">
                  <c:v>0.33333333300000001</c:v>
                </c:pt>
                <c:pt idx="37774">
                  <c:v>1</c:v>
                </c:pt>
                <c:pt idx="37775">
                  <c:v>1</c:v>
                </c:pt>
                <c:pt idx="37776">
                  <c:v>1</c:v>
                </c:pt>
                <c:pt idx="37777">
                  <c:v>1</c:v>
                </c:pt>
                <c:pt idx="37778">
                  <c:v>1</c:v>
                </c:pt>
                <c:pt idx="37779">
                  <c:v>1</c:v>
                </c:pt>
                <c:pt idx="37780">
                  <c:v>1</c:v>
                </c:pt>
                <c:pt idx="37781">
                  <c:v>1</c:v>
                </c:pt>
                <c:pt idx="37782">
                  <c:v>1</c:v>
                </c:pt>
                <c:pt idx="37783">
                  <c:v>1</c:v>
                </c:pt>
                <c:pt idx="37784">
                  <c:v>1</c:v>
                </c:pt>
                <c:pt idx="37785">
                  <c:v>1</c:v>
                </c:pt>
                <c:pt idx="37786">
                  <c:v>1</c:v>
                </c:pt>
                <c:pt idx="37787">
                  <c:v>1</c:v>
                </c:pt>
                <c:pt idx="37788">
                  <c:v>1</c:v>
                </c:pt>
                <c:pt idx="37789">
                  <c:v>1</c:v>
                </c:pt>
                <c:pt idx="37790">
                  <c:v>1</c:v>
                </c:pt>
                <c:pt idx="37791">
                  <c:v>1</c:v>
                </c:pt>
                <c:pt idx="37792">
                  <c:v>1</c:v>
                </c:pt>
                <c:pt idx="37793">
                  <c:v>1</c:v>
                </c:pt>
                <c:pt idx="37794">
                  <c:v>1</c:v>
                </c:pt>
                <c:pt idx="37795">
                  <c:v>1</c:v>
                </c:pt>
                <c:pt idx="37796">
                  <c:v>1</c:v>
                </c:pt>
                <c:pt idx="37797">
                  <c:v>1</c:v>
                </c:pt>
                <c:pt idx="37798">
                  <c:v>1</c:v>
                </c:pt>
                <c:pt idx="37799">
                  <c:v>1</c:v>
                </c:pt>
                <c:pt idx="37800">
                  <c:v>1</c:v>
                </c:pt>
                <c:pt idx="37801">
                  <c:v>1</c:v>
                </c:pt>
                <c:pt idx="37802">
                  <c:v>1</c:v>
                </c:pt>
                <c:pt idx="37803">
                  <c:v>1</c:v>
                </c:pt>
                <c:pt idx="37804">
                  <c:v>1</c:v>
                </c:pt>
                <c:pt idx="37805">
                  <c:v>1</c:v>
                </c:pt>
                <c:pt idx="37806">
                  <c:v>1</c:v>
                </c:pt>
                <c:pt idx="37807">
                  <c:v>1</c:v>
                </c:pt>
                <c:pt idx="37808">
                  <c:v>1</c:v>
                </c:pt>
                <c:pt idx="37809">
                  <c:v>1</c:v>
                </c:pt>
                <c:pt idx="37810">
                  <c:v>1</c:v>
                </c:pt>
                <c:pt idx="37811">
                  <c:v>1</c:v>
                </c:pt>
                <c:pt idx="37812">
                  <c:v>1</c:v>
                </c:pt>
                <c:pt idx="37813">
                  <c:v>1</c:v>
                </c:pt>
                <c:pt idx="37814">
                  <c:v>1</c:v>
                </c:pt>
                <c:pt idx="37815">
                  <c:v>1</c:v>
                </c:pt>
                <c:pt idx="37816">
                  <c:v>1</c:v>
                </c:pt>
                <c:pt idx="37817">
                  <c:v>1</c:v>
                </c:pt>
                <c:pt idx="37818">
                  <c:v>1</c:v>
                </c:pt>
                <c:pt idx="37819">
                  <c:v>1</c:v>
                </c:pt>
                <c:pt idx="37820">
                  <c:v>1</c:v>
                </c:pt>
                <c:pt idx="37821">
                  <c:v>1</c:v>
                </c:pt>
                <c:pt idx="37822">
                  <c:v>1</c:v>
                </c:pt>
                <c:pt idx="37823">
                  <c:v>1</c:v>
                </c:pt>
                <c:pt idx="37824">
                  <c:v>1</c:v>
                </c:pt>
                <c:pt idx="37825">
                  <c:v>1</c:v>
                </c:pt>
                <c:pt idx="37826">
                  <c:v>1</c:v>
                </c:pt>
                <c:pt idx="37827">
                  <c:v>1</c:v>
                </c:pt>
                <c:pt idx="37828">
                  <c:v>1</c:v>
                </c:pt>
                <c:pt idx="37829">
                  <c:v>1</c:v>
                </c:pt>
                <c:pt idx="37830">
                  <c:v>1</c:v>
                </c:pt>
                <c:pt idx="37831">
                  <c:v>1</c:v>
                </c:pt>
                <c:pt idx="37832">
                  <c:v>1</c:v>
                </c:pt>
                <c:pt idx="37833">
                  <c:v>1</c:v>
                </c:pt>
                <c:pt idx="37834">
                  <c:v>1</c:v>
                </c:pt>
                <c:pt idx="37835">
                  <c:v>1</c:v>
                </c:pt>
                <c:pt idx="37836">
                  <c:v>1</c:v>
                </c:pt>
                <c:pt idx="37837">
                  <c:v>1</c:v>
                </c:pt>
                <c:pt idx="37838">
                  <c:v>1</c:v>
                </c:pt>
                <c:pt idx="37839">
                  <c:v>1</c:v>
                </c:pt>
                <c:pt idx="37840">
                  <c:v>1</c:v>
                </c:pt>
                <c:pt idx="37841">
                  <c:v>1</c:v>
                </c:pt>
                <c:pt idx="37842">
                  <c:v>1</c:v>
                </c:pt>
                <c:pt idx="37843">
                  <c:v>1</c:v>
                </c:pt>
                <c:pt idx="37844">
                  <c:v>1</c:v>
                </c:pt>
                <c:pt idx="37845">
                  <c:v>1</c:v>
                </c:pt>
                <c:pt idx="37846">
                  <c:v>1</c:v>
                </c:pt>
                <c:pt idx="37847">
                  <c:v>1</c:v>
                </c:pt>
                <c:pt idx="37848">
                  <c:v>1</c:v>
                </c:pt>
                <c:pt idx="37849">
                  <c:v>1</c:v>
                </c:pt>
                <c:pt idx="37850">
                  <c:v>1</c:v>
                </c:pt>
                <c:pt idx="37851">
                  <c:v>1</c:v>
                </c:pt>
                <c:pt idx="37852">
                  <c:v>1</c:v>
                </c:pt>
                <c:pt idx="37853">
                  <c:v>1</c:v>
                </c:pt>
                <c:pt idx="37854">
                  <c:v>1</c:v>
                </c:pt>
                <c:pt idx="37855">
                  <c:v>1</c:v>
                </c:pt>
                <c:pt idx="37856">
                  <c:v>1</c:v>
                </c:pt>
                <c:pt idx="37857">
                  <c:v>1</c:v>
                </c:pt>
                <c:pt idx="37858">
                  <c:v>1</c:v>
                </c:pt>
                <c:pt idx="37859">
                  <c:v>1</c:v>
                </c:pt>
                <c:pt idx="37860">
                  <c:v>1</c:v>
                </c:pt>
                <c:pt idx="37861">
                  <c:v>1</c:v>
                </c:pt>
                <c:pt idx="37862">
                  <c:v>1</c:v>
                </c:pt>
                <c:pt idx="37863">
                  <c:v>1</c:v>
                </c:pt>
                <c:pt idx="37864">
                  <c:v>1</c:v>
                </c:pt>
                <c:pt idx="37865">
                  <c:v>1</c:v>
                </c:pt>
                <c:pt idx="37866">
                  <c:v>1</c:v>
                </c:pt>
                <c:pt idx="37867">
                  <c:v>1</c:v>
                </c:pt>
                <c:pt idx="37868">
                  <c:v>1</c:v>
                </c:pt>
                <c:pt idx="37869">
                  <c:v>1</c:v>
                </c:pt>
                <c:pt idx="37870">
                  <c:v>1</c:v>
                </c:pt>
                <c:pt idx="37871">
                  <c:v>1</c:v>
                </c:pt>
                <c:pt idx="37872">
                  <c:v>1</c:v>
                </c:pt>
                <c:pt idx="37873">
                  <c:v>1</c:v>
                </c:pt>
                <c:pt idx="37874">
                  <c:v>1</c:v>
                </c:pt>
                <c:pt idx="37875">
                  <c:v>1</c:v>
                </c:pt>
                <c:pt idx="37876">
                  <c:v>1</c:v>
                </c:pt>
                <c:pt idx="37877">
                  <c:v>1</c:v>
                </c:pt>
                <c:pt idx="37878">
                  <c:v>1</c:v>
                </c:pt>
                <c:pt idx="37879">
                  <c:v>1</c:v>
                </c:pt>
                <c:pt idx="37880">
                  <c:v>1</c:v>
                </c:pt>
                <c:pt idx="37881">
                  <c:v>1</c:v>
                </c:pt>
                <c:pt idx="37882">
                  <c:v>1</c:v>
                </c:pt>
                <c:pt idx="37883">
                  <c:v>0.5</c:v>
                </c:pt>
                <c:pt idx="37884">
                  <c:v>1</c:v>
                </c:pt>
                <c:pt idx="37885">
                  <c:v>1</c:v>
                </c:pt>
                <c:pt idx="37886">
                  <c:v>1</c:v>
                </c:pt>
                <c:pt idx="37887">
                  <c:v>0.5</c:v>
                </c:pt>
                <c:pt idx="37888">
                  <c:v>1</c:v>
                </c:pt>
                <c:pt idx="37889">
                  <c:v>1</c:v>
                </c:pt>
                <c:pt idx="37890">
                  <c:v>1</c:v>
                </c:pt>
                <c:pt idx="37891">
                  <c:v>1</c:v>
                </c:pt>
                <c:pt idx="37892">
                  <c:v>1</c:v>
                </c:pt>
                <c:pt idx="37893">
                  <c:v>1</c:v>
                </c:pt>
                <c:pt idx="37894">
                  <c:v>1</c:v>
                </c:pt>
                <c:pt idx="37895">
                  <c:v>1</c:v>
                </c:pt>
                <c:pt idx="37896">
                  <c:v>1</c:v>
                </c:pt>
                <c:pt idx="37897">
                  <c:v>1</c:v>
                </c:pt>
                <c:pt idx="37898">
                  <c:v>1</c:v>
                </c:pt>
                <c:pt idx="37899">
                  <c:v>1</c:v>
                </c:pt>
                <c:pt idx="37900">
                  <c:v>1</c:v>
                </c:pt>
                <c:pt idx="37901">
                  <c:v>1</c:v>
                </c:pt>
                <c:pt idx="37902">
                  <c:v>1</c:v>
                </c:pt>
                <c:pt idx="37903">
                  <c:v>1</c:v>
                </c:pt>
                <c:pt idx="37904">
                  <c:v>1</c:v>
                </c:pt>
                <c:pt idx="37905">
                  <c:v>1</c:v>
                </c:pt>
                <c:pt idx="37906">
                  <c:v>1</c:v>
                </c:pt>
                <c:pt idx="37907">
                  <c:v>1</c:v>
                </c:pt>
                <c:pt idx="37908">
                  <c:v>1</c:v>
                </c:pt>
                <c:pt idx="37909">
                  <c:v>1</c:v>
                </c:pt>
                <c:pt idx="37910">
                  <c:v>1</c:v>
                </c:pt>
                <c:pt idx="37911">
                  <c:v>1</c:v>
                </c:pt>
                <c:pt idx="37912">
                  <c:v>1</c:v>
                </c:pt>
                <c:pt idx="37913">
                  <c:v>1</c:v>
                </c:pt>
                <c:pt idx="37914">
                  <c:v>1</c:v>
                </c:pt>
                <c:pt idx="37915">
                  <c:v>1</c:v>
                </c:pt>
                <c:pt idx="37916">
                  <c:v>1</c:v>
                </c:pt>
                <c:pt idx="37917">
                  <c:v>1</c:v>
                </c:pt>
                <c:pt idx="37918">
                  <c:v>1</c:v>
                </c:pt>
                <c:pt idx="37919">
                  <c:v>1</c:v>
                </c:pt>
                <c:pt idx="37920">
                  <c:v>1</c:v>
                </c:pt>
                <c:pt idx="37921">
                  <c:v>1</c:v>
                </c:pt>
                <c:pt idx="37922">
                  <c:v>1</c:v>
                </c:pt>
                <c:pt idx="37923">
                  <c:v>1</c:v>
                </c:pt>
                <c:pt idx="37924">
                  <c:v>1</c:v>
                </c:pt>
                <c:pt idx="37925">
                  <c:v>1</c:v>
                </c:pt>
                <c:pt idx="37926">
                  <c:v>1</c:v>
                </c:pt>
                <c:pt idx="37927">
                  <c:v>1</c:v>
                </c:pt>
                <c:pt idx="37928">
                  <c:v>1</c:v>
                </c:pt>
                <c:pt idx="37929">
                  <c:v>1</c:v>
                </c:pt>
                <c:pt idx="37930">
                  <c:v>1</c:v>
                </c:pt>
                <c:pt idx="37931">
                  <c:v>1</c:v>
                </c:pt>
                <c:pt idx="37932">
                  <c:v>1</c:v>
                </c:pt>
                <c:pt idx="37933">
                  <c:v>1</c:v>
                </c:pt>
                <c:pt idx="37934">
                  <c:v>1</c:v>
                </c:pt>
                <c:pt idx="37935">
                  <c:v>1</c:v>
                </c:pt>
                <c:pt idx="37936">
                  <c:v>1</c:v>
                </c:pt>
                <c:pt idx="37937">
                  <c:v>1</c:v>
                </c:pt>
                <c:pt idx="37938">
                  <c:v>1</c:v>
                </c:pt>
                <c:pt idx="37939">
                  <c:v>1</c:v>
                </c:pt>
                <c:pt idx="37940">
                  <c:v>1</c:v>
                </c:pt>
                <c:pt idx="37941">
                  <c:v>1</c:v>
                </c:pt>
                <c:pt idx="37942">
                  <c:v>1</c:v>
                </c:pt>
                <c:pt idx="37943">
                  <c:v>1</c:v>
                </c:pt>
                <c:pt idx="37944">
                  <c:v>1</c:v>
                </c:pt>
                <c:pt idx="37945">
                  <c:v>1</c:v>
                </c:pt>
                <c:pt idx="37946">
                  <c:v>1</c:v>
                </c:pt>
                <c:pt idx="37947">
                  <c:v>1</c:v>
                </c:pt>
                <c:pt idx="37948">
                  <c:v>1</c:v>
                </c:pt>
                <c:pt idx="37949">
                  <c:v>1</c:v>
                </c:pt>
                <c:pt idx="37950">
                  <c:v>1</c:v>
                </c:pt>
                <c:pt idx="37951">
                  <c:v>1</c:v>
                </c:pt>
                <c:pt idx="37952">
                  <c:v>1</c:v>
                </c:pt>
                <c:pt idx="37953">
                  <c:v>1</c:v>
                </c:pt>
                <c:pt idx="37954">
                  <c:v>1</c:v>
                </c:pt>
                <c:pt idx="37955">
                  <c:v>1</c:v>
                </c:pt>
                <c:pt idx="37956">
                  <c:v>1</c:v>
                </c:pt>
                <c:pt idx="37957">
                  <c:v>1</c:v>
                </c:pt>
                <c:pt idx="37958">
                  <c:v>1</c:v>
                </c:pt>
                <c:pt idx="37959">
                  <c:v>1</c:v>
                </c:pt>
                <c:pt idx="37960">
                  <c:v>1</c:v>
                </c:pt>
                <c:pt idx="37961">
                  <c:v>1</c:v>
                </c:pt>
                <c:pt idx="37962">
                  <c:v>1</c:v>
                </c:pt>
                <c:pt idx="37963">
                  <c:v>1</c:v>
                </c:pt>
                <c:pt idx="37964">
                  <c:v>1</c:v>
                </c:pt>
                <c:pt idx="37965">
                  <c:v>1</c:v>
                </c:pt>
                <c:pt idx="37966">
                  <c:v>1</c:v>
                </c:pt>
                <c:pt idx="37967">
                  <c:v>0.66666666699999999</c:v>
                </c:pt>
                <c:pt idx="37968">
                  <c:v>1</c:v>
                </c:pt>
                <c:pt idx="37969">
                  <c:v>1</c:v>
                </c:pt>
                <c:pt idx="37970">
                  <c:v>1</c:v>
                </c:pt>
                <c:pt idx="37971">
                  <c:v>1</c:v>
                </c:pt>
                <c:pt idx="37972">
                  <c:v>1</c:v>
                </c:pt>
                <c:pt idx="37973">
                  <c:v>1</c:v>
                </c:pt>
                <c:pt idx="37974">
                  <c:v>1</c:v>
                </c:pt>
                <c:pt idx="37975">
                  <c:v>1</c:v>
                </c:pt>
                <c:pt idx="37976">
                  <c:v>1</c:v>
                </c:pt>
                <c:pt idx="37977">
                  <c:v>1</c:v>
                </c:pt>
                <c:pt idx="37978">
                  <c:v>1</c:v>
                </c:pt>
                <c:pt idx="37979">
                  <c:v>1</c:v>
                </c:pt>
                <c:pt idx="37980">
                  <c:v>1</c:v>
                </c:pt>
                <c:pt idx="37981">
                  <c:v>1</c:v>
                </c:pt>
                <c:pt idx="37982">
                  <c:v>1</c:v>
                </c:pt>
                <c:pt idx="37983">
                  <c:v>1</c:v>
                </c:pt>
                <c:pt idx="37984">
                  <c:v>1</c:v>
                </c:pt>
                <c:pt idx="37985">
                  <c:v>1</c:v>
                </c:pt>
                <c:pt idx="37986">
                  <c:v>1</c:v>
                </c:pt>
                <c:pt idx="37987">
                  <c:v>1</c:v>
                </c:pt>
                <c:pt idx="37988">
                  <c:v>1</c:v>
                </c:pt>
                <c:pt idx="37989">
                  <c:v>1</c:v>
                </c:pt>
                <c:pt idx="37990">
                  <c:v>1</c:v>
                </c:pt>
                <c:pt idx="37991">
                  <c:v>1</c:v>
                </c:pt>
                <c:pt idx="37992">
                  <c:v>1</c:v>
                </c:pt>
                <c:pt idx="37993">
                  <c:v>1</c:v>
                </c:pt>
                <c:pt idx="37994">
                  <c:v>1</c:v>
                </c:pt>
                <c:pt idx="37995">
                  <c:v>1</c:v>
                </c:pt>
                <c:pt idx="37996">
                  <c:v>1</c:v>
                </c:pt>
                <c:pt idx="37997">
                  <c:v>1</c:v>
                </c:pt>
                <c:pt idx="37998">
                  <c:v>1</c:v>
                </c:pt>
                <c:pt idx="37999">
                  <c:v>1</c:v>
                </c:pt>
                <c:pt idx="38000">
                  <c:v>1</c:v>
                </c:pt>
                <c:pt idx="38001">
                  <c:v>1</c:v>
                </c:pt>
                <c:pt idx="38002">
                  <c:v>1</c:v>
                </c:pt>
                <c:pt idx="38003">
                  <c:v>1</c:v>
                </c:pt>
                <c:pt idx="38004">
                  <c:v>1</c:v>
                </c:pt>
                <c:pt idx="38005">
                  <c:v>1</c:v>
                </c:pt>
                <c:pt idx="38006">
                  <c:v>1</c:v>
                </c:pt>
                <c:pt idx="38007">
                  <c:v>1</c:v>
                </c:pt>
                <c:pt idx="38008">
                  <c:v>1</c:v>
                </c:pt>
                <c:pt idx="38009">
                  <c:v>1</c:v>
                </c:pt>
                <c:pt idx="38010">
                  <c:v>1</c:v>
                </c:pt>
                <c:pt idx="38011">
                  <c:v>1</c:v>
                </c:pt>
                <c:pt idx="38012">
                  <c:v>1</c:v>
                </c:pt>
                <c:pt idx="38013">
                  <c:v>1</c:v>
                </c:pt>
                <c:pt idx="38014">
                  <c:v>1</c:v>
                </c:pt>
                <c:pt idx="38015">
                  <c:v>1</c:v>
                </c:pt>
                <c:pt idx="38016">
                  <c:v>1</c:v>
                </c:pt>
                <c:pt idx="38017">
                  <c:v>1</c:v>
                </c:pt>
                <c:pt idx="38018">
                  <c:v>1</c:v>
                </c:pt>
                <c:pt idx="38019">
                  <c:v>1</c:v>
                </c:pt>
                <c:pt idx="38020">
                  <c:v>1</c:v>
                </c:pt>
                <c:pt idx="38021">
                  <c:v>1</c:v>
                </c:pt>
                <c:pt idx="38022">
                  <c:v>1</c:v>
                </c:pt>
                <c:pt idx="38023">
                  <c:v>1</c:v>
                </c:pt>
                <c:pt idx="38024">
                  <c:v>1</c:v>
                </c:pt>
                <c:pt idx="38025">
                  <c:v>1</c:v>
                </c:pt>
                <c:pt idx="38026">
                  <c:v>1</c:v>
                </c:pt>
                <c:pt idx="38027">
                  <c:v>1</c:v>
                </c:pt>
                <c:pt idx="38028">
                  <c:v>1</c:v>
                </c:pt>
                <c:pt idx="38029">
                  <c:v>1</c:v>
                </c:pt>
                <c:pt idx="38030">
                  <c:v>1</c:v>
                </c:pt>
                <c:pt idx="38031">
                  <c:v>1</c:v>
                </c:pt>
                <c:pt idx="38032">
                  <c:v>1</c:v>
                </c:pt>
                <c:pt idx="38033">
                  <c:v>1</c:v>
                </c:pt>
                <c:pt idx="38034">
                  <c:v>1</c:v>
                </c:pt>
                <c:pt idx="38035">
                  <c:v>1</c:v>
                </c:pt>
                <c:pt idx="38036">
                  <c:v>1</c:v>
                </c:pt>
                <c:pt idx="38037">
                  <c:v>1</c:v>
                </c:pt>
                <c:pt idx="38038">
                  <c:v>1</c:v>
                </c:pt>
                <c:pt idx="38039">
                  <c:v>1</c:v>
                </c:pt>
                <c:pt idx="38040">
                  <c:v>1</c:v>
                </c:pt>
                <c:pt idx="38041">
                  <c:v>1</c:v>
                </c:pt>
                <c:pt idx="38042">
                  <c:v>1</c:v>
                </c:pt>
                <c:pt idx="38043">
                  <c:v>1</c:v>
                </c:pt>
                <c:pt idx="38044">
                  <c:v>1</c:v>
                </c:pt>
                <c:pt idx="38045">
                  <c:v>1</c:v>
                </c:pt>
                <c:pt idx="38046">
                  <c:v>1</c:v>
                </c:pt>
                <c:pt idx="38047">
                  <c:v>1</c:v>
                </c:pt>
                <c:pt idx="38048">
                  <c:v>1</c:v>
                </c:pt>
                <c:pt idx="38049">
                  <c:v>1</c:v>
                </c:pt>
                <c:pt idx="38050">
                  <c:v>1</c:v>
                </c:pt>
                <c:pt idx="38051">
                  <c:v>1</c:v>
                </c:pt>
                <c:pt idx="38052">
                  <c:v>1</c:v>
                </c:pt>
                <c:pt idx="38053">
                  <c:v>1</c:v>
                </c:pt>
                <c:pt idx="38054">
                  <c:v>1</c:v>
                </c:pt>
                <c:pt idx="38055">
                  <c:v>1</c:v>
                </c:pt>
                <c:pt idx="38056">
                  <c:v>1</c:v>
                </c:pt>
                <c:pt idx="38057">
                  <c:v>1</c:v>
                </c:pt>
                <c:pt idx="38058">
                  <c:v>1</c:v>
                </c:pt>
                <c:pt idx="38059">
                  <c:v>1</c:v>
                </c:pt>
                <c:pt idx="38060">
                  <c:v>1</c:v>
                </c:pt>
                <c:pt idx="38061">
                  <c:v>1</c:v>
                </c:pt>
                <c:pt idx="38062">
                  <c:v>1</c:v>
                </c:pt>
                <c:pt idx="38063">
                  <c:v>1</c:v>
                </c:pt>
                <c:pt idx="38064">
                  <c:v>1</c:v>
                </c:pt>
                <c:pt idx="38065">
                  <c:v>1</c:v>
                </c:pt>
                <c:pt idx="38066">
                  <c:v>1</c:v>
                </c:pt>
                <c:pt idx="38067">
                  <c:v>1</c:v>
                </c:pt>
                <c:pt idx="38068">
                  <c:v>1</c:v>
                </c:pt>
                <c:pt idx="38069">
                  <c:v>1</c:v>
                </c:pt>
                <c:pt idx="38070">
                  <c:v>1</c:v>
                </c:pt>
                <c:pt idx="38071">
                  <c:v>1</c:v>
                </c:pt>
                <c:pt idx="38072">
                  <c:v>1</c:v>
                </c:pt>
                <c:pt idx="38073">
                  <c:v>1</c:v>
                </c:pt>
                <c:pt idx="38074">
                  <c:v>1</c:v>
                </c:pt>
                <c:pt idx="38075">
                  <c:v>1</c:v>
                </c:pt>
                <c:pt idx="38076">
                  <c:v>1</c:v>
                </c:pt>
                <c:pt idx="38077">
                  <c:v>1</c:v>
                </c:pt>
                <c:pt idx="38078">
                  <c:v>1</c:v>
                </c:pt>
                <c:pt idx="38079">
                  <c:v>1</c:v>
                </c:pt>
                <c:pt idx="38080">
                  <c:v>1</c:v>
                </c:pt>
                <c:pt idx="38081">
                  <c:v>1</c:v>
                </c:pt>
                <c:pt idx="38082">
                  <c:v>1</c:v>
                </c:pt>
                <c:pt idx="38083">
                  <c:v>1</c:v>
                </c:pt>
                <c:pt idx="38084">
                  <c:v>1</c:v>
                </c:pt>
                <c:pt idx="38085">
                  <c:v>1</c:v>
                </c:pt>
                <c:pt idx="38086">
                  <c:v>1</c:v>
                </c:pt>
                <c:pt idx="38087">
                  <c:v>1</c:v>
                </c:pt>
                <c:pt idx="38088">
                  <c:v>1</c:v>
                </c:pt>
                <c:pt idx="38089">
                  <c:v>1</c:v>
                </c:pt>
                <c:pt idx="38090">
                  <c:v>1</c:v>
                </c:pt>
                <c:pt idx="38091">
                  <c:v>1</c:v>
                </c:pt>
                <c:pt idx="38092">
                  <c:v>1</c:v>
                </c:pt>
                <c:pt idx="38093">
                  <c:v>1</c:v>
                </c:pt>
                <c:pt idx="38094">
                  <c:v>1</c:v>
                </c:pt>
                <c:pt idx="38095">
                  <c:v>1</c:v>
                </c:pt>
                <c:pt idx="38096">
                  <c:v>1</c:v>
                </c:pt>
                <c:pt idx="38097">
                  <c:v>1</c:v>
                </c:pt>
                <c:pt idx="38098">
                  <c:v>1</c:v>
                </c:pt>
                <c:pt idx="38099">
                  <c:v>1</c:v>
                </c:pt>
                <c:pt idx="38100">
                  <c:v>1</c:v>
                </c:pt>
                <c:pt idx="38101">
                  <c:v>1</c:v>
                </c:pt>
                <c:pt idx="38102">
                  <c:v>1</c:v>
                </c:pt>
                <c:pt idx="38103">
                  <c:v>1</c:v>
                </c:pt>
                <c:pt idx="38104">
                  <c:v>1</c:v>
                </c:pt>
                <c:pt idx="38105">
                  <c:v>1</c:v>
                </c:pt>
                <c:pt idx="38106">
                  <c:v>1</c:v>
                </c:pt>
                <c:pt idx="38107">
                  <c:v>1</c:v>
                </c:pt>
                <c:pt idx="38108">
                  <c:v>1</c:v>
                </c:pt>
                <c:pt idx="38109">
                  <c:v>1</c:v>
                </c:pt>
                <c:pt idx="38110">
                  <c:v>1</c:v>
                </c:pt>
                <c:pt idx="38111">
                  <c:v>1</c:v>
                </c:pt>
                <c:pt idx="38112">
                  <c:v>1</c:v>
                </c:pt>
                <c:pt idx="38113">
                  <c:v>1</c:v>
                </c:pt>
                <c:pt idx="38114">
                  <c:v>1</c:v>
                </c:pt>
                <c:pt idx="38115">
                  <c:v>1</c:v>
                </c:pt>
                <c:pt idx="38116">
                  <c:v>1</c:v>
                </c:pt>
                <c:pt idx="38117">
                  <c:v>1</c:v>
                </c:pt>
                <c:pt idx="38118">
                  <c:v>1</c:v>
                </c:pt>
                <c:pt idx="38119">
                  <c:v>1</c:v>
                </c:pt>
                <c:pt idx="38120">
                  <c:v>1</c:v>
                </c:pt>
                <c:pt idx="38121">
                  <c:v>1</c:v>
                </c:pt>
                <c:pt idx="38122">
                  <c:v>1</c:v>
                </c:pt>
                <c:pt idx="38123">
                  <c:v>1</c:v>
                </c:pt>
                <c:pt idx="38124">
                  <c:v>1</c:v>
                </c:pt>
                <c:pt idx="38125">
                  <c:v>1</c:v>
                </c:pt>
                <c:pt idx="38126">
                  <c:v>1</c:v>
                </c:pt>
                <c:pt idx="38127">
                  <c:v>1</c:v>
                </c:pt>
                <c:pt idx="38128">
                  <c:v>1</c:v>
                </c:pt>
                <c:pt idx="38129">
                  <c:v>1</c:v>
                </c:pt>
                <c:pt idx="38130">
                  <c:v>1</c:v>
                </c:pt>
                <c:pt idx="38131">
                  <c:v>1</c:v>
                </c:pt>
                <c:pt idx="38132">
                  <c:v>1</c:v>
                </c:pt>
                <c:pt idx="38133">
                  <c:v>1</c:v>
                </c:pt>
                <c:pt idx="38134">
                  <c:v>1</c:v>
                </c:pt>
                <c:pt idx="38135">
                  <c:v>1</c:v>
                </c:pt>
                <c:pt idx="38136">
                  <c:v>1</c:v>
                </c:pt>
                <c:pt idx="38137">
                  <c:v>1</c:v>
                </c:pt>
                <c:pt idx="38138">
                  <c:v>1</c:v>
                </c:pt>
                <c:pt idx="38139">
                  <c:v>1</c:v>
                </c:pt>
                <c:pt idx="38140">
                  <c:v>1</c:v>
                </c:pt>
                <c:pt idx="38141">
                  <c:v>1</c:v>
                </c:pt>
                <c:pt idx="38142">
                  <c:v>1</c:v>
                </c:pt>
                <c:pt idx="38143">
                  <c:v>1</c:v>
                </c:pt>
                <c:pt idx="38144">
                  <c:v>1</c:v>
                </c:pt>
                <c:pt idx="38145">
                  <c:v>1</c:v>
                </c:pt>
                <c:pt idx="38146">
                  <c:v>1</c:v>
                </c:pt>
                <c:pt idx="38147">
                  <c:v>1</c:v>
                </c:pt>
                <c:pt idx="38148">
                  <c:v>1</c:v>
                </c:pt>
                <c:pt idx="38149">
                  <c:v>1</c:v>
                </c:pt>
                <c:pt idx="38150">
                  <c:v>1</c:v>
                </c:pt>
                <c:pt idx="38151">
                  <c:v>1</c:v>
                </c:pt>
                <c:pt idx="38152">
                  <c:v>1</c:v>
                </c:pt>
                <c:pt idx="38153">
                  <c:v>1</c:v>
                </c:pt>
                <c:pt idx="38154">
                  <c:v>1</c:v>
                </c:pt>
                <c:pt idx="38155">
                  <c:v>1</c:v>
                </c:pt>
                <c:pt idx="38156">
                  <c:v>1</c:v>
                </c:pt>
                <c:pt idx="38157">
                  <c:v>1</c:v>
                </c:pt>
                <c:pt idx="38158">
                  <c:v>1</c:v>
                </c:pt>
                <c:pt idx="38159">
                  <c:v>1</c:v>
                </c:pt>
                <c:pt idx="38160">
                  <c:v>1</c:v>
                </c:pt>
                <c:pt idx="38161">
                  <c:v>1</c:v>
                </c:pt>
                <c:pt idx="38162">
                  <c:v>1</c:v>
                </c:pt>
                <c:pt idx="38163">
                  <c:v>1</c:v>
                </c:pt>
                <c:pt idx="38164">
                  <c:v>1</c:v>
                </c:pt>
                <c:pt idx="38165">
                  <c:v>1</c:v>
                </c:pt>
                <c:pt idx="38166">
                  <c:v>1</c:v>
                </c:pt>
                <c:pt idx="38167">
                  <c:v>1</c:v>
                </c:pt>
                <c:pt idx="38168">
                  <c:v>1</c:v>
                </c:pt>
                <c:pt idx="38169">
                  <c:v>1</c:v>
                </c:pt>
                <c:pt idx="38170">
                  <c:v>1</c:v>
                </c:pt>
                <c:pt idx="38171">
                  <c:v>1</c:v>
                </c:pt>
                <c:pt idx="38172">
                  <c:v>1</c:v>
                </c:pt>
                <c:pt idx="38173">
                  <c:v>1</c:v>
                </c:pt>
                <c:pt idx="38174">
                  <c:v>1</c:v>
                </c:pt>
                <c:pt idx="38175">
                  <c:v>1</c:v>
                </c:pt>
                <c:pt idx="38176">
                  <c:v>1</c:v>
                </c:pt>
                <c:pt idx="38177">
                  <c:v>1</c:v>
                </c:pt>
                <c:pt idx="38178">
                  <c:v>1</c:v>
                </c:pt>
                <c:pt idx="38179">
                  <c:v>1</c:v>
                </c:pt>
                <c:pt idx="38180">
                  <c:v>1</c:v>
                </c:pt>
                <c:pt idx="38181">
                  <c:v>1</c:v>
                </c:pt>
                <c:pt idx="38182">
                  <c:v>1</c:v>
                </c:pt>
                <c:pt idx="38183">
                  <c:v>1</c:v>
                </c:pt>
                <c:pt idx="38184">
                  <c:v>1</c:v>
                </c:pt>
                <c:pt idx="38185">
                  <c:v>1</c:v>
                </c:pt>
                <c:pt idx="38186">
                  <c:v>1</c:v>
                </c:pt>
                <c:pt idx="38187">
                  <c:v>1</c:v>
                </c:pt>
                <c:pt idx="38188">
                  <c:v>1</c:v>
                </c:pt>
                <c:pt idx="38189">
                  <c:v>1</c:v>
                </c:pt>
                <c:pt idx="38190">
                  <c:v>1</c:v>
                </c:pt>
                <c:pt idx="38191">
                  <c:v>1</c:v>
                </c:pt>
                <c:pt idx="38192">
                  <c:v>1</c:v>
                </c:pt>
                <c:pt idx="38193">
                  <c:v>1</c:v>
                </c:pt>
                <c:pt idx="38194">
                  <c:v>1</c:v>
                </c:pt>
                <c:pt idx="38195">
                  <c:v>1</c:v>
                </c:pt>
                <c:pt idx="38196">
                  <c:v>1</c:v>
                </c:pt>
                <c:pt idx="38197">
                  <c:v>1</c:v>
                </c:pt>
                <c:pt idx="38198">
                  <c:v>1</c:v>
                </c:pt>
                <c:pt idx="38199">
                  <c:v>1</c:v>
                </c:pt>
                <c:pt idx="38200">
                  <c:v>1</c:v>
                </c:pt>
                <c:pt idx="38201">
                  <c:v>1</c:v>
                </c:pt>
                <c:pt idx="38202">
                  <c:v>1</c:v>
                </c:pt>
                <c:pt idx="38203">
                  <c:v>1</c:v>
                </c:pt>
                <c:pt idx="38204">
                  <c:v>0.66666666699999999</c:v>
                </c:pt>
                <c:pt idx="38205">
                  <c:v>1</c:v>
                </c:pt>
                <c:pt idx="38206">
                  <c:v>1</c:v>
                </c:pt>
                <c:pt idx="38207">
                  <c:v>1</c:v>
                </c:pt>
                <c:pt idx="38208">
                  <c:v>1</c:v>
                </c:pt>
                <c:pt idx="38209">
                  <c:v>1</c:v>
                </c:pt>
                <c:pt idx="38210">
                  <c:v>1</c:v>
                </c:pt>
                <c:pt idx="38211">
                  <c:v>1</c:v>
                </c:pt>
                <c:pt idx="38212">
                  <c:v>1</c:v>
                </c:pt>
                <c:pt idx="38213">
                  <c:v>1</c:v>
                </c:pt>
                <c:pt idx="38214">
                  <c:v>1</c:v>
                </c:pt>
                <c:pt idx="38215">
                  <c:v>1</c:v>
                </c:pt>
                <c:pt idx="38216">
                  <c:v>1</c:v>
                </c:pt>
                <c:pt idx="38217">
                  <c:v>1</c:v>
                </c:pt>
                <c:pt idx="38218">
                  <c:v>1</c:v>
                </c:pt>
                <c:pt idx="38219">
                  <c:v>1</c:v>
                </c:pt>
                <c:pt idx="38220">
                  <c:v>1</c:v>
                </c:pt>
                <c:pt idx="38221">
                  <c:v>1</c:v>
                </c:pt>
                <c:pt idx="38222">
                  <c:v>1</c:v>
                </c:pt>
                <c:pt idx="38223">
                  <c:v>1</c:v>
                </c:pt>
                <c:pt idx="38224">
                  <c:v>1</c:v>
                </c:pt>
                <c:pt idx="38225">
                  <c:v>1</c:v>
                </c:pt>
                <c:pt idx="38226">
                  <c:v>1</c:v>
                </c:pt>
                <c:pt idx="38227">
                  <c:v>1</c:v>
                </c:pt>
                <c:pt idx="38228">
                  <c:v>1</c:v>
                </c:pt>
                <c:pt idx="38229">
                  <c:v>1</c:v>
                </c:pt>
                <c:pt idx="38230">
                  <c:v>1</c:v>
                </c:pt>
                <c:pt idx="38231">
                  <c:v>1</c:v>
                </c:pt>
                <c:pt idx="38232">
                  <c:v>1</c:v>
                </c:pt>
                <c:pt idx="38233">
                  <c:v>1</c:v>
                </c:pt>
                <c:pt idx="38234">
                  <c:v>1</c:v>
                </c:pt>
                <c:pt idx="38235">
                  <c:v>1</c:v>
                </c:pt>
                <c:pt idx="38236">
                  <c:v>1</c:v>
                </c:pt>
                <c:pt idx="38237">
                  <c:v>1</c:v>
                </c:pt>
                <c:pt idx="38238">
                  <c:v>1</c:v>
                </c:pt>
                <c:pt idx="38239">
                  <c:v>1</c:v>
                </c:pt>
                <c:pt idx="38240">
                  <c:v>1</c:v>
                </c:pt>
                <c:pt idx="38241">
                  <c:v>1</c:v>
                </c:pt>
                <c:pt idx="38242">
                  <c:v>1</c:v>
                </c:pt>
                <c:pt idx="38243">
                  <c:v>1</c:v>
                </c:pt>
                <c:pt idx="38244">
                  <c:v>1</c:v>
                </c:pt>
                <c:pt idx="38245">
                  <c:v>1</c:v>
                </c:pt>
                <c:pt idx="38246">
                  <c:v>1</c:v>
                </c:pt>
                <c:pt idx="38247">
                  <c:v>1</c:v>
                </c:pt>
                <c:pt idx="38248">
                  <c:v>1</c:v>
                </c:pt>
                <c:pt idx="38249">
                  <c:v>1</c:v>
                </c:pt>
                <c:pt idx="38250">
                  <c:v>1</c:v>
                </c:pt>
                <c:pt idx="38251">
                  <c:v>1</c:v>
                </c:pt>
                <c:pt idx="38252">
                  <c:v>1</c:v>
                </c:pt>
                <c:pt idx="38253">
                  <c:v>1</c:v>
                </c:pt>
                <c:pt idx="38254">
                  <c:v>1</c:v>
                </c:pt>
                <c:pt idx="38255">
                  <c:v>1</c:v>
                </c:pt>
                <c:pt idx="38256">
                  <c:v>1</c:v>
                </c:pt>
                <c:pt idx="38257">
                  <c:v>1</c:v>
                </c:pt>
                <c:pt idx="38258">
                  <c:v>1</c:v>
                </c:pt>
                <c:pt idx="38259">
                  <c:v>1</c:v>
                </c:pt>
                <c:pt idx="38260">
                  <c:v>1</c:v>
                </c:pt>
                <c:pt idx="38261">
                  <c:v>1</c:v>
                </c:pt>
                <c:pt idx="38262">
                  <c:v>1</c:v>
                </c:pt>
                <c:pt idx="38263">
                  <c:v>1</c:v>
                </c:pt>
                <c:pt idx="38264">
                  <c:v>1</c:v>
                </c:pt>
                <c:pt idx="38265">
                  <c:v>1</c:v>
                </c:pt>
                <c:pt idx="38266">
                  <c:v>1</c:v>
                </c:pt>
                <c:pt idx="38267">
                  <c:v>1</c:v>
                </c:pt>
                <c:pt idx="38268">
                  <c:v>1</c:v>
                </c:pt>
                <c:pt idx="38269">
                  <c:v>1</c:v>
                </c:pt>
                <c:pt idx="38270">
                  <c:v>1</c:v>
                </c:pt>
                <c:pt idx="38271">
                  <c:v>1</c:v>
                </c:pt>
                <c:pt idx="38272">
                  <c:v>1</c:v>
                </c:pt>
                <c:pt idx="38273">
                  <c:v>1</c:v>
                </c:pt>
                <c:pt idx="38274">
                  <c:v>1</c:v>
                </c:pt>
                <c:pt idx="38275">
                  <c:v>1</c:v>
                </c:pt>
                <c:pt idx="38276">
                  <c:v>1</c:v>
                </c:pt>
                <c:pt idx="38277">
                  <c:v>1</c:v>
                </c:pt>
                <c:pt idx="38278">
                  <c:v>1</c:v>
                </c:pt>
                <c:pt idx="38279">
                  <c:v>1</c:v>
                </c:pt>
                <c:pt idx="38280">
                  <c:v>1</c:v>
                </c:pt>
                <c:pt idx="38281">
                  <c:v>1</c:v>
                </c:pt>
                <c:pt idx="38282">
                  <c:v>1</c:v>
                </c:pt>
                <c:pt idx="38283">
                  <c:v>1</c:v>
                </c:pt>
                <c:pt idx="38284">
                  <c:v>1</c:v>
                </c:pt>
                <c:pt idx="38285">
                  <c:v>1</c:v>
                </c:pt>
                <c:pt idx="38286">
                  <c:v>1</c:v>
                </c:pt>
                <c:pt idx="38287">
                  <c:v>1</c:v>
                </c:pt>
                <c:pt idx="38288">
                  <c:v>1</c:v>
                </c:pt>
                <c:pt idx="38289">
                  <c:v>1</c:v>
                </c:pt>
                <c:pt idx="38290">
                  <c:v>1</c:v>
                </c:pt>
                <c:pt idx="38291">
                  <c:v>1</c:v>
                </c:pt>
                <c:pt idx="38292">
                  <c:v>1</c:v>
                </c:pt>
                <c:pt idx="38293">
                  <c:v>1</c:v>
                </c:pt>
                <c:pt idx="38294">
                  <c:v>1</c:v>
                </c:pt>
                <c:pt idx="38295">
                  <c:v>1</c:v>
                </c:pt>
                <c:pt idx="38296">
                  <c:v>1</c:v>
                </c:pt>
                <c:pt idx="38297">
                  <c:v>1</c:v>
                </c:pt>
                <c:pt idx="38298">
                  <c:v>1</c:v>
                </c:pt>
                <c:pt idx="38299">
                  <c:v>1</c:v>
                </c:pt>
                <c:pt idx="38300">
                  <c:v>1</c:v>
                </c:pt>
                <c:pt idx="38301">
                  <c:v>1</c:v>
                </c:pt>
                <c:pt idx="38302">
                  <c:v>1</c:v>
                </c:pt>
                <c:pt idx="38303">
                  <c:v>1</c:v>
                </c:pt>
                <c:pt idx="38304">
                  <c:v>0.33333333300000001</c:v>
                </c:pt>
                <c:pt idx="38305">
                  <c:v>1</c:v>
                </c:pt>
                <c:pt idx="38306">
                  <c:v>1</c:v>
                </c:pt>
                <c:pt idx="38307">
                  <c:v>1</c:v>
                </c:pt>
                <c:pt idx="38308">
                  <c:v>1</c:v>
                </c:pt>
                <c:pt idx="38309">
                  <c:v>1</c:v>
                </c:pt>
                <c:pt idx="38310">
                  <c:v>1</c:v>
                </c:pt>
                <c:pt idx="38311">
                  <c:v>1</c:v>
                </c:pt>
                <c:pt idx="38312">
                  <c:v>1</c:v>
                </c:pt>
                <c:pt idx="38313">
                  <c:v>1</c:v>
                </c:pt>
                <c:pt idx="38314">
                  <c:v>1</c:v>
                </c:pt>
                <c:pt idx="38315">
                  <c:v>1</c:v>
                </c:pt>
                <c:pt idx="38316">
                  <c:v>1</c:v>
                </c:pt>
                <c:pt idx="38317">
                  <c:v>1</c:v>
                </c:pt>
                <c:pt idx="38318">
                  <c:v>1</c:v>
                </c:pt>
                <c:pt idx="38319">
                  <c:v>1</c:v>
                </c:pt>
                <c:pt idx="38320">
                  <c:v>1</c:v>
                </c:pt>
                <c:pt idx="38321">
                  <c:v>1</c:v>
                </c:pt>
                <c:pt idx="38322">
                  <c:v>1</c:v>
                </c:pt>
                <c:pt idx="38323">
                  <c:v>1</c:v>
                </c:pt>
                <c:pt idx="38324">
                  <c:v>1</c:v>
                </c:pt>
                <c:pt idx="38325">
                  <c:v>1</c:v>
                </c:pt>
                <c:pt idx="38326">
                  <c:v>1</c:v>
                </c:pt>
                <c:pt idx="38327">
                  <c:v>1</c:v>
                </c:pt>
                <c:pt idx="38328">
                  <c:v>1</c:v>
                </c:pt>
                <c:pt idx="38329">
                  <c:v>1</c:v>
                </c:pt>
                <c:pt idx="38330">
                  <c:v>1</c:v>
                </c:pt>
                <c:pt idx="38331">
                  <c:v>1</c:v>
                </c:pt>
                <c:pt idx="38332">
                  <c:v>1</c:v>
                </c:pt>
                <c:pt idx="38333">
                  <c:v>0.83333333300000001</c:v>
                </c:pt>
                <c:pt idx="38334">
                  <c:v>1</c:v>
                </c:pt>
                <c:pt idx="38335">
                  <c:v>1</c:v>
                </c:pt>
                <c:pt idx="38336">
                  <c:v>1</c:v>
                </c:pt>
                <c:pt idx="38337">
                  <c:v>1</c:v>
                </c:pt>
                <c:pt idx="38338">
                  <c:v>1</c:v>
                </c:pt>
                <c:pt idx="38339">
                  <c:v>1</c:v>
                </c:pt>
                <c:pt idx="38340">
                  <c:v>1</c:v>
                </c:pt>
                <c:pt idx="38341">
                  <c:v>1</c:v>
                </c:pt>
                <c:pt idx="38342">
                  <c:v>1</c:v>
                </c:pt>
                <c:pt idx="38343">
                  <c:v>1</c:v>
                </c:pt>
                <c:pt idx="38344">
                  <c:v>1</c:v>
                </c:pt>
                <c:pt idx="38345">
                  <c:v>1</c:v>
                </c:pt>
                <c:pt idx="38346">
                  <c:v>1</c:v>
                </c:pt>
                <c:pt idx="38347">
                  <c:v>1</c:v>
                </c:pt>
                <c:pt idx="38348">
                  <c:v>1</c:v>
                </c:pt>
                <c:pt idx="38349">
                  <c:v>1</c:v>
                </c:pt>
                <c:pt idx="38350">
                  <c:v>1</c:v>
                </c:pt>
                <c:pt idx="38351">
                  <c:v>1</c:v>
                </c:pt>
                <c:pt idx="38352">
                  <c:v>1</c:v>
                </c:pt>
                <c:pt idx="38353">
                  <c:v>1</c:v>
                </c:pt>
                <c:pt idx="38354">
                  <c:v>1</c:v>
                </c:pt>
                <c:pt idx="38355">
                  <c:v>1</c:v>
                </c:pt>
                <c:pt idx="38356">
                  <c:v>1</c:v>
                </c:pt>
                <c:pt idx="38357">
                  <c:v>1</c:v>
                </c:pt>
                <c:pt idx="38358">
                  <c:v>1</c:v>
                </c:pt>
                <c:pt idx="38359">
                  <c:v>1</c:v>
                </c:pt>
                <c:pt idx="38360">
                  <c:v>1</c:v>
                </c:pt>
                <c:pt idx="38361">
                  <c:v>1</c:v>
                </c:pt>
                <c:pt idx="38362">
                  <c:v>1</c:v>
                </c:pt>
                <c:pt idx="38363">
                  <c:v>1</c:v>
                </c:pt>
                <c:pt idx="38364">
                  <c:v>1</c:v>
                </c:pt>
                <c:pt idx="38365">
                  <c:v>1</c:v>
                </c:pt>
                <c:pt idx="38366">
                  <c:v>1</c:v>
                </c:pt>
                <c:pt idx="38367">
                  <c:v>1</c:v>
                </c:pt>
                <c:pt idx="38368">
                  <c:v>1</c:v>
                </c:pt>
                <c:pt idx="38369">
                  <c:v>1</c:v>
                </c:pt>
                <c:pt idx="38370">
                  <c:v>1</c:v>
                </c:pt>
                <c:pt idx="38371">
                  <c:v>1</c:v>
                </c:pt>
                <c:pt idx="38372">
                  <c:v>1</c:v>
                </c:pt>
                <c:pt idx="38373">
                  <c:v>1</c:v>
                </c:pt>
                <c:pt idx="38374">
                  <c:v>1</c:v>
                </c:pt>
                <c:pt idx="38375">
                  <c:v>1</c:v>
                </c:pt>
                <c:pt idx="38376">
                  <c:v>1</c:v>
                </c:pt>
                <c:pt idx="38377">
                  <c:v>1</c:v>
                </c:pt>
                <c:pt idx="38378">
                  <c:v>1</c:v>
                </c:pt>
                <c:pt idx="38379">
                  <c:v>1</c:v>
                </c:pt>
                <c:pt idx="38380">
                  <c:v>1</c:v>
                </c:pt>
                <c:pt idx="38381">
                  <c:v>1</c:v>
                </c:pt>
                <c:pt idx="38382">
                  <c:v>1</c:v>
                </c:pt>
                <c:pt idx="38383">
                  <c:v>1</c:v>
                </c:pt>
                <c:pt idx="38384">
                  <c:v>1</c:v>
                </c:pt>
                <c:pt idx="38385">
                  <c:v>1</c:v>
                </c:pt>
                <c:pt idx="38386">
                  <c:v>1</c:v>
                </c:pt>
                <c:pt idx="38387">
                  <c:v>1</c:v>
                </c:pt>
                <c:pt idx="38388">
                  <c:v>1</c:v>
                </c:pt>
                <c:pt idx="38389">
                  <c:v>1</c:v>
                </c:pt>
                <c:pt idx="38390">
                  <c:v>1</c:v>
                </c:pt>
                <c:pt idx="38391">
                  <c:v>1</c:v>
                </c:pt>
                <c:pt idx="38392">
                  <c:v>1</c:v>
                </c:pt>
                <c:pt idx="38393">
                  <c:v>1</c:v>
                </c:pt>
                <c:pt idx="38394">
                  <c:v>1</c:v>
                </c:pt>
                <c:pt idx="38395">
                  <c:v>1</c:v>
                </c:pt>
                <c:pt idx="38396">
                  <c:v>1</c:v>
                </c:pt>
                <c:pt idx="38397">
                  <c:v>1</c:v>
                </c:pt>
                <c:pt idx="38398">
                  <c:v>1</c:v>
                </c:pt>
                <c:pt idx="38399">
                  <c:v>1</c:v>
                </c:pt>
                <c:pt idx="38400">
                  <c:v>1</c:v>
                </c:pt>
                <c:pt idx="38401">
                  <c:v>1</c:v>
                </c:pt>
                <c:pt idx="38402">
                  <c:v>1</c:v>
                </c:pt>
                <c:pt idx="38403">
                  <c:v>1</c:v>
                </c:pt>
                <c:pt idx="38404">
                  <c:v>1</c:v>
                </c:pt>
                <c:pt idx="38405">
                  <c:v>1</c:v>
                </c:pt>
                <c:pt idx="38406">
                  <c:v>1</c:v>
                </c:pt>
                <c:pt idx="38407">
                  <c:v>1</c:v>
                </c:pt>
                <c:pt idx="38408">
                  <c:v>1</c:v>
                </c:pt>
                <c:pt idx="38409">
                  <c:v>1</c:v>
                </c:pt>
                <c:pt idx="38410">
                  <c:v>1</c:v>
                </c:pt>
                <c:pt idx="38411">
                  <c:v>1</c:v>
                </c:pt>
                <c:pt idx="38412">
                  <c:v>1</c:v>
                </c:pt>
                <c:pt idx="38413">
                  <c:v>1</c:v>
                </c:pt>
                <c:pt idx="38414">
                  <c:v>1</c:v>
                </c:pt>
                <c:pt idx="38415">
                  <c:v>1</c:v>
                </c:pt>
                <c:pt idx="38416">
                  <c:v>1</c:v>
                </c:pt>
                <c:pt idx="38417">
                  <c:v>1</c:v>
                </c:pt>
                <c:pt idx="38418">
                  <c:v>1</c:v>
                </c:pt>
                <c:pt idx="38419">
                  <c:v>1</c:v>
                </c:pt>
                <c:pt idx="38420">
                  <c:v>1</c:v>
                </c:pt>
                <c:pt idx="38421">
                  <c:v>1</c:v>
                </c:pt>
                <c:pt idx="38422">
                  <c:v>1</c:v>
                </c:pt>
                <c:pt idx="38423">
                  <c:v>1</c:v>
                </c:pt>
                <c:pt idx="38424">
                  <c:v>1</c:v>
                </c:pt>
                <c:pt idx="38425">
                  <c:v>1</c:v>
                </c:pt>
                <c:pt idx="38426">
                  <c:v>1</c:v>
                </c:pt>
                <c:pt idx="38427">
                  <c:v>1</c:v>
                </c:pt>
                <c:pt idx="38428">
                  <c:v>1</c:v>
                </c:pt>
                <c:pt idx="38429">
                  <c:v>1</c:v>
                </c:pt>
                <c:pt idx="38430">
                  <c:v>1</c:v>
                </c:pt>
                <c:pt idx="38431">
                  <c:v>1</c:v>
                </c:pt>
                <c:pt idx="38432">
                  <c:v>1</c:v>
                </c:pt>
                <c:pt idx="38433">
                  <c:v>1</c:v>
                </c:pt>
                <c:pt idx="38434">
                  <c:v>1</c:v>
                </c:pt>
                <c:pt idx="38435">
                  <c:v>1</c:v>
                </c:pt>
                <c:pt idx="38436">
                  <c:v>1</c:v>
                </c:pt>
                <c:pt idx="38437">
                  <c:v>1</c:v>
                </c:pt>
                <c:pt idx="38438">
                  <c:v>1</c:v>
                </c:pt>
                <c:pt idx="38439">
                  <c:v>1</c:v>
                </c:pt>
                <c:pt idx="38440">
                  <c:v>0.16666666699999999</c:v>
                </c:pt>
                <c:pt idx="38441">
                  <c:v>1</c:v>
                </c:pt>
                <c:pt idx="38442">
                  <c:v>1</c:v>
                </c:pt>
                <c:pt idx="38443">
                  <c:v>1</c:v>
                </c:pt>
                <c:pt idx="38444">
                  <c:v>1</c:v>
                </c:pt>
                <c:pt idx="38445">
                  <c:v>1</c:v>
                </c:pt>
                <c:pt idx="38446">
                  <c:v>1</c:v>
                </c:pt>
                <c:pt idx="38447">
                  <c:v>1</c:v>
                </c:pt>
                <c:pt idx="38448">
                  <c:v>1</c:v>
                </c:pt>
                <c:pt idx="38449">
                  <c:v>1</c:v>
                </c:pt>
                <c:pt idx="38450">
                  <c:v>1</c:v>
                </c:pt>
                <c:pt idx="38451">
                  <c:v>1</c:v>
                </c:pt>
                <c:pt idx="38452">
                  <c:v>1</c:v>
                </c:pt>
                <c:pt idx="38453">
                  <c:v>1</c:v>
                </c:pt>
                <c:pt idx="38454">
                  <c:v>1</c:v>
                </c:pt>
                <c:pt idx="38455">
                  <c:v>1</c:v>
                </c:pt>
                <c:pt idx="38456">
                  <c:v>1</c:v>
                </c:pt>
                <c:pt idx="38457">
                  <c:v>1</c:v>
                </c:pt>
                <c:pt idx="38458">
                  <c:v>1</c:v>
                </c:pt>
                <c:pt idx="38459">
                  <c:v>1</c:v>
                </c:pt>
                <c:pt idx="38460">
                  <c:v>1</c:v>
                </c:pt>
                <c:pt idx="38461">
                  <c:v>1</c:v>
                </c:pt>
                <c:pt idx="38462">
                  <c:v>1</c:v>
                </c:pt>
                <c:pt idx="38463">
                  <c:v>1</c:v>
                </c:pt>
                <c:pt idx="38464">
                  <c:v>1</c:v>
                </c:pt>
                <c:pt idx="38465">
                  <c:v>1</c:v>
                </c:pt>
                <c:pt idx="38466">
                  <c:v>1</c:v>
                </c:pt>
                <c:pt idx="38467">
                  <c:v>1</c:v>
                </c:pt>
                <c:pt idx="38468">
                  <c:v>1</c:v>
                </c:pt>
                <c:pt idx="38469">
                  <c:v>1</c:v>
                </c:pt>
                <c:pt idx="38470">
                  <c:v>1</c:v>
                </c:pt>
                <c:pt idx="38471">
                  <c:v>1</c:v>
                </c:pt>
                <c:pt idx="38472">
                  <c:v>1</c:v>
                </c:pt>
                <c:pt idx="38473">
                  <c:v>1</c:v>
                </c:pt>
                <c:pt idx="38474">
                  <c:v>1</c:v>
                </c:pt>
                <c:pt idx="38475">
                  <c:v>1</c:v>
                </c:pt>
                <c:pt idx="38476">
                  <c:v>1</c:v>
                </c:pt>
                <c:pt idx="38477">
                  <c:v>1</c:v>
                </c:pt>
                <c:pt idx="38478">
                  <c:v>1</c:v>
                </c:pt>
                <c:pt idx="38479">
                  <c:v>1</c:v>
                </c:pt>
                <c:pt idx="38480">
                  <c:v>1</c:v>
                </c:pt>
                <c:pt idx="38481">
                  <c:v>1</c:v>
                </c:pt>
                <c:pt idx="38482">
                  <c:v>1</c:v>
                </c:pt>
                <c:pt idx="38483">
                  <c:v>1</c:v>
                </c:pt>
                <c:pt idx="38484">
                  <c:v>1</c:v>
                </c:pt>
                <c:pt idx="38485">
                  <c:v>1</c:v>
                </c:pt>
                <c:pt idx="38486">
                  <c:v>1</c:v>
                </c:pt>
                <c:pt idx="38487">
                  <c:v>1</c:v>
                </c:pt>
                <c:pt idx="38488">
                  <c:v>1</c:v>
                </c:pt>
                <c:pt idx="38489">
                  <c:v>1</c:v>
                </c:pt>
                <c:pt idx="38490">
                  <c:v>1</c:v>
                </c:pt>
                <c:pt idx="38491">
                  <c:v>1</c:v>
                </c:pt>
                <c:pt idx="38492">
                  <c:v>1</c:v>
                </c:pt>
                <c:pt idx="38493">
                  <c:v>1</c:v>
                </c:pt>
                <c:pt idx="38494">
                  <c:v>1</c:v>
                </c:pt>
                <c:pt idx="38495">
                  <c:v>1</c:v>
                </c:pt>
                <c:pt idx="38496">
                  <c:v>1</c:v>
                </c:pt>
                <c:pt idx="38497">
                  <c:v>1</c:v>
                </c:pt>
                <c:pt idx="38498">
                  <c:v>1</c:v>
                </c:pt>
                <c:pt idx="38499">
                  <c:v>1</c:v>
                </c:pt>
                <c:pt idx="38500">
                  <c:v>1</c:v>
                </c:pt>
                <c:pt idx="38501">
                  <c:v>1</c:v>
                </c:pt>
                <c:pt idx="38502">
                  <c:v>1</c:v>
                </c:pt>
                <c:pt idx="38503">
                  <c:v>1</c:v>
                </c:pt>
                <c:pt idx="38504">
                  <c:v>1</c:v>
                </c:pt>
                <c:pt idx="38505">
                  <c:v>1</c:v>
                </c:pt>
                <c:pt idx="38506">
                  <c:v>1</c:v>
                </c:pt>
                <c:pt idx="38507">
                  <c:v>1</c:v>
                </c:pt>
                <c:pt idx="38508">
                  <c:v>1</c:v>
                </c:pt>
                <c:pt idx="38509">
                  <c:v>1</c:v>
                </c:pt>
                <c:pt idx="38510">
                  <c:v>1</c:v>
                </c:pt>
                <c:pt idx="38511">
                  <c:v>1</c:v>
                </c:pt>
                <c:pt idx="38512">
                  <c:v>1</c:v>
                </c:pt>
                <c:pt idx="38513">
                  <c:v>1</c:v>
                </c:pt>
                <c:pt idx="38514">
                  <c:v>1</c:v>
                </c:pt>
                <c:pt idx="38515">
                  <c:v>1</c:v>
                </c:pt>
                <c:pt idx="38516">
                  <c:v>1</c:v>
                </c:pt>
                <c:pt idx="38517">
                  <c:v>1</c:v>
                </c:pt>
                <c:pt idx="38518">
                  <c:v>1</c:v>
                </c:pt>
                <c:pt idx="38519">
                  <c:v>1</c:v>
                </c:pt>
                <c:pt idx="38520">
                  <c:v>1</c:v>
                </c:pt>
                <c:pt idx="38521">
                  <c:v>1</c:v>
                </c:pt>
                <c:pt idx="38522">
                  <c:v>1</c:v>
                </c:pt>
                <c:pt idx="38523">
                  <c:v>1</c:v>
                </c:pt>
                <c:pt idx="38524">
                  <c:v>1</c:v>
                </c:pt>
                <c:pt idx="38525">
                  <c:v>1</c:v>
                </c:pt>
                <c:pt idx="38526">
                  <c:v>1</c:v>
                </c:pt>
                <c:pt idx="38527">
                  <c:v>1</c:v>
                </c:pt>
                <c:pt idx="38528">
                  <c:v>1</c:v>
                </c:pt>
                <c:pt idx="38529">
                  <c:v>1</c:v>
                </c:pt>
                <c:pt idx="38530">
                  <c:v>1</c:v>
                </c:pt>
                <c:pt idx="38531">
                  <c:v>1</c:v>
                </c:pt>
                <c:pt idx="38532">
                  <c:v>1</c:v>
                </c:pt>
                <c:pt idx="38533">
                  <c:v>1</c:v>
                </c:pt>
                <c:pt idx="38534">
                  <c:v>1</c:v>
                </c:pt>
                <c:pt idx="38535">
                  <c:v>1</c:v>
                </c:pt>
                <c:pt idx="38536">
                  <c:v>1</c:v>
                </c:pt>
                <c:pt idx="38537">
                  <c:v>1</c:v>
                </c:pt>
                <c:pt idx="38538">
                  <c:v>1</c:v>
                </c:pt>
                <c:pt idx="38539">
                  <c:v>1</c:v>
                </c:pt>
                <c:pt idx="38540">
                  <c:v>1</c:v>
                </c:pt>
                <c:pt idx="38541">
                  <c:v>1</c:v>
                </c:pt>
                <c:pt idx="38542">
                  <c:v>1</c:v>
                </c:pt>
                <c:pt idx="38543">
                  <c:v>1</c:v>
                </c:pt>
                <c:pt idx="38544">
                  <c:v>1</c:v>
                </c:pt>
                <c:pt idx="38545">
                  <c:v>1</c:v>
                </c:pt>
                <c:pt idx="38546">
                  <c:v>1</c:v>
                </c:pt>
                <c:pt idx="38547">
                  <c:v>1</c:v>
                </c:pt>
                <c:pt idx="38548">
                  <c:v>1</c:v>
                </c:pt>
                <c:pt idx="38549">
                  <c:v>1</c:v>
                </c:pt>
                <c:pt idx="38550">
                  <c:v>1</c:v>
                </c:pt>
                <c:pt idx="38551">
                  <c:v>1</c:v>
                </c:pt>
                <c:pt idx="38552">
                  <c:v>1</c:v>
                </c:pt>
                <c:pt idx="38553">
                  <c:v>1</c:v>
                </c:pt>
                <c:pt idx="38554">
                  <c:v>1</c:v>
                </c:pt>
                <c:pt idx="38555">
                  <c:v>1</c:v>
                </c:pt>
                <c:pt idx="38556">
                  <c:v>1</c:v>
                </c:pt>
                <c:pt idx="38557">
                  <c:v>1</c:v>
                </c:pt>
                <c:pt idx="38558">
                  <c:v>1</c:v>
                </c:pt>
                <c:pt idx="38559">
                  <c:v>1</c:v>
                </c:pt>
                <c:pt idx="38560">
                  <c:v>1</c:v>
                </c:pt>
                <c:pt idx="38561">
                  <c:v>1</c:v>
                </c:pt>
                <c:pt idx="38562">
                  <c:v>1</c:v>
                </c:pt>
                <c:pt idx="38563">
                  <c:v>1</c:v>
                </c:pt>
                <c:pt idx="38564">
                  <c:v>1</c:v>
                </c:pt>
                <c:pt idx="38565">
                  <c:v>1</c:v>
                </c:pt>
                <c:pt idx="38566">
                  <c:v>1</c:v>
                </c:pt>
                <c:pt idx="38567">
                  <c:v>1</c:v>
                </c:pt>
                <c:pt idx="38568">
                  <c:v>1</c:v>
                </c:pt>
                <c:pt idx="38569">
                  <c:v>1</c:v>
                </c:pt>
                <c:pt idx="38570">
                  <c:v>1</c:v>
                </c:pt>
                <c:pt idx="38571">
                  <c:v>1</c:v>
                </c:pt>
                <c:pt idx="38572">
                  <c:v>1</c:v>
                </c:pt>
                <c:pt idx="38573">
                  <c:v>1</c:v>
                </c:pt>
                <c:pt idx="38574">
                  <c:v>1</c:v>
                </c:pt>
                <c:pt idx="38575">
                  <c:v>1</c:v>
                </c:pt>
                <c:pt idx="38576">
                  <c:v>1</c:v>
                </c:pt>
                <c:pt idx="38577">
                  <c:v>1</c:v>
                </c:pt>
                <c:pt idx="38578">
                  <c:v>1</c:v>
                </c:pt>
                <c:pt idx="38579">
                  <c:v>1</c:v>
                </c:pt>
                <c:pt idx="38580">
                  <c:v>1</c:v>
                </c:pt>
                <c:pt idx="38581">
                  <c:v>1</c:v>
                </c:pt>
                <c:pt idx="38582">
                  <c:v>1</c:v>
                </c:pt>
                <c:pt idx="38583">
                  <c:v>1</c:v>
                </c:pt>
                <c:pt idx="38584">
                  <c:v>1</c:v>
                </c:pt>
                <c:pt idx="38585">
                  <c:v>1</c:v>
                </c:pt>
                <c:pt idx="38586">
                  <c:v>1</c:v>
                </c:pt>
                <c:pt idx="38587">
                  <c:v>1</c:v>
                </c:pt>
                <c:pt idx="38588">
                  <c:v>1</c:v>
                </c:pt>
                <c:pt idx="38589">
                  <c:v>1</c:v>
                </c:pt>
                <c:pt idx="38590">
                  <c:v>1</c:v>
                </c:pt>
                <c:pt idx="38591">
                  <c:v>1</c:v>
                </c:pt>
                <c:pt idx="38592">
                  <c:v>1</c:v>
                </c:pt>
                <c:pt idx="38593">
                  <c:v>1</c:v>
                </c:pt>
                <c:pt idx="38594">
                  <c:v>1</c:v>
                </c:pt>
                <c:pt idx="38595">
                  <c:v>1</c:v>
                </c:pt>
                <c:pt idx="38596">
                  <c:v>1</c:v>
                </c:pt>
                <c:pt idx="38597">
                  <c:v>1</c:v>
                </c:pt>
                <c:pt idx="38598">
                  <c:v>1</c:v>
                </c:pt>
                <c:pt idx="38599">
                  <c:v>1</c:v>
                </c:pt>
                <c:pt idx="38600">
                  <c:v>1</c:v>
                </c:pt>
                <c:pt idx="38601">
                  <c:v>1</c:v>
                </c:pt>
                <c:pt idx="38602">
                  <c:v>1</c:v>
                </c:pt>
                <c:pt idx="38603">
                  <c:v>1</c:v>
                </c:pt>
                <c:pt idx="38604">
                  <c:v>1</c:v>
                </c:pt>
                <c:pt idx="38605">
                  <c:v>1</c:v>
                </c:pt>
                <c:pt idx="38606">
                  <c:v>1</c:v>
                </c:pt>
                <c:pt idx="38607">
                  <c:v>1</c:v>
                </c:pt>
                <c:pt idx="38608">
                  <c:v>1</c:v>
                </c:pt>
                <c:pt idx="38609">
                  <c:v>1</c:v>
                </c:pt>
                <c:pt idx="38610">
                  <c:v>1</c:v>
                </c:pt>
                <c:pt idx="38611">
                  <c:v>1</c:v>
                </c:pt>
                <c:pt idx="38612">
                  <c:v>1</c:v>
                </c:pt>
                <c:pt idx="38613">
                  <c:v>1</c:v>
                </c:pt>
                <c:pt idx="38614">
                  <c:v>1</c:v>
                </c:pt>
                <c:pt idx="38615">
                  <c:v>1</c:v>
                </c:pt>
                <c:pt idx="38616">
                  <c:v>1</c:v>
                </c:pt>
                <c:pt idx="38617">
                  <c:v>1</c:v>
                </c:pt>
                <c:pt idx="38618">
                  <c:v>1</c:v>
                </c:pt>
                <c:pt idx="38619">
                  <c:v>1</c:v>
                </c:pt>
                <c:pt idx="38620">
                  <c:v>1</c:v>
                </c:pt>
                <c:pt idx="38621">
                  <c:v>1</c:v>
                </c:pt>
                <c:pt idx="38622">
                  <c:v>1</c:v>
                </c:pt>
                <c:pt idx="38623">
                  <c:v>1</c:v>
                </c:pt>
                <c:pt idx="38624">
                  <c:v>1</c:v>
                </c:pt>
                <c:pt idx="38625">
                  <c:v>1</c:v>
                </c:pt>
                <c:pt idx="38626">
                  <c:v>1</c:v>
                </c:pt>
                <c:pt idx="38627">
                  <c:v>1</c:v>
                </c:pt>
                <c:pt idx="38628">
                  <c:v>1</c:v>
                </c:pt>
                <c:pt idx="38629">
                  <c:v>1</c:v>
                </c:pt>
                <c:pt idx="38630">
                  <c:v>1</c:v>
                </c:pt>
                <c:pt idx="38631">
                  <c:v>1</c:v>
                </c:pt>
                <c:pt idx="38632">
                  <c:v>1</c:v>
                </c:pt>
                <c:pt idx="38633">
                  <c:v>1</c:v>
                </c:pt>
                <c:pt idx="38634">
                  <c:v>1</c:v>
                </c:pt>
                <c:pt idx="38635">
                  <c:v>1</c:v>
                </c:pt>
                <c:pt idx="38636">
                  <c:v>1</c:v>
                </c:pt>
                <c:pt idx="38637">
                  <c:v>1</c:v>
                </c:pt>
                <c:pt idx="38638">
                  <c:v>1</c:v>
                </c:pt>
                <c:pt idx="38639">
                  <c:v>1</c:v>
                </c:pt>
                <c:pt idx="38640">
                  <c:v>0.66666666699999999</c:v>
                </c:pt>
                <c:pt idx="38641">
                  <c:v>1</c:v>
                </c:pt>
                <c:pt idx="38642">
                  <c:v>1</c:v>
                </c:pt>
                <c:pt idx="38643">
                  <c:v>1</c:v>
                </c:pt>
                <c:pt idx="38644">
                  <c:v>1</c:v>
                </c:pt>
                <c:pt idx="38645">
                  <c:v>1</c:v>
                </c:pt>
                <c:pt idx="38646">
                  <c:v>1</c:v>
                </c:pt>
                <c:pt idx="38647">
                  <c:v>1</c:v>
                </c:pt>
                <c:pt idx="38648">
                  <c:v>1</c:v>
                </c:pt>
                <c:pt idx="38649">
                  <c:v>1</c:v>
                </c:pt>
                <c:pt idx="38650">
                  <c:v>1</c:v>
                </c:pt>
                <c:pt idx="38651">
                  <c:v>1</c:v>
                </c:pt>
                <c:pt idx="38652">
                  <c:v>1</c:v>
                </c:pt>
                <c:pt idx="38653">
                  <c:v>1</c:v>
                </c:pt>
                <c:pt idx="38654">
                  <c:v>1</c:v>
                </c:pt>
                <c:pt idx="38655">
                  <c:v>1</c:v>
                </c:pt>
                <c:pt idx="38656">
                  <c:v>1</c:v>
                </c:pt>
                <c:pt idx="38657">
                  <c:v>1</c:v>
                </c:pt>
                <c:pt idx="38658">
                  <c:v>1</c:v>
                </c:pt>
                <c:pt idx="38659">
                  <c:v>1</c:v>
                </c:pt>
                <c:pt idx="38660">
                  <c:v>1</c:v>
                </c:pt>
                <c:pt idx="38661">
                  <c:v>1</c:v>
                </c:pt>
                <c:pt idx="38662">
                  <c:v>1</c:v>
                </c:pt>
                <c:pt idx="38663">
                  <c:v>1</c:v>
                </c:pt>
                <c:pt idx="38664">
                  <c:v>1</c:v>
                </c:pt>
                <c:pt idx="38665">
                  <c:v>1</c:v>
                </c:pt>
                <c:pt idx="38666">
                  <c:v>1</c:v>
                </c:pt>
                <c:pt idx="38667">
                  <c:v>1</c:v>
                </c:pt>
                <c:pt idx="38668">
                  <c:v>1</c:v>
                </c:pt>
                <c:pt idx="38669">
                  <c:v>1</c:v>
                </c:pt>
                <c:pt idx="38670">
                  <c:v>1</c:v>
                </c:pt>
                <c:pt idx="38671">
                  <c:v>1</c:v>
                </c:pt>
                <c:pt idx="38672">
                  <c:v>0.83333333300000001</c:v>
                </c:pt>
                <c:pt idx="38673">
                  <c:v>1</c:v>
                </c:pt>
                <c:pt idx="38674">
                  <c:v>1</c:v>
                </c:pt>
                <c:pt idx="38675">
                  <c:v>1</c:v>
                </c:pt>
                <c:pt idx="38676">
                  <c:v>1</c:v>
                </c:pt>
                <c:pt idx="38677">
                  <c:v>1</c:v>
                </c:pt>
                <c:pt idx="38678">
                  <c:v>0.83333333300000001</c:v>
                </c:pt>
                <c:pt idx="38679">
                  <c:v>1</c:v>
                </c:pt>
                <c:pt idx="38680">
                  <c:v>1</c:v>
                </c:pt>
                <c:pt idx="38681">
                  <c:v>1</c:v>
                </c:pt>
                <c:pt idx="38682">
                  <c:v>1</c:v>
                </c:pt>
                <c:pt idx="38683">
                  <c:v>1</c:v>
                </c:pt>
                <c:pt idx="38684">
                  <c:v>1</c:v>
                </c:pt>
                <c:pt idx="38685">
                  <c:v>1</c:v>
                </c:pt>
                <c:pt idx="38686">
                  <c:v>1</c:v>
                </c:pt>
                <c:pt idx="38687">
                  <c:v>1</c:v>
                </c:pt>
                <c:pt idx="38688">
                  <c:v>1</c:v>
                </c:pt>
                <c:pt idx="38689">
                  <c:v>1</c:v>
                </c:pt>
                <c:pt idx="38690">
                  <c:v>1</c:v>
                </c:pt>
                <c:pt idx="38691">
                  <c:v>1</c:v>
                </c:pt>
                <c:pt idx="38692">
                  <c:v>1</c:v>
                </c:pt>
                <c:pt idx="38693">
                  <c:v>1</c:v>
                </c:pt>
                <c:pt idx="38694">
                  <c:v>1</c:v>
                </c:pt>
                <c:pt idx="38695">
                  <c:v>1</c:v>
                </c:pt>
                <c:pt idx="38696">
                  <c:v>1</c:v>
                </c:pt>
                <c:pt idx="38697">
                  <c:v>1</c:v>
                </c:pt>
                <c:pt idx="38698">
                  <c:v>1</c:v>
                </c:pt>
                <c:pt idx="38699">
                  <c:v>1</c:v>
                </c:pt>
                <c:pt idx="38700">
                  <c:v>1</c:v>
                </c:pt>
                <c:pt idx="38701">
                  <c:v>1</c:v>
                </c:pt>
                <c:pt idx="38702">
                  <c:v>1</c:v>
                </c:pt>
                <c:pt idx="38703">
                  <c:v>1</c:v>
                </c:pt>
                <c:pt idx="38704">
                  <c:v>1</c:v>
                </c:pt>
                <c:pt idx="38705">
                  <c:v>1</c:v>
                </c:pt>
                <c:pt idx="38706">
                  <c:v>1</c:v>
                </c:pt>
                <c:pt idx="38707">
                  <c:v>1</c:v>
                </c:pt>
                <c:pt idx="38708">
                  <c:v>1</c:v>
                </c:pt>
                <c:pt idx="38709">
                  <c:v>1</c:v>
                </c:pt>
                <c:pt idx="38710">
                  <c:v>1</c:v>
                </c:pt>
                <c:pt idx="38711">
                  <c:v>1</c:v>
                </c:pt>
                <c:pt idx="38712">
                  <c:v>1</c:v>
                </c:pt>
                <c:pt idx="38713">
                  <c:v>1</c:v>
                </c:pt>
                <c:pt idx="38714">
                  <c:v>1</c:v>
                </c:pt>
                <c:pt idx="38715">
                  <c:v>1</c:v>
                </c:pt>
                <c:pt idx="38716">
                  <c:v>1</c:v>
                </c:pt>
                <c:pt idx="38717">
                  <c:v>1</c:v>
                </c:pt>
                <c:pt idx="38718">
                  <c:v>1</c:v>
                </c:pt>
                <c:pt idx="38719">
                  <c:v>1</c:v>
                </c:pt>
                <c:pt idx="38720">
                  <c:v>1</c:v>
                </c:pt>
                <c:pt idx="38721">
                  <c:v>1</c:v>
                </c:pt>
                <c:pt idx="38722">
                  <c:v>1</c:v>
                </c:pt>
                <c:pt idx="38723">
                  <c:v>1</c:v>
                </c:pt>
                <c:pt idx="38724">
                  <c:v>1</c:v>
                </c:pt>
                <c:pt idx="38725">
                  <c:v>1</c:v>
                </c:pt>
                <c:pt idx="38726">
                  <c:v>1</c:v>
                </c:pt>
                <c:pt idx="38727">
                  <c:v>1</c:v>
                </c:pt>
                <c:pt idx="38728">
                  <c:v>1</c:v>
                </c:pt>
                <c:pt idx="38729">
                  <c:v>1</c:v>
                </c:pt>
                <c:pt idx="38730">
                  <c:v>1</c:v>
                </c:pt>
                <c:pt idx="38731">
                  <c:v>1</c:v>
                </c:pt>
                <c:pt idx="38732">
                  <c:v>1</c:v>
                </c:pt>
                <c:pt idx="38733">
                  <c:v>1</c:v>
                </c:pt>
                <c:pt idx="38734">
                  <c:v>1</c:v>
                </c:pt>
                <c:pt idx="38735">
                  <c:v>1</c:v>
                </c:pt>
                <c:pt idx="38736">
                  <c:v>1</c:v>
                </c:pt>
                <c:pt idx="38737">
                  <c:v>1</c:v>
                </c:pt>
                <c:pt idx="38738">
                  <c:v>1</c:v>
                </c:pt>
                <c:pt idx="38739">
                  <c:v>1</c:v>
                </c:pt>
                <c:pt idx="38740">
                  <c:v>1</c:v>
                </c:pt>
                <c:pt idx="38741">
                  <c:v>1</c:v>
                </c:pt>
                <c:pt idx="38742">
                  <c:v>1</c:v>
                </c:pt>
                <c:pt idx="38743">
                  <c:v>1</c:v>
                </c:pt>
                <c:pt idx="38744">
                  <c:v>1</c:v>
                </c:pt>
                <c:pt idx="38745">
                  <c:v>1</c:v>
                </c:pt>
                <c:pt idx="38746">
                  <c:v>1</c:v>
                </c:pt>
                <c:pt idx="38747">
                  <c:v>1</c:v>
                </c:pt>
                <c:pt idx="38748">
                  <c:v>1</c:v>
                </c:pt>
                <c:pt idx="38749">
                  <c:v>1</c:v>
                </c:pt>
                <c:pt idx="38750">
                  <c:v>1</c:v>
                </c:pt>
                <c:pt idx="38751">
                  <c:v>1</c:v>
                </c:pt>
                <c:pt idx="38752">
                  <c:v>1</c:v>
                </c:pt>
                <c:pt idx="38753">
                  <c:v>1</c:v>
                </c:pt>
                <c:pt idx="38754">
                  <c:v>1</c:v>
                </c:pt>
                <c:pt idx="38755">
                  <c:v>1</c:v>
                </c:pt>
                <c:pt idx="38756">
                  <c:v>1</c:v>
                </c:pt>
                <c:pt idx="38757">
                  <c:v>1</c:v>
                </c:pt>
                <c:pt idx="38758">
                  <c:v>1</c:v>
                </c:pt>
                <c:pt idx="38759">
                  <c:v>1</c:v>
                </c:pt>
                <c:pt idx="38760">
                  <c:v>1</c:v>
                </c:pt>
                <c:pt idx="38761">
                  <c:v>1</c:v>
                </c:pt>
                <c:pt idx="38762">
                  <c:v>1</c:v>
                </c:pt>
                <c:pt idx="38763">
                  <c:v>1</c:v>
                </c:pt>
                <c:pt idx="38764">
                  <c:v>1</c:v>
                </c:pt>
                <c:pt idx="38765">
                  <c:v>1</c:v>
                </c:pt>
                <c:pt idx="38766">
                  <c:v>1</c:v>
                </c:pt>
                <c:pt idx="38767">
                  <c:v>1</c:v>
                </c:pt>
                <c:pt idx="38768">
                  <c:v>1</c:v>
                </c:pt>
                <c:pt idx="38769">
                  <c:v>1</c:v>
                </c:pt>
                <c:pt idx="38770">
                  <c:v>1</c:v>
                </c:pt>
                <c:pt idx="38771">
                  <c:v>1</c:v>
                </c:pt>
                <c:pt idx="38772">
                  <c:v>1</c:v>
                </c:pt>
                <c:pt idx="38773">
                  <c:v>1</c:v>
                </c:pt>
                <c:pt idx="38774">
                  <c:v>1</c:v>
                </c:pt>
                <c:pt idx="38775">
                  <c:v>1</c:v>
                </c:pt>
                <c:pt idx="38776">
                  <c:v>1</c:v>
                </c:pt>
                <c:pt idx="38777">
                  <c:v>1</c:v>
                </c:pt>
                <c:pt idx="38778">
                  <c:v>1</c:v>
                </c:pt>
                <c:pt idx="38779">
                  <c:v>1</c:v>
                </c:pt>
                <c:pt idx="38780">
                  <c:v>1</c:v>
                </c:pt>
                <c:pt idx="38781">
                  <c:v>1</c:v>
                </c:pt>
                <c:pt idx="38782">
                  <c:v>1</c:v>
                </c:pt>
                <c:pt idx="38783">
                  <c:v>1</c:v>
                </c:pt>
                <c:pt idx="38784">
                  <c:v>1</c:v>
                </c:pt>
                <c:pt idx="38785">
                  <c:v>1</c:v>
                </c:pt>
                <c:pt idx="38786">
                  <c:v>1</c:v>
                </c:pt>
                <c:pt idx="38787">
                  <c:v>1</c:v>
                </c:pt>
                <c:pt idx="38788">
                  <c:v>1</c:v>
                </c:pt>
                <c:pt idx="38789">
                  <c:v>1</c:v>
                </c:pt>
                <c:pt idx="38790">
                  <c:v>1</c:v>
                </c:pt>
                <c:pt idx="38791">
                  <c:v>1</c:v>
                </c:pt>
                <c:pt idx="38792">
                  <c:v>1</c:v>
                </c:pt>
                <c:pt idx="38793">
                  <c:v>1</c:v>
                </c:pt>
                <c:pt idx="38794">
                  <c:v>1</c:v>
                </c:pt>
                <c:pt idx="38795">
                  <c:v>1</c:v>
                </c:pt>
                <c:pt idx="38796">
                  <c:v>1</c:v>
                </c:pt>
                <c:pt idx="38797">
                  <c:v>1</c:v>
                </c:pt>
                <c:pt idx="38798">
                  <c:v>1</c:v>
                </c:pt>
                <c:pt idx="38799">
                  <c:v>1</c:v>
                </c:pt>
                <c:pt idx="38800">
                  <c:v>1</c:v>
                </c:pt>
                <c:pt idx="38801">
                  <c:v>1</c:v>
                </c:pt>
                <c:pt idx="38802">
                  <c:v>1</c:v>
                </c:pt>
                <c:pt idx="38803">
                  <c:v>1</c:v>
                </c:pt>
                <c:pt idx="38804">
                  <c:v>1</c:v>
                </c:pt>
                <c:pt idx="38805">
                  <c:v>1</c:v>
                </c:pt>
                <c:pt idx="38806">
                  <c:v>1</c:v>
                </c:pt>
                <c:pt idx="38807">
                  <c:v>1</c:v>
                </c:pt>
                <c:pt idx="38808">
                  <c:v>1</c:v>
                </c:pt>
                <c:pt idx="38809">
                  <c:v>1</c:v>
                </c:pt>
                <c:pt idx="38810">
                  <c:v>1</c:v>
                </c:pt>
                <c:pt idx="38811">
                  <c:v>1</c:v>
                </c:pt>
                <c:pt idx="38812">
                  <c:v>1</c:v>
                </c:pt>
                <c:pt idx="38813">
                  <c:v>1</c:v>
                </c:pt>
                <c:pt idx="38814">
                  <c:v>1</c:v>
                </c:pt>
                <c:pt idx="38815">
                  <c:v>1</c:v>
                </c:pt>
                <c:pt idx="38816">
                  <c:v>1</c:v>
                </c:pt>
                <c:pt idx="38817">
                  <c:v>1</c:v>
                </c:pt>
                <c:pt idx="38818">
                  <c:v>1</c:v>
                </c:pt>
                <c:pt idx="38819">
                  <c:v>1</c:v>
                </c:pt>
                <c:pt idx="38820">
                  <c:v>1</c:v>
                </c:pt>
                <c:pt idx="38821">
                  <c:v>1</c:v>
                </c:pt>
                <c:pt idx="38822">
                  <c:v>1</c:v>
                </c:pt>
                <c:pt idx="38823">
                  <c:v>1</c:v>
                </c:pt>
                <c:pt idx="38824">
                  <c:v>1</c:v>
                </c:pt>
                <c:pt idx="38825">
                  <c:v>1</c:v>
                </c:pt>
                <c:pt idx="38826">
                  <c:v>1</c:v>
                </c:pt>
                <c:pt idx="38827">
                  <c:v>1</c:v>
                </c:pt>
                <c:pt idx="38828">
                  <c:v>1</c:v>
                </c:pt>
                <c:pt idx="38829">
                  <c:v>1</c:v>
                </c:pt>
                <c:pt idx="38830">
                  <c:v>1</c:v>
                </c:pt>
                <c:pt idx="38831">
                  <c:v>1</c:v>
                </c:pt>
                <c:pt idx="38832">
                  <c:v>1</c:v>
                </c:pt>
                <c:pt idx="38833">
                  <c:v>1</c:v>
                </c:pt>
                <c:pt idx="38834">
                  <c:v>1</c:v>
                </c:pt>
                <c:pt idx="38835">
                  <c:v>1</c:v>
                </c:pt>
                <c:pt idx="38836">
                  <c:v>1</c:v>
                </c:pt>
                <c:pt idx="38837">
                  <c:v>1</c:v>
                </c:pt>
                <c:pt idx="38838">
                  <c:v>1</c:v>
                </c:pt>
                <c:pt idx="38839">
                  <c:v>1</c:v>
                </c:pt>
                <c:pt idx="38840">
                  <c:v>1</c:v>
                </c:pt>
                <c:pt idx="38841">
                  <c:v>1</c:v>
                </c:pt>
                <c:pt idx="38842">
                  <c:v>1</c:v>
                </c:pt>
                <c:pt idx="38843">
                  <c:v>1</c:v>
                </c:pt>
                <c:pt idx="38844">
                  <c:v>1</c:v>
                </c:pt>
                <c:pt idx="38845">
                  <c:v>1</c:v>
                </c:pt>
                <c:pt idx="38846">
                  <c:v>1</c:v>
                </c:pt>
                <c:pt idx="38847">
                  <c:v>1</c:v>
                </c:pt>
                <c:pt idx="38848">
                  <c:v>1</c:v>
                </c:pt>
                <c:pt idx="38849">
                  <c:v>1</c:v>
                </c:pt>
                <c:pt idx="38850">
                  <c:v>1</c:v>
                </c:pt>
                <c:pt idx="38851">
                  <c:v>1</c:v>
                </c:pt>
                <c:pt idx="38852">
                  <c:v>1</c:v>
                </c:pt>
                <c:pt idx="38853">
                  <c:v>1</c:v>
                </c:pt>
                <c:pt idx="38854">
                  <c:v>1</c:v>
                </c:pt>
                <c:pt idx="38855">
                  <c:v>1</c:v>
                </c:pt>
                <c:pt idx="38856">
                  <c:v>1</c:v>
                </c:pt>
                <c:pt idx="38857">
                  <c:v>1</c:v>
                </c:pt>
                <c:pt idx="38858">
                  <c:v>1</c:v>
                </c:pt>
                <c:pt idx="38859">
                  <c:v>1</c:v>
                </c:pt>
                <c:pt idx="38860">
                  <c:v>1</c:v>
                </c:pt>
                <c:pt idx="38861">
                  <c:v>1</c:v>
                </c:pt>
                <c:pt idx="38862">
                  <c:v>1</c:v>
                </c:pt>
                <c:pt idx="38863">
                  <c:v>1</c:v>
                </c:pt>
                <c:pt idx="38864">
                  <c:v>1</c:v>
                </c:pt>
                <c:pt idx="38865">
                  <c:v>1</c:v>
                </c:pt>
                <c:pt idx="38866">
                  <c:v>1</c:v>
                </c:pt>
                <c:pt idx="38867">
                  <c:v>1</c:v>
                </c:pt>
                <c:pt idx="38868">
                  <c:v>1</c:v>
                </c:pt>
                <c:pt idx="38869">
                  <c:v>1</c:v>
                </c:pt>
                <c:pt idx="38870">
                  <c:v>1</c:v>
                </c:pt>
                <c:pt idx="38871">
                  <c:v>1</c:v>
                </c:pt>
                <c:pt idx="38872">
                  <c:v>1</c:v>
                </c:pt>
                <c:pt idx="38873">
                  <c:v>1</c:v>
                </c:pt>
                <c:pt idx="38874">
                  <c:v>1</c:v>
                </c:pt>
                <c:pt idx="38875">
                  <c:v>1</c:v>
                </c:pt>
                <c:pt idx="38876">
                  <c:v>1</c:v>
                </c:pt>
                <c:pt idx="38877">
                  <c:v>1</c:v>
                </c:pt>
                <c:pt idx="38878">
                  <c:v>1</c:v>
                </c:pt>
                <c:pt idx="38879">
                  <c:v>1</c:v>
                </c:pt>
                <c:pt idx="38880">
                  <c:v>1</c:v>
                </c:pt>
                <c:pt idx="38881">
                  <c:v>1</c:v>
                </c:pt>
                <c:pt idx="38882">
                  <c:v>1</c:v>
                </c:pt>
                <c:pt idx="38883">
                  <c:v>1</c:v>
                </c:pt>
                <c:pt idx="38884">
                  <c:v>1</c:v>
                </c:pt>
                <c:pt idx="38885">
                  <c:v>1</c:v>
                </c:pt>
                <c:pt idx="38886">
                  <c:v>1</c:v>
                </c:pt>
                <c:pt idx="38887">
                  <c:v>1</c:v>
                </c:pt>
                <c:pt idx="38888">
                  <c:v>1</c:v>
                </c:pt>
                <c:pt idx="38889">
                  <c:v>1</c:v>
                </c:pt>
                <c:pt idx="38890">
                  <c:v>1</c:v>
                </c:pt>
                <c:pt idx="38891">
                  <c:v>1</c:v>
                </c:pt>
                <c:pt idx="38892">
                  <c:v>1</c:v>
                </c:pt>
                <c:pt idx="38893">
                  <c:v>1</c:v>
                </c:pt>
                <c:pt idx="38894">
                  <c:v>1</c:v>
                </c:pt>
                <c:pt idx="38895">
                  <c:v>1</c:v>
                </c:pt>
                <c:pt idx="38896">
                  <c:v>1</c:v>
                </c:pt>
                <c:pt idx="38897">
                  <c:v>0.66666666699999999</c:v>
                </c:pt>
                <c:pt idx="38898">
                  <c:v>1</c:v>
                </c:pt>
                <c:pt idx="38899">
                  <c:v>1</c:v>
                </c:pt>
                <c:pt idx="38900">
                  <c:v>1</c:v>
                </c:pt>
                <c:pt idx="38901">
                  <c:v>1</c:v>
                </c:pt>
                <c:pt idx="38902">
                  <c:v>1</c:v>
                </c:pt>
                <c:pt idx="38903">
                  <c:v>1</c:v>
                </c:pt>
                <c:pt idx="38904">
                  <c:v>1</c:v>
                </c:pt>
                <c:pt idx="38905">
                  <c:v>1</c:v>
                </c:pt>
                <c:pt idx="38906">
                  <c:v>1</c:v>
                </c:pt>
                <c:pt idx="38907">
                  <c:v>1</c:v>
                </c:pt>
                <c:pt idx="38908">
                  <c:v>1</c:v>
                </c:pt>
                <c:pt idx="38909">
                  <c:v>1</c:v>
                </c:pt>
                <c:pt idx="38910">
                  <c:v>1</c:v>
                </c:pt>
                <c:pt idx="38911">
                  <c:v>1</c:v>
                </c:pt>
                <c:pt idx="38912">
                  <c:v>1</c:v>
                </c:pt>
                <c:pt idx="38913">
                  <c:v>1</c:v>
                </c:pt>
                <c:pt idx="38914">
                  <c:v>1</c:v>
                </c:pt>
                <c:pt idx="38915">
                  <c:v>1</c:v>
                </c:pt>
                <c:pt idx="38916">
                  <c:v>1</c:v>
                </c:pt>
                <c:pt idx="38917">
                  <c:v>1</c:v>
                </c:pt>
                <c:pt idx="38918">
                  <c:v>1</c:v>
                </c:pt>
                <c:pt idx="38919">
                  <c:v>1</c:v>
                </c:pt>
                <c:pt idx="38920">
                  <c:v>1</c:v>
                </c:pt>
                <c:pt idx="38921">
                  <c:v>1</c:v>
                </c:pt>
                <c:pt idx="38922">
                  <c:v>1</c:v>
                </c:pt>
                <c:pt idx="38923">
                  <c:v>1</c:v>
                </c:pt>
                <c:pt idx="38924">
                  <c:v>1</c:v>
                </c:pt>
                <c:pt idx="38925">
                  <c:v>1</c:v>
                </c:pt>
                <c:pt idx="38926">
                  <c:v>1</c:v>
                </c:pt>
                <c:pt idx="38927">
                  <c:v>1</c:v>
                </c:pt>
                <c:pt idx="38928">
                  <c:v>1</c:v>
                </c:pt>
                <c:pt idx="38929">
                  <c:v>1</c:v>
                </c:pt>
                <c:pt idx="38930">
                  <c:v>1</c:v>
                </c:pt>
                <c:pt idx="38931">
                  <c:v>1</c:v>
                </c:pt>
                <c:pt idx="38932">
                  <c:v>1</c:v>
                </c:pt>
                <c:pt idx="38933">
                  <c:v>1</c:v>
                </c:pt>
                <c:pt idx="38934">
                  <c:v>1</c:v>
                </c:pt>
                <c:pt idx="38935">
                  <c:v>1</c:v>
                </c:pt>
                <c:pt idx="38936">
                  <c:v>1</c:v>
                </c:pt>
                <c:pt idx="38937">
                  <c:v>1</c:v>
                </c:pt>
                <c:pt idx="38938">
                  <c:v>1</c:v>
                </c:pt>
                <c:pt idx="38939">
                  <c:v>1</c:v>
                </c:pt>
                <c:pt idx="38940">
                  <c:v>1</c:v>
                </c:pt>
                <c:pt idx="38941">
                  <c:v>1</c:v>
                </c:pt>
                <c:pt idx="38942">
                  <c:v>1</c:v>
                </c:pt>
                <c:pt idx="38943">
                  <c:v>1</c:v>
                </c:pt>
                <c:pt idx="38944">
                  <c:v>1</c:v>
                </c:pt>
                <c:pt idx="38945">
                  <c:v>1</c:v>
                </c:pt>
                <c:pt idx="38946">
                  <c:v>1</c:v>
                </c:pt>
                <c:pt idx="38947">
                  <c:v>1</c:v>
                </c:pt>
                <c:pt idx="38948">
                  <c:v>1</c:v>
                </c:pt>
                <c:pt idx="38949">
                  <c:v>1</c:v>
                </c:pt>
                <c:pt idx="38950">
                  <c:v>1</c:v>
                </c:pt>
                <c:pt idx="38951">
                  <c:v>1</c:v>
                </c:pt>
                <c:pt idx="38952">
                  <c:v>1</c:v>
                </c:pt>
                <c:pt idx="38953">
                  <c:v>1</c:v>
                </c:pt>
                <c:pt idx="38954">
                  <c:v>1</c:v>
                </c:pt>
                <c:pt idx="38955">
                  <c:v>1</c:v>
                </c:pt>
                <c:pt idx="38956">
                  <c:v>1</c:v>
                </c:pt>
                <c:pt idx="38957">
                  <c:v>1</c:v>
                </c:pt>
                <c:pt idx="38958">
                  <c:v>1</c:v>
                </c:pt>
                <c:pt idx="38959">
                  <c:v>1</c:v>
                </c:pt>
                <c:pt idx="38960">
                  <c:v>1</c:v>
                </c:pt>
                <c:pt idx="38961">
                  <c:v>1</c:v>
                </c:pt>
                <c:pt idx="38962">
                  <c:v>1</c:v>
                </c:pt>
                <c:pt idx="38963">
                  <c:v>1</c:v>
                </c:pt>
                <c:pt idx="38964">
                  <c:v>1</c:v>
                </c:pt>
                <c:pt idx="38965">
                  <c:v>1</c:v>
                </c:pt>
                <c:pt idx="38966">
                  <c:v>1</c:v>
                </c:pt>
                <c:pt idx="38967">
                  <c:v>1</c:v>
                </c:pt>
                <c:pt idx="38968">
                  <c:v>1</c:v>
                </c:pt>
                <c:pt idx="38969">
                  <c:v>1</c:v>
                </c:pt>
                <c:pt idx="38970">
                  <c:v>1</c:v>
                </c:pt>
                <c:pt idx="38971">
                  <c:v>1</c:v>
                </c:pt>
                <c:pt idx="38972">
                  <c:v>1</c:v>
                </c:pt>
                <c:pt idx="38973">
                  <c:v>1</c:v>
                </c:pt>
                <c:pt idx="38974">
                  <c:v>1</c:v>
                </c:pt>
                <c:pt idx="38975">
                  <c:v>1</c:v>
                </c:pt>
                <c:pt idx="38976">
                  <c:v>1</c:v>
                </c:pt>
                <c:pt idx="38977">
                  <c:v>1</c:v>
                </c:pt>
                <c:pt idx="38978">
                  <c:v>1</c:v>
                </c:pt>
                <c:pt idx="38979">
                  <c:v>1</c:v>
                </c:pt>
                <c:pt idx="38980">
                  <c:v>1</c:v>
                </c:pt>
                <c:pt idx="38981">
                  <c:v>1</c:v>
                </c:pt>
                <c:pt idx="38982">
                  <c:v>1</c:v>
                </c:pt>
                <c:pt idx="38983">
                  <c:v>1</c:v>
                </c:pt>
                <c:pt idx="38984">
                  <c:v>1</c:v>
                </c:pt>
                <c:pt idx="38985">
                  <c:v>1</c:v>
                </c:pt>
                <c:pt idx="38986">
                  <c:v>1</c:v>
                </c:pt>
                <c:pt idx="38987">
                  <c:v>1</c:v>
                </c:pt>
                <c:pt idx="38988">
                  <c:v>1</c:v>
                </c:pt>
                <c:pt idx="38989">
                  <c:v>1</c:v>
                </c:pt>
                <c:pt idx="38990">
                  <c:v>1</c:v>
                </c:pt>
                <c:pt idx="38991">
                  <c:v>1</c:v>
                </c:pt>
                <c:pt idx="38992">
                  <c:v>1</c:v>
                </c:pt>
                <c:pt idx="38993">
                  <c:v>1</c:v>
                </c:pt>
                <c:pt idx="38994">
                  <c:v>1</c:v>
                </c:pt>
                <c:pt idx="38995">
                  <c:v>1</c:v>
                </c:pt>
                <c:pt idx="38996">
                  <c:v>1</c:v>
                </c:pt>
                <c:pt idx="38997">
                  <c:v>1</c:v>
                </c:pt>
                <c:pt idx="38998">
                  <c:v>1</c:v>
                </c:pt>
                <c:pt idx="38999">
                  <c:v>1</c:v>
                </c:pt>
                <c:pt idx="39000">
                  <c:v>1</c:v>
                </c:pt>
                <c:pt idx="39001">
                  <c:v>1</c:v>
                </c:pt>
                <c:pt idx="39002">
                  <c:v>1</c:v>
                </c:pt>
                <c:pt idx="39003">
                  <c:v>1</c:v>
                </c:pt>
                <c:pt idx="39004">
                  <c:v>1</c:v>
                </c:pt>
                <c:pt idx="39005">
                  <c:v>1</c:v>
                </c:pt>
                <c:pt idx="39006">
                  <c:v>1</c:v>
                </c:pt>
                <c:pt idx="39007">
                  <c:v>1</c:v>
                </c:pt>
                <c:pt idx="39008">
                  <c:v>1</c:v>
                </c:pt>
                <c:pt idx="39009">
                  <c:v>1</c:v>
                </c:pt>
                <c:pt idx="39010">
                  <c:v>1</c:v>
                </c:pt>
                <c:pt idx="39011">
                  <c:v>1</c:v>
                </c:pt>
                <c:pt idx="39012">
                  <c:v>1</c:v>
                </c:pt>
                <c:pt idx="39013">
                  <c:v>1</c:v>
                </c:pt>
                <c:pt idx="39014">
                  <c:v>1</c:v>
                </c:pt>
                <c:pt idx="39015">
                  <c:v>1</c:v>
                </c:pt>
                <c:pt idx="39016">
                  <c:v>1</c:v>
                </c:pt>
                <c:pt idx="39017">
                  <c:v>1</c:v>
                </c:pt>
                <c:pt idx="39018">
                  <c:v>1</c:v>
                </c:pt>
                <c:pt idx="39019">
                  <c:v>1</c:v>
                </c:pt>
                <c:pt idx="39020">
                  <c:v>1</c:v>
                </c:pt>
                <c:pt idx="39021">
                  <c:v>1</c:v>
                </c:pt>
                <c:pt idx="39022">
                  <c:v>1</c:v>
                </c:pt>
                <c:pt idx="39023">
                  <c:v>1</c:v>
                </c:pt>
                <c:pt idx="39024">
                  <c:v>1</c:v>
                </c:pt>
                <c:pt idx="39025">
                  <c:v>1</c:v>
                </c:pt>
                <c:pt idx="39026">
                  <c:v>1</c:v>
                </c:pt>
                <c:pt idx="39027">
                  <c:v>1</c:v>
                </c:pt>
                <c:pt idx="39028">
                  <c:v>1</c:v>
                </c:pt>
                <c:pt idx="39029">
                  <c:v>1</c:v>
                </c:pt>
                <c:pt idx="39030">
                  <c:v>1</c:v>
                </c:pt>
                <c:pt idx="39031">
                  <c:v>1</c:v>
                </c:pt>
                <c:pt idx="39032">
                  <c:v>1</c:v>
                </c:pt>
                <c:pt idx="39033">
                  <c:v>1</c:v>
                </c:pt>
                <c:pt idx="39034">
                  <c:v>1</c:v>
                </c:pt>
                <c:pt idx="39035">
                  <c:v>1</c:v>
                </c:pt>
                <c:pt idx="39036">
                  <c:v>1</c:v>
                </c:pt>
                <c:pt idx="39037">
                  <c:v>1</c:v>
                </c:pt>
                <c:pt idx="39038">
                  <c:v>1</c:v>
                </c:pt>
                <c:pt idx="39039">
                  <c:v>1</c:v>
                </c:pt>
                <c:pt idx="39040">
                  <c:v>1</c:v>
                </c:pt>
                <c:pt idx="39041">
                  <c:v>1</c:v>
                </c:pt>
                <c:pt idx="39042">
                  <c:v>1</c:v>
                </c:pt>
                <c:pt idx="39043">
                  <c:v>1</c:v>
                </c:pt>
                <c:pt idx="39044">
                  <c:v>1</c:v>
                </c:pt>
                <c:pt idx="39045">
                  <c:v>1</c:v>
                </c:pt>
                <c:pt idx="39046">
                  <c:v>1</c:v>
                </c:pt>
                <c:pt idx="39047">
                  <c:v>1</c:v>
                </c:pt>
                <c:pt idx="39048">
                  <c:v>1</c:v>
                </c:pt>
                <c:pt idx="39049">
                  <c:v>1</c:v>
                </c:pt>
                <c:pt idx="39050">
                  <c:v>1</c:v>
                </c:pt>
                <c:pt idx="39051">
                  <c:v>1</c:v>
                </c:pt>
                <c:pt idx="39052">
                  <c:v>1</c:v>
                </c:pt>
                <c:pt idx="39053">
                  <c:v>1</c:v>
                </c:pt>
                <c:pt idx="39054">
                  <c:v>1</c:v>
                </c:pt>
                <c:pt idx="39055">
                  <c:v>1</c:v>
                </c:pt>
                <c:pt idx="39056">
                  <c:v>1</c:v>
                </c:pt>
                <c:pt idx="39057">
                  <c:v>1</c:v>
                </c:pt>
                <c:pt idx="39058">
                  <c:v>1</c:v>
                </c:pt>
                <c:pt idx="39059">
                  <c:v>1</c:v>
                </c:pt>
                <c:pt idx="39060">
                  <c:v>1</c:v>
                </c:pt>
                <c:pt idx="39061">
                  <c:v>1</c:v>
                </c:pt>
                <c:pt idx="39062">
                  <c:v>1</c:v>
                </c:pt>
                <c:pt idx="39063">
                  <c:v>1</c:v>
                </c:pt>
                <c:pt idx="39064">
                  <c:v>1</c:v>
                </c:pt>
                <c:pt idx="39065">
                  <c:v>1</c:v>
                </c:pt>
                <c:pt idx="39066">
                  <c:v>1</c:v>
                </c:pt>
                <c:pt idx="39067">
                  <c:v>1</c:v>
                </c:pt>
                <c:pt idx="39068">
                  <c:v>1</c:v>
                </c:pt>
                <c:pt idx="39069">
                  <c:v>1</c:v>
                </c:pt>
                <c:pt idx="39070">
                  <c:v>1</c:v>
                </c:pt>
                <c:pt idx="39071">
                  <c:v>1</c:v>
                </c:pt>
                <c:pt idx="39072">
                  <c:v>1</c:v>
                </c:pt>
                <c:pt idx="39073">
                  <c:v>1</c:v>
                </c:pt>
                <c:pt idx="39074">
                  <c:v>1</c:v>
                </c:pt>
                <c:pt idx="39075">
                  <c:v>1</c:v>
                </c:pt>
                <c:pt idx="39076">
                  <c:v>1</c:v>
                </c:pt>
                <c:pt idx="39077">
                  <c:v>1</c:v>
                </c:pt>
                <c:pt idx="39078">
                  <c:v>1</c:v>
                </c:pt>
                <c:pt idx="39079">
                  <c:v>1</c:v>
                </c:pt>
                <c:pt idx="39080">
                  <c:v>1</c:v>
                </c:pt>
                <c:pt idx="39081">
                  <c:v>1</c:v>
                </c:pt>
                <c:pt idx="39082">
                  <c:v>1</c:v>
                </c:pt>
                <c:pt idx="39083">
                  <c:v>1</c:v>
                </c:pt>
                <c:pt idx="39084">
                  <c:v>0.4</c:v>
                </c:pt>
                <c:pt idx="39085">
                  <c:v>1</c:v>
                </c:pt>
                <c:pt idx="39086">
                  <c:v>1</c:v>
                </c:pt>
                <c:pt idx="39087">
                  <c:v>1</c:v>
                </c:pt>
                <c:pt idx="39088">
                  <c:v>1</c:v>
                </c:pt>
                <c:pt idx="39089">
                  <c:v>1</c:v>
                </c:pt>
                <c:pt idx="39090">
                  <c:v>1</c:v>
                </c:pt>
                <c:pt idx="39091">
                  <c:v>1</c:v>
                </c:pt>
                <c:pt idx="39092">
                  <c:v>1</c:v>
                </c:pt>
                <c:pt idx="39093">
                  <c:v>1</c:v>
                </c:pt>
                <c:pt idx="39094">
                  <c:v>1</c:v>
                </c:pt>
                <c:pt idx="39095">
                  <c:v>1</c:v>
                </c:pt>
                <c:pt idx="39096">
                  <c:v>1</c:v>
                </c:pt>
                <c:pt idx="39097">
                  <c:v>1</c:v>
                </c:pt>
                <c:pt idx="39098">
                  <c:v>1</c:v>
                </c:pt>
                <c:pt idx="39099">
                  <c:v>1</c:v>
                </c:pt>
                <c:pt idx="39100">
                  <c:v>1</c:v>
                </c:pt>
                <c:pt idx="39101">
                  <c:v>1</c:v>
                </c:pt>
                <c:pt idx="39102">
                  <c:v>1</c:v>
                </c:pt>
                <c:pt idx="39103">
                  <c:v>1</c:v>
                </c:pt>
                <c:pt idx="39104">
                  <c:v>1</c:v>
                </c:pt>
                <c:pt idx="39105">
                  <c:v>1</c:v>
                </c:pt>
                <c:pt idx="39106">
                  <c:v>1</c:v>
                </c:pt>
                <c:pt idx="39107">
                  <c:v>1</c:v>
                </c:pt>
                <c:pt idx="39108">
                  <c:v>1</c:v>
                </c:pt>
                <c:pt idx="39109">
                  <c:v>1</c:v>
                </c:pt>
                <c:pt idx="39110">
                  <c:v>1</c:v>
                </c:pt>
                <c:pt idx="39111">
                  <c:v>1</c:v>
                </c:pt>
                <c:pt idx="39112">
                  <c:v>1</c:v>
                </c:pt>
                <c:pt idx="39113">
                  <c:v>1</c:v>
                </c:pt>
                <c:pt idx="39114">
                  <c:v>1</c:v>
                </c:pt>
                <c:pt idx="39115">
                  <c:v>1</c:v>
                </c:pt>
                <c:pt idx="39116">
                  <c:v>1</c:v>
                </c:pt>
                <c:pt idx="39117">
                  <c:v>1</c:v>
                </c:pt>
                <c:pt idx="39118">
                  <c:v>1</c:v>
                </c:pt>
                <c:pt idx="39119">
                  <c:v>1</c:v>
                </c:pt>
                <c:pt idx="39120">
                  <c:v>1</c:v>
                </c:pt>
                <c:pt idx="39121">
                  <c:v>1</c:v>
                </c:pt>
                <c:pt idx="39122">
                  <c:v>1</c:v>
                </c:pt>
                <c:pt idx="39123">
                  <c:v>1</c:v>
                </c:pt>
                <c:pt idx="39124">
                  <c:v>1</c:v>
                </c:pt>
                <c:pt idx="39125">
                  <c:v>1</c:v>
                </c:pt>
                <c:pt idx="39126">
                  <c:v>1</c:v>
                </c:pt>
                <c:pt idx="39127">
                  <c:v>1</c:v>
                </c:pt>
                <c:pt idx="39128">
                  <c:v>1</c:v>
                </c:pt>
                <c:pt idx="39129">
                  <c:v>1</c:v>
                </c:pt>
                <c:pt idx="39130">
                  <c:v>1</c:v>
                </c:pt>
                <c:pt idx="39131">
                  <c:v>1</c:v>
                </c:pt>
                <c:pt idx="39132">
                  <c:v>1</c:v>
                </c:pt>
                <c:pt idx="39133">
                  <c:v>1</c:v>
                </c:pt>
                <c:pt idx="39134">
                  <c:v>1</c:v>
                </c:pt>
                <c:pt idx="39135">
                  <c:v>1</c:v>
                </c:pt>
                <c:pt idx="39136">
                  <c:v>1</c:v>
                </c:pt>
                <c:pt idx="39137">
                  <c:v>1</c:v>
                </c:pt>
                <c:pt idx="39138">
                  <c:v>1</c:v>
                </c:pt>
                <c:pt idx="39139">
                  <c:v>1</c:v>
                </c:pt>
                <c:pt idx="39140">
                  <c:v>1</c:v>
                </c:pt>
                <c:pt idx="39141">
                  <c:v>1</c:v>
                </c:pt>
                <c:pt idx="39142">
                  <c:v>1</c:v>
                </c:pt>
                <c:pt idx="39143">
                  <c:v>1</c:v>
                </c:pt>
                <c:pt idx="39144">
                  <c:v>1</c:v>
                </c:pt>
                <c:pt idx="39145">
                  <c:v>1</c:v>
                </c:pt>
                <c:pt idx="39146">
                  <c:v>1</c:v>
                </c:pt>
                <c:pt idx="39147">
                  <c:v>1</c:v>
                </c:pt>
                <c:pt idx="39148">
                  <c:v>1</c:v>
                </c:pt>
                <c:pt idx="39149">
                  <c:v>1</c:v>
                </c:pt>
                <c:pt idx="39150">
                  <c:v>1</c:v>
                </c:pt>
                <c:pt idx="39151">
                  <c:v>1</c:v>
                </c:pt>
                <c:pt idx="39152">
                  <c:v>1</c:v>
                </c:pt>
                <c:pt idx="39153">
                  <c:v>1</c:v>
                </c:pt>
                <c:pt idx="39154">
                  <c:v>1</c:v>
                </c:pt>
                <c:pt idx="39155">
                  <c:v>1</c:v>
                </c:pt>
                <c:pt idx="39156">
                  <c:v>1</c:v>
                </c:pt>
                <c:pt idx="39157">
                  <c:v>1</c:v>
                </c:pt>
                <c:pt idx="39158">
                  <c:v>1</c:v>
                </c:pt>
                <c:pt idx="39159">
                  <c:v>1</c:v>
                </c:pt>
                <c:pt idx="39160">
                  <c:v>1</c:v>
                </c:pt>
                <c:pt idx="39161">
                  <c:v>1</c:v>
                </c:pt>
                <c:pt idx="39162">
                  <c:v>1</c:v>
                </c:pt>
                <c:pt idx="39163">
                  <c:v>1</c:v>
                </c:pt>
                <c:pt idx="39164">
                  <c:v>1</c:v>
                </c:pt>
                <c:pt idx="39165">
                  <c:v>1</c:v>
                </c:pt>
                <c:pt idx="39166">
                  <c:v>1</c:v>
                </c:pt>
                <c:pt idx="39167">
                  <c:v>1</c:v>
                </c:pt>
                <c:pt idx="39168">
                  <c:v>1</c:v>
                </c:pt>
                <c:pt idx="39169">
                  <c:v>1</c:v>
                </c:pt>
                <c:pt idx="39170">
                  <c:v>1</c:v>
                </c:pt>
                <c:pt idx="39171">
                  <c:v>1</c:v>
                </c:pt>
                <c:pt idx="39172">
                  <c:v>1</c:v>
                </c:pt>
                <c:pt idx="39173">
                  <c:v>1</c:v>
                </c:pt>
                <c:pt idx="39174">
                  <c:v>1</c:v>
                </c:pt>
                <c:pt idx="39175">
                  <c:v>1</c:v>
                </c:pt>
                <c:pt idx="39176">
                  <c:v>1</c:v>
                </c:pt>
                <c:pt idx="39177">
                  <c:v>1</c:v>
                </c:pt>
                <c:pt idx="39178">
                  <c:v>1</c:v>
                </c:pt>
                <c:pt idx="39179">
                  <c:v>1</c:v>
                </c:pt>
                <c:pt idx="39180">
                  <c:v>1</c:v>
                </c:pt>
                <c:pt idx="39181">
                  <c:v>1</c:v>
                </c:pt>
                <c:pt idx="39182">
                  <c:v>1</c:v>
                </c:pt>
                <c:pt idx="39183">
                  <c:v>1</c:v>
                </c:pt>
                <c:pt idx="39184">
                  <c:v>1</c:v>
                </c:pt>
                <c:pt idx="39185">
                  <c:v>1</c:v>
                </c:pt>
                <c:pt idx="39186">
                  <c:v>1</c:v>
                </c:pt>
                <c:pt idx="39187">
                  <c:v>1</c:v>
                </c:pt>
                <c:pt idx="39188">
                  <c:v>1</c:v>
                </c:pt>
                <c:pt idx="39189">
                  <c:v>1</c:v>
                </c:pt>
                <c:pt idx="39190">
                  <c:v>1</c:v>
                </c:pt>
                <c:pt idx="39191">
                  <c:v>1</c:v>
                </c:pt>
                <c:pt idx="39192">
                  <c:v>1</c:v>
                </c:pt>
                <c:pt idx="39193">
                  <c:v>1</c:v>
                </c:pt>
                <c:pt idx="39194">
                  <c:v>1</c:v>
                </c:pt>
                <c:pt idx="39195">
                  <c:v>1</c:v>
                </c:pt>
                <c:pt idx="39196">
                  <c:v>1</c:v>
                </c:pt>
                <c:pt idx="39197">
                  <c:v>1</c:v>
                </c:pt>
                <c:pt idx="39198">
                  <c:v>1</c:v>
                </c:pt>
                <c:pt idx="39199">
                  <c:v>1</c:v>
                </c:pt>
                <c:pt idx="39200">
                  <c:v>1</c:v>
                </c:pt>
                <c:pt idx="39201">
                  <c:v>1</c:v>
                </c:pt>
                <c:pt idx="39202">
                  <c:v>1</c:v>
                </c:pt>
                <c:pt idx="39203">
                  <c:v>1</c:v>
                </c:pt>
                <c:pt idx="39204">
                  <c:v>1</c:v>
                </c:pt>
                <c:pt idx="39205">
                  <c:v>1</c:v>
                </c:pt>
                <c:pt idx="39206">
                  <c:v>1</c:v>
                </c:pt>
                <c:pt idx="39207">
                  <c:v>1</c:v>
                </c:pt>
                <c:pt idx="39208">
                  <c:v>1</c:v>
                </c:pt>
                <c:pt idx="39209">
                  <c:v>1</c:v>
                </c:pt>
                <c:pt idx="39210">
                  <c:v>1</c:v>
                </c:pt>
                <c:pt idx="39211">
                  <c:v>1</c:v>
                </c:pt>
                <c:pt idx="39212">
                  <c:v>1</c:v>
                </c:pt>
                <c:pt idx="39213">
                  <c:v>1</c:v>
                </c:pt>
                <c:pt idx="39214">
                  <c:v>1</c:v>
                </c:pt>
                <c:pt idx="39215">
                  <c:v>1</c:v>
                </c:pt>
                <c:pt idx="39216">
                  <c:v>0.8</c:v>
                </c:pt>
                <c:pt idx="39217">
                  <c:v>1</c:v>
                </c:pt>
                <c:pt idx="39218">
                  <c:v>1</c:v>
                </c:pt>
                <c:pt idx="39219">
                  <c:v>1</c:v>
                </c:pt>
                <c:pt idx="39220">
                  <c:v>1</c:v>
                </c:pt>
                <c:pt idx="39221">
                  <c:v>1</c:v>
                </c:pt>
                <c:pt idx="39222">
                  <c:v>1</c:v>
                </c:pt>
                <c:pt idx="39223">
                  <c:v>1</c:v>
                </c:pt>
                <c:pt idx="39224">
                  <c:v>1</c:v>
                </c:pt>
                <c:pt idx="39225">
                  <c:v>1</c:v>
                </c:pt>
                <c:pt idx="39226">
                  <c:v>1</c:v>
                </c:pt>
                <c:pt idx="39227">
                  <c:v>1</c:v>
                </c:pt>
                <c:pt idx="39228">
                  <c:v>1</c:v>
                </c:pt>
                <c:pt idx="39229">
                  <c:v>1</c:v>
                </c:pt>
                <c:pt idx="39230">
                  <c:v>1</c:v>
                </c:pt>
                <c:pt idx="39231">
                  <c:v>1</c:v>
                </c:pt>
                <c:pt idx="39232">
                  <c:v>1</c:v>
                </c:pt>
                <c:pt idx="39233">
                  <c:v>1</c:v>
                </c:pt>
                <c:pt idx="39234">
                  <c:v>1</c:v>
                </c:pt>
                <c:pt idx="39235">
                  <c:v>1</c:v>
                </c:pt>
                <c:pt idx="39236">
                  <c:v>1</c:v>
                </c:pt>
                <c:pt idx="39237">
                  <c:v>1</c:v>
                </c:pt>
                <c:pt idx="39238">
                  <c:v>1</c:v>
                </c:pt>
                <c:pt idx="39239">
                  <c:v>1</c:v>
                </c:pt>
                <c:pt idx="39240">
                  <c:v>1</c:v>
                </c:pt>
                <c:pt idx="39241">
                  <c:v>1</c:v>
                </c:pt>
                <c:pt idx="39242">
                  <c:v>1</c:v>
                </c:pt>
                <c:pt idx="39243">
                  <c:v>1</c:v>
                </c:pt>
                <c:pt idx="39244">
                  <c:v>1</c:v>
                </c:pt>
                <c:pt idx="39245">
                  <c:v>1</c:v>
                </c:pt>
                <c:pt idx="39246">
                  <c:v>1</c:v>
                </c:pt>
                <c:pt idx="39247">
                  <c:v>1</c:v>
                </c:pt>
                <c:pt idx="39248">
                  <c:v>1</c:v>
                </c:pt>
                <c:pt idx="39249">
                  <c:v>1</c:v>
                </c:pt>
                <c:pt idx="39250">
                  <c:v>1</c:v>
                </c:pt>
                <c:pt idx="39251">
                  <c:v>1</c:v>
                </c:pt>
                <c:pt idx="39252">
                  <c:v>1</c:v>
                </c:pt>
                <c:pt idx="39253">
                  <c:v>1</c:v>
                </c:pt>
                <c:pt idx="39254">
                  <c:v>1</c:v>
                </c:pt>
                <c:pt idx="39255">
                  <c:v>1</c:v>
                </c:pt>
                <c:pt idx="39256">
                  <c:v>1</c:v>
                </c:pt>
                <c:pt idx="39257">
                  <c:v>1</c:v>
                </c:pt>
                <c:pt idx="39258">
                  <c:v>1</c:v>
                </c:pt>
                <c:pt idx="39259">
                  <c:v>1</c:v>
                </c:pt>
                <c:pt idx="39260">
                  <c:v>1</c:v>
                </c:pt>
                <c:pt idx="39261">
                  <c:v>1</c:v>
                </c:pt>
                <c:pt idx="39262">
                  <c:v>1</c:v>
                </c:pt>
                <c:pt idx="39263">
                  <c:v>1</c:v>
                </c:pt>
                <c:pt idx="39264">
                  <c:v>1</c:v>
                </c:pt>
                <c:pt idx="39265">
                  <c:v>1</c:v>
                </c:pt>
                <c:pt idx="39266">
                  <c:v>1</c:v>
                </c:pt>
                <c:pt idx="39267">
                  <c:v>1</c:v>
                </c:pt>
                <c:pt idx="39268">
                  <c:v>1</c:v>
                </c:pt>
                <c:pt idx="39269">
                  <c:v>1</c:v>
                </c:pt>
                <c:pt idx="39270">
                  <c:v>1</c:v>
                </c:pt>
                <c:pt idx="39271">
                  <c:v>1</c:v>
                </c:pt>
                <c:pt idx="39272">
                  <c:v>1</c:v>
                </c:pt>
                <c:pt idx="39273">
                  <c:v>1</c:v>
                </c:pt>
                <c:pt idx="39274">
                  <c:v>1</c:v>
                </c:pt>
                <c:pt idx="39275">
                  <c:v>1</c:v>
                </c:pt>
                <c:pt idx="39276">
                  <c:v>1</c:v>
                </c:pt>
                <c:pt idx="39277">
                  <c:v>1</c:v>
                </c:pt>
                <c:pt idx="39278">
                  <c:v>1</c:v>
                </c:pt>
                <c:pt idx="39279">
                  <c:v>1</c:v>
                </c:pt>
                <c:pt idx="39280">
                  <c:v>1</c:v>
                </c:pt>
                <c:pt idx="39281">
                  <c:v>1</c:v>
                </c:pt>
                <c:pt idx="39282">
                  <c:v>1</c:v>
                </c:pt>
                <c:pt idx="39283">
                  <c:v>1</c:v>
                </c:pt>
                <c:pt idx="39284">
                  <c:v>1</c:v>
                </c:pt>
                <c:pt idx="39285">
                  <c:v>1</c:v>
                </c:pt>
                <c:pt idx="39286">
                  <c:v>1</c:v>
                </c:pt>
                <c:pt idx="39287">
                  <c:v>1</c:v>
                </c:pt>
                <c:pt idx="39288">
                  <c:v>1</c:v>
                </c:pt>
                <c:pt idx="39289">
                  <c:v>1</c:v>
                </c:pt>
                <c:pt idx="39290">
                  <c:v>1</c:v>
                </c:pt>
                <c:pt idx="39291">
                  <c:v>1</c:v>
                </c:pt>
                <c:pt idx="39292">
                  <c:v>1</c:v>
                </c:pt>
                <c:pt idx="39293">
                  <c:v>1</c:v>
                </c:pt>
                <c:pt idx="39294">
                  <c:v>1</c:v>
                </c:pt>
                <c:pt idx="39295">
                  <c:v>1</c:v>
                </c:pt>
                <c:pt idx="39296">
                  <c:v>1</c:v>
                </c:pt>
                <c:pt idx="39297">
                  <c:v>1</c:v>
                </c:pt>
                <c:pt idx="39298">
                  <c:v>1</c:v>
                </c:pt>
                <c:pt idx="39299">
                  <c:v>1</c:v>
                </c:pt>
                <c:pt idx="39300">
                  <c:v>1</c:v>
                </c:pt>
                <c:pt idx="39301">
                  <c:v>1</c:v>
                </c:pt>
                <c:pt idx="39302">
                  <c:v>1</c:v>
                </c:pt>
                <c:pt idx="39303">
                  <c:v>1</c:v>
                </c:pt>
                <c:pt idx="39304">
                  <c:v>1</c:v>
                </c:pt>
                <c:pt idx="39305">
                  <c:v>1</c:v>
                </c:pt>
                <c:pt idx="39306">
                  <c:v>1</c:v>
                </c:pt>
                <c:pt idx="39307">
                  <c:v>1</c:v>
                </c:pt>
                <c:pt idx="39308">
                  <c:v>1</c:v>
                </c:pt>
                <c:pt idx="39309">
                  <c:v>1</c:v>
                </c:pt>
                <c:pt idx="39310">
                  <c:v>1</c:v>
                </c:pt>
                <c:pt idx="39311">
                  <c:v>1</c:v>
                </c:pt>
                <c:pt idx="39312">
                  <c:v>1</c:v>
                </c:pt>
                <c:pt idx="39313">
                  <c:v>1</c:v>
                </c:pt>
                <c:pt idx="39314">
                  <c:v>0.8</c:v>
                </c:pt>
                <c:pt idx="39315">
                  <c:v>1</c:v>
                </c:pt>
                <c:pt idx="39316">
                  <c:v>1</c:v>
                </c:pt>
                <c:pt idx="39317">
                  <c:v>1</c:v>
                </c:pt>
                <c:pt idx="39318">
                  <c:v>1</c:v>
                </c:pt>
                <c:pt idx="39319">
                  <c:v>1</c:v>
                </c:pt>
                <c:pt idx="39320">
                  <c:v>1</c:v>
                </c:pt>
                <c:pt idx="39321">
                  <c:v>1</c:v>
                </c:pt>
                <c:pt idx="39322">
                  <c:v>1</c:v>
                </c:pt>
                <c:pt idx="39323">
                  <c:v>1</c:v>
                </c:pt>
                <c:pt idx="39324">
                  <c:v>1</c:v>
                </c:pt>
                <c:pt idx="39325">
                  <c:v>1</c:v>
                </c:pt>
                <c:pt idx="39326">
                  <c:v>1</c:v>
                </c:pt>
                <c:pt idx="39327">
                  <c:v>1</c:v>
                </c:pt>
                <c:pt idx="39328">
                  <c:v>1</c:v>
                </c:pt>
                <c:pt idx="39329">
                  <c:v>1</c:v>
                </c:pt>
                <c:pt idx="39330">
                  <c:v>1</c:v>
                </c:pt>
                <c:pt idx="39331">
                  <c:v>1</c:v>
                </c:pt>
                <c:pt idx="39332">
                  <c:v>1</c:v>
                </c:pt>
                <c:pt idx="39333">
                  <c:v>1</c:v>
                </c:pt>
                <c:pt idx="39334">
                  <c:v>1</c:v>
                </c:pt>
                <c:pt idx="39335">
                  <c:v>1</c:v>
                </c:pt>
                <c:pt idx="39336">
                  <c:v>1</c:v>
                </c:pt>
                <c:pt idx="39337">
                  <c:v>1</c:v>
                </c:pt>
                <c:pt idx="39338">
                  <c:v>1</c:v>
                </c:pt>
                <c:pt idx="39339">
                  <c:v>1</c:v>
                </c:pt>
                <c:pt idx="39340">
                  <c:v>1</c:v>
                </c:pt>
                <c:pt idx="39341">
                  <c:v>1</c:v>
                </c:pt>
                <c:pt idx="39342">
                  <c:v>1</c:v>
                </c:pt>
                <c:pt idx="39343">
                  <c:v>1</c:v>
                </c:pt>
                <c:pt idx="39344">
                  <c:v>1</c:v>
                </c:pt>
                <c:pt idx="39345">
                  <c:v>1</c:v>
                </c:pt>
                <c:pt idx="39346">
                  <c:v>1</c:v>
                </c:pt>
                <c:pt idx="39347">
                  <c:v>1</c:v>
                </c:pt>
                <c:pt idx="39348">
                  <c:v>1</c:v>
                </c:pt>
                <c:pt idx="39349">
                  <c:v>1</c:v>
                </c:pt>
                <c:pt idx="39350">
                  <c:v>1</c:v>
                </c:pt>
                <c:pt idx="39351">
                  <c:v>1</c:v>
                </c:pt>
                <c:pt idx="39352">
                  <c:v>1</c:v>
                </c:pt>
                <c:pt idx="39353">
                  <c:v>1</c:v>
                </c:pt>
                <c:pt idx="39354">
                  <c:v>1</c:v>
                </c:pt>
                <c:pt idx="39355">
                  <c:v>1</c:v>
                </c:pt>
                <c:pt idx="39356">
                  <c:v>1</c:v>
                </c:pt>
                <c:pt idx="39357">
                  <c:v>1</c:v>
                </c:pt>
                <c:pt idx="39358">
                  <c:v>1</c:v>
                </c:pt>
                <c:pt idx="39359">
                  <c:v>1</c:v>
                </c:pt>
                <c:pt idx="39360">
                  <c:v>1</c:v>
                </c:pt>
                <c:pt idx="39361">
                  <c:v>1</c:v>
                </c:pt>
                <c:pt idx="39362">
                  <c:v>1</c:v>
                </c:pt>
                <c:pt idx="39363">
                  <c:v>1</c:v>
                </c:pt>
                <c:pt idx="39364">
                  <c:v>1</c:v>
                </c:pt>
                <c:pt idx="39365">
                  <c:v>1</c:v>
                </c:pt>
                <c:pt idx="39366">
                  <c:v>1</c:v>
                </c:pt>
                <c:pt idx="39367">
                  <c:v>1</c:v>
                </c:pt>
                <c:pt idx="39368">
                  <c:v>1</c:v>
                </c:pt>
                <c:pt idx="39369">
                  <c:v>1</c:v>
                </c:pt>
                <c:pt idx="39370">
                  <c:v>1</c:v>
                </c:pt>
                <c:pt idx="39371">
                  <c:v>1</c:v>
                </c:pt>
                <c:pt idx="39372">
                  <c:v>1</c:v>
                </c:pt>
                <c:pt idx="39373">
                  <c:v>1</c:v>
                </c:pt>
                <c:pt idx="39374">
                  <c:v>1</c:v>
                </c:pt>
                <c:pt idx="39375">
                  <c:v>1</c:v>
                </c:pt>
                <c:pt idx="39376">
                  <c:v>1</c:v>
                </c:pt>
                <c:pt idx="39377">
                  <c:v>1</c:v>
                </c:pt>
                <c:pt idx="39378">
                  <c:v>1</c:v>
                </c:pt>
                <c:pt idx="39379">
                  <c:v>1</c:v>
                </c:pt>
                <c:pt idx="39380">
                  <c:v>1</c:v>
                </c:pt>
                <c:pt idx="39381">
                  <c:v>1</c:v>
                </c:pt>
                <c:pt idx="39382">
                  <c:v>1</c:v>
                </c:pt>
                <c:pt idx="39383">
                  <c:v>1</c:v>
                </c:pt>
                <c:pt idx="39384">
                  <c:v>0.8</c:v>
                </c:pt>
                <c:pt idx="39385">
                  <c:v>1</c:v>
                </c:pt>
                <c:pt idx="39386">
                  <c:v>1</c:v>
                </c:pt>
                <c:pt idx="39387">
                  <c:v>1</c:v>
                </c:pt>
                <c:pt idx="39388">
                  <c:v>1</c:v>
                </c:pt>
                <c:pt idx="39389">
                  <c:v>1</c:v>
                </c:pt>
                <c:pt idx="39390">
                  <c:v>1</c:v>
                </c:pt>
                <c:pt idx="39391">
                  <c:v>1</c:v>
                </c:pt>
                <c:pt idx="39392">
                  <c:v>1</c:v>
                </c:pt>
                <c:pt idx="39393">
                  <c:v>1</c:v>
                </c:pt>
                <c:pt idx="39394">
                  <c:v>1</c:v>
                </c:pt>
                <c:pt idx="39395">
                  <c:v>1</c:v>
                </c:pt>
                <c:pt idx="39396">
                  <c:v>1</c:v>
                </c:pt>
                <c:pt idx="39397">
                  <c:v>1</c:v>
                </c:pt>
                <c:pt idx="39398">
                  <c:v>1</c:v>
                </c:pt>
                <c:pt idx="39399">
                  <c:v>1</c:v>
                </c:pt>
                <c:pt idx="39400">
                  <c:v>1</c:v>
                </c:pt>
                <c:pt idx="39401">
                  <c:v>1</c:v>
                </c:pt>
                <c:pt idx="39402">
                  <c:v>1</c:v>
                </c:pt>
                <c:pt idx="39403">
                  <c:v>1</c:v>
                </c:pt>
                <c:pt idx="39404">
                  <c:v>1</c:v>
                </c:pt>
                <c:pt idx="39405">
                  <c:v>1</c:v>
                </c:pt>
                <c:pt idx="39406">
                  <c:v>1</c:v>
                </c:pt>
                <c:pt idx="39407">
                  <c:v>1</c:v>
                </c:pt>
                <c:pt idx="39408">
                  <c:v>1</c:v>
                </c:pt>
                <c:pt idx="39409">
                  <c:v>1</c:v>
                </c:pt>
                <c:pt idx="39410">
                  <c:v>1</c:v>
                </c:pt>
                <c:pt idx="39411">
                  <c:v>1</c:v>
                </c:pt>
                <c:pt idx="39412">
                  <c:v>1</c:v>
                </c:pt>
                <c:pt idx="39413">
                  <c:v>1</c:v>
                </c:pt>
                <c:pt idx="39414">
                  <c:v>1</c:v>
                </c:pt>
                <c:pt idx="39415">
                  <c:v>1</c:v>
                </c:pt>
                <c:pt idx="39416">
                  <c:v>1</c:v>
                </c:pt>
                <c:pt idx="39417">
                  <c:v>1</c:v>
                </c:pt>
                <c:pt idx="39418">
                  <c:v>1</c:v>
                </c:pt>
                <c:pt idx="39419">
                  <c:v>1</c:v>
                </c:pt>
                <c:pt idx="39420">
                  <c:v>1</c:v>
                </c:pt>
                <c:pt idx="39421">
                  <c:v>1</c:v>
                </c:pt>
                <c:pt idx="39422">
                  <c:v>1</c:v>
                </c:pt>
                <c:pt idx="39423">
                  <c:v>1</c:v>
                </c:pt>
                <c:pt idx="39424">
                  <c:v>1</c:v>
                </c:pt>
                <c:pt idx="39425">
                  <c:v>1</c:v>
                </c:pt>
                <c:pt idx="39426">
                  <c:v>1</c:v>
                </c:pt>
                <c:pt idx="39427">
                  <c:v>1</c:v>
                </c:pt>
                <c:pt idx="39428">
                  <c:v>1</c:v>
                </c:pt>
                <c:pt idx="39429">
                  <c:v>1</c:v>
                </c:pt>
                <c:pt idx="39430">
                  <c:v>1</c:v>
                </c:pt>
                <c:pt idx="39431">
                  <c:v>1</c:v>
                </c:pt>
                <c:pt idx="39432">
                  <c:v>1</c:v>
                </c:pt>
                <c:pt idx="39433">
                  <c:v>1</c:v>
                </c:pt>
                <c:pt idx="39434">
                  <c:v>1</c:v>
                </c:pt>
                <c:pt idx="39435">
                  <c:v>1</c:v>
                </c:pt>
                <c:pt idx="39436">
                  <c:v>1</c:v>
                </c:pt>
                <c:pt idx="39437">
                  <c:v>1</c:v>
                </c:pt>
                <c:pt idx="39438">
                  <c:v>1</c:v>
                </c:pt>
                <c:pt idx="39439">
                  <c:v>1</c:v>
                </c:pt>
                <c:pt idx="39440">
                  <c:v>1</c:v>
                </c:pt>
                <c:pt idx="39441">
                  <c:v>1</c:v>
                </c:pt>
                <c:pt idx="39442">
                  <c:v>1</c:v>
                </c:pt>
                <c:pt idx="39443">
                  <c:v>1</c:v>
                </c:pt>
                <c:pt idx="39444">
                  <c:v>1</c:v>
                </c:pt>
                <c:pt idx="39445">
                  <c:v>1</c:v>
                </c:pt>
                <c:pt idx="39446">
                  <c:v>1</c:v>
                </c:pt>
                <c:pt idx="39447">
                  <c:v>1</c:v>
                </c:pt>
                <c:pt idx="39448">
                  <c:v>1</c:v>
                </c:pt>
                <c:pt idx="39449">
                  <c:v>1</c:v>
                </c:pt>
                <c:pt idx="39450">
                  <c:v>1</c:v>
                </c:pt>
                <c:pt idx="39451">
                  <c:v>1</c:v>
                </c:pt>
                <c:pt idx="39452">
                  <c:v>1</c:v>
                </c:pt>
                <c:pt idx="39453">
                  <c:v>1</c:v>
                </c:pt>
                <c:pt idx="39454">
                  <c:v>1</c:v>
                </c:pt>
                <c:pt idx="39455">
                  <c:v>1</c:v>
                </c:pt>
                <c:pt idx="39456">
                  <c:v>1</c:v>
                </c:pt>
                <c:pt idx="39457">
                  <c:v>1</c:v>
                </c:pt>
                <c:pt idx="39458">
                  <c:v>1</c:v>
                </c:pt>
                <c:pt idx="39459">
                  <c:v>1</c:v>
                </c:pt>
                <c:pt idx="39460">
                  <c:v>1</c:v>
                </c:pt>
                <c:pt idx="39461">
                  <c:v>1</c:v>
                </c:pt>
                <c:pt idx="39462">
                  <c:v>1</c:v>
                </c:pt>
                <c:pt idx="39463">
                  <c:v>1</c:v>
                </c:pt>
                <c:pt idx="39464">
                  <c:v>1</c:v>
                </c:pt>
                <c:pt idx="39465">
                  <c:v>1</c:v>
                </c:pt>
                <c:pt idx="39466">
                  <c:v>1</c:v>
                </c:pt>
                <c:pt idx="39467">
                  <c:v>1</c:v>
                </c:pt>
                <c:pt idx="39468">
                  <c:v>1</c:v>
                </c:pt>
                <c:pt idx="39469">
                  <c:v>1</c:v>
                </c:pt>
                <c:pt idx="39470">
                  <c:v>1</c:v>
                </c:pt>
                <c:pt idx="39471">
                  <c:v>1</c:v>
                </c:pt>
                <c:pt idx="39472">
                  <c:v>1</c:v>
                </c:pt>
                <c:pt idx="39473">
                  <c:v>1</c:v>
                </c:pt>
                <c:pt idx="39474">
                  <c:v>1</c:v>
                </c:pt>
                <c:pt idx="39475">
                  <c:v>1</c:v>
                </c:pt>
                <c:pt idx="39476">
                  <c:v>1</c:v>
                </c:pt>
                <c:pt idx="39477">
                  <c:v>1</c:v>
                </c:pt>
                <c:pt idx="39478">
                  <c:v>1</c:v>
                </c:pt>
                <c:pt idx="39479">
                  <c:v>1</c:v>
                </c:pt>
                <c:pt idx="39480">
                  <c:v>1</c:v>
                </c:pt>
                <c:pt idx="39481">
                  <c:v>0.2</c:v>
                </c:pt>
                <c:pt idx="39482">
                  <c:v>1</c:v>
                </c:pt>
                <c:pt idx="39483">
                  <c:v>1</c:v>
                </c:pt>
                <c:pt idx="39484">
                  <c:v>1</c:v>
                </c:pt>
                <c:pt idx="39485">
                  <c:v>1</c:v>
                </c:pt>
                <c:pt idx="39486">
                  <c:v>1</c:v>
                </c:pt>
                <c:pt idx="39487">
                  <c:v>1</c:v>
                </c:pt>
                <c:pt idx="39488">
                  <c:v>1</c:v>
                </c:pt>
                <c:pt idx="39489">
                  <c:v>1</c:v>
                </c:pt>
                <c:pt idx="39490">
                  <c:v>1</c:v>
                </c:pt>
                <c:pt idx="39491">
                  <c:v>1</c:v>
                </c:pt>
                <c:pt idx="39492">
                  <c:v>1</c:v>
                </c:pt>
                <c:pt idx="39493">
                  <c:v>1</c:v>
                </c:pt>
                <c:pt idx="39494">
                  <c:v>1</c:v>
                </c:pt>
                <c:pt idx="39495">
                  <c:v>1</c:v>
                </c:pt>
                <c:pt idx="39496">
                  <c:v>1</c:v>
                </c:pt>
                <c:pt idx="39497">
                  <c:v>1</c:v>
                </c:pt>
                <c:pt idx="39498">
                  <c:v>1</c:v>
                </c:pt>
                <c:pt idx="39499">
                  <c:v>1</c:v>
                </c:pt>
                <c:pt idx="39500">
                  <c:v>1</c:v>
                </c:pt>
                <c:pt idx="39501">
                  <c:v>1</c:v>
                </c:pt>
                <c:pt idx="39502">
                  <c:v>1</c:v>
                </c:pt>
                <c:pt idx="39503">
                  <c:v>1</c:v>
                </c:pt>
                <c:pt idx="39504">
                  <c:v>1</c:v>
                </c:pt>
                <c:pt idx="39505">
                  <c:v>1</c:v>
                </c:pt>
                <c:pt idx="39506">
                  <c:v>1</c:v>
                </c:pt>
                <c:pt idx="39507">
                  <c:v>1</c:v>
                </c:pt>
                <c:pt idx="39508">
                  <c:v>1</c:v>
                </c:pt>
                <c:pt idx="39509">
                  <c:v>1</c:v>
                </c:pt>
                <c:pt idx="39510">
                  <c:v>1</c:v>
                </c:pt>
                <c:pt idx="39511">
                  <c:v>1</c:v>
                </c:pt>
                <c:pt idx="39512">
                  <c:v>1</c:v>
                </c:pt>
                <c:pt idx="39513">
                  <c:v>1</c:v>
                </c:pt>
                <c:pt idx="39514">
                  <c:v>1</c:v>
                </c:pt>
                <c:pt idx="39515">
                  <c:v>1</c:v>
                </c:pt>
                <c:pt idx="39516">
                  <c:v>1</c:v>
                </c:pt>
                <c:pt idx="39517">
                  <c:v>1</c:v>
                </c:pt>
                <c:pt idx="39518">
                  <c:v>1</c:v>
                </c:pt>
                <c:pt idx="39519">
                  <c:v>1</c:v>
                </c:pt>
                <c:pt idx="39520">
                  <c:v>1</c:v>
                </c:pt>
                <c:pt idx="39521">
                  <c:v>1</c:v>
                </c:pt>
                <c:pt idx="39522">
                  <c:v>1</c:v>
                </c:pt>
                <c:pt idx="39523">
                  <c:v>1</c:v>
                </c:pt>
                <c:pt idx="39524">
                  <c:v>1</c:v>
                </c:pt>
                <c:pt idx="39525">
                  <c:v>1</c:v>
                </c:pt>
                <c:pt idx="39526">
                  <c:v>1</c:v>
                </c:pt>
                <c:pt idx="39527">
                  <c:v>1</c:v>
                </c:pt>
                <c:pt idx="39528">
                  <c:v>1</c:v>
                </c:pt>
                <c:pt idx="39529">
                  <c:v>1</c:v>
                </c:pt>
                <c:pt idx="39530">
                  <c:v>1</c:v>
                </c:pt>
                <c:pt idx="39531">
                  <c:v>1</c:v>
                </c:pt>
                <c:pt idx="39532">
                  <c:v>1</c:v>
                </c:pt>
                <c:pt idx="39533">
                  <c:v>1</c:v>
                </c:pt>
                <c:pt idx="39534">
                  <c:v>1</c:v>
                </c:pt>
                <c:pt idx="39535">
                  <c:v>1</c:v>
                </c:pt>
                <c:pt idx="39536">
                  <c:v>1</c:v>
                </c:pt>
                <c:pt idx="39537">
                  <c:v>1</c:v>
                </c:pt>
                <c:pt idx="39538">
                  <c:v>1</c:v>
                </c:pt>
                <c:pt idx="39539">
                  <c:v>1</c:v>
                </c:pt>
                <c:pt idx="39540">
                  <c:v>1</c:v>
                </c:pt>
                <c:pt idx="39541">
                  <c:v>1</c:v>
                </c:pt>
                <c:pt idx="39542">
                  <c:v>1</c:v>
                </c:pt>
                <c:pt idx="39543">
                  <c:v>1</c:v>
                </c:pt>
                <c:pt idx="39544">
                  <c:v>1</c:v>
                </c:pt>
                <c:pt idx="39545">
                  <c:v>1</c:v>
                </c:pt>
                <c:pt idx="39546">
                  <c:v>1</c:v>
                </c:pt>
                <c:pt idx="39547">
                  <c:v>1</c:v>
                </c:pt>
                <c:pt idx="39548">
                  <c:v>0.6</c:v>
                </c:pt>
                <c:pt idx="39549">
                  <c:v>1</c:v>
                </c:pt>
                <c:pt idx="39550">
                  <c:v>1</c:v>
                </c:pt>
                <c:pt idx="39551">
                  <c:v>1</c:v>
                </c:pt>
                <c:pt idx="39552">
                  <c:v>1</c:v>
                </c:pt>
                <c:pt idx="39553">
                  <c:v>1</c:v>
                </c:pt>
                <c:pt idx="39554">
                  <c:v>1</c:v>
                </c:pt>
                <c:pt idx="39555">
                  <c:v>1</c:v>
                </c:pt>
                <c:pt idx="39556">
                  <c:v>1</c:v>
                </c:pt>
                <c:pt idx="39557">
                  <c:v>1</c:v>
                </c:pt>
                <c:pt idx="39558">
                  <c:v>1</c:v>
                </c:pt>
                <c:pt idx="39559">
                  <c:v>1</c:v>
                </c:pt>
                <c:pt idx="39560">
                  <c:v>1</c:v>
                </c:pt>
                <c:pt idx="39561">
                  <c:v>1</c:v>
                </c:pt>
                <c:pt idx="39562">
                  <c:v>1</c:v>
                </c:pt>
                <c:pt idx="39563">
                  <c:v>1</c:v>
                </c:pt>
                <c:pt idx="39564">
                  <c:v>1</c:v>
                </c:pt>
                <c:pt idx="39565">
                  <c:v>1</c:v>
                </c:pt>
                <c:pt idx="39566">
                  <c:v>1</c:v>
                </c:pt>
                <c:pt idx="39567">
                  <c:v>1</c:v>
                </c:pt>
                <c:pt idx="39568">
                  <c:v>1</c:v>
                </c:pt>
                <c:pt idx="39569">
                  <c:v>1</c:v>
                </c:pt>
                <c:pt idx="39570">
                  <c:v>1</c:v>
                </c:pt>
                <c:pt idx="39571">
                  <c:v>1</c:v>
                </c:pt>
                <c:pt idx="39572">
                  <c:v>1</c:v>
                </c:pt>
                <c:pt idx="39573">
                  <c:v>1</c:v>
                </c:pt>
                <c:pt idx="39574">
                  <c:v>1</c:v>
                </c:pt>
                <c:pt idx="39575">
                  <c:v>1</c:v>
                </c:pt>
                <c:pt idx="39576">
                  <c:v>1</c:v>
                </c:pt>
                <c:pt idx="39577">
                  <c:v>1</c:v>
                </c:pt>
                <c:pt idx="39578">
                  <c:v>1</c:v>
                </c:pt>
                <c:pt idx="39579">
                  <c:v>1</c:v>
                </c:pt>
                <c:pt idx="39580">
                  <c:v>1</c:v>
                </c:pt>
                <c:pt idx="39581">
                  <c:v>1</c:v>
                </c:pt>
                <c:pt idx="39582">
                  <c:v>1</c:v>
                </c:pt>
                <c:pt idx="39583">
                  <c:v>1</c:v>
                </c:pt>
                <c:pt idx="39584">
                  <c:v>1</c:v>
                </c:pt>
                <c:pt idx="39585">
                  <c:v>1</c:v>
                </c:pt>
                <c:pt idx="39586">
                  <c:v>1</c:v>
                </c:pt>
                <c:pt idx="39587">
                  <c:v>1</c:v>
                </c:pt>
                <c:pt idx="39588">
                  <c:v>1</c:v>
                </c:pt>
                <c:pt idx="39589">
                  <c:v>1</c:v>
                </c:pt>
                <c:pt idx="39590">
                  <c:v>1</c:v>
                </c:pt>
                <c:pt idx="39591">
                  <c:v>1</c:v>
                </c:pt>
                <c:pt idx="39592">
                  <c:v>1</c:v>
                </c:pt>
                <c:pt idx="39593">
                  <c:v>1</c:v>
                </c:pt>
                <c:pt idx="39594">
                  <c:v>1</c:v>
                </c:pt>
                <c:pt idx="39595">
                  <c:v>1</c:v>
                </c:pt>
                <c:pt idx="39596">
                  <c:v>1</c:v>
                </c:pt>
                <c:pt idx="39597">
                  <c:v>1</c:v>
                </c:pt>
                <c:pt idx="39598">
                  <c:v>1</c:v>
                </c:pt>
                <c:pt idx="39599">
                  <c:v>1</c:v>
                </c:pt>
                <c:pt idx="39600">
                  <c:v>1</c:v>
                </c:pt>
                <c:pt idx="39601">
                  <c:v>1</c:v>
                </c:pt>
                <c:pt idx="39602">
                  <c:v>1</c:v>
                </c:pt>
                <c:pt idx="39603">
                  <c:v>1</c:v>
                </c:pt>
                <c:pt idx="39604">
                  <c:v>1</c:v>
                </c:pt>
                <c:pt idx="39605">
                  <c:v>1</c:v>
                </c:pt>
                <c:pt idx="39606">
                  <c:v>1</c:v>
                </c:pt>
                <c:pt idx="39607">
                  <c:v>1</c:v>
                </c:pt>
                <c:pt idx="39608">
                  <c:v>1</c:v>
                </c:pt>
                <c:pt idx="39609">
                  <c:v>1</c:v>
                </c:pt>
                <c:pt idx="39610">
                  <c:v>1</c:v>
                </c:pt>
                <c:pt idx="39611">
                  <c:v>1</c:v>
                </c:pt>
                <c:pt idx="39612">
                  <c:v>1</c:v>
                </c:pt>
                <c:pt idx="39613">
                  <c:v>1</c:v>
                </c:pt>
                <c:pt idx="39614">
                  <c:v>1</c:v>
                </c:pt>
                <c:pt idx="39615">
                  <c:v>1</c:v>
                </c:pt>
                <c:pt idx="39616">
                  <c:v>1</c:v>
                </c:pt>
                <c:pt idx="39617">
                  <c:v>1</c:v>
                </c:pt>
                <c:pt idx="39618">
                  <c:v>1</c:v>
                </c:pt>
                <c:pt idx="39619">
                  <c:v>1</c:v>
                </c:pt>
                <c:pt idx="39620">
                  <c:v>1</c:v>
                </c:pt>
                <c:pt idx="39621">
                  <c:v>1</c:v>
                </c:pt>
                <c:pt idx="39622">
                  <c:v>1</c:v>
                </c:pt>
                <c:pt idx="39623">
                  <c:v>1</c:v>
                </c:pt>
                <c:pt idx="39624">
                  <c:v>0.8</c:v>
                </c:pt>
                <c:pt idx="39625">
                  <c:v>1</c:v>
                </c:pt>
                <c:pt idx="39626">
                  <c:v>1</c:v>
                </c:pt>
                <c:pt idx="39627">
                  <c:v>1</c:v>
                </c:pt>
                <c:pt idx="39628">
                  <c:v>1</c:v>
                </c:pt>
                <c:pt idx="39629">
                  <c:v>1</c:v>
                </c:pt>
                <c:pt idx="39630">
                  <c:v>1</c:v>
                </c:pt>
                <c:pt idx="39631">
                  <c:v>1</c:v>
                </c:pt>
                <c:pt idx="39632">
                  <c:v>1</c:v>
                </c:pt>
                <c:pt idx="39633">
                  <c:v>1</c:v>
                </c:pt>
                <c:pt idx="39634">
                  <c:v>1</c:v>
                </c:pt>
                <c:pt idx="39635">
                  <c:v>1</c:v>
                </c:pt>
                <c:pt idx="39636">
                  <c:v>1</c:v>
                </c:pt>
                <c:pt idx="39637">
                  <c:v>1</c:v>
                </c:pt>
                <c:pt idx="39638">
                  <c:v>1</c:v>
                </c:pt>
                <c:pt idx="39639">
                  <c:v>1</c:v>
                </c:pt>
                <c:pt idx="39640">
                  <c:v>1</c:v>
                </c:pt>
                <c:pt idx="39641">
                  <c:v>1</c:v>
                </c:pt>
                <c:pt idx="39642">
                  <c:v>1</c:v>
                </c:pt>
                <c:pt idx="39643">
                  <c:v>1</c:v>
                </c:pt>
                <c:pt idx="39644">
                  <c:v>1</c:v>
                </c:pt>
                <c:pt idx="39645">
                  <c:v>1</c:v>
                </c:pt>
                <c:pt idx="39646">
                  <c:v>1</c:v>
                </c:pt>
                <c:pt idx="39647">
                  <c:v>1</c:v>
                </c:pt>
                <c:pt idx="39648">
                  <c:v>1</c:v>
                </c:pt>
                <c:pt idx="39649">
                  <c:v>1</c:v>
                </c:pt>
                <c:pt idx="39650">
                  <c:v>1</c:v>
                </c:pt>
                <c:pt idx="39651">
                  <c:v>1</c:v>
                </c:pt>
                <c:pt idx="39652">
                  <c:v>1</c:v>
                </c:pt>
                <c:pt idx="39653">
                  <c:v>1</c:v>
                </c:pt>
                <c:pt idx="39654">
                  <c:v>1</c:v>
                </c:pt>
                <c:pt idx="39655">
                  <c:v>1</c:v>
                </c:pt>
                <c:pt idx="39656">
                  <c:v>1</c:v>
                </c:pt>
                <c:pt idx="39657">
                  <c:v>1</c:v>
                </c:pt>
                <c:pt idx="39658">
                  <c:v>1</c:v>
                </c:pt>
                <c:pt idx="39659">
                  <c:v>1</c:v>
                </c:pt>
                <c:pt idx="39660">
                  <c:v>1</c:v>
                </c:pt>
                <c:pt idx="39661">
                  <c:v>1</c:v>
                </c:pt>
                <c:pt idx="39662">
                  <c:v>1</c:v>
                </c:pt>
                <c:pt idx="39663">
                  <c:v>1</c:v>
                </c:pt>
                <c:pt idx="39664">
                  <c:v>1</c:v>
                </c:pt>
                <c:pt idx="39665">
                  <c:v>1</c:v>
                </c:pt>
                <c:pt idx="39666">
                  <c:v>1</c:v>
                </c:pt>
                <c:pt idx="39667">
                  <c:v>1</c:v>
                </c:pt>
                <c:pt idx="39668">
                  <c:v>1</c:v>
                </c:pt>
                <c:pt idx="39669">
                  <c:v>1</c:v>
                </c:pt>
                <c:pt idx="39670">
                  <c:v>1</c:v>
                </c:pt>
                <c:pt idx="39671">
                  <c:v>1</c:v>
                </c:pt>
                <c:pt idx="39672">
                  <c:v>1</c:v>
                </c:pt>
                <c:pt idx="39673">
                  <c:v>1</c:v>
                </c:pt>
                <c:pt idx="39674">
                  <c:v>1</c:v>
                </c:pt>
                <c:pt idx="39675">
                  <c:v>1</c:v>
                </c:pt>
                <c:pt idx="39676">
                  <c:v>1</c:v>
                </c:pt>
                <c:pt idx="39677">
                  <c:v>1</c:v>
                </c:pt>
                <c:pt idx="39678">
                  <c:v>1</c:v>
                </c:pt>
                <c:pt idx="39679">
                  <c:v>1</c:v>
                </c:pt>
                <c:pt idx="39680">
                  <c:v>1</c:v>
                </c:pt>
                <c:pt idx="39681">
                  <c:v>1</c:v>
                </c:pt>
                <c:pt idx="39682">
                  <c:v>1</c:v>
                </c:pt>
                <c:pt idx="39683">
                  <c:v>1</c:v>
                </c:pt>
                <c:pt idx="39684">
                  <c:v>1</c:v>
                </c:pt>
                <c:pt idx="39685">
                  <c:v>1</c:v>
                </c:pt>
                <c:pt idx="39686">
                  <c:v>1</c:v>
                </c:pt>
                <c:pt idx="39687">
                  <c:v>1</c:v>
                </c:pt>
                <c:pt idx="39688">
                  <c:v>1</c:v>
                </c:pt>
                <c:pt idx="39689">
                  <c:v>1</c:v>
                </c:pt>
                <c:pt idx="39690">
                  <c:v>1</c:v>
                </c:pt>
                <c:pt idx="39691">
                  <c:v>1</c:v>
                </c:pt>
                <c:pt idx="39692">
                  <c:v>1</c:v>
                </c:pt>
                <c:pt idx="39693">
                  <c:v>1</c:v>
                </c:pt>
                <c:pt idx="39694">
                  <c:v>1</c:v>
                </c:pt>
                <c:pt idx="39695">
                  <c:v>1</c:v>
                </c:pt>
                <c:pt idx="39696">
                  <c:v>1</c:v>
                </c:pt>
                <c:pt idx="39697">
                  <c:v>1</c:v>
                </c:pt>
                <c:pt idx="39698">
                  <c:v>1</c:v>
                </c:pt>
                <c:pt idx="39699">
                  <c:v>1</c:v>
                </c:pt>
                <c:pt idx="39700">
                  <c:v>1</c:v>
                </c:pt>
                <c:pt idx="39701">
                  <c:v>1</c:v>
                </c:pt>
                <c:pt idx="39702">
                  <c:v>1</c:v>
                </c:pt>
                <c:pt idx="39703">
                  <c:v>1</c:v>
                </c:pt>
                <c:pt idx="39704">
                  <c:v>1</c:v>
                </c:pt>
                <c:pt idx="39705">
                  <c:v>1</c:v>
                </c:pt>
                <c:pt idx="39706">
                  <c:v>1</c:v>
                </c:pt>
                <c:pt idx="39707">
                  <c:v>1</c:v>
                </c:pt>
                <c:pt idx="39708">
                  <c:v>1</c:v>
                </c:pt>
                <c:pt idx="39709">
                  <c:v>1</c:v>
                </c:pt>
                <c:pt idx="39710">
                  <c:v>1</c:v>
                </c:pt>
                <c:pt idx="39711">
                  <c:v>1</c:v>
                </c:pt>
                <c:pt idx="39712">
                  <c:v>1</c:v>
                </c:pt>
                <c:pt idx="39713">
                  <c:v>1</c:v>
                </c:pt>
                <c:pt idx="39714">
                  <c:v>1</c:v>
                </c:pt>
                <c:pt idx="39715">
                  <c:v>1</c:v>
                </c:pt>
                <c:pt idx="39716">
                  <c:v>1</c:v>
                </c:pt>
                <c:pt idx="39717">
                  <c:v>1</c:v>
                </c:pt>
                <c:pt idx="39718">
                  <c:v>1</c:v>
                </c:pt>
                <c:pt idx="39719">
                  <c:v>1</c:v>
                </c:pt>
                <c:pt idx="39720">
                  <c:v>1</c:v>
                </c:pt>
                <c:pt idx="39721">
                  <c:v>1</c:v>
                </c:pt>
                <c:pt idx="39722">
                  <c:v>1</c:v>
                </c:pt>
                <c:pt idx="39723">
                  <c:v>1</c:v>
                </c:pt>
                <c:pt idx="39724">
                  <c:v>1</c:v>
                </c:pt>
                <c:pt idx="39725">
                  <c:v>1</c:v>
                </c:pt>
                <c:pt idx="39726">
                  <c:v>1</c:v>
                </c:pt>
                <c:pt idx="39727">
                  <c:v>1</c:v>
                </c:pt>
                <c:pt idx="39728">
                  <c:v>1</c:v>
                </c:pt>
                <c:pt idx="39729">
                  <c:v>1</c:v>
                </c:pt>
                <c:pt idx="39730">
                  <c:v>1</c:v>
                </c:pt>
                <c:pt idx="39731">
                  <c:v>1</c:v>
                </c:pt>
                <c:pt idx="39732">
                  <c:v>1</c:v>
                </c:pt>
                <c:pt idx="39733">
                  <c:v>1</c:v>
                </c:pt>
                <c:pt idx="39734">
                  <c:v>1</c:v>
                </c:pt>
                <c:pt idx="39735">
                  <c:v>1</c:v>
                </c:pt>
                <c:pt idx="39736">
                  <c:v>1</c:v>
                </c:pt>
                <c:pt idx="39737">
                  <c:v>1</c:v>
                </c:pt>
                <c:pt idx="39738">
                  <c:v>1</c:v>
                </c:pt>
                <c:pt idx="39739">
                  <c:v>1</c:v>
                </c:pt>
                <c:pt idx="39740">
                  <c:v>1</c:v>
                </c:pt>
                <c:pt idx="39741">
                  <c:v>1</c:v>
                </c:pt>
                <c:pt idx="39742">
                  <c:v>1</c:v>
                </c:pt>
                <c:pt idx="39743">
                  <c:v>1</c:v>
                </c:pt>
                <c:pt idx="39744">
                  <c:v>1</c:v>
                </c:pt>
                <c:pt idx="39745">
                  <c:v>1</c:v>
                </c:pt>
                <c:pt idx="39746">
                  <c:v>1</c:v>
                </c:pt>
                <c:pt idx="39747">
                  <c:v>1</c:v>
                </c:pt>
                <c:pt idx="39748">
                  <c:v>1</c:v>
                </c:pt>
                <c:pt idx="39749">
                  <c:v>1</c:v>
                </c:pt>
                <c:pt idx="39750">
                  <c:v>1</c:v>
                </c:pt>
                <c:pt idx="39751">
                  <c:v>1</c:v>
                </c:pt>
                <c:pt idx="39752">
                  <c:v>1</c:v>
                </c:pt>
                <c:pt idx="39753">
                  <c:v>1</c:v>
                </c:pt>
                <c:pt idx="39754">
                  <c:v>1</c:v>
                </c:pt>
                <c:pt idx="39755">
                  <c:v>1</c:v>
                </c:pt>
                <c:pt idx="39756">
                  <c:v>1</c:v>
                </c:pt>
                <c:pt idx="39757">
                  <c:v>1</c:v>
                </c:pt>
                <c:pt idx="39758">
                  <c:v>1</c:v>
                </c:pt>
                <c:pt idx="39759">
                  <c:v>1</c:v>
                </c:pt>
                <c:pt idx="39760">
                  <c:v>1</c:v>
                </c:pt>
                <c:pt idx="39761">
                  <c:v>1</c:v>
                </c:pt>
                <c:pt idx="39762">
                  <c:v>1</c:v>
                </c:pt>
                <c:pt idx="39763">
                  <c:v>1</c:v>
                </c:pt>
                <c:pt idx="39764">
                  <c:v>1</c:v>
                </c:pt>
                <c:pt idx="39765">
                  <c:v>1</c:v>
                </c:pt>
                <c:pt idx="39766">
                  <c:v>1</c:v>
                </c:pt>
                <c:pt idx="39767">
                  <c:v>1</c:v>
                </c:pt>
                <c:pt idx="39768">
                  <c:v>1</c:v>
                </c:pt>
                <c:pt idx="39769">
                  <c:v>1</c:v>
                </c:pt>
                <c:pt idx="39770">
                  <c:v>1</c:v>
                </c:pt>
                <c:pt idx="39771">
                  <c:v>1</c:v>
                </c:pt>
                <c:pt idx="39772">
                  <c:v>1</c:v>
                </c:pt>
                <c:pt idx="39773">
                  <c:v>1</c:v>
                </c:pt>
                <c:pt idx="39774">
                  <c:v>1</c:v>
                </c:pt>
                <c:pt idx="39775">
                  <c:v>1</c:v>
                </c:pt>
                <c:pt idx="39776">
                  <c:v>1</c:v>
                </c:pt>
                <c:pt idx="39777">
                  <c:v>1</c:v>
                </c:pt>
                <c:pt idx="39778">
                  <c:v>1</c:v>
                </c:pt>
                <c:pt idx="39779">
                  <c:v>1</c:v>
                </c:pt>
                <c:pt idx="39780">
                  <c:v>1</c:v>
                </c:pt>
                <c:pt idx="39781">
                  <c:v>1</c:v>
                </c:pt>
                <c:pt idx="39782">
                  <c:v>1</c:v>
                </c:pt>
                <c:pt idx="39783">
                  <c:v>1</c:v>
                </c:pt>
                <c:pt idx="39784">
                  <c:v>1</c:v>
                </c:pt>
                <c:pt idx="39785">
                  <c:v>1</c:v>
                </c:pt>
                <c:pt idx="39786">
                  <c:v>1</c:v>
                </c:pt>
                <c:pt idx="39787">
                  <c:v>1</c:v>
                </c:pt>
                <c:pt idx="39788">
                  <c:v>1</c:v>
                </c:pt>
                <c:pt idx="39789">
                  <c:v>1</c:v>
                </c:pt>
                <c:pt idx="39790">
                  <c:v>1</c:v>
                </c:pt>
                <c:pt idx="39791">
                  <c:v>1</c:v>
                </c:pt>
                <c:pt idx="39792">
                  <c:v>1</c:v>
                </c:pt>
                <c:pt idx="39793">
                  <c:v>1</c:v>
                </c:pt>
                <c:pt idx="39794">
                  <c:v>1</c:v>
                </c:pt>
                <c:pt idx="39795">
                  <c:v>1</c:v>
                </c:pt>
                <c:pt idx="39796">
                  <c:v>1</c:v>
                </c:pt>
                <c:pt idx="39797">
                  <c:v>1</c:v>
                </c:pt>
                <c:pt idx="39798">
                  <c:v>1</c:v>
                </c:pt>
                <c:pt idx="39799">
                  <c:v>1</c:v>
                </c:pt>
                <c:pt idx="39800">
                  <c:v>1</c:v>
                </c:pt>
                <c:pt idx="39801">
                  <c:v>1</c:v>
                </c:pt>
                <c:pt idx="39802">
                  <c:v>1</c:v>
                </c:pt>
                <c:pt idx="39803">
                  <c:v>1</c:v>
                </c:pt>
                <c:pt idx="39804">
                  <c:v>1</c:v>
                </c:pt>
                <c:pt idx="39805">
                  <c:v>1</c:v>
                </c:pt>
                <c:pt idx="39806">
                  <c:v>1</c:v>
                </c:pt>
                <c:pt idx="39807">
                  <c:v>1</c:v>
                </c:pt>
                <c:pt idx="39808">
                  <c:v>1</c:v>
                </c:pt>
                <c:pt idx="39809">
                  <c:v>0.2</c:v>
                </c:pt>
                <c:pt idx="39810">
                  <c:v>1</c:v>
                </c:pt>
                <c:pt idx="39811">
                  <c:v>1</c:v>
                </c:pt>
                <c:pt idx="39812">
                  <c:v>1</c:v>
                </c:pt>
                <c:pt idx="39813">
                  <c:v>1</c:v>
                </c:pt>
                <c:pt idx="39814">
                  <c:v>1</c:v>
                </c:pt>
                <c:pt idx="39815">
                  <c:v>1</c:v>
                </c:pt>
                <c:pt idx="39816">
                  <c:v>1</c:v>
                </c:pt>
                <c:pt idx="39817">
                  <c:v>1</c:v>
                </c:pt>
                <c:pt idx="39818">
                  <c:v>1</c:v>
                </c:pt>
                <c:pt idx="39819">
                  <c:v>1</c:v>
                </c:pt>
                <c:pt idx="39820">
                  <c:v>1</c:v>
                </c:pt>
                <c:pt idx="39821">
                  <c:v>1</c:v>
                </c:pt>
                <c:pt idx="39822">
                  <c:v>1</c:v>
                </c:pt>
                <c:pt idx="39823">
                  <c:v>1</c:v>
                </c:pt>
                <c:pt idx="39824">
                  <c:v>1</c:v>
                </c:pt>
                <c:pt idx="39825">
                  <c:v>1</c:v>
                </c:pt>
                <c:pt idx="39826">
                  <c:v>1</c:v>
                </c:pt>
                <c:pt idx="39827">
                  <c:v>1</c:v>
                </c:pt>
                <c:pt idx="39828">
                  <c:v>1</c:v>
                </c:pt>
                <c:pt idx="39829">
                  <c:v>1</c:v>
                </c:pt>
                <c:pt idx="39830">
                  <c:v>1</c:v>
                </c:pt>
                <c:pt idx="39831">
                  <c:v>1</c:v>
                </c:pt>
                <c:pt idx="39832">
                  <c:v>1</c:v>
                </c:pt>
                <c:pt idx="39833">
                  <c:v>1</c:v>
                </c:pt>
                <c:pt idx="39834">
                  <c:v>1</c:v>
                </c:pt>
                <c:pt idx="39835">
                  <c:v>1</c:v>
                </c:pt>
                <c:pt idx="39836">
                  <c:v>1</c:v>
                </c:pt>
                <c:pt idx="39837">
                  <c:v>1</c:v>
                </c:pt>
                <c:pt idx="39838">
                  <c:v>1</c:v>
                </c:pt>
                <c:pt idx="39839">
                  <c:v>1</c:v>
                </c:pt>
                <c:pt idx="39840">
                  <c:v>1</c:v>
                </c:pt>
                <c:pt idx="39841">
                  <c:v>1</c:v>
                </c:pt>
                <c:pt idx="39842">
                  <c:v>1</c:v>
                </c:pt>
                <c:pt idx="39843">
                  <c:v>1</c:v>
                </c:pt>
                <c:pt idx="39844">
                  <c:v>1</c:v>
                </c:pt>
                <c:pt idx="39845">
                  <c:v>1</c:v>
                </c:pt>
                <c:pt idx="39846">
                  <c:v>1</c:v>
                </c:pt>
                <c:pt idx="39847">
                  <c:v>1</c:v>
                </c:pt>
                <c:pt idx="39848">
                  <c:v>1</c:v>
                </c:pt>
                <c:pt idx="39849">
                  <c:v>1</c:v>
                </c:pt>
                <c:pt idx="39850">
                  <c:v>1</c:v>
                </c:pt>
                <c:pt idx="39851">
                  <c:v>1</c:v>
                </c:pt>
                <c:pt idx="39852">
                  <c:v>1</c:v>
                </c:pt>
                <c:pt idx="39853">
                  <c:v>1</c:v>
                </c:pt>
                <c:pt idx="39854">
                  <c:v>1</c:v>
                </c:pt>
                <c:pt idx="39855">
                  <c:v>1</c:v>
                </c:pt>
                <c:pt idx="39856">
                  <c:v>1</c:v>
                </c:pt>
                <c:pt idx="39857">
                  <c:v>1</c:v>
                </c:pt>
                <c:pt idx="39858">
                  <c:v>1</c:v>
                </c:pt>
                <c:pt idx="39859">
                  <c:v>1</c:v>
                </c:pt>
                <c:pt idx="39860">
                  <c:v>1</c:v>
                </c:pt>
                <c:pt idx="39861">
                  <c:v>1</c:v>
                </c:pt>
                <c:pt idx="39862">
                  <c:v>1</c:v>
                </c:pt>
                <c:pt idx="39863">
                  <c:v>1</c:v>
                </c:pt>
                <c:pt idx="39864">
                  <c:v>1</c:v>
                </c:pt>
                <c:pt idx="39865">
                  <c:v>1</c:v>
                </c:pt>
                <c:pt idx="39866">
                  <c:v>1</c:v>
                </c:pt>
                <c:pt idx="39867">
                  <c:v>1</c:v>
                </c:pt>
                <c:pt idx="39868">
                  <c:v>1</c:v>
                </c:pt>
                <c:pt idx="39869">
                  <c:v>1</c:v>
                </c:pt>
                <c:pt idx="39870">
                  <c:v>1</c:v>
                </c:pt>
                <c:pt idx="39871">
                  <c:v>1</c:v>
                </c:pt>
                <c:pt idx="39872">
                  <c:v>1</c:v>
                </c:pt>
                <c:pt idx="39873">
                  <c:v>1</c:v>
                </c:pt>
                <c:pt idx="39874">
                  <c:v>1</c:v>
                </c:pt>
                <c:pt idx="39875">
                  <c:v>1</c:v>
                </c:pt>
                <c:pt idx="39876">
                  <c:v>1</c:v>
                </c:pt>
                <c:pt idx="39877">
                  <c:v>1</c:v>
                </c:pt>
                <c:pt idx="39878">
                  <c:v>1</c:v>
                </c:pt>
                <c:pt idx="39879">
                  <c:v>1</c:v>
                </c:pt>
                <c:pt idx="39880">
                  <c:v>1</c:v>
                </c:pt>
                <c:pt idx="39881">
                  <c:v>1</c:v>
                </c:pt>
                <c:pt idx="39882">
                  <c:v>1</c:v>
                </c:pt>
                <c:pt idx="39883">
                  <c:v>1</c:v>
                </c:pt>
                <c:pt idx="39884">
                  <c:v>1</c:v>
                </c:pt>
                <c:pt idx="39885">
                  <c:v>1</c:v>
                </c:pt>
                <c:pt idx="39886">
                  <c:v>1</c:v>
                </c:pt>
                <c:pt idx="39887">
                  <c:v>1</c:v>
                </c:pt>
                <c:pt idx="39888">
                  <c:v>0.6</c:v>
                </c:pt>
                <c:pt idx="39889">
                  <c:v>1</c:v>
                </c:pt>
                <c:pt idx="39890">
                  <c:v>1</c:v>
                </c:pt>
                <c:pt idx="39891">
                  <c:v>1</c:v>
                </c:pt>
                <c:pt idx="39892">
                  <c:v>1</c:v>
                </c:pt>
                <c:pt idx="39893">
                  <c:v>1</c:v>
                </c:pt>
                <c:pt idx="39894">
                  <c:v>1</c:v>
                </c:pt>
                <c:pt idx="39895">
                  <c:v>1</c:v>
                </c:pt>
                <c:pt idx="39896">
                  <c:v>1</c:v>
                </c:pt>
                <c:pt idx="39897">
                  <c:v>1</c:v>
                </c:pt>
                <c:pt idx="39898">
                  <c:v>1</c:v>
                </c:pt>
                <c:pt idx="39899">
                  <c:v>1</c:v>
                </c:pt>
                <c:pt idx="39900">
                  <c:v>1</c:v>
                </c:pt>
                <c:pt idx="39901">
                  <c:v>1</c:v>
                </c:pt>
                <c:pt idx="39902">
                  <c:v>1</c:v>
                </c:pt>
                <c:pt idx="39903">
                  <c:v>1</c:v>
                </c:pt>
                <c:pt idx="39904">
                  <c:v>1</c:v>
                </c:pt>
                <c:pt idx="39905">
                  <c:v>1</c:v>
                </c:pt>
                <c:pt idx="39906">
                  <c:v>1</c:v>
                </c:pt>
                <c:pt idx="39907">
                  <c:v>1</c:v>
                </c:pt>
                <c:pt idx="39908">
                  <c:v>1</c:v>
                </c:pt>
                <c:pt idx="39909">
                  <c:v>1</c:v>
                </c:pt>
                <c:pt idx="39910">
                  <c:v>1</c:v>
                </c:pt>
                <c:pt idx="39911">
                  <c:v>1</c:v>
                </c:pt>
                <c:pt idx="39912">
                  <c:v>1</c:v>
                </c:pt>
                <c:pt idx="39913">
                  <c:v>1</c:v>
                </c:pt>
                <c:pt idx="39914">
                  <c:v>1</c:v>
                </c:pt>
                <c:pt idx="39915">
                  <c:v>1</c:v>
                </c:pt>
                <c:pt idx="39916">
                  <c:v>1</c:v>
                </c:pt>
                <c:pt idx="39917">
                  <c:v>1</c:v>
                </c:pt>
                <c:pt idx="39918">
                  <c:v>1</c:v>
                </c:pt>
                <c:pt idx="39919">
                  <c:v>1</c:v>
                </c:pt>
                <c:pt idx="39920">
                  <c:v>1</c:v>
                </c:pt>
                <c:pt idx="39921">
                  <c:v>1</c:v>
                </c:pt>
                <c:pt idx="39922">
                  <c:v>1</c:v>
                </c:pt>
                <c:pt idx="39923">
                  <c:v>1</c:v>
                </c:pt>
                <c:pt idx="39924">
                  <c:v>1</c:v>
                </c:pt>
                <c:pt idx="39925">
                  <c:v>1</c:v>
                </c:pt>
                <c:pt idx="39926">
                  <c:v>1</c:v>
                </c:pt>
                <c:pt idx="39927">
                  <c:v>1</c:v>
                </c:pt>
                <c:pt idx="39928">
                  <c:v>1</c:v>
                </c:pt>
                <c:pt idx="39929">
                  <c:v>1</c:v>
                </c:pt>
                <c:pt idx="39930">
                  <c:v>1</c:v>
                </c:pt>
                <c:pt idx="39931">
                  <c:v>1</c:v>
                </c:pt>
                <c:pt idx="39932">
                  <c:v>1</c:v>
                </c:pt>
                <c:pt idx="39933">
                  <c:v>1</c:v>
                </c:pt>
                <c:pt idx="39934">
                  <c:v>1</c:v>
                </c:pt>
                <c:pt idx="39935">
                  <c:v>1</c:v>
                </c:pt>
                <c:pt idx="39936">
                  <c:v>0.83333333300000001</c:v>
                </c:pt>
                <c:pt idx="39937">
                  <c:v>1</c:v>
                </c:pt>
                <c:pt idx="39938">
                  <c:v>1</c:v>
                </c:pt>
                <c:pt idx="39939">
                  <c:v>1</c:v>
                </c:pt>
                <c:pt idx="39940">
                  <c:v>1</c:v>
                </c:pt>
                <c:pt idx="39941">
                  <c:v>1</c:v>
                </c:pt>
                <c:pt idx="39942">
                  <c:v>0.16666666699999999</c:v>
                </c:pt>
                <c:pt idx="39943">
                  <c:v>0.83333333300000001</c:v>
                </c:pt>
                <c:pt idx="39944">
                  <c:v>1</c:v>
                </c:pt>
                <c:pt idx="39945">
                  <c:v>1</c:v>
                </c:pt>
                <c:pt idx="39946">
                  <c:v>1</c:v>
                </c:pt>
                <c:pt idx="39947">
                  <c:v>0.83333333300000001</c:v>
                </c:pt>
                <c:pt idx="39948">
                  <c:v>1</c:v>
                </c:pt>
                <c:pt idx="39949">
                  <c:v>0.83333333300000001</c:v>
                </c:pt>
                <c:pt idx="39950">
                  <c:v>1</c:v>
                </c:pt>
                <c:pt idx="39951">
                  <c:v>1</c:v>
                </c:pt>
                <c:pt idx="39952">
                  <c:v>1</c:v>
                </c:pt>
                <c:pt idx="39953">
                  <c:v>1</c:v>
                </c:pt>
                <c:pt idx="39954">
                  <c:v>1</c:v>
                </c:pt>
                <c:pt idx="39955">
                  <c:v>0.83333333300000001</c:v>
                </c:pt>
                <c:pt idx="39956">
                  <c:v>1</c:v>
                </c:pt>
                <c:pt idx="39957">
                  <c:v>1</c:v>
                </c:pt>
                <c:pt idx="39958">
                  <c:v>1</c:v>
                </c:pt>
                <c:pt idx="39959">
                  <c:v>1</c:v>
                </c:pt>
                <c:pt idx="39960">
                  <c:v>1</c:v>
                </c:pt>
                <c:pt idx="39961">
                  <c:v>1</c:v>
                </c:pt>
                <c:pt idx="39962">
                  <c:v>0.83333333300000001</c:v>
                </c:pt>
                <c:pt idx="39963">
                  <c:v>1</c:v>
                </c:pt>
                <c:pt idx="39964">
                  <c:v>1</c:v>
                </c:pt>
                <c:pt idx="39965">
                  <c:v>1</c:v>
                </c:pt>
                <c:pt idx="39966">
                  <c:v>1</c:v>
                </c:pt>
                <c:pt idx="39967">
                  <c:v>0.83333333300000001</c:v>
                </c:pt>
                <c:pt idx="39968">
                  <c:v>1</c:v>
                </c:pt>
                <c:pt idx="39969">
                  <c:v>0.83333333300000001</c:v>
                </c:pt>
                <c:pt idx="39970">
                  <c:v>1</c:v>
                </c:pt>
                <c:pt idx="39971">
                  <c:v>1</c:v>
                </c:pt>
                <c:pt idx="39972">
                  <c:v>1</c:v>
                </c:pt>
                <c:pt idx="39973">
                  <c:v>1</c:v>
                </c:pt>
                <c:pt idx="39974">
                  <c:v>0.83333333300000001</c:v>
                </c:pt>
                <c:pt idx="39975">
                  <c:v>0.83333333300000001</c:v>
                </c:pt>
                <c:pt idx="39976">
                  <c:v>1</c:v>
                </c:pt>
                <c:pt idx="39977">
                  <c:v>1</c:v>
                </c:pt>
                <c:pt idx="39978">
                  <c:v>1</c:v>
                </c:pt>
                <c:pt idx="39979">
                  <c:v>1</c:v>
                </c:pt>
                <c:pt idx="39980">
                  <c:v>0.83333333300000001</c:v>
                </c:pt>
                <c:pt idx="39981">
                  <c:v>1</c:v>
                </c:pt>
                <c:pt idx="39982">
                  <c:v>1</c:v>
                </c:pt>
                <c:pt idx="39983">
                  <c:v>1</c:v>
                </c:pt>
                <c:pt idx="39984">
                  <c:v>1</c:v>
                </c:pt>
                <c:pt idx="39985">
                  <c:v>0.83333333300000001</c:v>
                </c:pt>
                <c:pt idx="39986">
                  <c:v>1</c:v>
                </c:pt>
                <c:pt idx="39987">
                  <c:v>1</c:v>
                </c:pt>
                <c:pt idx="39988">
                  <c:v>1</c:v>
                </c:pt>
                <c:pt idx="39989">
                  <c:v>1</c:v>
                </c:pt>
                <c:pt idx="39990">
                  <c:v>1</c:v>
                </c:pt>
                <c:pt idx="39991">
                  <c:v>1</c:v>
                </c:pt>
                <c:pt idx="39992">
                  <c:v>1</c:v>
                </c:pt>
                <c:pt idx="39993">
                  <c:v>0.83333333300000001</c:v>
                </c:pt>
                <c:pt idx="39994">
                  <c:v>1</c:v>
                </c:pt>
                <c:pt idx="39995">
                  <c:v>0.83333333300000001</c:v>
                </c:pt>
                <c:pt idx="39996">
                  <c:v>1</c:v>
                </c:pt>
                <c:pt idx="39997">
                  <c:v>1</c:v>
                </c:pt>
                <c:pt idx="39998">
                  <c:v>0.83333333300000001</c:v>
                </c:pt>
                <c:pt idx="39999">
                  <c:v>1</c:v>
                </c:pt>
                <c:pt idx="40000">
                  <c:v>1</c:v>
                </c:pt>
                <c:pt idx="40001">
                  <c:v>1</c:v>
                </c:pt>
                <c:pt idx="40002">
                  <c:v>0.83333333300000001</c:v>
                </c:pt>
                <c:pt idx="40003">
                  <c:v>1</c:v>
                </c:pt>
                <c:pt idx="40004">
                  <c:v>1</c:v>
                </c:pt>
                <c:pt idx="40005">
                  <c:v>1</c:v>
                </c:pt>
                <c:pt idx="40006">
                  <c:v>1</c:v>
                </c:pt>
                <c:pt idx="40007">
                  <c:v>1</c:v>
                </c:pt>
                <c:pt idx="40008">
                  <c:v>1</c:v>
                </c:pt>
                <c:pt idx="40009">
                  <c:v>1</c:v>
                </c:pt>
                <c:pt idx="40010">
                  <c:v>1</c:v>
                </c:pt>
                <c:pt idx="40011">
                  <c:v>1</c:v>
                </c:pt>
                <c:pt idx="40012">
                  <c:v>1</c:v>
                </c:pt>
                <c:pt idx="40013">
                  <c:v>1</c:v>
                </c:pt>
                <c:pt idx="40014">
                  <c:v>1</c:v>
                </c:pt>
                <c:pt idx="40015">
                  <c:v>0.83333333300000001</c:v>
                </c:pt>
                <c:pt idx="40016">
                  <c:v>1</c:v>
                </c:pt>
                <c:pt idx="40017">
                  <c:v>1</c:v>
                </c:pt>
                <c:pt idx="40018">
                  <c:v>1</c:v>
                </c:pt>
                <c:pt idx="40019">
                  <c:v>1</c:v>
                </c:pt>
                <c:pt idx="40020">
                  <c:v>1</c:v>
                </c:pt>
                <c:pt idx="40021">
                  <c:v>1</c:v>
                </c:pt>
                <c:pt idx="40022">
                  <c:v>1</c:v>
                </c:pt>
                <c:pt idx="40023">
                  <c:v>1</c:v>
                </c:pt>
                <c:pt idx="40024">
                  <c:v>1</c:v>
                </c:pt>
                <c:pt idx="40025">
                  <c:v>0.83333333300000001</c:v>
                </c:pt>
                <c:pt idx="40026">
                  <c:v>1</c:v>
                </c:pt>
                <c:pt idx="40027">
                  <c:v>1</c:v>
                </c:pt>
                <c:pt idx="40028">
                  <c:v>1</c:v>
                </c:pt>
                <c:pt idx="40029">
                  <c:v>1</c:v>
                </c:pt>
                <c:pt idx="40030">
                  <c:v>1</c:v>
                </c:pt>
                <c:pt idx="40031">
                  <c:v>1</c:v>
                </c:pt>
                <c:pt idx="40032">
                  <c:v>1</c:v>
                </c:pt>
                <c:pt idx="40033">
                  <c:v>1</c:v>
                </c:pt>
                <c:pt idx="40034">
                  <c:v>1</c:v>
                </c:pt>
                <c:pt idx="40035">
                  <c:v>1</c:v>
                </c:pt>
                <c:pt idx="40036">
                  <c:v>0.66666666699999999</c:v>
                </c:pt>
                <c:pt idx="40037">
                  <c:v>1</c:v>
                </c:pt>
                <c:pt idx="40038">
                  <c:v>1</c:v>
                </c:pt>
                <c:pt idx="40039">
                  <c:v>1</c:v>
                </c:pt>
                <c:pt idx="40040">
                  <c:v>1</c:v>
                </c:pt>
                <c:pt idx="40041">
                  <c:v>1</c:v>
                </c:pt>
                <c:pt idx="40042">
                  <c:v>1</c:v>
                </c:pt>
                <c:pt idx="40043">
                  <c:v>1</c:v>
                </c:pt>
                <c:pt idx="40044">
                  <c:v>1</c:v>
                </c:pt>
                <c:pt idx="40045">
                  <c:v>1</c:v>
                </c:pt>
                <c:pt idx="40046">
                  <c:v>1</c:v>
                </c:pt>
                <c:pt idx="40047">
                  <c:v>1</c:v>
                </c:pt>
                <c:pt idx="40048">
                  <c:v>1</c:v>
                </c:pt>
                <c:pt idx="40049">
                  <c:v>0.83333333300000001</c:v>
                </c:pt>
                <c:pt idx="40050">
                  <c:v>1</c:v>
                </c:pt>
                <c:pt idx="40051">
                  <c:v>1</c:v>
                </c:pt>
                <c:pt idx="40052">
                  <c:v>1</c:v>
                </c:pt>
                <c:pt idx="40053">
                  <c:v>1</c:v>
                </c:pt>
                <c:pt idx="40054">
                  <c:v>0.83333333300000001</c:v>
                </c:pt>
                <c:pt idx="40055">
                  <c:v>1</c:v>
                </c:pt>
                <c:pt idx="40056">
                  <c:v>1</c:v>
                </c:pt>
                <c:pt idx="40057">
                  <c:v>1</c:v>
                </c:pt>
                <c:pt idx="40058">
                  <c:v>1</c:v>
                </c:pt>
                <c:pt idx="40059">
                  <c:v>0.83333333300000001</c:v>
                </c:pt>
                <c:pt idx="40060">
                  <c:v>1</c:v>
                </c:pt>
                <c:pt idx="40061">
                  <c:v>1</c:v>
                </c:pt>
                <c:pt idx="40062">
                  <c:v>1</c:v>
                </c:pt>
                <c:pt idx="40063">
                  <c:v>1</c:v>
                </c:pt>
                <c:pt idx="40064">
                  <c:v>1</c:v>
                </c:pt>
                <c:pt idx="40065">
                  <c:v>1</c:v>
                </c:pt>
                <c:pt idx="40066">
                  <c:v>1</c:v>
                </c:pt>
                <c:pt idx="40067">
                  <c:v>1</c:v>
                </c:pt>
                <c:pt idx="40068">
                  <c:v>1</c:v>
                </c:pt>
                <c:pt idx="40069">
                  <c:v>1</c:v>
                </c:pt>
                <c:pt idx="40070">
                  <c:v>1</c:v>
                </c:pt>
                <c:pt idx="40071">
                  <c:v>1</c:v>
                </c:pt>
                <c:pt idx="40072">
                  <c:v>1</c:v>
                </c:pt>
                <c:pt idx="40073">
                  <c:v>1</c:v>
                </c:pt>
                <c:pt idx="40074">
                  <c:v>1</c:v>
                </c:pt>
                <c:pt idx="40075">
                  <c:v>1</c:v>
                </c:pt>
                <c:pt idx="40076">
                  <c:v>1</c:v>
                </c:pt>
                <c:pt idx="40077">
                  <c:v>1</c:v>
                </c:pt>
                <c:pt idx="40078">
                  <c:v>1</c:v>
                </c:pt>
                <c:pt idx="40079">
                  <c:v>1</c:v>
                </c:pt>
                <c:pt idx="40080">
                  <c:v>1</c:v>
                </c:pt>
                <c:pt idx="40081">
                  <c:v>1</c:v>
                </c:pt>
                <c:pt idx="40082">
                  <c:v>1</c:v>
                </c:pt>
                <c:pt idx="40083">
                  <c:v>1</c:v>
                </c:pt>
                <c:pt idx="40084">
                  <c:v>1</c:v>
                </c:pt>
                <c:pt idx="40085">
                  <c:v>1</c:v>
                </c:pt>
                <c:pt idx="40086">
                  <c:v>1</c:v>
                </c:pt>
                <c:pt idx="40087">
                  <c:v>1</c:v>
                </c:pt>
                <c:pt idx="40088">
                  <c:v>1</c:v>
                </c:pt>
                <c:pt idx="40089">
                  <c:v>1</c:v>
                </c:pt>
                <c:pt idx="40090">
                  <c:v>1</c:v>
                </c:pt>
                <c:pt idx="40091">
                  <c:v>1</c:v>
                </c:pt>
                <c:pt idx="40092">
                  <c:v>1</c:v>
                </c:pt>
                <c:pt idx="40093">
                  <c:v>1</c:v>
                </c:pt>
                <c:pt idx="40094">
                  <c:v>1</c:v>
                </c:pt>
                <c:pt idx="40095">
                  <c:v>1</c:v>
                </c:pt>
                <c:pt idx="40096">
                  <c:v>1</c:v>
                </c:pt>
                <c:pt idx="40097">
                  <c:v>1</c:v>
                </c:pt>
                <c:pt idx="40098">
                  <c:v>1</c:v>
                </c:pt>
                <c:pt idx="40099">
                  <c:v>0.83333333300000001</c:v>
                </c:pt>
                <c:pt idx="40100">
                  <c:v>1</c:v>
                </c:pt>
                <c:pt idx="40101">
                  <c:v>1</c:v>
                </c:pt>
                <c:pt idx="40102">
                  <c:v>1</c:v>
                </c:pt>
                <c:pt idx="40103">
                  <c:v>1</c:v>
                </c:pt>
                <c:pt idx="40104">
                  <c:v>1</c:v>
                </c:pt>
                <c:pt idx="40105">
                  <c:v>1</c:v>
                </c:pt>
                <c:pt idx="40106">
                  <c:v>1</c:v>
                </c:pt>
                <c:pt idx="40107">
                  <c:v>1</c:v>
                </c:pt>
                <c:pt idx="40108">
                  <c:v>1</c:v>
                </c:pt>
                <c:pt idx="40109">
                  <c:v>1</c:v>
                </c:pt>
                <c:pt idx="40110">
                  <c:v>1</c:v>
                </c:pt>
                <c:pt idx="40111">
                  <c:v>1</c:v>
                </c:pt>
                <c:pt idx="40112">
                  <c:v>1</c:v>
                </c:pt>
                <c:pt idx="40113">
                  <c:v>1</c:v>
                </c:pt>
                <c:pt idx="40114">
                  <c:v>1</c:v>
                </c:pt>
                <c:pt idx="40115">
                  <c:v>1</c:v>
                </c:pt>
                <c:pt idx="40116">
                  <c:v>1</c:v>
                </c:pt>
                <c:pt idx="40117">
                  <c:v>1</c:v>
                </c:pt>
                <c:pt idx="40118">
                  <c:v>1</c:v>
                </c:pt>
                <c:pt idx="40119">
                  <c:v>1</c:v>
                </c:pt>
                <c:pt idx="40120">
                  <c:v>1</c:v>
                </c:pt>
                <c:pt idx="40121">
                  <c:v>1</c:v>
                </c:pt>
                <c:pt idx="40122">
                  <c:v>1</c:v>
                </c:pt>
                <c:pt idx="40123">
                  <c:v>1</c:v>
                </c:pt>
                <c:pt idx="40124">
                  <c:v>1</c:v>
                </c:pt>
                <c:pt idx="40125">
                  <c:v>1</c:v>
                </c:pt>
                <c:pt idx="40126">
                  <c:v>1</c:v>
                </c:pt>
                <c:pt idx="40127">
                  <c:v>1</c:v>
                </c:pt>
                <c:pt idx="40128">
                  <c:v>1</c:v>
                </c:pt>
                <c:pt idx="40129">
                  <c:v>0.83333333300000001</c:v>
                </c:pt>
                <c:pt idx="40130">
                  <c:v>1</c:v>
                </c:pt>
                <c:pt idx="40131">
                  <c:v>0.83333333300000001</c:v>
                </c:pt>
                <c:pt idx="40132">
                  <c:v>0.83333333300000001</c:v>
                </c:pt>
                <c:pt idx="40133">
                  <c:v>0.83333333300000001</c:v>
                </c:pt>
                <c:pt idx="40134">
                  <c:v>1</c:v>
                </c:pt>
                <c:pt idx="40135">
                  <c:v>1</c:v>
                </c:pt>
                <c:pt idx="40136">
                  <c:v>1</c:v>
                </c:pt>
                <c:pt idx="40137">
                  <c:v>1</c:v>
                </c:pt>
                <c:pt idx="40138">
                  <c:v>1</c:v>
                </c:pt>
                <c:pt idx="40139">
                  <c:v>1</c:v>
                </c:pt>
                <c:pt idx="40140">
                  <c:v>1</c:v>
                </c:pt>
                <c:pt idx="40141">
                  <c:v>1</c:v>
                </c:pt>
                <c:pt idx="40142">
                  <c:v>1</c:v>
                </c:pt>
                <c:pt idx="40143">
                  <c:v>1</c:v>
                </c:pt>
                <c:pt idx="40144">
                  <c:v>1</c:v>
                </c:pt>
                <c:pt idx="40145">
                  <c:v>1</c:v>
                </c:pt>
                <c:pt idx="40146">
                  <c:v>1</c:v>
                </c:pt>
                <c:pt idx="40147">
                  <c:v>1</c:v>
                </c:pt>
                <c:pt idx="40148">
                  <c:v>1</c:v>
                </c:pt>
                <c:pt idx="40149">
                  <c:v>1</c:v>
                </c:pt>
                <c:pt idx="40150">
                  <c:v>1</c:v>
                </c:pt>
                <c:pt idx="40151">
                  <c:v>1</c:v>
                </c:pt>
                <c:pt idx="40152">
                  <c:v>1</c:v>
                </c:pt>
                <c:pt idx="40153">
                  <c:v>1</c:v>
                </c:pt>
                <c:pt idx="40154">
                  <c:v>1</c:v>
                </c:pt>
                <c:pt idx="40155">
                  <c:v>1</c:v>
                </c:pt>
                <c:pt idx="40156">
                  <c:v>1</c:v>
                </c:pt>
                <c:pt idx="40157">
                  <c:v>1</c:v>
                </c:pt>
                <c:pt idx="40158">
                  <c:v>1</c:v>
                </c:pt>
                <c:pt idx="40159">
                  <c:v>1</c:v>
                </c:pt>
                <c:pt idx="40160">
                  <c:v>1</c:v>
                </c:pt>
                <c:pt idx="40161">
                  <c:v>1</c:v>
                </c:pt>
                <c:pt idx="40162">
                  <c:v>0.83333333300000001</c:v>
                </c:pt>
                <c:pt idx="40163">
                  <c:v>1</c:v>
                </c:pt>
                <c:pt idx="40164">
                  <c:v>1</c:v>
                </c:pt>
                <c:pt idx="40165">
                  <c:v>1</c:v>
                </c:pt>
                <c:pt idx="40166">
                  <c:v>1</c:v>
                </c:pt>
                <c:pt idx="40167">
                  <c:v>1</c:v>
                </c:pt>
                <c:pt idx="40168">
                  <c:v>1</c:v>
                </c:pt>
                <c:pt idx="40169">
                  <c:v>1</c:v>
                </c:pt>
                <c:pt idx="40170">
                  <c:v>1</c:v>
                </c:pt>
                <c:pt idx="40171">
                  <c:v>1</c:v>
                </c:pt>
                <c:pt idx="40172">
                  <c:v>1</c:v>
                </c:pt>
                <c:pt idx="40173">
                  <c:v>1</c:v>
                </c:pt>
                <c:pt idx="40174">
                  <c:v>1</c:v>
                </c:pt>
                <c:pt idx="40175">
                  <c:v>1</c:v>
                </c:pt>
                <c:pt idx="40176">
                  <c:v>1</c:v>
                </c:pt>
                <c:pt idx="40177">
                  <c:v>1</c:v>
                </c:pt>
                <c:pt idx="40178">
                  <c:v>1</c:v>
                </c:pt>
                <c:pt idx="40179">
                  <c:v>1</c:v>
                </c:pt>
                <c:pt idx="40180">
                  <c:v>1</c:v>
                </c:pt>
                <c:pt idx="40181">
                  <c:v>1</c:v>
                </c:pt>
                <c:pt idx="40182">
                  <c:v>1</c:v>
                </c:pt>
                <c:pt idx="40183">
                  <c:v>1</c:v>
                </c:pt>
                <c:pt idx="40184">
                  <c:v>1</c:v>
                </c:pt>
                <c:pt idx="40185">
                  <c:v>1</c:v>
                </c:pt>
                <c:pt idx="40186">
                  <c:v>1</c:v>
                </c:pt>
                <c:pt idx="40187">
                  <c:v>0.83333333300000001</c:v>
                </c:pt>
                <c:pt idx="40188">
                  <c:v>1</c:v>
                </c:pt>
                <c:pt idx="40189">
                  <c:v>1</c:v>
                </c:pt>
                <c:pt idx="40190">
                  <c:v>1</c:v>
                </c:pt>
                <c:pt idx="40191">
                  <c:v>1</c:v>
                </c:pt>
                <c:pt idx="40192">
                  <c:v>0.83333333300000001</c:v>
                </c:pt>
                <c:pt idx="40193">
                  <c:v>1</c:v>
                </c:pt>
                <c:pt idx="40194">
                  <c:v>1</c:v>
                </c:pt>
                <c:pt idx="40195">
                  <c:v>1</c:v>
                </c:pt>
                <c:pt idx="40196">
                  <c:v>1</c:v>
                </c:pt>
                <c:pt idx="40197">
                  <c:v>1</c:v>
                </c:pt>
                <c:pt idx="40198">
                  <c:v>1</c:v>
                </c:pt>
                <c:pt idx="40199">
                  <c:v>1</c:v>
                </c:pt>
                <c:pt idx="40200">
                  <c:v>1</c:v>
                </c:pt>
                <c:pt idx="40201">
                  <c:v>1</c:v>
                </c:pt>
                <c:pt idx="40202">
                  <c:v>1</c:v>
                </c:pt>
                <c:pt idx="40203">
                  <c:v>1</c:v>
                </c:pt>
                <c:pt idx="40204">
                  <c:v>0.83333333300000001</c:v>
                </c:pt>
                <c:pt idx="40205">
                  <c:v>1</c:v>
                </c:pt>
                <c:pt idx="40206">
                  <c:v>1</c:v>
                </c:pt>
                <c:pt idx="40207">
                  <c:v>1</c:v>
                </c:pt>
                <c:pt idx="40208">
                  <c:v>1</c:v>
                </c:pt>
                <c:pt idx="40209">
                  <c:v>0.83333333300000001</c:v>
                </c:pt>
                <c:pt idx="40210">
                  <c:v>1</c:v>
                </c:pt>
                <c:pt idx="40211">
                  <c:v>1</c:v>
                </c:pt>
                <c:pt idx="40212">
                  <c:v>1</c:v>
                </c:pt>
                <c:pt idx="40213">
                  <c:v>1</c:v>
                </c:pt>
                <c:pt idx="40214">
                  <c:v>0.83333333300000001</c:v>
                </c:pt>
                <c:pt idx="40215">
                  <c:v>1</c:v>
                </c:pt>
                <c:pt idx="40216">
                  <c:v>1</c:v>
                </c:pt>
                <c:pt idx="40217">
                  <c:v>1</c:v>
                </c:pt>
                <c:pt idx="40218">
                  <c:v>1</c:v>
                </c:pt>
                <c:pt idx="40219">
                  <c:v>1</c:v>
                </c:pt>
                <c:pt idx="40220">
                  <c:v>1</c:v>
                </c:pt>
                <c:pt idx="40221">
                  <c:v>1</c:v>
                </c:pt>
                <c:pt idx="40222">
                  <c:v>1</c:v>
                </c:pt>
                <c:pt idx="40223">
                  <c:v>1</c:v>
                </c:pt>
                <c:pt idx="40224">
                  <c:v>1</c:v>
                </c:pt>
                <c:pt idx="40225">
                  <c:v>1</c:v>
                </c:pt>
                <c:pt idx="40226">
                  <c:v>1</c:v>
                </c:pt>
                <c:pt idx="40227">
                  <c:v>0.83333333300000001</c:v>
                </c:pt>
                <c:pt idx="40228">
                  <c:v>1</c:v>
                </c:pt>
                <c:pt idx="40229">
                  <c:v>1</c:v>
                </c:pt>
                <c:pt idx="40230">
                  <c:v>1</c:v>
                </c:pt>
                <c:pt idx="40231">
                  <c:v>1</c:v>
                </c:pt>
                <c:pt idx="40232">
                  <c:v>1</c:v>
                </c:pt>
                <c:pt idx="40233">
                  <c:v>1</c:v>
                </c:pt>
                <c:pt idx="40234">
                  <c:v>1</c:v>
                </c:pt>
                <c:pt idx="40235">
                  <c:v>1</c:v>
                </c:pt>
                <c:pt idx="40236">
                  <c:v>1</c:v>
                </c:pt>
                <c:pt idx="40237">
                  <c:v>1</c:v>
                </c:pt>
                <c:pt idx="40238">
                  <c:v>1</c:v>
                </c:pt>
                <c:pt idx="40239">
                  <c:v>1</c:v>
                </c:pt>
                <c:pt idx="40240">
                  <c:v>1</c:v>
                </c:pt>
                <c:pt idx="40241">
                  <c:v>1</c:v>
                </c:pt>
                <c:pt idx="40242">
                  <c:v>1</c:v>
                </c:pt>
                <c:pt idx="40243">
                  <c:v>1</c:v>
                </c:pt>
                <c:pt idx="40244">
                  <c:v>1</c:v>
                </c:pt>
                <c:pt idx="40245">
                  <c:v>1</c:v>
                </c:pt>
                <c:pt idx="40246">
                  <c:v>1</c:v>
                </c:pt>
                <c:pt idx="40247">
                  <c:v>1</c:v>
                </c:pt>
                <c:pt idx="40248">
                  <c:v>0.83333333300000001</c:v>
                </c:pt>
                <c:pt idx="40249">
                  <c:v>1</c:v>
                </c:pt>
                <c:pt idx="40250">
                  <c:v>1</c:v>
                </c:pt>
                <c:pt idx="40251">
                  <c:v>1</c:v>
                </c:pt>
                <c:pt idx="40252">
                  <c:v>1</c:v>
                </c:pt>
                <c:pt idx="40253">
                  <c:v>1</c:v>
                </c:pt>
                <c:pt idx="40254">
                  <c:v>0.83333333300000001</c:v>
                </c:pt>
                <c:pt idx="40255">
                  <c:v>1</c:v>
                </c:pt>
                <c:pt idx="40256">
                  <c:v>1</c:v>
                </c:pt>
                <c:pt idx="40257">
                  <c:v>1</c:v>
                </c:pt>
                <c:pt idx="40258">
                  <c:v>1</c:v>
                </c:pt>
                <c:pt idx="40259">
                  <c:v>1</c:v>
                </c:pt>
                <c:pt idx="40260">
                  <c:v>1</c:v>
                </c:pt>
                <c:pt idx="40261">
                  <c:v>1</c:v>
                </c:pt>
                <c:pt idx="40262">
                  <c:v>1</c:v>
                </c:pt>
                <c:pt idx="40263">
                  <c:v>1</c:v>
                </c:pt>
                <c:pt idx="40264">
                  <c:v>1</c:v>
                </c:pt>
                <c:pt idx="40265">
                  <c:v>1</c:v>
                </c:pt>
                <c:pt idx="40266">
                  <c:v>1</c:v>
                </c:pt>
                <c:pt idx="40267">
                  <c:v>1</c:v>
                </c:pt>
                <c:pt idx="40268">
                  <c:v>1</c:v>
                </c:pt>
                <c:pt idx="40269">
                  <c:v>1</c:v>
                </c:pt>
                <c:pt idx="40270">
                  <c:v>1</c:v>
                </c:pt>
                <c:pt idx="40271">
                  <c:v>1</c:v>
                </c:pt>
                <c:pt idx="40272">
                  <c:v>1</c:v>
                </c:pt>
                <c:pt idx="40273">
                  <c:v>1</c:v>
                </c:pt>
                <c:pt idx="40274">
                  <c:v>1</c:v>
                </c:pt>
                <c:pt idx="40275">
                  <c:v>1</c:v>
                </c:pt>
                <c:pt idx="40276">
                  <c:v>1</c:v>
                </c:pt>
                <c:pt idx="40277">
                  <c:v>1</c:v>
                </c:pt>
                <c:pt idx="40278">
                  <c:v>1</c:v>
                </c:pt>
                <c:pt idx="40279">
                  <c:v>1</c:v>
                </c:pt>
                <c:pt idx="40280">
                  <c:v>1</c:v>
                </c:pt>
                <c:pt idx="40281">
                  <c:v>0.83333333300000001</c:v>
                </c:pt>
                <c:pt idx="40282">
                  <c:v>1</c:v>
                </c:pt>
                <c:pt idx="40283">
                  <c:v>1</c:v>
                </c:pt>
                <c:pt idx="40284">
                  <c:v>1</c:v>
                </c:pt>
                <c:pt idx="40285">
                  <c:v>1</c:v>
                </c:pt>
                <c:pt idx="40286">
                  <c:v>1</c:v>
                </c:pt>
                <c:pt idx="40287">
                  <c:v>1</c:v>
                </c:pt>
                <c:pt idx="40288">
                  <c:v>1</c:v>
                </c:pt>
                <c:pt idx="40289">
                  <c:v>1</c:v>
                </c:pt>
                <c:pt idx="40290">
                  <c:v>1</c:v>
                </c:pt>
                <c:pt idx="40291">
                  <c:v>1</c:v>
                </c:pt>
                <c:pt idx="40292">
                  <c:v>1</c:v>
                </c:pt>
                <c:pt idx="40293">
                  <c:v>1</c:v>
                </c:pt>
                <c:pt idx="40294">
                  <c:v>1</c:v>
                </c:pt>
                <c:pt idx="40295">
                  <c:v>1</c:v>
                </c:pt>
                <c:pt idx="40296">
                  <c:v>1</c:v>
                </c:pt>
                <c:pt idx="40297">
                  <c:v>1</c:v>
                </c:pt>
                <c:pt idx="40298">
                  <c:v>1</c:v>
                </c:pt>
                <c:pt idx="40299">
                  <c:v>1</c:v>
                </c:pt>
                <c:pt idx="40300">
                  <c:v>1</c:v>
                </c:pt>
                <c:pt idx="40301">
                  <c:v>1</c:v>
                </c:pt>
                <c:pt idx="40302">
                  <c:v>1</c:v>
                </c:pt>
                <c:pt idx="40303">
                  <c:v>1</c:v>
                </c:pt>
                <c:pt idx="40304">
                  <c:v>1</c:v>
                </c:pt>
                <c:pt idx="40305">
                  <c:v>1</c:v>
                </c:pt>
                <c:pt idx="40306">
                  <c:v>1</c:v>
                </c:pt>
                <c:pt idx="40307">
                  <c:v>1</c:v>
                </c:pt>
                <c:pt idx="40308">
                  <c:v>1</c:v>
                </c:pt>
                <c:pt idx="40309">
                  <c:v>1</c:v>
                </c:pt>
                <c:pt idx="40310">
                  <c:v>1</c:v>
                </c:pt>
                <c:pt idx="40311">
                  <c:v>1</c:v>
                </c:pt>
                <c:pt idx="40312">
                  <c:v>1</c:v>
                </c:pt>
                <c:pt idx="40313">
                  <c:v>0.83333333300000001</c:v>
                </c:pt>
                <c:pt idx="40314">
                  <c:v>1</c:v>
                </c:pt>
                <c:pt idx="40315">
                  <c:v>1</c:v>
                </c:pt>
                <c:pt idx="40316">
                  <c:v>1</c:v>
                </c:pt>
                <c:pt idx="40317">
                  <c:v>1</c:v>
                </c:pt>
                <c:pt idx="40318">
                  <c:v>1</c:v>
                </c:pt>
                <c:pt idx="40319">
                  <c:v>1</c:v>
                </c:pt>
                <c:pt idx="40320">
                  <c:v>1</c:v>
                </c:pt>
                <c:pt idx="40321">
                  <c:v>0.83333333300000001</c:v>
                </c:pt>
                <c:pt idx="40322">
                  <c:v>1</c:v>
                </c:pt>
                <c:pt idx="40323">
                  <c:v>1</c:v>
                </c:pt>
                <c:pt idx="40324">
                  <c:v>1</c:v>
                </c:pt>
                <c:pt idx="40325">
                  <c:v>1</c:v>
                </c:pt>
                <c:pt idx="40326">
                  <c:v>1</c:v>
                </c:pt>
                <c:pt idx="40327">
                  <c:v>1</c:v>
                </c:pt>
                <c:pt idx="40328">
                  <c:v>1</c:v>
                </c:pt>
                <c:pt idx="40329">
                  <c:v>1</c:v>
                </c:pt>
                <c:pt idx="40330">
                  <c:v>1</c:v>
                </c:pt>
                <c:pt idx="40331">
                  <c:v>1</c:v>
                </c:pt>
                <c:pt idx="40332">
                  <c:v>1</c:v>
                </c:pt>
                <c:pt idx="40333">
                  <c:v>0.83333333300000001</c:v>
                </c:pt>
                <c:pt idx="40334">
                  <c:v>1</c:v>
                </c:pt>
                <c:pt idx="40335">
                  <c:v>1</c:v>
                </c:pt>
                <c:pt idx="40336">
                  <c:v>1</c:v>
                </c:pt>
                <c:pt idx="40337">
                  <c:v>1</c:v>
                </c:pt>
                <c:pt idx="40338">
                  <c:v>1</c:v>
                </c:pt>
                <c:pt idx="40339">
                  <c:v>1</c:v>
                </c:pt>
                <c:pt idx="40340">
                  <c:v>0.83333333300000001</c:v>
                </c:pt>
                <c:pt idx="40341">
                  <c:v>0.83333333300000001</c:v>
                </c:pt>
                <c:pt idx="40342">
                  <c:v>1</c:v>
                </c:pt>
                <c:pt idx="40343">
                  <c:v>1</c:v>
                </c:pt>
                <c:pt idx="40344">
                  <c:v>1</c:v>
                </c:pt>
                <c:pt idx="40345">
                  <c:v>1</c:v>
                </c:pt>
                <c:pt idx="40346">
                  <c:v>1</c:v>
                </c:pt>
                <c:pt idx="40347">
                  <c:v>1</c:v>
                </c:pt>
                <c:pt idx="40348">
                  <c:v>1</c:v>
                </c:pt>
                <c:pt idx="40349">
                  <c:v>1</c:v>
                </c:pt>
                <c:pt idx="40350">
                  <c:v>1</c:v>
                </c:pt>
                <c:pt idx="40351">
                  <c:v>1</c:v>
                </c:pt>
                <c:pt idx="40352">
                  <c:v>1</c:v>
                </c:pt>
                <c:pt idx="40353">
                  <c:v>1</c:v>
                </c:pt>
                <c:pt idx="40354">
                  <c:v>1</c:v>
                </c:pt>
                <c:pt idx="40355">
                  <c:v>0.83333333300000001</c:v>
                </c:pt>
                <c:pt idx="40356">
                  <c:v>1</c:v>
                </c:pt>
                <c:pt idx="40357">
                  <c:v>1</c:v>
                </c:pt>
                <c:pt idx="40358">
                  <c:v>1</c:v>
                </c:pt>
                <c:pt idx="40359">
                  <c:v>1</c:v>
                </c:pt>
                <c:pt idx="40360">
                  <c:v>0.83333333300000001</c:v>
                </c:pt>
                <c:pt idx="40361">
                  <c:v>1</c:v>
                </c:pt>
                <c:pt idx="40362">
                  <c:v>1</c:v>
                </c:pt>
                <c:pt idx="40363">
                  <c:v>1</c:v>
                </c:pt>
                <c:pt idx="40364">
                  <c:v>1</c:v>
                </c:pt>
                <c:pt idx="40365">
                  <c:v>1</c:v>
                </c:pt>
                <c:pt idx="40366">
                  <c:v>1</c:v>
                </c:pt>
                <c:pt idx="40367">
                  <c:v>1</c:v>
                </c:pt>
                <c:pt idx="40368">
                  <c:v>1</c:v>
                </c:pt>
                <c:pt idx="40369">
                  <c:v>1</c:v>
                </c:pt>
                <c:pt idx="40370">
                  <c:v>1</c:v>
                </c:pt>
                <c:pt idx="40371">
                  <c:v>1</c:v>
                </c:pt>
                <c:pt idx="40372">
                  <c:v>1</c:v>
                </c:pt>
                <c:pt idx="40373">
                  <c:v>1</c:v>
                </c:pt>
                <c:pt idx="40374">
                  <c:v>1</c:v>
                </c:pt>
                <c:pt idx="40375">
                  <c:v>1</c:v>
                </c:pt>
                <c:pt idx="40376">
                  <c:v>1</c:v>
                </c:pt>
                <c:pt idx="40377">
                  <c:v>1</c:v>
                </c:pt>
                <c:pt idx="40378">
                  <c:v>1</c:v>
                </c:pt>
                <c:pt idx="40379">
                  <c:v>1</c:v>
                </c:pt>
                <c:pt idx="40380">
                  <c:v>1</c:v>
                </c:pt>
                <c:pt idx="40381">
                  <c:v>1</c:v>
                </c:pt>
                <c:pt idx="40382">
                  <c:v>0.83333333300000001</c:v>
                </c:pt>
                <c:pt idx="40383">
                  <c:v>1</c:v>
                </c:pt>
                <c:pt idx="40384">
                  <c:v>1</c:v>
                </c:pt>
                <c:pt idx="40385">
                  <c:v>1</c:v>
                </c:pt>
                <c:pt idx="40386">
                  <c:v>1</c:v>
                </c:pt>
                <c:pt idx="40387">
                  <c:v>1</c:v>
                </c:pt>
                <c:pt idx="40388">
                  <c:v>1</c:v>
                </c:pt>
                <c:pt idx="40389">
                  <c:v>1</c:v>
                </c:pt>
                <c:pt idx="40390">
                  <c:v>1</c:v>
                </c:pt>
                <c:pt idx="40391">
                  <c:v>1</c:v>
                </c:pt>
                <c:pt idx="40392">
                  <c:v>1</c:v>
                </c:pt>
                <c:pt idx="40393">
                  <c:v>1</c:v>
                </c:pt>
                <c:pt idx="40394">
                  <c:v>1</c:v>
                </c:pt>
                <c:pt idx="40395">
                  <c:v>1</c:v>
                </c:pt>
                <c:pt idx="40396">
                  <c:v>1</c:v>
                </c:pt>
                <c:pt idx="40397">
                  <c:v>1</c:v>
                </c:pt>
                <c:pt idx="40398">
                  <c:v>1</c:v>
                </c:pt>
                <c:pt idx="40399">
                  <c:v>1</c:v>
                </c:pt>
                <c:pt idx="40400">
                  <c:v>1</c:v>
                </c:pt>
                <c:pt idx="40401">
                  <c:v>1</c:v>
                </c:pt>
                <c:pt idx="40402">
                  <c:v>1</c:v>
                </c:pt>
                <c:pt idx="40403">
                  <c:v>1</c:v>
                </c:pt>
                <c:pt idx="40404">
                  <c:v>1</c:v>
                </c:pt>
                <c:pt idx="40405">
                  <c:v>1</c:v>
                </c:pt>
                <c:pt idx="40406">
                  <c:v>1</c:v>
                </c:pt>
                <c:pt idx="40407">
                  <c:v>1</c:v>
                </c:pt>
                <c:pt idx="40408">
                  <c:v>1</c:v>
                </c:pt>
                <c:pt idx="40409">
                  <c:v>1</c:v>
                </c:pt>
                <c:pt idx="40410">
                  <c:v>1</c:v>
                </c:pt>
                <c:pt idx="40411">
                  <c:v>1</c:v>
                </c:pt>
                <c:pt idx="40412">
                  <c:v>1</c:v>
                </c:pt>
                <c:pt idx="40413">
                  <c:v>0.83333333300000001</c:v>
                </c:pt>
                <c:pt idx="40414">
                  <c:v>0.83333333300000001</c:v>
                </c:pt>
                <c:pt idx="40415">
                  <c:v>1</c:v>
                </c:pt>
                <c:pt idx="40416">
                  <c:v>1</c:v>
                </c:pt>
                <c:pt idx="40417">
                  <c:v>1</c:v>
                </c:pt>
                <c:pt idx="40418">
                  <c:v>1</c:v>
                </c:pt>
                <c:pt idx="40419">
                  <c:v>1</c:v>
                </c:pt>
                <c:pt idx="40420">
                  <c:v>1</c:v>
                </c:pt>
                <c:pt idx="40421">
                  <c:v>0.83333333300000001</c:v>
                </c:pt>
                <c:pt idx="40422">
                  <c:v>1</c:v>
                </c:pt>
                <c:pt idx="40423">
                  <c:v>1</c:v>
                </c:pt>
                <c:pt idx="40424">
                  <c:v>1</c:v>
                </c:pt>
                <c:pt idx="40425">
                  <c:v>1</c:v>
                </c:pt>
                <c:pt idx="40426">
                  <c:v>1</c:v>
                </c:pt>
                <c:pt idx="40427">
                  <c:v>1</c:v>
                </c:pt>
                <c:pt idx="40428">
                  <c:v>1</c:v>
                </c:pt>
                <c:pt idx="40429">
                  <c:v>1</c:v>
                </c:pt>
                <c:pt idx="40430">
                  <c:v>1</c:v>
                </c:pt>
                <c:pt idx="40431">
                  <c:v>1</c:v>
                </c:pt>
                <c:pt idx="40432">
                  <c:v>1</c:v>
                </c:pt>
                <c:pt idx="40433">
                  <c:v>1</c:v>
                </c:pt>
                <c:pt idx="40434">
                  <c:v>1</c:v>
                </c:pt>
                <c:pt idx="40435">
                  <c:v>1</c:v>
                </c:pt>
                <c:pt idx="40436">
                  <c:v>1</c:v>
                </c:pt>
                <c:pt idx="40437">
                  <c:v>1</c:v>
                </c:pt>
                <c:pt idx="40438">
                  <c:v>1</c:v>
                </c:pt>
                <c:pt idx="40439">
                  <c:v>1</c:v>
                </c:pt>
                <c:pt idx="40440">
                  <c:v>1</c:v>
                </c:pt>
                <c:pt idx="40441">
                  <c:v>1</c:v>
                </c:pt>
                <c:pt idx="40442">
                  <c:v>1</c:v>
                </c:pt>
                <c:pt idx="40443">
                  <c:v>1</c:v>
                </c:pt>
                <c:pt idx="40444">
                  <c:v>0.83333333300000001</c:v>
                </c:pt>
                <c:pt idx="40445">
                  <c:v>1</c:v>
                </c:pt>
                <c:pt idx="40446">
                  <c:v>1</c:v>
                </c:pt>
                <c:pt idx="40447">
                  <c:v>1</c:v>
                </c:pt>
                <c:pt idx="40448">
                  <c:v>1</c:v>
                </c:pt>
                <c:pt idx="40449">
                  <c:v>1</c:v>
                </c:pt>
                <c:pt idx="40450">
                  <c:v>1</c:v>
                </c:pt>
                <c:pt idx="40451">
                  <c:v>1</c:v>
                </c:pt>
                <c:pt idx="40452">
                  <c:v>1</c:v>
                </c:pt>
                <c:pt idx="40453">
                  <c:v>1</c:v>
                </c:pt>
                <c:pt idx="40454">
                  <c:v>1</c:v>
                </c:pt>
                <c:pt idx="40455">
                  <c:v>1</c:v>
                </c:pt>
                <c:pt idx="40456">
                  <c:v>1</c:v>
                </c:pt>
                <c:pt idx="40457">
                  <c:v>1</c:v>
                </c:pt>
                <c:pt idx="40458">
                  <c:v>1</c:v>
                </c:pt>
                <c:pt idx="40459">
                  <c:v>1</c:v>
                </c:pt>
                <c:pt idx="40460">
                  <c:v>1</c:v>
                </c:pt>
                <c:pt idx="40461">
                  <c:v>1</c:v>
                </c:pt>
                <c:pt idx="40462">
                  <c:v>1</c:v>
                </c:pt>
                <c:pt idx="40463">
                  <c:v>1</c:v>
                </c:pt>
                <c:pt idx="40464">
                  <c:v>1</c:v>
                </c:pt>
                <c:pt idx="40465">
                  <c:v>1</c:v>
                </c:pt>
                <c:pt idx="40466">
                  <c:v>1</c:v>
                </c:pt>
                <c:pt idx="40467">
                  <c:v>1</c:v>
                </c:pt>
                <c:pt idx="40468">
                  <c:v>1</c:v>
                </c:pt>
                <c:pt idx="40469">
                  <c:v>1</c:v>
                </c:pt>
                <c:pt idx="40470">
                  <c:v>1</c:v>
                </c:pt>
                <c:pt idx="40471">
                  <c:v>1</c:v>
                </c:pt>
                <c:pt idx="40472">
                  <c:v>1</c:v>
                </c:pt>
                <c:pt idx="40473">
                  <c:v>1</c:v>
                </c:pt>
                <c:pt idx="40474">
                  <c:v>1</c:v>
                </c:pt>
                <c:pt idx="40475">
                  <c:v>1</c:v>
                </c:pt>
                <c:pt idx="40476">
                  <c:v>1</c:v>
                </c:pt>
                <c:pt idx="40477">
                  <c:v>0.83333333300000001</c:v>
                </c:pt>
                <c:pt idx="40478">
                  <c:v>1</c:v>
                </c:pt>
                <c:pt idx="40479">
                  <c:v>1</c:v>
                </c:pt>
                <c:pt idx="40480">
                  <c:v>1</c:v>
                </c:pt>
                <c:pt idx="40481">
                  <c:v>1</c:v>
                </c:pt>
                <c:pt idx="40482">
                  <c:v>1</c:v>
                </c:pt>
                <c:pt idx="40483">
                  <c:v>1</c:v>
                </c:pt>
                <c:pt idx="40484">
                  <c:v>1</c:v>
                </c:pt>
                <c:pt idx="40485">
                  <c:v>1</c:v>
                </c:pt>
                <c:pt idx="40486">
                  <c:v>1</c:v>
                </c:pt>
                <c:pt idx="40487">
                  <c:v>1</c:v>
                </c:pt>
                <c:pt idx="40488">
                  <c:v>1</c:v>
                </c:pt>
                <c:pt idx="40489">
                  <c:v>1</c:v>
                </c:pt>
                <c:pt idx="40490">
                  <c:v>1</c:v>
                </c:pt>
                <c:pt idx="40491">
                  <c:v>1</c:v>
                </c:pt>
                <c:pt idx="40492">
                  <c:v>1</c:v>
                </c:pt>
                <c:pt idx="40493">
                  <c:v>1</c:v>
                </c:pt>
                <c:pt idx="40494">
                  <c:v>1</c:v>
                </c:pt>
                <c:pt idx="40495">
                  <c:v>1</c:v>
                </c:pt>
                <c:pt idx="40496">
                  <c:v>1</c:v>
                </c:pt>
                <c:pt idx="40497">
                  <c:v>1</c:v>
                </c:pt>
                <c:pt idx="40498">
                  <c:v>1</c:v>
                </c:pt>
                <c:pt idx="40499">
                  <c:v>1</c:v>
                </c:pt>
                <c:pt idx="40500">
                  <c:v>1</c:v>
                </c:pt>
                <c:pt idx="40501">
                  <c:v>1</c:v>
                </c:pt>
                <c:pt idx="40502">
                  <c:v>1</c:v>
                </c:pt>
                <c:pt idx="40503">
                  <c:v>1</c:v>
                </c:pt>
                <c:pt idx="40504">
                  <c:v>1</c:v>
                </c:pt>
                <c:pt idx="40505">
                  <c:v>1</c:v>
                </c:pt>
                <c:pt idx="40506">
                  <c:v>1</c:v>
                </c:pt>
                <c:pt idx="40507">
                  <c:v>1</c:v>
                </c:pt>
                <c:pt idx="40508">
                  <c:v>1</c:v>
                </c:pt>
                <c:pt idx="40509">
                  <c:v>1</c:v>
                </c:pt>
                <c:pt idx="40510">
                  <c:v>1</c:v>
                </c:pt>
                <c:pt idx="40511">
                  <c:v>1</c:v>
                </c:pt>
                <c:pt idx="40512">
                  <c:v>1</c:v>
                </c:pt>
                <c:pt idx="40513">
                  <c:v>1</c:v>
                </c:pt>
                <c:pt idx="40514">
                  <c:v>1</c:v>
                </c:pt>
                <c:pt idx="40515">
                  <c:v>1</c:v>
                </c:pt>
                <c:pt idx="40516">
                  <c:v>1</c:v>
                </c:pt>
                <c:pt idx="40517">
                  <c:v>1</c:v>
                </c:pt>
                <c:pt idx="40518">
                  <c:v>1</c:v>
                </c:pt>
                <c:pt idx="40519">
                  <c:v>1</c:v>
                </c:pt>
                <c:pt idx="40520">
                  <c:v>1</c:v>
                </c:pt>
                <c:pt idx="40521">
                  <c:v>1</c:v>
                </c:pt>
                <c:pt idx="40522">
                  <c:v>1</c:v>
                </c:pt>
                <c:pt idx="40523">
                  <c:v>1</c:v>
                </c:pt>
                <c:pt idx="40524">
                  <c:v>1</c:v>
                </c:pt>
                <c:pt idx="40525">
                  <c:v>1</c:v>
                </c:pt>
                <c:pt idx="40526">
                  <c:v>1</c:v>
                </c:pt>
                <c:pt idx="40527">
                  <c:v>1</c:v>
                </c:pt>
                <c:pt idx="40528">
                  <c:v>1</c:v>
                </c:pt>
                <c:pt idx="40529">
                  <c:v>1</c:v>
                </c:pt>
                <c:pt idx="40530">
                  <c:v>1</c:v>
                </c:pt>
                <c:pt idx="40531">
                  <c:v>1</c:v>
                </c:pt>
                <c:pt idx="40532">
                  <c:v>1</c:v>
                </c:pt>
                <c:pt idx="40533">
                  <c:v>1</c:v>
                </c:pt>
                <c:pt idx="40534">
                  <c:v>1</c:v>
                </c:pt>
                <c:pt idx="40535">
                  <c:v>1</c:v>
                </c:pt>
                <c:pt idx="40536">
                  <c:v>1</c:v>
                </c:pt>
                <c:pt idx="40537">
                  <c:v>1</c:v>
                </c:pt>
                <c:pt idx="40538">
                  <c:v>0.83333333300000001</c:v>
                </c:pt>
                <c:pt idx="40539">
                  <c:v>1</c:v>
                </c:pt>
                <c:pt idx="40540">
                  <c:v>1</c:v>
                </c:pt>
                <c:pt idx="40541">
                  <c:v>1</c:v>
                </c:pt>
                <c:pt idx="40542">
                  <c:v>1</c:v>
                </c:pt>
                <c:pt idx="40543">
                  <c:v>1</c:v>
                </c:pt>
                <c:pt idx="40544">
                  <c:v>1</c:v>
                </c:pt>
                <c:pt idx="40545">
                  <c:v>1</c:v>
                </c:pt>
                <c:pt idx="40546">
                  <c:v>1</c:v>
                </c:pt>
                <c:pt idx="40547">
                  <c:v>1</c:v>
                </c:pt>
                <c:pt idx="40548">
                  <c:v>1</c:v>
                </c:pt>
                <c:pt idx="40549">
                  <c:v>1</c:v>
                </c:pt>
                <c:pt idx="40550">
                  <c:v>1</c:v>
                </c:pt>
                <c:pt idx="40551">
                  <c:v>1</c:v>
                </c:pt>
                <c:pt idx="40552">
                  <c:v>1</c:v>
                </c:pt>
                <c:pt idx="40553">
                  <c:v>1</c:v>
                </c:pt>
                <c:pt idx="40554">
                  <c:v>1</c:v>
                </c:pt>
                <c:pt idx="40555">
                  <c:v>1</c:v>
                </c:pt>
                <c:pt idx="40556">
                  <c:v>1</c:v>
                </c:pt>
                <c:pt idx="40557">
                  <c:v>1</c:v>
                </c:pt>
                <c:pt idx="40558">
                  <c:v>1</c:v>
                </c:pt>
                <c:pt idx="40559">
                  <c:v>1</c:v>
                </c:pt>
                <c:pt idx="40560">
                  <c:v>1</c:v>
                </c:pt>
                <c:pt idx="40561">
                  <c:v>1</c:v>
                </c:pt>
                <c:pt idx="40562">
                  <c:v>1</c:v>
                </c:pt>
                <c:pt idx="40563">
                  <c:v>1</c:v>
                </c:pt>
                <c:pt idx="40564">
                  <c:v>1</c:v>
                </c:pt>
                <c:pt idx="40565">
                  <c:v>1</c:v>
                </c:pt>
                <c:pt idx="40566">
                  <c:v>1</c:v>
                </c:pt>
                <c:pt idx="40567">
                  <c:v>1</c:v>
                </c:pt>
                <c:pt idx="40568">
                  <c:v>1</c:v>
                </c:pt>
                <c:pt idx="40569">
                  <c:v>1</c:v>
                </c:pt>
                <c:pt idx="40570">
                  <c:v>1</c:v>
                </c:pt>
                <c:pt idx="40571">
                  <c:v>1</c:v>
                </c:pt>
                <c:pt idx="40572">
                  <c:v>1</c:v>
                </c:pt>
                <c:pt idx="40573">
                  <c:v>1</c:v>
                </c:pt>
                <c:pt idx="40574">
                  <c:v>1</c:v>
                </c:pt>
                <c:pt idx="40575">
                  <c:v>1</c:v>
                </c:pt>
                <c:pt idx="40576">
                  <c:v>1</c:v>
                </c:pt>
                <c:pt idx="40577">
                  <c:v>1</c:v>
                </c:pt>
                <c:pt idx="40578">
                  <c:v>1</c:v>
                </c:pt>
                <c:pt idx="40579">
                  <c:v>1</c:v>
                </c:pt>
                <c:pt idx="40580">
                  <c:v>1</c:v>
                </c:pt>
                <c:pt idx="40581">
                  <c:v>1</c:v>
                </c:pt>
                <c:pt idx="40582">
                  <c:v>1</c:v>
                </c:pt>
                <c:pt idx="40583">
                  <c:v>1</c:v>
                </c:pt>
                <c:pt idx="40584">
                  <c:v>1</c:v>
                </c:pt>
                <c:pt idx="40585">
                  <c:v>1</c:v>
                </c:pt>
                <c:pt idx="40586">
                  <c:v>1</c:v>
                </c:pt>
                <c:pt idx="40587">
                  <c:v>1</c:v>
                </c:pt>
                <c:pt idx="40588">
                  <c:v>1</c:v>
                </c:pt>
                <c:pt idx="40589">
                  <c:v>1</c:v>
                </c:pt>
                <c:pt idx="40590">
                  <c:v>1</c:v>
                </c:pt>
                <c:pt idx="40591">
                  <c:v>1</c:v>
                </c:pt>
                <c:pt idx="40592">
                  <c:v>1</c:v>
                </c:pt>
                <c:pt idx="40593">
                  <c:v>1</c:v>
                </c:pt>
                <c:pt idx="40594">
                  <c:v>1</c:v>
                </c:pt>
                <c:pt idx="40595">
                  <c:v>1</c:v>
                </c:pt>
                <c:pt idx="40596">
                  <c:v>1</c:v>
                </c:pt>
                <c:pt idx="40597">
                  <c:v>1</c:v>
                </c:pt>
                <c:pt idx="40598">
                  <c:v>1</c:v>
                </c:pt>
                <c:pt idx="40599">
                  <c:v>0.83333333300000001</c:v>
                </c:pt>
                <c:pt idx="40600">
                  <c:v>1</c:v>
                </c:pt>
                <c:pt idx="40601">
                  <c:v>1</c:v>
                </c:pt>
                <c:pt idx="40602">
                  <c:v>1</c:v>
                </c:pt>
                <c:pt idx="40603">
                  <c:v>1</c:v>
                </c:pt>
                <c:pt idx="40604">
                  <c:v>1</c:v>
                </c:pt>
                <c:pt idx="40605">
                  <c:v>1</c:v>
                </c:pt>
                <c:pt idx="40606">
                  <c:v>1</c:v>
                </c:pt>
                <c:pt idx="40607">
                  <c:v>1</c:v>
                </c:pt>
                <c:pt idx="40608">
                  <c:v>1</c:v>
                </c:pt>
                <c:pt idx="40609">
                  <c:v>1</c:v>
                </c:pt>
                <c:pt idx="40610">
                  <c:v>0.83333333300000001</c:v>
                </c:pt>
                <c:pt idx="40611">
                  <c:v>1</c:v>
                </c:pt>
                <c:pt idx="40612">
                  <c:v>1</c:v>
                </c:pt>
                <c:pt idx="40613">
                  <c:v>1</c:v>
                </c:pt>
                <c:pt idx="40614">
                  <c:v>1</c:v>
                </c:pt>
                <c:pt idx="40615">
                  <c:v>1</c:v>
                </c:pt>
                <c:pt idx="40616">
                  <c:v>0.5</c:v>
                </c:pt>
                <c:pt idx="40617">
                  <c:v>1</c:v>
                </c:pt>
                <c:pt idx="40618">
                  <c:v>1</c:v>
                </c:pt>
                <c:pt idx="40619">
                  <c:v>1</c:v>
                </c:pt>
                <c:pt idx="40620">
                  <c:v>1</c:v>
                </c:pt>
                <c:pt idx="40621">
                  <c:v>1</c:v>
                </c:pt>
                <c:pt idx="40622">
                  <c:v>1</c:v>
                </c:pt>
                <c:pt idx="40623">
                  <c:v>1</c:v>
                </c:pt>
                <c:pt idx="40624">
                  <c:v>1</c:v>
                </c:pt>
                <c:pt idx="40625">
                  <c:v>1</c:v>
                </c:pt>
                <c:pt idx="40626">
                  <c:v>1</c:v>
                </c:pt>
                <c:pt idx="40627">
                  <c:v>1</c:v>
                </c:pt>
                <c:pt idx="40628">
                  <c:v>1</c:v>
                </c:pt>
                <c:pt idx="40629">
                  <c:v>1</c:v>
                </c:pt>
                <c:pt idx="40630">
                  <c:v>1</c:v>
                </c:pt>
                <c:pt idx="40631">
                  <c:v>1</c:v>
                </c:pt>
                <c:pt idx="40632">
                  <c:v>1</c:v>
                </c:pt>
                <c:pt idx="40633">
                  <c:v>1</c:v>
                </c:pt>
                <c:pt idx="40634">
                  <c:v>0.83333333300000001</c:v>
                </c:pt>
                <c:pt idx="40635">
                  <c:v>1</c:v>
                </c:pt>
                <c:pt idx="40636">
                  <c:v>1</c:v>
                </c:pt>
                <c:pt idx="40637">
                  <c:v>1</c:v>
                </c:pt>
                <c:pt idx="40638">
                  <c:v>1</c:v>
                </c:pt>
                <c:pt idx="40639">
                  <c:v>1</c:v>
                </c:pt>
                <c:pt idx="40640">
                  <c:v>1</c:v>
                </c:pt>
                <c:pt idx="40641">
                  <c:v>1</c:v>
                </c:pt>
                <c:pt idx="40642">
                  <c:v>1</c:v>
                </c:pt>
                <c:pt idx="40643">
                  <c:v>1</c:v>
                </c:pt>
                <c:pt idx="40644">
                  <c:v>1</c:v>
                </c:pt>
                <c:pt idx="40645">
                  <c:v>1</c:v>
                </c:pt>
                <c:pt idx="40646">
                  <c:v>1</c:v>
                </c:pt>
                <c:pt idx="40647">
                  <c:v>1</c:v>
                </c:pt>
                <c:pt idx="40648">
                  <c:v>1</c:v>
                </c:pt>
                <c:pt idx="40649">
                  <c:v>1</c:v>
                </c:pt>
                <c:pt idx="40650">
                  <c:v>1</c:v>
                </c:pt>
                <c:pt idx="40651">
                  <c:v>1</c:v>
                </c:pt>
                <c:pt idx="40652">
                  <c:v>1</c:v>
                </c:pt>
                <c:pt idx="40653">
                  <c:v>1</c:v>
                </c:pt>
                <c:pt idx="40654">
                  <c:v>1</c:v>
                </c:pt>
                <c:pt idx="40655">
                  <c:v>1</c:v>
                </c:pt>
                <c:pt idx="40656">
                  <c:v>1</c:v>
                </c:pt>
                <c:pt idx="40657">
                  <c:v>1</c:v>
                </c:pt>
                <c:pt idx="40658">
                  <c:v>1</c:v>
                </c:pt>
                <c:pt idx="40659">
                  <c:v>1</c:v>
                </c:pt>
                <c:pt idx="40660">
                  <c:v>1</c:v>
                </c:pt>
                <c:pt idx="40661">
                  <c:v>1</c:v>
                </c:pt>
                <c:pt idx="40662">
                  <c:v>1</c:v>
                </c:pt>
                <c:pt idx="40663">
                  <c:v>1</c:v>
                </c:pt>
                <c:pt idx="40664">
                  <c:v>1</c:v>
                </c:pt>
                <c:pt idx="40665">
                  <c:v>1</c:v>
                </c:pt>
                <c:pt idx="40666">
                  <c:v>1</c:v>
                </c:pt>
                <c:pt idx="40667">
                  <c:v>1</c:v>
                </c:pt>
                <c:pt idx="40668">
                  <c:v>1</c:v>
                </c:pt>
                <c:pt idx="40669">
                  <c:v>1</c:v>
                </c:pt>
                <c:pt idx="40670">
                  <c:v>1</c:v>
                </c:pt>
                <c:pt idx="40671">
                  <c:v>1</c:v>
                </c:pt>
                <c:pt idx="40672">
                  <c:v>0.83333333300000001</c:v>
                </c:pt>
                <c:pt idx="40673">
                  <c:v>1</c:v>
                </c:pt>
                <c:pt idx="40674">
                  <c:v>1</c:v>
                </c:pt>
                <c:pt idx="40675">
                  <c:v>1</c:v>
                </c:pt>
                <c:pt idx="40676">
                  <c:v>1</c:v>
                </c:pt>
                <c:pt idx="40677">
                  <c:v>1</c:v>
                </c:pt>
                <c:pt idx="40678">
                  <c:v>1</c:v>
                </c:pt>
                <c:pt idx="40679">
                  <c:v>0.83333333300000001</c:v>
                </c:pt>
                <c:pt idx="40680">
                  <c:v>1</c:v>
                </c:pt>
                <c:pt idx="40681">
                  <c:v>1</c:v>
                </c:pt>
                <c:pt idx="40682">
                  <c:v>1</c:v>
                </c:pt>
                <c:pt idx="40683">
                  <c:v>1</c:v>
                </c:pt>
                <c:pt idx="40684">
                  <c:v>1</c:v>
                </c:pt>
                <c:pt idx="40685">
                  <c:v>1</c:v>
                </c:pt>
                <c:pt idx="40686">
                  <c:v>1</c:v>
                </c:pt>
                <c:pt idx="40687">
                  <c:v>1</c:v>
                </c:pt>
                <c:pt idx="40688">
                  <c:v>1</c:v>
                </c:pt>
                <c:pt idx="40689">
                  <c:v>1</c:v>
                </c:pt>
                <c:pt idx="40690">
                  <c:v>1</c:v>
                </c:pt>
                <c:pt idx="40691">
                  <c:v>1</c:v>
                </c:pt>
                <c:pt idx="40692">
                  <c:v>1</c:v>
                </c:pt>
                <c:pt idx="40693">
                  <c:v>1</c:v>
                </c:pt>
                <c:pt idx="40694">
                  <c:v>1</c:v>
                </c:pt>
                <c:pt idx="40695">
                  <c:v>1</c:v>
                </c:pt>
                <c:pt idx="40696">
                  <c:v>1</c:v>
                </c:pt>
                <c:pt idx="40697">
                  <c:v>1</c:v>
                </c:pt>
                <c:pt idx="40698">
                  <c:v>1</c:v>
                </c:pt>
                <c:pt idx="40699">
                  <c:v>1</c:v>
                </c:pt>
                <c:pt idx="40700">
                  <c:v>1</c:v>
                </c:pt>
                <c:pt idx="40701">
                  <c:v>1</c:v>
                </c:pt>
                <c:pt idx="40702">
                  <c:v>1</c:v>
                </c:pt>
                <c:pt idx="40703">
                  <c:v>1</c:v>
                </c:pt>
                <c:pt idx="40704">
                  <c:v>1</c:v>
                </c:pt>
                <c:pt idx="40705">
                  <c:v>1</c:v>
                </c:pt>
                <c:pt idx="40706">
                  <c:v>1</c:v>
                </c:pt>
                <c:pt idx="40707">
                  <c:v>1</c:v>
                </c:pt>
                <c:pt idx="40708">
                  <c:v>1</c:v>
                </c:pt>
                <c:pt idx="40709">
                  <c:v>1</c:v>
                </c:pt>
                <c:pt idx="40710">
                  <c:v>1</c:v>
                </c:pt>
                <c:pt idx="40711">
                  <c:v>1</c:v>
                </c:pt>
                <c:pt idx="40712">
                  <c:v>1</c:v>
                </c:pt>
                <c:pt idx="40713">
                  <c:v>1</c:v>
                </c:pt>
                <c:pt idx="40714">
                  <c:v>1</c:v>
                </c:pt>
                <c:pt idx="40715">
                  <c:v>1</c:v>
                </c:pt>
                <c:pt idx="40716">
                  <c:v>1</c:v>
                </c:pt>
                <c:pt idx="40717">
                  <c:v>1</c:v>
                </c:pt>
                <c:pt idx="40718">
                  <c:v>1</c:v>
                </c:pt>
                <c:pt idx="40719">
                  <c:v>1</c:v>
                </c:pt>
                <c:pt idx="40720">
                  <c:v>1</c:v>
                </c:pt>
                <c:pt idx="40721">
                  <c:v>1</c:v>
                </c:pt>
                <c:pt idx="40722">
                  <c:v>1</c:v>
                </c:pt>
                <c:pt idx="40723">
                  <c:v>1</c:v>
                </c:pt>
                <c:pt idx="40724">
                  <c:v>1</c:v>
                </c:pt>
                <c:pt idx="40725">
                  <c:v>1</c:v>
                </c:pt>
                <c:pt idx="40726">
                  <c:v>0.83333333300000001</c:v>
                </c:pt>
                <c:pt idx="40727">
                  <c:v>1</c:v>
                </c:pt>
                <c:pt idx="40728">
                  <c:v>1</c:v>
                </c:pt>
                <c:pt idx="40729">
                  <c:v>1</c:v>
                </c:pt>
                <c:pt idx="40730">
                  <c:v>1</c:v>
                </c:pt>
                <c:pt idx="40731">
                  <c:v>1</c:v>
                </c:pt>
                <c:pt idx="40732">
                  <c:v>1</c:v>
                </c:pt>
                <c:pt idx="40733">
                  <c:v>1</c:v>
                </c:pt>
                <c:pt idx="40734">
                  <c:v>1</c:v>
                </c:pt>
                <c:pt idx="40735">
                  <c:v>1</c:v>
                </c:pt>
                <c:pt idx="40736">
                  <c:v>1</c:v>
                </c:pt>
                <c:pt idx="40737">
                  <c:v>1</c:v>
                </c:pt>
                <c:pt idx="40738">
                  <c:v>1</c:v>
                </c:pt>
                <c:pt idx="40739">
                  <c:v>1</c:v>
                </c:pt>
                <c:pt idx="40740">
                  <c:v>1</c:v>
                </c:pt>
                <c:pt idx="40741">
                  <c:v>1</c:v>
                </c:pt>
                <c:pt idx="40742">
                  <c:v>1</c:v>
                </c:pt>
                <c:pt idx="40743">
                  <c:v>1</c:v>
                </c:pt>
                <c:pt idx="40744">
                  <c:v>1</c:v>
                </c:pt>
                <c:pt idx="40745">
                  <c:v>1</c:v>
                </c:pt>
                <c:pt idx="40746">
                  <c:v>1</c:v>
                </c:pt>
                <c:pt idx="40747">
                  <c:v>1</c:v>
                </c:pt>
                <c:pt idx="40748">
                  <c:v>1</c:v>
                </c:pt>
                <c:pt idx="40749">
                  <c:v>1</c:v>
                </c:pt>
                <c:pt idx="40750">
                  <c:v>1</c:v>
                </c:pt>
                <c:pt idx="40751">
                  <c:v>1</c:v>
                </c:pt>
                <c:pt idx="40752">
                  <c:v>1</c:v>
                </c:pt>
                <c:pt idx="40753">
                  <c:v>1</c:v>
                </c:pt>
                <c:pt idx="40754">
                  <c:v>1</c:v>
                </c:pt>
                <c:pt idx="40755">
                  <c:v>1</c:v>
                </c:pt>
                <c:pt idx="40756">
                  <c:v>1</c:v>
                </c:pt>
                <c:pt idx="40757">
                  <c:v>1</c:v>
                </c:pt>
                <c:pt idx="40758">
                  <c:v>1</c:v>
                </c:pt>
                <c:pt idx="40759">
                  <c:v>1</c:v>
                </c:pt>
                <c:pt idx="40760">
                  <c:v>1</c:v>
                </c:pt>
                <c:pt idx="40761">
                  <c:v>1</c:v>
                </c:pt>
                <c:pt idx="40762">
                  <c:v>1</c:v>
                </c:pt>
                <c:pt idx="40763">
                  <c:v>1</c:v>
                </c:pt>
                <c:pt idx="40764">
                  <c:v>1</c:v>
                </c:pt>
                <c:pt idx="40765">
                  <c:v>1</c:v>
                </c:pt>
                <c:pt idx="40766">
                  <c:v>1</c:v>
                </c:pt>
                <c:pt idx="40767">
                  <c:v>1</c:v>
                </c:pt>
                <c:pt idx="40768">
                  <c:v>1</c:v>
                </c:pt>
                <c:pt idx="40769">
                  <c:v>1</c:v>
                </c:pt>
                <c:pt idx="40770">
                  <c:v>0.83333333300000001</c:v>
                </c:pt>
                <c:pt idx="40771">
                  <c:v>1</c:v>
                </c:pt>
                <c:pt idx="40772">
                  <c:v>1</c:v>
                </c:pt>
                <c:pt idx="40773">
                  <c:v>1</c:v>
                </c:pt>
                <c:pt idx="40774">
                  <c:v>1</c:v>
                </c:pt>
                <c:pt idx="40775">
                  <c:v>1</c:v>
                </c:pt>
                <c:pt idx="40776">
                  <c:v>1</c:v>
                </c:pt>
                <c:pt idx="40777">
                  <c:v>0.83333333300000001</c:v>
                </c:pt>
                <c:pt idx="40778">
                  <c:v>1</c:v>
                </c:pt>
                <c:pt idx="40779">
                  <c:v>1</c:v>
                </c:pt>
                <c:pt idx="40780">
                  <c:v>1</c:v>
                </c:pt>
                <c:pt idx="40781">
                  <c:v>1</c:v>
                </c:pt>
                <c:pt idx="40782">
                  <c:v>1</c:v>
                </c:pt>
                <c:pt idx="40783">
                  <c:v>1</c:v>
                </c:pt>
                <c:pt idx="40784">
                  <c:v>1</c:v>
                </c:pt>
                <c:pt idx="40785">
                  <c:v>1</c:v>
                </c:pt>
                <c:pt idx="40786">
                  <c:v>1</c:v>
                </c:pt>
                <c:pt idx="40787">
                  <c:v>1</c:v>
                </c:pt>
                <c:pt idx="40788">
                  <c:v>1</c:v>
                </c:pt>
                <c:pt idx="40789">
                  <c:v>1</c:v>
                </c:pt>
                <c:pt idx="40790">
                  <c:v>1</c:v>
                </c:pt>
                <c:pt idx="40791">
                  <c:v>1</c:v>
                </c:pt>
                <c:pt idx="40792">
                  <c:v>1</c:v>
                </c:pt>
                <c:pt idx="40793">
                  <c:v>1</c:v>
                </c:pt>
                <c:pt idx="40794">
                  <c:v>1</c:v>
                </c:pt>
                <c:pt idx="40795">
                  <c:v>1</c:v>
                </c:pt>
                <c:pt idx="40796">
                  <c:v>1</c:v>
                </c:pt>
                <c:pt idx="40797">
                  <c:v>1</c:v>
                </c:pt>
                <c:pt idx="40798">
                  <c:v>1</c:v>
                </c:pt>
                <c:pt idx="40799">
                  <c:v>1</c:v>
                </c:pt>
                <c:pt idx="40800">
                  <c:v>1</c:v>
                </c:pt>
                <c:pt idx="40801">
                  <c:v>1</c:v>
                </c:pt>
                <c:pt idx="40802">
                  <c:v>1</c:v>
                </c:pt>
                <c:pt idx="40803">
                  <c:v>1</c:v>
                </c:pt>
                <c:pt idx="40804">
                  <c:v>1</c:v>
                </c:pt>
                <c:pt idx="40805">
                  <c:v>1</c:v>
                </c:pt>
                <c:pt idx="40806">
                  <c:v>1</c:v>
                </c:pt>
                <c:pt idx="40807">
                  <c:v>1</c:v>
                </c:pt>
                <c:pt idx="40808">
                  <c:v>0.83333333300000001</c:v>
                </c:pt>
                <c:pt idx="40809">
                  <c:v>1</c:v>
                </c:pt>
                <c:pt idx="40810">
                  <c:v>1</c:v>
                </c:pt>
                <c:pt idx="40811">
                  <c:v>0.83333333300000001</c:v>
                </c:pt>
                <c:pt idx="40812">
                  <c:v>1</c:v>
                </c:pt>
                <c:pt idx="40813">
                  <c:v>1</c:v>
                </c:pt>
                <c:pt idx="40814">
                  <c:v>1</c:v>
                </c:pt>
                <c:pt idx="40815">
                  <c:v>1</c:v>
                </c:pt>
                <c:pt idx="40816">
                  <c:v>1</c:v>
                </c:pt>
                <c:pt idx="40817">
                  <c:v>1</c:v>
                </c:pt>
                <c:pt idx="40818">
                  <c:v>1</c:v>
                </c:pt>
                <c:pt idx="40819">
                  <c:v>1</c:v>
                </c:pt>
                <c:pt idx="40820">
                  <c:v>1</c:v>
                </c:pt>
                <c:pt idx="40821">
                  <c:v>1</c:v>
                </c:pt>
                <c:pt idx="40822">
                  <c:v>1</c:v>
                </c:pt>
                <c:pt idx="40823">
                  <c:v>1</c:v>
                </c:pt>
                <c:pt idx="40824">
                  <c:v>1</c:v>
                </c:pt>
                <c:pt idx="40825">
                  <c:v>1</c:v>
                </c:pt>
                <c:pt idx="40826">
                  <c:v>1</c:v>
                </c:pt>
                <c:pt idx="40827">
                  <c:v>1</c:v>
                </c:pt>
                <c:pt idx="40828">
                  <c:v>1</c:v>
                </c:pt>
                <c:pt idx="40829">
                  <c:v>1</c:v>
                </c:pt>
                <c:pt idx="40830">
                  <c:v>1</c:v>
                </c:pt>
                <c:pt idx="40831">
                  <c:v>1</c:v>
                </c:pt>
                <c:pt idx="40832">
                  <c:v>1</c:v>
                </c:pt>
                <c:pt idx="40833">
                  <c:v>1</c:v>
                </c:pt>
                <c:pt idx="40834">
                  <c:v>1</c:v>
                </c:pt>
                <c:pt idx="40835">
                  <c:v>1</c:v>
                </c:pt>
                <c:pt idx="40836">
                  <c:v>1</c:v>
                </c:pt>
                <c:pt idx="40837">
                  <c:v>1</c:v>
                </c:pt>
                <c:pt idx="40838">
                  <c:v>1</c:v>
                </c:pt>
                <c:pt idx="40839">
                  <c:v>1</c:v>
                </c:pt>
                <c:pt idx="40840">
                  <c:v>1</c:v>
                </c:pt>
                <c:pt idx="40841">
                  <c:v>1</c:v>
                </c:pt>
                <c:pt idx="40842">
                  <c:v>1</c:v>
                </c:pt>
                <c:pt idx="40843">
                  <c:v>1</c:v>
                </c:pt>
                <c:pt idx="40844">
                  <c:v>1</c:v>
                </c:pt>
                <c:pt idx="40845">
                  <c:v>1</c:v>
                </c:pt>
                <c:pt idx="40846">
                  <c:v>0.83333333300000001</c:v>
                </c:pt>
                <c:pt idx="40847">
                  <c:v>1</c:v>
                </c:pt>
                <c:pt idx="40848">
                  <c:v>1</c:v>
                </c:pt>
                <c:pt idx="40849">
                  <c:v>1</c:v>
                </c:pt>
                <c:pt idx="40850">
                  <c:v>1</c:v>
                </c:pt>
                <c:pt idx="40851">
                  <c:v>1</c:v>
                </c:pt>
                <c:pt idx="40852">
                  <c:v>1</c:v>
                </c:pt>
                <c:pt idx="40853">
                  <c:v>1</c:v>
                </c:pt>
                <c:pt idx="40854">
                  <c:v>1</c:v>
                </c:pt>
                <c:pt idx="40855">
                  <c:v>1</c:v>
                </c:pt>
                <c:pt idx="40856">
                  <c:v>1</c:v>
                </c:pt>
                <c:pt idx="40857">
                  <c:v>1</c:v>
                </c:pt>
                <c:pt idx="40858">
                  <c:v>1</c:v>
                </c:pt>
                <c:pt idx="40859">
                  <c:v>1</c:v>
                </c:pt>
                <c:pt idx="40860">
                  <c:v>1</c:v>
                </c:pt>
                <c:pt idx="40861">
                  <c:v>1</c:v>
                </c:pt>
                <c:pt idx="40862">
                  <c:v>1</c:v>
                </c:pt>
                <c:pt idx="40863">
                  <c:v>1</c:v>
                </c:pt>
                <c:pt idx="40864">
                  <c:v>1</c:v>
                </c:pt>
                <c:pt idx="40865">
                  <c:v>1</c:v>
                </c:pt>
                <c:pt idx="40866">
                  <c:v>1</c:v>
                </c:pt>
                <c:pt idx="40867">
                  <c:v>1</c:v>
                </c:pt>
                <c:pt idx="40868">
                  <c:v>1</c:v>
                </c:pt>
                <c:pt idx="40869">
                  <c:v>1</c:v>
                </c:pt>
                <c:pt idx="40870">
                  <c:v>1</c:v>
                </c:pt>
                <c:pt idx="40871">
                  <c:v>1</c:v>
                </c:pt>
                <c:pt idx="40872">
                  <c:v>0.83333333300000001</c:v>
                </c:pt>
                <c:pt idx="40873">
                  <c:v>1</c:v>
                </c:pt>
                <c:pt idx="40874">
                  <c:v>1</c:v>
                </c:pt>
                <c:pt idx="40875">
                  <c:v>1</c:v>
                </c:pt>
                <c:pt idx="40876">
                  <c:v>1</c:v>
                </c:pt>
                <c:pt idx="40877">
                  <c:v>1</c:v>
                </c:pt>
                <c:pt idx="40878">
                  <c:v>1</c:v>
                </c:pt>
                <c:pt idx="40879">
                  <c:v>1</c:v>
                </c:pt>
                <c:pt idx="40880">
                  <c:v>1</c:v>
                </c:pt>
                <c:pt idx="40881">
                  <c:v>1</c:v>
                </c:pt>
                <c:pt idx="40882">
                  <c:v>1</c:v>
                </c:pt>
                <c:pt idx="40883">
                  <c:v>1</c:v>
                </c:pt>
                <c:pt idx="40884">
                  <c:v>1</c:v>
                </c:pt>
                <c:pt idx="40885">
                  <c:v>1</c:v>
                </c:pt>
                <c:pt idx="40886">
                  <c:v>1</c:v>
                </c:pt>
                <c:pt idx="40887">
                  <c:v>1</c:v>
                </c:pt>
                <c:pt idx="40888">
                  <c:v>1</c:v>
                </c:pt>
                <c:pt idx="40889">
                  <c:v>1</c:v>
                </c:pt>
                <c:pt idx="40890">
                  <c:v>1</c:v>
                </c:pt>
                <c:pt idx="40891">
                  <c:v>1</c:v>
                </c:pt>
                <c:pt idx="40892">
                  <c:v>1</c:v>
                </c:pt>
                <c:pt idx="40893">
                  <c:v>1</c:v>
                </c:pt>
                <c:pt idx="40894">
                  <c:v>1</c:v>
                </c:pt>
                <c:pt idx="40895">
                  <c:v>1</c:v>
                </c:pt>
                <c:pt idx="40896">
                  <c:v>1</c:v>
                </c:pt>
                <c:pt idx="40897">
                  <c:v>1</c:v>
                </c:pt>
                <c:pt idx="40898">
                  <c:v>1</c:v>
                </c:pt>
                <c:pt idx="40899">
                  <c:v>1</c:v>
                </c:pt>
                <c:pt idx="40900">
                  <c:v>0.83333333300000001</c:v>
                </c:pt>
                <c:pt idx="40901">
                  <c:v>1</c:v>
                </c:pt>
                <c:pt idx="40902">
                  <c:v>1</c:v>
                </c:pt>
                <c:pt idx="40903">
                  <c:v>1</c:v>
                </c:pt>
                <c:pt idx="40904">
                  <c:v>1</c:v>
                </c:pt>
                <c:pt idx="40905">
                  <c:v>1</c:v>
                </c:pt>
                <c:pt idx="40906">
                  <c:v>1</c:v>
                </c:pt>
                <c:pt idx="40907">
                  <c:v>1</c:v>
                </c:pt>
                <c:pt idx="40908">
                  <c:v>1</c:v>
                </c:pt>
                <c:pt idx="40909">
                  <c:v>1</c:v>
                </c:pt>
                <c:pt idx="40910">
                  <c:v>1</c:v>
                </c:pt>
                <c:pt idx="40911">
                  <c:v>1</c:v>
                </c:pt>
                <c:pt idx="40912">
                  <c:v>1</c:v>
                </c:pt>
                <c:pt idx="40913">
                  <c:v>1</c:v>
                </c:pt>
                <c:pt idx="40914">
                  <c:v>1</c:v>
                </c:pt>
                <c:pt idx="40915">
                  <c:v>1</c:v>
                </c:pt>
                <c:pt idx="40916">
                  <c:v>1</c:v>
                </c:pt>
                <c:pt idx="40917">
                  <c:v>0.83333333300000001</c:v>
                </c:pt>
                <c:pt idx="40918">
                  <c:v>1</c:v>
                </c:pt>
                <c:pt idx="40919">
                  <c:v>1</c:v>
                </c:pt>
                <c:pt idx="40920">
                  <c:v>1</c:v>
                </c:pt>
                <c:pt idx="40921">
                  <c:v>1</c:v>
                </c:pt>
                <c:pt idx="40922">
                  <c:v>1</c:v>
                </c:pt>
                <c:pt idx="40923">
                  <c:v>1</c:v>
                </c:pt>
                <c:pt idx="40924">
                  <c:v>1</c:v>
                </c:pt>
                <c:pt idx="40925">
                  <c:v>1</c:v>
                </c:pt>
                <c:pt idx="40926">
                  <c:v>1</c:v>
                </c:pt>
                <c:pt idx="40927">
                  <c:v>0.83333333300000001</c:v>
                </c:pt>
                <c:pt idx="40928">
                  <c:v>1</c:v>
                </c:pt>
                <c:pt idx="40929">
                  <c:v>1</c:v>
                </c:pt>
                <c:pt idx="40930">
                  <c:v>1</c:v>
                </c:pt>
                <c:pt idx="40931">
                  <c:v>1</c:v>
                </c:pt>
                <c:pt idx="40932">
                  <c:v>1</c:v>
                </c:pt>
                <c:pt idx="40933">
                  <c:v>1</c:v>
                </c:pt>
                <c:pt idx="40934">
                  <c:v>1</c:v>
                </c:pt>
                <c:pt idx="40935">
                  <c:v>1</c:v>
                </c:pt>
                <c:pt idx="40936">
                  <c:v>1</c:v>
                </c:pt>
                <c:pt idx="40937">
                  <c:v>1</c:v>
                </c:pt>
                <c:pt idx="40938">
                  <c:v>1</c:v>
                </c:pt>
                <c:pt idx="40939">
                  <c:v>1</c:v>
                </c:pt>
                <c:pt idx="40940">
                  <c:v>1</c:v>
                </c:pt>
                <c:pt idx="40941">
                  <c:v>1</c:v>
                </c:pt>
                <c:pt idx="40942">
                  <c:v>1</c:v>
                </c:pt>
                <c:pt idx="40943">
                  <c:v>1</c:v>
                </c:pt>
                <c:pt idx="40944">
                  <c:v>1</c:v>
                </c:pt>
                <c:pt idx="40945">
                  <c:v>1</c:v>
                </c:pt>
                <c:pt idx="40946">
                  <c:v>1</c:v>
                </c:pt>
                <c:pt idx="40947">
                  <c:v>1</c:v>
                </c:pt>
                <c:pt idx="40948">
                  <c:v>1</c:v>
                </c:pt>
                <c:pt idx="40949">
                  <c:v>1</c:v>
                </c:pt>
                <c:pt idx="40950">
                  <c:v>1</c:v>
                </c:pt>
                <c:pt idx="40951">
                  <c:v>1</c:v>
                </c:pt>
                <c:pt idx="40952">
                  <c:v>1</c:v>
                </c:pt>
                <c:pt idx="40953">
                  <c:v>1</c:v>
                </c:pt>
                <c:pt idx="40954">
                  <c:v>1</c:v>
                </c:pt>
                <c:pt idx="40955">
                  <c:v>1</c:v>
                </c:pt>
                <c:pt idx="40956">
                  <c:v>1</c:v>
                </c:pt>
                <c:pt idx="40957">
                  <c:v>1</c:v>
                </c:pt>
                <c:pt idx="40958">
                  <c:v>1</c:v>
                </c:pt>
                <c:pt idx="40959">
                  <c:v>1</c:v>
                </c:pt>
                <c:pt idx="40960">
                  <c:v>1</c:v>
                </c:pt>
                <c:pt idx="40961">
                  <c:v>1</c:v>
                </c:pt>
                <c:pt idx="40962">
                  <c:v>1</c:v>
                </c:pt>
                <c:pt idx="40963">
                  <c:v>1</c:v>
                </c:pt>
                <c:pt idx="40964">
                  <c:v>1</c:v>
                </c:pt>
                <c:pt idx="40965">
                  <c:v>1</c:v>
                </c:pt>
                <c:pt idx="40966">
                  <c:v>1</c:v>
                </c:pt>
                <c:pt idx="40967">
                  <c:v>1</c:v>
                </c:pt>
                <c:pt idx="40968">
                  <c:v>1</c:v>
                </c:pt>
                <c:pt idx="40969">
                  <c:v>1</c:v>
                </c:pt>
                <c:pt idx="40970">
                  <c:v>1</c:v>
                </c:pt>
                <c:pt idx="40971">
                  <c:v>1</c:v>
                </c:pt>
                <c:pt idx="40972">
                  <c:v>1</c:v>
                </c:pt>
                <c:pt idx="40973">
                  <c:v>1</c:v>
                </c:pt>
                <c:pt idx="40974">
                  <c:v>1</c:v>
                </c:pt>
                <c:pt idx="40975">
                  <c:v>1</c:v>
                </c:pt>
                <c:pt idx="40976">
                  <c:v>1</c:v>
                </c:pt>
                <c:pt idx="40977">
                  <c:v>1</c:v>
                </c:pt>
                <c:pt idx="40978">
                  <c:v>1</c:v>
                </c:pt>
                <c:pt idx="40979">
                  <c:v>1</c:v>
                </c:pt>
                <c:pt idx="40980">
                  <c:v>1</c:v>
                </c:pt>
                <c:pt idx="40981">
                  <c:v>1</c:v>
                </c:pt>
                <c:pt idx="40982">
                  <c:v>1</c:v>
                </c:pt>
                <c:pt idx="40983">
                  <c:v>1</c:v>
                </c:pt>
                <c:pt idx="40984">
                  <c:v>1</c:v>
                </c:pt>
                <c:pt idx="40985">
                  <c:v>1</c:v>
                </c:pt>
                <c:pt idx="40986">
                  <c:v>1</c:v>
                </c:pt>
                <c:pt idx="40987">
                  <c:v>1</c:v>
                </c:pt>
                <c:pt idx="40988">
                  <c:v>1</c:v>
                </c:pt>
                <c:pt idx="40989">
                  <c:v>1</c:v>
                </c:pt>
                <c:pt idx="40990">
                  <c:v>1</c:v>
                </c:pt>
                <c:pt idx="40991">
                  <c:v>1</c:v>
                </c:pt>
                <c:pt idx="40992">
                  <c:v>1</c:v>
                </c:pt>
                <c:pt idx="40993">
                  <c:v>1</c:v>
                </c:pt>
                <c:pt idx="40994">
                  <c:v>1</c:v>
                </c:pt>
                <c:pt idx="40995">
                  <c:v>1</c:v>
                </c:pt>
                <c:pt idx="40996">
                  <c:v>1</c:v>
                </c:pt>
                <c:pt idx="40997">
                  <c:v>1</c:v>
                </c:pt>
                <c:pt idx="40998">
                  <c:v>1</c:v>
                </c:pt>
                <c:pt idx="40999">
                  <c:v>1</c:v>
                </c:pt>
                <c:pt idx="41000">
                  <c:v>1</c:v>
                </c:pt>
                <c:pt idx="41001">
                  <c:v>1</c:v>
                </c:pt>
                <c:pt idx="41002">
                  <c:v>1</c:v>
                </c:pt>
                <c:pt idx="41003">
                  <c:v>1</c:v>
                </c:pt>
                <c:pt idx="41004">
                  <c:v>1</c:v>
                </c:pt>
                <c:pt idx="41005">
                  <c:v>1</c:v>
                </c:pt>
                <c:pt idx="41006">
                  <c:v>1</c:v>
                </c:pt>
                <c:pt idx="41007">
                  <c:v>1</c:v>
                </c:pt>
                <c:pt idx="41008">
                  <c:v>1</c:v>
                </c:pt>
                <c:pt idx="41009">
                  <c:v>1</c:v>
                </c:pt>
                <c:pt idx="41010">
                  <c:v>1</c:v>
                </c:pt>
                <c:pt idx="41011">
                  <c:v>1</c:v>
                </c:pt>
                <c:pt idx="41012">
                  <c:v>1</c:v>
                </c:pt>
                <c:pt idx="41013">
                  <c:v>1</c:v>
                </c:pt>
                <c:pt idx="41014">
                  <c:v>1</c:v>
                </c:pt>
                <c:pt idx="41015">
                  <c:v>1</c:v>
                </c:pt>
                <c:pt idx="41016">
                  <c:v>1</c:v>
                </c:pt>
                <c:pt idx="41017">
                  <c:v>1</c:v>
                </c:pt>
                <c:pt idx="41018">
                  <c:v>1</c:v>
                </c:pt>
                <c:pt idx="41019">
                  <c:v>1</c:v>
                </c:pt>
                <c:pt idx="41020">
                  <c:v>1</c:v>
                </c:pt>
                <c:pt idx="41021">
                  <c:v>1</c:v>
                </c:pt>
                <c:pt idx="41022">
                  <c:v>1</c:v>
                </c:pt>
                <c:pt idx="41023">
                  <c:v>1</c:v>
                </c:pt>
                <c:pt idx="41024">
                  <c:v>1</c:v>
                </c:pt>
                <c:pt idx="41025">
                  <c:v>1</c:v>
                </c:pt>
                <c:pt idx="41026">
                  <c:v>1</c:v>
                </c:pt>
                <c:pt idx="41027">
                  <c:v>1</c:v>
                </c:pt>
                <c:pt idx="41028">
                  <c:v>1</c:v>
                </c:pt>
                <c:pt idx="41029">
                  <c:v>1</c:v>
                </c:pt>
                <c:pt idx="41030">
                  <c:v>1</c:v>
                </c:pt>
                <c:pt idx="41031">
                  <c:v>1</c:v>
                </c:pt>
                <c:pt idx="41032">
                  <c:v>1</c:v>
                </c:pt>
                <c:pt idx="41033">
                  <c:v>1</c:v>
                </c:pt>
                <c:pt idx="41034">
                  <c:v>1</c:v>
                </c:pt>
                <c:pt idx="41035">
                  <c:v>1</c:v>
                </c:pt>
                <c:pt idx="41036">
                  <c:v>1</c:v>
                </c:pt>
                <c:pt idx="41037">
                  <c:v>1</c:v>
                </c:pt>
                <c:pt idx="41038">
                  <c:v>1</c:v>
                </c:pt>
                <c:pt idx="41039">
                  <c:v>1</c:v>
                </c:pt>
                <c:pt idx="41040">
                  <c:v>1</c:v>
                </c:pt>
                <c:pt idx="41041">
                  <c:v>1</c:v>
                </c:pt>
                <c:pt idx="41042">
                  <c:v>1</c:v>
                </c:pt>
                <c:pt idx="41043">
                  <c:v>1</c:v>
                </c:pt>
                <c:pt idx="41044">
                  <c:v>1</c:v>
                </c:pt>
                <c:pt idx="41045">
                  <c:v>1</c:v>
                </c:pt>
                <c:pt idx="41046">
                  <c:v>1</c:v>
                </c:pt>
                <c:pt idx="41047">
                  <c:v>1</c:v>
                </c:pt>
                <c:pt idx="41048">
                  <c:v>1</c:v>
                </c:pt>
                <c:pt idx="41049">
                  <c:v>1</c:v>
                </c:pt>
                <c:pt idx="41050">
                  <c:v>1</c:v>
                </c:pt>
                <c:pt idx="41051">
                  <c:v>1</c:v>
                </c:pt>
                <c:pt idx="41052">
                  <c:v>1</c:v>
                </c:pt>
                <c:pt idx="41053">
                  <c:v>1</c:v>
                </c:pt>
                <c:pt idx="41054">
                  <c:v>1</c:v>
                </c:pt>
                <c:pt idx="41055">
                  <c:v>1</c:v>
                </c:pt>
                <c:pt idx="41056">
                  <c:v>1</c:v>
                </c:pt>
                <c:pt idx="41057">
                  <c:v>1</c:v>
                </c:pt>
                <c:pt idx="41058">
                  <c:v>1</c:v>
                </c:pt>
                <c:pt idx="41059">
                  <c:v>1</c:v>
                </c:pt>
                <c:pt idx="41060">
                  <c:v>1</c:v>
                </c:pt>
                <c:pt idx="41061">
                  <c:v>1</c:v>
                </c:pt>
                <c:pt idx="41062">
                  <c:v>1</c:v>
                </c:pt>
                <c:pt idx="41063">
                  <c:v>1</c:v>
                </c:pt>
                <c:pt idx="41064">
                  <c:v>1</c:v>
                </c:pt>
                <c:pt idx="41065">
                  <c:v>1</c:v>
                </c:pt>
                <c:pt idx="41066">
                  <c:v>1</c:v>
                </c:pt>
                <c:pt idx="41067">
                  <c:v>1</c:v>
                </c:pt>
                <c:pt idx="41068">
                  <c:v>1</c:v>
                </c:pt>
                <c:pt idx="41069">
                  <c:v>1</c:v>
                </c:pt>
                <c:pt idx="41070">
                  <c:v>1</c:v>
                </c:pt>
                <c:pt idx="41071">
                  <c:v>1</c:v>
                </c:pt>
                <c:pt idx="41072">
                  <c:v>1</c:v>
                </c:pt>
                <c:pt idx="41073">
                  <c:v>1</c:v>
                </c:pt>
                <c:pt idx="41074">
                  <c:v>1</c:v>
                </c:pt>
                <c:pt idx="41075">
                  <c:v>1</c:v>
                </c:pt>
                <c:pt idx="41076">
                  <c:v>1</c:v>
                </c:pt>
                <c:pt idx="41077">
                  <c:v>1</c:v>
                </c:pt>
                <c:pt idx="41078">
                  <c:v>1</c:v>
                </c:pt>
                <c:pt idx="41079">
                  <c:v>1</c:v>
                </c:pt>
                <c:pt idx="41080">
                  <c:v>1</c:v>
                </c:pt>
                <c:pt idx="41081">
                  <c:v>1</c:v>
                </c:pt>
                <c:pt idx="41082">
                  <c:v>1</c:v>
                </c:pt>
                <c:pt idx="41083">
                  <c:v>1</c:v>
                </c:pt>
                <c:pt idx="41084">
                  <c:v>1</c:v>
                </c:pt>
                <c:pt idx="41085">
                  <c:v>1</c:v>
                </c:pt>
                <c:pt idx="41086">
                  <c:v>1</c:v>
                </c:pt>
                <c:pt idx="41087">
                  <c:v>1</c:v>
                </c:pt>
                <c:pt idx="41088">
                  <c:v>1</c:v>
                </c:pt>
                <c:pt idx="41089">
                  <c:v>1</c:v>
                </c:pt>
                <c:pt idx="41090">
                  <c:v>1</c:v>
                </c:pt>
                <c:pt idx="41091">
                  <c:v>1</c:v>
                </c:pt>
                <c:pt idx="41092">
                  <c:v>1</c:v>
                </c:pt>
                <c:pt idx="41093">
                  <c:v>1</c:v>
                </c:pt>
                <c:pt idx="41094">
                  <c:v>1</c:v>
                </c:pt>
                <c:pt idx="41095">
                  <c:v>1</c:v>
                </c:pt>
                <c:pt idx="41096">
                  <c:v>1</c:v>
                </c:pt>
                <c:pt idx="41097">
                  <c:v>1</c:v>
                </c:pt>
                <c:pt idx="41098">
                  <c:v>1</c:v>
                </c:pt>
                <c:pt idx="41099">
                  <c:v>1</c:v>
                </c:pt>
                <c:pt idx="41100">
                  <c:v>1</c:v>
                </c:pt>
                <c:pt idx="41101">
                  <c:v>1</c:v>
                </c:pt>
                <c:pt idx="41102">
                  <c:v>1</c:v>
                </c:pt>
                <c:pt idx="41103">
                  <c:v>1</c:v>
                </c:pt>
                <c:pt idx="41104">
                  <c:v>1</c:v>
                </c:pt>
                <c:pt idx="41105">
                  <c:v>1</c:v>
                </c:pt>
                <c:pt idx="41106">
                  <c:v>1</c:v>
                </c:pt>
                <c:pt idx="41107">
                  <c:v>1</c:v>
                </c:pt>
                <c:pt idx="41108">
                  <c:v>1</c:v>
                </c:pt>
                <c:pt idx="41109">
                  <c:v>1</c:v>
                </c:pt>
                <c:pt idx="41110">
                  <c:v>1</c:v>
                </c:pt>
                <c:pt idx="41111">
                  <c:v>1</c:v>
                </c:pt>
                <c:pt idx="41112">
                  <c:v>1</c:v>
                </c:pt>
                <c:pt idx="41113">
                  <c:v>1</c:v>
                </c:pt>
                <c:pt idx="41114">
                  <c:v>1</c:v>
                </c:pt>
                <c:pt idx="41115">
                  <c:v>1</c:v>
                </c:pt>
                <c:pt idx="41116">
                  <c:v>1</c:v>
                </c:pt>
                <c:pt idx="41117">
                  <c:v>1</c:v>
                </c:pt>
                <c:pt idx="41118">
                  <c:v>1</c:v>
                </c:pt>
                <c:pt idx="41119">
                  <c:v>1</c:v>
                </c:pt>
                <c:pt idx="41120">
                  <c:v>1</c:v>
                </c:pt>
                <c:pt idx="41121">
                  <c:v>1</c:v>
                </c:pt>
                <c:pt idx="41122">
                  <c:v>1</c:v>
                </c:pt>
                <c:pt idx="41123">
                  <c:v>1</c:v>
                </c:pt>
                <c:pt idx="41124">
                  <c:v>0.8</c:v>
                </c:pt>
                <c:pt idx="41125">
                  <c:v>1</c:v>
                </c:pt>
                <c:pt idx="41126">
                  <c:v>1</c:v>
                </c:pt>
                <c:pt idx="41127">
                  <c:v>1</c:v>
                </c:pt>
                <c:pt idx="41128">
                  <c:v>1</c:v>
                </c:pt>
                <c:pt idx="41129">
                  <c:v>1</c:v>
                </c:pt>
                <c:pt idx="41130">
                  <c:v>1</c:v>
                </c:pt>
                <c:pt idx="41131">
                  <c:v>1</c:v>
                </c:pt>
                <c:pt idx="41132">
                  <c:v>1</c:v>
                </c:pt>
                <c:pt idx="41133">
                  <c:v>1</c:v>
                </c:pt>
                <c:pt idx="41134">
                  <c:v>1</c:v>
                </c:pt>
                <c:pt idx="41135">
                  <c:v>1</c:v>
                </c:pt>
                <c:pt idx="41136">
                  <c:v>1</c:v>
                </c:pt>
                <c:pt idx="41137">
                  <c:v>1</c:v>
                </c:pt>
                <c:pt idx="41138">
                  <c:v>1</c:v>
                </c:pt>
                <c:pt idx="41139">
                  <c:v>1</c:v>
                </c:pt>
                <c:pt idx="41140">
                  <c:v>1</c:v>
                </c:pt>
                <c:pt idx="41141">
                  <c:v>1</c:v>
                </c:pt>
                <c:pt idx="41142">
                  <c:v>1</c:v>
                </c:pt>
                <c:pt idx="41143">
                  <c:v>1</c:v>
                </c:pt>
                <c:pt idx="41144">
                  <c:v>1</c:v>
                </c:pt>
                <c:pt idx="41145">
                  <c:v>1</c:v>
                </c:pt>
                <c:pt idx="41146">
                  <c:v>1</c:v>
                </c:pt>
                <c:pt idx="41147">
                  <c:v>1</c:v>
                </c:pt>
                <c:pt idx="41148">
                  <c:v>1</c:v>
                </c:pt>
                <c:pt idx="41149">
                  <c:v>1</c:v>
                </c:pt>
                <c:pt idx="41150">
                  <c:v>1</c:v>
                </c:pt>
                <c:pt idx="41151">
                  <c:v>1</c:v>
                </c:pt>
                <c:pt idx="41152">
                  <c:v>1</c:v>
                </c:pt>
                <c:pt idx="41153">
                  <c:v>1</c:v>
                </c:pt>
                <c:pt idx="41154">
                  <c:v>1</c:v>
                </c:pt>
                <c:pt idx="41155">
                  <c:v>1</c:v>
                </c:pt>
                <c:pt idx="41156">
                  <c:v>1</c:v>
                </c:pt>
                <c:pt idx="41157">
                  <c:v>1</c:v>
                </c:pt>
                <c:pt idx="41158">
                  <c:v>1</c:v>
                </c:pt>
                <c:pt idx="41159">
                  <c:v>1</c:v>
                </c:pt>
                <c:pt idx="41160">
                  <c:v>1</c:v>
                </c:pt>
                <c:pt idx="41161">
                  <c:v>1</c:v>
                </c:pt>
                <c:pt idx="41162">
                  <c:v>1</c:v>
                </c:pt>
                <c:pt idx="41163">
                  <c:v>1</c:v>
                </c:pt>
                <c:pt idx="41164">
                  <c:v>1</c:v>
                </c:pt>
                <c:pt idx="41165">
                  <c:v>1</c:v>
                </c:pt>
                <c:pt idx="41166">
                  <c:v>1</c:v>
                </c:pt>
                <c:pt idx="41167">
                  <c:v>1</c:v>
                </c:pt>
                <c:pt idx="41168">
                  <c:v>1</c:v>
                </c:pt>
                <c:pt idx="41169">
                  <c:v>1</c:v>
                </c:pt>
                <c:pt idx="41170">
                  <c:v>1</c:v>
                </c:pt>
                <c:pt idx="41171">
                  <c:v>1</c:v>
                </c:pt>
                <c:pt idx="41172">
                  <c:v>1</c:v>
                </c:pt>
                <c:pt idx="41173">
                  <c:v>1</c:v>
                </c:pt>
                <c:pt idx="41174">
                  <c:v>1</c:v>
                </c:pt>
                <c:pt idx="41175">
                  <c:v>1</c:v>
                </c:pt>
                <c:pt idx="41176">
                  <c:v>1</c:v>
                </c:pt>
                <c:pt idx="41177">
                  <c:v>1</c:v>
                </c:pt>
                <c:pt idx="41178">
                  <c:v>1</c:v>
                </c:pt>
                <c:pt idx="41179">
                  <c:v>1</c:v>
                </c:pt>
                <c:pt idx="41180">
                  <c:v>1</c:v>
                </c:pt>
                <c:pt idx="41181">
                  <c:v>1</c:v>
                </c:pt>
                <c:pt idx="41182">
                  <c:v>1</c:v>
                </c:pt>
                <c:pt idx="41183">
                  <c:v>1</c:v>
                </c:pt>
                <c:pt idx="41184">
                  <c:v>1</c:v>
                </c:pt>
                <c:pt idx="41185">
                  <c:v>1</c:v>
                </c:pt>
                <c:pt idx="41186">
                  <c:v>1</c:v>
                </c:pt>
                <c:pt idx="41187">
                  <c:v>1</c:v>
                </c:pt>
                <c:pt idx="41188">
                  <c:v>1</c:v>
                </c:pt>
                <c:pt idx="41189">
                  <c:v>1</c:v>
                </c:pt>
                <c:pt idx="41190">
                  <c:v>1</c:v>
                </c:pt>
                <c:pt idx="41191">
                  <c:v>1</c:v>
                </c:pt>
                <c:pt idx="41192">
                  <c:v>1</c:v>
                </c:pt>
                <c:pt idx="41193">
                  <c:v>1</c:v>
                </c:pt>
                <c:pt idx="41194">
                  <c:v>1</c:v>
                </c:pt>
                <c:pt idx="41195">
                  <c:v>1</c:v>
                </c:pt>
                <c:pt idx="41196">
                  <c:v>1</c:v>
                </c:pt>
                <c:pt idx="41197">
                  <c:v>1</c:v>
                </c:pt>
                <c:pt idx="41198">
                  <c:v>1</c:v>
                </c:pt>
                <c:pt idx="41199">
                  <c:v>1</c:v>
                </c:pt>
                <c:pt idx="41200">
                  <c:v>1</c:v>
                </c:pt>
                <c:pt idx="41201">
                  <c:v>1</c:v>
                </c:pt>
                <c:pt idx="41202">
                  <c:v>1</c:v>
                </c:pt>
                <c:pt idx="41203">
                  <c:v>1</c:v>
                </c:pt>
                <c:pt idx="41204">
                  <c:v>1</c:v>
                </c:pt>
                <c:pt idx="41205">
                  <c:v>1</c:v>
                </c:pt>
                <c:pt idx="41206">
                  <c:v>1</c:v>
                </c:pt>
                <c:pt idx="41207">
                  <c:v>1</c:v>
                </c:pt>
                <c:pt idx="41208">
                  <c:v>1</c:v>
                </c:pt>
                <c:pt idx="41209">
                  <c:v>1</c:v>
                </c:pt>
                <c:pt idx="41210">
                  <c:v>1</c:v>
                </c:pt>
                <c:pt idx="41211">
                  <c:v>1</c:v>
                </c:pt>
                <c:pt idx="41212">
                  <c:v>1</c:v>
                </c:pt>
                <c:pt idx="41213">
                  <c:v>1</c:v>
                </c:pt>
                <c:pt idx="41214">
                  <c:v>1</c:v>
                </c:pt>
                <c:pt idx="41215">
                  <c:v>1</c:v>
                </c:pt>
                <c:pt idx="41216">
                  <c:v>1</c:v>
                </c:pt>
                <c:pt idx="41217">
                  <c:v>1</c:v>
                </c:pt>
                <c:pt idx="41218">
                  <c:v>1</c:v>
                </c:pt>
                <c:pt idx="41219">
                  <c:v>1</c:v>
                </c:pt>
                <c:pt idx="41220">
                  <c:v>1</c:v>
                </c:pt>
                <c:pt idx="41221">
                  <c:v>1</c:v>
                </c:pt>
                <c:pt idx="41222">
                  <c:v>1</c:v>
                </c:pt>
                <c:pt idx="41223">
                  <c:v>1</c:v>
                </c:pt>
                <c:pt idx="41224">
                  <c:v>1</c:v>
                </c:pt>
                <c:pt idx="41225">
                  <c:v>1</c:v>
                </c:pt>
                <c:pt idx="41226">
                  <c:v>1</c:v>
                </c:pt>
                <c:pt idx="41227">
                  <c:v>1</c:v>
                </c:pt>
                <c:pt idx="41228">
                  <c:v>1</c:v>
                </c:pt>
                <c:pt idx="41229">
                  <c:v>0.6</c:v>
                </c:pt>
                <c:pt idx="41230">
                  <c:v>1</c:v>
                </c:pt>
                <c:pt idx="41231">
                  <c:v>1</c:v>
                </c:pt>
                <c:pt idx="41232">
                  <c:v>1</c:v>
                </c:pt>
                <c:pt idx="41233">
                  <c:v>1</c:v>
                </c:pt>
                <c:pt idx="41234">
                  <c:v>1</c:v>
                </c:pt>
                <c:pt idx="41235">
                  <c:v>1</c:v>
                </c:pt>
                <c:pt idx="41236">
                  <c:v>1</c:v>
                </c:pt>
                <c:pt idx="41237">
                  <c:v>1</c:v>
                </c:pt>
                <c:pt idx="41238">
                  <c:v>1</c:v>
                </c:pt>
                <c:pt idx="41239">
                  <c:v>1</c:v>
                </c:pt>
                <c:pt idx="41240">
                  <c:v>1</c:v>
                </c:pt>
                <c:pt idx="41241">
                  <c:v>1</c:v>
                </c:pt>
                <c:pt idx="41242">
                  <c:v>1</c:v>
                </c:pt>
                <c:pt idx="41243">
                  <c:v>1</c:v>
                </c:pt>
                <c:pt idx="41244">
                  <c:v>1</c:v>
                </c:pt>
                <c:pt idx="41245">
                  <c:v>1</c:v>
                </c:pt>
                <c:pt idx="41246">
                  <c:v>1</c:v>
                </c:pt>
                <c:pt idx="41247">
                  <c:v>1</c:v>
                </c:pt>
                <c:pt idx="41248">
                  <c:v>1</c:v>
                </c:pt>
                <c:pt idx="41249">
                  <c:v>1</c:v>
                </c:pt>
                <c:pt idx="41250">
                  <c:v>1</c:v>
                </c:pt>
                <c:pt idx="41251">
                  <c:v>1</c:v>
                </c:pt>
                <c:pt idx="41252">
                  <c:v>1</c:v>
                </c:pt>
                <c:pt idx="41253">
                  <c:v>1</c:v>
                </c:pt>
                <c:pt idx="41254">
                  <c:v>1</c:v>
                </c:pt>
                <c:pt idx="41255">
                  <c:v>1</c:v>
                </c:pt>
                <c:pt idx="41256">
                  <c:v>1</c:v>
                </c:pt>
                <c:pt idx="41257">
                  <c:v>1</c:v>
                </c:pt>
                <c:pt idx="41258">
                  <c:v>1</c:v>
                </c:pt>
                <c:pt idx="41259">
                  <c:v>1</c:v>
                </c:pt>
                <c:pt idx="41260">
                  <c:v>1</c:v>
                </c:pt>
                <c:pt idx="41261">
                  <c:v>1</c:v>
                </c:pt>
                <c:pt idx="41262">
                  <c:v>1</c:v>
                </c:pt>
                <c:pt idx="41263">
                  <c:v>1</c:v>
                </c:pt>
                <c:pt idx="41264">
                  <c:v>1</c:v>
                </c:pt>
                <c:pt idx="41265">
                  <c:v>1</c:v>
                </c:pt>
                <c:pt idx="41266">
                  <c:v>1</c:v>
                </c:pt>
                <c:pt idx="41267">
                  <c:v>1</c:v>
                </c:pt>
                <c:pt idx="41268">
                  <c:v>1</c:v>
                </c:pt>
                <c:pt idx="41269">
                  <c:v>1</c:v>
                </c:pt>
                <c:pt idx="41270">
                  <c:v>1</c:v>
                </c:pt>
                <c:pt idx="41271">
                  <c:v>1</c:v>
                </c:pt>
                <c:pt idx="41272">
                  <c:v>1</c:v>
                </c:pt>
                <c:pt idx="41273">
                  <c:v>1</c:v>
                </c:pt>
                <c:pt idx="41274">
                  <c:v>1</c:v>
                </c:pt>
                <c:pt idx="41275">
                  <c:v>1</c:v>
                </c:pt>
                <c:pt idx="41276">
                  <c:v>1</c:v>
                </c:pt>
                <c:pt idx="41277">
                  <c:v>1</c:v>
                </c:pt>
                <c:pt idx="41278">
                  <c:v>1</c:v>
                </c:pt>
                <c:pt idx="41279">
                  <c:v>1</c:v>
                </c:pt>
                <c:pt idx="41280">
                  <c:v>1</c:v>
                </c:pt>
                <c:pt idx="41281">
                  <c:v>1</c:v>
                </c:pt>
                <c:pt idx="41282">
                  <c:v>1</c:v>
                </c:pt>
                <c:pt idx="41283">
                  <c:v>1</c:v>
                </c:pt>
                <c:pt idx="41284">
                  <c:v>1</c:v>
                </c:pt>
                <c:pt idx="41285">
                  <c:v>1</c:v>
                </c:pt>
                <c:pt idx="41286">
                  <c:v>1</c:v>
                </c:pt>
                <c:pt idx="41287">
                  <c:v>1</c:v>
                </c:pt>
                <c:pt idx="41288">
                  <c:v>1</c:v>
                </c:pt>
                <c:pt idx="41289">
                  <c:v>1</c:v>
                </c:pt>
                <c:pt idx="41290">
                  <c:v>1</c:v>
                </c:pt>
                <c:pt idx="41291">
                  <c:v>1</c:v>
                </c:pt>
                <c:pt idx="41292">
                  <c:v>1</c:v>
                </c:pt>
                <c:pt idx="41293">
                  <c:v>1</c:v>
                </c:pt>
                <c:pt idx="41294">
                  <c:v>1</c:v>
                </c:pt>
                <c:pt idx="41295">
                  <c:v>1</c:v>
                </c:pt>
                <c:pt idx="41296">
                  <c:v>1</c:v>
                </c:pt>
                <c:pt idx="41297">
                  <c:v>1</c:v>
                </c:pt>
                <c:pt idx="41298">
                  <c:v>1</c:v>
                </c:pt>
                <c:pt idx="41299">
                  <c:v>1</c:v>
                </c:pt>
                <c:pt idx="41300">
                  <c:v>1</c:v>
                </c:pt>
                <c:pt idx="41301">
                  <c:v>1</c:v>
                </c:pt>
                <c:pt idx="41302">
                  <c:v>1</c:v>
                </c:pt>
                <c:pt idx="41303">
                  <c:v>1</c:v>
                </c:pt>
                <c:pt idx="41304">
                  <c:v>1</c:v>
                </c:pt>
                <c:pt idx="41305">
                  <c:v>1</c:v>
                </c:pt>
                <c:pt idx="41306">
                  <c:v>1</c:v>
                </c:pt>
                <c:pt idx="41307">
                  <c:v>1</c:v>
                </c:pt>
                <c:pt idx="41308">
                  <c:v>1</c:v>
                </c:pt>
                <c:pt idx="41309">
                  <c:v>1</c:v>
                </c:pt>
                <c:pt idx="41310">
                  <c:v>1</c:v>
                </c:pt>
                <c:pt idx="41311">
                  <c:v>1</c:v>
                </c:pt>
                <c:pt idx="41312">
                  <c:v>1</c:v>
                </c:pt>
                <c:pt idx="41313">
                  <c:v>1</c:v>
                </c:pt>
                <c:pt idx="41314">
                  <c:v>1</c:v>
                </c:pt>
                <c:pt idx="41315">
                  <c:v>1</c:v>
                </c:pt>
                <c:pt idx="41316">
                  <c:v>1</c:v>
                </c:pt>
                <c:pt idx="41317">
                  <c:v>1</c:v>
                </c:pt>
                <c:pt idx="41318">
                  <c:v>1</c:v>
                </c:pt>
                <c:pt idx="41319">
                  <c:v>1</c:v>
                </c:pt>
                <c:pt idx="41320">
                  <c:v>1</c:v>
                </c:pt>
                <c:pt idx="41321">
                  <c:v>1</c:v>
                </c:pt>
                <c:pt idx="41322">
                  <c:v>1</c:v>
                </c:pt>
                <c:pt idx="41323">
                  <c:v>1</c:v>
                </c:pt>
                <c:pt idx="41324">
                  <c:v>1</c:v>
                </c:pt>
                <c:pt idx="41325">
                  <c:v>1</c:v>
                </c:pt>
                <c:pt idx="41326">
                  <c:v>1</c:v>
                </c:pt>
                <c:pt idx="41327">
                  <c:v>1</c:v>
                </c:pt>
                <c:pt idx="41328">
                  <c:v>1</c:v>
                </c:pt>
                <c:pt idx="41329">
                  <c:v>1</c:v>
                </c:pt>
                <c:pt idx="41330">
                  <c:v>1</c:v>
                </c:pt>
                <c:pt idx="41331">
                  <c:v>1</c:v>
                </c:pt>
                <c:pt idx="41332">
                  <c:v>1</c:v>
                </c:pt>
                <c:pt idx="41333">
                  <c:v>1</c:v>
                </c:pt>
                <c:pt idx="41334">
                  <c:v>1</c:v>
                </c:pt>
                <c:pt idx="41335">
                  <c:v>1</c:v>
                </c:pt>
                <c:pt idx="41336">
                  <c:v>1</c:v>
                </c:pt>
                <c:pt idx="41337">
                  <c:v>1</c:v>
                </c:pt>
                <c:pt idx="41338">
                  <c:v>1</c:v>
                </c:pt>
                <c:pt idx="41339">
                  <c:v>1</c:v>
                </c:pt>
                <c:pt idx="41340">
                  <c:v>1</c:v>
                </c:pt>
                <c:pt idx="41341">
                  <c:v>1</c:v>
                </c:pt>
                <c:pt idx="41342">
                  <c:v>1</c:v>
                </c:pt>
                <c:pt idx="41343">
                  <c:v>1</c:v>
                </c:pt>
                <c:pt idx="41344">
                  <c:v>1</c:v>
                </c:pt>
                <c:pt idx="41345">
                  <c:v>1</c:v>
                </c:pt>
                <c:pt idx="41346">
                  <c:v>1</c:v>
                </c:pt>
                <c:pt idx="41347">
                  <c:v>1</c:v>
                </c:pt>
                <c:pt idx="41348">
                  <c:v>1</c:v>
                </c:pt>
                <c:pt idx="41349">
                  <c:v>1</c:v>
                </c:pt>
                <c:pt idx="41350">
                  <c:v>1</c:v>
                </c:pt>
                <c:pt idx="41351">
                  <c:v>1</c:v>
                </c:pt>
                <c:pt idx="41352">
                  <c:v>1</c:v>
                </c:pt>
                <c:pt idx="41353">
                  <c:v>1</c:v>
                </c:pt>
                <c:pt idx="41354">
                  <c:v>1</c:v>
                </c:pt>
                <c:pt idx="41355">
                  <c:v>1</c:v>
                </c:pt>
                <c:pt idx="41356">
                  <c:v>1</c:v>
                </c:pt>
                <c:pt idx="41357">
                  <c:v>1</c:v>
                </c:pt>
                <c:pt idx="41358">
                  <c:v>1</c:v>
                </c:pt>
                <c:pt idx="41359">
                  <c:v>1</c:v>
                </c:pt>
                <c:pt idx="41360">
                  <c:v>1</c:v>
                </c:pt>
                <c:pt idx="41361">
                  <c:v>1</c:v>
                </c:pt>
                <c:pt idx="41362">
                  <c:v>1</c:v>
                </c:pt>
                <c:pt idx="41363">
                  <c:v>1</c:v>
                </c:pt>
                <c:pt idx="41364">
                  <c:v>1</c:v>
                </c:pt>
                <c:pt idx="41365">
                  <c:v>1</c:v>
                </c:pt>
                <c:pt idx="41366">
                  <c:v>1</c:v>
                </c:pt>
                <c:pt idx="41367">
                  <c:v>1</c:v>
                </c:pt>
                <c:pt idx="41368">
                  <c:v>1</c:v>
                </c:pt>
                <c:pt idx="41369">
                  <c:v>1</c:v>
                </c:pt>
                <c:pt idx="41370">
                  <c:v>1</c:v>
                </c:pt>
                <c:pt idx="41371">
                  <c:v>1</c:v>
                </c:pt>
                <c:pt idx="41372">
                  <c:v>1</c:v>
                </c:pt>
                <c:pt idx="41373">
                  <c:v>1</c:v>
                </c:pt>
                <c:pt idx="41374">
                  <c:v>1</c:v>
                </c:pt>
                <c:pt idx="41375">
                  <c:v>1</c:v>
                </c:pt>
                <c:pt idx="41376">
                  <c:v>1</c:v>
                </c:pt>
                <c:pt idx="41377">
                  <c:v>1</c:v>
                </c:pt>
                <c:pt idx="41378">
                  <c:v>1</c:v>
                </c:pt>
                <c:pt idx="41379">
                  <c:v>1</c:v>
                </c:pt>
                <c:pt idx="41380">
                  <c:v>1</c:v>
                </c:pt>
                <c:pt idx="41381">
                  <c:v>1</c:v>
                </c:pt>
                <c:pt idx="41382">
                  <c:v>1</c:v>
                </c:pt>
                <c:pt idx="41383">
                  <c:v>1</c:v>
                </c:pt>
                <c:pt idx="41384">
                  <c:v>1</c:v>
                </c:pt>
                <c:pt idx="41385">
                  <c:v>1</c:v>
                </c:pt>
                <c:pt idx="41386">
                  <c:v>1</c:v>
                </c:pt>
                <c:pt idx="41387">
                  <c:v>1</c:v>
                </c:pt>
                <c:pt idx="41388">
                  <c:v>1</c:v>
                </c:pt>
                <c:pt idx="41389">
                  <c:v>1</c:v>
                </c:pt>
                <c:pt idx="41390">
                  <c:v>1</c:v>
                </c:pt>
                <c:pt idx="41391">
                  <c:v>1</c:v>
                </c:pt>
                <c:pt idx="41392">
                  <c:v>1</c:v>
                </c:pt>
                <c:pt idx="41393">
                  <c:v>1</c:v>
                </c:pt>
                <c:pt idx="41394">
                  <c:v>1</c:v>
                </c:pt>
                <c:pt idx="41395">
                  <c:v>1</c:v>
                </c:pt>
                <c:pt idx="41396">
                  <c:v>1</c:v>
                </c:pt>
                <c:pt idx="41397">
                  <c:v>1</c:v>
                </c:pt>
                <c:pt idx="41398">
                  <c:v>1</c:v>
                </c:pt>
                <c:pt idx="41399">
                  <c:v>1</c:v>
                </c:pt>
                <c:pt idx="41400">
                  <c:v>1</c:v>
                </c:pt>
                <c:pt idx="41401">
                  <c:v>1</c:v>
                </c:pt>
                <c:pt idx="41402">
                  <c:v>1</c:v>
                </c:pt>
                <c:pt idx="41403">
                  <c:v>1</c:v>
                </c:pt>
                <c:pt idx="41404">
                  <c:v>1</c:v>
                </c:pt>
                <c:pt idx="41405">
                  <c:v>1</c:v>
                </c:pt>
                <c:pt idx="41406">
                  <c:v>1</c:v>
                </c:pt>
                <c:pt idx="41407">
                  <c:v>1</c:v>
                </c:pt>
                <c:pt idx="41408">
                  <c:v>1</c:v>
                </c:pt>
                <c:pt idx="41409">
                  <c:v>1</c:v>
                </c:pt>
                <c:pt idx="41410">
                  <c:v>1</c:v>
                </c:pt>
                <c:pt idx="41411">
                  <c:v>1</c:v>
                </c:pt>
                <c:pt idx="41412">
                  <c:v>1</c:v>
                </c:pt>
                <c:pt idx="41413">
                  <c:v>1</c:v>
                </c:pt>
                <c:pt idx="41414">
                  <c:v>1</c:v>
                </c:pt>
                <c:pt idx="41415">
                  <c:v>1</c:v>
                </c:pt>
                <c:pt idx="41416">
                  <c:v>0.6</c:v>
                </c:pt>
                <c:pt idx="41417">
                  <c:v>1</c:v>
                </c:pt>
                <c:pt idx="41418">
                  <c:v>1</c:v>
                </c:pt>
                <c:pt idx="41419">
                  <c:v>1</c:v>
                </c:pt>
                <c:pt idx="41420">
                  <c:v>1</c:v>
                </c:pt>
                <c:pt idx="41421">
                  <c:v>1</c:v>
                </c:pt>
                <c:pt idx="41422">
                  <c:v>1</c:v>
                </c:pt>
                <c:pt idx="41423">
                  <c:v>1</c:v>
                </c:pt>
                <c:pt idx="41424">
                  <c:v>1</c:v>
                </c:pt>
                <c:pt idx="41425">
                  <c:v>1</c:v>
                </c:pt>
                <c:pt idx="41426">
                  <c:v>1</c:v>
                </c:pt>
                <c:pt idx="41427">
                  <c:v>1</c:v>
                </c:pt>
                <c:pt idx="41428">
                  <c:v>1</c:v>
                </c:pt>
                <c:pt idx="41429">
                  <c:v>1</c:v>
                </c:pt>
                <c:pt idx="41430">
                  <c:v>1</c:v>
                </c:pt>
                <c:pt idx="41431">
                  <c:v>1</c:v>
                </c:pt>
                <c:pt idx="41432">
                  <c:v>1</c:v>
                </c:pt>
                <c:pt idx="41433">
                  <c:v>1</c:v>
                </c:pt>
                <c:pt idx="41434">
                  <c:v>1</c:v>
                </c:pt>
                <c:pt idx="41435">
                  <c:v>1</c:v>
                </c:pt>
                <c:pt idx="41436">
                  <c:v>1</c:v>
                </c:pt>
                <c:pt idx="41437">
                  <c:v>1</c:v>
                </c:pt>
                <c:pt idx="41438">
                  <c:v>1</c:v>
                </c:pt>
                <c:pt idx="41439">
                  <c:v>1</c:v>
                </c:pt>
                <c:pt idx="41440">
                  <c:v>1</c:v>
                </c:pt>
                <c:pt idx="41441">
                  <c:v>1</c:v>
                </c:pt>
                <c:pt idx="41442">
                  <c:v>1</c:v>
                </c:pt>
                <c:pt idx="41443">
                  <c:v>1</c:v>
                </c:pt>
                <c:pt idx="41444">
                  <c:v>1</c:v>
                </c:pt>
                <c:pt idx="41445">
                  <c:v>1</c:v>
                </c:pt>
                <c:pt idx="41446">
                  <c:v>1</c:v>
                </c:pt>
                <c:pt idx="41447">
                  <c:v>1</c:v>
                </c:pt>
                <c:pt idx="41448">
                  <c:v>1</c:v>
                </c:pt>
                <c:pt idx="41449">
                  <c:v>1</c:v>
                </c:pt>
                <c:pt idx="41450">
                  <c:v>1</c:v>
                </c:pt>
                <c:pt idx="41451">
                  <c:v>1</c:v>
                </c:pt>
                <c:pt idx="41452">
                  <c:v>1</c:v>
                </c:pt>
                <c:pt idx="41453">
                  <c:v>1</c:v>
                </c:pt>
                <c:pt idx="41454">
                  <c:v>1</c:v>
                </c:pt>
                <c:pt idx="41455">
                  <c:v>1</c:v>
                </c:pt>
                <c:pt idx="41456">
                  <c:v>1</c:v>
                </c:pt>
                <c:pt idx="41457">
                  <c:v>1</c:v>
                </c:pt>
                <c:pt idx="41458">
                  <c:v>1</c:v>
                </c:pt>
                <c:pt idx="41459">
                  <c:v>1</c:v>
                </c:pt>
                <c:pt idx="41460">
                  <c:v>1</c:v>
                </c:pt>
                <c:pt idx="41461">
                  <c:v>1</c:v>
                </c:pt>
                <c:pt idx="41462">
                  <c:v>1</c:v>
                </c:pt>
                <c:pt idx="41463">
                  <c:v>1</c:v>
                </c:pt>
                <c:pt idx="41464">
                  <c:v>1</c:v>
                </c:pt>
                <c:pt idx="41465">
                  <c:v>0.6</c:v>
                </c:pt>
                <c:pt idx="41466">
                  <c:v>1</c:v>
                </c:pt>
                <c:pt idx="41467">
                  <c:v>1</c:v>
                </c:pt>
                <c:pt idx="41468">
                  <c:v>1</c:v>
                </c:pt>
                <c:pt idx="41469">
                  <c:v>1</c:v>
                </c:pt>
                <c:pt idx="41470">
                  <c:v>1</c:v>
                </c:pt>
                <c:pt idx="41471">
                  <c:v>1</c:v>
                </c:pt>
                <c:pt idx="41472">
                  <c:v>1</c:v>
                </c:pt>
                <c:pt idx="41473">
                  <c:v>1</c:v>
                </c:pt>
                <c:pt idx="41474">
                  <c:v>1</c:v>
                </c:pt>
                <c:pt idx="41475">
                  <c:v>1</c:v>
                </c:pt>
                <c:pt idx="41476">
                  <c:v>1</c:v>
                </c:pt>
                <c:pt idx="41477">
                  <c:v>1</c:v>
                </c:pt>
                <c:pt idx="41478">
                  <c:v>1</c:v>
                </c:pt>
                <c:pt idx="41479">
                  <c:v>1</c:v>
                </c:pt>
                <c:pt idx="41480">
                  <c:v>1</c:v>
                </c:pt>
                <c:pt idx="41481">
                  <c:v>1</c:v>
                </c:pt>
                <c:pt idx="41482">
                  <c:v>1</c:v>
                </c:pt>
                <c:pt idx="41483">
                  <c:v>1</c:v>
                </c:pt>
                <c:pt idx="41484">
                  <c:v>1</c:v>
                </c:pt>
                <c:pt idx="41485">
                  <c:v>1</c:v>
                </c:pt>
                <c:pt idx="41486">
                  <c:v>1</c:v>
                </c:pt>
                <c:pt idx="41487">
                  <c:v>1</c:v>
                </c:pt>
                <c:pt idx="41488">
                  <c:v>1</c:v>
                </c:pt>
                <c:pt idx="41489">
                  <c:v>1</c:v>
                </c:pt>
                <c:pt idx="41490">
                  <c:v>1</c:v>
                </c:pt>
                <c:pt idx="41491">
                  <c:v>1</c:v>
                </c:pt>
                <c:pt idx="41492">
                  <c:v>1</c:v>
                </c:pt>
                <c:pt idx="41493">
                  <c:v>1</c:v>
                </c:pt>
                <c:pt idx="41494">
                  <c:v>1</c:v>
                </c:pt>
                <c:pt idx="41495">
                  <c:v>1</c:v>
                </c:pt>
                <c:pt idx="41496">
                  <c:v>1</c:v>
                </c:pt>
                <c:pt idx="41497">
                  <c:v>1</c:v>
                </c:pt>
                <c:pt idx="41498">
                  <c:v>1</c:v>
                </c:pt>
                <c:pt idx="41499">
                  <c:v>1</c:v>
                </c:pt>
                <c:pt idx="41500">
                  <c:v>1</c:v>
                </c:pt>
                <c:pt idx="41501">
                  <c:v>1</c:v>
                </c:pt>
                <c:pt idx="41502">
                  <c:v>1</c:v>
                </c:pt>
                <c:pt idx="41503">
                  <c:v>1</c:v>
                </c:pt>
                <c:pt idx="41504">
                  <c:v>1</c:v>
                </c:pt>
                <c:pt idx="41505">
                  <c:v>1</c:v>
                </c:pt>
                <c:pt idx="41506">
                  <c:v>1</c:v>
                </c:pt>
                <c:pt idx="41507">
                  <c:v>1</c:v>
                </c:pt>
                <c:pt idx="41508">
                  <c:v>1</c:v>
                </c:pt>
                <c:pt idx="41509">
                  <c:v>1</c:v>
                </c:pt>
                <c:pt idx="41510">
                  <c:v>1</c:v>
                </c:pt>
                <c:pt idx="41511">
                  <c:v>1</c:v>
                </c:pt>
                <c:pt idx="41512">
                  <c:v>1</c:v>
                </c:pt>
                <c:pt idx="41513">
                  <c:v>1</c:v>
                </c:pt>
                <c:pt idx="41514">
                  <c:v>1</c:v>
                </c:pt>
                <c:pt idx="41515">
                  <c:v>1</c:v>
                </c:pt>
                <c:pt idx="41516">
                  <c:v>1</c:v>
                </c:pt>
                <c:pt idx="41517">
                  <c:v>1</c:v>
                </c:pt>
                <c:pt idx="41518">
                  <c:v>1</c:v>
                </c:pt>
                <c:pt idx="41519">
                  <c:v>1</c:v>
                </c:pt>
                <c:pt idx="41520">
                  <c:v>1</c:v>
                </c:pt>
                <c:pt idx="41521">
                  <c:v>1</c:v>
                </c:pt>
                <c:pt idx="41522">
                  <c:v>1</c:v>
                </c:pt>
                <c:pt idx="41523">
                  <c:v>1</c:v>
                </c:pt>
                <c:pt idx="41524">
                  <c:v>1</c:v>
                </c:pt>
                <c:pt idx="41525">
                  <c:v>1</c:v>
                </c:pt>
                <c:pt idx="41526">
                  <c:v>1</c:v>
                </c:pt>
                <c:pt idx="41527">
                  <c:v>1</c:v>
                </c:pt>
                <c:pt idx="41528">
                  <c:v>1</c:v>
                </c:pt>
                <c:pt idx="41529">
                  <c:v>1</c:v>
                </c:pt>
                <c:pt idx="41530">
                  <c:v>1</c:v>
                </c:pt>
                <c:pt idx="41531">
                  <c:v>1</c:v>
                </c:pt>
                <c:pt idx="41532">
                  <c:v>1</c:v>
                </c:pt>
                <c:pt idx="41533">
                  <c:v>1</c:v>
                </c:pt>
                <c:pt idx="41534">
                  <c:v>1</c:v>
                </c:pt>
                <c:pt idx="41535">
                  <c:v>1</c:v>
                </c:pt>
                <c:pt idx="41536">
                  <c:v>1</c:v>
                </c:pt>
                <c:pt idx="41537">
                  <c:v>1</c:v>
                </c:pt>
                <c:pt idx="41538">
                  <c:v>1</c:v>
                </c:pt>
                <c:pt idx="41539">
                  <c:v>1</c:v>
                </c:pt>
                <c:pt idx="41540">
                  <c:v>1</c:v>
                </c:pt>
                <c:pt idx="41541">
                  <c:v>1</c:v>
                </c:pt>
                <c:pt idx="41542">
                  <c:v>1</c:v>
                </c:pt>
                <c:pt idx="41543">
                  <c:v>1</c:v>
                </c:pt>
                <c:pt idx="41544">
                  <c:v>1</c:v>
                </c:pt>
                <c:pt idx="41545">
                  <c:v>1</c:v>
                </c:pt>
                <c:pt idx="41546">
                  <c:v>1</c:v>
                </c:pt>
                <c:pt idx="41547">
                  <c:v>0.8</c:v>
                </c:pt>
                <c:pt idx="41548">
                  <c:v>1</c:v>
                </c:pt>
                <c:pt idx="41549">
                  <c:v>1</c:v>
                </c:pt>
                <c:pt idx="41550">
                  <c:v>1</c:v>
                </c:pt>
                <c:pt idx="41551">
                  <c:v>1</c:v>
                </c:pt>
                <c:pt idx="41552">
                  <c:v>1</c:v>
                </c:pt>
                <c:pt idx="41553">
                  <c:v>1</c:v>
                </c:pt>
                <c:pt idx="41554">
                  <c:v>1</c:v>
                </c:pt>
                <c:pt idx="41555">
                  <c:v>1</c:v>
                </c:pt>
                <c:pt idx="41556">
                  <c:v>1</c:v>
                </c:pt>
                <c:pt idx="41557">
                  <c:v>1</c:v>
                </c:pt>
                <c:pt idx="41558">
                  <c:v>1</c:v>
                </c:pt>
                <c:pt idx="41559">
                  <c:v>1</c:v>
                </c:pt>
                <c:pt idx="41560">
                  <c:v>1</c:v>
                </c:pt>
                <c:pt idx="41561">
                  <c:v>1</c:v>
                </c:pt>
                <c:pt idx="41562">
                  <c:v>1</c:v>
                </c:pt>
                <c:pt idx="41563">
                  <c:v>1</c:v>
                </c:pt>
                <c:pt idx="41564">
                  <c:v>1</c:v>
                </c:pt>
                <c:pt idx="41565">
                  <c:v>1</c:v>
                </c:pt>
                <c:pt idx="41566">
                  <c:v>1</c:v>
                </c:pt>
                <c:pt idx="41567">
                  <c:v>1</c:v>
                </c:pt>
                <c:pt idx="41568">
                  <c:v>1</c:v>
                </c:pt>
                <c:pt idx="41569">
                  <c:v>1</c:v>
                </c:pt>
                <c:pt idx="41570">
                  <c:v>1</c:v>
                </c:pt>
                <c:pt idx="41571">
                  <c:v>1</c:v>
                </c:pt>
                <c:pt idx="41572">
                  <c:v>1</c:v>
                </c:pt>
                <c:pt idx="41573">
                  <c:v>1</c:v>
                </c:pt>
                <c:pt idx="41574">
                  <c:v>1</c:v>
                </c:pt>
                <c:pt idx="41575">
                  <c:v>1</c:v>
                </c:pt>
                <c:pt idx="41576">
                  <c:v>1</c:v>
                </c:pt>
                <c:pt idx="41577">
                  <c:v>1</c:v>
                </c:pt>
                <c:pt idx="41578">
                  <c:v>1</c:v>
                </c:pt>
                <c:pt idx="41579">
                  <c:v>1</c:v>
                </c:pt>
                <c:pt idx="41580">
                  <c:v>1</c:v>
                </c:pt>
                <c:pt idx="41581">
                  <c:v>1</c:v>
                </c:pt>
                <c:pt idx="41582">
                  <c:v>1</c:v>
                </c:pt>
                <c:pt idx="41583">
                  <c:v>1</c:v>
                </c:pt>
                <c:pt idx="41584">
                  <c:v>1</c:v>
                </c:pt>
                <c:pt idx="41585">
                  <c:v>1</c:v>
                </c:pt>
                <c:pt idx="41586">
                  <c:v>1</c:v>
                </c:pt>
                <c:pt idx="41587">
                  <c:v>1</c:v>
                </c:pt>
                <c:pt idx="41588">
                  <c:v>1</c:v>
                </c:pt>
                <c:pt idx="41589">
                  <c:v>1</c:v>
                </c:pt>
                <c:pt idx="41590">
                  <c:v>1</c:v>
                </c:pt>
                <c:pt idx="41591">
                  <c:v>1</c:v>
                </c:pt>
                <c:pt idx="41592">
                  <c:v>1</c:v>
                </c:pt>
                <c:pt idx="41593">
                  <c:v>1</c:v>
                </c:pt>
                <c:pt idx="41594">
                  <c:v>1</c:v>
                </c:pt>
                <c:pt idx="41595">
                  <c:v>1</c:v>
                </c:pt>
                <c:pt idx="41596">
                  <c:v>1</c:v>
                </c:pt>
                <c:pt idx="41597">
                  <c:v>1</c:v>
                </c:pt>
                <c:pt idx="41598">
                  <c:v>1</c:v>
                </c:pt>
                <c:pt idx="41599">
                  <c:v>1</c:v>
                </c:pt>
                <c:pt idx="41600">
                  <c:v>1</c:v>
                </c:pt>
                <c:pt idx="41601">
                  <c:v>1</c:v>
                </c:pt>
                <c:pt idx="41602">
                  <c:v>1</c:v>
                </c:pt>
                <c:pt idx="41603">
                  <c:v>1</c:v>
                </c:pt>
                <c:pt idx="41604">
                  <c:v>1</c:v>
                </c:pt>
                <c:pt idx="41605">
                  <c:v>1</c:v>
                </c:pt>
                <c:pt idx="41606">
                  <c:v>1</c:v>
                </c:pt>
                <c:pt idx="41607">
                  <c:v>1</c:v>
                </c:pt>
                <c:pt idx="41608">
                  <c:v>1</c:v>
                </c:pt>
                <c:pt idx="41609">
                  <c:v>1</c:v>
                </c:pt>
                <c:pt idx="41610">
                  <c:v>0.6</c:v>
                </c:pt>
                <c:pt idx="41611">
                  <c:v>1</c:v>
                </c:pt>
                <c:pt idx="41612">
                  <c:v>1</c:v>
                </c:pt>
                <c:pt idx="41613">
                  <c:v>1</c:v>
                </c:pt>
                <c:pt idx="41614">
                  <c:v>1</c:v>
                </c:pt>
                <c:pt idx="41615">
                  <c:v>1</c:v>
                </c:pt>
                <c:pt idx="41616">
                  <c:v>1</c:v>
                </c:pt>
                <c:pt idx="41617">
                  <c:v>1</c:v>
                </c:pt>
                <c:pt idx="41618">
                  <c:v>1</c:v>
                </c:pt>
                <c:pt idx="41619">
                  <c:v>1</c:v>
                </c:pt>
                <c:pt idx="41620">
                  <c:v>1</c:v>
                </c:pt>
                <c:pt idx="41621">
                  <c:v>1</c:v>
                </c:pt>
                <c:pt idx="41622">
                  <c:v>1</c:v>
                </c:pt>
                <c:pt idx="41623">
                  <c:v>1</c:v>
                </c:pt>
                <c:pt idx="41624">
                  <c:v>1</c:v>
                </c:pt>
                <c:pt idx="41625">
                  <c:v>1</c:v>
                </c:pt>
                <c:pt idx="41626">
                  <c:v>1</c:v>
                </c:pt>
                <c:pt idx="41627">
                  <c:v>1</c:v>
                </c:pt>
                <c:pt idx="41628">
                  <c:v>1</c:v>
                </c:pt>
                <c:pt idx="41629">
                  <c:v>1</c:v>
                </c:pt>
                <c:pt idx="41630">
                  <c:v>1</c:v>
                </c:pt>
                <c:pt idx="41631">
                  <c:v>1</c:v>
                </c:pt>
                <c:pt idx="41632">
                  <c:v>1</c:v>
                </c:pt>
                <c:pt idx="41633">
                  <c:v>1</c:v>
                </c:pt>
                <c:pt idx="41634">
                  <c:v>1</c:v>
                </c:pt>
                <c:pt idx="41635">
                  <c:v>1</c:v>
                </c:pt>
                <c:pt idx="41636">
                  <c:v>1</c:v>
                </c:pt>
                <c:pt idx="41637">
                  <c:v>1</c:v>
                </c:pt>
                <c:pt idx="41638">
                  <c:v>1</c:v>
                </c:pt>
                <c:pt idx="41639">
                  <c:v>1</c:v>
                </c:pt>
                <c:pt idx="41640">
                  <c:v>1</c:v>
                </c:pt>
                <c:pt idx="41641">
                  <c:v>1</c:v>
                </c:pt>
                <c:pt idx="41642">
                  <c:v>1</c:v>
                </c:pt>
                <c:pt idx="41643">
                  <c:v>1</c:v>
                </c:pt>
                <c:pt idx="41644">
                  <c:v>1</c:v>
                </c:pt>
                <c:pt idx="41645">
                  <c:v>1</c:v>
                </c:pt>
                <c:pt idx="41646">
                  <c:v>1</c:v>
                </c:pt>
                <c:pt idx="41647">
                  <c:v>1</c:v>
                </c:pt>
                <c:pt idx="41648">
                  <c:v>1</c:v>
                </c:pt>
                <c:pt idx="41649">
                  <c:v>1</c:v>
                </c:pt>
                <c:pt idx="41650">
                  <c:v>1</c:v>
                </c:pt>
                <c:pt idx="41651">
                  <c:v>1</c:v>
                </c:pt>
                <c:pt idx="41652">
                  <c:v>1</c:v>
                </c:pt>
                <c:pt idx="41653">
                  <c:v>1</c:v>
                </c:pt>
                <c:pt idx="41654">
                  <c:v>1</c:v>
                </c:pt>
                <c:pt idx="41655">
                  <c:v>0.8</c:v>
                </c:pt>
                <c:pt idx="41656">
                  <c:v>1</c:v>
                </c:pt>
                <c:pt idx="41657">
                  <c:v>1</c:v>
                </c:pt>
                <c:pt idx="41658">
                  <c:v>1</c:v>
                </c:pt>
                <c:pt idx="41659">
                  <c:v>1</c:v>
                </c:pt>
                <c:pt idx="41660">
                  <c:v>1</c:v>
                </c:pt>
                <c:pt idx="41661">
                  <c:v>1</c:v>
                </c:pt>
                <c:pt idx="41662">
                  <c:v>1</c:v>
                </c:pt>
                <c:pt idx="41663">
                  <c:v>1</c:v>
                </c:pt>
                <c:pt idx="41664">
                  <c:v>1</c:v>
                </c:pt>
                <c:pt idx="41665">
                  <c:v>1</c:v>
                </c:pt>
                <c:pt idx="41666">
                  <c:v>1</c:v>
                </c:pt>
                <c:pt idx="41667">
                  <c:v>1</c:v>
                </c:pt>
                <c:pt idx="41668">
                  <c:v>1</c:v>
                </c:pt>
                <c:pt idx="41669">
                  <c:v>1</c:v>
                </c:pt>
                <c:pt idx="41670">
                  <c:v>1</c:v>
                </c:pt>
                <c:pt idx="41671">
                  <c:v>1</c:v>
                </c:pt>
                <c:pt idx="41672">
                  <c:v>1</c:v>
                </c:pt>
                <c:pt idx="41673">
                  <c:v>1</c:v>
                </c:pt>
                <c:pt idx="41674">
                  <c:v>1</c:v>
                </c:pt>
                <c:pt idx="41675">
                  <c:v>1</c:v>
                </c:pt>
                <c:pt idx="41676">
                  <c:v>1</c:v>
                </c:pt>
                <c:pt idx="41677">
                  <c:v>1</c:v>
                </c:pt>
                <c:pt idx="41678">
                  <c:v>1</c:v>
                </c:pt>
                <c:pt idx="41679">
                  <c:v>1</c:v>
                </c:pt>
                <c:pt idx="41680">
                  <c:v>1</c:v>
                </c:pt>
                <c:pt idx="41681">
                  <c:v>1</c:v>
                </c:pt>
                <c:pt idx="41682">
                  <c:v>1</c:v>
                </c:pt>
                <c:pt idx="41683">
                  <c:v>1</c:v>
                </c:pt>
                <c:pt idx="41684">
                  <c:v>1</c:v>
                </c:pt>
                <c:pt idx="41685">
                  <c:v>1</c:v>
                </c:pt>
                <c:pt idx="41686">
                  <c:v>1</c:v>
                </c:pt>
                <c:pt idx="41687">
                  <c:v>1</c:v>
                </c:pt>
                <c:pt idx="41688">
                  <c:v>1</c:v>
                </c:pt>
                <c:pt idx="41689">
                  <c:v>1</c:v>
                </c:pt>
                <c:pt idx="41690">
                  <c:v>1</c:v>
                </c:pt>
                <c:pt idx="41691">
                  <c:v>1</c:v>
                </c:pt>
                <c:pt idx="41692">
                  <c:v>1</c:v>
                </c:pt>
                <c:pt idx="41693">
                  <c:v>1</c:v>
                </c:pt>
                <c:pt idx="41694">
                  <c:v>1</c:v>
                </c:pt>
                <c:pt idx="41695">
                  <c:v>1</c:v>
                </c:pt>
                <c:pt idx="41696">
                  <c:v>1</c:v>
                </c:pt>
                <c:pt idx="41697">
                  <c:v>1</c:v>
                </c:pt>
                <c:pt idx="41698">
                  <c:v>1</c:v>
                </c:pt>
                <c:pt idx="41699">
                  <c:v>1</c:v>
                </c:pt>
                <c:pt idx="41700">
                  <c:v>1</c:v>
                </c:pt>
                <c:pt idx="41701">
                  <c:v>1</c:v>
                </c:pt>
                <c:pt idx="41702">
                  <c:v>1</c:v>
                </c:pt>
                <c:pt idx="41703">
                  <c:v>1</c:v>
                </c:pt>
                <c:pt idx="41704">
                  <c:v>1</c:v>
                </c:pt>
                <c:pt idx="41705">
                  <c:v>1</c:v>
                </c:pt>
                <c:pt idx="41706">
                  <c:v>1</c:v>
                </c:pt>
                <c:pt idx="41707">
                  <c:v>1</c:v>
                </c:pt>
                <c:pt idx="41708">
                  <c:v>1</c:v>
                </c:pt>
                <c:pt idx="41709">
                  <c:v>1</c:v>
                </c:pt>
                <c:pt idx="41710">
                  <c:v>1</c:v>
                </c:pt>
                <c:pt idx="41711">
                  <c:v>1</c:v>
                </c:pt>
                <c:pt idx="41712">
                  <c:v>1</c:v>
                </c:pt>
                <c:pt idx="41713">
                  <c:v>1</c:v>
                </c:pt>
                <c:pt idx="41714">
                  <c:v>1</c:v>
                </c:pt>
                <c:pt idx="41715">
                  <c:v>1</c:v>
                </c:pt>
                <c:pt idx="41716">
                  <c:v>1</c:v>
                </c:pt>
                <c:pt idx="41717">
                  <c:v>1</c:v>
                </c:pt>
                <c:pt idx="41718">
                  <c:v>1</c:v>
                </c:pt>
                <c:pt idx="41719">
                  <c:v>1</c:v>
                </c:pt>
                <c:pt idx="41720">
                  <c:v>1</c:v>
                </c:pt>
                <c:pt idx="41721">
                  <c:v>0.8</c:v>
                </c:pt>
                <c:pt idx="41722">
                  <c:v>1</c:v>
                </c:pt>
                <c:pt idx="41723">
                  <c:v>1</c:v>
                </c:pt>
                <c:pt idx="41724">
                  <c:v>1</c:v>
                </c:pt>
                <c:pt idx="41725">
                  <c:v>1</c:v>
                </c:pt>
                <c:pt idx="41726">
                  <c:v>1</c:v>
                </c:pt>
                <c:pt idx="41727">
                  <c:v>1</c:v>
                </c:pt>
                <c:pt idx="41728">
                  <c:v>1</c:v>
                </c:pt>
                <c:pt idx="41729">
                  <c:v>1</c:v>
                </c:pt>
                <c:pt idx="41730">
                  <c:v>1</c:v>
                </c:pt>
                <c:pt idx="41731">
                  <c:v>1</c:v>
                </c:pt>
                <c:pt idx="41732">
                  <c:v>1</c:v>
                </c:pt>
                <c:pt idx="41733">
                  <c:v>1</c:v>
                </c:pt>
                <c:pt idx="41734">
                  <c:v>1</c:v>
                </c:pt>
                <c:pt idx="41735">
                  <c:v>1</c:v>
                </c:pt>
                <c:pt idx="41736">
                  <c:v>1</c:v>
                </c:pt>
                <c:pt idx="41737">
                  <c:v>1</c:v>
                </c:pt>
                <c:pt idx="41738">
                  <c:v>1</c:v>
                </c:pt>
                <c:pt idx="41739">
                  <c:v>1</c:v>
                </c:pt>
                <c:pt idx="41740">
                  <c:v>1</c:v>
                </c:pt>
                <c:pt idx="41741">
                  <c:v>1</c:v>
                </c:pt>
                <c:pt idx="41742">
                  <c:v>1</c:v>
                </c:pt>
                <c:pt idx="41743">
                  <c:v>1</c:v>
                </c:pt>
                <c:pt idx="41744">
                  <c:v>1</c:v>
                </c:pt>
                <c:pt idx="41745">
                  <c:v>1</c:v>
                </c:pt>
                <c:pt idx="41746">
                  <c:v>1</c:v>
                </c:pt>
                <c:pt idx="41747">
                  <c:v>1</c:v>
                </c:pt>
                <c:pt idx="41748">
                  <c:v>1</c:v>
                </c:pt>
                <c:pt idx="41749">
                  <c:v>1</c:v>
                </c:pt>
                <c:pt idx="41750">
                  <c:v>1</c:v>
                </c:pt>
                <c:pt idx="41751">
                  <c:v>1</c:v>
                </c:pt>
                <c:pt idx="41752">
                  <c:v>1</c:v>
                </c:pt>
                <c:pt idx="41753">
                  <c:v>1</c:v>
                </c:pt>
                <c:pt idx="41754">
                  <c:v>1</c:v>
                </c:pt>
                <c:pt idx="41755">
                  <c:v>1</c:v>
                </c:pt>
                <c:pt idx="41756">
                  <c:v>1</c:v>
                </c:pt>
                <c:pt idx="41757">
                  <c:v>1</c:v>
                </c:pt>
                <c:pt idx="41758">
                  <c:v>1</c:v>
                </c:pt>
                <c:pt idx="41759">
                  <c:v>1</c:v>
                </c:pt>
                <c:pt idx="41760">
                  <c:v>1</c:v>
                </c:pt>
                <c:pt idx="41761">
                  <c:v>1</c:v>
                </c:pt>
                <c:pt idx="41762">
                  <c:v>1</c:v>
                </c:pt>
                <c:pt idx="41763">
                  <c:v>1</c:v>
                </c:pt>
                <c:pt idx="41764">
                  <c:v>1</c:v>
                </c:pt>
                <c:pt idx="41765">
                  <c:v>1</c:v>
                </c:pt>
                <c:pt idx="41766">
                  <c:v>1</c:v>
                </c:pt>
                <c:pt idx="41767">
                  <c:v>1</c:v>
                </c:pt>
                <c:pt idx="41768">
                  <c:v>1</c:v>
                </c:pt>
                <c:pt idx="41769">
                  <c:v>1</c:v>
                </c:pt>
                <c:pt idx="41770">
                  <c:v>1</c:v>
                </c:pt>
                <c:pt idx="41771">
                  <c:v>1</c:v>
                </c:pt>
                <c:pt idx="41772">
                  <c:v>1</c:v>
                </c:pt>
                <c:pt idx="41773">
                  <c:v>1</c:v>
                </c:pt>
                <c:pt idx="41774">
                  <c:v>1</c:v>
                </c:pt>
                <c:pt idx="41775">
                  <c:v>1</c:v>
                </c:pt>
                <c:pt idx="41776">
                  <c:v>1</c:v>
                </c:pt>
                <c:pt idx="41777">
                  <c:v>1</c:v>
                </c:pt>
                <c:pt idx="41778">
                  <c:v>1</c:v>
                </c:pt>
                <c:pt idx="41779">
                  <c:v>1</c:v>
                </c:pt>
                <c:pt idx="41780">
                  <c:v>1</c:v>
                </c:pt>
                <c:pt idx="41781">
                  <c:v>1</c:v>
                </c:pt>
                <c:pt idx="41782">
                  <c:v>1</c:v>
                </c:pt>
                <c:pt idx="41783">
                  <c:v>1</c:v>
                </c:pt>
                <c:pt idx="41784">
                  <c:v>1</c:v>
                </c:pt>
                <c:pt idx="41785">
                  <c:v>1</c:v>
                </c:pt>
                <c:pt idx="41786">
                  <c:v>1</c:v>
                </c:pt>
                <c:pt idx="41787">
                  <c:v>1</c:v>
                </c:pt>
                <c:pt idx="41788">
                  <c:v>1</c:v>
                </c:pt>
                <c:pt idx="41789">
                  <c:v>1</c:v>
                </c:pt>
                <c:pt idx="41790">
                  <c:v>1</c:v>
                </c:pt>
                <c:pt idx="41791">
                  <c:v>1</c:v>
                </c:pt>
                <c:pt idx="41792">
                  <c:v>1</c:v>
                </c:pt>
                <c:pt idx="41793">
                  <c:v>1</c:v>
                </c:pt>
                <c:pt idx="41794">
                  <c:v>1</c:v>
                </c:pt>
                <c:pt idx="41795">
                  <c:v>1</c:v>
                </c:pt>
                <c:pt idx="41796">
                  <c:v>1</c:v>
                </c:pt>
                <c:pt idx="41797">
                  <c:v>1</c:v>
                </c:pt>
                <c:pt idx="41798">
                  <c:v>1</c:v>
                </c:pt>
                <c:pt idx="41799">
                  <c:v>1</c:v>
                </c:pt>
                <c:pt idx="41800">
                  <c:v>1</c:v>
                </c:pt>
                <c:pt idx="41801">
                  <c:v>1</c:v>
                </c:pt>
                <c:pt idx="41802">
                  <c:v>1</c:v>
                </c:pt>
                <c:pt idx="41803">
                  <c:v>1</c:v>
                </c:pt>
                <c:pt idx="41804">
                  <c:v>1</c:v>
                </c:pt>
                <c:pt idx="41805">
                  <c:v>1</c:v>
                </c:pt>
                <c:pt idx="41806">
                  <c:v>1</c:v>
                </c:pt>
                <c:pt idx="41807">
                  <c:v>1</c:v>
                </c:pt>
                <c:pt idx="41808">
                  <c:v>1</c:v>
                </c:pt>
                <c:pt idx="41809">
                  <c:v>1</c:v>
                </c:pt>
                <c:pt idx="41810">
                  <c:v>1</c:v>
                </c:pt>
                <c:pt idx="41811">
                  <c:v>1</c:v>
                </c:pt>
                <c:pt idx="41812">
                  <c:v>1</c:v>
                </c:pt>
                <c:pt idx="41813">
                  <c:v>1</c:v>
                </c:pt>
                <c:pt idx="41814">
                  <c:v>1</c:v>
                </c:pt>
                <c:pt idx="41815">
                  <c:v>1</c:v>
                </c:pt>
                <c:pt idx="41816">
                  <c:v>1</c:v>
                </c:pt>
                <c:pt idx="41817">
                  <c:v>1</c:v>
                </c:pt>
                <c:pt idx="41818">
                  <c:v>1</c:v>
                </c:pt>
                <c:pt idx="41819">
                  <c:v>1</c:v>
                </c:pt>
                <c:pt idx="41820">
                  <c:v>1</c:v>
                </c:pt>
                <c:pt idx="41821">
                  <c:v>1</c:v>
                </c:pt>
                <c:pt idx="41822">
                  <c:v>1</c:v>
                </c:pt>
                <c:pt idx="41823">
                  <c:v>1</c:v>
                </c:pt>
                <c:pt idx="41824">
                  <c:v>1</c:v>
                </c:pt>
                <c:pt idx="41825">
                  <c:v>1</c:v>
                </c:pt>
                <c:pt idx="41826">
                  <c:v>1</c:v>
                </c:pt>
                <c:pt idx="41827">
                  <c:v>1</c:v>
                </c:pt>
                <c:pt idx="41828">
                  <c:v>1</c:v>
                </c:pt>
                <c:pt idx="41829">
                  <c:v>1</c:v>
                </c:pt>
                <c:pt idx="41830">
                  <c:v>1</c:v>
                </c:pt>
                <c:pt idx="41831">
                  <c:v>1</c:v>
                </c:pt>
                <c:pt idx="41832">
                  <c:v>1</c:v>
                </c:pt>
                <c:pt idx="41833">
                  <c:v>1</c:v>
                </c:pt>
                <c:pt idx="41834">
                  <c:v>1</c:v>
                </c:pt>
                <c:pt idx="41835">
                  <c:v>1</c:v>
                </c:pt>
                <c:pt idx="41836">
                  <c:v>1</c:v>
                </c:pt>
                <c:pt idx="41837">
                  <c:v>1</c:v>
                </c:pt>
                <c:pt idx="41838">
                  <c:v>1</c:v>
                </c:pt>
                <c:pt idx="41839">
                  <c:v>1</c:v>
                </c:pt>
                <c:pt idx="41840">
                  <c:v>1</c:v>
                </c:pt>
                <c:pt idx="41841">
                  <c:v>1</c:v>
                </c:pt>
                <c:pt idx="41842">
                  <c:v>1</c:v>
                </c:pt>
                <c:pt idx="41843">
                  <c:v>1</c:v>
                </c:pt>
                <c:pt idx="41844">
                  <c:v>1</c:v>
                </c:pt>
                <c:pt idx="41845">
                  <c:v>1</c:v>
                </c:pt>
                <c:pt idx="41846">
                  <c:v>1</c:v>
                </c:pt>
                <c:pt idx="41847">
                  <c:v>1</c:v>
                </c:pt>
                <c:pt idx="41848">
                  <c:v>1</c:v>
                </c:pt>
                <c:pt idx="41849">
                  <c:v>1</c:v>
                </c:pt>
                <c:pt idx="41850">
                  <c:v>1</c:v>
                </c:pt>
                <c:pt idx="41851">
                  <c:v>1</c:v>
                </c:pt>
                <c:pt idx="41852">
                  <c:v>1</c:v>
                </c:pt>
                <c:pt idx="41853">
                  <c:v>1</c:v>
                </c:pt>
                <c:pt idx="41854">
                  <c:v>1</c:v>
                </c:pt>
                <c:pt idx="41855">
                  <c:v>1</c:v>
                </c:pt>
                <c:pt idx="41856">
                  <c:v>1</c:v>
                </c:pt>
                <c:pt idx="41857">
                  <c:v>1</c:v>
                </c:pt>
                <c:pt idx="41858">
                  <c:v>1</c:v>
                </c:pt>
                <c:pt idx="41859">
                  <c:v>1</c:v>
                </c:pt>
                <c:pt idx="41860">
                  <c:v>1</c:v>
                </c:pt>
                <c:pt idx="41861">
                  <c:v>1</c:v>
                </c:pt>
                <c:pt idx="41862">
                  <c:v>1</c:v>
                </c:pt>
                <c:pt idx="41863">
                  <c:v>1</c:v>
                </c:pt>
                <c:pt idx="41864">
                  <c:v>1</c:v>
                </c:pt>
                <c:pt idx="41865">
                  <c:v>1</c:v>
                </c:pt>
                <c:pt idx="41866">
                  <c:v>1</c:v>
                </c:pt>
                <c:pt idx="41867">
                  <c:v>1</c:v>
                </c:pt>
                <c:pt idx="41868">
                  <c:v>1</c:v>
                </c:pt>
                <c:pt idx="41869">
                  <c:v>1</c:v>
                </c:pt>
                <c:pt idx="41870">
                  <c:v>1</c:v>
                </c:pt>
                <c:pt idx="41871">
                  <c:v>1</c:v>
                </c:pt>
                <c:pt idx="41872">
                  <c:v>1</c:v>
                </c:pt>
                <c:pt idx="41873">
                  <c:v>1</c:v>
                </c:pt>
                <c:pt idx="41874">
                  <c:v>1</c:v>
                </c:pt>
                <c:pt idx="41875">
                  <c:v>1</c:v>
                </c:pt>
                <c:pt idx="41876">
                  <c:v>1</c:v>
                </c:pt>
                <c:pt idx="41877">
                  <c:v>1</c:v>
                </c:pt>
                <c:pt idx="41878">
                  <c:v>1</c:v>
                </c:pt>
                <c:pt idx="41879">
                  <c:v>1</c:v>
                </c:pt>
                <c:pt idx="41880">
                  <c:v>1</c:v>
                </c:pt>
                <c:pt idx="41881">
                  <c:v>1</c:v>
                </c:pt>
                <c:pt idx="41882">
                  <c:v>1</c:v>
                </c:pt>
                <c:pt idx="41883">
                  <c:v>1</c:v>
                </c:pt>
                <c:pt idx="41884">
                  <c:v>1</c:v>
                </c:pt>
                <c:pt idx="41885">
                  <c:v>1</c:v>
                </c:pt>
                <c:pt idx="41886">
                  <c:v>1</c:v>
                </c:pt>
                <c:pt idx="41887">
                  <c:v>1</c:v>
                </c:pt>
                <c:pt idx="41888">
                  <c:v>1</c:v>
                </c:pt>
                <c:pt idx="41889">
                  <c:v>1</c:v>
                </c:pt>
                <c:pt idx="41890">
                  <c:v>1</c:v>
                </c:pt>
                <c:pt idx="41891">
                  <c:v>1</c:v>
                </c:pt>
                <c:pt idx="41892">
                  <c:v>0.8</c:v>
                </c:pt>
                <c:pt idx="41893">
                  <c:v>1</c:v>
                </c:pt>
                <c:pt idx="41894">
                  <c:v>1</c:v>
                </c:pt>
                <c:pt idx="41895">
                  <c:v>1</c:v>
                </c:pt>
                <c:pt idx="41896">
                  <c:v>1</c:v>
                </c:pt>
                <c:pt idx="41897">
                  <c:v>1</c:v>
                </c:pt>
                <c:pt idx="41898">
                  <c:v>1</c:v>
                </c:pt>
                <c:pt idx="41899">
                  <c:v>1</c:v>
                </c:pt>
                <c:pt idx="41900">
                  <c:v>1</c:v>
                </c:pt>
                <c:pt idx="41901">
                  <c:v>1</c:v>
                </c:pt>
                <c:pt idx="41902">
                  <c:v>1</c:v>
                </c:pt>
                <c:pt idx="41903">
                  <c:v>1</c:v>
                </c:pt>
                <c:pt idx="41904">
                  <c:v>1</c:v>
                </c:pt>
                <c:pt idx="41905">
                  <c:v>1</c:v>
                </c:pt>
                <c:pt idx="41906">
                  <c:v>1</c:v>
                </c:pt>
                <c:pt idx="41907">
                  <c:v>1</c:v>
                </c:pt>
                <c:pt idx="41908">
                  <c:v>1</c:v>
                </c:pt>
                <c:pt idx="41909">
                  <c:v>1</c:v>
                </c:pt>
                <c:pt idx="41910">
                  <c:v>1</c:v>
                </c:pt>
                <c:pt idx="41911">
                  <c:v>1</c:v>
                </c:pt>
                <c:pt idx="41912">
                  <c:v>1</c:v>
                </c:pt>
                <c:pt idx="41913">
                  <c:v>1</c:v>
                </c:pt>
                <c:pt idx="41914">
                  <c:v>1</c:v>
                </c:pt>
                <c:pt idx="41915">
                  <c:v>1</c:v>
                </c:pt>
                <c:pt idx="41916">
                  <c:v>1</c:v>
                </c:pt>
                <c:pt idx="41917">
                  <c:v>1</c:v>
                </c:pt>
                <c:pt idx="41918">
                  <c:v>1</c:v>
                </c:pt>
                <c:pt idx="41919">
                  <c:v>1</c:v>
                </c:pt>
                <c:pt idx="41920">
                  <c:v>1</c:v>
                </c:pt>
                <c:pt idx="41921">
                  <c:v>1</c:v>
                </c:pt>
                <c:pt idx="41922">
                  <c:v>1</c:v>
                </c:pt>
                <c:pt idx="41923">
                  <c:v>1</c:v>
                </c:pt>
                <c:pt idx="41924">
                  <c:v>1</c:v>
                </c:pt>
                <c:pt idx="41925">
                  <c:v>1</c:v>
                </c:pt>
                <c:pt idx="41926">
                  <c:v>1</c:v>
                </c:pt>
                <c:pt idx="41927">
                  <c:v>1</c:v>
                </c:pt>
                <c:pt idx="41928">
                  <c:v>1</c:v>
                </c:pt>
                <c:pt idx="41929">
                  <c:v>1</c:v>
                </c:pt>
                <c:pt idx="41930">
                  <c:v>0.83333333300000001</c:v>
                </c:pt>
                <c:pt idx="41931">
                  <c:v>0.83333333300000001</c:v>
                </c:pt>
                <c:pt idx="41932">
                  <c:v>0.83333333300000001</c:v>
                </c:pt>
                <c:pt idx="41933">
                  <c:v>1</c:v>
                </c:pt>
                <c:pt idx="41934">
                  <c:v>1</c:v>
                </c:pt>
                <c:pt idx="41935">
                  <c:v>1</c:v>
                </c:pt>
                <c:pt idx="41936">
                  <c:v>1</c:v>
                </c:pt>
                <c:pt idx="41937">
                  <c:v>1</c:v>
                </c:pt>
                <c:pt idx="41938">
                  <c:v>1</c:v>
                </c:pt>
                <c:pt idx="41939">
                  <c:v>0.83333333300000001</c:v>
                </c:pt>
                <c:pt idx="41940">
                  <c:v>1</c:v>
                </c:pt>
                <c:pt idx="41941">
                  <c:v>1</c:v>
                </c:pt>
                <c:pt idx="41942">
                  <c:v>1</c:v>
                </c:pt>
                <c:pt idx="41943">
                  <c:v>1</c:v>
                </c:pt>
                <c:pt idx="41944">
                  <c:v>1</c:v>
                </c:pt>
                <c:pt idx="41945">
                  <c:v>1</c:v>
                </c:pt>
                <c:pt idx="41946">
                  <c:v>1</c:v>
                </c:pt>
                <c:pt idx="41947">
                  <c:v>0.83333333300000001</c:v>
                </c:pt>
                <c:pt idx="41948">
                  <c:v>1</c:v>
                </c:pt>
                <c:pt idx="41949">
                  <c:v>1</c:v>
                </c:pt>
                <c:pt idx="41950">
                  <c:v>1</c:v>
                </c:pt>
                <c:pt idx="41951">
                  <c:v>1</c:v>
                </c:pt>
                <c:pt idx="41952">
                  <c:v>1</c:v>
                </c:pt>
                <c:pt idx="41953">
                  <c:v>1</c:v>
                </c:pt>
                <c:pt idx="41954">
                  <c:v>0.83333333300000001</c:v>
                </c:pt>
                <c:pt idx="41955">
                  <c:v>1</c:v>
                </c:pt>
                <c:pt idx="41956">
                  <c:v>1</c:v>
                </c:pt>
                <c:pt idx="41957">
                  <c:v>0.83333333300000001</c:v>
                </c:pt>
                <c:pt idx="41958">
                  <c:v>0.83333333300000001</c:v>
                </c:pt>
                <c:pt idx="41959">
                  <c:v>1</c:v>
                </c:pt>
                <c:pt idx="41960">
                  <c:v>1</c:v>
                </c:pt>
                <c:pt idx="41961">
                  <c:v>1</c:v>
                </c:pt>
                <c:pt idx="41962">
                  <c:v>1</c:v>
                </c:pt>
                <c:pt idx="41963">
                  <c:v>1</c:v>
                </c:pt>
                <c:pt idx="41964">
                  <c:v>1</c:v>
                </c:pt>
                <c:pt idx="41965">
                  <c:v>0.83333333300000001</c:v>
                </c:pt>
                <c:pt idx="41966">
                  <c:v>1</c:v>
                </c:pt>
                <c:pt idx="41967">
                  <c:v>1</c:v>
                </c:pt>
                <c:pt idx="41968">
                  <c:v>1</c:v>
                </c:pt>
                <c:pt idx="41969">
                  <c:v>1</c:v>
                </c:pt>
                <c:pt idx="41970">
                  <c:v>1</c:v>
                </c:pt>
                <c:pt idx="41971">
                  <c:v>1</c:v>
                </c:pt>
                <c:pt idx="41972">
                  <c:v>1</c:v>
                </c:pt>
                <c:pt idx="41973">
                  <c:v>1</c:v>
                </c:pt>
                <c:pt idx="41974">
                  <c:v>1</c:v>
                </c:pt>
                <c:pt idx="41975">
                  <c:v>1</c:v>
                </c:pt>
                <c:pt idx="41976">
                  <c:v>1</c:v>
                </c:pt>
                <c:pt idx="41977">
                  <c:v>0.83333333300000001</c:v>
                </c:pt>
                <c:pt idx="41978">
                  <c:v>1</c:v>
                </c:pt>
                <c:pt idx="41979">
                  <c:v>1</c:v>
                </c:pt>
                <c:pt idx="41980">
                  <c:v>1</c:v>
                </c:pt>
                <c:pt idx="41981">
                  <c:v>1</c:v>
                </c:pt>
                <c:pt idx="41982">
                  <c:v>1</c:v>
                </c:pt>
                <c:pt idx="41983">
                  <c:v>1</c:v>
                </c:pt>
                <c:pt idx="41984">
                  <c:v>1</c:v>
                </c:pt>
                <c:pt idx="41985">
                  <c:v>1</c:v>
                </c:pt>
                <c:pt idx="41986">
                  <c:v>1</c:v>
                </c:pt>
                <c:pt idx="41987">
                  <c:v>1</c:v>
                </c:pt>
                <c:pt idx="41988">
                  <c:v>1</c:v>
                </c:pt>
                <c:pt idx="41989">
                  <c:v>1</c:v>
                </c:pt>
                <c:pt idx="41990">
                  <c:v>1</c:v>
                </c:pt>
                <c:pt idx="41991">
                  <c:v>1</c:v>
                </c:pt>
                <c:pt idx="41992">
                  <c:v>1</c:v>
                </c:pt>
                <c:pt idx="41993">
                  <c:v>1</c:v>
                </c:pt>
                <c:pt idx="41994">
                  <c:v>1</c:v>
                </c:pt>
                <c:pt idx="41995">
                  <c:v>1</c:v>
                </c:pt>
                <c:pt idx="41996">
                  <c:v>1</c:v>
                </c:pt>
                <c:pt idx="41997">
                  <c:v>0.83333333300000001</c:v>
                </c:pt>
                <c:pt idx="41998">
                  <c:v>1</c:v>
                </c:pt>
                <c:pt idx="41999">
                  <c:v>0.83333333300000001</c:v>
                </c:pt>
                <c:pt idx="42000">
                  <c:v>1</c:v>
                </c:pt>
                <c:pt idx="42001">
                  <c:v>1</c:v>
                </c:pt>
                <c:pt idx="42002">
                  <c:v>1</c:v>
                </c:pt>
                <c:pt idx="42003">
                  <c:v>1</c:v>
                </c:pt>
                <c:pt idx="42004">
                  <c:v>1</c:v>
                </c:pt>
                <c:pt idx="42005">
                  <c:v>1</c:v>
                </c:pt>
                <c:pt idx="42006">
                  <c:v>1</c:v>
                </c:pt>
                <c:pt idx="42007">
                  <c:v>1</c:v>
                </c:pt>
                <c:pt idx="42008">
                  <c:v>1</c:v>
                </c:pt>
                <c:pt idx="42009">
                  <c:v>1</c:v>
                </c:pt>
                <c:pt idx="42010">
                  <c:v>1</c:v>
                </c:pt>
                <c:pt idx="42011">
                  <c:v>1</c:v>
                </c:pt>
                <c:pt idx="42012">
                  <c:v>1</c:v>
                </c:pt>
                <c:pt idx="42013">
                  <c:v>1</c:v>
                </c:pt>
                <c:pt idx="42014">
                  <c:v>1</c:v>
                </c:pt>
                <c:pt idx="42015">
                  <c:v>1</c:v>
                </c:pt>
                <c:pt idx="42016">
                  <c:v>1</c:v>
                </c:pt>
                <c:pt idx="42017">
                  <c:v>1</c:v>
                </c:pt>
                <c:pt idx="42018">
                  <c:v>1</c:v>
                </c:pt>
                <c:pt idx="42019">
                  <c:v>1</c:v>
                </c:pt>
                <c:pt idx="42020">
                  <c:v>1</c:v>
                </c:pt>
                <c:pt idx="42021">
                  <c:v>1</c:v>
                </c:pt>
                <c:pt idx="42022">
                  <c:v>1</c:v>
                </c:pt>
                <c:pt idx="42023">
                  <c:v>1</c:v>
                </c:pt>
                <c:pt idx="42024">
                  <c:v>1</c:v>
                </c:pt>
                <c:pt idx="42025">
                  <c:v>1</c:v>
                </c:pt>
                <c:pt idx="42026">
                  <c:v>1</c:v>
                </c:pt>
                <c:pt idx="42027">
                  <c:v>1</c:v>
                </c:pt>
                <c:pt idx="42028">
                  <c:v>1</c:v>
                </c:pt>
                <c:pt idx="42029">
                  <c:v>1</c:v>
                </c:pt>
                <c:pt idx="42030">
                  <c:v>0.83333333300000001</c:v>
                </c:pt>
                <c:pt idx="42031">
                  <c:v>1</c:v>
                </c:pt>
                <c:pt idx="42032">
                  <c:v>1</c:v>
                </c:pt>
                <c:pt idx="42033">
                  <c:v>1</c:v>
                </c:pt>
                <c:pt idx="42034">
                  <c:v>1</c:v>
                </c:pt>
                <c:pt idx="42035">
                  <c:v>1</c:v>
                </c:pt>
                <c:pt idx="42036">
                  <c:v>1</c:v>
                </c:pt>
                <c:pt idx="42037">
                  <c:v>1</c:v>
                </c:pt>
                <c:pt idx="42038">
                  <c:v>1</c:v>
                </c:pt>
                <c:pt idx="42039">
                  <c:v>1</c:v>
                </c:pt>
                <c:pt idx="42040">
                  <c:v>1</c:v>
                </c:pt>
                <c:pt idx="42041">
                  <c:v>1</c:v>
                </c:pt>
                <c:pt idx="42042">
                  <c:v>1</c:v>
                </c:pt>
                <c:pt idx="42043">
                  <c:v>1</c:v>
                </c:pt>
                <c:pt idx="42044">
                  <c:v>1</c:v>
                </c:pt>
                <c:pt idx="42045">
                  <c:v>1</c:v>
                </c:pt>
                <c:pt idx="42046">
                  <c:v>1</c:v>
                </c:pt>
                <c:pt idx="42047">
                  <c:v>1</c:v>
                </c:pt>
                <c:pt idx="42048">
                  <c:v>1</c:v>
                </c:pt>
                <c:pt idx="42049">
                  <c:v>1</c:v>
                </c:pt>
                <c:pt idx="42050">
                  <c:v>1</c:v>
                </c:pt>
                <c:pt idx="42051">
                  <c:v>1</c:v>
                </c:pt>
                <c:pt idx="42052">
                  <c:v>1</c:v>
                </c:pt>
                <c:pt idx="42053">
                  <c:v>1</c:v>
                </c:pt>
                <c:pt idx="42054">
                  <c:v>1</c:v>
                </c:pt>
                <c:pt idx="42055">
                  <c:v>1</c:v>
                </c:pt>
                <c:pt idx="42056">
                  <c:v>1</c:v>
                </c:pt>
                <c:pt idx="42057">
                  <c:v>1</c:v>
                </c:pt>
                <c:pt idx="42058">
                  <c:v>1</c:v>
                </c:pt>
                <c:pt idx="42059">
                  <c:v>1</c:v>
                </c:pt>
                <c:pt idx="42060">
                  <c:v>1</c:v>
                </c:pt>
                <c:pt idx="42061">
                  <c:v>1</c:v>
                </c:pt>
                <c:pt idx="42062">
                  <c:v>0.83333333300000001</c:v>
                </c:pt>
                <c:pt idx="42063">
                  <c:v>1</c:v>
                </c:pt>
                <c:pt idx="42064">
                  <c:v>1</c:v>
                </c:pt>
                <c:pt idx="42065">
                  <c:v>1</c:v>
                </c:pt>
                <c:pt idx="42066">
                  <c:v>1</c:v>
                </c:pt>
                <c:pt idx="42067">
                  <c:v>1</c:v>
                </c:pt>
                <c:pt idx="42068">
                  <c:v>1</c:v>
                </c:pt>
                <c:pt idx="42069">
                  <c:v>1</c:v>
                </c:pt>
                <c:pt idx="42070">
                  <c:v>1</c:v>
                </c:pt>
                <c:pt idx="42071">
                  <c:v>0.83333333300000001</c:v>
                </c:pt>
                <c:pt idx="42072">
                  <c:v>0.83333333300000001</c:v>
                </c:pt>
                <c:pt idx="42073">
                  <c:v>1</c:v>
                </c:pt>
                <c:pt idx="42074">
                  <c:v>1</c:v>
                </c:pt>
                <c:pt idx="42075">
                  <c:v>1</c:v>
                </c:pt>
                <c:pt idx="42076">
                  <c:v>1</c:v>
                </c:pt>
                <c:pt idx="42077">
                  <c:v>1</c:v>
                </c:pt>
                <c:pt idx="42078">
                  <c:v>1</c:v>
                </c:pt>
                <c:pt idx="42079">
                  <c:v>1</c:v>
                </c:pt>
                <c:pt idx="42080">
                  <c:v>0.83333333300000001</c:v>
                </c:pt>
                <c:pt idx="42081">
                  <c:v>1</c:v>
                </c:pt>
                <c:pt idx="42082">
                  <c:v>1</c:v>
                </c:pt>
                <c:pt idx="42083">
                  <c:v>1</c:v>
                </c:pt>
                <c:pt idx="42084">
                  <c:v>1</c:v>
                </c:pt>
                <c:pt idx="42085">
                  <c:v>1</c:v>
                </c:pt>
                <c:pt idx="42086">
                  <c:v>1</c:v>
                </c:pt>
                <c:pt idx="42087">
                  <c:v>1</c:v>
                </c:pt>
                <c:pt idx="42088">
                  <c:v>0.83333333300000001</c:v>
                </c:pt>
                <c:pt idx="42089">
                  <c:v>1</c:v>
                </c:pt>
                <c:pt idx="42090">
                  <c:v>1</c:v>
                </c:pt>
                <c:pt idx="42091">
                  <c:v>1</c:v>
                </c:pt>
                <c:pt idx="42092">
                  <c:v>1</c:v>
                </c:pt>
                <c:pt idx="42093">
                  <c:v>1</c:v>
                </c:pt>
                <c:pt idx="42094">
                  <c:v>1</c:v>
                </c:pt>
                <c:pt idx="42095">
                  <c:v>1</c:v>
                </c:pt>
                <c:pt idx="42096">
                  <c:v>1</c:v>
                </c:pt>
                <c:pt idx="42097">
                  <c:v>1</c:v>
                </c:pt>
                <c:pt idx="42098">
                  <c:v>1</c:v>
                </c:pt>
                <c:pt idx="42099">
                  <c:v>0.83333333300000001</c:v>
                </c:pt>
                <c:pt idx="42100">
                  <c:v>1</c:v>
                </c:pt>
                <c:pt idx="42101">
                  <c:v>1</c:v>
                </c:pt>
                <c:pt idx="42102">
                  <c:v>1</c:v>
                </c:pt>
                <c:pt idx="42103">
                  <c:v>1</c:v>
                </c:pt>
                <c:pt idx="42104">
                  <c:v>1</c:v>
                </c:pt>
                <c:pt idx="42105">
                  <c:v>1</c:v>
                </c:pt>
                <c:pt idx="42106">
                  <c:v>1</c:v>
                </c:pt>
                <c:pt idx="42107">
                  <c:v>0.83333333300000001</c:v>
                </c:pt>
                <c:pt idx="42108">
                  <c:v>0.83333333300000001</c:v>
                </c:pt>
                <c:pt idx="42109">
                  <c:v>1</c:v>
                </c:pt>
                <c:pt idx="42110">
                  <c:v>1</c:v>
                </c:pt>
                <c:pt idx="42111">
                  <c:v>1</c:v>
                </c:pt>
                <c:pt idx="42112">
                  <c:v>1</c:v>
                </c:pt>
                <c:pt idx="42113">
                  <c:v>1</c:v>
                </c:pt>
                <c:pt idx="42114">
                  <c:v>1</c:v>
                </c:pt>
                <c:pt idx="42115">
                  <c:v>1</c:v>
                </c:pt>
                <c:pt idx="42116">
                  <c:v>1</c:v>
                </c:pt>
                <c:pt idx="42117">
                  <c:v>1</c:v>
                </c:pt>
                <c:pt idx="42118">
                  <c:v>1</c:v>
                </c:pt>
                <c:pt idx="42119">
                  <c:v>1</c:v>
                </c:pt>
                <c:pt idx="42120">
                  <c:v>1</c:v>
                </c:pt>
                <c:pt idx="42121">
                  <c:v>1</c:v>
                </c:pt>
                <c:pt idx="42122">
                  <c:v>1</c:v>
                </c:pt>
                <c:pt idx="42123">
                  <c:v>1</c:v>
                </c:pt>
                <c:pt idx="42124">
                  <c:v>1</c:v>
                </c:pt>
                <c:pt idx="42125">
                  <c:v>0.83333333300000001</c:v>
                </c:pt>
                <c:pt idx="42126">
                  <c:v>1</c:v>
                </c:pt>
                <c:pt idx="42127">
                  <c:v>1</c:v>
                </c:pt>
                <c:pt idx="42128">
                  <c:v>1</c:v>
                </c:pt>
                <c:pt idx="42129">
                  <c:v>1</c:v>
                </c:pt>
                <c:pt idx="42130">
                  <c:v>1</c:v>
                </c:pt>
                <c:pt idx="42131">
                  <c:v>1</c:v>
                </c:pt>
                <c:pt idx="42132">
                  <c:v>1</c:v>
                </c:pt>
                <c:pt idx="42133">
                  <c:v>1</c:v>
                </c:pt>
                <c:pt idx="42134">
                  <c:v>1</c:v>
                </c:pt>
                <c:pt idx="42135">
                  <c:v>1</c:v>
                </c:pt>
                <c:pt idx="42136">
                  <c:v>1</c:v>
                </c:pt>
                <c:pt idx="42137">
                  <c:v>1</c:v>
                </c:pt>
                <c:pt idx="42138">
                  <c:v>1</c:v>
                </c:pt>
                <c:pt idx="42139">
                  <c:v>1</c:v>
                </c:pt>
                <c:pt idx="42140">
                  <c:v>1</c:v>
                </c:pt>
                <c:pt idx="42141">
                  <c:v>1</c:v>
                </c:pt>
                <c:pt idx="42142">
                  <c:v>1</c:v>
                </c:pt>
                <c:pt idx="42143">
                  <c:v>1</c:v>
                </c:pt>
                <c:pt idx="42144">
                  <c:v>1</c:v>
                </c:pt>
                <c:pt idx="42145">
                  <c:v>1</c:v>
                </c:pt>
                <c:pt idx="42146">
                  <c:v>1</c:v>
                </c:pt>
                <c:pt idx="42147">
                  <c:v>1</c:v>
                </c:pt>
                <c:pt idx="42148">
                  <c:v>1</c:v>
                </c:pt>
                <c:pt idx="42149">
                  <c:v>1</c:v>
                </c:pt>
                <c:pt idx="42150">
                  <c:v>1</c:v>
                </c:pt>
                <c:pt idx="42151">
                  <c:v>0.83333333300000001</c:v>
                </c:pt>
                <c:pt idx="42152">
                  <c:v>1</c:v>
                </c:pt>
                <c:pt idx="42153">
                  <c:v>1</c:v>
                </c:pt>
                <c:pt idx="42154">
                  <c:v>1</c:v>
                </c:pt>
                <c:pt idx="42155">
                  <c:v>1</c:v>
                </c:pt>
                <c:pt idx="42156">
                  <c:v>1</c:v>
                </c:pt>
                <c:pt idx="42157">
                  <c:v>1</c:v>
                </c:pt>
                <c:pt idx="42158">
                  <c:v>1</c:v>
                </c:pt>
                <c:pt idx="42159">
                  <c:v>1</c:v>
                </c:pt>
                <c:pt idx="42160">
                  <c:v>1</c:v>
                </c:pt>
                <c:pt idx="42161">
                  <c:v>0.83333333300000001</c:v>
                </c:pt>
                <c:pt idx="42162">
                  <c:v>1</c:v>
                </c:pt>
                <c:pt idx="42163">
                  <c:v>1</c:v>
                </c:pt>
                <c:pt idx="42164">
                  <c:v>1</c:v>
                </c:pt>
                <c:pt idx="42165">
                  <c:v>1</c:v>
                </c:pt>
                <c:pt idx="42166">
                  <c:v>1</c:v>
                </c:pt>
                <c:pt idx="42167">
                  <c:v>1</c:v>
                </c:pt>
                <c:pt idx="42168">
                  <c:v>1</c:v>
                </c:pt>
                <c:pt idx="42169">
                  <c:v>1</c:v>
                </c:pt>
                <c:pt idx="42170">
                  <c:v>1</c:v>
                </c:pt>
                <c:pt idx="42171">
                  <c:v>1</c:v>
                </c:pt>
                <c:pt idx="42172">
                  <c:v>1</c:v>
                </c:pt>
                <c:pt idx="42173">
                  <c:v>0.83333333300000001</c:v>
                </c:pt>
                <c:pt idx="42174">
                  <c:v>1</c:v>
                </c:pt>
                <c:pt idx="42175">
                  <c:v>1</c:v>
                </c:pt>
                <c:pt idx="42176">
                  <c:v>1</c:v>
                </c:pt>
                <c:pt idx="42177">
                  <c:v>1</c:v>
                </c:pt>
                <c:pt idx="42178">
                  <c:v>1</c:v>
                </c:pt>
                <c:pt idx="42179">
                  <c:v>1</c:v>
                </c:pt>
                <c:pt idx="42180">
                  <c:v>1</c:v>
                </c:pt>
                <c:pt idx="42181">
                  <c:v>1</c:v>
                </c:pt>
                <c:pt idx="42182">
                  <c:v>1</c:v>
                </c:pt>
                <c:pt idx="42183">
                  <c:v>1</c:v>
                </c:pt>
                <c:pt idx="42184">
                  <c:v>1</c:v>
                </c:pt>
                <c:pt idx="42185">
                  <c:v>1</c:v>
                </c:pt>
                <c:pt idx="42186">
                  <c:v>1</c:v>
                </c:pt>
                <c:pt idx="42187">
                  <c:v>1</c:v>
                </c:pt>
                <c:pt idx="42188">
                  <c:v>1</c:v>
                </c:pt>
                <c:pt idx="42189">
                  <c:v>1</c:v>
                </c:pt>
                <c:pt idx="42190">
                  <c:v>1</c:v>
                </c:pt>
                <c:pt idx="42191">
                  <c:v>1</c:v>
                </c:pt>
                <c:pt idx="42192">
                  <c:v>1</c:v>
                </c:pt>
                <c:pt idx="42193">
                  <c:v>1</c:v>
                </c:pt>
                <c:pt idx="42194">
                  <c:v>1</c:v>
                </c:pt>
                <c:pt idx="42195">
                  <c:v>1</c:v>
                </c:pt>
                <c:pt idx="42196">
                  <c:v>1</c:v>
                </c:pt>
                <c:pt idx="42197">
                  <c:v>1</c:v>
                </c:pt>
                <c:pt idx="42198">
                  <c:v>1</c:v>
                </c:pt>
                <c:pt idx="42199">
                  <c:v>1</c:v>
                </c:pt>
                <c:pt idx="42200">
                  <c:v>1</c:v>
                </c:pt>
                <c:pt idx="42201">
                  <c:v>1</c:v>
                </c:pt>
                <c:pt idx="42202">
                  <c:v>1</c:v>
                </c:pt>
                <c:pt idx="42203">
                  <c:v>1</c:v>
                </c:pt>
                <c:pt idx="42204">
                  <c:v>1</c:v>
                </c:pt>
                <c:pt idx="42205">
                  <c:v>1</c:v>
                </c:pt>
                <c:pt idx="42206">
                  <c:v>1</c:v>
                </c:pt>
                <c:pt idx="42207">
                  <c:v>1</c:v>
                </c:pt>
                <c:pt idx="42208">
                  <c:v>1</c:v>
                </c:pt>
                <c:pt idx="42209">
                  <c:v>1</c:v>
                </c:pt>
                <c:pt idx="42210">
                  <c:v>1</c:v>
                </c:pt>
                <c:pt idx="42211">
                  <c:v>1</c:v>
                </c:pt>
                <c:pt idx="42212">
                  <c:v>1</c:v>
                </c:pt>
                <c:pt idx="42213">
                  <c:v>1</c:v>
                </c:pt>
                <c:pt idx="42214">
                  <c:v>1</c:v>
                </c:pt>
                <c:pt idx="42215">
                  <c:v>1</c:v>
                </c:pt>
                <c:pt idx="42216">
                  <c:v>1</c:v>
                </c:pt>
                <c:pt idx="42217">
                  <c:v>1</c:v>
                </c:pt>
                <c:pt idx="42218">
                  <c:v>1</c:v>
                </c:pt>
                <c:pt idx="42219">
                  <c:v>1</c:v>
                </c:pt>
                <c:pt idx="42220">
                  <c:v>1</c:v>
                </c:pt>
                <c:pt idx="42221">
                  <c:v>1</c:v>
                </c:pt>
                <c:pt idx="42222">
                  <c:v>1</c:v>
                </c:pt>
                <c:pt idx="42223">
                  <c:v>1</c:v>
                </c:pt>
                <c:pt idx="42224">
                  <c:v>1</c:v>
                </c:pt>
                <c:pt idx="42225">
                  <c:v>1</c:v>
                </c:pt>
                <c:pt idx="42226">
                  <c:v>1</c:v>
                </c:pt>
                <c:pt idx="42227">
                  <c:v>1</c:v>
                </c:pt>
                <c:pt idx="42228">
                  <c:v>1</c:v>
                </c:pt>
                <c:pt idx="42229">
                  <c:v>1</c:v>
                </c:pt>
                <c:pt idx="42230">
                  <c:v>1</c:v>
                </c:pt>
                <c:pt idx="42231">
                  <c:v>1</c:v>
                </c:pt>
                <c:pt idx="42232">
                  <c:v>1</c:v>
                </c:pt>
                <c:pt idx="42233">
                  <c:v>1</c:v>
                </c:pt>
                <c:pt idx="42234">
                  <c:v>0.83333333300000001</c:v>
                </c:pt>
                <c:pt idx="42235">
                  <c:v>1</c:v>
                </c:pt>
                <c:pt idx="42236">
                  <c:v>1</c:v>
                </c:pt>
                <c:pt idx="42237">
                  <c:v>1</c:v>
                </c:pt>
                <c:pt idx="42238">
                  <c:v>1</c:v>
                </c:pt>
                <c:pt idx="42239">
                  <c:v>1</c:v>
                </c:pt>
                <c:pt idx="42240">
                  <c:v>1</c:v>
                </c:pt>
                <c:pt idx="42241">
                  <c:v>1</c:v>
                </c:pt>
                <c:pt idx="42242">
                  <c:v>1</c:v>
                </c:pt>
                <c:pt idx="42243">
                  <c:v>1</c:v>
                </c:pt>
                <c:pt idx="42244">
                  <c:v>1</c:v>
                </c:pt>
                <c:pt idx="42245">
                  <c:v>1</c:v>
                </c:pt>
                <c:pt idx="42246">
                  <c:v>1</c:v>
                </c:pt>
                <c:pt idx="42247">
                  <c:v>1</c:v>
                </c:pt>
                <c:pt idx="42248">
                  <c:v>1</c:v>
                </c:pt>
                <c:pt idx="42249">
                  <c:v>1</c:v>
                </c:pt>
                <c:pt idx="42250">
                  <c:v>1</c:v>
                </c:pt>
                <c:pt idx="42251">
                  <c:v>1</c:v>
                </c:pt>
                <c:pt idx="42252">
                  <c:v>1</c:v>
                </c:pt>
                <c:pt idx="42253">
                  <c:v>1</c:v>
                </c:pt>
                <c:pt idx="42254">
                  <c:v>1</c:v>
                </c:pt>
                <c:pt idx="42255">
                  <c:v>1</c:v>
                </c:pt>
                <c:pt idx="42256">
                  <c:v>1</c:v>
                </c:pt>
                <c:pt idx="42257">
                  <c:v>1</c:v>
                </c:pt>
                <c:pt idx="42258">
                  <c:v>1</c:v>
                </c:pt>
                <c:pt idx="42259">
                  <c:v>1</c:v>
                </c:pt>
                <c:pt idx="42260">
                  <c:v>1</c:v>
                </c:pt>
                <c:pt idx="42261">
                  <c:v>1</c:v>
                </c:pt>
                <c:pt idx="42262">
                  <c:v>1</c:v>
                </c:pt>
                <c:pt idx="42263">
                  <c:v>1</c:v>
                </c:pt>
                <c:pt idx="42264">
                  <c:v>1</c:v>
                </c:pt>
                <c:pt idx="42265">
                  <c:v>1</c:v>
                </c:pt>
                <c:pt idx="42266">
                  <c:v>1</c:v>
                </c:pt>
                <c:pt idx="42267">
                  <c:v>1</c:v>
                </c:pt>
                <c:pt idx="42268">
                  <c:v>1</c:v>
                </c:pt>
                <c:pt idx="42269">
                  <c:v>1</c:v>
                </c:pt>
                <c:pt idx="42270">
                  <c:v>1</c:v>
                </c:pt>
                <c:pt idx="42271">
                  <c:v>1</c:v>
                </c:pt>
                <c:pt idx="42272">
                  <c:v>0.83333333300000001</c:v>
                </c:pt>
                <c:pt idx="42273">
                  <c:v>1</c:v>
                </c:pt>
                <c:pt idx="42274">
                  <c:v>1</c:v>
                </c:pt>
                <c:pt idx="42275">
                  <c:v>1</c:v>
                </c:pt>
                <c:pt idx="42276">
                  <c:v>1</c:v>
                </c:pt>
                <c:pt idx="42277">
                  <c:v>1</c:v>
                </c:pt>
                <c:pt idx="42278">
                  <c:v>1</c:v>
                </c:pt>
                <c:pt idx="42279">
                  <c:v>1</c:v>
                </c:pt>
                <c:pt idx="42280">
                  <c:v>1</c:v>
                </c:pt>
                <c:pt idx="42281">
                  <c:v>1</c:v>
                </c:pt>
                <c:pt idx="42282">
                  <c:v>1</c:v>
                </c:pt>
                <c:pt idx="42283">
                  <c:v>1</c:v>
                </c:pt>
                <c:pt idx="42284">
                  <c:v>1</c:v>
                </c:pt>
                <c:pt idx="42285">
                  <c:v>1</c:v>
                </c:pt>
                <c:pt idx="42286">
                  <c:v>1</c:v>
                </c:pt>
                <c:pt idx="42287">
                  <c:v>1</c:v>
                </c:pt>
                <c:pt idx="42288">
                  <c:v>1</c:v>
                </c:pt>
                <c:pt idx="42289">
                  <c:v>1</c:v>
                </c:pt>
                <c:pt idx="42290">
                  <c:v>1</c:v>
                </c:pt>
                <c:pt idx="42291">
                  <c:v>1</c:v>
                </c:pt>
                <c:pt idx="42292">
                  <c:v>1</c:v>
                </c:pt>
                <c:pt idx="42293">
                  <c:v>1</c:v>
                </c:pt>
                <c:pt idx="42294">
                  <c:v>1</c:v>
                </c:pt>
                <c:pt idx="42295">
                  <c:v>1</c:v>
                </c:pt>
                <c:pt idx="42296">
                  <c:v>1</c:v>
                </c:pt>
                <c:pt idx="42297">
                  <c:v>1</c:v>
                </c:pt>
                <c:pt idx="42298">
                  <c:v>1</c:v>
                </c:pt>
                <c:pt idx="42299">
                  <c:v>1</c:v>
                </c:pt>
                <c:pt idx="42300">
                  <c:v>1</c:v>
                </c:pt>
                <c:pt idx="42301">
                  <c:v>1</c:v>
                </c:pt>
                <c:pt idx="42302">
                  <c:v>0.83333333300000001</c:v>
                </c:pt>
                <c:pt idx="42303">
                  <c:v>1</c:v>
                </c:pt>
                <c:pt idx="42304">
                  <c:v>1</c:v>
                </c:pt>
                <c:pt idx="42305">
                  <c:v>1</c:v>
                </c:pt>
                <c:pt idx="42306">
                  <c:v>1</c:v>
                </c:pt>
                <c:pt idx="42307">
                  <c:v>1</c:v>
                </c:pt>
                <c:pt idx="42308">
                  <c:v>1</c:v>
                </c:pt>
                <c:pt idx="42309">
                  <c:v>1</c:v>
                </c:pt>
                <c:pt idx="42310">
                  <c:v>1</c:v>
                </c:pt>
                <c:pt idx="42311">
                  <c:v>0.83333333300000001</c:v>
                </c:pt>
                <c:pt idx="42312">
                  <c:v>1</c:v>
                </c:pt>
                <c:pt idx="42313">
                  <c:v>1</c:v>
                </c:pt>
                <c:pt idx="42314">
                  <c:v>1</c:v>
                </c:pt>
                <c:pt idx="42315">
                  <c:v>1</c:v>
                </c:pt>
                <c:pt idx="42316">
                  <c:v>1</c:v>
                </c:pt>
                <c:pt idx="42317">
                  <c:v>1</c:v>
                </c:pt>
                <c:pt idx="42318">
                  <c:v>1</c:v>
                </c:pt>
                <c:pt idx="42319">
                  <c:v>1</c:v>
                </c:pt>
                <c:pt idx="42320">
                  <c:v>1</c:v>
                </c:pt>
                <c:pt idx="42321">
                  <c:v>1</c:v>
                </c:pt>
                <c:pt idx="42322">
                  <c:v>1</c:v>
                </c:pt>
                <c:pt idx="42323">
                  <c:v>1</c:v>
                </c:pt>
                <c:pt idx="42324">
                  <c:v>1</c:v>
                </c:pt>
                <c:pt idx="42325">
                  <c:v>1</c:v>
                </c:pt>
                <c:pt idx="42326">
                  <c:v>1</c:v>
                </c:pt>
                <c:pt idx="42327">
                  <c:v>1</c:v>
                </c:pt>
                <c:pt idx="42328">
                  <c:v>1</c:v>
                </c:pt>
                <c:pt idx="42329">
                  <c:v>1</c:v>
                </c:pt>
                <c:pt idx="42330">
                  <c:v>1</c:v>
                </c:pt>
                <c:pt idx="42331">
                  <c:v>1</c:v>
                </c:pt>
                <c:pt idx="42332">
                  <c:v>1</c:v>
                </c:pt>
                <c:pt idx="42333">
                  <c:v>1</c:v>
                </c:pt>
                <c:pt idx="42334">
                  <c:v>1</c:v>
                </c:pt>
                <c:pt idx="42335">
                  <c:v>1</c:v>
                </c:pt>
                <c:pt idx="42336">
                  <c:v>1</c:v>
                </c:pt>
                <c:pt idx="42337">
                  <c:v>1</c:v>
                </c:pt>
                <c:pt idx="42338">
                  <c:v>1</c:v>
                </c:pt>
                <c:pt idx="42339">
                  <c:v>1</c:v>
                </c:pt>
                <c:pt idx="42340">
                  <c:v>1</c:v>
                </c:pt>
                <c:pt idx="42341">
                  <c:v>1</c:v>
                </c:pt>
                <c:pt idx="42342">
                  <c:v>1</c:v>
                </c:pt>
                <c:pt idx="42343">
                  <c:v>1</c:v>
                </c:pt>
                <c:pt idx="42344">
                  <c:v>1</c:v>
                </c:pt>
                <c:pt idx="42345">
                  <c:v>1</c:v>
                </c:pt>
                <c:pt idx="42346">
                  <c:v>1</c:v>
                </c:pt>
                <c:pt idx="42347">
                  <c:v>1</c:v>
                </c:pt>
                <c:pt idx="42348">
                  <c:v>1</c:v>
                </c:pt>
                <c:pt idx="42349">
                  <c:v>1</c:v>
                </c:pt>
                <c:pt idx="42350">
                  <c:v>1</c:v>
                </c:pt>
                <c:pt idx="42351">
                  <c:v>1</c:v>
                </c:pt>
                <c:pt idx="42352">
                  <c:v>0.16666666699999999</c:v>
                </c:pt>
                <c:pt idx="42353">
                  <c:v>1</c:v>
                </c:pt>
                <c:pt idx="42354">
                  <c:v>1</c:v>
                </c:pt>
                <c:pt idx="42355">
                  <c:v>1</c:v>
                </c:pt>
                <c:pt idx="42356">
                  <c:v>0.83333333300000001</c:v>
                </c:pt>
                <c:pt idx="42357">
                  <c:v>0.83333333300000001</c:v>
                </c:pt>
                <c:pt idx="42358">
                  <c:v>1</c:v>
                </c:pt>
                <c:pt idx="42359">
                  <c:v>1</c:v>
                </c:pt>
                <c:pt idx="42360">
                  <c:v>1</c:v>
                </c:pt>
                <c:pt idx="42361">
                  <c:v>1</c:v>
                </c:pt>
                <c:pt idx="42362">
                  <c:v>1</c:v>
                </c:pt>
                <c:pt idx="42363">
                  <c:v>1</c:v>
                </c:pt>
                <c:pt idx="42364">
                  <c:v>1</c:v>
                </c:pt>
                <c:pt idx="42365">
                  <c:v>1</c:v>
                </c:pt>
                <c:pt idx="42366">
                  <c:v>1</c:v>
                </c:pt>
                <c:pt idx="42367">
                  <c:v>1</c:v>
                </c:pt>
                <c:pt idx="42368">
                  <c:v>1</c:v>
                </c:pt>
                <c:pt idx="42369">
                  <c:v>1</c:v>
                </c:pt>
                <c:pt idx="42370">
                  <c:v>1</c:v>
                </c:pt>
                <c:pt idx="42371">
                  <c:v>1</c:v>
                </c:pt>
                <c:pt idx="42372">
                  <c:v>1</c:v>
                </c:pt>
                <c:pt idx="42373">
                  <c:v>1</c:v>
                </c:pt>
                <c:pt idx="42374">
                  <c:v>1</c:v>
                </c:pt>
                <c:pt idx="42375">
                  <c:v>1</c:v>
                </c:pt>
                <c:pt idx="42376">
                  <c:v>1</c:v>
                </c:pt>
                <c:pt idx="42377">
                  <c:v>1</c:v>
                </c:pt>
                <c:pt idx="42378">
                  <c:v>1</c:v>
                </c:pt>
                <c:pt idx="42379">
                  <c:v>1</c:v>
                </c:pt>
                <c:pt idx="42380">
                  <c:v>0.83333333300000001</c:v>
                </c:pt>
                <c:pt idx="42381">
                  <c:v>1</c:v>
                </c:pt>
                <c:pt idx="42382">
                  <c:v>1</c:v>
                </c:pt>
                <c:pt idx="42383">
                  <c:v>1</c:v>
                </c:pt>
                <c:pt idx="42384">
                  <c:v>1</c:v>
                </c:pt>
                <c:pt idx="42385">
                  <c:v>1</c:v>
                </c:pt>
                <c:pt idx="42386">
                  <c:v>1</c:v>
                </c:pt>
                <c:pt idx="42387">
                  <c:v>1</c:v>
                </c:pt>
                <c:pt idx="42388">
                  <c:v>1</c:v>
                </c:pt>
                <c:pt idx="42389">
                  <c:v>1</c:v>
                </c:pt>
                <c:pt idx="42390">
                  <c:v>1</c:v>
                </c:pt>
                <c:pt idx="42391">
                  <c:v>1</c:v>
                </c:pt>
                <c:pt idx="42392">
                  <c:v>1</c:v>
                </c:pt>
                <c:pt idx="42393">
                  <c:v>1</c:v>
                </c:pt>
                <c:pt idx="42394">
                  <c:v>1</c:v>
                </c:pt>
                <c:pt idx="42395">
                  <c:v>1</c:v>
                </c:pt>
                <c:pt idx="42396">
                  <c:v>1</c:v>
                </c:pt>
                <c:pt idx="42397">
                  <c:v>1</c:v>
                </c:pt>
                <c:pt idx="42398">
                  <c:v>1</c:v>
                </c:pt>
                <c:pt idx="42399">
                  <c:v>1</c:v>
                </c:pt>
                <c:pt idx="42400">
                  <c:v>1</c:v>
                </c:pt>
                <c:pt idx="42401">
                  <c:v>1</c:v>
                </c:pt>
                <c:pt idx="42402">
                  <c:v>1</c:v>
                </c:pt>
                <c:pt idx="42403">
                  <c:v>1</c:v>
                </c:pt>
                <c:pt idx="42404">
                  <c:v>1</c:v>
                </c:pt>
                <c:pt idx="42405">
                  <c:v>1</c:v>
                </c:pt>
                <c:pt idx="42406">
                  <c:v>0.83333333300000001</c:v>
                </c:pt>
                <c:pt idx="42407">
                  <c:v>1</c:v>
                </c:pt>
                <c:pt idx="42408">
                  <c:v>1</c:v>
                </c:pt>
                <c:pt idx="42409">
                  <c:v>1</c:v>
                </c:pt>
                <c:pt idx="42410">
                  <c:v>1</c:v>
                </c:pt>
                <c:pt idx="42411">
                  <c:v>1</c:v>
                </c:pt>
                <c:pt idx="42412">
                  <c:v>1</c:v>
                </c:pt>
                <c:pt idx="42413">
                  <c:v>0.83333333300000001</c:v>
                </c:pt>
                <c:pt idx="42414">
                  <c:v>1</c:v>
                </c:pt>
                <c:pt idx="42415">
                  <c:v>1</c:v>
                </c:pt>
                <c:pt idx="42416">
                  <c:v>1</c:v>
                </c:pt>
                <c:pt idx="42417">
                  <c:v>1</c:v>
                </c:pt>
                <c:pt idx="42418">
                  <c:v>1</c:v>
                </c:pt>
                <c:pt idx="42419">
                  <c:v>1</c:v>
                </c:pt>
                <c:pt idx="42420">
                  <c:v>0.83333333300000001</c:v>
                </c:pt>
                <c:pt idx="42421">
                  <c:v>1</c:v>
                </c:pt>
                <c:pt idx="42422">
                  <c:v>1</c:v>
                </c:pt>
                <c:pt idx="42423">
                  <c:v>1</c:v>
                </c:pt>
                <c:pt idx="42424">
                  <c:v>1</c:v>
                </c:pt>
                <c:pt idx="42425">
                  <c:v>1</c:v>
                </c:pt>
                <c:pt idx="42426">
                  <c:v>1</c:v>
                </c:pt>
                <c:pt idx="42427">
                  <c:v>1</c:v>
                </c:pt>
                <c:pt idx="42428">
                  <c:v>1</c:v>
                </c:pt>
                <c:pt idx="42429">
                  <c:v>1</c:v>
                </c:pt>
                <c:pt idx="42430">
                  <c:v>1</c:v>
                </c:pt>
                <c:pt idx="42431">
                  <c:v>1</c:v>
                </c:pt>
                <c:pt idx="42432">
                  <c:v>1</c:v>
                </c:pt>
                <c:pt idx="42433">
                  <c:v>1</c:v>
                </c:pt>
                <c:pt idx="42434">
                  <c:v>1</c:v>
                </c:pt>
                <c:pt idx="42435">
                  <c:v>1</c:v>
                </c:pt>
                <c:pt idx="42436">
                  <c:v>1</c:v>
                </c:pt>
                <c:pt idx="42437">
                  <c:v>1</c:v>
                </c:pt>
                <c:pt idx="42438">
                  <c:v>1</c:v>
                </c:pt>
                <c:pt idx="42439">
                  <c:v>1</c:v>
                </c:pt>
                <c:pt idx="42440">
                  <c:v>1</c:v>
                </c:pt>
                <c:pt idx="42441">
                  <c:v>1</c:v>
                </c:pt>
                <c:pt idx="42442">
                  <c:v>1</c:v>
                </c:pt>
                <c:pt idx="42443">
                  <c:v>1</c:v>
                </c:pt>
                <c:pt idx="42444">
                  <c:v>1</c:v>
                </c:pt>
                <c:pt idx="42445">
                  <c:v>1</c:v>
                </c:pt>
                <c:pt idx="42446">
                  <c:v>1</c:v>
                </c:pt>
                <c:pt idx="42447">
                  <c:v>1</c:v>
                </c:pt>
                <c:pt idx="42448">
                  <c:v>1</c:v>
                </c:pt>
                <c:pt idx="42449">
                  <c:v>1</c:v>
                </c:pt>
                <c:pt idx="42450">
                  <c:v>1</c:v>
                </c:pt>
                <c:pt idx="42451">
                  <c:v>1</c:v>
                </c:pt>
                <c:pt idx="42452">
                  <c:v>0.83333333300000001</c:v>
                </c:pt>
                <c:pt idx="42453">
                  <c:v>1</c:v>
                </c:pt>
                <c:pt idx="42454">
                  <c:v>1</c:v>
                </c:pt>
                <c:pt idx="42455">
                  <c:v>1</c:v>
                </c:pt>
                <c:pt idx="42456">
                  <c:v>1</c:v>
                </c:pt>
                <c:pt idx="42457">
                  <c:v>1</c:v>
                </c:pt>
                <c:pt idx="42458">
                  <c:v>1</c:v>
                </c:pt>
                <c:pt idx="42459">
                  <c:v>1</c:v>
                </c:pt>
                <c:pt idx="42460">
                  <c:v>1</c:v>
                </c:pt>
                <c:pt idx="42461">
                  <c:v>1</c:v>
                </c:pt>
                <c:pt idx="42462">
                  <c:v>1</c:v>
                </c:pt>
                <c:pt idx="42463">
                  <c:v>1</c:v>
                </c:pt>
                <c:pt idx="42464">
                  <c:v>1</c:v>
                </c:pt>
                <c:pt idx="42465">
                  <c:v>1</c:v>
                </c:pt>
                <c:pt idx="42466">
                  <c:v>1</c:v>
                </c:pt>
                <c:pt idx="42467">
                  <c:v>1</c:v>
                </c:pt>
                <c:pt idx="42468">
                  <c:v>1</c:v>
                </c:pt>
                <c:pt idx="42469">
                  <c:v>1</c:v>
                </c:pt>
                <c:pt idx="42470">
                  <c:v>1</c:v>
                </c:pt>
                <c:pt idx="42471">
                  <c:v>1</c:v>
                </c:pt>
                <c:pt idx="42472">
                  <c:v>1</c:v>
                </c:pt>
                <c:pt idx="42473">
                  <c:v>1</c:v>
                </c:pt>
                <c:pt idx="42474">
                  <c:v>1</c:v>
                </c:pt>
                <c:pt idx="42475">
                  <c:v>1</c:v>
                </c:pt>
                <c:pt idx="42476">
                  <c:v>1</c:v>
                </c:pt>
                <c:pt idx="42477">
                  <c:v>1</c:v>
                </c:pt>
                <c:pt idx="42478">
                  <c:v>1</c:v>
                </c:pt>
                <c:pt idx="42479">
                  <c:v>1</c:v>
                </c:pt>
                <c:pt idx="42480">
                  <c:v>1</c:v>
                </c:pt>
                <c:pt idx="42481">
                  <c:v>1</c:v>
                </c:pt>
                <c:pt idx="42482">
                  <c:v>1</c:v>
                </c:pt>
                <c:pt idx="42483">
                  <c:v>1</c:v>
                </c:pt>
                <c:pt idx="42484">
                  <c:v>1</c:v>
                </c:pt>
                <c:pt idx="42485">
                  <c:v>1</c:v>
                </c:pt>
                <c:pt idx="42486">
                  <c:v>1</c:v>
                </c:pt>
                <c:pt idx="42487">
                  <c:v>1</c:v>
                </c:pt>
                <c:pt idx="42488">
                  <c:v>1</c:v>
                </c:pt>
                <c:pt idx="42489">
                  <c:v>1</c:v>
                </c:pt>
                <c:pt idx="42490">
                  <c:v>1</c:v>
                </c:pt>
                <c:pt idx="42491">
                  <c:v>1</c:v>
                </c:pt>
                <c:pt idx="42492">
                  <c:v>1</c:v>
                </c:pt>
                <c:pt idx="42493">
                  <c:v>0.83333333300000001</c:v>
                </c:pt>
                <c:pt idx="42494">
                  <c:v>1</c:v>
                </c:pt>
                <c:pt idx="42495">
                  <c:v>1</c:v>
                </c:pt>
                <c:pt idx="42496">
                  <c:v>1</c:v>
                </c:pt>
                <c:pt idx="42497">
                  <c:v>1</c:v>
                </c:pt>
                <c:pt idx="42498">
                  <c:v>1</c:v>
                </c:pt>
                <c:pt idx="42499">
                  <c:v>1</c:v>
                </c:pt>
                <c:pt idx="42500">
                  <c:v>1</c:v>
                </c:pt>
                <c:pt idx="42501">
                  <c:v>1</c:v>
                </c:pt>
                <c:pt idx="42502">
                  <c:v>1</c:v>
                </c:pt>
                <c:pt idx="42503">
                  <c:v>1</c:v>
                </c:pt>
                <c:pt idx="42504">
                  <c:v>1</c:v>
                </c:pt>
                <c:pt idx="42505">
                  <c:v>1</c:v>
                </c:pt>
                <c:pt idx="42506">
                  <c:v>1</c:v>
                </c:pt>
                <c:pt idx="42507">
                  <c:v>1</c:v>
                </c:pt>
                <c:pt idx="42508">
                  <c:v>1</c:v>
                </c:pt>
                <c:pt idx="42509">
                  <c:v>1</c:v>
                </c:pt>
                <c:pt idx="42510">
                  <c:v>1</c:v>
                </c:pt>
                <c:pt idx="42511">
                  <c:v>1</c:v>
                </c:pt>
                <c:pt idx="42512">
                  <c:v>1</c:v>
                </c:pt>
                <c:pt idx="42513">
                  <c:v>1</c:v>
                </c:pt>
                <c:pt idx="42514">
                  <c:v>1</c:v>
                </c:pt>
                <c:pt idx="42515">
                  <c:v>1</c:v>
                </c:pt>
                <c:pt idx="42516">
                  <c:v>1</c:v>
                </c:pt>
                <c:pt idx="42517">
                  <c:v>1</c:v>
                </c:pt>
                <c:pt idx="42518">
                  <c:v>1</c:v>
                </c:pt>
                <c:pt idx="42519">
                  <c:v>1</c:v>
                </c:pt>
                <c:pt idx="42520">
                  <c:v>1</c:v>
                </c:pt>
                <c:pt idx="42521">
                  <c:v>1</c:v>
                </c:pt>
                <c:pt idx="42522">
                  <c:v>1</c:v>
                </c:pt>
                <c:pt idx="42523">
                  <c:v>0.83333333300000001</c:v>
                </c:pt>
                <c:pt idx="42524">
                  <c:v>1</c:v>
                </c:pt>
                <c:pt idx="42525">
                  <c:v>1</c:v>
                </c:pt>
                <c:pt idx="42526">
                  <c:v>1</c:v>
                </c:pt>
                <c:pt idx="42527">
                  <c:v>1</c:v>
                </c:pt>
                <c:pt idx="42528">
                  <c:v>1</c:v>
                </c:pt>
                <c:pt idx="42529">
                  <c:v>1</c:v>
                </c:pt>
                <c:pt idx="42530">
                  <c:v>1</c:v>
                </c:pt>
                <c:pt idx="42531">
                  <c:v>1</c:v>
                </c:pt>
                <c:pt idx="42532">
                  <c:v>1</c:v>
                </c:pt>
                <c:pt idx="42533">
                  <c:v>1</c:v>
                </c:pt>
                <c:pt idx="42534">
                  <c:v>1</c:v>
                </c:pt>
                <c:pt idx="42535">
                  <c:v>1</c:v>
                </c:pt>
                <c:pt idx="42536">
                  <c:v>1</c:v>
                </c:pt>
                <c:pt idx="42537">
                  <c:v>1</c:v>
                </c:pt>
                <c:pt idx="42538">
                  <c:v>1</c:v>
                </c:pt>
                <c:pt idx="42539">
                  <c:v>1</c:v>
                </c:pt>
                <c:pt idx="42540">
                  <c:v>1</c:v>
                </c:pt>
                <c:pt idx="42541">
                  <c:v>1</c:v>
                </c:pt>
                <c:pt idx="42542">
                  <c:v>1</c:v>
                </c:pt>
                <c:pt idx="42543">
                  <c:v>1</c:v>
                </c:pt>
                <c:pt idx="42544">
                  <c:v>1</c:v>
                </c:pt>
                <c:pt idx="42545">
                  <c:v>1</c:v>
                </c:pt>
                <c:pt idx="42546">
                  <c:v>1</c:v>
                </c:pt>
                <c:pt idx="42547">
                  <c:v>1</c:v>
                </c:pt>
                <c:pt idx="42548">
                  <c:v>1</c:v>
                </c:pt>
                <c:pt idx="42549">
                  <c:v>1</c:v>
                </c:pt>
                <c:pt idx="42550">
                  <c:v>1</c:v>
                </c:pt>
                <c:pt idx="42551">
                  <c:v>1</c:v>
                </c:pt>
                <c:pt idx="42552">
                  <c:v>1</c:v>
                </c:pt>
                <c:pt idx="42553">
                  <c:v>1</c:v>
                </c:pt>
                <c:pt idx="42554">
                  <c:v>1</c:v>
                </c:pt>
                <c:pt idx="42555">
                  <c:v>0.83333333300000001</c:v>
                </c:pt>
                <c:pt idx="42556">
                  <c:v>1</c:v>
                </c:pt>
                <c:pt idx="42557">
                  <c:v>1</c:v>
                </c:pt>
                <c:pt idx="42558">
                  <c:v>1</c:v>
                </c:pt>
                <c:pt idx="42559">
                  <c:v>0.83333333300000001</c:v>
                </c:pt>
                <c:pt idx="42560">
                  <c:v>1</c:v>
                </c:pt>
                <c:pt idx="42561">
                  <c:v>1</c:v>
                </c:pt>
                <c:pt idx="42562">
                  <c:v>1</c:v>
                </c:pt>
                <c:pt idx="42563">
                  <c:v>1</c:v>
                </c:pt>
                <c:pt idx="42564">
                  <c:v>0.83333333300000001</c:v>
                </c:pt>
                <c:pt idx="42565">
                  <c:v>1</c:v>
                </c:pt>
                <c:pt idx="42566">
                  <c:v>1</c:v>
                </c:pt>
                <c:pt idx="42567">
                  <c:v>1</c:v>
                </c:pt>
                <c:pt idx="42568">
                  <c:v>1</c:v>
                </c:pt>
                <c:pt idx="42569">
                  <c:v>1</c:v>
                </c:pt>
                <c:pt idx="42570">
                  <c:v>1</c:v>
                </c:pt>
                <c:pt idx="42571">
                  <c:v>1</c:v>
                </c:pt>
                <c:pt idx="42572">
                  <c:v>1</c:v>
                </c:pt>
                <c:pt idx="42573">
                  <c:v>1</c:v>
                </c:pt>
                <c:pt idx="42574">
                  <c:v>1</c:v>
                </c:pt>
                <c:pt idx="42575">
                  <c:v>1</c:v>
                </c:pt>
                <c:pt idx="42576">
                  <c:v>1</c:v>
                </c:pt>
                <c:pt idx="42577">
                  <c:v>1</c:v>
                </c:pt>
                <c:pt idx="42578">
                  <c:v>1</c:v>
                </c:pt>
                <c:pt idx="42579">
                  <c:v>1</c:v>
                </c:pt>
                <c:pt idx="42580">
                  <c:v>1</c:v>
                </c:pt>
                <c:pt idx="42581">
                  <c:v>1</c:v>
                </c:pt>
                <c:pt idx="42582">
                  <c:v>1</c:v>
                </c:pt>
                <c:pt idx="42583">
                  <c:v>1</c:v>
                </c:pt>
                <c:pt idx="42584">
                  <c:v>1</c:v>
                </c:pt>
                <c:pt idx="42585">
                  <c:v>1</c:v>
                </c:pt>
                <c:pt idx="42586">
                  <c:v>1</c:v>
                </c:pt>
                <c:pt idx="42587">
                  <c:v>1</c:v>
                </c:pt>
                <c:pt idx="42588">
                  <c:v>0.83333333300000001</c:v>
                </c:pt>
                <c:pt idx="42589">
                  <c:v>1</c:v>
                </c:pt>
                <c:pt idx="42590">
                  <c:v>1</c:v>
                </c:pt>
                <c:pt idx="42591">
                  <c:v>1</c:v>
                </c:pt>
                <c:pt idx="42592">
                  <c:v>1</c:v>
                </c:pt>
                <c:pt idx="42593">
                  <c:v>1</c:v>
                </c:pt>
                <c:pt idx="42594">
                  <c:v>1</c:v>
                </c:pt>
                <c:pt idx="42595">
                  <c:v>1</c:v>
                </c:pt>
                <c:pt idx="42596">
                  <c:v>1</c:v>
                </c:pt>
                <c:pt idx="42597">
                  <c:v>1</c:v>
                </c:pt>
                <c:pt idx="42598">
                  <c:v>1</c:v>
                </c:pt>
                <c:pt idx="42599">
                  <c:v>1</c:v>
                </c:pt>
                <c:pt idx="42600">
                  <c:v>1</c:v>
                </c:pt>
                <c:pt idx="42601">
                  <c:v>1</c:v>
                </c:pt>
                <c:pt idx="42602">
                  <c:v>1</c:v>
                </c:pt>
                <c:pt idx="42603">
                  <c:v>1</c:v>
                </c:pt>
                <c:pt idx="42604">
                  <c:v>1</c:v>
                </c:pt>
                <c:pt idx="42605">
                  <c:v>1</c:v>
                </c:pt>
                <c:pt idx="42606">
                  <c:v>1</c:v>
                </c:pt>
                <c:pt idx="42607">
                  <c:v>1</c:v>
                </c:pt>
                <c:pt idx="42608">
                  <c:v>1</c:v>
                </c:pt>
                <c:pt idx="42609">
                  <c:v>1</c:v>
                </c:pt>
                <c:pt idx="42610">
                  <c:v>1</c:v>
                </c:pt>
                <c:pt idx="42611">
                  <c:v>1</c:v>
                </c:pt>
                <c:pt idx="42612">
                  <c:v>1</c:v>
                </c:pt>
                <c:pt idx="42613">
                  <c:v>1</c:v>
                </c:pt>
                <c:pt idx="42614">
                  <c:v>1</c:v>
                </c:pt>
                <c:pt idx="42615">
                  <c:v>1</c:v>
                </c:pt>
                <c:pt idx="42616">
                  <c:v>1</c:v>
                </c:pt>
                <c:pt idx="42617">
                  <c:v>1</c:v>
                </c:pt>
                <c:pt idx="42618">
                  <c:v>1</c:v>
                </c:pt>
                <c:pt idx="42619">
                  <c:v>1</c:v>
                </c:pt>
                <c:pt idx="42620">
                  <c:v>1</c:v>
                </c:pt>
                <c:pt idx="42621">
                  <c:v>0.83333333300000001</c:v>
                </c:pt>
                <c:pt idx="42622">
                  <c:v>1</c:v>
                </c:pt>
                <c:pt idx="42623">
                  <c:v>1</c:v>
                </c:pt>
                <c:pt idx="42624">
                  <c:v>0.83333333300000001</c:v>
                </c:pt>
                <c:pt idx="42625">
                  <c:v>1</c:v>
                </c:pt>
                <c:pt idx="42626">
                  <c:v>1</c:v>
                </c:pt>
                <c:pt idx="42627">
                  <c:v>1</c:v>
                </c:pt>
                <c:pt idx="42628">
                  <c:v>1</c:v>
                </c:pt>
                <c:pt idx="42629">
                  <c:v>1</c:v>
                </c:pt>
                <c:pt idx="42630">
                  <c:v>1</c:v>
                </c:pt>
                <c:pt idx="42631">
                  <c:v>1</c:v>
                </c:pt>
                <c:pt idx="42632">
                  <c:v>1</c:v>
                </c:pt>
                <c:pt idx="42633">
                  <c:v>1</c:v>
                </c:pt>
                <c:pt idx="42634">
                  <c:v>1</c:v>
                </c:pt>
                <c:pt idx="42635">
                  <c:v>1</c:v>
                </c:pt>
                <c:pt idx="42636">
                  <c:v>1</c:v>
                </c:pt>
                <c:pt idx="42637">
                  <c:v>0.83333333300000001</c:v>
                </c:pt>
                <c:pt idx="42638">
                  <c:v>0.16666666699999999</c:v>
                </c:pt>
                <c:pt idx="42639">
                  <c:v>1</c:v>
                </c:pt>
                <c:pt idx="42640">
                  <c:v>0.83333333300000001</c:v>
                </c:pt>
                <c:pt idx="42641">
                  <c:v>1</c:v>
                </c:pt>
                <c:pt idx="42642">
                  <c:v>1</c:v>
                </c:pt>
                <c:pt idx="42643">
                  <c:v>1</c:v>
                </c:pt>
                <c:pt idx="42644">
                  <c:v>1</c:v>
                </c:pt>
                <c:pt idx="42645">
                  <c:v>1</c:v>
                </c:pt>
                <c:pt idx="42646">
                  <c:v>1</c:v>
                </c:pt>
                <c:pt idx="42647">
                  <c:v>1</c:v>
                </c:pt>
                <c:pt idx="42648">
                  <c:v>1</c:v>
                </c:pt>
                <c:pt idx="42649">
                  <c:v>1</c:v>
                </c:pt>
                <c:pt idx="42650">
                  <c:v>1</c:v>
                </c:pt>
                <c:pt idx="42651">
                  <c:v>1</c:v>
                </c:pt>
                <c:pt idx="42652">
                  <c:v>1</c:v>
                </c:pt>
                <c:pt idx="42653">
                  <c:v>1</c:v>
                </c:pt>
                <c:pt idx="42654">
                  <c:v>1</c:v>
                </c:pt>
                <c:pt idx="42655">
                  <c:v>1</c:v>
                </c:pt>
                <c:pt idx="42656">
                  <c:v>1</c:v>
                </c:pt>
                <c:pt idx="42657">
                  <c:v>1</c:v>
                </c:pt>
                <c:pt idx="42658">
                  <c:v>1</c:v>
                </c:pt>
                <c:pt idx="42659">
                  <c:v>1</c:v>
                </c:pt>
                <c:pt idx="42660">
                  <c:v>1</c:v>
                </c:pt>
                <c:pt idx="42661">
                  <c:v>0.83333333300000001</c:v>
                </c:pt>
                <c:pt idx="42662">
                  <c:v>1</c:v>
                </c:pt>
                <c:pt idx="42663">
                  <c:v>1</c:v>
                </c:pt>
                <c:pt idx="42664">
                  <c:v>1</c:v>
                </c:pt>
                <c:pt idx="42665">
                  <c:v>1</c:v>
                </c:pt>
                <c:pt idx="42666">
                  <c:v>0.83333333300000001</c:v>
                </c:pt>
                <c:pt idx="42667">
                  <c:v>1</c:v>
                </c:pt>
                <c:pt idx="42668">
                  <c:v>1</c:v>
                </c:pt>
                <c:pt idx="42669">
                  <c:v>1</c:v>
                </c:pt>
                <c:pt idx="42670">
                  <c:v>1</c:v>
                </c:pt>
                <c:pt idx="42671">
                  <c:v>1</c:v>
                </c:pt>
                <c:pt idx="42672">
                  <c:v>1</c:v>
                </c:pt>
                <c:pt idx="42673">
                  <c:v>1</c:v>
                </c:pt>
                <c:pt idx="42674">
                  <c:v>1</c:v>
                </c:pt>
                <c:pt idx="42675">
                  <c:v>1</c:v>
                </c:pt>
                <c:pt idx="42676">
                  <c:v>1</c:v>
                </c:pt>
                <c:pt idx="42677">
                  <c:v>1</c:v>
                </c:pt>
                <c:pt idx="42678">
                  <c:v>1</c:v>
                </c:pt>
                <c:pt idx="42679">
                  <c:v>1</c:v>
                </c:pt>
                <c:pt idx="42680">
                  <c:v>1</c:v>
                </c:pt>
                <c:pt idx="42681">
                  <c:v>1</c:v>
                </c:pt>
                <c:pt idx="42682">
                  <c:v>1</c:v>
                </c:pt>
                <c:pt idx="42683">
                  <c:v>1</c:v>
                </c:pt>
                <c:pt idx="42684">
                  <c:v>1</c:v>
                </c:pt>
                <c:pt idx="42685">
                  <c:v>1</c:v>
                </c:pt>
                <c:pt idx="42686">
                  <c:v>0.83333333300000001</c:v>
                </c:pt>
                <c:pt idx="42687">
                  <c:v>1</c:v>
                </c:pt>
                <c:pt idx="42688">
                  <c:v>1</c:v>
                </c:pt>
                <c:pt idx="42689">
                  <c:v>1</c:v>
                </c:pt>
                <c:pt idx="42690">
                  <c:v>1</c:v>
                </c:pt>
                <c:pt idx="42691">
                  <c:v>1</c:v>
                </c:pt>
                <c:pt idx="42692">
                  <c:v>1</c:v>
                </c:pt>
                <c:pt idx="42693">
                  <c:v>0.83333333300000001</c:v>
                </c:pt>
                <c:pt idx="42694">
                  <c:v>1</c:v>
                </c:pt>
                <c:pt idx="42695">
                  <c:v>1</c:v>
                </c:pt>
                <c:pt idx="42696">
                  <c:v>1</c:v>
                </c:pt>
                <c:pt idx="42697">
                  <c:v>1</c:v>
                </c:pt>
                <c:pt idx="42698">
                  <c:v>1</c:v>
                </c:pt>
                <c:pt idx="42699">
                  <c:v>1</c:v>
                </c:pt>
                <c:pt idx="42700">
                  <c:v>1</c:v>
                </c:pt>
                <c:pt idx="42701">
                  <c:v>1</c:v>
                </c:pt>
                <c:pt idx="42702">
                  <c:v>1</c:v>
                </c:pt>
                <c:pt idx="42703">
                  <c:v>1</c:v>
                </c:pt>
                <c:pt idx="42704">
                  <c:v>1</c:v>
                </c:pt>
                <c:pt idx="42705">
                  <c:v>1</c:v>
                </c:pt>
                <c:pt idx="42706">
                  <c:v>1</c:v>
                </c:pt>
                <c:pt idx="42707">
                  <c:v>1</c:v>
                </c:pt>
                <c:pt idx="42708">
                  <c:v>1</c:v>
                </c:pt>
                <c:pt idx="42709">
                  <c:v>0.83333333300000001</c:v>
                </c:pt>
                <c:pt idx="42710">
                  <c:v>1</c:v>
                </c:pt>
                <c:pt idx="42711">
                  <c:v>1</c:v>
                </c:pt>
                <c:pt idx="42712">
                  <c:v>1</c:v>
                </c:pt>
                <c:pt idx="42713">
                  <c:v>1</c:v>
                </c:pt>
                <c:pt idx="42714">
                  <c:v>0.83333333300000001</c:v>
                </c:pt>
                <c:pt idx="42715">
                  <c:v>1</c:v>
                </c:pt>
                <c:pt idx="42716">
                  <c:v>1</c:v>
                </c:pt>
                <c:pt idx="42717">
                  <c:v>0.83333333300000001</c:v>
                </c:pt>
                <c:pt idx="42718">
                  <c:v>1</c:v>
                </c:pt>
                <c:pt idx="42719">
                  <c:v>1</c:v>
                </c:pt>
                <c:pt idx="42720">
                  <c:v>1</c:v>
                </c:pt>
                <c:pt idx="42721">
                  <c:v>1</c:v>
                </c:pt>
                <c:pt idx="42722">
                  <c:v>1</c:v>
                </c:pt>
                <c:pt idx="42723">
                  <c:v>1</c:v>
                </c:pt>
                <c:pt idx="42724">
                  <c:v>1</c:v>
                </c:pt>
                <c:pt idx="42725">
                  <c:v>1</c:v>
                </c:pt>
                <c:pt idx="42726">
                  <c:v>1</c:v>
                </c:pt>
                <c:pt idx="42727">
                  <c:v>1</c:v>
                </c:pt>
                <c:pt idx="42728">
                  <c:v>1</c:v>
                </c:pt>
                <c:pt idx="42729">
                  <c:v>1</c:v>
                </c:pt>
                <c:pt idx="42730">
                  <c:v>1</c:v>
                </c:pt>
                <c:pt idx="42731">
                  <c:v>1</c:v>
                </c:pt>
                <c:pt idx="42732">
                  <c:v>1</c:v>
                </c:pt>
                <c:pt idx="42733">
                  <c:v>1</c:v>
                </c:pt>
                <c:pt idx="42734">
                  <c:v>1</c:v>
                </c:pt>
                <c:pt idx="42735">
                  <c:v>1</c:v>
                </c:pt>
                <c:pt idx="42736">
                  <c:v>1</c:v>
                </c:pt>
                <c:pt idx="42737">
                  <c:v>1</c:v>
                </c:pt>
                <c:pt idx="42738">
                  <c:v>1</c:v>
                </c:pt>
                <c:pt idx="42739">
                  <c:v>1</c:v>
                </c:pt>
                <c:pt idx="42740">
                  <c:v>1</c:v>
                </c:pt>
                <c:pt idx="42741">
                  <c:v>0.83333333300000001</c:v>
                </c:pt>
                <c:pt idx="42742">
                  <c:v>1</c:v>
                </c:pt>
                <c:pt idx="42743">
                  <c:v>0.83333333300000001</c:v>
                </c:pt>
                <c:pt idx="42744">
                  <c:v>1</c:v>
                </c:pt>
                <c:pt idx="42745">
                  <c:v>1</c:v>
                </c:pt>
                <c:pt idx="42746">
                  <c:v>1</c:v>
                </c:pt>
                <c:pt idx="42747">
                  <c:v>1</c:v>
                </c:pt>
                <c:pt idx="42748">
                  <c:v>1</c:v>
                </c:pt>
                <c:pt idx="42749">
                  <c:v>1</c:v>
                </c:pt>
                <c:pt idx="42750">
                  <c:v>1</c:v>
                </c:pt>
                <c:pt idx="42751">
                  <c:v>1</c:v>
                </c:pt>
                <c:pt idx="42752">
                  <c:v>1</c:v>
                </c:pt>
                <c:pt idx="42753">
                  <c:v>1</c:v>
                </c:pt>
                <c:pt idx="42754">
                  <c:v>1</c:v>
                </c:pt>
                <c:pt idx="42755">
                  <c:v>1</c:v>
                </c:pt>
                <c:pt idx="42756">
                  <c:v>1</c:v>
                </c:pt>
                <c:pt idx="42757">
                  <c:v>1</c:v>
                </c:pt>
                <c:pt idx="42758">
                  <c:v>1</c:v>
                </c:pt>
                <c:pt idx="42759">
                  <c:v>1</c:v>
                </c:pt>
                <c:pt idx="42760">
                  <c:v>1</c:v>
                </c:pt>
                <c:pt idx="42761">
                  <c:v>1</c:v>
                </c:pt>
                <c:pt idx="42762">
                  <c:v>1</c:v>
                </c:pt>
                <c:pt idx="42763">
                  <c:v>1</c:v>
                </c:pt>
                <c:pt idx="42764">
                  <c:v>0.83333333300000001</c:v>
                </c:pt>
                <c:pt idx="42765">
                  <c:v>1</c:v>
                </c:pt>
                <c:pt idx="42766">
                  <c:v>1</c:v>
                </c:pt>
                <c:pt idx="42767">
                  <c:v>1</c:v>
                </c:pt>
                <c:pt idx="42768">
                  <c:v>1</c:v>
                </c:pt>
                <c:pt idx="42769">
                  <c:v>1</c:v>
                </c:pt>
                <c:pt idx="42770">
                  <c:v>1</c:v>
                </c:pt>
                <c:pt idx="42771">
                  <c:v>1</c:v>
                </c:pt>
                <c:pt idx="42772">
                  <c:v>1</c:v>
                </c:pt>
                <c:pt idx="42773">
                  <c:v>1</c:v>
                </c:pt>
                <c:pt idx="42774">
                  <c:v>1</c:v>
                </c:pt>
                <c:pt idx="42775">
                  <c:v>1</c:v>
                </c:pt>
                <c:pt idx="42776">
                  <c:v>1</c:v>
                </c:pt>
                <c:pt idx="42777">
                  <c:v>1</c:v>
                </c:pt>
                <c:pt idx="42778">
                  <c:v>1</c:v>
                </c:pt>
                <c:pt idx="42779">
                  <c:v>1</c:v>
                </c:pt>
                <c:pt idx="42780">
                  <c:v>1</c:v>
                </c:pt>
                <c:pt idx="42781">
                  <c:v>1</c:v>
                </c:pt>
                <c:pt idx="42782">
                  <c:v>1</c:v>
                </c:pt>
                <c:pt idx="42783">
                  <c:v>1</c:v>
                </c:pt>
                <c:pt idx="42784">
                  <c:v>1</c:v>
                </c:pt>
                <c:pt idx="42785">
                  <c:v>1</c:v>
                </c:pt>
                <c:pt idx="42786">
                  <c:v>1</c:v>
                </c:pt>
                <c:pt idx="42787">
                  <c:v>1</c:v>
                </c:pt>
                <c:pt idx="42788">
                  <c:v>1</c:v>
                </c:pt>
                <c:pt idx="42789">
                  <c:v>1</c:v>
                </c:pt>
                <c:pt idx="42790">
                  <c:v>1</c:v>
                </c:pt>
                <c:pt idx="42791">
                  <c:v>1</c:v>
                </c:pt>
                <c:pt idx="42792">
                  <c:v>1</c:v>
                </c:pt>
                <c:pt idx="42793">
                  <c:v>1</c:v>
                </c:pt>
                <c:pt idx="42794">
                  <c:v>1</c:v>
                </c:pt>
                <c:pt idx="42795">
                  <c:v>1</c:v>
                </c:pt>
                <c:pt idx="42796">
                  <c:v>0.83333333300000001</c:v>
                </c:pt>
                <c:pt idx="42797">
                  <c:v>1</c:v>
                </c:pt>
                <c:pt idx="42798">
                  <c:v>1</c:v>
                </c:pt>
                <c:pt idx="42799">
                  <c:v>1</c:v>
                </c:pt>
                <c:pt idx="42800">
                  <c:v>1</c:v>
                </c:pt>
                <c:pt idx="42801">
                  <c:v>1</c:v>
                </c:pt>
                <c:pt idx="42802">
                  <c:v>1</c:v>
                </c:pt>
                <c:pt idx="42803">
                  <c:v>1</c:v>
                </c:pt>
                <c:pt idx="42804">
                  <c:v>1</c:v>
                </c:pt>
                <c:pt idx="42805">
                  <c:v>1</c:v>
                </c:pt>
                <c:pt idx="42806">
                  <c:v>1</c:v>
                </c:pt>
                <c:pt idx="42807">
                  <c:v>1</c:v>
                </c:pt>
                <c:pt idx="42808">
                  <c:v>1</c:v>
                </c:pt>
                <c:pt idx="42809">
                  <c:v>1</c:v>
                </c:pt>
                <c:pt idx="42810">
                  <c:v>1</c:v>
                </c:pt>
                <c:pt idx="42811">
                  <c:v>1</c:v>
                </c:pt>
                <c:pt idx="42812">
                  <c:v>1</c:v>
                </c:pt>
                <c:pt idx="42813">
                  <c:v>1</c:v>
                </c:pt>
                <c:pt idx="42814">
                  <c:v>1</c:v>
                </c:pt>
                <c:pt idx="42815">
                  <c:v>1</c:v>
                </c:pt>
                <c:pt idx="42816">
                  <c:v>0.83333333300000001</c:v>
                </c:pt>
                <c:pt idx="42817">
                  <c:v>1</c:v>
                </c:pt>
                <c:pt idx="42818">
                  <c:v>1</c:v>
                </c:pt>
                <c:pt idx="42819">
                  <c:v>1</c:v>
                </c:pt>
                <c:pt idx="42820">
                  <c:v>1</c:v>
                </c:pt>
                <c:pt idx="42821">
                  <c:v>1</c:v>
                </c:pt>
                <c:pt idx="42822">
                  <c:v>1</c:v>
                </c:pt>
                <c:pt idx="42823">
                  <c:v>1</c:v>
                </c:pt>
                <c:pt idx="42824">
                  <c:v>1</c:v>
                </c:pt>
                <c:pt idx="42825">
                  <c:v>1</c:v>
                </c:pt>
                <c:pt idx="42826">
                  <c:v>1</c:v>
                </c:pt>
                <c:pt idx="42827">
                  <c:v>1</c:v>
                </c:pt>
                <c:pt idx="42828">
                  <c:v>1</c:v>
                </c:pt>
                <c:pt idx="42829">
                  <c:v>1</c:v>
                </c:pt>
                <c:pt idx="42830">
                  <c:v>1</c:v>
                </c:pt>
                <c:pt idx="42831">
                  <c:v>1</c:v>
                </c:pt>
                <c:pt idx="42832">
                  <c:v>1</c:v>
                </c:pt>
                <c:pt idx="42833">
                  <c:v>0.83333333300000001</c:v>
                </c:pt>
                <c:pt idx="42834">
                  <c:v>1</c:v>
                </c:pt>
                <c:pt idx="42835">
                  <c:v>1</c:v>
                </c:pt>
                <c:pt idx="42836">
                  <c:v>0.83333333300000001</c:v>
                </c:pt>
                <c:pt idx="42837">
                  <c:v>1</c:v>
                </c:pt>
                <c:pt idx="42838">
                  <c:v>1</c:v>
                </c:pt>
                <c:pt idx="42839">
                  <c:v>1</c:v>
                </c:pt>
                <c:pt idx="42840">
                  <c:v>1</c:v>
                </c:pt>
                <c:pt idx="42841">
                  <c:v>1</c:v>
                </c:pt>
                <c:pt idx="42842">
                  <c:v>1</c:v>
                </c:pt>
                <c:pt idx="42843">
                  <c:v>1</c:v>
                </c:pt>
                <c:pt idx="42844">
                  <c:v>1</c:v>
                </c:pt>
                <c:pt idx="42845">
                  <c:v>1</c:v>
                </c:pt>
                <c:pt idx="42846">
                  <c:v>1</c:v>
                </c:pt>
                <c:pt idx="42847">
                  <c:v>1</c:v>
                </c:pt>
                <c:pt idx="42848">
                  <c:v>1</c:v>
                </c:pt>
                <c:pt idx="42849">
                  <c:v>1</c:v>
                </c:pt>
                <c:pt idx="42850">
                  <c:v>1</c:v>
                </c:pt>
                <c:pt idx="42851">
                  <c:v>1</c:v>
                </c:pt>
                <c:pt idx="42852">
                  <c:v>1</c:v>
                </c:pt>
                <c:pt idx="42853">
                  <c:v>0.33333333300000001</c:v>
                </c:pt>
                <c:pt idx="42854">
                  <c:v>1</c:v>
                </c:pt>
                <c:pt idx="42855">
                  <c:v>1</c:v>
                </c:pt>
                <c:pt idx="42856">
                  <c:v>1</c:v>
                </c:pt>
                <c:pt idx="42857">
                  <c:v>1</c:v>
                </c:pt>
                <c:pt idx="42858">
                  <c:v>1</c:v>
                </c:pt>
                <c:pt idx="42859">
                  <c:v>1</c:v>
                </c:pt>
                <c:pt idx="42860">
                  <c:v>1</c:v>
                </c:pt>
                <c:pt idx="42861">
                  <c:v>1</c:v>
                </c:pt>
                <c:pt idx="42862">
                  <c:v>1</c:v>
                </c:pt>
                <c:pt idx="42863">
                  <c:v>1</c:v>
                </c:pt>
                <c:pt idx="42864">
                  <c:v>1</c:v>
                </c:pt>
                <c:pt idx="42865">
                  <c:v>1</c:v>
                </c:pt>
                <c:pt idx="42866">
                  <c:v>1</c:v>
                </c:pt>
                <c:pt idx="42867">
                  <c:v>1</c:v>
                </c:pt>
                <c:pt idx="42868">
                  <c:v>1</c:v>
                </c:pt>
                <c:pt idx="42869">
                  <c:v>1</c:v>
                </c:pt>
                <c:pt idx="42870">
                  <c:v>1</c:v>
                </c:pt>
                <c:pt idx="42871">
                  <c:v>1</c:v>
                </c:pt>
                <c:pt idx="42872">
                  <c:v>1</c:v>
                </c:pt>
                <c:pt idx="42873">
                  <c:v>1</c:v>
                </c:pt>
                <c:pt idx="42874">
                  <c:v>1</c:v>
                </c:pt>
                <c:pt idx="42875">
                  <c:v>1</c:v>
                </c:pt>
                <c:pt idx="42876">
                  <c:v>1</c:v>
                </c:pt>
                <c:pt idx="42877">
                  <c:v>1</c:v>
                </c:pt>
                <c:pt idx="42878">
                  <c:v>1</c:v>
                </c:pt>
                <c:pt idx="42879">
                  <c:v>1</c:v>
                </c:pt>
                <c:pt idx="42880">
                  <c:v>1</c:v>
                </c:pt>
                <c:pt idx="42881">
                  <c:v>1</c:v>
                </c:pt>
                <c:pt idx="42882">
                  <c:v>1</c:v>
                </c:pt>
                <c:pt idx="42883">
                  <c:v>1</c:v>
                </c:pt>
                <c:pt idx="42884">
                  <c:v>0.83333333300000001</c:v>
                </c:pt>
                <c:pt idx="42885">
                  <c:v>1</c:v>
                </c:pt>
                <c:pt idx="42886">
                  <c:v>1</c:v>
                </c:pt>
                <c:pt idx="42887">
                  <c:v>1</c:v>
                </c:pt>
                <c:pt idx="42888">
                  <c:v>1</c:v>
                </c:pt>
                <c:pt idx="42889">
                  <c:v>1</c:v>
                </c:pt>
                <c:pt idx="42890">
                  <c:v>1</c:v>
                </c:pt>
                <c:pt idx="42891">
                  <c:v>1</c:v>
                </c:pt>
                <c:pt idx="42892">
                  <c:v>1</c:v>
                </c:pt>
                <c:pt idx="42893">
                  <c:v>1</c:v>
                </c:pt>
                <c:pt idx="42894">
                  <c:v>1</c:v>
                </c:pt>
                <c:pt idx="42895">
                  <c:v>1</c:v>
                </c:pt>
                <c:pt idx="42896">
                  <c:v>1</c:v>
                </c:pt>
                <c:pt idx="42897">
                  <c:v>1</c:v>
                </c:pt>
                <c:pt idx="42898">
                  <c:v>1</c:v>
                </c:pt>
                <c:pt idx="42899">
                  <c:v>1</c:v>
                </c:pt>
                <c:pt idx="42900">
                  <c:v>1</c:v>
                </c:pt>
                <c:pt idx="42901">
                  <c:v>1</c:v>
                </c:pt>
                <c:pt idx="42902">
                  <c:v>1</c:v>
                </c:pt>
                <c:pt idx="42903">
                  <c:v>1</c:v>
                </c:pt>
                <c:pt idx="42904">
                  <c:v>1</c:v>
                </c:pt>
                <c:pt idx="42905">
                  <c:v>1</c:v>
                </c:pt>
                <c:pt idx="42906">
                  <c:v>1</c:v>
                </c:pt>
                <c:pt idx="42907">
                  <c:v>1</c:v>
                </c:pt>
                <c:pt idx="42908">
                  <c:v>1</c:v>
                </c:pt>
                <c:pt idx="42909">
                  <c:v>1</c:v>
                </c:pt>
                <c:pt idx="42910">
                  <c:v>1</c:v>
                </c:pt>
                <c:pt idx="42911">
                  <c:v>1</c:v>
                </c:pt>
                <c:pt idx="42912">
                  <c:v>1</c:v>
                </c:pt>
                <c:pt idx="42913">
                  <c:v>1</c:v>
                </c:pt>
                <c:pt idx="42914">
                  <c:v>1</c:v>
                </c:pt>
                <c:pt idx="42915">
                  <c:v>1</c:v>
                </c:pt>
                <c:pt idx="42916">
                  <c:v>1</c:v>
                </c:pt>
                <c:pt idx="42917">
                  <c:v>1</c:v>
                </c:pt>
                <c:pt idx="42918">
                  <c:v>1</c:v>
                </c:pt>
                <c:pt idx="42919">
                  <c:v>1</c:v>
                </c:pt>
                <c:pt idx="42920">
                  <c:v>1</c:v>
                </c:pt>
                <c:pt idx="42921">
                  <c:v>1</c:v>
                </c:pt>
                <c:pt idx="42922">
                  <c:v>1</c:v>
                </c:pt>
                <c:pt idx="42923">
                  <c:v>1</c:v>
                </c:pt>
                <c:pt idx="42924">
                  <c:v>1</c:v>
                </c:pt>
                <c:pt idx="42925">
                  <c:v>1</c:v>
                </c:pt>
                <c:pt idx="42926">
                  <c:v>1</c:v>
                </c:pt>
                <c:pt idx="42927">
                  <c:v>1</c:v>
                </c:pt>
                <c:pt idx="42928">
                  <c:v>1</c:v>
                </c:pt>
                <c:pt idx="42929">
                  <c:v>1</c:v>
                </c:pt>
                <c:pt idx="42930">
                  <c:v>1</c:v>
                </c:pt>
                <c:pt idx="42931">
                  <c:v>1</c:v>
                </c:pt>
                <c:pt idx="42932">
                  <c:v>1</c:v>
                </c:pt>
                <c:pt idx="42933">
                  <c:v>1</c:v>
                </c:pt>
                <c:pt idx="42934">
                  <c:v>1</c:v>
                </c:pt>
                <c:pt idx="42935">
                  <c:v>1</c:v>
                </c:pt>
                <c:pt idx="42936">
                  <c:v>1</c:v>
                </c:pt>
                <c:pt idx="42937">
                  <c:v>1</c:v>
                </c:pt>
                <c:pt idx="42938">
                  <c:v>1</c:v>
                </c:pt>
                <c:pt idx="42939">
                  <c:v>1</c:v>
                </c:pt>
                <c:pt idx="42940">
                  <c:v>1</c:v>
                </c:pt>
                <c:pt idx="42941">
                  <c:v>1</c:v>
                </c:pt>
                <c:pt idx="42942">
                  <c:v>1</c:v>
                </c:pt>
                <c:pt idx="42943">
                  <c:v>1</c:v>
                </c:pt>
                <c:pt idx="42944">
                  <c:v>1</c:v>
                </c:pt>
                <c:pt idx="42945">
                  <c:v>1</c:v>
                </c:pt>
                <c:pt idx="42946">
                  <c:v>1</c:v>
                </c:pt>
                <c:pt idx="42947">
                  <c:v>1</c:v>
                </c:pt>
                <c:pt idx="42948">
                  <c:v>1</c:v>
                </c:pt>
                <c:pt idx="42949">
                  <c:v>1</c:v>
                </c:pt>
                <c:pt idx="42950">
                  <c:v>1</c:v>
                </c:pt>
                <c:pt idx="42951">
                  <c:v>1</c:v>
                </c:pt>
                <c:pt idx="42952">
                  <c:v>1</c:v>
                </c:pt>
                <c:pt idx="42953">
                  <c:v>1</c:v>
                </c:pt>
                <c:pt idx="42954">
                  <c:v>1</c:v>
                </c:pt>
                <c:pt idx="42955">
                  <c:v>1</c:v>
                </c:pt>
                <c:pt idx="42956">
                  <c:v>1</c:v>
                </c:pt>
                <c:pt idx="42957">
                  <c:v>1</c:v>
                </c:pt>
                <c:pt idx="42958">
                  <c:v>1</c:v>
                </c:pt>
                <c:pt idx="42959">
                  <c:v>1</c:v>
                </c:pt>
                <c:pt idx="42960">
                  <c:v>1</c:v>
                </c:pt>
                <c:pt idx="42961">
                  <c:v>1</c:v>
                </c:pt>
                <c:pt idx="42962">
                  <c:v>1</c:v>
                </c:pt>
                <c:pt idx="42963">
                  <c:v>1</c:v>
                </c:pt>
                <c:pt idx="42964">
                  <c:v>1</c:v>
                </c:pt>
                <c:pt idx="42965">
                  <c:v>1</c:v>
                </c:pt>
                <c:pt idx="42966">
                  <c:v>1</c:v>
                </c:pt>
                <c:pt idx="42967">
                  <c:v>1</c:v>
                </c:pt>
                <c:pt idx="42968">
                  <c:v>1</c:v>
                </c:pt>
                <c:pt idx="42969">
                  <c:v>1</c:v>
                </c:pt>
                <c:pt idx="42970">
                  <c:v>1</c:v>
                </c:pt>
                <c:pt idx="42971">
                  <c:v>1</c:v>
                </c:pt>
                <c:pt idx="42972">
                  <c:v>1</c:v>
                </c:pt>
                <c:pt idx="42973">
                  <c:v>1</c:v>
                </c:pt>
                <c:pt idx="42974">
                  <c:v>1</c:v>
                </c:pt>
                <c:pt idx="42975">
                  <c:v>1</c:v>
                </c:pt>
                <c:pt idx="42976">
                  <c:v>1</c:v>
                </c:pt>
                <c:pt idx="42977">
                  <c:v>1</c:v>
                </c:pt>
                <c:pt idx="42978">
                  <c:v>1</c:v>
                </c:pt>
                <c:pt idx="42979">
                  <c:v>1</c:v>
                </c:pt>
                <c:pt idx="42980">
                  <c:v>1</c:v>
                </c:pt>
                <c:pt idx="42981">
                  <c:v>1</c:v>
                </c:pt>
                <c:pt idx="42982">
                  <c:v>1</c:v>
                </c:pt>
                <c:pt idx="42983">
                  <c:v>1</c:v>
                </c:pt>
                <c:pt idx="42984">
                  <c:v>1</c:v>
                </c:pt>
                <c:pt idx="42985">
                  <c:v>1</c:v>
                </c:pt>
                <c:pt idx="42986">
                  <c:v>1</c:v>
                </c:pt>
                <c:pt idx="42987">
                  <c:v>1</c:v>
                </c:pt>
                <c:pt idx="42988">
                  <c:v>1</c:v>
                </c:pt>
                <c:pt idx="42989">
                  <c:v>1</c:v>
                </c:pt>
                <c:pt idx="42990">
                  <c:v>1</c:v>
                </c:pt>
                <c:pt idx="42991">
                  <c:v>1</c:v>
                </c:pt>
                <c:pt idx="42992">
                  <c:v>1</c:v>
                </c:pt>
                <c:pt idx="42993">
                  <c:v>1</c:v>
                </c:pt>
                <c:pt idx="42994">
                  <c:v>1</c:v>
                </c:pt>
                <c:pt idx="42995">
                  <c:v>1</c:v>
                </c:pt>
                <c:pt idx="42996">
                  <c:v>1</c:v>
                </c:pt>
                <c:pt idx="42997">
                  <c:v>1</c:v>
                </c:pt>
                <c:pt idx="42998">
                  <c:v>1</c:v>
                </c:pt>
                <c:pt idx="42999">
                  <c:v>1</c:v>
                </c:pt>
                <c:pt idx="43000">
                  <c:v>1</c:v>
                </c:pt>
                <c:pt idx="43001">
                  <c:v>1</c:v>
                </c:pt>
                <c:pt idx="43002">
                  <c:v>1</c:v>
                </c:pt>
                <c:pt idx="43003">
                  <c:v>1</c:v>
                </c:pt>
                <c:pt idx="43004">
                  <c:v>1</c:v>
                </c:pt>
                <c:pt idx="43005">
                  <c:v>1</c:v>
                </c:pt>
                <c:pt idx="43006">
                  <c:v>1</c:v>
                </c:pt>
                <c:pt idx="43007">
                  <c:v>1</c:v>
                </c:pt>
                <c:pt idx="43008">
                  <c:v>1</c:v>
                </c:pt>
                <c:pt idx="43009">
                  <c:v>1</c:v>
                </c:pt>
                <c:pt idx="43010">
                  <c:v>1</c:v>
                </c:pt>
                <c:pt idx="43011">
                  <c:v>1</c:v>
                </c:pt>
                <c:pt idx="43012">
                  <c:v>1</c:v>
                </c:pt>
                <c:pt idx="43013">
                  <c:v>1</c:v>
                </c:pt>
                <c:pt idx="43014">
                  <c:v>1</c:v>
                </c:pt>
                <c:pt idx="43015">
                  <c:v>1</c:v>
                </c:pt>
                <c:pt idx="43016">
                  <c:v>1</c:v>
                </c:pt>
                <c:pt idx="43017">
                  <c:v>1</c:v>
                </c:pt>
                <c:pt idx="43018">
                  <c:v>1</c:v>
                </c:pt>
                <c:pt idx="43019">
                  <c:v>1</c:v>
                </c:pt>
                <c:pt idx="43020">
                  <c:v>1</c:v>
                </c:pt>
                <c:pt idx="43021">
                  <c:v>1</c:v>
                </c:pt>
                <c:pt idx="43022">
                  <c:v>1</c:v>
                </c:pt>
                <c:pt idx="43023">
                  <c:v>1</c:v>
                </c:pt>
                <c:pt idx="43024">
                  <c:v>1</c:v>
                </c:pt>
                <c:pt idx="43025">
                  <c:v>1</c:v>
                </c:pt>
                <c:pt idx="43026">
                  <c:v>1</c:v>
                </c:pt>
                <c:pt idx="43027">
                  <c:v>1</c:v>
                </c:pt>
                <c:pt idx="43028">
                  <c:v>1</c:v>
                </c:pt>
                <c:pt idx="43029">
                  <c:v>1</c:v>
                </c:pt>
                <c:pt idx="43030">
                  <c:v>1</c:v>
                </c:pt>
                <c:pt idx="43031">
                  <c:v>1</c:v>
                </c:pt>
                <c:pt idx="43032">
                  <c:v>1</c:v>
                </c:pt>
                <c:pt idx="43033">
                  <c:v>1</c:v>
                </c:pt>
                <c:pt idx="43034">
                  <c:v>1</c:v>
                </c:pt>
                <c:pt idx="43035">
                  <c:v>1</c:v>
                </c:pt>
                <c:pt idx="43036">
                  <c:v>1</c:v>
                </c:pt>
                <c:pt idx="43037">
                  <c:v>1</c:v>
                </c:pt>
                <c:pt idx="43038">
                  <c:v>1</c:v>
                </c:pt>
                <c:pt idx="43039">
                  <c:v>1</c:v>
                </c:pt>
                <c:pt idx="43040">
                  <c:v>1</c:v>
                </c:pt>
                <c:pt idx="43041">
                  <c:v>1</c:v>
                </c:pt>
                <c:pt idx="43042">
                  <c:v>1</c:v>
                </c:pt>
                <c:pt idx="43043">
                  <c:v>1</c:v>
                </c:pt>
                <c:pt idx="43044">
                  <c:v>1</c:v>
                </c:pt>
                <c:pt idx="43045">
                  <c:v>1</c:v>
                </c:pt>
                <c:pt idx="43046">
                  <c:v>1</c:v>
                </c:pt>
                <c:pt idx="43047">
                  <c:v>1</c:v>
                </c:pt>
                <c:pt idx="43048">
                  <c:v>1</c:v>
                </c:pt>
                <c:pt idx="43049">
                  <c:v>1</c:v>
                </c:pt>
                <c:pt idx="43050">
                  <c:v>1</c:v>
                </c:pt>
                <c:pt idx="43051">
                  <c:v>1</c:v>
                </c:pt>
                <c:pt idx="43052">
                  <c:v>1</c:v>
                </c:pt>
                <c:pt idx="43053">
                  <c:v>1</c:v>
                </c:pt>
                <c:pt idx="43054">
                  <c:v>1</c:v>
                </c:pt>
                <c:pt idx="43055">
                  <c:v>1</c:v>
                </c:pt>
                <c:pt idx="43056">
                  <c:v>1</c:v>
                </c:pt>
                <c:pt idx="43057">
                  <c:v>1</c:v>
                </c:pt>
                <c:pt idx="43058">
                  <c:v>1</c:v>
                </c:pt>
                <c:pt idx="43059">
                  <c:v>1</c:v>
                </c:pt>
                <c:pt idx="43060">
                  <c:v>1</c:v>
                </c:pt>
                <c:pt idx="43061">
                  <c:v>1</c:v>
                </c:pt>
                <c:pt idx="43062">
                  <c:v>1</c:v>
                </c:pt>
                <c:pt idx="43063">
                  <c:v>1</c:v>
                </c:pt>
                <c:pt idx="43064">
                  <c:v>1</c:v>
                </c:pt>
                <c:pt idx="43065">
                  <c:v>1</c:v>
                </c:pt>
                <c:pt idx="43066">
                  <c:v>1</c:v>
                </c:pt>
                <c:pt idx="43067">
                  <c:v>1</c:v>
                </c:pt>
                <c:pt idx="43068">
                  <c:v>1</c:v>
                </c:pt>
                <c:pt idx="43069">
                  <c:v>1</c:v>
                </c:pt>
                <c:pt idx="43070">
                  <c:v>1</c:v>
                </c:pt>
                <c:pt idx="43071">
                  <c:v>1</c:v>
                </c:pt>
                <c:pt idx="43072">
                  <c:v>1</c:v>
                </c:pt>
                <c:pt idx="43073">
                  <c:v>1</c:v>
                </c:pt>
                <c:pt idx="43074">
                  <c:v>1</c:v>
                </c:pt>
                <c:pt idx="43075">
                  <c:v>1</c:v>
                </c:pt>
                <c:pt idx="43076">
                  <c:v>1</c:v>
                </c:pt>
                <c:pt idx="43077">
                  <c:v>1</c:v>
                </c:pt>
                <c:pt idx="43078">
                  <c:v>1</c:v>
                </c:pt>
                <c:pt idx="43079">
                  <c:v>1</c:v>
                </c:pt>
                <c:pt idx="43080">
                  <c:v>1</c:v>
                </c:pt>
                <c:pt idx="43081">
                  <c:v>1</c:v>
                </c:pt>
                <c:pt idx="43082">
                  <c:v>1</c:v>
                </c:pt>
                <c:pt idx="43083">
                  <c:v>1</c:v>
                </c:pt>
                <c:pt idx="43084">
                  <c:v>1</c:v>
                </c:pt>
                <c:pt idx="43085">
                  <c:v>1</c:v>
                </c:pt>
                <c:pt idx="43086">
                  <c:v>1</c:v>
                </c:pt>
                <c:pt idx="43087">
                  <c:v>1</c:v>
                </c:pt>
                <c:pt idx="43088">
                  <c:v>1</c:v>
                </c:pt>
                <c:pt idx="43089">
                  <c:v>1</c:v>
                </c:pt>
                <c:pt idx="43090">
                  <c:v>1</c:v>
                </c:pt>
                <c:pt idx="43091">
                  <c:v>1</c:v>
                </c:pt>
                <c:pt idx="43092">
                  <c:v>1</c:v>
                </c:pt>
                <c:pt idx="43093">
                  <c:v>1</c:v>
                </c:pt>
                <c:pt idx="43094">
                  <c:v>1</c:v>
                </c:pt>
                <c:pt idx="43095">
                  <c:v>1</c:v>
                </c:pt>
                <c:pt idx="43096">
                  <c:v>1</c:v>
                </c:pt>
                <c:pt idx="43097">
                  <c:v>1</c:v>
                </c:pt>
                <c:pt idx="43098">
                  <c:v>1</c:v>
                </c:pt>
                <c:pt idx="43099">
                  <c:v>1</c:v>
                </c:pt>
                <c:pt idx="43100">
                  <c:v>1</c:v>
                </c:pt>
                <c:pt idx="43101">
                  <c:v>1</c:v>
                </c:pt>
                <c:pt idx="43102">
                  <c:v>1</c:v>
                </c:pt>
                <c:pt idx="43103">
                  <c:v>1</c:v>
                </c:pt>
                <c:pt idx="43104">
                  <c:v>1</c:v>
                </c:pt>
                <c:pt idx="43105">
                  <c:v>1</c:v>
                </c:pt>
                <c:pt idx="43106">
                  <c:v>1</c:v>
                </c:pt>
                <c:pt idx="43107">
                  <c:v>1</c:v>
                </c:pt>
                <c:pt idx="43108">
                  <c:v>1</c:v>
                </c:pt>
                <c:pt idx="43109">
                  <c:v>1</c:v>
                </c:pt>
                <c:pt idx="43110">
                  <c:v>1</c:v>
                </c:pt>
                <c:pt idx="43111">
                  <c:v>1</c:v>
                </c:pt>
                <c:pt idx="43112">
                  <c:v>1</c:v>
                </c:pt>
                <c:pt idx="43113">
                  <c:v>1</c:v>
                </c:pt>
                <c:pt idx="43114">
                  <c:v>1</c:v>
                </c:pt>
                <c:pt idx="43115">
                  <c:v>1</c:v>
                </c:pt>
                <c:pt idx="43116">
                  <c:v>1</c:v>
                </c:pt>
                <c:pt idx="43117">
                  <c:v>1</c:v>
                </c:pt>
                <c:pt idx="43118">
                  <c:v>1</c:v>
                </c:pt>
                <c:pt idx="43119">
                  <c:v>1</c:v>
                </c:pt>
                <c:pt idx="43120">
                  <c:v>1</c:v>
                </c:pt>
                <c:pt idx="43121">
                  <c:v>1</c:v>
                </c:pt>
                <c:pt idx="43122">
                  <c:v>1</c:v>
                </c:pt>
                <c:pt idx="43123">
                  <c:v>1</c:v>
                </c:pt>
                <c:pt idx="43124">
                  <c:v>1</c:v>
                </c:pt>
                <c:pt idx="43125">
                  <c:v>1</c:v>
                </c:pt>
                <c:pt idx="43126">
                  <c:v>1</c:v>
                </c:pt>
                <c:pt idx="43127">
                  <c:v>1</c:v>
                </c:pt>
                <c:pt idx="43128">
                  <c:v>1</c:v>
                </c:pt>
                <c:pt idx="43129">
                  <c:v>1</c:v>
                </c:pt>
                <c:pt idx="43130">
                  <c:v>1</c:v>
                </c:pt>
                <c:pt idx="43131">
                  <c:v>1</c:v>
                </c:pt>
                <c:pt idx="43132">
                  <c:v>1</c:v>
                </c:pt>
                <c:pt idx="43133">
                  <c:v>1</c:v>
                </c:pt>
                <c:pt idx="43134">
                  <c:v>1</c:v>
                </c:pt>
                <c:pt idx="43135">
                  <c:v>1</c:v>
                </c:pt>
                <c:pt idx="43136">
                  <c:v>1</c:v>
                </c:pt>
                <c:pt idx="43137">
                  <c:v>1</c:v>
                </c:pt>
                <c:pt idx="43138">
                  <c:v>1</c:v>
                </c:pt>
                <c:pt idx="43139">
                  <c:v>1</c:v>
                </c:pt>
                <c:pt idx="43140">
                  <c:v>1</c:v>
                </c:pt>
                <c:pt idx="43141">
                  <c:v>1</c:v>
                </c:pt>
                <c:pt idx="43142">
                  <c:v>1</c:v>
                </c:pt>
                <c:pt idx="43143">
                  <c:v>1</c:v>
                </c:pt>
                <c:pt idx="43144">
                  <c:v>1</c:v>
                </c:pt>
                <c:pt idx="43145">
                  <c:v>1</c:v>
                </c:pt>
                <c:pt idx="43146">
                  <c:v>1</c:v>
                </c:pt>
                <c:pt idx="43147">
                  <c:v>1</c:v>
                </c:pt>
                <c:pt idx="43148">
                  <c:v>1</c:v>
                </c:pt>
                <c:pt idx="43149">
                  <c:v>1</c:v>
                </c:pt>
                <c:pt idx="43150">
                  <c:v>1</c:v>
                </c:pt>
                <c:pt idx="43151">
                  <c:v>1</c:v>
                </c:pt>
                <c:pt idx="43152">
                  <c:v>1</c:v>
                </c:pt>
                <c:pt idx="43153">
                  <c:v>1</c:v>
                </c:pt>
                <c:pt idx="43154">
                  <c:v>1</c:v>
                </c:pt>
                <c:pt idx="43155">
                  <c:v>1</c:v>
                </c:pt>
                <c:pt idx="43156">
                  <c:v>1</c:v>
                </c:pt>
                <c:pt idx="43157">
                  <c:v>1</c:v>
                </c:pt>
                <c:pt idx="43158">
                  <c:v>1</c:v>
                </c:pt>
                <c:pt idx="43159">
                  <c:v>1</c:v>
                </c:pt>
                <c:pt idx="43160">
                  <c:v>1</c:v>
                </c:pt>
                <c:pt idx="43161">
                  <c:v>1</c:v>
                </c:pt>
                <c:pt idx="43162">
                  <c:v>1</c:v>
                </c:pt>
                <c:pt idx="43163">
                  <c:v>1</c:v>
                </c:pt>
                <c:pt idx="43164">
                  <c:v>1</c:v>
                </c:pt>
                <c:pt idx="43165">
                  <c:v>1</c:v>
                </c:pt>
                <c:pt idx="43166">
                  <c:v>1</c:v>
                </c:pt>
                <c:pt idx="43167">
                  <c:v>1</c:v>
                </c:pt>
                <c:pt idx="43168">
                  <c:v>1</c:v>
                </c:pt>
                <c:pt idx="43169">
                  <c:v>1</c:v>
                </c:pt>
                <c:pt idx="43170">
                  <c:v>1</c:v>
                </c:pt>
                <c:pt idx="43171">
                  <c:v>1</c:v>
                </c:pt>
                <c:pt idx="43172">
                  <c:v>1</c:v>
                </c:pt>
                <c:pt idx="43173">
                  <c:v>1</c:v>
                </c:pt>
                <c:pt idx="43174">
                  <c:v>1</c:v>
                </c:pt>
                <c:pt idx="43175">
                  <c:v>1</c:v>
                </c:pt>
                <c:pt idx="43176">
                  <c:v>1</c:v>
                </c:pt>
                <c:pt idx="43177">
                  <c:v>1</c:v>
                </c:pt>
                <c:pt idx="43178">
                  <c:v>1</c:v>
                </c:pt>
                <c:pt idx="43179">
                  <c:v>1</c:v>
                </c:pt>
                <c:pt idx="43180">
                  <c:v>1</c:v>
                </c:pt>
                <c:pt idx="43181">
                  <c:v>1</c:v>
                </c:pt>
                <c:pt idx="43182">
                  <c:v>1</c:v>
                </c:pt>
                <c:pt idx="43183">
                  <c:v>1</c:v>
                </c:pt>
                <c:pt idx="43184">
                  <c:v>1</c:v>
                </c:pt>
                <c:pt idx="43185">
                  <c:v>1</c:v>
                </c:pt>
                <c:pt idx="43186">
                  <c:v>1</c:v>
                </c:pt>
                <c:pt idx="43187">
                  <c:v>1</c:v>
                </c:pt>
                <c:pt idx="43188">
                  <c:v>1</c:v>
                </c:pt>
                <c:pt idx="43189">
                  <c:v>1</c:v>
                </c:pt>
                <c:pt idx="43190">
                  <c:v>1</c:v>
                </c:pt>
                <c:pt idx="43191">
                  <c:v>1</c:v>
                </c:pt>
                <c:pt idx="43192">
                  <c:v>1</c:v>
                </c:pt>
                <c:pt idx="43193">
                  <c:v>1</c:v>
                </c:pt>
                <c:pt idx="43194">
                  <c:v>1</c:v>
                </c:pt>
                <c:pt idx="43195">
                  <c:v>1</c:v>
                </c:pt>
                <c:pt idx="43196">
                  <c:v>1</c:v>
                </c:pt>
                <c:pt idx="43197">
                  <c:v>1</c:v>
                </c:pt>
                <c:pt idx="43198">
                  <c:v>1</c:v>
                </c:pt>
                <c:pt idx="43199">
                  <c:v>1</c:v>
                </c:pt>
                <c:pt idx="43200">
                  <c:v>1</c:v>
                </c:pt>
                <c:pt idx="43201">
                  <c:v>1</c:v>
                </c:pt>
                <c:pt idx="43202">
                  <c:v>1</c:v>
                </c:pt>
                <c:pt idx="43203">
                  <c:v>1</c:v>
                </c:pt>
                <c:pt idx="43204">
                  <c:v>1</c:v>
                </c:pt>
                <c:pt idx="43205">
                  <c:v>1</c:v>
                </c:pt>
                <c:pt idx="43206">
                  <c:v>1</c:v>
                </c:pt>
                <c:pt idx="43207">
                  <c:v>1</c:v>
                </c:pt>
                <c:pt idx="43208">
                  <c:v>1</c:v>
                </c:pt>
                <c:pt idx="43209">
                  <c:v>1</c:v>
                </c:pt>
                <c:pt idx="43210">
                  <c:v>1</c:v>
                </c:pt>
                <c:pt idx="43211">
                  <c:v>1</c:v>
                </c:pt>
                <c:pt idx="43212">
                  <c:v>1</c:v>
                </c:pt>
                <c:pt idx="43213">
                  <c:v>1</c:v>
                </c:pt>
                <c:pt idx="43214">
                  <c:v>1</c:v>
                </c:pt>
                <c:pt idx="43215">
                  <c:v>1</c:v>
                </c:pt>
                <c:pt idx="43216">
                  <c:v>1</c:v>
                </c:pt>
                <c:pt idx="43217">
                  <c:v>1</c:v>
                </c:pt>
                <c:pt idx="43218">
                  <c:v>1</c:v>
                </c:pt>
                <c:pt idx="43219">
                  <c:v>1</c:v>
                </c:pt>
                <c:pt idx="43220">
                  <c:v>1</c:v>
                </c:pt>
                <c:pt idx="43221">
                  <c:v>1</c:v>
                </c:pt>
                <c:pt idx="43222">
                  <c:v>1</c:v>
                </c:pt>
                <c:pt idx="43223">
                  <c:v>1</c:v>
                </c:pt>
                <c:pt idx="43224">
                  <c:v>1</c:v>
                </c:pt>
                <c:pt idx="43225">
                  <c:v>1</c:v>
                </c:pt>
                <c:pt idx="43226">
                  <c:v>1</c:v>
                </c:pt>
                <c:pt idx="43227">
                  <c:v>1</c:v>
                </c:pt>
                <c:pt idx="43228">
                  <c:v>1</c:v>
                </c:pt>
                <c:pt idx="43229">
                  <c:v>1</c:v>
                </c:pt>
                <c:pt idx="43230">
                  <c:v>1</c:v>
                </c:pt>
                <c:pt idx="43231">
                  <c:v>1</c:v>
                </c:pt>
                <c:pt idx="43232">
                  <c:v>1</c:v>
                </c:pt>
                <c:pt idx="43233">
                  <c:v>1</c:v>
                </c:pt>
                <c:pt idx="43234">
                  <c:v>1</c:v>
                </c:pt>
                <c:pt idx="43235">
                  <c:v>1</c:v>
                </c:pt>
                <c:pt idx="43236">
                  <c:v>1</c:v>
                </c:pt>
                <c:pt idx="43237">
                  <c:v>1</c:v>
                </c:pt>
                <c:pt idx="43238">
                  <c:v>1</c:v>
                </c:pt>
                <c:pt idx="43239">
                  <c:v>1</c:v>
                </c:pt>
                <c:pt idx="43240">
                  <c:v>1</c:v>
                </c:pt>
                <c:pt idx="43241">
                  <c:v>0.8</c:v>
                </c:pt>
                <c:pt idx="43242">
                  <c:v>1</c:v>
                </c:pt>
                <c:pt idx="43243">
                  <c:v>1</c:v>
                </c:pt>
                <c:pt idx="43244">
                  <c:v>1</c:v>
                </c:pt>
                <c:pt idx="43245">
                  <c:v>1</c:v>
                </c:pt>
                <c:pt idx="43246">
                  <c:v>1</c:v>
                </c:pt>
                <c:pt idx="43247">
                  <c:v>1</c:v>
                </c:pt>
                <c:pt idx="43248">
                  <c:v>1</c:v>
                </c:pt>
                <c:pt idx="43249">
                  <c:v>1</c:v>
                </c:pt>
                <c:pt idx="43250">
                  <c:v>1</c:v>
                </c:pt>
                <c:pt idx="43251">
                  <c:v>1</c:v>
                </c:pt>
                <c:pt idx="43252">
                  <c:v>1</c:v>
                </c:pt>
                <c:pt idx="43253">
                  <c:v>1</c:v>
                </c:pt>
                <c:pt idx="43254">
                  <c:v>1</c:v>
                </c:pt>
                <c:pt idx="43255">
                  <c:v>1</c:v>
                </c:pt>
                <c:pt idx="43256">
                  <c:v>1</c:v>
                </c:pt>
                <c:pt idx="43257">
                  <c:v>1</c:v>
                </c:pt>
                <c:pt idx="43258">
                  <c:v>1</c:v>
                </c:pt>
                <c:pt idx="43259">
                  <c:v>1</c:v>
                </c:pt>
                <c:pt idx="43260">
                  <c:v>1</c:v>
                </c:pt>
                <c:pt idx="43261">
                  <c:v>1</c:v>
                </c:pt>
                <c:pt idx="43262">
                  <c:v>1</c:v>
                </c:pt>
                <c:pt idx="43263">
                  <c:v>1</c:v>
                </c:pt>
                <c:pt idx="43264">
                  <c:v>1</c:v>
                </c:pt>
                <c:pt idx="43265">
                  <c:v>1</c:v>
                </c:pt>
                <c:pt idx="43266">
                  <c:v>1</c:v>
                </c:pt>
                <c:pt idx="43267">
                  <c:v>1</c:v>
                </c:pt>
                <c:pt idx="43268">
                  <c:v>1</c:v>
                </c:pt>
                <c:pt idx="43269">
                  <c:v>1</c:v>
                </c:pt>
                <c:pt idx="43270">
                  <c:v>1</c:v>
                </c:pt>
                <c:pt idx="43271">
                  <c:v>1</c:v>
                </c:pt>
                <c:pt idx="43272">
                  <c:v>1</c:v>
                </c:pt>
                <c:pt idx="43273">
                  <c:v>1</c:v>
                </c:pt>
                <c:pt idx="43274">
                  <c:v>1</c:v>
                </c:pt>
                <c:pt idx="43275">
                  <c:v>1</c:v>
                </c:pt>
                <c:pt idx="43276">
                  <c:v>1</c:v>
                </c:pt>
                <c:pt idx="43277">
                  <c:v>1</c:v>
                </c:pt>
                <c:pt idx="43278">
                  <c:v>1</c:v>
                </c:pt>
                <c:pt idx="43279">
                  <c:v>1</c:v>
                </c:pt>
                <c:pt idx="43280">
                  <c:v>1</c:v>
                </c:pt>
                <c:pt idx="43281">
                  <c:v>1</c:v>
                </c:pt>
                <c:pt idx="43282">
                  <c:v>1</c:v>
                </c:pt>
                <c:pt idx="43283">
                  <c:v>1</c:v>
                </c:pt>
                <c:pt idx="43284">
                  <c:v>1</c:v>
                </c:pt>
                <c:pt idx="43285">
                  <c:v>1</c:v>
                </c:pt>
                <c:pt idx="43286">
                  <c:v>1</c:v>
                </c:pt>
                <c:pt idx="43287">
                  <c:v>1</c:v>
                </c:pt>
                <c:pt idx="43288">
                  <c:v>1</c:v>
                </c:pt>
                <c:pt idx="43289">
                  <c:v>1</c:v>
                </c:pt>
                <c:pt idx="43290">
                  <c:v>1</c:v>
                </c:pt>
                <c:pt idx="43291">
                  <c:v>1</c:v>
                </c:pt>
                <c:pt idx="43292">
                  <c:v>1</c:v>
                </c:pt>
                <c:pt idx="43293">
                  <c:v>1</c:v>
                </c:pt>
                <c:pt idx="43294">
                  <c:v>1</c:v>
                </c:pt>
                <c:pt idx="43295">
                  <c:v>1</c:v>
                </c:pt>
                <c:pt idx="43296">
                  <c:v>1</c:v>
                </c:pt>
                <c:pt idx="43297">
                  <c:v>1</c:v>
                </c:pt>
                <c:pt idx="43298">
                  <c:v>1</c:v>
                </c:pt>
                <c:pt idx="43299">
                  <c:v>1</c:v>
                </c:pt>
                <c:pt idx="43300">
                  <c:v>1</c:v>
                </c:pt>
                <c:pt idx="43301">
                  <c:v>1</c:v>
                </c:pt>
                <c:pt idx="43302">
                  <c:v>1</c:v>
                </c:pt>
                <c:pt idx="43303">
                  <c:v>1</c:v>
                </c:pt>
                <c:pt idx="43304">
                  <c:v>1</c:v>
                </c:pt>
                <c:pt idx="43305">
                  <c:v>1</c:v>
                </c:pt>
                <c:pt idx="43306">
                  <c:v>1</c:v>
                </c:pt>
                <c:pt idx="43307">
                  <c:v>1</c:v>
                </c:pt>
                <c:pt idx="43308">
                  <c:v>0.2</c:v>
                </c:pt>
                <c:pt idx="43309">
                  <c:v>1</c:v>
                </c:pt>
                <c:pt idx="43310">
                  <c:v>1</c:v>
                </c:pt>
                <c:pt idx="43311">
                  <c:v>1</c:v>
                </c:pt>
                <c:pt idx="43312">
                  <c:v>1</c:v>
                </c:pt>
                <c:pt idx="43313">
                  <c:v>1</c:v>
                </c:pt>
                <c:pt idx="43314">
                  <c:v>1</c:v>
                </c:pt>
                <c:pt idx="43315">
                  <c:v>1</c:v>
                </c:pt>
                <c:pt idx="43316">
                  <c:v>1</c:v>
                </c:pt>
                <c:pt idx="43317">
                  <c:v>1</c:v>
                </c:pt>
                <c:pt idx="43318">
                  <c:v>1</c:v>
                </c:pt>
                <c:pt idx="43319">
                  <c:v>1</c:v>
                </c:pt>
                <c:pt idx="43320">
                  <c:v>1</c:v>
                </c:pt>
                <c:pt idx="43321">
                  <c:v>1</c:v>
                </c:pt>
                <c:pt idx="43322">
                  <c:v>1</c:v>
                </c:pt>
                <c:pt idx="43323">
                  <c:v>1</c:v>
                </c:pt>
                <c:pt idx="43324">
                  <c:v>1</c:v>
                </c:pt>
                <c:pt idx="43325">
                  <c:v>1</c:v>
                </c:pt>
                <c:pt idx="43326">
                  <c:v>1</c:v>
                </c:pt>
                <c:pt idx="43327">
                  <c:v>1</c:v>
                </c:pt>
                <c:pt idx="43328">
                  <c:v>1</c:v>
                </c:pt>
                <c:pt idx="43329">
                  <c:v>1</c:v>
                </c:pt>
                <c:pt idx="43330">
                  <c:v>1</c:v>
                </c:pt>
                <c:pt idx="43331">
                  <c:v>1</c:v>
                </c:pt>
                <c:pt idx="43332">
                  <c:v>1</c:v>
                </c:pt>
                <c:pt idx="43333">
                  <c:v>1</c:v>
                </c:pt>
                <c:pt idx="43334">
                  <c:v>1</c:v>
                </c:pt>
                <c:pt idx="43335">
                  <c:v>1</c:v>
                </c:pt>
                <c:pt idx="43336">
                  <c:v>1</c:v>
                </c:pt>
                <c:pt idx="43337">
                  <c:v>1</c:v>
                </c:pt>
                <c:pt idx="43338">
                  <c:v>1</c:v>
                </c:pt>
                <c:pt idx="43339">
                  <c:v>1</c:v>
                </c:pt>
                <c:pt idx="43340">
                  <c:v>1</c:v>
                </c:pt>
                <c:pt idx="43341">
                  <c:v>1</c:v>
                </c:pt>
                <c:pt idx="43342">
                  <c:v>1</c:v>
                </c:pt>
                <c:pt idx="43343">
                  <c:v>1</c:v>
                </c:pt>
                <c:pt idx="43344">
                  <c:v>1</c:v>
                </c:pt>
                <c:pt idx="43345">
                  <c:v>1</c:v>
                </c:pt>
                <c:pt idx="43346">
                  <c:v>1</c:v>
                </c:pt>
                <c:pt idx="43347">
                  <c:v>1</c:v>
                </c:pt>
                <c:pt idx="43348">
                  <c:v>1</c:v>
                </c:pt>
                <c:pt idx="43349">
                  <c:v>1</c:v>
                </c:pt>
                <c:pt idx="43350">
                  <c:v>1</c:v>
                </c:pt>
                <c:pt idx="43351">
                  <c:v>1</c:v>
                </c:pt>
                <c:pt idx="43352">
                  <c:v>1</c:v>
                </c:pt>
                <c:pt idx="43353">
                  <c:v>1</c:v>
                </c:pt>
                <c:pt idx="43354">
                  <c:v>1</c:v>
                </c:pt>
                <c:pt idx="43355">
                  <c:v>1</c:v>
                </c:pt>
                <c:pt idx="43356">
                  <c:v>1</c:v>
                </c:pt>
                <c:pt idx="43357">
                  <c:v>1</c:v>
                </c:pt>
                <c:pt idx="43358">
                  <c:v>1</c:v>
                </c:pt>
                <c:pt idx="43359">
                  <c:v>1</c:v>
                </c:pt>
                <c:pt idx="43360">
                  <c:v>1</c:v>
                </c:pt>
                <c:pt idx="43361">
                  <c:v>1</c:v>
                </c:pt>
                <c:pt idx="43362">
                  <c:v>1</c:v>
                </c:pt>
                <c:pt idx="43363">
                  <c:v>1</c:v>
                </c:pt>
                <c:pt idx="43364">
                  <c:v>1</c:v>
                </c:pt>
                <c:pt idx="43365">
                  <c:v>1</c:v>
                </c:pt>
                <c:pt idx="43366">
                  <c:v>1</c:v>
                </c:pt>
                <c:pt idx="43367">
                  <c:v>1</c:v>
                </c:pt>
                <c:pt idx="43368">
                  <c:v>1</c:v>
                </c:pt>
                <c:pt idx="43369">
                  <c:v>1</c:v>
                </c:pt>
                <c:pt idx="43370">
                  <c:v>1</c:v>
                </c:pt>
                <c:pt idx="43371">
                  <c:v>1</c:v>
                </c:pt>
                <c:pt idx="43372">
                  <c:v>1</c:v>
                </c:pt>
                <c:pt idx="43373">
                  <c:v>1</c:v>
                </c:pt>
                <c:pt idx="43374">
                  <c:v>1</c:v>
                </c:pt>
                <c:pt idx="43375">
                  <c:v>1</c:v>
                </c:pt>
                <c:pt idx="43376">
                  <c:v>1</c:v>
                </c:pt>
                <c:pt idx="43377">
                  <c:v>1</c:v>
                </c:pt>
                <c:pt idx="43378">
                  <c:v>1</c:v>
                </c:pt>
                <c:pt idx="43379">
                  <c:v>1</c:v>
                </c:pt>
                <c:pt idx="43380">
                  <c:v>1</c:v>
                </c:pt>
                <c:pt idx="43381">
                  <c:v>1</c:v>
                </c:pt>
                <c:pt idx="43382">
                  <c:v>1</c:v>
                </c:pt>
                <c:pt idx="43383">
                  <c:v>1</c:v>
                </c:pt>
                <c:pt idx="43384">
                  <c:v>1</c:v>
                </c:pt>
                <c:pt idx="43385">
                  <c:v>1</c:v>
                </c:pt>
                <c:pt idx="43386">
                  <c:v>1</c:v>
                </c:pt>
                <c:pt idx="43387">
                  <c:v>1</c:v>
                </c:pt>
                <c:pt idx="43388">
                  <c:v>1</c:v>
                </c:pt>
                <c:pt idx="43389">
                  <c:v>1</c:v>
                </c:pt>
                <c:pt idx="43390">
                  <c:v>1</c:v>
                </c:pt>
                <c:pt idx="43391">
                  <c:v>1</c:v>
                </c:pt>
                <c:pt idx="43392">
                  <c:v>1</c:v>
                </c:pt>
                <c:pt idx="43393">
                  <c:v>1</c:v>
                </c:pt>
                <c:pt idx="43394">
                  <c:v>1</c:v>
                </c:pt>
                <c:pt idx="43395">
                  <c:v>1</c:v>
                </c:pt>
                <c:pt idx="43396">
                  <c:v>1</c:v>
                </c:pt>
                <c:pt idx="43397">
                  <c:v>1</c:v>
                </c:pt>
                <c:pt idx="43398">
                  <c:v>1</c:v>
                </c:pt>
                <c:pt idx="43399">
                  <c:v>1</c:v>
                </c:pt>
                <c:pt idx="43400">
                  <c:v>1</c:v>
                </c:pt>
                <c:pt idx="43401">
                  <c:v>1</c:v>
                </c:pt>
                <c:pt idx="43402">
                  <c:v>1</c:v>
                </c:pt>
                <c:pt idx="43403">
                  <c:v>1</c:v>
                </c:pt>
                <c:pt idx="43404">
                  <c:v>1</c:v>
                </c:pt>
                <c:pt idx="43405">
                  <c:v>1</c:v>
                </c:pt>
                <c:pt idx="43406">
                  <c:v>1</c:v>
                </c:pt>
                <c:pt idx="43407">
                  <c:v>1</c:v>
                </c:pt>
                <c:pt idx="43408">
                  <c:v>1</c:v>
                </c:pt>
                <c:pt idx="43409">
                  <c:v>1</c:v>
                </c:pt>
                <c:pt idx="43410">
                  <c:v>1</c:v>
                </c:pt>
                <c:pt idx="43411">
                  <c:v>1</c:v>
                </c:pt>
                <c:pt idx="43412">
                  <c:v>1</c:v>
                </c:pt>
                <c:pt idx="43413">
                  <c:v>1</c:v>
                </c:pt>
                <c:pt idx="43414">
                  <c:v>1</c:v>
                </c:pt>
                <c:pt idx="43415">
                  <c:v>1</c:v>
                </c:pt>
                <c:pt idx="43416">
                  <c:v>1</c:v>
                </c:pt>
                <c:pt idx="43417">
                  <c:v>1</c:v>
                </c:pt>
                <c:pt idx="43418">
                  <c:v>1</c:v>
                </c:pt>
                <c:pt idx="43419">
                  <c:v>1</c:v>
                </c:pt>
                <c:pt idx="43420">
                  <c:v>1</c:v>
                </c:pt>
                <c:pt idx="43421">
                  <c:v>1</c:v>
                </c:pt>
                <c:pt idx="43422">
                  <c:v>1</c:v>
                </c:pt>
                <c:pt idx="43423">
                  <c:v>1</c:v>
                </c:pt>
                <c:pt idx="43424">
                  <c:v>1</c:v>
                </c:pt>
                <c:pt idx="43425">
                  <c:v>1</c:v>
                </c:pt>
                <c:pt idx="43426">
                  <c:v>1</c:v>
                </c:pt>
                <c:pt idx="43427">
                  <c:v>1</c:v>
                </c:pt>
                <c:pt idx="43428">
                  <c:v>1</c:v>
                </c:pt>
                <c:pt idx="43429">
                  <c:v>1</c:v>
                </c:pt>
                <c:pt idx="43430">
                  <c:v>1</c:v>
                </c:pt>
                <c:pt idx="43431">
                  <c:v>1</c:v>
                </c:pt>
                <c:pt idx="43432">
                  <c:v>1</c:v>
                </c:pt>
                <c:pt idx="43433">
                  <c:v>1</c:v>
                </c:pt>
                <c:pt idx="43434">
                  <c:v>1</c:v>
                </c:pt>
                <c:pt idx="43435">
                  <c:v>1</c:v>
                </c:pt>
                <c:pt idx="43436">
                  <c:v>1</c:v>
                </c:pt>
                <c:pt idx="43437">
                  <c:v>1</c:v>
                </c:pt>
                <c:pt idx="43438">
                  <c:v>1</c:v>
                </c:pt>
                <c:pt idx="43439">
                  <c:v>1</c:v>
                </c:pt>
                <c:pt idx="43440">
                  <c:v>1</c:v>
                </c:pt>
                <c:pt idx="43441">
                  <c:v>1</c:v>
                </c:pt>
                <c:pt idx="43442">
                  <c:v>1</c:v>
                </c:pt>
                <c:pt idx="43443">
                  <c:v>1</c:v>
                </c:pt>
                <c:pt idx="43444">
                  <c:v>1</c:v>
                </c:pt>
                <c:pt idx="43445">
                  <c:v>1</c:v>
                </c:pt>
                <c:pt idx="43446">
                  <c:v>1</c:v>
                </c:pt>
                <c:pt idx="43447">
                  <c:v>1</c:v>
                </c:pt>
                <c:pt idx="43448">
                  <c:v>1</c:v>
                </c:pt>
                <c:pt idx="43449">
                  <c:v>1</c:v>
                </c:pt>
                <c:pt idx="43450">
                  <c:v>1</c:v>
                </c:pt>
                <c:pt idx="43451">
                  <c:v>1</c:v>
                </c:pt>
                <c:pt idx="43452">
                  <c:v>1</c:v>
                </c:pt>
                <c:pt idx="43453">
                  <c:v>1</c:v>
                </c:pt>
                <c:pt idx="43454">
                  <c:v>1</c:v>
                </c:pt>
                <c:pt idx="43455">
                  <c:v>1</c:v>
                </c:pt>
                <c:pt idx="43456">
                  <c:v>1</c:v>
                </c:pt>
                <c:pt idx="43457">
                  <c:v>1</c:v>
                </c:pt>
                <c:pt idx="43458">
                  <c:v>1</c:v>
                </c:pt>
                <c:pt idx="43459">
                  <c:v>1</c:v>
                </c:pt>
                <c:pt idx="43460">
                  <c:v>1</c:v>
                </c:pt>
                <c:pt idx="43461">
                  <c:v>1</c:v>
                </c:pt>
                <c:pt idx="43462">
                  <c:v>1</c:v>
                </c:pt>
                <c:pt idx="43463">
                  <c:v>1</c:v>
                </c:pt>
                <c:pt idx="43464">
                  <c:v>1</c:v>
                </c:pt>
                <c:pt idx="43465">
                  <c:v>1</c:v>
                </c:pt>
                <c:pt idx="43466">
                  <c:v>1</c:v>
                </c:pt>
                <c:pt idx="43467">
                  <c:v>1</c:v>
                </c:pt>
                <c:pt idx="43468">
                  <c:v>1</c:v>
                </c:pt>
                <c:pt idx="43469">
                  <c:v>1</c:v>
                </c:pt>
                <c:pt idx="43470">
                  <c:v>1</c:v>
                </c:pt>
                <c:pt idx="43471">
                  <c:v>1</c:v>
                </c:pt>
                <c:pt idx="43472">
                  <c:v>1</c:v>
                </c:pt>
                <c:pt idx="43473">
                  <c:v>1</c:v>
                </c:pt>
                <c:pt idx="43474">
                  <c:v>1</c:v>
                </c:pt>
                <c:pt idx="43475">
                  <c:v>1</c:v>
                </c:pt>
                <c:pt idx="43476">
                  <c:v>1</c:v>
                </c:pt>
                <c:pt idx="43477">
                  <c:v>1</c:v>
                </c:pt>
                <c:pt idx="43478">
                  <c:v>1</c:v>
                </c:pt>
                <c:pt idx="43479">
                  <c:v>1</c:v>
                </c:pt>
                <c:pt idx="43480">
                  <c:v>1</c:v>
                </c:pt>
                <c:pt idx="43481">
                  <c:v>1</c:v>
                </c:pt>
                <c:pt idx="43482">
                  <c:v>1</c:v>
                </c:pt>
                <c:pt idx="43483">
                  <c:v>1</c:v>
                </c:pt>
                <c:pt idx="43484">
                  <c:v>1</c:v>
                </c:pt>
                <c:pt idx="43485">
                  <c:v>1</c:v>
                </c:pt>
                <c:pt idx="43486">
                  <c:v>1</c:v>
                </c:pt>
                <c:pt idx="43487">
                  <c:v>1</c:v>
                </c:pt>
                <c:pt idx="43488">
                  <c:v>1</c:v>
                </c:pt>
                <c:pt idx="43489">
                  <c:v>1</c:v>
                </c:pt>
                <c:pt idx="43490">
                  <c:v>1</c:v>
                </c:pt>
                <c:pt idx="43491">
                  <c:v>1</c:v>
                </c:pt>
                <c:pt idx="43492">
                  <c:v>1</c:v>
                </c:pt>
                <c:pt idx="43493">
                  <c:v>1</c:v>
                </c:pt>
                <c:pt idx="43494">
                  <c:v>1</c:v>
                </c:pt>
                <c:pt idx="43495">
                  <c:v>1</c:v>
                </c:pt>
                <c:pt idx="43496">
                  <c:v>1</c:v>
                </c:pt>
                <c:pt idx="43497">
                  <c:v>1</c:v>
                </c:pt>
                <c:pt idx="43498">
                  <c:v>1</c:v>
                </c:pt>
                <c:pt idx="43499">
                  <c:v>1</c:v>
                </c:pt>
                <c:pt idx="43500">
                  <c:v>1</c:v>
                </c:pt>
                <c:pt idx="43501">
                  <c:v>1</c:v>
                </c:pt>
                <c:pt idx="43502">
                  <c:v>1</c:v>
                </c:pt>
                <c:pt idx="43503">
                  <c:v>1</c:v>
                </c:pt>
                <c:pt idx="43504">
                  <c:v>1</c:v>
                </c:pt>
                <c:pt idx="43505">
                  <c:v>1</c:v>
                </c:pt>
                <c:pt idx="43506">
                  <c:v>1</c:v>
                </c:pt>
                <c:pt idx="43507">
                  <c:v>1</c:v>
                </c:pt>
                <c:pt idx="43508">
                  <c:v>1</c:v>
                </c:pt>
                <c:pt idx="43509">
                  <c:v>1</c:v>
                </c:pt>
                <c:pt idx="43510">
                  <c:v>1</c:v>
                </c:pt>
                <c:pt idx="43511">
                  <c:v>1</c:v>
                </c:pt>
                <c:pt idx="43512">
                  <c:v>1</c:v>
                </c:pt>
                <c:pt idx="43513">
                  <c:v>1</c:v>
                </c:pt>
                <c:pt idx="43514">
                  <c:v>1</c:v>
                </c:pt>
                <c:pt idx="43515">
                  <c:v>1</c:v>
                </c:pt>
                <c:pt idx="43516">
                  <c:v>1</c:v>
                </c:pt>
                <c:pt idx="43517">
                  <c:v>1</c:v>
                </c:pt>
                <c:pt idx="43518">
                  <c:v>1</c:v>
                </c:pt>
                <c:pt idx="43519">
                  <c:v>1</c:v>
                </c:pt>
                <c:pt idx="43520">
                  <c:v>1</c:v>
                </c:pt>
                <c:pt idx="43521">
                  <c:v>1</c:v>
                </c:pt>
                <c:pt idx="43522">
                  <c:v>1</c:v>
                </c:pt>
                <c:pt idx="43523">
                  <c:v>1</c:v>
                </c:pt>
                <c:pt idx="43524">
                  <c:v>1</c:v>
                </c:pt>
                <c:pt idx="43525">
                  <c:v>1</c:v>
                </c:pt>
                <c:pt idx="43526">
                  <c:v>1</c:v>
                </c:pt>
                <c:pt idx="43527">
                  <c:v>1</c:v>
                </c:pt>
                <c:pt idx="43528">
                  <c:v>1</c:v>
                </c:pt>
                <c:pt idx="43529">
                  <c:v>1</c:v>
                </c:pt>
                <c:pt idx="43530">
                  <c:v>1</c:v>
                </c:pt>
                <c:pt idx="43531">
                  <c:v>1</c:v>
                </c:pt>
                <c:pt idx="43532">
                  <c:v>1</c:v>
                </c:pt>
                <c:pt idx="43533">
                  <c:v>1</c:v>
                </c:pt>
                <c:pt idx="43534">
                  <c:v>1</c:v>
                </c:pt>
                <c:pt idx="43535">
                  <c:v>1</c:v>
                </c:pt>
                <c:pt idx="43536">
                  <c:v>1</c:v>
                </c:pt>
                <c:pt idx="43537">
                  <c:v>1</c:v>
                </c:pt>
                <c:pt idx="43538">
                  <c:v>1</c:v>
                </c:pt>
                <c:pt idx="43539">
                  <c:v>1</c:v>
                </c:pt>
                <c:pt idx="43540">
                  <c:v>1</c:v>
                </c:pt>
                <c:pt idx="43541">
                  <c:v>1</c:v>
                </c:pt>
                <c:pt idx="43542">
                  <c:v>1</c:v>
                </c:pt>
                <c:pt idx="43543">
                  <c:v>1</c:v>
                </c:pt>
                <c:pt idx="43544">
                  <c:v>1</c:v>
                </c:pt>
                <c:pt idx="43545">
                  <c:v>1</c:v>
                </c:pt>
                <c:pt idx="43546">
                  <c:v>1</c:v>
                </c:pt>
                <c:pt idx="43547">
                  <c:v>1</c:v>
                </c:pt>
                <c:pt idx="43548">
                  <c:v>1</c:v>
                </c:pt>
                <c:pt idx="43549">
                  <c:v>1</c:v>
                </c:pt>
                <c:pt idx="43550">
                  <c:v>1</c:v>
                </c:pt>
                <c:pt idx="43551">
                  <c:v>1</c:v>
                </c:pt>
                <c:pt idx="43552">
                  <c:v>1</c:v>
                </c:pt>
                <c:pt idx="43553">
                  <c:v>1</c:v>
                </c:pt>
                <c:pt idx="43554">
                  <c:v>1</c:v>
                </c:pt>
                <c:pt idx="43555">
                  <c:v>1</c:v>
                </c:pt>
                <c:pt idx="43556">
                  <c:v>1</c:v>
                </c:pt>
                <c:pt idx="43557">
                  <c:v>1</c:v>
                </c:pt>
                <c:pt idx="43558">
                  <c:v>1</c:v>
                </c:pt>
                <c:pt idx="43559">
                  <c:v>1</c:v>
                </c:pt>
                <c:pt idx="43560">
                  <c:v>1</c:v>
                </c:pt>
                <c:pt idx="43561">
                  <c:v>1</c:v>
                </c:pt>
                <c:pt idx="43562">
                  <c:v>1</c:v>
                </c:pt>
                <c:pt idx="43563">
                  <c:v>1</c:v>
                </c:pt>
                <c:pt idx="43564">
                  <c:v>1</c:v>
                </c:pt>
                <c:pt idx="43565">
                  <c:v>1</c:v>
                </c:pt>
                <c:pt idx="43566">
                  <c:v>1</c:v>
                </c:pt>
                <c:pt idx="43567">
                  <c:v>1</c:v>
                </c:pt>
                <c:pt idx="43568">
                  <c:v>1</c:v>
                </c:pt>
                <c:pt idx="43569">
                  <c:v>1</c:v>
                </c:pt>
                <c:pt idx="43570">
                  <c:v>1</c:v>
                </c:pt>
                <c:pt idx="43571">
                  <c:v>1</c:v>
                </c:pt>
                <c:pt idx="43572">
                  <c:v>1</c:v>
                </c:pt>
                <c:pt idx="43573">
                  <c:v>1</c:v>
                </c:pt>
                <c:pt idx="43574">
                  <c:v>0.6</c:v>
                </c:pt>
                <c:pt idx="43575">
                  <c:v>1</c:v>
                </c:pt>
                <c:pt idx="43576">
                  <c:v>1</c:v>
                </c:pt>
                <c:pt idx="43577">
                  <c:v>1</c:v>
                </c:pt>
                <c:pt idx="43578">
                  <c:v>1</c:v>
                </c:pt>
                <c:pt idx="43579">
                  <c:v>1</c:v>
                </c:pt>
                <c:pt idx="43580">
                  <c:v>1</c:v>
                </c:pt>
                <c:pt idx="43581">
                  <c:v>1</c:v>
                </c:pt>
                <c:pt idx="43582">
                  <c:v>1</c:v>
                </c:pt>
                <c:pt idx="43583">
                  <c:v>1</c:v>
                </c:pt>
                <c:pt idx="43584">
                  <c:v>1</c:v>
                </c:pt>
                <c:pt idx="43585">
                  <c:v>1</c:v>
                </c:pt>
                <c:pt idx="43586">
                  <c:v>1</c:v>
                </c:pt>
                <c:pt idx="43587">
                  <c:v>1</c:v>
                </c:pt>
                <c:pt idx="43588">
                  <c:v>1</c:v>
                </c:pt>
                <c:pt idx="43589">
                  <c:v>1</c:v>
                </c:pt>
                <c:pt idx="43590">
                  <c:v>1</c:v>
                </c:pt>
                <c:pt idx="43591">
                  <c:v>1</c:v>
                </c:pt>
                <c:pt idx="43592">
                  <c:v>1</c:v>
                </c:pt>
                <c:pt idx="43593">
                  <c:v>1</c:v>
                </c:pt>
                <c:pt idx="43594">
                  <c:v>1</c:v>
                </c:pt>
                <c:pt idx="43595">
                  <c:v>1</c:v>
                </c:pt>
                <c:pt idx="43596">
                  <c:v>1</c:v>
                </c:pt>
                <c:pt idx="43597">
                  <c:v>1</c:v>
                </c:pt>
                <c:pt idx="43598">
                  <c:v>1</c:v>
                </c:pt>
                <c:pt idx="43599">
                  <c:v>1</c:v>
                </c:pt>
                <c:pt idx="43600">
                  <c:v>1</c:v>
                </c:pt>
                <c:pt idx="43601">
                  <c:v>1</c:v>
                </c:pt>
                <c:pt idx="43602">
                  <c:v>1</c:v>
                </c:pt>
                <c:pt idx="43603">
                  <c:v>1</c:v>
                </c:pt>
                <c:pt idx="43604">
                  <c:v>1</c:v>
                </c:pt>
                <c:pt idx="43605">
                  <c:v>1</c:v>
                </c:pt>
                <c:pt idx="43606">
                  <c:v>1</c:v>
                </c:pt>
                <c:pt idx="43607">
                  <c:v>1</c:v>
                </c:pt>
                <c:pt idx="43608">
                  <c:v>1</c:v>
                </c:pt>
                <c:pt idx="43609">
                  <c:v>1</c:v>
                </c:pt>
                <c:pt idx="43610">
                  <c:v>1</c:v>
                </c:pt>
                <c:pt idx="43611">
                  <c:v>1</c:v>
                </c:pt>
                <c:pt idx="43612">
                  <c:v>1</c:v>
                </c:pt>
                <c:pt idx="43613">
                  <c:v>1</c:v>
                </c:pt>
                <c:pt idx="43614">
                  <c:v>1</c:v>
                </c:pt>
                <c:pt idx="43615">
                  <c:v>1</c:v>
                </c:pt>
                <c:pt idx="43616">
                  <c:v>1</c:v>
                </c:pt>
                <c:pt idx="43617">
                  <c:v>1</c:v>
                </c:pt>
                <c:pt idx="43618">
                  <c:v>1</c:v>
                </c:pt>
                <c:pt idx="43619">
                  <c:v>1</c:v>
                </c:pt>
                <c:pt idx="43620">
                  <c:v>1</c:v>
                </c:pt>
                <c:pt idx="43621">
                  <c:v>1</c:v>
                </c:pt>
                <c:pt idx="43622">
                  <c:v>1</c:v>
                </c:pt>
                <c:pt idx="43623">
                  <c:v>1</c:v>
                </c:pt>
                <c:pt idx="43624">
                  <c:v>1</c:v>
                </c:pt>
                <c:pt idx="43625">
                  <c:v>1</c:v>
                </c:pt>
                <c:pt idx="43626">
                  <c:v>1</c:v>
                </c:pt>
                <c:pt idx="43627">
                  <c:v>1</c:v>
                </c:pt>
                <c:pt idx="43628">
                  <c:v>1</c:v>
                </c:pt>
                <c:pt idx="43629">
                  <c:v>1</c:v>
                </c:pt>
                <c:pt idx="43630">
                  <c:v>1</c:v>
                </c:pt>
                <c:pt idx="43631">
                  <c:v>1</c:v>
                </c:pt>
                <c:pt idx="43632">
                  <c:v>1</c:v>
                </c:pt>
                <c:pt idx="43633">
                  <c:v>1</c:v>
                </c:pt>
                <c:pt idx="43634">
                  <c:v>1</c:v>
                </c:pt>
                <c:pt idx="43635">
                  <c:v>1</c:v>
                </c:pt>
                <c:pt idx="43636">
                  <c:v>1</c:v>
                </c:pt>
                <c:pt idx="43637">
                  <c:v>1</c:v>
                </c:pt>
                <c:pt idx="43638">
                  <c:v>1</c:v>
                </c:pt>
                <c:pt idx="43639">
                  <c:v>1</c:v>
                </c:pt>
                <c:pt idx="43640">
                  <c:v>1</c:v>
                </c:pt>
                <c:pt idx="43641">
                  <c:v>1</c:v>
                </c:pt>
                <c:pt idx="43642">
                  <c:v>1</c:v>
                </c:pt>
                <c:pt idx="43643">
                  <c:v>1</c:v>
                </c:pt>
                <c:pt idx="43644">
                  <c:v>1</c:v>
                </c:pt>
                <c:pt idx="43645">
                  <c:v>1</c:v>
                </c:pt>
                <c:pt idx="43646">
                  <c:v>1</c:v>
                </c:pt>
                <c:pt idx="43647">
                  <c:v>1</c:v>
                </c:pt>
                <c:pt idx="43648">
                  <c:v>1</c:v>
                </c:pt>
                <c:pt idx="43649">
                  <c:v>1</c:v>
                </c:pt>
                <c:pt idx="43650">
                  <c:v>1</c:v>
                </c:pt>
                <c:pt idx="43651">
                  <c:v>1</c:v>
                </c:pt>
                <c:pt idx="43652">
                  <c:v>1</c:v>
                </c:pt>
                <c:pt idx="43653">
                  <c:v>1</c:v>
                </c:pt>
                <c:pt idx="43654">
                  <c:v>1</c:v>
                </c:pt>
                <c:pt idx="43655">
                  <c:v>1</c:v>
                </c:pt>
                <c:pt idx="43656">
                  <c:v>1</c:v>
                </c:pt>
                <c:pt idx="43657">
                  <c:v>1</c:v>
                </c:pt>
                <c:pt idx="43658">
                  <c:v>1</c:v>
                </c:pt>
                <c:pt idx="43659">
                  <c:v>1</c:v>
                </c:pt>
                <c:pt idx="43660">
                  <c:v>1</c:v>
                </c:pt>
                <c:pt idx="43661">
                  <c:v>1</c:v>
                </c:pt>
                <c:pt idx="43662">
                  <c:v>1</c:v>
                </c:pt>
                <c:pt idx="43663">
                  <c:v>1</c:v>
                </c:pt>
                <c:pt idx="43664">
                  <c:v>1</c:v>
                </c:pt>
                <c:pt idx="43665">
                  <c:v>1</c:v>
                </c:pt>
                <c:pt idx="43666">
                  <c:v>1</c:v>
                </c:pt>
                <c:pt idx="43667">
                  <c:v>1</c:v>
                </c:pt>
                <c:pt idx="43668">
                  <c:v>1</c:v>
                </c:pt>
                <c:pt idx="43669">
                  <c:v>1</c:v>
                </c:pt>
                <c:pt idx="43670">
                  <c:v>1</c:v>
                </c:pt>
                <c:pt idx="43671">
                  <c:v>1</c:v>
                </c:pt>
                <c:pt idx="43672">
                  <c:v>1</c:v>
                </c:pt>
                <c:pt idx="43673">
                  <c:v>1</c:v>
                </c:pt>
                <c:pt idx="43674">
                  <c:v>1</c:v>
                </c:pt>
                <c:pt idx="43675">
                  <c:v>1</c:v>
                </c:pt>
                <c:pt idx="43676">
                  <c:v>1</c:v>
                </c:pt>
                <c:pt idx="43677">
                  <c:v>1</c:v>
                </c:pt>
                <c:pt idx="43678">
                  <c:v>1</c:v>
                </c:pt>
                <c:pt idx="43679">
                  <c:v>1</c:v>
                </c:pt>
                <c:pt idx="43680">
                  <c:v>1</c:v>
                </c:pt>
                <c:pt idx="43681">
                  <c:v>1</c:v>
                </c:pt>
                <c:pt idx="43682">
                  <c:v>1</c:v>
                </c:pt>
                <c:pt idx="43683">
                  <c:v>1</c:v>
                </c:pt>
                <c:pt idx="43684">
                  <c:v>1</c:v>
                </c:pt>
                <c:pt idx="43685">
                  <c:v>1</c:v>
                </c:pt>
                <c:pt idx="43686">
                  <c:v>1</c:v>
                </c:pt>
                <c:pt idx="43687">
                  <c:v>1</c:v>
                </c:pt>
                <c:pt idx="43688">
                  <c:v>1</c:v>
                </c:pt>
                <c:pt idx="43689">
                  <c:v>1</c:v>
                </c:pt>
                <c:pt idx="43690">
                  <c:v>1</c:v>
                </c:pt>
                <c:pt idx="43691">
                  <c:v>1</c:v>
                </c:pt>
                <c:pt idx="43692">
                  <c:v>1</c:v>
                </c:pt>
                <c:pt idx="43693">
                  <c:v>1</c:v>
                </c:pt>
                <c:pt idx="43694">
                  <c:v>1</c:v>
                </c:pt>
                <c:pt idx="43695">
                  <c:v>1</c:v>
                </c:pt>
                <c:pt idx="43696">
                  <c:v>1</c:v>
                </c:pt>
                <c:pt idx="43697">
                  <c:v>1</c:v>
                </c:pt>
                <c:pt idx="43698">
                  <c:v>1</c:v>
                </c:pt>
                <c:pt idx="43699">
                  <c:v>1</c:v>
                </c:pt>
                <c:pt idx="43700">
                  <c:v>1</c:v>
                </c:pt>
                <c:pt idx="43701">
                  <c:v>1</c:v>
                </c:pt>
                <c:pt idx="43702">
                  <c:v>1</c:v>
                </c:pt>
                <c:pt idx="43703">
                  <c:v>1</c:v>
                </c:pt>
                <c:pt idx="43704">
                  <c:v>1</c:v>
                </c:pt>
                <c:pt idx="43705">
                  <c:v>1</c:v>
                </c:pt>
                <c:pt idx="43706">
                  <c:v>1</c:v>
                </c:pt>
                <c:pt idx="43707">
                  <c:v>1</c:v>
                </c:pt>
                <c:pt idx="43708">
                  <c:v>1</c:v>
                </c:pt>
                <c:pt idx="43709">
                  <c:v>1</c:v>
                </c:pt>
                <c:pt idx="43710">
                  <c:v>1</c:v>
                </c:pt>
                <c:pt idx="43711">
                  <c:v>1</c:v>
                </c:pt>
                <c:pt idx="43712">
                  <c:v>1</c:v>
                </c:pt>
                <c:pt idx="43713">
                  <c:v>1</c:v>
                </c:pt>
                <c:pt idx="43714">
                  <c:v>1</c:v>
                </c:pt>
                <c:pt idx="43715">
                  <c:v>1</c:v>
                </c:pt>
                <c:pt idx="43716">
                  <c:v>1</c:v>
                </c:pt>
                <c:pt idx="43717">
                  <c:v>1</c:v>
                </c:pt>
                <c:pt idx="43718">
                  <c:v>1</c:v>
                </c:pt>
                <c:pt idx="43719">
                  <c:v>1</c:v>
                </c:pt>
                <c:pt idx="43720">
                  <c:v>1</c:v>
                </c:pt>
                <c:pt idx="43721">
                  <c:v>1</c:v>
                </c:pt>
                <c:pt idx="43722">
                  <c:v>1</c:v>
                </c:pt>
                <c:pt idx="43723">
                  <c:v>1</c:v>
                </c:pt>
                <c:pt idx="43724">
                  <c:v>1</c:v>
                </c:pt>
                <c:pt idx="43725">
                  <c:v>1</c:v>
                </c:pt>
                <c:pt idx="43726">
                  <c:v>1</c:v>
                </c:pt>
                <c:pt idx="43727">
                  <c:v>1</c:v>
                </c:pt>
                <c:pt idx="43728">
                  <c:v>1</c:v>
                </c:pt>
                <c:pt idx="43729">
                  <c:v>1</c:v>
                </c:pt>
                <c:pt idx="43730">
                  <c:v>1</c:v>
                </c:pt>
                <c:pt idx="43731">
                  <c:v>1</c:v>
                </c:pt>
                <c:pt idx="43732">
                  <c:v>1</c:v>
                </c:pt>
                <c:pt idx="43733">
                  <c:v>1</c:v>
                </c:pt>
                <c:pt idx="43734">
                  <c:v>1</c:v>
                </c:pt>
                <c:pt idx="43735">
                  <c:v>1</c:v>
                </c:pt>
                <c:pt idx="43736">
                  <c:v>1</c:v>
                </c:pt>
                <c:pt idx="43737">
                  <c:v>1</c:v>
                </c:pt>
                <c:pt idx="43738">
                  <c:v>1</c:v>
                </c:pt>
                <c:pt idx="43739">
                  <c:v>1</c:v>
                </c:pt>
                <c:pt idx="43740">
                  <c:v>1</c:v>
                </c:pt>
                <c:pt idx="43741">
                  <c:v>1</c:v>
                </c:pt>
                <c:pt idx="43742">
                  <c:v>1</c:v>
                </c:pt>
                <c:pt idx="43743">
                  <c:v>1</c:v>
                </c:pt>
                <c:pt idx="43744">
                  <c:v>1</c:v>
                </c:pt>
                <c:pt idx="43745">
                  <c:v>1</c:v>
                </c:pt>
                <c:pt idx="43746">
                  <c:v>1</c:v>
                </c:pt>
                <c:pt idx="43747">
                  <c:v>1</c:v>
                </c:pt>
                <c:pt idx="43748">
                  <c:v>1</c:v>
                </c:pt>
                <c:pt idx="43749">
                  <c:v>1</c:v>
                </c:pt>
                <c:pt idx="43750">
                  <c:v>1</c:v>
                </c:pt>
                <c:pt idx="43751">
                  <c:v>1</c:v>
                </c:pt>
                <c:pt idx="43752">
                  <c:v>1</c:v>
                </c:pt>
                <c:pt idx="43753">
                  <c:v>1</c:v>
                </c:pt>
                <c:pt idx="43754">
                  <c:v>1</c:v>
                </c:pt>
                <c:pt idx="43755">
                  <c:v>1</c:v>
                </c:pt>
                <c:pt idx="43756">
                  <c:v>1</c:v>
                </c:pt>
                <c:pt idx="43757">
                  <c:v>1</c:v>
                </c:pt>
                <c:pt idx="43758">
                  <c:v>1</c:v>
                </c:pt>
                <c:pt idx="43759">
                  <c:v>1</c:v>
                </c:pt>
                <c:pt idx="43760">
                  <c:v>1</c:v>
                </c:pt>
                <c:pt idx="43761">
                  <c:v>1</c:v>
                </c:pt>
                <c:pt idx="43762">
                  <c:v>1</c:v>
                </c:pt>
                <c:pt idx="43763">
                  <c:v>1</c:v>
                </c:pt>
                <c:pt idx="43764">
                  <c:v>1</c:v>
                </c:pt>
                <c:pt idx="43765">
                  <c:v>1</c:v>
                </c:pt>
                <c:pt idx="43766">
                  <c:v>1</c:v>
                </c:pt>
                <c:pt idx="43767">
                  <c:v>1</c:v>
                </c:pt>
                <c:pt idx="43768">
                  <c:v>1</c:v>
                </c:pt>
                <c:pt idx="43769">
                  <c:v>1</c:v>
                </c:pt>
                <c:pt idx="43770">
                  <c:v>1</c:v>
                </c:pt>
                <c:pt idx="43771">
                  <c:v>1</c:v>
                </c:pt>
                <c:pt idx="43772">
                  <c:v>1</c:v>
                </c:pt>
                <c:pt idx="43773">
                  <c:v>1</c:v>
                </c:pt>
                <c:pt idx="43774">
                  <c:v>1</c:v>
                </c:pt>
                <c:pt idx="43775">
                  <c:v>0.4</c:v>
                </c:pt>
                <c:pt idx="43776">
                  <c:v>1</c:v>
                </c:pt>
                <c:pt idx="43777">
                  <c:v>1</c:v>
                </c:pt>
                <c:pt idx="43778">
                  <c:v>1</c:v>
                </c:pt>
                <c:pt idx="43779">
                  <c:v>1</c:v>
                </c:pt>
                <c:pt idx="43780">
                  <c:v>1</c:v>
                </c:pt>
                <c:pt idx="43781">
                  <c:v>1</c:v>
                </c:pt>
                <c:pt idx="43782">
                  <c:v>1</c:v>
                </c:pt>
                <c:pt idx="43783">
                  <c:v>1</c:v>
                </c:pt>
                <c:pt idx="43784">
                  <c:v>1</c:v>
                </c:pt>
                <c:pt idx="43785">
                  <c:v>1</c:v>
                </c:pt>
                <c:pt idx="43786">
                  <c:v>1</c:v>
                </c:pt>
                <c:pt idx="43787">
                  <c:v>1</c:v>
                </c:pt>
                <c:pt idx="43788">
                  <c:v>1</c:v>
                </c:pt>
                <c:pt idx="43789">
                  <c:v>1</c:v>
                </c:pt>
                <c:pt idx="43790">
                  <c:v>1</c:v>
                </c:pt>
                <c:pt idx="43791">
                  <c:v>1</c:v>
                </c:pt>
                <c:pt idx="43792">
                  <c:v>1</c:v>
                </c:pt>
                <c:pt idx="43793">
                  <c:v>1</c:v>
                </c:pt>
                <c:pt idx="43794">
                  <c:v>1</c:v>
                </c:pt>
                <c:pt idx="43795">
                  <c:v>1</c:v>
                </c:pt>
                <c:pt idx="43796">
                  <c:v>1</c:v>
                </c:pt>
                <c:pt idx="43797">
                  <c:v>1</c:v>
                </c:pt>
                <c:pt idx="43798">
                  <c:v>1</c:v>
                </c:pt>
                <c:pt idx="43799">
                  <c:v>1</c:v>
                </c:pt>
                <c:pt idx="43800">
                  <c:v>1</c:v>
                </c:pt>
                <c:pt idx="43801">
                  <c:v>1</c:v>
                </c:pt>
                <c:pt idx="43802">
                  <c:v>1</c:v>
                </c:pt>
                <c:pt idx="43803">
                  <c:v>1</c:v>
                </c:pt>
                <c:pt idx="43804">
                  <c:v>1</c:v>
                </c:pt>
                <c:pt idx="43805">
                  <c:v>1</c:v>
                </c:pt>
                <c:pt idx="43806">
                  <c:v>1</c:v>
                </c:pt>
                <c:pt idx="43807">
                  <c:v>1</c:v>
                </c:pt>
                <c:pt idx="43808">
                  <c:v>1</c:v>
                </c:pt>
                <c:pt idx="43809">
                  <c:v>1</c:v>
                </c:pt>
                <c:pt idx="43810">
                  <c:v>1</c:v>
                </c:pt>
                <c:pt idx="43811">
                  <c:v>1</c:v>
                </c:pt>
                <c:pt idx="43812">
                  <c:v>1</c:v>
                </c:pt>
                <c:pt idx="43813">
                  <c:v>1</c:v>
                </c:pt>
                <c:pt idx="43814">
                  <c:v>1</c:v>
                </c:pt>
                <c:pt idx="43815">
                  <c:v>1</c:v>
                </c:pt>
                <c:pt idx="43816">
                  <c:v>1</c:v>
                </c:pt>
                <c:pt idx="43817">
                  <c:v>1</c:v>
                </c:pt>
                <c:pt idx="43818">
                  <c:v>1</c:v>
                </c:pt>
                <c:pt idx="43819">
                  <c:v>1</c:v>
                </c:pt>
                <c:pt idx="43820">
                  <c:v>1</c:v>
                </c:pt>
                <c:pt idx="43821">
                  <c:v>1</c:v>
                </c:pt>
                <c:pt idx="43822">
                  <c:v>0.8</c:v>
                </c:pt>
                <c:pt idx="43823">
                  <c:v>1</c:v>
                </c:pt>
                <c:pt idx="43824">
                  <c:v>1</c:v>
                </c:pt>
                <c:pt idx="43825">
                  <c:v>1</c:v>
                </c:pt>
                <c:pt idx="43826">
                  <c:v>1</c:v>
                </c:pt>
                <c:pt idx="43827">
                  <c:v>1</c:v>
                </c:pt>
                <c:pt idx="43828">
                  <c:v>1</c:v>
                </c:pt>
                <c:pt idx="43829">
                  <c:v>1</c:v>
                </c:pt>
                <c:pt idx="43830">
                  <c:v>1</c:v>
                </c:pt>
                <c:pt idx="43831">
                  <c:v>1</c:v>
                </c:pt>
                <c:pt idx="43832">
                  <c:v>1</c:v>
                </c:pt>
                <c:pt idx="43833">
                  <c:v>1</c:v>
                </c:pt>
                <c:pt idx="43834">
                  <c:v>1</c:v>
                </c:pt>
                <c:pt idx="43835">
                  <c:v>1</c:v>
                </c:pt>
                <c:pt idx="43836">
                  <c:v>1</c:v>
                </c:pt>
                <c:pt idx="43837">
                  <c:v>1</c:v>
                </c:pt>
                <c:pt idx="43838">
                  <c:v>1</c:v>
                </c:pt>
                <c:pt idx="43839">
                  <c:v>1</c:v>
                </c:pt>
                <c:pt idx="43840">
                  <c:v>1</c:v>
                </c:pt>
                <c:pt idx="43841">
                  <c:v>1</c:v>
                </c:pt>
                <c:pt idx="43842">
                  <c:v>1</c:v>
                </c:pt>
                <c:pt idx="43843">
                  <c:v>1</c:v>
                </c:pt>
                <c:pt idx="43844">
                  <c:v>1</c:v>
                </c:pt>
                <c:pt idx="43845">
                  <c:v>1</c:v>
                </c:pt>
                <c:pt idx="43846">
                  <c:v>1</c:v>
                </c:pt>
                <c:pt idx="43847">
                  <c:v>1</c:v>
                </c:pt>
                <c:pt idx="43848">
                  <c:v>1</c:v>
                </c:pt>
                <c:pt idx="43849">
                  <c:v>1</c:v>
                </c:pt>
                <c:pt idx="43850">
                  <c:v>1</c:v>
                </c:pt>
                <c:pt idx="43851">
                  <c:v>1</c:v>
                </c:pt>
                <c:pt idx="43852">
                  <c:v>1</c:v>
                </c:pt>
                <c:pt idx="43853">
                  <c:v>1</c:v>
                </c:pt>
                <c:pt idx="43854">
                  <c:v>1</c:v>
                </c:pt>
                <c:pt idx="43855">
                  <c:v>1</c:v>
                </c:pt>
                <c:pt idx="43856">
                  <c:v>1</c:v>
                </c:pt>
                <c:pt idx="43857">
                  <c:v>1</c:v>
                </c:pt>
                <c:pt idx="43858">
                  <c:v>1</c:v>
                </c:pt>
                <c:pt idx="43859">
                  <c:v>1</c:v>
                </c:pt>
                <c:pt idx="43860">
                  <c:v>1</c:v>
                </c:pt>
                <c:pt idx="43861">
                  <c:v>1</c:v>
                </c:pt>
                <c:pt idx="43862">
                  <c:v>1</c:v>
                </c:pt>
                <c:pt idx="43863">
                  <c:v>1</c:v>
                </c:pt>
                <c:pt idx="43864">
                  <c:v>1</c:v>
                </c:pt>
                <c:pt idx="43865">
                  <c:v>1</c:v>
                </c:pt>
                <c:pt idx="43866">
                  <c:v>1</c:v>
                </c:pt>
                <c:pt idx="43867">
                  <c:v>1</c:v>
                </c:pt>
                <c:pt idx="43868">
                  <c:v>1</c:v>
                </c:pt>
                <c:pt idx="43869">
                  <c:v>1</c:v>
                </c:pt>
                <c:pt idx="43870">
                  <c:v>1</c:v>
                </c:pt>
                <c:pt idx="43871">
                  <c:v>1</c:v>
                </c:pt>
                <c:pt idx="43872">
                  <c:v>1</c:v>
                </c:pt>
                <c:pt idx="43873">
                  <c:v>1</c:v>
                </c:pt>
                <c:pt idx="43874">
                  <c:v>1</c:v>
                </c:pt>
                <c:pt idx="43875">
                  <c:v>1</c:v>
                </c:pt>
                <c:pt idx="43876">
                  <c:v>1</c:v>
                </c:pt>
                <c:pt idx="43877">
                  <c:v>1</c:v>
                </c:pt>
                <c:pt idx="43878">
                  <c:v>1</c:v>
                </c:pt>
                <c:pt idx="43879">
                  <c:v>1</c:v>
                </c:pt>
                <c:pt idx="43880">
                  <c:v>1</c:v>
                </c:pt>
                <c:pt idx="43881">
                  <c:v>1</c:v>
                </c:pt>
                <c:pt idx="43882">
                  <c:v>1</c:v>
                </c:pt>
                <c:pt idx="43883">
                  <c:v>1</c:v>
                </c:pt>
                <c:pt idx="43884">
                  <c:v>1</c:v>
                </c:pt>
                <c:pt idx="43885">
                  <c:v>1</c:v>
                </c:pt>
                <c:pt idx="43886">
                  <c:v>1</c:v>
                </c:pt>
                <c:pt idx="43887">
                  <c:v>1</c:v>
                </c:pt>
                <c:pt idx="43888">
                  <c:v>1</c:v>
                </c:pt>
                <c:pt idx="43889">
                  <c:v>1</c:v>
                </c:pt>
                <c:pt idx="43890">
                  <c:v>1</c:v>
                </c:pt>
                <c:pt idx="43891">
                  <c:v>1</c:v>
                </c:pt>
                <c:pt idx="43892">
                  <c:v>1</c:v>
                </c:pt>
                <c:pt idx="43893">
                  <c:v>1</c:v>
                </c:pt>
                <c:pt idx="43894">
                  <c:v>1</c:v>
                </c:pt>
                <c:pt idx="43895">
                  <c:v>1</c:v>
                </c:pt>
                <c:pt idx="43896">
                  <c:v>1</c:v>
                </c:pt>
                <c:pt idx="43897">
                  <c:v>1</c:v>
                </c:pt>
                <c:pt idx="43898">
                  <c:v>1</c:v>
                </c:pt>
                <c:pt idx="43899">
                  <c:v>1</c:v>
                </c:pt>
                <c:pt idx="43900">
                  <c:v>1</c:v>
                </c:pt>
                <c:pt idx="43901">
                  <c:v>1</c:v>
                </c:pt>
                <c:pt idx="43902">
                  <c:v>1</c:v>
                </c:pt>
                <c:pt idx="43903">
                  <c:v>1</c:v>
                </c:pt>
                <c:pt idx="43904">
                  <c:v>1</c:v>
                </c:pt>
                <c:pt idx="43905">
                  <c:v>1</c:v>
                </c:pt>
                <c:pt idx="43906">
                  <c:v>1</c:v>
                </c:pt>
                <c:pt idx="43907">
                  <c:v>1</c:v>
                </c:pt>
                <c:pt idx="43908">
                  <c:v>1</c:v>
                </c:pt>
                <c:pt idx="43909">
                  <c:v>1</c:v>
                </c:pt>
                <c:pt idx="43910">
                  <c:v>1</c:v>
                </c:pt>
                <c:pt idx="43911">
                  <c:v>1</c:v>
                </c:pt>
                <c:pt idx="43912">
                  <c:v>1</c:v>
                </c:pt>
                <c:pt idx="43913">
                  <c:v>1</c:v>
                </c:pt>
                <c:pt idx="43914">
                  <c:v>1</c:v>
                </c:pt>
                <c:pt idx="43915">
                  <c:v>1</c:v>
                </c:pt>
                <c:pt idx="43916">
                  <c:v>1</c:v>
                </c:pt>
                <c:pt idx="43917">
                  <c:v>1</c:v>
                </c:pt>
                <c:pt idx="43918">
                  <c:v>1</c:v>
                </c:pt>
                <c:pt idx="43919">
                  <c:v>1</c:v>
                </c:pt>
                <c:pt idx="43920">
                  <c:v>1</c:v>
                </c:pt>
                <c:pt idx="43921">
                  <c:v>1</c:v>
                </c:pt>
                <c:pt idx="43922">
                  <c:v>1</c:v>
                </c:pt>
                <c:pt idx="43923">
                  <c:v>1</c:v>
                </c:pt>
                <c:pt idx="43924">
                  <c:v>1</c:v>
                </c:pt>
                <c:pt idx="43925">
                  <c:v>1</c:v>
                </c:pt>
                <c:pt idx="43926">
                  <c:v>1</c:v>
                </c:pt>
                <c:pt idx="43927">
                  <c:v>1</c:v>
                </c:pt>
                <c:pt idx="43928">
                  <c:v>1</c:v>
                </c:pt>
                <c:pt idx="43929">
                  <c:v>1</c:v>
                </c:pt>
                <c:pt idx="43930">
                  <c:v>1</c:v>
                </c:pt>
                <c:pt idx="43931">
                  <c:v>1</c:v>
                </c:pt>
                <c:pt idx="43932">
                  <c:v>1</c:v>
                </c:pt>
                <c:pt idx="43933">
                  <c:v>1</c:v>
                </c:pt>
                <c:pt idx="43934">
                  <c:v>1</c:v>
                </c:pt>
                <c:pt idx="43935">
                  <c:v>1</c:v>
                </c:pt>
                <c:pt idx="43936">
                  <c:v>1</c:v>
                </c:pt>
                <c:pt idx="43937">
                  <c:v>1</c:v>
                </c:pt>
                <c:pt idx="43938">
                  <c:v>1</c:v>
                </c:pt>
                <c:pt idx="43939">
                  <c:v>1</c:v>
                </c:pt>
                <c:pt idx="43940">
                  <c:v>1</c:v>
                </c:pt>
                <c:pt idx="43941">
                  <c:v>1</c:v>
                </c:pt>
                <c:pt idx="43942">
                  <c:v>1</c:v>
                </c:pt>
                <c:pt idx="43943">
                  <c:v>1</c:v>
                </c:pt>
                <c:pt idx="43944">
                  <c:v>1</c:v>
                </c:pt>
                <c:pt idx="43945">
                  <c:v>1</c:v>
                </c:pt>
                <c:pt idx="43946">
                  <c:v>1</c:v>
                </c:pt>
                <c:pt idx="43947">
                  <c:v>1</c:v>
                </c:pt>
                <c:pt idx="43948">
                  <c:v>1</c:v>
                </c:pt>
                <c:pt idx="43949">
                  <c:v>1</c:v>
                </c:pt>
                <c:pt idx="43950">
                  <c:v>1</c:v>
                </c:pt>
                <c:pt idx="43951">
                  <c:v>1</c:v>
                </c:pt>
                <c:pt idx="43952">
                  <c:v>1</c:v>
                </c:pt>
                <c:pt idx="43953">
                  <c:v>1</c:v>
                </c:pt>
                <c:pt idx="43954">
                  <c:v>1</c:v>
                </c:pt>
                <c:pt idx="43955">
                  <c:v>1</c:v>
                </c:pt>
                <c:pt idx="43956">
                  <c:v>1</c:v>
                </c:pt>
                <c:pt idx="43957">
                  <c:v>1</c:v>
                </c:pt>
                <c:pt idx="43958">
                  <c:v>1</c:v>
                </c:pt>
                <c:pt idx="43959">
                  <c:v>1</c:v>
                </c:pt>
                <c:pt idx="43960">
                  <c:v>1</c:v>
                </c:pt>
                <c:pt idx="43961">
                  <c:v>1</c:v>
                </c:pt>
                <c:pt idx="43962">
                  <c:v>1</c:v>
                </c:pt>
                <c:pt idx="43963">
                  <c:v>1</c:v>
                </c:pt>
                <c:pt idx="43964">
                  <c:v>1</c:v>
                </c:pt>
                <c:pt idx="43965">
                  <c:v>1</c:v>
                </c:pt>
                <c:pt idx="43966">
                  <c:v>1</c:v>
                </c:pt>
                <c:pt idx="43967">
                  <c:v>1</c:v>
                </c:pt>
                <c:pt idx="43968">
                  <c:v>1</c:v>
                </c:pt>
                <c:pt idx="43969">
                  <c:v>1</c:v>
                </c:pt>
                <c:pt idx="43970">
                  <c:v>1</c:v>
                </c:pt>
                <c:pt idx="43971">
                  <c:v>1</c:v>
                </c:pt>
                <c:pt idx="43972">
                  <c:v>1</c:v>
                </c:pt>
                <c:pt idx="43973">
                  <c:v>1</c:v>
                </c:pt>
                <c:pt idx="43974">
                  <c:v>1</c:v>
                </c:pt>
                <c:pt idx="43975">
                  <c:v>1</c:v>
                </c:pt>
                <c:pt idx="43976">
                  <c:v>1</c:v>
                </c:pt>
                <c:pt idx="43977">
                  <c:v>1</c:v>
                </c:pt>
                <c:pt idx="43978">
                  <c:v>1</c:v>
                </c:pt>
                <c:pt idx="43979">
                  <c:v>1</c:v>
                </c:pt>
                <c:pt idx="43980">
                  <c:v>1</c:v>
                </c:pt>
                <c:pt idx="43981">
                  <c:v>1</c:v>
                </c:pt>
                <c:pt idx="43982">
                  <c:v>1</c:v>
                </c:pt>
                <c:pt idx="43983">
                  <c:v>1</c:v>
                </c:pt>
                <c:pt idx="43984">
                  <c:v>1</c:v>
                </c:pt>
                <c:pt idx="43985">
                  <c:v>1</c:v>
                </c:pt>
                <c:pt idx="43986">
                  <c:v>0.8</c:v>
                </c:pt>
                <c:pt idx="43987">
                  <c:v>1</c:v>
                </c:pt>
                <c:pt idx="43988">
                  <c:v>1</c:v>
                </c:pt>
                <c:pt idx="43989">
                  <c:v>1</c:v>
                </c:pt>
                <c:pt idx="43990">
                  <c:v>1</c:v>
                </c:pt>
                <c:pt idx="43991">
                  <c:v>1</c:v>
                </c:pt>
                <c:pt idx="43992">
                  <c:v>1</c:v>
                </c:pt>
                <c:pt idx="43993">
                  <c:v>1</c:v>
                </c:pt>
                <c:pt idx="43994">
                  <c:v>1</c:v>
                </c:pt>
                <c:pt idx="43995">
                  <c:v>1</c:v>
                </c:pt>
                <c:pt idx="43996">
                  <c:v>1</c:v>
                </c:pt>
                <c:pt idx="43997">
                  <c:v>1</c:v>
                </c:pt>
                <c:pt idx="43998">
                  <c:v>1</c:v>
                </c:pt>
                <c:pt idx="43999">
                  <c:v>1</c:v>
                </c:pt>
                <c:pt idx="44000">
                  <c:v>1</c:v>
                </c:pt>
                <c:pt idx="44001">
                  <c:v>1</c:v>
                </c:pt>
                <c:pt idx="44002">
                  <c:v>1</c:v>
                </c:pt>
                <c:pt idx="44003">
                  <c:v>1</c:v>
                </c:pt>
                <c:pt idx="44004">
                  <c:v>1</c:v>
                </c:pt>
                <c:pt idx="44005">
                  <c:v>1</c:v>
                </c:pt>
                <c:pt idx="44006">
                  <c:v>1</c:v>
                </c:pt>
                <c:pt idx="44007">
                  <c:v>1</c:v>
                </c:pt>
                <c:pt idx="44008">
                  <c:v>1</c:v>
                </c:pt>
                <c:pt idx="44009">
                  <c:v>1</c:v>
                </c:pt>
                <c:pt idx="44010">
                  <c:v>1</c:v>
                </c:pt>
                <c:pt idx="44011">
                  <c:v>0.2</c:v>
                </c:pt>
                <c:pt idx="44012">
                  <c:v>1</c:v>
                </c:pt>
                <c:pt idx="44013">
                  <c:v>1</c:v>
                </c:pt>
                <c:pt idx="44014">
                  <c:v>1</c:v>
                </c:pt>
                <c:pt idx="44015">
                  <c:v>1</c:v>
                </c:pt>
                <c:pt idx="44016">
                  <c:v>1</c:v>
                </c:pt>
                <c:pt idx="44017">
                  <c:v>1</c:v>
                </c:pt>
                <c:pt idx="44018">
                  <c:v>1</c:v>
                </c:pt>
                <c:pt idx="44019">
                  <c:v>1</c:v>
                </c:pt>
                <c:pt idx="44020">
                  <c:v>1</c:v>
                </c:pt>
                <c:pt idx="44021">
                  <c:v>1</c:v>
                </c:pt>
                <c:pt idx="44022">
                  <c:v>1</c:v>
                </c:pt>
                <c:pt idx="44023">
                  <c:v>1</c:v>
                </c:pt>
                <c:pt idx="44024">
                  <c:v>1</c:v>
                </c:pt>
                <c:pt idx="44025">
                  <c:v>1</c:v>
                </c:pt>
                <c:pt idx="44026">
                  <c:v>1</c:v>
                </c:pt>
                <c:pt idx="44027">
                  <c:v>1</c:v>
                </c:pt>
                <c:pt idx="44028">
                  <c:v>1</c:v>
                </c:pt>
                <c:pt idx="44029">
                  <c:v>1</c:v>
                </c:pt>
                <c:pt idx="44030">
                  <c:v>1</c:v>
                </c:pt>
                <c:pt idx="44031">
                  <c:v>1</c:v>
                </c:pt>
                <c:pt idx="44032">
                  <c:v>1</c:v>
                </c:pt>
                <c:pt idx="44033">
                  <c:v>1</c:v>
                </c:pt>
                <c:pt idx="44034">
                  <c:v>1</c:v>
                </c:pt>
                <c:pt idx="44035">
                  <c:v>1</c:v>
                </c:pt>
                <c:pt idx="44036">
                  <c:v>1</c:v>
                </c:pt>
                <c:pt idx="44037">
                  <c:v>1</c:v>
                </c:pt>
                <c:pt idx="44038">
                  <c:v>1</c:v>
                </c:pt>
                <c:pt idx="44039">
                  <c:v>1</c:v>
                </c:pt>
                <c:pt idx="44040">
                  <c:v>1</c:v>
                </c:pt>
                <c:pt idx="44041">
                  <c:v>1</c:v>
                </c:pt>
                <c:pt idx="44042">
                  <c:v>1</c:v>
                </c:pt>
                <c:pt idx="44043">
                  <c:v>1</c:v>
                </c:pt>
                <c:pt idx="44044">
                  <c:v>1</c:v>
                </c:pt>
                <c:pt idx="44045">
                  <c:v>1</c:v>
                </c:pt>
                <c:pt idx="44046">
                  <c:v>1</c:v>
                </c:pt>
                <c:pt idx="44047">
                  <c:v>1</c:v>
                </c:pt>
                <c:pt idx="44048">
                  <c:v>1</c:v>
                </c:pt>
                <c:pt idx="44049">
                  <c:v>1</c:v>
                </c:pt>
                <c:pt idx="44050">
                  <c:v>1</c:v>
                </c:pt>
                <c:pt idx="44051">
                  <c:v>1</c:v>
                </c:pt>
                <c:pt idx="44052">
                  <c:v>1</c:v>
                </c:pt>
                <c:pt idx="44053">
                  <c:v>1</c:v>
                </c:pt>
                <c:pt idx="44054">
                  <c:v>1</c:v>
                </c:pt>
                <c:pt idx="44055">
                  <c:v>1</c:v>
                </c:pt>
                <c:pt idx="44056">
                  <c:v>1</c:v>
                </c:pt>
                <c:pt idx="44057">
                  <c:v>1</c:v>
                </c:pt>
                <c:pt idx="44058">
                  <c:v>1</c:v>
                </c:pt>
                <c:pt idx="44059">
                  <c:v>1</c:v>
                </c:pt>
                <c:pt idx="44060">
                  <c:v>1</c:v>
                </c:pt>
                <c:pt idx="44061">
                  <c:v>1</c:v>
                </c:pt>
                <c:pt idx="44062">
                  <c:v>1</c:v>
                </c:pt>
                <c:pt idx="44063">
                  <c:v>1</c:v>
                </c:pt>
                <c:pt idx="44064">
                  <c:v>1</c:v>
                </c:pt>
                <c:pt idx="44065">
                  <c:v>1</c:v>
                </c:pt>
                <c:pt idx="44066">
                  <c:v>1</c:v>
                </c:pt>
                <c:pt idx="44067">
                  <c:v>1</c:v>
                </c:pt>
                <c:pt idx="44068">
                  <c:v>1</c:v>
                </c:pt>
                <c:pt idx="44069">
                  <c:v>1</c:v>
                </c:pt>
                <c:pt idx="44070">
                  <c:v>1</c:v>
                </c:pt>
                <c:pt idx="44071">
                  <c:v>1</c:v>
                </c:pt>
                <c:pt idx="44072">
                  <c:v>1</c:v>
                </c:pt>
                <c:pt idx="44073">
                  <c:v>1</c:v>
                </c:pt>
                <c:pt idx="44074">
                  <c:v>1</c:v>
                </c:pt>
                <c:pt idx="44075">
                  <c:v>1</c:v>
                </c:pt>
                <c:pt idx="44076">
                  <c:v>1</c:v>
                </c:pt>
                <c:pt idx="44077">
                  <c:v>1</c:v>
                </c:pt>
                <c:pt idx="44078">
                  <c:v>1</c:v>
                </c:pt>
                <c:pt idx="44079">
                  <c:v>1</c:v>
                </c:pt>
                <c:pt idx="44080">
                  <c:v>1</c:v>
                </c:pt>
                <c:pt idx="44081">
                  <c:v>1</c:v>
                </c:pt>
                <c:pt idx="44082">
                  <c:v>1</c:v>
                </c:pt>
                <c:pt idx="44083">
                  <c:v>1</c:v>
                </c:pt>
                <c:pt idx="44084">
                  <c:v>1</c:v>
                </c:pt>
                <c:pt idx="44085">
                  <c:v>1</c:v>
                </c:pt>
                <c:pt idx="44086">
                  <c:v>1</c:v>
                </c:pt>
                <c:pt idx="44087">
                  <c:v>1</c:v>
                </c:pt>
                <c:pt idx="44088">
                  <c:v>1</c:v>
                </c:pt>
                <c:pt idx="44089">
                  <c:v>1</c:v>
                </c:pt>
                <c:pt idx="44090">
                  <c:v>1</c:v>
                </c:pt>
                <c:pt idx="44091">
                  <c:v>1</c:v>
                </c:pt>
                <c:pt idx="44092">
                  <c:v>1</c:v>
                </c:pt>
                <c:pt idx="44093">
                  <c:v>1</c:v>
                </c:pt>
                <c:pt idx="44094">
                  <c:v>1</c:v>
                </c:pt>
                <c:pt idx="44095">
                  <c:v>1</c:v>
                </c:pt>
                <c:pt idx="44096">
                  <c:v>1</c:v>
                </c:pt>
                <c:pt idx="44097">
                  <c:v>1</c:v>
                </c:pt>
                <c:pt idx="44098">
                  <c:v>1</c:v>
                </c:pt>
                <c:pt idx="44099">
                  <c:v>1</c:v>
                </c:pt>
                <c:pt idx="44100">
                  <c:v>1</c:v>
                </c:pt>
                <c:pt idx="44101">
                  <c:v>1</c:v>
                </c:pt>
                <c:pt idx="44102">
                  <c:v>1</c:v>
                </c:pt>
                <c:pt idx="44103">
                  <c:v>1</c:v>
                </c:pt>
                <c:pt idx="44104">
                  <c:v>1</c:v>
                </c:pt>
                <c:pt idx="44105">
                  <c:v>1</c:v>
                </c:pt>
                <c:pt idx="44106">
                  <c:v>1</c:v>
                </c:pt>
                <c:pt idx="44107">
                  <c:v>1</c:v>
                </c:pt>
                <c:pt idx="44108">
                  <c:v>1</c:v>
                </c:pt>
                <c:pt idx="44109">
                  <c:v>1</c:v>
                </c:pt>
                <c:pt idx="44110">
                  <c:v>1</c:v>
                </c:pt>
                <c:pt idx="44111">
                  <c:v>1</c:v>
                </c:pt>
                <c:pt idx="44112">
                  <c:v>1</c:v>
                </c:pt>
                <c:pt idx="44113">
                  <c:v>1</c:v>
                </c:pt>
                <c:pt idx="44114">
                  <c:v>1</c:v>
                </c:pt>
                <c:pt idx="44115">
                  <c:v>1</c:v>
                </c:pt>
                <c:pt idx="44116">
                  <c:v>1</c:v>
                </c:pt>
                <c:pt idx="44117">
                  <c:v>1</c:v>
                </c:pt>
                <c:pt idx="44118">
                  <c:v>1</c:v>
                </c:pt>
                <c:pt idx="44119">
                  <c:v>1</c:v>
                </c:pt>
                <c:pt idx="44120">
                  <c:v>1</c:v>
                </c:pt>
                <c:pt idx="44121">
                  <c:v>1</c:v>
                </c:pt>
                <c:pt idx="44122">
                  <c:v>1</c:v>
                </c:pt>
                <c:pt idx="44123">
                  <c:v>1</c:v>
                </c:pt>
                <c:pt idx="44124">
                  <c:v>1</c:v>
                </c:pt>
                <c:pt idx="44125">
                  <c:v>1</c:v>
                </c:pt>
                <c:pt idx="44126">
                  <c:v>1</c:v>
                </c:pt>
                <c:pt idx="44127">
                  <c:v>1</c:v>
                </c:pt>
                <c:pt idx="44128">
                  <c:v>1</c:v>
                </c:pt>
                <c:pt idx="44129">
                  <c:v>1</c:v>
                </c:pt>
                <c:pt idx="44130">
                  <c:v>1</c:v>
                </c:pt>
                <c:pt idx="44131">
                  <c:v>1</c:v>
                </c:pt>
                <c:pt idx="44132">
                  <c:v>1</c:v>
                </c:pt>
                <c:pt idx="44133">
                  <c:v>1</c:v>
                </c:pt>
                <c:pt idx="44134">
                  <c:v>1</c:v>
                </c:pt>
                <c:pt idx="44135">
                  <c:v>1</c:v>
                </c:pt>
                <c:pt idx="44136">
                  <c:v>1</c:v>
                </c:pt>
                <c:pt idx="44137">
                  <c:v>1</c:v>
                </c:pt>
                <c:pt idx="44138">
                  <c:v>1</c:v>
                </c:pt>
                <c:pt idx="44139">
                  <c:v>1</c:v>
                </c:pt>
                <c:pt idx="44140">
                  <c:v>1</c:v>
                </c:pt>
                <c:pt idx="44141">
                  <c:v>1</c:v>
                </c:pt>
                <c:pt idx="44142">
                  <c:v>1</c:v>
                </c:pt>
                <c:pt idx="44143">
                  <c:v>1</c:v>
                </c:pt>
                <c:pt idx="44144">
                  <c:v>1</c:v>
                </c:pt>
                <c:pt idx="44145">
                  <c:v>1</c:v>
                </c:pt>
                <c:pt idx="44146">
                  <c:v>1</c:v>
                </c:pt>
                <c:pt idx="44147">
                  <c:v>1</c:v>
                </c:pt>
                <c:pt idx="44148">
                  <c:v>1</c:v>
                </c:pt>
                <c:pt idx="44149">
                  <c:v>1</c:v>
                </c:pt>
                <c:pt idx="44150">
                  <c:v>1</c:v>
                </c:pt>
                <c:pt idx="44151">
                  <c:v>1</c:v>
                </c:pt>
                <c:pt idx="44152">
                  <c:v>1</c:v>
                </c:pt>
                <c:pt idx="44153">
                  <c:v>1</c:v>
                </c:pt>
                <c:pt idx="44154">
                  <c:v>1</c:v>
                </c:pt>
                <c:pt idx="44155">
                  <c:v>1</c:v>
                </c:pt>
                <c:pt idx="44156">
                  <c:v>1</c:v>
                </c:pt>
                <c:pt idx="44157">
                  <c:v>1</c:v>
                </c:pt>
                <c:pt idx="44158">
                  <c:v>1</c:v>
                </c:pt>
                <c:pt idx="44159">
                  <c:v>1</c:v>
                </c:pt>
                <c:pt idx="44160">
                  <c:v>1</c:v>
                </c:pt>
                <c:pt idx="44161">
                  <c:v>1</c:v>
                </c:pt>
                <c:pt idx="44162">
                  <c:v>1</c:v>
                </c:pt>
                <c:pt idx="44163">
                  <c:v>1</c:v>
                </c:pt>
                <c:pt idx="44164">
                  <c:v>1</c:v>
                </c:pt>
                <c:pt idx="44165">
                  <c:v>1</c:v>
                </c:pt>
                <c:pt idx="44166">
                  <c:v>1</c:v>
                </c:pt>
                <c:pt idx="44167">
                  <c:v>1</c:v>
                </c:pt>
                <c:pt idx="44168">
                  <c:v>1</c:v>
                </c:pt>
                <c:pt idx="44169">
                  <c:v>1</c:v>
                </c:pt>
                <c:pt idx="44170">
                  <c:v>1</c:v>
                </c:pt>
                <c:pt idx="44171">
                  <c:v>1</c:v>
                </c:pt>
                <c:pt idx="44172">
                  <c:v>1</c:v>
                </c:pt>
                <c:pt idx="44173">
                  <c:v>1</c:v>
                </c:pt>
                <c:pt idx="44174">
                  <c:v>1</c:v>
                </c:pt>
                <c:pt idx="44175">
                  <c:v>1</c:v>
                </c:pt>
                <c:pt idx="44176">
                  <c:v>1</c:v>
                </c:pt>
                <c:pt idx="44177">
                  <c:v>1</c:v>
                </c:pt>
                <c:pt idx="44178">
                  <c:v>1</c:v>
                </c:pt>
                <c:pt idx="44179">
                  <c:v>1</c:v>
                </c:pt>
                <c:pt idx="44180">
                  <c:v>1</c:v>
                </c:pt>
                <c:pt idx="44181">
                  <c:v>1</c:v>
                </c:pt>
                <c:pt idx="44182">
                  <c:v>1</c:v>
                </c:pt>
                <c:pt idx="44183">
                  <c:v>1</c:v>
                </c:pt>
                <c:pt idx="44184">
                  <c:v>1</c:v>
                </c:pt>
                <c:pt idx="44185">
                  <c:v>1</c:v>
                </c:pt>
                <c:pt idx="44186">
                  <c:v>1</c:v>
                </c:pt>
                <c:pt idx="44187">
                  <c:v>1</c:v>
                </c:pt>
                <c:pt idx="44188">
                  <c:v>1</c:v>
                </c:pt>
                <c:pt idx="44189">
                  <c:v>1</c:v>
                </c:pt>
                <c:pt idx="44190">
                  <c:v>1</c:v>
                </c:pt>
                <c:pt idx="44191">
                  <c:v>1</c:v>
                </c:pt>
                <c:pt idx="44192">
                  <c:v>1</c:v>
                </c:pt>
                <c:pt idx="44193">
                  <c:v>1</c:v>
                </c:pt>
                <c:pt idx="44194">
                  <c:v>1</c:v>
                </c:pt>
                <c:pt idx="44195">
                  <c:v>1</c:v>
                </c:pt>
                <c:pt idx="44196">
                  <c:v>1</c:v>
                </c:pt>
                <c:pt idx="44197">
                  <c:v>1</c:v>
                </c:pt>
                <c:pt idx="44198">
                  <c:v>1</c:v>
                </c:pt>
                <c:pt idx="44199">
                  <c:v>1</c:v>
                </c:pt>
                <c:pt idx="44200">
                  <c:v>1</c:v>
                </c:pt>
                <c:pt idx="44201">
                  <c:v>1</c:v>
                </c:pt>
                <c:pt idx="44202">
                  <c:v>1</c:v>
                </c:pt>
                <c:pt idx="44203">
                  <c:v>1</c:v>
                </c:pt>
                <c:pt idx="44204">
                  <c:v>1</c:v>
                </c:pt>
                <c:pt idx="44205">
                  <c:v>1</c:v>
                </c:pt>
                <c:pt idx="44206">
                  <c:v>1</c:v>
                </c:pt>
                <c:pt idx="44207">
                  <c:v>1</c:v>
                </c:pt>
                <c:pt idx="44208">
                  <c:v>1</c:v>
                </c:pt>
                <c:pt idx="44209">
                  <c:v>1</c:v>
                </c:pt>
                <c:pt idx="44210">
                  <c:v>1</c:v>
                </c:pt>
                <c:pt idx="44211">
                  <c:v>1</c:v>
                </c:pt>
                <c:pt idx="44212">
                  <c:v>1</c:v>
                </c:pt>
                <c:pt idx="44213">
                  <c:v>1</c:v>
                </c:pt>
                <c:pt idx="44214">
                  <c:v>1</c:v>
                </c:pt>
                <c:pt idx="44215">
                  <c:v>1</c:v>
                </c:pt>
                <c:pt idx="44216">
                  <c:v>1</c:v>
                </c:pt>
                <c:pt idx="44217">
                  <c:v>1</c:v>
                </c:pt>
                <c:pt idx="44218">
                  <c:v>1</c:v>
                </c:pt>
                <c:pt idx="44219">
                  <c:v>1</c:v>
                </c:pt>
                <c:pt idx="44220">
                  <c:v>1</c:v>
                </c:pt>
                <c:pt idx="44221">
                  <c:v>1</c:v>
                </c:pt>
                <c:pt idx="44222">
                  <c:v>1</c:v>
                </c:pt>
                <c:pt idx="44223">
                  <c:v>1</c:v>
                </c:pt>
                <c:pt idx="44224">
                  <c:v>1</c:v>
                </c:pt>
                <c:pt idx="44225">
                  <c:v>1</c:v>
                </c:pt>
                <c:pt idx="44226">
                  <c:v>1</c:v>
                </c:pt>
                <c:pt idx="44227">
                  <c:v>1</c:v>
                </c:pt>
                <c:pt idx="44228">
                  <c:v>1</c:v>
                </c:pt>
                <c:pt idx="44229">
                  <c:v>1</c:v>
                </c:pt>
                <c:pt idx="44230">
                  <c:v>1</c:v>
                </c:pt>
                <c:pt idx="44231">
                  <c:v>1</c:v>
                </c:pt>
                <c:pt idx="44232">
                  <c:v>1</c:v>
                </c:pt>
                <c:pt idx="44233">
                  <c:v>1</c:v>
                </c:pt>
                <c:pt idx="44234">
                  <c:v>1</c:v>
                </c:pt>
                <c:pt idx="44235">
                  <c:v>1</c:v>
                </c:pt>
                <c:pt idx="44236">
                  <c:v>1</c:v>
                </c:pt>
                <c:pt idx="44237">
                  <c:v>1</c:v>
                </c:pt>
                <c:pt idx="44238">
                  <c:v>1</c:v>
                </c:pt>
                <c:pt idx="44239">
                  <c:v>1</c:v>
                </c:pt>
                <c:pt idx="44240">
                  <c:v>1</c:v>
                </c:pt>
                <c:pt idx="44241">
                  <c:v>1</c:v>
                </c:pt>
                <c:pt idx="44242">
                  <c:v>1</c:v>
                </c:pt>
                <c:pt idx="44243">
                  <c:v>1</c:v>
                </c:pt>
                <c:pt idx="44244">
                  <c:v>1</c:v>
                </c:pt>
                <c:pt idx="44245">
                  <c:v>1</c:v>
                </c:pt>
                <c:pt idx="44246">
                  <c:v>1</c:v>
                </c:pt>
                <c:pt idx="44247">
                  <c:v>1</c:v>
                </c:pt>
                <c:pt idx="44248">
                  <c:v>1</c:v>
                </c:pt>
                <c:pt idx="44249">
                  <c:v>1</c:v>
                </c:pt>
                <c:pt idx="44250">
                  <c:v>1</c:v>
                </c:pt>
                <c:pt idx="44251">
                  <c:v>1</c:v>
                </c:pt>
                <c:pt idx="44252">
                  <c:v>1</c:v>
                </c:pt>
                <c:pt idx="44253">
                  <c:v>1</c:v>
                </c:pt>
                <c:pt idx="44254">
                  <c:v>1</c:v>
                </c:pt>
                <c:pt idx="44255">
                  <c:v>1</c:v>
                </c:pt>
                <c:pt idx="44256">
                  <c:v>1</c:v>
                </c:pt>
                <c:pt idx="44257">
                  <c:v>1</c:v>
                </c:pt>
                <c:pt idx="44258">
                  <c:v>1</c:v>
                </c:pt>
                <c:pt idx="44259">
                  <c:v>0.2</c:v>
                </c:pt>
                <c:pt idx="44260">
                  <c:v>1</c:v>
                </c:pt>
                <c:pt idx="44261">
                  <c:v>1</c:v>
                </c:pt>
                <c:pt idx="44262">
                  <c:v>1</c:v>
                </c:pt>
                <c:pt idx="44263">
                  <c:v>1</c:v>
                </c:pt>
                <c:pt idx="44264">
                  <c:v>1</c:v>
                </c:pt>
                <c:pt idx="44265">
                  <c:v>1</c:v>
                </c:pt>
                <c:pt idx="44266">
                  <c:v>1</c:v>
                </c:pt>
                <c:pt idx="44267">
                  <c:v>1</c:v>
                </c:pt>
                <c:pt idx="44268">
                  <c:v>1</c:v>
                </c:pt>
                <c:pt idx="44269">
                  <c:v>1</c:v>
                </c:pt>
                <c:pt idx="44270">
                  <c:v>1</c:v>
                </c:pt>
                <c:pt idx="44271">
                  <c:v>1</c:v>
                </c:pt>
                <c:pt idx="44272">
                  <c:v>1</c:v>
                </c:pt>
                <c:pt idx="44273">
                  <c:v>1</c:v>
                </c:pt>
                <c:pt idx="44274">
                  <c:v>1</c:v>
                </c:pt>
                <c:pt idx="44275">
                  <c:v>1</c:v>
                </c:pt>
                <c:pt idx="44276">
                  <c:v>1</c:v>
                </c:pt>
                <c:pt idx="44277">
                  <c:v>1</c:v>
                </c:pt>
                <c:pt idx="44278">
                  <c:v>1</c:v>
                </c:pt>
                <c:pt idx="44279">
                  <c:v>1</c:v>
                </c:pt>
                <c:pt idx="44280">
                  <c:v>1</c:v>
                </c:pt>
                <c:pt idx="44281">
                  <c:v>1</c:v>
                </c:pt>
                <c:pt idx="44282">
                  <c:v>1</c:v>
                </c:pt>
                <c:pt idx="44283">
                  <c:v>1</c:v>
                </c:pt>
                <c:pt idx="44284">
                  <c:v>1</c:v>
                </c:pt>
                <c:pt idx="44285">
                  <c:v>1</c:v>
                </c:pt>
                <c:pt idx="44286">
                  <c:v>1</c:v>
                </c:pt>
                <c:pt idx="44287">
                  <c:v>1</c:v>
                </c:pt>
                <c:pt idx="44288">
                  <c:v>1</c:v>
                </c:pt>
                <c:pt idx="44289">
                  <c:v>1</c:v>
                </c:pt>
                <c:pt idx="44290">
                  <c:v>1</c:v>
                </c:pt>
                <c:pt idx="44291">
                  <c:v>1</c:v>
                </c:pt>
                <c:pt idx="44292">
                  <c:v>1</c:v>
                </c:pt>
                <c:pt idx="44293">
                  <c:v>1</c:v>
                </c:pt>
                <c:pt idx="44294">
                  <c:v>0.4</c:v>
                </c:pt>
                <c:pt idx="44295">
                  <c:v>1</c:v>
                </c:pt>
                <c:pt idx="44296">
                  <c:v>1</c:v>
                </c:pt>
                <c:pt idx="44297">
                  <c:v>1</c:v>
                </c:pt>
                <c:pt idx="44298">
                  <c:v>1</c:v>
                </c:pt>
                <c:pt idx="44299">
                  <c:v>1</c:v>
                </c:pt>
                <c:pt idx="44300">
                  <c:v>1</c:v>
                </c:pt>
                <c:pt idx="44301">
                  <c:v>1</c:v>
                </c:pt>
                <c:pt idx="44302">
                  <c:v>1</c:v>
                </c:pt>
                <c:pt idx="44303">
                  <c:v>1</c:v>
                </c:pt>
                <c:pt idx="44304">
                  <c:v>1</c:v>
                </c:pt>
                <c:pt idx="44305">
                  <c:v>1</c:v>
                </c:pt>
                <c:pt idx="44306">
                  <c:v>1</c:v>
                </c:pt>
                <c:pt idx="44307">
                  <c:v>1</c:v>
                </c:pt>
                <c:pt idx="44308">
                  <c:v>1</c:v>
                </c:pt>
                <c:pt idx="44309">
                  <c:v>1</c:v>
                </c:pt>
                <c:pt idx="44310">
                  <c:v>1</c:v>
                </c:pt>
                <c:pt idx="44311">
                  <c:v>1</c:v>
                </c:pt>
                <c:pt idx="44312">
                  <c:v>1</c:v>
                </c:pt>
                <c:pt idx="44313">
                  <c:v>1</c:v>
                </c:pt>
                <c:pt idx="44314">
                  <c:v>1</c:v>
                </c:pt>
                <c:pt idx="44315">
                  <c:v>1</c:v>
                </c:pt>
                <c:pt idx="44316">
                  <c:v>1</c:v>
                </c:pt>
                <c:pt idx="44317">
                  <c:v>1</c:v>
                </c:pt>
                <c:pt idx="44318">
                  <c:v>1</c:v>
                </c:pt>
                <c:pt idx="44319">
                  <c:v>1</c:v>
                </c:pt>
                <c:pt idx="44320">
                  <c:v>1</c:v>
                </c:pt>
                <c:pt idx="44321">
                  <c:v>1</c:v>
                </c:pt>
                <c:pt idx="44322">
                  <c:v>1</c:v>
                </c:pt>
                <c:pt idx="44323">
                  <c:v>1</c:v>
                </c:pt>
                <c:pt idx="44324">
                  <c:v>1</c:v>
                </c:pt>
                <c:pt idx="44325">
                  <c:v>1</c:v>
                </c:pt>
                <c:pt idx="44326">
                  <c:v>1</c:v>
                </c:pt>
                <c:pt idx="44327">
                  <c:v>1</c:v>
                </c:pt>
                <c:pt idx="44328">
                  <c:v>1</c:v>
                </c:pt>
                <c:pt idx="44329">
                  <c:v>1</c:v>
                </c:pt>
                <c:pt idx="44330">
                  <c:v>1</c:v>
                </c:pt>
                <c:pt idx="44331">
                  <c:v>1</c:v>
                </c:pt>
                <c:pt idx="44332">
                  <c:v>1</c:v>
                </c:pt>
                <c:pt idx="44333">
                  <c:v>1</c:v>
                </c:pt>
                <c:pt idx="44334">
                  <c:v>1</c:v>
                </c:pt>
                <c:pt idx="44335">
                  <c:v>1</c:v>
                </c:pt>
                <c:pt idx="44336">
                  <c:v>1</c:v>
                </c:pt>
                <c:pt idx="44337">
                  <c:v>1</c:v>
                </c:pt>
                <c:pt idx="44338">
                  <c:v>1</c:v>
                </c:pt>
                <c:pt idx="44339">
                  <c:v>1</c:v>
                </c:pt>
                <c:pt idx="44340">
                  <c:v>1</c:v>
                </c:pt>
                <c:pt idx="44341">
                  <c:v>1</c:v>
                </c:pt>
                <c:pt idx="44342">
                  <c:v>1</c:v>
                </c:pt>
                <c:pt idx="44343">
                  <c:v>1</c:v>
                </c:pt>
                <c:pt idx="44344">
                  <c:v>1</c:v>
                </c:pt>
                <c:pt idx="44345">
                  <c:v>1</c:v>
                </c:pt>
                <c:pt idx="44346">
                  <c:v>1</c:v>
                </c:pt>
                <c:pt idx="44347">
                  <c:v>1</c:v>
                </c:pt>
                <c:pt idx="44348">
                  <c:v>1</c:v>
                </c:pt>
                <c:pt idx="44349">
                  <c:v>1</c:v>
                </c:pt>
                <c:pt idx="44350">
                  <c:v>1</c:v>
                </c:pt>
                <c:pt idx="44351">
                  <c:v>1</c:v>
                </c:pt>
                <c:pt idx="44352">
                  <c:v>1</c:v>
                </c:pt>
                <c:pt idx="44353">
                  <c:v>1</c:v>
                </c:pt>
                <c:pt idx="44354">
                  <c:v>1</c:v>
                </c:pt>
                <c:pt idx="44355">
                  <c:v>1</c:v>
                </c:pt>
                <c:pt idx="44356">
                  <c:v>1</c:v>
                </c:pt>
                <c:pt idx="44357">
                  <c:v>1</c:v>
                </c:pt>
                <c:pt idx="44358">
                  <c:v>1</c:v>
                </c:pt>
                <c:pt idx="44359">
                  <c:v>1</c:v>
                </c:pt>
                <c:pt idx="44360">
                  <c:v>1</c:v>
                </c:pt>
                <c:pt idx="44361">
                  <c:v>1</c:v>
                </c:pt>
                <c:pt idx="44362">
                  <c:v>1</c:v>
                </c:pt>
                <c:pt idx="44363">
                  <c:v>1</c:v>
                </c:pt>
                <c:pt idx="44364">
                  <c:v>1</c:v>
                </c:pt>
                <c:pt idx="44365">
                  <c:v>1</c:v>
                </c:pt>
                <c:pt idx="44366">
                  <c:v>1</c:v>
                </c:pt>
                <c:pt idx="44367">
                  <c:v>1</c:v>
                </c:pt>
                <c:pt idx="44368">
                  <c:v>1</c:v>
                </c:pt>
                <c:pt idx="44369">
                  <c:v>1</c:v>
                </c:pt>
                <c:pt idx="44370">
                  <c:v>1</c:v>
                </c:pt>
                <c:pt idx="44371">
                  <c:v>1</c:v>
                </c:pt>
                <c:pt idx="44372">
                  <c:v>1</c:v>
                </c:pt>
                <c:pt idx="44373">
                  <c:v>1</c:v>
                </c:pt>
                <c:pt idx="44374">
                  <c:v>1</c:v>
                </c:pt>
                <c:pt idx="44375">
                  <c:v>1</c:v>
                </c:pt>
                <c:pt idx="44376">
                  <c:v>1</c:v>
                </c:pt>
                <c:pt idx="44377">
                  <c:v>1</c:v>
                </c:pt>
                <c:pt idx="44378">
                  <c:v>1</c:v>
                </c:pt>
                <c:pt idx="44379">
                  <c:v>1</c:v>
                </c:pt>
                <c:pt idx="44380">
                  <c:v>1</c:v>
                </c:pt>
                <c:pt idx="44381">
                  <c:v>1</c:v>
                </c:pt>
                <c:pt idx="44382">
                  <c:v>1</c:v>
                </c:pt>
                <c:pt idx="44383">
                  <c:v>1</c:v>
                </c:pt>
                <c:pt idx="44384">
                  <c:v>1</c:v>
                </c:pt>
                <c:pt idx="44385">
                  <c:v>1</c:v>
                </c:pt>
                <c:pt idx="44386">
                  <c:v>1</c:v>
                </c:pt>
                <c:pt idx="44387">
                  <c:v>1</c:v>
                </c:pt>
                <c:pt idx="44388">
                  <c:v>1</c:v>
                </c:pt>
                <c:pt idx="44389">
                  <c:v>1</c:v>
                </c:pt>
                <c:pt idx="44390">
                  <c:v>1</c:v>
                </c:pt>
                <c:pt idx="44391">
                  <c:v>1</c:v>
                </c:pt>
                <c:pt idx="44392">
                  <c:v>1</c:v>
                </c:pt>
                <c:pt idx="44393">
                  <c:v>1</c:v>
                </c:pt>
                <c:pt idx="44394">
                  <c:v>1</c:v>
                </c:pt>
                <c:pt idx="44395">
                  <c:v>1</c:v>
                </c:pt>
                <c:pt idx="44396">
                  <c:v>1</c:v>
                </c:pt>
                <c:pt idx="44397">
                  <c:v>1</c:v>
                </c:pt>
                <c:pt idx="44398">
                  <c:v>1</c:v>
                </c:pt>
                <c:pt idx="44399">
                  <c:v>1</c:v>
                </c:pt>
                <c:pt idx="44400">
                  <c:v>1</c:v>
                </c:pt>
                <c:pt idx="44401">
                  <c:v>1</c:v>
                </c:pt>
                <c:pt idx="44402">
                  <c:v>1</c:v>
                </c:pt>
                <c:pt idx="44403">
                  <c:v>1</c:v>
                </c:pt>
                <c:pt idx="44404">
                  <c:v>1</c:v>
                </c:pt>
                <c:pt idx="44405">
                  <c:v>1</c:v>
                </c:pt>
                <c:pt idx="44406">
                  <c:v>1</c:v>
                </c:pt>
                <c:pt idx="44407">
                  <c:v>1</c:v>
                </c:pt>
                <c:pt idx="44408">
                  <c:v>1</c:v>
                </c:pt>
                <c:pt idx="44409">
                  <c:v>1</c:v>
                </c:pt>
                <c:pt idx="44410">
                  <c:v>1</c:v>
                </c:pt>
                <c:pt idx="44411">
                  <c:v>1</c:v>
                </c:pt>
                <c:pt idx="44412">
                  <c:v>1</c:v>
                </c:pt>
                <c:pt idx="44413">
                  <c:v>1</c:v>
                </c:pt>
                <c:pt idx="44414">
                  <c:v>1</c:v>
                </c:pt>
                <c:pt idx="44415">
                  <c:v>1</c:v>
                </c:pt>
                <c:pt idx="44416">
                  <c:v>1</c:v>
                </c:pt>
                <c:pt idx="44417">
                  <c:v>1</c:v>
                </c:pt>
                <c:pt idx="44418">
                  <c:v>1</c:v>
                </c:pt>
                <c:pt idx="44419">
                  <c:v>1</c:v>
                </c:pt>
                <c:pt idx="44420">
                  <c:v>1</c:v>
                </c:pt>
                <c:pt idx="44421">
                  <c:v>1</c:v>
                </c:pt>
                <c:pt idx="44422">
                  <c:v>1</c:v>
                </c:pt>
                <c:pt idx="44423">
                  <c:v>1</c:v>
                </c:pt>
                <c:pt idx="44424">
                  <c:v>1</c:v>
                </c:pt>
                <c:pt idx="44425">
                  <c:v>1</c:v>
                </c:pt>
                <c:pt idx="44426">
                  <c:v>1</c:v>
                </c:pt>
                <c:pt idx="44427">
                  <c:v>1</c:v>
                </c:pt>
                <c:pt idx="44428">
                  <c:v>1</c:v>
                </c:pt>
                <c:pt idx="44429">
                  <c:v>1</c:v>
                </c:pt>
                <c:pt idx="44430">
                  <c:v>1</c:v>
                </c:pt>
                <c:pt idx="44431">
                  <c:v>1</c:v>
                </c:pt>
                <c:pt idx="44432">
                  <c:v>1</c:v>
                </c:pt>
                <c:pt idx="44433">
                  <c:v>1</c:v>
                </c:pt>
                <c:pt idx="44434">
                  <c:v>1</c:v>
                </c:pt>
                <c:pt idx="44435">
                  <c:v>1</c:v>
                </c:pt>
                <c:pt idx="44436">
                  <c:v>1</c:v>
                </c:pt>
                <c:pt idx="44437">
                  <c:v>1</c:v>
                </c:pt>
                <c:pt idx="44438">
                  <c:v>1</c:v>
                </c:pt>
                <c:pt idx="44439">
                  <c:v>1</c:v>
                </c:pt>
                <c:pt idx="44440">
                  <c:v>1</c:v>
                </c:pt>
                <c:pt idx="44441">
                  <c:v>1</c:v>
                </c:pt>
                <c:pt idx="44442">
                  <c:v>1</c:v>
                </c:pt>
                <c:pt idx="44443">
                  <c:v>1</c:v>
                </c:pt>
                <c:pt idx="44444">
                  <c:v>1</c:v>
                </c:pt>
                <c:pt idx="44445">
                  <c:v>1</c:v>
                </c:pt>
                <c:pt idx="44446">
                  <c:v>1</c:v>
                </c:pt>
                <c:pt idx="44447">
                  <c:v>1</c:v>
                </c:pt>
                <c:pt idx="44448">
                  <c:v>1</c:v>
                </c:pt>
                <c:pt idx="44449">
                  <c:v>1</c:v>
                </c:pt>
                <c:pt idx="44450">
                  <c:v>1</c:v>
                </c:pt>
                <c:pt idx="44451">
                  <c:v>1</c:v>
                </c:pt>
                <c:pt idx="44452">
                  <c:v>1</c:v>
                </c:pt>
                <c:pt idx="44453">
                  <c:v>1</c:v>
                </c:pt>
                <c:pt idx="44454">
                  <c:v>1</c:v>
                </c:pt>
                <c:pt idx="44455">
                  <c:v>1</c:v>
                </c:pt>
                <c:pt idx="44456">
                  <c:v>1</c:v>
                </c:pt>
                <c:pt idx="44457">
                  <c:v>1</c:v>
                </c:pt>
                <c:pt idx="44458">
                  <c:v>1</c:v>
                </c:pt>
                <c:pt idx="44459">
                  <c:v>1</c:v>
                </c:pt>
                <c:pt idx="44460">
                  <c:v>1</c:v>
                </c:pt>
                <c:pt idx="44461">
                  <c:v>1</c:v>
                </c:pt>
                <c:pt idx="44462">
                  <c:v>1</c:v>
                </c:pt>
                <c:pt idx="44463">
                  <c:v>1</c:v>
                </c:pt>
                <c:pt idx="44464">
                  <c:v>1</c:v>
                </c:pt>
                <c:pt idx="44465">
                  <c:v>1</c:v>
                </c:pt>
                <c:pt idx="44466">
                  <c:v>1</c:v>
                </c:pt>
                <c:pt idx="44467">
                  <c:v>1</c:v>
                </c:pt>
                <c:pt idx="44468">
                  <c:v>1</c:v>
                </c:pt>
                <c:pt idx="44469">
                  <c:v>1</c:v>
                </c:pt>
                <c:pt idx="44470">
                  <c:v>1</c:v>
                </c:pt>
                <c:pt idx="44471">
                  <c:v>1</c:v>
                </c:pt>
                <c:pt idx="44472">
                  <c:v>1</c:v>
                </c:pt>
                <c:pt idx="44473">
                  <c:v>1</c:v>
                </c:pt>
                <c:pt idx="44474">
                  <c:v>1</c:v>
                </c:pt>
                <c:pt idx="44475">
                  <c:v>1</c:v>
                </c:pt>
                <c:pt idx="44476">
                  <c:v>1</c:v>
                </c:pt>
                <c:pt idx="44477">
                  <c:v>1</c:v>
                </c:pt>
                <c:pt idx="44478">
                  <c:v>1</c:v>
                </c:pt>
                <c:pt idx="44479">
                  <c:v>1</c:v>
                </c:pt>
                <c:pt idx="44480">
                  <c:v>1</c:v>
                </c:pt>
                <c:pt idx="44481">
                  <c:v>1</c:v>
                </c:pt>
                <c:pt idx="44482">
                  <c:v>1</c:v>
                </c:pt>
                <c:pt idx="44483">
                  <c:v>1</c:v>
                </c:pt>
                <c:pt idx="44484">
                  <c:v>1</c:v>
                </c:pt>
                <c:pt idx="44485">
                  <c:v>1</c:v>
                </c:pt>
                <c:pt idx="44486">
                  <c:v>1</c:v>
                </c:pt>
                <c:pt idx="44487">
                  <c:v>1</c:v>
                </c:pt>
                <c:pt idx="44488">
                  <c:v>1</c:v>
                </c:pt>
                <c:pt idx="44489">
                  <c:v>1</c:v>
                </c:pt>
                <c:pt idx="44490">
                  <c:v>1</c:v>
                </c:pt>
                <c:pt idx="44491">
                  <c:v>1</c:v>
                </c:pt>
                <c:pt idx="44492">
                  <c:v>1</c:v>
                </c:pt>
                <c:pt idx="44493">
                  <c:v>1</c:v>
                </c:pt>
                <c:pt idx="44494">
                  <c:v>1</c:v>
                </c:pt>
                <c:pt idx="44495">
                  <c:v>1</c:v>
                </c:pt>
                <c:pt idx="44496">
                  <c:v>1</c:v>
                </c:pt>
                <c:pt idx="44497">
                  <c:v>1</c:v>
                </c:pt>
                <c:pt idx="44498">
                  <c:v>1</c:v>
                </c:pt>
                <c:pt idx="44499">
                  <c:v>1</c:v>
                </c:pt>
                <c:pt idx="44500">
                  <c:v>1</c:v>
                </c:pt>
                <c:pt idx="44501">
                  <c:v>1</c:v>
                </c:pt>
                <c:pt idx="44502">
                  <c:v>1</c:v>
                </c:pt>
                <c:pt idx="44503">
                  <c:v>1</c:v>
                </c:pt>
                <c:pt idx="44504">
                  <c:v>1</c:v>
                </c:pt>
                <c:pt idx="44505">
                  <c:v>1</c:v>
                </c:pt>
                <c:pt idx="44506">
                  <c:v>1</c:v>
                </c:pt>
                <c:pt idx="44507">
                  <c:v>1</c:v>
                </c:pt>
                <c:pt idx="44508">
                  <c:v>1</c:v>
                </c:pt>
                <c:pt idx="44509">
                  <c:v>1</c:v>
                </c:pt>
                <c:pt idx="44510">
                  <c:v>1</c:v>
                </c:pt>
                <c:pt idx="44511">
                  <c:v>1</c:v>
                </c:pt>
                <c:pt idx="44512">
                  <c:v>1</c:v>
                </c:pt>
                <c:pt idx="44513">
                  <c:v>1</c:v>
                </c:pt>
                <c:pt idx="44514">
                  <c:v>1</c:v>
                </c:pt>
                <c:pt idx="44515">
                  <c:v>1</c:v>
                </c:pt>
                <c:pt idx="44516">
                  <c:v>1</c:v>
                </c:pt>
                <c:pt idx="44517">
                  <c:v>1</c:v>
                </c:pt>
                <c:pt idx="44518">
                  <c:v>1</c:v>
                </c:pt>
                <c:pt idx="44519">
                  <c:v>1</c:v>
                </c:pt>
                <c:pt idx="44520">
                  <c:v>1</c:v>
                </c:pt>
                <c:pt idx="44521">
                  <c:v>1</c:v>
                </c:pt>
                <c:pt idx="44522">
                  <c:v>1</c:v>
                </c:pt>
                <c:pt idx="44523">
                  <c:v>1</c:v>
                </c:pt>
                <c:pt idx="44524">
                  <c:v>1</c:v>
                </c:pt>
                <c:pt idx="44525">
                  <c:v>1</c:v>
                </c:pt>
                <c:pt idx="44526">
                  <c:v>1</c:v>
                </c:pt>
                <c:pt idx="44527">
                  <c:v>1</c:v>
                </c:pt>
                <c:pt idx="44528">
                  <c:v>1</c:v>
                </c:pt>
                <c:pt idx="44529">
                  <c:v>1</c:v>
                </c:pt>
                <c:pt idx="44530">
                  <c:v>1</c:v>
                </c:pt>
                <c:pt idx="44531">
                  <c:v>1</c:v>
                </c:pt>
                <c:pt idx="44532">
                  <c:v>1</c:v>
                </c:pt>
                <c:pt idx="44533">
                  <c:v>1</c:v>
                </c:pt>
                <c:pt idx="44534">
                  <c:v>1</c:v>
                </c:pt>
                <c:pt idx="44535">
                  <c:v>1</c:v>
                </c:pt>
                <c:pt idx="44536">
                  <c:v>1</c:v>
                </c:pt>
                <c:pt idx="44537">
                  <c:v>1</c:v>
                </c:pt>
                <c:pt idx="44538">
                  <c:v>1</c:v>
                </c:pt>
                <c:pt idx="44539">
                  <c:v>1</c:v>
                </c:pt>
                <c:pt idx="44540">
                  <c:v>1</c:v>
                </c:pt>
                <c:pt idx="44541">
                  <c:v>1</c:v>
                </c:pt>
                <c:pt idx="44542">
                  <c:v>1</c:v>
                </c:pt>
                <c:pt idx="44543">
                  <c:v>1</c:v>
                </c:pt>
                <c:pt idx="44544">
                  <c:v>1</c:v>
                </c:pt>
                <c:pt idx="44545">
                  <c:v>1</c:v>
                </c:pt>
                <c:pt idx="44546">
                  <c:v>1</c:v>
                </c:pt>
                <c:pt idx="44547">
                  <c:v>1</c:v>
                </c:pt>
                <c:pt idx="44548">
                  <c:v>1</c:v>
                </c:pt>
                <c:pt idx="44549">
                  <c:v>1</c:v>
                </c:pt>
                <c:pt idx="44550">
                  <c:v>1</c:v>
                </c:pt>
                <c:pt idx="44551">
                  <c:v>1</c:v>
                </c:pt>
                <c:pt idx="44552">
                  <c:v>1</c:v>
                </c:pt>
                <c:pt idx="44553">
                  <c:v>1</c:v>
                </c:pt>
                <c:pt idx="44554">
                  <c:v>1</c:v>
                </c:pt>
                <c:pt idx="44555">
                  <c:v>1</c:v>
                </c:pt>
                <c:pt idx="44556">
                  <c:v>1</c:v>
                </c:pt>
                <c:pt idx="44557">
                  <c:v>1</c:v>
                </c:pt>
                <c:pt idx="44558">
                  <c:v>1</c:v>
                </c:pt>
                <c:pt idx="44559">
                  <c:v>1</c:v>
                </c:pt>
                <c:pt idx="44560">
                  <c:v>1</c:v>
                </c:pt>
                <c:pt idx="44561">
                  <c:v>1</c:v>
                </c:pt>
                <c:pt idx="44562">
                  <c:v>1</c:v>
                </c:pt>
                <c:pt idx="44563">
                  <c:v>1</c:v>
                </c:pt>
                <c:pt idx="44564">
                  <c:v>1</c:v>
                </c:pt>
                <c:pt idx="44565">
                  <c:v>1</c:v>
                </c:pt>
                <c:pt idx="44566">
                  <c:v>1</c:v>
                </c:pt>
                <c:pt idx="44567">
                  <c:v>1</c:v>
                </c:pt>
                <c:pt idx="44568">
                  <c:v>1</c:v>
                </c:pt>
                <c:pt idx="44569">
                  <c:v>1</c:v>
                </c:pt>
                <c:pt idx="44570">
                  <c:v>1</c:v>
                </c:pt>
                <c:pt idx="44571">
                  <c:v>1</c:v>
                </c:pt>
                <c:pt idx="44572">
                  <c:v>1</c:v>
                </c:pt>
                <c:pt idx="44573">
                  <c:v>1</c:v>
                </c:pt>
                <c:pt idx="44574">
                  <c:v>1</c:v>
                </c:pt>
                <c:pt idx="44575">
                  <c:v>1</c:v>
                </c:pt>
                <c:pt idx="44576">
                  <c:v>1</c:v>
                </c:pt>
                <c:pt idx="44577">
                  <c:v>1</c:v>
                </c:pt>
                <c:pt idx="44578">
                  <c:v>1</c:v>
                </c:pt>
                <c:pt idx="44579">
                  <c:v>1</c:v>
                </c:pt>
                <c:pt idx="44580">
                  <c:v>1</c:v>
                </c:pt>
                <c:pt idx="44581">
                  <c:v>1</c:v>
                </c:pt>
                <c:pt idx="44582">
                  <c:v>1</c:v>
                </c:pt>
                <c:pt idx="44583">
                  <c:v>1</c:v>
                </c:pt>
                <c:pt idx="44584">
                  <c:v>1</c:v>
                </c:pt>
                <c:pt idx="44585">
                  <c:v>1</c:v>
                </c:pt>
                <c:pt idx="44586">
                  <c:v>1</c:v>
                </c:pt>
                <c:pt idx="44587">
                  <c:v>1</c:v>
                </c:pt>
                <c:pt idx="44588">
                  <c:v>1</c:v>
                </c:pt>
                <c:pt idx="44589">
                  <c:v>1</c:v>
                </c:pt>
                <c:pt idx="44590">
                  <c:v>1</c:v>
                </c:pt>
                <c:pt idx="44591">
                  <c:v>1</c:v>
                </c:pt>
                <c:pt idx="44592">
                  <c:v>1</c:v>
                </c:pt>
                <c:pt idx="44593">
                  <c:v>1</c:v>
                </c:pt>
                <c:pt idx="44594">
                  <c:v>1</c:v>
                </c:pt>
                <c:pt idx="44595">
                  <c:v>1</c:v>
                </c:pt>
                <c:pt idx="44596">
                  <c:v>0.8</c:v>
                </c:pt>
                <c:pt idx="44597">
                  <c:v>1</c:v>
                </c:pt>
                <c:pt idx="44598">
                  <c:v>1</c:v>
                </c:pt>
                <c:pt idx="44599">
                  <c:v>1</c:v>
                </c:pt>
                <c:pt idx="44600">
                  <c:v>1</c:v>
                </c:pt>
                <c:pt idx="44601">
                  <c:v>1</c:v>
                </c:pt>
                <c:pt idx="44602">
                  <c:v>1</c:v>
                </c:pt>
                <c:pt idx="44603">
                  <c:v>0.8</c:v>
                </c:pt>
                <c:pt idx="44604">
                  <c:v>1</c:v>
                </c:pt>
                <c:pt idx="44605">
                  <c:v>1</c:v>
                </c:pt>
                <c:pt idx="44606">
                  <c:v>1</c:v>
                </c:pt>
                <c:pt idx="44607">
                  <c:v>1</c:v>
                </c:pt>
                <c:pt idx="44608">
                  <c:v>1</c:v>
                </c:pt>
                <c:pt idx="44609">
                  <c:v>1</c:v>
                </c:pt>
                <c:pt idx="44610">
                  <c:v>1</c:v>
                </c:pt>
                <c:pt idx="44611">
                  <c:v>1</c:v>
                </c:pt>
                <c:pt idx="44612">
                  <c:v>1</c:v>
                </c:pt>
                <c:pt idx="44613">
                  <c:v>1</c:v>
                </c:pt>
                <c:pt idx="44614">
                  <c:v>1</c:v>
                </c:pt>
                <c:pt idx="44615">
                  <c:v>1</c:v>
                </c:pt>
                <c:pt idx="44616">
                  <c:v>1</c:v>
                </c:pt>
                <c:pt idx="44617">
                  <c:v>1</c:v>
                </c:pt>
                <c:pt idx="44618">
                  <c:v>1</c:v>
                </c:pt>
                <c:pt idx="44619">
                  <c:v>1</c:v>
                </c:pt>
                <c:pt idx="44620">
                  <c:v>1</c:v>
                </c:pt>
                <c:pt idx="44621">
                  <c:v>1</c:v>
                </c:pt>
                <c:pt idx="44622">
                  <c:v>1</c:v>
                </c:pt>
                <c:pt idx="44623">
                  <c:v>1</c:v>
                </c:pt>
                <c:pt idx="44624">
                  <c:v>1</c:v>
                </c:pt>
                <c:pt idx="44625">
                  <c:v>1</c:v>
                </c:pt>
                <c:pt idx="44626">
                  <c:v>1</c:v>
                </c:pt>
                <c:pt idx="44627">
                  <c:v>1</c:v>
                </c:pt>
                <c:pt idx="44628">
                  <c:v>1</c:v>
                </c:pt>
                <c:pt idx="44629">
                  <c:v>1</c:v>
                </c:pt>
                <c:pt idx="44630">
                  <c:v>1</c:v>
                </c:pt>
                <c:pt idx="44631">
                  <c:v>1</c:v>
                </c:pt>
                <c:pt idx="44632">
                  <c:v>1</c:v>
                </c:pt>
                <c:pt idx="44633">
                  <c:v>1</c:v>
                </c:pt>
                <c:pt idx="44634">
                  <c:v>1</c:v>
                </c:pt>
                <c:pt idx="44635">
                  <c:v>1</c:v>
                </c:pt>
                <c:pt idx="44636">
                  <c:v>1</c:v>
                </c:pt>
                <c:pt idx="44637">
                  <c:v>1</c:v>
                </c:pt>
                <c:pt idx="44638">
                  <c:v>1</c:v>
                </c:pt>
                <c:pt idx="44639">
                  <c:v>1</c:v>
                </c:pt>
                <c:pt idx="44640">
                  <c:v>1</c:v>
                </c:pt>
                <c:pt idx="44641">
                  <c:v>1</c:v>
                </c:pt>
                <c:pt idx="44642">
                  <c:v>1</c:v>
                </c:pt>
                <c:pt idx="44643">
                  <c:v>1</c:v>
                </c:pt>
                <c:pt idx="44644">
                  <c:v>1</c:v>
                </c:pt>
                <c:pt idx="44645">
                  <c:v>1</c:v>
                </c:pt>
                <c:pt idx="44646">
                  <c:v>1</c:v>
                </c:pt>
                <c:pt idx="44647">
                  <c:v>1</c:v>
                </c:pt>
                <c:pt idx="44648">
                  <c:v>1</c:v>
                </c:pt>
                <c:pt idx="44649">
                  <c:v>1</c:v>
                </c:pt>
                <c:pt idx="44650">
                  <c:v>0.6</c:v>
                </c:pt>
                <c:pt idx="44651">
                  <c:v>1</c:v>
                </c:pt>
                <c:pt idx="44652">
                  <c:v>1</c:v>
                </c:pt>
                <c:pt idx="44653">
                  <c:v>1</c:v>
                </c:pt>
                <c:pt idx="44654">
                  <c:v>0.6</c:v>
                </c:pt>
                <c:pt idx="44655">
                  <c:v>1</c:v>
                </c:pt>
                <c:pt idx="44656">
                  <c:v>1</c:v>
                </c:pt>
                <c:pt idx="44657">
                  <c:v>1</c:v>
                </c:pt>
                <c:pt idx="44658">
                  <c:v>1</c:v>
                </c:pt>
                <c:pt idx="44659">
                  <c:v>1</c:v>
                </c:pt>
                <c:pt idx="44660">
                  <c:v>1</c:v>
                </c:pt>
                <c:pt idx="44661">
                  <c:v>1</c:v>
                </c:pt>
                <c:pt idx="44662">
                  <c:v>1</c:v>
                </c:pt>
                <c:pt idx="44663">
                  <c:v>1</c:v>
                </c:pt>
                <c:pt idx="44664">
                  <c:v>1</c:v>
                </c:pt>
                <c:pt idx="44665">
                  <c:v>1</c:v>
                </c:pt>
                <c:pt idx="44666">
                  <c:v>1</c:v>
                </c:pt>
                <c:pt idx="44667">
                  <c:v>1</c:v>
                </c:pt>
                <c:pt idx="44668">
                  <c:v>1</c:v>
                </c:pt>
                <c:pt idx="44669">
                  <c:v>1</c:v>
                </c:pt>
                <c:pt idx="44670">
                  <c:v>1</c:v>
                </c:pt>
                <c:pt idx="44671">
                  <c:v>1</c:v>
                </c:pt>
                <c:pt idx="44672">
                  <c:v>1</c:v>
                </c:pt>
                <c:pt idx="44673">
                  <c:v>1</c:v>
                </c:pt>
                <c:pt idx="44674">
                  <c:v>1</c:v>
                </c:pt>
                <c:pt idx="44675">
                  <c:v>1</c:v>
                </c:pt>
                <c:pt idx="44676">
                  <c:v>1</c:v>
                </c:pt>
                <c:pt idx="44677">
                  <c:v>1</c:v>
                </c:pt>
                <c:pt idx="44678">
                  <c:v>1</c:v>
                </c:pt>
                <c:pt idx="44679">
                  <c:v>1</c:v>
                </c:pt>
                <c:pt idx="44680">
                  <c:v>1</c:v>
                </c:pt>
                <c:pt idx="44681">
                  <c:v>1</c:v>
                </c:pt>
                <c:pt idx="44682">
                  <c:v>1</c:v>
                </c:pt>
                <c:pt idx="44683">
                  <c:v>1</c:v>
                </c:pt>
                <c:pt idx="44684">
                  <c:v>1</c:v>
                </c:pt>
                <c:pt idx="44685">
                  <c:v>1</c:v>
                </c:pt>
                <c:pt idx="44686">
                  <c:v>1</c:v>
                </c:pt>
                <c:pt idx="44687">
                  <c:v>1</c:v>
                </c:pt>
                <c:pt idx="44688">
                  <c:v>1</c:v>
                </c:pt>
                <c:pt idx="44689">
                  <c:v>1</c:v>
                </c:pt>
                <c:pt idx="44690">
                  <c:v>1</c:v>
                </c:pt>
                <c:pt idx="44691">
                  <c:v>1</c:v>
                </c:pt>
                <c:pt idx="44692">
                  <c:v>1</c:v>
                </c:pt>
                <c:pt idx="44693">
                  <c:v>1</c:v>
                </c:pt>
                <c:pt idx="44694">
                  <c:v>1</c:v>
                </c:pt>
                <c:pt idx="44695">
                  <c:v>1</c:v>
                </c:pt>
                <c:pt idx="44696">
                  <c:v>1</c:v>
                </c:pt>
                <c:pt idx="44697">
                  <c:v>1</c:v>
                </c:pt>
                <c:pt idx="44698">
                  <c:v>1</c:v>
                </c:pt>
                <c:pt idx="44699">
                  <c:v>1</c:v>
                </c:pt>
                <c:pt idx="44700">
                  <c:v>1</c:v>
                </c:pt>
                <c:pt idx="44701">
                  <c:v>1</c:v>
                </c:pt>
                <c:pt idx="44702">
                  <c:v>1</c:v>
                </c:pt>
                <c:pt idx="44703">
                  <c:v>1</c:v>
                </c:pt>
                <c:pt idx="44704">
                  <c:v>1</c:v>
                </c:pt>
                <c:pt idx="44705">
                  <c:v>1</c:v>
                </c:pt>
                <c:pt idx="44706">
                  <c:v>1</c:v>
                </c:pt>
                <c:pt idx="44707">
                  <c:v>0.6</c:v>
                </c:pt>
                <c:pt idx="44708">
                  <c:v>1</c:v>
                </c:pt>
                <c:pt idx="44709">
                  <c:v>1</c:v>
                </c:pt>
                <c:pt idx="44710">
                  <c:v>1</c:v>
                </c:pt>
                <c:pt idx="44711">
                  <c:v>1</c:v>
                </c:pt>
                <c:pt idx="44712">
                  <c:v>1</c:v>
                </c:pt>
                <c:pt idx="44713">
                  <c:v>1</c:v>
                </c:pt>
                <c:pt idx="44714">
                  <c:v>1</c:v>
                </c:pt>
                <c:pt idx="44715">
                  <c:v>1</c:v>
                </c:pt>
                <c:pt idx="44716">
                  <c:v>1</c:v>
                </c:pt>
                <c:pt idx="44717">
                  <c:v>1</c:v>
                </c:pt>
                <c:pt idx="44718">
                  <c:v>1</c:v>
                </c:pt>
                <c:pt idx="44719">
                  <c:v>1</c:v>
                </c:pt>
                <c:pt idx="44720">
                  <c:v>1</c:v>
                </c:pt>
                <c:pt idx="44721">
                  <c:v>1</c:v>
                </c:pt>
                <c:pt idx="44722">
                  <c:v>1</c:v>
                </c:pt>
                <c:pt idx="44723">
                  <c:v>1</c:v>
                </c:pt>
                <c:pt idx="44724">
                  <c:v>1</c:v>
                </c:pt>
                <c:pt idx="44725">
                  <c:v>1</c:v>
                </c:pt>
                <c:pt idx="44726">
                  <c:v>1</c:v>
                </c:pt>
                <c:pt idx="44727">
                  <c:v>1</c:v>
                </c:pt>
                <c:pt idx="44728">
                  <c:v>1</c:v>
                </c:pt>
                <c:pt idx="44729">
                  <c:v>1</c:v>
                </c:pt>
                <c:pt idx="44730">
                  <c:v>1</c:v>
                </c:pt>
                <c:pt idx="44731">
                  <c:v>1</c:v>
                </c:pt>
                <c:pt idx="44732">
                  <c:v>1</c:v>
                </c:pt>
                <c:pt idx="44733">
                  <c:v>1</c:v>
                </c:pt>
                <c:pt idx="44734">
                  <c:v>1</c:v>
                </c:pt>
                <c:pt idx="44735">
                  <c:v>1</c:v>
                </c:pt>
                <c:pt idx="44736">
                  <c:v>1</c:v>
                </c:pt>
                <c:pt idx="44737">
                  <c:v>1</c:v>
                </c:pt>
                <c:pt idx="44738">
                  <c:v>1</c:v>
                </c:pt>
                <c:pt idx="44739">
                  <c:v>1</c:v>
                </c:pt>
                <c:pt idx="44740">
                  <c:v>1</c:v>
                </c:pt>
                <c:pt idx="44741">
                  <c:v>1</c:v>
                </c:pt>
                <c:pt idx="44742">
                  <c:v>1</c:v>
                </c:pt>
                <c:pt idx="44743">
                  <c:v>1</c:v>
                </c:pt>
                <c:pt idx="44744">
                  <c:v>1</c:v>
                </c:pt>
                <c:pt idx="44745">
                  <c:v>1</c:v>
                </c:pt>
                <c:pt idx="44746">
                  <c:v>1</c:v>
                </c:pt>
                <c:pt idx="44747">
                  <c:v>1</c:v>
                </c:pt>
                <c:pt idx="44748">
                  <c:v>1</c:v>
                </c:pt>
                <c:pt idx="44749">
                  <c:v>1</c:v>
                </c:pt>
                <c:pt idx="44750">
                  <c:v>1</c:v>
                </c:pt>
                <c:pt idx="44751">
                  <c:v>1</c:v>
                </c:pt>
                <c:pt idx="44752">
                  <c:v>1</c:v>
                </c:pt>
                <c:pt idx="44753">
                  <c:v>1</c:v>
                </c:pt>
                <c:pt idx="44754">
                  <c:v>1</c:v>
                </c:pt>
                <c:pt idx="44755">
                  <c:v>1</c:v>
                </c:pt>
                <c:pt idx="44756">
                  <c:v>1</c:v>
                </c:pt>
                <c:pt idx="44757">
                  <c:v>1</c:v>
                </c:pt>
                <c:pt idx="44758">
                  <c:v>1</c:v>
                </c:pt>
                <c:pt idx="44759">
                  <c:v>1</c:v>
                </c:pt>
                <c:pt idx="44760">
                  <c:v>1</c:v>
                </c:pt>
                <c:pt idx="44761">
                  <c:v>1</c:v>
                </c:pt>
                <c:pt idx="44762">
                  <c:v>1</c:v>
                </c:pt>
                <c:pt idx="44763">
                  <c:v>1</c:v>
                </c:pt>
                <c:pt idx="44764">
                  <c:v>1</c:v>
                </c:pt>
                <c:pt idx="44765">
                  <c:v>1</c:v>
                </c:pt>
                <c:pt idx="44766">
                  <c:v>1</c:v>
                </c:pt>
                <c:pt idx="44767">
                  <c:v>1</c:v>
                </c:pt>
                <c:pt idx="44768">
                  <c:v>1</c:v>
                </c:pt>
                <c:pt idx="44769">
                  <c:v>1</c:v>
                </c:pt>
                <c:pt idx="44770">
                  <c:v>1</c:v>
                </c:pt>
                <c:pt idx="44771">
                  <c:v>1</c:v>
                </c:pt>
                <c:pt idx="44772">
                  <c:v>1</c:v>
                </c:pt>
                <c:pt idx="44773">
                  <c:v>1</c:v>
                </c:pt>
                <c:pt idx="44774">
                  <c:v>1</c:v>
                </c:pt>
                <c:pt idx="44775">
                  <c:v>1</c:v>
                </c:pt>
                <c:pt idx="44776">
                  <c:v>1</c:v>
                </c:pt>
                <c:pt idx="44777">
                  <c:v>1</c:v>
                </c:pt>
                <c:pt idx="44778">
                  <c:v>1</c:v>
                </c:pt>
                <c:pt idx="44779">
                  <c:v>1</c:v>
                </c:pt>
                <c:pt idx="44780">
                  <c:v>1</c:v>
                </c:pt>
                <c:pt idx="44781">
                  <c:v>1</c:v>
                </c:pt>
                <c:pt idx="44782">
                  <c:v>1</c:v>
                </c:pt>
                <c:pt idx="44783">
                  <c:v>1</c:v>
                </c:pt>
                <c:pt idx="44784">
                  <c:v>1</c:v>
                </c:pt>
                <c:pt idx="44785">
                  <c:v>1</c:v>
                </c:pt>
                <c:pt idx="44786">
                  <c:v>1</c:v>
                </c:pt>
                <c:pt idx="44787">
                  <c:v>1</c:v>
                </c:pt>
                <c:pt idx="44788">
                  <c:v>1</c:v>
                </c:pt>
                <c:pt idx="44789">
                  <c:v>1</c:v>
                </c:pt>
                <c:pt idx="44790">
                  <c:v>1</c:v>
                </c:pt>
                <c:pt idx="44791">
                  <c:v>1</c:v>
                </c:pt>
                <c:pt idx="44792">
                  <c:v>1</c:v>
                </c:pt>
                <c:pt idx="44793">
                  <c:v>1</c:v>
                </c:pt>
                <c:pt idx="44794">
                  <c:v>1</c:v>
                </c:pt>
                <c:pt idx="44795">
                  <c:v>1</c:v>
                </c:pt>
                <c:pt idx="44796">
                  <c:v>1</c:v>
                </c:pt>
                <c:pt idx="44797">
                  <c:v>1</c:v>
                </c:pt>
                <c:pt idx="44798">
                  <c:v>1</c:v>
                </c:pt>
                <c:pt idx="44799">
                  <c:v>1</c:v>
                </c:pt>
                <c:pt idx="44800">
                  <c:v>1</c:v>
                </c:pt>
                <c:pt idx="44801">
                  <c:v>1</c:v>
                </c:pt>
                <c:pt idx="44802">
                  <c:v>1</c:v>
                </c:pt>
                <c:pt idx="44803">
                  <c:v>1</c:v>
                </c:pt>
                <c:pt idx="44804">
                  <c:v>1</c:v>
                </c:pt>
                <c:pt idx="44805">
                  <c:v>1</c:v>
                </c:pt>
                <c:pt idx="44806">
                  <c:v>1</c:v>
                </c:pt>
                <c:pt idx="44807">
                  <c:v>1</c:v>
                </c:pt>
                <c:pt idx="44808">
                  <c:v>1</c:v>
                </c:pt>
                <c:pt idx="44809">
                  <c:v>1</c:v>
                </c:pt>
                <c:pt idx="44810">
                  <c:v>1</c:v>
                </c:pt>
                <c:pt idx="44811">
                  <c:v>1</c:v>
                </c:pt>
                <c:pt idx="44812">
                  <c:v>1</c:v>
                </c:pt>
                <c:pt idx="44813">
                  <c:v>1</c:v>
                </c:pt>
                <c:pt idx="44814">
                  <c:v>1</c:v>
                </c:pt>
                <c:pt idx="44815">
                  <c:v>1</c:v>
                </c:pt>
                <c:pt idx="44816">
                  <c:v>1</c:v>
                </c:pt>
                <c:pt idx="44817">
                  <c:v>1</c:v>
                </c:pt>
                <c:pt idx="44818">
                  <c:v>1</c:v>
                </c:pt>
                <c:pt idx="44819">
                  <c:v>1</c:v>
                </c:pt>
                <c:pt idx="44820">
                  <c:v>1</c:v>
                </c:pt>
                <c:pt idx="44821">
                  <c:v>1</c:v>
                </c:pt>
                <c:pt idx="44822">
                  <c:v>1</c:v>
                </c:pt>
                <c:pt idx="44823">
                  <c:v>1</c:v>
                </c:pt>
                <c:pt idx="44824">
                  <c:v>1</c:v>
                </c:pt>
                <c:pt idx="44825">
                  <c:v>1</c:v>
                </c:pt>
                <c:pt idx="44826">
                  <c:v>1</c:v>
                </c:pt>
                <c:pt idx="44827">
                  <c:v>1</c:v>
                </c:pt>
                <c:pt idx="44828">
                  <c:v>1</c:v>
                </c:pt>
                <c:pt idx="44829">
                  <c:v>1</c:v>
                </c:pt>
                <c:pt idx="44830">
                  <c:v>1</c:v>
                </c:pt>
                <c:pt idx="44831">
                  <c:v>1</c:v>
                </c:pt>
                <c:pt idx="44832">
                  <c:v>1</c:v>
                </c:pt>
                <c:pt idx="44833">
                  <c:v>1</c:v>
                </c:pt>
                <c:pt idx="44834">
                  <c:v>1</c:v>
                </c:pt>
                <c:pt idx="44835">
                  <c:v>1</c:v>
                </c:pt>
                <c:pt idx="44836">
                  <c:v>1</c:v>
                </c:pt>
                <c:pt idx="44837">
                  <c:v>1</c:v>
                </c:pt>
                <c:pt idx="44838">
                  <c:v>1</c:v>
                </c:pt>
                <c:pt idx="44839">
                  <c:v>1</c:v>
                </c:pt>
                <c:pt idx="44840">
                  <c:v>1</c:v>
                </c:pt>
                <c:pt idx="44841">
                  <c:v>1</c:v>
                </c:pt>
                <c:pt idx="44842">
                  <c:v>1</c:v>
                </c:pt>
                <c:pt idx="44843">
                  <c:v>1</c:v>
                </c:pt>
                <c:pt idx="44844">
                  <c:v>1</c:v>
                </c:pt>
                <c:pt idx="44845">
                  <c:v>1</c:v>
                </c:pt>
                <c:pt idx="44846">
                  <c:v>1</c:v>
                </c:pt>
                <c:pt idx="44847">
                  <c:v>1</c:v>
                </c:pt>
                <c:pt idx="44848">
                  <c:v>1</c:v>
                </c:pt>
                <c:pt idx="44849">
                  <c:v>1</c:v>
                </c:pt>
                <c:pt idx="44850">
                  <c:v>1</c:v>
                </c:pt>
                <c:pt idx="44851">
                  <c:v>1</c:v>
                </c:pt>
                <c:pt idx="44852">
                  <c:v>1</c:v>
                </c:pt>
                <c:pt idx="44853">
                  <c:v>1</c:v>
                </c:pt>
                <c:pt idx="44854">
                  <c:v>1</c:v>
                </c:pt>
                <c:pt idx="44855">
                  <c:v>1</c:v>
                </c:pt>
                <c:pt idx="44856">
                  <c:v>1</c:v>
                </c:pt>
                <c:pt idx="44857">
                  <c:v>1</c:v>
                </c:pt>
                <c:pt idx="44858">
                  <c:v>1</c:v>
                </c:pt>
                <c:pt idx="44859">
                  <c:v>1</c:v>
                </c:pt>
                <c:pt idx="44860">
                  <c:v>1</c:v>
                </c:pt>
                <c:pt idx="44861">
                  <c:v>1</c:v>
                </c:pt>
                <c:pt idx="44862">
                  <c:v>1</c:v>
                </c:pt>
                <c:pt idx="44863">
                  <c:v>1</c:v>
                </c:pt>
                <c:pt idx="44864">
                  <c:v>1</c:v>
                </c:pt>
                <c:pt idx="44865">
                  <c:v>1</c:v>
                </c:pt>
                <c:pt idx="44866">
                  <c:v>1</c:v>
                </c:pt>
                <c:pt idx="44867">
                  <c:v>1</c:v>
                </c:pt>
                <c:pt idx="44868">
                  <c:v>1</c:v>
                </c:pt>
                <c:pt idx="44869">
                  <c:v>1</c:v>
                </c:pt>
                <c:pt idx="44870">
                  <c:v>1</c:v>
                </c:pt>
                <c:pt idx="44871">
                  <c:v>1</c:v>
                </c:pt>
                <c:pt idx="44872">
                  <c:v>1</c:v>
                </c:pt>
                <c:pt idx="44873">
                  <c:v>1</c:v>
                </c:pt>
                <c:pt idx="44874">
                  <c:v>1</c:v>
                </c:pt>
                <c:pt idx="44875">
                  <c:v>1</c:v>
                </c:pt>
                <c:pt idx="44876">
                  <c:v>1</c:v>
                </c:pt>
                <c:pt idx="44877">
                  <c:v>1</c:v>
                </c:pt>
                <c:pt idx="44878">
                  <c:v>1</c:v>
                </c:pt>
                <c:pt idx="44879">
                  <c:v>1</c:v>
                </c:pt>
                <c:pt idx="44880">
                  <c:v>1</c:v>
                </c:pt>
                <c:pt idx="44881">
                  <c:v>1</c:v>
                </c:pt>
                <c:pt idx="44882">
                  <c:v>1</c:v>
                </c:pt>
                <c:pt idx="44883">
                  <c:v>1</c:v>
                </c:pt>
                <c:pt idx="44884">
                  <c:v>1</c:v>
                </c:pt>
                <c:pt idx="44885">
                  <c:v>1</c:v>
                </c:pt>
                <c:pt idx="44886">
                  <c:v>1</c:v>
                </c:pt>
                <c:pt idx="44887">
                  <c:v>1</c:v>
                </c:pt>
                <c:pt idx="44888">
                  <c:v>1</c:v>
                </c:pt>
                <c:pt idx="44889">
                  <c:v>1</c:v>
                </c:pt>
                <c:pt idx="44890">
                  <c:v>1</c:v>
                </c:pt>
                <c:pt idx="44891">
                  <c:v>1</c:v>
                </c:pt>
                <c:pt idx="44892">
                  <c:v>1</c:v>
                </c:pt>
                <c:pt idx="44893">
                  <c:v>1</c:v>
                </c:pt>
                <c:pt idx="44894">
                  <c:v>1</c:v>
                </c:pt>
                <c:pt idx="44895">
                  <c:v>1</c:v>
                </c:pt>
                <c:pt idx="44896">
                  <c:v>1</c:v>
                </c:pt>
                <c:pt idx="44897">
                  <c:v>1</c:v>
                </c:pt>
                <c:pt idx="44898">
                  <c:v>1</c:v>
                </c:pt>
                <c:pt idx="44899">
                  <c:v>1</c:v>
                </c:pt>
                <c:pt idx="44900">
                  <c:v>1</c:v>
                </c:pt>
                <c:pt idx="44901">
                  <c:v>1</c:v>
                </c:pt>
                <c:pt idx="44902">
                  <c:v>1</c:v>
                </c:pt>
                <c:pt idx="44903">
                  <c:v>1</c:v>
                </c:pt>
                <c:pt idx="44904">
                  <c:v>1</c:v>
                </c:pt>
                <c:pt idx="44905">
                  <c:v>1</c:v>
                </c:pt>
                <c:pt idx="44906">
                  <c:v>1</c:v>
                </c:pt>
                <c:pt idx="44907">
                  <c:v>1</c:v>
                </c:pt>
                <c:pt idx="44908">
                  <c:v>1</c:v>
                </c:pt>
                <c:pt idx="44909">
                  <c:v>1</c:v>
                </c:pt>
                <c:pt idx="44910">
                  <c:v>1</c:v>
                </c:pt>
                <c:pt idx="44911">
                  <c:v>1</c:v>
                </c:pt>
                <c:pt idx="44912">
                  <c:v>1</c:v>
                </c:pt>
                <c:pt idx="44913">
                  <c:v>1</c:v>
                </c:pt>
                <c:pt idx="44914">
                  <c:v>1</c:v>
                </c:pt>
                <c:pt idx="44915">
                  <c:v>1</c:v>
                </c:pt>
                <c:pt idx="44916">
                  <c:v>1</c:v>
                </c:pt>
                <c:pt idx="44917">
                  <c:v>1</c:v>
                </c:pt>
                <c:pt idx="44918">
                  <c:v>1</c:v>
                </c:pt>
                <c:pt idx="44919">
                  <c:v>1</c:v>
                </c:pt>
                <c:pt idx="44920">
                  <c:v>1</c:v>
                </c:pt>
                <c:pt idx="44921">
                  <c:v>1</c:v>
                </c:pt>
                <c:pt idx="44922">
                  <c:v>1</c:v>
                </c:pt>
                <c:pt idx="44923">
                  <c:v>1</c:v>
                </c:pt>
                <c:pt idx="44924">
                  <c:v>1</c:v>
                </c:pt>
                <c:pt idx="44925">
                  <c:v>1</c:v>
                </c:pt>
                <c:pt idx="44926">
                  <c:v>1</c:v>
                </c:pt>
                <c:pt idx="44927">
                  <c:v>1</c:v>
                </c:pt>
                <c:pt idx="44928">
                  <c:v>1</c:v>
                </c:pt>
                <c:pt idx="44929">
                  <c:v>1</c:v>
                </c:pt>
                <c:pt idx="44930">
                  <c:v>1</c:v>
                </c:pt>
                <c:pt idx="44931">
                  <c:v>1</c:v>
                </c:pt>
                <c:pt idx="44932">
                  <c:v>1</c:v>
                </c:pt>
                <c:pt idx="44933">
                  <c:v>1</c:v>
                </c:pt>
                <c:pt idx="44934">
                  <c:v>1</c:v>
                </c:pt>
                <c:pt idx="44935">
                  <c:v>1</c:v>
                </c:pt>
                <c:pt idx="44936">
                  <c:v>1</c:v>
                </c:pt>
                <c:pt idx="44937">
                  <c:v>1</c:v>
                </c:pt>
                <c:pt idx="44938">
                  <c:v>1</c:v>
                </c:pt>
                <c:pt idx="44939">
                  <c:v>1</c:v>
                </c:pt>
                <c:pt idx="44940">
                  <c:v>1</c:v>
                </c:pt>
                <c:pt idx="44941">
                  <c:v>1</c:v>
                </c:pt>
                <c:pt idx="44942">
                  <c:v>1</c:v>
                </c:pt>
                <c:pt idx="44943">
                  <c:v>1</c:v>
                </c:pt>
                <c:pt idx="44944">
                  <c:v>1</c:v>
                </c:pt>
                <c:pt idx="44945">
                  <c:v>1</c:v>
                </c:pt>
                <c:pt idx="44946">
                  <c:v>1</c:v>
                </c:pt>
                <c:pt idx="44947">
                  <c:v>1</c:v>
                </c:pt>
                <c:pt idx="44948">
                  <c:v>1</c:v>
                </c:pt>
                <c:pt idx="44949">
                  <c:v>1</c:v>
                </c:pt>
                <c:pt idx="44950">
                  <c:v>1</c:v>
                </c:pt>
                <c:pt idx="44951">
                  <c:v>1</c:v>
                </c:pt>
                <c:pt idx="44952">
                  <c:v>1</c:v>
                </c:pt>
                <c:pt idx="44953">
                  <c:v>1</c:v>
                </c:pt>
                <c:pt idx="44954">
                  <c:v>1</c:v>
                </c:pt>
                <c:pt idx="44955">
                  <c:v>1</c:v>
                </c:pt>
                <c:pt idx="44956">
                  <c:v>1</c:v>
                </c:pt>
                <c:pt idx="44957">
                  <c:v>1</c:v>
                </c:pt>
                <c:pt idx="44958">
                  <c:v>1</c:v>
                </c:pt>
                <c:pt idx="44959">
                  <c:v>1</c:v>
                </c:pt>
                <c:pt idx="44960">
                  <c:v>1</c:v>
                </c:pt>
                <c:pt idx="44961">
                  <c:v>1</c:v>
                </c:pt>
                <c:pt idx="44962">
                  <c:v>1</c:v>
                </c:pt>
                <c:pt idx="44963">
                  <c:v>1</c:v>
                </c:pt>
                <c:pt idx="44964">
                  <c:v>1</c:v>
                </c:pt>
                <c:pt idx="44965">
                  <c:v>1</c:v>
                </c:pt>
                <c:pt idx="44966">
                  <c:v>1</c:v>
                </c:pt>
                <c:pt idx="44967">
                  <c:v>1</c:v>
                </c:pt>
                <c:pt idx="44968">
                  <c:v>1</c:v>
                </c:pt>
                <c:pt idx="44969">
                  <c:v>1</c:v>
                </c:pt>
                <c:pt idx="44970">
                  <c:v>1</c:v>
                </c:pt>
                <c:pt idx="44971">
                  <c:v>1</c:v>
                </c:pt>
                <c:pt idx="44972">
                  <c:v>1</c:v>
                </c:pt>
                <c:pt idx="44973">
                  <c:v>1</c:v>
                </c:pt>
                <c:pt idx="44974">
                  <c:v>1</c:v>
                </c:pt>
                <c:pt idx="44975">
                  <c:v>1</c:v>
                </c:pt>
                <c:pt idx="44976">
                  <c:v>1</c:v>
                </c:pt>
                <c:pt idx="44977">
                  <c:v>1</c:v>
                </c:pt>
                <c:pt idx="44978">
                  <c:v>1</c:v>
                </c:pt>
                <c:pt idx="44979">
                  <c:v>1</c:v>
                </c:pt>
                <c:pt idx="44980">
                  <c:v>1</c:v>
                </c:pt>
                <c:pt idx="44981">
                  <c:v>1</c:v>
                </c:pt>
                <c:pt idx="44982">
                  <c:v>1</c:v>
                </c:pt>
                <c:pt idx="44983">
                  <c:v>1</c:v>
                </c:pt>
                <c:pt idx="44984">
                  <c:v>1</c:v>
                </c:pt>
                <c:pt idx="44985">
                  <c:v>1</c:v>
                </c:pt>
                <c:pt idx="44986">
                  <c:v>1</c:v>
                </c:pt>
                <c:pt idx="44987">
                  <c:v>1</c:v>
                </c:pt>
                <c:pt idx="44988">
                  <c:v>1</c:v>
                </c:pt>
                <c:pt idx="44989">
                  <c:v>1</c:v>
                </c:pt>
                <c:pt idx="44990">
                  <c:v>1</c:v>
                </c:pt>
                <c:pt idx="44991">
                  <c:v>1</c:v>
                </c:pt>
                <c:pt idx="44992">
                  <c:v>1</c:v>
                </c:pt>
                <c:pt idx="44993">
                  <c:v>1</c:v>
                </c:pt>
                <c:pt idx="44994">
                  <c:v>1</c:v>
                </c:pt>
                <c:pt idx="44995">
                  <c:v>1</c:v>
                </c:pt>
                <c:pt idx="44996">
                  <c:v>1</c:v>
                </c:pt>
                <c:pt idx="44997">
                  <c:v>1</c:v>
                </c:pt>
                <c:pt idx="44998">
                  <c:v>1</c:v>
                </c:pt>
                <c:pt idx="44999">
                  <c:v>1</c:v>
                </c:pt>
                <c:pt idx="45000">
                  <c:v>1</c:v>
                </c:pt>
                <c:pt idx="45001">
                  <c:v>1</c:v>
                </c:pt>
                <c:pt idx="45002">
                  <c:v>1</c:v>
                </c:pt>
                <c:pt idx="45003">
                  <c:v>1</c:v>
                </c:pt>
                <c:pt idx="45004">
                  <c:v>1</c:v>
                </c:pt>
                <c:pt idx="45005">
                  <c:v>1</c:v>
                </c:pt>
                <c:pt idx="45006">
                  <c:v>1</c:v>
                </c:pt>
                <c:pt idx="45007">
                  <c:v>1</c:v>
                </c:pt>
                <c:pt idx="45008">
                  <c:v>1</c:v>
                </c:pt>
                <c:pt idx="45009">
                  <c:v>1</c:v>
                </c:pt>
                <c:pt idx="45010">
                  <c:v>1</c:v>
                </c:pt>
                <c:pt idx="45011">
                  <c:v>1</c:v>
                </c:pt>
                <c:pt idx="45012">
                  <c:v>1</c:v>
                </c:pt>
                <c:pt idx="45013">
                  <c:v>1</c:v>
                </c:pt>
                <c:pt idx="45014">
                  <c:v>1</c:v>
                </c:pt>
                <c:pt idx="45015">
                  <c:v>1</c:v>
                </c:pt>
                <c:pt idx="45016">
                  <c:v>1</c:v>
                </c:pt>
                <c:pt idx="45017">
                  <c:v>1</c:v>
                </c:pt>
                <c:pt idx="45018">
                  <c:v>1</c:v>
                </c:pt>
                <c:pt idx="45019">
                  <c:v>1</c:v>
                </c:pt>
                <c:pt idx="45020">
                  <c:v>1</c:v>
                </c:pt>
                <c:pt idx="45021">
                  <c:v>1</c:v>
                </c:pt>
                <c:pt idx="45022">
                  <c:v>1</c:v>
                </c:pt>
                <c:pt idx="45023">
                  <c:v>1</c:v>
                </c:pt>
                <c:pt idx="45024">
                  <c:v>1</c:v>
                </c:pt>
                <c:pt idx="45025">
                  <c:v>1</c:v>
                </c:pt>
                <c:pt idx="45026">
                  <c:v>1</c:v>
                </c:pt>
                <c:pt idx="45027">
                  <c:v>1</c:v>
                </c:pt>
                <c:pt idx="45028">
                  <c:v>1</c:v>
                </c:pt>
                <c:pt idx="45029">
                  <c:v>1</c:v>
                </c:pt>
                <c:pt idx="45030">
                  <c:v>1</c:v>
                </c:pt>
                <c:pt idx="45031">
                  <c:v>1</c:v>
                </c:pt>
                <c:pt idx="45032">
                  <c:v>1</c:v>
                </c:pt>
                <c:pt idx="45033">
                  <c:v>1</c:v>
                </c:pt>
                <c:pt idx="45034">
                  <c:v>1</c:v>
                </c:pt>
                <c:pt idx="45035">
                  <c:v>1</c:v>
                </c:pt>
                <c:pt idx="45036">
                  <c:v>1</c:v>
                </c:pt>
                <c:pt idx="45037">
                  <c:v>1</c:v>
                </c:pt>
                <c:pt idx="45038">
                  <c:v>1</c:v>
                </c:pt>
                <c:pt idx="45039">
                  <c:v>1</c:v>
                </c:pt>
                <c:pt idx="45040">
                  <c:v>1</c:v>
                </c:pt>
                <c:pt idx="45041">
                  <c:v>1</c:v>
                </c:pt>
                <c:pt idx="45042">
                  <c:v>1</c:v>
                </c:pt>
                <c:pt idx="45043">
                  <c:v>1</c:v>
                </c:pt>
                <c:pt idx="45044">
                  <c:v>1</c:v>
                </c:pt>
                <c:pt idx="45045">
                  <c:v>1</c:v>
                </c:pt>
                <c:pt idx="45046">
                  <c:v>1</c:v>
                </c:pt>
                <c:pt idx="45047">
                  <c:v>1</c:v>
                </c:pt>
                <c:pt idx="45048">
                  <c:v>1</c:v>
                </c:pt>
                <c:pt idx="45049">
                  <c:v>1</c:v>
                </c:pt>
                <c:pt idx="45050">
                  <c:v>1</c:v>
                </c:pt>
                <c:pt idx="45051">
                  <c:v>1</c:v>
                </c:pt>
                <c:pt idx="45052">
                  <c:v>1</c:v>
                </c:pt>
                <c:pt idx="45053">
                  <c:v>1</c:v>
                </c:pt>
                <c:pt idx="45054">
                  <c:v>1</c:v>
                </c:pt>
                <c:pt idx="45055">
                  <c:v>1</c:v>
                </c:pt>
                <c:pt idx="45056">
                  <c:v>1</c:v>
                </c:pt>
                <c:pt idx="45057">
                  <c:v>1</c:v>
                </c:pt>
                <c:pt idx="45058">
                  <c:v>1</c:v>
                </c:pt>
                <c:pt idx="45059">
                  <c:v>1</c:v>
                </c:pt>
                <c:pt idx="45060">
                  <c:v>1</c:v>
                </c:pt>
                <c:pt idx="45061">
                  <c:v>1</c:v>
                </c:pt>
                <c:pt idx="45062">
                  <c:v>1</c:v>
                </c:pt>
                <c:pt idx="45063">
                  <c:v>1</c:v>
                </c:pt>
                <c:pt idx="45064">
                  <c:v>1</c:v>
                </c:pt>
                <c:pt idx="45065">
                  <c:v>1</c:v>
                </c:pt>
                <c:pt idx="45066">
                  <c:v>1</c:v>
                </c:pt>
                <c:pt idx="45067">
                  <c:v>1</c:v>
                </c:pt>
                <c:pt idx="45068">
                  <c:v>1</c:v>
                </c:pt>
                <c:pt idx="45069">
                  <c:v>1</c:v>
                </c:pt>
                <c:pt idx="45070">
                  <c:v>1</c:v>
                </c:pt>
                <c:pt idx="45071">
                  <c:v>1</c:v>
                </c:pt>
                <c:pt idx="45072">
                  <c:v>1</c:v>
                </c:pt>
                <c:pt idx="45073">
                  <c:v>1</c:v>
                </c:pt>
                <c:pt idx="45074">
                  <c:v>1</c:v>
                </c:pt>
                <c:pt idx="45075">
                  <c:v>1</c:v>
                </c:pt>
                <c:pt idx="45076">
                  <c:v>1</c:v>
                </c:pt>
                <c:pt idx="45077">
                  <c:v>1</c:v>
                </c:pt>
                <c:pt idx="45078">
                  <c:v>1</c:v>
                </c:pt>
                <c:pt idx="45079">
                  <c:v>1</c:v>
                </c:pt>
                <c:pt idx="45080">
                  <c:v>1</c:v>
                </c:pt>
                <c:pt idx="45081">
                  <c:v>1</c:v>
                </c:pt>
                <c:pt idx="45082">
                  <c:v>1</c:v>
                </c:pt>
                <c:pt idx="45083">
                  <c:v>1</c:v>
                </c:pt>
                <c:pt idx="45084">
                  <c:v>1</c:v>
                </c:pt>
                <c:pt idx="45085">
                  <c:v>1</c:v>
                </c:pt>
                <c:pt idx="45086">
                  <c:v>1</c:v>
                </c:pt>
                <c:pt idx="45087">
                  <c:v>1</c:v>
                </c:pt>
                <c:pt idx="45088">
                  <c:v>1</c:v>
                </c:pt>
                <c:pt idx="45089">
                  <c:v>1</c:v>
                </c:pt>
                <c:pt idx="45090">
                  <c:v>1</c:v>
                </c:pt>
                <c:pt idx="45091">
                  <c:v>1</c:v>
                </c:pt>
                <c:pt idx="45092">
                  <c:v>1</c:v>
                </c:pt>
                <c:pt idx="45093">
                  <c:v>1</c:v>
                </c:pt>
                <c:pt idx="45094">
                  <c:v>1</c:v>
                </c:pt>
                <c:pt idx="45095">
                  <c:v>1</c:v>
                </c:pt>
                <c:pt idx="45096">
                  <c:v>1</c:v>
                </c:pt>
                <c:pt idx="45097">
                  <c:v>1</c:v>
                </c:pt>
                <c:pt idx="45098">
                  <c:v>1</c:v>
                </c:pt>
                <c:pt idx="45099">
                  <c:v>1</c:v>
                </c:pt>
                <c:pt idx="45100">
                  <c:v>1</c:v>
                </c:pt>
                <c:pt idx="45101">
                  <c:v>1</c:v>
                </c:pt>
                <c:pt idx="45102">
                  <c:v>1</c:v>
                </c:pt>
                <c:pt idx="45103">
                  <c:v>1</c:v>
                </c:pt>
                <c:pt idx="45104">
                  <c:v>1</c:v>
                </c:pt>
                <c:pt idx="45105">
                  <c:v>1</c:v>
                </c:pt>
                <c:pt idx="45106">
                  <c:v>1</c:v>
                </c:pt>
                <c:pt idx="45107">
                  <c:v>1</c:v>
                </c:pt>
                <c:pt idx="45108">
                  <c:v>1</c:v>
                </c:pt>
                <c:pt idx="45109">
                  <c:v>1</c:v>
                </c:pt>
                <c:pt idx="45110">
                  <c:v>1</c:v>
                </c:pt>
                <c:pt idx="45111">
                  <c:v>1</c:v>
                </c:pt>
                <c:pt idx="45112">
                  <c:v>1</c:v>
                </c:pt>
                <c:pt idx="45113">
                  <c:v>1</c:v>
                </c:pt>
                <c:pt idx="45114">
                  <c:v>1</c:v>
                </c:pt>
                <c:pt idx="45115">
                  <c:v>1</c:v>
                </c:pt>
                <c:pt idx="45116">
                  <c:v>1</c:v>
                </c:pt>
                <c:pt idx="45117">
                  <c:v>1</c:v>
                </c:pt>
                <c:pt idx="45118">
                  <c:v>1</c:v>
                </c:pt>
                <c:pt idx="45119">
                  <c:v>1</c:v>
                </c:pt>
                <c:pt idx="45120">
                  <c:v>1</c:v>
                </c:pt>
                <c:pt idx="45121">
                  <c:v>1</c:v>
                </c:pt>
                <c:pt idx="45122">
                  <c:v>1</c:v>
                </c:pt>
                <c:pt idx="45123">
                  <c:v>1</c:v>
                </c:pt>
                <c:pt idx="45124">
                  <c:v>1</c:v>
                </c:pt>
                <c:pt idx="45125">
                  <c:v>1</c:v>
                </c:pt>
                <c:pt idx="45126">
                  <c:v>1</c:v>
                </c:pt>
                <c:pt idx="45127">
                  <c:v>1</c:v>
                </c:pt>
                <c:pt idx="45128">
                  <c:v>1</c:v>
                </c:pt>
                <c:pt idx="45129">
                  <c:v>1</c:v>
                </c:pt>
                <c:pt idx="45130">
                  <c:v>1</c:v>
                </c:pt>
                <c:pt idx="45131">
                  <c:v>1</c:v>
                </c:pt>
                <c:pt idx="45132">
                  <c:v>1</c:v>
                </c:pt>
                <c:pt idx="45133">
                  <c:v>1</c:v>
                </c:pt>
                <c:pt idx="45134">
                  <c:v>1</c:v>
                </c:pt>
                <c:pt idx="45135">
                  <c:v>1</c:v>
                </c:pt>
                <c:pt idx="45136">
                  <c:v>1</c:v>
                </c:pt>
                <c:pt idx="45137">
                  <c:v>1</c:v>
                </c:pt>
                <c:pt idx="45138">
                  <c:v>1</c:v>
                </c:pt>
                <c:pt idx="45139">
                  <c:v>1</c:v>
                </c:pt>
                <c:pt idx="45140">
                  <c:v>1</c:v>
                </c:pt>
                <c:pt idx="45141">
                  <c:v>1</c:v>
                </c:pt>
                <c:pt idx="45142">
                  <c:v>1</c:v>
                </c:pt>
                <c:pt idx="45143">
                  <c:v>1</c:v>
                </c:pt>
                <c:pt idx="45144">
                  <c:v>1</c:v>
                </c:pt>
                <c:pt idx="45145">
                  <c:v>1</c:v>
                </c:pt>
                <c:pt idx="45146">
                  <c:v>1</c:v>
                </c:pt>
                <c:pt idx="45147">
                  <c:v>1</c:v>
                </c:pt>
                <c:pt idx="45148">
                  <c:v>1</c:v>
                </c:pt>
                <c:pt idx="45149">
                  <c:v>1</c:v>
                </c:pt>
                <c:pt idx="45150">
                  <c:v>1</c:v>
                </c:pt>
                <c:pt idx="45151">
                  <c:v>1</c:v>
                </c:pt>
                <c:pt idx="45152">
                  <c:v>1</c:v>
                </c:pt>
                <c:pt idx="45153">
                  <c:v>1</c:v>
                </c:pt>
                <c:pt idx="45154">
                  <c:v>1</c:v>
                </c:pt>
                <c:pt idx="45155">
                  <c:v>1</c:v>
                </c:pt>
                <c:pt idx="45156">
                  <c:v>1</c:v>
                </c:pt>
                <c:pt idx="45157">
                  <c:v>1</c:v>
                </c:pt>
                <c:pt idx="45158">
                  <c:v>0.8</c:v>
                </c:pt>
                <c:pt idx="45159">
                  <c:v>1</c:v>
                </c:pt>
                <c:pt idx="45160">
                  <c:v>1</c:v>
                </c:pt>
                <c:pt idx="45161">
                  <c:v>1</c:v>
                </c:pt>
                <c:pt idx="45162">
                  <c:v>1</c:v>
                </c:pt>
                <c:pt idx="45163">
                  <c:v>1</c:v>
                </c:pt>
                <c:pt idx="45164">
                  <c:v>1</c:v>
                </c:pt>
                <c:pt idx="45165">
                  <c:v>1</c:v>
                </c:pt>
                <c:pt idx="45166">
                  <c:v>1</c:v>
                </c:pt>
                <c:pt idx="45167">
                  <c:v>1</c:v>
                </c:pt>
                <c:pt idx="45168">
                  <c:v>1</c:v>
                </c:pt>
                <c:pt idx="45169">
                  <c:v>1</c:v>
                </c:pt>
                <c:pt idx="45170">
                  <c:v>1</c:v>
                </c:pt>
                <c:pt idx="45171">
                  <c:v>1</c:v>
                </c:pt>
                <c:pt idx="45172">
                  <c:v>1</c:v>
                </c:pt>
                <c:pt idx="45173">
                  <c:v>1</c:v>
                </c:pt>
                <c:pt idx="45174">
                  <c:v>1</c:v>
                </c:pt>
                <c:pt idx="45175">
                  <c:v>1</c:v>
                </c:pt>
                <c:pt idx="45176">
                  <c:v>1</c:v>
                </c:pt>
                <c:pt idx="45177">
                  <c:v>1</c:v>
                </c:pt>
                <c:pt idx="45178">
                  <c:v>1</c:v>
                </c:pt>
                <c:pt idx="45179">
                  <c:v>1</c:v>
                </c:pt>
                <c:pt idx="45180">
                  <c:v>1</c:v>
                </c:pt>
                <c:pt idx="45181">
                  <c:v>1</c:v>
                </c:pt>
                <c:pt idx="45182">
                  <c:v>1</c:v>
                </c:pt>
                <c:pt idx="45183">
                  <c:v>1</c:v>
                </c:pt>
                <c:pt idx="45184">
                  <c:v>1</c:v>
                </c:pt>
                <c:pt idx="45185">
                  <c:v>1</c:v>
                </c:pt>
                <c:pt idx="45186">
                  <c:v>1</c:v>
                </c:pt>
                <c:pt idx="45187">
                  <c:v>1</c:v>
                </c:pt>
                <c:pt idx="45188">
                  <c:v>1</c:v>
                </c:pt>
                <c:pt idx="45189">
                  <c:v>1</c:v>
                </c:pt>
                <c:pt idx="45190">
                  <c:v>1</c:v>
                </c:pt>
                <c:pt idx="45191">
                  <c:v>1</c:v>
                </c:pt>
                <c:pt idx="45192">
                  <c:v>1</c:v>
                </c:pt>
                <c:pt idx="45193">
                  <c:v>1</c:v>
                </c:pt>
                <c:pt idx="45194">
                  <c:v>1</c:v>
                </c:pt>
                <c:pt idx="45195">
                  <c:v>1</c:v>
                </c:pt>
                <c:pt idx="45196">
                  <c:v>1</c:v>
                </c:pt>
                <c:pt idx="45197">
                  <c:v>1</c:v>
                </c:pt>
                <c:pt idx="45198">
                  <c:v>1</c:v>
                </c:pt>
                <c:pt idx="45199">
                  <c:v>1</c:v>
                </c:pt>
                <c:pt idx="45200">
                  <c:v>1</c:v>
                </c:pt>
                <c:pt idx="45201">
                  <c:v>1</c:v>
                </c:pt>
                <c:pt idx="45202">
                  <c:v>1</c:v>
                </c:pt>
                <c:pt idx="45203">
                  <c:v>1</c:v>
                </c:pt>
                <c:pt idx="45204">
                  <c:v>1</c:v>
                </c:pt>
                <c:pt idx="45205">
                  <c:v>1</c:v>
                </c:pt>
                <c:pt idx="45206">
                  <c:v>1</c:v>
                </c:pt>
                <c:pt idx="45207">
                  <c:v>1</c:v>
                </c:pt>
                <c:pt idx="45208">
                  <c:v>1</c:v>
                </c:pt>
                <c:pt idx="45209">
                  <c:v>1</c:v>
                </c:pt>
                <c:pt idx="45210">
                  <c:v>1</c:v>
                </c:pt>
                <c:pt idx="45211">
                  <c:v>1</c:v>
                </c:pt>
                <c:pt idx="45212">
                  <c:v>1</c:v>
                </c:pt>
                <c:pt idx="45213">
                  <c:v>1</c:v>
                </c:pt>
                <c:pt idx="45214">
                  <c:v>1</c:v>
                </c:pt>
                <c:pt idx="45215">
                  <c:v>1</c:v>
                </c:pt>
                <c:pt idx="45216">
                  <c:v>1</c:v>
                </c:pt>
                <c:pt idx="45217">
                  <c:v>1</c:v>
                </c:pt>
                <c:pt idx="45218">
                  <c:v>1</c:v>
                </c:pt>
                <c:pt idx="45219">
                  <c:v>1</c:v>
                </c:pt>
                <c:pt idx="45220">
                  <c:v>1</c:v>
                </c:pt>
                <c:pt idx="45221">
                  <c:v>1</c:v>
                </c:pt>
                <c:pt idx="45222">
                  <c:v>1</c:v>
                </c:pt>
                <c:pt idx="45223">
                  <c:v>1</c:v>
                </c:pt>
                <c:pt idx="45224">
                  <c:v>1</c:v>
                </c:pt>
                <c:pt idx="45225">
                  <c:v>1</c:v>
                </c:pt>
                <c:pt idx="45226">
                  <c:v>1</c:v>
                </c:pt>
                <c:pt idx="45227">
                  <c:v>1</c:v>
                </c:pt>
                <c:pt idx="45228">
                  <c:v>1</c:v>
                </c:pt>
                <c:pt idx="45229">
                  <c:v>1</c:v>
                </c:pt>
                <c:pt idx="45230">
                  <c:v>1</c:v>
                </c:pt>
                <c:pt idx="45231">
                  <c:v>1</c:v>
                </c:pt>
                <c:pt idx="45232">
                  <c:v>1</c:v>
                </c:pt>
                <c:pt idx="45233">
                  <c:v>1</c:v>
                </c:pt>
                <c:pt idx="45234">
                  <c:v>1</c:v>
                </c:pt>
                <c:pt idx="45235">
                  <c:v>1</c:v>
                </c:pt>
                <c:pt idx="45236">
                  <c:v>1</c:v>
                </c:pt>
                <c:pt idx="45237">
                  <c:v>1</c:v>
                </c:pt>
                <c:pt idx="45238">
                  <c:v>1</c:v>
                </c:pt>
                <c:pt idx="45239">
                  <c:v>1</c:v>
                </c:pt>
                <c:pt idx="45240">
                  <c:v>1</c:v>
                </c:pt>
                <c:pt idx="45241">
                  <c:v>1</c:v>
                </c:pt>
                <c:pt idx="45242">
                  <c:v>1</c:v>
                </c:pt>
                <c:pt idx="45243">
                  <c:v>1</c:v>
                </c:pt>
                <c:pt idx="45244">
                  <c:v>1</c:v>
                </c:pt>
                <c:pt idx="45245">
                  <c:v>1</c:v>
                </c:pt>
                <c:pt idx="45246">
                  <c:v>1</c:v>
                </c:pt>
                <c:pt idx="45247">
                  <c:v>1</c:v>
                </c:pt>
                <c:pt idx="45248">
                  <c:v>1</c:v>
                </c:pt>
                <c:pt idx="45249">
                  <c:v>1</c:v>
                </c:pt>
                <c:pt idx="45250">
                  <c:v>1</c:v>
                </c:pt>
                <c:pt idx="45251">
                  <c:v>1</c:v>
                </c:pt>
                <c:pt idx="45252">
                  <c:v>1</c:v>
                </c:pt>
                <c:pt idx="45253">
                  <c:v>1</c:v>
                </c:pt>
                <c:pt idx="45254">
                  <c:v>1</c:v>
                </c:pt>
                <c:pt idx="45255">
                  <c:v>1</c:v>
                </c:pt>
                <c:pt idx="45256">
                  <c:v>1</c:v>
                </c:pt>
                <c:pt idx="45257">
                  <c:v>1</c:v>
                </c:pt>
                <c:pt idx="45258">
                  <c:v>1</c:v>
                </c:pt>
                <c:pt idx="45259">
                  <c:v>1</c:v>
                </c:pt>
                <c:pt idx="45260">
                  <c:v>1</c:v>
                </c:pt>
                <c:pt idx="45261">
                  <c:v>1</c:v>
                </c:pt>
                <c:pt idx="45262">
                  <c:v>1</c:v>
                </c:pt>
                <c:pt idx="45263">
                  <c:v>1</c:v>
                </c:pt>
                <c:pt idx="45264">
                  <c:v>1</c:v>
                </c:pt>
                <c:pt idx="45265">
                  <c:v>1</c:v>
                </c:pt>
                <c:pt idx="45266">
                  <c:v>1</c:v>
                </c:pt>
                <c:pt idx="45267">
                  <c:v>1</c:v>
                </c:pt>
                <c:pt idx="45268">
                  <c:v>1</c:v>
                </c:pt>
                <c:pt idx="45269">
                  <c:v>1</c:v>
                </c:pt>
                <c:pt idx="45270">
                  <c:v>1</c:v>
                </c:pt>
                <c:pt idx="45271">
                  <c:v>1</c:v>
                </c:pt>
                <c:pt idx="45272">
                  <c:v>1</c:v>
                </c:pt>
                <c:pt idx="45273">
                  <c:v>1</c:v>
                </c:pt>
                <c:pt idx="45274">
                  <c:v>1</c:v>
                </c:pt>
                <c:pt idx="45275">
                  <c:v>1</c:v>
                </c:pt>
                <c:pt idx="45276">
                  <c:v>1</c:v>
                </c:pt>
                <c:pt idx="45277">
                  <c:v>1</c:v>
                </c:pt>
                <c:pt idx="45278">
                  <c:v>1</c:v>
                </c:pt>
                <c:pt idx="45279">
                  <c:v>1</c:v>
                </c:pt>
                <c:pt idx="45280">
                  <c:v>1</c:v>
                </c:pt>
                <c:pt idx="45281">
                  <c:v>1</c:v>
                </c:pt>
                <c:pt idx="45282">
                  <c:v>1</c:v>
                </c:pt>
                <c:pt idx="45283">
                  <c:v>1</c:v>
                </c:pt>
                <c:pt idx="45284">
                  <c:v>1</c:v>
                </c:pt>
                <c:pt idx="45285">
                  <c:v>1</c:v>
                </c:pt>
                <c:pt idx="45286">
                  <c:v>1</c:v>
                </c:pt>
                <c:pt idx="45287">
                  <c:v>1</c:v>
                </c:pt>
                <c:pt idx="45288">
                  <c:v>1</c:v>
                </c:pt>
                <c:pt idx="45289">
                  <c:v>1</c:v>
                </c:pt>
                <c:pt idx="45290">
                  <c:v>1</c:v>
                </c:pt>
                <c:pt idx="45291">
                  <c:v>1</c:v>
                </c:pt>
                <c:pt idx="45292">
                  <c:v>1</c:v>
                </c:pt>
                <c:pt idx="45293">
                  <c:v>1</c:v>
                </c:pt>
                <c:pt idx="45294">
                  <c:v>1</c:v>
                </c:pt>
                <c:pt idx="45295">
                  <c:v>1</c:v>
                </c:pt>
                <c:pt idx="45296">
                  <c:v>1</c:v>
                </c:pt>
                <c:pt idx="45297">
                  <c:v>1</c:v>
                </c:pt>
                <c:pt idx="45298">
                  <c:v>1</c:v>
                </c:pt>
                <c:pt idx="45299">
                  <c:v>1</c:v>
                </c:pt>
                <c:pt idx="45300">
                  <c:v>1</c:v>
                </c:pt>
                <c:pt idx="45301">
                  <c:v>1</c:v>
                </c:pt>
                <c:pt idx="45302">
                  <c:v>1</c:v>
                </c:pt>
                <c:pt idx="45303">
                  <c:v>1</c:v>
                </c:pt>
                <c:pt idx="45304">
                  <c:v>1</c:v>
                </c:pt>
                <c:pt idx="45305">
                  <c:v>1</c:v>
                </c:pt>
                <c:pt idx="45306">
                  <c:v>1</c:v>
                </c:pt>
                <c:pt idx="45307">
                  <c:v>1</c:v>
                </c:pt>
                <c:pt idx="45308">
                  <c:v>1</c:v>
                </c:pt>
                <c:pt idx="45309">
                  <c:v>1</c:v>
                </c:pt>
                <c:pt idx="45310">
                  <c:v>1</c:v>
                </c:pt>
                <c:pt idx="45311">
                  <c:v>1</c:v>
                </c:pt>
                <c:pt idx="45312">
                  <c:v>1</c:v>
                </c:pt>
                <c:pt idx="45313">
                  <c:v>1</c:v>
                </c:pt>
                <c:pt idx="45314">
                  <c:v>1</c:v>
                </c:pt>
                <c:pt idx="45315">
                  <c:v>1</c:v>
                </c:pt>
                <c:pt idx="45316">
                  <c:v>1</c:v>
                </c:pt>
                <c:pt idx="45317">
                  <c:v>1</c:v>
                </c:pt>
                <c:pt idx="45318">
                  <c:v>1</c:v>
                </c:pt>
                <c:pt idx="45319">
                  <c:v>1</c:v>
                </c:pt>
                <c:pt idx="45320">
                  <c:v>1</c:v>
                </c:pt>
                <c:pt idx="45321">
                  <c:v>1</c:v>
                </c:pt>
                <c:pt idx="45322">
                  <c:v>1</c:v>
                </c:pt>
                <c:pt idx="45323">
                  <c:v>1</c:v>
                </c:pt>
                <c:pt idx="45324">
                  <c:v>1</c:v>
                </c:pt>
                <c:pt idx="45325">
                  <c:v>1</c:v>
                </c:pt>
                <c:pt idx="45326">
                  <c:v>1</c:v>
                </c:pt>
                <c:pt idx="45327">
                  <c:v>1</c:v>
                </c:pt>
                <c:pt idx="45328">
                  <c:v>1</c:v>
                </c:pt>
                <c:pt idx="45329">
                  <c:v>1</c:v>
                </c:pt>
                <c:pt idx="45330">
                  <c:v>1</c:v>
                </c:pt>
                <c:pt idx="45331">
                  <c:v>1</c:v>
                </c:pt>
                <c:pt idx="45332">
                  <c:v>1</c:v>
                </c:pt>
                <c:pt idx="45333">
                  <c:v>1</c:v>
                </c:pt>
                <c:pt idx="45334">
                  <c:v>1</c:v>
                </c:pt>
                <c:pt idx="45335">
                  <c:v>1</c:v>
                </c:pt>
                <c:pt idx="45336">
                  <c:v>1</c:v>
                </c:pt>
                <c:pt idx="45337">
                  <c:v>1</c:v>
                </c:pt>
                <c:pt idx="45338">
                  <c:v>1</c:v>
                </c:pt>
                <c:pt idx="45339">
                  <c:v>1</c:v>
                </c:pt>
                <c:pt idx="45340">
                  <c:v>1</c:v>
                </c:pt>
                <c:pt idx="45341">
                  <c:v>1</c:v>
                </c:pt>
                <c:pt idx="45342">
                  <c:v>1</c:v>
                </c:pt>
                <c:pt idx="45343">
                  <c:v>1</c:v>
                </c:pt>
                <c:pt idx="45344">
                  <c:v>1</c:v>
                </c:pt>
                <c:pt idx="45345">
                  <c:v>1</c:v>
                </c:pt>
                <c:pt idx="45346">
                  <c:v>1</c:v>
                </c:pt>
                <c:pt idx="45347">
                  <c:v>1</c:v>
                </c:pt>
                <c:pt idx="45348">
                  <c:v>1</c:v>
                </c:pt>
                <c:pt idx="45349">
                  <c:v>1</c:v>
                </c:pt>
                <c:pt idx="45350">
                  <c:v>1</c:v>
                </c:pt>
                <c:pt idx="45351">
                  <c:v>1</c:v>
                </c:pt>
                <c:pt idx="45352">
                  <c:v>1</c:v>
                </c:pt>
                <c:pt idx="45353">
                  <c:v>1</c:v>
                </c:pt>
                <c:pt idx="45354">
                  <c:v>1</c:v>
                </c:pt>
                <c:pt idx="45355">
                  <c:v>1</c:v>
                </c:pt>
                <c:pt idx="45356">
                  <c:v>1</c:v>
                </c:pt>
                <c:pt idx="45357">
                  <c:v>1</c:v>
                </c:pt>
                <c:pt idx="45358">
                  <c:v>1</c:v>
                </c:pt>
                <c:pt idx="45359">
                  <c:v>1</c:v>
                </c:pt>
                <c:pt idx="45360">
                  <c:v>1</c:v>
                </c:pt>
                <c:pt idx="45361">
                  <c:v>1</c:v>
                </c:pt>
                <c:pt idx="45362">
                  <c:v>1</c:v>
                </c:pt>
                <c:pt idx="45363">
                  <c:v>1</c:v>
                </c:pt>
                <c:pt idx="45364">
                  <c:v>1</c:v>
                </c:pt>
                <c:pt idx="45365">
                  <c:v>1</c:v>
                </c:pt>
                <c:pt idx="45366">
                  <c:v>1</c:v>
                </c:pt>
                <c:pt idx="45367">
                  <c:v>1</c:v>
                </c:pt>
                <c:pt idx="45368">
                  <c:v>1</c:v>
                </c:pt>
                <c:pt idx="45369">
                  <c:v>1</c:v>
                </c:pt>
                <c:pt idx="45370">
                  <c:v>1</c:v>
                </c:pt>
                <c:pt idx="45371">
                  <c:v>1</c:v>
                </c:pt>
                <c:pt idx="45372">
                  <c:v>1</c:v>
                </c:pt>
                <c:pt idx="45373">
                  <c:v>1</c:v>
                </c:pt>
                <c:pt idx="45374">
                  <c:v>1</c:v>
                </c:pt>
                <c:pt idx="45375">
                  <c:v>1</c:v>
                </c:pt>
                <c:pt idx="45376">
                  <c:v>1</c:v>
                </c:pt>
                <c:pt idx="45377">
                  <c:v>1</c:v>
                </c:pt>
                <c:pt idx="45378">
                  <c:v>1</c:v>
                </c:pt>
                <c:pt idx="45379">
                  <c:v>1</c:v>
                </c:pt>
                <c:pt idx="45380">
                  <c:v>1</c:v>
                </c:pt>
                <c:pt idx="45381">
                  <c:v>1</c:v>
                </c:pt>
                <c:pt idx="45382">
                  <c:v>1</c:v>
                </c:pt>
                <c:pt idx="45383">
                  <c:v>1</c:v>
                </c:pt>
                <c:pt idx="45384">
                  <c:v>1</c:v>
                </c:pt>
                <c:pt idx="45385">
                  <c:v>1</c:v>
                </c:pt>
                <c:pt idx="45386">
                  <c:v>1</c:v>
                </c:pt>
                <c:pt idx="45387">
                  <c:v>1</c:v>
                </c:pt>
                <c:pt idx="45388">
                  <c:v>1</c:v>
                </c:pt>
                <c:pt idx="45389">
                  <c:v>1</c:v>
                </c:pt>
                <c:pt idx="45390">
                  <c:v>1</c:v>
                </c:pt>
                <c:pt idx="45391">
                  <c:v>1</c:v>
                </c:pt>
                <c:pt idx="45392">
                  <c:v>1</c:v>
                </c:pt>
                <c:pt idx="45393">
                  <c:v>1</c:v>
                </c:pt>
                <c:pt idx="45394">
                  <c:v>1</c:v>
                </c:pt>
                <c:pt idx="45395">
                  <c:v>1</c:v>
                </c:pt>
                <c:pt idx="45396">
                  <c:v>1</c:v>
                </c:pt>
                <c:pt idx="45397">
                  <c:v>1</c:v>
                </c:pt>
                <c:pt idx="45398">
                  <c:v>1</c:v>
                </c:pt>
                <c:pt idx="45399">
                  <c:v>1</c:v>
                </c:pt>
                <c:pt idx="45400">
                  <c:v>1</c:v>
                </c:pt>
                <c:pt idx="45401">
                  <c:v>1</c:v>
                </c:pt>
                <c:pt idx="45402">
                  <c:v>1</c:v>
                </c:pt>
                <c:pt idx="45403">
                  <c:v>1</c:v>
                </c:pt>
                <c:pt idx="45404">
                  <c:v>1</c:v>
                </c:pt>
                <c:pt idx="45405">
                  <c:v>1</c:v>
                </c:pt>
                <c:pt idx="45406">
                  <c:v>1</c:v>
                </c:pt>
                <c:pt idx="45407">
                  <c:v>1</c:v>
                </c:pt>
                <c:pt idx="45408">
                  <c:v>1</c:v>
                </c:pt>
                <c:pt idx="45409">
                  <c:v>1</c:v>
                </c:pt>
                <c:pt idx="45410">
                  <c:v>1</c:v>
                </c:pt>
                <c:pt idx="45411">
                  <c:v>1</c:v>
                </c:pt>
                <c:pt idx="45412">
                  <c:v>1</c:v>
                </c:pt>
                <c:pt idx="45413">
                  <c:v>1</c:v>
                </c:pt>
                <c:pt idx="45414">
                  <c:v>1</c:v>
                </c:pt>
                <c:pt idx="45415">
                  <c:v>1</c:v>
                </c:pt>
                <c:pt idx="45416">
                  <c:v>1</c:v>
                </c:pt>
                <c:pt idx="45417">
                  <c:v>1</c:v>
                </c:pt>
                <c:pt idx="45418">
                  <c:v>1</c:v>
                </c:pt>
                <c:pt idx="45419">
                  <c:v>1</c:v>
                </c:pt>
                <c:pt idx="45420">
                  <c:v>1</c:v>
                </c:pt>
                <c:pt idx="45421">
                  <c:v>1</c:v>
                </c:pt>
                <c:pt idx="45422">
                  <c:v>1</c:v>
                </c:pt>
                <c:pt idx="45423">
                  <c:v>1</c:v>
                </c:pt>
                <c:pt idx="45424">
                  <c:v>1</c:v>
                </c:pt>
                <c:pt idx="45425">
                  <c:v>1</c:v>
                </c:pt>
                <c:pt idx="45426">
                  <c:v>1</c:v>
                </c:pt>
                <c:pt idx="45427">
                  <c:v>1</c:v>
                </c:pt>
                <c:pt idx="45428">
                  <c:v>1</c:v>
                </c:pt>
                <c:pt idx="45429">
                  <c:v>1</c:v>
                </c:pt>
                <c:pt idx="45430">
                  <c:v>1</c:v>
                </c:pt>
                <c:pt idx="45431">
                  <c:v>1</c:v>
                </c:pt>
                <c:pt idx="45432">
                  <c:v>1</c:v>
                </c:pt>
                <c:pt idx="45433">
                  <c:v>1</c:v>
                </c:pt>
                <c:pt idx="45434">
                  <c:v>1</c:v>
                </c:pt>
                <c:pt idx="45435">
                  <c:v>1</c:v>
                </c:pt>
                <c:pt idx="45436">
                  <c:v>1</c:v>
                </c:pt>
                <c:pt idx="45437">
                  <c:v>1</c:v>
                </c:pt>
                <c:pt idx="45438">
                  <c:v>1</c:v>
                </c:pt>
                <c:pt idx="45439">
                  <c:v>1</c:v>
                </c:pt>
                <c:pt idx="45440">
                  <c:v>1</c:v>
                </c:pt>
                <c:pt idx="45441">
                  <c:v>1</c:v>
                </c:pt>
                <c:pt idx="45442">
                  <c:v>1</c:v>
                </c:pt>
                <c:pt idx="45443">
                  <c:v>1</c:v>
                </c:pt>
                <c:pt idx="45444">
                  <c:v>1</c:v>
                </c:pt>
                <c:pt idx="45445">
                  <c:v>1</c:v>
                </c:pt>
                <c:pt idx="45446">
                  <c:v>1</c:v>
                </c:pt>
                <c:pt idx="45447">
                  <c:v>1</c:v>
                </c:pt>
                <c:pt idx="45448">
                  <c:v>1</c:v>
                </c:pt>
                <c:pt idx="45449">
                  <c:v>1</c:v>
                </c:pt>
                <c:pt idx="45450">
                  <c:v>1</c:v>
                </c:pt>
                <c:pt idx="45451">
                  <c:v>1</c:v>
                </c:pt>
                <c:pt idx="45452">
                  <c:v>1</c:v>
                </c:pt>
                <c:pt idx="45453">
                  <c:v>1</c:v>
                </c:pt>
                <c:pt idx="45454">
                  <c:v>1</c:v>
                </c:pt>
                <c:pt idx="45455">
                  <c:v>1</c:v>
                </c:pt>
                <c:pt idx="45456">
                  <c:v>1</c:v>
                </c:pt>
                <c:pt idx="45457">
                  <c:v>1</c:v>
                </c:pt>
                <c:pt idx="45458">
                  <c:v>1</c:v>
                </c:pt>
                <c:pt idx="45459">
                  <c:v>1</c:v>
                </c:pt>
                <c:pt idx="45460">
                  <c:v>1</c:v>
                </c:pt>
                <c:pt idx="45461">
                  <c:v>1</c:v>
                </c:pt>
                <c:pt idx="45462">
                  <c:v>1</c:v>
                </c:pt>
                <c:pt idx="45463">
                  <c:v>1</c:v>
                </c:pt>
                <c:pt idx="45464">
                  <c:v>1</c:v>
                </c:pt>
                <c:pt idx="45465">
                  <c:v>1</c:v>
                </c:pt>
                <c:pt idx="45466">
                  <c:v>1</c:v>
                </c:pt>
                <c:pt idx="45467">
                  <c:v>1</c:v>
                </c:pt>
                <c:pt idx="45468">
                  <c:v>1</c:v>
                </c:pt>
                <c:pt idx="45469">
                  <c:v>1</c:v>
                </c:pt>
                <c:pt idx="45470">
                  <c:v>1</c:v>
                </c:pt>
                <c:pt idx="45471">
                  <c:v>1</c:v>
                </c:pt>
                <c:pt idx="45472">
                  <c:v>1</c:v>
                </c:pt>
                <c:pt idx="45473">
                  <c:v>1</c:v>
                </c:pt>
                <c:pt idx="45474">
                  <c:v>1</c:v>
                </c:pt>
                <c:pt idx="45475">
                  <c:v>1</c:v>
                </c:pt>
                <c:pt idx="45476">
                  <c:v>1</c:v>
                </c:pt>
                <c:pt idx="45477">
                  <c:v>1</c:v>
                </c:pt>
                <c:pt idx="45478">
                  <c:v>1</c:v>
                </c:pt>
                <c:pt idx="45479">
                  <c:v>1</c:v>
                </c:pt>
                <c:pt idx="45480">
                  <c:v>1</c:v>
                </c:pt>
                <c:pt idx="45481">
                  <c:v>1</c:v>
                </c:pt>
                <c:pt idx="45482">
                  <c:v>1</c:v>
                </c:pt>
                <c:pt idx="45483">
                  <c:v>1</c:v>
                </c:pt>
                <c:pt idx="45484">
                  <c:v>1</c:v>
                </c:pt>
                <c:pt idx="45485">
                  <c:v>1</c:v>
                </c:pt>
                <c:pt idx="45486">
                  <c:v>1</c:v>
                </c:pt>
                <c:pt idx="45487">
                  <c:v>1</c:v>
                </c:pt>
                <c:pt idx="45488">
                  <c:v>1</c:v>
                </c:pt>
                <c:pt idx="45489">
                  <c:v>1</c:v>
                </c:pt>
                <c:pt idx="45490">
                  <c:v>1</c:v>
                </c:pt>
                <c:pt idx="45491">
                  <c:v>1</c:v>
                </c:pt>
                <c:pt idx="45492">
                  <c:v>1</c:v>
                </c:pt>
                <c:pt idx="45493">
                  <c:v>1</c:v>
                </c:pt>
                <c:pt idx="45494">
                  <c:v>1</c:v>
                </c:pt>
                <c:pt idx="45495">
                  <c:v>1</c:v>
                </c:pt>
                <c:pt idx="45496">
                  <c:v>1</c:v>
                </c:pt>
                <c:pt idx="45497">
                  <c:v>1</c:v>
                </c:pt>
                <c:pt idx="45498">
                  <c:v>1</c:v>
                </c:pt>
                <c:pt idx="45499">
                  <c:v>1</c:v>
                </c:pt>
                <c:pt idx="45500">
                  <c:v>1</c:v>
                </c:pt>
                <c:pt idx="45501">
                  <c:v>1</c:v>
                </c:pt>
                <c:pt idx="45502">
                  <c:v>1</c:v>
                </c:pt>
                <c:pt idx="45503">
                  <c:v>1</c:v>
                </c:pt>
                <c:pt idx="45504">
                  <c:v>1</c:v>
                </c:pt>
                <c:pt idx="45505">
                  <c:v>1</c:v>
                </c:pt>
                <c:pt idx="45506">
                  <c:v>1</c:v>
                </c:pt>
                <c:pt idx="45507">
                  <c:v>1</c:v>
                </c:pt>
                <c:pt idx="45508">
                  <c:v>1</c:v>
                </c:pt>
                <c:pt idx="45509">
                  <c:v>1</c:v>
                </c:pt>
                <c:pt idx="45510">
                  <c:v>1</c:v>
                </c:pt>
                <c:pt idx="45511">
                  <c:v>1</c:v>
                </c:pt>
                <c:pt idx="45512">
                  <c:v>1</c:v>
                </c:pt>
                <c:pt idx="45513">
                  <c:v>1</c:v>
                </c:pt>
                <c:pt idx="45514">
                  <c:v>1</c:v>
                </c:pt>
                <c:pt idx="45515">
                  <c:v>1</c:v>
                </c:pt>
                <c:pt idx="45516">
                  <c:v>1</c:v>
                </c:pt>
                <c:pt idx="45517">
                  <c:v>1</c:v>
                </c:pt>
                <c:pt idx="45518">
                  <c:v>1</c:v>
                </c:pt>
                <c:pt idx="45519">
                  <c:v>1</c:v>
                </c:pt>
                <c:pt idx="45520">
                  <c:v>1</c:v>
                </c:pt>
                <c:pt idx="45521">
                  <c:v>1</c:v>
                </c:pt>
                <c:pt idx="45522">
                  <c:v>1</c:v>
                </c:pt>
                <c:pt idx="45523">
                  <c:v>1</c:v>
                </c:pt>
                <c:pt idx="45524">
                  <c:v>1</c:v>
                </c:pt>
                <c:pt idx="45525">
                  <c:v>1</c:v>
                </c:pt>
                <c:pt idx="45526">
                  <c:v>1</c:v>
                </c:pt>
                <c:pt idx="45527">
                  <c:v>1</c:v>
                </c:pt>
                <c:pt idx="45528">
                  <c:v>1</c:v>
                </c:pt>
                <c:pt idx="45529">
                  <c:v>1</c:v>
                </c:pt>
                <c:pt idx="45530">
                  <c:v>1</c:v>
                </c:pt>
                <c:pt idx="45531">
                  <c:v>1</c:v>
                </c:pt>
                <c:pt idx="45532">
                  <c:v>1</c:v>
                </c:pt>
                <c:pt idx="45533">
                  <c:v>1</c:v>
                </c:pt>
                <c:pt idx="45534">
                  <c:v>1</c:v>
                </c:pt>
                <c:pt idx="45535">
                  <c:v>1</c:v>
                </c:pt>
                <c:pt idx="45536">
                  <c:v>1</c:v>
                </c:pt>
                <c:pt idx="45537">
                  <c:v>1</c:v>
                </c:pt>
                <c:pt idx="45538">
                  <c:v>1</c:v>
                </c:pt>
                <c:pt idx="45539">
                  <c:v>1</c:v>
                </c:pt>
                <c:pt idx="45540">
                  <c:v>1</c:v>
                </c:pt>
                <c:pt idx="45541">
                  <c:v>1</c:v>
                </c:pt>
                <c:pt idx="45542">
                  <c:v>1</c:v>
                </c:pt>
                <c:pt idx="45543">
                  <c:v>1</c:v>
                </c:pt>
                <c:pt idx="45544">
                  <c:v>1</c:v>
                </c:pt>
                <c:pt idx="45545">
                  <c:v>1</c:v>
                </c:pt>
                <c:pt idx="45546">
                  <c:v>1</c:v>
                </c:pt>
                <c:pt idx="45547">
                  <c:v>1</c:v>
                </c:pt>
                <c:pt idx="45548">
                  <c:v>1</c:v>
                </c:pt>
                <c:pt idx="45549">
                  <c:v>1</c:v>
                </c:pt>
                <c:pt idx="45550">
                  <c:v>1</c:v>
                </c:pt>
                <c:pt idx="45551">
                  <c:v>1</c:v>
                </c:pt>
                <c:pt idx="45552">
                  <c:v>1</c:v>
                </c:pt>
                <c:pt idx="45553">
                  <c:v>1</c:v>
                </c:pt>
                <c:pt idx="45554">
                  <c:v>1</c:v>
                </c:pt>
                <c:pt idx="45555">
                  <c:v>1</c:v>
                </c:pt>
                <c:pt idx="45556">
                  <c:v>1</c:v>
                </c:pt>
                <c:pt idx="45557">
                  <c:v>1</c:v>
                </c:pt>
                <c:pt idx="45558">
                  <c:v>1</c:v>
                </c:pt>
                <c:pt idx="45559">
                  <c:v>1</c:v>
                </c:pt>
                <c:pt idx="45560">
                  <c:v>1</c:v>
                </c:pt>
                <c:pt idx="45561">
                  <c:v>1</c:v>
                </c:pt>
                <c:pt idx="45562">
                  <c:v>1</c:v>
                </c:pt>
                <c:pt idx="45563">
                  <c:v>1</c:v>
                </c:pt>
                <c:pt idx="45564">
                  <c:v>1</c:v>
                </c:pt>
                <c:pt idx="45565">
                  <c:v>0.6</c:v>
                </c:pt>
                <c:pt idx="45566">
                  <c:v>1</c:v>
                </c:pt>
                <c:pt idx="45567">
                  <c:v>1</c:v>
                </c:pt>
                <c:pt idx="45568">
                  <c:v>1</c:v>
                </c:pt>
                <c:pt idx="45569">
                  <c:v>1</c:v>
                </c:pt>
                <c:pt idx="45570">
                  <c:v>1</c:v>
                </c:pt>
                <c:pt idx="45571">
                  <c:v>1</c:v>
                </c:pt>
                <c:pt idx="45572">
                  <c:v>1</c:v>
                </c:pt>
                <c:pt idx="45573">
                  <c:v>1</c:v>
                </c:pt>
                <c:pt idx="45574">
                  <c:v>1</c:v>
                </c:pt>
                <c:pt idx="45575">
                  <c:v>1</c:v>
                </c:pt>
                <c:pt idx="45576">
                  <c:v>1</c:v>
                </c:pt>
                <c:pt idx="45577">
                  <c:v>1</c:v>
                </c:pt>
                <c:pt idx="45578">
                  <c:v>1</c:v>
                </c:pt>
                <c:pt idx="45579">
                  <c:v>1</c:v>
                </c:pt>
                <c:pt idx="45580">
                  <c:v>1</c:v>
                </c:pt>
                <c:pt idx="45581">
                  <c:v>1</c:v>
                </c:pt>
                <c:pt idx="45582">
                  <c:v>1</c:v>
                </c:pt>
                <c:pt idx="45583">
                  <c:v>1</c:v>
                </c:pt>
                <c:pt idx="45584">
                  <c:v>1</c:v>
                </c:pt>
                <c:pt idx="45585">
                  <c:v>1</c:v>
                </c:pt>
                <c:pt idx="45586">
                  <c:v>1</c:v>
                </c:pt>
                <c:pt idx="45587">
                  <c:v>1</c:v>
                </c:pt>
                <c:pt idx="45588">
                  <c:v>1</c:v>
                </c:pt>
                <c:pt idx="45589">
                  <c:v>1</c:v>
                </c:pt>
                <c:pt idx="45590">
                  <c:v>1</c:v>
                </c:pt>
                <c:pt idx="45591">
                  <c:v>1</c:v>
                </c:pt>
                <c:pt idx="45592">
                  <c:v>1</c:v>
                </c:pt>
                <c:pt idx="45593">
                  <c:v>1</c:v>
                </c:pt>
                <c:pt idx="45594">
                  <c:v>1</c:v>
                </c:pt>
                <c:pt idx="45595">
                  <c:v>1</c:v>
                </c:pt>
                <c:pt idx="45596">
                  <c:v>1</c:v>
                </c:pt>
                <c:pt idx="45597">
                  <c:v>1</c:v>
                </c:pt>
                <c:pt idx="45598">
                  <c:v>1</c:v>
                </c:pt>
                <c:pt idx="45599">
                  <c:v>1</c:v>
                </c:pt>
                <c:pt idx="45600">
                  <c:v>1</c:v>
                </c:pt>
                <c:pt idx="45601">
                  <c:v>1</c:v>
                </c:pt>
                <c:pt idx="45602">
                  <c:v>1</c:v>
                </c:pt>
                <c:pt idx="45603">
                  <c:v>1</c:v>
                </c:pt>
                <c:pt idx="45604">
                  <c:v>1</c:v>
                </c:pt>
                <c:pt idx="45605">
                  <c:v>1</c:v>
                </c:pt>
                <c:pt idx="45606">
                  <c:v>1</c:v>
                </c:pt>
                <c:pt idx="45607">
                  <c:v>1</c:v>
                </c:pt>
                <c:pt idx="45608">
                  <c:v>1</c:v>
                </c:pt>
                <c:pt idx="45609">
                  <c:v>1</c:v>
                </c:pt>
                <c:pt idx="45610">
                  <c:v>1</c:v>
                </c:pt>
                <c:pt idx="45611">
                  <c:v>1</c:v>
                </c:pt>
                <c:pt idx="45612">
                  <c:v>1</c:v>
                </c:pt>
                <c:pt idx="45613">
                  <c:v>1</c:v>
                </c:pt>
                <c:pt idx="45614">
                  <c:v>1</c:v>
                </c:pt>
                <c:pt idx="45615">
                  <c:v>1</c:v>
                </c:pt>
                <c:pt idx="45616">
                  <c:v>1</c:v>
                </c:pt>
                <c:pt idx="45617">
                  <c:v>1</c:v>
                </c:pt>
                <c:pt idx="45618">
                  <c:v>1</c:v>
                </c:pt>
                <c:pt idx="45619">
                  <c:v>1</c:v>
                </c:pt>
                <c:pt idx="45620">
                  <c:v>1</c:v>
                </c:pt>
                <c:pt idx="45621">
                  <c:v>1</c:v>
                </c:pt>
                <c:pt idx="45622">
                  <c:v>1</c:v>
                </c:pt>
                <c:pt idx="45623">
                  <c:v>1</c:v>
                </c:pt>
                <c:pt idx="45624">
                  <c:v>1</c:v>
                </c:pt>
                <c:pt idx="45625">
                  <c:v>0.2</c:v>
                </c:pt>
                <c:pt idx="45626">
                  <c:v>1</c:v>
                </c:pt>
                <c:pt idx="45627">
                  <c:v>1</c:v>
                </c:pt>
                <c:pt idx="45628">
                  <c:v>1</c:v>
                </c:pt>
                <c:pt idx="45629">
                  <c:v>1</c:v>
                </c:pt>
                <c:pt idx="45630">
                  <c:v>1</c:v>
                </c:pt>
                <c:pt idx="45631">
                  <c:v>1</c:v>
                </c:pt>
                <c:pt idx="45632">
                  <c:v>1</c:v>
                </c:pt>
                <c:pt idx="45633">
                  <c:v>1</c:v>
                </c:pt>
                <c:pt idx="45634">
                  <c:v>1</c:v>
                </c:pt>
                <c:pt idx="45635">
                  <c:v>1</c:v>
                </c:pt>
                <c:pt idx="45636">
                  <c:v>1</c:v>
                </c:pt>
                <c:pt idx="45637">
                  <c:v>1</c:v>
                </c:pt>
                <c:pt idx="45638">
                  <c:v>1</c:v>
                </c:pt>
                <c:pt idx="45639">
                  <c:v>1</c:v>
                </c:pt>
                <c:pt idx="45640">
                  <c:v>1</c:v>
                </c:pt>
                <c:pt idx="45641">
                  <c:v>1</c:v>
                </c:pt>
                <c:pt idx="45642">
                  <c:v>1</c:v>
                </c:pt>
                <c:pt idx="45643">
                  <c:v>1</c:v>
                </c:pt>
                <c:pt idx="45644">
                  <c:v>1</c:v>
                </c:pt>
                <c:pt idx="45645">
                  <c:v>1</c:v>
                </c:pt>
                <c:pt idx="45646">
                  <c:v>1</c:v>
                </c:pt>
                <c:pt idx="45647">
                  <c:v>1</c:v>
                </c:pt>
                <c:pt idx="45648">
                  <c:v>1</c:v>
                </c:pt>
                <c:pt idx="45649">
                  <c:v>1</c:v>
                </c:pt>
                <c:pt idx="45650">
                  <c:v>1</c:v>
                </c:pt>
                <c:pt idx="45651">
                  <c:v>1</c:v>
                </c:pt>
                <c:pt idx="45652">
                  <c:v>1</c:v>
                </c:pt>
                <c:pt idx="45653">
                  <c:v>1</c:v>
                </c:pt>
                <c:pt idx="45654">
                  <c:v>1</c:v>
                </c:pt>
                <c:pt idx="45655">
                  <c:v>1</c:v>
                </c:pt>
                <c:pt idx="45656">
                  <c:v>1</c:v>
                </c:pt>
                <c:pt idx="45657">
                  <c:v>1</c:v>
                </c:pt>
                <c:pt idx="45658">
                  <c:v>1</c:v>
                </c:pt>
                <c:pt idx="45659">
                  <c:v>1</c:v>
                </c:pt>
                <c:pt idx="45660">
                  <c:v>1</c:v>
                </c:pt>
                <c:pt idx="45661">
                  <c:v>1</c:v>
                </c:pt>
                <c:pt idx="45662">
                  <c:v>1</c:v>
                </c:pt>
                <c:pt idx="45663">
                  <c:v>1</c:v>
                </c:pt>
                <c:pt idx="45664">
                  <c:v>1</c:v>
                </c:pt>
                <c:pt idx="45665">
                  <c:v>1</c:v>
                </c:pt>
                <c:pt idx="45666">
                  <c:v>1</c:v>
                </c:pt>
                <c:pt idx="45667">
                  <c:v>1</c:v>
                </c:pt>
                <c:pt idx="45668">
                  <c:v>1</c:v>
                </c:pt>
                <c:pt idx="45669">
                  <c:v>1</c:v>
                </c:pt>
                <c:pt idx="45670">
                  <c:v>1</c:v>
                </c:pt>
                <c:pt idx="45671">
                  <c:v>1</c:v>
                </c:pt>
                <c:pt idx="45672">
                  <c:v>1</c:v>
                </c:pt>
                <c:pt idx="45673">
                  <c:v>1</c:v>
                </c:pt>
                <c:pt idx="45674">
                  <c:v>1</c:v>
                </c:pt>
                <c:pt idx="45675">
                  <c:v>1</c:v>
                </c:pt>
                <c:pt idx="45676">
                  <c:v>1</c:v>
                </c:pt>
                <c:pt idx="45677">
                  <c:v>1</c:v>
                </c:pt>
                <c:pt idx="45678">
                  <c:v>1</c:v>
                </c:pt>
                <c:pt idx="45679">
                  <c:v>1</c:v>
                </c:pt>
                <c:pt idx="45680">
                  <c:v>1</c:v>
                </c:pt>
                <c:pt idx="45681">
                  <c:v>1</c:v>
                </c:pt>
                <c:pt idx="45682">
                  <c:v>1</c:v>
                </c:pt>
                <c:pt idx="45683">
                  <c:v>1</c:v>
                </c:pt>
                <c:pt idx="45684">
                  <c:v>1</c:v>
                </c:pt>
                <c:pt idx="45685">
                  <c:v>1</c:v>
                </c:pt>
                <c:pt idx="45686">
                  <c:v>1</c:v>
                </c:pt>
                <c:pt idx="45687">
                  <c:v>1</c:v>
                </c:pt>
                <c:pt idx="45688">
                  <c:v>1</c:v>
                </c:pt>
                <c:pt idx="45689">
                  <c:v>1</c:v>
                </c:pt>
                <c:pt idx="45690">
                  <c:v>1</c:v>
                </c:pt>
                <c:pt idx="45691">
                  <c:v>1</c:v>
                </c:pt>
                <c:pt idx="45692">
                  <c:v>1</c:v>
                </c:pt>
                <c:pt idx="45693">
                  <c:v>1</c:v>
                </c:pt>
                <c:pt idx="45694">
                  <c:v>1</c:v>
                </c:pt>
                <c:pt idx="45695">
                  <c:v>1</c:v>
                </c:pt>
                <c:pt idx="45696">
                  <c:v>1</c:v>
                </c:pt>
                <c:pt idx="45697">
                  <c:v>1</c:v>
                </c:pt>
                <c:pt idx="45698">
                  <c:v>1</c:v>
                </c:pt>
                <c:pt idx="45699">
                  <c:v>1</c:v>
                </c:pt>
                <c:pt idx="45700">
                  <c:v>1</c:v>
                </c:pt>
                <c:pt idx="45701">
                  <c:v>1</c:v>
                </c:pt>
                <c:pt idx="45702">
                  <c:v>1</c:v>
                </c:pt>
                <c:pt idx="45703">
                  <c:v>1</c:v>
                </c:pt>
                <c:pt idx="45704">
                  <c:v>1</c:v>
                </c:pt>
                <c:pt idx="45705">
                  <c:v>1</c:v>
                </c:pt>
                <c:pt idx="45706">
                  <c:v>1</c:v>
                </c:pt>
                <c:pt idx="45707">
                  <c:v>1</c:v>
                </c:pt>
                <c:pt idx="45708">
                  <c:v>1</c:v>
                </c:pt>
                <c:pt idx="45709">
                  <c:v>1</c:v>
                </c:pt>
                <c:pt idx="45710">
                  <c:v>1</c:v>
                </c:pt>
                <c:pt idx="45711">
                  <c:v>1</c:v>
                </c:pt>
                <c:pt idx="45712">
                  <c:v>1</c:v>
                </c:pt>
                <c:pt idx="45713">
                  <c:v>1</c:v>
                </c:pt>
                <c:pt idx="45714">
                  <c:v>1</c:v>
                </c:pt>
                <c:pt idx="45715">
                  <c:v>1</c:v>
                </c:pt>
                <c:pt idx="45716">
                  <c:v>1</c:v>
                </c:pt>
                <c:pt idx="45717">
                  <c:v>1</c:v>
                </c:pt>
                <c:pt idx="45718">
                  <c:v>1</c:v>
                </c:pt>
                <c:pt idx="45719">
                  <c:v>1</c:v>
                </c:pt>
                <c:pt idx="45720">
                  <c:v>1</c:v>
                </c:pt>
                <c:pt idx="45721">
                  <c:v>1</c:v>
                </c:pt>
                <c:pt idx="45722">
                  <c:v>1</c:v>
                </c:pt>
                <c:pt idx="45723">
                  <c:v>1</c:v>
                </c:pt>
                <c:pt idx="45724">
                  <c:v>1</c:v>
                </c:pt>
                <c:pt idx="45725">
                  <c:v>1</c:v>
                </c:pt>
                <c:pt idx="45726">
                  <c:v>1</c:v>
                </c:pt>
                <c:pt idx="45727">
                  <c:v>1</c:v>
                </c:pt>
                <c:pt idx="45728">
                  <c:v>1</c:v>
                </c:pt>
                <c:pt idx="45729">
                  <c:v>1</c:v>
                </c:pt>
                <c:pt idx="45730">
                  <c:v>1</c:v>
                </c:pt>
                <c:pt idx="45731">
                  <c:v>1</c:v>
                </c:pt>
                <c:pt idx="45732">
                  <c:v>1</c:v>
                </c:pt>
                <c:pt idx="45733">
                  <c:v>1</c:v>
                </c:pt>
                <c:pt idx="45734">
                  <c:v>1</c:v>
                </c:pt>
                <c:pt idx="45735">
                  <c:v>1</c:v>
                </c:pt>
                <c:pt idx="45736">
                  <c:v>1</c:v>
                </c:pt>
                <c:pt idx="45737">
                  <c:v>1</c:v>
                </c:pt>
                <c:pt idx="45738">
                  <c:v>1</c:v>
                </c:pt>
                <c:pt idx="45739">
                  <c:v>1</c:v>
                </c:pt>
                <c:pt idx="45740">
                  <c:v>1</c:v>
                </c:pt>
                <c:pt idx="45741">
                  <c:v>1</c:v>
                </c:pt>
                <c:pt idx="45742">
                  <c:v>1</c:v>
                </c:pt>
                <c:pt idx="45743">
                  <c:v>1</c:v>
                </c:pt>
                <c:pt idx="45744">
                  <c:v>1</c:v>
                </c:pt>
                <c:pt idx="45745">
                  <c:v>1</c:v>
                </c:pt>
                <c:pt idx="45746">
                  <c:v>1</c:v>
                </c:pt>
                <c:pt idx="45747">
                  <c:v>1</c:v>
                </c:pt>
                <c:pt idx="45748">
                  <c:v>1</c:v>
                </c:pt>
                <c:pt idx="45749">
                  <c:v>1</c:v>
                </c:pt>
                <c:pt idx="45750">
                  <c:v>1</c:v>
                </c:pt>
                <c:pt idx="45751">
                  <c:v>1</c:v>
                </c:pt>
                <c:pt idx="45752">
                  <c:v>1</c:v>
                </c:pt>
                <c:pt idx="45753">
                  <c:v>1</c:v>
                </c:pt>
                <c:pt idx="45754">
                  <c:v>1</c:v>
                </c:pt>
                <c:pt idx="45755">
                  <c:v>1</c:v>
                </c:pt>
                <c:pt idx="45756">
                  <c:v>0.8</c:v>
                </c:pt>
                <c:pt idx="45757">
                  <c:v>1</c:v>
                </c:pt>
                <c:pt idx="45758">
                  <c:v>1</c:v>
                </c:pt>
                <c:pt idx="45759">
                  <c:v>1</c:v>
                </c:pt>
                <c:pt idx="45760">
                  <c:v>1</c:v>
                </c:pt>
                <c:pt idx="45761">
                  <c:v>1</c:v>
                </c:pt>
                <c:pt idx="45762">
                  <c:v>1</c:v>
                </c:pt>
                <c:pt idx="45763">
                  <c:v>1</c:v>
                </c:pt>
                <c:pt idx="45764">
                  <c:v>1</c:v>
                </c:pt>
                <c:pt idx="45765">
                  <c:v>1</c:v>
                </c:pt>
                <c:pt idx="45766">
                  <c:v>1</c:v>
                </c:pt>
                <c:pt idx="45767">
                  <c:v>1</c:v>
                </c:pt>
                <c:pt idx="45768">
                  <c:v>1</c:v>
                </c:pt>
                <c:pt idx="45769">
                  <c:v>1</c:v>
                </c:pt>
                <c:pt idx="45770">
                  <c:v>1</c:v>
                </c:pt>
                <c:pt idx="45771">
                  <c:v>1</c:v>
                </c:pt>
                <c:pt idx="45772">
                  <c:v>1</c:v>
                </c:pt>
                <c:pt idx="45773">
                  <c:v>1</c:v>
                </c:pt>
                <c:pt idx="45774">
                  <c:v>1</c:v>
                </c:pt>
                <c:pt idx="45775">
                  <c:v>1</c:v>
                </c:pt>
                <c:pt idx="45776">
                  <c:v>1</c:v>
                </c:pt>
                <c:pt idx="45777">
                  <c:v>1</c:v>
                </c:pt>
                <c:pt idx="45778">
                  <c:v>1</c:v>
                </c:pt>
                <c:pt idx="45779">
                  <c:v>1</c:v>
                </c:pt>
                <c:pt idx="45780">
                  <c:v>1</c:v>
                </c:pt>
                <c:pt idx="45781">
                  <c:v>1</c:v>
                </c:pt>
                <c:pt idx="45782">
                  <c:v>1</c:v>
                </c:pt>
                <c:pt idx="45783">
                  <c:v>1</c:v>
                </c:pt>
                <c:pt idx="45784">
                  <c:v>1</c:v>
                </c:pt>
                <c:pt idx="45785">
                  <c:v>1</c:v>
                </c:pt>
                <c:pt idx="45786">
                  <c:v>1</c:v>
                </c:pt>
                <c:pt idx="45787">
                  <c:v>1</c:v>
                </c:pt>
                <c:pt idx="45788">
                  <c:v>1</c:v>
                </c:pt>
                <c:pt idx="45789">
                  <c:v>1</c:v>
                </c:pt>
                <c:pt idx="45790">
                  <c:v>1</c:v>
                </c:pt>
                <c:pt idx="45791">
                  <c:v>1</c:v>
                </c:pt>
                <c:pt idx="45792">
                  <c:v>1</c:v>
                </c:pt>
                <c:pt idx="45793">
                  <c:v>1</c:v>
                </c:pt>
                <c:pt idx="45794">
                  <c:v>1</c:v>
                </c:pt>
                <c:pt idx="45795">
                  <c:v>1</c:v>
                </c:pt>
                <c:pt idx="45796">
                  <c:v>1</c:v>
                </c:pt>
                <c:pt idx="45797">
                  <c:v>1</c:v>
                </c:pt>
                <c:pt idx="45798">
                  <c:v>1</c:v>
                </c:pt>
                <c:pt idx="45799">
                  <c:v>1</c:v>
                </c:pt>
                <c:pt idx="45800">
                  <c:v>1</c:v>
                </c:pt>
                <c:pt idx="45801">
                  <c:v>1</c:v>
                </c:pt>
                <c:pt idx="45802">
                  <c:v>1</c:v>
                </c:pt>
                <c:pt idx="45803">
                  <c:v>1</c:v>
                </c:pt>
                <c:pt idx="45804">
                  <c:v>1</c:v>
                </c:pt>
                <c:pt idx="45805">
                  <c:v>1</c:v>
                </c:pt>
                <c:pt idx="45806">
                  <c:v>1</c:v>
                </c:pt>
                <c:pt idx="45807">
                  <c:v>1</c:v>
                </c:pt>
                <c:pt idx="45808">
                  <c:v>1</c:v>
                </c:pt>
                <c:pt idx="45809">
                  <c:v>1</c:v>
                </c:pt>
                <c:pt idx="45810">
                  <c:v>1</c:v>
                </c:pt>
                <c:pt idx="45811">
                  <c:v>1</c:v>
                </c:pt>
                <c:pt idx="45812">
                  <c:v>1</c:v>
                </c:pt>
                <c:pt idx="45813">
                  <c:v>1</c:v>
                </c:pt>
                <c:pt idx="45814">
                  <c:v>1</c:v>
                </c:pt>
                <c:pt idx="45815">
                  <c:v>1</c:v>
                </c:pt>
                <c:pt idx="45816">
                  <c:v>1</c:v>
                </c:pt>
                <c:pt idx="45817">
                  <c:v>1</c:v>
                </c:pt>
                <c:pt idx="45818">
                  <c:v>1</c:v>
                </c:pt>
                <c:pt idx="45819">
                  <c:v>1</c:v>
                </c:pt>
                <c:pt idx="45820">
                  <c:v>1</c:v>
                </c:pt>
                <c:pt idx="45821">
                  <c:v>1</c:v>
                </c:pt>
                <c:pt idx="45822">
                  <c:v>1</c:v>
                </c:pt>
                <c:pt idx="45823">
                  <c:v>1</c:v>
                </c:pt>
                <c:pt idx="45824">
                  <c:v>1</c:v>
                </c:pt>
                <c:pt idx="45825">
                  <c:v>1</c:v>
                </c:pt>
                <c:pt idx="45826">
                  <c:v>1</c:v>
                </c:pt>
                <c:pt idx="45827">
                  <c:v>1</c:v>
                </c:pt>
                <c:pt idx="45828">
                  <c:v>1</c:v>
                </c:pt>
                <c:pt idx="45829">
                  <c:v>1</c:v>
                </c:pt>
                <c:pt idx="45830">
                  <c:v>1</c:v>
                </c:pt>
                <c:pt idx="45831">
                  <c:v>1</c:v>
                </c:pt>
                <c:pt idx="45832">
                  <c:v>1</c:v>
                </c:pt>
                <c:pt idx="45833">
                  <c:v>1</c:v>
                </c:pt>
                <c:pt idx="45834">
                  <c:v>1</c:v>
                </c:pt>
                <c:pt idx="45835">
                  <c:v>1</c:v>
                </c:pt>
                <c:pt idx="45836">
                  <c:v>1</c:v>
                </c:pt>
                <c:pt idx="45837">
                  <c:v>1</c:v>
                </c:pt>
                <c:pt idx="45838">
                  <c:v>1</c:v>
                </c:pt>
                <c:pt idx="45839">
                  <c:v>1</c:v>
                </c:pt>
                <c:pt idx="45840">
                  <c:v>1</c:v>
                </c:pt>
                <c:pt idx="45841">
                  <c:v>1</c:v>
                </c:pt>
                <c:pt idx="45842">
                  <c:v>1</c:v>
                </c:pt>
                <c:pt idx="45843">
                  <c:v>1</c:v>
                </c:pt>
                <c:pt idx="45844">
                  <c:v>1</c:v>
                </c:pt>
                <c:pt idx="45845">
                  <c:v>1</c:v>
                </c:pt>
                <c:pt idx="45846">
                  <c:v>1</c:v>
                </c:pt>
                <c:pt idx="45847">
                  <c:v>1</c:v>
                </c:pt>
                <c:pt idx="45848">
                  <c:v>1</c:v>
                </c:pt>
                <c:pt idx="45849">
                  <c:v>1</c:v>
                </c:pt>
                <c:pt idx="45850">
                  <c:v>1</c:v>
                </c:pt>
                <c:pt idx="45851">
                  <c:v>1</c:v>
                </c:pt>
                <c:pt idx="45852">
                  <c:v>1</c:v>
                </c:pt>
                <c:pt idx="45853">
                  <c:v>1</c:v>
                </c:pt>
                <c:pt idx="45854">
                  <c:v>1</c:v>
                </c:pt>
                <c:pt idx="45855">
                  <c:v>1</c:v>
                </c:pt>
                <c:pt idx="45856">
                  <c:v>1</c:v>
                </c:pt>
                <c:pt idx="45857">
                  <c:v>1</c:v>
                </c:pt>
                <c:pt idx="45858">
                  <c:v>1</c:v>
                </c:pt>
                <c:pt idx="45859">
                  <c:v>1</c:v>
                </c:pt>
                <c:pt idx="45860">
                  <c:v>1</c:v>
                </c:pt>
                <c:pt idx="45861">
                  <c:v>1</c:v>
                </c:pt>
                <c:pt idx="45862">
                  <c:v>1</c:v>
                </c:pt>
                <c:pt idx="45863">
                  <c:v>1</c:v>
                </c:pt>
                <c:pt idx="45864">
                  <c:v>1</c:v>
                </c:pt>
                <c:pt idx="45865">
                  <c:v>1</c:v>
                </c:pt>
                <c:pt idx="45866">
                  <c:v>1</c:v>
                </c:pt>
                <c:pt idx="45867">
                  <c:v>1</c:v>
                </c:pt>
                <c:pt idx="45868">
                  <c:v>1</c:v>
                </c:pt>
                <c:pt idx="45869">
                  <c:v>1</c:v>
                </c:pt>
                <c:pt idx="45870">
                  <c:v>1</c:v>
                </c:pt>
                <c:pt idx="45871">
                  <c:v>1</c:v>
                </c:pt>
                <c:pt idx="45872">
                  <c:v>1</c:v>
                </c:pt>
                <c:pt idx="45873">
                  <c:v>1</c:v>
                </c:pt>
                <c:pt idx="45874">
                  <c:v>1</c:v>
                </c:pt>
                <c:pt idx="45875">
                  <c:v>1</c:v>
                </c:pt>
                <c:pt idx="45876">
                  <c:v>1</c:v>
                </c:pt>
                <c:pt idx="45877">
                  <c:v>1</c:v>
                </c:pt>
                <c:pt idx="45878">
                  <c:v>1</c:v>
                </c:pt>
                <c:pt idx="45879">
                  <c:v>1</c:v>
                </c:pt>
                <c:pt idx="45880">
                  <c:v>1</c:v>
                </c:pt>
                <c:pt idx="45881">
                  <c:v>1</c:v>
                </c:pt>
                <c:pt idx="45882">
                  <c:v>1</c:v>
                </c:pt>
                <c:pt idx="45883">
                  <c:v>1</c:v>
                </c:pt>
                <c:pt idx="45884">
                  <c:v>1</c:v>
                </c:pt>
                <c:pt idx="45885">
                  <c:v>1</c:v>
                </c:pt>
                <c:pt idx="45886">
                  <c:v>1</c:v>
                </c:pt>
                <c:pt idx="45887">
                  <c:v>1</c:v>
                </c:pt>
                <c:pt idx="45888">
                  <c:v>1</c:v>
                </c:pt>
                <c:pt idx="45889">
                  <c:v>1</c:v>
                </c:pt>
                <c:pt idx="45890">
                  <c:v>1</c:v>
                </c:pt>
                <c:pt idx="45891">
                  <c:v>1</c:v>
                </c:pt>
                <c:pt idx="45892">
                  <c:v>1</c:v>
                </c:pt>
                <c:pt idx="45893">
                  <c:v>1</c:v>
                </c:pt>
                <c:pt idx="45894">
                  <c:v>1</c:v>
                </c:pt>
                <c:pt idx="45895">
                  <c:v>1</c:v>
                </c:pt>
                <c:pt idx="45896">
                  <c:v>1</c:v>
                </c:pt>
                <c:pt idx="45897">
                  <c:v>1</c:v>
                </c:pt>
                <c:pt idx="45898">
                  <c:v>1</c:v>
                </c:pt>
                <c:pt idx="45899">
                  <c:v>1</c:v>
                </c:pt>
                <c:pt idx="45900">
                  <c:v>1</c:v>
                </c:pt>
                <c:pt idx="45901">
                  <c:v>1</c:v>
                </c:pt>
                <c:pt idx="45902">
                  <c:v>1</c:v>
                </c:pt>
                <c:pt idx="45903">
                  <c:v>1</c:v>
                </c:pt>
                <c:pt idx="45904">
                  <c:v>1</c:v>
                </c:pt>
                <c:pt idx="45905">
                  <c:v>1</c:v>
                </c:pt>
                <c:pt idx="45906">
                  <c:v>1</c:v>
                </c:pt>
                <c:pt idx="45907">
                  <c:v>1</c:v>
                </c:pt>
                <c:pt idx="45908">
                  <c:v>1</c:v>
                </c:pt>
                <c:pt idx="45909">
                  <c:v>1</c:v>
                </c:pt>
                <c:pt idx="45910">
                  <c:v>0.8</c:v>
                </c:pt>
                <c:pt idx="45911">
                  <c:v>1</c:v>
                </c:pt>
                <c:pt idx="45912">
                  <c:v>1</c:v>
                </c:pt>
                <c:pt idx="45913">
                  <c:v>1</c:v>
                </c:pt>
                <c:pt idx="45914">
                  <c:v>1</c:v>
                </c:pt>
                <c:pt idx="45915">
                  <c:v>1</c:v>
                </c:pt>
                <c:pt idx="45916">
                  <c:v>1</c:v>
                </c:pt>
                <c:pt idx="45917">
                  <c:v>1</c:v>
                </c:pt>
                <c:pt idx="45918">
                  <c:v>1</c:v>
                </c:pt>
                <c:pt idx="45919">
                  <c:v>1</c:v>
                </c:pt>
                <c:pt idx="45920">
                  <c:v>1</c:v>
                </c:pt>
                <c:pt idx="45921">
                  <c:v>1</c:v>
                </c:pt>
                <c:pt idx="45922">
                  <c:v>1</c:v>
                </c:pt>
                <c:pt idx="45923">
                  <c:v>0.83333333300000001</c:v>
                </c:pt>
                <c:pt idx="45924">
                  <c:v>0.83333333300000001</c:v>
                </c:pt>
                <c:pt idx="45925">
                  <c:v>1</c:v>
                </c:pt>
                <c:pt idx="45926">
                  <c:v>0.83333333300000001</c:v>
                </c:pt>
                <c:pt idx="45927">
                  <c:v>1</c:v>
                </c:pt>
                <c:pt idx="45928">
                  <c:v>1</c:v>
                </c:pt>
                <c:pt idx="45929">
                  <c:v>0.83333333300000001</c:v>
                </c:pt>
                <c:pt idx="45930">
                  <c:v>1</c:v>
                </c:pt>
                <c:pt idx="45931">
                  <c:v>1</c:v>
                </c:pt>
                <c:pt idx="45932">
                  <c:v>1</c:v>
                </c:pt>
                <c:pt idx="45933">
                  <c:v>1</c:v>
                </c:pt>
                <c:pt idx="45934">
                  <c:v>1</c:v>
                </c:pt>
                <c:pt idx="45935">
                  <c:v>1</c:v>
                </c:pt>
                <c:pt idx="45936">
                  <c:v>1</c:v>
                </c:pt>
                <c:pt idx="45937">
                  <c:v>1</c:v>
                </c:pt>
                <c:pt idx="45938">
                  <c:v>0.83333333300000001</c:v>
                </c:pt>
                <c:pt idx="45939">
                  <c:v>0.16666666699999999</c:v>
                </c:pt>
                <c:pt idx="45940">
                  <c:v>1</c:v>
                </c:pt>
                <c:pt idx="45941">
                  <c:v>1</c:v>
                </c:pt>
                <c:pt idx="45942">
                  <c:v>1</c:v>
                </c:pt>
                <c:pt idx="45943">
                  <c:v>1</c:v>
                </c:pt>
                <c:pt idx="45944">
                  <c:v>1</c:v>
                </c:pt>
                <c:pt idx="45945">
                  <c:v>1</c:v>
                </c:pt>
                <c:pt idx="45946">
                  <c:v>1</c:v>
                </c:pt>
                <c:pt idx="45947">
                  <c:v>1</c:v>
                </c:pt>
                <c:pt idx="45948">
                  <c:v>1</c:v>
                </c:pt>
                <c:pt idx="45949">
                  <c:v>1</c:v>
                </c:pt>
                <c:pt idx="45950">
                  <c:v>1</c:v>
                </c:pt>
                <c:pt idx="45951">
                  <c:v>0.66666666699999999</c:v>
                </c:pt>
                <c:pt idx="45952">
                  <c:v>1</c:v>
                </c:pt>
                <c:pt idx="45953">
                  <c:v>1</c:v>
                </c:pt>
                <c:pt idx="45954">
                  <c:v>1</c:v>
                </c:pt>
                <c:pt idx="45955">
                  <c:v>1</c:v>
                </c:pt>
                <c:pt idx="45956">
                  <c:v>1</c:v>
                </c:pt>
                <c:pt idx="45957">
                  <c:v>1</c:v>
                </c:pt>
                <c:pt idx="45958">
                  <c:v>1</c:v>
                </c:pt>
                <c:pt idx="45959">
                  <c:v>1</c:v>
                </c:pt>
                <c:pt idx="45960">
                  <c:v>1</c:v>
                </c:pt>
                <c:pt idx="45961">
                  <c:v>1</c:v>
                </c:pt>
                <c:pt idx="45962">
                  <c:v>1</c:v>
                </c:pt>
                <c:pt idx="45963">
                  <c:v>1</c:v>
                </c:pt>
                <c:pt idx="45964">
                  <c:v>1</c:v>
                </c:pt>
                <c:pt idx="45965">
                  <c:v>1</c:v>
                </c:pt>
                <c:pt idx="45966">
                  <c:v>1</c:v>
                </c:pt>
                <c:pt idx="45967">
                  <c:v>1</c:v>
                </c:pt>
                <c:pt idx="45968">
                  <c:v>1</c:v>
                </c:pt>
                <c:pt idx="45969">
                  <c:v>1</c:v>
                </c:pt>
                <c:pt idx="45970">
                  <c:v>1</c:v>
                </c:pt>
                <c:pt idx="45971">
                  <c:v>1</c:v>
                </c:pt>
                <c:pt idx="45972">
                  <c:v>1</c:v>
                </c:pt>
                <c:pt idx="45973">
                  <c:v>1</c:v>
                </c:pt>
                <c:pt idx="45974">
                  <c:v>1</c:v>
                </c:pt>
                <c:pt idx="45975">
                  <c:v>1</c:v>
                </c:pt>
                <c:pt idx="45976">
                  <c:v>1</c:v>
                </c:pt>
                <c:pt idx="45977">
                  <c:v>1</c:v>
                </c:pt>
                <c:pt idx="45978">
                  <c:v>1</c:v>
                </c:pt>
                <c:pt idx="45979">
                  <c:v>1</c:v>
                </c:pt>
                <c:pt idx="45980">
                  <c:v>1</c:v>
                </c:pt>
                <c:pt idx="45981">
                  <c:v>1</c:v>
                </c:pt>
                <c:pt idx="45982">
                  <c:v>1</c:v>
                </c:pt>
                <c:pt idx="45983">
                  <c:v>0.83333333300000001</c:v>
                </c:pt>
                <c:pt idx="45984">
                  <c:v>1</c:v>
                </c:pt>
                <c:pt idx="45985">
                  <c:v>1</c:v>
                </c:pt>
                <c:pt idx="45986">
                  <c:v>1</c:v>
                </c:pt>
                <c:pt idx="45987">
                  <c:v>1</c:v>
                </c:pt>
                <c:pt idx="45988">
                  <c:v>0.83333333300000001</c:v>
                </c:pt>
                <c:pt idx="45989">
                  <c:v>1</c:v>
                </c:pt>
                <c:pt idx="45990">
                  <c:v>1</c:v>
                </c:pt>
                <c:pt idx="45991">
                  <c:v>1</c:v>
                </c:pt>
                <c:pt idx="45992">
                  <c:v>1</c:v>
                </c:pt>
                <c:pt idx="45993">
                  <c:v>1</c:v>
                </c:pt>
                <c:pt idx="45994">
                  <c:v>1</c:v>
                </c:pt>
                <c:pt idx="45995">
                  <c:v>1</c:v>
                </c:pt>
                <c:pt idx="45996">
                  <c:v>1</c:v>
                </c:pt>
                <c:pt idx="45997">
                  <c:v>1</c:v>
                </c:pt>
                <c:pt idx="45998">
                  <c:v>1</c:v>
                </c:pt>
                <c:pt idx="45999">
                  <c:v>1</c:v>
                </c:pt>
                <c:pt idx="46000">
                  <c:v>1</c:v>
                </c:pt>
                <c:pt idx="46001">
                  <c:v>1</c:v>
                </c:pt>
                <c:pt idx="46002">
                  <c:v>0.83333333300000001</c:v>
                </c:pt>
                <c:pt idx="46003">
                  <c:v>1</c:v>
                </c:pt>
                <c:pt idx="46004">
                  <c:v>1</c:v>
                </c:pt>
                <c:pt idx="46005">
                  <c:v>1</c:v>
                </c:pt>
                <c:pt idx="46006">
                  <c:v>1</c:v>
                </c:pt>
                <c:pt idx="46007">
                  <c:v>1</c:v>
                </c:pt>
                <c:pt idx="46008">
                  <c:v>1</c:v>
                </c:pt>
                <c:pt idx="46009">
                  <c:v>1</c:v>
                </c:pt>
                <c:pt idx="46010">
                  <c:v>1</c:v>
                </c:pt>
                <c:pt idx="46011">
                  <c:v>1</c:v>
                </c:pt>
                <c:pt idx="46012">
                  <c:v>1</c:v>
                </c:pt>
                <c:pt idx="46013">
                  <c:v>0.83333333300000001</c:v>
                </c:pt>
                <c:pt idx="46014">
                  <c:v>1</c:v>
                </c:pt>
                <c:pt idx="46015">
                  <c:v>1</c:v>
                </c:pt>
                <c:pt idx="46016">
                  <c:v>1</c:v>
                </c:pt>
                <c:pt idx="46017">
                  <c:v>1</c:v>
                </c:pt>
                <c:pt idx="46018">
                  <c:v>1</c:v>
                </c:pt>
                <c:pt idx="46019">
                  <c:v>1</c:v>
                </c:pt>
                <c:pt idx="46020">
                  <c:v>1</c:v>
                </c:pt>
                <c:pt idx="46021">
                  <c:v>1</c:v>
                </c:pt>
                <c:pt idx="46022">
                  <c:v>1</c:v>
                </c:pt>
                <c:pt idx="46023">
                  <c:v>1</c:v>
                </c:pt>
                <c:pt idx="46024">
                  <c:v>1</c:v>
                </c:pt>
                <c:pt idx="46025">
                  <c:v>1</c:v>
                </c:pt>
                <c:pt idx="46026">
                  <c:v>1</c:v>
                </c:pt>
                <c:pt idx="46027">
                  <c:v>1</c:v>
                </c:pt>
                <c:pt idx="46028">
                  <c:v>1</c:v>
                </c:pt>
                <c:pt idx="46029">
                  <c:v>1</c:v>
                </c:pt>
                <c:pt idx="46030">
                  <c:v>1</c:v>
                </c:pt>
                <c:pt idx="46031">
                  <c:v>1</c:v>
                </c:pt>
                <c:pt idx="46032">
                  <c:v>1</c:v>
                </c:pt>
                <c:pt idx="46033">
                  <c:v>1</c:v>
                </c:pt>
                <c:pt idx="46034">
                  <c:v>1</c:v>
                </c:pt>
                <c:pt idx="46035">
                  <c:v>1</c:v>
                </c:pt>
                <c:pt idx="46036">
                  <c:v>1</c:v>
                </c:pt>
                <c:pt idx="46037">
                  <c:v>1</c:v>
                </c:pt>
                <c:pt idx="46038">
                  <c:v>1</c:v>
                </c:pt>
                <c:pt idx="46039">
                  <c:v>1</c:v>
                </c:pt>
                <c:pt idx="46040">
                  <c:v>1</c:v>
                </c:pt>
                <c:pt idx="46041">
                  <c:v>1</c:v>
                </c:pt>
                <c:pt idx="46042">
                  <c:v>1</c:v>
                </c:pt>
                <c:pt idx="46043">
                  <c:v>1</c:v>
                </c:pt>
                <c:pt idx="46044">
                  <c:v>1</c:v>
                </c:pt>
                <c:pt idx="46045">
                  <c:v>1</c:v>
                </c:pt>
                <c:pt idx="46046">
                  <c:v>1</c:v>
                </c:pt>
                <c:pt idx="46047">
                  <c:v>1</c:v>
                </c:pt>
                <c:pt idx="46048">
                  <c:v>1</c:v>
                </c:pt>
                <c:pt idx="46049">
                  <c:v>1</c:v>
                </c:pt>
                <c:pt idx="46050">
                  <c:v>1</c:v>
                </c:pt>
                <c:pt idx="46051">
                  <c:v>1</c:v>
                </c:pt>
                <c:pt idx="46052">
                  <c:v>1</c:v>
                </c:pt>
                <c:pt idx="46053">
                  <c:v>1</c:v>
                </c:pt>
                <c:pt idx="46054">
                  <c:v>1</c:v>
                </c:pt>
                <c:pt idx="46055">
                  <c:v>1</c:v>
                </c:pt>
                <c:pt idx="46056">
                  <c:v>1</c:v>
                </c:pt>
                <c:pt idx="46057">
                  <c:v>0.33333333300000001</c:v>
                </c:pt>
                <c:pt idx="46058">
                  <c:v>1</c:v>
                </c:pt>
                <c:pt idx="46059">
                  <c:v>1</c:v>
                </c:pt>
                <c:pt idx="46060">
                  <c:v>1</c:v>
                </c:pt>
                <c:pt idx="46061">
                  <c:v>1</c:v>
                </c:pt>
                <c:pt idx="46062">
                  <c:v>1</c:v>
                </c:pt>
                <c:pt idx="46063">
                  <c:v>1</c:v>
                </c:pt>
                <c:pt idx="46064">
                  <c:v>1</c:v>
                </c:pt>
                <c:pt idx="46065">
                  <c:v>1</c:v>
                </c:pt>
                <c:pt idx="46066">
                  <c:v>1</c:v>
                </c:pt>
                <c:pt idx="46067">
                  <c:v>0.83333333300000001</c:v>
                </c:pt>
                <c:pt idx="46068">
                  <c:v>1</c:v>
                </c:pt>
                <c:pt idx="46069">
                  <c:v>1</c:v>
                </c:pt>
                <c:pt idx="46070">
                  <c:v>1</c:v>
                </c:pt>
                <c:pt idx="46071">
                  <c:v>1</c:v>
                </c:pt>
                <c:pt idx="46072">
                  <c:v>1</c:v>
                </c:pt>
                <c:pt idx="46073">
                  <c:v>1</c:v>
                </c:pt>
                <c:pt idx="46074">
                  <c:v>1</c:v>
                </c:pt>
                <c:pt idx="46075">
                  <c:v>1</c:v>
                </c:pt>
                <c:pt idx="46076">
                  <c:v>1</c:v>
                </c:pt>
                <c:pt idx="46077">
                  <c:v>1</c:v>
                </c:pt>
                <c:pt idx="46078">
                  <c:v>1</c:v>
                </c:pt>
                <c:pt idx="46079">
                  <c:v>1</c:v>
                </c:pt>
                <c:pt idx="46080">
                  <c:v>1</c:v>
                </c:pt>
                <c:pt idx="46081">
                  <c:v>1</c:v>
                </c:pt>
                <c:pt idx="46082">
                  <c:v>1</c:v>
                </c:pt>
                <c:pt idx="46083">
                  <c:v>1</c:v>
                </c:pt>
                <c:pt idx="46084">
                  <c:v>1</c:v>
                </c:pt>
                <c:pt idx="46085">
                  <c:v>1</c:v>
                </c:pt>
                <c:pt idx="46086">
                  <c:v>1</c:v>
                </c:pt>
                <c:pt idx="46087">
                  <c:v>1</c:v>
                </c:pt>
                <c:pt idx="46088">
                  <c:v>1</c:v>
                </c:pt>
                <c:pt idx="46089">
                  <c:v>1</c:v>
                </c:pt>
                <c:pt idx="46090">
                  <c:v>1</c:v>
                </c:pt>
                <c:pt idx="46091">
                  <c:v>1</c:v>
                </c:pt>
                <c:pt idx="46092">
                  <c:v>0.83333333300000001</c:v>
                </c:pt>
                <c:pt idx="46093">
                  <c:v>1</c:v>
                </c:pt>
                <c:pt idx="46094">
                  <c:v>1</c:v>
                </c:pt>
                <c:pt idx="46095">
                  <c:v>1</c:v>
                </c:pt>
                <c:pt idx="46096">
                  <c:v>1</c:v>
                </c:pt>
                <c:pt idx="46097">
                  <c:v>1</c:v>
                </c:pt>
                <c:pt idx="46098">
                  <c:v>0.83333333300000001</c:v>
                </c:pt>
                <c:pt idx="46099">
                  <c:v>1</c:v>
                </c:pt>
                <c:pt idx="46100">
                  <c:v>1</c:v>
                </c:pt>
                <c:pt idx="46101">
                  <c:v>1</c:v>
                </c:pt>
                <c:pt idx="46102">
                  <c:v>1</c:v>
                </c:pt>
                <c:pt idx="46103">
                  <c:v>1</c:v>
                </c:pt>
                <c:pt idx="46104">
                  <c:v>1</c:v>
                </c:pt>
                <c:pt idx="46105">
                  <c:v>1</c:v>
                </c:pt>
                <c:pt idx="46106">
                  <c:v>1</c:v>
                </c:pt>
                <c:pt idx="46107">
                  <c:v>1</c:v>
                </c:pt>
                <c:pt idx="46108">
                  <c:v>1</c:v>
                </c:pt>
                <c:pt idx="46109">
                  <c:v>0.83333333300000001</c:v>
                </c:pt>
                <c:pt idx="46110">
                  <c:v>1</c:v>
                </c:pt>
                <c:pt idx="46111">
                  <c:v>0.83333333300000001</c:v>
                </c:pt>
                <c:pt idx="46112">
                  <c:v>1</c:v>
                </c:pt>
                <c:pt idx="46113">
                  <c:v>1</c:v>
                </c:pt>
                <c:pt idx="46114">
                  <c:v>1</c:v>
                </c:pt>
                <c:pt idx="46115">
                  <c:v>1</c:v>
                </c:pt>
                <c:pt idx="46116">
                  <c:v>1</c:v>
                </c:pt>
                <c:pt idx="46117">
                  <c:v>1</c:v>
                </c:pt>
                <c:pt idx="46118">
                  <c:v>1</c:v>
                </c:pt>
                <c:pt idx="46119">
                  <c:v>1</c:v>
                </c:pt>
                <c:pt idx="46120">
                  <c:v>1</c:v>
                </c:pt>
                <c:pt idx="46121">
                  <c:v>1</c:v>
                </c:pt>
                <c:pt idx="46122">
                  <c:v>1</c:v>
                </c:pt>
                <c:pt idx="46123">
                  <c:v>1</c:v>
                </c:pt>
                <c:pt idx="46124">
                  <c:v>1</c:v>
                </c:pt>
                <c:pt idx="46125">
                  <c:v>1</c:v>
                </c:pt>
                <c:pt idx="46126">
                  <c:v>1</c:v>
                </c:pt>
                <c:pt idx="46127">
                  <c:v>1</c:v>
                </c:pt>
                <c:pt idx="46128">
                  <c:v>1</c:v>
                </c:pt>
                <c:pt idx="46129">
                  <c:v>1</c:v>
                </c:pt>
                <c:pt idx="46130">
                  <c:v>1</c:v>
                </c:pt>
                <c:pt idx="46131">
                  <c:v>1</c:v>
                </c:pt>
                <c:pt idx="46132">
                  <c:v>1</c:v>
                </c:pt>
                <c:pt idx="46133">
                  <c:v>1</c:v>
                </c:pt>
                <c:pt idx="46134">
                  <c:v>1</c:v>
                </c:pt>
                <c:pt idx="46135">
                  <c:v>1</c:v>
                </c:pt>
                <c:pt idx="46136">
                  <c:v>1</c:v>
                </c:pt>
                <c:pt idx="46137">
                  <c:v>1</c:v>
                </c:pt>
                <c:pt idx="46138">
                  <c:v>1</c:v>
                </c:pt>
                <c:pt idx="46139">
                  <c:v>1</c:v>
                </c:pt>
                <c:pt idx="46140">
                  <c:v>1</c:v>
                </c:pt>
                <c:pt idx="46141">
                  <c:v>1</c:v>
                </c:pt>
                <c:pt idx="46142">
                  <c:v>1</c:v>
                </c:pt>
                <c:pt idx="46143">
                  <c:v>1</c:v>
                </c:pt>
                <c:pt idx="46144">
                  <c:v>0.83333333300000001</c:v>
                </c:pt>
                <c:pt idx="46145">
                  <c:v>1</c:v>
                </c:pt>
                <c:pt idx="46146">
                  <c:v>1</c:v>
                </c:pt>
                <c:pt idx="46147">
                  <c:v>1</c:v>
                </c:pt>
                <c:pt idx="46148">
                  <c:v>1</c:v>
                </c:pt>
                <c:pt idx="46149">
                  <c:v>1</c:v>
                </c:pt>
                <c:pt idx="46150">
                  <c:v>1</c:v>
                </c:pt>
                <c:pt idx="46151">
                  <c:v>1</c:v>
                </c:pt>
                <c:pt idx="46152">
                  <c:v>1</c:v>
                </c:pt>
                <c:pt idx="46153">
                  <c:v>1</c:v>
                </c:pt>
                <c:pt idx="46154">
                  <c:v>1</c:v>
                </c:pt>
                <c:pt idx="46155">
                  <c:v>1</c:v>
                </c:pt>
                <c:pt idx="46156">
                  <c:v>1</c:v>
                </c:pt>
                <c:pt idx="46157">
                  <c:v>1</c:v>
                </c:pt>
                <c:pt idx="46158">
                  <c:v>1</c:v>
                </c:pt>
                <c:pt idx="46159">
                  <c:v>1</c:v>
                </c:pt>
                <c:pt idx="46160">
                  <c:v>1</c:v>
                </c:pt>
                <c:pt idx="46161">
                  <c:v>1</c:v>
                </c:pt>
                <c:pt idx="46162">
                  <c:v>1</c:v>
                </c:pt>
                <c:pt idx="46163">
                  <c:v>1</c:v>
                </c:pt>
                <c:pt idx="46164">
                  <c:v>1</c:v>
                </c:pt>
                <c:pt idx="46165">
                  <c:v>1</c:v>
                </c:pt>
                <c:pt idx="46166">
                  <c:v>1</c:v>
                </c:pt>
                <c:pt idx="46167">
                  <c:v>1</c:v>
                </c:pt>
                <c:pt idx="46168">
                  <c:v>1</c:v>
                </c:pt>
                <c:pt idx="46169">
                  <c:v>1</c:v>
                </c:pt>
                <c:pt idx="46170">
                  <c:v>1</c:v>
                </c:pt>
                <c:pt idx="46171">
                  <c:v>1</c:v>
                </c:pt>
                <c:pt idx="46172">
                  <c:v>1</c:v>
                </c:pt>
                <c:pt idx="46173">
                  <c:v>1</c:v>
                </c:pt>
                <c:pt idx="46174">
                  <c:v>1</c:v>
                </c:pt>
                <c:pt idx="46175">
                  <c:v>1</c:v>
                </c:pt>
                <c:pt idx="46176">
                  <c:v>1</c:v>
                </c:pt>
                <c:pt idx="46177">
                  <c:v>1</c:v>
                </c:pt>
                <c:pt idx="46178">
                  <c:v>1</c:v>
                </c:pt>
                <c:pt idx="46179">
                  <c:v>1</c:v>
                </c:pt>
                <c:pt idx="46180">
                  <c:v>1</c:v>
                </c:pt>
                <c:pt idx="46181">
                  <c:v>1</c:v>
                </c:pt>
                <c:pt idx="46182">
                  <c:v>1</c:v>
                </c:pt>
                <c:pt idx="46183">
                  <c:v>1</c:v>
                </c:pt>
                <c:pt idx="46184">
                  <c:v>0.83333333300000001</c:v>
                </c:pt>
                <c:pt idx="46185">
                  <c:v>1</c:v>
                </c:pt>
                <c:pt idx="46186">
                  <c:v>1</c:v>
                </c:pt>
                <c:pt idx="46187">
                  <c:v>1</c:v>
                </c:pt>
                <c:pt idx="46188">
                  <c:v>1</c:v>
                </c:pt>
                <c:pt idx="46189">
                  <c:v>1</c:v>
                </c:pt>
                <c:pt idx="46190">
                  <c:v>1</c:v>
                </c:pt>
                <c:pt idx="46191">
                  <c:v>1</c:v>
                </c:pt>
                <c:pt idx="46192">
                  <c:v>0.83333333300000001</c:v>
                </c:pt>
                <c:pt idx="46193">
                  <c:v>1</c:v>
                </c:pt>
                <c:pt idx="46194">
                  <c:v>0.83333333300000001</c:v>
                </c:pt>
                <c:pt idx="46195">
                  <c:v>1</c:v>
                </c:pt>
                <c:pt idx="46196">
                  <c:v>1</c:v>
                </c:pt>
                <c:pt idx="46197">
                  <c:v>1</c:v>
                </c:pt>
                <c:pt idx="46198">
                  <c:v>1</c:v>
                </c:pt>
                <c:pt idx="46199">
                  <c:v>0.83333333300000001</c:v>
                </c:pt>
                <c:pt idx="46200">
                  <c:v>1</c:v>
                </c:pt>
                <c:pt idx="46201">
                  <c:v>1</c:v>
                </c:pt>
                <c:pt idx="46202">
                  <c:v>1</c:v>
                </c:pt>
                <c:pt idx="46203">
                  <c:v>1</c:v>
                </c:pt>
                <c:pt idx="46204">
                  <c:v>1</c:v>
                </c:pt>
                <c:pt idx="46205">
                  <c:v>1</c:v>
                </c:pt>
                <c:pt idx="46206">
                  <c:v>1</c:v>
                </c:pt>
                <c:pt idx="46207">
                  <c:v>1</c:v>
                </c:pt>
                <c:pt idx="46208">
                  <c:v>1</c:v>
                </c:pt>
                <c:pt idx="46209">
                  <c:v>1</c:v>
                </c:pt>
                <c:pt idx="46210">
                  <c:v>1</c:v>
                </c:pt>
                <c:pt idx="46211">
                  <c:v>1</c:v>
                </c:pt>
                <c:pt idx="46212">
                  <c:v>1</c:v>
                </c:pt>
                <c:pt idx="46213">
                  <c:v>1</c:v>
                </c:pt>
                <c:pt idx="46214">
                  <c:v>1</c:v>
                </c:pt>
                <c:pt idx="46215">
                  <c:v>1</c:v>
                </c:pt>
                <c:pt idx="46216">
                  <c:v>1</c:v>
                </c:pt>
                <c:pt idx="46217">
                  <c:v>1</c:v>
                </c:pt>
                <c:pt idx="46218">
                  <c:v>1</c:v>
                </c:pt>
                <c:pt idx="46219">
                  <c:v>1</c:v>
                </c:pt>
                <c:pt idx="46220">
                  <c:v>1</c:v>
                </c:pt>
                <c:pt idx="46221">
                  <c:v>1</c:v>
                </c:pt>
                <c:pt idx="46222">
                  <c:v>1</c:v>
                </c:pt>
                <c:pt idx="46223">
                  <c:v>1</c:v>
                </c:pt>
                <c:pt idx="46224">
                  <c:v>1</c:v>
                </c:pt>
                <c:pt idx="46225">
                  <c:v>1</c:v>
                </c:pt>
                <c:pt idx="46226">
                  <c:v>1</c:v>
                </c:pt>
                <c:pt idx="46227">
                  <c:v>1</c:v>
                </c:pt>
                <c:pt idx="46228">
                  <c:v>1</c:v>
                </c:pt>
                <c:pt idx="46229">
                  <c:v>1</c:v>
                </c:pt>
                <c:pt idx="46230">
                  <c:v>1</c:v>
                </c:pt>
                <c:pt idx="46231">
                  <c:v>1</c:v>
                </c:pt>
                <c:pt idx="46232">
                  <c:v>1</c:v>
                </c:pt>
                <c:pt idx="46233">
                  <c:v>1</c:v>
                </c:pt>
                <c:pt idx="46234">
                  <c:v>0.83333333300000001</c:v>
                </c:pt>
                <c:pt idx="46235">
                  <c:v>1</c:v>
                </c:pt>
                <c:pt idx="46236">
                  <c:v>1</c:v>
                </c:pt>
                <c:pt idx="46237">
                  <c:v>1</c:v>
                </c:pt>
                <c:pt idx="46238">
                  <c:v>0.16666666699999999</c:v>
                </c:pt>
                <c:pt idx="46239">
                  <c:v>1</c:v>
                </c:pt>
                <c:pt idx="46240">
                  <c:v>1</c:v>
                </c:pt>
                <c:pt idx="46241">
                  <c:v>1</c:v>
                </c:pt>
                <c:pt idx="46242">
                  <c:v>0.16666666699999999</c:v>
                </c:pt>
                <c:pt idx="46243">
                  <c:v>0.83333333300000001</c:v>
                </c:pt>
                <c:pt idx="46244">
                  <c:v>1</c:v>
                </c:pt>
                <c:pt idx="46245">
                  <c:v>1</c:v>
                </c:pt>
                <c:pt idx="46246">
                  <c:v>1</c:v>
                </c:pt>
                <c:pt idx="46247">
                  <c:v>1</c:v>
                </c:pt>
                <c:pt idx="46248">
                  <c:v>1</c:v>
                </c:pt>
                <c:pt idx="46249">
                  <c:v>1</c:v>
                </c:pt>
                <c:pt idx="46250">
                  <c:v>1</c:v>
                </c:pt>
                <c:pt idx="46251">
                  <c:v>1</c:v>
                </c:pt>
                <c:pt idx="46252">
                  <c:v>1</c:v>
                </c:pt>
                <c:pt idx="46253">
                  <c:v>1</c:v>
                </c:pt>
                <c:pt idx="46254">
                  <c:v>1</c:v>
                </c:pt>
                <c:pt idx="46255">
                  <c:v>1</c:v>
                </c:pt>
                <c:pt idx="46256">
                  <c:v>1</c:v>
                </c:pt>
                <c:pt idx="46257">
                  <c:v>1</c:v>
                </c:pt>
                <c:pt idx="46258">
                  <c:v>1</c:v>
                </c:pt>
                <c:pt idx="46259">
                  <c:v>1</c:v>
                </c:pt>
                <c:pt idx="46260">
                  <c:v>1</c:v>
                </c:pt>
                <c:pt idx="46261">
                  <c:v>1</c:v>
                </c:pt>
                <c:pt idx="46262">
                  <c:v>1</c:v>
                </c:pt>
                <c:pt idx="46263">
                  <c:v>1</c:v>
                </c:pt>
                <c:pt idx="46264">
                  <c:v>1</c:v>
                </c:pt>
                <c:pt idx="46265">
                  <c:v>1</c:v>
                </c:pt>
                <c:pt idx="46266">
                  <c:v>1</c:v>
                </c:pt>
                <c:pt idx="46267">
                  <c:v>1</c:v>
                </c:pt>
                <c:pt idx="46268">
                  <c:v>1</c:v>
                </c:pt>
                <c:pt idx="46269">
                  <c:v>1</c:v>
                </c:pt>
                <c:pt idx="46270">
                  <c:v>1</c:v>
                </c:pt>
                <c:pt idx="46271">
                  <c:v>1</c:v>
                </c:pt>
                <c:pt idx="46272">
                  <c:v>1</c:v>
                </c:pt>
                <c:pt idx="46273">
                  <c:v>1</c:v>
                </c:pt>
                <c:pt idx="46274">
                  <c:v>1</c:v>
                </c:pt>
                <c:pt idx="46275">
                  <c:v>1</c:v>
                </c:pt>
                <c:pt idx="46276">
                  <c:v>1</c:v>
                </c:pt>
                <c:pt idx="46277">
                  <c:v>1</c:v>
                </c:pt>
                <c:pt idx="46278">
                  <c:v>1</c:v>
                </c:pt>
                <c:pt idx="46279">
                  <c:v>1</c:v>
                </c:pt>
                <c:pt idx="46280">
                  <c:v>1</c:v>
                </c:pt>
                <c:pt idx="46281">
                  <c:v>1</c:v>
                </c:pt>
                <c:pt idx="46282">
                  <c:v>1</c:v>
                </c:pt>
                <c:pt idx="46283">
                  <c:v>1</c:v>
                </c:pt>
                <c:pt idx="46284">
                  <c:v>1</c:v>
                </c:pt>
                <c:pt idx="46285">
                  <c:v>1</c:v>
                </c:pt>
                <c:pt idx="46286">
                  <c:v>1</c:v>
                </c:pt>
                <c:pt idx="46287">
                  <c:v>1</c:v>
                </c:pt>
                <c:pt idx="46288">
                  <c:v>1</c:v>
                </c:pt>
                <c:pt idx="46289">
                  <c:v>1</c:v>
                </c:pt>
                <c:pt idx="46290">
                  <c:v>1</c:v>
                </c:pt>
                <c:pt idx="46291">
                  <c:v>1</c:v>
                </c:pt>
                <c:pt idx="46292">
                  <c:v>1</c:v>
                </c:pt>
                <c:pt idx="46293">
                  <c:v>1</c:v>
                </c:pt>
                <c:pt idx="46294">
                  <c:v>1</c:v>
                </c:pt>
                <c:pt idx="46295">
                  <c:v>1</c:v>
                </c:pt>
                <c:pt idx="46296">
                  <c:v>1</c:v>
                </c:pt>
                <c:pt idx="46297">
                  <c:v>1</c:v>
                </c:pt>
                <c:pt idx="46298">
                  <c:v>1</c:v>
                </c:pt>
                <c:pt idx="46299">
                  <c:v>1</c:v>
                </c:pt>
                <c:pt idx="46300">
                  <c:v>1</c:v>
                </c:pt>
                <c:pt idx="46301">
                  <c:v>1</c:v>
                </c:pt>
                <c:pt idx="46302">
                  <c:v>1</c:v>
                </c:pt>
                <c:pt idx="46303">
                  <c:v>1</c:v>
                </c:pt>
                <c:pt idx="46304">
                  <c:v>1</c:v>
                </c:pt>
                <c:pt idx="46305">
                  <c:v>1</c:v>
                </c:pt>
                <c:pt idx="46306">
                  <c:v>1</c:v>
                </c:pt>
                <c:pt idx="46307">
                  <c:v>1</c:v>
                </c:pt>
                <c:pt idx="46308">
                  <c:v>1</c:v>
                </c:pt>
                <c:pt idx="46309">
                  <c:v>1</c:v>
                </c:pt>
                <c:pt idx="46310">
                  <c:v>1</c:v>
                </c:pt>
                <c:pt idx="46311">
                  <c:v>1</c:v>
                </c:pt>
                <c:pt idx="46312">
                  <c:v>1</c:v>
                </c:pt>
                <c:pt idx="46313">
                  <c:v>1</c:v>
                </c:pt>
                <c:pt idx="46314">
                  <c:v>1</c:v>
                </c:pt>
                <c:pt idx="46315">
                  <c:v>1</c:v>
                </c:pt>
                <c:pt idx="46316">
                  <c:v>1</c:v>
                </c:pt>
                <c:pt idx="46317">
                  <c:v>0.33333333300000001</c:v>
                </c:pt>
                <c:pt idx="46318">
                  <c:v>1</c:v>
                </c:pt>
                <c:pt idx="46319">
                  <c:v>1</c:v>
                </c:pt>
                <c:pt idx="46320">
                  <c:v>1</c:v>
                </c:pt>
                <c:pt idx="46321">
                  <c:v>1</c:v>
                </c:pt>
                <c:pt idx="46322">
                  <c:v>1</c:v>
                </c:pt>
                <c:pt idx="46323">
                  <c:v>1</c:v>
                </c:pt>
                <c:pt idx="46324">
                  <c:v>1</c:v>
                </c:pt>
                <c:pt idx="46325">
                  <c:v>1</c:v>
                </c:pt>
                <c:pt idx="46326">
                  <c:v>1</c:v>
                </c:pt>
                <c:pt idx="46327">
                  <c:v>1</c:v>
                </c:pt>
                <c:pt idx="46328">
                  <c:v>1</c:v>
                </c:pt>
                <c:pt idx="46329">
                  <c:v>1</c:v>
                </c:pt>
                <c:pt idx="46330">
                  <c:v>1</c:v>
                </c:pt>
                <c:pt idx="46331">
                  <c:v>1</c:v>
                </c:pt>
                <c:pt idx="46332">
                  <c:v>1</c:v>
                </c:pt>
                <c:pt idx="46333">
                  <c:v>1</c:v>
                </c:pt>
                <c:pt idx="46334">
                  <c:v>1</c:v>
                </c:pt>
                <c:pt idx="46335">
                  <c:v>1</c:v>
                </c:pt>
                <c:pt idx="46336">
                  <c:v>1</c:v>
                </c:pt>
                <c:pt idx="46337">
                  <c:v>1</c:v>
                </c:pt>
                <c:pt idx="46338">
                  <c:v>1</c:v>
                </c:pt>
                <c:pt idx="46339">
                  <c:v>1</c:v>
                </c:pt>
                <c:pt idx="46340">
                  <c:v>1</c:v>
                </c:pt>
                <c:pt idx="46341">
                  <c:v>1</c:v>
                </c:pt>
                <c:pt idx="46342">
                  <c:v>1</c:v>
                </c:pt>
                <c:pt idx="46343">
                  <c:v>1</c:v>
                </c:pt>
                <c:pt idx="46344">
                  <c:v>1</c:v>
                </c:pt>
                <c:pt idx="46345">
                  <c:v>1</c:v>
                </c:pt>
                <c:pt idx="46346">
                  <c:v>1</c:v>
                </c:pt>
                <c:pt idx="46347">
                  <c:v>1</c:v>
                </c:pt>
                <c:pt idx="46348">
                  <c:v>1</c:v>
                </c:pt>
                <c:pt idx="46349">
                  <c:v>1</c:v>
                </c:pt>
                <c:pt idx="46350">
                  <c:v>1</c:v>
                </c:pt>
                <c:pt idx="46351">
                  <c:v>1</c:v>
                </c:pt>
                <c:pt idx="46352">
                  <c:v>1</c:v>
                </c:pt>
                <c:pt idx="46353">
                  <c:v>1</c:v>
                </c:pt>
                <c:pt idx="46354">
                  <c:v>1</c:v>
                </c:pt>
                <c:pt idx="46355">
                  <c:v>1</c:v>
                </c:pt>
                <c:pt idx="46356">
                  <c:v>1</c:v>
                </c:pt>
                <c:pt idx="46357">
                  <c:v>1</c:v>
                </c:pt>
                <c:pt idx="46358">
                  <c:v>1</c:v>
                </c:pt>
                <c:pt idx="46359">
                  <c:v>1</c:v>
                </c:pt>
                <c:pt idx="46360">
                  <c:v>1</c:v>
                </c:pt>
                <c:pt idx="46361">
                  <c:v>1</c:v>
                </c:pt>
                <c:pt idx="46362">
                  <c:v>1</c:v>
                </c:pt>
                <c:pt idx="46363">
                  <c:v>1</c:v>
                </c:pt>
                <c:pt idx="46364">
                  <c:v>1</c:v>
                </c:pt>
                <c:pt idx="46365">
                  <c:v>1</c:v>
                </c:pt>
                <c:pt idx="46366">
                  <c:v>1</c:v>
                </c:pt>
                <c:pt idx="46367">
                  <c:v>1</c:v>
                </c:pt>
                <c:pt idx="46368">
                  <c:v>1</c:v>
                </c:pt>
                <c:pt idx="46369">
                  <c:v>1</c:v>
                </c:pt>
                <c:pt idx="46370">
                  <c:v>1</c:v>
                </c:pt>
                <c:pt idx="46371">
                  <c:v>1</c:v>
                </c:pt>
                <c:pt idx="46372">
                  <c:v>1</c:v>
                </c:pt>
                <c:pt idx="46373">
                  <c:v>1</c:v>
                </c:pt>
                <c:pt idx="46374">
                  <c:v>1</c:v>
                </c:pt>
                <c:pt idx="46375">
                  <c:v>1</c:v>
                </c:pt>
                <c:pt idx="46376">
                  <c:v>1</c:v>
                </c:pt>
                <c:pt idx="46377">
                  <c:v>1</c:v>
                </c:pt>
                <c:pt idx="46378">
                  <c:v>1</c:v>
                </c:pt>
                <c:pt idx="46379">
                  <c:v>1</c:v>
                </c:pt>
                <c:pt idx="46380">
                  <c:v>1</c:v>
                </c:pt>
                <c:pt idx="46381">
                  <c:v>1</c:v>
                </c:pt>
                <c:pt idx="46382">
                  <c:v>1</c:v>
                </c:pt>
                <c:pt idx="46383">
                  <c:v>1</c:v>
                </c:pt>
                <c:pt idx="46384">
                  <c:v>1</c:v>
                </c:pt>
                <c:pt idx="46385">
                  <c:v>1</c:v>
                </c:pt>
                <c:pt idx="46386">
                  <c:v>1</c:v>
                </c:pt>
                <c:pt idx="46387">
                  <c:v>1</c:v>
                </c:pt>
                <c:pt idx="46388">
                  <c:v>1</c:v>
                </c:pt>
                <c:pt idx="46389">
                  <c:v>0.83333333300000001</c:v>
                </c:pt>
                <c:pt idx="46390">
                  <c:v>0.83333333300000001</c:v>
                </c:pt>
                <c:pt idx="46391">
                  <c:v>1</c:v>
                </c:pt>
                <c:pt idx="46392">
                  <c:v>1</c:v>
                </c:pt>
                <c:pt idx="46393">
                  <c:v>1</c:v>
                </c:pt>
                <c:pt idx="46394">
                  <c:v>1</c:v>
                </c:pt>
                <c:pt idx="46395">
                  <c:v>1</c:v>
                </c:pt>
                <c:pt idx="46396">
                  <c:v>1</c:v>
                </c:pt>
                <c:pt idx="46397">
                  <c:v>1</c:v>
                </c:pt>
                <c:pt idx="46398">
                  <c:v>1</c:v>
                </c:pt>
                <c:pt idx="46399">
                  <c:v>1</c:v>
                </c:pt>
                <c:pt idx="46400">
                  <c:v>1</c:v>
                </c:pt>
                <c:pt idx="46401">
                  <c:v>1</c:v>
                </c:pt>
                <c:pt idx="46402">
                  <c:v>0.83333333300000001</c:v>
                </c:pt>
                <c:pt idx="46403">
                  <c:v>1</c:v>
                </c:pt>
                <c:pt idx="46404">
                  <c:v>1</c:v>
                </c:pt>
                <c:pt idx="46405">
                  <c:v>1</c:v>
                </c:pt>
                <c:pt idx="46406">
                  <c:v>1</c:v>
                </c:pt>
                <c:pt idx="46407">
                  <c:v>1</c:v>
                </c:pt>
                <c:pt idx="46408">
                  <c:v>1</c:v>
                </c:pt>
                <c:pt idx="46409">
                  <c:v>1</c:v>
                </c:pt>
                <c:pt idx="46410">
                  <c:v>1</c:v>
                </c:pt>
                <c:pt idx="46411">
                  <c:v>1</c:v>
                </c:pt>
                <c:pt idx="46412">
                  <c:v>1</c:v>
                </c:pt>
                <c:pt idx="46413">
                  <c:v>1</c:v>
                </c:pt>
                <c:pt idx="46414">
                  <c:v>1</c:v>
                </c:pt>
                <c:pt idx="46415">
                  <c:v>1</c:v>
                </c:pt>
                <c:pt idx="46416">
                  <c:v>1</c:v>
                </c:pt>
                <c:pt idx="46417">
                  <c:v>1</c:v>
                </c:pt>
                <c:pt idx="46418">
                  <c:v>1</c:v>
                </c:pt>
                <c:pt idx="46419">
                  <c:v>1</c:v>
                </c:pt>
                <c:pt idx="46420">
                  <c:v>1</c:v>
                </c:pt>
                <c:pt idx="46421">
                  <c:v>0.83333333300000001</c:v>
                </c:pt>
                <c:pt idx="46422">
                  <c:v>1</c:v>
                </c:pt>
                <c:pt idx="46423">
                  <c:v>1</c:v>
                </c:pt>
                <c:pt idx="46424">
                  <c:v>1</c:v>
                </c:pt>
                <c:pt idx="46425">
                  <c:v>1</c:v>
                </c:pt>
                <c:pt idx="46426">
                  <c:v>0.83333333300000001</c:v>
                </c:pt>
                <c:pt idx="46427">
                  <c:v>1</c:v>
                </c:pt>
                <c:pt idx="46428">
                  <c:v>1</c:v>
                </c:pt>
                <c:pt idx="46429">
                  <c:v>1</c:v>
                </c:pt>
                <c:pt idx="46430">
                  <c:v>1</c:v>
                </c:pt>
                <c:pt idx="46431">
                  <c:v>1</c:v>
                </c:pt>
                <c:pt idx="46432">
                  <c:v>1</c:v>
                </c:pt>
                <c:pt idx="46433">
                  <c:v>1</c:v>
                </c:pt>
                <c:pt idx="46434">
                  <c:v>0.83333333300000001</c:v>
                </c:pt>
                <c:pt idx="46435">
                  <c:v>1</c:v>
                </c:pt>
                <c:pt idx="46436">
                  <c:v>1</c:v>
                </c:pt>
                <c:pt idx="46437">
                  <c:v>0.16666666699999999</c:v>
                </c:pt>
                <c:pt idx="46438">
                  <c:v>1</c:v>
                </c:pt>
                <c:pt idx="46439">
                  <c:v>1</c:v>
                </c:pt>
                <c:pt idx="46440">
                  <c:v>1</c:v>
                </c:pt>
                <c:pt idx="46441">
                  <c:v>1</c:v>
                </c:pt>
                <c:pt idx="46442">
                  <c:v>1</c:v>
                </c:pt>
                <c:pt idx="46443">
                  <c:v>1</c:v>
                </c:pt>
                <c:pt idx="46444">
                  <c:v>1</c:v>
                </c:pt>
                <c:pt idx="46445">
                  <c:v>1</c:v>
                </c:pt>
                <c:pt idx="46446">
                  <c:v>1</c:v>
                </c:pt>
                <c:pt idx="46447">
                  <c:v>1</c:v>
                </c:pt>
                <c:pt idx="46448">
                  <c:v>1</c:v>
                </c:pt>
                <c:pt idx="46449">
                  <c:v>1</c:v>
                </c:pt>
                <c:pt idx="46450">
                  <c:v>1</c:v>
                </c:pt>
                <c:pt idx="46451">
                  <c:v>1</c:v>
                </c:pt>
                <c:pt idx="46452">
                  <c:v>1</c:v>
                </c:pt>
                <c:pt idx="46453">
                  <c:v>1</c:v>
                </c:pt>
                <c:pt idx="46454">
                  <c:v>1</c:v>
                </c:pt>
                <c:pt idx="46455">
                  <c:v>1</c:v>
                </c:pt>
                <c:pt idx="46456">
                  <c:v>1</c:v>
                </c:pt>
                <c:pt idx="46457">
                  <c:v>1</c:v>
                </c:pt>
                <c:pt idx="46458">
                  <c:v>1</c:v>
                </c:pt>
                <c:pt idx="46459">
                  <c:v>1</c:v>
                </c:pt>
                <c:pt idx="46460">
                  <c:v>1</c:v>
                </c:pt>
                <c:pt idx="46461">
                  <c:v>1</c:v>
                </c:pt>
                <c:pt idx="46462">
                  <c:v>1</c:v>
                </c:pt>
                <c:pt idx="46463">
                  <c:v>1</c:v>
                </c:pt>
                <c:pt idx="46464">
                  <c:v>1</c:v>
                </c:pt>
                <c:pt idx="46465">
                  <c:v>1</c:v>
                </c:pt>
                <c:pt idx="46466">
                  <c:v>1</c:v>
                </c:pt>
                <c:pt idx="46467">
                  <c:v>0.83333333300000001</c:v>
                </c:pt>
                <c:pt idx="46468">
                  <c:v>1</c:v>
                </c:pt>
                <c:pt idx="46469">
                  <c:v>1</c:v>
                </c:pt>
                <c:pt idx="46470">
                  <c:v>1</c:v>
                </c:pt>
                <c:pt idx="46471">
                  <c:v>1</c:v>
                </c:pt>
                <c:pt idx="46472">
                  <c:v>1</c:v>
                </c:pt>
                <c:pt idx="46473">
                  <c:v>1</c:v>
                </c:pt>
                <c:pt idx="46474">
                  <c:v>1</c:v>
                </c:pt>
                <c:pt idx="46475">
                  <c:v>1</c:v>
                </c:pt>
                <c:pt idx="46476">
                  <c:v>1</c:v>
                </c:pt>
                <c:pt idx="46477">
                  <c:v>1</c:v>
                </c:pt>
                <c:pt idx="46478">
                  <c:v>1</c:v>
                </c:pt>
                <c:pt idx="46479">
                  <c:v>1</c:v>
                </c:pt>
                <c:pt idx="46480">
                  <c:v>1</c:v>
                </c:pt>
                <c:pt idx="46481">
                  <c:v>1</c:v>
                </c:pt>
                <c:pt idx="46482">
                  <c:v>1</c:v>
                </c:pt>
                <c:pt idx="46483">
                  <c:v>1</c:v>
                </c:pt>
                <c:pt idx="46484">
                  <c:v>1</c:v>
                </c:pt>
                <c:pt idx="46485">
                  <c:v>1</c:v>
                </c:pt>
                <c:pt idx="46486">
                  <c:v>1</c:v>
                </c:pt>
                <c:pt idx="46487">
                  <c:v>1</c:v>
                </c:pt>
                <c:pt idx="46488">
                  <c:v>1</c:v>
                </c:pt>
                <c:pt idx="46489">
                  <c:v>1</c:v>
                </c:pt>
                <c:pt idx="46490">
                  <c:v>1</c:v>
                </c:pt>
                <c:pt idx="46491">
                  <c:v>1</c:v>
                </c:pt>
                <c:pt idx="46492">
                  <c:v>1</c:v>
                </c:pt>
                <c:pt idx="46493">
                  <c:v>1</c:v>
                </c:pt>
                <c:pt idx="46494">
                  <c:v>1</c:v>
                </c:pt>
                <c:pt idx="46495">
                  <c:v>1</c:v>
                </c:pt>
                <c:pt idx="46496">
                  <c:v>1</c:v>
                </c:pt>
                <c:pt idx="46497">
                  <c:v>1</c:v>
                </c:pt>
                <c:pt idx="46498">
                  <c:v>1</c:v>
                </c:pt>
                <c:pt idx="46499">
                  <c:v>1</c:v>
                </c:pt>
                <c:pt idx="46500">
                  <c:v>1</c:v>
                </c:pt>
                <c:pt idx="46501">
                  <c:v>1</c:v>
                </c:pt>
                <c:pt idx="46502">
                  <c:v>1</c:v>
                </c:pt>
                <c:pt idx="46503">
                  <c:v>1</c:v>
                </c:pt>
                <c:pt idx="46504">
                  <c:v>1</c:v>
                </c:pt>
                <c:pt idx="46505">
                  <c:v>1</c:v>
                </c:pt>
                <c:pt idx="46506">
                  <c:v>1</c:v>
                </c:pt>
                <c:pt idx="46507">
                  <c:v>1</c:v>
                </c:pt>
                <c:pt idx="46508">
                  <c:v>1</c:v>
                </c:pt>
                <c:pt idx="46509">
                  <c:v>1</c:v>
                </c:pt>
                <c:pt idx="46510">
                  <c:v>1</c:v>
                </c:pt>
                <c:pt idx="46511">
                  <c:v>1</c:v>
                </c:pt>
                <c:pt idx="46512">
                  <c:v>1</c:v>
                </c:pt>
                <c:pt idx="46513">
                  <c:v>1</c:v>
                </c:pt>
                <c:pt idx="46514">
                  <c:v>1</c:v>
                </c:pt>
                <c:pt idx="46515">
                  <c:v>1</c:v>
                </c:pt>
                <c:pt idx="46516">
                  <c:v>1</c:v>
                </c:pt>
                <c:pt idx="46517">
                  <c:v>1</c:v>
                </c:pt>
                <c:pt idx="46518">
                  <c:v>1</c:v>
                </c:pt>
                <c:pt idx="46519">
                  <c:v>1</c:v>
                </c:pt>
                <c:pt idx="46520">
                  <c:v>1</c:v>
                </c:pt>
                <c:pt idx="46521">
                  <c:v>1</c:v>
                </c:pt>
                <c:pt idx="46522">
                  <c:v>1</c:v>
                </c:pt>
                <c:pt idx="46523">
                  <c:v>1</c:v>
                </c:pt>
                <c:pt idx="46524">
                  <c:v>1</c:v>
                </c:pt>
                <c:pt idx="46525">
                  <c:v>1</c:v>
                </c:pt>
                <c:pt idx="46526">
                  <c:v>1</c:v>
                </c:pt>
                <c:pt idx="46527">
                  <c:v>1</c:v>
                </c:pt>
                <c:pt idx="46528">
                  <c:v>1</c:v>
                </c:pt>
                <c:pt idx="46529">
                  <c:v>1</c:v>
                </c:pt>
                <c:pt idx="46530">
                  <c:v>1</c:v>
                </c:pt>
                <c:pt idx="46531">
                  <c:v>1</c:v>
                </c:pt>
                <c:pt idx="46532">
                  <c:v>0.83333333300000001</c:v>
                </c:pt>
                <c:pt idx="46533">
                  <c:v>1</c:v>
                </c:pt>
                <c:pt idx="46534">
                  <c:v>1</c:v>
                </c:pt>
                <c:pt idx="46535">
                  <c:v>1</c:v>
                </c:pt>
                <c:pt idx="46536">
                  <c:v>1</c:v>
                </c:pt>
                <c:pt idx="46537">
                  <c:v>1</c:v>
                </c:pt>
                <c:pt idx="46538">
                  <c:v>1</c:v>
                </c:pt>
                <c:pt idx="46539">
                  <c:v>1</c:v>
                </c:pt>
                <c:pt idx="46540">
                  <c:v>1</c:v>
                </c:pt>
                <c:pt idx="46541">
                  <c:v>1</c:v>
                </c:pt>
                <c:pt idx="46542">
                  <c:v>1</c:v>
                </c:pt>
                <c:pt idx="46543">
                  <c:v>1</c:v>
                </c:pt>
                <c:pt idx="46544">
                  <c:v>1</c:v>
                </c:pt>
                <c:pt idx="46545">
                  <c:v>1</c:v>
                </c:pt>
                <c:pt idx="46546">
                  <c:v>1</c:v>
                </c:pt>
                <c:pt idx="46547">
                  <c:v>1</c:v>
                </c:pt>
                <c:pt idx="46548">
                  <c:v>1</c:v>
                </c:pt>
                <c:pt idx="46549">
                  <c:v>1</c:v>
                </c:pt>
                <c:pt idx="46550">
                  <c:v>1</c:v>
                </c:pt>
                <c:pt idx="46551">
                  <c:v>1</c:v>
                </c:pt>
                <c:pt idx="46552">
                  <c:v>1</c:v>
                </c:pt>
                <c:pt idx="46553">
                  <c:v>1</c:v>
                </c:pt>
                <c:pt idx="46554">
                  <c:v>1</c:v>
                </c:pt>
                <c:pt idx="46555">
                  <c:v>1</c:v>
                </c:pt>
                <c:pt idx="46556">
                  <c:v>1</c:v>
                </c:pt>
                <c:pt idx="46557">
                  <c:v>1</c:v>
                </c:pt>
                <c:pt idx="46558">
                  <c:v>1</c:v>
                </c:pt>
                <c:pt idx="46559">
                  <c:v>1</c:v>
                </c:pt>
                <c:pt idx="46560">
                  <c:v>1</c:v>
                </c:pt>
                <c:pt idx="46561">
                  <c:v>1</c:v>
                </c:pt>
                <c:pt idx="46562">
                  <c:v>1</c:v>
                </c:pt>
                <c:pt idx="46563">
                  <c:v>1</c:v>
                </c:pt>
                <c:pt idx="46564">
                  <c:v>1</c:v>
                </c:pt>
                <c:pt idx="46565">
                  <c:v>1</c:v>
                </c:pt>
                <c:pt idx="46566">
                  <c:v>1</c:v>
                </c:pt>
                <c:pt idx="46567">
                  <c:v>1</c:v>
                </c:pt>
                <c:pt idx="46568">
                  <c:v>1</c:v>
                </c:pt>
                <c:pt idx="46569">
                  <c:v>1</c:v>
                </c:pt>
                <c:pt idx="46570">
                  <c:v>1</c:v>
                </c:pt>
                <c:pt idx="46571">
                  <c:v>1</c:v>
                </c:pt>
                <c:pt idx="46572">
                  <c:v>1</c:v>
                </c:pt>
                <c:pt idx="46573">
                  <c:v>1</c:v>
                </c:pt>
                <c:pt idx="46574">
                  <c:v>1</c:v>
                </c:pt>
                <c:pt idx="46575">
                  <c:v>1</c:v>
                </c:pt>
                <c:pt idx="46576">
                  <c:v>1</c:v>
                </c:pt>
                <c:pt idx="46577">
                  <c:v>1</c:v>
                </c:pt>
                <c:pt idx="46578">
                  <c:v>1</c:v>
                </c:pt>
                <c:pt idx="46579">
                  <c:v>1</c:v>
                </c:pt>
                <c:pt idx="46580">
                  <c:v>1</c:v>
                </c:pt>
                <c:pt idx="46581">
                  <c:v>1</c:v>
                </c:pt>
                <c:pt idx="46582">
                  <c:v>1</c:v>
                </c:pt>
                <c:pt idx="46583">
                  <c:v>1</c:v>
                </c:pt>
                <c:pt idx="46584">
                  <c:v>1</c:v>
                </c:pt>
                <c:pt idx="46585">
                  <c:v>1</c:v>
                </c:pt>
                <c:pt idx="46586">
                  <c:v>1</c:v>
                </c:pt>
                <c:pt idx="46587">
                  <c:v>1</c:v>
                </c:pt>
                <c:pt idx="46588">
                  <c:v>1</c:v>
                </c:pt>
                <c:pt idx="46589">
                  <c:v>0.83333333300000001</c:v>
                </c:pt>
                <c:pt idx="46590">
                  <c:v>1</c:v>
                </c:pt>
                <c:pt idx="46591">
                  <c:v>1</c:v>
                </c:pt>
                <c:pt idx="46592">
                  <c:v>1</c:v>
                </c:pt>
                <c:pt idx="46593">
                  <c:v>1</c:v>
                </c:pt>
                <c:pt idx="46594">
                  <c:v>1</c:v>
                </c:pt>
                <c:pt idx="46595">
                  <c:v>1</c:v>
                </c:pt>
                <c:pt idx="46596">
                  <c:v>1</c:v>
                </c:pt>
                <c:pt idx="46597">
                  <c:v>1</c:v>
                </c:pt>
                <c:pt idx="46598">
                  <c:v>1</c:v>
                </c:pt>
                <c:pt idx="46599">
                  <c:v>1</c:v>
                </c:pt>
                <c:pt idx="46600">
                  <c:v>1</c:v>
                </c:pt>
                <c:pt idx="46601">
                  <c:v>1</c:v>
                </c:pt>
                <c:pt idx="46602">
                  <c:v>1</c:v>
                </c:pt>
                <c:pt idx="46603">
                  <c:v>1</c:v>
                </c:pt>
                <c:pt idx="46604">
                  <c:v>1</c:v>
                </c:pt>
                <c:pt idx="46605">
                  <c:v>1</c:v>
                </c:pt>
                <c:pt idx="46606">
                  <c:v>1</c:v>
                </c:pt>
                <c:pt idx="46607">
                  <c:v>1</c:v>
                </c:pt>
                <c:pt idx="46608">
                  <c:v>1</c:v>
                </c:pt>
                <c:pt idx="46609">
                  <c:v>1</c:v>
                </c:pt>
                <c:pt idx="46610">
                  <c:v>1</c:v>
                </c:pt>
                <c:pt idx="46611">
                  <c:v>1</c:v>
                </c:pt>
                <c:pt idx="46612">
                  <c:v>1</c:v>
                </c:pt>
                <c:pt idx="46613">
                  <c:v>1</c:v>
                </c:pt>
                <c:pt idx="46614">
                  <c:v>1</c:v>
                </c:pt>
                <c:pt idx="46615">
                  <c:v>0.83333333300000001</c:v>
                </c:pt>
                <c:pt idx="46616">
                  <c:v>1</c:v>
                </c:pt>
                <c:pt idx="46617">
                  <c:v>1</c:v>
                </c:pt>
                <c:pt idx="46618">
                  <c:v>1</c:v>
                </c:pt>
                <c:pt idx="46619">
                  <c:v>1</c:v>
                </c:pt>
                <c:pt idx="46620">
                  <c:v>1</c:v>
                </c:pt>
                <c:pt idx="46621">
                  <c:v>1</c:v>
                </c:pt>
                <c:pt idx="46622">
                  <c:v>1</c:v>
                </c:pt>
                <c:pt idx="46623">
                  <c:v>1</c:v>
                </c:pt>
                <c:pt idx="46624">
                  <c:v>1</c:v>
                </c:pt>
                <c:pt idx="46625">
                  <c:v>1</c:v>
                </c:pt>
                <c:pt idx="46626">
                  <c:v>1</c:v>
                </c:pt>
                <c:pt idx="46627">
                  <c:v>1</c:v>
                </c:pt>
                <c:pt idx="46628">
                  <c:v>1</c:v>
                </c:pt>
                <c:pt idx="46629">
                  <c:v>1</c:v>
                </c:pt>
                <c:pt idx="46630">
                  <c:v>1</c:v>
                </c:pt>
                <c:pt idx="46631">
                  <c:v>1</c:v>
                </c:pt>
                <c:pt idx="46632">
                  <c:v>1</c:v>
                </c:pt>
                <c:pt idx="46633">
                  <c:v>1</c:v>
                </c:pt>
                <c:pt idx="46634">
                  <c:v>1</c:v>
                </c:pt>
                <c:pt idx="46635">
                  <c:v>1</c:v>
                </c:pt>
                <c:pt idx="46636">
                  <c:v>1</c:v>
                </c:pt>
                <c:pt idx="46637">
                  <c:v>1</c:v>
                </c:pt>
                <c:pt idx="46638">
                  <c:v>1</c:v>
                </c:pt>
                <c:pt idx="46639">
                  <c:v>1</c:v>
                </c:pt>
                <c:pt idx="46640">
                  <c:v>1</c:v>
                </c:pt>
                <c:pt idx="46641">
                  <c:v>1</c:v>
                </c:pt>
                <c:pt idx="46642">
                  <c:v>1</c:v>
                </c:pt>
                <c:pt idx="46643">
                  <c:v>1</c:v>
                </c:pt>
                <c:pt idx="46644">
                  <c:v>1</c:v>
                </c:pt>
                <c:pt idx="46645">
                  <c:v>1</c:v>
                </c:pt>
                <c:pt idx="46646">
                  <c:v>1</c:v>
                </c:pt>
                <c:pt idx="46647">
                  <c:v>1</c:v>
                </c:pt>
                <c:pt idx="46648">
                  <c:v>1</c:v>
                </c:pt>
                <c:pt idx="46649">
                  <c:v>1</c:v>
                </c:pt>
                <c:pt idx="46650">
                  <c:v>1</c:v>
                </c:pt>
                <c:pt idx="46651">
                  <c:v>1</c:v>
                </c:pt>
                <c:pt idx="46652">
                  <c:v>1</c:v>
                </c:pt>
                <c:pt idx="46653">
                  <c:v>1</c:v>
                </c:pt>
                <c:pt idx="46654">
                  <c:v>1</c:v>
                </c:pt>
                <c:pt idx="46655">
                  <c:v>1</c:v>
                </c:pt>
                <c:pt idx="46656">
                  <c:v>1</c:v>
                </c:pt>
                <c:pt idx="46657">
                  <c:v>1</c:v>
                </c:pt>
                <c:pt idx="46658">
                  <c:v>1</c:v>
                </c:pt>
                <c:pt idx="46659">
                  <c:v>1</c:v>
                </c:pt>
                <c:pt idx="46660">
                  <c:v>1</c:v>
                </c:pt>
                <c:pt idx="46661">
                  <c:v>1</c:v>
                </c:pt>
                <c:pt idx="46662">
                  <c:v>0.83333333300000001</c:v>
                </c:pt>
                <c:pt idx="46663">
                  <c:v>1</c:v>
                </c:pt>
                <c:pt idx="46664">
                  <c:v>1</c:v>
                </c:pt>
                <c:pt idx="46665">
                  <c:v>1</c:v>
                </c:pt>
                <c:pt idx="46666">
                  <c:v>1</c:v>
                </c:pt>
                <c:pt idx="46667">
                  <c:v>1</c:v>
                </c:pt>
                <c:pt idx="46668">
                  <c:v>0.66666666699999999</c:v>
                </c:pt>
                <c:pt idx="46669">
                  <c:v>1</c:v>
                </c:pt>
                <c:pt idx="46670">
                  <c:v>1</c:v>
                </c:pt>
                <c:pt idx="46671">
                  <c:v>1</c:v>
                </c:pt>
                <c:pt idx="46672">
                  <c:v>1</c:v>
                </c:pt>
                <c:pt idx="46673">
                  <c:v>1</c:v>
                </c:pt>
                <c:pt idx="46674">
                  <c:v>1</c:v>
                </c:pt>
                <c:pt idx="46675">
                  <c:v>1</c:v>
                </c:pt>
                <c:pt idx="46676">
                  <c:v>1</c:v>
                </c:pt>
                <c:pt idx="46677">
                  <c:v>1</c:v>
                </c:pt>
                <c:pt idx="46678">
                  <c:v>1</c:v>
                </c:pt>
                <c:pt idx="46679">
                  <c:v>1</c:v>
                </c:pt>
                <c:pt idx="46680">
                  <c:v>1</c:v>
                </c:pt>
                <c:pt idx="46681">
                  <c:v>1</c:v>
                </c:pt>
                <c:pt idx="46682">
                  <c:v>1</c:v>
                </c:pt>
                <c:pt idx="46683">
                  <c:v>1</c:v>
                </c:pt>
                <c:pt idx="46684">
                  <c:v>1</c:v>
                </c:pt>
                <c:pt idx="46685">
                  <c:v>1</c:v>
                </c:pt>
                <c:pt idx="46686">
                  <c:v>1</c:v>
                </c:pt>
                <c:pt idx="46687">
                  <c:v>1</c:v>
                </c:pt>
                <c:pt idx="46688">
                  <c:v>1</c:v>
                </c:pt>
                <c:pt idx="46689">
                  <c:v>1</c:v>
                </c:pt>
                <c:pt idx="46690">
                  <c:v>1</c:v>
                </c:pt>
                <c:pt idx="46691">
                  <c:v>1</c:v>
                </c:pt>
                <c:pt idx="46692">
                  <c:v>1</c:v>
                </c:pt>
                <c:pt idx="46693">
                  <c:v>1</c:v>
                </c:pt>
                <c:pt idx="46694">
                  <c:v>1</c:v>
                </c:pt>
                <c:pt idx="46695">
                  <c:v>1</c:v>
                </c:pt>
                <c:pt idx="46696">
                  <c:v>1</c:v>
                </c:pt>
                <c:pt idx="46697">
                  <c:v>1</c:v>
                </c:pt>
                <c:pt idx="46698">
                  <c:v>1</c:v>
                </c:pt>
                <c:pt idx="46699">
                  <c:v>1</c:v>
                </c:pt>
                <c:pt idx="46700">
                  <c:v>1</c:v>
                </c:pt>
                <c:pt idx="46701">
                  <c:v>1</c:v>
                </c:pt>
                <c:pt idx="46702">
                  <c:v>1</c:v>
                </c:pt>
                <c:pt idx="46703">
                  <c:v>1</c:v>
                </c:pt>
                <c:pt idx="46704">
                  <c:v>1</c:v>
                </c:pt>
                <c:pt idx="46705">
                  <c:v>1</c:v>
                </c:pt>
                <c:pt idx="46706">
                  <c:v>1</c:v>
                </c:pt>
                <c:pt idx="46707">
                  <c:v>1</c:v>
                </c:pt>
                <c:pt idx="46708">
                  <c:v>1</c:v>
                </c:pt>
                <c:pt idx="46709">
                  <c:v>1</c:v>
                </c:pt>
                <c:pt idx="46710">
                  <c:v>1</c:v>
                </c:pt>
                <c:pt idx="46711">
                  <c:v>0.66666666699999999</c:v>
                </c:pt>
                <c:pt idx="46712">
                  <c:v>1</c:v>
                </c:pt>
                <c:pt idx="46713">
                  <c:v>1</c:v>
                </c:pt>
                <c:pt idx="46714">
                  <c:v>1</c:v>
                </c:pt>
                <c:pt idx="46715">
                  <c:v>1</c:v>
                </c:pt>
                <c:pt idx="46716">
                  <c:v>1</c:v>
                </c:pt>
                <c:pt idx="46717">
                  <c:v>1</c:v>
                </c:pt>
                <c:pt idx="46718">
                  <c:v>1</c:v>
                </c:pt>
                <c:pt idx="46719">
                  <c:v>1</c:v>
                </c:pt>
                <c:pt idx="46720">
                  <c:v>1</c:v>
                </c:pt>
                <c:pt idx="46721">
                  <c:v>1</c:v>
                </c:pt>
                <c:pt idx="46722">
                  <c:v>1</c:v>
                </c:pt>
                <c:pt idx="46723">
                  <c:v>1</c:v>
                </c:pt>
                <c:pt idx="46724">
                  <c:v>1</c:v>
                </c:pt>
                <c:pt idx="46725">
                  <c:v>1</c:v>
                </c:pt>
                <c:pt idx="46726">
                  <c:v>1</c:v>
                </c:pt>
                <c:pt idx="46727">
                  <c:v>1</c:v>
                </c:pt>
                <c:pt idx="46728">
                  <c:v>1</c:v>
                </c:pt>
                <c:pt idx="46729">
                  <c:v>1</c:v>
                </c:pt>
                <c:pt idx="46730">
                  <c:v>1</c:v>
                </c:pt>
                <c:pt idx="46731">
                  <c:v>1</c:v>
                </c:pt>
                <c:pt idx="46732">
                  <c:v>1</c:v>
                </c:pt>
                <c:pt idx="46733">
                  <c:v>1</c:v>
                </c:pt>
                <c:pt idx="46734">
                  <c:v>1</c:v>
                </c:pt>
                <c:pt idx="46735">
                  <c:v>1</c:v>
                </c:pt>
                <c:pt idx="46736">
                  <c:v>1</c:v>
                </c:pt>
                <c:pt idx="46737">
                  <c:v>1</c:v>
                </c:pt>
                <c:pt idx="46738">
                  <c:v>0.83333333300000001</c:v>
                </c:pt>
                <c:pt idx="46739">
                  <c:v>1</c:v>
                </c:pt>
                <c:pt idx="46740">
                  <c:v>1</c:v>
                </c:pt>
                <c:pt idx="46741">
                  <c:v>1</c:v>
                </c:pt>
                <c:pt idx="46742">
                  <c:v>1</c:v>
                </c:pt>
                <c:pt idx="46743">
                  <c:v>1</c:v>
                </c:pt>
                <c:pt idx="46744">
                  <c:v>1</c:v>
                </c:pt>
                <c:pt idx="46745">
                  <c:v>1</c:v>
                </c:pt>
                <c:pt idx="46746">
                  <c:v>1</c:v>
                </c:pt>
                <c:pt idx="46747">
                  <c:v>1</c:v>
                </c:pt>
                <c:pt idx="46748">
                  <c:v>1</c:v>
                </c:pt>
                <c:pt idx="46749">
                  <c:v>1</c:v>
                </c:pt>
                <c:pt idx="46750">
                  <c:v>1</c:v>
                </c:pt>
                <c:pt idx="46751">
                  <c:v>1</c:v>
                </c:pt>
                <c:pt idx="46752">
                  <c:v>1</c:v>
                </c:pt>
                <c:pt idx="46753">
                  <c:v>1</c:v>
                </c:pt>
                <c:pt idx="46754">
                  <c:v>1</c:v>
                </c:pt>
                <c:pt idx="46755">
                  <c:v>1</c:v>
                </c:pt>
                <c:pt idx="46756">
                  <c:v>1</c:v>
                </c:pt>
                <c:pt idx="46757">
                  <c:v>1</c:v>
                </c:pt>
                <c:pt idx="46758">
                  <c:v>1</c:v>
                </c:pt>
                <c:pt idx="46759">
                  <c:v>1</c:v>
                </c:pt>
                <c:pt idx="46760">
                  <c:v>1</c:v>
                </c:pt>
                <c:pt idx="46761">
                  <c:v>1</c:v>
                </c:pt>
                <c:pt idx="46762">
                  <c:v>1</c:v>
                </c:pt>
                <c:pt idx="46763">
                  <c:v>1</c:v>
                </c:pt>
                <c:pt idx="46764">
                  <c:v>1</c:v>
                </c:pt>
                <c:pt idx="46765">
                  <c:v>1</c:v>
                </c:pt>
                <c:pt idx="46766">
                  <c:v>1</c:v>
                </c:pt>
                <c:pt idx="46767">
                  <c:v>1</c:v>
                </c:pt>
                <c:pt idx="46768">
                  <c:v>1</c:v>
                </c:pt>
                <c:pt idx="46769">
                  <c:v>1</c:v>
                </c:pt>
                <c:pt idx="46770">
                  <c:v>1</c:v>
                </c:pt>
                <c:pt idx="46771">
                  <c:v>0.83333333300000001</c:v>
                </c:pt>
                <c:pt idx="46772">
                  <c:v>1</c:v>
                </c:pt>
                <c:pt idx="46773">
                  <c:v>1</c:v>
                </c:pt>
                <c:pt idx="46774">
                  <c:v>0.83333333300000001</c:v>
                </c:pt>
                <c:pt idx="46775">
                  <c:v>1</c:v>
                </c:pt>
                <c:pt idx="46776">
                  <c:v>1</c:v>
                </c:pt>
                <c:pt idx="46777">
                  <c:v>1</c:v>
                </c:pt>
                <c:pt idx="46778">
                  <c:v>1</c:v>
                </c:pt>
                <c:pt idx="46779">
                  <c:v>1</c:v>
                </c:pt>
                <c:pt idx="46780">
                  <c:v>1</c:v>
                </c:pt>
                <c:pt idx="46781">
                  <c:v>1</c:v>
                </c:pt>
                <c:pt idx="46782">
                  <c:v>1</c:v>
                </c:pt>
                <c:pt idx="46783">
                  <c:v>1</c:v>
                </c:pt>
                <c:pt idx="46784">
                  <c:v>1</c:v>
                </c:pt>
                <c:pt idx="46785">
                  <c:v>1</c:v>
                </c:pt>
                <c:pt idx="46786">
                  <c:v>1</c:v>
                </c:pt>
                <c:pt idx="46787">
                  <c:v>1</c:v>
                </c:pt>
                <c:pt idx="46788">
                  <c:v>1</c:v>
                </c:pt>
                <c:pt idx="46789">
                  <c:v>1</c:v>
                </c:pt>
                <c:pt idx="46790">
                  <c:v>1</c:v>
                </c:pt>
                <c:pt idx="46791">
                  <c:v>1</c:v>
                </c:pt>
                <c:pt idx="46792">
                  <c:v>1</c:v>
                </c:pt>
                <c:pt idx="46793">
                  <c:v>1</c:v>
                </c:pt>
                <c:pt idx="46794">
                  <c:v>1</c:v>
                </c:pt>
                <c:pt idx="46795">
                  <c:v>1</c:v>
                </c:pt>
                <c:pt idx="46796">
                  <c:v>1</c:v>
                </c:pt>
                <c:pt idx="46797">
                  <c:v>1</c:v>
                </c:pt>
                <c:pt idx="46798">
                  <c:v>1</c:v>
                </c:pt>
                <c:pt idx="46799">
                  <c:v>1</c:v>
                </c:pt>
                <c:pt idx="46800">
                  <c:v>1</c:v>
                </c:pt>
                <c:pt idx="46801">
                  <c:v>1</c:v>
                </c:pt>
                <c:pt idx="46802">
                  <c:v>1</c:v>
                </c:pt>
                <c:pt idx="46803">
                  <c:v>1</c:v>
                </c:pt>
                <c:pt idx="46804">
                  <c:v>1</c:v>
                </c:pt>
                <c:pt idx="46805">
                  <c:v>1</c:v>
                </c:pt>
                <c:pt idx="46806">
                  <c:v>1</c:v>
                </c:pt>
                <c:pt idx="46807">
                  <c:v>1</c:v>
                </c:pt>
                <c:pt idx="46808">
                  <c:v>1</c:v>
                </c:pt>
                <c:pt idx="46809">
                  <c:v>1</c:v>
                </c:pt>
                <c:pt idx="46810">
                  <c:v>1</c:v>
                </c:pt>
                <c:pt idx="46811">
                  <c:v>1</c:v>
                </c:pt>
                <c:pt idx="46812">
                  <c:v>1</c:v>
                </c:pt>
                <c:pt idx="46813">
                  <c:v>1</c:v>
                </c:pt>
                <c:pt idx="46814">
                  <c:v>1</c:v>
                </c:pt>
                <c:pt idx="46815">
                  <c:v>1</c:v>
                </c:pt>
                <c:pt idx="46816">
                  <c:v>1</c:v>
                </c:pt>
                <c:pt idx="46817">
                  <c:v>0.16666666699999999</c:v>
                </c:pt>
                <c:pt idx="46818">
                  <c:v>1</c:v>
                </c:pt>
                <c:pt idx="46819">
                  <c:v>1</c:v>
                </c:pt>
                <c:pt idx="46820">
                  <c:v>1</c:v>
                </c:pt>
                <c:pt idx="46821">
                  <c:v>1</c:v>
                </c:pt>
                <c:pt idx="46822">
                  <c:v>1</c:v>
                </c:pt>
                <c:pt idx="46823">
                  <c:v>1</c:v>
                </c:pt>
                <c:pt idx="46824">
                  <c:v>1</c:v>
                </c:pt>
                <c:pt idx="46825">
                  <c:v>1</c:v>
                </c:pt>
                <c:pt idx="46826">
                  <c:v>1</c:v>
                </c:pt>
                <c:pt idx="46827">
                  <c:v>1</c:v>
                </c:pt>
                <c:pt idx="46828">
                  <c:v>1</c:v>
                </c:pt>
                <c:pt idx="46829">
                  <c:v>1</c:v>
                </c:pt>
                <c:pt idx="46830">
                  <c:v>1</c:v>
                </c:pt>
                <c:pt idx="46831">
                  <c:v>1</c:v>
                </c:pt>
                <c:pt idx="46832">
                  <c:v>0.83333333300000001</c:v>
                </c:pt>
                <c:pt idx="46833">
                  <c:v>1</c:v>
                </c:pt>
                <c:pt idx="46834">
                  <c:v>1</c:v>
                </c:pt>
                <c:pt idx="46835">
                  <c:v>1</c:v>
                </c:pt>
                <c:pt idx="46836">
                  <c:v>1</c:v>
                </c:pt>
                <c:pt idx="46837">
                  <c:v>1</c:v>
                </c:pt>
                <c:pt idx="46838">
                  <c:v>1</c:v>
                </c:pt>
                <c:pt idx="46839">
                  <c:v>1</c:v>
                </c:pt>
                <c:pt idx="46840">
                  <c:v>1</c:v>
                </c:pt>
                <c:pt idx="46841">
                  <c:v>1</c:v>
                </c:pt>
                <c:pt idx="46842">
                  <c:v>1</c:v>
                </c:pt>
                <c:pt idx="46843">
                  <c:v>1</c:v>
                </c:pt>
                <c:pt idx="46844">
                  <c:v>1</c:v>
                </c:pt>
                <c:pt idx="46845">
                  <c:v>1</c:v>
                </c:pt>
                <c:pt idx="46846">
                  <c:v>1</c:v>
                </c:pt>
                <c:pt idx="46847">
                  <c:v>1</c:v>
                </c:pt>
                <c:pt idx="46848">
                  <c:v>1</c:v>
                </c:pt>
                <c:pt idx="46849">
                  <c:v>1</c:v>
                </c:pt>
                <c:pt idx="46850">
                  <c:v>0.83333333300000001</c:v>
                </c:pt>
                <c:pt idx="46851">
                  <c:v>1</c:v>
                </c:pt>
                <c:pt idx="46852">
                  <c:v>1</c:v>
                </c:pt>
                <c:pt idx="46853">
                  <c:v>1</c:v>
                </c:pt>
                <c:pt idx="46854">
                  <c:v>0.83333333300000001</c:v>
                </c:pt>
                <c:pt idx="46855">
                  <c:v>1</c:v>
                </c:pt>
                <c:pt idx="46856">
                  <c:v>1</c:v>
                </c:pt>
                <c:pt idx="46857">
                  <c:v>1</c:v>
                </c:pt>
                <c:pt idx="46858">
                  <c:v>1</c:v>
                </c:pt>
                <c:pt idx="46859">
                  <c:v>1</c:v>
                </c:pt>
                <c:pt idx="46860">
                  <c:v>1</c:v>
                </c:pt>
                <c:pt idx="46861">
                  <c:v>1</c:v>
                </c:pt>
                <c:pt idx="46862">
                  <c:v>1</c:v>
                </c:pt>
                <c:pt idx="46863">
                  <c:v>1</c:v>
                </c:pt>
                <c:pt idx="46864">
                  <c:v>1</c:v>
                </c:pt>
                <c:pt idx="46865">
                  <c:v>1</c:v>
                </c:pt>
                <c:pt idx="46866">
                  <c:v>1</c:v>
                </c:pt>
                <c:pt idx="46867">
                  <c:v>1</c:v>
                </c:pt>
                <c:pt idx="46868">
                  <c:v>0.83333333300000001</c:v>
                </c:pt>
                <c:pt idx="46869">
                  <c:v>1</c:v>
                </c:pt>
                <c:pt idx="46870">
                  <c:v>1</c:v>
                </c:pt>
                <c:pt idx="46871">
                  <c:v>1</c:v>
                </c:pt>
                <c:pt idx="46872">
                  <c:v>1</c:v>
                </c:pt>
                <c:pt idx="46873">
                  <c:v>1</c:v>
                </c:pt>
                <c:pt idx="46874">
                  <c:v>1</c:v>
                </c:pt>
                <c:pt idx="46875">
                  <c:v>0.83333333300000001</c:v>
                </c:pt>
                <c:pt idx="46876">
                  <c:v>1</c:v>
                </c:pt>
                <c:pt idx="46877">
                  <c:v>1</c:v>
                </c:pt>
                <c:pt idx="46878">
                  <c:v>1</c:v>
                </c:pt>
                <c:pt idx="46879">
                  <c:v>1</c:v>
                </c:pt>
                <c:pt idx="46880">
                  <c:v>1</c:v>
                </c:pt>
                <c:pt idx="46881">
                  <c:v>1</c:v>
                </c:pt>
                <c:pt idx="46882">
                  <c:v>1</c:v>
                </c:pt>
                <c:pt idx="46883">
                  <c:v>1</c:v>
                </c:pt>
                <c:pt idx="46884">
                  <c:v>1</c:v>
                </c:pt>
                <c:pt idx="46885">
                  <c:v>1</c:v>
                </c:pt>
                <c:pt idx="46886">
                  <c:v>1</c:v>
                </c:pt>
                <c:pt idx="46887">
                  <c:v>1</c:v>
                </c:pt>
                <c:pt idx="46888">
                  <c:v>1</c:v>
                </c:pt>
                <c:pt idx="46889">
                  <c:v>1</c:v>
                </c:pt>
                <c:pt idx="46890">
                  <c:v>1</c:v>
                </c:pt>
                <c:pt idx="46891">
                  <c:v>1</c:v>
                </c:pt>
                <c:pt idx="46892">
                  <c:v>1</c:v>
                </c:pt>
                <c:pt idx="46893">
                  <c:v>1</c:v>
                </c:pt>
                <c:pt idx="46894">
                  <c:v>1</c:v>
                </c:pt>
                <c:pt idx="46895">
                  <c:v>1</c:v>
                </c:pt>
                <c:pt idx="46896">
                  <c:v>1</c:v>
                </c:pt>
                <c:pt idx="46897">
                  <c:v>1</c:v>
                </c:pt>
                <c:pt idx="46898">
                  <c:v>1</c:v>
                </c:pt>
                <c:pt idx="46899">
                  <c:v>1</c:v>
                </c:pt>
                <c:pt idx="46900">
                  <c:v>1</c:v>
                </c:pt>
                <c:pt idx="46901">
                  <c:v>1</c:v>
                </c:pt>
                <c:pt idx="46902">
                  <c:v>1</c:v>
                </c:pt>
                <c:pt idx="46903">
                  <c:v>1</c:v>
                </c:pt>
                <c:pt idx="46904">
                  <c:v>1</c:v>
                </c:pt>
                <c:pt idx="46905">
                  <c:v>1</c:v>
                </c:pt>
                <c:pt idx="46906">
                  <c:v>1</c:v>
                </c:pt>
                <c:pt idx="46907">
                  <c:v>1</c:v>
                </c:pt>
                <c:pt idx="46908">
                  <c:v>1</c:v>
                </c:pt>
                <c:pt idx="46909">
                  <c:v>1</c:v>
                </c:pt>
                <c:pt idx="46910">
                  <c:v>1</c:v>
                </c:pt>
                <c:pt idx="46911">
                  <c:v>1</c:v>
                </c:pt>
                <c:pt idx="46912">
                  <c:v>1</c:v>
                </c:pt>
                <c:pt idx="46913">
                  <c:v>1</c:v>
                </c:pt>
                <c:pt idx="46914">
                  <c:v>1</c:v>
                </c:pt>
                <c:pt idx="46915">
                  <c:v>1</c:v>
                </c:pt>
                <c:pt idx="46916">
                  <c:v>1</c:v>
                </c:pt>
                <c:pt idx="46917">
                  <c:v>1</c:v>
                </c:pt>
                <c:pt idx="46918">
                  <c:v>1</c:v>
                </c:pt>
                <c:pt idx="46919">
                  <c:v>1</c:v>
                </c:pt>
                <c:pt idx="46920">
                  <c:v>0.85714285700000004</c:v>
                </c:pt>
                <c:pt idx="46921">
                  <c:v>1</c:v>
                </c:pt>
                <c:pt idx="46922">
                  <c:v>1</c:v>
                </c:pt>
                <c:pt idx="46923">
                  <c:v>1</c:v>
                </c:pt>
                <c:pt idx="46924">
                  <c:v>0.85714285700000004</c:v>
                </c:pt>
                <c:pt idx="46925">
                  <c:v>1</c:v>
                </c:pt>
                <c:pt idx="46926">
                  <c:v>0.85714285700000004</c:v>
                </c:pt>
                <c:pt idx="46927">
                  <c:v>1</c:v>
                </c:pt>
                <c:pt idx="46928">
                  <c:v>0.85714285700000004</c:v>
                </c:pt>
                <c:pt idx="46929">
                  <c:v>0.85714285700000004</c:v>
                </c:pt>
                <c:pt idx="46930">
                  <c:v>1</c:v>
                </c:pt>
                <c:pt idx="46931">
                  <c:v>1</c:v>
                </c:pt>
                <c:pt idx="46932">
                  <c:v>1</c:v>
                </c:pt>
                <c:pt idx="46933">
                  <c:v>1</c:v>
                </c:pt>
                <c:pt idx="46934">
                  <c:v>1</c:v>
                </c:pt>
                <c:pt idx="46935">
                  <c:v>0.85714285700000004</c:v>
                </c:pt>
                <c:pt idx="46936">
                  <c:v>0.85714285700000004</c:v>
                </c:pt>
                <c:pt idx="46937">
                  <c:v>1</c:v>
                </c:pt>
                <c:pt idx="46938">
                  <c:v>1</c:v>
                </c:pt>
                <c:pt idx="46939">
                  <c:v>1</c:v>
                </c:pt>
                <c:pt idx="46940">
                  <c:v>0.85714285700000004</c:v>
                </c:pt>
                <c:pt idx="46941">
                  <c:v>1</c:v>
                </c:pt>
                <c:pt idx="46942">
                  <c:v>0.71428571399999996</c:v>
                </c:pt>
                <c:pt idx="46943">
                  <c:v>1</c:v>
                </c:pt>
                <c:pt idx="46944">
                  <c:v>1</c:v>
                </c:pt>
                <c:pt idx="46945">
                  <c:v>1</c:v>
                </c:pt>
                <c:pt idx="46946">
                  <c:v>1</c:v>
                </c:pt>
                <c:pt idx="46947">
                  <c:v>1</c:v>
                </c:pt>
                <c:pt idx="46948">
                  <c:v>1</c:v>
                </c:pt>
                <c:pt idx="46949">
                  <c:v>1</c:v>
                </c:pt>
                <c:pt idx="46950">
                  <c:v>1</c:v>
                </c:pt>
                <c:pt idx="46951">
                  <c:v>0.85714285700000004</c:v>
                </c:pt>
                <c:pt idx="46952">
                  <c:v>1</c:v>
                </c:pt>
                <c:pt idx="46953">
                  <c:v>1</c:v>
                </c:pt>
                <c:pt idx="46954">
                  <c:v>1</c:v>
                </c:pt>
                <c:pt idx="46955">
                  <c:v>1</c:v>
                </c:pt>
                <c:pt idx="46956">
                  <c:v>1</c:v>
                </c:pt>
                <c:pt idx="46957">
                  <c:v>1</c:v>
                </c:pt>
                <c:pt idx="46958">
                  <c:v>1</c:v>
                </c:pt>
                <c:pt idx="46959">
                  <c:v>1</c:v>
                </c:pt>
                <c:pt idx="46960">
                  <c:v>0.85714285700000004</c:v>
                </c:pt>
                <c:pt idx="46961">
                  <c:v>1</c:v>
                </c:pt>
                <c:pt idx="46962">
                  <c:v>1</c:v>
                </c:pt>
                <c:pt idx="46963">
                  <c:v>1</c:v>
                </c:pt>
                <c:pt idx="46964">
                  <c:v>1</c:v>
                </c:pt>
                <c:pt idx="46965">
                  <c:v>1</c:v>
                </c:pt>
                <c:pt idx="46966">
                  <c:v>1</c:v>
                </c:pt>
                <c:pt idx="46967">
                  <c:v>1</c:v>
                </c:pt>
                <c:pt idx="46968">
                  <c:v>0.85714285700000004</c:v>
                </c:pt>
                <c:pt idx="46969">
                  <c:v>1</c:v>
                </c:pt>
                <c:pt idx="46970">
                  <c:v>1</c:v>
                </c:pt>
                <c:pt idx="46971">
                  <c:v>1</c:v>
                </c:pt>
                <c:pt idx="46972">
                  <c:v>1</c:v>
                </c:pt>
                <c:pt idx="46973">
                  <c:v>1</c:v>
                </c:pt>
                <c:pt idx="46974">
                  <c:v>1</c:v>
                </c:pt>
                <c:pt idx="46975">
                  <c:v>1</c:v>
                </c:pt>
                <c:pt idx="46976">
                  <c:v>1</c:v>
                </c:pt>
                <c:pt idx="46977">
                  <c:v>0.85714285700000004</c:v>
                </c:pt>
                <c:pt idx="46978">
                  <c:v>1</c:v>
                </c:pt>
                <c:pt idx="46979">
                  <c:v>1</c:v>
                </c:pt>
                <c:pt idx="46980">
                  <c:v>1</c:v>
                </c:pt>
                <c:pt idx="46981">
                  <c:v>1</c:v>
                </c:pt>
                <c:pt idx="46982">
                  <c:v>1</c:v>
                </c:pt>
                <c:pt idx="46983">
                  <c:v>1</c:v>
                </c:pt>
                <c:pt idx="46984">
                  <c:v>1</c:v>
                </c:pt>
                <c:pt idx="46985">
                  <c:v>1</c:v>
                </c:pt>
                <c:pt idx="46986">
                  <c:v>0.85714285700000004</c:v>
                </c:pt>
                <c:pt idx="46987">
                  <c:v>1</c:v>
                </c:pt>
                <c:pt idx="46988">
                  <c:v>1</c:v>
                </c:pt>
                <c:pt idx="46989">
                  <c:v>0.85714285700000004</c:v>
                </c:pt>
                <c:pt idx="46990">
                  <c:v>1</c:v>
                </c:pt>
                <c:pt idx="46991">
                  <c:v>1</c:v>
                </c:pt>
                <c:pt idx="46992">
                  <c:v>1</c:v>
                </c:pt>
                <c:pt idx="46993">
                  <c:v>1</c:v>
                </c:pt>
                <c:pt idx="46994">
                  <c:v>1</c:v>
                </c:pt>
                <c:pt idx="46995">
                  <c:v>1</c:v>
                </c:pt>
                <c:pt idx="46996">
                  <c:v>1</c:v>
                </c:pt>
                <c:pt idx="46997">
                  <c:v>1</c:v>
                </c:pt>
                <c:pt idx="46998">
                  <c:v>0.85714285700000004</c:v>
                </c:pt>
                <c:pt idx="46999">
                  <c:v>0.85714285700000004</c:v>
                </c:pt>
                <c:pt idx="47000">
                  <c:v>1</c:v>
                </c:pt>
                <c:pt idx="47001">
                  <c:v>1</c:v>
                </c:pt>
                <c:pt idx="47002">
                  <c:v>1</c:v>
                </c:pt>
                <c:pt idx="47003">
                  <c:v>1</c:v>
                </c:pt>
                <c:pt idx="47004">
                  <c:v>1</c:v>
                </c:pt>
                <c:pt idx="47005">
                  <c:v>1</c:v>
                </c:pt>
                <c:pt idx="47006">
                  <c:v>1</c:v>
                </c:pt>
                <c:pt idx="47007">
                  <c:v>1</c:v>
                </c:pt>
                <c:pt idx="47008">
                  <c:v>1</c:v>
                </c:pt>
                <c:pt idx="47009">
                  <c:v>1</c:v>
                </c:pt>
                <c:pt idx="47010">
                  <c:v>1</c:v>
                </c:pt>
                <c:pt idx="47011">
                  <c:v>1</c:v>
                </c:pt>
                <c:pt idx="47012">
                  <c:v>1</c:v>
                </c:pt>
                <c:pt idx="47013">
                  <c:v>1</c:v>
                </c:pt>
                <c:pt idx="47014">
                  <c:v>1</c:v>
                </c:pt>
                <c:pt idx="47015">
                  <c:v>1</c:v>
                </c:pt>
                <c:pt idx="47016">
                  <c:v>1</c:v>
                </c:pt>
                <c:pt idx="47017">
                  <c:v>1</c:v>
                </c:pt>
                <c:pt idx="47018">
                  <c:v>1</c:v>
                </c:pt>
                <c:pt idx="47019">
                  <c:v>1</c:v>
                </c:pt>
                <c:pt idx="47020">
                  <c:v>1</c:v>
                </c:pt>
                <c:pt idx="47021">
                  <c:v>1</c:v>
                </c:pt>
                <c:pt idx="47022">
                  <c:v>1</c:v>
                </c:pt>
                <c:pt idx="47023">
                  <c:v>1</c:v>
                </c:pt>
                <c:pt idx="47024">
                  <c:v>0.85714285700000004</c:v>
                </c:pt>
                <c:pt idx="47025">
                  <c:v>1</c:v>
                </c:pt>
                <c:pt idx="47026">
                  <c:v>1</c:v>
                </c:pt>
                <c:pt idx="47027">
                  <c:v>1</c:v>
                </c:pt>
                <c:pt idx="47028">
                  <c:v>1</c:v>
                </c:pt>
                <c:pt idx="47029">
                  <c:v>1</c:v>
                </c:pt>
                <c:pt idx="47030">
                  <c:v>1</c:v>
                </c:pt>
                <c:pt idx="47031">
                  <c:v>1</c:v>
                </c:pt>
                <c:pt idx="47032">
                  <c:v>1</c:v>
                </c:pt>
                <c:pt idx="47033">
                  <c:v>1</c:v>
                </c:pt>
                <c:pt idx="47034">
                  <c:v>1</c:v>
                </c:pt>
                <c:pt idx="47035">
                  <c:v>1</c:v>
                </c:pt>
                <c:pt idx="47036">
                  <c:v>1</c:v>
                </c:pt>
                <c:pt idx="47037">
                  <c:v>1</c:v>
                </c:pt>
                <c:pt idx="47038">
                  <c:v>1</c:v>
                </c:pt>
                <c:pt idx="47039">
                  <c:v>1</c:v>
                </c:pt>
                <c:pt idx="47040">
                  <c:v>1</c:v>
                </c:pt>
                <c:pt idx="47041">
                  <c:v>1</c:v>
                </c:pt>
                <c:pt idx="47042">
                  <c:v>1</c:v>
                </c:pt>
                <c:pt idx="47043">
                  <c:v>1</c:v>
                </c:pt>
                <c:pt idx="47044">
                  <c:v>1</c:v>
                </c:pt>
                <c:pt idx="47045">
                  <c:v>1</c:v>
                </c:pt>
                <c:pt idx="47046">
                  <c:v>1</c:v>
                </c:pt>
                <c:pt idx="47047">
                  <c:v>1</c:v>
                </c:pt>
                <c:pt idx="47048">
                  <c:v>1</c:v>
                </c:pt>
                <c:pt idx="47049">
                  <c:v>1</c:v>
                </c:pt>
                <c:pt idx="47050">
                  <c:v>1</c:v>
                </c:pt>
                <c:pt idx="47051">
                  <c:v>1</c:v>
                </c:pt>
                <c:pt idx="47052">
                  <c:v>1</c:v>
                </c:pt>
                <c:pt idx="47053">
                  <c:v>1</c:v>
                </c:pt>
                <c:pt idx="47054">
                  <c:v>1</c:v>
                </c:pt>
                <c:pt idx="47055">
                  <c:v>1</c:v>
                </c:pt>
                <c:pt idx="47056">
                  <c:v>1</c:v>
                </c:pt>
                <c:pt idx="47057">
                  <c:v>1</c:v>
                </c:pt>
                <c:pt idx="47058">
                  <c:v>1</c:v>
                </c:pt>
                <c:pt idx="47059">
                  <c:v>1</c:v>
                </c:pt>
                <c:pt idx="47060">
                  <c:v>1</c:v>
                </c:pt>
                <c:pt idx="47061">
                  <c:v>1</c:v>
                </c:pt>
                <c:pt idx="47062">
                  <c:v>1</c:v>
                </c:pt>
                <c:pt idx="47063">
                  <c:v>1</c:v>
                </c:pt>
                <c:pt idx="47064">
                  <c:v>1</c:v>
                </c:pt>
                <c:pt idx="47065">
                  <c:v>1</c:v>
                </c:pt>
                <c:pt idx="47066">
                  <c:v>1</c:v>
                </c:pt>
                <c:pt idx="47067">
                  <c:v>1</c:v>
                </c:pt>
                <c:pt idx="47068">
                  <c:v>1</c:v>
                </c:pt>
                <c:pt idx="47069">
                  <c:v>1</c:v>
                </c:pt>
                <c:pt idx="47070">
                  <c:v>1</c:v>
                </c:pt>
                <c:pt idx="47071">
                  <c:v>1</c:v>
                </c:pt>
                <c:pt idx="47072">
                  <c:v>1</c:v>
                </c:pt>
                <c:pt idx="47073">
                  <c:v>1</c:v>
                </c:pt>
                <c:pt idx="47074">
                  <c:v>1</c:v>
                </c:pt>
                <c:pt idx="47075">
                  <c:v>1</c:v>
                </c:pt>
                <c:pt idx="47076">
                  <c:v>1</c:v>
                </c:pt>
                <c:pt idx="47077">
                  <c:v>1</c:v>
                </c:pt>
                <c:pt idx="47078">
                  <c:v>1</c:v>
                </c:pt>
                <c:pt idx="47079">
                  <c:v>1</c:v>
                </c:pt>
                <c:pt idx="47080">
                  <c:v>1</c:v>
                </c:pt>
                <c:pt idx="47081">
                  <c:v>1</c:v>
                </c:pt>
                <c:pt idx="47082">
                  <c:v>1</c:v>
                </c:pt>
                <c:pt idx="47083">
                  <c:v>1</c:v>
                </c:pt>
                <c:pt idx="47084">
                  <c:v>1</c:v>
                </c:pt>
                <c:pt idx="47085">
                  <c:v>1</c:v>
                </c:pt>
                <c:pt idx="47086">
                  <c:v>1</c:v>
                </c:pt>
                <c:pt idx="47087">
                  <c:v>1</c:v>
                </c:pt>
                <c:pt idx="47088">
                  <c:v>1</c:v>
                </c:pt>
                <c:pt idx="47089">
                  <c:v>1</c:v>
                </c:pt>
                <c:pt idx="47090">
                  <c:v>0.85714285700000004</c:v>
                </c:pt>
                <c:pt idx="47091">
                  <c:v>1</c:v>
                </c:pt>
                <c:pt idx="47092">
                  <c:v>1</c:v>
                </c:pt>
                <c:pt idx="47093">
                  <c:v>1</c:v>
                </c:pt>
                <c:pt idx="47094">
                  <c:v>1</c:v>
                </c:pt>
                <c:pt idx="47095">
                  <c:v>1</c:v>
                </c:pt>
                <c:pt idx="47096">
                  <c:v>1</c:v>
                </c:pt>
                <c:pt idx="47097">
                  <c:v>1</c:v>
                </c:pt>
                <c:pt idx="47098">
                  <c:v>1</c:v>
                </c:pt>
                <c:pt idx="47099">
                  <c:v>1</c:v>
                </c:pt>
                <c:pt idx="47100">
                  <c:v>1</c:v>
                </c:pt>
                <c:pt idx="47101">
                  <c:v>1</c:v>
                </c:pt>
                <c:pt idx="47102">
                  <c:v>1</c:v>
                </c:pt>
                <c:pt idx="47103">
                  <c:v>1</c:v>
                </c:pt>
                <c:pt idx="47104">
                  <c:v>1</c:v>
                </c:pt>
                <c:pt idx="47105">
                  <c:v>1</c:v>
                </c:pt>
                <c:pt idx="47106">
                  <c:v>1</c:v>
                </c:pt>
                <c:pt idx="47107">
                  <c:v>1</c:v>
                </c:pt>
                <c:pt idx="47108">
                  <c:v>1</c:v>
                </c:pt>
                <c:pt idx="47109">
                  <c:v>1</c:v>
                </c:pt>
                <c:pt idx="47110">
                  <c:v>1</c:v>
                </c:pt>
                <c:pt idx="47111">
                  <c:v>1</c:v>
                </c:pt>
                <c:pt idx="47112">
                  <c:v>1</c:v>
                </c:pt>
                <c:pt idx="47113">
                  <c:v>1</c:v>
                </c:pt>
                <c:pt idx="47114">
                  <c:v>1</c:v>
                </c:pt>
                <c:pt idx="47115">
                  <c:v>1</c:v>
                </c:pt>
                <c:pt idx="47116">
                  <c:v>1</c:v>
                </c:pt>
                <c:pt idx="47117">
                  <c:v>1</c:v>
                </c:pt>
                <c:pt idx="47118">
                  <c:v>1</c:v>
                </c:pt>
                <c:pt idx="47119">
                  <c:v>1</c:v>
                </c:pt>
                <c:pt idx="47120">
                  <c:v>1</c:v>
                </c:pt>
                <c:pt idx="47121">
                  <c:v>1</c:v>
                </c:pt>
                <c:pt idx="47122">
                  <c:v>1</c:v>
                </c:pt>
                <c:pt idx="47123">
                  <c:v>1</c:v>
                </c:pt>
                <c:pt idx="47124">
                  <c:v>1</c:v>
                </c:pt>
                <c:pt idx="47125">
                  <c:v>1</c:v>
                </c:pt>
                <c:pt idx="47126">
                  <c:v>1</c:v>
                </c:pt>
                <c:pt idx="47127">
                  <c:v>1</c:v>
                </c:pt>
                <c:pt idx="47128">
                  <c:v>1</c:v>
                </c:pt>
                <c:pt idx="47129">
                  <c:v>1</c:v>
                </c:pt>
                <c:pt idx="47130">
                  <c:v>0.85714285700000004</c:v>
                </c:pt>
                <c:pt idx="47131">
                  <c:v>1</c:v>
                </c:pt>
                <c:pt idx="47132">
                  <c:v>1</c:v>
                </c:pt>
                <c:pt idx="47133">
                  <c:v>1</c:v>
                </c:pt>
                <c:pt idx="47134">
                  <c:v>1</c:v>
                </c:pt>
                <c:pt idx="47135">
                  <c:v>1</c:v>
                </c:pt>
                <c:pt idx="47136">
                  <c:v>1</c:v>
                </c:pt>
                <c:pt idx="47137">
                  <c:v>1</c:v>
                </c:pt>
                <c:pt idx="47138">
                  <c:v>1</c:v>
                </c:pt>
                <c:pt idx="47139">
                  <c:v>1</c:v>
                </c:pt>
                <c:pt idx="47140">
                  <c:v>0.571428571</c:v>
                </c:pt>
                <c:pt idx="47141">
                  <c:v>1</c:v>
                </c:pt>
                <c:pt idx="47142">
                  <c:v>1</c:v>
                </c:pt>
                <c:pt idx="47143">
                  <c:v>1</c:v>
                </c:pt>
                <c:pt idx="47144">
                  <c:v>1</c:v>
                </c:pt>
                <c:pt idx="47145">
                  <c:v>1</c:v>
                </c:pt>
                <c:pt idx="47146">
                  <c:v>1</c:v>
                </c:pt>
                <c:pt idx="47147">
                  <c:v>1</c:v>
                </c:pt>
                <c:pt idx="47148">
                  <c:v>1</c:v>
                </c:pt>
                <c:pt idx="47149">
                  <c:v>0.85714285700000004</c:v>
                </c:pt>
                <c:pt idx="47150">
                  <c:v>1</c:v>
                </c:pt>
                <c:pt idx="47151">
                  <c:v>1</c:v>
                </c:pt>
                <c:pt idx="47152">
                  <c:v>1</c:v>
                </c:pt>
                <c:pt idx="47153">
                  <c:v>0.428571429</c:v>
                </c:pt>
                <c:pt idx="47154">
                  <c:v>1</c:v>
                </c:pt>
                <c:pt idx="47155">
                  <c:v>0.85714285700000004</c:v>
                </c:pt>
                <c:pt idx="47156">
                  <c:v>0.85714285700000004</c:v>
                </c:pt>
                <c:pt idx="47157">
                  <c:v>1</c:v>
                </c:pt>
                <c:pt idx="47158">
                  <c:v>1</c:v>
                </c:pt>
                <c:pt idx="47159">
                  <c:v>1</c:v>
                </c:pt>
                <c:pt idx="47160">
                  <c:v>1</c:v>
                </c:pt>
                <c:pt idx="47161">
                  <c:v>1</c:v>
                </c:pt>
                <c:pt idx="47162">
                  <c:v>1</c:v>
                </c:pt>
                <c:pt idx="47163">
                  <c:v>1</c:v>
                </c:pt>
                <c:pt idx="47164">
                  <c:v>1</c:v>
                </c:pt>
                <c:pt idx="47165">
                  <c:v>1</c:v>
                </c:pt>
                <c:pt idx="47166">
                  <c:v>1</c:v>
                </c:pt>
                <c:pt idx="47167">
                  <c:v>1</c:v>
                </c:pt>
                <c:pt idx="47168">
                  <c:v>1</c:v>
                </c:pt>
                <c:pt idx="47169">
                  <c:v>1</c:v>
                </c:pt>
                <c:pt idx="47170">
                  <c:v>1</c:v>
                </c:pt>
                <c:pt idx="47171">
                  <c:v>1</c:v>
                </c:pt>
                <c:pt idx="47172">
                  <c:v>1</c:v>
                </c:pt>
                <c:pt idx="47173">
                  <c:v>1</c:v>
                </c:pt>
                <c:pt idx="47174">
                  <c:v>1</c:v>
                </c:pt>
                <c:pt idx="47175">
                  <c:v>1</c:v>
                </c:pt>
                <c:pt idx="47176">
                  <c:v>1</c:v>
                </c:pt>
                <c:pt idx="47177">
                  <c:v>1</c:v>
                </c:pt>
                <c:pt idx="47178">
                  <c:v>1</c:v>
                </c:pt>
                <c:pt idx="47179">
                  <c:v>1</c:v>
                </c:pt>
                <c:pt idx="47180">
                  <c:v>1</c:v>
                </c:pt>
                <c:pt idx="47181">
                  <c:v>1</c:v>
                </c:pt>
                <c:pt idx="47182">
                  <c:v>1</c:v>
                </c:pt>
                <c:pt idx="47183">
                  <c:v>1</c:v>
                </c:pt>
                <c:pt idx="47184">
                  <c:v>1</c:v>
                </c:pt>
                <c:pt idx="47185">
                  <c:v>1</c:v>
                </c:pt>
                <c:pt idx="47186">
                  <c:v>1</c:v>
                </c:pt>
                <c:pt idx="47187">
                  <c:v>1</c:v>
                </c:pt>
                <c:pt idx="47188">
                  <c:v>1</c:v>
                </c:pt>
                <c:pt idx="47189">
                  <c:v>1</c:v>
                </c:pt>
                <c:pt idx="47190">
                  <c:v>1</c:v>
                </c:pt>
                <c:pt idx="47191">
                  <c:v>1</c:v>
                </c:pt>
                <c:pt idx="47192">
                  <c:v>1</c:v>
                </c:pt>
                <c:pt idx="47193">
                  <c:v>1</c:v>
                </c:pt>
                <c:pt idx="47194">
                  <c:v>1</c:v>
                </c:pt>
                <c:pt idx="47195">
                  <c:v>1</c:v>
                </c:pt>
                <c:pt idx="47196">
                  <c:v>1</c:v>
                </c:pt>
                <c:pt idx="47197">
                  <c:v>1</c:v>
                </c:pt>
                <c:pt idx="47198">
                  <c:v>1</c:v>
                </c:pt>
                <c:pt idx="47199">
                  <c:v>1</c:v>
                </c:pt>
                <c:pt idx="47200">
                  <c:v>1</c:v>
                </c:pt>
                <c:pt idx="47201">
                  <c:v>1</c:v>
                </c:pt>
                <c:pt idx="47202">
                  <c:v>1</c:v>
                </c:pt>
                <c:pt idx="47203">
                  <c:v>1</c:v>
                </c:pt>
                <c:pt idx="47204">
                  <c:v>1</c:v>
                </c:pt>
                <c:pt idx="47205">
                  <c:v>1</c:v>
                </c:pt>
                <c:pt idx="47206">
                  <c:v>1</c:v>
                </c:pt>
                <c:pt idx="47207">
                  <c:v>1</c:v>
                </c:pt>
                <c:pt idx="47208">
                  <c:v>1</c:v>
                </c:pt>
                <c:pt idx="47209">
                  <c:v>1</c:v>
                </c:pt>
                <c:pt idx="47210">
                  <c:v>1</c:v>
                </c:pt>
                <c:pt idx="47211">
                  <c:v>1</c:v>
                </c:pt>
                <c:pt idx="47212">
                  <c:v>1</c:v>
                </c:pt>
                <c:pt idx="47213">
                  <c:v>0.71428571399999996</c:v>
                </c:pt>
                <c:pt idx="47214">
                  <c:v>0.85714285700000004</c:v>
                </c:pt>
                <c:pt idx="47215">
                  <c:v>1</c:v>
                </c:pt>
                <c:pt idx="47216">
                  <c:v>1</c:v>
                </c:pt>
                <c:pt idx="47217">
                  <c:v>1</c:v>
                </c:pt>
                <c:pt idx="47218">
                  <c:v>1</c:v>
                </c:pt>
                <c:pt idx="47219">
                  <c:v>0.85714285700000004</c:v>
                </c:pt>
                <c:pt idx="47220">
                  <c:v>1</c:v>
                </c:pt>
                <c:pt idx="47221">
                  <c:v>1</c:v>
                </c:pt>
                <c:pt idx="47222">
                  <c:v>1</c:v>
                </c:pt>
                <c:pt idx="47223">
                  <c:v>1</c:v>
                </c:pt>
                <c:pt idx="47224">
                  <c:v>1</c:v>
                </c:pt>
                <c:pt idx="47225">
                  <c:v>1</c:v>
                </c:pt>
                <c:pt idx="47226">
                  <c:v>1</c:v>
                </c:pt>
                <c:pt idx="47227">
                  <c:v>1</c:v>
                </c:pt>
                <c:pt idx="47228">
                  <c:v>1</c:v>
                </c:pt>
                <c:pt idx="47229">
                  <c:v>1</c:v>
                </c:pt>
                <c:pt idx="47230">
                  <c:v>1</c:v>
                </c:pt>
                <c:pt idx="47231">
                  <c:v>1</c:v>
                </c:pt>
                <c:pt idx="47232">
                  <c:v>1</c:v>
                </c:pt>
                <c:pt idx="47233">
                  <c:v>1</c:v>
                </c:pt>
                <c:pt idx="47234">
                  <c:v>1</c:v>
                </c:pt>
                <c:pt idx="47235">
                  <c:v>1</c:v>
                </c:pt>
                <c:pt idx="47236">
                  <c:v>1</c:v>
                </c:pt>
                <c:pt idx="47237">
                  <c:v>1</c:v>
                </c:pt>
                <c:pt idx="47238">
                  <c:v>1</c:v>
                </c:pt>
                <c:pt idx="47239">
                  <c:v>1</c:v>
                </c:pt>
                <c:pt idx="47240">
                  <c:v>1</c:v>
                </c:pt>
                <c:pt idx="47241">
                  <c:v>1</c:v>
                </c:pt>
                <c:pt idx="47242">
                  <c:v>1</c:v>
                </c:pt>
                <c:pt idx="47243">
                  <c:v>1</c:v>
                </c:pt>
                <c:pt idx="47244">
                  <c:v>1</c:v>
                </c:pt>
                <c:pt idx="47245">
                  <c:v>1</c:v>
                </c:pt>
                <c:pt idx="47246">
                  <c:v>1</c:v>
                </c:pt>
                <c:pt idx="47247">
                  <c:v>1</c:v>
                </c:pt>
                <c:pt idx="47248">
                  <c:v>1</c:v>
                </c:pt>
                <c:pt idx="47249">
                  <c:v>1</c:v>
                </c:pt>
                <c:pt idx="47250">
                  <c:v>1</c:v>
                </c:pt>
                <c:pt idx="47251">
                  <c:v>1</c:v>
                </c:pt>
                <c:pt idx="47252">
                  <c:v>1</c:v>
                </c:pt>
                <c:pt idx="47253">
                  <c:v>1</c:v>
                </c:pt>
                <c:pt idx="47254">
                  <c:v>1</c:v>
                </c:pt>
                <c:pt idx="47255">
                  <c:v>1</c:v>
                </c:pt>
                <c:pt idx="47256">
                  <c:v>0.85714285700000004</c:v>
                </c:pt>
                <c:pt idx="47257">
                  <c:v>1</c:v>
                </c:pt>
                <c:pt idx="47258">
                  <c:v>1</c:v>
                </c:pt>
                <c:pt idx="47259">
                  <c:v>1</c:v>
                </c:pt>
                <c:pt idx="47260">
                  <c:v>1</c:v>
                </c:pt>
                <c:pt idx="47261">
                  <c:v>1</c:v>
                </c:pt>
                <c:pt idx="47262">
                  <c:v>1</c:v>
                </c:pt>
                <c:pt idx="47263">
                  <c:v>1</c:v>
                </c:pt>
                <c:pt idx="47264">
                  <c:v>1</c:v>
                </c:pt>
                <c:pt idx="47265">
                  <c:v>1</c:v>
                </c:pt>
                <c:pt idx="47266">
                  <c:v>1</c:v>
                </c:pt>
                <c:pt idx="47267">
                  <c:v>1</c:v>
                </c:pt>
                <c:pt idx="47268">
                  <c:v>0.85714285700000004</c:v>
                </c:pt>
                <c:pt idx="47269">
                  <c:v>1</c:v>
                </c:pt>
                <c:pt idx="47270">
                  <c:v>1</c:v>
                </c:pt>
                <c:pt idx="47271">
                  <c:v>1</c:v>
                </c:pt>
                <c:pt idx="47272">
                  <c:v>1</c:v>
                </c:pt>
                <c:pt idx="47273">
                  <c:v>1</c:v>
                </c:pt>
                <c:pt idx="47274">
                  <c:v>1</c:v>
                </c:pt>
                <c:pt idx="47275">
                  <c:v>1</c:v>
                </c:pt>
                <c:pt idx="47276">
                  <c:v>1</c:v>
                </c:pt>
                <c:pt idx="47277">
                  <c:v>1</c:v>
                </c:pt>
                <c:pt idx="47278">
                  <c:v>1</c:v>
                </c:pt>
                <c:pt idx="47279">
                  <c:v>1</c:v>
                </c:pt>
                <c:pt idx="47280">
                  <c:v>1</c:v>
                </c:pt>
                <c:pt idx="47281">
                  <c:v>1</c:v>
                </c:pt>
                <c:pt idx="47282">
                  <c:v>1</c:v>
                </c:pt>
                <c:pt idx="47283">
                  <c:v>1</c:v>
                </c:pt>
                <c:pt idx="47284">
                  <c:v>1</c:v>
                </c:pt>
                <c:pt idx="47285">
                  <c:v>1</c:v>
                </c:pt>
                <c:pt idx="47286">
                  <c:v>1</c:v>
                </c:pt>
                <c:pt idx="47287">
                  <c:v>1</c:v>
                </c:pt>
                <c:pt idx="47288">
                  <c:v>1</c:v>
                </c:pt>
                <c:pt idx="47289">
                  <c:v>1</c:v>
                </c:pt>
                <c:pt idx="47290">
                  <c:v>1</c:v>
                </c:pt>
                <c:pt idx="47291">
                  <c:v>1</c:v>
                </c:pt>
                <c:pt idx="47292">
                  <c:v>1</c:v>
                </c:pt>
                <c:pt idx="47293">
                  <c:v>1</c:v>
                </c:pt>
                <c:pt idx="47294">
                  <c:v>1</c:v>
                </c:pt>
                <c:pt idx="47295">
                  <c:v>1</c:v>
                </c:pt>
                <c:pt idx="47296">
                  <c:v>1</c:v>
                </c:pt>
                <c:pt idx="47297">
                  <c:v>1</c:v>
                </c:pt>
                <c:pt idx="47298">
                  <c:v>1</c:v>
                </c:pt>
                <c:pt idx="47299">
                  <c:v>1</c:v>
                </c:pt>
                <c:pt idx="47300">
                  <c:v>1</c:v>
                </c:pt>
                <c:pt idx="47301">
                  <c:v>1</c:v>
                </c:pt>
                <c:pt idx="47302">
                  <c:v>1</c:v>
                </c:pt>
                <c:pt idx="47303">
                  <c:v>1</c:v>
                </c:pt>
                <c:pt idx="47304">
                  <c:v>1</c:v>
                </c:pt>
                <c:pt idx="47305">
                  <c:v>1</c:v>
                </c:pt>
                <c:pt idx="47306">
                  <c:v>1</c:v>
                </c:pt>
                <c:pt idx="47307">
                  <c:v>1</c:v>
                </c:pt>
                <c:pt idx="47308">
                  <c:v>0.85714285700000004</c:v>
                </c:pt>
                <c:pt idx="47309">
                  <c:v>1</c:v>
                </c:pt>
                <c:pt idx="47310">
                  <c:v>1</c:v>
                </c:pt>
                <c:pt idx="47311">
                  <c:v>1</c:v>
                </c:pt>
                <c:pt idx="47312">
                  <c:v>1</c:v>
                </c:pt>
                <c:pt idx="47313">
                  <c:v>1</c:v>
                </c:pt>
                <c:pt idx="47314">
                  <c:v>1</c:v>
                </c:pt>
                <c:pt idx="47315">
                  <c:v>1</c:v>
                </c:pt>
                <c:pt idx="47316">
                  <c:v>1</c:v>
                </c:pt>
                <c:pt idx="47317">
                  <c:v>1</c:v>
                </c:pt>
                <c:pt idx="47318">
                  <c:v>1</c:v>
                </c:pt>
                <c:pt idx="47319">
                  <c:v>1</c:v>
                </c:pt>
                <c:pt idx="47320">
                  <c:v>1</c:v>
                </c:pt>
                <c:pt idx="47321">
                  <c:v>1</c:v>
                </c:pt>
                <c:pt idx="47322">
                  <c:v>1</c:v>
                </c:pt>
                <c:pt idx="47323">
                  <c:v>1</c:v>
                </c:pt>
                <c:pt idx="47324">
                  <c:v>1</c:v>
                </c:pt>
                <c:pt idx="47325">
                  <c:v>1</c:v>
                </c:pt>
                <c:pt idx="47326">
                  <c:v>1</c:v>
                </c:pt>
                <c:pt idx="47327">
                  <c:v>0.85714285700000004</c:v>
                </c:pt>
                <c:pt idx="47328">
                  <c:v>1</c:v>
                </c:pt>
                <c:pt idx="47329">
                  <c:v>1</c:v>
                </c:pt>
                <c:pt idx="47330">
                  <c:v>1</c:v>
                </c:pt>
                <c:pt idx="47331">
                  <c:v>1</c:v>
                </c:pt>
                <c:pt idx="47332">
                  <c:v>1</c:v>
                </c:pt>
                <c:pt idx="47333">
                  <c:v>1</c:v>
                </c:pt>
                <c:pt idx="47334">
                  <c:v>1</c:v>
                </c:pt>
                <c:pt idx="47335">
                  <c:v>1</c:v>
                </c:pt>
                <c:pt idx="47336">
                  <c:v>1</c:v>
                </c:pt>
                <c:pt idx="47337">
                  <c:v>1</c:v>
                </c:pt>
                <c:pt idx="47338">
                  <c:v>1</c:v>
                </c:pt>
                <c:pt idx="47339">
                  <c:v>1</c:v>
                </c:pt>
                <c:pt idx="47340">
                  <c:v>1</c:v>
                </c:pt>
                <c:pt idx="47341">
                  <c:v>1</c:v>
                </c:pt>
                <c:pt idx="47342">
                  <c:v>1</c:v>
                </c:pt>
                <c:pt idx="47343">
                  <c:v>1</c:v>
                </c:pt>
                <c:pt idx="47344">
                  <c:v>1</c:v>
                </c:pt>
                <c:pt idx="47345">
                  <c:v>1</c:v>
                </c:pt>
                <c:pt idx="47346">
                  <c:v>1</c:v>
                </c:pt>
                <c:pt idx="47347">
                  <c:v>1</c:v>
                </c:pt>
                <c:pt idx="47348">
                  <c:v>1</c:v>
                </c:pt>
                <c:pt idx="47349">
                  <c:v>1</c:v>
                </c:pt>
                <c:pt idx="47350">
                  <c:v>1</c:v>
                </c:pt>
                <c:pt idx="47351">
                  <c:v>1</c:v>
                </c:pt>
                <c:pt idx="47352">
                  <c:v>1</c:v>
                </c:pt>
                <c:pt idx="47353">
                  <c:v>1</c:v>
                </c:pt>
                <c:pt idx="47354">
                  <c:v>1</c:v>
                </c:pt>
                <c:pt idx="47355">
                  <c:v>1</c:v>
                </c:pt>
                <c:pt idx="47356">
                  <c:v>1</c:v>
                </c:pt>
                <c:pt idx="47357">
                  <c:v>1</c:v>
                </c:pt>
                <c:pt idx="47358">
                  <c:v>1</c:v>
                </c:pt>
                <c:pt idx="47359">
                  <c:v>1</c:v>
                </c:pt>
                <c:pt idx="47360">
                  <c:v>1</c:v>
                </c:pt>
                <c:pt idx="47361">
                  <c:v>1</c:v>
                </c:pt>
                <c:pt idx="47362">
                  <c:v>1</c:v>
                </c:pt>
                <c:pt idx="47363">
                  <c:v>1</c:v>
                </c:pt>
                <c:pt idx="47364">
                  <c:v>1</c:v>
                </c:pt>
                <c:pt idx="47365">
                  <c:v>1</c:v>
                </c:pt>
                <c:pt idx="47366">
                  <c:v>1</c:v>
                </c:pt>
                <c:pt idx="47367">
                  <c:v>1</c:v>
                </c:pt>
                <c:pt idx="47368">
                  <c:v>1</c:v>
                </c:pt>
                <c:pt idx="47369">
                  <c:v>1</c:v>
                </c:pt>
                <c:pt idx="47370">
                  <c:v>1</c:v>
                </c:pt>
                <c:pt idx="47371">
                  <c:v>1</c:v>
                </c:pt>
                <c:pt idx="47372">
                  <c:v>1</c:v>
                </c:pt>
                <c:pt idx="47373">
                  <c:v>1</c:v>
                </c:pt>
                <c:pt idx="47374">
                  <c:v>1</c:v>
                </c:pt>
                <c:pt idx="47375">
                  <c:v>1</c:v>
                </c:pt>
                <c:pt idx="47376">
                  <c:v>1</c:v>
                </c:pt>
                <c:pt idx="47377">
                  <c:v>1</c:v>
                </c:pt>
                <c:pt idx="47378">
                  <c:v>1</c:v>
                </c:pt>
                <c:pt idx="47379">
                  <c:v>1</c:v>
                </c:pt>
                <c:pt idx="47380">
                  <c:v>1</c:v>
                </c:pt>
                <c:pt idx="47381">
                  <c:v>1</c:v>
                </c:pt>
                <c:pt idx="47382">
                  <c:v>1</c:v>
                </c:pt>
                <c:pt idx="47383">
                  <c:v>1</c:v>
                </c:pt>
                <c:pt idx="47384">
                  <c:v>1</c:v>
                </c:pt>
                <c:pt idx="47385">
                  <c:v>1</c:v>
                </c:pt>
                <c:pt idx="47386">
                  <c:v>1</c:v>
                </c:pt>
                <c:pt idx="47387">
                  <c:v>1</c:v>
                </c:pt>
                <c:pt idx="47388">
                  <c:v>1</c:v>
                </c:pt>
                <c:pt idx="47389">
                  <c:v>1</c:v>
                </c:pt>
                <c:pt idx="47390">
                  <c:v>0.85714285700000004</c:v>
                </c:pt>
                <c:pt idx="47391">
                  <c:v>1</c:v>
                </c:pt>
                <c:pt idx="47392">
                  <c:v>1</c:v>
                </c:pt>
                <c:pt idx="47393">
                  <c:v>1</c:v>
                </c:pt>
                <c:pt idx="47394">
                  <c:v>1</c:v>
                </c:pt>
                <c:pt idx="47395">
                  <c:v>1</c:v>
                </c:pt>
                <c:pt idx="47396">
                  <c:v>1</c:v>
                </c:pt>
                <c:pt idx="47397">
                  <c:v>1</c:v>
                </c:pt>
                <c:pt idx="47398">
                  <c:v>1</c:v>
                </c:pt>
                <c:pt idx="47399">
                  <c:v>1</c:v>
                </c:pt>
                <c:pt idx="47400">
                  <c:v>1</c:v>
                </c:pt>
                <c:pt idx="47401">
                  <c:v>1</c:v>
                </c:pt>
                <c:pt idx="47402">
                  <c:v>1</c:v>
                </c:pt>
                <c:pt idx="47403">
                  <c:v>1</c:v>
                </c:pt>
                <c:pt idx="47404">
                  <c:v>1</c:v>
                </c:pt>
                <c:pt idx="47405">
                  <c:v>1</c:v>
                </c:pt>
                <c:pt idx="47406">
                  <c:v>1</c:v>
                </c:pt>
                <c:pt idx="47407">
                  <c:v>1</c:v>
                </c:pt>
                <c:pt idx="47408">
                  <c:v>1</c:v>
                </c:pt>
                <c:pt idx="47409">
                  <c:v>1</c:v>
                </c:pt>
                <c:pt idx="47410">
                  <c:v>1</c:v>
                </c:pt>
                <c:pt idx="47411">
                  <c:v>1</c:v>
                </c:pt>
                <c:pt idx="47412">
                  <c:v>1</c:v>
                </c:pt>
                <c:pt idx="47413">
                  <c:v>1</c:v>
                </c:pt>
                <c:pt idx="47414">
                  <c:v>0.85714285700000004</c:v>
                </c:pt>
                <c:pt idx="47415">
                  <c:v>1</c:v>
                </c:pt>
                <c:pt idx="47416">
                  <c:v>1</c:v>
                </c:pt>
                <c:pt idx="47417">
                  <c:v>1</c:v>
                </c:pt>
                <c:pt idx="47418">
                  <c:v>1</c:v>
                </c:pt>
                <c:pt idx="47419">
                  <c:v>1</c:v>
                </c:pt>
                <c:pt idx="47420">
                  <c:v>1</c:v>
                </c:pt>
                <c:pt idx="47421">
                  <c:v>1</c:v>
                </c:pt>
                <c:pt idx="47422">
                  <c:v>1</c:v>
                </c:pt>
                <c:pt idx="47423">
                  <c:v>1</c:v>
                </c:pt>
                <c:pt idx="47424">
                  <c:v>1</c:v>
                </c:pt>
                <c:pt idx="47425">
                  <c:v>1</c:v>
                </c:pt>
                <c:pt idx="47426">
                  <c:v>1</c:v>
                </c:pt>
                <c:pt idx="47427">
                  <c:v>1</c:v>
                </c:pt>
                <c:pt idx="47428">
                  <c:v>0.85714285700000004</c:v>
                </c:pt>
                <c:pt idx="47429">
                  <c:v>1</c:v>
                </c:pt>
                <c:pt idx="47430">
                  <c:v>1</c:v>
                </c:pt>
                <c:pt idx="47431">
                  <c:v>1</c:v>
                </c:pt>
                <c:pt idx="47432">
                  <c:v>1</c:v>
                </c:pt>
                <c:pt idx="47433">
                  <c:v>1</c:v>
                </c:pt>
                <c:pt idx="47434">
                  <c:v>1</c:v>
                </c:pt>
                <c:pt idx="47435">
                  <c:v>1</c:v>
                </c:pt>
                <c:pt idx="47436">
                  <c:v>1</c:v>
                </c:pt>
                <c:pt idx="47437">
                  <c:v>1</c:v>
                </c:pt>
                <c:pt idx="47438">
                  <c:v>1</c:v>
                </c:pt>
                <c:pt idx="47439">
                  <c:v>1</c:v>
                </c:pt>
                <c:pt idx="47440">
                  <c:v>1</c:v>
                </c:pt>
                <c:pt idx="47441">
                  <c:v>1</c:v>
                </c:pt>
                <c:pt idx="47442">
                  <c:v>1</c:v>
                </c:pt>
                <c:pt idx="47443">
                  <c:v>1</c:v>
                </c:pt>
                <c:pt idx="47444">
                  <c:v>1</c:v>
                </c:pt>
                <c:pt idx="47445">
                  <c:v>0.85714285700000004</c:v>
                </c:pt>
                <c:pt idx="47446">
                  <c:v>1</c:v>
                </c:pt>
                <c:pt idx="47447">
                  <c:v>1</c:v>
                </c:pt>
                <c:pt idx="47448">
                  <c:v>0.85714285700000004</c:v>
                </c:pt>
                <c:pt idx="47449">
                  <c:v>1</c:v>
                </c:pt>
                <c:pt idx="47450">
                  <c:v>1</c:v>
                </c:pt>
                <c:pt idx="47451">
                  <c:v>1</c:v>
                </c:pt>
                <c:pt idx="47452">
                  <c:v>1</c:v>
                </c:pt>
                <c:pt idx="47453">
                  <c:v>1</c:v>
                </c:pt>
                <c:pt idx="47454">
                  <c:v>1</c:v>
                </c:pt>
                <c:pt idx="47455">
                  <c:v>1</c:v>
                </c:pt>
                <c:pt idx="47456">
                  <c:v>1</c:v>
                </c:pt>
                <c:pt idx="47457">
                  <c:v>1</c:v>
                </c:pt>
                <c:pt idx="47458">
                  <c:v>1</c:v>
                </c:pt>
                <c:pt idx="47459">
                  <c:v>1</c:v>
                </c:pt>
                <c:pt idx="47460">
                  <c:v>1</c:v>
                </c:pt>
                <c:pt idx="47461">
                  <c:v>1</c:v>
                </c:pt>
                <c:pt idx="47462">
                  <c:v>1</c:v>
                </c:pt>
                <c:pt idx="47463">
                  <c:v>1</c:v>
                </c:pt>
                <c:pt idx="47464">
                  <c:v>1</c:v>
                </c:pt>
                <c:pt idx="47465">
                  <c:v>1</c:v>
                </c:pt>
                <c:pt idx="47466">
                  <c:v>1</c:v>
                </c:pt>
                <c:pt idx="47467">
                  <c:v>1</c:v>
                </c:pt>
                <c:pt idx="47468">
                  <c:v>1</c:v>
                </c:pt>
                <c:pt idx="47469">
                  <c:v>1</c:v>
                </c:pt>
                <c:pt idx="47470">
                  <c:v>1</c:v>
                </c:pt>
                <c:pt idx="47471">
                  <c:v>1</c:v>
                </c:pt>
                <c:pt idx="47472">
                  <c:v>1</c:v>
                </c:pt>
                <c:pt idx="47473">
                  <c:v>1</c:v>
                </c:pt>
                <c:pt idx="47474">
                  <c:v>1</c:v>
                </c:pt>
                <c:pt idx="47475">
                  <c:v>1</c:v>
                </c:pt>
                <c:pt idx="47476">
                  <c:v>1</c:v>
                </c:pt>
                <c:pt idx="47477">
                  <c:v>1</c:v>
                </c:pt>
                <c:pt idx="47478">
                  <c:v>1</c:v>
                </c:pt>
                <c:pt idx="47479">
                  <c:v>1</c:v>
                </c:pt>
                <c:pt idx="47480">
                  <c:v>1</c:v>
                </c:pt>
                <c:pt idx="47481">
                  <c:v>1</c:v>
                </c:pt>
                <c:pt idx="47482">
                  <c:v>1</c:v>
                </c:pt>
                <c:pt idx="47483">
                  <c:v>1</c:v>
                </c:pt>
                <c:pt idx="47484">
                  <c:v>1</c:v>
                </c:pt>
                <c:pt idx="47485">
                  <c:v>1</c:v>
                </c:pt>
                <c:pt idx="47486">
                  <c:v>1</c:v>
                </c:pt>
                <c:pt idx="47487">
                  <c:v>1</c:v>
                </c:pt>
                <c:pt idx="47488">
                  <c:v>1</c:v>
                </c:pt>
                <c:pt idx="47489">
                  <c:v>1</c:v>
                </c:pt>
                <c:pt idx="47490">
                  <c:v>1</c:v>
                </c:pt>
                <c:pt idx="47491">
                  <c:v>1</c:v>
                </c:pt>
                <c:pt idx="47492">
                  <c:v>1</c:v>
                </c:pt>
                <c:pt idx="47493">
                  <c:v>1</c:v>
                </c:pt>
                <c:pt idx="47494">
                  <c:v>0.85714285700000004</c:v>
                </c:pt>
                <c:pt idx="47495">
                  <c:v>1</c:v>
                </c:pt>
                <c:pt idx="47496">
                  <c:v>1</c:v>
                </c:pt>
                <c:pt idx="47497">
                  <c:v>1</c:v>
                </c:pt>
                <c:pt idx="47498">
                  <c:v>1</c:v>
                </c:pt>
                <c:pt idx="47499">
                  <c:v>1</c:v>
                </c:pt>
                <c:pt idx="47500">
                  <c:v>1</c:v>
                </c:pt>
                <c:pt idx="47501">
                  <c:v>1</c:v>
                </c:pt>
                <c:pt idx="47502">
                  <c:v>1</c:v>
                </c:pt>
                <c:pt idx="47503">
                  <c:v>1</c:v>
                </c:pt>
                <c:pt idx="47504">
                  <c:v>1</c:v>
                </c:pt>
                <c:pt idx="47505">
                  <c:v>1</c:v>
                </c:pt>
                <c:pt idx="47506">
                  <c:v>1</c:v>
                </c:pt>
                <c:pt idx="47507">
                  <c:v>1</c:v>
                </c:pt>
                <c:pt idx="47508">
                  <c:v>1</c:v>
                </c:pt>
                <c:pt idx="47509">
                  <c:v>1</c:v>
                </c:pt>
                <c:pt idx="47510">
                  <c:v>1</c:v>
                </c:pt>
                <c:pt idx="47511">
                  <c:v>1</c:v>
                </c:pt>
                <c:pt idx="47512">
                  <c:v>1</c:v>
                </c:pt>
                <c:pt idx="47513">
                  <c:v>1</c:v>
                </c:pt>
                <c:pt idx="47514">
                  <c:v>1</c:v>
                </c:pt>
                <c:pt idx="47515">
                  <c:v>1</c:v>
                </c:pt>
                <c:pt idx="47516">
                  <c:v>1</c:v>
                </c:pt>
                <c:pt idx="47517">
                  <c:v>1</c:v>
                </c:pt>
                <c:pt idx="47518">
                  <c:v>1</c:v>
                </c:pt>
                <c:pt idx="47519">
                  <c:v>1</c:v>
                </c:pt>
                <c:pt idx="47520">
                  <c:v>1</c:v>
                </c:pt>
                <c:pt idx="47521">
                  <c:v>1</c:v>
                </c:pt>
                <c:pt idx="47522">
                  <c:v>1</c:v>
                </c:pt>
                <c:pt idx="47523">
                  <c:v>1</c:v>
                </c:pt>
                <c:pt idx="47524">
                  <c:v>1</c:v>
                </c:pt>
                <c:pt idx="47525">
                  <c:v>1</c:v>
                </c:pt>
                <c:pt idx="47526">
                  <c:v>1</c:v>
                </c:pt>
                <c:pt idx="47527">
                  <c:v>1</c:v>
                </c:pt>
                <c:pt idx="47528">
                  <c:v>1</c:v>
                </c:pt>
                <c:pt idx="47529">
                  <c:v>0.85714285700000004</c:v>
                </c:pt>
                <c:pt idx="47530">
                  <c:v>1</c:v>
                </c:pt>
                <c:pt idx="47531">
                  <c:v>1</c:v>
                </c:pt>
                <c:pt idx="47532">
                  <c:v>1</c:v>
                </c:pt>
                <c:pt idx="47533">
                  <c:v>1</c:v>
                </c:pt>
                <c:pt idx="47534">
                  <c:v>1</c:v>
                </c:pt>
                <c:pt idx="47535">
                  <c:v>1</c:v>
                </c:pt>
                <c:pt idx="47536">
                  <c:v>1</c:v>
                </c:pt>
                <c:pt idx="47537">
                  <c:v>1</c:v>
                </c:pt>
                <c:pt idx="47538">
                  <c:v>1</c:v>
                </c:pt>
                <c:pt idx="47539">
                  <c:v>1</c:v>
                </c:pt>
                <c:pt idx="47540">
                  <c:v>1</c:v>
                </c:pt>
                <c:pt idx="47541">
                  <c:v>1</c:v>
                </c:pt>
                <c:pt idx="47542">
                  <c:v>1</c:v>
                </c:pt>
                <c:pt idx="47543">
                  <c:v>1</c:v>
                </c:pt>
                <c:pt idx="47544">
                  <c:v>1</c:v>
                </c:pt>
                <c:pt idx="47545">
                  <c:v>1</c:v>
                </c:pt>
                <c:pt idx="47546">
                  <c:v>1</c:v>
                </c:pt>
                <c:pt idx="47547">
                  <c:v>1</c:v>
                </c:pt>
                <c:pt idx="47548">
                  <c:v>1</c:v>
                </c:pt>
                <c:pt idx="47549">
                  <c:v>1</c:v>
                </c:pt>
                <c:pt idx="47550">
                  <c:v>1</c:v>
                </c:pt>
                <c:pt idx="47551">
                  <c:v>1</c:v>
                </c:pt>
                <c:pt idx="47552">
                  <c:v>1</c:v>
                </c:pt>
                <c:pt idx="47553">
                  <c:v>1</c:v>
                </c:pt>
                <c:pt idx="47554">
                  <c:v>1</c:v>
                </c:pt>
                <c:pt idx="47555">
                  <c:v>1</c:v>
                </c:pt>
                <c:pt idx="47556">
                  <c:v>1</c:v>
                </c:pt>
                <c:pt idx="47557">
                  <c:v>1</c:v>
                </c:pt>
                <c:pt idx="47558">
                  <c:v>1</c:v>
                </c:pt>
                <c:pt idx="47559">
                  <c:v>1</c:v>
                </c:pt>
                <c:pt idx="47560">
                  <c:v>1</c:v>
                </c:pt>
                <c:pt idx="47561">
                  <c:v>1</c:v>
                </c:pt>
                <c:pt idx="47562">
                  <c:v>1</c:v>
                </c:pt>
                <c:pt idx="47563">
                  <c:v>1</c:v>
                </c:pt>
                <c:pt idx="47564">
                  <c:v>1</c:v>
                </c:pt>
                <c:pt idx="47565">
                  <c:v>1</c:v>
                </c:pt>
                <c:pt idx="47566">
                  <c:v>1</c:v>
                </c:pt>
                <c:pt idx="47567">
                  <c:v>1</c:v>
                </c:pt>
                <c:pt idx="47568">
                  <c:v>1</c:v>
                </c:pt>
                <c:pt idx="47569">
                  <c:v>1</c:v>
                </c:pt>
                <c:pt idx="47570">
                  <c:v>1</c:v>
                </c:pt>
                <c:pt idx="47571">
                  <c:v>1</c:v>
                </c:pt>
                <c:pt idx="47572">
                  <c:v>1</c:v>
                </c:pt>
                <c:pt idx="47573">
                  <c:v>1</c:v>
                </c:pt>
                <c:pt idx="47574">
                  <c:v>1</c:v>
                </c:pt>
                <c:pt idx="47575">
                  <c:v>1</c:v>
                </c:pt>
                <c:pt idx="47576">
                  <c:v>1</c:v>
                </c:pt>
                <c:pt idx="47577">
                  <c:v>1</c:v>
                </c:pt>
                <c:pt idx="47578">
                  <c:v>1</c:v>
                </c:pt>
                <c:pt idx="47579">
                  <c:v>1</c:v>
                </c:pt>
                <c:pt idx="47580">
                  <c:v>1</c:v>
                </c:pt>
                <c:pt idx="47581">
                  <c:v>1</c:v>
                </c:pt>
                <c:pt idx="47582">
                  <c:v>1</c:v>
                </c:pt>
                <c:pt idx="47583">
                  <c:v>1</c:v>
                </c:pt>
                <c:pt idx="47584">
                  <c:v>1</c:v>
                </c:pt>
                <c:pt idx="47585">
                  <c:v>1</c:v>
                </c:pt>
                <c:pt idx="47586">
                  <c:v>1</c:v>
                </c:pt>
                <c:pt idx="47587">
                  <c:v>1</c:v>
                </c:pt>
                <c:pt idx="47588">
                  <c:v>1</c:v>
                </c:pt>
                <c:pt idx="47589">
                  <c:v>1</c:v>
                </c:pt>
                <c:pt idx="47590">
                  <c:v>1</c:v>
                </c:pt>
                <c:pt idx="47591">
                  <c:v>1</c:v>
                </c:pt>
                <c:pt idx="47592">
                  <c:v>1</c:v>
                </c:pt>
                <c:pt idx="47593">
                  <c:v>1</c:v>
                </c:pt>
                <c:pt idx="47594">
                  <c:v>1</c:v>
                </c:pt>
                <c:pt idx="47595">
                  <c:v>1</c:v>
                </c:pt>
                <c:pt idx="47596">
                  <c:v>1</c:v>
                </c:pt>
                <c:pt idx="47597">
                  <c:v>1</c:v>
                </c:pt>
                <c:pt idx="47598">
                  <c:v>1</c:v>
                </c:pt>
                <c:pt idx="47599">
                  <c:v>1</c:v>
                </c:pt>
                <c:pt idx="47600">
                  <c:v>1</c:v>
                </c:pt>
                <c:pt idx="47601">
                  <c:v>1</c:v>
                </c:pt>
                <c:pt idx="47602">
                  <c:v>1</c:v>
                </c:pt>
                <c:pt idx="47603">
                  <c:v>1</c:v>
                </c:pt>
                <c:pt idx="47604">
                  <c:v>1</c:v>
                </c:pt>
                <c:pt idx="47605">
                  <c:v>1</c:v>
                </c:pt>
                <c:pt idx="47606">
                  <c:v>1</c:v>
                </c:pt>
                <c:pt idx="47607">
                  <c:v>1</c:v>
                </c:pt>
                <c:pt idx="47608">
                  <c:v>1</c:v>
                </c:pt>
                <c:pt idx="47609">
                  <c:v>1</c:v>
                </c:pt>
                <c:pt idx="47610">
                  <c:v>1</c:v>
                </c:pt>
                <c:pt idx="47611">
                  <c:v>1</c:v>
                </c:pt>
                <c:pt idx="47612">
                  <c:v>1</c:v>
                </c:pt>
                <c:pt idx="47613">
                  <c:v>1</c:v>
                </c:pt>
                <c:pt idx="47614">
                  <c:v>1</c:v>
                </c:pt>
                <c:pt idx="47615">
                  <c:v>1</c:v>
                </c:pt>
                <c:pt idx="47616">
                  <c:v>1</c:v>
                </c:pt>
                <c:pt idx="47617">
                  <c:v>1</c:v>
                </c:pt>
                <c:pt idx="47618">
                  <c:v>1</c:v>
                </c:pt>
                <c:pt idx="47619">
                  <c:v>1</c:v>
                </c:pt>
                <c:pt idx="47620">
                  <c:v>1</c:v>
                </c:pt>
                <c:pt idx="47621">
                  <c:v>1</c:v>
                </c:pt>
                <c:pt idx="47622">
                  <c:v>1</c:v>
                </c:pt>
                <c:pt idx="47623">
                  <c:v>1</c:v>
                </c:pt>
                <c:pt idx="47624">
                  <c:v>1</c:v>
                </c:pt>
                <c:pt idx="47625">
                  <c:v>0.85714285700000004</c:v>
                </c:pt>
                <c:pt idx="47626">
                  <c:v>1</c:v>
                </c:pt>
                <c:pt idx="47627">
                  <c:v>1</c:v>
                </c:pt>
                <c:pt idx="47628">
                  <c:v>1</c:v>
                </c:pt>
                <c:pt idx="47629">
                  <c:v>1</c:v>
                </c:pt>
                <c:pt idx="47630">
                  <c:v>1</c:v>
                </c:pt>
                <c:pt idx="47631">
                  <c:v>1</c:v>
                </c:pt>
                <c:pt idx="47632">
                  <c:v>1</c:v>
                </c:pt>
                <c:pt idx="47633">
                  <c:v>1</c:v>
                </c:pt>
                <c:pt idx="47634">
                  <c:v>1</c:v>
                </c:pt>
                <c:pt idx="47635">
                  <c:v>1</c:v>
                </c:pt>
                <c:pt idx="47636">
                  <c:v>1</c:v>
                </c:pt>
                <c:pt idx="47637">
                  <c:v>1</c:v>
                </c:pt>
                <c:pt idx="47638">
                  <c:v>1</c:v>
                </c:pt>
                <c:pt idx="47639">
                  <c:v>1</c:v>
                </c:pt>
                <c:pt idx="47640">
                  <c:v>1</c:v>
                </c:pt>
                <c:pt idx="47641">
                  <c:v>1</c:v>
                </c:pt>
                <c:pt idx="47642">
                  <c:v>1</c:v>
                </c:pt>
                <c:pt idx="47643">
                  <c:v>1</c:v>
                </c:pt>
                <c:pt idx="47644">
                  <c:v>1</c:v>
                </c:pt>
                <c:pt idx="47645">
                  <c:v>0.85714285700000004</c:v>
                </c:pt>
                <c:pt idx="47646">
                  <c:v>1</c:v>
                </c:pt>
                <c:pt idx="47647">
                  <c:v>1</c:v>
                </c:pt>
                <c:pt idx="47648">
                  <c:v>1</c:v>
                </c:pt>
                <c:pt idx="47649">
                  <c:v>1</c:v>
                </c:pt>
                <c:pt idx="47650">
                  <c:v>1</c:v>
                </c:pt>
                <c:pt idx="47651">
                  <c:v>1</c:v>
                </c:pt>
                <c:pt idx="47652">
                  <c:v>1</c:v>
                </c:pt>
                <c:pt idx="47653">
                  <c:v>1</c:v>
                </c:pt>
                <c:pt idx="47654">
                  <c:v>1</c:v>
                </c:pt>
                <c:pt idx="47655">
                  <c:v>1</c:v>
                </c:pt>
                <c:pt idx="47656">
                  <c:v>1</c:v>
                </c:pt>
                <c:pt idx="47657">
                  <c:v>1</c:v>
                </c:pt>
                <c:pt idx="47658">
                  <c:v>1</c:v>
                </c:pt>
                <c:pt idx="47659">
                  <c:v>1</c:v>
                </c:pt>
                <c:pt idx="47660">
                  <c:v>1</c:v>
                </c:pt>
                <c:pt idx="47661">
                  <c:v>1</c:v>
                </c:pt>
                <c:pt idx="47662">
                  <c:v>1</c:v>
                </c:pt>
                <c:pt idx="47663">
                  <c:v>1</c:v>
                </c:pt>
                <c:pt idx="47664">
                  <c:v>1</c:v>
                </c:pt>
                <c:pt idx="47665">
                  <c:v>1</c:v>
                </c:pt>
                <c:pt idx="47666">
                  <c:v>1</c:v>
                </c:pt>
                <c:pt idx="47667">
                  <c:v>1</c:v>
                </c:pt>
                <c:pt idx="47668">
                  <c:v>1</c:v>
                </c:pt>
                <c:pt idx="47669">
                  <c:v>1</c:v>
                </c:pt>
                <c:pt idx="47670">
                  <c:v>1</c:v>
                </c:pt>
                <c:pt idx="47671">
                  <c:v>1</c:v>
                </c:pt>
                <c:pt idx="47672">
                  <c:v>1</c:v>
                </c:pt>
                <c:pt idx="47673">
                  <c:v>1</c:v>
                </c:pt>
                <c:pt idx="47674">
                  <c:v>1</c:v>
                </c:pt>
                <c:pt idx="47675">
                  <c:v>1</c:v>
                </c:pt>
                <c:pt idx="47676">
                  <c:v>1</c:v>
                </c:pt>
                <c:pt idx="47677">
                  <c:v>1</c:v>
                </c:pt>
                <c:pt idx="47678">
                  <c:v>1</c:v>
                </c:pt>
                <c:pt idx="47679">
                  <c:v>1</c:v>
                </c:pt>
                <c:pt idx="47680">
                  <c:v>1</c:v>
                </c:pt>
                <c:pt idx="47681">
                  <c:v>1</c:v>
                </c:pt>
                <c:pt idx="47682">
                  <c:v>1</c:v>
                </c:pt>
                <c:pt idx="47683">
                  <c:v>1</c:v>
                </c:pt>
                <c:pt idx="47684">
                  <c:v>1</c:v>
                </c:pt>
                <c:pt idx="47685">
                  <c:v>1</c:v>
                </c:pt>
                <c:pt idx="47686">
                  <c:v>1</c:v>
                </c:pt>
                <c:pt idx="47687">
                  <c:v>1</c:v>
                </c:pt>
                <c:pt idx="47688">
                  <c:v>1</c:v>
                </c:pt>
                <c:pt idx="47689">
                  <c:v>1</c:v>
                </c:pt>
                <c:pt idx="47690">
                  <c:v>1</c:v>
                </c:pt>
                <c:pt idx="47691">
                  <c:v>1</c:v>
                </c:pt>
                <c:pt idx="47692">
                  <c:v>0.85714285700000004</c:v>
                </c:pt>
                <c:pt idx="47693">
                  <c:v>1</c:v>
                </c:pt>
                <c:pt idx="47694">
                  <c:v>1</c:v>
                </c:pt>
                <c:pt idx="47695">
                  <c:v>1</c:v>
                </c:pt>
                <c:pt idx="47696">
                  <c:v>1</c:v>
                </c:pt>
                <c:pt idx="47697">
                  <c:v>1</c:v>
                </c:pt>
                <c:pt idx="47698">
                  <c:v>1</c:v>
                </c:pt>
                <c:pt idx="47699">
                  <c:v>1</c:v>
                </c:pt>
                <c:pt idx="47700">
                  <c:v>1</c:v>
                </c:pt>
                <c:pt idx="47701">
                  <c:v>1</c:v>
                </c:pt>
                <c:pt idx="47702">
                  <c:v>1</c:v>
                </c:pt>
                <c:pt idx="47703">
                  <c:v>1</c:v>
                </c:pt>
                <c:pt idx="47704">
                  <c:v>1</c:v>
                </c:pt>
                <c:pt idx="47705">
                  <c:v>1</c:v>
                </c:pt>
                <c:pt idx="47706">
                  <c:v>1</c:v>
                </c:pt>
                <c:pt idx="47707">
                  <c:v>1</c:v>
                </c:pt>
                <c:pt idx="47708">
                  <c:v>1</c:v>
                </c:pt>
                <c:pt idx="47709">
                  <c:v>1</c:v>
                </c:pt>
                <c:pt idx="47710">
                  <c:v>1</c:v>
                </c:pt>
                <c:pt idx="47711">
                  <c:v>0.85714285700000004</c:v>
                </c:pt>
                <c:pt idx="47712">
                  <c:v>1</c:v>
                </c:pt>
                <c:pt idx="47713">
                  <c:v>1</c:v>
                </c:pt>
                <c:pt idx="47714">
                  <c:v>1</c:v>
                </c:pt>
                <c:pt idx="47715">
                  <c:v>1</c:v>
                </c:pt>
                <c:pt idx="47716">
                  <c:v>1</c:v>
                </c:pt>
                <c:pt idx="47717">
                  <c:v>1</c:v>
                </c:pt>
                <c:pt idx="47718">
                  <c:v>1</c:v>
                </c:pt>
                <c:pt idx="47719">
                  <c:v>1</c:v>
                </c:pt>
                <c:pt idx="47720">
                  <c:v>1</c:v>
                </c:pt>
                <c:pt idx="47721">
                  <c:v>0.85714285700000004</c:v>
                </c:pt>
                <c:pt idx="47722">
                  <c:v>1</c:v>
                </c:pt>
                <c:pt idx="47723">
                  <c:v>1</c:v>
                </c:pt>
                <c:pt idx="47724">
                  <c:v>1</c:v>
                </c:pt>
                <c:pt idx="47725">
                  <c:v>0.571428571</c:v>
                </c:pt>
                <c:pt idx="47726">
                  <c:v>1</c:v>
                </c:pt>
                <c:pt idx="47727">
                  <c:v>1</c:v>
                </c:pt>
                <c:pt idx="47728">
                  <c:v>1</c:v>
                </c:pt>
                <c:pt idx="47729">
                  <c:v>1</c:v>
                </c:pt>
                <c:pt idx="47730">
                  <c:v>1</c:v>
                </c:pt>
                <c:pt idx="47731">
                  <c:v>1</c:v>
                </c:pt>
                <c:pt idx="47732">
                  <c:v>1</c:v>
                </c:pt>
                <c:pt idx="47733">
                  <c:v>1</c:v>
                </c:pt>
                <c:pt idx="47734">
                  <c:v>1</c:v>
                </c:pt>
                <c:pt idx="47735">
                  <c:v>1</c:v>
                </c:pt>
                <c:pt idx="47736">
                  <c:v>1</c:v>
                </c:pt>
                <c:pt idx="47737">
                  <c:v>1</c:v>
                </c:pt>
                <c:pt idx="47738">
                  <c:v>1</c:v>
                </c:pt>
                <c:pt idx="47739">
                  <c:v>1</c:v>
                </c:pt>
                <c:pt idx="47740">
                  <c:v>1</c:v>
                </c:pt>
                <c:pt idx="47741">
                  <c:v>1</c:v>
                </c:pt>
                <c:pt idx="47742">
                  <c:v>1</c:v>
                </c:pt>
                <c:pt idx="47743">
                  <c:v>1</c:v>
                </c:pt>
                <c:pt idx="47744">
                  <c:v>1</c:v>
                </c:pt>
                <c:pt idx="47745">
                  <c:v>1</c:v>
                </c:pt>
                <c:pt idx="47746">
                  <c:v>1</c:v>
                </c:pt>
                <c:pt idx="47747">
                  <c:v>1</c:v>
                </c:pt>
                <c:pt idx="47748">
                  <c:v>1</c:v>
                </c:pt>
                <c:pt idx="47749">
                  <c:v>1</c:v>
                </c:pt>
                <c:pt idx="47750">
                  <c:v>1</c:v>
                </c:pt>
                <c:pt idx="47751">
                  <c:v>1</c:v>
                </c:pt>
                <c:pt idx="47752">
                  <c:v>1</c:v>
                </c:pt>
                <c:pt idx="47753">
                  <c:v>1</c:v>
                </c:pt>
                <c:pt idx="47754">
                  <c:v>1</c:v>
                </c:pt>
                <c:pt idx="47755">
                  <c:v>1</c:v>
                </c:pt>
                <c:pt idx="47756">
                  <c:v>1</c:v>
                </c:pt>
                <c:pt idx="47757">
                  <c:v>1</c:v>
                </c:pt>
                <c:pt idx="47758">
                  <c:v>1</c:v>
                </c:pt>
                <c:pt idx="47759">
                  <c:v>1</c:v>
                </c:pt>
                <c:pt idx="47760">
                  <c:v>1</c:v>
                </c:pt>
                <c:pt idx="47761">
                  <c:v>1</c:v>
                </c:pt>
                <c:pt idx="47762">
                  <c:v>1</c:v>
                </c:pt>
                <c:pt idx="47763">
                  <c:v>1</c:v>
                </c:pt>
                <c:pt idx="47764">
                  <c:v>1</c:v>
                </c:pt>
                <c:pt idx="47765">
                  <c:v>1</c:v>
                </c:pt>
                <c:pt idx="47766">
                  <c:v>1</c:v>
                </c:pt>
                <c:pt idx="47767">
                  <c:v>1</c:v>
                </c:pt>
                <c:pt idx="47768">
                  <c:v>1</c:v>
                </c:pt>
                <c:pt idx="47769">
                  <c:v>1</c:v>
                </c:pt>
                <c:pt idx="47770">
                  <c:v>1</c:v>
                </c:pt>
                <c:pt idx="47771">
                  <c:v>1</c:v>
                </c:pt>
                <c:pt idx="47772">
                  <c:v>1</c:v>
                </c:pt>
                <c:pt idx="47773">
                  <c:v>1</c:v>
                </c:pt>
                <c:pt idx="47774">
                  <c:v>1</c:v>
                </c:pt>
                <c:pt idx="47775">
                  <c:v>1</c:v>
                </c:pt>
                <c:pt idx="47776">
                  <c:v>1</c:v>
                </c:pt>
                <c:pt idx="47777">
                  <c:v>1</c:v>
                </c:pt>
                <c:pt idx="47778">
                  <c:v>1</c:v>
                </c:pt>
                <c:pt idx="47779">
                  <c:v>1</c:v>
                </c:pt>
                <c:pt idx="47780">
                  <c:v>1</c:v>
                </c:pt>
                <c:pt idx="47781">
                  <c:v>1</c:v>
                </c:pt>
                <c:pt idx="47782">
                  <c:v>1</c:v>
                </c:pt>
                <c:pt idx="47783">
                  <c:v>1</c:v>
                </c:pt>
                <c:pt idx="47784">
                  <c:v>1</c:v>
                </c:pt>
                <c:pt idx="47785">
                  <c:v>1</c:v>
                </c:pt>
                <c:pt idx="47786">
                  <c:v>1</c:v>
                </c:pt>
                <c:pt idx="47787">
                  <c:v>1</c:v>
                </c:pt>
                <c:pt idx="47788">
                  <c:v>1</c:v>
                </c:pt>
                <c:pt idx="47789">
                  <c:v>0.85714285700000004</c:v>
                </c:pt>
                <c:pt idx="47790">
                  <c:v>1</c:v>
                </c:pt>
                <c:pt idx="47791">
                  <c:v>1</c:v>
                </c:pt>
                <c:pt idx="47792">
                  <c:v>1</c:v>
                </c:pt>
                <c:pt idx="47793">
                  <c:v>1</c:v>
                </c:pt>
                <c:pt idx="47794">
                  <c:v>1</c:v>
                </c:pt>
                <c:pt idx="47795">
                  <c:v>1</c:v>
                </c:pt>
                <c:pt idx="47796">
                  <c:v>1</c:v>
                </c:pt>
                <c:pt idx="47797">
                  <c:v>1</c:v>
                </c:pt>
                <c:pt idx="47798">
                  <c:v>1</c:v>
                </c:pt>
                <c:pt idx="47799">
                  <c:v>0.85714285700000004</c:v>
                </c:pt>
                <c:pt idx="47800">
                  <c:v>1</c:v>
                </c:pt>
                <c:pt idx="47801">
                  <c:v>1</c:v>
                </c:pt>
                <c:pt idx="47802">
                  <c:v>1</c:v>
                </c:pt>
                <c:pt idx="47803">
                  <c:v>1</c:v>
                </c:pt>
                <c:pt idx="47804">
                  <c:v>1</c:v>
                </c:pt>
                <c:pt idx="47805">
                  <c:v>1</c:v>
                </c:pt>
                <c:pt idx="47806">
                  <c:v>1</c:v>
                </c:pt>
                <c:pt idx="47807">
                  <c:v>1</c:v>
                </c:pt>
                <c:pt idx="47808">
                  <c:v>1</c:v>
                </c:pt>
                <c:pt idx="47809">
                  <c:v>1</c:v>
                </c:pt>
                <c:pt idx="47810">
                  <c:v>1</c:v>
                </c:pt>
                <c:pt idx="47811">
                  <c:v>1</c:v>
                </c:pt>
                <c:pt idx="47812">
                  <c:v>1</c:v>
                </c:pt>
                <c:pt idx="47813">
                  <c:v>1</c:v>
                </c:pt>
                <c:pt idx="47814">
                  <c:v>1</c:v>
                </c:pt>
                <c:pt idx="47815">
                  <c:v>1</c:v>
                </c:pt>
                <c:pt idx="47816">
                  <c:v>1</c:v>
                </c:pt>
                <c:pt idx="47817">
                  <c:v>1</c:v>
                </c:pt>
                <c:pt idx="47818">
                  <c:v>1</c:v>
                </c:pt>
                <c:pt idx="47819">
                  <c:v>1</c:v>
                </c:pt>
                <c:pt idx="47820">
                  <c:v>1</c:v>
                </c:pt>
                <c:pt idx="47821">
                  <c:v>1</c:v>
                </c:pt>
                <c:pt idx="47822">
                  <c:v>1</c:v>
                </c:pt>
                <c:pt idx="47823">
                  <c:v>1</c:v>
                </c:pt>
                <c:pt idx="47824">
                  <c:v>1</c:v>
                </c:pt>
                <c:pt idx="47825">
                  <c:v>1</c:v>
                </c:pt>
                <c:pt idx="47826">
                  <c:v>1</c:v>
                </c:pt>
                <c:pt idx="47827">
                  <c:v>1</c:v>
                </c:pt>
                <c:pt idx="47828">
                  <c:v>1</c:v>
                </c:pt>
                <c:pt idx="47829">
                  <c:v>1</c:v>
                </c:pt>
                <c:pt idx="47830">
                  <c:v>1</c:v>
                </c:pt>
                <c:pt idx="47831">
                  <c:v>1</c:v>
                </c:pt>
                <c:pt idx="47832">
                  <c:v>1</c:v>
                </c:pt>
                <c:pt idx="47833">
                  <c:v>1</c:v>
                </c:pt>
                <c:pt idx="47834">
                  <c:v>1</c:v>
                </c:pt>
                <c:pt idx="47835">
                  <c:v>1</c:v>
                </c:pt>
                <c:pt idx="47836">
                  <c:v>1</c:v>
                </c:pt>
                <c:pt idx="47837">
                  <c:v>1</c:v>
                </c:pt>
                <c:pt idx="47838">
                  <c:v>1</c:v>
                </c:pt>
                <c:pt idx="47839">
                  <c:v>1</c:v>
                </c:pt>
                <c:pt idx="47840">
                  <c:v>1</c:v>
                </c:pt>
                <c:pt idx="47841">
                  <c:v>1</c:v>
                </c:pt>
                <c:pt idx="47842">
                  <c:v>1</c:v>
                </c:pt>
                <c:pt idx="47843">
                  <c:v>1</c:v>
                </c:pt>
                <c:pt idx="47844">
                  <c:v>1</c:v>
                </c:pt>
                <c:pt idx="47845">
                  <c:v>1</c:v>
                </c:pt>
                <c:pt idx="47846">
                  <c:v>1</c:v>
                </c:pt>
                <c:pt idx="47847">
                  <c:v>1</c:v>
                </c:pt>
                <c:pt idx="47848">
                  <c:v>1</c:v>
                </c:pt>
                <c:pt idx="47849">
                  <c:v>1</c:v>
                </c:pt>
                <c:pt idx="47850">
                  <c:v>1</c:v>
                </c:pt>
                <c:pt idx="47851">
                  <c:v>1</c:v>
                </c:pt>
                <c:pt idx="47852">
                  <c:v>1</c:v>
                </c:pt>
                <c:pt idx="47853">
                  <c:v>1</c:v>
                </c:pt>
                <c:pt idx="47854">
                  <c:v>1</c:v>
                </c:pt>
                <c:pt idx="47855">
                  <c:v>1</c:v>
                </c:pt>
                <c:pt idx="47856">
                  <c:v>1</c:v>
                </c:pt>
                <c:pt idx="47857">
                  <c:v>1</c:v>
                </c:pt>
                <c:pt idx="47858">
                  <c:v>1</c:v>
                </c:pt>
                <c:pt idx="47859">
                  <c:v>1</c:v>
                </c:pt>
                <c:pt idx="47860">
                  <c:v>0.85714285700000004</c:v>
                </c:pt>
                <c:pt idx="47861">
                  <c:v>1</c:v>
                </c:pt>
                <c:pt idx="47862">
                  <c:v>1</c:v>
                </c:pt>
                <c:pt idx="47863">
                  <c:v>1</c:v>
                </c:pt>
                <c:pt idx="47864">
                  <c:v>1</c:v>
                </c:pt>
                <c:pt idx="47865">
                  <c:v>1</c:v>
                </c:pt>
                <c:pt idx="47866">
                  <c:v>1</c:v>
                </c:pt>
                <c:pt idx="47867">
                  <c:v>1</c:v>
                </c:pt>
                <c:pt idx="47868">
                  <c:v>1</c:v>
                </c:pt>
                <c:pt idx="47869">
                  <c:v>1</c:v>
                </c:pt>
                <c:pt idx="47870">
                  <c:v>1</c:v>
                </c:pt>
                <c:pt idx="47871">
                  <c:v>1</c:v>
                </c:pt>
                <c:pt idx="47872">
                  <c:v>1</c:v>
                </c:pt>
                <c:pt idx="47873">
                  <c:v>1</c:v>
                </c:pt>
                <c:pt idx="47874">
                  <c:v>1</c:v>
                </c:pt>
                <c:pt idx="47875">
                  <c:v>1</c:v>
                </c:pt>
                <c:pt idx="47876">
                  <c:v>1</c:v>
                </c:pt>
                <c:pt idx="47877">
                  <c:v>1</c:v>
                </c:pt>
                <c:pt idx="47878">
                  <c:v>1</c:v>
                </c:pt>
                <c:pt idx="47879">
                  <c:v>1</c:v>
                </c:pt>
                <c:pt idx="47880">
                  <c:v>1</c:v>
                </c:pt>
                <c:pt idx="47881">
                  <c:v>1</c:v>
                </c:pt>
                <c:pt idx="47882">
                  <c:v>1</c:v>
                </c:pt>
                <c:pt idx="47883">
                  <c:v>1</c:v>
                </c:pt>
                <c:pt idx="47884">
                  <c:v>1</c:v>
                </c:pt>
                <c:pt idx="47885">
                  <c:v>1</c:v>
                </c:pt>
                <c:pt idx="47886">
                  <c:v>1</c:v>
                </c:pt>
                <c:pt idx="47887">
                  <c:v>1</c:v>
                </c:pt>
                <c:pt idx="47888">
                  <c:v>1</c:v>
                </c:pt>
                <c:pt idx="47889">
                  <c:v>1</c:v>
                </c:pt>
                <c:pt idx="47890">
                  <c:v>1</c:v>
                </c:pt>
                <c:pt idx="47891">
                  <c:v>1</c:v>
                </c:pt>
                <c:pt idx="47892">
                  <c:v>1</c:v>
                </c:pt>
                <c:pt idx="47893">
                  <c:v>1</c:v>
                </c:pt>
                <c:pt idx="47894">
                  <c:v>0.428571429</c:v>
                </c:pt>
                <c:pt idx="47895">
                  <c:v>1</c:v>
                </c:pt>
                <c:pt idx="47896">
                  <c:v>1</c:v>
                </c:pt>
                <c:pt idx="47897">
                  <c:v>1</c:v>
                </c:pt>
                <c:pt idx="47898">
                  <c:v>1</c:v>
                </c:pt>
                <c:pt idx="47899">
                  <c:v>1</c:v>
                </c:pt>
                <c:pt idx="47900">
                  <c:v>1</c:v>
                </c:pt>
                <c:pt idx="47901">
                  <c:v>1</c:v>
                </c:pt>
                <c:pt idx="47902">
                  <c:v>1</c:v>
                </c:pt>
                <c:pt idx="47903">
                  <c:v>1</c:v>
                </c:pt>
                <c:pt idx="47904">
                  <c:v>1</c:v>
                </c:pt>
                <c:pt idx="47905">
                  <c:v>1</c:v>
                </c:pt>
                <c:pt idx="47906">
                  <c:v>1</c:v>
                </c:pt>
                <c:pt idx="47907">
                  <c:v>1</c:v>
                </c:pt>
                <c:pt idx="47908">
                  <c:v>1</c:v>
                </c:pt>
                <c:pt idx="47909">
                  <c:v>1</c:v>
                </c:pt>
                <c:pt idx="47910">
                  <c:v>1</c:v>
                </c:pt>
                <c:pt idx="47911">
                  <c:v>1</c:v>
                </c:pt>
                <c:pt idx="47912">
                  <c:v>0.85714285700000004</c:v>
                </c:pt>
                <c:pt idx="47913">
                  <c:v>1</c:v>
                </c:pt>
                <c:pt idx="47914">
                  <c:v>1</c:v>
                </c:pt>
                <c:pt idx="47915">
                  <c:v>1</c:v>
                </c:pt>
                <c:pt idx="47916">
                  <c:v>1</c:v>
                </c:pt>
                <c:pt idx="47917">
                  <c:v>1</c:v>
                </c:pt>
                <c:pt idx="47918">
                  <c:v>1</c:v>
                </c:pt>
                <c:pt idx="47919">
                  <c:v>0.875</c:v>
                </c:pt>
                <c:pt idx="47920">
                  <c:v>1</c:v>
                </c:pt>
                <c:pt idx="47921">
                  <c:v>0.875</c:v>
                </c:pt>
                <c:pt idx="47922">
                  <c:v>0.875</c:v>
                </c:pt>
                <c:pt idx="47923">
                  <c:v>1</c:v>
                </c:pt>
                <c:pt idx="47924">
                  <c:v>0.875</c:v>
                </c:pt>
                <c:pt idx="47925">
                  <c:v>0.875</c:v>
                </c:pt>
                <c:pt idx="47926">
                  <c:v>0.875</c:v>
                </c:pt>
                <c:pt idx="47927">
                  <c:v>0.875</c:v>
                </c:pt>
                <c:pt idx="47928">
                  <c:v>0.875</c:v>
                </c:pt>
                <c:pt idx="47929">
                  <c:v>0.875</c:v>
                </c:pt>
                <c:pt idx="47930">
                  <c:v>1</c:v>
                </c:pt>
                <c:pt idx="47931">
                  <c:v>0.875</c:v>
                </c:pt>
                <c:pt idx="47932">
                  <c:v>1</c:v>
                </c:pt>
                <c:pt idx="47933">
                  <c:v>1</c:v>
                </c:pt>
                <c:pt idx="47934">
                  <c:v>1</c:v>
                </c:pt>
                <c:pt idx="47935">
                  <c:v>0.875</c:v>
                </c:pt>
                <c:pt idx="47936">
                  <c:v>1</c:v>
                </c:pt>
                <c:pt idx="47937">
                  <c:v>0.875</c:v>
                </c:pt>
                <c:pt idx="47938">
                  <c:v>1</c:v>
                </c:pt>
                <c:pt idx="47939">
                  <c:v>1</c:v>
                </c:pt>
                <c:pt idx="47940">
                  <c:v>1</c:v>
                </c:pt>
                <c:pt idx="47941">
                  <c:v>1</c:v>
                </c:pt>
                <c:pt idx="47942">
                  <c:v>0.875</c:v>
                </c:pt>
                <c:pt idx="47943">
                  <c:v>1</c:v>
                </c:pt>
                <c:pt idx="47944">
                  <c:v>1</c:v>
                </c:pt>
                <c:pt idx="47945">
                  <c:v>1</c:v>
                </c:pt>
                <c:pt idx="47946">
                  <c:v>1</c:v>
                </c:pt>
                <c:pt idx="47947">
                  <c:v>1</c:v>
                </c:pt>
                <c:pt idx="47948">
                  <c:v>1</c:v>
                </c:pt>
                <c:pt idx="47949">
                  <c:v>1</c:v>
                </c:pt>
                <c:pt idx="47950">
                  <c:v>1</c:v>
                </c:pt>
                <c:pt idx="47951">
                  <c:v>1</c:v>
                </c:pt>
                <c:pt idx="47952">
                  <c:v>0.875</c:v>
                </c:pt>
                <c:pt idx="47953">
                  <c:v>0.875</c:v>
                </c:pt>
                <c:pt idx="47954">
                  <c:v>1</c:v>
                </c:pt>
                <c:pt idx="47955">
                  <c:v>1</c:v>
                </c:pt>
                <c:pt idx="47956">
                  <c:v>1</c:v>
                </c:pt>
                <c:pt idx="47957">
                  <c:v>1</c:v>
                </c:pt>
                <c:pt idx="47958">
                  <c:v>1</c:v>
                </c:pt>
                <c:pt idx="47959">
                  <c:v>1</c:v>
                </c:pt>
                <c:pt idx="47960">
                  <c:v>1</c:v>
                </c:pt>
                <c:pt idx="47961">
                  <c:v>1</c:v>
                </c:pt>
                <c:pt idx="47962">
                  <c:v>1</c:v>
                </c:pt>
                <c:pt idx="47963">
                  <c:v>1</c:v>
                </c:pt>
                <c:pt idx="47964">
                  <c:v>1</c:v>
                </c:pt>
                <c:pt idx="47965">
                  <c:v>1</c:v>
                </c:pt>
                <c:pt idx="47966">
                  <c:v>1</c:v>
                </c:pt>
                <c:pt idx="47967">
                  <c:v>1</c:v>
                </c:pt>
                <c:pt idx="47968">
                  <c:v>1</c:v>
                </c:pt>
                <c:pt idx="47969">
                  <c:v>1</c:v>
                </c:pt>
                <c:pt idx="47970">
                  <c:v>1</c:v>
                </c:pt>
                <c:pt idx="47971">
                  <c:v>1</c:v>
                </c:pt>
                <c:pt idx="47972">
                  <c:v>1</c:v>
                </c:pt>
                <c:pt idx="47973">
                  <c:v>1</c:v>
                </c:pt>
                <c:pt idx="47974">
                  <c:v>1</c:v>
                </c:pt>
                <c:pt idx="47975">
                  <c:v>0.875</c:v>
                </c:pt>
                <c:pt idx="47976">
                  <c:v>1</c:v>
                </c:pt>
                <c:pt idx="47977">
                  <c:v>1</c:v>
                </c:pt>
                <c:pt idx="47978">
                  <c:v>1</c:v>
                </c:pt>
                <c:pt idx="47979">
                  <c:v>1</c:v>
                </c:pt>
                <c:pt idx="47980">
                  <c:v>1</c:v>
                </c:pt>
                <c:pt idx="47981">
                  <c:v>1</c:v>
                </c:pt>
                <c:pt idx="47982">
                  <c:v>1</c:v>
                </c:pt>
                <c:pt idx="47983">
                  <c:v>1</c:v>
                </c:pt>
                <c:pt idx="47984">
                  <c:v>1</c:v>
                </c:pt>
                <c:pt idx="47985">
                  <c:v>1</c:v>
                </c:pt>
                <c:pt idx="47986">
                  <c:v>1</c:v>
                </c:pt>
                <c:pt idx="47987">
                  <c:v>1</c:v>
                </c:pt>
                <c:pt idx="47988">
                  <c:v>1</c:v>
                </c:pt>
                <c:pt idx="47989">
                  <c:v>1</c:v>
                </c:pt>
                <c:pt idx="47990">
                  <c:v>1</c:v>
                </c:pt>
                <c:pt idx="47991">
                  <c:v>0.875</c:v>
                </c:pt>
                <c:pt idx="47992">
                  <c:v>1</c:v>
                </c:pt>
                <c:pt idx="47993">
                  <c:v>1</c:v>
                </c:pt>
                <c:pt idx="47994">
                  <c:v>1</c:v>
                </c:pt>
                <c:pt idx="47995">
                  <c:v>1</c:v>
                </c:pt>
                <c:pt idx="47996">
                  <c:v>1</c:v>
                </c:pt>
                <c:pt idx="47997">
                  <c:v>1</c:v>
                </c:pt>
                <c:pt idx="47998">
                  <c:v>1</c:v>
                </c:pt>
                <c:pt idx="47999">
                  <c:v>1</c:v>
                </c:pt>
                <c:pt idx="48000">
                  <c:v>1</c:v>
                </c:pt>
                <c:pt idx="48001">
                  <c:v>1</c:v>
                </c:pt>
                <c:pt idx="48002">
                  <c:v>1</c:v>
                </c:pt>
                <c:pt idx="48003">
                  <c:v>1</c:v>
                </c:pt>
                <c:pt idx="48004">
                  <c:v>1</c:v>
                </c:pt>
                <c:pt idx="48005">
                  <c:v>1</c:v>
                </c:pt>
                <c:pt idx="48006">
                  <c:v>1</c:v>
                </c:pt>
                <c:pt idx="48007">
                  <c:v>1</c:v>
                </c:pt>
                <c:pt idx="48008">
                  <c:v>1</c:v>
                </c:pt>
                <c:pt idx="48009">
                  <c:v>1</c:v>
                </c:pt>
                <c:pt idx="48010">
                  <c:v>1</c:v>
                </c:pt>
                <c:pt idx="48011">
                  <c:v>1</c:v>
                </c:pt>
                <c:pt idx="48012">
                  <c:v>1</c:v>
                </c:pt>
                <c:pt idx="48013">
                  <c:v>1</c:v>
                </c:pt>
                <c:pt idx="48014">
                  <c:v>1</c:v>
                </c:pt>
                <c:pt idx="48015">
                  <c:v>1</c:v>
                </c:pt>
                <c:pt idx="48016">
                  <c:v>1</c:v>
                </c:pt>
                <c:pt idx="48017">
                  <c:v>1</c:v>
                </c:pt>
                <c:pt idx="48018">
                  <c:v>1</c:v>
                </c:pt>
                <c:pt idx="48019">
                  <c:v>1</c:v>
                </c:pt>
                <c:pt idx="48020">
                  <c:v>1</c:v>
                </c:pt>
                <c:pt idx="48021">
                  <c:v>1</c:v>
                </c:pt>
                <c:pt idx="48022">
                  <c:v>0.875</c:v>
                </c:pt>
                <c:pt idx="48023">
                  <c:v>1</c:v>
                </c:pt>
                <c:pt idx="48024">
                  <c:v>1</c:v>
                </c:pt>
                <c:pt idx="48025">
                  <c:v>1</c:v>
                </c:pt>
                <c:pt idx="48026">
                  <c:v>1</c:v>
                </c:pt>
                <c:pt idx="48027">
                  <c:v>1</c:v>
                </c:pt>
                <c:pt idx="48028">
                  <c:v>1</c:v>
                </c:pt>
                <c:pt idx="48029">
                  <c:v>1</c:v>
                </c:pt>
                <c:pt idx="48030">
                  <c:v>1</c:v>
                </c:pt>
                <c:pt idx="48031">
                  <c:v>1</c:v>
                </c:pt>
                <c:pt idx="48032">
                  <c:v>1</c:v>
                </c:pt>
                <c:pt idx="48033">
                  <c:v>1</c:v>
                </c:pt>
                <c:pt idx="48034">
                  <c:v>1</c:v>
                </c:pt>
                <c:pt idx="48035">
                  <c:v>1</c:v>
                </c:pt>
                <c:pt idx="48036">
                  <c:v>1</c:v>
                </c:pt>
                <c:pt idx="48037">
                  <c:v>1</c:v>
                </c:pt>
                <c:pt idx="48038">
                  <c:v>1</c:v>
                </c:pt>
                <c:pt idx="48039">
                  <c:v>1</c:v>
                </c:pt>
                <c:pt idx="48040">
                  <c:v>1</c:v>
                </c:pt>
                <c:pt idx="48041">
                  <c:v>1</c:v>
                </c:pt>
                <c:pt idx="48042">
                  <c:v>1</c:v>
                </c:pt>
                <c:pt idx="48043">
                  <c:v>1</c:v>
                </c:pt>
                <c:pt idx="48044">
                  <c:v>1</c:v>
                </c:pt>
                <c:pt idx="48045">
                  <c:v>1</c:v>
                </c:pt>
                <c:pt idx="48046">
                  <c:v>1</c:v>
                </c:pt>
                <c:pt idx="48047">
                  <c:v>1</c:v>
                </c:pt>
                <c:pt idx="48048">
                  <c:v>1</c:v>
                </c:pt>
                <c:pt idx="48049">
                  <c:v>1</c:v>
                </c:pt>
                <c:pt idx="48050">
                  <c:v>1</c:v>
                </c:pt>
                <c:pt idx="48051">
                  <c:v>1</c:v>
                </c:pt>
                <c:pt idx="48052">
                  <c:v>1</c:v>
                </c:pt>
                <c:pt idx="48053">
                  <c:v>1</c:v>
                </c:pt>
                <c:pt idx="48054">
                  <c:v>1</c:v>
                </c:pt>
                <c:pt idx="48055">
                  <c:v>1</c:v>
                </c:pt>
                <c:pt idx="48056">
                  <c:v>1</c:v>
                </c:pt>
                <c:pt idx="48057">
                  <c:v>1</c:v>
                </c:pt>
                <c:pt idx="48058">
                  <c:v>1</c:v>
                </c:pt>
                <c:pt idx="48059">
                  <c:v>1</c:v>
                </c:pt>
                <c:pt idx="48060">
                  <c:v>1</c:v>
                </c:pt>
                <c:pt idx="48061">
                  <c:v>1</c:v>
                </c:pt>
                <c:pt idx="48062">
                  <c:v>1</c:v>
                </c:pt>
                <c:pt idx="48063">
                  <c:v>1</c:v>
                </c:pt>
                <c:pt idx="48064">
                  <c:v>1</c:v>
                </c:pt>
                <c:pt idx="48065">
                  <c:v>1</c:v>
                </c:pt>
                <c:pt idx="48066">
                  <c:v>1</c:v>
                </c:pt>
                <c:pt idx="48067">
                  <c:v>1</c:v>
                </c:pt>
                <c:pt idx="48068">
                  <c:v>1</c:v>
                </c:pt>
                <c:pt idx="48069">
                  <c:v>1</c:v>
                </c:pt>
                <c:pt idx="48070">
                  <c:v>1</c:v>
                </c:pt>
                <c:pt idx="48071">
                  <c:v>1</c:v>
                </c:pt>
                <c:pt idx="48072">
                  <c:v>1</c:v>
                </c:pt>
                <c:pt idx="48073">
                  <c:v>1</c:v>
                </c:pt>
                <c:pt idx="48074">
                  <c:v>1</c:v>
                </c:pt>
                <c:pt idx="48075">
                  <c:v>1</c:v>
                </c:pt>
                <c:pt idx="48076">
                  <c:v>1</c:v>
                </c:pt>
                <c:pt idx="48077">
                  <c:v>1</c:v>
                </c:pt>
                <c:pt idx="48078">
                  <c:v>1</c:v>
                </c:pt>
                <c:pt idx="48079">
                  <c:v>0.875</c:v>
                </c:pt>
                <c:pt idx="48080">
                  <c:v>1</c:v>
                </c:pt>
                <c:pt idx="48081">
                  <c:v>1</c:v>
                </c:pt>
                <c:pt idx="48082">
                  <c:v>1</c:v>
                </c:pt>
                <c:pt idx="48083">
                  <c:v>1</c:v>
                </c:pt>
                <c:pt idx="48084">
                  <c:v>1</c:v>
                </c:pt>
                <c:pt idx="48085">
                  <c:v>1</c:v>
                </c:pt>
                <c:pt idx="48086">
                  <c:v>0.875</c:v>
                </c:pt>
                <c:pt idx="48087">
                  <c:v>1</c:v>
                </c:pt>
                <c:pt idx="48088">
                  <c:v>1</c:v>
                </c:pt>
                <c:pt idx="48089">
                  <c:v>1</c:v>
                </c:pt>
                <c:pt idx="48090">
                  <c:v>1</c:v>
                </c:pt>
                <c:pt idx="48091">
                  <c:v>1</c:v>
                </c:pt>
                <c:pt idx="48092">
                  <c:v>1</c:v>
                </c:pt>
                <c:pt idx="48093">
                  <c:v>1</c:v>
                </c:pt>
                <c:pt idx="48094">
                  <c:v>1</c:v>
                </c:pt>
                <c:pt idx="48095">
                  <c:v>1</c:v>
                </c:pt>
                <c:pt idx="48096">
                  <c:v>0.875</c:v>
                </c:pt>
                <c:pt idx="48097">
                  <c:v>1</c:v>
                </c:pt>
                <c:pt idx="48098">
                  <c:v>1</c:v>
                </c:pt>
                <c:pt idx="48099">
                  <c:v>1</c:v>
                </c:pt>
                <c:pt idx="48100">
                  <c:v>1</c:v>
                </c:pt>
                <c:pt idx="48101">
                  <c:v>0.875</c:v>
                </c:pt>
                <c:pt idx="48102">
                  <c:v>1</c:v>
                </c:pt>
                <c:pt idx="48103">
                  <c:v>1</c:v>
                </c:pt>
                <c:pt idx="48104">
                  <c:v>1</c:v>
                </c:pt>
                <c:pt idx="48105">
                  <c:v>1</c:v>
                </c:pt>
                <c:pt idx="48106">
                  <c:v>1</c:v>
                </c:pt>
                <c:pt idx="48107">
                  <c:v>1</c:v>
                </c:pt>
                <c:pt idx="48108">
                  <c:v>1</c:v>
                </c:pt>
                <c:pt idx="48109">
                  <c:v>1</c:v>
                </c:pt>
                <c:pt idx="48110">
                  <c:v>1</c:v>
                </c:pt>
                <c:pt idx="48111">
                  <c:v>1</c:v>
                </c:pt>
                <c:pt idx="48112">
                  <c:v>1</c:v>
                </c:pt>
                <c:pt idx="48113">
                  <c:v>1</c:v>
                </c:pt>
                <c:pt idx="48114">
                  <c:v>1</c:v>
                </c:pt>
                <c:pt idx="48115">
                  <c:v>1</c:v>
                </c:pt>
                <c:pt idx="48116">
                  <c:v>0.875</c:v>
                </c:pt>
                <c:pt idx="48117">
                  <c:v>1</c:v>
                </c:pt>
                <c:pt idx="48118">
                  <c:v>1</c:v>
                </c:pt>
                <c:pt idx="48119">
                  <c:v>1</c:v>
                </c:pt>
                <c:pt idx="48120">
                  <c:v>1</c:v>
                </c:pt>
                <c:pt idx="48121">
                  <c:v>1</c:v>
                </c:pt>
                <c:pt idx="48122">
                  <c:v>1</c:v>
                </c:pt>
                <c:pt idx="48123">
                  <c:v>1</c:v>
                </c:pt>
                <c:pt idx="48124">
                  <c:v>1</c:v>
                </c:pt>
                <c:pt idx="48125">
                  <c:v>1</c:v>
                </c:pt>
                <c:pt idx="48126">
                  <c:v>1</c:v>
                </c:pt>
                <c:pt idx="48127">
                  <c:v>0.875</c:v>
                </c:pt>
                <c:pt idx="48128">
                  <c:v>1</c:v>
                </c:pt>
                <c:pt idx="48129">
                  <c:v>1</c:v>
                </c:pt>
                <c:pt idx="48130">
                  <c:v>1</c:v>
                </c:pt>
                <c:pt idx="48131">
                  <c:v>1</c:v>
                </c:pt>
                <c:pt idx="48132">
                  <c:v>1</c:v>
                </c:pt>
                <c:pt idx="48133">
                  <c:v>1</c:v>
                </c:pt>
                <c:pt idx="48134">
                  <c:v>1</c:v>
                </c:pt>
                <c:pt idx="48135">
                  <c:v>1</c:v>
                </c:pt>
                <c:pt idx="48136">
                  <c:v>1</c:v>
                </c:pt>
                <c:pt idx="48137">
                  <c:v>1</c:v>
                </c:pt>
                <c:pt idx="48138">
                  <c:v>1</c:v>
                </c:pt>
                <c:pt idx="48139">
                  <c:v>1</c:v>
                </c:pt>
                <c:pt idx="48140">
                  <c:v>1</c:v>
                </c:pt>
                <c:pt idx="48141">
                  <c:v>1</c:v>
                </c:pt>
                <c:pt idx="48142">
                  <c:v>1</c:v>
                </c:pt>
                <c:pt idx="48143">
                  <c:v>1</c:v>
                </c:pt>
                <c:pt idx="48144">
                  <c:v>1</c:v>
                </c:pt>
                <c:pt idx="48145">
                  <c:v>1</c:v>
                </c:pt>
                <c:pt idx="48146">
                  <c:v>1</c:v>
                </c:pt>
                <c:pt idx="48147">
                  <c:v>1</c:v>
                </c:pt>
                <c:pt idx="48148">
                  <c:v>1</c:v>
                </c:pt>
                <c:pt idx="48149">
                  <c:v>1</c:v>
                </c:pt>
                <c:pt idx="48150">
                  <c:v>1</c:v>
                </c:pt>
                <c:pt idx="48151">
                  <c:v>1</c:v>
                </c:pt>
                <c:pt idx="48152">
                  <c:v>1</c:v>
                </c:pt>
                <c:pt idx="48153">
                  <c:v>1</c:v>
                </c:pt>
                <c:pt idx="48154">
                  <c:v>1</c:v>
                </c:pt>
                <c:pt idx="48155">
                  <c:v>1</c:v>
                </c:pt>
                <c:pt idx="48156">
                  <c:v>1</c:v>
                </c:pt>
                <c:pt idx="48157">
                  <c:v>1</c:v>
                </c:pt>
                <c:pt idx="48158">
                  <c:v>1</c:v>
                </c:pt>
                <c:pt idx="48159">
                  <c:v>1</c:v>
                </c:pt>
                <c:pt idx="48160">
                  <c:v>1</c:v>
                </c:pt>
                <c:pt idx="48161">
                  <c:v>1</c:v>
                </c:pt>
                <c:pt idx="48162">
                  <c:v>0.875</c:v>
                </c:pt>
                <c:pt idx="48163">
                  <c:v>1</c:v>
                </c:pt>
                <c:pt idx="48164">
                  <c:v>1</c:v>
                </c:pt>
                <c:pt idx="48165">
                  <c:v>1</c:v>
                </c:pt>
                <c:pt idx="48166">
                  <c:v>1</c:v>
                </c:pt>
                <c:pt idx="48167">
                  <c:v>1</c:v>
                </c:pt>
                <c:pt idx="48168">
                  <c:v>1</c:v>
                </c:pt>
                <c:pt idx="48169">
                  <c:v>1</c:v>
                </c:pt>
                <c:pt idx="48170">
                  <c:v>1</c:v>
                </c:pt>
                <c:pt idx="48171">
                  <c:v>1</c:v>
                </c:pt>
                <c:pt idx="48172">
                  <c:v>1</c:v>
                </c:pt>
                <c:pt idx="48173">
                  <c:v>1</c:v>
                </c:pt>
                <c:pt idx="48174">
                  <c:v>1</c:v>
                </c:pt>
                <c:pt idx="48175">
                  <c:v>1</c:v>
                </c:pt>
                <c:pt idx="48176">
                  <c:v>1</c:v>
                </c:pt>
                <c:pt idx="48177">
                  <c:v>1</c:v>
                </c:pt>
                <c:pt idx="48178">
                  <c:v>1</c:v>
                </c:pt>
                <c:pt idx="48179">
                  <c:v>1</c:v>
                </c:pt>
                <c:pt idx="48180">
                  <c:v>1</c:v>
                </c:pt>
                <c:pt idx="48181">
                  <c:v>1</c:v>
                </c:pt>
                <c:pt idx="48182">
                  <c:v>1</c:v>
                </c:pt>
                <c:pt idx="48183">
                  <c:v>1</c:v>
                </c:pt>
                <c:pt idx="48184">
                  <c:v>1</c:v>
                </c:pt>
                <c:pt idx="48185">
                  <c:v>1</c:v>
                </c:pt>
                <c:pt idx="48186">
                  <c:v>1</c:v>
                </c:pt>
                <c:pt idx="48187">
                  <c:v>1</c:v>
                </c:pt>
                <c:pt idx="48188">
                  <c:v>1</c:v>
                </c:pt>
                <c:pt idx="48189">
                  <c:v>1</c:v>
                </c:pt>
                <c:pt idx="48190">
                  <c:v>1</c:v>
                </c:pt>
                <c:pt idx="48191">
                  <c:v>1</c:v>
                </c:pt>
                <c:pt idx="48192">
                  <c:v>1</c:v>
                </c:pt>
                <c:pt idx="48193">
                  <c:v>1</c:v>
                </c:pt>
                <c:pt idx="48194">
                  <c:v>1</c:v>
                </c:pt>
                <c:pt idx="48195">
                  <c:v>1</c:v>
                </c:pt>
                <c:pt idx="48196">
                  <c:v>1</c:v>
                </c:pt>
                <c:pt idx="48197">
                  <c:v>1</c:v>
                </c:pt>
                <c:pt idx="48198">
                  <c:v>1</c:v>
                </c:pt>
                <c:pt idx="48199">
                  <c:v>1</c:v>
                </c:pt>
                <c:pt idx="48200">
                  <c:v>1</c:v>
                </c:pt>
                <c:pt idx="48201">
                  <c:v>1</c:v>
                </c:pt>
                <c:pt idx="48202">
                  <c:v>1</c:v>
                </c:pt>
                <c:pt idx="48203">
                  <c:v>1</c:v>
                </c:pt>
                <c:pt idx="48204">
                  <c:v>1</c:v>
                </c:pt>
                <c:pt idx="48205">
                  <c:v>1</c:v>
                </c:pt>
                <c:pt idx="48206">
                  <c:v>1</c:v>
                </c:pt>
                <c:pt idx="48207">
                  <c:v>1</c:v>
                </c:pt>
                <c:pt idx="48208">
                  <c:v>1</c:v>
                </c:pt>
                <c:pt idx="48209">
                  <c:v>1</c:v>
                </c:pt>
                <c:pt idx="48210">
                  <c:v>1</c:v>
                </c:pt>
                <c:pt idx="48211">
                  <c:v>1</c:v>
                </c:pt>
                <c:pt idx="48212">
                  <c:v>1</c:v>
                </c:pt>
                <c:pt idx="48213">
                  <c:v>1</c:v>
                </c:pt>
                <c:pt idx="48214">
                  <c:v>1</c:v>
                </c:pt>
                <c:pt idx="48215">
                  <c:v>1</c:v>
                </c:pt>
                <c:pt idx="48216">
                  <c:v>1</c:v>
                </c:pt>
                <c:pt idx="48217">
                  <c:v>1</c:v>
                </c:pt>
                <c:pt idx="48218">
                  <c:v>1</c:v>
                </c:pt>
                <c:pt idx="48219">
                  <c:v>1</c:v>
                </c:pt>
                <c:pt idx="48220">
                  <c:v>1</c:v>
                </c:pt>
                <c:pt idx="48221">
                  <c:v>1</c:v>
                </c:pt>
                <c:pt idx="48222">
                  <c:v>1</c:v>
                </c:pt>
                <c:pt idx="48223">
                  <c:v>1</c:v>
                </c:pt>
                <c:pt idx="48224">
                  <c:v>1</c:v>
                </c:pt>
                <c:pt idx="48225">
                  <c:v>1</c:v>
                </c:pt>
                <c:pt idx="48226">
                  <c:v>1</c:v>
                </c:pt>
                <c:pt idx="48227">
                  <c:v>0.875</c:v>
                </c:pt>
                <c:pt idx="48228">
                  <c:v>1</c:v>
                </c:pt>
                <c:pt idx="48229">
                  <c:v>1</c:v>
                </c:pt>
                <c:pt idx="48230">
                  <c:v>1</c:v>
                </c:pt>
                <c:pt idx="48231">
                  <c:v>1</c:v>
                </c:pt>
                <c:pt idx="48232">
                  <c:v>0.875</c:v>
                </c:pt>
                <c:pt idx="48233">
                  <c:v>1</c:v>
                </c:pt>
                <c:pt idx="48234">
                  <c:v>1</c:v>
                </c:pt>
                <c:pt idx="48235">
                  <c:v>1</c:v>
                </c:pt>
                <c:pt idx="48236">
                  <c:v>1</c:v>
                </c:pt>
                <c:pt idx="48237">
                  <c:v>1</c:v>
                </c:pt>
                <c:pt idx="48238">
                  <c:v>1</c:v>
                </c:pt>
                <c:pt idx="48239">
                  <c:v>1</c:v>
                </c:pt>
                <c:pt idx="48240">
                  <c:v>1</c:v>
                </c:pt>
                <c:pt idx="48241">
                  <c:v>1</c:v>
                </c:pt>
                <c:pt idx="48242">
                  <c:v>1</c:v>
                </c:pt>
                <c:pt idx="48243">
                  <c:v>1</c:v>
                </c:pt>
                <c:pt idx="48244">
                  <c:v>1</c:v>
                </c:pt>
                <c:pt idx="48245">
                  <c:v>0.875</c:v>
                </c:pt>
                <c:pt idx="48246">
                  <c:v>1</c:v>
                </c:pt>
                <c:pt idx="48247">
                  <c:v>1</c:v>
                </c:pt>
                <c:pt idx="48248">
                  <c:v>1</c:v>
                </c:pt>
                <c:pt idx="48249">
                  <c:v>1</c:v>
                </c:pt>
                <c:pt idx="48250">
                  <c:v>1</c:v>
                </c:pt>
                <c:pt idx="48251">
                  <c:v>1</c:v>
                </c:pt>
                <c:pt idx="48252">
                  <c:v>1</c:v>
                </c:pt>
                <c:pt idx="48253">
                  <c:v>1</c:v>
                </c:pt>
                <c:pt idx="48254">
                  <c:v>1</c:v>
                </c:pt>
                <c:pt idx="48255">
                  <c:v>1</c:v>
                </c:pt>
                <c:pt idx="48256">
                  <c:v>1</c:v>
                </c:pt>
                <c:pt idx="48257">
                  <c:v>1</c:v>
                </c:pt>
                <c:pt idx="48258">
                  <c:v>1</c:v>
                </c:pt>
                <c:pt idx="48259">
                  <c:v>1</c:v>
                </c:pt>
                <c:pt idx="48260">
                  <c:v>1</c:v>
                </c:pt>
                <c:pt idx="48261">
                  <c:v>1</c:v>
                </c:pt>
                <c:pt idx="48262">
                  <c:v>1</c:v>
                </c:pt>
                <c:pt idx="48263">
                  <c:v>1</c:v>
                </c:pt>
                <c:pt idx="48264">
                  <c:v>1</c:v>
                </c:pt>
                <c:pt idx="48265">
                  <c:v>1</c:v>
                </c:pt>
                <c:pt idx="48266">
                  <c:v>1</c:v>
                </c:pt>
                <c:pt idx="48267">
                  <c:v>0.875</c:v>
                </c:pt>
                <c:pt idx="48268">
                  <c:v>1</c:v>
                </c:pt>
                <c:pt idx="48269">
                  <c:v>0.875</c:v>
                </c:pt>
                <c:pt idx="48270">
                  <c:v>1</c:v>
                </c:pt>
                <c:pt idx="48271">
                  <c:v>1</c:v>
                </c:pt>
                <c:pt idx="48272">
                  <c:v>1</c:v>
                </c:pt>
                <c:pt idx="48273">
                  <c:v>0.875</c:v>
                </c:pt>
                <c:pt idx="48274">
                  <c:v>1</c:v>
                </c:pt>
                <c:pt idx="48275">
                  <c:v>1</c:v>
                </c:pt>
                <c:pt idx="48276">
                  <c:v>1</c:v>
                </c:pt>
                <c:pt idx="48277">
                  <c:v>1</c:v>
                </c:pt>
                <c:pt idx="48278">
                  <c:v>1</c:v>
                </c:pt>
                <c:pt idx="48279">
                  <c:v>1</c:v>
                </c:pt>
                <c:pt idx="48280">
                  <c:v>1</c:v>
                </c:pt>
                <c:pt idx="48281">
                  <c:v>1</c:v>
                </c:pt>
                <c:pt idx="48282">
                  <c:v>1</c:v>
                </c:pt>
                <c:pt idx="48283">
                  <c:v>1</c:v>
                </c:pt>
                <c:pt idx="48284">
                  <c:v>1</c:v>
                </c:pt>
                <c:pt idx="48285">
                  <c:v>1</c:v>
                </c:pt>
                <c:pt idx="48286">
                  <c:v>1</c:v>
                </c:pt>
                <c:pt idx="48287">
                  <c:v>1</c:v>
                </c:pt>
                <c:pt idx="48288">
                  <c:v>1</c:v>
                </c:pt>
                <c:pt idx="48289">
                  <c:v>1</c:v>
                </c:pt>
                <c:pt idx="48290">
                  <c:v>0.875</c:v>
                </c:pt>
                <c:pt idx="48291">
                  <c:v>1</c:v>
                </c:pt>
                <c:pt idx="48292">
                  <c:v>1</c:v>
                </c:pt>
                <c:pt idx="48293">
                  <c:v>1</c:v>
                </c:pt>
                <c:pt idx="48294">
                  <c:v>1</c:v>
                </c:pt>
                <c:pt idx="48295">
                  <c:v>1</c:v>
                </c:pt>
                <c:pt idx="48296">
                  <c:v>1</c:v>
                </c:pt>
                <c:pt idx="48297">
                  <c:v>1</c:v>
                </c:pt>
                <c:pt idx="48298">
                  <c:v>1</c:v>
                </c:pt>
                <c:pt idx="48299">
                  <c:v>1</c:v>
                </c:pt>
                <c:pt idx="48300">
                  <c:v>1</c:v>
                </c:pt>
                <c:pt idx="48301">
                  <c:v>1</c:v>
                </c:pt>
                <c:pt idx="48302">
                  <c:v>1</c:v>
                </c:pt>
                <c:pt idx="48303">
                  <c:v>1</c:v>
                </c:pt>
                <c:pt idx="48304">
                  <c:v>1</c:v>
                </c:pt>
                <c:pt idx="48305">
                  <c:v>1</c:v>
                </c:pt>
                <c:pt idx="48306">
                  <c:v>1</c:v>
                </c:pt>
                <c:pt idx="48307">
                  <c:v>1</c:v>
                </c:pt>
                <c:pt idx="48308">
                  <c:v>0.875</c:v>
                </c:pt>
                <c:pt idx="48309">
                  <c:v>1</c:v>
                </c:pt>
                <c:pt idx="48310">
                  <c:v>1</c:v>
                </c:pt>
                <c:pt idx="48311">
                  <c:v>1</c:v>
                </c:pt>
                <c:pt idx="48312">
                  <c:v>1</c:v>
                </c:pt>
                <c:pt idx="48313">
                  <c:v>1</c:v>
                </c:pt>
                <c:pt idx="48314">
                  <c:v>1</c:v>
                </c:pt>
                <c:pt idx="48315">
                  <c:v>1</c:v>
                </c:pt>
                <c:pt idx="48316">
                  <c:v>1</c:v>
                </c:pt>
                <c:pt idx="48317">
                  <c:v>1</c:v>
                </c:pt>
                <c:pt idx="48318">
                  <c:v>1</c:v>
                </c:pt>
                <c:pt idx="48319">
                  <c:v>1</c:v>
                </c:pt>
                <c:pt idx="48320">
                  <c:v>1</c:v>
                </c:pt>
                <c:pt idx="48321">
                  <c:v>1</c:v>
                </c:pt>
                <c:pt idx="48322">
                  <c:v>1</c:v>
                </c:pt>
                <c:pt idx="48323">
                  <c:v>1</c:v>
                </c:pt>
                <c:pt idx="48324">
                  <c:v>1</c:v>
                </c:pt>
                <c:pt idx="48325">
                  <c:v>1</c:v>
                </c:pt>
                <c:pt idx="48326">
                  <c:v>1</c:v>
                </c:pt>
                <c:pt idx="48327">
                  <c:v>1</c:v>
                </c:pt>
                <c:pt idx="48328">
                  <c:v>1</c:v>
                </c:pt>
                <c:pt idx="48329">
                  <c:v>1</c:v>
                </c:pt>
                <c:pt idx="48330">
                  <c:v>0.875</c:v>
                </c:pt>
                <c:pt idx="48331">
                  <c:v>1</c:v>
                </c:pt>
                <c:pt idx="48332">
                  <c:v>1</c:v>
                </c:pt>
                <c:pt idx="48333">
                  <c:v>1</c:v>
                </c:pt>
                <c:pt idx="48334">
                  <c:v>1</c:v>
                </c:pt>
                <c:pt idx="48335">
                  <c:v>1</c:v>
                </c:pt>
                <c:pt idx="48336">
                  <c:v>1</c:v>
                </c:pt>
                <c:pt idx="48337">
                  <c:v>1</c:v>
                </c:pt>
                <c:pt idx="48338">
                  <c:v>0.875</c:v>
                </c:pt>
                <c:pt idx="48339">
                  <c:v>1</c:v>
                </c:pt>
                <c:pt idx="48340">
                  <c:v>1</c:v>
                </c:pt>
                <c:pt idx="48341">
                  <c:v>1</c:v>
                </c:pt>
                <c:pt idx="48342">
                  <c:v>1</c:v>
                </c:pt>
                <c:pt idx="48343">
                  <c:v>1</c:v>
                </c:pt>
                <c:pt idx="48344">
                  <c:v>1</c:v>
                </c:pt>
                <c:pt idx="48345">
                  <c:v>1</c:v>
                </c:pt>
                <c:pt idx="48346">
                  <c:v>0.875</c:v>
                </c:pt>
                <c:pt idx="48347">
                  <c:v>1</c:v>
                </c:pt>
                <c:pt idx="48348">
                  <c:v>1</c:v>
                </c:pt>
                <c:pt idx="48349">
                  <c:v>0.875</c:v>
                </c:pt>
                <c:pt idx="48350">
                  <c:v>1</c:v>
                </c:pt>
                <c:pt idx="48351">
                  <c:v>1</c:v>
                </c:pt>
                <c:pt idx="48352">
                  <c:v>1</c:v>
                </c:pt>
                <c:pt idx="48353">
                  <c:v>1</c:v>
                </c:pt>
                <c:pt idx="48354">
                  <c:v>1</c:v>
                </c:pt>
                <c:pt idx="48355">
                  <c:v>1</c:v>
                </c:pt>
                <c:pt idx="48356">
                  <c:v>1</c:v>
                </c:pt>
                <c:pt idx="48357">
                  <c:v>1</c:v>
                </c:pt>
                <c:pt idx="48358">
                  <c:v>1</c:v>
                </c:pt>
                <c:pt idx="48359">
                  <c:v>1</c:v>
                </c:pt>
                <c:pt idx="48360">
                  <c:v>1</c:v>
                </c:pt>
                <c:pt idx="48361">
                  <c:v>0.875</c:v>
                </c:pt>
                <c:pt idx="48362">
                  <c:v>1</c:v>
                </c:pt>
                <c:pt idx="48363">
                  <c:v>1</c:v>
                </c:pt>
                <c:pt idx="48364">
                  <c:v>1</c:v>
                </c:pt>
                <c:pt idx="48365">
                  <c:v>1</c:v>
                </c:pt>
                <c:pt idx="48366">
                  <c:v>1</c:v>
                </c:pt>
                <c:pt idx="48367">
                  <c:v>1</c:v>
                </c:pt>
                <c:pt idx="48368">
                  <c:v>1</c:v>
                </c:pt>
                <c:pt idx="48369">
                  <c:v>0.875</c:v>
                </c:pt>
                <c:pt idx="48370">
                  <c:v>1</c:v>
                </c:pt>
                <c:pt idx="48371">
                  <c:v>1</c:v>
                </c:pt>
                <c:pt idx="48372">
                  <c:v>1</c:v>
                </c:pt>
                <c:pt idx="48373">
                  <c:v>0.875</c:v>
                </c:pt>
                <c:pt idx="48374">
                  <c:v>1</c:v>
                </c:pt>
                <c:pt idx="48375">
                  <c:v>1</c:v>
                </c:pt>
                <c:pt idx="48376">
                  <c:v>1</c:v>
                </c:pt>
                <c:pt idx="48377">
                  <c:v>1</c:v>
                </c:pt>
                <c:pt idx="48378">
                  <c:v>1</c:v>
                </c:pt>
                <c:pt idx="48379">
                  <c:v>1</c:v>
                </c:pt>
                <c:pt idx="48380">
                  <c:v>1</c:v>
                </c:pt>
                <c:pt idx="48381">
                  <c:v>1</c:v>
                </c:pt>
                <c:pt idx="48382">
                  <c:v>1</c:v>
                </c:pt>
                <c:pt idx="48383">
                  <c:v>1</c:v>
                </c:pt>
                <c:pt idx="48384">
                  <c:v>1</c:v>
                </c:pt>
                <c:pt idx="48385">
                  <c:v>0.875</c:v>
                </c:pt>
                <c:pt idx="48386">
                  <c:v>0.875</c:v>
                </c:pt>
                <c:pt idx="48387">
                  <c:v>1</c:v>
                </c:pt>
                <c:pt idx="48388">
                  <c:v>1</c:v>
                </c:pt>
                <c:pt idx="48389">
                  <c:v>0.875</c:v>
                </c:pt>
                <c:pt idx="48390">
                  <c:v>1</c:v>
                </c:pt>
                <c:pt idx="48391">
                  <c:v>1</c:v>
                </c:pt>
                <c:pt idx="48392">
                  <c:v>1</c:v>
                </c:pt>
                <c:pt idx="48393">
                  <c:v>1</c:v>
                </c:pt>
                <c:pt idx="48394">
                  <c:v>1</c:v>
                </c:pt>
                <c:pt idx="48395">
                  <c:v>1</c:v>
                </c:pt>
                <c:pt idx="48396">
                  <c:v>1</c:v>
                </c:pt>
                <c:pt idx="48397">
                  <c:v>1</c:v>
                </c:pt>
                <c:pt idx="48398">
                  <c:v>1</c:v>
                </c:pt>
                <c:pt idx="48399">
                  <c:v>1</c:v>
                </c:pt>
                <c:pt idx="48400">
                  <c:v>1</c:v>
                </c:pt>
                <c:pt idx="48401">
                  <c:v>1</c:v>
                </c:pt>
                <c:pt idx="48402">
                  <c:v>1</c:v>
                </c:pt>
                <c:pt idx="48403">
                  <c:v>1</c:v>
                </c:pt>
                <c:pt idx="48404">
                  <c:v>1</c:v>
                </c:pt>
                <c:pt idx="48405">
                  <c:v>0.875</c:v>
                </c:pt>
                <c:pt idx="48406">
                  <c:v>1</c:v>
                </c:pt>
                <c:pt idx="48407">
                  <c:v>1</c:v>
                </c:pt>
                <c:pt idx="48408">
                  <c:v>1</c:v>
                </c:pt>
                <c:pt idx="48409">
                  <c:v>1</c:v>
                </c:pt>
                <c:pt idx="48410">
                  <c:v>1</c:v>
                </c:pt>
                <c:pt idx="48411">
                  <c:v>1</c:v>
                </c:pt>
                <c:pt idx="48412">
                  <c:v>0.875</c:v>
                </c:pt>
                <c:pt idx="48413">
                  <c:v>1</c:v>
                </c:pt>
                <c:pt idx="48414">
                  <c:v>0.5</c:v>
                </c:pt>
                <c:pt idx="48415">
                  <c:v>1</c:v>
                </c:pt>
                <c:pt idx="48416">
                  <c:v>1</c:v>
                </c:pt>
                <c:pt idx="48417">
                  <c:v>1</c:v>
                </c:pt>
                <c:pt idx="48418">
                  <c:v>1</c:v>
                </c:pt>
                <c:pt idx="48419">
                  <c:v>1</c:v>
                </c:pt>
                <c:pt idx="48420">
                  <c:v>1</c:v>
                </c:pt>
                <c:pt idx="48421">
                  <c:v>1</c:v>
                </c:pt>
                <c:pt idx="48422">
                  <c:v>1</c:v>
                </c:pt>
                <c:pt idx="48423">
                  <c:v>1</c:v>
                </c:pt>
                <c:pt idx="48424">
                  <c:v>1</c:v>
                </c:pt>
                <c:pt idx="48425">
                  <c:v>1</c:v>
                </c:pt>
                <c:pt idx="48426">
                  <c:v>1</c:v>
                </c:pt>
                <c:pt idx="48427">
                  <c:v>1</c:v>
                </c:pt>
                <c:pt idx="48428">
                  <c:v>0.875</c:v>
                </c:pt>
                <c:pt idx="48429">
                  <c:v>1</c:v>
                </c:pt>
                <c:pt idx="48430">
                  <c:v>1</c:v>
                </c:pt>
                <c:pt idx="48431">
                  <c:v>1</c:v>
                </c:pt>
                <c:pt idx="48432">
                  <c:v>1</c:v>
                </c:pt>
                <c:pt idx="48433">
                  <c:v>1</c:v>
                </c:pt>
                <c:pt idx="48434">
                  <c:v>1</c:v>
                </c:pt>
                <c:pt idx="48435">
                  <c:v>1</c:v>
                </c:pt>
                <c:pt idx="48436">
                  <c:v>1</c:v>
                </c:pt>
                <c:pt idx="48437">
                  <c:v>1</c:v>
                </c:pt>
                <c:pt idx="48438">
                  <c:v>1</c:v>
                </c:pt>
                <c:pt idx="48439">
                  <c:v>1</c:v>
                </c:pt>
                <c:pt idx="48440">
                  <c:v>1</c:v>
                </c:pt>
                <c:pt idx="48441">
                  <c:v>1</c:v>
                </c:pt>
                <c:pt idx="48442">
                  <c:v>1</c:v>
                </c:pt>
                <c:pt idx="48443">
                  <c:v>1</c:v>
                </c:pt>
                <c:pt idx="48444">
                  <c:v>1</c:v>
                </c:pt>
                <c:pt idx="48445">
                  <c:v>1</c:v>
                </c:pt>
                <c:pt idx="48446">
                  <c:v>1</c:v>
                </c:pt>
                <c:pt idx="48447">
                  <c:v>1</c:v>
                </c:pt>
                <c:pt idx="48448">
                  <c:v>1</c:v>
                </c:pt>
                <c:pt idx="48449">
                  <c:v>1</c:v>
                </c:pt>
                <c:pt idx="48450">
                  <c:v>0.875</c:v>
                </c:pt>
                <c:pt idx="48451">
                  <c:v>1</c:v>
                </c:pt>
                <c:pt idx="48452">
                  <c:v>1</c:v>
                </c:pt>
                <c:pt idx="48453">
                  <c:v>1</c:v>
                </c:pt>
                <c:pt idx="48454">
                  <c:v>1</c:v>
                </c:pt>
                <c:pt idx="48455">
                  <c:v>1</c:v>
                </c:pt>
                <c:pt idx="48456">
                  <c:v>1</c:v>
                </c:pt>
                <c:pt idx="48457">
                  <c:v>0.875</c:v>
                </c:pt>
                <c:pt idx="48458">
                  <c:v>1</c:v>
                </c:pt>
                <c:pt idx="48459">
                  <c:v>1</c:v>
                </c:pt>
                <c:pt idx="48460">
                  <c:v>1</c:v>
                </c:pt>
                <c:pt idx="48461">
                  <c:v>1</c:v>
                </c:pt>
                <c:pt idx="48462">
                  <c:v>1</c:v>
                </c:pt>
                <c:pt idx="48463">
                  <c:v>1</c:v>
                </c:pt>
                <c:pt idx="48464">
                  <c:v>1</c:v>
                </c:pt>
                <c:pt idx="48465">
                  <c:v>1</c:v>
                </c:pt>
                <c:pt idx="48466">
                  <c:v>1</c:v>
                </c:pt>
                <c:pt idx="48467">
                  <c:v>1</c:v>
                </c:pt>
                <c:pt idx="48468">
                  <c:v>1</c:v>
                </c:pt>
                <c:pt idx="48469">
                  <c:v>1</c:v>
                </c:pt>
                <c:pt idx="48470">
                  <c:v>1</c:v>
                </c:pt>
                <c:pt idx="48471">
                  <c:v>1</c:v>
                </c:pt>
                <c:pt idx="48472">
                  <c:v>1</c:v>
                </c:pt>
                <c:pt idx="48473">
                  <c:v>1</c:v>
                </c:pt>
                <c:pt idx="48474">
                  <c:v>1</c:v>
                </c:pt>
                <c:pt idx="48475">
                  <c:v>1</c:v>
                </c:pt>
                <c:pt idx="48476">
                  <c:v>1</c:v>
                </c:pt>
                <c:pt idx="48477">
                  <c:v>1</c:v>
                </c:pt>
                <c:pt idx="48478">
                  <c:v>0.75</c:v>
                </c:pt>
                <c:pt idx="48479">
                  <c:v>1</c:v>
                </c:pt>
                <c:pt idx="48480">
                  <c:v>1</c:v>
                </c:pt>
                <c:pt idx="48481">
                  <c:v>1</c:v>
                </c:pt>
                <c:pt idx="48482">
                  <c:v>1</c:v>
                </c:pt>
                <c:pt idx="48483">
                  <c:v>1</c:v>
                </c:pt>
                <c:pt idx="48484">
                  <c:v>1</c:v>
                </c:pt>
                <c:pt idx="48485">
                  <c:v>1</c:v>
                </c:pt>
                <c:pt idx="48486">
                  <c:v>1</c:v>
                </c:pt>
                <c:pt idx="48487">
                  <c:v>0.875</c:v>
                </c:pt>
                <c:pt idx="48488">
                  <c:v>1</c:v>
                </c:pt>
                <c:pt idx="48489">
                  <c:v>0.875</c:v>
                </c:pt>
                <c:pt idx="48490">
                  <c:v>1</c:v>
                </c:pt>
                <c:pt idx="48491">
                  <c:v>1</c:v>
                </c:pt>
                <c:pt idx="48492">
                  <c:v>1</c:v>
                </c:pt>
                <c:pt idx="48493">
                  <c:v>1</c:v>
                </c:pt>
                <c:pt idx="48494">
                  <c:v>1</c:v>
                </c:pt>
                <c:pt idx="48495">
                  <c:v>1</c:v>
                </c:pt>
                <c:pt idx="48496">
                  <c:v>1</c:v>
                </c:pt>
                <c:pt idx="48497">
                  <c:v>1</c:v>
                </c:pt>
                <c:pt idx="48498">
                  <c:v>0.875</c:v>
                </c:pt>
                <c:pt idx="48499">
                  <c:v>1</c:v>
                </c:pt>
                <c:pt idx="48500">
                  <c:v>1</c:v>
                </c:pt>
                <c:pt idx="48501">
                  <c:v>1</c:v>
                </c:pt>
                <c:pt idx="48502">
                  <c:v>1</c:v>
                </c:pt>
                <c:pt idx="48503">
                  <c:v>1</c:v>
                </c:pt>
                <c:pt idx="48504">
                  <c:v>1</c:v>
                </c:pt>
                <c:pt idx="48505">
                  <c:v>1</c:v>
                </c:pt>
                <c:pt idx="48506">
                  <c:v>1</c:v>
                </c:pt>
                <c:pt idx="48507">
                  <c:v>1</c:v>
                </c:pt>
                <c:pt idx="48508">
                  <c:v>0.875</c:v>
                </c:pt>
                <c:pt idx="48509">
                  <c:v>1</c:v>
                </c:pt>
                <c:pt idx="48510">
                  <c:v>1</c:v>
                </c:pt>
                <c:pt idx="48511">
                  <c:v>1</c:v>
                </c:pt>
                <c:pt idx="48512">
                  <c:v>1</c:v>
                </c:pt>
                <c:pt idx="48513">
                  <c:v>1</c:v>
                </c:pt>
                <c:pt idx="48514">
                  <c:v>1</c:v>
                </c:pt>
                <c:pt idx="48515">
                  <c:v>0.875</c:v>
                </c:pt>
                <c:pt idx="48516">
                  <c:v>1</c:v>
                </c:pt>
                <c:pt idx="48517">
                  <c:v>1</c:v>
                </c:pt>
                <c:pt idx="48518">
                  <c:v>1</c:v>
                </c:pt>
                <c:pt idx="48519">
                  <c:v>1</c:v>
                </c:pt>
                <c:pt idx="48520">
                  <c:v>1</c:v>
                </c:pt>
                <c:pt idx="48521">
                  <c:v>1</c:v>
                </c:pt>
                <c:pt idx="48522">
                  <c:v>1</c:v>
                </c:pt>
                <c:pt idx="48523">
                  <c:v>1</c:v>
                </c:pt>
                <c:pt idx="48524">
                  <c:v>1</c:v>
                </c:pt>
                <c:pt idx="48525">
                  <c:v>1</c:v>
                </c:pt>
                <c:pt idx="48526">
                  <c:v>1</c:v>
                </c:pt>
                <c:pt idx="48527">
                  <c:v>1</c:v>
                </c:pt>
                <c:pt idx="48528">
                  <c:v>1</c:v>
                </c:pt>
                <c:pt idx="48529">
                  <c:v>1</c:v>
                </c:pt>
                <c:pt idx="48530">
                  <c:v>1</c:v>
                </c:pt>
                <c:pt idx="48531">
                  <c:v>1</c:v>
                </c:pt>
                <c:pt idx="48532">
                  <c:v>1</c:v>
                </c:pt>
                <c:pt idx="48533">
                  <c:v>1</c:v>
                </c:pt>
                <c:pt idx="48534">
                  <c:v>1</c:v>
                </c:pt>
                <c:pt idx="48535">
                  <c:v>1</c:v>
                </c:pt>
                <c:pt idx="48536">
                  <c:v>1</c:v>
                </c:pt>
                <c:pt idx="48537">
                  <c:v>1</c:v>
                </c:pt>
                <c:pt idx="48538">
                  <c:v>1</c:v>
                </c:pt>
                <c:pt idx="48539">
                  <c:v>1</c:v>
                </c:pt>
                <c:pt idx="48540">
                  <c:v>1</c:v>
                </c:pt>
                <c:pt idx="48541">
                  <c:v>1</c:v>
                </c:pt>
                <c:pt idx="48542">
                  <c:v>1</c:v>
                </c:pt>
                <c:pt idx="48543">
                  <c:v>1</c:v>
                </c:pt>
                <c:pt idx="48544">
                  <c:v>1</c:v>
                </c:pt>
                <c:pt idx="48545">
                  <c:v>1</c:v>
                </c:pt>
                <c:pt idx="48546">
                  <c:v>1</c:v>
                </c:pt>
                <c:pt idx="48547">
                  <c:v>1</c:v>
                </c:pt>
                <c:pt idx="48548">
                  <c:v>1</c:v>
                </c:pt>
                <c:pt idx="48549">
                  <c:v>1</c:v>
                </c:pt>
                <c:pt idx="48550">
                  <c:v>0.875</c:v>
                </c:pt>
                <c:pt idx="48551">
                  <c:v>1</c:v>
                </c:pt>
                <c:pt idx="48552">
                  <c:v>1</c:v>
                </c:pt>
                <c:pt idx="48553">
                  <c:v>1</c:v>
                </c:pt>
                <c:pt idx="48554">
                  <c:v>1</c:v>
                </c:pt>
                <c:pt idx="48555">
                  <c:v>1</c:v>
                </c:pt>
                <c:pt idx="48556">
                  <c:v>1</c:v>
                </c:pt>
                <c:pt idx="48557">
                  <c:v>1</c:v>
                </c:pt>
                <c:pt idx="48558">
                  <c:v>1</c:v>
                </c:pt>
                <c:pt idx="48559">
                  <c:v>1</c:v>
                </c:pt>
                <c:pt idx="48560">
                  <c:v>1</c:v>
                </c:pt>
                <c:pt idx="48561">
                  <c:v>1</c:v>
                </c:pt>
                <c:pt idx="48562">
                  <c:v>1</c:v>
                </c:pt>
                <c:pt idx="48563">
                  <c:v>1</c:v>
                </c:pt>
                <c:pt idx="48564">
                  <c:v>1</c:v>
                </c:pt>
                <c:pt idx="48565">
                  <c:v>1</c:v>
                </c:pt>
                <c:pt idx="48566">
                  <c:v>1</c:v>
                </c:pt>
                <c:pt idx="48567">
                  <c:v>1</c:v>
                </c:pt>
                <c:pt idx="48568">
                  <c:v>1</c:v>
                </c:pt>
                <c:pt idx="48569">
                  <c:v>1</c:v>
                </c:pt>
                <c:pt idx="48570">
                  <c:v>1</c:v>
                </c:pt>
                <c:pt idx="48571">
                  <c:v>1</c:v>
                </c:pt>
                <c:pt idx="48572">
                  <c:v>1</c:v>
                </c:pt>
                <c:pt idx="48573">
                  <c:v>1</c:v>
                </c:pt>
                <c:pt idx="48574">
                  <c:v>1</c:v>
                </c:pt>
                <c:pt idx="48575">
                  <c:v>1</c:v>
                </c:pt>
                <c:pt idx="48576">
                  <c:v>1</c:v>
                </c:pt>
                <c:pt idx="48577">
                  <c:v>1</c:v>
                </c:pt>
                <c:pt idx="48578">
                  <c:v>1</c:v>
                </c:pt>
                <c:pt idx="48579">
                  <c:v>1</c:v>
                </c:pt>
                <c:pt idx="48580">
                  <c:v>1</c:v>
                </c:pt>
                <c:pt idx="48581">
                  <c:v>1</c:v>
                </c:pt>
                <c:pt idx="48582">
                  <c:v>1</c:v>
                </c:pt>
                <c:pt idx="48583">
                  <c:v>1</c:v>
                </c:pt>
                <c:pt idx="48584">
                  <c:v>1</c:v>
                </c:pt>
                <c:pt idx="48585">
                  <c:v>1</c:v>
                </c:pt>
                <c:pt idx="48586">
                  <c:v>1</c:v>
                </c:pt>
                <c:pt idx="48587">
                  <c:v>1</c:v>
                </c:pt>
                <c:pt idx="48588">
                  <c:v>1</c:v>
                </c:pt>
                <c:pt idx="48589">
                  <c:v>0.875</c:v>
                </c:pt>
                <c:pt idx="48590">
                  <c:v>1</c:v>
                </c:pt>
                <c:pt idx="48591">
                  <c:v>1</c:v>
                </c:pt>
                <c:pt idx="48592">
                  <c:v>1</c:v>
                </c:pt>
                <c:pt idx="48593">
                  <c:v>1</c:v>
                </c:pt>
                <c:pt idx="48594">
                  <c:v>1</c:v>
                </c:pt>
                <c:pt idx="48595">
                  <c:v>1</c:v>
                </c:pt>
                <c:pt idx="48596">
                  <c:v>1</c:v>
                </c:pt>
                <c:pt idx="48597">
                  <c:v>1</c:v>
                </c:pt>
                <c:pt idx="48598">
                  <c:v>1</c:v>
                </c:pt>
                <c:pt idx="48599">
                  <c:v>1</c:v>
                </c:pt>
                <c:pt idx="48600">
                  <c:v>0.875</c:v>
                </c:pt>
                <c:pt idx="48601">
                  <c:v>1</c:v>
                </c:pt>
                <c:pt idx="48602">
                  <c:v>1</c:v>
                </c:pt>
                <c:pt idx="48603">
                  <c:v>1</c:v>
                </c:pt>
                <c:pt idx="48604">
                  <c:v>1</c:v>
                </c:pt>
                <c:pt idx="48605">
                  <c:v>1</c:v>
                </c:pt>
                <c:pt idx="48606">
                  <c:v>1</c:v>
                </c:pt>
                <c:pt idx="48607">
                  <c:v>1</c:v>
                </c:pt>
                <c:pt idx="48608">
                  <c:v>1</c:v>
                </c:pt>
                <c:pt idx="48609">
                  <c:v>1</c:v>
                </c:pt>
                <c:pt idx="48610">
                  <c:v>1</c:v>
                </c:pt>
                <c:pt idx="48611">
                  <c:v>1</c:v>
                </c:pt>
                <c:pt idx="48612">
                  <c:v>1</c:v>
                </c:pt>
                <c:pt idx="48613">
                  <c:v>1</c:v>
                </c:pt>
                <c:pt idx="48614">
                  <c:v>0.875</c:v>
                </c:pt>
                <c:pt idx="48615">
                  <c:v>1</c:v>
                </c:pt>
                <c:pt idx="48616">
                  <c:v>1</c:v>
                </c:pt>
                <c:pt idx="48617">
                  <c:v>1</c:v>
                </c:pt>
                <c:pt idx="48618">
                  <c:v>1</c:v>
                </c:pt>
                <c:pt idx="48619">
                  <c:v>1</c:v>
                </c:pt>
                <c:pt idx="48620">
                  <c:v>1</c:v>
                </c:pt>
                <c:pt idx="48621">
                  <c:v>0.875</c:v>
                </c:pt>
                <c:pt idx="48622">
                  <c:v>1</c:v>
                </c:pt>
                <c:pt idx="48623">
                  <c:v>1</c:v>
                </c:pt>
                <c:pt idx="48624">
                  <c:v>1</c:v>
                </c:pt>
                <c:pt idx="48625">
                  <c:v>1</c:v>
                </c:pt>
                <c:pt idx="48626">
                  <c:v>1</c:v>
                </c:pt>
                <c:pt idx="48627">
                  <c:v>1</c:v>
                </c:pt>
                <c:pt idx="48628">
                  <c:v>1</c:v>
                </c:pt>
                <c:pt idx="48629">
                  <c:v>1</c:v>
                </c:pt>
                <c:pt idx="48630">
                  <c:v>1</c:v>
                </c:pt>
                <c:pt idx="48631">
                  <c:v>0.875</c:v>
                </c:pt>
                <c:pt idx="48632">
                  <c:v>1</c:v>
                </c:pt>
                <c:pt idx="48633">
                  <c:v>1</c:v>
                </c:pt>
                <c:pt idx="48634">
                  <c:v>1</c:v>
                </c:pt>
                <c:pt idx="48635">
                  <c:v>1</c:v>
                </c:pt>
                <c:pt idx="48636">
                  <c:v>1</c:v>
                </c:pt>
                <c:pt idx="48637">
                  <c:v>0.875</c:v>
                </c:pt>
                <c:pt idx="48638">
                  <c:v>1</c:v>
                </c:pt>
                <c:pt idx="48639">
                  <c:v>1</c:v>
                </c:pt>
                <c:pt idx="48640">
                  <c:v>1</c:v>
                </c:pt>
                <c:pt idx="48641">
                  <c:v>1</c:v>
                </c:pt>
                <c:pt idx="48642">
                  <c:v>1</c:v>
                </c:pt>
                <c:pt idx="48643">
                  <c:v>1</c:v>
                </c:pt>
                <c:pt idx="48644">
                  <c:v>1</c:v>
                </c:pt>
                <c:pt idx="48645">
                  <c:v>1</c:v>
                </c:pt>
                <c:pt idx="48646">
                  <c:v>1</c:v>
                </c:pt>
                <c:pt idx="48647">
                  <c:v>1</c:v>
                </c:pt>
                <c:pt idx="48648">
                  <c:v>1</c:v>
                </c:pt>
                <c:pt idx="48649">
                  <c:v>0.875</c:v>
                </c:pt>
                <c:pt idx="48650">
                  <c:v>1</c:v>
                </c:pt>
                <c:pt idx="48651">
                  <c:v>1</c:v>
                </c:pt>
                <c:pt idx="48652">
                  <c:v>1</c:v>
                </c:pt>
                <c:pt idx="48653">
                  <c:v>1</c:v>
                </c:pt>
                <c:pt idx="48654">
                  <c:v>1</c:v>
                </c:pt>
                <c:pt idx="48655">
                  <c:v>1</c:v>
                </c:pt>
                <c:pt idx="48656">
                  <c:v>1</c:v>
                </c:pt>
                <c:pt idx="48657">
                  <c:v>0.875</c:v>
                </c:pt>
                <c:pt idx="48658">
                  <c:v>1</c:v>
                </c:pt>
                <c:pt idx="48659">
                  <c:v>1</c:v>
                </c:pt>
                <c:pt idx="48660">
                  <c:v>0.875</c:v>
                </c:pt>
                <c:pt idx="48661">
                  <c:v>1</c:v>
                </c:pt>
                <c:pt idx="48662">
                  <c:v>1</c:v>
                </c:pt>
                <c:pt idx="48663">
                  <c:v>1</c:v>
                </c:pt>
                <c:pt idx="48664">
                  <c:v>1</c:v>
                </c:pt>
                <c:pt idx="48665">
                  <c:v>1</c:v>
                </c:pt>
                <c:pt idx="48666">
                  <c:v>1</c:v>
                </c:pt>
                <c:pt idx="48667">
                  <c:v>1</c:v>
                </c:pt>
                <c:pt idx="48668">
                  <c:v>1</c:v>
                </c:pt>
                <c:pt idx="48669">
                  <c:v>1</c:v>
                </c:pt>
                <c:pt idx="48670">
                  <c:v>1</c:v>
                </c:pt>
                <c:pt idx="48671">
                  <c:v>1</c:v>
                </c:pt>
                <c:pt idx="48672">
                  <c:v>1</c:v>
                </c:pt>
                <c:pt idx="48673">
                  <c:v>1</c:v>
                </c:pt>
                <c:pt idx="48674">
                  <c:v>0.875</c:v>
                </c:pt>
                <c:pt idx="48675">
                  <c:v>1</c:v>
                </c:pt>
                <c:pt idx="48676">
                  <c:v>1</c:v>
                </c:pt>
                <c:pt idx="48677">
                  <c:v>1</c:v>
                </c:pt>
                <c:pt idx="48678">
                  <c:v>1</c:v>
                </c:pt>
                <c:pt idx="48679">
                  <c:v>1</c:v>
                </c:pt>
                <c:pt idx="48680">
                  <c:v>1</c:v>
                </c:pt>
                <c:pt idx="48681">
                  <c:v>1</c:v>
                </c:pt>
                <c:pt idx="48682">
                  <c:v>1</c:v>
                </c:pt>
                <c:pt idx="48683">
                  <c:v>1</c:v>
                </c:pt>
                <c:pt idx="48684">
                  <c:v>1</c:v>
                </c:pt>
                <c:pt idx="48685">
                  <c:v>1</c:v>
                </c:pt>
                <c:pt idx="48686">
                  <c:v>1</c:v>
                </c:pt>
                <c:pt idx="48687">
                  <c:v>1</c:v>
                </c:pt>
                <c:pt idx="48688">
                  <c:v>1</c:v>
                </c:pt>
                <c:pt idx="48689">
                  <c:v>1</c:v>
                </c:pt>
                <c:pt idx="48690">
                  <c:v>1</c:v>
                </c:pt>
                <c:pt idx="48691">
                  <c:v>1</c:v>
                </c:pt>
                <c:pt idx="48692">
                  <c:v>1</c:v>
                </c:pt>
                <c:pt idx="48693">
                  <c:v>1</c:v>
                </c:pt>
                <c:pt idx="48694">
                  <c:v>1</c:v>
                </c:pt>
                <c:pt idx="48695">
                  <c:v>1</c:v>
                </c:pt>
                <c:pt idx="48696">
                  <c:v>1</c:v>
                </c:pt>
                <c:pt idx="48697">
                  <c:v>1</c:v>
                </c:pt>
                <c:pt idx="48698">
                  <c:v>1</c:v>
                </c:pt>
                <c:pt idx="48699">
                  <c:v>1</c:v>
                </c:pt>
                <c:pt idx="48700">
                  <c:v>1</c:v>
                </c:pt>
                <c:pt idx="48701">
                  <c:v>1</c:v>
                </c:pt>
                <c:pt idx="48702">
                  <c:v>1</c:v>
                </c:pt>
                <c:pt idx="48703">
                  <c:v>0.875</c:v>
                </c:pt>
                <c:pt idx="48704">
                  <c:v>1</c:v>
                </c:pt>
                <c:pt idx="48705">
                  <c:v>1</c:v>
                </c:pt>
                <c:pt idx="48706">
                  <c:v>1</c:v>
                </c:pt>
                <c:pt idx="48707">
                  <c:v>1</c:v>
                </c:pt>
                <c:pt idx="48708">
                  <c:v>0.875</c:v>
                </c:pt>
                <c:pt idx="48709">
                  <c:v>1</c:v>
                </c:pt>
                <c:pt idx="48710">
                  <c:v>1</c:v>
                </c:pt>
                <c:pt idx="48711">
                  <c:v>1</c:v>
                </c:pt>
                <c:pt idx="48712">
                  <c:v>1</c:v>
                </c:pt>
                <c:pt idx="48713">
                  <c:v>1</c:v>
                </c:pt>
                <c:pt idx="48714">
                  <c:v>1</c:v>
                </c:pt>
                <c:pt idx="48715">
                  <c:v>1</c:v>
                </c:pt>
                <c:pt idx="48716">
                  <c:v>1</c:v>
                </c:pt>
                <c:pt idx="48717">
                  <c:v>1</c:v>
                </c:pt>
                <c:pt idx="48718">
                  <c:v>1</c:v>
                </c:pt>
                <c:pt idx="48719">
                  <c:v>1</c:v>
                </c:pt>
                <c:pt idx="48720">
                  <c:v>1</c:v>
                </c:pt>
                <c:pt idx="48721">
                  <c:v>1</c:v>
                </c:pt>
                <c:pt idx="48722">
                  <c:v>1</c:v>
                </c:pt>
                <c:pt idx="48723">
                  <c:v>1</c:v>
                </c:pt>
                <c:pt idx="48724">
                  <c:v>1</c:v>
                </c:pt>
                <c:pt idx="48725">
                  <c:v>1</c:v>
                </c:pt>
                <c:pt idx="48726">
                  <c:v>0.875</c:v>
                </c:pt>
                <c:pt idx="48727">
                  <c:v>1</c:v>
                </c:pt>
                <c:pt idx="48728">
                  <c:v>1</c:v>
                </c:pt>
                <c:pt idx="48729">
                  <c:v>1</c:v>
                </c:pt>
                <c:pt idx="48730">
                  <c:v>1</c:v>
                </c:pt>
                <c:pt idx="48731">
                  <c:v>1</c:v>
                </c:pt>
                <c:pt idx="48732">
                  <c:v>1</c:v>
                </c:pt>
                <c:pt idx="48733">
                  <c:v>1</c:v>
                </c:pt>
                <c:pt idx="48734">
                  <c:v>1</c:v>
                </c:pt>
                <c:pt idx="48735">
                  <c:v>1</c:v>
                </c:pt>
                <c:pt idx="48736">
                  <c:v>1</c:v>
                </c:pt>
                <c:pt idx="48737">
                  <c:v>1</c:v>
                </c:pt>
                <c:pt idx="48738">
                  <c:v>1</c:v>
                </c:pt>
                <c:pt idx="48739">
                  <c:v>1</c:v>
                </c:pt>
                <c:pt idx="48740">
                  <c:v>0.875</c:v>
                </c:pt>
                <c:pt idx="48741">
                  <c:v>1</c:v>
                </c:pt>
                <c:pt idx="48742">
                  <c:v>1</c:v>
                </c:pt>
                <c:pt idx="48743">
                  <c:v>1</c:v>
                </c:pt>
                <c:pt idx="48744">
                  <c:v>1</c:v>
                </c:pt>
                <c:pt idx="48745">
                  <c:v>1</c:v>
                </c:pt>
                <c:pt idx="48746">
                  <c:v>1</c:v>
                </c:pt>
                <c:pt idx="48747">
                  <c:v>1</c:v>
                </c:pt>
                <c:pt idx="48748">
                  <c:v>1</c:v>
                </c:pt>
                <c:pt idx="48749">
                  <c:v>1</c:v>
                </c:pt>
                <c:pt idx="48750">
                  <c:v>1</c:v>
                </c:pt>
                <c:pt idx="48751">
                  <c:v>0.875</c:v>
                </c:pt>
                <c:pt idx="48752">
                  <c:v>1</c:v>
                </c:pt>
                <c:pt idx="48753">
                  <c:v>1</c:v>
                </c:pt>
                <c:pt idx="48754">
                  <c:v>1</c:v>
                </c:pt>
                <c:pt idx="48755">
                  <c:v>1</c:v>
                </c:pt>
                <c:pt idx="48756">
                  <c:v>1</c:v>
                </c:pt>
                <c:pt idx="48757">
                  <c:v>1</c:v>
                </c:pt>
                <c:pt idx="48758">
                  <c:v>1</c:v>
                </c:pt>
                <c:pt idx="48759">
                  <c:v>1</c:v>
                </c:pt>
                <c:pt idx="48760">
                  <c:v>1</c:v>
                </c:pt>
                <c:pt idx="48761">
                  <c:v>1</c:v>
                </c:pt>
                <c:pt idx="48762">
                  <c:v>1</c:v>
                </c:pt>
                <c:pt idx="48763">
                  <c:v>1</c:v>
                </c:pt>
                <c:pt idx="48764">
                  <c:v>1</c:v>
                </c:pt>
                <c:pt idx="48765">
                  <c:v>1</c:v>
                </c:pt>
                <c:pt idx="48766">
                  <c:v>1</c:v>
                </c:pt>
                <c:pt idx="48767">
                  <c:v>1</c:v>
                </c:pt>
                <c:pt idx="48768">
                  <c:v>1</c:v>
                </c:pt>
                <c:pt idx="48769">
                  <c:v>1</c:v>
                </c:pt>
                <c:pt idx="48770">
                  <c:v>1</c:v>
                </c:pt>
                <c:pt idx="48771">
                  <c:v>1</c:v>
                </c:pt>
                <c:pt idx="48772">
                  <c:v>1</c:v>
                </c:pt>
                <c:pt idx="48773">
                  <c:v>1</c:v>
                </c:pt>
                <c:pt idx="48774">
                  <c:v>1</c:v>
                </c:pt>
                <c:pt idx="48775">
                  <c:v>1</c:v>
                </c:pt>
                <c:pt idx="48776">
                  <c:v>1</c:v>
                </c:pt>
                <c:pt idx="48777">
                  <c:v>1</c:v>
                </c:pt>
                <c:pt idx="48778">
                  <c:v>1</c:v>
                </c:pt>
                <c:pt idx="48779">
                  <c:v>1</c:v>
                </c:pt>
                <c:pt idx="48780">
                  <c:v>1</c:v>
                </c:pt>
                <c:pt idx="48781">
                  <c:v>1</c:v>
                </c:pt>
                <c:pt idx="48782">
                  <c:v>1</c:v>
                </c:pt>
                <c:pt idx="48783">
                  <c:v>1</c:v>
                </c:pt>
                <c:pt idx="48784">
                  <c:v>1</c:v>
                </c:pt>
                <c:pt idx="48785">
                  <c:v>1</c:v>
                </c:pt>
                <c:pt idx="48786">
                  <c:v>1</c:v>
                </c:pt>
                <c:pt idx="48787">
                  <c:v>1</c:v>
                </c:pt>
                <c:pt idx="48788">
                  <c:v>1</c:v>
                </c:pt>
                <c:pt idx="48789">
                  <c:v>1</c:v>
                </c:pt>
                <c:pt idx="48790">
                  <c:v>1</c:v>
                </c:pt>
                <c:pt idx="48791">
                  <c:v>1</c:v>
                </c:pt>
                <c:pt idx="48792">
                  <c:v>1</c:v>
                </c:pt>
                <c:pt idx="48793">
                  <c:v>1</c:v>
                </c:pt>
                <c:pt idx="48794">
                  <c:v>1</c:v>
                </c:pt>
                <c:pt idx="48795">
                  <c:v>1</c:v>
                </c:pt>
                <c:pt idx="48796">
                  <c:v>1</c:v>
                </c:pt>
                <c:pt idx="48797">
                  <c:v>1</c:v>
                </c:pt>
                <c:pt idx="48798">
                  <c:v>1</c:v>
                </c:pt>
                <c:pt idx="48799">
                  <c:v>1</c:v>
                </c:pt>
                <c:pt idx="48800">
                  <c:v>1</c:v>
                </c:pt>
                <c:pt idx="48801">
                  <c:v>1</c:v>
                </c:pt>
                <c:pt idx="48802">
                  <c:v>1</c:v>
                </c:pt>
                <c:pt idx="48803">
                  <c:v>1</c:v>
                </c:pt>
                <c:pt idx="48804">
                  <c:v>0.875</c:v>
                </c:pt>
                <c:pt idx="48805">
                  <c:v>1</c:v>
                </c:pt>
                <c:pt idx="48806">
                  <c:v>1</c:v>
                </c:pt>
                <c:pt idx="48807">
                  <c:v>0.875</c:v>
                </c:pt>
                <c:pt idx="48808">
                  <c:v>1</c:v>
                </c:pt>
                <c:pt idx="48809">
                  <c:v>1</c:v>
                </c:pt>
                <c:pt idx="48810">
                  <c:v>1</c:v>
                </c:pt>
                <c:pt idx="48811">
                  <c:v>1</c:v>
                </c:pt>
                <c:pt idx="48812">
                  <c:v>1</c:v>
                </c:pt>
                <c:pt idx="48813">
                  <c:v>1</c:v>
                </c:pt>
                <c:pt idx="48814">
                  <c:v>1</c:v>
                </c:pt>
                <c:pt idx="48815">
                  <c:v>1</c:v>
                </c:pt>
                <c:pt idx="48816">
                  <c:v>1</c:v>
                </c:pt>
                <c:pt idx="48817">
                  <c:v>1</c:v>
                </c:pt>
                <c:pt idx="48818">
                  <c:v>1</c:v>
                </c:pt>
                <c:pt idx="48819">
                  <c:v>0.875</c:v>
                </c:pt>
                <c:pt idx="48820">
                  <c:v>1</c:v>
                </c:pt>
                <c:pt idx="48821">
                  <c:v>1</c:v>
                </c:pt>
                <c:pt idx="48822">
                  <c:v>1</c:v>
                </c:pt>
                <c:pt idx="48823">
                  <c:v>1</c:v>
                </c:pt>
                <c:pt idx="48824">
                  <c:v>1</c:v>
                </c:pt>
                <c:pt idx="48825">
                  <c:v>1</c:v>
                </c:pt>
                <c:pt idx="48826">
                  <c:v>1</c:v>
                </c:pt>
                <c:pt idx="48827">
                  <c:v>1</c:v>
                </c:pt>
                <c:pt idx="48828">
                  <c:v>0.875</c:v>
                </c:pt>
                <c:pt idx="48829">
                  <c:v>1</c:v>
                </c:pt>
                <c:pt idx="48830">
                  <c:v>1</c:v>
                </c:pt>
                <c:pt idx="48831">
                  <c:v>0.875</c:v>
                </c:pt>
                <c:pt idx="48832">
                  <c:v>1</c:v>
                </c:pt>
                <c:pt idx="48833">
                  <c:v>1</c:v>
                </c:pt>
                <c:pt idx="48834">
                  <c:v>1</c:v>
                </c:pt>
                <c:pt idx="48835">
                  <c:v>1</c:v>
                </c:pt>
                <c:pt idx="48836">
                  <c:v>1</c:v>
                </c:pt>
                <c:pt idx="48837">
                  <c:v>1</c:v>
                </c:pt>
                <c:pt idx="48838">
                  <c:v>1</c:v>
                </c:pt>
                <c:pt idx="48839">
                  <c:v>1</c:v>
                </c:pt>
                <c:pt idx="48840">
                  <c:v>1</c:v>
                </c:pt>
                <c:pt idx="48841">
                  <c:v>1</c:v>
                </c:pt>
                <c:pt idx="48842">
                  <c:v>1</c:v>
                </c:pt>
                <c:pt idx="48843">
                  <c:v>1</c:v>
                </c:pt>
                <c:pt idx="48844">
                  <c:v>1</c:v>
                </c:pt>
                <c:pt idx="48845">
                  <c:v>1</c:v>
                </c:pt>
                <c:pt idx="48846">
                  <c:v>1</c:v>
                </c:pt>
                <c:pt idx="48847">
                  <c:v>1</c:v>
                </c:pt>
                <c:pt idx="48848">
                  <c:v>1</c:v>
                </c:pt>
                <c:pt idx="48849">
                  <c:v>1</c:v>
                </c:pt>
                <c:pt idx="48850">
                  <c:v>1</c:v>
                </c:pt>
                <c:pt idx="48851">
                  <c:v>1</c:v>
                </c:pt>
                <c:pt idx="48852">
                  <c:v>0.875</c:v>
                </c:pt>
                <c:pt idx="48853">
                  <c:v>1</c:v>
                </c:pt>
                <c:pt idx="48854">
                  <c:v>1</c:v>
                </c:pt>
                <c:pt idx="48855">
                  <c:v>1</c:v>
                </c:pt>
                <c:pt idx="48856">
                  <c:v>1</c:v>
                </c:pt>
                <c:pt idx="48857">
                  <c:v>1</c:v>
                </c:pt>
                <c:pt idx="48858">
                  <c:v>1</c:v>
                </c:pt>
                <c:pt idx="48859">
                  <c:v>1</c:v>
                </c:pt>
                <c:pt idx="48860">
                  <c:v>1</c:v>
                </c:pt>
                <c:pt idx="48861">
                  <c:v>1</c:v>
                </c:pt>
                <c:pt idx="48862">
                  <c:v>1</c:v>
                </c:pt>
                <c:pt idx="48863">
                  <c:v>1</c:v>
                </c:pt>
                <c:pt idx="48864">
                  <c:v>1</c:v>
                </c:pt>
                <c:pt idx="48865">
                  <c:v>1</c:v>
                </c:pt>
                <c:pt idx="48866">
                  <c:v>1</c:v>
                </c:pt>
                <c:pt idx="48867">
                  <c:v>0.875</c:v>
                </c:pt>
                <c:pt idx="48868">
                  <c:v>1</c:v>
                </c:pt>
                <c:pt idx="48869">
                  <c:v>1</c:v>
                </c:pt>
                <c:pt idx="48870">
                  <c:v>1</c:v>
                </c:pt>
                <c:pt idx="48871">
                  <c:v>1</c:v>
                </c:pt>
                <c:pt idx="48872">
                  <c:v>1</c:v>
                </c:pt>
                <c:pt idx="48873">
                  <c:v>1</c:v>
                </c:pt>
                <c:pt idx="48874">
                  <c:v>1</c:v>
                </c:pt>
                <c:pt idx="48875">
                  <c:v>1</c:v>
                </c:pt>
                <c:pt idx="48876">
                  <c:v>1</c:v>
                </c:pt>
                <c:pt idx="48877">
                  <c:v>1</c:v>
                </c:pt>
                <c:pt idx="48878">
                  <c:v>1</c:v>
                </c:pt>
                <c:pt idx="48879">
                  <c:v>1</c:v>
                </c:pt>
                <c:pt idx="48880">
                  <c:v>0.875</c:v>
                </c:pt>
                <c:pt idx="48881">
                  <c:v>1</c:v>
                </c:pt>
                <c:pt idx="48882">
                  <c:v>1</c:v>
                </c:pt>
                <c:pt idx="48883">
                  <c:v>1</c:v>
                </c:pt>
                <c:pt idx="48884">
                  <c:v>1</c:v>
                </c:pt>
                <c:pt idx="48885">
                  <c:v>1</c:v>
                </c:pt>
                <c:pt idx="48886">
                  <c:v>1</c:v>
                </c:pt>
                <c:pt idx="48887">
                  <c:v>1</c:v>
                </c:pt>
                <c:pt idx="48888">
                  <c:v>1</c:v>
                </c:pt>
                <c:pt idx="48889">
                  <c:v>1</c:v>
                </c:pt>
                <c:pt idx="48890">
                  <c:v>1</c:v>
                </c:pt>
                <c:pt idx="48891">
                  <c:v>1</c:v>
                </c:pt>
                <c:pt idx="48892">
                  <c:v>1</c:v>
                </c:pt>
                <c:pt idx="48893">
                  <c:v>1</c:v>
                </c:pt>
                <c:pt idx="48894">
                  <c:v>1</c:v>
                </c:pt>
                <c:pt idx="48895">
                  <c:v>1</c:v>
                </c:pt>
                <c:pt idx="48896">
                  <c:v>1</c:v>
                </c:pt>
                <c:pt idx="48897">
                  <c:v>1</c:v>
                </c:pt>
                <c:pt idx="48898">
                  <c:v>1</c:v>
                </c:pt>
                <c:pt idx="48899">
                  <c:v>1</c:v>
                </c:pt>
                <c:pt idx="48900">
                  <c:v>1</c:v>
                </c:pt>
                <c:pt idx="48901">
                  <c:v>1</c:v>
                </c:pt>
                <c:pt idx="48902">
                  <c:v>1</c:v>
                </c:pt>
                <c:pt idx="48903">
                  <c:v>1</c:v>
                </c:pt>
                <c:pt idx="48904">
                  <c:v>1</c:v>
                </c:pt>
                <c:pt idx="48905">
                  <c:v>1</c:v>
                </c:pt>
                <c:pt idx="48906">
                  <c:v>1</c:v>
                </c:pt>
                <c:pt idx="48907">
                  <c:v>1</c:v>
                </c:pt>
                <c:pt idx="48908">
                  <c:v>1</c:v>
                </c:pt>
                <c:pt idx="48909">
                  <c:v>1</c:v>
                </c:pt>
                <c:pt idx="48910">
                  <c:v>1</c:v>
                </c:pt>
                <c:pt idx="48911">
                  <c:v>1</c:v>
                </c:pt>
                <c:pt idx="48912">
                  <c:v>1</c:v>
                </c:pt>
                <c:pt idx="48913">
                  <c:v>1</c:v>
                </c:pt>
                <c:pt idx="48914">
                  <c:v>1</c:v>
                </c:pt>
                <c:pt idx="48915">
                  <c:v>1</c:v>
                </c:pt>
                <c:pt idx="48916">
                  <c:v>1</c:v>
                </c:pt>
                <c:pt idx="48917">
                  <c:v>1</c:v>
                </c:pt>
                <c:pt idx="48918">
                  <c:v>1</c:v>
                </c:pt>
                <c:pt idx="48919">
                  <c:v>1</c:v>
                </c:pt>
                <c:pt idx="48920">
                  <c:v>0.85714285700000004</c:v>
                </c:pt>
                <c:pt idx="48921">
                  <c:v>1</c:v>
                </c:pt>
                <c:pt idx="48922">
                  <c:v>1</c:v>
                </c:pt>
                <c:pt idx="48923">
                  <c:v>0.85714285700000004</c:v>
                </c:pt>
                <c:pt idx="48924">
                  <c:v>1</c:v>
                </c:pt>
                <c:pt idx="48925">
                  <c:v>1</c:v>
                </c:pt>
                <c:pt idx="48926">
                  <c:v>0.85714285700000004</c:v>
                </c:pt>
                <c:pt idx="48927">
                  <c:v>0.85714285700000004</c:v>
                </c:pt>
                <c:pt idx="48928">
                  <c:v>0.85714285700000004</c:v>
                </c:pt>
                <c:pt idx="48929">
                  <c:v>1</c:v>
                </c:pt>
                <c:pt idx="48930">
                  <c:v>1</c:v>
                </c:pt>
                <c:pt idx="48931">
                  <c:v>1</c:v>
                </c:pt>
                <c:pt idx="48932">
                  <c:v>1</c:v>
                </c:pt>
                <c:pt idx="48933">
                  <c:v>1</c:v>
                </c:pt>
                <c:pt idx="48934">
                  <c:v>1</c:v>
                </c:pt>
                <c:pt idx="48935">
                  <c:v>1</c:v>
                </c:pt>
                <c:pt idx="48936">
                  <c:v>1</c:v>
                </c:pt>
                <c:pt idx="48937">
                  <c:v>1</c:v>
                </c:pt>
                <c:pt idx="48938">
                  <c:v>0.85714285700000004</c:v>
                </c:pt>
                <c:pt idx="48939">
                  <c:v>1</c:v>
                </c:pt>
                <c:pt idx="48940">
                  <c:v>1</c:v>
                </c:pt>
                <c:pt idx="48941">
                  <c:v>1</c:v>
                </c:pt>
                <c:pt idx="48942">
                  <c:v>1</c:v>
                </c:pt>
                <c:pt idx="48943">
                  <c:v>1</c:v>
                </c:pt>
                <c:pt idx="48944">
                  <c:v>1</c:v>
                </c:pt>
                <c:pt idx="48945">
                  <c:v>1</c:v>
                </c:pt>
                <c:pt idx="48946">
                  <c:v>1</c:v>
                </c:pt>
                <c:pt idx="48947">
                  <c:v>0.85714285700000004</c:v>
                </c:pt>
                <c:pt idx="48948">
                  <c:v>1</c:v>
                </c:pt>
                <c:pt idx="48949">
                  <c:v>1</c:v>
                </c:pt>
                <c:pt idx="48950">
                  <c:v>1</c:v>
                </c:pt>
                <c:pt idx="48951">
                  <c:v>0.85714285700000004</c:v>
                </c:pt>
                <c:pt idx="48952">
                  <c:v>1</c:v>
                </c:pt>
                <c:pt idx="48953">
                  <c:v>1</c:v>
                </c:pt>
                <c:pt idx="48954">
                  <c:v>1</c:v>
                </c:pt>
                <c:pt idx="48955">
                  <c:v>1</c:v>
                </c:pt>
                <c:pt idx="48956">
                  <c:v>1</c:v>
                </c:pt>
                <c:pt idx="48957">
                  <c:v>1</c:v>
                </c:pt>
                <c:pt idx="48958">
                  <c:v>1</c:v>
                </c:pt>
                <c:pt idx="48959">
                  <c:v>1</c:v>
                </c:pt>
                <c:pt idx="48960">
                  <c:v>1</c:v>
                </c:pt>
                <c:pt idx="48961">
                  <c:v>1</c:v>
                </c:pt>
                <c:pt idx="48962">
                  <c:v>1</c:v>
                </c:pt>
                <c:pt idx="48963">
                  <c:v>1</c:v>
                </c:pt>
                <c:pt idx="48964">
                  <c:v>1</c:v>
                </c:pt>
                <c:pt idx="48965">
                  <c:v>1</c:v>
                </c:pt>
                <c:pt idx="48966">
                  <c:v>1</c:v>
                </c:pt>
                <c:pt idx="48967">
                  <c:v>1</c:v>
                </c:pt>
                <c:pt idx="48968">
                  <c:v>1</c:v>
                </c:pt>
                <c:pt idx="48969">
                  <c:v>1</c:v>
                </c:pt>
                <c:pt idx="48970">
                  <c:v>1</c:v>
                </c:pt>
                <c:pt idx="48971">
                  <c:v>1</c:v>
                </c:pt>
                <c:pt idx="48972">
                  <c:v>1</c:v>
                </c:pt>
                <c:pt idx="48973">
                  <c:v>1</c:v>
                </c:pt>
                <c:pt idx="48974">
                  <c:v>1</c:v>
                </c:pt>
                <c:pt idx="48975">
                  <c:v>1</c:v>
                </c:pt>
                <c:pt idx="48976">
                  <c:v>1</c:v>
                </c:pt>
                <c:pt idx="48977">
                  <c:v>1</c:v>
                </c:pt>
                <c:pt idx="48978">
                  <c:v>1</c:v>
                </c:pt>
                <c:pt idx="48979">
                  <c:v>1</c:v>
                </c:pt>
                <c:pt idx="48980">
                  <c:v>0.85714285700000004</c:v>
                </c:pt>
                <c:pt idx="48981">
                  <c:v>1</c:v>
                </c:pt>
                <c:pt idx="48982">
                  <c:v>1</c:v>
                </c:pt>
                <c:pt idx="48983">
                  <c:v>0.85714285700000004</c:v>
                </c:pt>
                <c:pt idx="48984">
                  <c:v>1</c:v>
                </c:pt>
                <c:pt idx="48985">
                  <c:v>1</c:v>
                </c:pt>
                <c:pt idx="48986">
                  <c:v>1</c:v>
                </c:pt>
                <c:pt idx="48987">
                  <c:v>1</c:v>
                </c:pt>
                <c:pt idx="48988">
                  <c:v>1</c:v>
                </c:pt>
                <c:pt idx="48989">
                  <c:v>1</c:v>
                </c:pt>
                <c:pt idx="48990">
                  <c:v>0.85714285700000004</c:v>
                </c:pt>
                <c:pt idx="48991">
                  <c:v>1</c:v>
                </c:pt>
                <c:pt idx="48992">
                  <c:v>1</c:v>
                </c:pt>
                <c:pt idx="48993">
                  <c:v>0.85714285700000004</c:v>
                </c:pt>
                <c:pt idx="48994">
                  <c:v>1</c:v>
                </c:pt>
                <c:pt idx="48995">
                  <c:v>1</c:v>
                </c:pt>
                <c:pt idx="48996">
                  <c:v>1</c:v>
                </c:pt>
                <c:pt idx="48997">
                  <c:v>1</c:v>
                </c:pt>
                <c:pt idx="48998">
                  <c:v>1</c:v>
                </c:pt>
                <c:pt idx="48999">
                  <c:v>1</c:v>
                </c:pt>
                <c:pt idx="49000">
                  <c:v>0.85714285700000004</c:v>
                </c:pt>
                <c:pt idx="49001">
                  <c:v>1</c:v>
                </c:pt>
                <c:pt idx="49002">
                  <c:v>1</c:v>
                </c:pt>
                <c:pt idx="49003">
                  <c:v>1</c:v>
                </c:pt>
                <c:pt idx="49004">
                  <c:v>1</c:v>
                </c:pt>
                <c:pt idx="49005">
                  <c:v>1</c:v>
                </c:pt>
                <c:pt idx="49006">
                  <c:v>1</c:v>
                </c:pt>
                <c:pt idx="49007">
                  <c:v>1</c:v>
                </c:pt>
                <c:pt idx="49008">
                  <c:v>1</c:v>
                </c:pt>
                <c:pt idx="49009">
                  <c:v>1</c:v>
                </c:pt>
                <c:pt idx="49010">
                  <c:v>1</c:v>
                </c:pt>
                <c:pt idx="49011">
                  <c:v>1</c:v>
                </c:pt>
                <c:pt idx="49012">
                  <c:v>0.85714285700000004</c:v>
                </c:pt>
                <c:pt idx="49013">
                  <c:v>1</c:v>
                </c:pt>
                <c:pt idx="49014">
                  <c:v>0.85714285700000004</c:v>
                </c:pt>
                <c:pt idx="49015">
                  <c:v>1</c:v>
                </c:pt>
                <c:pt idx="49016">
                  <c:v>1</c:v>
                </c:pt>
                <c:pt idx="49017">
                  <c:v>0.85714285700000004</c:v>
                </c:pt>
                <c:pt idx="49018">
                  <c:v>1</c:v>
                </c:pt>
                <c:pt idx="49019">
                  <c:v>0.85714285700000004</c:v>
                </c:pt>
                <c:pt idx="49020">
                  <c:v>1</c:v>
                </c:pt>
                <c:pt idx="49021">
                  <c:v>1</c:v>
                </c:pt>
                <c:pt idx="49022">
                  <c:v>1</c:v>
                </c:pt>
                <c:pt idx="49023">
                  <c:v>1</c:v>
                </c:pt>
                <c:pt idx="49024">
                  <c:v>1</c:v>
                </c:pt>
                <c:pt idx="49025">
                  <c:v>0.85714285700000004</c:v>
                </c:pt>
                <c:pt idx="49026">
                  <c:v>1</c:v>
                </c:pt>
                <c:pt idx="49027">
                  <c:v>1</c:v>
                </c:pt>
                <c:pt idx="49028">
                  <c:v>1</c:v>
                </c:pt>
                <c:pt idx="49029">
                  <c:v>1</c:v>
                </c:pt>
                <c:pt idx="49030">
                  <c:v>1</c:v>
                </c:pt>
                <c:pt idx="49031">
                  <c:v>1</c:v>
                </c:pt>
                <c:pt idx="49032">
                  <c:v>1</c:v>
                </c:pt>
                <c:pt idx="49033">
                  <c:v>1</c:v>
                </c:pt>
                <c:pt idx="49034">
                  <c:v>1</c:v>
                </c:pt>
                <c:pt idx="49035">
                  <c:v>1</c:v>
                </c:pt>
                <c:pt idx="49036">
                  <c:v>1</c:v>
                </c:pt>
                <c:pt idx="49037">
                  <c:v>1</c:v>
                </c:pt>
                <c:pt idx="49038">
                  <c:v>1</c:v>
                </c:pt>
                <c:pt idx="49039">
                  <c:v>1</c:v>
                </c:pt>
                <c:pt idx="49040">
                  <c:v>1</c:v>
                </c:pt>
                <c:pt idx="49041">
                  <c:v>0.85714285700000004</c:v>
                </c:pt>
                <c:pt idx="49042">
                  <c:v>1</c:v>
                </c:pt>
                <c:pt idx="49043">
                  <c:v>1</c:v>
                </c:pt>
                <c:pt idx="49044">
                  <c:v>1</c:v>
                </c:pt>
                <c:pt idx="49045">
                  <c:v>1</c:v>
                </c:pt>
                <c:pt idx="49046">
                  <c:v>1</c:v>
                </c:pt>
                <c:pt idx="49047">
                  <c:v>1</c:v>
                </c:pt>
                <c:pt idx="49048">
                  <c:v>1</c:v>
                </c:pt>
                <c:pt idx="49049">
                  <c:v>1</c:v>
                </c:pt>
                <c:pt idx="49050">
                  <c:v>1</c:v>
                </c:pt>
                <c:pt idx="49051">
                  <c:v>0.85714285700000004</c:v>
                </c:pt>
                <c:pt idx="49052">
                  <c:v>1</c:v>
                </c:pt>
                <c:pt idx="49053">
                  <c:v>1</c:v>
                </c:pt>
                <c:pt idx="49054">
                  <c:v>1</c:v>
                </c:pt>
                <c:pt idx="49055">
                  <c:v>1</c:v>
                </c:pt>
                <c:pt idx="49056">
                  <c:v>1</c:v>
                </c:pt>
                <c:pt idx="49057">
                  <c:v>1</c:v>
                </c:pt>
                <c:pt idx="49058">
                  <c:v>1</c:v>
                </c:pt>
                <c:pt idx="49059">
                  <c:v>1</c:v>
                </c:pt>
                <c:pt idx="49060">
                  <c:v>1</c:v>
                </c:pt>
                <c:pt idx="49061">
                  <c:v>1</c:v>
                </c:pt>
                <c:pt idx="49062">
                  <c:v>1</c:v>
                </c:pt>
                <c:pt idx="49063">
                  <c:v>1</c:v>
                </c:pt>
                <c:pt idx="49064">
                  <c:v>1</c:v>
                </c:pt>
                <c:pt idx="49065">
                  <c:v>1</c:v>
                </c:pt>
                <c:pt idx="49066">
                  <c:v>1</c:v>
                </c:pt>
                <c:pt idx="49067">
                  <c:v>1</c:v>
                </c:pt>
                <c:pt idx="49068">
                  <c:v>1</c:v>
                </c:pt>
                <c:pt idx="49069">
                  <c:v>1</c:v>
                </c:pt>
                <c:pt idx="49070">
                  <c:v>1</c:v>
                </c:pt>
                <c:pt idx="49071">
                  <c:v>1</c:v>
                </c:pt>
                <c:pt idx="49072">
                  <c:v>1</c:v>
                </c:pt>
                <c:pt idx="49073">
                  <c:v>1</c:v>
                </c:pt>
                <c:pt idx="49074">
                  <c:v>1</c:v>
                </c:pt>
                <c:pt idx="49075">
                  <c:v>1</c:v>
                </c:pt>
                <c:pt idx="49076">
                  <c:v>1</c:v>
                </c:pt>
                <c:pt idx="49077">
                  <c:v>1</c:v>
                </c:pt>
                <c:pt idx="49078">
                  <c:v>1</c:v>
                </c:pt>
                <c:pt idx="49079">
                  <c:v>1</c:v>
                </c:pt>
                <c:pt idx="49080">
                  <c:v>1</c:v>
                </c:pt>
                <c:pt idx="49081">
                  <c:v>1</c:v>
                </c:pt>
                <c:pt idx="49082">
                  <c:v>1</c:v>
                </c:pt>
                <c:pt idx="49083">
                  <c:v>1</c:v>
                </c:pt>
                <c:pt idx="49084">
                  <c:v>1</c:v>
                </c:pt>
                <c:pt idx="49085">
                  <c:v>1</c:v>
                </c:pt>
                <c:pt idx="49086">
                  <c:v>1</c:v>
                </c:pt>
                <c:pt idx="49087">
                  <c:v>1</c:v>
                </c:pt>
                <c:pt idx="49088">
                  <c:v>1</c:v>
                </c:pt>
                <c:pt idx="49089">
                  <c:v>1</c:v>
                </c:pt>
                <c:pt idx="49090">
                  <c:v>1</c:v>
                </c:pt>
                <c:pt idx="49091">
                  <c:v>1</c:v>
                </c:pt>
                <c:pt idx="49092">
                  <c:v>1</c:v>
                </c:pt>
                <c:pt idx="49093">
                  <c:v>1</c:v>
                </c:pt>
                <c:pt idx="49094">
                  <c:v>1</c:v>
                </c:pt>
                <c:pt idx="49095">
                  <c:v>1</c:v>
                </c:pt>
                <c:pt idx="49096">
                  <c:v>1</c:v>
                </c:pt>
                <c:pt idx="49097">
                  <c:v>1</c:v>
                </c:pt>
                <c:pt idx="49098">
                  <c:v>1</c:v>
                </c:pt>
                <c:pt idx="49099">
                  <c:v>1</c:v>
                </c:pt>
                <c:pt idx="49100">
                  <c:v>1</c:v>
                </c:pt>
                <c:pt idx="49101">
                  <c:v>1</c:v>
                </c:pt>
                <c:pt idx="49102">
                  <c:v>1</c:v>
                </c:pt>
                <c:pt idx="49103">
                  <c:v>1</c:v>
                </c:pt>
                <c:pt idx="49104">
                  <c:v>1</c:v>
                </c:pt>
                <c:pt idx="49105">
                  <c:v>0.14285714299999999</c:v>
                </c:pt>
                <c:pt idx="49106">
                  <c:v>1</c:v>
                </c:pt>
                <c:pt idx="49107">
                  <c:v>1</c:v>
                </c:pt>
                <c:pt idx="49108">
                  <c:v>1</c:v>
                </c:pt>
                <c:pt idx="49109">
                  <c:v>1</c:v>
                </c:pt>
                <c:pt idx="49110">
                  <c:v>0.571428571</c:v>
                </c:pt>
                <c:pt idx="49111">
                  <c:v>1</c:v>
                </c:pt>
                <c:pt idx="49112">
                  <c:v>1</c:v>
                </c:pt>
                <c:pt idx="49113">
                  <c:v>0.85714285700000004</c:v>
                </c:pt>
                <c:pt idx="49114">
                  <c:v>1</c:v>
                </c:pt>
                <c:pt idx="49115">
                  <c:v>1</c:v>
                </c:pt>
                <c:pt idx="49116">
                  <c:v>1</c:v>
                </c:pt>
                <c:pt idx="49117">
                  <c:v>1</c:v>
                </c:pt>
                <c:pt idx="49118">
                  <c:v>1</c:v>
                </c:pt>
                <c:pt idx="49119">
                  <c:v>1</c:v>
                </c:pt>
                <c:pt idx="49120">
                  <c:v>1</c:v>
                </c:pt>
                <c:pt idx="49121">
                  <c:v>1</c:v>
                </c:pt>
                <c:pt idx="49122">
                  <c:v>1</c:v>
                </c:pt>
                <c:pt idx="49123">
                  <c:v>1</c:v>
                </c:pt>
                <c:pt idx="49124">
                  <c:v>1</c:v>
                </c:pt>
                <c:pt idx="49125">
                  <c:v>1</c:v>
                </c:pt>
                <c:pt idx="49126">
                  <c:v>1</c:v>
                </c:pt>
                <c:pt idx="49127">
                  <c:v>1</c:v>
                </c:pt>
                <c:pt idx="49128">
                  <c:v>1</c:v>
                </c:pt>
                <c:pt idx="49129">
                  <c:v>1</c:v>
                </c:pt>
                <c:pt idx="49130">
                  <c:v>1</c:v>
                </c:pt>
                <c:pt idx="49131">
                  <c:v>1</c:v>
                </c:pt>
                <c:pt idx="49132">
                  <c:v>1</c:v>
                </c:pt>
                <c:pt idx="49133">
                  <c:v>1</c:v>
                </c:pt>
                <c:pt idx="49134">
                  <c:v>1</c:v>
                </c:pt>
                <c:pt idx="49135">
                  <c:v>1</c:v>
                </c:pt>
                <c:pt idx="49136">
                  <c:v>1</c:v>
                </c:pt>
                <c:pt idx="49137">
                  <c:v>1</c:v>
                </c:pt>
                <c:pt idx="49138">
                  <c:v>1</c:v>
                </c:pt>
                <c:pt idx="49139">
                  <c:v>1</c:v>
                </c:pt>
                <c:pt idx="49140">
                  <c:v>1</c:v>
                </c:pt>
                <c:pt idx="49141">
                  <c:v>1</c:v>
                </c:pt>
                <c:pt idx="49142">
                  <c:v>1</c:v>
                </c:pt>
                <c:pt idx="49143">
                  <c:v>1</c:v>
                </c:pt>
                <c:pt idx="49144">
                  <c:v>1</c:v>
                </c:pt>
                <c:pt idx="49145">
                  <c:v>1</c:v>
                </c:pt>
                <c:pt idx="49146">
                  <c:v>0.85714285700000004</c:v>
                </c:pt>
                <c:pt idx="49147">
                  <c:v>1</c:v>
                </c:pt>
                <c:pt idx="49148">
                  <c:v>1</c:v>
                </c:pt>
                <c:pt idx="49149">
                  <c:v>1</c:v>
                </c:pt>
                <c:pt idx="49150">
                  <c:v>1</c:v>
                </c:pt>
                <c:pt idx="49151">
                  <c:v>1</c:v>
                </c:pt>
                <c:pt idx="49152">
                  <c:v>0.85714285700000004</c:v>
                </c:pt>
                <c:pt idx="49153">
                  <c:v>1</c:v>
                </c:pt>
                <c:pt idx="49154">
                  <c:v>1</c:v>
                </c:pt>
                <c:pt idx="49155">
                  <c:v>1</c:v>
                </c:pt>
                <c:pt idx="49156">
                  <c:v>1</c:v>
                </c:pt>
                <c:pt idx="49157">
                  <c:v>1</c:v>
                </c:pt>
                <c:pt idx="49158">
                  <c:v>1</c:v>
                </c:pt>
                <c:pt idx="49159">
                  <c:v>1</c:v>
                </c:pt>
                <c:pt idx="49160">
                  <c:v>1</c:v>
                </c:pt>
                <c:pt idx="49161">
                  <c:v>1</c:v>
                </c:pt>
                <c:pt idx="49162">
                  <c:v>1</c:v>
                </c:pt>
                <c:pt idx="49163">
                  <c:v>1</c:v>
                </c:pt>
                <c:pt idx="49164">
                  <c:v>1</c:v>
                </c:pt>
                <c:pt idx="49165">
                  <c:v>1</c:v>
                </c:pt>
                <c:pt idx="49166">
                  <c:v>1</c:v>
                </c:pt>
                <c:pt idx="49167">
                  <c:v>1</c:v>
                </c:pt>
                <c:pt idx="49168">
                  <c:v>1</c:v>
                </c:pt>
                <c:pt idx="49169">
                  <c:v>1</c:v>
                </c:pt>
                <c:pt idx="49170">
                  <c:v>1</c:v>
                </c:pt>
                <c:pt idx="49171">
                  <c:v>1</c:v>
                </c:pt>
                <c:pt idx="49172">
                  <c:v>1</c:v>
                </c:pt>
                <c:pt idx="49173">
                  <c:v>1</c:v>
                </c:pt>
                <c:pt idx="49174">
                  <c:v>1</c:v>
                </c:pt>
                <c:pt idx="49175">
                  <c:v>1</c:v>
                </c:pt>
                <c:pt idx="49176">
                  <c:v>1</c:v>
                </c:pt>
                <c:pt idx="49177">
                  <c:v>1</c:v>
                </c:pt>
                <c:pt idx="49178">
                  <c:v>1</c:v>
                </c:pt>
                <c:pt idx="49179">
                  <c:v>1</c:v>
                </c:pt>
                <c:pt idx="49180">
                  <c:v>1</c:v>
                </c:pt>
                <c:pt idx="49181">
                  <c:v>1</c:v>
                </c:pt>
                <c:pt idx="49182">
                  <c:v>1</c:v>
                </c:pt>
                <c:pt idx="49183">
                  <c:v>1</c:v>
                </c:pt>
                <c:pt idx="49184">
                  <c:v>1</c:v>
                </c:pt>
                <c:pt idx="49185">
                  <c:v>1</c:v>
                </c:pt>
                <c:pt idx="49186">
                  <c:v>1</c:v>
                </c:pt>
                <c:pt idx="49187">
                  <c:v>1</c:v>
                </c:pt>
                <c:pt idx="49188">
                  <c:v>1</c:v>
                </c:pt>
                <c:pt idx="49189">
                  <c:v>1</c:v>
                </c:pt>
                <c:pt idx="49190">
                  <c:v>1</c:v>
                </c:pt>
                <c:pt idx="49191">
                  <c:v>1</c:v>
                </c:pt>
                <c:pt idx="49192">
                  <c:v>1</c:v>
                </c:pt>
                <c:pt idx="49193">
                  <c:v>1</c:v>
                </c:pt>
                <c:pt idx="49194">
                  <c:v>1</c:v>
                </c:pt>
                <c:pt idx="49195">
                  <c:v>1</c:v>
                </c:pt>
                <c:pt idx="49196">
                  <c:v>1</c:v>
                </c:pt>
                <c:pt idx="49197">
                  <c:v>1</c:v>
                </c:pt>
                <c:pt idx="49198">
                  <c:v>1</c:v>
                </c:pt>
                <c:pt idx="49199">
                  <c:v>1</c:v>
                </c:pt>
                <c:pt idx="49200">
                  <c:v>1</c:v>
                </c:pt>
                <c:pt idx="49201">
                  <c:v>1</c:v>
                </c:pt>
                <c:pt idx="49202">
                  <c:v>1</c:v>
                </c:pt>
                <c:pt idx="49203">
                  <c:v>1</c:v>
                </c:pt>
                <c:pt idx="49204">
                  <c:v>1</c:v>
                </c:pt>
                <c:pt idx="49205">
                  <c:v>1</c:v>
                </c:pt>
                <c:pt idx="49206">
                  <c:v>1</c:v>
                </c:pt>
                <c:pt idx="49207">
                  <c:v>1</c:v>
                </c:pt>
                <c:pt idx="49208">
                  <c:v>1</c:v>
                </c:pt>
                <c:pt idx="49209">
                  <c:v>1</c:v>
                </c:pt>
                <c:pt idx="49210">
                  <c:v>1</c:v>
                </c:pt>
                <c:pt idx="49211">
                  <c:v>1</c:v>
                </c:pt>
                <c:pt idx="49212">
                  <c:v>1</c:v>
                </c:pt>
                <c:pt idx="49213">
                  <c:v>1</c:v>
                </c:pt>
                <c:pt idx="49214">
                  <c:v>1</c:v>
                </c:pt>
                <c:pt idx="49215">
                  <c:v>1</c:v>
                </c:pt>
                <c:pt idx="49216">
                  <c:v>1</c:v>
                </c:pt>
                <c:pt idx="49217">
                  <c:v>0.85714285700000004</c:v>
                </c:pt>
                <c:pt idx="49218">
                  <c:v>1</c:v>
                </c:pt>
                <c:pt idx="49219">
                  <c:v>1</c:v>
                </c:pt>
                <c:pt idx="49220">
                  <c:v>1</c:v>
                </c:pt>
                <c:pt idx="49221">
                  <c:v>1</c:v>
                </c:pt>
                <c:pt idx="49222">
                  <c:v>1</c:v>
                </c:pt>
                <c:pt idx="49223">
                  <c:v>1</c:v>
                </c:pt>
                <c:pt idx="49224">
                  <c:v>0.28571428599999998</c:v>
                </c:pt>
                <c:pt idx="49225">
                  <c:v>1</c:v>
                </c:pt>
                <c:pt idx="49226">
                  <c:v>0.85714285700000004</c:v>
                </c:pt>
                <c:pt idx="49227">
                  <c:v>1</c:v>
                </c:pt>
                <c:pt idx="49228">
                  <c:v>1</c:v>
                </c:pt>
                <c:pt idx="49229">
                  <c:v>1</c:v>
                </c:pt>
                <c:pt idx="49230">
                  <c:v>1</c:v>
                </c:pt>
                <c:pt idx="49231">
                  <c:v>1</c:v>
                </c:pt>
                <c:pt idx="49232">
                  <c:v>1</c:v>
                </c:pt>
                <c:pt idx="49233">
                  <c:v>1</c:v>
                </c:pt>
                <c:pt idx="49234">
                  <c:v>1</c:v>
                </c:pt>
                <c:pt idx="49235">
                  <c:v>1</c:v>
                </c:pt>
                <c:pt idx="49236">
                  <c:v>1</c:v>
                </c:pt>
                <c:pt idx="49237">
                  <c:v>0.85714285700000004</c:v>
                </c:pt>
                <c:pt idx="49238">
                  <c:v>1</c:v>
                </c:pt>
                <c:pt idx="49239">
                  <c:v>1</c:v>
                </c:pt>
                <c:pt idx="49240">
                  <c:v>1</c:v>
                </c:pt>
                <c:pt idx="49241">
                  <c:v>1</c:v>
                </c:pt>
                <c:pt idx="49242">
                  <c:v>1</c:v>
                </c:pt>
                <c:pt idx="49243">
                  <c:v>1</c:v>
                </c:pt>
                <c:pt idx="49244">
                  <c:v>1</c:v>
                </c:pt>
                <c:pt idx="49245">
                  <c:v>1</c:v>
                </c:pt>
                <c:pt idx="49246">
                  <c:v>1</c:v>
                </c:pt>
                <c:pt idx="49247">
                  <c:v>1</c:v>
                </c:pt>
                <c:pt idx="49248">
                  <c:v>1</c:v>
                </c:pt>
                <c:pt idx="49249">
                  <c:v>1</c:v>
                </c:pt>
                <c:pt idx="49250">
                  <c:v>1</c:v>
                </c:pt>
                <c:pt idx="49251">
                  <c:v>1</c:v>
                </c:pt>
                <c:pt idx="49252">
                  <c:v>1</c:v>
                </c:pt>
                <c:pt idx="49253">
                  <c:v>1</c:v>
                </c:pt>
                <c:pt idx="49254">
                  <c:v>1</c:v>
                </c:pt>
                <c:pt idx="49255">
                  <c:v>1</c:v>
                </c:pt>
                <c:pt idx="49256">
                  <c:v>1</c:v>
                </c:pt>
                <c:pt idx="49257">
                  <c:v>1</c:v>
                </c:pt>
                <c:pt idx="49258">
                  <c:v>1</c:v>
                </c:pt>
                <c:pt idx="49259">
                  <c:v>1</c:v>
                </c:pt>
                <c:pt idx="49260">
                  <c:v>1</c:v>
                </c:pt>
                <c:pt idx="49261">
                  <c:v>1</c:v>
                </c:pt>
                <c:pt idx="49262">
                  <c:v>1</c:v>
                </c:pt>
                <c:pt idx="49263">
                  <c:v>0.85714285700000004</c:v>
                </c:pt>
                <c:pt idx="49264">
                  <c:v>1</c:v>
                </c:pt>
                <c:pt idx="49265">
                  <c:v>1</c:v>
                </c:pt>
                <c:pt idx="49266">
                  <c:v>1</c:v>
                </c:pt>
                <c:pt idx="49267">
                  <c:v>1</c:v>
                </c:pt>
                <c:pt idx="49268">
                  <c:v>1</c:v>
                </c:pt>
                <c:pt idx="49269">
                  <c:v>1</c:v>
                </c:pt>
                <c:pt idx="49270">
                  <c:v>1</c:v>
                </c:pt>
                <c:pt idx="49271">
                  <c:v>1</c:v>
                </c:pt>
                <c:pt idx="49272">
                  <c:v>1</c:v>
                </c:pt>
                <c:pt idx="49273">
                  <c:v>1</c:v>
                </c:pt>
                <c:pt idx="49274">
                  <c:v>1</c:v>
                </c:pt>
                <c:pt idx="49275">
                  <c:v>1</c:v>
                </c:pt>
                <c:pt idx="49276">
                  <c:v>1</c:v>
                </c:pt>
                <c:pt idx="49277">
                  <c:v>1</c:v>
                </c:pt>
                <c:pt idx="49278">
                  <c:v>1</c:v>
                </c:pt>
                <c:pt idx="49279">
                  <c:v>1</c:v>
                </c:pt>
                <c:pt idx="49280">
                  <c:v>1</c:v>
                </c:pt>
                <c:pt idx="49281">
                  <c:v>1</c:v>
                </c:pt>
                <c:pt idx="49282">
                  <c:v>1</c:v>
                </c:pt>
                <c:pt idx="49283">
                  <c:v>1</c:v>
                </c:pt>
                <c:pt idx="49284">
                  <c:v>1</c:v>
                </c:pt>
                <c:pt idx="49285">
                  <c:v>1</c:v>
                </c:pt>
                <c:pt idx="49286">
                  <c:v>0.85714285700000004</c:v>
                </c:pt>
                <c:pt idx="49287">
                  <c:v>1</c:v>
                </c:pt>
                <c:pt idx="49288">
                  <c:v>1</c:v>
                </c:pt>
                <c:pt idx="49289">
                  <c:v>1</c:v>
                </c:pt>
                <c:pt idx="49290">
                  <c:v>1</c:v>
                </c:pt>
                <c:pt idx="49291">
                  <c:v>1</c:v>
                </c:pt>
                <c:pt idx="49292">
                  <c:v>1</c:v>
                </c:pt>
                <c:pt idx="49293">
                  <c:v>1</c:v>
                </c:pt>
                <c:pt idx="49294">
                  <c:v>1</c:v>
                </c:pt>
                <c:pt idx="49295">
                  <c:v>1</c:v>
                </c:pt>
                <c:pt idx="49296">
                  <c:v>1</c:v>
                </c:pt>
                <c:pt idx="49297">
                  <c:v>1</c:v>
                </c:pt>
                <c:pt idx="49298">
                  <c:v>1</c:v>
                </c:pt>
                <c:pt idx="49299">
                  <c:v>1</c:v>
                </c:pt>
                <c:pt idx="49300">
                  <c:v>1</c:v>
                </c:pt>
                <c:pt idx="49301">
                  <c:v>1</c:v>
                </c:pt>
                <c:pt idx="49302">
                  <c:v>1</c:v>
                </c:pt>
                <c:pt idx="49303">
                  <c:v>1</c:v>
                </c:pt>
                <c:pt idx="49304">
                  <c:v>1</c:v>
                </c:pt>
                <c:pt idx="49305">
                  <c:v>1</c:v>
                </c:pt>
                <c:pt idx="49306">
                  <c:v>1</c:v>
                </c:pt>
                <c:pt idx="49307">
                  <c:v>1</c:v>
                </c:pt>
                <c:pt idx="49308">
                  <c:v>1</c:v>
                </c:pt>
                <c:pt idx="49309">
                  <c:v>1</c:v>
                </c:pt>
                <c:pt idx="49310">
                  <c:v>1</c:v>
                </c:pt>
                <c:pt idx="49311">
                  <c:v>1</c:v>
                </c:pt>
                <c:pt idx="49312">
                  <c:v>1</c:v>
                </c:pt>
                <c:pt idx="49313">
                  <c:v>1</c:v>
                </c:pt>
                <c:pt idx="49314">
                  <c:v>1</c:v>
                </c:pt>
                <c:pt idx="49315">
                  <c:v>1</c:v>
                </c:pt>
                <c:pt idx="49316">
                  <c:v>1</c:v>
                </c:pt>
                <c:pt idx="49317">
                  <c:v>0.85714285700000004</c:v>
                </c:pt>
                <c:pt idx="49318">
                  <c:v>1</c:v>
                </c:pt>
                <c:pt idx="49319">
                  <c:v>1</c:v>
                </c:pt>
                <c:pt idx="49320">
                  <c:v>1</c:v>
                </c:pt>
                <c:pt idx="49321">
                  <c:v>1</c:v>
                </c:pt>
                <c:pt idx="49322">
                  <c:v>1</c:v>
                </c:pt>
                <c:pt idx="49323">
                  <c:v>1</c:v>
                </c:pt>
                <c:pt idx="49324">
                  <c:v>1</c:v>
                </c:pt>
                <c:pt idx="49325">
                  <c:v>1</c:v>
                </c:pt>
                <c:pt idx="49326">
                  <c:v>1</c:v>
                </c:pt>
                <c:pt idx="49327">
                  <c:v>1</c:v>
                </c:pt>
                <c:pt idx="49328">
                  <c:v>1</c:v>
                </c:pt>
                <c:pt idx="49329">
                  <c:v>1</c:v>
                </c:pt>
                <c:pt idx="49330">
                  <c:v>1</c:v>
                </c:pt>
                <c:pt idx="49331">
                  <c:v>1</c:v>
                </c:pt>
                <c:pt idx="49332">
                  <c:v>1</c:v>
                </c:pt>
                <c:pt idx="49333">
                  <c:v>0.85714285700000004</c:v>
                </c:pt>
                <c:pt idx="49334">
                  <c:v>1</c:v>
                </c:pt>
                <c:pt idx="49335">
                  <c:v>1</c:v>
                </c:pt>
                <c:pt idx="49336">
                  <c:v>1</c:v>
                </c:pt>
                <c:pt idx="49337">
                  <c:v>1</c:v>
                </c:pt>
                <c:pt idx="49338">
                  <c:v>1</c:v>
                </c:pt>
                <c:pt idx="49339">
                  <c:v>1</c:v>
                </c:pt>
                <c:pt idx="49340">
                  <c:v>1</c:v>
                </c:pt>
                <c:pt idx="49341">
                  <c:v>1</c:v>
                </c:pt>
                <c:pt idx="49342">
                  <c:v>1</c:v>
                </c:pt>
                <c:pt idx="49343">
                  <c:v>1</c:v>
                </c:pt>
                <c:pt idx="49344">
                  <c:v>1</c:v>
                </c:pt>
                <c:pt idx="49345">
                  <c:v>1</c:v>
                </c:pt>
                <c:pt idx="49346">
                  <c:v>1</c:v>
                </c:pt>
                <c:pt idx="49347">
                  <c:v>1</c:v>
                </c:pt>
                <c:pt idx="49348">
                  <c:v>1</c:v>
                </c:pt>
                <c:pt idx="49349">
                  <c:v>1</c:v>
                </c:pt>
                <c:pt idx="49350">
                  <c:v>1</c:v>
                </c:pt>
                <c:pt idx="49351">
                  <c:v>1</c:v>
                </c:pt>
                <c:pt idx="49352">
                  <c:v>1</c:v>
                </c:pt>
                <c:pt idx="49353">
                  <c:v>1</c:v>
                </c:pt>
                <c:pt idx="49354">
                  <c:v>1</c:v>
                </c:pt>
                <c:pt idx="49355">
                  <c:v>1</c:v>
                </c:pt>
                <c:pt idx="49356">
                  <c:v>1</c:v>
                </c:pt>
                <c:pt idx="49357">
                  <c:v>1</c:v>
                </c:pt>
                <c:pt idx="49358">
                  <c:v>1</c:v>
                </c:pt>
                <c:pt idx="49359">
                  <c:v>1</c:v>
                </c:pt>
                <c:pt idx="49360">
                  <c:v>1</c:v>
                </c:pt>
                <c:pt idx="49361">
                  <c:v>1</c:v>
                </c:pt>
                <c:pt idx="49362">
                  <c:v>1</c:v>
                </c:pt>
                <c:pt idx="49363">
                  <c:v>1</c:v>
                </c:pt>
                <c:pt idx="49364">
                  <c:v>1</c:v>
                </c:pt>
                <c:pt idx="49365">
                  <c:v>1</c:v>
                </c:pt>
                <c:pt idx="49366">
                  <c:v>1</c:v>
                </c:pt>
                <c:pt idx="49367">
                  <c:v>1</c:v>
                </c:pt>
                <c:pt idx="49368">
                  <c:v>1</c:v>
                </c:pt>
                <c:pt idx="49369">
                  <c:v>1</c:v>
                </c:pt>
                <c:pt idx="49370">
                  <c:v>1</c:v>
                </c:pt>
                <c:pt idx="49371">
                  <c:v>1</c:v>
                </c:pt>
                <c:pt idx="49372">
                  <c:v>0.85714285700000004</c:v>
                </c:pt>
                <c:pt idx="49373">
                  <c:v>0.85714285700000004</c:v>
                </c:pt>
                <c:pt idx="49374">
                  <c:v>1</c:v>
                </c:pt>
                <c:pt idx="49375">
                  <c:v>1</c:v>
                </c:pt>
                <c:pt idx="49376">
                  <c:v>1</c:v>
                </c:pt>
                <c:pt idx="49377">
                  <c:v>1</c:v>
                </c:pt>
                <c:pt idx="49378">
                  <c:v>1</c:v>
                </c:pt>
                <c:pt idx="49379">
                  <c:v>1</c:v>
                </c:pt>
                <c:pt idx="49380">
                  <c:v>1</c:v>
                </c:pt>
                <c:pt idx="49381">
                  <c:v>1</c:v>
                </c:pt>
                <c:pt idx="49382">
                  <c:v>1</c:v>
                </c:pt>
                <c:pt idx="49383">
                  <c:v>1</c:v>
                </c:pt>
                <c:pt idx="49384">
                  <c:v>1</c:v>
                </c:pt>
                <c:pt idx="49385">
                  <c:v>1</c:v>
                </c:pt>
                <c:pt idx="49386">
                  <c:v>1</c:v>
                </c:pt>
                <c:pt idx="49387">
                  <c:v>1</c:v>
                </c:pt>
                <c:pt idx="49388">
                  <c:v>1</c:v>
                </c:pt>
                <c:pt idx="49389">
                  <c:v>1</c:v>
                </c:pt>
                <c:pt idx="49390">
                  <c:v>0.571428571</c:v>
                </c:pt>
                <c:pt idx="49391">
                  <c:v>1</c:v>
                </c:pt>
                <c:pt idx="49392">
                  <c:v>1</c:v>
                </c:pt>
                <c:pt idx="49393">
                  <c:v>1</c:v>
                </c:pt>
                <c:pt idx="49394">
                  <c:v>0.71428571399999996</c:v>
                </c:pt>
                <c:pt idx="49395">
                  <c:v>1</c:v>
                </c:pt>
                <c:pt idx="49396">
                  <c:v>1</c:v>
                </c:pt>
                <c:pt idx="49397">
                  <c:v>1</c:v>
                </c:pt>
                <c:pt idx="49398">
                  <c:v>1</c:v>
                </c:pt>
                <c:pt idx="49399">
                  <c:v>0.71428571399999996</c:v>
                </c:pt>
                <c:pt idx="49400">
                  <c:v>1</c:v>
                </c:pt>
                <c:pt idx="49401">
                  <c:v>1</c:v>
                </c:pt>
                <c:pt idx="49402">
                  <c:v>1</c:v>
                </c:pt>
                <c:pt idx="49403">
                  <c:v>1</c:v>
                </c:pt>
                <c:pt idx="49404">
                  <c:v>1</c:v>
                </c:pt>
                <c:pt idx="49405">
                  <c:v>1</c:v>
                </c:pt>
                <c:pt idx="49406">
                  <c:v>0.85714285700000004</c:v>
                </c:pt>
                <c:pt idx="49407">
                  <c:v>0.71428571399999996</c:v>
                </c:pt>
                <c:pt idx="49408">
                  <c:v>1</c:v>
                </c:pt>
                <c:pt idx="49409">
                  <c:v>1</c:v>
                </c:pt>
                <c:pt idx="49410">
                  <c:v>1</c:v>
                </c:pt>
                <c:pt idx="49411">
                  <c:v>1</c:v>
                </c:pt>
                <c:pt idx="49412">
                  <c:v>1</c:v>
                </c:pt>
                <c:pt idx="49413">
                  <c:v>1</c:v>
                </c:pt>
                <c:pt idx="49414">
                  <c:v>1</c:v>
                </c:pt>
                <c:pt idx="49415">
                  <c:v>0.85714285700000004</c:v>
                </c:pt>
                <c:pt idx="49416">
                  <c:v>0.85714285700000004</c:v>
                </c:pt>
                <c:pt idx="49417">
                  <c:v>1</c:v>
                </c:pt>
                <c:pt idx="49418">
                  <c:v>1</c:v>
                </c:pt>
                <c:pt idx="49419">
                  <c:v>1</c:v>
                </c:pt>
                <c:pt idx="49420">
                  <c:v>1</c:v>
                </c:pt>
                <c:pt idx="49421">
                  <c:v>1</c:v>
                </c:pt>
                <c:pt idx="49422">
                  <c:v>1</c:v>
                </c:pt>
                <c:pt idx="49423">
                  <c:v>1</c:v>
                </c:pt>
                <c:pt idx="49424">
                  <c:v>1</c:v>
                </c:pt>
                <c:pt idx="49425">
                  <c:v>1</c:v>
                </c:pt>
                <c:pt idx="49426">
                  <c:v>1</c:v>
                </c:pt>
                <c:pt idx="49427">
                  <c:v>1</c:v>
                </c:pt>
                <c:pt idx="49428">
                  <c:v>1</c:v>
                </c:pt>
                <c:pt idx="49429">
                  <c:v>1</c:v>
                </c:pt>
                <c:pt idx="49430">
                  <c:v>1</c:v>
                </c:pt>
                <c:pt idx="49431">
                  <c:v>1</c:v>
                </c:pt>
                <c:pt idx="49432">
                  <c:v>1</c:v>
                </c:pt>
                <c:pt idx="49433">
                  <c:v>1</c:v>
                </c:pt>
                <c:pt idx="49434">
                  <c:v>1</c:v>
                </c:pt>
                <c:pt idx="49435">
                  <c:v>1</c:v>
                </c:pt>
                <c:pt idx="49436">
                  <c:v>1</c:v>
                </c:pt>
                <c:pt idx="49437">
                  <c:v>1</c:v>
                </c:pt>
                <c:pt idx="49438">
                  <c:v>1</c:v>
                </c:pt>
                <c:pt idx="49439">
                  <c:v>1</c:v>
                </c:pt>
                <c:pt idx="49440">
                  <c:v>1</c:v>
                </c:pt>
                <c:pt idx="49441">
                  <c:v>1</c:v>
                </c:pt>
                <c:pt idx="49442">
                  <c:v>1</c:v>
                </c:pt>
                <c:pt idx="49443">
                  <c:v>1</c:v>
                </c:pt>
                <c:pt idx="49444">
                  <c:v>1</c:v>
                </c:pt>
                <c:pt idx="49445">
                  <c:v>1</c:v>
                </c:pt>
                <c:pt idx="49446">
                  <c:v>1</c:v>
                </c:pt>
                <c:pt idx="49447">
                  <c:v>1</c:v>
                </c:pt>
                <c:pt idx="49448">
                  <c:v>1</c:v>
                </c:pt>
                <c:pt idx="49449">
                  <c:v>0.85714285700000004</c:v>
                </c:pt>
                <c:pt idx="49450">
                  <c:v>1</c:v>
                </c:pt>
                <c:pt idx="49451">
                  <c:v>1</c:v>
                </c:pt>
                <c:pt idx="49452">
                  <c:v>1</c:v>
                </c:pt>
                <c:pt idx="49453">
                  <c:v>0.85714285700000004</c:v>
                </c:pt>
                <c:pt idx="49454">
                  <c:v>1</c:v>
                </c:pt>
                <c:pt idx="49455">
                  <c:v>1</c:v>
                </c:pt>
                <c:pt idx="49456">
                  <c:v>1</c:v>
                </c:pt>
                <c:pt idx="49457">
                  <c:v>1</c:v>
                </c:pt>
                <c:pt idx="49458">
                  <c:v>1</c:v>
                </c:pt>
                <c:pt idx="49459">
                  <c:v>1</c:v>
                </c:pt>
                <c:pt idx="49460">
                  <c:v>1</c:v>
                </c:pt>
                <c:pt idx="49461">
                  <c:v>1</c:v>
                </c:pt>
                <c:pt idx="49462">
                  <c:v>1</c:v>
                </c:pt>
                <c:pt idx="49463">
                  <c:v>1</c:v>
                </c:pt>
                <c:pt idx="49464">
                  <c:v>1</c:v>
                </c:pt>
                <c:pt idx="49465">
                  <c:v>1</c:v>
                </c:pt>
                <c:pt idx="49466">
                  <c:v>1</c:v>
                </c:pt>
                <c:pt idx="49467">
                  <c:v>1</c:v>
                </c:pt>
                <c:pt idx="49468">
                  <c:v>1</c:v>
                </c:pt>
                <c:pt idx="49469">
                  <c:v>1</c:v>
                </c:pt>
                <c:pt idx="49470">
                  <c:v>1</c:v>
                </c:pt>
                <c:pt idx="49471">
                  <c:v>1</c:v>
                </c:pt>
                <c:pt idx="49472">
                  <c:v>1</c:v>
                </c:pt>
                <c:pt idx="49473">
                  <c:v>1</c:v>
                </c:pt>
                <c:pt idx="49474">
                  <c:v>1</c:v>
                </c:pt>
                <c:pt idx="49475">
                  <c:v>1</c:v>
                </c:pt>
                <c:pt idx="49476">
                  <c:v>1</c:v>
                </c:pt>
                <c:pt idx="49477">
                  <c:v>1</c:v>
                </c:pt>
                <c:pt idx="49478">
                  <c:v>1</c:v>
                </c:pt>
                <c:pt idx="49479">
                  <c:v>1</c:v>
                </c:pt>
                <c:pt idx="49480">
                  <c:v>1</c:v>
                </c:pt>
                <c:pt idx="49481">
                  <c:v>1</c:v>
                </c:pt>
                <c:pt idx="49482">
                  <c:v>1</c:v>
                </c:pt>
                <c:pt idx="49483">
                  <c:v>1</c:v>
                </c:pt>
                <c:pt idx="49484">
                  <c:v>1</c:v>
                </c:pt>
                <c:pt idx="49485">
                  <c:v>1</c:v>
                </c:pt>
                <c:pt idx="49486">
                  <c:v>1</c:v>
                </c:pt>
                <c:pt idx="49487">
                  <c:v>1</c:v>
                </c:pt>
                <c:pt idx="49488">
                  <c:v>1</c:v>
                </c:pt>
                <c:pt idx="49489">
                  <c:v>1</c:v>
                </c:pt>
                <c:pt idx="49490">
                  <c:v>1</c:v>
                </c:pt>
                <c:pt idx="49491">
                  <c:v>1</c:v>
                </c:pt>
                <c:pt idx="49492">
                  <c:v>1</c:v>
                </c:pt>
                <c:pt idx="49493">
                  <c:v>1</c:v>
                </c:pt>
                <c:pt idx="49494">
                  <c:v>1</c:v>
                </c:pt>
                <c:pt idx="49495">
                  <c:v>1</c:v>
                </c:pt>
                <c:pt idx="49496">
                  <c:v>1</c:v>
                </c:pt>
                <c:pt idx="49497">
                  <c:v>1</c:v>
                </c:pt>
                <c:pt idx="49498">
                  <c:v>1</c:v>
                </c:pt>
                <c:pt idx="49499">
                  <c:v>1</c:v>
                </c:pt>
                <c:pt idx="49500">
                  <c:v>1</c:v>
                </c:pt>
                <c:pt idx="49501">
                  <c:v>1</c:v>
                </c:pt>
                <c:pt idx="49502">
                  <c:v>1</c:v>
                </c:pt>
                <c:pt idx="49503">
                  <c:v>1</c:v>
                </c:pt>
                <c:pt idx="49504">
                  <c:v>1</c:v>
                </c:pt>
                <c:pt idx="49505">
                  <c:v>1</c:v>
                </c:pt>
                <c:pt idx="49506">
                  <c:v>1</c:v>
                </c:pt>
                <c:pt idx="49507">
                  <c:v>1</c:v>
                </c:pt>
                <c:pt idx="49508">
                  <c:v>1</c:v>
                </c:pt>
                <c:pt idx="49509">
                  <c:v>1</c:v>
                </c:pt>
                <c:pt idx="49510">
                  <c:v>0.85714285700000004</c:v>
                </c:pt>
                <c:pt idx="49511">
                  <c:v>1</c:v>
                </c:pt>
                <c:pt idx="49512">
                  <c:v>1</c:v>
                </c:pt>
                <c:pt idx="49513">
                  <c:v>1</c:v>
                </c:pt>
                <c:pt idx="49514">
                  <c:v>0.71428571399999996</c:v>
                </c:pt>
                <c:pt idx="49515">
                  <c:v>1</c:v>
                </c:pt>
                <c:pt idx="49516">
                  <c:v>1</c:v>
                </c:pt>
                <c:pt idx="49517">
                  <c:v>1</c:v>
                </c:pt>
                <c:pt idx="49518">
                  <c:v>0.85714285700000004</c:v>
                </c:pt>
                <c:pt idx="49519">
                  <c:v>1</c:v>
                </c:pt>
                <c:pt idx="49520">
                  <c:v>1</c:v>
                </c:pt>
                <c:pt idx="49521">
                  <c:v>1</c:v>
                </c:pt>
                <c:pt idx="49522">
                  <c:v>1</c:v>
                </c:pt>
                <c:pt idx="49523">
                  <c:v>1</c:v>
                </c:pt>
                <c:pt idx="49524">
                  <c:v>1</c:v>
                </c:pt>
                <c:pt idx="49525">
                  <c:v>1</c:v>
                </c:pt>
                <c:pt idx="49526">
                  <c:v>1</c:v>
                </c:pt>
                <c:pt idx="49527">
                  <c:v>1</c:v>
                </c:pt>
                <c:pt idx="49528">
                  <c:v>1</c:v>
                </c:pt>
                <c:pt idx="49529">
                  <c:v>1</c:v>
                </c:pt>
                <c:pt idx="49530">
                  <c:v>1</c:v>
                </c:pt>
                <c:pt idx="49531">
                  <c:v>1</c:v>
                </c:pt>
                <c:pt idx="49532">
                  <c:v>1</c:v>
                </c:pt>
                <c:pt idx="49533">
                  <c:v>1</c:v>
                </c:pt>
                <c:pt idx="49534">
                  <c:v>1</c:v>
                </c:pt>
                <c:pt idx="49535">
                  <c:v>1</c:v>
                </c:pt>
                <c:pt idx="49536">
                  <c:v>1</c:v>
                </c:pt>
                <c:pt idx="49537">
                  <c:v>1</c:v>
                </c:pt>
                <c:pt idx="49538">
                  <c:v>1</c:v>
                </c:pt>
                <c:pt idx="49539">
                  <c:v>1</c:v>
                </c:pt>
                <c:pt idx="49540">
                  <c:v>1</c:v>
                </c:pt>
                <c:pt idx="49541">
                  <c:v>1</c:v>
                </c:pt>
                <c:pt idx="49542">
                  <c:v>1</c:v>
                </c:pt>
                <c:pt idx="49543">
                  <c:v>1</c:v>
                </c:pt>
                <c:pt idx="49544">
                  <c:v>1</c:v>
                </c:pt>
                <c:pt idx="49545">
                  <c:v>1</c:v>
                </c:pt>
                <c:pt idx="49546">
                  <c:v>1</c:v>
                </c:pt>
                <c:pt idx="49547">
                  <c:v>1</c:v>
                </c:pt>
                <c:pt idx="49548">
                  <c:v>1</c:v>
                </c:pt>
                <c:pt idx="49549">
                  <c:v>1</c:v>
                </c:pt>
                <c:pt idx="49550">
                  <c:v>1</c:v>
                </c:pt>
                <c:pt idx="49551">
                  <c:v>1</c:v>
                </c:pt>
                <c:pt idx="49552">
                  <c:v>1</c:v>
                </c:pt>
                <c:pt idx="49553">
                  <c:v>1</c:v>
                </c:pt>
                <c:pt idx="49554">
                  <c:v>1</c:v>
                </c:pt>
                <c:pt idx="49555">
                  <c:v>1</c:v>
                </c:pt>
                <c:pt idx="49556">
                  <c:v>1</c:v>
                </c:pt>
                <c:pt idx="49557">
                  <c:v>1</c:v>
                </c:pt>
                <c:pt idx="49558">
                  <c:v>1</c:v>
                </c:pt>
                <c:pt idx="49559">
                  <c:v>1</c:v>
                </c:pt>
                <c:pt idx="49560">
                  <c:v>1</c:v>
                </c:pt>
                <c:pt idx="49561">
                  <c:v>1</c:v>
                </c:pt>
                <c:pt idx="49562">
                  <c:v>1</c:v>
                </c:pt>
                <c:pt idx="49563">
                  <c:v>1</c:v>
                </c:pt>
                <c:pt idx="49564">
                  <c:v>1</c:v>
                </c:pt>
                <c:pt idx="49565">
                  <c:v>1</c:v>
                </c:pt>
                <c:pt idx="49566">
                  <c:v>1</c:v>
                </c:pt>
                <c:pt idx="49567">
                  <c:v>1</c:v>
                </c:pt>
                <c:pt idx="49568">
                  <c:v>1</c:v>
                </c:pt>
                <c:pt idx="49569">
                  <c:v>1</c:v>
                </c:pt>
                <c:pt idx="49570">
                  <c:v>1</c:v>
                </c:pt>
                <c:pt idx="49571">
                  <c:v>1</c:v>
                </c:pt>
                <c:pt idx="49572">
                  <c:v>1</c:v>
                </c:pt>
                <c:pt idx="49573">
                  <c:v>1</c:v>
                </c:pt>
                <c:pt idx="49574">
                  <c:v>1</c:v>
                </c:pt>
                <c:pt idx="49575">
                  <c:v>1</c:v>
                </c:pt>
                <c:pt idx="49576">
                  <c:v>1</c:v>
                </c:pt>
                <c:pt idx="49577">
                  <c:v>1</c:v>
                </c:pt>
                <c:pt idx="49578">
                  <c:v>1</c:v>
                </c:pt>
                <c:pt idx="49579">
                  <c:v>1</c:v>
                </c:pt>
                <c:pt idx="49580">
                  <c:v>1</c:v>
                </c:pt>
                <c:pt idx="49581">
                  <c:v>1</c:v>
                </c:pt>
                <c:pt idx="49582">
                  <c:v>1</c:v>
                </c:pt>
                <c:pt idx="49583">
                  <c:v>1</c:v>
                </c:pt>
                <c:pt idx="49584">
                  <c:v>1</c:v>
                </c:pt>
                <c:pt idx="49585">
                  <c:v>1</c:v>
                </c:pt>
                <c:pt idx="49586">
                  <c:v>1</c:v>
                </c:pt>
                <c:pt idx="49587">
                  <c:v>1</c:v>
                </c:pt>
                <c:pt idx="49588">
                  <c:v>1</c:v>
                </c:pt>
                <c:pt idx="49589">
                  <c:v>1</c:v>
                </c:pt>
                <c:pt idx="49590">
                  <c:v>1</c:v>
                </c:pt>
                <c:pt idx="49591">
                  <c:v>0.85714285700000004</c:v>
                </c:pt>
                <c:pt idx="49592">
                  <c:v>1</c:v>
                </c:pt>
                <c:pt idx="49593">
                  <c:v>1</c:v>
                </c:pt>
                <c:pt idx="49594">
                  <c:v>1</c:v>
                </c:pt>
                <c:pt idx="49595">
                  <c:v>1</c:v>
                </c:pt>
                <c:pt idx="49596">
                  <c:v>1</c:v>
                </c:pt>
                <c:pt idx="49597">
                  <c:v>1</c:v>
                </c:pt>
                <c:pt idx="49598">
                  <c:v>1</c:v>
                </c:pt>
                <c:pt idx="49599">
                  <c:v>1</c:v>
                </c:pt>
                <c:pt idx="49600">
                  <c:v>1</c:v>
                </c:pt>
                <c:pt idx="49601">
                  <c:v>1</c:v>
                </c:pt>
                <c:pt idx="49602">
                  <c:v>1</c:v>
                </c:pt>
                <c:pt idx="49603">
                  <c:v>1</c:v>
                </c:pt>
                <c:pt idx="49604">
                  <c:v>1</c:v>
                </c:pt>
                <c:pt idx="49605">
                  <c:v>1</c:v>
                </c:pt>
                <c:pt idx="49606">
                  <c:v>1</c:v>
                </c:pt>
                <c:pt idx="49607">
                  <c:v>1</c:v>
                </c:pt>
                <c:pt idx="49608">
                  <c:v>1</c:v>
                </c:pt>
                <c:pt idx="49609">
                  <c:v>1</c:v>
                </c:pt>
                <c:pt idx="49610">
                  <c:v>1</c:v>
                </c:pt>
                <c:pt idx="49611">
                  <c:v>1</c:v>
                </c:pt>
                <c:pt idx="49612">
                  <c:v>1</c:v>
                </c:pt>
                <c:pt idx="49613">
                  <c:v>1</c:v>
                </c:pt>
                <c:pt idx="49614">
                  <c:v>1</c:v>
                </c:pt>
                <c:pt idx="49615">
                  <c:v>1</c:v>
                </c:pt>
                <c:pt idx="49616">
                  <c:v>1</c:v>
                </c:pt>
                <c:pt idx="49617">
                  <c:v>1</c:v>
                </c:pt>
                <c:pt idx="49618">
                  <c:v>1</c:v>
                </c:pt>
                <c:pt idx="49619">
                  <c:v>1</c:v>
                </c:pt>
                <c:pt idx="49620">
                  <c:v>1</c:v>
                </c:pt>
                <c:pt idx="49621">
                  <c:v>0.85714285700000004</c:v>
                </c:pt>
                <c:pt idx="49622">
                  <c:v>1</c:v>
                </c:pt>
                <c:pt idx="49623">
                  <c:v>1</c:v>
                </c:pt>
                <c:pt idx="49624">
                  <c:v>1</c:v>
                </c:pt>
                <c:pt idx="49625">
                  <c:v>1</c:v>
                </c:pt>
                <c:pt idx="49626">
                  <c:v>1</c:v>
                </c:pt>
                <c:pt idx="49627">
                  <c:v>1</c:v>
                </c:pt>
                <c:pt idx="49628">
                  <c:v>1</c:v>
                </c:pt>
                <c:pt idx="49629">
                  <c:v>1</c:v>
                </c:pt>
                <c:pt idx="49630">
                  <c:v>1</c:v>
                </c:pt>
                <c:pt idx="49631">
                  <c:v>1</c:v>
                </c:pt>
                <c:pt idx="49632">
                  <c:v>1</c:v>
                </c:pt>
                <c:pt idx="49633">
                  <c:v>1</c:v>
                </c:pt>
                <c:pt idx="49634">
                  <c:v>1</c:v>
                </c:pt>
                <c:pt idx="49635">
                  <c:v>1</c:v>
                </c:pt>
                <c:pt idx="49636">
                  <c:v>1</c:v>
                </c:pt>
                <c:pt idx="49637">
                  <c:v>1</c:v>
                </c:pt>
                <c:pt idx="49638">
                  <c:v>1</c:v>
                </c:pt>
                <c:pt idx="49639">
                  <c:v>1</c:v>
                </c:pt>
                <c:pt idx="49640">
                  <c:v>1</c:v>
                </c:pt>
                <c:pt idx="49641">
                  <c:v>1</c:v>
                </c:pt>
                <c:pt idx="49642">
                  <c:v>1</c:v>
                </c:pt>
                <c:pt idx="49643">
                  <c:v>1</c:v>
                </c:pt>
                <c:pt idx="49644">
                  <c:v>1</c:v>
                </c:pt>
                <c:pt idx="49645">
                  <c:v>1</c:v>
                </c:pt>
                <c:pt idx="49646">
                  <c:v>1</c:v>
                </c:pt>
                <c:pt idx="49647">
                  <c:v>1</c:v>
                </c:pt>
                <c:pt idx="49648">
                  <c:v>1</c:v>
                </c:pt>
                <c:pt idx="49649">
                  <c:v>1</c:v>
                </c:pt>
                <c:pt idx="49650">
                  <c:v>1</c:v>
                </c:pt>
                <c:pt idx="49651">
                  <c:v>1</c:v>
                </c:pt>
                <c:pt idx="49652">
                  <c:v>1</c:v>
                </c:pt>
                <c:pt idx="49653">
                  <c:v>1</c:v>
                </c:pt>
                <c:pt idx="49654">
                  <c:v>0.85714285700000004</c:v>
                </c:pt>
                <c:pt idx="49655">
                  <c:v>1</c:v>
                </c:pt>
                <c:pt idx="49656">
                  <c:v>1</c:v>
                </c:pt>
                <c:pt idx="49657">
                  <c:v>1</c:v>
                </c:pt>
                <c:pt idx="49658">
                  <c:v>1</c:v>
                </c:pt>
                <c:pt idx="49659">
                  <c:v>1</c:v>
                </c:pt>
                <c:pt idx="49660">
                  <c:v>1</c:v>
                </c:pt>
                <c:pt idx="49661">
                  <c:v>1</c:v>
                </c:pt>
                <c:pt idx="49662">
                  <c:v>1</c:v>
                </c:pt>
                <c:pt idx="49663">
                  <c:v>1</c:v>
                </c:pt>
                <c:pt idx="49664">
                  <c:v>1</c:v>
                </c:pt>
                <c:pt idx="49665">
                  <c:v>1</c:v>
                </c:pt>
                <c:pt idx="49666">
                  <c:v>1</c:v>
                </c:pt>
                <c:pt idx="49667">
                  <c:v>1</c:v>
                </c:pt>
                <c:pt idx="49668">
                  <c:v>1</c:v>
                </c:pt>
                <c:pt idx="49669">
                  <c:v>1</c:v>
                </c:pt>
                <c:pt idx="49670">
                  <c:v>1</c:v>
                </c:pt>
                <c:pt idx="49671">
                  <c:v>1</c:v>
                </c:pt>
                <c:pt idx="49672">
                  <c:v>1</c:v>
                </c:pt>
                <c:pt idx="49673">
                  <c:v>1</c:v>
                </c:pt>
                <c:pt idx="49674">
                  <c:v>1</c:v>
                </c:pt>
                <c:pt idx="49675">
                  <c:v>1</c:v>
                </c:pt>
                <c:pt idx="49676">
                  <c:v>1</c:v>
                </c:pt>
                <c:pt idx="49677">
                  <c:v>1</c:v>
                </c:pt>
                <c:pt idx="49678">
                  <c:v>0.85714285700000004</c:v>
                </c:pt>
                <c:pt idx="49679">
                  <c:v>1</c:v>
                </c:pt>
                <c:pt idx="49680">
                  <c:v>1</c:v>
                </c:pt>
                <c:pt idx="49681">
                  <c:v>1</c:v>
                </c:pt>
                <c:pt idx="49682">
                  <c:v>1</c:v>
                </c:pt>
                <c:pt idx="49683">
                  <c:v>1</c:v>
                </c:pt>
                <c:pt idx="49684">
                  <c:v>1</c:v>
                </c:pt>
                <c:pt idx="49685">
                  <c:v>1</c:v>
                </c:pt>
                <c:pt idx="49686">
                  <c:v>1</c:v>
                </c:pt>
                <c:pt idx="49687">
                  <c:v>1</c:v>
                </c:pt>
                <c:pt idx="49688">
                  <c:v>1</c:v>
                </c:pt>
                <c:pt idx="49689">
                  <c:v>1</c:v>
                </c:pt>
                <c:pt idx="49690">
                  <c:v>1</c:v>
                </c:pt>
                <c:pt idx="49691">
                  <c:v>0.85714285700000004</c:v>
                </c:pt>
                <c:pt idx="49692">
                  <c:v>1</c:v>
                </c:pt>
                <c:pt idx="49693">
                  <c:v>1</c:v>
                </c:pt>
                <c:pt idx="49694">
                  <c:v>0.85714285700000004</c:v>
                </c:pt>
                <c:pt idx="49695">
                  <c:v>1</c:v>
                </c:pt>
                <c:pt idx="49696">
                  <c:v>1</c:v>
                </c:pt>
                <c:pt idx="49697">
                  <c:v>1</c:v>
                </c:pt>
                <c:pt idx="49698">
                  <c:v>1</c:v>
                </c:pt>
                <c:pt idx="49699">
                  <c:v>0.85714285700000004</c:v>
                </c:pt>
                <c:pt idx="49700">
                  <c:v>1</c:v>
                </c:pt>
                <c:pt idx="49701">
                  <c:v>1</c:v>
                </c:pt>
                <c:pt idx="49702">
                  <c:v>1</c:v>
                </c:pt>
                <c:pt idx="49703">
                  <c:v>0.85714285700000004</c:v>
                </c:pt>
                <c:pt idx="49704">
                  <c:v>1</c:v>
                </c:pt>
                <c:pt idx="49705">
                  <c:v>0.428571429</c:v>
                </c:pt>
                <c:pt idx="49706">
                  <c:v>1</c:v>
                </c:pt>
                <c:pt idx="49707">
                  <c:v>1</c:v>
                </c:pt>
                <c:pt idx="49708">
                  <c:v>1</c:v>
                </c:pt>
                <c:pt idx="49709">
                  <c:v>1</c:v>
                </c:pt>
                <c:pt idx="49710">
                  <c:v>1</c:v>
                </c:pt>
                <c:pt idx="49711">
                  <c:v>1</c:v>
                </c:pt>
                <c:pt idx="49712">
                  <c:v>1</c:v>
                </c:pt>
                <c:pt idx="49713">
                  <c:v>1</c:v>
                </c:pt>
                <c:pt idx="49714">
                  <c:v>1</c:v>
                </c:pt>
                <c:pt idx="49715">
                  <c:v>1</c:v>
                </c:pt>
                <c:pt idx="49716">
                  <c:v>1</c:v>
                </c:pt>
                <c:pt idx="49717">
                  <c:v>1</c:v>
                </c:pt>
                <c:pt idx="49718">
                  <c:v>1</c:v>
                </c:pt>
                <c:pt idx="49719">
                  <c:v>1</c:v>
                </c:pt>
                <c:pt idx="49720">
                  <c:v>1</c:v>
                </c:pt>
                <c:pt idx="49721">
                  <c:v>1</c:v>
                </c:pt>
                <c:pt idx="49722">
                  <c:v>1</c:v>
                </c:pt>
                <c:pt idx="49723">
                  <c:v>1</c:v>
                </c:pt>
                <c:pt idx="49724">
                  <c:v>1</c:v>
                </c:pt>
                <c:pt idx="49725">
                  <c:v>1</c:v>
                </c:pt>
                <c:pt idx="49726">
                  <c:v>1</c:v>
                </c:pt>
                <c:pt idx="49727">
                  <c:v>1</c:v>
                </c:pt>
                <c:pt idx="49728">
                  <c:v>1</c:v>
                </c:pt>
                <c:pt idx="49729">
                  <c:v>1</c:v>
                </c:pt>
                <c:pt idx="49730">
                  <c:v>1</c:v>
                </c:pt>
                <c:pt idx="49731">
                  <c:v>1</c:v>
                </c:pt>
                <c:pt idx="49732">
                  <c:v>1</c:v>
                </c:pt>
                <c:pt idx="49733">
                  <c:v>1</c:v>
                </c:pt>
                <c:pt idx="49734">
                  <c:v>1</c:v>
                </c:pt>
                <c:pt idx="49735">
                  <c:v>1</c:v>
                </c:pt>
                <c:pt idx="49736">
                  <c:v>1</c:v>
                </c:pt>
                <c:pt idx="49737">
                  <c:v>1</c:v>
                </c:pt>
                <c:pt idx="49738">
                  <c:v>1</c:v>
                </c:pt>
                <c:pt idx="49739">
                  <c:v>1</c:v>
                </c:pt>
                <c:pt idx="49740">
                  <c:v>1</c:v>
                </c:pt>
                <c:pt idx="49741">
                  <c:v>1</c:v>
                </c:pt>
                <c:pt idx="49742">
                  <c:v>1</c:v>
                </c:pt>
                <c:pt idx="49743">
                  <c:v>1</c:v>
                </c:pt>
                <c:pt idx="49744">
                  <c:v>1</c:v>
                </c:pt>
                <c:pt idx="49745">
                  <c:v>1</c:v>
                </c:pt>
                <c:pt idx="49746">
                  <c:v>1</c:v>
                </c:pt>
                <c:pt idx="49747">
                  <c:v>1</c:v>
                </c:pt>
                <c:pt idx="49748">
                  <c:v>1</c:v>
                </c:pt>
                <c:pt idx="49749">
                  <c:v>0.85714285700000004</c:v>
                </c:pt>
                <c:pt idx="49750">
                  <c:v>1</c:v>
                </c:pt>
                <c:pt idx="49751">
                  <c:v>1</c:v>
                </c:pt>
                <c:pt idx="49752">
                  <c:v>1</c:v>
                </c:pt>
                <c:pt idx="49753">
                  <c:v>1</c:v>
                </c:pt>
                <c:pt idx="49754">
                  <c:v>1</c:v>
                </c:pt>
                <c:pt idx="49755">
                  <c:v>1</c:v>
                </c:pt>
                <c:pt idx="49756">
                  <c:v>1</c:v>
                </c:pt>
                <c:pt idx="49757">
                  <c:v>1</c:v>
                </c:pt>
                <c:pt idx="49758">
                  <c:v>1</c:v>
                </c:pt>
                <c:pt idx="49759">
                  <c:v>1</c:v>
                </c:pt>
                <c:pt idx="49760">
                  <c:v>1</c:v>
                </c:pt>
                <c:pt idx="49761">
                  <c:v>1</c:v>
                </c:pt>
                <c:pt idx="49762">
                  <c:v>1</c:v>
                </c:pt>
                <c:pt idx="49763">
                  <c:v>1</c:v>
                </c:pt>
                <c:pt idx="49764">
                  <c:v>1</c:v>
                </c:pt>
                <c:pt idx="49765">
                  <c:v>1</c:v>
                </c:pt>
                <c:pt idx="49766">
                  <c:v>1</c:v>
                </c:pt>
                <c:pt idx="49767">
                  <c:v>1</c:v>
                </c:pt>
                <c:pt idx="49768">
                  <c:v>1</c:v>
                </c:pt>
                <c:pt idx="49769">
                  <c:v>0.85714285700000004</c:v>
                </c:pt>
                <c:pt idx="49770">
                  <c:v>1</c:v>
                </c:pt>
                <c:pt idx="49771">
                  <c:v>1</c:v>
                </c:pt>
                <c:pt idx="49772">
                  <c:v>1</c:v>
                </c:pt>
                <c:pt idx="49773">
                  <c:v>1</c:v>
                </c:pt>
                <c:pt idx="49774">
                  <c:v>1</c:v>
                </c:pt>
                <c:pt idx="49775">
                  <c:v>1</c:v>
                </c:pt>
                <c:pt idx="49776">
                  <c:v>1</c:v>
                </c:pt>
                <c:pt idx="49777">
                  <c:v>1</c:v>
                </c:pt>
                <c:pt idx="49778">
                  <c:v>1</c:v>
                </c:pt>
                <c:pt idx="49779">
                  <c:v>0.85714285700000004</c:v>
                </c:pt>
                <c:pt idx="49780">
                  <c:v>1</c:v>
                </c:pt>
                <c:pt idx="49781">
                  <c:v>1</c:v>
                </c:pt>
                <c:pt idx="49782">
                  <c:v>1</c:v>
                </c:pt>
                <c:pt idx="49783">
                  <c:v>1</c:v>
                </c:pt>
                <c:pt idx="49784">
                  <c:v>1</c:v>
                </c:pt>
                <c:pt idx="49785">
                  <c:v>0.85714285700000004</c:v>
                </c:pt>
                <c:pt idx="49786">
                  <c:v>1</c:v>
                </c:pt>
                <c:pt idx="49787">
                  <c:v>1</c:v>
                </c:pt>
                <c:pt idx="49788">
                  <c:v>1</c:v>
                </c:pt>
                <c:pt idx="49789">
                  <c:v>0.85714285700000004</c:v>
                </c:pt>
                <c:pt idx="49790">
                  <c:v>1</c:v>
                </c:pt>
                <c:pt idx="49791">
                  <c:v>1</c:v>
                </c:pt>
                <c:pt idx="49792">
                  <c:v>1</c:v>
                </c:pt>
                <c:pt idx="49793">
                  <c:v>1</c:v>
                </c:pt>
                <c:pt idx="49794">
                  <c:v>1</c:v>
                </c:pt>
                <c:pt idx="49795">
                  <c:v>1</c:v>
                </c:pt>
                <c:pt idx="49796">
                  <c:v>1</c:v>
                </c:pt>
                <c:pt idx="49797">
                  <c:v>1</c:v>
                </c:pt>
                <c:pt idx="49798">
                  <c:v>1</c:v>
                </c:pt>
                <c:pt idx="49799">
                  <c:v>1</c:v>
                </c:pt>
                <c:pt idx="49800">
                  <c:v>1</c:v>
                </c:pt>
                <c:pt idx="49801">
                  <c:v>1</c:v>
                </c:pt>
                <c:pt idx="49802">
                  <c:v>1</c:v>
                </c:pt>
                <c:pt idx="49803">
                  <c:v>1</c:v>
                </c:pt>
                <c:pt idx="49804">
                  <c:v>1</c:v>
                </c:pt>
                <c:pt idx="49805">
                  <c:v>1</c:v>
                </c:pt>
                <c:pt idx="49806">
                  <c:v>1</c:v>
                </c:pt>
                <c:pt idx="49807">
                  <c:v>1</c:v>
                </c:pt>
                <c:pt idx="49808">
                  <c:v>1</c:v>
                </c:pt>
                <c:pt idx="49809">
                  <c:v>1</c:v>
                </c:pt>
                <c:pt idx="49810">
                  <c:v>1</c:v>
                </c:pt>
                <c:pt idx="49811">
                  <c:v>1</c:v>
                </c:pt>
                <c:pt idx="49812">
                  <c:v>1</c:v>
                </c:pt>
                <c:pt idx="49813">
                  <c:v>1</c:v>
                </c:pt>
                <c:pt idx="49814">
                  <c:v>1</c:v>
                </c:pt>
                <c:pt idx="49815">
                  <c:v>1</c:v>
                </c:pt>
                <c:pt idx="49816">
                  <c:v>1</c:v>
                </c:pt>
                <c:pt idx="49817">
                  <c:v>1</c:v>
                </c:pt>
                <c:pt idx="49818">
                  <c:v>1</c:v>
                </c:pt>
                <c:pt idx="49819">
                  <c:v>1</c:v>
                </c:pt>
                <c:pt idx="49820">
                  <c:v>1</c:v>
                </c:pt>
                <c:pt idx="49821">
                  <c:v>1</c:v>
                </c:pt>
                <c:pt idx="49822">
                  <c:v>0.85714285700000004</c:v>
                </c:pt>
                <c:pt idx="49823">
                  <c:v>1</c:v>
                </c:pt>
                <c:pt idx="49824">
                  <c:v>1</c:v>
                </c:pt>
                <c:pt idx="49825">
                  <c:v>1</c:v>
                </c:pt>
                <c:pt idx="49826">
                  <c:v>1</c:v>
                </c:pt>
                <c:pt idx="49827">
                  <c:v>1</c:v>
                </c:pt>
                <c:pt idx="49828">
                  <c:v>1</c:v>
                </c:pt>
                <c:pt idx="49829">
                  <c:v>1</c:v>
                </c:pt>
                <c:pt idx="49830">
                  <c:v>1</c:v>
                </c:pt>
                <c:pt idx="49831">
                  <c:v>1</c:v>
                </c:pt>
                <c:pt idx="49832">
                  <c:v>1</c:v>
                </c:pt>
                <c:pt idx="49833">
                  <c:v>1</c:v>
                </c:pt>
                <c:pt idx="49834">
                  <c:v>1</c:v>
                </c:pt>
                <c:pt idx="49835">
                  <c:v>1</c:v>
                </c:pt>
                <c:pt idx="49836">
                  <c:v>1</c:v>
                </c:pt>
                <c:pt idx="49837">
                  <c:v>1</c:v>
                </c:pt>
                <c:pt idx="49838">
                  <c:v>1</c:v>
                </c:pt>
                <c:pt idx="49839">
                  <c:v>1</c:v>
                </c:pt>
                <c:pt idx="49840">
                  <c:v>1</c:v>
                </c:pt>
                <c:pt idx="49841">
                  <c:v>1</c:v>
                </c:pt>
                <c:pt idx="49842">
                  <c:v>1</c:v>
                </c:pt>
                <c:pt idx="49843">
                  <c:v>1</c:v>
                </c:pt>
                <c:pt idx="49844">
                  <c:v>1</c:v>
                </c:pt>
                <c:pt idx="49845">
                  <c:v>1</c:v>
                </c:pt>
                <c:pt idx="49846">
                  <c:v>1</c:v>
                </c:pt>
                <c:pt idx="49847">
                  <c:v>1</c:v>
                </c:pt>
                <c:pt idx="49848">
                  <c:v>0.85714285700000004</c:v>
                </c:pt>
                <c:pt idx="49849">
                  <c:v>1</c:v>
                </c:pt>
                <c:pt idx="49850">
                  <c:v>1</c:v>
                </c:pt>
                <c:pt idx="49851">
                  <c:v>1</c:v>
                </c:pt>
                <c:pt idx="49852">
                  <c:v>1</c:v>
                </c:pt>
                <c:pt idx="49853">
                  <c:v>1</c:v>
                </c:pt>
                <c:pt idx="49854">
                  <c:v>1</c:v>
                </c:pt>
                <c:pt idx="49855">
                  <c:v>1</c:v>
                </c:pt>
                <c:pt idx="49856">
                  <c:v>1</c:v>
                </c:pt>
                <c:pt idx="49857">
                  <c:v>1</c:v>
                </c:pt>
                <c:pt idx="49858">
                  <c:v>1</c:v>
                </c:pt>
                <c:pt idx="49859">
                  <c:v>1</c:v>
                </c:pt>
                <c:pt idx="49860">
                  <c:v>1</c:v>
                </c:pt>
                <c:pt idx="49861">
                  <c:v>1</c:v>
                </c:pt>
                <c:pt idx="49862">
                  <c:v>1</c:v>
                </c:pt>
                <c:pt idx="49863">
                  <c:v>1</c:v>
                </c:pt>
                <c:pt idx="49864">
                  <c:v>1</c:v>
                </c:pt>
                <c:pt idx="49865">
                  <c:v>1</c:v>
                </c:pt>
                <c:pt idx="49866">
                  <c:v>1</c:v>
                </c:pt>
                <c:pt idx="49867">
                  <c:v>1</c:v>
                </c:pt>
                <c:pt idx="49868">
                  <c:v>1</c:v>
                </c:pt>
                <c:pt idx="49869">
                  <c:v>1</c:v>
                </c:pt>
                <c:pt idx="49870">
                  <c:v>1</c:v>
                </c:pt>
                <c:pt idx="49871">
                  <c:v>1</c:v>
                </c:pt>
                <c:pt idx="49872">
                  <c:v>1</c:v>
                </c:pt>
                <c:pt idx="49873">
                  <c:v>1</c:v>
                </c:pt>
                <c:pt idx="49874">
                  <c:v>1</c:v>
                </c:pt>
                <c:pt idx="49875">
                  <c:v>1</c:v>
                </c:pt>
                <c:pt idx="49876">
                  <c:v>1</c:v>
                </c:pt>
                <c:pt idx="49877">
                  <c:v>1</c:v>
                </c:pt>
                <c:pt idx="49878">
                  <c:v>1</c:v>
                </c:pt>
                <c:pt idx="49879">
                  <c:v>0.85714285700000004</c:v>
                </c:pt>
                <c:pt idx="49880">
                  <c:v>1</c:v>
                </c:pt>
                <c:pt idx="49881">
                  <c:v>1</c:v>
                </c:pt>
                <c:pt idx="49882">
                  <c:v>1</c:v>
                </c:pt>
                <c:pt idx="49883">
                  <c:v>0.85714285700000004</c:v>
                </c:pt>
                <c:pt idx="49884">
                  <c:v>1</c:v>
                </c:pt>
                <c:pt idx="49885">
                  <c:v>0.71428571399999996</c:v>
                </c:pt>
                <c:pt idx="49886">
                  <c:v>1</c:v>
                </c:pt>
                <c:pt idx="49887">
                  <c:v>1</c:v>
                </c:pt>
                <c:pt idx="49888">
                  <c:v>1</c:v>
                </c:pt>
                <c:pt idx="49889">
                  <c:v>1</c:v>
                </c:pt>
                <c:pt idx="49890">
                  <c:v>1</c:v>
                </c:pt>
                <c:pt idx="49891">
                  <c:v>1</c:v>
                </c:pt>
                <c:pt idx="49892">
                  <c:v>1</c:v>
                </c:pt>
                <c:pt idx="49893">
                  <c:v>1</c:v>
                </c:pt>
                <c:pt idx="49894">
                  <c:v>1</c:v>
                </c:pt>
                <c:pt idx="49895">
                  <c:v>1</c:v>
                </c:pt>
                <c:pt idx="49896">
                  <c:v>1</c:v>
                </c:pt>
                <c:pt idx="49897">
                  <c:v>1</c:v>
                </c:pt>
                <c:pt idx="49898">
                  <c:v>1</c:v>
                </c:pt>
                <c:pt idx="49899">
                  <c:v>1</c:v>
                </c:pt>
                <c:pt idx="49900">
                  <c:v>1</c:v>
                </c:pt>
                <c:pt idx="49901">
                  <c:v>1</c:v>
                </c:pt>
                <c:pt idx="49902">
                  <c:v>1</c:v>
                </c:pt>
                <c:pt idx="49903">
                  <c:v>0.85714285700000004</c:v>
                </c:pt>
                <c:pt idx="49904">
                  <c:v>0.14285714299999999</c:v>
                </c:pt>
                <c:pt idx="49905">
                  <c:v>1</c:v>
                </c:pt>
                <c:pt idx="49906">
                  <c:v>1</c:v>
                </c:pt>
                <c:pt idx="49907">
                  <c:v>1</c:v>
                </c:pt>
                <c:pt idx="49908">
                  <c:v>1</c:v>
                </c:pt>
                <c:pt idx="49909">
                  <c:v>1</c:v>
                </c:pt>
                <c:pt idx="49910">
                  <c:v>1</c:v>
                </c:pt>
                <c:pt idx="49911">
                  <c:v>1</c:v>
                </c:pt>
                <c:pt idx="49912">
                  <c:v>1</c:v>
                </c:pt>
                <c:pt idx="49913">
                  <c:v>1</c:v>
                </c:pt>
                <c:pt idx="49914">
                  <c:v>1</c:v>
                </c:pt>
                <c:pt idx="49915">
                  <c:v>1</c:v>
                </c:pt>
                <c:pt idx="49916">
                  <c:v>1</c:v>
                </c:pt>
                <c:pt idx="49917">
                  <c:v>1</c:v>
                </c:pt>
                <c:pt idx="49918">
                  <c:v>1</c:v>
                </c:pt>
                <c:pt idx="49919">
                  <c:v>1</c:v>
                </c:pt>
                <c:pt idx="49920">
                  <c:v>0.875</c:v>
                </c:pt>
                <c:pt idx="49921">
                  <c:v>1</c:v>
                </c:pt>
                <c:pt idx="49922">
                  <c:v>1</c:v>
                </c:pt>
                <c:pt idx="49923">
                  <c:v>1</c:v>
                </c:pt>
                <c:pt idx="49924">
                  <c:v>1</c:v>
                </c:pt>
                <c:pt idx="49925">
                  <c:v>1</c:v>
                </c:pt>
                <c:pt idx="49926">
                  <c:v>1</c:v>
                </c:pt>
                <c:pt idx="49927">
                  <c:v>1</c:v>
                </c:pt>
                <c:pt idx="49928">
                  <c:v>1</c:v>
                </c:pt>
                <c:pt idx="49929">
                  <c:v>1</c:v>
                </c:pt>
                <c:pt idx="49930">
                  <c:v>0.875</c:v>
                </c:pt>
                <c:pt idx="49931">
                  <c:v>1</c:v>
                </c:pt>
                <c:pt idx="49932">
                  <c:v>1</c:v>
                </c:pt>
                <c:pt idx="49933">
                  <c:v>1</c:v>
                </c:pt>
                <c:pt idx="49934">
                  <c:v>1</c:v>
                </c:pt>
                <c:pt idx="49935">
                  <c:v>1</c:v>
                </c:pt>
                <c:pt idx="49936">
                  <c:v>1</c:v>
                </c:pt>
                <c:pt idx="49937">
                  <c:v>1</c:v>
                </c:pt>
                <c:pt idx="49938">
                  <c:v>1</c:v>
                </c:pt>
                <c:pt idx="49939">
                  <c:v>1</c:v>
                </c:pt>
                <c:pt idx="49940">
                  <c:v>1</c:v>
                </c:pt>
                <c:pt idx="49941">
                  <c:v>1</c:v>
                </c:pt>
                <c:pt idx="49942">
                  <c:v>1</c:v>
                </c:pt>
                <c:pt idx="49943">
                  <c:v>0.875</c:v>
                </c:pt>
                <c:pt idx="49944">
                  <c:v>1</c:v>
                </c:pt>
                <c:pt idx="49945">
                  <c:v>1</c:v>
                </c:pt>
                <c:pt idx="49946">
                  <c:v>0.75</c:v>
                </c:pt>
                <c:pt idx="49947">
                  <c:v>0.875</c:v>
                </c:pt>
                <c:pt idx="49948">
                  <c:v>1</c:v>
                </c:pt>
                <c:pt idx="49949">
                  <c:v>1</c:v>
                </c:pt>
                <c:pt idx="49950">
                  <c:v>1</c:v>
                </c:pt>
                <c:pt idx="49951">
                  <c:v>1</c:v>
                </c:pt>
                <c:pt idx="49952">
                  <c:v>1</c:v>
                </c:pt>
                <c:pt idx="49953">
                  <c:v>1</c:v>
                </c:pt>
                <c:pt idx="49954">
                  <c:v>1</c:v>
                </c:pt>
                <c:pt idx="49955">
                  <c:v>1</c:v>
                </c:pt>
                <c:pt idx="49956">
                  <c:v>1</c:v>
                </c:pt>
                <c:pt idx="49957">
                  <c:v>1</c:v>
                </c:pt>
                <c:pt idx="49958">
                  <c:v>1</c:v>
                </c:pt>
                <c:pt idx="49959">
                  <c:v>1</c:v>
                </c:pt>
                <c:pt idx="49960">
                  <c:v>1</c:v>
                </c:pt>
                <c:pt idx="49961">
                  <c:v>0.875</c:v>
                </c:pt>
                <c:pt idx="49962">
                  <c:v>1</c:v>
                </c:pt>
                <c:pt idx="49963">
                  <c:v>1</c:v>
                </c:pt>
                <c:pt idx="49964">
                  <c:v>1</c:v>
                </c:pt>
                <c:pt idx="49965">
                  <c:v>0.875</c:v>
                </c:pt>
                <c:pt idx="49966">
                  <c:v>1</c:v>
                </c:pt>
                <c:pt idx="49967">
                  <c:v>1</c:v>
                </c:pt>
                <c:pt idx="49968">
                  <c:v>1</c:v>
                </c:pt>
                <c:pt idx="49969">
                  <c:v>1</c:v>
                </c:pt>
                <c:pt idx="49970">
                  <c:v>1</c:v>
                </c:pt>
                <c:pt idx="49971">
                  <c:v>1</c:v>
                </c:pt>
                <c:pt idx="49972">
                  <c:v>1</c:v>
                </c:pt>
                <c:pt idx="49973">
                  <c:v>1</c:v>
                </c:pt>
                <c:pt idx="49974">
                  <c:v>1</c:v>
                </c:pt>
                <c:pt idx="49975">
                  <c:v>1</c:v>
                </c:pt>
                <c:pt idx="49976">
                  <c:v>1</c:v>
                </c:pt>
                <c:pt idx="49977">
                  <c:v>1</c:v>
                </c:pt>
                <c:pt idx="49978">
                  <c:v>1</c:v>
                </c:pt>
                <c:pt idx="49979">
                  <c:v>1</c:v>
                </c:pt>
                <c:pt idx="49980">
                  <c:v>1</c:v>
                </c:pt>
                <c:pt idx="49981">
                  <c:v>1</c:v>
                </c:pt>
                <c:pt idx="49982">
                  <c:v>1</c:v>
                </c:pt>
                <c:pt idx="49983">
                  <c:v>1</c:v>
                </c:pt>
                <c:pt idx="49984">
                  <c:v>1</c:v>
                </c:pt>
                <c:pt idx="49985">
                  <c:v>1</c:v>
                </c:pt>
                <c:pt idx="49986">
                  <c:v>1</c:v>
                </c:pt>
                <c:pt idx="49987">
                  <c:v>1</c:v>
                </c:pt>
                <c:pt idx="49988">
                  <c:v>1</c:v>
                </c:pt>
                <c:pt idx="49989">
                  <c:v>1</c:v>
                </c:pt>
                <c:pt idx="49990">
                  <c:v>0.875</c:v>
                </c:pt>
                <c:pt idx="49991">
                  <c:v>1</c:v>
                </c:pt>
                <c:pt idx="49992">
                  <c:v>1</c:v>
                </c:pt>
                <c:pt idx="49993">
                  <c:v>1</c:v>
                </c:pt>
                <c:pt idx="49994">
                  <c:v>1</c:v>
                </c:pt>
                <c:pt idx="49995">
                  <c:v>1</c:v>
                </c:pt>
                <c:pt idx="49996">
                  <c:v>1</c:v>
                </c:pt>
                <c:pt idx="49997">
                  <c:v>1</c:v>
                </c:pt>
                <c:pt idx="49998">
                  <c:v>1</c:v>
                </c:pt>
                <c:pt idx="49999">
                  <c:v>1</c:v>
                </c:pt>
                <c:pt idx="50000">
                  <c:v>1</c:v>
                </c:pt>
                <c:pt idx="50001">
                  <c:v>1</c:v>
                </c:pt>
                <c:pt idx="50002">
                  <c:v>1</c:v>
                </c:pt>
                <c:pt idx="50003">
                  <c:v>1</c:v>
                </c:pt>
                <c:pt idx="50004">
                  <c:v>1</c:v>
                </c:pt>
                <c:pt idx="50005">
                  <c:v>1</c:v>
                </c:pt>
                <c:pt idx="50006">
                  <c:v>1</c:v>
                </c:pt>
                <c:pt idx="50007">
                  <c:v>1</c:v>
                </c:pt>
                <c:pt idx="50008">
                  <c:v>1</c:v>
                </c:pt>
                <c:pt idx="50009">
                  <c:v>1</c:v>
                </c:pt>
                <c:pt idx="50010">
                  <c:v>1</c:v>
                </c:pt>
                <c:pt idx="50011">
                  <c:v>1</c:v>
                </c:pt>
                <c:pt idx="50012">
                  <c:v>1</c:v>
                </c:pt>
                <c:pt idx="50013">
                  <c:v>1</c:v>
                </c:pt>
                <c:pt idx="50014">
                  <c:v>1</c:v>
                </c:pt>
                <c:pt idx="50015">
                  <c:v>1</c:v>
                </c:pt>
                <c:pt idx="50016">
                  <c:v>1</c:v>
                </c:pt>
                <c:pt idx="50017">
                  <c:v>1</c:v>
                </c:pt>
                <c:pt idx="50018">
                  <c:v>1</c:v>
                </c:pt>
                <c:pt idx="50019">
                  <c:v>1</c:v>
                </c:pt>
                <c:pt idx="50020">
                  <c:v>1</c:v>
                </c:pt>
                <c:pt idx="50021">
                  <c:v>1</c:v>
                </c:pt>
                <c:pt idx="50022">
                  <c:v>1</c:v>
                </c:pt>
                <c:pt idx="50023">
                  <c:v>1</c:v>
                </c:pt>
                <c:pt idx="50024">
                  <c:v>1</c:v>
                </c:pt>
                <c:pt idx="50025">
                  <c:v>1</c:v>
                </c:pt>
                <c:pt idx="50026">
                  <c:v>0.875</c:v>
                </c:pt>
                <c:pt idx="50027">
                  <c:v>1</c:v>
                </c:pt>
                <c:pt idx="50028">
                  <c:v>1</c:v>
                </c:pt>
                <c:pt idx="50029">
                  <c:v>1</c:v>
                </c:pt>
                <c:pt idx="50030">
                  <c:v>1</c:v>
                </c:pt>
                <c:pt idx="50031">
                  <c:v>1</c:v>
                </c:pt>
                <c:pt idx="50032">
                  <c:v>1</c:v>
                </c:pt>
                <c:pt idx="50033">
                  <c:v>0.875</c:v>
                </c:pt>
                <c:pt idx="50034">
                  <c:v>1</c:v>
                </c:pt>
                <c:pt idx="50035">
                  <c:v>1</c:v>
                </c:pt>
                <c:pt idx="50036">
                  <c:v>1</c:v>
                </c:pt>
                <c:pt idx="50037">
                  <c:v>0.875</c:v>
                </c:pt>
                <c:pt idx="50038">
                  <c:v>1</c:v>
                </c:pt>
                <c:pt idx="50039">
                  <c:v>1</c:v>
                </c:pt>
                <c:pt idx="50040">
                  <c:v>1</c:v>
                </c:pt>
                <c:pt idx="50041">
                  <c:v>1</c:v>
                </c:pt>
                <c:pt idx="50042">
                  <c:v>1</c:v>
                </c:pt>
                <c:pt idx="50043">
                  <c:v>1</c:v>
                </c:pt>
                <c:pt idx="50044">
                  <c:v>1</c:v>
                </c:pt>
                <c:pt idx="50045">
                  <c:v>1</c:v>
                </c:pt>
                <c:pt idx="50046">
                  <c:v>1</c:v>
                </c:pt>
                <c:pt idx="50047">
                  <c:v>1</c:v>
                </c:pt>
                <c:pt idx="50048">
                  <c:v>1</c:v>
                </c:pt>
                <c:pt idx="50049">
                  <c:v>1</c:v>
                </c:pt>
                <c:pt idx="50050">
                  <c:v>1</c:v>
                </c:pt>
                <c:pt idx="50051">
                  <c:v>1</c:v>
                </c:pt>
                <c:pt idx="50052">
                  <c:v>0.875</c:v>
                </c:pt>
                <c:pt idx="50053">
                  <c:v>1</c:v>
                </c:pt>
                <c:pt idx="50054">
                  <c:v>1</c:v>
                </c:pt>
                <c:pt idx="50055">
                  <c:v>0.875</c:v>
                </c:pt>
                <c:pt idx="50056">
                  <c:v>1</c:v>
                </c:pt>
                <c:pt idx="50057">
                  <c:v>1</c:v>
                </c:pt>
                <c:pt idx="50058">
                  <c:v>1</c:v>
                </c:pt>
                <c:pt idx="50059">
                  <c:v>1</c:v>
                </c:pt>
                <c:pt idx="50060">
                  <c:v>1</c:v>
                </c:pt>
                <c:pt idx="50061">
                  <c:v>1</c:v>
                </c:pt>
                <c:pt idx="50062">
                  <c:v>1</c:v>
                </c:pt>
                <c:pt idx="50063">
                  <c:v>1</c:v>
                </c:pt>
                <c:pt idx="50064">
                  <c:v>1</c:v>
                </c:pt>
                <c:pt idx="50065">
                  <c:v>1</c:v>
                </c:pt>
                <c:pt idx="50066">
                  <c:v>1</c:v>
                </c:pt>
                <c:pt idx="50067">
                  <c:v>1</c:v>
                </c:pt>
                <c:pt idx="50068">
                  <c:v>1</c:v>
                </c:pt>
                <c:pt idx="50069">
                  <c:v>1</c:v>
                </c:pt>
                <c:pt idx="50070">
                  <c:v>1</c:v>
                </c:pt>
                <c:pt idx="50071">
                  <c:v>1</c:v>
                </c:pt>
                <c:pt idx="50072">
                  <c:v>0.125</c:v>
                </c:pt>
                <c:pt idx="50073">
                  <c:v>1</c:v>
                </c:pt>
                <c:pt idx="50074">
                  <c:v>1</c:v>
                </c:pt>
                <c:pt idx="50075">
                  <c:v>1</c:v>
                </c:pt>
                <c:pt idx="50076">
                  <c:v>0.875</c:v>
                </c:pt>
                <c:pt idx="50077">
                  <c:v>1</c:v>
                </c:pt>
                <c:pt idx="50078">
                  <c:v>1</c:v>
                </c:pt>
                <c:pt idx="50079">
                  <c:v>1</c:v>
                </c:pt>
                <c:pt idx="50080">
                  <c:v>1</c:v>
                </c:pt>
                <c:pt idx="50081">
                  <c:v>1</c:v>
                </c:pt>
                <c:pt idx="50082">
                  <c:v>1</c:v>
                </c:pt>
                <c:pt idx="50083">
                  <c:v>1</c:v>
                </c:pt>
                <c:pt idx="50084">
                  <c:v>1</c:v>
                </c:pt>
                <c:pt idx="50085">
                  <c:v>1</c:v>
                </c:pt>
                <c:pt idx="50086">
                  <c:v>1</c:v>
                </c:pt>
                <c:pt idx="50087">
                  <c:v>1</c:v>
                </c:pt>
                <c:pt idx="50088">
                  <c:v>1</c:v>
                </c:pt>
                <c:pt idx="50089">
                  <c:v>1</c:v>
                </c:pt>
                <c:pt idx="50090">
                  <c:v>1</c:v>
                </c:pt>
                <c:pt idx="50091">
                  <c:v>1</c:v>
                </c:pt>
                <c:pt idx="50092">
                  <c:v>1</c:v>
                </c:pt>
                <c:pt idx="50093">
                  <c:v>1</c:v>
                </c:pt>
                <c:pt idx="50094">
                  <c:v>1</c:v>
                </c:pt>
                <c:pt idx="50095">
                  <c:v>1</c:v>
                </c:pt>
                <c:pt idx="50096">
                  <c:v>1</c:v>
                </c:pt>
                <c:pt idx="50097">
                  <c:v>1</c:v>
                </c:pt>
                <c:pt idx="50098">
                  <c:v>1</c:v>
                </c:pt>
                <c:pt idx="50099">
                  <c:v>1</c:v>
                </c:pt>
                <c:pt idx="50100">
                  <c:v>1</c:v>
                </c:pt>
                <c:pt idx="50101">
                  <c:v>1</c:v>
                </c:pt>
                <c:pt idx="50102">
                  <c:v>1</c:v>
                </c:pt>
                <c:pt idx="50103">
                  <c:v>1</c:v>
                </c:pt>
                <c:pt idx="50104">
                  <c:v>1</c:v>
                </c:pt>
                <c:pt idx="50105">
                  <c:v>1</c:v>
                </c:pt>
                <c:pt idx="50106">
                  <c:v>1</c:v>
                </c:pt>
                <c:pt idx="50107">
                  <c:v>1</c:v>
                </c:pt>
                <c:pt idx="50108">
                  <c:v>1</c:v>
                </c:pt>
                <c:pt idx="50109">
                  <c:v>1</c:v>
                </c:pt>
                <c:pt idx="50110">
                  <c:v>1</c:v>
                </c:pt>
                <c:pt idx="50111">
                  <c:v>1</c:v>
                </c:pt>
                <c:pt idx="50112">
                  <c:v>1</c:v>
                </c:pt>
                <c:pt idx="50113">
                  <c:v>1</c:v>
                </c:pt>
                <c:pt idx="50114">
                  <c:v>1</c:v>
                </c:pt>
                <c:pt idx="50115">
                  <c:v>1</c:v>
                </c:pt>
                <c:pt idx="50116">
                  <c:v>1</c:v>
                </c:pt>
                <c:pt idx="50117">
                  <c:v>1</c:v>
                </c:pt>
                <c:pt idx="50118">
                  <c:v>1</c:v>
                </c:pt>
                <c:pt idx="50119">
                  <c:v>1</c:v>
                </c:pt>
                <c:pt idx="50120">
                  <c:v>1</c:v>
                </c:pt>
                <c:pt idx="50121">
                  <c:v>1</c:v>
                </c:pt>
                <c:pt idx="50122">
                  <c:v>1</c:v>
                </c:pt>
                <c:pt idx="50123">
                  <c:v>1</c:v>
                </c:pt>
                <c:pt idx="50124">
                  <c:v>1</c:v>
                </c:pt>
                <c:pt idx="50125">
                  <c:v>1</c:v>
                </c:pt>
                <c:pt idx="50126">
                  <c:v>1</c:v>
                </c:pt>
                <c:pt idx="50127">
                  <c:v>1</c:v>
                </c:pt>
                <c:pt idx="50128">
                  <c:v>0.125</c:v>
                </c:pt>
                <c:pt idx="50129">
                  <c:v>1</c:v>
                </c:pt>
                <c:pt idx="50130">
                  <c:v>1</c:v>
                </c:pt>
                <c:pt idx="50131">
                  <c:v>1</c:v>
                </c:pt>
                <c:pt idx="50132">
                  <c:v>1</c:v>
                </c:pt>
                <c:pt idx="50133">
                  <c:v>1</c:v>
                </c:pt>
                <c:pt idx="50134">
                  <c:v>1</c:v>
                </c:pt>
                <c:pt idx="50135">
                  <c:v>1</c:v>
                </c:pt>
                <c:pt idx="50136">
                  <c:v>0.875</c:v>
                </c:pt>
                <c:pt idx="50137">
                  <c:v>1</c:v>
                </c:pt>
                <c:pt idx="50138">
                  <c:v>1</c:v>
                </c:pt>
                <c:pt idx="50139">
                  <c:v>1</c:v>
                </c:pt>
                <c:pt idx="50140">
                  <c:v>1</c:v>
                </c:pt>
                <c:pt idx="50141">
                  <c:v>1</c:v>
                </c:pt>
                <c:pt idx="50142">
                  <c:v>1</c:v>
                </c:pt>
                <c:pt idx="50143">
                  <c:v>1</c:v>
                </c:pt>
                <c:pt idx="50144">
                  <c:v>1</c:v>
                </c:pt>
                <c:pt idx="50145">
                  <c:v>1</c:v>
                </c:pt>
                <c:pt idx="50146">
                  <c:v>1</c:v>
                </c:pt>
                <c:pt idx="50147">
                  <c:v>1</c:v>
                </c:pt>
                <c:pt idx="50148">
                  <c:v>1</c:v>
                </c:pt>
                <c:pt idx="50149">
                  <c:v>1</c:v>
                </c:pt>
                <c:pt idx="50150">
                  <c:v>1</c:v>
                </c:pt>
                <c:pt idx="50151">
                  <c:v>1</c:v>
                </c:pt>
                <c:pt idx="50152">
                  <c:v>1</c:v>
                </c:pt>
                <c:pt idx="50153">
                  <c:v>1</c:v>
                </c:pt>
                <c:pt idx="50154">
                  <c:v>1</c:v>
                </c:pt>
                <c:pt idx="50155">
                  <c:v>1</c:v>
                </c:pt>
                <c:pt idx="50156">
                  <c:v>1</c:v>
                </c:pt>
                <c:pt idx="50157">
                  <c:v>1</c:v>
                </c:pt>
                <c:pt idx="50158">
                  <c:v>1</c:v>
                </c:pt>
                <c:pt idx="50159">
                  <c:v>1</c:v>
                </c:pt>
                <c:pt idx="50160">
                  <c:v>1</c:v>
                </c:pt>
                <c:pt idx="50161">
                  <c:v>1</c:v>
                </c:pt>
                <c:pt idx="50162">
                  <c:v>1</c:v>
                </c:pt>
                <c:pt idx="50163">
                  <c:v>1</c:v>
                </c:pt>
                <c:pt idx="50164">
                  <c:v>1</c:v>
                </c:pt>
                <c:pt idx="50165">
                  <c:v>1</c:v>
                </c:pt>
                <c:pt idx="50166">
                  <c:v>1</c:v>
                </c:pt>
                <c:pt idx="50167">
                  <c:v>1</c:v>
                </c:pt>
                <c:pt idx="50168">
                  <c:v>1</c:v>
                </c:pt>
                <c:pt idx="50169">
                  <c:v>1</c:v>
                </c:pt>
                <c:pt idx="50170">
                  <c:v>1</c:v>
                </c:pt>
                <c:pt idx="50171">
                  <c:v>1</c:v>
                </c:pt>
                <c:pt idx="50172">
                  <c:v>1</c:v>
                </c:pt>
                <c:pt idx="50173">
                  <c:v>1</c:v>
                </c:pt>
                <c:pt idx="50174">
                  <c:v>1</c:v>
                </c:pt>
                <c:pt idx="50175">
                  <c:v>1</c:v>
                </c:pt>
                <c:pt idx="50176">
                  <c:v>1</c:v>
                </c:pt>
                <c:pt idx="50177">
                  <c:v>1</c:v>
                </c:pt>
                <c:pt idx="50178">
                  <c:v>1</c:v>
                </c:pt>
                <c:pt idx="50179">
                  <c:v>1</c:v>
                </c:pt>
                <c:pt idx="50180">
                  <c:v>1</c:v>
                </c:pt>
                <c:pt idx="50181">
                  <c:v>1</c:v>
                </c:pt>
                <c:pt idx="50182">
                  <c:v>1</c:v>
                </c:pt>
                <c:pt idx="50183">
                  <c:v>1</c:v>
                </c:pt>
                <c:pt idx="50184">
                  <c:v>1</c:v>
                </c:pt>
                <c:pt idx="50185">
                  <c:v>1</c:v>
                </c:pt>
                <c:pt idx="50186">
                  <c:v>1</c:v>
                </c:pt>
                <c:pt idx="50187">
                  <c:v>1</c:v>
                </c:pt>
                <c:pt idx="50188">
                  <c:v>1</c:v>
                </c:pt>
                <c:pt idx="50189">
                  <c:v>1</c:v>
                </c:pt>
                <c:pt idx="50190">
                  <c:v>1</c:v>
                </c:pt>
                <c:pt idx="50191">
                  <c:v>1</c:v>
                </c:pt>
                <c:pt idx="50192">
                  <c:v>1</c:v>
                </c:pt>
                <c:pt idx="50193">
                  <c:v>1</c:v>
                </c:pt>
                <c:pt idx="50194">
                  <c:v>1</c:v>
                </c:pt>
                <c:pt idx="50195">
                  <c:v>1</c:v>
                </c:pt>
                <c:pt idx="50196">
                  <c:v>1</c:v>
                </c:pt>
                <c:pt idx="50197">
                  <c:v>1</c:v>
                </c:pt>
                <c:pt idx="50198">
                  <c:v>0.875</c:v>
                </c:pt>
                <c:pt idx="50199">
                  <c:v>1</c:v>
                </c:pt>
                <c:pt idx="50200">
                  <c:v>1</c:v>
                </c:pt>
                <c:pt idx="50201">
                  <c:v>0.875</c:v>
                </c:pt>
                <c:pt idx="50202">
                  <c:v>1</c:v>
                </c:pt>
                <c:pt idx="50203">
                  <c:v>1</c:v>
                </c:pt>
                <c:pt idx="50204">
                  <c:v>1</c:v>
                </c:pt>
                <c:pt idx="50205">
                  <c:v>1</c:v>
                </c:pt>
                <c:pt idx="50206">
                  <c:v>1</c:v>
                </c:pt>
                <c:pt idx="50207">
                  <c:v>1</c:v>
                </c:pt>
                <c:pt idx="50208">
                  <c:v>1</c:v>
                </c:pt>
                <c:pt idx="50209">
                  <c:v>1</c:v>
                </c:pt>
                <c:pt idx="50210">
                  <c:v>1</c:v>
                </c:pt>
                <c:pt idx="50211">
                  <c:v>1</c:v>
                </c:pt>
                <c:pt idx="50212">
                  <c:v>1</c:v>
                </c:pt>
                <c:pt idx="50213">
                  <c:v>1</c:v>
                </c:pt>
                <c:pt idx="50214">
                  <c:v>1</c:v>
                </c:pt>
                <c:pt idx="50215">
                  <c:v>1</c:v>
                </c:pt>
                <c:pt idx="50216">
                  <c:v>1</c:v>
                </c:pt>
                <c:pt idx="50217">
                  <c:v>1</c:v>
                </c:pt>
                <c:pt idx="50218">
                  <c:v>1</c:v>
                </c:pt>
                <c:pt idx="50219">
                  <c:v>1</c:v>
                </c:pt>
                <c:pt idx="50220">
                  <c:v>1</c:v>
                </c:pt>
                <c:pt idx="50221">
                  <c:v>1</c:v>
                </c:pt>
                <c:pt idx="50222">
                  <c:v>1</c:v>
                </c:pt>
                <c:pt idx="50223">
                  <c:v>1</c:v>
                </c:pt>
                <c:pt idx="50224">
                  <c:v>1</c:v>
                </c:pt>
                <c:pt idx="50225">
                  <c:v>1</c:v>
                </c:pt>
                <c:pt idx="50226">
                  <c:v>1</c:v>
                </c:pt>
                <c:pt idx="50227">
                  <c:v>1</c:v>
                </c:pt>
                <c:pt idx="50228">
                  <c:v>1</c:v>
                </c:pt>
                <c:pt idx="50229">
                  <c:v>1</c:v>
                </c:pt>
                <c:pt idx="50230">
                  <c:v>1</c:v>
                </c:pt>
                <c:pt idx="50231">
                  <c:v>1</c:v>
                </c:pt>
                <c:pt idx="50232">
                  <c:v>1</c:v>
                </c:pt>
                <c:pt idx="50233">
                  <c:v>1</c:v>
                </c:pt>
                <c:pt idx="50234">
                  <c:v>1</c:v>
                </c:pt>
                <c:pt idx="50235">
                  <c:v>1</c:v>
                </c:pt>
                <c:pt idx="50236">
                  <c:v>1</c:v>
                </c:pt>
                <c:pt idx="50237">
                  <c:v>1</c:v>
                </c:pt>
                <c:pt idx="50238">
                  <c:v>1</c:v>
                </c:pt>
                <c:pt idx="50239">
                  <c:v>1</c:v>
                </c:pt>
                <c:pt idx="50240">
                  <c:v>1</c:v>
                </c:pt>
                <c:pt idx="50241">
                  <c:v>1</c:v>
                </c:pt>
                <c:pt idx="50242">
                  <c:v>1</c:v>
                </c:pt>
                <c:pt idx="50243">
                  <c:v>1</c:v>
                </c:pt>
                <c:pt idx="50244">
                  <c:v>1</c:v>
                </c:pt>
                <c:pt idx="50245">
                  <c:v>1</c:v>
                </c:pt>
                <c:pt idx="50246">
                  <c:v>1</c:v>
                </c:pt>
                <c:pt idx="50247">
                  <c:v>1</c:v>
                </c:pt>
                <c:pt idx="50248">
                  <c:v>1</c:v>
                </c:pt>
                <c:pt idx="50249">
                  <c:v>1</c:v>
                </c:pt>
                <c:pt idx="50250">
                  <c:v>1</c:v>
                </c:pt>
                <c:pt idx="50251">
                  <c:v>1</c:v>
                </c:pt>
                <c:pt idx="50252">
                  <c:v>1</c:v>
                </c:pt>
                <c:pt idx="50253">
                  <c:v>1</c:v>
                </c:pt>
                <c:pt idx="50254">
                  <c:v>1</c:v>
                </c:pt>
                <c:pt idx="50255">
                  <c:v>1</c:v>
                </c:pt>
                <c:pt idx="50256">
                  <c:v>1</c:v>
                </c:pt>
                <c:pt idx="50257">
                  <c:v>1</c:v>
                </c:pt>
                <c:pt idx="50258">
                  <c:v>1</c:v>
                </c:pt>
                <c:pt idx="50259">
                  <c:v>1</c:v>
                </c:pt>
                <c:pt idx="50260">
                  <c:v>1</c:v>
                </c:pt>
                <c:pt idx="50261">
                  <c:v>1</c:v>
                </c:pt>
                <c:pt idx="50262">
                  <c:v>1</c:v>
                </c:pt>
                <c:pt idx="50263">
                  <c:v>1</c:v>
                </c:pt>
                <c:pt idx="50264">
                  <c:v>0.875</c:v>
                </c:pt>
                <c:pt idx="50265">
                  <c:v>1</c:v>
                </c:pt>
                <c:pt idx="50266">
                  <c:v>1</c:v>
                </c:pt>
                <c:pt idx="50267">
                  <c:v>1</c:v>
                </c:pt>
                <c:pt idx="50268">
                  <c:v>1</c:v>
                </c:pt>
                <c:pt idx="50269">
                  <c:v>1</c:v>
                </c:pt>
                <c:pt idx="50270">
                  <c:v>1</c:v>
                </c:pt>
                <c:pt idx="50271">
                  <c:v>1</c:v>
                </c:pt>
                <c:pt idx="50272">
                  <c:v>1</c:v>
                </c:pt>
                <c:pt idx="50273">
                  <c:v>1</c:v>
                </c:pt>
                <c:pt idx="50274">
                  <c:v>1</c:v>
                </c:pt>
                <c:pt idx="50275">
                  <c:v>1</c:v>
                </c:pt>
                <c:pt idx="50276">
                  <c:v>1</c:v>
                </c:pt>
                <c:pt idx="50277">
                  <c:v>1</c:v>
                </c:pt>
                <c:pt idx="50278">
                  <c:v>1</c:v>
                </c:pt>
                <c:pt idx="50279">
                  <c:v>1</c:v>
                </c:pt>
                <c:pt idx="50280">
                  <c:v>1</c:v>
                </c:pt>
                <c:pt idx="50281">
                  <c:v>1</c:v>
                </c:pt>
                <c:pt idx="50282">
                  <c:v>1</c:v>
                </c:pt>
                <c:pt idx="50283">
                  <c:v>1</c:v>
                </c:pt>
                <c:pt idx="50284">
                  <c:v>1</c:v>
                </c:pt>
                <c:pt idx="50285">
                  <c:v>1</c:v>
                </c:pt>
                <c:pt idx="50286">
                  <c:v>1</c:v>
                </c:pt>
                <c:pt idx="50287">
                  <c:v>1</c:v>
                </c:pt>
                <c:pt idx="50288">
                  <c:v>1</c:v>
                </c:pt>
                <c:pt idx="50289">
                  <c:v>1</c:v>
                </c:pt>
                <c:pt idx="50290">
                  <c:v>1</c:v>
                </c:pt>
                <c:pt idx="50291">
                  <c:v>1</c:v>
                </c:pt>
                <c:pt idx="50292">
                  <c:v>1</c:v>
                </c:pt>
                <c:pt idx="50293">
                  <c:v>1</c:v>
                </c:pt>
                <c:pt idx="50294">
                  <c:v>1</c:v>
                </c:pt>
                <c:pt idx="50295">
                  <c:v>1</c:v>
                </c:pt>
                <c:pt idx="50296">
                  <c:v>1</c:v>
                </c:pt>
                <c:pt idx="50297">
                  <c:v>1</c:v>
                </c:pt>
                <c:pt idx="50298">
                  <c:v>1</c:v>
                </c:pt>
                <c:pt idx="50299">
                  <c:v>1</c:v>
                </c:pt>
                <c:pt idx="50300">
                  <c:v>1</c:v>
                </c:pt>
                <c:pt idx="50301">
                  <c:v>1</c:v>
                </c:pt>
                <c:pt idx="50302">
                  <c:v>1</c:v>
                </c:pt>
                <c:pt idx="50303">
                  <c:v>1</c:v>
                </c:pt>
                <c:pt idx="50304">
                  <c:v>1</c:v>
                </c:pt>
                <c:pt idx="50305">
                  <c:v>1</c:v>
                </c:pt>
                <c:pt idx="50306">
                  <c:v>1</c:v>
                </c:pt>
                <c:pt idx="50307">
                  <c:v>1</c:v>
                </c:pt>
                <c:pt idx="50308">
                  <c:v>1</c:v>
                </c:pt>
                <c:pt idx="50309">
                  <c:v>1</c:v>
                </c:pt>
                <c:pt idx="50310">
                  <c:v>1</c:v>
                </c:pt>
                <c:pt idx="50311">
                  <c:v>1</c:v>
                </c:pt>
                <c:pt idx="50312">
                  <c:v>1</c:v>
                </c:pt>
                <c:pt idx="50313">
                  <c:v>1</c:v>
                </c:pt>
                <c:pt idx="50314">
                  <c:v>1</c:v>
                </c:pt>
                <c:pt idx="50315">
                  <c:v>1</c:v>
                </c:pt>
                <c:pt idx="50316">
                  <c:v>1</c:v>
                </c:pt>
                <c:pt idx="50317">
                  <c:v>1</c:v>
                </c:pt>
                <c:pt idx="50318">
                  <c:v>1</c:v>
                </c:pt>
                <c:pt idx="50319">
                  <c:v>1</c:v>
                </c:pt>
                <c:pt idx="50320">
                  <c:v>1</c:v>
                </c:pt>
                <c:pt idx="50321">
                  <c:v>1</c:v>
                </c:pt>
                <c:pt idx="50322">
                  <c:v>1</c:v>
                </c:pt>
                <c:pt idx="50323">
                  <c:v>1</c:v>
                </c:pt>
                <c:pt idx="50324">
                  <c:v>1</c:v>
                </c:pt>
                <c:pt idx="50325">
                  <c:v>1</c:v>
                </c:pt>
                <c:pt idx="50326">
                  <c:v>1</c:v>
                </c:pt>
                <c:pt idx="50327">
                  <c:v>1</c:v>
                </c:pt>
                <c:pt idx="50328">
                  <c:v>1</c:v>
                </c:pt>
                <c:pt idx="50329">
                  <c:v>1</c:v>
                </c:pt>
                <c:pt idx="50330">
                  <c:v>1</c:v>
                </c:pt>
                <c:pt idx="50331">
                  <c:v>1</c:v>
                </c:pt>
                <c:pt idx="50332">
                  <c:v>1</c:v>
                </c:pt>
                <c:pt idx="50333">
                  <c:v>1</c:v>
                </c:pt>
                <c:pt idx="50334">
                  <c:v>1</c:v>
                </c:pt>
                <c:pt idx="50335">
                  <c:v>1</c:v>
                </c:pt>
                <c:pt idx="50336">
                  <c:v>1</c:v>
                </c:pt>
                <c:pt idx="50337">
                  <c:v>1</c:v>
                </c:pt>
                <c:pt idx="50338">
                  <c:v>1</c:v>
                </c:pt>
                <c:pt idx="50339">
                  <c:v>1</c:v>
                </c:pt>
                <c:pt idx="50340">
                  <c:v>1</c:v>
                </c:pt>
                <c:pt idx="50341">
                  <c:v>1</c:v>
                </c:pt>
                <c:pt idx="50342">
                  <c:v>1</c:v>
                </c:pt>
                <c:pt idx="50343">
                  <c:v>1</c:v>
                </c:pt>
                <c:pt idx="50344">
                  <c:v>1</c:v>
                </c:pt>
                <c:pt idx="50345">
                  <c:v>1</c:v>
                </c:pt>
                <c:pt idx="50346">
                  <c:v>1</c:v>
                </c:pt>
                <c:pt idx="50347">
                  <c:v>1</c:v>
                </c:pt>
                <c:pt idx="50348">
                  <c:v>1</c:v>
                </c:pt>
                <c:pt idx="50349">
                  <c:v>0.875</c:v>
                </c:pt>
                <c:pt idx="50350">
                  <c:v>1</c:v>
                </c:pt>
                <c:pt idx="50351">
                  <c:v>1</c:v>
                </c:pt>
                <c:pt idx="50352">
                  <c:v>1</c:v>
                </c:pt>
                <c:pt idx="50353">
                  <c:v>1</c:v>
                </c:pt>
                <c:pt idx="50354">
                  <c:v>1</c:v>
                </c:pt>
                <c:pt idx="50355">
                  <c:v>1</c:v>
                </c:pt>
                <c:pt idx="50356">
                  <c:v>1</c:v>
                </c:pt>
                <c:pt idx="50357">
                  <c:v>1</c:v>
                </c:pt>
                <c:pt idx="50358">
                  <c:v>1</c:v>
                </c:pt>
                <c:pt idx="50359">
                  <c:v>1</c:v>
                </c:pt>
                <c:pt idx="50360">
                  <c:v>1</c:v>
                </c:pt>
                <c:pt idx="50361">
                  <c:v>1</c:v>
                </c:pt>
                <c:pt idx="50362">
                  <c:v>1</c:v>
                </c:pt>
                <c:pt idx="50363">
                  <c:v>1</c:v>
                </c:pt>
                <c:pt idx="50364">
                  <c:v>1</c:v>
                </c:pt>
                <c:pt idx="50365">
                  <c:v>1</c:v>
                </c:pt>
                <c:pt idx="50366">
                  <c:v>1</c:v>
                </c:pt>
                <c:pt idx="50367">
                  <c:v>1</c:v>
                </c:pt>
                <c:pt idx="50368">
                  <c:v>1</c:v>
                </c:pt>
                <c:pt idx="50369">
                  <c:v>1</c:v>
                </c:pt>
                <c:pt idx="50370">
                  <c:v>1</c:v>
                </c:pt>
                <c:pt idx="50371">
                  <c:v>1</c:v>
                </c:pt>
                <c:pt idx="50372">
                  <c:v>1</c:v>
                </c:pt>
                <c:pt idx="50373">
                  <c:v>1</c:v>
                </c:pt>
                <c:pt idx="50374">
                  <c:v>1</c:v>
                </c:pt>
                <c:pt idx="50375">
                  <c:v>1</c:v>
                </c:pt>
                <c:pt idx="50376">
                  <c:v>1</c:v>
                </c:pt>
                <c:pt idx="50377">
                  <c:v>1</c:v>
                </c:pt>
                <c:pt idx="50378">
                  <c:v>1</c:v>
                </c:pt>
                <c:pt idx="50379">
                  <c:v>1</c:v>
                </c:pt>
                <c:pt idx="50380">
                  <c:v>1</c:v>
                </c:pt>
                <c:pt idx="50381">
                  <c:v>0.875</c:v>
                </c:pt>
                <c:pt idx="50382">
                  <c:v>1</c:v>
                </c:pt>
                <c:pt idx="50383">
                  <c:v>1</c:v>
                </c:pt>
                <c:pt idx="50384">
                  <c:v>1</c:v>
                </c:pt>
                <c:pt idx="50385">
                  <c:v>1</c:v>
                </c:pt>
                <c:pt idx="50386">
                  <c:v>1</c:v>
                </c:pt>
                <c:pt idx="50387">
                  <c:v>1</c:v>
                </c:pt>
                <c:pt idx="50388">
                  <c:v>1</c:v>
                </c:pt>
                <c:pt idx="50389">
                  <c:v>1</c:v>
                </c:pt>
                <c:pt idx="50390">
                  <c:v>1</c:v>
                </c:pt>
                <c:pt idx="50391">
                  <c:v>1</c:v>
                </c:pt>
                <c:pt idx="50392">
                  <c:v>0.875</c:v>
                </c:pt>
                <c:pt idx="50393">
                  <c:v>1</c:v>
                </c:pt>
                <c:pt idx="50394">
                  <c:v>1</c:v>
                </c:pt>
                <c:pt idx="50395">
                  <c:v>1</c:v>
                </c:pt>
                <c:pt idx="50396">
                  <c:v>1</c:v>
                </c:pt>
                <c:pt idx="50397">
                  <c:v>1</c:v>
                </c:pt>
                <c:pt idx="50398">
                  <c:v>1</c:v>
                </c:pt>
                <c:pt idx="50399">
                  <c:v>1</c:v>
                </c:pt>
                <c:pt idx="50400">
                  <c:v>1</c:v>
                </c:pt>
                <c:pt idx="50401">
                  <c:v>1</c:v>
                </c:pt>
                <c:pt idx="50402">
                  <c:v>1</c:v>
                </c:pt>
                <c:pt idx="50403">
                  <c:v>1</c:v>
                </c:pt>
                <c:pt idx="50404">
                  <c:v>1</c:v>
                </c:pt>
                <c:pt idx="50405">
                  <c:v>1</c:v>
                </c:pt>
                <c:pt idx="50406">
                  <c:v>1</c:v>
                </c:pt>
                <c:pt idx="50407">
                  <c:v>0.625</c:v>
                </c:pt>
                <c:pt idx="50408">
                  <c:v>1</c:v>
                </c:pt>
                <c:pt idx="50409">
                  <c:v>1</c:v>
                </c:pt>
                <c:pt idx="50410">
                  <c:v>1</c:v>
                </c:pt>
                <c:pt idx="50411">
                  <c:v>1</c:v>
                </c:pt>
                <c:pt idx="50412">
                  <c:v>1</c:v>
                </c:pt>
                <c:pt idx="50413">
                  <c:v>1</c:v>
                </c:pt>
                <c:pt idx="50414">
                  <c:v>0.875</c:v>
                </c:pt>
                <c:pt idx="50415">
                  <c:v>1</c:v>
                </c:pt>
                <c:pt idx="50416">
                  <c:v>1</c:v>
                </c:pt>
                <c:pt idx="50417">
                  <c:v>1</c:v>
                </c:pt>
                <c:pt idx="50418">
                  <c:v>1</c:v>
                </c:pt>
                <c:pt idx="50419">
                  <c:v>1</c:v>
                </c:pt>
                <c:pt idx="50420">
                  <c:v>1</c:v>
                </c:pt>
                <c:pt idx="50421">
                  <c:v>1</c:v>
                </c:pt>
                <c:pt idx="50422">
                  <c:v>1</c:v>
                </c:pt>
                <c:pt idx="50423">
                  <c:v>1</c:v>
                </c:pt>
                <c:pt idx="50424">
                  <c:v>1</c:v>
                </c:pt>
                <c:pt idx="50425">
                  <c:v>1</c:v>
                </c:pt>
                <c:pt idx="50426">
                  <c:v>1</c:v>
                </c:pt>
                <c:pt idx="50427">
                  <c:v>1</c:v>
                </c:pt>
                <c:pt idx="50428">
                  <c:v>1</c:v>
                </c:pt>
                <c:pt idx="50429">
                  <c:v>1</c:v>
                </c:pt>
                <c:pt idx="50430">
                  <c:v>1</c:v>
                </c:pt>
                <c:pt idx="50431">
                  <c:v>1</c:v>
                </c:pt>
                <c:pt idx="50432">
                  <c:v>1</c:v>
                </c:pt>
                <c:pt idx="50433">
                  <c:v>1</c:v>
                </c:pt>
                <c:pt idx="50434">
                  <c:v>1</c:v>
                </c:pt>
                <c:pt idx="50435">
                  <c:v>1</c:v>
                </c:pt>
                <c:pt idx="50436">
                  <c:v>1</c:v>
                </c:pt>
                <c:pt idx="50437">
                  <c:v>1</c:v>
                </c:pt>
                <c:pt idx="50438">
                  <c:v>1</c:v>
                </c:pt>
                <c:pt idx="50439">
                  <c:v>1</c:v>
                </c:pt>
                <c:pt idx="50440">
                  <c:v>1</c:v>
                </c:pt>
                <c:pt idx="50441">
                  <c:v>1</c:v>
                </c:pt>
                <c:pt idx="50442">
                  <c:v>1</c:v>
                </c:pt>
                <c:pt idx="50443">
                  <c:v>1</c:v>
                </c:pt>
                <c:pt idx="50444">
                  <c:v>1</c:v>
                </c:pt>
                <c:pt idx="50445">
                  <c:v>1</c:v>
                </c:pt>
                <c:pt idx="50446">
                  <c:v>1</c:v>
                </c:pt>
                <c:pt idx="50447">
                  <c:v>1</c:v>
                </c:pt>
                <c:pt idx="50448">
                  <c:v>0.875</c:v>
                </c:pt>
                <c:pt idx="50449">
                  <c:v>1</c:v>
                </c:pt>
                <c:pt idx="50450">
                  <c:v>1</c:v>
                </c:pt>
                <c:pt idx="50451">
                  <c:v>1</c:v>
                </c:pt>
                <c:pt idx="50452">
                  <c:v>1</c:v>
                </c:pt>
                <c:pt idx="50453">
                  <c:v>1</c:v>
                </c:pt>
                <c:pt idx="50454">
                  <c:v>1</c:v>
                </c:pt>
                <c:pt idx="50455">
                  <c:v>1</c:v>
                </c:pt>
                <c:pt idx="50456">
                  <c:v>1</c:v>
                </c:pt>
                <c:pt idx="50457">
                  <c:v>1</c:v>
                </c:pt>
                <c:pt idx="50458">
                  <c:v>1</c:v>
                </c:pt>
                <c:pt idx="50459">
                  <c:v>1</c:v>
                </c:pt>
                <c:pt idx="50460">
                  <c:v>1</c:v>
                </c:pt>
                <c:pt idx="50461">
                  <c:v>1</c:v>
                </c:pt>
                <c:pt idx="50462">
                  <c:v>1</c:v>
                </c:pt>
                <c:pt idx="50463">
                  <c:v>1</c:v>
                </c:pt>
                <c:pt idx="50464">
                  <c:v>1</c:v>
                </c:pt>
                <c:pt idx="50465">
                  <c:v>1</c:v>
                </c:pt>
                <c:pt idx="50466">
                  <c:v>1</c:v>
                </c:pt>
                <c:pt idx="50467">
                  <c:v>1</c:v>
                </c:pt>
                <c:pt idx="50468">
                  <c:v>1</c:v>
                </c:pt>
                <c:pt idx="50469">
                  <c:v>1</c:v>
                </c:pt>
                <c:pt idx="50470">
                  <c:v>1</c:v>
                </c:pt>
                <c:pt idx="50471">
                  <c:v>1</c:v>
                </c:pt>
                <c:pt idx="50472">
                  <c:v>1</c:v>
                </c:pt>
                <c:pt idx="50473">
                  <c:v>1</c:v>
                </c:pt>
                <c:pt idx="50474">
                  <c:v>1</c:v>
                </c:pt>
                <c:pt idx="50475">
                  <c:v>1</c:v>
                </c:pt>
                <c:pt idx="50476">
                  <c:v>1</c:v>
                </c:pt>
                <c:pt idx="50477">
                  <c:v>1</c:v>
                </c:pt>
                <c:pt idx="50478">
                  <c:v>1</c:v>
                </c:pt>
                <c:pt idx="50479">
                  <c:v>1</c:v>
                </c:pt>
                <c:pt idx="50480">
                  <c:v>1</c:v>
                </c:pt>
                <c:pt idx="50481">
                  <c:v>0.875</c:v>
                </c:pt>
                <c:pt idx="50482">
                  <c:v>1</c:v>
                </c:pt>
                <c:pt idx="50483">
                  <c:v>1</c:v>
                </c:pt>
                <c:pt idx="50484">
                  <c:v>1</c:v>
                </c:pt>
                <c:pt idx="50485">
                  <c:v>1</c:v>
                </c:pt>
                <c:pt idx="50486">
                  <c:v>1</c:v>
                </c:pt>
                <c:pt idx="50487">
                  <c:v>1</c:v>
                </c:pt>
                <c:pt idx="50488">
                  <c:v>1</c:v>
                </c:pt>
                <c:pt idx="50489">
                  <c:v>1</c:v>
                </c:pt>
                <c:pt idx="50490">
                  <c:v>1</c:v>
                </c:pt>
                <c:pt idx="50491">
                  <c:v>1</c:v>
                </c:pt>
                <c:pt idx="50492">
                  <c:v>1</c:v>
                </c:pt>
                <c:pt idx="50493">
                  <c:v>1</c:v>
                </c:pt>
                <c:pt idx="50494">
                  <c:v>1</c:v>
                </c:pt>
                <c:pt idx="50495">
                  <c:v>1</c:v>
                </c:pt>
                <c:pt idx="50496">
                  <c:v>1</c:v>
                </c:pt>
                <c:pt idx="50497">
                  <c:v>1</c:v>
                </c:pt>
                <c:pt idx="50498">
                  <c:v>1</c:v>
                </c:pt>
                <c:pt idx="50499">
                  <c:v>1</c:v>
                </c:pt>
                <c:pt idx="50500">
                  <c:v>1</c:v>
                </c:pt>
                <c:pt idx="50501">
                  <c:v>1</c:v>
                </c:pt>
                <c:pt idx="50502">
                  <c:v>1</c:v>
                </c:pt>
                <c:pt idx="50503">
                  <c:v>1</c:v>
                </c:pt>
                <c:pt idx="50504">
                  <c:v>1</c:v>
                </c:pt>
                <c:pt idx="50505">
                  <c:v>1</c:v>
                </c:pt>
                <c:pt idx="50506">
                  <c:v>1</c:v>
                </c:pt>
                <c:pt idx="50507">
                  <c:v>1</c:v>
                </c:pt>
                <c:pt idx="50508">
                  <c:v>1</c:v>
                </c:pt>
                <c:pt idx="50509">
                  <c:v>1</c:v>
                </c:pt>
                <c:pt idx="50510">
                  <c:v>1</c:v>
                </c:pt>
                <c:pt idx="50511">
                  <c:v>1</c:v>
                </c:pt>
                <c:pt idx="50512">
                  <c:v>1</c:v>
                </c:pt>
                <c:pt idx="50513">
                  <c:v>1</c:v>
                </c:pt>
                <c:pt idx="50514">
                  <c:v>1</c:v>
                </c:pt>
                <c:pt idx="50515">
                  <c:v>1</c:v>
                </c:pt>
                <c:pt idx="50516">
                  <c:v>1</c:v>
                </c:pt>
                <c:pt idx="50517">
                  <c:v>1</c:v>
                </c:pt>
                <c:pt idx="50518">
                  <c:v>1</c:v>
                </c:pt>
                <c:pt idx="50519">
                  <c:v>1</c:v>
                </c:pt>
                <c:pt idx="50520">
                  <c:v>1</c:v>
                </c:pt>
                <c:pt idx="50521">
                  <c:v>1</c:v>
                </c:pt>
                <c:pt idx="50522">
                  <c:v>1</c:v>
                </c:pt>
                <c:pt idx="50523">
                  <c:v>1</c:v>
                </c:pt>
                <c:pt idx="50524">
                  <c:v>1</c:v>
                </c:pt>
                <c:pt idx="50525">
                  <c:v>1</c:v>
                </c:pt>
                <c:pt idx="50526">
                  <c:v>1</c:v>
                </c:pt>
                <c:pt idx="50527">
                  <c:v>1</c:v>
                </c:pt>
                <c:pt idx="50528">
                  <c:v>1</c:v>
                </c:pt>
                <c:pt idx="50529">
                  <c:v>1</c:v>
                </c:pt>
                <c:pt idx="50530">
                  <c:v>1</c:v>
                </c:pt>
                <c:pt idx="50531">
                  <c:v>1</c:v>
                </c:pt>
                <c:pt idx="50532">
                  <c:v>1</c:v>
                </c:pt>
                <c:pt idx="50533">
                  <c:v>1</c:v>
                </c:pt>
                <c:pt idx="50534">
                  <c:v>1</c:v>
                </c:pt>
                <c:pt idx="50535">
                  <c:v>1</c:v>
                </c:pt>
                <c:pt idx="50536">
                  <c:v>1</c:v>
                </c:pt>
                <c:pt idx="50537">
                  <c:v>1</c:v>
                </c:pt>
                <c:pt idx="50538">
                  <c:v>1</c:v>
                </c:pt>
                <c:pt idx="50539">
                  <c:v>1</c:v>
                </c:pt>
                <c:pt idx="50540">
                  <c:v>1</c:v>
                </c:pt>
                <c:pt idx="50541">
                  <c:v>1</c:v>
                </c:pt>
                <c:pt idx="50542">
                  <c:v>1</c:v>
                </c:pt>
                <c:pt idx="50543">
                  <c:v>1</c:v>
                </c:pt>
                <c:pt idx="50544">
                  <c:v>1</c:v>
                </c:pt>
                <c:pt idx="50545">
                  <c:v>1</c:v>
                </c:pt>
                <c:pt idx="50546">
                  <c:v>1</c:v>
                </c:pt>
                <c:pt idx="50547">
                  <c:v>1</c:v>
                </c:pt>
                <c:pt idx="50548">
                  <c:v>1</c:v>
                </c:pt>
                <c:pt idx="50549">
                  <c:v>1</c:v>
                </c:pt>
                <c:pt idx="50550">
                  <c:v>1</c:v>
                </c:pt>
                <c:pt idx="50551">
                  <c:v>1</c:v>
                </c:pt>
                <c:pt idx="50552">
                  <c:v>1</c:v>
                </c:pt>
                <c:pt idx="50553">
                  <c:v>1</c:v>
                </c:pt>
                <c:pt idx="50554">
                  <c:v>1</c:v>
                </c:pt>
                <c:pt idx="50555">
                  <c:v>1</c:v>
                </c:pt>
                <c:pt idx="50556">
                  <c:v>1</c:v>
                </c:pt>
                <c:pt idx="50557">
                  <c:v>1</c:v>
                </c:pt>
                <c:pt idx="50558">
                  <c:v>1</c:v>
                </c:pt>
                <c:pt idx="50559">
                  <c:v>1</c:v>
                </c:pt>
                <c:pt idx="50560">
                  <c:v>0.875</c:v>
                </c:pt>
                <c:pt idx="50561">
                  <c:v>1</c:v>
                </c:pt>
                <c:pt idx="50562">
                  <c:v>1</c:v>
                </c:pt>
                <c:pt idx="50563">
                  <c:v>1</c:v>
                </c:pt>
                <c:pt idx="50564">
                  <c:v>1</c:v>
                </c:pt>
                <c:pt idx="50565">
                  <c:v>1</c:v>
                </c:pt>
                <c:pt idx="50566">
                  <c:v>1</c:v>
                </c:pt>
                <c:pt idx="50567">
                  <c:v>1</c:v>
                </c:pt>
                <c:pt idx="50568">
                  <c:v>1</c:v>
                </c:pt>
                <c:pt idx="50569">
                  <c:v>1</c:v>
                </c:pt>
                <c:pt idx="50570">
                  <c:v>1</c:v>
                </c:pt>
                <c:pt idx="50571">
                  <c:v>1</c:v>
                </c:pt>
                <c:pt idx="50572">
                  <c:v>0.875</c:v>
                </c:pt>
                <c:pt idx="50573">
                  <c:v>1</c:v>
                </c:pt>
                <c:pt idx="50574">
                  <c:v>1</c:v>
                </c:pt>
                <c:pt idx="50575">
                  <c:v>1</c:v>
                </c:pt>
                <c:pt idx="50576">
                  <c:v>1</c:v>
                </c:pt>
                <c:pt idx="50577">
                  <c:v>1</c:v>
                </c:pt>
                <c:pt idx="50578">
                  <c:v>1</c:v>
                </c:pt>
                <c:pt idx="50579">
                  <c:v>1</c:v>
                </c:pt>
                <c:pt idx="50580">
                  <c:v>1</c:v>
                </c:pt>
                <c:pt idx="50581">
                  <c:v>0.875</c:v>
                </c:pt>
                <c:pt idx="50582">
                  <c:v>0.875</c:v>
                </c:pt>
                <c:pt idx="50583">
                  <c:v>1</c:v>
                </c:pt>
                <c:pt idx="50584">
                  <c:v>1</c:v>
                </c:pt>
                <c:pt idx="50585">
                  <c:v>1</c:v>
                </c:pt>
                <c:pt idx="50586">
                  <c:v>1</c:v>
                </c:pt>
                <c:pt idx="50587">
                  <c:v>1</c:v>
                </c:pt>
                <c:pt idx="50588">
                  <c:v>0.875</c:v>
                </c:pt>
                <c:pt idx="50589">
                  <c:v>1</c:v>
                </c:pt>
                <c:pt idx="50590">
                  <c:v>1</c:v>
                </c:pt>
                <c:pt idx="50591">
                  <c:v>1</c:v>
                </c:pt>
                <c:pt idx="50592">
                  <c:v>1</c:v>
                </c:pt>
                <c:pt idx="50593">
                  <c:v>1</c:v>
                </c:pt>
                <c:pt idx="50594">
                  <c:v>1</c:v>
                </c:pt>
                <c:pt idx="50595">
                  <c:v>1</c:v>
                </c:pt>
                <c:pt idx="50596">
                  <c:v>1</c:v>
                </c:pt>
                <c:pt idx="50597">
                  <c:v>1</c:v>
                </c:pt>
                <c:pt idx="50598">
                  <c:v>1</c:v>
                </c:pt>
                <c:pt idx="50599">
                  <c:v>1</c:v>
                </c:pt>
                <c:pt idx="50600">
                  <c:v>1</c:v>
                </c:pt>
                <c:pt idx="50601">
                  <c:v>1</c:v>
                </c:pt>
                <c:pt idx="50602">
                  <c:v>1</c:v>
                </c:pt>
                <c:pt idx="50603">
                  <c:v>1</c:v>
                </c:pt>
                <c:pt idx="50604">
                  <c:v>0.875</c:v>
                </c:pt>
                <c:pt idx="50605">
                  <c:v>1</c:v>
                </c:pt>
                <c:pt idx="50606">
                  <c:v>1</c:v>
                </c:pt>
                <c:pt idx="50607">
                  <c:v>1</c:v>
                </c:pt>
                <c:pt idx="50608">
                  <c:v>1</c:v>
                </c:pt>
                <c:pt idx="50609">
                  <c:v>1</c:v>
                </c:pt>
                <c:pt idx="50610">
                  <c:v>1</c:v>
                </c:pt>
                <c:pt idx="50611">
                  <c:v>1</c:v>
                </c:pt>
                <c:pt idx="50612">
                  <c:v>1</c:v>
                </c:pt>
                <c:pt idx="50613">
                  <c:v>1</c:v>
                </c:pt>
                <c:pt idx="50614">
                  <c:v>1</c:v>
                </c:pt>
                <c:pt idx="50615">
                  <c:v>1</c:v>
                </c:pt>
                <c:pt idx="50616">
                  <c:v>1</c:v>
                </c:pt>
                <c:pt idx="50617">
                  <c:v>1</c:v>
                </c:pt>
                <c:pt idx="50618">
                  <c:v>1</c:v>
                </c:pt>
                <c:pt idx="50619">
                  <c:v>1</c:v>
                </c:pt>
                <c:pt idx="50620">
                  <c:v>1</c:v>
                </c:pt>
                <c:pt idx="50621">
                  <c:v>1</c:v>
                </c:pt>
                <c:pt idx="50622">
                  <c:v>1</c:v>
                </c:pt>
                <c:pt idx="50623">
                  <c:v>1</c:v>
                </c:pt>
                <c:pt idx="50624">
                  <c:v>1</c:v>
                </c:pt>
                <c:pt idx="50625">
                  <c:v>1</c:v>
                </c:pt>
                <c:pt idx="50626">
                  <c:v>1</c:v>
                </c:pt>
                <c:pt idx="50627">
                  <c:v>1</c:v>
                </c:pt>
                <c:pt idx="50628">
                  <c:v>1</c:v>
                </c:pt>
                <c:pt idx="50629">
                  <c:v>1</c:v>
                </c:pt>
                <c:pt idx="50630">
                  <c:v>1</c:v>
                </c:pt>
                <c:pt idx="50631">
                  <c:v>1</c:v>
                </c:pt>
                <c:pt idx="50632">
                  <c:v>1</c:v>
                </c:pt>
                <c:pt idx="50633">
                  <c:v>1</c:v>
                </c:pt>
                <c:pt idx="50634">
                  <c:v>1</c:v>
                </c:pt>
                <c:pt idx="50635">
                  <c:v>1</c:v>
                </c:pt>
                <c:pt idx="50636">
                  <c:v>1</c:v>
                </c:pt>
                <c:pt idx="50637">
                  <c:v>1</c:v>
                </c:pt>
                <c:pt idx="50638">
                  <c:v>1</c:v>
                </c:pt>
                <c:pt idx="50639">
                  <c:v>1</c:v>
                </c:pt>
                <c:pt idx="50640">
                  <c:v>1</c:v>
                </c:pt>
                <c:pt idx="50641">
                  <c:v>1</c:v>
                </c:pt>
                <c:pt idx="50642">
                  <c:v>1</c:v>
                </c:pt>
                <c:pt idx="50643">
                  <c:v>1</c:v>
                </c:pt>
                <c:pt idx="50644">
                  <c:v>1</c:v>
                </c:pt>
                <c:pt idx="50645">
                  <c:v>1</c:v>
                </c:pt>
                <c:pt idx="50646">
                  <c:v>1</c:v>
                </c:pt>
                <c:pt idx="50647">
                  <c:v>1</c:v>
                </c:pt>
                <c:pt idx="50648">
                  <c:v>1</c:v>
                </c:pt>
                <c:pt idx="50649">
                  <c:v>1</c:v>
                </c:pt>
                <c:pt idx="50650">
                  <c:v>1</c:v>
                </c:pt>
                <c:pt idx="50651">
                  <c:v>1</c:v>
                </c:pt>
                <c:pt idx="50652">
                  <c:v>1</c:v>
                </c:pt>
                <c:pt idx="50653">
                  <c:v>1</c:v>
                </c:pt>
                <c:pt idx="50654">
                  <c:v>1</c:v>
                </c:pt>
                <c:pt idx="50655">
                  <c:v>1</c:v>
                </c:pt>
                <c:pt idx="50656">
                  <c:v>1</c:v>
                </c:pt>
                <c:pt idx="50657">
                  <c:v>1</c:v>
                </c:pt>
                <c:pt idx="50658">
                  <c:v>1</c:v>
                </c:pt>
                <c:pt idx="50659">
                  <c:v>1</c:v>
                </c:pt>
                <c:pt idx="50660">
                  <c:v>1</c:v>
                </c:pt>
                <c:pt idx="50661">
                  <c:v>1</c:v>
                </c:pt>
                <c:pt idx="50662">
                  <c:v>1</c:v>
                </c:pt>
                <c:pt idx="50663">
                  <c:v>1</c:v>
                </c:pt>
                <c:pt idx="50664">
                  <c:v>1</c:v>
                </c:pt>
                <c:pt idx="50665">
                  <c:v>1</c:v>
                </c:pt>
                <c:pt idx="50666">
                  <c:v>1</c:v>
                </c:pt>
                <c:pt idx="50667">
                  <c:v>1</c:v>
                </c:pt>
                <c:pt idx="50668">
                  <c:v>1</c:v>
                </c:pt>
                <c:pt idx="50669">
                  <c:v>1</c:v>
                </c:pt>
                <c:pt idx="50670">
                  <c:v>1</c:v>
                </c:pt>
                <c:pt idx="50671">
                  <c:v>1</c:v>
                </c:pt>
                <c:pt idx="50672">
                  <c:v>1</c:v>
                </c:pt>
                <c:pt idx="50673">
                  <c:v>0.875</c:v>
                </c:pt>
                <c:pt idx="50674">
                  <c:v>1</c:v>
                </c:pt>
                <c:pt idx="50675">
                  <c:v>1</c:v>
                </c:pt>
                <c:pt idx="50676">
                  <c:v>1</c:v>
                </c:pt>
                <c:pt idx="50677">
                  <c:v>1</c:v>
                </c:pt>
                <c:pt idx="50678">
                  <c:v>1</c:v>
                </c:pt>
                <c:pt idx="50679">
                  <c:v>1</c:v>
                </c:pt>
                <c:pt idx="50680">
                  <c:v>0.875</c:v>
                </c:pt>
                <c:pt idx="50681">
                  <c:v>1</c:v>
                </c:pt>
                <c:pt idx="50682">
                  <c:v>1</c:v>
                </c:pt>
                <c:pt idx="50683">
                  <c:v>1</c:v>
                </c:pt>
                <c:pt idx="50684">
                  <c:v>1</c:v>
                </c:pt>
                <c:pt idx="50685">
                  <c:v>1</c:v>
                </c:pt>
                <c:pt idx="50686">
                  <c:v>1</c:v>
                </c:pt>
                <c:pt idx="50687">
                  <c:v>1</c:v>
                </c:pt>
                <c:pt idx="50688">
                  <c:v>1</c:v>
                </c:pt>
                <c:pt idx="50689">
                  <c:v>1</c:v>
                </c:pt>
                <c:pt idx="50690">
                  <c:v>1</c:v>
                </c:pt>
                <c:pt idx="50691">
                  <c:v>1</c:v>
                </c:pt>
                <c:pt idx="50692">
                  <c:v>1</c:v>
                </c:pt>
                <c:pt idx="50693">
                  <c:v>1</c:v>
                </c:pt>
                <c:pt idx="50694">
                  <c:v>1</c:v>
                </c:pt>
                <c:pt idx="50695">
                  <c:v>1</c:v>
                </c:pt>
                <c:pt idx="50696">
                  <c:v>1</c:v>
                </c:pt>
                <c:pt idx="50697">
                  <c:v>1</c:v>
                </c:pt>
                <c:pt idx="50698">
                  <c:v>1</c:v>
                </c:pt>
                <c:pt idx="50699">
                  <c:v>1</c:v>
                </c:pt>
                <c:pt idx="50700">
                  <c:v>1</c:v>
                </c:pt>
                <c:pt idx="50701">
                  <c:v>1</c:v>
                </c:pt>
                <c:pt idx="50702">
                  <c:v>1</c:v>
                </c:pt>
                <c:pt idx="50703">
                  <c:v>1</c:v>
                </c:pt>
                <c:pt idx="50704">
                  <c:v>1</c:v>
                </c:pt>
                <c:pt idx="50705">
                  <c:v>1</c:v>
                </c:pt>
                <c:pt idx="50706">
                  <c:v>1</c:v>
                </c:pt>
                <c:pt idx="50707">
                  <c:v>1</c:v>
                </c:pt>
                <c:pt idx="50708">
                  <c:v>1</c:v>
                </c:pt>
                <c:pt idx="50709">
                  <c:v>1</c:v>
                </c:pt>
                <c:pt idx="50710">
                  <c:v>1</c:v>
                </c:pt>
                <c:pt idx="50711">
                  <c:v>1</c:v>
                </c:pt>
                <c:pt idx="50712">
                  <c:v>1</c:v>
                </c:pt>
                <c:pt idx="50713">
                  <c:v>1</c:v>
                </c:pt>
                <c:pt idx="50714">
                  <c:v>1</c:v>
                </c:pt>
                <c:pt idx="50715">
                  <c:v>1</c:v>
                </c:pt>
                <c:pt idx="50716">
                  <c:v>0.875</c:v>
                </c:pt>
                <c:pt idx="50717">
                  <c:v>1</c:v>
                </c:pt>
                <c:pt idx="50718">
                  <c:v>1</c:v>
                </c:pt>
                <c:pt idx="50719">
                  <c:v>1</c:v>
                </c:pt>
                <c:pt idx="50720">
                  <c:v>1</c:v>
                </c:pt>
                <c:pt idx="50721">
                  <c:v>1</c:v>
                </c:pt>
                <c:pt idx="50722">
                  <c:v>1</c:v>
                </c:pt>
                <c:pt idx="50723">
                  <c:v>1</c:v>
                </c:pt>
                <c:pt idx="50724">
                  <c:v>1</c:v>
                </c:pt>
                <c:pt idx="50725">
                  <c:v>1</c:v>
                </c:pt>
                <c:pt idx="50726">
                  <c:v>1</c:v>
                </c:pt>
                <c:pt idx="50727">
                  <c:v>1</c:v>
                </c:pt>
                <c:pt idx="50728">
                  <c:v>1</c:v>
                </c:pt>
                <c:pt idx="50729">
                  <c:v>1</c:v>
                </c:pt>
                <c:pt idx="50730">
                  <c:v>1</c:v>
                </c:pt>
                <c:pt idx="50731">
                  <c:v>1</c:v>
                </c:pt>
                <c:pt idx="50732">
                  <c:v>1</c:v>
                </c:pt>
                <c:pt idx="50733">
                  <c:v>1</c:v>
                </c:pt>
                <c:pt idx="50734">
                  <c:v>1</c:v>
                </c:pt>
                <c:pt idx="50735">
                  <c:v>1</c:v>
                </c:pt>
                <c:pt idx="50736">
                  <c:v>1</c:v>
                </c:pt>
                <c:pt idx="50737">
                  <c:v>1</c:v>
                </c:pt>
                <c:pt idx="50738">
                  <c:v>0.875</c:v>
                </c:pt>
                <c:pt idx="50739">
                  <c:v>1</c:v>
                </c:pt>
                <c:pt idx="50740">
                  <c:v>1</c:v>
                </c:pt>
                <c:pt idx="50741">
                  <c:v>1</c:v>
                </c:pt>
                <c:pt idx="50742">
                  <c:v>1</c:v>
                </c:pt>
                <c:pt idx="50743">
                  <c:v>1</c:v>
                </c:pt>
                <c:pt idx="50744">
                  <c:v>1</c:v>
                </c:pt>
                <c:pt idx="50745">
                  <c:v>1</c:v>
                </c:pt>
                <c:pt idx="50746">
                  <c:v>0.875</c:v>
                </c:pt>
                <c:pt idx="50747">
                  <c:v>1</c:v>
                </c:pt>
                <c:pt idx="50748">
                  <c:v>1</c:v>
                </c:pt>
                <c:pt idx="50749">
                  <c:v>1</c:v>
                </c:pt>
                <c:pt idx="50750">
                  <c:v>1</c:v>
                </c:pt>
                <c:pt idx="50751">
                  <c:v>1</c:v>
                </c:pt>
                <c:pt idx="50752">
                  <c:v>1</c:v>
                </c:pt>
                <c:pt idx="50753">
                  <c:v>1</c:v>
                </c:pt>
                <c:pt idx="50754">
                  <c:v>1</c:v>
                </c:pt>
                <c:pt idx="50755">
                  <c:v>1</c:v>
                </c:pt>
                <c:pt idx="50756">
                  <c:v>1</c:v>
                </c:pt>
                <c:pt idx="50757">
                  <c:v>1</c:v>
                </c:pt>
                <c:pt idx="50758">
                  <c:v>1</c:v>
                </c:pt>
                <c:pt idx="50759">
                  <c:v>1</c:v>
                </c:pt>
                <c:pt idx="50760">
                  <c:v>1</c:v>
                </c:pt>
                <c:pt idx="50761">
                  <c:v>1</c:v>
                </c:pt>
                <c:pt idx="50762">
                  <c:v>1</c:v>
                </c:pt>
                <c:pt idx="50763">
                  <c:v>1</c:v>
                </c:pt>
                <c:pt idx="50764">
                  <c:v>1</c:v>
                </c:pt>
                <c:pt idx="50765">
                  <c:v>1</c:v>
                </c:pt>
                <c:pt idx="50766">
                  <c:v>1</c:v>
                </c:pt>
                <c:pt idx="50767">
                  <c:v>1</c:v>
                </c:pt>
                <c:pt idx="50768">
                  <c:v>1</c:v>
                </c:pt>
                <c:pt idx="50769">
                  <c:v>1</c:v>
                </c:pt>
                <c:pt idx="50770">
                  <c:v>1</c:v>
                </c:pt>
                <c:pt idx="50771">
                  <c:v>1</c:v>
                </c:pt>
                <c:pt idx="50772">
                  <c:v>1</c:v>
                </c:pt>
                <c:pt idx="50773">
                  <c:v>1</c:v>
                </c:pt>
                <c:pt idx="50774">
                  <c:v>1</c:v>
                </c:pt>
                <c:pt idx="50775">
                  <c:v>1</c:v>
                </c:pt>
                <c:pt idx="50776">
                  <c:v>1</c:v>
                </c:pt>
                <c:pt idx="50777">
                  <c:v>1</c:v>
                </c:pt>
                <c:pt idx="50778">
                  <c:v>1</c:v>
                </c:pt>
                <c:pt idx="50779">
                  <c:v>1</c:v>
                </c:pt>
                <c:pt idx="50780">
                  <c:v>1</c:v>
                </c:pt>
                <c:pt idx="50781">
                  <c:v>1</c:v>
                </c:pt>
                <c:pt idx="50782">
                  <c:v>1</c:v>
                </c:pt>
                <c:pt idx="50783">
                  <c:v>1</c:v>
                </c:pt>
                <c:pt idx="50784">
                  <c:v>1</c:v>
                </c:pt>
                <c:pt idx="50785">
                  <c:v>1</c:v>
                </c:pt>
                <c:pt idx="50786">
                  <c:v>1</c:v>
                </c:pt>
                <c:pt idx="50787">
                  <c:v>1</c:v>
                </c:pt>
                <c:pt idx="50788">
                  <c:v>1</c:v>
                </c:pt>
                <c:pt idx="50789">
                  <c:v>1</c:v>
                </c:pt>
                <c:pt idx="50790">
                  <c:v>1</c:v>
                </c:pt>
                <c:pt idx="50791">
                  <c:v>1</c:v>
                </c:pt>
                <c:pt idx="50792">
                  <c:v>1</c:v>
                </c:pt>
                <c:pt idx="50793">
                  <c:v>1</c:v>
                </c:pt>
                <c:pt idx="50794">
                  <c:v>1</c:v>
                </c:pt>
                <c:pt idx="50795">
                  <c:v>1</c:v>
                </c:pt>
                <c:pt idx="50796">
                  <c:v>1</c:v>
                </c:pt>
                <c:pt idx="50797">
                  <c:v>1</c:v>
                </c:pt>
                <c:pt idx="50798">
                  <c:v>1</c:v>
                </c:pt>
                <c:pt idx="50799">
                  <c:v>1</c:v>
                </c:pt>
                <c:pt idx="50800">
                  <c:v>1</c:v>
                </c:pt>
                <c:pt idx="50801">
                  <c:v>1</c:v>
                </c:pt>
                <c:pt idx="50802">
                  <c:v>1</c:v>
                </c:pt>
                <c:pt idx="50803">
                  <c:v>1</c:v>
                </c:pt>
                <c:pt idx="50804">
                  <c:v>1</c:v>
                </c:pt>
                <c:pt idx="50805">
                  <c:v>1</c:v>
                </c:pt>
                <c:pt idx="50806">
                  <c:v>1</c:v>
                </c:pt>
                <c:pt idx="50807">
                  <c:v>1</c:v>
                </c:pt>
                <c:pt idx="50808">
                  <c:v>0.875</c:v>
                </c:pt>
                <c:pt idx="50809">
                  <c:v>1</c:v>
                </c:pt>
                <c:pt idx="50810">
                  <c:v>1</c:v>
                </c:pt>
                <c:pt idx="50811">
                  <c:v>1</c:v>
                </c:pt>
                <c:pt idx="50812">
                  <c:v>1</c:v>
                </c:pt>
                <c:pt idx="50813">
                  <c:v>1</c:v>
                </c:pt>
                <c:pt idx="50814">
                  <c:v>1</c:v>
                </c:pt>
                <c:pt idx="50815">
                  <c:v>1</c:v>
                </c:pt>
                <c:pt idx="50816">
                  <c:v>1</c:v>
                </c:pt>
                <c:pt idx="50817">
                  <c:v>1</c:v>
                </c:pt>
                <c:pt idx="50818">
                  <c:v>1</c:v>
                </c:pt>
                <c:pt idx="50819">
                  <c:v>1</c:v>
                </c:pt>
                <c:pt idx="50820">
                  <c:v>1</c:v>
                </c:pt>
                <c:pt idx="50821">
                  <c:v>1</c:v>
                </c:pt>
                <c:pt idx="50822">
                  <c:v>1</c:v>
                </c:pt>
                <c:pt idx="50823">
                  <c:v>1</c:v>
                </c:pt>
                <c:pt idx="50824">
                  <c:v>0.875</c:v>
                </c:pt>
                <c:pt idx="50825">
                  <c:v>1</c:v>
                </c:pt>
                <c:pt idx="50826">
                  <c:v>1</c:v>
                </c:pt>
                <c:pt idx="50827">
                  <c:v>1</c:v>
                </c:pt>
                <c:pt idx="50828">
                  <c:v>1</c:v>
                </c:pt>
                <c:pt idx="50829">
                  <c:v>1</c:v>
                </c:pt>
                <c:pt idx="50830">
                  <c:v>1</c:v>
                </c:pt>
                <c:pt idx="50831">
                  <c:v>1</c:v>
                </c:pt>
                <c:pt idx="50832">
                  <c:v>1</c:v>
                </c:pt>
                <c:pt idx="50833">
                  <c:v>1</c:v>
                </c:pt>
                <c:pt idx="50834">
                  <c:v>1</c:v>
                </c:pt>
                <c:pt idx="50835">
                  <c:v>1</c:v>
                </c:pt>
                <c:pt idx="50836">
                  <c:v>1</c:v>
                </c:pt>
                <c:pt idx="50837">
                  <c:v>1</c:v>
                </c:pt>
                <c:pt idx="50838">
                  <c:v>1</c:v>
                </c:pt>
                <c:pt idx="50839">
                  <c:v>1</c:v>
                </c:pt>
                <c:pt idx="50840">
                  <c:v>1</c:v>
                </c:pt>
                <c:pt idx="50841">
                  <c:v>1</c:v>
                </c:pt>
                <c:pt idx="50842">
                  <c:v>1</c:v>
                </c:pt>
                <c:pt idx="50843">
                  <c:v>1</c:v>
                </c:pt>
                <c:pt idx="50844">
                  <c:v>1</c:v>
                </c:pt>
                <c:pt idx="50845">
                  <c:v>1</c:v>
                </c:pt>
                <c:pt idx="50846">
                  <c:v>0.875</c:v>
                </c:pt>
                <c:pt idx="50847">
                  <c:v>1</c:v>
                </c:pt>
                <c:pt idx="50848">
                  <c:v>1</c:v>
                </c:pt>
                <c:pt idx="50849">
                  <c:v>1</c:v>
                </c:pt>
                <c:pt idx="50850">
                  <c:v>1</c:v>
                </c:pt>
                <c:pt idx="50851">
                  <c:v>1</c:v>
                </c:pt>
                <c:pt idx="50852">
                  <c:v>1</c:v>
                </c:pt>
                <c:pt idx="50853">
                  <c:v>1</c:v>
                </c:pt>
                <c:pt idx="50854">
                  <c:v>1</c:v>
                </c:pt>
                <c:pt idx="50855">
                  <c:v>1</c:v>
                </c:pt>
                <c:pt idx="50856">
                  <c:v>1</c:v>
                </c:pt>
                <c:pt idx="50857">
                  <c:v>1</c:v>
                </c:pt>
                <c:pt idx="50858">
                  <c:v>1</c:v>
                </c:pt>
                <c:pt idx="50859">
                  <c:v>1</c:v>
                </c:pt>
                <c:pt idx="50860">
                  <c:v>1</c:v>
                </c:pt>
                <c:pt idx="50861">
                  <c:v>1</c:v>
                </c:pt>
                <c:pt idx="50862">
                  <c:v>1</c:v>
                </c:pt>
                <c:pt idx="50863">
                  <c:v>1</c:v>
                </c:pt>
                <c:pt idx="50864">
                  <c:v>1</c:v>
                </c:pt>
                <c:pt idx="50865">
                  <c:v>1</c:v>
                </c:pt>
                <c:pt idx="50866">
                  <c:v>1</c:v>
                </c:pt>
                <c:pt idx="50867">
                  <c:v>1</c:v>
                </c:pt>
                <c:pt idx="50868">
                  <c:v>1</c:v>
                </c:pt>
                <c:pt idx="50869">
                  <c:v>1</c:v>
                </c:pt>
                <c:pt idx="50870">
                  <c:v>1</c:v>
                </c:pt>
                <c:pt idx="50871">
                  <c:v>1</c:v>
                </c:pt>
                <c:pt idx="50872">
                  <c:v>1</c:v>
                </c:pt>
                <c:pt idx="50873">
                  <c:v>1</c:v>
                </c:pt>
                <c:pt idx="50874">
                  <c:v>1</c:v>
                </c:pt>
                <c:pt idx="50875">
                  <c:v>1</c:v>
                </c:pt>
                <c:pt idx="50876">
                  <c:v>1</c:v>
                </c:pt>
                <c:pt idx="50877">
                  <c:v>1</c:v>
                </c:pt>
                <c:pt idx="50878">
                  <c:v>1</c:v>
                </c:pt>
                <c:pt idx="50879">
                  <c:v>1</c:v>
                </c:pt>
                <c:pt idx="50880">
                  <c:v>1</c:v>
                </c:pt>
                <c:pt idx="50881">
                  <c:v>1</c:v>
                </c:pt>
                <c:pt idx="50882">
                  <c:v>1</c:v>
                </c:pt>
                <c:pt idx="50883">
                  <c:v>1</c:v>
                </c:pt>
                <c:pt idx="50884">
                  <c:v>1</c:v>
                </c:pt>
                <c:pt idx="50885">
                  <c:v>0.75</c:v>
                </c:pt>
                <c:pt idx="50886">
                  <c:v>1</c:v>
                </c:pt>
                <c:pt idx="50887">
                  <c:v>1</c:v>
                </c:pt>
                <c:pt idx="50888">
                  <c:v>1</c:v>
                </c:pt>
                <c:pt idx="50889">
                  <c:v>1</c:v>
                </c:pt>
                <c:pt idx="50890">
                  <c:v>1</c:v>
                </c:pt>
                <c:pt idx="50891">
                  <c:v>0.875</c:v>
                </c:pt>
                <c:pt idx="50892">
                  <c:v>1</c:v>
                </c:pt>
                <c:pt idx="50893">
                  <c:v>1</c:v>
                </c:pt>
                <c:pt idx="50894">
                  <c:v>1</c:v>
                </c:pt>
                <c:pt idx="50895">
                  <c:v>1</c:v>
                </c:pt>
                <c:pt idx="50896">
                  <c:v>1</c:v>
                </c:pt>
                <c:pt idx="50897">
                  <c:v>1</c:v>
                </c:pt>
                <c:pt idx="50898">
                  <c:v>1</c:v>
                </c:pt>
                <c:pt idx="50899">
                  <c:v>0.875</c:v>
                </c:pt>
                <c:pt idx="50900">
                  <c:v>0.875</c:v>
                </c:pt>
                <c:pt idx="50901">
                  <c:v>1</c:v>
                </c:pt>
                <c:pt idx="50902">
                  <c:v>0.875</c:v>
                </c:pt>
                <c:pt idx="50903">
                  <c:v>1</c:v>
                </c:pt>
                <c:pt idx="50904">
                  <c:v>1</c:v>
                </c:pt>
                <c:pt idx="50905">
                  <c:v>1</c:v>
                </c:pt>
                <c:pt idx="50906">
                  <c:v>1</c:v>
                </c:pt>
                <c:pt idx="50907">
                  <c:v>0.875</c:v>
                </c:pt>
                <c:pt idx="50908">
                  <c:v>1</c:v>
                </c:pt>
                <c:pt idx="50909">
                  <c:v>1</c:v>
                </c:pt>
                <c:pt idx="50910">
                  <c:v>1</c:v>
                </c:pt>
                <c:pt idx="50911">
                  <c:v>1</c:v>
                </c:pt>
                <c:pt idx="50912">
                  <c:v>1</c:v>
                </c:pt>
                <c:pt idx="50913">
                  <c:v>1</c:v>
                </c:pt>
                <c:pt idx="50914">
                  <c:v>1</c:v>
                </c:pt>
                <c:pt idx="50915">
                  <c:v>1</c:v>
                </c:pt>
                <c:pt idx="50916">
                  <c:v>0.875</c:v>
                </c:pt>
                <c:pt idx="50917">
                  <c:v>1</c:v>
                </c:pt>
                <c:pt idx="50918">
                  <c:v>1</c:v>
                </c:pt>
                <c:pt idx="50919">
                  <c:v>1</c:v>
                </c:pt>
                <c:pt idx="50920">
                  <c:v>1</c:v>
                </c:pt>
                <c:pt idx="50921">
                  <c:v>1</c:v>
                </c:pt>
                <c:pt idx="50922">
                  <c:v>1</c:v>
                </c:pt>
                <c:pt idx="50923">
                  <c:v>1</c:v>
                </c:pt>
                <c:pt idx="50924">
                  <c:v>1</c:v>
                </c:pt>
                <c:pt idx="50925">
                  <c:v>1</c:v>
                </c:pt>
                <c:pt idx="50926">
                  <c:v>1</c:v>
                </c:pt>
                <c:pt idx="50927">
                  <c:v>1</c:v>
                </c:pt>
                <c:pt idx="50928">
                  <c:v>1</c:v>
                </c:pt>
                <c:pt idx="50929">
                  <c:v>0.71428571399999996</c:v>
                </c:pt>
                <c:pt idx="50930">
                  <c:v>1</c:v>
                </c:pt>
                <c:pt idx="50931">
                  <c:v>1</c:v>
                </c:pt>
                <c:pt idx="50932">
                  <c:v>1</c:v>
                </c:pt>
                <c:pt idx="50933">
                  <c:v>1</c:v>
                </c:pt>
                <c:pt idx="50934">
                  <c:v>1</c:v>
                </c:pt>
                <c:pt idx="50935">
                  <c:v>1</c:v>
                </c:pt>
                <c:pt idx="50936">
                  <c:v>1</c:v>
                </c:pt>
                <c:pt idx="50937">
                  <c:v>1</c:v>
                </c:pt>
                <c:pt idx="50938">
                  <c:v>1</c:v>
                </c:pt>
                <c:pt idx="50939">
                  <c:v>0.85714285700000004</c:v>
                </c:pt>
                <c:pt idx="50940">
                  <c:v>1</c:v>
                </c:pt>
                <c:pt idx="50941">
                  <c:v>1</c:v>
                </c:pt>
                <c:pt idx="50942">
                  <c:v>1</c:v>
                </c:pt>
                <c:pt idx="50943">
                  <c:v>1</c:v>
                </c:pt>
                <c:pt idx="50944">
                  <c:v>1</c:v>
                </c:pt>
                <c:pt idx="50945">
                  <c:v>1</c:v>
                </c:pt>
                <c:pt idx="50946">
                  <c:v>1</c:v>
                </c:pt>
                <c:pt idx="50947">
                  <c:v>1</c:v>
                </c:pt>
                <c:pt idx="50948">
                  <c:v>1</c:v>
                </c:pt>
                <c:pt idx="50949">
                  <c:v>1</c:v>
                </c:pt>
                <c:pt idx="50950">
                  <c:v>1</c:v>
                </c:pt>
                <c:pt idx="50951">
                  <c:v>1</c:v>
                </c:pt>
                <c:pt idx="50952">
                  <c:v>1</c:v>
                </c:pt>
                <c:pt idx="50953">
                  <c:v>1</c:v>
                </c:pt>
                <c:pt idx="50954">
                  <c:v>0.85714285700000004</c:v>
                </c:pt>
                <c:pt idx="50955">
                  <c:v>1</c:v>
                </c:pt>
                <c:pt idx="50956">
                  <c:v>1</c:v>
                </c:pt>
                <c:pt idx="50957">
                  <c:v>1</c:v>
                </c:pt>
                <c:pt idx="50958">
                  <c:v>1</c:v>
                </c:pt>
                <c:pt idx="50959">
                  <c:v>1</c:v>
                </c:pt>
                <c:pt idx="50960">
                  <c:v>1</c:v>
                </c:pt>
                <c:pt idx="50961">
                  <c:v>1</c:v>
                </c:pt>
                <c:pt idx="50962">
                  <c:v>1</c:v>
                </c:pt>
                <c:pt idx="50963">
                  <c:v>1</c:v>
                </c:pt>
                <c:pt idx="50964">
                  <c:v>1</c:v>
                </c:pt>
                <c:pt idx="50965">
                  <c:v>1</c:v>
                </c:pt>
                <c:pt idx="50966">
                  <c:v>1</c:v>
                </c:pt>
                <c:pt idx="50967">
                  <c:v>1</c:v>
                </c:pt>
                <c:pt idx="50968">
                  <c:v>1</c:v>
                </c:pt>
                <c:pt idx="50969">
                  <c:v>1</c:v>
                </c:pt>
                <c:pt idx="50970">
                  <c:v>1</c:v>
                </c:pt>
                <c:pt idx="50971">
                  <c:v>1</c:v>
                </c:pt>
                <c:pt idx="50972">
                  <c:v>1</c:v>
                </c:pt>
                <c:pt idx="50973">
                  <c:v>1</c:v>
                </c:pt>
                <c:pt idx="50974">
                  <c:v>1</c:v>
                </c:pt>
                <c:pt idx="50975">
                  <c:v>1</c:v>
                </c:pt>
                <c:pt idx="50976">
                  <c:v>1</c:v>
                </c:pt>
                <c:pt idx="50977">
                  <c:v>1</c:v>
                </c:pt>
                <c:pt idx="50978">
                  <c:v>1</c:v>
                </c:pt>
                <c:pt idx="50979">
                  <c:v>1</c:v>
                </c:pt>
                <c:pt idx="50980">
                  <c:v>1</c:v>
                </c:pt>
                <c:pt idx="50981">
                  <c:v>1</c:v>
                </c:pt>
                <c:pt idx="50982">
                  <c:v>1</c:v>
                </c:pt>
                <c:pt idx="50983">
                  <c:v>1</c:v>
                </c:pt>
                <c:pt idx="50984">
                  <c:v>1</c:v>
                </c:pt>
                <c:pt idx="50985">
                  <c:v>1</c:v>
                </c:pt>
                <c:pt idx="50986">
                  <c:v>1</c:v>
                </c:pt>
                <c:pt idx="50987">
                  <c:v>1</c:v>
                </c:pt>
                <c:pt idx="50988">
                  <c:v>1</c:v>
                </c:pt>
                <c:pt idx="50989">
                  <c:v>1</c:v>
                </c:pt>
                <c:pt idx="50990">
                  <c:v>1</c:v>
                </c:pt>
                <c:pt idx="50991">
                  <c:v>1</c:v>
                </c:pt>
                <c:pt idx="50992">
                  <c:v>1</c:v>
                </c:pt>
                <c:pt idx="50993">
                  <c:v>1</c:v>
                </c:pt>
                <c:pt idx="50994">
                  <c:v>1</c:v>
                </c:pt>
                <c:pt idx="50995">
                  <c:v>1</c:v>
                </c:pt>
                <c:pt idx="50996">
                  <c:v>1</c:v>
                </c:pt>
                <c:pt idx="50997">
                  <c:v>1</c:v>
                </c:pt>
                <c:pt idx="50998">
                  <c:v>1</c:v>
                </c:pt>
                <c:pt idx="50999">
                  <c:v>1</c:v>
                </c:pt>
                <c:pt idx="51000">
                  <c:v>1</c:v>
                </c:pt>
                <c:pt idx="51001">
                  <c:v>1</c:v>
                </c:pt>
                <c:pt idx="51002">
                  <c:v>1</c:v>
                </c:pt>
                <c:pt idx="51003">
                  <c:v>1</c:v>
                </c:pt>
                <c:pt idx="51004">
                  <c:v>1</c:v>
                </c:pt>
                <c:pt idx="51005">
                  <c:v>1</c:v>
                </c:pt>
                <c:pt idx="51006">
                  <c:v>1</c:v>
                </c:pt>
                <c:pt idx="51007">
                  <c:v>1</c:v>
                </c:pt>
                <c:pt idx="51008">
                  <c:v>0.85714285700000004</c:v>
                </c:pt>
                <c:pt idx="51009">
                  <c:v>1</c:v>
                </c:pt>
                <c:pt idx="51010">
                  <c:v>1</c:v>
                </c:pt>
                <c:pt idx="51011">
                  <c:v>1</c:v>
                </c:pt>
                <c:pt idx="51012">
                  <c:v>1</c:v>
                </c:pt>
                <c:pt idx="51013">
                  <c:v>1</c:v>
                </c:pt>
                <c:pt idx="51014">
                  <c:v>1</c:v>
                </c:pt>
                <c:pt idx="51015">
                  <c:v>1</c:v>
                </c:pt>
                <c:pt idx="51016">
                  <c:v>1</c:v>
                </c:pt>
                <c:pt idx="51017">
                  <c:v>1</c:v>
                </c:pt>
                <c:pt idx="51018">
                  <c:v>1</c:v>
                </c:pt>
                <c:pt idx="51019">
                  <c:v>1</c:v>
                </c:pt>
                <c:pt idx="51020">
                  <c:v>1</c:v>
                </c:pt>
                <c:pt idx="51021">
                  <c:v>1</c:v>
                </c:pt>
                <c:pt idx="51022">
                  <c:v>1</c:v>
                </c:pt>
                <c:pt idx="51023">
                  <c:v>1</c:v>
                </c:pt>
                <c:pt idx="51024">
                  <c:v>1</c:v>
                </c:pt>
                <c:pt idx="51025">
                  <c:v>1</c:v>
                </c:pt>
                <c:pt idx="51026">
                  <c:v>1</c:v>
                </c:pt>
                <c:pt idx="51027">
                  <c:v>1</c:v>
                </c:pt>
                <c:pt idx="51028">
                  <c:v>1</c:v>
                </c:pt>
                <c:pt idx="51029">
                  <c:v>1</c:v>
                </c:pt>
                <c:pt idx="51030">
                  <c:v>1</c:v>
                </c:pt>
                <c:pt idx="51031">
                  <c:v>1</c:v>
                </c:pt>
                <c:pt idx="51032">
                  <c:v>1</c:v>
                </c:pt>
                <c:pt idx="51033">
                  <c:v>1</c:v>
                </c:pt>
                <c:pt idx="51034">
                  <c:v>1</c:v>
                </c:pt>
                <c:pt idx="51035">
                  <c:v>1</c:v>
                </c:pt>
                <c:pt idx="51036">
                  <c:v>1</c:v>
                </c:pt>
                <c:pt idx="51037">
                  <c:v>1</c:v>
                </c:pt>
                <c:pt idx="51038">
                  <c:v>1</c:v>
                </c:pt>
                <c:pt idx="51039">
                  <c:v>1</c:v>
                </c:pt>
                <c:pt idx="51040">
                  <c:v>1</c:v>
                </c:pt>
                <c:pt idx="51041">
                  <c:v>1</c:v>
                </c:pt>
                <c:pt idx="51042">
                  <c:v>1</c:v>
                </c:pt>
                <c:pt idx="51043">
                  <c:v>1</c:v>
                </c:pt>
                <c:pt idx="51044">
                  <c:v>1</c:v>
                </c:pt>
                <c:pt idx="51045">
                  <c:v>1</c:v>
                </c:pt>
                <c:pt idx="51046">
                  <c:v>1</c:v>
                </c:pt>
                <c:pt idx="51047">
                  <c:v>1</c:v>
                </c:pt>
                <c:pt idx="51048">
                  <c:v>1</c:v>
                </c:pt>
                <c:pt idx="51049">
                  <c:v>1</c:v>
                </c:pt>
                <c:pt idx="51050">
                  <c:v>1</c:v>
                </c:pt>
                <c:pt idx="51051">
                  <c:v>1</c:v>
                </c:pt>
                <c:pt idx="51052">
                  <c:v>1</c:v>
                </c:pt>
                <c:pt idx="51053">
                  <c:v>1</c:v>
                </c:pt>
                <c:pt idx="51054">
                  <c:v>1</c:v>
                </c:pt>
                <c:pt idx="51055">
                  <c:v>1</c:v>
                </c:pt>
                <c:pt idx="51056">
                  <c:v>1</c:v>
                </c:pt>
                <c:pt idx="51057">
                  <c:v>1</c:v>
                </c:pt>
                <c:pt idx="51058">
                  <c:v>1</c:v>
                </c:pt>
                <c:pt idx="51059">
                  <c:v>1</c:v>
                </c:pt>
                <c:pt idx="51060">
                  <c:v>1</c:v>
                </c:pt>
                <c:pt idx="51061">
                  <c:v>1</c:v>
                </c:pt>
                <c:pt idx="51062">
                  <c:v>1</c:v>
                </c:pt>
                <c:pt idx="51063">
                  <c:v>1</c:v>
                </c:pt>
                <c:pt idx="51064">
                  <c:v>1</c:v>
                </c:pt>
                <c:pt idx="51065">
                  <c:v>1</c:v>
                </c:pt>
                <c:pt idx="51066">
                  <c:v>1</c:v>
                </c:pt>
                <c:pt idx="51067">
                  <c:v>1</c:v>
                </c:pt>
                <c:pt idx="51068">
                  <c:v>1</c:v>
                </c:pt>
                <c:pt idx="51069">
                  <c:v>1</c:v>
                </c:pt>
                <c:pt idx="51070">
                  <c:v>1</c:v>
                </c:pt>
                <c:pt idx="51071">
                  <c:v>1</c:v>
                </c:pt>
                <c:pt idx="51072">
                  <c:v>1</c:v>
                </c:pt>
                <c:pt idx="51073">
                  <c:v>1</c:v>
                </c:pt>
                <c:pt idx="51074">
                  <c:v>1</c:v>
                </c:pt>
                <c:pt idx="51075">
                  <c:v>1</c:v>
                </c:pt>
                <c:pt idx="51076">
                  <c:v>1</c:v>
                </c:pt>
                <c:pt idx="51077">
                  <c:v>1</c:v>
                </c:pt>
                <c:pt idx="51078">
                  <c:v>1</c:v>
                </c:pt>
                <c:pt idx="51079">
                  <c:v>1</c:v>
                </c:pt>
                <c:pt idx="51080">
                  <c:v>1</c:v>
                </c:pt>
                <c:pt idx="51081">
                  <c:v>1</c:v>
                </c:pt>
                <c:pt idx="51082">
                  <c:v>1</c:v>
                </c:pt>
                <c:pt idx="51083">
                  <c:v>1</c:v>
                </c:pt>
                <c:pt idx="51084">
                  <c:v>1</c:v>
                </c:pt>
                <c:pt idx="51085">
                  <c:v>1</c:v>
                </c:pt>
                <c:pt idx="51086">
                  <c:v>1</c:v>
                </c:pt>
                <c:pt idx="51087">
                  <c:v>1</c:v>
                </c:pt>
                <c:pt idx="51088">
                  <c:v>1</c:v>
                </c:pt>
                <c:pt idx="51089">
                  <c:v>1</c:v>
                </c:pt>
                <c:pt idx="51090">
                  <c:v>1</c:v>
                </c:pt>
                <c:pt idx="51091">
                  <c:v>1</c:v>
                </c:pt>
                <c:pt idx="51092">
                  <c:v>1</c:v>
                </c:pt>
                <c:pt idx="51093">
                  <c:v>1</c:v>
                </c:pt>
                <c:pt idx="51094">
                  <c:v>1</c:v>
                </c:pt>
                <c:pt idx="51095">
                  <c:v>1</c:v>
                </c:pt>
                <c:pt idx="51096">
                  <c:v>1</c:v>
                </c:pt>
                <c:pt idx="51097">
                  <c:v>1</c:v>
                </c:pt>
                <c:pt idx="51098">
                  <c:v>1</c:v>
                </c:pt>
                <c:pt idx="51099">
                  <c:v>1</c:v>
                </c:pt>
                <c:pt idx="51100">
                  <c:v>1</c:v>
                </c:pt>
                <c:pt idx="51101">
                  <c:v>1</c:v>
                </c:pt>
                <c:pt idx="51102">
                  <c:v>1</c:v>
                </c:pt>
                <c:pt idx="51103">
                  <c:v>1</c:v>
                </c:pt>
                <c:pt idx="51104">
                  <c:v>1</c:v>
                </c:pt>
                <c:pt idx="51105">
                  <c:v>1</c:v>
                </c:pt>
                <c:pt idx="51106">
                  <c:v>1</c:v>
                </c:pt>
                <c:pt idx="51107">
                  <c:v>1</c:v>
                </c:pt>
                <c:pt idx="51108">
                  <c:v>1</c:v>
                </c:pt>
                <c:pt idx="51109">
                  <c:v>1</c:v>
                </c:pt>
                <c:pt idx="51110">
                  <c:v>1</c:v>
                </c:pt>
                <c:pt idx="51111">
                  <c:v>1</c:v>
                </c:pt>
                <c:pt idx="51112">
                  <c:v>1</c:v>
                </c:pt>
                <c:pt idx="51113">
                  <c:v>1</c:v>
                </c:pt>
                <c:pt idx="51114">
                  <c:v>1</c:v>
                </c:pt>
                <c:pt idx="51115">
                  <c:v>1</c:v>
                </c:pt>
                <c:pt idx="51116">
                  <c:v>1</c:v>
                </c:pt>
                <c:pt idx="51117">
                  <c:v>1</c:v>
                </c:pt>
                <c:pt idx="51118">
                  <c:v>1</c:v>
                </c:pt>
                <c:pt idx="51119">
                  <c:v>1</c:v>
                </c:pt>
                <c:pt idx="51120">
                  <c:v>1</c:v>
                </c:pt>
                <c:pt idx="51121">
                  <c:v>1</c:v>
                </c:pt>
                <c:pt idx="51122">
                  <c:v>1</c:v>
                </c:pt>
                <c:pt idx="51123">
                  <c:v>1</c:v>
                </c:pt>
                <c:pt idx="51124">
                  <c:v>1</c:v>
                </c:pt>
                <c:pt idx="51125">
                  <c:v>1</c:v>
                </c:pt>
                <c:pt idx="51126">
                  <c:v>1</c:v>
                </c:pt>
                <c:pt idx="51127">
                  <c:v>1</c:v>
                </c:pt>
                <c:pt idx="51128">
                  <c:v>1</c:v>
                </c:pt>
                <c:pt idx="51129">
                  <c:v>1</c:v>
                </c:pt>
                <c:pt idx="51130">
                  <c:v>1</c:v>
                </c:pt>
                <c:pt idx="51131">
                  <c:v>1</c:v>
                </c:pt>
                <c:pt idx="51132">
                  <c:v>1</c:v>
                </c:pt>
                <c:pt idx="51133">
                  <c:v>1</c:v>
                </c:pt>
                <c:pt idx="51134">
                  <c:v>1</c:v>
                </c:pt>
                <c:pt idx="51135">
                  <c:v>1</c:v>
                </c:pt>
                <c:pt idx="51136">
                  <c:v>1</c:v>
                </c:pt>
                <c:pt idx="51137">
                  <c:v>1</c:v>
                </c:pt>
                <c:pt idx="51138">
                  <c:v>1</c:v>
                </c:pt>
                <c:pt idx="51139">
                  <c:v>1</c:v>
                </c:pt>
                <c:pt idx="51140">
                  <c:v>1</c:v>
                </c:pt>
                <c:pt idx="51141">
                  <c:v>1</c:v>
                </c:pt>
                <c:pt idx="51142">
                  <c:v>1</c:v>
                </c:pt>
                <c:pt idx="51143">
                  <c:v>1</c:v>
                </c:pt>
                <c:pt idx="51144">
                  <c:v>1</c:v>
                </c:pt>
                <c:pt idx="51145">
                  <c:v>1</c:v>
                </c:pt>
                <c:pt idx="51146">
                  <c:v>1</c:v>
                </c:pt>
                <c:pt idx="51147">
                  <c:v>1</c:v>
                </c:pt>
                <c:pt idx="51148">
                  <c:v>1</c:v>
                </c:pt>
                <c:pt idx="51149">
                  <c:v>1</c:v>
                </c:pt>
                <c:pt idx="51150">
                  <c:v>1</c:v>
                </c:pt>
                <c:pt idx="51151">
                  <c:v>1</c:v>
                </c:pt>
                <c:pt idx="51152">
                  <c:v>1</c:v>
                </c:pt>
                <c:pt idx="51153">
                  <c:v>1</c:v>
                </c:pt>
                <c:pt idx="51154">
                  <c:v>1</c:v>
                </c:pt>
                <c:pt idx="51155">
                  <c:v>1</c:v>
                </c:pt>
                <c:pt idx="51156">
                  <c:v>1</c:v>
                </c:pt>
                <c:pt idx="51157">
                  <c:v>1</c:v>
                </c:pt>
                <c:pt idx="51158">
                  <c:v>1</c:v>
                </c:pt>
                <c:pt idx="51159">
                  <c:v>1</c:v>
                </c:pt>
                <c:pt idx="51160">
                  <c:v>1</c:v>
                </c:pt>
                <c:pt idx="51161">
                  <c:v>1</c:v>
                </c:pt>
                <c:pt idx="51162">
                  <c:v>1</c:v>
                </c:pt>
                <c:pt idx="51163">
                  <c:v>1</c:v>
                </c:pt>
                <c:pt idx="51164">
                  <c:v>1</c:v>
                </c:pt>
                <c:pt idx="51165">
                  <c:v>1</c:v>
                </c:pt>
                <c:pt idx="51166">
                  <c:v>1</c:v>
                </c:pt>
                <c:pt idx="51167">
                  <c:v>1</c:v>
                </c:pt>
                <c:pt idx="51168">
                  <c:v>1</c:v>
                </c:pt>
                <c:pt idx="51169">
                  <c:v>1</c:v>
                </c:pt>
                <c:pt idx="51170">
                  <c:v>1</c:v>
                </c:pt>
                <c:pt idx="51171">
                  <c:v>1</c:v>
                </c:pt>
                <c:pt idx="51172">
                  <c:v>1</c:v>
                </c:pt>
                <c:pt idx="51173">
                  <c:v>1</c:v>
                </c:pt>
                <c:pt idx="51174">
                  <c:v>1</c:v>
                </c:pt>
                <c:pt idx="51175">
                  <c:v>1</c:v>
                </c:pt>
                <c:pt idx="51176">
                  <c:v>1</c:v>
                </c:pt>
                <c:pt idx="51177">
                  <c:v>1</c:v>
                </c:pt>
                <c:pt idx="51178">
                  <c:v>1</c:v>
                </c:pt>
                <c:pt idx="51179">
                  <c:v>1</c:v>
                </c:pt>
                <c:pt idx="51180">
                  <c:v>1</c:v>
                </c:pt>
                <c:pt idx="51181">
                  <c:v>1</c:v>
                </c:pt>
                <c:pt idx="51182">
                  <c:v>1</c:v>
                </c:pt>
                <c:pt idx="51183">
                  <c:v>1</c:v>
                </c:pt>
                <c:pt idx="51184">
                  <c:v>1</c:v>
                </c:pt>
                <c:pt idx="51185">
                  <c:v>1</c:v>
                </c:pt>
                <c:pt idx="51186">
                  <c:v>1</c:v>
                </c:pt>
                <c:pt idx="51187">
                  <c:v>1</c:v>
                </c:pt>
                <c:pt idx="51188">
                  <c:v>1</c:v>
                </c:pt>
                <c:pt idx="51189">
                  <c:v>1</c:v>
                </c:pt>
                <c:pt idx="51190">
                  <c:v>1</c:v>
                </c:pt>
                <c:pt idx="51191">
                  <c:v>1</c:v>
                </c:pt>
                <c:pt idx="51192">
                  <c:v>1</c:v>
                </c:pt>
                <c:pt idx="51193">
                  <c:v>1</c:v>
                </c:pt>
                <c:pt idx="51194">
                  <c:v>1</c:v>
                </c:pt>
                <c:pt idx="51195">
                  <c:v>1</c:v>
                </c:pt>
                <c:pt idx="51196">
                  <c:v>1</c:v>
                </c:pt>
                <c:pt idx="51197">
                  <c:v>1</c:v>
                </c:pt>
                <c:pt idx="51198">
                  <c:v>1</c:v>
                </c:pt>
                <c:pt idx="51199">
                  <c:v>1</c:v>
                </c:pt>
                <c:pt idx="51200">
                  <c:v>1</c:v>
                </c:pt>
                <c:pt idx="51201">
                  <c:v>1</c:v>
                </c:pt>
                <c:pt idx="51202">
                  <c:v>1</c:v>
                </c:pt>
                <c:pt idx="51203">
                  <c:v>1</c:v>
                </c:pt>
                <c:pt idx="51204">
                  <c:v>1</c:v>
                </c:pt>
                <c:pt idx="51205">
                  <c:v>1</c:v>
                </c:pt>
                <c:pt idx="51206">
                  <c:v>1</c:v>
                </c:pt>
                <c:pt idx="51207">
                  <c:v>1</c:v>
                </c:pt>
                <c:pt idx="51208">
                  <c:v>1</c:v>
                </c:pt>
                <c:pt idx="51209">
                  <c:v>1</c:v>
                </c:pt>
                <c:pt idx="51210">
                  <c:v>1</c:v>
                </c:pt>
                <c:pt idx="51211">
                  <c:v>1</c:v>
                </c:pt>
                <c:pt idx="51212">
                  <c:v>1</c:v>
                </c:pt>
                <c:pt idx="51213">
                  <c:v>1</c:v>
                </c:pt>
                <c:pt idx="51214">
                  <c:v>1</c:v>
                </c:pt>
                <c:pt idx="51215">
                  <c:v>1</c:v>
                </c:pt>
                <c:pt idx="51216">
                  <c:v>1</c:v>
                </c:pt>
                <c:pt idx="51217">
                  <c:v>1</c:v>
                </c:pt>
                <c:pt idx="51218">
                  <c:v>1</c:v>
                </c:pt>
                <c:pt idx="51219">
                  <c:v>1</c:v>
                </c:pt>
                <c:pt idx="51220">
                  <c:v>1</c:v>
                </c:pt>
                <c:pt idx="51221">
                  <c:v>1</c:v>
                </c:pt>
                <c:pt idx="51222">
                  <c:v>1</c:v>
                </c:pt>
                <c:pt idx="51223">
                  <c:v>1</c:v>
                </c:pt>
                <c:pt idx="51224">
                  <c:v>1</c:v>
                </c:pt>
                <c:pt idx="51225">
                  <c:v>1</c:v>
                </c:pt>
                <c:pt idx="51226">
                  <c:v>1</c:v>
                </c:pt>
                <c:pt idx="51227">
                  <c:v>1</c:v>
                </c:pt>
                <c:pt idx="51228">
                  <c:v>1</c:v>
                </c:pt>
                <c:pt idx="51229">
                  <c:v>1</c:v>
                </c:pt>
                <c:pt idx="51230">
                  <c:v>1</c:v>
                </c:pt>
                <c:pt idx="51231">
                  <c:v>1</c:v>
                </c:pt>
                <c:pt idx="51232">
                  <c:v>1</c:v>
                </c:pt>
                <c:pt idx="51233">
                  <c:v>1</c:v>
                </c:pt>
                <c:pt idx="51234">
                  <c:v>1</c:v>
                </c:pt>
                <c:pt idx="51235">
                  <c:v>1</c:v>
                </c:pt>
                <c:pt idx="51236">
                  <c:v>1</c:v>
                </c:pt>
                <c:pt idx="51237">
                  <c:v>1</c:v>
                </c:pt>
                <c:pt idx="51238">
                  <c:v>1</c:v>
                </c:pt>
                <c:pt idx="51239">
                  <c:v>1</c:v>
                </c:pt>
                <c:pt idx="51240">
                  <c:v>1</c:v>
                </c:pt>
                <c:pt idx="51241">
                  <c:v>1</c:v>
                </c:pt>
                <c:pt idx="51242">
                  <c:v>1</c:v>
                </c:pt>
                <c:pt idx="51243">
                  <c:v>1</c:v>
                </c:pt>
                <c:pt idx="51244">
                  <c:v>1</c:v>
                </c:pt>
                <c:pt idx="51245">
                  <c:v>1</c:v>
                </c:pt>
                <c:pt idx="51246">
                  <c:v>1</c:v>
                </c:pt>
                <c:pt idx="51247">
                  <c:v>1</c:v>
                </c:pt>
                <c:pt idx="51248">
                  <c:v>1</c:v>
                </c:pt>
                <c:pt idx="51249">
                  <c:v>1</c:v>
                </c:pt>
                <c:pt idx="51250">
                  <c:v>1</c:v>
                </c:pt>
                <c:pt idx="51251">
                  <c:v>1</c:v>
                </c:pt>
                <c:pt idx="51252">
                  <c:v>1</c:v>
                </c:pt>
                <c:pt idx="51253">
                  <c:v>1</c:v>
                </c:pt>
                <c:pt idx="51254">
                  <c:v>1</c:v>
                </c:pt>
                <c:pt idx="51255">
                  <c:v>1</c:v>
                </c:pt>
                <c:pt idx="51256">
                  <c:v>1</c:v>
                </c:pt>
                <c:pt idx="51257">
                  <c:v>0.85714285700000004</c:v>
                </c:pt>
                <c:pt idx="51258">
                  <c:v>1</c:v>
                </c:pt>
                <c:pt idx="51259">
                  <c:v>1</c:v>
                </c:pt>
                <c:pt idx="51260">
                  <c:v>1</c:v>
                </c:pt>
                <c:pt idx="51261">
                  <c:v>1</c:v>
                </c:pt>
                <c:pt idx="51262">
                  <c:v>1</c:v>
                </c:pt>
                <c:pt idx="51263">
                  <c:v>1</c:v>
                </c:pt>
                <c:pt idx="51264">
                  <c:v>1</c:v>
                </c:pt>
                <c:pt idx="51265">
                  <c:v>1</c:v>
                </c:pt>
                <c:pt idx="51266">
                  <c:v>1</c:v>
                </c:pt>
                <c:pt idx="51267">
                  <c:v>1</c:v>
                </c:pt>
                <c:pt idx="51268">
                  <c:v>1</c:v>
                </c:pt>
                <c:pt idx="51269">
                  <c:v>1</c:v>
                </c:pt>
                <c:pt idx="51270">
                  <c:v>1</c:v>
                </c:pt>
                <c:pt idx="51271">
                  <c:v>1</c:v>
                </c:pt>
                <c:pt idx="51272">
                  <c:v>1</c:v>
                </c:pt>
                <c:pt idx="51273">
                  <c:v>1</c:v>
                </c:pt>
                <c:pt idx="51274">
                  <c:v>1</c:v>
                </c:pt>
                <c:pt idx="51275">
                  <c:v>1</c:v>
                </c:pt>
                <c:pt idx="51276">
                  <c:v>1</c:v>
                </c:pt>
                <c:pt idx="51277">
                  <c:v>1</c:v>
                </c:pt>
                <c:pt idx="51278">
                  <c:v>1</c:v>
                </c:pt>
                <c:pt idx="51279">
                  <c:v>1</c:v>
                </c:pt>
                <c:pt idx="51280">
                  <c:v>1</c:v>
                </c:pt>
                <c:pt idx="51281">
                  <c:v>1</c:v>
                </c:pt>
                <c:pt idx="51282">
                  <c:v>1</c:v>
                </c:pt>
                <c:pt idx="51283">
                  <c:v>1</c:v>
                </c:pt>
                <c:pt idx="51284">
                  <c:v>1</c:v>
                </c:pt>
                <c:pt idx="51285">
                  <c:v>1</c:v>
                </c:pt>
                <c:pt idx="51286">
                  <c:v>1</c:v>
                </c:pt>
                <c:pt idx="51287">
                  <c:v>1</c:v>
                </c:pt>
                <c:pt idx="51288">
                  <c:v>1</c:v>
                </c:pt>
                <c:pt idx="51289">
                  <c:v>1</c:v>
                </c:pt>
                <c:pt idx="51290">
                  <c:v>1</c:v>
                </c:pt>
                <c:pt idx="51291">
                  <c:v>1</c:v>
                </c:pt>
                <c:pt idx="51292">
                  <c:v>1</c:v>
                </c:pt>
                <c:pt idx="51293">
                  <c:v>1</c:v>
                </c:pt>
                <c:pt idx="51294">
                  <c:v>1</c:v>
                </c:pt>
                <c:pt idx="51295">
                  <c:v>1</c:v>
                </c:pt>
                <c:pt idx="51296">
                  <c:v>1</c:v>
                </c:pt>
                <c:pt idx="51297">
                  <c:v>1</c:v>
                </c:pt>
                <c:pt idx="51298">
                  <c:v>1</c:v>
                </c:pt>
                <c:pt idx="51299">
                  <c:v>1</c:v>
                </c:pt>
                <c:pt idx="51300">
                  <c:v>1</c:v>
                </c:pt>
                <c:pt idx="51301">
                  <c:v>1</c:v>
                </c:pt>
                <c:pt idx="51302">
                  <c:v>1</c:v>
                </c:pt>
                <c:pt idx="51303">
                  <c:v>1</c:v>
                </c:pt>
                <c:pt idx="51304">
                  <c:v>1</c:v>
                </c:pt>
                <c:pt idx="51305">
                  <c:v>1</c:v>
                </c:pt>
                <c:pt idx="51306">
                  <c:v>1</c:v>
                </c:pt>
                <c:pt idx="51307">
                  <c:v>1</c:v>
                </c:pt>
                <c:pt idx="51308">
                  <c:v>1</c:v>
                </c:pt>
                <c:pt idx="51309">
                  <c:v>1</c:v>
                </c:pt>
                <c:pt idx="51310">
                  <c:v>1</c:v>
                </c:pt>
                <c:pt idx="51311">
                  <c:v>1</c:v>
                </c:pt>
                <c:pt idx="51312">
                  <c:v>1</c:v>
                </c:pt>
                <c:pt idx="51313">
                  <c:v>1</c:v>
                </c:pt>
                <c:pt idx="51314">
                  <c:v>1</c:v>
                </c:pt>
                <c:pt idx="51315">
                  <c:v>1</c:v>
                </c:pt>
                <c:pt idx="51316">
                  <c:v>1</c:v>
                </c:pt>
                <c:pt idx="51317">
                  <c:v>1</c:v>
                </c:pt>
                <c:pt idx="51318">
                  <c:v>1</c:v>
                </c:pt>
                <c:pt idx="51319">
                  <c:v>1</c:v>
                </c:pt>
                <c:pt idx="51320">
                  <c:v>1</c:v>
                </c:pt>
                <c:pt idx="51321">
                  <c:v>1</c:v>
                </c:pt>
                <c:pt idx="51322">
                  <c:v>1</c:v>
                </c:pt>
                <c:pt idx="51323">
                  <c:v>1</c:v>
                </c:pt>
                <c:pt idx="51324">
                  <c:v>0.85714285700000004</c:v>
                </c:pt>
                <c:pt idx="51325">
                  <c:v>1</c:v>
                </c:pt>
                <c:pt idx="51326">
                  <c:v>1</c:v>
                </c:pt>
                <c:pt idx="51327">
                  <c:v>1</c:v>
                </c:pt>
                <c:pt idx="51328">
                  <c:v>1</c:v>
                </c:pt>
                <c:pt idx="51329">
                  <c:v>1</c:v>
                </c:pt>
                <c:pt idx="51330">
                  <c:v>1</c:v>
                </c:pt>
                <c:pt idx="51331">
                  <c:v>1</c:v>
                </c:pt>
                <c:pt idx="51332">
                  <c:v>1</c:v>
                </c:pt>
                <c:pt idx="51333">
                  <c:v>1</c:v>
                </c:pt>
                <c:pt idx="51334">
                  <c:v>1</c:v>
                </c:pt>
                <c:pt idx="51335">
                  <c:v>1</c:v>
                </c:pt>
                <c:pt idx="51336">
                  <c:v>1</c:v>
                </c:pt>
                <c:pt idx="51337">
                  <c:v>1</c:v>
                </c:pt>
                <c:pt idx="51338">
                  <c:v>1</c:v>
                </c:pt>
                <c:pt idx="51339">
                  <c:v>1</c:v>
                </c:pt>
                <c:pt idx="51340">
                  <c:v>1</c:v>
                </c:pt>
                <c:pt idx="51341">
                  <c:v>1</c:v>
                </c:pt>
                <c:pt idx="51342">
                  <c:v>1</c:v>
                </c:pt>
                <c:pt idx="51343">
                  <c:v>1</c:v>
                </c:pt>
                <c:pt idx="51344">
                  <c:v>1</c:v>
                </c:pt>
                <c:pt idx="51345">
                  <c:v>1</c:v>
                </c:pt>
                <c:pt idx="51346">
                  <c:v>1</c:v>
                </c:pt>
                <c:pt idx="51347">
                  <c:v>1</c:v>
                </c:pt>
                <c:pt idx="51348">
                  <c:v>1</c:v>
                </c:pt>
                <c:pt idx="51349">
                  <c:v>1</c:v>
                </c:pt>
                <c:pt idx="51350">
                  <c:v>1</c:v>
                </c:pt>
                <c:pt idx="51351">
                  <c:v>1</c:v>
                </c:pt>
                <c:pt idx="51352">
                  <c:v>1</c:v>
                </c:pt>
                <c:pt idx="51353">
                  <c:v>1</c:v>
                </c:pt>
                <c:pt idx="51354">
                  <c:v>1</c:v>
                </c:pt>
                <c:pt idx="51355">
                  <c:v>1</c:v>
                </c:pt>
                <c:pt idx="51356">
                  <c:v>1</c:v>
                </c:pt>
                <c:pt idx="51357">
                  <c:v>1</c:v>
                </c:pt>
                <c:pt idx="51358">
                  <c:v>1</c:v>
                </c:pt>
                <c:pt idx="51359">
                  <c:v>1</c:v>
                </c:pt>
                <c:pt idx="51360">
                  <c:v>1</c:v>
                </c:pt>
                <c:pt idx="51361">
                  <c:v>1</c:v>
                </c:pt>
                <c:pt idx="51362">
                  <c:v>1</c:v>
                </c:pt>
                <c:pt idx="51363">
                  <c:v>1</c:v>
                </c:pt>
                <c:pt idx="51364">
                  <c:v>1</c:v>
                </c:pt>
                <c:pt idx="51365">
                  <c:v>1</c:v>
                </c:pt>
                <c:pt idx="51366">
                  <c:v>0.85714285700000004</c:v>
                </c:pt>
                <c:pt idx="51367">
                  <c:v>1</c:v>
                </c:pt>
                <c:pt idx="51368">
                  <c:v>1</c:v>
                </c:pt>
                <c:pt idx="51369">
                  <c:v>1</c:v>
                </c:pt>
                <c:pt idx="51370">
                  <c:v>1</c:v>
                </c:pt>
                <c:pt idx="51371">
                  <c:v>1</c:v>
                </c:pt>
                <c:pt idx="51372">
                  <c:v>1</c:v>
                </c:pt>
                <c:pt idx="51373">
                  <c:v>1</c:v>
                </c:pt>
                <c:pt idx="51374">
                  <c:v>1</c:v>
                </c:pt>
                <c:pt idx="51375">
                  <c:v>1</c:v>
                </c:pt>
                <c:pt idx="51376">
                  <c:v>1</c:v>
                </c:pt>
                <c:pt idx="51377">
                  <c:v>1</c:v>
                </c:pt>
                <c:pt idx="51378">
                  <c:v>1</c:v>
                </c:pt>
                <c:pt idx="51379">
                  <c:v>1</c:v>
                </c:pt>
                <c:pt idx="51380">
                  <c:v>1</c:v>
                </c:pt>
                <c:pt idx="51381">
                  <c:v>1</c:v>
                </c:pt>
                <c:pt idx="51382">
                  <c:v>1</c:v>
                </c:pt>
                <c:pt idx="51383">
                  <c:v>1</c:v>
                </c:pt>
                <c:pt idx="51384">
                  <c:v>1</c:v>
                </c:pt>
                <c:pt idx="51385">
                  <c:v>1</c:v>
                </c:pt>
                <c:pt idx="51386">
                  <c:v>1</c:v>
                </c:pt>
                <c:pt idx="51387">
                  <c:v>1</c:v>
                </c:pt>
                <c:pt idx="51388">
                  <c:v>1</c:v>
                </c:pt>
                <c:pt idx="51389">
                  <c:v>1</c:v>
                </c:pt>
                <c:pt idx="51390">
                  <c:v>1</c:v>
                </c:pt>
                <c:pt idx="51391">
                  <c:v>1</c:v>
                </c:pt>
                <c:pt idx="51392">
                  <c:v>1</c:v>
                </c:pt>
                <c:pt idx="51393">
                  <c:v>1</c:v>
                </c:pt>
                <c:pt idx="51394">
                  <c:v>1</c:v>
                </c:pt>
                <c:pt idx="51395">
                  <c:v>1</c:v>
                </c:pt>
                <c:pt idx="51396">
                  <c:v>1</c:v>
                </c:pt>
                <c:pt idx="51397">
                  <c:v>1</c:v>
                </c:pt>
                <c:pt idx="51398">
                  <c:v>1</c:v>
                </c:pt>
                <c:pt idx="51399">
                  <c:v>1</c:v>
                </c:pt>
                <c:pt idx="51400">
                  <c:v>1</c:v>
                </c:pt>
                <c:pt idx="51401">
                  <c:v>1</c:v>
                </c:pt>
                <c:pt idx="51402">
                  <c:v>1</c:v>
                </c:pt>
                <c:pt idx="51403">
                  <c:v>1</c:v>
                </c:pt>
                <c:pt idx="51404">
                  <c:v>1</c:v>
                </c:pt>
                <c:pt idx="51405">
                  <c:v>1</c:v>
                </c:pt>
                <c:pt idx="51406">
                  <c:v>1</c:v>
                </c:pt>
                <c:pt idx="51407">
                  <c:v>1</c:v>
                </c:pt>
                <c:pt idx="51408">
                  <c:v>1</c:v>
                </c:pt>
                <c:pt idx="51409">
                  <c:v>1</c:v>
                </c:pt>
                <c:pt idx="51410">
                  <c:v>1</c:v>
                </c:pt>
                <c:pt idx="51411">
                  <c:v>1</c:v>
                </c:pt>
                <c:pt idx="51412">
                  <c:v>1</c:v>
                </c:pt>
                <c:pt idx="51413">
                  <c:v>1</c:v>
                </c:pt>
                <c:pt idx="51414">
                  <c:v>1</c:v>
                </c:pt>
                <c:pt idx="51415">
                  <c:v>1</c:v>
                </c:pt>
                <c:pt idx="51416">
                  <c:v>1</c:v>
                </c:pt>
                <c:pt idx="51417">
                  <c:v>1</c:v>
                </c:pt>
                <c:pt idx="51418">
                  <c:v>1</c:v>
                </c:pt>
                <c:pt idx="51419">
                  <c:v>1</c:v>
                </c:pt>
                <c:pt idx="51420">
                  <c:v>1</c:v>
                </c:pt>
                <c:pt idx="51421">
                  <c:v>1</c:v>
                </c:pt>
                <c:pt idx="51422">
                  <c:v>1</c:v>
                </c:pt>
                <c:pt idx="51423">
                  <c:v>1</c:v>
                </c:pt>
                <c:pt idx="51424">
                  <c:v>1</c:v>
                </c:pt>
                <c:pt idx="51425">
                  <c:v>1</c:v>
                </c:pt>
                <c:pt idx="51426">
                  <c:v>1</c:v>
                </c:pt>
                <c:pt idx="51427">
                  <c:v>1</c:v>
                </c:pt>
                <c:pt idx="51428">
                  <c:v>1</c:v>
                </c:pt>
                <c:pt idx="51429">
                  <c:v>1</c:v>
                </c:pt>
                <c:pt idx="51430">
                  <c:v>1</c:v>
                </c:pt>
                <c:pt idx="51431">
                  <c:v>1</c:v>
                </c:pt>
                <c:pt idx="51432">
                  <c:v>1</c:v>
                </c:pt>
                <c:pt idx="51433">
                  <c:v>1</c:v>
                </c:pt>
                <c:pt idx="51434">
                  <c:v>1</c:v>
                </c:pt>
                <c:pt idx="51435">
                  <c:v>1</c:v>
                </c:pt>
                <c:pt idx="51436">
                  <c:v>1</c:v>
                </c:pt>
                <c:pt idx="51437">
                  <c:v>1</c:v>
                </c:pt>
                <c:pt idx="51438">
                  <c:v>1</c:v>
                </c:pt>
                <c:pt idx="51439">
                  <c:v>1</c:v>
                </c:pt>
                <c:pt idx="51440">
                  <c:v>1</c:v>
                </c:pt>
                <c:pt idx="51441">
                  <c:v>1</c:v>
                </c:pt>
                <c:pt idx="51442">
                  <c:v>1</c:v>
                </c:pt>
                <c:pt idx="51443">
                  <c:v>1</c:v>
                </c:pt>
                <c:pt idx="51444">
                  <c:v>1</c:v>
                </c:pt>
                <c:pt idx="51445">
                  <c:v>1</c:v>
                </c:pt>
                <c:pt idx="51446">
                  <c:v>1</c:v>
                </c:pt>
                <c:pt idx="51447">
                  <c:v>1</c:v>
                </c:pt>
                <c:pt idx="51448">
                  <c:v>1</c:v>
                </c:pt>
                <c:pt idx="51449">
                  <c:v>1</c:v>
                </c:pt>
                <c:pt idx="51450">
                  <c:v>1</c:v>
                </c:pt>
                <c:pt idx="51451">
                  <c:v>1</c:v>
                </c:pt>
                <c:pt idx="51452">
                  <c:v>1</c:v>
                </c:pt>
                <c:pt idx="51453">
                  <c:v>1</c:v>
                </c:pt>
                <c:pt idx="51454">
                  <c:v>1</c:v>
                </c:pt>
                <c:pt idx="51455">
                  <c:v>1</c:v>
                </c:pt>
                <c:pt idx="51456">
                  <c:v>1</c:v>
                </c:pt>
                <c:pt idx="51457">
                  <c:v>1</c:v>
                </c:pt>
                <c:pt idx="51458">
                  <c:v>1</c:v>
                </c:pt>
                <c:pt idx="51459">
                  <c:v>1</c:v>
                </c:pt>
                <c:pt idx="51460">
                  <c:v>1</c:v>
                </c:pt>
                <c:pt idx="51461">
                  <c:v>1</c:v>
                </c:pt>
                <c:pt idx="51462">
                  <c:v>1</c:v>
                </c:pt>
                <c:pt idx="51463">
                  <c:v>1</c:v>
                </c:pt>
                <c:pt idx="51464">
                  <c:v>1</c:v>
                </c:pt>
                <c:pt idx="51465">
                  <c:v>1</c:v>
                </c:pt>
                <c:pt idx="51466">
                  <c:v>1</c:v>
                </c:pt>
                <c:pt idx="51467">
                  <c:v>1</c:v>
                </c:pt>
                <c:pt idx="51468">
                  <c:v>1</c:v>
                </c:pt>
                <c:pt idx="51469">
                  <c:v>1</c:v>
                </c:pt>
                <c:pt idx="51470">
                  <c:v>1</c:v>
                </c:pt>
                <c:pt idx="51471">
                  <c:v>1</c:v>
                </c:pt>
                <c:pt idx="51472">
                  <c:v>1</c:v>
                </c:pt>
                <c:pt idx="51473">
                  <c:v>1</c:v>
                </c:pt>
                <c:pt idx="51474">
                  <c:v>1</c:v>
                </c:pt>
                <c:pt idx="51475">
                  <c:v>1</c:v>
                </c:pt>
                <c:pt idx="51476">
                  <c:v>1</c:v>
                </c:pt>
                <c:pt idx="51477">
                  <c:v>1</c:v>
                </c:pt>
                <c:pt idx="51478">
                  <c:v>1</c:v>
                </c:pt>
                <c:pt idx="51479">
                  <c:v>1</c:v>
                </c:pt>
                <c:pt idx="51480">
                  <c:v>1</c:v>
                </c:pt>
                <c:pt idx="51481">
                  <c:v>1</c:v>
                </c:pt>
                <c:pt idx="51482">
                  <c:v>1</c:v>
                </c:pt>
                <c:pt idx="51483">
                  <c:v>1</c:v>
                </c:pt>
                <c:pt idx="51484">
                  <c:v>1</c:v>
                </c:pt>
                <c:pt idx="51485">
                  <c:v>1</c:v>
                </c:pt>
                <c:pt idx="51486">
                  <c:v>1</c:v>
                </c:pt>
                <c:pt idx="51487">
                  <c:v>1</c:v>
                </c:pt>
                <c:pt idx="51488">
                  <c:v>1</c:v>
                </c:pt>
                <c:pt idx="51489">
                  <c:v>1</c:v>
                </c:pt>
                <c:pt idx="51490">
                  <c:v>1</c:v>
                </c:pt>
                <c:pt idx="51491">
                  <c:v>1</c:v>
                </c:pt>
                <c:pt idx="51492">
                  <c:v>1</c:v>
                </c:pt>
                <c:pt idx="51493">
                  <c:v>1</c:v>
                </c:pt>
                <c:pt idx="51494">
                  <c:v>1</c:v>
                </c:pt>
                <c:pt idx="51495">
                  <c:v>1</c:v>
                </c:pt>
                <c:pt idx="51496">
                  <c:v>1</c:v>
                </c:pt>
                <c:pt idx="51497">
                  <c:v>1</c:v>
                </c:pt>
                <c:pt idx="51498">
                  <c:v>1</c:v>
                </c:pt>
                <c:pt idx="51499">
                  <c:v>1</c:v>
                </c:pt>
                <c:pt idx="51500">
                  <c:v>1</c:v>
                </c:pt>
                <c:pt idx="51501">
                  <c:v>1</c:v>
                </c:pt>
                <c:pt idx="51502">
                  <c:v>1</c:v>
                </c:pt>
                <c:pt idx="51503">
                  <c:v>1</c:v>
                </c:pt>
                <c:pt idx="51504">
                  <c:v>1</c:v>
                </c:pt>
                <c:pt idx="51505">
                  <c:v>1</c:v>
                </c:pt>
                <c:pt idx="51506">
                  <c:v>1</c:v>
                </c:pt>
                <c:pt idx="51507">
                  <c:v>1</c:v>
                </c:pt>
                <c:pt idx="51508">
                  <c:v>1</c:v>
                </c:pt>
                <c:pt idx="51509">
                  <c:v>1</c:v>
                </c:pt>
                <c:pt idx="51510">
                  <c:v>1</c:v>
                </c:pt>
                <c:pt idx="51511">
                  <c:v>1</c:v>
                </c:pt>
                <c:pt idx="51512">
                  <c:v>1</c:v>
                </c:pt>
                <c:pt idx="51513">
                  <c:v>1</c:v>
                </c:pt>
                <c:pt idx="51514">
                  <c:v>1</c:v>
                </c:pt>
                <c:pt idx="51515">
                  <c:v>1</c:v>
                </c:pt>
                <c:pt idx="51516">
                  <c:v>1</c:v>
                </c:pt>
                <c:pt idx="51517">
                  <c:v>1</c:v>
                </c:pt>
                <c:pt idx="51518">
                  <c:v>1</c:v>
                </c:pt>
                <c:pt idx="51519">
                  <c:v>1</c:v>
                </c:pt>
                <c:pt idx="51520">
                  <c:v>1</c:v>
                </c:pt>
                <c:pt idx="51521">
                  <c:v>1</c:v>
                </c:pt>
                <c:pt idx="51522">
                  <c:v>1</c:v>
                </c:pt>
                <c:pt idx="51523">
                  <c:v>1</c:v>
                </c:pt>
                <c:pt idx="51524">
                  <c:v>1</c:v>
                </c:pt>
                <c:pt idx="51525">
                  <c:v>1</c:v>
                </c:pt>
                <c:pt idx="51526">
                  <c:v>1</c:v>
                </c:pt>
                <c:pt idx="51527">
                  <c:v>1</c:v>
                </c:pt>
                <c:pt idx="51528">
                  <c:v>1</c:v>
                </c:pt>
                <c:pt idx="51529">
                  <c:v>1</c:v>
                </c:pt>
                <c:pt idx="51530">
                  <c:v>1</c:v>
                </c:pt>
                <c:pt idx="51531">
                  <c:v>1</c:v>
                </c:pt>
                <c:pt idx="51532">
                  <c:v>1</c:v>
                </c:pt>
                <c:pt idx="51533">
                  <c:v>1</c:v>
                </c:pt>
                <c:pt idx="51534">
                  <c:v>1</c:v>
                </c:pt>
                <c:pt idx="51535">
                  <c:v>1</c:v>
                </c:pt>
                <c:pt idx="51536">
                  <c:v>1</c:v>
                </c:pt>
                <c:pt idx="51537">
                  <c:v>1</c:v>
                </c:pt>
                <c:pt idx="51538">
                  <c:v>1</c:v>
                </c:pt>
                <c:pt idx="51539">
                  <c:v>1</c:v>
                </c:pt>
                <c:pt idx="51540">
                  <c:v>1</c:v>
                </c:pt>
                <c:pt idx="51541">
                  <c:v>1</c:v>
                </c:pt>
                <c:pt idx="51542">
                  <c:v>1</c:v>
                </c:pt>
                <c:pt idx="51543">
                  <c:v>1</c:v>
                </c:pt>
                <c:pt idx="51544">
                  <c:v>1</c:v>
                </c:pt>
                <c:pt idx="51545">
                  <c:v>1</c:v>
                </c:pt>
                <c:pt idx="51546">
                  <c:v>1</c:v>
                </c:pt>
                <c:pt idx="51547">
                  <c:v>1</c:v>
                </c:pt>
                <c:pt idx="51548">
                  <c:v>1</c:v>
                </c:pt>
                <c:pt idx="51549">
                  <c:v>1</c:v>
                </c:pt>
                <c:pt idx="51550">
                  <c:v>1</c:v>
                </c:pt>
                <c:pt idx="51551">
                  <c:v>1</c:v>
                </c:pt>
                <c:pt idx="51552">
                  <c:v>1</c:v>
                </c:pt>
                <c:pt idx="51553">
                  <c:v>1</c:v>
                </c:pt>
                <c:pt idx="51554">
                  <c:v>1</c:v>
                </c:pt>
                <c:pt idx="51555">
                  <c:v>1</c:v>
                </c:pt>
                <c:pt idx="51556">
                  <c:v>1</c:v>
                </c:pt>
                <c:pt idx="51557">
                  <c:v>1</c:v>
                </c:pt>
                <c:pt idx="51558">
                  <c:v>1</c:v>
                </c:pt>
                <c:pt idx="51559">
                  <c:v>1</c:v>
                </c:pt>
                <c:pt idx="51560">
                  <c:v>1</c:v>
                </c:pt>
                <c:pt idx="51561">
                  <c:v>1</c:v>
                </c:pt>
                <c:pt idx="51562">
                  <c:v>1</c:v>
                </c:pt>
                <c:pt idx="51563">
                  <c:v>1</c:v>
                </c:pt>
                <c:pt idx="51564">
                  <c:v>1</c:v>
                </c:pt>
                <c:pt idx="51565">
                  <c:v>1</c:v>
                </c:pt>
                <c:pt idx="51566">
                  <c:v>1</c:v>
                </c:pt>
                <c:pt idx="51567">
                  <c:v>1</c:v>
                </c:pt>
                <c:pt idx="51568">
                  <c:v>1</c:v>
                </c:pt>
                <c:pt idx="51569">
                  <c:v>1</c:v>
                </c:pt>
                <c:pt idx="51570">
                  <c:v>1</c:v>
                </c:pt>
                <c:pt idx="51571">
                  <c:v>1</c:v>
                </c:pt>
                <c:pt idx="51572">
                  <c:v>1</c:v>
                </c:pt>
                <c:pt idx="51573">
                  <c:v>1</c:v>
                </c:pt>
                <c:pt idx="51574">
                  <c:v>1</c:v>
                </c:pt>
                <c:pt idx="51575">
                  <c:v>1</c:v>
                </c:pt>
                <c:pt idx="51576">
                  <c:v>1</c:v>
                </c:pt>
                <c:pt idx="51577">
                  <c:v>1</c:v>
                </c:pt>
                <c:pt idx="51578">
                  <c:v>1</c:v>
                </c:pt>
                <c:pt idx="51579">
                  <c:v>1</c:v>
                </c:pt>
                <c:pt idx="51580">
                  <c:v>1</c:v>
                </c:pt>
                <c:pt idx="51581">
                  <c:v>1</c:v>
                </c:pt>
                <c:pt idx="51582">
                  <c:v>1</c:v>
                </c:pt>
                <c:pt idx="51583">
                  <c:v>1</c:v>
                </c:pt>
                <c:pt idx="51584">
                  <c:v>1</c:v>
                </c:pt>
                <c:pt idx="51585">
                  <c:v>1</c:v>
                </c:pt>
                <c:pt idx="51586">
                  <c:v>1</c:v>
                </c:pt>
                <c:pt idx="51587">
                  <c:v>1</c:v>
                </c:pt>
                <c:pt idx="51588">
                  <c:v>1</c:v>
                </c:pt>
                <c:pt idx="51589">
                  <c:v>1</c:v>
                </c:pt>
                <c:pt idx="51590">
                  <c:v>1</c:v>
                </c:pt>
                <c:pt idx="51591">
                  <c:v>1</c:v>
                </c:pt>
                <c:pt idx="51592">
                  <c:v>1</c:v>
                </c:pt>
                <c:pt idx="51593">
                  <c:v>1</c:v>
                </c:pt>
                <c:pt idx="51594">
                  <c:v>1</c:v>
                </c:pt>
                <c:pt idx="51595">
                  <c:v>1</c:v>
                </c:pt>
                <c:pt idx="51596">
                  <c:v>1</c:v>
                </c:pt>
                <c:pt idx="51597">
                  <c:v>1</c:v>
                </c:pt>
                <c:pt idx="51598">
                  <c:v>1</c:v>
                </c:pt>
                <c:pt idx="51599">
                  <c:v>1</c:v>
                </c:pt>
                <c:pt idx="51600">
                  <c:v>1</c:v>
                </c:pt>
                <c:pt idx="51601">
                  <c:v>1</c:v>
                </c:pt>
                <c:pt idx="51602">
                  <c:v>1</c:v>
                </c:pt>
                <c:pt idx="51603">
                  <c:v>1</c:v>
                </c:pt>
                <c:pt idx="51604">
                  <c:v>1</c:v>
                </c:pt>
                <c:pt idx="51605">
                  <c:v>1</c:v>
                </c:pt>
                <c:pt idx="51606">
                  <c:v>1</c:v>
                </c:pt>
                <c:pt idx="51607">
                  <c:v>1</c:v>
                </c:pt>
                <c:pt idx="51608">
                  <c:v>1</c:v>
                </c:pt>
                <c:pt idx="51609">
                  <c:v>1</c:v>
                </c:pt>
                <c:pt idx="51610">
                  <c:v>1</c:v>
                </c:pt>
                <c:pt idx="51611">
                  <c:v>1</c:v>
                </c:pt>
                <c:pt idx="51612">
                  <c:v>1</c:v>
                </c:pt>
                <c:pt idx="51613">
                  <c:v>1</c:v>
                </c:pt>
                <c:pt idx="51614">
                  <c:v>0.14285714299999999</c:v>
                </c:pt>
                <c:pt idx="51615">
                  <c:v>1</c:v>
                </c:pt>
                <c:pt idx="51616">
                  <c:v>1</c:v>
                </c:pt>
                <c:pt idx="51617">
                  <c:v>1</c:v>
                </c:pt>
                <c:pt idx="51618">
                  <c:v>1</c:v>
                </c:pt>
                <c:pt idx="51619">
                  <c:v>1</c:v>
                </c:pt>
                <c:pt idx="51620">
                  <c:v>1</c:v>
                </c:pt>
                <c:pt idx="51621">
                  <c:v>1</c:v>
                </c:pt>
                <c:pt idx="51622">
                  <c:v>1</c:v>
                </c:pt>
                <c:pt idx="51623">
                  <c:v>1</c:v>
                </c:pt>
                <c:pt idx="51624">
                  <c:v>1</c:v>
                </c:pt>
                <c:pt idx="51625">
                  <c:v>1</c:v>
                </c:pt>
                <c:pt idx="51626">
                  <c:v>1</c:v>
                </c:pt>
                <c:pt idx="51627">
                  <c:v>1</c:v>
                </c:pt>
                <c:pt idx="51628">
                  <c:v>1</c:v>
                </c:pt>
                <c:pt idx="51629">
                  <c:v>1</c:v>
                </c:pt>
                <c:pt idx="51630">
                  <c:v>1</c:v>
                </c:pt>
                <c:pt idx="51631">
                  <c:v>1</c:v>
                </c:pt>
                <c:pt idx="51632">
                  <c:v>1</c:v>
                </c:pt>
                <c:pt idx="51633">
                  <c:v>1</c:v>
                </c:pt>
                <c:pt idx="51634">
                  <c:v>1</c:v>
                </c:pt>
                <c:pt idx="51635">
                  <c:v>1</c:v>
                </c:pt>
                <c:pt idx="51636">
                  <c:v>1</c:v>
                </c:pt>
                <c:pt idx="51637">
                  <c:v>1</c:v>
                </c:pt>
                <c:pt idx="51638">
                  <c:v>1</c:v>
                </c:pt>
                <c:pt idx="51639">
                  <c:v>1</c:v>
                </c:pt>
                <c:pt idx="51640">
                  <c:v>1</c:v>
                </c:pt>
                <c:pt idx="51641">
                  <c:v>1</c:v>
                </c:pt>
                <c:pt idx="51642">
                  <c:v>1</c:v>
                </c:pt>
                <c:pt idx="51643">
                  <c:v>1</c:v>
                </c:pt>
                <c:pt idx="51644">
                  <c:v>1</c:v>
                </c:pt>
                <c:pt idx="51645">
                  <c:v>1</c:v>
                </c:pt>
                <c:pt idx="51646">
                  <c:v>1</c:v>
                </c:pt>
                <c:pt idx="51647">
                  <c:v>1</c:v>
                </c:pt>
                <c:pt idx="51648">
                  <c:v>1</c:v>
                </c:pt>
                <c:pt idx="51649">
                  <c:v>1</c:v>
                </c:pt>
                <c:pt idx="51650">
                  <c:v>1</c:v>
                </c:pt>
                <c:pt idx="51651">
                  <c:v>1</c:v>
                </c:pt>
                <c:pt idx="51652">
                  <c:v>1</c:v>
                </c:pt>
                <c:pt idx="51653">
                  <c:v>1</c:v>
                </c:pt>
                <c:pt idx="51654">
                  <c:v>1</c:v>
                </c:pt>
                <c:pt idx="51655">
                  <c:v>1</c:v>
                </c:pt>
                <c:pt idx="51656">
                  <c:v>1</c:v>
                </c:pt>
                <c:pt idx="51657">
                  <c:v>1</c:v>
                </c:pt>
                <c:pt idx="51658">
                  <c:v>1</c:v>
                </c:pt>
                <c:pt idx="51659">
                  <c:v>1</c:v>
                </c:pt>
                <c:pt idx="51660">
                  <c:v>1</c:v>
                </c:pt>
                <c:pt idx="51661">
                  <c:v>1</c:v>
                </c:pt>
                <c:pt idx="51662">
                  <c:v>1</c:v>
                </c:pt>
                <c:pt idx="51663">
                  <c:v>1</c:v>
                </c:pt>
                <c:pt idx="51664">
                  <c:v>1</c:v>
                </c:pt>
                <c:pt idx="51665">
                  <c:v>1</c:v>
                </c:pt>
                <c:pt idx="51666">
                  <c:v>1</c:v>
                </c:pt>
                <c:pt idx="51667">
                  <c:v>1</c:v>
                </c:pt>
                <c:pt idx="51668">
                  <c:v>1</c:v>
                </c:pt>
                <c:pt idx="51669">
                  <c:v>1</c:v>
                </c:pt>
                <c:pt idx="51670">
                  <c:v>1</c:v>
                </c:pt>
                <c:pt idx="51671">
                  <c:v>1</c:v>
                </c:pt>
                <c:pt idx="51672">
                  <c:v>1</c:v>
                </c:pt>
                <c:pt idx="51673">
                  <c:v>1</c:v>
                </c:pt>
                <c:pt idx="51674">
                  <c:v>1</c:v>
                </c:pt>
                <c:pt idx="51675">
                  <c:v>1</c:v>
                </c:pt>
                <c:pt idx="51676">
                  <c:v>1</c:v>
                </c:pt>
                <c:pt idx="51677">
                  <c:v>1</c:v>
                </c:pt>
                <c:pt idx="51678">
                  <c:v>1</c:v>
                </c:pt>
                <c:pt idx="51679">
                  <c:v>1</c:v>
                </c:pt>
                <c:pt idx="51680">
                  <c:v>1</c:v>
                </c:pt>
                <c:pt idx="51681">
                  <c:v>1</c:v>
                </c:pt>
                <c:pt idx="51682">
                  <c:v>1</c:v>
                </c:pt>
                <c:pt idx="51683">
                  <c:v>1</c:v>
                </c:pt>
                <c:pt idx="51684">
                  <c:v>1</c:v>
                </c:pt>
                <c:pt idx="51685">
                  <c:v>1</c:v>
                </c:pt>
                <c:pt idx="51686">
                  <c:v>1</c:v>
                </c:pt>
                <c:pt idx="51687">
                  <c:v>1</c:v>
                </c:pt>
                <c:pt idx="51688">
                  <c:v>1</c:v>
                </c:pt>
                <c:pt idx="51689">
                  <c:v>1</c:v>
                </c:pt>
                <c:pt idx="51690">
                  <c:v>1</c:v>
                </c:pt>
                <c:pt idx="51691">
                  <c:v>1</c:v>
                </c:pt>
                <c:pt idx="51692">
                  <c:v>1</c:v>
                </c:pt>
                <c:pt idx="51693">
                  <c:v>1</c:v>
                </c:pt>
                <c:pt idx="51694">
                  <c:v>1</c:v>
                </c:pt>
                <c:pt idx="51695">
                  <c:v>1</c:v>
                </c:pt>
                <c:pt idx="51696">
                  <c:v>1</c:v>
                </c:pt>
                <c:pt idx="51697">
                  <c:v>1</c:v>
                </c:pt>
                <c:pt idx="51698">
                  <c:v>1</c:v>
                </c:pt>
                <c:pt idx="51699">
                  <c:v>1</c:v>
                </c:pt>
                <c:pt idx="51700">
                  <c:v>1</c:v>
                </c:pt>
                <c:pt idx="51701">
                  <c:v>1</c:v>
                </c:pt>
                <c:pt idx="51702">
                  <c:v>1</c:v>
                </c:pt>
                <c:pt idx="51703">
                  <c:v>1</c:v>
                </c:pt>
                <c:pt idx="51704">
                  <c:v>1</c:v>
                </c:pt>
                <c:pt idx="51705">
                  <c:v>1</c:v>
                </c:pt>
                <c:pt idx="51706">
                  <c:v>1</c:v>
                </c:pt>
                <c:pt idx="51707">
                  <c:v>1</c:v>
                </c:pt>
                <c:pt idx="51708">
                  <c:v>1</c:v>
                </c:pt>
                <c:pt idx="51709">
                  <c:v>1</c:v>
                </c:pt>
                <c:pt idx="51710">
                  <c:v>1</c:v>
                </c:pt>
                <c:pt idx="51711">
                  <c:v>1</c:v>
                </c:pt>
                <c:pt idx="51712">
                  <c:v>1</c:v>
                </c:pt>
                <c:pt idx="51713">
                  <c:v>1</c:v>
                </c:pt>
                <c:pt idx="51714">
                  <c:v>1</c:v>
                </c:pt>
                <c:pt idx="51715">
                  <c:v>1</c:v>
                </c:pt>
                <c:pt idx="51716">
                  <c:v>1</c:v>
                </c:pt>
                <c:pt idx="51717">
                  <c:v>1</c:v>
                </c:pt>
                <c:pt idx="51718">
                  <c:v>1</c:v>
                </c:pt>
                <c:pt idx="51719">
                  <c:v>1</c:v>
                </c:pt>
                <c:pt idx="51720">
                  <c:v>1</c:v>
                </c:pt>
                <c:pt idx="51721">
                  <c:v>0.571428571</c:v>
                </c:pt>
                <c:pt idx="51722">
                  <c:v>1</c:v>
                </c:pt>
                <c:pt idx="51723">
                  <c:v>1</c:v>
                </c:pt>
                <c:pt idx="51724">
                  <c:v>1</c:v>
                </c:pt>
                <c:pt idx="51725">
                  <c:v>1</c:v>
                </c:pt>
                <c:pt idx="51726">
                  <c:v>1</c:v>
                </c:pt>
                <c:pt idx="51727">
                  <c:v>1</c:v>
                </c:pt>
                <c:pt idx="51728">
                  <c:v>1</c:v>
                </c:pt>
                <c:pt idx="51729">
                  <c:v>1</c:v>
                </c:pt>
                <c:pt idx="51730">
                  <c:v>1</c:v>
                </c:pt>
                <c:pt idx="51731">
                  <c:v>1</c:v>
                </c:pt>
                <c:pt idx="51732">
                  <c:v>1</c:v>
                </c:pt>
                <c:pt idx="51733">
                  <c:v>1</c:v>
                </c:pt>
                <c:pt idx="51734">
                  <c:v>1</c:v>
                </c:pt>
                <c:pt idx="51735">
                  <c:v>1</c:v>
                </c:pt>
                <c:pt idx="51736">
                  <c:v>1</c:v>
                </c:pt>
                <c:pt idx="51737">
                  <c:v>1</c:v>
                </c:pt>
                <c:pt idx="51738">
                  <c:v>1</c:v>
                </c:pt>
                <c:pt idx="51739">
                  <c:v>1</c:v>
                </c:pt>
                <c:pt idx="51740">
                  <c:v>1</c:v>
                </c:pt>
                <c:pt idx="51741">
                  <c:v>1</c:v>
                </c:pt>
                <c:pt idx="51742">
                  <c:v>1</c:v>
                </c:pt>
                <c:pt idx="51743">
                  <c:v>1</c:v>
                </c:pt>
                <c:pt idx="51744">
                  <c:v>1</c:v>
                </c:pt>
                <c:pt idx="51745">
                  <c:v>1</c:v>
                </c:pt>
                <c:pt idx="51746">
                  <c:v>1</c:v>
                </c:pt>
                <c:pt idx="51747">
                  <c:v>1</c:v>
                </c:pt>
                <c:pt idx="51748">
                  <c:v>1</c:v>
                </c:pt>
                <c:pt idx="51749">
                  <c:v>1</c:v>
                </c:pt>
                <c:pt idx="51750">
                  <c:v>1</c:v>
                </c:pt>
                <c:pt idx="51751">
                  <c:v>1</c:v>
                </c:pt>
                <c:pt idx="51752">
                  <c:v>1</c:v>
                </c:pt>
                <c:pt idx="51753">
                  <c:v>1</c:v>
                </c:pt>
                <c:pt idx="51754">
                  <c:v>1</c:v>
                </c:pt>
                <c:pt idx="51755">
                  <c:v>1</c:v>
                </c:pt>
                <c:pt idx="51756">
                  <c:v>1</c:v>
                </c:pt>
                <c:pt idx="51757">
                  <c:v>1</c:v>
                </c:pt>
                <c:pt idx="51758">
                  <c:v>1</c:v>
                </c:pt>
                <c:pt idx="51759">
                  <c:v>1</c:v>
                </c:pt>
                <c:pt idx="51760">
                  <c:v>1</c:v>
                </c:pt>
                <c:pt idx="51761">
                  <c:v>1</c:v>
                </c:pt>
                <c:pt idx="51762">
                  <c:v>1</c:v>
                </c:pt>
                <c:pt idx="51763">
                  <c:v>1</c:v>
                </c:pt>
                <c:pt idx="51764">
                  <c:v>1</c:v>
                </c:pt>
                <c:pt idx="51765">
                  <c:v>1</c:v>
                </c:pt>
                <c:pt idx="51766">
                  <c:v>1</c:v>
                </c:pt>
                <c:pt idx="51767">
                  <c:v>0.85714285700000004</c:v>
                </c:pt>
                <c:pt idx="51768">
                  <c:v>1</c:v>
                </c:pt>
                <c:pt idx="51769">
                  <c:v>1</c:v>
                </c:pt>
                <c:pt idx="51770">
                  <c:v>1</c:v>
                </c:pt>
                <c:pt idx="51771">
                  <c:v>1</c:v>
                </c:pt>
                <c:pt idx="51772">
                  <c:v>1</c:v>
                </c:pt>
                <c:pt idx="51773">
                  <c:v>1</c:v>
                </c:pt>
                <c:pt idx="51774">
                  <c:v>1</c:v>
                </c:pt>
                <c:pt idx="51775">
                  <c:v>1</c:v>
                </c:pt>
                <c:pt idx="51776">
                  <c:v>1</c:v>
                </c:pt>
                <c:pt idx="51777">
                  <c:v>1</c:v>
                </c:pt>
                <c:pt idx="51778">
                  <c:v>1</c:v>
                </c:pt>
                <c:pt idx="51779">
                  <c:v>1</c:v>
                </c:pt>
                <c:pt idx="51780">
                  <c:v>1</c:v>
                </c:pt>
                <c:pt idx="51781">
                  <c:v>1</c:v>
                </c:pt>
                <c:pt idx="51782">
                  <c:v>1</c:v>
                </c:pt>
                <c:pt idx="51783">
                  <c:v>1</c:v>
                </c:pt>
                <c:pt idx="51784">
                  <c:v>1</c:v>
                </c:pt>
                <c:pt idx="51785">
                  <c:v>1</c:v>
                </c:pt>
                <c:pt idx="51786">
                  <c:v>1</c:v>
                </c:pt>
                <c:pt idx="51787">
                  <c:v>1</c:v>
                </c:pt>
                <c:pt idx="51788">
                  <c:v>1</c:v>
                </c:pt>
                <c:pt idx="51789">
                  <c:v>1</c:v>
                </c:pt>
                <c:pt idx="51790">
                  <c:v>0.28571428599999998</c:v>
                </c:pt>
                <c:pt idx="51791">
                  <c:v>1</c:v>
                </c:pt>
                <c:pt idx="51792">
                  <c:v>1</c:v>
                </c:pt>
                <c:pt idx="51793">
                  <c:v>1</c:v>
                </c:pt>
                <c:pt idx="51794">
                  <c:v>1</c:v>
                </c:pt>
                <c:pt idx="51795">
                  <c:v>1</c:v>
                </c:pt>
                <c:pt idx="51796">
                  <c:v>1</c:v>
                </c:pt>
                <c:pt idx="51797">
                  <c:v>1</c:v>
                </c:pt>
                <c:pt idx="51798">
                  <c:v>1</c:v>
                </c:pt>
                <c:pt idx="51799">
                  <c:v>1</c:v>
                </c:pt>
                <c:pt idx="51800">
                  <c:v>1</c:v>
                </c:pt>
                <c:pt idx="51801">
                  <c:v>1</c:v>
                </c:pt>
                <c:pt idx="51802">
                  <c:v>1</c:v>
                </c:pt>
                <c:pt idx="51803">
                  <c:v>1</c:v>
                </c:pt>
                <c:pt idx="51804">
                  <c:v>1</c:v>
                </c:pt>
                <c:pt idx="51805">
                  <c:v>1</c:v>
                </c:pt>
                <c:pt idx="51806">
                  <c:v>1</c:v>
                </c:pt>
                <c:pt idx="51807">
                  <c:v>1</c:v>
                </c:pt>
                <c:pt idx="51808">
                  <c:v>1</c:v>
                </c:pt>
                <c:pt idx="51809">
                  <c:v>1</c:v>
                </c:pt>
                <c:pt idx="51810">
                  <c:v>1</c:v>
                </c:pt>
                <c:pt idx="51811">
                  <c:v>1</c:v>
                </c:pt>
                <c:pt idx="51812">
                  <c:v>1</c:v>
                </c:pt>
                <c:pt idx="51813">
                  <c:v>1</c:v>
                </c:pt>
                <c:pt idx="51814">
                  <c:v>1</c:v>
                </c:pt>
                <c:pt idx="51815">
                  <c:v>1</c:v>
                </c:pt>
                <c:pt idx="51816">
                  <c:v>1</c:v>
                </c:pt>
                <c:pt idx="51817">
                  <c:v>1</c:v>
                </c:pt>
                <c:pt idx="51818">
                  <c:v>1</c:v>
                </c:pt>
                <c:pt idx="51819">
                  <c:v>1</c:v>
                </c:pt>
                <c:pt idx="51820">
                  <c:v>1</c:v>
                </c:pt>
                <c:pt idx="51821">
                  <c:v>1</c:v>
                </c:pt>
                <c:pt idx="51822">
                  <c:v>1</c:v>
                </c:pt>
                <c:pt idx="51823">
                  <c:v>1</c:v>
                </c:pt>
                <c:pt idx="51824">
                  <c:v>1</c:v>
                </c:pt>
                <c:pt idx="51825">
                  <c:v>1</c:v>
                </c:pt>
                <c:pt idx="51826">
                  <c:v>1</c:v>
                </c:pt>
                <c:pt idx="51827">
                  <c:v>1</c:v>
                </c:pt>
                <c:pt idx="51828">
                  <c:v>1</c:v>
                </c:pt>
                <c:pt idx="51829">
                  <c:v>1</c:v>
                </c:pt>
                <c:pt idx="51830">
                  <c:v>1</c:v>
                </c:pt>
                <c:pt idx="51831">
                  <c:v>1</c:v>
                </c:pt>
                <c:pt idx="51832">
                  <c:v>1</c:v>
                </c:pt>
                <c:pt idx="51833">
                  <c:v>1</c:v>
                </c:pt>
                <c:pt idx="51834">
                  <c:v>1</c:v>
                </c:pt>
                <c:pt idx="51835">
                  <c:v>1</c:v>
                </c:pt>
                <c:pt idx="51836">
                  <c:v>1</c:v>
                </c:pt>
                <c:pt idx="51837">
                  <c:v>1</c:v>
                </c:pt>
                <c:pt idx="51838">
                  <c:v>1</c:v>
                </c:pt>
                <c:pt idx="51839">
                  <c:v>1</c:v>
                </c:pt>
                <c:pt idx="51840">
                  <c:v>1</c:v>
                </c:pt>
                <c:pt idx="51841">
                  <c:v>1</c:v>
                </c:pt>
                <c:pt idx="51842">
                  <c:v>1</c:v>
                </c:pt>
                <c:pt idx="51843">
                  <c:v>1</c:v>
                </c:pt>
                <c:pt idx="51844">
                  <c:v>1</c:v>
                </c:pt>
                <c:pt idx="51845">
                  <c:v>1</c:v>
                </c:pt>
                <c:pt idx="51846">
                  <c:v>1</c:v>
                </c:pt>
                <c:pt idx="51847">
                  <c:v>1</c:v>
                </c:pt>
                <c:pt idx="51848">
                  <c:v>1</c:v>
                </c:pt>
                <c:pt idx="51849">
                  <c:v>1</c:v>
                </c:pt>
                <c:pt idx="51850">
                  <c:v>1</c:v>
                </c:pt>
                <c:pt idx="51851">
                  <c:v>1</c:v>
                </c:pt>
                <c:pt idx="51852">
                  <c:v>1</c:v>
                </c:pt>
                <c:pt idx="51853">
                  <c:v>1</c:v>
                </c:pt>
                <c:pt idx="51854">
                  <c:v>1</c:v>
                </c:pt>
                <c:pt idx="51855">
                  <c:v>1</c:v>
                </c:pt>
                <c:pt idx="51856">
                  <c:v>1</c:v>
                </c:pt>
                <c:pt idx="51857">
                  <c:v>1</c:v>
                </c:pt>
                <c:pt idx="51858">
                  <c:v>1</c:v>
                </c:pt>
                <c:pt idx="51859">
                  <c:v>1</c:v>
                </c:pt>
                <c:pt idx="51860">
                  <c:v>1</c:v>
                </c:pt>
                <c:pt idx="51861">
                  <c:v>1</c:v>
                </c:pt>
                <c:pt idx="51862">
                  <c:v>1</c:v>
                </c:pt>
                <c:pt idx="51863">
                  <c:v>1</c:v>
                </c:pt>
                <c:pt idx="51864">
                  <c:v>1</c:v>
                </c:pt>
                <c:pt idx="51865">
                  <c:v>1</c:v>
                </c:pt>
                <c:pt idx="51866">
                  <c:v>1</c:v>
                </c:pt>
                <c:pt idx="51867">
                  <c:v>1</c:v>
                </c:pt>
                <c:pt idx="51868">
                  <c:v>1</c:v>
                </c:pt>
                <c:pt idx="51869">
                  <c:v>1</c:v>
                </c:pt>
                <c:pt idx="51870">
                  <c:v>1</c:v>
                </c:pt>
                <c:pt idx="51871">
                  <c:v>1</c:v>
                </c:pt>
                <c:pt idx="51872">
                  <c:v>1</c:v>
                </c:pt>
                <c:pt idx="51873">
                  <c:v>1</c:v>
                </c:pt>
                <c:pt idx="51874">
                  <c:v>1</c:v>
                </c:pt>
                <c:pt idx="51875">
                  <c:v>1</c:v>
                </c:pt>
                <c:pt idx="51876">
                  <c:v>1</c:v>
                </c:pt>
                <c:pt idx="51877">
                  <c:v>1</c:v>
                </c:pt>
                <c:pt idx="51878">
                  <c:v>1</c:v>
                </c:pt>
                <c:pt idx="51879">
                  <c:v>1</c:v>
                </c:pt>
                <c:pt idx="51880">
                  <c:v>1</c:v>
                </c:pt>
                <c:pt idx="51881">
                  <c:v>1</c:v>
                </c:pt>
                <c:pt idx="51882">
                  <c:v>1</c:v>
                </c:pt>
                <c:pt idx="51883">
                  <c:v>1</c:v>
                </c:pt>
                <c:pt idx="51884">
                  <c:v>1</c:v>
                </c:pt>
                <c:pt idx="51885">
                  <c:v>1</c:v>
                </c:pt>
                <c:pt idx="51886">
                  <c:v>1</c:v>
                </c:pt>
                <c:pt idx="51887">
                  <c:v>1</c:v>
                </c:pt>
                <c:pt idx="51888">
                  <c:v>1</c:v>
                </c:pt>
                <c:pt idx="51889">
                  <c:v>1</c:v>
                </c:pt>
                <c:pt idx="51890">
                  <c:v>1</c:v>
                </c:pt>
                <c:pt idx="51891">
                  <c:v>1</c:v>
                </c:pt>
                <c:pt idx="51892">
                  <c:v>1</c:v>
                </c:pt>
                <c:pt idx="51893">
                  <c:v>1</c:v>
                </c:pt>
                <c:pt idx="51894">
                  <c:v>1</c:v>
                </c:pt>
                <c:pt idx="51895">
                  <c:v>1</c:v>
                </c:pt>
                <c:pt idx="51896">
                  <c:v>1</c:v>
                </c:pt>
                <c:pt idx="51897">
                  <c:v>1</c:v>
                </c:pt>
                <c:pt idx="51898">
                  <c:v>1</c:v>
                </c:pt>
                <c:pt idx="51899">
                  <c:v>1</c:v>
                </c:pt>
                <c:pt idx="51900">
                  <c:v>1</c:v>
                </c:pt>
                <c:pt idx="51901">
                  <c:v>1</c:v>
                </c:pt>
                <c:pt idx="51902">
                  <c:v>1</c:v>
                </c:pt>
                <c:pt idx="51903">
                  <c:v>1</c:v>
                </c:pt>
                <c:pt idx="51904">
                  <c:v>1</c:v>
                </c:pt>
                <c:pt idx="51905">
                  <c:v>1</c:v>
                </c:pt>
                <c:pt idx="51906">
                  <c:v>1</c:v>
                </c:pt>
                <c:pt idx="51907">
                  <c:v>1</c:v>
                </c:pt>
                <c:pt idx="51908">
                  <c:v>1</c:v>
                </c:pt>
                <c:pt idx="51909">
                  <c:v>1</c:v>
                </c:pt>
                <c:pt idx="51910">
                  <c:v>1</c:v>
                </c:pt>
                <c:pt idx="51911">
                  <c:v>1</c:v>
                </c:pt>
                <c:pt idx="51912">
                  <c:v>1</c:v>
                </c:pt>
                <c:pt idx="51913">
                  <c:v>1</c:v>
                </c:pt>
                <c:pt idx="51914">
                  <c:v>1</c:v>
                </c:pt>
                <c:pt idx="51915">
                  <c:v>1</c:v>
                </c:pt>
                <c:pt idx="51916">
                  <c:v>1</c:v>
                </c:pt>
                <c:pt idx="51917">
                  <c:v>0.85714285700000004</c:v>
                </c:pt>
                <c:pt idx="51918">
                  <c:v>0.85714285700000004</c:v>
                </c:pt>
                <c:pt idx="51919">
                  <c:v>1</c:v>
                </c:pt>
                <c:pt idx="51920">
                  <c:v>1</c:v>
                </c:pt>
                <c:pt idx="51921">
                  <c:v>1</c:v>
                </c:pt>
                <c:pt idx="51922">
                  <c:v>0.85714285700000004</c:v>
                </c:pt>
                <c:pt idx="51923">
                  <c:v>1</c:v>
                </c:pt>
                <c:pt idx="51924">
                  <c:v>0.85714285700000004</c:v>
                </c:pt>
                <c:pt idx="51925">
                  <c:v>1</c:v>
                </c:pt>
                <c:pt idx="51926">
                  <c:v>0.85714285700000004</c:v>
                </c:pt>
                <c:pt idx="51927">
                  <c:v>1</c:v>
                </c:pt>
                <c:pt idx="51928">
                  <c:v>0.85714285700000004</c:v>
                </c:pt>
                <c:pt idx="51929">
                  <c:v>1</c:v>
                </c:pt>
                <c:pt idx="51930">
                  <c:v>1</c:v>
                </c:pt>
                <c:pt idx="51931">
                  <c:v>1</c:v>
                </c:pt>
                <c:pt idx="51932">
                  <c:v>1</c:v>
                </c:pt>
                <c:pt idx="51933">
                  <c:v>1</c:v>
                </c:pt>
                <c:pt idx="51934">
                  <c:v>0.85714285700000004</c:v>
                </c:pt>
                <c:pt idx="51935">
                  <c:v>1</c:v>
                </c:pt>
                <c:pt idx="51936">
                  <c:v>1</c:v>
                </c:pt>
                <c:pt idx="51937">
                  <c:v>1</c:v>
                </c:pt>
                <c:pt idx="51938">
                  <c:v>1</c:v>
                </c:pt>
                <c:pt idx="51939">
                  <c:v>1</c:v>
                </c:pt>
                <c:pt idx="51940">
                  <c:v>1</c:v>
                </c:pt>
                <c:pt idx="51941">
                  <c:v>0.85714285700000004</c:v>
                </c:pt>
                <c:pt idx="51942">
                  <c:v>1</c:v>
                </c:pt>
                <c:pt idx="51943">
                  <c:v>1</c:v>
                </c:pt>
                <c:pt idx="51944">
                  <c:v>1</c:v>
                </c:pt>
                <c:pt idx="51945">
                  <c:v>1</c:v>
                </c:pt>
                <c:pt idx="51946">
                  <c:v>1</c:v>
                </c:pt>
                <c:pt idx="51947">
                  <c:v>1</c:v>
                </c:pt>
                <c:pt idx="51948">
                  <c:v>1</c:v>
                </c:pt>
                <c:pt idx="51949">
                  <c:v>1</c:v>
                </c:pt>
                <c:pt idx="51950">
                  <c:v>1</c:v>
                </c:pt>
                <c:pt idx="51951">
                  <c:v>1</c:v>
                </c:pt>
                <c:pt idx="51952">
                  <c:v>1</c:v>
                </c:pt>
                <c:pt idx="51953">
                  <c:v>1</c:v>
                </c:pt>
                <c:pt idx="51954">
                  <c:v>1</c:v>
                </c:pt>
                <c:pt idx="51955">
                  <c:v>1</c:v>
                </c:pt>
                <c:pt idx="51956">
                  <c:v>1</c:v>
                </c:pt>
                <c:pt idx="51957">
                  <c:v>1</c:v>
                </c:pt>
                <c:pt idx="51958">
                  <c:v>1</c:v>
                </c:pt>
                <c:pt idx="51959">
                  <c:v>1</c:v>
                </c:pt>
                <c:pt idx="51960">
                  <c:v>1</c:v>
                </c:pt>
                <c:pt idx="51961">
                  <c:v>1</c:v>
                </c:pt>
                <c:pt idx="51962">
                  <c:v>1</c:v>
                </c:pt>
                <c:pt idx="51963">
                  <c:v>0.85714285700000004</c:v>
                </c:pt>
                <c:pt idx="51964">
                  <c:v>1</c:v>
                </c:pt>
                <c:pt idx="51965">
                  <c:v>1</c:v>
                </c:pt>
                <c:pt idx="51966">
                  <c:v>1</c:v>
                </c:pt>
                <c:pt idx="51967">
                  <c:v>1</c:v>
                </c:pt>
                <c:pt idx="51968">
                  <c:v>1</c:v>
                </c:pt>
                <c:pt idx="51969">
                  <c:v>1</c:v>
                </c:pt>
                <c:pt idx="51970">
                  <c:v>1</c:v>
                </c:pt>
                <c:pt idx="51971">
                  <c:v>1</c:v>
                </c:pt>
                <c:pt idx="51972">
                  <c:v>1</c:v>
                </c:pt>
                <c:pt idx="51973">
                  <c:v>1</c:v>
                </c:pt>
                <c:pt idx="51974">
                  <c:v>1</c:v>
                </c:pt>
                <c:pt idx="51975">
                  <c:v>1</c:v>
                </c:pt>
                <c:pt idx="51976">
                  <c:v>1</c:v>
                </c:pt>
                <c:pt idx="51977">
                  <c:v>1</c:v>
                </c:pt>
                <c:pt idx="51978">
                  <c:v>1</c:v>
                </c:pt>
                <c:pt idx="51979">
                  <c:v>1</c:v>
                </c:pt>
                <c:pt idx="51980">
                  <c:v>1</c:v>
                </c:pt>
                <c:pt idx="51981">
                  <c:v>1</c:v>
                </c:pt>
                <c:pt idx="51982">
                  <c:v>1</c:v>
                </c:pt>
                <c:pt idx="51983">
                  <c:v>0.85714285700000004</c:v>
                </c:pt>
                <c:pt idx="51984">
                  <c:v>1</c:v>
                </c:pt>
                <c:pt idx="51985">
                  <c:v>1</c:v>
                </c:pt>
                <c:pt idx="51986">
                  <c:v>1</c:v>
                </c:pt>
                <c:pt idx="51987">
                  <c:v>1</c:v>
                </c:pt>
                <c:pt idx="51988">
                  <c:v>1</c:v>
                </c:pt>
                <c:pt idx="51989">
                  <c:v>1</c:v>
                </c:pt>
                <c:pt idx="51990">
                  <c:v>1</c:v>
                </c:pt>
                <c:pt idx="51991">
                  <c:v>0.85714285700000004</c:v>
                </c:pt>
                <c:pt idx="51992">
                  <c:v>1</c:v>
                </c:pt>
                <c:pt idx="51993">
                  <c:v>1</c:v>
                </c:pt>
                <c:pt idx="51994">
                  <c:v>1</c:v>
                </c:pt>
                <c:pt idx="51995">
                  <c:v>1</c:v>
                </c:pt>
                <c:pt idx="51996">
                  <c:v>1</c:v>
                </c:pt>
                <c:pt idx="51997">
                  <c:v>1</c:v>
                </c:pt>
                <c:pt idx="51998">
                  <c:v>1</c:v>
                </c:pt>
                <c:pt idx="51999">
                  <c:v>1</c:v>
                </c:pt>
                <c:pt idx="52000">
                  <c:v>1</c:v>
                </c:pt>
                <c:pt idx="52001">
                  <c:v>0.85714285700000004</c:v>
                </c:pt>
                <c:pt idx="52002">
                  <c:v>1</c:v>
                </c:pt>
                <c:pt idx="52003">
                  <c:v>1</c:v>
                </c:pt>
                <c:pt idx="52004">
                  <c:v>1</c:v>
                </c:pt>
                <c:pt idx="52005">
                  <c:v>1</c:v>
                </c:pt>
                <c:pt idx="52006">
                  <c:v>1</c:v>
                </c:pt>
                <c:pt idx="52007">
                  <c:v>1</c:v>
                </c:pt>
                <c:pt idx="52008">
                  <c:v>1</c:v>
                </c:pt>
                <c:pt idx="52009">
                  <c:v>1</c:v>
                </c:pt>
                <c:pt idx="52010">
                  <c:v>1</c:v>
                </c:pt>
                <c:pt idx="52011">
                  <c:v>1</c:v>
                </c:pt>
                <c:pt idx="52012">
                  <c:v>1</c:v>
                </c:pt>
                <c:pt idx="52013">
                  <c:v>1</c:v>
                </c:pt>
                <c:pt idx="52014">
                  <c:v>1</c:v>
                </c:pt>
                <c:pt idx="52015">
                  <c:v>1</c:v>
                </c:pt>
                <c:pt idx="52016">
                  <c:v>1</c:v>
                </c:pt>
                <c:pt idx="52017">
                  <c:v>1</c:v>
                </c:pt>
                <c:pt idx="52018">
                  <c:v>1</c:v>
                </c:pt>
                <c:pt idx="52019">
                  <c:v>0.85714285700000004</c:v>
                </c:pt>
                <c:pt idx="52020">
                  <c:v>1</c:v>
                </c:pt>
                <c:pt idx="52021">
                  <c:v>1</c:v>
                </c:pt>
                <c:pt idx="52022">
                  <c:v>1</c:v>
                </c:pt>
                <c:pt idx="52023">
                  <c:v>1</c:v>
                </c:pt>
                <c:pt idx="52024">
                  <c:v>1</c:v>
                </c:pt>
                <c:pt idx="52025">
                  <c:v>1</c:v>
                </c:pt>
                <c:pt idx="52026">
                  <c:v>1</c:v>
                </c:pt>
                <c:pt idx="52027">
                  <c:v>1</c:v>
                </c:pt>
                <c:pt idx="52028">
                  <c:v>1</c:v>
                </c:pt>
                <c:pt idx="52029">
                  <c:v>1</c:v>
                </c:pt>
                <c:pt idx="52030">
                  <c:v>1</c:v>
                </c:pt>
                <c:pt idx="52031">
                  <c:v>1</c:v>
                </c:pt>
                <c:pt idx="52032">
                  <c:v>1</c:v>
                </c:pt>
                <c:pt idx="52033">
                  <c:v>1</c:v>
                </c:pt>
                <c:pt idx="52034">
                  <c:v>1</c:v>
                </c:pt>
                <c:pt idx="52035">
                  <c:v>1</c:v>
                </c:pt>
                <c:pt idx="52036">
                  <c:v>1</c:v>
                </c:pt>
                <c:pt idx="52037">
                  <c:v>1</c:v>
                </c:pt>
                <c:pt idx="52038">
                  <c:v>1</c:v>
                </c:pt>
                <c:pt idx="52039">
                  <c:v>0.85714285700000004</c:v>
                </c:pt>
                <c:pt idx="52040">
                  <c:v>1</c:v>
                </c:pt>
                <c:pt idx="52041">
                  <c:v>1</c:v>
                </c:pt>
                <c:pt idx="52042">
                  <c:v>1</c:v>
                </c:pt>
                <c:pt idx="52043">
                  <c:v>1</c:v>
                </c:pt>
                <c:pt idx="52044">
                  <c:v>1</c:v>
                </c:pt>
                <c:pt idx="52045">
                  <c:v>1</c:v>
                </c:pt>
                <c:pt idx="52046">
                  <c:v>1</c:v>
                </c:pt>
                <c:pt idx="52047">
                  <c:v>1</c:v>
                </c:pt>
                <c:pt idx="52048">
                  <c:v>1</c:v>
                </c:pt>
                <c:pt idx="52049">
                  <c:v>1</c:v>
                </c:pt>
                <c:pt idx="52050">
                  <c:v>1</c:v>
                </c:pt>
                <c:pt idx="52051">
                  <c:v>1</c:v>
                </c:pt>
                <c:pt idx="52052">
                  <c:v>1</c:v>
                </c:pt>
                <c:pt idx="52053">
                  <c:v>1</c:v>
                </c:pt>
                <c:pt idx="52054">
                  <c:v>1</c:v>
                </c:pt>
                <c:pt idx="52055">
                  <c:v>1</c:v>
                </c:pt>
                <c:pt idx="52056">
                  <c:v>1</c:v>
                </c:pt>
                <c:pt idx="52057">
                  <c:v>1</c:v>
                </c:pt>
                <c:pt idx="52058">
                  <c:v>1</c:v>
                </c:pt>
                <c:pt idx="52059">
                  <c:v>1</c:v>
                </c:pt>
                <c:pt idx="52060">
                  <c:v>1</c:v>
                </c:pt>
                <c:pt idx="52061">
                  <c:v>1</c:v>
                </c:pt>
                <c:pt idx="52062">
                  <c:v>1</c:v>
                </c:pt>
                <c:pt idx="52063">
                  <c:v>1</c:v>
                </c:pt>
                <c:pt idx="52064">
                  <c:v>1</c:v>
                </c:pt>
                <c:pt idx="52065">
                  <c:v>1</c:v>
                </c:pt>
                <c:pt idx="52066">
                  <c:v>1</c:v>
                </c:pt>
                <c:pt idx="52067">
                  <c:v>1</c:v>
                </c:pt>
                <c:pt idx="52068">
                  <c:v>1</c:v>
                </c:pt>
                <c:pt idx="52069">
                  <c:v>1</c:v>
                </c:pt>
                <c:pt idx="52070">
                  <c:v>1</c:v>
                </c:pt>
                <c:pt idx="52071">
                  <c:v>1</c:v>
                </c:pt>
                <c:pt idx="52072">
                  <c:v>1</c:v>
                </c:pt>
                <c:pt idx="52073">
                  <c:v>1</c:v>
                </c:pt>
                <c:pt idx="52074">
                  <c:v>1</c:v>
                </c:pt>
                <c:pt idx="52075">
                  <c:v>0.85714285700000004</c:v>
                </c:pt>
                <c:pt idx="52076">
                  <c:v>1</c:v>
                </c:pt>
                <c:pt idx="52077">
                  <c:v>1</c:v>
                </c:pt>
                <c:pt idx="52078">
                  <c:v>1</c:v>
                </c:pt>
                <c:pt idx="52079">
                  <c:v>1</c:v>
                </c:pt>
                <c:pt idx="52080">
                  <c:v>1</c:v>
                </c:pt>
                <c:pt idx="52081">
                  <c:v>1</c:v>
                </c:pt>
                <c:pt idx="52082">
                  <c:v>1</c:v>
                </c:pt>
                <c:pt idx="52083">
                  <c:v>1</c:v>
                </c:pt>
                <c:pt idx="52084">
                  <c:v>1</c:v>
                </c:pt>
                <c:pt idx="52085">
                  <c:v>1</c:v>
                </c:pt>
                <c:pt idx="52086">
                  <c:v>1</c:v>
                </c:pt>
                <c:pt idx="52087">
                  <c:v>1</c:v>
                </c:pt>
                <c:pt idx="52088">
                  <c:v>1</c:v>
                </c:pt>
                <c:pt idx="52089">
                  <c:v>1</c:v>
                </c:pt>
                <c:pt idx="52090">
                  <c:v>1</c:v>
                </c:pt>
                <c:pt idx="52091">
                  <c:v>1</c:v>
                </c:pt>
                <c:pt idx="52092">
                  <c:v>1</c:v>
                </c:pt>
                <c:pt idx="52093">
                  <c:v>1</c:v>
                </c:pt>
                <c:pt idx="52094">
                  <c:v>0.85714285700000004</c:v>
                </c:pt>
                <c:pt idx="52095">
                  <c:v>0.85714285700000004</c:v>
                </c:pt>
                <c:pt idx="52096">
                  <c:v>1</c:v>
                </c:pt>
                <c:pt idx="52097">
                  <c:v>1</c:v>
                </c:pt>
                <c:pt idx="52098">
                  <c:v>1</c:v>
                </c:pt>
                <c:pt idx="52099">
                  <c:v>1</c:v>
                </c:pt>
                <c:pt idx="52100">
                  <c:v>1</c:v>
                </c:pt>
                <c:pt idx="52101">
                  <c:v>1</c:v>
                </c:pt>
                <c:pt idx="52102">
                  <c:v>1</c:v>
                </c:pt>
                <c:pt idx="52103">
                  <c:v>1</c:v>
                </c:pt>
                <c:pt idx="52104">
                  <c:v>1</c:v>
                </c:pt>
                <c:pt idx="52105">
                  <c:v>1</c:v>
                </c:pt>
                <c:pt idx="52106">
                  <c:v>1</c:v>
                </c:pt>
                <c:pt idx="52107">
                  <c:v>1</c:v>
                </c:pt>
                <c:pt idx="52108">
                  <c:v>1</c:v>
                </c:pt>
                <c:pt idx="52109">
                  <c:v>1</c:v>
                </c:pt>
                <c:pt idx="52110">
                  <c:v>1</c:v>
                </c:pt>
                <c:pt idx="52111">
                  <c:v>1</c:v>
                </c:pt>
                <c:pt idx="52112">
                  <c:v>1</c:v>
                </c:pt>
                <c:pt idx="52113">
                  <c:v>1</c:v>
                </c:pt>
                <c:pt idx="52114">
                  <c:v>1</c:v>
                </c:pt>
                <c:pt idx="52115">
                  <c:v>1</c:v>
                </c:pt>
                <c:pt idx="52116">
                  <c:v>1</c:v>
                </c:pt>
                <c:pt idx="52117">
                  <c:v>1</c:v>
                </c:pt>
                <c:pt idx="52118">
                  <c:v>1</c:v>
                </c:pt>
                <c:pt idx="52119">
                  <c:v>1</c:v>
                </c:pt>
                <c:pt idx="52120">
                  <c:v>1</c:v>
                </c:pt>
                <c:pt idx="52121">
                  <c:v>1</c:v>
                </c:pt>
                <c:pt idx="52122">
                  <c:v>1</c:v>
                </c:pt>
                <c:pt idx="52123">
                  <c:v>1</c:v>
                </c:pt>
                <c:pt idx="52124">
                  <c:v>1</c:v>
                </c:pt>
                <c:pt idx="52125">
                  <c:v>1</c:v>
                </c:pt>
                <c:pt idx="52126">
                  <c:v>1</c:v>
                </c:pt>
                <c:pt idx="52127">
                  <c:v>1</c:v>
                </c:pt>
                <c:pt idx="52128">
                  <c:v>1</c:v>
                </c:pt>
                <c:pt idx="52129">
                  <c:v>1</c:v>
                </c:pt>
                <c:pt idx="52130">
                  <c:v>0.85714285700000004</c:v>
                </c:pt>
                <c:pt idx="52131">
                  <c:v>1</c:v>
                </c:pt>
                <c:pt idx="52132">
                  <c:v>1</c:v>
                </c:pt>
                <c:pt idx="52133">
                  <c:v>1</c:v>
                </c:pt>
                <c:pt idx="52134">
                  <c:v>1</c:v>
                </c:pt>
                <c:pt idx="52135">
                  <c:v>1</c:v>
                </c:pt>
                <c:pt idx="52136">
                  <c:v>1</c:v>
                </c:pt>
                <c:pt idx="52137">
                  <c:v>1</c:v>
                </c:pt>
                <c:pt idx="52138">
                  <c:v>1</c:v>
                </c:pt>
                <c:pt idx="52139">
                  <c:v>1</c:v>
                </c:pt>
                <c:pt idx="52140">
                  <c:v>1</c:v>
                </c:pt>
                <c:pt idx="52141">
                  <c:v>1</c:v>
                </c:pt>
                <c:pt idx="52142">
                  <c:v>1</c:v>
                </c:pt>
                <c:pt idx="52143">
                  <c:v>1</c:v>
                </c:pt>
                <c:pt idx="52144">
                  <c:v>1</c:v>
                </c:pt>
                <c:pt idx="52145">
                  <c:v>1</c:v>
                </c:pt>
                <c:pt idx="52146">
                  <c:v>1</c:v>
                </c:pt>
                <c:pt idx="52147">
                  <c:v>1</c:v>
                </c:pt>
                <c:pt idx="52148">
                  <c:v>1</c:v>
                </c:pt>
                <c:pt idx="52149">
                  <c:v>1</c:v>
                </c:pt>
                <c:pt idx="52150">
                  <c:v>1</c:v>
                </c:pt>
                <c:pt idx="52151">
                  <c:v>1</c:v>
                </c:pt>
                <c:pt idx="52152">
                  <c:v>1</c:v>
                </c:pt>
                <c:pt idx="52153">
                  <c:v>1</c:v>
                </c:pt>
                <c:pt idx="52154">
                  <c:v>1</c:v>
                </c:pt>
                <c:pt idx="52155">
                  <c:v>1</c:v>
                </c:pt>
                <c:pt idx="52156">
                  <c:v>1</c:v>
                </c:pt>
                <c:pt idx="52157">
                  <c:v>1</c:v>
                </c:pt>
                <c:pt idx="52158">
                  <c:v>1</c:v>
                </c:pt>
                <c:pt idx="52159">
                  <c:v>1</c:v>
                </c:pt>
                <c:pt idx="52160">
                  <c:v>0.85714285700000004</c:v>
                </c:pt>
                <c:pt idx="52161">
                  <c:v>1</c:v>
                </c:pt>
                <c:pt idx="52162">
                  <c:v>1</c:v>
                </c:pt>
                <c:pt idx="52163">
                  <c:v>1</c:v>
                </c:pt>
                <c:pt idx="52164">
                  <c:v>1</c:v>
                </c:pt>
                <c:pt idx="52165">
                  <c:v>0.85714285700000004</c:v>
                </c:pt>
                <c:pt idx="52166">
                  <c:v>1</c:v>
                </c:pt>
                <c:pt idx="52167">
                  <c:v>1</c:v>
                </c:pt>
                <c:pt idx="52168">
                  <c:v>1</c:v>
                </c:pt>
                <c:pt idx="52169">
                  <c:v>1</c:v>
                </c:pt>
                <c:pt idx="52170">
                  <c:v>1</c:v>
                </c:pt>
                <c:pt idx="52171">
                  <c:v>1</c:v>
                </c:pt>
                <c:pt idx="52172">
                  <c:v>1</c:v>
                </c:pt>
                <c:pt idx="52173">
                  <c:v>1</c:v>
                </c:pt>
                <c:pt idx="52174">
                  <c:v>1</c:v>
                </c:pt>
                <c:pt idx="52175">
                  <c:v>1</c:v>
                </c:pt>
                <c:pt idx="52176">
                  <c:v>1</c:v>
                </c:pt>
                <c:pt idx="52177">
                  <c:v>1</c:v>
                </c:pt>
                <c:pt idx="52178">
                  <c:v>1</c:v>
                </c:pt>
                <c:pt idx="52179">
                  <c:v>1</c:v>
                </c:pt>
                <c:pt idx="52180">
                  <c:v>1</c:v>
                </c:pt>
                <c:pt idx="52181">
                  <c:v>1</c:v>
                </c:pt>
                <c:pt idx="52182">
                  <c:v>1</c:v>
                </c:pt>
                <c:pt idx="52183">
                  <c:v>1</c:v>
                </c:pt>
                <c:pt idx="52184">
                  <c:v>0.85714285700000004</c:v>
                </c:pt>
                <c:pt idx="52185">
                  <c:v>1</c:v>
                </c:pt>
                <c:pt idx="52186">
                  <c:v>1</c:v>
                </c:pt>
                <c:pt idx="52187">
                  <c:v>1</c:v>
                </c:pt>
                <c:pt idx="52188">
                  <c:v>1</c:v>
                </c:pt>
                <c:pt idx="52189">
                  <c:v>1</c:v>
                </c:pt>
                <c:pt idx="52190">
                  <c:v>1</c:v>
                </c:pt>
                <c:pt idx="52191">
                  <c:v>1</c:v>
                </c:pt>
                <c:pt idx="52192">
                  <c:v>1</c:v>
                </c:pt>
                <c:pt idx="52193">
                  <c:v>1</c:v>
                </c:pt>
                <c:pt idx="52194">
                  <c:v>1</c:v>
                </c:pt>
                <c:pt idx="52195">
                  <c:v>0.85714285700000004</c:v>
                </c:pt>
                <c:pt idx="52196">
                  <c:v>1</c:v>
                </c:pt>
                <c:pt idx="52197">
                  <c:v>1</c:v>
                </c:pt>
                <c:pt idx="52198">
                  <c:v>1</c:v>
                </c:pt>
                <c:pt idx="52199">
                  <c:v>1</c:v>
                </c:pt>
                <c:pt idx="52200">
                  <c:v>1</c:v>
                </c:pt>
                <c:pt idx="52201">
                  <c:v>1</c:v>
                </c:pt>
                <c:pt idx="52202">
                  <c:v>0.71428571399999996</c:v>
                </c:pt>
                <c:pt idx="52203">
                  <c:v>1</c:v>
                </c:pt>
                <c:pt idx="52204">
                  <c:v>1</c:v>
                </c:pt>
                <c:pt idx="52205">
                  <c:v>1</c:v>
                </c:pt>
                <c:pt idx="52206">
                  <c:v>1</c:v>
                </c:pt>
                <c:pt idx="52207">
                  <c:v>1</c:v>
                </c:pt>
                <c:pt idx="52208">
                  <c:v>1</c:v>
                </c:pt>
                <c:pt idx="52209">
                  <c:v>1</c:v>
                </c:pt>
                <c:pt idx="52210">
                  <c:v>1</c:v>
                </c:pt>
                <c:pt idx="52211">
                  <c:v>1</c:v>
                </c:pt>
                <c:pt idx="52212">
                  <c:v>1</c:v>
                </c:pt>
                <c:pt idx="52213">
                  <c:v>1</c:v>
                </c:pt>
                <c:pt idx="52214">
                  <c:v>0.85714285700000004</c:v>
                </c:pt>
                <c:pt idx="52215">
                  <c:v>1</c:v>
                </c:pt>
                <c:pt idx="52216">
                  <c:v>1</c:v>
                </c:pt>
                <c:pt idx="52217">
                  <c:v>1</c:v>
                </c:pt>
                <c:pt idx="52218">
                  <c:v>1</c:v>
                </c:pt>
                <c:pt idx="52219">
                  <c:v>1</c:v>
                </c:pt>
                <c:pt idx="52220">
                  <c:v>1</c:v>
                </c:pt>
                <c:pt idx="52221">
                  <c:v>1</c:v>
                </c:pt>
                <c:pt idx="52222">
                  <c:v>0.85714285700000004</c:v>
                </c:pt>
                <c:pt idx="52223">
                  <c:v>1</c:v>
                </c:pt>
                <c:pt idx="52224">
                  <c:v>1</c:v>
                </c:pt>
                <c:pt idx="52225">
                  <c:v>1</c:v>
                </c:pt>
                <c:pt idx="52226">
                  <c:v>0.85714285700000004</c:v>
                </c:pt>
                <c:pt idx="52227">
                  <c:v>1</c:v>
                </c:pt>
                <c:pt idx="52228">
                  <c:v>1</c:v>
                </c:pt>
                <c:pt idx="52229">
                  <c:v>1</c:v>
                </c:pt>
                <c:pt idx="52230">
                  <c:v>1</c:v>
                </c:pt>
                <c:pt idx="52231">
                  <c:v>1</c:v>
                </c:pt>
                <c:pt idx="52232">
                  <c:v>1</c:v>
                </c:pt>
                <c:pt idx="52233">
                  <c:v>1</c:v>
                </c:pt>
                <c:pt idx="52234">
                  <c:v>1</c:v>
                </c:pt>
                <c:pt idx="52235">
                  <c:v>1</c:v>
                </c:pt>
                <c:pt idx="52236">
                  <c:v>1</c:v>
                </c:pt>
                <c:pt idx="52237">
                  <c:v>1</c:v>
                </c:pt>
                <c:pt idx="52238">
                  <c:v>1</c:v>
                </c:pt>
                <c:pt idx="52239">
                  <c:v>1</c:v>
                </c:pt>
                <c:pt idx="52240">
                  <c:v>1</c:v>
                </c:pt>
                <c:pt idx="52241">
                  <c:v>1</c:v>
                </c:pt>
                <c:pt idx="52242">
                  <c:v>1</c:v>
                </c:pt>
                <c:pt idx="52243">
                  <c:v>1</c:v>
                </c:pt>
                <c:pt idx="52244">
                  <c:v>1</c:v>
                </c:pt>
                <c:pt idx="52245">
                  <c:v>1</c:v>
                </c:pt>
                <c:pt idx="52246">
                  <c:v>1</c:v>
                </c:pt>
                <c:pt idx="52247">
                  <c:v>1</c:v>
                </c:pt>
                <c:pt idx="52248">
                  <c:v>1</c:v>
                </c:pt>
                <c:pt idx="52249">
                  <c:v>1</c:v>
                </c:pt>
                <c:pt idx="52250">
                  <c:v>1</c:v>
                </c:pt>
                <c:pt idx="52251">
                  <c:v>1</c:v>
                </c:pt>
                <c:pt idx="52252">
                  <c:v>1</c:v>
                </c:pt>
                <c:pt idx="52253">
                  <c:v>1</c:v>
                </c:pt>
                <c:pt idx="52254">
                  <c:v>1</c:v>
                </c:pt>
                <c:pt idx="52255">
                  <c:v>1</c:v>
                </c:pt>
                <c:pt idx="52256">
                  <c:v>1</c:v>
                </c:pt>
                <c:pt idx="52257">
                  <c:v>1</c:v>
                </c:pt>
                <c:pt idx="52258">
                  <c:v>1</c:v>
                </c:pt>
                <c:pt idx="52259">
                  <c:v>1</c:v>
                </c:pt>
                <c:pt idx="52260">
                  <c:v>1</c:v>
                </c:pt>
                <c:pt idx="52261">
                  <c:v>1</c:v>
                </c:pt>
                <c:pt idx="52262">
                  <c:v>1</c:v>
                </c:pt>
                <c:pt idx="52263">
                  <c:v>1</c:v>
                </c:pt>
                <c:pt idx="52264">
                  <c:v>1</c:v>
                </c:pt>
                <c:pt idx="52265">
                  <c:v>1</c:v>
                </c:pt>
                <c:pt idx="52266">
                  <c:v>1</c:v>
                </c:pt>
                <c:pt idx="52267">
                  <c:v>1</c:v>
                </c:pt>
                <c:pt idx="52268">
                  <c:v>1</c:v>
                </c:pt>
                <c:pt idx="52269">
                  <c:v>1</c:v>
                </c:pt>
                <c:pt idx="52270">
                  <c:v>1</c:v>
                </c:pt>
                <c:pt idx="52271">
                  <c:v>1</c:v>
                </c:pt>
                <c:pt idx="52272">
                  <c:v>1</c:v>
                </c:pt>
                <c:pt idx="52273">
                  <c:v>1</c:v>
                </c:pt>
                <c:pt idx="52274">
                  <c:v>1</c:v>
                </c:pt>
                <c:pt idx="52275">
                  <c:v>0.14285714299999999</c:v>
                </c:pt>
                <c:pt idx="52276">
                  <c:v>1</c:v>
                </c:pt>
                <c:pt idx="52277">
                  <c:v>1</c:v>
                </c:pt>
                <c:pt idx="52278">
                  <c:v>1</c:v>
                </c:pt>
                <c:pt idx="52279">
                  <c:v>1</c:v>
                </c:pt>
                <c:pt idx="52280">
                  <c:v>1</c:v>
                </c:pt>
                <c:pt idx="52281">
                  <c:v>1</c:v>
                </c:pt>
                <c:pt idx="52282">
                  <c:v>1</c:v>
                </c:pt>
                <c:pt idx="52283">
                  <c:v>0.85714285700000004</c:v>
                </c:pt>
                <c:pt idx="52284">
                  <c:v>1</c:v>
                </c:pt>
                <c:pt idx="52285">
                  <c:v>1</c:v>
                </c:pt>
                <c:pt idx="52286">
                  <c:v>1</c:v>
                </c:pt>
                <c:pt idx="52287">
                  <c:v>1</c:v>
                </c:pt>
                <c:pt idx="52288">
                  <c:v>1</c:v>
                </c:pt>
                <c:pt idx="52289">
                  <c:v>1</c:v>
                </c:pt>
                <c:pt idx="52290">
                  <c:v>1</c:v>
                </c:pt>
                <c:pt idx="52291">
                  <c:v>1</c:v>
                </c:pt>
                <c:pt idx="52292">
                  <c:v>1</c:v>
                </c:pt>
                <c:pt idx="52293">
                  <c:v>1</c:v>
                </c:pt>
                <c:pt idx="52294">
                  <c:v>1</c:v>
                </c:pt>
                <c:pt idx="52295">
                  <c:v>1</c:v>
                </c:pt>
                <c:pt idx="52296">
                  <c:v>1</c:v>
                </c:pt>
                <c:pt idx="52297">
                  <c:v>1</c:v>
                </c:pt>
                <c:pt idx="52298">
                  <c:v>1</c:v>
                </c:pt>
                <c:pt idx="52299">
                  <c:v>1</c:v>
                </c:pt>
                <c:pt idx="52300">
                  <c:v>1</c:v>
                </c:pt>
                <c:pt idx="52301">
                  <c:v>1</c:v>
                </c:pt>
                <c:pt idx="52302">
                  <c:v>1</c:v>
                </c:pt>
                <c:pt idx="52303">
                  <c:v>1</c:v>
                </c:pt>
                <c:pt idx="52304">
                  <c:v>1</c:v>
                </c:pt>
                <c:pt idx="52305">
                  <c:v>1</c:v>
                </c:pt>
                <c:pt idx="52306">
                  <c:v>1</c:v>
                </c:pt>
                <c:pt idx="52307">
                  <c:v>1</c:v>
                </c:pt>
                <c:pt idx="52308">
                  <c:v>1</c:v>
                </c:pt>
                <c:pt idx="52309">
                  <c:v>1</c:v>
                </c:pt>
                <c:pt idx="52310">
                  <c:v>1</c:v>
                </c:pt>
                <c:pt idx="52311">
                  <c:v>1</c:v>
                </c:pt>
                <c:pt idx="52312">
                  <c:v>1</c:v>
                </c:pt>
                <c:pt idx="52313">
                  <c:v>1</c:v>
                </c:pt>
                <c:pt idx="52314">
                  <c:v>1</c:v>
                </c:pt>
                <c:pt idx="52315">
                  <c:v>1</c:v>
                </c:pt>
                <c:pt idx="52316">
                  <c:v>1</c:v>
                </c:pt>
                <c:pt idx="52317">
                  <c:v>1</c:v>
                </c:pt>
                <c:pt idx="52318">
                  <c:v>1</c:v>
                </c:pt>
                <c:pt idx="52319">
                  <c:v>1</c:v>
                </c:pt>
                <c:pt idx="52320">
                  <c:v>1</c:v>
                </c:pt>
                <c:pt idx="52321">
                  <c:v>1</c:v>
                </c:pt>
                <c:pt idx="52322">
                  <c:v>1</c:v>
                </c:pt>
                <c:pt idx="52323">
                  <c:v>1</c:v>
                </c:pt>
                <c:pt idx="52324">
                  <c:v>1</c:v>
                </c:pt>
                <c:pt idx="52325">
                  <c:v>0.85714285700000004</c:v>
                </c:pt>
                <c:pt idx="52326">
                  <c:v>1</c:v>
                </c:pt>
                <c:pt idx="52327">
                  <c:v>1</c:v>
                </c:pt>
                <c:pt idx="52328">
                  <c:v>1</c:v>
                </c:pt>
                <c:pt idx="52329">
                  <c:v>1</c:v>
                </c:pt>
                <c:pt idx="52330">
                  <c:v>1</c:v>
                </c:pt>
                <c:pt idx="52331">
                  <c:v>1</c:v>
                </c:pt>
                <c:pt idx="52332">
                  <c:v>1</c:v>
                </c:pt>
                <c:pt idx="52333">
                  <c:v>0.85714285700000004</c:v>
                </c:pt>
                <c:pt idx="52334">
                  <c:v>1</c:v>
                </c:pt>
                <c:pt idx="52335">
                  <c:v>1</c:v>
                </c:pt>
                <c:pt idx="52336">
                  <c:v>1</c:v>
                </c:pt>
                <c:pt idx="52337">
                  <c:v>1</c:v>
                </c:pt>
                <c:pt idx="52338">
                  <c:v>1</c:v>
                </c:pt>
                <c:pt idx="52339">
                  <c:v>1</c:v>
                </c:pt>
                <c:pt idx="52340">
                  <c:v>1</c:v>
                </c:pt>
                <c:pt idx="52341">
                  <c:v>1</c:v>
                </c:pt>
                <c:pt idx="52342">
                  <c:v>1</c:v>
                </c:pt>
                <c:pt idx="52343">
                  <c:v>1</c:v>
                </c:pt>
                <c:pt idx="52344">
                  <c:v>1</c:v>
                </c:pt>
                <c:pt idx="52345">
                  <c:v>1</c:v>
                </c:pt>
                <c:pt idx="52346">
                  <c:v>1</c:v>
                </c:pt>
                <c:pt idx="52347">
                  <c:v>1</c:v>
                </c:pt>
                <c:pt idx="52348">
                  <c:v>1</c:v>
                </c:pt>
                <c:pt idx="52349">
                  <c:v>1</c:v>
                </c:pt>
                <c:pt idx="52350">
                  <c:v>1</c:v>
                </c:pt>
                <c:pt idx="52351">
                  <c:v>1</c:v>
                </c:pt>
                <c:pt idx="52352">
                  <c:v>0.85714285700000004</c:v>
                </c:pt>
                <c:pt idx="52353">
                  <c:v>1</c:v>
                </c:pt>
                <c:pt idx="52354">
                  <c:v>1</c:v>
                </c:pt>
                <c:pt idx="52355">
                  <c:v>1</c:v>
                </c:pt>
                <c:pt idx="52356">
                  <c:v>1</c:v>
                </c:pt>
                <c:pt idx="52357">
                  <c:v>1</c:v>
                </c:pt>
                <c:pt idx="52358">
                  <c:v>1</c:v>
                </c:pt>
                <c:pt idx="52359">
                  <c:v>1</c:v>
                </c:pt>
                <c:pt idx="52360">
                  <c:v>1</c:v>
                </c:pt>
                <c:pt idx="52361">
                  <c:v>1</c:v>
                </c:pt>
                <c:pt idx="52362">
                  <c:v>1</c:v>
                </c:pt>
                <c:pt idx="52363">
                  <c:v>1</c:v>
                </c:pt>
                <c:pt idx="52364">
                  <c:v>1</c:v>
                </c:pt>
                <c:pt idx="52365">
                  <c:v>1</c:v>
                </c:pt>
                <c:pt idx="52366">
                  <c:v>0.85714285700000004</c:v>
                </c:pt>
                <c:pt idx="52367">
                  <c:v>1</c:v>
                </c:pt>
                <c:pt idx="52368">
                  <c:v>1</c:v>
                </c:pt>
                <c:pt idx="52369">
                  <c:v>1</c:v>
                </c:pt>
                <c:pt idx="52370">
                  <c:v>0.85714285700000004</c:v>
                </c:pt>
                <c:pt idx="52371">
                  <c:v>1</c:v>
                </c:pt>
                <c:pt idx="52372">
                  <c:v>1</c:v>
                </c:pt>
                <c:pt idx="52373">
                  <c:v>1</c:v>
                </c:pt>
                <c:pt idx="52374">
                  <c:v>1</c:v>
                </c:pt>
                <c:pt idx="52375">
                  <c:v>1</c:v>
                </c:pt>
                <c:pt idx="52376">
                  <c:v>1</c:v>
                </c:pt>
                <c:pt idx="52377">
                  <c:v>1</c:v>
                </c:pt>
                <c:pt idx="52378">
                  <c:v>1</c:v>
                </c:pt>
                <c:pt idx="52379">
                  <c:v>1</c:v>
                </c:pt>
                <c:pt idx="52380">
                  <c:v>1</c:v>
                </c:pt>
                <c:pt idx="52381">
                  <c:v>0.428571429</c:v>
                </c:pt>
                <c:pt idx="52382">
                  <c:v>1</c:v>
                </c:pt>
                <c:pt idx="52383">
                  <c:v>1</c:v>
                </c:pt>
                <c:pt idx="52384">
                  <c:v>1</c:v>
                </c:pt>
                <c:pt idx="52385">
                  <c:v>1</c:v>
                </c:pt>
                <c:pt idx="52386">
                  <c:v>1</c:v>
                </c:pt>
                <c:pt idx="52387">
                  <c:v>1</c:v>
                </c:pt>
                <c:pt idx="52388">
                  <c:v>1</c:v>
                </c:pt>
                <c:pt idx="52389">
                  <c:v>1</c:v>
                </c:pt>
                <c:pt idx="52390">
                  <c:v>1</c:v>
                </c:pt>
                <c:pt idx="52391">
                  <c:v>1</c:v>
                </c:pt>
                <c:pt idx="52392">
                  <c:v>1</c:v>
                </c:pt>
                <c:pt idx="52393">
                  <c:v>1</c:v>
                </c:pt>
                <c:pt idx="52394">
                  <c:v>1</c:v>
                </c:pt>
                <c:pt idx="52395">
                  <c:v>1</c:v>
                </c:pt>
                <c:pt idx="52396">
                  <c:v>1</c:v>
                </c:pt>
                <c:pt idx="52397">
                  <c:v>1</c:v>
                </c:pt>
                <c:pt idx="52398">
                  <c:v>1</c:v>
                </c:pt>
                <c:pt idx="52399">
                  <c:v>1</c:v>
                </c:pt>
                <c:pt idx="52400">
                  <c:v>0.85714285700000004</c:v>
                </c:pt>
                <c:pt idx="52401">
                  <c:v>1</c:v>
                </c:pt>
                <c:pt idx="52402">
                  <c:v>1</c:v>
                </c:pt>
                <c:pt idx="52403">
                  <c:v>1</c:v>
                </c:pt>
                <c:pt idx="52404">
                  <c:v>1</c:v>
                </c:pt>
                <c:pt idx="52405">
                  <c:v>1</c:v>
                </c:pt>
                <c:pt idx="52406">
                  <c:v>1</c:v>
                </c:pt>
                <c:pt idx="52407">
                  <c:v>1</c:v>
                </c:pt>
                <c:pt idx="52408">
                  <c:v>1</c:v>
                </c:pt>
                <c:pt idx="52409">
                  <c:v>1</c:v>
                </c:pt>
                <c:pt idx="52410">
                  <c:v>1</c:v>
                </c:pt>
                <c:pt idx="52411">
                  <c:v>1</c:v>
                </c:pt>
                <c:pt idx="52412">
                  <c:v>1</c:v>
                </c:pt>
                <c:pt idx="52413">
                  <c:v>1</c:v>
                </c:pt>
                <c:pt idx="52414">
                  <c:v>1</c:v>
                </c:pt>
                <c:pt idx="52415">
                  <c:v>1</c:v>
                </c:pt>
                <c:pt idx="52416">
                  <c:v>1</c:v>
                </c:pt>
                <c:pt idx="52417">
                  <c:v>1</c:v>
                </c:pt>
                <c:pt idx="52418">
                  <c:v>1</c:v>
                </c:pt>
                <c:pt idx="52419">
                  <c:v>1</c:v>
                </c:pt>
                <c:pt idx="52420">
                  <c:v>1</c:v>
                </c:pt>
                <c:pt idx="52421">
                  <c:v>1</c:v>
                </c:pt>
                <c:pt idx="52422">
                  <c:v>1</c:v>
                </c:pt>
                <c:pt idx="52423">
                  <c:v>1</c:v>
                </c:pt>
                <c:pt idx="52424">
                  <c:v>1</c:v>
                </c:pt>
                <c:pt idx="52425">
                  <c:v>1</c:v>
                </c:pt>
                <c:pt idx="52426">
                  <c:v>1</c:v>
                </c:pt>
                <c:pt idx="52427">
                  <c:v>1</c:v>
                </c:pt>
                <c:pt idx="52428">
                  <c:v>1</c:v>
                </c:pt>
                <c:pt idx="52429">
                  <c:v>1</c:v>
                </c:pt>
                <c:pt idx="52430">
                  <c:v>1</c:v>
                </c:pt>
                <c:pt idx="52431">
                  <c:v>1</c:v>
                </c:pt>
                <c:pt idx="52432">
                  <c:v>1</c:v>
                </c:pt>
                <c:pt idx="52433">
                  <c:v>1</c:v>
                </c:pt>
                <c:pt idx="52434">
                  <c:v>1</c:v>
                </c:pt>
                <c:pt idx="52435">
                  <c:v>1</c:v>
                </c:pt>
                <c:pt idx="52436">
                  <c:v>1</c:v>
                </c:pt>
                <c:pt idx="52437">
                  <c:v>1</c:v>
                </c:pt>
                <c:pt idx="52438">
                  <c:v>1</c:v>
                </c:pt>
                <c:pt idx="52439">
                  <c:v>1</c:v>
                </c:pt>
                <c:pt idx="52440">
                  <c:v>1</c:v>
                </c:pt>
                <c:pt idx="52441">
                  <c:v>1</c:v>
                </c:pt>
                <c:pt idx="52442">
                  <c:v>1</c:v>
                </c:pt>
                <c:pt idx="52443">
                  <c:v>1</c:v>
                </c:pt>
                <c:pt idx="52444">
                  <c:v>1</c:v>
                </c:pt>
                <c:pt idx="52445">
                  <c:v>0.85714285700000004</c:v>
                </c:pt>
                <c:pt idx="52446">
                  <c:v>1</c:v>
                </c:pt>
                <c:pt idx="52447">
                  <c:v>1</c:v>
                </c:pt>
                <c:pt idx="52448">
                  <c:v>1</c:v>
                </c:pt>
                <c:pt idx="52449">
                  <c:v>1</c:v>
                </c:pt>
                <c:pt idx="52450">
                  <c:v>1</c:v>
                </c:pt>
                <c:pt idx="52451">
                  <c:v>1</c:v>
                </c:pt>
                <c:pt idx="52452">
                  <c:v>1</c:v>
                </c:pt>
                <c:pt idx="52453">
                  <c:v>1</c:v>
                </c:pt>
                <c:pt idx="52454">
                  <c:v>1</c:v>
                </c:pt>
                <c:pt idx="52455">
                  <c:v>1</c:v>
                </c:pt>
                <c:pt idx="52456">
                  <c:v>1</c:v>
                </c:pt>
                <c:pt idx="52457">
                  <c:v>1</c:v>
                </c:pt>
                <c:pt idx="52458">
                  <c:v>1</c:v>
                </c:pt>
                <c:pt idx="52459">
                  <c:v>1</c:v>
                </c:pt>
                <c:pt idx="52460">
                  <c:v>1</c:v>
                </c:pt>
                <c:pt idx="52461">
                  <c:v>1</c:v>
                </c:pt>
                <c:pt idx="52462">
                  <c:v>1</c:v>
                </c:pt>
                <c:pt idx="52463">
                  <c:v>1</c:v>
                </c:pt>
                <c:pt idx="52464">
                  <c:v>1</c:v>
                </c:pt>
                <c:pt idx="52465">
                  <c:v>1</c:v>
                </c:pt>
                <c:pt idx="52466">
                  <c:v>1</c:v>
                </c:pt>
                <c:pt idx="52467">
                  <c:v>1</c:v>
                </c:pt>
                <c:pt idx="52468">
                  <c:v>1</c:v>
                </c:pt>
                <c:pt idx="52469">
                  <c:v>1</c:v>
                </c:pt>
                <c:pt idx="52470">
                  <c:v>1</c:v>
                </c:pt>
                <c:pt idx="52471">
                  <c:v>1</c:v>
                </c:pt>
                <c:pt idx="52472">
                  <c:v>1</c:v>
                </c:pt>
                <c:pt idx="52473">
                  <c:v>1</c:v>
                </c:pt>
                <c:pt idx="52474">
                  <c:v>1</c:v>
                </c:pt>
                <c:pt idx="52475">
                  <c:v>1</c:v>
                </c:pt>
                <c:pt idx="52476">
                  <c:v>1</c:v>
                </c:pt>
                <c:pt idx="52477">
                  <c:v>1</c:v>
                </c:pt>
                <c:pt idx="52478">
                  <c:v>1</c:v>
                </c:pt>
                <c:pt idx="52479">
                  <c:v>1</c:v>
                </c:pt>
                <c:pt idx="52480">
                  <c:v>1</c:v>
                </c:pt>
                <c:pt idx="52481">
                  <c:v>1</c:v>
                </c:pt>
                <c:pt idx="52482">
                  <c:v>1</c:v>
                </c:pt>
                <c:pt idx="52483">
                  <c:v>0.85714285700000004</c:v>
                </c:pt>
                <c:pt idx="52484">
                  <c:v>1</c:v>
                </c:pt>
                <c:pt idx="52485">
                  <c:v>1</c:v>
                </c:pt>
                <c:pt idx="52486">
                  <c:v>0.85714285700000004</c:v>
                </c:pt>
                <c:pt idx="52487">
                  <c:v>1</c:v>
                </c:pt>
                <c:pt idx="52488">
                  <c:v>1</c:v>
                </c:pt>
                <c:pt idx="52489">
                  <c:v>1</c:v>
                </c:pt>
                <c:pt idx="52490">
                  <c:v>1</c:v>
                </c:pt>
                <c:pt idx="52491">
                  <c:v>1</c:v>
                </c:pt>
                <c:pt idx="52492">
                  <c:v>1</c:v>
                </c:pt>
                <c:pt idx="52493">
                  <c:v>1</c:v>
                </c:pt>
                <c:pt idx="52494">
                  <c:v>1</c:v>
                </c:pt>
                <c:pt idx="52495">
                  <c:v>1</c:v>
                </c:pt>
                <c:pt idx="52496">
                  <c:v>1</c:v>
                </c:pt>
                <c:pt idx="52497">
                  <c:v>1</c:v>
                </c:pt>
                <c:pt idx="52498">
                  <c:v>1</c:v>
                </c:pt>
                <c:pt idx="52499">
                  <c:v>1</c:v>
                </c:pt>
                <c:pt idx="52500">
                  <c:v>1</c:v>
                </c:pt>
                <c:pt idx="52501">
                  <c:v>1</c:v>
                </c:pt>
                <c:pt idx="52502">
                  <c:v>1</c:v>
                </c:pt>
                <c:pt idx="52503">
                  <c:v>1</c:v>
                </c:pt>
                <c:pt idx="52504">
                  <c:v>1</c:v>
                </c:pt>
                <c:pt idx="52505">
                  <c:v>1</c:v>
                </c:pt>
                <c:pt idx="52506">
                  <c:v>1</c:v>
                </c:pt>
                <c:pt idx="52507">
                  <c:v>1</c:v>
                </c:pt>
                <c:pt idx="52508">
                  <c:v>1</c:v>
                </c:pt>
                <c:pt idx="52509">
                  <c:v>1</c:v>
                </c:pt>
                <c:pt idx="52510">
                  <c:v>1</c:v>
                </c:pt>
                <c:pt idx="52511">
                  <c:v>1</c:v>
                </c:pt>
                <c:pt idx="52512">
                  <c:v>1</c:v>
                </c:pt>
                <c:pt idx="52513">
                  <c:v>1</c:v>
                </c:pt>
                <c:pt idx="52514">
                  <c:v>1</c:v>
                </c:pt>
                <c:pt idx="52515">
                  <c:v>1</c:v>
                </c:pt>
                <c:pt idx="52516">
                  <c:v>1</c:v>
                </c:pt>
                <c:pt idx="52517">
                  <c:v>1</c:v>
                </c:pt>
                <c:pt idx="52518">
                  <c:v>1</c:v>
                </c:pt>
                <c:pt idx="52519">
                  <c:v>1</c:v>
                </c:pt>
                <c:pt idx="52520">
                  <c:v>1</c:v>
                </c:pt>
                <c:pt idx="52521">
                  <c:v>1</c:v>
                </c:pt>
                <c:pt idx="52522">
                  <c:v>1</c:v>
                </c:pt>
                <c:pt idx="52523">
                  <c:v>1</c:v>
                </c:pt>
                <c:pt idx="52524">
                  <c:v>1</c:v>
                </c:pt>
                <c:pt idx="52525">
                  <c:v>1</c:v>
                </c:pt>
                <c:pt idx="52526">
                  <c:v>1</c:v>
                </c:pt>
                <c:pt idx="52527">
                  <c:v>1</c:v>
                </c:pt>
                <c:pt idx="52528">
                  <c:v>1</c:v>
                </c:pt>
                <c:pt idx="52529">
                  <c:v>1</c:v>
                </c:pt>
                <c:pt idx="52530">
                  <c:v>1</c:v>
                </c:pt>
                <c:pt idx="52531">
                  <c:v>1</c:v>
                </c:pt>
                <c:pt idx="52532">
                  <c:v>1</c:v>
                </c:pt>
                <c:pt idx="52533">
                  <c:v>1</c:v>
                </c:pt>
                <c:pt idx="52534">
                  <c:v>1</c:v>
                </c:pt>
                <c:pt idx="52535">
                  <c:v>1</c:v>
                </c:pt>
                <c:pt idx="52536">
                  <c:v>1</c:v>
                </c:pt>
                <c:pt idx="52537">
                  <c:v>1</c:v>
                </c:pt>
                <c:pt idx="52538">
                  <c:v>1</c:v>
                </c:pt>
                <c:pt idx="52539">
                  <c:v>1</c:v>
                </c:pt>
                <c:pt idx="52540">
                  <c:v>1</c:v>
                </c:pt>
                <c:pt idx="52541">
                  <c:v>0.85714285700000004</c:v>
                </c:pt>
                <c:pt idx="52542">
                  <c:v>1</c:v>
                </c:pt>
                <c:pt idx="52543">
                  <c:v>1</c:v>
                </c:pt>
                <c:pt idx="52544">
                  <c:v>1</c:v>
                </c:pt>
                <c:pt idx="52545">
                  <c:v>1</c:v>
                </c:pt>
                <c:pt idx="52546">
                  <c:v>1</c:v>
                </c:pt>
                <c:pt idx="52547">
                  <c:v>1</c:v>
                </c:pt>
                <c:pt idx="52548">
                  <c:v>1</c:v>
                </c:pt>
                <c:pt idx="52549">
                  <c:v>1</c:v>
                </c:pt>
                <c:pt idx="52550">
                  <c:v>1</c:v>
                </c:pt>
                <c:pt idx="52551">
                  <c:v>1</c:v>
                </c:pt>
                <c:pt idx="52552">
                  <c:v>1</c:v>
                </c:pt>
                <c:pt idx="52553">
                  <c:v>1</c:v>
                </c:pt>
                <c:pt idx="52554">
                  <c:v>1</c:v>
                </c:pt>
                <c:pt idx="52555">
                  <c:v>1</c:v>
                </c:pt>
                <c:pt idx="52556">
                  <c:v>1</c:v>
                </c:pt>
                <c:pt idx="52557">
                  <c:v>1</c:v>
                </c:pt>
                <c:pt idx="52558">
                  <c:v>1</c:v>
                </c:pt>
                <c:pt idx="52559">
                  <c:v>1</c:v>
                </c:pt>
                <c:pt idx="52560">
                  <c:v>1</c:v>
                </c:pt>
                <c:pt idx="52561">
                  <c:v>1</c:v>
                </c:pt>
                <c:pt idx="52562">
                  <c:v>1</c:v>
                </c:pt>
                <c:pt idx="52563">
                  <c:v>1</c:v>
                </c:pt>
                <c:pt idx="52564">
                  <c:v>0.85714285700000004</c:v>
                </c:pt>
                <c:pt idx="52565">
                  <c:v>1</c:v>
                </c:pt>
                <c:pt idx="52566">
                  <c:v>1</c:v>
                </c:pt>
                <c:pt idx="52567">
                  <c:v>1</c:v>
                </c:pt>
                <c:pt idx="52568">
                  <c:v>1</c:v>
                </c:pt>
                <c:pt idx="52569">
                  <c:v>0.85714285700000004</c:v>
                </c:pt>
                <c:pt idx="52570">
                  <c:v>1</c:v>
                </c:pt>
                <c:pt idx="52571">
                  <c:v>1</c:v>
                </c:pt>
                <c:pt idx="52572">
                  <c:v>1</c:v>
                </c:pt>
                <c:pt idx="52573">
                  <c:v>1</c:v>
                </c:pt>
                <c:pt idx="52574">
                  <c:v>1</c:v>
                </c:pt>
                <c:pt idx="52575">
                  <c:v>1</c:v>
                </c:pt>
                <c:pt idx="52576">
                  <c:v>1</c:v>
                </c:pt>
                <c:pt idx="52577">
                  <c:v>1</c:v>
                </c:pt>
                <c:pt idx="52578">
                  <c:v>1</c:v>
                </c:pt>
                <c:pt idx="52579">
                  <c:v>1</c:v>
                </c:pt>
                <c:pt idx="52580">
                  <c:v>1</c:v>
                </c:pt>
                <c:pt idx="52581">
                  <c:v>1</c:v>
                </c:pt>
                <c:pt idx="52582">
                  <c:v>1</c:v>
                </c:pt>
                <c:pt idx="52583">
                  <c:v>1</c:v>
                </c:pt>
                <c:pt idx="52584">
                  <c:v>1</c:v>
                </c:pt>
                <c:pt idx="52585">
                  <c:v>1</c:v>
                </c:pt>
                <c:pt idx="52586">
                  <c:v>1</c:v>
                </c:pt>
                <c:pt idx="52587">
                  <c:v>1</c:v>
                </c:pt>
                <c:pt idx="52588">
                  <c:v>1</c:v>
                </c:pt>
                <c:pt idx="52589">
                  <c:v>1</c:v>
                </c:pt>
                <c:pt idx="52590">
                  <c:v>1</c:v>
                </c:pt>
                <c:pt idx="52591">
                  <c:v>1</c:v>
                </c:pt>
                <c:pt idx="52592">
                  <c:v>1</c:v>
                </c:pt>
                <c:pt idx="52593">
                  <c:v>1</c:v>
                </c:pt>
                <c:pt idx="52594">
                  <c:v>1</c:v>
                </c:pt>
                <c:pt idx="52595">
                  <c:v>1</c:v>
                </c:pt>
                <c:pt idx="52596">
                  <c:v>1</c:v>
                </c:pt>
                <c:pt idx="52597">
                  <c:v>1</c:v>
                </c:pt>
                <c:pt idx="52598">
                  <c:v>1</c:v>
                </c:pt>
                <c:pt idx="52599">
                  <c:v>1</c:v>
                </c:pt>
                <c:pt idx="52600">
                  <c:v>1</c:v>
                </c:pt>
                <c:pt idx="52601">
                  <c:v>1</c:v>
                </c:pt>
                <c:pt idx="52602">
                  <c:v>1</c:v>
                </c:pt>
                <c:pt idx="52603">
                  <c:v>0.85714285700000004</c:v>
                </c:pt>
                <c:pt idx="52604">
                  <c:v>1</c:v>
                </c:pt>
                <c:pt idx="52605">
                  <c:v>1</c:v>
                </c:pt>
                <c:pt idx="52606">
                  <c:v>1</c:v>
                </c:pt>
                <c:pt idx="52607">
                  <c:v>1</c:v>
                </c:pt>
                <c:pt idx="52608">
                  <c:v>1</c:v>
                </c:pt>
                <c:pt idx="52609">
                  <c:v>0.85714285700000004</c:v>
                </c:pt>
                <c:pt idx="52610">
                  <c:v>1</c:v>
                </c:pt>
                <c:pt idx="52611">
                  <c:v>1</c:v>
                </c:pt>
                <c:pt idx="52612">
                  <c:v>1</c:v>
                </c:pt>
                <c:pt idx="52613">
                  <c:v>1</c:v>
                </c:pt>
                <c:pt idx="52614">
                  <c:v>1</c:v>
                </c:pt>
                <c:pt idx="52615">
                  <c:v>1</c:v>
                </c:pt>
                <c:pt idx="52616">
                  <c:v>1</c:v>
                </c:pt>
                <c:pt idx="52617">
                  <c:v>1</c:v>
                </c:pt>
                <c:pt idx="52618">
                  <c:v>1</c:v>
                </c:pt>
                <c:pt idx="52619">
                  <c:v>1</c:v>
                </c:pt>
                <c:pt idx="52620">
                  <c:v>1</c:v>
                </c:pt>
                <c:pt idx="52621">
                  <c:v>1</c:v>
                </c:pt>
                <c:pt idx="52622">
                  <c:v>1</c:v>
                </c:pt>
                <c:pt idx="52623">
                  <c:v>1</c:v>
                </c:pt>
                <c:pt idx="52624">
                  <c:v>1</c:v>
                </c:pt>
                <c:pt idx="52625">
                  <c:v>1</c:v>
                </c:pt>
                <c:pt idx="52626">
                  <c:v>1</c:v>
                </c:pt>
                <c:pt idx="52627">
                  <c:v>1</c:v>
                </c:pt>
                <c:pt idx="52628">
                  <c:v>1</c:v>
                </c:pt>
                <c:pt idx="52629">
                  <c:v>1</c:v>
                </c:pt>
                <c:pt idx="52630">
                  <c:v>1</c:v>
                </c:pt>
                <c:pt idx="52631">
                  <c:v>1</c:v>
                </c:pt>
                <c:pt idx="52632">
                  <c:v>1</c:v>
                </c:pt>
                <c:pt idx="52633">
                  <c:v>1</c:v>
                </c:pt>
                <c:pt idx="52634">
                  <c:v>1</c:v>
                </c:pt>
                <c:pt idx="52635">
                  <c:v>1</c:v>
                </c:pt>
                <c:pt idx="52636">
                  <c:v>1</c:v>
                </c:pt>
                <c:pt idx="52637">
                  <c:v>1</c:v>
                </c:pt>
                <c:pt idx="52638">
                  <c:v>1</c:v>
                </c:pt>
                <c:pt idx="52639">
                  <c:v>1</c:v>
                </c:pt>
                <c:pt idx="52640">
                  <c:v>1</c:v>
                </c:pt>
                <c:pt idx="52641">
                  <c:v>1</c:v>
                </c:pt>
                <c:pt idx="52642">
                  <c:v>1</c:v>
                </c:pt>
                <c:pt idx="52643">
                  <c:v>1</c:v>
                </c:pt>
                <c:pt idx="52644">
                  <c:v>1</c:v>
                </c:pt>
                <c:pt idx="52645">
                  <c:v>1</c:v>
                </c:pt>
                <c:pt idx="52646">
                  <c:v>1</c:v>
                </c:pt>
                <c:pt idx="52647">
                  <c:v>1</c:v>
                </c:pt>
                <c:pt idx="52648">
                  <c:v>1</c:v>
                </c:pt>
                <c:pt idx="52649">
                  <c:v>1</c:v>
                </c:pt>
                <c:pt idx="52650">
                  <c:v>1</c:v>
                </c:pt>
                <c:pt idx="52651">
                  <c:v>1</c:v>
                </c:pt>
                <c:pt idx="52652">
                  <c:v>1</c:v>
                </c:pt>
                <c:pt idx="52653">
                  <c:v>1</c:v>
                </c:pt>
                <c:pt idx="52654">
                  <c:v>1</c:v>
                </c:pt>
                <c:pt idx="52655">
                  <c:v>1</c:v>
                </c:pt>
                <c:pt idx="52656">
                  <c:v>1</c:v>
                </c:pt>
                <c:pt idx="52657">
                  <c:v>1</c:v>
                </c:pt>
                <c:pt idx="52658">
                  <c:v>1</c:v>
                </c:pt>
                <c:pt idx="52659">
                  <c:v>1</c:v>
                </c:pt>
                <c:pt idx="52660">
                  <c:v>1</c:v>
                </c:pt>
                <c:pt idx="52661">
                  <c:v>1</c:v>
                </c:pt>
                <c:pt idx="52662">
                  <c:v>1</c:v>
                </c:pt>
                <c:pt idx="52663">
                  <c:v>1</c:v>
                </c:pt>
                <c:pt idx="52664">
                  <c:v>1</c:v>
                </c:pt>
                <c:pt idx="52665">
                  <c:v>1</c:v>
                </c:pt>
                <c:pt idx="52666">
                  <c:v>1</c:v>
                </c:pt>
                <c:pt idx="52667">
                  <c:v>1</c:v>
                </c:pt>
                <c:pt idx="52668">
                  <c:v>1</c:v>
                </c:pt>
                <c:pt idx="52669">
                  <c:v>1</c:v>
                </c:pt>
                <c:pt idx="52670">
                  <c:v>1</c:v>
                </c:pt>
                <c:pt idx="52671">
                  <c:v>1</c:v>
                </c:pt>
                <c:pt idx="52672">
                  <c:v>1</c:v>
                </c:pt>
                <c:pt idx="52673">
                  <c:v>1</c:v>
                </c:pt>
                <c:pt idx="52674">
                  <c:v>0.85714285700000004</c:v>
                </c:pt>
                <c:pt idx="52675">
                  <c:v>1</c:v>
                </c:pt>
                <c:pt idx="52676">
                  <c:v>1</c:v>
                </c:pt>
                <c:pt idx="52677">
                  <c:v>1</c:v>
                </c:pt>
                <c:pt idx="52678">
                  <c:v>1</c:v>
                </c:pt>
                <c:pt idx="52679">
                  <c:v>1</c:v>
                </c:pt>
                <c:pt idx="52680">
                  <c:v>1</c:v>
                </c:pt>
                <c:pt idx="52681">
                  <c:v>1</c:v>
                </c:pt>
                <c:pt idx="52682">
                  <c:v>1</c:v>
                </c:pt>
                <c:pt idx="52683">
                  <c:v>0.85714285700000004</c:v>
                </c:pt>
                <c:pt idx="52684">
                  <c:v>1</c:v>
                </c:pt>
                <c:pt idx="52685">
                  <c:v>1</c:v>
                </c:pt>
                <c:pt idx="52686">
                  <c:v>1</c:v>
                </c:pt>
                <c:pt idx="52687">
                  <c:v>1</c:v>
                </c:pt>
                <c:pt idx="52688">
                  <c:v>1</c:v>
                </c:pt>
                <c:pt idx="52689">
                  <c:v>1</c:v>
                </c:pt>
                <c:pt idx="52690">
                  <c:v>1</c:v>
                </c:pt>
                <c:pt idx="52691">
                  <c:v>1</c:v>
                </c:pt>
                <c:pt idx="52692">
                  <c:v>1</c:v>
                </c:pt>
                <c:pt idx="52693">
                  <c:v>1</c:v>
                </c:pt>
                <c:pt idx="52694">
                  <c:v>1</c:v>
                </c:pt>
                <c:pt idx="52695">
                  <c:v>1</c:v>
                </c:pt>
                <c:pt idx="52696">
                  <c:v>1</c:v>
                </c:pt>
                <c:pt idx="52697">
                  <c:v>1</c:v>
                </c:pt>
                <c:pt idx="52698">
                  <c:v>1</c:v>
                </c:pt>
                <c:pt idx="52699">
                  <c:v>1</c:v>
                </c:pt>
                <c:pt idx="52700">
                  <c:v>1</c:v>
                </c:pt>
                <c:pt idx="52701">
                  <c:v>0.85714285700000004</c:v>
                </c:pt>
                <c:pt idx="52702">
                  <c:v>1</c:v>
                </c:pt>
                <c:pt idx="52703">
                  <c:v>1</c:v>
                </c:pt>
                <c:pt idx="52704">
                  <c:v>1</c:v>
                </c:pt>
                <c:pt idx="52705">
                  <c:v>1</c:v>
                </c:pt>
                <c:pt idx="52706">
                  <c:v>1</c:v>
                </c:pt>
                <c:pt idx="52707">
                  <c:v>1</c:v>
                </c:pt>
                <c:pt idx="52708">
                  <c:v>1</c:v>
                </c:pt>
                <c:pt idx="52709">
                  <c:v>1</c:v>
                </c:pt>
                <c:pt idx="52710">
                  <c:v>1</c:v>
                </c:pt>
                <c:pt idx="52711">
                  <c:v>1</c:v>
                </c:pt>
                <c:pt idx="52712">
                  <c:v>0.85714285700000004</c:v>
                </c:pt>
                <c:pt idx="52713">
                  <c:v>1</c:v>
                </c:pt>
                <c:pt idx="52714">
                  <c:v>1</c:v>
                </c:pt>
                <c:pt idx="52715">
                  <c:v>1</c:v>
                </c:pt>
                <c:pt idx="52716">
                  <c:v>1</c:v>
                </c:pt>
                <c:pt idx="52717">
                  <c:v>1</c:v>
                </c:pt>
                <c:pt idx="52718">
                  <c:v>1</c:v>
                </c:pt>
                <c:pt idx="52719">
                  <c:v>1</c:v>
                </c:pt>
                <c:pt idx="52720">
                  <c:v>1</c:v>
                </c:pt>
                <c:pt idx="52721">
                  <c:v>1</c:v>
                </c:pt>
                <c:pt idx="52722">
                  <c:v>1</c:v>
                </c:pt>
                <c:pt idx="52723">
                  <c:v>1</c:v>
                </c:pt>
                <c:pt idx="52724">
                  <c:v>1</c:v>
                </c:pt>
                <c:pt idx="52725">
                  <c:v>1</c:v>
                </c:pt>
                <c:pt idx="52726">
                  <c:v>1</c:v>
                </c:pt>
                <c:pt idx="52727">
                  <c:v>1</c:v>
                </c:pt>
                <c:pt idx="52728">
                  <c:v>1</c:v>
                </c:pt>
                <c:pt idx="52729">
                  <c:v>1</c:v>
                </c:pt>
                <c:pt idx="52730">
                  <c:v>1</c:v>
                </c:pt>
                <c:pt idx="52731">
                  <c:v>1</c:v>
                </c:pt>
                <c:pt idx="52732">
                  <c:v>1</c:v>
                </c:pt>
                <c:pt idx="52733">
                  <c:v>1</c:v>
                </c:pt>
                <c:pt idx="52734">
                  <c:v>1</c:v>
                </c:pt>
                <c:pt idx="52735">
                  <c:v>0.85714285700000004</c:v>
                </c:pt>
                <c:pt idx="52736">
                  <c:v>1</c:v>
                </c:pt>
                <c:pt idx="52737">
                  <c:v>1</c:v>
                </c:pt>
                <c:pt idx="52738">
                  <c:v>1</c:v>
                </c:pt>
                <c:pt idx="52739">
                  <c:v>1</c:v>
                </c:pt>
                <c:pt idx="52740">
                  <c:v>1</c:v>
                </c:pt>
                <c:pt idx="52741">
                  <c:v>1</c:v>
                </c:pt>
                <c:pt idx="52742">
                  <c:v>1</c:v>
                </c:pt>
                <c:pt idx="52743">
                  <c:v>1</c:v>
                </c:pt>
                <c:pt idx="52744">
                  <c:v>1</c:v>
                </c:pt>
                <c:pt idx="52745">
                  <c:v>1</c:v>
                </c:pt>
                <c:pt idx="52746">
                  <c:v>1</c:v>
                </c:pt>
                <c:pt idx="52747">
                  <c:v>1</c:v>
                </c:pt>
                <c:pt idx="52748">
                  <c:v>1</c:v>
                </c:pt>
                <c:pt idx="52749">
                  <c:v>1</c:v>
                </c:pt>
                <c:pt idx="52750">
                  <c:v>1</c:v>
                </c:pt>
                <c:pt idx="52751">
                  <c:v>1</c:v>
                </c:pt>
                <c:pt idx="52752">
                  <c:v>1</c:v>
                </c:pt>
                <c:pt idx="52753">
                  <c:v>1</c:v>
                </c:pt>
                <c:pt idx="52754">
                  <c:v>1</c:v>
                </c:pt>
                <c:pt idx="52755">
                  <c:v>1</c:v>
                </c:pt>
                <c:pt idx="52756">
                  <c:v>1</c:v>
                </c:pt>
                <c:pt idx="52757">
                  <c:v>1</c:v>
                </c:pt>
                <c:pt idx="52758">
                  <c:v>1</c:v>
                </c:pt>
                <c:pt idx="52759">
                  <c:v>1</c:v>
                </c:pt>
                <c:pt idx="52760">
                  <c:v>1</c:v>
                </c:pt>
                <c:pt idx="52761">
                  <c:v>1</c:v>
                </c:pt>
                <c:pt idx="52762">
                  <c:v>1</c:v>
                </c:pt>
                <c:pt idx="52763">
                  <c:v>1</c:v>
                </c:pt>
                <c:pt idx="52764">
                  <c:v>1</c:v>
                </c:pt>
                <c:pt idx="52765">
                  <c:v>1</c:v>
                </c:pt>
                <c:pt idx="52766">
                  <c:v>1</c:v>
                </c:pt>
                <c:pt idx="52767">
                  <c:v>1</c:v>
                </c:pt>
                <c:pt idx="52768">
                  <c:v>1</c:v>
                </c:pt>
                <c:pt idx="52769">
                  <c:v>1</c:v>
                </c:pt>
                <c:pt idx="52770">
                  <c:v>1</c:v>
                </c:pt>
                <c:pt idx="52771">
                  <c:v>1</c:v>
                </c:pt>
                <c:pt idx="52772">
                  <c:v>1</c:v>
                </c:pt>
                <c:pt idx="52773">
                  <c:v>1</c:v>
                </c:pt>
                <c:pt idx="52774">
                  <c:v>1</c:v>
                </c:pt>
                <c:pt idx="52775">
                  <c:v>1</c:v>
                </c:pt>
                <c:pt idx="52776">
                  <c:v>1</c:v>
                </c:pt>
                <c:pt idx="52777">
                  <c:v>1</c:v>
                </c:pt>
                <c:pt idx="52778">
                  <c:v>1</c:v>
                </c:pt>
                <c:pt idx="52779">
                  <c:v>1</c:v>
                </c:pt>
                <c:pt idx="52780">
                  <c:v>1</c:v>
                </c:pt>
                <c:pt idx="52781">
                  <c:v>1</c:v>
                </c:pt>
                <c:pt idx="52782">
                  <c:v>1</c:v>
                </c:pt>
                <c:pt idx="52783">
                  <c:v>1</c:v>
                </c:pt>
                <c:pt idx="52784">
                  <c:v>1</c:v>
                </c:pt>
                <c:pt idx="52785">
                  <c:v>1</c:v>
                </c:pt>
                <c:pt idx="52786">
                  <c:v>1</c:v>
                </c:pt>
                <c:pt idx="52787">
                  <c:v>1</c:v>
                </c:pt>
                <c:pt idx="52788">
                  <c:v>1</c:v>
                </c:pt>
                <c:pt idx="52789">
                  <c:v>1</c:v>
                </c:pt>
                <c:pt idx="52790">
                  <c:v>1</c:v>
                </c:pt>
                <c:pt idx="52791">
                  <c:v>1</c:v>
                </c:pt>
                <c:pt idx="52792">
                  <c:v>1</c:v>
                </c:pt>
                <c:pt idx="52793">
                  <c:v>1</c:v>
                </c:pt>
                <c:pt idx="52794">
                  <c:v>1</c:v>
                </c:pt>
                <c:pt idx="52795">
                  <c:v>1</c:v>
                </c:pt>
                <c:pt idx="52796">
                  <c:v>1</c:v>
                </c:pt>
                <c:pt idx="52797">
                  <c:v>1</c:v>
                </c:pt>
                <c:pt idx="52798">
                  <c:v>1</c:v>
                </c:pt>
                <c:pt idx="52799">
                  <c:v>1</c:v>
                </c:pt>
                <c:pt idx="52800">
                  <c:v>1</c:v>
                </c:pt>
                <c:pt idx="52801">
                  <c:v>1</c:v>
                </c:pt>
                <c:pt idx="52802">
                  <c:v>1</c:v>
                </c:pt>
                <c:pt idx="52803">
                  <c:v>1</c:v>
                </c:pt>
                <c:pt idx="52804">
                  <c:v>1</c:v>
                </c:pt>
                <c:pt idx="52805">
                  <c:v>1</c:v>
                </c:pt>
                <c:pt idx="52806">
                  <c:v>1</c:v>
                </c:pt>
                <c:pt idx="52807">
                  <c:v>0.85714285700000004</c:v>
                </c:pt>
                <c:pt idx="52808">
                  <c:v>1</c:v>
                </c:pt>
                <c:pt idx="52809">
                  <c:v>1</c:v>
                </c:pt>
                <c:pt idx="52810">
                  <c:v>0.85714285700000004</c:v>
                </c:pt>
                <c:pt idx="52811">
                  <c:v>1</c:v>
                </c:pt>
                <c:pt idx="52812">
                  <c:v>0.85714285700000004</c:v>
                </c:pt>
                <c:pt idx="52813">
                  <c:v>1</c:v>
                </c:pt>
                <c:pt idx="52814">
                  <c:v>1</c:v>
                </c:pt>
                <c:pt idx="52815">
                  <c:v>1</c:v>
                </c:pt>
                <c:pt idx="52816">
                  <c:v>1</c:v>
                </c:pt>
                <c:pt idx="52817">
                  <c:v>1</c:v>
                </c:pt>
                <c:pt idx="52818">
                  <c:v>1</c:v>
                </c:pt>
                <c:pt idx="52819">
                  <c:v>1</c:v>
                </c:pt>
                <c:pt idx="52820">
                  <c:v>1</c:v>
                </c:pt>
                <c:pt idx="52821">
                  <c:v>1</c:v>
                </c:pt>
                <c:pt idx="52822">
                  <c:v>0.85714285700000004</c:v>
                </c:pt>
                <c:pt idx="52823">
                  <c:v>1</c:v>
                </c:pt>
                <c:pt idx="52824">
                  <c:v>1</c:v>
                </c:pt>
                <c:pt idx="52825">
                  <c:v>1</c:v>
                </c:pt>
                <c:pt idx="52826">
                  <c:v>1</c:v>
                </c:pt>
                <c:pt idx="52827">
                  <c:v>1</c:v>
                </c:pt>
                <c:pt idx="52828">
                  <c:v>1</c:v>
                </c:pt>
                <c:pt idx="52829">
                  <c:v>1</c:v>
                </c:pt>
                <c:pt idx="52830">
                  <c:v>1</c:v>
                </c:pt>
                <c:pt idx="52831">
                  <c:v>1</c:v>
                </c:pt>
                <c:pt idx="52832">
                  <c:v>1</c:v>
                </c:pt>
                <c:pt idx="52833">
                  <c:v>1</c:v>
                </c:pt>
                <c:pt idx="52834">
                  <c:v>1</c:v>
                </c:pt>
                <c:pt idx="52835">
                  <c:v>1</c:v>
                </c:pt>
                <c:pt idx="52836">
                  <c:v>1</c:v>
                </c:pt>
                <c:pt idx="52837">
                  <c:v>1</c:v>
                </c:pt>
                <c:pt idx="52838">
                  <c:v>1</c:v>
                </c:pt>
                <c:pt idx="52839">
                  <c:v>1</c:v>
                </c:pt>
                <c:pt idx="52840">
                  <c:v>1</c:v>
                </c:pt>
                <c:pt idx="52841">
                  <c:v>1</c:v>
                </c:pt>
                <c:pt idx="52842">
                  <c:v>1</c:v>
                </c:pt>
                <c:pt idx="52843">
                  <c:v>0.85714285700000004</c:v>
                </c:pt>
                <c:pt idx="52844">
                  <c:v>1</c:v>
                </c:pt>
                <c:pt idx="52845">
                  <c:v>1</c:v>
                </c:pt>
                <c:pt idx="52846">
                  <c:v>1</c:v>
                </c:pt>
                <c:pt idx="52847">
                  <c:v>1</c:v>
                </c:pt>
                <c:pt idx="52848">
                  <c:v>1</c:v>
                </c:pt>
                <c:pt idx="52849">
                  <c:v>1</c:v>
                </c:pt>
                <c:pt idx="52850">
                  <c:v>1</c:v>
                </c:pt>
                <c:pt idx="52851">
                  <c:v>1</c:v>
                </c:pt>
                <c:pt idx="52852">
                  <c:v>1</c:v>
                </c:pt>
                <c:pt idx="52853">
                  <c:v>1</c:v>
                </c:pt>
                <c:pt idx="52854">
                  <c:v>1</c:v>
                </c:pt>
                <c:pt idx="52855">
                  <c:v>1</c:v>
                </c:pt>
                <c:pt idx="52856">
                  <c:v>1</c:v>
                </c:pt>
                <c:pt idx="52857">
                  <c:v>1</c:v>
                </c:pt>
                <c:pt idx="52858">
                  <c:v>1</c:v>
                </c:pt>
                <c:pt idx="52859">
                  <c:v>1</c:v>
                </c:pt>
                <c:pt idx="52860">
                  <c:v>1</c:v>
                </c:pt>
                <c:pt idx="52861">
                  <c:v>1</c:v>
                </c:pt>
                <c:pt idx="52862">
                  <c:v>1</c:v>
                </c:pt>
                <c:pt idx="52863">
                  <c:v>1</c:v>
                </c:pt>
                <c:pt idx="52864">
                  <c:v>1</c:v>
                </c:pt>
                <c:pt idx="52865">
                  <c:v>1</c:v>
                </c:pt>
                <c:pt idx="52866">
                  <c:v>1</c:v>
                </c:pt>
                <c:pt idx="52867">
                  <c:v>1</c:v>
                </c:pt>
                <c:pt idx="52868">
                  <c:v>1</c:v>
                </c:pt>
                <c:pt idx="52869">
                  <c:v>1</c:v>
                </c:pt>
                <c:pt idx="52870">
                  <c:v>1</c:v>
                </c:pt>
                <c:pt idx="52871">
                  <c:v>1</c:v>
                </c:pt>
                <c:pt idx="52872">
                  <c:v>1</c:v>
                </c:pt>
                <c:pt idx="52873">
                  <c:v>1</c:v>
                </c:pt>
                <c:pt idx="52874">
                  <c:v>1</c:v>
                </c:pt>
                <c:pt idx="52875">
                  <c:v>0.85714285700000004</c:v>
                </c:pt>
                <c:pt idx="52876">
                  <c:v>0.85714285700000004</c:v>
                </c:pt>
                <c:pt idx="52877">
                  <c:v>1</c:v>
                </c:pt>
                <c:pt idx="52878">
                  <c:v>1</c:v>
                </c:pt>
                <c:pt idx="52879">
                  <c:v>1</c:v>
                </c:pt>
                <c:pt idx="52880">
                  <c:v>1</c:v>
                </c:pt>
                <c:pt idx="52881">
                  <c:v>1</c:v>
                </c:pt>
                <c:pt idx="52882">
                  <c:v>1</c:v>
                </c:pt>
                <c:pt idx="52883">
                  <c:v>1</c:v>
                </c:pt>
                <c:pt idx="52884">
                  <c:v>1</c:v>
                </c:pt>
                <c:pt idx="52885">
                  <c:v>1</c:v>
                </c:pt>
                <c:pt idx="52886">
                  <c:v>1</c:v>
                </c:pt>
                <c:pt idx="52887">
                  <c:v>0.85714285700000004</c:v>
                </c:pt>
                <c:pt idx="52888">
                  <c:v>1</c:v>
                </c:pt>
                <c:pt idx="52889">
                  <c:v>1</c:v>
                </c:pt>
                <c:pt idx="52890">
                  <c:v>1</c:v>
                </c:pt>
                <c:pt idx="52891">
                  <c:v>1</c:v>
                </c:pt>
                <c:pt idx="52892">
                  <c:v>1</c:v>
                </c:pt>
                <c:pt idx="52893">
                  <c:v>1</c:v>
                </c:pt>
                <c:pt idx="52894">
                  <c:v>1</c:v>
                </c:pt>
                <c:pt idx="52895">
                  <c:v>1</c:v>
                </c:pt>
                <c:pt idx="52896">
                  <c:v>1</c:v>
                </c:pt>
                <c:pt idx="52897">
                  <c:v>1</c:v>
                </c:pt>
                <c:pt idx="52898">
                  <c:v>1</c:v>
                </c:pt>
                <c:pt idx="52899">
                  <c:v>1</c:v>
                </c:pt>
                <c:pt idx="52900">
                  <c:v>1</c:v>
                </c:pt>
                <c:pt idx="52901">
                  <c:v>1</c:v>
                </c:pt>
                <c:pt idx="52902">
                  <c:v>1</c:v>
                </c:pt>
                <c:pt idx="52903">
                  <c:v>1</c:v>
                </c:pt>
                <c:pt idx="52904">
                  <c:v>1</c:v>
                </c:pt>
                <c:pt idx="52905">
                  <c:v>1</c:v>
                </c:pt>
                <c:pt idx="52906">
                  <c:v>0.85714285700000004</c:v>
                </c:pt>
                <c:pt idx="52907">
                  <c:v>1</c:v>
                </c:pt>
                <c:pt idx="52908">
                  <c:v>1</c:v>
                </c:pt>
                <c:pt idx="52909">
                  <c:v>1</c:v>
                </c:pt>
                <c:pt idx="52910">
                  <c:v>1</c:v>
                </c:pt>
                <c:pt idx="52911">
                  <c:v>1</c:v>
                </c:pt>
                <c:pt idx="52912">
                  <c:v>1</c:v>
                </c:pt>
                <c:pt idx="52913">
                  <c:v>1</c:v>
                </c:pt>
                <c:pt idx="52914">
                  <c:v>1</c:v>
                </c:pt>
                <c:pt idx="52915">
                  <c:v>1</c:v>
                </c:pt>
                <c:pt idx="52916">
                  <c:v>0.85714285700000004</c:v>
                </c:pt>
                <c:pt idx="52917">
                  <c:v>1</c:v>
                </c:pt>
                <c:pt idx="52918">
                  <c:v>1</c:v>
                </c:pt>
                <c:pt idx="52919">
                  <c:v>1</c:v>
                </c:pt>
                <c:pt idx="52920">
                  <c:v>0.85714285700000004</c:v>
                </c:pt>
                <c:pt idx="52921">
                  <c:v>0.85714285700000004</c:v>
                </c:pt>
                <c:pt idx="52922">
                  <c:v>1</c:v>
                </c:pt>
                <c:pt idx="52923">
                  <c:v>1</c:v>
                </c:pt>
                <c:pt idx="52924">
                  <c:v>1</c:v>
                </c:pt>
                <c:pt idx="52925">
                  <c:v>1</c:v>
                </c:pt>
                <c:pt idx="52926">
                  <c:v>1</c:v>
                </c:pt>
                <c:pt idx="52927">
                  <c:v>1</c:v>
                </c:pt>
                <c:pt idx="52928">
                  <c:v>1</c:v>
                </c:pt>
                <c:pt idx="52929">
                  <c:v>1</c:v>
                </c:pt>
                <c:pt idx="52930">
                  <c:v>1</c:v>
                </c:pt>
                <c:pt idx="52931">
                  <c:v>1</c:v>
                </c:pt>
                <c:pt idx="52932">
                  <c:v>1</c:v>
                </c:pt>
                <c:pt idx="52933">
                  <c:v>0.85714285700000004</c:v>
                </c:pt>
                <c:pt idx="52934">
                  <c:v>1</c:v>
                </c:pt>
                <c:pt idx="52935">
                  <c:v>1</c:v>
                </c:pt>
                <c:pt idx="52936">
                  <c:v>1</c:v>
                </c:pt>
                <c:pt idx="52937">
                  <c:v>1</c:v>
                </c:pt>
                <c:pt idx="52938">
                  <c:v>1</c:v>
                </c:pt>
                <c:pt idx="52939">
                  <c:v>1</c:v>
                </c:pt>
                <c:pt idx="52940">
                  <c:v>1</c:v>
                </c:pt>
                <c:pt idx="52941">
                  <c:v>1</c:v>
                </c:pt>
                <c:pt idx="52942">
                  <c:v>1</c:v>
                </c:pt>
                <c:pt idx="52943">
                  <c:v>1</c:v>
                </c:pt>
                <c:pt idx="52944">
                  <c:v>1</c:v>
                </c:pt>
                <c:pt idx="52945">
                  <c:v>1</c:v>
                </c:pt>
                <c:pt idx="52946">
                  <c:v>1</c:v>
                </c:pt>
                <c:pt idx="52947">
                  <c:v>1</c:v>
                </c:pt>
                <c:pt idx="52948">
                  <c:v>1</c:v>
                </c:pt>
                <c:pt idx="52949">
                  <c:v>1</c:v>
                </c:pt>
                <c:pt idx="52950">
                  <c:v>1</c:v>
                </c:pt>
                <c:pt idx="52951">
                  <c:v>1</c:v>
                </c:pt>
                <c:pt idx="52952">
                  <c:v>1</c:v>
                </c:pt>
                <c:pt idx="52953">
                  <c:v>1</c:v>
                </c:pt>
                <c:pt idx="52954">
                  <c:v>1</c:v>
                </c:pt>
                <c:pt idx="52955">
                  <c:v>1</c:v>
                </c:pt>
                <c:pt idx="52956">
                  <c:v>1</c:v>
                </c:pt>
                <c:pt idx="52957">
                  <c:v>1</c:v>
                </c:pt>
                <c:pt idx="52958">
                  <c:v>1</c:v>
                </c:pt>
                <c:pt idx="52959">
                  <c:v>1</c:v>
                </c:pt>
                <c:pt idx="52960">
                  <c:v>1</c:v>
                </c:pt>
                <c:pt idx="52961">
                  <c:v>1</c:v>
                </c:pt>
                <c:pt idx="52962">
                  <c:v>1</c:v>
                </c:pt>
                <c:pt idx="52963">
                  <c:v>0.85714285700000004</c:v>
                </c:pt>
                <c:pt idx="52964">
                  <c:v>1</c:v>
                </c:pt>
                <c:pt idx="52965">
                  <c:v>1</c:v>
                </c:pt>
                <c:pt idx="52966">
                  <c:v>1</c:v>
                </c:pt>
                <c:pt idx="52967">
                  <c:v>1</c:v>
                </c:pt>
                <c:pt idx="52968">
                  <c:v>1</c:v>
                </c:pt>
                <c:pt idx="52969">
                  <c:v>1</c:v>
                </c:pt>
                <c:pt idx="52970">
                  <c:v>1</c:v>
                </c:pt>
                <c:pt idx="52971">
                  <c:v>1</c:v>
                </c:pt>
                <c:pt idx="52972">
                  <c:v>1</c:v>
                </c:pt>
                <c:pt idx="52973">
                  <c:v>1</c:v>
                </c:pt>
                <c:pt idx="52974">
                  <c:v>1</c:v>
                </c:pt>
                <c:pt idx="52975">
                  <c:v>0.85714285700000004</c:v>
                </c:pt>
                <c:pt idx="52976">
                  <c:v>1</c:v>
                </c:pt>
                <c:pt idx="52977">
                  <c:v>0.85714285700000004</c:v>
                </c:pt>
                <c:pt idx="52978">
                  <c:v>1</c:v>
                </c:pt>
                <c:pt idx="52979">
                  <c:v>1</c:v>
                </c:pt>
                <c:pt idx="52980">
                  <c:v>1</c:v>
                </c:pt>
                <c:pt idx="52981">
                  <c:v>1</c:v>
                </c:pt>
                <c:pt idx="52982">
                  <c:v>1</c:v>
                </c:pt>
                <c:pt idx="52983">
                  <c:v>1</c:v>
                </c:pt>
                <c:pt idx="52984">
                  <c:v>1</c:v>
                </c:pt>
                <c:pt idx="52985">
                  <c:v>1</c:v>
                </c:pt>
                <c:pt idx="52986">
                  <c:v>1</c:v>
                </c:pt>
                <c:pt idx="52987">
                  <c:v>1</c:v>
                </c:pt>
                <c:pt idx="52988">
                  <c:v>1</c:v>
                </c:pt>
                <c:pt idx="52989">
                  <c:v>1</c:v>
                </c:pt>
                <c:pt idx="52990">
                  <c:v>1</c:v>
                </c:pt>
                <c:pt idx="52991">
                  <c:v>1</c:v>
                </c:pt>
                <c:pt idx="52992">
                  <c:v>1</c:v>
                </c:pt>
                <c:pt idx="52993">
                  <c:v>1</c:v>
                </c:pt>
                <c:pt idx="52994">
                  <c:v>1</c:v>
                </c:pt>
                <c:pt idx="52995">
                  <c:v>1</c:v>
                </c:pt>
                <c:pt idx="52996">
                  <c:v>0.85714285700000004</c:v>
                </c:pt>
                <c:pt idx="52997">
                  <c:v>1</c:v>
                </c:pt>
                <c:pt idx="52998">
                  <c:v>1</c:v>
                </c:pt>
                <c:pt idx="52999">
                  <c:v>1</c:v>
                </c:pt>
                <c:pt idx="53000">
                  <c:v>1</c:v>
                </c:pt>
                <c:pt idx="53001">
                  <c:v>1</c:v>
                </c:pt>
                <c:pt idx="53002">
                  <c:v>1</c:v>
                </c:pt>
                <c:pt idx="53003">
                  <c:v>1</c:v>
                </c:pt>
                <c:pt idx="53004">
                  <c:v>1</c:v>
                </c:pt>
                <c:pt idx="53005">
                  <c:v>1</c:v>
                </c:pt>
                <c:pt idx="53006">
                  <c:v>1</c:v>
                </c:pt>
                <c:pt idx="53007">
                  <c:v>1</c:v>
                </c:pt>
                <c:pt idx="53008">
                  <c:v>1</c:v>
                </c:pt>
                <c:pt idx="53009">
                  <c:v>1</c:v>
                </c:pt>
                <c:pt idx="53010">
                  <c:v>1</c:v>
                </c:pt>
                <c:pt idx="53011">
                  <c:v>1</c:v>
                </c:pt>
                <c:pt idx="53012">
                  <c:v>1</c:v>
                </c:pt>
                <c:pt idx="53013">
                  <c:v>1</c:v>
                </c:pt>
                <c:pt idx="53014">
                  <c:v>0.85714285700000004</c:v>
                </c:pt>
                <c:pt idx="53015">
                  <c:v>1</c:v>
                </c:pt>
                <c:pt idx="53016">
                  <c:v>1</c:v>
                </c:pt>
                <c:pt idx="53017">
                  <c:v>1</c:v>
                </c:pt>
                <c:pt idx="53018">
                  <c:v>1</c:v>
                </c:pt>
                <c:pt idx="53019">
                  <c:v>1</c:v>
                </c:pt>
                <c:pt idx="53020">
                  <c:v>1</c:v>
                </c:pt>
                <c:pt idx="53021">
                  <c:v>1</c:v>
                </c:pt>
                <c:pt idx="53022">
                  <c:v>1</c:v>
                </c:pt>
                <c:pt idx="53023">
                  <c:v>1</c:v>
                </c:pt>
                <c:pt idx="53024">
                  <c:v>1</c:v>
                </c:pt>
                <c:pt idx="53025">
                  <c:v>1</c:v>
                </c:pt>
                <c:pt idx="53026">
                  <c:v>1</c:v>
                </c:pt>
                <c:pt idx="53027">
                  <c:v>0.85714285700000004</c:v>
                </c:pt>
                <c:pt idx="53028">
                  <c:v>1</c:v>
                </c:pt>
                <c:pt idx="53029">
                  <c:v>1</c:v>
                </c:pt>
                <c:pt idx="53030">
                  <c:v>1</c:v>
                </c:pt>
                <c:pt idx="53031">
                  <c:v>1</c:v>
                </c:pt>
                <c:pt idx="53032">
                  <c:v>1</c:v>
                </c:pt>
                <c:pt idx="53033">
                  <c:v>1</c:v>
                </c:pt>
                <c:pt idx="53034">
                  <c:v>1</c:v>
                </c:pt>
                <c:pt idx="53035">
                  <c:v>1</c:v>
                </c:pt>
                <c:pt idx="53036">
                  <c:v>1</c:v>
                </c:pt>
                <c:pt idx="53037">
                  <c:v>1</c:v>
                </c:pt>
                <c:pt idx="53038">
                  <c:v>1</c:v>
                </c:pt>
                <c:pt idx="53039">
                  <c:v>1</c:v>
                </c:pt>
                <c:pt idx="53040">
                  <c:v>1</c:v>
                </c:pt>
                <c:pt idx="53041">
                  <c:v>1</c:v>
                </c:pt>
                <c:pt idx="53042">
                  <c:v>1</c:v>
                </c:pt>
                <c:pt idx="53043">
                  <c:v>1</c:v>
                </c:pt>
                <c:pt idx="53044">
                  <c:v>1</c:v>
                </c:pt>
                <c:pt idx="53045">
                  <c:v>0.85714285700000004</c:v>
                </c:pt>
                <c:pt idx="53046">
                  <c:v>1</c:v>
                </c:pt>
                <c:pt idx="53047">
                  <c:v>1</c:v>
                </c:pt>
                <c:pt idx="53048">
                  <c:v>1</c:v>
                </c:pt>
                <c:pt idx="53049">
                  <c:v>1</c:v>
                </c:pt>
                <c:pt idx="53050">
                  <c:v>1</c:v>
                </c:pt>
                <c:pt idx="53051">
                  <c:v>1</c:v>
                </c:pt>
                <c:pt idx="53052">
                  <c:v>1</c:v>
                </c:pt>
                <c:pt idx="53053">
                  <c:v>1</c:v>
                </c:pt>
                <c:pt idx="53054">
                  <c:v>1</c:v>
                </c:pt>
                <c:pt idx="53055">
                  <c:v>1</c:v>
                </c:pt>
                <c:pt idx="53056">
                  <c:v>1</c:v>
                </c:pt>
                <c:pt idx="53057">
                  <c:v>1</c:v>
                </c:pt>
                <c:pt idx="53058">
                  <c:v>1</c:v>
                </c:pt>
                <c:pt idx="53059">
                  <c:v>1</c:v>
                </c:pt>
                <c:pt idx="53060">
                  <c:v>1</c:v>
                </c:pt>
                <c:pt idx="53061">
                  <c:v>1</c:v>
                </c:pt>
                <c:pt idx="53062">
                  <c:v>1</c:v>
                </c:pt>
                <c:pt idx="53063">
                  <c:v>1</c:v>
                </c:pt>
                <c:pt idx="53064">
                  <c:v>1</c:v>
                </c:pt>
                <c:pt idx="53065">
                  <c:v>1</c:v>
                </c:pt>
                <c:pt idx="53066">
                  <c:v>1</c:v>
                </c:pt>
                <c:pt idx="53067">
                  <c:v>1</c:v>
                </c:pt>
                <c:pt idx="53068">
                  <c:v>1</c:v>
                </c:pt>
                <c:pt idx="53069">
                  <c:v>1</c:v>
                </c:pt>
                <c:pt idx="53070">
                  <c:v>1</c:v>
                </c:pt>
                <c:pt idx="53071">
                  <c:v>0.85714285700000004</c:v>
                </c:pt>
                <c:pt idx="53072">
                  <c:v>1</c:v>
                </c:pt>
                <c:pt idx="53073">
                  <c:v>1</c:v>
                </c:pt>
                <c:pt idx="53074">
                  <c:v>1</c:v>
                </c:pt>
                <c:pt idx="53075">
                  <c:v>1</c:v>
                </c:pt>
                <c:pt idx="53076">
                  <c:v>1</c:v>
                </c:pt>
                <c:pt idx="53077">
                  <c:v>1</c:v>
                </c:pt>
                <c:pt idx="53078">
                  <c:v>0.85714285700000004</c:v>
                </c:pt>
                <c:pt idx="53079">
                  <c:v>1</c:v>
                </c:pt>
                <c:pt idx="53080">
                  <c:v>1</c:v>
                </c:pt>
                <c:pt idx="53081">
                  <c:v>1</c:v>
                </c:pt>
                <c:pt idx="53082">
                  <c:v>1</c:v>
                </c:pt>
                <c:pt idx="53083">
                  <c:v>1</c:v>
                </c:pt>
                <c:pt idx="53084">
                  <c:v>1</c:v>
                </c:pt>
                <c:pt idx="53085">
                  <c:v>1</c:v>
                </c:pt>
                <c:pt idx="53086">
                  <c:v>1</c:v>
                </c:pt>
                <c:pt idx="53087">
                  <c:v>1</c:v>
                </c:pt>
                <c:pt idx="53088">
                  <c:v>1</c:v>
                </c:pt>
                <c:pt idx="53089">
                  <c:v>1</c:v>
                </c:pt>
                <c:pt idx="53090">
                  <c:v>1</c:v>
                </c:pt>
                <c:pt idx="53091">
                  <c:v>1</c:v>
                </c:pt>
                <c:pt idx="53092">
                  <c:v>1</c:v>
                </c:pt>
                <c:pt idx="53093">
                  <c:v>1</c:v>
                </c:pt>
                <c:pt idx="53094">
                  <c:v>1</c:v>
                </c:pt>
                <c:pt idx="53095">
                  <c:v>1</c:v>
                </c:pt>
                <c:pt idx="53096">
                  <c:v>1</c:v>
                </c:pt>
                <c:pt idx="53097">
                  <c:v>1</c:v>
                </c:pt>
                <c:pt idx="53098">
                  <c:v>1</c:v>
                </c:pt>
                <c:pt idx="53099">
                  <c:v>1</c:v>
                </c:pt>
                <c:pt idx="53100">
                  <c:v>1</c:v>
                </c:pt>
                <c:pt idx="53101">
                  <c:v>1</c:v>
                </c:pt>
                <c:pt idx="53102">
                  <c:v>1</c:v>
                </c:pt>
                <c:pt idx="53103">
                  <c:v>1</c:v>
                </c:pt>
                <c:pt idx="53104">
                  <c:v>1</c:v>
                </c:pt>
                <c:pt idx="53105">
                  <c:v>1</c:v>
                </c:pt>
                <c:pt idx="53106">
                  <c:v>1</c:v>
                </c:pt>
                <c:pt idx="53107">
                  <c:v>1</c:v>
                </c:pt>
                <c:pt idx="53108">
                  <c:v>1</c:v>
                </c:pt>
                <c:pt idx="53109">
                  <c:v>1</c:v>
                </c:pt>
                <c:pt idx="53110">
                  <c:v>1</c:v>
                </c:pt>
                <c:pt idx="53111">
                  <c:v>1</c:v>
                </c:pt>
                <c:pt idx="53112">
                  <c:v>1</c:v>
                </c:pt>
                <c:pt idx="53113">
                  <c:v>1</c:v>
                </c:pt>
                <c:pt idx="53114">
                  <c:v>1</c:v>
                </c:pt>
                <c:pt idx="53115">
                  <c:v>1</c:v>
                </c:pt>
                <c:pt idx="53116">
                  <c:v>1</c:v>
                </c:pt>
                <c:pt idx="53117">
                  <c:v>1</c:v>
                </c:pt>
                <c:pt idx="53118">
                  <c:v>1</c:v>
                </c:pt>
                <c:pt idx="53119">
                  <c:v>1</c:v>
                </c:pt>
                <c:pt idx="53120">
                  <c:v>1</c:v>
                </c:pt>
                <c:pt idx="53121">
                  <c:v>1</c:v>
                </c:pt>
                <c:pt idx="53122">
                  <c:v>1</c:v>
                </c:pt>
                <c:pt idx="53123">
                  <c:v>1</c:v>
                </c:pt>
                <c:pt idx="53124">
                  <c:v>1</c:v>
                </c:pt>
                <c:pt idx="53125">
                  <c:v>1</c:v>
                </c:pt>
                <c:pt idx="53126">
                  <c:v>0.85714285700000004</c:v>
                </c:pt>
                <c:pt idx="53127">
                  <c:v>1</c:v>
                </c:pt>
                <c:pt idx="53128">
                  <c:v>1</c:v>
                </c:pt>
                <c:pt idx="53129">
                  <c:v>1</c:v>
                </c:pt>
                <c:pt idx="53130">
                  <c:v>1</c:v>
                </c:pt>
                <c:pt idx="53131">
                  <c:v>1</c:v>
                </c:pt>
                <c:pt idx="53132">
                  <c:v>1</c:v>
                </c:pt>
                <c:pt idx="53133">
                  <c:v>1</c:v>
                </c:pt>
                <c:pt idx="53134">
                  <c:v>1</c:v>
                </c:pt>
                <c:pt idx="53135">
                  <c:v>1</c:v>
                </c:pt>
                <c:pt idx="53136">
                  <c:v>1</c:v>
                </c:pt>
                <c:pt idx="53137">
                  <c:v>1</c:v>
                </c:pt>
                <c:pt idx="53138">
                  <c:v>1</c:v>
                </c:pt>
                <c:pt idx="53139">
                  <c:v>1</c:v>
                </c:pt>
                <c:pt idx="53140">
                  <c:v>1</c:v>
                </c:pt>
                <c:pt idx="53141">
                  <c:v>1</c:v>
                </c:pt>
                <c:pt idx="53142">
                  <c:v>1</c:v>
                </c:pt>
                <c:pt idx="53143">
                  <c:v>0.85714285700000004</c:v>
                </c:pt>
                <c:pt idx="53144">
                  <c:v>1</c:v>
                </c:pt>
                <c:pt idx="53145">
                  <c:v>1</c:v>
                </c:pt>
                <c:pt idx="53146">
                  <c:v>1</c:v>
                </c:pt>
                <c:pt idx="53147">
                  <c:v>1</c:v>
                </c:pt>
                <c:pt idx="53148">
                  <c:v>1</c:v>
                </c:pt>
                <c:pt idx="53149">
                  <c:v>1</c:v>
                </c:pt>
                <c:pt idx="53150">
                  <c:v>1</c:v>
                </c:pt>
                <c:pt idx="53151">
                  <c:v>1</c:v>
                </c:pt>
                <c:pt idx="53152">
                  <c:v>1</c:v>
                </c:pt>
                <c:pt idx="53153">
                  <c:v>1</c:v>
                </c:pt>
                <c:pt idx="53154">
                  <c:v>1</c:v>
                </c:pt>
                <c:pt idx="53155">
                  <c:v>0.85714285700000004</c:v>
                </c:pt>
                <c:pt idx="53156">
                  <c:v>1</c:v>
                </c:pt>
                <c:pt idx="53157">
                  <c:v>1</c:v>
                </c:pt>
                <c:pt idx="53158">
                  <c:v>1</c:v>
                </c:pt>
                <c:pt idx="53159">
                  <c:v>1</c:v>
                </c:pt>
                <c:pt idx="53160">
                  <c:v>1</c:v>
                </c:pt>
                <c:pt idx="53161">
                  <c:v>1</c:v>
                </c:pt>
                <c:pt idx="53162">
                  <c:v>1</c:v>
                </c:pt>
                <c:pt idx="53163">
                  <c:v>1</c:v>
                </c:pt>
                <c:pt idx="53164">
                  <c:v>1</c:v>
                </c:pt>
                <c:pt idx="53165">
                  <c:v>1</c:v>
                </c:pt>
                <c:pt idx="53166">
                  <c:v>1</c:v>
                </c:pt>
                <c:pt idx="53167">
                  <c:v>1</c:v>
                </c:pt>
                <c:pt idx="53168">
                  <c:v>1</c:v>
                </c:pt>
                <c:pt idx="53169">
                  <c:v>1</c:v>
                </c:pt>
                <c:pt idx="53170">
                  <c:v>1</c:v>
                </c:pt>
                <c:pt idx="53171">
                  <c:v>1</c:v>
                </c:pt>
                <c:pt idx="53172">
                  <c:v>1</c:v>
                </c:pt>
                <c:pt idx="53173">
                  <c:v>1</c:v>
                </c:pt>
                <c:pt idx="53174">
                  <c:v>1</c:v>
                </c:pt>
                <c:pt idx="53175">
                  <c:v>1</c:v>
                </c:pt>
                <c:pt idx="53176">
                  <c:v>1</c:v>
                </c:pt>
                <c:pt idx="53177">
                  <c:v>1</c:v>
                </c:pt>
                <c:pt idx="53178">
                  <c:v>1</c:v>
                </c:pt>
                <c:pt idx="53179">
                  <c:v>1</c:v>
                </c:pt>
                <c:pt idx="53180">
                  <c:v>1</c:v>
                </c:pt>
                <c:pt idx="53181">
                  <c:v>1</c:v>
                </c:pt>
                <c:pt idx="53182">
                  <c:v>1</c:v>
                </c:pt>
                <c:pt idx="53183">
                  <c:v>1</c:v>
                </c:pt>
                <c:pt idx="53184">
                  <c:v>1</c:v>
                </c:pt>
                <c:pt idx="53185">
                  <c:v>0.85714285700000004</c:v>
                </c:pt>
                <c:pt idx="53186">
                  <c:v>1</c:v>
                </c:pt>
                <c:pt idx="53187">
                  <c:v>1</c:v>
                </c:pt>
                <c:pt idx="53188">
                  <c:v>0.85714285700000004</c:v>
                </c:pt>
                <c:pt idx="53189">
                  <c:v>1</c:v>
                </c:pt>
                <c:pt idx="53190">
                  <c:v>1</c:v>
                </c:pt>
                <c:pt idx="53191">
                  <c:v>1</c:v>
                </c:pt>
                <c:pt idx="53192">
                  <c:v>1</c:v>
                </c:pt>
                <c:pt idx="53193">
                  <c:v>1</c:v>
                </c:pt>
                <c:pt idx="53194">
                  <c:v>1</c:v>
                </c:pt>
                <c:pt idx="53195">
                  <c:v>1</c:v>
                </c:pt>
                <c:pt idx="53196">
                  <c:v>1</c:v>
                </c:pt>
                <c:pt idx="53197">
                  <c:v>1</c:v>
                </c:pt>
                <c:pt idx="53198">
                  <c:v>1</c:v>
                </c:pt>
                <c:pt idx="53199">
                  <c:v>1</c:v>
                </c:pt>
                <c:pt idx="53200">
                  <c:v>1</c:v>
                </c:pt>
                <c:pt idx="53201">
                  <c:v>1</c:v>
                </c:pt>
                <c:pt idx="53202">
                  <c:v>1</c:v>
                </c:pt>
                <c:pt idx="53203">
                  <c:v>1</c:v>
                </c:pt>
                <c:pt idx="53204">
                  <c:v>1</c:v>
                </c:pt>
                <c:pt idx="53205">
                  <c:v>1</c:v>
                </c:pt>
                <c:pt idx="53206">
                  <c:v>1</c:v>
                </c:pt>
                <c:pt idx="53207">
                  <c:v>1</c:v>
                </c:pt>
                <c:pt idx="53208">
                  <c:v>1</c:v>
                </c:pt>
                <c:pt idx="53209">
                  <c:v>1</c:v>
                </c:pt>
                <c:pt idx="53210">
                  <c:v>1</c:v>
                </c:pt>
                <c:pt idx="53211">
                  <c:v>1</c:v>
                </c:pt>
                <c:pt idx="53212">
                  <c:v>1</c:v>
                </c:pt>
                <c:pt idx="53213">
                  <c:v>1</c:v>
                </c:pt>
                <c:pt idx="53214">
                  <c:v>1</c:v>
                </c:pt>
                <c:pt idx="53215">
                  <c:v>1</c:v>
                </c:pt>
                <c:pt idx="53216">
                  <c:v>1</c:v>
                </c:pt>
                <c:pt idx="53217">
                  <c:v>1</c:v>
                </c:pt>
                <c:pt idx="53218">
                  <c:v>1</c:v>
                </c:pt>
                <c:pt idx="53219">
                  <c:v>1</c:v>
                </c:pt>
                <c:pt idx="53220">
                  <c:v>1</c:v>
                </c:pt>
                <c:pt idx="53221">
                  <c:v>1</c:v>
                </c:pt>
                <c:pt idx="53222">
                  <c:v>1</c:v>
                </c:pt>
                <c:pt idx="53223">
                  <c:v>1</c:v>
                </c:pt>
                <c:pt idx="53224">
                  <c:v>1</c:v>
                </c:pt>
                <c:pt idx="53225">
                  <c:v>1</c:v>
                </c:pt>
                <c:pt idx="53226">
                  <c:v>1</c:v>
                </c:pt>
                <c:pt idx="53227">
                  <c:v>1</c:v>
                </c:pt>
                <c:pt idx="53228">
                  <c:v>1</c:v>
                </c:pt>
                <c:pt idx="53229">
                  <c:v>1</c:v>
                </c:pt>
                <c:pt idx="53230">
                  <c:v>1</c:v>
                </c:pt>
                <c:pt idx="53231">
                  <c:v>1</c:v>
                </c:pt>
                <c:pt idx="53232">
                  <c:v>1</c:v>
                </c:pt>
                <c:pt idx="53233">
                  <c:v>1</c:v>
                </c:pt>
                <c:pt idx="53234">
                  <c:v>1</c:v>
                </c:pt>
                <c:pt idx="53235">
                  <c:v>0.85714285700000004</c:v>
                </c:pt>
                <c:pt idx="53236">
                  <c:v>1</c:v>
                </c:pt>
                <c:pt idx="53237">
                  <c:v>1</c:v>
                </c:pt>
                <c:pt idx="53238">
                  <c:v>1</c:v>
                </c:pt>
                <c:pt idx="53239">
                  <c:v>0.85714285700000004</c:v>
                </c:pt>
                <c:pt idx="53240">
                  <c:v>1</c:v>
                </c:pt>
                <c:pt idx="53241">
                  <c:v>1</c:v>
                </c:pt>
                <c:pt idx="53242">
                  <c:v>1</c:v>
                </c:pt>
                <c:pt idx="53243">
                  <c:v>1</c:v>
                </c:pt>
                <c:pt idx="53244">
                  <c:v>1</c:v>
                </c:pt>
                <c:pt idx="53245">
                  <c:v>1</c:v>
                </c:pt>
                <c:pt idx="53246">
                  <c:v>1</c:v>
                </c:pt>
                <c:pt idx="53247">
                  <c:v>1</c:v>
                </c:pt>
                <c:pt idx="53248">
                  <c:v>1</c:v>
                </c:pt>
                <c:pt idx="53249">
                  <c:v>1</c:v>
                </c:pt>
                <c:pt idx="53250">
                  <c:v>1</c:v>
                </c:pt>
                <c:pt idx="53251">
                  <c:v>1</c:v>
                </c:pt>
                <c:pt idx="53252">
                  <c:v>1</c:v>
                </c:pt>
                <c:pt idx="53253">
                  <c:v>0.85714285700000004</c:v>
                </c:pt>
                <c:pt idx="53254">
                  <c:v>1</c:v>
                </c:pt>
                <c:pt idx="53255">
                  <c:v>1</c:v>
                </c:pt>
                <c:pt idx="53256">
                  <c:v>1</c:v>
                </c:pt>
                <c:pt idx="53257">
                  <c:v>1</c:v>
                </c:pt>
                <c:pt idx="53258">
                  <c:v>1</c:v>
                </c:pt>
                <c:pt idx="53259">
                  <c:v>1</c:v>
                </c:pt>
                <c:pt idx="53260">
                  <c:v>1</c:v>
                </c:pt>
                <c:pt idx="53261">
                  <c:v>1</c:v>
                </c:pt>
                <c:pt idx="53262">
                  <c:v>1</c:v>
                </c:pt>
                <c:pt idx="53263">
                  <c:v>1</c:v>
                </c:pt>
                <c:pt idx="53264">
                  <c:v>1</c:v>
                </c:pt>
                <c:pt idx="53265">
                  <c:v>1</c:v>
                </c:pt>
                <c:pt idx="53266">
                  <c:v>1</c:v>
                </c:pt>
                <c:pt idx="53267">
                  <c:v>1</c:v>
                </c:pt>
                <c:pt idx="53268">
                  <c:v>1</c:v>
                </c:pt>
                <c:pt idx="53269">
                  <c:v>1</c:v>
                </c:pt>
                <c:pt idx="53270">
                  <c:v>0.85714285700000004</c:v>
                </c:pt>
                <c:pt idx="53271">
                  <c:v>1</c:v>
                </c:pt>
                <c:pt idx="53272">
                  <c:v>1</c:v>
                </c:pt>
                <c:pt idx="53273">
                  <c:v>1</c:v>
                </c:pt>
                <c:pt idx="53274">
                  <c:v>1</c:v>
                </c:pt>
                <c:pt idx="53275">
                  <c:v>1</c:v>
                </c:pt>
                <c:pt idx="53276">
                  <c:v>1</c:v>
                </c:pt>
                <c:pt idx="53277">
                  <c:v>1</c:v>
                </c:pt>
                <c:pt idx="53278">
                  <c:v>1</c:v>
                </c:pt>
                <c:pt idx="53279">
                  <c:v>1</c:v>
                </c:pt>
                <c:pt idx="53280">
                  <c:v>1</c:v>
                </c:pt>
                <c:pt idx="53281">
                  <c:v>1</c:v>
                </c:pt>
                <c:pt idx="53282">
                  <c:v>1</c:v>
                </c:pt>
                <c:pt idx="53283">
                  <c:v>1</c:v>
                </c:pt>
                <c:pt idx="53284">
                  <c:v>1</c:v>
                </c:pt>
                <c:pt idx="53285">
                  <c:v>1</c:v>
                </c:pt>
                <c:pt idx="53286">
                  <c:v>1</c:v>
                </c:pt>
                <c:pt idx="53287">
                  <c:v>0.85714285700000004</c:v>
                </c:pt>
                <c:pt idx="53288">
                  <c:v>1</c:v>
                </c:pt>
                <c:pt idx="53289">
                  <c:v>1</c:v>
                </c:pt>
                <c:pt idx="53290">
                  <c:v>1</c:v>
                </c:pt>
                <c:pt idx="53291">
                  <c:v>0.85714285700000004</c:v>
                </c:pt>
                <c:pt idx="53292">
                  <c:v>1</c:v>
                </c:pt>
                <c:pt idx="53293">
                  <c:v>1</c:v>
                </c:pt>
                <c:pt idx="53294">
                  <c:v>1</c:v>
                </c:pt>
                <c:pt idx="53295">
                  <c:v>1</c:v>
                </c:pt>
                <c:pt idx="53296">
                  <c:v>1</c:v>
                </c:pt>
                <c:pt idx="53297">
                  <c:v>1</c:v>
                </c:pt>
                <c:pt idx="53298">
                  <c:v>1</c:v>
                </c:pt>
                <c:pt idx="53299">
                  <c:v>1</c:v>
                </c:pt>
                <c:pt idx="53300">
                  <c:v>1</c:v>
                </c:pt>
                <c:pt idx="53301">
                  <c:v>1</c:v>
                </c:pt>
                <c:pt idx="53302">
                  <c:v>1</c:v>
                </c:pt>
                <c:pt idx="53303">
                  <c:v>1</c:v>
                </c:pt>
                <c:pt idx="53304">
                  <c:v>1</c:v>
                </c:pt>
                <c:pt idx="53305">
                  <c:v>1</c:v>
                </c:pt>
                <c:pt idx="53306">
                  <c:v>1</c:v>
                </c:pt>
                <c:pt idx="53307">
                  <c:v>1</c:v>
                </c:pt>
                <c:pt idx="53308">
                  <c:v>1</c:v>
                </c:pt>
                <c:pt idx="53309">
                  <c:v>1</c:v>
                </c:pt>
                <c:pt idx="53310">
                  <c:v>1</c:v>
                </c:pt>
                <c:pt idx="53311">
                  <c:v>1</c:v>
                </c:pt>
                <c:pt idx="53312">
                  <c:v>1</c:v>
                </c:pt>
                <c:pt idx="53313">
                  <c:v>1</c:v>
                </c:pt>
                <c:pt idx="53314">
                  <c:v>1</c:v>
                </c:pt>
                <c:pt idx="53315">
                  <c:v>1</c:v>
                </c:pt>
                <c:pt idx="53316">
                  <c:v>1</c:v>
                </c:pt>
                <c:pt idx="53317">
                  <c:v>1</c:v>
                </c:pt>
                <c:pt idx="53318">
                  <c:v>1</c:v>
                </c:pt>
                <c:pt idx="53319">
                  <c:v>1</c:v>
                </c:pt>
                <c:pt idx="53320">
                  <c:v>1</c:v>
                </c:pt>
                <c:pt idx="53321">
                  <c:v>1</c:v>
                </c:pt>
                <c:pt idx="53322">
                  <c:v>1</c:v>
                </c:pt>
                <c:pt idx="53323">
                  <c:v>1</c:v>
                </c:pt>
                <c:pt idx="53324">
                  <c:v>1</c:v>
                </c:pt>
                <c:pt idx="53325">
                  <c:v>1</c:v>
                </c:pt>
                <c:pt idx="53326">
                  <c:v>1</c:v>
                </c:pt>
                <c:pt idx="53327">
                  <c:v>1</c:v>
                </c:pt>
                <c:pt idx="53328">
                  <c:v>1</c:v>
                </c:pt>
                <c:pt idx="53329">
                  <c:v>1</c:v>
                </c:pt>
                <c:pt idx="53330">
                  <c:v>1</c:v>
                </c:pt>
                <c:pt idx="53331">
                  <c:v>1</c:v>
                </c:pt>
                <c:pt idx="53332">
                  <c:v>1</c:v>
                </c:pt>
                <c:pt idx="53333">
                  <c:v>1</c:v>
                </c:pt>
                <c:pt idx="53334">
                  <c:v>0.85714285700000004</c:v>
                </c:pt>
                <c:pt idx="53335">
                  <c:v>1</c:v>
                </c:pt>
                <c:pt idx="53336">
                  <c:v>1</c:v>
                </c:pt>
                <c:pt idx="53337">
                  <c:v>1</c:v>
                </c:pt>
                <c:pt idx="53338">
                  <c:v>1</c:v>
                </c:pt>
                <c:pt idx="53339">
                  <c:v>1</c:v>
                </c:pt>
                <c:pt idx="53340">
                  <c:v>1</c:v>
                </c:pt>
                <c:pt idx="53341">
                  <c:v>1</c:v>
                </c:pt>
                <c:pt idx="53342">
                  <c:v>1</c:v>
                </c:pt>
                <c:pt idx="53343">
                  <c:v>1</c:v>
                </c:pt>
                <c:pt idx="53344">
                  <c:v>0.85714285700000004</c:v>
                </c:pt>
                <c:pt idx="53345">
                  <c:v>1</c:v>
                </c:pt>
                <c:pt idx="53346">
                  <c:v>1</c:v>
                </c:pt>
                <c:pt idx="53347">
                  <c:v>1</c:v>
                </c:pt>
                <c:pt idx="53348">
                  <c:v>1</c:v>
                </c:pt>
                <c:pt idx="53349">
                  <c:v>1</c:v>
                </c:pt>
                <c:pt idx="53350">
                  <c:v>1</c:v>
                </c:pt>
                <c:pt idx="53351">
                  <c:v>1</c:v>
                </c:pt>
                <c:pt idx="53352">
                  <c:v>1</c:v>
                </c:pt>
                <c:pt idx="53353">
                  <c:v>0.85714285700000004</c:v>
                </c:pt>
                <c:pt idx="53354">
                  <c:v>1</c:v>
                </c:pt>
                <c:pt idx="53355">
                  <c:v>1</c:v>
                </c:pt>
                <c:pt idx="53356">
                  <c:v>1</c:v>
                </c:pt>
                <c:pt idx="53357">
                  <c:v>1</c:v>
                </c:pt>
                <c:pt idx="53358">
                  <c:v>1</c:v>
                </c:pt>
                <c:pt idx="53359">
                  <c:v>1</c:v>
                </c:pt>
                <c:pt idx="53360">
                  <c:v>1</c:v>
                </c:pt>
                <c:pt idx="53361">
                  <c:v>1</c:v>
                </c:pt>
                <c:pt idx="53362">
                  <c:v>1</c:v>
                </c:pt>
                <c:pt idx="53363">
                  <c:v>1</c:v>
                </c:pt>
                <c:pt idx="53364">
                  <c:v>1</c:v>
                </c:pt>
                <c:pt idx="53365">
                  <c:v>1</c:v>
                </c:pt>
                <c:pt idx="53366">
                  <c:v>1</c:v>
                </c:pt>
                <c:pt idx="53367">
                  <c:v>1</c:v>
                </c:pt>
                <c:pt idx="53368">
                  <c:v>1</c:v>
                </c:pt>
                <c:pt idx="53369">
                  <c:v>1</c:v>
                </c:pt>
                <c:pt idx="53370">
                  <c:v>1</c:v>
                </c:pt>
                <c:pt idx="53371">
                  <c:v>1</c:v>
                </c:pt>
                <c:pt idx="53372">
                  <c:v>1</c:v>
                </c:pt>
                <c:pt idx="53373">
                  <c:v>1</c:v>
                </c:pt>
                <c:pt idx="53374">
                  <c:v>1</c:v>
                </c:pt>
                <c:pt idx="53375">
                  <c:v>1</c:v>
                </c:pt>
                <c:pt idx="53376">
                  <c:v>1</c:v>
                </c:pt>
                <c:pt idx="53377">
                  <c:v>1</c:v>
                </c:pt>
                <c:pt idx="53378">
                  <c:v>1</c:v>
                </c:pt>
                <c:pt idx="53379">
                  <c:v>1</c:v>
                </c:pt>
                <c:pt idx="53380">
                  <c:v>1</c:v>
                </c:pt>
                <c:pt idx="53381">
                  <c:v>1</c:v>
                </c:pt>
                <c:pt idx="53382">
                  <c:v>1</c:v>
                </c:pt>
                <c:pt idx="53383">
                  <c:v>1</c:v>
                </c:pt>
                <c:pt idx="53384">
                  <c:v>1</c:v>
                </c:pt>
                <c:pt idx="53385">
                  <c:v>1</c:v>
                </c:pt>
                <c:pt idx="53386">
                  <c:v>1</c:v>
                </c:pt>
                <c:pt idx="53387">
                  <c:v>1</c:v>
                </c:pt>
                <c:pt idx="53388">
                  <c:v>1</c:v>
                </c:pt>
                <c:pt idx="53389">
                  <c:v>1</c:v>
                </c:pt>
                <c:pt idx="53390">
                  <c:v>1</c:v>
                </c:pt>
                <c:pt idx="53391">
                  <c:v>1</c:v>
                </c:pt>
                <c:pt idx="53392">
                  <c:v>1</c:v>
                </c:pt>
                <c:pt idx="53393">
                  <c:v>0.571428571</c:v>
                </c:pt>
                <c:pt idx="53394">
                  <c:v>1</c:v>
                </c:pt>
                <c:pt idx="53395">
                  <c:v>1</c:v>
                </c:pt>
                <c:pt idx="53396">
                  <c:v>1</c:v>
                </c:pt>
                <c:pt idx="53397">
                  <c:v>1</c:v>
                </c:pt>
                <c:pt idx="53398">
                  <c:v>1</c:v>
                </c:pt>
                <c:pt idx="53399">
                  <c:v>1</c:v>
                </c:pt>
                <c:pt idx="53400">
                  <c:v>1</c:v>
                </c:pt>
                <c:pt idx="53401">
                  <c:v>1</c:v>
                </c:pt>
                <c:pt idx="53402">
                  <c:v>1</c:v>
                </c:pt>
                <c:pt idx="53403">
                  <c:v>1</c:v>
                </c:pt>
                <c:pt idx="53404">
                  <c:v>1</c:v>
                </c:pt>
                <c:pt idx="53405">
                  <c:v>1</c:v>
                </c:pt>
                <c:pt idx="53406">
                  <c:v>1</c:v>
                </c:pt>
                <c:pt idx="53407">
                  <c:v>1</c:v>
                </c:pt>
                <c:pt idx="53408">
                  <c:v>1</c:v>
                </c:pt>
                <c:pt idx="53409">
                  <c:v>1</c:v>
                </c:pt>
                <c:pt idx="53410">
                  <c:v>1</c:v>
                </c:pt>
                <c:pt idx="53411">
                  <c:v>1</c:v>
                </c:pt>
                <c:pt idx="53412">
                  <c:v>1</c:v>
                </c:pt>
                <c:pt idx="53413">
                  <c:v>1</c:v>
                </c:pt>
                <c:pt idx="53414">
                  <c:v>1</c:v>
                </c:pt>
                <c:pt idx="53415">
                  <c:v>1</c:v>
                </c:pt>
                <c:pt idx="53416">
                  <c:v>1</c:v>
                </c:pt>
                <c:pt idx="53417">
                  <c:v>1</c:v>
                </c:pt>
                <c:pt idx="53418">
                  <c:v>1</c:v>
                </c:pt>
                <c:pt idx="53419">
                  <c:v>1</c:v>
                </c:pt>
                <c:pt idx="53420">
                  <c:v>1</c:v>
                </c:pt>
                <c:pt idx="53421">
                  <c:v>1</c:v>
                </c:pt>
                <c:pt idx="53422">
                  <c:v>1</c:v>
                </c:pt>
                <c:pt idx="53423">
                  <c:v>1</c:v>
                </c:pt>
                <c:pt idx="53424">
                  <c:v>1</c:v>
                </c:pt>
                <c:pt idx="53425">
                  <c:v>1</c:v>
                </c:pt>
                <c:pt idx="53426">
                  <c:v>1</c:v>
                </c:pt>
                <c:pt idx="53427">
                  <c:v>1</c:v>
                </c:pt>
                <c:pt idx="53428">
                  <c:v>1</c:v>
                </c:pt>
                <c:pt idx="53429">
                  <c:v>1</c:v>
                </c:pt>
                <c:pt idx="53430">
                  <c:v>1</c:v>
                </c:pt>
                <c:pt idx="53431">
                  <c:v>1</c:v>
                </c:pt>
                <c:pt idx="53432">
                  <c:v>1</c:v>
                </c:pt>
                <c:pt idx="53433">
                  <c:v>1</c:v>
                </c:pt>
                <c:pt idx="53434">
                  <c:v>1</c:v>
                </c:pt>
                <c:pt idx="53435">
                  <c:v>1</c:v>
                </c:pt>
                <c:pt idx="53436">
                  <c:v>1</c:v>
                </c:pt>
                <c:pt idx="53437">
                  <c:v>1</c:v>
                </c:pt>
                <c:pt idx="53438">
                  <c:v>1</c:v>
                </c:pt>
                <c:pt idx="53439">
                  <c:v>1</c:v>
                </c:pt>
                <c:pt idx="53440">
                  <c:v>0.85714285700000004</c:v>
                </c:pt>
                <c:pt idx="53441">
                  <c:v>1</c:v>
                </c:pt>
                <c:pt idx="53442">
                  <c:v>1</c:v>
                </c:pt>
                <c:pt idx="53443">
                  <c:v>1</c:v>
                </c:pt>
                <c:pt idx="53444">
                  <c:v>1</c:v>
                </c:pt>
                <c:pt idx="53445">
                  <c:v>1</c:v>
                </c:pt>
                <c:pt idx="53446">
                  <c:v>1</c:v>
                </c:pt>
                <c:pt idx="53447">
                  <c:v>1</c:v>
                </c:pt>
                <c:pt idx="53448">
                  <c:v>1</c:v>
                </c:pt>
                <c:pt idx="53449">
                  <c:v>1</c:v>
                </c:pt>
                <c:pt idx="53450">
                  <c:v>1</c:v>
                </c:pt>
                <c:pt idx="53451">
                  <c:v>0.85714285700000004</c:v>
                </c:pt>
                <c:pt idx="53452">
                  <c:v>1</c:v>
                </c:pt>
                <c:pt idx="53453">
                  <c:v>1</c:v>
                </c:pt>
                <c:pt idx="53454">
                  <c:v>1</c:v>
                </c:pt>
                <c:pt idx="53455">
                  <c:v>1</c:v>
                </c:pt>
                <c:pt idx="53456">
                  <c:v>1</c:v>
                </c:pt>
                <c:pt idx="53457">
                  <c:v>1</c:v>
                </c:pt>
                <c:pt idx="53458">
                  <c:v>1</c:v>
                </c:pt>
                <c:pt idx="53459">
                  <c:v>1</c:v>
                </c:pt>
                <c:pt idx="53460">
                  <c:v>1</c:v>
                </c:pt>
                <c:pt idx="53461">
                  <c:v>0.71428571399999996</c:v>
                </c:pt>
                <c:pt idx="53462">
                  <c:v>1</c:v>
                </c:pt>
                <c:pt idx="53463">
                  <c:v>1</c:v>
                </c:pt>
                <c:pt idx="53464">
                  <c:v>1</c:v>
                </c:pt>
                <c:pt idx="53465">
                  <c:v>1</c:v>
                </c:pt>
                <c:pt idx="53466">
                  <c:v>1</c:v>
                </c:pt>
                <c:pt idx="53467">
                  <c:v>1</c:v>
                </c:pt>
                <c:pt idx="53468">
                  <c:v>1</c:v>
                </c:pt>
                <c:pt idx="53469">
                  <c:v>1</c:v>
                </c:pt>
                <c:pt idx="53470">
                  <c:v>1</c:v>
                </c:pt>
                <c:pt idx="53471">
                  <c:v>0.85714285700000004</c:v>
                </c:pt>
                <c:pt idx="53472">
                  <c:v>1</c:v>
                </c:pt>
                <c:pt idx="53473">
                  <c:v>1</c:v>
                </c:pt>
                <c:pt idx="53474">
                  <c:v>1</c:v>
                </c:pt>
                <c:pt idx="53475">
                  <c:v>1</c:v>
                </c:pt>
                <c:pt idx="53476">
                  <c:v>1</c:v>
                </c:pt>
                <c:pt idx="53477">
                  <c:v>1</c:v>
                </c:pt>
                <c:pt idx="53478">
                  <c:v>1</c:v>
                </c:pt>
                <c:pt idx="53479">
                  <c:v>1</c:v>
                </c:pt>
                <c:pt idx="53480">
                  <c:v>1</c:v>
                </c:pt>
                <c:pt idx="53481">
                  <c:v>1</c:v>
                </c:pt>
                <c:pt idx="53482">
                  <c:v>1</c:v>
                </c:pt>
                <c:pt idx="53483">
                  <c:v>1</c:v>
                </c:pt>
                <c:pt idx="53484">
                  <c:v>1</c:v>
                </c:pt>
                <c:pt idx="53485">
                  <c:v>1</c:v>
                </c:pt>
                <c:pt idx="53486">
                  <c:v>1</c:v>
                </c:pt>
                <c:pt idx="53487">
                  <c:v>1</c:v>
                </c:pt>
                <c:pt idx="53488">
                  <c:v>1</c:v>
                </c:pt>
                <c:pt idx="53489">
                  <c:v>1</c:v>
                </c:pt>
                <c:pt idx="53490">
                  <c:v>0.85714285700000004</c:v>
                </c:pt>
                <c:pt idx="53491">
                  <c:v>1</c:v>
                </c:pt>
                <c:pt idx="53492">
                  <c:v>1</c:v>
                </c:pt>
                <c:pt idx="53493">
                  <c:v>1</c:v>
                </c:pt>
                <c:pt idx="53494">
                  <c:v>1</c:v>
                </c:pt>
                <c:pt idx="53495">
                  <c:v>1</c:v>
                </c:pt>
                <c:pt idx="53496">
                  <c:v>1</c:v>
                </c:pt>
                <c:pt idx="53497">
                  <c:v>0.85714285700000004</c:v>
                </c:pt>
                <c:pt idx="53498">
                  <c:v>1</c:v>
                </c:pt>
                <c:pt idx="53499">
                  <c:v>1</c:v>
                </c:pt>
                <c:pt idx="53500">
                  <c:v>1</c:v>
                </c:pt>
                <c:pt idx="53501">
                  <c:v>1</c:v>
                </c:pt>
                <c:pt idx="53502">
                  <c:v>1</c:v>
                </c:pt>
                <c:pt idx="53503">
                  <c:v>1</c:v>
                </c:pt>
                <c:pt idx="53504">
                  <c:v>1</c:v>
                </c:pt>
                <c:pt idx="53505">
                  <c:v>1</c:v>
                </c:pt>
                <c:pt idx="53506">
                  <c:v>1</c:v>
                </c:pt>
                <c:pt idx="53507">
                  <c:v>1</c:v>
                </c:pt>
                <c:pt idx="53508">
                  <c:v>1</c:v>
                </c:pt>
                <c:pt idx="53509">
                  <c:v>1</c:v>
                </c:pt>
                <c:pt idx="53510">
                  <c:v>1</c:v>
                </c:pt>
                <c:pt idx="53511">
                  <c:v>1</c:v>
                </c:pt>
                <c:pt idx="53512">
                  <c:v>1</c:v>
                </c:pt>
                <c:pt idx="53513">
                  <c:v>1</c:v>
                </c:pt>
                <c:pt idx="53514">
                  <c:v>1</c:v>
                </c:pt>
                <c:pt idx="53515">
                  <c:v>0.85714285700000004</c:v>
                </c:pt>
                <c:pt idx="53516">
                  <c:v>1</c:v>
                </c:pt>
                <c:pt idx="53517">
                  <c:v>1</c:v>
                </c:pt>
                <c:pt idx="53518">
                  <c:v>1</c:v>
                </c:pt>
                <c:pt idx="53519">
                  <c:v>1</c:v>
                </c:pt>
                <c:pt idx="53520">
                  <c:v>1</c:v>
                </c:pt>
                <c:pt idx="53521">
                  <c:v>1</c:v>
                </c:pt>
                <c:pt idx="53522">
                  <c:v>1</c:v>
                </c:pt>
                <c:pt idx="53523">
                  <c:v>1</c:v>
                </c:pt>
                <c:pt idx="53524">
                  <c:v>1</c:v>
                </c:pt>
                <c:pt idx="53525">
                  <c:v>1</c:v>
                </c:pt>
                <c:pt idx="53526">
                  <c:v>1</c:v>
                </c:pt>
                <c:pt idx="53527">
                  <c:v>1</c:v>
                </c:pt>
                <c:pt idx="53528">
                  <c:v>1</c:v>
                </c:pt>
                <c:pt idx="53529">
                  <c:v>1</c:v>
                </c:pt>
                <c:pt idx="53530">
                  <c:v>1</c:v>
                </c:pt>
                <c:pt idx="53531">
                  <c:v>1</c:v>
                </c:pt>
                <c:pt idx="53532">
                  <c:v>1</c:v>
                </c:pt>
                <c:pt idx="53533">
                  <c:v>1</c:v>
                </c:pt>
                <c:pt idx="53534">
                  <c:v>1</c:v>
                </c:pt>
                <c:pt idx="53535">
                  <c:v>1</c:v>
                </c:pt>
                <c:pt idx="53536">
                  <c:v>1</c:v>
                </c:pt>
                <c:pt idx="53537">
                  <c:v>1</c:v>
                </c:pt>
                <c:pt idx="53538">
                  <c:v>1</c:v>
                </c:pt>
                <c:pt idx="53539">
                  <c:v>1</c:v>
                </c:pt>
                <c:pt idx="53540">
                  <c:v>1</c:v>
                </c:pt>
                <c:pt idx="53541">
                  <c:v>1</c:v>
                </c:pt>
                <c:pt idx="53542">
                  <c:v>1</c:v>
                </c:pt>
                <c:pt idx="53543">
                  <c:v>1</c:v>
                </c:pt>
                <c:pt idx="53544">
                  <c:v>1</c:v>
                </c:pt>
                <c:pt idx="53545">
                  <c:v>1</c:v>
                </c:pt>
                <c:pt idx="53546">
                  <c:v>0.85714285700000004</c:v>
                </c:pt>
                <c:pt idx="53547">
                  <c:v>1</c:v>
                </c:pt>
                <c:pt idx="53548">
                  <c:v>1</c:v>
                </c:pt>
                <c:pt idx="53549">
                  <c:v>0.85714285700000004</c:v>
                </c:pt>
                <c:pt idx="53550">
                  <c:v>1</c:v>
                </c:pt>
                <c:pt idx="53551">
                  <c:v>1</c:v>
                </c:pt>
                <c:pt idx="53552">
                  <c:v>1</c:v>
                </c:pt>
                <c:pt idx="53553">
                  <c:v>1</c:v>
                </c:pt>
                <c:pt idx="53554">
                  <c:v>1</c:v>
                </c:pt>
                <c:pt idx="53555">
                  <c:v>1</c:v>
                </c:pt>
                <c:pt idx="53556">
                  <c:v>1</c:v>
                </c:pt>
                <c:pt idx="53557">
                  <c:v>1</c:v>
                </c:pt>
                <c:pt idx="53558">
                  <c:v>1</c:v>
                </c:pt>
                <c:pt idx="53559">
                  <c:v>1</c:v>
                </c:pt>
                <c:pt idx="53560">
                  <c:v>1</c:v>
                </c:pt>
                <c:pt idx="53561">
                  <c:v>1</c:v>
                </c:pt>
                <c:pt idx="53562">
                  <c:v>1</c:v>
                </c:pt>
                <c:pt idx="53563">
                  <c:v>1</c:v>
                </c:pt>
                <c:pt idx="53564">
                  <c:v>1</c:v>
                </c:pt>
                <c:pt idx="53565">
                  <c:v>1</c:v>
                </c:pt>
                <c:pt idx="53566">
                  <c:v>1</c:v>
                </c:pt>
                <c:pt idx="53567">
                  <c:v>1</c:v>
                </c:pt>
                <c:pt idx="53568">
                  <c:v>1</c:v>
                </c:pt>
                <c:pt idx="53569">
                  <c:v>1</c:v>
                </c:pt>
                <c:pt idx="53570">
                  <c:v>0.85714285700000004</c:v>
                </c:pt>
                <c:pt idx="53571">
                  <c:v>1</c:v>
                </c:pt>
                <c:pt idx="53572">
                  <c:v>0.85714285700000004</c:v>
                </c:pt>
                <c:pt idx="53573">
                  <c:v>1</c:v>
                </c:pt>
                <c:pt idx="53574">
                  <c:v>1</c:v>
                </c:pt>
                <c:pt idx="53575">
                  <c:v>0.85714285700000004</c:v>
                </c:pt>
                <c:pt idx="53576">
                  <c:v>0.85714285700000004</c:v>
                </c:pt>
                <c:pt idx="53577">
                  <c:v>1</c:v>
                </c:pt>
                <c:pt idx="53578">
                  <c:v>1</c:v>
                </c:pt>
                <c:pt idx="53579">
                  <c:v>1</c:v>
                </c:pt>
                <c:pt idx="53580">
                  <c:v>0.85714285700000004</c:v>
                </c:pt>
                <c:pt idx="53581">
                  <c:v>0.85714285700000004</c:v>
                </c:pt>
                <c:pt idx="53582">
                  <c:v>1</c:v>
                </c:pt>
                <c:pt idx="53583">
                  <c:v>1</c:v>
                </c:pt>
                <c:pt idx="53584">
                  <c:v>1</c:v>
                </c:pt>
                <c:pt idx="53585">
                  <c:v>1</c:v>
                </c:pt>
                <c:pt idx="53586">
                  <c:v>1</c:v>
                </c:pt>
                <c:pt idx="53587">
                  <c:v>0.85714285700000004</c:v>
                </c:pt>
                <c:pt idx="53588">
                  <c:v>1</c:v>
                </c:pt>
                <c:pt idx="53589">
                  <c:v>1</c:v>
                </c:pt>
                <c:pt idx="53590">
                  <c:v>1</c:v>
                </c:pt>
                <c:pt idx="53591">
                  <c:v>1</c:v>
                </c:pt>
                <c:pt idx="53592">
                  <c:v>1</c:v>
                </c:pt>
                <c:pt idx="53593">
                  <c:v>1</c:v>
                </c:pt>
                <c:pt idx="53594">
                  <c:v>1</c:v>
                </c:pt>
                <c:pt idx="53595">
                  <c:v>1</c:v>
                </c:pt>
                <c:pt idx="53596">
                  <c:v>1</c:v>
                </c:pt>
                <c:pt idx="53597">
                  <c:v>1</c:v>
                </c:pt>
                <c:pt idx="53598">
                  <c:v>1</c:v>
                </c:pt>
                <c:pt idx="53599">
                  <c:v>1</c:v>
                </c:pt>
                <c:pt idx="53600">
                  <c:v>1</c:v>
                </c:pt>
                <c:pt idx="53601">
                  <c:v>1</c:v>
                </c:pt>
                <c:pt idx="53602">
                  <c:v>1</c:v>
                </c:pt>
                <c:pt idx="53603">
                  <c:v>1</c:v>
                </c:pt>
                <c:pt idx="53604">
                  <c:v>1</c:v>
                </c:pt>
                <c:pt idx="53605">
                  <c:v>1</c:v>
                </c:pt>
                <c:pt idx="53606">
                  <c:v>1</c:v>
                </c:pt>
                <c:pt idx="53607">
                  <c:v>1</c:v>
                </c:pt>
                <c:pt idx="53608">
                  <c:v>1</c:v>
                </c:pt>
                <c:pt idx="53609">
                  <c:v>1</c:v>
                </c:pt>
                <c:pt idx="53610">
                  <c:v>1</c:v>
                </c:pt>
                <c:pt idx="53611">
                  <c:v>1</c:v>
                </c:pt>
                <c:pt idx="53612">
                  <c:v>1</c:v>
                </c:pt>
                <c:pt idx="53613">
                  <c:v>1</c:v>
                </c:pt>
                <c:pt idx="53614">
                  <c:v>1</c:v>
                </c:pt>
                <c:pt idx="53615">
                  <c:v>1</c:v>
                </c:pt>
                <c:pt idx="53616">
                  <c:v>1</c:v>
                </c:pt>
                <c:pt idx="53617">
                  <c:v>1</c:v>
                </c:pt>
                <c:pt idx="53618">
                  <c:v>1</c:v>
                </c:pt>
                <c:pt idx="53619">
                  <c:v>1</c:v>
                </c:pt>
                <c:pt idx="53620">
                  <c:v>1</c:v>
                </c:pt>
                <c:pt idx="53621">
                  <c:v>1</c:v>
                </c:pt>
                <c:pt idx="53622">
                  <c:v>1</c:v>
                </c:pt>
                <c:pt idx="53623">
                  <c:v>1</c:v>
                </c:pt>
                <c:pt idx="53624">
                  <c:v>1</c:v>
                </c:pt>
                <c:pt idx="53625">
                  <c:v>1</c:v>
                </c:pt>
                <c:pt idx="53626">
                  <c:v>1</c:v>
                </c:pt>
                <c:pt idx="53627">
                  <c:v>1</c:v>
                </c:pt>
                <c:pt idx="53628">
                  <c:v>1</c:v>
                </c:pt>
                <c:pt idx="53629">
                  <c:v>1</c:v>
                </c:pt>
                <c:pt idx="53630">
                  <c:v>0.85714285700000004</c:v>
                </c:pt>
                <c:pt idx="53631">
                  <c:v>1</c:v>
                </c:pt>
                <c:pt idx="53632">
                  <c:v>1</c:v>
                </c:pt>
                <c:pt idx="53633">
                  <c:v>1</c:v>
                </c:pt>
                <c:pt idx="53634">
                  <c:v>1</c:v>
                </c:pt>
                <c:pt idx="53635">
                  <c:v>1</c:v>
                </c:pt>
                <c:pt idx="53636">
                  <c:v>1</c:v>
                </c:pt>
                <c:pt idx="53637">
                  <c:v>1</c:v>
                </c:pt>
                <c:pt idx="53638">
                  <c:v>1</c:v>
                </c:pt>
                <c:pt idx="53639">
                  <c:v>1</c:v>
                </c:pt>
                <c:pt idx="53640">
                  <c:v>1</c:v>
                </c:pt>
                <c:pt idx="53641">
                  <c:v>1</c:v>
                </c:pt>
                <c:pt idx="53642">
                  <c:v>1</c:v>
                </c:pt>
                <c:pt idx="53643">
                  <c:v>1</c:v>
                </c:pt>
                <c:pt idx="53644">
                  <c:v>1</c:v>
                </c:pt>
                <c:pt idx="53645">
                  <c:v>1</c:v>
                </c:pt>
                <c:pt idx="53646">
                  <c:v>1</c:v>
                </c:pt>
                <c:pt idx="53647">
                  <c:v>0.85714285700000004</c:v>
                </c:pt>
                <c:pt idx="53648">
                  <c:v>1</c:v>
                </c:pt>
                <c:pt idx="53649">
                  <c:v>1</c:v>
                </c:pt>
                <c:pt idx="53650">
                  <c:v>1</c:v>
                </c:pt>
                <c:pt idx="53651">
                  <c:v>1</c:v>
                </c:pt>
                <c:pt idx="53652">
                  <c:v>1</c:v>
                </c:pt>
                <c:pt idx="53653">
                  <c:v>1</c:v>
                </c:pt>
                <c:pt idx="53654">
                  <c:v>1</c:v>
                </c:pt>
                <c:pt idx="53655">
                  <c:v>1</c:v>
                </c:pt>
                <c:pt idx="53656">
                  <c:v>1</c:v>
                </c:pt>
                <c:pt idx="53657">
                  <c:v>1</c:v>
                </c:pt>
                <c:pt idx="53658">
                  <c:v>1</c:v>
                </c:pt>
                <c:pt idx="53659">
                  <c:v>1</c:v>
                </c:pt>
                <c:pt idx="53660">
                  <c:v>1</c:v>
                </c:pt>
                <c:pt idx="53661">
                  <c:v>1</c:v>
                </c:pt>
                <c:pt idx="53662">
                  <c:v>0.85714285700000004</c:v>
                </c:pt>
                <c:pt idx="53663">
                  <c:v>1</c:v>
                </c:pt>
                <c:pt idx="53664">
                  <c:v>1</c:v>
                </c:pt>
                <c:pt idx="53665">
                  <c:v>0.85714285700000004</c:v>
                </c:pt>
                <c:pt idx="53666">
                  <c:v>1</c:v>
                </c:pt>
                <c:pt idx="53667">
                  <c:v>1</c:v>
                </c:pt>
                <c:pt idx="53668">
                  <c:v>1</c:v>
                </c:pt>
                <c:pt idx="53669">
                  <c:v>1</c:v>
                </c:pt>
                <c:pt idx="53670">
                  <c:v>1</c:v>
                </c:pt>
                <c:pt idx="53671">
                  <c:v>1</c:v>
                </c:pt>
                <c:pt idx="53672">
                  <c:v>1</c:v>
                </c:pt>
                <c:pt idx="53673">
                  <c:v>1</c:v>
                </c:pt>
                <c:pt idx="53674">
                  <c:v>1</c:v>
                </c:pt>
                <c:pt idx="53675">
                  <c:v>1</c:v>
                </c:pt>
                <c:pt idx="53676">
                  <c:v>1</c:v>
                </c:pt>
                <c:pt idx="53677">
                  <c:v>1</c:v>
                </c:pt>
                <c:pt idx="53678">
                  <c:v>1</c:v>
                </c:pt>
                <c:pt idx="53679">
                  <c:v>1</c:v>
                </c:pt>
                <c:pt idx="53680">
                  <c:v>0.85714285700000004</c:v>
                </c:pt>
                <c:pt idx="53681">
                  <c:v>1</c:v>
                </c:pt>
                <c:pt idx="53682">
                  <c:v>1</c:v>
                </c:pt>
                <c:pt idx="53683">
                  <c:v>1</c:v>
                </c:pt>
                <c:pt idx="53684">
                  <c:v>1</c:v>
                </c:pt>
                <c:pt idx="53685">
                  <c:v>1</c:v>
                </c:pt>
                <c:pt idx="53686">
                  <c:v>1</c:v>
                </c:pt>
                <c:pt idx="53687">
                  <c:v>1</c:v>
                </c:pt>
                <c:pt idx="53688">
                  <c:v>1</c:v>
                </c:pt>
                <c:pt idx="53689">
                  <c:v>1</c:v>
                </c:pt>
                <c:pt idx="53690">
                  <c:v>1</c:v>
                </c:pt>
                <c:pt idx="53691">
                  <c:v>1</c:v>
                </c:pt>
                <c:pt idx="53692">
                  <c:v>1</c:v>
                </c:pt>
                <c:pt idx="53693">
                  <c:v>1</c:v>
                </c:pt>
                <c:pt idx="53694">
                  <c:v>1</c:v>
                </c:pt>
                <c:pt idx="53695">
                  <c:v>1</c:v>
                </c:pt>
                <c:pt idx="53696">
                  <c:v>1</c:v>
                </c:pt>
                <c:pt idx="53697">
                  <c:v>0.85714285700000004</c:v>
                </c:pt>
                <c:pt idx="53698">
                  <c:v>1</c:v>
                </c:pt>
                <c:pt idx="53699">
                  <c:v>1</c:v>
                </c:pt>
                <c:pt idx="53700">
                  <c:v>1</c:v>
                </c:pt>
                <c:pt idx="53701">
                  <c:v>1</c:v>
                </c:pt>
                <c:pt idx="53702">
                  <c:v>1</c:v>
                </c:pt>
                <c:pt idx="53703">
                  <c:v>1</c:v>
                </c:pt>
                <c:pt idx="53704">
                  <c:v>1</c:v>
                </c:pt>
                <c:pt idx="53705">
                  <c:v>1</c:v>
                </c:pt>
                <c:pt idx="53706">
                  <c:v>1</c:v>
                </c:pt>
                <c:pt idx="53707">
                  <c:v>1</c:v>
                </c:pt>
                <c:pt idx="53708">
                  <c:v>1</c:v>
                </c:pt>
                <c:pt idx="53709">
                  <c:v>1</c:v>
                </c:pt>
                <c:pt idx="53710">
                  <c:v>1</c:v>
                </c:pt>
                <c:pt idx="53711">
                  <c:v>1</c:v>
                </c:pt>
                <c:pt idx="53712">
                  <c:v>1</c:v>
                </c:pt>
                <c:pt idx="53713">
                  <c:v>1</c:v>
                </c:pt>
                <c:pt idx="53714">
                  <c:v>1</c:v>
                </c:pt>
                <c:pt idx="53715">
                  <c:v>1</c:v>
                </c:pt>
                <c:pt idx="53716">
                  <c:v>1</c:v>
                </c:pt>
                <c:pt idx="53717">
                  <c:v>1</c:v>
                </c:pt>
                <c:pt idx="53718">
                  <c:v>1</c:v>
                </c:pt>
                <c:pt idx="53719">
                  <c:v>1</c:v>
                </c:pt>
                <c:pt idx="53720">
                  <c:v>1</c:v>
                </c:pt>
                <c:pt idx="53721">
                  <c:v>1</c:v>
                </c:pt>
                <c:pt idx="53722">
                  <c:v>1</c:v>
                </c:pt>
                <c:pt idx="53723">
                  <c:v>1</c:v>
                </c:pt>
                <c:pt idx="53724">
                  <c:v>1</c:v>
                </c:pt>
                <c:pt idx="53725">
                  <c:v>1</c:v>
                </c:pt>
                <c:pt idx="53726">
                  <c:v>1</c:v>
                </c:pt>
                <c:pt idx="53727">
                  <c:v>1</c:v>
                </c:pt>
                <c:pt idx="53728">
                  <c:v>1</c:v>
                </c:pt>
                <c:pt idx="53729">
                  <c:v>1</c:v>
                </c:pt>
                <c:pt idx="53730">
                  <c:v>1</c:v>
                </c:pt>
                <c:pt idx="53731">
                  <c:v>1</c:v>
                </c:pt>
                <c:pt idx="53732">
                  <c:v>1</c:v>
                </c:pt>
                <c:pt idx="53733">
                  <c:v>1</c:v>
                </c:pt>
                <c:pt idx="53734">
                  <c:v>1</c:v>
                </c:pt>
                <c:pt idx="53735">
                  <c:v>1</c:v>
                </c:pt>
                <c:pt idx="53736">
                  <c:v>1</c:v>
                </c:pt>
                <c:pt idx="53737">
                  <c:v>1</c:v>
                </c:pt>
                <c:pt idx="53738">
                  <c:v>1</c:v>
                </c:pt>
                <c:pt idx="53739">
                  <c:v>1</c:v>
                </c:pt>
                <c:pt idx="53740">
                  <c:v>1</c:v>
                </c:pt>
                <c:pt idx="53741">
                  <c:v>1</c:v>
                </c:pt>
                <c:pt idx="53742">
                  <c:v>1</c:v>
                </c:pt>
                <c:pt idx="53743">
                  <c:v>1</c:v>
                </c:pt>
                <c:pt idx="53744">
                  <c:v>1</c:v>
                </c:pt>
                <c:pt idx="53745">
                  <c:v>1</c:v>
                </c:pt>
                <c:pt idx="53746">
                  <c:v>1</c:v>
                </c:pt>
                <c:pt idx="53747">
                  <c:v>1</c:v>
                </c:pt>
                <c:pt idx="53748">
                  <c:v>0.85714285700000004</c:v>
                </c:pt>
                <c:pt idx="53749">
                  <c:v>1</c:v>
                </c:pt>
                <c:pt idx="53750">
                  <c:v>1</c:v>
                </c:pt>
                <c:pt idx="53751">
                  <c:v>1</c:v>
                </c:pt>
                <c:pt idx="53752">
                  <c:v>1</c:v>
                </c:pt>
                <c:pt idx="53753">
                  <c:v>1</c:v>
                </c:pt>
                <c:pt idx="53754">
                  <c:v>1</c:v>
                </c:pt>
                <c:pt idx="53755">
                  <c:v>1</c:v>
                </c:pt>
                <c:pt idx="53756">
                  <c:v>1</c:v>
                </c:pt>
                <c:pt idx="53757">
                  <c:v>1</c:v>
                </c:pt>
                <c:pt idx="53758">
                  <c:v>1</c:v>
                </c:pt>
                <c:pt idx="53759">
                  <c:v>1</c:v>
                </c:pt>
                <c:pt idx="53760">
                  <c:v>1</c:v>
                </c:pt>
                <c:pt idx="53761">
                  <c:v>1</c:v>
                </c:pt>
                <c:pt idx="53762">
                  <c:v>1</c:v>
                </c:pt>
                <c:pt idx="53763">
                  <c:v>1</c:v>
                </c:pt>
                <c:pt idx="53764">
                  <c:v>1</c:v>
                </c:pt>
                <c:pt idx="53765">
                  <c:v>1</c:v>
                </c:pt>
                <c:pt idx="53766">
                  <c:v>1</c:v>
                </c:pt>
                <c:pt idx="53767">
                  <c:v>1</c:v>
                </c:pt>
                <c:pt idx="53768">
                  <c:v>1</c:v>
                </c:pt>
                <c:pt idx="53769">
                  <c:v>1</c:v>
                </c:pt>
                <c:pt idx="53770">
                  <c:v>1</c:v>
                </c:pt>
                <c:pt idx="53771">
                  <c:v>1</c:v>
                </c:pt>
                <c:pt idx="53772">
                  <c:v>1</c:v>
                </c:pt>
                <c:pt idx="53773">
                  <c:v>1</c:v>
                </c:pt>
                <c:pt idx="53774">
                  <c:v>1</c:v>
                </c:pt>
                <c:pt idx="53775">
                  <c:v>1</c:v>
                </c:pt>
                <c:pt idx="53776">
                  <c:v>1</c:v>
                </c:pt>
                <c:pt idx="53777">
                  <c:v>0.85714285700000004</c:v>
                </c:pt>
                <c:pt idx="53778">
                  <c:v>1</c:v>
                </c:pt>
                <c:pt idx="53779">
                  <c:v>1</c:v>
                </c:pt>
                <c:pt idx="53780">
                  <c:v>1</c:v>
                </c:pt>
                <c:pt idx="53781">
                  <c:v>1</c:v>
                </c:pt>
                <c:pt idx="53782">
                  <c:v>0.85714285700000004</c:v>
                </c:pt>
                <c:pt idx="53783">
                  <c:v>1</c:v>
                </c:pt>
                <c:pt idx="53784">
                  <c:v>1</c:v>
                </c:pt>
                <c:pt idx="53785">
                  <c:v>1</c:v>
                </c:pt>
                <c:pt idx="53786">
                  <c:v>1</c:v>
                </c:pt>
                <c:pt idx="53787">
                  <c:v>1</c:v>
                </c:pt>
                <c:pt idx="53788">
                  <c:v>1</c:v>
                </c:pt>
                <c:pt idx="53789">
                  <c:v>1</c:v>
                </c:pt>
                <c:pt idx="53790">
                  <c:v>1</c:v>
                </c:pt>
                <c:pt idx="53791">
                  <c:v>1</c:v>
                </c:pt>
                <c:pt idx="53792">
                  <c:v>1</c:v>
                </c:pt>
                <c:pt idx="53793">
                  <c:v>1</c:v>
                </c:pt>
                <c:pt idx="53794">
                  <c:v>1</c:v>
                </c:pt>
                <c:pt idx="53795">
                  <c:v>1</c:v>
                </c:pt>
                <c:pt idx="53796">
                  <c:v>1</c:v>
                </c:pt>
                <c:pt idx="53797">
                  <c:v>1</c:v>
                </c:pt>
                <c:pt idx="53798">
                  <c:v>1</c:v>
                </c:pt>
                <c:pt idx="53799">
                  <c:v>1</c:v>
                </c:pt>
                <c:pt idx="53800">
                  <c:v>1</c:v>
                </c:pt>
                <c:pt idx="53801">
                  <c:v>1</c:v>
                </c:pt>
                <c:pt idx="53802">
                  <c:v>1</c:v>
                </c:pt>
                <c:pt idx="53803">
                  <c:v>1</c:v>
                </c:pt>
                <c:pt idx="53804">
                  <c:v>1</c:v>
                </c:pt>
                <c:pt idx="53805">
                  <c:v>1</c:v>
                </c:pt>
                <c:pt idx="53806">
                  <c:v>1</c:v>
                </c:pt>
                <c:pt idx="53807">
                  <c:v>1</c:v>
                </c:pt>
                <c:pt idx="53808">
                  <c:v>1</c:v>
                </c:pt>
                <c:pt idx="53809">
                  <c:v>1</c:v>
                </c:pt>
                <c:pt idx="53810">
                  <c:v>1</c:v>
                </c:pt>
                <c:pt idx="53811">
                  <c:v>1</c:v>
                </c:pt>
                <c:pt idx="53812">
                  <c:v>1</c:v>
                </c:pt>
                <c:pt idx="53813">
                  <c:v>1</c:v>
                </c:pt>
                <c:pt idx="53814">
                  <c:v>1</c:v>
                </c:pt>
                <c:pt idx="53815">
                  <c:v>1</c:v>
                </c:pt>
                <c:pt idx="53816">
                  <c:v>1</c:v>
                </c:pt>
                <c:pt idx="53817">
                  <c:v>1</c:v>
                </c:pt>
                <c:pt idx="53818">
                  <c:v>1</c:v>
                </c:pt>
                <c:pt idx="53819">
                  <c:v>1</c:v>
                </c:pt>
                <c:pt idx="53820">
                  <c:v>1</c:v>
                </c:pt>
                <c:pt idx="53821">
                  <c:v>1</c:v>
                </c:pt>
                <c:pt idx="53822">
                  <c:v>1</c:v>
                </c:pt>
                <c:pt idx="53823">
                  <c:v>1</c:v>
                </c:pt>
                <c:pt idx="53824">
                  <c:v>1</c:v>
                </c:pt>
                <c:pt idx="53825">
                  <c:v>1</c:v>
                </c:pt>
                <c:pt idx="53826">
                  <c:v>0.85714285700000004</c:v>
                </c:pt>
                <c:pt idx="53827">
                  <c:v>1</c:v>
                </c:pt>
                <c:pt idx="53828">
                  <c:v>1</c:v>
                </c:pt>
                <c:pt idx="53829">
                  <c:v>0.428571429</c:v>
                </c:pt>
                <c:pt idx="53830">
                  <c:v>1</c:v>
                </c:pt>
                <c:pt idx="53831">
                  <c:v>1</c:v>
                </c:pt>
                <c:pt idx="53832">
                  <c:v>1</c:v>
                </c:pt>
                <c:pt idx="53833">
                  <c:v>1</c:v>
                </c:pt>
                <c:pt idx="53834">
                  <c:v>1</c:v>
                </c:pt>
                <c:pt idx="53835">
                  <c:v>1</c:v>
                </c:pt>
                <c:pt idx="53836">
                  <c:v>1</c:v>
                </c:pt>
                <c:pt idx="53837">
                  <c:v>1</c:v>
                </c:pt>
                <c:pt idx="53838">
                  <c:v>1</c:v>
                </c:pt>
                <c:pt idx="53839">
                  <c:v>1</c:v>
                </c:pt>
                <c:pt idx="53840">
                  <c:v>1</c:v>
                </c:pt>
                <c:pt idx="53841">
                  <c:v>1</c:v>
                </c:pt>
                <c:pt idx="53842">
                  <c:v>1</c:v>
                </c:pt>
                <c:pt idx="53843">
                  <c:v>1</c:v>
                </c:pt>
                <c:pt idx="53844">
                  <c:v>0.85714285700000004</c:v>
                </c:pt>
                <c:pt idx="53845">
                  <c:v>1</c:v>
                </c:pt>
                <c:pt idx="53846">
                  <c:v>1</c:v>
                </c:pt>
                <c:pt idx="53847">
                  <c:v>1</c:v>
                </c:pt>
                <c:pt idx="53848">
                  <c:v>1</c:v>
                </c:pt>
                <c:pt idx="53849">
                  <c:v>1</c:v>
                </c:pt>
                <c:pt idx="53850">
                  <c:v>1</c:v>
                </c:pt>
                <c:pt idx="53851">
                  <c:v>1</c:v>
                </c:pt>
                <c:pt idx="53852">
                  <c:v>1</c:v>
                </c:pt>
                <c:pt idx="53853">
                  <c:v>1</c:v>
                </c:pt>
                <c:pt idx="53854">
                  <c:v>1</c:v>
                </c:pt>
                <c:pt idx="53855">
                  <c:v>1</c:v>
                </c:pt>
                <c:pt idx="53856">
                  <c:v>1</c:v>
                </c:pt>
                <c:pt idx="53857">
                  <c:v>1</c:v>
                </c:pt>
                <c:pt idx="53858">
                  <c:v>1</c:v>
                </c:pt>
                <c:pt idx="53859">
                  <c:v>1</c:v>
                </c:pt>
                <c:pt idx="53860">
                  <c:v>1</c:v>
                </c:pt>
                <c:pt idx="53861">
                  <c:v>1</c:v>
                </c:pt>
                <c:pt idx="53862">
                  <c:v>1</c:v>
                </c:pt>
                <c:pt idx="53863">
                  <c:v>1</c:v>
                </c:pt>
                <c:pt idx="53864">
                  <c:v>1</c:v>
                </c:pt>
                <c:pt idx="53865">
                  <c:v>1</c:v>
                </c:pt>
                <c:pt idx="53866">
                  <c:v>1</c:v>
                </c:pt>
                <c:pt idx="53867">
                  <c:v>1</c:v>
                </c:pt>
                <c:pt idx="53868">
                  <c:v>1</c:v>
                </c:pt>
                <c:pt idx="53869">
                  <c:v>1</c:v>
                </c:pt>
                <c:pt idx="53870">
                  <c:v>1</c:v>
                </c:pt>
                <c:pt idx="53871">
                  <c:v>1</c:v>
                </c:pt>
                <c:pt idx="53872">
                  <c:v>1</c:v>
                </c:pt>
                <c:pt idx="53873">
                  <c:v>1</c:v>
                </c:pt>
                <c:pt idx="53874">
                  <c:v>1</c:v>
                </c:pt>
                <c:pt idx="53875">
                  <c:v>1</c:v>
                </c:pt>
                <c:pt idx="53876">
                  <c:v>1</c:v>
                </c:pt>
                <c:pt idx="53877">
                  <c:v>1</c:v>
                </c:pt>
                <c:pt idx="53878">
                  <c:v>1</c:v>
                </c:pt>
                <c:pt idx="53879">
                  <c:v>1</c:v>
                </c:pt>
                <c:pt idx="53880">
                  <c:v>1</c:v>
                </c:pt>
                <c:pt idx="53881">
                  <c:v>1</c:v>
                </c:pt>
                <c:pt idx="53882">
                  <c:v>1</c:v>
                </c:pt>
                <c:pt idx="53883">
                  <c:v>0.28571428599999998</c:v>
                </c:pt>
                <c:pt idx="53884">
                  <c:v>1</c:v>
                </c:pt>
                <c:pt idx="53885">
                  <c:v>1</c:v>
                </c:pt>
                <c:pt idx="53886">
                  <c:v>1</c:v>
                </c:pt>
                <c:pt idx="53887">
                  <c:v>1</c:v>
                </c:pt>
                <c:pt idx="53888">
                  <c:v>1</c:v>
                </c:pt>
                <c:pt idx="53889">
                  <c:v>1</c:v>
                </c:pt>
                <c:pt idx="53890">
                  <c:v>1</c:v>
                </c:pt>
                <c:pt idx="53891">
                  <c:v>0.85714285700000004</c:v>
                </c:pt>
                <c:pt idx="53892">
                  <c:v>1</c:v>
                </c:pt>
                <c:pt idx="53893">
                  <c:v>1</c:v>
                </c:pt>
                <c:pt idx="53894">
                  <c:v>1</c:v>
                </c:pt>
                <c:pt idx="53895">
                  <c:v>1</c:v>
                </c:pt>
                <c:pt idx="53896">
                  <c:v>1</c:v>
                </c:pt>
                <c:pt idx="53897">
                  <c:v>1</c:v>
                </c:pt>
                <c:pt idx="53898">
                  <c:v>1</c:v>
                </c:pt>
                <c:pt idx="53899">
                  <c:v>1</c:v>
                </c:pt>
                <c:pt idx="53900">
                  <c:v>1</c:v>
                </c:pt>
                <c:pt idx="53901">
                  <c:v>1</c:v>
                </c:pt>
                <c:pt idx="53902">
                  <c:v>1</c:v>
                </c:pt>
                <c:pt idx="53903">
                  <c:v>1</c:v>
                </c:pt>
                <c:pt idx="53904">
                  <c:v>1</c:v>
                </c:pt>
                <c:pt idx="53905">
                  <c:v>0.85714285700000004</c:v>
                </c:pt>
                <c:pt idx="53906">
                  <c:v>1</c:v>
                </c:pt>
                <c:pt idx="53907">
                  <c:v>1</c:v>
                </c:pt>
                <c:pt idx="53908">
                  <c:v>1</c:v>
                </c:pt>
                <c:pt idx="53909">
                  <c:v>0.85714285700000004</c:v>
                </c:pt>
                <c:pt idx="53910">
                  <c:v>1</c:v>
                </c:pt>
                <c:pt idx="53911">
                  <c:v>1</c:v>
                </c:pt>
                <c:pt idx="53912">
                  <c:v>1</c:v>
                </c:pt>
                <c:pt idx="53913">
                  <c:v>1</c:v>
                </c:pt>
                <c:pt idx="53914">
                  <c:v>1</c:v>
                </c:pt>
                <c:pt idx="53915">
                  <c:v>1</c:v>
                </c:pt>
                <c:pt idx="53916">
                  <c:v>0.85714285700000004</c:v>
                </c:pt>
                <c:pt idx="53917">
                  <c:v>1</c:v>
                </c:pt>
                <c:pt idx="53918">
                  <c:v>1</c:v>
                </c:pt>
                <c:pt idx="53919">
                  <c:v>0.85714285700000004</c:v>
                </c:pt>
                <c:pt idx="53920">
                  <c:v>0.85714285700000004</c:v>
                </c:pt>
                <c:pt idx="53921">
                  <c:v>1</c:v>
                </c:pt>
                <c:pt idx="53922">
                  <c:v>1</c:v>
                </c:pt>
                <c:pt idx="53923">
                  <c:v>0.85714285700000004</c:v>
                </c:pt>
                <c:pt idx="53924">
                  <c:v>1</c:v>
                </c:pt>
                <c:pt idx="53925">
                  <c:v>1</c:v>
                </c:pt>
                <c:pt idx="53926">
                  <c:v>1</c:v>
                </c:pt>
                <c:pt idx="53927">
                  <c:v>1</c:v>
                </c:pt>
                <c:pt idx="53928">
                  <c:v>1</c:v>
                </c:pt>
                <c:pt idx="53929">
                  <c:v>1</c:v>
                </c:pt>
                <c:pt idx="53930">
                  <c:v>1</c:v>
                </c:pt>
                <c:pt idx="53931">
                  <c:v>1</c:v>
                </c:pt>
                <c:pt idx="53932">
                  <c:v>1</c:v>
                </c:pt>
                <c:pt idx="53933">
                  <c:v>1</c:v>
                </c:pt>
                <c:pt idx="53934">
                  <c:v>1</c:v>
                </c:pt>
                <c:pt idx="53935">
                  <c:v>1</c:v>
                </c:pt>
                <c:pt idx="53936">
                  <c:v>1</c:v>
                </c:pt>
                <c:pt idx="53937">
                  <c:v>1</c:v>
                </c:pt>
                <c:pt idx="53938">
                  <c:v>1</c:v>
                </c:pt>
                <c:pt idx="53939">
                  <c:v>1</c:v>
                </c:pt>
                <c:pt idx="53940">
                  <c:v>1</c:v>
                </c:pt>
                <c:pt idx="53941">
                  <c:v>1</c:v>
                </c:pt>
                <c:pt idx="53942">
                  <c:v>1</c:v>
                </c:pt>
                <c:pt idx="53943">
                  <c:v>1</c:v>
                </c:pt>
                <c:pt idx="53944">
                  <c:v>1</c:v>
                </c:pt>
                <c:pt idx="53945">
                  <c:v>1</c:v>
                </c:pt>
                <c:pt idx="53946">
                  <c:v>1</c:v>
                </c:pt>
                <c:pt idx="53947">
                  <c:v>1</c:v>
                </c:pt>
                <c:pt idx="53948">
                  <c:v>1</c:v>
                </c:pt>
                <c:pt idx="53949">
                  <c:v>1</c:v>
                </c:pt>
                <c:pt idx="53950">
                  <c:v>1</c:v>
                </c:pt>
                <c:pt idx="53951">
                  <c:v>1</c:v>
                </c:pt>
                <c:pt idx="53952">
                  <c:v>1</c:v>
                </c:pt>
                <c:pt idx="53953">
                  <c:v>1</c:v>
                </c:pt>
                <c:pt idx="53954">
                  <c:v>1</c:v>
                </c:pt>
                <c:pt idx="53955">
                  <c:v>1</c:v>
                </c:pt>
                <c:pt idx="53956">
                  <c:v>1</c:v>
                </c:pt>
                <c:pt idx="53957">
                  <c:v>1</c:v>
                </c:pt>
                <c:pt idx="53958">
                  <c:v>1</c:v>
                </c:pt>
                <c:pt idx="53959">
                  <c:v>1</c:v>
                </c:pt>
                <c:pt idx="53960">
                  <c:v>1</c:v>
                </c:pt>
                <c:pt idx="53961">
                  <c:v>1</c:v>
                </c:pt>
                <c:pt idx="53962">
                  <c:v>1</c:v>
                </c:pt>
                <c:pt idx="53963">
                  <c:v>1</c:v>
                </c:pt>
                <c:pt idx="53964">
                  <c:v>1</c:v>
                </c:pt>
                <c:pt idx="53965">
                  <c:v>1</c:v>
                </c:pt>
                <c:pt idx="53966">
                  <c:v>1</c:v>
                </c:pt>
                <c:pt idx="53967">
                  <c:v>1</c:v>
                </c:pt>
                <c:pt idx="53968">
                  <c:v>1</c:v>
                </c:pt>
                <c:pt idx="53969">
                  <c:v>1</c:v>
                </c:pt>
                <c:pt idx="53970">
                  <c:v>1</c:v>
                </c:pt>
                <c:pt idx="53971">
                  <c:v>1</c:v>
                </c:pt>
                <c:pt idx="53972">
                  <c:v>1</c:v>
                </c:pt>
                <c:pt idx="53973">
                  <c:v>1</c:v>
                </c:pt>
                <c:pt idx="53974">
                  <c:v>1</c:v>
                </c:pt>
                <c:pt idx="53975">
                  <c:v>1</c:v>
                </c:pt>
                <c:pt idx="53976">
                  <c:v>1</c:v>
                </c:pt>
                <c:pt idx="53977">
                  <c:v>1</c:v>
                </c:pt>
                <c:pt idx="53978">
                  <c:v>1</c:v>
                </c:pt>
                <c:pt idx="53979">
                  <c:v>1</c:v>
                </c:pt>
                <c:pt idx="53980">
                  <c:v>1</c:v>
                </c:pt>
                <c:pt idx="53981">
                  <c:v>1</c:v>
                </c:pt>
                <c:pt idx="53982">
                  <c:v>1</c:v>
                </c:pt>
                <c:pt idx="53983">
                  <c:v>1</c:v>
                </c:pt>
                <c:pt idx="53984">
                  <c:v>1</c:v>
                </c:pt>
                <c:pt idx="53985">
                  <c:v>1</c:v>
                </c:pt>
                <c:pt idx="53986">
                  <c:v>1</c:v>
                </c:pt>
                <c:pt idx="53987">
                  <c:v>1</c:v>
                </c:pt>
                <c:pt idx="53988">
                  <c:v>1</c:v>
                </c:pt>
                <c:pt idx="53989">
                  <c:v>1</c:v>
                </c:pt>
                <c:pt idx="53990">
                  <c:v>1</c:v>
                </c:pt>
                <c:pt idx="53991">
                  <c:v>1</c:v>
                </c:pt>
                <c:pt idx="53992">
                  <c:v>1</c:v>
                </c:pt>
                <c:pt idx="53993">
                  <c:v>1</c:v>
                </c:pt>
                <c:pt idx="53994">
                  <c:v>1</c:v>
                </c:pt>
                <c:pt idx="53995">
                  <c:v>1</c:v>
                </c:pt>
                <c:pt idx="53996">
                  <c:v>1</c:v>
                </c:pt>
                <c:pt idx="53997">
                  <c:v>1</c:v>
                </c:pt>
                <c:pt idx="53998">
                  <c:v>1</c:v>
                </c:pt>
                <c:pt idx="53999">
                  <c:v>1</c:v>
                </c:pt>
                <c:pt idx="54000">
                  <c:v>1</c:v>
                </c:pt>
                <c:pt idx="54001">
                  <c:v>1</c:v>
                </c:pt>
                <c:pt idx="54002">
                  <c:v>1</c:v>
                </c:pt>
                <c:pt idx="54003">
                  <c:v>1</c:v>
                </c:pt>
                <c:pt idx="54004">
                  <c:v>1</c:v>
                </c:pt>
                <c:pt idx="54005">
                  <c:v>0.85714285700000004</c:v>
                </c:pt>
                <c:pt idx="54006">
                  <c:v>1</c:v>
                </c:pt>
                <c:pt idx="54007">
                  <c:v>1</c:v>
                </c:pt>
                <c:pt idx="54008">
                  <c:v>1</c:v>
                </c:pt>
                <c:pt idx="54009">
                  <c:v>1</c:v>
                </c:pt>
                <c:pt idx="54010">
                  <c:v>1</c:v>
                </c:pt>
                <c:pt idx="54011">
                  <c:v>1</c:v>
                </c:pt>
                <c:pt idx="54012">
                  <c:v>1</c:v>
                </c:pt>
                <c:pt idx="54013">
                  <c:v>1</c:v>
                </c:pt>
                <c:pt idx="54014">
                  <c:v>1</c:v>
                </c:pt>
                <c:pt idx="54015">
                  <c:v>1</c:v>
                </c:pt>
                <c:pt idx="54016">
                  <c:v>1</c:v>
                </c:pt>
                <c:pt idx="54017">
                  <c:v>1</c:v>
                </c:pt>
                <c:pt idx="54018">
                  <c:v>1</c:v>
                </c:pt>
                <c:pt idx="54019">
                  <c:v>1</c:v>
                </c:pt>
                <c:pt idx="54020">
                  <c:v>1</c:v>
                </c:pt>
                <c:pt idx="54021">
                  <c:v>1</c:v>
                </c:pt>
                <c:pt idx="54022">
                  <c:v>1</c:v>
                </c:pt>
                <c:pt idx="54023">
                  <c:v>1</c:v>
                </c:pt>
                <c:pt idx="54024">
                  <c:v>1</c:v>
                </c:pt>
                <c:pt idx="54025">
                  <c:v>1</c:v>
                </c:pt>
                <c:pt idx="54026">
                  <c:v>1</c:v>
                </c:pt>
                <c:pt idx="54027">
                  <c:v>1</c:v>
                </c:pt>
                <c:pt idx="54028">
                  <c:v>1</c:v>
                </c:pt>
                <c:pt idx="54029">
                  <c:v>1</c:v>
                </c:pt>
                <c:pt idx="54030">
                  <c:v>1</c:v>
                </c:pt>
                <c:pt idx="54031">
                  <c:v>1</c:v>
                </c:pt>
                <c:pt idx="54032">
                  <c:v>1</c:v>
                </c:pt>
                <c:pt idx="54033">
                  <c:v>1</c:v>
                </c:pt>
                <c:pt idx="54034">
                  <c:v>1</c:v>
                </c:pt>
                <c:pt idx="54035">
                  <c:v>1</c:v>
                </c:pt>
                <c:pt idx="54036">
                  <c:v>1</c:v>
                </c:pt>
                <c:pt idx="54037">
                  <c:v>1</c:v>
                </c:pt>
                <c:pt idx="54038">
                  <c:v>1</c:v>
                </c:pt>
                <c:pt idx="54039">
                  <c:v>1</c:v>
                </c:pt>
                <c:pt idx="54040">
                  <c:v>1</c:v>
                </c:pt>
                <c:pt idx="54041">
                  <c:v>1</c:v>
                </c:pt>
                <c:pt idx="54042">
                  <c:v>1</c:v>
                </c:pt>
                <c:pt idx="54043">
                  <c:v>1</c:v>
                </c:pt>
                <c:pt idx="54044">
                  <c:v>1</c:v>
                </c:pt>
                <c:pt idx="54045">
                  <c:v>1</c:v>
                </c:pt>
                <c:pt idx="54046">
                  <c:v>1</c:v>
                </c:pt>
                <c:pt idx="54047">
                  <c:v>1</c:v>
                </c:pt>
                <c:pt idx="54048">
                  <c:v>1</c:v>
                </c:pt>
                <c:pt idx="54049">
                  <c:v>1</c:v>
                </c:pt>
                <c:pt idx="54050">
                  <c:v>1</c:v>
                </c:pt>
                <c:pt idx="54051">
                  <c:v>1</c:v>
                </c:pt>
                <c:pt idx="54052">
                  <c:v>1</c:v>
                </c:pt>
                <c:pt idx="54053">
                  <c:v>1</c:v>
                </c:pt>
                <c:pt idx="54054">
                  <c:v>1</c:v>
                </c:pt>
                <c:pt idx="54055">
                  <c:v>1</c:v>
                </c:pt>
                <c:pt idx="54056">
                  <c:v>1</c:v>
                </c:pt>
                <c:pt idx="54057">
                  <c:v>1</c:v>
                </c:pt>
                <c:pt idx="54058">
                  <c:v>1</c:v>
                </c:pt>
                <c:pt idx="54059">
                  <c:v>1</c:v>
                </c:pt>
                <c:pt idx="54060">
                  <c:v>1</c:v>
                </c:pt>
                <c:pt idx="54061">
                  <c:v>1</c:v>
                </c:pt>
                <c:pt idx="54062">
                  <c:v>1</c:v>
                </c:pt>
                <c:pt idx="54063">
                  <c:v>1</c:v>
                </c:pt>
                <c:pt idx="54064">
                  <c:v>1</c:v>
                </c:pt>
                <c:pt idx="54065">
                  <c:v>1</c:v>
                </c:pt>
                <c:pt idx="54066">
                  <c:v>1</c:v>
                </c:pt>
                <c:pt idx="54067">
                  <c:v>1</c:v>
                </c:pt>
                <c:pt idx="54068">
                  <c:v>1</c:v>
                </c:pt>
                <c:pt idx="54069">
                  <c:v>1</c:v>
                </c:pt>
                <c:pt idx="54070">
                  <c:v>1</c:v>
                </c:pt>
                <c:pt idx="54071">
                  <c:v>1</c:v>
                </c:pt>
                <c:pt idx="54072">
                  <c:v>1</c:v>
                </c:pt>
                <c:pt idx="54073">
                  <c:v>1</c:v>
                </c:pt>
                <c:pt idx="54074">
                  <c:v>1</c:v>
                </c:pt>
                <c:pt idx="54075">
                  <c:v>1</c:v>
                </c:pt>
                <c:pt idx="54076">
                  <c:v>1</c:v>
                </c:pt>
                <c:pt idx="54077">
                  <c:v>1</c:v>
                </c:pt>
                <c:pt idx="54078">
                  <c:v>1</c:v>
                </c:pt>
                <c:pt idx="54079">
                  <c:v>1</c:v>
                </c:pt>
                <c:pt idx="54080">
                  <c:v>1</c:v>
                </c:pt>
                <c:pt idx="54081">
                  <c:v>1</c:v>
                </c:pt>
                <c:pt idx="54082">
                  <c:v>1</c:v>
                </c:pt>
                <c:pt idx="54083">
                  <c:v>1</c:v>
                </c:pt>
                <c:pt idx="54084">
                  <c:v>1</c:v>
                </c:pt>
                <c:pt idx="54085">
                  <c:v>1</c:v>
                </c:pt>
                <c:pt idx="54086">
                  <c:v>1</c:v>
                </c:pt>
                <c:pt idx="54087">
                  <c:v>1</c:v>
                </c:pt>
                <c:pt idx="54088">
                  <c:v>1</c:v>
                </c:pt>
                <c:pt idx="54089">
                  <c:v>1</c:v>
                </c:pt>
                <c:pt idx="54090">
                  <c:v>1</c:v>
                </c:pt>
                <c:pt idx="54091">
                  <c:v>1</c:v>
                </c:pt>
                <c:pt idx="54092">
                  <c:v>1</c:v>
                </c:pt>
                <c:pt idx="54093">
                  <c:v>1</c:v>
                </c:pt>
                <c:pt idx="54094">
                  <c:v>1</c:v>
                </c:pt>
                <c:pt idx="54095">
                  <c:v>1</c:v>
                </c:pt>
                <c:pt idx="54096">
                  <c:v>1</c:v>
                </c:pt>
                <c:pt idx="54097">
                  <c:v>1</c:v>
                </c:pt>
                <c:pt idx="54098">
                  <c:v>1</c:v>
                </c:pt>
                <c:pt idx="54099">
                  <c:v>1</c:v>
                </c:pt>
                <c:pt idx="54100">
                  <c:v>1</c:v>
                </c:pt>
                <c:pt idx="54101">
                  <c:v>1</c:v>
                </c:pt>
                <c:pt idx="54102">
                  <c:v>1</c:v>
                </c:pt>
                <c:pt idx="54103">
                  <c:v>1</c:v>
                </c:pt>
                <c:pt idx="54104">
                  <c:v>1</c:v>
                </c:pt>
                <c:pt idx="54105">
                  <c:v>1</c:v>
                </c:pt>
                <c:pt idx="54106">
                  <c:v>1</c:v>
                </c:pt>
                <c:pt idx="54107">
                  <c:v>1</c:v>
                </c:pt>
                <c:pt idx="54108">
                  <c:v>1</c:v>
                </c:pt>
                <c:pt idx="54109">
                  <c:v>1</c:v>
                </c:pt>
                <c:pt idx="54110">
                  <c:v>1</c:v>
                </c:pt>
                <c:pt idx="54111">
                  <c:v>1</c:v>
                </c:pt>
                <c:pt idx="54112">
                  <c:v>1</c:v>
                </c:pt>
                <c:pt idx="54113">
                  <c:v>1</c:v>
                </c:pt>
                <c:pt idx="54114">
                  <c:v>1</c:v>
                </c:pt>
                <c:pt idx="54115">
                  <c:v>1</c:v>
                </c:pt>
                <c:pt idx="54116">
                  <c:v>1</c:v>
                </c:pt>
                <c:pt idx="54117">
                  <c:v>1</c:v>
                </c:pt>
                <c:pt idx="54118">
                  <c:v>1</c:v>
                </c:pt>
                <c:pt idx="54119">
                  <c:v>1</c:v>
                </c:pt>
                <c:pt idx="54120">
                  <c:v>1</c:v>
                </c:pt>
                <c:pt idx="54121">
                  <c:v>1</c:v>
                </c:pt>
                <c:pt idx="54122">
                  <c:v>1</c:v>
                </c:pt>
                <c:pt idx="54123">
                  <c:v>1</c:v>
                </c:pt>
                <c:pt idx="54124">
                  <c:v>1</c:v>
                </c:pt>
                <c:pt idx="54125">
                  <c:v>1</c:v>
                </c:pt>
                <c:pt idx="54126">
                  <c:v>1</c:v>
                </c:pt>
                <c:pt idx="54127">
                  <c:v>1</c:v>
                </c:pt>
                <c:pt idx="54128">
                  <c:v>1</c:v>
                </c:pt>
                <c:pt idx="54129">
                  <c:v>1</c:v>
                </c:pt>
                <c:pt idx="54130">
                  <c:v>1</c:v>
                </c:pt>
                <c:pt idx="54131">
                  <c:v>1</c:v>
                </c:pt>
                <c:pt idx="54132">
                  <c:v>1</c:v>
                </c:pt>
                <c:pt idx="54133">
                  <c:v>1</c:v>
                </c:pt>
                <c:pt idx="54134">
                  <c:v>1</c:v>
                </c:pt>
                <c:pt idx="54135">
                  <c:v>1</c:v>
                </c:pt>
                <c:pt idx="54136">
                  <c:v>1</c:v>
                </c:pt>
                <c:pt idx="54137">
                  <c:v>1</c:v>
                </c:pt>
                <c:pt idx="54138">
                  <c:v>1</c:v>
                </c:pt>
                <c:pt idx="54139">
                  <c:v>1</c:v>
                </c:pt>
                <c:pt idx="54140">
                  <c:v>1</c:v>
                </c:pt>
                <c:pt idx="54141">
                  <c:v>1</c:v>
                </c:pt>
                <c:pt idx="54142">
                  <c:v>1</c:v>
                </c:pt>
                <c:pt idx="54143">
                  <c:v>1</c:v>
                </c:pt>
                <c:pt idx="54144">
                  <c:v>1</c:v>
                </c:pt>
                <c:pt idx="54145">
                  <c:v>1</c:v>
                </c:pt>
                <c:pt idx="54146">
                  <c:v>1</c:v>
                </c:pt>
                <c:pt idx="54147">
                  <c:v>1</c:v>
                </c:pt>
                <c:pt idx="54148">
                  <c:v>1</c:v>
                </c:pt>
                <c:pt idx="54149">
                  <c:v>1</c:v>
                </c:pt>
                <c:pt idx="54150">
                  <c:v>1</c:v>
                </c:pt>
                <c:pt idx="54151">
                  <c:v>1</c:v>
                </c:pt>
                <c:pt idx="54152">
                  <c:v>1</c:v>
                </c:pt>
                <c:pt idx="54153">
                  <c:v>1</c:v>
                </c:pt>
                <c:pt idx="54154">
                  <c:v>1</c:v>
                </c:pt>
                <c:pt idx="54155">
                  <c:v>1</c:v>
                </c:pt>
                <c:pt idx="54156">
                  <c:v>1</c:v>
                </c:pt>
                <c:pt idx="54157">
                  <c:v>1</c:v>
                </c:pt>
                <c:pt idx="54158">
                  <c:v>1</c:v>
                </c:pt>
                <c:pt idx="54159">
                  <c:v>1</c:v>
                </c:pt>
                <c:pt idx="54160">
                  <c:v>1</c:v>
                </c:pt>
                <c:pt idx="54161">
                  <c:v>1</c:v>
                </c:pt>
                <c:pt idx="54162">
                  <c:v>1</c:v>
                </c:pt>
                <c:pt idx="54163">
                  <c:v>1</c:v>
                </c:pt>
                <c:pt idx="54164">
                  <c:v>1</c:v>
                </c:pt>
                <c:pt idx="54165">
                  <c:v>1</c:v>
                </c:pt>
                <c:pt idx="54166">
                  <c:v>1</c:v>
                </c:pt>
                <c:pt idx="54167">
                  <c:v>1</c:v>
                </c:pt>
                <c:pt idx="54168">
                  <c:v>1</c:v>
                </c:pt>
                <c:pt idx="54169">
                  <c:v>1</c:v>
                </c:pt>
                <c:pt idx="54170">
                  <c:v>1</c:v>
                </c:pt>
                <c:pt idx="54171">
                  <c:v>1</c:v>
                </c:pt>
                <c:pt idx="54172">
                  <c:v>1</c:v>
                </c:pt>
                <c:pt idx="54173">
                  <c:v>1</c:v>
                </c:pt>
                <c:pt idx="54174">
                  <c:v>1</c:v>
                </c:pt>
                <c:pt idx="54175">
                  <c:v>1</c:v>
                </c:pt>
                <c:pt idx="54176">
                  <c:v>1</c:v>
                </c:pt>
                <c:pt idx="54177">
                  <c:v>1</c:v>
                </c:pt>
                <c:pt idx="54178">
                  <c:v>1</c:v>
                </c:pt>
                <c:pt idx="54179">
                  <c:v>1</c:v>
                </c:pt>
                <c:pt idx="54180">
                  <c:v>1</c:v>
                </c:pt>
                <c:pt idx="54181">
                  <c:v>1</c:v>
                </c:pt>
                <c:pt idx="54182">
                  <c:v>1</c:v>
                </c:pt>
                <c:pt idx="54183">
                  <c:v>1</c:v>
                </c:pt>
                <c:pt idx="54184">
                  <c:v>1</c:v>
                </c:pt>
                <c:pt idx="54185">
                  <c:v>1</c:v>
                </c:pt>
                <c:pt idx="54186">
                  <c:v>1</c:v>
                </c:pt>
                <c:pt idx="54187">
                  <c:v>1</c:v>
                </c:pt>
                <c:pt idx="54188">
                  <c:v>1</c:v>
                </c:pt>
                <c:pt idx="54189">
                  <c:v>1</c:v>
                </c:pt>
                <c:pt idx="54190">
                  <c:v>1</c:v>
                </c:pt>
                <c:pt idx="54191">
                  <c:v>1</c:v>
                </c:pt>
                <c:pt idx="54192">
                  <c:v>1</c:v>
                </c:pt>
                <c:pt idx="54193">
                  <c:v>1</c:v>
                </c:pt>
                <c:pt idx="54194">
                  <c:v>1</c:v>
                </c:pt>
                <c:pt idx="54195">
                  <c:v>1</c:v>
                </c:pt>
                <c:pt idx="54196">
                  <c:v>1</c:v>
                </c:pt>
                <c:pt idx="54197">
                  <c:v>1</c:v>
                </c:pt>
                <c:pt idx="54198">
                  <c:v>1</c:v>
                </c:pt>
                <c:pt idx="54199">
                  <c:v>1</c:v>
                </c:pt>
                <c:pt idx="54200">
                  <c:v>1</c:v>
                </c:pt>
                <c:pt idx="54201">
                  <c:v>1</c:v>
                </c:pt>
                <c:pt idx="54202">
                  <c:v>1</c:v>
                </c:pt>
                <c:pt idx="54203">
                  <c:v>1</c:v>
                </c:pt>
                <c:pt idx="54204">
                  <c:v>1</c:v>
                </c:pt>
                <c:pt idx="54205">
                  <c:v>1</c:v>
                </c:pt>
                <c:pt idx="54206">
                  <c:v>1</c:v>
                </c:pt>
                <c:pt idx="54207">
                  <c:v>1</c:v>
                </c:pt>
                <c:pt idx="54208">
                  <c:v>1</c:v>
                </c:pt>
                <c:pt idx="54209">
                  <c:v>1</c:v>
                </c:pt>
                <c:pt idx="54210">
                  <c:v>1</c:v>
                </c:pt>
                <c:pt idx="54211">
                  <c:v>1</c:v>
                </c:pt>
                <c:pt idx="54212">
                  <c:v>1</c:v>
                </c:pt>
                <c:pt idx="54213">
                  <c:v>1</c:v>
                </c:pt>
                <c:pt idx="54214">
                  <c:v>1</c:v>
                </c:pt>
                <c:pt idx="54215">
                  <c:v>1</c:v>
                </c:pt>
                <c:pt idx="54216">
                  <c:v>1</c:v>
                </c:pt>
                <c:pt idx="54217">
                  <c:v>1</c:v>
                </c:pt>
                <c:pt idx="54218">
                  <c:v>1</c:v>
                </c:pt>
                <c:pt idx="54219">
                  <c:v>1</c:v>
                </c:pt>
                <c:pt idx="54220">
                  <c:v>1</c:v>
                </c:pt>
                <c:pt idx="54221">
                  <c:v>1</c:v>
                </c:pt>
                <c:pt idx="54222">
                  <c:v>1</c:v>
                </c:pt>
                <c:pt idx="54223">
                  <c:v>1</c:v>
                </c:pt>
                <c:pt idx="54224">
                  <c:v>1</c:v>
                </c:pt>
                <c:pt idx="54225">
                  <c:v>1</c:v>
                </c:pt>
                <c:pt idx="54226">
                  <c:v>1</c:v>
                </c:pt>
                <c:pt idx="54227">
                  <c:v>1</c:v>
                </c:pt>
                <c:pt idx="54228">
                  <c:v>1</c:v>
                </c:pt>
                <c:pt idx="54229">
                  <c:v>1</c:v>
                </c:pt>
                <c:pt idx="54230">
                  <c:v>1</c:v>
                </c:pt>
                <c:pt idx="54231">
                  <c:v>1</c:v>
                </c:pt>
                <c:pt idx="54232">
                  <c:v>1</c:v>
                </c:pt>
                <c:pt idx="54233">
                  <c:v>1</c:v>
                </c:pt>
                <c:pt idx="54234">
                  <c:v>1</c:v>
                </c:pt>
                <c:pt idx="54235">
                  <c:v>1</c:v>
                </c:pt>
                <c:pt idx="54236">
                  <c:v>1</c:v>
                </c:pt>
                <c:pt idx="54237">
                  <c:v>1</c:v>
                </c:pt>
                <c:pt idx="54238">
                  <c:v>1</c:v>
                </c:pt>
                <c:pt idx="54239">
                  <c:v>1</c:v>
                </c:pt>
                <c:pt idx="54240">
                  <c:v>1</c:v>
                </c:pt>
                <c:pt idx="54241">
                  <c:v>1</c:v>
                </c:pt>
                <c:pt idx="54242">
                  <c:v>1</c:v>
                </c:pt>
                <c:pt idx="54243">
                  <c:v>1</c:v>
                </c:pt>
                <c:pt idx="54244">
                  <c:v>1</c:v>
                </c:pt>
                <c:pt idx="54245">
                  <c:v>1</c:v>
                </c:pt>
                <c:pt idx="54246">
                  <c:v>1</c:v>
                </c:pt>
                <c:pt idx="54247">
                  <c:v>1</c:v>
                </c:pt>
                <c:pt idx="54248">
                  <c:v>1</c:v>
                </c:pt>
                <c:pt idx="54249">
                  <c:v>1</c:v>
                </c:pt>
                <c:pt idx="54250">
                  <c:v>1</c:v>
                </c:pt>
                <c:pt idx="54251">
                  <c:v>1</c:v>
                </c:pt>
                <c:pt idx="54252">
                  <c:v>1</c:v>
                </c:pt>
                <c:pt idx="54253">
                  <c:v>1</c:v>
                </c:pt>
                <c:pt idx="54254">
                  <c:v>1</c:v>
                </c:pt>
                <c:pt idx="54255">
                  <c:v>1</c:v>
                </c:pt>
                <c:pt idx="54256">
                  <c:v>1</c:v>
                </c:pt>
                <c:pt idx="54257">
                  <c:v>1</c:v>
                </c:pt>
                <c:pt idx="54258">
                  <c:v>1</c:v>
                </c:pt>
                <c:pt idx="54259">
                  <c:v>1</c:v>
                </c:pt>
                <c:pt idx="54260">
                  <c:v>1</c:v>
                </c:pt>
                <c:pt idx="54261">
                  <c:v>1</c:v>
                </c:pt>
                <c:pt idx="54262">
                  <c:v>1</c:v>
                </c:pt>
                <c:pt idx="54263">
                  <c:v>1</c:v>
                </c:pt>
                <c:pt idx="54264">
                  <c:v>1</c:v>
                </c:pt>
                <c:pt idx="54265">
                  <c:v>1</c:v>
                </c:pt>
                <c:pt idx="54266">
                  <c:v>1</c:v>
                </c:pt>
                <c:pt idx="54267">
                  <c:v>1</c:v>
                </c:pt>
                <c:pt idx="54268">
                  <c:v>1</c:v>
                </c:pt>
                <c:pt idx="54269">
                  <c:v>1</c:v>
                </c:pt>
                <c:pt idx="54270">
                  <c:v>1</c:v>
                </c:pt>
                <c:pt idx="54271">
                  <c:v>1</c:v>
                </c:pt>
                <c:pt idx="54272">
                  <c:v>1</c:v>
                </c:pt>
                <c:pt idx="54273">
                  <c:v>1</c:v>
                </c:pt>
                <c:pt idx="54274">
                  <c:v>1</c:v>
                </c:pt>
                <c:pt idx="54275">
                  <c:v>1</c:v>
                </c:pt>
                <c:pt idx="54276">
                  <c:v>1</c:v>
                </c:pt>
                <c:pt idx="54277">
                  <c:v>1</c:v>
                </c:pt>
                <c:pt idx="54278">
                  <c:v>1</c:v>
                </c:pt>
                <c:pt idx="54279">
                  <c:v>1</c:v>
                </c:pt>
                <c:pt idx="54280">
                  <c:v>1</c:v>
                </c:pt>
                <c:pt idx="54281">
                  <c:v>1</c:v>
                </c:pt>
                <c:pt idx="54282">
                  <c:v>1</c:v>
                </c:pt>
                <c:pt idx="54283">
                  <c:v>1</c:v>
                </c:pt>
                <c:pt idx="54284">
                  <c:v>1</c:v>
                </c:pt>
                <c:pt idx="54285">
                  <c:v>1</c:v>
                </c:pt>
                <c:pt idx="54286">
                  <c:v>1</c:v>
                </c:pt>
                <c:pt idx="54287">
                  <c:v>1</c:v>
                </c:pt>
                <c:pt idx="54288">
                  <c:v>1</c:v>
                </c:pt>
                <c:pt idx="54289">
                  <c:v>1</c:v>
                </c:pt>
                <c:pt idx="54290">
                  <c:v>1</c:v>
                </c:pt>
                <c:pt idx="54291">
                  <c:v>1</c:v>
                </c:pt>
                <c:pt idx="54292">
                  <c:v>1</c:v>
                </c:pt>
                <c:pt idx="54293">
                  <c:v>1</c:v>
                </c:pt>
                <c:pt idx="54294">
                  <c:v>1</c:v>
                </c:pt>
                <c:pt idx="54295">
                  <c:v>1</c:v>
                </c:pt>
                <c:pt idx="54296">
                  <c:v>1</c:v>
                </c:pt>
                <c:pt idx="54297">
                  <c:v>1</c:v>
                </c:pt>
                <c:pt idx="54298">
                  <c:v>1</c:v>
                </c:pt>
                <c:pt idx="54299">
                  <c:v>1</c:v>
                </c:pt>
                <c:pt idx="54300">
                  <c:v>1</c:v>
                </c:pt>
                <c:pt idx="54301">
                  <c:v>1</c:v>
                </c:pt>
                <c:pt idx="54302">
                  <c:v>1</c:v>
                </c:pt>
                <c:pt idx="54303">
                  <c:v>1</c:v>
                </c:pt>
                <c:pt idx="54304">
                  <c:v>1</c:v>
                </c:pt>
                <c:pt idx="54305">
                  <c:v>1</c:v>
                </c:pt>
                <c:pt idx="54306">
                  <c:v>1</c:v>
                </c:pt>
                <c:pt idx="54307">
                  <c:v>1</c:v>
                </c:pt>
                <c:pt idx="54308">
                  <c:v>1</c:v>
                </c:pt>
                <c:pt idx="54309">
                  <c:v>1</c:v>
                </c:pt>
                <c:pt idx="54310">
                  <c:v>1</c:v>
                </c:pt>
                <c:pt idx="54311">
                  <c:v>1</c:v>
                </c:pt>
                <c:pt idx="54312">
                  <c:v>1</c:v>
                </c:pt>
                <c:pt idx="54313">
                  <c:v>1</c:v>
                </c:pt>
                <c:pt idx="54314">
                  <c:v>1</c:v>
                </c:pt>
                <c:pt idx="54315">
                  <c:v>1</c:v>
                </c:pt>
                <c:pt idx="54316">
                  <c:v>1</c:v>
                </c:pt>
                <c:pt idx="54317">
                  <c:v>1</c:v>
                </c:pt>
                <c:pt idx="54318">
                  <c:v>1</c:v>
                </c:pt>
                <c:pt idx="54319">
                  <c:v>1</c:v>
                </c:pt>
                <c:pt idx="54320">
                  <c:v>1</c:v>
                </c:pt>
                <c:pt idx="54321">
                  <c:v>1</c:v>
                </c:pt>
                <c:pt idx="54322">
                  <c:v>1</c:v>
                </c:pt>
                <c:pt idx="54323">
                  <c:v>1</c:v>
                </c:pt>
                <c:pt idx="54324">
                  <c:v>1</c:v>
                </c:pt>
                <c:pt idx="54325">
                  <c:v>1</c:v>
                </c:pt>
                <c:pt idx="54326">
                  <c:v>1</c:v>
                </c:pt>
                <c:pt idx="54327">
                  <c:v>1</c:v>
                </c:pt>
                <c:pt idx="54328">
                  <c:v>1</c:v>
                </c:pt>
                <c:pt idx="54329">
                  <c:v>1</c:v>
                </c:pt>
                <c:pt idx="54330">
                  <c:v>1</c:v>
                </c:pt>
                <c:pt idx="54331">
                  <c:v>1</c:v>
                </c:pt>
                <c:pt idx="54332">
                  <c:v>1</c:v>
                </c:pt>
                <c:pt idx="54333">
                  <c:v>1</c:v>
                </c:pt>
                <c:pt idx="54334">
                  <c:v>1</c:v>
                </c:pt>
                <c:pt idx="54335">
                  <c:v>1</c:v>
                </c:pt>
                <c:pt idx="54336">
                  <c:v>1</c:v>
                </c:pt>
                <c:pt idx="54337">
                  <c:v>1</c:v>
                </c:pt>
                <c:pt idx="54338">
                  <c:v>1</c:v>
                </c:pt>
                <c:pt idx="54339">
                  <c:v>1</c:v>
                </c:pt>
                <c:pt idx="54340">
                  <c:v>1</c:v>
                </c:pt>
                <c:pt idx="54341">
                  <c:v>1</c:v>
                </c:pt>
                <c:pt idx="54342">
                  <c:v>1</c:v>
                </c:pt>
                <c:pt idx="54343">
                  <c:v>1</c:v>
                </c:pt>
                <c:pt idx="54344">
                  <c:v>1</c:v>
                </c:pt>
                <c:pt idx="54345">
                  <c:v>1</c:v>
                </c:pt>
                <c:pt idx="54346">
                  <c:v>1</c:v>
                </c:pt>
                <c:pt idx="54347">
                  <c:v>1</c:v>
                </c:pt>
                <c:pt idx="54348">
                  <c:v>1</c:v>
                </c:pt>
                <c:pt idx="54349">
                  <c:v>1</c:v>
                </c:pt>
                <c:pt idx="54350">
                  <c:v>1</c:v>
                </c:pt>
                <c:pt idx="54351">
                  <c:v>1</c:v>
                </c:pt>
                <c:pt idx="54352">
                  <c:v>1</c:v>
                </c:pt>
                <c:pt idx="54353">
                  <c:v>1</c:v>
                </c:pt>
                <c:pt idx="54354">
                  <c:v>1</c:v>
                </c:pt>
                <c:pt idx="54355">
                  <c:v>1</c:v>
                </c:pt>
                <c:pt idx="54356">
                  <c:v>1</c:v>
                </c:pt>
                <c:pt idx="54357">
                  <c:v>1</c:v>
                </c:pt>
                <c:pt idx="54358">
                  <c:v>1</c:v>
                </c:pt>
                <c:pt idx="54359">
                  <c:v>1</c:v>
                </c:pt>
                <c:pt idx="54360">
                  <c:v>1</c:v>
                </c:pt>
                <c:pt idx="54361">
                  <c:v>1</c:v>
                </c:pt>
                <c:pt idx="54362">
                  <c:v>1</c:v>
                </c:pt>
                <c:pt idx="54363">
                  <c:v>1</c:v>
                </c:pt>
                <c:pt idx="54364">
                  <c:v>1</c:v>
                </c:pt>
                <c:pt idx="54365">
                  <c:v>1</c:v>
                </c:pt>
                <c:pt idx="54366">
                  <c:v>1</c:v>
                </c:pt>
                <c:pt idx="54367">
                  <c:v>1</c:v>
                </c:pt>
                <c:pt idx="54368">
                  <c:v>1</c:v>
                </c:pt>
                <c:pt idx="54369">
                  <c:v>1</c:v>
                </c:pt>
                <c:pt idx="54370">
                  <c:v>1</c:v>
                </c:pt>
                <c:pt idx="54371">
                  <c:v>1</c:v>
                </c:pt>
                <c:pt idx="54372">
                  <c:v>1</c:v>
                </c:pt>
                <c:pt idx="54373">
                  <c:v>1</c:v>
                </c:pt>
                <c:pt idx="54374">
                  <c:v>1</c:v>
                </c:pt>
                <c:pt idx="54375">
                  <c:v>1</c:v>
                </c:pt>
                <c:pt idx="54376">
                  <c:v>1</c:v>
                </c:pt>
                <c:pt idx="54377">
                  <c:v>1</c:v>
                </c:pt>
                <c:pt idx="54378">
                  <c:v>1</c:v>
                </c:pt>
                <c:pt idx="54379">
                  <c:v>0.85714285700000004</c:v>
                </c:pt>
                <c:pt idx="54380">
                  <c:v>1</c:v>
                </c:pt>
                <c:pt idx="54381">
                  <c:v>1</c:v>
                </c:pt>
                <c:pt idx="54382">
                  <c:v>1</c:v>
                </c:pt>
                <c:pt idx="54383">
                  <c:v>1</c:v>
                </c:pt>
                <c:pt idx="54384">
                  <c:v>1</c:v>
                </c:pt>
                <c:pt idx="54385">
                  <c:v>1</c:v>
                </c:pt>
                <c:pt idx="54386">
                  <c:v>1</c:v>
                </c:pt>
                <c:pt idx="54387">
                  <c:v>1</c:v>
                </c:pt>
                <c:pt idx="54388">
                  <c:v>1</c:v>
                </c:pt>
                <c:pt idx="54389">
                  <c:v>1</c:v>
                </c:pt>
                <c:pt idx="54390">
                  <c:v>1</c:v>
                </c:pt>
                <c:pt idx="54391">
                  <c:v>1</c:v>
                </c:pt>
                <c:pt idx="54392">
                  <c:v>1</c:v>
                </c:pt>
                <c:pt idx="54393">
                  <c:v>1</c:v>
                </c:pt>
                <c:pt idx="54394">
                  <c:v>1</c:v>
                </c:pt>
                <c:pt idx="54395">
                  <c:v>1</c:v>
                </c:pt>
                <c:pt idx="54396">
                  <c:v>1</c:v>
                </c:pt>
                <c:pt idx="54397">
                  <c:v>1</c:v>
                </c:pt>
                <c:pt idx="54398">
                  <c:v>1</c:v>
                </c:pt>
                <c:pt idx="54399">
                  <c:v>1</c:v>
                </c:pt>
                <c:pt idx="54400">
                  <c:v>1</c:v>
                </c:pt>
                <c:pt idx="54401">
                  <c:v>1</c:v>
                </c:pt>
                <c:pt idx="54402">
                  <c:v>1</c:v>
                </c:pt>
                <c:pt idx="54403">
                  <c:v>1</c:v>
                </c:pt>
                <c:pt idx="54404">
                  <c:v>1</c:v>
                </c:pt>
                <c:pt idx="54405">
                  <c:v>1</c:v>
                </c:pt>
                <c:pt idx="54406">
                  <c:v>1</c:v>
                </c:pt>
                <c:pt idx="54407">
                  <c:v>1</c:v>
                </c:pt>
                <c:pt idx="54408">
                  <c:v>1</c:v>
                </c:pt>
                <c:pt idx="54409">
                  <c:v>1</c:v>
                </c:pt>
                <c:pt idx="54410">
                  <c:v>1</c:v>
                </c:pt>
                <c:pt idx="54411">
                  <c:v>1</c:v>
                </c:pt>
                <c:pt idx="54412">
                  <c:v>1</c:v>
                </c:pt>
                <c:pt idx="54413">
                  <c:v>1</c:v>
                </c:pt>
                <c:pt idx="54414">
                  <c:v>1</c:v>
                </c:pt>
                <c:pt idx="54415">
                  <c:v>1</c:v>
                </c:pt>
                <c:pt idx="54416">
                  <c:v>1</c:v>
                </c:pt>
                <c:pt idx="54417">
                  <c:v>1</c:v>
                </c:pt>
                <c:pt idx="54418">
                  <c:v>1</c:v>
                </c:pt>
                <c:pt idx="54419">
                  <c:v>1</c:v>
                </c:pt>
                <c:pt idx="54420">
                  <c:v>1</c:v>
                </c:pt>
                <c:pt idx="54421">
                  <c:v>1</c:v>
                </c:pt>
                <c:pt idx="54422">
                  <c:v>1</c:v>
                </c:pt>
                <c:pt idx="54423">
                  <c:v>1</c:v>
                </c:pt>
                <c:pt idx="54424">
                  <c:v>1</c:v>
                </c:pt>
                <c:pt idx="54425">
                  <c:v>1</c:v>
                </c:pt>
                <c:pt idx="54426">
                  <c:v>1</c:v>
                </c:pt>
                <c:pt idx="54427">
                  <c:v>1</c:v>
                </c:pt>
                <c:pt idx="54428">
                  <c:v>1</c:v>
                </c:pt>
                <c:pt idx="54429">
                  <c:v>1</c:v>
                </c:pt>
                <c:pt idx="54430">
                  <c:v>1</c:v>
                </c:pt>
                <c:pt idx="54431">
                  <c:v>1</c:v>
                </c:pt>
                <c:pt idx="54432">
                  <c:v>1</c:v>
                </c:pt>
                <c:pt idx="54433">
                  <c:v>1</c:v>
                </c:pt>
                <c:pt idx="54434">
                  <c:v>1</c:v>
                </c:pt>
                <c:pt idx="54435">
                  <c:v>1</c:v>
                </c:pt>
                <c:pt idx="54436">
                  <c:v>1</c:v>
                </c:pt>
                <c:pt idx="54437">
                  <c:v>1</c:v>
                </c:pt>
                <c:pt idx="54438">
                  <c:v>1</c:v>
                </c:pt>
                <c:pt idx="54439">
                  <c:v>1</c:v>
                </c:pt>
                <c:pt idx="54440">
                  <c:v>1</c:v>
                </c:pt>
                <c:pt idx="54441">
                  <c:v>1</c:v>
                </c:pt>
                <c:pt idx="54442">
                  <c:v>1</c:v>
                </c:pt>
                <c:pt idx="54443">
                  <c:v>1</c:v>
                </c:pt>
                <c:pt idx="54444">
                  <c:v>1</c:v>
                </c:pt>
                <c:pt idx="54445">
                  <c:v>1</c:v>
                </c:pt>
                <c:pt idx="54446">
                  <c:v>1</c:v>
                </c:pt>
                <c:pt idx="54447">
                  <c:v>1</c:v>
                </c:pt>
                <c:pt idx="54448">
                  <c:v>1</c:v>
                </c:pt>
                <c:pt idx="54449">
                  <c:v>1</c:v>
                </c:pt>
                <c:pt idx="54450">
                  <c:v>1</c:v>
                </c:pt>
                <c:pt idx="54451">
                  <c:v>1</c:v>
                </c:pt>
                <c:pt idx="54452">
                  <c:v>1</c:v>
                </c:pt>
                <c:pt idx="54453">
                  <c:v>1</c:v>
                </c:pt>
                <c:pt idx="54454">
                  <c:v>0.428571429</c:v>
                </c:pt>
                <c:pt idx="54455">
                  <c:v>1</c:v>
                </c:pt>
                <c:pt idx="54456">
                  <c:v>1</c:v>
                </c:pt>
                <c:pt idx="54457">
                  <c:v>1</c:v>
                </c:pt>
                <c:pt idx="54458">
                  <c:v>1</c:v>
                </c:pt>
                <c:pt idx="54459">
                  <c:v>1</c:v>
                </c:pt>
                <c:pt idx="54460">
                  <c:v>1</c:v>
                </c:pt>
                <c:pt idx="54461">
                  <c:v>1</c:v>
                </c:pt>
                <c:pt idx="54462">
                  <c:v>1</c:v>
                </c:pt>
                <c:pt idx="54463">
                  <c:v>1</c:v>
                </c:pt>
                <c:pt idx="54464">
                  <c:v>1</c:v>
                </c:pt>
                <c:pt idx="54465">
                  <c:v>1</c:v>
                </c:pt>
                <c:pt idx="54466">
                  <c:v>1</c:v>
                </c:pt>
                <c:pt idx="54467">
                  <c:v>1</c:v>
                </c:pt>
                <c:pt idx="54468">
                  <c:v>1</c:v>
                </c:pt>
                <c:pt idx="54469">
                  <c:v>1</c:v>
                </c:pt>
                <c:pt idx="54470">
                  <c:v>1</c:v>
                </c:pt>
                <c:pt idx="54471">
                  <c:v>1</c:v>
                </c:pt>
                <c:pt idx="54472">
                  <c:v>1</c:v>
                </c:pt>
                <c:pt idx="54473">
                  <c:v>1</c:v>
                </c:pt>
                <c:pt idx="54474">
                  <c:v>1</c:v>
                </c:pt>
                <c:pt idx="54475">
                  <c:v>1</c:v>
                </c:pt>
                <c:pt idx="54476">
                  <c:v>1</c:v>
                </c:pt>
                <c:pt idx="54477">
                  <c:v>1</c:v>
                </c:pt>
                <c:pt idx="54478">
                  <c:v>1</c:v>
                </c:pt>
                <c:pt idx="54479">
                  <c:v>1</c:v>
                </c:pt>
                <c:pt idx="54480">
                  <c:v>1</c:v>
                </c:pt>
                <c:pt idx="54481">
                  <c:v>1</c:v>
                </c:pt>
                <c:pt idx="54482">
                  <c:v>1</c:v>
                </c:pt>
                <c:pt idx="54483">
                  <c:v>1</c:v>
                </c:pt>
                <c:pt idx="54484">
                  <c:v>0.85714285700000004</c:v>
                </c:pt>
                <c:pt idx="54485">
                  <c:v>1</c:v>
                </c:pt>
                <c:pt idx="54486">
                  <c:v>1</c:v>
                </c:pt>
                <c:pt idx="54487">
                  <c:v>1</c:v>
                </c:pt>
                <c:pt idx="54488">
                  <c:v>1</c:v>
                </c:pt>
                <c:pt idx="54489">
                  <c:v>1</c:v>
                </c:pt>
                <c:pt idx="54490">
                  <c:v>1</c:v>
                </c:pt>
                <c:pt idx="54491">
                  <c:v>1</c:v>
                </c:pt>
                <c:pt idx="54492">
                  <c:v>1</c:v>
                </c:pt>
                <c:pt idx="54493">
                  <c:v>1</c:v>
                </c:pt>
                <c:pt idx="54494">
                  <c:v>1</c:v>
                </c:pt>
                <c:pt idx="54495">
                  <c:v>1</c:v>
                </c:pt>
                <c:pt idx="54496">
                  <c:v>1</c:v>
                </c:pt>
                <c:pt idx="54497">
                  <c:v>1</c:v>
                </c:pt>
                <c:pt idx="54498">
                  <c:v>1</c:v>
                </c:pt>
                <c:pt idx="54499">
                  <c:v>1</c:v>
                </c:pt>
                <c:pt idx="54500">
                  <c:v>1</c:v>
                </c:pt>
                <c:pt idx="54501">
                  <c:v>1</c:v>
                </c:pt>
                <c:pt idx="54502">
                  <c:v>1</c:v>
                </c:pt>
                <c:pt idx="54503">
                  <c:v>1</c:v>
                </c:pt>
                <c:pt idx="54504">
                  <c:v>1</c:v>
                </c:pt>
                <c:pt idx="54505">
                  <c:v>1</c:v>
                </c:pt>
                <c:pt idx="54506">
                  <c:v>1</c:v>
                </c:pt>
                <c:pt idx="54507">
                  <c:v>1</c:v>
                </c:pt>
                <c:pt idx="54508">
                  <c:v>1</c:v>
                </c:pt>
                <c:pt idx="54509">
                  <c:v>1</c:v>
                </c:pt>
                <c:pt idx="54510">
                  <c:v>1</c:v>
                </c:pt>
                <c:pt idx="54511">
                  <c:v>1</c:v>
                </c:pt>
                <c:pt idx="54512">
                  <c:v>1</c:v>
                </c:pt>
                <c:pt idx="54513">
                  <c:v>1</c:v>
                </c:pt>
                <c:pt idx="54514">
                  <c:v>1</c:v>
                </c:pt>
                <c:pt idx="54515">
                  <c:v>1</c:v>
                </c:pt>
                <c:pt idx="54516">
                  <c:v>1</c:v>
                </c:pt>
                <c:pt idx="54517">
                  <c:v>1</c:v>
                </c:pt>
                <c:pt idx="54518">
                  <c:v>1</c:v>
                </c:pt>
                <c:pt idx="54519">
                  <c:v>1</c:v>
                </c:pt>
                <c:pt idx="54520">
                  <c:v>1</c:v>
                </c:pt>
                <c:pt idx="54521">
                  <c:v>1</c:v>
                </c:pt>
                <c:pt idx="54522">
                  <c:v>1</c:v>
                </c:pt>
                <c:pt idx="54523">
                  <c:v>1</c:v>
                </c:pt>
                <c:pt idx="54524">
                  <c:v>1</c:v>
                </c:pt>
                <c:pt idx="54525">
                  <c:v>1</c:v>
                </c:pt>
                <c:pt idx="54526">
                  <c:v>1</c:v>
                </c:pt>
                <c:pt idx="54527">
                  <c:v>1</c:v>
                </c:pt>
                <c:pt idx="54528">
                  <c:v>1</c:v>
                </c:pt>
                <c:pt idx="54529">
                  <c:v>1</c:v>
                </c:pt>
                <c:pt idx="54530">
                  <c:v>1</c:v>
                </c:pt>
                <c:pt idx="54531">
                  <c:v>1</c:v>
                </c:pt>
                <c:pt idx="54532">
                  <c:v>1</c:v>
                </c:pt>
                <c:pt idx="54533">
                  <c:v>1</c:v>
                </c:pt>
                <c:pt idx="54534">
                  <c:v>1</c:v>
                </c:pt>
                <c:pt idx="54535">
                  <c:v>1</c:v>
                </c:pt>
                <c:pt idx="54536">
                  <c:v>1</c:v>
                </c:pt>
                <c:pt idx="54537">
                  <c:v>1</c:v>
                </c:pt>
                <c:pt idx="54538">
                  <c:v>1</c:v>
                </c:pt>
                <c:pt idx="54539">
                  <c:v>1</c:v>
                </c:pt>
                <c:pt idx="54540">
                  <c:v>1</c:v>
                </c:pt>
                <c:pt idx="54541">
                  <c:v>1</c:v>
                </c:pt>
                <c:pt idx="54542">
                  <c:v>1</c:v>
                </c:pt>
                <c:pt idx="54543">
                  <c:v>1</c:v>
                </c:pt>
                <c:pt idx="54544">
                  <c:v>1</c:v>
                </c:pt>
                <c:pt idx="54545">
                  <c:v>1</c:v>
                </c:pt>
                <c:pt idx="54546">
                  <c:v>1</c:v>
                </c:pt>
                <c:pt idx="54547">
                  <c:v>1</c:v>
                </c:pt>
                <c:pt idx="54548">
                  <c:v>1</c:v>
                </c:pt>
                <c:pt idx="54549">
                  <c:v>1</c:v>
                </c:pt>
                <c:pt idx="54550">
                  <c:v>1</c:v>
                </c:pt>
                <c:pt idx="54551">
                  <c:v>1</c:v>
                </c:pt>
                <c:pt idx="54552">
                  <c:v>1</c:v>
                </c:pt>
                <c:pt idx="54553">
                  <c:v>1</c:v>
                </c:pt>
                <c:pt idx="54554">
                  <c:v>1</c:v>
                </c:pt>
                <c:pt idx="54555">
                  <c:v>1</c:v>
                </c:pt>
                <c:pt idx="54556">
                  <c:v>1</c:v>
                </c:pt>
                <c:pt idx="54557">
                  <c:v>1</c:v>
                </c:pt>
                <c:pt idx="54558">
                  <c:v>1</c:v>
                </c:pt>
                <c:pt idx="54559">
                  <c:v>1</c:v>
                </c:pt>
                <c:pt idx="54560">
                  <c:v>1</c:v>
                </c:pt>
                <c:pt idx="54561">
                  <c:v>1</c:v>
                </c:pt>
                <c:pt idx="54562">
                  <c:v>1</c:v>
                </c:pt>
                <c:pt idx="54563">
                  <c:v>1</c:v>
                </c:pt>
                <c:pt idx="54564">
                  <c:v>1</c:v>
                </c:pt>
                <c:pt idx="54565">
                  <c:v>1</c:v>
                </c:pt>
                <c:pt idx="54566">
                  <c:v>1</c:v>
                </c:pt>
                <c:pt idx="54567">
                  <c:v>1</c:v>
                </c:pt>
                <c:pt idx="54568">
                  <c:v>1</c:v>
                </c:pt>
                <c:pt idx="54569">
                  <c:v>1</c:v>
                </c:pt>
                <c:pt idx="54570">
                  <c:v>1</c:v>
                </c:pt>
                <c:pt idx="54571">
                  <c:v>1</c:v>
                </c:pt>
                <c:pt idx="54572">
                  <c:v>1</c:v>
                </c:pt>
                <c:pt idx="54573">
                  <c:v>1</c:v>
                </c:pt>
                <c:pt idx="54574">
                  <c:v>1</c:v>
                </c:pt>
                <c:pt idx="54575">
                  <c:v>1</c:v>
                </c:pt>
                <c:pt idx="54576">
                  <c:v>1</c:v>
                </c:pt>
                <c:pt idx="54577">
                  <c:v>1</c:v>
                </c:pt>
                <c:pt idx="54578">
                  <c:v>1</c:v>
                </c:pt>
                <c:pt idx="54579">
                  <c:v>1</c:v>
                </c:pt>
                <c:pt idx="54580">
                  <c:v>1</c:v>
                </c:pt>
                <c:pt idx="54581">
                  <c:v>1</c:v>
                </c:pt>
                <c:pt idx="54582">
                  <c:v>1</c:v>
                </c:pt>
                <c:pt idx="54583">
                  <c:v>1</c:v>
                </c:pt>
                <c:pt idx="54584">
                  <c:v>1</c:v>
                </c:pt>
                <c:pt idx="54585">
                  <c:v>1</c:v>
                </c:pt>
                <c:pt idx="54586">
                  <c:v>1</c:v>
                </c:pt>
                <c:pt idx="54587">
                  <c:v>1</c:v>
                </c:pt>
                <c:pt idx="54588">
                  <c:v>1</c:v>
                </c:pt>
                <c:pt idx="54589">
                  <c:v>1</c:v>
                </c:pt>
                <c:pt idx="54590">
                  <c:v>1</c:v>
                </c:pt>
                <c:pt idx="54591">
                  <c:v>1</c:v>
                </c:pt>
                <c:pt idx="54592">
                  <c:v>1</c:v>
                </c:pt>
                <c:pt idx="54593">
                  <c:v>1</c:v>
                </c:pt>
                <c:pt idx="54594">
                  <c:v>1</c:v>
                </c:pt>
                <c:pt idx="54595">
                  <c:v>1</c:v>
                </c:pt>
                <c:pt idx="54596">
                  <c:v>1</c:v>
                </c:pt>
                <c:pt idx="54597">
                  <c:v>1</c:v>
                </c:pt>
                <c:pt idx="54598">
                  <c:v>1</c:v>
                </c:pt>
                <c:pt idx="54599">
                  <c:v>1</c:v>
                </c:pt>
                <c:pt idx="54600">
                  <c:v>1</c:v>
                </c:pt>
                <c:pt idx="54601">
                  <c:v>1</c:v>
                </c:pt>
                <c:pt idx="54602">
                  <c:v>1</c:v>
                </c:pt>
                <c:pt idx="54603">
                  <c:v>1</c:v>
                </c:pt>
                <c:pt idx="54604">
                  <c:v>1</c:v>
                </c:pt>
                <c:pt idx="54605">
                  <c:v>1</c:v>
                </c:pt>
                <c:pt idx="54606">
                  <c:v>1</c:v>
                </c:pt>
                <c:pt idx="54607">
                  <c:v>1</c:v>
                </c:pt>
                <c:pt idx="54608">
                  <c:v>1</c:v>
                </c:pt>
                <c:pt idx="54609">
                  <c:v>1</c:v>
                </c:pt>
                <c:pt idx="54610">
                  <c:v>1</c:v>
                </c:pt>
                <c:pt idx="54611">
                  <c:v>1</c:v>
                </c:pt>
                <c:pt idx="54612">
                  <c:v>1</c:v>
                </c:pt>
                <c:pt idx="54613">
                  <c:v>1</c:v>
                </c:pt>
                <c:pt idx="54614">
                  <c:v>1</c:v>
                </c:pt>
                <c:pt idx="54615">
                  <c:v>1</c:v>
                </c:pt>
                <c:pt idx="54616">
                  <c:v>1</c:v>
                </c:pt>
                <c:pt idx="54617">
                  <c:v>1</c:v>
                </c:pt>
                <c:pt idx="54618">
                  <c:v>1</c:v>
                </c:pt>
                <c:pt idx="54619">
                  <c:v>1</c:v>
                </c:pt>
                <c:pt idx="54620">
                  <c:v>1</c:v>
                </c:pt>
                <c:pt idx="54621">
                  <c:v>1</c:v>
                </c:pt>
                <c:pt idx="54622">
                  <c:v>1</c:v>
                </c:pt>
                <c:pt idx="54623">
                  <c:v>1</c:v>
                </c:pt>
                <c:pt idx="54624">
                  <c:v>1</c:v>
                </c:pt>
                <c:pt idx="54625">
                  <c:v>1</c:v>
                </c:pt>
                <c:pt idx="54626">
                  <c:v>1</c:v>
                </c:pt>
                <c:pt idx="54627">
                  <c:v>0.85714285700000004</c:v>
                </c:pt>
                <c:pt idx="54628">
                  <c:v>1</c:v>
                </c:pt>
                <c:pt idx="54629">
                  <c:v>1</c:v>
                </c:pt>
                <c:pt idx="54630">
                  <c:v>1</c:v>
                </c:pt>
                <c:pt idx="54631">
                  <c:v>1</c:v>
                </c:pt>
                <c:pt idx="54632">
                  <c:v>1</c:v>
                </c:pt>
                <c:pt idx="54633">
                  <c:v>1</c:v>
                </c:pt>
                <c:pt idx="54634">
                  <c:v>1</c:v>
                </c:pt>
                <c:pt idx="54635">
                  <c:v>1</c:v>
                </c:pt>
                <c:pt idx="54636">
                  <c:v>1</c:v>
                </c:pt>
                <c:pt idx="54637">
                  <c:v>1</c:v>
                </c:pt>
                <c:pt idx="54638">
                  <c:v>1</c:v>
                </c:pt>
                <c:pt idx="54639">
                  <c:v>1</c:v>
                </c:pt>
                <c:pt idx="54640">
                  <c:v>1</c:v>
                </c:pt>
                <c:pt idx="54641">
                  <c:v>1</c:v>
                </c:pt>
                <c:pt idx="54642">
                  <c:v>1</c:v>
                </c:pt>
                <c:pt idx="54643">
                  <c:v>1</c:v>
                </c:pt>
                <c:pt idx="54644">
                  <c:v>1</c:v>
                </c:pt>
                <c:pt idx="54645">
                  <c:v>1</c:v>
                </c:pt>
                <c:pt idx="54646">
                  <c:v>1</c:v>
                </c:pt>
                <c:pt idx="54647">
                  <c:v>1</c:v>
                </c:pt>
                <c:pt idx="54648">
                  <c:v>1</c:v>
                </c:pt>
                <c:pt idx="54649">
                  <c:v>1</c:v>
                </c:pt>
                <c:pt idx="54650">
                  <c:v>1</c:v>
                </c:pt>
                <c:pt idx="54651">
                  <c:v>1</c:v>
                </c:pt>
                <c:pt idx="54652">
                  <c:v>1</c:v>
                </c:pt>
                <c:pt idx="54653">
                  <c:v>1</c:v>
                </c:pt>
                <c:pt idx="54654">
                  <c:v>1</c:v>
                </c:pt>
                <c:pt idx="54655">
                  <c:v>1</c:v>
                </c:pt>
                <c:pt idx="54656">
                  <c:v>1</c:v>
                </c:pt>
                <c:pt idx="54657">
                  <c:v>1</c:v>
                </c:pt>
                <c:pt idx="54658">
                  <c:v>1</c:v>
                </c:pt>
                <c:pt idx="54659">
                  <c:v>1</c:v>
                </c:pt>
                <c:pt idx="54660">
                  <c:v>1</c:v>
                </c:pt>
                <c:pt idx="54661">
                  <c:v>1</c:v>
                </c:pt>
                <c:pt idx="54662">
                  <c:v>1</c:v>
                </c:pt>
                <c:pt idx="54663">
                  <c:v>1</c:v>
                </c:pt>
                <c:pt idx="54664">
                  <c:v>1</c:v>
                </c:pt>
                <c:pt idx="54665">
                  <c:v>1</c:v>
                </c:pt>
                <c:pt idx="54666">
                  <c:v>1</c:v>
                </c:pt>
                <c:pt idx="54667">
                  <c:v>1</c:v>
                </c:pt>
                <c:pt idx="54668">
                  <c:v>1</c:v>
                </c:pt>
                <c:pt idx="54669">
                  <c:v>1</c:v>
                </c:pt>
                <c:pt idx="54670">
                  <c:v>1</c:v>
                </c:pt>
                <c:pt idx="54671">
                  <c:v>1</c:v>
                </c:pt>
                <c:pt idx="54672">
                  <c:v>1</c:v>
                </c:pt>
                <c:pt idx="54673">
                  <c:v>1</c:v>
                </c:pt>
                <c:pt idx="54674">
                  <c:v>1</c:v>
                </c:pt>
                <c:pt idx="54675">
                  <c:v>1</c:v>
                </c:pt>
                <c:pt idx="54676">
                  <c:v>1</c:v>
                </c:pt>
                <c:pt idx="54677">
                  <c:v>1</c:v>
                </c:pt>
                <c:pt idx="54678">
                  <c:v>1</c:v>
                </c:pt>
                <c:pt idx="54679">
                  <c:v>1</c:v>
                </c:pt>
                <c:pt idx="54680">
                  <c:v>1</c:v>
                </c:pt>
                <c:pt idx="54681">
                  <c:v>1</c:v>
                </c:pt>
                <c:pt idx="54682">
                  <c:v>1</c:v>
                </c:pt>
                <c:pt idx="54683">
                  <c:v>1</c:v>
                </c:pt>
                <c:pt idx="54684">
                  <c:v>1</c:v>
                </c:pt>
                <c:pt idx="54685">
                  <c:v>1</c:v>
                </c:pt>
                <c:pt idx="54686">
                  <c:v>1</c:v>
                </c:pt>
                <c:pt idx="54687">
                  <c:v>1</c:v>
                </c:pt>
                <c:pt idx="54688">
                  <c:v>1</c:v>
                </c:pt>
                <c:pt idx="54689">
                  <c:v>1</c:v>
                </c:pt>
                <c:pt idx="54690">
                  <c:v>1</c:v>
                </c:pt>
                <c:pt idx="54691">
                  <c:v>1</c:v>
                </c:pt>
                <c:pt idx="54692">
                  <c:v>1</c:v>
                </c:pt>
                <c:pt idx="54693">
                  <c:v>1</c:v>
                </c:pt>
                <c:pt idx="54694">
                  <c:v>1</c:v>
                </c:pt>
                <c:pt idx="54695">
                  <c:v>1</c:v>
                </c:pt>
                <c:pt idx="54696">
                  <c:v>1</c:v>
                </c:pt>
                <c:pt idx="54697">
                  <c:v>1</c:v>
                </c:pt>
                <c:pt idx="54698">
                  <c:v>1</c:v>
                </c:pt>
                <c:pt idx="54699">
                  <c:v>1</c:v>
                </c:pt>
                <c:pt idx="54700">
                  <c:v>1</c:v>
                </c:pt>
                <c:pt idx="54701">
                  <c:v>1</c:v>
                </c:pt>
                <c:pt idx="54702">
                  <c:v>1</c:v>
                </c:pt>
                <c:pt idx="54703">
                  <c:v>1</c:v>
                </c:pt>
                <c:pt idx="54704">
                  <c:v>1</c:v>
                </c:pt>
                <c:pt idx="54705">
                  <c:v>1</c:v>
                </c:pt>
                <c:pt idx="54706">
                  <c:v>1</c:v>
                </c:pt>
                <c:pt idx="54707">
                  <c:v>1</c:v>
                </c:pt>
                <c:pt idx="54708">
                  <c:v>1</c:v>
                </c:pt>
                <c:pt idx="54709">
                  <c:v>1</c:v>
                </c:pt>
                <c:pt idx="54710">
                  <c:v>1</c:v>
                </c:pt>
                <c:pt idx="54711">
                  <c:v>1</c:v>
                </c:pt>
                <c:pt idx="54712">
                  <c:v>1</c:v>
                </c:pt>
                <c:pt idx="54713">
                  <c:v>1</c:v>
                </c:pt>
                <c:pt idx="54714">
                  <c:v>1</c:v>
                </c:pt>
                <c:pt idx="54715">
                  <c:v>1</c:v>
                </c:pt>
                <c:pt idx="54716">
                  <c:v>1</c:v>
                </c:pt>
                <c:pt idx="54717">
                  <c:v>1</c:v>
                </c:pt>
                <c:pt idx="54718">
                  <c:v>1</c:v>
                </c:pt>
                <c:pt idx="54719">
                  <c:v>1</c:v>
                </c:pt>
                <c:pt idx="54720">
                  <c:v>1</c:v>
                </c:pt>
                <c:pt idx="54721">
                  <c:v>1</c:v>
                </c:pt>
                <c:pt idx="54722">
                  <c:v>1</c:v>
                </c:pt>
                <c:pt idx="54723">
                  <c:v>1</c:v>
                </c:pt>
                <c:pt idx="54724">
                  <c:v>1</c:v>
                </c:pt>
                <c:pt idx="54725">
                  <c:v>1</c:v>
                </c:pt>
                <c:pt idx="54726">
                  <c:v>1</c:v>
                </c:pt>
                <c:pt idx="54727">
                  <c:v>1</c:v>
                </c:pt>
                <c:pt idx="54728">
                  <c:v>1</c:v>
                </c:pt>
                <c:pt idx="54729">
                  <c:v>1</c:v>
                </c:pt>
                <c:pt idx="54730">
                  <c:v>1</c:v>
                </c:pt>
                <c:pt idx="54731">
                  <c:v>1</c:v>
                </c:pt>
                <c:pt idx="54732">
                  <c:v>1</c:v>
                </c:pt>
                <c:pt idx="54733">
                  <c:v>1</c:v>
                </c:pt>
                <c:pt idx="54734">
                  <c:v>1</c:v>
                </c:pt>
                <c:pt idx="54735">
                  <c:v>1</c:v>
                </c:pt>
                <c:pt idx="54736">
                  <c:v>1</c:v>
                </c:pt>
                <c:pt idx="54737">
                  <c:v>1</c:v>
                </c:pt>
                <c:pt idx="54738">
                  <c:v>1</c:v>
                </c:pt>
                <c:pt idx="54739">
                  <c:v>1</c:v>
                </c:pt>
                <c:pt idx="54740">
                  <c:v>1</c:v>
                </c:pt>
                <c:pt idx="54741">
                  <c:v>1</c:v>
                </c:pt>
                <c:pt idx="54742">
                  <c:v>1</c:v>
                </c:pt>
                <c:pt idx="54743">
                  <c:v>1</c:v>
                </c:pt>
                <c:pt idx="54744">
                  <c:v>1</c:v>
                </c:pt>
                <c:pt idx="54745">
                  <c:v>1</c:v>
                </c:pt>
                <c:pt idx="54746">
                  <c:v>1</c:v>
                </c:pt>
                <c:pt idx="54747">
                  <c:v>1</c:v>
                </c:pt>
                <c:pt idx="54748">
                  <c:v>1</c:v>
                </c:pt>
                <c:pt idx="54749">
                  <c:v>1</c:v>
                </c:pt>
                <c:pt idx="54750">
                  <c:v>1</c:v>
                </c:pt>
                <c:pt idx="54751">
                  <c:v>1</c:v>
                </c:pt>
                <c:pt idx="54752">
                  <c:v>1</c:v>
                </c:pt>
                <c:pt idx="54753">
                  <c:v>1</c:v>
                </c:pt>
                <c:pt idx="54754">
                  <c:v>1</c:v>
                </c:pt>
                <c:pt idx="54755">
                  <c:v>1</c:v>
                </c:pt>
                <c:pt idx="54756">
                  <c:v>1</c:v>
                </c:pt>
                <c:pt idx="54757">
                  <c:v>1</c:v>
                </c:pt>
                <c:pt idx="54758">
                  <c:v>1</c:v>
                </c:pt>
                <c:pt idx="54759">
                  <c:v>1</c:v>
                </c:pt>
                <c:pt idx="54760">
                  <c:v>1</c:v>
                </c:pt>
                <c:pt idx="54761">
                  <c:v>1</c:v>
                </c:pt>
                <c:pt idx="54762">
                  <c:v>1</c:v>
                </c:pt>
                <c:pt idx="54763">
                  <c:v>1</c:v>
                </c:pt>
                <c:pt idx="54764">
                  <c:v>1</c:v>
                </c:pt>
                <c:pt idx="54765">
                  <c:v>1</c:v>
                </c:pt>
                <c:pt idx="54766">
                  <c:v>1</c:v>
                </c:pt>
                <c:pt idx="54767">
                  <c:v>1</c:v>
                </c:pt>
                <c:pt idx="54768">
                  <c:v>1</c:v>
                </c:pt>
                <c:pt idx="54769">
                  <c:v>1</c:v>
                </c:pt>
                <c:pt idx="54770">
                  <c:v>1</c:v>
                </c:pt>
                <c:pt idx="54771">
                  <c:v>1</c:v>
                </c:pt>
                <c:pt idx="54772">
                  <c:v>1</c:v>
                </c:pt>
                <c:pt idx="54773">
                  <c:v>1</c:v>
                </c:pt>
                <c:pt idx="54774">
                  <c:v>1</c:v>
                </c:pt>
                <c:pt idx="54775">
                  <c:v>1</c:v>
                </c:pt>
                <c:pt idx="54776">
                  <c:v>1</c:v>
                </c:pt>
                <c:pt idx="54777">
                  <c:v>1</c:v>
                </c:pt>
                <c:pt idx="54778">
                  <c:v>1</c:v>
                </c:pt>
                <c:pt idx="54779">
                  <c:v>1</c:v>
                </c:pt>
                <c:pt idx="54780">
                  <c:v>1</c:v>
                </c:pt>
                <c:pt idx="54781">
                  <c:v>1</c:v>
                </c:pt>
                <c:pt idx="54782">
                  <c:v>1</c:v>
                </c:pt>
                <c:pt idx="54783">
                  <c:v>1</c:v>
                </c:pt>
                <c:pt idx="54784">
                  <c:v>1</c:v>
                </c:pt>
                <c:pt idx="54785">
                  <c:v>1</c:v>
                </c:pt>
                <c:pt idx="54786">
                  <c:v>1</c:v>
                </c:pt>
                <c:pt idx="54787">
                  <c:v>1</c:v>
                </c:pt>
                <c:pt idx="54788">
                  <c:v>1</c:v>
                </c:pt>
                <c:pt idx="54789">
                  <c:v>1</c:v>
                </c:pt>
                <c:pt idx="54790">
                  <c:v>1</c:v>
                </c:pt>
                <c:pt idx="54791">
                  <c:v>1</c:v>
                </c:pt>
                <c:pt idx="54792">
                  <c:v>1</c:v>
                </c:pt>
                <c:pt idx="54793">
                  <c:v>1</c:v>
                </c:pt>
                <c:pt idx="54794">
                  <c:v>0.85714285700000004</c:v>
                </c:pt>
                <c:pt idx="54795">
                  <c:v>1</c:v>
                </c:pt>
                <c:pt idx="54796">
                  <c:v>1</c:v>
                </c:pt>
                <c:pt idx="54797">
                  <c:v>1</c:v>
                </c:pt>
                <c:pt idx="54798">
                  <c:v>1</c:v>
                </c:pt>
                <c:pt idx="54799">
                  <c:v>1</c:v>
                </c:pt>
                <c:pt idx="54800">
                  <c:v>1</c:v>
                </c:pt>
                <c:pt idx="54801">
                  <c:v>1</c:v>
                </c:pt>
                <c:pt idx="54802">
                  <c:v>1</c:v>
                </c:pt>
                <c:pt idx="54803">
                  <c:v>1</c:v>
                </c:pt>
                <c:pt idx="54804">
                  <c:v>1</c:v>
                </c:pt>
                <c:pt idx="54805">
                  <c:v>1</c:v>
                </c:pt>
                <c:pt idx="54806">
                  <c:v>1</c:v>
                </c:pt>
                <c:pt idx="54807">
                  <c:v>1</c:v>
                </c:pt>
                <c:pt idx="54808">
                  <c:v>1</c:v>
                </c:pt>
                <c:pt idx="54809">
                  <c:v>1</c:v>
                </c:pt>
                <c:pt idx="54810">
                  <c:v>1</c:v>
                </c:pt>
                <c:pt idx="54811">
                  <c:v>1</c:v>
                </c:pt>
                <c:pt idx="54812">
                  <c:v>1</c:v>
                </c:pt>
                <c:pt idx="54813">
                  <c:v>1</c:v>
                </c:pt>
                <c:pt idx="54814">
                  <c:v>1</c:v>
                </c:pt>
                <c:pt idx="54815">
                  <c:v>1</c:v>
                </c:pt>
                <c:pt idx="54816">
                  <c:v>1</c:v>
                </c:pt>
                <c:pt idx="54817">
                  <c:v>1</c:v>
                </c:pt>
                <c:pt idx="54818">
                  <c:v>1</c:v>
                </c:pt>
                <c:pt idx="54819">
                  <c:v>1</c:v>
                </c:pt>
                <c:pt idx="54820">
                  <c:v>1</c:v>
                </c:pt>
                <c:pt idx="54821">
                  <c:v>1</c:v>
                </c:pt>
                <c:pt idx="54822">
                  <c:v>1</c:v>
                </c:pt>
                <c:pt idx="54823">
                  <c:v>1</c:v>
                </c:pt>
                <c:pt idx="54824">
                  <c:v>1</c:v>
                </c:pt>
                <c:pt idx="54825">
                  <c:v>1</c:v>
                </c:pt>
                <c:pt idx="54826">
                  <c:v>1</c:v>
                </c:pt>
                <c:pt idx="54827">
                  <c:v>1</c:v>
                </c:pt>
                <c:pt idx="54828">
                  <c:v>1</c:v>
                </c:pt>
                <c:pt idx="54829">
                  <c:v>1</c:v>
                </c:pt>
                <c:pt idx="54830">
                  <c:v>1</c:v>
                </c:pt>
                <c:pt idx="54831">
                  <c:v>1</c:v>
                </c:pt>
                <c:pt idx="54832">
                  <c:v>1</c:v>
                </c:pt>
                <c:pt idx="54833">
                  <c:v>1</c:v>
                </c:pt>
                <c:pt idx="54834">
                  <c:v>1</c:v>
                </c:pt>
                <c:pt idx="54835">
                  <c:v>1</c:v>
                </c:pt>
                <c:pt idx="54836">
                  <c:v>1</c:v>
                </c:pt>
                <c:pt idx="54837">
                  <c:v>1</c:v>
                </c:pt>
                <c:pt idx="54838">
                  <c:v>1</c:v>
                </c:pt>
                <c:pt idx="54839">
                  <c:v>1</c:v>
                </c:pt>
                <c:pt idx="54840">
                  <c:v>1</c:v>
                </c:pt>
                <c:pt idx="54841">
                  <c:v>1</c:v>
                </c:pt>
                <c:pt idx="54842">
                  <c:v>1</c:v>
                </c:pt>
                <c:pt idx="54843">
                  <c:v>1</c:v>
                </c:pt>
                <c:pt idx="54844">
                  <c:v>1</c:v>
                </c:pt>
                <c:pt idx="54845">
                  <c:v>1</c:v>
                </c:pt>
                <c:pt idx="54846">
                  <c:v>1</c:v>
                </c:pt>
                <c:pt idx="54847">
                  <c:v>1</c:v>
                </c:pt>
                <c:pt idx="54848">
                  <c:v>1</c:v>
                </c:pt>
                <c:pt idx="54849">
                  <c:v>1</c:v>
                </c:pt>
                <c:pt idx="54850">
                  <c:v>1</c:v>
                </c:pt>
                <c:pt idx="54851">
                  <c:v>1</c:v>
                </c:pt>
                <c:pt idx="54852">
                  <c:v>1</c:v>
                </c:pt>
                <c:pt idx="54853">
                  <c:v>1</c:v>
                </c:pt>
                <c:pt idx="54854">
                  <c:v>1</c:v>
                </c:pt>
                <c:pt idx="54855">
                  <c:v>1</c:v>
                </c:pt>
                <c:pt idx="54856">
                  <c:v>1</c:v>
                </c:pt>
                <c:pt idx="54857">
                  <c:v>1</c:v>
                </c:pt>
                <c:pt idx="54858">
                  <c:v>1</c:v>
                </c:pt>
                <c:pt idx="54859">
                  <c:v>1</c:v>
                </c:pt>
                <c:pt idx="54860">
                  <c:v>1</c:v>
                </c:pt>
                <c:pt idx="54861">
                  <c:v>1</c:v>
                </c:pt>
                <c:pt idx="54862">
                  <c:v>1</c:v>
                </c:pt>
                <c:pt idx="54863">
                  <c:v>1</c:v>
                </c:pt>
                <c:pt idx="54864">
                  <c:v>1</c:v>
                </c:pt>
                <c:pt idx="54865">
                  <c:v>1</c:v>
                </c:pt>
                <c:pt idx="54866">
                  <c:v>1</c:v>
                </c:pt>
                <c:pt idx="54867">
                  <c:v>1</c:v>
                </c:pt>
                <c:pt idx="54868">
                  <c:v>1</c:v>
                </c:pt>
                <c:pt idx="54869">
                  <c:v>1</c:v>
                </c:pt>
                <c:pt idx="54870">
                  <c:v>1</c:v>
                </c:pt>
                <c:pt idx="54871">
                  <c:v>1</c:v>
                </c:pt>
                <c:pt idx="54872">
                  <c:v>1</c:v>
                </c:pt>
                <c:pt idx="54873">
                  <c:v>1</c:v>
                </c:pt>
                <c:pt idx="54874">
                  <c:v>1</c:v>
                </c:pt>
                <c:pt idx="54875">
                  <c:v>1</c:v>
                </c:pt>
                <c:pt idx="54876">
                  <c:v>1</c:v>
                </c:pt>
                <c:pt idx="54877">
                  <c:v>1</c:v>
                </c:pt>
                <c:pt idx="54878">
                  <c:v>1</c:v>
                </c:pt>
                <c:pt idx="54879">
                  <c:v>1</c:v>
                </c:pt>
                <c:pt idx="54880">
                  <c:v>1</c:v>
                </c:pt>
                <c:pt idx="54881">
                  <c:v>1</c:v>
                </c:pt>
                <c:pt idx="54882">
                  <c:v>1</c:v>
                </c:pt>
                <c:pt idx="54883">
                  <c:v>1</c:v>
                </c:pt>
                <c:pt idx="54884">
                  <c:v>1</c:v>
                </c:pt>
                <c:pt idx="54885">
                  <c:v>1</c:v>
                </c:pt>
                <c:pt idx="54886">
                  <c:v>1</c:v>
                </c:pt>
                <c:pt idx="54887">
                  <c:v>1</c:v>
                </c:pt>
                <c:pt idx="54888">
                  <c:v>1</c:v>
                </c:pt>
                <c:pt idx="54889">
                  <c:v>0.28571428599999998</c:v>
                </c:pt>
                <c:pt idx="54890">
                  <c:v>1</c:v>
                </c:pt>
                <c:pt idx="54891">
                  <c:v>1</c:v>
                </c:pt>
                <c:pt idx="54892">
                  <c:v>1</c:v>
                </c:pt>
                <c:pt idx="54893">
                  <c:v>1</c:v>
                </c:pt>
                <c:pt idx="54894">
                  <c:v>1</c:v>
                </c:pt>
                <c:pt idx="54895">
                  <c:v>1</c:v>
                </c:pt>
                <c:pt idx="54896">
                  <c:v>1</c:v>
                </c:pt>
                <c:pt idx="54897">
                  <c:v>1</c:v>
                </c:pt>
                <c:pt idx="54898">
                  <c:v>1</c:v>
                </c:pt>
                <c:pt idx="54899">
                  <c:v>1</c:v>
                </c:pt>
                <c:pt idx="54900">
                  <c:v>1</c:v>
                </c:pt>
                <c:pt idx="54901">
                  <c:v>1</c:v>
                </c:pt>
                <c:pt idx="54902">
                  <c:v>1</c:v>
                </c:pt>
                <c:pt idx="54903">
                  <c:v>1</c:v>
                </c:pt>
                <c:pt idx="54904">
                  <c:v>1</c:v>
                </c:pt>
                <c:pt idx="54905">
                  <c:v>1</c:v>
                </c:pt>
                <c:pt idx="54906">
                  <c:v>1</c:v>
                </c:pt>
                <c:pt idx="54907">
                  <c:v>1</c:v>
                </c:pt>
                <c:pt idx="54908">
                  <c:v>1</c:v>
                </c:pt>
                <c:pt idx="54909">
                  <c:v>1</c:v>
                </c:pt>
                <c:pt idx="54910">
                  <c:v>1</c:v>
                </c:pt>
                <c:pt idx="54911">
                  <c:v>1</c:v>
                </c:pt>
                <c:pt idx="54912">
                  <c:v>1</c:v>
                </c:pt>
                <c:pt idx="54913">
                  <c:v>0.85714285700000004</c:v>
                </c:pt>
                <c:pt idx="54914">
                  <c:v>1</c:v>
                </c:pt>
                <c:pt idx="54915">
                  <c:v>1</c:v>
                </c:pt>
                <c:pt idx="54916">
                  <c:v>0.85714285700000004</c:v>
                </c:pt>
                <c:pt idx="54917">
                  <c:v>0.85714285700000004</c:v>
                </c:pt>
                <c:pt idx="54918">
                  <c:v>1</c:v>
                </c:pt>
                <c:pt idx="54919">
                  <c:v>1</c:v>
                </c:pt>
                <c:pt idx="54920">
                  <c:v>1</c:v>
                </c:pt>
                <c:pt idx="54921">
                  <c:v>0.85714285700000004</c:v>
                </c:pt>
                <c:pt idx="54922">
                  <c:v>1</c:v>
                </c:pt>
                <c:pt idx="54923">
                  <c:v>1</c:v>
                </c:pt>
                <c:pt idx="54924">
                  <c:v>1</c:v>
                </c:pt>
                <c:pt idx="54925">
                  <c:v>1</c:v>
                </c:pt>
                <c:pt idx="54926">
                  <c:v>1</c:v>
                </c:pt>
                <c:pt idx="54927">
                  <c:v>1</c:v>
                </c:pt>
                <c:pt idx="54928">
                  <c:v>1</c:v>
                </c:pt>
                <c:pt idx="54929">
                  <c:v>0.85714285700000004</c:v>
                </c:pt>
                <c:pt idx="54930">
                  <c:v>0.85714285700000004</c:v>
                </c:pt>
                <c:pt idx="54931">
                  <c:v>1</c:v>
                </c:pt>
                <c:pt idx="54932">
                  <c:v>1</c:v>
                </c:pt>
                <c:pt idx="54933">
                  <c:v>1</c:v>
                </c:pt>
                <c:pt idx="54934">
                  <c:v>1</c:v>
                </c:pt>
                <c:pt idx="54935">
                  <c:v>1</c:v>
                </c:pt>
                <c:pt idx="54936">
                  <c:v>1</c:v>
                </c:pt>
                <c:pt idx="54937">
                  <c:v>0.85714285700000004</c:v>
                </c:pt>
                <c:pt idx="54938">
                  <c:v>0.85714285700000004</c:v>
                </c:pt>
                <c:pt idx="54939">
                  <c:v>1</c:v>
                </c:pt>
                <c:pt idx="54940">
                  <c:v>1</c:v>
                </c:pt>
                <c:pt idx="54941">
                  <c:v>1</c:v>
                </c:pt>
                <c:pt idx="54942">
                  <c:v>1</c:v>
                </c:pt>
                <c:pt idx="54943">
                  <c:v>1</c:v>
                </c:pt>
                <c:pt idx="54944">
                  <c:v>1</c:v>
                </c:pt>
                <c:pt idx="54945">
                  <c:v>1</c:v>
                </c:pt>
                <c:pt idx="54946">
                  <c:v>1</c:v>
                </c:pt>
                <c:pt idx="54947">
                  <c:v>1</c:v>
                </c:pt>
                <c:pt idx="54948">
                  <c:v>0.85714285700000004</c:v>
                </c:pt>
                <c:pt idx="54949">
                  <c:v>1</c:v>
                </c:pt>
                <c:pt idx="54950">
                  <c:v>1</c:v>
                </c:pt>
                <c:pt idx="54951">
                  <c:v>1</c:v>
                </c:pt>
                <c:pt idx="54952">
                  <c:v>1</c:v>
                </c:pt>
                <c:pt idx="54953">
                  <c:v>0.85714285700000004</c:v>
                </c:pt>
                <c:pt idx="54954">
                  <c:v>1</c:v>
                </c:pt>
                <c:pt idx="54955">
                  <c:v>1</c:v>
                </c:pt>
                <c:pt idx="54956">
                  <c:v>1</c:v>
                </c:pt>
                <c:pt idx="54957">
                  <c:v>1</c:v>
                </c:pt>
                <c:pt idx="54958">
                  <c:v>1</c:v>
                </c:pt>
                <c:pt idx="54959">
                  <c:v>1</c:v>
                </c:pt>
                <c:pt idx="54960">
                  <c:v>1</c:v>
                </c:pt>
                <c:pt idx="54961">
                  <c:v>1</c:v>
                </c:pt>
                <c:pt idx="54962">
                  <c:v>1</c:v>
                </c:pt>
                <c:pt idx="54963">
                  <c:v>0.85714285700000004</c:v>
                </c:pt>
                <c:pt idx="54964">
                  <c:v>1</c:v>
                </c:pt>
                <c:pt idx="54965">
                  <c:v>1</c:v>
                </c:pt>
                <c:pt idx="54966">
                  <c:v>1</c:v>
                </c:pt>
                <c:pt idx="54967">
                  <c:v>1</c:v>
                </c:pt>
                <c:pt idx="54968">
                  <c:v>1</c:v>
                </c:pt>
                <c:pt idx="54969">
                  <c:v>1</c:v>
                </c:pt>
                <c:pt idx="54970">
                  <c:v>1</c:v>
                </c:pt>
                <c:pt idx="54971">
                  <c:v>1</c:v>
                </c:pt>
                <c:pt idx="54972">
                  <c:v>0.85714285700000004</c:v>
                </c:pt>
                <c:pt idx="54973">
                  <c:v>1</c:v>
                </c:pt>
                <c:pt idx="54974">
                  <c:v>1</c:v>
                </c:pt>
                <c:pt idx="54975">
                  <c:v>1</c:v>
                </c:pt>
                <c:pt idx="54976">
                  <c:v>1</c:v>
                </c:pt>
                <c:pt idx="54977">
                  <c:v>1</c:v>
                </c:pt>
                <c:pt idx="54978">
                  <c:v>1</c:v>
                </c:pt>
                <c:pt idx="54979">
                  <c:v>1</c:v>
                </c:pt>
                <c:pt idx="54980">
                  <c:v>1</c:v>
                </c:pt>
                <c:pt idx="54981">
                  <c:v>1</c:v>
                </c:pt>
                <c:pt idx="54982">
                  <c:v>1</c:v>
                </c:pt>
                <c:pt idx="54983">
                  <c:v>1</c:v>
                </c:pt>
                <c:pt idx="54984">
                  <c:v>1</c:v>
                </c:pt>
                <c:pt idx="54985">
                  <c:v>1</c:v>
                </c:pt>
                <c:pt idx="54986">
                  <c:v>1</c:v>
                </c:pt>
                <c:pt idx="54987">
                  <c:v>0.85714285700000004</c:v>
                </c:pt>
                <c:pt idx="54988">
                  <c:v>1</c:v>
                </c:pt>
                <c:pt idx="54989">
                  <c:v>1</c:v>
                </c:pt>
                <c:pt idx="54990">
                  <c:v>1</c:v>
                </c:pt>
                <c:pt idx="54991">
                  <c:v>0.85714285700000004</c:v>
                </c:pt>
                <c:pt idx="54992">
                  <c:v>1</c:v>
                </c:pt>
                <c:pt idx="54993">
                  <c:v>1</c:v>
                </c:pt>
                <c:pt idx="54994">
                  <c:v>1</c:v>
                </c:pt>
                <c:pt idx="54995">
                  <c:v>1</c:v>
                </c:pt>
                <c:pt idx="54996">
                  <c:v>1</c:v>
                </c:pt>
                <c:pt idx="54997">
                  <c:v>1</c:v>
                </c:pt>
                <c:pt idx="54998">
                  <c:v>1</c:v>
                </c:pt>
                <c:pt idx="54999">
                  <c:v>1</c:v>
                </c:pt>
                <c:pt idx="55000">
                  <c:v>1</c:v>
                </c:pt>
                <c:pt idx="55001">
                  <c:v>1</c:v>
                </c:pt>
                <c:pt idx="55002">
                  <c:v>1</c:v>
                </c:pt>
                <c:pt idx="55003">
                  <c:v>1</c:v>
                </c:pt>
                <c:pt idx="55004">
                  <c:v>1</c:v>
                </c:pt>
                <c:pt idx="55005">
                  <c:v>1</c:v>
                </c:pt>
                <c:pt idx="55006">
                  <c:v>1</c:v>
                </c:pt>
                <c:pt idx="55007">
                  <c:v>0.71428571399999996</c:v>
                </c:pt>
                <c:pt idx="55008">
                  <c:v>1</c:v>
                </c:pt>
                <c:pt idx="55009">
                  <c:v>1</c:v>
                </c:pt>
                <c:pt idx="55010">
                  <c:v>1</c:v>
                </c:pt>
                <c:pt idx="55011">
                  <c:v>1</c:v>
                </c:pt>
                <c:pt idx="55012">
                  <c:v>1</c:v>
                </c:pt>
                <c:pt idx="55013">
                  <c:v>1</c:v>
                </c:pt>
                <c:pt idx="55014">
                  <c:v>1</c:v>
                </c:pt>
                <c:pt idx="55015">
                  <c:v>1</c:v>
                </c:pt>
                <c:pt idx="55016">
                  <c:v>1</c:v>
                </c:pt>
                <c:pt idx="55017">
                  <c:v>1</c:v>
                </c:pt>
                <c:pt idx="55018">
                  <c:v>1</c:v>
                </c:pt>
                <c:pt idx="55019">
                  <c:v>1</c:v>
                </c:pt>
                <c:pt idx="55020">
                  <c:v>1</c:v>
                </c:pt>
                <c:pt idx="55021">
                  <c:v>1</c:v>
                </c:pt>
                <c:pt idx="55022">
                  <c:v>1</c:v>
                </c:pt>
                <c:pt idx="55023">
                  <c:v>1</c:v>
                </c:pt>
                <c:pt idx="55024">
                  <c:v>0.85714285700000004</c:v>
                </c:pt>
                <c:pt idx="55025">
                  <c:v>1</c:v>
                </c:pt>
                <c:pt idx="55026">
                  <c:v>1</c:v>
                </c:pt>
                <c:pt idx="55027">
                  <c:v>1</c:v>
                </c:pt>
                <c:pt idx="55028">
                  <c:v>1</c:v>
                </c:pt>
                <c:pt idx="55029">
                  <c:v>1</c:v>
                </c:pt>
                <c:pt idx="55030">
                  <c:v>1</c:v>
                </c:pt>
                <c:pt idx="55031">
                  <c:v>1</c:v>
                </c:pt>
                <c:pt idx="55032">
                  <c:v>1</c:v>
                </c:pt>
                <c:pt idx="55033">
                  <c:v>1</c:v>
                </c:pt>
                <c:pt idx="55034">
                  <c:v>1</c:v>
                </c:pt>
                <c:pt idx="55035">
                  <c:v>1</c:v>
                </c:pt>
                <c:pt idx="55036">
                  <c:v>1</c:v>
                </c:pt>
                <c:pt idx="55037">
                  <c:v>1</c:v>
                </c:pt>
                <c:pt idx="55038">
                  <c:v>1</c:v>
                </c:pt>
                <c:pt idx="55039">
                  <c:v>1</c:v>
                </c:pt>
                <c:pt idx="55040">
                  <c:v>1</c:v>
                </c:pt>
                <c:pt idx="55041">
                  <c:v>1</c:v>
                </c:pt>
                <c:pt idx="55042">
                  <c:v>1</c:v>
                </c:pt>
                <c:pt idx="55043">
                  <c:v>1</c:v>
                </c:pt>
                <c:pt idx="55044">
                  <c:v>1</c:v>
                </c:pt>
                <c:pt idx="55045">
                  <c:v>1</c:v>
                </c:pt>
                <c:pt idx="55046">
                  <c:v>1</c:v>
                </c:pt>
                <c:pt idx="55047">
                  <c:v>1</c:v>
                </c:pt>
                <c:pt idx="55048">
                  <c:v>1</c:v>
                </c:pt>
                <c:pt idx="55049">
                  <c:v>1</c:v>
                </c:pt>
                <c:pt idx="55050">
                  <c:v>0.85714285700000004</c:v>
                </c:pt>
                <c:pt idx="55051">
                  <c:v>1</c:v>
                </c:pt>
                <c:pt idx="55052">
                  <c:v>1</c:v>
                </c:pt>
                <c:pt idx="55053">
                  <c:v>1</c:v>
                </c:pt>
                <c:pt idx="55054">
                  <c:v>1</c:v>
                </c:pt>
                <c:pt idx="55055">
                  <c:v>0.85714285700000004</c:v>
                </c:pt>
                <c:pt idx="55056">
                  <c:v>1</c:v>
                </c:pt>
                <c:pt idx="55057">
                  <c:v>1</c:v>
                </c:pt>
                <c:pt idx="55058">
                  <c:v>1</c:v>
                </c:pt>
                <c:pt idx="55059">
                  <c:v>1</c:v>
                </c:pt>
                <c:pt idx="55060">
                  <c:v>1</c:v>
                </c:pt>
                <c:pt idx="55061">
                  <c:v>1</c:v>
                </c:pt>
                <c:pt idx="55062">
                  <c:v>1</c:v>
                </c:pt>
                <c:pt idx="55063">
                  <c:v>0.85714285700000004</c:v>
                </c:pt>
                <c:pt idx="55064">
                  <c:v>1</c:v>
                </c:pt>
                <c:pt idx="55065">
                  <c:v>1</c:v>
                </c:pt>
                <c:pt idx="55066">
                  <c:v>1</c:v>
                </c:pt>
                <c:pt idx="55067">
                  <c:v>1</c:v>
                </c:pt>
                <c:pt idx="55068">
                  <c:v>1</c:v>
                </c:pt>
                <c:pt idx="55069">
                  <c:v>1</c:v>
                </c:pt>
                <c:pt idx="55070">
                  <c:v>0.85714285700000004</c:v>
                </c:pt>
                <c:pt idx="55071">
                  <c:v>0.85714285700000004</c:v>
                </c:pt>
                <c:pt idx="55072">
                  <c:v>1</c:v>
                </c:pt>
                <c:pt idx="55073">
                  <c:v>0.85714285700000004</c:v>
                </c:pt>
                <c:pt idx="55074">
                  <c:v>1</c:v>
                </c:pt>
                <c:pt idx="55075">
                  <c:v>1</c:v>
                </c:pt>
                <c:pt idx="55076">
                  <c:v>1</c:v>
                </c:pt>
                <c:pt idx="55077">
                  <c:v>1</c:v>
                </c:pt>
                <c:pt idx="55078">
                  <c:v>1</c:v>
                </c:pt>
                <c:pt idx="55079">
                  <c:v>1</c:v>
                </c:pt>
                <c:pt idx="55080">
                  <c:v>1</c:v>
                </c:pt>
                <c:pt idx="55081">
                  <c:v>1</c:v>
                </c:pt>
                <c:pt idx="55082">
                  <c:v>1</c:v>
                </c:pt>
                <c:pt idx="55083">
                  <c:v>1</c:v>
                </c:pt>
                <c:pt idx="55084">
                  <c:v>1</c:v>
                </c:pt>
                <c:pt idx="55085">
                  <c:v>1</c:v>
                </c:pt>
                <c:pt idx="55086">
                  <c:v>1</c:v>
                </c:pt>
                <c:pt idx="55087">
                  <c:v>1</c:v>
                </c:pt>
                <c:pt idx="55088">
                  <c:v>1</c:v>
                </c:pt>
                <c:pt idx="55089">
                  <c:v>1</c:v>
                </c:pt>
                <c:pt idx="55090">
                  <c:v>1</c:v>
                </c:pt>
                <c:pt idx="55091">
                  <c:v>1</c:v>
                </c:pt>
                <c:pt idx="55092">
                  <c:v>0.85714285700000004</c:v>
                </c:pt>
                <c:pt idx="55093">
                  <c:v>0.85714285700000004</c:v>
                </c:pt>
                <c:pt idx="55094">
                  <c:v>1</c:v>
                </c:pt>
                <c:pt idx="55095">
                  <c:v>1</c:v>
                </c:pt>
                <c:pt idx="55096">
                  <c:v>0.85714285700000004</c:v>
                </c:pt>
                <c:pt idx="55097">
                  <c:v>1</c:v>
                </c:pt>
                <c:pt idx="55098">
                  <c:v>1</c:v>
                </c:pt>
                <c:pt idx="55099">
                  <c:v>1</c:v>
                </c:pt>
                <c:pt idx="55100">
                  <c:v>0.85714285700000004</c:v>
                </c:pt>
                <c:pt idx="55101">
                  <c:v>1</c:v>
                </c:pt>
                <c:pt idx="55102">
                  <c:v>1</c:v>
                </c:pt>
                <c:pt idx="55103">
                  <c:v>1</c:v>
                </c:pt>
                <c:pt idx="55104">
                  <c:v>1</c:v>
                </c:pt>
                <c:pt idx="55105">
                  <c:v>1</c:v>
                </c:pt>
                <c:pt idx="55106">
                  <c:v>0.85714285700000004</c:v>
                </c:pt>
                <c:pt idx="55107">
                  <c:v>1</c:v>
                </c:pt>
                <c:pt idx="55108">
                  <c:v>1</c:v>
                </c:pt>
                <c:pt idx="55109">
                  <c:v>1</c:v>
                </c:pt>
                <c:pt idx="55110">
                  <c:v>1</c:v>
                </c:pt>
                <c:pt idx="55111">
                  <c:v>1</c:v>
                </c:pt>
                <c:pt idx="55112">
                  <c:v>1</c:v>
                </c:pt>
                <c:pt idx="55113">
                  <c:v>1</c:v>
                </c:pt>
                <c:pt idx="55114">
                  <c:v>0.85714285700000004</c:v>
                </c:pt>
                <c:pt idx="55115">
                  <c:v>1</c:v>
                </c:pt>
                <c:pt idx="55116">
                  <c:v>1</c:v>
                </c:pt>
                <c:pt idx="55117">
                  <c:v>1</c:v>
                </c:pt>
                <c:pt idx="55118">
                  <c:v>1</c:v>
                </c:pt>
                <c:pt idx="55119">
                  <c:v>1</c:v>
                </c:pt>
                <c:pt idx="55120">
                  <c:v>1</c:v>
                </c:pt>
                <c:pt idx="55121">
                  <c:v>1</c:v>
                </c:pt>
                <c:pt idx="55122">
                  <c:v>1</c:v>
                </c:pt>
                <c:pt idx="55123">
                  <c:v>1</c:v>
                </c:pt>
                <c:pt idx="55124">
                  <c:v>1</c:v>
                </c:pt>
                <c:pt idx="55125">
                  <c:v>1</c:v>
                </c:pt>
                <c:pt idx="55126">
                  <c:v>1</c:v>
                </c:pt>
                <c:pt idx="55127">
                  <c:v>1</c:v>
                </c:pt>
                <c:pt idx="55128">
                  <c:v>1</c:v>
                </c:pt>
                <c:pt idx="55129">
                  <c:v>1</c:v>
                </c:pt>
                <c:pt idx="55130">
                  <c:v>1</c:v>
                </c:pt>
                <c:pt idx="55131">
                  <c:v>1</c:v>
                </c:pt>
                <c:pt idx="55132">
                  <c:v>1</c:v>
                </c:pt>
                <c:pt idx="55133">
                  <c:v>1</c:v>
                </c:pt>
                <c:pt idx="55134">
                  <c:v>1</c:v>
                </c:pt>
                <c:pt idx="55135">
                  <c:v>0.571428571</c:v>
                </c:pt>
                <c:pt idx="55136">
                  <c:v>1</c:v>
                </c:pt>
                <c:pt idx="55137">
                  <c:v>1</c:v>
                </c:pt>
                <c:pt idx="55138">
                  <c:v>1</c:v>
                </c:pt>
                <c:pt idx="55139">
                  <c:v>1</c:v>
                </c:pt>
                <c:pt idx="55140">
                  <c:v>0.85714285700000004</c:v>
                </c:pt>
                <c:pt idx="55141">
                  <c:v>1</c:v>
                </c:pt>
                <c:pt idx="55142">
                  <c:v>1</c:v>
                </c:pt>
                <c:pt idx="55143">
                  <c:v>1</c:v>
                </c:pt>
                <c:pt idx="55144">
                  <c:v>1</c:v>
                </c:pt>
                <c:pt idx="55145">
                  <c:v>1</c:v>
                </c:pt>
                <c:pt idx="55146">
                  <c:v>1</c:v>
                </c:pt>
                <c:pt idx="55147">
                  <c:v>1</c:v>
                </c:pt>
                <c:pt idx="55148">
                  <c:v>1</c:v>
                </c:pt>
                <c:pt idx="55149">
                  <c:v>1</c:v>
                </c:pt>
                <c:pt idx="55150">
                  <c:v>1</c:v>
                </c:pt>
                <c:pt idx="55151">
                  <c:v>1</c:v>
                </c:pt>
                <c:pt idx="55152">
                  <c:v>0.85714285700000004</c:v>
                </c:pt>
                <c:pt idx="55153">
                  <c:v>1</c:v>
                </c:pt>
                <c:pt idx="55154">
                  <c:v>1</c:v>
                </c:pt>
                <c:pt idx="55155">
                  <c:v>1</c:v>
                </c:pt>
                <c:pt idx="55156">
                  <c:v>1</c:v>
                </c:pt>
                <c:pt idx="55157">
                  <c:v>1</c:v>
                </c:pt>
                <c:pt idx="55158">
                  <c:v>0.85714285700000004</c:v>
                </c:pt>
                <c:pt idx="55159">
                  <c:v>1</c:v>
                </c:pt>
                <c:pt idx="55160">
                  <c:v>1</c:v>
                </c:pt>
                <c:pt idx="55161">
                  <c:v>1</c:v>
                </c:pt>
                <c:pt idx="55162">
                  <c:v>1</c:v>
                </c:pt>
                <c:pt idx="55163">
                  <c:v>1</c:v>
                </c:pt>
                <c:pt idx="55164">
                  <c:v>1</c:v>
                </c:pt>
                <c:pt idx="55165">
                  <c:v>1</c:v>
                </c:pt>
                <c:pt idx="55166">
                  <c:v>1</c:v>
                </c:pt>
                <c:pt idx="55167">
                  <c:v>1</c:v>
                </c:pt>
                <c:pt idx="55168">
                  <c:v>1</c:v>
                </c:pt>
                <c:pt idx="55169">
                  <c:v>1</c:v>
                </c:pt>
                <c:pt idx="55170">
                  <c:v>1</c:v>
                </c:pt>
                <c:pt idx="55171">
                  <c:v>1</c:v>
                </c:pt>
                <c:pt idx="55172">
                  <c:v>1</c:v>
                </c:pt>
                <c:pt idx="55173">
                  <c:v>1</c:v>
                </c:pt>
                <c:pt idx="55174">
                  <c:v>0.85714285700000004</c:v>
                </c:pt>
                <c:pt idx="55175">
                  <c:v>1</c:v>
                </c:pt>
                <c:pt idx="55176">
                  <c:v>1</c:v>
                </c:pt>
                <c:pt idx="55177">
                  <c:v>1</c:v>
                </c:pt>
                <c:pt idx="55178">
                  <c:v>1</c:v>
                </c:pt>
                <c:pt idx="55179">
                  <c:v>1</c:v>
                </c:pt>
                <c:pt idx="55180">
                  <c:v>1</c:v>
                </c:pt>
                <c:pt idx="55181">
                  <c:v>1</c:v>
                </c:pt>
                <c:pt idx="55182">
                  <c:v>1</c:v>
                </c:pt>
                <c:pt idx="55183">
                  <c:v>1</c:v>
                </c:pt>
                <c:pt idx="55184">
                  <c:v>1</c:v>
                </c:pt>
                <c:pt idx="55185">
                  <c:v>1</c:v>
                </c:pt>
                <c:pt idx="55186">
                  <c:v>1</c:v>
                </c:pt>
                <c:pt idx="55187">
                  <c:v>1</c:v>
                </c:pt>
                <c:pt idx="55188">
                  <c:v>0.85714285700000004</c:v>
                </c:pt>
                <c:pt idx="55189">
                  <c:v>1</c:v>
                </c:pt>
                <c:pt idx="55190">
                  <c:v>1</c:v>
                </c:pt>
                <c:pt idx="55191">
                  <c:v>1</c:v>
                </c:pt>
                <c:pt idx="55192">
                  <c:v>1</c:v>
                </c:pt>
                <c:pt idx="55193">
                  <c:v>1</c:v>
                </c:pt>
                <c:pt idx="55194">
                  <c:v>1</c:v>
                </c:pt>
                <c:pt idx="55195">
                  <c:v>1</c:v>
                </c:pt>
                <c:pt idx="55196">
                  <c:v>0.85714285700000004</c:v>
                </c:pt>
                <c:pt idx="55197">
                  <c:v>1</c:v>
                </c:pt>
                <c:pt idx="55198">
                  <c:v>1</c:v>
                </c:pt>
                <c:pt idx="55199">
                  <c:v>1</c:v>
                </c:pt>
                <c:pt idx="55200">
                  <c:v>1</c:v>
                </c:pt>
                <c:pt idx="55201">
                  <c:v>1</c:v>
                </c:pt>
                <c:pt idx="55202">
                  <c:v>1</c:v>
                </c:pt>
                <c:pt idx="55203">
                  <c:v>1</c:v>
                </c:pt>
                <c:pt idx="55204">
                  <c:v>1</c:v>
                </c:pt>
                <c:pt idx="55205">
                  <c:v>1</c:v>
                </c:pt>
                <c:pt idx="55206">
                  <c:v>0.85714285700000004</c:v>
                </c:pt>
                <c:pt idx="55207">
                  <c:v>1</c:v>
                </c:pt>
                <c:pt idx="55208">
                  <c:v>1</c:v>
                </c:pt>
                <c:pt idx="55209">
                  <c:v>1</c:v>
                </c:pt>
                <c:pt idx="55210">
                  <c:v>0.85714285700000004</c:v>
                </c:pt>
                <c:pt idx="55211">
                  <c:v>1</c:v>
                </c:pt>
                <c:pt idx="55212">
                  <c:v>0.85714285700000004</c:v>
                </c:pt>
                <c:pt idx="55213">
                  <c:v>1</c:v>
                </c:pt>
                <c:pt idx="55214">
                  <c:v>1</c:v>
                </c:pt>
                <c:pt idx="55215">
                  <c:v>0.85714285700000004</c:v>
                </c:pt>
                <c:pt idx="55216">
                  <c:v>1</c:v>
                </c:pt>
                <c:pt idx="55217">
                  <c:v>1</c:v>
                </c:pt>
                <c:pt idx="55218">
                  <c:v>1</c:v>
                </c:pt>
                <c:pt idx="55219">
                  <c:v>1</c:v>
                </c:pt>
                <c:pt idx="55220">
                  <c:v>1</c:v>
                </c:pt>
                <c:pt idx="55221">
                  <c:v>1</c:v>
                </c:pt>
                <c:pt idx="55222">
                  <c:v>0.85714285700000004</c:v>
                </c:pt>
                <c:pt idx="55223">
                  <c:v>1</c:v>
                </c:pt>
                <c:pt idx="55224">
                  <c:v>1</c:v>
                </c:pt>
                <c:pt idx="55225">
                  <c:v>0.85714285700000004</c:v>
                </c:pt>
                <c:pt idx="55226">
                  <c:v>1</c:v>
                </c:pt>
                <c:pt idx="55227">
                  <c:v>1</c:v>
                </c:pt>
                <c:pt idx="55228">
                  <c:v>1</c:v>
                </c:pt>
                <c:pt idx="55229">
                  <c:v>1</c:v>
                </c:pt>
                <c:pt idx="55230">
                  <c:v>0.85714285700000004</c:v>
                </c:pt>
                <c:pt idx="55231">
                  <c:v>1</c:v>
                </c:pt>
                <c:pt idx="55232">
                  <c:v>1</c:v>
                </c:pt>
                <c:pt idx="55233">
                  <c:v>1</c:v>
                </c:pt>
                <c:pt idx="55234">
                  <c:v>1</c:v>
                </c:pt>
                <c:pt idx="55235">
                  <c:v>0.85714285700000004</c:v>
                </c:pt>
                <c:pt idx="55236">
                  <c:v>1</c:v>
                </c:pt>
                <c:pt idx="55237">
                  <c:v>1</c:v>
                </c:pt>
                <c:pt idx="55238">
                  <c:v>1</c:v>
                </c:pt>
                <c:pt idx="55239">
                  <c:v>1</c:v>
                </c:pt>
                <c:pt idx="55240">
                  <c:v>1</c:v>
                </c:pt>
                <c:pt idx="55241">
                  <c:v>1</c:v>
                </c:pt>
                <c:pt idx="55242">
                  <c:v>1</c:v>
                </c:pt>
                <c:pt idx="55243">
                  <c:v>1</c:v>
                </c:pt>
                <c:pt idx="55244">
                  <c:v>1</c:v>
                </c:pt>
                <c:pt idx="55245">
                  <c:v>1</c:v>
                </c:pt>
                <c:pt idx="55246">
                  <c:v>1</c:v>
                </c:pt>
                <c:pt idx="55247">
                  <c:v>1</c:v>
                </c:pt>
                <c:pt idx="55248">
                  <c:v>1</c:v>
                </c:pt>
                <c:pt idx="55249">
                  <c:v>1</c:v>
                </c:pt>
                <c:pt idx="55250">
                  <c:v>1</c:v>
                </c:pt>
                <c:pt idx="55251">
                  <c:v>1</c:v>
                </c:pt>
                <c:pt idx="55252">
                  <c:v>1</c:v>
                </c:pt>
                <c:pt idx="55253">
                  <c:v>1</c:v>
                </c:pt>
                <c:pt idx="55254">
                  <c:v>1</c:v>
                </c:pt>
                <c:pt idx="55255">
                  <c:v>1</c:v>
                </c:pt>
                <c:pt idx="55256">
                  <c:v>1</c:v>
                </c:pt>
                <c:pt idx="55257">
                  <c:v>1</c:v>
                </c:pt>
                <c:pt idx="55258">
                  <c:v>1</c:v>
                </c:pt>
                <c:pt idx="55259">
                  <c:v>1</c:v>
                </c:pt>
                <c:pt idx="55260">
                  <c:v>0.85714285700000004</c:v>
                </c:pt>
                <c:pt idx="55261">
                  <c:v>1</c:v>
                </c:pt>
                <c:pt idx="55262">
                  <c:v>1</c:v>
                </c:pt>
                <c:pt idx="55263">
                  <c:v>1</c:v>
                </c:pt>
                <c:pt idx="55264">
                  <c:v>1</c:v>
                </c:pt>
                <c:pt idx="55265">
                  <c:v>1</c:v>
                </c:pt>
                <c:pt idx="55266">
                  <c:v>1</c:v>
                </c:pt>
                <c:pt idx="55267">
                  <c:v>1</c:v>
                </c:pt>
                <c:pt idx="55268">
                  <c:v>1</c:v>
                </c:pt>
                <c:pt idx="55269">
                  <c:v>1</c:v>
                </c:pt>
                <c:pt idx="55270">
                  <c:v>1</c:v>
                </c:pt>
                <c:pt idx="55271">
                  <c:v>1</c:v>
                </c:pt>
                <c:pt idx="55272">
                  <c:v>1</c:v>
                </c:pt>
                <c:pt idx="55273">
                  <c:v>1</c:v>
                </c:pt>
                <c:pt idx="55274">
                  <c:v>1</c:v>
                </c:pt>
                <c:pt idx="55275">
                  <c:v>1</c:v>
                </c:pt>
                <c:pt idx="55276">
                  <c:v>0.85714285700000004</c:v>
                </c:pt>
                <c:pt idx="55277">
                  <c:v>1</c:v>
                </c:pt>
                <c:pt idx="55278">
                  <c:v>1</c:v>
                </c:pt>
                <c:pt idx="55279">
                  <c:v>1</c:v>
                </c:pt>
                <c:pt idx="55280">
                  <c:v>1</c:v>
                </c:pt>
                <c:pt idx="55281">
                  <c:v>1</c:v>
                </c:pt>
                <c:pt idx="55282">
                  <c:v>1</c:v>
                </c:pt>
                <c:pt idx="55283">
                  <c:v>1</c:v>
                </c:pt>
                <c:pt idx="55284">
                  <c:v>1</c:v>
                </c:pt>
                <c:pt idx="55285">
                  <c:v>0.85714285700000004</c:v>
                </c:pt>
                <c:pt idx="55286">
                  <c:v>1</c:v>
                </c:pt>
                <c:pt idx="55287">
                  <c:v>0.85714285700000004</c:v>
                </c:pt>
                <c:pt idx="55288">
                  <c:v>0.85714285700000004</c:v>
                </c:pt>
                <c:pt idx="55289">
                  <c:v>1</c:v>
                </c:pt>
                <c:pt idx="55290">
                  <c:v>1</c:v>
                </c:pt>
                <c:pt idx="55291">
                  <c:v>1</c:v>
                </c:pt>
                <c:pt idx="55292">
                  <c:v>1</c:v>
                </c:pt>
                <c:pt idx="55293">
                  <c:v>0.85714285700000004</c:v>
                </c:pt>
                <c:pt idx="55294">
                  <c:v>1</c:v>
                </c:pt>
                <c:pt idx="55295">
                  <c:v>0.85714285700000004</c:v>
                </c:pt>
                <c:pt idx="55296">
                  <c:v>1</c:v>
                </c:pt>
                <c:pt idx="55297">
                  <c:v>1</c:v>
                </c:pt>
                <c:pt idx="55298">
                  <c:v>1</c:v>
                </c:pt>
                <c:pt idx="55299">
                  <c:v>1</c:v>
                </c:pt>
                <c:pt idx="55300">
                  <c:v>1</c:v>
                </c:pt>
                <c:pt idx="55301">
                  <c:v>0.85714285700000004</c:v>
                </c:pt>
                <c:pt idx="55302">
                  <c:v>1</c:v>
                </c:pt>
                <c:pt idx="55303">
                  <c:v>1</c:v>
                </c:pt>
                <c:pt idx="55304">
                  <c:v>1</c:v>
                </c:pt>
                <c:pt idx="55305">
                  <c:v>1</c:v>
                </c:pt>
                <c:pt idx="55306">
                  <c:v>1</c:v>
                </c:pt>
                <c:pt idx="55307">
                  <c:v>1</c:v>
                </c:pt>
                <c:pt idx="55308">
                  <c:v>1</c:v>
                </c:pt>
                <c:pt idx="55309">
                  <c:v>1</c:v>
                </c:pt>
                <c:pt idx="55310">
                  <c:v>0.85714285700000004</c:v>
                </c:pt>
                <c:pt idx="55311">
                  <c:v>1</c:v>
                </c:pt>
                <c:pt idx="55312">
                  <c:v>1</c:v>
                </c:pt>
                <c:pt idx="55313">
                  <c:v>1</c:v>
                </c:pt>
                <c:pt idx="55314">
                  <c:v>1</c:v>
                </c:pt>
                <c:pt idx="55315">
                  <c:v>1</c:v>
                </c:pt>
                <c:pt idx="55316">
                  <c:v>1</c:v>
                </c:pt>
                <c:pt idx="55317">
                  <c:v>1</c:v>
                </c:pt>
                <c:pt idx="55318">
                  <c:v>1</c:v>
                </c:pt>
                <c:pt idx="55319">
                  <c:v>1</c:v>
                </c:pt>
                <c:pt idx="55320">
                  <c:v>1</c:v>
                </c:pt>
                <c:pt idx="55321">
                  <c:v>0.85714285700000004</c:v>
                </c:pt>
                <c:pt idx="55322">
                  <c:v>1</c:v>
                </c:pt>
                <c:pt idx="55323">
                  <c:v>1</c:v>
                </c:pt>
                <c:pt idx="55324">
                  <c:v>1</c:v>
                </c:pt>
                <c:pt idx="55325">
                  <c:v>1</c:v>
                </c:pt>
                <c:pt idx="55326">
                  <c:v>1</c:v>
                </c:pt>
                <c:pt idx="55327">
                  <c:v>1</c:v>
                </c:pt>
                <c:pt idx="55328">
                  <c:v>1</c:v>
                </c:pt>
                <c:pt idx="55329">
                  <c:v>1</c:v>
                </c:pt>
                <c:pt idx="55330">
                  <c:v>1</c:v>
                </c:pt>
                <c:pt idx="55331">
                  <c:v>1</c:v>
                </c:pt>
                <c:pt idx="55332">
                  <c:v>1</c:v>
                </c:pt>
                <c:pt idx="55333">
                  <c:v>1</c:v>
                </c:pt>
                <c:pt idx="55334">
                  <c:v>1</c:v>
                </c:pt>
                <c:pt idx="55335">
                  <c:v>1</c:v>
                </c:pt>
                <c:pt idx="55336">
                  <c:v>1</c:v>
                </c:pt>
                <c:pt idx="55337">
                  <c:v>1</c:v>
                </c:pt>
                <c:pt idx="55338">
                  <c:v>0.85714285700000004</c:v>
                </c:pt>
                <c:pt idx="55339">
                  <c:v>1</c:v>
                </c:pt>
                <c:pt idx="55340">
                  <c:v>1</c:v>
                </c:pt>
                <c:pt idx="55341">
                  <c:v>1</c:v>
                </c:pt>
                <c:pt idx="55342">
                  <c:v>1</c:v>
                </c:pt>
                <c:pt idx="55343">
                  <c:v>0.85714285700000004</c:v>
                </c:pt>
                <c:pt idx="55344">
                  <c:v>1</c:v>
                </c:pt>
                <c:pt idx="55345">
                  <c:v>1</c:v>
                </c:pt>
                <c:pt idx="55346">
                  <c:v>1</c:v>
                </c:pt>
                <c:pt idx="55347">
                  <c:v>1</c:v>
                </c:pt>
                <c:pt idx="55348">
                  <c:v>1</c:v>
                </c:pt>
                <c:pt idx="55349">
                  <c:v>1</c:v>
                </c:pt>
                <c:pt idx="55350">
                  <c:v>1</c:v>
                </c:pt>
                <c:pt idx="55351">
                  <c:v>1</c:v>
                </c:pt>
                <c:pt idx="55352">
                  <c:v>1</c:v>
                </c:pt>
                <c:pt idx="55353">
                  <c:v>1</c:v>
                </c:pt>
                <c:pt idx="55354">
                  <c:v>1</c:v>
                </c:pt>
                <c:pt idx="55355">
                  <c:v>1</c:v>
                </c:pt>
                <c:pt idx="55356">
                  <c:v>1</c:v>
                </c:pt>
                <c:pt idx="55357">
                  <c:v>1</c:v>
                </c:pt>
                <c:pt idx="55358">
                  <c:v>1</c:v>
                </c:pt>
                <c:pt idx="55359">
                  <c:v>1</c:v>
                </c:pt>
                <c:pt idx="55360">
                  <c:v>1</c:v>
                </c:pt>
                <c:pt idx="55361">
                  <c:v>1</c:v>
                </c:pt>
                <c:pt idx="55362">
                  <c:v>1</c:v>
                </c:pt>
                <c:pt idx="55363">
                  <c:v>1</c:v>
                </c:pt>
                <c:pt idx="55364">
                  <c:v>1</c:v>
                </c:pt>
                <c:pt idx="55365">
                  <c:v>1</c:v>
                </c:pt>
                <c:pt idx="55366">
                  <c:v>0.85714285700000004</c:v>
                </c:pt>
                <c:pt idx="55367">
                  <c:v>1</c:v>
                </c:pt>
                <c:pt idx="55368">
                  <c:v>1</c:v>
                </c:pt>
                <c:pt idx="55369">
                  <c:v>1</c:v>
                </c:pt>
                <c:pt idx="55370">
                  <c:v>1</c:v>
                </c:pt>
                <c:pt idx="55371">
                  <c:v>1</c:v>
                </c:pt>
                <c:pt idx="55372">
                  <c:v>1</c:v>
                </c:pt>
                <c:pt idx="55373">
                  <c:v>1</c:v>
                </c:pt>
                <c:pt idx="55374">
                  <c:v>1</c:v>
                </c:pt>
                <c:pt idx="55375">
                  <c:v>1</c:v>
                </c:pt>
                <c:pt idx="55376">
                  <c:v>1</c:v>
                </c:pt>
                <c:pt idx="55377">
                  <c:v>0.85714285700000004</c:v>
                </c:pt>
                <c:pt idx="55378">
                  <c:v>1</c:v>
                </c:pt>
                <c:pt idx="55379">
                  <c:v>1</c:v>
                </c:pt>
                <c:pt idx="55380">
                  <c:v>0.85714285700000004</c:v>
                </c:pt>
                <c:pt idx="55381">
                  <c:v>1</c:v>
                </c:pt>
                <c:pt idx="55382">
                  <c:v>1</c:v>
                </c:pt>
                <c:pt idx="55383">
                  <c:v>1</c:v>
                </c:pt>
                <c:pt idx="55384">
                  <c:v>1</c:v>
                </c:pt>
                <c:pt idx="55385">
                  <c:v>0.85714285700000004</c:v>
                </c:pt>
                <c:pt idx="55386">
                  <c:v>0.85714285700000004</c:v>
                </c:pt>
                <c:pt idx="55387">
                  <c:v>1</c:v>
                </c:pt>
                <c:pt idx="55388">
                  <c:v>0.85714285700000004</c:v>
                </c:pt>
                <c:pt idx="55389">
                  <c:v>1</c:v>
                </c:pt>
                <c:pt idx="55390">
                  <c:v>1</c:v>
                </c:pt>
                <c:pt idx="55391">
                  <c:v>1</c:v>
                </c:pt>
                <c:pt idx="55392">
                  <c:v>1</c:v>
                </c:pt>
                <c:pt idx="55393">
                  <c:v>1</c:v>
                </c:pt>
                <c:pt idx="55394">
                  <c:v>1</c:v>
                </c:pt>
                <c:pt idx="55395">
                  <c:v>1</c:v>
                </c:pt>
                <c:pt idx="55396">
                  <c:v>0.85714285700000004</c:v>
                </c:pt>
                <c:pt idx="55397">
                  <c:v>1</c:v>
                </c:pt>
                <c:pt idx="55398">
                  <c:v>1</c:v>
                </c:pt>
                <c:pt idx="55399">
                  <c:v>1</c:v>
                </c:pt>
                <c:pt idx="55400">
                  <c:v>0.85714285700000004</c:v>
                </c:pt>
                <c:pt idx="55401">
                  <c:v>1</c:v>
                </c:pt>
                <c:pt idx="55402">
                  <c:v>0.85714285700000004</c:v>
                </c:pt>
                <c:pt idx="55403">
                  <c:v>1</c:v>
                </c:pt>
                <c:pt idx="55404">
                  <c:v>0.85714285700000004</c:v>
                </c:pt>
                <c:pt idx="55405">
                  <c:v>1</c:v>
                </c:pt>
                <c:pt idx="55406">
                  <c:v>1</c:v>
                </c:pt>
                <c:pt idx="55407">
                  <c:v>0.85714285700000004</c:v>
                </c:pt>
                <c:pt idx="55408">
                  <c:v>1</c:v>
                </c:pt>
                <c:pt idx="55409">
                  <c:v>1</c:v>
                </c:pt>
                <c:pt idx="55410">
                  <c:v>1</c:v>
                </c:pt>
                <c:pt idx="55411">
                  <c:v>1</c:v>
                </c:pt>
                <c:pt idx="55412">
                  <c:v>1</c:v>
                </c:pt>
                <c:pt idx="55413">
                  <c:v>1</c:v>
                </c:pt>
                <c:pt idx="55414">
                  <c:v>1</c:v>
                </c:pt>
                <c:pt idx="55415">
                  <c:v>0.85714285700000004</c:v>
                </c:pt>
                <c:pt idx="55416">
                  <c:v>1</c:v>
                </c:pt>
                <c:pt idx="55417">
                  <c:v>1</c:v>
                </c:pt>
                <c:pt idx="55418">
                  <c:v>1</c:v>
                </c:pt>
                <c:pt idx="55419">
                  <c:v>1</c:v>
                </c:pt>
                <c:pt idx="55420">
                  <c:v>1</c:v>
                </c:pt>
                <c:pt idx="55421">
                  <c:v>1</c:v>
                </c:pt>
                <c:pt idx="55422">
                  <c:v>1</c:v>
                </c:pt>
                <c:pt idx="55423">
                  <c:v>1</c:v>
                </c:pt>
                <c:pt idx="55424">
                  <c:v>1</c:v>
                </c:pt>
                <c:pt idx="55425">
                  <c:v>1</c:v>
                </c:pt>
                <c:pt idx="55426">
                  <c:v>1</c:v>
                </c:pt>
                <c:pt idx="55427">
                  <c:v>1</c:v>
                </c:pt>
                <c:pt idx="55428">
                  <c:v>1</c:v>
                </c:pt>
                <c:pt idx="55429">
                  <c:v>1</c:v>
                </c:pt>
                <c:pt idx="55430">
                  <c:v>1</c:v>
                </c:pt>
                <c:pt idx="55431">
                  <c:v>1</c:v>
                </c:pt>
                <c:pt idx="55432">
                  <c:v>1</c:v>
                </c:pt>
                <c:pt idx="55433">
                  <c:v>1</c:v>
                </c:pt>
                <c:pt idx="55434">
                  <c:v>0.85714285700000004</c:v>
                </c:pt>
                <c:pt idx="55435">
                  <c:v>1</c:v>
                </c:pt>
                <c:pt idx="55436">
                  <c:v>1</c:v>
                </c:pt>
                <c:pt idx="55437">
                  <c:v>1</c:v>
                </c:pt>
                <c:pt idx="55438">
                  <c:v>1</c:v>
                </c:pt>
                <c:pt idx="55439">
                  <c:v>1</c:v>
                </c:pt>
                <c:pt idx="55440">
                  <c:v>0.85714285700000004</c:v>
                </c:pt>
                <c:pt idx="55441">
                  <c:v>1</c:v>
                </c:pt>
                <c:pt idx="55442">
                  <c:v>1</c:v>
                </c:pt>
                <c:pt idx="55443">
                  <c:v>1</c:v>
                </c:pt>
                <c:pt idx="55444">
                  <c:v>1</c:v>
                </c:pt>
                <c:pt idx="55445">
                  <c:v>1</c:v>
                </c:pt>
                <c:pt idx="55446">
                  <c:v>1</c:v>
                </c:pt>
                <c:pt idx="55447">
                  <c:v>0.85714285700000004</c:v>
                </c:pt>
                <c:pt idx="55448">
                  <c:v>1</c:v>
                </c:pt>
                <c:pt idx="55449">
                  <c:v>1</c:v>
                </c:pt>
                <c:pt idx="55450">
                  <c:v>1</c:v>
                </c:pt>
                <c:pt idx="55451">
                  <c:v>1</c:v>
                </c:pt>
                <c:pt idx="55452">
                  <c:v>1</c:v>
                </c:pt>
                <c:pt idx="55453">
                  <c:v>1</c:v>
                </c:pt>
                <c:pt idx="55454">
                  <c:v>1</c:v>
                </c:pt>
                <c:pt idx="55455">
                  <c:v>1</c:v>
                </c:pt>
                <c:pt idx="55456">
                  <c:v>1</c:v>
                </c:pt>
                <c:pt idx="55457">
                  <c:v>0.85714285700000004</c:v>
                </c:pt>
                <c:pt idx="55458">
                  <c:v>1</c:v>
                </c:pt>
                <c:pt idx="55459">
                  <c:v>1</c:v>
                </c:pt>
                <c:pt idx="55460">
                  <c:v>0.85714285700000004</c:v>
                </c:pt>
                <c:pt idx="55461">
                  <c:v>1</c:v>
                </c:pt>
                <c:pt idx="55462">
                  <c:v>1</c:v>
                </c:pt>
                <c:pt idx="55463">
                  <c:v>1</c:v>
                </c:pt>
                <c:pt idx="55464">
                  <c:v>1</c:v>
                </c:pt>
                <c:pt idx="55465">
                  <c:v>1</c:v>
                </c:pt>
                <c:pt idx="55466">
                  <c:v>1</c:v>
                </c:pt>
                <c:pt idx="55467">
                  <c:v>1</c:v>
                </c:pt>
                <c:pt idx="55468">
                  <c:v>1</c:v>
                </c:pt>
                <c:pt idx="55469">
                  <c:v>0.85714285700000004</c:v>
                </c:pt>
                <c:pt idx="55470">
                  <c:v>1</c:v>
                </c:pt>
                <c:pt idx="55471">
                  <c:v>1</c:v>
                </c:pt>
                <c:pt idx="55472">
                  <c:v>1</c:v>
                </c:pt>
                <c:pt idx="55473">
                  <c:v>1</c:v>
                </c:pt>
                <c:pt idx="55474">
                  <c:v>1</c:v>
                </c:pt>
                <c:pt idx="55475">
                  <c:v>1</c:v>
                </c:pt>
                <c:pt idx="55476">
                  <c:v>1</c:v>
                </c:pt>
                <c:pt idx="55477">
                  <c:v>1</c:v>
                </c:pt>
                <c:pt idx="55478">
                  <c:v>1</c:v>
                </c:pt>
                <c:pt idx="55479">
                  <c:v>1</c:v>
                </c:pt>
                <c:pt idx="55480">
                  <c:v>0.85714285700000004</c:v>
                </c:pt>
                <c:pt idx="55481">
                  <c:v>1</c:v>
                </c:pt>
                <c:pt idx="55482">
                  <c:v>1</c:v>
                </c:pt>
                <c:pt idx="55483">
                  <c:v>1</c:v>
                </c:pt>
                <c:pt idx="55484">
                  <c:v>1</c:v>
                </c:pt>
                <c:pt idx="55485">
                  <c:v>1</c:v>
                </c:pt>
                <c:pt idx="55486">
                  <c:v>1</c:v>
                </c:pt>
                <c:pt idx="55487">
                  <c:v>1</c:v>
                </c:pt>
                <c:pt idx="55488">
                  <c:v>1</c:v>
                </c:pt>
                <c:pt idx="55489">
                  <c:v>1</c:v>
                </c:pt>
                <c:pt idx="55490">
                  <c:v>1</c:v>
                </c:pt>
                <c:pt idx="55491">
                  <c:v>1</c:v>
                </c:pt>
                <c:pt idx="55492">
                  <c:v>1</c:v>
                </c:pt>
                <c:pt idx="55493">
                  <c:v>1</c:v>
                </c:pt>
                <c:pt idx="55494">
                  <c:v>1</c:v>
                </c:pt>
                <c:pt idx="55495">
                  <c:v>1</c:v>
                </c:pt>
                <c:pt idx="55496">
                  <c:v>1</c:v>
                </c:pt>
                <c:pt idx="55497">
                  <c:v>1</c:v>
                </c:pt>
                <c:pt idx="55498">
                  <c:v>1</c:v>
                </c:pt>
                <c:pt idx="55499">
                  <c:v>0.85714285700000004</c:v>
                </c:pt>
                <c:pt idx="55500">
                  <c:v>0.85714285700000004</c:v>
                </c:pt>
                <c:pt idx="55501">
                  <c:v>1</c:v>
                </c:pt>
                <c:pt idx="55502">
                  <c:v>1</c:v>
                </c:pt>
                <c:pt idx="55503">
                  <c:v>0.85714285700000004</c:v>
                </c:pt>
                <c:pt idx="55504">
                  <c:v>0.85714285700000004</c:v>
                </c:pt>
                <c:pt idx="55505">
                  <c:v>1</c:v>
                </c:pt>
                <c:pt idx="55506">
                  <c:v>1</c:v>
                </c:pt>
                <c:pt idx="55507">
                  <c:v>1</c:v>
                </c:pt>
                <c:pt idx="55508">
                  <c:v>0.85714285700000004</c:v>
                </c:pt>
                <c:pt idx="55509">
                  <c:v>1</c:v>
                </c:pt>
                <c:pt idx="55510">
                  <c:v>1</c:v>
                </c:pt>
                <c:pt idx="55511">
                  <c:v>1</c:v>
                </c:pt>
                <c:pt idx="55512">
                  <c:v>1</c:v>
                </c:pt>
                <c:pt idx="55513">
                  <c:v>1</c:v>
                </c:pt>
                <c:pt idx="55514">
                  <c:v>1</c:v>
                </c:pt>
                <c:pt idx="55515">
                  <c:v>1</c:v>
                </c:pt>
                <c:pt idx="55516">
                  <c:v>1</c:v>
                </c:pt>
                <c:pt idx="55517">
                  <c:v>1</c:v>
                </c:pt>
                <c:pt idx="55518">
                  <c:v>1</c:v>
                </c:pt>
                <c:pt idx="55519">
                  <c:v>1</c:v>
                </c:pt>
                <c:pt idx="55520">
                  <c:v>1</c:v>
                </c:pt>
                <c:pt idx="55521">
                  <c:v>1</c:v>
                </c:pt>
                <c:pt idx="55522">
                  <c:v>1</c:v>
                </c:pt>
                <c:pt idx="55523">
                  <c:v>1</c:v>
                </c:pt>
                <c:pt idx="55524">
                  <c:v>1</c:v>
                </c:pt>
                <c:pt idx="55525">
                  <c:v>1</c:v>
                </c:pt>
                <c:pt idx="55526">
                  <c:v>1</c:v>
                </c:pt>
                <c:pt idx="55527">
                  <c:v>1</c:v>
                </c:pt>
                <c:pt idx="55528">
                  <c:v>1</c:v>
                </c:pt>
                <c:pt idx="55529">
                  <c:v>1</c:v>
                </c:pt>
                <c:pt idx="55530">
                  <c:v>1</c:v>
                </c:pt>
                <c:pt idx="55531">
                  <c:v>1</c:v>
                </c:pt>
                <c:pt idx="55532">
                  <c:v>1</c:v>
                </c:pt>
                <c:pt idx="55533">
                  <c:v>1</c:v>
                </c:pt>
                <c:pt idx="55534">
                  <c:v>1</c:v>
                </c:pt>
                <c:pt idx="55535">
                  <c:v>1</c:v>
                </c:pt>
                <c:pt idx="55536">
                  <c:v>1</c:v>
                </c:pt>
                <c:pt idx="55537">
                  <c:v>1</c:v>
                </c:pt>
                <c:pt idx="55538">
                  <c:v>1</c:v>
                </c:pt>
                <c:pt idx="55539">
                  <c:v>1</c:v>
                </c:pt>
                <c:pt idx="55540">
                  <c:v>1</c:v>
                </c:pt>
                <c:pt idx="55541">
                  <c:v>1</c:v>
                </c:pt>
                <c:pt idx="55542">
                  <c:v>1</c:v>
                </c:pt>
                <c:pt idx="55543">
                  <c:v>0.85714285700000004</c:v>
                </c:pt>
                <c:pt idx="55544">
                  <c:v>1</c:v>
                </c:pt>
                <c:pt idx="55545">
                  <c:v>1</c:v>
                </c:pt>
                <c:pt idx="55546">
                  <c:v>1</c:v>
                </c:pt>
                <c:pt idx="55547">
                  <c:v>1</c:v>
                </c:pt>
                <c:pt idx="55548">
                  <c:v>1</c:v>
                </c:pt>
                <c:pt idx="55549">
                  <c:v>1</c:v>
                </c:pt>
                <c:pt idx="55550">
                  <c:v>1</c:v>
                </c:pt>
                <c:pt idx="55551">
                  <c:v>0.85714285700000004</c:v>
                </c:pt>
                <c:pt idx="55552">
                  <c:v>1</c:v>
                </c:pt>
                <c:pt idx="55553">
                  <c:v>1</c:v>
                </c:pt>
                <c:pt idx="55554">
                  <c:v>1</c:v>
                </c:pt>
                <c:pt idx="55555">
                  <c:v>1</c:v>
                </c:pt>
                <c:pt idx="55556">
                  <c:v>1</c:v>
                </c:pt>
                <c:pt idx="55557">
                  <c:v>1</c:v>
                </c:pt>
                <c:pt idx="55558">
                  <c:v>1</c:v>
                </c:pt>
                <c:pt idx="55559">
                  <c:v>0.85714285700000004</c:v>
                </c:pt>
                <c:pt idx="55560">
                  <c:v>1</c:v>
                </c:pt>
                <c:pt idx="55561">
                  <c:v>1</c:v>
                </c:pt>
                <c:pt idx="55562">
                  <c:v>1</c:v>
                </c:pt>
                <c:pt idx="55563">
                  <c:v>1</c:v>
                </c:pt>
                <c:pt idx="55564">
                  <c:v>1</c:v>
                </c:pt>
                <c:pt idx="55565">
                  <c:v>0.85714285700000004</c:v>
                </c:pt>
                <c:pt idx="55566">
                  <c:v>1</c:v>
                </c:pt>
                <c:pt idx="55567">
                  <c:v>0.71428571399999996</c:v>
                </c:pt>
                <c:pt idx="55568">
                  <c:v>1</c:v>
                </c:pt>
                <c:pt idx="55569">
                  <c:v>1</c:v>
                </c:pt>
                <c:pt idx="55570">
                  <c:v>1</c:v>
                </c:pt>
                <c:pt idx="55571">
                  <c:v>1</c:v>
                </c:pt>
                <c:pt idx="55572">
                  <c:v>1</c:v>
                </c:pt>
                <c:pt idx="55573">
                  <c:v>0.85714285700000004</c:v>
                </c:pt>
                <c:pt idx="55574">
                  <c:v>1</c:v>
                </c:pt>
                <c:pt idx="55575">
                  <c:v>1</c:v>
                </c:pt>
                <c:pt idx="55576">
                  <c:v>1</c:v>
                </c:pt>
                <c:pt idx="55577">
                  <c:v>1</c:v>
                </c:pt>
                <c:pt idx="55578">
                  <c:v>0.85714285700000004</c:v>
                </c:pt>
                <c:pt idx="55579">
                  <c:v>0.85714285700000004</c:v>
                </c:pt>
                <c:pt idx="55580">
                  <c:v>1</c:v>
                </c:pt>
                <c:pt idx="55581">
                  <c:v>1</c:v>
                </c:pt>
                <c:pt idx="55582">
                  <c:v>1</c:v>
                </c:pt>
                <c:pt idx="55583">
                  <c:v>1</c:v>
                </c:pt>
                <c:pt idx="55584">
                  <c:v>1</c:v>
                </c:pt>
                <c:pt idx="55585">
                  <c:v>1</c:v>
                </c:pt>
                <c:pt idx="55586">
                  <c:v>1</c:v>
                </c:pt>
                <c:pt idx="55587">
                  <c:v>1</c:v>
                </c:pt>
                <c:pt idx="55588">
                  <c:v>0.85714285700000004</c:v>
                </c:pt>
                <c:pt idx="55589">
                  <c:v>1</c:v>
                </c:pt>
                <c:pt idx="55590">
                  <c:v>1</c:v>
                </c:pt>
                <c:pt idx="55591">
                  <c:v>1</c:v>
                </c:pt>
                <c:pt idx="55592">
                  <c:v>1</c:v>
                </c:pt>
                <c:pt idx="55593">
                  <c:v>1</c:v>
                </c:pt>
                <c:pt idx="55594">
                  <c:v>1</c:v>
                </c:pt>
                <c:pt idx="55595">
                  <c:v>1</c:v>
                </c:pt>
                <c:pt idx="55596">
                  <c:v>0.85714285700000004</c:v>
                </c:pt>
                <c:pt idx="55597">
                  <c:v>1</c:v>
                </c:pt>
                <c:pt idx="55598">
                  <c:v>1</c:v>
                </c:pt>
                <c:pt idx="55599">
                  <c:v>1</c:v>
                </c:pt>
                <c:pt idx="55600">
                  <c:v>1</c:v>
                </c:pt>
                <c:pt idx="55601">
                  <c:v>1</c:v>
                </c:pt>
                <c:pt idx="55602">
                  <c:v>1</c:v>
                </c:pt>
                <c:pt idx="55603">
                  <c:v>1</c:v>
                </c:pt>
                <c:pt idx="55604">
                  <c:v>1</c:v>
                </c:pt>
                <c:pt idx="55605">
                  <c:v>1</c:v>
                </c:pt>
                <c:pt idx="55606">
                  <c:v>0.85714285700000004</c:v>
                </c:pt>
                <c:pt idx="55607">
                  <c:v>1</c:v>
                </c:pt>
                <c:pt idx="55608">
                  <c:v>0.85714285700000004</c:v>
                </c:pt>
                <c:pt idx="55609">
                  <c:v>1</c:v>
                </c:pt>
                <c:pt idx="55610">
                  <c:v>1</c:v>
                </c:pt>
                <c:pt idx="55611">
                  <c:v>1</c:v>
                </c:pt>
                <c:pt idx="55612">
                  <c:v>1</c:v>
                </c:pt>
                <c:pt idx="55613">
                  <c:v>1</c:v>
                </c:pt>
                <c:pt idx="55614">
                  <c:v>1</c:v>
                </c:pt>
                <c:pt idx="55615">
                  <c:v>1</c:v>
                </c:pt>
                <c:pt idx="55616">
                  <c:v>1</c:v>
                </c:pt>
                <c:pt idx="55617">
                  <c:v>1</c:v>
                </c:pt>
                <c:pt idx="55618">
                  <c:v>1</c:v>
                </c:pt>
                <c:pt idx="55619">
                  <c:v>1</c:v>
                </c:pt>
                <c:pt idx="55620">
                  <c:v>1</c:v>
                </c:pt>
                <c:pt idx="55621">
                  <c:v>1</c:v>
                </c:pt>
                <c:pt idx="55622">
                  <c:v>1</c:v>
                </c:pt>
                <c:pt idx="55623">
                  <c:v>1</c:v>
                </c:pt>
                <c:pt idx="55624">
                  <c:v>1</c:v>
                </c:pt>
                <c:pt idx="55625">
                  <c:v>1</c:v>
                </c:pt>
                <c:pt idx="55626">
                  <c:v>1</c:v>
                </c:pt>
                <c:pt idx="55627">
                  <c:v>1</c:v>
                </c:pt>
                <c:pt idx="55628">
                  <c:v>0.85714285700000004</c:v>
                </c:pt>
                <c:pt idx="55629">
                  <c:v>1</c:v>
                </c:pt>
                <c:pt idx="55630">
                  <c:v>1</c:v>
                </c:pt>
                <c:pt idx="55631">
                  <c:v>1</c:v>
                </c:pt>
                <c:pt idx="55632">
                  <c:v>1</c:v>
                </c:pt>
                <c:pt idx="55633">
                  <c:v>1</c:v>
                </c:pt>
                <c:pt idx="55634">
                  <c:v>1</c:v>
                </c:pt>
                <c:pt idx="55635">
                  <c:v>1</c:v>
                </c:pt>
                <c:pt idx="55636">
                  <c:v>1</c:v>
                </c:pt>
                <c:pt idx="55637">
                  <c:v>0.85714285700000004</c:v>
                </c:pt>
                <c:pt idx="55638">
                  <c:v>1</c:v>
                </c:pt>
                <c:pt idx="55639">
                  <c:v>1</c:v>
                </c:pt>
                <c:pt idx="55640">
                  <c:v>1</c:v>
                </c:pt>
                <c:pt idx="55641">
                  <c:v>1</c:v>
                </c:pt>
                <c:pt idx="55642">
                  <c:v>1</c:v>
                </c:pt>
                <c:pt idx="55643">
                  <c:v>1</c:v>
                </c:pt>
                <c:pt idx="55644">
                  <c:v>1</c:v>
                </c:pt>
                <c:pt idx="55645">
                  <c:v>1</c:v>
                </c:pt>
                <c:pt idx="55646">
                  <c:v>1</c:v>
                </c:pt>
                <c:pt idx="55647">
                  <c:v>1</c:v>
                </c:pt>
                <c:pt idx="55648">
                  <c:v>1</c:v>
                </c:pt>
                <c:pt idx="55649">
                  <c:v>1</c:v>
                </c:pt>
                <c:pt idx="55650">
                  <c:v>1</c:v>
                </c:pt>
                <c:pt idx="55651">
                  <c:v>1</c:v>
                </c:pt>
                <c:pt idx="55652">
                  <c:v>1</c:v>
                </c:pt>
                <c:pt idx="55653">
                  <c:v>1</c:v>
                </c:pt>
                <c:pt idx="55654">
                  <c:v>1</c:v>
                </c:pt>
                <c:pt idx="55655">
                  <c:v>1</c:v>
                </c:pt>
                <c:pt idx="55656">
                  <c:v>1</c:v>
                </c:pt>
                <c:pt idx="55657">
                  <c:v>1</c:v>
                </c:pt>
                <c:pt idx="55658">
                  <c:v>1</c:v>
                </c:pt>
                <c:pt idx="55659">
                  <c:v>0.85714285700000004</c:v>
                </c:pt>
                <c:pt idx="55660">
                  <c:v>1</c:v>
                </c:pt>
                <c:pt idx="55661">
                  <c:v>0.85714285700000004</c:v>
                </c:pt>
                <c:pt idx="55662">
                  <c:v>1</c:v>
                </c:pt>
                <c:pt idx="55663">
                  <c:v>1</c:v>
                </c:pt>
                <c:pt idx="55664">
                  <c:v>1</c:v>
                </c:pt>
                <c:pt idx="55665">
                  <c:v>1</c:v>
                </c:pt>
                <c:pt idx="55666">
                  <c:v>1</c:v>
                </c:pt>
                <c:pt idx="55667">
                  <c:v>1</c:v>
                </c:pt>
                <c:pt idx="55668">
                  <c:v>1</c:v>
                </c:pt>
                <c:pt idx="55669">
                  <c:v>1</c:v>
                </c:pt>
                <c:pt idx="55670">
                  <c:v>1</c:v>
                </c:pt>
                <c:pt idx="55671">
                  <c:v>1</c:v>
                </c:pt>
                <c:pt idx="55672">
                  <c:v>1</c:v>
                </c:pt>
                <c:pt idx="55673">
                  <c:v>1</c:v>
                </c:pt>
                <c:pt idx="55674">
                  <c:v>1</c:v>
                </c:pt>
                <c:pt idx="55675">
                  <c:v>1</c:v>
                </c:pt>
                <c:pt idx="55676">
                  <c:v>1</c:v>
                </c:pt>
                <c:pt idx="55677">
                  <c:v>1</c:v>
                </c:pt>
                <c:pt idx="55678">
                  <c:v>1</c:v>
                </c:pt>
                <c:pt idx="55679">
                  <c:v>1</c:v>
                </c:pt>
                <c:pt idx="55680">
                  <c:v>1</c:v>
                </c:pt>
                <c:pt idx="55681">
                  <c:v>1</c:v>
                </c:pt>
                <c:pt idx="55682">
                  <c:v>1</c:v>
                </c:pt>
                <c:pt idx="55683">
                  <c:v>1</c:v>
                </c:pt>
                <c:pt idx="55684">
                  <c:v>1</c:v>
                </c:pt>
                <c:pt idx="55685">
                  <c:v>0.85714285700000004</c:v>
                </c:pt>
                <c:pt idx="55686">
                  <c:v>0.85714285700000004</c:v>
                </c:pt>
                <c:pt idx="55687">
                  <c:v>1</c:v>
                </c:pt>
                <c:pt idx="55688">
                  <c:v>1</c:v>
                </c:pt>
                <c:pt idx="55689">
                  <c:v>1</c:v>
                </c:pt>
                <c:pt idx="55690">
                  <c:v>1</c:v>
                </c:pt>
                <c:pt idx="55691">
                  <c:v>1</c:v>
                </c:pt>
                <c:pt idx="55692">
                  <c:v>0.85714285700000004</c:v>
                </c:pt>
                <c:pt idx="55693">
                  <c:v>1</c:v>
                </c:pt>
                <c:pt idx="55694">
                  <c:v>1</c:v>
                </c:pt>
                <c:pt idx="55695">
                  <c:v>1</c:v>
                </c:pt>
                <c:pt idx="55696">
                  <c:v>1</c:v>
                </c:pt>
                <c:pt idx="55697">
                  <c:v>1</c:v>
                </c:pt>
                <c:pt idx="55698">
                  <c:v>0.85714285700000004</c:v>
                </c:pt>
                <c:pt idx="55699">
                  <c:v>0.85714285700000004</c:v>
                </c:pt>
                <c:pt idx="55700">
                  <c:v>1</c:v>
                </c:pt>
                <c:pt idx="55701">
                  <c:v>1</c:v>
                </c:pt>
                <c:pt idx="55702">
                  <c:v>1</c:v>
                </c:pt>
                <c:pt idx="55703">
                  <c:v>1</c:v>
                </c:pt>
                <c:pt idx="55704">
                  <c:v>0.85714285700000004</c:v>
                </c:pt>
                <c:pt idx="55705">
                  <c:v>1</c:v>
                </c:pt>
                <c:pt idx="55706">
                  <c:v>1</c:v>
                </c:pt>
                <c:pt idx="55707">
                  <c:v>1</c:v>
                </c:pt>
                <c:pt idx="55708">
                  <c:v>1</c:v>
                </c:pt>
                <c:pt idx="55709">
                  <c:v>1</c:v>
                </c:pt>
                <c:pt idx="55710">
                  <c:v>1</c:v>
                </c:pt>
                <c:pt idx="55711">
                  <c:v>1</c:v>
                </c:pt>
                <c:pt idx="55712">
                  <c:v>1</c:v>
                </c:pt>
                <c:pt idx="55713">
                  <c:v>1</c:v>
                </c:pt>
                <c:pt idx="55714">
                  <c:v>1</c:v>
                </c:pt>
                <c:pt idx="55715">
                  <c:v>1</c:v>
                </c:pt>
                <c:pt idx="55716">
                  <c:v>1</c:v>
                </c:pt>
                <c:pt idx="55717">
                  <c:v>1</c:v>
                </c:pt>
                <c:pt idx="55718">
                  <c:v>1</c:v>
                </c:pt>
                <c:pt idx="55719">
                  <c:v>1</c:v>
                </c:pt>
                <c:pt idx="55720">
                  <c:v>1</c:v>
                </c:pt>
                <c:pt idx="55721">
                  <c:v>1</c:v>
                </c:pt>
                <c:pt idx="55722">
                  <c:v>1</c:v>
                </c:pt>
                <c:pt idx="55723">
                  <c:v>0.85714285700000004</c:v>
                </c:pt>
                <c:pt idx="55724">
                  <c:v>1</c:v>
                </c:pt>
                <c:pt idx="55725">
                  <c:v>1</c:v>
                </c:pt>
                <c:pt idx="55726">
                  <c:v>1</c:v>
                </c:pt>
                <c:pt idx="55727">
                  <c:v>0.85714285700000004</c:v>
                </c:pt>
                <c:pt idx="55728">
                  <c:v>1</c:v>
                </c:pt>
                <c:pt idx="55729">
                  <c:v>1</c:v>
                </c:pt>
                <c:pt idx="55730">
                  <c:v>0.85714285700000004</c:v>
                </c:pt>
                <c:pt idx="55731">
                  <c:v>1</c:v>
                </c:pt>
                <c:pt idx="55732">
                  <c:v>1</c:v>
                </c:pt>
                <c:pt idx="55733">
                  <c:v>1</c:v>
                </c:pt>
                <c:pt idx="55734">
                  <c:v>1</c:v>
                </c:pt>
                <c:pt idx="55735">
                  <c:v>1</c:v>
                </c:pt>
                <c:pt idx="55736">
                  <c:v>1</c:v>
                </c:pt>
                <c:pt idx="55737">
                  <c:v>0.85714285700000004</c:v>
                </c:pt>
                <c:pt idx="55738">
                  <c:v>1</c:v>
                </c:pt>
                <c:pt idx="55739">
                  <c:v>1</c:v>
                </c:pt>
                <c:pt idx="55740">
                  <c:v>1</c:v>
                </c:pt>
                <c:pt idx="55741">
                  <c:v>1</c:v>
                </c:pt>
                <c:pt idx="55742">
                  <c:v>1</c:v>
                </c:pt>
                <c:pt idx="55743">
                  <c:v>1</c:v>
                </c:pt>
                <c:pt idx="55744">
                  <c:v>1</c:v>
                </c:pt>
                <c:pt idx="55745">
                  <c:v>1</c:v>
                </c:pt>
                <c:pt idx="55746">
                  <c:v>1</c:v>
                </c:pt>
                <c:pt idx="55747">
                  <c:v>1</c:v>
                </c:pt>
                <c:pt idx="55748">
                  <c:v>1</c:v>
                </c:pt>
                <c:pt idx="55749">
                  <c:v>0.85714285700000004</c:v>
                </c:pt>
                <c:pt idx="55750">
                  <c:v>1</c:v>
                </c:pt>
                <c:pt idx="55751">
                  <c:v>1</c:v>
                </c:pt>
                <c:pt idx="55752">
                  <c:v>1</c:v>
                </c:pt>
                <c:pt idx="55753">
                  <c:v>1</c:v>
                </c:pt>
                <c:pt idx="55754">
                  <c:v>1</c:v>
                </c:pt>
                <c:pt idx="55755">
                  <c:v>1</c:v>
                </c:pt>
                <c:pt idx="55756">
                  <c:v>0.85714285700000004</c:v>
                </c:pt>
                <c:pt idx="55757">
                  <c:v>1</c:v>
                </c:pt>
                <c:pt idx="55758">
                  <c:v>1</c:v>
                </c:pt>
                <c:pt idx="55759">
                  <c:v>1</c:v>
                </c:pt>
                <c:pt idx="55760">
                  <c:v>1</c:v>
                </c:pt>
                <c:pt idx="55761">
                  <c:v>1</c:v>
                </c:pt>
                <c:pt idx="55762">
                  <c:v>1</c:v>
                </c:pt>
                <c:pt idx="55763">
                  <c:v>1</c:v>
                </c:pt>
                <c:pt idx="55764">
                  <c:v>1</c:v>
                </c:pt>
                <c:pt idx="55765">
                  <c:v>1</c:v>
                </c:pt>
                <c:pt idx="55766">
                  <c:v>1</c:v>
                </c:pt>
                <c:pt idx="55767">
                  <c:v>1</c:v>
                </c:pt>
                <c:pt idx="55768">
                  <c:v>1</c:v>
                </c:pt>
                <c:pt idx="55769">
                  <c:v>1</c:v>
                </c:pt>
                <c:pt idx="55770">
                  <c:v>1</c:v>
                </c:pt>
                <c:pt idx="55771">
                  <c:v>1</c:v>
                </c:pt>
                <c:pt idx="55772">
                  <c:v>1</c:v>
                </c:pt>
                <c:pt idx="55773">
                  <c:v>1</c:v>
                </c:pt>
                <c:pt idx="55774">
                  <c:v>1</c:v>
                </c:pt>
                <c:pt idx="55775">
                  <c:v>0.85714285700000004</c:v>
                </c:pt>
                <c:pt idx="55776">
                  <c:v>1</c:v>
                </c:pt>
                <c:pt idx="55777">
                  <c:v>1</c:v>
                </c:pt>
                <c:pt idx="55778">
                  <c:v>1</c:v>
                </c:pt>
                <c:pt idx="55779">
                  <c:v>1</c:v>
                </c:pt>
                <c:pt idx="55780">
                  <c:v>1</c:v>
                </c:pt>
                <c:pt idx="55781">
                  <c:v>1</c:v>
                </c:pt>
                <c:pt idx="55782">
                  <c:v>1</c:v>
                </c:pt>
                <c:pt idx="55783">
                  <c:v>1</c:v>
                </c:pt>
                <c:pt idx="55784">
                  <c:v>1</c:v>
                </c:pt>
                <c:pt idx="55785">
                  <c:v>1</c:v>
                </c:pt>
                <c:pt idx="55786">
                  <c:v>1</c:v>
                </c:pt>
                <c:pt idx="55787">
                  <c:v>1</c:v>
                </c:pt>
                <c:pt idx="55788">
                  <c:v>0.85714285700000004</c:v>
                </c:pt>
                <c:pt idx="55789">
                  <c:v>1</c:v>
                </c:pt>
                <c:pt idx="55790">
                  <c:v>1</c:v>
                </c:pt>
                <c:pt idx="55791">
                  <c:v>1</c:v>
                </c:pt>
                <c:pt idx="55792">
                  <c:v>0.85714285700000004</c:v>
                </c:pt>
                <c:pt idx="55793">
                  <c:v>0.85714285700000004</c:v>
                </c:pt>
                <c:pt idx="55794">
                  <c:v>1</c:v>
                </c:pt>
                <c:pt idx="55795">
                  <c:v>1</c:v>
                </c:pt>
                <c:pt idx="55796">
                  <c:v>1</c:v>
                </c:pt>
                <c:pt idx="55797">
                  <c:v>1</c:v>
                </c:pt>
                <c:pt idx="55798">
                  <c:v>1</c:v>
                </c:pt>
                <c:pt idx="55799">
                  <c:v>1</c:v>
                </c:pt>
                <c:pt idx="55800">
                  <c:v>1</c:v>
                </c:pt>
                <c:pt idx="55801">
                  <c:v>1</c:v>
                </c:pt>
                <c:pt idx="55802">
                  <c:v>1</c:v>
                </c:pt>
                <c:pt idx="55803">
                  <c:v>1</c:v>
                </c:pt>
                <c:pt idx="55804">
                  <c:v>1</c:v>
                </c:pt>
                <c:pt idx="55805">
                  <c:v>1</c:v>
                </c:pt>
                <c:pt idx="55806">
                  <c:v>1</c:v>
                </c:pt>
                <c:pt idx="55807">
                  <c:v>1</c:v>
                </c:pt>
                <c:pt idx="55808">
                  <c:v>1</c:v>
                </c:pt>
                <c:pt idx="55809">
                  <c:v>1</c:v>
                </c:pt>
                <c:pt idx="55810">
                  <c:v>0.85714285700000004</c:v>
                </c:pt>
                <c:pt idx="55811">
                  <c:v>1</c:v>
                </c:pt>
                <c:pt idx="55812">
                  <c:v>1</c:v>
                </c:pt>
                <c:pt idx="55813">
                  <c:v>1</c:v>
                </c:pt>
                <c:pt idx="55814">
                  <c:v>1</c:v>
                </c:pt>
                <c:pt idx="55815">
                  <c:v>1</c:v>
                </c:pt>
                <c:pt idx="55816">
                  <c:v>1</c:v>
                </c:pt>
                <c:pt idx="55817">
                  <c:v>1</c:v>
                </c:pt>
                <c:pt idx="55818">
                  <c:v>1</c:v>
                </c:pt>
                <c:pt idx="55819">
                  <c:v>1</c:v>
                </c:pt>
                <c:pt idx="55820">
                  <c:v>1</c:v>
                </c:pt>
                <c:pt idx="55821">
                  <c:v>1</c:v>
                </c:pt>
                <c:pt idx="55822">
                  <c:v>0.85714285700000004</c:v>
                </c:pt>
                <c:pt idx="55823">
                  <c:v>1</c:v>
                </c:pt>
                <c:pt idx="55824">
                  <c:v>1</c:v>
                </c:pt>
                <c:pt idx="55825">
                  <c:v>1</c:v>
                </c:pt>
                <c:pt idx="55826">
                  <c:v>1</c:v>
                </c:pt>
                <c:pt idx="55827">
                  <c:v>1</c:v>
                </c:pt>
                <c:pt idx="55828">
                  <c:v>1</c:v>
                </c:pt>
                <c:pt idx="55829">
                  <c:v>1</c:v>
                </c:pt>
                <c:pt idx="55830">
                  <c:v>1</c:v>
                </c:pt>
                <c:pt idx="55831">
                  <c:v>1</c:v>
                </c:pt>
                <c:pt idx="55832">
                  <c:v>1</c:v>
                </c:pt>
                <c:pt idx="55833">
                  <c:v>1</c:v>
                </c:pt>
                <c:pt idx="55834">
                  <c:v>1</c:v>
                </c:pt>
                <c:pt idx="55835">
                  <c:v>1</c:v>
                </c:pt>
                <c:pt idx="55836">
                  <c:v>1</c:v>
                </c:pt>
                <c:pt idx="55837">
                  <c:v>1</c:v>
                </c:pt>
                <c:pt idx="55838">
                  <c:v>1</c:v>
                </c:pt>
                <c:pt idx="55839">
                  <c:v>1</c:v>
                </c:pt>
                <c:pt idx="55840">
                  <c:v>1</c:v>
                </c:pt>
                <c:pt idx="55841">
                  <c:v>1</c:v>
                </c:pt>
                <c:pt idx="55842">
                  <c:v>1</c:v>
                </c:pt>
                <c:pt idx="55843">
                  <c:v>1</c:v>
                </c:pt>
                <c:pt idx="55844">
                  <c:v>1</c:v>
                </c:pt>
                <c:pt idx="55845">
                  <c:v>0.71428571399999996</c:v>
                </c:pt>
                <c:pt idx="55846">
                  <c:v>1</c:v>
                </c:pt>
                <c:pt idx="55847">
                  <c:v>1</c:v>
                </c:pt>
                <c:pt idx="55848">
                  <c:v>1</c:v>
                </c:pt>
                <c:pt idx="55849">
                  <c:v>1</c:v>
                </c:pt>
                <c:pt idx="55850">
                  <c:v>0.85714285700000004</c:v>
                </c:pt>
                <c:pt idx="55851">
                  <c:v>1</c:v>
                </c:pt>
                <c:pt idx="55852">
                  <c:v>1</c:v>
                </c:pt>
                <c:pt idx="55853">
                  <c:v>1</c:v>
                </c:pt>
                <c:pt idx="55854">
                  <c:v>1</c:v>
                </c:pt>
                <c:pt idx="55855">
                  <c:v>1</c:v>
                </c:pt>
                <c:pt idx="55856">
                  <c:v>1</c:v>
                </c:pt>
                <c:pt idx="55857">
                  <c:v>1</c:v>
                </c:pt>
                <c:pt idx="55858">
                  <c:v>1</c:v>
                </c:pt>
                <c:pt idx="55859">
                  <c:v>1</c:v>
                </c:pt>
                <c:pt idx="55860">
                  <c:v>1</c:v>
                </c:pt>
                <c:pt idx="55861">
                  <c:v>0.85714285700000004</c:v>
                </c:pt>
                <c:pt idx="55862">
                  <c:v>1</c:v>
                </c:pt>
                <c:pt idx="55863">
                  <c:v>0.85714285700000004</c:v>
                </c:pt>
                <c:pt idx="55864">
                  <c:v>0.85714285700000004</c:v>
                </c:pt>
                <c:pt idx="55865">
                  <c:v>0.85714285700000004</c:v>
                </c:pt>
                <c:pt idx="55866">
                  <c:v>1</c:v>
                </c:pt>
                <c:pt idx="55867">
                  <c:v>1</c:v>
                </c:pt>
                <c:pt idx="55868">
                  <c:v>1</c:v>
                </c:pt>
                <c:pt idx="55869">
                  <c:v>1</c:v>
                </c:pt>
                <c:pt idx="55870">
                  <c:v>1</c:v>
                </c:pt>
                <c:pt idx="55871">
                  <c:v>1</c:v>
                </c:pt>
                <c:pt idx="55872">
                  <c:v>1</c:v>
                </c:pt>
                <c:pt idx="55873">
                  <c:v>1</c:v>
                </c:pt>
                <c:pt idx="55874">
                  <c:v>1</c:v>
                </c:pt>
                <c:pt idx="55875">
                  <c:v>1</c:v>
                </c:pt>
                <c:pt idx="55876">
                  <c:v>1</c:v>
                </c:pt>
                <c:pt idx="55877">
                  <c:v>1</c:v>
                </c:pt>
                <c:pt idx="55878">
                  <c:v>1</c:v>
                </c:pt>
                <c:pt idx="55879">
                  <c:v>0.85714285700000004</c:v>
                </c:pt>
                <c:pt idx="55880">
                  <c:v>1</c:v>
                </c:pt>
                <c:pt idx="55881">
                  <c:v>1</c:v>
                </c:pt>
                <c:pt idx="55882">
                  <c:v>1</c:v>
                </c:pt>
                <c:pt idx="55883">
                  <c:v>1</c:v>
                </c:pt>
                <c:pt idx="55884">
                  <c:v>1</c:v>
                </c:pt>
                <c:pt idx="55885">
                  <c:v>1</c:v>
                </c:pt>
                <c:pt idx="55886">
                  <c:v>1</c:v>
                </c:pt>
                <c:pt idx="55887">
                  <c:v>1</c:v>
                </c:pt>
                <c:pt idx="55888">
                  <c:v>0.85714285700000004</c:v>
                </c:pt>
                <c:pt idx="55889">
                  <c:v>1</c:v>
                </c:pt>
                <c:pt idx="55890">
                  <c:v>0.85714285700000004</c:v>
                </c:pt>
                <c:pt idx="55891">
                  <c:v>1</c:v>
                </c:pt>
                <c:pt idx="55892">
                  <c:v>1</c:v>
                </c:pt>
                <c:pt idx="55893">
                  <c:v>1</c:v>
                </c:pt>
                <c:pt idx="55894">
                  <c:v>1</c:v>
                </c:pt>
                <c:pt idx="55895">
                  <c:v>1</c:v>
                </c:pt>
                <c:pt idx="55896">
                  <c:v>0.85714285700000004</c:v>
                </c:pt>
                <c:pt idx="55897">
                  <c:v>1</c:v>
                </c:pt>
                <c:pt idx="55898">
                  <c:v>1</c:v>
                </c:pt>
                <c:pt idx="55899">
                  <c:v>1</c:v>
                </c:pt>
                <c:pt idx="55900">
                  <c:v>0.85714285700000004</c:v>
                </c:pt>
                <c:pt idx="55901">
                  <c:v>1</c:v>
                </c:pt>
                <c:pt idx="55902">
                  <c:v>1</c:v>
                </c:pt>
                <c:pt idx="55903">
                  <c:v>1</c:v>
                </c:pt>
                <c:pt idx="55904">
                  <c:v>1</c:v>
                </c:pt>
                <c:pt idx="55905">
                  <c:v>1</c:v>
                </c:pt>
                <c:pt idx="55906">
                  <c:v>1</c:v>
                </c:pt>
                <c:pt idx="55907">
                  <c:v>1</c:v>
                </c:pt>
                <c:pt idx="55908">
                  <c:v>0.85714285700000004</c:v>
                </c:pt>
                <c:pt idx="55909">
                  <c:v>1</c:v>
                </c:pt>
                <c:pt idx="55910">
                  <c:v>1</c:v>
                </c:pt>
                <c:pt idx="55911">
                  <c:v>1</c:v>
                </c:pt>
                <c:pt idx="55912">
                  <c:v>1</c:v>
                </c:pt>
                <c:pt idx="55913">
                  <c:v>0.85714285700000004</c:v>
                </c:pt>
                <c:pt idx="55914">
                  <c:v>1</c:v>
                </c:pt>
                <c:pt idx="55915">
                  <c:v>0.85714285700000004</c:v>
                </c:pt>
                <c:pt idx="55916">
                  <c:v>1</c:v>
                </c:pt>
                <c:pt idx="55917">
                  <c:v>1</c:v>
                </c:pt>
                <c:pt idx="55918">
                  <c:v>1</c:v>
                </c:pt>
                <c:pt idx="55919">
                  <c:v>1</c:v>
                </c:pt>
                <c:pt idx="55920">
                  <c:v>1</c:v>
                </c:pt>
                <c:pt idx="55921">
                  <c:v>1</c:v>
                </c:pt>
                <c:pt idx="55922">
                  <c:v>1</c:v>
                </c:pt>
                <c:pt idx="55923">
                  <c:v>1</c:v>
                </c:pt>
                <c:pt idx="55924">
                  <c:v>0.85714285700000004</c:v>
                </c:pt>
                <c:pt idx="55925">
                  <c:v>1</c:v>
                </c:pt>
                <c:pt idx="55926">
                  <c:v>1</c:v>
                </c:pt>
                <c:pt idx="55927">
                  <c:v>1</c:v>
                </c:pt>
                <c:pt idx="55928">
                  <c:v>1</c:v>
                </c:pt>
                <c:pt idx="55929">
                  <c:v>1</c:v>
                </c:pt>
                <c:pt idx="55930">
                  <c:v>1</c:v>
                </c:pt>
                <c:pt idx="55931">
                  <c:v>1</c:v>
                </c:pt>
                <c:pt idx="55932">
                  <c:v>1</c:v>
                </c:pt>
                <c:pt idx="55933">
                  <c:v>1</c:v>
                </c:pt>
                <c:pt idx="55934">
                  <c:v>1</c:v>
                </c:pt>
                <c:pt idx="55935">
                  <c:v>1</c:v>
                </c:pt>
                <c:pt idx="55936">
                  <c:v>1</c:v>
                </c:pt>
                <c:pt idx="55937">
                  <c:v>1</c:v>
                </c:pt>
                <c:pt idx="55938">
                  <c:v>1</c:v>
                </c:pt>
                <c:pt idx="55939">
                  <c:v>1</c:v>
                </c:pt>
                <c:pt idx="55940">
                  <c:v>0.85714285700000004</c:v>
                </c:pt>
                <c:pt idx="55941">
                  <c:v>1</c:v>
                </c:pt>
                <c:pt idx="55942">
                  <c:v>1</c:v>
                </c:pt>
                <c:pt idx="55943">
                  <c:v>1</c:v>
                </c:pt>
                <c:pt idx="55944">
                  <c:v>0.28571428599999998</c:v>
                </c:pt>
                <c:pt idx="55945">
                  <c:v>1</c:v>
                </c:pt>
                <c:pt idx="55946">
                  <c:v>1</c:v>
                </c:pt>
                <c:pt idx="55947">
                  <c:v>1</c:v>
                </c:pt>
                <c:pt idx="55948">
                  <c:v>1</c:v>
                </c:pt>
                <c:pt idx="55949">
                  <c:v>1</c:v>
                </c:pt>
                <c:pt idx="55950">
                  <c:v>0.85714285700000004</c:v>
                </c:pt>
                <c:pt idx="55951">
                  <c:v>1</c:v>
                </c:pt>
                <c:pt idx="55952">
                  <c:v>1</c:v>
                </c:pt>
                <c:pt idx="55953">
                  <c:v>1</c:v>
                </c:pt>
                <c:pt idx="55954">
                  <c:v>1</c:v>
                </c:pt>
                <c:pt idx="55955">
                  <c:v>1</c:v>
                </c:pt>
                <c:pt idx="55956">
                  <c:v>1</c:v>
                </c:pt>
                <c:pt idx="55957">
                  <c:v>1</c:v>
                </c:pt>
                <c:pt idx="55958">
                  <c:v>1</c:v>
                </c:pt>
                <c:pt idx="55959">
                  <c:v>1</c:v>
                </c:pt>
                <c:pt idx="55960">
                  <c:v>1</c:v>
                </c:pt>
                <c:pt idx="55961">
                  <c:v>1</c:v>
                </c:pt>
                <c:pt idx="55962">
                  <c:v>1</c:v>
                </c:pt>
                <c:pt idx="55963">
                  <c:v>1</c:v>
                </c:pt>
                <c:pt idx="55964">
                  <c:v>1</c:v>
                </c:pt>
                <c:pt idx="55965">
                  <c:v>1</c:v>
                </c:pt>
                <c:pt idx="55966">
                  <c:v>1</c:v>
                </c:pt>
                <c:pt idx="55967">
                  <c:v>1</c:v>
                </c:pt>
                <c:pt idx="55968">
                  <c:v>1</c:v>
                </c:pt>
                <c:pt idx="55969">
                  <c:v>1</c:v>
                </c:pt>
                <c:pt idx="55970">
                  <c:v>1</c:v>
                </c:pt>
                <c:pt idx="55971">
                  <c:v>1</c:v>
                </c:pt>
                <c:pt idx="55972">
                  <c:v>0.85714285700000004</c:v>
                </c:pt>
                <c:pt idx="55973">
                  <c:v>1</c:v>
                </c:pt>
                <c:pt idx="55974">
                  <c:v>1</c:v>
                </c:pt>
                <c:pt idx="55975">
                  <c:v>1</c:v>
                </c:pt>
                <c:pt idx="55976">
                  <c:v>1</c:v>
                </c:pt>
                <c:pt idx="55977">
                  <c:v>1</c:v>
                </c:pt>
                <c:pt idx="55978">
                  <c:v>1</c:v>
                </c:pt>
                <c:pt idx="55979">
                  <c:v>0.85714285700000004</c:v>
                </c:pt>
                <c:pt idx="55980">
                  <c:v>0.85714285700000004</c:v>
                </c:pt>
                <c:pt idx="55981">
                  <c:v>1</c:v>
                </c:pt>
                <c:pt idx="55982">
                  <c:v>1</c:v>
                </c:pt>
                <c:pt idx="55983">
                  <c:v>1</c:v>
                </c:pt>
                <c:pt idx="55984">
                  <c:v>1</c:v>
                </c:pt>
                <c:pt idx="55985">
                  <c:v>1</c:v>
                </c:pt>
                <c:pt idx="55986">
                  <c:v>1</c:v>
                </c:pt>
                <c:pt idx="55987">
                  <c:v>1</c:v>
                </c:pt>
                <c:pt idx="55988">
                  <c:v>1</c:v>
                </c:pt>
                <c:pt idx="55989">
                  <c:v>1</c:v>
                </c:pt>
                <c:pt idx="55990">
                  <c:v>1</c:v>
                </c:pt>
                <c:pt idx="55991">
                  <c:v>1</c:v>
                </c:pt>
                <c:pt idx="55992">
                  <c:v>1</c:v>
                </c:pt>
                <c:pt idx="55993">
                  <c:v>1</c:v>
                </c:pt>
                <c:pt idx="55994">
                  <c:v>1</c:v>
                </c:pt>
                <c:pt idx="55995">
                  <c:v>1</c:v>
                </c:pt>
                <c:pt idx="55996">
                  <c:v>1</c:v>
                </c:pt>
                <c:pt idx="55997">
                  <c:v>1</c:v>
                </c:pt>
                <c:pt idx="55998">
                  <c:v>1</c:v>
                </c:pt>
                <c:pt idx="55999">
                  <c:v>1</c:v>
                </c:pt>
                <c:pt idx="56000">
                  <c:v>1</c:v>
                </c:pt>
                <c:pt idx="56001">
                  <c:v>1</c:v>
                </c:pt>
                <c:pt idx="56002">
                  <c:v>1</c:v>
                </c:pt>
                <c:pt idx="56003">
                  <c:v>1</c:v>
                </c:pt>
                <c:pt idx="56004">
                  <c:v>1</c:v>
                </c:pt>
                <c:pt idx="56005">
                  <c:v>1</c:v>
                </c:pt>
                <c:pt idx="56006">
                  <c:v>1</c:v>
                </c:pt>
                <c:pt idx="56007">
                  <c:v>1</c:v>
                </c:pt>
                <c:pt idx="56008">
                  <c:v>1</c:v>
                </c:pt>
                <c:pt idx="56009">
                  <c:v>1</c:v>
                </c:pt>
                <c:pt idx="56010">
                  <c:v>1</c:v>
                </c:pt>
                <c:pt idx="56011">
                  <c:v>1</c:v>
                </c:pt>
                <c:pt idx="56012">
                  <c:v>1</c:v>
                </c:pt>
                <c:pt idx="56013">
                  <c:v>1</c:v>
                </c:pt>
                <c:pt idx="56014">
                  <c:v>1</c:v>
                </c:pt>
                <c:pt idx="56015">
                  <c:v>1</c:v>
                </c:pt>
                <c:pt idx="56016">
                  <c:v>1</c:v>
                </c:pt>
                <c:pt idx="56017">
                  <c:v>1</c:v>
                </c:pt>
                <c:pt idx="56018">
                  <c:v>1</c:v>
                </c:pt>
                <c:pt idx="56019">
                  <c:v>1</c:v>
                </c:pt>
                <c:pt idx="56020">
                  <c:v>1</c:v>
                </c:pt>
                <c:pt idx="56021">
                  <c:v>0.85714285700000004</c:v>
                </c:pt>
                <c:pt idx="56022">
                  <c:v>1</c:v>
                </c:pt>
                <c:pt idx="56023">
                  <c:v>1</c:v>
                </c:pt>
                <c:pt idx="56024">
                  <c:v>1</c:v>
                </c:pt>
                <c:pt idx="56025">
                  <c:v>1</c:v>
                </c:pt>
                <c:pt idx="56026">
                  <c:v>1</c:v>
                </c:pt>
                <c:pt idx="56027">
                  <c:v>1</c:v>
                </c:pt>
                <c:pt idx="56028">
                  <c:v>1</c:v>
                </c:pt>
                <c:pt idx="56029">
                  <c:v>1</c:v>
                </c:pt>
                <c:pt idx="56030">
                  <c:v>1</c:v>
                </c:pt>
                <c:pt idx="56031">
                  <c:v>1</c:v>
                </c:pt>
                <c:pt idx="56032">
                  <c:v>1</c:v>
                </c:pt>
                <c:pt idx="56033">
                  <c:v>1</c:v>
                </c:pt>
                <c:pt idx="56034">
                  <c:v>1</c:v>
                </c:pt>
                <c:pt idx="56035">
                  <c:v>1</c:v>
                </c:pt>
                <c:pt idx="56036">
                  <c:v>1</c:v>
                </c:pt>
                <c:pt idx="56037">
                  <c:v>1</c:v>
                </c:pt>
                <c:pt idx="56038">
                  <c:v>1</c:v>
                </c:pt>
                <c:pt idx="56039">
                  <c:v>1</c:v>
                </c:pt>
                <c:pt idx="56040">
                  <c:v>1</c:v>
                </c:pt>
                <c:pt idx="56041">
                  <c:v>1</c:v>
                </c:pt>
                <c:pt idx="56042">
                  <c:v>1</c:v>
                </c:pt>
                <c:pt idx="56043">
                  <c:v>1</c:v>
                </c:pt>
                <c:pt idx="56044">
                  <c:v>1</c:v>
                </c:pt>
                <c:pt idx="56045">
                  <c:v>1</c:v>
                </c:pt>
                <c:pt idx="56046">
                  <c:v>1</c:v>
                </c:pt>
                <c:pt idx="56047">
                  <c:v>1</c:v>
                </c:pt>
                <c:pt idx="56048">
                  <c:v>1</c:v>
                </c:pt>
                <c:pt idx="56049">
                  <c:v>1</c:v>
                </c:pt>
                <c:pt idx="56050">
                  <c:v>1</c:v>
                </c:pt>
                <c:pt idx="56051">
                  <c:v>1</c:v>
                </c:pt>
                <c:pt idx="56052">
                  <c:v>1</c:v>
                </c:pt>
                <c:pt idx="56053">
                  <c:v>1</c:v>
                </c:pt>
                <c:pt idx="56054">
                  <c:v>1</c:v>
                </c:pt>
                <c:pt idx="56055">
                  <c:v>1</c:v>
                </c:pt>
                <c:pt idx="56056">
                  <c:v>1</c:v>
                </c:pt>
                <c:pt idx="56057">
                  <c:v>1</c:v>
                </c:pt>
                <c:pt idx="56058">
                  <c:v>1</c:v>
                </c:pt>
                <c:pt idx="56059">
                  <c:v>1</c:v>
                </c:pt>
                <c:pt idx="56060">
                  <c:v>1</c:v>
                </c:pt>
                <c:pt idx="56061">
                  <c:v>1</c:v>
                </c:pt>
                <c:pt idx="56062">
                  <c:v>1</c:v>
                </c:pt>
                <c:pt idx="56063">
                  <c:v>1</c:v>
                </c:pt>
                <c:pt idx="56064">
                  <c:v>1</c:v>
                </c:pt>
                <c:pt idx="56065">
                  <c:v>1</c:v>
                </c:pt>
                <c:pt idx="56066">
                  <c:v>1</c:v>
                </c:pt>
                <c:pt idx="56067">
                  <c:v>1</c:v>
                </c:pt>
                <c:pt idx="56068">
                  <c:v>1</c:v>
                </c:pt>
                <c:pt idx="56069">
                  <c:v>1</c:v>
                </c:pt>
                <c:pt idx="56070">
                  <c:v>1</c:v>
                </c:pt>
                <c:pt idx="56071">
                  <c:v>1</c:v>
                </c:pt>
                <c:pt idx="56072">
                  <c:v>1</c:v>
                </c:pt>
                <c:pt idx="56073">
                  <c:v>1</c:v>
                </c:pt>
                <c:pt idx="56074">
                  <c:v>1</c:v>
                </c:pt>
                <c:pt idx="56075">
                  <c:v>1</c:v>
                </c:pt>
                <c:pt idx="56076">
                  <c:v>1</c:v>
                </c:pt>
                <c:pt idx="56077">
                  <c:v>1</c:v>
                </c:pt>
                <c:pt idx="56078">
                  <c:v>1</c:v>
                </c:pt>
                <c:pt idx="56079">
                  <c:v>0.14285714299999999</c:v>
                </c:pt>
                <c:pt idx="56080">
                  <c:v>1</c:v>
                </c:pt>
                <c:pt idx="56081">
                  <c:v>1</c:v>
                </c:pt>
                <c:pt idx="56082">
                  <c:v>1</c:v>
                </c:pt>
                <c:pt idx="56083">
                  <c:v>1</c:v>
                </c:pt>
                <c:pt idx="56084">
                  <c:v>1</c:v>
                </c:pt>
                <c:pt idx="56085">
                  <c:v>1</c:v>
                </c:pt>
                <c:pt idx="56086">
                  <c:v>1</c:v>
                </c:pt>
                <c:pt idx="56087">
                  <c:v>1</c:v>
                </c:pt>
                <c:pt idx="56088">
                  <c:v>1</c:v>
                </c:pt>
                <c:pt idx="56089">
                  <c:v>1</c:v>
                </c:pt>
                <c:pt idx="56090">
                  <c:v>1</c:v>
                </c:pt>
                <c:pt idx="56091">
                  <c:v>1</c:v>
                </c:pt>
                <c:pt idx="56092">
                  <c:v>1</c:v>
                </c:pt>
                <c:pt idx="56093">
                  <c:v>1</c:v>
                </c:pt>
                <c:pt idx="56094">
                  <c:v>1</c:v>
                </c:pt>
                <c:pt idx="56095">
                  <c:v>1</c:v>
                </c:pt>
                <c:pt idx="56096">
                  <c:v>1</c:v>
                </c:pt>
                <c:pt idx="56097">
                  <c:v>1</c:v>
                </c:pt>
                <c:pt idx="56098">
                  <c:v>1</c:v>
                </c:pt>
                <c:pt idx="56099">
                  <c:v>1</c:v>
                </c:pt>
                <c:pt idx="56100">
                  <c:v>0.85714285700000004</c:v>
                </c:pt>
                <c:pt idx="56101">
                  <c:v>1</c:v>
                </c:pt>
                <c:pt idx="56102">
                  <c:v>1</c:v>
                </c:pt>
                <c:pt idx="56103">
                  <c:v>1</c:v>
                </c:pt>
                <c:pt idx="56104">
                  <c:v>1</c:v>
                </c:pt>
                <c:pt idx="56105">
                  <c:v>1</c:v>
                </c:pt>
                <c:pt idx="56106">
                  <c:v>1</c:v>
                </c:pt>
                <c:pt idx="56107">
                  <c:v>1</c:v>
                </c:pt>
                <c:pt idx="56108">
                  <c:v>1</c:v>
                </c:pt>
                <c:pt idx="56109">
                  <c:v>1</c:v>
                </c:pt>
                <c:pt idx="56110">
                  <c:v>1</c:v>
                </c:pt>
                <c:pt idx="56111">
                  <c:v>1</c:v>
                </c:pt>
                <c:pt idx="56112">
                  <c:v>1</c:v>
                </c:pt>
                <c:pt idx="56113">
                  <c:v>1</c:v>
                </c:pt>
                <c:pt idx="56114">
                  <c:v>1</c:v>
                </c:pt>
                <c:pt idx="56115">
                  <c:v>1</c:v>
                </c:pt>
                <c:pt idx="56116">
                  <c:v>1</c:v>
                </c:pt>
                <c:pt idx="56117">
                  <c:v>1</c:v>
                </c:pt>
                <c:pt idx="56118">
                  <c:v>1</c:v>
                </c:pt>
                <c:pt idx="56119">
                  <c:v>1</c:v>
                </c:pt>
                <c:pt idx="56120">
                  <c:v>1</c:v>
                </c:pt>
                <c:pt idx="56121">
                  <c:v>1</c:v>
                </c:pt>
                <c:pt idx="56122">
                  <c:v>1</c:v>
                </c:pt>
                <c:pt idx="56123">
                  <c:v>1</c:v>
                </c:pt>
                <c:pt idx="56124">
                  <c:v>1</c:v>
                </c:pt>
                <c:pt idx="56125">
                  <c:v>1</c:v>
                </c:pt>
                <c:pt idx="56126">
                  <c:v>1</c:v>
                </c:pt>
                <c:pt idx="56127">
                  <c:v>1</c:v>
                </c:pt>
                <c:pt idx="56128">
                  <c:v>1</c:v>
                </c:pt>
                <c:pt idx="56129">
                  <c:v>1</c:v>
                </c:pt>
                <c:pt idx="56130">
                  <c:v>1</c:v>
                </c:pt>
                <c:pt idx="56131">
                  <c:v>1</c:v>
                </c:pt>
                <c:pt idx="56132">
                  <c:v>1</c:v>
                </c:pt>
                <c:pt idx="56133">
                  <c:v>1</c:v>
                </c:pt>
                <c:pt idx="56134">
                  <c:v>1</c:v>
                </c:pt>
                <c:pt idx="56135">
                  <c:v>1</c:v>
                </c:pt>
                <c:pt idx="56136">
                  <c:v>1</c:v>
                </c:pt>
                <c:pt idx="56137">
                  <c:v>1</c:v>
                </c:pt>
                <c:pt idx="56138">
                  <c:v>1</c:v>
                </c:pt>
                <c:pt idx="56139">
                  <c:v>1</c:v>
                </c:pt>
                <c:pt idx="56140">
                  <c:v>1</c:v>
                </c:pt>
                <c:pt idx="56141">
                  <c:v>1</c:v>
                </c:pt>
                <c:pt idx="56142">
                  <c:v>1</c:v>
                </c:pt>
                <c:pt idx="56143">
                  <c:v>1</c:v>
                </c:pt>
                <c:pt idx="56144">
                  <c:v>1</c:v>
                </c:pt>
                <c:pt idx="56145">
                  <c:v>1</c:v>
                </c:pt>
                <c:pt idx="56146">
                  <c:v>1</c:v>
                </c:pt>
                <c:pt idx="56147">
                  <c:v>1</c:v>
                </c:pt>
                <c:pt idx="56148">
                  <c:v>1</c:v>
                </c:pt>
                <c:pt idx="56149">
                  <c:v>1</c:v>
                </c:pt>
                <c:pt idx="56150">
                  <c:v>1</c:v>
                </c:pt>
                <c:pt idx="56151">
                  <c:v>1</c:v>
                </c:pt>
                <c:pt idx="56152">
                  <c:v>1</c:v>
                </c:pt>
                <c:pt idx="56153">
                  <c:v>1</c:v>
                </c:pt>
                <c:pt idx="56154">
                  <c:v>1</c:v>
                </c:pt>
                <c:pt idx="56155">
                  <c:v>1</c:v>
                </c:pt>
                <c:pt idx="56156">
                  <c:v>1</c:v>
                </c:pt>
                <c:pt idx="56157">
                  <c:v>1</c:v>
                </c:pt>
                <c:pt idx="56158">
                  <c:v>1</c:v>
                </c:pt>
                <c:pt idx="56159">
                  <c:v>1</c:v>
                </c:pt>
                <c:pt idx="56160">
                  <c:v>1</c:v>
                </c:pt>
                <c:pt idx="56161">
                  <c:v>1</c:v>
                </c:pt>
                <c:pt idx="56162">
                  <c:v>1</c:v>
                </c:pt>
                <c:pt idx="56163">
                  <c:v>1</c:v>
                </c:pt>
                <c:pt idx="56164">
                  <c:v>1</c:v>
                </c:pt>
                <c:pt idx="56165">
                  <c:v>1</c:v>
                </c:pt>
                <c:pt idx="56166">
                  <c:v>1</c:v>
                </c:pt>
                <c:pt idx="56167">
                  <c:v>1</c:v>
                </c:pt>
                <c:pt idx="56168">
                  <c:v>1</c:v>
                </c:pt>
                <c:pt idx="56169">
                  <c:v>1</c:v>
                </c:pt>
                <c:pt idx="56170">
                  <c:v>1</c:v>
                </c:pt>
                <c:pt idx="56171">
                  <c:v>1</c:v>
                </c:pt>
                <c:pt idx="56172">
                  <c:v>1</c:v>
                </c:pt>
                <c:pt idx="56173">
                  <c:v>1</c:v>
                </c:pt>
                <c:pt idx="56174">
                  <c:v>1</c:v>
                </c:pt>
                <c:pt idx="56175">
                  <c:v>1</c:v>
                </c:pt>
                <c:pt idx="56176">
                  <c:v>1</c:v>
                </c:pt>
                <c:pt idx="56177">
                  <c:v>1</c:v>
                </c:pt>
                <c:pt idx="56178">
                  <c:v>1</c:v>
                </c:pt>
                <c:pt idx="56179">
                  <c:v>1</c:v>
                </c:pt>
                <c:pt idx="56180">
                  <c:v>1</c:v>
                </c:pt>
                <c:pt idx="56181">
                  <c:v>1</c:v>
                </c:pt>
                <c:pt idx="56182">
                  <c:v>1</c:v>
                </c:pt>
                <c:pt idx="56183">
                  <c:v>1</c:v>
                </c:pt>
                <c:pt idx="56184">
                  <c:v>1</c:v>
                </c:pt>
                <c:pt idx="56185">
                  <c:v>1</c:v>
                </c:pt>
                <c:pt idx="56186">
                  <c:v>1</c:v>
                </c:pt>
                <c:pt idx="56187">
                  <c:v>1</c:v>
                </c:pt>
                <c:pt idx="56188">
                  <c:v>1</c:v>
                </c:pt>
                <c:pt idx="56189">
                  <c:v>1</c:v>
                </c:pt>
                <c:pt idx="56190">
                  <c:v>1</c:v>
                </c:pt>
                <c:pt idx="56191">
                  <c:v>1</c:v>
                </c:pt>
                <c:pt idx="56192">
                  <c:v>1</c:v>
                </c:pt>
                <c:pt idx="56193">
                  <c:v>1</c:v>
                </c:pt>
                <c:pt idx="56194">
                  <c:v>1</c:v>
                </c:pt>
                <c:pt idx="56195">
                  <c:v>1</c:v>
                </c:pt>
                <c:pt idx="56196">
                  <c:v>1</c:v>
                </c:pt>
                <c:pt idx="56197">
                  <c:v>1</c:v>
                </c:pt>
                <c:pt idx="56198">
                  <c:v>1</c:v>
                </c:pt>
                <c:pt idx="56199">
                  <c:v>1</c:v>
                </c:pt>
                <c:pt idx="56200">
                  <c:v>1</c:v>
                </c:pt>
                <c:pt idx="56201">
                  <c:v>1</c:v>
                </c:pt>
                <c:pt idx="56202">
                  <c:v>1</c:v>
                </c:pt>
                <c:pt idx="56203">
                  <c:v>1</c:v>
                </c:pt>
                <c:pt idx="56204">
                  <c:v>1</c:v>
                </c:pt>
                <c:pt idx="56205">
                  <c:v>1</c:v>
                </c:pt>
                <c:pt idx="56206">
                  <c:v>1</c:v>
                </c:pt>
                <c:pt idx="56207">
                  <c:v>1</c:v>
                </c:pt>
                <c:pt idx="56208">
                  <c:v>1</c:v>
                </c:pt>
                <c:pt idx="56209">
                  <c:v>1</c:v>
                </c:pt>
                <c:pt idx="56210">
                  <c:v>1</c:v>
                </c:pt>
                <c:pt idx="56211">
                  <c:v>1</c:v>
                </c:pt>
                <c:pt idx="56212">
                  <c:v>1</c:v>
                </c:pt>
                <c:pt idx="56213">
                  <c:v>1</c:v>
                </c:pt>
                <c:pt idx="56214">
                  <c:v>1</c:v>
                </c:pt>
                <c:pt idx="56215">
                  <c:v>1</c:v>
                </c:pt>
                <c:pt idx="56216">
                  <c:v>1</c:v>
                </c:pt>
                <c:pt idx="56217">
                  <c:v>1</c:v>
                </c:pt>
                <c:pt idx="56218">
                  <c:v>1</c:v>
                </c:pt>
                <c:pt idx="56219">
                  <c:v>1</c:v>
                </c:pt>
                <c:pt idx="56220">
                  <c:v>0.571428571</c:v>
                </c:pt>
                <c:pt idx="56221">
                  <c:v>1</c:v>
                </c:pt>
                <c:pt idx="56222">
                  <c:v>1</c:v>
                </c:pt>
                <c:pt idx="56223">
                  <c:v>1</c:v>
                </c:pt>
                <c:pt idx="56224">
                  <c:v>1</c:v>
                </c:pt>
                <c:pt idx="56225">
                  <c:v>1</c:v>
                </c:pt>
                <c:pt idx="56226">
                  <c:v>1</c:v>
                </c:pt>
                <c:pt idx="56227">
                  <c:v>1</c:v>
                </c:pt>
                <c:pt idx="56228">
                  <c:v>1</c:v>
                </c:pt>
                <c:pt idx="56229">
                  <c:v>1</c:v>
                </c:pt>
                <c:pt idx="56230">
                  <c:v>1</c:v>
                </c:pt>
                <c:pt idx="56231">
                  <c:v>1</c:v>
                </c:pt>
                <c:pt idx="56232">
                  <c:v>1</c:v>
                </c:pt>
                <c:pt idx="56233">
                  <c:v>1</c:v>
                </c:pt>
                <c:pt idx="56234">
                  <c:v>1</c:v>
                </c:pt>
                <c:pt idx="56235">
                  <c:v>1</c:v>
                </c:pt>
                <c:pt idx="56236">
                  <c:v>1</c:v>
                </c:pt>
                <c:pt idx="56237">
                  <c:v>1</c:v>
                </c:pt>
                <c:pt idx="56238">
                  <c:v>1</c:v>
                </c:pt>
                <c:pt idx="56239">
                  <c:v>1</c:v>
                </c:pt>
                <c:pt idx="56240">
                  <c:v>1</c:v>
                </c:pt>
                <c:pt idx="56241">
                  <c:v>1</c:v>
                </c:pt>
                <c:pt idx="56242">
                  <c:v>1</c:v>
                </c:pt>
                <c:pt idx="56243">
                  <c:v>1</c:v>
                </c:pt>
                <c:pt idx="56244">
                  <c:v>1</c:v>
                </c:pt>
                <c:pt idx="56245">
                  <c:v>1</c:v>
                </c:pt>
                <c:pt idx="56246">
                  <c:v>1</c:v>
                </c:pt>
                <c:pt idx="56247">
                  <c:v>1</c:v>
                </c:pt>
                <c:pt idx="56248">
                  <c:v>1</c:v>
                </c:pt>
                <c:pt idx="56249">
                  <c:v>1</c:v>
                </c:pt>
                <c:pt idx="56250">
                  <c:v>1</c:v>
                </c:pt>
                <c:pt idx="56251">
                  <c:v>1</c:v>
                </c:pt>
                <c:pt idx="56252">
                  <c:v>1</c:v>
                </c:pt>
                <c:pt idx="56253">
                  <c:v>1</c:v>
                </c:pt>
                <c:pt idx="56254">
                  <c:v>1</c:v>
                </c:pt>
                <c:pt idx="56255">
                  <c:v>1</c:v>
                </c:pt>
                <c:pt idx="56256">
                  <c:v>1</c:v>
                </c:pt>
                <c:pt idx="56257">
                  <c:v>1</c:v>
                </c:pt>
                <c:pt idx="56258">
                  <c:v>0.85714285700000004</c:v>
                </c:pt>
                <c:pt idx="56259">
                  <c:v>1</c:v>
                </c:pt>
                <c:pt idx="56260">
                  <c:v>1</c:v>
                </c:pt>
                <c:pt idx="56261">
                  <c:v>1</c:v>
                </c:pt>
                <c:pt idx="56262">
                  <c:v>1</c:v>
                </c:pt>
                <c:pt idx="56263">
                  <c:v>1</c:v>
                </c:pt>
                <c:pt idx="56264">
                  <c:v>1</c:v>
                </c:pt>
                <c:pt idx="56265">
                  <c:v>1</c:v>
                </c:pt>
                <c:pt idx="56266">
                  <c:v>1</c:v>
                </c:pt>
                <c:pt idx="56267">
                  <c:v>1</c:v>
                </c:pt>
                <c:pt idx="56268">
                  <c:v>1</c:v>
                </c:pt>
                <c:pt idx="56269">
                  <c:v>1</c:v>
                </c:pt>
                <c:pt idx="56270">
                  <c:v>1</c:v>
                </c:pt>
                <c:pt idx="56271">
                  <c:v>1</c:v>
                </c:pt>
                <c:pt idx="56272">
                  <c:v>1</c:v>
                </c:pt>
                <c:pt idx="56273">
                  <c:v>1</c:v>
                </c:pt>
                <c:pt idx="56274">
                  <c:v>1</c:v>
                </c:pt>
                <c:pt idx="56275">
                  <c:v>1</c:v>
                </c:pt>
                <c:pt idx="56276">
                  <c:v>1</c:v>
                </c:pt>
                <c:pt idx="56277">
                  <c:v>1</c:v>
                </c:pt>
                <c:pt idx="56278">
                  <c:v>1</c:v>
                </c:pt>
                <c:pt idx="56279">
                  <c:v>1</c:v>
                </c:pt>
                <c:pt idx="56280">
                  <c:v>1</c:v>
                </c:pt>
                <c:pt idx="56281">
                  <c:v>1</c:v>
                </c:pt>
                <c:pt idx="56282">
                  <c:v>1</c:v>
                </c:pt>
                <c:pt idx="56283">
                  <c:v>1</c:v>
                </c:pt>
                <c:pt idx="56284">
                  <c:v>1</c:v>
                </c:pt>
                <c:pt idx="56285">
                  <c:v>1</c:v>
                </c:pt>
                <c:pt idx="56286">
                  <c:v>1</c:v>
                </c:pt>
                <c:pt idx="56287">
                  <c:v>1</c:v>
                </c:pt>
                <c:pt idx="56288">
                  <c:v>1</c:v>
                </c:pt>
                <c:pt idx="56289">
                  <c:v>1</c:v>
                </c:pt>
                <c:pt idx="56290">
                  <c:v>1</c:v>
                </c:pt>
                <c:pt idx="56291">
                  <c:v>1</c:v>
                </c:pt>
                <c:pt idx="56292">
                  <c:v>1</c:v>
                </c:pt>
                <c:pt idx="56293">
                  <c:v>1</c:v>
                </c:pt>
                <c:pt idx="56294">
                  <c:v>1</c:v>
                </c:pt>
                <c:pt idx="56295">
                  <c:v>1</c:v>
                </c:pt>
                <c:pt idx="56296">
                  <c:v>1</c:v>
                </c:pt>
                <c:pt idx="56297">
                  <c:v>1</c:v>
                </c:pt>
                <c:pt idx="56298">
                  <c:v>1</c:v>
                </c:pt>
                <c:pt idx="56299">
                  <c:v>1</c:v>
                </c:pt>
                <c:pt idx="56300">
                  <c:v>1</c:v>
                </c:pt>
                <c:pt idx="56301">
                  <c:v>1</c:v>
                </c:pt>
                <c:pt idx="56302">
                  <c:v>1</c:v>
                </c:pt>
                <c:pt idx="56303">
                  <c:v>1</c:v>
                </c:pt>
                <c:pt idx="56304">
                  <c:v>1</c:v>
                </c:pt>
                <c:pt idx="56305">
                  <c:v>1</c:v>
                </c:pt>
                <c:pt idx="56306">
                  <c:v>1</c:v>
                </c:pt>
                <c:pt idx="56307">
                  <c:v>1</c:v>
                </c:pt>
                <c:pt idx="56308">
                  <c:v>1</c:v>
                </c:pt>
                <c:pt idx="56309">
                  <c:v>1</c:v>
                </c:pt>
                <c:pt idx="56310">
                  <c:v>1</c:v>
                </c:pt>
                <c:pt idx="56311">
                  <c:v>1</c:v>
                </c:pt>
                <c:pt idx="56312">
                  <c:v>1</c:v>
                </c:pt>
                <c:pt idx="56313">
                  <c:v>1</c:v>
                </c:pt>
                <c:pt idx="56314">
                  <c:v>1</c:v>
                </c:pt>
                <c:pt idx="56315">
                  <c:v>1</c:v>
                </c:pt>
                <c:pt idx="56316">
                  <c:v>1</c:v>
                </c:pt>
                <c:pt idx="56317">
                  <c:v>1</c:v>
                </c:pt>
                <c:pt idx="56318">
                  <c:v>1</c:v>
                </c:pt>
                <c:pt idx="56319">
                  <c:v>1</c:v>
                </c:pt>
                <c:pt idx="56320">
                  <c:v>1</c:v>
                </c:pt>
                <c:pt idx="56321">
                  <c:v>1</c:v>
                </c:pt>
                <c:pt idx="56322">
                  <c:v>1</c:v>
                </c:pt>
                <c:pt idx="56323">
                  <c:v>1</c:v>
                </c:pt>
                <c:pt idx="56324">
                  <c:v>1</c:v>
                </c:pt>
                <c:pt idx="56325">
                  <c:v>1</c:v>
                </c:pt>
                <c:pt idx="56326">
                  <c:v>1</c:v>
                </c:pt>
                <c:pt idx="56327">
                  <c:v>1</c:v>
                </c:pt>
                <c:pt idx="56328">
                  <c:v>1</c:v>
                </c:pt>
                <c:pt idx="56329">
                  <c:v>1</c:v>
                </c:pt>
                <c:pt idx="56330">
                  <c:v>1</c:v>
                </c:pt>
                <c:pt idx="56331">
                  <c:v>1</c:v>
                </c:pt>
                <c:pt idx="56332">
                  <c:v>1</c:v>
                </c:pt>
                <c:pt idx="56333">
                  <c:v>1</c:v>
                </c:pt>
                <c:pt idx="56334">
                  <c:v>1</c:v>
                </c:pt>
                <c:pt idx="56335">
                  <c:v>1</c:v>
                </c:pt>
                <c:pt idx="56336">
                  <c:v>1</c:v>
                </c:pt>
                <c:pt idx="56337">
                  <c:v>1</c:v>
                </c:pt>
                <c:pt idx="56338">
                  <c:v>1</c:v>
                </c:pt>
                <c:pt idx="56339">
                  <c:v>1</c:v>
                </c:pt>
                <c:pt idx="56340">
                  <c:v>1</c:v>
                </c:pt>
                <c:pt idx="56341">
                  <c:v>1</c:v>
                </c:pt>
                <c:pt idx="56342">
                  <c:v>1</c:v>
                </c:pt>
                <c:pt idx="56343">
                  <c:v>1</c:v>
                </c:pt>
                <c:pt idx="56344">
                  <c:v>1</c:v>
                </c:pt>
                <c:pt idx="56345">
                  <c:v>1</c:v>
                </c:pt>
                <c:pt idx="56346">
                  <c:v>1</c:v>
                </c:pt>
                <c:pt idx="56347">
                  <c:v>1</c:v>
                </c:pt>
                <c:pt idx="56348">
                  <c:v>1</c:v>
                </c:pt>
                <c:pt idx="56349">
                  <c:v>1</c:v>
                </c:pt>
                <c:pt idx="56350">
                  <c:v>1</c:v>
                </c:pt>
                <c:pt idx="56351">
                  <c:v>1</c:v>
                </c:pt>
                <c:pt idx="56352">
                  <c:v>1</c:v>
                </c:pt>
                <c:pt idx="56353">
                  <c:v>1</c:v>
                </c:pt>
                <c:pt idx="56354">
                  <c:v>1</c:v>
                </c:pt>
                <c:pt idx="56355">
                  <c:v>1</c:v>
                </c:pt>
                <c:pt idx="56356">
                  <c:v>1</c:v>
                </c:pt>
                <c:pt idx="56357">
                  <c:v>1</c:v>
                </c:pt>
                <c:pt idx="56358">
                  <c:v>1</c:v>
                </c:pt>
                <c:pt idx="56359">
                  <c:v>1</c:v>
                </c:pt>
                <c:pt idx="56360">
                  <c:v>1</c:v>
                </c:pt>
                <c:pt idx="56361">
                  <c:v>1</c:v>
                </c:pt>
                <c:pt idx="56362">
                  <c:v>1</c:v>
                </c:pt>
                <c:pt idx="56363">
                  <c:v>1</c:v>
                </c:pt>
                <c:pt idx="56364">
                  <c:v>1</c:v>
                </c:pt>
                <c:pt idx="56365">
                  <c:v>1</c:v>
                </c:pt>
                <c:pt idx="56366">
                  <c:v>1</c:v>
                </c:pt>
                <c:pt idx="56367">
                  <c:v>1</c:v>
                </c:pt>
                <c:pt idx="56368">
                  <c:v>1</c:v>
                </c:pt>
                <c:pt idx="56369">
                  <c:v>1</c:v>
                </c:pt>
                <c:pt idx="56370">
                  <c:v>1</c:v>
                </c:pt>
                <c:pt idx="56371">
                  <c:v>1</c:v>
                </c:pt>
                <c:pt idx="56372">
                  <c:v>1</c:v>
                </c:pt>
                <c:pt idx="56373">
                  <c:v>1</c:v>
                </c:pt>
                <c:pt idx="56374">
                  <c:v>1</c:v>
                </c:pt>
                <c:pt idx="56375">
                  <c:v>1</c:v>
                </c:pt>
                <c:pt idx="56376">
                  <c:v>1</c:v>
                </c:pt>
                <c:pt idx="56377">
                  <c:v>1</c:v>
                </c:pt>
                <c:pt idx="56378">
                  <c:v>1</c:v>
                </c:pt>
                <c:pt idx="56379">
                  <c:v>1</c:v>
                </c:pt>
                <c:pt idx="56380">
                  <c:v>1</c:v>
                </c:pt>
                <c:pt idx="56381">
                  <c:v>1</c:v>
                </c:pt>
                <c:pt idx="56382">
                  <c:v>1</c:v>
                </c:pt>
                <c:pt idx="56383">
                  <c:v>1</c:v>
                </c:pt>
                <c:pt idx="56384">
                  <c:v>1</c:v>
                </c:pt>
                <c:pt idx="56385">
                  <c:v>1</c:v>
                </c:pt>
                <c:pt idx="56386">
                  <c:v>1</c:v>
                </c:pt>
                <c:pt idx="56387">
                  <c:v>1</c:v>
                </c:pt>
                <c:pt idx="56388">
                  <c:v>1</c:v>
                </c:pt>
                <c:pt idx="56389">
                  <c:v>1</c:v>
                </c:pt>
                <c:pt idx="56390">
                  <c:v>1</c:v>
                </c:pt>
                <c:pt idx="56391">
                  <c:v>1</c:v>
                </c:pt>
                <c:pt idx="56392">
                  <c:v>1</c:v>
                </c:pt>
                <c:pt idx="56393">
                  <c:v>1</c:v>
                </c:pt>
                <c:pt idx="56394">
                  <c:v>1</c:v>
                </c:pt>
                <c:pt idx="56395">
                  <c:v>1</c:v>
                </c:pt>
                <c:pt idx="56396">
                  <c:v>1</c:v>
                </c:pt>
                <c:pt idx="56397">
                  <c:v>1</c:v>
                </c:pt>
                <c:pt idx="56398">
                  <c:v>1</c:v>
                </c:pt>
                <c:pt idx="56399">
                  <c:v>1</c:v>
                </c:pt>
                <c:pt idx="56400">
                  <c:v>1</c:v>
                </c:pt>
                <c:pt idx="56401">
                  <c:v>1</c:v>
                </c:pt>
                <c:pt idx="56402">
                  <c:v>1</c:v>
                </c:pt>
                <c:pt idx="56403">
                  <c:v>1</c:v>
                </c:pt>
                <c:pt idx="56404">
                  <c:v>1</c:v>
                </c:pt>
                <c:pt idx="56405">
                  <c:v>1</c:v>
                </c:pt>
                <c:pt idx="56406">
                  <c:v>1</c:v>
                </c:pt>
                <c:pt idx="56407">
                  <c:v>1</c:v>
                </c:pt>
                <c:pt idx="56408">
                  <c:v>1</c:v>
                </c:pt>
                <c:pt idx="56409">
                  <c:v>1</c:v>
                </c:pt>
                <c:pt idx="56410">
                  <c:v>1</c:v>
                </c:pt>
                <c:pt idx="56411">
                  <c:v>1</c:v>
                </c:pt>
                <c:pt idx="56412">
                  <c:v>1</c:v>
                </c:pt>
                <c:pt idx="56413">
                  <c:v>1</c:v>
                </c:pt>
                <c:pt idx="56414">
                  <c:v>1</c:v>
                </c:pt>
                <c:pt idx="56415">
                  <c:v>1</c:v>
                </c:pt>
                <c:pt idx="56416">
                  <c:v>1</c:v>
                </c:pt>
                <c:pt idx="56417">
                  <c:v>1</c:v>
                </c:pt>
                <c:pt idx="56418">
                  <c:v>0.85714285700000004</c:v>
                </c:pt>
                <c:pt idx="56419">
                  <c:v>1</c:v>
                </c:pt>
                <c:pt idx="56420">
                  <c:v>1</c:v>
                </c:pt>
                <c:pt idx="56421">
                  <c:v>1</c:v>
                </c:pt>
                <c:pt idx="56422">
                  <c:v>1</c:v>
                </c:pt>
                <c:pt idx="56423">
                  <c:v>1</c:v>
                </c:pt>
                <c:pt idx="56424">
                  <c:v>1</c:v>
                </c:pt>
                <c:pt idx="56425">
                  <c:v>1</c:v>
                </c:pt>
                <c:pt idx="56426">
                  <c:v>1</c:v>
                </c:pt>
                <c:pt idx="56427">
                  <c:v>1</c:v>
                </c:pt>
                <c:pt idx="56428">
                  <c:v>1</c:v>
                </c:pt>
                <c:pt idx="56429">
                  <c:v>1</c:v>
                </c:pt>
                <c:pt idx="56430">
                  <c:v>1</c:v>
                </c:pt>
                <c:pt idx="56431">
                  <c:v>1</c:v>
                </c:pt>
                <c:pt idx="56432">
                  <c:v>1</c:v>
                </c:pt>
                <c:pt idx="56433">
                  <c:v>1</c:v>
                </c:pt>
                <c:pt idx="56434">
                  <c:v>1</c:v>
                </c:pt>
                <c:pt idx="56435">
                  <c:v>1</c:v>
                </c:pt>
                <c:pt idx="56436">
                  <c:v>1</c:v>
                </c:pt>
                <c:pt idx="56437">
                  <c:v>1</c:v>
                </c:pt>
                <c:pt idx="56438">
                  <c:v>1</c:v>
                </c:pt>
                <c:pt idx="56439">
                  <c:v>1</c:v>
                </c:pt>
                <c:pt idx="56440">
                  <c:v>1</c:v>
                </c:pt>
                <c:pt idx="56441">
                  <c:v>1</c:v>
                </c:pt>
                <c:pt idx="56442">
                  <c:v>1</c:v>
                </c:pt>
                <c:pt idx="56443">
                  <c:v>1</c:v>
                </c:pt>
                <c:pt idx="56444">
                  <c:v>1</c:v>
                </c:pt>
                <c:pt idx="56445">
                  <c:v>1</c:v>
                </c:pt>
                <c:pt idx="56446">
                  <c:v>1</c:v>
                </c:pt>
                <c:pt idx="56447">
                  <c:v>1</c:v>
                </c:pt>
                <c:pt idx="56448">
                  <c:v>1</c:v>
                </c:pt>
                <c:pt idx="56449">
                  <c:v>1</c:v>
                </c:pt>
                <c:pt idx="56450">
                  <c:v>1</c:v>
                </c:pt>
                <c:pt idx="56451">
                  <c:v>1</c:v>
                </c:pt>
                <c:pt idx="56452">
                  <c:v>1</c:v>
                </c:pt>
                <c:pt idx="56453">
                  <c:v>1</c:v>
                </c:pt>
                <c:pt idx="56454">
                  <c:v>1</c:v>
                </c:pt>
                <c:pt idx="56455">
                  <c:v>1</c:v>
                </c:pt>
                <c:pt idx="56456">
                  <c:v>1</c:v>
                </c:pt>
                <c:pt idx="56457">
                  <c:v>1</c:v>
                </c:pt>
                <c:pt idx="56458">
                  <c:v>1</c:v>
                </c:pt>
                <c:pt idx="56459">
                  <c:v>1</c:v>
                </c:pt>
                <c:pt idx="56460">
                  <c:v>1</c:v>
                </c:pt>
                <c:pt idx="56461">
                  <c:v>1</c:v>
                </c:pt>
                <c:pt idx="56462">
                  <c:v>1</c:v>
                </c:pt>
                <c:pt idx="56463">
                  <c:v>1</c:v>
                </c:pt>
                <c:pt idx="56464">
                  <c:v>1</c:v>
                </c:pt>
                <c:pt idx="56465">
                  <c:v>1</c:v>
                </c:pt>
                <c:pt idx="56466">
                  <c:v>1</c:v>
                </c:pt>
                <c:pt idx="56467">
                  <c:v>1</c:v>
                </c:pt>
                <c:pt idx="56468">
                  <c:v>1</c:v>
                </c:pt>
                <c:pt idx="56469">
                  <c:v>1</c:v>
                </c:pt>
                <c:pt idx="56470">
                  <c:v>1</c:v>
                </c:pt>
                <c:pt idx="56471">
                  <c:v>1</c:v>
                </c:pt>
                <c:pt idx="56472">
                  <c:v>1</c:v>
                </c:pt>
                <c:pt idx="56473">
                  <c:v>1</c:v>
                </c:pt>
                <c:pt idx="56474">
                  <c:v>1</c:v>
                </c:pt>
                <c:pt idx="56475">
                  <c:v>1</c:v>
                </c:pt>
                <c:pt idx="56476">
                  <c:v>1</c:v>
                </c:pt>
                <c:pt idx="56477">
                  <c:v>1</c:v>
                </c:pt>
                <c:pt idx="56478">
                  <c:v>1</c:v>
                </c:pt>
                <c:pt idx="56479">
                  <c:v>1</c:v>
                </c:pt>
                <c:pt idx="56480">
                  <c:v>1</c:v>
                </c:pt>
                <c:pt idx="56481">
                  <c:v>1</c:v>
                </c:pt>
                <c:pt idx="56482">
                  <c:v>0.85714285700000004</c:v>
                </c:pt>
                <c:pt idx="56483">
                  <c:v>1</c:v>
                </c:pt>
                <c:pt idx="56484">
                  <c:v>1</c:v>
                </c:pt>
                <c:pt idx="56485">
                  <c:v>1</c:v>
                </c:pt>
                <c:pt idx="56486">
                  <c:v>1</c:v>
                </c:pt>
                <c:pt idx="56487">
                  <c:v>1</c:v>
                </c:pt>
                <c:pt idx="56488">
                  <c:v>1</c:v>
                </c:pt>
                <c:pt idx="56489">
                  <c:v>1</c:v>
                </c:pt>
                <c:pt idx="56490">
                  <c:v>1</c:v>
                </c:pt>
                <c:pt idx="56491">
                  <c:v>1</c:v>
                </c:pt>
                <c:pt idx="56492">
                  <c:v>1</c:v>
                </c:pt>
                <c:pt idx="56493">
                  <c:v>1</c:v>
                </c:pt>
                <c:pt idx="56494">
                  <c:v>1</c:v>
                </c:pt>
                <c:pt idx="56495">
                  <c:v>1</c:v>
                </c:pt>
                <c:pt idx="56496">
                  <c:v>1</c:v>
                </c:pt>
                <c:pt idx="56497">
                  <c:v>1</c:v>
                </c:pt>
                <c:pt idx="56498">
                  <c:v>1</c:v>
                </c:pt>
                <c:pt idx="56499">
                  <c:v>1</c:v>
                </c:pt>
                <c:pt idx="56500">
                  <c:v>1</c:v>
                </c:pt>
                <c:pt idx="56501">
                  <c:v>1</c:v>
                </c:pt>
                <c:pt idx="56502">
                  <c:v>1</c:v>
                </c:pt>
                <c:pt idx="56503">
                  <c:v>1</c:v>
                </c:pt>
                <c:pt idx="56504">
                  <c:v>1</c:v>
                </c:pt>
                <c:pt idx="56505">
                  <c:v>1</c:v>
                </c:pt>
                <c:pt idx="56506">
                  <c:v>1</c:v>
                </c:pt>
                <c:pt idx="56507">
                  <c:v>1</c:v>
                </c:pt>
                <c:pt idx="56508">
                  <c:v>1</c:v>
                </c:pt>
                <c:pt idx="56509">
                  <c:v>1</c:v>
                </c:pt>
                <c:pt idx="56510">
                  <c:v>1</c:v>
                </c:pt>
                <c:pt idx="56511">
                  <c:v>1</c:v>
                </c:pt>
                <c:pt idx="56512">
                  <c:v>1</c:v>
                </c:pt>
                <c:pt idx="56513">
                  <c:v>1</c:v>
                </c:pt>
                <c:pt idx="56514">
                  <c:v>0.85714285700000004</c:v>
                </c:pt>
                <c:pt idx="56515">
                  <c:v>1</c:v>
                </c:pt>
                <c:pt idx="56516">
                  <c:v>1</c:v>
                </c:pt>
                <c:pt idx="56517">
                  <c:v>1</c:v>
                </c:pt>
                <c:pt idx="56518">
                  <c:v>1</c:v>
                </c:pt>
                <c:pt idx="56519">
                  <c:v>1</c:v>
                </c:pt>
                <c:pt idx="56520">
                  <c:v>1</c:v>
                </c:pt>
                <c:pt idx="56521">
                  <c:v>1</c:v>
                </c:pt>
                <c:pt idx="56522">
                  <c:v>1</c:v>
                </c:pt>
                <c:pt idx="56523">
                  <c:v>1</c:v>
                </c:pt>
                <c:pt idx="56524">
                  <c:v>1</c:v>
                </c:pt>
                <c:pt idx="56525">
                  <c:v>1</c:v>
                </c:pt>
                <c:pt idx="56526">
                  <c:v>1</c:v>
                </c:pt>
                <c:pt idx="56527">
                  <c:v>1</c:v>
                </c:pt>
                <c:pt idx="56528">
                  <c:v>1</c:v>
                </c:pt>
                <c:pt idx="56529">
                  <c:v>1</c:v>
                </c:pt>
                <c:pt idx="56530">
                  <c:v>1</c:v>
                </c:pt>
                <c:pt idx="56531">
                  <c:v>1</c:v>
                </c:pt>
                <c:pt idx="56532">
                  <c:v>1</c:v>
                </c:pt>
                <c:pt idx="56533">
                  <c:v>1</c:v>
                </c:pt>
                <c:pt idx="56534">
                  <c:v>1</c:v>
                </c:pt>
                <c:pt idx="56535">
                  <c:v>1</c:v>
                </c:pt>
                <c:pt idx="56536">
                  <c:v>1</c:v>
                </c:pt>
                <c:pt idx="56537">
                  <c:v>1</c:v>
                </c:pt>
                <c:pt idx="56538">
                  <c:v>1</c:v>
                </c:pt>
                <c:pt idx="56539">
                  <c:v>1</c:v>
                </c:pt>
                <c:pt idx="56540">
                  <c:v>1</c:v>
                </c:pt>
                <c:pt idx="56541">
                  <c:v>1</c:v>
                </c:pt>
                <c:pt idx="56542">
                  <c:v>1</c:v>
                </c:pt>
                <c:pt idx="56543">
                  <c:v>1</c:v>
                </c:pt>
                <c:pt idx="56544">
                  <c:v>1</c:v>
                </c:pt>
                <c:pt idx="56545">
                  <c:v>1</c:v>
                </c:pt>
                <c:pt idx="56546">
                  <c:v>1</c:v>
                </c:pt>
                <c:pt idx="56547">
                  <c:v>1</c:v>
                </c:pt>
                <c:pt idx="56548">
                  <c:v>0.71428571399999996</c:v>
                </c:pt>
                <c:pt idx="56549">
                  <c:v>1</c:v>
                </c:pt>
                <c:pt idx="56550">
                  <c:v>1</c:v>
                </c:pt>
                <c:pt idx="56551">
                  <c:v>1</c:v>
                </c:pt>
                <c:pt idx="56552">
                  <c:v>1</c:v>
                </c:pt>
                <c:pt idx="56553">
                  <c:v>1</c:v>
                </c:pt>
                <c:pt idx="56554">
                  <c:v>1</c:v>
                </c:pt>
                <c:pt idx="56555">
                  <c:v>1</c:v>
                </c:pt>
                <c:pt idx="56556">
                  <c:v>1</c:v>
                </c:pt>
                <c:pt idx="56557">
                  <c:v>1</c:v>
                </c:pt>
                <c:pt idx="56558">
                  <c:v>1</c:v>
                </c:pt>
                <c:pt idx="56559">
                  <c:v>1</c:v>
                </c:pt>
                <c:pt idx="56560">
                  <c:v>1</c:v>
                </c:pt>
                <c:pt idx="56561">
                  <c:v>1</c:v>
                </c:pt>
                <c:pt idx="56562">
                  <c:v>1</c:v>
                </c:pt>
                <c:pt idx="56563">
                  <c:v>1</c:v>
                </c:pt>
                <c:pt idx="56564">
                  <c:v>1</c:v>
                </c:pt>
                <c:pt idx="56565">
                  <c:v>1</c:v>
                </c:pt>
                <c:pt idx="56566">
                  <c:v>1</c:v>
                </c:pt>
                <c:pt idx="56567">
                  <c:v>1</c:v>
                </c:pt>
                <c:pt idx="56568">
                  <c:v>1</c:v>
                </c:pt>
                <c:pt idx="56569">
                  <c:v>1</c:v>
                </c:pt>
                <c:pt idx="56570">
                  <c:v>1</c:v>
                </c:pt>
                <c:pt idx="56571">
                  <c:v>1</c:v>
                </c:pt>
                <c:pt idx="56572">
                  <c:v>1</c:v>
                </c:pt>
                <c:pt idx="56573">
                  <c:v>1</c:v>
                </c:pt>
                <c:pt idx="56574">
                  <c:v>1</c:v>
                </c:pt>
                <c:pt idx="56575">
                  <c:v>1</c:v>
                </c:pt>
                <c:pt idx="56576">
                  <c:v>1</c:v>
                </c:pt>
                <c:pt idx="56577">
                  <c:v>1</c:v>
                </c:pt>
                <c:pt idx="56578">
                  <c:v>1</c:v>
                </c:pt>
                <c:pt idx="56579">
                  <c:v>1</c:v>
                </c:pt>
                <c:pt idx="56580">
                  <c:v>1</c:v>
                </c:pt>
                <c:pt idx="56581">
                  <c:v>1</c:v>
                </c:pt>
                <c:pt idx="56582">
                  <c:v>1</c:v>
                </c:pt>
                <c:pt idx="56583">
                  <c:v>1</c:v>
                </c:pt>
                <c:pt idx="56584">
                  <c:v>1</c:v>
                </c:pt>
                <c:pt idx="56585">
                  <c:v>1</c:v>
                </c:pt>
                <c:pt idx="56586">
                  <c:v>1</c:v>
                </c:pt>
                <c:pt idx="56587">
                  <c:v>1</c:v>
                </c:pt>
                <c:pt idx="56588">
                  <c:v>1</c:v>
                </c:pt>
                <c:pt idx="56589">
                  <c:v>1</c:v>
                </c:pt>
                <c:pt idx="56590">
                  <c:v>1</c:v>
                </c:pt>
                <c:pt idx="56591">
                  <c:v>1</c:v>
                </c:pt>
                <c:pt idx="56592">
                  <c:v>1</c:v>
                </c:pt>
                <c:pt idx="56593">
                  <c:v>1</c:v>
                </c:pt>
                <c:pt idx="56594">
                  <c:v>1</c:v>
                </c:pt>
                <c:pt idx="56595">
                  <c:v>1</c:v>
                </c:pt>
                <c:pt idx="56596">
                  <c:v>1</c:v>
                </c:pt>
                <c:pt idx="56597">
                  <c:v>1</c:v>
                </c:pt>
                <c:pt idx="56598">
                  <c:v>1</c:v>
                </c:pt>
                <c:pt idx="56599">
                  <c:v>1</c:v>
                </c:pt>
                <c:pt idx="56600">
                  <c:v>1</c:v>
                </c:pt>
                <c:pt idx="56601">
                  <c:v>1</c:v>
                </c:pt>
                <c:pt idx="56602">
                  <c:v>1</c:v>
                </c:pt>
                <c:pt idx="56603">
                  <c:v>1</c:v>
                </c:pt>
                <c:pt idx="56604">
                  <c:v>1</c:v>
                </c:pt>
                <c:pt idx="56605">
                  <c:v>1</c:v>
                </c:pt>
                <c:pt idx="56606">
                  <c:v>1</c:v>
                </c:pt>
                <c:pt idx="56607">
                  <c:v>1</c:v>
                </c:pt>
                <c:pt idx="56608">
                  <c:v>0.71428571399999996</c:v>
                </c:pt>
                <c:pt idx="56609">
                  <c:v>1</c:v>
                </c:pt>
                <c:pt idx="56610">
                  <c:v>1</c:v>
                </c:pt>
                <c:pt idx="56611">
                  <c:v>1</c:v>
                </c:pt>
                <c:pt idx="56612">
                  <c:v>1</c:v>
                </c:pt>
                <c:pt idx="56613">
                  <c:v>1</c:v>
                </c:pt>
                <c:pt idx="56614">
                  <c:v>1</c:v>
                </c:pt>
                <c:pt idx="56615">
                  <c:v>1</c:v>
                </c:pt>
                <c:pt idx="56616">
                  <c:v>1</c:v>
                </c:pt>
                <c:pt idx="56617">
                  <c:v>1</c:v>
                </c:pt>
                <c:pt idx="56618">
                  <c:v>1</c:v>
                </c:pt>
                <c:pt idx="56619">
                  <c:v>0.71428571399999996</c:v>
                </c:pt>
                <c:pt idx="56620">
                  <c:v>1</c:v>
                </c:pt>
                <c:pt idx="56621">
                  <c:v>1</c:v>
                </c:pt>
                <c:pt idx="56622">
                  <c:v>1</c:v>
                </c:pt>
                <c:pt idx="56623">
                  <c:v>1</c:v>
                </c:pt>
                <c:pt idx="56624">
                  <c:v>1</c:v>
                </c:pt>
                <c:pt idx="56625">
                  <c:v>1</c:v>
                </c:pt>
                <c:pt idx="56626">
                  <c:v>1</c:v>
                </c:pt>
                <c:pt idx="56627">
                  <c:v>1</c:v>
                </c:pt>
                <c:pt idx="56628">
                  <c:v>1</c:v>
                </c:pt>
                <c:pt idx="56629">
                  <c:v>1</c:v>
                </c:pt>
                <c:pt idx="56630">
                  <c:v>1</c:v>
                </c:pt>
                <c:pt idx="56631">
                  <c:v>1</c:v>
                </c:pt>
                <c:pt idx="56632">
                  <c:v>1</c:v>
                </c:pt>
                <c:pt idx="56633">
                  <c:v>1</c:v>
                </c:pt>
                <c:pt idx="56634">
                  <c:v>1</c:v>
                </c:pt>
                <c:pt idx="56635">
                  <c:v>1</c:v>
                </c:pt>
                <c:pt idx="56636">
                  <c:v>1</c:v>
                </c:pt>
                <c:pt idx="56637">
                  <c:v>1</c:v>
                </c:pt>
                <c:pt idx="56638">
                  <c:v>1</c:v>
                </c:pt>
                <c:pt idx="56639">
                  <c:v>1</c:v>
                </c:pt>
                <c:pt idx="56640">
                  <c:v>1</c:v>
                </c:pt>
                <c:pt idx="56641">
                  <c:v>1</c:v>
                </c:pt>
                <c:pt idx="56642">
                  <c:v>1</c:v>
                </c:pt>
                <c:pt idx="56643">
                  <c:v>1</c:v>
                </c:pt>
                <c:pt idx="56644">
                  <c:v>1</c:v>
                </c:pt>
                <c:pt idx="56645">
                  <c:v>1</c:v>
                </c:pt>
                <c:pt idx="56646">
                  <c:v>1</c:v>
                </c:pt>
                <c:pt idx="56647">
                  <c:v>1</c:v>
                </c:pt>
                <c:pt idx="56648">
                  <c:v>1</c:v>
                </c:pt>
                <c:pt idx="56649">
                  <c:v>1</c:v>
                </c:pt>
                <c:pt idx="56650">
                  <c:v>1</c:v>
                </c:pt>
                <c:pt idx="56651">
                  <c:v>1</c:v>
                </c:pt>
                <c:pt idx="56652">
                  <c:v>1</c:v>
                </c:pt>
                <c:pt idx="56653">
                  <c:v>1</c:v>
                </c:pt>
                <c:pt idx="56654">
                  <c:v>1</c:v>
                </c:pt>
                <c:pt idx="56655">
                  <c:v>1</c:v>
                </c:pt>
                <c:pt idx="56656">
                  <c:v>1</c:v>
                </c:pt>
                <c:pt idx="56657">
                  <c:v>1</c:v>
                </c:pt>
                <c:pt idx="56658">
                  <c:v>1</c:v>
                </c:pt>
                <c:pt idx="56659">
                  <c:v>1</c:v>
                </c:pt>
                <c:pt idx="56660">
                  <c:v>1</c:v>
                </c:pt>
                <c:pt idx="56661">
                  <c:v>1</c:v>
                </c:pt>
                <c:pt idx="56662">
                  <c:v>1</c:v>
                </c:pt>
                <c:pt idx="56663">
                  <c:v>1</c:v>
                </c:pt>
                <c:pt idx="56664">
                  <c:v>1</c:v>
                </c:pt>
                <c:pt idx="56665">
                  <c:v>1</c:v>
                </c:pt>
                <c:pt idx="56666">
                  <c:v>1</c:v>
                </c:pt>
                <c:pt idx="56667">
                  <c:v>1</c:v>
                </c:pt>
                <c:pt idx="56668">
                  <c:v>1</c:v>
                </c:pt>
                <c:pt idx="56669">
                  <c:v>1</c:v>
                </c:pt>
                <c:pt idx="56670">
                  <c:v>1</c:v>
                </c:pt>
                <c:pt idx="56671">
                  <c:v>1</c:v>
                </c:pt>
                <c:pt idx="56672">
                  <c:v>1</c:v>
                </c:pt>
                <c:pt idx="56673">
                  <c:v>1</c:v>
                </c:pt>
                <c:pt idx="56674">
                  <c:v>1</c:v>
                </c:pt>
                <c:pt idx="56675">
                  <c:v>1</c:v>
                </c:pt>
                <c:pt idx="56676">
                  <c:v>1</c:v>
                </c:pt>
                <c:pt idx="56677">
                  <c:v>1</c:v>
                </c:pt>
                <c:pt idx="56678">
                  <c:v>1</c:v>
                </c:pt>
                <c:pt idx="56679">
                  <c:v>1</c:v>
                </c:pt>
                <c:pt idx="56680">
                  <c:v>1</c:v>
                </c:pt>
                <c:pt idx="56681">
                  <c:v>1</c:v>
                </c:pt>
                <c:pt idx="56682">
                  <c:v>1</c:v>
                </c:pt>
                <c:pt idx="56683">
                  <c:v>1</c:v>
                </c:pt>
                <c:pt idx="56684">
                  <c:v>1</c:v>
                </c:pt>
                <c:pt idx="56685">
                  <c:v>1</c:v>
                </c:pt>
                <c:pt idx="56686">
                  <c:v>1</c:v>
                </c:pt>
                <c:pt idx="56687">
                  <c:v>1</c:v>
                </c:pt>
                <c:pt idx="56688">
                  <c:v>1</c:v>
                </c:pt>
                <c:pt idx="56689">
                  <c:v>1</c:v>
                </c:pt>
                <c:pt idx="56690">
                  <c:v>1</c:v>
                </c:pt>
                <c:pt idx="56691">
                  <c:v>1</c:v>
                </c:pt>
                <c:pt idx="56692">
                  <c:v>1</c:v>
                </c:pt>
                <c:pt idx="56693">
                  <c:v>1</c:v>
                </c:pt>
                <c:pt idx="56694">
                  <c:v>1</c:v>
                </c:pt>
                <c:pt idx="56695">
                  <c:v>1</c:v>
                </c:pt>
                <c:pt idx="56696">
                  <c:v>1</c:v>
                </c:pt>
                <c:pt idx="56697">
                  <c:v>1</c:v>
                </c:pt>
                <c:pt idx="56698">
                  <c:v>1</c:v>
                </c:pt>
                <c:pt idx="56699">
                  <c:v>1</c:v>
                </c:pt>
                <c:pt idx="56700">
                  <c:v>1</c:v>
                </c:pt>
                <c:pt idx="56701">
                  <c:v>1</c:v>
                </c:pt>
                <c:pt idx="56702">
                  <c:v>1</c:v>
                </c:pt>
                <c:pt idx="56703">
                  <c:v>1</c:v>
                </c:pt>
                <c:pt idx="56704">
                  <c:v>1</c:v>
                </c:pt>
                <c:pt idx="56705">
                  <c:v>1</c:v>
                </c:pt>
                <c:pt idx="56706">
                  <c:v>1</c:v>
                </c:pt>
                <c:pt idx="56707">
                  <c:v>1</c:v>
                </c:pt>
                <c:pt idx="56708">
                  <c:v>1</c:v>
                </c:pt>
                <c:pt idx="56709">
                  <c:v>1</c:v>
                </c:pt>
                <c:pt idx="56710">
                  <c:v>1</c:v>
                </c:pt>
                <c:pt idx="56711">
                  <c:v>1</c:v>
                </c:pt>
                <c:pt idx="56712">
                  <c:v>1</c:v>
                </c:pt>
                <c:pt idx="56713">
                  <c:v>1</c:v>
                </c:pt>
                <c:pt idx="56714">
                  <c:v>1</c:v>
                </c:pt>
                <c:pt idx="56715">
                  <c:v>1</c:v>
                </c:pt>
                <c:pt idx="56716">
                  <c:v>1</c:v>
                </c:pt>
                <c:pt idx="56717">
                  <c:v>1</c:v>
                </c:pt>
                <c:pt idx="56718">
                  <c:v>1</c:v>
                </c:pt>
                <c:pt idx="56719">
                  <c:v>1</c:v>
                </c:pt>
                <c:pt idx="56720">
                  <c:v>1</c:v>
                </c:pt>
                <c:pt idx="56721">
                  <c:v>1</c:v>
                </c:pt>
                <c:pt idx="56722">
                  <c:v>1</c:v>
                </c:pt>
                <c:pt idx="56723">
                  <c:v>1</c:v>
                </c:pt>
                <c:pt idx="56724">
                  <c:v>1</c:v>
                </c:pt>
                <c:pt idx="56725">
                  <c:v>1</c:v>
                </c:pt>
                <c:pt idx="56726">
                  <c:v>1</c:v>
                </c:pt>
                <c:pt idx="56727">
                  <c:v>1</c:v>
                </c:pt>
                <c:pt idx="56728">
                  <c:v>1</c:v>
                </c:pt>
                <c:pt idx="56729">
                  <c:v>1</c:v>
                </c:pt>
                <c:pt idx="56730">
                  <c:v>1</c:v>
                </c:pt>
                <c:pt idx="56731">
                  <c:v>1</c:v>
                </c:pt>
                <c:pt idx="56732">
                  <c:v>1</c:v>
                </c:pt>
                <c:pt idx="56733">
                  <c:v>1</c:v>
                </c:pt>
                <c:pt idx="56734">
                  <c:v>1</c:v>
                </c:pt>
                <c:pt idx="56735">
                  <c:v>1</c:v>
                </c:pt>
                <c:pt idx="56736">
                  <c:v>1</c:v>
                </c:pt>
                <c:pt idx="56737">
                  <c:v>1</c:v>
                </c:pt>
                <c:pt idx="56738">
                  <c:v>1</c:v>
                </c:pt>
                <c:pt idx="56739">
                  <c:v>1</c:v>
                </c:pt>
                <c:pt idx="56740">
                  <c:v>1</c:v>
                </c:pt>
                <c:pt idx="56741">
                  <c:v>1</c:v>
                </c:pt>
                <c:pt idx="56742">
                  <c:v>1</c:v>
                </c:pt>
                <c:pt idx="56743">
                  <c:v>1</c:v>
                </c:pt>
                <c:pt idx="56744">
                  <c:v>1</c:v>
                </c:pt>
                <c:pt idx="56745">
                  <c:v>1</c:v>
                </c:pt>
                <c:pt idx="56746">
                  <c:v>1</c:v>
                </c:pt>
                <c:pt idx="56747">
                  <c:v>1</c:v>
                </c:pt>
                <c:pt idx="56748">
                  <c:v>0.85714285700000004</c:v>
                </c:pt>
                <c:pt idx="56749">
                  <c:v>1</c:v>
                </c:pt>
                <c:pt idx="56750">
                  <c:v>1</c:v>
                </c:pt>
                <c:pt idx="56751">
                  <c:v>1</c:v>
                </c:pt>
                <c:pt idx="56752">
                  <c:v>1</c:v>
                </c:pt>
                <c:pt idx="56753">
                  <c:v>1</c:v>
                </c:pt>
                <c:pt idx="56754">
                  <c:v>1</c:v>
                </c:pt>
                <c:pt idx="56755">
                  <c:v>1</c:v>
                </c:pt>
                <c:pt idx="56756">
                  <c:v>1</c:v>
                </c:pt>
                <c:pt idx="56757">
                  <c:v>1</c:v>
                </c:pt>
                <c:pt idx="56758">
                  <c:v>1</c:v>
                </c:pt>
                <c:pt idx="56759">
                  <c:v>1</c:v>
                </c:pt>
                <c:pt idx="56760">
                  <c:v>1</c:v>
                </c:pt>
                <c:pt idx="56761">
                  <c:v>1</c:v>
                </c:pt>
                <c:pt idx="56762">
                  <c:v>1</c:v>
                </c:pt>
                <c:pt idx="56763">
                  <c:v>1</c:v>
                </c:pt>
                <c:pt idx="56764">
                  <c:v>1</c:v>
                </c:pt>
                <c:pt idx="56765">
                  <c:v>1</c:v>
                </c:pt>
                <c:pt idx="56766">
                  <c:v>1</c:v>
                </c:pt>
                <c:pt idx="56767">
                  <c:v>1</c:v>
                </c:pt>
                <c:pt idx="56768">
                  <c:v>1</c:v>
                </c:pt>
                <c:pt idx="56769">
                  <c:v>0.85714285700000004</c:v>
                </c:pt>
                <c:pt idx="56770">
                  <c:v>1</c:v>
                </c:pt>
                <c:pt idx="56771">
                  <c:v>1</c:v>
                </c:pt>
                <c:pt idx="56772">
                  <c:v>1</c:v>
                </c:pt>
                <c:pt idx="56773">
                  <c:v>1</c:v>
                </c:pt>
                <c:pt idx="56774">
                  <c:v>1</c:v>
                </c:pt>
                <c:pt idx="56775">
                  <c:v>1</c:v>
                </c:pt>
                <c:pt idx="56776">
                  <c:v>1</c:v>
                </c:pt>
                <c:pt idx="56777">
                  <c:v>1</c:v>
                </c:pt>
                <c:pt idx="56778">
                  <c:v>1</c:v>
                </c:pt>
                <c:pt idx="56779">
                  <c:v>1</c:v>
                </c:pt>
                <c:pt idx="56780">
                  <c:v>1</c:v>
                </c:pt>
                <c:pt idx="56781">
                  <c:v>1</c:v>
                </c:pt>
                <c:pt idx="56782">
                  <c:v>1</c:v>
                </c:pt>
                <c:pt idx="56783">
                  <c:v>1</c:v>
                </c:pt>
                <c:pt idx="56784">
                  <c:v>1</c:v>
                </c:pt>
                <c:pt idx="56785">
                  <c:v>1</c:v>
                </c:pt>
                <c:pt idx="56786">
                  <c:v>1</c:v>
                </c:pt>
                <c:pt idx="56787">
                  <c:v>1</c:v>
                </c:pt>
                <c:pt idx="56788">
                  <c:v>1</c:v>
                </c:pt>
                <c:pt idx="56789">
                  <c:v>1</c:v>
                </c:pt>
                <c:pt idx="56790">
                  <c:v>1</c:v>
                </c:pt>
                <c:pt idx="56791">
                  <c:v>1</c:v>
                </c:pt>
                <c:pt idx="56792">
                  <c:v>1</c:v>
                </c:pt>
                <c:pt idx="56793">
                  <c:v>1</c:v>
                </c:pt>
                <c:pt idx="56794">
                  <c:v>1</c:v>
                </c:pt>
                <c:pt idx="56795">
                  <c:v>1</c:v>
                </c:pt>
                <c:pt idx="56796">
                  <c:v>1</c:v>
                </c:pt>
                <c:pt idx="56797">
                  <c:v>1</c:v>
                </c:pt>
                <c:pt idx="56798">
                  <c:v>1</c:v>
                </c:pt>
                <c:pt idx="56799">
                  <c:v>1</c:v>
                </c:pt>
                <c:pt idx="56800">
                  <c:v>1</c:v>
                </c:pt>
                <c:pt idx="56801">
                  <c:v>1</c:v>
                </c:pt>
                <c:pt idx="56802">
                  <c:v>1</c:v>
                </c:pt>
                <c:pt idx="56803">
                  <c:v>1</c:v>
                </c:pt>
                <c:pt idx="56804">
                  <c:v>1</c:v>
                </c:pt>
                <c:pt idx="56805">
                  <c:v>1</c:v>
                </c:pt>
                <c:pt idx="56806">
                  <c:v>1</c:v>
                </c:pt>
                <c:pt idx="56807">
                  <c:v>1</c:v>
                </c:pt>
                <c:pt idx="56808">
                  <c:v>1</c:v>
                </c:pt>
                <c:pt idx="56809">
                  <c:v>1</c:v>
                </c:pt>
                <c:pt idx="56810">
                  <c:v>1</c:v>
                </c:pt>
                <c:pt idx="56811">
                  <c:v>1</c:v>
                </c:pt>
                <c:pt idx="56812">
                  <c:v>1</c:v>
                </c:pt>
                <c:pt idx="56813">
                  <c:v>1</c:v>
                </c:pt>
                <c:pt idx="56814">
                  <c:v>1</c:v>
                </c:pt>
                <c:pt idx="56815">
                  <c:v>1</c:v>
                </c:pt>
                <c:pt idx="56816">
                  <c:v>1</c:v>
                </c:pt>
                <c:pt idx="56817">
                  <c:v>1</c:v>
                </c:pt>
                <c:pt idx="56818">
                  <c:v>1</c:v>
                </c:pt>
                <c:pt idx="56819">
                  <c:v>1</c:v>
                </c:pt>
                <c:pt idx="56820">
                  <c:v>1</c:v>
                </c:pt>
                <c:pt idx="56821">
                  <c:v>1</c:v>
                </c:pt>
                <c:pt idx="56822">
                  <c:v>1</c:v>
                </c:pt>
                <c:pt idx="56823">
                  <c:v>1</c:v>
                </c:pt>
                <c:pt idx="56824">
                  <c:v>1</c:v>
                </c:pt>
                <c:pt idx="56825">
                  <c:v>1</c:v>
                </c:pt>
                <c:pt idx="56826">
                  <c:v>1</c:v>
                </c:pt>
                <c:pt idx="56827">
                  <c:v>1</c:v>
                </c:pt>
                <c:pt idx="56828">
                  <c:v>1</c:v>
                </c:pt>
                <c:pt idx="56829">
                  <c:v>1</c:v>
                </c:pt>
                <c:pt idx="56830">
                  <c:v>1</c:v>
                </c:pt>
                <c:pt idx="56831">
                  <c:v>1</c:v>
                </c:pt>
                <c:pt idx="56832">
                  <c:v>1</c:v>
                </c:pt>
                <c:pt idx="56833">
                  <c:v>1</c:v>
                </c:pt>
                <c:pt idx="56834">
                  <c:v>1</c:v>
                </c:pt>
                <c:pt idx="56835">
                  <c:v>1</c:v>
                </c:pt>
                <c:pt idx="56836">
                  <c:v>1</c:v>
                </c:pt>
                <c:pt idx="56837">
                  <c:v>1</c:v>
                </c:pt>
                <c:pt idx="56838">
                  <c:v>1</c:v>
                </c:pt>
                <c:pt idx="56839">
                  <c:v>1</c:v>
                </c:pt>
                <c:pt idx="56840">
                  <c:v>1</c:v>
                </c:pt>
                <c:pt idx="56841">
                  <c:v>1</c:v>
                </c:pt>
                <c:pt idx="56842">
                  <c:v>1</c:v>
                </c:pt>
                <c:pt idx="56843">
                  <c:v>1</c:v>
                </c:pt>
                <c:pt idx="56844">
                  <c:v>1</c:v>
                </c:pt>
                <c:pt idx="56845">
                  <c:v>1</c:v>
                </c:pt>
                <c:pt idx="56846">
                  <c:v>1</c:v>
                </c:pt>
                <c:pt idx="56847">
                  <c:v>1</c:v>
                </c:pt>
                <c:pt idx="56848">
                  <c:v>1</c:v>
                </c:pt>
                <c:pt idx="56849">
                  <c:v>1</c:v>
                </c:pt>
                <c:pt idx="56850">
                  <c:v>1</c:v>
                </c:pt>
                <c:pt idx="56851">
                  <c:v>1</c:v>
                </c:pt>
                <c:pt idx="56852">
                  <c:v>1</c:v>
                </c:pt>
                <c:pt idx="56853">
                  <c:v>1</c:v>
                </c:pt>
                <c:pt idx="56854">
                  <c:v>1</c:v>
                </c:pt>
                <c:pt idx="56855">
                  <c:v>1</c:v>
                </c:pt>
                <c:pt idx="56856">
                  <c:v>1</c:v>
                </c:pt>
                <c:pt idx="56857">
                  <c:v>1</c:v>
                </c:pt>
                <c:pt idx="56858">
                  <c:v>1</c:v>
                </c:pt>
                <c:pt idx="56859">
                  <c:v>1</c:v>
                </c:pt>
                <c:pt idx="56860">
                  <c:v>1</c:v>
                </c:pt>
                <c:pt idx="56861">
                  <c:v>1</c:v>
                </c:pt>
                <c:pt idx="56862">
                  <c:v>1</c:v>
                </c:pt>
                <c:pt idx="56863">
                  <c:v>1</c:v>
                </c:pt>
                <c:pt idx="56864">
                  <c:v>1</c:v>
                </c:pt>
                <c:pt idx="56865">
                  <c:v>1</c:v>
                </c:pt>
                <c:pt idx="56866">
                  <c:v>1</c:v>
                </c:pt>
                <c:pt idx="56867">
                  <c:v>1</c:v>
                </c:pt>
                <c:pt idx="56868">
                  <c:v>1</c:v>
                </c:pt>
                <c:pt idx="56869">
                  <c:v>1</c:v>
                </c:pt>
                <c:pt idx="56870">
                  <c:v>1</c:v>
                </c:pt>
                <c:pt idx="56871">
                  <c:v>1</c:v>
                </c:pt>
                <c:pt idx="56872">
                  <c:v>1</c:v>
                </c:pt>
                <c:pt idx="56873">
                  <c:v>1</c:v>
                </c:pt>
                <c:pt idx="56874">
                  <c:v>1</c:v>
                </c:pt>
                <c:pt idx="56875">
                  <c:v>1</c:v>
                </c:pt>
                <c:pt idx="56876">
                  <c:v>1</c:v>
                </c:pt>
                <c:pt idx="56877">
                  <c:v>1</c:v>
                </c:pt>
                <c:pt idx="56878">
                  <c:v>1</c:v>
                </c:pt>
                <c:pt idx="56879">
                  <c:v>1</c:v>
                </c:pt>
                <c:pt idx="56880">
                  <c:v>1</c:v>
                </c:pt>
                <c:pt idx="56881">
                  <c:v>1</c:v>
                </c:pt>
                <c:pt idx="56882">
                  <c:v>1</c:v>
                </c:pt>
                <c:pt idx="56883">
                  <c:v>1</c:v>
                </c:pt>
                <c:pt idx="56884">
                  <c:v>1</c:v>
                </c:pt>
                <c:pt idx="56885">
                  <c:v>1</c:v>
                </c:pt>
                <c:pt idx="56886">
                  <c:v>1</c:v>
                </c:pt>
                <c:pt idx="56887">
                  <c:v>1</c:v>
                </c:pt>
                <c:pt idx="56888">
                  <c:v>1</c:v>
                </c:pt>
                <c:pt idx="56889">
                  <c:v>1</c:v>
                </c:pt>
                <c:pt idx="56890">
                  <c:v>1</c:v>
                </c:pt>
                <c:pt idx="56891">
                  <c:v>1</c:v>
                </c:pt>
                <c:pt idx="56892">
                  <c:v>1</c:v>
                </c:pt>
                <c:pt idx="56893">
                  <c:v>1</c:v>
                </c:pt>
                <c:pt idx="56894">
                  <c:v>1</c:v>
                </c:pt>
                <c:pt idx="56895">
                  <c:v>1</c:v>
                </c:pt>
                <c:pt idx="56896">
                  <c:v>1</c:v>
                </c:pt>
                <c:pt idx="56897">
                  <c:v>1</c:v>
                </c:pt>
                <c:pt idx="56898">
                  <c:v>1</c:v>
                </c:pt>
                <c:pt idx="56899">
                  <c:v>1</c:v>
                </c:pt>
                <c:pt idx="56900">
                  <c:v>1</c:v>
                </c:pt>
                <c:pt idx="56901">
                  <c:v>1</c:v>
                </c:pt>
                <c:pt idx="56902">
                  <c:v>1</c:v>
                </c:pt>
                <c:pt idx="56903">
                  <c:v>1</c:v>
                </c:pt>
                <c:pt idx="56904">
                  <c:v>1</c:v>
                </c:pt>
                <c:pt idx="56905">
                  <c:v>1</c:v>
                </c:pt>
                <c:pt idx="56906">
                  <c:v>1</c:v>
                </c:pt>
                <c:pt idx="56907">
                  <c:v>1</c:v>
                </c:pt>
                <c:pt idx="56908">
                  <c:v>1</c:v>
                </c:pt>
                <c:pt idx="56909">
                  <c:v>1</c:v>
                </c:pt>
                <c:pt idx="56910">
                  <c:v>0.85714285700000004</c:v>
                </c:pt>
                <c:pt idx="56911">
                  <c:v>0.85714285700000004</c:v>
                </c:pt>
                <c:pt idx="56912">
                  <c:v>1</c:v>
                </c:pt>
                <c:pt idx="56913">
                  <c:v>1</c:v>
                </c:pt>
                <c:pt idx="56914">
                  <c:v>1</c:v>
                </c:pt>
                <c:pt idx="56915">
                  <c:v>0.85714285700000004</c:v>
                </c:pt>
                <c:pt idx="56916">
                  <c:v>1</c:v>
                </c:pt>
                <c:pt idx="56917">
                  <c:v>1</c:v>
                </c:pt>
                <c:pt idx="56918">
                  <c:v>0.85714285700000004</c:v>
                </c:pt>
                <c:pt idx="56919">
                  <c:v>1</c:v>
                </c:pt>
                <c:pt idx="56920">
                  <c:v>0.85714285700000004</c:v>
                </c:pt>
                <c:pt idx="56921">
                  <c:v>1</c:v>
                </c:pt>
                <c:pt idx="56922">
                  <c:v>1</c:v>
                </c:pt>
                <c:pt idx="56923">
                  <c:v>1</c:v>
                </c:pt>
                <c:pt idx="56924">
                  <c:v>1</c:v>
                </c:pt>
                <c:pt idx="56925">
                  <c:v>1</c:v>
                </c:pt>
                <c:pt idx="56926">
                  <c:v>1</c:v>
                </c:pt>
                <c:pt idx="56927">
                  <c:v>0.14285714299999999</c:v>
                </c:pt>
                <c:pt idx="56928">
                  <c:v>1</c:v>
                </c:pt>
                <c:pt idx="56929">
                  <c:v>1</c:v>
                </c:pt>
                <c:pt idx="56930">
                  <c:v>1</c:v>
                </c:pt>
                <c:pt idx="56931">
                  <c:v>1</c:v>
                </c:pt>
                <c:pt idx="56932">
                  <c:v>1</c:v>
                </c:pt>
                <c:pt idx="56933">
                  <c:v>1</c:v>
                </c:pt>
                <c:pt idx="56934">
                  <c:v>1</c:v>
                </c:pt>
                <c:pt idx="56935">
                  <c:v>1</c:v>
                </c:pt>
                <c:pt idx="56936">
                  <c:v>0.85714285700000004</c:v>
                </c:pt>
                <c:pt idx="56937">
                  <c:v>1</c:v>
                </c:pt>
                <c:pt idx="56938">
                  <c:v>1</c:v>
                </c:pt>
                <c:pt idx="56939">
                  <c:v>0.85714285700000004</c:v>
                </c:pt>
                <c:pt idx="56940">
                  <c:v>1</c:v>
                </c:pt>
                <c:pt idx="56941">
                  <c:v>1</c:v>
                </c:pt>
                <c:pt idx="56942">
                  <c:v>1</c:v>
                </c:pt>
                <c:pt idx="56943">
                  <c:v>1</c:v>
                </c:pt>
                <c:pt idx="56944">
                  <c:v>1</c:v>
                </c:pt>
                <c:pt idx="56945">
                  <c:v>1</c:v>
                </c:pt>
                <c:pt idx="56946">
                  <c:v>1</c:v>
                </c:pt>
                <c:pt idx="56947">
                  <c:v>1</c:v>
                </c:pt>
                <c:pt idx="56948">
                  <c:v>1</c:v>
                </c:pt>
                <c:pt idx="56949">
                  <c:v>1</c:v>
                </c:pt>
                <c:pt idx="56950">
                  <c:v>1</c:v>
                </c:pt>
                <c:pt idx="56951">
                  <c:v>1</c:v>
                </c:pt>
                <c:pt idx="56952">
                  <c:v>1</c:v>
                </c:pt>
                <c:pt idx="56953">
                  <c:v>1</c:v>
                </c:pt>
                <c:pt idx="56954">
                  <c:v>1</c:v>
                </c:pt>
                <c:pt idx="56955">
                  <c:v>1</c:v>
                </c:pt>
                <c:pt idx="56956">
                  <c:v>1</c:v>
                </c:pt>
                <c:pt idx="56957">
                  <c:v>1</c:v>
                </c:pt>
                <c:pt idx="56958">
                  <c:v>1</c:v>
                </c:pt>
                <c:pt idx="56959">
                  <c:v>1</c:v>
                </c:pt>
                <c:pt idx="56960">
                  <c:v>1</c:v>
                </c:pt>
                <c:pt idx="56961">
                  <c:v>1</c:v>
                </c:pt>
                <c:pt idx="56962">
                  <c:v>1</c:v>
                </c:pt>
                <c:pt idx="56963">
                  <c:v>1</c:v>
                </c:pt>
                <c:pt idx="56964">
                  <c:v>1</c:v>
                </c:pt>
                <c:pt idx="56965">
                  <c:v>1</c:v>
                </c:pt>
                <c:pt idx="56966">
                  <c:v>1</c:v>
                </c:pt>
                <c:pt idx="56967">
                  <c:v>1</c:v>
                </c:pt>
                <c:pt idx="56968">
                  <c:v>0.85714285700000004</c:v>
                </c:pt>
                <c:pt idx="56969">
                  <c:v>1</c:v>
                </c:pt>
                <c:pt idx="56970">
                  <c:v>1</c:v>
                </c:pt>
                <c:pt idx="56971">
                  <c:v>1</c:v>
                </c:pt>
                <c:pt idx="56972">
                  <c:v>1</c:v>
                </c:pt>
                <c:pt idx="56973">
                  <c:v>1</c:v>
                </c:pt>
                <c:pt idx="56974">
                  <c:v>1</c:v>
                </c:pt>
                <c:pt idx="56975">
                  <c:v>1</c:v>
                </c:pt>
                <c:pt idx="56976">
                  <c:v>1</c:v>
                </c:pt>
                <c:pt idx="56977">
                  <c:v>1</c:v>
                </c:pt>
                <c:pt idx="56978">
                  <c:v>1</c:v>
                </c:pt>
                <c:pt idx="56979">
                  <c:v>1</c:v>
                </c:pt>
                <c:pt idx="56980">
                  <c:v>1</c:v>
                </c:pt>
                <c:pt idx="56981">
                  <c:v>1</c:v>
                </c:pt>
                <c:pt idx="56982">
                  <c:v>1</c:v>
                </c:pt>
                <c:pt idx="56983">
                  <c:v>1</c:v>
                </c:pt>
                <c:pt idx="56984">
                  <c:v>1</c:v>
                </c:pt>
                <c:pt idx="56985">
                  <c:v>1</c:v>
                </c:pt>
                <c:pt idx="56986">
                  <c:v>0.85714285700000004</c:v>
                </c:pt>
                <c:pt idx="56987">
                  <c:v>1</c:v>
                </c:pt>
                <c:pt idx="56988">
                  <c:v>1</c:v>
                </c:pt>
                <c:pt idx="56989">
                  <c:v>0.85714285700000004</c:v>
                </c:pt>
                <c:pt idx="56990">
                  <c:v>1</c:v>
                </c:pt>
                <c:pt idx="56991">
                  <c:v>1</c:v>
                </c:pt>
                <c:pt idx="56992">
                  <c:v>1</c:v>
                </c:pt>
                <c:pt idx="56993">
                  <c:v>1</c:v>
                </c:pt>
                <c:pt idx="56994">
                  <c:v>0.85714285700000004</c:v>
                </c:pt>
                <c:pt idx="56995">
                  <c:v>1</c:v>
                </c:pt>
                <c:pt idx="56996">
                  <c:v>1</c:v>
                </c:pt>
                <c:pt idx="56997">
                  <c:v>1</c:v>
                </c:pt>
                <c:pt idx="56998">
                  <c:v>1</c:v>
                </c:pt>
                <c:pt idx="56999">
                  <c:v>1</c:v>
                </c:pt>
                <c:pt idx="57000">
                  <c:v>0.85714285700000004</c:v>
                </c:pt>
                <c:pt idx="57001">
                  <c:v>1</c:v>
                </c:pt>
                <c:pt idx="57002">
                  <c:v>1</c:v>
                </c:pt>
                <c:pt idx="57003">
                  <c:v>1</c:v>
                </c:pt>
                <c:pt idx="57004">
                  <c:v>1</c:v>
                </c:pt>
                <c:pt idx="57005">
                  <c:v>1</c:v>
                </c:pt>
                <c:pt idx="57006">
                  <c:v>1</c:v>
                </c:pt>
                <c:pt idx="57007">
                  <c:v>1</c:v>
                </c:pt>
                <c:pt idx="57008">
                  <c:v>1</c:v>
                </c:pt>
                <c:pt idx="57009">
                  <c:v>1</c:v>
                </c:pt>
                <c:pt idx="57010">
                  <c:v>1</c:v>
                </c:pt>
                <c:pt idx="57011">
                  <c:v>1</c:v>
                </c:pt>
                <c:pt idx="57012">
                  <c:v>1</c:v>
                </c:pt>
                <c:pt idx="57013">
                  <c:v>1</c:v>
                </c:pt>
                <c:pt idx="57014">
                  <c:v>1</c:v>
                </c:pt>
                <c:pt idx="57015">
                  <c:v>1</c:v>
                </c:pt>
                <c:pt idx="57016">
                  <c:v>1</c:v>
                </c:pt>
                <c:pt idx="57017">
                  <c:v>1</c:v>
                </c:pt>
                <c:pt idx="57018">
                  <c:v>1</c:v>
                </c:pt>
                <c:pt idx="57019">
                  <c:v>1</c:v>
                </c:pt>
                <c:pt idx="57020">
                  <c:v>1</c:v>
                </c:pt>
                <c:pt idx="57021">
                  <c:v>1</c:v>
                </c:pt>
                <c:pt idx="57022">
                  <c:v>0.85714285700000004</c:v>
                </c:pt>
                <c:pt idx="57023">
                  <c:v>1</c:v>
                </c:pt>
                <c:pt idx="57024">
                  <c:v>0.85714285700000004</c:v>
                </c:pt>
                <c:pt idx="57025">
                  <c:v>1</c:v>
                </c:pt>
                <c:pt idx="57026">
                  <c:v>1</c:v>
                </c:pt>
                <c:pt idx="57027">
                  <c:v>1</c:v>
                </c:pt>
                <c:pt idx="57028">
                  <c:v>1</c:v>
                </c:pt>
                <c:pt idx="57029">
                  <c:v>1</c:v>
                </c:pt>
                <c:pt idx="57030">
                  <c:v>1</c:v>
                </c:pt>
                <c:pt idx="57031">
                  <c:v>1</c:v>
                </c:pt>
                <c:pt idx="57032">
                  <c:v>1</c:v>
                </c:pt>
                <c:pt idx="57033">
                  <c:v>1</c:v>
                </c:pt>
                <c:pt idx="57034">
                  <c:v>1</c:v>
                </c:pt>
                <c:pt idx="57035">
                  <c:v>1</c:v>
                </c:pt>
                <c:pt idx="57036">
                  <c:v>1</c:v>
                </c:pt>
                <c:pt idx="57037">
                  <c:v>1</c:v>
                </c:pt>
                <c:pt idx="57038">
                  <c:v>0.14285714299999999</c:v>
                </c:pt>
                <c:pt idx="57039">
                  <c:v>1</c:v>
                </c:pt>
                <c:pt idx="57040">
                  <c:v>1</c:v>
                </c:pt>
                <c:pt idx="57041">
                  <c:v>1</c:v>
                </c:pt>
                <c:pt idx="57042">
                  <c:v>1</c:v>
                </c:pt>
                <c:pt idx="57043">
                  <c:v>1</c:v>
                </c:pt>
                <c:pt idx="57044">
                  <c:v>1</c:v>
                </c:pt>
                <c:pt idx="57045">
                  <c:v>1</c:v>
                </c:pt>
                <c:pt idx="57046">
                  <c:v>1</c:v>
                </c:pt>
                <c:pt idx="57047">
                  <c:v>1</c:v>
                </c:pt>
                <c:pt idx="57048">
                  <c:v>1</c:v>
                </c:pt>
                <c:pt idx="57049">
                  <c:v>0.85714285700000004</c:v>
                </c:pt>
                <c:pt idx="57050">
                  <c:v>1</c:v>
                </c:pt>
                <c:pt idx="57051">
                  <c:v>1</c:v>
                </c:pt>
                <c:pt idx="57052">
                  <c:v>1</c:v>
                </c:pt>
                <c:pt idx="57053">
                  <c:v>1</c:v>
                </c:pt>
                <c:pt idx="57054">
                  <c:v>1</c:v>
                </c:pt>
                <c:pt idx="57055">
                  <c:v>1</c:v>
                </c:pt>
                <c:pt idx="57056">
                  <c:v>1</c:v>
                </c:pt>
                <c:pt idx="57057">
                  <c:v>1</c:v>
                </c:pt>
                <c:pt idx="57058">
                  <c:v>1</c:v>
                </c:pt>
                <c:pt idx="57059">
                  <c:v>1</c:v>
                </c:pt>
                <c:pt idx="57060">
                  <c:v>1</c:v>
                </c:pt>
                <c:pt idx="57061">
                  <c:v>1</c:v>
                </c:pt>
                <c:pt idx="57062">
                  <c:v>1</c:v>
                </c:pt>
                <c:pt idx="57063">
                  <c:v>1</c:v>
                </c:pt>
                <c:pt idx="57064">
                  <c:v>1</c:v>
                </c:pt>
                <c:pt idx="57065">
                  <c:v>1</c:v>
                </c:pt>
                <c:pt idx="57066">
                  <c:v>1</c:v>
                </c:pt>
                <c:pt idx="57067">
                  <c:v>1</c:v>
                </c:pt>
                <c:pt idx="57068">
                  <c:v>1</c:v>
                </c:pt>
                <c:pt idx="57069">
                  <c:v>1</c:v>
                </c:pt>
                <c:pt idx="57070">
                  <c:v>1</c:v>
                </c:pt>
                <c:pt idx="57071">
                  <c:v>1</c:v>
                </c:pt>
                <c:pt idx="57072">
                  <c:v>1</c:v>
                </c:pt>
                <c:pt idx="57073">
                  <c:v>1</c:v>
                </c:pt>
                <c:pt idx="57074">
                  <c:v>1</c:v>
                </c:pt>
                <c:pt idx="57075">
                  <c:v>1</c:v>
                </c:pt>
                <c:pt idx="57076">
                  <c:v>1</c:v>
                </c:pt>
                <c:pt idx="57077">
                  <c:v>1</c:v>
                </c:pt>
                <c:pt idx="57078">
                  <c:v>1</c:v>
                </c:pt>
                <c:pt idx="57079">
                  <c:v>1</c:v>
                </c:pt>
                <c:pt idx="57080">
                  <c:v>1</c:v>
                </c:pt>
                <c:pt idx="57081">
                  <c:v>1</c:v>
                </c:pt>
                <c:pt idx="57082">
                  <c:v>1</c:v>
                </c:pt>
                <c:pt idx="57083">
                  <c:v>1</c:v>
                </c:pt>
                <c:pt idx="57084">
                  <c:v>1</c:v>
                </c:pt>
                <c:pt idx="57085">
                  <c:v>1</c:v>
                </c:pt>
                <c:pt idx="57086">
                  <c:v>1</c:v>
                </c:pt>
                <c:pt idx="57087">
                  <c:v>0.71428571399999996</c:v>
                </c:pt>
                <c:pt idx="57088">
                  <c:v>1</c:v>
                </c:pt>
                <c:pt idx="57089">
                  <c:v>1</c:v>
                </c:pt>
                <c:pt idx="57090">
                  <c:v>1</c:v>
                </c:pt>
                <c:pt idx="57091">
                  <c:v>1</c:v>
                </c:pt>
                <c:pt idx="57092">
                  <c:v>1</c:v>
                </c:pt>
                <c:pt idx="57093">
                  <c:v>1</c:v>
                </c:pt>
                <c:pt idx="57094">
                  <c:v>1</c:v>
                </c:pt>
                <c:pt idx="57095">
                  <c:v>1</c:v>
                </c:pt>
                <c:pt idx="57096">
                  <c:v>1</c:v>
                </c:pt>
                <c:pt idx="57097">
                  <c:v>1</c:v>
                </c:pt>
                <c:pt idx="57098">
                  <c:v>0.85714285700000004</c:v>
                </c:pt>
                <c:pt idx="57099">
                  <c:v>1</c:v>
                </c:pt>
                <c:pt idx="57100">
                  <c:v>1</c:v>
                </c:pt>
                <c:pt idx="57101">
                  <c:v>1</c:v>
                </c:pt>
                <c:pt idx="57102">
                  <c:v>1</c:v>
                </c:pt>
                <c:pt idx="57103">
                  <c:v>1</c:v>
                </c:pt>
                <c:pt idx="57104">
                  <c:v>1</c:v>
                </c:pt>
                <c:pt idx="57105">
                  <c:v>1</c:v>
                </c:pt>
                <c:pt idx="57106">
                  <c:v>1</c:v>
                </c:pt>
                <c:pt idx="57107">
                  <c:v>1</c:v>
                </c:pt>
                <c:pt idx="57108">
                  <c:v>1</c:v>
                </c:pt>
                <c:pt idx="57109">
                  <c:v>1</c:v>
                </c:pt>
                <c:pt idx="57110">
                  <c:v>1</c:v>
                </c:pt>
                <c:pt idx="57111">
                  <c:v>1</c:v>
                </c:pt>
                <c:pt idx="57112">
                  <c:v>1</c:v>
                </c:pt>
                <c:pt idx="57113">
                  <c:v>1</c:v>
                </c:pt>
                <c:pt idx="57114">
                  <c:v>1</c:v>
                </c:pt>
                <c:pt idx="57115">
                  <c:v>1</c:v>
                </c:pt>
                <c:pt idx="57116">
                  <c:v>1</c:v>
                </c:pt>
                <c:pt idx="57117">
                  <c:v>0.85714285700000004</c:v>
                </c:pt>
                <c:pt idx="57118">
                  <c:v>0.85714285700000004</c:v>
                </c:pt>
                <c:pt idx="57119">
                  <c:v>1</c:v>
                </c:pt>
                <c:pt idx="57120">
                  <c:v>1</c:v>
                </c:pt>
                <c:pt idx="57121">
                  <c:v>1</c:v>
                </c:pt>
                <c:pt idx="57122">
                  <c:v>1</c:v>
                </c:pt>
                <c:pt idx="57123">
                  <c:v>1</c:v>
                </c:pt>
                <c:pt idx="57124">
                  <c:v>1</c:v>
                </c:pt>
                <c:pt idx="57125">
                  <c:v>1</c:v>
                </c:pt>
                <c:pt idx="57126">
                  <c:v>1</c:v>
                </c:pt>
                <c:pt idx="57127">
                  <c:v>1</c:v>
                </c:pt>
                <c:pt idx="57128">
                  <c:v>1</c:v>
                </c:pt>
                <c:pt idx="57129">
                  <c:v>1</c:v>
                </c:pt>
                <c:pt idx="57130">
                  <c:v>1</c:v>
                </c:pt>
                <c:pt idx="57131">
                  <c:v>1</c:v>
                </c:pt>
                <c:pt idx="57132">
                  <c:v>1</c:v>
                </c:pt>
                <c:pt idx="57133">
                  <c:v>1</c:v>
                </c:pt>
                <c:pt idx="57134">
                  <c:v>1</c:v>
                </c:pt>
                <c:pt idx="57135">
                  <c:v>1</c:v>
                </c:pt>
                <c:pt idx="57136">
                  <c:v>1</c:v>
                </c:pt>
                <c:pt idx="57137">
                  <c:v>1</c:v>
                </c:pt>
                <c:pt idx="57138">
                  <c:v>1</c:v>
                </c:pt>
                <c:pt idx="57139">
                  <c:v>1</c:v>
                </c:pt>
                <c:pt idx="57140">
                  <c:v>1</c:v>
                </c:pt>
                <c:pt idx="57141">
                  <c:v>1</c:v>
                </c:pt>
                <c:pt idx="57142">
                  <c:v>1</c:v>
                </c:pt>
                <c:pt idx="57143">
                  <c:v>1</c:v>
                </c:pt>
                <c:pt idx="57144">
                  <c:v>1</c:v>
                </c:pt>
                <c:pt idx="57145">
                  <c:v>1</c:v>
                </c:pt>
                <c:pt idx="57146">
                  <c:v>1</c:v>
                </c:pt>
                <c:pt idx="57147">
                  <c:v>1</c:v>
                </c:pt>
                <c:pt idx="57148">
                  <c:v>1</c:v>
                </c:pt>
                <c:pt idx="57149">
                  <c:v>1</c:v>
                </c:pt>
                <c:pt idx="57150">
                  <c:v>0.85714285700000004</c:v>
                </c:pt>
                <c:pt idx="57151">
                  <c:v>1</c:v>
                </c:pt>
                <c:pt idx="57152">
                  <c:v>1</c:v>
                </c:pt>
                <c:pt idx="57153">
                  <c:v>1</c:v>
                </c:pt>
                <c:pt idx="57154">
                  <c:v>1</c:v>
                </c:pt>
                <c:pt idx="57155">
                  <c:v>1</c:v>
                </c:pt>
                <c:pt idx="57156">
                  <c:v>1</c:v>
                </c:pt>
                <c:pt idx="57157">
                  <c:v>1</c:v>
                </c:pt>
                <c:pt idx="57158">
                  <c:v>1</c:v>
                </c:pt>
                <c:pt idx="57159">
                  <c:v>1</c:v>
                </c:pt>
                <c:pt idx="57160">
                  <c:v>1</c:v>
                </c:pt>
                <c:pt idx="57161">
                  <c:v>1</c:v>
                </c:pt>
                <c:pt idx="57162">
                  <c:v>1</c:v>
                </c:pt>
                <c:pt idx="57163">
                  <c:v>1</c:v>
                </c:pt>
                <c:pt idx="57164">
                  <c:v>1</c:v>
                </c:pt>
                <c:pt idx="57165">
                  <c:v>1</c:v>
                </c:pt>
                <c:pt idx="57166">
                  <c:v>1</c:v>
                </c:pt>
                <c:pt idx="57167">
                  <c:v>1</c:v>
                </c:pt>
                <c:pt idx="57168">
                  <c:v>1</c:v>
                </c:pt>
                <c:pt idx="57169">
                  <c:v>1</c:v>
                </c:pt>
                <c:pt idx="57170">
                  <c:v>1</c:v>
                </c:pt>
                <c:pt idx="57171">
                  <c:v>1</c:v>
                </c:pt>
                <c:pt idx="57172">
                  <c:v>1</c:v>
                </c:pt>
                <c:pt idx="57173">
                  <c:v>1</c:v>
                </c:pt>
                <c:pt idx="57174">
                  <c:v>1</c:v>
                </c:pt>
                <c:pt idx="57175">
                  <c:v>0.85714285700000004</c:v>
                </c:pt>
                <c:pt idx="57176">
                  <c:v>1</c:v>
                </c:pt>
                <c:pt idx="57177">
                  <c:v>0.85714285700000004</c:v>
                </c:pt>
                <c:pt idx="57178">
                  <c:v>1</c:v>
                </c:pt>
                <c:pt idx="57179">
                  <c:v>1</c:v>
                </c:pt>
                <c:pt idx="57180">
                  <c:v>1</c:v>
                </c:pt>
                <c:pt idx="57181">
                  <c:v>0.85714285700000004</c:v>
                </c:pt>
                <c:pt idx="57182">
                  <c:v>1</c:v>
                </c:pt>
                <c:pt idx="57183">
                  <c:v>1</c:v>
                </c:pt>
                <c:pt idx="57184">
                  <c:v>1</c:v>
                </c:pt>
                <c:pt idx="57185">
                  <c:v>1</c:v>
                </c:pt>
                <c:pt idx="57186">
                  <c:v>1</c:v>
                </c:pt>
                <c:pt idx="57187">
                  <c:v>1</c:v>
                </c:pt>
                <c:pt idx="57188">
                  <c:v>1</c:v>
                </c:pt>
                <c:pt idx="57189">
                  <c:v>1</c:v>
                </c:pt>
                <c:pt idx="57190">
                  <c:v>1</c:v>
                </c:pt>
                <c:pt idx="57191">
                  <c:v>1</c:v>
                </c:pt>
                <c:pt idx="57192">
                  <c:v>1</c:v>
                </c:pt>
                <c:pt idx="57193">
                  <c:v>0.85714285700000004</c:v>
                </c:pt>
                <c:pt idx="57194">
                  <c:v>1</c:v>
                </c:pt>
                <c:pt idx="57195">
                  <c:v>1</c:v>
                </c:pt>
                <c:pt idx="57196">
                  <c:v>1</c:v>
                </c:pt>
                <c:pt idx="57197">
                  <c:v>1</c:v>
                </c:pt>
                <c:pt idx="57198">
                  <c:v>1</c:v>
                </c:pt>
                <c:pt idx="57199">
                  <c:v>1</c:v>
                </c:pt>
                <c:pt idx="57200">
                  <c:v>1</c:v>
                </c:pt>
                <c:pt idx="57201">
                  <c:v>1</c:v>
                </c:pt>
                <c:pt idx="57202">
                  <c:v>1</c:v>
                </c:pt>
                <c:pt idx="57203">
                  <c:v>1</c:v>
                </c:pt>
                <c:pt idx="57204">
                  <c:v>1</c:v>
                </c:pt>
                <c:pt idx="57205">
                  <c:v>1</c:v>
                </c:pt>
                <c:pt idx="57206">
                  <c:v>1</c:v>
                </c:pt>
                <c:pt idx="57207">
                  <c:v>1</c:v>
                </c:pt>
                <c:pt idx="57208">
                  <c:v>1</c:v>
                </c:pt>
                <c:pt idx="57209">
                  <c:v>1</c:v>
                </c:pt>
                <c:pt idx="57210">
                  <c:v>1</c:v>
                </c:pt>
                <c:pt idx="57211">
                  <c:v>1</c:v>
                </c:pt>
                <c:pt idx="57212">
                  <c:v>1</c:v>
                </c:pt>
                <c:pt idx="57213">
                  <c:v>1</c:v>
                </c:pt>
                <c:pt idx="57214">
                  <c:v>1</c:v>
                </c:pt>
                <c:pt idx="57215">
                  <c:v>1</c:v>
                </c:pt>
                <c:pt idx="57216">
                  <c:v>1</c:v>
                </c:pt>
                <c:pt idx="57217">
                  <c:v>1</c:v>
                </c:pt>
                <c:pt idx="57218">
                  <c:v>1</c:v>
                </c:pt>
                <c:pt idx="57219">
                  <c:v>1</c:v>
                </c:pt>
                <c:pt idx="57220">
                  <c:v>1</c:v>
                </c:pt>
                <c:pt idx="57221">
                  <c:v>1</c:v>
                </c:pt>
                <c:pt idx="57222">
                  <c:v>1</c:v>
                </c:pt>
                <c:pt idx="57223">
                  <c:v>0.14285714299999999</c:v>
                </c:pt>
                <c:pt idx="57224">
                  <c:v>1</c:v>
                </c:pt>
                <c:pt idx="57225">
                  <c:v>1</c:v>
                </c:pt>
                <c:pt idx="57226">
                  <c:v>1</c:v>
                </c:pt>
                <c:pt idx="57227">
                  <c:v>1</c:v>
                </c:pt>
                <c:pt idx="57228">
                  <c:v>1</c:v>
                </c:pt>
                <c:pt idx="57229">
                  <c:v>1</c:v>
                </c:pt>
                <c:pt idx="57230">
                  <c:v>1</c:v>
                </c:pt>
                <c:pt idx="57231">
                  <c:v>1</c:v>
                </c:pt>
                <c:pt idx="57232">
                  <c:v>0.85714285700000004</c:v>
                </c:pt>
                <c:pt idx="57233">
                  <c:v>1</c:v>
                </c:pt>
                <c:pt idx="57234">
                  <c:v>1</c:v>
                </c:pt>
                <c:pt idx="57235">
                  <c:v>1</c:v>
                </c:pt>
                <c:pt idx="57236">
                  <c:v>1</c:v>
                </c:pt>
                <c:pt idx="57237">
                  <c:v>1</c:v>
                </c:pt>
                <c:pt idx="57238">
                  <c:v>1</c:v>
                </c:pt>
                <c:pt idx="57239">
                  <c:v>1</c:v>
                </c:pt>
                <c:pt idx="57240">
                  <c:v>1</c:v>
                </c:pt>
                <c:pt idx="57241">
                  <c:v>1</c:v>
                </c:pt>
                <c:pt idx="57242">
                  <c:v>1</c:v>
                </c:pt>
                <c:pt idx="57243">
                  <c:v>1</c:v>
                </c:pt>
                <c:pt idx="57244">
                  <c:v>1</c:v>
                </c:pt>
                <c:pt idx="57245">
                  <c:v>1</c:v>
                </c:pt>
                <c:pt idx="57246">
                  <c:v>1</c:v>
                </c:pt>
                <c:pt idx="57247">
                  <c:v>1</c:v>
                </c:pt>
                <c:pt idx="57248">
                  <c:v>1</c:v>
                </c:pt>
                <c:pt idx="57249">
                  <c:v>0.85714285700000004</c:v>
                </c:pt>
                <c:pt idx="57250">
                  <c:v>1</c:v>
                </c:pt>
                <c:pt idx="57251">
                  <c:v>1</c:v>
                </c:pt>
                <c:pt idx="57252">
                  <c:v>1</c:v>
                </c:pt>
                <c:pt idx="57253">
                  <c:v>1</c:v>
                </c:pt>
                <c:pt idx="57254">
                  <c:v>1</c:v>
                </c:pt>
                <c:pt idx="57255">
                  <c:v>1</c:v>
                </c:pt>
                <c:pt idx="57256">
                  <c:v>1</c:v>
                </c:pt>
                <c:pt idx="57257">
                  <c:v>1</c:v>
                </c:pt>
                <c:pt idx="57258">
                  <c:v>1</c:v>
                </c:pt>
                <c:pt idx="57259">
                  <c:v>1</c:v>
                </c:pt>
                <c:pt idx="57260">
                  <c:v>1</c:v>
                </c:pt>
                <c:pt idx="57261">
                  <c:v>1</c:v>
                </c:pt>
                <c:pt idx="57262">
                  <c:v>1</c:v>
                </c:pt>
                <c:pt idx="57263">
                  <c:v>1</c:v>
                </c:pt>
                <c:pt idx="57264">
                  <c:v>0.85714285700000004</c:v>
                </c:pt>
                <c:pt idx="57265">
                  <c:v>1</c:v>
                </c:pt>
                <c:pt idx="57266">
                  <c:v>1</c:v>
                </c:pt>
                <c:pt idx="57267">
                  <c:v>1</c:v>
                </c:pt>
                <c:pt idx="57268">
                  <c:v>1</c:v>
                </c:pt>
                <c:pt idx="57269">
                  <c:v>1</c:v>
                </c:pt>
                <c:pt idx="57270">
                  <c:v>1</c:v>
                </c:pt>
                <c:pt idx="57271">
                  <c:v>1</c:v>
                </c:pt>
                <c:pt idx="57272">
                  <c:v>1</c:v>
                </c:pt>
                <c:pt idx="57273">
                  <c:v>1</c:v>
                </c:pt>
                <c:pt idx="57274">
                  <c:v>1</c:v>
                </c:pt>
                <c:pt idx="57275">
                  <c:v>1</c:v>
                </c:pt>
                <c:pt idx="57276">
                  <c:v>1</c:v>
                </c:pt>
                <c:pt idx="57277">
                  <c:v>1</c:v>
                </c:pt>
                <c:pt idx="57278">
                  <c:v>1</c:v>
                </c:pt>
                <c:pt idx="57279">
                  <c:v>1</c:v>
                </c:pt>
                <c:pt idx="57280">
                  <c:v>1</c:v>
                </c:pt>
                <c:pt idx="57281">
                  <c:v>1</c:v>
                </c:pt>
                <c:pt idx="57282">
                  <c:v>1</c:v>
                </c:pt>
                <c:pt idx="57283">
                  <c:v>1</c:v>
                </c:pt>
                <c:pt idx="57284">
                  <c:v>0.85714285700000004</c:v>
                </c:pt>
                <c:pt idx="57285">
                  <c:v>1</c:v>
                </c:pt>
                <c:pt idx="57286">
                  <c:v>1</c:v>
                </c:pt>
                <c:pt idx="57287">
                  <c:v>0.85714285700000004</c:v>
                </c:pt>
                <c:pt idx="57288">
                  <c:v>1</c:v>
                </c:pt>
                <c:pt idx="57289">
                  <c:v>1</c:v>
                </c:pt>
                <c:pt idx="57290">
                  <c:v>1</c:v>
                </c:pt>
                <c:pt idx="57291">
                  <c:v>1</c:v>
                </c:pt>
                <c:pt idx="57292">
                  <c:v>1</c:v>
                </c:pt>
                <c:pt idx="57293">
                  <c:v>1</c:v>
                </c:pt>
                <c:pt idx="57294">
                  <c:v>1</c:v>
                </c:pt>
                <c:pt idx="57295">
                  <c:v>1</c:v>
                </c:pt>
                <c:pt idx="57296">
                  <c:v>0.85714285700000004</c:v>
                </c:pt>
                <c:pt idx="57297">
                  <c:v>1</c:v>
                </c:pt>
                <c:pt idx="57298">
                  <c:v>1</c:v>
                </c:pt>
                <c:pt idx="57299">
                  <c:v>1</c:v>
                </c:pt>
                <c:pt idx="57300">
                  <c:v>1</c:v>
                </c:pt>
                <c:pt idx="57301">
                  <c:v>1</c:v>
                </c:pt>
                <c:pt idx="57302">
                  <c:v>1</c:v>
                </c:pt>
                <c:pt idx="57303">
                  <c:v>1</c:v>
                </c:pt>
                <c:pt idx="57304">
                  <c:v>1</c:v>
                </c:pt>
                <c:pt idx="57305">
                  <c:v>1</c:v>
                </c:pt>
                <c:pt idx="57306">
                  <c:v>1</c:v>
                </c:pt>
                <c:pt idx="57307">
                  <c:v>1</c:v>
                </c:pt>
                <c:pt idx="57308">
                  <c:v>1</c:v>
                </c:pt>
                <c:pt idx="57309">
                  <c:v>1</c:v>
                </c:pt>
                <c:pt idx="57310">
                  <c:v>1</c:v>
                </c:pt>
                <c:pt idx="57311">
                  <c:v>0.85714285700000004</c:v>
                </c:pt>
                <c:pt idx="57312">
                  <c:v>1</c:v>
                </c:pt>
                <c:pt idx="57313">
                  <c:v>1</c:v>
                </c:pt>
                <c:pt idx="57314">
                  <c:v>1</c:v>
                </c:pt>
                <c:pt idx="57315">
                  <c:v>1</c:v>
                </c:pt>
                <c:pt idx="57316">
                  <c:v>1</c:v>
                </c:pt>
                <c:pt idx="57317">
                  <c:v>1</c:v>
                </c:pt>
                <c:pt idx="57318">
                  <c:v>1</c:v>
                </c:pt>
                <c:pt idx="57319">
                  <c:v>1</c:v>
                </c:pt>
                <c:pt idx="57320">
                  <c:v>1</c:v>
                </c:pt>
                <c:pt idx="57321">
                  <c:v>1</c:v>
                </c:pt>
                <c:pt idx="57322">
                  <c:v>1</c:v>
                </c:pt>
                <c:pt idx="57323">
                  <c:v>1</c:v>
                </c:pt>
                <c:pt idx="57324">
                  <c:v>1</c:v>
                </c:pt>
                <c:pt idx="57325">
                  <c:v>1</c:v>
                </c:pt>
                <c:pt idx="57326">
                  <c:v>1</c:v>
                </c:pt>
                <c:pt idx="57327">
                  <c:v>1</c:v>
                </c:pt>
                <c:pt idx="57328">
                  <c:v>1</c:v>
                </c:pt>
                <c:pt idx="57329">
                  <c:v>1</c:v>
                </c:pt>
                <c:pt idx="57330">
                  <c:v>1</c:v>
                </c:pt>
                <c:pt idx="57331">
                  <c:v>1</c:v>
                </c:pt>
                <c:pt idx="57332">
                  <c:v>1</c:v>
                </c:pt>
                <c:pt idx="57333">
                  <c:v>1</c:v>
                </c:pt>
                <c:pt idx="57334">
                  <c:v>1</c:v>
                </c:pt>
                <c:pt idx="57335">
                  <c:v>1</c:v>
                </c:pt>
                <c:pt idx="57336">
                  <c:v>1</c:v>
                </c:pt>
                <c:pt idx="57337">
                  <c:v>1</c:v>
                </c:pt>
                <c:pt idx="57338">
                  <c:v>1</c:v>
                </c:pt>
                <c:pt idx="57339">
                  <c:v>1</c:v>
                </c:pt>
                <c:pt idx="57340">
                  <c:v>1</c:v>
                </c:pt>
                <c:pt idx="57341">
                  <c:v>0.85714285700000004</c:v>
                </c:pt>
                <c:pt idx="57342">
                  <c:v>1</c:v>
                </c:pt>
                <c:pt idx="57343">
                  <c:v>1</c:v>
                </c:pt>
                <c:pt idx="57344">
                  <c:v>1</c:v>
                </c:pt>
                <c:pt idx="57345">
                  <c:v>1</c:v>
                </c:pt>
                <c:pt idx="57346">
                  <c:v>1</c:v>
                </c:pt>
                <c:pt idx="57347">
                  <c:v>1</c:v>
                </c:pt>
                <c:pt idx="57348">
                  <c:v>1</c:v>
                </c:pt>
                <c:pt idx="57349">
                  <c:v>1</c:v>
                </c:pt>
                <c:pt idx="57350">
                  <c:v>1</c:v>
                </c:pt>
                <c:pt idx="57351">
                  <c:v>1</c:v>
                </c:pt>
                <c:pt idx="57352">
                  <c:v>1</c:v>
                </c:pt>
                <c:pt idx="57353">
                  <c:v>1</c:v>
                </c:pt>
                <c:pt idx="57354">
                  <c:v>1</c:v>
                </c:pt>
                <c:pt idx="57355">
                  <c:v>1</c:v>
                </c:pt>
                <c:pt idx="57356">
                  <c:v>1</c:v>
                </c:pt>
                <c:pt idx="57357">
                  <c:v>1</c:v>
                </c:pt>
                <c:pt idx="57358">
                  <c:v>1</c:v>
                </c:pt>
                <c:pt idx="57359">
                  <c:v>1</c:v>
                </c:pt>
                <c:pt idx="57360">
                  <c:v>1</c:v>
                </c:pt>
                <c:pt idx="57361">
                  <c:v>1</c:v>
                </c:pt>
                <c:pt idx="57362">
                  <c:v>1</c:v>
                </c:pt>
                <c:pt idx="57363">
                  <c:v>1</c:v>
                </c:pt>
                <c:pt idx="57364">
                  <c:v>1</c:v>
                </c:pt>
                <c:pt idx="57365">
                  <c:v>1</c:v>
                </c:pt>
                <c:pt idx="57366">
                  <c:v>1</c:v>
                </c:pt>
                <c:pt idx="57367">
                  <c:v>1</c:v>
                </c:pt>
                <c:pt idx="57368">
                  <c:v>1</c:v>
                </c:pt>
                <c:pt idx="57369">
                  <c:v>1</c:v>
                </c:pt>
                <c:pt idx="57370">
                  <c:v>1</c:v>
                </c:pt>
                <c:pt idx="57371">
                  <c:v>1</c:v>
                </c:pt>
                <c:pt idx="57372">
                  <c:v>1</c:v>
                </c:pt>
                <c:pt idx="57373">
                  <c:v>1</c:v>
                </c:pt>
                <c:pt idx="57374">
                  <c:v>1</c:v>
                </c:pt>
                <c:pt idx="57375">
                  <c:v>1</c:v>
                </c:pt>
                <c:pt idx="57376">
                  <c:v>1</c:v>
                </c:pt>
                <c:pt idx="57377">
                  <c:v>1</c:v>
                </c:pt>
                <c:pt idx="57378">
                  <c:v>1</c:v>
                </c:pt>
                <c:pt idx="57379">
                  <c:v>1</c:v>
                </c:pt>
                <c:pt idx="57380">
                  <c:v>1</c:v>
                </c:pt>
                <c:pt idx="57381">
                  <c:v>1</c:v>
                </c:pt>
                <c:pt idx="57382">
                  <c:v>1</c:v>
                </c:pt>
                <c:pt idx="57383">
                  <c:v>1</c:v>
                </c:pt>
                <c:pt idx="57384">
                  <c:v>1</c:v>
                </c:pt>
                <c:pt idx="57385">
                  <c:v>1</c:v>
                </c:pt>
                <c:pt idx="57386">
                  <c:v>1</c:v>
                </c:pt>
                <c:pt idx="57387">
                  <c:v>1</c:v>
                </c:pt>
                <c:pt idx="57388">
                  <c:v>1</c:v>
                </c:pt>
                <c:pt idx="57389">
                  <c:v>1</c:v>
                </c:pt>
                <c:pt idx="57390">
                  <c:v>1</c:v>
                </c:pt>
                <c:pt idx="57391">
                  <c:v>1</c:v>
                </c:pt>
                <c:pt idx="57392">
                  <c:v>1</c:v>
                </c:pt>
                <c:pt idx="57393">
                  <c:v>1</c:v>
                </c:pt>
                <c:pt idx="57394">
                  <c:v>1</c:v>
                </c:pt>
                <c:pt idx="57395">
                  <c:v>1</c:v>
                </c:pt>
                <c:pt idx="57396">
                  <c:v>1</c:v>
                </c:pt>
                <c:pt idx="57397">
                  <c:v>1</c:v>
                </c:pt>
                <c:pt idx="57398">
                  <c:v>1</c:v>
                </c:pt>
                <c:pt idx="57399">
                  <c:v>1</c:v>
                </c:pt>
                <c:pt idx="57400">
                  <c:v>1</c:v>
                </c:pt>
                <c:pt idx="57401">
                  <c:v>1</c:v>
                </c:pt>
                <c:pt idx="57402">
                  <c:v>1</c:v>
                </c:pt>
                <c:pt idx="57403">
                  <c:v>1</c:v>
                </c:pt>
                <c:pt idx="57404">
                  <c:v>1</c:v>
                </c:pt>
                <c:pt idx="57405">
                  <c:v>1</c:v>
                </c:pt>
                <c:pt idx="57406">
                  <c:v>1</c:v>
                </c:pt>
                <c:pt idx="57407">
                  <c:v>1</c:v>
                </c:pt>
                <c:pt idx="57408">
                  <c:v>1</c:v>
                </c:pt>
                <c:pt idx="57409">
                  <c:v>1</c:v>
                </c:pt>
                <c:pt idx="57410">
                  <c:v>1</c:v>
                </c:pt>
                <c:pt idx="57411">
                  <c:v>1</c:v>
                </c:pt>
                <c:pt idx="57412">
                  <c:v>1</c:v>
                </c:pt>
                <c:pt idx="57413">
                  <c:v>1</c:v>
                </c:pt>
                <c:pt idx="57414">
                  <c:v>1</c:v>
                </c:pt>
                <c:pt idx="57415">
                  <c:v>1</c:v>
                </c:pt>
                <c:pt idx="57416">
                  <c:v>1</c:v>
                </c:pt>
                <c:pt idx="57417">
                  <c:v>1</c:v>
                </c:pt>
                <c:pt idx="57418">
                  <c:v>1</c:v>
                </c:pt>
                <c:pt idx="57419">
                  <c:v>1</c:v>
                </c:pt>
                <c:pt idx="57420">
                  <c:v>1</c:v>
                </c:pt>
                <c:pt idx="57421">
                  <c:v>1</c:v>
                </c:pt>
                <c:pt idx="57422">
                  <c:v>1</c:v>
                </c:pt>
                <c:pt idx="57423">
                  <c:v>1</c:v>
                </c:pt>
                <c:pt idx="57424">
                  <c:v>1</c:v>
                </c:pt>
                <c:pt idx="57425">
                  <c:v>1</c:v>
                </c:pt>
                <c:pt idx="57426">
                  <c:v>1</c:v>
                </c:pt>
                <c:pt idx="57427">
                  <c:v>1</c:v>
                </c:pt>
                <c:pt idx="57428">
                  <c:v>1</c:v>
                </c:pt>
                <c:pt idx="57429">
                  <c:v>1</c:v>
                </c:pt>
                <c:pt idx="57430">
                  <c:v>1</c:v>
                </c:pt>
                <c:pt idx="57431">
                  <c:v>1</c:v>
                </c:pt>
                <c:pt idx="57432">
                  <c:v>1</c:v>
                </c:pt>
                <c:pt idx="57433">
                  <c:v>1</c:v>
                </c:pt>
                <c:pt idx="57434">
                  <c:v>1</c:v>
                </c:pt>
                <c:pt idx="57435">
                  <c:v>1</c:v>
                </c:pt>
                <c:pt idx="57436">
                  <c:v>1</c:v>
                </c:pt>
                <c:pt idx="57437">
                  <c:v>1</c:v>
                </c:pt>
                <c:pt idx="57438">
                  <c:v>1</c:v>
                </c:pt>
                <c:pt idx="57439">
                  <c:v>1</c:v>
                </c:pt>
                <c:pt idx="57440">
                  <c:v>1</c:v>
                </c:pt>
                <c:pt idx="57441">
                  <c:v>1</c:v>
                </c:pt>
                <c:pt idx="57442">
                  <c:v>1</c:v>
                </c:pt>
                <c:pt idx="57443">
                  <c:v>1</c:v>
                </c:pt>
                <c:pt idx="57444">
                  <c:v>1</c:v>
                </c:pt>
                <c:pt idx="57445">
                  <c:v>0.85714285700000004</c:v>
                </c:pt>
                <c:pt idx="57446">
                  <c:v>1</c:v>
                </c:pt>
                <c:pt idx="57447">
                  <c:v>1</c:v>
                </c:pt>
                <c:pt idx="57448">
                  <c:v>1</c:v>
                </c:pt>
                <c:pt idx="57449">
                  <c:v>0.85714285700000004</c:v>
                </c:pt>
                <c:pt idx="57450">
                  <c:v>1</c:v>
                </c:pt>
                <c:pt idx="57451">
                  <c:v>1</c:v>
                </c:pt>
                <c:pt idx="57452">
                  <c:v>1</c:v>
                </c:pt>
                <c:pt idx="57453">
                  <c:v>1</c:v>
                </c:pt>
                <c:pt idx="57454">
                  <c:v>1</c:v>
                </c:pt>
                <c:pt idx="57455">
                  <c:v>1</c:v>
                </c:pt>
                <c:pt idx="57456">
                  <c:v>1</c:v>
                </c:pt>
                <c:pt idx="57457">
                  <c:v>1</c:v>
                </c:pt>
                <c:pt idx="57458">
                  <c:v>1</c:v>
                </c:pt>
                <c:pt idx="57459">
                  <c:v>1</c:v>
                </c:pt>
                <c:pt idx="57460">
                  <c:v>1</c:v>
                </c:pt>
                <c:pt idx="57461">
                  <c:v>1</c:v>
                </c:pt>
                <c:pt idx="57462">
                  <c:v>1</c:v>
                </c:pt>
                <c:pt idx="57463">
                  <c:v>1</c:v>
                </c:pt>
                <c:pt idx="57464">
                  <c:v>1</c:v>
                </c:pt>
                <c:pt idx="57465">
                  <c:v>1</c:v>
                </c:pt>
                <c:pt idx="57466">
                  <c:v>1</c:v>
                </c:pt>
                <c:pt idx="57467">
                  <c:v>1</c:v>
                </c:pt>
                <c:pt idx="57468">
                  <c:v>1</c:v>
                </c:pt>
                <c:pt idx="57469">
                  <c:v>1</c:v>
                </c:pt>
                <c:pt idx="57470">
                  <c:v>1</c:v>
                </c:pt>
                <c:pt idx="57471">
                  <c:v>1</c:v>
                </c:pt>
                <c:pt idx="57472">
                  <c:v>1</c:v>
                </c:pt>
                <c:pt idx="57473">
                  <c:v>1</c:v>
                </c:pt>
                <c:pt idx="57474">
                  <c:v>1</c:v>
                </c:pt>
                <c:pt idx="57475">
                  <c:v>1</c:v>
                </c:pt>
                <c:pt idx="57476">
                  <c:v>1</c:v>
                </c:pt>
                <c:pt idx="57477">
                  <c:v>1</c:v>
                </c:pt>
                <c:pt idx="57478">
                  <c:v>1</c:v>
                </c:pt>
                <c:pt idx="57479">
                  <c:v>1</c:v>
                </c:pt>
                <c:pt idx="57480">
                  <c:v>1</c:v>
                </c:pt>
                <c:pt idx="57481">
                  <c:v>1</c:v>
                </c:pt>
                <c:pt idx="57482">
                  <c:v>1</c:v>
                </c:pt>
                <c:pt idx="57483">
                  <c:v>1</c:v>
                </c:pt>
                <c:pt idx="57484">
                  <c:v>1</c:v>
                </c:pt>
                <c:pt idx="57485">
                  <c:v>1</c:v>
                </c:pt>
                <c:pt idx="57486">
                  <c:v>1</c:v>
                </c:pt>
                <c:pt idx="57487">
                  <c:v>1</c:v>
                </c:pt>
                <c:pt idx="57488">
                  <c:v>1</c:v>
                </c:pt>
                <c:pt idx="57489">
                  <c:v>1</c:v>
                </c:pt>
                <c:pt idx="57490">
                  <c:v>1</c:v>
                </c:pt>
                <c:pt idx="57491">
                  <c:v>1</c:v>
                </c:pt>
                <c:pt idx="57492">
                  <c:v>1</c:v>
                </c:pt>
                <c:pt idx="57493">
                  <c:v>1</c:v>
                </c:pt>
                <c:pt idx="57494">
                  <c:v>1</c:v>
                </c:pt>
                <c:pt idx="57495">
                  <c:v>1</c:v>
                </c:pt>
                <c:pt idx="57496">
                  <c:v>1</c:v>
                </c:pt>
                <c:pt idx="57497">
                  <c:v>1</c:v>
                </c:pt>
                <c:pt idx="57498">
                  <c:v>1</c:v>
                </c:pt>
                <c:pt idx="57499">
                  <c:v>1</c:v>
                </c:pt>
                <c:pt idx="57500">
                  <c:v>1</c:v>
                </c:pt>
                <c:pt idx="57501">
                  <c:v>1</c:v>
                </c:pt>
                <c:pt idx="57502">
                  <c:v>1</c:v>
                </c:pt>
                <c:pt idx="57503">
                  <c:v>1</c:v>
                </c:pt>
                <c:pt idx="57504">
                  <c:v>1</c:v>
                </c:pt>
                <c:pt idx="57505">
                  <c:v>1</c:v>
                </c:pt>
                <c:pt idx="57506">
                  <c:v>1</c:v>
                </c:pt>
                <c:pt idx="57507">
                  <c:v>1</c:v>
                </c:pt>
                <c:pt idx="57508">
                  <c:v>1</c:v>
                </c:pt>
                <c:pt idx="57509">
                  <c:v>1</c:v>
                </c:pt>
                <c:pt idx="57510">
                  <c:v>1</c:v>
                </c:pt>
                <c:pt idx="57511">
                  <c:v>1</c:v>
                </c:pt>
                <c:pt idx="57512">
                  <c:v>1</c:v>
                </c:pt>
                <c:pt idx="57513">
                  <c:v>1</c:v>
                </c:pt>
                <c:pt idx="57514">
                  <c:v>1</c:v>
                </c:pt>
                <c:pt idx="57515">
                  <c:v>1</c:v>
                </c:pt>
                <c:pt idx="57516">
                  <c:v>1</c:v>
                </c:pt>
                <c:pt idx="57517">
                  <c:v>1</c:v>
                </c:pt>
                <c:pt idx="57518">
                  <c:v>1</c:v>
                </c:pt>
                <c:pt idx="57519">
                  <c:v>1</c:v>
                </c:pt>
                <c:pt idx="57520">
                  <c:v>1</c:v>
                </c:pt>
                <c:pt idx="57521">
                  <c:v>1</c:v>
                </c:pt>
                <c:pt idx="57522">
                  <c:v>0.85714285700000004</c:v>
                </c:pt>
                <c:pt idx="57523">
                  <c:v>1</c:v>
                </c:pt>
                <c:pt idx="57524">
                  <c:v>1</c:v>
                </c:pt>
                <c:pt idx="57525">
                  <c:v>1</c:v>
                </c:pt>
                <c:pt idx="57526">
                  <c:v>1</c:v>
                </c:pt>
                <c:pt idx="57527">
                  <c:v>1</c:v>
                </c:pt>
                <c:pt idx="57528">
                  <c:v>1</c:v>
                </c:pt>
                <c:pt idx="57529">
                  <c:v>1</c:v>
                </c:pt>
                <c:pt idx="57530">
                  <c:v>1</c:v>
                </c:pt>
                <c:pt idx="57531">
                  <c:v>1</c:v>
                </c:pt>
                <c:pt idx="57532">
                  <c:v>1</c:v>
                </c:pt>
                <c:pt idx="57533">
                  <c:v>1</c:v>
                </c:pt>
                <c:pt idx="57534">
                  <c:v>1</c:v>
                </c:pt>
                <c:pt idx="57535">
                  <c:v>1</c:v>
                </c:pt>
                <c:pt idx="57536">
                  <c:v>1</c:v>
                </c:pt>
                <c:pt idx="57537">
                  <c:v>1</c:v>
                </c:pt>
                <c:pt idx="57538">
                  <c:v>1</c:v>
                </c:pt>
                <c:pt idx="57539">
                  <c:v>0.85714285700000004</c:v>
                </c:pt>
                <c:pt idx="57540">
                  <c:v>1</c:v>
                </c:pt>
                <c:pt idx="57541">
                  <c:v>1</c:v>
                </c:pt>
                <c:pt idx="57542">
                  <c:v>0.85714285700000004</c:v>
                </c:pt>
                <c:pt idx="57543">
                  <c:v>1</c:v>
                </c:pt>
                <c:pt idx="57544">
                  <c:v>1</c:v>
                </c:pt>
                <c:pt idx="57545">
                  <c:v>1</c:v>
                </c:pt>
                <c:pt idx="57546">
                  <c:v>0.85714285700000004</c:v>
                </c:pt>
                <c:pt idx="57547">
                  <c:v>1</c:v>
                </c:pt>
                <c:pt idx="57548">
                  <c:v>1</c:v>
                </c:pt>
                <c:pt idx="57549">
                  <c:v>1</c:v>
                </c:pt>
                <c:pt idx="57550">
                  <c:v>1</c:v>
                </c:pt>
                <c:pt idx="57551">
                  <c:v>1</c:v>
                </c:pt>
                <c:pt idx="57552">
                  <c:v>0.14285714299999999</c:v>
                </c:pt>
                <c:pt idx="57553">
                  <c:v>1</c:v>
                </c:pt>
                <c:pt idx="57554">
                  <c:v>1</c:v>
                </c:pt>
                <c:pt idx="57555">
                  <c:v>1</c:v>
                </c:pt>
                <c:pt idx="57556">
                  <c:v>1</c:v>
                </c:pt>
                <c:pt idx="57557">
                  <c:v>1</c:v>
                </c:pt>
                <c:pt idx="57558">
                  <c:v>1</c:v>
                </c:pt>
                <c:pt idx="57559">
                  <c:v>1</c:v>
                </c:pt>
                <c:pt idx="57560">
                  <c:v>1</c:v>
                </c:pt>
                <c:pt idx="57561">
                  <c:v>1</c:v>
                </c:pt>
                <c:pt idx="57562">
                  <c:v>1</c:v>
                </c:pt>
                <c:pt idx="57563">
                  <c:v>1</c:v>
                </c:pt>
                <c:pt idx="57564">
                  <c:v>1</c:v>
                </c:pt>
                <c:pt idx="57565">
                  <c:v>1</c:v>
                </c:pt>
                <c:pt idx="57566">
                  <c:v>0.85714285700000004</c:v>
                </c:pt>
                <c:pt idx="57567">
                  <c:v>1</c:v>
                </c:pt>
                <c:pt idx="57568">
                  <c:v>1</c:v>
                </c:pt>
                <c:pt idx="57569">
                  <c:v>1</c:v>
                </c:pt>
                <c:pt idx="57570">
                  <c:v>1</c:v>
                </c:pt>
                <c:pt idx="57571">
                  <c:v>1</c:v>
                </c:pt>
                <c:pt idx="57572">
                  <c:v>1</c:v>
                </c:pt>
                <c:pt idx="57573">
                  <c:v>1</c:v>
                </c:pt>
                <c:pt idx="57574">
                  <c:v>1</c:v>
                </c:pt>
                <c:pt idx="57575">
                  <c:v>1</c:v>
                </c:pt>
                <c:pt idx="57576">
                  <c:v>1</c:v>
                </c:pt>
                <c:pt idx="57577">
                  <c:v>1</c:v>
                </c:pt>
                <c:pt idx="57578">
                  <c:v>1</c:v>
                </c:pt>
                <c:pt idx="57579">
                  <c:v>1</c:v>
                </c:pt>
                <c:pt idx="57580">
                  <c:v>0.85714285700000004</c:v>
                </c:pt>
                <c:pt idx="57581">
                  <c:v>1</c:v>
                </c:pt>
                <c:pt idx="57582">
                  <c:v>1</c:v>
                </c:pt>
                <c:pt idx="57583">
                  <c:v>1</c:v>
                </c:pt>
                <c:pt idx="57584">
                  <c:v>1</c:v>
                </c:pt>
                <c:pt idx="57585">
                  <c:v>1</c:v>
                </c:pt>
                <c:pt idx="57586">
                  <c:v>1</c:v>
                </c:pt>
                <c:pt idx="57587">
                  <c:v>1</c:v>
                </c:pt>
                <c:pt idx="57588">
                  <c:v>1</c:v>
                </c:pt>
                <c:pt idx="57589">
                  <c:v>1</c:v>
                </c:pt>
                <c:pt idx="57590">
                  <c:v>1</c:v>
                </c:pt>
                <c:pt idx="57591">
                  <c:v>1</c:v>
                </c:pt>
                <c:pt idx="57592">
                  <c:v>1</c:v>
                </c:pt>
                <c:pt idx="57593">
                  <c:v>1</c:v>
                </c:pt>
                <c:pt idx="57594">
                  <c:v>1</c:v>
                </c:pt>
                <c:pt idx="57595">
                  <c:v>1</c:v>
                </c:pt>
                <c:pt idx="57596">
                  <c:v>1</c:v>
                </c:pt>
                <c:pt idx="57597">
                  <c:v>1</c:v>
                </c:pt>
                <c:pt idx="57598">
                  <c:v>1</c:v>
                </c:pt>
                <c:pt idx="57599">
                  <c:v>1</c:v>
                </c:pt>
                <c:pt idx="57600">
                  <c:v>1</c:v>
                </c:pt>
                <c:pt idx="57601">
                  <c:v>1</c:v>
                </c:pt>
                <c:pt idx="57602">
                  <c:v>1</c:v>
                </c:pt>
                <c:pt idx="57603">
                  <c:v>1</c:v>
                </c:pt>
                <c:pt idx="57604">
                  <c:v>1</c:v>
                </c:pt>
                <c:pt idx="57605">
                  <c:v>1</c:v>
                </c:pt>
                <c:pt idx="57606">
                  <c:v>1</c:v>
                </c:pt>
                <c:pt idx="57607">
                  <c:v>1</c:v>
                </c:pt>
                <c:pt idx="57608">
                  <c:v>1</c:v>
                </c:pt>
                <c:pt idx="57609">
                  <c:v>1</c:v>
                </c:pt>
                <c:pt idx="57610">
                  <c:v>1</c:v>
                </c:pt>
                <c:pt idx="57611">
                  <c:v>1</c:v>
                </c:pt>
                <c:pt idx="57612">
                  <c:v>1</c:v>
                </c:pt>
                <c:pt idx="57613">
                  <c:v>1</c:v>
                </c:pt>
                <c:pt idx="57614">
                  <c:v>1</c:v>
                </c:pt>
                <c:pt idx="57615">
                  <c:v>1</c:v>
                </c:pt>
                <c:pt idx="57616">
                  <c:v>0.28571428599999998</c:v>
                </c:pt>
                <c:pt idx="57617">
                  <c:v>1</c:v>
                </c:pt>
                <c:pt idx="57618">
                  <c:v>1</c:v>
                </c:pt>
                <c:pt idx="57619">
                  <c:v>1</c:v>
                </c:pt>
                <c:pt idx="57620">
                  <c:v>1</c:v>
                </c:pt>
                <c:pt idx="57621">
                  <c:v>1</c:v>
                </c:pt>
                <c:pt idx="57622">
                  <c:v>1</c:v>
                </c:pt>
                <c:pt idx="57623">
                  <c:v>1</c:v>
                </c:pt>
                <c:pt idx="57624">
                  <c:v>1</c:v>
                </c:pt>
                <c:pt idx="57625">
                  <c:v>1</c:v>
                </c:pt>
                <c:pt idx="57626">
                  <c:v>1</c:v>
                </c:pt>
                <c:pt idx="57627">
                  <c:v>1</c:v>
                </c:pt>
                <c:pt idx="57628">
                  <c:v>1</c:v>
                </c:pt>
                <c:pt idx="57629">
                  <c:v>1</c:v>
                </c:pt>
                <c:pt idx="57630">
                  <c:v>1</c:v>
                </c:pt>
                <c:pt idx="57631">
                  <c:v>1</c:v>
                </c:pt>
                <c:pt idx="57632">
                  <c:v>1</c:v>
                </c:pt>
                <c:pt idx="57633">
                  <c:v>1</c:v>
                </c:pt>
                <c:pt idx="57634">
                  <c:v>1</c:v>
                </c:pt>
                <c:pt idx="57635">
                  <c:v>1</c:v>
                </c:pt>
                <c:pt idx="57636">
                  <c:v>0.85714285700000004</c:v>
                </c:pt>
                <c:pt idx="57637">
                  <c:v>1</c:v>
                </c:pt>
                <c:pt idx="57638">
                  <c:v>0.85714285700000004</c:v>
                </c:pt>
                <c:pt idx="57639">
                  <c:v>1</c:v>
                </c:pt>
                <c:pt idx="57640">
                  <c:v>1</c:v>
                </c:pt>
                <c:pt idx="57641">
                  <c:v>1</c:v>
                </c:pt>
                <c:pt idx="57642">
                  <c:v>1</c:v>
                </c:pt>
                <c:pt idx="57643">
                  <c:v>1</c:v>
                </c:pt>
                <c:pt idx="57644">
                  <c:v>1</c:v>
                </c:pt>
                <c:pt idx="57645">
                  <c:v>1</c:v>
                </c:pt>
                <c:pt idx="57646">
                  <c:v>1</c:v>
                </c:pt>
                <c:pt idx="57647">
                  <c:v>1</c:v>
                </c:pt>
                <c:pt idx="57648">
                  <c:v>1</c:v>
                </c:pt>
                <c:pt idx="57649">
                  <c:v>1</c:v>
                </c:pt>
                <c:pt idx="57650">
                  <c:v>1</c:v>
                </c:pt>
                <c:pt idx="57651">
                  <c:v>1</c:v>
                </c:pt>
                <c:pt idx="57652">
                  <c:v>1</c:v>
                </c:pt>
                <c:pt idx="57653">
                  <c:v>1</c:v>
                </c:pt>
                <c:pt idx="57654">
                  <c:v>1</c:v>
                </c:pt>
                <c:pt idx="57655">
                  <c:v>1</c:v>
                </c:pt>
                <c:pt idx="57656">
                  <c:v>1</c:v>
                </c:pt>
                <c:pt idx="57657">
                  <c:v>1</c:v>
                </c:pt>
                <c:pt idx="57658">
                  <c:v>1</c:v>
                </c:pt>
                <c:pt idx="57659">
                  <c:v>1</c:v>
                </c:pt>
                <c:pt idx="57660">
                  <c:v>1</c:v>
                </c:pt>
                <c:pt idx="57661">
                  <c:v>1</c:v>
                </c:pt>
                <c:pt idx="57662">
                  <c:v>1</c:v>
                </c:pt>
                <c:pt idx="57663">
                  <c:v>1</c:v>
                </c:pt>
                <c:pt idx="57664">
                  <c:v>1</c:v>
                </c:pt>
                <c:pt idx="57665">
                  <c:v>1</c:v>
                </c:pt>
                <c:pt idx="57666">
                  <c:v>1</c:v>
                </c:pt>
                <c:pt idx="57667">
                  <c:v>1</c:v>
                </c:pt>
                <c:pt idx="57668">
                  <c:v>1</c:v>
                </c:pt>
                <c:pt idx="57669">
                  <c:v>1</c:v>
                </c:pt>
                <c:pt idx="57670">
                  <c:v>1</c:v>
                </c:pt>
                <c:pt idx="57671">
                  <c:v>1</c:v>
                </c:pt>
                <c:pt idx="57672">
                  <c:v>1</c:v>
                </c:pt>
                <c:pt idx="57673">
                  <c:v>1</c:v>
                </c:pt>
                <c:pt idx="57674">
                  <c:v>1</c:v>
                </c:pt>
                <c:pt idx="57675">
                  <c:v>1</c:v>
                </c:pt>
                <c:pt idx="57676">
                  <c:v>1</c:v>
                </c:pt>
                <c:pt idx="57677">
                  <c:v>1</c:v>
                </c:pt>
                <c:pt idx="57678">
                  <c:v>1</c:v>
                </c:pt>
                <c:pt idx="57679">
                  <c:v>1</c:v>
                </c:pt>
                <c:pt idx="57680">
                  <c:v>1</c:v>
                </c:pt>
                <c:pt idx="57681">
                  <c:v>1</c:v>
                </c:pt>
                <c:pt idx="57682">
                  <c:v>1</c:v>
                </c:pt>
                <c:pt idx="57683">
                  <c:v>1</c:v>
                </c:pt>
                <c:pt idx="57684">
                  <c:v>1</c:v>
                </c:pt>
                <c:pt idx="57685">
                  <c:v>1</c:v>
                </c:pt>
                <c:pt idx="57686">
                  <c:v>1</c:v>
                </c:pt>
                <c:pt idx="57687">
                  <c:v>1</c:v>
                </c:pt>
                <c:pt idx="57688">
                  <c:v>1</c:v>
                </c:pt>
                <c:pt idx="57689">
                  <c:v>1</c:v>
                </c:pt>
                <c:pt idx="57690">
                  <c:v>1</c:v>
                </c:pt>
                <c:pt idx="57691">
                  <c:v>1</c:v>
                </c:pt>
                <c:pt idx="57692">
                  <c:v>1</c:v>
                </c:pt>
                <c:pt idx="57693">
                  <c:v>1</c:v>
                </c:pt>
                <c:pt idx="57694">
                  <c:v>1</c:v>
                </c:pt>
                <c:pt idx="57695">
                  <c:v>1</c:v>
                </c:pt>
                <c:pt idx="57696">
                  <c:v>1</c:v>
                </c:pt>
                <c:pt idx="57697">
                  <c:v>1</c:v>
                </c:pt>
                <c:pt idx="57698">
                  <c:v>1</c:v>
                </c:pt>
                <c:pt idx="57699">
                  <c:v>1</c:v>
                </c:pt>
                <c:pt idx="57700">
                  <c:v>1</c:v>
                </c:pt>
                <c:pt idx="57701">
                  <c:v>1</c:v>
                </c:pt>
                <c:pt idx="57702">
                  <c:v>1</c:v>
                </c:pt>
                <c:pt idx="57703">
                  <c:v>1</c:v>
                </c:pt>
                <c:pt idx="57704">
                  <c:v>1</c:v>
                </c:pt>
                <c:pt idx="57705">
                  <c:v>1</c:v>
                </c:pt>
                <c:pt idx="57706">
                  <c:v>1</c:v>
                </c:pt>
                <c:pt idx="57707">
                  <c:v>1</c:v>
                </c:pt>
                <c:pt idx="57708">
                  <c:v>1</c:v>
                </c:pt>
                <c:pt idx="57709">
                  <c:v>1</c:v>
                </c:pt>
                <c:pt idx="57710">
                  <c:v>1</c:v>
                </c:pt>
                <c:pt idx="57711">
                  <c:v>1</c:v>
                </c:pt>
                <c:pt idx="57712">
                  <c:v>1</c:v>
                </c:pt>
                <c:pt idx="57713">
                  <c:v>1</c:v>
                </c:pt>
                <c:pt idx="57714">
                  <c:v>1</c:v>
                </c:pt>
                <c:pt idx="57715">
                  <c:v>1</c:v>
                </c:pt>
                <c:pt idx="57716">
                  <c:v>1</c:v>
                </c:pt>
                <c:pt idx="57717">
                  <c:v>1</c:v>
                </c:pt>
                <c:pt idx="57718">
                  <c:v>1</c:v>
                </c:pt>
                <c:pt idx="57719">
                  <c:v>1</c:v>
                </c:pt>
                <c:pt idx="57720">
                  <c:v>1</c:v>
                </c:pt>
                <c:pt idx="57721">
                  <c:v>1</c:v>
                </c:pt>
                <c:pt idx="57722">
                  <c:v>1</c:v>
                </c:pt>
                <c:pt idx="57723">
                  <c:v>1</c:v>
                </c:pt>
                <c:pt idx="57724">
                  <c:v>1</c:v>
                </c:pt>
                <c:pt idx="57725">
                  <c:v>1</c:v>
                </c:pt>
                <c:pt idx="57726">
                  <c:v>1</c:v>
                </c:pt>
                <c:pt idx="57727">
                  <c:v>1</c:v>
                </c:pt>
                <c:pt idx="57728">
                  <c:v>1</c:v>
                </c:pt>
                <c:pt idx="57729">
                  <c:v>1</c:v>
                </c:pt>
                <c:pt idx="57730">
                  <c:v>1</c:v>
                </c:pt>
                <c:pt idx="57731">
                  <c:v>1</c:v>
                </c:pt>
                <c:pt idx="57732">
                  <c:v>1</c:v>
                </c:pt>
                <c:pt idx="57733">
                  <c:v>1</c:v>
                </c:pt>
                <c:pt idx="57734">
                  <c:v>1</c:v>
                </c:pt>
                <c:pt idx="57735">
                  <c:v>1</c:v>
                </c:pt>
                <c:pt idx="57736">
                  <c:v>1</c:v>
                </c:pt>
                <c:pt idx="57737">
                  <c:v>1</c:v>
                </c:pt>
                <c:pt idx="57738">
                  <c:v>1</c:v>
                </c:pt>
                <c:pt idx="57739">
                  <c:v>1</c:v>
                </c:pt>
                <c:pt idx="57740">
                  <c:v>1</c:v>
                </c:pt>
                <c:pt idx="57741">
                  <c:v>1</c:v>
                </c:pt>
                <c:pt idx="57742">
                  <c:v>1</c:v>
                </c:pt>
                <c:pt idx="57743">
                  <c:v>1</c:v>
                </c:pt>
                <c:pt idx="57744">
                  <c:v>1</c:v>
                </c:pt>
                <c:pt idx="57745">
                  <c:v>1</c:v>
                </c:pt>
                <c:pt idx="57746">
                  <c:v>1</c:v>
                </c:pt>
                <c:pt idx="57747">
                  <c:v>1</c:v>
                </c:pt>
                <c:pt idx="57748">
                  <c:v>1</c:v>
                </c:pt>
                <c:pt idx="57749">
                  <c:v>1</c:v>
                </c:pt>
                <c:pt idx="57750">
                  <c:v>1</c:v>
                </c:pt>
                <c:pt idx="57751">
                  <c:v>1</c:v>
                </c:pt>
                <c:pt idx="57752">
                  <c:v>1</c:v>
                </c:pt>
                <c:pt idx="57753">
                  <c:v>1</c:v>
                </c:pt>
                <c:pt idx="57754">
                  <c:v>1</c:v>
                </c:pt>
                <c:pt idx="57755">
                  <c:v>1</c:v>
                </c:pt>
                <c:pt idx="57756">
                  <c:v>1</c:v>
                </c:pt>
                <c:pt idx="57757">
                  <c:v>1</c:v>
                </c:pt>
                <c:pt idx="57758">
                  <c:v>1</c:v>
                </c:pt>
                <c:pt idx="57759">
                  <c:v>1</c:v>
                </c:pt>
                <c:pt idx="57760">
                  <c:v>1</c:v>
                </c:pt>
                <c:pt idx="57761">
                  <c:v>1</c:v>
                </c:pt>
                <c:pt idx="57762">
                  <c:v>1</c:v>
                </c:pt>
                <c:pt idx="57763">
                  <c:v>1</c:v>
                </c:pt>
                <c:pt idx="57764">
                  <c:v>1</c:v>
                </c:pt>
                <c:pt idx="57765">
                  <c:v>1</c:v>
                </c:pt>
                <c:pt idx="57766">
                  <c:v>0.85714285700000004</c:v>
                </c:pt>
                <c:pt idx="57767">
                  <c:v>1</c:v>
                </c:pt>
                <c:pt idx="57768">
                  <c:v>1</c:v>
                </c:pt>
                <c:pt idx="57769">
                  <c:v>1</c:v>
                </c:pt>
                <c:pt idx="57770">
                  <c:v>1</c:v>
                </c:pt>
                <c:pt idx="57771">
                  <c:v>1</c:v>
                </c:pt>
                <c:pt idx="57772">
                  <c:v>1</c:v>
                </c:pt>
                <c:pt idx="57773">
                  <c:v>1</c:v>
                </c:pt>
                <c:pt idx="57774">
                  <c:v>1</c:v>
                </c:pt>
                <c:pt idx="57775">
                  <c:v>1</c:v>
                </c:pt>
                <c:pt idx="57776">
                  <c:v>1</c:v>
                </c:pt>
                <c:pt idx="57777">
                  <c:v>1</c:v>
                </c:pt>
                <c:pt idx="57778">
                  <c:v>1</c:v>
                </c:pt>
                <c:pt idx="57779">
                  <c:v>1</c:v>
                </c:pt>
                <c:pt idx="57780">
                  <c:v>1</c:v>
                </c:pt>
                <c:pt idx="57781">
                  <c:v>1</c:v>
                </c:pt>
                <c:pt idx="57782">
                  <c:v>0.85714285700000004</c:v>
                </c:pt>
                <c:pt idx="57783">
                  <c:v>1</c:v>
                </c:pt>
                <c:pt idx="57784">
                  <c:v>1</c:v>
                </c:pt>
                <c:pt idx="57785">
                  <c:v>1</c:v>
                </c:pt>
                <c:pt idx="57786">
                  <c:v>1</c:v>
                </c:pt>
                <c:pt idx="57787">
                  <c:v>1</c:v>
                </c:pt>
                <c:pt idx="57788">
                  <c:v>1</c:v>
                </c:pt>
                <c:pt idx="57789">
                  <c:v>1</c:v>
                </c:pt>
                <c:pt idx="57790">
                  <c:v>1</c:v>
                </c:pt>
                <c:pt idx="57791">
                  <c:v>1</c:v>
                </c:pt>
                <c:pt idx="57792">
                  <c:v>0.71428571399999996</c:v>
                </c:pt>
                <c:pt idx="57793">
                  <c:v>1</c:v>
                </c:pt>
                <c:pt idx="57794">
                  <c:v>1</c:v>
                </c:pt>
                <c:pt idx="57795">
                  <c:v>1</c:v>
                </c:pt>
                <c:pt idx="57796">
                  <c:v>1</c:v>
                </c:pt>
                <c:pt idx="57797">
                  <c:v>1</c:v>
                </c:pt>
                <c:pt idx="57798">
                  <c:v>1</c:v>
                </c:pt>
                <c:pt idx="57799">
                  <c:v>1</c:v>
                </c:pt>
                <c:pt idx="57800">
                  <c:v>1</c:v>
                </c:pt>
                <c:pt idx="57801">
                  <c:v>1</c:v>
                </c:pt>
                <c:pt idx="57802">
                  <c:v>1</c:v>
                </c:pt>
                <c:pt idx="57803">
                  <c:v>1</c:v>
                </c:pt>
                <c:pt idx="57804">
                  <c:v>1</c:v>
                </c:pt>
                <c:pt idx="57805">
                  <c:v>1</c:v>
                </c:pt>
                <c:pt idx="57806">
                  <c:v>1</c:v>
                </c:pt>
                <c:pt idx="57807">
                  <c:v>1</c:v>
                </c:pt>
                <c:pt idx="57808">
                  <c:v>1</c:v>
                </c:pt>
                <c:pt idx="57809">
                  <c:v>1</c:v>
                </c:pt>
                <c:pt idx="57810">
                  <c:v>1</c:v>
                </c:pt>
                <c:pt idx="57811">
                  <c:v>0.85714285700000004</c:v>
                </c:pt>
                <c:pt idx="57812">
                  <c:v>1</c:v>
                </c:pt>
                <c:pt idx="57813">
                  <c:v>1</c:v>
                </c:pt>
                <c:pt idx="57814">
                  <c:v>1</c:v>
                </c:pt>
                <c:pt idx="57815">
                  <c:v>1</c:v>
                </c:pt>
                <c:pt idx="57816">
                  <c:v>1</c:v>
                </c:pt>
                <c:pt idx="57817">
                  <c:v>1</c:v>
                </c:pt>
                <c:pt idx="57818">
                  <c:v>1</c:v>
                </c:pt>
                <c:pt idx="57819">
                  <c:v>1</c:v>
                </c:pt>
                <c:pt idx="57820">
                  <c:v>1</c:v>
                </c:pt>
                <c:pt idx="57821">
                  <c:v>1</c:v>
                </c:pt>
                <c:pt idx="57822">
                  <c:v>1</c:v>
                </c:pt>
                <c:pt idx="57823">
                  <c:v>1</c:v>
                </c:pt>
                <c:pt idx="57824">
                  <c:v>1</c:v>
                </c:pt>
                <c:pt idx="57825">
                  <c:v>1</c:v>
                </c:pt>
                <c:pt idx="57826">
                  <c:v>1</c:v>
                </c:pt>
                <c:pt idx="57827">
                  <c:v>0.85714285700000004</c:v>
                </c:pt>
                <c:pt idx="57828">
                  <c:v>0.85714285700000004</c:v>
                </c:pt>
                <c:pt idx="57829">
                  <c:v>1</c:v>
                </c:pt>
                <c:pt idx="57830">
                  <c:v>1</c:v>
                </c:pt>
                <c:pt idx="57831">
                  <c:v>1</c:v>
                </c:pt>
                <c:pt idx="57832">
                  <c:v>1</c:v>
                </c:pt>
                <c:pt idx="57833">
                  <c:v>1</c:v>
                </c:pt>
                <c:pt idx="57834">
                  <c:v>1</c:v>
                </c:pt>
                <c:pt idx="57835">
                  <c:v>1</c:v>
                </c:pt>
                <c:pt idx="57836">
                  <c:v>1</c:v>
                </c:pt>
                <c:pt idx="57837">
                  <c:v>1</c:v>
                </c:pt>
                <c:pt idx="57838">
                  <c:v>1</c:v>
                </c:pt>
                <c:pt idx="57839">
                  <c:v>1</c:v>
                </c:pt>
                <c:pt idx="57840">
                  <c:v>1</c:v>
                </c:pt>
                <c:pt idx="57841">
                  <c:v>1</c:v>
                </c:pt>
                <c:pt idx="57842">
                  <c:v>1</c:v>
                </c:pt>
                <c:pt idx="57843">
                  <c:v>1</c:v>
                </c:pt>
                <c:pt idx="57844">
                  <c:v>1</c:v>
                </c:pt>
                <c:pt idx="57845">
                  <c:v>1</c:v>
                </c:pt>
                <c:pt idx="57846">
                  <c:v>1</c:v>
                </c:pt>
                <c:pt idx="57847">
                  <c:v>1</c:v>
                </c:pt>
                <c:pt idx="57848">
                  <c:v>1</c:v>
                </c:pt>
                <c:pt idx="57849">
                  <c:v>1</c:v>
                </c:pt>
                <c:pt idx="57850">
                  <c:v>1</c:v>
                </c:pt>
                <c:pt idx="57851">
                  <c:v>1</c:v>
                </c:pt>
                <c:pt idx="57852">
                  <c:v>1</c:v>
                </c:pt>
                <c:pt idx="57853">
                  <c:v>1</c:v>
                </c:pt>
                <c:pt idx="57854">
                  <c:v>1</c:v>
                </c:pt>
                <c:pt idx="57855">
                  <c:v>1</c:v>
                </c:pt>
                <c:pt idx="57856">
                  <c:v>1</c:v>
                </c:pt>
                <c:pt idx="57857">
                  <c:v>1</c:v>
                </c:pt>
                <c:pt idx="57858">
                  <c:v>1</c:v>
                </c:pt>
                <c:pt idx="57859">
                  <c:v>1</c:v>
                </c:pt>
                <c:pt idx="57860">
                  <c:v>1</c:v>
                </c:pt>
                <c:pt idx="57861">
                  <c:v>1</c:v>
                </c:pt>
                <c:pt idx="57862">
                  <c:v>1</c:v>
                </c:pt>
                <c:pt idx="57863">
                  <c:v>1</c:v>
                </c:pt>
                <c:pt idx="57864">
                  <c:v>1</c:v>
                </c:pt>
                <c:pt idx="57865">
                  <c:v>1</c:v>
                </c:pt>
                <c:pt idx="57866">
                  <c:v>1</c:v>
                </c:pt>
                <c:pt idx="57867">
                  <c:v>1</c:v>
                </c:pt>
                <c:pt idx="57868">
                  <c:v>1</c:v>
                </c:pt>
                <c:pt idx="57869">
                  <c:v>1</c:v>
                </c:pt>
                <c:pt idx="57870">
                  <c:v>1</c:v>
                </c:pt>
                <c:pt idx="57871">
                  <c:v>1</c:v>
                </c:pt>
                <c:pt idx="57872">
                  <c:v>1</c:v>
                </c:pt>
                <c:pt idx="57873">
                  <c:v>1</c:v>
                </c:pt>
                <c:pt idx="57874">
                  <c:v>1</c:v>
                </c:pt>
                <c:pt idx="57875">
                  <c:v>1</c:v>
                </c:pt>
                <c:pt idx="57876">
                  <c:v>1</c:v>
                </c:pt>
                <c:pt idx="57877">
                  <c:v>1</c:v>
                </c:pt>
                <c:pt idx="57878">
                  <c:v>1</c:v>
                </c:pt>
                <c:pt idx="57879">
                  <c:v>1</c:v>
                </c:pt>
                <c:pt idx="57880">
                  <c:v>1</c:v>
                </c:pt>
                <c:pt idx="57881">
                  <c:v>1</c:v>
                </c:pt>
                <c:pt idx="57882">
                  <c:v>1</c:v>
                </c:pt>
                <c:pt idx="57883">
                  <c:v>1</c:v>
                </c:pt>
                <c:pt idx="57884">
                  <c:v>1</c:v>
                </c:pt>
                <c:pt idx="57885">
                  <c:v>1</c:v>
                </c:pt>
                <c:pt idx="57886">
                  <c:v>1</c:v>
                </c:pt>
                <c:pt idx="57887">
                  <c:v>1</c:v>
                </c:pt>
                <c:pt idx="57888">
                  <c:v>1</c:v>
                </c:pt>
                <c:pt idx="57889">
                  <c:v>1</c:v>
                </c:pt>
                <c:pt idx="57890">
                  <c:v>1</c:v>
                </c:pt>
                <c:pt idx="57891">
                  <c:v>1</c:v>
                </c:pt>
                <c:pt idx="57892">
                  <c:v>1</c:v>
                </c:pt>
                <c:pt idx="57893">
                  <c:v>1</c:v>
                </c:pt>
                <c:pt idx="57894">
                  <c:v>1</c:v>
                </c:pt>
                <c:pt idx="57895">
                  <c:v>1</c:v>
                </c:pt>
                <c:pt idx="57896">
                  <c:v>1</c:v>
                </c:pt>
                <c:pt idx="57897">
                  <c:v>1</c:v>
                </c:pt>
                <c:pt idx="57898">
                  <c:v>0.85714285700000004</c:v>
                </c:pt>
                <c:pt idx="57899">
                  <c:v>0.85714285700000004</c:v>
                </c:pt>
                <c:pt idx="57900">
                  <c:v>1</c:v>
                </c:pt>
                <c:pt idx="57901">
                  <c:v>1</c:v>
                </c:pt>
                <c:pt idx="57902">
                  <c:v>1</c:v>
                </c:pt>
                <c:pt idx="57903">
                  <c:v>1</c:v>
                </c:pt>
                <c:pt idx="57904">
                  <c:v>1</c:v>
                </c:pt>
                <c:pt idx="57905">
                  <c:v>1</c:v>
                </c:pt>
                <c:pt idx="57906">
                  <c:v>1</c:v>
                </c:pt>
                <c:pt idx="57907">
                  <c:v>1</c:v>
                </c:pt>
                <c:pt idx="57908">
                  <c:v>1</c:v>
                </c:pt>
                <c:pt idx="57909">
                  <c:v>0.85714285700000004</c:v>
                </c:pt>
                <c:pt idx="57910">
                  <c:v>1</c:v>
                </c:pt>
                <c:pt idx="57911">
                  <c:v>1</c:v>
                </c:pt>
                <c:pt idx="57912">
                  <c:v>0.85714285700000004</c:v>
                </c:pt>
                <c:pt idx="57913">
                  <c:v>1</c:v>
                </c:pt>
                <c:pt idx="57914">
                  <c:v>1</c:v>
                </c:pt>
                <c:pt idx="57915">
                  <c:v>1</c:v>
                </c:pt>
                <c:pt idx="57916">
                  <c:v>1</c:v>
                </c:pt>
                <c:pt idx="57917">
                  <c:v>1</c:v>
                </c:pt>
                <c:pt idx="57918">
                  <c:v>1</c:v>
                </c:pt>
                <c:pt idx="57919">
                  <c:v>1</c:v>
                </c:pt>
                <c:pt idx="57920">
                  <c:v>0.85714285700000004</c:v>
                </c:pt>
                <c:pt idx="57921">
                  <c:v>1</c:v>
                </c:pt>
                <c:pt idx="57922">
                  <c:v>1</c:v>
                </c:pt>
                <c:pt idx="57923">
                  <c:v>1</c:v>
                </c:pt>
                <c:pt idx="57924">
                  <c:v>1</c:v>
                </c:pt>
                <c:pt idx="57925">
                  <c:v>1</c:v>
                </c:pt>
                <c:pt idx="57926">
                  <c:v>0.85714285700000004</c:v>
                </c:pt>
                <c:pt idx="57927">
                  <c:v>1</c:v>
                </c:pt>
                <c:pt idx="57928">
                  <c:v>1</c:v>
                </c:pt>
                <c:pt idx="57929">
                  <c:v>1</c:v>
                </c:pt>
                <c:pt idx="57930">
                  <c:v>1</c:v>
                </c:pt>
                <c:pt idx="57931">
                  <c:v>0.85714285700000004</c:v>
                </c:pt>
                <c:pt idx="57932">
                  <c:v>1</c:v>
                </c:pt>
                <c:pt idx="57933">
                  <c:v>0.85714285700000004</c:v>
                </c:pt>
                <c:pt idx="57934">
                  <c:v>1</c:v>
                </c:pt>
                <c:pt idx="57935">
                  <c:v>1</c:v>
                </c:pt>
                <c:pt idx="57936">
                  <c:v>1</c:v>
                </c:pt>
                <c:pt idx="57937">
                  <c:v>1</c:v>
                </c:pt>
                <c:pt idx="57938">
                  <c:v>1</c:v>
                </c:pt>
                <c:pt idx="57939">
                  <c:v>1</c:v>
                </c:pt>
                <c:pt idx="57940">
                  <c:v>1</c:v>
                </c:pt>
                <c:pt idx="57941">
                  <c:v>1</c:v>
                </c:pt>
                <c:pt idx="57942">
                  <c:v>1</c:v>
                </c:pt>
                <c:pt idx="57943">
                  <c:v>1</c:v>
                </c:pt>
                <c:pt idx="57944">
                  <c:v>1</c:v>
                </c:pt>
                <c:pt idx="57945">
                  <c:v>1</c:v>
                </c:pt>
                <c:pt idx="57946">
                  <c:v>1</c:v>
                </c:pt>
                <c:pt idx="57947">
                  <c:v>1</c:v>
                </c:pt>
                <c:pt idx="57948">
                  <c:v>1</c:v>
                </c:pt>
                <c:pt idx="57949">
                  <c:v>1</c:v>
                </c:pt>
                <c:pt idx="57950">
                  <c:v>1</c:v>
                </c:pt>
                <c:pt idx="57951">
                  <c:v>1</c:v>
                </c:pt>
                <c:pt idx="57952">
                  <c:v>1</c:v>
                </c:pt>
                <c:pt idx="57953">
                  <c:v>1</c:v>
                </c:pt>
                <c:pt idx="57954">
                  <c:v>1</c:v>
                </c:pt>
                <c:pt idx="57955">
                  <c:v>1</c:v>
                </c:pt>
                <c:pt idx="57956">
                  <c:v>1</c:v>
                </c:pt>
                <c:pt idx="57957">
                  <c:v>1</c:v>
                </c:pt>
                <c:pt idx="57958">
                  <c:v>1</c:v>
                </c:pt>
                <c:pt idx="57959">
                  <c:v>1</c:v>
                </c:pt>
                <c:pt idx="57960">
                  <c:v>1</c:v>
                </c:pt>
                <c:pt idx="57961">
                  <c:v>1</c:v>
                </c:pt>
                <c:pt idx="57962">
                  <c:v>1</c:v>
                </c:pt>
                <c:pt idx="57963">
                  <c:v>1</c:v>
                </c:pt>
                <c:pt idx="57964">
                  <c:v>1</c:v>
                </c:pt>
                <c:pt idx="57965">
                  <c:v>1</c:v>
                </c:pt>
                <c:pt idx="57966">
                  <c:v>1</c:v>
                </c:pt>
                <c:pt idx="57967">
                  <c:v>1</c:v>
                </c:pt>
                <c:pt idx="57968">
                  <c:v>1</c:v>
                </c:pt>
                <c:pt idx="57969">
                  <c:v>1</c:v>
                </c:pt>
                <c:pt idx="57970">
                  <c:v>1</c:v>
                </c:pt>
                <c:pt idx="57971">
                  <c:v>1</c:v>
                </c:pt>
                <c:pt idx="57972">
                  <c:v>1</c:v>
                </c:pt>
                <c:pt idx="57973">
                  <c:v>1</c:v>
                </c:pt>
                <c:pt idx="57974">
                  <c:v>1</c:v>
                </c:pt>
                <c:pt idx="57975">
                  <c:v>0.85714285700000004</c:v>
                </c:pt>
                <c:pt idx="57976">
                  <c:v>1</c:v>
                </c:pt>
                <c:pt idx="57977">
                  <c:v>1</c:v>
                </c:pt>
                <c:pt idx="57978">
                  <c:v>1</c:v>
                </c:pt>
                <c:pt idx="57979">
                  <c:v>1</c:v>
                </c:pt>
                <c:pt idx="57980">
                  <c:v>1</c:v>
                </c:pt>
                <c:pt idx="57981">
                  <c:v>1</c:v>
                </c:pt>
                <c:pt idx="57982">
                  <c:v>1</c:v>
                </c:pt>
                <c:pt idx="57983">
                  <c:v>1</c:v>
                </c:pt>
                <c:pt idx="57984">
                  <c:v>1</c:v>
                </c:pt>
                <c:pt idx="57985">
                  <c:v>1</c:v>
                </c:pt>
                <c:pt idx="57986">
                  <c:v>1</c:v>
                </c:pt>
                <c:pt idx="57987">
                  <c:v>0.85714285700000004</c:v>
                </c:pt>
                <c:pt idx="57988">
                  <c:v>1</c:v>
                </c:pt>
                <c:pt idx="57989">
                  <c:v>1</c:v>
                </c:pt>
                <c:pt idx="57990">
                  <c:v>1</c:v>
                </c:pt>
                <c:pt idx="57991">
                  <c:v>1</c:v>
                </c:pt>
                <c:pt idx="57992">
                  <c:v>1</c:v>
                </c:pt>
                <c:pt idx="57993">
                  <c:v>1</c:v>
                </c:pt>
                <c:pt idx="57994">
                  <c:v>1</c:v>
                </c:pt>
                <c:pt idx="57995">
                  <c:v>1</c:v>
                </c:pt>
                <c:pt idx="57996">
                  <c:v>1</c:v>
                </c:pt>
                <c:pt idx="57997">
                  <c:v>1</c:v>
                </c:pt>
                <c:pt idx="57998">
                  <c:v>1</c:v>
                </c:pt>
                <c:pt idx="57999">
                  <c:v>1</c:v>
                </c:pt>
                <c:pt idx="58000">
                  <c:v>1</c:v>
                </c:pt>
                <c:pt idx="58001">
                  <c:v>1</c:v>
                </c:pt>
                <c:pt idx="58002">
                  <c:v>1</c:v>
                </c:pt>
                <c:pt idx="58003">
                  <c:v>1</c:v>
                </c:pt>
                <c:pt idx="58004">
                  <c:v>1</c:v>
                </c:pt>
                <c:pt idx="58005">
                  <c:v>1</c:v>
                </c:pt>
                <c:pt idx="58006">
                  <c:v>1</c:v>
                </c:pt>
                <c:pt idx="58007">
                  <c:v>1</c:v>
                </c:pt>
                <c:pt idx="58008">
                  <c:v>1</c:v>
                </c:pt>
                <c:pt idx="58009">
                  <c:v>1</c:v>
                </c:pt>
                <c:pt idx="58010">
                  <c:v>1</c:v>
                </c:pt>
                <c:pt idx="58011">
                  <c:v>1</c:v>
                </c:pt>
                <c:pt idx="58012">
                  <c:v>1</c:v>
                </c:pt>
                <c:pt idx="58013">
                  <c:v>1</c:v>
                </c:pt>
                <c:pt idx="58014">
                  <c:v>1</c:v>
                </c:pt>
                <c:pt idx="58015">
                  <c:v>1</c:v>
                </c:pt>
                <c:pt idx="58016">
                  <c:v>1</c:v>
                </c:pt>
                <c:pt idx="58017">
                  <c:v>1</c:v>
                </c:pt>
                <c:pt idx="58018">
                  <c:v>1</c:v>
                </c:pt>
                <c:pt idx="58019">
                  <c:v>1</c:v>
                </c:pt>
                <c:pt idx="58020">
                  <c:v>1</c:v>
                </c:pt>
                <c:pt idx="58021">
                  <c:v>1</c:v>
                </c:pt>
                <c:pt idx="58022">
                  <c:v>1</c:v>
                </c:pt>
                <c:pt idx="58023">
                  <c:v>1</c:v>
                </c:pt>
                <c:pt idx="58024">
                  <c:v>1</c:v>
                </c:pt>
                <c:pt idx="58025">
                  <c:v>1</c:v>
                </c:pt>
                <c:pt idx="58026">
                  <c:v>1</c:v>
                </c:pt>
                <c:pt idx="58027">
                  <c:v>1</c:v>
                </c:pt>
                <c:pt idx="58028">
                  <c:v>1</c:v>
                </c:pt>
                <c:pt idx="58029">
                  <c:v>1</c:v>
                </c:pt>
                <c:pt idx="58030">
                  <c:v>1</c:v>
                </c:pt>
                <c:pt idx="58031">
                  <c:v>1</c:v>
                </c:pt>
                <c:pt idx="58032">
                  <c:v>0.85714285700000004</c:v>
                </c:pt>
                <c:pt idx="58033">
                  <c:v>1</c:v>
                </c:pt>
                <c:pt idx="58034">
                  <c:v>1</c:v>
                </c:pt>
                <c:pt idx="58035">
                  <c:v>1</c:v>
                </c:pt>
                <c:pt idx="58036">
                  <c:v>1</c:v>
                </c:pt>
                <c:pt idx="58037">
                  <c:v>1</c:v>
                </c:pt>
                <c:pt idx="58038">
                  <c:v>1</c:v>
                </c:pt>
                <c:pt idx="58039">
                  <c:v>1</c:v>
                </c:pt>
                <c:pt idx="58040">
                  <c:v>1</c:v>
                </c:pt>
                <c:pt idx="58041">
                  <c:v>1</c:v>
                </c:pt>
                <c:pt idx="58042">
                  <c:v>1</c:v>
                </c:pt>
                <c:pt idx="58043">
                  <c:v>1</c:v>
                </c:pt>
                <c:pt idx="58044">
                  <c:v>1</c:v>
                </c:pt>
                <c:pt idx="58045">
                  <c:v>1</c:v>
                </c:pt>
                <c:pt idx="58046">
                  <c:v>1</c:v>
                </c:pt>
                <c:pt idx="58047">
                  <c:v>1</c:v>
                </c:pt>
                <c:pt idx="58048">
                  <c:v>1</c:v>
                </c:pt>
                <c:pt idx="58049">
                  <c:v>1</c:v>
                </c:pt>
                <c:pt idx="58050">
                  <c:v>1</c:v>
                </c:pt>
                <c:pt idx="58051">
                  <c:v>1</c:v>
                </c:pt>
                <c:pt idx="58052">
                  <c:v>1</c:v>
                </c:pt>
                <c:pt idx="58053">
                  <c:v>1</c:v>
                </c:pt>
                <c:pt idx="58054">
                  <c:v>1</c:v>
                </c:pt>
                <c:pt idx="58055">
                  <c:v>1</c:v>
                </c:pt>
                <c:pt idx="58056">
                  <c:v>1</c:v>
                </c:pt>
                <c:pt idx="58057">
                  <c:v>1</c:v>
                </c:pt>
                <c:pt idx="58058">
                  <c:v>1</c:v>
                </c:pt>
                <c:pt idx="58059">
                  <c:v>1</c:v>
                </c:pt>
                <c:pt idx="58060">
                  <c:v>1</c:v>
                </c:pt>
                <c:pt idx="58061">
                  <c:v>1</c:v>
                </c:pt>
                <c:pt idx="58062">
                  <c:v>1</c:v>
                </c:pt>
                <c:pt idx="58063">
                  <c:v>1</c:v>
                </c:pt>
                <c:pt idx="58064">
                  <c:v>1</c:v>
                </c:pt>
                <c:pt idx="58065">
                  <c:v>1</c:v>
                </c:pt>
                <c:pt idx="58066">
                  <c:v>1</c:v>
                </c:pt>
                <c:pt idx="58067">
                  <c:v>1</c:v>
                </c:pt>
                <c:pt idx="58068">
                  <c:v>1</c:v>
                </c:pt>
                <c:pt idx="58069">
                  <c:v>0.71428571399999996</c:v>
                </c:pt>
                <c:pt idx="58070">
                  <c:v>1</c:v>
                </c:pt>
                <c:pt idx="58071">
                  <c:v>1</c:v>
                </c:pt>
                <c:pt idx="58072">
                  <c:v>1</c:v>
                </c:pt>
                <c:pt idx="58073">
                  <c:v>1</c:v>
                </c:pt>
                <c:pt idx="58074">
                  <c:v>1</c:v>
                </c:pt>
                <c:pt idx="58075">
                  <c:v>1</c:v>
                </c:pt>
                <c:pt idx="58076">
                  <c:v>1</c:v>
                </c:pt>
                <c:pt idx="58077">
                  <c:v>1</c:v>
                </c:pt>
                <c:pt idx="58078">
                  <c:v>1</c:v>
                </c:pt>
                <c:pt idx="58079">
                  <c:v>1</c:v>
                </c:pt>
                <c:pt idx="58080">
                  <c:v>1</c:v>
                </c:pt>
                <c:pt idx="58081">
                  <c:v>1</c:v>
                </c:pt>
                <c:pt idx="58082">
                  <c:v>1</c:v>
                </c:pt>
                <c:pt idx="58083">
                  <c:v>1</c:v>
                </c:pt>
                <c:pt idx="58084">
                  <c:v>1</c:v>
                </c:pt>
                <c:pt idx="58085">
                  <c:v>1</c:v>
                </c:pt>
                <c:pt idx="58086">
                  <c:v>1</c:v>
                </c:pt>
                <c:pt idx="58087">
                  <c:v>1</c:v>
                </c:pt>
                <c:pt idx="58088">
                  <c:v>1</c:v>
                </c:pt>
                <c:pt idx="58089">
                  <c:v>1</c:v>
                </c:pt>
                <c:pt idx="58090">
                  <c:v>1</c:v>
                </c:pt>
                <c:pt idx="58091">
                  <c:v>1</c:v>
                </c:pt>
                <c:pt idx="58092">
                  <c:v>1</c:v>
                </c:pt>
                <c:pt idx="58093">
                  <c:v>1</c:v>
                </c:pt>
                <c:pt idx="58094">
                  <c:v>1</c:v>
                </c:pt>
                <c:pt idx="58095">
                  <c:v>1</c:v>
                </c:pt>
                <c:pt idx="58096">
                  <c:v>1</c:v>
                </c:pt>
                <c:pt idx="58097">
                  <c:v>1</c:v>
                </c:pt>
                <c:pt idx="58098">
                  <c:v>1</c:v>
                </c:pt>
                <c:pt idx="58099">
                  <c:v>1</c:v>
                </c:pt>
                <c:pt idx="58100">
                  <c:v>1</c:v>
                </c:pt>
                <c:pt idx="58101">
                  <c:v>1</c:v>
                </c:pt>
                <c:pt idx="58102">
                  <c:v>1</c:v>
                </c:pt>
                <c:pt idx="58103">
                  <c:v>1</c:v>
                </c:pt>
                <c:pt idx="58104">
                  <c:v>1</c:v>
                </c:pt>
                <c:pt idx="58105">
                  <c:v>1</c:v>
                </c:pt>
                <c:pt idx="58106">
                  <c:v>1</c:v>
                </c:pt>
                <c:pt idx="58107">
                  <c:v>0.85714285700000004</c:v>
                </c:pt>
                <c:pt idx="58108">
                  <c:v>1</c:v>
                </c:pt>
                <c:pt idx="58109">
                  <c:v>1</c:v>
                </c:pt>
                <c:pt idx="58110">
                  <c:v>1</c:v>
                </c:pt>
                <c:pt idx="58111">
                  <c:v>1</c:v>
                </c:pt>
                <c:pt idx="58112">
                  <c:v>1</c:v>
                </c:pt>
                <c:pt idx="58113">
                  <c:v>1</c:v>
                </c:pt>
                <c:pt idx="58114">
                  <c:v>1</c:v>
                </c:pt>
                <c:pt idx="58115">
                  <c:v>1</c:v>
                </c:pt>
                <c:pt idx="58116">
                  <c:v>1</c:v>
                </c:pt>
                <c:pt idx="58117">
                  <c:v>1</c:v>
                </c:pt>
                <c:pt idx="58118">
                  <c:v>1</c:v>
                </c:pt>
                <c:pt idx="58119">
                  <c:v>1</c:v>
                </c:pt>
                <c:pt idx="58120">
                  <c:v>1</c:v>
                </c:pt>
                <c:pt idx="58121">
                  <c:v>1</c:v>
                </c:pt>
                <c:pt idx="58122">
                  <c:v>1</c:v>
                </c:pt>
                <c:pt idx="58123">
                  <c:v>1</c:v>
                </c:pt>
                <c:pt idx="58124">
                  <c:v>1</c:v>
                </c:pt>
                <c:pt idx="58125">
                  <c:v>1</c:v>
                </c:pt>
                <c:pt idx="58126">
                  <c:v>1</c:v>
                </c:pt>
                <c:pt idx="58127">
                  <c:v>1</c:v>
                </c:pt>
                <c:pt idx="58128">
                  <c:v>1</c:v>
                </c:pt>
                <c:pt idx="58129">
                  <c:v>1</c:v>
                </c:pt>
                <c:pt idx="58130">
                  <c:v>1</c:v>
                </c:pt>
                <c:pt idx="58131">
                  <c:v>1</c:v>
                </c:pt>
                <c:pt idx="58132">
                  <c:v>1</c:v>
                </c:pt>
                <c:pt idx="58133">
                  <c:v>1</c:v>
                </c:pt>
                <c:pt idx="58134">
                  <c:v>1</c:v>
                </c:pt>
                <c:pt idx="58135">
                  <c:v>1</c:v>
                </c:pt>
                <c:pt idx="58136">
                  <c:v>1</c:v>
                </c:pt>
                <c:pt idx="58137">
                  <c:v>1</c:v>
                </c:pt>
                <c:pt idx="58138">
                  <c:v>0.85714285700000004</c:v>
                </c:pt>
                <c:pt idx="58139">
                  <c:v>1</c:v>
                </c:pt>
                <c:pt idx="58140">
                  <c:v>1</c:v>
                </c:pt>
                <c:pt idx="58141">
                  <c:v>1</c:v>
                </c:pt>
                <c:pt idx="58142">
                  <c:v>1</c:v>
                </c:pt>
                <c:pt idx="58143">
                  <c:v>1</c:v>
                </c:pt>
                <c:pt idx="58144">
                  <c:v>1</c:v>
                </c:pt>
                <c:pt idx="58145">
                  <c:v>1</c:v>
                </c:pt>
                <c:pt idx="58146">
                  <c:v>0.85714285700000004</c:v>
                </c:pt>
                <c:pt idx="58147">
                  <c:v>1</c:v>
                </c:pt>
                <c:pt idx="58148">
                  <c:v>1</c:v>
                </c:pt>
                <c:pt idx="58149">
                  <c:v>1</c:v>
                </c:pt>
                <c:pt idx="58150">
                  <c:v>1</c:v>
                </c:pt>
                <c:pt idx="58151">
                  <c:v>0.85714285700000004</c:v>
                </c:pt>
                <c:pt idx="58152">
                  <c:v>1</c:v>
                </c:pt>
                <c:pt idx="58153">
                  <c:v>1</c:v>
                </c:pt>
                <c:pt idx="58154">
                  <c:v>1</c:v>
                </c:pt>
                <c:pt idx="58155">
                  <c:v>1</c:v>
                </c:pt>
                <c:pt idx="58156">
                  <c:v>1</c:v>
                </c:pt>
                <c:pt idx="58157">
                  <c:v>1</c:v>
                </c:pt>
                <c:pt idx="58158">
                  <c:v>1</c:v>
                </c:pt>
                <c:pt idx="58159">
                  <c:v>1</c:v>
                </c:pt>
                <c:pt idx="58160">
                  <c:v>1</c:v>
                </c:pt>
                <c:pt idx="58161">
                  <c:v>1</c:v>
                </c:pt>
                <c:pt idx="58162">
                  <c:v>1</c:v>
                </c:pt>
                <c:pt idx="58163">
                  <c:v>1</c:v>
                </c:pt>
                <c:pt idx="58164">
                  <c:v>1</c:v>
                </c:pt>
                <c:pt idx="58165">
                  <c:v>1</c:v>
                </c:pt>
                <c:pt idx="58166">
                  <c:v>1</c:v>
                </c:pt>
                <c:pt idx="58167">
                  <c:v>1</c:v>
                </c:pt>
                <c:pt idx="58168">
                  <c:v>1</c:v>
                </c:pt>
                <c:pt idx="58169">
                  <c:v>1</c:v>
                </c:pt>
                <c:pt idx="58170">
                  <c:v>1</c:v>
                </c:pt>
                <c:pt idx="58171">
                  <c:v>1</c:v>
                </c:pt>
                <c:pt idx="58172">
                  <c:v>1</c:v>
                </c:pt>
                <c:pt idx="58173">
                  <c:v>1</c:v>
                </c:pt>
                <c:pt idx="58174">
                  <c:v>1</c:v>
                </c:pt>
                <c:pt idx="58175">
                  <c:v>1</c:v>
                </c:pt>
                <c:pt idx="58176">
                  <c:v>1</c:v>
                </c:pt>
                <c:pt idx="58177">
                  <c:v>1</c:v>
                </c:pt>
                <c:pt idx="58178">
                  <c:v>1</c:v>
                </c:pt>
                <c:pt idx="58179">
                  <c:v>1</c:v>
                </c:pt>
                <c:pt idx="58180">
                  <c:v>1</c:v>
                </c:pt>
                <c:pt idx="58181">
                  <c:v>1</c:v>
                </c:pt>
                <c:pt idx="58182">
                  <c:v>1</c:v>
                </c:pt>
                <c:pt idx="58183">
                  <c:v>1</c:v>
                </c:pt>
                <c:pt idx="58184">
                  <c:v>1</c:v>
                </c:pt>
                <c:pt idx="58185">
                  <c:v>1</c:v>
                </c:pt>
                <c:pt idx="58186">
                  <c:v>1</c:v>
                </c:pt>
                <c:pt idx="58187">
                  <c:v>1</c:v>
                </c:pt>
                <c:pt idx="58188">
                  <c:v>1</c:v>
                </c:pt>
                <c:pt idx="58189">
                  <c:v>1</c:v>
                </c:pt>
                <c:pt idx="58190">
                  <c:v>1</c:v>
                </c:pt>
                <c:pt idx="58191">
                  <c:v>1</c:v>
                </c:pt>
                <c:pt idx="58192">
                  <c:v>1</c:v>
                </c:pt>
                <c:pt idx="58193">
                  <c:v>1</c:v>
                </c:pt>
                <c:pt idx="58194">
                  <c:v>1</c:v>
                </c:pt>
                <c:pt idx="58195">
                  <c:v>1</c:v>
                </c:pt>
                <c:pt idx="58196">
                  <c:v>1</c:v>
                </c:pt>
                <c:pt idx="58197">
                  <c:v>1</c:v>
                </c:pt>
                <c:pt idx="58198">
                  <c:v>1</c:v>
                </c:pt>
                <c:pt idx="58199">
                  <c:v>1</c:v>
                </c:pt>
                <c:pt idx="58200">
                  <c:v>1</c:v>
                </c:pt>
                <c:pt idx="58201">
                  <c:v>1</c:v>
                </c:pt>
                <c:pt idx="58202">
                  <c:v>1</c:v>
                </c:pt>
                <c:pt idx="58203">
                  <c:v>1</c:v>
                </c:pt>
                <c:pt idx="58204">
                  <c:v>1</c:v>
                </c:pt>
                <c:pt idx="58205">
                  <c:v>1</c:v>
                </c:pt>
                <c:pt idx="58206">
                  <c:v>1</c:v>
                </c:pt>
                <c:pt idx="58207">
                  <c:v>1</c:v>
                </c:pt>
                <c:pt idx="58208">
                  <c:v>1</c:v>
                </c:pt>
                <c:pt idx="58209">
                  <c:v>1</c:v>
                </c:pt>
                <c:pt idx="58210">
                  <c:v>1</c:v>
                </c:pt>
                <c:pt idx="58211">
                  <c:v>1</c:v>
                </c:pt>
                <c:pt idx="58212">
                  <c:v>1</c:v>
                </c:pt>
                <c:pt idx="58213">
                  <c:v>1</c:v>
                </c:pt>
                <c:pt idx="58214">
                  <c:v>1</c:v>
                </c:pt>
                <c:pt idx="58215">
                  <c:v>1</c:v>
                </c:pt>
                <c:pt idx="58216">
                  <c:v>1</c:v>
                </c:pt>
                <c:pt idx="58217">
                  <c:v>1</c:v>
                </c:pt>
                <c:pt idx="58218">
                  <c:v>1</c:v>
                </c:pt>
                <c:pt idx="58219">
                  <c:v>1</c:v>
                </c:pt>
                <c:pt idx="58220">
                  <c:v>1</c:v>
                </c:pt>
                <c:pt idx="58221">
                  <c:v>1</c:v>
                </c:pt>
                <c:pt idx="58222">
                  <c:v>1</c:v>
                </c:pt>
                <c:pt idx="58223">
                  <c:v>1</c:v>
                </c:pt>
                <c:pt idx="58224">
                  <c:v>1</c:v>
                </c:pt>
                <c:pt idx="58225">
                  <c:v>1</c:v>
                </c:pt>
                <c:pt idx="58226">
                  <c:v>1</c:v>
                </c:pt>
                <c:pt idx="58227">
                  <c:v>1</c:v>
                </c:pt>
                <c:pt idx="58228">
                  <c:v>1</c:v>
                </c:pt>
                <c:pt idx="58229">
                  <c:v>1</c:v>
                </c:pt>
                <c:pt idx="58230">
                  <c:v>1</c:v>
                </c:pt>
                <c:pt idx="58231">
                  <c:v>1</c:v>
                </c:pt>
                <c:pt idx="58232">
                  <c:v>1</c:v>
                </c:pt>
                <c:pt idx="58233">
                  <c:v>1</c:v>
                </c:pt>
                <c:pt idx="58234">
                  <c:v>1</c:v>
                </c:pt>
                <c:pt idx="58235">
                  <c:v>1</c:v>
                </c:pt>
                <c:pt idx="58236">
                  <c:v>1</c:v>
                </c:pt>
                <c:pt idx="58237">
                  <c:v>0.14285714299999999</c:v>
                </c:pt>
                <c:pt idx="58238">
                  <c:v>1</c:v>
                </c:pt>
                <c:pt idx="58239">
                  <c:v>1</c:v>
                </c:pt>
                <c:pt idx="58240">
                  <c:v>1</c:v>
                </c:pt>
                <c:pt idx="58241">
                  <c:v>1</c:v>
                </c:pt>
                <c:pt idx="58242">
                  <c:v>1</c:v>
                </c:pt>
                <c:pt idx="58243">
                  <c:v>1</c:v>
                </c:pt>
                <c:pt idx="58244">
                  <c:v>1</c:v>
                </c:pt>
                <c:pt idx="58245">
                  <c:v>1</c:v>
                </c:pt>
                <c:pt idx="58246">
                  <c:v>1</c:v>
                </c:pt>
                <c:pt idx="58247">
                  <c:v>1</c:v>
                </c:pt>
                <c:pt idx="58248">
                  <c:v>1</c:v>
                </c:pt>
                <c:pt idx="58249">
                  <c:v>1</c:v>
                </c:pt>
                <c:pt idx="58250">
                  <c:v>1</c:v>
                </c:pt>
                <c:pt idx="58251">
                  <c:v>1</c:v>
                </c:pt>
                <c:pt idx="58252">
                  <c:v>1</c:v>
                </c:pt>
                <c:pt idx="58253">
                  <c:v>1</c:v>
                </c:pt>
                <c:pt idx="58254">
                  <c:v>1</c:v>
                </c:pt>
                <c:pt idx="58255">
                  <c:v>1</c:v>
                </c:pt>
                <c:pt idx="58256">
                  <c:v>1</c:v>
                </c:pt>
                <c:pt idx="58257">
                  <c:v>1</c:v>
                </c:pt>
                <c:pt idx="58258">
                  <c:v>1</c:v>
                </c:pt>
                <c:pt idx="58259">
                  <c:v>1</c:v>
                </c:pt>
                <c:pt idx="58260">
                  <c:v>1</c:v>
                </c:pt>
                <c:pt idx="58261">
                  <c:v>1</c:v>
                </c:pt>
                <c:pt idx="58262">
                  <c:v>1</c:v>
                </c:pt>
                <c:pt idx="58263">
                  <c:v>1</c:v>
                </c:pt>
                <c:pt idx="58264">
                  <c:v>1</c:v>
                </c:pt>
                <c:pt idx="58265">
                  <c:v>1</c:v>
                </c:pt>
                <c:pt idx="58266">
                  <c:v>0.85714285700000004</c:v>
                </c:pt>
                <c:pt idx="58267">
                  <c:v>1</c:v>
                </c:pt>
                <c:pt idx="58268">
                  <c:v>1</c:v>
                </c:pt>
                <c:pt idx="58269">
                  <c:v>1</c:v>
                </c:pt>
                <c:pt idx="58270">
                  <c:v>1</c:v>
                </c:pt>
                <c:pt idx="58271">
                  <c:v>1</c:v>
                </c:pt>
                <c:pt idx="58272">
                  <c:v>1</c:v>
                </c:pt>
                <c:pt idx="58273">
                  <c:v>1</c:v>
                </c:pt>
                <c:pt idx="58274">
                  <c:v>1</c:v>
                </c:pt>
                <c:pt idx="58275">
                  <c:v>1</c:v>
                </c:pt>
                <c:pt idx="58276">
                  <c:v>1</c:v>
                </c:pt>
                <c:pt idx="58277">
                  <c:v>1</c:v>
                </c:pt>
                <c:pt idx="58278">
                  <c:v>1</c:v>
                </c:pt>
                <c:pt idx="58279">
                  <c:v>1</c:v>
                </c:pt>
                <c:pt idx="58280">
                  <c:v>1</c:v>
                </c:pt>
                <c:pt idx="58281">
                  <c:v>1</c:v>
                </c:pt>
                <c:pt idx="58282">
                  <c:v>1</c:v>
                </c:pt>
                <c:pt idx="58283">
                  <c:v>1</c:v>
                </c:pt>
                <c:pt idx="58284">
                  <c:v>1</c:v>
                </c:pt>
                <c:pt idx="58285">
                  <c:v>1</c:v>
                </c:pt>
                <c:pt idx="58286">
                  <c:v>1</c:v>
                </c:pt>
                <c:pt idx="58287">
                  <c:v>1</c:v>
                </c:pt>
                <c:pt idx="58288">
                  <c:v>1</c:v>
                </c:pt>
                <c:pt idx="58289">
                  <c:v>1</c:v>
                </c:pt>
                <c:pt idx="58290">
                  <c:v>1</c:v>
                </c:pt>
                <c:pt idx="58291">
                  <c:v>1</c:v>
                </c:pt>
                <c:pt idx="58292">
                  <c:v>1</c:v>
                </c:pt>
                <c:pt idx="58293">
                  <c:v>1</c:v>
                </c:pt>
                <c:pt idx="58294">
                  <c:v>1</c:v>
                </c:pt>
                <c:pt idx="58295">
                  <c:v>1</c:v>
                </c:pt>
                <c:pt idx="58296">
                  <c:v>1</c:v>
                </c:pt>
                <c:pt idx="58297">
                  <c:v>1</c:v>
                </c:pt>
                <c:pt idx="58298">
                  <c:v>1</c:v>
                </c:pt>
                <c:pt idx="58299">
                  <c:v>1</c:v>
                </c:pt>
                <c:pt idx="58300">
                  <c:v>1</c:v>
                </c:pt>
                <c:pt idx="58301">
                  <c:v>1</c:v>
                </c:pt>
                <c:pt idx="58302">
                  <c:v>1</c:v>
                </c:pt>
                <c:pt idx="58303">
                  <c:v>1</c:v>
                </c:pt>
                <c:pt idx="58304">
                  <c:v>1</c:v>
                </c:pt>
                <c:pt idx="58305">
                  <c:v>0.85714285700000004</c:v>
                </c:pt>
                <c:pt idx="58306">
                  <c:v>1</c:v>
                </c:pt>
                <c:pt idx="58307">
                  <c:v>1</c:v>
                </c:pt>
                <c:pt idx="58308">
                  <c:v>1</c:v>
                </c:pt>
                <c:pt idx="58309">
                  <c:v>1</c:v>
                </c:pt>
                <c:pt idx="58310">
                  <c:v>1</c:v>
                </c:pt>
                <c:pt idx="58311">
                  <c:v>1</c:v>
                </c:pt>
                <c:pt idx="58312">
                  <c:v>0.85714285700000004</c:v>
                </c:pt>
                <c:pt idx="58313">
                  <c:v>1</c:v>
                </c:pt>
                <c:pt idx="58314">
                  <c:v>1</c:v>
                </c:pt>
                <c:pt idx="58315">
                  <c:v>1</c:v>
                </c:pt>
                <c:pt idx="58316">
                  <c:v>1</c:v>
                </c:pt>
                <c:pt idx="58317">
                  <c:v>1</c:v>
                </c:pt>
                <c:pt idx="58318">
                  <c:v>1</c:v>
                </c:pt>
                <c:pt idx="58319">
                  <c:v>1</c:v>
                </c:pt>
                <c:pt idx="58320">
                  <c:v>1</c:v>
                </c:pt>
                <c:pt idx="58321">
                  <c:v>1</c:v>
                </c:pt>
                <c:pt idx="58322">
                  <c:v>1</c:v>
                </c:pt>
                <c:pt idx="58323">
                  <c:v>0.85714285700000004</c:v>
                </c:pt>
                <c:pt idx="58324">
                  <c:v>0.85714285700000004</c:v>
                </c:pt>
                <c:pt idx="58325">
                  <c:v>1</c:v>
                </c:pt>
                <c:pt idx="58326">
                  <c:v>1</c:v>
                </c:pt>
                <c:pt idx="58327">
                  <c:v>1</c:v>
                </c:pt>
                <c:pt idx="58328">
                  <c:v>1</c:v>
                </c:pt>
                <c:pt idx="58329">
                  <c:v>1</c:v>
                </c:pt>
                <c:pt idx="58330">
                  <c:v>1</c:v>
                </c:pt>
                <c:pt idx="58331">
                  <c:v>1</c:v>
                </c:pt>
                <c:pt idx="58332">
                  <c:v>1</c:v>
                </c:pt>
                <c:pt idx="58333">
                  <c:v>1</c:v>
                </c:pt>
                <c:pt idx="58334">
                  <c:v>1</c:v>
                </c:pt>
                <c:pt idx="58335">
                  <c:v>1</c:v>
                </c:pt>
                <c:pt idx="58336">
                  <c:v>1</c:v>
                </c:pt>
                <c:pt idx="58337">
                  <c:v>1</c:v>
                </c:pt>
                <c:pt idx="58338">
                  <c:v>1</c:v>
                </c:pt>
                <c:pt idx="58339">
                  <c:v>1</c:v>
                </c:pt>
                <c:pt idx="58340">
                  <c:v>1</c:v>
                </c:pt>
                <c:pt idx="58341">
                  <c:v>1</c:v>
                </c:pt>
                <c:pt idx="58342">
                  <c:v>1</c:v>
                </c:pt>
                <c:pt idx="58343">
                  <c:v>1</c:v>
                </c:pt>
                <c:pt idx="58344">
                  <c:v>1</c:v>
                </c:pt>
                <c:pt idx="58345">
                  <c:v>1</c:v>
                </c:pt>
                <c:pt idx="58346">
                  <c:v>1</c:v>
                </c:pt>
                <c:pt idx="58347">
                  <c:v>1</c:v>
                </c:pt>
                <c:pt idx="58348">
                  <c:v>1</c:v>
                </c:pt>
                <c:pt idx="58349">
                  <c:v>1</c:v>
                </c:pt>
                <c:pt idx="58350">
                  <c:v>1</c:v>
                </c:pt>
                <c:pt idx="58351">
                  <c:v>1</c:v>
                </c:pt>
                <c:pt idx="58352">
                  <c:v>1</c:v>
                </c:pt>
                <c:pt idx="58353">
                  <c:v>1</c:v>
                </c:pt>
                <c:pt idx="58354">
                  <c:v>1</c:v>
                </c:pt>
                <c:pt idx="58355">
                  <c:v>1</c:v>
                </c:pt>
                <c:pt idx="58356">
                  <c:v>1</c:v>
                </c:pt>
                <c:pt idx="58357">
                  <c:v>1</c:v>
                </c:pt>
                <c:pt idx="58358">
                  <c:v>1</c:v>
                </c:pt>
                <c:pt idx="58359">
                  <c:v>1</c:v>
                </c:pt>
                <c:pt idx="58360">
                  <c:v>1</c:v>
                </c:pt>
                <c:pt idx="58361">
                  <c:v>1</c:v>
                </c:pt>
                <c:pt idx="58362">
                  <c:v>1</c:v>
                </c:pt>
                <c:pt idx="58363">
                  <c:v>1</c:v>
                </c:pt>
                <c:pt idx="58364">
                  <c:v>1</c:v>
                </c:pt>
                <c:pt idx="58365">
                  <c:v>1</c:v>
                </c:pt>
                <c:pt idx="58366">
                  <c:v>1</c:v>
                </c:pt>
                <c:pt idx="58367">
                  <c:v>1</c:v>
                </c:pt>
                <c:pt idx="58368">
                  <c:v>1</c:v>
                </c:pt>
                <c:pt idx="58369">
                  <c:v>1</c:v>
                </c:pt>
                <c:pt idx="58370">
                  <c:v>1</c:v>
                </c:pt>
                <c:pt idx="58371">
                  <c:v>1</c:v>
                </c:pt>
                <c:pt idx="58372">
                  <c:v>0.85714285700000004</c:v>
                </c:pt>
                <c:pt idx="58373">
                  <c:v>1</c:v>
                </c:pt>
                <c:pt idx="58374">
                  <c:v>1</c:v>
                </c:pt>
                <c:pt idx="58375">
                  <c:v>1</c:v>
                </c:pt>
                <c:pt idx="58376">
                  <c:v>1</c:v>
                </c:pt>
                <c:pt idx="58377">
                  <c:v>1</c:v>
                </c:pt>
                <c:pt idx="58378">
                  <c:v>1</c:v>
                </c:pt>
                <c:pt idx="58379">
                  <c:v>1</c:v>
                </c:pt>
                <c:pt idx="58380">
                  <c:v>1</c:v>
                </c:pt>
                <c:pt idx="58381">
                  <c:v>1</c:v>
                </c:pt>
                <c:pt idx="58382">
                  <c:v>1</c:v>
                </c:pt>
                <c:pt idx="58383">
                  <c:v>1</c:v>
                </c:pt>
                <c:pt idx="58384">
                  <c:v>1</c:v>
                </c:pt>
                <c:pt idx="58385">
                  <c:v>1</c:v>
                </c:pt>
                <c:pt idx="58386">
                  <c:v>1</c:v>
                </c:pt>
                <c:pt idx="58387">
                  <c:v>1</c:v>
                </c:pt>
                <c:pt idx="58388">
                  <c:v>1</c:v>
                </c:pt>
                <c:pt idx="58389">
                  <c:v>1</c:v>
                </c:pt>
                <c:pt idx="58390">
                  <c:v>1</c:v>
                </c:pt>
                <c:pt idx="58391">
                  <c:v>1</c:v>
                </c:pt>
                <c:pt idx="58392">
                  <c:v>1</c:v>
                </c:pt>
                <c:pt idx="58393">
                  <c:v>1</c:v>
                </c:pt>
                <c:pt idx="58394">
                  <c:v>1</c:v>
                </c:pt>
                <c:pt idx="58395">
                  <c:v>1</c:v>
                </c:pt>
                <c:pt idx="58396">
                  <c:v>1</c:v>
                </c:pt>
                <c:pt idx="58397">
                  <c:v>1</c:v>
                </c:pt>
                <c:pt idx="58398">
                  <c:v>1</c:v>
                </c:pt>
                <c:pt idx="58399">
                  <c:v>1</c:v>
                </c:pt>
                <c:pt idx="58400">
                  <c:v>1</c:v>
                </c:pt>
                <c:pt idx="58401">
                  <c:v>1</c:v>
                </c:pt>
                <c:pt idx="58402">
                  <c:v>1</c:v>
                </c:pt>
                <c:pt idx="58403">
                  <c:v>1</c:v>
                </c:pt>
                <c:pt idx="58404">
                  <c:v>1</c:v>
                </c:pt>
                <c:pt idx="58405">
                  <c:v>1</c:v>
                </c:pt>
                <c:pt idx="58406">
                  <c:v>1</c:v>
                </c:pt>
                <c:pt idx="58407">
                  <c:v>1</c:v>
                </c:pt>
                <c:pt idx="58408">
                  <c:v>1</c:v>
                </c:pt>
                <c:pt idx="58409">
                  <c:v>1</c:v>
                </c:pt>
                <c:pt idx="58410">
                  <c:v>1</c:v>
                </c:pt>
                <c:pt idx="58411">
                  <c:v>1</c:v>
                </c:pt>
                <c:pt idx="58412">
                  <c:v>1</c:v>
                </c:pt>
                <c:pt idx="58413">
                  <c:v>1</c:v>
                </c:pt>
                <c:pt idx="58414">
                  <c:v>1</c:v>
                </c:pt>
                <c:pt idx="58415">
                  <c:v>1</c:v>
                </c:pt>
                <c:pt idx="58416">
                  <c:v>1</c:v>
                </c:pt>
                <c:pt idx="58417">
                  <c:v>1</c:v>
                </c:pt>
                <c:pt idx="58418">
                  <c:v>1</c:v>
                </c:pt>
                <c:pt idx="58419">
                  <c:v>1</c:v>
                </c:pt>
                <c:pt idx="58420">
                  <c:v>1</c:v>
                </c:pt>
                <c:pt idx="58421">
                  <c:v>1</c:v>
                </c:pt>
                <c:pt idx="58422">
                  <c:v>1</c:v>
                </c:pt>
                <c:pt idx="58423">
                  <c:v>1</c:v>
                </c:pt>
                <c:pt idx="58424">
                  <c:v>1</c:v>
                </c:pt>
                <c:pt idx="58425">
                  <c:v>1</c:v>
                </c:pt>
                <c:pt idx="58426">
                  <c:v>1</c:v>
                </c:pt>
                <c:pt idx="58427">
                  <c:v>1</c:v>
                </c:pt>
                <c:pt idx="58428">
                  <c:v>1</c:v>
                </c:pt>
                <c:pt idx="58429">
                  <c:v>1</c:v>
                </c:pt>
                <c:pt idx="58430">
                  <c:v>1</c:v>
                </c:pt>
                <c:pt idx="58431">
                  <c:v>0.85714285700000004</c:v>
                </c:pt>
                <c:pt idx="58432">
                  <c:v>1</c:v>
                </c:pt>
                <c:pt idx="58433">
                  <c:v>1</c:v>
                </c:pt>
                <c:pt idx="58434">
                  <c:v>1</c:v>
                </c:pt>
                <c:pt idx="58435">
                  <c:v>1</c:v>
                </c:pt>
                <c:pt idx="58436">
                  <c:v>1</c:v>
                </c:pt>
                <c:pt idx="58437">
                  <c:v>1</c:v>
                </c:pt>
                <c:pt idx="58438">
                  <c:v>1</c:v>
                </c:pt>
                <c:pt idx="58439">
                  <c:v>1</c:v>
                </c:pt>
                <c:pt idx="58440">
                  <c:v>1</c:v>
                </c:pt>
                <c:pt idx="58441">
                  <c:v>1</c:v>
                </c:pt>
                <c:pt idx="58442">
                  <c:v>1</c:v>
                </c:pt>
                <c:pt idx="58443">
                  <c:v>1</c:v>
                </c:pt>
                <c:pt idx="58444">
                  <c:v>1</c:v>
                </c:pt>
                <c:pt idx="58445">
                  <c:v>1</c:v>
                </c:pt>
                <c:pt idx="58446">
                  <c:v>1</c:v>
                </c:pt>
                <c:pt idx="58447">
                  <c:v>1</c:v>
                </c:pt>
                <c:pt idx="58448">
                  <c:v>1</c:v>
                </c:pt>
                <c:pt idx="58449">
                  <c:v>1</c:v>
                </c:pt>
                <c:pt idx="58450">
                  <c:v>1</c:v>
                </c:pt>
                <c:pt idx="58451">
                  <c:v>1</c:v>
                </c:pt>
                <c:pt idx="58452">
                  <c:v>1</c:v>
                </c:pt>
                <c:pt idx="58453">
                  <c:v>1</c:v>
                </c:pt>
                <c:pt idx="58454">
                  <c:v>1</c:v>
                </c:pt>
                <c:pt idx="58455">
                  <c:v>1</c:v>
                </c:pt>
                <c:pt idx="58456">
                  <c:v>0.85714285700000004</c:v>
                </c:pt>
                <c:pt idx="58457">
                  <c:v>0.85714285700000004</c:v>
                </c:pt>
                <c:pt idx="58458">
                  <c:v>1</c:v>
                </c:pt>
                <c:pt idx="58459">
                  <c:v>0.85714285700000004</c:v>
                </c:pt>
                <c:pt idx="58460">
                  <c:v>1</c:v>
                </c:pt>
                <c:pt idx="58461">
                  <c:v>1</c:v>
                </c:pt>
                <c:pt idx="58462">
                  <c:v>1</c:v>
                </c:pt>
                <c:pt idx="58463">
                  <c:v>1</c:v>
                </c:pt>
                <c:pt idx="58464">
                  <c:v>1</c:v>
                </c:pt>
                <c:pt idx="58465">
                  <c:v>1</c:v>
                </c:pt>
                <c:pt idx="58466">
                  <c:v>1</c:v>
                </c:pt>
                <c:pt idx="58467">
                  <c:v>1</c:v>
                </c:pt>
                <c:pt idx="58468">
                  <c:v>1</c:v>
                </c:pt>
                <c:pt idx="58469">
                  <c:v>1</c:v>
                </c:pt>
                <c:pt idx="58470">
                  <c:v>1</c:v>
                </c:pt>
                <c:pt idx="58471">
                  <c:v>1</c:v>
                </c:pt>
                <c:pt idx="58472">
                  <c:v>1</c:v>
                </c:pt>
                <c:pt idx="58473">
                  <c:v>1</c:v>
                </c:pt>
                <c:pt idx="58474">
                  <c:v>1</c:v>
                </c:pt>
                <c:pt idx="58475">
                  <c:v>1</c:v>
                </c:pt>
                <c:pt idx="58476">
                  <c:v>1</c:v>
                </c:pt>
                <c:pt idx="58477">
                  <c:v>1</c:v>
                </c:pt>
                <c:pt idx="58478">
                  <c:v>1</c:v>
                </c:pt>
                <c:pt idx="58479">
                  <c:v>1</c:v>
                </c:pt>
                <c:pt idx="58480">
                  <c:v>1</c:v>
                </c:pt>
                <c:pt idx="58481">
                  <c:v>1</c:v>
                </c:pt>
                <c:pt idx="58482">
                  <c:v>1</c:v>
                </c:pt>
                <c:pt idx="58483">
                  <c:v>1</c:v>
                </c:pt>
                <c:pt idx="58484">
                  <c:v>1</c:v>
                </c:pt>
                <c:pt idx="58485">
                  <c:v>1</c:v>
                </c:pt>
                <c:pt idx="58486">
                  <c:v>1</c:v>
                </c:pt>
                <c:pt idx="58487">
                  <c:v>1</c:v>
                </c:pt>
                <c:pt idx="58488">
                  <c:v>1</c:v>
                </c:pt>
                <c:pt idx="58489">
                  <c:v>1</c:v>
                </c:pt>
                <c:pt idx="58490">
                  <c:v>1</c:v>
                </c:pt>
                <c:pt idx="58491">
                  <c:v>1</c:v>
                </c:pt>
                <c:pt idx="58492">
                  <c:v>1</c:v>
                </c:pt>
                <c:pt idx="58493">
                  <c:v>1</c:v>
                </c:pt>
                <c:pt idx="58494">
                  <c:v>1</c:v>
                </c:pt>
                <c:pt idx="58495">
                  <c:v>1</c:v>
                </c:pt>
                <c:pt idx="58496">
                  <c:v>1</c:v>
                </c:pt>
                <c:pt idx="58497">
                  <c:v>1</c:v>
                </c:pt>
                <c:pt idx="58498">
                  <c:v>1</c:v>
                </c:pt>
                <c:pt idx="58499">
                  <c:v>1</c:v>
                </c:pt>
                <c:pt idx="58500">
                  <c:v>1</c:v>
                </c:pt>
                <c:pt idx="58501">
                  <c:v>1</c:v>
                </c:pt>
                <c:pt idx="58502">
                  <c:v>1</c:v>
                </c:pt>
                <c:pt idx="58503">
                  <c:v>1</c:v>
                </c:pt>
                <c:pt idx="58504">
                  <c:v>1</c:v>
                </c:pt>
                <c:pt idx="58505">
                  <c:v>1</c:v>
                </c:pt>
                <c:pt idx="58506">
                  <c:v>1</c:v>
                </c:pt>
                <c:pt idx="58507">
                  <c:v>1</c:v>
                </c:pt>
                <c:pt idx="58508">
                  <c:v>1</c:v>
                </c:pt>
                <c:pt idx="58509">
                  <c:v>1</c:v>
                </c:pt>
                <c:pt idx="58510">
                  <c:v>1</c:v>
                </c:pt>
                <c:pt idx="58511">
                  <c:v>1</c:v>
                </c:pt>
                <c:pt idx="58512">
                  <c:v>1</c:v>
                </c:pt>
                <c:pt idx="58513">
                  <c:v>1</c:v>
                </c:pt>
                <c:pt idx="58514">
                  <c:v>1</c:v>
                </c:pt>
                <c:pt idx="58515">
                  <c:v>1</c:v>
                </c:pt>
                <c:pt idx="58516">
                  <c:v>0.71428571399999996</c:v>
                </c:pt>
                <c:pt idx="58517">
                  <c:v>1</c:v>
                </c:pt>
                <c:pt idx="58518">
                  <c:v>1</c:v>
                </c:pt>
                <c:pt idx="58519">
                  <c:v>1</c:v>
                </c:pt>
                <c:pt idx="58520">
                  <c:v>1</c:v>
                </c:pt>
                <c:pt idx="58521">
                  <c:v>1</c:v>
                </c:pt>
                <c:pt idx="58522">
                  <c:v>1</c:v>
                </c:pt>
                <c:pt idx="58523">
                  <c:v>1</c:v>
                </c:pt>
                <c:pt idx="58524">
                  <c:v>1</c:v>
                </c:pt>
                <c:pt idx="58525">
                  <c:v>1</c:v>
                </c:pt>
                <c:pt idx="58526">
                  <c:v>1</c:v>
                </c:pt>
                <c:pt idx="58527">
                  <c:v>1</c:v>
                </c:pt>
                <c:pt idx="58528">
                  <c:v>1</c:v>
                </c:pt>
                <c:pt idx="58529">
                  <c:v>1</c:v>
                </c:pt>
                <c:pt idx="58530">
                  <c:v>1</c:v>
                </c:pt>
                <c:pt idx="58531">
                  <c:v>1</c:v>
                </c:pt>
                <c:pt idx="58532">
                  <c:v>1</c:v>
                </c:pt>
                <c:pt idx="58533">
                  <c:v>1</c:v>
                </c:pt>
                <c:pt idx="58534">
                  <c:v>1</c:v>
                </c:pt>
                <c:pt idx="58535">
                  <c:v>1</c:v>
                </c:pt>
                <c:pt idx="58536">
                  <c:v>1</c:v>
                </c:pt>
                <c:pt idx="58537">
                  <c:v>1</c:v>
                </c:pt>
                <c:pt idx="58538">
                  <c:v>1</c:v>
                </c:pt>
                <c:pt idx="58539">
                  <c:v>0.85714285700000004</c:v>
                </c:pt>
                <c:pt idx="58540">
                  <c:v>1</c:v>
                </c:pt>
                <c:pt idx="58541">
                  <c:v>1</c:v>
                </c:pt>
                <c:pt idx="58542">
                  <c:v>1</c:v>
                </c:pt>
                <c:pt idx="58543">
                  <c:v>1</c:v>
                </c:pt>
                <c:pt idx="58544">
                  <c:v>1</c:v>
                </c:pt>
                <c:pt idx="58545">
                  <c:v>1</c:v>
                </c:pt>
                <c:pt idx="58546">
                  <c:v>1</c:v>
                </c:pt>
                <c:pt idx="58547">
                  <c:v>1</c:v>
                </c:pt>
                <c:pt idx="58548">
                  <c:v>1</c:v>
                </c:pt>
                <c:pt idx="58549">
                  <c:v>1</c:v>
                </c:pt>
                <c:pt idx="58550">
                  <c:v>1</c:v>
                </c:pt>
                <c:pt idx="58551">
                  <c:v>1</c:v>
                </c:pt>
                <c:pt idx="58552">
                  <c:v>1</c:v>
                </c:pt>
                <c:pt idx="58553">
                  <c:v>1</c:v>
                </c:pt>
                <c:pt idx="58554">
                  <c:v>1</c:v>
                </c:pt>
                <c:pt idx="58555">
                  <c:v>1</c:v>
                </c:pt>
                <c:pt idx="58556">
                  <c:v>1</c:v>
                </c:pt>
                <c:pt idx="58557">
                  <c:v>1</c:v>
                </c:pt>
                <c:pt idx="58558">
                  <c:v>1</c:v>
                </c:pt>
                <c:pt idx="58559">
                  <c:v>1</c:v>
                </c:pt>
                <c:pt idx="58560">
                  <c:v>1</c:v>
                </c:pt>
                <c:pt idx="58561">
                  <c:v>1</c:v>
                </c:pt>
                <c:pt idx="58562">
                  <c:v>1</c:v>
                </c:pt>
                <c:pt idx="58563">
                  <c:v>1</c:v>
                </c:pt>
                <c:pt idx="58564">
                  <c:v>1</c:v>
                </c:pt>
                <c:pt idx="58565">
                  <c:v>1</c:v>
                </c:pt>
                <c:pt idx="58566">
                  <c:v>1</c:v>
                </c:pt>
                <c:pt idx="58567">
                  <c:v>1</c:v>
                </c:pt>
                <c:pt idx="58568">
                  <c:v>1</c:v>
                </c:pt>
                <c:pt idx="58569">
                  <c:v>0.85714285700000004</c:v>
                </c:pt>
                <c:pt idx="58570">
                  <c:v>1</c:v>
                </c:pt>
                <c:pt idx="58571">
                  <c:v>1</c:v>
                </c:pt>
                <c:pt idx="58572">
                  <c:v>1</c:v>
                </c:pt>
                <c:pt idx="58573">
                  <c:v>1</c:v>
                </c:pt>
                <c:pt idx="58574">
                  <c:v>1</c:v>
                </c:pt>
                <c:pt idx="58575">
                  <c:v>0.14285714299999999</c:v>
                </c:pt>
                <c:pt idx="58576">
                  <c:v>1</c:v>
                </c:pt>
                <c:pt idx="58577">
                  <c:v>1</c:v>
                </c:pt>
                <c:pt idx="58578">
                  <c:v>1</c:v>
                </c:pt>
                <c:pt idx="58579">
                  <c:v>1</c:v>
                </c:pt>
                <c:pt idx="58580">
                  <c:v>1</c:v>
                </c:pt>
                <c:pt idx="58581">
                  <c:v>1</c:v>
                </c:pt>
                <c:pt idx="58582">
                  <c:v>1</c:v>
                </c:pt>
                <c:pt idx="58583">
                  <c:v>1</c:v>
                </c:pt>
                <c:pt idx="58584">
                  <c:v>1</c:v>
                </c:pt>
                <c:pt idx="58585">
                  <c:v>1</c:v>
                </c:pt>
                <c:pt idx="58586">
                  <c:v>1</c:v>
                </c:pt>
                <c:pt idx="58587">
                  <c:v>1</c:v>
                </c:pt>
                <c:pt idx="58588">
                  <c:v>1</c:v>
                </c:pt>
                <c:pt idx="58589">
                  <c:v>1</c:v>
                </c:pt>
                <c:pt idx="58590">
                  <c:v>1</c:v>
                </c:pt>
                <c:pt idx="58591">
                  <c:v>1</c:v>
                </c:pt>
                <c:pt idx="58592">
                  <c:v>1</c:v>
                </c:pt>
                <c:pt idx="58593">
                  <c:v>1</c:v>
                </c:pt>
                <c:pt idx="58594">
                  <c:v>1</c:v>
                </c:pt>
                <c:pt idx="58595">
                  <c:v>1</c:v>
                </c:pt>
                <c:pt idx="58596">
                  <c:v>1</c:v>
                </c:pt>
                <c:pt idx="58597">
                  <c:v>1</c:v>
                </c:pt>
                <c:pt idx="58598">
                  <c:v>1</c:v>
                </c:pt>
                <c:pt idx="58599">
                  <c:v>1</c:v>
                </c:pt>
                <c:pt idx="58600">
                  <c:v>1</c:v>
                </c:pt>
                <c:pt idx="58601">
                  <c:v>1</c:v>
                </c:pt>
                <c:pt idx="58602">
                  <c:v>1</c:v>
                </c:pt>
                <c:pt idx="58603">
                  <c:v>1</c:v>
                </c:pt>
                <c:pt idx="58604">
                  <c:v>0.85714285700000004</c:v>
                </c:pt>
                <c:pt idx="58605">
                  <c:v>1</c:v>
                </c:pt>
                <c:pt idx="58606">
                  <c:v>1</c:v>
                </c:pt>
                <c:pt idx="58607">
                  <c:v>1</c:v>
                </c:pt>
                <c:pt idx="58608">
                  <c:v>1</c:v>
                </c:pt>
                <c:pt idx="58609">
                  <c:v>1</c:v>
                </c:pt>
                <c:pt idx="58610">
                  <c:v>1</c:v>
                </c:pt>
                <c:pt idx="58611">
                  <c:v>1</c:v>
                </c:pt>
                <c:pt idx="58612">
                  <c:v>1</c:v>
                </c:pt>
                <c:pt idx="58613">
                  <c:v>0.85714285700000004</c:v>
                </c:pt>
                <c:pt idx="58614">
                  <c:v>1</c:v>
                </c:pt>
                <c:pt idx="58615">
                  <c:v>1</c:v>
                </c:pt>
                <c:pt idx="58616">
                  <c:v>1</c:v>
                </c:pt>
                <c:pt idx="58617">
                  <c:v>1</c:v>
                </c:pt>
                <c:pt idx="58618">
                  <c:v>1</c:v>
                </c:pt>
                <c:pt idx="58619">
                  <c:v>1</c:v>
                </c:pt>
                <c:pt idx="58620">
                  <c:v>1</c:v>
                </c:pt>
                <c:pt idx="58621">
                  <c:v>1</c:v>
                </c:pt>
                <c:pt idx="58622">
                  <c:v>1</c:v>
                </c:pt>
                <c:pt idx="58623">
                  <c:v>1</c:v>
                </c:pt>
                <c:pt idx="58624">
                  <c:v>1</c:v>
                </c:pt>
                <c:pt idx="58625">
                  <c:v>1</c:v>
                </c:pt>
                <c:pt idx="58626">
                  <c:v>1</c:v>
                </c:pt>
                <c:pt idx="58627">
                  <c:v>1</c:v>
                </c:pt>
                <c:pt idx="58628">
                  <c:v>1</c:v>
                </c:pt>
                <c:pt idx="58629">
                  <c:v>1</c:v>
                </c:pt>
                <c:pt idx="58630">
                  <c:v>1</c:v>
                </c:pt>
                <c:pt idx="58631">
                  <c:v>1</c:v>
                </c:pt>
                <c:pt idx="58632">
                  <c:v>1</c:v>
                </c:pt>
                <c:pt idx="58633">
                  <c:v>1</c:v>
                </c:pt>
                <c:pt idx="58634">
                  <c:v>1</c:v>
                </c:pt>
                <c:pt idx="58635">
                  <c:v>1</c:v>
                </c:pt>
                <c:pt idx="58636">
                  <c:v>1</c:v>
                </c:pt>
                <c:pt idx="58637">
                  <c:v>1</c:v>
                </c:pt>
                <c:pt idx="58638">
                  <c:v>1</c:v>
                </c:pt>
                <c:pt idx="58639">
                  <c:v>1</c:v>
                </c:pt>
                <c:pt idx="58640">
                  <c:v>1</c:v>
                </c:pt>
                <c:pt idx="58641">
                  <c:v>1</c:v>
                </c:pt>
                <c:pt idx="58642">
                  <c:v>1</c:v>
                </c:pt>
                <c:pt idx="58643">
                  <c:v>1</c:v>
                </c:pt>
                <c:pt idx="58644">
                  <c:v>1</c:v>
                </c:pt>
                <c:pt idx="58645">
                  <c:v>1</c:v>
                </c:pt>
                <c:pt idx="58646">
                  <c:v>1</c:v>
                </c:pt>
                <c:pt idx="58647">
                  <c:v>1</c:v>
                </c:pt>
                <c:pt idx="58648">
                  <c:v>1</c:v>
                </c:pt>
                <c:pt idx="58649">
                  <c:v>1</c:v>
                </c:pt>
                <c:pt idx="58650">
                  <c:v>1</c:v>
                </c:pt>
                <c:pt idx="58651">
                  <c:v>1</c:v>
                </c:pt>
                <c:pt idx="58652">
                  <c:v>1</c:v>
                </c:pt>
                <c:pt idx="58653">
                  <c:v>1</c:v>
                </c:pt>
                <c:pt idx="58654">
                  <c:v>1</c:v>
                </c:pt>
                <c:pt idx="58655">
                  <c:v>1</c:v>
                </c:pt>
                <c:pt idx="58656">
                  <c:v>1</c:v>
                </c:pt>
                <c:pt idx="58657">
                  <c:v>1</c:v>
                </c:pt>
                <c:pt idx="58658">
                  <c:v>0.85714285700000004</c:v>
                </c:pt>
                <c:pt idx="58659">
                  <c:v>1</c:v>
                </c:pt>
                <c:pt idx="58660">
                  <c:v>1</c:v>
                </c:pt>
                <c:pt idx="58661">
                  <c:v>1</c:v>
                </c:pt>
                <c:pt idx="58662">
                  <c:v>1</c:v>
                </c:pt>
                <c:pt idx="58663">
                  <c:v>1</c:v>
                </c:pt>
                <c:pt idx="58664">
                  <c:v>1</c:v>
                </c:pt>
                <c:pt idx="58665">
                  <c:v>1</c:v>
                </c:pt>
                <c:pt idx="58666">
                  <c:v>1</c:v>
                </c:pt>
                <c:pt idx="58667">
                  <c:v>1</c:v>
                </c:pt>
                <c:pt idx="58668">
                  <c:v>1</c:v>
                </c:pt>
                <c:pt idx="58669">
                  <c:v>1</c:v>
                </c:pt>
                <c:pt idx="58670">
                  <c:v>1</c:v>
                </c:pt>
                <c:pt idx="58671">
                  <c:v>1</c:v>
                </c:pt>
                <c:pt idx="58672">
                  <c:v>1</c:v>
                </c:pt>
                <c:pt idx="58673">
                  <c:v>1</c:v>
                </c:pt>
                <c:pt idx="58674">
                  <c:v>1</c:v>
                </c:pt>
                <c:pt idx="58675">
                  <c:v>1</c:v>
                </c:pt>
                <c:pt idx="58676">
                  <c:v>1</c:v>
                </c:pt>
                <c:pt idx="58677">
                  <c:v>1</c:v>
                </c:pt>
                <c:pt idx="58678">
                  <c:v>1</c:v>
                </c:pt>
                <c:pt idx="58679">
                  <c:v>1</c:v>
                </c:pt>
                <c:pt idx="58680">
                  <c:v>1</c:v>
                </c:pt>
                <c:pt idx="58681">
                  <c:v>1</c:v>
                </c:pt>
                <c:pt idx="58682">
                  <c:v>1</c:v>
                </c:pt>
                <c:pt idx="58683">
                  <c:v>1</c:v>
                </c:pt>
                <c:pt idx="58684">
                  <c:v>1</c:v>
                </c:pt>
                <c:pt idx="58685">
                  <c:v>1</c:v>
                </c:pt>
                <c:pt idx="58686">
                  <c:v>1</c:v>
                </c:pt>
                <c:pt idx="58687">
                  <c:v>1</c:v>
                </c:pt>
                <c:pt idx="58688">
                  <c:v>1</c:v>
                </c:pt>
                <c:pt idx="58689">
                  <c:v>1</c:v>
                </c:pt>
                <c:pt idx="58690">
                  <c:v>1</c:v>
                </c:pt>
                <c:pt idx="58691">
                  <c:v>1</c:v>
                </c:pt>
                <c:pt idx="58692">
                  <c:v>1</c:v>
                </c:pt>
                <c:pt idx="58693">
                  <c:v>1</c:v>
                </c:pt>
                <c:pt idx="58694">
                  <c:v>1</c:v>
                </c:pt>
                <c:pt idx="58695">
                  <c:v>1</c:v>
                </c:pt>
                <c:pt idx="58696">
                  <c:v>1</c:v>
                </c:pt>
                <c:pt idx="58697">
                  <c:v>1</c:v>
                </c:pt>
                <c:pt idx="58698">
                  <c:v>1</c:v>
                </c:pt>
                <c:pt idx="58699">
                  <c:v>1</c:v>
                </c:pt>
                <c:pt idx="58700">
                  <c:v>1</c:v>
                </c:pt>
                <c:pt idx="58701">
                  <c:v>1</c:v>
                </c:pt>
                <c:pt idx="58702">
                  <c:v>1</c:v>
                </c:pt>
                <c:pt idx="58703">
                  <c:v>1</c:v>
                </c:pt>
                <c:pt idx="58704">
                  <c:v>1</c:v>
                </c:pt>
                <c:pt idx="58705">
                  <c:v>1</c:v>
                </c:pt>
                <c:pt idx="58706">
                  <c:v>1</c:v>
                </c:pt>
                <c:pt idx="58707">
                  <c:v>1</c:v>
                </c:pt>
                <c:pt idx="58708">
                  <c:v>1</c:v>
                </c:pt>
                <c:pt idx="58709">
                  <c:v>1</c:v>
                </c:pt>
                <c:pt idx="58710">
                  <c:v>1</c:v>
                </c:pt>
                <c:pt idx="58711">
                  <c:v>1</c:v>
                </c:pt>
                <c:pt idx="58712">
                  <c:v>1</c:v>
                </c:pt>
                <c:pt idx="58713">
                  <c:v>1</c:v>
                </c:pt>
                <c:pt idx="58714">
                  <c:v>1</c:v>
                </c:pt>
                <c:pt idx="58715">
                  <c:v>1</c:v>
                </c:pt>
                <c:pt idx="58716">
                  <c:v>1</c:v>
                </c:pt>
                <c:pt idx="58717">
                  <c:v>1</c:v>
                </c:pt>
                <c:pt idx="58718">
                  <c:v>1</c:v>
                </c:pt>
                <c:pt idx="58719">
                  <c:v>1</c:v>
                </c:pt>
                <c:pt idx="58720">
                  <c:v>1</c:v>
                </c:pt>
                <c:pt idx="58721">
                  <c:v>1</c:v>
                </c:pt>
                <c:pt idx="58722">
                  <c:v>1</c:v>
                </c:pt>
                <c:pt idx="58723">
                  <c:v>1</c:v>
                </c:pt>
                <c:pt idx="58724">
                  <c:v>1</c:v>
                </c:pt>
                <c:pt idx="58725">
                  <c:v>1</c:v>
                </c:pt>
                <c:pt idx="58726">
                  <c:v>1</c:v>
                </c:pt>
                <c:pt idx="58727">
                  <c:v>1</c:v>
                </c:pt>
                <c:pt idx="58728">
                  <c:v>1</c:v>
                </c:pt>
                <c:pt idx="58729">
                  <c:v>1</c:v>
                </c:pt>
                <c:pt idx="58730">
                  <c:v>1</c:v>
                </c:pt>
                <c:pt idx="58731">
                  <c:v>1</c:v>
                </c:pt>
                <c:pt idx="58732">
                  <c:v>1</c:v>
                </c:pt>
                <c:pt idx="58733">
                  <c:v>1</c:v>
                </c:pt>
                <c:pt idx="58734">
                  <c:v>1</c:v>
                </c:pt>
                <c:pt idx="58735">
                  <c:v>1</c:v>
                </c:pt>
                <c:pt idx="58736">
                  <c:v>1</c:v>
                </c:pt>
                <c:pt idx="58737">
                  <c:v>1</c:v>
                </c:pt>
                <c:pt idx="58738">
                  <c:v>1</c:v>
                </c:pt>
                <c:pt idx="58739">
                  <c:v>1</c:v>
                </c:pt>
                <c:pt idx="58740">
                  <c:v>1</c:v>
                </c:pt>
                <c:pt idx="58741">
                  <c:v>1</c:v>
                </c:pt>
                <c:pt idx="58742">
                  <c:v>1</c:v>
                </c:pt>
                <c:pt idx="58743">
                  <c:v>1</c:v>
                </c:pt>
                <c:pt idx="58744">
                  <c:v>1</c:v>
                </c:pt>
                <c:pt idx="58745">
                  <c:v>1</c:v>
                </c:pt>
                <c:pt idx="58746">
                  <c:v>1</c:v>
                </c:pt>
                <c:pt idx="58747">
                  <c:v>1</c:v>
                </c:pt>
                <c:pt idx="58748">
                  <c:v>1</c:v>
                </c:pt>
                <c:pt idx="58749">
                  <c:v>1</c:v>
                </c:pt>
                <c:pt idx="58750">
                  <c:v>1</c:v>
                </c:pt>
                <c:pt idx="58751">
                  <c:v>1</c:v>
                </c:pt>
                <c:pt idx="58752">
                  <c:v>1</c:v>
                </c:pt>
                <c:pt idx="58753">
                  <c:v>1</c:v>
                </c:pt>
                <c:pt idx="58754">
                  <c:v>1</c:v>
                </c:pt>
                <c:pt idx="58755">
                  <c:v>1</c:v>
                </c:pt>
                <c:pt idx="58756">
                  <c:v>1</c:v>
                </c:pt>
                <c:pt idx="58757">
                  <c:v>1</c:v>
                </c:pt>
                <c:pt idx="58758">
                  <c:v>1</c:v>
                </c:pt>
                <c:pt idx="58759">
                  <c:v>1</c:v>
                </c:pt>
                <c:pt idx="58760">
                  <c:v>1</c:v>
                </c:pt>
                <c:pt idx="58761">
                  <c:v>1</c:v>
                </c:pt>
                <c:pt idx="58762">
                  <c:v>1</c:v>
                </c:pt>
                <c:pt idx="58763">
                  <c:v>0.85714285700000004</c:v>
                </c:pt>
                <c:pt idx="58764">
                  <c:v>1</c:v>
                </c:pt>
                <c:pt idx="58765">
                  <c:v>1</c:v>
                </c:pt>
                <c:pt idx="58766">
                  <c:v>1</c:v>
                </c:pt>
                <c:pt idx="58767">
                  <c:v>1</c:v>
                </c:pt>
                <c:pt idx="58768">
                  <c:v>1</c:v>
                </c:pt>
                <c:pt idx="58769">
                  <c:v>1</c:v>
                </c:pt>
                <c:pt idx="58770">
                  <c:v>1</c:v>
                </c:pt>
                <c:pt idx="58771">
                  <c:v>1</c:v>
                </c:pt>
                <c:pt idx="58772">
                  <c:v>1</c:v>
                </c:pt>
                <c:pt idx="58773">
                  <c:v>1</c:v>
                </c:pt>
                <c:pt idx="58774">
                  <c:v>1</c:v>
                </c:pt>
                <c:pt idx="58775">
                  <c:v>1</c:v>
                </c:pt>
                <c:pt idx="58776">
                  <c:v>1</c:v>
                </c:pt>
                <c:pt idx="58777">
                  <c:v>1</c:v>
                </c:pt>
                <c:pt idx="58778">
                  <c:v>1</c:v>
                </c:pt>
                <c:pt idx="58779">
                  <c:v>1</c:v>
                </c:pt>
                <c:pt idx="58780">
                  <c:v>1</c:v>
                </c:pt>
                <c:pt idx="58781">
                  <c:v>1</c:v>
                </c:pt>
                <c:pt idx="58782">
                  <c:v>1</c:v>
                </c:pt>
                <c:pt idx="58783">
                  <c:v>1</c:v>
                </c:pt>
                <c:pt idx="58784">
                  <c:v>1</c:v>
                </c:pt>
                <c:pt idx="58785">
                  <c:v>1</c:v>
                </c:pt>
                <c:pt idx="58786">
                  <c:v>1</c:v>
                </c:pt>
                <c:pt idx="58787">
                  <c:v>0.85714285700000004</c:v>
                </c:pt>
                <c:pt idx="58788">
                  <c:v>1</c:v>
                </c:pt>
                <c:pt idx="58789">
                  <c:v>1</c:v>
                </c:pt>
                <c:pt idx="58790">
                  <c:v>1</c:v>
                </c:pt>
                <c:pt idx="58791">
                  <c:v>1</c:v>
                </c:pt>
                <c:pt idx="58792">
                  <c:v>1</c:v>
                </c:pt>
                <c:pt idx="58793">
                  <c:v>0.85714285700000004</c:v>
                </c:pt>
                <c:pt idx="58794">
                  <c:v>1</c:v>
                </c:pt>
                <c:pt idx="58795">
                  <c:v>1</c:v>
                </c:pt>
                <c:pt idx="58796">
                  <c:v>1</c:v>
                </c:pt>
                <c:pt idx="58797">
                  <c:v>1</c:v>
                </c:pt>
                <c:pt idx="58798">
                  <c:v>1</c:v>
                </c:pt>
                <c:pt idx="58799">
                  <c:v>1</c:v>
                </c:pt>
                <c:pt idx="58800">
                  <c:v>1</c:v>
                </c:pt>
                <c:pt idx="58801">
                  <c:v>0.85714285700000004</c:v>
                </c:pt>
                <c:pt idx="58802">
                  <c:v>1</c:v>
                </c:pt>
                <c:pt idx="58803">
                  <c:v>1</c:v>
                </c:pt>
                <c:pt idx="58804">
                  <c:v>1</c:v>
                </c:pt>
                <c:pt idx="58805">
                  <c:v>1</c:v>
                </c:pt>
                <c:pt idx="58806">
                  <c:v>1</c:v>
                </c:pt>
                <c:pt idx="58807">
                  <c:v>1</c:v>
                </c:pt>
                <c:pt idx="58808">
                  <c:v>1</c:v>
                </c:pt>
                <c:pt idx="58809">
                  <c:v>1</c:v>
                </c:pt>
                <c:pt idx="58810">
                  <c:v>1</c:v>
                </c:pt>
                <c:pt idx="58811">
                  <c:v>1</c:v>
                </c:pt>
                <c:pt idx="58812">
                  <c:v>1</c:v>
                </c:pt>
                <c:pt idx="58813">
                  <c:v>1</c:v>
                </c:pt>
                <c:pt idx="58814">
                  <c:v>1</c:v>
                </c:pt>
                <c:pt idx="58815">
                  <c:v>1</c:v>
                </c:pt>
                <c:pt idx="58816">
                  <c:v>1</c:v>
                </c:pt>
                <c:pt idx="58817">
                  <c:v>1</c:v>
                </c:pt>
                <c:pt idx="58818">
                  <c:v>0.85714285700000004</c:v>
                </c:pt>
                <c:pt idx="58819">
                  <c:v>1</c:v>
                </c:pt>
                <c:pt idx="58820">
                  <c:v>1</c:v>
                </c:pt>
                <c:pt idx="58821">
                  <c:v>1</c:v>
                </c:pt>
                <c:pt idx="58822">
                  <c:v>0.571428571</c:v>
                </c:pt>
                <c:pt idx="58823">
                  <c:v>1</c:v>
                </c:pt>
                <c:pt idx="58824">
                  <c:v>1</c:v>
                </c:pt>
                <c:pt idx="58825">
                  <c:v>0.85714285700000004</c:v>
                </c:pt>
                <c:pt idx="58826">
                  <c:v>1</c:v>
                </c:pt>
                <c:pt idx="58827">
                  <c:v>1</c:v>
                </c:pt>
                <c:pt idx="58828">
                  <c:v>1</c:v>
                </c:pt>
                <c:pt idx="58829">
                  <c:v>1</c:v>
                </c:pt>
                <c:pt idx="58830">
                  <c:v>1</c:v>
                </c:pt>
                <c:pt idx="58831">
                  <c:v>1</c:v>
                </c:pt>
                <c:pt idx="58832">
                  <c:v>1</c:v>
                </c:pt>
                <c:pt idx="58833">
                  <c:v>1</c:v>
                </c:pt>
                <c:pt idx="58834">
                  <c:v>1</c:v>
                </c:pt>
                <c:pt idx="58835">
                  <c:v>0.85714285700000004</c:v>
                </c:pt>
                <c:pt idx="58836">
                  <c:v>1</c:v>
                </c:pt>
                <c:pt idx="58837">
                  <c:v>1</c:v>
                </c:pt>
                <c:pt idx="58838">
                  <c:v>1</c:v>
                </c:pt>
                <c:pt idx="58839">
                  <c:v>1</c:v>
                </c:pt>
                <c:pt idx="58840">
                  <c:v>1</c:v>
                </c:pt>
                <c:pt idx="58841">
                  <c:v>1</c:v>
                </c:pt>
                <c:pt idx="58842">
                  <c:v>1</c:v>
                </c:pt>
                <c:pt idx="58843">
                  <c:v>1</c:v>
                </c:pt>
                <c:pt idx="58844">
                  <c:v>1</c:v>
                </c:pt>
                <c:pt idx="58845">
                  <c:v>0.85714285700000004</c:v>
                </c:pt>
                <c:pt idx="58846">
                  <c:v>1</c:v>
                </c:pt>
                <c:pt idx="58847">
                  <c:v>1</c:v>
                </c:pt>
                <c:pt idx="58848">
                  <c:v>1</c:v>
                </c:pt>
                <c:pt idx="58849">
                  <c:v>1</c:v>
                </c:pt>
                <c:pt idx="58850">
                  <c:v>1</c:v>
                </c:pt>
                <c:pt idx="58851">
                  <c:v>1</c:v>
                </c:pt>
                <c:pt idx="58852">
                  <c:v>1</c:v>
                </c:pt>
                <c:pt idx="58853">
                  <c:v>1</c:v>
                </c:pt>
                <c:pt idx="58854">
                  <c:v>1</c:v>
                </c:pt>
                <c:pt idx="58855">
                  <c:v>1</c:v>
                </c:pt>
                <c:pt idx="58856">
                  <c:v>1</c:v>
                </c:pt>
                <c:pt idx="58857">
                  <c:v>1</c:v>
                </c:pt>
                <c:pt idx="58858">
                  <c:v>1</c:v>
                </c:pt>
                <c:pt idx="58859">
                  <c:v>1</c:v>
                </c:pt>
                <c:pt idx="58860">
                  <c:v>1</c:v>
                </c:pt>
                <c:pt idx="58861">
                  <c:v>1</c:v>
                </c:pt>
                <c:pt idx="58862">
                  <c:v>1</c:v>
                </c:pt>
                <c:pt idx="58863">
                  <c:v>1</c:v>
                </c:pt>
                <c:pt idx="58864">
                  <c:v>1</c:v>
                </c:pt>
                <c:pt idx="58865">
                  <c:v>1</c:v>
                </c:pt>
                <c:pt idx="58866">
                  <c:v>1</c:v>
                </c:pt>
                <c:pt idx="58867">
                  <c:v>1</c:v>
                </c:pt>
                <c:pt idx="58868">
                  <c:v>1</c:v>
                </c:pt>
                <c:pt idx="58869">
                  <c:v>1</c:v>
                </c:pt>
                <c:pt idx="58870">
                  <c:v>1</c:v>
                </c:pt>
                <c:pt idx="58871">
                  <c:v>1</c:v>
                </c:pt>
                <c:pt idx="58872">
                  <c:v>1</c:v>
                </c:pt>
                <c:pt idx="58873">
                  <c:v>1</c:v>
                </c:pt>
                <c:pt idx="58874">
                  <c:v>1</c:v>
                </c:pt>
                <c:pt idx="58875">
                  <c:v>1</c:v>
                </c:pt>
                <c:pt idx="58876">
                  <c:v>1</c:v>
                </c:pt>
                <c:pt idx="58877">
                  <c:v>1</c:v>
                </c:pt>
                <c:pt idx="58878">
                  <c:v>1</c:v>
                </c:pt>
                <c:pt idx="58879">
                  <c:v>1</c:v>
                </c:pt>
                <c:pt idx="58880">
                  <c:v>1</c:v>
                </c:pt>
                <c:pt idx="58881">
                  <c:v>1</c:v>
                </c:pt>
                <c:pt idx="58882">
                  <c:v>1</c:v>
                </c:pt>
                <c:pt idx="58883">
                  <c:v>1</c:v>
                </c:pt>
                <c:pt idx="58884">
                  <c:v>1</c:v>
                </c:pt>
                <c:pt idx="58885">
                  <c:v>1</c:v>
                </c:pt>
                <c:pt idx="58886">
                  <c:v>1</c:v>
                </c:pt>
                <c:pt idx="58887">
                  <c:v>1</c:v>
                </c:pt>
                <c:pt idx="58888">
                  <c:v>1</c:v>
                </c:pt>
                <c:pt idx="58889">
                  <c:v>1</c:v>
                </c:pt>
                <c:pt idx="58890">
                  <c:v>1</c:v>
                </c:pt>
                <c:pt idx="58891">
                  <c:v>1</c:v>
                </c:pt>
                <c:pt idx="58892">
                  <c:v>1</c:v>
                </c:pt>
                <c:pt idx="58893">
                  <c:v>1</c:v>
                </c:pt>
                <c:pt idx="58894">
                  <c:v>1</c:v>
                </c:pt>
                <c:pt idx="58895">
                  <c:v>0.71428571399999996</c:v>
                </c:pt>
                <c:pt idx="58896">
                  <c:v>1</c:v>
                </c:pt>
                <c:pt idx="58897">
                  <c:v>0.85714285700000004</c:v>
                </c:pt>
                <c:pt idx="58898">
                  <c:v>1</c:v>
                </c:pt>
                <c:pt idx="58899">
                  <c:v>1</c:v>
                </c:pt>
                <c:pt idx="58900">
                  <c:v>1</c:v>
                </c:pt>
                <c:pt idx="58901">
                  <c:v>1</c:v>
                </c:pt>
                <c:pt idx="58902">
                  <c:v>1</c:v>
                </c:pt>
                <c:pt idx="58903">
                  <c:v>1</c:v>
                </c:pt>
                <c:pt idx="58904">
                  <c:v>1</c:v>
                </c:pt>
                <c:pt idx="58905">
                  <c:v>1</c:v>
                </c:pt>
                <c:pt idx="58906">
                  <c:v>1</c:v>
                </c:pt>
                <c:pt idx="58907">
                  <c:v>1</c:v>
                </c:pt>
                <c:pt idx="58908">
                  <c:v>1</c:v>
                </c:pt>
                <c:pt idx="58909">
                  <c:v>1</c:v>
                </c:pt>
                <c:pt idx="58910">
                  <c:v>1</c:v>
                </c:pt>
                <c:pt idx="58911">
                  <c:v>1</c:v>
                </c:pt>
                <c:pt idx="58912">
                  <c:v>1</c:v>
                </c:pt>
                <c:pt idx="58913">
                  <c:v>1</c:v>
                </c:pt>
                <c:pt idx="58914">
                  <c:v>1</c:v>
                </c:pt>
                <c:pt idx="58915">
                  <c:v>1</c:v>
                </c:pt>
                <c:pt idx="58916">
                  <c:v>1</c:v>
                </c:pt>
                <c:pt idx="58917">
                  <c:v>1</c:v>
                </c:pt>
                <c:pt idx="58918">
                  <c:v>1</c:v>
                </c:pt>
                <c:pt idx="58919">
                  <c:v>1</c:v>
                </c:pt>
                <c:pt idx="58920">
                  <c:v>1</c:v>
                </c:pt>
                <c:pt idx="58921">
                  <c:v>1</c:v>
                </c:pt>
                <c:pt idx="58922">
                  <c:v>1</c:v>
                </c:pt>
                <c:pt idx="58923">
                  <c:v>1</c:v>
                </c:pt>
                <c:pt idx="58924">
                  <c:v>1</c:v>
                </c:pt>
                <c:pt idx="58925">
                  <c:v>1</c:v>
                </c:pt>
                <c:pt idx="58926">
                  <c:v>1</c:v>
                </c:pt>
                <c:pt idx="58927">
                  <c:v>1</c:v>
                </c:pt>
                <c:pt idx="58928">
                  <c:v>1</c:v>
                </c:pt>
                <c:pt idx="58929">
                  <c:v>1</c:v>
                </c:pt>
                <c:pt idx="58930">
                  <c:v>1</c:v>
                </c:pt>
                <c:pt idx="58931">
                  <c:v>1</c:v>
                </c:pt>
                <c:pt idx="58932">
                  <c:v>1</c:v>
                </c:pt>
                <c:pt idx="58933">
                  <c:v>1</c:v>
                </c:pt>
                <c:pt idx="58934">
                  <c:v>1</c:v>
                </c:pt>
                <c:pt idx="58935">
                  <c:v>1</c:v>
                </c:pt>
                <c:pt idx="58936">
                  <c:v>1</c:v>
                </c:pt>
                <c:pt idx="58937">
                  <c:v>1</c:v>
                </c:pt>
                <c:pt idx="58938">
                  <c:v>1</c:v>
                </c:pt>
                <c:pt idx="58939">
                  <c:v>1</c:v>
                </c:pt>
                <c:pt idx="58940">
                  <c:v>1</c:v>
                </c:pt>
                <c:pt idx="58941">
                  <c:v>1</c:v>
                </c:pt>
                <c:pt idx="58942">
                  <c:v>1</c:v>
                </c:pt>
                <c:pt idx="58943">
                  <c:v>1</c:v>
                </c:pt>
                <c:pt idx="58944">
                  <c:v>1</c:v>
                </c:pt>
                <c:pt idx="58945">
                  <c:v>1</c:v>
                </c:pt>
                <c:pt idx="58946">
                  <c:v>1</c:v>
                </c:pt>
                <c:pt idx="58947">
                  <c:v>1</c:v>
                </c:pt>
                <c:pt idx="58948">
                  <c:v>1</c:v>
                </c:pt>
                <c:pt idx="58949">
                  <c:v>1</c:v>
                </c:pt>
                <c:pt idx="58950">
                  <c:v>1</c:v>
                </c:pt>
                <c:pt idx="58951">
                  <c:v>1</c:v>
                </c:pt>
                <c:pt idx="58952">
                  <c:v>1</c:v>
                </c:pt>
                <c:pt idx="58953">
                  <c:v>1</c:v>
                </c:pt>
                <c:pt idx="58954">
                  <c:v>1</c:v>
                </c:pt>
                <c:pt idx="58955">
                  <c:v>1</c:v>
                </c:pt>
                <c:pt idx="58956">
                  <c:v>1</c:v>
                </c:pt>
                <c:pt idx="58957">
                  <c:v>1</c:v>
                </c:pt>
                <c:pt idx="58958">
                  <c:v>1</c:v>
                </c:pt>
                <c:pt idx="58959">
                  <c:v>1</c:v>
                </c:pt>
                <c:pt idx="58960">
                  <c:v>1</c:v>
                </c:pt>
                <c:pt idx="58961">
                  <c:v>1</c:v>
                </c:pt>
                <c:pt idx="58962">
                  <c:v>1</c:v>
                </c:pt>
                <c:pt idx="58963">
                  <c:v>1</c:v>
                </c:pt>
                <c:pt idx="58964">
                  <c:v>1</c:v>
                </c:pt>
                <c:pt idx="58965">
                  <c:v>1</c:v>
                </c:pt>
                <c:pt idx="58966">
                  <c:v>1</c:v>
                </c:pt>
                <c:pt idx="58967">
                  <c:v>1</c:v>
                </c:pt>
                <c:pt idx="58968">
                  <c:v>1</c:v>
                </c:pt>
                <c:pt idx="58969">
                  <c:v>1</c:v>
                </c:pt>
                <c:pt idx="58970">
                  <c:v>1</c:v>
                </c:pt>
                <c:pt idx="58971">
                  <c:v>1</c:v>
                </c:pt>
                <c:pt idx="58972">
                  <c:v>1</c:v>
                </c:pt>
                <c:pt idx="58973">
                  <c:v>1</c:v>
                </c:pt>
                <c:pt idx="58974">
                  <c:v>1</c:v>
                </c:pt>
                <c:pt idx="58975">
                  <c:v>1</c:v>
                </c:pt>
                <c:pt idx="58976">
                  <c:v>1</c:v>
                </c:pt>
                <c:pt idx="58977">
                  <c:v>1</c:v>
                </c:pt>
                <c:pt idx="58978">
                  <c:v>1</c:v>
                </c:pt>
                <c:pt idx="58979">
                  <c:v>1</c:v>
                </c:pt>
                <c:pt idx="58980">
                  <c:v>1</c:v>
                </c:pt>
                <c:pt idx="58981">
                  <c:v>1</c:v>
                </c:pt>
                <c:pt idx="58982">
                  <c:v>1</c:v>
                </c:pt>
                <c:pt idx="58983">
                  <c:v>1</c:v>
                </c:pt>
                <c:pt idx="58984">
                  <c:v>1</c:v>
                </c:pt>
                <c:pt idx="58985">
                  <c:v>1</c:v>
                </c:pt>
                <c:pt idx="58986">
                  <c:v>1</c:v>
                </c:pt>
                <c:pt idx="58987">
                  <c:v>1</c:v>
                </c:pt>
                <c:pt idx="58988">
                  <c:v>1</c:v>
                </c:pt>
                <c:pt idx="58989">
                  <c:v>1</c:v>
                </c:pt>
                <c:pt idx="58990">
                  <c:v>1</c:v>
                </c:pt>
                <c:pt idx="58991">
                  <c:v>1</c:v>
                </c:pt>
                <c:pt idx="58992">
                  <c:v>1</c:v>
                </c:pt>
                <c:pt idx="58993">
                  <c:v>1</c:v>
                </c:pt>
                <c:pt idx="58994">
                  <c:v>1</c:v>
                </c:pt>
                <c:pt idx="58995">
                  <c:v>1</c:v>
                </c:pt>
                <c:pt idx="58996">
                  <c:v>1</c:v>
                </c:pt>
                <c:pt idx="58997">
                  <c:v>1</c:v>
                </c:pt>
                <c:pt idx="58998">
                  <c:v>1</c:v>
                </c:pt>
                <c:pt idx="58999">
                  <c:v>1</c:v>
                </c:pt>
                <c:pt idx="59000">
                  <c:v>1</c:v>
                </c:pt>
                <c:pt idx="59001">
                  <c:v>1</c:v>
                </c:pt>
                <c:pt idx="59002">
                  <c:v>1</c:v>
                </c:pt>
                <c:pt idx="59003">
                  <c:v>1</c:v>
                </c:pt>
                <c:pt idx="59004">
                  <c:v>1</c:v>
                </c:pt>
                <c:pt idx="59005">
                  <c:v>1</c:v>
                </c:pt>
                <c:pt idx="59006">
                  <c:v>1</c:v>
                </c:pt>
                <c:pt idx="59007">
                  <c:v>1</c:v>
                </c:pt>
                <c:pt idx="59008">
                  <c:v>1</c:v>
                </c:pt>
                <c:pt idx="59009">
                  <c:v>1</c:v>
                </c:pt>
                <c:pt idx="59010">
                  <c:v>1</c:v>
                </c:pt>
                <c:pt idx="59011">
                  <c:v>1</c:v>
                </c:pt>
                <c:pt idx="59012">
                  <c:v>1</c:v>
                </c:pt>
                <c:pt idx="59013">
                  <c:v>1</c:v>
                </c:pt>
                <c:pt idx="59014">
                  <c:v>1</c:v>
                </c:pt>
                <c:pt idx="59015">
                  <c:v>1</c:v>
                </c:pt>
                <c:pt idx="59016">
                  <c:v>1</c:v>
                </c:pt>
                <c:pt idx="59017">
                  <c:v>1</c:v>
                </c:pt>
                <c:pt idx="59018">
                  <c:v>1</c:v>
                </c:pt>
                <c:pt idx="59019">
                  <c:v>1</c:v>
                </c:pt>
                <c:pt idx="59020">
                  <c:v>1</c:v>
                </c:pt>
                <c:pt idx="59021">
                  <c:v>1</c:v>
                </c:pt>
                <c:pt idx="59022">
                  <c:v>1</c:v>
                </c:pt>
                <c:pt idx="59023">
                  <c:v>1</c:v>
                </c:pt>
                <c:pt idx="59024">
                  <c:v>1</c:v>
                </c:pt>
                <c:pt idx="59025">
                  <c:v>1</c:v>
                </c:pt>
                <c:pt idx="59026">
                  <c:v>1</c:v>
                </c:pt>
                <c:pt idx="59027">
                  <c:v>1</c:v>
                </c:pt>
                <c:pt idx="59028">
                  <c:v>1</c:v>
                </c:pt>
                <c:pt idx="59029">
                  <c:v>1</c:v>
                </c:pt>
                <c:pt idx="59030">
                  <c:v>1</c:v>
                </c:pt>
                <c:pt idx="59031">
                  <c:v>1</c:v>
                </c:pt>
                <c:pt idx="59032">
                  <c:v>1</c:v>
                </c:pt>
                <c:pt idx="59033">
                  <c:v>1</c:v>
                </c:pt>
                <c:pt idx="59034">
                  <c:v>1</c:v>
                </c:pt>
                <c:pt idx="59035">
                  <c:v>1</c:v>
                </c:pt>
                <c:pt idx="59036">
                  <c:v>1</c:v>
                </c:pt>
                <c:pt idx="59037">
                  <c:v>1</c:v>
                </c:pt>
                <c:pt idx="59038">
                  <c:v>1</c:v>
                </c:pt>
                <c:pt idx="59039">
                  <c:v>1</c:v>
                </c:pt>
                <c:pt idx="59040">
                  <c:v>1</c:v>
                </c:pt>
                <c:pt idx="59041">
                  <c:v>1</c:v>
                </c:pt>
                <c:pt idx="59042">
                  <c:v>1</c:v>
                </c:pt>
                <c:pt idx="59043">
                  <c:v>1</c:v>
                </c:pt>
                <c:pt idx="59044">
                  <c:v>1</c:v>
                </c:pt>
                <c:pt idx="59045">
                  <c:v>1</c:v>
                </c:pt>
                <c:pt idx="59046">
                  <c:v>1</c:v>
                </c:pt>
                <c:pt idx="59047">
                  <c:v>1</c:v>
                </c:pt>
                <c:pt idx="59048">
                  <c:v>1</c:v>
                </c:pt>
                <c:pt idx="59049">
                  <c:v>1</c:v>
                </c:pt>
                <c:pt idx="59050">
                  <c:v>1</c:v>
                </c:pt>
                <c:pt idx="59051">
                  <c:v>1</c:v>
                </c:pt>
                <c:pt idx="59052">
                  <c:v>1</c:v>
                </c:pt>
                <c:pt idx="59053">
                  <c:v>1</c:v>
                </c:pt>
                <c:pt idx="59054">
                  <c:v>1</c:v>
                </c:pt>
                <c:pt idx="59055">
                  <c:v>1</c:v>
                </c:pt>
                <c:pt idx="59056">
                  <c:v>1</c:v>
                </c:pt>
                <c:pt idx="59057">
                  <c:v>1</c:v>
                </c:pt>
                <c:pt idx="59058">
                  <c:v>1</c:v>
                </c:pt>
                <c:pt idx="59059">
                  <c:v>1</c:v>
                </c:pt>
                <c:pt idx="59060">
                  <c:v>1</c:v>
                </c:pt>
                <c:pt idx="59061">
                  <c:v>1</c:v>
                </c:pt>
                <c:pt idx="59062">
                  <c:v>1</c:v>
                </c:pt>
                <c:pt idx="59063">
                  <c:v>1</c:v>
                </c:pt>
                <c:pt idx="59064">
                  <c:v>1</c:v>
                </c:pt>
                <c:pt idx="59065">
                  <c:v>1</c:v>
                </c:pt>
                <c:pt idx="59066">
                  <c:v>1</c:v>
                </c:pt>
                <c:pt idx="59067">
                  <c:v>1</c:v>
                </c:pt>
                <c:pt idx="59068">
                  <c:v>1</c:v>
                </c:pt>
                <c:pt idx="59069">
                  <c:v>1</c:v>
                </c:pt>
                <c:pt idx="59070">
                  <c:v>1</c:v>
                </c:pt>
                <c:pt idx="59071">
                  <c:v>1</c:v>
                </c:pt>
                <c:pt idx="59072">
                  <c:v>1</c:v>
                </c:pt>
                <c:pt idx="59073">
                  <c:v>1</c:v>
                </c:pt>
                <c:pt idx="59074">
                  <c:v>1</c:v>
                </c:pt>
                <c:pt idx="59075">
                  <c:v>1</c:v>
                </c:pt>
                <c:pt idx="59076">
                  <c:v>1</c:v>
                </c:pt>
                <c:pt idx="59077">
                  <c:v>1</c:v>
                </c:pt>
                <c:pt idx="59078">
                  <c:v>1</c:v>
                </c:pt>
                <c:pt idx="59079">
                  <c:v>1</c:v>
                </c:pt>
                <c:pt idx="59080">
                  <c:v>1</c:v>
                </c:pt>
                <c:pt idx="59081">
                  <c:v>1</c:v>
                </c:pt>
                <c:pt idx="59082">
                  <c:v>1</c:v>
                </c:pt>
                <c:pt idx="59083">
                  <c:v>1</c:v>
                </c:pt>
                <c:pt idx="59084">
                  <c:v>1</c:v>
                </c:pt>
                <c:pt idx="59085">
                  <c:v>1</c:v>
                </c:pt>
                <c:pt idx="59086">
                  <c:v>1</c:v>
                </c:pt>
                <c:pt idx="59087">
                  <c:v>1</c:v>
                </c:pt>
                <c:pt idx="59088">
                  <c:v>1</c:v>
                </c:pt>
                <c:pt idx="59089">
                  <c:v>1</c:v>
                </c:pt>
                <c:pt idx="59090">
                  <c:v>1</c:v>
                </c:pt>
                <c:pt idx="59091">
                  <c:v>1</c:v>
                </c:pt>
                <c:pt idx="59092">
                  <c:v>1</c:v>
                </c:pt>
                <c:pt idx="59093">
                  <c:v>1</c:v>
                </c:pt>
                <c:pt idx="59094">
                  <c:v>1</c:v>
                </c:pt>
                <c:pt idx="59095">
                  <c:v>1</c:v>
                </c:pt>
                <c:pt idx="59096">
                  <c:v>1</c:v>
                </c:pt>
                <c:pt idx="59097">
                  <c:v>1</c:v>
                </c:pt>
                <c:pt idx="59098">
                  <c:v>1</c:v>
                </c:pt>
                <c:pt idx="59099">
                  <c:v>1</c:v>
                </c:pt>
                <c:pt idx="59100">
                  <c:v>1</c:v>
                </c:pt>
                <c:pt idx="59101">
                  <c:v>1</c:v>
                </c:pt>
                <c:pt idx="59102">
                  <c:v>1</c:v>
                </c:pt>
                <c:pt idx="59103">
                  <c:v>1</c:v>
                </c:pt>
                <c:pt idx="59104">
                  <c:v>1</c:v>
                </c:pt>
                <c:pt idx="59105">
                  <c:v>1</c:v>
                </c:pt>
                <c:pt idx="59106">
                  <c:v>1</c:v>
                </c:pt>
                <c:pt idx="59107">
                  <c:v>1</c:v>
                </c:pt>
                <c:pt idx="59108">
                  <c:v>1</c:v>
                </c:pt>
                <c:pt idx="59109">
                  <c:v>1</c:v>
                </c:pt>
                <c:pt idx="59110">
                  <c:v>1</c:v>
                </c:pt>
                <c:pt idx="59111">
                  <c:v>1</c:v>
                </c:pt>
                <c:pt idx="59112">
                  <c:v>1</c:v>
                </c:pt>
                <c:pt idx="59113">
                  <c:v>1</c:v>
                </c:pt>
                <c:pt idx="59114">
                  <c:v>1</c:v>
                </c:pt>
                <c:pt idx="59115">
                  <c:v>1</c:v>
                </c:pt>
                <c:pt idx="59116">
                  <c:v>1</c:v>
                </c:pt>
                <c:pt idx="59117">
                  <c:v>1</c:v>
                </c:pt>
                <c:pt idx="59118">
                  <c:v>1</c:v>
                </c:pt>
                <c:pt idx="59119">
                  <c:v>1</c:v>
                </c:pt>
                <c:pt idx="59120">
                  <c:v>1</c:v>
                </c:pt>
                <c:pt idx="59121">
                  <c:v>1</c:v>
                </c:pt>
                <c:pt idx="59122">
                  <c:v>1</c:v>
                </c:pt>
                <c:pt idx="59123">
                  <c:v>1</c:v>
                </c:pt>
                <c:pt idx="59124">
                  <c:v>1</c:v>
                </c:pt>
                <c:pt idx="59125">
                  <c:v>1</c:v>
                </c:pt>
                <c:pt idx="59126">
                  <c:v>1</c:v>
                </c:pt>
                <c:pt idx="59127">
                  <c:v>1</c:v>
                </c:pt>
                <c:pt idx="59128">
                  <c:v>1</c:v>
                </c:pt>
                <c:pt idx="59129">
                  <c:v>1</c:v>
                </c:pt>
                <c:pt idx="59130">
                  <c:v>1</c:v>
                </c:pt>
                <c:pt idx="59131">
                  <c:v>1</c:v>
                </c:pt>
                <c:pt idx="59132">
                  <c:v>1</c:v>
                </c:pt>
                <c:pt idx="59133">
                  <c:v>1</c:v>
                </c:pt>
                <c:pt idx="59134">
                  <c:v>1</c:v>
                </c:pt>
                <c:pt idx="59135">
                  <c:v>1</c:v>
                </c:pt>
                <c:pt idx="59136">
                  <c:v>1</c:v>
                </c:pt>
                <c:pt idx="59137">
                  <c:v>1</c:v>
                </c:pt>
                <c:pt idx="59138">
                  <c:v>1</c:v>
                </c:pt>
                <c:pt idx="59139">
                  <c:v>1</c:v>
                </c:pt>
                <c:pt idx="59140">
                  <c:v>1</c:v>
                </c:pt>
                <c:pt idx="59141">
                  <c:v>1</c:v>
                </c:pt>
                <c:pt idx="59142">
                  <c:v>1</c:v>
                </c:pt>
                <c:pt idx="59143">
                  <c:v>1</c:v>
                </c:pt>
                <c:pt idx="59144">
                  <c:v>1</c:v>
                </c:pt>
                <c:pt idx="59145">
                  <c:v>1</c:v>
                </c:pt>
                <c:pt idx="59146">
                  <c:v>1</c:v>
                </c:pt>
                <c:pt idx="59147">
                  <c:v>1</c:v>
                </c:pt>
                <c:pt idx="59148">
                  <c:v>1</c:v>
                </c:pt>
                <c:pt idx="59149">
                  <c:v>1</c:v>
                </c:pt>
                <c:pt idx="59150">
                  <c:v>1</c:v>
                </c:pt>
                <c:pt idx="59151">
                  <c:v>1</c:v>
                </c:pt>
                <c:pt idx="59152">
                  <c:v>1</c:v>
                </c:pt>
                <c:pt idx="59153">
                  <c:v>1</c:v>
                </c:pt>
                <c:pt idx="59154">
                  <c:v>1</c:v>
                </c:pt>
                <c:pt idx="59155">
                  <c:v>1</c:v>
                </c:pt>
                <c:pt idx="59156">
                  <c:v>1</c:v>
                </c:pt>
                <c:pt idx="59157">
                  <c:v>1</c:v>
                </c:pt>
                <c:pt idx="59158">
                  <c:v>1</c:v>
                </c:pt>
                <c:pt idx="59159">
                  <c:v>1</c:v>
                </c:pt>
                <c:pt idx="59160">
                  <c:v>1</c:v>
                </c:pt>
                <c:pt idx="59161">
                  <c:v>1</c:v>
                </c:pt>
                <c:pt idx="59162">
                  <c:v>1</c:v>
                </c:pt>
                <c:pt idx="59163">
                  <c:v>1</c:v>
                </c:pt>
                <c:pt idx="59164">
                  <c:v>1</c:v>
                </c:pt>
                <c:pt idx="59165">
                  <c:v>1</c:v>
                </c:pt>
                <c:pt idx="59166">
                  <c:v>1</c:v>
                </c:pt>
                <c:pt idx="59167">
                  <c:v>1</c:v>
                </c:pt>
                <c:pt idx="59168">
                  <c:v>1</c:v>
                </c:pt>
                <c:pt idx="59169">
                  <c:v>1</c:v>
                </c:pt>
                <c:pt idx="59170">
                  <c:v>1</c:v>
                </c:pt>
                <c:pt idx="59171">
                  <c:v>1</c:v>
                </c:pt>
                <c:pt idx="59172">
                  <c:v>1</c:v>
                </c:pt>
                <c:pt idx="59173">
                  <c:v>1</c:v>
                </c:pt>
                <c:pt idx="59174">
                  <c:v>1</c:v>
                </c:pt>
                <c:pt idx="59175">
                  <c:v>1</c:v>
                </c:pt>
                <c:pt idx="59176">
                  <c:v>1</c:v>
                </c:pt>
                <c:pt idx="59177">
                  <c:v>1</c:v>
                </c:pt>
                <c:pt idx="59178">
                  <c:v>1</c:v>
                </c:pt>
                <c:pt idx="59179">
                  <c:v>1</c:v>
                </c:pt>
                <c:pt idx="59180">
                  <c:v>1</c:v>
                </c:pt>
                <c:pt idx="59181">
                  <c:v>1</c:v>
                </c:pt>
                <c:pt idx="59182">
                  <c:v>1</c:v>
                </c:pt>
                <c:pt idx="59183">
                  <c:v>1</c:v>
                </c:pt>
                <c:pt idx="59184">
                  <c:v>1</c:v>
                </c:pt>
                <c:pt idx="59185">
                  <c:v>1</c:v>
                </c:pt>
                <c:pt idx="59186">
                  <c:v>1</c:v>
                </c:pt>
                <c:pt idx="59187">
                  <c:v>1</c:v>
                </c:pt>
                <c:pt idx="59188">
                  <c:v>1</c:v>
                </c:pt>
                <c:pt idx="59189">
                  <c:v>1</c:v>
                </c:pt>
                <c:pt idx="59190">
                  <c:v>1</c:v>
                </c:pt>
                <c:pt idx="59191">
                  <c:v>1</c:v>
                </c:pt>
                <c:pt idx="59192">
                  <c:v>1</c:v>
                </c:pt>
                <c:pt idx="59193">
                  <c:v>0.75</c:v>
                </c:pt>
                <c:pt idx="59194">
                  <c:v>1</c:v>
                </c:pt>
                <c:pt idx="59195">
                  <c:v>1</c:v>
                </c:pt>
                <c:pt idx="59196">
                  <c:v>1</c:v>
                </c:pt>
                <c:pt idx="59197">
                  <c:v>1</c:v>
                </c:pt>
                <c:pt idx="59198">
                  <c:v>1</c:v>
                </c:pt>
                <c:pt idx="59199">
                  <c:v>1</c:v>
                </c:pt>
                <c:pt idx="59200">
                  <c:v>1</c:v>
                </c:pt>
                <c:pt idx="59201">
                  <c:v>1</c:v>
                </c:pt>
                <c:pt idx="59202">
                  <c:v>1</c:v>
                </c:pt>
                <c:pt idx="59203">
                  <c:v>1</c:v>
                </c:pt>
                <c:pt idx="59204">
                  <c:v>1</c:v>
                </c:pt>
                <c:pt idx="59205">
                  <c:v>1</c:v>
                </c:pt>
                <c:pt idx="59206">
                  <c:v>1</c:v>
                </c:pt>
                <c:pt idx="59207">
                  <c:v>1</c:v>
                </c:pt>
                <c:pt idx="59208">
                  <c:v>1</c:v>
                </c:pt>
                <c:pt idx="59209">
                  <c:v>1</c:v>
                </c:pt>
                <c:pt idx="59210">
                  <c:v>1</c:v>
                </c:pt>
                <c:pt idx="59211">
                  <c:v>1</c:v>
                </c:pt>
                <c:pt idx="59212">
                  <c:v>1</c:v>
                </c:pt>
                <c:pt idx="59213">
                  <c:v>1</c:v>
                </c:pt>
                <c:pt idx="59214">
                  <c:v>1</c:v>
                </c:pt>
                <c:pt idx="59215">
                  <c:v>1</c:v>
                </c:pt>
                <c:pt idx="59216">
                  <c:v>1</c:v>
                </c:pt>
                <c:pt idx="59217">
                  <c:v>1</c:v>
                </c:pt>
                <c:pt idx="59218">
                  <c:v>1</c:v>
                </c:pt>
                <c:pt idx="59219">
                  <c:v>1</c:v>
                </c:pt>
                <c:pt idx="59220">
                  <c:v>1</c:v>
                </c:pt>
                <c:pt idx="59221">
                  <c:v>1</c:v>
                </c:pt>
                <c:pt idx="59222">
                  <c:v>1</c:v>
                </c:pt>
                <c:pt idx="59223">
                  <c:v>1</c:v>
                </c:pt>
                <c:pt idx="59224">
                  <c:v>1</c:v>
                </c:pt>
                <c:pt idx="59225">
                  <c:v>1</c:v>
                </c:pt>
                <c:pt idx="59226">
                  <c:v>1</c:v>
                </c:pt>
                <c:pt idx="59227">
                  <c:v>1</c:v>
                </c:pt>
                <c:pt idx="59228">
                  <c:v>1</c:v>
                </c:pt>
                <c:pt idx="59229">
                  <c:v>1</c:v>
                </c:pt>
                <c:pt idx="59230">
                  <c:v>1</c:v>
                </c:pt>
                <c:pt idx="59231">
                  <c:v>1</c:v>
                </c:pt>
                <c:pt idx="59232">
                  <c:v>1</c:v>
                </c:pt>
                <c:pt idx="59233">
                  <c:v>1</c:v>
                </c:pt>
                <c:pt idx="59234">
                  <c:v>1</c:v>
                </c:pt>
                <c:pt idx="59235">
                  <c:v>1</c:v>
                </c:pt>
                <c:pt idx="59236">
                  <c:v>1</c:v>
                </c:pt>
                <c:pt idx="59237">
                  <c:v>1</c:v>
                </c:pt>
                <c:pt idx="59238">
                  <c:v>1</c:v>
                </c:pt>
                <c:pt idx="59239">
                  <c:v>1</c:v>
                </c:pt>
                <c:pt idx="59240">
                  <c:v>1</c:v>
                </c:pt>
                <c:pt idx="59241">
                  <c:v>1</c:v>
                </c:pt>
                <c:pt idx="59242">
                  <c:v>1</c:v>
                </c:pt>
                <c:pt idx="59243">
                  <c:v>1</c:v>
                </c:pt>
                <c:pt idx="59244">
                  <c:v>1</c:v>
                </c:pt>
                <c:pt idx="59245">
                  <c:v>1</c:v>
                </c:pt>
                <c:pt idx="59246">
                  <c:v>1</c:v>
                </c:pt>
                <c:pt idx="59247">
                  <c:v>1</c:v>
                </c:pt>
                <c:pt idx="59248">
                  <c:v>1</c:v>
                </c:pt>
                <c:pt idx="59249">
                  <c:v>1</c:v>
                </c:pt>
                <c:pt idx="59250">
                  <c:v>1</c:v>
                </c:pt>
                <c:pt idx="59251">
                  <c:v>1</c:v>
                </c:pt>
                <c:pt idx="59252">
                  <c:v>1</c:v>
                </c:pt>
                <c:pt idx="59253">
                  <c:v>1</c:v>
                </c:pt>
                <c:pt idx="59254">
                  <c:v>1</c:v>
                </c:pt>
                <c:pt idx="59255">
                  <c:v>1</c:v>
                </c:pt>
                <c:pt idx="59256">
                  <c:v>1</c:v>
                </c:pt>
                <c:pt idx="59257">
                  <c:v>1</c:v>
                </c:pt>
                <c:pt idx="59258">
                  <c:v>1</c:v>
                </c:pt>
                <c:pt idx="59259">
                  <c:v>1</c:v>
                </c:pt>
                <c:pt idx="59260">
                  <c:v>1</c:v>
                </c:pt>
                <c:pt idx="59261">
                  <c:v>1</c:v>
                </c:pt>
                <c:pt idx="59262">
                  <c:v>1</c:v>
                </c:pt>
                <c:pt idx="59263">
                  <c:v>1</c:v>
                </c:pt>
                <c:pt idx="59264">
                  <c:v>1</c:v>
                </c:pt>
                <c:pt idx="59265">
                  <c:v>1</c:v>
                </c:pt>
                <c:pt idx="59266">
                  <c:v>1</c:v>
                </c:pt>
                <c:pt idx="59267">
                  <c:v>1</c:v>
                </c:pt>
                <c:pt idx="59268">
                  <c:v>1</c:v>
                </c:pt>
                <c:pt idx="59269">
                  <c:v>1</c:v>
                </c:pt>
                <c:pt idx="59270">
                  <c:v>1</c:v>
                </c:pt>
                <c:pt idx="59271">
                  <c:v>1</c:v>
                </c:pt>
                <c:pt idx="59272">
                  <c:v>1</c:v>
                </c:pt>
                <c:pt idx="59273">
                  <c:v>1</c:v>
                </c:pt>
                <c:pt idx="59274">
                  <c:v>1</c:v>
                </c:pt>
                <c:pt idx="59275">
                  <c:v>1</c:v>
                </c:pt>
                <c:pt idx="59276">
                  <c:v>1</c:v>
                </c:pt>
                <c:pt idx="59277">
                  <c:v>1</c:v>
                </c:pt>
                <c:pt idx="59278">
                  <c:v>1</c:v>
                </c:pt>
                <c:pt idx="59279">
                  <c:v>1</c:v>
                </c:pt>
                <c:pt idx="59280">
                  <c:v>1</c:v>
                </c:pt>
                <c:pt idx="59281">
                  <c:v>1</c:v>
                </c:pt>
                <c:pt idx="59282">
                  <c:v>1</c:v>
                </c:pt>
                <c:pt idx="59283">
                  <c:v>1</c:v>
                </c:pt>
                <c:pt idx="59284">
                  <c:v>1</c:v>
                </c:pt>
                <c:pt idx="59285">
                  <c:v>1</c:v>
                </c:pt>
                <c:pt idx="59286">
                  <c:v>1</c:v>
                </c:pt>
                <c:pt idx="59287">
                  <c:v>1</c:v>
                </c:pt>
                <c:pt idx="59288">
                  <c:v>1</c:v>
                </c:pt>
                <c:pt idx="59289">
                  <c:v>1</c:v>
                </c:pt>
                <c:pt idx="59290">
                  <c:v>1</c:v>
                </c:pt>
                <c:pt idx="59291">
                  <c:v>1</c:v>
                </c:pt>
                <c:pt idx="59292">
                  <c:v>1</c:v>
                </c:pt>
                <c:pt idx="59293">
                  <c:v>1</c:v>
                </c:pt>
                <c:pt idx="59294">
                  <c:v>1</c:v>
                </c:pt>
                <c:pt idx="59295">
                  <c:v>1</c:v>
                </c:pt>
                <c:pt idx="59296">
                  <c:v>1</c:v>
                </c:pt>
                <c:pt idx="59297">
                  <c:v>1</c:v>
                </c:pt>
                <c:pt idx="59298">
                  <c:v>1</c:v>
                </c:pt>
                <c:pt idx="59299">
                  <c:v>1</c:v>
                </c:pt>
                <c:pt idx="59300">
                  <c:v>1</c:v>
                </c:pt>
                <c:pt idx="59301">
                  <c:v>1</c:v>
                </c:pt>
                <c:pt idx="59302">
                  <c:v>1</c:v>
                </c:pt>
                <c:pt idx="59303">
                  <c:v>1</c:v>
                </c:pt>
                <c:pt idx="59304">
                  <c:v>1</c:v>
                </c:pt>
                <c:pt idx="59305">
                  <c:v>1</c:v>
                </c:pt>
                <c:pt idx="59306">
                  <c:v>1</c:v>
                </c:pt>
                <c:pt idx="59307">
                  <c:v>1</c:v>
                </c:pt>
                <c:pt idx="59308">
                  <c:v>1</c:v>
                </c:pt>
                <c:pt idx="59309">
                  <c:v>1</c:v>
                </c:pt>
                <c:pt idx="59310">
                  <c:v>1</c:v>
                </c:pt>
                <c:pt idx="59311">
                  <c:v>1</c:v>
                </c:pt>
                <c:pt idx="59312">
                  <c:v>1</c:v>
                </c:pt>
                <c:pt idx="59313">
                  <c:v>1</c:v>
                </c:pt>
                <c:pt idx="59314">
                  <c:v>1</c:v>
                </c:pt>
                <c:pt idx="59315">
                  <c:v>0.875</c:v>
                </c:pt>
                <c:pt idx="59316">
                  <c:v>1</c:v>
                </c:pt>
                <c:pt idx="59317">
                  <c:v>1</c:v>
                </c:pt>
                <c:pt idx="59318">
                  <c:v>1</c:v>
                </c:pt>
                <c:pt idx="59319">
                  <c:v>1</c:v>
                </c:pt>
                <c:pt idx="59320">
                  <c:v>1</c:v>
                </c:pt>
                <c:pt idx="59321">
                  <c:v>1</c:v>
                </c:pt>
                <c:pt idx="59322">
                  <c:v>0.125</c:v>
                </c:pt>
                <c:pt idx="59323">
                  <c:v>1</c:v>
                </c:pt>
                <c:pt idx="59324">
                  <c:v>1</c:v>
                </c:pt>
                <c:pt idx="59325">
                  <c:v>1</c:v>
                </c:pt>
                <c:pt idx="59326">
                  <c:v>1</c:v>
                </c:pt>
                <c:pt idx="59327">
                  <c:v>1</c:v>
                </c:pt>
                <c:pt idx="59328">
                  <c:v>1</c:v>
                </c:pt>
                <c:pt idx="59329">
                  <c:v>1</c:v>
                </c:pt>
                <c:pt idx="59330">
                  <c:v>1</c:v>
                </c:pt>
                <c:pt idx="59331">
                  <c:v>1</c:v>
                </c:pt>
                <c:pt idx="59332">
                  <c:v>1</c:v>
                </c:pt>
                <c:pt idx="59333">
                  <c:v>1</c:v>
                </c:pt>
                <c:pt idx="59334">
                  <c:v>1</c:v>
                </c:pt>
                <c:pt idx="59335">
                  <c:v>1</c:v>
                </c:pt>
                <c:pt idx="59336">
                  <c:v>1</c:v>
                </c:pt>
                <c:pt idx="59337">
                  <c:v>1</c:v>
                </c:pt>
                <c:pt idx="59338">
                  <c:v>1</c:v>
                </c:pt>
                <c:pt idx="59339">
                  <c:v>1</c:v>
                </c:pt>
                <c:pt idx="59340">
                  <c:v>1</c:v>
                </c:pt>
                <c:pt idx="59341">
                  <c:v>1</c:v>
                </c:pt>
                <c:pt idx="59342">
                  <c:v>1</c:v>
                </c:pt>
                <c:pt idx="59343">
                  <c:v>1</c:v>
                </c:pt>
                <c:pt idx="59344">
                  <c:v>1</c:v>
                </c:pt>
                <c:pt idx="59345">
                  <c:v>1</c:v>
                </c:pt>
                <c:pt idx="59346">
                  <c:v>1</c:v>
                </c:pt>
                <c:pt idx="59347">
                  <c:v>1</c:v>
                </c:pt>
                <c:pt idx="59348">
                  <c:v>1</c:v>
                </c:pt>
                <c:pt idx="59349">
                  <c:v>1</c:v>
                </c:pt>
                <c:pt idx="59350">
                  <c:v>1</c:v>
                </c:pt>
                <c:pt idx="59351">
                  <c:v>1</c:v>
                </c:pt>
                <c:pt idx="59352">
                  <c:v>1</c:v>
                </c:pt>
                <c:pt idx="59353">
                  <c:v>1</c:v>
                </c:pt>
                <c:pt idx="59354">
                  <c:v>1</c:v>
                </c:pt>
                <c:pt idx="59355">
                  <c:v>1</c:v>
                </c:pt>
                <c:pt idx="59356">
                  <c:v>1</c:v>
                </c:pt>
                <c:pt idx="59357">
                  <c:v>1</c:v>
                </c:pt>
                <c:pt idx="59358">
                  <c:v>1</c:v>
                </c:pt>
                <c:pt idx="59359">
                  <c:v>1</c:v>
                </c:pt>
                <c:pt idx="59360">
                  <c:v>1</c:v>
                </c:pt>
                <c:pt idx="59361">
                  <c:v>1</c:v>
                </c:pt>
                <c:pt idx="59362">
                  <c:v>1</c:v>
                </c:pt>
                <c:pt idx="59363">
                  <c:v>1</c:v>
                </c:pt>
                <c:pt idx="59364">
                  <c:v>1</c:v>
                </c:pt>
                <c:pt idx="59365">
                  <c:v>1</c:v>
                </c:pt>
                <c:pt idx="59366">
                  <c:v>1</c:v>
                </c:pt>
                <c:pt idx="59367">
                  <c:v>1</c:v>
                </c:pt>
                <c:pt idx="59368">
                  <c:v>1</c:v>
                </c:pt>
                <c:pt idx="59369">
                  <c:v>1</c:v>
                </c:pt>
                <c:pt idx="59370">
                  <c:v>1</c:v>
                </c:pt>
                <c:pt idx="59371">
                  <c:v>1</c:v>
                </c:pt>
                <c:pt idx="59372">
                  <c:v>1</c:v>
                </c:pt>
                <c:pt idx="59373">
                  <c:v>1</c:v>
                </c:pt>
                <c:pt idx="59374">
                  <c:v>1</c:v>
                </c:pt>
                <c:pt idx="59375">
                  <c:v>1</c:v>
                </c:pt>
                <c:pt idx="59376">
                  <c:v>1</c:v>
                </c:pt>
                <c:pt idx="59377">
                  <c:v>1</c:v>
                </c:pt>
                <c:pt idx="59378">
                  <c:v>1</c:v>
                </c:pt>
                <c:pt idx="59379">
                  <c:v>1</c:v>
                </c:pt>
                <c:pt idx="59380">
                  <c:v>1</c:v>
                </c:pt>
                <c:pt idx="59381">
                  <c:v>1</c:v>
                </c:pt>
                <c:pt idx="59382">
                  <c:v>1</c:v>
                </c:pt>
                <c:pt idx="59383">
                  <c:v>1</c:v>
                </c:pt>
                <c:pt idx="59384">
                  <c:v>1</c:v>
                </c:pt>
                <c:pt idx="59385">
                  <c:v>1</c:v>
                </c:pt>
                <c:pt idx="59386">
                  <c:v>1</c:v>
                </c:pt>
                <c:pt idx="59387">
                  <c:v>1</c:v>
                </c:pt>
                <c:pt idx="59388">
                  <c:v>1</c:v>
                </c:pt>
                <c:pt idx="59389">
                  <c:v>1</c:v>
                </c:pt>
                <c:pt idx="59390">
                  <c:v>1</c:v>
                </c:pt>
                <c:pt idx="59391">
                  <c:v>1</c:v>
                </c:pt>
                <c:pt idx="59392">
                  <c:v>1</c:v>
                </c:pt>
                <c:pt idx="59393">
                  <c:v>1</c:v>
                </c:pt>
                <c:pt idx="59394">
                  <c:v>1</c:v>
                </c:pt>
                <c:pt idx="59395">
                  <c:v>1</c:v>
                </c:pt>
                <c:pt idx="59396">
                  <c:v>1</c:v>
                </c:pt>
                <c:pt idx="59397">
                  <c:v>1</c:v>
                </c:pt>
                <c:pt idx="59398">
                  <c:v>1</c:v>
                </c:pt>
                <c:pt idx="59399">
                  <c:v>1</c:v>
                </c:pt>
                <c:pt idx="59400">
                  <c:v>1</c:v>
                </c:pt>
                <c:pt idx="59401">
                  <c:v>1</c:v>
                </c:pt>
                <c:pt idx="59402">
                  <c:v>1</c:v>
                </c:pt>
                <c:pt idx="59403">
                  <c:v>1</c:v>
                </c:pt>
                <c:pt idx="59404">
                  <c:v>1</c:v>
                </c:pt>
                <c:pt idx="59405">
                  <c:v>1</c:v>
                </c:pt>
                <c:pt idx="59406">
                  <c:v>1</c:v>
                </c:pt>
                <c:pt idx="59407">
                  <c:v>1</c:v>
                </c:pt>
                <c:pt idx="59408">
                  <c:v>1</c:v>
                </c:pt>
                <c:pt idx="59409">
                  <c:v>1</c:v>
                </c:pt>
                <c:pt idx="59410">
                  <c:v>1</c:v>
                </c:pt>
                <c:pt idx="59411">
                  <c:v>1</c:v>
                </c:pt>
                <c:pt idx="59412">
                  <c:v>1</c:v>
                </c:pt>
                <c:pt idx="59413">
                  <c:v>1</c:v>
                </c:pt>
                <c:pt idx="59414">
                  <c:v>1</c:v>
                </c:pt>
                <c:pt idx="59415">
                  <c:v>1</c:v>
                </c:pt>
                <c:pt idx="59416">
                  <c:v>1</c:v>
                </c:pt>
                <c:pt idx="59417">
                  <c:v>1</c:v>
                </c:pt>
                <c:pt idx="59418">
                  <c:v>1</c:v>
                </c:pt>
                <c:pt idx="59419">
                  <c:v>1</c:v>
                </c:pt>
                <c:pt idx="59420">
                  <c:v>1</c:v>
                </c:pt>
                <c:pt idx="59421">
                  <c:v>1</c:v>
                </c:pt>
                <c:pt idx="59422">
                  <c:v>1</c:v>
                </c:pt>
                <c:pt idx="59423">
                  <c:v>1</c:v>
                </c:pt>
                <c:pt idx="59424">
                  <c:v>1</c:v>
                </c:pt>
                <c:pt idx="59425">
                  <c:v>1</c:v>
                </c:pt>
                <c:pt idx="59426">
                  <c:v>1</c:v>
                </c:pt>
                <c:pt idx="59427">
                  <c:v>1</c:v>
                </c:pt>
                <c:pt idx="59428">
                  <c:v>1</c:v>
                </c:pt>
                <c:pt idx="59429">
                  <c:v>1</c:v>
                </c:pt>
                <c:pt idx="59430">
                  <c:v>1</c:v>
                </c:pt>
                <c:pt idx="59431">
                  <c:v>1</c:v>
                </c:pt>
                <c:pt idx="59432">
                  <c:v>1</c:v>
                </c:pt>
                <c:pt idx="59433">
                  <c:v>1</c:v>
                </c:pt>
                <c:pt idx="59434">
                  <c:v>1</c:v>
                </c:pt>
                <c:pt idx="59435">
                  <c:v>1</c:v>
                </c:pt>
                <c:pt idx="59436">
                  <c:v>1</c:v>
                </c:pt>
                <c:pt idx="59437">
                  <c:v>1</c:v>
                </c:pt>
                <c:pt idx="59438">
                  <c:v>1</c:v>
                </c:pt>
                <c:pt idx="59439">
                  <c:v>1</c:v>
                </c:pt>
                <c:pt idx="59440">
                  <c:v>1</c:v>
                </c:pt>
                <c:pt idx="59441">
                  <c:v>1</c:v>
                </c:pt>
                <c:pt idx="59442">
                  <c:v>1</c:v>
                </c:pt>
                <c:pt idx="59443">
                  <c:v>1</c:v>
                </c:pt>
                <c:pt idx="59444">
                  <c:v>1</c:v>
                </c:pt>
                <c:pt idx="59445">
                  <c:v>1</c:v>
                </c:pt>
                <c:pt idx="59446">
                  <c:v>1</c:v>
                </c:pt>
                <c:pt idx="59447">
                  <c:v>1</c:v>
                </c:pt>
                <c:pt idx="59448">
                  <c:v>1</c:v>
                </c:pt>
                <c:pt idx="59449">
                  <c:v>1</c:v>
                </c:pt>
                <c:pt idx="59450">
                  <c:v>1</c:v>
                </c:pt>
                <c:pt idx="59451">
                  <c:v>1</c:v>
                </c:pt>
                <c:pt idx="59452">
                  <c:v>1</c:v>
                </c:pt>
                <c:pt idx="59453">
                  <c:v>1</c:v>
                </c:pt>
                <c:pt idx="59454">
                  <c:v>1</c:v>
                </c:pt>
                <c:pt idx="59455">
                  <c:v>1</c:v>
                </c:pt>
                <c:pt idx="59456">
                  <c:v>1</c:v>
                </c:pt>
                <c:pt idx="59457">
                  <c:v>1</c:v>
                </c:pt>
                <c:pt idx="59458">
                  <c:v>1</c:v>
                </c:pt>
                <c:pt idx="59459">
                  <c:v>1</c:v>
                </c:pt>
                <c:pt idx="59460">
                  <c:v>1</c:v>
                </c:pt>
                <c:pt idx="59461">
                  <c:v>1</c:v>
                </c:pt>
                <c:pt idx="59462">
                  <c:v>1</c:v>
                </c:pt>
                <c:pt idx="59463">
                  <c:v>1</c:v>
                </c:pt>
                <c:pt idx="59464">
                  <c:v>1</c:v>
                </c:pt>
                <c:pt idx="59465">
                  <c:v>1</c:v>
                </c:pt>
                <c:pt idx="59466">
                  <c:v>1</c:v>
                </c:pt>
                <c:pt idx="59467">
                  <c:v>1</c:v>
                </c:pt>
                <c:pt idx="59468">
                  <c:v>1</c:v>
                </c:pt>
                <c:pt idx="59469">
                  <c:v>1</c:v>
                </c:pt>
                <c:pt idx="59470">
                  <c:v>1</c:v>
                </c:pt>
                <c:pt idx="59471">
                  <c:v>1</c:v>
                </c:pt>
                <c:pt idx="59472">
                  <c:v>1</c:v>
                </c:pt>
                <c:pt idx="59473">
                  <c:v>1</c:v>
                </c:pt>
                <c:pt idx="59474">
                  <c:v>1</c:v>
                </c:pt>
                <c:pt idx="59475">
                  <c:v>1</c:v>
                </c:pt>
                <c:pt idx="59476">
                  <c:v>1</c:v>
                </c:pt>
                <c:pt idx="59477">
                  <c:v>1</c:v>
                </c:pt>
                <c:pt idx="59478">
                  <c:v>1</c:v>
                </c:pt>
                <c:pt idx="59479">
                  <c:v>1</c:v>
                </c:pt>
                <c:pt idx="59480">
                  <c:v>1</c:v>
                </c:pt>
                <c:pt idx="59481">
                  <c:v>0.75</c:v>
                </c:pt>
                <c:pt idx="59482">
                  <c:v>1</c:v>
                </c:pt>
                <c:pt idx="59483">
                  <c:v>1</c:v>
                </c:pt>
                <c:pt idx="59484">
                  <c:v>1</c:v>
                </c:pt>
                <c:pt idx="59485">
                  <c:v>1</c:v>
                </c:pt>
                <c:pt idx="59486">
                  <c:v>1</c:v>
                </c:pt>
                <c:pt idx="59487">
                  <c:v>1</c:v>
                </c:pt>
                <c:pt idx="59488">
                  <c:v>1</c:v>
                </c:pt>
                <c:pt idx="59489">
                  <c:v>1</c:v>
                </c:pt>
                <c:pt idx="59490">
                  <c:v>1</c:v>
                </c:pt>
                <c:pt idx="59491">
                  <c:v>1</c:v>
                </c:pt>
                <c:pt idx="59492">
                  <c:v>1</c:v>
                </c:pt>
                <c:pt idx="59493">
                  <c:v>1</c:v>
                </c:pt>
                <c:pt idx="59494">
                  <c:v>1</c:v>
                </c:pt>
                <c:pt idx="59495">
                  <c:v>1</c:v>
                </c:pt>
                <c:pt idx="59496">
                  <c:v>1</c:v>
                </c:pt>
                <c:pt idx="59497">
                  <c:v>1</c:v>
                </c:pt>
                <c:pt idx="59498">
                  <c:v>1</c:v>
                </c:pt>
                <c:pt idx="59499">
                  <c:v>1</c:v>
                </c:pt>
                <c:pt idx="59500">
                  <c:v>1</c:v>
                </c:pt>
                <c:pt idx="59501">
                  <c:v>1</c:v>
                </c:pt>
                <c:pt idx="59502">
                  <c:v>1</c:v>
                </c:pt>
                <c:pt idx="59503">
                  <c:v>1</c:v>
                </c:pt>
                <c:pt idx="59504">
                  <c:v>1</c:v>
                </c:pt>
                <c:pt idx="59505">
                  <c:v>1</c:v>
                </c:pt>
                <c:pt idx="59506">
                  <c:v>1</c:v>
                </c:pt>
                <c:pt idx="59507">
                  <c:v>1</c:v>
                </c:pt>
                <c:pt idx="59508">
                  <c:v>1</c:v>
                </c:pt>
                <c:pt idx="59509">
                  <c:v>1</c:v>
                </c:pt>
                <c:pt idx="59510">
                  <c:v>1</c:v>
                </c:pt>
                <c:pt idx="59511">
                  <c:v>0.75</c:v>
                </c:pt>
                <c:pt idx="59512">
                  <c:v>1</c:v>
                </c:pt>
                <c:pt idx="59513">
                  <c:v>1</c:v>
                </c:pt>
                <c:pt idx="59514">
                  <c:v>1</c:v>
                </c:pt>
                <c:pt idx="59515">
                  <c:v>1</c:v>
                </c:pt>
                <c:pt idx="59516">
                  <c:v>1</c:v>
                </c:pt>
                <c:pt idx="59517">
                  <c:v>1</c:v>
                </c:pt>
                <c:pt idx="59518">
                  <c:v>1</c:v>
                </c:pt>
                <c:pt idx="59519">
                  <c:v>1</c:v>
                </c:pt>
                <c:pt idx="59520">
                  <c:v>1</c:v>
                </c:pt>
                <c:pt idx="59521">
                  <c:v>1</c:v>
                </c:pt>
                <c:pt idx="59522">
                  <c:v>1</c:v>
                </c:pt>
                <c:pt idx="59523">
                  <c:v>1</c:v>
                </c:pt>
                <c:pt idx="59524">
                  <c:v>1</c:v>
                </c:pt>
                <c:pt idx="59525">
                  <c:v>1</c:v>
                </c:pt>
                <c:pt idx="59526">
                  <c:v>1</c:v>
                </c:pt>
                <c:pt idx="59527">
                  <c:v>1</c:v>
                </c:pt>
                <c:pt idx="59528">
                  <c:v>1</c:v>
                </c:pt>
                <c:pt idx="59529">
                  <c:v>1</c:v>
                </c:pt>
                <c:pt idx="59530">
                  <c:v>1</c:v>
                </c:pt>
                <c:pt idx="59531">
                  <c:v>1</c:v>
                </c:pt>
                <c:pt idx="59532">
                  <c:v>1</c:v>
                </c:pt>
                <c:pt idx="59533">
                  <c:v>1</c:v>
                </c:pt>
                <c:pt idx="59534">
                  <c:v>1</c:v>
                </c:pt>
                <c:pt idx="59535">
                  <c:v>1</c:v>
                </c:pt>
                <c:pt idx="59536">
                  <c:v>1</c:v>
                </c:pt>
                <c:pt idx="59537">
                  <c:v>1</c:v>
                </c:pt>
                <c:pt idx="59538">
                  <c:v>1</c:v>
                </c:pt>
                <c:pt idx="59539">
                  <c:v>1</c:v>
                </c:pt>
                <c:pt idx="59540">
                  <c:v>1</c:v>
                </c:pt>
                <c:pt idx="59541">
                  <c:v>1</c:v>
                </c:pt>
                <c:pt idx="59542">
                  <c:v>1</c:v>
                </c:pt>
                <c:pt idx="59543">
                  <c:v>1</c:v>
                </c:pt>
                <c:pt idx="59544">
                  <c:v>1</c:v>
                </c:pt>
                <c:pt idx="59545">
                  <c:v>1</c:v>
                </c:pt>
                <c:pt idx="59546">
                  <c:v>1</c:v>
                </c:pt>
                <c:pt idx="59547">
                  <c:v>1</c:v>
                </c:pt>
                <c:pt idx="59548">
                  <c:v>1</c:v>
                </c:pt>
                <c:pt idx="59549">
                  <c:v>1</c:v>
                </c:pt>
                <c:pt idx="59550">
                  <c:v>1</c:v>
                </c:pt>
                <c:pt idx="59551">
                  <c:v>1</c:v>
                </c:pt>
                <c:pt idx="59552">
                  <c:v>1</c:v>
                </c:pt>
                <c:pt idx="59553">
                  <c:v>1</c:v>
                </c:pt>
                <c:pt idx="59554">
                  <c:v>1</c:v>
                </c:pt>
                <c:pt idx="59555">
                  <c:v>1</c:v>
                </c:pt>
                <c:pt idx="59556">
                  <c:v>1</c:v>
                </c:pt>
                <c:pt idx="59557">
                  <c:v>1</c:v>
                </c:pt>
                <c:pt idx="59558">
                  <c:v>1</c:v>
                </c:pt>
                <c:pt idx="59559">
                  <c:v>1</c:v>
                </c:pt>
                <c:pt idx="59560">
                  <c:v>1</c:v>
                </c:pt>
                <c:pt idx="59561">
                  <c:v>1</c:v>
                </c:pt>
                <c:pt idx="59562">
                  <c:v>1</c:v>
                </c:pt>
                <c:pt idx="59563">
                  <c:v>1</c:v>
                </c:pt>
                <c:pt idx="59564">
                  <c:v>1</c:v>
                </c:pt>
                <c:pt idx="59565">
                  <c:v>1</c:v>
                </c:pt>
                <c:pt idx="59566">
                  <c:v>1</c:v>
                </c:pt>
                <c:pt idx="59567">
                  <c:v>1</c:v>
                </c:pt>
                <c:pt idx="59568">
                  <c:v>1</c:v>
                </c:pt>
                <c:pt idx="59569">
                  <c:v>1</c:v>
                </c:pt>
                <c:pt idx="59570">
                  <c:v>1</c:v>
                </c:pt>
                <c:pt idx="59571">
                  <c:v>1</c:v>
                </c:pt>
                <c:pt idx="59572">
                  <c:v>1</c:v>
                </c:pt>
                <c:pt idx="59573">
                  <c:v>1</c:v>
                </c:pt>
                <c:pt idx="59574">
                  <c:v>1</c:v>
                </c:pt>
                <c:pt idx="59575">
                  <c:v>1</c:v>
                </c:pt>
                <c:pt idx="59576">
                  <c:v>1</c:v>
                </c:pt>
                <c:pt idx="59577">
                  <c:v>1</c:v>
                </c:pt>
                <c:pt idx="59578">
                  <c:v>1</c:v>
                </c:pt>
                <c:pt idx="59579">
                  <c:v>1</c:v>
                </c:pt>
                <c:pt idx="59580">
                  <c:v>1</c:v>
                </c:pt>
                <c:pt idx="59581">
                  <c:v>1</c:v>
                </c:pt>
                <c:pt idx="59582">
                  <c:v>1</c:v>
                </c:pt>
                <c:pt idx="59583">
                  <c:v>1</c:v>
                </c:pt>
                <c:pt idx="59584">
                  <c:v>1</c:v>
                </c:pt>
                <c:pt idx="59585">
                  <c:v>1</c:v>
                </c:pt>
                <c:pt idx="59586">
                  <c:v>1</c:v>
                </c:pt>
                <c:pt idx="59587">
                  <c:v>1</c:v>
                </c:pt>
                <c:pt idx="59588">
                  <c:v>1</c:v>
                </c:pt>
                <c:pt idx="59589">
                  <c:v>1</c:v>
                </c:pt>
                <c:pt idx="59590">
                  <c:v>1</c:v>
                </c:pt>
                <c:pt idx="59591">
                  <c:v>1</c:v>
                </c:pt>
                <c:pt idx="59592">
                  <c:v>1</c:v>
                </c:pt>
                <c:pt idx="59593">
                  <c:v>1</c:v>
                </c:pt>
                <c:pt idx="59594">
                  <c:v>1</c:v>
                </c:pt>
                <c:pt idx="59595">
                  <c:v>1</c:v>
                </c:pt>
                <c:pt idx="59596">
                  <c:v>1</c:v>
                </c:pt>
                <c:pt idx="59597">
                  <c:v>1</c:v>
                </c:pt>
                <c:pt idx="59598">
                  <c:v>1</c:v>
                </c:pt>
                <c:pt idx="59599">
                  <c:v>1</c:v>
                </c:pt>
                <c:pt idx="59600">
                  <c:v>1</c:v>
                </c:pt>
                <c:pt idx="59601">
                  <c:v>1</c:v>
                </c:pt>
                <c:pt idx="59602">
                  <c:v>1</c:v>
                </c:pt>
                <c:pt idx="59603">
                  <c:v>1</c:v>
                </c:pt>
                <c:pt idx="59604">
                  <c:v>1</c:v>
                </c:pt>
                <c:pt idx="59605">
                  <c:v>1</c:v>
                </c:pt>
                <c:pt idx="59606">
                  <c:v>1</c:v>
                </c:pt>
                <c:pt idx="59607">
                  <c:v>1</c:v>
                </c:pt>
                <c:pt idx="59608">
                  <c:v>1</c:v>
                </c:pt>
                <c:pt idx="59609">
                  <c:v>1</c:v>
                </c:pt>
                <c:pt idx="59610">
                  <c:v>1</c:v>
                </c:pt>
                <c:pt idx="59611">
                  <c:v>1</c:v>
                </c:pt>
                <c:pt idx="59612">
                  <c:v>1</c:v>
                </c:pt>
                <c:pt idx="59613">
                  <c:v>1</c:v>
                </c:pt>
                <c:pt idx="59614">
                  <c:v>1</c:v>
                </c:pt>
                <c:pt idx="59615">
                  <c:v>1</c:v>
                </c:pt>
                <c:pt idx="59616">
                  <c:v>1</c:v>
                </c:pt>
                <c:pt idx="59617">
                  <c:v>1</c:v>
                </c:pt>
                <c:pt idx="59618">
                  <c:v>1</c:v>
                </c:pt>
                <c:pt idx="59619">
                  <c:v>1</c:v>
                </c:pt>
                <c:pt idx="59620">
                  <c:v>1</c:v>
                </c:pt>
                <c:pt idx="59621">
                  <c:v>1</c:v>
                </c:pt>
                <c:pt idx="59622">
                  <c:v>1</c:v>
                </c:pt>
                <c:pt idx="59623">
                  <c:v>1</c:v>
                </c:pt>
                <c:pt idx="59624">
                  <c:v>1</c:v>
                </c:pt>
                <c:pt idx="59625">
                  <c:v>1</c:v>
                </c:pt>
                <c:pt idx="59626">
                  <c:v>1</c:v>
                </c:pt>
                <c:pt idx="59627">
                  <c:v>1</c:v>
                </c:pt>
                <c:pt idx="59628">
                  <c:v>1</c:v>
                </c:pt>
                <c:pt idx="59629">
                  <c:v>1</c:v>
                </c:pt>
                <c:pt idx="59630">
                  <c:v>1</c:v>
                </c:pt>
                <c:pt idx="59631">
                  <c:v>1</c:v>
                </c:pt>
                <c:pt idx="59632">
                  <c:v>1</c:v>
                </c:pt>
                <c:pt idx="59633">
                  <c:v>1</c:v>
                </c:pt>
                <c:pt idx="59634">
                  <c:v>1</c:v>
                </c:pt>
                <c:pt idx="59635">
                  <c:v>1</c:v>
                </c:pt>
                <c:pt idx="59636">
                  <c:v>1</c:v>
                </c:pt>
                <c:pt idx="59637">
                  <c:v>1</c:v>
                </c:pt>
                <c:pt idx="59638">
                  <c:v>1</c:v>
                </c:pt>
                <c:pt idx="59639">
                  <c:v>1</c:v>
                </c:pt>
                <c:pt idx="59640">
                  <c:v>1</c:v>
                </c:pt>
                <c:pt idx="59641">
                  <c:v>1</c:v>
                </c:pt>
                <c:pt idx="59642">
                  <c:v>1</c:v>
                </c:pt>
                <c:pt idx="59643">
                  <c:v>1</c:v>
                </c:pt>
                <c:pt idx="59644">
                  <c:v>1</c:v>
                </c:pt>
                <c:pt idx="59645">
                  <c:v>1</c:v>
                </c:pt>
                <c:pt idx="59646">
                  <c:v>1</c:v>
                </c:pt>
                <c:pt idx="59647">
                  <c:v>1</c:v>
                </c:pt>
                <c:pt idx="59648">
                  <c:v>1</c:v>
                </c:pt>
                <c:pt idx="59649">
                  <c:v>1</c:v>
                </c:pt>
                <c:pt idx="59650">
                  <c:v>1</c:v>
                </c:pt>
                <c:pt idx="59651">
                  <c:v>1</c:v>
                </c:pt>
                <c:pt idx="59652">
                  <c:v>1</c:v>
                </c:pt>
                <c:pt idx="59653">
                  <c:v>1</c:v>
                </c:pt>
                <c:pt idx="59654">
                  <c:v>1</c:v>
                </c:pt>
                <c:pt idx="59655">
                  <c:v>1</c:v>
                </c:pt>
                <c:pt idx="59656">
                  <c:v>1</c:v>
                </c:pt>
                <c:pt idx="59657">
                  <c:v>1</c:v>
                </c:pt>
                <c:pt idx="59658">
                  <c:v>1</c:v>
                </c:pt>
                <c:pt idx="59659">
                  <c:v>1</c:v>
                </c:pt>
                <c:pt idx="59660">
                  <c:v>1</c:v>
                </c:pt>
                <c:pt idx="59661">
                  <c:v>1</c:v>
                </c:pt>
                <c:pt idx="59662">
                  <c:v>1</c:v>
                </c:pt>
                <c:pt idx="59663">
                  <c:v>1</c:v>
                </c:pt>
                <c:pt idx="59664">
                  <c:v>1</c:v>
                </c:pt>
                <c:pt idx="59665">
                  <c:v>1</c:v>
                </c:pt>
                <c:pt idx="59666">
                  <c:v>1</c:v>
                </c:pt>
                <c:pt idx="59667">
                  <c:v>1</c:v>
                </c:pt>
                <c:pt idx="59668">
                  <c:v>1</c:v>
                </c:pt>
                <c:pt idx="59669">
                  <c:v>1</c:v>
                </c:pt>
                <c:pt idx="59670">
                  <c:v>1</c:v>
                </c:pt>
                <c:pt idx="59671">
                  <c:v>1</c:v>
                </c:pt>
                <c:pt idx="59672">
                  <c:v>1</c:v>
                </c:pt>
                <c:pt idx="59673">
                  <c:v>1</c:v>
                </c:pt>
                <c:pt idx="59674">
                  <c:v>1</c:v>
                </c:pt>
                <c:pt idx="59675">
                  <c:v>1</c:v>
                </c:pt>
                <c:pt idx="59676">
                  <c:v>1</c:v>
                </c:pt>
                <c:pt idx="59677">
                  <c:v>1</c:v>
                </c:pt>
                <c:pt idx="59678">
                  <c:v>1</c:v>
                </c:pt>
                <c:pt idx="59679">
                  <c:v>1</c:v>
                </c:pt>
                <c:pt idx="59680">
                  <c:v>1</c:v>
                </c:pt>
                <c:pt idx="59681">
                  <c:v>1</c:v>
                </c:pt>
                <c:pt idx="59682">
                  <c:v>1</c:v>
                </c:pt>
                <c:pt idx="59683">
                  <c:v>1</c:v>
                </c:pt>
                <c:pt idx="59684">
                  <c:v>1</c:v>
                </c:pt>
                <c:pt idx="59685">
                  <c:v>1</c:v>
                </c:pt>
                <c:pt idx="59686">
                  <c:v>1</c:v>
                </c:pt>
                <c:pt idx="59687">
                  <c:v>1</c:v>
                </c:pt>
                <c:pt idx="59688">
                  <c:v>1</c:v>
                </c:pt>
                <c:pt idx="59689">
                  <c:v>1</c:v>
                </c:pt>
                <c:pt idx="59690">
                  <c:v>1</c:v>
                </c:pt>
                <c:pt idx="59691">
                  <c:v>1</c:v>
                </c:pt>
                <c:pt idx="59692">
                  <c:v>1</c:v>
                </c:pt>
                <c:pt idx="59693">
                  <c:v>1</c:v>
                </c:pt>
                <c:pt idx="59694">
                  <c:v>1</c:v>
                </c:pt>
                <c:pt idx="59695">
                  <c:v>1</c:v>
                </c:pt>
                <c:pt idx="59696">
                  <c:v>1</c:v>
                </c:pt>
                <c:pt idx="59697">
                  <c:v>1</c:v>
                </c:pt>
                <c:pt idx="59698">
                  <c:v>1</c:v>
                </c:pt>
                <c:pt idx="59699">
                  <c:v>1</c:v>
                </c:pt>
                <c:pt idx="59700">
                  <c:v>1</c:v>
                </c:pt>
                <c:pt idx="59701">
                  <c:v>1</c:v>
                </c:pt>
                <c:pt idx="59702">
                  <c:v>1</c:v>
                </c:pt>
                <c:pt idx="59703">
                  <c:v>1</c:v>
                </c:pt>
                <c:pt idx="59704">
                  <c:v>1</c:v>
                </c:pt>
                <c:pt idx="59705">
                  <c:v>1</c:v>
                </c:pt>
                <c:pt idx="59706">
                  <c:v>1</c:v>
                </c:pt>
                <c:pt idx="59707">
                  <c:v>1</c:v>
                </c:pt>
                <c:pt idx="59708">
                  <c:v>1</c:v>
                </c:pt>
                <c:pt idx="59709">
                  <c:v>1</c:v>
                </c:pt>
                <c:pt idx="59710">
                  <c:v>1</c:v>
                </c:pt>
                <c:pt idx="59711">
                  <c:v>1</c:v>
                </c:pt>
                <c:pt idx="59712">
                  <c:v>1</c:v>
                </c:pt>
                <c:pt idx="59713">
                  <c:v>1</c:v>
                </c:pt>
                <c:pt idx="59714">
                  <c:v>1</c:v>
                </c:pt>
                <c:pt idx="59715">
                  <c:v>1</c:v>
                </c:pt>
                <c:pt idx="59716">
                  <c:v>1</c:v>
                </c:pt>
                <c:pt idx="59717">
                  <c:v>1</c:v>
                </c:pt>
                <c:pt idx="59718">
                  <c:v>1</c:v>
                </c:pt>
                <c:pt idx="59719">
                  <c:v>1</c:v>
                </c:pt>
                <c:pt idx="59720">
                  <c:v>1</c:v>
                </c:pt>
                <c:pt idx="59721">
                  <c:v>1</c:v>
                </c:pt>
                <c:pt idx="59722">
                  <c:v>1</c:v>
                </c:pt>
                <c:pt idx="59723">
                  <c:v>1</c:v>
                </c:pt>
                <c:pt idx="59724">
                  <c:v>1</c:v>
                </c:pt>
                <c:pt idx="59725">
                  <c:v>1</c:v>
                </c:pt>
                <c:pt idx="59726">
                  <c:v>1</c:v>
                </c:pt>
                <c:pt idx="59727">
                  <c:v>1</c:v>
                </c:pt>
                <c:pt idx="59728">
                  <c:v>1</c:v>
                </c:pt>
                <c:pt idx="59729">
                  <c:v>1</c:v>
                </c:pt>
                <c:pt idx="59730">
                  <c:v>1</c:v>
                </c:pt>
                <c:pt idx="59731">
                  <c:v>1</c:v>
                </c:pt>
                <c:pt idx="59732">
                  <c:v>1</c:v>
                </c:pt>
                <c:pt idx="59733">
                  <c:v>1</c:v>
                </c:pt>
                <c:pt idx="59734">
                  <c:v>1</c:v>
                </c:pt>
                <c:pt idx="59735">
                  <c:v>1</c:v>
                </c:pt>
                <c:pt idx="59736">
                  <c:v>1</c:v>
                </c:pt>
                <c:pt idx="59737">
                  <c:v>1</c:v>
                </c:pt>
                <c:pt idx="59738">
                  <c:v>1</c:v>
                </c:pt>
                <c:pt idx="59739">
                  <c:v>1</c:v>
                </c:pt>
                <c:pt idx="59740">
                  <c:v>1</c:v>
                </c:pt>
                <c:pt idx="59741">
                  <c:v>1</c:v>
                </c:pt>
                <c:pt idx="59742">
                  <c:v>1</c:v>
                </c:pt>
                <c:pt idx="59743">
                  <c:v>1</c:v>
                </c:pt>
                <c:pt idx="59744">
                  <c:v>1</c:v>
                </c:pt>
                <c:pt idx="59745">
                  <c:v>1</c:v>
                </c:pt>
                <c:pt idx="59746">
                  <c:v>1</c:v>
                </c:pt>
                <c:pt idx="59747">
                  <c:v>1</c:v>
                </c:pt>
                <c:pt idx="59748">
                  <c:v>1</c:v>
                </c:pt>
                <c:pt idx="59749">
                  <c:v>1</c:v>
                </c:pt>
                <c:pt idx="59750">
                  <c:v>1</c:v>
                </c:pt>
                <c:pt idx="59751">
                  <c:v>1</c:v>
                </c:pt>
                <c:pt idx="59752">
                  <c:v>1</c:v>
                </c:pt>
                <c:pt idx="59753">
                  <c:v>1</c:v>
                </c:pt>
                <c:pt idx="59754">
                  <c:v>1</c:v>
                </c:pt>
                <c:pt idx="59755">
                  <c:v>1</c:v>
                </c:pt>
                <c:pt idx="59756">
                  <c:v>1</c:v>
                </c:pt>
                <c:pt idx="59757">
                  <c:v>1</c:v>
                </c:pt>
                <c:pt idx="59758">
                  <c:v>1</c:v>
                </c:pt>
                <c:pt idx="59759">
                  <c:v>1</c:v>
                </c:pt>
                <c:pt idx="59760">
                  <c:v>1</c:v>
                </c:pt>
                <c:pt idx="59761">
                  <c:v>1</c:v>
                </c:pt>
                <c:pt idx="59762">
                  <c:v>1</c:v>
                </c:pt>
                <c:pt idx="59763">
                  <c:v>1</c:v>
                </c:pt>
                <c:pt idx="59764">
                  <c:v>1</c:v>
                </c:pt>
                <c:pt idx="59765">
                  <c:v>1</c:v>
                </c:pt>
                <c:pt idx="59766">
                  <c:v>1</c:v>
                </c:pt>
                <c:pt idx="59767">
                  <c:v>1</c:v>
                </c:pt>
                <c:pt idx="59768">
                  <c:v>1</c:v>
                </c:pt>
                <c:pt idx="59769">
                  <c:v>1</c:v>
                </c:pt>
                <c:pt idx="59770">
                  <c:v>1</c:v>
                </c:pt>
                <c:pt idx="59771">
                  <c:v>1</c:v>
                </c:pt>
                <c:pt idx="59772">
                  <c:v>1</c:v>
                </c:pt>
                <c:pt idx="59773">
                  <c:v>1</c:v>
                </c:pt>
                <c:pt idx="59774">
                  <c:v>1</c:v>
                </c:pt>
                <c:pt idx="59775">
                  <c:v>1</c:v>
                </c:pt>
                <c:pt idx="59776">
                  <c:v>1</c:v>
                </c:pt>
                <c:pt idx="59777">
                  <c:v>1</c:v>
                </c:pt>
                <c:pt idx="59778">
                  <c:v>1</c:v>
                </c:pt>
                <c:pt idx="59779">
                  <c:v>1</c:v>
                </c:pt>
                <c:pt idx="59780">
                  <c:v>1</c:v>
                </c:pt>
                <c:pt idx="59781">
                  <c:v>1</c:v>
                </c:pt>
                <c:pt idx="59782">
                  <c:v>1</c:v>
                </c:pt>
                <c:pt idx="59783">
                  <c:v>1</c:v>
                </c:pt>
                <c:pt idx="59784">
                  <c:v>1</c:v>
                </c:pt>
                <c:pt idx="59785">
                  <c:v>1</c:v>
                </c:pt>
                <c:pt idx="59786">
                  <c:v>1</c:v>
                </c:pt>
                <c:pt idx="59787">
                  <c:v>1</c:v>
                </c:pt>
                <c:pt idx="59788">
                  <c:v>1</c:v>
                </c:pt>
                <c:pt idx="59789">
                  <c:v>1</c:v>
                </c:pt>
                <c:pt idx="59790">
                  <c:v>1</c:v>
                </c:pt>
                <c:pt idx="59791">
                  <c:v>1</c:v>
                </c:pt>
                <c:pt idx="59792">
                  <c:v>1</c:v>
                </c:pt>
                <c:pt idx="59793">
                  <c:v>1</c:v>
                </c:pt>
                <c:pt idx="59794">
                  <c:v>1</c:v>
                </c:pt>
                <c:pt idx="59795">
                  <c:v>1</c:v>
                </c:pt>
                <c:pt idx="59796">
                  <c:v>1</c:v>
                </c:pt>
                <c:pt idx="59797">
                  <c:v>1</c:v>
                </c:pt>
                <c:pt idx="59798">
                  <c:v>1</c:v>
                </c:pt>
                <c:pt idx="59799">
                  <c:v>1</c:v>
                </c:pt>
                <c:pt idx="59800">
                  <c:v>1</c:v>
                </c:pt>
                <c:pt idx="59801">
                  <c:v>1</c:v>
                </c:pt>
                <c:pt idx="59802">
                  <c:v>1</c:v>
                </c:pt>
                <c:pt idx="59803">
                  <c:v>1</c:v>
                </c:pt>
                <c:pt idx="59804">
                  <c:v>1</c:v>
                </c:pt>
                <c:pt idx="59805">
                  <c:v>1</c:v>
                </c:pt>
                <c:pt idx="59806">
                  <c:v>1</c:v>
                </c:pt>
                <c:pt idx="59807">
                  <c:v>1</c:v>
                </c:pt>
                <c:pt idx="59808">
                  <c:v>1</c:v>
                </c:pt>
                <c:pt idx="59809">
                  <c:v>1</c:v>
                </c:pt>
                <c:pt idx="59810">
                  <c:v>1</c:v>
                </c:pt>
                <c:pt idx="59811">
                  <c:v>1</c:v>
                </c:pt>
                <c:pt idx="59812">
                  <c:v>1</c:v>
                </c:pt>
                <c:pt idx="59813">
                  <c:v>1</c:v>
                </c:pt>
                <c:pt idx="59814">
                  <c:v>1</c:v>
                </c:pt>
                <c:pt idx="59815">
                  <c:v>1</c:v>
                </c:pt>
                <c:pt idx="59816">
                  <c:v>1</c:v>
                </c:pt>
                <c:pt idx="59817">
                  <c:v>1</c:v>
                </c:pt>
                <c:pt idx="59818">
                  <c:v>1</c:v>
                </c:pt>
                <c:pt idx="59819">
                  <c:v>1</c:v>
                </c:pt>
                <c:pt idx="59820">
                  <c:v>1</c:v>
                </c:pt>
                <c:pt idx="59821">
                  <c:v>1</c:v>
                </c:pt>
                <c:pt idx="59822">
                  <c:v>1</c:v>
                </c:pt>
                <c:pt idx="59823">
                  <c:v>1</c:v>
                </c:pt>
                <c:pt idx="59824">
                  <c:v>1</c:v>
                </c:pt>
                <c:pt idx="59825">
                  <c:v>1</c:v>
                </c:pt>
                <c:pt idx="59826">
                  <c:v>1</c:v>
                </c:pt>
                <c:pt idx="59827">
                  <c:v>1</c:v>
                </c:pt>
                <c:pt idx="59828">
                  <c:v>1</c:v>
                </c:pt>
                <c:pt idx="59829">
                  <c:v>1</c:v>
                </c:pt>
                <c:pt idx="59830">
                  <c:v>1</c:v>
                </c:pt>
                <c:pt idx="59831">
                  <c:v>1</c:v>
                </c:pt>
                <c:pt idx="59832">
                  <c:v>1</c:v>
                </c:pt>
                <c:pt idx="59833">
                  <c:v>1</c:v>
                </c:pt>
                <c:pt idx="59834">
                  <c:v>1</c:v>
                </c:pt>
                <c:pt idx="59835">
                  <c:v>1</c:v>
                </c:pt>
                <c:pt idx="59836">
                  <c:v>1</c:v>
                </c:pt>
                <c:pt idx="59837">
                  <c:v>1</c:v>
                </c:pt>
                <c:pt idx="59838">
                  <c:v>1</c:v>
                </c:pt>
                <c:pt idx="59839">
                  <c:v>1</c:v>
                </c:pt>
                <c:pt idx="59840">
                  <c:v>1</c:v>
                </c:pt>
                <c:pt idx="59841">
                  <c:v>1</c:v>
                </c:pt>
                <c:pt idx="59842">
                  <c:v>1</c:v>
                </c:pt>
                <c:pt idx="59843">
                  <c:v>1</c:v>
                </c:pt>
                <c:pt idx="59844">
                  <c:v>1</c:v>
                </c:pt>
                <c:pt idx="59845">
                  <c:v>1</c:v>
                </c:pt>
                <c:pt idx="59846">
                  <c:v>1</c:v>
                </c:pt>
                <c:pt idx="59847">
                  <c:v>1</c:v>
                </c:pt>
                <c:pt idx="59848">
                  <c:v>1</c:v>
                </c:pt>
                <c:pt idx="59849">
                  <c:v>1</c:v>
                </c:pt>
                <c:pt idx="59850">
                  <c:v>1</c:v>
                </c:pt>
                <c:pt idx="59851">
                  <c:v>1</c:v>
                </c:pt>
                <c:pt idx="59852">
                  <c:v>1</c:v>
                </c:pt>
                <c:pt idx="59853">
                  <c:v>1</c:v>
                </c:pt>
                <c:pt idx="59854">
                  <c:v>1</c:v>
                </c:pt>
                <c:pt idx="59855">
                  <c:v>1</c:v>
                </c:pt>
                <c:pt idx="59856">
                  <c:v>1</c:v>
                </c:pt>
                <c:pt idx="59857">
                  <c:v>1</c:v>
                </c:pt>
                <c:pt idx="59858">
                  <c:v>1</c:v>
                </c:pt>
                <c:pt idx="59859">
                  <c:v>1</c:v>
                </c:pt>
                <c:pt idx="59860">
                  <c:v>1</c:v>
                </c:pt>
                <c:pt idx="59861">
                  <c:v>1</c:v>
                </c:pt>
                <c:pt idx="59862">
                  <c:v>1</c:v>
                </c:pt>
                <c:pt idx="59863">
                  <c:v>1</c:v>
                </c:pt>
                <c:pt idx="59864">
                  <c:v>1</c:v>
                </c:pt>
                <c:pt idx="59865">
                  <c:v>1</c:v>
                </c:pt>
                <c:pt idx="59866">
                  <c:v>1</c:v>
                </c:pt>
                <c:pt idx="59867">
                  <c:v>1</c:v>
                </c:pt>
                <c:pt idx="59868">
                  <c:v>1</c:v>
                </c:pt>
                <c:pt idx="59869">
                  <c:v>1</c:v>
                </c:pt>
                <c:pt idx="59870">
                  <c:v>1</c:v>
                </c:pt>
                <c:pt idx="59871">
                  <c:v>1</c:v>
                </c:pt>
                <c:pt idx="59872">
                  <c:v>1</c:v>
                </c:pt>
                <c:pt idx="59873">
                  <c:v>1</c:v>
                </c:pt>
                <c:pt idx="59874">
                  <c:v>1</c:v>
                </c:pt>
                <c:pt idx="59875">
                  <c:v>1</c:v>
                </c:pt>
                <c:pt idx="59876">
                  <c:v>1</c:v>
                </c:pt>
                <c:pt idx="59877">
                  <c:v>1</c:v>
                </c:pt>
                <c:pt idx="59878">
                  <c:v>1</c:v>
                </c:pt>
                <c:pt idx="59879">
                  <c:v>1</c:v>
                </c:pt>
                <c:pt idx="59880">
                  <c:v>1</c:v>
                </c:pt>
                <c:pt idx="59881">
                  <c:v>1</c:v>
                </c:pt>
                <c:pt idx="59882">
                  <c:v>1</c:v>
                </c:pt>
                <c:pt idx="59883">
                  <c:v>1</c:v>
                </c:pt>
                <c:pt idx="59884">
                  <c:v>1</c:v>
                </c:pt>
                <c:pt idx="59885">
                  <c:v>1</c:v>
                </c:pt>
                <c:pt idx="59886">
                  <c:v>1</c:v>
                </c:pt>
                <c:pt idx="59887">
                  <c:v>1</c:v>
                </c:pt>
                <c:pt idx="59888">
                  <c:v>1</c:v>
                </c:pt>
                <c:pt idx="59889">
                  <c:v>1</c:v>
                </c:pt>
                <c:pt idx="59890">
                  <c:v>1</c:v>
                </c:pt>
                <c:pt idx="59891">
                  <c:v>1</c:v>
                </c:pt>
                <c:pt idx="59892">
                  <c:v>1</c:v>
                </c:pt>
                <c:pt idx="59893">
                  <c:v>1</c:v>
                </c:pt>
                <c:pt idx="59894">
                  <c:v>1</c:v>
                </c:pt>
                <c:pt idx="59895">
                  <c:v>1</c:v>
                </c:pt>
                <c:pt idx="59896">
                  <c:v>1</c:v>
                </c:pt>
                <c:pt idx="59897">
                  <c:v>1</c:v>
                </c:pt>
                <c:pt idx="59898">
                  <c:v>1</c:v>
                </c:pt>
                <c:pt idx="59899">
                  <c:v>1</c:v>
                </c:pt>
                <c:pt idx="59900">
                  <c:v>1</c:v>
                </c:pt>
                <c:pt idx="59901">
                  <c:v>1</c:v>
                </c:pt>
                <c:pt idx="59902">
                  <c:v>1</c:v>
                </c:pt>
                <c:pt idx="59903">
                  <c:v>1</c:v>
                </c:pt>
                <c:pt idx="59904">
                  <c:v>1</c:v>
                </c:pt>
                <c:pt idx="59905">
                  <c:v>1</c:v>
                </c:pt>
                <c:pt idx="59906">
                  <c:v>1</c:v>
                </c:pt>
                <c:pt idx="59907">
                  <c:v>1</c:v>
                </c:pt>
                <c:pt idx="59908">
                  <c:v>1</c:v>
                </c:pt>
                <c:pt idx="59909">
                  <c:v>1</c:v>
                </c:pt>
                <c:pt idx="59910">
                  <c:v>1</c:v>
                </c:pt>
                <c:pt idx="59911">
                  <c:v>1</c:v>
                </c:pt>
                <c:pt idx="59912">
                  <c:v>1</c:v>
                </c:pt>
                <c:pt idx="59913">
                  <c:v>1</c:v>
                </c:pt>
                <c:pt idx="59914">
                  <c:v>1</c:v>
                </c:pt>
                <c:pt idx="59915">
                  <c:v>1</c:v>
                </c:pt>
                <c:pt idx="59916">
                  <c:v>1</c:v>
                </c:pt>
                <c:pt idx="59917">
                  <c:v>1</c:v>
                </c:pt>
                <c:pt idx="59918">
                  <c:v>1</c:v>
                </c:pt>
                <c:pt idx="59919">
                  <c:v>1</c:v>
                </c:pt>
                <c:pt idx="59920">
                  <c:v>1</c:v>
                </c:pt>
                <c:pt idx="59921">
                  <c:v>1</c:v>
                </c:pt>
                <c:pt idx="59922">
                  <c:v>1</c:v>
                </c:pt>
                <c:pt idx="59923">
                  <c:v>1</c:v>
                </c:pt>
                <c:pt idx="59924">
                  <c:v>1</c:v>
                </c:pt>
                <c:pt idx="59925">
                  <c:v>1</c:v>
                </c:pt>
                <c:pt idx="59926">
                  <c:v>1</c:v>
                </c:pt>
                <c:pt idx="59927">
                  <c:v>1</c:v>
                </c:pt>
                <c:pt idx="59928">
                  <c:v>1</c:v>
                </c:pt>
                <c:pt idx="59929">
                  <c:v>1</c:v>
                </c:pt>
                <c:pt idx="59930">
                  <c:v>1</c:v>
                </c:pt>
                <c:pt idx="59931">
                  <c:v>1</c:v>
                </c:pt>
                <c:pt idx="59932">
                  <c:v>1</c:v>
                </c:pt>
                <c:pt idx="59933">
                  <c:v>1</c:v>
                </c:pt>
                <c:pt idx="59934">
                  <c:v>1</c:v>
                </c:pt>
                <c:pt idx="59935">
                  <c:v>1</c:v>
                </c:pt>
                <c:pt idx="59936">
                  <c:v>1</c:v>
                </c:pt>
                <c:pt idx="59937">
                  <c:v>1</c:v>
                </c:pt>
                <c:pt idx="59938">
                  <c:v>1</c:v>
                </c:pt>
                <c:pt idx="59939">
                  <c:v>1</c:v>
                </c:pt>
                <c:pt idx="59940">
                  <c:v>1</c:v>
                </c:pt>
                <c:pt idx="59941">
                  <c:v>1</c:v>
                </c:pt>
                <c:pt idx="59942">
                  <c:v>1</c:v>
                </c:pt>
                <c:pt idx="59943">
                  <c:v>1</c:v>
                </c:pt>
                <c:pt idx="59944">
                  <c:v>1</c:v>
                </c:pt>
                <c:pt idx="59945">
                  <c:v>1</c:v>
                </c:pt>
                <c:pt idx="59946">
                  <c:v>1</c:v>
                </c:pt>
                <c:pt idx="59947">
                  <c:v>1</c:v>
                </c:pt>
                <c:pt idx="59948">
                  <c:v>1</c:v>
                </c:pt>
                <c:pt idx="59949">
                  <c:v>1</c:v>
                </c:pt>
                <c:pt idx="59950">
                  <c:v>1</c:v>
                </c:pt>
                <c:pt idx="59951">
                  <c:v>1</c:v>
                </c:pt>
                <c:pt idx="59952">
                  <c:v>1</c:v>
                </c:pt>
                <c:pt idx="59953">
                  <c:v>1</c:v>
                </c:pt>
                <c:pt idx="59954">
                  <c:v>1</c:v>
                </c:pt>
                <c:pt idx="59955">
                  <c:v>1</c:v>
                </c:pt>
                <c:pt idx="59956">
                  <c:v>1</c:v>
                </c:pt>
                <c:pt idx="59957">
                  <c:v>1</c:v>
                </c:pt>
                <c:pt idx="59958">
                  <c:v>1</c:v>
                </c:pt>
                <c:pt idx="59959">
                  <c:v>1</c:v>
                </c:pt>
                <c:pt idx="59960">
                  <c:v>1</c:v>
                </c:pt>
                <c:pt idx="59961">
                  <c:v>1</c:v>
                </c:pt>
                <c:pt idx="59962">
                  <c:v>1</c:v>
                </c:pt>
                <c:pt idx="59963">
                  <c:v>1</c:v>
                </c:pt>
                <c:pt idx="59964">
                  <c:v>1</c:v>
                </c:pt>
                <c:pt idx="59965">
                  <c:v>1</c:v>
                </c:pt>
                <c:pt idx="59966">
                  <c:v>1</c:v>
                </c:pt>
                <c:pt idx="59967">
                  <c:v>1</c:v>
                </c:pt>
                <c:pt idx="59968">
                  <c:v>1</c:v>
                </c:pt>
                <c:pt idx="59969">
                  <c:v>1</c:v>
                </c:pt>
                <c:pt idx="59970">
                  <c:v>1</c:v>
                </c:pt>
                <c:pt idx="59971">
                  <c:v>1</c:v>
                </c:pt>
                <c:pt idx="59972">
                  <c:v>1</c:v>
                </c:pt>
                <c:pt idx="59973">
                  <c:v>1</c:v>
                </c:pt>
                <c:pt idx="59974">
                  <c:v>1</c:v>
                </c:pt>
                <c:pt idx="59975">
                  <c:v>1</c:v>
                </c:pt>
                <c:pt idx="59976">
                  <c:v>1</c:v>
                </c:pt>
                <c:pt idx="59977">
                  <c:v>1</c:v>
                </c:pt>
                <c:pt idx="59978">
                  <c:v>1</c:v>
                </c:pt>
                <c:pt idx="59979">
                  <c:v>1</c:v>
                </c:pt>
                <c:pt idx="59980">
                  <c:v>1</c:v>
                </c:pt>
                <c:pt idx="59981">
                  <c:v>1</c:v>
                </c:pt>
                <c:pt idx="59982">
                  <c:v>1</c:v>
                </c:pt>
                <c:pt idx="59983">
                  <c:v>1</c:v>
                </c:pt>
                <c:pt idx="59984">
                  <c:v>1</c:v>
                </c:pt>
                <c:pt idx="59985">
                  <c:v>1</c:v>
                </c:pt>
                <c:pt idx="59986">
                  <c:v>1</c:v>
                </c:pt>
                <c:pt idx="59987">
                  <c:v>1</c:v>
                </c:pt>
                <c:pt idx="59988">
                  <c:v>1</c:v>
                </c:pt>
                <c:pt idx="59989">
                  <c:v>1</c:v>
                </c:pt>
                <c:pt idx="59990">
                  <c:v>1</c:v>
                </c:pt>
                <c:pt idx="59991">
                  <c:v>1</c:v>
                </c:pt>
                <c:pt idx="59992">
                  <c:v>1</c:v>
                </c:pt>
                <c:pt idx="59993">
                  <c:v>1</c:v>
                </c:pt>
                <c:pt idx="59994">
                  <c:v>1</c:v>
                </c:pt>
                <c:pt idx="59995">
                  <c:v>1</c:v>
                </c:pt>
                <c:pt idx="59996">
                  <c:v>1</c:v>
                </c:pt>
                <c:pt idx="59997">
                  <c:v>1</c:v>
                </c:pt>
                <c:pt idx="59998">
                  <c:v>1</c:v>
                </c:pt>
                <c:pt idx="59999">
                  <c:v>1</c:v>
                </c:pt>
                <c:pt idx="60000">
                  <c:v>1</c:v>
                </c:pt>
                <c:pt idx="60001">
                  <c:v>1</c:v>
                </c:pt>
                <c:pt idx="60002">
                  <c:v>1</c:v>
                </c:pt>
                <c:pt idx="60003">
                  <c:v>1</c:v>
                </c:pt>
                <c:pt idx="60004">
                  <c:v>1</c:v>
                </c:pt>
                <c:pt idx="60005">
                  <c:v>1</c:v>
                </c:pt>
                <c:pt idx="60006">
                  <c:v>1</c:v>
                </c:pt>
                <c:pt idx="60007">
                  <c:v>1</c:v>
                </c:pt>
                <c:pt idx="60008">
                  <c:v>1</c:v>
                </c:pt>
                <c:pt idx="60009">
                  <c:v>1</c:v>
                </c:pt>
                <c:pt idx="60010">
                  <c:v>1</c:v>
                </c:pt>
                <c:pt idx="60011">
                  <c:v>1</c:v>
                </c:pt>
                <c:pt idx="60012">
                  <c:v>1</c:v>
                </c:pt>
                <c:pt idx="60013">
                  <c:v>1</c:v>
                </c:pt>
                <c:pt idx="60014">
                  <c:v>1</c:v>
                </c:pt>
                <c:pt idx="60015">
                  <c:v>1</c:v>
                </c:pt>
                <c:pt idx="60016">
                  <c:v>1</c:v>
                </c:pt>
                <c:pt idx="60017">
                  <c:v>1</c:v>
                </c:pt>
                <c:pt idx="60018">
                  <c:v>1</c:v>
                </c:pt>
                <c:pt idx="60019">
                  <c:v>1</c:v>
                </c:pt>
                <c:pt idx="60020">
                  <c:v>1</c:v>
                </c:pt>
                <c:pt idx="60021">
                  <c:v>1</c:v>
                </c:pt>
                <c:pt idx="60022">
                  <c:v>1</c:v>
                </c:pt>
                <c:pt idx="60023">
                  <c:v>1</c:v>
                </c:pt>
                <c:pt idx="60024">
                  <c:v>1</c:v>
                </c:pt>
                <c:pt idx="60025">
                  <c:v>1</c:v>
                </c:pt>
                <c:pt idx="60026">
                  <c:v>1</c:v>
                </c:pt>
                <c:pt idx="60027">
                  <c:v>1</c:v>
                </c:pt>
                <c:pt idx="60028">
                  <c:v>1</c:v>
                </c:pt>
                <c:pt idx="60029">
                  <c:v>1</c:v>
                </c:pt>
                <c:pt idx="60030">
                  <c:v>1</c:v>
                </c:pt>
                <c:pt idx="60031">
                  <c:v>1</c:v>
                </c:pt>
                <c:pt idx="60032">
                  <c:v>1</c:v>
                </c:pt>
                <c:pt idx="60033">
                  <c:v>1</c:v>
                </c:pt>
                <c:pt idx="60034">
                  <c:v>1</c:v>
                </c:pt>
                <c:pt idx="60035">
                  <c:v>1</c:v>
                </c:pt>
                <c:pt idx="60036">
                  <c:v>1</c:v>
                </c:pt>
                <c:pt idx="60037">
                  <c:v>1</c:v>
                </c:pt>
                <c:pt idx="60038">
                  <c:v>1</c:v>
                </c:pt>
                <c:pt idx="60039">
                  <c:v>1</c:v>
                </c:pt>
                <c:pt idx="60040">
                  <c:v>1</c:v>
                </c:pt>
                <c:pt idx="60041">
                  <c:v>1</c:v>
                </c:pt>
                <c:pt idx="60042">
                  <c:v>1</c:v>
                </c:pt>
                <c:pt idx="60043">
                  <c:v>1</c:v>
                </c:pt>
                <c:pt idx="60044">
                  <c:v>1</c:v>
                </c:pt>
                <c:pt idx="60045">
                  <c:v>1</c:v>
                </c:pt>
                <c:pt idx="60046">
                  <c:v>1</c:v>
                </c:pt>
                <c:pt idx="60047">
                  <c:v>1</c:v>
                </c:pt>
                <c:pt idx="60048">
                  <c:v>1</c:v>
                </c:pt>
                <c:pt idx="60049">
                  <c:v>1</c:v>
                </c:pt>
                <c:pt idx="60050">
                  <c:v>1</c:v>
                </c:pt>
                <c:pt idx="60051">
                  <c:v>1</c:v>
                </c:pt>
                <c:pt idx="60052">
                  <c:v>1</c:v>
                </c:pt>
                <c:pt idx="60053">
                  <c:v>1</c:v>
                </c:pt>
                <c:pt idx="60054">
                  <c:v>1</c:v>
                </c:pt>
                <c:pt idx="60055">
                  <c:v>1</c:v>
                </c:pt>
                <c:pt idx="60056">
                  <c:v>1</c:v>
                </c:pt>
                <c:pt idx="60057">
                  <c:v>1</c:v>
                </c:pt>
                <c:pt idx="60058">
                  <c:v>1</c:v>
                </c:pt>
                <c:pt idx="60059">
                  <c:v>1</c:v>
                </c:pt>
                <c:pt idx="60060">
                  <c:v>1</c:v>
                </c:pt>
                <c:pt idx="60061">
                  <c:v>1</c:v>
                </c:pt>
                <c:pt idx="60062">
                  <c:v>1</c:v>
                </c:pt>
                <c:pt idx="60063">
                  <c:v>1</c:v>
                </c:pt>
                <c:pt idx="60064">
                  <c:v>1</c:v>
                </c:pt>
                <c:pt idx="60065">
                  <c:v>1</c:v>
                </c:pt>
                <c:pt idx="60066">
                  <c:v>1</c:v>
                </c:pt>
                <c:pt idx="60067">
                  <c:v>1</c:v>
                </c:pt>
                <c:pt idx="60068">
                  <c:v>1</c:v>
                </c:pt>
                <c:pt idx="60069">
                  <c:v>1</c:v>
                </c:pt>
                <c:pt idx="60070">
                  <c:v>1</c:v>
                </c:pt>
                <c:pt idx="60071">
                  <c:v>1</c:v>
                </c:pt>
                <c:pt idx="60072">
                  <c:v>1</c:v>
                </c:pt>
                <c:pt idx="60073">
                  <c:v>1</c:v>
                </c:pt>
                <c:pt idx="60074">
                  <c:v>1</c:v>
                </c:pt>
                <c:pt idx="60075">
                  <c:v>0.28571428599999998</c:v>
                </c:pt>
                <c:pt idx="60076">
                  <c:v>1</c:v>
                </c:pt>
                <c:pt idx="60077">
                  <c:v>1</c:v>
                </c:pt>
                <c:pt idx="60078">
                  <c:v>1</c:v>
                </c:pt>
                <c:pt idx="60079">
                  <c:v>1</c:v>
                </c:pt>
                <c:pt idx="60080">
                  <c:v>1</c:v>
                </c:pt>
                <c:pt idx="60081">
                  <c:v>1</c:v>
                </c:pt>
                <c:pt idx="60082">
                  <c:v>1</c:v>
                </c:pt>
                <c:pt idx="60083">
                  <c:v>1</c:v>
                </c:pt>
                <c:pt idx="60084">
                  <c:v>1</c:v>
                </c:pt>
                <c:pt idx="60085">
                  <c:v>1</c:v>
                </c:pt>
                <c:pt idx="60086">
                  <c:v>1</c:v>
                </c:pt>
                <c:pt idx="60087">
                  <c:v>1</c:v>
                </c:pt>
                <c:pt idx="60088">
                  <c:v>1</c:v>
                </c:pt>
                <c:pt idx="60089">
                  <c:v>1</c:v>
                </c:pt>
                <c:pt idx="60090">
                  <c:v>1</c:v>
                </c:pt>
                <c:pt idx="60091">
                  <c:v>1</c:v>
                </c:pt>
                <c:pt idx="60092">
                  <c:v>1</c:v>
                </c:pt>
                <c:pt idx="60093">
                  <c:v>1</c:v>
                </c:pt>
                <c:pt idx="60094">
                  <c:v>1</c:v>
                </c:pt>
                <c:pt idx="60095">
                  <c:v>1</c:v>
                </c:pt>
                <c:pt idx="60096">
                  <c:v>1</c:v>
                </c:pt>
                <c:pt idx="60097">
                  <c:v>1</c:v>
                </c:pt>
                <c:pt idx="60098">
                  <c:v>1</c:v>
                </c:pt>
                <c:pt idx="60099">
                  <c:v>1</c:v>
                </c:pt>
                <c:pt idx="60100">
                  <c:v>1</c:v>
                </c:pt>
                <c:pt idx="60101">
                  <c:v>1</c:v>
                </c:pt>
                <c:pt idx="60102">
                  <c:v>1</c:v>
                </c:pt>
                <c:pt idx="60103">
                  <c:v>1</c:v>
                </c:pt>
                <c:pt idx="60104">
                  <c:v>1</c:v>
                </c:pt>
                <c:pt idx="60105">
                  <c:v>1</c:v>
                </c:pt>
                <c:pt idx="60106">
                  <c:v>1</c:v>
                </c:pt>
                <c:pt idx="60107">
                  <c:v>1</c:v>
                </c:pt>
                <c:pt idx="60108">
                  <c:v>1</c:v>
                </c:pt>
                <c:pt idx="60109">
                  <c:v>1</c:v>
                </c:pt>
                <c:pt idx="60110">
                  <c:v>1</c:v>
                </c:pt>
                <c:pt idx="60111">
                  <c:v>1</c:v>
                </c:pt>
                <c:pt idx="60112">
                  <c:v>1</c:v>
                </c:pt>
                <c:pt idx="60113">
                  <c:v>1</c:v>
                </c:pt>
                <c:pt idx="60114">
                  <c:v>1</c:v>
                </c:pt>
                <c:pt idx="60115">
                  <c:v>1</c:v>
                </c:pt>
                <c:pt idx="60116">
                  <c:v>1</c:v>
                </c:pt>
                <c:pt idx="60117">
                  <c:v>1</c:v>
                </c:pt>
                <c:pt idx="60118">
                  <c:v>1</c:v>
                </c:pt>
                <c:pt idx="60119">
                  <c:v>1</c:v>
                </c:pt>
                <c:pt idx="60120">
                  <c:v>1</c:v>
                </c:pt>
                <c:pt idx="60121">
                  <c:v>1</c:v>
                </c:pt>
                <c:pt idx="60122">
                  <c:v>1</c:v>
                </c:pt>
                <c:pt idx="60123">
                  <c:v>1</c:v>
                </c:pt>
                <c:pt idx="60124">
                  <c:v>1</c:v>
                </c:pt>
                <c:pt idx="60125">
                  <c:v>1</c:v>
                </c:pt>
                <c:pt idx="60126">
                  <c:v>1</c:v>
                </c:pt>
                <c:pt idx="60127">
                  <c:v>1</c:v>
                </c:pt>
                <c:pt idx="60128">
                  <c:v>1</c:v>
                </c:pt>
                <c:pt idx="60129">
                  <c:v>1</c:v>
                </c:pt>
                <c:pt idx="60130">
                  <c:v>1</c:v>
                </c:pt>
                <c:pt idx="60131">
                  <c:v>1</c:v>
                </c:pt>
                <c:pt idx="60132">
                  <c:v>1</c:v>
                </c:pt>
                <c:pt idx="60133">
                  <c:v>1</c:v>
                </c:pt>
                <c:pt idx="60134">
                  <c:v>1</c:v>
                </c:pt>
                <c:pt idx="60135">
                  <c:v>1</c:v>
                </c:pt>
                <c:pt idx="60136">
                  <c:v>1</c:v>
                </c:pt>
                <c:pt idx="60137">
                  <c:v>1</c:v>
                </c:pt>
                <c:pt idx="60138">
                  <c:v>1</c:v>
                </c:pt>
                <c:pt idx="60139">
                  <c:v>1</c:v>
                </c:pt>
                <c:pt idx="60140">
                  <c:v>1</c:v>
                </c:pt>
                <c:pt idx="60141">
                  <c:v>1</c:v>
                </c:pt>
                <c:pt idx="60142">
                  <c:v>1</c:v>
                </c:pt>
                <c:pt idx="60143">
                  <c:v>1</c:v>
                </c:pt>
                <c:pt idx="60144">
                  <c:v>1</c:v>
                </c:pt>
                <c:pt idx="60145">
                  <c:v>1</c:v>
                </c:pt>
                <c:pt idx="60146">
                  <c:v>1</c:v>
                </c:pt>
                <c:pt idx="60147">
                  <c:v>1</c:v>
                </c:pt>
                <c:pt idx="60148">
                  <c:v>1</c:v>
                </c:pt>
                <c:pt idx="60149">
                  <c:v>1</c:v>
                </c:pt>
                <c:pt idx="60150">
                  <c:v>1</c:v>
                </c:pt>
                <c:pt idx="60151">
                  <c:v>1</c:v>
                </c:pt>
                <c:pt idx="60152">
                  <c:v>1</c:v>
                </c:pt>
                <c:pt idx="60153">
                  <c:v>1</c:v>
                </c:pt>
                <c:pt idx="60154">
                  <c:v>1</c:v>
                </c:pt>
                <c:pt idx="60155">
                  <c:v>1</c:v>
                </c:pt>
                <c:pt idx="60156">
                  <c:v>1</c:v>
                </c:pt>
                <c:pt idx="60157">
                  <c:v>1</c:v>
                </c:pt>
                <c:pt idx="60158">
                  <c:v>1</c:v>
                </c:pt>
                <c:pt idx="60159">
                  <c:v>1</c:v>
                </c:pt>
                <c:pt idx="60160">
                  <c:v>1</c:v>
                </c:pt>
                <c:pt idx="60161">
                  <c:v>1</c:v>
                </c:pt>
                <c:pt idx="60162">
                  <c:v>1</c:v>
                </c:pt>
                <c:pt idx="60163">
                  <c:v>1</c:v>
                </c:pt>
                <c:pt idx="60164">
                  <c:v>1</c:v>
                </c:pt>
                <c:pt idx="60165">
                  <c:v>1</c:v>
                </c:pt>
                <c:pt idx="60166">
                  <c:v>1</c:v>
                </c:pt>
                <c:pt idx="60167">
                  <c:v>1</c:v>
                </c:pt>
                <c:pt idx="60168">
                  <c:v>1</c:v>
                </c:pt>
                <c:pt idx="60169">
                  <c:v>1</c:v>
                </c:pt>
                <c:pt idx="60170">
                  <c:v>1</c:v>
                </c:pt>
                <c:pt idx="60171">
                  <c:v>1</c:v>
                </c:pt>
                <c:pt idx="60172">
                  <c:v>1</c:v>
                </c:pt>
                <c:pt idx="60173">
                  <c:v>1</c:v>
                </c:pt>
                <c:pt idx="60174">
                  <c:v>1</c:v>
                </c:pt>
                <c:pt idx="60175">
                  <c:v>1</c:v>
                </c:pt>
                <c:pt idx="60176">
                  <c:v>1</c:v>
                </c:pt>
                <c:pt idx="60177">
                  <c:v>1</c:v>
                </c:pt>
                <c:pt idx="60178">
                  <c:v>1</c:v>
                </c:pt>
                <c:pt idx="60179">
                  <c:v>1</c:v>
                </c:pt>
                <c:pt idx="60180">
                  <c:v>1</c:v>
                </c:pt>
                <c:pt idx="60181">
                  <c:v>1</c:v>
                </c:pt>
                <c:pt idx="60182">
                  <c:v>1</c:v>
                </c:pt>
                <c:pt idx="60183">
                  <c:v>1</c:v>
                </c:pt>
                <c:pt idx="60184">
                  <c:v>1</c:v>
                </c:pt>
                <c:pt idx="60185">
                  <c:v>1</c:v>
                </c:pt>
                <c:pt idx="60186">
                  <c:v>1</c:v>
                </c:pt>
                <c:pt idx="60187">
                  <c:v>1</c:v>
                </c:pt>
                <c:pt idx="60188">
                  <c:v>1</c:v>
                </c:pt>
                <c:pt idx="60189">
                  <c:v>1</c:v>
                </c:pt>
                <c:pt idx="60190">
                  <c:v>1</c:v>
                </c:pt>
                <c:pt idx="60191">
                  <c:v>1</c:v>
                </c:pt>
                <c:pt idx="60192">
                  <c:v>1</c:v>
                </c:pt>
                <c:pt idx="60193">
                  <c:v>1</c:v>
                </c:pt>
                <c:pt idx="60194">
                  <c:v>1</c:v>
                </c:pt>
                <c:pt idx="60195">
                  <c:v>1</c:v>
                </c:pt>
                <c:pt idx="60196">
                  <c:v>1</c:v>
                </c:pt>
                <c:pt idx="60197">
                  <c:v>1</c:v>
                </c:pt>
                <c:pt idx="60198">
                  <c:v>1</c:v>
                </c:pt>
                <c:pt idx="60199">
                  <c:v>1</c:v>
                </c:pt>
                <c:pt idx="60200">
                  <c:v>1</c:v>
                </c:pt>
                <c:pt idx="60201">
                  <c:v>1</c:v>
                </c:pt>
                <c:pt idx="60202">
                  <c:v>1</c:v>
                </c:pt>
                <c:pt idx="60203">
                  <c:v>1</c:v>
                </c:pt>
                <c:pt idx="60204">
                  <c:v>1</c:v>
                </c:pt>
                <c:pt idx="60205">
                  <c:v>1</c:v>
                </c:pt>
                <c:pt idx="60206">
                  <c:v>1</c:v>
                </c:pt>
                <c:pt idx="60207">
                  <c:v>1</c:v>
                </c:pt>
                <c:pt idx="60208">
                  <c:v>1</c:v>
                </c:pt>
                <c:pt idx="60209">
                  <c:v>1</c:v>
                </c:pt>
                <c:pt idx="60210">
                  <c:v>1</c:v>
                </c:pt>
                <c:pt idx="60211">
                  <c:v>1</c:v>
                </c:pt>
                <c:pt idx="60212">
                  <c:v>1</c:v>
                </c:pt>
                <c:pt idx="60213">
                  <c:v>1</c:v>
                </c:pt>
                <c:pt idx="60214">
                  <c:v>1</c:v>
                </c:pt>
                <c:pt idx="60215">
                  <c:v>0.28571428599999998</c:v>
                </c:pt>
                <c:pt idx="60216">
                  <c:v>1</c:v>
                </c:pt>
                <c:pt idx="60217">
                  <c:v>1</c:v>
                </c:pt>
                <c:pt idx="60218">
                  <c:v>1</c:v>
                </c:pt>
                <c:pt idx="60219">
                  <c:v>1</c:v>
                </c:pt>
                <c:pt idx="60220">
                  <c:v>1</c:v>
                </c:pt>
                <c:pt idx="60221">
                  <c:v>1</c:v>
                </c:pt>
                <c:pt idx="60222">
                  <c:v>1</c:v>
                </c:pt>
                <c:pt idx="60223">
                  <c:v>1</c:v>
                </c:pt>
                <c:pt idx="60224">
                  <c:v>1</c:v>
                </c:pt>
                <c:pt idx="60225">
                  <c:v>1</c:v>
                </c:pt>
                <c:pt idx="60226">
                  <c:v>1</c:v>
                </c:pt>
                <c:pt idx="60227">
                  <c:v>1</c:v>
                </c:pt>
                <c:pt idx="60228">
                  <c:v>1</c:v>
                </c:pt>
                <c:pt idx="60229">
                  <c:v>1</c:v>
                </c:pt>
                <c:pt idx="60230">
                  <c:v>1</c:v>
                </c:pt>
                <c:pt idx="60231">
                  <c:v>1</c:v>
                </c:pt>
                <c:pt idx="60232">
                  <c:v>1</c:v>
                </c:pt>
                <c:pt idx="60233">
                  <c:v>1</c:v>
                </c:pt>
                <c:pt idx="60234">
                  <c:v>1</c:v>
                </c:pt>
                <c:pt idx="60235">
                  <c:v>1</c:v>
                </c:pt>
                <c:pt idx="60236">
                  <c:v>1</c:v>
                </c:pt>
                <c:pt idx="60237">
                  <c:v>1</c:v>
                </c:pt>
                <c:pt idx="60238">
                  <c:v>1</c:v>
                </c:pt>
                <c:pt idx="60239">
                  <c:v>1</c:v>
                </c:pt>
                <c:pt idx="60240">
                  <c:v>1</c:v>
                </c:pt>
                <c:pt idx="60241">
                  <c:v>1</c:v>
                </c:pt>
                <c:pt idx="60242">
                  <c:v>1</c:v>
                </c:pt>
                <c:pt idx="60243">
                  <c:v>1</c:v>
                </c:pt>
                <c:pt idx="60244">
                  <c:v>1</c:v>
                </c:pt>
                <c:pt idx="60245">
                  <c:v>1</c:v>
                </c:pt>
                <c:pt idx="60246">
                  <c:v>1</c:v>
                </c:pt>
                <c:pt idx="60247">
                  <c:v>1</c:v>
                </c:pt>
                <c:pt idx="60248">
                  <c:v>1</c:v>
                </c:pt>
                <c:pt idx="60249">
                  <c:v>1</c:v>
                </c:pt>
                <c:pt idx="60250">
                  <c:v>1</c:v>
                </c:pt>
                <c:pt idx="60251">
                  <c:v>1</c:v>
                </c:pt>
                <c:pt idx="60252">
                  <c:v>1</c:v>
                </c:pt>
                <c:pt idx="60253">
                  <c:v>1</c:v>
                </c:pt>
                <c:pt idx="60254">
                  <c:v>1</c:v>
                </c:pt>
                <c:pt idx="60255">
                  <c:v>1</c:v>
                </c:pt>
                <c:pt idx="60256">
                  <c:v>1</c:v>
                </c:pt>
                <c:pt idx="60257">
                  <c:v>1</c:v>
                </c:pt>
                <c:pt idx="60258">
                  <c:v>1</c:v>
                </c:pt>
                <c:pt idx="60259">
                  <c:v>1</c:v>
                </c:pt>
                <c:pt idx="60260">
                  <c:v>1</c:v>
                </c:pt>
                <c:pt idx="60261">
                  <c:v>1</c:v>
                </c:pt>
                <c:pt idx="60262">
                  <c:v>1</c:v>
                </c:pt>
                <c:pt idx="60263">
                  <c:v>1</c:v>
                </c:pt>
                <c:pt idx="60264">
                  <c:v>1</c:v>
                </c:pt>
                <c:pt idx="60265">
                  <c:v>1</c:v>
                </c:pt>
                <c:pt idx="60266">
                  <c:v>1</c:v>
                </c:pt>
                <c:pt idx="60267">
                  <c:v>1</c:v>
                </c:pt>
                <c:pt idx="60268">
                  <c:v>1</c:v>
                </c:pt>
                <c:pt idx="60269">
                  <c:v>0.28571428599999998</c:v>
                </c:pt>
                <c:pt idx="60270">
                  <c:v>1</c:v>
                </c:pt>
                <c:pt idx="60271">
                  <c:v>1</c:v>
                </c:pt>
                <c:pt idx="60272">
                  <c:v>1</c:v>
                </c:pt>
                <c:pt idx="60273">
                  <c:v>1</c:v>
                </c:pt>
                <c:pt idx="60274">
                  <c:v>1</c:v>
                </c:pt>
                <c:pt idx="60275">
                  <c:v>1</c:v>
                </c:pt>
                <c:pt idx="60276">
                  <c:v>1</c:v>
                </c:pt>
                <c:pt idx="60277">
                  <c:v>1</c:v>
                </c:pt>
                <c:pt idx="60278">
                  <c:v>1</c:v>
                </c:pt>
                <c:pt idx="60279">
                  <c:v>1</c:v>
                </c:pt>
                <c:pt idx="60280">
                  <c:v>1</c:v>
                </c:pt>
                <c:pt idx="60281">
                  <c:v>1</c:v>
                </c:pt>
                <c:pt idx="60282">
                  <c:v>1</c:v>
                </c:pt>
                <c:pt idx="60283">
                  <c:v>1</c:v>
                </c:pt>
                <c:pt idx="60284">
                  <c:v>1</c:v>
                </c:pt>
                <c:pt idx="60285">
                  <c:v>1</c:v>
                </c:pt>
                <c:pt idx="60286">
                  <c:v>1</c:v>
                </c:pt>
                <c:pt idx="60287">
                  <c:v>1</c:v>
                </c:pt>
                <c:pt idx="60288">
                  <c:v>1</c:v>
                </c:pt>
                <c:pt idx="60289">
                  <c:v>1</c:v>
                </c:pt>
                <c:pt idx="60290">
                  <c:v>1</c:v>
                </c:pt>
                <c:pt idx="60291">
                  <c:v>1</c:v>
                </c:pt>
                <c:pt idx="60292">
                  <c:v>1</c:v>
                </c:pt>
                <c:pt idx="60293">
                  <c:v>1</c:v>
                </c:pt>
                <c:pt idx="60294">
                  <c:v>1</c:v>
                </c:pt>
                <c:pt idx="60295">
                  <c:v>1</c:v>
                </c:pt>
                <c:pt idx="60296">
                  <c:v>1</c:v>
                </c:pt>
                <c:pt idx="60297">
                  <c:v>1</c:v>
                </c:pt>
                <c:pt idx="60298">
                  <c:v>1</c:v>
                </c:pt>
                <c:pt idx="60299">
                  <c:v>1</c:v>
                </c:pt>
                <c:pt idx="60300">
                  <c:v>1</c:v>
                </c:pt>
                <c:pt idx="60301">
                  <c:v>1</c:v>
                </c:pt>
                <c:pt idx="60302">
                  <c:v>1</c:v>
                </c:pt>
                <c:pt idx="60303">
                  <c:v>1</c:v>
                </c:pt>
                <c:pt idx="60304">
                  <c:v>1</c:v>
                </c:pt>
                <c:pt idx="60305">
                  <c:v>1</c:v>
                </c:pt>
                <c:pt idx="60306">
                  <c:v>1</c:v>
                </c:pt>
                <c:pt idx="60307">
                  <c:v>1</c:v>
                </c:pt>
                <c:pt idx="60308">
                  <c:v>1</c:v>
                </c:pt>
                <c:pt idx="60309">
                  <c:v>1</c:v>
                </c:pt>
                <c:pt idx="60310">
                  <c:v>0.14285714299999999</c:v>
                </c:pt>
                <c:pt idx="60311">
                  <c:v>1</c:v>
                </c:pt>
                <c:pt idx="60312">
                  <c:v>1</c:v>
                </c:pt>
                <c:pt idx="60313">
                  <c:v>1</c:v>
                </c:pt>
                <c:pt idx="60314">
                  <c:v>1</c:v>
                </c:pt>
                <c:pt idx="60315">
                  <c:v>1</c:v>
                </c:pt>
                <c:pt idx="60316">
                  <c:v>1</c:v>
                </c:pt>
                <c:pt idx="60317">
                  <c:v>1</c:v>
                </c:pt>
                <c:pt idx="60318">
                  <c:v>1</c:v>
                </c:pt>
                <c:pt idx="60319">
                  <c:v>1</c:v>
                </c:pt>
                <c:pt idx="60320">
                  <c:v>1</c:v>
                </c:pt>
                <c:pt idx="60321">
                  <c:v>1</c:v>
                </c:pt>
                <c:pt idx="60322">
                  <c:v>1</c:v>
                </c:pt>
                <c:pt idx="60323">
                  <c:v>1</c:v>
                </c:pt>
                <c:pt idx="60324">
                  <c:v>1</c:v>
                </c:pt>
                <c:pt idx="60325">
                  <c:v>1</c:v>
                </c:pt>
                <c:pt idx="60326">
                  <c:v>1</c:v>
                </c:pt>
                <c:pt idx="60327">
                  <c:v>1</c:v>
                </c:pt>
                <c:pt idx="60328">
                  <c:v>1</c:v>
                </c:pt>
                <c:pt idx="60329">
                  <c:v>1</c:v>
                </c:pt>
                <c:pt idx="60330">
                  <c:v>1</c:v>
                </c:pt>
                <c:pt idx="60331">
                  <c:v>1</c:v>
                </c:pt>
                <c:pt idx="60332">
                  <c:v>1</c:v>
                </c:pt>
                <c:pt idx="60333">
                  <c:v>1</c:v>
                </c:pt>
                <c:pt idx="60334">
                  <c:v>1</c:v>
                </c:pt>
                <c:pt idx="60335">
                  <c:v>1</c:v>
                </c:pt>
                <c:pt idx="60336">
                  <c:v>1</c:v>
                </c:pt>
                <c:pt idx="60337">
                  <c:v>1</c:v>
                </c:pt>
                <c:pt idx="60338">
                  <c:v>1</c:v>
                </c:pt>
                <c:pt idx="60339">
                  <c:v>1</c:v>
                </c:pt>
                <c:pt idx="60340">
                  <c:v>1</c:v>
                </c:pt>
                <c:pt idx="60341">
                  <c:v>1</c:v>
                </c:pt>
                <c:pt idx="60342">
                  <c:v>1</c:v>
                </c:pt>
                <c:pt idx="60343">
                  <c:v>1</c:v>
                </c:pt>
                <c:pt idx="60344">
                  <c:v>1</c:v>
                </c:pt>
                <c:pt idx="60345">
                  <c:v>1</c:v>
                </c:pt>
                <c:pt idx="60346">
                  <c:v>1</c:v>
                </c:pt>
                <c:pt idx="60347">
                  <c:v>1</c:v>
                </c:pt>
                <c:pt idx="60348">
                  <c:v>1</c:v>
                </c:pt>
                <c:pt idx="60349">
                  <c:v>1</c:v>
                </c:pt>
                <c:pt idx="60350">
                  <c:v>1</c:v>
                </c:pt>
                <c:pt idx="60351">
                  <c:v>1</c:v>
                </c:pt>
                <c:pt idx="60352">
                  <c:v>1</c:v>
                </c:pt>
                <c:pt idx="60353">
                  <c:v>1</c:v>
                </c:pt>
                <c:pt idx="60354">
                  <c:v>1</c:v>
                </c:pt>
                <c:pt idx="60355">
                  <c:v>1</c:v>
                </c:pt>
                <c:pt idx="60356">
                  <c:v>1</c:v>
                </c:pt>
                <c:pt idx="60357">
                  <c:v>1</c:v>
                </c:pt>
                <c:pt idx="60358">
                  <c:v>1</c:v>
                </c:pt>
                <c:pt idx="60359">
                  <c:v>1</c:v>
                </c:pt>
                <c:pt idx="60360">
                  <c:v>1</c:v>
                </c:pt>
                <c:pt idx="60361">
                  <c:v>1</c:v>
                </c:pt>
                <c:pt idx="60362">
                  <c:v>1</c:v>
                </c:pt>
                <c:pt idx="60363">
                  <c:v>1</c:v>
                </c:pt>
                <c:pt idx="60364">
                  <c:v>0.71428571399999996</c:v>
                </c:pt>
                <c:pt idx="60365">
                  <c:v>1</c:v>
                </c:pt>
                <c:pt idx="60366">
                  <c:v>1</c:v>
                </c:pt>
                <c:pt idx="60367">
                  <c:v>1</c:v>
                </c:pt>
                <c:pt idx="60368">
                  <c:v>1</c:v>
                </c:pt>
                <c:pt idx="60369">
                  <c:v>1</c:v>
                </c:pt>
                <c:pt idx="60370">
                  <c:v>1</c:v>
                </c:pt>
                <c:pt idx="60371">
                  <c:v>1</c:v>
                </c:pt>
                <c:pt idx="60372">
                  <c:v>1</c:v>
                </c:pt>
                <c:pt idx="60373">
                  <c:v>1</c:v>
                </c:pt>
                <c:pt idx="60374">
                  <c:v>1</c:v>
                </c:pt>
                <c:pt idx="60375">
                  <c:v>1</c:v>
                </c:pt>
                <c:pt idx="60376">
                  <c:v>1</c:v>
                </c:pt>
                <c:pt idx="60377">
                  <c:v>1</c:v>
                </c:pt>
                <c:pt idx="60378">
                  <c:v>1</c:v>
                </c:pt>
                <c:pt idx="60379">
                  <c:v>1</c:v>
                </c:pt>
                <c:pt idx="60380">
                  <c:v>1</c:v>
                </c:pt>
                <c:pt idx="60381">
                  <c:v>1</c:v>
                </c:pt>
                <c:pt idx="60382">
                  <c:v>1</c:v>
                </c:pt>
                <c:pt idx="60383">
                  <c:v>1</c:v>
                </c:pt>
                <c:pt idx="60384">
                  <c:v>1</c:v>
                </c:pt>
                <c:pt idx="60385">
                  <c:v>1</c:v>
                </c:pt>
                <c:pt idx="60386">
                  <c:v>1</c:v>
                </c:pt>
                <c:pt idx="60387">
                  <c:v>1</c:v>
                </c:pt>
                <c:pt idx="60388">
                  <c:v>1</c:v>
                </c:pt>
                <c:pt idx="60389">
                  <c:v>1</c:v>
                </c:pt>
                <c:pt idx="60390">
                  <c:v>1</c:v>
                </c:pt>
                <c:pt idx="60391">
                  <c:v>1</c:v>
                </c:pt>
                <c:pt idx="60392">
                  <c:v>1</c:v>
                </c:pt>
                <c:pt idx="60393">
                  <c:v>1</c:v>
                </c:pt>
                <c:pt idx="60394">
                  <c:v>1</c:v>
                </c:pt>
                <c:pt idx="60395">
                  <c:v>1</c:v>
                </c:pt>
                <c:pt idx="60396">
                  <c:v>1</c:v>
                </c:pt>
                <c:pt idx="60397">
                  <c:v>1</c:v>
                </c:pt>
                <c:pt idx="60398">
                  <c:v>1</c:v>
                </c:pt>
                <c:pt idx="60399">
                  <c:v>1</c:v>
                </c:pt>
                <c:pt idx="60400">
                  <c:v>1</c:v>
                </c:pt>
                <c:pt idx="60401">
                  <c:v>1</c:v>
                </c:pt>
                <c:pt idx="60402">
                  <c:v>1</c:v>
                </c:pt>
                <c:pt idx="60403">
                  <c:v>1</c:v>
                </c:pt>
                <c:pt idx="60404">
                  <c:v>1</c:v>
                </c:pt>
                <c:pt idx="60405">
                  <c:v>1</c:v>
                </c:pt>
                <c:pt idx="60406">
                  <c:v>1</c:v>
                </c:pt>
                <c:pt idx="60407">
                  <c:v>1</c:v>
                </c:pt>
                <c:pt idx="60408">
                  <c:v>1</c:v>
                </c:pt>
                <c:pt idx="60409">
                  <c:v>1</c:v>
                </c:pt>
                <c:pt idx="60410">
                  <c:v>1</c:v>
                </c:pt>
                <c:pt idx="60411">
                  <c:v>1</c:v>
                </c:pt>
                <c:pt idx="60412">
                  <c:v>1</c:v>
                </c:pt>
                <c:pt idx="60413">
                  <c:v>1</c:v>
                </c:pt>
                <c:pt idx="60414">
                  <c:v>1</c:v>
                </c:pt>
                <c:pt idx="60415">
                  <c:v>1</c:v>
                </c:pt>
                <c:pt idx="60416">
                  <c:v>1</c:v>
                </c:pt>
                <c:pt idx="60417">
                  <c:v>1</c:v>
                </c:pt>
                <c:pt idx="60418">
                  <c:v>1</c:v>
                </c:pt>
                <c:pt idx="60419">
                  <c:v>1</c:v>
                </c:pt>
                <c:pt idx="60420">
                  <c:v>1</c:v>
                </c:pt>
                <c:pt idx="60421">
                  <c:v>1</c:v>
                </c:pt>
                <c:pt idx="60422">
                  <c:v>1</c:v>
                </c:pt>
                <c:pt idx="60423">
                  <c:v>1</c:v>
                </c:pt>
                <c:pt idx="60424">
                  <c:v>1</c:v>
                </c:pt>
                <c:pt idx="60425">
                  <c:v>1</c:v>
                </c:pt>
                <c:pt idx="60426">
                  <c:v>1</c:v>
                </c:pt>
                <c:pt idx="60427">
                  <c:v>1</c:v>
                </c:pt>
                <c:pt idx="60428">
                  <c:v>1</c:v>
                </c:pt>
                <c:pt idx="60429">
                  <c:v>1</c:v>
                </c:pt>
                <c:pt idx="60430">
                  <c:v>1</c:v>
                </c:pt>
                <c:pt idx="60431">
                  <c:v>1</c:v>
                </c:pt>
                <c:pt idx="60432">
                  <c:v>1</c:v>
                </c:pt>
                <c:pt idx="60433">
                  <c:v>1</c:v>
                </c:pt>
                <c:pt idx="60434">
                  <c:v>1</c:v>
                </c:pt>
                <c:pt idx="60435">
                  <c:v>1</c:v>
                </c:pt>
                <c:pt idx="60436">
                  <c:v>1</c:v>
                </c:pt>
                <c:pt idx="60437">
                  <c:v>1</c:v>
                </c:pt>
                <c:pt idx="60438">
                  <c:v>1</c:v>
                </c:pt>
                <c:pt idx="60439">
                  <c:v>1</c:v>
                </c:pt>
                <c:pt idx="60440">
                  <c:v>1</c:v>
                </c:pt>
                <c:pt idx="60441">
                  <c:v>1</c:v>
                </c:pt>
                <c:pt idx="60442">
                  <c:v>1</c:v>
                </c:pt>
                <c:pt idx="60443">
                  <c:v>1</c:v>
                </c:pt>
                <c:pt idx="60444">
                  <c:v>1</c:v>
                </c:pt>
                <c:pt idx="60445">
                  <c:v>1</c:v>
                </c:pt>
                <c:pt idx="60446">
                  <c:v>1</c:v>
                </c:pt>
                <c:pt idx="60447">
                  <c:v>1</c:v>
                </c:pt>
                <c:pt idx="60448">
                  <c:v>1</c:v>
                </c:pt>
                <c:pt idx="60449">
                  <c:v>1</c:v>
                </c:pt>
                <c:pt idx="60450">
                  <c:v>1</c:v>
                </c:pt>
                <c:pt idx="60451">
                  <c:v>1</c:v>
                </c:pt>
                <c:pt idx="60452">
                  <c:v>1</c:v>
                </c:pt>
                <c:pt idx="60453">
                  <c:v>1</c:v>
                </c:pt>
                <c:pt idx="60454">
                  <c:v>1</c:v>
                </c:pt>
                <c:pt idx="60455">
                  <c:v>1</c:v>
                </c:pt>
                <c:pt idx="60456">
                  <c:v>1</c:v>
                </c:pt>
                <c:pt idx="60457">
                  <c:v>1</c:v>
                </c:pt>
                <c:pt idx="60458">
                  <c:v>1</c:v>
                </c:pt>
                <c:pt idx="60459">
                  <c:v>1</c:v>
                </c:pt>
                <c:pt idx="60460">
                  <c:v>0.428571429</c:v>
                </c:pt>
                <c:pt idx="60461">
                  <c:v>1</c:v>
                </c:pt>
                <c:pt idx="60462">
                  <c:v>1</c:v>
                </c:pt>
                <c:pt idx="60463">
                  <c:v>1</c:v>
                </c:pt>
                <c:pt idx="60464">
                  <c:v>1</c:v>
                </c:pt>
                <c:pt idx="60465">
                  <c:v>1</c:v>
                </c:pt>
                <c:pt idx="60466">
                  <c:v>1</c:v>
                </c:pt>
                <c:pt idx="60467">
                  <c:v>1</c:v>
                </c:pt>
                <c:pt idx="60468">
                  <c:v>1</c:v>
                </c:pt>
                <c:pt idx="60469">
                  <c:v>1</c:v>
                </c:pt>
                <c:pt idx="60470">
                  <c:v>1</c:v>
                </c:pt>
                <c:pt idx="60471">
                  <c:v>1</c:v>
                </c:pt>
                <c:pt idx="60472">
                  <c:v>1</c:v>
                </c:pt>
                <c:pt idx="60473">
                  <c:v>1</c:v>
                </c:pt>
                <c:pt idx="60474">
                  <c:v>1</c:v>
                </c:pt>
                <c:pt idx="60475">
                  <c:v>1</c:v>
                </c:pt>
                <c:pt idx="60476">
                  <c:v>1</c:v>
                </c:pt>
                <c:pt idx="60477">
                  <c:v>1</c:v>
                </c:pt>
                <c:pt idx="60478">
                  <c:v>1</c:v>
                </c:pt>
                <c:pt idx="60479">
                  <c:v>1</c:v>
                </c:pt>
                <c:pt idx="60480">
                  <c:v>1</c:v>
                </c:pt>
                <c:pt idx="60481">
                  <c:v>1</c:v>
                </c:pt>
                <c:pt idx="60482">
                  <c:v>1</c:v>
                </c:pt>
                <c:pt idx="60483">
                  <c:v>1</c:v>
                </c:pt>
                <c:pt idx="60484">
                  <c:v>1</c:v>
                </c:pt>
                <c:pt idx="60485">
                  <c:v>1</c:v>
                </c:pt>
                <c:pt idx="60486">
                  <c:v>1</c:v>
                </c:pt>
                <c:pt idx="60487">
                  <c:v>1</c:v>
                </c:pt>
                <c:pt idx="60488">
                  <c:v>1</c:v>
                </c:pt>
                <c:pt idx="60489">
                  <c:v>1</c:v>
                </c:pt>
                <c:pt idx="60490">
                  <c:v>1</c:v>
                </c:pt>
                <c:pt idx="60491">
                  <c:v>1</c:v>
                </c:pt>
                <c:pt idx="60492">
                  <c:v>1</c:v>
                </c:pt>
                <c:pt idx="60493">
                  <c:v>1</c:v>
                </c:pt>
                <c:pt idx="60494">
                  <c:v>1</c:v>
                </c:pt>
                <c:pt idx="60495">
                  <c:v>1</c:v>
                </c:pt>
                <c:pt idx="60496">
                  <c:v>1</c:v>
                </c:pt>
                <c:pt idx="60497">
                  <c:v>1</c:v>
                </c:pt>
                <c:pt idx="60498">
                  <c:v>1</c:v>
                </c:pt>
                <c:pt idx="60499">
                  <c:v>1</c:v>
                </c:pt>
                <c:pt idx="60500">
                  <c:v>1</c:v>
                </c:pt>
                <c:pt idx="60501">
                  <c:v>1</c:v>
                </c:pt>
                <c:pt idx="60502">
                  <c:v>1</c:v>
                </c:pt>
                <c:pt idx="60503">
                  <c:v>1</c:v>
                </c:pt>
                <c:pt idx="60504">
                  <c:v>1</c:v>
                </c:pt>
                <c:pt idx="60505">
                  <c:v>1</c:v>
                </c:pt>
                <c:pt idx="60506">
                  <c:v>1</c:v>
                </c:pt>
                <c:pt idx="60507">
                  <c:v>1</c:v>
                </c:pt>
                <c:pt idx="60508">
                  <c:v>1</c:v>
                </c:pt>
                <c:pt idx="60509">
                  <c:v>1</c:v>
                </c:pt>
                <c:pt idx="60510">
                  <c:v>1</c:v>
                </c:pt>
                <c:pt idx="60511">
                  <c:v>1</c:v>
                </c:pt>
                <c:pt idx="60512">
                  <c:v>1</c:v>
                </c:pt>
                <c:pt idx="60513">
                  <c:v>1</c:v>
                </c:pt>
                <c:pt idx="60514">
                  <c:v>1</c:v>
                </c:pt>
                <c:pt idx="60515">
                  <c:v>1</c:v>
                </c:pt>
                <c:pt idx="60516">
                  <c:v>1</c:v>
                </c:pt>
                <c:pt idx="60517">
                  <c:v>1</c:v>
                </c:pt>
                <c:pt idx="60518">
                  <c:v>1</c:v>
                </c:pt>
                <c:pt idx="60519">
                  <c:v>1</c:v>
                </c:pt>
                <c:pt idx="60520">
                  <c:v>1</c:v>
                </c:pt>
                <c:pt idx="60521">
                  <c:v>1</c:v>
                </c:pt>
                <c:pt idx="60522">
                  <c:v>1</c:v>
                </c:pt>
                <c:pt idx="60523">
                  <c:v>1</c:v>
                </c:pt>
                <c:pt idx="60524">
                  <c:v>1</c:v>
                </c:pt>
                <c:pt idx="60525">
                  <c:v>1</c:v>
                </c:pt>
                <c:pt idx="60526">
                  <c:v>1</c:v>
                </c:pt>
                <c:pt idx="60527">
                  <c:v>1</c:v>
                </c:pt>
                <c:pt idx="60528">
                  <c:v>1</c:v>
                </c:pt>
                <c:pt idx="60529">
                  <c:v>1</c:v>
                </c:pt>
                <c:pt idx="60530">
                  <c:v>1</c:v>
                </c:pt>
                <c:pt idx="60531">
                  <c:v>1</c:v>
                </c:pt>
                <c:pt idx="60532">
                  <c:v>1</c:v>
                </c:pt>
                <c:pt idx="60533">
                  <c:v>1</c:v>
                </c:pt>
                <c:pt idx="60534">
                  <c:v>1</c:v>
                </c:pt>
                <c:pt idx="60535">
                  <c:v>1</c:v>
                </c:pt>
                <c:pt idx="60536">
                  <c:v>1</c:v>
                </c:pt>
                <c:pt idx="60537">
                  <c:v>1</c:v>
                </c:pt>
                <c:pt idx="60538">
                  <c:v>1</c:v>
                </c:pt>
                <c:pt idx="60539">
                  <c:v>1</c:v>
                </c:pt>
                <c:pt idx="60540">
                  <c:v>1</c:v>
                </c:pt>
                <c:pt idx="60541">
                  <c:v>1</c:v>
                </c:pt>
                <c:pt idx="60542">
                  <c:v>1</c:v>
                </c:pt>
                <c:pt idx="60543">
                  <c:v>1</c:v>
                </c:pt>
                <c:pt idx="60544">
                  <c:v>1</c:v>
                </c:pt>
                <c:pt idx="60545">
                  <c:v>1</c:v>
                </c:pt>
                <c:pt idx="60546">
                  <c:v>1</c:v>
                </c:pt>
                <c:pt idx="60547">
                  <c:v>1</c:v>
                </c:pt>
                <c:pt idx="60548">
                  <c:v>1</c:v>
                </c:pt>
                <c:pt idx="60549">
                  <c:v>1</c:v>
                </c:pt>
                <c:pt idx="60550">
                  <c:v>1</c:v>
                </c:pt>
                <c:pt idx="60551">
                  <c:v>1</c:v>
                </c:pt>
                <c:pt idx="60552">
                  <c:v>1</c:v>
                </c:pt>
                <c:pt idx="60553">
                  <c:v>1</c:v>
                </c:pt>
                <c:pt idx="60554">
                  <c:v>1</c:v>
                </c:pt>
                <c:pt idx="60555">
                  <c:v>1</c:v>
                </c:pt>
                <c:pt idx="60556">
                  <c:v>1</c:v>
                </c:pt>
                <c:pt idx="60557">
                  <c:v>1</c:v>
                </c:pt>
                <c:pt idx="60558">
                  <c:v>1</c:v>
                </c:pt>
                <c:pt idx="60559">
                  <c:v>1</c:v>
                </c:pt>
                <c:pt idx="60560">
                  <c:v>1</c:v>
                </c:pt>
                <c:pt idx="60561">
                  <c:v>1</c:v>
                </c:pt>
                <c:pt idx="60562">
                  <c:v>1</c:v>
                </c:pt>
                <c:pt idx="60563">
                  <c:v>1</c:v>
                </c:pt>
                <c:pt idx="60564">
                  <c:v>1</c:v>
                </c:pt>
                <c:pt idx="60565">
                  <c:v>1</c:v>
                </c:pt>
                <c:pt idx="60566">
                  <c:v>1</c:v>
                </c:pt>
                <c:pt idx="60567">
                  <c:v>1</c:v>
                </c:pt>
                <c:pt idx="60568">
                  <c:v>1</c:v>
                </c:pt>
                <c:pt idx="60569">
                  <c:v>1</c:v>
                </c:pt>
                <c:pt idx="60570">
                  <c:v>1</c:v>
                </c:pt>
                <c:pt idx="60571">
                  <c:v>1</c:v>
                </c:pt>
                <c:pt idx="60572">
                  <c:v>1</c:v>
                </c:pt>
                <c:pt idx="60573">
                  <c:v>1</c:v>
                </c:pt>
                <c:pt idx="60574">
                  <c:v>1</c:v>
                </c:pt>
                <c:pt idx="60575">
                  <c:v>1</c:v>
                </c:pt>
                <c:pt idx="60576">
                  <c:v>1</c:v>
                </c:pt>
                <c:pt idx="60577">
                  <c:v>1</c:v>
                </c:pt>
                <c:pt idx="60578">
                  <c:v>1</c:v>
                </c:pt>
                <c:pt idx="60579">
                  <c:v>1</c:v>
                </c:pt>
                <c:pt idx="60580">
                  <c:v>1</c:v>
                </c:pt>
                <c:pt idx="60581">
                  <c:v>1</c:v>
                </c:pt>
                <c:pt idx="60582">
                  <c:v>1</c:v>
                </c:pt>
                <c:pt idx="60583">
                  <c:v>1</c:v>
                </c:pt>
                <c:pt idx="60584">
                  <c:v>1</c:v>
                </c:pt>
                <c:pt idx="60585">
                  <c:v>1</c:v>
                </c:pt>
                <c:pt idx="60586">
                  <c:v>1</c:v>
                </c:pt>
                <c:pt idx="60587">
                  <c:v>1</c:v>
                </c:pt>
                <c:pt idx="60588">
                  <c:v>1</c:v>
                </c:pt>
                <c:pt idx="60589">
                  <c:v>1</c:v>
                </c:pt>
                <c:pt idx="60590">
                  <c:v>1</c:v>
                </c:pt>
                <c:pt idx="60591">
                  <c:v>1</c:v>
                </c:pt>
                <c:pt idx="60592">
                  <c:v>1</c:v>
                </c:pt>
                <c:pt idx="60593">
                  <c:v>1</c:v>
                </c:pt>
                <c:pt idx="60594">
                  <c:v>1</c:v>
                </c:pt>
                <c:pt idx="60595">
                  <c:v>1</c:v>
                </c:pt>
                <c:pt idx="60596">
                  <c:v>1</c:v>
                </c:pt>
                <c:pt idx="60597">
                  <c:v>1</c:v>
                </c:pt>
                <c:pt idx="60598">
                  <c:v>1</c:v>
                </c:pt>
                <c:pt idx="60599">
                  <c:v>1</c:v>
                </c:pt>
                <c:pt idx="60600">
                  <c:v>1</c:v>
                </c:pt>
                <c:pt idx="60601">
                  <c:v>1</c:v>
                </c:pt>
                <c:pt idx="60602">
                  <c:v>1</c:v>
                </c:pt>
                <c:pt idx="60603">
                  <c:v>1</c:v>
                </c:pt>
                <c:pt idx="60604">
                  <c:v>1</c:v>
                </c:pt>
                <c:pt idx="60605">
                  <c:v>1</c:v>
                </c:pt>
                <c:pt idx="60606">
                  <c:v>1</c:v>
                </c:pt>
                <c:pt idx="60607">
                  <c:v>1</c:v>
                </c:pt>
                <c:pt idx="60608">
                  <c:v>1</c:v>
                </c:pt>
                <c:pt idx="60609">
                  <c:v>1</c:v>
                </c:pt>
                <c:pt idx="60610">
                  <c:v>1</c:v>
                </c:pt>
                <c:pt idx="60611">
                  <c:v>1</c:v>
                </c:pt>
                <c:pt idx="60612">
                  <c:v>1</c:v>
                </c:pt>
                <c:pt idx="60613">
                  <c:v>1</c:v>
                </c:pt>
                <c:pt idx="60614">
                  <c:v>1</c:v>
                </c:pt>
                <c:pt idx="60615">
                  <c:v>1</c:v>
                </c:pt>
                <c:pt idx="60616">
                  <c:v>1</c:v>
                </c:pt>
                <c:pt idx="60617">
                  <c:v>1</c:v>
                </c:pt>
                <c:pt idx="60618">
                  <c:v>1</c:v>
                </c:pt>
                <c:pt idx="60619">
                  <c:v>1</c:v>
                </c:pt>
                <c:pt idx="60620">
                  <c:v>1</c:v>
                </c:pt>
                <c:pt idx="60621">
                  <c:v>1</c:v>
                </c:pt>
                <c:pt idx="60622">
                  <c:v>1</c:v>
                </c:pt>
                <c:pt idx="60623">
                  <c:v>1</c:v>
                </c:pt>
                <c:pt idx="60624">
                  <c:v>1</c:v>
                </c:pt>
                <c:pt idx="60625">
                  <c:v>1</c:v>
                </c:pt>
                <c:pt idx="60626">
                  <c:v>1</c:v>
                </c:pt>
                <c:pt idx="60627">
                  <c:v>1</c:v>
                </c:pt>
                <c:pt idx="60628">
                  <c:v>1</c:v>
                </c:pt>
                <c:pt idx="60629">
                  <c:v>1</c:v>
                </c:pt>
                <c:pt idx="60630">
                  <c:v>1</c:v>
                </c:pt>
                <c:pt idx="60631">
                  <c:v>1</c:v>
                </c:pt>
                <c:pt idx="60632">
                  <c:v>1</c:v>
                </c:pt>
                <c:pt idx="60633">
                  <c:v>1</c:v>
                </c:pt>
                <c:pt idx="60634">
                  <c:v>1</c:v>
                </c:pt>
                <c:pt idx="60635">
                  <c:v>1</c:v>
                </c:pt>
                <c:pt idx="60636">
                  <c:v>1</c:v>
                </c:pt>
                <c:pt idx="60637">
                  <c:v>1</c:v>
                </c:pt>
                <c:pt idx="60638">
                  <c:v>1</c:v>
                </c:pt>
                <c:pt idx="60639">
                  <c:v>1</c:v>
                </c:pt>
                <c:pt idx="60640">
                  <c:v>1</c:v>
                </c:pt>
                <c:pt idx="60641">
                  <c:v>1</c:v>
                </c:pt>
                <c:pt idx="60642">
                  <c:v>1</c:v>
                </c:pt>
                <c:pt idx="60643">
                  <c:v>1</c:v>
                </c:pt>
                <c:pt idx="60644">
                  <c:v>1</c:v>
                </c:pt>
                <c:pt idx="60645">
                  <c:v>1</c:v>
                </c:pt>
                <c:pt idx="60646">
                  <c:v>1</c:v>
                </c:pt>
                <c:pt idx="60647">
                  <c:v>1</c:v>
                </c:pt>
                <c:pt idx="60648">
                  <c:v>1</c:v>
                </c:pt>
                <c:pt idx="60649">
                  <c:v>1</c:v>
                </c:pt>
                <c:pt idx="60650">
                  <c:v>1</c:v>
                </c:pt>
                <c:pt idx="60651">
                  <c:v>1</c:v>
                </c:pt>
                <c:pt idx="60652">
                  <c:v>1</c:v>
                </c:pt>
                <c:pt idx="60653">
                  <c:v>0.28571428599999998</c:v>
                </c:pt>
                <c:pt idx="60654">
                  <c:v>1</c:v>
                </c:pt>
                <c:pt idx="60655">
                  <c:v>1</c:v>
                </c:pt>
                <c:pt idx="60656">
                  <c:v>1</c:v>
                </c:pt>
                <c:pt idx="60657">
                  <c:v>1</c:v>
                </c:pt>
                <c:pt idx="60658">
                  <c:v>1</c:v>
                </c:pt>
                <c:pt idx="60659">
                  <c:v>1</c:v>
                </c:pt>
                <c:pt idx="60660">
                  <c:v>1</c:v>
                </c:pt>
                <c:pt idx="60661">
                  <c:v>1</c:v>
                </c:pt>
                <c:pt idx="60662">
                  <c:v>1</c:v>
                </c:pt>
                <c:pt idx="60663">
                  <c:v>1</c:v>
                </c:pt>
                <c:pt idx="60664">
                  <c:v>1</c:v>
                </c:pt>
                <c:pt idx="60665">
                  <c:v>1</c:v>
                </c:pt>
                <c:pt idx="60666">
                  <c:v>1</c:v>
                </c:pt>
                <c:pt idx="60667">
                  <c:v>1</c:v>
                </c:pt>
                <c:pt idx="60668">
                  <c:v>1</c:v>
                </c:pt>
                <c:pt idx="60669">
                  <c:v>1</c:v>
                </c:pt>
                <c:pt idx="60670">
                  <c:v>1</c:v>
                </c:pt>
                <c:pt idx="60671">
                  <c:v>1</c:v>
                </c:pt>
                <c:pt idx="60672">
                  <c:v>1</c:v>
                </c:pt>
                <c:pt idx="60673">
                  <c:v>1</c:v>
                </c:pt>
                <c:pt idx="60674">
                  <c:v>1</c:v>
                </c:pt>
                <c:pt idx="60675">
                  <c:v>1</c:v>
                </c:pt>
                <c:pt idx="60676">
                  <c:v>1</c:v>
                </c:pt>
                <c:pt idx="60677">
                  <c:v>1</c:v>
                </c:pt>
                <c:pt idx="60678">
                  <c:v>1</c:v>
                </c:pt>
                <c:pt idx="60679">
                  <c:v>1</c:v>
                </c:pt>
                <c:pt idx="60680">
                  <c:v>1</c:v>
                </c:pt>
                <c:pt idx="60681">
                  <c:v>1</c:v>
                </c:pt>
                <c:pt idx="60682">
                  <c:v>1</c:v>
                </c:pt>
                <c:pt idx="60683">
                  <c:v>1</c:v>
                </c:pt>
                <c:pt idx="60684">
                  <c:v>1</c:v>
                </c:pt>
                <c:pt idx="60685">
                  <c:v>1</c:v>
                </c:pt>
                <c:pt idx="60686">
                  <c:v>1</c:v>
                </c:pt>
                <c:pt idx="60687">
                  <c:v>1</c:v>
                </c:pt>
                <c:pt idx="60688">
                  <c:v>1</c:v>
                </c:pt>
                <c:pt idx="60689">
                  <c:v>1</c:v>
                </c:pt>
                <c:pt idx="60690">
                  <c:v>1</c:v>
                </c:pt>
                <c:pt idx="60691">
                  <c:v>1</c:v>
                </c:pt>
                <c:pt idx="60692">
                  <c:v>1</c:v>
                </c:pt>
                <c:pt idx="60693">
                  <c:v>1</c:v>
                </c:pt>
                <c:pt idx="60694">
                  <c:v>1</c:v>
                </c:pt>
                <c:pt idx="60695">
                  <c:v>1</c:v>
                </c:pt>
                <c:pt idx="60696">
                  <c:v>1</c:v>
                </c:pt>
                <c:pt idx="60697">
                  <c:v>1</c:v>
                </c:pt>
                <c:pt idx="60698">
                  <c:v>1</c:v>
                </c:pt>
                <c:pt idx="60699">
                  <c:v>1</c:v>
                </c:pt>
                <c:pt idx="60700">
                  <c:v>1</c:v>
                </c:pt>
                <c:pt idx="60701">
                  <c:v>1</c:v>
                </c:pt>
                <c:pt idx="60702">
                  <c:v>1</c:v>
                </c:pt>
                <c:pt idx="60703">
                  <c:v>1</c:v>
                </c:pt>
                <c:pt idx="60704">
                  <c:v>1</c:v>
                </c:pt>
                <c:pt idx="60705">
                  <c:v>1</c:v>
                </c:pt>
                <c:pt idx="60706">
                  <c:v>1</c:v>
                </c:pt>
                <c:pt idx="60707">
                  <c:v>1</c:v>
                </c:pt>
                <c:pt idx="60708">
                  <c:v>1</c:v>
                </c:pt>
                <c:pt idx="60709">
                  <c:v>1</c:v>
                </c:pt>
                <c:pt idx="60710">
                  <c:v>1</c:v>
                </c:pt>
                <c:pt idx="60711">
                  <c:v>1</c:v>
                </c:pt>
                <c:pt idx="60712">
                  <c:v>1</c:v>
                </c:pt>
                <c:pt idx="60713">
                  <c:v>1</c:v>
                </c:pt>
                <c:pt idx="60714">
                  <c:v>1</c:v>
                </c:pt>
                <c:pt idx="60715">
                  <c:v>1</c:v>
                </c:pt>
                <c:pt idx="60716">
                  <c:v>1</c:v>
                </c:pt>
                <c:pt idx="60717">
                  <c:v>1</c:v>
                </c:pt>
                <c:pt idx="60718">
                  <c:v>1</c:v>
                </c:pt>
                <c:pt idx="60719">
                  <c:v>1</c:v>
                </c:pt>
                <c:pt idx="60720">
                  <c:v>1</c:v>
                </c:pt>
                <c:pt idx="60721">
                  <c:v>1</c:v>
                </c:pt>
                <c:pt idx="60722">
                  <c:v>1</c:v>
                </c:pt>
                <c:pt idx="60723">
                  <c:v>1</c:v>
                </c:pt>
                <c:pt idx="60724">
                  <c:v>1</c:v>
                </c:pt>
                <c:pt idx="60725">
                  <c:v>1</c:v>
                </c:pt>
                <c:pt idx="60726">
                  <c:v>1</c:v>
                </c:pt>
                <c:pt idx="60727">
                  <c:v>1</c:v>
                </c:pt>
                <c:pt idx="60728">
                  <c:v>1</c:v>
                </c:pt>
                <c:pt idx="60729">
                  <c:v>1</c:v>
                </c:pt>
                <c:pt idx="60730">
                  <c:v>1</c:v>
                </c:pt>
                <c:pt idx="60731">
                  <c:v>1</c:v>
                </c:pt>
                <c:pt idx="60732">
                  <c:v>1</c:v>
                </c:pt>
                <c:pt idx="60733">
                  <c:v>1</c:v>
                </c:pt>
                <c:pt idx="60734">
                  <c:v>1</c:v>
                </c:pt>
                <c:pt idx="60735">
                  <c:v>1</c:v>
                </c:pt>
                <c:pt idx="60736">
                  <c:v>1</c:v>
                </c:pt>
                <c:pt idx="60737">
                  <c:v>1</c:v>
                </c:pt>
                <c:pt idx="60738">
                  <c:v>1</c:v>
                </c:pt>
                <c:pt idx="60739">
                  <c:v>1</c:v>
                </c:pt>
                <c:pt idx="60740">
                  <c:v>1</c:v>
                </c:pt>
                <c:pt idx="60741">
                  <c:v>1</c:v>
                </c:pt>
                <c:pt idx="60742">
                  <c:v>1</c:v>
                </c:pt>
                <c:pt idx="60743">
                  <c:v>1</c:v>
                </c:pt>
                <c:pt idx="60744">
                  <c:v>1</c:v>
                </c:pt>
                <c:pt idx="60745">
                  <c:v>1</c:v>
                </c:pt>
                <c:pt idx="60746">
                  <c:v>1</c:v>
                </c:pt>
                <c:pt idx="60747">
                  <c:v>1</c:v>
                </c:pt>
                <c:pt idx="60748">
                  <c:v>1</c:v>
                </c:pt>
                <c:pt idx="60749">
                  <c:v>1</c:v>
                </c:pt>
                <c:pt idx="60750">
                  <c:v>1</c:v>
                </c:pt>
                <c:pt idx="60751">
                  <c:v>1</c:v>
                </c:pt>
                <c:pt idx="60752">
                  <c:v>1</c:v>
                </c:pt>
                <c:pt idx="60753">
                  <c:v>1</c:v>
                </c:pt>
                <c:pt idx="60754">
                  <c:v>1</c:v>
                </c:pt>
                <c:pt idx="60755">
                  <c:v>1</c:v>
                </c:pt>
                <c:pt idx="60756">
                  <c:v>1</c:v>
                </c:pt>
                <c:pt idx="60757">
                  <c:v>1</c:v>
                </c:pt>
                <c:pt idx="60758">
                  <c:v>1</c:v>
                </c:pt>
                <c:pt idx="60759">
                  <c:v>1</c:v>
                </c:pt>
                <c:pt idx="60760">
                  <c:v>1</c:v>
                </c:pt>
                <c:pt idx="60761">
                  <c:v>1</c:v>
                </c:pt>
                <c:pt idx="60762">
                  <c:v>1</c:v>
                </c:pt>
                <c:pt idx="60763">
                  <c:v>1</c:v>
                </c:pt>
                <c:pt idx="60764">
                  <c:v>1</c:v>
                </c:pt>
                <c:pt idx="60765">
                  <c:v>1</c:v>
                </c:pt>
                <c:pt idx="60766">
                  <c:v>1</c:v>
                </c:pt>
                <c:pt idx="60767">
                  <c:v>1</c:v>
                </c:pt>
                <c:pt idx="60768">
                  <c:v>1</c:v>
                </c:pt>
                <c:pt idx="60769">
                  <c:v>1</c:v>
                </c:pt>
                <c:pt idx="60770">
                  <c:v>1</c:v>
                </c:pt>
                <c:pt idx="60771">
                  <c:v>1</c:v>
                </c:pt>
                <c:pt idx="60772">
                  <c:v>1</c:v>
                </c:pt>
                <c:pt idx="60773">
                  <c:v>1</c:v>
                </c:pt>
                <c:pt idx="60774">
                  <c:v>1</c:v>
                </c:pt>
                <c:pt idx="60775">
                  <c:v>1</c:v>
                </c:pt>
                <c:pt idx="60776">
                  <c:v>1</c:v>
                </c:pt>
                <c:pt idx="60777">
                  <c:v>1</c:v>
                </c:pt>
                <c:pt idx="60778">
                  <c:v>1</c:v>
                </c:pt>
                <c:pt idx="60779">
                  <c:v>1</c:v>
                </c:pt>
                <c:pt idx="60780">
                  <c:v>1</c:v>
                </c:pt>
                <c:pt idx="60781">
                  <c:v>1</c:v>
                </c:pt>
                <c:pt idx="60782">
                  <c:v>1</c:v>
                </c:pt>
                <c:pt idx="60783">
                  <c:v>1</c:v>
                </c:pt>
                <c:pt idx="60784">
                  <c:v>1</c:v>
                </c:pt>
                <c:pt idx="60785">
                  <c:v>1</c:v>
                </c:pt>
                <c:pt idx="60786">
                  <c:v>1</c:v>
                </c:pt>
                <c:pt idx="60787">
                  <c:v>1</c:v>
                </c:pt>
                <c:pt idx="60788">
                  <c:v>1</c:v>
                </c:pt>
                <c:pt idx="60789">
                  <c:v>1</c:v>
                </c:pt>
                <c:pt idx="60790">
                  <c:v>1</c:v>
                </c:pt>
                <c:pt idx="60791">
                  <c:v>1</c:v>
                </c:pt>
                <c:pt idx="60792">
                  <c:v>1</c:v>
                </c:pt>
                <c:pt idx="60793">
                  <c:v>1</c:v>
                </c:pt>
                <c:pt idx="60794">
                  <c:v>1</c:v>
                </c:pt>
                <c:pt idx="60795">
                  <c:v>1</c:v>
                </c:pt>
                <c:pt idx="60796">
                  <c:v>1</c:v>
                </c:pt>
                <c:pt idx="60797">
                  <c:v>1</c:v>
                </c:pt>
                <c:pt idx="60798">
                  <c:v>1</c:v>
                </c:pt>
                <c:pt idx="60799">
                  <c:v>1</c:v>
                </c:pt>
                <c:pt idx="60800">
                  <c:v>1</c:v>
                </c:pt>
                <c:pt idx="60801">
                  <c:v>1</c:v>
                </c:pt>
                <c:pt idx="60802">
                  <c:v>1</c:v>
                </c:pt>
                <c:pt idx="60803">
                  <c:v>1</c:v>
                </c:pt>
                <c:pt idx="60804">
                  <c:v>1</c:v>
                </c:pt>
                <c:pt idx="60805">
                  <c:v>1</c:v>
                </c:pt>
                <c:pt idx="60806">
                  <c:v>1</c:v>
                </c:pt>
                <c:pt idx="60807">
                  <c:v>1</c:v>
                </c:pt>
                <c:pt idx="60808">
                  <c:v>1</c:v>
                </c:pt>
                <c:pt idx="60809">
                  <c:v>1</c:v>
                </c:pt>
                <c:pt idx="60810">
                  <c:v>1</c:v>
                </c:pt>
                <c:pt idx="60811">
                  <c:v>0.85714285700000004</c:v>
                </c:pt>
                <c:pt idx="60812">
                  <c:v>1</c:v>
                </c:pt>
                <c:pt idx="60813">
                  <c:v>1</c:v>
                </c:pt>
                <c:pt idx="60814">
                  <c:v>1</c:v>
                </c:pt>
                <c:pt idx="60815">
                  <c:v>1</c:v>
                </c:pt>
                <c:pt idx="60816">
                  <c:v>1</c:v>
                </c:pt>
                <c:pt idx="60817">
                  <c:v>1</c:v>
                </c:pt>
                <c:pt idx="60818">
                  <c:v>1</c:v>
                </c:pt>
                <c:pt idx="60819">
                  <c:v>1</c:v>
                </c:pt>
                <c:pt idx="60820">
                  <c:v>1</c:v>
                </c:pt>
                <c:pt idx="60821">
                  <c:v>1</c:v>
                </c:pt>
                <c:pt idx="60822">
                  <c:v>1</c:v>
                </c:pt>
                <c:pt idx="60823">
                  <c:v>1</c:v>
                </c:pt>
                <c:pt idx="60824">
                  <c:v>1</c:v>
                </c:pt>
                <c:pt idx="60825">
                  <c:v>1</c:v>
                </c:pt>
                <c:pt idx="60826">
                  <c:v>1</c:v>
                </c:pt>
                <c:pt idx="60827">
                  <c:v>1</c:v>
                </c:pt>
                <c:pt idx="60828">
                  <c:v>1</c:v>
                </c:pt>
                <c:pt idx="60829">
                  <c:v>1</c:v>
                </c:pt>
                <c:pt idx="60830">
                  <c:v>1</c:v>
                </c:pt>
                <c:pt idx="60831">
                  <c:v>1</c:v>
                </c:pt>
                <c:pt idx="60832">
                  <c:v>1</c:v>
                </c:pt>
                <c:pt idx="60833">
                  <c:v>1</c:v>
                </c:pt>
                <c:pt idx="60834">
                  <c:v>1</c:v>
                </c:pt>
                <c:pt idx="60835">
                  <c:v>1</c:v>
                </c:pt>
                <c:pt idx="60836">
                  <c:v>1</c:v>
                </c:pt>
                <c:pt idx="60837">
                  <c:v>1</c:v>
                </c:pt>
                <c:pt idx="60838">
                  <c:v>1</c:v>
                </c:pt>
                <c:pt idx="60839">
                  <c:v>1</c:v>
                </c:pt>
                <c:pt idx="60840">
                  <c:v>1</c:v>
                </c:pt>
                <c:pt idx="60841">
                  <c:v>1</c:v>
                </c:pt>
                <c:pt idx="60842">
                  <c:v>1</c:v>
                </c:pt>
                <c:pt idx="60843">
                  <c:v>1</c:v>
                </c:pt>
                <c:pt idx="60844">
                  <c:v>1</c:v>
                </c:pt>
                <c:pt idx="60845">
                  <c:v>1</c:v>
                </c:pt>
                <c:pt idx="60846">
                  <c:v>1</c:v>
                </c:pt>
                <c:pt idx="60847">
                  <c:v>1</c:v>
                </c:pt>
                <c:pt idx="60848">
                  <c:v>1</c:v>
                </c:pt>
                <c:pt idx="60849">
                  <c:v>1</c:v>
                </c:pt>
                <c:pt idx="60850">
                  <c:v>1</c:v>
                </c:pt>
                <c:pt idx="60851">
                  <c:v>1</c:v>
                </c:pt>
                <c:pt idx="60852">
                  <c:v>1</c:v>
                </c:pt>
                <c:pt idx="60853">
                  <c:v>1</c:v>
                </c:pt>
                <c:pt idx="60854">
                  <c:v>1</c:v>
                </c:pt>
                <c:pt idx="60855">
                  <c:v>1</c:v>
                </c:pt>
                <c:pt idx="60856">
                  <c:v>1</c:v>
                </c:pt>
                <c:pt idx="60857">
                  <c:v>1</c:v>
                </c:pt>
                <c:pt idx="60858">
                  <c:v>1</c:v>
                </c:pt>
                <c:pt idx="60859">
                  <c:v>1</c:v>
                </c:pt>
                <c:pt idx="60860">
                  <c:v>1</c:v>
                </c:pt>
                <c:pt idx="60861">
                  <c:v>1</c:v>
                </c:pt>
                <c:pt idx="60862">
                  <c:v>1</c:v>
                </c:pt>
                <c:pt idx="60863">
                  <c:v>1</c:v>
                </c:pt>
                <c:pt idx="60864">
                  <c:v>1</c:v>
                </c:pt>
                <c:pt idx="60865">
                  <c:v>1</c:v>
                </c:pt>
                <c:pt idx="60866">
                  <c:v>1</c:v>
                </c:pt>
                <c:pt idx="60867">
                  <c:v>1</c:v>
                </c:pt>
                <c:pt idx="60868">
                  <c:v>1</c:v>
                </c:pt>
                <c:pt idx="60869">
                  <c:v>1</c:v>
                </c:pt>
                <c:pt idx="60870">
                  <c:v>1</c:v>
                </c:pt>
                <c:pt idx="60871">
                  <c:v>1</c:v>
                </c:pt>
                <c:pt idx="60872">
                  <c:v>1</c:v>
                </c:pt>
                <c:pt idx="60873">
                  <c:v>1</c:v>
                </c:pt>
                <c:pt idx="60874">
                  <c:v>1</c:v>
                </c:pt>
                <c:pt idx="60875">
                  <c:v>1</c:v>
                </c:pt>
                <c:pt idx="60876">
                  <c:v>1</c:v>
                </c:pt>
                <c:pt idx="60877">
                  <c:v>1</c:v>
                </c:pt>
                <c:pt idx="60878">
                  <c:v>1</c:v>
                </c:pt>
                <c:pt idx="60879">
                  <c:v>1</c:v>
                </c:pt>
                <c:pt idx="60880">
                  <c:v>1</c:v>
                </c:pt>
                <c:pt idx="60881">
                  <c:v>1</c:v>
                </c:pt>
                <c:pt idx="60882">
                  <c:v>1</c:v>
                </c:pt>
                <c:pt idx="60883">
                  <c:v>1</c:v>
                </c:pt>
                <c:pt idx="60884">
                  <c:v>1</c:v>
                </c:pt>
                <c:pt idx="60885">
                  <c:v>1</c:v>
                </c:pt>
                <c:pt idx="60886">
                  <c:v>1</c:v>
                </c:pt>
                <c:pt idx="60887">
                  <c:v>1</c:v>
                </c:pt>
                <c:pt idx="60888">
                  <c:v>1</c:v>
                </c:pt>
                <c:pt idx="60889">
                  <c:v>1</c:v>
                </c:pt>
                <c:pt idx="60890">
                  <c:v>1</c:v>
                </c:pt>
                <c:pt idx="60891">
                  <c:v>1</c:v>
                </c:pt>
                <c:pt idx="60892">
                  <c:v>1</c:v>
                </c:pt>
                <c:pt idx="60893">
                  <c:v>1</c:v>
                </c:pt>
                <c:pt idx="60894">
                  <c:v>1</c:v>
                </c:pt>
                <c:pt idx="60895">
                  <c:v>1</c:v>
                </c:pt>
                <c:pt idx="60896">
                  <c:v>1</c:v>
                </c:pt>
                <c:pt idx="60897">
                  <c:v>1</c:v>
                </c:pt>
                <c:pt idx="60898">
                  <c:v>1</c:v>
                </c:pt>
                <c:pt idx="60899">
                  <c:v>1</c:v>
                </c:pt>
                <c:pt idx="60900">
                  <c:v>1</c:v>
                </c:pt>
                <c:pt idx="60901">
                  <c:v>1</c:v>
                </c:pt>
                <c:pt idx="60902">
                  <c:v>1</c:v>
                </c:pt>
                <c:pt idx="60903">
                  <c:v>1</c:v>
                </c:pt>
                <c:pt idx="60904">
                  <c:v>1</c:v>
                </c:pt>
                <c:pt idx="60905">
                  <c:v>1</c:v>
                </c:pt>
                <c:pt idx="60906">
                  <c:v>1</c:v>
                </c:pt>
                <c:pt idx="60907">
                  <c:v>1</c:v>
                </c:pt>
                <c:pt idx="60908">
                  <c:v>1</c:v>
                </c:pt>
                <c:pt idx="60909">
                  <c:v>1</c:v>
                </c:pt>
                <c:pt idx="60910">
                  <c:v>1</c:v>
                </c:pt>
                <c:pt idx="60911">
                  <c:v>1</c:v>
                </c:pt>
                <c:pt idx="60912">
                  <c:v>1</c:v>
                </c:pt>
                <c:pt idx="60913">
                  <c:v>1</c:v>
                </c:pt>
                <c:pt idx="60914">
                  <c:v>1</c:v>
                </c:pt>
                <c:pt idx="60915">
                  <c:v>1</c:v>
                </c:pt>
                <c:pt idx="60916">
                  <c:v>1</c:v>
                </c:pt>
                <c:pt idx="60917">
                  <c:v>1</c:v>
                </c:pt>
                <c:pt idx="60918">
                  <c:v>1</c:v>
                </c:pt>
                <c:pt idx="60919">
                  <c:v>1</c:v>
                </c:pt>
                <c:pt idx="60920">
                  <c:v>1</c:v>
                </c:pt>
                <c:pt idx="60921">
                  <c:v>1</c:v>
                </c:pt>
                <c:pt idx="60922">
                  <c:v>1</c:v>
                </c:pt>
                <c:pt idx="60923">
                  <c:v>1</c:v>
                </c:pt>
                <c:pt idx="60924">
                  <c:v>1</c:v>
                </c:pt>
                <c:pt idx="60925">
                  <c:v>1</c:v>
                </c:pt>
                <c:pt idx="60926">
                  <c:v>1</c:v>
                </c:pt>
                <c:pt idx="60927">
                  <c:v>1</c:v>
                </c:pt>
                <c:pt idx="60928">
                  <c:v>1</c:v>
                </c:pt>
                <c:pt idx="60929">
                  <c:v>1</c:v>
                </c:pt>
                <c:pt idx="60930">
                  <c:v>1</c:v>
                </c:pt>
                <c:pt idx="60931">
                  <c:v>1</c:v>
                </c:pt>
                <c:pt idx="60932">
                  <c:v>1</c:v>
                </c:pt>
                <c:pt idx="60933">
                  <c:v>1</c:v>
                </c:pt>
                <c:pt idx="60934">
                  <c:v>1</c:v>
                </c:pt>
                <c:pt idx="60935">
                  <c:v>1</c:v>
                </c:pt>
                <c:pt idx="60936">
                  <c:v>1</c:v>
                </c:pt>
                <c:pt idx="60937">
                  <c:v>1</c:v>
                </c:pt>
                <c:pt idx="60938">
                  <c:v>1</c:v>
                </c:pt>
                <c:pt idx="60939">
                  <c:v>1</c:v>
                </c:pt>
                <c:pt idx="60940">
                  <c:v>1</c:v>
                </c:pt>
                <c:pt idx="60941">
                  <c:v>1</c:v>
                </c:pt>
                <c:pt idx="60942">
                  <c:v>1</c:v>
                </c:pt>
                <c:pt idx="60943">
                  <c:v>1</c:v>
                </c:pt>
                <c:pt idx="60944">
                  <c:v>1</c:v>
                </c:pt>
                <c:pt idx="60945">
                  <c:v>1</c:v>
                </c:pt>
                <c:pt idx="60946">
                  <c:v>1</c:v>
                </c:pt>
                <c:pt idx="60947">
                  <c:v>1</c:v>
                </c:pt>
                <c:pt idx="60948">
                  <c:v>1</c:v>
                </c:pt>
                <c:pt idx="60949">
                  <c:v>1</c:v>
                </c:pt>
                <c:pt idx="60950">
                  <c:v>1</c:v>
                </c:pt>
                <c:pt idx="60951">
                  <c:v>1</c:v>
                </c:pt>
                <c:pt idx="60952">
                  <c:v>1</c:v>
                </c:pt>
                <c:pt idx="60953">
                  <c:v>1</c:v>
                </c:pt>
                <c:pt idx="60954">
                  <c:v>1</c:v>
                </c:pt>
                <c:pt idx="60955">
                  <c:v>1</c:v>
                </c:pt>
                <c:pt idx="60956">
                  <c:v>1</c:v>
                </c:pt>
                <c:pt idx="60957">
                  <c:v>1</c:v>
                </c:pt>
                <c:pt idx="60958">
                  <c:v>1</c:v>
                </c:pt>
                <c:pt idx="60959">
                  <c:v>1</c:v>
                </c:pt>
                <c:pt idx="60960">
                  <c:v>1</c:v>
                </c:pt>
                <c:pt idx="60961">
                  <c:v>1</c:v>
                </c:pt>
                <c:pt idx="60962">
                  <c:v>1</c:v>
                </c:pt>
                <c:pt idx="60963">
                  <c:v>1</c:v>
                </c:pt>
                <c:pt idx="60964">
                  <c:v>1</c:v>
                </c:pt>
                <c:pt idx="60965">
                  <c:v>1</c:v>
                </c:pt>
                <c:pt idx="60966">
                  <c:v>1</c:v>
                </c:pt>
                <c:pt idx="60967">
                  <c:v>1</c:v>
                </c:pt>
                <c:pt idx="60968">
                  <c:v>1</c:v>
                </c:pt>
                <c:pt idx="60969">
                  <c:v>1</c:v>
                </c:pt>
                <c:pt idx="60970">
                  <c:v>1</c:v>
                </c:pt>
                <c:pt idx="60971">
                  <c:v>1</c:v>
                </c:pt>
                <c:pt idx="60972">
                  <c:v>1</c:v>
                </c:pt>
                <c:pt idx="60973">
                  <c:v>1</c:v>
                </c:pt>
                <c:pt idx="60974">
                  <c:v>1</c:v>
                </c:pt>
                <c:pt idx="60975">
                  <c:v>1</c:v>
                </c:pt>
                <c:pt idx="60976">
                  <c:v>1</c:v>
                </c:pt>
                <c:pt idx="60977">
                  <c:v>1</c:v>
                </c:pt>
                <c:pt idx="60978">
                  <c:v>1</c:v>
                </c:pt>
                <c:pt idx="60979">
                  <c:v>1</c:v>
                </c:pt>
                <c:pt idx="60980">
                  <c:v>1</c:v>
                </c:pt>
                <c:pt idx="60981">
                  <c:v>1</c:v>
                </c:pt>
                <c:pt idx="60982">
                  <c:v>1</c:v>
                </c:pt>
                <c:pt idx="60983">
                  <c:v>1</c:v>
                </c:pt>
                <c:pt idx="60984">
                  <c:v>1</c:v>
                </c:pt>
                <c:pt idx="60985">
                  <c:v>1</c:v>
                </c:pt>
                <c:pt idx="60986">
                  <c:v>1</c:v>
                </c:pt>
                <c:pt idx="60987">
                  <c:v>1</c:v>
                </c:pt>
                <c:pt idx="60988">
                  <c:v>1</c:v>
                </c:pt>
                <c:pt idx="60989">
                  <c:v>1</c:v>
                </c:pt>
                <c:pt idx="60990">
                  <c:v>1</c:v>
                </c:pt>
                <c:pt idx="60991">
                  <c:v>1</c:v>
                </c:pt>
                <c:pt idx="60992">
                  <c:v>1</c:v>
                </c:pt>
                <c:pt idx="60993">
                  <c:v>1</c:v>
                </c:pt>
                <c:pt idx="60994">
                  <c:v>1</c:v>
                </c:pt>
                <c:pt idx="60995">
                  <c:v>1</c:v>
                </c:pt>
                <c:pt idx="60996">
                  <c:v>1</c:v>
                </c:pt>
                <c:pt idx="60997">
                  <c:v>1</c:v>
                </c:pt>
                <c:pt idx="60998">
                  <c:v>1</c:v>
                </c:pt>
                <c:pt idx="60999">
                  <c:v>1</c:v>
                </c:pt>
                <c:pt idx="61000">
                  <c:v>1</c:v>
                </c:pt>
                <c:pt idx="61001">
                  <c:v>1</c:v>
                </c:pt>
                <c:pt idx="61002">
                  <c:v>1</c:v>
                </c:pt>
                <c:pt idx="61003">
                  <c:v>1</c:v>
                </c:pt>
                <c:pt idx="61004">
                  <c:v>1</c:v>
                </c:pt>
                <c:pt idx="61005">
                  <c:v>1</c:v>
                </c:pt>
                <c:pt idx="61006">
                  <c:v>1</c:v>
                </c:pt>
                <c:pt idx="61007">
                  <c:v>1</c:v>
                </c:pt>
                <c:pt idx="61008">
                  <c:v>1</c:v>
                </c:pt>
                <c:pt idx="61009">
                  <c:v>1</c:v>
                </c:pt>
                <c:pt idx="61010">
                  <c:v>1</c:v>
                </c:pt>
                <c:pt idx="61011">
                  <c:v>1</c:v>
                </c:pt>
                <c:pt idx="61012">
                  <c:v>1</c:v>
                </c:pt>
                <c:pt idx="61013">
                  <c:v>1</c:v>
                </c:pt>
                <c:pt idx="61014">
                  <c:v>1</c:v>
                </c:pt>
                <c:pt idx="61015">
                  <c:v>1</c:v>
                </c:pt>
                <c:pt idx="61016">
                  <c:v>1</c:v>
                </c:pt>
                <c:pt idx="61017">
                  <c:v>1</c:v>
                </c:pt>
                <c:pt idx="61018">
                  <c:v>1</c:v>
                </c:pt>
                <c:pt idx="61019">
                  <c:v>1</c:v>
                </c:pt>
                <c:pt idx="61020">
                  <c:v>1</c:v>
                </c:pt>
                <c:pt idx="61021">
                  <c:v>1</c:v>
                </c:pt>
                <c:pt idx="61022">
                  <c:v>1</c:v>
                </c:pt>
                <c:pt idx="61023">
                  <c:v>1</c:v>
                </c:pt>
                <c:pt idx="61024">
                  <c:v>1</c:v>
                </c:pt>
                <c:pt idx="61025">
                  <c:v>1</c:v>
                </c:pt>
                <c:pt idx="61026">
                  <c:v>1</c:v>
                </c:pt>
                <c:pt idx="61027">
                  <c:v>1</c:v>
                </c:pt>
                <c:pt idx="61028">
                  <c:v>1</c:v>
                </c:pt>
                <c:pt idx="61029">
                  <c:v>1</c:v>
                </c:pt>
                <c:pt idx="61030">
                  <c:v>1</c:v>
                </c:pt>
                <c:pt idx="61031">
                  <c:v>1</c:v>
                </c:pt>
                <c:pt idx="61032">
                  <c:v>1</c:v>
                </c:pt>
                <c:pt idx="61033">
                  <c:v>1</c:v>
                </c:pt>
                <c:pt idx="61034">
                  <c:v>1</c:v>
                </c:pt>
                <c:pt idx="61035">
                  <c:v>1</c:v>
                </c:pt>
                <c:pt idx="61036">
                  <c:v>1</c:v>
                </c:pt>
                <c:pt idx="61037">
                  <c:v>1</c:v>
                </c:pt>
                <c:pt idx="61038">
                  <c:v>1</c:v>
                </c:pt>
                <c:pt idx="61039">
                  <c:v>1</c:v>
                </c:pt>
                <c:pt idx="61040">
                  <c:v>1</c:v>
                </c:pt>
                <c:pt idx="61041">
                  <c:v>1</c:v>
                </c:pt>
                <c:pt idx="61042">
                  <c:v>1</c:v>
                </c:pt>
                <c:pt idx="61043">
                  <c:v>1</c:v>
                </c:pt>
                <c:pt idx="61044">
                  <c:v>1</c:v>
                </c:pt>
                <c:pt idx="61045">
                  <c:v>1</c:v>
                </c:pt>
                <c:pt idx="61046">
                  <c:v>1</c:v>
                </c:pt>
                <c:pt idx="61047">
                  <c:v>1</c:v>
                </c:pt>
                <c:pt idx="61048">
                  <c:v>1</c:v>
                </c:pt>
                <c:pt idx="61049">
                  <c:v>1</c:v>
                </c:pt>
                <c:pt idx="61050">
                  <c:v>1</c:v>
                </c:pt>
                <c:pt idx="61051">
                  <c:v>1</c:v>
                </c:pt>
                <c:pt idx="61052">
                  <c:v>1</c:v>
                </c:pt>
                <c:pt idx="61053">
                  <c:v>1</c:v>
                </c:pt>
                <c:pt idx="61054">
                  <c:v>1</c:v>
                </c:pt>
                <c:pt idx="61055">
                  <c:v>1</c:v>
                </c:pt>
                <c:pt idx="61056">
                  <c:v>1</c:v>
                </c:pt>
                <c:pt idx="61057">
                  <c:v>1</c:v>
                </c:pt>
                <c:pt idx="61058">
                  <c:v>1</c:v>
                </c:pt>
                <c:pt idx="61059">
                  <c:v>1</c:v>
                </c:pt>
                <c:pt idx="61060">
                  <c:v>1</c:v>
                </c:pt>
                <c:pt idx="61061">
                  <c:v>1</c:v>
                </c:pt>
                <c:pt idx="61062">
                  <c:v>1</c:v>
                </c:pt>
                <c:pt idx="61063">
                  <c:v>1</c:v>
                </c:pt>
                <c:pt idx="61064">
                  <c:v>1</c:v>
                </c:pt>
                <c:pt idx="61065">
                  <c:v>1</c:v>
                </c:pt>
                <c:pt idx="61066">
                  <c:v>1</c:v>
                </c:pt>
                <c:pt idx="61067">
                  <c:v>1</c:v>
                </c:pt>
                <c:pt idx="61068">
                  <c:v>1</c:v>
                </c:pt>
                <c:pt idx="61069">
                  <c:v>1</c:v>
                </c:pt>
                <c:pt idx="61070">
                  <c:v>1</c:v>
                </c:pt>
                <c:pt idx="61071">
                  <c:v>1</c:v>
                </c:pt>
                <c:pt idx="61072">
                  <c:v>1</c:v>
                </c:pt>
                <c:pt idx="61073">
                  <c:v>1</c:v>
                </c:pt>
                <c:pt idx="61074">
                  <c:v>1</c:v>
                </c:pt>
                <c:pt idx="61075">
                  <c:v>1</c:v>
                </c:pt>
                <c:pt idx="61076">
                  <c:v>1</c:v>
                </c:pt>
                <c:pt idx="61077">
                  <c:v>1</c:v>
                </c:pt>
                <c:pt idx="61078">
                  <c:v>1</c:v>
                </c:pt>
                <c:pt idx="61079">
                  <c:v>1</c:v>
                </c:pt>
                <c:pt idx="61080">
                  <c:v>1</c:v>
                </c:pt>
                <c:pt idx="61081">
                  <c:v>1</c:v>
                </c:pt>
                <c:pt idx="61082">
                  <c:v>1</c:v>
                </c:pt>
                <c:pt idx="61083">
                  <c:v>1</c:v>
                </c:pt>
                <c:pt idx="61084">
                  <c:v>1</c:v>
                </c:pt>
                <c:pt idx="61085">
                  <c:v>1</c:v>
                </c:pt>
                <c:pt idx="61086">
                  <c:v>1</c:v>
                </c:pt>
                <c:pt idx="61087">
                  <c:v>1</c:v>
                </c:pt>
                <c:pt idx="61088">
                  <c:v>1</c:v>
                </c:pt>
                <c:pt idx="61089">
                  <c:v>1</c:v>
                </c:pt>
                <c:pt idx="61090">
                  <c:v>1</c:v>
                </c:pt>
                <c:pt idx="61091">
                  <c:v>1</c:v>
                </c:pt>
                <c:pt idx="61092">
                  <c:v>1</c:v>
                </c:pt>
                <c:pt idx="61093">
                  <c:v>1</c:v>
                </c:pt>
                <c:pt idx="61094">
                  <c:v>1</c:v>
                </c:pt>
                <c:pt idx="61095">
                  <c:v>1</c:v>
                </c:pt>
                <c:pt idx="61096">
                  <c:v>1</c:v>
                </c:pt>
                <c:pt idx="61097">
                  <c:v>1</c:v>
                </c:pt>
                <c:pt idx="61098">
                  <c:v>1</c:v>
                </c:pt>
                <c:pt idx="61099">
                  <c:v>1</c:v>
                </c:pt>
                <c:pt idx="61100">
                  <c:v>1</c:v>
                </c:pt>
                <c:pt idx="61101">
                  <c:v>1</c:v>
                </c:pt>
                <c:pt idx="61102">
                  <c:v>1</c:v>
                </c:pt>
                <c:pt idx="61103">
                  <c:v>1</c:v>
                </c:pt>
                <c:pt idx="61104">
                  <c:v>1</c:v>
                </c:pt>
                <c:pt idx="61105">
                  <c:v>1</c:v>
                </c:pt>
                <c:pt idx="61106">
                  <c:v>1</c:v>
                </c:pt>
                <c:pt idx="61107">
                  <c:v>1</c:v>
                </c:pt>
                <c:pt idx="61108">
                  <c:v>1</c:v>
                </c:pt>
                <c:pt idx="61109">
                  <c:v>1</c:v>
                </c:pt>
                <c:pt idx="61110">
                  <c:v>1</c:v>
                </c:pt>
                <c:pt idx="61111">
                  <c:v>1</c:v>
                </c:pt>
                <c:pt idx="61112">
                  <c:v>1</c:v>
                </c:pt>
                <c:pt idx="61113">
                  <c:v>1</c:v>
                </c:pt>
                <c:pt idx="61114">
                  <c:v>1</c:v>
                </c:pt>
                <c:pt idx="61115">
                  <c:v>1</c:v>
                </c:pt>
                <c:pt idx="61116">
                  <c:v>1</c:v>
                </c:pt>
                <c:pt idx="61117">
                  <c:v>1</c:v>
                </c:pt>
                <c:pt idx="61118">
                  <c:v>1</c:v>
                </c:pt>
                <c:pt idx="61119">
                  <c:v>1</c:v>
                </c:pt>
                <c:pt idx="61120">
                  <c:v>1</c:v>
                </c:pt>
                <c:pt idx="61121">
                  <c:v>1</c:v>
                </c:pt>
                <c:pt idx="61122">
                  <c:v>1</c:v>
                </c:pt>
                <c:pt idx="61123">
                  <c:v>1</c:v>
                </c:pt>
                <c:pt idx="61124">
                  <c:v>1</c:v>
                </c:pt>
                <c:pt idx="61125">
                  <c:v>1</c:v>
                </c:pt>
                <c:pt idx="61126">
                  <c:v>1</c:v>
                </c:pt>
                <c:pt idx="61127">
                  <c:v>1</c:v>
                </c:pt>
                <c:pt idx="61128">
                  <c:v>1</c:v>
                </c:pt>
                <c:pt idx="61129">
                  <c:v>1</c:v>
                </c:pt>
                <c:pt idx="61130">
                  <c:v>1</c:v>
                </c:pt>
                <c:pt idx="61131">
                  <c:v>1</c:v>
                </c:pt>
                <c:pt idx="61132">
                  <c:v>1</c:v>
                </c:pt>
                <c:pt idx="61133">
                  <c:v>1</c:v>
                </c:pt>
                <c:pt idx="61134">
                  <c:v>1</c:v>
                </c:pt>
                <c:pt idx="61135">
                  <c:v>1</c:v>
                </c:pt>
                <c:pt idx="61136">
                  <c:v>1</c:v>
                </c:pt>
                <c:pt idx="61137">
                  <c:v>1</c:v>
                </c:pt>
                <c:pt idx="61138">
                  <c:v>1</c:v>
                </c:pt>
                <c:pt idx="61139">
                  <c:v>1</c:v>
                </c:pt>
                <c:pt idx="61140">
                  <c:v>1</c:v>
                </c:pt>
                <c:pt idx="61141">
                  <c:v>1</c:v>
                </c:pt>
                <c:pt idx="61142">
                  <c:v>1</c:v>
                </c:pt>
                <c:pt idx="61143">
                  <c:v>1</c:v>
                </c:pt>
                <c:pt idx="61144">
                  <c:v>1</c:v>
                </c:pt>
                <c:pt idx="61145">
                  <c:v>1</c:v>
                </c:pt>
                <c:pt idx="61146">
                  <c:v>1</c:v>
                </c:pt>
                <c:pt idx="61147">
                  <c:v>1</c:v>
                </c:pt>
                <c:pt idx="61148">
                  <c:v>1</c:v>
                </c:pt>
                <c:pt idx="61149">
                  <c:v>1</c:v>
                </c:pt>
                <c:pt idx="61150">
                  <c:v>1</c:v>
                </c:pt>
                <c:pt idx="61151">
                  <c:v>1</c:v>
                </c:pt>
                <c:pt idx="61152">
                  <c:v>1</c:v>
                </c:pt>
                <c:pt idx="61153">
                  <c:v>1</c:v>
                </c:pt>
                <c:pt idx="61154">
                  <c:v>1</c:v>
                </c:pt>
                <c:pt idx="61155">
                  <c:v>1</c:v>
                </c:pt>
                <c:pt idx="61156">
                  <c:v>1</c:v>
                </c:pt>
                <c:pt idx="61157">
                  <c:v>1</c:v>
                </c:pt>
                <c:pt idx="61158">
                  <c:v>1</c:v>
                </c:pt>
                <c:pt idx="61159">
                  <c:v>1</c:v>
                </c:pt>
                <c:pt idx="61160">
                  <c:v>1</c:v>
                </c:pt>
                <c:pt idx="61161">
                  <c:v>1</c:v>
                </c:pt>
                <c:pt idx="61162">
                  <c:v>1</c:v>
                </c:pt>
                <c:pt idx="61163">
                  <c:v>1</c:v>
                </c:pt>
                <c:pt idx="61164">
                  <c:v>1</c:v>
                </c:pt>
                <c:pt idx="61165">
                  <c:v>1</c:v>
                </c:pt>
                <c:pt idx="61166">
                  <c:v>1</c:v>
                </c:pt>
                <c:pt idx="61167">
                  <c:v>1</c:v>
                </c:pt>
                <c:pt idx="61168">
                  <c:v>1</c:v>
                </c:pt>
                <c:pt idx="61169">
                  <c:v>1</c:v>
                </c:pt>
                <c:pt idx="61170">
                  <c:v>1</c:v>
                </c:pt>
                <c:pt idx="61171">
                  <c:v>1</c:v>
                </c:pt>
                <c:pt idx="61172">
                  <c:v>1</c:v>
                </c:pt>
                <c:pt idx="61173">
                  <c:v>1</c:v>
                </c:pt>
                <c:pt idx="61174">
                  <c:v>1</c:v>
                </c:pt>
                <c:pt idx="61175">
                  <c:v>1</c:v>
                </c:pt>
                <c:pt idx="61176">
                  <c:v>1</c:v>
                </c:pt>
                <c:pt idx="61177">
                  <c:v>1</c:v>
                </c:pt>
                <c:pt idx="61178">
                  <c:v>1</c:v>
                </c:pt>
                <c:pt idx="61179">
                  <c:v>1</c:v>
                </c:pt>
                <c:pt idx="61180">
                  <c:v>1</c:v>
                </c:pt>
                <c:pt idx="61181">
                  <c:v>1</c:v>
                </c:pt>
                <c:pt idx="61182">
                  <c:v>1</c:v>
                </c:pt>
                <c:pt idx="61183">
                  <c:v>1</c:v>
                </c:pt>
                <c:pt idx="61184">
                  <c:v>1</c:v>
                </c:pt>
                <c:pt idx="61185">
                  <c:v>1</c:v>
                </c:pt>
                <c:pt idx="61186">
                  <c:v>1</c:v>
                </c:pt>
                <c:pt idx="61187">
                  <c:v>1</c:v>
                </c:pt>
                <c:pt idx="61188">
                  <c:v>1</c:v>
                </c:pt>
                <c:pt idx="61189">
                  <c:v>1</c:v>
                </c:pt>
                <c:pt idx="61190">
                  <c:v>1</c:v>
                </c:pt>
                <c:pt idx="61191">
                  <c:v>1</c:v>
                </c:pt>
                <c:pt idx="61192">
                  <c:v>1</c:v>
                </c:pt>
                <c:pt idx="61193">
                  <c:v>1</c:v>
                </c:pt>
                <c:pt idx="61194">
                  <c:v>1</c:v>
                </c:pt>
                <c:pt idx="61195">
                  <c:v>1</c:v>
                </c:pt>
                <c:pt idx="61196">
                  <c:v>1</c:v>
                </c:pt>
                <c:pt idx="61197">
                  <c:v>1</c:v>
                </c:pt>
                <c:pt idx="61198">
                  <c:v>1</c:v>
                </c:pt>
                <c:pt idx="61199">
                  <c:v>1</c:v>
                </c:pt>
                <c:pt idx="61200">
                  <c:v>1</c:v>
                </c:pt>
                <c:pt idx="61201">
                  <c:v>1</c:v>
                </c:pt>
                <c:pt idx="61202">
                  <c:v>1</c:v>
                </c:pt>
                <c:pt idx="61203">
                  <c:v>1</c:v>
                </c:pt>
                <c:pt idx="61204">
                  <c:v>1</c:v>
                </c:pt>
                <c:pt idx="61205">
                  <c:v>1</c:v>
                </c:pt>
                <c:pt idx="61206">
                  <c:v>1</c:v>
                </c:pt>
                <c:pt idx="61207">
                  <c:v>1</c:v>
                </c:pt>
                <c:pt idx="61208">
                  <c:v>1</c:v>
                </c:pt>
                <c:pt idx="61209">
                  <c:v>1</c:v>
                </c:pt>
                <c:pt idx="61210">
                  <c:v>1</c:v>
                </c:pt>
                <c:pt idx="61211">
                  <c:v>1</c:v>
                </c:pt>
                <c:pt idx="61212">
                  <c:v>1</c:v>
                </c:pt>
                <c:pt idx="61213">
                  <c:v>1</c:v>
                </c:pt>
                <c:pt idx="61214">
                  <c:v>1</c:v>
                </c:pt>
                <c:pt idx="61215">
                  <c:v>1</c:v>
                </c:pt>
                <c:pt idx="61216">
                  <c:v>1</c:v>
                </c:pt>
                <c:pt idx="61217">
                  <c:v>1</c:v>
                </c:pt>
                <c:pt idx="61218">
                  <c:v>1</c:v>
                </c:pt>
                <c:pt idx="61219">
                  <c:v>1</c:v>
                </c:pt>
                <c:pt idx="61220">
                  <c:v>1</c:v>
                </c:pt>
                <c:pt idx="61221">
                  <c:v>1</c:v>
                </c:pt>
                <c:pt idx="61222">
                  <c:v>1</c:v>
                </c:pt>
                <c:pt idx="61223">
                  <c:v>1</c:v>
                </c:pt>
                <c:pt idx="61224">
                  <c:v>1</c:v>
                </c:pt>
                <c:pt idx="61225">
                  <c:v>1</c:v>
                </c:pt>
                <c:pt idx="61226">
                  <c:v>1</c:v>
                </c:pt>
                <c:pt idx="61227">
                  <c:v>1</c:v>
                </c:pt>
                <c:pt idx="61228">
                  <c:v>1</c:v>
                </c:pt>
                <c:pt idx="61229">
                  <c:v>1</c:v>
                </c:pt>
                <c:pt idx="61230">
                  <c:v>1</c:v>
                </c:pt>
                <c:pt idx="61231">
                  <c:v>1</c:v>
                </c:pt>
                <c:pt idx="61232">
                  <c:v>1</c:v>
                </c:pt>
                <c:pt idx="61233">
                  <c:v>1</c:v>
                </c:pt>
                <c:pt idx="61234">
                  <c:v>1</c:v>
                </c:pt>
                <c:pt idx="61235">
                  <c:v>1</c:v>
                </c:pt>
                <c:pt idx="61236">
                  <c:v>1</c:v>
                </c:pt>
                <c:pt idx="61237">
                  <c:v>1</c:v>
                </c:pt>
                <c:pt idx="61238">
                  <c:v>1</c:v>
                </c:pt>
                <c:pt idx="61239">
                  <c:v>1</c:v>
                </c:pt>
                <c:pt idx="61240">
                  <c:v>1</c:v>
                </c:pt>
                <c:pt idx="61241">
                  <c:v>1</c:v>
                </c:pt>
                <c:pt idx="61242">
                  <c:v>1</c:v>
                </c:pt>
                <c:pt idx="61243">
                  <c:v>1</c:v>
                </c:pt>
                <c:pt idx="61244">
                  <c:v>1</c:v>
                </c:pt>
                <c:pt idx="61245">
                  <c:v>1</c:v>
                </c:pt>
                <c:pt idx="61246">
                  <c:v>1</c:v>
                </c:pt>
                <c:pt idx="61247">
                  <c:v>1</c:v>
                </c:pt>
                <c:pt idx="61248">
                  <c:v>1</c:v>
                </c:pt>
                <c:pt idx="61249">
                  <c:v>1</c:v>
                </c:pt>
                <c:pt idx="61250">
                  <c:v>1</c:v>
                </c:pt>
                <c:pt idx="61251">
                  <c:v>1</c:v>
                </c:pt>
                <c:pt idx="61252">
                  <c:v>1</c:v>
                </c:pt>
                <c:pt idx="61253">
                  <c:v>0.85714285700000004</c:v>
                </c:pt>
                <c:pt idx="61254">
                  <c:v>1</c:v>
                </c:pt>
                <c:pt idx="61255">
                  <c:v>1</c:v>
                </c:pt>
                <c:pt idx="61256">
                  <c:v>0.85714285700000004</c:v>
                </c:pt>
                <c:pt idx="61257">
                  <c:v>1</c:v>
                </c:pt>
                <c:pt idx="61258">
                  <c:v>1</c:v>
                </c:pt>
                <c:pt idx="61259">
                  <c:v>1</c:v>
                </c:pt>
                <c:pt idx="61260">
                  <c:v>1</c:v>
                </c:pt>
                <c:pt idx="61261">
                  <c:v>1</c:v>
                </c:pt>
                <c:pt idx="61262">
                  <c:v>1</c:v>
                </c:pt>
                <c:pt idx="61263">
                  <c:v>1</c:v>
                </c:pt>
                <c:pt idx="61264">
                  <c:v>1</c:v>
                </c:pt>
                <c:pt idx="61265">
                  <c:v>1</c:v>
                </c:pt>
                <c:pt idx="61266">
                  <c:v>1</c:v>
                </c:pt>
                <c:pt idx="61267">
                  <c:v>1</c:v>
                </c:pt>
                <c:pt idx="61268">
                  <c:v>1</c:v>
                </c:pt>
                <c:pt idx="61269">
                  <c:v>0.85714285700000004</c:v>
                </c:pt>
                <c:pt idx="61270">
                  <c:v>1</c:v>
                </c:pt>
                <c:pt idx="61271">
                  <c:v>1</c:v>
                </c:pt>
                <c:pt idx="61272">
                  <c:v>1</c:v>
                </c:pt>
                <c:pt idx="61273">
                  <c:v>1</c:v>
                </c:pt>
                <c:pt idx="61274">
                  <c:v>1</c:v>
                </c:pt>
                <c:pt idx="61275">
                  <c:v>1</c:v>
                </c:pt>
                <c:pt idx="61276">
                  <c:v>1</c:v>
                </c:pt>
                <c:pt idx="61277">
                  <c:v>1</c:v>
                </c:pt>
                <c:pt idx="61278">
                  <c:v>1</c:v>
                </c:pt>
                <c:pt idx="61279">
                  <c:v>1</c:v>
                </c:pt>
                <c:pt idx="61280">
                  <c:v>1</c:v>
                </c:pt>
                <c:pt idx="61281">
                  <c:v>1</c:v>
                </c:pt>
                <c:pt idx="61282">
                  <c:v>1</c:v>
                </c:pt>
                <c:pt idx="61283">
                  <c:v>1</c:v>
                </c:pt>
                <c:pt idx="61284">
                  <c:v>1</c:v>
                </c:pt>
                <c:pt idx="61285">
                  <c:v>1</c:v>
                </c:pt>
                <c:pt idx="61286">
                  <c:v>1</c:v>
                </c:pt>
                <c:pt idx="61287">
                  <c:v>1</c:v>
                </c:pt>
                <c:pt idx="61288">
                  <c:v>1</c:v>
                </c:pt>
                <c:pt idx="61289">
                  <c:v>1</c:v>
                </c:pt>
                <c:pt idx="61290">
                  <c:v>1</c:v>
                </c:pt>
                <c:pt idx="61291">
                  <c:v>1</c:v>
                </c:pt>
                <c:pt idx="61292">
                  <c:v>1</c:v>
                </c:pt>
                <c:pt idx="61293">
                  <c:v>1</c:v>
                </c:pt>
                <c:pt idx="61294">
                  <c:v>1</c:v>
                </c:pt>
                <c:pt idx="61295">
                  <c:v>1</c:v>
                </c:pt>
                <c:pt idx="61296">
                  <c:v>1</c:v>
                </c:pt>
                <c:pt idx="61297">
                  <c:v>1</c:v>
                </c:pt>
                <c:pt idx="61298">
                  <c:v>1</c:v>
                </c:pt>
                <c:pt idx="61299">
                  <c:v>1</c:v>
                </c:pt>
                <c:pt idx="61300">
                  <c:v>1</c:v>
                </c:pt>
                <c:pt idx="61301">
                  <c:v>1</c:v>
                </c:pt>
                <c:pt idx="61302">
                  <c:v>1</c:v>
                </c:pt>
                <c:pt idx="61303">
                  <c:v>0.28571428599999998</c:v>
                </c:pt>
                <c:pt idx="61304">
                  <c:v>1</c:v>
                </c:pt>
                <c:pt idx="61305">
                  <c:v>1</c:v>
                </c:pt>
                <c:pt idx="61306">
                  <c:v>1</c:v>
                </c:pt>
                <c:pt idx="61307">
                  <c:v>1</c:v>
                </c:pt>
                <c:pt idx="61308">
                  <c:v>1</c:v>
                </c:pt>
                <c:pt idx="61309">
                  <c:v>0.85714285700000004</c:v>
                </c:pt>
                <c:pt idx="61310">
                  <c:v>1</c:v>
                </c:pt>
                <c:pt idx="61311">
                  <c:v>1</c:v>
                </c:pt>
                <c:pt idx="61312">
                  <c:v>1</c:v>
                </c:pt>
                <c:pt idx="61313">
                  <c:v>1</c:v>
                </c:pt>
                <c:pt idx="61314">
                  <c:v>1</c:v>
                </c:pt>
                <c:pt idx="61315">
                  <c:v>1</c:v>
                </c:pt>
                <c:pt idx="61316">
                  <c:v>1</c:v>
                </c:pt>
                <c:pt idx="61317">
                  <c:v>1</c:v>
                </c:pt>
                <c:pt idx="61318">
                  <c:v>1</c:v>
                </c:pt>
                <c:pt idx="61319">
                  <c:v>0.85714285700000004</c:v>
                </c:pt>
                <c:pt idx="61320">
                  <c:v>1</c:v>
                </c:pt>
                <c:pt idx="61321">
                  <c:v>1</c:v>
                </c:pt>
                <c:pt idx="61322">
                  <c:v>1</c:v>
                </c:pt>
                <c:pt idx="61323">
                  <c:v>1</c:v>
                </c:pt>
                <c:pt idx="61324">
                  <c:v>1</c:v>
                </c:pt>
                <c:pt idx="61325">
                  <c:v>1</c:v>
                </c:pt>
                <c:pt idx="61326">
                  <c:v>1</c:v>
                </c:pt>
                <c:pt idx="61327">
                  <c:v>1</c:v>
                </c:pt>
                <c:pt idx="61328">
                  <c:v>1</c:v>
                </c:pt>
                <c:pt idx="61329">
                  <c:v>1</c:v>
                </c:pt>
                <c:pt idx="61330">
                  <c:v>1</c:v>
                </c:pt>
                <c:pt idx="61331">
                  <c:v>1</c:v>
                </c:pt>
                <c:pt idx="61332">
                  <c:v>1</c:v>
                </c:pt>
                <c:pt idx="61333">
                  <c:v>1</c:v>
                </c:pt>
                <c:pt idx="61334">
                  <c:v>1</c:v>
                </c:pt>
                <c:pt idx="61335">
                  <c:v>1</c:v>
                </c:pt>
                <c:pt idx="61336">
                  <c:v>1</c:v>
                </c:pt>
                <c:pt idx="61337">
                  <c:v>1</c:v>
                </c:pt>
                <c:pt idx="61338">
                  <c:v>1</c:v>
                </c:pt>
                <c:pt idx="61339">
                  <c:v>1</c:v>
                </c:pt>
                <c:pt idx="61340">
                  <c:v>1</c:v>
                </c:pt>
                <c:pt idx="61341">
                  <c:v>1</c:v>
                </c:pt>
                <c:pt idx="61342">
                  <c:v>1</c:v>
                </c:pt>
                <c:pt idx="61343">
                  <c:v>1</c:v>
                </c:pt>
                <c:pt idx="61344">
                  <c:v>1</c:v>
                </c:pt>
                <c:pt idx="61345">
                  <c:v>1</c:v>
                </c:pt>
                <c:pt idx="61346">
                  <c:v>1</c:v>
                </c:pt>
                <c:pt idx="61347">
                  <c:v>1</c:v>
                </c:pt>
                <c:pt idx="61348">
                  <c:v>1</c:v>
                </c:pt>
                <c:pt idx="61349">
                  <c:v>1</c:v>
                </c:pt>
                <c:pt idx="61350">
                  <c:v>1</c:v>
                </c:pt>
                <c:pt idx="61351">
                  <c:v>1</c:v>
                </c:pt>
                <c:pt idx="61352">
                  <c:v>1</c:v>
                </c:pt>
                <c:pt idx="61353">
                  <c:v>1</c:v>
                </c:pt>
                <c:pt idx="61354">
                  <c:v>1</c:v>
                </c:pt>
                <c:pt idx="61355">
                  <c:v>1</c:v>
                </c:pt>
                <c:pt idx="61356">
                  <c:v>1</c:v>
                </c:pt>
                <c:pt idx="61357">
                  <c:v>1</c:v>
                </c:pt>
                <c:pt idx="61358">
                  <c:v>1</c:v>
                </c:pt>
                <c:pt idx="61359">
                  <c:v>1</c:v>
                </c:pt>
                <c:pt idx="61360">
                  <c:v>1</c:v>
                </c:pt>
                <c:pt idx="61361">
                  <c:v>1</c:v>
                </c:pt>
                <c:pt idx="61362">
                  <c:v>1</c:v>
                </c:pt>
                <c:pt idx="61363">
                  <c:v>1</c:v>
                </c:pt>
                <c:pt idx="61364">
                  <c:v>1</c:v>
                </c:pt>
                <c:pt idx="61365">
                  <c:v>1</c:v>
                </c:pt>
                <c:pt idx="61366">
                  <c:v>1</c:v>
                </c:pt>
                <c:pt idx="61367">
                  <c:v>1</c:v>
                </c:pt>
                <c:pt idx="61368">
                  <c:v>1</c:v>
                </c:pt>
                <c:pt idx="61369">
                  <c:v>1</c:v>
                </c:pt>
                <c:pt idx="61370">
                  <c:v>1</c:v>
                </c:pt>
                <c:pt idx="61371">
                  <c:v>1</c:v>
                </c:pt>
                <c:pt idx="61372">
                  <c:v>1</c:v>
                </c:pt>
                <c:pt idx="61373">
                  <c:v>1</c:v>
                </c:pt>
                <c:pt idx="61374">
                  <c:v>1</c:v>
                </c:pt>
                <c:pt idx="61375">
                  <c:v>1</c:v>
                </c:pt>
                <c:pt idx="61376">
                  <c:v>1</c:v>
                </c:pt>
                <c:pt idx="61377">
                  <c:v>1</c:v>
                </c:pt>
                <c:pt idx="61378">
                  <c:v>1</c:v>
                </c:pt>
                <c:pt idx="61379">
                  <c:v>1</c:v>
                </c:pt>
                <c:pt idx="61380">
                  <c:v>1</c:v>
                </c:pt>
                <c:pt idx="61381">
                  <c:v>1</c:v>
                </c:pt>
                <c:pt idx="61382">
                  <c:v>1</c:v>
                </c:pt>
                <c:pt idx="61383">
                  <c:v>1</c:v>
                </c:pt>
                <c:pt idx="61384">
                  <c:v>1</c:v>
                </c:pt>
                <c:pt idx="61385">
                  <c:v>1</c:v>
                </c:pt>
                <c:pt idx="61386">
                  <c:v>1</c:v>
                </c:pt>
                <c:pt idx="61387">
                  <c:v>1</c:v>
                </c:pt>
                <c:pt idx="61388">
                  <c:v>1</c:v>
                </c:pt>
                <c:pt idx="61389">
                  <c:v>1</c:v>
                </c:pt>
                <c:pt idx="61390">
                  <c:v>1</c:v>
                </c:pt>
                <c:pt idx="61391">
                  <c:v>1</c:v>
                </c:pt>
                <c:pt idx="61392">
                  <c:v>1</c:v>
                </c:pt>
                <c:pt idx="61393">
                  <c:v>1</c:v>
                </c:pt>
                <c:pt idx="61394">
                  <c:v>1</c:v>
                </c:pt>
                <c:pt idx="61395">
                  <c:v>1</c:v>
                </c:pt>
                <c:pt idx="61396">
                  <c:v>1</c:v>
                </c:pt>
                <c:pt idx="61397">
                  <c:v>1</c:v>
                </c:pt>
                <c:pt idx="61398">
                  <c:v>1</c:v>
                </c:pt>
                <c:pt idx="61399">
                  <c:v>1</c:v>
                </c:pt>
                <c:pt idx="61400">
                  <c:v>1</c:v>
                </c:pt>
                <c:pt idx="61401">
                  <c:v>1</c:v>
                </c:pt>
                <c:pt idx="61402">
                  <c:v>1</c:v>
                </c:pt>
                <c:pt idx="61403">
                  <c:v>1</c:v>
                </c:pt>
                <c:pt idx="61404">
                  <c:v>1</c:v>
                </c:pt>
                <c:pt idx="61405">
                  <c:v>1</c:v>
                </c:pt>
                <c:pt idx="61406">
                  <c:v>1</c:v>
                </c:pt>
                <c:pt idx="61407">
                  <c:v>1</c:v>
                </c:pt>
                <c:pt idx="61408">
                  <c:v>1</c:v>
                </c:pt>
                <c:pt idx="61409">
                  <c:v>1</c:v>
                </c:pt>
                <c:pt idx="61410">
                  <c:v>1</c:v>
                </c:pt>
                <c:pt idx="61411">
                  <c:v>1</c:v>
                </c:pt>
                <c:pt idx="61412">
                  <c:v>1</c:v>
                </c:pt>
                <c:pt idx="61413">
                  <c:v>1</c:v>
                </c:pt>
                <c:pt idx="61414">
                  <c:v>1</c:v>
                </c:pt>
                <c:pt idx="61415">
                  <c:v>1</c:v>
                </c:pt>
                <c:pt idx="61416">
                  <c:v>1</c:v>
                </c:pt>
                <c:pt idx="61417">
                  <c:v>1</c:v>
                </c:pt>
                <c:pt idx="61418">
                  <c:v>1</c:v>
                </c:pt>
                <c:pt idx="61419">
                  <c:v>1</c:v>
                </c:pt>
                <c:pt idx="61420">
                  <c:v>1</c:v>
                </c:pt>
                <c:pt idx="61421">
                  <c:v>1</c:v>
                </c:pt>
                <c:pt idx="61422">
                  <c:v>1</c:v>
                </c:pt>
                <c:pt idx="61423">
                  <c:v>1</c:v>
                </c:pt>
                <c:pt idx="61424">
                  <c:v>1</c:v>
                </c:pt>
                <c:pt idx="61425">
                  <c:v>1</c:v>
                </c:pt>
                <c:pt idx="61426">
                  <c:v>1</c:v>
                </c:pt>
                <c:pt idx="61427">
                  <c:v>1</c:v>
                </c:pt>
                <c:pt idx="61428">
                  <c:v>1</c:v>
                </c:pt>
                <c:pt idx="61429">
                  <c:v>1</c:v>
                </c:pt>
                <c:pt idx="61430">
                  <c:v>1</c:v>
                </c:pt>
                <c:pt idx="61431">
                  <c:v>1</c:v>
                </c:pt>
                <c:pt idx="61432">
                  <c:v>1</c:v>
                </c:pt>
                <c:pt idx="61433">
                  <c:v>1</c:v>
                </c:pt>
                <c:pt idx="61434">
                  <c:v>1</c:v>
                </c:pt>
                <c:pt idx="61435">
                  <c:v>1</c:v>
                </c:pt>
                <c:pt idx="61436">
                  <c:v>1</c:v>
                </c:pt>
                <c:pt idx="61437">
                  <c:v>1</c:v>
                </c:pt>
                <c:pt idx="61438">
                  <c:v>1</c:v>
                </c:pt>
                <c:pt idx="61439">
                  <c:v>1</c:v>
                </c:pt>
                <c:pt idx="61440">
                  <c:v>1</c:v>
                </c:pt>
                <c:pt idx="61441">
                  <c:v>1</c:v>
                </c:pt>
                <c:pt idx="61442">
                  <c:v>1</c:v>
                </c:pt>
                <c:pt idx="61443">
                  <c:v>1</c:v>
                </c:pt>
                <c:pt idx="61444">
                  <c:v>1</c:v>
                </c:pt>
                <c:pt idx="61445">
                  <c:v>1</c:v>
                </c:pt>
                <c:pt idx="61446">
                  <c:v>1</c:v>
                </c:pt>
                <c:pt idx="61447">
                  <c:v>1</c:v>
                </c:pt>
                <c:pt idx="61448">
                  <c:v>1</c:v>
                </c:pt>
                <c:pt idx="61449">
                  <c:v>1</c:v>
                </c:pt>
                <c:pt idx="61450">
                  <c:v>1</c:v>
                </c:pt>
                <c:pt idx="61451">
                  <c:v>1</c:v>
                </c:pt>
                <c:pt idx="61452">
                  <c:v>1</c:v>
                </c:pt>
                <c:pt idx="61453">
                  <c:v>1</c:v>
                </c:pt>
                <c:pt idx="61454">
                  <c:v>1</c:v>
                </c:pt>
                <c:pt idx="61455">
                  <c:v>1</c:v>
                </c:pt>
                <c:pt idx="61456">
                  <c:v>1</c:v>
                </c:pt>
                <c:pt idx="61457">
                  <c:v>1</c:v>
                </c:pt>
                <c:pt idx="61458">
                  <c:v>1</c:v>
                </c:pt>
                <c:pt idx="61459">
                  <c:v>1</c:v>
                </c:pt>
                <c:pt idx="61460">
                  <c:v>1</c:v>
                </c:pt>
                <c:pt idx="61461">
                  <c:v>1</c:v>
                </c:pt>
                <c:pt idx="61462">
                  <c:v>1</c:v>
                </c:pt>
                <c:pt idx="61463">
                  <c:v>1</c:v>
                </c:pt>
                <c:pt idx="61464">
                  <c:v>1</c:v>
                </c:pt>
                <c:pt idx="61465">
                  <c:v>1</c:v>
                </c:pt>
                <c:pt idx="61466">
                  <c:v>1</c:v>
                </c:pt>
                <c:pt idx="61467">
                  <c:v>1</c:v>
                </c:pt>
                <c:pt idx="61468">
                  <c:v>1</c:v>
                </c:pt>
                <c:pt idx="61469">
                  <c:v>1</c:v>
                </c:pt>
                <c:pt idx="61470">
                  <c:v>1</c:v>
                </c:pt>
                <c:pt idx="61471">
                  <c:v>1</c:v>
                </c:pt>
                <c:pt idx="61472">
                  <c:v>1</c:v>
                </c:pt>
                <c:pt idx="61473">
                  <c:v>1</c:v>
                </c:pt>
                <c:pt idx="61474">
                  <c:v>1</c:v>
                </c:pt>
                <c:pt idx="61475">
                  <c:v>1</c:v>
                </c:pt>
                <c:pt idx="61476">
                  <c:v>1</c:v>
                </c:pt>
                <c:pt idx="61477">
                  <c:v>1</c:v>
                </c:pt>
                <c:pt idx="61478">
                  <c:v>1</c:v>
                </c:pt>
                <c:pt idx="61479">
                  <c:v>1</c:v>
                </c:pt>
                <c:pt idx="61480">
                  <c:v>1</c:v>
                </c:pt>
                <c:pt idx="61481">
                  <c:v>1</c:v>
                </c:pt>
                <c:pt idx="61482">
                  <c:v>1</c:v>
                </c:pt>
                <c:pt idx="61483">
                  <c:v>1</c:v>
                </c:pt>
                <c:pt idx="61484">
                  <c:v>1</c:v>
                </c:pt>
                <c:pt idx="61485">
                  <c:v>1</c:v>
                </c:pt>
                <c:pt idx="61486">
                  <c:v>1</c:v>
                </c:pt>
                <c:pt idx="61487">
                  <c:v>1</c:v>
                </c:pt>
                <c:pt idx="61488">
                  <c:v>1</c:v>
                </c:pt>
                <c:pt idx="61489">
                  <c:v>1</c:v>
                </c:pt>
                <c:pt idx="61490">
                  <c:v>1</c:v>
                </c:pt>
                <c:pt idx="61491">
                  <c:v>1</c:v>
                </c:pt>
                <c:pt idx="61492">
                  <c:v>1</c:v>
                </c:pt>
                <c:pt idx="61493">
                  <c:v>1</c:v>
                </c:pt>
                <c:pt idx="61494">
                  <c:v>1</c:v>
                </c:pt>
                <c:pt idx="61495">
                  <c:v>1</c:v>
                </c:pt>
                <c:pt idx="61496">
                  <c:v>1</c:v>
                </c:pt>
                <c:pt idx="61497">
                  <c:v>1</c:v>
                </c:pt>
                <c:pt idx="61498">
                  <c:v>1</c:v>
                </c:pt>
                <c:pt idx="61499">
                  <c:v>1</c:v>
                </c:pt>
                <c:pt idx="61500">
                  <c:v>1</c:v>
                </c:pt>
                <c:pt idx="61501">
                  <c:v>1</c:v>
                </c:pt>
                <c:pt idx="61502">
                  <c:v>1</c:v>
                </c:pt>
                <c:pt idx="61503">
                  <c:v>1</c:v>
                </c:pt>
                <c:pt idx="61504">
                  <c:v>1</c:v>
                </c:pt>
                <c:pt idx="61505">
                  <c:v>1</c:v>
                </c:pt>
                <c:pt idx="61506">
                  <c:v>1</c:v>
                </c:pt>
                <c:pt idx="61507">
                  <c:v>1</c:v>
                </c:pt>
                <c:pt idx="61508">
                  <c:v>1</c:v>
                </c:pt>
                <c:pt idx="61509">
                  <c:v>1</c:v>
                </c:pt>
                <c:pt idx="61510">
                  <c:v>1</c:v>
                </c:pt>
                <c:pt idx="61511">
                  <c:v>1</c:v>
                </c:pt>
                <c:pt idx="61512">
                  <c:v>1</c:v>
                </c:pt>
                <c:pt idx="61513">
                  <c:v>1</c:v>
                </c:pt>
                <c:pt idx="61514">
                  <c:v>1</c:v>
                </c:pt>
                <c:pt idx="61515">
                  <c:v>1</c:v>
                </c:pt>
                <c:pt idx="61516">
                  <c:v>1</c:v>
                </c:pt>
                <c:pt idx="61517">
                  <c:v>1</c:v>
                </c:pt>
                <c:pt idx="61518">
                  <c:v>1</c:v>
                </c:pt>
                <c:pt idx="61519">
                  <c:v>1</c:v>
                </c:pt>
                <c:pt idx="61520">
                  <c:v>1</c:v>
                </c:pt>
                <c:pt idx="61521">
                  <c:v>1</c:v>
                </c:pt>
                <c:pt idx="61522">
                  <c:v>1</c:v>
                </c:pt>
                <c:pt idx="61523">
                  <c:v>1</c:v>
                </c:pt>
                <c:pt idx="61524">
                  <c:v>1</c:v>
                </c:pt>
                <c:pt idx="61525">
                  <c:v>1</c:v>
                </c:pt>
                <c:pt idx="61526">
                  <c:v>1</c:v>
                </c:pt>
                <c:pt idx="61527">
                  <c:v>1</c:v>
                </c:pt>
                <c:pt idx="61528">
                  <c:v>1</c:v>
                </c:pt>
                <c:pt idx="61529">
                  <c:v>1</c:v>
                </c:pt>
                <c:pt idx="61530">
                  <c:v>1</c:v>
                </c:pt>
                <c:pt idx="61531">
                  <c:v>1</c:v>
                </c:pt>
                <c:pt idx="61532">
                  <c:v>1</c:v>
                </c:pt>
                <c:pt idx="61533">
                  <c:v>1</c:v>
                </c:pt>
                <c:pt idx="61534">
                  <c:v>1</c:v>
                </c:pt>
                <c:pt idx="61535">
                  <c:v>1</c:v>
                </c:pt>
                <c:pt idx="61536">
                  <c:v>1</c:v>
                </c:pt>
                <c:pt idx="61537">
                  <c:v>1</c:v>
                </c:pt>
                <c:pt idx="61538">
                  <c:v>1</c:v>
                </c:pt>
                <c:pt idx="61539">
                  <c:v>1</c:v>
                </c:pt>
                <c:pt idx="61540">
                  <c:v>1</c:v>
                </c:pt>
                <c:pt idx="61541">
                  <c:v>1</c:v>
                </c:pt>
                <c:pt idx="61542">
                  <c:v>1</c:v>
                </c:pt>
                <c:pt idx="61543">
                  <c:v>1</c:v>
                </c:pt>
                <c:pt idx="61544">
                  <c:v>1</c:v>
                </c:pt>
                <c:pt idx="61545">
                  <c:v>1</c:v>
                </c:pt>
                <c:pt idx="61546">
                  <c:v>1</c:v>
                </c:pt>
                <c:pt idx="61547">
                  <c:v>1</c:v>
                </c:pt>
                <c:pt idx="61548">
                  <c:v>1</c:v>
                </c:pt>
                <c:pt idx="61549">
                  <c:v>1</c:v>
                </c:pt>
                <c:pt idx="61550">
                  <c:v>1</c:v>
                </c:pt>
                <c:pt idx="61551">
                  <c:v>1</c:v>
                </c:pt>
                <c:pt idx="61552">
                  <c:v>1</c:v>
                </c:pt>
                <c:pt idx="61553">
                  <c:v>1</c:v>
                </c:pt>
                <c:pt idx="61554">
                  <c:v>1</c:v>
                </c:pt>
                <c:pt idx="61555">
                  <c:v>1</c:v>
                </c:pt>
                <c:pt idx="61556">
                  <c:v>1</c:v>
                </c:pt>
                <c:pt idx="61557">
                  <c:v>1</c:v>
                </c:pt>
                <c:pt idx="61558">
                  <c:v>1</c:v>
                </c:pt>
                <c:pt idx="61559">
                  <c:v>1</c:v>
                </c:pt>
                <c:pt idx="61560">
                  <c:v>1</c:v>
                </c:pt>
                <c:pt idx="61561">
                  <c:v>1</c:v>
                </c:pt>
                <c:pt idx="61562">
                  <c:v>1</c:v>
                </c:pt>
                <c:pt idx="61563">
                  <c:v>1</c:v>
                </c:pt>
                <c:pt idx="61564">
                  <c:v>1</c:v>
                </c:pt>
                <c:pt idx="61565">
                  <c:v>1</c:v>
                </c:pt>
                <c:pt idx="61566">
                  <c:v>1</c:v>
                </c:pt>
                <c:pt idx="61567">
                  <c:v>1</c:v>
                </c:pt>
                <c:pt idx="61568">
                  <c:v>1</c:v>
                </c:pt>
                <c:pt idx="61569">
                  <c:v>1</c:v>
                </c:pt>
                <c:pt idx="61570">
                  <c:v>1</c:v>
                </c:pt>
                <c:pt idx="61571">
                  <c:v>1</c:v>
                </c:pt>
                <c:pt idx="61572">
                  <c:v>1</c:v>
                </c:pt>
                <c:pt idx="61573">
                  <c:v>1</c:v>
                </c:pt>
                <c:pt idx="61574">
                  <c:v>1</c:v>
                </c:pt>
                <c:pt idx="61575">
                  <c:v>1</c:v>
                </c:pt>
                <c:pt idx="61576">
                  <c:v>1</c:v>
                </c:pt>
                <c:pt idx="61577">
                  <c:v>1</c:v>
                </c:pt>
                <c:pt idx="61578">
                  <c:v>1</c:v>
                </c:pt>
                <c:pt idx="61579">
                  <c:v>1</c:v>
                </c:pt>
                <c:pt idx="61580">
                  <c:v>1</c:v>
                </c:pt>
                <c:pt idx="61581">
                  <c:v>1</c:v>
                </c:pt>
                <c:pt idx="61582">
                  <c:v>1</c:v>
                </c:pt>
                <c:pt idx="61583">
                  <c:v>1</c:v>
                </c:pt>
                <c:pt idx="61584">
                  <c:v>1</c:v>
                </c:pt>
                <c:pt idx="61585">
                  <c:v>1</c:v>
                </c:pt>
                <c:pt idx="61586">
                  <c:v>1</c:v>
                </c:pt>
                <c:pt idx="61587">
                  <c:v>1</c:v>
                </c:pt>
                <c:pt idx="61588">
                  <c:v>1</c:v>
                </c:pt>
                <c:pt idx="61589">
                  <c:v>1</c:v>
                </c:pt>
                <c:pt idx="61590">
                  <c:v>1</c:v>
                </c:pt>
                <c:pt idx="61591">
                  <c:v>1</c:v>
                </c:pt>
                <c:pt idx="61592">
                  <c:v>1</c:v>
                </c:pt>
                <c:pt idx="61593">
                  <c:v>1</c:v>
                </c:pt>
                <c:pt idx="61594">
                  <c:v>1</c:v>
                </c:pt>
                <c:pt idx="61595">
                  <c:v>1</c:v>
                </c:pt>
                <c:pt idx="61596">
                  <c:v>1</c:v>
                </c:pt>
                <c:pt idx="61597">
                  <c:v>1</c:v>
                </c:pt>
                <c:pt idx="61598">
                  <c:v>1</c:v>
                </c:pt>
                <c:pt idx="61599">
                  <c:v>1</c:v>
                </c:pt>
                <c:pt idx="61600">
                  <c:v>1</c:v>
                </c:pt>
                <c:pt idx="61601">
                  <c:v>1</c:v>
                </c:pt>
                <c:pt idx="61602">
                  <c:v>1</c:v>
                </c:pt>
                <c:pt idx="61603">
                  <c:v>1</c:v>
                </c:pt>
                <c:pt idx="61604">
                  <c:v>1</c:v>
                </c:pt>
                <c:pt idx="61605">
                  <c:v>1</c:v>
                </c:pt>
                <c:pt idx="61606">
                  <c:v>1</c:v>
                </c:pt>
                <c:pt idx="61607">
                  <c:v>1</c:v>
                </c:pt>
                <c:pt idx="61608">
                  <c:v>1</c:v>
                </c:pt>
                <c:pt idx="61609">
                  <c:v>1</c:v>
                </c:pt>
                <c:pt idx="61610">
                  <c:v>1</c:v>
                </c:pt>
                <c:pt idx="61611">
                  <c:v>1</c:v>
                </c:pt>
                <c:pt idx="61612">
                  <c:v>1</c:v>
                </c:pt>
                <c:pt idx="61613">
                  <c:v>1</c:v>
                </c:pt>
                <c:pt idx="61614">
                  <c:v>1</c:v>
                </c:pt>
                <c:pt idx="61615">
                  <c:v>1</c:v>
                </c:pt>
                <c:pt idx="61616">
                  <c:v>1</c:v>
                </c:pt>
                <c:pt idx="61617">
                  <c:v>1</c:v>
                </c:pt>
                <c:pt idx="61618">
                  <c:v>1</c:v>
                </c:pt>
                <c:pt idx="61619">
                  <c:v>1</c:v>
                </c:pt>
                <c:pt idx="61620">
                  <c:v>1</c:v>
                </c:pt>
                <c:pt idx="61621">
                  <c:v>1</c:v>
                </c:pt>
                <c:pt idx="61622">
                  <c:v>1</c:v>
                </c:pt>
                <c:pt idx="61623">
                  <c:v>1</c:v>
                </c:pt>
                <c:pt idx="61624">
                  <c:v>1</c:v>
                </c:pt>
                <c:pt idx="61625">
                  <c:v>1</c:v>
                </c:pt>
                <c:pt idx="61626">
                  <c:v>1</c:v>
                </c:pt>
                <c:pt idx="61627">
                  <c:v>1</c:v>
                </c:pt>
                <c:pt idx="61628">
                  <c:v>1</c:v>
                </c:pt>
                <c:pt idx="61629">
                  <c:v>1</c:v>
                </c:pt>
                <c:pt idx="61630">
                  <c:v>1</c:v>
                </c:pt>
                <c:pt idx="61631">
                  <c:v>1</c:v>
                </c:pt>
                <c:pt idx="61632">
                  <c:v>1</c:v>
                </c:pt>
                <c:pt idx="61633">
                  <c:v>1</c:v>
                </c:pt>
                <c:pt idx="61634">
                  <c:v>1</c:v>
                </c:pt>
                <c:pt idx="61635">
                  <c:v>1</c:v>
                </c:pt>
                <c:pt idx="61636">
                  <c:v>1</c:v>
                </c:pt>
                <c:pt idx="61637">
                  <c:v>1</c:v>
                </c:pt>
                <c:pt idx="61638">
                  <c:v>1</c:v>
                </c:pt>
                <c:pt idx="61639">
                  <c:v>1</c:v>
                </c:pt>
                <c:pt idx="61640">
                  <c:v>1</c:v>
                </c:pt>
                <c:pt idx="61641">
                  <c:v>1</c:v>
                </c:pt>
                <c:pt idx="61642">
                  <c:v>1</c:v>
                </c:pt>
                <c:pt idx="61643">
                  <c:v>1</c:v>
                </c:pt>
                <c:pt idx="61644">
                  <c:v>1</c:v>
                </c:pt>
                <c:pt idx="61645">
                  <c:v>1</c:v>
                </c:pt>
                <c:pt idx="61646">
                  <c:v>1</c:v>
                </c:pt>
                <c:pt idx="61647">
                  <c:v>1</c:v>
                </c:pt>
                <c:pt idx="61648">
                  <c:v>1</c:v>
                </c:pt>
                <c:pt idx="61649">
                  <c:v>1</c:v>
                </c:pt>
                <c:pt idx="61650">
                  <c:v>1</c:v>
                </c:pt>
                <c:pt idx="61651">
                  <c:v>1</c:v>
                </c:pt>
                <c:pt idx="61652">
                  <c:v>1</c:v>
                </c:pt>
                <c:pt idx="61653">
                  <c:v>1</c:v>
                </c:pt>
                <c:pt idx="61654">
                  <c:v>1</c:v>
                </c:pt>
                <c:pt idx="61655">
                  <c:v>1</c:v>
                </c:pt>
                <c:pt idx="61656">
                  <c:v>1</c:v>
                </c:pt>
                <c:pt idx="61657">
                  <c:v>1</c:v>
                </c:pt>
                <c:pt idx="61658">
                  <c:v>1</c:v>
                </c:pt>
                <c:pt idx="61659">
                  <c:v>1</c:v>
                </c:pt>
                <c:pt idx="61660">
                  <c:v>1</c:v>
                </c:pt>
                <c:pt idx="61661">
                  <c:v>1</c:v>
                </c:pt>
                <c:pt idx="61662">
                  <c:v>1</c:v>
                </c:pt>
                <c:pt idx="61663">
                  <c:v>1</c:v>
                </c:pt>
                <c:pt idx="61664">
                  <c:v>1</c:v>
                </c:pt>
                <c:pt idx="61665">
                  <c:v>1</c:v>
                </c:pt>
                <c:pt idx="61666">
                  <c:v>1</c:v>
                </c:pt>
                <c:pt idx="61667">
                  <c:v>1</c:v>
                </c:pt>
                <c:pt idx="61668">
                  <c:v>1</c:v>
                </c:pt>
                <c:pt idx="61669">
                  <c:v>1</c:v>
                </c:pt>
                <c:pt idx="61670">
                  <c:v>1</c:v>
                </c:pt>
                <c:pt idx="61671">
                  <c:v>1</c:v>
                </c:pt>
                <c:pt idx="61672">
                  <c:v>1</c:v>
                </c:pt>
                <c:pt idx="61673">
                  <c:v>1</c:v>
                </c:pt>
                <c:pt idx="61674">
                  <c:v>1</c:v>
                </c:pt>
                <c:pt idx="61675">
                  <c:v>1</c:v>
                </c:pt>
                <c:pt idx="61676">
                  <c:v>1</c:v>
                </c:pt>
                <c:pt idx="61677">
                  <c:v>1</c:v>
                </c:pt>
                <c:pt idx="61678">
                  <c:v>1</c:v>
                </c:pt>
                <c:pt idx="61679">
                  <c:v>1</c:v>
                </c:pt>
                <c:pt idx="61680">
                  <c:v>1</c:v>
                </c:pt>
                <c:pt idx="61681">
                  <c:v>1</c:v>
                </c:pt>
                <c:pt idx="61682">
                  <c:v>1</c:v>
                </c:pt>
                <c:pt idx="61683">
                  <c:v>1</c:v>
                </c:pt>
                <c:pt idx="61684">
                  <c:v>1</c:v>
                </c:pt>
                <c:pt idx="61685">
                  <c:v>1</c:v>
                </c:pt>
                <c:pt idx="61686">
                  <c:v>1</c:v>
                </c:pt>
                <c:pt idx="61687">
                  <c:v>1</c:v>
                </c:pt>
                <c:pt idx="61688">
                  <c:v>1</c:v>
                </c:pt>
                <c:pt idx="61689">
                  <c:v>1</c:v>
                </c:pt>
                <c:pt idx="61690">
                  <c:v>1</c:v>
                </c:pt>
                <c:pt idx="61691">
                  <c:v>1</c:v>
                </c:pt>
                <c:pt idx="61692">
                  <c:v>1</c:v>
                </c:pt>
                <c:pt idx="61693">
                  <c:v>1</c:v>
                </c:pt>
                <c:pt idx="61694">
                  <c:v>1</c:v>
                </c:pt>
                <c:pt idx="61695">
                  <c:v>1</c:v>
                </c:pt>
                <c:pt idx="61696">
                  <c:v>1</c:v>
                </c:pt>
                <c:pt idx="61697">
                  <c:v>1</c:v>
                </c:pt>
                <c:pt idx="61698">
                  <c:v>1</c:v>
                </c:pt>
                <c:pt idx="61699">
                  <c:v>1</c:v>
                </c:pt>
                <c:pt idx="61700">
                  <c:v>1</c:v>
                </c:pt>
                <c:pt idx="61701">
                  <c:v>1</c:v>
                </c:pt>
                <c:pt idx="61702">
                  <c:v>1</c:v>
                </c:pt>
                <c:pt idx="61703">
                  <c:v>1</c:v>
                </c:pt>
                <c:pt idx="61704">
                  <c:v>1</c:v>
                </c:pt>
                <c:pt idx="61705">
                  <c:v>1</c:v>
                </c:pt>
                <c:pt idx="61706">
                  <c:v>1</c:v>
                </c:pt>
                <c:pt idx="61707">
                  <c:v>1</c:v>
                </c:pt>
                <c:pt idx="61708">
                  <c:v>1</c:v>
                </c:pt>
                <c:pt idx="61709">
                  <c:v>1</c:v>
                </c:pt>
                <c:pt idx="61710">
                  <c:v>1</c:v>
                </c:pt>
                <c:pt idx="61711">
                  <c:v>1</c:v>
                </c:pt>
                <c:pt idx="61712">
                  <c:v>1</c:v>
                </c:pt>
                <c:pt idx="61713">
                  <c:v>1</c:v>
                </c:pt>
                <c:pt idx="61714">
                  <c:v>1</c:v>
                </c:pt>
                <c:pt idx="61715">
                  <c:v>1</c:v>
                </c:pt>
                <c:pt idx="61716">
                  <c:v>1</c:v>
                </c:pt>
                <c:pt idx="61717">
                  <c:v>1</c:v>
                </c:pt>
                <c:pt idx="61718">
                  <c:v>1</c:v>
                </c:pt>
                <c:pt idx="61719">
                  <c:v>1</c:v>
                </c:pt>
                <c:pt idx="61720">
                  <c:v>1</c:v>
                </c:pt>
                <c:pt idx="61721">
                  <c:v>1</c:v>
                </c:pt>
                <c:pt idx="61722">
                  <c:v>1</c:v>
                </c:pt>
                <c:pt idx="61723">
                  <c:v>1</c:v>
                </c:pt>
                <c:pt idx="61724">
                  <c:v>1</c:v>
                </c:pt>
                <c:pt idx="61725">
                  <c:v>1</c:v>
                </c:pt>
                <c:pt idx="61726">
                  <c:v>1</c:v>
                </c:pt>
                <c:pt idx="61727">
                  <c:v>1</c:v>
                </c:pt>
                <c:pt idx="61728">
                  <c:v>1</c:v>
                </c:pt>
                <c:pt idx="61729">
                  <c:v>1</c:v>
                </c:pt>
                <c:pt idx="61730">
                  <c:v>1</c:v>
                </c:pt>
                <c:pt idx="61731">
                  <c:v>1</c:v>
                </c:pt>
                <c:pt idx="61732">
                  <c:v>1</c:v>
                </c:pt>
                <c:pt idx="61733">
                  <c:v>1</c:v>
                </c:pt>
                <c:pt idx="61734">
                  <c:v>1</c:v>
                </c:pt>
                <c:pt idx="61735">
                  <c:v>1</c:v>
                </c:pt>
                <c:pt idx="61736">
                  <c:v>1</c:v>
                </c:pt>
                <c:pt idx="61737">
                  <c:v>1</c:v>
                </c:pt>
                <c:pt idx="61738">
                  <c:v>1</c:v>
                </c:pt>
                <c:pt idx="61739">
                  <c:v>1</c:v>
                </c:pt>
                <c:pt idx="61740">
                  <c:v>1</c:v>
                </c:pt>
                <c:pt idx="61741">
                  <c:v>1</c:v>
                </c:pt>
                <c:pt idx="61742">
                  <c:v>1</c:v>
                </c:pt>
                <c:pt idx="61743">
                  <c:v>1</c:v>
                </c:pt>
                <c:pt idx="61744">
                  <c:v>1</c:v>
                </c:pt>
                <c:pt idx="61745">
                  <c:v>1</c:v>
                </c:pt>
                <c:pt idx="61746">
                  <c:v>1</c:v>
                </c:pt>
                <c:pt idx="61747">
                  <c:v>1</c:v>
                </c:pt>
                <c:pt idx="61748">
                  <c:v>1</c:v>
                </c:pt>
                <c:pt idx="61749">
                  <c:v>1</c:v>
                </c:pt>
                <c:pt idx="61750">
                  <c:v>1</c:v>
                </c:pt>
                <c:pt idx="61751">
                  <c:v>1</c:v>
                </c:pt>
                <c:pt idx="61752">
                  <c:v>1</c:v>
                </c:pt>
                <c:pt idx="61753">
                  <c:v>1</c:v>
                </c:pt>
                <c:pt idx="61754">
                  <c:v>1</c:v>
                </c:pt>
                <c:pt idx="61755">
                  <c:v>1</c:v>
                </c:pt>
                <c:pt idx="61756">
                  <c:v>1</c:v>
                </c:pt>
                <c:pt idx="61757">
                  <c:v>1</c:v>
                </c:pt>
                <c:pt idx="61758">
                  <c:v>1</c:v>
                </c:pt>
                <c:pt idx="61759">
                  <c:v>1</c:v>
                </c:pt>
                <c:pt idx="61760">
                  <c:v>1</c:v>
                </c:pt>
                <c:pt idx="61761">
                  <c:v>1</c:v>
                </c:pt>
                <c:pt idx="61762">
                  <c:v>1</c:v>
                </c:pt>
                <c:pt idx="61763">
                  <c:v>1</c:v>
                </c:pt>
                <c:pt idx="61764">
                  <c:v>1</c:v>
                </c:pt>
                <c:pt idx="61765">
                  <c:v>1</c:v>
                </c:pt>
                <c:pt idx="61766">
                  <c:v>1</c:v>
                </c:pt>
                <c:pt idx="61767">
                  <c:v>1</c:v>
                </c:pt>
                <c:pt idx="61768">
                  <c:v>1</c:v>
                </c:pt>
                <c:pt idx="61769">
                  <c:v>1</c:v>
                </c:pt>
                <c:pt idx="61770">
                  <c:v>1</c:v>
                </c:pt>
                <c:pt idx="61771">
                  <c:v>1</c:v>
                </c:pt>
                <c:pt idx="61772">
                  <c:v>1</c:v>
                </c:pt>
                <c:pt idx="61773">
                  <c:v>1</c:v>
                </c:pt>
                <c:pt idx="61774">
                  <c:v>1</c:v>
                </c:pt>
                <c:pt idx="61775">
                  <c:v>1</c:v>
                </c:pt>
                <c:pt idx="61776">
                  <c:v>1</c:v>
                </c:pt>
                <c:pt idx="61777">
                  <c:v>1</c:v>
                </c:pt>
                <c:pt idx="61778">
                  <c:v>1</c:v>
                </c:pt>
                <c:pt idx="61779">
                  <c:v>1</c:v>
                </c:pt>
                <c:pt idx="61780">
                  <c:v>1</c:v>
                </c:pt>
                <c:pt idx="61781">
                  <c:v>1</c:v>
                </c:pt>
                <c:pt idx="61782">
                  <c:v>1</c:v>
                </c:pt>
                <c:pt idx="61783">
                  <c:v>1</c:v>
                </c:pt>
                <c:pt idx="61784">
                  <c:v>1</c:v>
                </c:pt>
                <c:pt idx="61785">
                  <c:v>1</c:v>
                </c:pt>
                <c:pt idx="61786">
                  <c:v>1</c:v>
                </c:pt>
                <c:pt idx="61787">
                  <c:v>1</c:v>
                </c:pt>
                <c:pt idx="61788">
                  <c:v>1</c:v>
                </c:pt>
                <c:pt idx="61789">
                  <c:v>1</c:v>
                </c:pt>
                <c:pt idx="61790">
                  <c:v>1</c:v>
                </c:pt>
                <c:pt idx="61791">
                  <c:v>1</c:v>
                </c:pt>
                <c:pt idx="61792">
                  <c:v>1</c:v>
                </c:pt>
                <c:pt idx="61793">
                  <c:v>1</c:v>
                </c:pt>
                <c:pt idx="61794">
                  <c:v>1</c:v>
                </c:pt>
                <c:pt idx="61795">
                  <c:v>1</c:v>
                </c:pt>
                <c:pt idx="61796">
                  <c:v>1</c:v>
                </c:pt>
                <c:pt idx="61797">
                  <c:v>1</c:v>
                </c:pt>
                <c:pt idx="61798">
                  <c:v>1</c:v>
                </c:pt>
                <c:pt idx="61799">
                  <c:v>1</c:v>
                </c:pt>
                <c:pt idx="61800">
                  <c:v>1</c:v>
                </c:pt>
                <c:pt idx="61801">
                  <c:v>1</c:v>
                </c:pt>
                <c:pt idx="61802">
                  <c:v>1</c:v>
                </c:pt>
                <c:pt idx="61803">
                  <c:v>1</c:v>
                </c:pt>
                <c:pt idx="61804">
                  <c:v>1</c:v>
                </c:pt>
                <c:pt idx="61805">
                  <c:v>1</c:v>
                </c:pt>
                <c:pt idx="61806">
                  <c:v>1</c:v>
                </c:pt>
                <c:pt idx="61807">
                  <c:v>1</c:v>
                </c:pt>
                <c:pt idx="61808">
                  <c:v>1</c:v>
                </c:pt>
                <c:pt idx="61809">
                  <c:v>1</c:v>
                </c:pt>
                <c:pt idx="61810">
                  <c:v>1</c:v>
                </c:pt>
                <c:pt idx="61811">
                  <c:v>1</c:v>
                </c:pt>
                <c:pt idx="61812">
                  <c:v>1</c:v>
                </c:pt>
                <c:pt idx="61813">
                  <c:v>1</c:v>
                </c:pt>
                <c:pt idx="61814">
                  <c:v>1</c:v>
                </c:pt>
                <c:pt idx="61815">
                  <c:v>1</c:v>
                </c:pt>
                <c:pt idx="61816">
                  <c:v>1</c:v>
                </c:pt>
                <c:pt idx="61817">
                  <c:v>1</c:v>
                </c:pt>
                <c:pt idx="61818">
                  <c:v>1</c:v>
                </c:pt>
                <c:pt idx="61819">
                  <c:v>1</c:v>
                </c:pt>
                <c:pt idx="61820">
                  <c:v>1</c:v>
                </c:pt>
                <c:pt idx="61821">
                  <c:v>1</c:v>
                </c:pt>
                <c:pt idx="61822">
                  <c:v>1</c:v>
                </c:pt>
                <c:pt idx="61823">
                  <c:v>1</c:v>
                </c:pt>
                <c:pt idx="61824">
                  <c:v>1</c:v>
                </c:pt>
                <c:pt idx="61825">
                  <c:v>1</c:v>
                </c:pt>
                <c:pt idx="61826">
                  <c:v>1</c:v>
                </c:pt>
                <c:pt idx="61827">
                  <c:v>1</c:v>
                </c:pt>
                <c:pt idx="61828">
                  <c:v>1</c:v>
                </c:pt>
                <c:pt idx="61829">
                  <c:v>1</c:v>
                </c:pt>
                <c:pt idx="61830">
                  <c:v>1</c:v>
                </c:pt>
                <c:pt idx="61831">
                  <c:v>1</c:v>
                </c:pt>
                <c:pt idx="61832">
                  <c:v>1</c:v>
                </c:pt>
                <c:pt idx="61833">
                  <c:v>1</c:v>
                </c:pt>
                <c:pt idx="61834">
                  <c:v>1</c:v>
                </c:pt>
                <c:pt idx="61835">
                  <c:v>1</c:v>
                </c:pt>
                <c:pt idx="61836">
                  <c:v>1</c:v>
                </c:pt>
                <c:pt idx="61837">
                  <c:v>1</c:v>
                </c:pt>
                <c:pt idx="61838">
                  <c:v>1</c:v>
                </c:pt>
                <c:pt idx="61839">
                  <c:v>1</c:v>
                </c:pt>
                <c:pt idx="61840">
                  <c:v>1</c:v>
                </c:pt>
                <c:pt idx="61841">
                  <c:v>1</c:v>
                </c:pt>
                <c:pt idx="61842">
                  <c:v>1</c:v>
                </c:pt>
                <c:pt idx="61843">
                  <c:v>1</c:v>
                </c:pt>
                <c:pt idx="61844">
                  <c:v>1</c:v>
                </c:pt>
                <c:pt idx="61845">
                  <c:v>1</c:v>
                </c:pt>
                <c:pt idx="61846">
                  <c:v>1</c:v>
                </c:pt>
                <c:pt idx="61847">
                  <c:v>1</c:v>
                </c:pt>
                <c:pt idx="61848">
                  <c:v>1</c:v>
                </c:pt>
                <c:pt idx="61849">
                  <c:v>1</c:v>
                </c:pt>
                <c:pt idx="61850">
                  <c:v>1</c:v>
                </c:pt>
                <c:pt idx="61851">
                  <c:v>1</c:v>
                </c:pt>
                <c:pt idx="61852">
                  <c:v>1</c:v>
                </c:pt>
                <c:pt idx="61853">
                  <c:v>1</c:v>
                </c:pt>
                <c:pt idx="61854">
                  <c:v>1</c:v>
                </c:pt>
                <c:pt idx="61855">
                  <c:v>1</c:v>
                </c:pt>
                <c:pt idx="61856">
                  <c:v>1</c:v>
                </c:pt>
                <c:pt idx="61857">
                  <c:v>1</c:v>
                </c:pt>
                <c:pt idx="61858">
                  <c:v>1</c:v>
                </c:pt>
                <c:pt idx="61859">
                  <c:v>1</c:v>
                </c:pt>
                <c:pt idx="61860">
                  <c:v>1</c:v>
                </c:pt>
                <c:pt idx="61861">
                  <c:v>1</c:v>
                </c:pt>
                <c:pt idx="61862">
                  <c:v>1</c:v>
                </c:pt>
                <c:pt idx="61863">
                  <c:v>1</c:v>
                </c:pt>
                <c:pt idx="61864">
                  <c:v>1</c:v>
                </c:pt>
                <c:pt idx="61865">
                  <c:v>1</c:v>
                </c:pt>
                <c:pt idx="61866">
                  <c:v>1</c:v>
                </c:pt>
                <c:pt idx="61867">
                  <c:v>1</c:v>
                </c:pt>
                <c:pt idx="61868">
                  <c:v>1</c:v>
                </c:pt>
                <c:pt idx="61869">
                  <c:v>1</c:v>
                </c:pt>
                <c:pt idx="61870">
                  <c:v>1</c:v>
                </c:pt>
                <c:pt idx="61871">
                  <c:v>1</c:v>
                </c:pt>
                <c:pt idx="61872">
                  <c:v>1</c:v>
                </c:pt>
                <c:pt idx="61873">
                  <c:v>1</c:v>
                </c:pt>
                <c:pt idx="61874">
                  <c:v>1</c:v>
                </c:pt>
                <c:pt idx="61875">
                  <c:v>1</c:v>
                </c:pt>
                <c:pt idx="61876">
                  <c:v>1</c:v>
                </c:pt>
                <c:pt idx="61877">
                  <c:v>1</c:v>
                </c:pt>
                <c:pt idx="61878">
                  <c:v>1</c:v>
                </c:pt>
                <c:pt idx="61879">
                  <c:v>1</c:v>
                </c:pt>
                <c:pt idx="61880">
                  <c:v>1</c:v>
                </c:pt>
                <c:pt idx="61881">
                  <c:v>1</c:v>
                </c:pt>
                <c:pt idx="61882">
                  <c:v>1</c:v>
                </c:pt>
                <c:pt idx="61883">
                  <c:v>1</c:v>
                </c:pt>
                <c:pt idx="61884">
                  <c:v>1</c:v>
                </c:pt>
                <c:pt idx="61885">
                  <c:v>1</c:v>
                </c:pt>
                <c:pt idx="61886">
                  <c:v>1</c:v>
                </c:pt>
                <c:pt idx="61887">
                  <c:v>1</c:v>
                </c:pt>
                <c:pt idx="61888">
                  <c:v>1</c:v>
                </c:pt>
                <c:pt idx="61889">
                  <c:v>1</c:v>
                </c:pt>
                <c:pt idx="61890">
                  <c:v>1</c:v>
                </c:pt>
                <c:pt idx="61891">
                  <c:v>1</c:v>
                </c:pt>
                <c:pt idx="61892">
                  <c:v>1</c:v>
                </c:pt>
                <c:pt idx="61893">
                  <c:v>1</c:v>
                </c:pt>
                <c:pt idx="61894">
                  <c:v>1</c:v>
                </c:pt>
                <c:pt idx="61895">
                  <c:v>1</c:v>
                </c:pt>
                <c:pt idx="61896">
                  <c:v>1</c:v>
                </c:pt>
                <c:pt idx="61897">
                  <c:v>1</c:v>
                </c:pt>
                <c:pt idx="61898">
                  <c:v>1</c:v>
                </c:pt>
                <c:pt idx="61899">
                  <c:v>1</c:v>
                </c:pt>
                <c:pt idx="61900">
                  <c:v>1</c:v>
                </c:pt>
                <c:pt idx="61901">
                  <c:v>0.875</c:v>
                </c:pt>
                <c:pt idx="61902">
                  <c:v>1</c:v>
                </c:pt>
                <c:pt idx="61903">
                  <c:v>0.875</c:v>
                </c:pt>
                <c:pt idx="61904">
                  <c:v>0.875</c:v>
                </c:pt>
                <c:pt idx="61905">
                  <c:v>1</c:v>
                </c:pt>
                <c:pt idx="61906">
                  <c:v>1</c:v>
                </c:pt>
                <c:pt idx="61907">
                  <c:v>0.875</c:v>
                </c:pt>
                <c:pt idx="61908">
                  <c:v>0.875</c:v>
                </c:pt>
                <c:pt idx="61909">
                  <c:v>0.875</c:v>
                </c:pt>
                <c:pt idx="61910">
                  <c:v>1</c:v>
                </c:pt>
                <c:pt idx="61911">
                  <c:v>1</c:v>
                </c:pt>
                <c:pt idx="61912">
                  <c:v>1</c:v>
                </c:pt>
                <c:pt idx="61913">
                  <c:v>0.875</c:v>
                </c:pt>
                <c:pt idx="61914">
                  <c:v>1</c:v>
                </c:pt>
                <c:pt idx="61915">
                  <c:v>1</c:v>
                </c:pt>
                <c:pt idx="61916">
                  <c:v>1</c:v>
                </c:pt>
                <c:pt idx="61917">
                  <c:v>1</c:v>
                </c:pt>
                <c:pt idx="61918">
                  <c:v>1</c:v>
                </c:pt>
                <c:pt idx="61919">
                  <c:v>1</c:v>
                </c:pt>
                <c:pt idx="61920">
                  <c:v>1</c:v>
                </c:pt>
                <c:pt idx="61921">
                  <c:v>1</c:v>
                </c:pt>
                <c:pt idx="61922">
                  <c:v>1</c:v>
                </c:pt>
                <c:pt idx="61923">
                  <c:v>1</c:v>
                </c:pt>
                <c:pt idx="61924">
                  <c:v>0.875</c:v>
                </c:pt>
                <c:pt idx="61925">
                  <c:v>1</c:v>
                </c:pt>
                <c:pt idx="61926">
                  <c:v>1</c:v>
                </c:pt>
                <c:pt idx="61927">
                  <c:v>1</c:v>
                </c:pt>
                <c:pt idx="61928">
                  <c:v>1</c:v>
                </c:pt>
                <c:pt idx="61929">
                  <c:v>1</c:v>
                </c:pt>
                <c:pt idx="61930">
                  <c:v>0.875</c:v>
                </c:pt>
                <c:pt idx="61931">
                  <c:v>1</c:v>
                </c:pt>
                <c:pt idx="61932">
                  <c:v>1</c:v>
                </c:pt>
                <c:pt idx="61933">
                  <c:v>1</c:v>
                </c:pt>
                <c:pt idx="61934">
                  <c:v>1</c:v>
                </c:pt>
                <c:pt idx="61935">
                  <c:v>1</c:v>
                </c:pt>
                <c:pt idx="61936">
                  <c:v>1</c:v>
                </c:pt>
                <c:pt idx="61937">
                  <c:v>1</c:v>
                </c:pt>
                <c:pt idx="61938">
                  <c:v>1</c:v>
                </c:pt>
                <c:pt idx="61939">
                  <c:v>0.5</c:v>
                </c:pt>
                <c:pt idx="61940">
                  <c:v>1</c:v>
                </c:pt>
                <c:pt idx="61941">
                  <c:v>1</c:v>
                </c:pt>
                <c:pt idx="61942">
                  <c:v>1</c:v>
                </c:pt>
                <c:pt idx="61943">
                  <c:v>1</c:v>
                </c:pt>
                <c:pt idx="61944">
                  <c:v>1</c:v>
                </c:pt>
                <c:pt idx="61945">
                  <c:v>1</c:v>
                </c:pt>
                <c:pt idx="61946">
                  <c:v>1</c:v>
                </c:pt>
                <c:pt idx="61947">
                  <c:v>1</c:v>
                </c:pt>
                <c:pt idx="61948">
                  <c:v>1</c:v>
                </c:pt>
                <c:pt idx="61949">
                  <c:v>1</c:v>
                </c:pt>
                <c:pt idx="61950">
                  <c:v>1</c:v>
                </c:pt>
                <c:pt idx="61951">
                  <c:v>1</c:v>
                </c:pt>
                <c:pt idx="61952">
                  <c:v>1</c:v>
                </c:pt>
                <c:pt idx="61953">
                  <c:v>0.875</c:v>
                </c:pt>
                <c:pt idx="61954">
                  <c:v>1</c:v>
                </c:pt>
                <c:pt idx="61955">
                  <c:v>1</c:v>
                </c:pt>
                <c:pt idx="61956">
                  <c:v>0.875</c:v>
                </c:pt>
                <c:pt idx="61957">
                  <c:v>1</c:v>
                </c:pt>
                <c:pt idx="61958">
                  <c:v>1</c:v>
                </c:pt>
                <c:pt idx="61959">
                  <c:v>0.875</c:v>
                </c:pt>
                <c:pt idx="61960">
                  <c:v>1</c:v>
                </c:pt>
                <c:pt idx="61961">
                  <c:v>0.875</c:v>
                </c:pt>
                <c:pt idx="61962">
                  <c:v>1</c:v>
                </c:pt>
                <c:pt idx="61963">
                  <c:v>0.875</c:v>
                </c:pt>
                <c:pt idx="61964">
                  <c:v>1</c:v>
                </c:pt>
                <c:pt idx="61965">
                  <c:v>0.875</c:v>
                </c:pt>
                <c:pt idx="61966">
                  <c:v>0.875</c:v>
                </c:pt>
                <c:pt idx="61967">
                  <c:v>1</c:v>
                </c:pt>
                <c:pt idx="61968">
                  <c:v>1</c:v>
                </c:pt>
                <c:pt idx="61969">
                  <c:v>1</c:v>
                </c:pt>
                <c:pt idx="61970">
                  <c:v>1</c:v>
                </c:pt>
                <c:pt idx="61971">
                  <c:v>1</c:v>
                </c:pt>
                <c:pt idx="61972">
                  <c:v>1</c:v>
                </c:pt>
                <c:pt idx="61973">
                  <c:v>1</c:v>
                </c:pt>
                <c:pt idx="61974">
                  <c:v>0.875</c:v>
                </c:pt>
                <c:pt idx="61975">
                  <c:v>1</c:v>
                </c:pt>
                <c:pt idx="61976">
                  <c:v>1</c:v>
                </c:pt>
                <c:pt idx="61977">
                  <c:v>1</c:v>
                </c:pt>
                <c:pt idx="61978">
                  <c:v>1</c:v>
                </c:pt>
                <c:pt idx="61979">
                  <c:v>1</c:v>
                </c:pt>
                <c:pt idx="61980">
                  <c:v>1</c:v>
                </c:pt>
                <c:pt idx="61981">
                  <c:v>1</c:v>
                </c:pt>
                <c:pt idx="61982">
                  <c:v>1</c:v>
                </c:pt>
                <c:pt idx="61983">
                  <c:v>1</c:v>
                </c:pt>
                <c:pt idx="61984">
                  <c:v>1</c:v>
                </c:pt>
                <c:pt idx="61985">
                  <c:v>1</c:v>
                </c:pt>
                <c:pt idx="61986">
                  <c:v>1</c:v>
                </c:pt>
                <c:pt idx="61987">
                  <c:v>1</c:v>
                </c:pt>
                <c:pt idx="61988">
                  <c:v>1</c:v>
                </c:pt>
                <c:pt idx="61989">
                  <c:v>1</c:v>
                </c:pt>
                <c:pt idx="61990">
                  <c:v>1</c:v>
                </c:pt>
                <c:pt idx="61991">
                  <c:v>1</c:v>
                </c:pt>
                <c:pt idx="61992">
                  <c:v>1</c:v>
                </c:pt>
                <c:pt idx="61993">
                  <c:v>1</c:v>
                </c:pt>
                <c:pt idx="61994">
                  <c:v>1</c:v>
                </c:pt>
                <c:pt idx="61995">
                  <c:v>1</c:v>
                </c:pt>
                <c:pt idx="61996">
                  <c:v>1</c:v>
                </c:pt>
                <c:pt idx="61997">
                  <c:v>1</c:v>
                </c:pt>
                <c:pt idx="61998">
                  <c:v>1</c:v>
                </c:pt>
                <c:pt idx="61999">
                  <c:v>1</c:v>
                </c:pt>
                <c:pt idx="62000">
                  <c:v>1</c:v>
                </c:pt>
                <c:pt idx="62001">
                  <c:v>1</c:v>
                </c:pt>
                <c:pt idx="62002">
                  <c:v>1</c:v>
                </c:pt>
                <c:pt idx="62003">
                  <c:v>1</c:v>
                </c:pt>
                <c:pt idx="62004">
                  <c:v>1</c:v>
                </c:pt>
                <c:pt idx="62005">
                  <c:v>1</c:v>
                </c:pt>
                <c:pt idx="62006">
                  <c:v>1</c:v>
                </c:pt>
                <c:pt idx="62007">
                  <c:v>1</c:v>
                </c:pt>
                <c:pt idx="62008">
                  <c:v>1</c:v>
                </c:pt>
                <c:pt idx="62009">
                  <c:v>0.875</c:v>
                </c:pt>
                <c:pt idx="62010">
                  <c:v>0.875</c:v>
                </c:pt>
                <c:pt idx="62011">
                  <c:v>1</c:v>
                </c:pt>
                <c:pt idx="62012">
                  <c:v>1</c:v>
                </c:pt>
                <c:pt idx="62013">
                  <c:v>1</c:v>
                </c:pt>
                <c:pt idx="62014">
                  <c:v>1</c:v>
                </c:pt>
                <c:pt idx="62015">
                  <c:v>1</c:v>
                </c:pt>
                <c:pt idx="62016">
                  <c:v>1</c:v>
                </c:pt>
                <c:pt idx="62017">
                  <c:v>1</c:v>
                </c:pt>
                <c:pt idx="62018">
                  <c:v>1</c:v>
                </c:pt>
                <c:pt idx="62019">
                  <c:v>1</c:v>
                </c:pt>
                <c:pt idx="62020">
                  <c:v>1</c:v>
                </c:pt>
                <c:pt idx="62021">
                  <c:v>1</c:v>
                </c:pt>
                <c:pt idx="62022">
                  <c:v>0.875</c:v>
                </c:pt>
                <c:pt idx="62023">
                  <c:v>1</c:v>
                </c:pt>
                <c:pt idx="62024">
                  <c:v>1</c:v>
                </c:pt>
                <c:pt idx="62025">
                  <c:v>1</c:v>
                </c:pt>
                <c:pt idx="62026">
                  <c:v>1</c:v>
                </c:pt>
                <c:pt idx="62027">
                  <c:v>1</c:v>
                </c:pt>
                <c:pt idx="62028">
                  <c:v>1</c:v>
                </c:pt>
                <c:pt idx="62029">
                  <c:v>1</c:v>
                </c:pt>
                <c:pt idx="62030">
                  <c:v>1</c:v>
                </c:pt>
                <c:pt idx="62031">
                  <c:v>1</c:v>
                </c:pt>
                <c:pt idx="62032">
                  <c:v>0.875</c:v>
                </c:pt>
                <c:pt idx="62033">
                  <c:v>1</c:v>
                </c:pt>
                <c:pt idx="62034">
                  <c:v>1</c:v>
                </c:pt>
                <c:pt idx="62035">
                  <c:v>1</c:v>
                </c:pt>
                <c:pt idx="62036">
                  <c:v>1</c:v>
                </c:pt>
                <c:pt idx="62037">
                  <c:v>1</c:v>
                </c:pt>
                <c:pt idx="62038">
                  <c:v>1</c:v>
                </c:pt>
                <c:pt idx="62039">
                  <c:v>0.875</c:v>
                </c:pt>
                <c:pt idx="62040">
                  <c:v>1</c:v>
                </c:pt>
                <c:pt idx="62041">
                  <c:v>1</c:v>
                </c:pt>
                <c:pt idx="62042">
                  <c:v>1</c:v>
                </c:pt>
                <c:pt idx="62043">
                  <c:v>1</c:v>
                </c:pt>
                <c:pt idx="62044">
                  <c:v>1</c:v>
                </c:pt>
                <c:pt idx="62045">
                  <c:v>1</c:v>
                </c:pt>
                <c:pt idx="62046">
                  <c:v>1</c:v>
                </c:pt>
                <c:pt idx="62047">
                  <c:v>1</c:v>
                </c:pt>
                <c:pt idx="62048">
                  <c:v>1</c:v>
                </c:pt>
                <c:pt idx="62049">
                  <c:v>1</c:v>
                </c:pt>
                <c:pt idx="62050">
                  <c:v>1</c:v>
                </c:pt>
                <c:pt idx="62051">
                  <c:v>1</c:v>
                </c:pt>
                <c:pt idx="62052">
                  <c:v>1</c:v>
                </c:pt>
                <c:pt idx="62053">
                  <c:v>1</c:v>
                </c:pt>
                <c:pt idx="62054">
                  <c:v>1</c:v>
                </c:pt>
                <c:pt idx="62055">
                  <c:v>1</c:v>
                </c:pt>
                <c:pt idx="62056">
                  <c:v>1</c:v>
                </c:pt>
                <c:pt idx="62057">
                  <c:v>1</c:v>
                </c:pt>
                <c:pt idx="62058">
                  <c:v>1</c:v>
                </c:pt>
                <c:pt idx="62059">
                  <c:v>1</c:v>
                </c:pt>
                <c:pt idx="62060">
                  <c:v>1</c:v>
                </c:pt>
                <c:pt idx="62061">
                  <c:v>1</c:v>
                </c:pt>
                <c:pt idx="62062">
                  <c:v>1</c:v>
                </c:pt>
                <c:pt idx="62063">
                  <c:v>1</c:v>
                </c:pt>
                <c:pt idx="62064">
                  <c:v>1</c:v>
                </c:pt>
                <c:pt idx="62065">
                  <c:v>0.875</c:v>
                </c:pt>
                <c:pt idx="62066">
                  <c:v>0.875</c:v>
                </c:pt>
                <c:pt idx="62067">
                  <c:v>0.875</c:v>
                </c:pt>
                <c:pt idx="62068">
                  <c:v>1</c:v>
                </c:pt>
                <c:pt idx="62069">
                  <c:v>1</c:v>
                </c:pt>
                <c:pt idx="62070">
                  <c:v>1</c:v>
                </c:pt>
                <c:pt idx="62071">
                  <c:v>1</c:v>
                </c:pt>
                <c:pt idx="62072">
                  <c:v>1</c:v>
                </c:pt>
                <c:pt idx="62073">
                  <c:v>1</c:v>
                </c:pt>
                <c:pt idx="62074">
                  <c:v>0.875</c:v>
                </c:pt>
                <c:pt idx="62075">
                  <c:v>1</c:v>
                </c:pt>
                <c:pt idx="62076">
                  <c:v>1</c:v>
                </c:pt>
                <c:pt idx="62077">
                  <c:v>1</c:v>
                </c:pt>
                <c:pt idx="62078">
                  <c:v>1</c:v>
                </c:pt>
                <c:pt idx="62079">
                  <c:v>1</c:v>
                </c:pt>
                <c:pt idx="62080">
                  <c:v>1</c:v>
                </c:pt>
                <c:pt idx="62081">
                  <c:v>1</c:v>
                </c:pt>
                <c:pt idx="62082">
                  <c:v>0.875</c:v>
                </c:pt>
                <c:pt idx="62083">
                  <c:v>1</c:v>
                </c:pt>
                <c:pt idx="62084">
                  <c:v>1</c:v>
                </c:pt>
                <c:pt idx="62085">
                  <c:v>1</c:v>
                </c:pt>
                <c:pt idx="62086">
                  <c:v>1</c:v>
                </c:pt>
                <c:pt idx="62087">
                  <c:v>1</c:v>
                </c:pt>
                <c:pt idx="62088">
                  <c:v>1</c:v>
                </c:pt>
                <c:pt idx="62089">
                  <c:v>1</c:v>
                </c:pt>
                <c:pt idx="62090">
                  <c:v>1</c:v>
                </c:pt>
                <c:pt idx="62091">
                  <c:v>1</c:v>
                </c:pt>
                <c:pt idx="62092">
                  <c:v>1</c:v>
                </c:pt>
                <c:pt idx="62093">
                  <c:v>1</c:v>
                </c:pt>
                <c:pt idx="62094">
                  <c:v>1</c:v>
                </c:pt>
                <c:pt idx="62095">
                  <c:v>1</c:v>
                </c:pt>
                <c:pt idx="62096">
                  <c:v>0.875</c:v>
                </c:pt>
                <c:pt idx="62097">
                  <c:v>1</c:v>
                </c:pt>
                <c:pt idx="62098">
                  <c:v>1</c:v>
                </c:pt>
                <c:pt idx="62099">
                  <c:v>1</c:v>
                </c:pt>
                <c:pt idx="62100">
                  <c:v>1</c:v>
                </c:pt>
                <c:pt idx="62101">
                  <c:v>1</c:v>
                </c:pt>
                <c:pt idx="62102">
                  <c:v>0.875</c:v>
                </c:pt>
                <c:pt idx="62103">
                  <c:v>1</c:v>
                </c:pt>
                <c:pt idx="62104">
                  <c:v>1</c:v>
                </c:pt>
                <c:pt idx="62105">
                  <c:v>0.875</c:v>
                </c:pt>
                <c:pt idx="62106">
                  <c:v>1</c:v>
                </c:pt>
                <c:pt idx="62107">
                  <c:v>1</c:v>
                </c:pt>
                <c:pt idx="62108">
                  <c:v>1</c:v>
                </c:pt>
                <c:pt idx="62109">
                  <c:v>1</c:v>
                </c:pt>
                <c:pt idx="62110">
                  <c:v>1</c:v>
                </c:pt>
                <c:pt idx="62111">
                  <c:v>1</c:v>
                </c:pt>
                <c:pt idx="62112">
                  <c:v>1</c:v>
                </c:pt>
                <c:pt idx="62113">
                  <c:v>0.875</c:v>
                </c:pt>
                <c:pt idx="62114">
                  <c:v>1</c:v>
                </c:pt>
                <c:pt idx="62115">
                  <c:v>1</c:v>
                </c:pt>
                <c:pt idx="62116">
                  <c:v>1</c:v>
                </c:pt>
                <c:pt idx="62117">
                  <c:v>1</c:v>
                </c:pt>
                <c:pt idx="62118">
                  <c:v>1</c:v>
                </c:pt>
                <c:pt idx="62119">
                  <c:v>1</c:v>
                </c:pt>
                <c:pt idx="62120">
                  <c:v>0.875</c:v>
                </c:pt>
                <c:pt idx="62121">
                  <c:v>1</c:v>
                </c:pt>
                <c:pt idx="62122">
                  <c:v>1</c:v>
                </c:pt>
                <c:pt idx="62123">
                  <c:v>1</c:v>
                </c:pt>
                <c:pt idx="62124">
                  <c:v>1</c:v>
                </c:pt>
                <c:pt idx="62125">
                  <c:v>1</c:v>
                </c:pt>
                <c:pt idx="62126">
                  <c:v>1</c:v>
                </c:pt>
                <c:pt idx="62127">
                  <c:v>1</c:v>
                </c:pt>
                <c:pt idx="62128">
                  <c:v>1</c:v>
                </c:pt>
                <c:pt idx="62129">
                  <c:v>0.875</c:v>
                </c:pt>
                <c:pt idx="62130">
                  <c:v>0.875</c:v>
                </c:pt>
                <c:pt idx="62131">
                  <c:v>1</c:v>
                </c:pt>
                <c:pt idx="62132">
                  <c:v>1</c:v>
                </c:pt>
                <c:pt idx="62133">
                  <c:v>1</c:v>
                </c:pt>
                <c:pt idx="62134">
                  <c:v>1</c:v>
                </c:pt>
                <c:pt idx="62135">
                  <c:v>1</c:v>
                </c:pt>
                <c:pt idx="62136">
                  <c:v>1</c:v>
                </c:pt>
                <c:pt idx="62137">
                  <c:v>0.875</c:v>
                </c:pt>
                <c:pt idx="62138">
                  <c:v>1</c:v>
                </c:pt>
                <c:pt idx="62139">
                  <c:v>1</c:v>
                </c:pt>
                <c:pt idx="62140">
                  <c:v>1</c:v>
                </c:pt>
                <c:pt idx="62141">
                  <c:v>1</c:v>
                </c:pt>
                <c:pt idx="62142">
                  <c:v>1</c:v>
                </c:pt>
                <c:pt idx="62143">
                  <c:v>1</c:v>
                </c:pt>
                <c:pt idx="62144">
                  <c:v>1</c:v>
                </c:pt>
                <c:pt idx="62145">
                  <c:v>1</c:v>
                </c:pt>
                <c:pt idx="62146">
                  <c:v>1</c:v>
                </c:pt>
                <c:pt idx="62147">
                  <c:v>1</c:v>
                </c:pt>
                <c:pt idx="62148">
                  <c:v>1</c:v>
                </c:pt>
                <c:pt idx="62149">
                  <c:v>1</c:v>
                </c:pt>
                <c:pt idx="62150">
                  <c:v>1</c:v>
                </c:pt>
                <c:pt idx="62151">
                  <c:v>1</c:v>
                </c:pt>
                <c:pt idx="62152">
                  <c:v>1</c:v>
                </c:pt>
                <c:pt idx="62153">
                  <c:v>1</c:v>
                </c:pt>
                <c:pt idx="62154">
                  <c:v>0.875</c:v>
                </c:pt>
                <c:pt idx="62155">
                  <c:v>1</c:v>
                </c:pt>
                <c:pt idx="62156">
                  <c:v>1</c:v>
                </c:pt>
                <c:pt idx="62157">
                  <c:v>1</c:v>
                </c:pt>
                <c:pt idx="62158">
                  <c:v>1</c:v>
                </c:pt>
                <c:pt idx="62159">
                  <c:v>1</c:v>
                </c:pt>
                <c:pt idx="62160">
                  <c:v>1</c:v>
                </c:pt>
                <c:pt idx="62161">
                  <c:v>1</c:v>
                </c:pt>
                <c:pt idx="62162">
                  <c:v>1</c:v>
                </c:pt>
                <c:pt idx="62163">
                  <c:v>1</c:v>
                </c:pt>
                <c:pt idx="62164">
                  <c:v>0.875</c:v>
                </c:pt>
                <c:pt idx="62165">
                  <c:v>1</c:v>
                </c:pt>
                <c:pt idx="62166">
                  <c:v>1</c:v>
                </c:pt>
                <c:pt idx="62167">
                  <c:v>1</c:v>
                </c:pt>
                <c:pt idx="62168">
                  <c:v>1</c:v>
                </c:pt>
                <c:pt idx="62169">
                  <c:v>1</c:v>
                </c:pt>
                <c:pt idx="62170">
                  <c:v>1</c:v>
                </c:pt>
                <c:pt idx="62171">
                  <c:v>1</c:v>
                </c:pt>
                <c:pt idx="62172">
                  <c:v>1</c:v>
                </c:pt>
                <c:pt idx="62173">
                  <c:v>1</c:v>
                </c:pt>
                <c:pt idx="62174">
                  <c:v>1</c:v>
                </c:pt>
                <c:pt idx="62175">
                  <c:v>1</c:v>
                </c:pt>
                <c:pt idx="62176">
                  <c:v>1</c:v>
                </c:pt>
                <c:pt idx="62177">
                  <c:v>1</c:v>
                </c:pt>
                <c:pt idx="62178">
                  <c:v>1</c:v>
                </c:pt>
                <c:pt idx="62179">
                  <c:v>1</c:v>
                </c:pt>
                <c:pt idx="62180">
                  <c:v>1</c:v>
                </c:pt>
                <c:pt idx="62181">
                  <c:v>0.5</c:v>
                </c:pt>
                <c:pt idx="62182">
                  <c:v>1</c:v>
                </c:pt>
                <c:pt idx="62183">
                  <c:v>1</c:v>
                </c:pt>
                <c:pt idx="62184">
                  <c:v>1</c:v>
                </c:pt>
                <c:pt idx="62185">
                  <c:v>1</c:v>
                </c:pt>
                <c:pt idx="62186">
                  <c:v>1</c:v>
                </c:pt>
                <c:pt idx="62187">
                  <c:v>1</c:v>
                </c:pt>
                <c:pt idx="62188">
                  <c:v>1</c:v>
                </c:pt>
                <c:pt idx="62189">
                  <c:v>1</c:v>
                </c:pt>
                <c:pt idx="62190">
                  <c:v>1</c:v>
                </c:pt>
                <c:pt idx="62191">
                  <c:v>1</c:v>
                </c:pt>
                <c:pt idx="62192">
                  <c:v>1</c:v>
                </c:pt>
                <c:pt idx="62193">
                  <c:v>1</c:v>
                </c:pt>
                <c:pt idx="62194">
                  <c:v>1</c:v>
                </c:pt>
                <c:pt idx="62195">
                  <c:v>1</c:v>
                </c:pt>
                <c:pt idx="62196">
                  <c:v>1</c:v>
                </c:pt>
                <c:pt idx="62197">
                  <c:v>1</c:v>
                </c:pt>
                <c:pt idx="62198">
                  <c:v>1</c:v>
                </c:pt>
                <c:pt idx="62199">
                  <c:v>0.875</c:v>
                </c:pt>
                <c:pt idx="62200">
                  <c:v>1</c:v>
                </c:pt>
                <c:pt idx="62201">
                  <c:v>1</c:v>
                </c:pt>
                <c:pt idx="62202">
                  <c:v>1</c:v>
                </c:pt>
                <c:pt idx="62203">
                  <c:v>1</c:v>
                </c:pt>
                <c:pt idx="62204">
                  <c:v>1</c:v>
                </c:pt>
                <c:pt idx="62205">
                  <c:v>1</c:v>
                </c:pt>
                <c:pt idx="62206">
                  <c:v>1</c:v>
                </c:pt>
                <c:pt idx="62207">
                  <c:v>1</c:v>
                </c:pt>
                <c:pt idx="62208">
                  <c:v>1</c:v>
                </c:pt>
                <c:pt idx="62209">
                  <c:v>1</c:v>
                </c:pt>
                <c:pt idx="62210">
                  <c:v>1</c:v>
                </c:pt>
                <c:pt idx="62211">
                  <c:v>1</c:v>
                </c:pt>
                <c:pt idx="62212">
                  <c:v>1</c:v>
                </c:pt>
                <c:pt idx="62213">
                  <c:v>1</c:v>
                </c:pt>
                <c:pt idx="62214">
                  <c:v>1</c:v>
                </c:pt>
                <c:pt idx="62215">
                  <c:v>1</c:v>
                </c:pt>
                <c:pt idx="62216">
                  <c:v>1</c:v>
                </c:pt>
                <c:pt idx="62217">
                  <c:v>1</c:v>
                </c:pt>
                <c:pt idx="62218">
                  <c:v>1</c:v>
                </c:pt>
                <c:pt idx="62219">
                  <c:v>1</c:v>
                </c:pt>
                <c:pt idx="62220">
                  <c:v>1</c:v>
                </c:pt>
                <c:pt idx="62221">
                  <c:v>1</c:v>
                </c:pt>
                <c:pt idx="62222">
                  <c:v>1</c:v>
                </c:pt>
                <c:pt idx="62223">
                  <c:v>0.875</c:v>
                </c:pt>
                <c:pt idx="62224">
                  <c:v>1</c:v>
                </c:pt>
                <c:pt idx="62225">
                  <c:v>1</c:v>
                </c:pt>
                <c:pt idx="62226">
                  <c:v>1</c:v>
                </c:pt>
                <c:pt idx="62227">
                  <c:v>1</c:v>
                </c:pt>
                <c:pt idx="62228">
                  <c:v>1</c:v>
                </c:pt>
                <c:pt idx="62229">
                  <c:v>1</c:v>
                </c:pt>
                <c:pt idx="62230">
                  <c:v>1</c:v>
                </c:pt>
                <c:pt idx="62231">
                  <c:v>1</c:v>
                </c:pt>
                <c:pt idx="62232">
                  <c:v>1</c:v>
                </c:pt>
                <c:pt idx="62233">
                  <c:v>1</c:v>
                </c:pt>
                <c:pt idx="62234">
                  <c:v>1</c:v>
                </c:pt>
                <c:pt idx="62235">
                  <c:v>1</c:v>
                </c:pt>
                <c:pt idx="62236">
                  <c:v>1</c:v>
                </c:pt>
                <c:pt idx="62237">
                  <c:v>1</c:v>
                </c:pt>
                <c:pt idx="62238">
                  <c:v>1</c:v>
                </c:pt>
                <c:pt idx="62239">
                  <c:v>1</c:v>
                </c:pt>
                <c:pt idx="62240">
                  <c:v>1</c:v>
                </c:pt>
                <c:pt idx="62241">
                  <c:v>1</c:v>
                </c:pt>
                <c:pt idx="62242">
                  <c:v>1</c:v>
                </c:pt>
                <c:pt idx="62243">
                  <c:v>1</c:v>
                </c:pt>
                <c:pt idx="62244">
                  <c:v>1</c:v>
                </c:pt>
                <c:pt idx="62245">
                  <c:v>1</c:v>
                </c:pt>
                <c:pt idx="62246">
                  <c:v>1</c:v>
                </c:pt>
                <c:pt idx="62247">
                  <c:v>1</c:v>
                </c:pt>
                <c:pt idx="62248">
                  <c:v>0.875</c:v>
                </c:pt>
                <c:pt idx="62249">
                  <c:v>1</c:v>
                </c:pt>
                <c:pt idx="62250">
                  <c:v>1</c:v>
                </c:pt>
                <c:pt idx="62251">
                  <c:v>1</c:v>
                </c:pt>
                <c:pt idx="62252">
                  <c:v>1</c:v>
                </c:pt>
                <c:pt idx="62253">
                  <c:v>1</c:v>
                </c:pt>
                <c:pt idx="62254">
                  <c:v>1</c:v>
                </c:pt>
                <c:pt idx="62255">
                  <c:v>1</c:v>
                </c:pt>
                <c:pt idx="62256">
                  <c:v>1</c:v>
                </c:pt>
                <c:pt idx="62257">
                  <c:v>1</c:v>
                </c:pt>
                <c:pt idx="62258">
                  <c:v>1</c:v>
                </c:pt>
                <c:pt idx="62259">
                  <c:v>1</c:v>
                </c:pt>
                <c:pt idx="62260">
                  <c:v>1</c:v>
                </c:pt>
                <c:pt idx="62261">
                  <c:v>1</c:v>
                </c:pt>
                <c:pt idx="62262">
                  <c:v>1</c:v>
                </c:pt>
                <c:pt idx="62263">
                  <c:v>1</c:v>
                </c:pt>
                <c:pt idx="62264">
                  <c:v>1</c:v>
                </c:pt>
                <c:pt idx="62265">
                  <c:v>1</c:v>
                </c:pt>
                <c:pt idx="62266">
                  <c:v>1</c:v>
                </c:pt>
                <c:pt idx="62267">
                  <c:v>1</c:v>
                </c:pt>
                <c:pt idx="62268">
                  <c:v>1</c:v>
                </c:pt>
                <c:pt idx="62269">
                  <c:v>1</c:v>
                </c:pt>
                <c:pt idx="62270">
                  <c:v>1</c:v>
                </c:pt>
                <c:pt idx="62271">
                  <c:v>1</c:v>
                </c:pt>
                <c:pt idx="62272">
                  <c:v>1</c:v>
                </c:pt>
                <c:pt idx="62273">
                  <c:v>1</c:v>
                </c:pt>
                <c:pt idx="62274">
                  <c:v>1</c:v>
                </c:pt>
                <c:pt idx="62275">
                  <c:v>1</c:v>
                </c:pt>
                <c:pt idx="62276">
                  <c:v>1</c:v>
                </c:pt>
                <c:pt idx="62277">
                  <c:v>1</c:v>
                </c:pt>
                <c:pt idx="62278">
                  <c:v>1</c:v>
                </c:pt>
                <c:pt idx="62279">
                  <c:v>0.875</c:v>
                </c:pt>
                <c:pt idx="62280">
                  <c:v>1</c:v>
                </c:pt>
                <c:pt idx="62281">
                  <c:v>1</c:v>
                </c:pt>
                <c:pt idx="62282">
                  <c:v>1</c:v>
                </c:pt>
                <c:pt idx="62283">
                  <c:v>1</c:v>
                </c:pt>
                <c:pt idx="62284">
                  <c:v>1</c:v>
                </c:pt>
                <c:pt idx="62285">
                  <c:v>1</c:v>
                </c:pt>
                <c:pt idx="62286">
                  <c:v>1</c:v>
                </c:pt>
                <c:pt idx="62287">
                  <c:v>1</c:v>
                </c:pt>
                <c:pt idx="62288">
                  <c:v>1</c:v>
                </c:pt>
                <c:pt idx="62289">
                  <c:v>1</c:v>
                </c:pt>
                <c:pt idx="62290">
                  <c:v>1</c:v>
                </c:pt>
                <c:pt idx="62291">
                  <c:v>1</c:v>
                </c:pt>
                <c:pt idx="62292">
                  <c:v>1</c:v>
                </c:pt>
                <c:pt idx="62293">
                  <c:v>1</c:v>
                </c:pt>
                <c:pt idx="62294">
                  <c:v>1</c:v>
                </c:pt>
                <c:pt idx="62295">
                  <c:v>1</c:v>
                </c:pt>
                <c:pt idx="62296">
                  <c:v>1</c:v>
                </c:pt>
                <c:pt idx="62297">
                  <c:v>1</c:v>
                </c:pt>
                <c:pt idx="62298">
                  <c:v>1</c:v>
                </c:pt>
                <c:pt idx="62299">
                  <c:v>1</c:v>
                </c:pt>
                <c:pt idx="62300">
                  <c:v>1</c:v>
                </c:pt>
                <c:pt idx="62301">
                  <c:v>1</c:v>
                </c:pt>
                <c:pt idx="62302">
                  <c:v>1</c:v>
                </c:pt>
                <c:pt idx="62303">
                  <c:v>1</c:v>
                </c:pt>
                <c:pt idx="62304">
                  <c:v>1</c:v>
                </c:pt>
                <c:pt idx="62305">
                  <c:v>1</c:v>
                </c:pt>
                <c:pt idx="62306">
                  <c:v>1</c:v>
                </c:pt>
                <c:pt idx="62307">
                  <c:v>0.875</c:v>
                </c:pt>
                <c:pt idx="62308">
                  <c:v>1</c:v>
                </c:pt>
                <c:pt idx="62309">
                  <c:v>1</c:v>
                </c:pt>
                <c:pt idx="62310">
                  <c:v>1</c:v>
                </c:pt>
                <c:pt idx="62311">
                  <c:v>1</c:v>
                </c:pt>
                <c:pt idx="62312">
                  <c:v>1</c:v>
                </c:pt>
                <c:pt idx="62313">
                  <c:v>1</c:v>
                </c:pt>
                <c:pt idx="62314">
                  <c:v>1</c:v>
                </c:pt>
                <c:pt idx="62315">
                  <c:v>0.875</c:v>
                </c:pt>
                <c:pt idx="62316">
                  <c:v>1</c:v>
                </c:pt>
                <c:pt idx="62317">
                  <c:v>1</c:v>
                </c:pt>
                <c:pt idx="62318">
                  <c:v>1</c:v>
                </c:pt>
                <c:pt idx="62319">
                  <c:v>1</c:v>
                </c:pt>
                <c:pt idx="62320">
                  <c:v>1</c:v>
                </c:pt>
                <c:pt idx="62321">
                  <c:v>1</c:v>
                </c:pt>
                <c:pt idx="62322">
                  <c:v>1</c:v>
                </c:pt>
                <c:pt idx="62323">
                  <c:v>1</c:v>
                </c:pt>
                <c:pt idx="62324">
                  <c:v>1</c:v>
                </c:pt>
                <c:pt idx="62325">
                  <c:v>1</c:v>
                </c:pt>
                <c:pt idx="62326">
                  <c:v>1</c:v>
                </c:pt>
                <c:pt idx="62327">
                  <c:v>1</c:v>
                </c:pt>
                <c:pt idx="62328">
                  <c:v>0.875</c:v>
                </c:pt>
                <c:pt idx="62329">
                  <c:v>1</c:v>
                </c:pt>
                <c:pt idx="62330">
                  <c:v>1</c:v>
                </c:pt>
                <c:pt idx="62331">
                  <c:v>0.875</c:v>
                </c:pt>
                <c:pt idx="62332">
                  <c:v>1</c:v>
                </c:pt>
                <c:pt idx="62333">
                  <c:v>1</c:v>
                </c:pt>
                <c:pt idx="62334">
                  <c:v>1</c:v>
                </c:pt>
                <c:pt idx="62335">
                  <c:v>1</c:v>
                </c:pt>
                <c:pt idx="62336">
                  <c:v>1</c:v>
                </c:pt>
                <c:pt idx="62337">
                  <c:v>1</c:v>
                </c:pt>
                <c:pt idx="62338">
                  <c:v>1</c:v>
                </c:pt>
                <c:pt idx="62339">
                  <c:v>1</c:v>
                </c:pt>
                <c:pt idx="62340">
                  <c:v>1</c:v>
                </c:pt>
                <c:pt idx="62341">
                  <c:v>1</c:v>
                </c:pt>
                <c:pt idx="62342">
                  <c:v>1</c:v>
                </c:pt>
                <c:pt idx="62343">
                  <c:v>1</c:v>
                </c:pt>
                <c:pt idx="62344">
                  <c:v>1</c:v>
                </c:pt>
                <c:pt idx="62345">
                  <c:v>1</c:v>
                </c:pt>
                <c:pt idx="62346">
                  <c:v>1</c:v>
                </c:pt>
                <c:pt idx="62347">
                  <c:v>1</c:v>
                </c:pt>
                <c:pt idx="62348">
                  <c:v>1</c:v>
                </c:pt>
                <c:pt idx="62349">
                  <c:v>1</c:v>
                </c:pt>
                <c:pt idx="62350">
                  <c:v>1</c:v>
                </c:pt>
                <c:pt idx="62351">
                  <c:v>0.875</c:v>
                </c:pt>
                <c:pt idx="62352">
                  <c:v>1</c:v>
                </c:pt>
                <c:pt idx="62353">
                  <c:v>1</c:v>
                </c:pt>
                <c:pt idx="62354">
                  <c:v>1</c:v>
                </c:pt>
                <c:pt idx="62355">
                  <c:v>1</c:v>
                </c:pt>
                <c:pt idx="62356">
                  <c:v>1</c:v>
                </c:pt>
                <c:pt idx="62357">
                  <c:v>1</c:v>
                </c:pt>
                <c:pt idx="62358">
                  <c:v>1</c:v>
                </c:pt>
                <c:pt idx="62359">
                  <c:v>1</c:v>
                </c:pt>
                <c:pt idx="62360">
                  <c:v>1</c:v>
                </c:pt>
                <c:pt idx="62361">
                  <c:v>1</c:v>
                </c:pt>
                <c:pt idx="62362">
                  <c:v>1</c:v>
                </c:pt>
                <c:pt idx="62363">
                  <c:v>0.875</c:v>
                </c:pt>
                <c:pt idx="62364">
                  <c:v>1</c:v>
                </c:pt>
                <c:pt idx="62365">
                  <c:v>1</c:v>
                </c:pt>
                <c:pt idx="62366">
                  <c:v>1</c:v>
                </c:pt>
                <c:pt idx="62367">
                  <c:v>1</c:v>
                </c:pt>
                <c:pt idx="62368">
                  <c:v>1</c:v>
                </c:pt>
                <c:pt idx="62369">
                  <c:v>1</c:v>
                </c:pt>
                <c:pt idx="62370">
                  <c:v>0.75</c:v>
                </c:pt>
                <c:pt idx="62371">
                  <c:v>1</c:v>
                </c:pt>
                <c:pt idx="62372">
                  <c:v>1</c:v>
                </c:pt>
                <c:pt idx="62373">
                  <c:v>1</c:v>
                </c:pt>
                <c:pt idx="62374">
                  <c:v>0.875</c:v>
                </c:pt>
                <c:pt idx="62375">
                  <c:v>1</c:v>
                </c:pt>
                <c:pt idx="62376">
                  <c:v>1</c:v>
                </c:pt>
                <c:pt idx="62377">
                  <c:v>1</c:v>
                </c:pt>
                <c:pt idx="62378">
                  <c:v>1</c:v>
                </c:pt>
                <c:pt idx="62379">
                  <c:v>1</c:v>
                </c:pt>
                <c:pt idx="62380">
                  <c:v>1</c:v>
                </c:pt>
                <c:pt idx="62381">
                  <c:v>1</c:v>
                </c:pt>
                <c:pt idx="62382">
                  <c:v>1</c:v>
                </c:pt>
                <c:pt idx="62383">
                  <c:v>1</c:v>
                </c:pt>
                <c:pt idx="62384">
                  <c:v>1</c:v>
                </c:pt>
                <c:pt idx="62385">
                  <c:v>1</c:v>
                </c:pt>
                <c:pt idx="62386">
                  <c:v>1</c:v>
                </c:pt>
                <c:pt idx="62387">
                  <c:v>1</c:v>
                </c:pt>
                <c:pt idx="62388">
                  <c:v>0.875</c:v>
                </c:pt>
                <c:pt idx="62389">
                  <c:v>1</c:v>
                </c:pt>
                <c:pt idx="62390">
                  <c:v>1</c:v>
                </c:pt>
                <c:pt idx="62391">
                  <c:v>1</c:v>
                </c:pt>
                <c:pt idx="62392">
                  <c:v>1</c:v>
                </c:pt>
                <c:pt idx="62393">
                  <c:v>1</c:v>
                </c:pt>
                <c:pt idx="62394">
                  <c:v>1</c:v>
                </c:pt>
                <c:pt idx="62395">
                  <c:v>1</c:v>
                </c:pt>
                <c:pt idx="62396">
                  <c:v>1</c:v>
                </c:pt>
                <c:pt idx="62397">
                  <c:v>1</c:v>
                </c:pt>
                <c:pt idx="62398">
                  <c:v>1</c:v>
                </c:pt>
                <c:pt idx="62399">
                  <c:v>0.875</c:v>
                </c:pt>
                <c:pt idx="62400">
                  <c:v>1</c:v>
                </c:pt>
                <c:pt idx="62401">
                  <c:v>1</c:v>
                </c:pt>
                <c:pt idx="62402">
                  <c:v>1</c:v>
                </c:pt>
                <c:pt idx="62403">
                  <c:v>1</c:v>
                </c:pt>
                <c:pt idx="62404">
                  <c:v>1</c:v>
                </c:pt>
                <c:pt idx="62405">
                  <c:v>1</c:v>
                </c:pt>
                <c:pt idx="62406">
                  <c:v>1</c:v>
                </c:pt>
                <c:pt idx="62407">
                  <c:v>1</c:v>
                </c:pt>
                <c:pt idx="62408">
                  <c:v>1</c:v>
                </c:pt>
                <c:pt idx="62409">
                  <c:v>1</c:v>
                </c:pt>
                <c:pt idx="62410">
                  <c:v>1</c:v>
                </c:pt>
                <c:pt idx="62411">
                  <c:v>1</c:v>
                </c:pt>
                <c:pt idx="62412">
                  <c:v>0.125</c:v>
                </c:pt>
                <c:pt idx="62413">
                  <c:v>1</c:v>
                </c:pt>
                <c:pt idx="62414">
                  <c:v>1</c:v>
                </c:pt>
                <c:pt idx="62415">
                  <c:v>1</c:v>
                </c:pt>
                <c:pt idx="62416">
                  <c:v>1</c:v>
                </c:pt>
                <c:pt idx="62417">
                  <c:v>1</c:v>
                </c:pt>
                <c:pt idx="62418">
                  <c:v>0.875</c:v>
                </c:pt>
                <c:pt idx="62419">
                  <c:v>1</c:v>
                </c:pt>
                <c:pt idx="62420">
                  <c:v>1</c:v>
                </c:pt>
                <c:pt idx="62421">
                  <c:v>1</c:v>
                </c:pt>
                <c:pt idx="62422">
                  <c:v>1</c:v>
                </c:pt>
                <c:pt idx="62423">
                  <c:v>1</c:v>
                </c:pt>
                <c:pt idx="62424">
                  <c:v>1</c:v>
                </c:pt>
                <c:pt idx="62425">
                  <c:v>1</c:v>
                </c:pt>
                <c:pt idx="62426">
                  <c:v>1</c:v>
                </c:pt>
                <c:pt idx="62427">
                  <c:v>1</c:v>
                </c:pt>
                <c:pt idx="62428">
                  <c:v>1</c:v>
                </c:pt>
                <c:pt idx="62429">
                  <c:v>1</c:v>
                </c:pt>
                <c:pt idx="62430">
                  <c:v>1</c:v>
                </c:pt>
                <c:pt idx="62431">
                  <c:v>1</c:v>
                </c:pt>
                <c:pt idx="62432">
                  <c:v>1</c:v>
                </c:pt>
                <c:pt idx="62433">
                  <c:v>1</c:v>
                </c:pt>
                <c:pt idx="62434">
                  <c:v>1</c:v>
                </c:pt>
                <c:pt idx="62435">
                  <c:v>1</c:v>
                </c:pt>
                <c:pt idx="62436">
                  <c:v>1</c:v>
                </c:pt>
                <c:pt idx="62437">
                  <c:v>1</c:v>
                </c:pt>
                <c:pt idx="62438">
                  <c:v>1</c:v>
                </c:pt>
                <c:pt idx="62439">
                  <c:v>1</c:v>
                </c:pt>
                <c:pt idx="62440">
                  <c:v>0.875</c:v>
                </c:pt>
                <c:pt idx="62441">
                  <c:v>1</c:v>
                </c:pt>
                <c:pt idx="62442">
                  <c:v>1</c:v>
                </c:pt>
                <c:pt idx="62443">
                  <c:v>1</c:v>
                </c:pt>
                <c:pt idx="62444">
                  <c:v>1</c:v>
                </c:pt>
                <c:pt idx="62445">
                  <c:v>1</c:v>
                </c:pt>
                <c:pt idx="62446">
                  <c:v>1</c:v>
                </c:pt>
                <c:pt idx="62447">
                  <c:v>1</c:v>
                </c:pt>
                <c:pt idx="62448">
                  <c:v>1</c:v>
                </c:pt>
                <c:pt idx="62449">
                  <c:v>1</c:v>
                </c:pt>
                <c:pt idx="62450">
                  <c:v>1</c:v>
                </c:pt>
                <c:pt idx="62451">
                  <c:v>1</c:v>
                </c:pt>
                <c:pt idx="62452">
                  <c:v>1</c:v>
                </c:pt>
                <c:pt idx="62453">
                  <c:v>1</c:v>
                </c:pt>
                <c:pt idx="62454">
                  <c:v>1</c:v>
                </c:pt>
                <c:pt idx="62455">
                  <c:v>1</c:v>
                </c:pt>
                <c:pt idx="62456">
                  <c:v>1</c:v>
                </c:pt>
                <c:pt idx="62457">
                  <c:v>1</c:v>
                </c:pt>
                <c:pt idx="62458">
                  <c:v>1</c:v>
                </c:pt>
                <c:pt idx="62459">
                  <c:v>1</c:v>
                </c:pt>
                <c:pt idx="62460">
                  <c:v>1</c:v>
                </c:pt>
                <c:pt idx="62461">
                  <c:v>0.875</c:v>
                </c:pt>
                <c:pt idx="62462">
                  <c:v>0.875</c:v>
                </c:pt>
                <c:pt idx="62463">
                  <c:v>1</c:v>
                </c:pt>
                <c:pt idx="62464">
                  <c:v>0.875</c:v>
                </c:pt>
                <c:pt idx="62465">
                  <c:v>1</c:v>
                </c:pt>
                <c:pt idx="62466">
                  <c:v>1</c:v>
                </c:pt>
                <c:pt idx="62467">
                  <c:v>1</c:v>
                </c:pt>
                <c:pt idx="62468">
                  <c:v>1</c:v>
                </c:pt>
                <c:pt idx="62469">
                  <c:v>1</c:v>
                </c:pt>
                <c:pt idx="62470">
                  <c:v>1</c:v>
                </c:pt>
                <c:pt idx="62471">
                  <c:v>1</c:v>
                </c:pt>
                <c:pt idx="62472">
                  <c:v>1</c:v>
                </c:pt>
                <c:pt idx="62473">
                  <c:v>1</c:v>
                </c:pt>
                <c:pt idx="62474">
                  <c:v>1</c:v>
                </c:pt>
                <c:pt idx="62475">
                  <c:v>0.875</c:v>
                </c:pt>
                <c:pt idx="62476">
                  <c:v>1</c:v>
                </c:pt>
                <c:pt idx="62477">
                  <c:v>1</c:v>
                </c:pt>
                <c:pt idx="62478">
                  <c:v>1</c:v>
                </c:pt>
                <c:pt idx="62479">
                  <c:v>1</c:v>
                </c:pt>
                <c:pt idx="62480">
                  <c:v>1</c:v>
                </c:pt>
                <c:pt idx="62481">
                  <c:v>1</c:v>
                </c:pt>
                <c:pt idx="62482">
                  <c:v>1</c:v>
                </c:pt>
                <c:pt idx="62483">
                  <c:v>1</c:v>
                </c:pt>
                <c:pt idx="62484">
                  <c:v>1</c:v>
                </c:pt>
                <c:pt idx="62485">
                  <c:v>1</c:v>
                </c:pt>
                <c:pt idx="62486">
                  <c:v>1</c:v>
                </c:pt>
                <c:pt idx="62487">
                  <c:v>1</c:v>
                </c:pt>
                <c:pt idx="62488">
                  <c:v>1</c:v>
                </c:pt>
                <c:pt idx="62489">
                  <c:v>1</c:v>
                </c:pt>
                <c:pt idx="62490">
                  <c:v>0.875</c:v>
                </c:pt>
                <c:pt idx="62491">
                  <c:v>1</c:v>
                </c:pt>
                <c:pt idx="62492">
                  <c:v>1</c:v>
                </c:pt>
                <c:pt idx="62493">
                  <c:v>1</c:v>
                </c:pt>
                <c:pt idx="62494">
                  <c:v>1</c:v>
                </c:pt>
                <c:pt idx="62495">
                  <c:v>1</c:v>
                </c:pt>
                <c:pt idx="62496">
                  <c:v>1</c:v>
                </c:pt>
                <c:pt idx="62497">
                  <c:v>1</c:v>
                </c:pt>
                <c:pt idx="62498">
                  <c:v>1</c:v>
                </c:pt>
                <c:pt idx="62499">
                  <c:v>1</c:v>
                </c:pt>
                <c:pt idx="62500">
                  <c:v>1</c:v>
                </c:pt>
                <c:pt idx="62501">
                  <c:v>1</c:v>
                </c:pt>
                <c:pt idx="62502">
                  <c:v>1</c:v>
                </c:pt>
                <c:pt idx="62503">
                  <c:v>1</c:v>
                </c:pt>
                <c:pt idx="62504">
                  <c:v>1</c:v>
                </c:pt>
                <c:pt idx="62505">
                  <c:v>1</c:v>
                </c:pt>
                <c:pt idx="62506">
                  <c:v>1</c:v>
                </c:pt>
                <c:pt idx="62507">
                  <c:v>1</c:v>
                </c:pt>
                <c:pt idx="62508">
                  <c:v>1</c:v>
                </c:pt>
                <c:pt idx="62509">
                  <c:v>1</c:v>
                </c:pt>
                <c:pt idx="62510">
                  <c:v>1</c:v>
                </c:pt>
                <c:pt idx="62511">
                  <c:v>1</c:v>
                </c:pt>
                <c:pt idx="62512">
                  <c:v>1</c:v>
                </c:pt>
                <c:pt idx="62513">
                  <c:v>1</c:v>
                </c:pt>
                <c:pt idx="62514">
                  <c:v>1</c:v>
                </c:pt>
                <c:pt idx="62515">
                  <c:v>1</c:v>
                </c:pt>
                <c:pt idx="62516">
                  <c:v>1</c:v>
                </c:pt>
                <c:pt idx="62517">
                  <c:v>1</c:v>
                </c:pt>
                <c:pt idx="62518">
                  <c:v>1</c:v>
                </c:pt>
                <c:pt idx="62519">
                  <c:v>1</c:v>
                </c:pt>
                <c:pt idx="62520">
                  <c:v>1</c:v>
                </c:pt>
                <c:pt idx="62521">
                  <c:v>1</c:v>
                </c:pt>
                <c:pt idx="62522">
                  <c:v>1</c:v>
                </c:pt>
                <c:pt idx="62523">
                  <c:v>1</c:v>
                </c:pt>
                <c:pt idx="62524">
                  <c:v>1</c:v>
                </c:pt>
                <c:pt idx="62525">
                  <c:v>1</c:v>
                </c:pt>
                <c:pt idx="62526">
                  <c:v>1</c:v>
                </c:pt>
                <c:pt idx="62527">
                  <c:v>1</c:v>
                </c:pt>
                <c:pt idx="62528">
                  <c:v>1</c:v>
                </c:pt>
                <c:pt idx="62529">
                  <c:v>1</c:v>
                </c:pt>
                <c:pt idx="62530">
                  <c:v>1</c:v>
                </c:pt>
                <c:pt idx="62531">
                  <c:v>1</c:v>
                </c:pt>
                <c:pt idx="62532">
                  <c:v>1</c:v>
                </c:pt>
                <c:pt idx="62533">
                  <c:v>1</c:v>
                </c:pt>
                <c:pt idx="62534">
                  <c:v>1</c:v>
                </c:pt>
                <c:pt idx="62535">
                  <c:v>1</c:v>
                </c:pt>
                <c:pt idx="62536">
                  <c:v>1</c:v>
                </c:pt>
                <c:pt idx="62537">
                  <c:v>1</c:v>
                </c:pt>
                <c:pt idx="62538">
                  <c:v>1</c:v>
                </c:pt>
                <c:pt idx="62539">
                  <c:v>1</c:v>
                </c:pt>
                <c:pt idx="62540">
                  <c:v>1</c:v>
                </c:pt>
                <c:pt idx="62541">
                  <c:v>1</c:v>
                </c:pt>
                <c:pt idx="62542">
                  <c:v>1</c:v>
                </c:pt>
                <c:pt idx="62543">
                  <c:v>1</c:v>
                </c:pt>
                <c:pt idx="62544">
                  <c:v>1</c:v>
                </c:pt>
                <c:pt idx="62545">
                  <c:v>1</c:v>
                </c:pt>
                <c:pt idx="62546">
                  <c:v>0.875</c:v>
                </c:pt>
                <c:pt idx="62547">
                  <c:v>1</c:v>
                </c:pt>
                <c:pt idx="62548">
                  <c:v>1</c:v>
                </c:pt>
                <c:pt idx="62549">
                  <c:v>1</c:v>
                </c:pt>
                <c:pt idx="62550">
                  <c:v>1</c:v>
                </c:pt>
                <c:pt idx="62551">
                  <c:v>1</c:v>
                </c:pt>
                <c:pt idx="62552">
                  <c:v>1</c:v>
                </c:pt>
                <c:pt idx="62553">
                  <c:v>1</c:v>
                </c:pt>
                <c:pt idx="62554">
                  <c:v>0.875</c:v>
                </c:pt>
                <c:pt idx="62555">
                  <c:v>1</c:v>
                </c:pt>
                <c:pt idx="62556">
                  <c:v>1</c:v>
                </c:pt>
                <c:pt idx="62557">
                  <c:v>1</c:v>
                </c:pt>
                <c:pt idx="62558">
                  <c:v>1</c:v>
                </c:pt>
                <c:pt idx="62559">
                  <c:v>0.875</c:v>
                </c:pt>
                <c:pt idx="62560">
                  <c:v>1</c:v>
                </c:pt>
                <c:pt idx="62561">
                  <c:v>1</c:v>
                </c:pt>
                <c:pt idx="62562">
                  <c:v>1</c:v>
                </c:pt>
                <c:pt idx="62563">
                  <c:v>1</c:v>
                </c:pt>
                <c:pt idx="62564">
                  <c:v>1</c:v>
                </c:pt>
                <c:pt idx="62565">
                  <c:v>1</c:v>
                </c:pt>
                <c:pt idx="62566">
                  <c:v>1</c:v>
                </c:pt>
                <c:pt idx="62567">
                  <c:v>1</c:v>
                </c:pt>
                <c:pt idx="62568">
                  <c:v>0.75</c:v>
                </c:pt>
                <c:pt idx="62569">
                  <c:v>1</c:v>
                </c:pt>
                <c:pt idx="62570">
                  <c:v>1</c:v>
                </c:pt>
                <c:pt idx="62571">
                  <c:v>1</c:v>
                </c:pt>
                <c:pt idx="62572">
                  <c:v>1</c:v>
                </c:pt>
                <c:pt idx="62573">
                  <c:v>1</c:v>
                </c:pt>
                <c:pt idx="62574">
                  <c:v>1</c:v>
                </c:pt>
                <c:pt idx="62575">
                  <c:v>1</c:v>
                </c:pt>
                <c:pt idx="62576">
                  <c:v>1</c:v>
                </c:pt>
                <c:pt idx="62577">
                  <c:v>1</c:v>
                </c:pt>
                <c:pt idx="62578">
                  <c:v>1</c:v>
                </c:pt>
                <c:pt idx="62579">
                  <c:v>1</c:v>
                </c:pt>
                <c:pt idx="62580">
                  <c:v>1</c:v>
                </c:pt>
                <c:pt idx="62581">
                  <c:v>1</c:v>
                </c:pt>
                <c:pt idx="62582">
                  <c:v>1</c:v>
                </c:pt>
                <c:pt idx="62583">
                  <c:v>1</c:v>
                </c:pt>
                <c:pt idx="62584">
                  <c:v>1</c:v>
                </c:pt>
                <c:pt idx="62585">
                  <c:v>1</c:v>
                </c:pt>
                <c:pt idx="62586">
                  <c:v>1</c:v>
                </c:pt>
                <c:pt idx="62587">
                  <c:v>1</c:v>
                </c:pt>
                <c:pt idx="62588">
                  <c:v>1</c:v>
                </c:pt>
                <c:pt idx="62589">
                  <c:v>1</c:v>
                </c:pt>
                <c:pt idx="62590">
                  <c:v>1</c:v>
                </c:pt>
                <c:pt idx="62591">
                  <c:v>1</c:v>
                </c:pt>
                <c:pt idx="62592">
                  <c:v>1</c:v>
                </c:pt>
                <c:pt idx="62593">
                  <c:v>1</c:v>
                </c:pt>
                <c:pt idx="62594">
                  <c:v>1</c:v>
                </c:pt>
                <c:pt idx="62595">
                  <c:v>1</c:v>
                </c:pt>
                <c:pt idx="62596">
                  <c:v>1</c:v>
                </c:pt>
                <c:pt idx="62597">
                  <c:v>1</c:v>
                </c:pt>
                <c:pt idx="62598">
                  <c:v>1</c:v>
                </c:pt>
                <c:pt idx="62599">
                  <c:v>1</c:v>
                </c:pt>
                <c:pt idx="62600">
                  <c:v>1</c:v>
                </c:pt>
                <c:pt idx="62601">
                  <c:v>1</c:v>
                </c:pt>
                <c:pt idx="62602">
                  <c:v>1</c:v>
                </c:pt>
                <c:pt idx="62603">
                  <c:v>1</c:v>
                </c:pt>
                <c:pt idx="62604">
                  <c:v>1</c:v>
                </c:pt>
                <c:pt idx="62605">
                  <c:v>1</c:v>
                </c:pt>
                <c:pt idx="62606">
                  <c:v>1</c:v>
                </c:pt>
                <c:pt idx="62607">
                  <c:v>1</c:v>
                </c:pt>
                <c:pt idx="62608">
                  <c:v>1</c:v>
                </c:pt>
                <c:pt idx="62609">
                  <c:v>1</c:v>
                </c:pt>
                <c:pt idx="62610">
                  <c:v>1</c:v>
                </c:pt>
                <c:pt idx="62611">
                  <c:v>1</c:v>
                </c:pt>
                <c:pt idx="62612">
                  <c:v>1</c:v>
                </c:pt>
                <c:pt idx="62613">
                  <c:v>1</c:v>
                </c:pt>
                <c:pt idx="62614">
                  <c:v>1</c:v>
                </c:pt>
                <c:pt idx="62615">
                  <c:v>1</c:v>
                </c:pt>
                <c:pt idx="62616">
                  <c:v>1</c:v>
                </c:pt>
                <c:pt idx="62617">
                  <c:v>1</c:v>
                </c:pt>
                <c:pt idx="62618">
                  <c:v>1</c:v>
                </c:pt>
                <c:pt idx="62619">
                  <c:v>1</c:v>
                </c:pt>
                <c:pt idx="62620">
                  <c:v>1</c:v>
                </c:pt>
                <c:pt idx="62621">
                  <c:v>1</c:v>
                </c:pt>
                <c:pt idx="62622">
                  <c:v>0.75</c:v>
                </c:pt>
                <c:pt idx="62623">
                  <c:v>1</c:v>
                </c:pt>
                <c:pt idx="62624">
                  <c:v>1</c:v>
                </c:pt>
                <c:pt idx="62625">
                  <c:v>1</c:v>
                </c:pt>
                <c:pt idx="62626">
                  <c:v>1</c:v>
                </c:pt>
                <c:pt idx="62627">
                  <c:v>1</c:v>
                </c:pt>
                <c:pt idx="62628">
                  <c:v>1</c:v>
                </c:pt>
                <c:pt idx="62629">
                  <c:v>1</c:v>
                </c:pt>
                <c:pt idx="62630">
                  <c:v>1</c:v>
                </c:pt>
                <c:pt idx="62631">
                  <c:v>1</c:v>
                </c:pt>
                <c:pt idx="62632">
                  <c:v>0.875</c:v>
                </c:pt>
                <c:pt idx="62633">
                  <c:v>1</c:v>
                </c:pt>
                <c:pt idx="62634">
                  <c:v>1</c:v>
                </c:pt>
                <c:pt idx="62635">
                  <c:v>1</c:v>
                </c:pt>
                <c:pt idx="62636">
                  <c:v>1</c:v>
                </c:pt>
                <c:pt idx="62637">
                  <c:v>1</c:v>
                </c:pt>
                <c:pt idx="62638">
                  <c:v>0.875</c:v>
                </c:pt>
                <c:pt idx="62639">
                  <c:v>1</c:v>
                </c:pt>
                <c:pt idx="62640">
                  <c:v>1</c:v>
                </c:pt>
                <c:pt idx="62641">
                  <c:v>1</c:v>
                </c:pt>
                <c:pt idx="62642">
                  <c:v>1</c:v>
                </c:pt>
                <c:pt idx="62643">
                  <c:v>1</c:v>
                </c:pt>
                <c:pt idx="62644">
                  <c:v>1</c:v>
                </c:pt>
                <c:pt idx="62645">
                  <c:v>1</c:v>
                </c:pt>
                <c:pt idx="62646">
                  <c:v>1</c:v>
                </c:pt>
                <c:pt idx="62647">
                  <c:v>1</c:v>
                </c:pt>
                <c:pt idx="62648">
                  <c:v>1</c:v>
                </c:pt>
                <c:pt idx="62649">
                  <c:v>1</c:v>
                </c:pt>
                <c:pt idx="62650">
                  <c:v>1</c:v>
                </c:pt>
                <c:pt idx="62651">
                  <c:v>1</c:v>
                </c:pt>
                <c:pt idx="62652">
                  <c:v>1</c:v>
                </c:pt>
                <c:pt idx="62653">
                  <c:v>1</c:v>
                </c:pt>
                <c:pt idx="62654">
                  <c:v>1</c:v>
                </c:pt>
                <c:pt idx="62655">
                  <c:v>1</c:v>
                </c:pt>
                <c:pt idx="62656">
                  <c:v>1</c:v>
                </c:pt>
                <c:pt idx="62657">
                  <c:v>1</c:v>
                </c:pt>
                <c:pt idx="62658">
                  <c:v>1</c:v>
                </c:pt>
                <c:pt idx="62659">
                  <c:v>1</c:v>
                </c:pt>
                <c:pt idx="62660">
                  <c:v>1</c:v>
                </c:pt>
                <c:pt idx="62661">
                  <c:v>1</c:v>
                </c:pt>
                <c:pt idx="62662">
                  <c:v>1</c:v>
                </c:pt>
                <c:pt idx="62663">
                  <c:v>1</c:v>
                </c:pt>
                <c:pt idx="62664">
                  <c:v>1</c:v>
                </c:pt>
                <c:pt idx="62665">
                  <c:v>1</c:v>
                </c:pt>
                <c:pt idx="62666">
                  <c:v>1</c:v>
                </c:pt>
                <c:pt idx="62667">
                  <c:v>1</c:v>
                </c:pt>
                <c:pt idx="62668">
                  <c:v>1</c:v>
                </c:pt>
                <c:pt idx="62669">
                  <c:v>1</c:v>
                </c:pt>
                <c:pt idx="62670">
                  <c:v>1</c:v>
                </c:pt>
                <c:pt idx="62671">
                  <c:v>1</c:v>
                </c:pt>
                <c:pt idx="62672">
                  <c:v>0.875</c:v>
                </c:pt>
                <c:pt idx="62673">
                  <c:v>1</c:v>
                </c:pt>
                <c:pt idx="62674">
                  <c:v>1</c:v>
                </c:pt>
                <c:pt idx="62675">
                  <c:v>1</c:v>
                </c:pt>
                <c:pt idx="62676">
                  <c:v>1</c:v>
                </c:pt>
                <c:pt idx="62677">
                  <c:v>0.875</c:v>
                </c:pt>
                <c:pt idx="62678">
                  <c:v>1</c:v>
                </c:pt>
                <c:pt idx="62679">
                  <c:v>1</c:v>
                </c:pt>
                <c:pt idx="62680">
                  <c:v>1</c:v>
                </c:pt>
                <c:pt idx="62681">
                  <c:v>1</c:v>
                </c:pt>
                <c:pt idx="62682">
                  <c:v>1</c:v>
                </c:pt>
                <c:pt idx="62683">
                  <c:v>1</c:v>
                </c:pt>
                <c:pt idx="62684">
                  <c:v>1</c:v>
                </c:pt>
                <c:pt idx="62685">
                  <c:v>1</c:v>
                </c:pt>
                <c:pt idx="62686">
                  <c:v>1</c:v>
                </c:pt>
                <c:pt idx="62687">
                  <c:v>1</c:v>
                </c:pt>
                <c:pt idx="62688">
                  <c:v>1</c:v>
                </c:pt>
                <c:pt idx="62689">
                  <c:v>1</c:v>
                </c:pt>
                <c:pt idx="62690">
                  <c:v>1</c:v>
                </c:pt>
                <c:pt idx="62691">
                  <c:v>1</c:v>
                </c:pt>
                <c:pt idx="62692">
                  <c:v>1</c:v>
                </c:pt>
                <c:pt idx="62693">
                  <c:v>1</c:v>
                </c:pt>
                <c:pt idx="62694">
                  <c:v>1</c:v>
                </c:pt>
                <c:pt idx="62695">
                  <c:v>1</c:v>
                </c:pt>
                <c:pt idx="62696">
                  <c:v>1</c:v>
                </c:pt>
                <c:pt idx="62697">
                  <c:v>1</c:v>
                </c:pt>
                <c:pt idx="62698">
                  <c:v>1</c:v>
                </c:pt>
                <c:pt idx="62699">
                  <c:v>0.875</c:v>
                </c:pt>
                <c:pt idx="62700">
                  <c:v>1</c:v>
                </c:pt>
                <c:pt idx="62701">
                  <c:v>1</c:v>
                </c:pt>
                <c:pt idx="62702">
                  <c:v>1</c:v>
                </c:pt>
                <c:pt idx="62703">
                  <c:v>1</c:v>
                </c:pt>
                <c:pt idx="62704">
                  <c:v>1</c:v>
                </c:pt>
                <c:pt idx="62705">
                  <c:v>1</c:v>
                </c:pt>
                <c:pt idx="62706">
                  <c:v>1</c:v>
                </c:pt>
                <c:pt idx="62707">
                  <c:v>1</c:v>
                </c:pt>
                <c:pt idx="62708">
                  <c:v>1</c:v>
                </c:pt>
                <c:pt idx="62709">
                  <c:v>1</c:v>
                </c:pt>
                <c:pt idx="62710">
                  <c:v>1</c:v>
                </c:pt>
                <c:pt idx="62711">
                  <c:v>1</c:v>
                </c:pt>
                <c:pt idx="62712">
                  <c:v>1</c:v>
                </c:pt>
                <c:pt idx="62713">
                  <c:v>0.875</c:v>
                </c:pt>
                <c:pt idx="62714">
                  <c:v>1</c:v>
                </c:pt>
                <c:pt idx="62715">
                  <c:v>1</c:v>
                </c:pt>
                <c:pt idx="62716">
                  <c:v>1</c:v>
                </c:pt>
                <c:pt idx="62717">
                  <c:v>1</c:v>
                </c:pt>
                <c:pt idx="62718">
                  <c:v>1</c:v>
                </c:pt>
                <c:pt idx="62719">
                  <c:v>1</c:v>
                </c:pt>
                <c:pt idx="62720">
                  <c:v>1</c:v>
                </c:pt>
                <c:pt idx="62721">
                  <c:v>1</c:v>
                </c:pt>
                <c:pt idx="62722">
                  <c:v>1</c:v>
                </c:pt>
                <c:pt idx="62723">
                  <c:v>1</c:v>
                </c:pt>
                <c:pt idx="62724">
                  <c:v>1</c:v>
                </c:pt>
                <c:pt idx="62725">
                  <c:v>0.875</c:v>
                </c:pt>
                <c:pt idx="62726">
                  <c:v>0.875</c:v>
                </c:pt>
                <c:pt idx="62727">
                  <c:v>1</c:v>
                </c:pt>
                <c:pt idx="62728">
                  <c:v>1</c:v>
                </c:pt>
                <c:pt idx="62729">
                  <c:v>1</c:v>
                </c:pt>
                <c:pt idx="62730">
                  <c:v>1</c:v>
                </c:pt>
                <c:pt idx="62731">
                  <c:v>1</c:v>
                </c:pt>
                <c:pt idx="62732">
                  <c:v>1</c:v>
                </c:pt>
                <c:pt idx="62733">
                  <c:v>1</c:v>
                </c:pt>
                <c:pt idx="62734">
                  <c:v>1</c:v>
                </c:pt>
                <c:pt idx="62735">
                  <c:v>1</c:v>
                </c:pt>
                <c:pt idx="62736">
                  <c:v>1</c:v>
                </c:pt>
                <c:pt idx="62737">
                  <c:v>1</c:v>
                </c:pt>
                <c:pt idx="62738">
                  <c:v>1</c:v>
                </c:pt>
                <c:pt idx="62739">
                  <c:v>1</c:v>
                </c:pt>
                <c:pt idx="62740">
                  <c:v>1</c:v>
                </c:pt>
                <c:pt idx="62741">
                  <c:v>1</c:v>
                </c:pt>
                <c:pt idx="62742">
                  <c:v>1</c:v>
                </c:pt>
                <c:pt idx="62743">
                  <c:v>1</c:v>
                </c:pt>
                <c:pt idx="62744">
                  <c:v>1</c:v>
                </c:pt>
                <c:pt idx="62745">
                  <c:v>1</c:v>
                </c:pt>
                <c:pt idx="62746">
                  <c:v>1</c:v>
                </c:pt>
                <c:pt idx="62747">
                  <c:v>1</c:v>
                </c:pt>
                <c:pt idx="62748">
                  <c:v>1</c:v>
                </c:pt>
                <c:pt idx="62749">
                  <c:v>1</c:v>
                </c:pt>
                <c:pt idx="62750">
                  <c:v>1</c:v>
                </c:pt>
                <c:pt idx="62751">
                  <c:v>1</c:v>
                </c:pt>
                <c:pt idx="62752">
                  <c:v>1</c:v>
                </c:pt>
                <c:pt idx="62753">
                  <c:v>1</c:v>
                </c:pt>
                <c:pt idx="62754">
                  <c:v>1</c:v>
                </c:pt>
                <c:pt idx="62755">
                  <c:v>1</c:v>
                </c:pt>
                <c:pt idx="62756">
                  <c:v>1</c:v>
                </c:pt>
                <c:pt idx="62757">
                  <c:v>1</c:v>
                </c:pt>
                <c:pt idx="62758">
                  <c:v>1</c:v>
                </c:pt>
                <c:pt idx="62759">
                  <c:v>1</c:v>
                </c:pt>
                <c:pt idx="62760">
                  <c:v>1</c:v>
                </c:pt>
                <c:pt idx="62761">
                  <c:v>1</c:v>
                </c:pt>
                <c:pt idx="62762">
                  <c:v>1</c:v>
                </c:pt>
                <c:pt idx="62763">
                  <c:v>1</c:v>
                </c:pt>
                <c:pt idx="62764">
                  <c:v>1</c:v>
                </c:pt>
                <c:pt idx="62765">
                  <c:v>1</c:v>
                </c:pt>
                <c:pt idx="62766">
                  <c:v>1</c:v>
                </c:pt>
                <c:pt idx="62767">
                  <c:v>1</c:v>
                </c:pt>
                <c:pt idx="62768">
                  <c:v>1</c:v>
                </c:pt>
                <c:pt idx="62769">
                  <c:v>1</c:v>
                </c:pt>
                <c:pt idx="62770">
                  <c:v>1</c:v>
                </c:pt>
                <c:pt idx="62771">
                  <c:v>1</c:v>
                </c:pt>
                <c:pt idx="62772">
                  <c:v>1</c:v>
                </c:pt>
                <c:pt idx="62773">
                  <c:v>1</c:v>
                </c:pt>
                <c:pt idx="62774">
                  <c:v>0.875</c:v>
                </c:pt>
                <c:pt idx="62775">
                  <c:v>1</c:v>
                </c:pt>
                <c:pt idx="62776">
                  <c:v>1</c:v>
                </c:pt>
                <c:pt idx="62777">
                  <c:v>1</c:v>
                </c:pt>
                <c:pt idx="62778">
                  <c:v>1</c:v>
                </c:pt>
                <c:pt idx="62779">
                  <c:v>1</c:v>
                </c:pt>
                <c:pt idx="62780">
                  <c:v>1</c:v>
                </c:pt>
                <c:pt idx="62781">
                  <c:v>1</c:v>
                </c:pt>
                <c:pt idx="62782">
                  <c:v>1</c:v>
                </c:pt>
                <c:pt idx="62783">
                  <c:v>1</c:v>
                </c:pt>
                <c:pt idx="62784">
                  <c:v>1</c:v>
                </c:pt>
                <c:pt idx="62785">
                  <c:v>1</c:v>
                </c:pt>
                <c:pt idx="62786">
                  <c:v>0.875</c:v>
                </c:pt>
                <c:pt idx="62787">
                  <c:v>1</c:v>
                </c:pt>
                <c:pt idx="62788">
                  <c:v>1</c:v>
                </c:pt>
                <c:pt idx="62789">
                  <c:v>1</c:v>
                </c:pt>
                <c:pt idx="62790">
                  <c:v>1</c:v>
                </c:pt>
                <c:pt idx="62791">
                  <c:v>1</c:v>
                </c:pt>
                <c:pt idx="62792">
                  <c:v>1</c:v>
                </c:pt>
                <c:pt idx="62793">
                  <c:v>1</c:v>
                </c:pt>
                <c:pt idx="62794">
                  <c:v>1</c:v>
                </c:pt>
                <c:pt idx="62795">
                  <c:v>1</c:v>
                </c:pt>
                <c:pt idx="62796">
                  <c:v>1</c:v>
                </c:pt>
                <c:pt idx="62797">
                  <c:v>1</c:v>
                </c:pt>
                <c:pt idx="62798">
                  <c:v>1</c:v>
                </c:pt>
                <c:pt idx="62799">
                  <c:v>1</c:v>
                </c:pt>
                <c:pt idx="62800">
                  <c:v>1</c:v>
                </c:pt>
                <c:pt idx="62801">
                  <c:v>1</c:v>
                </c:pt>
                <c:pt idx="62802">
                  <c:v>1</c:v>
                </c:pt>
                <c:pt idx="62803">
                  <c:v>1</c:v>
                </c:pt>
                <c:pt idx="62804">
                  <c:v>1</c:v>
                </c:pt>
                <c:pt idx="62805">
                  <c:v>1</c:v>
                </c:pt>
                <c:pt idx="62806">
                  <c:v>1</c:v>
                </c:pt>
                <c:pt idx="62807">
                  <c:v>1</c:v>
                </c:pt>
                <c:pt idx="62808">
                  <c:v>1</c:v>
                </c:pt>
                <c:pt idx="62809">
                  <c:v>1</c:v>
                </c:pt>
                <c:pt idx="62810">
                  <c:v>1</c:v>
                </c:pt>
                <c:pt idx="62811">
                  <c:v>1</c:v>
                </c:pt>
                <c:pt idx="62812">
                  <c:v>1</c:v>
                </c:pt>
                <c:pt idx="62813">
                  <c:v>1</c:v>
                </c:pt>
                <c:pt idx="62814">
                  <c:v>1</c:v>
                </c:pt>
                <c:pt idx="62815">
                  <c:v>1</c:v>
                </c:pt>
                <c:pt idx="62816">
                  <c:v>1</c:v>
                </c:pt>
                <c:pt idx="62817">
                  <c:v>1</c:v>
                </c:pt>
                <c:pt idx="62818">
                  <c:v>1</c:v>
                </c:pt>
                <c:pt idx="62819">
                  <c:v>1</c:v>
                </c:pt>
                <c:pt idx="62820">
                  <c:v>1</c:v>
                </c:pt>
                <c:pt idx="62821">
                  <c:v>1</c:v>
                </c:pt>
                <c:pt idx="62822">
                  <c:v>1</c:v>
                </c:pt>
                <c:pt idx="62823">
                  <c:v>1</c:v>
                </c:pt>
                <c:pt idx="62824">
                  <c:v>1</c:v>
                </c:pt>
                <c:pt idx="62825">
                  <c:v>1</c:v>
                </c:pt>
                <c:pt idx="62826">
                  <c:v>1</c:v>
                </c:pt>
                <c:pt idx="62827">
                  <c:v>1</c:v>
                </c:pt>
                <c:pt idx="62828">
                  <c:v>1</c:v>
                </c:pt>
                <c:pt idx="62829">
                  <c:v>1</c:v>
                </c:pt>
                <c:pt idx="62830">
                  <c:v>1</c:v>
                </c:pt>
                <c:pt idx="62831">
                  <c:v>1</c:v>
                </c:pt>
                <c:pt idx="62832">
                  <c:v>1</c:v>
                </c:pt>
                <c:pt idx="62833">
                  <c:v>1</c:v>
                </c:pt>
                <c:pt idx="62834">
                  <c:v>0.75</c:v>
                </c:pt>
                <c:pt idx="62835">
                  <c:v>1</c:v>
                </c:pt>
                <c:pt idx="62836">
                  <c:v>1</c:v>
                </c:pt>
                <c:pt idx="62837">
                  <c:v>1</c:v>
                </c:pt>
                <c:pt idx="62838">
                  <c:v>1</c:v>
                </c:pt>
                <c:pt idx="62839">
                  <c:v>1</c:v>
                </c:pt>
                <c:pt idx="62840">
                  <c:v>1</c:v>
                </c:pt>
                <c:pt idx="62841">
                  <c:v>0.75</c:v>
                </c:pt>
                <c:pt idx="62842">
                  <c:v>1</c:v>
                </c:pt>
                <c:pt idx="62843">
                  <c:v>1</c:v>
                </c:pt>
                <c:pt idx="62844">
                  <c:v>1</c:v>
                </c:pt>
                <c:pt idx="62845">
                  <c:v>1</c:v>
                </c:pt>
                <c:pt idx="62846">
                  <c:v>1</c:v>
                </c:pt>
                <c:pt idx="62847">
                  <c:v>1</c:v>
                </c:pt>
                <c:pt idx="62848">
                  <c:v>1</c:v>
                </c:pt>
                <c:pt idx="62849">
                  <c:v>1</c:v>
                </c:pt>
                <c:pt idx="62850">
                  <c:v>1</c:v>
                </c:pt>
                <c:pt idx="62851">
                  <c:v>1</c:v>
                </c:pt>
                <c:pt idx="62852">
                  <c:v>1</c:v>
                </c:pt>
                <c:pt idx="62853">
                  <c:v>0.125</c:v>
                </c:pt>
                <c:pt idx="62854">
                  <c:v>1</c:v>
                </c:pt>
                <c:pt idx="62855">
                  <c:v>1</c:v>
                </c:pt>
                <c:pt idx="62856">
                  <c:v>1</c:v>
                </c:pt>
                <c:pt idx="62857">
                  <c:v>1</c:v>
                </c:pt>
                <c:pt idx="62858">
                  <c:v>1</c:v>
                </c:pt>
                <c:pt idx="62859">
                  <c:v>1</c:v>
                </c:pt>
                <c:pt idx="62860">
                  <c:v>1</c:v>
                </c:pt>
                <c:pt idx="62861">
                  <c:v>1</c:v>
                </c:pt>
                <c:pt idx="62862">
                  <c:v>1</c:v>
                </c:pt>
                <c:pt idx="62863">
                  <c:v>1</c:v>
                </c:pt>
                <c:pt idx="62864">
                  <c:v>1</c:v>
                </c:pt>
                <c:pt idx="62865">
                  <c:v>1</c:v>
                </c:pt>
                <c:pt idx="62866">
                  <c:v>1</c:v>
                </c:pt>
                <c:pt idx="62867">
                  <c:v>1</c:v>
                </c:pt>
                <c:pt idx="62868">
                  <c:v>1</c:v>
                </c:pt>
                <c:pt idx="62869">
                  <c:v>1</c:v>
                </c:pt>
                <c:pt idx="62870">
                  <c:v>1</c:v>
                </c:pt>
                <c:pt idx="62871">
                  <c:v>1</c:v>
                </c:pt>
                <c:pt idx="62872">
                  <c:v>1</c:v>
                </c:pt>
                <c:pt idx="62873">
                  <c:v>1</c:v>
                </c:pt>
                <c:pt idx="62874">
                  <c:v>1</c:v>
                </c:pt>
                <c:pt idx="62875">
                  <c:v>1</c:v>
                </c:pt>
                <c:pt idx="62876">
                  <c:v>1</c:v>
                </c:pt>
                <c:pt idx="62877">
                  <c:v>1</c:v>
                </c:pt>
                <c:pt idx="62878">
                  <c:v>1</c:v>
                </c:pt>
                <c:pt idx="62879">
                  <c:v>1</c:v>
                </c:pt>
                <c:pt idx="62880">
                  <c:v>1</c:v>
                </c:pt>
                <c:pt idx="62881">
                  <c:v>1</c:v>
                </c:pt>
                <c:pt idx="62882">
                  <c:v>1</c:v>
                </c:pt>
                <c:pt idx="62883">
                  <c:v>1</c:v>
                </c:pt>
                <c:pt idx="62884">
                  <c:v>1</c:v>
                </c:pt>
                <c:pt idx="62885">
                  <c:v>1</c:v>
                </c:pt>
                <c:pt idx="62886">
                  <c:v>1</c:v>
                </c:pt>
                <c:pt idx="62887">
                  <c:v>0.875</c:v>
                </c:pt>
                <c:pt idx="62888">
                  <c:v>1</c:v>
                </c:pt>
                <c:pt idx="62889">
                  <c:v>1</c:v>
                </c:pt>
                <c:pt idx="62890">
                  <c:v>1</c:v>
                </c:pt>
                <c:pt idx="62891">
                  <c:v>1</c:v>
                </c:pt>
                <c:pt idx="62892">
                  <c:v>1</c:v>
                </c:pt>
                <c:pt idx="62893">
                  <c:v>1</c:v>
                </c:pt>
                <c:pt idx="62894">
                  <c:v>1</c:v>
                </c:pt>
                <c:pt idx="62895">
                  <c:v>1</c:v>
                </c:pt>
                <c:pt idx="62896">
                  <c:v>1</c:v>
                </c:pt>
                <c:pt idx="62897">
                  <c:v>1</c:v>
                </c:pt>
                <c:pt idx="62898">
                  <c:v>1</c:v>
                </c:pt>
                <c:pt idx="62899">
                  <c:v>1</c:v>
                </c:pt>
                <c:pt idx="62900">
                  <c:v>1</c:v>
                </c:pt>
                <c:pt idx="62901">
                  <c:v>1</c:v>
                </c:pt>
                <c:pt idx="62902">
                  <c:v>1</c:v>
                </c:pt>
                <c:pt idx="62903">
                  <c:v>1</c:v>
                </c:pt>
                <c:pt idx="62904">
                  <c:v>1</c:v>
                </c:pt>
                <c:pt idx="62905">
                  <c:v>1</c:v>
                </c:pt>
                <c:pt idx="62906">
                  <c:v>1</c:v>
                </c:pt>
                <c:pt idx="62907">
                  <c:v>1</c:v>
                </c:pt>
                <c:pt idx="62908">
                  <c:v>1</c:v>
                </c:pt>
                <c:pt idx="62909">
                  <c:v>1</c:v>
                </c:pt>
                <c:pt idx="62910">
                  <c:v>1</c:v>
                </c:pt>
                <c:pt idx="62911">
                  <c:v>1</c:v>
                </c:pt>
                <c:pt idx="62912">
                  <c:v>1</c:v>
                </c:pt>
                <c:pt idx="62913">
                  <c:v>1</c:v>
                </c:pt>
                <c:pt idx="62914">
                  <c:v>0.875</c:v>
                </c:pt>
                <c:pt idx="62915">
                  <c:v>0.875</c:v>
                </c:pt>
                <c:pt idx="62916">
                  <c:v>1</c:v>
                </c:pt>
                <c:pt idx="62917">
                  <c:v>1</c:v>
                </c:pt>
                <c:pt idx="62918">
                  <c:v>1</c:v>
                </c:pt>
                <c:pt idx="62919">
                  <c:v>1</c:v>
                </c:pt>
                <c:pt idx="62920">
                  <c:v>1</c:v>
                </c:pt>
                <c:pt idx="62921">
                  <c:v>1</c:v>
                </c:pt>
                <c:pt idx="62922">
                  <c:v>1</c:v>
                </c:pt>
                <c:pt idx="62923">
                  <c:v>1</c:v>
                </c:pt>
                <c:pt idx="62924">
                  <c:v>1</c:v>
                </c:pt>
                <c:pt idx="62925">
                  <c:v>0.875</c:v>
                </c:pt>
                <c:pt idx="62926">
                  <c:v>1</c:v>
                </c:pt>
                <c:pt idx="62927">
                  <c:v>1</c:v>
                </c:pt>
                <c:pt idx="62928">
                  <c:v>1</c:v>
                </c:pt>
                <c:pt idx="62929">
                  <c:v>1</c:v>
                </c:pt>
                <c:pt idx="62930">
                  <c:v>1</c:v>
                </c:pt>
                <c:pt idx="62931">
                  <c:v>1</c:v>
                </c:pt>
                <c:pt idx="62932">
                  <c:v>1</c:v>
                </c:pt>
                <c:pt idx="62933">
                  <c:v>1</c:v>
                </c:pt>
                <c:pt idx="62934">
                  <c:v>1</c:v>
                </c:pt>
                <c:pt idx="62935">
                  <c:v>1</c:v>
                </c:pt>
                <c:pt idx="62936">
                  <c:v>1</c:v>
                </c:pt>
                <c:pt idx="62937">
                  <c:v>1</c:v>
                </c:pt>
                <c:pt idx="62938">
                  <c:v>1</c:v>
                </c:pt>
                <c:pt idx="62939">
                  <c:v>1</c:v>
                </c:pt>
                <c:pt idx="62940">
                  <c:v>1</c:v>
                </c:pt>
                <c:pt idx="62941">
                  <c:v>1</c:v>
                </c:pt>
                <c:pt idx="62942">
                  <c:v>1</c:v>
                </c:pt>
                <c:pt idx="62943">
                  <c:v>1</c:v>
                </c:pt>
                <c:pt idx="62944">
                  <c:v>1</c:v>
                </c:pt>
                <c:pt idx="62945">
                  <c:v>1</c:v>
                </c:pt>
                <c:pt idx="62946">
                  <c:v>1</c:v>
                </c:pt>
                <c:pt idx="62947">
                  <c:v>1</c:v>
                </c:pt>
                <c:pt idx="62948">
                  <c:v>1</c:v>
                </c:pt>
                <c:pt idx="62949">
                  <c:v>1</c:v>
                </c:pt>
                <c:pt idx="62950">
                  <c:v>1</c:v>
                </c:pt>
                <c:pt idx="62951">
                  <c:v>1</c:v>
                </c:pt>
                <c:pt idx="62952">
                  <c:v>1</c:v>
                </c:pt>
                <c:pt idx="62953">
                  <c:v>1</c:v>
                </c:pt>
                <c:pt idx="62954">
                  <c:v>1</c:v>
                </c:pt>
                <c:pt idx="62955">
                  <c:v>1</c:v>
                </c:pt>
                <c:pt idx="62956">
                  <c:v>1</c:v>
                </c:pt>
                <c:pt idx="62957">
                  <c:v>1</c:v>
                </c:pt>
                <c:pt idx="62958">
                  <c:v>1</c:v>
                </c:pt>
                <c:pt idx="62959">
                  <c:v>1</c:v>
                </c:pt>
                <c:pt idx="62960">
                  <c:v>1</c:v>
                </c:pt>
                <c:pt idx="62961">
                  <c:v>1</c:v>
                </c:pt>
                <c:pt idx="62962">
                  <c:v>1</c:v>
                </c:pt>
                <c:pt idx="62963">
                  <c:v>1</c:v>
                </c:pt>
                <c:pt idx="62964">
                  <c:v>1</c:v>
                </c:pt>
                <c:pt idx="62965">
                  <c:v>1</c:v>
                </c:pt>
                <c:pt idx="62966">
                  <c:v>1</c:v>
                </c:pt>
                <c:pt idx="62967">
                  <c:v>1</c:v>
                </c:pt>
                <c:pt idx="62968">
                  <c:v>1</c:v>
                </c:pt>
                <c:pt idx="62969">
                  <c:v>1</c:v>
                </c:pt>
                <c:pt idx="62970">
                  <c:v>1</c:v>
                </c:pt>
                <c:pt idx="62971">
                  <c:v>1</c:v>
                </c:pt>
                <c:pt idx="62972">
                  <c:v>1</c:v>
                </c:pt>
                <c:pt idx="62973">
                  <c:v>1</c:v>
                </c:pt>
                <c:pt idx="62974">
                  <c:v>1</c:v>
                </c:pt>
                <c:pt idx="62975">
                  <c:v>1</c:v>
                </c:pt>
                <c:pt idx="62976">
                  <c:v>1</c:v>
                </c:pt>
                <c:pt idx="62977">
                  <c:v>1</c:v>
                </c:pt>
                <c:pt idx="62978">
                  <c:v>1</c:v>
                </c:pt>
                <c:pt idx="62979">
                  <c:v>1</c:v>
                </c:pt>
                <c:pt idx="62980">
                  <c:v>1</c:v>
                </c:pt>
                <c:pt idx="62981">
                  <c:v>1</c:v>
                </c:pt>
                <c:pt idx="62982">
                  <c:v>1</c:v>
                </c:pt>
                <c:pt idx="62983">
                  <c:v>1</c:v>
                </c:pt>
                <c:pt idx="62984">
                  <c:v>1</c:v>
                </c:pt>
                <c:pt idx="62985">
                  <c:v>1</c:v>
                </c:pt>
                <c:pt idx="62986">
                  <c:v>1</c:v>
                </c:pt>
                <c:pt idx="62987">
                  <c:v>0.125</c:v>
                </c:pt>
                <c:pt idx="62988">
                  <c:v>1</c:v>
                </c:pt>
                <c:pt idx="62989">
                  <c:v>1</c:v>
                </c:pt>
                <c:pt idx="62990">
                  <c:v>1</c:v>
                </c:pt>
                <c:pt idx="62991">
                  <c:v>1</c:v>
                </c:pt>
                <c:pt idx="62992">
                  <c:v>1</c:v>
                </c:pt>
                <c:pt idx="62993">
                  <c:v>1</c:v>
                </c:pt>
                <c:pt idx="62994">
                  <c:v>1</c:v>
                </c:pt>
                <c:pt idx="62995">
                  <c:v>1</c:v>
                </c:pt>
                <c:pt idx="62996">
                  <c:v>1</c:v>
                </c:pt>
                <c:pt idx="62997">
                  <c:v>1</c:v>
                </c:pt>
                <c:pt idx="62998">
                  <c:v>1</c:v>
                </c:pt>
                <c:pt idx="62999">
                  <c:v>1</c:v>
                </c:pt>
                <c:pt idx="63000">
                  <c:v>1</c:v>
                </c:pt>
                <c:pt idx="63001">
                  <c:v>1</c:v>
                </c:pt>
                <c:pt idx="63002">
                  <c:v>1</c:v>
                </c:pt>
                <c:pt idx="63003">
                  <c:v>1</c:v>
                </c:pt>
                <c:pt idx="63004">
                  <c:v>1</c:v>
                </c:pt>
                <c:pt idx="63005">
                  <c:v>1</c:v>
                </c:pt>
                <c:pt idx="63006">
                  <c:v>1</c:v>
                </c:pt>
                <c:pt idx="63007">
                  <c:v>1</c:v>
                </c:pt>
                <c:pt idx="63008">
                  <c:v>1</c:v>
                </c:pt>
                <c:pt idx="63009">
                  <c:v>1</c:v>
                </c:pt>
                <c:pt idx="63010">
                  <c:v>1</c:v>
                </c:pt>
                <c:pt idx="63011">
                  <c:v>1</c:v>
                </c:pt>
                <c:pt idx="63012">
                  <c:v>1</c:v>
                </c:pt>
                <c:pt idx="63013">
                  <c:v>1</c:v>
                </c:pt>
                <c:pt idx="63014">
                  <c:v>1</c:v>
                </c:pt>
                <c:pt idx="63015">
                  <c:v>1</c:v>
                </c:pt>
                <c:pt idx="63016">
                  <c:v>1</c:v>
                </c:pt>
                <c:pt idx="63017">
                  <c:v>1</c:v>
                </c:pt>
                <c:pt idx="63018">
                  <c:v>1</c:v>
                </c:pt>
                <c:pt idx="63019">
                  <c:v>1</c:v>
                </c:pt>
                <c:pt idx="63020">
                  <c:v>1</c:v>
                </c:pt>
                <c:pt idx="63021">
                  <c:v>1</c:v>
                </c:pt>
                <c:pt idx="63022">
                  <c:v>1</c:v>
                </c:pt>
                <c:pt idx="63023">
                  <c:v>1</c:v>
                </c:pt>
                <c:pt idx="63024">
                  <c:v>1</c:v>
                </c:pt>
                <c:pt idx="63025">
                  <c:v>1</c:v>
                </c:pt>
                <c:pt idx="63026">
                  <c:v>1</c:v>
                </c:pt>
                <c:pt idx="63027">
                  <c:v>1</c:v>
                </c:pt>
                <c:pt idx="63028">
                  <c:v>1</c:v>
                </c:pt>
                <c:pt idx="63029">
                  <c:v>1</c:v>
                </c:pt>
                <c:pt idx="63030">
                  <c:v>1</c:v>
                </c:pt>
                <c:pt idx="63031">
                  <c:v>1</c:v>
                </c:pt>
                <c:pt idx="63032">
                  <c:v>1</c:v>
                </c:pt>
                <c:pt idx="63033">
                  <c:v>1</c:v>
                </c:pt>
                <c:pt idx="63034">
                  <c:v>1</c:v>
                </c:pt>
                <c:pt idx="63035">
                  <c:v>1</c:v>
                </c:pt>
                <c:pt idx="63036">
                  <c:v>1</c:v>
                </c:pt>
                <c:pt idx="63037">
                  <c:v>1</c:v>
                </c:pt>
                <c:pt idx="63038">
                  <c:v>1</c:v>
                </c:pt>
                <c:pt idx="63039">
                  <c:v>1</c:v>
                </c:pt>
                <c:pt idx="63040">
                  <c:v>1</c:v>
                </c:pt>
                <c:pt idx="63041">
                  <c:v>1</c:v>
                </c:pt>
                <c:pt idx="63042">
                  <c:v>1</c:v>
                </c:pt>
                <c:pt idx="63043">
                  <c:v>1</c:v>
                </c:pt>
                <c:pt idx="63044">
                  <c:v>1</c:v>
                </c:pt>
                <c:pt idx="63045">
                  <c:v>1</c:v>
                </c:pt>
                <c:pt idx="63046">
                  <c:v>1</c:v>
                </c:pt>
                <c:pt idx="63047">
                  <c:v>1</c:v>
                </c:pt>
                <c:pt idx="63048">
                  <c:v>1</c:v>
                </c:pt>
                <c:pt idx="63049">
                  <c:v>1</c:v>
                </c:pt>
                <c:pt idx="63050">
                  <c:v>1</c:v>
                </c:pt>
                <c:pt idx="63051">
                  <c:v>1</c:v>
                </c:pt>
                <c:pt idx="63052">
                  <c:v>1</c:v>
                </c:pt>
                <c:pt idx="63053">
                  <c:v>1</c:v>
                </c:pt>
                <c:pt idx="63054">
                  <c:v>1</c:v>
                </c:pt>
                <c:pt idx="63055">
                  <c:v>1</c:v>
                </c:pt>
                <c:pt idx="63056">
                  <c:v>1</c:v>
                </c:pt>
                <c:pt idx="63057">
                  <c:v>1</c:v>
                </c:pt>
                <c:pt idx="63058">
                  <c:v>1</c:v>
                </c:pt>
                <c:pt idx="63059">
                  <c:v>1</c:v>
                </c:pt>
                <c:pt idx="63060">
                  <c:v>1</c:v>
                </c:pt>
                <c:pt idx="63061">
                  <c:v>1</c:v>
                </c:pt>
                <c:pt idx="63062">
                  <c:v>1</c:v>
                </c:pt>
                <c:pt idx="63063">
                  <c:v>1</c:v>
                </c:pt>
                <c:pt idx="63064">
                  <c:v>1</c:v>
                </c:pt>
                <c:pt idx="63065">
                  <c:v>1</c:v>
                </c:pt>
                <c:pt idx="63066">
                  <c:v>1</c:v>
                </c:pt>
                <c:pt idx="63067">
                  <c:v>1</c:v>
                </c:pt>
                <c:pt idx="63068">
                  <c:v>1</c:v>
                </c:pt>
                <c:pt idx="63069">
                  <c:v>1</c:v>
                </c:pt>
                <c:pt idx="63070">
                  <c:v>1</c:v>
                </c:pt>
                <c:pt idx="63071">
                  <c:v>1</c:v>
                </c:pt>
                <c:pt idx="63072">
                  <c:v>1</c:v>
                </c:pt>
                <c:pt idx="63073">
                  <c:v>1</c:v>
                </c:pt>
                <c:pt idx="63074">
                  <c:v>1</c:v>
                </c:pt>
                <c:pt idx="63075">
                  <c:v>1</c:v>
                </c:pt>
                <c:pt idx="63076">
                  <c:v>1</c:v>
                </c:pt>
                <c:pt idx="63077">
                  <c:v>1</c:v>
                </c:pt>
                <c:pt idx="63078">
                  <c:v>1</c:v>
                </c:pt>
                <c:pt idx="63079">
                  <c:v>1</c:v>
                </c:pt>
                <c:pt idx="63080">
                  <c:v>1</c:v>
                </c:pt>
                <c:pt idx="63081">
                  <c:v>1</c:v>
                </c:pt>
                <c:pt idx="63082">
                  <c:v>1</c:v>
                </c:pt>
                <c:pt idx="63083">
                  <c:v>1</c:v>
                </c:pt>
                <c:pt idx="63084">
                  <c:v>1</c:v>
                </c:pt>
                <c:pt idx="63085">
                  <c:v>1</c:v>
                </c:pt>
                <c:pt idx="63086">
                  <c:v>1</c:v>
                </c:pt>
                <c:pt idx="63087">
                  <c:v>1</c:v>
                </c:pt>
                <c:pt idx="63088">
                  <c:v>1</c:v>
                </c:pt>
                <c:pt idx="63089">
                  <c:v>1</c:v>
                </c:pt>
                <c:pt idx="63090">
                  <c:v>1</c:v>
                </c:pt>
                <c:pt idx="63091">
                  <c:v>1</c:v>
                </c:pt>
                <c:pt idx="63092">
                  <c:v>1</c:v>
                </c:pt>
                <c:pt idx="63093">
                  <c:v>1</c:v>
                </c:pt>
                <c:pt idx="63094">
                  <c:v>1</c:v>
                </c:pt>
                <c:pt idx="63095">
                  <c:v>1</c:v>
                </c:pt>
                <c:pt idx="63096">
                  <c:v>1</c:v>
                </c:pt>
                <c:pt idx="63097">
                  <c:v>1</c:v>
                </c:pt>
                <c:pt idx="63098">
                  <c:v>1</c:v>
                </c:pt>
                <c:pt idx="63099">
                  <c:v>1</c:v>
                </c:pt>
                <c:pt idx="63100">
                  <c:v>1</c:v>
                </c:pt>
                <c:pt idx="63101">
                  <c:v>1</c:v>
                </c:pt>
                <c:pt idx="63102">
                  <c:v>1</c:v>
                </c:pt>
                <c:pt idx="63103">
                  <c:v>1</c:v>
                </c:pt>
                <c:pt idx="63104">
                  <c:v>1</c:v>
                </c:pt>
                <c:pt idx="63105">
                  <c:v>1</c:v>
                </c:pt>
                <c:pt idx="63106">
                  <c:v>1</c:v>
                </c:pt>
                <c:pt idx="63107">
                  <c:v>1</c:v>
                </c:pt>
                <c:pt idx="63108">
                  <c:v>1</c:v>
                </c:pt>
                <c:pt idx="63109">
                  <c:v>1</c:v>
                </c:pt>
                <c:pt idx="63110">
                  <c:v>1</c:v>
                </c:pt>
                <c:pt idx="63111">
                  <c:v>1</c:v>
                </c:pt>
                <c:pt idx="63112">
                  <c:v>1</c:v>
                </c:pt>
                <c:pt idx="63113">
                  <c:v>1</c:v>
                </c:pt>
                <c:pt idx="63114">
                  <c:v>1</c:v>
                </c:pt>
                <c:pt idx="63115">
                  <c:v>1</c:v>
                </c:pt>
                <c:pt idx="63116">
                  <c:v>1</c:v>
                </c:pt>
                <c:pt idx="63117">
                  <c:v>1</c:v>
                </c:pt>
                <c:pt idx="63118">
                  <c:v>1</c:v>
                </c:pt>
                <c:pt idx="63119">
                  <c:v>1</c:v>
                </c:pt>
                <c:pt idx="63120">
                  <c:v>1</c:v>
                </c:pt>
                <c:pt idx="63121">
                  <c:v>1</c:v>
                </c:pt>
                <c:pt idx="63122">
                  <c:v>1</c:v>
                </c:pt>
                <c:pt idx="63123">
                  <c:v>1</c:v>
                </c:pt>
                <c:pt idx="63124">
                  <c:v>1</c:v>
                </c:pt>
                <c:pt idx="63125">
                  <c:v>1</c:v>
                </c:pt>
                <c:pt idx="63126">
                  <c:v>1</c:v>
                </c:pt>
                <c:pt idx="63127">
                  <c:v>1</c:v>
                </c:pt>
                <c:pt idx="63128">
                  <c:v>1</c:v>
                </c:pt>
                <c:pt idx="63129">
                  <c:v>1</c:v>
                </c:pt>
                <c:pt idx="63130">
                  <c:v>1</c:v>
                </c:pt>
                <c:pt idx="63131">
                  <c:v>1</c:v>
                </c:pt>
                <c:pt idx="63132">
                  <c:v>1</c:v>
                </c:pt>
                <c:pt idx="63133">
                  <c:v>1</c:v>
                </c:pt>
                <c:pt idx="63134">
                  <c:v>1</c:v>
                </c:pt>
                <c:pt idx="63135">
                  <c:v>1</c:v>
                </c:pt>
                <c:pt idx="63136">
                  <c:v>1</c:v>
                </c:pt>
                <c:pt idx="63137">
                  <c:v>1</c:v>
                </c:pt>
                <c:pt idx="63138">
                  <c:v>1</c:v>
                </c:pt>
                <c:pt idx="63139">
                  <c:v>1</c:v>
                </c:pt>
                <c:pt idx="63140">
                  <c:v>1</c:v>
                </c:pt>
                <c:pt idx="63141">
                  <c:v>1</c:v>
                </c:pt>
                <c:pt idx="63142">
                  <c:v>1</c:v>
                </c:pt>
                <c:pt idx="63143">
                  <c:v>1</c:v>
                </c:pt>
                <c:pt idx="63144">
                  <c:v>1</c:v>
                </c:pt>
                <c:pt idx="63145">
                  <c:v>1</c:v>
                </c:pt>
                <c:pt idx="63146">
                  <c:v>1</c:v>
                </c:pt>
                <c:pt idx="63147">
                  <c:v>1</c:v>
                </c:pt>
                <c:pt idx="63148">
                  <c:v>1</c:v>
                </c:pt>
                <c:pt idx="63149">
                  <c:v>1</c:v>
                </c:pt>
                <c:pt idx="63150">
                  <c:v>1</c:v>
                </c:pt>
                <c:pt idx="63151">
                  <c:v>1</c:v>
                </c:pt>
                <c:pt idx="63152">
                  <c:v>1</c:v>
                </c:pt>
                <c:pt idx="63153">
                  <c:v>1</c:v>
                </c:pt>
                <c:pt idx="63154">
                  <c:v>1</c:v>
                </c:pt>
                <c:pt idx="63155">
                  <c:v>1</c:v>
                </c:pt>
                <c:pt idx="63156">
                  <c:v>0.875</c:v>
                </c:pt>
                <c:pt idx="63157">
                  <c:v>1</c:v>
                </c:pt>
                <c:pt idx="63158">
                  <c:v>1</c:v>
                </c:pt>
                <c:pt idx="63159">
                  <c:v>1</c:v>
                </c:pt>
                <c:pt idx="63160">
                  <c:v>1</c:v>
                </c:pt>
                <c:pt idx="63161">
                  <c:v>0.875</c:v>
                </c:pt>
                <c:pt idx="63162">
                  <c:v>1</c:v>
                </c:pt>
                <c:pt idx="63163">
                  <c:v>1</c:v>
                </c:pt>
                <c:pt idx="63164">
                  <c:v>1</c:v>
                </c:pt>
                <c:pt idx="63165">
                  <c:v>1</c:v>
                </c:pt>
                <c:pt idx="63166">
                  <c:v>1</c:v>
                </c:pt>
                <c:pt idx="63167">
                  <c:v>1</c:v>
                </c:pt>
                <c:pt idx="63168">
                  <c:v>1</c:v>
                </c:pt>
                <c:pt idx="63169">
                  <c:v>1</c:v>
                </c:pt>
                <c:pt idx="63170">
                  <c:v>1</c:v>
                </c:pt>
                <c:pt idx="63171">
                  <c:v>1</c:v>
                </c:pt>
                <c:pt idx="63172">
                  <c:v>1</c:v>
                </c:pt>
                <c:pt idx="63173">
                  <c:v>1</c:v>
                </c:pt>
                <c:pt idx="63174">
                  <c:v>1</c:v>
                </c:pt>
                <c:pt idx="63175">
                  <c:v>1</c:v>
                </c:pt>
                <c:pt idx="63176">
                  <c:v>1</c:v>
                </c:pt>
                <c:pt idx="63177">
                  <c:v>1</c:v>
                </c:pt>
                <c:pt idx="63178">
                  <c:v>1</c:v>
                </c:pt>
                <c:pt idx="63179">
                  <c:v>1</c:v>
                </c:pt>
                <c:pt idx="63180">
                  <c:v>1</c:v>
                </c:pt>
                <c:pt idx="63181">
                  <c:v>1</c:v>
                </c:pt>
                <c:pt idx="63182">
                  <c:v>1</c:v>
                </c:pt>
                <c:pt idx="63183">
                  <c:v>1</c:v>
                </c:pt>
                <c:pt idx="63184">
                  <c:v>1</c:v>
                </c:pt>
                <c:pt idx="63185">
                  <c:v>1</c:v>
                </c:pt>
                <c:pt idx="63186">
                  <c:v>1</c:v>
                </c:pt>
                <c:pt idx="63187">
                  <c:v>1</c:v>
                </c:pt>
                <c:pt idx="63188">
                  <c:v>1</c:v>
                </c:pt>
                <c:pt idx="63189">
                  <c:v>1</c:v>
                </c:pt>
                <c:pt idx="63190">
                  <c:v>1</c:v>
                </c:pt>
                <c:pt idx="63191">
                  <c:v>1</c:v>
                </c:pt>
                <c:pt idx="63192">
                  <c:v>1</c:v>
                </c:pt>
                <c:pt idx="63193">
                  <c:v>1</c:v>
                </c:pt>
                <c:pt idx="63194">
                  <c:v>1</c:v>
                </c:pt>
                <c:pt idx="63195">
                  <c:v>1</c:v>
                </c:pt>
                <c:pt idx="63196">
                  <c:v>1</c:v>
                </c:pt>
                <c:pt idx="63197">
                  <c:v>1</c:v>
                </c:pt>
                <c:pt idx="63198">
                  <c:v>1</c:v>
                </c:pt>
                <c:pt idx="63199">
                  <c:v>1</c:v>
                </c:pt>
                <c:pt idx="63200">
                  <c:v>1</c:v>
                </c:pt>
                <c:pt idx="63201">
                  <c:v>1</c:v>
                </c:pt>
                <c:pt idx="63202">
                  <c:v>1</c:v>
                </c:pt>
                <c:pt idx="63203">
                  <c:v>1</c:v>
                </c:pt>
                <c:pt idx="63204">
                  <c:v>1</c:v>
                </c:pt>
                <c:pt idx="63205">
                  <c:v>1</c:v>
                </c:pt>
                <c:pt idx="63206">
                  <c:v>1</c:v>
                </c:pt>
                <c:pt idx="63207">
                  <c:v>1</c:v>
                </c:pt>
                <c:pt idx="63208">
                  <c:v>1</c:v>
                </c:pt>
                <c:pt idx="63209">
                  <c:v>1</c:v>
                </c:pt>
                <c:pt idx="63210">
                  <c:v>1</c:v>
                </c:pt>
                <c:pt idx="63211">
                  <c:v>1</c:v>
                </c:pt>
                <c:pt idx="63212">
                  <c:v>1</c:v>
                </c:pt>
                <c:pt idx="63213">
                  <c:v>1</c:v>
                </c:pt>
                <c:pt idx="63214">
                  <c:v>1</c:v>
                </c:pt>
                <c:pt idx="63215">
                  <c:v>1</c:v>
                </c:pt>
                <c:pt idx="63216">
                  <c:v>1</c:v>
                </c:pt>
                <c:pt idx="63217">
                  <c:v>1</c:v>
                </c:pt>
                <c:pt idx="63218">
                  <c:v>1</c:v>
                </c:pt>
                <c:pt idx="63219">
                  <c:v>1</c:v>
                </c:pt>
                <c:pt idx="63220">
                  <c:v>1</c:v>
                </c:pt>
                <c:pt idx="63221">
                  <c:v>1</c:v>
                </c:pt>
                <c:pt idx="63222">
                  <c:v>1</c:v>
                </c:pt>
                <c:pt idx="63223">
                  <c:v>1</c:v>
                </c:pt>
                <c:pt idx="63224">
                  <c:v>1</c:v>
                </c:pt>
                <c:pt idx="63225">
                  <c:v>1</c:v>
                </c:pt>
                <c:pt idx="63226">
                  <c:v>1</c:v>
                </c:pt>
                <c:pt idx="63227">
                  <c:v>1</c:v>
                </c:pt>
                <c:pt idx="63228">
                  <c:v>1</c:v>
                </c:pt>
                <c:pt idx="63229">
                  <c:v>1</c:v>
                </c:pt>
                <c:pt idx="63230">
                  <c:v>1</c:v>
                </c:pt>
                <c:pt idx="63231">
                  <c:v>1</c:v>
                </c:pt>
                <c:pt idx="63232">
                  <c:v>1</c:v>
                </c:pt>
                <c:pt idx="63233">
                  <c:v>1</c:v>
                </c:pt>
                <c:pt idx="63234">
                  <c:v>1</c:v>
                </c:pt>
                <c:pt idx="63235">
                  <c:v>1</c:v>
                </c:pt>
                <c:pt idx="63236">
                  <c:v>1</c:v>
                </c:pt>
                <c:pt idx="63237">
                  <c:v>1</c:v>
                </c:pt>
                <c:pt idx="63238">
                  <c:v>1</c:v>
                </c:pt>
                <c:pt idx="63239">
                  <c:v>1</c:v>
                </c:pt>
                <c:pt idx="63240">
                  <c:v>1</c:v>
                </c:pt>
                <c:pt idx="63241">
                  <c:v>1</c:v>
                </c:pt>
                <c:pt idx="63242">
                  <c:v>1</c:v>
                </c:pt>
                <c:pt idx="63243">
                  <c:v>1</c:v>
                </c:pt>
                <c:pt idx="63244">
                  <c:v>1</c:v>
                </c:pt>
                <c:pt idx="63245">
                  <c:v>1</c:v>
                </c:pt>
                <c:pt idx="63246">
                  <c:v>1</c:v>
                </c:pt>
                <c:pt idx="63247">
                  <c:v>1</c:v>
                </c:pt>
                <c:pt idx="63248">
                  <c:v>1</c:v>
                </c:pt>
                <c:pt idx="63249">
                  <c:v>1</c:v>
                </c:pt>
                <c:pt idx="63250">
                  <c:v>1</c:v>
                </c:pt>
                <c:pt idx="63251">
                  <c:v>1</c:v>
                </c:pt>
                <c:pt idx="63252">
                  <c:v>1</c:v>
                </c:pt>
                <c:pt idx="63253">
                  <c:v>1</c:v>
                </c:pt>
                <c:pt idx="63254">
                  <c:v>1</c:v>
                </c:pt>
                <c:pt idx="63255">
                  <c:v>1</c:v>
                </c:pt>
                <c:pt idx="63256">
                  <c:v>1</c:v>
                </c:pt>
                <c:pt idx="63257">
                  <c:v>1</c:v>
                </c:pt>
                <c:pt idx="63258">
                  <c:v>1</c:v>
                </c:pt>
                <c:pt idx="63259">
                  <c:v>1</c:v>
                </c:pt>
                <c:pt idx="63260">
                  <c:v>0.125</c:v>
                </c:pt>
                <c:pt idx="63261">
                  <c:v>1</c:v>
                </c:pt>
                <c:pt idx="63262">
                  <c:v>1</c:v>
                </c:pt>
                <c:pt idx="63263">
                  <c:v>1</c:v>
                </c:pt>
                <c:pt idx="63264">
                  <c:v>1</c:v>
                </c:pt>
                <c:pt idx="63265">
                  <c:v>1</c:v>
                </c:pt>
                <c:pt idx="63266">
                  <c:v>1</c:v>
                </c:pt>
                <c:pt idx="63267">
                  <c:v>1</c:v>
                </c:pt>
                <c:pt idx="63268">
                  <c:v>1</c:v>
                </c:pt>
                <c:pt idx="63269">
                  <c:v>1</c:v>
                </c:pt>
                <c:pt idx="63270">
                  <c:v>1</c:v>
                </c:pt>
                <c:pt idx="63271">
                  <c:v>1</c:v>
                </c:pt>
                <c:pt idx="63272">
                  <c:v>1</c:v>
                </c:pt>
                <c:pt idx="63273">
                  <c:v>1</c:v>
                </c:pt>
                <c:pt idx="63274">
                  <c:v>1</c:v>
                </c:pt>
                <c:pt idx="63275">
                  <c:v>1</c:v>
                </c:pt>
                <c:pt idx="63276">
                  <c:v>1</c:v>
                </c:pt>
                <c:pt idx="63277">
                  <c:v>1</c:v>
                </c:pt>
                <c:pt idx="63278">
                  <c:v>1</c:v>
                </c:pt>
                <c:pt idx="63279">
                  <c:v>1</c:v>
                </c:pt>
                <c:pt idx="63280">
                  <c:v>1</c:v>
                </c:pt>
                <c:pt idx="63281">
                  <c:v>1</c:v>
                </c:pt>
                <c:pt idx="63282">
                  <c:v>1</c:v>
                </c:pt>
                <c:pt idx="63283">
                  <c:v>1</c:v>
                </c:pt>
                <c:pt idx="63284">
                  <c:v>1</c:v>
                </c:pt>
                <c:pt idx="63285">
                  <c:v>1</c:v>
                </c:pt>
                <c:pt idx="63286">
                  <c:v>1</c:v>
                </c:pt>
                <c:pt idx="63287">
                  <c:v>1</c:v>
                </c:pt>
                <c:pt idx="63288">
                  <c:v>1</c:v>
                </c:pt>
                <c:pt idx="63289">
                  <c:v>1</c:v>
                </c:pt>
                <c:pt idx="63290">
                  <c:v>1</c:v>
                </c:pt>
                <c:pt idx="63291">
                  <c:v>1</c:v>
                </c:pt>
                <c:pt idx="63292">
                  <c:v>1</c:v>
                </c:pt>
                <c:pt idx="63293">
                  <c:v>1</c:v>
                </c:pt>
                <c:pt idx="63294">
                  <c:v>1</c:v>
                </c:pt>
                <c:pt idx="63295">
                  <c:v>1</c:v>
                </c:pt>
                <c:pt idx="63296">
                  <c:v>1</c:v>
                </c:pt>
                <c:pt idx="63297">
                  <c:v>1</c:v>
                </c:pt>
                <c:pt idx="63298">
                  <c:v>1</c:v>
                </c:pt>
                <c:pt idx="63299">
                  <c:v>1</c:v>
                </c:pt>
                <c:pt idx="63300">
                  <c:v>1</c:v>
                </c:pt>
                <c:pt idx="63301">
                  <c:v>1</c:v>
                </c:pt>
                <c:pt idx="63302">
                  <c:v>1</c:v>
                </c:pt>
                <c:pt idx="63303">
                  <c:v>1</c:v>
                </c:pt>
                <c:pt idx="63304">
                  <c:v>1</c:v>
                </c:pt>
                <c:pt idx="63305">
                  <c:v>1</c:v>
                </c:pt>
                <c:pt idx="63306">
                  <c:v>1</c:v>
                </c:pt>
                <c:pt idx="63307">
                  <c:v>1</c:v>
                </c:pt>
                <c:pt idx="63308">
                  <c:v>1</c:v>
                </c:pt>
                <c:pt idx="63309">
                  <c:v>1</c:v>
                </c:pt>
                <c:pt idx="63310">
                  <c:v>1</c:v>
                </c:pt>
                <c:pt idx="63311">
                  <c:v>1</c:v>
                </c:pt>
                <c:pt idx="63312">
                  <c:v>1</c:v>
                </c:pt>
                <c:pt idx="63313">
                  <c:v>1</c:v>
                </c:pt>
                <c:pt idx="63314">
                  <c:v>1</c:v>
                </c:pt>
                <c:pt idx="63315">
                  <c:v>1</c:v>
                </c:pt>
                <c:pt idx="63316">
                  <c:v>1</c:v>
                </c:pt>
                <c:pt idx="63317">
                  <c:v>1</c:v>
                </c:pt>
                <c:pt idx="63318">
                  <c:v>1</c:v>
                </c:pt>
                <c:pt idx="63319">
                  <c:v>1</c:v>
                </c:pt>
                <c:pt idx="63320">
                  <c:v>1</c:v>
                </c:pt>
                <c:pt idx="63321">
                  <c:v>1</c:v>
                </c:pt>
                <c:pt idx="63322">
                  <c:v>1</c:v>
                </c:pt>
                <c:pt idx="63323">
                  <c:v>1</c:v>
                </c:pt>
                <c:pt idx="63324">
                  <c:v>1</c:v>
                </c:pt>
                <c:pt idx="63325">
                  <c:v>1</c:v>
                </c:pt>
                <c:pt idx="63326">
                  <c:v>1</c:v>
                </c:pt>
                <c:pt idx="63327">
                  <c:v>1</c:v>
                </c:pt>
                <c:pt idx="63328">
                  <c:v>1</c:v>
                </c:pt>
                <c:pt idx="63329">
                  <c:v>1</c:v>
                </c:pt>
                <c:pt idx="63330">
                  <c:v>1</c:v>
                </c:pt>
                <c:pt idx="63331">
                  <c:v>1</c:v>
                </c:pt>
                <c:pt idx="63332">
                  <c:v>1</c:v>
                </c:pt>
                <c:pt idx="63333">
                  <c:v>1</c:v>
                </c:pt>
                <c:pt idx="63334">
                  <c:v>1</c:v>
                </c:pt>
                <c:pt idx="63335">
                  <c:v>1</c:v>
                </c:pt>
                <c:pt idx="63336">
                  <c:v>1</c:v>
                </c:pt>
                <c:pt idx="63337">
                  <c:v>1</c:v>
                </c:pt>
                <c:pt idx="63338">
                  <c:v>1</c:v>
                </c:pt>
                <c:pt idx="63339">
                  <c:v>1</c:v>
                </c:pt>
                <c:pt idx="63340">
                  <c:v>1</c:v>
                </c:pt>
                <c:pt idx="63341">
                  <c:v>1</c:v>
                </c:pt>
                <c:pt idx="63342">
                  <c:v>1</c:v>
                </c:pt>
                <c:pt idx="63343">
                  <c:v>1</c:v>
                </c:pt>
                <c:pt idx="63344">
                  <c:v>1</c:v>
                </c:pt>
                <c:pt idx="63345">
                  <c:v>1</c:v>
                </c:pt>
                <c:pt idx="63346">
                  <c:v>1</c:v>
                </c:pt>
                <c:pt idx="63347">
                  <c:v>1</c:v>
                </c:pt>
                <c:pt idx="63348">
                  <c:v>0.625</c:v>
                </c:pt>
                <c:pt idx="63349">
                  <c:v>1</c:v>
                </c:pt>
                <c:pt idx="63350">
                  <c:v>1</c:v>
                </c:pt>
                <c:pt idx="63351">
                  <c:v>1</c:v>
                </c:pt>
                <c:pt idx="63352">
                  <c:v>1</c:v>
                </c:pt>
                <c:pt idx="63353">
                  <c:v>1</c:v>
                </c:pt>
                <c:pt idx="63354">
                  <c:v>1</c:v>
                </c:pt>
                <c:pt idx="63355">
                  <c:v>1</c:v>
                </c:pt>
                <c:pt idx="63356">
                  <c:v>1</c:v>
                </c:pt>
                <c:pt idx="63357">
                  <c:v>1</c:v>
                </c:pt>
                <c:pt idx="63358">
                  <c:v>1</c:v>
                </c:pt>
                <c:pt idx="63359">
                  <c:v>1</c:v>
                </c:pt>
                <c:pt idx="63360">
                  <c:v>1</c:v>
                </c:pt>
                <c:pt idx="63361">
                  <c:v>1</c:v>
                </c:pt>
                <c:pt idx="63362">
                  <c:v>1</c:v>
                </c:pt>
                <c:pt idx="63363">
                  <c:v>1</c:v>
                </c:pt>
                <c:pt idx="63364">
                  <c:v>1</c:v>
                </c:pt>
                <c:pt idx="63365">
                  <c:v>1</c:v>
                </c:pt>
                <c:pt idx="63366">
                  <c:v>1</c:v>
                </c:pt>
                <c:pt idx="63367">
                  <c:v>1</c:v>
                </c:pt>
                <c:pt idx="63368">
                  <c:v>1</c:v>
                </c:pt>
                <c:pt idx="63369">
                  <c:v>1</c:v>
                </c:pt>
                <c:pt idx="63370">
                  <c:v>1</c:v>
                </c:pt>
                <c:pt idx="63371">
                  <c:v>1</c:v>
                </c:pt>
                <c:pt idx="63372">
                  <c:v>1</c:v>
                </c:pt>
                <c:pt idx="63373">
                  <c:v>1</c:v>
                </c:pt>
                <c:pt idx="63374">
                  <c:v>1</c:v>
                </c:pt>
                <c:pt idx="63375">
                  <c:v>1</c:v>
                </c:pt>
                <c:pt idx="63376">
                  <c:v>1</c:v>
                </c:pt>
                <c:pt idx="63377">
                  <c:v>1</c:v>
                </c:pt>
                <c:pt idx="63378">
                  <c:v>1</c:v>
                </c:pt>
                <c:pt idx="63379">
                  <c:v>1</c:v>
                </c:pt>
                <c:pt idx="63380">
                  <c:v>1</c:v>
                </c:pt>
                <c:pt idx="63381">
                  <c:v>1</c:v>
                </c:pt>
                <c:pt idx="63382">
                  <c:v>1</c:v>
                </c:pt>
                <c:pt idx="63383">
                  <c:v>1</c:v>
                </c:pt>
                <c:pt idx="63384">
                  <c:v>1</c:v>
                </c:pt>
                <c:pt idx="63385">
                  <c:v>0.625</c:v>
                </c:pt>
                <c:pt idx="63386">
                  <c:v>1</c:v>
                </c:pt>
                <c:pt idx="63387">
                  <c:v>1</c:v>
                </c:pt>
                <c:pt idx="63388">
                  <c:v>1</c:v>
                </c:pt>
                <c:pt idx="63389">
                  <c:v>1</c:v>
                </c:pt>
                <c:pt idx="63390">
                  <c:v>1</c:v>
                </c:pt>
                <c:pt idx="63391">
                  <c:v>1</c:v>
                </c:pt>
                <c:pt idx="63392">
                  <c:v>1</c:v>
                </c:pt>
                <c:pt idx="63393">
                  <c:v>1</c:v>
                </c:pt>
                <c:pt idx="63394">
                  <c:v>1</c:v>
                </c:pt>
                <c:pt idx="63395">
                  <c:v>1</c:v>
                </c:pt>
                <c:pt idx="63396">
                  <c:v>1</c:v>
                </c:pt>
                <c:pt idx="63397">
                  <c:v>1</c:v>
                </c:pt>
                <c:pt idx="63398">
                  <c:v>1</c:v>
                </c:pt>
                <c:pt idx="63399">
                  <c:v>1</c:v>
                </c:pt>
                <c:pt idx="63400">
                  <c:v>1</c:v>
                </c:pt>
                <c:pt idx="63401">
                  <c:v>1</c:v>
                </c:pt>
                <c:pt idx="63402">
                  <c:v>1</c:v>
                </c:pt>
                <c:pt idx="63403">
                  <c:v>1</c:v>
                </c:pt>
                <c:pt idx="63404">
                  <c:v>1</c:v>
                </c:pt>
                <c:pt idx="63405">
                  <c:v>1</c:v>
                </c:pt>
                <c:pt idx="63406">
                  <c:v>1</c:v>
                </c:pt>
                <c:pt idx="63407">
                  <c:v>1</c:v>
                </c:pt>
                <c:pt idx="63408">
                  <c:v>1</c:v>
                </c:pt>
                <c:pt idx="63409">
                  <c:v>1</c:v>
                </c:pt>
                <c:pt idx="63410">
                  <c:v>1</c:v>
                </c:pt>
                <c:pt idx="63411">
                  <c:v>1</c:v>
                </c:pt>
                <c:pt idx="63412">
                  <c:v>1</c:v>
                </c:pt>
                <c:pt idx="63413">
                  <c:v>1</c:v>
                </c:pt>
                <c:pt idx="63414">
                  <c:v>1</c:v>
                </c:pt>
                <c:pt idx="63415">
                  <c:v>1</c:v>
                </c:pt>
                <c:pt idx="63416">
                  <c:v>1</c:v>
                </c:pt>
                <c:pt idx="63417">
                  <c:v>1</c:v>
                </c:pt>
                <c:pt idx="63418">
                  <c:v>1</c:v>
                </c:pt>
                <c:pt idx="63419">
                  <c:v>1</c:v>
                </c:pt>
                <c:pt idx="63420">
                  <c:v>1</c:v>
                </c:pt>
                <c:pt idx="63421">
                  <c:v>1</c:v>
                </c:pt>
                <c:pt idx="63422">
                  <c:v>1</c:v>
                </c:pt>
                <c:pt idx="63423">
                  <c:v>1</c:v>
                </c:pt>
                <c:pt idx="63424">
                  <c:v>1</c:v>
                </c:pt>
                <c:pt idx="63425">
                  <c:v>1</c:v>
                </c:pt>
                <c:pt idx="63426">
                  <c:v>1</c:v>
                </c:pt>
                <c:pt idx="63427">
                  <c:v>1</c:v>
                </c:pt>
                <c:pt idx="63428">
                  <c:v>1</c:v>
                </c:pt>
                <c:pt idx="63429">
                  <c:v>1</c:v>
                </c:pt>
                <c:pt idx="63430">
                  <c:v>1</c:v>
                </c:pt>
                <c:pt idx="63431">
                  <c:v>1</c:v>
                </c:pt>
                <c:pt idx="63432">
                  <c:v>1</c:v>
                </c:pt>
                <c:pt idx="63433">
                  <c:v>1</c:v>
                </c:pt>
                <c:pt idx="63434">
                  <c:v>1</c:v>
                </c:pt>
                <c:pt idx="63435">
                  <c:v>1</c:v>
                </c:pt>
                <c:pt idx="63436">
                  <c:v>1</c:v>
                </c:pt>
                <c:pt idx="63437">
                  <c:v>1</c:v>
                </c:pt>
                <c:pt idx="63438">
                  <c:v>1</c:v>
                </c:pt>
                <c:pt idx="63439">
                  <c:v>1</c:v>
                </c:pt>
                <c:pt idx="63440">
                  <c:v>1</c:v>
                </c:pt>
                <c:pt idx="63441">
                  <c:v>1</c:v>
                </c:pt>
                <c:pt idx="63442">
                  <c:v>1</c:v>
                </c:pt>
                <c:pt idx="63443">
                  <c:v>1</c:v>
                </c:pt>
                <c:pt idx="63444">
                  <c:v>1</c:v>
                </c:pt>
                <c:pt idx="63445">
                  <c:v>1</c:v>
                </c:pt>
                <c:pt idx="63446">
                  <c:v>1</c:v>
                </c:pt>
                <c:pt idx="63447">
                  <c:v>1</c:v>
                </c:pt>
                <c:pt idx="63448">
                  <c:v>1</c:v>
                </c:pt>
                <c:pt idx="63449">
                  <c:v>1</c:v>
                </c:pt>
                <c:pt idx="63450">
                  <c:v>1</c:v>
                </c:pt>
                <c:pt idx="63451">
                  <c:v>1</c:v>
                </c:pt>
                <c:pt idx="63452">
                  <c:v>1</c:v>
                </c:pt>
                <c:pt idx="63453">
                  <c:v>1</c:v>
                </c:pt>
                <c:pt idx="63454">
                  <c:v>1</c:v>
                </c:pt>
                <c:pt idx="63455">
                  <c:v>1</c:v>
                </c:pt>
                <c:pt idx="63456">
                  <c:v>1</c:v>
                </c:pt>
                <c:pt idx="63457">
                  <c:v>1</c:v>
                </c:pt>
                <c:pt idx="63458">
                  <c:v>1</c:v>
                </c:pt>
                <c:pt idx="63459">
                  <c:v>1</c:v>
                </c:pt>
                <c:pt idx="63460">
                  <c:v>1</c:v>
                </c:pt>
                <c:pt idx="63461">
                  <c:v>1</c:v>
                </c:pt>
                <c:pt idx="63462">
                  <c:v>1</c:v>
                </c:pt>
                <c:pt idx="63463">
                  <c:v>1</c:v>
                </c:pt>
                <c:pt idx="63464">
                  <c:v>1</c:v>
                </c:pt>
                <c:pt idx="63465">
                  <c:v>1</c:v>
                </c:pt>
                <c:pt idx="63466">
                  <c:v>1</c:v>
                </c:pt>
                <c:pt idx="63467">
                  <c:v>1</c:v>
                </c:pt>
                <c:pt idx="63468">
                  <c:v>1</c:v>
                </c:pt>
                <c:pt idx="63469">
                  <c:v>1</c:v>
                </c:pt>
                <c:pt idx="63470">
                  <c:v>1</c:v>
                </c:pt>
                <c:pt idx="63471">
                  <c:v>1</c:v>
                </c:pt>
                <c:pt idx="63472">
                  <c:v>1</c:v>
                </c:pt>
                <c:pt idx="63473">
                  <c:v>1</c:v>
                </c:pt>
                <c:pt idx="63474">
                  <c:v>1</c:v>
                </c:pt>
                <c:pt idx="63475">
                  <c:v>1</c:v>
                </c:pt>
                <c:pt idx="63476">
                  <c:v>1</c:v>
                </c:pt>
                <c:pt idx="63477">
                  <c:v>1</c:v>
                </c:pt>
                <c:pt idx="63478">
                  <c:v>1</c:v>
                </c:pt>
                <c:pt idx="63479">
                  <c:v>1</c:v>
                </c:pt>
                <c:pt idx="63480">
                  <c:v>1</c:v>
                </c:pt>
                <c:pt idx="63481">
                  <c:v>1</c:v>
                </c:pt>
                <c:pt idx="63482">
                  <c:v>1</c:v>
                </c:pt>
                <c:pt idx="63483">
                  <c:v>1</c:v>
                </c:pt>
                <c:pt idx="63484">
                  <c:v>1</c:v>
                </c:pt>
                <c:pt idx="63485">
                  <c:v>1</c:v>
                </c:pt>
                <c:pt idx="63486">
                  <c:v>1</c:v>
                </c:pt>
                <c:pt idx="63487">
                  <c:v>1</c:v>
                </c:pt>
                <c:pt idx="63488">
                  <c:v>1</c:v>
                </c:pt>
                <c:pt idx="63489">
                  <c:v>1</c:v>
                </c:pt>
                <c:pt idx="63490">
                  <c:v>1</c:v>
                </c:pt>
                <c:pt idx="63491">
                  <c:v>1</c:v>
                </c:pt>
                <c:pt idx="63492">
                  <c:v>1</c:v>
                </c:pt>
                <c:pt idx="63493">
                  <c:v>1</c:v>
                </c:pt>
                <c:pt idx="63494">
                  <c:v>1</c:v>
                </c:pt>
                <c:pt idx="63495">
                  <c:v>1</c:v>
                </c:pt>
                <c:pt idx="63496">
                  <c:v>1</c:v>
                </c:pt>
                <c:pt idx="63497">
                  <c:v>1</c:v>
                </c:pt>
                <c:pt idx="63498">
                  <c:v>1</c:v>
                </c:pt>
                <c:pt idx="63499">
                  <c:v>1</c:v>
                </c:pt>
                <c:pt idx="63500">
                  <c:v>1</c:v>
                </c:pt>
                <c:pt idx="63501">
                  <c:v>1</c:v>
                </c:pt>
                <c:pt idx="63502">
                  <c:v>1</c:v>
                </c:pt>
                <c:pt idx="63503">
                  <c:v>1</c:v>
                </c:pt>
                <c:pt idx="63504">
                  <c:v>1</c:v>
                </c:pt>
                <c:pt idx="63505">
                  <c:v>1</c:v>
                </c:pt>
                <c:pt idx="63506">
                  <c:v>1</c:v>
                </c:pt>
                <c:pt idx="63507">
                  <c:v>1</c:v>
                </c:pt>
                <c:pt idx="63508">
                  <c:v>0.875</c:v>
                </c:pt>
                <c:pt idx="63509">
                  <c:v>1</c:v>
                </c:pt>
                <c:pt idx="63510">
                  <c:v>1</c:v>
                </c:pt>
                <c:pt idx="63511">
                  <c:v>1</c:v>
                </c:pt>
                <c:pt idx="63512">
                  <c:v>1</c:v>
                </c:pt>
                <c:pt idx="63513">
                  <c:v>1</c:v>
                </c:pt>
                <c:pt idx="63514">
                  <c:v>1</c:v>
                </c:pt>
                <c:pt idx="63515">
                  <c:v>1</c:v>
                </c:pt>
                <c:pt idx="63516">
                  <c:v>1</c:v>
                </c:pt>
                <c:pt idx="63517">
                  <c:v>1</c:v>
                </c:pt>
                <c:pt idx="63518">
                  <c:v>1</c:v>
                </c:pt>
                <c:pt idx="63519">
                  <c:v>1</c:v>
                </c:pt>
                <c:pt idx="63520">
                  <c:v>1</c:v>
                </c:pt>
                <c:pt idx="63521">
                  <c:v>1</c:v>
                </c:pt>
                <c:pt idx="63522">
                  <c:v>1</c:v>
                </c:pt>
                <c:pt idx="63523">
                  <c:v>1</c:v>
                </c:pt>
                <c:pt idx="63524">
                  <c:v>1</c:v>
                </c:pt>
                <c:pt idx="63525">
                  <c:v>1</c:v>
                </c:pt>
                <c:pt idx="63526">
                  <c:v>1</c:v>
                </c:pt>
                <c:pt idx="63527">
                  <c:v>1</c:v>
                </c:pt>
                <c:pt idx="63528">
                  <c:v>1</c:v>
                </c:pt>
                <c:pt idx="63529">
                  <c:v>1</c:v>
                </c:pt>
                <c:pt idx="63530">
                  <c:v>1</c:v>
                </c:pt>
                <c:pt idx="63531">
                  <c:v>1</c:v>
                </c:pt>
                <c:pt idx="63532">
                  <c:v>1</c:v>
                </c:pt>
                <c:pt idx="63533">
                  <c:v>1</c:v>
                </c:pt>
                <c:pt idx="63534">
                  <c:v>1</c:v>
                </c:pt>
                <c:pt idx="63535">
                  <c:v>1</c:v>
                </c:pt>
                <c:pt idx="63536">
                  <c:v>1</c:v>
                </c:pt>
                <c:pt idx="63537">
                  <c:v>1</c:v>
                </c:pt>
                <c:pt idx="63538">
                  <c:v>1</c:v>
                </c:pt>
                <c:pt idx="63539">
                  <c:v>1</c:v>
                </c:pt>
                <c:pt idx="63540">
                  <c:v>1</c:v>
                </c:pt>
                <c:pt idx="63541">
                  <c:v>1</c:v>
                </c:pt>
                <c:pt idx="63542">
                  <c:v>1</c:v>
                </c:pt>
                <c:pt idx="63543">
                  <c:v>1</c:v>
                </c:pt>
                <c:pt idx="63544">
                  <c:v>1</c:v>
                </c:pt>
                <c:pt idx="63545">
                  <c:v>1</c:v>
                </c:pt>
                <c:pt idx="63546">
                  <c:v>1</c:v>
                </c:pt>
                <c:pt idx="63547">
                  <c:v>1</c:v>
                </c:pt>
                <c:pt idx="63548">
                  <c:v>1</c:v>
                </c:pt>
                <c:pt idx="63549">
                  <c:v>1</c:v>
                </c:pt>
                <c:pt idx="63550">
                  <c:v>1</c:v>
                </c:pt>
                <c:pt idx="63551">
                  <c:v>1</c:v>
                </c:pt>
                <c:pt idx="63552">
                  <c:v>1</c:v>
                </c:pt>
                <c:pt idx="63553">
                  <c:v>1</c:v>
                </c:pt>
                <c:pt idx="63554">
                  <c:v>1</c:v>
                </c:pt>
                <c:pt idx="63555">
                  <c:v>1</c:v>
                </c:pt>
                <c:pt idx="63556">
                  <c:v>1</c:v>
                </c:pt>
                <c:pt idx="63557">
                  <c:v>1</c:v>
                </c:pt>
                <c:pt idx="63558">
                  <c:v>1</c:v>
                </c:pt>
                <c:pt idx="63559">
                  <c:v>1</c:v>
                </c:pt>
                <c:pt idx="63560">
                  <c:v>1</c:v>
                </c:pt>
                <c:pt idx="63561">
                  <c:v>1</c:v>
                </c:pt>
                <c:pt idx="63562">
                  <c:v>1</c:v>
                </c:pt>
                <c:pt idx="63563">
                  <c:v>1</c:v>
                </c:pt>
                <c:pt idx="63564">
                  <c:v>1</c:v>
                </c:pt>
                <c:pt idx="63565">
                  <c:v>1</c:v>
                </c:pt>
                <c:pt idx="63566">
                  <c:v>1</c:v>
                </c:pt>
                <c:pt idx="63567">
                  <c:v>1</c:v>
                </c:pt>
                <c:pt idx="63568">
                  <c:v>1</c:v>
                </c:pt>
                <c:pt idx="63569">
                  <c:v>1</c:v>
                </c:pt>
                <c:pt idx="63570">
                  <c:v>1</c:v>
                </c:pt>
                <c:pt idx="63571">
                  <c:v>1</c:v>
                </c:pt>
                <c:pt idx="63572">
                  <c:v>1</c:v>
                </c:pt>
                <c:pt idx="63573">
                  <c:v>1</c:v>
                </c:pt>
                <c:pt idx="63574">
                  <c:v>1</c:v>
                </c:pt>
                <c:pt idx="63575">
                  <c:v>1</c:v>
                </c:pt>
                <c:pt idx="63576">
                  <c:v>1</c:v>
                </c:pt>
                <c:pt idx="63577">
                  <c:v>1</c:v>
                </c:pt>
                <c:pt idx="63578">
                  <c:v>1</c:v>
                </c:pt>
                <c:pt idx="63579">
                  <c:v>1</c:v>
                </c:pt>
                <c:pt idx="63580">
                  <c:v>1</c:v>
                </c:pt>
                <c:pt idx="63581">
                  <c:v>1</c:v>
                </c:pt>
                <c:pt idx="63582">
                  <c:v>1</c:v>
                </c:pt>
                <c:pt idx="63583">
                  <c:v>1</c:v>
                </c:pt>
                <c:pt idx="63584">
                  <c:v>1</c:v>
                </c:pt>
                <c:pt idx="63585">
                  <c:v>1</c:v>
                </c:pt>
                <c:pt idx="63586">
                  <c:v>1</c:v>
                </c:pt>
                <c:pt idx="63587">
                  <c:v>1</c:v>
                </c:pt>
                <c:pt idx="63588">
                  <c:v>1</c:v>
                </c:pt>
                <c:pt idx="63589">
                  <c:v>1</c:v>
                </c:pt>
                <c:pt idx="63590">
                  <c:v>1</c:v>
                </c:pt>
                <c:pt idx="63591">
                  <c:v>1</c:v>
                </c:pt>
                <c:pt idx="63592">
                  <c:v>1</c:v>
                </c:pt>
                <c:pt idx="63593">
                  <c:v>1</c:v>
                </c:pt>
                <c:pt idx="63594">
                  <c:v>1</c:v>
                </c:pt>
                <c:pt idx="63595">
                  <c:v>1</c:v>
                </c:pt>
                <c:pt idx="63596">
                  <c:v>1</c:v>
                </c:pt>
                <c:pt idx="63597">
                  <c:v>1</c:v>
                </c:pt>
                <c:pt idx="63598">
                  <c:v>1</c:v>
                </c:pt>
                <c:pt idx="63599">
                  <c:v>1</c:v>
                </c:pt>
                <c:pt idx="63600">
                  <c:v>1</c:v>
                </c:pt>
                <c:pt idx="63601">
                  <c:v>1</c:v>
                </c:pt>
                <c:pt idx="63602">
                  <c:v>1</c:v>
                </c:pt>
                <c:pt idx="63603">
                  <c:v>1</c:v>
                </c:pt>
                <c:pt idx="63604">
                  <c:v>1</c:v>
                </c:pt>
                <c:pt idx="63605">
                  <c:v>1</c:v>
                </c:pt>
                <c:pt idx="63606">
                  <c:v>1</c:v>
                </c:pt>
                <c:pt idx="63607">
                  <c:v>1</c:v>
                </c:pt>
                <c:pt idx="63608">
                  <c:v>1</c:v>
                </c:pt>
                <c:pt idx="63609">
                  <c:v>1</c:v>
                </c:pt>
                <c:pt idx="63610">
                  <c:v>1</c:v>
                </c:pt>
                <c:pt idx="63611">
                  <c:v>1</c:v>
                </c:pt>
                <c:pt idx="63612">
                  <c:v>1</c:v>
                </c:pt>
                <c:pt idx="63613">
                  <c:v>1</c:v>
                </c:pt>
                <c:pt idx="63614">
                  <c:v>1</c:v>
                </c:pt>
                <c:pt idx="63615">
                  <c:v>1</c:v>
                </c:pt>
                <c:pt idx="63616">
                  <c:v>1</c:v>
                </c:pt>
                <c:pt idx="63617">
                  <c:v>1</c:v>
                </c:pt>
                <c:pt idx="63618">
                  <c:v>1</c:v>
                </c:pt>
                <c:pt idx="63619">
                  <c:v>1</c:v>
                </c:pt>
                <c:pt idx="63620">
                  <c:v>1</c:v>
                </c:pt>
                <c:pt idx="63621">
                  <c:v>1</c:v>
                </c:pt>
                <c:pt idx="63622">
                  <c:v>1</c:v>
                </c:pt>
                <c:pt idx="63623">
                  <c:v>1</c:v>
                </c:pt>
                <c:pt idx="63624">
                  <c:v>1</c:v>
                </c:pt>
                <c:pt idx="63625">
                  <c:v>1</c:v>
                </c:pt>
                <c:pt idx="63626">
                  <c:v>1</c:v>
                </c:pt>
                <c:pt idx="63627">
                  <c:v>1</c:v>
                </c:pt>
                <c:pt idx="63628">
                  <c:v>1</c:v>
                </c:pt>
                <c:pt idx="63629">
                  <c:v>1</c:v>
                </c:pt>
                <c:pt idx="63630">
                  <c:v>1</c:v>
                </c:pt>
                <c:pt idx="63631">
                  <c:v>1</c:v>
                </c:pt>
                <c:pt idx="63632">
                  <c:v>1</c:v>
                </c:pt>
                <c:pt idx="63633">
                  <c:v>1</c:v>
                </c:pt>
                <c:pt idx="63634">
                  <c:v>1</c:v>
                </c:pt>
                <c:pt idx="63635">
                  <c:v>1</c:v>
                </c:pt>
                <c:pt idx="63636">
                  <c:v>1</c:v>
                </c:pt>
                <c:pt idx="63637">
                  <c:v>1</c:v>
                </c:pt>
                <c:pt idx="63638">
                  <c:v>1</c:v>
                </c:pt>
                <c:pt idx="63639">
                  <c:v>1</c:v>
                </c:pt>
                <c:pt idx="63640">
                  <c:v>1</c:v>
                </c:pt>
                <c:pt idx="63641">
                  <c:v>1</c:v>
                </c:pt>
                <c:pt idx="63642">
                  <c:v>1</c:v>
                </c:pt>
                <c:pt idx="63643">
                  <c:v>1</c:v>
                </c:pt>
                <c:pt idx="63644">
                  <c:v>1</c:v>
                </c:pt>
                <c:pt idx="63645">
                  <c:v>1</c:v>
                </c:pt>
                <c:pt idx="63646">
                  <c:v>1</c:v>
                </c:pt>
                <c:pt idx="63647">
                  <c:v>1</c:v>
                </c:pt>
                <c:pt idx="63648">
                  <c:v>1</c:v>
                </c:pt>
                <c:pt idx="63649">
                  <c:v>1</c:v>
                </c:pt>
                <c:pt idx="63650">
                  <c:v>1</c:v>
                </c:pt>
                <c:pt idx="63651">
                  <c:v>1</c:v>
                </c:pt>
                <c:pt idx="63652">
                  <c:v>1</c:v>
                </c:pt>
                <c:pt idx="63653">
                  <c:v>1</c:v>
                </c:pt>
                <c:pt idx="63654">
                  <c:v>1</c:v>
                </c:pt>
                <c:pt idx="63655">
                  <c:v>1</c:v>
                </c:pt>
                <c:pt idx="63656">
                  <c:v>1</c:v>
                </c:pt>
                <c:pt idx="63657">
                  <c:v>1</c:v>
                </c:pt>
                <c:pt idx="63658">
                  <c:v>1</c:v>
                </c:pt>
                <c:pt idx="63659">
                  <c:v>1</c:v>
                </c:pt>
                <c:pt idx="63660">
                  <c:v>1</c:v>
                </c:pt>
                <c:pt idx="63661">
                  <c:v>1</c:v>
                </c:pt>
                <c:pt idx="63662">
                  <c:v>1</c:v>
                </c:pt>
                <c:pt idx="63663">
                  <c:v>1</c:v>
                </c:pt>
                <c:pt idx="63664">
                  <c:v>1</c:v>
                </c:pt>
                <c:pt idx="63665">
                  <c:v>1</c:v>
                </c:pt>
                <c:pt idx="63666">
                  <c:v>1</c:v>
                </c:pt>
                <c:pt idx="63667">
                  <c:v>0.875</c:v>
                </c:pt>
                <c:pt idx="63668">
                  <c:v>1</c:v>
                </c:pt>
                <c:pt idx="63669">
                  <c:v>1</c:v>
                </c:pt>
                <c:pt idx="63670">
                  <c:v>1</c:v>
                </c:pt>
                <c:pt idx="63671">
                  <c:v>1</c:v>
                </c:pt>
                <c:pt idx="63672">
                  <c:v>1</c:v>
                </c:pt>
                <c:pt idx="63673">
                  <c:v>1</c:v>
                </c:pt>
                <c:pt idx="63674">
                  <c:v>1</c:v>
                </c:pt>
                <c:pt idx="63675">
                  <c:v>1</c:v>
                </c:pt>
                <c:pt idx="63676">
                  <c:v>1</c:v>
                </c:pt>
                <c:pt idx="63677">
                  <c:v>1</c:v>
                </c:pt>
                <c:pt idx="63678">
                  <c:v>1</c:v>
                </c:pt>
                <c:pt idx="63679">
                  <c:v>1</c:v>
                </c:pt>
                <c:pt idx="63680">
                  <c:v>1</c:v>
                </c:pt>
                <c:pt idx="63681">
                  <c:v>1</c:v>
                </c:pt>
                <c:pt idx="63682">
                  <c:v>1</c:v>
                </c:pt>
                <c:pt idx="63683">
                  <c:v>1</c:v>
                </c:pt>
                <c:pt idx="63684">
                  <c:v>1</c:v>
                </c:pt>
                <c:pt idx="63685">
                  <c:v>1</c:v>
                </c:pt>
                <c:pt idx="63686">
                  <c:v>1</c:v>
                </c:pt>
                <c:pt idx="63687">
                  <c:v>1</c:v>
                </c:pt>
                <c:pt idx="63688">
                  <c:v>1</c:v>
                </c:pt>
                <c:pt idx="63689">
                  <c:v>1</c:v>
                </c:pt>
                <c:pt idx="63690">
                  <c:v>1</c:v>
                </c:pt>
                <c:pt idx="63691">
                  <c:v>1</c:v>
                </c:pt>
                <c:pt idx="63692">
                  <c:v>1</c:v>
                </c:pt>
                <c:pt idx="63693">
                  <c:v>1</c:v>
                </c:pt>
                <c:pt idx="63694">
                  <c:v>1</c:v>
                </c:pt>
                <c:pt idx="63695">
                  <c:v>1</c:v>
                </c:pt>
                <c:pt idx="63696">
                  <c:v>1</c:v>
                </c:pt>
                <c:pt idx="63697">
                  <c:v>1</c:v>
                </c:pt>
                <c:pt idx="63698">
                  <c:v>1</c:v>
                </c:pt>
                <c:pt idx="63699">
                  <c:v>1</c:v>
                </c:pt>
                <c:pt idx="63700">
                  <c:v>1</c:v>
                </c:pt>
                <c:pt idx="63701">
                  <c:v>1</c:v>
                </c:pt>
                <c:pt idx="63702">
                  <c:v>1</c:v>
                </c:pt>
                <c:pt idx="63703">
                  <c:v>1</c:v>
                </c:pt>
                <c:pt idx="63704">
                  <c:v>1</c:v>
                </c:pt>
                <c:pt idx="63705">
                  <c:v>1</c:v>
                </c:pt>
                <c:pt idx="63706">
                  <c:v>1</c:v>
                </c:pt>
                <c:pt idx="63707">
                  <c:v>1</c:v>
                </c:pt>
                <c:pt idx="63708">
                  <c:v>1</c:v>
                </c:pt>
                <c:pt idx="63709">
                  <c:v>0.875</c:v>
                </c:pt>
                <c:pt idx="63710">
                  <c:v>1</c:v>
                </c:pt>
                <c:pt idx="63711">
                  <c:v>1</c:v>
                </c:pt>
                <c:pt idx="63712">
                  <c:v>1</c:v>
                </c:pt>
                <c:pt idx="63713">
                  <c:v>1</c:v>
                </c:pt>
                <c:pt idx="63714">
                  <c:v>1</c:v>
                </c:pt>
                <c:pt idx="63715">
                  <c:v>1</c:v>
                </c:pt>
                <c:pt idx="63716">
                  <c:v>1</c:v>
                </c:pt>
                <c:pt idx="63717">
                  <c:v>1</c:v>
                </c:pt>
                <c:pt idx="63718">
                  <c:v>1</c:v>
                </c:pt>
                <c:pt idx="63719">
                  <c:v>1</c:v>
                </c:pt>
                <c:pt idx="63720">
                  <c:v>1</c:v>
                </c:pt>
                <c:pt idx="63721">
                  <c:v>1</c:v>
                </c:pt>
                <c:pt idx="63722">
                  <c:v>1</c:v>
                </c:pt>
                <c:pt idx="63723">
                  <c:v>1</c:v>
                </c:pt>
                <c:pt idx="63724">
                  <c:v>1</c:v>
                </c:pt>
                <c:pt idx="63725">
                  <c:v>1</c:v>
                </c:pt>
                <c:pt idx="63726">
                  <c:v>1</c:v>
                </c:pt>
                <c:pt idx="63727">
                  <c:v>1</c:v>
                </c:pt>
                <c:pt idx="63728">
                  <c:v>1</c:v>
                </c:pt>
                <c:pt idx="63729">
                  <c:v>1</c:v>
                </c:pt>
                <c:pt idx="63730">
                  <c:v>1</c:v>
                </c:pt>
                <c:pt idx="63731">
                  <c:v>1</c:v>
                </c:pt>
                <c:pt idx="63732">
                  <c:v>1</c:v>
                </c:pt>
                <c:pt idx="63733">
                  <c:v>1</c:v>
                </c:pt>
                <c:pt idx="63734">
                  <c:v>1</c:v>
                </c:pt>
                <c:pt idx="63735">
                  <c:v>1</c:v>
                </c:pt>
                <c:pt idx="63736">
                  <c:v>1</c:v>
                </c:pt>
                <c:pt idx="63737">
                  <c:v>1</c:v>
                </c:pt>
                <c:pt idx="63738">
                  <c:v>1</c:v>
                </c:pt>
                <c:pt idx="63739">
                  <c:v>1</c:v>
                </c:pt>
                <c:pt idx="63740">
                  <c:v>1</c:v>
                </c:pt>
                <c:pt idx="63741">
                  <c:v>1</c:v>
                </c:pt>
                <c:pt idx="63742">
                  <c:v>1</c:v>
                </c:pt>
                <c:pt idx="63743">
                  <c:v>1</c:v>
                </c:pt>
                <c:pt idx="63744">
                  <c:v>1</c:v>
                </c:pt>
                <c:pt idx="63745">
                  <c:v>1</c:v>
                </c:pt>
                <c:pt idx="63746">
                  <c:v>1</c:v>
                </c:pt>
                <c:pt idx="63747">
                  <c:v>1</c:v>
                </c:pt>
                <c:pt idx="63748">
                  <c:v>1</c:v>
                </c:pt>
                <c:pt idx="63749">
                  <c:v>1</c:v>
                </c:pt>
                <c:pt idx="63750">
                  <c:v>0.625</c:v>
                </c:pt>
                <c:pt idx="63751">
                  <c:v>1</c:v>
                </c:pt>
                <c:pt idx="63752">
                  <c:v>1</c:v>
                </c:pt>
                <c:pt idx="63753">
                  <c:v>1</c:v>
                </c:pt>
                <c:pt idx="63754">
                  <c:v>1</c:v>
                </c:pt>
                <c:pt idx="63755">
                  <c:v>1</c:v>
                </c:pt>
                <c:pt idx="63756">
                  <c:v>1</c:v>
                </c:pt>
                <c:pt idx="63757">
                  <c:v>1</c:v>
                </c:pt>
                <c:pt idx="63758">
                  <c:v>1</c:v>
                </c:pt>
                <c:pt idx="63759">
                  <c:v>1</c:v>
                </c:pt>
                <c:pt idx="63760">
                  <c:v>1</c:v>
                </c:pt>
                <c:pt idx="63761">
                  <c:v>1</c:v>
                </c:pt>
                <c:pt idx="63762">
                  <c:v>1</c:v>
                </c:pt>
                <c:pt idx="63763">
                  <c:v>1</c:v>
                </c:pt>
                <c:pt idx="63764">
                  <c:v>1</c:v>
                </c:pt>
                <c:pt idx="63765">
                  <c:v>1</c:v>
                </c:pt>
                <c:pt idx="63766">
                  <c:v>1</c:v>
                </c:pt>
                <c:pt idx="63767">
                  <c:v>1</c:v>
                </c:pt>
                <c:pt idx="63768">
                  <c:v>1</c:v>
                </c:pt>
                <c:pt idx="63769">
                  <c:v>1</c:v>
                </c:pt>
                <c:pt idx="63770">
                  <c:v>1</c:v>
                </c:pt>
                <c:pt idx="63771">
                  <c:v>1</c:v>
                </c:pt>
                <c:pt idx="63772">
                  <c:v>1</c:v>
                </c:pt>
                <c:pt idx="63773">
                  <c:v>1</c:v>
                </c:pt>
                <c:pt idx="63774">
                  <c:v>1</c:v>
                </c:pt>
                <c:pt idx="63775">
                  <c:v>1</c:v>
                </c:pt>
                <c:pt idx="63776">
                  <c:v>1</c:v>
                </c:pt>
                <c:pt idx="63777">
                  <c:v>1</c:v>
                </c:pt>
                <c:pt idx="63778">
                  <c:v>1</c:v>
                </c:pt>
                <c:pt idx="63779">
                  <c:v>1</c:v>
                </c:pt>
                <c:pt idx="63780">
                  <c:v>1</c:v>
                </c:pt>
                <c:pt idx="63781">
                  <c:v>1</c:v>
                </c:pt>
                <c:pt idx="63782">
                  <c:v>1</c:v>
                </c:pt>
                <c:pt idx="63783">
                  <c:v>1</c:v>
                </c:pt>
                <c:pt idx="63784">
                  <c:v>1</c:v>
                </c:pt>
                <c:pt idx="63785">
                  <c:v>1</c:v>
                </c:pt>
                <c:pt idx="63786">
                  <c:v>1</c:v>
                </c:pt>
                <c:pt idx="63787">
                  <c:v>1</c:v>
                </c:pt>
                <c:pt idx="63788">
                  <c:v>1</c:v>
                </c:pt>
                <c:pt idx="63789">
                  <c:v>1</c:v>
                </c:pt>
                <c:pt idx="63790">
                  <c:v>1</c:v>
                </c:pt>
                <c:pt idx="63791">
                  <c:v>1</c:v>
                </c:pt>
                <c:pt idx="63792">
                  <c:v>1</c:v>
                </c:pt>
                <c:pt idx="63793">
                  <c:v>1</c:v>
                </c:pt>
                <c:pt idx="63794">
                  <c:v>1</c:v>
                </c:pt>
                <c:pt idx="63795">
                  <c:v>1</c:v>
                </c:pt>
                <c:pt idx="63796">
                  <c:v>1</c:v>
                </c:pt>
                <c:pt idx="63797">
                  <c:v>1</c:v>
                </c:pt>
                <c:pt idx="63798">
                  <c:v>1</c:v>
                </c:pt>
                <c:pt idx="63799">
                  <c:v>1</c:v>
                </c:pt>
                <c:pt idx="63800">
                  <c:v>1</c:v>
                </c:pt>
                <c:pt idx="63801">
                  <c:v>1</c:v>
                </c:pt>
                <c:pt idx="63802">
                  <c:v>1</c:v>
                </c:pt>
                <c:pt idx="63803">
                  <c:v>1</c:v>
                </c:pt>
                <c:pt idx="63804">
                  <c:v>1</c:v>
                </c:pt>
                <c:pt idx="63805">
                  <c:v>1</c:v>
                </c:pt>
                <c:pt idx="63806">
                  <c:v>1</c:v>
                </c:pt>
                <c:pt idx="63807">
                  <c:v>1</c:v>
                </c:pt>
                <c:pt idx="63808">
                  <c:v>1</c:v>
                </c:pt>
                <c:pt idx="63809">
                  <c:v>1</c:v>
                </c:pt>
                <c:pt idx="63810">
                  <c:v>1</c:v>
                </c:pt>
                <c:pt idx="63811">
                  <c:v>1</c:v>
                </c:pt>
                <c:pt idx="63812">
                  <c:v>1</c:v>
                </c:pt>
                <c:pt idx="63813">
                  <c:v>1</c:v>
                </c:pt>
                <c:pt idx="63814">
                  <c:v>1</c:v>
                </c:pt>
                <c:pt idx="63815">
                  <c:v>1</c:v>
                </c:pt>
                <c:pt idx="63816">
                  <c:v>1</c:v>
                </c:pt>
                <c:pt idx="63817">
                  <c:v>1</c:v>
                </c:pt>
                <c:pt idx="63818">
                  <c:v>1</c:v>
                </c:pt>
                <c:pt idx="63819">
                  <c:v>1</c:v>
                </c:pt>
                <c:pt idx="63820">
                  <c:v>1</c:v>
                </c:pt>
                <c:pt idx="63821">
                  <c:v>1</c:v>
                </c:pt>
                <c:pt idx="63822">
                  <c:v>1</c:v>
                </c:pt>
                <c:pt idx="63823">
                  <c:v>1</c:v>
                </c:pt>
                <c:pt idx="63824">
                  <c:v>1</c:v>
                </c:pt>
                <c:pt idx="63825">
                  <c:v>1</c:v>
                </c:pt>
                <c:pt idx="63826">
                  <c:v>1</c:v>
                </c:pt>
                <c:pt idx="63827">
                  <c:v>1</c:v>
                </c:pt>
                <c:pt idx="63828">
                  <c:v>1</c:v>
                </c:pt>
                <c:pt idx="63829">
                  <c:v>1</c:v>
                </c:pt>
                <c:pt idx="63830">
                  <c:v>1</c:v>
                </c:pt>
                <c:pt idx="63831">
                  <c:v>1</c:v>
                </c:pt>
                <c:pt idx="63832">
                  <c:v>1</c:v>
                </c:pt>
                <c:pt idx="63833">
                  <c:v>1</c:v>
                </c:pt>
                <c:pt idx="63834">
                  <c:v>1</c:v>
                </c:pt>
                <c:pt idx="63835">
                  <c:v>1</c:v>
                </c:pt>
                <c:pt idx="63836">
                  <c:v>1</c:v>
                </c:pt>
                <c:pt idx="63837">
                  <c:v>1</c:v>
                </c:pt>
                <c:pt idx="63838">
                  <c:v>1</c:v>
                </c:pt>
                <c:pt idx="63839">
                  <c:v>1</c:v>
                </c:pt>
                <c:pt idx="63840">
                  <c:v>1</c:v>
                </c:pt>
                <c:pt idx="63841">
                  <c:v>1</c:v>
                </c:pt>
                <c:pt idx="63842">
                  <c:v>1</c:v>
                </c:pt>
                <c:pt idx="63843">
                  <c:v>1</c:v>
                </c:pt>
                <c:pt idx="63844">
                  <c:v>1</c:v>
                </c:pt>
                <c:pt idx="63845">
                  <c:v>1</c:v>
                </c:pt>
                <c:pt idx="63846">
                  <c:v>1</c:v>
                </c:pt>
                <c:pt idx="63847">
                  <c:v>1</c:v>
                </c:pt>
                <c:pt idx="63848">
                  <c:v>1</c:v>
                </c:pt>
                <c:pt idx="63849">
                  <c:v>1</c:v>
                </c:pt>
                <c:pt idx="63850">
                  <c:v>1</c:v>
                </c:pt>
                <c:pt idx="63851">
                  <c:v>1</c:v>
                </c:pt>
                <c:pt idx="63852">
                  <c:v>1</c:v>
                </c:pt>
                <c:pt idx="63853">
                  <c:v>1</c:v>
                </c:pt>
                <c:pt idx="63854">
                  <c:v>1</c:v>
                </c:pt>
                <c:pt idx="63855">
                  <c:v>1</c:v>
                </c:pt>
                <c:pt idx="63856">
                  <c:v>1</c:v>
                </c:pt>
                <c:pt idx="63857">
                  <c:v>1</c:v>
                </c:pt>
                <c:pt idx="63858">
                  <c:v>1</c:v>
                </c:pt>
                <c:pt idx="63859">
                  <c:v>1</c:v>
                </c:pt>
                <c:pt idx="63860">
                  <c:v>1</c:v>
                </c:pt>
                <c:pt idx="63861">
                  <c:v>1</c:v>
                </c:pt>
                <c:pt idx="63862">
                  <c:v>1</c:v>
                </c:pt>
                <c:pt idx="63863">
                  <c:v>1</c:v>
                </c:pt>
                <c:pt idx="63864">
                  <c:v>1</c:v>
                </c:pt>
                <c:pt idx="63865">
                  <c:v>1</c:v>
                </c:pt>
                <c:pt idx="63866">
                  <c:v>1</c:v>
                </c:pt>
                <c:pt idx="63867">
                  <c:v>1</c:v>
                </c:pt>
                <c:pt idx="63868">
                  <c:v>1</c:v>
                </c:pt>
                <c:pt idx="63869">
                  <c:v>1</c:v>
                </c:pt>
                <c:pt idx="63870">
                  <c:v>1</c:v>
                </c:pt>
                <c:pt idx="63871">
                  <c:v>1</c:v>
                </c:pt>
                <c:pt idx="63872">
                  <c:v>1</c:v>
                </c:pt>
                <c:pt idx="63873">
                  <c:v>1</c:v>
                </c:pt>
                <c:pt idx="63874">
                  <c:v>1</c:v>
                </c:pt>
                <c:pt idx="63875">
                  <c:v>1</c:v>
                </c:pt>
                <c:pt idx="63876">
                  <c:v>1</c:v>
                </c:pt>
                <c:pt idx="63877">
                  <c:v>1</c:v>
                </c:pt>
                <c:pt idx="63878">
                  <c:v>1</c:v>
                </c:pt>
                <c:pt idx="63879">
                  <c:v>1</c:v>
                </c:pt>
                <c:pt idx="63880">
                  <c:v>1</c:v>
                </c:pt>
                <c:pt idx="63881">
                  <c:v>1</c:v>
                </c:pt>
                <c:pt idx="63882">
                  <c:v>1</c:v>
                </c:pt>
                <c:pt idx="63883">
                  <c:v>1</c:v>
                </c:pt>
                <c:pt idx="63884">
                  <c:v>1</c:v>
                </c:pt>
                <c:pt idx="63885">
                  <c:v>1</c:v>
                </c:pt>
                <c:pt idx="63886">
                  <c:v>1</c:v>
                </c:pt>
                <c:pt idx="63887">
                  <c:v>1</c:v>
                </c:pt>
                <c:pt idx="63888">
                  <c:v>1</c:v>
                </c:pt>
                <c:pt idx="63889">
                  <c:v>1</c:v>
                </c:pt>
                <c:pt idx="63890">
                  <c:v>1</c:v>
                </c:pt>
                <c:pt idx="63891">
                  <c:v>1</c:v>
                </c:pt>
                <c:pt idx="63892">
                  <c:v>1</c:v>
                </c:pt>
                <c:pt idx="63893">
                  <c:v>1</c:v>
                </c:pt>
                <c:pt idx="63894">
                  <c:v>1</c:v>
                </c:pt>
                <c:pt idx="63895">
                  <c:v>1</c:v>
                </c:pt>
                <c:pt idx="63896">
                  <c:v>1</c:v>
                </c:pt>
                <c:pt idx="63897">
                  <c:v>1</c:v>
                </c:pt>
                <c:pt idx="63898">
                  <c:v>1</c:v>
                </c:pt>
                <c:pt idx="63899">
                  <c:v>1</c:v>
                </c:pt>
                <c:pt idx="63900">
                  <c:v>0.85714285700000004</c:v>
                </c:pt>
                <c:pt idx="63901">
                  <c:v>0.85714285700000004</c:v>
                </c:pt>
                <c:pt idx="63902">
                  <c:v>1</c:v>
                </c:pt>
                <c:pt idx="63903">
                  <c:v>1</c:v>
                </c:pt>
                <c:pt idx="63904">
                  <c:v>0.85714285700000004</c:v>
                </c:pt>
                <c:pt idx="63905">
                  <c:v>0.85714285700000004</c:v>
                </c:pt>
                <c:pt idx="63906">
                  <c:v>1</c:v>
                </c:pt>
                <c:pt idx="63907">
                  <c:v>1</c:v>
                </c:pt>
                <c:pt idx="63908">
                  <c:v>1</c:v>
                </c:pt>
                <c:pt idx="63909">
                  <c:v>1</c:v>
                </c:pt>
                <c:pt idx="63910">
                  <c:v>1</c:v>
                </c:pt>
                <c:pt idx="63911">
                  <c:v>1</c:v>
                </c:pt>
                <c:pt idx="63912">
                  <c:v>1</c:v>
                </c:pt>
                <c:pt idx="63913">
                  <c:v>1</c:v>
                </c:pt>
                <c:pt idx="63914">
                  <c:v>1</c:v>
                </c:pt>
                <c:pt idx="63915">
                  <c:v>1</c:v>
                </c:pt>
                <c:pt idx="63916">
                  <c:v>1</c:v>
                </c:pt>
                <c:pt idx="63917">
                  <c:v>1</c:v>
                </c:pt>
                <c:pt idx="63918">
                  <c:v>1</c:v>
                </c:pt>
                <c:pt idx="63919">
                  <c:v>1</c:v>
                </c:pt>
                <c:pt idx="63920">
                  <c:v>1</c:v>
                </c:pt>
                <c:pt idx="63921">
                  <c:v>1</c:v>
                </c:pt>
                <c:pt idx="63922">
                  <c:v>1</c:v>
                </c:pt>
                <c:pt idx="63923">
                  <c:v>1</c:v>
                </c:pt>
                <c:pt idx="63924">
                  <c:v>1</c:v>
                </c:pt>
                <c:pt idx="63925">
                  <c:v>1</c:v>
                </c:pt>
                <c:pt idx="63926">
                  <c:v>1</c:v>
                </c:pt>
                <c:pt idx="63927">
                  <c:v>1</c:v>
                </c:pt>
                <c:pt idx="63928">
                  <c:v>1</c:v>
                </c:pt>
                <c:pt idx="63929">
                  <c:v>1</c:v>
                </c:pt>
                <c:pt idx="63930">
                  <c:v>1</c:v>
                </c:pt>
                <c:pt idx="63931">
                  <c:v>1</c:v>
                </c:pt>
                <c:pt idx="63932">
                  <c:v>1</c:v>
                </c:pt>
                <c:pt idx="63933">
                  <c:v>1</c:v>
                </c:pt>
                <c:pt idx="63934">
                  <c:v>1</c:v>
                </c:pt>
                <c:pt idx="63935">
                  <c:v>1</c:v>
                </c:pt>
                <c:pt idx="63936">
                  <c:v>1</c:v>
                </c:pt>
                <c:pt idx="63937">
                  <c:v>1</c:v>
                </c:pt>
                <c:pt idx="63938">
                  <c:v>1</c:v>
                </c:pt>
                <c:pt idx="63939">
                  <c:v>1</c:v>
                </c:pt>
                <c:pt idx="63940">
                  <c:v>1</c:v>
                </c:pt>
                <c:pt idx="63941">
                  <c:v>1</c:v>
                </c:pt>
                <c:pt idx="63942">
                  <c:v>1</c:v>
                </c:pt>
                <c:pt idx="63943">
                  <c:v>1</c:v>
                </c:pt>
                <c:pt idx="63944">
                  <c:v>1</c:v>
                </c:pt>
                <c:pt idx="63945">
                  <c:v>1</c:v>
                </c:pt>
                <c:pt idx="63946">
                  <c:v>1</c:v>
                </c:pt>
                <c:pt idx="63947">
                  <c:v>1</c:v>
                </c:pt>
                <c:pt idx="63948">
                  <c:v>1</c:v>
                </c:pt>
                <c:pt idx="63949">
                  <c:v>1</c:v>
                </c:pt>
                <c:pt idx="63950">
                  <c:v>1</c:v>
                </c:pt>
                <c:pt idx="63951">
                  <c:v>1</c:v>
                </c:pt>
                <c:pt idx="63952">
                  <c:v>1</c:v>
                </c:pt>
                <c:pt idx="63953">
                  <c:v>1</c:v>
                </c:pt>
                <c:pt idx="63954">
                  <c:v>1</c:v>
                </c:pt>
                <c:pt idx="63955">
                  <c:v>1</c:v>
                </c:pt>
                <c:pt idx="63956">
                  <c:v>1</c:v>
                </c:pt>
                <c:pt idx="63957">
                  <c:v>1</c:v>
                </c:pt>
                <c:pt idx="63958">
                  <c:v>1</c:v>
                </c:pt>
                <c:pt idx="63959">
                  <c:v>1</c:v>
                </c:pt>
                <c:pt idx="63960">
                  <c:v>1</c:v>
                </c:pt>
                <c:pt idx="63961">
                  <c:v>1</c:v>
                </c:pt>
                <c:pt idx="63962">
                  <c:v>1</c:v>
                </c:pt>
                <c:pt idx="63963">
                  <c:v>1</c:v>
                </c:pt>
                <c:pt idx="63964">
                  <c:v>0.85714285700000004</c:v>
                </c:pt>
                <c:pt idx="63965">
                  <c:v>1</c:v>
                </c:pt>
                <c:pt idx="63966">
                  <c:v>1</c:v>
                </c:pt>
                <c:pt idx="63967">
                  <c:v>1</c:v>
                </c:pt>
                <c:pt idx="63968">
                  <c:v>1</c:v>
                </c:pt>
                <c:pt idx="63969">
                  <c:v>1</c:v>
                </c:pt>
                <c:pt idx="63970">
                  <c:v>0.14285714299999999</c:v>
                </c:pt>
                <c:pt idx="63971">
                  <c:v>1</c:v>
                </c:pt>
                <c:pt idx="63972">
                  <c:v>1</c:v>
                </c:pt>
                <c:pt idx="63973">
                  <c:v>1</c:v>
                </c:pt>
                <c:pt idx="63974">
                  <c:v>1</c:v>
                </c:pt>
                <c:pt idx="63975">
                  <c:v>1</c:v>
                </c:pt>
                <c:pt idx="63976">
                  <c:v>1</c:v>
                </c:pt>
                <c:pt idx="63977">
                  <c:v>1</c:v>
                </c:pt>
                <c:pt idx="63978">
                  <c:v>1</c:v>
                </c:pt>
                <c:pt idx="63979">
                  <c:v>1</c:v>
                </c:pt>
                <c:pt idx="63980">
                  <c:v>1</c:v>
                </c:pt>
                <c:pt idx="63981">
                  <c:v>1</c:v>
                </c:pt>
                <c:pt idx="63982">
                  <c:v>1</c:v>
                </c:pt>
                <c:pt idx="63983">
                  <c:v>1</c:v>
                </c:pt>
                <c:pt idx="63984">
                  <c:v>1</c:v>
                </c:pt>
                <c:pt idx="63985">
                  <c:v>0.85714285700000004</c:v>
                </c:pt>
                <c:pt idx="63986">
                  <c:v>1</c:v>
                </c:pt>
                <c:pt idx="63987">
                  <c:v>1</c:v>
                </c:pt>
                <c:pt idx="63988">
                  <c:v>1</c:v>
                </c:pt>
                <c:pt idx="63989">
                  <c:v>1</c:v>
                </c:pt>
                <c:pt idx="63990">
                  <c:v>1</c:v>
                </c:pt>
                <c:pt idx="63991">
                  <c:v>1</c:v>
                </c:pt>
                <c:pt idx="63992">
                  <c:v>1</c:v>
                </c:pt>
                <c:pt idx="63993">
                  <c:v>1</c:v>
                </c:pt>
                <c:pt idx="63994">
                  <c:v>1</c:v>
                </c:pt>
                <c:pt idx="63995">
                  <c:v>1</c:v>
                </c:pt>
                <c:pt idx="63996">
                  <c:v>1</c:v>
                </c:pt>
                <c:pt idx="63997">
                  <c:v>1</c:v>
                </c:pt>
                <c:pt idx="63998">
                  <c:v>1</c:v>
                </c:pt>
                <c:pt idx="63999">
                  <c:v>1</c:v>
                </c:pt>
                <c:pt idx="64000">
                  <c:v>1</c:v>
                </c:pt>
                <c:pt idx="64001">
                  <c:v>1</c:v>
                </c:pt>
                <c:pt idx="64002">
                  <c:v>1</c:v>
                </c:pt>
                <c:pt idx="64003">
                  <c:v>1</c:v>
                </c:pt>
                <c:pt idx="64004">
                  <c:v>1</c:v>
                </c:pt>
                <c:pt idx="64005">
                  <c:v>1</c:v>
                </c:pt>
                <c:pt idx="64006">
                  <c:v>1</c:v>
                </c:pt>
                <c:pt idx="64007">
                  <c:v>1</c:v>
                </c:pt>
                <c:pt idx="64008">
                  <c:v>1</c:v>
                </c:pt>
                <c:pt idx="64009">
                  <c:v>1</c:v>
                </c:pt>
                <c:pt idx="64010">
                  <c:v>1</c:v>
                </c:pt>
                <c:pt idx="64011">
                  <c:v>1</c:v>
                </c:pt>
                <c:pt idx="64012">
                  <c:v>1</c:v>
                </c:pt>
                <c:pt idx="64013">
                  <c:v>1</c:v>
                </c:pt>
                <c:pt idx="64014">
                  <c:v>1</c:v>
                </c:pt>
                <c:pt idx="64015">
                  <c:v>1</c:v>
                </c:pt>
                <c:pt idx="64016">
                  <c:v>1</c:v>
                </c:pt>
                <c:pt idx="64017">
                  <c:v>1</c:v>
                </c:pt>
                <c:pt idx="64018">
                  <c:v>1</c:v>
                </c:pt>
                <c:pt idx="64019">
                  <c:v>1</c:v>
                </c:pt>
                <c:pt idx="64020">
                  <c:v>1</c:v>
                </c:pt>
                <c:pt idx="64021">
                  <c:v>1</c:v>
                </c:pt>
                <c:pt idx="64022">
                  <c:v>1</c:v>
                </c:pt>
                <c:pt idx="64023">
                  <c:v>1</c:v>
                </c:pt>
                <c:pt idx="64024">
                  <c:v>0.85714285700000004</c:v>
                </c:pt>
                <c:pt idx="64025">
                  <c:v>1</c:v>
                </c:pt>
                <c:pt idx="64026">
                  <c:v>1</c:v>
                </c:pt>
                <c:pt idx="64027">
                  <c:v>1</c:v>
                </c:pt>
                <c:pt idx="64028">
                  <c:v>1</c:v>
                </c:pt>
                <c:pt idx="64029">
                  <c:v>1</c:v>
                </c:pt>
                <c:pt idx="64030">
                  <c:v>1</c:v>
                </c:pt>
                <c:pt idx="64031">
                  <c:v>1</c:v>
                </c:pt>
                <c:pt idx="64032">
                  <c:v>1</c:v>
                </c:pt>
                <c:pt idx="64033">
                  <c:v>1</c:v>
                </c:pt>
                <c:pt idx="64034">
                  <c:v>1</c:v>
                </c:pt>
                <c:pt idx="64035">
                  <c:v>0.85714285700000004</c:v>
                </c:pt>
                <c:pt idx="64036">
                  <c:v>1</c:v>
                </c:pt>
                <c:pt idx="64037">
                  <c:v>1</c:v>
                </c:pt>
                <c:pt idx="64038">
                  <c:v>1</c:v>
                </c:pt>
                <c:pt idx="64039">
                  <c:v>1</c:v>
                </c:pt>
                <c:pt idx="64040">
                  <c:v>1</c:v>
                </c:pt>
                <c:pt idx="64041">
                  <c:v>1</c:v>
                </c:pt>
                <c:pt idx="64042">
                  <c:v>1</c:v>
                </c:pt>
                <c:pt idx="64043">
                  <c:v>1</c:v>
                </c:pt>
                <c:pt idx="64044">
                  <c:v>1</c:v>
                </c:pt>
                <c:pt idx="64045">
                  <c:v>1</c:v>
                </c:pt>
                <c:pt idx="64046">
                  <c:v>1</c:v>
                </c:pt>
                <c:pt idx="64047">
                  <c:v>1</c:v>
                </c:pt>
                <c:pt idx="64048">
                  <c:v>1</c:v>
                </c:pt>
                <c:pt idx="64049">
                  <c:v>1</c:v>
                </c:pt>
                <c:pt idx="64050">
                  <c:v>1</c:v>
                </c:pt>
                <c:pt idx="64051">
                  <c:v>1</c:v>
                </c:pt>
                <c:pt idx="64052">
                  <c:v>1</c:v>
                </c:pt>
                <c:pt idx="64053">
                  <c:v>1</c:v>
                </c:pt>
                <c:pt idx="64054">
                  <c:v>1</c:v>
                </c:pt>
                <c:pt idx="64055">
                  <c:v>1</c:v>
                </c:pt>
                <c:pt idx="64056">
                  <c:v>1</c:v>
                </c:pt>
                <c:pt idx="64057">
                  <c:v>1</c:v>
                </c:pt>
                <c:pt idx="64058">
                  <c:v>1</c:v>
                </c:pt>
                <c:pt idx="64059">
                  <c:v>1</c:v>
                </c:pt>
                <c:pt idx="64060">
                  <c:v>1</c:v>
                </c:pt>
                <c:pt idx="64061">
                  <c:v>1</c:v>
                </c:pt>
                <c:pt idx="64062">
                  <c:v>1</c:v>
                </c:pt>
                <c:pt idx="64063">
                  <c:v>1</c:v>
                </c:pt>
                <c:pt idx="64064">
                  <c:v>1</c:v>
                </c:pt>
                <c:pt idx="64065">
                  <c:v>1</c:v>
                </c:pt>
                <c:pt idx="64066">
                  <c:v>1</c:v>
                </c:pt>
                <c:pt idx="64067">
                  <c:v>1</c:v>
                </c:pt>
                <c:pt idx="64068">
                  <c:v>1</c:v>
                </c:pt>
                <c:pt idx="64069">
                  <c:v>1</c:v>
                </c:pt>
                <c:pt idx="64070">
                  <c:v>1</c:v>
                </c:pt>
                <c:pt idx="64071">
                  <c:v>1</c:v>
                </c:pt>
                <c:pt idx="64072">
                  <c:v>1</c:v>
                </c:pt>
                <c:pt idx="64073">
                  <c:v>1</c:v>
                </c:pt>
                <c:pt idx="64074">
                  <c:v>1</c:v>
                </c:pt>
                <c:pt idx="64075">
                  <c:v>1</c:v>
                </c:pt>
                <c:pt idx="64076">
                  <c:v>1</c:v>
                </c:pt>
                <c:pt idx="64077">
                  <c:v>1</c:v>
                </c:pt>
                <c:pt idx="64078">
                  <c:v>1</c:v>
                </c:pt>
                <c:pt idx="64079">
                  <c:v>1</c:v>
                </c:pt>
                <c:pt idx="64080">
                  <c:v>1</c:v>
                </c:pt>
                <c:pt idx="64081">
                  <c:v>1</c:v>
                </c:pt>
                <c:pt idx="64082">
                  <c:v>1</c:v>
                </c:pt>
                <c:pt idx="64083">
                  <c:v>1</c:v>
                </c:pt>
                <c:pt idx="64084">
                  <c:v>1</c:v>
                </c:pt>
                <c:pt idx="64085">
                  <c:v>1</c:v>
                </c:pt>
                <c:pt idx="64086">
                  <c:v>1</c:v>
                </c:pt>
                <c:pt idx="64087">
                  <c:v>1</c:v>
                </c:pt>
                <c:pt idx="64088">
                  <c:v>1</c:v>
                </c:pt>
                <c:pt idx="64089">
                  <c:v>1</c:v>
                </c:pt>
                <c:pt idx="64090">
                  <c:v>1</c:v>
                </c:pt>
                <c:pt idx="64091">
                  <c:v>1</c:v>
                </c:pt>
                <c:pt idx="64092">
                  <c:v>1</c:v>
                </c:pt>
                <c:pt idx="64093">
                  <c:v>1</c:v>
                </c:pt>
                <c:pt idx="64094">
                  <c:v>1</c:v>
                </c:pt>
                <c:pt idx="64095">
                  <c:v>1</c:v>
                </c:pt>
                <c:pt idx="64096">
                  <c:v>1</c:v>
                </c:pt>
                <c:pt idx="64097">
                  <c:v>1</c:v>
                </c:pt>
                <c:pt idx="64098">
                  <c:v>1</c:v>
                </c:pt>
                <c:pt idx="64099">
                  <c:v>1</c:v>
                </c:pt>
                <c:pt idx="64100">
                  <c:v>1</c:v>
                </c:pt>
                <c:pt idx="64101">
                  <c:v>1</c:v>
                </c:pt>
                <c:pt idx="64102">
                  <c:v>0.85714285700000004</c:v>
                </c:pt>
                <c:pt idx="64103">
                  <c:v>1</c:v>
                </c:pt>
                <c:pt idx="64104">
                  <c:v>1</c:v>
                </c:pt>
                <c:pt idx="64105">
                  <c:v>1</c:v>
                </c:pt>
                <c:pt idx="64106">
                  <c:v>1</c:v>
                </c:pt>
                <c:pt idx="64107">
                  <c:v>1</c:v>
                </c:pt>
                <c:pt idx="64108">
                  <c:v>1</c:v>
                </c:pt>
                <c:pt idx="64109">
                  <c:v>1</c:v>
                </c:pt>
                <c:pt idx="64110">
                  <c:v>1</c:v>
                </c:pt>
                <c:pt idx="64111">
                  <c:v>1</c:v>
                </c:pt>
                <c:pt idx="64112">
                  <c:v>1</c:v>
                </c:pt>
                <c:pt idx="64113">
                  <c:v>1</c:v>
                </c:pt>
                <c:pt idx="64114">
                  <c:v>1</c:v>
                </c:pt>
                <c:pt idx="64115">
                  <c:v>1</c:v>
                </c:pt>
                <c:pt idx="64116">
                  <c:v>1</c:v>
                </c:pt>
                <c:pt idx="64117">
                  <c:v>1</c:v>
                </c:pt>
                <c:pt idx="64118">
                  <c:v>1</c:v>
                </c:pt>
                <c:pt idx="64119">
                  <c:v>1</c:v>
                </c:pt>
                <c:pt idx="64120">
                  <c:v>1</c:v>
                </c:pt>
                <c:pt idx="64121">
                  <c:v>0.85714285700000004</c:v>
                </c:pt>
                <c:pt idx="64122">
                  <c:v>1</c:v>
                </c:pt>
                <c:pt idx="64123">
                  <c:v>1</c:v>
                </c:pt>
                <c:pt idx="64124">
                  <c:v>1</c:v>
                </c:pt>
                <c:pt idx="64125">
                  <c:v>1</c:v>
                </c:pt>
                <c:pt idx="64126">
                  <c:v>1</c:v>
                </c:pt>
                <c:pt idx="64127">
                  <c:v>1</c:v>
                </c:pt>
                <c:pt idx="64128">
                  <c:v>1</c:v>
                </c:pt>
                <c:pt idx="64129">
                  <c:v>1</c:v>
                </c:pt>
                <c:pt idx="64130">
                  <c:v>1</c:v>
                </c:pt>
                <c:pt idx="64131">
                  <c:v>1</c:v>
                </c:pt>
                <c:pt idx="64132">
                  <c:v>1</c:v>
                </c:pt>
                <c:pt idx="64133">
                  <c:v>1</c:v>
                </c:pt>
                <c:pt idx="64134">
                  <c:v>1</c:v>
                </c:pt>
                <c:pt idx="64135">
                  <c:v>1</c:v>
                </c:pt>
                <c:pt idx="64136">
                  <c:v>1</c:v>
                </c:pt>
                <c:pt idx="64137">
                  <c:v>1</c:v>
                </c:pt>
                <c:pt idx="64138">
                  <c:v>1</c:v>
                </c:pt>
                <c:pt idx="64139">
                  <c:v>1</c:v>
                </c:pt>
                <c:pt idx="64140">
                  <c:v>1</c:v>
                </c:pt>
                <c:pt idx="64141">
                  <c:v>1</c:v>
                </c:pt>
                <c:pt idx="64142">
                  <c:v>1</c:v>
                </c:pt>
                <c:pt idx="64143">
                  <c:v>1</c:v>
                </c:pt>
                <c:pt idx="64144">
                  <c:v>1</c:v>
                </c:pt>
                <c:pt idx="64145">
                  <c:v>1</c:v>
                </c:pt>
                <c:pt idx="64146">
                  <c:v>1</c:v>
                </c:pt>
                <c:pt idx="64147">
                  <c:v>1</c:v>
                </c:pt>
                <c:pt idx="64148">
                  <c:v>1</c:v>
                </c:pt>
                <c:pt idx="64149">
                  <c:v>1</c:v>
                </c:pt>
                <c:pt idx="64150">
                  <c:v>1</c:v>
                </c:pt>
                <c:pt idx="64151">
                  <c:v>1</c:v>
                </c:pt>
                <c:pt idx="64152">
                  <c:v>0.14285714299999999</c:v>
                </c:pt>
                <c:pt idx="64153">
                  <c:v>1</c:v>
                </c:pt>
                <c:pt idx="64154">
                  <c:v>1</c:v>
                </c:pt>
                <c:pt idx="64155">
                  <c:v>1</c:v>
                </c:pt>
                <c:pt idx="64156">
                  <c:v>1</c:v>
                </c:pt>
                <c:pt idx="64157">
                  <c:v>1</c:v>
                </c:pt>
                <c:pt idx="64158">
                  <c:v>1</c:v>
                </c:pt>
                <c:pt idx="64159">
                  <c:v>1</c:v>
                </c:pt>
                <c:pt idx="64160">
                  <c:v>1</c:v>
                </c:pt>
                <c:pt idx="64161">
                  <c:v>1</c:v>
                </c:pt>
                <c:pt idx="64162">
                  <c:v>1</c:v>
                </c:pt>
                <c:pt idx="64163">
                  <c:v>1</c:v>
                </c:pt>
                <c:pt idx="64164">
                  <c:v>1</c:v>
                </c:pt>
                <c:pt idx="64165">
                  <c:v>1</c:v>
                </c:pt>
                <c:pt idx="64166">
                  <c:v>1</c:v>
                </c:pt>
                <c:pt idx="64167">
                  <c:v>1</c:v>
                </c:pt>
                <c:pt idx="64168">
                  <c:v>1</c:v>
                </c:pt>
                <c:pt idx="64169">
                  <c:v>1</c:v>
                </c:pt>
                <c:pt idx="64170">
                  <c:v>1</c:v>
                </c:pt>
                <c:pt idx="64171">
                  <c:v>1</c:v>
                </c:pt>
                <c:pt idx="64172">
                  <c:v>1</c:v>
                </c:pt>
                <c:pt idx="64173">
                  <c:v>1</c:v>
                </c:pt>
                <c:pt idx="64174">
                  <c:v>1</c:v>
                </c:pt>
                <c:pt idx="64175">
                  <c:v>1</c:v>
                </c:pt>
                <c:pt idx="64176">
                  <c:v>1</c:v>
                </c:pt>
                <c:pt idx="64177">
                  <c:v>1</c:v>
                </c:pt>
                <c:pt idx="64178">
                  <c:v>1</c:v>
                </c:pt>
                <c:pt idx="64179">
                  <c:v>1</c:v>
                </c:pt>
                <c:pt idx="64180">
                  <c:v>1</c:v>
                </c:pt>
                <c:pt idx="64181">
                  <c:v>1</c:v>
                </c:pt>
                <c:pt idx="64182">
                  <c:v>1</c:v>
                </c:pt>
                <c:pt idx="64183">
                  <c:v>1</c:v>
                </c:pt>
                <c:pt idx="64184">
                  <c:v>1</c:v>
                </c:pt>
                <c:pt idx="64185">
                  <c:v>1</c:v>
                </c:pt>
                <c:pt idx="64186">
                  <c:v>1</c:v>
                </c:pt>
                <c:pt idx="64187">
                  <c:v>1</c:v>
                </c:pt>
                <c:pt idx="64188">
                  <c:v>1</c:v>
                </c:pt>
                <c:pt idx="64189">
                  <c:v>1</c:v>
                </c:pt>
                <c:pt idx="64190">
                  <c:v>1</c:v>
                </c:pt>
                <c:pt idx="64191">
                  <c:v>1</c:v>
                </c:pt>
                <c:pt idx="64192">
                  <c:v>1</c:v>
                </c:pt>
                <c:pt idx="64193">
                  <c:v>1</c:v>
                </c:pt>
                <c:pt idx="64194">
                  <c:v>1</c:v>
                </c:pt>
                <c:pt idx="64195">
                  <c:v>1</c:v>
                </c:pt>
                <c:pt idx="64196">
                  <c:v>1</c:v>
                </c:pt>
                <c:pt idx="64197">
                  <c:v>1</c:v>
                </c:pt>
                <c:pt idx="64198">
                  <c:v>1</c:v>
                </c:pt>
                <c:pt idx="64199">
                  <c:v>1</c:v>
                </c:pt>
                <c:pt idx="64200">
                  <c:v>1</c:v>
                </c:pt>
                <c:pt idx="64201">
                  <c:v>1</c:v>
                </c:pt>
                <c:pt idx="64202">
                  <c:v>1</c:v>
                </c:pt>
                <c:pt idx="64203">
                  <c:v>1</c:v>
                </c:pt>
                <c:pt idx="64204">
                  <c:v>1</c:v>
                </c:pt>
                <c:pt idx="64205">
                  <c:v>1</c:v>
                </c:pt>
                <c:pt idx="64206">
                  <c:v>1</c:v>
                </c:pt>
                <c:pt idx="64207">
                  <c:v>1</c:v>
                </c:pt>
                <c:pt idx="64208">
                  <c:v>1</c:v>
                </c:pt>
                <c:pt idx="64209">
                  <c:v>1</c:v>
                </c:pt>
                <c:pt idx="64210">
                  <c:v>1</c:v>
                </c:pt>
                <c:pt idx="64211">
                  <c:v>1</c:v>
                </c:pt>
                <c:pt idx="64212">
                  <c:v>1</c:v>
                </c:pt>
                <c:pt idx="64213">
                  <c:v>1</c:v>
                </c:pt>
                <c:pt idx="64214">
                  <c:v>1</c:v>
                </c:pt>
                <c:pt idx="64215">
                  <c:v>1</c:v>
                </c:pt>
                <c:pt idx="64216">
                  <c:v>1</c:v>
                </c:pt>
                <c:pt idx="64217">
                  <c:v>1</c:v>
                </c:pt>
                <c:pt idx="64218">
                  <c:v>1</c:v>
                </c:pt>
                <c:pt idx="64219">
                  <c:v>1</c:v>
                </c:pt>
                <c:pt idx="64220">
                  <c:v>1</c:v>
                </c:pt>
                <c:pt idx="64221">
                  <c:v>1</c:v>
                </c:pt>
                <c:pt idx="64222">
                  <c:v>1</c:v>
                </c:pt>
                <c:pt idx="64223">
                  <c:v>1</c:v>
                </c:pt>
                <c:pt idx="64224">
                  <c:v>1</c:v>
                </c:pt>
                <c:pt idx="64225">
                  <c:v>1</c:v>
                </c:pt>
                <c:pt idx="64226">
                  <c:v>1</c:v>
                </c:pt>
                <c:pt idx="64227">
                  <c:v>1</c:v>
                </c:pt>
                <c:pt idx="64228">
                  <c:v>1</c:v>
                </c:pt>
                <c:pt idx="64229">
                  <c:v>1</c:v>
                </c:pt>
                <c:pt idx="64230">
                  <c:v>1</c:v>
                </c:pt>
                <c:pt idx="64231">
                  <c:v>1</c:v>
                </c:pt>
                <c:pt idx="64232">
                  <c:v>1</c:v>
                </c:pt>
                <c:pt idx="64233">
                  <c:v>1</c:v>
                </c:pt>
                <c:pt idx="64234">
                  <c:v>1</c:v>
                </c:pt>
                <c:pt idx="64235">
                  <c:v>1</c:v>
                </c:pt>
                <c:pt idx="64236">
                  <c:v>1</c:v>
                </c:pt>
                <c:pt idx="64237">
                  <c:v>1</c:v>
                </c:pt>
                <c:pt idx="64238">
                  <c:v>1</c:v>
                </c:pt>
                <c:pt idx="64239">
                  <c:v>1</c:v>
                </c:pt>
                <c:pt idx="64240">
                  <c:v>1</c:v>
                </c:pt>
                <c:pt idx="64241">
                  <c:v>1</c:v>
                </c:pt>
                <c:pt idx="64242">
                  <c:v>1</c:v>
                </c:pt>
                <c:pt idx="64243">
                  <c:v>1</c:v>
                </c:pt>
                <c:pt idx="64244">
                  <c:v>1</c:v>
                </c:pt>
                <c:pt idx="64245">
                  <c:v>1</c:v>
                </c:pt>
                <c:pt idx="64246">
                  <c:v>1</c:v>
                </c:pt>
                <c:pt idx="64247">
                  <c:v>1</c:v>
                </c:pt>
                <c:pt idx="64248">
                  <c:v>1</c:v>
                </c:pt>
                <c:pt idx="64249">
                  <c:v>1</c:v>
                </c:pt>
                <c:pt idx="64250">
                  <c:v>1</c:v>
                </c:pt>
                <c:pt idx="64251">
                  <c:v>1</c:v>
                </c:pt>
                <c:pt idx="64252">
                  <c:v>1</c:v>
                </c:pt>
                <c:pt idx="64253">
                  <c:v>1</c:v>
                </c:pt>
                <c:pt idx="64254">
                  <c:v>1</c:v>
                </c:pt>
                <c:pt idx="64255">
                  <c:v>1</c:v>
                </c:pt>
                <c:pt idx="64256">
                  <c:v>1</c:v>
                </c:pt>
                <c:pt idx="64257">
                  <c:v>1</c:v>
                </c:pt>
                <c:pt idx="64258">
                  <c:v>1</c:v>
                </c:pt>
                <c:pt idx="64259">
                  <c:v>1</c:v>
                </c:pt>
                <c:pt idx="64260">
                  <c:v>1</c:v>
                </c:pt>
                <c:pt idx="64261">
                  <c:v>1</c:v>
                </c:pt>
                <c:pt idx="64262">
                  <c:v>1</c:v>
                </c:pt>
                <c:pt idx="64263">
                  <c:v>1</c:v>
                </c:pt>
                <c:pt idx="64264">
                  <c:v>1</c:v>
                </c:pt>
                <c:pt idx="64265">
                  <c:v>1</c:v>
                </c:pt>
                <c:pt idx="64266">
                  <c:v>1</c:v>
                </c:pt>
                <c:pt idx="64267">
                  <c:v>1</c:v>
                </c:pt>
                <c:pt idx="64268">
                  <c:v>1</c:v>
                </c:pt>
                <c:pt idx="64269">
                  <c:v>1</c:v>
                </c:pt>
                <c:pt idx="64270">
                  <c:v>1</c:v>
                </c:pt>
                <c:pt idx="64271">
                  <c:v>1</c:v>
                </c:pt>
                <c:pt idx="64272">
                  <c:v>1</c:v>
                </c:pt>
                <c:pt idx="64273">
                  <c:v>1</c:v>
                </c:pt>
                <c:pt idx="64274">
                  <c:v>1</c:v>
                </c:pt>
                <c:pt idx="64275">
                  <c:v>1</c:v>
                </c:pt>
                <c:pt idx="64276">
                  <c:v>1</c:v>
                </c:pt>
                <c:pt idx="64277">
                  <c:v>1</c:v>
                </c:pt>
                <c:pt idx="64278">
                  <c:v>1</c:v>
                </c:pt>
                <c:pt idx="64279">
                  <c:v>1</c:v>
                </c:pt>
                <c:pt idx="64280">
                  <c:v>1</c:v>
                </c:pt>
                <c:pt idx="64281">
                  <c:v>1</c:v>
                </c:pt>
                <c:pt idx="64282">
                  <c:v>1</c:v>
                </c:pt>
                <c:pt idx="64283">
                  <c:v>1</c:v>
                </c:pt>
                <c:pt idx="64284">
                  <c:v>1</c:v>
                </c:pt>
                <c:pt idx="64285">
                  <c:v>1</c:v>
                </c:pt>
                <c:pt idx="64286">
                  <c:v>1</c:v>
                </c:pt>
                <c:pt idx="64287">
                  <c:v>1</c:v>
                </c:pt>
                <c:pt idx="64288">
                  <c:v>1</c:v>
                </c:pt>
                <c:pt idx="64289">
                  <c:v>1</c:v>
                </c:pt>
                <c:pt idx="64290">
                  <c:v>1</c:v>
                </c:pt>
                <c:pt idx="64291">
                  <c:v>1</c:v>
                </c:pt>
                <c:pt idx="64292">
                  <c:v>1</c:v>
                </c:pt>
                <c:pt idx="64293">
                  <c:v>1</c:v>
                </c:pt>
                <c:pt idx="64294">
                  <c:v>1</c:v>
                </c:pt>
                <c:pt idx="64295">
                  <c:v>1</c:v>
                </c:pt>
                <c:pt idx="64296">
                  <c:v>1</c:v>
                </c:pt>
                <c:pt idx="64297">
                  <c:v>1</c:v>
                </c:pt>
                <c:pt idx="64298">
                  <c:v>1</c:v>
                </c:pt>
                <c:pt idx="64299">
                  <c:v>1</c:v>
                </c:pt>
                <c:pt idx="64300">
                  <c:v>1</c:v>
                </c:pt>
                <c:pt idx="64301">
                  <c:v>1</c:v>
                </c:pt>
                <c:pt idx="64302">
                  <c:v>1</c:v>
                </c:pt>
                <c:pt idx="64303">
                  <c:v>1</c:v>
                </c:pt>
                <c:pt idx="64304">
                  <c:v>1</c:v>
                </c:pt>
                <c:pt idx="64305">
                  <c:v>1</c:v>
                </c:pt>
                <c:pt idx="64306">
                  <c:v>1</c:v>
                </c:pt>
                <c:pt idx="64307">
                  <c:v>1</c:v>
                </c:pt>
                <c:pt idx="64308">
                  <c:v>1</c:v>
                </c:pt>
                <c:pt idx="64309">
                  <c:v>1</c:v>
                </c:pt>
                <c:pt idx="64310">
                  <c:v>1</c:v>
                </c:pt>
                <c:pt idx="64311">
                  <c:v>1</c:v>
                </c:pt>
                <c:pt idx="64312">
                  <c:v>1</c:v>
                </c:pt>
                <c:pt idx="64313">
                  <c:v>1</c:v>
                </c:pt>
                <c:pt idx="64314">
                  <c:v>1</c:v>
                </c:pt>
                <c:pt idx="64315">
                  <c:v>1</c:v>
                </c:pt>
                <c:pt idx="64316">
                  <c:v>1</c:v>
                </c:pt>
                <c:pt idx="64317">
                  <c:v>1</c:v>
                </c:pt>
                <c:pt idx="64318">
                  <c:v>1</c:v>
                </c:pt>
                <c:pt idx="64319">
                  <c:v>1</c:v>
                </c:pt>
                <c:pt idx="64320">
                  <c:v>1</c:v>
                </c:pt>
                <c:pt idx="64321">
                  <c:v>1</c:v>
                </c:pt>
                <c:pt idx="64322">
                  <c:v>1</c:v>
                </c:pt>
                <c:pt idx="64323">
                  <c:v>1</c:v>
                </c:pt>
                <c:pt idx="64324">
                  <c:v>1</c:v>
                </c:pt>
                <c:pt idx="64325">
                  <c:v>1</c:v>
                </c:pt>
                <c:pt idx="64326">
                  <c:v>1</c:v>
                </c:pt>
                <c:pt idx="64327">
                  <c:v>1</c:v>
                </c:pt>
                <c:pt idx="64328">
                  <c:v>1</c:v>
                </c:pt>
                <c:pt idx="64329">
                  <c:v>1</c:v>
                </c:pt>
                <c:pt idx="64330">
                  <c:v>1</c:v>
                </c:pt>
                <c:pt idx="64331">
                  <c:v>1</c:v>
                </c:pt>
                <c:pt idx="64332">
                  <c:v>1</c:v>
                </c:pt>
                <c:pt idx="64333">
                  <c:v>1</c:v>
                </c:pt>
                <c:pt idx="64334">
                  <c:v>1</c:v>
                </c:pt>
                <c:pt idx="64335">
                  <c:v>1</c:v>
                </c:pt>
                <c:pt idx="64336">
                  <c:v>1</c:v>
                </c:pt>
                <c:pt idx="64337">
                  <c:v>1</c:v>
                </c:pt>
                <c:pt idx="64338">
                  <c:v>1</c:v>
                </c:pt>
                <c:pt idx="64339">
                  <c:v>1</c:v>
                </c:pt>
                <c:pt idx="64340">
                  <c:v>1</c:v>
                </c:pt>
                <c:pt idx="64341">
                  <c:v>1</c:v>
                </c:pt>
                <c:pt idx="64342">
                  <c:v>1</c:v>
                </c:pt>
                <c:pt idx="64343">
                  <c:v>1</c:v>
                </c:pt>
                <c:pt idx="64344">
                  <c:v>1</c:v>
                </c:pt>
                <c:pt idx="64345">
                  <c:v>1</c:v>
                </c:pt>
                <c:pt idx="64346">
                  <c:v>1</c:v>
                </c:pt>
                <c:pt idx="64347">
                  <c:v>1</c:v>
                </c:pt>
                <c:pt idx="64348">
                  <c:v>1</c:v>
                </c:pt>
                <c:pt idx="64349">
                  <c:v>1</c:v>
                </c:pt>
                <c:pt idx="64350">
                  <c:v>1</c:v>
                </c:pt>
                <c:pt idx="64351">
                  <c:v>1</c:v>
                </c:pt>
                <c:pt idx="64352">
                  <c:v>1</c:v>
                </c:pt>
                <c:pt idx="64353">
                  <c:v>1</c:v>
                </c:pt>
                <c:pt idx="64354">
                  <c:v>1</c:v>
                </c:pt>
                <c:pt idx="64355">
                  <c:v>1</c:v>
                </c:pt>
                <c:pt idx="64356">
                  <c:v>1</c:v>
                </c:pt>
                <c:pt idx="64357">
                  <c:v>1</c:v>
                </c:pt>
                <c:pt idx="64358">
                  <c:v>1</c:v>
                </c:pt>
                <c:pt idx="64359">
                  <c:v>1</c:v>
                </c:pt>
                <c:pt idx="64360">
                  <c:v>1</c:v>
                </c:pt>
                <c:pt idx="64361">
                  <c:v>1</c:v>
                </c:pt>
                <c:pt idx="64362">
                  <c:v>1</c:v>
                </c:pt>
                <c:pt idx="64363">
                  <c:v>1</c:v>
                </c:pt>
                <c:pt idx="64364">
                  <c:v>1</c:v>
                </c:pt>
                <c:pt idx="64365">
                  <c:v>1</c:v>
                </c:pt>
                <c:pt idx="64366">
                  <c:v>1</c:v>
                </c:pt>
                <c:pt idx="64367">
                  <c:v>1</c:v>
                </c:pt>
                <c:pt idx="64368">
                  <c:v>1</c:v>
                </c:pt>
                <c:pt idx="64369">
                  <c:v>1</c:v>
                </c:pt>
                <c:pt idx="64370">
                  <c:v>1</c:v>
                </c:pt>
                <c:pt idx="64371">
                  <c:v>1</c:v>
                </c:pt>
                <c:pt idx="64372">
                  <c:v>1</c:v>
                </c:pt>
                <c:pt idx="64373">
                  <c:v>1</c:v>
                </c:pt>
                <c:pt idx="64374">
                  <c:v>1</c:v>
                </c:pt>
                <c:pt idx="64375">
                  <c:v>1</c:v>
                </c:pt>
                <c:pt idx="64376">
                  <c:v>1</c:v>
                </c:pt>
                <c:pt idx="64377">
                  <c:v>1</c:v>
                </c:pt>
                <c:pt idx="64378">
                  <c:v>1</c:v>
                </c:pt>
                <c:pt idx="64379">
                  <c:v>1</c:v>
                </c:pt>
                <c:pt idx="64380">
                  <c:v>1</c:v>
                </c:pt>
                <c:pt idx="64381">
                  <c:v>1</c:v>
                </c:pt>
                <c:pt idx="64382">
                  <c:v>1</c:v>
                </c:pt>
                <c:pt idx="64383">
                  <c:v>1</c:v>
                </c:pt>
                <c:pt idx="64384">
                  <c:v>1</c:v>
                </c:pt>
                <c:pt idx="64385">
                  <c:v>1</c:v>
                </c:pt>
                <c:pt idx="64386">
                  <c:v>1</c:v>
                </c:pt>
                <c:pt idx="64387">
                  <c:v>1</c:v>
                </c:pt>
                <c:pt idx="64388">
                  <c:v>1</c:v>
                </c:pt>
                <c:pt idx="64389">
                  <c:v>1</c:v>
                </c:pt>
                <c:pt idx="64390">
                  <c:v>1</c:v>
                </c:pt>
                <c:pt idx="64391">
                  <c:v>1</c:v>
                </c:pt>
                <c:pt idx="64392">
                  <c:v>1</c:v>
                </c:pt>
                <c:pt idx="64393">
                  <c:v>1</c:v>
                </c:pt>
                <c:pt idx="64394">
                  <c:v>1</c:v>
                </c:pt>
                <c:pt idx="64395">
                  <c:v>1</c:v>
                </c:pt>
                <c:pt idx="64396">
                  <c:v>1</c:v>
                </c:pt>
                <c:pt idx="64397">
                  <c:v>1</c:v>
                </c:pt>
                <c:pt idx="64398">
                  <c:v>1</c:v>
                </c:pt>
                <c:pt idx="64399">
                  <c:v>1</c:v>
                </c:pt>
                <c:pt idx="64400">
                  <c:v>1</c:v>
                </c:pt>
                <c:pt idx="64401">
                  <c:v>1</c:v>
                </c:pt>
                <c:pt idx="64402">
                  <c:v>1</c:v>
                </c:pt>
                <c:pt idx="64403">
                  <c:v>1</c:v>
                </c:pt>
                <c:pt idx="64404">
                  <c:v>1</c:v>
                </c:pt>
                <c:pt idx="64405">
                  <c:v>1</c:v>
                </c:pt>
                <c:pt idx="64406">
                  <c:v>1</c:v>
                </c:pt>
                <c:pt idx="64407">
                  <c:v>1</c:v>
                </c:pt>
                <c:pt idx="64408">
                  <c:v>1</c:v>
                </c:pt>
                <c:pt idx="64409">
                  <c:v>1</c:v>
                </c:pt>
                <c:pt idx="64410">
                  <c:v>1</c:v>
                </c:pt>
                <c:pt idx="64411">
                  <c:v>1</c:v>
                </c:pt>
                <c:pt idx="64412">
                  <c:v>1</c:v>
                </c:pt>
                <c:pt idx="64413">
                  <c:v>1</c:v>
                </c:pt>
                <c:pt idx="64414">
                  <c:v>1</c:v>
                </c:pt>
                <c:pt idx="64415">
                  <c:v>1</c:v>
                </c:pt>
                <c:pt idx="64416">
                  <c:v>1</c:v>
                </c:pt>
                <c:pt idx="64417">
                  <c:v>1</c:v>
                </c:pt>
                <c:pt idx="64418">
                  <c:v>1</c:v>
                </c:pt>
                <c:pt idx="64419">
                  <c:v>1</c:v>
                </c:pt>
                <c:pt idx="64420">
                  <c:v>1</c:v>
                </c:pt>
                <c:pt idx="64421">
                  <c:v>1</c:v>
                </c:pt>
                <c:pt idx="64422">
                  <c:v>1</c:v>
                </c:pt>
                <c:pt idx="64423">
                  <c:v>1</c:v>
                </c:pt>
                <c:pt idx="64424">
                  <c:v>1</c:v>
                </c:pt>
                <c:pt idx="64425">
                  <c:v>1</c:v>
                </c:pt>
                <c:pt idx="64426">
                  <c:v>1</c:v>
                </c:pt>
                <c:pt idx="64427">
                  <c:v>1</c:v>
                </c:pt>
                <c:pt idx="64428">
                  <c:v>1</c:v>
                </c:pt>
                <c:pt idx="64429">
                  <c:v>1</c:v>
                </c:pt>
                <c:pt idx="64430">
                  <c:v>1</c:v>
                </c:pt>
                <c:pt idx="64431">
                  <c:v>1</c:v>
                </c:pt>
                <c:pt idx="64432">
                  <c:v>1</c:v>
                </c:pt>
                <c:pt idx="64433">
                  <c:v>1</c:v>
                </c:pt>
                <c:pt idx="64434">
                  <c:v>1</c:v>
                </c:pt>
                <c:pt idx="64435">
                  <c:v>1</c:v>
                </c:pt>
                <c:pt idx="64436">
                  <c:v>1</c:v>
                </c:pt>
                <c:pt idx="64437">
                  <c:v>1</c:v>
                </c:pt>
                <c:pt idx="64438">
                  <c:v>1</c:v>
                </c:pt>
                <c:pt idx="64439">
                  <c:v>1</c:v>
                </c:pt>
                <c:pt idx="64440">
                  <c:v>1</c:v>
                </c:pt>
                <c:pt idx="64441">
                  <c:v>1</c:v>
                </c:pt>
                <c:pt idx="64442">
                  <c:v>1</c:v>
                </c:pt>
                <c:pt idx="64443">
                  <c:v>1</c:v>
                </c:pt>
                <c:pt idx="64444">
                  <c:v>1</c:v>
                </c:pt>
                <c:pt idx="64445">
                  <c:v>1</c:v>
                </c:pt>
                <c:pt idx="64446">
                  <c:v>1</c:v>
                </c:pt>
                <c:pt idx="64447">
                  <c:v>1</c:v>
                </c:pt>
                <c:pt idx="64448">
                  <c:v>1</c:v>
                </c:pt>
                <c:pt idx="64449">
                  <c:v>1</c:v>
                </c:pt>
                <c:pt idx="64450">
                  <c:v>1</c:v>
                </c:pt>
                <c:pt idx="64451">
                  <c:v>1</c:v>
                </c:pt>
                <c:pt idx="64452">
                  <c:v>1</c:v>
                </c:pt>
                <c:pt idx="64453">
                  <c:v>1</c:v>
                </c:pt>
                <c:pt idx="64454">
                  <c:v>1</c:v>
                </c:pt>
                <c:pt idx="64455">
                  <c:v>1</c:v>
                </c:pt>
                <c:pt idx="64456">
                  <c:v>1</c:v>
                </c:pt>
                <c:pt idx="64457">
                  <c:v>1</c:v>
                </c:pt>
                <c:pt idx="64458">
                  <c:v>1</c:v>
                </c:pt>
                <c:pt idx="64459">
                  <c:v>1</c:v>
                </c:pt>
                <c:pt idx="64460">
                  <c:v>1</c:v>
                </c:pt>
                <c:pt idx="64461">
                  <c:v>1</c:v>
                </c:pt>
                <c:pt idx="64462">
                  <c:v>1</c:v>
                </c:pt>
                <c:pt idx="64463">
                  <c:v>1</c:v>
                </c:pt>
                <c:pt idx="64464">
                  <c:v>1</c:v>
                </c:pt>
                <c:pt idx="64465">
                  <c:v>1</c:v>
                </c:pt>
                <c:pt idx="64466">
                  <c:v>1</c:v>
                </c:pt>
                <c:pt idx="64467">
                  <c:v>1</c:v>
                </c:pt>
                <c:pt idx="64468">
                  <c:v>1</c:v>
                </c:pt>
                <c:pt idx="64469">
                  <c:v>1</c:v>
                </c:pt>
                <c:pt idx="64470">
                  <c:v>1</c:v>
                </c:pt>
                <c:pt idx="64471">
                  <c:v>1</c:v>
                </c:pt>
                <c:pt idx="64472">
                  <c:v>1</c:v>
                </c:pt>
                <c:pt idx="64473">
                  <c:v>1</c:v>
                </c:pt>
                <c:pt idx="64474">
                  <c:v>1</c:v>
                </c:pt>
                <c:pt idx="64475">
                  <c:v>1</c:v>
                </c:pt>
                <c:pt idx="64476">
                  <c:v>1</c:v>
                </c:pt>
                <c:pt idx="64477">
                  <c:v>1</c:v>
                </c:pt>
                <c:pt idx="64478">
                  <c:v>1</c:v>
                </c:pt>
                <c:pt idx="64479">
                  <c:v>1</c:v>
                </c:pt>
                <c:pt idx="64480">
                  <c:v>1</c:v>
                </c:pt>
                <c:pt idx="64481">
                  <c:v>1</c:v>
                </c:pt>
                <c:pt idx="64482">
                  <c:v>1</c:v>
                </c:pt>
                <c:pt idx="64483">
                  <c:v>1</c:v>
                </c:pt>
                <c:pt idx="64484">
                  <c:v>1</c:v>
                </c:pt>
                <c:pt idx="64485">
                  <c:v>1</c:v>
                </c:pt>
                <c:pt idx="64486">
                  <c:v>0.85714285700000004</c:v>
                </c:pt>
                <c:pt idx="64487">
                  <c:v>1</c:v>
                </c:pt>
                <c:pt idx="64488">
                  <c:v>1</c:v>
                </c:pt>
                <c:pt idx="64489">
                  <c:v>1</c:v>
                </c:pt>
                <c:pt idx="64490">
                  <c:v>1</c:v>
                </c:pt>
                <c:pt idx="64491">
                  <c:v>1</c:v>
                </c:pt>
                <c:pt idx="64492">
                  <c:v>1</c:v>
                </c:pt>
                <c:pt idx="64493">
                  <c:v>1</c:v>
                </c:pt>
                <c:pt idx="64494">
                  <c:v>1</c:v>
                </c:pt>
                <c:pt idx="64495">
                  <c:v>1</c:v>
                </c:pt>
                <c:pt idx="64496">
                  <c:v>1</c:v>
                </c:pt>
                <c:pt idx="64497">
                  <c:v>1</c:v>
                </c:pt>
                <c:pt idx="64498">
                  <c:v>1</c:v>
                </c:pt>
                <c:pt idx="64499">
                  <c:v>1</c:v>
                </c:pt>
                <c:pt idx="64500">
                  <c:v>1</c:v>
                </c:pt>
                <c:pt idx="64501">
                  <c:v>1</c:v>
                </c:pt>
                <c:pt idx="64502">
                  <c:v>1</c:v>
                </c:pt>
                <c:pt idx="64503">
                  <c:v>1</c:v>
                </c:pt>
                <c:pt idx="64504">
                  <c:v>1</c:v>
                </c:pt>
                <c:pt idx="64505">
                  <c:v>1</c:v>
                </c:pt>
                <c:pt idx="64506">
                  <c:v>1</c:v>
                </c:pt>
                <c:pt idx="64507">
                  <c:v>1</c:v>
                </c:pt>
                <c:pt idx="64508">
                  <c:v>1</c:v>
                </c:pt>
                <c:pt idx="64509">
                  <c:v>1</c:v>
                </c:pt>
                <c:pt idx="64510">
                  <c:v>1</c:v>
                </c:pt>
                <c:pt idx="64511">
                  <c:v>1</c:v>
                </c:pt>
                <c:pt idx="64512">
                  <c:v>1</c:v>
                </c:pt>
                <c:pt idx="64513">
                  <c:v>1</c:v>
                </c:pt>
                <c:pt idx="64514">
                  <c:v>1</c:v>
                </c:pt>
                <c:pt idx="64515">
                  <c:v>1</c:v>
                </c:pt>
                <c:pt idx="64516">
                  <c:v>1</c:v>
                </c:pt>
                <c:pt idx="64517">
                  <c:v>1</c:v>
                </c:pt>
                <c:pt idx="64518">
                  <c:v>1</c:v>
                </c:pt>
                <c:pt idx="64519">
                  <c:v>1</c:v>
                </c:pt>
                <c:pt idx="64520">
                  <c:v>1</c:v>
                </c:pt>
                <c:pt idx="64521">
                  <c:v>1</c:v>
                </c:pt>
                <c:pt idx="64522">
                  <c:v>1</c:v>
                </c:pt>
                <c:pt idx="64523">
                  <c:v>1</c:v>
                </c:pt>
                <c:pt idx="64524">
                  <c:v>1</c:v>
                </c:pt>
                <c:pt idx="64525">
                  <c:v>1</c:v>
                </c:pt>
                <c:pt idx="64526">
                  <c:v>1</c:v>
                </c:pt>
                <c:pt idx="64527">
                  <c:v>1</c:v>
                </c:pt>
                <c:pt idx="64528">
                  <c:v>1</c:v>
                </c:pt>
                <c:pt idx="64529">
                  <c:v>1</c:v>
                </c:pt>
                <c:pt idx="64530">
                  <c:v>1</c:v>
                </c:pt>
                <c:pt idx="64531">
                  <c:v>1</c:v>
                </c:pt>
                <c:pt idx="64532">
                  <c:v>1</c:v>
                </c:pt>
                <c:pt idx="64533">
                  <c:v>1</c:v>
                </c:pt>
                <c:pt idx="64534">
                  <c:v>1</c:v>
                </c:pt>
                <c:pt idx="64535">
                  <c:v>1</c:v>
                </c:pt>
                <c:pt idx="64536">
                  <c:v>1</c:v>
                </c:pt>
                <c:pt idx="64537">
                  <c:v>1</c:v>
                </c:pt>
                <c:pt idx="64538">
                  <c:v>1</c:v>
                </c:pt>
                <c:pt idx="64539">
                  <c:v>1</c:v>
                </c:pt>
                <c:pt idx="64540">
                  <c:v>1</c:v>
                </c:pt>
                <c:pt idx="64541">
                  <c:v>1</c:v>
                </c:pt>
                <c:pt idx="64542">
                  <c:v>1</c:v>
                </c:pt>
                <c:pt idx="64543">
                  <c:v>1</c:v>
                </c:pt>
                <c:pt idx="64544">
                  <c:v>1</c:v>
                </c:pt>
                <c:pt idx="64545">
                  <c:v>1</c:v>
                </c:pt>
                <c:pt idx="64546">
                  <c:v>1</c:v>
                </c:pt>
                <c:pt idx="64547">
                  <c:v>1</c:v>
                </c:pt>
                <c:pt idx="64548">
                  <c:v>1</c:v>
                </c:pt>
                <c:pt idx="64549">
                  <c:v>1</c:v>
                </c:pt>
                <c:pt idx="64550">
                  <c:v>1</c:v>
                </c:pt>
                <c:pt idx="64551">
                  <c:v>1</c:v>
                </c:pt>
                <c:pt idx="64552">
                  <c:v>1</c:v>
                </c:pt>
                <c:pt idx="64553">
                  <c:v>1</c:v>
                </c:pt>
                <c:pt idx="64554">
                  <c:v>1</c:v>
                </c:pt>
                <c:pt idx="64555">
                  <c:v>1</c:v>
                </c:pt>
                <c:pt idx="64556">
                  <c:v>1</c:v>
                </c:pt>
                <c:pt idx="64557">
                  <c:v>1</c:v>
                </c:pt>
                <c:pt idx="64558">
                  <c:v>1</c:v>
                </c:pt>
                <c:pt idx="64559">
                  <c:v>1</c:v>
                </c:pt>
                <c:pt idx="64560">
                  <c:v>1</c:v>
                </c:pt>
                <c:pt idx="64561">
                  <c:v>1</c:v>
                </c:pt>
                <c:pt idx="64562">
                  <c:v>1</c:v>
                </c:pt>
                <c:pt idx="64563">
                  <c:v>1</c:v>
                </c:pt>
                <c:pt idx="64564">
                  <c:v>1</c:v>
                </c:pt>
                <c:pt idx="64565">
                  <c:v>1</c:v>
                </c:pt>
                <c:pt idx="64566">
                  <c:v>1</c:v>
                </c:pt>
                <c:pt idx="64567">
                  <c:v>1</c:v>
                </c:pt>
                <c:pt idx="64568">
                  <c:v>1</c:v>
                </c:pt>
                <c:pt idx="64569">
                  <c:v>1</c:v>
                </c:pt>
                <c:pt idx="64570">
                  <c:v>1</c:v>
                </c:pt>
                <c:pt idx="64571">
                  <c:v>1</c:v>
                </c:pt>
                <c:pt idx="64572">
                  <c:v>1</c:v>
                </c:pt>
                <c:pt idx="64573">
                  <c:v>1</c:v>
                </c:pt>
                <c:pt idx="64574">
                  <c:v>1</c:v>
                </c:pt>
                <c:pt idx="64575">
                  <c:v>1</c:v>
                </c:pt>
                <c:pt idx="64576">
                  <c:v>1</c:v>
                </c:pt>
                <c:pt idx="64577">
                  <c:v>1</c:v>
                </c:pt>
                <c:pt idx="64578">
                  <c:v>1</c:v>
                </c:pt>
                <c:pt idx="64579">
                  <c:v>1</c:v>
                </c:pt>
                <c:pt idx="64580">
                  <c:v>1</c:v>
                </c:pt>
                <c:pt idx="64581">
                  <c:v>1</c:v>
                </c:pt>
                <c:pt idx="64582">
                  <c:v>1</c:v>
                </c:pt>
                <c:pt idx="64583">
                  <c:v>1</c:v>
                </c:pt>
                <c:pt idx="64584">
                  <c:v>1</c:v>
                </c:pt>
                <c:pt idx="64585">
                  <c:v>1</c:v>
                </c:pt>
                <c:pt idx="64586">
                  <c:v>1</c:v>
                </c:pt>
                <c:pt idx="64587">
                  <c:v>1</c:v>
                </c:pt>
                <c:pt idx="64588">
                  <c:v>1</c:v>
                </c:pt>
                <c:pt idx="64589">
                  <c:v>1</c:v>
                </c:pt>
                <c:pt idx="64590">
                  <c:v>1</c:v>
                </c:pt>
                <c:pt idx="64591">
                  <c:v>1</c:v>
                </c:pt>
                <c:pt idx="64592">
                  <c:v>1</c:v>
                </c:pt>
                <c:pt idx="64593">
                  <c:v>1</c:v>
                </c:pt>
                <c:pt idx="64594">
                  <c:v>1</c:v>
                </c:pt>
                <c:pt idx="64595">
                  <c:v>1</c:v>
                </c:pt>
                <c:pt idx="64596">
                  <c:v>1</c:v>
                </c:pt>
                <c:pt idx="64597">
                  <c:v>1</c:v>
                </c:pt>
                <c:pt idx="64598">
                  <c:v>1</c:v>
                </c:pt>
                <c:pt idx="64599">
                  <c:v>1</c:v>
                </c:pt>
                <c:pt idx="64600">
                  <c:v>1</c:v>
                </c:pt>
                <c:pt idx="64601">
                  <c:v>1</c:v>
                </c:pt>
                <c:pt idx="64602">
                  <c:v>1</c:v>
                </c:pt>
                <c:pt idx="64603">
                  <c:v>1</c:v>
                </c:pt>
                <c:pt idx="64604">
                  <c:v>1</c:v>
                </c:pt>
                <c:pt idx="64605">
                  <c:v>1</c:v>
                </c:pt>
                <c:pt idx="64606">
                  <c:v>1</c:v>
                </c:pt>
                <c:pt idx="64607">
                  <c:v>1</c:v>
                </c:pt>
                <c:pt idx="64608">
                  <c:v>1</c:v>
                </c:pt>
                <c:pt idx="64609">
                  <c:v>1</c:v>
                </c:pt>
                <c:pt idx="64610">
                  <c:v>1</c:v>
                </c:pt>
                <c:pt idx="64611">
                  <c:v>1</c:v>
                </c:pt>
                <c:pt idx="64612">
                  <c:v>1</c:v>
                </c:pt>
                <c:pt idx="64613">
                  <c:v>1</c:v>
                </c:pt>
                <c:pt idx="64614">
                  <c:v>1</c:v>
                </c:pt>
                <c:pt idx="64615">
                  <c:v>1</c:v>
                </c:pt>
                <c:pt idx="64616">
                  <c:v>1</c:v>
                </c:pt>
                <c:pt idx="64617">
                  <c:v>1</c:v>
                </c:pt>
                <c:pt idx="64618">
                  <c:v>1</c:v>
                </c:pt>
                <c:pt idx="64619">
                  <c:v>1</c:v>
                </c:pt>
                <c:pt idx="64620">
                  <c:v>1</c:v>
                </c:pt>
                <c:pt idx="64621">
                  <c:v>1</c:v>
                </c:pt>
                <c:pt idx="64622">
                  <c:v>1</c:v>
                </c:pt>
                <c:pt idx="64623">
                  <c:v>1</c:v>
                </c:pt>
                <c:pt idx="64624">
                  <c:v>1</c:v>
                </c:pt>
                <c:pt idx="64625">
                  <c:v>1</c:v>
                </c:pt>
                <c:pt idx="64626">
                  <c:v>1</c:v>
                </c:pt>
                <c:pt idx="64627">
                  <c:v>1</c:v>
                </c:pt>
                <c:pt idx="64628">
                  <c:v>1</c:v>
                </c:pt>
                <c:pt idx="64629">
                  <c:v>1</c:v>
                </c:pt>
                <c:pt idx="64630">
                  <c:v>1</c:v>
                </c:pt>
                <c:pt idx="64631">
                  <c:v>1</c:v>
                </c:pt>
                <c:pt idx="64632">
                  <c:v>1</c:v>
                </c:pt>
                <c:pt idx="64633">
                  <c:v>1</c:v>
                </c:pt>
                <c:pt idx="64634">
                  <c:v>1</c:v>
                </c:pt>
                <c:pt idx="64635">
                  <c:v>1</c:v>
                </c:pt>
                <c:pt idx="64636">
                  <c:v>1</c:v>
                </c:pt>
                <c:pt idx="64637">
                  <c:v>1</c:v>
                </c:pt>
                <c:pt idx="64638">
                  <c:v>1</c:v>
                </c:pt>
                <c:pt idx="64639">
                  <c:v>1</c:v>
                </c:pt>
                <c:pt idx="64640">
                  <c:v>1</c:v>
                </c:pt>
                <c:pt idx="64641">
                  <c:v>1</c:v>
                </c:pt>
                <c:pt idx="64642">
                  <c:v>1</c:v>
                </c:pt>
                <c:pt idx="64643">
                  <c:v>1</c:v>
                </c:pt>
                <c:pt idx="64644">
                  <c:v>1</c:v>
                </c:pt>
                <c:pt idx="64645">
                  <c:v>1</c:v>
                </c:pt>
                <c:pt idx="64646">
                  <c:v>1</c:v>
                </c:pt>
                <c:pt idx="64647">
                  <c:v>1</c:v>
                </c:pt>
                <c:pt idx="64648">
                  <c:v>1</c:v>
                </c:pt>
                <c:pt idx="64649">
                  <c:v>1</c:v>
                </c:pt>
                <c:pt idx="64650">
                  <c:v>1</c:v>
                </c:pt>
                <c:pt idx="64651">
                  <c:v>1</c:v>
                </c:pt>
                <c:pt idx="64652">
                  <c:v>1</c:v>
                </c:pt>
                <c:pt idx="64653">
                  <c:v>1</c:v>
                </c:pt>
                <c:pt idx="64654">
                  <c:v>1</c:v>
                </c:pt>
                <c:pt idx="64655">
                  <c:v>1</c:v>
                </c:pt>
                <c:pt idx="64656">
                  <c:v>1</c:v>
                </c:pt>
                <c:pt idx="64657">
                  <c:v>1</c:v>
                </c:pt>
                <c:pt idx="64658">
                  <c:v>1</c:v>
                </c:pt>
                <c:pt idx="64659">
                  <c:v>1</c:v>
                </c:pt>
                <c:pt idx="64660">
                  <c:v>1</c:v>
                </c:pt>
                <c:pt idx="64661">
                  <c:v>1</c:v>
                </c:pt>
                <c:pt idx="64662">
                  <c:v>1</c:v>
                </c:pt>
                <c:pt idx="64663">
                  <c:v>1</c:v>
                </c:pt>
                <c:pt idx="64664">
                  <c:v>1</c:v>
                </c:pt>
                <c:pt idx="64665">
                  <c:v>1</c:v>
                </c:pt>
                <c:pt idx="64666">
                  <c:v>1</c:v>
                </c:pt>
                <c:pt idx="64667">
                  <c:v>1</c:v>
                </c:pt>
                <c:pt idx="64668">
                  <c:v>1</c:v>
                </c:pt>
                <c:pt idx="64669">
                  <c:v>1</c:v>
                </c:pt>
                <c:pt idx="64670">
                  <c:v>1</c:v>
                </c:pt>
                <c:pt idx="64671">
                  <c:v>1</c:v>
                </c:pt>
                <c:pt idx="64672">
                  <c:v>1</c:v>
                </c:pt>
                <c:pt idx="64673">
                  <c:v>1</c:v>
                </c:pt>
                <c:pt idx="64674">
                  <c:v>1</c:v>
                </c:pt>
                <c:pt idx="64675">
                  <c:v>1</c:v>
                </c:pt>
                <c:pt idx="64676">
                  <c:v>1</c:v>
                </c:pt>
                <c:pt idx="64677">
                  <c:v>1</c:v>
                </c:pt>
                <c:pt idx="64678">
                  <c:v>1</c:v>
                </c:pt>
                <c:pt idx="64679">
                  <c:v>1</c:v>
                </c:pt>
                <c:pt idx="64680">
                  <c:v>1</c:v>
                </c:pt>
                <c:pt idx="64681">
                  <c:v>1</c:v>
                </c:pt>
                <c:pt idx="64682">
                  <c:v>1</c:v>
                </c:pt>
                <c:pt idx="64683">
                  <c:v>1</c:v>
                </c:pt>
                <c:pt idx="64684">
                  <c:v>1</c:v>
                </c:pt>
                <c:pt idx="64685">
                  <c:v>1</c:v>
                </c:pt>
                <c:pt idx="64686">
                  <c:v>1</c:v>
                </c:pt>
                <c:pt idx="64687">
                  <c:v>1</c:v>
                </c:pt>
                <c:pt idx="64688">
                  <c:v>1</c:v>
                </c:pt>
                <c:pt idx="64689">
                  <c:v>1</c:v>
                </c:pt>
                <c:pt idx="64690">
                  <c:v>1</c:v>
                </c:pt>
                <c:pt idx="64691">
                  <c:v>1</c:v>
                </c:pt>
                <c:pt idx="64692">
                  <c:v>1</c:v>
                </c:pt>
                <c:pt idx="64693">
                  <c:v>1</c:v>
                </c:pt>
                <c:pt idx="64694">
                  <c:v>1</c:v>
                </c:pt>
                <c:pt idx="64695">
                  <c:v>1</c:v>
                </c:pt>
                <c:pt idx="64696">
                  <c:v>1</c:v>
                </c:pt>
                <c:pt idx="64697">
                  <c:v>1</c:v>
                </c:pt>
                <c:pt idx="64698">
                  <c:v>1</c:v>
                </c:pt>
                <c:pt idx="64699">
                  <c:v>1</c:v>
                </c:pt>
                <c:pt idx="64700">
                  <c:v>1</c:v>
                </c:pt>
                <c:pt idx="64701">
                  <c:v>1</c:v>
                </c:pt>
                <c:pt idx="64702">
                  <c:v>1</c:v>
                </c:pt>
                <c:pt idx="64703">
                  <c:v>1</c:v>
                </c:pt>
                <c:pt idx="64704">
                  <c:v>1</c:v>
                </c:pt>
                <c:pt idx="64705">
                  <c:v>1</c:v>
                </c:pt>
                <c:pt idx="64706">
                  <c:v>1</c:v>
                </c:pt>
                <c:pt idx="64707">
                  <c:v>1</c:v>
                </c:pt>
                <c:pt idx="64708">
                  <c:v>1</c:v>
                </c:pt>
                <c:pt idx="64709">
                  <c:v>1</c:v>
                </c:pt>
                <c:pt idx="64710">
                  <c:v>1</c:v>
                </c:pt>
                <c:pt idx="64711">
                  <c:v>1</c:v>
                </c:pt>
                <c:pt idx="64712">
                  <c:v>1</c:v>
                </c:pt>
                <c:pt idx="64713">
                  <c:v>1</c:v>
                </c:pt>
                <c:pt idx="64714">
                  <c:v>1</c:v>
                </c:pt>
                <c:pt idx="64715">
                  <c:v>1</c:v>
                </c:pt>
                <c:pt idx="64716">
                  <c:v>1</c:v>
                </c:pt>
                <c:pt idx="64717">
                  <c:v>1</c:v>
                </c:pt>
                <c:pt idx="64718">
                  <c:v>1</c:v>
                </c:pt>
                <c:pt idx="64719">
                  <c:v>1</c:v>
                </c:pt>
                <c:pt idx="64720">
                  <c:v>1</c:v>
                </c:pt>
                <c:pt idx="64721">
                  <c:v>1</c:v>
                </c:pt>
                <c:pt idx="64722">
                  <c:v>1</c:v>
                </c:pt>
                <c:pt idx="64723">
                  <c:v>1</c:v>
                </c:pt>
                <c:pt idx="64724">
                  <c:v>1</c:v>
                </c:pt>
                <c:pt idx="64725">
                  <c:v>1</c:v>
                </c:pt>
                <c:pt idx="64726">
                  <c:v>1</c:v>
                </c:pt>
                <c:pt idx="64727">
                  <c:v>1</c:v>
                </c:pt>
                <c:pt idx="64728">
                  <c:v>1</c:v>
                </c:pt>
                <c:pt idx="64729">
                  <c:v>1</c:v>
                </c:pt>
                <c:pt idx="64730">
                  <c:v>1</c:v>
                </c:pt>
                <c:pt idx="64731">
                  <c:v>1</c:v>
                </c:pt>
                <c:pt idx="64732">
                  <c:v>1</c:v>
                </c:pt>
                <c:pt idx="64733">
                  <c:v>1</c:v>
                </c:pt>
                <c:pt idx="64734">
                  <c:v>1</c:v>
                </c:pt>
                <c:pt idx="64735">
                  <c:v>1</c:v>
                </c:pt>
                <c:pt idx="64736">
                  <c:v>1</c:v>
                </c:pt>
                <c:pt idx="64737">
                  <c:v>1</c:v>
                </c:pt>
                <c:pt idx="64738">
                  <c:v>1</c:v>
                </c:pt>
                <c:pt idx="64739">
                  <c:v>1</c:v>
                </c:pt>
                <c:pt idx="64740">
                  <c:v>1</c:v>
                </c:pt>
                <c:pt idx="64741">
                  <c:v>1</c:v>
                </c:pt>
                <c:pt idx="64742">
                  <c:v>1</c:v>
                </c:pt>
                <c:pt idx="64743">
                  <c:v>1</c:v>
                </c:pt>
                <c:pt idx="64744">
                  <c:v>1</c:v>
                </c:pt>
                <c:pt idx="64745">
                  <c:v>1</c:v>
                </c:pt>
                <c:pt idx="64746">
                  <c:v>1</c:v>
                </c:pt>
                <c:pt idx="64747">
                  <c:v>1</c:v>
                </c:pt>
                <c:pt idx="64748">
                  <c:v>1</c:v>
                </c:pt>
                <c:pt idx="64749">
                  <c:v>1</c:v>
                </c:pt>
                <c:pt idx="64750">
                  <c:v>1</c:v>
                </c:pt>
                <c:pt idx="64751">
                  <c:v>1</c:v>
                </c:pt>
                <c:pt idx="64752">
                  <c:v>1</c:v>
                </c:pt>
                <c:pt idx="64753">
                  <c:v>1</c:v>
                </c:pt>
                <c:pt idx="64754">
                  <c:v>1</c:v>
                </c:pt>
                <c:pt idx="64755">
                  <c:v>1</c:v>
                </c:pt>
                <c:pt idx="64756">
                  <c:v>1</c:v>
                </c:pt>
                <c:pt idx="64757">
                  <c:v>1</c:v>
                </c:pt>
                <c:pt idx="64758">
                  <c:v>1</c:v>
                </c:pt>
                <c:pt idx="64759">
                  <c:v>1</c:v>
                </c:pt>
                <c:pt idx="64760">
                  <c:v>1</c:v>
                </c:pt>
                <c:pt idx="64761">
                  <c:v>1</c:v>
                </c:pt>
                <c:pt idx="64762">
                  <c:v>1</c:v>
                </c:pt>
                <c:pt idx="64763">
                  <c:v>1</c:v>
                </c:pt>
                <c:pt idx="64764">
                  <c:v>1</c:v>
                </c:pt>
                <c:pt idx="64765">
                  <c:v>1</c:v>
                </c:pt>
                <c:pt idx="64766">
                  <c:v>1</c:v>
                </c:pt>
                <c:pt idx="64767">
                  <c:v>1</c:v>
                </c:pt>
                <c:pt idx="64768">
                  <c:v>1</c:v>
                </c:pt>
                <c:pt idx="64769">
                  <c:v>1</c:v>
                </c:pt>
                <c:pt idx="64770">
                  <c:v>1</c:v>
                </c:pt>
                <c:pt idx="64771">
                  <c:v>1</c:v>
                </c:pt>
                <c:pt idx="64772">
                  <c:v>1</c:v>
                </c:pt>
                <c:pt idx="64773">
                  <c:v>1</c:v>
                </c:pt>
                <c:pt idx="64774">
                  <c:v>1</c:v>
                </c:pt>
                <c:pt idx="64775">
                  <c:v>1</c:v>
                </c:pt>
                <c:pt idx="64776">
                  <c:v>1</c:v>
                </c:pt>
                <c:pt idx="64777">
                  <c:v>1</c:v>
                </c:pt>
                <c:pt idx="64778">
                  <c:v>1</c:v>
                </c:pt>
                <c:pt idx="64779">
                  <c:v>1</c:v>
                </c:pt>
                <c:pt idx="64780">
                  <c:v>1</c:v>
                </c:pt>
                <c:pt idx="64781">
                  <c:v>1</c:v>
                </c:pt>
                <c:pt idx="64782">
                  <c:v>1</c:v>
                </c:pt>
                <c:pt idx="64783">
                  <c:v>1</c:v>
                </c:pt>
                <c:pt idx="64784">
                  <c:v>1</c:v>
                </c:pt>
                <c:pt idx="64785">
                  <c:v>1</c:v>
                </c:pt>
                <c:pt idx="64786">
                  <c:v>1</c:v>
                </c:pt>
                <c:pt idx="64787">
                  <c:v>1</c:v>
                </c:pt>
                <c:pt idx="64788">
                  <c:v>1</c:v>
                </c:pt>
                <c:pt idx="64789">
                  <c:v>1</c:v>
                </c:pt>
                <c:pt idx="64790">
                  <c:v>1</c:v>
                </c:pt>
                <c:pt idx="64791">
                  <c:v>1</c:v>
                </c:pt>
                <c:pt idx="64792">
                  <c:v>1</c:v>
                </c:pt>
                <c:pt idx="64793">
                  <c:v>1</c:v>
                </c:pt>
                <c:pt idx="64794">
                  <c:v>1</c:v>
                </c:pt>
                <c:pt idx="64795">
                  <c:v>1</c:v>
                </c:pt>
                <c:pt idx="64796">
                  <c:v>1</c:v>
                </c:pt>
                <c:pt idx="64797">
                  <c:v>1</c:v>
                </c:pt>
                <c:pt idx="64798">
                  <c:v>1</c:v>
                </c:pt>
                <c:pt idx="64799">
                  <c:v>1</c:v>
                </c:pt>
                <c:pt idx="64800">
                  <c:v>1</c:v>
                </c:pt>
                <c:pt idx="64801">
                  <c:v>1</c:v>
                </c:pt>
                <c:pt idx="64802">
                  <c:v>1</c:v>
                </c:pt>
                <c:pt idx="64803">
                  <c:v>1</c:v>
                </c:pt>
                <c:pt idx="64804">
                  <c:v>1</c:v>
                </c:pt>
                <c:pt idx="64805">
                  <c:v>1</c:v>
                </c:pt>
                <c:pt idx="64806">
                  <c:v>1</c:v>
                </c:pt>
                <c:pt idx="64807">
                  <c:v>1</c:v>
                </c:pt>
                <c:pt idx="64808">
                  <c:v>1</c:v>
                </c:pt>
                <c:pt idx="64809">
                  <c:v>1</c:v>
                </c:pt>
                <c:pt idx="64810">
                  <c:v>1</c:v>
                </c:pt>
                <c:pt idx="64811">
                  <c:v>1</c:v>
                </c:pt>
                <c:pt idx="64812">
                  <c:v>1</c:v>
                </c:pt>
                <c:pt idx="64813">
                  <c:v>1</c:v>
                </c:pt>
                <c:pt idx="64814">
                  <c:v>0.571428571</c:v>
                </c:pt>
                <c:pt idx="64815">
                  <c:v>1</c:v>
                </c:pt>
                <c:pt idx="64816">
                  <c:v>1</c:v>
                </c:pt>
                <c:pt idx="64817">
                  <c:v>1</c:v>
                </c:pt>
                <c:pt idx="64818">
                  <c:v>1</c:v>
                </c:pt>
                <c:pt idx="64819">
                  <c:v>1</c:v>
                </c:pt>
                <c:pt idx="64820">
                  <c:v>1</c:v>
                </c:pt>
                <c:pt idx="64821">
                  <c:v>1</c:v>
                </c:pt>
                <c:pt idx="64822">
                  <c:v>1</c:v>
                </c:pt>
                <c:pt idx="64823">
                  <c:v>1</c:v>
                </c:pt>
                <c:pt idx="64824">
                  <c:v>1</c:v>
                </c:pt>
                <c:pt idx="64825">
                  <c:v>1</c:v>
                </c:pt>
                <c:pt idx="64826">
                  <c:v>1</c:v>
                </c:pt>
                <c:pt idx="64827">
                  <c:v>1</c:v>
                </c:pt>
                <c:pt idx="64828">
                  <c:v>1</c:v>
                </c:pt>
                <c:pt idx="64829">
                  <c:v>1</c:v>
                </c:pt>
                <c:pt idx="64830">
                  <c:v>1</c:v>
                </c:pt>
                <c:pt idx="64831">
                  <c:v>1</c:v>
                </c:pt>
                <c:pt idx="64832">
                  <c:v>1</c:v>
                </c:pt>
                <c:pt idx="64833">
                  <c:v>1</c:v>
                </c:pt>
                <c:pt idx="64834">
                  <c:v>1</c:v>
                </c:pt>
                <c:pt idx="64835">
                  <c:v>1</c:v>
                </c:pt>
                <c:pt idx="64836">
                  <c:v>1</c:v>
                </c:pt>
                <c:pt idx="64837">
                  <c:v>1</c:v>
                </c:pt>
                <c:pt idx="64838">
                  <c:v>1</c:v>
                </c:pt>
                <c:pt idx="64839">
                  <c:v>1</c:v>
                </c:pt>
                <c:pt idx="64840">
                  <c:v>1</c:v>
                </c:pt>
                <c:pt idx="64841">
                  <c:v>1</c:v>
                </c:pt>
                <c:pt idx="64842">
                  <c:v>1</c:v>
                </c:pt>
                <c:pt idx="64843">
                  <c:v>1</c:v>
                </c:pt>
                <c:pt idx="64844">
                  <c:v>1</c:v>
                </c:pt>
                <c:pt idx="64845">
                  <c:v>1</c:v>
                </c:pt>
                <c:pt idx="64846">
                  <c:v>1</c:v>
                </c:pt>
                <c:pt idx="64847">
                  <c:v>1</c:v>
                </c:pt>
                <c:pt idx="64848">
                  <c:v>1</c:v>
                </c:pt>
                <c:pt idx="64849">
                  <c:v>1</c:v>
                </c:pt>
                <c:pt idx="64850">
                  <c:v>1</c:v>
                </c:pt>
                <c:pt idx="64851">
                  <c:v>1</c:v>
                </c:pt>
                <c:pt idx="64852">
                  <c:v>1</c:v>
                </c:pt>
                <c:pt idx="64853">
                  <c:v>1</c:v>
                </c:pt>
                <c:pt idx="64854">
                  <c:v>1</c:v>
                </c:pt>
                <c:pt idx="64855">
                  <c:v>1</c:v>
                </c:pt>
                <c:pt idx="64856">
                  <c:v>1</c:v>
                </c:pt>
                <c:pt idx="64857">
                  <c:v>1</c:v>
                </c:pt>
                <c:pt idx="64858">
                  <c:v>1</c:v>
                </c:pt>
                <c:pt idx="64859">
                  <c:v>1</c:v>
                </c:pt>
                <c:pt idx="64860">
                  <c:v>1</c:v>
                </c:pt>
                <c:pt idx="64861">
                  <c:v>1</c:v>
                </c:pt>
                <c:pt idx="64862">
                  <c:v>1</c:v>
                </c:pt>
                <c:pt idx="64863">
                  <c:v>1</c:v>
                </c:pt>
                <c:pt idx="64864">
                  <c:v>1</c:v>
                </c:pt>
                <c:pt idx="64865">
                  <c:v>1</c:v>
                </c:pt>
                <c:pt idx="64866">
                  <c:v>1</c:v>
                </c:pt>
                <c:pt idx="64867">
                  <c:v>1</c:v>
                </c:pt>
                <c:pt idx="64868">
                  <c:v>1</c:v>
                </c:pt>
                <c:pt idx="64869">
                  <c:v>1</c:v>
                </c:pt>
                <c:pt idx="64870">
                  <c:v>1</c:v>
                </c:pt>
                <c:pt idx="64871">
                  <c:v>1</c:v>
                </c:pt>
                <c:pt idx="64872">
                  <c:v>1</c:v>
                </c:pt>
                <c:pt idx="64873">
                  <c:v>1</c:v>
                </c:pt>
                <c:pt idx="64874">
                  <c:v>1</c:v>
                </c:pt>
                <c:pt idx="64875">
                  <c:v>1</c:v>
                </c:pt>
                <c:pt idx="64876">
                  <c:v>1</c:v>
                </c:pt>
                <c:pt idx="64877">
                  <c:v>1</c:v>
                </c:pt>
                <c:pt idx="64878">
                  <c:v>1</c:v>
                </c:pt>
                <c:pt idx="64879">
                  <c:v>1</c:v>
                </c:pt>
                <c:pt idx="64880">
                  <c:v>1</c:v>
                </c:pt>
                <c:pt idx="64881">
                  <c:v>1</c:v>
                </c:pt>
                <c:pt idx="64882">
                  <c:v>1</c:v>
                </c:pt>
                <c:pt idx="64883">
                  <c:v>1</c:v>
                </c:pt>
                <c:pt idx="64884">
                  <c:v>1</c:v>
                </c:pt>
                <c:pt idx="64885">
                  <c:v>1</c:v>
                </c:pt>
                <c:pt idx="64886">
                  <c:v>1</c:v>
                </c:pt>
                <c:pt idx="64887">
                  <c:v>1</c:v>
                </c:pt>
                <c:pt idx="64888">
                  <c:v>1</c:v>
                </c:pt>
                <c:pt idx="64889">
                  <c:v>1</c:v>
                </c:pt>
                <c:pt idx="64890">
                  <c:v>1</c:v>
                </c:pt>
                <c:pt idx="64891">
                  <c:v>1</c:v>
                </c:pt>
                <c:pt idx="64892">
                  <c:v>1</c:v>
                </c:pt>
                <c:pt idx="64893">
                  <c:v>1</c:v>
                </c:pt>
                <c:pt idx="64894">
                  <c:v>1</c:v>
                </c:pt>
                <c:pt idx="64895">
                  <c:v>1</c:v>
                </c:pt>
                <c:pt idx="64896">
                  <c:v>1</c:v>
                </c:pt>
                <c:pt idx="64897">
                  <c:v>1</c:v>
                </c:pt>
                <c:pt idx="64898">
                  <c:v>0.85714285700000004</c:v>
                </c:pt>
                <c:pt idx="64899">
                  <c:v>1</c:v>
                </c:pt>
                <c:pt idx="64900">
                  <c:v>1</c:v>
                </c:pt>
                <c:pt idx="64901">
                  <c:v>1</c:v>
                </c:pt>
                <c:pt idx="64902">
                  <c:v>1</c:v>
                </c:pt>
                <c:pt idx="64903">
                  <c:v>1</c:v>
                </c:pt>
                <c:pt idx="64904">
                  <c:v>1</c:v>
                </c:pt>
                <c:pt idx="64905">
                  <c:v>1</c:v>
                </c:pt>
                <c:pt idx="64906">
                  <c:v>1</c:v>
                </c:pt>
                <c:pt idx="64907">
                  <c:v>0.85714285700000004</c:v>
                </c:pt>
                <c:pt idx="64908">
                  <c:v>1</c:v>
                </c:pt>
                <c:pt idx="64909">
                  <c:v>1</c:v>
                </c:pt>
                <c:pt idx="64910">
                  <c:v>1</c:v>
                </c:pt>
                <c:pt idx="64911">
                  <c:v>0.85714285700000004</c:v>
                </c:pt>
                <c:pt idx="64912">
                  <c:v>1</c:v>
                </c:pt>
                <c:pt idx="64913">
                  <c:v>1</c:v>
                </c:pt>
                <c:pt idx="64914">
                  <c:v>1</c:v>
                </c:pt>
                <c:pt idx="64915">
                  <c:v>1</c:v>
                </c:pt>
                <c:pt idx="64916">
                  <c:v>1</c:v>
                </c:pt>
                <c:pt idx="64917">
                  <c:v>0.85714285700000004</c:v>
                </c:pt>
                <c:pt idx="64918">
                  <c:v>1</c:v>
                </c:pt>
                <c:pt idx="64919">
                  <c:v>1</c:v>
                </c:pt>
                <c:pt idx="64920">
                  <c:v>0.85714285700000004</c:v>
                </c:pt>
                <c:pt idx="64921">
                  <c:v>1</c:v>
                </c:pt>
                <c:pt idx="64922">
                  <c:v>1</c:v>
                </c:pt>
                <c:pt idx="64923">
                  <c:v>1</c:v>
                </c:pt>
                <c:pt idx="64924">
                  <c:v>1</c:v>
                </c:pt>
                <c:pt idx="64925">
                  <c:v>1</c:v>
                </c:pt>
                <c:pt idx="64926">
                  <c:v>1</c:v>
                </c:pt>
                <c:pt idx="64927">
                  <c:v>1</c:v>
                </c:pt>
                <c:pt idx="64928">
                  <c:v>1</c:v>
                </c:pt>
                <c:pt idx="64929">
                  <c:v>1</c:v>
                </c:pt>
                <c:pt idx="64930">
                  <c:v>1</c:v>
                </c:pt>
                <c:pt idx="64931">
                  <c:v>1</c:v>
                </c:pt>
                <c:pt idx="64932">
                  <c:v>1</c:v>
                </c:pt>
                <c:pt idx="64933">
                  <c:v>1</c:v>
                </c:pt>
                <c:pt idx="64934">
                  <c:v>1</c:v>
                </c:pt>
                <c:pt idx="64935">
                  <c:v>1</c:v>
                </c:pt>
                <c:pt idx="64936">
                  <c:v>1</c:v>
                </c:pt>
                <c:pt idx="64937">
                  <c:v>0.85714285700000004</c:v>
                </c:pt>
                <c:pt idx="64938">
                  <c:v>1</c:v>
                </c:pt>
                <c:pt idx="64939">
                  <c:v>1</c:v>
                </c:pt>
                <c:pt idx="64940">
                  <c:v>1</c:v>
                </c:pt>
                <c:pt idx="64941">
                  <c:v>1</c:v>
                </c:pt>
                <c:pt idx="64942">
                  <c:v>1</c:v>
                </c:pt>
                <c:pt idx="64943">
                  <c:v>1</c:v>
                </c:pt>
                <c:pt idx="64944">
                  <c:v>1</c:v>
                </c:pt>
                <c:pt idx="64945">
                  <c:v>1</c:v>
                </c:pt>
                <c:pt idx="64946">
                  <c:v>1</c:v>
                </c:pt>
                <c:pt idx="64947">
                  <c:v>1</c:v>
                </c:pt>
                <c:pt idx="64948">
                  <c:v>1</c:v>
                </c:pt>
                <c:pt idx="64949">
                  <c:v>1</c:v>
                </c:pt>
                <c:pt idx="64950">
                  <c:v>0.85714285700000004</c:v>
                </c:pt>
                <c:pt idx="64951">
                  <c:v>1</c:v>
                </c:pt>
                <c:pt idx="64952">
                  <c:v>1</c:v>
                </c:pt>
                <c:pt idx="64953">
                  <c:v>1</c:v>
                </c:pt>
                <c:pt idx="64954">
                  <c:v>1</c:v>
                </c:pt>
                <c:pt idx="64955">
                  <c:v>1</c:v>
                </c:pt>
                <c:pt idx="64956">
                  <c:v>1</c:v>
                </c:pt>
                <c:pt idx="64957">
                  <c:v>1</c:v>
                </c:pt>
                <c:pt idx="64958">
                  <c:v>1</c:v>
                </c:pt>
                <c:pt idx="64959">
                  <c:v>1</c:v>
                </c:pt>
                <c:pt idx="64960">
                  <c:v>1</c:v>
                </c:pt>
                <c:pt idx="64961">
                  <c:v>1</c:v>
                </c:pt>
                <c:pt idx="64962">
                  <c:v>0.85714285700000004</c:v>
                </c:pt>
                <c:pt idx="64963">
                  <c:v>1</c:v>
                </c:pt>
                <c:pt idx="64964">
                  <c:v>1</c:v>
                </c:pt>
                <c:pt idx="64965">
                  <c:v>1</c:v>
                </c:pt>
                <c:pt idx="64966">
                  <c:v>0.85714285700000004</c:v>
                </c:pt>
                <c:pt idx="64967">
                  <c:v>0.85714285700000004</c:v>
                </c:pt>
                <c:pt idx="64968">
                  <c:v>1</c:v>
                </c:pt>
                <c:pt idx="64969">
                  <c:v>1</c:v>
                </c:pt>
                <c:pt idx="64970">
                  <c:v>1</c:v>
                </c:pt>
                <c:pt idx="64971">
                  <c:v>1</c:v>
                </c:pt>
                <c:pt idx="64972">
                  <c:v>1</c:v>
                </c:pt>
                <c:pt idx="64973">
                  <c:v>1</c:v>
                </c:pt>
                <c:pt idx="64974">
                  <c:v>1</c:v>
                </c:pt>
                <c:pt idx="64975">
                  <c:v>1</c:v>
                </c:pt>
                <c:pt idx="64976">
                  <c:v>1</c:v>
                </c:pt>
                <c:pt idx="64977">
                  <c:v>1</c:v>
                </c:pt>
                <c:pt idx="64978">
                  <c:v>1</c:v>
                </c:pt>
                <c:pt idx="64979">
                  <c:v>1</c:v>
                </c:pt>
                <c:pt idx="64980">
                  <c:v>1</c:v>
                </c:pt>
                <c:pt idx="64981">
                  <c:v>1</c:v>
                </c:pt>
                <c:pt idx="64982">
                  <c:v>1</c:v>
                </c:pt>
                <c:pt idx="64983">
                  <c:v>1</c:v>
                </c:pt>
                <c:pt idx="64984">
                  <c:v>1</c:v>
                </c:pt>
                <c:pt idx="64985">
                  <c:v>1</c:v>
                </c:pt>
                <c:pt idx="64986">
                  <c:v>1</c:v>
                </c:pt>
                <c:pt idx="64987">
                  <c:v>1</c:v>
                </c:pt>
                <c:pt idx="64988">
                  <c:v>1</c:v>
                </c:pt>
                <c:pt idx="64989">
                  <c:v>1</c:v>
                </c:pt>
                <c:pt idx="64990">
                  <c:v>1</c:v>
                </c:pt>
                <c:pt idx="64991">
                  <c:v>1</c:v>
                </c:pt>
                <c:pt idx="64992">
                  <c:v>0.85714285700000004</c:v>
                </c:pt>
                <c:pt idx="64993">
                  <c:v>1</c:v>
                </c:pt>
                <c:pt idx="64994">
                  <c:v>1</c:v>
                </c:pt>
                <c:pt idx="64995">
                  <c:v>0.85714285700000004</c:v>
                </c:pt>
                <c:pt idx="64996">
                  <c:v>1</c:v>
                </c:pt>
                <c:pt idx="64997">
                  <c:v>1</c:v>
                </c:pt>
                <c:pt idx="64998">
                  <c:v>1</c:v>
                </c:pt>
                <c:pt idx="64999">
                  <c:v>1</c:v>
                </c:pt>
                <c:pt idx="65000">
                  <c:v>1</c:v>
                </c:pt>
                <c:pt idx="65001">
                  <c:v>1</c:v>
                </c:pt>
                <c:pt idx="65002">
                  <c:v>1</c:v>
                </c:pt>
                <c:pt idx="65003">
                  <c:v>1</c:v>
                </c:pt>
                <c:pt idx="65004">
                  <c:v>1</c:v>
                </c:pt>
                <c:pt idx="65005">
                  <c:v>1</c:v>
                </c:pt>
                <c:pt idx="65006">
                  <c:v>1</c:v>
                </c:pt>
                <c:pt idx="65007">
                  <c:v>1</c:v>
                </c:pt>
                <c:pt idx="65008">
                  <c:v>1</c:v>
                </c:pt>
                <c:pt idx="65009">
                  <c:v>0.85714285700000004</c:v>
                </c:pt>
                <c:pt idx="65010">
                  <c:v>1</c:v>
                </c:pt>
                <c:pt idx="65011">
                  <c:v>1</c:v>
                </c:pt>
                <c:pt idx="65012">
                  <c:v>1</c:v>
                </c:pt>
                <c:pt idx="65013">
                  <c:v>1</c:v>
                </c:pt>
                <c:pt idx="65014">
                  <c:v>1</c:v>
                </c:pt>
                <c:pt idx="65015">
                  <c:v>1</c:v>
                </c:pt>
                <c:pt idx="65016">
                  <c:v>1</c:v>
                </c:pt>
                <c:pt idx="65017">
                  <c:v>1</c:v>
                </c:pt>
                <c:pt idx="65018">
                  <c:v>1</c:v>
                </c:pt>
                <c:pt idx="65019">
                  <c:v>1</c:v>
                </c:pt>
                <c:pt idx="65020">
                  <c:v>1</c:v>
                </c:pt>
                <c:pt idx="65021">
                  <c:v>1</c:v>
                </c:pt>
                <c:pt idx="65022">
                  <c:v>1</c:v>
                </c:pt>
                <c:pt idx="65023">
                  <c:v>1</c:v>
                </c:pt>
                <c:pt idx="65024">
                  <c:v>1</c:v>
                </c:pt>
                <c:pt idx="65025">
                  <c:v>1</c:v>
                </c:pt>
                <c:pt idx="65026">
                  <c:v>1</c:v>
                </c:pt>
                <c:pt idx="65027">
                  <c:v>1</c:v>
                </c:pt>
                <c:pt idx="65028">
                  <c:v>1</c:v>
                </c:pt>
                <c:pt idx="65029">
                  <c:v>1</c:v>
                </c:pt>
                <c:pt idx="65030">
                  <c:v>0.85714285700000004</c:v>
                </c:pt>
                <c:pt idx="65031">
                  <c:v>1</c:v>
                </c:pt>
                <c:pt idx="65032">
                  <c:v>1</c:v>
                </c:pt>
                <c:pt idx="65033">
                  <c:v>1</c:v>
                </c:pt>
                <c:pt idx="65034">
                  <c:v>1</c:v>
                </c:pt>
                <c:pt idx="65035">
                  <c:v>1</c:v>
                </c:pt>
                <c:pt idx="65036">
                  <c:v>0.85714285700000004</c:v>
                </c:pt>
                <c:pt idx="65037">
                  <c:v>1</c:v>
                </c:pt>
                <c:pt idx="65038">
                  <c:v>1</c:v>
                </c:pt>
                <c:pt idx="65039">
                  <c:v>1</c:v>
                </c:pt>
                <c:pt idx="65040">
                  <c:v>1</c:v>
                </c:pt>
                <c:pt idx="65041">
                  <c:v>1</c:v>
                </c:pt>
                <c:pt idx="65042">
                  <c:v>1</c:v>
                </c:pt>
                <c:pt idx="65043">
                  <c:v>1</c:v>
                </c:pt>
                <c:pt idx="65044">
                  <c:v>1</c:v>
                </c:pt>
                <c:pt idx="65045">
                  <c:v>1</c:v>
                </c:pt>
                <c:pt idx="65046">
                  <c:v>1</c:v>
                </c:pt>
                <c:pt idx="65047">
                  <c:v>1</c:v>
                </c:pt>
                <c:pt idx="65048">
                  <c:v>1</c:v>
                </c:pt>
                <c:pt idx="65049">
                  <c:v>1</c:v>
                </c:pt>
                <c:pt idx="65050">
                  <c:v>1</c:v>
                </c:pt>
                <c:pt idx="65051">
                  <c:v>1</c:v>
                </c:pt>
                <c:pt idx="65052">
                  <c:v>1</c:v>
                </c:pt>
                <c:pt idx="65053">
                  <c:v>0.85714285700000004</c:v>
                </c:pt>
                <c:pt idx="65054">
                  <c:v>0.85714285700000004</c:v>
                </c:pt>
                <c:pt idx="65055">
                  <c:v>1</c:v>
                </c:pt>
                <c:pt idx="65056">
                  <c:v>1</c:v>
                </c:pt>
                <c:pt idx="65057">
                  <c:v>1</c:v>
                </c:pt>
                <c:pt idx="65058">
                  <c:v>1</c:v>
                </c:pt>
                <c:pt idx="65059">
                  <c:v>1</c:v>
                </c:pt>
                <c:pt idx="65060">
                  <c:v>0.85714285700000004</c:v>
                </c:pt>
                <c:pt idx="65061">
                  <c:v>1</c:v>
                </c:pt>
                <c:pt idx="65062">
                  <c:v>1</c:v>
                </c:pt>
                <c:pt idx="65063">
                  <c:v>1</c:v>
                </c:pt>
                <c:pt idx="65064">
                  <c:v>1</c:v>
                </c:pt>
                <c:pt idx="65065">
                  <c:v>1</c:v>
                </c:pt>
                <c:pt idx="65066">
                  <c:v>1</c:v>
                </c:pt>
                <c:pt idx="65067">
                  <c:v>1</c:v>
                </c:pt>
                <c:pt idx="65068">
                  <c:v>1</c:v>
                </c:pt>
                <c:pt idx="65069">
                  <c:v>1</c:v>
                </c:pt>
                <c:pt idx="65070">
                  <c:v>1</c:v>
                </c:pt>
                <c:pt idx="65071">
                  <c:v>1</c:v>
                </c:pt>
                <c:pt idx="65072">
                  <c:v>1</c:v>
                </c:pt>
                <c:pt idx="65073">
                  <c:v>1</c:v>
                </c:pt>
                <c:pt idx="65074">
                  <c:v>0.85714285700000004</c:v>
                </c:pt>
                <c:pt idx="65075">
                  <c:v>1</c:v>
                </c:pt>
                <c:pt idx="65076">
                  <c:v>1</c:v>
                </c:pt>
                <c:pt idx="65077">
                  <c:v>1</c:v>
                </c:pt>
                <c:pt idx="65078">
                  <c:v>1</c:v>
                </c:pt>
                <c:pt idx="65079">
                  <c:v>1</c:v>
                </c:pt>
                <c:pt idx="65080">
                  <c:v>1</c:v>
                </c:pt>
                <c:pt idx="65081">
                  <c:v>1</c:v>
                </c:pt>
                <c:pt idx="65082">
                  <c:v>1</c:v>
                </c:pt>
                <c:pt idx="65083">
                  <c:v>1</c:v>
                </c:pt>
                <c:pt idx="65084">
                  <c:v>1</c:v>
                </c:pt>
                <c:pt idx="65085">
                  <c:v>1</c:v>
                </c:pt>
                <c:pt idx="65086">
                  <c:v>1</c:v>
                </c:pt>
                <c:pt idx="65087">
                  <c:v>0.85714285700000004</c:v>
                </c:pt>
                <c:pt idx="65088">
                  <c:v>1</c:v>
                </c:pt>
                <c:pt idx="65089">
                  <c:v>1</c:v>
                </c:pt>
                <c:pt idx="65090">
                  <c:v>1</c:v>
                </c:pt>
                <c:pt idx="65091">
                  <c:v>1</c:v>
                </c:pt>
                <c:pt idx="65092">
                  <c:v>0.85714285700000004</c:v>
                </c:pt>
                <c:pt idx="65093">
                  <c:v>1</c:v>
                </c:pt>
                <c:pt idx="65094">
                  <c:v>1</c:v>
                </c:pt>
                <c:pt idx="65095">
                  <c:v>1</c:v>
                </c:pt>
                <c:pt idx="65096">
                  <c:v>1</c:v>
                </c:pt>
                <c:pt idx="65097">
                  <c:v>1</c:v>
                </c:pt>
                <c:pt idx="65098">
                  <c:v>1</c:v>
                </c:pt>
                <c:pt idx="65099">
                  <c:v>1</c:v>
                </c:pt>
                <c:pt idx="65100">
                  <c:v>0.85714285700000004</c:v>
                </c:pt>
                <c:pt idx="65101">
                  <c:v>1</c:v>
                </c:pt>
                <c:pt idx="65102">
                  <c:v>0.85714285700000004</c:v>
                </c:pt>
                <c:pt idx="65103">
                  <c:v>1</c:v>
                </c:pt>
                <c:pt idx="65104">
                  <c:v>1</c:v>
                </c:pt>
                <c:pt idx="65105">
                  <c:v>1</c:v>
                </c:pt>
                <c:pt idx="65106">
                  <c:v>1</c:v>
                </c:pt>
                <c:pt idx="65107">
                  <c:v>1</c:v>
                </c:pt>
                <c:pt idx="65108">
                  <c:v>1</c:v>
                </c:pt>
                <c:pt idx="65109">
                  <c:v>0.85714285700000004</c:v>
                </c:pt>
                <c:pt idx="65110">
                  <c:v>1</c:v>
                </c:pt>
                <c:pt idx="65111">
                  <c:v>1</c:v>
                </c:pt>
                <c:pt idx="65112">
                  <c:v>1</c:v>
                </c:pt>
                <c:pt idx="65113">
                  <c:v>0.85714285700000004</c:v>
                </c:pt>
                <c:pt idx="65114">
                  <c:v>1</c:v>
                </c:pt>
                <c:pt idx="65115">
                  <c:v>1</c:v>
                </c:pt>
                <c:pt idx="65116">
                  <c:v>1</c:v>
                </c:pt>
                <c:pt idx="65117">
                  <c:v>0.85714285700000004</c:v>
                </c:pt>
                <c:pt idx="65118">
                  <c:v>1</c:v>
                </c:pt>
                <c:pt idx="65119">
                  <c:v>1</c:v>
                </c:pt>
                <c:pt idx="65120">
                  <c:v>1</c:v>
                </c:pt>
                <c:pt idx="65121">
                  <c:v>1</c:v>
                </c:pt>
                <c:pt idx="65122">
                  <c:v>1</c:v>
                </c:pt>
                <c:pt idx="65123">
                  <c:v>1</c:v>
                </c:pt>
                <c:pt idx="65124">
                  <c:v>1</c:v>
                </c:pt>
                <c:pt idx="65125">
                  <c:v>1</c:v>
                </c:pt>
                <c:pt idx="65126">
                  <c:v>1</c:v>
                </c:pt>
                <c:pt idx="65127">
                  <c:v>0.85714285700000004</c:v>
                </c:pt>
                <c:pt idx="65128">
                  <c:v>1</c:v>
                </c:pt>
                <c:pt idx="65129">
                  <c:v>1</c:v>
                </c:pt>
                <c:pt idx="65130">
                  <c:v>1</c:v>
                </c:pt>
                <c:pt idx="65131">
                  <c:v>1</c:v>
                </c:pt>
                <c:pt idx="65132">
                  <c:v>1</c:v>
                </c:pt>
                <c:pt idx="65133">
                  <c:v>1</c:v>
                </c:pt>
                <c:pt idx="65134">
                  <c:v>1</c:v>
                </c:pt>
                <c:pt idx="65135">
                  <c:v>1</c:v>
                </c:pt>
                <c:pt idx="65136">
                  <c:v>1</c:v>
                </c:pt>
                <c:pt idx="65137">
                  <c:v>1</c:v>
                </c:pt>
                <c:pt idx="65138">
                  <c:v>1</c:v>
                </c:pt>
                <c:pt idx="65139">
                  <c:v>1</c:v>
                </c:pt>
                <c:pt idx="65140">
                  <c:v>1</c:v>
                </c:pt>
                <c:pt idx="65141">
                  <c:v>1</c:v>
                </c:pt>
                <c:pt idx="65142">
                  <c:v>1</c:v>
                </c:pt>
                <c:pt idx="65143">
                  <c:v>1</c:v>
                </c:pt>
                <c:pt idx="65144">
                  <c:v>1</c:v>
                </c:pt>
                <c:pt idx="65145">
                  <c:v>1</c:v>
                </c:pt>
                <c:pt idx="65146">
                  <c:v>1</c:v>
                </c:pt>
                <c:pt idx="65147">
                  <c:v>1</c:v>
                </c:pt>
                <c:pt idx="65148">
                  <c:v>1</c:v>
                </c:pt>
                <c:pt idx="65149">
                  <c:v>1</c:v>
                </c:pt>
                <c:pt idx="65150">
                  <c:v>1</c:v>
                </c:pt>
                <c:pt idx="65151">
                  <c:v>1</c:v>
                </c:pt>
                <c:pt idx="65152">
                  <c:v>1</c:v>
                </c:pt>
                <c:pt idx="65153">
                  <c:v>1</c:v>
                </c:pt>
                <c:pt idx="65154">
                  <c:v>1</c:v>
                </c:pt>
                <c:pt idx="65155">
                  <c:v>1</c:v>
                </c:pt>
                <c:pt idx="65156">
                  <c:v>1</c:v>
                </c:pt>
                <c:pt idx="65157">
                  <c:v>1</c:v>
                </c:pt>
                <c:pt idx="65158">
                  <c:v>1</c:v>
                </c:pt>
                <c:pt idx="65159">
                  <c:v>1</c:v>
                </c:pt>
                <c:pt idx="65160">
                  <c:v>1</c:v>
                </c:pt>
                <c:pt idx="65161">
                  <c:v>1</c:v>
                </c:pt>
                <c:pt idx="65162">
                  <c:v>1</c:v>
                </c:pt>
                <c:pt idx="65163">
                  <c:v>1</c:v>
                </c:pt>
                <c:pt idx="65164">
                  <c:v>1</c:v>
                </c:pt>
                <c:pt idx="65165">
                  <c:v>1</c:v>
                </c:pt>
                <c:pt idx="65166">
                  <c:v>0.85714285700000004</c:v>
                </c:pt>
                <c:pt idx="65167">
                  <c:v>1</c:v>
                </c:pt>
                <c:pt idx="65168">
                  <c:v>1</c:v>
                </c:pt>
                <c:pt idx="65169">
                  <c:v>1</c:v>
                </c:pt>
                <c:pt idx="65170">
                  <c:v>1</c:v>
                </c:pt>
                <c:pt idx="65171">
                  <c:v>0.85714285700000004</c:v>
                </c:pt>
                <c:pt idx="65172">
                  <c:v>1</c:v>
                </c:pt>
                <c:pt idx="65173">
                  <c:v>1</c:v>
                </c:pt>
                <c:pt idx="65174">
                  <c:v>1</c:v>
                </c:pt>
                <c:pt idx="65175">
                  <c:v>1</c:v>
                </c:pt>
                <c:pt idx="65176">
                  <c:v>1</c:v>
                </c:pt>
                <c:pt idx="65177">
                  <c:v>1</c:v>
                </c:pt>
                <c:pt idx="65178">
                  <c:v>1</c:v>
                </c:pt>
                <c:pt idx="65179">
                  <c:v>1</c:v>
                </c:pt>
                <c:pt idx="65180">
                  <c:v>1</c:v>
                </c:pt>
                <c:pt idx="65181">
                  <c:v>1</c:v>
                </c:pt>
                <c:pt idx="65182">
                  <c:v>1</c:v>
                </c:pt>
                <c:pt idx="65183">
                  <c:v>1</c:v>
                </c:pt>
                <c:pt idx="65184">
                  <c:v>1</c:v>
                </c:pt>
                <c:pt idx="65185">
                  <c:v>1</c:v>
                </c:pt>
                <c:pt idx="65186">
                  <c:v>1</c:v>
                </c:pt>
                <c:pt idx="65187">
                  <c:v>1</c:v>
                </c:pt>
                <c:pt idx="65188">
                  <c:v>1</c:v>
                </c:pt>
                <c:pt idx="65189">
                  <c:v>1</c:v>
                </c:pt>
                <c:pt idx="65190">
                  <c:v>1</c:v>
                </c:pt>
                <c:pt idx="65191">
                  <c:v>1</c:v>
                </c:pt>
                <c:pt idx="65192">
                  <c:v>1</c:v>
                </c:pt>
                <c:pt idx="65193">
                  <c:v>1</c:v>
                </c:pt>
                <c:pt idx="65194">
                  <c:v>1</c:v>
                </c:pt>
                <c:pt idx="65195">
                  <c:v>1</c:v>
                </c:pt>
                <c:pt idx="65196">
                  <c:v>1</c:v>
                </c:pt>
                <c:pt idx="65197">
                  <c:v>1</c:v>
                </c:pt>
                <c:pt idx="65198">
                  <c:v>1</c:v>
                </c:pt>
                <c:pt idx="65199">
                  <c:v>1</c:v>
                </c:pt>
                <c:pt idx="65200">
                  <c:v>1</c:v>
                </c:pt>
                <c:pt idx="65201">
                  <c:v>1</c:v>
                </c:pt>
                <c:pt idx="65202">
                  <c:v>1</c:v>
                </c:pt>
                <c:pt idx="65203">
                  <c:v>1</c:v>
                </c:pt>
                <c:pt idx="65204">
                  <c:v>0.85714285700000004</c:v>
                </c:pt>
                <c:pt idx="65205">
                  <c:v>1</c:v>
                </c:pt>
                <c:pt idx="65206">
                  <c:v>1</c:v>
                </c:pt>
                <c:pt idx="65207">
                  <c:v>1</c:v>
                </c:pt>
                <c:pt idx="65208">
                  <c:v>1</c:v>
                </c:pt>
                <c:pt idx="65209">
                  <c:v>0.85714285700000004</c:v>
                </c:pt>
                <c:pt idx="65210">
                  <c:v>1</c:v>
                </c:pt>
                <c:pt idx="65211">
                  <c:v>1</c:v>
                </c:pt>
                <c:pt idx="65212">
                  <c:v>1</c:v>
                </c:pt>
                <c:pt idx="65213">
                  <c:v>1</c:v>
                </c:pt>
                <c:pt idx="65214">
                  <c:v>1</c:v>
                </c:pt>
                <c:pt idx="65215">
                  <c:v>1</c:v>
                </c:pt>
                <c:pt idx="65216">
                  <c:v>1</c:v>
                </c:pt>
                <c:pt idx="65217">
                  <c:v>1</c:v>
                </c:pt>
                <c:pt idx="65218">
                  <c:v>1</c:v>
                </c:pt>
                <c:pt idx="65219">
                  <c:v>1</c:v>
                </c:pt>
                <c:pt idx="65220">
                  <c:v>1</c:v>
                </c:pt>
                <c:pt idx="65221">
                  <c:v>1</c:v>
                </c:pt>
                <c:pt idx="65222">
                  <c:v>1</c:v>
                </c:pt>
                <c:pt idx="65223">
                  <c:v>1</c:v>
                </c:pt>
                <c:pt idx="65224">
                  <c:v>1</c:v>
                </c:pt>
                <c:pt idx="65225">
                  <c:v>1</c:v>
                </c:pt>
                <c:pt idx="65226">
                  <c:v>1</c:v>
                </c:pt>
                <c:pt idx="65227">
                  <c:v>1</c:v>
                </c:pt>
                <c:pt idx="65228">
                  <c:v>1</c:v>
                </c:pt>
                <c:pt idx="65229">
                  <c:v>1</c:v>
                </c:pt>
                <c:pt idx="65230">
                  <c:v>1</c:v>
                </c:pt>
                <c:pt idx="65231">
                  <c:v>1</c:v>
                </c:pt>
                <c:pt idx="65232">
                  <c:v>1</c:v>
                </c:pt>
                <c:pt idx="65233">
                  <c:v>1</c:v>
                </c:pt>
                <c:pt idx="65234">
                  <c:v>1</c:v>
                </c:pt>
                <c:pt idx="65235">
                  <c:v>0.85714285700000004</c:v>
                </c:pt>
                <c:pt idx="65236">
                  <c:v>1</c:v>
                </c:pt>
                <c:pt idx="65237">
                  <c:v>1</c:v>
                </c:pt>
                <c:pt idx="65238">
                  <c:v>1</c:v>
                </c:pt>
                <c:pt idx="65239">
                  <c:v>1</c:v>
                </c:pt>
                <c:pt idx="65240">
                  <c:v>1</c:v>
                </c:pt>
                <c:pt idx="65241">
                  <c:v>0.85714285700000004</c:v>
                </c:pt>
                <c:pt idx="65242">
                  <c:v>1</c:v>
                </c:pt>
                <c:pt idx="65243">
                  <c:v>1</c:v>
                </c:pt>
                <c:pt idx="65244">
                  <c:v>1</c:v>
                </c:pt>
                <c:pt idx="65245">
                  <c:v>0.85714285700000004</c:v>
                </c:pt>
                <c:pt idx="65246">
                  <c:v>1</c:v>
                </c:pt>
                <c:pt idx="65247">
                  <c:v>1</c:v>
                </c:pt>
                <c:pt idx="65248">
                  <c:v>1</c:v>
                </c:pt>
                <c:pt idx="65249">
                  <c:v>1</c:v>
                </c:pt>
                <c:pt idx="65250">
                  <c:v>1</c:v>
                </c:pt>
                <c:pt idx="65251">
                  <c:v>1</c:v>
                </c:pt>
                <c:pt idx="65252">
                  <c:v>1</c:v>
                </c:pt>
                <c:pt idx="65253">
                  <c:v>1</c:v>
                </c:pt>
                <c:pt idx="65254">
                  <c:v>1</c:v>
                </c:pt>
                <c:pt idx="65255">
                  <c:v>1</c:v>
                </c:pt>
                <c:pt idx="65256">
                  <c:v>1</c:v>
                </c:pt>
                <c:pt idx="65257">
                  <c:v>1</c:v>
                </c:pt>
                <c:pt idx="65258">
                  <c:v>1</c:v>
                </c:pt>
                <c:pt idx="65259">
                  <c:v>1</c:v>
                </c:pt>
                <c:pt idx="65260">
                  <c:v>0.85714285700000004</c:v>
                </c:pt>
                <c:pt idx="65261">
                  <c:v>1</c:v>
                </c:pt>
                <c:pt idx="65262">
                  <c:v>1</c:v>
                </c:pt>
                <c:pt idx="65263">
                  <c:v>1</c:v>
                </c:pt>
                <c:pt idx="65264">
                  <c:v>1</c:v>
                </c:pt>
                <c:pt idx="65265">
                  <c:v>1</c:v>
                </c:pt>
                <c:pt idx="65266">
                  <c:v>1</c:v>
                </c:pt>
                <c:pt idx="65267">
                  <c:v>1</c:v>
                </c:pt>
                <c:pt idx="65268">
                  <c:v>1</c:v>
                </c:pt>
                <c:pt idx="65269">
                  <c:v>1</c:v>
                </c:pt>
                <c:pt idx="65270">
                  <c:v>1</c:v>
                </c:pt>
                <c:pt idx="65271">
                  <c:v>1</c:v>
                </c:pt>
                <c:pt idx="65272">
                  <c:v>1</c:v>
                </c:pt>
                <c:pt idx="65273">
                  <c:v>1</c:v>
                </c:pt>
                <c:pt idx="65274">
                  <c:v>1</c:v>
                </c:pt>
                <c:pt idx="65275">
                  <c:v>1</c:v>
                </c:pt>
                <c:pt idx="65276">
                  <c:v>1</c:v>
                </c:pt>
                <c:pt idx="65277">
                  <c:v>1</c:v>
                </c:pt>
                <c:pt idx="65278">
                  <c:v>1</c:v>
                </c:pt>
                <c:pt idx="65279">
                  <c:v>1</c:v>
                </c:pt>
                <c:pt idx="65280">
                  <c:v>1</c:v>
                </c:pt>
                <c:pt idx="65281">
                  <c:v>1</c:v>
                </c:pt>
                <c:pt idx="65282">
                  <c:v>1</c:v>
                </c:pt>
                <c:pt idx="65283">
                  <c:v>1</c:v>
                </c:pt>
                <c:pt idx="65284">
                  <c:v>1</c:v>
                </c:pt>
                <c:pt idx="65285">
                  <c:v>0.85714285700000004</c:v>
                </c:pt>
                <c:pt idx="65286">
                  <c:v>0.85714285700000004</c:v>
                </c:pt>
                <c:pt idx="65287">
                  <c:v>1</c:v>
                </c:pt>
                <c:pt idx="65288">
                  <c:v>1</c:v>
                </c:pt>
                <c:pt idx="65289">
                  <c:v>1</c:v>
                </c:pt>
                <c:pt idx="65290">
                  <c:v>1</c:v>
                </c:pt>
                <c:pt idx="65291">
                  <c:v>1</c:v>
                </c:pt>
                <c:pt idx="65292">
                  <c:v>1</c:v>
                </c:pt>
                <c:pt idx="65293">
                  <c:v>1</c:v>
                </c:pt>
                <c:pt idx="65294">
                  <c:v>1</c:v>
                </c:pt>
                <c:pt idx="65295">
                  <c:v>0.85714285700000004</c:v>
                </c:pt>
                <c:pt idx="65296">
                  <c:v>1</c:v>
                </c:pt>
                <c:pt idx="65297">
                  <c:v>1</c:v>
                </c:pt>
                <c:pt idx="65298">
                  <c:v>1</c:v>
                </c:pt>
                <c:pt idx="65299">
                  <c:v>1</c:v>
                </c:pt>
                <c:pt idx="65300">
                  <c:v>1</c:v>
                </c:pt>
                <c:pt idx="65301">
                  <c:v>1</c:v>
                </c:pt>
                <c:pt idx="65302">
                  <c:v>1</c:v>
                </c:pt>
                <c:pt idx="65303">
                  <c:v>1</c:v>
                </c:pt>
                <c:pt idx="65304">
                  <c:v>0.85714285700000004</c:v>
                </c:pt>
                <c:pt idx="65305">
                  <c:v>1</c:v>
                </c:pt>
                <c:pt idx="65306">
                  <c:v>1</c:v>
                </c:pt>
                <c:pt idx="65307">
                  <c:v>1</c:v>
                </c:pt>
                <c:pt idx="65308">
                  <c:v>0.85714285700000004</c:v>
                </c:pt>
                <c:pt idx="65309">
                  <c:v>1</c:v>
                </c:pt>
                <c:pt idx="65310">
                  <c:v>1</c:v>
                </c:pt>
                <c:pt idx="65311">
                  <c:v>1</c:v>
                </c:pt>
                <c:pt idx="65312">
                  <c:v>1</c:v>
                </c:pt>
                <c:pt idx="65313">
                  <c:v>1</c:v>
                </c:pt>
                <c:pt idx="65314">
                  <c:v>1</c:v>
                </c:pt>
                <c:pt idx="65315">
                  <c:v>1</c:v>
                </c:pt>
                <c:pt idx="65316">
                  <c:v>1</c:v>
                </c:pt>
                <c:pt idx="65317">
                  <c:v>1</c:v>
                </c:pt>
                <c:pt idx="65318">
                  <c:v>0.85714285700000004</c:v>
                </c:pt>
                <c:pt idx="65319">
                  <c:v>1</c:v>
                </c:pt>
                <c:pt idx="65320">
                  <c:v>1</c:v>
                </c:pt>
                <c:pt idx="65321">
                  <c:v>1</c:v>
                </c:pt>
                <c:pt idx="65322">
                  <c:v>1</c:v>
                </c:pt>
                <c:pt idx="65323">
                  <c:v>1</c:v>
                </c:pt>
                <c:pt idx="65324">
                  <c:v>1</c:v>
                </c:pt>
                <c:pt idx="65325">
                  <c:v>1</c:v>
                </c:pt>
                <c:pt idx="65326">
                  <c:v>1</c:v>
                </c:pt>
                <c:pt idx="65327">
                  <c:v>1</c:v>
                </c:pt>
                <c:pt idx="65328">
                  <c:v>1</c:v>
                </c:pt>
                <c:pt idx="65329">
                  <c:v>1</c:v>
                </c:pt>
                <c:pt idx="65330">
                  <c:v>1</c:v>
                </c:pt>
                <c:pt idx="65331">
                  <c:v>1</c:v>
                </c:pt>
                <c:pt idx="65332">
                  <c:v>1</c:v>
                </c:pt>
                <c:pt idx="65333">
                  <c:v>1</c:v>
                </c:pt>
                <c:pt idx="65334">
                  <c:v>1</c:v>
                </c:pt>
                <c:pt idx="65335">
                  <c:v>1</c:v>
                </c:pt>
                <c:pt idx="65336">
                  <c:v>1</c:v>
                </c:pt>
                <c:pt idx="65337">
                  <c:v>1</c:v>
                </c:pt>
                <c:pt idx="65338">
                  <c:v>1</c:v>
                </c:pt>
                <c:pt idx="65339">
                  <c:v>1</c:v>
                </c:pt>
                <c:pt idx="65340">
                  <c:v>1</c:v>
                </c:pt>
                <c:pt idx="65341">
                  <c:v>1</c:v>
                </c:pt>
                <c:pt idx="65342">
                  <c:v>1</c:v>
                </c:pt>
                <c:pt idx="65343">
                  <c:v>1</c:v>
                </c:pt>
                <c:pt idx="65344">
                  <c:v>1</c:v>
                </c:pt>
                <c:pt idx="65345">
                  <c:v>1</c:v>
                </c:pt>
                <c:pt idx="65346">
                  <c:v>1</c:v>
                </c:pt>
                <c:pt idx="65347">
                  <c:v>0.85714285700000004</c:v>
                </c:pt>
                <c:pt idx="65348">
                  <c:v>1</c:v>
                </c:pt>
                <c:pt idx="65349">
                  <c:v>1</c:v>
                </c:pt>
                <c:pt idx="65350">
                  <c:v>1</c:v>
                </c:pt>
                <c:pt idx="65351">
                  <c:v>1</c:v>
                </c:pt>
                <c:pt idx="65352">
                  <c:v>1</c:v>
                </c:pt>
                <c:pt idx="65353">
                  <c:v>1</c:v>
                </c:pt>
                <c:pt idx="65354">
                  <c:v>1</c:v>
                </c:pt>
                <c:pt idx="65355">
                  <c:v>1</c:v>
                </c:pt>
                <c:pt idx="65356">
                  <c:v>1</c:v>
                </c:pt>
                <c:pt idx="65357">
                  <c:v>1</c:v>
                </c:pt>
                <c:pt idx="65358">
                  <c:v>0.85714285700000004</c:v>
                </c:pt>
                <c:pt idx="65359">
                  <c:v>1</c:v>
                </c:pt>
                <c:pt idx="65360">
                  <c:v>1</c:v>
                </c:pt>
                <c:pt idx="65361">
                  <c:v>0.85714285700000004</c:v>
                </c:pt>
                <c:pt idx="65362">
                  <c:v>1</c:v>
                </c:pt>
                <c:pt idx="65363">
                  <c:v>1</c:v>
                </c:pt>
                <c:pt idx="65364">
                  <c:v>1</c:v>
                </c:pt>
                <c:pt idx="65365">
                  <c:v>1</c:v>
                </c:pt>
                <c:pt idx="65366">
                  <c:v>1</c:v>
                </c:pt>
                <c:pt idx="65367">
                  <c:v>1</c:v>
                </c:pt>
                <c:pt idx="65368">
                  <c:v>1</c:v>
                </c:pt>
                <c:pt idx="65369">
                  <c:v>1</c:v>
                </c:pt>
                <c:pt idx="65370">
                  <c:v>1</c:v>
                </c:pt>
                <c:pt idx="65371">
                  <c:v>1</c:v>
                </c:pt>
                <c:pt idx="65372">
                  <c:v>1</c:v>
                </c:pt>
                <c:pt idx="65373">
                  <c:v>1</c:v>
                </c:pt>
                <c:pt idx="65374">
                  <c:v>1</c:v>
                </c:pt>
                <c:pt idx="65375">
                  <c:v>1</c:v>
                </c:pt>
                <c:pt idx="65376">
                  <c:v>1</c:v>
                </c:pt>
                <c:pt idx="65377">
                  <c:v>1</c:v>
                </c:pt>
                <c:pt idx="65378">
                  <c:v>1</c:v>
                </c:pt>
                <c:pt idx="65379">
                  <c:v>1</c:v>
                </c:pt>
                <c:pt idx="65380">
                  <c:v>1</c:v>
                </c:pt>
                <c:pt idx="65381">
                  <c:v>1</c:v>
                </c:pt>
                <c:pt idx="65382">
                  <c:v>1</c:v>
                </c:pt>
                <c:pt idx="65383">
                  <c:v>1</c:v>
                </c:pt>
                <c:pt idx="65384">
                  <c:v>1</c:v>
                </c:pt>
                <c:pt idx="65385">
                  <c:v>1</c:v>
                </c:pt>
                <c:pt idx="65386">
                  <c:v>1</c:v>
                </c:pt>
                <c:pt idx="65387">
                  <c:v>1</c:v>
                </c:pt>
                <c:pt idx="65388">
                  <c:v>1</c:v>
                </c:pt>
                <c:pt idx="65389">
                  <c:v>1</c:v>
                </c:pt>
                <c:pt idx="65390">
                  <c:v>1</c:v>
                </c:pt>
                <c:pt idx="65391">
                  <c:v>1</c:v>
                </c:pt>
                <c:pt idx="65392">
                  <c:v>1</c:v>
                </c:pt>
                <c:pt idx="65393">
                  <c:v>1</c:v>
                </c:pt>
                <c:pt idx="65394">
                  <c:v>0.85714285700000004</c:v>
                </c:pt>
                <c:pt idx="65395">
                  <c:v>1</c:v>
                </c:pt>
                <c:pt idx="65396">
                  <c:v>1</c:v>
                </c:pt>
                <c:pt idx="65397">
                  <c:v>1</c:v>
                </c:pt>
                <c:pt idx="65398">
                  <c:v>1</c:v>
                </c:pt>
                <c:pt idx="65399">
                  <c:v>1</c:v>
                </c:pt>
                <c:pt idx="65400">
                  <c:v>1</c:v>
                </c:pt>
                <c:pt idx="65401">
                  <c:v>1</c:v>
                </c:pt>
                <c:pt idx="65402">
                  <c:v>1</c:v>
                </c:pt>
                <c:pt idx="65403">
                  <c:v>1</c:v>
                </c:pt>
                <c:pt idx="65404">
                  <c:v>1</c:v>
                </c:pt>
                <c:pt idx="65405">
                  <c:v>0.85714285700000004</c:v>
                </c:pt>
                <c:pt idx="65406">
                  <c:v>1</c:v>
                </c:pt>
                <c:pt idx="65407">
                  <c:v>1</c:v>
                </c:pt>
                <c:pt idx="65408">
                  <c:v>1</c:v>
                </c:pt>
                <c:pt idx="65409">
                  <c:v>1</c:v>
                </c:pt>
                <c:pt idx="65410">
                  <c:v>1</c:v>
                </c:pt>
                <c:pt idx="65411">
                  <c:v>1</c:v>
                </c:pt>
                <c:pt idx="65412">
                  <c:v>1</c:v>
                </c:pt>
                <c:pt idx="65413">
                  <c:v>1</c:v>
                </c:pt>
                <c:pt idx="65414">
                  <c:v>1</c:v>
                </c:pt>
                <c:pt idx="65415">
                  <c:v>1</c:v>
                </c:pt>
                <c:pt idx="65416">
                  <c:v>1</c:v>
                </c:pt>
                <c:pt idx="65417">
                  <c:v>0.85714285700000004</c:v>
                </c:pt>
                <c:pt idx="65418">
                  <c:v>1</c:v>
                </c:pt>
                <c:pt idx="65419">
                  <c:v>1</c:v>
                </c:pt>
                <c:pt idx="65420">
                  <c:v>1</c:v>
                </c:pt>
                <c:pt idx="65421">
                  <c:v>1</c:v>
                </c:pt>
                <c:pt idx="65422">
                  <c:v>1</c:v>
                </c:pt>
                <c:pt idx="65423">
                  <c:v>1</c:v>
                </c:pt>
                <c:pt idx="65424">
                  <c:v>1</c:v>
                </c:pt>
                <c:pt idx="65425">
                  <c:v>1</c:v>
                </c:pt>
                <c:pt idx="65426">
                  <c:v>1</c:v>
                </c:pt>
                <c:pt idx="65427">
                  <c:v>1</c:v>
                </c:pt>
                <c:pt idx="65428">
                  <c:v>1</c:v>
                </c:pt>
                <c:pt idx="65429">
                  <c:v>1</c:v>
                </c:pt>
                <c:pt idx="65430">
                  <c:v>1</c:v>
                </c:pt>
                <c:pt idx="65431">
                  <c:v>1</c:v>
                </c:pt>
                <c:pt idx="65432">
                  <c:v>1</c:v>
                </c:pt>
                <c:pt idx="65433">
                  <c:v>1</c:v>
                </c:pt>
                <c:pt idx="65434">
                  <c:v>1</c:v>
                </c:pt>
                <c:pt idx="65435">
                  <c:v>1</c:v>
                </c:pt>
                <c:pt idx="65436">
                  <c:v>1</c:v>
                </c:pt>
                <c:pt idx="65437">
                  <c:v>1</c:v>
                </c:pt>
                <c:pt idx="65438">
                  <c:v>1</c:v>
                </c:pt>
                <c:pt idx="65439">
                  <c:v>1</c:v>
                </c:pt>
                <c:pt idx="65440">
                  <c:v>1</c:v>
                </c:pt>
                <c:pt idx="65441">
                  <c:v>1</c:v>
                </c:pt>
                <c:pt idx="65442">
                  <c:v>1</c:v>
                </c:pt>
                <c:pt idx="65443">
                  <c:v>0.85714285700000004</c:v>
                </c:pt>
                <c:pt idx="65444">
                  <c:v>1</c:v>
                </c:pt>
                <c:pt idx="65445">
                  <c:v>1</c:v>
                </c:pt>
                <c:pt idx="65446">
                  <c:v>1</c:v>
                </c:pt>
                <c:pt idx="65447">
                  <c:v>1</c:v>
                </c:pt>
                <c:pt idx="65448">
                  <c:v>0.85714285700000004</c:v>
                </c:pt>
                <c:pt idx="65449">
                  <c:v>1</c:v>
                </c:pt>
                <c:pt idx="65450">
                  <c:v>1</c:v>
                </c:pt>
                <c:pt idx="65451">
                  <c:v>0.85714285700000004</c:v>
                </c:pt>
                <c:pt idx="65452">
                  <c:v>1</c:v>
                </c:pt>
                <c:pt idx="65453">
                  <c:v>0.85714285700000004</c:v>
                </c:pt>
                <c:pt idx="65454">
                  <c:v>1</c:v>
                </c:pt>
                <c:pt idx="65455">
                  <c:v>1</c:v>
                </c:pt>
                <c:pt idx="65456">
                  <c:v>1</c:v>
                </c:pt>
                <c:pt idx="65457">
                  <c:v>1</c:v>
                </c:pt>
                <c:pt idx="65458">
                  <c:v>1</c:v>
                </c:pt>
                <c:pt idx="65459">
                  <c:v>1</c:v>
                </c:pt>
                <c:pt idx="65460">
                  <c:v>1</c:v>
                </c:pt>
                <c:pt idx="65461">
                  <c:v>1</c:v>
                </c:pt>
                <c:pt idx="65462">
                  <c:v>1</c:v>
                </c:pt>
                <c:pt idx="65463">
                  <c:v>1</c:v>
                </c:pt>
                <c:pt idx="65464">
                  <c:v>1</c:v>
                </c:pt>
                <c:pt idx="65465">
                  <c:v>1</c:v>
                </c:pt>
                <c:pt idx="65466">
                  <c:v>0.85714285700000004</c:v>
                </c:pt>
                <c:pt idx="65467">
                  <c:v>1</c:v>
                </c:pt>
                <c:pt idx="65468">
                  <c:v>1</c:v>
                </c:pt>
                <c:pt idx="65469">
                  <c:v>1</c:v>
                </c:pt>
                <c:pt idx="65470">
                  <c:v>1</c:v>
                </c:pt>
                <c:pt idx="65471">
                  <c:v>1</c:v>
                </c:pt>
                <c:pt idx="65472">
                  <c:v>1</c:v>
                </c:pt>
                <c:pt idx="65473">
                  <c:v>0.85714285700000004</c:v>
                </c:pt>
                <c:pt idx="65474">
                  <c:v>1</c:v>
                </c:pt>
                <c:pt idx="65475">
                  <c:v>1</c:v>
                </c:pt>
                <c:pt idx="65476">
                  <c:v>1</c:v>
                </c:pt>
                <c:pt idx="65477">
                  <c:v>1</c:v>
                </c:pt>
                <c:pt idx="65478">
                  <c:v>1</c:v>
                </c:pt>
                <c:pt idx="65479">
                  <c:v>1</c:v>
                </c:pt>
                <c:pt idx="65480">
                  <c:v>1</c:v>
                </c:pt>
                <c:pt idx="65481">
                  <c:v>1</c:v>
                </c:pt>
                <c:pt idx="65482">
                  <c:v>1</c:v>
                </c:pt>
                <c:pt idx="65483">
                  <c:v>1</c:v>
                </c:pt>
                <c:pt idx="65484">
                  <c:v>1</c:v>
                </c:pt>
                <c:pt idx="65485">
                  <c:v>1</c:v>
                </c:pt>
                <c:pt idx="65486">
                  <c:v>1</c:v>
                </c:pt>
                <c:pt idx="65487">
                  <c:v>1</c:v>
                </c:pt>
                <c:pt idx="65488">
                  <c:v>0.85714285700000004</c:v>
                </c:pt>
                <c:pt idx="65489">
                  <c:v>1</c:v>
                </c:pt>
                <c:pt idx="65490">
                  <c:v>1</c:v>
                </c:pt>
                <c:pt idx="65491">
                  <c:v>1</c:v>
                </c:pt>
                <c:pt idx="65492">
                  <c:v>1</c:v>
                </c:pt>
                <c:pt idx="65493">
                  <c:v>1</c:v>
                </c:pt>
                <c:pt idx="65494">
                  <c:v>0.85714285700000004</c:v>
                </c:pt>
                <c:pt idx="65495">
                  <c:v>1</c:v>
                </c:pt>
                <c:pt idx="65496">
                  <c:v>1</c:v>
                </c:pt>
                <c:pt idx="65497">
                  <c:v>1</c:v>
                </c:pt>
                <c:pt idx="65498">
                  <c:v>1</c:v>
                </c:pt>
                <c:pt idx="65499">
                  <c:v>1</c:v>
                </c:pt>
                <c:pt idx="65500">
                  <c:v>1</c:v>
                </c:pt>
                <c:pt idx="65501">
                  <c:v>1</c:v>
                </c:pt>
                <c:pt idx="65502">
                  <c:v>1</c:v>
                </c:pt>
                <c:pt idx="65503">
                  <c:v>1</c:v>
                </c:pt>
                <c:pt idx="65504">
                  <c:v>1</c:v>
                </c:pt>
                <c:pt idx="65505">
                  <c:v>1</c:v>
                </c:pt>
                <c:pt idx="65506">
                  <c:v>1</c:v>
                </c:pt>
                <c:pt idx="65507">
                  <c:v>1</c:v>
                </c:pt>
                <c:pt idx="65508">
                  <c:v>1</c:v>
                </c:pt>
                <c:pt idx="65509">
                  <c:v>1</c:v>
                </c:pt>
                <c:pt idx="65510">
                  <c:v>1</c:v>
                </c:pt>
                <c:pt idx="65511">
                  <c:v>1</c:v>
                </c:pt>
                <c:pt idx="65512">
                  <c:v>1</c:v>
                </c:pt>
                <c:pt idx="65513">
                  <c:v>1</c:v>
                </c:pt>
                <c:pt idx="65514">
                  <c:v>1</c:v>
                </c:pt>
                <c:pt idx="65515">
                  <c:v>1</c:v>
                </c:pt>
                <c:pt idx="65516">
                  <c:v>1</c:v>
                </c:pt>
                <c:pt idx="65517">
                  <c:v>1</c:v>
                </c:pt>
                <c:pt idx="65518">
                  <c:v>1</c:v>
                </c:pt>
                <c:pt idx="65519">
                  <c:v>1</c:v>
                </c:pt>
                <c:pt idx="65520">
                  <c:v>1</c:v>
                </c:pt>
                <c:pt idx="65521">
                  <c:v>1</c:v>
                </c:pt>
                <c:pt idx="65522">
                  <c:v>1</c:v>
                </c:pt>
                <c:pt idx="65523">
                  <c:v>1</c:v>
                </c:pt>
                <c:pt idx="65524">
                  <c:v>1</c:v>
                </c:pt>
                <c:pt idx="65525">
                  <c:v>1</c:v>
                </c:pt>
                <c:pt idx="65526">
                  <c:v>1</c:v>
                </c:pt>
                <c:pt idx="65527">
                  <c:v>1</c:v>
                </c:pt>
                <c:pt idx="65528">
                  <c:v>1</c:v>
                </c:pt>
                <c:pt idx="65529">
                  <c:v>1</c:v>
                </c:pt>
                <c:pt idx="65530">
                  <c:v>0.85714285700000004</c:v>
                </c:pt>
                <c:pt idx="65531">
                  <c:v>1</c:v>
                </c:pt>
                <c:pt idx="65532">
                  <c:v>1</c:v>
                </c:pt>
                <c:pt idx="65533">
                  <c:v>1</c:v>
                </c:pt>
                <c:pt idx="65534">
                  <c:v>1</c:v>
                </c:pt>
                <c:pt idx="65535">
                  <c:v>1</c:v>
                </c:pt>
                <c:pt idx="65536">
                  <c:v>1</c:v>
                </c:pt>
                <c:pt idx="65537">
                  <c:v>1</c:v>
                </c:pt>
                <c:pt idx="65538">
                  <c:v>1</c:v>
                </c:pt>
                <c:pt idx="65539">
                  <c:v>1</c:v>
                </c:pt>
                <c:pt idx="65540">
                  <c:v>1</c:v>
                </c:pt>
                <c:pt idx="65541">
                  <c:v>1</c:v>
                </c:pt>
                <c:pt idx="65542">
                  <c:v>1</c:v>
                </c:pt>
                <c:pt idx="65543">
                  <c:v>1</c:v>
                </c:pt>
                <c:pt idx="65544">
                  <c:v>1</c:v>
                </c:pt>
                <c:pt idx="65545">
                  <c:v>1</c:v>
                </c:pt>
                <c:pt idx="65546">
                  <c:v>0.85714285700000004</c:v>
                </c:pt>
                <c:pt idx="65547">
                  <c:v>0.85714285700000004</c:v>
                </c:pt>
                <c:pt idx="65548">
                  <c:v>1</c:v>
                </c:pt>
                <c:pt idx="65549">
                  <c:v>1</c:v>
                </c:pt>
                <c:pt idx="65550">
                  <c:v>1</c:v>
                </c:pt>
                <c:pt idx="65551">
                  <c:v>0.85714285700000004</c:v>
                </c:pt>
                <c:pt idx="65552">
                  <c:v>1</c:v>
                </c:pt>
                <c:pt idx="65553">
                  <c:v>1</c:v>
                </c:pt>
                <c:pt idx="65554">
                  <c:v>1</c:v>
                </c:pt>
                <c:pt idx="65555">
                  <c:v>1</c:v>
                </c:pt>
                <c:pt idx="65556">
                  <c:v>1</c:v>
                </c:pt>
                <c:pt idx="65557">
                  <c:v>1</c:v>
                </c:pt>
                <c:pt idx="65558">
                  <c:v>1</c:v>
                </c:pt>
                <c:pt idx="65559">
                  <c:v>1</c:v>
                </c:pt>
                <c:pt idx="65560">
                  <c:v>1</c:v>
                </c:pt>
                <c:pt idx="65561">
                  <c:v>1</c:v>
                </c:pt>
                <c:pt idx="65562">
                  <c:v>1</c:v>
                </c:pt>
                <c:pt idx="65563">
                  <c:v>1</c:v>
                </c:pt>
                <c:pt idx="65564">
                  <c:v>1</c:v>
                </c:pt>
                <c:pt idx="65565">
                  <c:v>1</c:v>
                </c:pt>
                <c:pt idx="65566">
                  <c:v>1</c:v>
                </c:pt>
                <c:pt idx="65567">
                  <c:v>1</c:v>
                </c:pt>
                <c:pt idx="65568">
                  <c:v>1</c:v>
                </c:pt>
                <c:pt idx="65569">
                  <c:v>1</c:v>
                </c:pt>
                <c:pt idx="65570">
                  <c:v>1</c:v>
                </c:pt>
                <c:pt idx="65571">
                  <c:v>1</c:v>
                </c:pt>
                <c:pt idx="65572">
                  <c:v>1</c:v>
                </c:pt>
                <c:pt idx="65573">
                  <c:v>1</c:v>
                </c:pt>
                <c:pt idx="65574">
                  <c:v>1</c:v>
                </c:pt>
                <c:pt idx="65575">
                  <c:v>1</c:v>
                </c:pt>
                <c:pt idx="65576">
                  <c:v>1</c:v>
                </c:pt>
                <c:pt idx="65577">
                  <c:v>1</c:v>
                </c:pt>
                <c:pt idx="65578">
                  <c:v>1</c:v>
                </c:pt>
                <c:pt idx="65579">
                  <c:v>1</c:v>
                </c:pt>
                <c:pt idx="65580">
                  <c:v>1</c:v>
                </c:pt>
                <c:pt idx="65581">
                  <c:v>1</c:v>
                </c:pt>
                <c:pt idx="65582">
                  <c:v>1</c:v>
                </c:pt>
                <c:pt idx="65583">
                  <c:v>1</c:v>
                </c:pt>
                <c:pt idx="65584">
                  <c:v>1</c:v>
                </c:pt>
                <c:pt idx="65585">
                  <c:v>1</c:v>
                </c:pt>
                <c:pt idx="65586">
                  <c:v>1</c:v>
                </c:pt>
                <c:pt idx="65587">
                  <c:v>1</c:v>
                </c:pt>
                <c:pt idx="65588">
                  <c:v>1</c:v>
                </c:pt>
                <c:pt idx="65589">
                  <c:v>1</c:v>
                </c:pt>
                <c:pt idx="65590">
                  <c:v>1</c:v>
                </c:pt>
                <c:pt idx="65591">
                  <c:v>1</c:v>
                </c:pt>
                <c:pt idx="65592">
                  <c:v>1</c:v>
                </c:pt>
                <c:pt idx="65593">
                  <c:v>1</c:v>
                </c:pt>
                <c:pt idx="65594">
                  <c:v>1</c:v>
                </c:pt>
                <c:pt idx="65595">
                  <c:v>1</c:v>
                </c:pt>
                <c:pt idx="65596">
                  <c:v>1</c:v>
                </c:pt>
                <c:pt idx="65597">
                  <c:v>1</c:v>
                </c:pt>
                <c:pt idx="65598">
                  <c:v>1</c:v>
                </c:pt>
                <c:pt idx="65599">
                  <c:v>1</c:v>
                </c:pt>
                <c:pt idx="65600">
                  <c:v>1</c:v>
                </c:pt>
                <c:pt idx="65601">
                  <c:v>1</c:v>
                </c:pt>
                <c:pt idx="65602">
                  <c:v>1</c:v>
                </c:pt>
                <c:pt idx="65603">
                  <c:v>1</c:v>
                </c:pt>
                <c:pt idx="65604">
                  <c:v>1</c:v>
                </c:pt>
                <c:pt idx="65605">
                  <c:v>1</c:v>
                </c:pt>
                <c:pt idx="65606">
                  <c:v>1</c:v>
                </c:pt>
                <c:pt idx="65607">
                  <c:v>1</c:v>
                </c:pt>
                <c:pt idx="65608">
                  <c:v>1</c:v>
                </c:pt>
                <c:pt idx="65609">
                  <c:v>1</c:v>
                </c:pt>
                <c:pt idx="65610">
                  <c:v>1</c:v>
                </c:pt>
                <c:pt idx="65611">
                  <c:v>1</c:v>
                </c:pt>
                <c:pt idx="65612">
                  <c:v>1</c:v>
                </c:pt>
                <c:pt idx="65613">
                  <c:v>1</c:v>
                </c:pt>
                <c:pt idx="65614">
                  <c:v>1</c:v>
                </c:pt>
                <c:pt idx="65615">
                  <c:v>1</c:v>
                </c:pt>
                <c:pt idx="65616">
                  <c:v>1</c:v>
                </c:pt>
                <c:pt idx="65617">
                  <c:v>1</c:v>
                </c:pt>
                <c:pt idx="65618">
                  <c:v>1</c:v>
                </c:pt>
                <c:pt idx="65619">
                  <c:v>1</c:v>
                </c:pt>
                <c:pt idx="65620">
                  <c:v>1</c:v>
                </c:pt>
                <c:pt idx="65621">
                  <c:v>1</c:v>
                </c:pt>
                <c:pt idx="65622">
                  <c:v>1</c:v>
                </c:pt>
                <c:pt idx="65623">
                  <c:v>1</c:v>
                </c:pt>
                <c:pt idx="65624">
                  <c:v>1</c:v>
                </c:pt>
                <c:pt idx="65625">
                  <c:v>1</c:v>
                </c:pt>
                <c:pt idx="65626">
                  <c:v>1</c:v>
                </c:pt>
                <c:pt idx="65627">
                  <c:v>1</c:v>
                </c:pt>
                <c:pt idx="65628">
                  <c:v>1</c:v>
                </c:pt>
                <c:pt idx="65629">
                  <c:v>1</c:v>
                </c:pt>
                <c:pt idx="65630">
                  <c:v>1</c:v>
                </c:pt>
                <c:pt idx="65631">
                  <c:v>1</c:v>
                </c:pt>
                <c:pt idx="65632">
                  <c:v>1</c:v>
                </c:pt>
                <c:pt idx="65633">
                  <c:v>1</c:v>
                </c:pt>
                <c:pt idx="65634">
                  <c:v>1</c:v>
                </c:pt>
                <c:pt idx="65635">
                  <c:v>0.85714285700000004</c:v>
                </c:pt>
                <c:pt idx="65636">
                  <c:v>1</c:v>
                </c:pt>
                <c:pt idx="65637">
                  <c:v>1</c:v>
                </c:pt>
                <c:pt idx="65638">
                  <c:v>0.85714285700000004</c:v>
                </c:pt>
                <c:pt idx="65639">
                  <c:v>1</c:v>
                </c:pt>
                <c:pt idx="65640">
                  <c:v>1</c:v>
                </c:pt>
                <c:pt idx="65641">
                  <c:v>1</c:v>
                </c:pt>
                <c:pt idx="65642">
                  <c:v>1</c:v>
                </c:pt>
                <c:pt idx="65643">
                  <c:v>1</c:v>
                </c:pt>
                <c:pt idx="65644">
                  <c:v>1</c:v>
                </c:pt>
                <c:pt idx="65645">
                  <c:v>1</c:v>
                </c:pt>
                <c:pt idx="65646">
                  <c:v>1</c:v>
                </c:pt>
                <c:pt idx="65647">
                  <c:v>1</c:v>
                </c:pt>
                <c:pt idx="65648">
                  <c:v>1</c:v>
                </c:pt>
                <c:pt idx="65649">
                  <c:v>1</c:v>
                </c:pt>
                <c:pt idx="65650">
                  <c:v>1</c:v>
                </c:pt>
                <c:pt idx="65651">
                  <c:v>1</c:v>
                </c:pt>
                <c:pt idx="65652">
                  <c:v>1</c:v>
                </c:pt>
                <c:pt idx="65653">
                  <c:v>1</c:v>
                </c:pt>
                <c:pt idx="65654">
                  <c:v>1</c:v>
                </c:pt>
                <c:pt idx="65655">
                  <c:v>1</c:v>
                </c:pt>
                <c:pt idx="65656">
                  <c:v>1</c:v>
                </c:pt>
                <c:pt idx="65657">
                  <c:v>1</c:v>
                </c:pt>
                <c:pt idx="65658">
                  <c:v>1</c:v>
                </c:pt>
                <c:pt idx="65659">
                  <c:v>1</c:v>
                </c:pt>
                <c:pt idx="65660">
                  <c:v>1</c:v>
                </c:pt>
                <c:pt idx="65661">
                  <c:v>1</c:v>
                </c:pt>
                <c:pt idx="65662">
                  <c:v>1</c:v>
                </c:pt>
                <c:pt idx="65663">
                  <c:v>1</c:v>
                </c:pt>
                <c:pt idx="65664">
                  <c:v>0.85714285700000004</c:v>
                </c:pt>
                <c:pt idx="65665">
                  <c:v>1</c:v>
                </c:pt>
                <c:pt idx="65666">
                  <c:v>1</c:v>
                </c:pt>
                <c:pt idx="65667">
                  <c:v>1</c:v>
                </c:pt>
                <c:pt idx="65668">
                  <c:v>1</c:v>
                </c:pt>
                <c:pt idx="65669">
                  <c:v>0.85714285700000004</c:v>
                </c:pt>
                <c:pt idx="65670">
                  <c:v>1</c:v>
                </c:pt>
                <c:pt idx="65671">
                  <c:v>1</c:v>
                </c:pt>
                <c:pt idx="65672">
                  <c:v>1</c:v>
                </c:pt>
                <c:pt idx="65673">
                  <c:v>1</c:v>
                </c:pt>
                <c:pt idx="65674">
                  <c:v>1</c:v>
                </c:pt>
                <c:pt idx="65675">
                  <c:v>1</c:v>
                </c:pt>
                <c:pt idx="65676">
                  <c:v>1</c:v>
                </c:pt>
                <c:pt idx="65677">
                  <c:v>1</c:v>
                </c:pt>
                <c:pt idx="65678">
                  <c:v>1</c:v>
                </c:pt>
                <c:pt idx="65679">
                  <c:v>1</c:v>
                </c:pt>
                <c:pt idx="65680">
                  <c:v>1</c:v>
                </c:pt>
                <c:pt idx="65681">
                  <c:v>1</c:v>
                </c:pt>
                <c:pt idx="65682">
                  <c:v>1</c:v>
                </c:pt>
                <c:pt idx="65683">
                  <c:v>1</c:v>
                </c:pt>
                <c:pt idx="65684">
                  <c:v>1</c:v>
                </c:pt>
                <c:pt idx="65685">
                  <c:v>1</c:v>
                </c:pt>
                <c:pt idx="65686">
                  <c:v>1</c:v>
                </c:pt>
                <c:pt idx="65687">
                  <c:v>1</c:v>
                </c:pt>
                <c:pt idx="65688">
                  <c:v>1</c:v>
                </c:pt>
                <c:pt idx="65689">
                  <c:v>1</c:v>
                </c:pt>
                <c:pt idx="65690">
                  <c:v>1</c:v>
                </c:pt>
                <c:pt idx="65691">
                  <c:v>1</c:v>
                </c:pt>
                <c:pt idx="65692">
                  <c:v>1</c:v>
                </c:pt>
                <c:pt idx="65693">
                  <c:v>1</c:v>
                </c:pt>
                <c:pt idx="65694">
                  <c:v>1</c:v>
                </c:pt>
                <c:pt idx="65695">
                  <c:v>1</c:v>
                </c:pt>
                <c:pt idx="65696">
                  <c:v>1</c:v>
                </c:pt>
                <c:pt idx="65697">
                  <c:v>1</c:v>
                </c:pt>
                <c:pt idx="65698">
                  <c:v>1</c:v>
                </c:pt>
                <c:pt idx="65699">
                  <c:v>1</c:v>
                </c:pt>
                <c:pt idx="65700">
                  <c:v>1</c:v>
                </c:pt>
                <c:pt idx="65701">
                  <c:v>1</c:v>
                </c:pt>
                <c:pt idx="65702">
                  <c:v>1</c:v>
                </c:pt>
                <c:pt idx="65703">
                  <c:v>1</c:v>
                </c:pt>
                <c:pt idx="65704">
                  <c:v>1</c:v>
                </c:pt>
                <c:pt idx="65705">
                  <c:v>1</c:v>
                </c:pt>
                <c:pt idx="65706">
                  <c:v>1</c:v>
                </c:pt>
                <c:pt idx="65707">
                  <c:v>1</c:v>
                </c:pt>
                <c:pt idx="65708">
                  <c:v>1</c:v>
                </c:pt>
                <c:pt idx="65709">
                  <c:v>0.85714285700000004</c:v>
                </c:pt>
                <c:pt idx="65710">
                  <c:v>1</c:v>
                </c:pt>
                <c:pt idx="65711">
                  <c:v>1</c:v>
                </c:pt>
                <c:pt idx="65712">
                  <c:v>1</c:v>
                </c:pt>
                <c:pt idx="65713">
                  <c:v>1</c:v>
                </c:pt>
                <c:pt idx="65714">
                  <c:v>1</c:v>
                </c:pt>
                <c:pt idx="65715">
                  <c:v>1</c:v>
                </c:pt>
                <c:pt idx="65716">
                  <c:v>1</c:v>
                </c:pt>
                <c:pt idx="65717">
                  <c:v>1</c:v>
                </c:pt>
                <c:pt idx="65718">
                  <c:v>0.85714285700000004</c:v>
                </c:pt>
                <c:pt idx="65719">
                  <c:v>1</c:v>
                </c:pt>
                <c:pt idx="65720">
                  <c:v>1</c:v>
                </c:pt>
                <c:pt idx="65721">
                  <c:v>1</c:v>
                </c:pt>
                <c:pt idx="65722">
                  <c:v>1</c:v>
                </c:pt>
                <c:pt idx="65723">
                  <c:v>1</c:v>
                </c:pt>
                <c:pt idx="65724">
                  <c:v>1</c:v>
                </c:pt>
                <c:pt idx="65725">
                  <c:v>1</c:v>
                </c:pt>
                <c:pt idx="65726">
                  <c:v>1</c:v>
                </c:pt>
                <c:pt idx="65727">
                  <c:v>1</c:v>
                </c:pt>
                <c:pt idx="65728">
                  <c:v>1</c:v>
                </c:pt>
                <c:pt idx="65729">
                  <c:v>1</c:v>
                </c:pt>
                <c:pt idx="65730">
                  <c:v>1</c:v>
                </c:pt>
                <c:pt idx="65731">
                  <c:v>1</c:v>
                </c:pt>
                <c:pt idx="65732">
                  <c:v>1</c:v>
                </c:pt>
                <c:pt idx="65733">
                  <c:v>1</c:v>
                </c:pt>
                <c:pt idx="65734">
                  <c:v>1</c:v>
                </c:pt>
                <c:pt idx="65735">
                  <c:v>1</c:v>
                </c:pt>
                <c:pt idx="65736">
                  <c:v>0.85714285700000004</c:v>
                </c:pt>
                <c:pt idx="65737">
                  <c:v>1</c:v>
                </c:pt>
                <c:pt idx="65738">
                  <c:v>1</c:v>
                </c:pt>
                <c:pt idx="65739">
                  <c:v>1</c:v>
                </c:pt>
                <c:pt idx="65740">
                  <c:v>1</c:v>
                </c:pt>
                <c:pt idx="65741">
                  <c:v>1</c:v>
                </c:pt>
                <c:pt idx="65742">
                  <c:v>1</c:v>
                </c:pt>
                <c:pt idx="65743">
                  <c:v>1</c:v>
                </c:pt>
                <c:pt idx="65744">
                  <c:v>1</c:v>
                </c:pt>
                <c:pt idx="65745">
                  <c:v>1</c:v>
                </c:pt>
                <c:pt idx="65746">
                  <c:v>0.85714285700000004</c:v>
                </c:pt>
                <c:pt idx="65747">
                  <c:v>1</c:v>
                </c:pt>
                <c:pt idx="65748">
                  <c:v>1</c:v>
                </c:pt>
                <c:pt idx="65749">
                  <c:v>1</c:v>
                </c:pt>
                <c:pt idx="65750">
                  <c:v>0.428571429</c:v>
                </c:pt>
                <c:pt idx="65751">
                  <c:v>1</c:v>
                </c:pt>
                <c:pt idx="65752">
                  <c:v>1</c:v>
                </c:pt>
                <c:pt idx="65753">
                  <c:v>1</c:v>
                </c:pt>
                <c:pt idx="65754">
                  <c:v>1</c:v>
                </c:pt>
                <c:pt idx="65755">
                  <c:v>1</c:v>
                </c:pt>
                <c:pt idx="65756">
                  <c:v>1</c:v>
                </c:pt>
                <c:pt idx="65757">
                  <c:v>1</c:v>
                </c:pt>
                <c:pt idx="65758">
                  <c:v>1</c:v>
                </c:pt>
                <c:pt idx="65759">
                  <c:v>1</c:v>
                </c:pt>
                <c:pt idx="65760">
                  <c:v>1</c:v>
                </c:pt>
                <c:pt idx="65761">
                  <c:v>1</c:v>
                </c:pt>
                <c:pt idx="65762">
                  <c:v>1</c:v>
                </c:pt>
                <c:pt idx="65763">
                  <c:v>1</c:v>
                </c:pt>
                <c:pt idx="65764">
                  <c:v>1</c:v>
                </c:pt>
                <c:pt idx="65765">
                  <c:v>1</c:v>
                </c:pt>
                <c:pt idx="65766">
                  <c:v>1</c:v>
                </c:pt>
                <c:pt idx="65767">
                  <c:v>1</c:v>
                </c:pt>
                <c:pt idx="65768">
                  <c:v>1</c:v>
                </c:pt>
                <c:pt idx="65769">
                  <c:v>1</c:v>
                </c:pt>
                <c:pt idx="65770">
                  <c:v>1</c:v>
                </c:pt>
                <c:pt idx="65771">
                  <c:v>1</c:v>
                </c:pt>
                <c:pt idx="65772">
                  <c:v>1</c:v>
                </c:pt>
                <c:pt idx="65773">
                  <c:v>1</c:v>
                </c:pt>
                <c:pt idx="65774">
                  <c:v>1</c:v>
                </c:pt>
                <c:pt idx="65775">
                  <c:v>1</c:v>
                </c:pt>
                <c:pt idx="65776">
                  <c:v>1</c:v>
                </c:pt>
                <c:pt idx="65777">
                  <c:v>1</c:v>
                </c:pt>
                <c:pt idx="65778">
                  <c:v>1</c:v>
                </c:pt>
                <c:pt idx="65779">
                  <c:v>1</c:v>
                </c:pt>
                <c:pt idx="65780">
                  <c:v>0.85714285700000004</c:v>
                </c:pt>
                <c:pt idx="65781">
                  <c:v>1</c:v>
                </c:pt>
                <c:pt idx="65782">
                  <c:v>1</c:v>
                </c:pt>
                <c:pt idx="65783">
                  <c:v>1</c:v>
                </c:pt>
                <c:pt idx="65784">
                  <c:v>1</c:v>
                </c:pt>
                <c:pt idx="65785">
                  <c:v>1</c:v>
                </c:pt>
                <c:pt idx="65786">
                  <c:v>1</c:v>
                </c:pt>
                <c:pt idx="65787">
                  <c:v>1</c:v>
                </c:pt>
                <c:pt idx="65788">
                  <c:v>1</c:v>
                </c:pt>
                <c:pt idx="65789">
                  <c:v>1</c:v>
                </c:pt>
                <c:pt idx="65790">
                  <c:v>1</c:v>
                </c:pt>
                <c:pt idx="65791">
                  <c:v>1</c:v>
                </c:pt>
                <c:pt idx="65792">
                  <c:v>1</c:v>
                </c:pt>
                <c:pt idx="65793">
                  <c:v>1</c:v>
                </c:pt>
                <c:pt idx="65794">
                  <c:v>0.85714285700000004</c:v>
                </c:pt>
                <c:pt idx="65795">
                  <c:v>1</c:v>
                </c:pt>
                <c:pt idx="65796">
                  <c:v>0.85714285700000004</c:v>
                </c:pt>
                <c:pt idx="65797">
                  <c:v>1</c:v>
                </c:pt>
                <c:pt idx="65798">
                  <c:v>1</c:v>
                </c:pt>
                <c:pt idx="65799">
                  <c:v>1</c:v>
                </c:pt>
                <c:pt idx="65800">
                  <c:v>1</c:v>
                </c:pt>
                <c:pt idx="65801">
                  <c:v>1</c:v>
                </c:pt>
                <c:pt idx="65802">
                  <c:v>1</c:v>
                </c:pt>
                <c:pt idx="65803">
                  <c:v>1</c:v>
                </c:pt>
                <c:pt idx="65804">
                  <c:v>1</c:v>
                </c:pt>
                <c:pt idx="65805">
                  <c:v>1</c:v>
                </c:pt>
                <c:pt idx="65806">
                  <c:v>1</c:v>
                </c:pt>
                <c:pt idx="65807">
                  <c:v>1</c:v>
                </c:pt>
                <c:pt idx="65808">
                  <c:v>1</c:v>
                </c:pt>
                <c:pt idx="65809">
                  <c:v>0.571428571</c:v>
                </c:pt>
                <c:pt idx="65810">
                  <c:v>1</c:v>
                </c:pt>
                <c:pt idx="65811">
                  <c:v>1</c:v>
                </c:pt>
                <c:pt idx="65812">
                  <c:v>1</c:v>
                </c:pt>
                <c:pt idx="65813">
                  <c:v>1</c:v>
                </c:pt>
                <c:pt idx="65814">
                  <c:v>1</c:v>
                </c:pt>
                <c:pt idx="65815">
                  <c:v>1</c:v>
                </c:pt>
                <c:pt idx="65816">
                  <c:v>1</c:v>
                </c:pt>
                <c:pt idx="65817">
                  <c:v>0.85714285700000004</c:v>
                </c:pt>
                <c:pt idx="65818">
                  <c:v>1</c:v>
                </c:pt>
                <c:pt idx="65819">
                  <c:v>1</c:v>
                </c:pt>
                <c:pt idx="65820">
                  <c:v>1</c:v>
                </c:pt>
                <c:pt idx="65821">
                  <c:v>1</c:v>
                </c:pt>
                <c:pt idx="65822">
                  <c:v>1</c:v>
                </c:pt>
                <c:pt idx="65823">
                  <c:v>1</c:v>
                </c:pt>
                <c:pt idx="65824">
                  <c:v>1</c:v>
                </c:pt>
                <c:pt idx="65825">
                  <c:v>1</c:v>
                </c:pt>
                <c:pt idx="65826">
                  <c:v>1</c:v>
                </c:pt>
                <c:pt idx="65827">
                  <c:v>1</c:v>
                </c:pt>
                <c:pt idx="65828">
                  <c:v>1</c:v>
                </c:pt>
                <c:pt idx="65829">
                  <c:v>1</c:v>
                </c:pt>
                <c:pt idx="65830">
                  <c:v>1</c:v>
                </c:pt>
                <c:pt idx="65831">
                  <c:v>1</c:v>
                </c:pt>
                <c:pt idx="65832">
                  <c:v>1</c:v>
                </c:pt>
                <c:pt idx="65833">
                  <c:v>1</c:v>
                </c:pt>
                <c:pt idx="65834">
                  <c:v>1</c:v>
                </c:pt>
                <c:pt idx="65835">
                  <c:v>1</c:v>
                </c:pt>
                <c:pt idx="65836">
                  <c:v>0.85714285700000004</c:v>
                </c:pt>
                <c:pt idx="65837">
                  <c:v>1</c:v>
                </c:pt>
                <c:pt idx="65838">
                  <c:v>1</c:v>
                </c:pt>
                <c:pt idx="65839">
                  <c:v>1</c:v>
                </c:pt>
                <c:pt idx="65840">
                  <c:v>1</c:v>
                </c:pt>
                <c:pt idx="65841">
                  <c:v>1</c:v>
                </c:pt>
                <c:pt idx="65842">
                  <c:v>1</c:v>
                </c:pt>
                <c:pt idx="65843">
                  <c:v>1</c:v>
                </c:pt>
                <c:pt idx="65844">
                  <c:v>1</c:v>
                </c:pt>
                <c:pt idx="65845">
                  <c:v>1</c:v>
                </c:pt>
                <c:pt idx="65846">
                  <c:v>1</c:v>
                </c:pt>
                <c:pt idx="65847">
                  <c:v>1</c:v>
                </c:pt>
                <c:pt idx="65848">
                  <c:v>1</c:v>
                </c:pt>
                <c:pt idx="65849">
                  <c:v>1</c:v>
                </c:pt>
                <c:pt idx="65850">
                  <c:v>1</c:v>
                </c:pt>
                <c:pt idx="65851">
                  <c:v>1</c:v>
                </c:pt>
                <c:pt idx="65852">
                  <c:v>1</c:v>
                </c:pt>
                <c:pt idx="65853">
                  <c:v>1</c:v>
                </c:pt>
                <c:pt idx="65854">
                  <c:v>0.14285714299999999</c:v>
                </c:pt>
                <c:pt idx="65855">
                  <c:v>1</c:v>
                </c:pt>
                <c:pt idx="65856">
                  <c:v>1</c:v>
                </c:pt>
                <c:pt idx="65857">
                  <c:v>1</c:v>
                </c:pt>
                <c:pt idx="65858">
                  <c:v>1</c:v>
                </c:pt>
                <c:pt idx="65859">
                  <c:v>1</c:v>
                </c:pt>
                <c:pt idx="65860">
                  <c:v>1</c:v>
                </c:pt>
                <c:pt idx="65861">
                  <c:v>1</c:v>
                </c:pt>
                <c:pt idx="65862">
                  <c:v>1</c:v>
                </c:pt>
                <c:pt idx="65863">
                  <c:v>1</c:v>
                </c:pt>
                <c:pt idx="65864">
                  <c:v>1</c:v>
                </c:pt>
                <c:pt idx="65865">
                  <c:v>1</c:v>
                </c:pt>
                <c:pt idx="65866">
                  <c:v>1</c:v>
                </c:pt>
                <c:pt idx="65867">
                  <c:v>1</c:v>
                </c:pt>
                <c:pt idx="65868">
                  <c:v>1</c:v>
                </c:pt>
                <c:pt idx="65869">
                  <c:v>1</c:v>
                </c:pt>
                <c:pt idx="65870">
                  <c:v>1</c:v>
                </c:pt>
                <c:pt idx="65871">
                  <c:v>1</c:v>
                </c:pt>
                <c:pt idx="65872">
                  <c:v>1</c:v>
                </c:pt>
                <c:pt idx="65873">
                  <c:v>0.85714285700000004</c:v>
                </c:pt>
                <c:pt idx="65874">
                  <c:v>1</c:v>
                </c:pt>
                <c:pt idx="65875">
                  <c:v>1</c:v>
                </c:pt>
                <c:pt idx="65876">
                  <c:v>1</c:v>
                </c:pt>
                <c:pt idx="65877">
                  <c:v>1</c:v>
                </c:pt>
                <c:pt idx="65878">
                  <c:v>1</c:v>
                </c:pt>
                <c:pt idx="65879">
                  <c:v>1</c:v>
                </c:pt>
                <c:pt idx="65880">
                  <c:v>1</c:v>
                </c:pt>
                <c:pt idx="65881">
                  <c:v>1</c:v>
                </c:pt>
                <c:pt idx="65882">
                  <c:v>1</c:v>
                </c:pt>
                <c:pt idx="65883">
                  <c:v>1</c:v>
                </c:pt>
                <c:pt idx="65884">
                  <c:v>1</c:v>
                </c:pt>
                <c:pt idx="65885">
                  <c:v>1</c:v>
                </c:pt>
                <c:pt idx="65886">
                  <c:v>1</c:v>
                </c:pt>
                <c:pt idx="65887">
                  <c:v>0.571428571</c:v>
                </c:pt>
                <c:pt idx="65888">
                  <c:v>1</c:v>
                </c:pt>
                <c:pt idx="65889">
                  <c:v>1</c:v>
                </c:pt>
                <c:pt idx="65890">
                  <c:v>1</c:v>
                </c:pt>
                <c:pt idx="65891">
                  <c:v>1</c:v>
                </c:pt>
                <c:pt idx="65892">
                  <c:v>1</c:v>
                </c:pt>
                <c:pt idx="65893">
                  <c:v>1</c:v>
                </c:pt>
                <c:pt idx="65894">
                  <c:v>0.85714285700000004</c:v>
                </c:pt>
                <c:pt idx="65895">
                  <c:v>0.875</c:v>
                </c:pt>
                <c:pt idx="65896">
                  <c:v>1</c:v>
                </c:pt>
                <c:pt idx="65897">
                  <c:v>1</c:v>
                </c:pt>
                <c:pt idx="65898">
                  <c:v>1</c:v>
                </c:pt>
                <c:pt idx="65899">
                  <c:v>0.875</c:v>
                </c:pt>
                <c:pt idx="65900">
                  <c:v>1</c:v>
                </c:pt>
                <c:pt idx="65901">
                  <c:v>0.375</c:v>
                </c:pt>
                <c:pt idx="65902">
                  <c:v>1</c:v>
                </c:pt>
                <c:pt idx="65903">
                  <c:v>1</c:v>
                </c:pt>
                <c:pt idx="65904">
                  <c:v>1</c:v>
                </c:pt>
                <c:pt idx="65905">
                  <c:v>1</c:v>
                </c:pt>
                <c:pt idx="65906">
                  <c:v>1</c:v>
                </c:pt>
                <c:pt idx="65907">
                  <c:v>1</c:v>
                </c:pt>
                <c:pt idx="65908">
                  <c:v>0.875</c:v>
                </c:pt>
                <c:pt idx="65909">
                  <c:v>0.875</c:v>
                </c:pt>
                <c:pt idx="65910">
                  <c:v>1</c:v>
                </c:pt>
                <c:pt idx="65911">
                  <c:v>1</c:v>
                </c:pt>
                <c:pt idx="65912">
                  <c:v>1</c:v>
                </c:pt>
                <c:pt idx="65913">
                  <c:v>1</c:v>
                </c:pt>
                <c:pt idx="65914">
                  <c:v>1</c:v>
                </c:pt>
                <c:pt idx="65915">
                  <c:v>0.75</c:v>
                </c:pt>
                <c:pt idx="65916">
                  <c:v>1</c:v>
                </c:pt>
                <c:pt idx="65917">
                  <c:v>1</c:v>
                </c:pt>
                <c:pt idx="65918">
                  <c:v>1</c:v>
                </c:pt>
                <c:pt idx="65919">
                  <c:v>1</c:v>
                </c:pt>
                <c:pt idx="65920">
                  <c:v>1</c:v>
                </c:pt>
                <c:pt idx="65921">
                  <c:v>1</c:v>
                </c:pt>
                <c:pt idx="65922">
                  <c:v>1</c:v>
                </c:pt>
                <c:pt idx="65923">
                  <c:v>1</c:v>
                </c:pt>
                <c:pt idx="65924">
                  <c:v>1</c:v>
                </c:pt>
                <c:pt idx="65925">
                  <c:v>1</c:v>
                </c:pt>
                <c:pt idx="65926">
                  <c:v>1</c:v>
                </c:pt>
                <c:pt idx="65927">
                  <c:v>1</c:v>
                </c:pt>
                <c:pt idx="65928">
                  <c:v>1</c:v>
                </c:pt>
                <c:pt idx="65929">
                  <c:v>1</c:v>
                </c:pt>
                <c:pt idx="65930">
                  <c:v>1</c:v>
                </c:pt>
                <c:pt idx="65931">
                  <c:v>1</c:v>
                </c:pt>
                <c:pt idx="65932">
                  <c:v>1</c:v>
                </c:pt>
                <c:pt idx="65933">
                  <c:v>1</c:v>
                </c:pt>
                <c:pt idx="65934">
                  <c:v>1</c:v>
                </c:pt>
                <c:pt idx="65935">
                  <c:v>1</c:v>
                </c:pt>
                <c:pt idx="65936">
                  <c:v>0.875</c:v>
                </c:pt>
                <c:pt idx="65937">
                  <c:v>0.875</c:v>
                </c:pt>
                <c:pt idx="65938">
                  <c:v>1</c:v>
                </c:pt>
                <c:pt idx="65939">
                  <c:v>1</c:v>
                </c:pt>
                <c:pt idx="65940">
                  <c:v>1</c:v>
                </c:pt>
                <c:pt idx="65941">
                  <c:v>1</c:v>
                </c:pt>
                <c:pt idx="65942">
                  <c:v>1</c:v>
                </c:pt>
                <c:pt idx="65943">
                  <c:v>1</c:v>
                </c:pt>
                <c:pt idx="65944">
                  <c:v>1</c:v>
                </c:pt>
                <c:pt idx="65945">
                  <c:v>1</c:v>
                </c:pt>
                <c:pt idx="65946">
                  <c:v>1</c:v>
                </c:pt>
                <c:pt idx="65947">
                  <c:v>1</c:v>
                </c:pt>
                <c:pt idx="65948">
                  <c:v>1</c:v>
                </c:pt>
                <c:pt idx="65949">
                  <c:v>1</c:v>
                </c:pt>
                <c:pt idx="65950">
                  <c:v>1</c:v>
                </c:pt>
                <c:pt idx="65951">
                  <c:v>1</c:v>
                </c:pt>
                <c:pt idx="65952">
                  <c:v>1</c:v>
                </c:pt>
                <c:pt idx="65953">
                  <c:v>1</c:v>
                </c:pt>
                <c:pt idx="65954">
                  <c:v>0.875</c:v>
                </c:pt>
                <c:pt idx="65955">
                  <c:v>1</c:v>
                </c:pt>
                <c:pt idx="65956">
                  <c:v>1</c:v>
                </c:pt>
                <c:pt idx="65957">
                  <c:v>0.875</c:v>
                </c:pt>
                <c:pt idx="65958">
                  <c:v>1</c:v>
                </c:pt>
                <c:pt idx="65959">
                  <c:v>1</c:v>
                </c:pt>
                <c:pt idx="65960">
                  <c:v>1</c:v>
                </c:pt>
                <c:pt idx="65961">
                  <c:v>1</c:v>
                </c:pt>
                <c:pt idx="65962">
                  <c:v>0.125</c:v>
                </c:pt>
                <c:pt idx="65963">
                  <c:v>1</c:v>
                </c:pt>
                <c:pt idx="65964">
                  <c:v>1</c:v>
                </c:pt>
                <c:pt idx="65965">
                  <c:v>1</c:v>
                </c:pt>
                <c:pt idx="65966">
                  <c:v>0.875</c:v>
                </c:pt>
                <c:pt idx="65967">
                  <c:v>1</c:v>
                </c:pt>
                <c:pt idx="65968">
                  <c:v>1</c:v>
                </c:pt>
                <c:pt idx="65969">
                  <c:v>1</c:v>
                </c:pt>
                <c:pt idx="65970">
                  <c:v>1</c:v>
                </c:pt>
                <c:pt idx="65971">
                  <c:v>1</c:v>
                </c:pt>
                <c:pt idx="65972">
                  <c:v>0.875</c:v>
                </c:pt>
                <c:pt idx="65973">
                  <c:v>0.875</c:v>
                </c:pt>
                <c:pt idx="65974">
                  <c:v>1</c:v>
                </c:pt>
                <c:pt idx="65975">
                  <c:v>1</c:v>
                </c:pt>
                <c:pt idx="65976">
                  <c:v>1</c:v>
                </c:pt>
                <c:pt idx="65977">
                  <c:v>1</c:v>
                </c:pt>
                <c:pt idx="65978">
                  <c:v>1</c:v>
                </c:pt>
                <c:pt idx="65979">
                  <c:v>1</c:v>
                </c:pt>
                <c:pt idx="65980">
                  <c:v>1</c:v>
                </c:pt>
                <c:pt idx="65981">
                  <c:v>1</c:v>
                </c:pt>
                <c:pt idx="65982">
                  <c:v>1</c:v>
                </c:pt>
                <c:pt idx="65983">
                  <c:v>1</c:v>
                </c:pt>
                <c:pt idx="65984">
                  <c:v>1</c:v>
                </c:pt>
                <c:pt idx="65985">
                  <c:v>1</c:v>
                </c:pt>
                <c:pt idx="65986">
                  <c:v>1</c:v>
                </c:pt>
                <c:pt idx="65987">
                  <c:v>1</c:v>
                </c:pt>
                <c:pt idx="65988">
                  <c:v>1</c:v>
                </c:pt>
                <c:pt idx="65989">
                  <c:v>1</c:v>
                </c:pt>
                <c:pt idx="65990">
                  <c:v>1</c:v>
                </c:pt>
                <c:pt idx="65991">
                  <c:v>1</c:v>
                </c:pt>
                <c:pt idx="65992">
                  <c:v>1</c:v>
                </c:pt>
                <c:pt idx="65993">
                  <c:v>1</c:v>
                </c:pt>
                <c:pt idx="65994">
                  <c:v>1</c:v>
                </c:pt>
                <c:pt idx="65995">
                  <c:v>1</c:v>
                </c:pt>
                <c:pt idx="65996">
                  <c:v>1</c:v>
                </c:pt>
                <c:pt idx="65997">
                  <c:v>1</c:v>
                </c:pt>
                <c:pt idx="65998">
                  <c:v>1</c:v>
                </c:pt>
                <c:pt idx="65999">
                  <c:v>0.875</c:v>
                </c:pt>
                <c:pt idx="66000">
                  <c:v>1</c:v>
                </c:pt>
                <c:pt idx="66001">
                  <c:v>1</c:v>
                </c:pt>
                <c:pt idx="66002">
                  <c:v>1</c:v>
                </c:pt>
                <c:pt idx="66003">
                  <c:v>1</c:v>
                </c:pt>
                <c:pt idx="66004">
                  <c:v>1</c:v>
                </c:pt>
                <c:pt idx="66005">
                  <c:v>1</c:v>
                </c:pt>
                <c:pt idx="66006">
                  <c:v>1</c:v>
                </c:pt>
                <c:pt idx="66007">
                  <c:v>1</c:v>
                </c:pt>
                <c:pt idx="66008">
                  <c:v>1</c:v>
                </c:pt>
                <c:pt idx="66009">
                  <c:v>1</c:v>
                </c:pt>
                <c:pt idx="66010">
                  <c:v>0.875</c:v>
                </c:pt>
                <c:pt idx="66011">
                  <c:v>1</c:v>
                </c:pt>
                <c:pt idx="66012">
                  <c:v>1</c:v>
                </c:pt>
                <c:pt idx="66013">
                  <c:v>0.875</c:v>
                </c:pt>
                <c:pt idx="66014">
                  <c:v>1</c:v>
                </c:pt>
                <c:pt idx="66015">
                  <c:v>1</c:v>
                </c:pt>
                <c:pt idx="66016">
                  <c:v>1</c:v>
                </c:pt>
                <c:pt idx="66017">
                  <c:v>1</c:v>
                </c:pt>
                <c:pt idx="66018">
                  <c:v>1</c:v>
                </c:pt>
                <c:pt idx="66019">
                  <c:v>1</c:v>
                </c:pt>
                <c:pt idx="66020">
                  <c:v>1</c:v>
                </c:pt>
                <c:pt idx="66021">
                  <c:v>1</c:v>
                </c:pt>
                <c:pt idx="66022">
                  <c:v>1</c:v>
                </c:pt>
                <c:pt idx="66023">
                  <c:v>1</c:v>
                </c:pt>
                <c:pt idx="66024">
                  <c:v>1</c:v>
                </c:pt>
                <c:pt idx="66025">
                  <c:v>1</c:v>
                </c:pt>
                <c:pt idx="66026">
                  <c:v>1</c:v>
                </c:pt>
                <c:pt idx="66027">
                  <c:v>1</c:v>
                </c:pt>
                <c:pt idx="66028">
                  <c:v>1</c:v>
                </c:pt>
                <c:pt idx="66029">
                  <c:v>1</c:v>
                </c:pt>
                <c:pt idx="66030">
                  <c:v>1</c:v>
                </c:pt>
                <c:pt idx="66031">
                  <c:v>1</c:v>
                </c:pt>
                <c:pt idx="66032">
                  <c:v>1</c:v>
                </c:pt>
                <c:pt idx="66033">
                  <c:v>1</c:v>
                </c:pt>
                <c:pt idx="66034">
                  <c:v>1</c:v>
                </c:pt>
                <c:pt idx="66035">
                  <c:v>1</c:v>
                </c:pt>
                <c:pt idx="66036">
                  <c:v>1</c:v>
                </c:pt>
                <c:pt idx="66037">
                  <c:v>1</c:v>
                </c:pt>
                <c:pt idx="66038">
                  <c:v>1</c:v>
                </c:pt>
                <c:pt idx="66039">
                  <c:v>1</c:v>
                </c:pt>
                <c:pt idx="66040">
                  <c:v>1</c:v>
                </c:pt>
                <c:pt idx="66041">
                  <c:v>1</c:v>
                </c:pt>
                <c:pt idx="66042">
                  <c:v>1</c:v>
                </c:pt>
                <c:pt idx="66043">
                  <c:v>0.875</c:v>
                </c:pt>
                <c:pt idx="66044">
                  <c:v>1</c:v>
                </c:pt>
                <c:pt idx="66045">
                  <c:v>0.875</c:v>
                </c:pt>
                <c:pt idx="66046">
                  <c:v>1</c:v>
                </c:pt>
                <c:pt idx="66047">
                  <c:v>1</c:v>
                </c:pt>
                <c:pt idx="66048">
                  <c:v>1</c:v>
                </c:pt>
                <c:pt idx="66049">
                  <c:v>1</c:v>
                </c:pt>
                <c:pt idx="66050">
                  <c:v>1</c:v>
                </c:pt>
                <c:pt idx="66051">
                  <c:v>1</c:v>
                </c:pt>
                <c:pt idx="66052">
                  <c:v>0.875</c:v>
                </c:pt>
                <c:pt idx="66053">
                  <c:v>1</c:v>
                </c:pt>
                <c:pt idx="66054">
                  <c:v>1</c:v>
                </c:pt>
                <c:pt idx="66055">
                  <c:v>1</c:v>
                </c:pt>
                <c:pt idx="66056">
                  <c:v>1</c:v>
                </c:pt>
                <c:pt idx="66057">
                  <c:v>1</c:v>
                </c:pt>
                <c:pt idx="66058">
                  <c:v>1</c:v>
                </c:pt>
                <c:pt idx="66059">
                  <c:v>1</c:v>
                </c:pt>
                <c:pt idx="66060">
                  <c:v>1</c:v>
                </c:pt>
                <c:pt idx="66061">
                  <c:v>1</c:v>
                </c:pt>
                <c:pt idx="66062">
                  <c:v>1</c:v>
                </c:pt>
                <c:pt idx="66063">
                  <c:v>1</c:v>
                </c:pt>
                <c:pt idx="66064">
                  <c:v>1</c:v>
                </c:pt>
                <c:pt idx="66065">
                  <c:v>1</c:v>
                </c:pt>
                <c:pt idx="66066">
                  <c:v>1</c:v>
                </c:pt>
                <c:pt idx="66067">
                  <c:v>1</c:v>
                </c:pt>
                <c:pt idx="66068">
                  <c:v>1</c:v>
                </c:pt>
                <c:pt idx="66069">
                  <c:v>0.875</c:v>
                </c:pt>
                <c:pt idx="66070">
                  <c:v>1</c:v>
                </c:pt>
                <c:pt idx="66071">
                  <c:v>1</c:v>
                </c:pt>
                <c:pt idx="66072">
                  <c:v>1</c:v>
                </c:pt>
                <c:pt idx="66073">
                  <c:v>1</c:v>
                </c:pt>
                <c:pt idx="66074">
                  <c:v>1</c:v>
                </c:pt>
                <c:pt idx="66075">
                  <c:v>1</c:v>
                </c:pt>
                <c:pt idx="66076">
                  <c:v>1</c:v>
                </c:pt>
                <c:pt idx="66077">
                  <c:v>1</c:v>
                </c:pt>
                <c:pt idx="66078">
                  <c:v>1</c:v>
                </c:pt>
                <c:pt idx="66079">
                  <c:v>1</c:v>
                </c:pt>
                <c:pt idx="66080">
                  <c:v>1</c:v>
                </c:pt>
                <c:pt idx="66081">
                  <c:v>1</c:v>
                </c:pt>
                <c:pt idx="66082">
                  <c:v>1</c:v>
                </c:pt>
                <c:pt idx="66083">
                  <c:v>1</c:v>
                </c:pt>
                <c:pt idx="66084">
                  <c:v>1</c:v>
                </c:pt>
                <c:pt idx="66085">
                  <c:v>1</c:v>
                </c:pt>
                <c:pt idx="66086">
                  <c:v>1</c:v>
                </c:pt>
                <c:pt idx="66087">
                  <c:v>1</c:v>
                </c:pt>
                <c:pt idx="66088">
                  <c:v>1</c:v>
                </c:pt>
                <c:pt idx="66089">
                  <c:v>1</c:v>
                </c:pt>
                <c:pt idx="66090">
                  <c:v>1</c:v>
                </c:pt>
                <c:pt idx="66091">
                  <c:v>1</c:v>
                </c:pt>
                <c:pt idx="66092">
                  <c:v>1</c:v>
                </c:pt>
                <c:pt idx="66093">
                  <c:v>1</c:v>
                </c:pt>
                <c:pt idx="66094">
                  <c:v>1</c:v>
                </c:pt>
                <c:pt idx="66095">
                  <c:v>1</c:v>
                </c:pt>
                <c:pt idx="66096">
                  <c:v>1</c:v>
                </c:pt>
                <c:pt idx="66097">
                  <c:v>1</c:v>
                </c:pt>
                <c:pt idx="66098">
                  <c:v>1</c:v>
                </c:pt>
                <c:pt idx="66099">
                  <c:v>1</c:v>
                </c:pt>
                <c:pt idx="66100">
                  <c:v>1</c:v>
                </c:pt>
                <c:pt idx="66101">
                  <c:v>1</c:v>
                </c:pt>
                <c:pt idx="66102">
                  <c:v>1</c:v>
                </c:pt>
                <c:pt idx="66103">
                  <c:v>1</c:v>
                </c:pt>
                <c:pt idx="66104">
                  <c:v>1</c:v>
                </c:pt>
                <c:pt idx="66105">
                  <c:v>1</c:v>
                </c:pt>
                <c:pt idx="66106">
                  <c:v>1</c:v>
                </c:pt>
                <c:pt idx="66107">
                  <c:v>0.875</c:v>
                </c:pt>
                <c:pt idx="66108">
                  <c:v>1</c:v>
                </c:pt>
                <c:pt idx="66109">
                  <c:v>1</c:v>
                </c:pt>
                <c:pt idx="66110">
                  <c:v>1</c:v>
                </c:pt>
                <c:pt idx="66111">
                  <c:v>1</c:v>
                </c:pt>
                <c:pt idx="66112">
                  <c:v>1</c:v>
                </c:pt>
                <c:pt idx="66113">
                  <c:v>1</c:v>
                </c:pt>
                <c:pt idx="66114">
                  <c:v>1</c:v>
                </c:pt>
                <c:pt idx="66115">
                  <c:v>1</c:v>
                </c:pt>
                <c:pt idx="66116">
                  <c:v>1</c:v>
                </c:pt>
                <c:pt idx="66117">
                  <c:v>1</c:v>
                </c:pt>
                <c:pt idx="66118">
                  <c:v>1</c:v>
                </c:pt>
                <c:pt idx="66119">
                  <c:v>1</c:v>
                </c:pt>
                <c:pt idx="66120">
                  <c:v>1</c:v>
                </c:pt>
                <c:pt idx="66121">
                  <c:v>0.875</c:v>
                </c:pt>
                <c:pt idx="66122">
                  <c:v>1</c:v>
                </c:pt>
                <c:pt idx="66123">
                  <c:v>1</c:v>
                </c:pt>
                <c:pt idx="66124">
                  <c:v>1</c:v>
                </c:pt>
                <c:pt idx="66125">
                  <c:v>1</c:v>
                </c:pt>
                <c:pt idx="66126">
                  <c:v>1</c:v>
                </c:pt>
                <c:pt idx="66127">
                  <c:v>1</c:v>
                </c:pt>
                <c:pt idx="66128">
                  <c:v>1</c:v>
                </c:pt>
                <c:pt idx="66129">
                  <c:v>1</c:v>
                </c:pt>
                <c:pt idx="66130">
                  <c:v>1</c:v>
                </c:pt>
                <c:pt idx="66131">
                  <c:v>1</c:v>
                </c:pt>
                <c:pt idx="66132">
                  <c:v>1</c:v>
                </c:pt>
                <c:pt idx="66133">
                  <c:v>1</c:v>
                </c:pt>
                <c:pt idx="66134">
                  <c:v>1</c:v>
                </c:pt>
                <c:pt idx="66135">
                  <c:v>1</c:v>
                </c:pt>
                <c:pt idx="66136">
                  <c:v>1</c:v>
                </c:pt>
                <c:pt idx="66137">
                  <c:v>1</c:v>
                </c:pt>
                <c:pt idx="66138">
                  <c:v>1</c:v>
                </c:pt>
                <c:pt idx="66139">
                  <c:v>1</c:v>
                </c:pt>
                <c:pt idx="66140">
                  <c:v>1</c:v>
                </c:pt>
                <c:pt idx="66141">
                  <c:v>1</c:v>
                </c:pt>
                <c:pt idx="66142">
                  <c:v>1</c:v>
                </c:pt>
                <c:pt idx="66143">
                  <c:v>1</c:v>
                </c:pt>
                <c:pt idx="66144">
                  <c:v>1</c:v>
                </c:pt>
                <c:pt idx="66145">
                  <c:v>1</c:v>
                </c:pt>
                <c:pt idx="66146">
                  <c:v>1</c:v>
                </c:pt>
                <c:pt idx="66147">
                  <c:v>1</c:v>
                </c:pt>
                <c:pt idx="66148">
                  <c:v>1</c:v>
                </c:pt>
                <c:pt idx="66149">
                  <c:v>1</c:v>
                </c:pt>
                <c:pt idx="66150">
                  <c:v>1</c:v>
                </c:pt>
                <c:pt idx="66151">
                  <c:v>1</c:v>
                </c:pt>
                <c:pt idx="66152">
                  <c:v>0.875</c:v>
                </c:pt>
                <c:pt idx="66153">
                  <c:v>1</c:v>
                </c:pt>
                <c:pt idx="66154">
                  <c:v>1</c:v>
                </c:pt>
                <c:pt idx="66155">
                  <c:v>1</c:v>
                </c:pt>
                <c:pt idx="66156">
                  <c:v>1</c:v>
                </c:pt>
                <c:pt idx="66157">
                  <c:v>0.875</c:v>
                </c:pt>
                <c:pt idx="66158">
                  <c:v>1</c:v>
                </c:pt>
                <c:pt idx="66159">
                  <c:v>1</c:v>
                </c:pt>
                <c:pt idx="66160">
                  <c:v>1</c:v>
                </c:pt>
                <c:pt idx="66161">
                  <c:v>1</c:v>
                </c:pt>
                <c:pt idx="66162">
                  <c:v>1</c:v>
                </c:pt>
                <c:pt idx="66163">
                  <c:v>1</c:v>
                </c:pt>
                <c:pt idx="66164">
                  <c:v>1</c:v>
                </c:pt>
                <c:pt idx="66165">
                  <c:v>1</c:v>
                </c:pt>
                <c:pt idx="66166">
                  <c:v>1</c:v>
                </c:pt>
                <c:pt idx="66167">
                  <c:v>1</c:v>
                </c:pt>
                <c:pt idx="66168">
                  <c:v>1</c:v>
                </c:pt>
                <c:pt idx="66169">
                  <c:v>1</c:v>
                </c:pt>
                <c:pt idx="66170">
                  <c:v>1</c:v>
                </c:pt>
                <c:pt idx="66171">
                  <c:v>1</c:v>
                </c:pt>
                <c:pt idx="66172">
                  <c:v>1</c:v>
                </c:pt>
                <c:pt idx="66173">
                  <c:v>0.875</c:v>
                </c:pt>
                <c:pt idx="66174">
                  <c:v>1</c:v>
                </c:pt>
                <c:pt idx="66175">
                  <c:v>1</c:v>
                </c:pt>
                <c:pt idx="66176">
                  <c:v>1</c:v>
                </c:pt>
                <c:pt idx="66177">
                  <c:v>1</c:v>
                </c:pt>
                <c:pt idx="66178">
                  <c:v>1</c:v>
                </c:pt>
                <c:pt idx="66179">
                  <c:v>1</c:v>
                </c:pt>
                <c:pt idx="66180">
                  <c:v>1</c:v>
                </c:pt>
                <c:pt idx="66181">
                  <c:v>1</c:v>
                </c:pt>
                <c:pt idx="66182">
                  <c:v>1</c:v>
                </c:pt>
                <c:pt idx="66183">
                  <c:v>1</c:v>
                </c:pt>
                <c:pt idx="66184">
                  <c:v>1</c:v>
                </c:pt>
                <c:pt idx="66185">
                  <c:v>1</c:v>
                </c:pt>
                <c:pt idx="66186">
                  <c:v>1</c:v>
                </c:pt>
                <c:pt idx="66187">
                  <c:v>1</c:v>
                </c:pt>
                <c:pt idx="66188">
                  <c:v>0.875</c:v>
                </c:pt>
                <c:pt idx="66189">
                  <c:v>0.875</c:v>
                </c:pt>
                <c:pt idx="66190">
                  <c:v>0.875</c:v>
                </c:pt>
                <c:pt idx="66191">
                  <c:v>0.875</c:v>
                </c:pt>
                <c:pt idx="66192">
                  <c:v>1</c:v>
                </c:pt>
                <c:pt idx="66193">
                  <c:v>1</c:v>
                </c:pt>
                <c:pt idx="66194">
                  <c:v>1</c:v>
                </c:pt>
                <c:pt idx="66195">
                  <c:v>1</c:v>
                </c:pt>
                <c:pt idx="66196">
                  <c:v>1</c:v>
                </c:pt>
                <c:pt idx="66197">
                  <c:v>1</c:v>
                </c:pt>
                <c:pt idx="66198">
                  <c:v>1</c:v>
                </c:pt>
                <c:pt idx="66199">
                  <c:v>0.875</c:v>
                </c:pt>
                <c:pt idx="66200">
                  <c:v>1</c:v>
                </c:pt>
                <c:pt idx="66201">
                  <c:v>1</c:v>
                </c:pt>
                <c:pt idx="66202">
                  <c:v>1</c:v>
                </c:pt>
                <c:pt idx="66203">
                  <c:v>1</c:v>
                </c:pt>
                <c:pt idx="66204">
                  <c:v>1</c:v>
                </c:pt>
                <c:pt idx="66205">
                  <c:v>1</c:v>
                </c:pt>
                <c:pt idx="66206">
                  <c:v>1</c:v>
                </c:pt>
                <c:pt idx="66207">
                  <c:v>1</c:v>
                </c:pt>
                <c:pt idx="66208">
                  <c:v>1</c:v>
                </c:pt>
                <c:pt idx="66209">
                  <c:v>1</c:v>
                </c:pt>
                <c:pt idx="66210">
                  <c:v>1</c:v>
                </c:pt>
                <c:pt idx="66211">
                  <c:v>1</c:v>
                </c:pt>
                <c:pt idx="66212">
                  <c:v>1</c:v>
                </c:pt>
                <c:pt idx="66213">
                  <c:v>1</c:v>
                </c:pt>
                <c:pt idx="66214">
                  <c:v>0.875</c:v>
                </c:pt>
                <c:pt idx="66215">
                  <c:v>0.875</c:v>
                </c:pt>
                <c:pt idx="66216">
                  <c:v>1</c:v>
                </c:pt>
                <c:pt idx="66217">
                  <c:v>1</c:v>
                </c:pt>
                <c:pt idx="66218">
                  <c:v>1</c:v>
                </c:pt>
                <c:pt idx="66219">
                  <c:v>1</c:v>
                </c:pt>
                <c:pt idx="66220">
                  <c:v>1</c:v>
                </c:pt>
                <c:pt idx="66221">
                  <c:v>1</c:v>
                </c:pt>
                <c:pt idx="66222">
                  <c:v>1</c:v>
                </c:pt>
                <c:pt idx="66223">
                  <c:v>1</c:v>
                </c:pt>
                <c:pt idx="66224">
                  <c:v>1</c:v>
                </c:pt>
                <c:pt idx="66225">
                  <c:v>1</c:v>
                </c:pt>
                <c:pt idx="66226">
                  <c:v>1</c:v>
                </c:pt>
                <c:pt idx="66227">
                  <c:v>1</c:v>
                </c:pt>
                <c:pt idx="66228">
                  <c:v>1</c:v>
                </c:pt>
                <c:pt idx="66229">
                  <c:v>1</c:v>
                </c:pt>
                <c:pt idx="66230">
                  <c:v>1</c:v>
                </c:pt>
                <c:pt idx="66231">
                  <c:v>1</c:v>
                </c:pt>
                <c:pt idx="66232">
                  <c:v>1</c:v>
                </c:pt>
                <c:pt idx="66233">
                  <c:v>1</c:v>
                </c:pt>
                <c:pt idx="66234">
                  <c:v>1</c:v>
                </c:pt>
                <c:pt idx="66235">
                  <c:v>1</c:v>
                </c:pt>
                <c:pt idx="66236">
                  <c:v>0.875</c:v>
                </c:pt>
                <c:pt idx="66237">
                  <c:v>1</c:v>
                </c:pt>
                <c:pt idx="66238">
                  <c:v>0.875</c:v>
                </c:pt>
                <c:pt idx="66239">
                  <c:v>1</c:v>
                </c:pt>
                <c:pt idx="66240">
                  <c:v>1</c:v>
                </c:pt>
                <c:pt idx="66241">
                  <c:v>1</c:v>
                </c:pt>
                <c:pt idx="66242">
                  <c:v>1</c:v>
                </c:pt>
                <c:pt idx="66243">
                  <c:v>1</c:v>
                </c:pt>
                <c:pt idx="66244">
                  <c:v>1</c:v>
                </c:pt>
                <c:pt idx="66245">
                  <c:v>1</c:v>
                </c:pt>
                <c:pt idx="66246">
                  <c:v>1</c:v>
                </c:pt>
                <c:pt idx="66247">
                  <c:v>1</c:v>
                </c:pt>
                <c:pt idx="66248">
                  <c:v>1</c:v>
                </c:pt>
                <c:pt idx="66249">
                  <c:v>1</c:v>
                </c:pt>
                <c:pt idx="66250">
                  <c:v>1</c:v>
                </c:pt>
                <c:pt idx="66251">
                  <c:v>1</c:v>
                </c:pt>
                <c:pt idx="66252">
                  <c:v>1</c:v>
                </c:pt>
                <c:pt idx="66253">
                  <c:v>1</c:v>
                </c:pt>
                <c:pt idx="66254">
                  <c:v>1</c:v>
                </c:pt>
                <c:pt idx="66255">
                  <c:v>1</c:v>
                </c:pt>
                <c:pt idx="66256">
                  <c:v>1</c:v>
                </c:pt>
                <c:pt idx="66257">
                  <c:v>1</c:v>
                </c:pt>
                <c:pt idx="66258">
                  <c:v>1</c:v>
                </c:pt>
                <c:pt idx="66259">
                  <c:v>1</c:v>
                </c:pt>
                <c:pt idx="66260">
                  <c:v>1</c:v>
                </c:pt>
                <c:pt idx="66261">
                  <c:v>1</c:v>
                </c:pt>
                <c:pt idx="66262">
                  <c:v>1</c:v>
                </c:pt>
                <c:pt idx="66263">
                  <c:v>1</c:v>
                </c:pt>
                <c:pt idx="66264">
                  <c:v>0.875</c:v>
                </c:pt>
                <c:pt idx="66265">
                  <c:v>1</c:v>
                </c:pt>
                <c:pt idx="66266">
                  <c:v>1</c:v>
                </c:pt>
                <c:pt idx="66267">
                  <c:v>1</c:v>
                </c:pt>
                <c:pt idx="66268">
                  <c:v>1</c:v>
                </c:pt>
                <c:pt idx="66269">
                  <c:v>1</c:v>
                </c:pt>
                <c:pt idx="66270">
                  <c:v>1</c:v>
                </c:pt>
                <c:pt idx="66271">
                  <c:v>1</c:v>
                </c:pt>
                <c:pt idx="66272">
                  <c:v>0.875</c:v>
                </c:pt>
                <c:pt idx="66273">
                  <c:v>1</c:v>
                </c:pt>
                <c:pt idx="66274">
                  <c:v>1</c:v>
                </c:pt>
                <c:pt idx="66275">
                  <c:v>1</c:v>
                </c:pt>
                <c:pt idx="66276">
                  <c:v>1</c:v>
                </c:pt>
                <c:pt idx="66277">
                  <c:v>1</c:v>
                </c:pt>
                <c:pt idx="66278">
                  <c:v>1</c:v>
                </c:pt>
                <c:pt idx="66279">
                  <c:v>1</c:v>
                </c:pt>
                <c:pt idx="66280">
                  <c:v>1</c:v>
                </c:pt>
                <c:pt idx="66281">
                  <c:v>1</c:v>
                </c:pt>
                <c:pt idx="66282">
                  <c:v>1</c:v>
                </c:pt>
                <c:pt idx="66283">
                  <c:v>1</c:v>
                </c:pt>
                <c:pt idx="66284">
                  <c:v>1</c:v>
                </c:pt>
                <c:pt idx="66285">
                  <c:v>1</c:v>
                </c:pt>
                <c:pt idx="66286">
                  <c:v>1</c:v>
                </c:pt>
                <c:pt idx="66287">
                  <c:v>1</c:v>
                </c:pt>
                <c:pt idx="66288">
                  <c:v>1</c:v>
                </c:pt>
                <c:pt idx="66289">
                  <c:v>0.875</c:v>
                </c:pt>
                <c:pt idx="66290">
                  <c:v>1</c:v>
                </c:pt>
                <c:pt idx="66291">
                  <c:v>1</c:v>
                </c:pt>
                <c:pt idx="66292">
                  <c:v>1</c:v>
                </c:pt>
                <c:pt idx="66293">
                  <c:v>1</c:v>
                </c:pt>
                <c:pt idx="66294">
                  <c:v>1</c:v>
                </c:pt>
                <c:pt idx="66295">
                  <c:v>1</c:v>
                </c:pt>
                <c:pt idx="66296">
                  <c:v>1</c:v>
                </c:pt>
                <c:pt idx="66297">
                  <c:v>0.875</c:v>
                </c:pt>
                <c:pt idx="66298">
                  <c:v>0.875</c:v>
                </c:pt>
                <c:pt idx="66299">
                  <c:v>1</c:v>
                </c:pt>
                <c:pt idx="66300">
                  <c:v>1</c:v>
                </c:pt>
                <c:pt idx="66301">
                  <c:v>1</c:v>
                </c:pt>
                <c:pt idx="66302">
                  <c:v>1</c:v>
                </c:pt>
                <c:pt idx="66303">
                  <c:v>1</c:v>
                </c:pt>
                <c:pt idx="66304">
                  <c:v>1</c:v>
                </c:pt>
                <c:pt idx="66305">
                  <c:v>1</c:v>
                </c:pt>
                <c:pt idx="66306">
                  <c:v>1</c:v>
                </c:pt>
                <c:pt idx="66307">
                  <c:v>1</c:v>
                </c:pt>
                <c:pt idx="66308">
                  <c:v>1</c:v>
                </c:pt>
                <c:pt idx="66309">
                  <c:v>1</c:v>
                </c:pt>
                <c:pt idx="66310">
                  <c:v>1</c:v>
                </c:pt>
                <c:pt idx="66311">
                  <c:v>1</c:v>
                </c:pt>
                <c:pt idx="66312">
                  <c:v>1</c:v>
                </c:pt>
                <c:pt idx="66313">
                  <c:v>1</c:v>
                </c:pt>
                <c:pt idx="66314">
                  <c:v>1</c:v>
                </c:pt>
                <c:pt idx="66315">
                  <c:v>1</c:v>
                </c:pt>
                <c:pt idx="66316">
                  <c:v>1</c:v>
                </c:pt>
                <c:pt idx="66317">
                  <c:v>1</c:v>
                </c:pt>
                <c:pt idx="66318">
                  <c:v>1</c:v>
                </c:pt>
                <c:pt idx="66319">
                  <c:v>1</c:v>
                </c:pt>
                <c:pt idx="66320">
                  <c:v>0.625</c:v>
                </c:pt>
                <c:pt idx="66321">
                  <c:v>1</c:v>
                </c:pt>
                <c:pt idx="66322">
                  <c:v>1</c:v>
                </c:pt>
                <c:pt idx="66323">
                  <c:v>1</c:v>
                </c:pt>
                <c:pt idx="66324">
                  <c:v>1</c:v>
                </c:pt>
                <c:pt idx="66325">
                  <c:v>1</c:v>
                </c:pt>
                <c:pt idx="66326">
                  <c:v>1</c:v>
                </c:pt>
                <c:pt idx="66327">
                  <c:v>0.875</c:v>
                </c:pt>
                <c:pt idx="66328">
                  <c:v>1</c:v>
                </c:pt>
                <c:pt idx="66329">
                  <c:v>0.75</c:v>
                </c:pt>
                <c:pt idx="66330">
                  <c:v>1</c:v>
                </c:pt>
                <c:pt idx="66331">
                  <c:v>1</c:v>
                </c:pt>
                <c:pt idx="66332">
                  <c:v>1</c:v>
                </c:pt>
                <c:pt idx="66333">
                  <c:v>1</c:v>
                </c:pt>
                <c:pt idx="66334">
                  <c:v>1</c:v>
                </c:pt>
                <c:pt idx="66335">
                  <c:v>1</c:v>
                </c:pt>
                <c:pt idx="66336">
                  <c:v>1</c:v>
                </c:pt>
                <c:pt idx="66337">
                  <c:v>1</c:v>
                </c:pt>
                <c:pt idx="66338">
                  <c:v>1</c:v>
                </c:pt>
                <c:pt idx="66339">
                  <c:v>1</c:v>
                </c:pt>
                <c:pt idx="66340">
                  <c:v>1</c:v>
                </c:pt>
                <c:pt idx="66341">
                  <c:v>1</c:v>
                </c:pt>
                <c:pt idx="66342">
                  <c:v>1</c:v>
                </c:pt>
                <c:pt idx="66343">
                  <c:v>1</c:v>
                </c:pt>
                <c:pt idx="66344">
                  <c:v>1</c:v>
                </c:pt>
                <c:pt idx="66345">
                  <c:v>1</c:v>
                </c:pt>
                <c:pt idx="66346">
                  <c:v>0.875</c:v>
                </c:pt>
                <c:pt idx="66347">
                  <c:v>1</c:v>
                </c:pt>
                <c:pt idx="66348">
                  <c:v>1</c:v>
                </c:pt>
                <c:pt idx="66349">
                  <c:v>1</c:v>
                </c:pt>
                <c:pt idx="66350">
                  <c:v>1</c:v>
                </c:pt>
                <c:pt idx="66351">
                  <c:v>1</c:v>
                </c:pt>
                <c:pt idx="66352">
                  <c:v>1</c:v>
                </c:pt>
                <c:pt idx="66353">
                  <c:v>1</c:v>
                </c:pt>
                <c:pt idx="66354">
                  <c:v>1</c:v>
                </c:pt>
                <c:pt idx="66355">
                  <c:v>1</c:v>
                </c:pt>
                <c:pt idx="66356">
                  <c:v>1</c:v>
                </c:pt>
                <c:pt idx="66357">
                  <c:v>1</c:v>
                </c:pt>
                <c:pt idx="66358">
                  <c:v>1</c:v>
                </c:pt>
                <c:pt idx="66359">
                  <c:v>1</c:v>
                </c:pt>
                <c:pt idx="66360">
                  <c:v>1</c:v>
                </c:pt>
                <c:pt idx="66361">
                  <c:v>1</c:v>
                </c:pt>
                <c:pt idx="66362">
                  <c:v>1</c:v>
                </c:pt>
                <c:pt idx="66363">
                  <c:v>1</c:v>
                </c:pt>
                <c:pt idx="66364">
                  <c:v>1</c:v>
                </c:pt>
                <c:pt idx="66365">
                  <c:v>1</c:v>
                </c:pt>
                <c:pt idx="66366">
                  <c:v>1</c:v>
                </c:pt>
                <c:pt idx="66367">
                  <c:v>1</c:v>
                </c:pt>
                <c:pt idx="66368">
                  <c:v>1</c:v>
                </c:pt>
                <c:pt idx="66369">
                  <c:v>1</c:v>
                </c:pt>
                <c:pt idx="66370">
                  <c:v>1</c:v>
                </c:pt>
                <c:pt idx="66371">
                  <c:v>1</c:v>
                </c:pt>
                <c:pt idx="66372">
                  <c:v>1</c:v>
                </c:pt>
                <c:pt idx="66373">
                  <c:v>1</c:v>
                </c:pt>
                <c:pt idx="66374">
                  <c:v>1</c:v>
                </c:pt>
                <c:pt idx="66375">
                  <c:v>1</c:v>
                </c:pt>
                <c:pt idx="66376">
                  <c:v>1</c:v>
                </c:pt>
                <c:pt idx="66377">
                  <c:v>1</c:v>
                </c:pt>
                <c:pt idx="66378">
                  <c:v>1</c:v>
                </c:pt>
                <c:pt idx="66379">
                  <c:v>1</c:v>
                </c:pt>
                <c:pt idx="66380">
                  <c:v>1</c:v>
                </c:pt>
                <c:pt idx="66381">
                  <c:v>1</c:v>
                </c:pt>
                <c:pt idx="66382">
                  <c:v>1</c:v>
                </c:pt>
                <c:pt idx="66383">
                  <c:v>1</c:v>
                </c:pt>
                <c:pt idx="66384">
                  <c:v>1</c:v>
                </c:pt>
                <c:pt idx="66385">
                  <c:v>1</c:v>
                </c:pt>
                <c:pt idx="66386">
                  <c:v>1</c:v>
                </c:pt>
                <c:pt idx="66387">
                  <c:v>1</c:v>
                </c:pt>
                <c:pt idx="66388">
                  <c:v>1</c:v>
                </c:pt>
                <c:pt idx="66389">
                  <c:v>1</c:v>
                </c:pt>
                <c:pt idx="66390">
                  <c:v>1</c:v>
                </c:pt>
                <c:pt idx="66391">
                  <c:v>1</c:v>
                </c:pt>
                <c:pt idx="66392">
                  <c:v>1</c:v>
                </c:pt>
                <c:pt idx="66393">
                  <c:v>1</c:v>
                </c:pt>
                <c:pt idx="66394">
                  <c:v>1</c:v>
                </c:pt>
                <c:pt idx="66395">
                  <c:v>1</c:v>
                </c:pt>
                <c:pt idx="66396">
                  <c:v>1</c:v>
                </c:pt>
                <c:pt idx="66397">
                  <c:v>1</c:v>
                </c:pt>
                <c:pt idx="66398">
                  <c:v>1</c:v>
                </c:pt>
                <c:pt idx="66399">
                  <c:v>1</c:v>
                </c:pt>
                <c:pt idx="66400">
                  <c:v>1</c:v>
                </c:pt>
                <c:pt idx="66401">
                  <c:v>0.375</c:v>
                </c:pt>
                <c:pt idx="66402">
                  <c:v>1</c:v>
                </c:pt>
                <c:pt idx="66403">
                  <c:v>1</c:v>
                </c:pt>
                <c:pt idx="66404">
                  <c:v>1</c:v>
                </c:pt>
                <c:pt idx="66405">
                  <c:v>1</c:v>
                </c:pt>
                <c:pt idx="66406">
                  <c:v>1</c:v>
                </c:pt>
                <c:pt idx="66407">
                  <c:v>1</c:v>
                </c:pt>
                <c:pt idx="66408">
                  <c:v>1</c:v>
                </c:pt>
                <c:pt idx="66409">
                  <c:v>1</c:v>
                </c:pt>
                <c:pt idx="66410">
                  <c:v>1</c:v>
                </c:pt>
                <c:pt idx="66411">
                  <c:v>1</c:v>
                </c:pt>
                <c:pt idx="66412">
                  <c:v>1</c:v>
                </c:pt>
                <c:pt idx="66413">
                  <c:v>1</c:v>
                </c:pt>
                <c:pt idx="66414">
                  <c:v>1</c:v>
                </c:pt>
                <c:pt idx="66415">
                  <c:v>1</c:v>
                </c:pt>
                <c:pt idx="66416">
                  <c:v>1</c:v>
                </c:pt>
                <c:pt idx="66417">
                  <c:v>1</c:v>
                </c:pt>
                <c:pt idx="66418">
                  <c:v>1</c:v>
                </c:pt>
                <c:pt idx="66419">
                  <c:v>1</c:v>
                </c:pt>
                <c:pt idx="66420">
                  <c:v>1</c:v>
                </c:pt>
                <c:pt idx="66421">
                  <c:v>1</c:v>
                </c:pt>
                <c:pt idx="66422">
                  <c:v>1</c:v>
                </c:pt>
                <c:pt idx="66423">
                  <c:v>1</c:v>
                </c:pt>
                <c:pt idx="66424">
                  <c:v>0.875</c:v>
                </c:pt>
                <c:pt idx="66425">
                  <c:v>1</c:v>
                </c:pt>
                <c:pt idx="66426">
                  <c:v>1</c:v>
                </c:pt>
                <c:pt idx="66427">
                  <c:v>1</c:v>
                </c:pt>
                <c:pt idx="66428">
                  <c:v>1</c:v>
                </c:pt>
                <c:pt idx="66429">
                  <c:v>1</c:v>
                </c:pt>
                <c:pt idx="66430">
                  <c:v>1</c:v>
                </c:pt>
                <c:pt idx="66431">
                  <c:v>1</c:v>
                </c:pt>
                <c:pt idx="66432">
                  <c:v>1</c:v>
                </c:pt>
                <c:pt idx="66433">
                  <c:v>1</c:v>
                </c:pt>
                <c:pt idx="66434">
                  <c:v>1</c:v>
                </c:pt>
                <c:pt idx="66435">
                  <c:v>1</c:v>
                </c:pt>
                <c:pt idx="66436">
                  <c:v>1</c:v>
                </c:pt>
                <c:pt idx="66437">
                  <c:v>1</c:v>
                </c:pt>
                <c:pt idx="66438">
                  <c:v>1</c:v>
                </c:pt>
                <c:pt idx="66439">
                  <c:v>1</c:v>
                </c:pt>
                <c:pt idx="66440">
                  <c:v>1</c:v>
                </c:pt>
                <c:pt idx="66441">
                  <c:v>1</c:v>
                </c:pt>
                <c:pt idx="66442">
                  <c:v>1</c:v>
                </c:pt>
                <c:pt idx="66443">
                  <c:v>1</c:v>
                </c:pt>
                <c:pt idx="66444">
                  <c:v>1</c:v>
                </c:pt>
                <c:pt idx="66445">
                  <c:v>1</c:v>
                </c:pt>
                <c:pt idx="66446">
                  <c:v>1</c:v>
                </c:pt>
                <c:pt idx="66447">
                  <c:v>1</c:v>
                </c:pt>
                <c:pt idx="66448">
                  <c:v>1</c:v>
                </c:pt>
                <c:pt idx="66449">
                  <c:v>1</c:v>
                </c:pt>
                <c:pt idx="66450">
                  <c:v>1</c:v>
                </c:pt>
                <c:pt idx="66451">
                  <c:v>1</c:v>
                </c:pt>
                <c:pt idx="66452">
                  <c:v>1</c:v>
                </c:pt>
                <c:pt idx="66453">
                  <c:v>1</c:v>
                </c:pt>
                <c:pt idx="66454">
                  <c:v>1</c:v>
                </c:pt>
                <c:pt idx="66455">
                  <c:v>1</c:v>
                </c:pt>
                <c:pt idx="66456">
                  <c:v>1</c:v>
                </c:pt>
                <c:pt idx="66457">
                  <c:v>1</c:v>
                </c:pt>
                <c:pt idx="66458">
                  <c:v>0.875</c:v>
                </c:pt>
                <c:pt idx="66459">
                  <c:v>1</c:v>
                </c:pt>
                <c:pt idx="66460">
                  <c:v>1</c:v>
                </c:pt>
                <c:pt idx="66461">
                  <c:v>1</c:v>
                </c:pt>
                <c:pt idx="66462">
                  <c:v>1</c:v>
                </c:pt>
                <c:pt idx="66463">
                  <c:v>1</c:v>
                </c:pt>
                <c:pt idx="66464">
                  <c:v>1</c:v>
                </c:pt>
                <c:pt idx="66465">
                  <c:v>1</c:v>
                </c:pt>
                <c:pt idx="66466">
                  <c:v>1</c:v>
                </c:pt>
                <c:pt idx="66467">
                  <c:v>1</c:v>
                </c:pt>
                <c:pt idx="66468">
                  <c:v>1</c:v>
                </c:pt>
                <c:pt idx="66469">
                  <c:v>1</c:v>
                </c:pt>
                <c:pt idx="66470">
                  <c:v>1</c:v>
                </c:pt>
                <c:pt idx="66471">
                  <c:v>1</c:v>
                </c:pt>
                <c:pt idx="66472">
                  <c:v>1</c:v>
                </c:pt>
                <c:pt idx="66473">
                  <c:v>1</c:v>
                </c:pt>
                <c:pt idx="66474">
                  <c:v>1</c:v>
                </c:pt>
                <c:pt idx="66475">
                  <c:v>1</c:v>
                </c:pt>
                <c:pt idx="66476">
                  <c:v>1</c:v>
                </c:pt>
                <c:pt idx="66477">
                  <c:v>1</c:v>
                </c:pt>
                <c:pt idx="66478">
                  <c:v>1</c:v>
                </c:pt>
                <c:pt idx="66479">
                  <c:v>1</c:v>
                </c:pt>
                <c:pt idx="66480">
                  <c:v>1</c:v>
                </c:pt>
                <c:pt idx="66481">
                  <c:v>1</c:v>
                </c:pt>
                <c:pt idx="66482">
                  <c:v>1</c:v>
                </c:pt>
                <c:pt idx="66483">
                  <c:v>1</c:v>
                </c:pt>
                <c:pt idx="66484">
                  <c:v>1</c:v>
                </c:pt>
                <c:pt idx="66485">
                  <c:v>1</c:v>
                </c:pt>
                <c:pt idx="66486">
                  <c:v>1</c:v>
                </c:pt>
                <c:pt idx="66487">
                  <c:v>1</c:v>
                </c:pt>
                <c:pt idx="66488">
                  <c:v>1</c:v>
                </c:pt>
                <c:pt idx="66489">
                  <c:v>1</c:v>
                </c:pt>
                <c:pt idx="66490">
                  <c:v>1</c:v>
                </c:pt>
                <c:pt idx="66491">
                  <c:v>1</c:v>
                </c:pt>
                <c:pt idx="66492">
                  <c:v>1</c:v>
                </c:pt>
                <c:pt idx="66493">
                  <c:v>1</c:v>
                </c:pt>
                <c:pt idx="66494">
                  <c:v>1</c:v>
                </c:pt>
                <c:pt idx="66495">
                  <c:v>1</c:v>
                </c:pt>
                <c:pt idx="66496">
                  <c:v>1</c:v>
                </c:pt>
                <c:pt idx="66497">
                  <c:v>1</c:v>
                </c:pt>
                <c:pt idx="66498">
                  <c:v>1</c:v>
                </c:pt>
                <c:pt idx="66499">
                  <c:v>1</c:v>
                </c:pt>
                <c:pt idx="66500">
                  <c:v>1</c:v>
                </c:pt>
                <c:pt idx="66501">
                  <c:v>1</c:v>
                </c:pt>
                <c:pt idx="66502">
                  <c:v>1</c:v>
                </c:pt>
                <c:pt idx="66503">
                  <c:v>1</c:v>
                </c:pt>
                <c:pt idx="66504">
                  <c:v>1</c:v>
                </c:pt>
                <c:pt idx="66505">
                  <c:v>1</c:v>
                </c:pt>
                <c:pt idx="66506">
                  <c:v>1</c:v>
                </c:pt>
                <c:pt idx="66507">
                  <c:v>1</c:v>
                </c:pt>
                <c:pt idx="66508">
                  <c:v>1</c:v>
                </c:pt>
                <c:pt idx="66509">
                  <c:v>1</c:v>
                </c:pt>
                <c:pt idx="66510">
                  <c:v>0.875</c:v>
                </c:pt>
                <c:pt idx="66511">
                  <c:v>1</c:v>
                </c:pt>
                <c:pt idx="66512">
                  <c:v>1</c:v>
                </c:pt>
                <c:pt idx="66513">
                  <c:v>1</c:v>
                </c:pt>
                <c:pt idx="66514">
                  <c:v>1</c:v>
                </c:pt>
                <c:pt idx="66515">
                  <c:v>1</c:v>
                </c:pt>
                <c:pt idx="66516">
                  <c:v>1</c:v>
                </c:pt>
                <c:pt idx="66517">
                  <c:v>0.875</c:v>
                </c:pt>
                <c:pt idx="66518">
                  <c:v>1</c:v>
                </c:pt>
                <c:pt idx="66519">
                  <c:v>1</c:v>
                </c:pt>
                <c:pt idx="66520">
                  <c:v>0.875</c:v>
                </c:pt>
                <c:pt idx="66521">
                  <c:v>1</c:v>
                </c:pt>
                <c:pt idx="66522">
                  <c:v>1</c:v>
                </c:pt>
                <c:pt idx="66523">
                  <c:v>1</c:v>
                </c:pt>
                <c:pt idx="66524">
                  <c:v>1</c:v>
                </c:pt>
                <c:pt idx="66525">
                  <c:v>1</c:v>
                </c:pt>
                <c:pt idx="66526">
                  <c:v>1</c:v>
                </c:pt>
                <c:pt idx="66527">
                  <c:v>1</c:v>
                </c:pt>
                <c:pt idx="66528">
                  <c:v>1</c:v>
                </c:pt>
                <c:pt idx="66529">
                  <c:v>1</c:v>
                </c:pt>
                <c:pt idx="66530">
                  <c:v>1</c:v>
                </c:pt>
                <c:pt idx="66531">
                  <c:v>1</c:v>
                </c:pt>
                <c:pt idx="66532">
                  <c:v>1</c:v>
                </c:pt>
                <c:pt idx="66533">
                  <c:v>1</c:v>
                </c:pt>
                <c:pt idx="66534">
                  <c:v>1</c:v>
                </c:pt>
                <c:pt idx="66535">
                  <c:v>1</c:v>
                </c:pt>
                <c:pt idx="66536">
                  <c:v>1</c:v>
                </c:pt>
                <c:pt idx="66537">
                  <c:v>1</c:v>
                </c:pt>
                <c:pt idx="66538">
                  <c:v>1</c:v>
                </c:pt>
                <c:pt idx="66539">
                  <c:v>1</c:v>
                </c:pt>
                <c:pt idx="66540">
                  <c:v>1</c:v>
                </c:pt>
                <c:pt idx="66541">
                  <c:v>1</c:v>
                </c:pt>
                <c:pt idx="66542">
                  <c:v>1</c:v>
                </c:pt>
                <c:pt idx="66543">
                  <c:v>1</c:v>
                </c:pt>
                <c:pt idx="66544">
                  <c:v>1</c:v>
                </c:pt>
                <c:pt idx="66545">
                  <c:v>1</c:v>
                </c:pt>
                <c:pt idx="66546">
                  <c:v>0.875</c:v>
                </c:pt>
                <c:pt idx="66547">
                  <c:v>1</c:v>
                </c:pt>
                <c:pt idx="66548">
                  <c:v>1</c:v>
                </c:pt>
                <c:pt idx="66549">
                  <c:v>1</c:v>
                </c:pt>
                <c:pt idx="66550">
                  <c:v>1</c:v>
                </c:pt>
                <c:pt idx="66551">
                  <c:v>1</c:v>
                </c:pt>
                <c:pt idx="66552">
                  <c:v>1</c:v>
                </c:pt>
                <c:pt idx="66553">
                  <c:v>1</c:v>
                </c:pt>
                <c:pt idx="66554">
                  <c:v>1</c:v>
                </c:pt>
                <c:pt idx="66555">
                  <c:v>1</c:v>
                </c:pt>
                <c:pt idx="66556">
                  <c:v>1</c:v>
                </c:pt>
                <c:pt idx="66557">
                  <c:v>1</c:v>
                </c:pt>
                <c:pt idx="66558">
                  <c:v>1</c:v>
                </c:pt>
                <c:pt idx="66559">
                  <c:v>0.875</c:v>
                </c:pt>
                <c:pt idx="66560">
                  <c:v>1</c:v>
                </c:pt>
                <c:pt idx="66561">
                  <c:v>1</c:v>
                </c:pt>
                <c:pt idx="66562">
                  <c:v>1</c:v>
                </c:pt>
                <c:pt idx="66563">
                  <c:v>1</c:v>
                </c:pt>
                <c:pt idx="66564">
                  <c:v>1</c:v>
                </c:pt>
                <c:pt idx="66565">
                  <c:v>1</c:v>
                </c:pt>
                <c:pt idx="66566">
                  <c:v>1</c:v>
                </c:pt>
                <c:pt idx="66567">
                  <c:v>1</c:v>
                </c:pt>
                <c:pt idx="66568">
                  <c:v>1</c:v>
                </c:pt>
                <c:pt idx="66569">
                  <c:v>1</c:v>
                </c:pt>
                <c:pt idx="66570">
                  <c:v>1</c:v>
                </c:pt>
                <c:pt idx="66571">
                  <c:v>1</c:v>
                </c:pt>
                <c:pt idx="66572">
                  <c:v>1</c:v>
                </c:pt>
                <c:pt idx="66573">
                  <c:v>1</c:v>
                </c:pt>
                <c:pt idx="66574">
                  <c:v>1</c:v>
                </c:pt>
                <c:pt idx="66575">
                  <c:v>1</c:v>
                </c:pt>
                <c:pt idx="66576">
                  <c:v>1</c:v>
                </c:pt>
                <c:pt idx="66577">
                  <c:v>1</c:v>
                </c:pt>
                <c:pt idx="66578">
                  <c:v>1</c:v>
                </c:pt>
                <c:pt idx="66579">
                  <c:v>1</c:v>
                </c:pt>
                <c:pt idx="66580">
                  <c:v>1</c:v>
                </c:pt>
                <c:pt idx="66581">
                  <c:v>1</c:v>
                </c:pt>
                <c:pt idx="66582">
                  <c:v>1</c:v>
                </c:pt>
                <c:pt idx="66583">
                  <c:v>1</c:v>
                </c:pt>
                <c:pt idx="66584">
                  <c:v>1</c:v>
                </c:pt>
                <c:pt idx="66585">
                  <c:v>1</c:v>
                </c:pt>
                <c:pt idx="66586">
                  <c:v>1</c:v>
                </c:pt>
                <c:pt idx="66587">
                  <c:v>1</c:v>
                </c:pt>
                <c:pt idx="66588">
                  <c:v>1</c:v>
                </c:pt>
                <c:pt idx="66589">
                  <c:v>1</c:v>
                </c:pt>
                <c:pt idx="66590">
                  <c:v>1</c:v>
                </c:pt>
                <c:pt idx="66591">
                  <c:v>1</c:v>
                </c:pt>
                <c:pt idx="66592">
                  <c:v>1</c:v>
                </c:pt>
                <c:pt idx="66593">
                  <c:v>1</c:v>
                </c:pt>
                <c:pt idx="66594">
                  <c:v>1</c:v>
                </c:pt>
                <c:pt idx="66595">
                  <c:v>1</c:v>
                </c:pt>
                <c:pt idx="66596">
                  <c:v>1</c:v>
                </c:pt>
                <c:pt idx="66597">
                  <c:v>1</c:v>
                </c:pt>
                <c:pt idx="66598">
                  <c:v>1</c:v>
                </c:pt>
                <c:pt idx="66599">
                  <c:v>1</c:v>
                </c:pt>
                <c:pt idx="66600">
                  <c:v>1</c:v>
                </c:pt>
                <c:pt idx="66601">
                  <c:v>1</c:v>
                </c:pt>
                <c:pt idx="66602">
                  <c:v>1</c:v>
                </c:pt>
                <c:pt idx="66603">
                  <c:v>1</c:v>
                </c:pt>
                <c:pt idx="66604">
                  <c:v>1</c:v>
                </c:pt>
                <c:pt idx="66605">
                  <c:v>1</c:v>
                </c:pt>
                <c:pt idx="66606">
                  <c:v>1</c:v>
                </c:pt>
                <c:pt idx="66607">
                  <c:v>1</c:v>
                </c:pt>
                <c:pt idx="66608">
                  <c:v>1</c:v>
                </c:pt>
                <c:pt idx="66609">
                  <c:v>1</c:v>
                </c:pt>
                <c:pt idx="66610">
                  <c:v>1</c:v>
                </c:pt>
                <c:pt idx="66611">
                  <c:v>1</c:v>
                </c:pt>
                <c:pt idx="66612">
                  <c:v>1</c:v>
                </c:pt>
                <c:pt idx="66613">
                  <c:v>1</c:v>
                </c:pt>
                <c:pt idx="66614">
                  <c:v>1</c:v>
                </c:pt>
                <c:pt idx="66615">
                  <c:v>1</c:v>
                </c:pt>
                <c:pt idx="66616">
                  <c:v>1</c:v>
                </c:pt>
                <c:pt idx="66617">
                  <c:v>1</c:v>
                </c:pt>
                <c:pt idx="66618">
                  <c:v>1</c:v>
                </c:pt>
                <c:pt idx="66619">
                  <c:v>1</c:v>
                </c:pt>
                <c:pt idx="66620">
                  <c:v>1</c:v>
                </c:pt>
                <c:pt idx="66621">
                  <c:v>1</c:v>
                </c:pt>
                <c:pt idx="66622">
                  <c:v>0.875</c:v>
                </c:pt>
                <c:pt idx="66623">
                  <c:v>1</c:v>
                </c:pt>
                <c:pt idx="66624">
                  <c:v>1</c:v>
                </c:pt>
                <c:pt idx="66625">
                  <c:v>0.875</c:v>
                </c:pt>
                <c:pt idx="66626">
                  <c:v>1</c:v>
                </c:pt>
                <c:pt idx="66627">
                  <c:v>1</c:v>
                </c:pt>
                <c:pt idx="66628">
                  <c:v>1</c:v>
                </c:pt>
                <c:pt idx="66629">
                  <c:v>1</c:v>
                </c:pt>
                <c:pt idx="66630">
                  <c:v>1</c:v>
                </c:pt>
                <c:pt idx="66631">
                  <c:v>1</c:v>
                </c:pt>
                <c:pt idx="66632">
                  <c:v>1</c:v>
                </c:pt>
                <c:pt idx="66633">
                  <c:v>1</c:v>
                </c:pt>
                <c:pt idx="66634">
                  <c:v>1</c:v>
                </c:pt>
                <c:pt idx="66635">
                  <c:v>1</c:v>
                </c:pt>
                <c:pt idx="66636">
                  <c:v>1</c:v>
                </c:pt>
                <c:pt idx="66637">
                  <c:v>1</c:v>
                </c:pt>
                <c:pt idx="66638">
                  <c:v>1</c:v>
                </c:pt>
                <c:pt idx="66639">
                  <c:v>1</c:v>
                </c:pt>
                <c:pt idx="66640">
                  <c:v>1</c:v>
                </c:pt>
                <c:pt idx="66641">
                  <c:v>1</c:v>
                </c:pt>
                <c:pt idx="66642">
                  <c:v>1</c:v>
                </c:pt>
                <c:pt idx="66643">
                  <c:v>1</c:v>
                </c:pt>
                <c:pt idx="66644">
                  <c:v>1</c:v>
                </c:pt>
                <c:pt idx="66645">
                  <c:v>1</c:v>
                </c:pt>
                <c:pt idx="66646">
                  <c:v>1</c:v>
                </c:pt>
                <c:pt idx="66647">
                  <c:v>1</c:v>
                </c:pt>
                <c:pt idx="66648">
                  <c:v>1</c:v>
                </c:pt>
                <c:pt idx="66649">
                  <c:v>1</c:v>
                </c:pt>
                <c:pt idx="66650">
                  <c:v>1</c:v>
                </c:pt>
                <c:pt idx="66651">
                  <c:v>1</c:v>
                </c:pt>
                <c:pt idx="66652">
                  <c:v>1</c:v>
                </c:pt>
                <c:pt idx="66653">
                  <c:v>1</c:v>
                </c:pt>
                <c:pt idx="66654">
                  <c:v>1</c:v>
                </c:pt>
                <c:pt idx="66655">
                  <c:v>1</c:v>
                </c:pt>
                <c:pt idx="66656">
                  <c:v>1</c:v>
                </c:pt>
                <c:pt idx="66657">
                  <c:v>1</c:v>
                </c:pt>
                <c:pt idx="66658">
                  <c:v>1</c:v>
                </c:pt>
                <c:pt idx="66659">
                  <c:v>1</c:v>
                </c:pt>
                <c:pt idx="66660">
                  <c:v>1</c:v>
                </c:pt>
                <c:pt idx="66661">
                  <c:v>1</c:v>
                </c:pt>
                <c:pt idx="66662">
                  <c:v>1</c:v>
                </c:pt>
                <c:pt idx="66663">
                  <c:v>0.625</c:v>
                </c:pt>
                <c:pt idx="66664">
                  <c:v>1</c:v>
                </c:pt>
                <c:pt idx="66665">
                  <c:v>1</c:v>
                </c:pt>
                <c:pt idx="66666">
                  <c:v>1</c:v>
                </c:pt>
                <c:pt idx="66667">
                  <c:v>1</c:v>
                </c:pt>
                <c:pt idx="66668">
                  <c:v>1</c:v>
                </c:pt>
                <c:pt idx="66669">
                  <c:v>0.875</c:v>
                </c:pt>
                <c:pt idx="66670">
                  <c:v>1</c:v>
                </c:pt>
                <c:pt idx="66671">
                  <c:v>1</c:v>
                </c:pt>
                <c:pt idx="66672">
                  <c:v>1</c:v>
                </c:pt>
                <c:pt idx="66673">
                  <c:v>1</c:v>
                </c:pt>
                <c:pt idx="66674">
                  <c:v>1</c:v>
                </c:pt>
                <c:pt idx="66675">
                  <c:v>1</c:v>
                </c:pt>
                <c:pt idx="66676">
                  <c:v>1</c:v>
                </c:pt>
                <c:pt idx="66677">
                  <c:v>0.75</c:v>
                </c:pt>
                <c:pt idx="66678">
                  <c:v>1</c:v>
                </c:pt>
                <c:pt idx="66679">
                  <c:v>1</c:v>
                </c:pt>
                <c:pt idx="66680">
                  <c:v>1</c:v>
                </c:pt>
                <c:pt idx="66681">
                  <c:v>1</c:v>
                </c:pt>
                <c:pt idx="66682">
                  <c:v>1</c:v>
                </c:pt>
                <c:pt idx="66683">
                  <c:v>1</c:v>
                </c:pt>
                <c:pt idx="66684">
                  <c:v>1</c:v>
                </c:pt>
                <c:pt idx="66685">
                  <c:v>1</c:v>
                </c:pt>
                <c:pt idx="66686">
                  <c:v>0.875</c:v>
                </c:pt>
                <c:pt idx="66687">
                  <c:v>1</c:v>
                </c:pt>
                <c:pt idx="66688">
                  <c:v>1</c:v>
                </c:pt>
                <c:pt idx="66689">
                  <c:v>1</c:v>
                </c:pt>
                <c:pt idx="66690">
                  <c:v>1</c:v>
                </c:pt>
                <c:pt idx="66691">
                  <c:v>1</c:v>
                </c:pt>
                <c:pt idx="66692">
                  <c:v>1</c:v>
                </c:pt>
                <c:pt idx="66693">
                  <c:v>1</c:v>
                </c:pt>
                <c:pt idx="66694">
                  <c:v>1</c:v>
                </c:pt>
                <c:pt idx="66695">
                  <c:v>1</c:v>
                </c:pt>
                <c:pt idx="66696">
                  <c:v>1</c:v>
                </c:pt>
                <c:pt idx="66697">
                  <c:v>1</c:v>
                </c:pt>
                <c:pt idx="66698">
                  <c:v>1</c:v>
                </c:pt>
                <c:pt idx="66699">
                  <c:v>1</c:v>
                </c:pt>
                <c:pt idx="66700">
                  <c:v>1</c:v>
                </c:pt>
                <c:pt idx="66701">
                  <c:v>1</c:v>
                </c:pt>
                <c:pt idx="66702">
                  <c:v>1</c:v>
                </c:pt>
                <c:pt idx="66703">
                  <c:v>1</c:v>
                </c:pt>
                <c:pt idx="66704">
                  <c:v>1</c:v>
                </c:pt>
                <c:pt idx="66705">
                  <c:v>0.25</c:v>
                </c:pt>
                <c:pt idx="66706">
                  <c:v>1</c:v>
                </c:pt>
                <c:pt idx="66707">
                  <c:v>1</c:v>
                </c:pt>
                <c:pt idx="66708">
                  <c:v>1</c:v>
                </c:pt>
                <c:pt idx="66709">
                  <c:v>1</c:v>
                </c:pt>
                <c:pt idx="66710">
                  <c:v>1</c:v>
                </c:pt>
                <c:pt idx="66711">
                  <c:v>0.875</c:v>
                </c:pt>
                <c:pt idx="66712">
                  <c:v>1</c:v>
                </c:pt>
                <c:pt idx="66713">
                  <c:v>1</c:v>
                </c:pt>
                <c:pt idx="66714">
                  <c:v>1</c:v>
                </c:pt>
                <c:pt idx="66715">
                  <c:v>1</c:v>
                </c:pt>
                <c:pt idx="66716">
                  <c:v>1</c:v>
                </c:pt>
                <c:pt idx="66717">
                  <c:v>1</c:v>
                </c:pt>
                <c:pt idx="66718">
                  <c:v>1</c:v>
                </c:pt>
                <c:pt idx="66719">
                  <c:v>1</c:v>
                </c:pt>
                <c:pt idx="66720">
                  <c:v>1</c:v>
                </c:pt>
                <c:pt idx="66721">
                  <c:v>0.875</c:v>
                </c:pt>
                <c:pt idx="66722">
                  <c:v>1</c:v>
                </c:pt>
                <c:pt idx="66723">
                  <c:v>1</c:v>
                </c:pt>
                <c:pt idx="66724">
                  <c:v>1</c:v>
                </c:pt>
                <c:pt idx="66725">
                  <c:v>1</c:v>
                </c:pt>
                <c:pt idx="66726">
                  <c:v>1</c:v>
                </c:pt>
                <c:pt idx="66727">
                  <c:v>1</c:v>
                </c:pt>
                <c:pt idx="66728">
                  <c:v>1</c:v>
                </c:pt>
                <c:pt idx="66729">
                  <c:v>1</c:v>
                </c:pt>
                <c:pt idx="66730">
                  <c:v>1</c:v>
                </c:pt>
                <c:pt idx="66731">
                  <c:v>1</c:v>
                </c:pt>
                <c:pt idx="66732">
                  <c:v>1</c:v>
                </c:pt>
                <c:pt idx="66733">
                  <c:v>1</c:v>
                </c:pt>
                <c:pt idx="66734">
                  <c:v>1</c:v>
                </c:pt>
                <c:pt idx="66735">
                  <c:v>0.875</c:v>
                </c:pt>
                <c:pt idx="66736">
                  <c:v>1</c:v>
                </c:pt>
                <c:pt idx="66737">
                  <c:v>1</c:v>
                </c:pt>
                <c:pt idx="66738">
                  <c:v>1</c:v>
                </c:pt>
                <c:pt idx="66739">
                  <c:v>1</c:v>
                </c:pt>
                <c:pt idx="66740">
                  <c:v>1</c:v>
                </c:pt>
                <c:pt idx="66741">
                  <c:v>1</c:v>
                </c:pt>
                <c:pt idx="66742">
                  <c:v>1</c:v>
                </c:pt>
                <c:pt idx="66743">
                  <c:v>1</c:v>
                </c:pt>
                <c:pt idx="66744">
                  <c:v>1</c:v>
                </c:pt>
                <c:pt idx="66745">
                  <c:v>1</c:v>
                </c:pt>
                <c:pt idx="66746">
                  <c:v>1</c:v>
                </c:pt>
                <c:pt idx="66747">
                  <c:v>1</c:v>
                </c:pt>
                <c:pt idx="66748">
                  <c:v>1</c:v>
                </c:pt>
                <c:pt idx="66749">
                  <c:v>0.875</c:v>
                </c:pt>
                <c:pt idx="66750">
                  <c:v>1</c:v>
                </c:pt>
                <c:pt idx="66751">
                  <c:v>1</c:v>
                </c:pt>
                <c:pt idx="66752">
                  <c:v>1</c:v>
                </c:pt>
                <c:pt idx="66753">
                  <c:v>0.875</c:v>
                </c:pt>
                <c:pt idx="66754">
                  <c:v>1</c:v>
                </c:pt>
                <c:pt idx="66755">
                  <c:v>1</c:v>
                </c:pt>
                <c:pt idx="66756">
                  <c:v>1</c:v>
                </c:pt>
                <c:pt idx="66757">
                  <c:v>1</c:v>
                </c:pt>
                <c:pt idx="66758">
                  <c:v>1</c:v>
                </c:pt>
                <c:pt idx="66759">
                  <c:v>1</c:v>
                </c:pt>
                <c:pt idx="66760">
                  <c:v>1</c:v>
                </c:pt>
                <c:pt idx="66761">
                  <c:v>1</c:v>
                </c:pt>
                <c:pt idx="66762">
                  <c:v>1</c:v>
                </c:pt>
                <c:pt idx="66763">
                  <c:v>1</c:v>
                </c:pt>
                <c:pt idx="66764">
                  <c:v>1</c:v>
                </c:pt>
                <c:pt idx="66765">
                  <c:v>1</c:v>
                </c:pt>
                <c:pt idx="66766">
                  <c:v>1</c:v>
                </c:pt>
                <c:pt idx="66767">
                  <c:v>1</c:v>
                </c:pt>
                <c:pt idx="66768">
                  <c:v>1</c:v>
                </c:pt>
                <c:pt idx="66769">
                  <c:v>1</c:v>
                </c:pt>
                <c:pt idx="66770">
                  <c:v>1</c:v>
                </c:pt>
                <c:pt idx="66771">
                  <c:v>1</c:v>
                </c:pt>
                <c:pt idx="66772">
                  <c:v>1</c:v>
                </c:pt>
                <c:pt idx="66773">
                  <c:v>1</c:v>
                </c:pt>
                <c:pt idx="66774">
                  <c:v>1</c:v>
                </c:pt>
                <c:pt idx="66775">
                  <c:v>1</c:v>
                </c:pt>
                <c:pt idx="66776">
                  <c:v>1</c:v>
                </c:pt>
                <c:pt idx="66777">
                  <c:v>1</c:v>
                </c:pt>
                <c:pt idx="66778">
                  <c:v>1</c:v>
                </c:pt>
                <c:pt idx="66779">
                  <c:v>1</c:v>
                </c:pt>
                <c:pt idx="66780">
                  <c:v>1</c:v>
                </c:pt>
                <c:pt idx="66781">
                  <c:v>1</c:v>
                </c:pt>
                <c:pt idx="66782">
                  <c:v>1</c:v>
                </c:pt>
                <c:pt idx="66783">
                  <c:v>1</c:v>
                </c:pt>
                <c:pt idx="66784">
                  <c:v>1</c:v>
                </c:pt>
                <c:pt idx="66785">
                  <c:v>1</c:v>
                </c:pt>
                <c:pt idx="66786">
                  <c:v>1</c:v>
                </c:pt>
                <c:pt idx="66787">
                  <c:v>1</c:v>
                </c:pt>
                <c:pt idx="66788">
                  <c:v>1</c:v>
                </c:pt>
                <c:pt idx="66789">
                  <c:v>1</c:v>
                </c:pt>
                <c:pt idx="66790">
                  <c:v>1</c:v>
                </c:pt>
                <c:pt idx="66791">
                  <c:v>1</c:v>
                </c:pt>
                <c:pt idx="66792">
                  <c:v>1</c:v>
                </c:pt>
                <c:pt idx="66793">
                  <c:v>1</c:v>
                </c:pt>
                <c:pt idx="66794">
                  <c:v>1</c:v>
                </c:pt>
                <c:pt idx="66795">
                  <c:v>1</c:v>
                </c:pt>
                <c:pt idx="66796">
                  <c:v>1</c:v>
                </c:pt>
                <c:pt idx="66797">
                  <c:v>1</c:v>
                </c:pt>
                <c:pt idx="66798">
                  <c:v>1</c:v>
                </c:pt>
                <c:pt idx="66799">
                  <c:v>1</c:v>
                </c:pt>
                <c:pt idx="66800">
                  <c:v>1</c:v>
                </c:pt>
                <c:pt idx="66801">
                  <c:v>1</c:v>
                </c:pt>
                <c:pt idx="66802">
                  <c:v>1</c:v>
                </c:pt>
                <c:pt idx="66803">
                  <c:v>1</c:v>
                </c:pt>
                <c:pt idx="66804">
                  <c:v>1</c:v>
                </c:pt>
                <c:pt idx="66805">
                  <c:v>1</c:v>
                </c:pt>
                <c:pt idx="66806">
                  <c:v>1</c:v>
                </c:pt>
                <c:pt idx="66807">
                  <c:v>1</c:v>
                </c:pt>
                <c:pt idx="66808">
                  <c:v>1</c:v>
                </c:pt>
                <c:pt idx="66809">
                  <c:v>1</c:v>
                </c:pt>
                <c:pt idx="66810">
                  <c:v>1</c:v>
                </c:pt>
                <c:pt idx="66811">
                  <c:v>1</c:v>
                </c:pt>
                <c:pt idx="66812">
                  <c:v>1</c:v>
                </c:pt>
                <c:pt idx="66813">
                  <c:v>1</c:v>
                </c:pt>
                <c:pt idx="66814">
                  <c:v>1</c:v>
                </c:pt>
                <c:pt idx="66815">
                  <c:v>1</c:v>
                </c:pt>
                <c:pt idx="66816">
                  <c:v>1</c:v>
                </c:pt>
                <c:pt idx="66817">
                  <c:v>1</c:v>
                </c:pt>
                <c:pt idx="66818">
                  <c:v>1</c:v>
                </c:pt>
                <c:pt idx="66819">
                  <c:v>1</c:v>
                </c:pt>
                <c:pt idx="66820">
                  <c:v>1</c:v>
                </c:pt>
                <c:pt idx="66821">
                  <c:v>1</c:v>
                </c:pt>
                <c:pt idx="66822">
                  <c:v>1</c:v>
                </c:pt>
                <c:pt idx="66823">
                  <c:v>1</c:v>
                </c:pt>
                <c:pt idx="66824">
                  <c:v>1</c:v>
                </c:pt>
                <c:pt idx="66825">
                  <c:v>1</c:v>
                </c:pt>
                <c:pt idx="66826">
                  <c:v>1</c:v>
                </c:pt>
                <c:pt idx="66827">
                  <c:v>1</c:v>
                </c:pt>
                <c:pt idx="66828">
                  <c:v>1</c:v>
                </c:pt>
                <c:pt idx="66829">
                  <c:v>1</c:v>
                </c:pt>
                <c:pt idx="66830">
                  <c:v>1</c:v>
                </c:pt>
                <c:pt idx="66831">
                  <c:v>1</c:v>
                </c:pt>
                <c:pt idx="66832">
                  <c:v>1</c:v>
                </c:pt>
                <c:pt idx="66833">
                  <c:v>1</c:v>
                </c:pt>
                <c:pt idx="66834">
                  <c:v>1</c:v>
                </c:pt>
                <c:pt idx="66835">
                  <c:v>1</c:v>
                </c:pt>
                <c:pt idx="66836">
                  <c:v>0.875</c:v>
                </c:pt>
                <c:pt idx="66837">
                  <c:v>1</c:v>
                </c:pt>
                <c:pt idx="66838">
                  <c:v>1</c:v>
                </c:pt>
                <c:pt idx="66839">
                  <c:v>1</c:v>
                </c:pt>
                <c:pt idx="66840">
                  <c:v>1</c:v>
                </c:pt>
                <c:pt idx="66841">
                  <c:v>1</c:v>
                </c:pt>
                <c:pt idx="66842">
                  <c:v>1</c:v>
                </c:pt>
                <c:pt idx="66843">
                  <c:v>1</c:v>
                </c:pt>
                <c:pt idx="66844">
                  <c:v>1</c:v>
                </c:pt>
                <c:pt idx="66845">
                  <c:v>1</c:v>
                </c:pt>
                <c:pt idx="66846">
                  <c:v>1</c:v>
                </c:pt>
                <c:pt idx="66847">
                  <c:v>1</c:v>
                </c:pt>
                <c:pt idx="66848">
                  <c:v>1</c:v>
                </c:pt>
                <c:pt idx="66849">
                  <c:v>1</c:v>
                </c:pt>
                <c:pt idx="66850">
                  <c:v>1</c:v>
                </c:pt>
                <c:pt idx="66851">
                  <c:v>1</c:v>
                </c:pt>
                <c:pt idx="66852">
                  <c:v>1</c:v>
                </c:pt>
                <c:pt idx="66853">
                  <c:v>0.875</c:v>
                </c:pt>
                <c:pt idx="66854">
                  <c:v>1</c:v>
                </c:pt>
                <c:pt idx="66855">
                  <c:v>1</c:v>
                </c:pt>
                <c:pt idx="66856">
                  <c:v>1</c:v>
                </c:pt>
                <c:pt idx="66857">
                  <c:v>1</c:v>
                </c:pt>
                <c:pt idx="66858">
                  <c:v>1</c:v>
                </c:pt>
                <c:pt idx="66859">
                  <c:v>1</c:v>
                </c:pt>
                <c:pt idx="66860">
                  <c:v>1</c:v>
                </c:pt>
                <c:pt idx="66861">
                  <c:v>1</c:v>
                </c:pt>
                <c:pt idx="66862">
                  <c:v>1</c:v>
                </c:pt>
                <c:pt idx="66863">
                  <c:v>1</c:v>
                </c:pt>
                <c:pt idx="66864">
                  <c:v>1</c:v>
                </c:pt>
                <c:pt idx="66865">
                  <c:v>1</c:v>
                </c:pt>
                <c:pt idx="66866">
                  <c:v>1</c:v>
                </c:pt>
                <c:pt idx="66867">
                  <c:v>1</c:v>
                </c:pt>
                <c:pt idx="66868">
                  <c:v>1</c:v>
                </c:pt>
                <c:pt idx="66869">
                  <c:v>1</c:v>
                </c:pt>
                <c:pt idx="66870">
                  <c:v>1</c:v>
                </c:pt>
                <c:pt idx="66871">
                  <c:v>1</c:v>
                </c:pt>
                <c:pt idx="66872">
                  <c:v>1</c:v>
                </c:pt>
                <c:pt idx="66873">
                  <c:v>1</c:v>
                </c:pt>
                <c:pt idx="66874">
                  <c:v>1</c:v>
                </c:pt>
                <c:pt idx="66875">
                  <c:v>1</c:v>
                </c:pt>
                <c:pt idx="66876">
                  <c:v>1</c:v>
                </c:pt>
                <c:pt idx="66877">
                  <c:v>1</c:v>
                </c:pt>
                <c:pt idx="66878">
                  <c:v>1</c:v>
                </c:pt>
                <c:pt idx="66879">
                  <c:v>1</c:v>
                </c:pt>
                <c:pt idx="66880">
                  <c:v>1</c:v>
                </c:pt>
                <c:pt idx="66881">
                  <c:v>1</c:v>
                </c:pt>
                <c:pt idx="66882">
                  <c:v>1</c:v>
                </c:pt>
                <c:pt idx="66883">
                  <c:v>1</c:v>
                </c:pt>
                <c:pt idx="66884">
                  <c:v>1</c:v>
                </c:pt>
                <c:pt idx="66885">
                  <c:v>1</c:v>
                </c:pt>
                <c:pt idx="66886">
                  <c:v>1</c:v>
                </c:pt>
                <c:pt idx="66887">
                  <c:v>1</c:v>
                </c:pt>
                <c:pt idx="66888">
                  <c:v>1</c:v>
                </c:pt>
                <c:pt idx="66889">
                  <c:v>1</c:v>
                </c:pt>
                <c:pt idx="66890">
                  <c:v>1</c:v>
                </c:pt>
                <c:pt idx="66891">
                  <c:v>1</c:v>
                </c:pt>
                <c:pt idx="66892">
                  <c:v>1</c:v>
                </c:pt>
                <c:pt idx="66893">
                  <c:v>1</c:v>
                </c:pt>
                <c:pt idx="66894">
                  <c:v>1</c:v>
                </c:pt>
                <c:pt idx="66895">
                  <c:v>0.85714285700000004</c:v>
                </c:pt>
                <c:pt idx="66896">
                  <c:v>0.85714285700000004</c:v>
                </c:pt>
                <c:pt idx="66897">
                  <c:v>0.85714285700000004</c:v>
                </c:pt>
                <c:pt idx="66898">
                  <c:v>0.85714285700000004</c:v>
                </c:pt>
                <c:pt idx="66899">
                  <c:v>1</c:v>
                </c:pt>
                <c:pt idx="66900">
                  <c:v>1</c:v>
                </c:pt>
                <c:pt idx="66901">
                  <c:v>1</c:v>
                </c:pt>
                <c:pt idx="66902">
                  <c:v>1</c:v>
                </c:pt>
                <c:pt idx="66903">
                  <c:v>0.85714285700000004</c:v>
                </c:pt>
                <c:pt idx="66904">
                  <c:v>1</c:v>
                </c:pt>
                <c:pt idx="66905">
                  <c:v>0.85714285700000004</c:v>
                </c:pt>
                <c:pt idx="66906">
                  <c:v>1</c:v>
                </c:pt>
                <c:pt idx="66907">
                  <c:v>1</c:v>
                </c:pt>
                <c:pt idx="66908">
                  <c:v>1</c:v>
                </c:pt>
                <c:pt idx="66909">
                  <c:v>0.85714285700000004</c:v>
                </c:pt>
                <c:pt idx="66910">
                  <c:v>1</c:v>
                </c:pt>
                <c:pt idx="66911">
                  <c:v>0.85714285700000004</c:v>
                </c:pt>
                <c:pt idx="66912">
                  <c:v>1</c:v>
                </c:pt>
                <c:pt idx="66913">
                  <c:v>1</c:v>
                </c:pt>
                <c:pt idx="66914">
                  <c:v>1</c:v>
                </c:pt>
                <c:pt idx="66915">
                  <c:v>1</c:v>
                </c:pt>
                <c:pt idx="66916">
                  <c:v>1</c:v>
                </c:pt>
                <c:pt idx="66917">
                  <c:v>1</c:v>
                </c:pt>
                <c:pt idx="66918">
                  <c:v>1</c:v>
                </c:pt>
                <c:pt idx="66919">
                  <c:v>1</c:v>
                </c:pt>
                <c:pt idx="66920">
                  <c:v>1</c:v>
                </c:pt>
                <c:pt idx="66921">
                  <c:v>1</c:v>
                </c:pt>
                <c:pt idx="66922">
                  <c:v>1</c:v>
                </c:pt>
                <c:pt idx="66923">
                  <c:v>1</c:v>
                </c:pt>
                <c:pt idx="66924">
                  <c:v>1</c:v>
                </c:pt>
                <c:pt idx="66925">
                  <c:v>1</c:v>
                </c:pt>
                <c:pt idx="66926">
                  <c:v>1</c:v>
                </c:pt>
                <c:pt idx="66927">
                  <c:v>1</c:v>
                </c:pt>
                <c:pt idx="66928">
                  <c:v>1</c:v>
                </c:pt>
                <c:pt idx="66929">
                  <c:v>0.85714285700000004</c:v>
                </c:pt>
                <c:pt idx="66930">
                  <c:v>1</c:v>
                </c:pt>
                <c:pt idx="66931">
                  <c:v>1</c:v>
                </c:pt>
                <c:pt idx="66932">
                  <c:v>1</c:v>
                </c:pt>
                <c:pt idx="66933">
                  <c:v>1</c:v>
                </c:pt>
                <c:pt idx="66934">
                  <c:v>1</c:v>
                </c:pt>
                <c:pt idx="66935">
                  <c:v>1</c:v>
                </c:pt>
                <c:pt idx="66936">
                  <c:v>1</c:v>
                </c:pt>
                <c:pt idx="66937">
                  <c:v>1</c:v>
                </c:pt>
                <c:pt idx="66938">
                  <c:v>1</c:v>
                </c:pt>
                <c:pt idx="66939">
                  <c:v>1</c:v>
                </c:pt>
                <c:pt idx="66940">
                  <c:v>1</c:v>
                </c:pt>
                <c:pt idx="66941">
                  <c:v>1</c:v>
                </c:pt>
                <c:pt idx="66942">
                  <c:v>1</c:v>
                </c:pt>
                <c:pt idx="66943">
                  <c:v>1</c:v>
                </c:pt>
                <c:pt idx="66944">
                  <c:v>1</c:v>
                </c:pt>
                <c:pt idx="66945">
                  <c:v>1</c:v>
                </c:pt>
                <c:pt idx="66946">
                  <c:v>1</c:v>
                </c:pt>
                <c:pt idx="66947">
                  <c:v>1</c:v>
                </c:pt>
                <c:pt idx="66948">
                  <c:v>1</c:v>
                </c:pt>
                <c:pt idx="66949">
                  <c:v>1</c:v>
                </c:pt>
                <c:pt idx="66950">
                  <c:v>1</c:v>
                </c:pt>
                <c:pt idx="66951">
                  <c:v>1</c:v>
                </c:pt>
                <c:pt idx="66952">
                  <c:v>1</c:v>
                </c:pt>
                <c:pt idx="66953">
                  <c:v>1</c:v>
                </c:pt>
                <c:pt idx="66954">
                  <c:v>1</c:v>
                </c:pt>
                <c:pt idx="66955">
                  <c:v>0.14285714299999999</c:v>
                </c:pt>
                <c:pt idx="66956">
                  <c:v>1</c:v>
                </c:pt>
                <c:pt idx="66957">
                  <c:v>1</c:v>
                </c:pt>
                <c:pt idx="66958">
                  <c:v>1</c:v>
                </c:pt>
                <c:pt idx="66959">
                  <c:v>1</c:v>
                </c:pt>
                <c:pt idx="66960">
                  <c:v>1</c:v>
                </c:pt>
                <c:pt idx="66961">
                  <c:v>1</c:v>
                </c:pt>
                <c:pt idx="66962">
                  <c:v>1</c:v>
                </c:pt>
                <c:pt idx="66963">
                  <c:v>1</c:v>
                </c:pt>
                <c:pt idx="66964">
                  <c:v>1</c:v>
                </c:pt>
                <c:pt idx="66965">
                  <c:v>1</c:v>
                </c:pt>
                <c:pt idx="66966">
                  <c:v>1</c:v>
                </c:pt>
                <c:pt idx="66967">
                  <c:v>1</c:v>
                </c:pt>
                <c:pt idx="66968">
                  <c:v>1</c:v>
                </c:pt>
                <c:pt idx="66969">
                  <c:v>1</c:v>
                </c:pt>
                <c:pt idx="66970">
                  <c:v>1</c:v>
                </c:pt>
                <c:pt idx="66971">
                  <c:v>1</c:v>
                </c:pt>
                <c:pt idx="66972">
                  <c:v>1</c:v>
                </c:pt>
                <c:pt idx="66973">
                  <c:v>1</c:v>
                </c:pt>
                <c:pt idx="66974">
                  <c:v>1</c:v>
                </c:pt>
                <c:pt idx="66975">
                  <c:v>0.85714285700000004</c:v>
                </c:pt>
                <c:pt idx="66976">
                  <c:v>1</c:v>
                </c:pt>
                <c:pt idx="66977">
                  <c:v>1</c:v>
                </c:pt>
                <c:pt idx="66978">
                  <c:v>1</c:v>
                </c:pt>
                <c:pt idx="66979">
                  <c:v>1</c:v>
                </c:pt>
                <c:pt idx="66980">
                  <c:v>1</c:v>
                </c:pt>
                <c:pt idx="66981">
                  <c:v>1</c:v>
                </c:pt>
                <c:pt idx="66982">
                  <c:v>1</c:v>
                </c:pt>
                <c:pt idx="66983">
                  <c:v>1</c:v>
                </c:pt>
                <c:pt idx="66984">
                  <c:v>1</c:v>
                </c:pt>
                <c:pt idx="66985">
                  <c:v>1</c:v>
                </c:pt>
                <c:pt idx="66986">
                  <c:v>1</c:v>
                </c:pt>
                <c:pt idx="66987">
                  <c:v>1</c:v>
                </c:pt>
                <c:pt idx="66988">
                  <c:v>1</c:v>
                </c:pt>
                <c:pt idx="66989">
                  <c:v>1</c:v>
                </c:pt>
                <c:pt idx="66990">
                  <c:v>1</c:v>
                </c:pt>
                <c:pt idx="66991">
                  <c:v>1</c:v>
                </c:pt>
                <c:pt idx="66992">
                  <c:v>0.14285714299999999</c:v>
                </c:pt>
                <c:pt idx="66993">
                  <c:v>1</c:v>
                </c:pt>
                <c:pt idx="66994">
                  <c:v>0.85714285700000004</c:v>
                </c:pt>
                <c:pt idx="66995">
                  <c:v>1</c:v>
                </c:pt>
                <c:pt idx="66996">
                  <c:v>1</c:v>
                </c:pt>
                <c:pt idx="66997">
                  <c:v>1</c:v>
                </c:pt>
                <c:pt idx="66998">
                  <c:v>1</c:v>
                </c:pt>
                <c:pt idx="66999">
                  <c:v>1</c:v>
                </c:pt>
                <c:pt idx="67000">
                  <c:v>1</c:v>
                </c:pt>
                <c:pt idx="67001">
                  <c:v>1</c:v>
                </c:pt>
                <c:pt idx="67002">
                  <c:v>1</c:v>
                </c:pt>
                <c:pt idx="67003">
                  <c:v>1</c:v>
                </c:pt>
                <c:pt idx="67004">
                  <c:v>1</c:v>
                </c:pt>
                <c:pt idx="67005">
                  <c:v>1</c:v>
                </c:pt>
                <c:pt idx="67006">
                  <c:v>1</c:v>
                </c:pt>
                <c:pt idx="67007">
                  <c:v>1</c:v>
                </c:pt>
                <c:pt idx="67008">
                  <c:v>1</c:v>
                </c:pt>
                <c:pt idx="67009">
                  <c:v>1</c:v>
                </c:pt>
                <c:pt idx="67010">
                  <c:v>1</c:v>
                </c:pt>
                <c:pt idx="67011">
                  <c:v>1</c:v>
                </c:pt>
                <c:pt idx="67012">
                  <c:v>1</c:v>
                </c:pt>
                <c:pt idx="67013">
                  <c:v>1</c:v>
                </c:pt>
                <c:pt idx="67014">
                  <c:v>1</c:v>
                </c:pt>
                <c:pt idx="67015">
                  <c:v>1</c:v>
                </c:pt>
                <c:pt idx="67016">
                  <c:v>1</c:v>
                </c:pt>
                <c:pt idx="67017">
                  <c:v>1</c:v>
                </c:pt>
                <c:pt idx="67018">
                  <c:v>1</c:v>
                </c:pt>
                <c:pt idx="67019">
                  <c:v>1</c:v>
                </c:pt>
                <c:pt idx="67020">
                  <c:v>1</c:v>
                </c:pt>
                <c:pt idx="67021">
                  <c:v>1</c:v>
                </c:pt>
                <c:pt idx="67022">
                  <c:v>1</c:v>
                </c:pt>
                <c:pt idx="67023">
                  <c:v>1</c:v>
                </c:pt>
                <c:pt idx="67024">
                  <c:v>1</c:v>
                </c:pt>
                <c:pt idx="67025">
                  <c:v>1</c:v>
                </c:pt>
                <c:pt idx="67026">
                  <c:v>1</c:v>
                </c:pt>
                <c:pt idx="67027">
                  <c:v>1</c:v>
                </c:pt>
                <c:pt idx="67028">
                  <c:v>1</c:v>
                </c:pt>
                <c:pt idx="67029">
                  <c:v>0.85714285700000004</c:v>
                </c:pt>
                <c:pt idx="67030">
                  <c:v>1</c:v>
                </c:pt>
                <c:pt idx="67031">
                  <c:v>1</c:v>
                </c:pt>
                <c:pt idx="67032">
                  <c:v>1</c:v>
                </c:pt>
                <c:pt idx="67033">
                  <c:v>1</c:v>
                </c:pt>
                <c:pt idx="67034">
                  <c:v>0.85714285700000004</c:v>
                </c:pt>
                <c:pt idx="67035">
                  <c:v>1</c:v>
                </c:pt>
                <c:pt idx="67036">
                  <c:v>1</c:v>
                </c:pt>
                <c:pt idx="67037">
                  <c:v>1</c:v>
                </c:pt>
                <c:pt idx="67038">
                  <c:v>1</c:v>
                </c:pt>
                <c:pt idx="67039">
                  <c:v>1</c:v>
                </c:pt>
                <c:pt idx="67040">
                  <c:v>1</c:v>
                </c:pt>
                <c:pt idx="67041">
                  <c:v>1</c:v>
                </c:pt>
                <c:pt idx="67042">
                  <c:v>1</c:v>
                </c:pt>
                <c:pt idx="67043">
                  <c:v>1</c:v>
                </c:pt>
                <c:pt idx="67044">
                  <c:v>1</c:v>
                </c:pt>
                <c:pt idx="67045">
                  <c:v>1</c:v>
                </c:pt>
                <c:pt idx="67046">
                  <c:v>1</c:v>
                </c:pt>
                <c:pt idx="67047">
                  <c:v>1</c:v>
                </c:pt>
                <c:pt idx="67048">
                  <c:v>1</c:v>
                </c:pt>
                <c:pt idx="67049">
                  <c:v>1</c:v>
                </c:pt>
                <c:pt idx="67050">
                  <c:v>1</c:v>
                </c:pt>
                <c:pt idx="67051">
                  <c:v>1</c:v>
                </c:pt>
                <c:pt idx="67052">
                  <c:v>1</c:v>
                </c:pt>
                <c:pt idx="67053">
                  <c:v>1</c:v>
                </c:pt>
                <c:pt idx="67054">
                  <c:v>1</c:v>
                </c:pt>
                <c:pt idx="67055">
                  <c:v>1</c:v>
                </c:pt>
                <c:pt idx="67056">
                  <c:v>1</c:v>
                </c:pt>
                <c:pt idx="67057">
                  <c:v>1</c:v>
                </c:pt>
                <c:pt idx="67058">
                  <c:v>1</c:v>
                </c:pt>
                <c:pt idx="67059">
                  <c:v>1</c:v>
                </c:pt>
                <c:pt idx="67060">
                  <c:v>1</c:v>
                </c:pt>
                <c:pt idx="67061">
                  <c:v>1</c:v>
                </c:pt>
                <c:pt idx="67062">
                  <c:v>1</c:v>
                </c:pt>
                <c:pt idx="67063">
                  <c:v>1</c:v>
                </c:pt>
                <c:pt idx="67064">
                  <c:v>1</c:v>
                </c:pt>
                <c:pt idx="67065">
                  <c:v>1</c:v>
                </c:pt>
                <c:pt idx="67066">
                  <c:v>1</c:v>
                </c:pt>
                <c:pt idx="67067">
                  <c:v>1</c:v>
                </c:pt>
                <c:pt idx="67068">
                  <c:v>1</c:v>
                </c:pt>
                <c:pt idx="67069">
                  <c:v>1</c:v>
                </c:pt>
                <c:pt idx="67070">
                  <c:v>1</c:v>
                </c:pt>
                <c:pt idx="67071">
                  <c:v>1</c:v>
                </c:pt>
                <c:pt idx="67072">
                  <c:v>1</c:v>
                </c:pt>
                <c:pt idx="67073">
                  <c:v>1</c:v>
                </c:pt>
                <c:pt idx="67074">
                  <c:v>1</c:v>
                </c:pt>
                <c:pt idx="67075">
                  <c:v>1</c:v>
                </c:pt>
                <c:pt idx="67076">
                  <c:v>1</c:v>
                </c:pt>
                <c:pt idx="67077">
                  <c:v>1</c:v>
                </c:pt>
                <c:pt idx="67078">
                  <c:v>1</c:v>
                </c:pt>
                <c:pt idx="67079">
                  <c:v>1</c:v>
                </c:pt>
                <c:pt idx="67080">
                  <c:v>1</c:v>
                </c:pt>
                <c:pt idx="67081">
                  <c:v>1</c:v>
                </c:pt>
                <c:pt idx="67082">
                  <c:v>1</c:v>
                </c:pt>
                <c:pt idx="67083">
                  <c:v>1</c:v>
                </c:pt>
                <c:pt idx="67084">
                  <c:v>1</c:v>
                </c:pt>
                <c:pt idx="67085">
                  <c:v>1</c:v>
                </c:pt>
                <c:pt idx="67086">
                  <c:v>1</c:v>
                </c:pt>
                <c:pt idx="67087">
                  <c:v>1</c:v>
                </c:pt>
                <c:pt idx="67088">
                  <c:v>1</c:v>
                </c:pt>
                <c:pt idx="67089">
                  <c:v>1</c:v>
                </c:pt>
                <c:pt idx="67090">
                  <c:v>1</c:v>
                </c:pt>
                <c:pt idx="67091">
                  <c:v>1</c:v>
                </c:pt>
                <c:pt idx="67092">
                  <c:v>1</c:v>
                </c:pt>
                <c:pt idx="67093">
                  <c:v>0.428571429</c:v>
                </c:pt>
                <c:pt idx="67094">
                  <c:v>1</c:v>
                </c:pt>
                <c:pt idx="67095">
                  <c:v>0.85714285700000004</c:v>
                </c:pt>
                <c:pt idx="67096">
                  <c:v>1</c:v>
                </c:pt>
                <c:pt idx="67097">
                  <c:v>1</c:v>
                </c:pt>
                <c:pt idx="67098">
                  <c:v>1</c:v>
                </c:pt>
                <c:pt idx="67099">
                  <c:v>1</c:v>
                </c:pt>
                <c:pt idx="67100">
                  <c:v>1</c:v>
                </c:pt>
                <c:pt idx="67101">
                  <c:v>1</c:v>
                </c:pt>
                <c:pt idx="67102">
                  <c:v>1</c:v>
                </c:pt>
                <c:pt idx="67103">
                  <c:v>0.85714285700000004</c:v>
                </c:pt>
                <c:pt idx="67104">
                  <c:v>1</c:v>
                </c:pt>
                <c:pt idx="67105">
                  <c:v>1</c:v>
                </c:pt>
                <c:pt idx="67106">
                  <c:v>1</c:v>
                </c:pt>
                <c:pt idx="67107">
                  <c:v>1</c:v>
                </c:pt>
                <c:pt idx="67108">
                  <c:v>1</c:v>
                </c:pt>
                <c:pt idx="67109">
                  <c:v>1</c:v>
                </c:pt>
                <c:pt idx="67110">
                  <c:v>1</c:v>
                </c:pt>
                <c:pt idx="67111">
                  <c:v>1</c:v>
                </c:pt>
                <c:pt idx="67112">
                  <c:v>1</c:v>
                </c:pt>
                <c:pt idx="67113">
                  <c:v>1</c:v>
                </c:pt>
                <c:pt idx="67114">
                  <c:v>0.85714285700000004</c:v>
                </c:pt>
                <c:pt idx="67115">
                  <c:v>1</c:v>
                </c:pt>
                <c:pt idx="67116">
                  <c:v>0.85714285700000004</c:v>
                </c:pt>
                <c:pt idx="67117">
                  <c:v>1</c:v>
                </c:pt>
                <c:pt idx="67118">
                  <c:v>1</c:v>
                </c:pt>
                <c:pt idx="67119">
                  <c:v>1</c:v>
                </c:pt>
                <c:pt idx="67120">
                  <c:v>1</c:v>
                </c:pt>
                <c:pt idx="67121">
                  <c:v>1</c:v>
                </c:pt>
                <c:pt idx="67122">
                  <c:v>1</c:v>
                </c:pt>
                <c:pt idx="67123">
                  <c:v>1</c:v>
                </c:pt>
                <c:pt idx="67124">
                  <c:v>1</c:v>
                </c:pt>
                <c:pt idx="67125">
                  <c:v>1</c:v>
                </c:pt>
                <c:pt idx="67126">
                  <c:v>1</c:v>
                </c:pt>
                <c:pt idx="67127">
                  <c:v>1</c:v>
                </c:pt>
                <c:pt idx="67128">
                  <c:v>1</c:v>
                </c:pt>
                <c:pt idx="67129">
                  <c:v>1</c:v>
                </c:pt>
                <c:pt idx="67130">
                  <c:v>1</c:v>
                </c:pt>
                <c:pt idx="67131">
                  <c:v>1</c:v>
                </c:pt>
                <c:pt idx="67132">
                  <c:v>1</c:v>
                </c:pt>
                <c:pt idx="67133">
                  <c:v>1</c:v>
                </c:pt>
                <c:pt idx="67134">
                  <c:v>1</c:v>
                </c:pt>
                <c:pt idx="67135">
                  <c:v>1</c:v>
                </c:pt>
                <c:pt idx="67136">
                  <c:v>1</c:v>
                </c:pt>
                <c:pt idx="67137">
                  <c:v>1</c:v>
                </c:pt>
                <c:pt idx="67138">
                  <c:v>1</c:v>
                </c:pt>
                <c:pt idx="67139">
                  <c:v>1</c:v>
                </c:pt>
                <c:pt idx="67140">
                  <c:v>1</c:v>
                </c:pt>
                <c:pt idx="67141">
                  <c:v>1</c:v>
                </c:pt>
                <c:pt idx="67142">
                  <c:v>1</c:v>
                </c:pt>
                <c:pt idx="67143">
                  <c:v>1</c:v>
                </c:pt>
                <c:pt idx="67144">
                  <c:v>1</c:v>
                </c:pt>
                <c:pt idx="67145">
                  <c:v>1</c:v>
                </c:pt>
                <c:pt idx="67146">
                  <c:v>1</c:v>
                </c:pt>
                <c:pt idx="67147">
                  <c:v>1</c:v>
                </c:pt>
                <c:pt idx="67148">
                  <c:v>1</c:v>
                </c:pt>
                <c:pt idx="67149">
                  <c:v>1</c:v>
                </c:pt>
                <c:pt idx="67150">
                  <c:v>1</c:v>
                </c:pt>
                <c:pt idx="67151">
                  <c:v>1</c:v>
                </c:pt>
                <c:pt idx="67152">
                  <c:v>1</c:v>
                </c:pt>
                <c:pt idx="67153">
                  <c:v>1</c:v>
                </c:pt>
                <c:pt idx="67154">
                  <c:v>1</c:v>
                </c:pt>
                <c:pt idx="67155">
                  <c:v>1</c:v>
                </c:pt>
                <c:pt idx="67156">
                  <c:v>1</c:v>
                </c:pt>
                <c:pt idx="67157">
                  <c:v>1</c:v>
                </c:pt>
                <c:pt idx="67158">
                  <c:v>1</c:v>
                </c:pt>
                <c:pt idx="67159">
                  <c:v>0.85714285700000004</c:v>
                </c:pt>
                <c:pt idx="67160">
                  <c:v>1</c:v>
                </c:pt>
                <c:pt idx="67161">
                  <c:v>1</c:v>
                </c:pt>
                <c:pt idx="67162">
                  <c:v>1</c:v>
                </c:pt>
                <c:pt idx="67163">
                  <c:v>1</c:v>
                </c:pt>
                <c:pt idx="67164">
                  <c:v>1</c:v>
                </c:pt>
                <c:pt idx="67165">
                  <c:v>1</c:v>
                </c:pt>
                <c:pt idx="67166">
                  <c:v>1</c:v>
                </c:pt>
                <c:pt idx="67167">
                  <c:v>1</c:v>
                </c:pt>
                <c:pt idx="67168">
                  <c:v>1</c:v>
                </c:pt>
                <c:pt idx="67169">
                  <c:v>1</c:v>
                </c:pt>
                <c:pt idx="67170">
                  <c:v>1</c:v>
                </c:pt>
                <c:pt idx="67171">
                  <c:v>1</c:v>
                </c:pt>
                <c:pt idx="67172">
                  <c:v>1</c:v>
                </c:pt>
                <c:pt idx="67173">
                  <c:v>1</c:v>
                </c:pt>
                <c:pt idx="67174">
                  <c:v>0.85714285700000004</c:v>
                </c:pt>
                <c:pt idx="67175">
                  <c:v>1</c:v>
                </c:pt>
                <c:pt idx="67176">
                  <c:v>1</c:v>
                </c:pt>
                <c:pt idx="67177">
                  <c:v>1</c:v>
                </c:pt>
                <c:pt idx="67178">
                  <c:v>1</c:v>
                </c:pt>
                <c:pt idx="67179">
                  <c:v>1</c:v>
                </c:pt>
                <c:pt idx="67180">
                  <c:v>1</c:v>
                </c:pt>
                <c:pt idx="67181">
                  <c:v>1</c:v>
                </c:pt>
                <c:pt idx="67182">
                  <c:v>1</c:v>
                </c:pt>
                <c:pt idx="67183">
                  <c:v>1</c:v>
                </c:pt>
                <c:pt idx="67184">
                  <c:v>0.71428571399999996</c:v>
                </c:pt>
                <c:pt idx="67185">
                  <c:v>0.28571428599999998</c:v>
                </c:pt>
                <c:pt idx="67186">
                  <c:v>1</c:v>
                </c:pt>
                <c:pt idx="67187">
                  <c:v>0.85714285700000004</c:v>
                </c:pt>
                <c:pt idx="67188">
                  <c:v>1</c:v>
                </c:pt>
                <c:pt idx="67189">
                  <c:v>1</c:v>
                </c:pt>
                <c:pt idx="67190">
                  <c:v>1</c:v>
                </c:pt>
                <c:pt idx="67191">
                  <c:v>1</c:v>
                </c:pt>
                <c:pt idx="67192">
                  <c:v>1</c:v>
                </c:pt>
                <c:pt idx="67193">
                  <c:v>1</c:v>
                </c:pt>
                <c:pt idx="67194">
                  <c:v>1</c:v>
                </c:pt>
                <c:pt idx="67195">
                  <c:v>1</c:v>
                </c:pt>
                <c:pt idx="67196">
                  <c:v>1</c:v>
                </c:pt>
                <c:pt idx="67197">
                  <c:v>1</c:v>
                </c:pt>
                <c:pt idx="67198">
                  <c:v>1</c:v>
                </c:pt>
                <c:pt idx="67199">
                  <c:v>1</c:v>
                </c:pt>
                <c:pt idx="67200">
                  <c:v>1</c:v>
                </c:pt>
                <c:pt idx="67201">
                  <c:v>1</c:v>
                </c:pt>
                <c:pt idx="67202">
                  <c:v>1</c:v>
                </c:pt>
                <c:pt idx="67203">
                  <c:v>1</c:v>
                </c:pt>
                <c:pt idx="67204">
                  <c:v>1</c:v>
                </c:pt>
                <c:pt idx="67205">
                  <c:v>1</c:v>
                </c:pt>
                <c:pt idx="67206">
                  <c:v>1</c:v>
                </c:pt>
                <c:pt idx="67207">
                  <c:v>1</c:v>
                </c:pt>
                <c:pt idx="67208">
                  <c:v>1</c:v>
                </c:pt>
                <c:pt idx="67209">
                  <c:v>1</c:v>
                </c:pt>
                <c:pt idx="67210">
                  <c:v>0.85714285700000004</c:v>
                </c:pt>
                <c:pt idx="67211">
                  <c:v>1</c:v>
                </c:pt>
                <c:pt idx="67212">
                  <c:v>1</c:v>
                </c:pt>
                <c:pt idx="67213">
                  <c:v>1</c:v>
                </c:pt>
                <c:pt idx="67214">
                  <c:v>0.85714285700000004</c:v>
                </c:pt>
                <c:pt idx="67215">
                  <c:v>1</c:v>
                </c:pt>
                <c:pt idx="67216">
                  <c:v>1</c:v>
                </c:pt>
                <c:pt idx="67217">
                  <c:v>1</c:v>
                </c:pt>
                <c:pt idx="67218">
                  <c:v>1</c:v>
                </c:pt>
                <c:pt idx="67219">
                  <c:v>1</c:v>
                </c:pt>
                <c:pt idx="67220">
                  <c:v>1</c:v>
                </c:pt>
                <c:pt idx="67221">
                  <c:v>1</c:v>
                </c:pt>
                <c:pt idx="67222">
                  <c:v>1</c:v>
                </c:pt>
                <c:pt idx="67223">
                  <c:v>1</c:v>
                </c:pt>
                <c:pt idx="67224">
                  <c:v>1</c:v>
                </c:pt>
                <c:pt idx="67225">
                  <c:v>1</c:v>
                </c:pt>
                <c:pt idx="67226">
                  <c:v>1</c:v>
                </c:pt>
                <c:pt idx="67227">
                  <c:v>1</c:v>
                </c:pt>
                <c:pt idx="67228">
                  <c:v>1</c:v>
                </c:pt>
                <c:pt idx="67229">
                  <c:v>1</c:v>
                </c:pt>
                <c:pt idx="67230">
                  <c:v>1</c:v>
                </c:pt>
                <c:pt idx="67231">
                  <c:v>1</c:v>
                </c:pt>
                <c:pt idx="67232">
                  <c:v>1</c:v>
                </c:pt>
                <c:pt idx="67233">
                  <c:v>1</c:v>
                </c:pt>
                <c:pt idx="67234">
                  <c:v>1</c:v>
                </c:pt>
                <c:pt idx="67235">
                  <c:v>0.85714285700000004</c:v>
                </c:pt>
                <c:pt idx="67236">
                  <c:v>1</c:v>
                </c:pt>
                <c:pt idx="67237">
                  <c:v>1</c:v>
                </c:pt>
                <c:pt idx="67238">
                  <c:v>1</c:v>
                </c:pt>
                <c:pt idx="67239">
                  <c:v>1</c:v>
                </c:pt>
                <c:pt idx="67240">
                  <c:v>1</c:v>
                </c:pt>
                <c:pt idx="67241">
                  <c:v>1</c:v>
                </c:pt>
                <c:pt idx="67242">
                  <c:v>1</c:v>
                </c:pt>
                <c:pt idx="67243">
                  <c:v>1</c:v>
                </c:pt>
                <c:pt idx="67244">
                  <c:v>1</c:v>
                </c:pt>
                <c:pt idx="67245">
                  <c:v>1</c:v>
                </c:pt>
                <c:pt idx="67246">
                  <c:v>1</c:v>
                </c:pt>
                <c:pt idx="67247">
                  <c:v>1</c:v>
                </c:pt>
                <c:pt idx="67248">
                  <c:v>1</c:v>
                </c:pt>
                <c:pt idx="67249">
                  <c:v>0.85714285700000004</c:v>
                </c:pt>
                <c:pt idx="67250">
                  <c:v>1</c:v>
                </c:pt>
                <c:pt idx="67251">
                  <c:v>1</c:v>
                </c:pt>
                <c:pt idx="67252">
                  <c:v>1</c:v>
                </c:pt>
                <c:pt idx="67253">
                  <c:v>1</c:v>
                </c:pt>
                <c:pt idx="67254">
                  <c:v>1</c:v>
                </c:pt>
                <c:pt idx="67255">
                  <c:v>1</c:v>
                </c:pt>
                <c:pt idx="67256">
                  <c:v>1</c:v>
                </c:pt>
                <c:pt idx="67257">
                  <c:v>1</c:v>
                </c:pt>
                <c:pt idx="67258">
                  <c:v>1</c:v>
                </c:pt>
                <c:pt idx="67259">
                  <c:v>1</c:v>
                </c:pt>
                <c:pt idx="67260">
                  <c:v>1</c:v>
                </c:pt>
                <c:pt idx="67261">
                  <c:v>1</c:v>
                </c:pt>
                <c:pt idx="67262">
                  <c:v>1</c:v>
                </c:pt>
                <c:pt idx="67263">
                  <c:v>1</c:v>
                </c:pt>
                <c:pt idx="67264">
                  <c:v>1</c:v>
                </c:pt>
                <c:pt idx="67265">
                  <c:v>1</c:v>
                </c:pt>
                <c:pt idx="67266">
                  <c:v>1</c:v>
                </c:pt>
                <c:pt idx="67267">
                  <c:v>1</c:v>
                </c:pt>
                <c:pt idx="67268">
                  <c:v>1</c:v>
                </c:pt>
                <c:pt idx="67269">
                  <c:v>1</c:v>
                </c:pt>
                <c:pt idx="67270">
                  <c:v>1</c:v>
                </c:pt>
                <c:pt idx="67271">
                  <c:v>1</c:v>
                </c:pt>
                <c:pt idx="67272">
                  <c:v>1</c:v>
                </c:pt>
                <c:pt idx="67273">
                  <c:v>1</c:v>
                </c:pt>
                <c:pt idx="67274">
                  <c:v>1</c:v>
                </c:pt>
                <c:pt idx="67275">
                  <c:v>1</c:v>
                </c:pt>
                <c:pt idx="67276">
                  <c:v>1</c:v>
                </c:pt>
                <c:pt idx="67277">
                  <c:v>1</c:v>
                </c:pt>
                <c:pt idx="67278">
                  <c:v>1</c:v>
                </c:pt>
                <c:pt idx="67279">
                  <c:v>1</c:v>
                </c:pt>
                <c:pt idx="67280">
                  <c:v>1</c:v>
                </c:pt>
                <c:pt idx="67281">
                  <c:v>1</c:v>
                </c:pt>
                <c:pt idx="67282">
                  <c:v>1</c:v>
                </c:pt>
                <c:pt idx="67283">
                  <c:v>1</c:v>
                </c:pt>
                <c:pt idx="67284">
                  <c:v>1</c:v>
                </c:pt>
                <c:pt idx="67285">
                  <c:v>1</c:v>
                </c:pt>
                <c:pt idx="67286">
                  <c:v>0.85714285700000004</c:v>
                </c:pt>
                <c:pt idx="67287">
                  <c:v>1</c:v>
                </c:pt>
                <c:pt idx="67288">
                  <c:v>1</c:v>
                </c:pt>
                <c:pt idx="67289">
                  <c:v>1</c:v>
                </c:pt>
                <c:pt idx="67290">
                  <c:v>1</c:v>
                </c:pt>
                <c:pt idx="67291">
                  <c:v>1</c:v>
                </c:pt>
                <c:pt idx="67292">
                  <c:v>1</c:v>
                </c:pt>
                <c:pt idx="67293">
                  <c:v>1</c:v>
                </c:pt>
                <c:pt idx="67294">
                  <c:v>1</c:v>
                </c:pt>
                <c:pt idx="67295">
                  <c:v>1</c:v>
                </c:pt>
                <c:pt idx="67296">
                  <c:v>1</c:v>
                </c:pt>
                <c:pt idx="67297">
                  <c:v>1</c:v>
                </c:pt>
                <c:pt idx="67298">
                  <c:v>1</c:v>
                </c:pt>
                <c:pt idx="67299">
                  <c:v>1</c:v>
                </c:pt>
                <c:pt idx="67300">
                  <c:v>1</c:v>
                </c:pt>
                <c:pt idx="67301">
                  <c:v>1</c:v>
                </c:pt>
                <c:pt idx="67302">
                  <c:v>1</c:v>
                </c:pt>
                <c:pt idx="67303">
                  <c:v>1</c:v>
                </c:pt>
                <c:pt idx="67304">
                  <c:v>0.85714285700000004</c:v>
                </c:pt>
                <c:pt idx="67305">
                  <c:v>1</c:v>
                </c:pt>
                <c:pt idx="67306">
                  <c:v>1</c:v>
                </c:pt>
                <c:pt idx="67307">
                  <c:v>1</c:v>
                </c:pt>
                <c:pt idx="67308">
                  <c:v>1</c:v>
                </c:pt>
                <c:pt idx="67309">
                  <c:v>1</c:v>
                </c:pt>
                <c:pt idx="67310">
                  <c:v>0.85714285700000004</c:v>
                </c:pt>
                <c:pt idx="67311">
                  <c:v>1</c:v>
                </c:pt>
                <c:pt idx="67312">
                  <c:v>1</c:v>
                </c:pt>
                <c:pt idx="67313">
                  <c:v>1</c:v>
                </c:pt>
                <c:pt idx="67314">
                  <c:v>1</c:v>
                </c:pt>
                <c:pt idx="67315">
                  <c:v>1</c:v>
                </c:pt>
                <c:pt idx="67316">
                  <c:v>1</c:v>
                </c:pt>
                <c:pt idx="67317">
                  <c:v>1</c:v>
                </c:pt>
                <c:pt idx="67318">
                  <c:v>1</c:v>
                </c:pt>
                <c:pt idx="67319">
                  <c:v>1</c:v>
                </c:pt>
                <c:pt idx="67320">
                  <c:v>1</c:v>
                </c:pt>
                <c:pt idx="67321">
                  <c:v>1</c:v>
                </c:pt>
                <c:pt idx="67322">
                  <c:v>1</c:v>
                </c:pt>
                <c:pt idx="67323">
                  <c:v>1</c:v>
                </c:pt>
                <c:pt idx="67324">
                  <c:v>1</c:v>
                </c:pt>
                <c:pt idx="67325">
                  <c:v>1</c:v>
                </c:pt>
                <c:pt idx="67326">
                  <c:v>1</c:v>
                </c:pt>
                <c:pt idx="67327">
                  <c:v>1</c:v>
                </c:pt>
                <c:pt idx="67328">
                  <c:v>1</c:v>
                </c:pt>
                <c:pt idx="67329">
                  <c:v>1</c:v>
                </c:pt>
                <c:pt idx="67330">
                  <c:v>1</c:v>
                </c:pt>
                <c:pt idx="67331">
                  <c:v>1</c:v>
                </c:pt>
                <c:pt idx="67332">
                  <c:v>1</c:v>
                </c:pt>
                <c:pt idx="67333">
                  <c:v>1</c:v>
                </c:pt>
                <c:pt idx="67334">
                  <c:v>1</c:v>
                </c:pt>
                <c:pt idx="67335">
                  <c:v>1</c:v>
                </c:pt>
                <c:pt idx="67336">
                  <c:v>1</c:v>
                </c:pt>
                <c:pt idx="67337">
                  <c:v>1</c:v>
                </c:pt>
                <c:pt idx="67338">
                  <c:v>1</c:v>
                </c:pt>
                <c:pt idx="67339">
                  <c:v>1</c:v>
                </c:pt>
                <c:pt idx="67340">
                  <c:v>1</c:v>
                </c:pt>
                <c:pt idx="67341">
                  <c:v>1</c:v>
                </c:pt>
                <c:pt idx="67342">
                  <c:v>1</c:v>
                </c:pt>
                <c:pt idx="67343">
                  <c:v>0.85714285700000004</c:v>
                </c:pt>
                <c:pt idx="67344">
                  <c:v>1</c:v>
                </c:pt>
                <c:pt idx="67345">
                  <c:v>1</c:v>
                </c:pt>
                <c:pt idx="67346">
                  <c:v>1</c:v>
                </c:pt>
                <c:pt idx="67347">
                  <c:v>0.85714285700000004</c:v>
                </c:pt>
                <c:pt idx="67348">
                  <c:v>1</c:v>
                </c:pt>
                <c:pt idx="67349">
                  <c:v>1</c:v>
                </c:pt>
                <c:pt idx="67350">
                  <c:v>1</c:v>
                </c:pt>
                <c:pt idx="67351">
                  <c:v>1</c:v>
                </c:pt>
                <c:pt idx="67352">
                  <c:v>1</c:v>
                </c:pt>
                <c:pt idx="67353">
                  <c:v>1</c:v>
                </c:pt>
                <c:pt idx="67354">
                  <c:v>1</c:v>
                </c:pt>
                <c:pt idx="67355">
                  <c:v>1</c:v>
                </c:pt>
                <c:pt idx="67356">
                  <c:v>1</c:v>
                </c:pt>
                <c:pt idx="67357">
                  <c:v>1</c:v>
                </c:pt>
                <c:pt idx="67358">
                  <c:v>1</c:v>
                </c:pt>
                <c:pt idx="67359">
                  <c:v>1</c:v>
                </c:pt>
                <c:pt idx="67360">
                  <c:v>1</c:v>
                </c:pt>
                <c:pt idx="67361">
                  <c:v>1</c:v>
                </c:pt>
                <c:pt idx="67362">
                  <c:v>1</c:v>
                </c:pt>
                <c:pt idx="67363">
                  <c:v>1</c:v>
                </c:pt>
                <c:pt idx="67364">
                  <c:v>1</c:v>
                </c:pt>
                <c:pt idx="67365">
                  <c:v>1</c:v>
                </c:pt>
                <c:pt idx="67366">
                  <c:v>1</c:v>
                </c:pt>
                <c:pt idx="67367">
                  <c:v>1</c:v>
                </c:pt>
                <c:pt idx="67368">
                  <c:v>1</c:v>
                </c:pt>
                <c:pt idx="67369">
                  <c:v>1</c:v>
                </c:pt>
                <c:pt idx="67370">
                  <c:v>1</c:v>
                </c:pt>
                <c:pt idx="67371">
                  <c:v>0.85714285700000004</c:v>
                </c:pt>
                <c:pt idx="67372">
                  <c:v>1</c:v>
                </c:pt>
                <c:pt idx="67373">
                  <c:v>1</c:v>
                </c:pt>
                <c:pt idx="67374">
                  <c:v>1</c:v>
                </c:pt>
                <c:pt idx="67375">
                  <c:v>1</c:v>
                </c:pt>
                <c:pt idx="67376">
                  <c:v>1</c:v>
                </c:pt>
                <c:pt idx="67377">
                  <c:v>1</c:v>
                </c:pt>
                <c:pt idx="67378">
                  <c:v>1</c:v>
                </c:pt>
                <c:pt idx="67379">
                  <c:v>1</c:v>
                </c:pt>
                <c:pt idx="67380">
                  <c:v>1</c:v>
                </c:pt>
                <c:pt idx="67381">
                  <c:v>1</c:v>
                </c:pt>
                <c:pt idx="67382">
                  <c:v>1</c:v>
                </c:pt>
                <c:pt idx="67383">
                  <c:v>1</c:v>
                </c:pt>
                <c:pt idx="67384">
                  <c:v>1</c:v>
                </c:pt>
                <c:pt idx="67385">
                  <c:v>1</c:v>
                </c:pt>
                <c:pt idx="67386">
                  <c:v>1</c:v>
                </c:pt>
                <c:pt idx="67387">
                  <c:v>1</c:v>
                </c:pt>
                <c:pt idx="67388">
                  <c:v>1</c:v>
                </c:pt>
                <c:pt idx="67389">
                  <c:v>1</c:v>
                </c:pt>
                <c:pt idx="67390">
                  <c:v>1</c:v>
                </c:pt>
                <c:pt idx="67391">
                  <c:v>1</c:v>
                </c:pt>
                <c:pt idx="67392">
                  <c:v>1</c:v>
                </c:pt>
                <c:pt idx="67393">
                  <c:v>1</c:v>
                </c:pt>
                <c:pt idx="67394">
                  <c:v>1</c:v>
                </c:pt>
                <c:pt idx="67395">
                  <c:v>1</c:v>
                </c:pt>
                <c:pt idx="67396">
                  <c:v>1</c:v>
                </c:pt>
                <c:pt idx="67397">
                  <c:v>0.85714285700000004</c:v>
                </c:pt>
                <c:pt idx="67398">
                  <c:v>1</c:v>
                </c:pt>
                <c:pt idx="67399">
                  <c:v>1</c:v>
                </c:pt>
                <c:pt idx="67400">
                  <c:v>1</c:v>
                </c:pt>
                <c:pt idx="67401">
                  <c:v>1</c:v>
                </c:pt>
                <c:pt idx="67402">
                  <c:v>1</c:v>
                </c:pt>
                <c:pt idx="67403">
                  <c:v>1</c:v>
                </c:pt>
                <c:pt idx="67404">
                  <c:v>1</c:v>
                </c:pt>
                <c:pt idx="67405">
                  <c:v>1</c:v>
                </c:pt>
                <c:pt idx="67406">
                  <c:v>1</c:v>
                </c:pt>
                <c:pt idx="67407">
                  <c:v>1</c:v>
                </c:pt>
                <c:pt idx="67408">
                  <c:v>1</c:v>
                </c:pt>
                <c:pt idx="67409">
                  <c:v>1</c:v>
                </c:pt>
                <c:pt idx="67410">
                  <c:v>1</c:v>
                </c:pt>
                <c:pt idx="67411">
                  <c:v>1</c:v>
                </c:pt>
                <c:pt idx="67412">
                  <c:v>1</c:v>
                </c:pt>
                <c:pt idx="67413">
                  <c:v>1</c:v>
                </c:pt>
                <c:pt idx="67414">
                  <c:v>1</c:v>
                </c:pt>
                <c:pt idx="67415">
                  <c:v>1</c:v>
                </c:pt>
                <c:pt idx="67416">
                  <c:v>1</c:v>
                </c:pt>
                <c:pt idx="67417">
                  <c:v>1</c:v>
                </c:pt>
                <c:pt idx="67418">
                  <c:v>1</c:v>
                </c:pt>
                <c:pt idx="67419">
                  <c:v>1</c:v>
                </c:pt>
                <c:pt idx="67420">
                  <c:v>1</c:v>
                </c:pt>
                <c:pt idx="67421">
                  <c:v>1</c:v>
                </c:pt>
                <c:pt idx="67422">
                  <c:v>1</c:v>
                </c:pt>
                <c:pt idx="67423">
                  <c:v>0.85714285700000004</c:v>
                </c:pt>
                <c:pt idx="67424">
                  <c:v>0.85714285700000004</c:v>
                </c:pt>
                <c:pt idx="67425">
                  <c:v>1</c:v>
                </c:pt>
                <c:pt idx="67426">
                  <c:v>1</c:v>
                </c:pt>
                <c:pt idx="67427">
                  <c:v>1</c:v>
                </c:pt>
                <c:pt idx="67428">
                  <c:v>1</c:v>
                </c:pt>
                <c:pt idx="67429">
                  <c:v>1</c:v>
                </c:pt>
                <c:pt idx="67430">
                  <c:v>1</c:v>
                </c:pt>
                <c:pt idx="67431">
                  <c:v>1</c:v>
                </c:pt>
                <c:pt idx="67432">
                  <c:v>1</c:v>
                </c:pt>
                <c:pt idx="67433">
                  <c:v>1</c:v>
                </c:pt>
                <c:pt idx="67434">
                  <c:v>1</c:v>
                </c:pt>
                <c:pt idx="67435">
                  <c:v>0.85714285700000004</c:v>
                </c:pt>
                <c:pt idx="67436">
                  <c:v>1</c:v>
                </c:pt>
                <c:pt idx="67437">
                  <c:v>1</c:v>
                </c:pt>
                <c:pt idx="67438">
                  <c:v>1</c:v>
                </c:pt>
                <c:pt idx="67439">
                  <c:v>1</c:v>
                </c:pt>
                <c:pt idx="67440">
                  <c:v>0.85714285700000004</c:v>
                </c:pt>
                <c:pt idx="67441">
                  <c:v>1</c:v>
                </c:pt>
                <c:pt idx="67442">
                  <c:v>1</c:v>
                </c:pt>
                <c:pt idx="67443">
                  <c:v>1</c:v>
                </c:pt>
                <c:pt idx="67444">
                  <c:v>1</c:v>
                </c:pt>
                <c:pt idx="67445">
                  <c:v>1</c:v>
                </c:pt>
                <c:pt idx="67446">
                  <c:v>1</c:v>
                </c:pt>
                <c:pt idx="67447">
                  <c:v>1</c:v>
                </c:pt>
                <c:pt idx="67448">
                  <c:v>1</c:v>
                </c:pt>
                <c:pt idx="67449">
                  <c:v>1</c:v>
                </c:pt>
                <c:pt idx="67450">
                  <c:v>1</c:v>
                </c:pt>
                <c:pt idx="67451">
                  <c:v>1</c:v>
                </c:pt>
                <c:pt idx="67452">
                  <c:v>1</c:v>
                </c:pt>
                <c:pt idx="67453">
                  <c:v>1</c:v>
                </c:pt>
                <c:pt idx="67454">
                  <c:v>1</c:v>
                </c:pt>
                <c:pt idx="67455">
                  <c:v>1</c:v>
                </c:pt>
                <c:pt idx="67456">
                  <c:v>1</c:v>
                </c:pt>
                <c:pt idx="67457">
                  <c:v>1</c:v>
                </c:pt>
                <c:pt idx="67458">
                  <c:v>1</c:v>
                </c:pt>
                <c:pt idx="67459">
                  <c:v>1</c:v>
                </c:pt>
                <c:pt idx="67460">
                  <c:v>1</c:v>
                </c:pt>
                <c:pt idx="67461">
                  <c:v>1</c:v>
                </c:pt>
                <c:pt idx="67462">
                  <c:v>1</c:v>
                </c:pt>
                <c:pt idx="67463">
                  <c:v>0.85714285700000004</c:v>
                </c:pt>
                <c:pt idx="67464">
                  <c:v>1</c:v>
                </c:pt>
                <c:pt idx="67465">
                  <c:v>1</c:v>
                </c:pt>
                <c:pt idx="67466">
                  <c:v>1</c:v>
                </c:pt>
                <c:pt idx="67467">
                  <c:v>1</c:v>
                </c:pt>
                <c:pt idx="67468">
                  <c:v>1</c:v>
                </c:pt>
                <c:pt idx="67469">
                  <c:v>1</c:v>
                </c:pt>
                <c:pt idx="67470">
                  <c:v>1</c:v>
                </c:pt>
                <c:pt idx="67471">
                  <c:v>1</c:v>
                </c:pt>
                <c:pt idx="67472">
                  <c:v>1</c:v>
                </c:pt>
                <c:pt idx="67473">
                  <c:v>1</c:v>
                </c:pt>
                <c:pt idx="67474">
                  <c:v>1</c:v>
                </c:pt>
                <c:pt idx="67475">
                  <c:v>1</c:v>
                </c:pt>
                <c:pt idx="67476">
                  <c:v>1</c:v>
                </c:pt>
                <c:pt idx="67477">
                  <c:v>0.85714285700000004</c:v>
                </c:pt>
                <c:pt idx="67478">
                  <c:v>1</c:v>
                </c:pt>
                <c:pt idx="67479">
                  <c:v>1</c:v>
                </c:pt>
                <c:pt idx="67480">
                  <c:v>1</c:v>
                </c:pt>
                <c:pt idx="67481">
                  <c:v>1</c:v>
                </c:pt>
                <c:pt idx="67482">
                  <c:v>1</c:v>
                </c:pt>
                <c:pt idx="67483">
                  <c:v>1</c:v>
                </c:pt>
                <c:pt idx="67484">
                  <c:v>1</c:v>
                </c:pt>
                <c:pt idx="67485">
                  <c:v>1</c:v>
                </c:pt>
                <c:pt idx="67486">
                  <c:v>1</c:v>
                </c:pt>
                <c:pt idx="67487">
                  <c:v>1</c:v>
                </c:pt>
                <c:pt idx="67488">
                  <c:v>1</c:v>
                </c:pt>
                <c:pt idx="67489">
                  <c:v>1</c:v>
                </c:pt>
                <c:pt idx="67490">
                  <c:v>1</c:v>
                </c:pt>
                <c:pt idx="67491">
                  <c:v>1</c:v>
                </c:pt>
                <c:pt idx="67492">
                  <c:v>1</c:v>
                </c:pt>
                <c:pt idx="67493">
                  <c:v>1</c:v>
                </c:pt>
                <c:pt idx="67494">
                  <c:v>0.85714285700000004</c:v>
                </c:pt>
                <c:pt idx="67495">
                  <c:v>1</c:v>
                </c:pt>
                <c:pt idx="67496">
                  <c:v>1</c:v>
                </c:pt>
                <c:pt idx="67497">
                  <c:v>1</c:v>
                </c:pt>
                <c:pt idx="67498">
                  <c:v>1</c:v>
                </c:pt>
                <c:pt idx="67499">
                  <c:v>1</c:v>
                </c:pt>
                <c:pt idx="67500">
                  <c:v>1</c:v>
                </c:pt>
                <c:pt idx="67501">
                  <c:v>1</c:v>
                </c:pt>
                <c:pt idx="67502">
                  <c:v>0.85714285700000004</c:v>
                </c:pt>
                <c:pt idx="67503">
                  <c:v>1</c:v>
                </c:pt>
                <c:pt idx="67504">
                  <c:v>1</c:v>
                </c:pt>
                <c:pt idx="67505">
                  <c:v>1</c:v>
                </c:pt>
                <c:pt idx="67506">
                  <c:v>1</c:v>
                </c:pt>
                <c:pt idx="67507">
                  <c:v>1</c:v>
                </c:pt>
                <c:pt idx="67508">
                  <c:v>1</c:v>
                </c:pt>
                <c:pt idx="67509">
                  <c:v>1</c:v>
                </c:pt>
                <c:pt idx="67510">
                  <c:v>1</c:v>
                </c:pt>
                <c:pt idx="67511">
                  <c:v>0.85714285700000004</c:v>
                </c:pt>
                <c:pt idx="67512">
                  <c:v>1</c:v>
                </c:pt>
                <c:pt idx="67513">
                  <c:v>1</c:v>
                </c:pt>
                <c:pt idx="67514">
                  <c:v>1</c:v>
                </c:pt>
                <c:pt idx="67515">
                  <c:v>1</c:v>
                </c:pt>
                <c:pt idx="67516">
                  <c:v>1</c:v>
                </c:pt>
                <c:pt idx="67517">
                  <c:v>1</c:v>
                </c:pt>
                <c:pt idx="67518">
                  <c:v>1</c:v>
                </c:pt>
                <c:pt idx="67519">
                  <c:v>1</c:v>
                </c:pt>
                <c:pt idx="67520">
                  <c:v>1</c:v>
                </c:pt>
                <c:pt idx="67521">
                  <c:v>1</c:v>
                </c:pt>
                <c:pt idx="67522">
                  <c:v>1</c:v>
                </c:pt>
                <c:pt idx="67523">
                  <c:v>1</c:v>
                </c:pt>
                <c:pt idx="67524">
                  <c:v>1</c:v>
                </c:pt>
                <c:pt idx="67525">
                  <c:v>1</c:v>
                </c:pt>
                <c:pt idx="67526">
                  <c:v>1</c:v>
                </c:pt>
                <c:pt idx="67527">
                  <c:v>1</c:v>
                </c:pt>
                <c:pt idx="67528">
                  <c:v>1</c:v>
                </c:pt>
                <c:pt idx="67529">
                  <c:v>1</c:v>
                </c:pt>
                <c:pt idx="67530">
                  <c:v>1</c:v>
                </c:pt>
                <c:pt idx="67531">
                  <c:v>1</c:v>
                </c:pt>
                <c:pt idx="67532">
                  <c:v>1</c:v>
                </c:pt>
                <c:pt idx="67533">
                  <c:v>1</c:v>
                </c:pt>
                <c:pt idx="67534">
                  <c:v>1</c:v>
                </c:pt>
                <c:pt idx="67535">
                  <c:v>0.85714285700000004</c:v>
                </c:pt>
                <c:pt idx="67536">
                  <c:v>0.85714285700000004</c:v>
                </c:pt>
                <c:pt idx="67537">
                  <c:v>1</c:v>
                </c:pt>
                <c:pt idx="67538">
                  <c:v>1</c:v>
                </c:pt>
                <c:pt idx="67539">
                  <c:v>1</c:v>
                </c:pt>
                <c:pt idx="67540">
                  <c:v>1</c:v>
                </c:pt>
                <c:pt idx="67541">
                  <c:v>1</c:v>
                </c:pt>
                <c:pt idx="67542">
                  <c:v>1</c:v>
                </c:pt>
                <c:pt idx="67543">
                  <c:v>1</c:v>
                </c:pt>
                <c:pt idx="67544">
                  <c:v>1</c:v>
                </c:pt>
                <c:pt idx="67545">
                  <c:v>1</c:v>
                </c:pt>
                <c:pt idx="67546">
                  <c:v>1</c:v>
                </c:pt>
                <c:pt idx="67547">
                  <c:v>1</c:v>
                </c:pt>
                <c:pt idx="67548">
                  <c:v>1</c:v>
                </c:pt>
                <c:pt idx="67549">
                  <c:v>1</c:v>
                </c:pt>
                <c:pt idx="67550">
                  <c:v>1</c:v>
                </c:pt>
                <c:pt idx="67551">
                  <c:v>1</c:v>
                </c:pt>
                <c:pt idx="67552">
                  <c:v>1</c:v>
                </c:pt>
                <c:pt idx="67553">
                  <c:v>1</c:v>
                </c:pt>
                <c:pt idx="67554">
                  <c:v>1</c:v>
                </c:pt>
                <c:pt idx="67555">
                  <c:v>1</c:v>
                </c:pt>
                <c:pt idx="67556">
                  <c:v>1</c:v>
                </c:pt>
                <c:pt idx="67557">
                  <c:v>1</c:v>
                </c:pt>
                <c:pt idx="67558">
                  <c:v>1</c:v>
                </c:pt>
                <c:pt idx="67559">
                  <c:v>1</c:v>
                </c:pt>
                <c:pt idx="67560">
                  <c:v>1</c:v>
                </c:pt>
                <c:pt idx="67561">
                  <c:v>1</c:v>
                </c:pt>
                <c:pt idx="67562">
                  <c:v>1</c:v>
                </c:pt>
                <c:pt idx="67563">
                  <c:v>1</c:v>
                </c:pt>
                <c:pt idx="67564">
                  <c:v>1</c:v>
                </c:pt>
                <c:pt idx="67565">
                  <c:v>1</c:v>
                </c:pt>
                <c:pt idx="67566">
                  <c:v>1</c:v>
                </c:pt>
                <c:pt idx="67567">
                  <c:v>1</c:v>
                </c:pt>
                <c:pt idx="67568">
                  <c:v>1</c:v>
                </c:pt>
                <c:pt idx="67569">
                  <c:v>1</c:v>
                </c:pt>
                <c:pt idx="67570">
                  <c:v>1</c:v>
                </c:pt>
                <c:pt idx="67571">
                  <c:v>1</c:v>
                </c:pt>
                <c:pt idx="67572">
                  <c:v>1</c:v>
                </c:pt>
                <c:pt idx="67573">
                  <c:v>1</c:v>
                </c:pt>
                <c:pt idx="67574">
                  <c:v>1</c:v>
                </c:pt>
                <c:pt idx="67575">
                  <c:v>1</c:v>
                </c:pt>
                <c:pt idx="67576">
                  <c:v>1</c:v>
                </c:pt>
                <c:pt idx="67577">
                  <c:v>1</c:v>
                </c:pt>
                <c:pt idx="67578">
                  <c:v>1</c:v>
                </c:pt>
                <c:pt idx="67579">
                  <c:v>1</c:v>
                </c:pt>
                <c:pt idx="67580">
                  <c:v>1</c:v>
                </c:pt>
                <c:pt idx="67581">
                  <c:v>1</c:v>
                </c:pt>
                <c:pt idx="67582">
                  <c:v>1</c:v>
                </c:pt>
                <c:pt idx="67583">
                  <c:v>1</c:v>
                </c:pt>
                <c:pt idx="67584">
                  <c:v>1</c:v>
                </c:pt>
                <c:pt idx="67585">
                  <c:v>1</c:v>
                </c:pt>
                <c:pt idx="67586">
                  <c:v>1</c:v>
                </c:pt>
                <c:pt idx="67587">
                  <c:v>1</c:v>
                </c:pt>
                <c:pt idx="67588">
                  <c:v>1</c:v>
                </c:pt>
                <c:pt idx="67589">
                  <c:v>1</c:v>
                </c:pt>
                <c:pt idx="67590">
                  <c:v>1</c:v>
                </c:pt>
                <c:pt idx="67591">
                  <c:v>0.85714285700000004</c:v>
                </c:pt>
                <c:pt idx="67592">
                  <c:v>1</c:v>
                </c:pt>
                <c:pt idx="67593">
                  <c:v>0.85714285700000004</c:v>
                </c:pt>
                <c:pt idx="67594">
                  <c:v>1</c:v>
                </c:pt>
                <c:pt idx="67595">
                  <c:v>1</c:v>
                </c:pt>
                <c:pt idx="67596">
                  <c:v>0.85714285700000004</c:v>
                </c:pt>
                <c:pt idx="67597">
                  <c:v>1</c:v>
                </c:pt>
                <c:pt idx="67598">
                  <c:v>1</c:v>
                </c:pt>
                <c:pt idx="67599">
                  <c:v>1</c:v>
                </c:pt>
                <c:pt idx="67600">
                  <c:v>1</c:v>
                </c:pt>
                <c:pt idx="67601">
                  <c:v>1</c:v>
                </c:pt>
                <c:pt idx="67602">
                  <c:v>1</c:v>
                </c:pt>
                <c:pt idx="67603">
                  <c:v>1</c:v>
                </c:pt>
                <c:pt idx="67604">
                  <c:v>1</c:v>
                </c:pt>
                <c:pt idx="67605">
                  <c:v>1</c:v>
                </c:pt>
                <c:pt idx="67606">
                  <c:v>1</c:v>
                </c:pt>
                <c:pt idx="67607">
                  <c:v>1</c:v>
                </c:pt>
                <c:pt idx="67608">
                  <c:v>1</c:v>
                </c:pt>
                <c:pt idx="67609">
                  <c:v>1</c:v>
                </c:pt>
                <c:pt idx="67610">
                  <c:v>1</c:v>
                </c:pt>
                <c:pt idx="67611">
                  <c:v>1</c:v>
                </c:pt>
                <c:pt idx="67612">
                  <c:v>1</c:v>
                </c:pt>
                <c:pt idx="67613">
                  <c:v>1</c:v>
                </c:pt>
                <c:pt idx="67614">
                  <c:v>1</c:v>
                </c:pt>
                <c:pt idx="67615">
                  <c:v>1</c:v>
                </c:pt>
                <c:pt idx="67616">
                  <c:v>1</c:v>
                </c:pt>
                <c:pt idx="67617">
                  <c:v>0.85714285700000004</c:v>
                </c:pt>
                <c:pt idx="67618">
                  <c:v>1</c:v>
                </c:pt>
                <c:pt idx="67619">
                  <c:v>1</c:v>
                </c:pt>
                <c:pt idx="67620">
                  <c:v>1</c:v>
                </c:pt>
                <c:pt idx="67621">
                  <c:v>1</c:v>
                </c:pt>
                <c:pt idx="67622">
                  <c:v>1</c:v>
                </c:pt>
                <c:pt idx="67623">
                  <c:v>1</c:v>
                </c:pt>
                <c:pt idx="67624">
                  <c:v>1</c:v>
                </c:pt>
                <c:pt idx="67625">
                  <c:v>1</c:v>
                </c:pt>
                <c:pt idx="67626">
                  <c:v>1</c:v>
                </c:pt>
                <c:pt idx="67627">
                  <c:v>1</c:v>
                </c:pt>
                <c:pt idx="67628">
                  <c:v>1</c:v>
                </c:pt>
                <c:pt idx="67629">
                  <c:v>1</c:v>
                </c:pt>
                <c:pt idx="67630">
                  <c:v>1</c:v>
                </c:pt>
                <c:pt idx="67631">
                  <c:v>1</c:v>
                </c:pt>
                <c:pt idx="67632">
                  <c:v>1</c:v>
                </c:pt>
                <c:pt idx="67633">
                  <c:v>1</c:v>
                </c:pt>
                <c:pt idx="67634">
                  <c:v>1</c:v>
                </c:pt>
                <c:pt idx="67635">
                  <c:v>1</c:v>
                </c:pt>
                <c:pt idx="67636">
                  <c:v>0.85714285700000004</c:v>
                </c:pt>
                <c:pt idx="67637">
                  <c:v>1</c:v>
                </c:pt>
                <c:pt idx="67638">
                  <c:v>1</c:v>
                </c:pt>
                <c:pt idx="67639">
                  <c:v>1</c:v>
                </c:pt>
                <c:pt idx="67640">
                  <c:v>1</c:v>
                </c:pt>
                <c:pt idx="67641">
                  <c:v>1</c:v>
                </c:pt>
                <c:pt idx="67642">
                  <c:v>0.85714285700000004</c:v>
                </c:pt>
                <c:pt idx="67643">
                  <c:v>1</c:v>
                </c:pt>
                <c:pt idx="67644">
                  <c:v>1</c:v>
                </c:pt>
                <c:pt idx="67645">
                  <c:v>1</c:v>
                </c:pt>
                <c:pt idx="67646">
                  <c:v>0.85714285700000004</c:v>
                </c:pt>
                <c:pt idx="67647">
                  <c:v>1</c:v>
                </c:pt>
                <c:pt idx="67648">
                  <c:v>1</c:v>
                </c:pt>
                <c:pt idx="67649">
                  <c:v>1</c:v>
                </c:pt>
                <c:pt idx="67650">
                  <c:v>1</c:v>
                </c:pt>
                <c:pt idx="67651">
                  <c:v>1</c:v>
                </c:pt>
                <c:pt idx="67652">
                  <c:v>1</c:v>
                </c:pt>
                <c:pt idx="67653">
                  <c:v>1</c:v>
                </c:pt>
                <c:pt idx="67654">
                  <c:v>1</c:v>
                </c:pt>
                <c:pt idx="67655">
                  <c:v>1</c:v>
                </c:pt>
                <c:pt idx="67656">
                  <c:v>1</c:v>
                </c:pt>
                <c:pt idx="67657">
                  <c:v>1</c:v>
                </c:pt>
                <c:pt idx="67658">
                  <c:v>1</c:v>
                </c:pt>
                <c:pt idx="67659">
                  <c:v>1</c:v>
                </c:pt>
                <c:pt idx="67660">
                  <c:v>1</c:v>
                </c:pt>
                <c:pt idx="67661">
                  <c:v>0.85714285700000004</c:v>
                </c:pt>
                <c:pt idx="67662">
                  <c:v>0.85714285700000004</c:v>
                </c:pt>
                <c:pt idx="67663">
                  <c:v>1</c:v>
                </c:pt>
                <c:pt idx="67664">
                  <c:v>1</c:v>
                </c:pt>
                <c:pt idx="67665">
                  <c:v>1</c:v>
                </c:pt>
                <c:pt idx="67666">
                  <c:v>1</c:v>
                </c:pt>
                <c:pt idx="67667">
                  <c:v>1</c:v>
                </c:pt>
                <c:pt idx="67668">
                  <c:v>1</c:v>
                </c:pt>
                <c:pt idx="67669">
                  <c:v>1</c:v>
                </c:pt>
                <c:pt idx="67670">
                  <c:v>1</c:v>
                </c:pt>
                <c:pt idx="67671">
                  <c:v>1</c:v>
                </c:pt>
                <c:pt idx="67672">
                  <c:v>1</c:v>
                </c:pt>
                <c:pt idx="67673">
                  <c:v>1</c:v>
                </c:pt>
                <c:pt idx="67674">
                  <c:v>1</c:v>
                </c:pt>
                <c:pt idx="67675">
                  <c:v>1</c:v>
                </c:pt>
                <c:pt idx="67676">
                  <c:v>1</c:v>
                </c:pt>
                <c:pt idx="67677">
                  <c:v>1</c:v>
                </c:pt>
                <c:pt idx="67678">
                  <c:v>1</c:v>
                </c:pt>
                <c:pt idx="67679">
                  <c:v>1</c:v>
                </c:pt>
                <c:pt idx="67680">
                  <c:v>1</c:v>
                </c:pt>
                <c:pt idx="67681">
                  <c:v>1</c:v>
                </c:pt>
                <c:pt idx="67682">
                  <c:v>1</c:v>
                </c:pt>
                <c:pt idx="67683">
                  <c:v>1</c:v>
                </c:pt>
                <c:pt idx="67684">
                  <c:v>1</c:v>
                </c:pt>
                <c:pt idx="67685">
                  <c:v>1</c:v>
                </c:pt>
                <c:pt idx="67686">
                  <c:v>1</c:v>
                </c:pt>
                <c:pt idx="67687">
                  <c:v>1</c:v>
                </c:pt>
                <c:pt idx="67688">
                  <c:v>1</c:v>
                </c:pt>
                <c:pt idx="67689">
                  <c:v>1</c:v>
                </c:pt>
                <c:pt idx="67690">
                  <c:v>1</c:v>
                </c:pt>
                <c:pt idx="67691">
                  <c:v>1</c:v>
                </c:pt>
                <c:pt idx="67692">
                  <c:v>1</c:v>
                </c:pt>
                <c:pt idx="67693">
                  <c:v>1</c:v>
                </c:pt>
                <c:pt idx="67694">
                  <c:v>1</c:v>
                </c:pt>
                <c:pt idx="67695">
                  <c:v>1</c:v>
                </c:pt>
                <c:pt idx="67696">
                  <c:v>0.85714285700000004</c:v>
                </c:pt>
                <c:pt idx="67697">
                  <c:v>1</c:v>
                </c:pt>
                <c:pt idx="67698">
                  <c:v>1</c:v>
                </c:pt>
                <c:pt idx="67699">
                  <c:v>1</c:v>
                </c:pt>
                <c:pt idx="67700">
                  <c:v>1</c:v>
                </c:pt>
                <c:pt idx="67701">
                  <c:v>0.85714285700000004</c:v>
                </c:pt>
                <c:pt idx="67702">
                  <c:v>1</c:v>
                </c:pt>
                <c:pt idx="67703">
                  <c:v>1</c:v>
                </c:pt>
                <c:pt idx="67704">
                  <c:v>1</c:v>
                </c:pt>
                <c:pt idx="67705">
                  <c:v>1</c:v>
                </c:pt>
                <c:pt idx="67706">
                  <c:v>1</c:v>
                </c:pt>
                <c:pt idx="67707">
                  <c:v>1</c:v>
                </c:pt>
                <c:pt idx="67708">
                  <c:v>1</c:v>
                </c:pt>
                <c:pt idx="67709">
                  <c:v>1</c:v>
                </c:pt>
                <c:pt idx="67710">
                  <c:v>1</c:v>
                </c:pt>
                <c:pt idx="67711">
                  <c:v>1</c:v>
                </c:pt>
                <c:pt idx="67712">
                  <c:v>1</c:v>
                </c:pt>
                <c:pt idx="67713">
                  <c:v>1</c:v>
                </c:pt>
                <c:pt idx="67714">
                  <c:v>1</c:v>
                </c:pt>
                <c:pt idx="67715">
                  <c:v>1</c:v>
                </c:pt>
                <c:pt idx="67716">
                  <c:v>1</c:v>
                </c:pt>
                <c:pt idx="67717">
                  <c:v>1</c:v>
                </c:pt>
                <c:pt idx="67718">
                  <c:v>1</c:v>
                </c:pt>
                <c:pt idx="67719">
                  <c:v>1</c:v>
                </c:pt>
                <c:pt idx="67720">
                  <c:v>1</c:v>
                </c:pt>
                <c:pt idx="67721">
                  <c:v>1</c:v>
                </c:pt>
                <c:pt idx="67722">
                  <c:v>1</c:v>
                </c:pt>
                <c:pt idx="67723">
                  <c:v>1</c:v>
                </c:pt>
                <c:pt idx="67724">
                  <c:v>1</c:v>
                </c:pt>
                <c:pt idx="67725">
                  <c:v>1</c:v>
                </c:pt>
                <c:pt idx="67726">
                  <c:v>1</c:v>
                </c:pt>
                <c:pt idx="67727">
                  <c:v>1</c:v>
                </c:pt>
                <c:pt idx="67728">
                  <c:v>1</c:v>
                </c:pt>
                <c:pt idx="67729">
                  <c:v>1</c:v>
                </c:pt>
                <c:pt idx="67730">
                  <c:v>1</c:v>
                </c:pt>
                <c:pt idx="67731">
                  <c:v>0.85714285700000004</c:v>
                </c:pt>
                <c:pt idx="67732">
                  <c:v>1</c:v>
                </c:pt>
                <c:pt idx="67733">
                  <c:v>1</c:v>
                </c:pt>
                <c:pt idx="67734">
                  <c:v>1</c:v>
                </c:pt>
                <c:pt idx="67735">
                  <c:v>1</c:v>
                </c:pt>
                <c:pt idx="67736">
                  <c:v>1</c:v>
                </c:pt>
                <c:pt idx="67737">
                  <c:v>1</c:v>
                </c:pt>
                <c:pt idx="67738">
                  <c:v>1</c:v>
                </c:pt>
                <c:pt idx="67739">
                  <c:v>1</c:v>
                </c:pt>
                <c:pt idx="67740">
                  <c:v>1</c:v>
                </c:pt>
                <c:pt idx="67741">
                  <c:v>1</c:v>
                </c:pt>
                <c:pt idx="67742">
                  <c:v>1</c:v>
                </c:pt>
                <c:pt idx="67743">
                  <c:v>1</c:v>
                </c:pt>
                <c:pt idx="67744">
                  <c:v>1</c:v>
                </c:pt>
                <c:pt idx="67745">
                  <c:v>1</c:v>
                </c:pt>
                <c:pt idx="67746">
                  <c:v>0.85714285700000004</c:v>
                </c:pt>
                <c:pt idx="67747">
                  <c:v>1</c:v>
                </c:pt>
                <c:pt idx="67748">
                  <c:v>1</c:v>
                </c:pt>
                <c:pt idx="67749">
                  <c:v>1</c:v>
                </c:pt>
                <c:pt idx="67750">
                  <c:v>1</c:v>
                </c:pt>
                <c:pt idx="67751">
                  <c:v>1</c:v>
                </c:pt>
                <c:pt idx="67752">
                  <c:v>1</c:v>
                </c:pt>
                <c:pt idx="67753">
                  <c:v>1</c:v>
                </c:pt>
                <c:pt idx="67754">
                  <c:v>1</c:v>
                </c:pt>
                <c:pt idx="67755">
                  <c:v>1</c:v>
                </c:pt>
                <c:pt idx="67756">
                  <c:v>1</c:v>
                </c:pt>
                <c:pt idx="67757">
                  <c:v>1</c:v>
                </c:pt>
                <c:pt idx="67758">
                  <c:v>1</c:v>
                </c:pt>
                <c:pt idx="67759">
                  <c:v>0.85714285700000004</c:v>
                </c:pt>
                <c:pt idx="67760">
                  <c:v>1</c:v>
                </c:pt>
                <c:pt idx="67761">
                  <c:v>1</c:v>
                </c:pt>
                <c:pt idx="67762">
                  <c:v>1</c:v>
                </c:pt>
                <c:pt idx="67763">
                  <c:v>1</c:v>
                </c:pt>
                <c:pt idx="67764">
                  <c:v>1</c:v>
                </c:pt>
                <c:pt idx="67765">
                  <c:v>1</c:v>
                </c:pt>
                <c:pt idx="67766">
                  <c:v>0.85714285700000004</c:v>
                </c:pt>
                <c:pt idx="67767">
                  <c:v>1</c:v>
                </c:pt>
                <c:pt idx="67768">
                  <c:v>1</c:v>
                </c:pt>
                <c:pt idx="67769">
                  <c:v>1</c:v>
                </c:pt>
                <c:pt idx="67770">
                  <c:v>1</c:v>
                </c:pt>
                <c:pt idx="67771">
                  <c:v>1</c:v>
                </c:pt>
                <c:pt idx="67772">
                  <c:v>1</c:v>
                </c:pt>
                <c:pt idx="67773">
                  <c:v>1</c:v>
                </c:pt>
                <c:pt idx="67774">
                  <c:v>0.85714285700000004</c:v>
                </c:pt>
                <c:pt idx="67775">
                  <c:v>1</c:v>
                </c:pt>
                <c:pt idx="67776">
                  <c:v>1</c:v>
                </c:pt>
                <c:pt idx="67777">
                  <c:v>1</c:v>
                </c:pt>
                <c:pt idx="67778">
                  <c:v>1</c:v>
                </c:pt>
                <c:pt idx="67779">
                  <c:v>1</c:v>
                </c:pt>
                <c:pt idx="67780">
                  <c:v>1</c:v>
                </c:pt>
                <c:pt idx="67781">
                  <c:v>1</c:v>
                </c:pt>
                <c:pt idx="67782">
                  <c:v>0.85714285700000004</c:v>
                </c:pt>
                <c:pt idx="67783">
                  <c:v>1</c:v>
                </c:pt>
                <c:pt idx="67784">
                  <c:v>1</c:v>
                </c:pt>
                <c:pt idx="67785">
                  <c:v>1</c:v>
                </c:pt>
                <c:pt idx="67786">
                  <c:v>1</c:v>
                </c:pt>
                <c:pt idx="67787">
                  <c:v>1</c:v>
                </c:pt>
                <c:pt idx="67788">
                  <c:v>1</c:v>
                </c:pt>
                <c:pt idx="67789">
                  <c:v>1</c:v>
                </c:pt>
                <c:pt idx="67790">
                  <c:v>1</c:v>
                </c:pt>
                <c:pt idx="67791">
                  <c:v>1</c:v>
                </c:pt>
                <c:pt idx="67792">
                  <c:v>1</c:v>
                </c:pt>
                <c:pt idx="67793">
                  <c:v>1</c:v>
                </c:pt>
                <c:pt idx="67794">
                  <c:v>1</c:v>
                </c:pt>
                <c:pt idx="67795">
                  <c:v>1</c:v>
                </c:pt>
                <c:pt idx="67796">
                  <c:v>1</c:v>
                </c:pt>
                <c:pt idx="67797">
                  <c:v>1</c:v>
                </c:pt>
                <c:pt idx="67798">
                  <c:v>1</c:v>
                </c:pt>
                <c:pt idx="67799">
                  <c:v>1</c:v>
                </c:pt>
                <c:pt idx="67800">
                  <c:v>1</c:v>
                </c:pt>
                <c:pt idx="67801">
                  <c:v>1</c:v>
                </c:pt>
                <c:pt idx="67802">
                  <c:v>1</c:v>
                </c:pt>
                <c:pt idx="67803">
                  <c:v>1</c:v>
                </c:pt>
                <c:pt idx="67804">
                  <c:v>1</c:v>
                </c:pt>
                <c:pt idx="67805">
                  <c:v>1</c:v>
                </c:pt>
                <c:pt idx="67806">
                  <c:v>1</c:v>
                </c:pt>
                <c:pt idx="67807">
                  <c:v>1</c:v>
                </c:pt>
                <c:pt idx="67808">
                  <c:v>1</c:v>
                </c:pt>
                <c:pt idx="67809">
                  <c:v>1</c:v>
                </c:pt>
                <c:pt idx="67810">
                  <c:v>1</c:v>
                </c:pt>
                <c:pt idx="67811">
                  <c:v>1</c:v>
                </c:pt>
                <c:pt idx="67812">
                  <c:v>1</c:v>
                </c:pt>
                <c:pt idx="67813">
                  <c:v>1</c:v>
                </c:pt>
                <c:pt idx="67814">
                  <c:v>1</c:v>
                </c:pt>
                <c:pt idx="67815">
                  <c:v>0.85714285700000004</c:v>
                </c:pt>
                <c:pt idx="67816">
                  <c:v>1</c:v>
                </c:pt>
                <c:pt idx="67817">
                  <c:v>1</c:v>
                </c:pt>
                <c:pt idx="67818">
                  <c:v>0.85714285700000004</c:v>
                </c:pt>
                <c:pt idx="67819">
                  <c:v>1</c:v>
                </c:pt>
                <c:pt idx="67820">
                  <c:v>1</c:v>
                </c:pt>
                <c:pt idx="67821">
                  <c:v>1</c:v>
                </c:pt>
                <c:pt idx="67822">
                  <c:v>0.28571428599999998</c:v>
                </c:pt>
                <c:pt idx="67823">
                  <c:v>1</c:v>
                </c:pt>
                <c:pt idx="67824">
                  <c:v>1</c:v>
                </c:pt>
                <c:pt idx="67825">
                  <c:v>1</c:v>
                </c:pt>
                <c:pt idx="67826">
                  <c:v>1</c:v>
                </c:pt>
                <c:pt idx="67827">
                  <c:v>1</c:v>
                </c:pt>
                <c:pt idx="67828">
                  <c:v>1</c:v>
                </c:pt>
                <c:pt idx="67829">
                  <c:v>1</c:v>
                </c:pt>
                <c:pt idx="67830">
                  <c:v>1</c:v>
                </c:pt>
                <c:pt idx="67831">
                  <c:v>1</c:v>
                </c:pt>
                <c:pt idx="67832">
                  <c:v>1</c:v>
                </c:pt>
                <c:pt idx="67833">
                  <c:v>1</c:v>
                </c:pt>
                <c:pt idx="67834">
                  <c:v>1</c:v>
                </c:pt>
                <c:pt idx="67835">
                  <c:v>1</c:v>
                </c:pt>
                <c:pt idx="67836">
                  <c:v>1</c:v>
                </c:pt>
                <c:pt idx="67837">
                  <c:v>1</c:v>
                </c:pt>
                <c:pt idx="67838">
                  <c:v>0.85714285700000004</c:v>
                </c:pt>
                <c:pt idx="67839">
                  <c:v>1</c:v>
                </c:pt>
                <c:pt idx="67840">
                  <c:v>1</c:v>
                </c:pt>
                <c:pt idx="67841">
                  <c:v>1</c:v>
                </c:pt>
                <c:pt idx="67842">
                  <c:v>1</c:v>
                </c:pt>
                <c:pt idx="67843">
                  <c:v>1</c:v>
                </c:pt>
                <c:pt idx="67844">
                  <c:v>1</c:v>
                </c:pt>
                <c:pt idx="67845">
                  <c:v>1</c:v>
                </c:pt>
                <c:pt idx="67846">
                  <c:v>1</c:v>
                </c:pt>
                <c:pt idx="67847">
                  <c:v>1</c:v>
                </c:pt>
                <c:pt idx="67848">
                  <c:v>1</c:v>
                </c:pt>
                <c:pt idx="67849">
                  <c:v>1</c:v>
                </c:pt>
                <c:pt idx="67850">
                  <c:v>1</c:v>
                </c:pt>
                <c:pt idx="67851">
                  <c:v>1</c:v>
                </c:pt>
                <c:pt idx="67852">
                  <c:v>1</c:v>
                </c:pt>
                <c:pt idx="67853">
                  <c:v>1</c:v>
                </c:pt>
                <c:pt idx="67854">
                  <c:v>1</c:v>
                </c:pt>
                <c:pt idx="67855">
                  <c:v>1</c:v>
                </c:pt>
                <c:pt idx="67856">
                  <c:v>1</c:v>
                </c:pt>
                <c:pt idx="67857">
                  <c:v>0.85714285700000004</c:v>
                </c:pt>
                <c:pt idx="67858">
                  <c:v>1</c:v>
                </c:pt>
                <c:pt idx="67859">
                  <c:v>1</c:v>
                </c:pt>
                <c:pt idx="67860">
                  <c:v>1</c:v>
                </c:pt>
                <c:pt idx="67861">
                  <c:v>1</c:v>
                </c:pt>
                <c:pt idx="67862">
                  <c:v>1</c:v>
                </c:pt>
                <c:pt idx="67863">
                  <c:v>1</c:v>
                </c:pt>
                <c:pt idx="67864">
                  <c:v>1</c:v>
                </c:pt>
                <c:pt idx="67865">
                  <c:v>1</c:v>
                </c:pt>
                <c:pt idx="67866">
                  <c:v>1</c:v>
                </c:pt>
                <c:pt idx="67867">
                  <c:v>0.85714285700000004</c:v>
                </c:pt>
                <c:pt idx="67868">
                  <c:v>1</c:v>
                </c:pt>
                <c:pt idx="67869">
                  <c:v>1</c:v>
                </c:pt>
                <c:pt idx="67870">
                  <c:v>1</c:v>
                </c:pt>
                <c:pt idx="67871">
                  <c:v>1</c:v>
                </c:pt>
                <c:pt idx="67872">
                  <c:v>1</c:v>
                </c:pt>
                <c:pt idx="67873">
                  <c:v>1</c:v>
                </c:pt>
                <c:pt idx="67874">
                  <c:v>1</c:v>
                </c:pt>
                <c:pt idx="67875">
                  <c:v>1</c:v>
                </c:pt>
                <c:pt idx="67876">
                  <c:v>1</c:v>
                </c:pt>
                <c:pt idx="67877">
                  <c:v>1</c:v>
                </c:pt>
                <c:pt idx="67878">
                  <c:v>1</c:v>
                </c:pt>
                <c:pt idx="67879">
                  <c:v>0.85714285700000004</c:v>
                </c:pt>
                <c:pt idx="67880">
                  <c:v>1</c:v>
                </c:pt>
                <c:pt idx="67881">
                  <c:v>1</c:v>
                </c:pt>
                <c:pt idx="67882">
                  <c:v>1</c:v>
                </c:pt>
                <c:pt idx="67883">
                  <c:v>1</c:v>
                </c:pt>
                <c:pt idx="67884">
                  <c:v>1</c:v>
                </c:pt>
                <c:pt idx="67885">
                  <c:v>1</c:v>
                </c:pt>
                <c:pt idx="67886">
                  <c:v>1</c:v>
                </c:pt>
                <c:pt idx="67887">
                  <c:v>1</c:v>
                </c:pt>
                <c:pt idx="67888">
                  <c:v>1</c:v>
                </c:pt>
                <c:pt idx="67889">
                  <c:v>1</c:v>
                </c:pt>
                <c:pt idx="67890">
                  <c:v>1</c:v>
                </c:pt>
                <c:pt idx="67891">
                  <c:v>1</c:v>
                </c:pt>
                <c:pt idx="67892">
                  <c:v>1</c:v>
                </c:pt>
                <c:pt idx="67893">
                  <c:v>0.85714285700000004</c:v>
                </c:pt>
                <c:pt idx="67894">
                  <c:v>1</c:v>
                </c:pt>
                <c:pt idx="67895">
                  <c:v>1</c:v>
                </c:pt>
                <c:pt idx="67896">
                  <c:v>1</c:v>
                </c:pt>
                <c:pt idx="67897">
                  <c:v>1</c:v>
                </c:pt>
                <c:pt idx="67898">
                  <c:v>1</c:v>
                </c:pt>
                <c:pt idx="67899">
                  <c:v>1</c:v>
                </c:pt>
                <c:pt idx="67900">
                  <c:v>1</c:v>
                </c:pt>
                <c:pt idx="67901">
                  <c:v>1</c:v>
                </c:pt>
                <c:pt idx="67902">
                  <c:v>1</c:v>
                </c:pt>
                <c:pt idx="67903">
                  <c:v>1</c:v>
                </c:pt>
                <c:pt idx="67904">
                  <c:v>1</c:v>
                </c:pt>
                <c:pt idx="67905">
                  <c:v>1</c:v>
                </c:pt>
                <c:pt idx="67906">
                  <c:v>1</c:v>
                </c:pt>
                <c:pt idx="67907">
                  <c:v>1</c:v>
                </c:pt>
                <c:pt idx="67908">
                  <c:v>1</c:v>
                </c:pt>
                <c:pt idx="67909">
                  <c:v>1</c:v>
                </c:pt>
                <c:pt idx="67910">
                  <c:v>1</c:v>
                </c:pt>
                <c:pt idx="67911">
                  <c:v>1</c:v>
                </c:pt>
                <c:pt idx="67912">
                  <c:v>1</c:v>
                </c:pt>
                <c:pt idx="67913">
                  <c:v>1</c:v>
                </c:pt>
                <c:pt idx="67914">
                  <c:v>1</c:v>
                </c:pt>
                <c:pt idx="67915">
                  <c:v>1</c:v>
                </c:pt>
                <c:pt idx="67916">
                  <c:v>1</c:v>
                </c:pt>
                <c:pt idx="67917">
                  <c:v>1</c:v>
                </c:pt>
                <c:pt idx="67918">
                  <c:v>1</c:v>
                </c:pt>
                <c:pt idx="67919">
                  <c:v>1</c:v>
                </c:pt>
                <c:pt idx="67920">
                  <c:v>1</c:v>
                </c:pt>
                <c:pt idx="67921">
                  <c:v>1</c:v>
                </c:pt>
                <c:pt idx="67922">
                  <c:v>1</c:v>
                </c:pt>
                <c:pt idx="67923">
                  <c:v>1</c:v>
                </c:pt>
                <c:pt idx="67924">
                  <c:v>1</c:v>
                </c:pt>
                <c:pt idx="67925">
                  <c:v>1</c:v>
                </c:pt>
                <c:pt idx="67926">
                  <c:v>1</c:v>
                </c:pt>
                <c:pt idx="67927">
                  <c:v>0.85714285700000004</c:v>
                </c:pt>
                <c:pt idx="67928">
                  <c:v>1</c:v>
                </c:pt>
                <c:pt idx="67929">
                  <c:v>1</c:v>
                </c:pt>
                <c:pt idx="67930">
                  <c:v>1</c:v>
                </c:pt>
                <c:pt idx="67931">
                  <c:v>1</c:v>
                </c:pt>
                <c:pt idx="67932">
                  <c:v>1</c:v>
                </c:pt>
                <c:pt idx="67933">
                  <c:v>1</c:v>
                </c:pt>
                <c:pt idx="67934">
                  <c:v>1</c:v>
                </c:pt>
                <c:pt idx="67935">
                  <c:v>1</c:v>
                </c:pt>
                <c:pt idx="67936">
                  <c:v>1</c:v>
                </c:pt>
                <c:pt idx="67937">
                  <c:v>1</c:v>
                </c:pt>
                <c:pt idx="67938">
                  <c:v>1</c:v>
                </c:pt>
                <c:pt idx="67939">
                  <c:v>1</c:v>
                </c:pt>
                <c:pt idx="67940">
                  <c:v>1</c:v>
                </c:pt>
                <c:pt idx="67941">
                  <c:v>1</c:v>
                </c:pt>
                <c:pt idx="67942">
                  <c:v>1</c:v>
                </c:pt>
                <c:pt idx="67943">
                  <c:v>1</c:v>
                </c:pt>
                <c:pt idx="67944">
                  <c:v>1</c:v>
                </c:pt>
                <c:pt idx="67945">
                  <c:v>1</c:v>
                </c:pt>
                <c:pt idx="67946">
                  <c:v>1</c:v>
                </c:pt>
                <c:pt idx="67947">
                  <c:v>0.85714285700000004</c:v>
                </c:pt>
                <c:pt idx="67948">
                  <c:v>1</c:v>
                </c:pt>
                <c:pt idx="67949">
                  <c:v>1</c:v>
                </c:pt>
                <c:pt idx="67950">
                  <c:v>1</c:v>
                </c:pt>
                <c:pt idx="67951">
                  <c:v>1</c:v>
                </c:pt>
                <c:pt idx="67952">
                  <c:v>1</c:v>
                </c:pt>
                <c:pt idx="67953">
                  <c:v>1</c:v>
                </c:pt>
                <c:pt idx="67954">
                  <c:v>1</c:v>
                </c:pt>
                <c:pt idx="67955">
                  <c:v>1</c:v>
                </c:pt>
                <c:pt idx="67956">
                  <c:v>1</c:v>
                </c:pt>
                <c:pt idx="67957">
                  <c:v>1</c:v>
                </c:pt>
                <c:pt idx="67958">
                  <c:v>1</c:v>
                </c:pt>
                <c:pt idx="67959">
                  <c:v>1</c:v>
                </c:pt>
                <c:pt idx="67960">
                  <c:v>1</c:v>
                </c:pt>
                <c:pt idx="67961">
                  <c:v>1</c:v>
                </c:pt>
                <c:pt idx="67962">
                  <c:v>1</c:v>
                </c:pt>
                <c:pt idx="67963">
                  <c:v>1</c:v>
                </c:pt>
                <c:pt idx="67964">
                  <c:v>1</c:v>
                </c:pt>
                <c:pt idx="67965">
                  <c:v>1</c:v>
                </c:pt>
                <c:pt idx="67966">
                  <c:v>1</c:v>
                </c:pt>
                <c:pt idx="67967">
                  <c:v>1</c:v>
                </c:pt>
                <c:pt idx="67968">
                  <c:v>1</c:v>
                </c:pt>
                <c:pt idx="67969">
                  <c:v>1</c:v>
                </c:pt>
                <c:pt idx="67970">
                  <c:v>1</c:v>
                </c:pt>
                <c:pt idx="67971">
                  <c:v>1</c:v>
                </c:pt>
                <c:pt idx="67972">
                  <c:v>1</c:v>
                </c:pt>
                <c:pt idx="67973">
                  <c:v>1</c:v>
                </c:pt>
                <c:pt idx="67974">
                  <c:v>1</c:v>
                </c:pt>
                <c:pt idx="67975">
                  <c:v>1</c:v>
                </c:pt>
                <c:pt idx="67976">
                  <c:v>1</c:v>
                </c:pt>
                <c:pt idx="67977">
                  <c:v>1</c:v>
                </c:pt>
                <c:pt idx="67978">
                  <c:v>1</c:v>
                </c:pt>
                <c:pt idx="67979">
                  <c:v>1</c:v>
                </c:pt>
                <c:pt idx="67980">
                  <c:v>1</c:v>
                </c:pt>
                <c:pt idx="67981">
                  <c:v>1</c:v>
                </c:pt>
                <c:pt idx="67982">
                  <c:v>1</c:v>
                </c:pt>
                <c:pt idx="67983">
                  <c:v>1</c:v>
                </c:pt>
                <c:pt idx="67984">
                  <c:v>1</c:v>
                </c:pt>
                <c:pt idx="67985">
                  <c:v>1</c:v>
                </c:pt>
                <c:pt idx="67986">
                  <c:v>1</c:v>
                </c:pt>
                <c:pt idx="67987">
                  <c:v>1</c:v>
                </c:pt>
                <c:pt idx="67988">
                  <c:v>1</c:v>
                </c:pt>
                <c:pt idx="67989">
                  <c:v>1</c:v>
                </c:pt>
                <c:pt idx="67990">
                  <c:v>1</c:v>
                </c:pt>
                <c:pt idx="67991">
                  <c:v>1</c:v>
                </c:pt>
                <c:pt idx="67992">
                  <c:v>1</c:v>
                </c:pt>
                <c:pt idx="67993">
                  <c:v>1</c:v>
                </c:pt>
                <c:pt idx="67994">
                  <c:v>1</c:v>
                </c:pt>
                <c:pt idx="67995">
                  <c:v>0.28571428599999998</c:v>
                </c:pt>
                <c:pt idx="67996">
                  <c:v>1</c:v>
                </c:pt>
                <c:pt idx="67997">
                  <c:v>1</c:v>
                </c:pt>
                <c:pt idx="67998">
                  <c:v>1</c:v>
                </c:pt>
                <c:pt idx="67999">
                  <c:v>1</c:v>
                </c:pt>
                <c:pt idx="68000">
                  <c:v>1</c:v>
                </c:pt>
                <c:pt idx="68001">
                  <c:v>1</c:v>
                </c:pt>
                <c:pt idx="68002">
                  <c:v>1</c:v>
                </c:pt>
                <c:pt idx="68003">
                  <c:v>1</c:v>
                </c:pt>
                <c:pt idx="68004">
                  <c:v>1</c:v>
                </c:pt>
                <c:pt idx="68005">
                  <c:v>1</c:v>
                </c:pt>
                <c:pt idx="68006">
                  <c:v>1</c:v>
                </c:pt>
                <c:pt idx="68007">
                  <c:v>1</c:v>
                </c:pt>
                <c:pt idx="68008">
                  <c:v>1</c:v>
                </c:pt>
                <c:pt idx="68009">
                  <c:v>1</c:v>
                </c:pt>
                <c:pt idx="68010">
                  <c:v>1</c:v>
                </c:pt>
                <c:pt idx="68011">
                  <c:v>1</c:v>
                </c:pt>
                <c:pt idx="68012">
                  <c:v>1</c:v>
                </c:pt>
                <c:pt idx="68013">
                  <c:v>0.28571428599999998</c:v>
                </c:pt>
                <c:pt idx="68014">
                  <c:v>1</c:v>
                </c:pt>
                <c:pt idx="68015">
                  <c:v>1</c:v>
                </c:pt>
                <c:pt idx="68016">
                  <c:v>1</c:v>
                </c:pt>
                <c:pt idx="68017">
                  <c:v>1</c:v>
                </c:pt>
                <c:pt idx="68018">
                  <c:v>1</c:v>
                </c:pt>
                <c:pt idx="68019">
                  <c:v>1</c:v>
                </c:pt>
                <c:pt idx="68020">
                  <c:v>1</c:v>
                </c:pt>
                <c:pt idx="68021">
                  <c:v>1</c:v>
                </c:pt>
                <c:pt idx="68022">
                  <c:v>1</c:v>
                </c:pt>
                <c:pt idx="68023">
                  <c:v>1</c:v>
                </c:pt>
                <c:pt idx="68024">
                  <c:v>1</c:v>
                </c:pt>
                <c:pt idx="68025">
                  <c:v>1</c:v>
                </c:pt>
                <c:pt idx="68026">
                  <c:v>1</c:v>
                </c:pt>
                <c:pt idx="68027">
                  <c:v>1</c:v>
                </c:pt>
                <c:pt idx="68028">
                  <c:v>1</c:v>
                </c:pt>
                <c:pt idx="68029">
                  <c:v>1</c:v>
                </c:pt>
                <c:pt idx="68030">
                  <c:v>1</c:v>
                </c:pt>
                <c:pt idx="68031">
                  <c:v>1</c:v>
                </c:pt>
                <c:pt idx="68032">
                  <c:v>1</c:v>
                </c:pt>
                <c:pt idx="68033">
                  <c:v>1</c:v>
                </c:pt>
                <c:pt idx="68034">
                  <c:v>1</c:v>
                </c:pt>
                <c:pt idx="68035">
                  <c:v>1</c:v>
                </c:pt>
                <c:pt idx="68036">
                  <c:v>1</c:v>
                </c:pt>
                <c:pt idx="68037">
                  <c:v>1</c:v>
                </c:pt>
                <c:pt idx="68038">
                  <c:v>1</c:v>
                </c:pt>
                <c:pt idx="68039">
                  <c:v>0.428571429</c:v>
                </c:pt>
                <c:pt idx="68040">
                  <c:v>1</c:v>
                </c:pt>
                <c:pt idx="68041">
                  <c:v>1</c:v>
                </c:pt>
                <c:pt idx="68042">
                  <c:v>1</c:v>
                </c:pt>
                <c:pt idx="68043">
                  <c:v>1</c:v>
                </c:pt>
                <c:pt idx="68044">
                  <c:v>1</c:v>
                </c:pt>
                <c:pt idx="68045">
                  <c:v>1</c:v>
                </c:pt>
                <c:pt idx="68046">
                  <c:v>1</c:v>
                </c:pt>
                <c:pt idx="68047">
                  <c:v>1</c:v>
                </c:pt>
                <c:pt idx="68048">
                  <c:v>1</c:v>
                </c:pt>
                <c:pt idx="68049">
                  <c:v>1</c:v>
                </c:pt>
                <c:pt idx="68050">
                  <c:v>1</c:v>
                </c:pt>
                <c:pt idx="68051">
                  <c:v>1</c:v>
                </c:pt>
                <c:pt idx="68052">
                  <c:v>1</c:v>
                </c:pt>
                <c:pt idx="68053">
                  <c:v>1</c:v>
                </c:pt>
                <c:pt idx="68054">
                  <c:v>1</c:v>
                </c:pt>
                <c:pt idx="68055">
                  <c:v>1</c:v>
                </c:pt>
                <c:pt idx="68056">
                  <c:v>1</c:v>
                </c:pt>
                <c:pt idx="68057">
                  <c:v>1</c:v>
                </c:pt>
                <c:pt idx="68058">
                  <c:v>1</c:v>
                </c:pt>
                <c:pt idx="68059">
                  <c:v>1</c:v>
                </c:pt>
                <c:pt idx="68060">
                  <c:v>1</c:v>
                </c:pt>
                <c:pt idx="68061">
                  <c:v>1</c:v>
                </c:pt>
                <c:pt idx="68062">
                  <c:v>1</c:v>
                </c:pt>
                <c:pt idx="68063">
                  <c:v>1</c:v>
                </c:pt>
                <c:pt idx="68064">
                  <c:v>1</c:v>
                </c:pt>
                <c:pt idx="68065">
                  <c:v>1</c:v>
                </c:pt>
                <c:pt idx="68066">
                  <c:v>1</c:v>
                </c:pt>
                <c:pt idx="68067">
                  <c:v>1</c:v>
                </c:pt>
                <c:pt idx="68068">
                  <c:v>1</c:v>
                </c:pt>
                <c:pt idx="68069">
                  <c:v>1</c:v>
                </c:pt>
                <c:pt idx="68070">
                  <c:v>1</c:v>
                </c:pt>
                <c:pt idx="68071">
                  <c:v>1</c:v>
                </c:pt>
                <c:pt idx="68072">
                  <c:v>1</c:v>
                </c:pt>
                <c:pt idx="68073">
                  <c:v>1</c:v>
                </c:pt>
                <c:pt idx="68074">
                  <c:v>1</c:v>
                </c:pt>
                <c:pt idx="68075">
                  <c:v>1</c:v>
                </c:pt>
                <c:pt idx="68076">
                  <c:v>1</c:v>
                </c:pt>
                <c:pt idx="68077">
                  <c:v>1</c:v>
                </c:pt>
                <c:pt idx="68078">
                  <c:v>1</c:v>
                </c:pt>
                <c:pt idx="68079">
                  <c:v>1</c:v>
                </c:pt>
                <c:pt idx="68080">
                  <c:v>1</c:v>
                </c:pt>
                <c:pt idx="68081">
                  <c:v>1</c:v>
                </c:pt>
                <c:pt idx="68082">
                  <c:v>1</c:v>
                </c:pt>
                <c:pt idx="68083">
                  <c:v>1</c:v>
                </c:pt>
                <c:pt idx="68084">
                  <c:v>1</c:v>
                </c:pt>
                <c:pt idx="68085">
                  <c:v>1</c:v>
                </c:pt>
                <c:pt idx="68086">
                  <c:v>1</c:v>
                </c:pt>
                <c:pt idx="68087">
                  <c:v>1</c:v>
                </c:pt>
                <c:pt idx="68088">
                  <c:v>1</c:v>
                </c:pt>
                <c:pt idx="68089">
                  <c:v>1</c:v>
                </c:pt>
                <c:pt idx="68090">
                  <c:v>1</c:v>
                </c:pt>
                <c:pt idx="68091">
                  <c:v>1</c:v>
                </c:pt>
                <c:pt idx="68092">
                  <c:v>1</c:v>
                </c:pt>
                <c:pt idx="68093">
                  <c:v>0.85714285700000004</c:v>
                </c:pt>
                <c:pt idx="68094">
                  <c:v>1</c:v>
                </c:pt>
                <c:pt idx="68095">
                  <c:v>1</c:v>
                </c:pt>
                <c:pt idx="68096">
                  <c:v>1</c:v>
                </c:pt>
                <c:pt idx="68097">
                  <c:v>1</c:v>
                </c:pt>
                <c:pt idx="68098">
                  <c:v>1</c:v>
                </c:pt>
                <c:pt idx="68099">
                  <c:v>1</c:v>
                </c:pt>
                <c:pt idx="68100">
                  <c:v>1</c:v>
                </c:pt>
                <c:pt idx="68101">
                  <c:v>1</c:v>
                </c:pt>
                <c:pt idx="68102">
                  <c:v>1</c:v>
                </c:pt>
                <c:pt idx="68103">
                  <c:v>1</c:v>
                </c:pt>
                <c:pt idx="68104">
                  <c:v>1</c:v>
                </c:pt>
                <c:pt idx="68105">
                  <c:v>1</c:v>
                </c:pt>
                <c:pt idx="68106">
                  <c:v>1</c:v>
                </c:pt>
                <c:pt idx="68107">
                  <c:v>0.85714285700000004</c:v>
                </c:pt>
                <c:pt idx="68108">
                  <c:v>1</c:v>
                </c:pt>
                <c:pt idx="68109">
                  <c:v>1</c:v>
                </c:pt>
                <c:pt idx="68110">
                  <c:v>1</c:v>
                </c:pt>
                <c:pt idx="68111">
                  <c:v>1</c:v>
                </c:pt>
                <c:pt idx="68112">
                  <c:v>1</c:v>
                </c:pt>
                <c:pt idx="68113">
                  <c:v>1</c:v>
                </c:pt>
                <c:pt idx="68114">
                  <c:v>1</c:v>
                </c:pt>
                <c:pt idx="68115">
                  <c:v>1</c:v>
                </c:pt>
                <c:pt idx="68116">
                  <c:v>1</c:v>
                </c:pt>
                <c:pt idx="68117">
                  <c:v>1</c:v>
                </c:pt>
                <c:pt idx="68118">
                  <c:v>1</c:v>
                </c:pt>
                <c:pt idx="68119">
                  <c:v>1</c:v>
                </c:pt>
                <c:pt idx="68120">
                  <c:v>1</c:v>
                </c:pt>
                <c:pt idx="68121">
                  <c:v>1</c:v>
                </c:pt>
                <c:pt idx="68122">
                  <c:v>1</c:v>
                </c:pt>
                <c:pt idx="68123">
                  <c:v>1</c:v>
                </c:pt>
                <c:pt idx="68124">
                  <c:v>1</c:v>
                </c:pt>
                <c:pt idx="68125">
                  <c:v>1</c:v>
                </c:pt>
                <c:pt idx="68126">
                  <c:v>1</c:v>
                </c:pt>
                <c:pt idx="68127">
                  <c:v>1</c:v>
                </c:pt>
                <c:pt idx="68128">
                  <c:v>1</c:v>
                </c:pt>
                <c:pt idx="68129">
                  <c:v>1</c:v>
                </c:pt>
                <c:pt idx="68130">
                  <c:v>1</c:v>
                </c:pt>
                <c:pt idx="68131">
                  <c:v>1</c:v>
                </c:pt>
                <c:pt idx="68132">
                  <c:v>1</c:v>
                </c:pt>
                <c:pt idx="68133">
                  <c:v>1</c:v>
                </c:pt>
                <c:pt idx="68134">
                  <c:v>1</c:v>
                </c:pt>
                <c:pt idx="68135">
                  <c:v>1</c:v>
                </c:pt>
                <c:pt idx="68136">
                  <c:v>1</c:v>
                </c:pt>
                <c:pt idx="68137">
                  <c:v>1</c:v>
                </c:pt>
                <c:pt idx="68138">
                  <c:v>1</c:v>
                </c:pt>
                <c:pt idx="68139">
                  <c:v>1</c:v>
                </c:pt>
                <c:pt idx="68140">
                  <c:v>1</c:v>
                </c:pt>
                <c:pt idx="68141">
                  <c:v>1</c:v>
                </c:pt>
                <c:pt idx="68142">
                  <c:v>1</c:v>
                </c:pt>
                <c:pt idx="68143">
                  <c:v>1</c:v>
                </c:pt>
                <c:pt idx="68144">
                  <c:v>1</c:v>
                </c:pt>
                <c:pt idx="68145">
                  <c:v>1</c:v>
                </c:pt>
                <c:pt idx="68146">
                  <c:v>1</c:v>
                </c:pt>
                <c:pt idx="68147">
                  <c:v>1</c:v>
                </c:pt>
                <c:pt idx="68148">
                  <c:v>1</c:v>
                </c:pt>
                <c:pt idx="68149">
                  <c:v>1</c:v>
                </c:pt>
                <c:pt idx="68150">
                  <c:v>1</c:v>
                </c:pt>
                <c:pt idx="68151">
                  <c:v>1</c:v>
                </c:pt>
                <c:pt idx="68152">
                  <c:v>1</c:v>
                </c:pt>
                <c:pt idx="68153">
                  <c:v>1</c:v>
                </c:pt>
                <c:pt idx="68154">
                  <c:v>1</c:v>
                </c:pt>
                <c:pt idx="68155">
                  <c:v>1</c:v>
                </c:pt>
                <c:pt idx="68156">
                  <c:v>1</c:v>
                </c:pt>
                <c:pt idx="68157">
                  <c:v>1</c:v>
                </c:pt>
                <c:pt idx="68158">
                  <c:v>1</c:v>
                </c:pt>
                <c:pt idx="68159">
                  <c:v>1</c:v>
                </c:pt>
                <c:pt idx="68160">
                  <c:v>1</c:v>
                </c:pt>
                <c:pt idx="68161">
                  <c:v>1</c:v>
                </c:pt>
                <c:pt idx="68162">
                  <c:v>1</c:v>
                </c:pt>
                <c:pt idx="68163">
                  <c:v>1</c:v>
                </c:pt>
                <c:pt idx="68164">
                  <c:v>1</c:v>
                </c:pt>
                <c:pt idx="68165">
                  <c:v>1</c:v>
                </c:pt>
                <c:pt idx="68166">
                  <c:v>1</c:v>
                </c:pt>
                <c:pt idx="68167">
                  <c:v>1</c:v>
                </c:pt>
                <c:pt idx="68168">
                  <c:v>1</c:v>
                </c:pt>
                <c:pt idx="68169">
                  <c:v>1</c:v>
                </c:pt>
                <c:pt idx="68170">
                  <c:v>1</c:v>
                </c:pt>
                <c:pt idx="68171">
                  <c:v>1</c:v>
                </c:pt>
                <c:pt idx="68172">
                  <c:v>1</c:v>
                </c:pt>
                <c:pt idx="68173">
                  <c:v>1</c:v>
                </c:pt>
                <c:pt idx="68174">
                  <c:v>1</c:v>
                </c:pt>
                <c:pt idx="68175">
                  <c:v>1</c:v>
                </c:pt>
                <c:pt idx="68176">
                  <c:v>1</c:v>
                </c:pt>
                <c:pt idx="68177">
                  <c:v>1</c:v>
                </c:pt>
                <c:pt idx="68178">
                  <c:v>1</c:v>
                </c:pt>
                <c:pt idx="68179">
                  <c:v>1</c:v>
                </c:pt>
                <c:pt idx="68180">
                  <c:v>1</c:v>
                </c:pt>
                <c:pt idx="68181">
                  <c:v>1</c:v>
                </c:pt>
                <c:pt idx="68182">
                  <c:v>1</c:v>
                </c:pt>
                <c:pt idx="68183">
                  <c:v>1</c:v>
                </c:pt>
                <c:pt idx="68184">
                  <c:v>1</c:v>
                </c:pt>
                <c:pt idx="68185">
                  <c:v>1</c:v>
                </c:pt>
                <c:pt idx="68186">
                  <c:v>1</c:v>
                </c:pt>
                <c:pt idx="68187">
                  <c:v>1</c:v>
                </c:pt>
                <c:pt idx="68188">
                  <c:v>1</c:v>
                </c:pt>
                <c:pt idx="68189">
                  <c:v>1</c:v>
                </c:pt>
                <c:pt idx="68190">
                  <c:v>1</c:v>
                </c:pt>
                <c:pt idx="68191">
                  <c:v>1</c:v>
                </c:pt>
                <c:pt idx="68192">
                  <c:v>1</c:v>
                </c:pt>
                <c:pt idx="68193">
                  <c:v>1</c:v>
                </c:pt>
                <c:pt idx="68194">
                  <c:v>1</c:v>
                </c:pt>
                <c:pt idx="68195">
                  <c:v>1</c:v>
                </c:pt>
                <c:pt idx="68196">
                  <c:v>1</c:v>
                </c:pt>
                <c:pt idx="68197">
                  <c:v>1</c:v>
                </c:pt>
                <c:pt idx="68198">
                  <c:v>1</c:v>
                </c:pt>
                <c:pt idx="68199">
                  <c:v>1</c:v>
                </c:pt>
                <c:pt idx="68200">
                  <c:v>1</c:v>
                </c:pt>
                <c:pt idx="68201">
                  <c:v>1</c:v>
                </c:pt>
                <c:pt idx="68202">
                  <c:v>1</c:v>
                </c:pt>
                <c:pt idx="68203">
                  <c:v>1</c:v>
                </c:pt>
                <c:pt idx="68204">
                  <c:v>1</c:v>
                </c:pt>
                <c:pt idx="68205">
                  <c:v>1</c:v>
                </c:pt>
                <c:pt idx="68206">
                  <c:v>1</c:v>
                </c:pt>
                <c:pt idx="68207">
                  <c:v>1</c:v>
                </c:pt>
                <c:pt idx="68208">
                  <c:v>1</c:v>
                </c:pt>
                <c:pt idx="68209">
                  <c:v>1</c:v>
                </c:pt>
                <c:pt idx="68210">
                  <c:v>1</c:v>
                </c:pt>
                <c:pt idx="68211">
                  <c:v>1</c:v>
                </c:pt>
                <c:pt idx="68212">
                  <c:v>1</c:v>
                </c:pt>
                <c:pt idx="68213">
                  <c:v>1</c:v>
                </c:pt>
                <c:pt idx="68214">
                  <c:v>1</c:v>
                </c:pt>
                <c:pt idx="68215">
                  <c:v>1</c:v>
                </c:pt>
                <c:pt idx="68216">
                  <c:v>1</c:v>
                </c:pt>
                <c:pt idx="68217">
                  <c:v>1</c:v>
                </c:pt>
                <c:pt idx="68218">
                  <c:v>1</c:v>
                </c:pt>
                <c:pt idx="68219">
                  <c:v>1</c:v>
                </c:pt>
                <c:pt idx="68220">
                  <c:v>1</c:v>
                </c:pt>
                <c:pt idx="68221">
                  <c:v>1</c:v>
                </c:pt>
                <c:pt idx="68222">
                  <c:v>1</c:v>
                </c:pt>
                <c:pt idx="68223">
                  <c:v>1</c:v>
                </c:pt>
                <c:pt idx="68224">
                  <c:v>1</c:v>
                </c:pt>
                <c:pt idx="68225">
                  <c:v>1</c:v>
                </c:pt>
                <c:pt idx="68226">
                  <c:v>1</c:v>
                </c:pt>
                <c:pt idx="68227">
                  <c:v>1</c:v>
                </c:pt>
                <c:pt idx="68228">
                  <c:v>1</c:v>
                </c:pt>
                <c:pt idx="68229">
                  <c:v>1</c:v>
                </c:pt>
                <c:pt idx="68230">
                  <c:v>1</c:v>
                </c:pt>
                <c:pt idx="68231">
                  <c:v>1</c:v>
                </c:pt>
                <c:pt idx="68232">
                  <c:v>1</c:v>
                </c:pt>
                <c:pt idx="68233">
                  <c:v>1</c:v>
                </c:pt>
                <c:pt idx="68234">
                  <c:v>1</c:v>
                </c:pt>
                <c:pt idx="68235">
                  <c:v>1</c:v>
                </c:pt>
                <c:pt idx="68236">
                  <c:v>1</c:v>
                </c:pt>
                <c:pt idx="68237">
                  <c:v>1</c:v>
                </c:pt>
                <c:pt idx="68238">
                  <c:v>1</c:v>
                </c:pt>
                <c:pt idx="68239">
                  <c:v>1</c:v>
                </c:pt>
                <c:pt idx="68240">
                  <c:v>1</c:v>
                </c:pt>
                <c:pt idx="68241">
                  <c:v>1</c:v>
                </c:pt>
                <c:pt idx="68242">
                  <c:v>1</c:v>
                </c:pt>
                <c:pt idx="68243">
                  <c:v>1</c:v>
                </c:pt>
                <c:pt idx="68244">
                  <c:v>1</c:v>
                </c:pt>
                <c:pt idx="68245">
                  <c:v>1</c:v>
                </c:pt>
                <c:pt idx="68246">
                  <c:v>1</c:v>
                </c:pt>
                <c:pt idx="68247">
                  <c:v>1</c:v>
                </c:pt>
                <c:pt idx="68248">
                  <c:v>1</c:v>
                </c:pt>
                <c:pt idx="68249">
                  <c:v>1</c:v>
                </c:pt>
                <c:pt idx="68250">
                  <c:v>1</c:v>
                </c:pt>
                <c:pt idx="68251">
                  <c:v>1</c:v>
                </c:pt>
                <c:pt idx="68252">
                  <c:v>1</c:v>
                </c:pt>
                <c:pt idx="68253">
                  <c:v>1</c:v>
                </c:pt>
                <c:pt idx="68254">
                  <c:v>1</c:v>
                </c:pt>
                <c:pt idx="68255">
                  <c:v>1</c:v>
                </c:pt>
                <c:pt idx="68256">
                  <c:v>1</c:v>
                </c:pt>
                <c:pt idx="68257">
                  <c:v>1</c:v>
                </c:pt>
                <c:pt idx="68258">
                  <c:v>1</c:v>
                </c:pt>
                <c:pt idx="68259">
                  <c:v>1</c:v>
                </c:pt>
                <c:pt idx="68260">
                  <c:v>1</c:v>
                </c:pt>
                <c:pt idx="68261">
                  <c:v>1</c:v>
                </c:pt>
                <c:pt idx="68262">
                  <c:v>1</c:v>
                </c:pt>
                <c:pt idx="68263">
                  <c:v>1</c:v>
                </c:pt>
                <c:pt idx="68264">
                  <c:v>1</c:v>
                </c:pt>
                <c:pt idx="68265">
                  <c:v>1</c:v>
                </c:pt>
                <c:pt idx="68266">
                  <c:v>1</c:v>
                </c:pt>
                <c:pt idx="68267">
                  <c:v>1</c:v>
                </c:pt>
                <c:pt idx="68268">
                  <c:v>1</c:v>
                </c:pt>
                <c:pt idx="68269">
                  <c:v>1</c:v>
                </c:pt>
                <c:pt idx="68270">
                  <c:v>1</c:v>
                </c:pt>
                <c:pt idx="68271">
                  <c:v>1</c:v>
                </c:pt>
                <c:pt idx="68272">
                  <c:v>1</c:v>
                </c:pt>
                <c:pt idx="68273">
                  <c:v>1</c:v>
                </c:pt>
                <c:pt idx="68274">
                  <c:v>1</c:v>
                </c:pt>
                <c:pt idx="68275">
                  <c:v>1</c:v>
                </c:pt>
                <c:pt idx="68276">
                  <c:v>1</c:v>
                </c:pt>
                <c:pt idx="68277">
                  <c:v>1</c:v>
                </c:pt>
                <c:pt idx="68278">
                  <c:v>1</c:v>
                </c:pt>
                <c:pt idx="68279">
                  <c:v>1</c:v>
                </c:pt>
                <c:pt idx="68280">
                  <c:v>1</c:v>
                </c:pt>
                <c:pt idx="68281">
                  <c:v>1</c:v>
                </c:pt>
                <c:pt idx="68282">
                  <c:v>1</c:v>
                </c:pt>
                <c:pt idx="68283">
                  <c:v>1</c:v>
                </c:pt>
                <c:pt idx="68284">
                  <c:v>1</c:v>
                </c:pt>
                <c:pt idx="68285">
                  <c:v>1</c:v>
                </c:pt>
                <c:pt idx="68286">
                  <c:v>1</c:v>
                </c:pt>
                <c:pt idx="68287">
                  <c:v>1</c:v>
                </c:pt>
                <c:pt idx="68288">
                  <c:v>1</c:v>
                </c:pt>
                <c:pt idx="68289">
                  <c:v>1</c:v>
                </c:pt>
                <c:pt idx="68290">
                  <c:v>1</c:v>
                </c:pt>
                <c:pt idx="68291">
                  <c:v>1</c:v>
                </c:pt>
                <c:pt idx="68292">
                  <c:v>1</c:v>
                </c:pt>
                <c:pt idx="68293">
                  <c:v>1</c:v>
                </c:pt>
                <c:pt idx="68294">
                  <c:v>1</c:v>
                </c:pt>
                <c:pt idx="68295">
                  <c:v>1</c:v>
                </c:pt>
                <c:pt idx="68296">
                  <c:v>1</c:v>
                </c:pt>
                <c:pt idx="68297">
                  <c:v>1</c:v>
                </c:pt>
                <c:pt idx="68298">
                  <c:v>1</c:v>
                </c:pt>
                <c:pt idx="68299">
                  <c:v>1</c:v>
                </c:pt>
                <c:pt idx="68300">
                  <c:v>1</c:v>
                </c:pt>
                <c:pt idx="68301">
                  <c:v>1</c:v>
                </c:pt>
                <c:pt idx="68302">
                  <c:v>1</c:v>
                </c:pt>
                <c:pt idx="68303">
                  <c:v>1</c:v>
                </c:pt>
                <c:pt idx="68304">
                  <c:v>1</c:v>
                </c:pt>
                <c:pt idx="68305">
                  <c:v>1</c:v>
                </c:pt>
                <c:pt idx="68306">
                  <c:v>1</c:v>
                </c:pt>
                <c:pt idx="68307">
                  <c:v>1</c:v>
                </c:pt>
                <c:pt idx="68308">
                  <c:v>1</c:v>
                </c:pt>
                <c:pt idx="68309">
                  <c:v>1</c:v>
                </c:pt>
                <c:pt idx="68310">
                  <c:v>1</c:v>
                </c:pt>
                <c:pt idx="68311">
                  <c:v>1</c:v>
                </c:pt>
                <c:pt idx="68312">
                  <c:v>1</c:v>
                </c:pt>
                <c:pt idx="68313">
                  <c:v>1</c:v>
                </c:pt>
                <c:pt idx="68314">
                  <c:v>1</c:v>
                </c:pt>
                <c:pt idx="68315">
                  <c:v>1</c:v>
                </c:pt>
                <c:pt idx="68316">
                  <c:v>1</c:v>
                </c:pt>
                <c:pt idx="68317">
                  <c:v>1</c:v>
                </c:pt>
                <c:pt idx="68318">
                  <c:v>1</c:v>
                </c:pt>
                <c:pt idx="68319">
                  <c:v>1</c:v>
                </c:pt>
                <c:pt idx="68320">
                  <c:v>1</c:v>
                </c:pt>
                <c:pt idx="68321">
                  <c:v>1</c:v>
                </c:pt>
                <c:pt idx="68322">
                  <c:v>1</c:v>
                </c:pt>
                <c:pt idx="68323">
                  <c:v>1</c:v>
                </c:pt>
                <c:pt idx="68324">
                  <c:v>1</c:v>
                </c:pt>
                <c:pt idx="68325">
                  <c:v>1</c:v>
                </c:pt>
                <c:pt idx="68326">
                  <c:v>1</c:v>
                </c:pt>
                <c:pt idx="68327">
                  <c:v>1</c:v>
                </c:pt>
                <c:pt idx="68328">
                  <c:v>1</c:v>
                </c:pt>
                <c:pt idx="68329">
                  <c:v>1</c:v>
                </c:pt>
                <c:pt idx="68330">
                  <c:v>1</c:v>
                </c:pt>
                <c:pt idx="68331">
                  <c:v>1</c:v>
                </c:pt>
                <c:pt idx="68332">
                  <c:v>1</c:v>
                </c:pt>
                <c:pt idx="68333">
                  <c:v>1</c:v>
                </c:pt>
                <c:pt idx="68334">
                  <c:v>1</c:v>
                </c:pt>
                <c:pt idx="68335">
                  <c:v>1</c:v>
                </c:pt>
                <c:pt idx="68336">
                  <c:v>1</c:v>
                </c:pt>
                <c:pt idx="68337">
                  <c:v>1</c:v>
                </c:pt>
                <c:pt idx="68338">
                  <c:v>1</c:v>
                </c:pt>
                <c:pt idx="68339">
                  <c:v>1</c:v>
                </c:pt>
                <c:pt idx="68340">
                  <c:v>1</c:v>
                </c:pt>
                <c:pt idx="68341">
                  <c:v>1</c:v>
                </c:pt>
                <c:pt idx="68342">
                  <c:v>1</c:v>
                </c:pt>
                <c:pt idx="68343">
                  <c:v>1</c:v>
                </c:pt>
                <c:pt idx="68344">
                  <c:v>1</c:v>
                </c:pt>
                <c:pt idx="68345">
                  <c:v>1</c:v>
                </c:pt>
                <c:pt idx="68346">
                  <c:v>1</c:v>
                </c:pt>
                <c:pt idx="68347">
                  <c:v>1</c:v>
                </c:pt>
                <c:pt idx="68348">
                  <c:v>1</c:v>
                </c:pt>
                <c:pt idx="68349">
                  <c:v>1</c:v>
                </c:pt>
                <c:pt idx="68350">
                  <c:v>1</c:v>
                </c:pt>
                <c:pt idx="68351">
                  <c:v>1</c:v>
                </c:pt>
                <c:pt idx="68352">
                  <c:v>1</c:v>
                </c:pt>
                <c:pt idx="68353">
                  <c:v>1</c:v>
                </c:pt>
                <c:pt idx="68354">
                  <c:v>1</c:v>
                </c:pt>
                <c:pt idx="68355">
                  <c:v>1</c:v>
                </c:pt>
                <c:pt idx="68356">
                  <c:v>1</c:v>
                </c:pt>
                <c:pt idx="68357">
                  <c:v>1</c:v>
                </c:pt>
                <c:pt idx="68358">
                  <c:v>1</c:v>
                </c:pt>
                <c:pt idx="68359">
                  <c:v>1</c:v>
                </c:pt>
                <c:pt idx="68360">
                  <c:v>1</c:v>
                </c:pt>
                <c:pt idx="68361">
                  <c:v>1</c:v>
                </c:pt>
                <c:pt idx="68362">
                  <c:v>1</c:v>
                </c:pt>
                <c:pt idx="68363">
                  <c:v>1</c:v>
                </c:pt>
                <c:pt idx="68364">
                  <c:v>1</c:v>
                </c:pt>
                <c:pt idx="68365">
                  <c:v>1</c:v>
                </c:pt>
                <c:pt idx="68366">
                  <c:v>1</c:v>
                </c:pt>
                <c:pt idx="68367">
                  <c:v>1</c:v>
                </c:pt>
                <c:pt idx="68368">
                  <c:v>1</c:v>
                </c:pt>
                <c:pt idx="68369">
                  <c:v>1</c:v>
                </c:pt>
                <c:pt idx="68370">
                  <c:v>1</c:v>
                </c:pt>
                <c:pt idx="68371">
                  <c:v>1</c:v>
                </c:pt>
                <c:pt idx="68372">
                  <c:v>1</c:v>
                </c:pt>
                <c:pt idx="68373">
                  <c:v>1</c:v>
                </c:pt>
                <c:pt idx="68374">
                  <c:v>1</c:v>
                </c:pt>
                <c:pt idx="68375">
                  <c:v>1</c:v>
                </c:pt>
                <c:pt idx="68376">
                  <c:v>1</c:v>
                </c:pt>
                <c:pt idx="68377">
                  <c:v>1</c:v>
                </c:pt>
                <c:pt idx="68378">
                  <c:v>1</c:v>
                </c:pt>
                <c:pt idx="68379">
                  <c:v>1</c:v>
                </c:pt>
                <c:pt idx="68380">
                  <c:v>1</c:v>
                </c:pt>
                <c:pt idx="68381">
                  <c:v>1</c:v>
                </c:pt>
                <c:pt idx="68382">
                  <c:v>1</c:v>
                </c:pt>
                <c:pt idx="68383">
                  <c:v>1</c:v>
                </c:pt>
                <c:pt idx="68384">
                  <c:v>1</c:v>
                </c:pt>
                <c:pt idx="68385">
                  <c:v>1</c:v>
                </c:pt>
                <c:pt idx="68386">
                  <c:v>1</c:v>
                </c:pt>
                <c:pt idx="68387">
                  <c:v>1</c:v>
                </c:pt>
                <c:pt idx="68388">
                  <c:v>1</c:v>
                </c:pt>
                <c:pt idx="68389">
                  <c:v>1</c:v>
                </c:pt>
                <c:pt idx="68390">
                  <c:v>1</c:v>
                </c:pt>
                <c:pt idx="68391">
                  <c:v>1</c:v>
                </c:pt>
                <c:pt idx="68392">
                  <c:v>1</c:v>
                </c:pt>
                <c:pt idx="68393">
                  <c:v>1</c:v>
                </c:pt>
                <c:pt idx="68394">
                  <c:v>1</c:v>
                </c:pt>
                <c:pt idx="68395">
                  <c:v>1</c:v>
                </c:pt>
                <c:pt idx="68396">
                  <c:v>1</c:v>
                </c:pt>
                <c:pt idx="68397">
                  <c:v>1</c:v>
                </c:pt>
                <c:pt idx="68398">
                  <c:v>1</c:v>
                </c:pt>
                <c:pt idx="68399">
                  <c:v>1</c:v>
                </c:pt>
                <c:pt idx="68400">
                  <c:v>1</c:v>
                </c:pt>
                <c:pt idx="68401">
                  <c:v>1</c:v>
                </c:pt>
                <c:pt idx="68402">
                  <c:v>1</c:v>
                </c:pt>
                <c:pt idx="68403">
                  <c:v>1</c:v>
                </c:pt>
                <c:pt idx="68404">
                  <c:v>1</c:v>
                </c:pt>
                <c:pt idx="68405">
                  <c:v>1</c:v>
                </c:pt>
                <c:pt idx="68406">
                  <c:v>1</c:v>
                </c:pt>
                <c:pt idx="68407">
                  <c:v>1</c:v>
                </c:pt>
                <c:pt idx="68408">
                  <c:v>1</c:v>
                </c:pt>
                <c:pt idx="68409">
                  <c:v>1</c:v>
                </c:pt>
                <c:pt idx="68410">
                  <c:v>1</c:v>
                </c:pt>
                <c:pt idx="68411">
                  <c:v>1</c:v>
                </c:pt>
                <c:pt idx="68412">
                  <c:v>1</c:v>
                </c:pt>
                <c:pt idx="68413">
                  <c:v>1</c:v>
                </c:pt>
                <c:pt idx="68414">
                  <c:v>1</c:v>
                </c:pt>
                <c:pt idx="68415">
                  <c:v>1</c:v>
                </c:pt>
                <c:pt idx="68416">
                  <c:v>1</c:v>
                </c:pt>
                <c:pt idx="68417">
                  <c:v>1</c:v>
                </c:pt>
                <c:pt idx="68418">
                  <c:v>1</c:v>
                </c:pt>
                <c:pt idx="68419">
                  <c:v>1</c:v>
                </c:pt>
                <c:pt idx="68420">
                  <c:v>1</c:v>
                </c:pt>
                <c:pt idx="68421">
                  <c:v>1</c:v>
                </c:pt>
                <c:pt idx="68422">
                  <c:v>1</c:v>
                </c:pt>
                <c:pt idx="68423">
                  <c:v>1</c:v>
                </c:pt>
                <c:pt idx="68424">
                  <c:v>1</c:v>
                </c:pt>
                <c:pt idx="68425">
                  <c:v>1</c:v>
                </c:pt>
                <c:pt idx="68426">
                  <c:v>1</c:v>
                </c:pt>
                <c:pt idx="68427">
                  <c:v>1</c:v>
                </c:pt>
                <c:pt idx="68428">
                  <c:v>1</c:v>
                </c:pt>
                <c:pt idx="68429">
                  <c:v>1</c:v>
                </c:pt>
                <c:pt idx="68430">
                  <c:v>1</c:v>
                </c:pt>
                <c:pt idx="68431">
                  <c:v>1</c:v>
                </c:pt>
                <c:pt idx="68432">
                  <c:v>1</c:v>
                </c:pt>
                <c:pt idx="68433">
                  <c:v>1</c:v>
                </c:pt>
                <c:pt idx="68434">
                  <c:v>1</c:v>
                </c:pt>
                <c:pt idx="68435">
                  <c:v>1</c:v>
                </c:pt>
                <c:pt idx="68436">
                  <c:v>1</c:v>
                </c:pt>
                <c:pt idx="68437">
                  <c:v>1</c:v>
                </c:pt>
                <c:pt idx="68438">
                  <c:v>1</c:v>
                </c:pt>
                <c:pt idx="68439">
                  <c:v>1</c:v>
                </c:pt>
                <c:pt idx="68440">
                  <c:v>1</c:v>
                </c:pt>
                <c:pt idx="68441">
                  <c:v>1</c:v>
                </c:pt>
                <c:pt idx="68442">
                  <c:v>1</c:v>
                </c:pt>
                <c:pt idx="68443">
                  <c:v>1</c:v>
                </c:pt>
                <c:pt idx="68444">
                  <c:v>1</c:v>
                </c:pt>
                <c:pt idx="68445">
                  <c:v>1</c:v>
                </c:pt>
                <c:pt idx="68446">
                  <c:v>1</c:v>
                </c:pt>
                <c:pt idx="68447">
                  <c:v>1</c:v>
                </c:pt>
                <c:pt idx="68448">
                  <c:v>1</c:v>
                </c:pt>
                <c:pt idx="68449">
                  <c:v>1</c:v>
                </c:pt>
                <c:pt idx="68450">
                  <c:v>1</c:v>
                </c:pt>
                <c:pt idx="68451">
                  <c:v>1</c:v>
                </c:pt>
                <c:pt idx="68452">
                  <c:v>1</c:v>
                </c:pt>
                <c:pt idx="68453">
                  <c:v>1</c:v>
                </c:pt>
                <c:pt idx="68454">
                  <c:v>1</c:v>
                </c:pt>
                <c:pt idx="68455">
                  <c:v>1</c:v>
                </c:pt>
                <c:pt idx="68456">
                  <c:v>1</c:v>
                </c:pt>
                <c:pt idx="68457">
                  <c:v>1</c:v>
                </c:pt>
                <c:pt idx="68458">
                  <c:v>1</c:v>
                </c:pt>
                <c:pt idx="68459">
                  <c:v>1</c:v>
                </c:pt>
                <c:pt idx="68460">
                  <c:v>1</c:v>
                </c:pt>
                <c:pt idx="68461">
                  <c:v>1</c:v>
                </c:pt>
                <c:pt idx="68462">
                  <c:v>1</c:v>
                </c:pt>
                <c:pt idx="68463">
                  <c:v>1</c:v>
                </c:pt>
                <c:pt idx="68464">
                  <c:v>1</c:v>
                </c:pt>
                <c:pt idx="68465">
                  <c:v>1</c:v>
                </c:pt>
                <c:pt idx="68466">
                  <c:v>1</c:v>
                </c:pt>
                <c:pt idx="68467">
                  <c:v>1</c:v>
                </c:pt>
                <c:pt idx="68468">
                  <c:v>1</c:v>
                </c:pt>
                <c:pt idx="68469">
                  <c:v>1</c:v>
                </c:pt>
                <c:pt idx="68470">
                  <c:v>1</c:v>
                </c:pt>
                <c:pt idx="68471">
                  <c:v>1</c:v>
                </c:pt>
                <c:pt idx="68472">
                  <c:v>1</c:v>
                </c:pt>
                <c:pt idx="68473">
                  <c:v>1</c:v>
                </c:pt>
                <c:pt idx="68474">
                  <c:v>1</c:v>
                </c:pt>
                <c:pt idx="68475">
                  <c:v>1</c:v>
                </c:pt>
                <c:pt idx="68476">
                  <c:v>1</c:v>
                </c:pt>
                <c:pt idx="68477">
                  <c:v>1</c:v>
                </c:pt>
                <c:pt idx="68478">
                  <c:v>1</c:v>
                </c:pt>
                <c:pt idx="68479">
                  <c:v>1</c:v>
                </c:pt>
                <c:pt idx="68480">
                  <c:v>1</c:v>
                </c:pt>
                <c:pt idx="68481">
                  <c:v>1</c:v>
                </c:pt>
                <c:pt idx="68482">
                  <c:v>1</c:v>
                </c:pt>
                <c:pt idx="68483">
                  <c:v>1</c:v>
                </c:pt>
                <c:pt idx="68484">
                  <c:v>1</c:v>
                </c:pt>
                <c:pt idx="68485">
                  <c:v>1</c:v>
                </c:pt>
                <c:pt idx="68486">
                  <c:v>1</c:v>
                </c:pt>
                <c:pt idx="68487">
                  <c:v>1</c:v>
                </c:pt>
                <c:pt idx="68488">
                  <c:v>1</c:v>
                </c:pt>
                <c:pt idx="68489">
                  <c:v>1</c:v>
                </c:pt>
                <c:pt idx="68490">
                  <c:v>1</c:v>
                </c:pt>
                <c:pt idx="68491">
                  <c:v>1</c:v>
                </c:pt>
                <c:pt idx="68492">
                  <c:v>1</c:v>
                </c:pt>
                <c:pt idx="68493">
                  <c:v>1</c:v>
                </c:pt>
                <c:pt idx="68494">
                  <c:v>1</c:v>
                </c:pt>
                <c:pt idx="68495">
                  <c:v>1</c:v>
                </c:pt>
                <c:pt idx="68496">
                  <c:v>1</c:v>
                </c:pt>
                <c:pt idx="68497">
                  <c:v>1</c:v>
                </c:pt>
                <c:pt idx="68498">
                  <c:v>1</c:v>
                </c:pt>
                <c:pt idx="68499">
                  <c:v>1</c:v>
                </c:pt>
                <c:pt idx="68500">
                  <c:v>1</c:v>
                </c:pt>
                <c:pt idx="68501">
                  <c:v>1</c:v>
                </c:pt>
                <c:pt idx="68502">
                  <c:v>1</c:v>
                </c:pt>
                <c:pt idx="68503">
                  <c:v>1</c:v>
                </c:pt>
                <c:pt idx="68504">
                  <c:v>1</c:v>
                </c:pt>
                <c:pt idx="68505">
                  <c:v>1</c:v>
                </c:pt>
                <c:pt idx="68506">
                  <c:v>1</c:v>
                </c:pt>
                <c:pt idx="68507">
                  <c:v>1</c:v>
                </c:pt>
                <c:pt idx="68508">
                  <c:v>1</c:v>
                </c:pt>
                <c:pt idx="68509">
                  <c:v>1</c:v>
                </c:pt>
                <c:pt idx="68510">
                  <c:v>1</c:v>
                </c:pt>
                <c:pt idx="68511">
                  <c:v>1</c:v>
                </c:pt>
                <c:pt idx="68512">
                  <c:v>1</c:v>
                </c:pt>
                <c:pt idx="68513">
                  <c:v>1</c:v>
                </c:pt>
                <c:pt idx="68514">
                  <c:v>1</c:v>
                </c:pt>
                <c:pt idx="68515">
                  <c:v>1</c:v>
                </c:pt>
                <c:pt idx="68516">
                  <c:v>1</c:v>
                </c:pt>
                <c:pt idx="68517">
                  <c:v>1</c:v>
                </c:pt>
                <c:pt idx="68518">
                  <c:v>1</c:v>
                </c:pt>
                <c:pt idx="68519">
                  <c:v>1</c:v>
                </c:pt>
                <c:pt idx="68520">
                  <c:v>1</c:v>
                </c:pt>
                <c:pt idx="68521">
                  <c:v>1</c:v>
                </c:pt>
                <c:pt idx="68522">
                  <c:v>1</c:v>
                </c:pt>
                <c:pt idx="68523">
                  <c:v>1</c:v>
                </c:pt>
                <c:pt idx="68524">
                  <c:v>1</c:v>
                </c:pt>
                <c:pt idx="68525">
                  <c:v>1</c:v>
                </c:pt>
                <c:pt idx="68526">
                  <c:v>1</c:v>
                </c:pt>
                <c:pt idx="68527">
                  <c:v>1</c:v>
                </c:pt>
                <c:pt idx="68528">
                  <c:v>1</c:v>
                </c:pt>
                <c:pt idx="68529">
                  <c:v>1</c:v>
                </c:pt>
                <c:pt idx="68530">
                  <c:v>1</c:v>
                </c:pt>
                <c:pt idx="68531">
                  <c:v>1</c:v>
                </c:pt>
                <c:pt idx="68532">
                  <c:v>1</c:v>
                </c:pt>
                <c:pt idx="68533">
                  <c:v>1</c:v>
                </c:pt>
                <c:pt idx="68534">
                  <c:v>1</c:v>
                </c:pt>
                <c:pt idx="68535">
                  <c:v>1</c:v>
                </c:pt>
                <c:pt idx="68536">
                  <c:v>1</c:v>
                </c:pt>
                <c:pt idx="68537">
                  <c:v>1</c:v>
                </c:pt>
                <c:pt idx="68538">
                  <c:v>1</c:v>
                </c:pt>
                <c:pt idx="68539">
                  <c:v>1</c:v>
                </c:pt>
                <c:pt idx="68540">
                  <c:v>1</c:v>
                </c:pt>
                <c:pt idx="68541">
                  <c:v>1</c:v>
                </c:pt>
                <c:pt idx="68542">
                  <c:v>1</c:v>
                </c:pt>
                <c:pt idx="68543">
                  <c:v>1</c:v>
                </c:pt>
                <c:pt idx="68544">
                  <c:v>1</c:v>
                </c:pt>
                <c:pt idx="68545">
                  <c:v>1</c:v>
                </c:pt>
                <c:pt idx="68546">
                  <c:v>1</c:v>
                </c:pt>
                <c:pt idx="68547">
                  <c:v>1</c:v>
                </c:pt>
                <c:pt idx="68548">
                  <c:v>1</c:v>
                </c:pt>
                <c:pt idx="68549">
                  <c:v>1</c:v>
                </c:pt>
                <c:pt idx="68550">
                  <c:v>1</c:v>
                </c:pt>
                <c:pt idx="68551">
                  <c:v>1</c:v>
                </c:pt>
                <c:pt idx="68552">
                  <c:v>1</c:v>
                </c:pt>
                <c:pt idx="68553">
                  <c:v>1</c:v>
                </c:pt>
                <c:pt idx="68554">
                  <c:v>1</c:v>
                </c:pt>
                <c:pt idx="68555">
                  <c:v>1</c:v>
                </c:pt>
                <c:pt idx="68556">
                  <c:v>1</c:v>
                </c:pt>
                <c:pt idx="68557">
                  <c:v>1</c:v>
                </c:pt>
                <c:pt idx="68558">
                  <c:v>1</c:v>
                </c:pt>
                <c:pt idx="68559">
                  <c:v>1</c:v>
                </c:pt>
                <c:pt idx="68560">
                  <c:v>1</c:v>
                </c:pt>
                <c:pt idx="68561">
                  <c:v>1</c:v>
                </c:pt>
                <c:pt idx="68562">
                  <c:v>1</c:v>
                </c:pt>
                <c:pt idx="68563">
                  <c:v>1</c:v>
                </c:pt>
                <c:pt idx="68564">
                  <c:v>1</c:v>
                </c:pt>
                <c:pt idx="68565">
                  <c:v>1</c:v>
                </c:pt>
                <c:pt idx="68566">
                  <c:v>1</c:v>
                </c:pt>
                <c:pt idx="68567">
                  <c:v>1</c:v>
                </c:pt>
                <c:pt idx="68568">
                  <c:v>1</c:v>
                </c:pt>
                <c:pt idx="68569">
                  <c:v>1</c:v>
                </c:pt>
                <c:pt idx="68570">
                  <c:v>1</c:v>
                </c:pt>
                <c:pt idx="68571">
                  <c:v>1</c:v>
                </c:pt>
                <c:pt idx="68572">
                  <c:v>1</c:v>
                </c:pt>
                <c:pt idx="68573">
                  <c:v>1</c:v>
                </c:pt>
                <c:pt idx="68574">
                  <c:v>1</c:v>
                </c:pt>
                <c:pt idx="68575">
                  <c:v>1</c:v>
                </c:pt>
                <c:pt idx="68576">
                  <c:v>1</c:v>
                </c:pt>
                <c:pt idx="68577">
                  <c:v>1</c:v>
                </c:pt>
                <c:pt idx="68578">
                  <c:v>1</c:v>
                </c:pt>
                <c:pt idx="68579">
                  <c:v>1</c:v>
                </c:pt>
                <c:pt idx="68580">
                  <c:v>1</c:v>
                </c:pt>
                <c:pt idx="68581">
                  <c:v>1</c:v>
                </c:pt>
                <c:pt idx="68582">
                  <c:v>1</c:v>
                </c:pt>
                <c:pt idx="68583">
                  <c:v>1</c:v>
                </c:pt>
                <c:pt idx="68584">
                  <c:v>1</c:v>
                </c:pt>
                <c:pt idx="68585">
                  <c:v>1</c:v>
                </c:pt>
                <c:pt idx="68586">
                  <c:v>1</c:v>
                </c:pt>
                <c:pt idx="68587">
                  <c:v>1</c:v>
                </c:pt>
                <c:pt idx="68588">
                  <c:v>1</c:v>
                </c:pt>
                <c:pt idx="68589">
                  <c:v>1</c:v>
                </c:pt>
                <c:pt idx="68590">
                  <c:v>1</c:v>
                </c:pt>
                <c:pt idx="68591">
                  <c:v>1</c:v>
                </c:pt>
                <c:pt idx="68592">
                  <c:v>1</c:v>
                </c:pt>
                <c:pt idx="68593">
                  <c:v>1</c:v>
                </c:pt>
                <c:pt idx="68594">
                  <c:v>1</c:v>
                </c:pt>
                <c:pt idx="68595">
                  <c:v>1</c:v>
                </c:pt>
                <c:pt idx="68596">
                  <c:v>1</c:v>
                </c:pt>
                <c:pt idx="68597">
                  <c:v>1</c:v>
                </c:pt>
                <c:pt idx="68598">
                  <c:v>1</c:v>
                </c:pt>
                <c:pt idx="68599">
                  <c:v>0.14285714299999999</c:v>
                </c:pt>
                <c:pt idx="68600">
                  <c:v>1</c:v>
                </c:pt>
                <c:pt idx="68601">
                  <c:v>1</c:v>
                </c:pt>
                <c:pt idx="68602">
                  <c:v>1</c:v>
                </c:pt>
                <c:pt idx="68603">
                  <c:v>1</c:v>
                </c:pt>
                <c:pt idx="68604">
                  <c:v>1</c:v>
                </c:pt>
                <c:pt idx="68605">
                  <c:v>1</c:v>
                </c:pt>
                <c:pt idx="68606">
                  <c:v>1</c:v>
                </c:pt>
                <c:pt idx="68607">
                  <c:v>1</c:v>
                </c:pt>
                <c:pt idx="68608">
                  <c:v>1</c:v>
                </c:pt>
                <c:pt idx="68609">
                  <c:v>1</c:v>
                </c:pt>
                <c:pt idx="68610">
                  <c:v>1</c:v>
                </c:pt>
                <c:pt idx="68611">
                  <c:v>1</c:v>
                </c:pt>
                <c:pt idx="68612">
                  <c:v>1</c:v>
                </c:pt>
                <c:pt idx="68613">
                  <c:v>1</c:v>
                </c:pt>
                <c:pt idx="68614">
                  <c:v>1</c:v>
                </c:pt>
                <c:pt idx="68615">
                  <c:v>1</c:v>
                </c:pt>
                <c:pt idx="68616">
                  <c:v>1</c:v>
                </c:pt>
                <c:pt idx="68617">
                  <c:v>1</c:v>
                </c:pt>
                <c:pt idx="68618">
                  <c:v>1</c:v>
                </c:pt>
                <c:pt idx="68619">
                  <c:v>1</c:v>
                </c:pt>
                <c:pt idx="68620">
                  <c:v>1</c:v>
                </c:pt>
                <c:pt idx="68621">
                  <c:v>1</c:v>
                </c:pt>
                <c:pt idx="68622">
                  <c:v>1</c:v>
                </c:pt>
                <c:pt idx="68623">
                  <c:v>1</c:v>
                </c:pt>
                <c:pt idx="68624">
                  <c:v>1</c:v>
                </c:pt>
                <c:pt idx="68625">
                  <c:v>1</c:v>
                </c:pt>
                <c:pt idx="68626">
                  <c:v>1</c:v>
                </c:pt>
                <c:pt idx="68627">
                  <c:v>1</c:v>
                </c:pt>
                <c:pt idx="68628">
                  <c:v>1</c:v>
                </c:pt>
                <c:pt idx="68629">
                  <c:v>1</c:v>
                </c:pt>
                <c:pt idx="68630">
                  <c:v>1</c:v>
                </c:pt>
                <c:pt idx="68631">
                  <c:v>1</c:v>
                </c:pt>
                <c:pt idx="68632">
                  <c:v>1</c:v>
                </c:pt>
                <c:pt idx="68633">
                  <c:v>1</c:v>
                </c:pt>
                <c:pt idx="68634">
                  <c:v>1</c:v>
                </c:pt>
                <c:pt idx="68635">
                  <c:v>1</c:v>
                </c:pt>
                <c:pt idx="68636">
                  <c:v>1</c:v>
                </c:pt>
                <c:pt idx="68637">
                  <c:v>1</c:v>
                </c:pt>
                <c:pt idx="68638">
                  <c:v>1</c:v>
                </c:pt>
                <c:pt idx="68639">
                  <c:v>0.428571429</c:v>
                </c:pt>
                <c:pt idx="68640">
                  <c:v>1</c:v>
                </c:pt>
                <c:pt idx="68641">
                  <c:v>1</c:v>
                </c:pt>
                <c:pt idx="68642">
                  <c:v>1</c:v>
                </c:pt>
                <c:pt idx="68643">
                  <c:v>1</c:v>
                </c:pt>
                <c:pt idx="68644">
                  <c:v>1</c:v>
                </c:pt>
                <c:pt idx="68645">
                  <c:v>1</c:v>
                </c:pt>
                <c:pt idx="68646">
                  <c:v>1</c:v>
                </c:pt>
                <c:pt idx="68647">
                  <c:v>1</c:v>
                </c:pt>
                <c:pt idx="68648">
                  <c:v>1</c:v>
                </c:pt>
                <c:pt idx="68649">
                  <c:v>1</c:v>
                </c:pt>
                <c:pt idx="68650">
                  <c:v>1</c:v>
                </c:pt>
                <c:pt idx="68651">
                  <c:v>1</c:v>
                </c:pt>
                <c:pt idx="68652">
                  <c:v>1</c:v>
                </c:pt>
                <c:pt idx="68653">
                  <c:v>1</c:v>
                </c:pt>
                <c:pt idx="68654">
                  <c:v>1</c:v>
                </c:pt>
                <c:pt idx="68655">
                  <c:v>1</c:v>
                </c:pt>
                <c:pt idx="68656">
                  <c:v>1</c:v>
                </c:pt>
                <c:pt idx="68657">
                  <c:v>1</c:v>
                </c:pt>
                <c:pt idx="68658">
                  <c:v>1</c:v>
                </c:pt>
                <c:pt idx="68659">
                  <c:v>1</c:v>
                </c:pt>
                <c:pt idx="68660">
                  <c:v>1</c:v>
                </c:pt>
                <c:pt idx="68661">
                  <c:v>1</c:v>
                </c:pt>
                <c:pt idx="68662">
                  <c:v>1</c:v>
                </c:pt>
                <c:pt idx="68663">
                  <c:v>1</c:v>
                </c:pt>
                <c:pt idx="68664">
                  <c:v>1</c:v>
                </c:pt>
                <c:pt idx="68665">
                  <c:v>1</c:v>
                </c:pt>
                <c:pt idx="68666">
                  <c:v>1</c:v>
                </c:pt>
                <c:pt idx="68667">
                  <c:v>1</c:v>
                </c:pt>
                <c:pt idx="68668">
                  <c:v>1</c:v>
                </c:pt>
                <c:pt idx="68669">
                  <c:v>1</c:v>
                </c:pt>
                <c:pt idx="68670">
                  <c:v>1</c:v>
                </c:pt>
                <c:pt idx="68671">
                  <c:v>1</c:v>
                </c:pt>
                <c:pt idx="68672">
                  <c:v>1</c:v>
                </c:pt>
                <c:pt idx="68673">
                  <c:v>1</c:v>
                </c:pt>
                <c:pt idx="68674">
                  <c:v>1</c:v>
                </c:pt>
                <c:pt idx="68675">
                  <c:v>1</c:v>
                </c:pt>
                <c:pt idx="68676">
                  <c:v>1</c:v>
                </c:pt>
                <c:pt idx="68677">
                  <c:v>1</c:v>
                </c:pt>
                <c:pt idx="68678">
                  <c:v>1</c:v>
                </c:pt>
                <c:pt idx="68679">
                  <c:v>1</c:v>
                </c:pt>
                <c:pt idx="68680">
                  <c:v>1</c:v>
                </c:pt>
                <c:pt idx="68681">
                  <c:v>1</c:v>
                </c:pt>
                <c:pt idx="68682">
                  <c:v>1</c:v>
                </c:pt>
                <c:pt idx="68683">
                  <c:v>1</c:v>
                </c:pt>
                <c:pt idx="68684">
                  <c:v>0.85714285700000004</c:v>
                </c:pt>
                <c:pt idx="68685">
                  <c:v>1</c:v>
                </c:pt>
                <c:pt idx="68686">
                  <c:v>1</c:v>
                </c:pt>
                <c:pt idx="68687">
                  <c:v>1</c:v>
                </c:pt>
                <c:pt idx="68688">
                  <c:v>1</c:v>
                </c:pt>
                <c:pt idx="68689">
                  <c:v>1</c:v>
                </c:pt>
                <c:pt idx="68690">
                  <c:v>1</c:v>
                </c:pt>
                <c:pt idx="68691">
                  <c:v>1</c:v>
                </c:pt>
                <c:pt idx="68692">
                  <c:v>1</c:v>
                </c:pt>
                <c:pt idx="68693">
                  <c:v>1</c:v>
                </c:pt>
                <c:pt idx="68694">
                  <c:v>1</c:v>
                </c:pt>
                <c:pt idx="68695">
                  <c:v>1</c:v>
                </c:pt>
                <c:pt idx="68696">
                  <c:v>1</c:v>
                </c:pt>
                <c:pt idx="68697">
                  <c:v>1</c:v>
                </c:pt>
                <c:pt idx="68698">
                  <c:v>1</c:v>
                </c:pt>
                <c:pt idx="68699">
                  <c:v>1</c:v>
                </c:pt>
                <c:pt idx="68700">
                  <c:v>1</c:v>
                </c:pt>
                <c:pt idx="68701">
                  <c:v>1</c:v>
                </c:pt>
                <c:pt idx="68702">
                  <c:v>1</c:v>
                </c:pt>
                <c:pt idx="68703">
                  <c:v>1</c:v>
                </c:pt>
                <c:pt idx="68704">
                  <c:v>1</c:v>
                </c:pt>
                <c:pt idx="68705">
                  <c:v>1</c:v>
                </c:pt>
                <c:pt idx="68706">
                  <c:v>1</c:v>
                </c:pt>
                <c:pt idx="68707">
                  <c:v>1</c:v>
                </c:pt>
                <c:pt idx="68708">
                  <c:v>1</c:v>
                </c:pt>
                <c:pt idx="68709">
                  <c:v>1</c:v>
                </c:pt>
                <c:pt idx="68710">
                  <c:v>1</c:v>
                </c:pt>
                <c:pt idx="68711">
                  <c:v>1</c:v>
                </c:pt>
                <c:pt idx="68712">
                  <c:v>1</c:v>
                </c:pt>
                <c:pt idx="68713">
                  <c:v>1</c:v>
                </c:pt>
                <c:pt idx="68714">
                  <c:v>1</c:v>
                </c:pt>
                <c:pt idx="68715">
                  <c:v>1</c:v>
                </c:pt>
                <c:pt idx="68716">
                  <c:v>1</c:v>
                </c:pt>
                <c:pt idx="68717">
                  <c:v>1</c:v>
                </c:pt>
                <c:pt idx="68718">
                  <c:v>1</c:v>
                </c:pt>
                <c:pt idx="68719">
                  <c:v>1</c:v>
                </c:pt>
                <c:pt idx="68720">
                  <c:v>1</c:v>
                </c:pt>
                <c:pt idx="68721">
                  <c:v>1</c:v>
                </c:pt>
                <c:pt idx="68722">
                  <c:v>1</c:v>
                </c:pt>
                <c:pt idx="68723">
                  <c:v>1</c:v>
                </c:pt>
                <c:pt idx="68724">
                  <c:v>1</c:v>
                </c:pt>
                <c:pt idx="68725">
                  <c:v>1</c:v>
                </c:pt>
                <c:pt idx="68726">
                  <c:v>1</c:v>
                </c:pt>
                <c:pt idx="68727">
                  <c:v>1</c:v>
                </c:pt>
                <c:pt idx="68728">
                  <c:v>1</c:v>
                </c:pt>
                <c:pt idx="68729">
                  <c:v>1</c:v>
                </c:pt>
                <c:pt idx="68730">
                  <c:v>1</c:v>
                </c:pt>
                <c:pt idx="68731">
                  <c:v>1</c:v>
                </c:pt>
                <c:pt idx="68732">
                  <c:v>1</c:v>
                </c:pt>
                <c:pt idx="68733">
                  <c:v>1</c:v>
                </c:pt>
                <c:pt idx="68734">
                  <c:v>1</c:v>
                </c:pt>
                <c:pt idx="68735">
                  <c:v>1</c:v>
                </c:pt>
                <c:pt idx="68736">
                  <c:v>1</c:v>
                </c:pt>
                <c:pt idx="68737">
                  <c:v>1</c:v>
                </c:pt>
                <c:pt idx="68738">
                  <c:v>1</c:v>
                </c:pt>
                <c:pt idx="68739">
                  <c:v>1</c:v>
                </c:pt>
                <c:pt idx="68740">
                  <c:v>1</c:v>
                </c:pt>
                <c:pt idx="68741">
                  <c:v>1</c:v>
                </c:pt>
                <c:pt idx="68742">
                  <c:v>1</c:v>
                </c:pt>
                <c:pt idx="68743">
                  <c:v>1</c:v>
                </c:pt>
                <c:pt idx="68744">
                  <c:v>1</c:v>
                </c:pt>
                <c:pt idx="68745">
                  <c:v>1</c:v>
                </c:pt>
                <c:pt idx="68746">
                  <c:v>1</c:v>
                </c:pt>
                <c:pt idx="68747">
                  <c:v>1</c:v>
                </c:pt>
                <c:pt idx="68748">
                  <c:v>1</c:v>
                </c:pt>
                <c:pt idx="68749">
                  <c:v>1</c:v>
                </c:pt>
                <c:pt idx="68750">
                  <c:v>1</c:v>
                </c:pt>
                <c:pt idx="68751">
                  <c:v>1</c:v>
                </c:pt>
                <c:pt idx="68752">
                  <c:v>1</c:v>
                </c:pt>
                <c:pt idx="68753">
                  <c:v>1</c:v>
                </c:pt>
                <c:pt idx="68754">
                  <c:v>1</c:v>
                </c:pt>
                <c:pt idx="68755">
                  <c:v>1</c:v>
                </c:pt>
                <c:pt idx="68756">
                  <c:v>1</c:v>
                </c:pt>
                <c:pt idx="68757">
                  <c:v>0.85714285700000004</c:v>
                </c:pt>
                <c:pt idx="68758">
                  <c:v>1</c:v>
                </c:pt>
                <c:pt idx="68759">
                  <c:v>1</c:v>
                </c:pt>
                <c:pt idx="68760">
                  <c:v>1</c:v>
                </c:pt>
                <c:pt idx="68761">
                  <c:v>1</c:v>
                </c:pt>
                <c:pt idx="68762">
                  <c:v>1</c:v>
                </c:pt>
                <c:pt idx="68763">
                  <c:v>1</c:v>
                </c:pt>
                <c:pt idx="68764">
                  <c:v>1</c:v>
                </c:pt>
                <c:pt idx="68765">
                  <c:v>1</c:v>
                </c:pt>
                <c:pt idx="68766">
                  <c:v>1</c:v>
                </c:pt>
                <c:pt idx="68767">
                  <c:v>1</c:v>
                </c:pt>
                <c:pt idx="68768">
                  <c:v>1</c:v>
                </c:pt>
                <c:pt idx="68769">
                  <c:v>1</c:v>
                </c:pt>
                <c:pt idx="68770">
                  <c:v>1</c:v>
                </c:pt>
                <c:pt idx="68771">
                  <c:v>1</c:v>
                </c:pt>
                <c:pt idx="68772">
                  <c:v>1</c:v>
                </c:pt>
                <c:pt idx="68773">
                  <c:v>1</c:v>
                </c:pt>
                <c:pt idx="68774">
                  <c:v>1</c:v>
                </c:pt>
                <c:pt idx="68775">
                  <c:v>1</c:v>
                </c:pt>
                <c:pt idx="68776">
                  <c:v>1</c:v>
                </c:pt>
                <c:pt idx="68777">
                  <c:v>1</c:v>
                </c:pt>
                <c:pt idx="68778">
                  <c:v>1</c:v>
                </c:pt>
                <c:pt idx="68779">
                  <c:v>1</c:v>
                </c:pt>
                <c:pt idx="68780">
                  <c:v>1</c:v>
                </c:pt>
                <c:pt idx="68781">
                  <c:v>1</c:v>
                </c:pt>
                <c:pt idx="68782">
                  <c:v>1</c:v>
                </c:pt>
                <c:pt idx="68783">
                  <c:v>1</c:v>
                </c:pt>
                <c:pt idx="68784">
                  <c:v>1</c:v>
                </c:pt>
                <c:pt idx="68785">
                  <c:v>1</c:v>
                </c:pt>
                <c:pt idx="68786">
                  <c:v>1</c:v>
                </c:pt>
                <c:pt idx="68787">
                  <c:v>1</c:v>
                </c:pt>
                <c:pt idx="68788">
                  <c:v>1</c:v>
                </c:pt>
                <c:pt idx="68789">
                  <c:v>1</c:v>
                </c:pt>
                <c:pt idx="68790">
                  <c:v>1</c:v>
                </c:pt>
                <c:pt idx="68791">
                  <c:v>1</c:v>
                </c:pt>
                <c:pt idx="68792">
                  <c:v>1</c:v>
                </c:pt>
                <c:pt idx="68793">
                  <c:v>1</c:v>
                </c:pt>
                <c:pt idx="68794">
                  <c:v>1</c:v>
                </c:pt>
                <c:pt idx="68795">
                  <c:v>1</c:v>
                </c:pt>
                <c:pt idx="68796">
                  <c:v>1</c:v>
                </c:pt>
                <c:pt idx="68797">
                  <c:v>1</c:v>
                </c:pt>
                <c:pt idx="68798">
                  <c:v>1</c:v>
                </c:pt>
                <c:pt idx="68799">
                  <c:v>1</c:v>
                </c:pt>
                <c:pt idx="68800">
                  <c:v>1</c:v>
                </c:pt>
                <c:pt idx="68801">
                  <c:v>1</c:v>
                </c:pt>
                <c:pt idx="68802">
                  <c:v>1</c:v>
                </c:pt>
                <c:pt idx="68803">
                  <c:v>1</c:v>
                </c:pt>
                <c:pt idx="68804">
                  <c:v>1</c:v>
                </c:pt>
                <c:pt idx="68805">
                  <c:v>1</c:v>
                </c:pt>
                <c:pt idx="68806">
                  <c:v>1</c:v>
                </c:pt>
                <c:pt idx="68807">
                  <c:v>1</c:v>
                </c:pt>
                <c:pt idx="68808">
                  <c:v>1</c:v>
                </c:pt>
                <c:pt idx="68809">
                  <c:v>1</c:v>
                </c:pt>
                <c:pt idx="68810">
                  <c:v>1</c:v>
                </c:pt>
                <c:pt idx="68811">
                  <c:v>1</c:v>
                </c:pt>
                <c:pt idx="68812">
                  <c:v>1</c:v>
                </c:pt>
                <c:pt idx="68813">
                  <c:v>1</c:v>
                </c:pt>
                <c:pt idx="68814">
                  <c:v>1</c:v>
                </c:pt>
                <c:pt idx="68815">
                  <c:v>1</c:v>
                </c:pt>
                <c:pt idx="68816">
                  <c:v>1</c:v>
                </c:pt>
                <c:pt idx="68817">
                  <c:v>1</c:v>
                </c:pt>
                <c:pt idx="68818">
                  <c:v>1</c:v>
                </c:pt>
                <c:pt idx="68819">
                  <c:v>1</c:v>
                </c:pt>
                <c:pt idx="68820">
                  <c:v>1</c:v>
                </c:pt>
                <c:pt idx="68821">
                  <c:v>1</c:v>
                </c:pt>
                <c:pt idx="68822">
                  <c:v>1</c:v>
                </c:pt>
                <c:pt idx="68823">
                  <c:v>1</c:v>
                </c:pt>
                <c:pt idx="68824">
                  <c:v>1</c:v>
                </c:pt>
                <c:pt idx="68825">
                  <c:v>1</c:v>
                </c:pt>
                <c:pt idx="68826">
                  <c:v>1</c:v>
                </c:pt>
                <c:pt idx="68827">
                  <c:v>1</c:v>
                </c:pt>
                <c:pt idx="68828">
                  <c:v>1</c:v>
                </c:pt>
                <c:pt idx="68829">
                  <c:v>1</c:v>
                </c:pt>
                <c:pt idx="68830">
                  <c:v>1</c:v>
                </c:pt>
                <c:pt idx="68831">
                  <c:v>1</c:v>
                </c:pt>
                <c:pt idx="68832">
                  <c:v>1</c:v>
                </c:pt>
                <c:pt idx="68833">
                  <c:v>1</c:v>
                </c:pt>
                <c:pt idx="68834">
                  <c:v>1</c:v>
                </c:pt>
                <c:pt idx="68835">
                  <c:v>1</c:v>
                </c:pt>
                <c:pt idx="68836">
                  <c:v>1</c:v>
                </c:pt>
                <c:pt idx="68837">
                  <c:v>1</c:v>
                </c:pt>
                <c:pt idx="68838">
                  <c:v>1</c:v>
                </c:pt>
                <c:pt idx="68839">
                  <c:v>1</c:v>
                </c:pt>
                <c:pt idx="68840">
                  <c:v>1</c:v>
                </c:pt>
                <c:pt idx="68841">
                  <c:v>1</c:v>
                </c:pt>
                <c:pt idx="68842">
                  <c:v>1</c:v>
                </c:pt>
                <c:pt idx="68843">
                  <c:v>1</c:v>
                </c:pt>
                <c:pt idx="68844">
                  <c:v>1</c:v>
                </c:pt>
                <c:pt idx="68845">
                  <c:v>1</c:v>
                </c:pt>
                <c:pt idx="68846">
                  <c:v>1</c:v>
                </c:pt>
                <c:pt idx="68847">
                  <c:v>1</c:v>
                </c:pt>
                <c:pt idx="68848">
                  <c:v>1</c:v>
                </c:pt>
                <c:pt idx="68849">
                  <c:v>1</c:v>
                </c:pt>
                <c:pt idx="68850">
                  <c:v>1</c:v>
                </c:pt>
                <c:pt idx="68851">
                  <c:v>1</c:v>
                </c:pt>
                <c:pt idx="68852">
                  <c:v>1</c:v>
                </c:pt>
                <c:pt idx="68853">
                  <c:v>1</c:v>
                </c:pt>
                <c:pt idx="68854">
                  <c:v>1</c:v>
                </c:pt>
                <c:pt idx="68855">
                  <c:v>1</c:v>
                </c:pt>
                <c:pt idx="68856">
                  <c:v>1</c:v>
                </c:pt>
                <c:pt idx="68857">
                  <c:v>1</c:v>
                </c:pt>
                <c:pt idx="68858">
                  <c:v>1</c:v>
                </c:pt>
                <c:pt idx="68859">
                  <c:v>1</c:v>
                </c:pt>
                <c:pt idx="68860">
                  <c:v>1</c:v>
                </c:pt>
                <c:pt idx="68861">
                  <c:v>1</c:v>
                </c:pt>
                <c:pt idx="68862">
                  <c:v>1</c:v>
                </c:pt>
                <c:pt idx="68863">
                  <c:v>1</c:v>
                </c:pt>
                <c:pt idx="68864">
                  <c:v>1</c:v>
                </c:pt>
                <c:pt idx="68865">
                  <c:v>1</c:v>
                </c:pt>
                <c:pt idx="68866">
                  <c:v>1</c:v>
                </c:pt>
                <c:pt idx="68867">
                  <c:v>1</c:v>
                </c:pt>
                <c:pt idx="68868">
                  <c:v>1</c:v>
                </c:pt>
                <c:pt idx="68869">
                  <c:v>1</c:v>
                </c:pt>
                <c:pt idx="68870">
                  <c:v>1</c:v>
                </c:pt>
                <c:pt idx="68871">
                  <c:v>1</c:v>
                </c:pt>
                <c:pt idx="68872">
                  <c:v>1</c:v>
                </c:pt>
                <c:pt idx="68873">
                  <c:v>1</c:v>
                </c:pt>
                <c:pt idx="68874">
                  <c:v>1</c:v>
                </c:pt>
                <c:pt idx="68875">
                  <c:v>1</c:v>
                </c:pt>
                <c:pt idx="68876">
                  <c:v>1</c:v>
                </c:pt>
                <c:pt idx="68877">
                  <c:v>1</c:v>
                </c:pt>
                <c:pt idx="68878">
                  <c:v>1</c:v>
                </c:pt>
                <c:pt idx="68879">
                  <c:v>1</c:v>
                </c:pt>
                <c:pt idx="68880">
                  <c:v>1</c:v>
                </c:pt>
                <c:pt idx="68881">
                  <c:v>1</c:v>
                </c:pt>
                <c:pt idx="68882">
                  <c:v>1</c:v>
                </c:pt>
                <c:pt idx="68883">
                  <c:v>1</c:v>
                </c:pt>
                <c:pt idx="68884">
                  <c:v>1</c:v>
                </c:pt>
                <c:pt idx="68885">
                  <c:v>1</c:v>
                </c:pt>
                <c:pt idx="68886">
                  <c:v>1</c:v>
                </c:pt>
                <c:pt idx="68887">
                  <c:v>1</c:v>
                </c:pt>
                <c:pt idx="68888">
                  <c:v>1</c:v>
                </c:pt>
                <c:pt idx="68889">
                  <c:v>1</c:v>
                </c:pt>
                <c:pt idx="68890">
                  <c:v>1</c:v>
                </c:pt>
                <c:pt idx="68891">
                  <c:v>1</c:v>
                </c:pt>
                <c:pt idx="68892">
                  <c:v>1</c:v>
                </c:pt>
                <c:pt idx="68893">
                  <c:v>1</c:v>
                </c:pt>
                <c:pt idx="68894">
                  <c:v>1</c:v>
                </c:pt>
                <c:pt idx="68895">
                  <c:v>1</c:v>
                </c:pt>
                <c:pt idx="68896">
                  <c:v>1</c:v>
                </c:pt>
                <c:pt idx="68897">
                  <c:v>1</c:v>
                </c:pt>
                <c:pt idx="68898">
                  <c:v>1</c:v>
                </c:pt>
                <c:pt idx="68899">
                  <c:v>1</c:v>
                </c:pt>
                <c:pt idx="68900">
                  <c:v>1</c:v>
                </c:pt>
                <c:pt idx="68901">
                  <c:v>1</c:v>
                </c:pt>
                <c:pt idx="68902">
                  <c:v>1</c:v>
                </c:pt>
                <c:pt idx="68903">
                  <c:v>1</c:v>
                </c:pt>
                <c:pt idx="68904">
                  <c:v>1</c:v>
                </c:pt>
                <c:pt idx="68905">
                  <c:v>1</c:v>
                </c:pt>
                <c:pt idx="68906">
                  <c:v>1</c:v>
                </c:pt>
                <c:pt idx="68907">
                  <c:v>0.875</c:v>
                </c:pt>
                <c:pt idx="68908">
                  <c:v>1</c:v>
                </c:pt>
                <c:pt idx="68909">
                  <c:v>1</c:v>
                </c:pt>
                <c:pt idx="68910">
                  <c:v>1</c:v>
                </c:pt>
                <c:pt idx="68911">
                  <c:v>0.875</c:v>
                </c:pt>
                <c:pt idx="68912">
                  <c:v>1</c:v>
                </c:pt>
                <c:pt idx="68913">
                  <c:v>1</c:v>
                </c:pt>
                <c:pt idx="68914">
                  <c:v>1</c:v>
                </c:pt>
                <c:pt idx="68915">
                  <c:v>1</c:v>
                </c:pt>
                <c:pt idx="68916">
                  <c:v>1</c:v>
                </c:pt>
                <c:pt idx="68917">
                  <c:v>1</c:v>
                </c:pt>
                <c:pt idx="68918">
                  <c:v>1</c:v>
                </c:pt>
                <c:pt idx="68919">
                  <c:v>1</c:v>
                </c:pt>
                <c:pt idx="68920">
                  <c:v>1</c:v>
                </c:pt>
                <c:pt idx="68921">
                  <c:v>1</c:v>
                </c:pt>
                <c:pt idx="68922">
                  <c:v>1</c:v>
                </c:pt>
                <c:pt idx="68923">
                  <c:v>1</c:v>
                </c:pt>
                <c:pt idx="68924">
                  <c:v>1</c:v>
                </c:pt>
                <c:pt idx="68925">
                  <c:v>1</c:v>
                </c:pt>
                <c:pt idx="68926">
                  <c:v>1</c:v>
                </c:pt>
                <c:pt idx="68927">
                  <c:v>1</c:v>
                </c:pt>
                <c:pt idx="68928">
                  <c:v>1</c:v>
                </c:pt>
                <c:pt idx="68929">
                  <c:v>1</c:v>
                </c:pt>
                <c:pt idx="68930">
                  <c:v>1</c:v>
                </c:pt>
                <c:pt idx="68931">
                  <c:v>1</c:v>
                </c:pt>
                <c:pt idx="68932">
                  <c:v>1</c:v>
                </c:pt>
                <c:pt idx="68933">
                  <c:v>1</c:v>
                </c:pt>
                <c:pt idx="68934">
                  <c:v>1</c:v>
                </c:pt>
                <c:pt idx="68935">
                  <c:v>1</c:v>
                </c:pt>
                <c:pt idx="68936">
                  <c:v>1</c:v>
                </c:pt>
                <c:pt idx="68937">
                  <c:v>1</c:v>
                </c:pt>
                <c:pt idx="68938">
                  <c:v>1</c:v>
                </c:pt>
                <c:pt idx="68939">
                  <c:v>1</c:v>
                </c:pt>
                <c:pt idx="68940">
                  <c:v>1</c:v>
                </c:pt>
                <c:pt idx="68941">
                  <c:v>1</c:v>
                </c:pt>
                <c:pt idx="68942">
                  <c:v>1</c:v>
                </c:pt>
                <c:pt idx="68943">
                  <c:v>1</c:v>
                </c:pt>
                <c:pt idx="68944">
                  <c:v>1</c:v>
                </c:pt>
                <c:pt idx="68945">
                  <c:v>1</c:v>
                </c:pt>
                <c:pt idx="68946">
                  <c:v>1</c:v>
                </c:pt>
                <c:pt idx="68947">
                  <c:v>1</c:v>
                </c:pt>
                <c:pt idx="68948">
                  <c:v>1</c:v>
                </c:pt>
                <c:pt idx="68949">
                  <c:v>1</c:v>
                </c:pt>
                <c:pt idx="68950">
                  <c:v>1</c:v>
                </c:pt>
                <c:pt idx="68951">
                  <c:v>1</c:v>
                </c:pt>
                <c:pt idx="68952">
                  <c:v>1</c:v>
                </c:pt>
                <c:pt idx="68953">
                  <c:v>1</c:v>
                </c:pt>
                <c:pt idx="68954">
                  <c:v>1</c:v>
                </c:pt>
                <c:pt idx="68955">
                  <c:v>1</c:v>
                </c:pt>
                <c:pt idx="68956">
                  <c:v>1</c:v>
                </c:pt>
                <c:pt idx="68957">
                  <c:v>1</c:v>
                </c:pt>
                <c:pt idx="68958">
                  <c:v>1</c:v>
                </c:pt>
                <c:pt idx="68959">
                  <c:v>1</c:v>
                </c:pt>
                <c:pt idx="68960">
                  <c:v>1</c:v>
                </c:pt>
                <c:pt idx="68961">
                  <c:v>1</c:v>
                </c:pt>
                <c:pt idx="68962">
                  <c:v>1</c:v>
                </c:pt>
                <c:pt idx="68963">
                  <c:v>1</c:v>
                </c:pt>
                <c:pt idx="68964">
                  <c:v>1</c:v>
                </c:pt>
                <c:pt idx="68965">
                  <c:v>1</c:v>
                </c:pt>
                <c:pt idx="68966">
                  <c:v>1</c:v>
                </c:pt>
                <c:pt idx="68967">
                  <c:v>1</c:v>
                </c:pt>
                <c:pt idx="68968">
                  <c:v>1</c:v>
                </c:pt>
                <c:pt idx="68969">
                  <c:v>1</c:v>
                </c:pt>
                <c:pt idx="68970">
                  <c:v>1</c:v>
                </c:pt>
                <c:pt idx="68971">
                  <c:v>1</c:v>
                </c:pt>
                <c:pt idx="68972">
                  <c:v>1</c:v>
                </c:pt>
                <c:pt idx="68973">
                  <c:v>1</c:v>
                </c:pt>
                <c:pt idx="68974">
                  <c:v>1</c:v>
                </c:pt>
                <c:pt idx="68975">
                  <c:v>1</c:v>
                </c:pt>
                <c:pt idx="68976">
                  <c:v>1</c:v>
                </c:pt>
                <c:pt idx="68977">
                  <c:v>1</c:v>
                </c:pt>
                <c:pt idx="68978">
                  <c:v>1</c:v>
                </c:pt>
                <c:pt idx="68979">
                  <c:v>1</c:v>
                </c:pt>
                <c:pt idx="68980">
                  <c:v>1</c:v>
                </c:pt>
                <c:pt idx="68981">
                  <c:v>1</c:v>
                </c:pt>
                <c:pt idx="68982">
                  <c:v>1</c:v>
                </c:pt>
                <c:pt idx="68983">
                  <c:v>1</c:v>
                </c:pt>
                <c:pt idx="68984">
                  <c:v>1</c:v>
                </c:pt>
                <c:pt idx="68985">
                  <c:v>1</c:v>
                </c:pt>
                <c:pt idx="68986">
                  <c:v>1</c:v>
                </c:pt>
                <c:pt idx="68987">
                  <c:v>1</c:v>
                </c:pt>
                <c:pt idx="68988">
                  <c:v>1</c:v>
                </c:pt>
                <c:pt idx="68989">
                  <c:v>1</c:v>
                </c:pt>
                <c:pt idx="68990">
                  <c:v>1</c:v>
                </c:pt>
                <c:pt idx="68991">
                  <c:v>1</c:v>
                </c:pt>
                <c:pt idx="68992">
                  <c:v>1</c:v>
                </c:pt>
                <c:pt idx="68993">
                  <c:v>1</c:v>
                </c:pt>
                <c:pt idx="68994">
                  <c:v>1</c:v>
                </c:pt>
                <c:pt idx="68995">
                  <c:v>1</c:v>
                </c:pt>
                <c:pt idx="68996">
                  <c:v>1</c:v>
                </c:pt>
                <c:pt idx="68997">
                  <c:v>1</c:v>
                </c:pt>
                <c:pt idx="68998">
                  <c:v>1</c:v>
                </c:pt>
                <c:pt idx="68999">
                  <c:v>1</c:v>
                </c:pt>
                <c:pt idx="69000">
                  <c:v>1</c:v>
                </c:pt>
                <c:pt idx="69001">
                  <c:v>1</c:v>
                </c:pt>
                <c:pt idx="69002">
                  <c:v>1</c:v>
                </c:pt>
                <c:pt idx="69003">
                  <c:v>1</c:v>
                </c:pt>
                <c:pt idx="69004">
                  <c:v>1</c:v>
                </c:pt>
                <c:pt idx="69005">
                  <c:v>1</c:v>
                </c:pt>
                <c:pt idx="69006">
                  <c:v>1</c:v>
                </c:pt>
                <c:pt idx="69007">
                  <c:v>1</c:v>
                </c:pt>
                <c:pt idx="69008">
                  <c:v>1</c:v>
                </c:pt>
                <c:pt idx="69009">
                  <c:v>1</c:v>
                </c:pt>
                <c:pt idx="69010">
                  <c:v>1</c:v>
                </c:pt>
                <c:pt idx="69011">
                  <c:v>1</c:v>
                </c:pt>
                <c:pt idx="69012">
                  <c:v>1</c:v>
                </c:pt>
                <c:pt idx="69013">
                  <c:v>1</c:v>
                </c:pt>
                <c:pt idx="69014">
                  <c:v>1</c:v>
                </c:pt>
                <c:pt idx="69015">
                  <c:v>1</c:v>
                </c:pt>
                <c:pt idx="69016">
                  <c:v>1</c:v>
                </c:pt>
                <c:pt idx="69017">
                  <c:v>1</c:v>
                </c:pt>
                <c:pt idx="69018">
                  <c:v>1</c:v>
                </c:pt>
                <c:pt idx="69019">
                  <c:v>1</c:v>
                </c:pt>
                <c:pt idx="69020">
                  <c:v>1</c:v>
                </c:pt>
                <c:pt idx="69021">
                  <c:v>1</c:v>
                </c:pt>
                <c:pt idx="69022">
                  <c:v>1</c:v>
                </c:pt>
                <c:pt idx="69023">
                  <c:v>1</c:v>
                </c:pt>
                <c:pt idx="69024">
                  <c:v>1</c:v>
                </c:pt>
                <c:pt idx="69025">
                  <c:v>1</c:v>
                </c:pt>
                <c:pt idx="69026">
                  <c:v>1</c:v>
                </c:pt>
                <c:pt idx="69027">
                  <c:v>1</c:v>
                </c:pt>
                <c:pt idx="69028">
                  <c:v>1</c:v>
                </c:pt>
                <c:pt idx="69029">
                  <c:v>1</c:v>
                </c:pt>
                <c:pt idx="69030">
                  <c:v>1</c:v>
                </c:pt>
                <c:pt idx="69031">
                  <c:v>1</c:v>
                </c:pt>
                <c:pt idx="69032">
                  <c:v>1</c:v>
                </c:pt>
                <c:pt idx="69033">
                  <c:v>1</c:v>
                </c:pt>
                <c:pt idx="69034">
                  <c:v>1</c:v>
                </c:pt>
                <c:pt idx="69035">
                  <c:v>1</c:v>
                </c:pt>
                <c:pt idx="69036">
                  <c:v>1</c:v>
                </c:pt>
                <c:pt idx="69037">
                  <c:v>1</c:v>
                </c:pt>
                <c:pt idx="69038">
                  <c:v>1</c:v>
                </c:pt>
                <c:pt idx="69039">
                  <c:v>1</c:v>
                </c:pt>
                <c:pt idx="69040">
                  <c:v>1</c:v>
                </c:pt>
                <c:pt idx="69041">
                  <c:v>1</c:v>
                </c:pt>
                <c:pt idx="69042">
                  <c:v>1</c:v>
                </c:pt>
                <c:pt idx="69043">
                  <c:v>1</c:v>
                </c:pt>
                <c:pt idx="69044">
                  <c:v>1</c:v>
                </c:pt>
                <c:pt idx="69045">
                  <c:v>1</c:v>
                </c:pt>
                <c:pt idx="69046">
                  <c:v>1</c:v>
                </c:pt>
                <c:pt idx="69047">
                  <c:v>1</c:v>
                </c:pt>
                <c:pt idx="69048">
                  <c:v>1</c:v>
                </c:pt>
                <c:pt idx="69049">
                  <c:v>1</c:v>
                </c:pt>
                <c:pt idx="69050">
                  <c:v>1</c:v>
                </c:pt>
                <c:pt idx="69051">
                  <c:v>1</c:v>
                </c:pt>
                <c:pt idx="69052">
                  <c:v>1</c:v>
                </c:pt>
                <c:pt idx="69053">
                  <c:v>1</c:v>
                </c:pt>
                <c:pt idx="69054">
                  <c:v>1</c:v>
                </c:pt>
                <c:pt idx="69055">
                  <c:v>1</c:v>
                </c:pt>
                <c:pt idx="69056">
                  <c:v>1</c:v>
                </c:pt>
                <c:pt idx="69057">
                  <c:v>1</c:v>
                </c:pt>
                <c:pt idx="69058">
                  <c:v>1</c:v>
                </c:pt>
                <c:pt idx="69059">
                  <c:v>1</c:v>
                </c:pt>
                <c:pt idx="69060">
                  <c:v>1</c:v>
                </c:pt>
                <c:pt idx="69061">
                  <c:v>1</c:v>
                </c:pt>
                <c:pt idx="69062">
                  <c:v>1</c:v>
                </c:pt>
                <c:pt idx="69063">
                  <c:v>1</c:v>
                </c:pt>
                <c:pt idx="69064">
                  <c:v>1</c:v>
                </c:pt>
                <c:pt idx="69065">
                  <c:v>1</c:v>
                </c:pt>
                <c:pt idx="69066">
                  <c:v>1</c:v>
                </c:pt>
                <c:pt idx="69067">
                  <c:v>1</c:v>
                </c:pt>
                <c:pt idx="69068">
                  <c:v>1</c:v>
                </c:pt>
                <c:pt idx="69069">
                  <c:v>1</c:v>
                </c:pt>
                <c:pt idx="69070">
                  <c:v>1</c:v>
                </c:pt>
                <c:pt idx="69071">
                  <c:v>1</c:v>
                </c:pt>
                <c:pt idx="69072">
                  <c:v>1</c:v>
                </c:pt>
                <c:pt idx="69073">
                  <c:v>1</c:v>
                </c:pt>
                <c:pt idx="69074">
                  <c:v>1</c:v>
                </c:pt>
                <c:pt idx="69075">
                  <c:v>1</c:v>
                </c:pt>
                <c:pt idx="69076">
                  <c:v>1</c:v>
                </c:pt>
                <c:pt idx="69077">
                  <c:v>1</c:v>
                </c:pt>
                <c:pt idx="69078">
                  <c:v>1</c:v>
                </c:pt>
                <c:pt idx="69079">
                  <c:v>1</c:v>
                </c:pt>
                <c:pt idx="69080">
                  <c:v>1</c:v>
                </c:pt>
                <c:pt idx="69081">
                  <c:v>1</c:v>
                </c:pt>
                <c:pt idx="69082">
                  <c:v>1</c:v>
                </c:pt>
                <c:pt idx="69083">
                  <c:v>1</c:v>
                </c:pt>
                <c:pt idx="69084">
                  <c:v>1</c:v>
                </c:pt>
                <c:pt idx="69085">
                  <c:v>1</c:v>
                </c:pt>
                <c:pt idx="69086">
                  <c:v>1</c:v>
                </c:pt>
                <c:pt idx="69087">
                  <c:v>1</c:v>
                </c:pt>
                <c:pt idx="69088">
                  <c:v>1</c:v>
                </c:pt>
                <c:pt idx="69089">
                  <c:v>1</c:v>
                </c:pt>
                <c:pt idx="69090">
                  <c:v>1</c:v>
                </c:pt>
                <c:pt idx="69091">
                  <c:v>1</c:v>
                </c:pt>
                <c:pt idx="69092">
                  <c:v>1</c:v>
                </c:pt>
                <c:pt idx="69093">
                  <c:v>1</c:v>
                </c:pt>
                <c:pt idx="69094">
                  <c:v>1</c:v>
                </c:pt>
                <c:pt idx="69095">
                  <c:v>1</c:v>
                </c:pt>
                <c:pt idx="69096">
                  <c:v>1</c:v>
                </c:pt>
                <c:pt idx="69097">
                  <c:v>1</c:v>
                </c:pt>
                <c:pt idx="69098">
                  <c:v>1</c:v>
                </c:pt>
                <c:pt idx="69099">
                  <c:v>1</c:v>
                </c:pt>
                <c:pt idx="69100">
                  <c:v>1</c:v>
                </c:pt>
                <c:pt idx="69101">
                  <c:v>1</c:v>
                </c:pt>
                <c:pt idx="69102">
                  <c:v>1</c:v>
                </c:pt>
                <c:pt idx="69103">
                  <c:v>1</c:v>
                </c:pt>
                <c:pt idx="69104">
                  <c:v>1</c:v>
                </c:pt>
                <c:pt idx="69105">
                  <c:v>1</c:v>
                </c:pt>
                <c:pt idx="69106">
                  <c:v>1</c:v>
                </c:pt>
                <c:pt idx="69107">
                  <c:v>1</c:v>
                </c:pt>
                <c:pt idx="69108">
                  <c:v>1</c:v>
                </c:pt>
                <c:pt idx="69109">
                  <c:v>1</c:v>
                </c:pt>
                <c:pt idx="69110">
                  <c:v>1</c:v>
                </c:pt>
                <c:pt idx="69111">
                  <c:v>1</c:v>
                </c:pt>
                <c:pt idx="69112">
                  <c:v>1</c:v>
                </c:pt>
                <c:pt idx="69113">
                  <c:v>1</c:v>
                </c:pt>
                <c:pt idx="69114">
                  <c:v>1</c:v>
                </c:pt>
                <c:pt idx="69115">
                  <c:v>1</c:v>
                </c:pt>
                <c:pt idx="69116">
                  <c:v>1</c:v>
                </c:pt>
                <c:pt idx="69117">
                  <c:v>1</c:v>
                </c:pt>
                <c:pt idx="69118">
                  <c:v>1</c:v>
                </c:pt>
                <c:pt idx="69119">
                  <c:v>1</c:v>
                </c:pt>
                <c:pt idx="69120">
                  <c:v>1</c:v>
                </c:pt>
                <c:pt idx="69121">
                  <c:v>1</c:v>
                </c:pt>
                <c:pt idx="69122">
                  <c:v>1</c:v>
                </c:pt>
                <c:pt idx="69123">
                  <c:v>1</c:v>
                </c:pt>
                <c:pt idx="69124">
                  <c:v>1</c:v>
                </c:pt>
                <c:pt idx="69125">
                  <c:v>1</c:v>
                </c:pt>
                <c:pt idx="69126">
                  <c:v>1</c:v>
                </c:pt>
                <c:pt idx="69127">
                  <c:v>1</c:v>
                </c:pt>
                <c:pt idx="69128">
                  <c:v>1</c:v>
                </c:pt>
                <c:pt idx="69129">
                  <c:v>1</c:v>
                </c:pt>
                <c:pt idx="69130">
                  <c:v>1</c:v>
                </c:pt>
                <c:pt idx="69131">
                  <c:v>1</c:v>
                </c:pt>
                <c:pt idx="69132">
                  <c:v>1</c:v>
                </c:pt>
                <c:pt idx="69133">
                  <c:v>1</c:v>
                </c:pt>
                <c:pt idx="69134">
                  <c:v>1</c:v>
                </c:pt>
                <c:pt idx="69135">
                  <c:v>1</c:v>
                </c:pt>
                <c:pt idx="69136">
                  <c:v>1</c:v>
                </c:pt>
                <c:pt idx="69137">
                  <c:v>1</c:v>
                </c:pt>
                <c:pt idx="69138">
                  <c:v>1</c:v>
                </c:pt>
                <c:pt idx="69139">
                  <c:v>1</c:v>
                </c:pt>
                <c:pt idx="69140">
                  <c:v>1</c:v>
                </c:pt>
                <c:pt idx="69141">
                  <c:v>1</c:v>
                </c:pt>
                <c:pt idx="69142">
                  <c:v>1</c:v>
                </c:pt>
                <c:pt idx="69143">
                  <c:v>1</c:v>
                </c:pt>
                <c:pt idx="69144">
                  <c:v>1</c:v>
                </c:pt>
                <c:pt idx="69145">
                  <c:v>1</c:v>
                </c:pt>
                <c:pt idx="69146">
                  <c:v>1</c:v>
                </c:pt>
                <c:pt idx="69147">
                  <c:v>1</c:v>
                </c:pt>
                <c:pt idx="69148">
                  <c:v>1</c:v>
                </c:pt>
                <c:pt idx="69149">
                  <c:v>1</c:v>
                </c:pt>
                <c:pt idx="69150">
                  <c:v>1</c:v>
                </c:pt>
                <c:pt idx="69151">
                  <c:v>1</c:v>
                </c:pt>
                <c:pt idx="69152">
                  <c:v>1</c:v>
                </c:pt>
                <c:pt idx="69153">
                  <c:v>1</c:v>
                </c:pt>
                <c:pt idx="69154">
                  <c:v>1</c:v>
                </c:pt>
                <c:pt idx="69155">
                  <c:v>1</c:v>
                </c:pt>
                <c:pt idx="69156">
                  <c:v>1</c:v>
                </c:pt>
                <c:pt idx="69157">
                  <c:v>1</c:v>
                </c:pt>
                <c:pt idx="69158">
                  <c:v>1</c:v>
                </c:pt>
                <c:pt idx="69159">
                  <c:v>1</c:v>
                </c:pt>
                <c:pt idx="69160">
                  <c:v>1</c:v>
                </c:pt>
                <c:pt idx="69161">
                  <c:v>1</c:v>
                </c:pt>
                <c:pt idx="69162">
                  <c:v>1</c:v>
                </c:pt>
                <c:pt idx="69163">
                  <c:v>1</c:v>
                </c:pt>
                <c:pt idx="69164">
                  <c:v>1</c:v>
                </c:pt>
                <c:pt idx="69165">
                  <c:v>1</c:v>
                </c:pt>
                <c:pt idx="69166">
                  <c:v>1</c:v>
                </c:pt>
                <c:pt idx="69167">
                  <c:v>1</c:v>
                </c:pt>
                <c:pt idx="69168">
                  <c:v>0.875</c:v>
                </c:pt>
                <c:pt idx="69169">
                  <c:v>1</c:v>
                </c:pt>
                <c:pt idx="69170">
                  <c:v>1</c:v>
                </c:pt>
                <c:pt idx="69171">
                  <c:v>1</c:v>
                </c:pt>
                <c:pt idx="69172">
                  <c:v>1</c:v>
                </c:pt>
                <c:pt idx="69173">
                  <c:v>1</c:v>
                </c:pt>
                <c:pt idx="69174">
                  <c:v>1</c:v>
                </c:pt>
                <c:pt idx="69175">
                  <c:v>1</c:v>
                </c:pt>
                <c:pt idx="69176">
                  <c:v>1</c:v>
                </c:pt>
                <c:pt idx="69177">
                  <c:v>1</c:v>
                </c:pt>
                <c:pt idx="69178">
                  <c:v>1</c:v>
                </c:pt>
                <c:pt idx="69179">
                  <c:v>1</c:v>
                </c:pt>
                <c:pt idx="69180">
                  <c:v>1</c:v>
                </c:pt>
                <c:pt idx="69181">
                  <c:v>1</c:v>
                </c:pt>
                <c:pt idx="69182">
                  <c:v>1</c:v>
                </c:pt>
                <c:pt idx="69183">
                  <c:v>1</c:v>
                </c:pt>
                <c:pt idx="69184">
                  <c:v>1</c:v>
                </c:pt>
                <c:pt idx="69185">
                  <c:v>1</c:v>
                </c:pt>
                <c:pt idx="69186">
                  <c:v>1</c:v>
                </c:pt>
                <c:pt idx="69187">
                  <c:v>1</c:v>
                </c:pt>
                <c:pt idx="69188">
                  <c:v>1</c:v>
                </c:pt>
                <c:pt idx="69189">
                  <c:v>1</c:v>
                </c:pt>
                <c:pt idx="69190">
                  <c:v>1</c:v>
                </c:pt>
                <c:pt idx="69191">
                  <c:v>1</c:v>
                </c:pt>
                <c:pt idx="69192">
                  <c:v>1</c:v>
                </c:pt>
                <c:pt idx="69193">
                  <c:v>1</c:v>
                </c:pt>
                <c:pt idx="69194">
                  <c:v>1</c:v>
                </c:pt>
                <c:pt idx="69195">
                  <c:v>1</c:v>
                </c:pt>
                <c:pt idx="69196">
                  <c:v>1</c:v>
                </c:pt>
                <c:pt idx="69197">
                  <c:v>1</c:v>
                </c:pt>
                <c:pt idx="69198">
                  <c:v>1</c:v>
                </c:pt>
                <c:pt idx="69199">
                  <c:v>1</c:v>
                </c:pt>
                <c:pt idx="69200">
                  <c:v>1</c:v>
                </c:pt>
                <c:pt idx="69201">
                  <c:v>1</c:v>
                </c:pt>
                <c:pt idx="69202">
                  <c:v>1</c:v>
                </c:pt>
                <c:pt idx="69203">
                  <c:v>1</c:v>
                </c:pt>
                <c:pt idx="69204">
                  <c:v>1</c:v>
                </c:pt>
                <c:pt idx="69205">
                  <c:v>1</c:v>
                </c:pt>
                <c:pt idx="69206">
                  <c:v>1</c:v>
                </c:pt>
                <c:pt idx="69207">
                  <c:v>1</c:v>
                </c:pt>
                <c:pt idx="69208">
                  <c:v>1</c:v>
                </c:pt>
                <c:pt idx="69209">
                  <c:v>0.875</c:v>
                </c:pt>
                <c:pt idx="69210">
                  <c:v>1</c:v>
                </c:pt>
                <c:pt idx="69211">
                  <c:v>1</c:v>
                </c:pt>
                <c:pt idx="69212">
                  <c:v>1</c:v>
                </c:pt>
                <c:pt idx="69213">
                  <c:v>1</c:v>
                </c:pt>
                <c:pt idx="69214">
                  <c:v>1</c:v>
                </c:pt>
                <c:pt idx="69215">
                  <c:v>1</c:v>
                </c:pt>
                <c:pt idx="69216">
                  <c:v>1</c:v>
                </c:pt>
                <c:pt idx="69217">
                  <c:v>1</c:v>
                </c:pt>
                <c:pt idx="69218">
                  <c:v>1</c:v>
                </c:pt>
                <c:pt idx="69219">
                  <c:v>1</c:v>
                </c:pt>
                <c:pt idx="69220">
                  <c:v>1</c:v>
                </c:pt>
                <c:pt idx="69221">
                  <c:v>1</c:v>
                </c:pt>
                <c:pt idx="69222">
                  <c:v>1</c:v>
                </c:pt>
                <c:pt idx="69223">
                  <c:v>1</c:v>
                </c:pt>
                <c:pt idx="69224">
                  <c:v>1</c:v>
                </c:pt>
                <c:pt idx="69225">
                  <c:v>1</c:v>
                </c:pt>
                <c:pt idx="69226">
                  <c:v>1</c:v>
                </c:pt>
                <c:pt idx="69227">
                  <c:v>1</c:v>
                </c:pt>
                <c:pt idx="69228">
                  <c:v>1</c:v>
                </c:pt>
                <c:pt idx="69229">
                  <c:v>1</c:v>
                </c:pt>
                <c:pt idx="69230">
                  <c:v>1</c:v>
                </c:pt>
                <c:pt idx="69231">
                  <c:v>1</c:v>
                </c:pt>
                <c:pt idx="69232">
                  <c:v>1</c:v>
                </c:pt>
                <c:pt idx="69233">
                  <c:v>1</c:v>
                </c:pt>
                <c:pt idx="69234">
                  <c:v>1</c:v>
                </c:pt>
                <c:pt idx="69235">
                  <c:v>1</c:v>
                </c:pt>
                <c:pt idx="69236">
                  <c:v>1</c:v>
                </c:pt>
                <c:pt idx="69237">
                  <c:v>1</c:v>
                </c:pt>
                <c:pt idx="69238">
                  <c:v>1</c:v>
                </c:pt>
                <c:pt idx="69239">
                  <c:v>1</c:v>
                </c:pt>
                <c:pt idx="69240">
                  <c:v>1</c:v>
                </c:pt>
                <c:pt idx="69241">
                  <c:v>1</c:v>
                </c:pt>
                <c:pt idx="69242">
                  <c:v>1</c:v>
                </c:pt>
                <c:pt idx="69243">
                  <c:v>1</c:v>
                </c:pt>
                <c:pt idx="69244">
                  <c:v>1</c:v>
                </c:pt>
                <c:pt idx="69245">
                  <c:v>0.75</c:v>
                </c:pt>
                <c:pt idx="69246">
                  <c:v>1</c:v>
                </c:pt>
                <c:pt idx="69247">
                  <c:v>1</c:v>
                </c:pt>
                <c:pt idx="69248">
                  <c:v>1</c:v>
                </c:pt>
                <c:pt idx="69249">
                  <c:v>1</c:v>
                </c:pt>
                <c:pt idx="69250">
                  <c:v>1</c:v>
                </c:pt>
                <c:pt idx="69251">
                  <c:v>1</c:v>
                </c:pt>
                <c:pt idx="69252">
                  <c:v>1</c:v>
                </c:pt>
                <c:pt idx="69253">
                  <c:v>1</c:v>
                </c:pt>
                <c:pt idx="69254">
                  <c:v>1</c:v>
                </c:pt>
                <c:pt idx="69255">
                  <c:v>1</c:v>
                </c:pt>
                <c:pt idx="69256">
                  <c:v>1</c:v>
                </c:pt>
                <c:pt idx="69257">
                  <c:v>1</c:v>
                </c:pt>
                <c:pt idx="69258">
                  <c:v>1</c:v>
                </c:pt>
                <c:pt idx="69259">
                  <c:v>1</c:v>
                </c:pt>
                <c:pt idx="69260">
                  <c:v>1</c:v>
                </c:pt>
                <c:pt idx="69261">
                  <c:v>1</c:v>
                </c:pt>
                <c:pt idx="69262">
                  <c:v>1</c:v>
                </c:pt>
                <c:pt idx="69263">
                  <c:v>1</c:v>
                </c:pt>
                <c:pt idx="69264">
                  <c:v>1</c:v>
                </c:pt>
                <c:pt idx="69265">
                  <c:v>1</c:v>
                </c:pt>
                <c:pt idx="69266">
                  <c:v>1</c:v>
                </c:pt>
                <c:pt idx="69267">
                  <c:v>1</c:v>
                </c:pt>
                <c:pt idx="69268">
                  <c:v>1</c:v>
                </c:pt>
                <c:pt idx="69269">
                  <c:v>1</c:v>
                </c:pt>
                <c:pt idx="69270">
                  <c:v>1</c:v>
                </c:pt>
                <c:pt idx="69271">
                  <c:v>1</c:v>
                </c:pt>
                <c:pt idx="69272">
                  <c:v>1</c:v>
                </c:pt>
                <c:pt idx="69273">
                  <c:v>1</c:v>
                </c:pt>
                <c:pt idx="69274">
                  <c:v>1</c:v>
                </c:pt>
                <c:pt idx="69275">
                  <c:v>1</c:v>
                </c:pt>
                <c:pt idx="69276">
                  <c:v>1</c:v>
                </c:pt>
                <c:pt idx="69277">
                  <c:v>1</c:v>
                </c:pt>
                <c:pt idx="69278">
                  <c:v>1</c:v>
                </c:pt>
                <c:pt idx="69279">
                  <c:v>1</c:v>
                </c:pt>
                <c:pt idx="69280">
                  <c:v>1</c:v>
                </c:pt>
                <c:pt idx="69281">
                  <c:v>1</c:v>
                </c:pt>
                <c:pt idx="69282">
                  <c:v>1</c:v>
                </c:pt>
                <c:pt idx="69283">
                  <c:v>1</c:v>
                </c:pt>
                <c:pt idx="69284">
                  <c:v>1</c:v>
                </c:pt>
                <c:pt idx="69285">
                  <c:v>1</c:v>
                </c:pt>
                <c:pt idx="69286">
                  <c:v>1</c:v>
                </c:pt>
                <c:pt idx="69287">
                  <c:v>1</c:v>
                </c:pt>
                <c:pt idx="69288">
                  <c:v>1</c:v>
                </c:pt>
                <c:pt idx="69289">
                  <c:v>1</c:v>
                </c:pt>
                <c:pt idx="69290">
                  <c:v>1</c:v>
                </c:pt>
                <c:pt idx="69291">
                  <c:v>1</c:v>
                </c:pt>
                <c:pt idx="69292">
                  <c:v>1</c:v>
                </c:pt>
                <c:pt idx="69293">
                  <c:v>1</c:v>
                </c:pt>
                <c:pt idx="69294">
                  <c:v>1</c:v>
                </c:pt>
                <c:pt idx="69295">
                  <c:v>1</c:v>
                </c:pt>
                <c:pt idx="69296">
                  <c:v>1</c:v>
                </c:pt>
                <c:pt idx="69297">
                  <c:v>1</c:v>
                </c:pt>
                <c:pt idx="69298">
                  <c:v>1</c:v>
                </c:pt>
                <c:pt idx="69299">
                  <c:v>1</c:v>
                </c:pt>
                <c:pt idx="69300">
                  <c:v>1</c:v>
                </c:pt>
                <c:pt idx="69301">
                  <c:v>0.25</c:v>
                </c:pt>
                <c:pt idx="69302">
                  <c:v>1</c:v>
                </c:pt>
                <c:pt idx="69303">
                  <c:v>1</c:v>
                </c:pt>
                <c:pt idx="69304">
                  <c:v>1</c:v>
                </c:pt>
                <c:pt idx="69305">
                  <c:v>1</c:v>
                </c:pt>
                <c:pt idx="69306">
                  <c:v>1</c:v>
                </c:pt>
                <c:pt idx="69307">
                  <c:v>1</c:v>
                </c:pt>
                <c:pt idx="69308">
                  <c:v>1</c:v>
                </c:pt>
                <c:pt idx="69309">
                  <c:v>1</c:v>
                </c:pt>
                <c:pt idx="69310">
                  <c:v>1</c:v>
                </c:pt>
                <c:pt idx="69311">
                  <c:v>1</c:v>
                </c:pt>
                <c:pt idx="69312">
                  <c:v>1</c:v>
                </c:pt>
                <c:pt idx="69313">
                  <c:v>1</c:v>
                </c:pt>
                <c:pt idx="69314">
                  <c:v>1</c:v>
                </c:pt>
                <c:pt idx="69315">
                  <c:v>1</c:v>
                </c:pt>
                <c:pt idx="69316">
                  <c:v>1</c:v>
                </c:pt>
                <c:pt idx="69317">
                  <c:v>1</c:v>
                </c:pt>
                <c:pt idx="69318">
                  <c:v>1</c:v>
                </c:pt>
                <c:pt idx="69319">
                  <c:v>1</c:v>
                </c:pt>
                <c:pt idx="69320">
                  <c:v>1</c:v>
                </c:pt>
                <c:pt idx="69321">
                  <c:v>1</c:v>
                </c:pt>
                <c:pt idx="69322">
                  <c:v>1</c:v>
                </c:pt>
                <c:pt idx="69323">
                  <c:v>1</c:v>
                </c:pt>
                <c:pt idx="69324">
                  <c:v>1</c:v>
                </c:pt>
                <c:pt idx="69325">
                  <c:v>1</c:v>
                </c:pt>
                <c:pt idx="69326">
                  <c:v>1</c:v>
                </c:pt>
                <c:pt idx="69327">
                  <c:v>1</c:v>
                </c:pt>
                <c:pt idx="69328">
                  <c:v>1</c:v>
                </c:pt>
                <c:pt idx="69329">
                  <c:v>1</c:v>
                </c:pt>
                <c:pt idx="69330">
                  <c:v>1</c:v>
                </c:pt>
                <c:pt idx="69331">
                  <c:v>1</c:v>
                </c:pt>
                <c:pt idx="69332">
                  <c:v>1</c:v>
                </c:pt>
                <c:pt idx="69333">
                  <c:v>1</c:v>
                </c:pt>
                <c:pt idx="69334">
                  <c:v>1</c:v>
                </c:pt>
                <c:pt idx="69335">
                  <c:v>1</c:v>
                </c:pt>
                <c:pt idx="69336">
                  <c:v>1</c:v>
                </c:pt>
                <c:pt idx="69337">
                  <c:v>1</c:v>
                </c:pt>
                <c:pt idx="69338">
                  <c:v>1</c:v>
                </c:pt>
                <c:pt idx="69339">
                  <c:v>1</c:v>
                </c:pt>
                <c:pt idx="69340">
                  <c:v>1</c:v>
                </c:pt>
                <c:pt idx="69341">
                  <c:v>1</c:v>
                </c:pt>
                <c:pt idx="69342">
                  <c:v>1</c:v>
                </c:pt>
                <c:pt idx="69343">
                  <c:v>1</c:v>
                </c:pt>
                <c:pt idx="69344">
                  <c:v>1</c:v>
                </c:pt>
                <c:pt idx="69345">
                  <c:v>1</c:v>
                </c:pt>
                <c:pt idx="69346">
                  <c:v>1</c:v>
                </c:pt>
                <c:pt idx="69347">
                  <c:v>1</c:v>
                </c:pt>
                <c:pt idx="69348">
                  <c:v>1</c:v>
                </c:pt>
                <c:pt idx="69349">
                  <c:v>1</c:v>
                </c:pt>
                <c:pt idx="69350">
                  <c:v>1</c:v>
                </c:pt>
                <c:pt idx="69351">
                  <c:v>1</c:v>
                </c:pt>
                <c:pt idx="69352">
                  <c:v>1</c:v>
                </c:pt>
                <c:pt idx="69353">
                  <c:v>1</c:v>
                </c:pt>
                <c:pt idx="69354">
                  <c:v>1</c:v>
                </c:pt>
                <c:pt idx="69355">
                  <c:v>1</c:v>
                </c:pt>
                <c:pt idx="69356">
                  <c:v>1</c:v>
                </c:pt>
                <c:pt idx="69357">
                  <c:v>1</c:v>
                </c:pt>
                <c:pt idx="69358">
                  <c:v>1</c:v>
                </c:pt>
                <c:pt idx="69359">
                  <c:v>1</c:v>
                </c:pt>
                <c:pt idx="69360">
                  <c:v>1</c:v>
                </c:pt>
                <c:pt idx="69361">
                  <c:v>1</c:v>
                </c:pt>
                <c:pt idx="69362">
                  <c:v>1</c:v>
                </c:pt>
                <c:pt idx="69363">
                  <c:v>1</c:v>
                </c:pt>
                <c:pt idx="69364">
                  <c:v>1</c:v>
                </c:pt>
                <c:pt idx="69365">
                  <c:v>1</c:v>
                </c:pt>
                <c:pt idx="69366">
                  <c:v>1</c:v>
                </c:pt>
                <c:pt idx="69367">
                  <c:v>1</c:v>
                </c:pt>
                <c:pt idx="69368">
                  <c:v>1</c:v>
                </c:pt>
                <c:pt idx="69369">
                  <c:v>1</c:v>
                </c:pt>
                <c:pt idx="69370">
                  <c:v>1</c:v>
                </c:pt>
                <c:pt idx="69371">
                  <c:v>1</c:v>
                </c:pt>
                <c:pt idx="69372">
                  <c:v>1</c:v>
                </c:pt>
                <c:pt idx="69373">
                  <c:v>1</c:v>
                </c:pt>
                <c:pt idx="69374">
                  <c:v>1</c:v>
                </c:pt>
                <c:pt idx="69375">
                  <c:v>1</c:v>
                </c:pt>
                <c:pt idx="69376">
                  <c:v>1</c:v>
                </c:pt>
                <c:pt idx="69377">
                  <c:v>1</c:v>
                </c:pt>
                <c:pt idx="69378">
                  <c:v>1</c:v>
                </c:pt>
                <c:pt idx="69379">
                  <c:v>1</c:v>
                </c:pt>
                <c:pt idx="69380">
                  <c:v>1</c:v>
                </c:pt>
                <c:pt idx="69381">
                  <c:v>1</c:v>
                </c:pt>
                <c:pt idx="69382">
                  <c:v>1</c:v>
                </c:pt>
                <c:pt idx="69383">
                  <c:v>1</c:v>
                </c:pt>
                <c:pt idx="69384">
                  <c:v>1</c:v>
                </c:pt>
                <c:pt idx="69385">
                  <c:v>1</c:v>
                </c:pt>
                <c:pt idx="69386">
                  <c:v>1</c:v>
                </c:pt>
                <c:pt idx="69387">
                  <c:v>1</c:v>
                </c:pt>
                <c:pt idx="69388">
                  <c:v>1</c:v>
                </c:pt>
                <c:pt idx="69389">
                  <c:v>1</c:v>
                </c:pt>
                <c:pt idx="69390">
                  <c:v>1</c:v>
                </c:pt>
                <c:pt idx="69391">
                  <c:v>1</c:v>
                </c:pt>
                <c:pt idx="69392">
                  <c:v>1</c:v>
                </c:pt>
                <c:pt idx="69393">
                  <c:v>1</c:v>
                </c:pt>
                <c:pt idx="69394">
                  <c:v>1</c:v>
                </c:pt>
                <c:pt idx="69395">
                  <c:v>1</c:v>
                </c:pt>
                <c:pt idx="69396">
                  <c:v>1</c:v>
                </c:pt>
                <c:pt idx="69397">
                  <c:v>1</c:v>
                </c:pt>
                <c:pt idx="69398">
                  <c:v>1</c:v>
                </c:pt>
                <c:pt idx="69399">
                  <c:v>1</c:v>
                </c:pt>
                <c:pt idx="69400">
                  <c:v>1</c:v>
                </c:pt>
                <c:pt idx="69401">
                  <c:v>1</c:v>
                </c:pt>
                <c:pt idx="69402">
                  <c:v>1</c:v>
                </c:pt>
                <c:pt idx="69403">
                  <c:v>1</c:v>
                </c:pt>
                <c:pt idx="69404">
                  <c:v>1</c:v>
                </c:pt>
                <c:pt idx="69405">
                  <c:v>1</c:v>
                </c:pt>
                <c:pt idx="69406">
                  <c:v>1</c:v>
                </c:pt>
                <c:pt idx="69407">
                  <c:v>1</c:v>
                </c:pt>
                <c:pt idx="69408">
                  <c:v>1</c:v>
                </c:pt>
                <c:pt idx="69409">
                  <c:v>1</c:v>
                </c:pt>
                <c:pt idx="69410">
                  <c:v>1</c:v>
                </c:pt>
                <c:pt idx="69411">
                  <c:v>1</c:v>
                </c:pt>
                <c:pt idx="69412">
                  <c:v>1</c:v>
                </c:pt>
                <c:pt idx="69413">
                  <c:v>1</c:v>
                </c:pt>
                <c:pt idx="69414">
                  <c:v>1</c:v>
                </c:pt>
                <c:pt idx="69415">
                  <c:v>1</c:v>
                </c:pt>
                <c:pt idx="69416">
                  <c:v>1</c:v>
                </c:pt>
                <c:pt idx="69417">
                  <c:v>1</c:v>
                </c:pt>
                <c:pt idx="69418">
                  <c:v>1</c:v>
                </c:pt>
                <c:pt idx="69419">
                  <c:v>1</c:v>
                </c:pt>
                <c:pt idx="69420">
                  <c:v>1</c:v>
                </c:pt>
                <c:pt idx="69421">
                  <c:v>1</c:v>
                </c:pt>
                <c:pt idx="69422">
                  <c:v>1</c:v>
                </c:pt>
                <c:pt idx="69423">
                  <c:v>1</c:v>
                </c:pt>
                <c:pt idx="69424">
                  <c:v>1</c:v>
                </c:pt>
                <c:pt idx="69425">
                  <c:v>1</c:v>
                </c:pt>
                <c:pt idx="69426">
                  <c:v>1</c:v>
                </c:pt>
                <c:pt idx="69427">
                  <c:v>1</c:v>
                </c:pt>
                <c:pt idx="69428">
                  <c:v>1</c:v>
                </c:pt>
                <c:pt idx="69429">
                  <c:v>1</c:v>
                </c:pt>
                <c:pt idx="69430">
                  <c:v>1</c:v>
                </c:pt>
                <c:pt idx="69431">
                  <c:v>1</c:v>
                </c:pt>
                <c:pt idx="69432">
                  <c:v>1</c:v>
                </c:pt>
                <c:pt idx="69433">
                  <c:v>1</c:v>
                </c:pt>
                <c:pt idx="69434">
                  <c:v>1</c:v>
                </c:pt>
                <c:pt idx="69435">
                  <c:v>1</c:v>
                </c:pt>
                <c:pt idx="69436">
                  <c:v>1</c:v>
                </c:pt>
                <c:pt idx="69437">
                  <c:v>1</c:v>
                </c:pt>
                <c:pt idx="69438">
                  <c:v>1</c:v>
                </c:pt>
                <c:pt idx="69439">
                  <c:v>1</c:v>
                </c:pt>
                <c:pt idx="69440">
                  <c:v>1</c:v>
                </c:pt>
                <c:pt idx="69441">
                  <c:v>1</c:v>
                </c:pt>
                <c:pt idx="69442">
                  <c:v>1</c:v>
                </c:pt>
                <c:pt idx="69443">
                  <c:v>1</c:v>
                </c:pt>
                <c:pt idx="69444">
                  <c:v>0.875</c:v>
                </c:pt>
                <c:pt idx="69445">
                  <c:v>1</c:v>
                </c:pt>
                <c:pt idx="69446">
                  <c:v>1</c:v>
                </c:pt>
                <c:pt idx="69447">
                  <c:v>1</c:v>
                </c:pt>
                <c:pt idx="69448">
                  <c:v>1</c:v>
                </c:pt>
                <c:pt idx="69449">
                  <c:v>1</c:v>
                </c:pt>
                <c:pt idx="69450">
                  <c:v>1</c:v>
                </c:pt>
                <c:pt idx="69451">
                  <c:v>1</c:v>
                </c:pt>
                <c:pt idx="69452">
                  <c:v>1</c:v>
                </c:pt>
                <c:pt idx="69453">
                  <c:v>1</c:v>
                </c:pt>
                <c:pt idx="69454">
                  <c:v>1</c:v>
                </c:pt>
                <c:pt idx="69455">
                  <c:v>1</c:v>
                </c:pt>
                <c:pt idx="69456">
                  <c:v>1</c:v>
                </c:pt>
                <c:pt idx="69457">
                  <c:v>1</c:v>
                </c:pt>
                <c:pt idx="69458">
                  <c:v>1</c:v>
                </c:pt>
                <c:pt idx="69459">
                  <c:v>1</c:v>
                </c:pt>
                <c:pt idx="69460">
                  <c:v>1</c:v>
                </c:pt>
                <c:pt idx="69461">
                  <c:v>1</c:v>
                </c:pt>
                <c:pt idx="69462">
                  <c:v>1</c:v>
                </c:pt>
                <c:pt idx="69463">
                  <c:v>1</c:v>
                </c:pt>
                <c:pt idx="69464">
                  <c:v>1</c:v>
                </c:pt>
                <c:pt idx="69465">
                  <c:v>1</c:v>
                </c:pt>
                <c:pt idx="69466">
                  <c:v>1</c:v>
                </c:pt>
                <c:pt idx="69467">
                  <c:v>1</c:v>
                </c:pt>
                <c:pt idx="69468">
                  <c:v>1</c:v>
                </c:pt>
                <c:pt idx="69469">
                  <c:v>1</c:v>
                </c:pt>
                <c:pt idx="69470">
                  <c:v>1</c:v>
                </c:pt>
                <c:pt idx="69471">
                  <c:v>1</c:v>
                </c:pt>
                <c:pt idx="69472">
                  <c:v>1</c:v>
                </c:pt>
                <c:pt idx="69473">
                  <c:v>1</c:v>
                </c:pt>
                <c:pt idx="69474">
                  <c:v>1</c:v>
                </c:pt>
                <c:pt idx="69475">
                  <c:v>1</c:v>
                </c:pt>
                <c:pt idx="69476">
                  <c:v>1</c:v>
                </c:pt>
                <c:pt idx="69477">
                  <c:v>1</c:v>
                </c:pt>
                <c:pt idx="69478">
                  <c:v>1</c:v>
                </c:pt>
                <c:pt idx="69479">
                  <c:v>1</c:v>
                </c:pt>
                <c:pt idx="69480">
                  <c:v>1</c:v>
                </c:pt>
                <c:pt idx="69481">
                  <c:v>1</c:v>
                </c:pt>
                <c:pt idx="69482">
                  <c:v>1</c:v>
                </c:pt>
                <c:pt idx="69483">
                  <c:v>1</c:v>
                </c:pt>
                <c:pt idx="69484">
                  <c:v>1</c:v>
                </c:pt>
                <c:pt idx="69485">
                  <c:v>1</c:v>
                </c:pt>
                <c:pt idx="69486">
                  <c:v>1</c:v>
                </c:pt>
                <c:pt idx="69487">
                  <c:v>1</c:v>
                </c:pt>
                <c:pt idx="69488">
                  <c:v>0.625</c:v>
                </c:pt>
                <c:pt idx="69489">
                  <c:v>1</c:v>
                </c:pt>
                <c:pt idx="69490">
                  <c:v>1</c:v>
                </c:pt>
                <c:pt idx="69491">
                  <c:v>1</c:v>
                </c:pt>
                <c:pt idx="69492">
                  <c:v>1</c:v>
                </c:pt>
                <c:pt idx="69493">
                  <c:v>1</c:v>
                </c:pt>
                <c:pt idx="69494">
                  <c:v>1</c:v>
                </c:pt>
                <c:pt idx="69495">
                  <c:v>1</c:v>
                </c:pt>
                <c:pt idx="69496">
                  <c:v>1</c:v>
                </c:pt>
                <c:pt idx="69497">
                  <c:v>1</c:v>
                </c:pt>
                <c:pt idx="69498">
                  <c:v>1</c:v>
                </c:pt>
                <c:pt idx="69499">
                  <c:v>1</c:v>
                </c:pt>
                <c:pt idx="69500">
                  <c:v>1</c:v>
                </c:pt>
                <c:pt idx="69501">
                  <c:v>1</c:v>
                </c:pt>
                <c:pt idx="69502">
                  <c:v>1</c:v>
                </c:pt>
                <c:pt idx="69503">
                  <c:v>1</c:v>
                </c:pt>
                <c:pt idx="69504">
                  <c:v>1</c:v>
                </c:pt>
                <c:pt idx="69505">
                  <c:v>0.625</c:v>
                </c:pt>
                <c:pt idx="69506">
                  <c:v>1</c:v>
                </c:pt>
                <c:pt idx="69507">
                  <c:v>1</c:v>
                </c:pt>
                <c:pt idx="69508">
                  <c:v>1</c:v>
                </c:pt>
                <c:pt idx="69509">
                  <c:v>1</c:v>
                </c:pt>
                <c:pt idx="69510">
                  <c:v>1</c:v>
                </c:pt>
                <c:pt idx="69511">
                  <c:v>1</c:v>
                </c:pt>
                <c:pt idx="69512">
                  <c:v>1</c:v>
                </c:pt>
                <c:pt idx="69513">
                  <c:v>1</c:v>
                </c:pt>
                <c:pt idx="69514">
                  <c:v>1</c:v>
                </c:pt>
                <c:pt idx="69515">
                  <c:v>1</c:v>
                </c:pt>
                <c:pt idx="69516">
                  <c:v>1</c:v>
                </c:pt>
                <c:pt idx="69517">
                  <c:v>1</c:v>
                </c:pt>
                <c:pt idx="69518">
                  <c:v>1</c:v>
                </c:pt>
                <c:pt idx="69519">
                  <c:v>1</c:v>
                </c:pt>
                <c:pt idx="69520">
                  <c:v>1</c:v>
                </c:pt>
                <c:pt idx="69521">
                  <c:v>1</c:v>
                </c:pt>
                <c:pt idx="69522">
                  <c:v>1</c:v>
                </c:pt>
                <c:pt idx="69523">
                  <c:v>1</c:v>
                </c:pt>
                <c:pt idx="69524">
                  <c:v>1</c:v>
                </c:pt>
                <c:pt idx="69525">
                  <c:v>1</c:v>
                </c:pt>
                <c:pt idx="69526">
                  <c:v>1</c:v>
                </c:pt>
                <c:pt idx="69527">
                  <c:v>1</c:v>
                </c:pt>
                <c:pt idx="69528">
                  <c:v>1</c:v>
                </c:pt>
                <c:pt idx="69529">
                  <c:v>1</c:v>
                </c:pt>
                <c:pt idx="69530">
                  <c:v>1</c:v>
                </c:pt>
                <c:pt idx="69531">
                  <c:v>1</c:v>
                </c:pt>
                <c:pt idx="69532">
                  <c:v>1</c:v>
                </c:pt>
                <c:pt idx="69533">
                  <c:v>1</c:v>
                </c:pt>
                <c:pt idx="69534">
                  <c:v>1</c:v>
                </c:pt>
                <c:pt idx="69535">
                  <c:v>1</c:v>
                </c:pt>
                <c:pt idx="69536">
                  <c:v>1</c:v>
                </c:pt>
                <c:pt idx="69537">
                  <c:v>1</c:v>
                </c:pt>
                <c:pt idx="69538">
                  <c:v>1</c:v>
                </c:pt>
                <c:pt idx="69539">
                  <c:v>1</c:v>
                </c:pt>
                <c:pt idx="69540">
                  <c:v>1</c:v>
                </c:pt>
                <c:pt idx="69541">
                  <c:v>1</c:v>
                </c:pt>
                <c:pt idx="69542">
                  <c:v>1</c:v>
                </c:pt>
                <c:pt idx="69543">
                  <c:v>1</c:v>
                </c:pt>
                <c:pt idx="69544">
                  <c:v>1</c:v>
                </c:pt>
                <c:pt idx="69545">
                  <c:v>1</c:v>
                </c:pt>
                <c:pt idx="69546">
                  <c:v>1</c:v>
                </c:pt>
                <c:pt idx="69547">
                  <c:v>1</c:v>
                </c:pt>
                <c:pt idx="69548">
                  <c:v>1</c:v>
                </c:pt>
                <c:pt idx="69549">
                  <c:v>1</c:v>
                </c:pt>
                <c:pt idx="69550">
                  <c:v>1</c:v>
                </c:pt>
                <c:pt idx="69551">
                  <c:v>1</c:v>
                </c:pt>
                <c:pt idx="69552">
                  <c:v>1</c:v>
                </c:pt>
                <c:pt idx="69553">
                  <c:v>1</c:v>
                </c:pt>
                <c:pt idx="69554">
                  <c:v>1</c:v>
                </c:pt>
                <c:pt idx="69555">
                  <c:v>1</c:v>
                </c:pt>
                <c:pt idx="69556">
                  <c:v>1</c:v>
                </c:pt>
                <c:pt idx="69557">
                  <c:v>1</c:v>
                </c:pt>
                <c:pt idx="69558">
                  <c:v>1</c:v>
                </c:pt>
                <c:pt idx="69559">
                  <c:v>1</c:v>
                </c:pt>
                <c:pt idx="69560">
                  <c:v>1</c:v>
                </c:pt>
                <c:pt idx="69561">
                  <c:v>1</c:v>
                </c:pt>
                <c:pt idx="69562">
                  <c:v>1</c:v>
                </c:pt>
                <c:pt idx="69563">
                  <c:v>1</c:v>
                </c:pt>
                <c:pt idx="69564">
                  <c:v>1</c:v>
                </c:pt>
                <c:pt idx="69565">
                  <c:v>1</c:v>
                </c:pt>
                <c:pt idx="69566">
                  <c:v>1</c:v>
                </c:pt>
                <c:pt idx="69567">
                  <c:v>1</c:v>
                </c:pt>
                <c:pt idx="69568">
                  <c:v>1</c:v>
                </c:pt>
                <c:pt idx="69569">
                  <c:v>1</c:v>
                </c:pt>
                <c:pt idx="69570">
                  <c:v>1</c:v>
                </c:pt>
                <c:pt idx="69571">
                  <c:v>1</c:v>
                </c:pt>
                <c:pt idx="69572">
                  <c:v>1</c:v>
                </c:pt>
                <c:pt idx="69573">
                  <c:v>1</c:v>
                </c:pt>
                <c:pt idx="69574">
                  <c:v>1</c:v>
                </c:pt>
                <c:pt idx="69575">
                  <c:v>1</c:v>
                </c:pt>
                <c:pt idx="69576">
                  <c:v>1</c:v>
                </c:pt>
                <c:pt idx="69577">
                  <c:v>1</c:v>
                </c:pt>
                <c:pt idx="69578">
                  <c:v>1</c:v>
                </c:pt>
                <c:pt idx="69579">
                  <c:v>1</c:v>
                </c:pt>
                <c:pt idx="69580">
                  <c:v>1</c:v>
                </c:pt>
                <c:pt idx="69581">
                  <c:v>1</c:v>
                </c:pt>
                <c:pt idx="69582">
                  <c:v>1</c:v>
                </c:pt>
                <c:pt idx="69583">
                  <c:v>1</c:v>
                </c:pt>
                <c:pt idx="69584">
                  <c:v>1</c:v>
                </c:pt>
                <c:pt idx="69585">
                  <c:v>1</c:v>
                </c:pt>
                <c:pt idx="69586">
                  <c:v>1</c:v>
                </c:pt>
                <c:pt idx="69587">
                  <c:v>1</c:v>
                </c:pt>
                <c:pt idx="69588">
                  <c:v>1</c:v>
                </c:pt>
                <c:pt idx="69589">
                  <c:v>1</c:v>
                </c:pt>
                <c:pt idx="69590">
                  <c:v>1</c:v>
                </c:pt>
                <c:pt idx="69591">
                  <c:v>1</c:v>
                </c:pt>
                <c:pt idx="69592">
                  <c:v>1</c:v>
                </c:pt>
                <c:pt idx="69593">
                  <c:v>1</c:v>
                </c:pt>
                <c:pt idx="69594">
                  <c:v>1</c:v>
                </c:pt>
                <c:pt idx="69595">
                  <c:v>1</c:v>
                </c:pt>
                <c:pt idx="69596">
                  <c:v>1</c:v>
                </c:pt>
                <c:pt idx="69597">
                  <c:v>1</c:v>
                </c:pt>
                <c:pt idx="69598">
                  <c:v>1</c:v>
                </c:pt>
                <c:pt idx="69599">
                  <c:v>1</c:v>
                </c:pt>
                <c:pt idx="69600">
                  <c:v>1</c:v>
                </c:pt>
                <c:pt idx="69601">
                  <c:v>1</c:v>
                </c:pt>
                <c:pt idx="69602">
                  <c:v>1</c:v>
                </c:pt>
                <c:pt idx="69603">
                  <c:v>1</c:v>
                </c:pt>
                <c:pt idx="69604">
                  <c:v>1</c:v>
                </c:pt>
                <c:pt idx="69605">
                  <c:v>1</c:v>
                </c:pt>
                <c:pt idx="69606">
                  <c:v>1</c:v>
                </c:pt>
                <c:pt idx="69607">
                  <c:v>1</c:v>
                </c:pt>
                <c:pt idx="69608">
                  <c:v>1</c:v>
                </c:pt>
                <c:pt idx="69609">
                  <c:v>1</c:v>
                </c:pt>
                <c:pt idx="69610">
                  <c:v>1</c:v>
                </c:pt>
                <c:pt idx="69611">
                  <c:v>1</c:v>
                </c:pt>
                <c:pt idx="69612">
                  <c:v>1</c:v>
                </c:pt>
                <c:pt idx="69613">
                  <c:v>1</c:v>
                </c:pt>
                <c:pt idx="69614">
                  <c:v>1</c:v>
                </c:pt>
                <c:pt idx="69615">
                  <c:v>1</c:v>
                </c:pt>
                <c:pt idx="69616">
                  <c:v>1</c:v>
                </c:pt>
                <c:pt idx="69617">
                  <c:v>1</c:v>
                </c:pt>
                <c:pt idx="69618">
                  <c:v>1</c:v>
                </c:pt>
                <c:pt idx="69619">
                  <c:v>1</c:v>
                </c:pt>
                <c:pt idx="69620">
                  <c:v>1</c:v>
                </c:pt>
                <c:pt idx="69621">
                  <c:v>1</c:v>
                </c:pt>
                <c:pt idx="69622">
                  <c:v>1</c:v>
                </c:pt>
                <c:pt idx="69623">
                  <c:v>1</c:v>
                </c:pt>
                <c:pt idx="69624">
                  <c:v>1</c:v>
                </c:pt>
                <c:pt idx="69625">
                  <c:v>1</c:v>
                </c:pt>
                <c:pt idx="69626">
                  <c:v>1</c:v>
                </c:pt>
                <c:pt idx="69627">
                  <c:v>1</c:v>
                </c:pt>
                <c:pt idx="69628">
                  <c:v>1</c:v>
                </c:pt>
                <c:pt idx="69629">
                  <c:v>1</c:v>
                </c:pt>
                <c:pt idx="69630">
                  <c:v>1</c:v>
                </c:pt>
                <c:pt idx="69631">
                  <c:v>1</c:v>
                </c:pt>
                <c:pt idx="69632">
                  <c:v>1</c:v>
                </c:pt>
                <c:pt idx="69633">
                  <c:v>1</c:v>
                </c:pt>
                <c:pt idx="69634">
                  <c:v>1</c:v>
                </c:pt>
                <c:pt idx="69635">
                  <c:v>1</c:v>
                </c:pt>
                <c:pt idx="69636">
                  <c:v>1</c:v>
                </c:pt>
                <c:pt idx="69637">
                  <c:v>1</c:v>
                </c:pt>
                <c:pt idx="69638">
                  <c:v>1</c:v>
                </c:pt>
                <c:pt idx="69639">
                  <c:v>1</c:v>
                </c:pt>
                <c:pt idx="69640">
                  <c:v>1</c:v>
                </c:pt>
                <c:pt idx="69641">
                  <c:v>1</c:v>
                </c:pt>
                <c:pt idx="69642">
                  <c:v>1</c:v>
                </c:pt>
                <c:pt idx="69643">
                  <c:v>1</c:v>
                </c:pt>
                <c:pt idx="69644">
                  <c:v>1</c:v>
                </c:pt>
                <c:pt idx="69645">
                  <c:v>1</c:v>
                </c:pt>
                <c:pt idx="69646">
                  <c:v>1</c:v>
                </c:pt>
                <c:pt idx="69647">
                  <c:v>1</c:v>
                </c:pt>
                <c:pt idx="69648">
                  <c:v>1</c:v>
                </c:pt>
                <c:pt idx="69649">
                  <c:v>1</c:v>
                </c:pt>
                <c:pt idx="69650">
                  <c:v>1</c:v>
                </c:pt>
                <c:pt idx="69651">
                  <c:v>1</c:v>
                </c:pt>
                <c:pt idx="69652">
                  <c:v>1</c:v>
                </c:pt>
                <c:pt idx="69653">
                  <c:v>1</c:v>
                </c:pt>
                <c:pt idx="69654">
                  <c:v>1</c:v>
                </c:pt>
                <c:pt idx="69655">
                  <c:v>1</c:v>
                </c:pt>
                <c:pt idx="69656">
                  <c:v>1</c:v>
                </c:pt>
                <c:pt idx="69657">
                  <c:v>1</c:v>
                </c:pt>
                <c:pt idx="69658">
                  <c:v>1</c:v>
                </c:pt>
                <c:pt idx="69659">
                  <c:v>1</c:v>
                </c:pt>
                <c:pt idx="69660">
                  <c:v>1</c:v>
                </c:pt>
                <c:pt idx="69661">
                  <c:v>1</c:v>
                </c:pt>
                <c:pt idx="69662">
                  <c:v>1</c:v>
                </c:pt>
                <c:pt idx="69663">
                  <c:v>1</c:v>
                </c:pt>
                <c:pt idx="69664">
                  <c:v>1</c:v>
                </c:pt>
                <c:pt idx="69665">
                  <c:v>1</c:v>
                </c:pt>
                <c:pt idx="69666">
                  <c:v>1</c:v>
                </c:pt>
                <c:pt idx="69667">
                  <c:v>1</c:v>
                </c:pt>
                <c:pt idx="69668">
                  <c:v>1</c:v>
                </c:pt>
                <c:pt idx="69669">
                  <c:v>0.625</c:v>
                </c:pt>
                <c:pt idx="69670">
                  <c:v>1</c:v>
                </c:pt>
                <c:pt idx="69671">
                  <c:v>1</c:v>
                </c:pt>
                <c:pt idx="69672">
                  <c:v>1</c:v>
                </c:pt>
                <c:pt idx="69673">
                  <c:v>1</c:v>
                </c:pt>
                <c:pt idx="69674">
                  <c:v>1</c:v>
                </c:pt>
                <c:pt idx="69675">
                  <c:v>1</c:v>
                </c:pt>
                <c:pt idx="69676">
                  <c:v>1</c:v>
                </c:pt>
                <c:pt idx="69677">
                  <c:v>1</c:v>
                </c:pt>
                <c:pt idx="69678">
                  <c:v>1</c:v>
                </c:pt>
                <c:pt idx="69679">
                  <c:v>1</c:v>
                </c:pt>
                <c:pt idx="69680">
                  <c:v>1</c:v>
                </c:pt>
                <c:pt idx="69681">
                  <c:v>1</c:v>
                </c:pt>
                <c:pt idx="69682">
                  <c:v>1</c:v>
                </c:pt>
                <c:pt idx="69683">
                  <c:v>1</c:v>
                </c:pt>
                <c:pt idx="69684">
                  <c:v>1</c:v>
                </c:pt>
                <c:pt idx="69685">
                  <c:v>1</c:v>
                </c:pt>
                <c:pt idx="69686">
                  <c:v>1</c:v>
                </c:pt>
                <c:pt idx="69687">
                  <c:v>1</c:v>
                </c:pt>
                <c:pt idx="69688">
                  <c:v>1</c:v>
                </c:pt>
                <c:pt idx="69689">
                  <c:v>1</c:v>
                </c:pt>
                <c:pt idx="69690">
                  <c:v>1</c:v>
                </c:pt>
                <c:pt idx="69691">
                  <c:v>1</c:v>
                </c:pt>
                <c:pt idx="69692">
                  <c:v>1</c:v>
                </c:pt>
                <c:pt idx="69693">
                  <c:v>1</c:v>
                </c:pt>
                <c:pt idx="69694">
                  <c:v>1</c:v>
                </c:pt>
                <c:pt idx="69695">
                  <c:v>1</c:v>
                </c:pt>
                <c:pt idx="69696">
                  <c:v>1</c:v>
                </c:pt>
                <c:pt idx="69697">
                  <c:v>1</c:v>
                </c:pt>
                <c:pt idx="69698">
                  <c:v>1</c:v>
                </c:pt>
                <c:pt idx="69699">
                  <c:v>1</c:v>
                </c:pt>
                <c:pt idx="69700">
                  <c:v>1</c:v>
                </c:pt>
                <c:pt idx="69701">
                  <c:v>1</c:v>
                </c:pt>
                <c:pt idx="69702">
                  <c:v>1</c:v>
                </c:pt>
                <c:pt idx="69703">
                  <c:v>1</c:v>
                </c:pt>
                <c:pt idx="69704">
                  <c:v>1</c:v>
                </c:pt>
                <c:pt idx="69705">
                  <c:v>1</c:v>
                </c:pt>
                <c:pt idx="69706">
                  <c:v>1</c:v>
                </c:pt>
                <c:pt idx="69707">
                  <c:v>1</c:v>
                </c:pt>
                <c:pt idx="69708">
                  <c:v>1</c:v>
                </c:pt>
                <c:pt idx="69709">
                  <c:v>1</c:v>
                </c:pt>
                <c:pt idx="69710">
                  <c:v>1</c:v>
                </c:pt>
                <c:pt idx="69711">
                  <c:v>1</c:v>
                </c:pt>
                <c:pt idx="69712">
                  <c:v>1</c:v>
                </c:pt>
                <c:pt idx="69713">
                  <c:v>1</c:v>
                </c:pt>
                <c:pt idx="69714">
                  <c:v>1</c:v>
                </c:pt>
                <c:pt idx="69715">
                  <c:v>1</c:v>
                </c:pt>
                <c:pt idx="69716">
                  <c:v>1</c:v>
                </c:pt>
                <c:pt idx="69717">
                  <c:v>1</c:v>
                </c:pt>
                <c:pt idx="69718">
                  <c:v>1</c:v>
                </c:pt>
                <c:pt idx="69719">
                  <c:v>1</c:v>
                </c:pt>
                <c:pt idx="69720">
                  <c:v>1</c:v>
                </c:pt>
                <c:pt idx="69721">
                  <c:v>1</c:v>
                </c:pt>
                <c:pt idx="69722">
                  <c:v>1</c:v>
                </c:pt>
                <c:pt idx="69723">
                  <c:v>1</c:v>
                </c:pt>
                <c:pt idx="69724">
                  <c:v>1</c:v>
                </c:pt>
                <c:pt idx="69725">
                  <c:v>1</c:v>
                </c:pt>
                <c:pt idx="69726">
                  <c:v>1</c:v>
                </c:pt>
                <c:pt idx="69727">
                  <c:v>1</c:v>
                </c:pt>
                <c:pt idx="69728">
                  <c:v>1</c:v>
                </c:pt>
                <c:pt idx="69729">
                  <c:v>1</c:v>
                </c:pt>
                <c:pt idx="69730">
                  <c:v>1</c:v>
                </c:pt>
                <c:pt idx="69731">
                  <c:v>1</c:v>
                </c:pt>
                <c:pt idx="69732">
                  <c:v>1</c:v>
                </c:pt>
                <c:pt idx="69733">
                  <c:v>1</c:v>
                </c:pt>
                <c:pt idx="69734">
                  <c:v>1</c:v>
                </c:pt>
                <c:pt idx="69735">
                  <c:v>1</c:v>
                </c:pt>
                <c:pt idx="69736">
                  <c:v>1</c:v>
                </c:pt>
                <c:pt idx="69737">
                  <c:v>1</c:v>
                </c:pt>
                <c:pt idx="69738">
                  <c:v>1</c:v>
                </c:pt>
                <c:pt idx="69739">
                  <c:v>1</c:v>
                </c:pt>
                <c:pt idx="69740">
                  <c:v>1</c:v>
                </c:pt>
                <c:pt idx="69741">
                  <c:v>1</c:v>
                </c:pt>
                <c:pt idx="69742">
                  <c:v>1</c:v>
                </c:pt>
                <c:pt idx="69743">
                  <c:v>1</c:v>
                </c:pt>
                <c:pt idx="69744">
                  <c:v>1</c:v>
                </c:pt>
                <c:pt idx="69745">
                  <c:v>1</c:v>
                </c:pt>
                <c:pt idx="69746">
                  <c:v>1</c:v>
                </c:pt>
                <c:pt idx="69747">
                  <c:v>1</c:v>
                </c:pt>
                <c:pt idx="69748">
                  <c:v>1</c:v>
                </c:pt>
                <c:pt idx="69749">
                  <c:v>1</c:v>
                </c:pt>
                <c:pt idx="69750">
                  <c:v>1</c:v>
                </c:pt>
                <c:pt idx="69751">
                  <c:v>1</c:v>
                </c:pt>
                <c:pt idx="69752">
                  <c:v>1</c:v>
                </c:pt>
                <c:pt idx="69753">
                  <c:v>1</c:v>
                </c:pt>
                <c:pt idx="69754">
                  <c:v>1</c:v>
                </c:pt>
                <c:pt idx="69755">
                  <c:v>1</c:v>
                </c:pt>
                <c:pt idx="69756">
                  <c:v>1</c:v>
                </c:pt>
                <c:pt idx="69757">
                  <c:v>1</c:v>
                </c:pt>
                <c:pt idx="69758">
                  <c:v>1</c:v>
                </c:pt>
                <c:pt idx="69759">
                  <c:v>1</c:v>
                </c:pt>
                <c:pt idx="69760">
                  <c:v>1</c:v>
                </c:pt>
                <c:pt idx="69761">
                  <c:v>1</c:v>
                </c:pt>
                <c:pt idx="69762">
                  <c:v>1</c:v>
                </c:pt>
                <c:pt idx="69763">
                  <c:v>1</c:v>
                </c:pt>
                <c:pt idx="69764">
                  <c:v>1</c:v>
                </c:pt>
                <c:pt idx="69765">
                  <c:v>1</c:v>
                </c:pt>
                <c:pt idx="69766">
                  <c:v>1</c:v>
                </c:pt>
                <c:pt idx="69767">
                  <c:v>1</c:v>
                </c:pt>
                <c:pt idx="69768">
                  <c:v>1</c:v>
                </c:pt>
                <c:pt idx="69769">
                  <c:v>1</c:v>
                </c:pt>
                <c:pt idx="69770">
                  <c:v>1</c:v>
                </c:pt>
                <c:pt idx="69771">
                  <c:v>1</c:v>
                </c:pt>
                <c:pt idx="69772">
                  <c:v>0.875</c:v>
                </c:pt>
                <c:pt idx="69773">
                  <c:v>1</c:v>
                </c:pt>
                <c:pt idx="69774">
                  <c:v>1</c:v>
                </c:pt>
                <c:pt idx="69775">
                  <c:v>1</c:v>
                </c:pt>
                <c:pt idx="69776">
                  <c:v>1</c:v>
                </c:pt>
                <c:pt idx="69777">
                  <c:v>1</c:v>
                </c:pt>
                <c:pt idx="69778">
                  <c:v>1</c:v>
                </c:pt>
                <c:pt idx="69779">
                  <c:v>1</c:v>
                </c:pt>
                <c:pt idx="69780">
                  <c:v>1</c:v>
                </c:pt>
                <c:pt idx="69781">
                  <c:v>1</c:v>
                </c:pt>
                <c:pt idx="69782">
                  <c:v>1</c:v>
                </c:pt>
                <c:pt idx="69783">
                  <c:v>1</c:v>
                </c:pt>
                <c:pt idx="69784">
                  <c:v>1</c:v>
                </c:pt>
                <c:pt idx="69785">
                  <c:v>1</c:v>
                </c:pt>
                <c:pt idx="69786">
                  <c:v>1</c:v>
                </c:pt>
                <c:pt idx="69787">
                  <c:v>1</c:v>
                </c:pt>
                <c:pt idx="69788">
                  <c:v>1</c:v>
                </c:pt>
                <c:pt idx="69789">
                  <c:v>1</c:v>
                </c:pt>
                <c:pt idx="69790">
                  <c:v>1</c:v>
                </c:pt>
                <c:pt idx="69791">
                  <c:v>1</c:v>
                </c:pt>
                <c:pt idx="69792">
                  <c:v>1</c:v>
                </c:pt>
                <c:pt idx="69793">
                  <c:v>1</c:v>
                </c:pt>
                <c:pt idx="69794">
                  <c:v>1</c:v>
                </c:pt>
                <c:pt idx="69795">
                  <c:v>1</c:v>
                </c:pt>
                <c:pt idx="69796">
                  <c:v>1</c:v>
                </c:pt>
                <c:pt idx="69797">
                  <c:v>1</c:v>
                </c:pt>
                <c:pt idx="69798">
                  <c:v>1</c:v>
                </c:pt>
                <c:pt idx="69799">
                  <c:v>1</c:v>
                </c:pt>
                <c:pt idx="69800">
                  <c:v>1</c:v>
                </c:pt>
                <c:pt idx="69801">
                  <c:v>1</c:v>
                </c:pt>
                <c:pt idx="69802">
                  <c:v>1</c:v>
                </c:pt>
                <c:pt idx="69803">
                  <c:v>1</c:v>
                </c:pt>
                <c:pt idx="69804">
                  <c:v>1</c:v>
                </c:pt>
                <c:pt idx="69805">
                  <c:v>1</c:v>
                </c:pt>
                <c:pt idx="69806">
                  <c:v>1</c:v>
                </c:pt>
                <c:pt idx="69807">
                  <c:v>1</c:v>
                </c:pt>
                <c:pt idx="69808">
                  <c:v>1</c:v>
                </c:pt>
                <c:pt idx="69809">
                  <c:v>1</c:v>
                </c:pt>
                <c:pt idx="69810">
                  <c:v>1</c:v>
                </c:pt>
                <c:pt idx="69811">
                  <c:v>1</c:v>
                </c:pt>
                <c:pt idx="69812">
                  <c:v>1</c:v>
                </c:pt>
                <c:pt idx="69813">
                  <c:v>1</c:v>
                </c:pt>
                <c:pt idx="69814">
                  <c:v>1</c:v>
                </c:pt>
                <c:pt idx="69815">
                  <c:v>1</c:v>
                </c:pt>
                <c:pt idx="69816">
                  <c:v>1</c:v>
                </c:pt>
                <c:pt idx="69817">
                  <c:v>1</c:v>
                </c:pt>
                <c:pt idx="69818">
                  <c:v>1</c:v>
                </c:pt>
                <c:pt idx="69819">
                  <c:v>1</c:v>
                </c:pt>
                <c:pt idx="69820">
                  <c:v>1</c:v>
                </c:pt>
                <c:pt idx="69821">
                  <c:v>1</c:v>
                </c:pt>
                <c:pt idx="69822">
                  <c:v>1</c:v>
                </c:pt>
                <c:pt idx="69823">
                  <c:v>1</c:v>
                </c:pt>
                <c:pt idx="69824">
                  <c:v>1</c:v>
                </c:pt>
                <c:pt idx="69825">
                  <c:v>1</c:v>
                </c:pt>
                <c:pt idx="69826">
                  <c:v>1</c:v>
                </c:pt>
                <c:pt idx="69827">
                  <c:v>1</c:v>
                </c:pt>
                <c:pt idx="69828">
                  <c:v>1</c:v>
                </c:pt>
                <c:pt idx="69829">
                  <c:v>1</c:v>
                </c:pt>
                <c:pt idx="69830">
                  <c:v>1</c:v>
                </c:pt>
                <c:pt idx="69831">
                  <c:v>1</c:v>
                </c:pt>
                <c:pt idx="69832">
                  <c:v>1</c:v>
                </c:pt>
                <c:pt idx="69833">
                  <c:v>1</c:v>
                </c:pt>
                <c:pt idx="69834">
                  <c:v>1</c:v>
                </c:pt>
                <c:pt idx="69835">
                  <c:v>1</c:v>
                </c:pt>
                <c:pt idx="69836">
                  <c:v>1</c:v>
                </c:pt>
                <c:pt idx="69837">
                  <c:v>1</c:v>
                </c:pt>
                <c:pt idx="69838">
                  <c:v>1</c:v>
                </c:pt>
                <c:pt idx="69839">
                  <c:v>1</c:v>
                </c:pt>
                <c:pt idx="69840">
                  <c:v>1</c:v>
                </c:pt>
                <c:pt idx="69841">
                  <c:v>1</c:v>
                </c:pt>
                <c:pt idx="69842">
                  <c:v>1</c:v>
                </c:pt>
                <c:pt idx="69843">
                  <c:v>1</c:v>
                </c:pt>
                <c:pt idx="69844">
                  <c:v>1</c:v>
                </c:pt>
                <c:pt idx="69845">
                  <c:v>1</c:v>
                </c:pt>
                <c:pt idx="69846">
                  <c:v>1</c:v>
                </c:pt>
                <c:pt idx="69847">
                  <c:v>1</c:v>
                </c:pt>
                <c:pt idx="69848">
                  <c:v>1</c:v>
                </c:pt>
                <c:pt idx="69849">
                  <c:v>1</c:v>
                </c:pt>
                <c:pt idx="69850">
                  <c:v>1</c:v>
                </c:pt>
                <c:pt idx="69851">
                  <c:v>1</c:v>
                </c:pt>
                <c:pt idx="69852">
                  <c:v>1</c:v>
                </c:pt>
                <c:pt idx="69853">
                  <c:v>1</c:v>
                </c:pt>
                <c:pt idx="69854">
                  <c:v>1</c:v>
                </c:pt>
                <c:pt idx="69855">
                  <c:v>1</c:v>
                </c:pt>
                <c:pt idx="69856">
                  <c:v>1</c:v>
                </c:pt>
                <c:pt idx="69857">
                  <c:v>1</c:v>
                </c:pt>
                <c:pt idx="69858">
                  <c:v>1</c:v>
                </c:pt>
                <c:pt idx="69859">
                  <c:v>1</c:v>
                </c:pt>
                <c:pt idx="69860">
                  <c:v>1</c:v>
                </c:pt>
                <c:pt idx="69861">
                  <c:v>1</c:v>
                </c:pt>
                <c:pt idx="69862">
                  <c:v>1</c:v>
                </c:pt>
                <c:pt idx="69863">
                  <c:v>1</c:v>
                </c:pt>
                <c:pt idx="69864">
                  <c:v>1</c:v>
                </c:pt>
                <c:pt idx="69865">
                  <c:v>1</c:v>
                </c:pt>
                <c:pt idx="69866">
                  <c:v>1</c:v>
                </c:pt>
                <c:pt idx="69867">
                  <c:v>1</c:v>
                </c:pt>
                <c:pt idx="69868">
                  <c:v>1</c:v>
                </c:pt>
                <c:pt idx="69869">
                  <c:v>1</c:v>
                </c:pt>
                <c:pt idx="69870">
                  <c:v>1</c:v>
                </c:pt>
                <c:pt idx="69871">
                  <c:v>1</c:v>
                </c:pt>
                <c:pt idx="69872">
                  <c:v>1</c:v>
                </c:pt>
                <c:pt idx="69873">
                  <c:v>1</c:v>
                </c:pt>
                <c:pt idx="69874">
                  <c:v>1</c:v>
                </c:pt>
                <c:pt idx="69875">
                  <c:v>1</c:v>
                </c:pt>
                <c:pt idx="69876">
                  <c:v>1</c:v>
                </c:pt>
                <c:pt idx="69877">
                  <c:v>1</c:v>
                </c:pt>
                <c:pt idx="69878">
                  <c:v>1</c:v>
                </c:pt>
                <c:pt idx="69879">
                  <c:v>1</c:v>
                </c:pt>
                <c:pt idx="69880">
                  <c:v>1</c:v>
                </c:pt>
                <c:pt idx="69881">
                  <c:v>1</c:v>
                </c:pt>
                <c:pt idx="69882">
                  <c:v>1</c:v>
                </c:pt>
                <c:pt idx="69883">
                  <c:v>1</c:v>
                </c:pt>
                <c:pt idx="69884">
                  <c:v>1</c:v>
                </c:pt>
                <c:pt idx="69885">
                  <c:v>1</c:v>
                </c:pt>
                <c:pt idx="69886">
                  <c:v>1</c:v>
                </c:pt>
                <c:pt idx="69887">
                  <c:v>1</c:v>
                </c:pt>
                <c:pt idx="69888">
                  <c:v>0.85714285700000004</c:v>
                </c:pt>
                <c:pt idx="69889">
                  <c:v>1</c:v>
                </c:pt>
                <c:pt idx="69890">
                  <c:v>0.85714285700000004</c:v>
                </c:pt>
                <c:pt idx="69891">
                  <c:v>1</c:v>
                </c:pt>
                <c:pt idx="69892">
                  <c:v>1</c:v>
                </c:pt>
                <c:pt idx="69893">
                  <c:v>0.85714285700000004</c:v>
                </c:pt>
                <c:pt idx="69894">
                  <c:v>1</c:v>
                </c:pt>
                <c:pt idx="69895">
                  <c:v>1</c:v>
                </c:pt>
                <c:pt idx="69896">
                  <c:v>1</c:v>
                </c:pt>
                <c:pt idx="69897">
                  <c:v>1</c:v>
                </c:pt>
                <c:pt idx="69898">
                  <c:v>1</c:v>
                </c:pt>
                <c:pt idx="69899">
                  <c:v>1</c:v>
                </c:pt>
                <c:pt idx="69900">
                  <c:v>1</c:v>
                </c:pt>
                <c:pt idx="69901">
                  <c:v>1</c:v>
                </c:pt>
                <c:pt idx="69902">
                  <c:v>1</c:v>
                </c:pt>
                <c:pt idx="69903">
                  <c:v>1</c:v>
                </c:pt>
                <c:pt idx="69904">
                  <c:v>1</c:v>
                </c:pt>
                <c:pt idx="69905">
                  <c:v>1</c:v>
                </c:pt>
                <c:pt idx="69906">
                  <c:v>1</c:v>
                </c:pt>
                <c:pt idx="69907">
                  <c:v>1</c:v>
                </c:pt>
                <c:pt idx="69908">
                  <c:v>1</c:v>
                </c:pt>
                <c:pt idx="69909">
                  <c:v>1</c:v>
                </c:pt>
                <c:pt idx="69910">
                  <c:v>1</c:v>
                </c:pt>
                <c:pt idx="69911">
                  <c:v>1</c:v>
                </c:pt>
                <c:pt idx="69912">
                  <c:v>1</c:v>
                </c:pt>
                <c:pt idx="69913">
                  <c:v>1</c:v>
                </c:pt>
                <c:pt idx="69914">
                  <c:v>1</c:v>
                </c:pt>
                <c:pt idx="69915">
                  <c:v>1</c:v>
                </c:pt>
                <c:pt idx="69916">
                  <c:v>1</c:v>
                </c:pt>
                <c:pt idx="69917">
                  <c:v>1</c:v>
                </c:pt>
                <c:pt idx="69918">
                  <c:v>1</c:v>
                </c:pt>
                <c:pt idx="69919">
                  <c:v>1</c:v>
                </c:pt>
                <c:pt idx="69920">
                  <c:v>1</c:v>
                </c:pt>
                <c:pt idx="69921">
                  <c:v>1</c:v>
                </c:pt>
                <c:pt idx="69922">
                  <c:v>1</c:v>
                </c:pt>
                <c:pt idx="69923">
                  <c:v>1</c:v>
                </c:pt>
                <c:pt idx="69924">
                  <c:v>1</c:v>
                </c:pt>
                <c:pt idx="69925">
                  <c:v>1</c:v>
                </c:pt>
                <c:pt idx="69926">
                  <c:v>1</c:v>
                </c:pt>
                <c:pt idx="69927">
                  <c:v>1</c:v>
                </c:pt>
                <c:pt idx="69928">
                  <c:v>1</c:v>
                </c:pt>
                <c:pt idx="69929">
                  <c:v>1</c:v>
                </c:pt>
                <c:pt idx="69930">
                  <c:v>1</c:v>
                </c:pt>
                <c:pt idx="69931">
                  <c:v>1</c:v>
                </c:pt>
                <c:pt idx="69932">
                  <c:v>0.85714285700000004</c:v>
                </c:pt>
                <c:pt idx="69933">
                  <c:v>1</c:v>
                </c:pt>
                <c:pt idx="69934">
                  <c:v>1</c:v>
                </c:pt>
                <c:pt idx="69935">
                  <c:v>1</c:v>
                </c:pt>
                <c:pt idx="69936">
                  <c:v>1</c:v>
                </c:pt>
                <c:pt idx="69937">
                  <c:v>1</c:v>
                </c:pt>
                <c:pt idx="69938">
                  <c:v>1</c:v>
                </c:pt>
                <c:pt idx="69939">
                  <c:v>1</c:v>
                </c:pt>
                <c:pt idx="69940">
                  <c:v>1</c:v>
                </c:pt>
                <c:pt idx="69941">
                  <c:v>1</c:v>
                </c:pt>
                <c:pt idx="69942">
                  <c:v>1</c:v>
                </c:pt>
                <c:pt idx="69943">
                  <c:v>1</c:v>
                </c:pt>
                <c:pt idx="69944">
                  <c:v>1</c:v>
                </c:pt>
                <c:pt idx="69945">
                  <c:v>1</c:v>
                </c:pt>
                <c:pt idx="69946">
                  <c:v>1</c:v>
                </c:pt>
                <c:pt idx="69947">
                  <c:v>1</c:v>
                </c:pt>
                <c:pt idx="69948">
                  <c:v>1</c:v>
                </c:pt>
                <c:pt idx="69949">
                  <c:v>1</c:v>
                </c:pt>
                <c:pt idx="69950">
                  <c:v>1</c:v>
                </c:pt>
                <c:pt idx="69951">
                  <c:v>1</c:v>
                </c:pt>
                <c:pt idx="69952">
                  <c:v>1</c:v>
                </c:pt>
                <c:pt idx="69953">
                  <c:v>1</c:v>
                </c:pt>
                <c:pt idx="69954">
                  <c:v>1</c:v>
                </c:pt>
                <c:pt idx="69955">
                  <c:v>1</c:v>
                </c:pt>
                <c:pt idx="69956">
                  <c:v>1</c:v>
                </c:pt>
                <c:pt idx="69957">
                  <c:v>1</c:v>
                </c:pt>
                <c:pt idx="69958">
                  <c:v>1</c:v>
                </c:pt>
                <c:pt idx="69959">
                  <c:v>1</c:v>
                </c:pt>
                <c:pt idx="69960">
                  <c:v>1</c:v>
                </c:pt>
                <c:pt idx="69961">
                  <c:v>1</c:v>
                </c:pt>
                <c:pt idx="69962">
                  <c:v>1</c:v>
                </c:pt>
                <c:pt idx="69963">
                  <c:v>1</c:v>
                </c:pt>
                <c:pt idx="69964">
                  <c:v>1</c:v>
                </c:pt>
                <c:pt idx="69965">
                  <c:v>1</c:v>
                </c:pt>
                <c:pt idx="69966">
                  <c:v>1</c:v>
                </c:pt>
                <c:pt idx="69967">
                  <c:v>1</c:v>
                </c:pt>
                <c:pt idx="69968">
                  <c:v>1</c:v>
                </c:pt>
                <c:pt idx="69969">
                  <c:v>1</c:v>
                </c:pt>
                <c:pt idx="69970">
                  <c:v>1</c:v>
                </c:pt>
                <c:pt idx="69971">
                  <c:v>1</c:v>
                </c:pt>
                <c:pt idx="69972">
                  <c:v>1</c:v>
                </c:pt>
                <c:pt idx="69973">
                  <c:v>1</c:v>
                </c:pt>
                <c:pt idx="69974">
                  <c:v>1</c:v>
                </c:pt>
                <c:pt idx="69975">
                  <c:v>1</c:v>
                </c:pt>
                <c:pt idx="69976">
                  <c:v>1</c:v>
                </c:pt>
                <c:pt idx="69977">
                  <c:v>1</c:v>
                </c:pt>
                <c:pt idx="69978">
                  <c:v>1</c:v>
                </c:pt>
                <c:pt idx="69979">
                  <c:v>1</c:v>
                </c:pt>
                <c:pt idx="69980">
                  <c:v>1</c:v>
                </c:pt>
                <c:pt idx="69981">
                  <c:v>1</c:v>
                </c:pt>
                <c:pt idx="69982">
                  <c:v>1</c:v>
                </c:pt>
                <c:pt idx="69983">
                  <c:v>1</c:v>
                </c:pt>
                <c:pt idx="69984">
                  <c:v>1</c:v>
                </c:pt>
                <c:pt idx="69985">
                  <c:v>1</c:v>
                </c:pt>
                <c:pt idx="69986">
                  <c:v>1</c:v>
                </c:pt>
                <c:pt idx="69987">
                  <c:v>1</c:v>
                </c:pt>
                <c:pt idx="69988">
                  <c:v>1</c:v>
                </c:pt>
                <c:pt idx="69989">
                  <c:v>1</c:v>
                </c:pt>
                <c:pt idx="69990">
                  <c:v>1</c:v>
                </c:pt>
                <c:pt idx="69991">
                  <c:v>1</c:v>
                </c:pt>
                <c:pt idx="69992">
                  <c:v>1</c:v>
                </c:pt>
                <c:pt idx="69993">
                  <c:v>1</c:v>
                </c:pt>
                <c:pt idx="69994">
                  <c:v>1</c:v>
                </c:pt>
                <c:pt idx="69995">
                  <c:v>1</c:v>
                </c:pt>
                <c:pt idx="69996">
                  <c:v>1</c:v>
                </c:pt>
                <c:pt idx="69997">
                  <c:v>1</c:v>
                </c:pt>
                <c:pt idx="69998">
                  <c:v>0.85714285700000004</c:v>
                </c:pt>
                <c:pt idx="69999">
                  <c:v>1</c:v>
                </c:pt>
                <c:pt idx="70000">
                  <c:v>1</c:v>
                </c:pt>
                <c:pt idx="70001">
                  <c:v>1</c:v>
                </c:pt>
                <c:pt idx="70002">
                  <c:v>1</c:v>
                </c:pt>
                <c:pt idx="70003">
                  <c:v>1</c:v>
                </c:pt>
                <c:pt idx="70004">
                  <c:v>1</c:v>
                </c:pt>
                <c:pt idx="70005">
                  <c:v>1</c:v>
                </c:pt>
                <c:pt idx="70006">
                  <c:v>1</c:v>
                </c:pt>
                <c:pt idx="70007">
                  <c:v>1</c:v>
                </c:pt>
                <c:pt idx="70008">
                  <c:v>1</c:v>
                </c:pt>
                <c:pt idx="70009">
                  <c:v>1</c:v>
                </c:pt>
                <c:pt idx="70010">
                  <c:v>1</c:v>
                </c:pt>
                <c:pt idx="70011">
                  <c:v>1</c:v>
                </c:pt>
                <c:pt idx="70012">
                  <c:v>1</c:v>
                </c:pt>
                <c:pt idx="70013">
                  <c:v>1</c:v>
                </c:pt>
                <c:pt idx="70014">
                  <c:v>1</c:v>
                </c:pt>
                <c:pt idx="70015">
                  <c:v>1</c:v>
                </c:pt>
                <c:pt idx="70016">
                  <c:v>1</c:v>
                </c:pt>
                <c:pt idx="70017">
                  <c:v>1</c:v>
                </c:pt>
                <c:pt idx="70018">
                  <c:v>1</c:v>
                </c:pt>
                <c:pt idx="70019">
                  <c:v>1</c:v>
                </c:pt>
                <c:pt idx="70020">
                  <c:v>1</c:v>
                </c:pt>
                <c:pt idx="70021">
                  <c:v>1</c:v>
                </c:pt>
                <c:pt idx="70022">
                  <c:v>1</c:v>
                </c:pt>
                <c:pt idx="70023">
                  <c:v>1</c:v>
                </c:pt>
                <c:pt idx="70024">
                  <c:v>1</c:v>
                </c:pt>
                <c:pt idx="70025">
                  <c:v>1</c:v>
                </c:pt>
                <c:pt idx="70026">
                  <c:v>1</c:v>
                </c:pt>
                <c:pt idx="70027">
                  <c:v>1</c:v>
                </c:pt>
                <c:pt idx="70028">
                  <c:v>1</c:v>
                </c:pt>
                <c:pt idx="70029">
                  <c:v>1</c:v>
                </c:pt>
                <c:pt idx="70030">
                  <c:v>1</c:v>
                </c:pt>
                <c:pt idx="70031">
                  <c:v>1</c:v>
                </c:pt>
                <c:pt idx="70032">
                  <c:v>1</c:v>
                </c:pt>
                <c:pt idx="70033">
                  <c:v>1</c:v>
                </c:pt>
                <c:pt idx="70034">
                  <c:v>1</c:v>
                </c:pt>
                <c:pt idx="70035">
                  <c:v>1</c:v>
                </c:pt>
                <c:pt idx="70036">
                  <c:v>1</c:v>
                </c:pt>
                <c:pt idx="70037">
                  <c:v>1</c:v>
                </c:pt>
                <c:pt idx="70038">
                  <c:v>1</c:v>
                </c:pt>
                <c:pt idx="70039">
                  <c:v>1</c:v>
                </c:pt>
                <c:pt idx="70040">
                  <c:v>1</c:v>
                </c:pt>
                <c:pt idx="70041">
                  <c:v>1</c:v>
                </c:pt>
                <c:pt idx="70042">
                  <c:v>1</c:v>
                </c:pt>
                <c:pt idx="70043">
                  <c:v>1</c:v>
                </c:pt>
                <c:pt idx="70044">
                  <c:v>1</c:v>
                </c:pt>
                <c:pt idx="70045">
                  <c:v>1</c:v>
                </c:pt>
                <c:pt idx="70046">
                  <c:v>1</c:v>
                </c:pt>
                <c:pt idx="70047">
                  <c:v>1</c:v>
                </c:pt>
                <c:pt idx="70048">
                  <c:v>1</c:v>
                </c:pt>
                <c:pt idx="70049">
                  <c:v>1</c:v>
                </c:pt>
                <c:pt idx="70050">
                  <c:v>1</c:v>
                </c:pt>
                <c:pt idx="70051">
                  <c:v>1</c:v>
                </c:pt>
                <c:pt idx="70052">
                  <c:v>1</c:v>
                </c:pt>
                <c:pt idx="70053">
                  <c:v>1</c:v>
                </c:pt>
                <c:pt idx="70054">
                  <c:v>1</c:v>
                </c:pt>
                <c:pt idx="70055">
                  <c:v>1</c:v>
                </c:pt>
                <c:pt idx="70056">
                  <c:v>1</c:v>
                </c:pt>
                <c:pt idx="70057">
                  <c:v>1</c:v>
                </c:pt>
                <c:pt idx="70058">
                  <c:v>1</c:v>
                </c:pt>
                <c:pt idx="70059">
                  <c:v>1</c:v>
                </c:pt>
                <c:pt idx="70060">
                  <c:v>1</c:v>
                </c:pt>
                <c:pt idx="70061">
                  <c:v>1</c:v>
                </c:pt>
                <c:pt idx="70062">
                  <c:v>1</c:v>
                </c:pt>
                <c:pt idx="70063">
                  <c:v>1</c:v>
                </c:pt>
                <c:pt idx="70064">
                  <c:v>1</c:v>
                </c:pt>
                <c:pt idx="70065">
                  <c:v>0.85714285700000004</c:v>
                </c:pt>
                <c:pt idx="70066">
                  <c:v>1</c:v>
                </c:pt>
                <c:pt idx="70067">
                  <c:v>1</c:v>
                </c:pt>
                <c:pt idx="70068">
                  <c:v>1</c:v>
                </c:pt>
                <c:pt idx="70069">
                  <c:v>1</c:v>
                </c:pt>
                <c:pt idx="70070">
                  <c:v>1</c:v>
                </c:pt>
                <c:pt idx="70071">
                  <c:v>1</c:v>
                </c:pt>
                <c:pt idx="70072">
                  <c:v>0.85714285700000004</c:v>
                </c:pt>
                <c:pt idx="70073">
                  <c:v>1</c:v>
                </c:pt>
                <c:pt idx="70074">
                  <c:v>1</c:v>
                </c:pt>
                <c:pt idx="70075">
                  <c:v>1</c:v>
                </c:pt>
                <c:pt idx="70076">
                  <c:v>1</c:v>
                </c:pt>
                <c:pt idx="70077">
                  <c:v>1</c:v>
                </c:pt>
                <c:pt idx="70078">
                  <c:v>1</c:v>
                </c:pt>
                <c:pt idx="70079">
                  <c:v>1</c:v>
                </c:pt>
                <c:pt idx="70080">
                  <c:v>1</c:v>
                </c:pt>
                <c:pt idx="70081">
                  <c:v>1</c:v>
                </c:pt>
                <c:pt idx="70082">
                  <c:v>1</c:v>
                </c:pt>
                <c:pt idx="70083">
                  <c:v>0.85714285700000004</c:v>
                </c:pt>
                <c:pt idx="70084">
                  <c:v>1</c:v>
                </c:pt>
                <c:pt idx="70085">
                  <c:v>1</c:v>
                </c:pt>
                <c:pt idx="70086">
                  <c:v>1</c:v>
                </c:pt>
                <c:pt idx="70087">
                  <c:v>1</c:v>
                </c:pt>
                <c:pt idx="70088">
                  <c:v>1</c:v>
                </c:pt>
                <c:pt idx="70089">
                  <c:v>1</c:v>
                </c:pt>
                <c:pt idx="70090">
                  <c:v>1</c:v>
                </c:pt>
                <c:pt idx="70091">
                  <c:v>1</c:v>
                </c:pt>
                <c:pt idx="70092">
                  <c:v>1</c:v>
                </c:pt>
                <c:pt idx="70093">
                  <c:v>1</c:v>
                </c:pt>
                <c:pt idx="70094">
                  <c:v>1</c:v>
                </c:pt>
                <c:pt idx="70095">
                  <c:v>1</c:v>
                </c:pt>
                <c:pt idx="70096">
                  <c:v>1</c:v>
                </c:pt>
                <c:pt idx="70097">
                  <c:v>1</c:v>
                </c:pt>
                <c:pt idx="70098">
                  <c:v>1</c:v>
                </c:pt>
                <c:pt idx="70099">
                  <c:v>1</c:v>
                </c:pt>
                <c:pt idx="70100">
                  <c:v>1</c:v>
                </c:pt>
                <c:pt idx="70101">
                  <c:v>1</c:v>
                </c:pt>
                <c:pt idx="70102">
                  <c:v>1</c:v>
                </c:pt>
                <c:pt idx="70103">
                  <c:v>1</c:v>
                </c:pt>
                <c:pt idx="70104">
                  <c:v>1</c:v>
                </c:pt>
                <c:pt idx="70105">
                  <c:v>1</c:v>
                </c:pt>
                <c:pt idx="70106">
                  <c:v>1</c:v>
                </c:pt>
                <c:pt idx="70107">
                  <c:v>1</c:v>
                </c:pt>
                <c:pt idx="70108">
                  <c:v>1</c:v>
                </c:pt>
                <c:pt idx="70109">
                  <c:v>1</c:v>
                </c:pt>
                <c:pt idx="70110">
                  <c:v>1</c:v>
                </c:pt>
                <c:pt idx="70111">
                  <c:v>1</c:v>
                </c:pt>
                <c:pt idx="70112">
                  <c:v>1</c:v>
                </c:pt>
                <c:pt idx="70113">
                  <c:v>1</c:v>
                </c:pt>
                <c:pt idx="70114">
                  <c:v>1</c:v>
                </c:pt>
                <c:pt idx="70115">
                  <c:v>1</c:v>
                </c:pt>
                <c:pt idx="70116">
                  <c:v>1</c:v>
                </c:pt>
                <c:pt idx="70117">
                  <c:v>1</c:v>
                </c:pt>
                <c:pt idx="70118">
                  <c:v>1</c:v>
                </c:pt>
                <c:pt idx="70119">
                  <c:v>1</c:v>
                </c:pt>
                <c:pt idx="70120">
                  <c:v>1</c:v>
                </c:pt>
                <c:pt idx="70121">
                  <c:v>1</c:v>
                </c:pt>
                <c:pt idx="70122">
                  <c:v>1</c:v>
                </c:pt>
                <c:pt idx="70123">
                  <c:v>1</c:v>
                </c:pt>
                <c:pt idx="70124">
                  <c:v>1</c:v>
                </c:pt>
                <c:pt idx="70125">
                  <c:v>1</c:v>
                </c:pt>
                <c:pt idx="70126">
                  <c:v>1</c:v>
                </c:pt>
                <c:pt idx="70127">
                  <c:v>1</c:v>
                </c:pt>
                <c:pt idx="70128">
                  <c:v>1</c:v>
                </c:pt>
                <c:pt idx="70129">
                  <c:v>1</c:v>
                </c:pt>
                <c:pt idx="70130">
                  <c:v>1</c:v>
                </c:pt>
                <c:pt idx="70131">
                  <c:v>1</c:v>
                </c:pt>
                <c:pt idx="70132">
                  <c:v>1</c:v>
                </c:pt>
                <c:pt idx="70133">
                  <c:v>1</c:v>
                </c:pt>
                <c:pt idx="70134">
                  <c:v>1</c:v>
                </c:pt>
                <c:pt idx="70135">
                  <c:v>1</c:v>
                </c:pt>
                <c:pt idx="70136">
                  <c:v>1</c:v>
                </c:pt>
                <c:pt idx="70137">
                  <c:v>1</c:v>
                </c:pt>
                <c:pt idx="70138">
                  <c:v>1</c:v>
                </c:pt>
                <c:pt idx="70139">
                  <c:v>1</c:v>
                </c:pt>
                <c:pt idx="70140">
                  <c:v>1</c:v>
                </c:pt>
                <c:pt idx="70141">
                  <c:v>1</c:v>
                </c:pt>
                <c:pt idx="70142">
                  <c:v>1</c:v>
                </c:pt>
                <c:pt idx="70143">
                  <c:v>1</c:v>
                </c:pt>
                <c:pt idx="70144">
                  <c:v>1</c:v>
                </c:pt>
                <c:pt idx="70145">
                  <c:v>1</c:v>
                </c:pt>
                <c:pt idx="70146">
                  <c:v>1</c:v>
                </c:pt>
                <c:pt idx="70147">
                  <c:v>1</c:v>
                </c:pt>
                <c:pt idx="70148">
                  <c:v>1</c:v>
                </c:pt>
                <c:pt idx="70149">
                  <c:v>1</c:v>
                </c:pt>
                <c:pt idx="70150">
                  <c:v>1</c:v>
                </c:pt>
                <c:pt idx="70151">
                  <c:v>1</c:v>
                </c:pt>
                <c:pt idx="70152">
                  <c:v>1</c:v>
                </c:pt>
                <c:pt idx="70153">
                  <c:v>1</c:v>
                </c:pt>
                <c:pt idx="70154">
                  <c:v>1</c:v>
                </c:pt>
                <c:pt idx="70155">
                  <c:v>1</c:v>
                </c:pt>
                <c:pt idx="70156">
                  <c:v>1</c:v>
                </c:pt>
                <c:pt idx="70157">
                  <c:v>1</c:v>
                </c:pt>
                <c:pt idx="70158">
                  <c:v>1</c:v>
                </c:pt>
                <c:pt idx="70159">
                  <c:v>1</c:v>
                </c:pt>
                <c:pt idx="70160">
                  <c:v>1</c:v>
                </c:pt>
                <c:pt idx="70161">
                  <c:v>1</c:v>
                </c:pt>
                <c:pt idx="70162">
                  <c:v>1</c:v>
                </c:pt>
                <c:pt idx="70163">
                  <c:v>1</c:v>
                </c:pt>
                <c:pt idx="70164">
                  <c:v>1</c:v>
                </c:pt>
                <c:pt idx="70165">
                  <c:v>1</c:v>
                </c:pt>
                <c:pt idx="70166">
                  <c:v>1</c:v>
                </c:pt>
                <c:pt idx="70167">
                  <c:v>1</c:v>
                </c:pt>
                <c:pt idx="70168">
                  <c:v>1</c:v>
                </c:pt>
                <c:pt idx="70169">
                  <c:v>1</c:v>
                </c:pt>
                <c:pt idx="70170">
                  <c:v>1</c:v>
                </c:pt>
                <c:pt idx="70171">
                  <c:v>1</c:v>
                </c:pt>
                <c:pt idx="70172">
                  <c:v>1</c:v>
                </c:pt>
                <c:pt idx="70173">
                  <c:v>1</c:v>
                </c:pt>
                <c:pt idx="70174">
                  <c:v>1</c:v>
                </c:pt>
                <c:pt idx="70175">
                  <c:v>1</c:v>
                </c:pt>
                <c:pt idx="70176">
                  <c:v>1</c:v>
                </c:pt>
                <c:pt idx="70177">
                  <c:v>1</c:v>
                </c:pt>
                <c:pt idx="70178">
                  <c:v>1</c:v>
                </c:pt>
                <c:pt idx="70179">
                  <c:v>1</c:v>
                </c:pt>
                <c:pt idx="70180">
                  <c:v>1</c:v>
                </c:pt>
                <c:pt idx="70181">
                  <c:v>1</c:v>
                </c:pt>
                <c:pt idx="70182">
                  <c:v>1</c:v>
                </c:pt>
                <c:pt idx="70183">
                  <c:v>1</c:v>
                </c:pt>
                <c:pt idx="70184">
                  <c:v>1</c:v>
                </c:pt>
                <c:pt idx="70185">
                  <c:v>1</c:v>
                </c:pt>
                <c:pt idx="70186">
                  <c:v>1</c:v>
                </c:pt>
                <c:pt idx="70187">
                  <c:v>1</c:v>
                </c:pt>
                <c:pt idx="70188">
                  <c:v>1</c:v>
                </c:pt>
                <c:pt idx="70189">
                  <c:v>1</c:v>
                </c:pt>
                <c:pt idx="70190">
                  <c:v>1</c:v>
                </c:pt>
                <c:pt idx="70191">
                  <c:v>1</c:v>
                </c:pt>
                <c:pt idx="70192">
                  <c:v>1</c:v>
                </c:pt>
                <c:pt idx="70193">
                  <c:v>1</c:v>
                </c:pt>
                <c:pt idx="70194">
                  <c:v>1</c:v>
                </c:pt>
                <c:pt idx="70195">
                  <c:v>1</c:v>
                </c:pt>
                <c:pt idx="70196">
                  <c:v>0.85714285700000004</c:v>
                </c:pt>
                <c:pt idx="70197">
                  <c:v>1</c:v>
                </c:pt>
                <c:pt idx="70198">
                  <c:v>1</c:v>
                </c:pt>
                <c:pt idx="70199">
                  <c:v>1</c:v>
                </c:pt>
                <c:pt idx="70200">
                  <c:v>1</c:v>
                </c:pt>
                <c:pt idx="70201">
                  <c:v>1</c:v>
                </c:pt>
                <c:pt idx="70202">
                  <c:v>1</c:v>
                </c:pt>
                <c:pt idx="70203">
                  <c:v>1</c:v>
                </c:pt>
                <c:pt idx="70204">
                  <c:v>1</c:v>
                </c:pt>
                <c:pt idx="70205">
                  <c:v>1</c:v>
                </c:pt>
                <c:pt idx="70206">
                  <c:v>1</c:v>
                </c:pt>
                <c:pt idx="70207">
                  <c:v>1</c:v>
                </c:pt>
                <c:pt idx="70208">
                  <c:v>1</c:v>
                </c:pt>
                <c:pt idx="70209">
                  <c:v>1</c:v>
                </c:pt>
                <c:pt idx="70210">
                  <c:v>1</c:v>
                </c:pt>
                <c:pt idx="70211">
                  <c:v>1</c:v>
                </c:pt>
                <c:pt idx="70212">
                  <c:v>1</c:v>
                </c:pt>
                <c:pt idx="70213">
                  <c:v>1</c:v>
                </c:pt>
                <c:pt idx="70214">
                  <c:v>1</c:v>
                </c:pt>
                <c:pt idx="70215">
                  <c:v>1</c:v>
                </c:pt>
                <c:pt idx="70216">
                  <c:v>1</c:v>
                </c:pt>
                <c:pt idx="70217">
                  <c:v>1</c:v>
                </c:pt>
                <c:pt idx="70218">
                  <c:v>1</c:v>
                </c:pt>
                <c:pt idx="70219">
                  <c:v>1</c:v>
                </c:pt>
                <c:pt idx="70220">
                  <c:v>1</c:v>
                </c:pt>
                <c:pt idx="70221">
                  <c:v>1</c:v>
                </c:pt>
                <c:pt idx="70222">
                  <c:v>1</c:v>
                </c:pt>
                <c:pt idx="70223">
                  <c:v>1</c:v>
                </c:pt>
                <c:pt idx="70224">
                  <c:v>1</c:v>
                </c:pt>
                <c:pt idx="70225">
                  <c:v>1</c:v>
                </c:pt>
                <c:pt idx="70226">
                  <c:v>1</c:v>
                </c:pt>
                <c:pt idx="70227">
                  <c:v>1</c:v>
                </c:pt>
                <c:pt idx="70228">
                  <c:v>1</c:v>
                </c:pt>
                <c:pt idx="70229">
                  <c:v>1</c:v>
                </c:pt>
                <c:pt idx="70230">
                  <c:v>1</c:v>
                </c:pt>
                <c:pt idx="70231">
                  <c:v>1</c:v>
                </c:pt>
                <c:pt idx="70232">
                  <c:v>1</c:v>
                </c:pt>
                <c:pt idx="70233">
                  <c:v>1</c:v>
                </c:pt>
                <c:pt idx="70234">
                  <c:v>1</c:v>
                </c:pt>
                <c:pt idx="70235">
                  <c:v>1</c:v>
                </c:pt>
                <c:pt idx="70236">
                  <c:v>1</c:v>
                </c:pt>
                <c:pt idx="70237">
                  <c:v>1</c:v>
                </c:pt>
                <c:pt idx="70238">
                  <c:v>1</c:v>
                </c:pt>
                <c:pt idx="70239">
                  <c:v>1</c:v>
                </c:pt>
                <c:pt idx="70240">
                  <c:v>1</c:v>
                </c:pt>
                <c:pt idx="70241">
                  <c:v>1</c:v>
                </c:pt>
                <c:pt idx="70242">
                  <c:v>1</c:v>
                </c:pt>
                <c:pt idx="70243">
                  <c:v>1</c:v>
                </c:pt>
                <c:pt idx="70244">
                  <c:v>1</c:v>
                </c:pt>
                <c:pt idx="70245">
                  <c:v>1</c:v>
                </c:pt>
                <c:pt idx="70246">
                  <c:v>1</c:v>
                </c:pt>
                <c:pt idx="70247">
                  <c:v>1</c:v>
                </c:pt>
                <c:pt idx="70248">
                  <c:v>1</c:v>
                </c:pt>
                <c:pt idx="70249">
                  <c:v>1</c:v>
                </c:pt>
                <c:pt idx="70250">
                  <c:v>1</c:v>
                </c:pt>
                <c:pt idx="70251">
                  <c:v>1</c:v>
                </c:pt>
                <c:pt idx="70252">
                  <c:v>1</c:v>
                </c:pt>
                <c:pt idx="70253">
                  <c:v>1</c:v>
                </c:pt>
                <c:pt idx="70254">
                  <c:v>1</c:v>
                </c:pt>
                <c:pt idx="70255">
                  <c:v>1</c:v>
                </c:pt>
                <c:pt idx="70256">
                  <c:v>1</c:v>
                </c:pt>
                <c:pt idx="70257">
                  <c:v>1</c:v>
                </c:pt>
                <c:pt idx="70258">
                  <c:v>1</c:v>
                </c:pt>
                <c:pt idx="70259">
                  <c:v>1</c:v>
                </c:pt>
                <c:pt idx="70260">
                  <c:v>1</c:v>
                </c:pt>
                <c:pt idx="70261">
                  <c:v>1</c:v>
                </c:pt>
                <c:pt idx="70262">
                  <c:v>1</c:v>
                </c:pt>
                <c:pt idx="70263">
                  <c:v>1</c:v>
                </c:pt>
                <c:pt idx="70264">
                  <c:v>1</c:v>
                </c:pt>
                <c:pt idx="70265">
                  <c:v>1</c:v>
                </c:pt>
                <c:pt idx="70266">
                  <c:v>1</c:v>
                </c:pt>
                <c:pt idx="70267">
                  <c:v>1</c:v>
                </c:pt>
                <c:pt idx="70268">
                  <c:v>1</c:v>
                </c:pt>
                <c:pt idx="70269">
                  <c:v>1</c:v>
                </c:pt>
                <c:pt idx="70270">
                  <c:v>1</c:v>
                </c:pt>
                <c:pt idx="70271">
                  <c:v>1</c:v>
                </c:pt>
                <c:pt idx="70272">
                  <c:v>1</c:v>
                </c:pt>
                <c:pt idx="70273">
                  <c:v>1</c:v>
                </c:pt>
                <c:pt idx="70274">
                  <c:v>1</c:v>
                </c:pt>
                <c:pt idx="70275">
                  <c:v>1</c:v>
                </c:pt>
                <c:pt idx="70276">
                  <c:v>0.85714285700000004</c:v>
                </c:pt>
                <c:pt idx="70277">
                  <c:v>1</c:v>
                </c:pt>
                <c:pt idx="70278">
                  <c:v>1</c:v>
                </c:pt>
                <c:pt idx="70279">
                  <c:v>1</c:v>
                </c:pt>
                <c:pt idx="70280">
                  <c:v>1</c:v>
                </c:pt>
                <c:pt idx="70281">
                  <c:v>1</c:v>
                </c:pt>
                <c:pt idx="70282">
                  <c:v>1</c:v>
                </c:pt>
                <c:pt idx="70283">
                  <c:v>1</c:v>
                </c:pt>
                <c:pt idx="70284">
                  <c:v>1</c:v>
                </c:pt>
                <c:pt idx="70285">
                  <c:v>1</c:v>
                </c:pt>
                <c:pt idx="70286">
                  <c:v>1</c:v>
                </c:pt>
                <c:pt idx="70287">
                  <c:v>1</c:v>
                </c:pt>
                <c:pt idx="70288">
                  <c:v>1</c:v>
                </c:pt>
                <c:pt idx="70289">
                  <c:v>1</c:v>
                </c:pt>
                <c:pt idx="70290">
                  <c:v>1</c:v>
                </c:pt>
                <c:pt idx="70291">
                  <c:v>1</c:v>
                </c:pt>
                <c:pt idx="70292">
                  <c:v>1</c:v>
                </c:pt>
                <c:pt idx="70293">
                  <c:v>1</c:v>
                </c:pt>
                <c:pt idx="70294">
                  <c:v>1</c:v>
                </c:pt>
                <c:pt idx="70295">
                  <c:v>1</c:v>
                </c:pt>
                <c:pt idx="70296">
                  <c:v>1</c:v>
                </c:pt>
                <c:pt idx="70297">
                  <c:v>1</c:v>
                </c:pt>
                <c:pt idx="70298">
                  <c:v>1</c:v>
                </c:pt>
                <c:pt idx="70299">
                  <c:v>1</c:v>
                </c:pt>
                <c:pt idx="70300">
                  <c:v>1</c:v>
                </c:pt>
                <c:pt idx="70301">
                  <c:v>1</c:v>
                </c:pt>
                <c:pt idx="70302">
                  <c:v>1</c:v>
                </c:pt>
                <c:pt idx="70303">
                  <c:v>1</c:v>
                </c:pt>
                <c:pt idx="70304">
                  <c:v>1</c:v>
                </c:pt>
                <c:pt idx="70305">
                  <c:v>1</c:v>
                </c:pt>
                <c:pt idx="70306">
                  <c:v>1</c:v>
                </c:pt>
                <c:pt idx="70307">
                  <c:v>1</c:v>
                </c:pt>
                <c:pt idx="70308">
                  <c:v>1</c:v>
                </c:pt>
                <c:pt idx="70309">
                  <c:v>1</c:v>
                </c:pt>
                <c:pt idx="70310">
                  <c:v>1</c:v>
                </c:pt>
                <c:pt idx="70311">
                  <c:v>1</c:v>
                </c:pt>
                <c:pt idx="70312">
                  <c:v>1</c:v>
                </c:pt>
                <c:pt idx="70313">
                  <c:v>1</c:v>
                </c:pt>
                <c:pt idx="70314">
                  <c:v>1</c:v>
                </c:pt>
                <c:pt idx="70315">
                  <c:v>1</c:v>
                </c:pt>
                <c:pt idx="70316">
                  <c:v>1</c:v>
                </c:pt>
                <c:pt idx="70317">
                  <c:v>0.85714285700000004</c:v>
                </c:pt>
                <c:pt idx="70318">
                  <c:v>1</c:v>
                </c:pt>
                <c:pt idx="70319">
                  <c:v>1</c:v>
                </c:pt>
                <c:pt idx="70320">
                  <c:v>1</c:v>
                </c:pt>
                <c:pt idx="70321">
                  <c:v>1</c:v>
                </c:pt>
                <c:pt idx="70322">
                  <c:v>1</c:v>
                </c:pt>
                <c:pt idx="70323">
                  <c:v>1</c:v>
                </c:pt>
                <c:pt idx="70324">
                  <c:v>1</c:v>
                </c:pt>
                <c:pt idx="70325">
                  <c:v>1</c:v>
                </c:pt>
                <c:pt idx="70326">
                  <c:v>1</c:v>
                </c:pt>
                <c:pt idx="70327">
                  <c:v>1</c:v>
                </c:pt>
                <c:pt idx="70328">
                  <c:v>1</c:v>
                </c:pt>
                <c:pt idx="70329">
                  <c:v>1</c:v>
                </c:pt>
                <c:pt idx="70330">
                  <c:v>1</c:v>
                </c:pt>
                <c:pt idx="70331">
                  <c:v>1</c:v>
                </c:pt>
                <c:pt idx="70332">
                  <c:v>1</c:v>
                </c:pt>
                <c:pt idx="70333">
                  <c:v>1</c:v>
                </c:pt>
                <c:pt idx="70334">
                  <c:v>1</c:v>
                </c:pt>
                <c:pt idx="70335">
                  <c:v>1</c:v>
                </c:pt>
                <c:pt idx="70336">
                  <c:v>1</c:v>
                </c:pt>
                <c:pt idx="70337">
                  <c:v>1</c:v>
                </c:pt>
                <c:pt idx="70338">
                  <c:v>1</c:v>
                </c:pt>
                <c:pt idx="70339">
                  <c:v>1</c:v>
                </c:pt>
                <c:pt idx="70340">
                  <c:v>1</c:v>
                </c:pt>
                <c:pt idx="70341">
                  <c:v>1</c:v>
                </c:pt>
                <c:pt idx="70342">
                  <c:v>1</c:v>
                </c:pt>
                <c:pt idx="70343">
                  <c:v>1</c:v>
                </c:pt>
                <c:pt idx="70344">
                  <c:v>0.85714285700000004</c:v>
                </c:pt>
                <c:pt idx="70345">
                  <c:v>1</c:v>
                </c:pt>
                <c:pt idx="70346">
                  <c:v>1</c:v>
                </c:pt>
                <c:pt idx="70347">
                  <c:v>1</c:v>
                </c:pt>
                <c:pt idx="70348">
                  <c:v>1</c:v>
                </c:pt>
                <c:pt idx="70349">
                  <c:v>1</c:v>
                </c:pt>
                <c:pt idx="70350">
                  <c:v>1</c:v>
                </c:pt>
                <c:pt idx="70351">
                  <c:v>1</c:v>
                </c:pt>
                <c:pt idx="70352">
                  <c:v>1</c:v>
                </c:pt>
                <c:pt idx="70353">
                  <c:v>1</c:v>
                </c:pt>
                <c:pt idx="70354">
                  <c:v>1</c:v>
                </c:pt>
                <c:pt idx="70355">
                  <c:v>1</c:v>
                </c:pt>
                <c:pt idx="70356">
                  <c:v>1</c:v>
                </c:pt>
                <c:pt idx="70357">
                  <c:v>1</c:v>
                </c:pt>
                <c:pt idx="70358">
                  <c:v>1</c:v>
                </c:pt>
                <c:pt idx="70359">
                  <c:v>1</c:v>
                </c:pt>
                <c:pt idx="70360">
                  <c:v>1</c:v>
                </c:pt>
                <c:pt idx="70361">
                  <c:v>1</c:v>
                </c:pt>
                <c:pt idx="70362">
                  <c:v>1</c:v>
                </c:pt>
                <c:pt idx="70363">
                  <c:v>1</c:v>
                </c:pt>
                <c:pt idx="70364">
                  <c:v>1</c:v>
                </c:pt>
                <c:pt idx="70365">
                  <c:v>1</c:v>
                </c:pt>
                <c:pt idx="70366">
                  <c:v>1</c:v>
                </c:pt>
                <c:pt idx="70367">
                  <c:v>1</c:v>
                </c:pt>
                <c:pt idx="70368">
                  <c:v>1</c:v>
                </c:pt>
                <c:pt idx="70369">
                  <c:v>1</c:v>
                </c:pt>
                <c:pt idx="70370">
                  <c:v>1</c:v>
                </c:pt>
                <c:pt idx="70371">
                  <c:v>1</c:v>
                </c:pt>
                <c:pt idx="70372">
                  <c:v>1</c:v>
                </c:pt>
                <c:pt idx="70373">
                  <c:v>1</c:v>
                </c:pt>
                <c:pt idx="70374">
                  <c:v>1</c:v>
                </c:pt>
                <c:pt idx="70375">
                  <c:v>1</c:v>
                </c:pt>
                <c:pt idx="70376">
                  <c:v>1</c:v>
                </c:pt>
                <c:pt idx="70377">
                  <c:v>1</c:v>
                </c:pt>
                <c:pt idx="70378">
                  <c:v>1</c:v>
                </c:pt>
                <c:pt idx="70379">
                  <c:v>1</c:v>
                </c:pt>
                <c:pt idx="70380">
                  <c:v>1</c:v>
                </c:pt>
                <c:pt idx="70381">
                  <c:v>0.85714285700000004</c:v>
                </c:pt>
                <c:pt idx="70382">
                  <c:v>1</c:v>
                </c:pt>
                <c:pt idx="70383">
                  <c:v>1</c:v>
                </c:pt>
                <c:pt idx="70384">
                  <c:v>1</c:v>
                </c:pt>
                <c:pt idx="70385">
                  <c:v>1</c:v>
                </c:pt>
                <c:pt idx="70386">
                  <c:v>1</c:v>
                </c:pt>
                <c:pt idx="70387">
                  <c:v>1</c:v>
                </c:pt>
                <c:pt idx="70388">
                  <c:v>1</c:v>
                </c:pt>
                <c:pt idx="70389">
                  <c:v>1</c:v>
                </c:pt>
                <c:pt idx="70390">
                  <c:v>1</c:v>
                </c:pt>
                <c:pt idx="70391">
                  <c:v>1</c:v>
                </c:pt>
                <c:pt idx="70392">
                  <c:v>1</c:v>
                </c:pt>
                <c:pt idx="70393">
                  <c:v>1</c:v>
                </c:pt>
                <c:pt idx="70394">
                  <c:v>1</c:v>
                </c:pt>
                <c:pt idx="70395">
                  <c:v>1</c:v>
                </c:pt>
                <c:pt idx="70396">
                  <c:v>1</c:v>
                </c:pt>
                <c:pt idx="70397">
                  <c:v>1</c:v>
                </c:pt>
                <c:pt idx="70398">
                  <c:v>1</c:v>
                </c:pt>
                <c:pt idx="70399">
                  <c:v>1</c:v>
                </c:pt>
                <c:pt idx="70400">
                  <c:v>1</c:v>
                </c:pt>
                <c:pt idx="70401">
                  <c:v>1</c:v>
                </c:pt>
                <c:pt idx="70402">
                  <c:v>1</c:v>
                </c:pt>
                <c:pt idx="70403">
                  <c:v>1</c:v>
                </c:pt>
                <c:pt idx="70404">
                  <c:v>1</c:v>
                </c:pt>
                <c:pt idx="70405">
                  <c:v>1</c:v>
                </c:pt>
                <c:pt idx="70406">
                  <c:v>1</c:v>
                </c:pt>
                <c:pt idx="70407">
                  <c:v>1</c:v>
                </c:pt>
                <c:pt idx="70408">
                  <c:v>1</c:v>
                </c:pt>
                <c:pt idx="70409">
                  <c:v>1</c:v>
                </c:pt>
                <c:pt idx="70410">
                  <c:v>1</c:v>
                </c:pt>
                <c:pt idx="70411">
                  <c:v>1</c:v>
                </c:pt>
                <c:pt idx="70412">
                  <c:v>1</c:v>
                </c:pt>
                <c:pt idx="70413">
                  <c:v>1</c:v>
                </c:pt>
                <c:pt idx="70414">
                  <c:v>1</c:v>
                </c:pt>
                <c:pt idx="70415">
                  <c:v>1</c:v>
                </c:pt>
                <c:pt idx="70416">
                  <c:v>1</c:v>
                </c:pt>
                <c:pt idx="70417">
                  <c:v>1</c:v>
                </c:pt>
                <c:pt idx="70418">
                  <c:v>1</c:v>
                </c:pt>
                <c:pt idx="70419">
                  <c:v>1</c:v>
                </c:pt>
                <c:pt idx="70420">
                  <c:v>1</c:v>
                </c:pt>
                <c:pt idx="70421">
                  <c:v>1</c:v>
                </c:pt>
                <c:pt idx="70422">
                  <c:v>1</c:v>
                </c:pt>
                <c:pt idx="70423">
                  <c:v>1</c:v>
                </c:pt>
                <c:pt idx="70424">
                  <c:v>1</c:v>
                </c:pt>
                <c:pt idx="70425">
                  <c:v>1</c:v>
                </c:pt>
                <c:pt idx="70426">
                  <c:v>1</c:v>
                </c:pt>
                <c:pt idx="70427">
                  <c:v>1</c:v>
                </c:pt>
                <c:pt idx="70428">
                  <c:v>1</c:v>
                </c:pt>
                <c:pt idx="70429">
                  <c:v>1</c:v>
                </c:pt>
                <c:pt idx="70430">
                  <c:v>1</c:v>
                </c:pt>
                <c:pt idx="70431">
                  <c:v>1</c:v>
                </c:pt>
                <c:pt idx="70432">
                  <c:v>1</c:v>
                </c:pt>
                <c:pt idx="70433">
                  <c:v>1</c:v>
                </c:pt>
                <c:pt idx="70434">
                  <c:v>0.85714285700000004</c:v>
                </c:pt>
                <c:pt idx="70435">
                  <c:v>1</c:v>
                </c:pt>
                <c:pt idx="70436">
                  <c:v>1</c:v>
                </c:pt>
                <c:pt idx="70437">
                  <c:v>1</c:v>
                </c:pt>
                <c:pt idx="70438">
                  <c:v>1</c:v>
                </c:pt>
                <c:pt idx="70439">
                  <c:v>1</c:v>
                </c:pt>
                <c:pt idx="70440">
                  <c:v>1</c:v>
                </c:pt>
                <c:pt idx="70441">
                  <c:v>1</c:v>
                </c:pt>
                <c:pt idx="70442">
                  <c:v>1</c:v>
                </c:pt>
                <c:pt idx="70443">
                  <c:v>1</c:v>
                </c:pt>
                <c:pt idx="70444">
                  <c:v>1</c:v>
                </c:pt>
                <c:pt idx="70445">
                  <c:v>1</c:v>
                </c:pt>
                <c:pt idx="70446">
                  <c:v>1</c:v>
                </c:pt>
                <c:pt idx="70447">
                  <c:v>1</c:v>
                </c:pt>
                <c:pt idx="70448">
                  <c:v>1</c:v>
                </c:pt>
                <c:pt idx="70449">
                  <c:v>1</c:v>
                </c:pt>
                <c:pt idx="70450">
                  <c:v>1</c:v>
                </c:pt>
                <c:pt idx="70451">
                  <c:v>1</c:v>
                </c:pt>
                <c:pt idx="70452">
                  <c:v>1</c:v>
                </c:pt>
                <c:pt idx="70453">
                  <c:v>1</c:v>
                </c:pt>
                <c:pt idx="70454">
                  <c:v>1</c:v>
                </c:pt>
                <c:pt idx="70455">
                  <c:v>1</c:v>
                </c:pt>
                <c:pt idx="70456">
                  <c:v>1</c:v>
                </c:pt>
                <c:pt idx="70457">
                  <c:v>1</c:v>
                </c:pt>
                <c:pt idx="70458">
                  <c:v>1</c:v>
                </c:pt>
                <c:pt idx="70459">
                  <c:v>1</c:v>
                </c:pt>
                <c:pt idx="70460">
                  <c:v>1</c:v>
                </c:pt>
                <c:pt idx="70461">
                  <c:v>1</c:v>
                </c:pt>
                <c:pt idx="70462">
                  <c:v>1</c:v>
                </c:pt>
                <c:pt idx="70463">
                  <c:v>1</c:v>
                </c:pt>
                <c:pt idx="70464">
                  <c:v>1</c:v>
                </c:pt>
                <c:pt idx="70465">
                  <c:v>1</c:v>
                </c:pt>
                <c:pt idx="70466">
                  <c:v>1</c:v>
                </c:pt>
                <c:pt idx="70467">
                  <c:v>1</c:v>
                </c:pt>
                <c:pt idx="70468">
                  <c:v>1</c:v>
                </c:pt>
                <c:pt idx="70469">
                  <c:v>1</c:v>
                </c:pt>
                <c:pt idx="70470">
                  <c:v>1</c:v>
                </c:pt>
                <c:pt idx="70471">
                  <c:v>1</c:v>
                </c:pt>
                <c:pt idx="70472">
                  <c:v>1</c:v>
                </c:pt>
                <c:pt idx="70473">
                  <c:v>1</c:v>
                </c:pt>
                <c:pt idx="70474">
                  <c:v>1</c:v>
                </c:pt>
                <c:pt idx="70475">
                  <c:v>1</c:v>
                </c:pt>
                <c:pt idx="70476">
                  <c:v>1</c:v>
                </c:pt>
                <c:pt idx="70477">
                  <c:v>1</c:v>
                </c:pt>
                <c:pt idx="70478">
                  <c:v>1</c:v>
                </c:pt>
                <c:pt idx="70479">
                  <c:v>1</c:v>
                </c:pt>
                <c:pt idx="70480">
                  <c:v>1</c:v>
                </c:pt>
                <c:pt idx="70481">
                  <c:v>1</c:v>
                </c:pt>
                <c:pt idx="70482">
                  <c:v>1</c:v>
                </c:pt>
                <c:pt idx="70483">
                  <c:v>1</c:v>
                </c:pt>
                <c:pt idx="70484">
                  <c:v>1</c:v>
                </c:pt>
                <c:pt idx="70485">
                  <c:v>1</c:v>
                </c:pt>
                <c:pt idx="70486">
                  <c:v>1</c:v>
                </c:pt>
                <c:pt idx="70487">
                  <c:v>1</c:v>
                </c:pt>
                <c:pt idx="70488">
                  <c:v>1</c:v>
                </c:pt>
                <c:pt idx="70489">
                  <c:v>1</c:v>
                </c:pt>
                <c:pt idx="70490">
                  <c:v>1</c:v>
                </c:pt>
                <c:pt idx="70491">
                  <c:v>1</c:v>
                </c:pt>
                <c:pt idx="70492">
                  <c:v>1</c:v>
                </c:pt>
                <c:pt idx="70493">
                  <c:v>1</c:v>
                </c:pt>
                <c:pt idx="70494">
                  <c:v>1</c:v>
                </c:pt>
                <c:pt idx="70495">
                  <c:v>1</c:v>
                </c:pt>
                <c:pt idx="70496">
                  <c:v>1</c:v>
                </c:pt>
                <c:pt idx="70497">
                  <c:v>1</c:v>
                </c:pt>
                <c:pt idx="70498">
                  <c:v>1</c:v>
                </c:pt>
                <c:pt idx="70499">
                  <c:v>1</c:v>
                </c:pt>
                <c:pt idx="70500">
                  <c:v>1</c:v>
                </c:pt>
                <c:pt idx="70501">
                  <c:v>1</c:v>
                </c:pt>
                <c:pt idx="70502">
                  <c:v>1</c:v>
                </c:pt>
                <c:pt idx="70503">
                  <c:v>1</c:v>
                </c:pt>
                <c:pt idx="70504">
                  <c:v>1</c:v>
                </c:pt>
                <c:pt idx="70505">
                  <c:v>1</c:v>
                </c:pt>
                <c:pt idx="70506">
                  <c:v>1</c:v>
                </c:pt>
                <c:pt idx="70507">
                  <c:v>1</c:v>
                </c:pt>
                <c:pt idx="70508">
                  <c:v>1</c:v>
                </c:pt>
                <c:pt idx="70509">
                  <c:v>1</c:v>
                </c:pt>
                <c:pt idx="70510">
                  <c:v>1</c:v>
                </c:pt>
                <c:pt idx="70511">
                  <c:v>1</c:v>
                </c:pt>
                <c:pt idx="70512">
                  <c:v>1</c:v>
                </c:pt>
                <c:pt idx="70513">
                  <c:v>1</c:v>
                </c:pt>
                <c:pt idx="70514">
                  <c:v>1</c:v>
                </c:pt>
                <c:pt idx="70515">
                  <c:v>1</c:v>
                </c:pt>
                <c:pt idx="70516">
                  <c:v>1</c:v>
                </c:pt>
                <c:pt idx="70517">
                  <c:v>1</c:v>
                </c:pt>
                <c:pt idx="70518">
                  <c:v>1</c:v>
                </c:pt>
                <c:pt idx="70519">
                  <c:v>1</c:v>
                </c:pt>
                <c:pt idx="70520">
                  <c:v>1</c:v>
                </c:pt>
                <c:pt idx="70521">
                  <c:v>1</c:v>
                </c:pt>
                <c:pt idx="70522">
                  <c:v>0.571428571</c:v>
                </c:pt>
                <c:pt idx="70523">
                  <c:v>1</c:v>
                </c:pt>
                <c:pt idx="70524">
                  <c:v>1</c:v>
                </c:pt>
                <c:pt idx="70525">
                  <c:v>1</c:v>
                </c:pt>
                <c:pt idx="70526">
                  <c:v>1</c:v>
                </c:pt>
                <c:pt idx="70527">
                  <c:v>1</c:v>
                </c:pt>
                <c:pt idx="70528">
                  <c:v>1</c:v>
                </c:pt>
                <c:pt idx="70529">
                  <c:v>1</c:v>
                </c:pt>
                <c:pt idx="70530">
                  <c:v>1</c:v>
                </c:pt>
                <c:pt idx="70531">
                  <c:v>1</c:v>
                </c:pt>
                <c:pt idx="70532">
                  <c:v>1</c:v>
                </c:pt>
                <c:pt idx="70533">
                  <c:v>1</c:v>
                </c:pt>
                <c:pt idx="70534">
                  <c:v>1</c:v>
                </c:pt>
                <c:pt idx="70535">
                  <c:v>1</c:v>
                </c:pt>
                <c:pt idx="70536">
                  <c:v>1</c:v>
                </c:pt>
                <c:pt idx="70537">
                  <c:v>1</c:v>
                </c:pt>
                <c:pt idx="70538">
                  <c:v>1</c:v>
                </c:pt>
                <c:pt idx="70539">
                  <c:v>1</c:v>
                </c:pt>
                <c:pt idx="70540">
                  <c:v>1</c:v>
                </c:pt>
                <c:pt idx="70541">
                  <c:v>1</c:v>
                </c:pt>
                <c:pt idx="70542">
                  <c:v>1</c:v>
                </c:pt>
                <c:pt idx="70543">
                  <c:v>0.28571428599999998</c:v>
                </c:pt>
                <c:pt idx="70544">
                  <c:v>1</c:v>
                </c:pt>
                <c:pt idx="70545">
                  <c:v>1</c:v>
                </c:pt>
                <c:pt idx="70546">
                  <c:v>1</c:v>
                </c:pt>
                <c:pt idx="70547">
                  <c:v>1</c:v>
                </c:pt>
                <c:pt idx="70548">
                  <c:v>1</c:v>
                </c:pt>
                <c:pt idx="70549">
                  <c:v>1</c:v>
                </c:pt>
                <c:pt idx="70550">
                  <c:v>1</c:v>
                </c:pt>
                <c:pt idx="70551">
                  <c:v>1</c:v>
                </c:pt>
                <c:pt idx="70552">
                  <c:v>1</c:v>
                </c:pt>
                <c:pt idx="70553">
                  <c:v>1</c:v>
                </c:pt>
                <c:pt idx="70554">
                  <c:v>1</c:v>
                </c:pt>
                <c:pt idx="70555">
                  <c:v>1</c:v>
                </c:pt>
                <c:pt idx="70556">
                  <c:v>1</c:v>
                </c:pt>
                <c:pt idx="70557">
                  <c:v>1</c:v>
                </c:pt>
                <c:pt idx="70558">
                  <c:v>1</c:v>
                </c:pt>
                <c:pt idx="70559">
                  <c:v>1</c:v>
                </c:pt>
                <c:pt idx="70560">
                  <c:v>1</c:v>
                </c:pt>
                <c:pt idx="70561">
                  <c:v>1</c:v>
                </c:pt>
                <c:pt idx="70562">
                  <c:v>1</c:v>
                </c:pt>
                <c:pt idx="70563">
                  <c:v>1</c:v>
                </c:pt>
                <c:pt idx="70564">
                  <c:v>1</c:v>
                </c:pt>
                <c:pt idx="70565">
                  <c:v>1</c:v>
                </c:pt>
                <c:pt idx="70566">
                  <c:v>1</c:v>
                </c:pt>
                <c:pt idx="70567">
                  <c:v>1</c:v>
                </c:pt>
                <c:pt idx="70568">
                  <c:v>1</c:v>
                </c:pt>
                <c:pt idx="70569">
                  <c:v>1</c:v>
                </c:pt>
                <c:pt idx="70570">
                  <c:v>1</c:v>
                </c:pt>
                <c:pt idx="70571">
                  <c:v>1</c:v>
                </c:pt>
                <c:pt idx="70572">
                  <c:v>1</c:v>
                </c:pt>
                <c:pt idx="70573">
                  <c:v>1</c:v>
                </c:pt>
                <c:pt idx="70574">
                  <c:v>1</c:v>
                </c:pt>
                <c:pt idx="70575">
                  <c:v>0.85714285700000004</c:v>
                </c:pt>
                <c:pt idx="70576">
                  <c:v>1</c:v>
                </c:pt>
                <c:pt idx="70577">
                  <c:v>1</c:v>
                </c:pt>
                <c:pt idx="70578">
                  <c:v>1</c:v>
                </c:pt>
                <c:pt idx="70579">
                  <c:v>1</c:v>
                </c:pt>
                <c:pt idx="70580">
                  <c:v>1</c:v>
                </c:pt>
                <c:pt idx="70581">
                  <c:v>1</c:v>
                </c:pt>
                <c:pt idx="70582">
                  <c:v>1</c:v>
                </c:pt>
                <c:pt idx="70583">
                  <c:v>1</c:v>
                </c:pt>
                <c:pt idx="70584">
                  <c:v>1</c:v>
                </c:pt>
                <c:pt idx="70585">
                  <c:v>1</c:v>
                </c:pt>
                <c:pt idx="70586">
                  <c:v>1</c:v>
                </c:pt>
                <c:pt idx="70587">
                  <c:v>1</c:v>
                </c:pt>
                <c:pt idx="70588">
                  <c:v>1</c:v>
                </c:pt>
                <c:pt idx="70589">
                  <c:v>1</c:v>
                </c:pt>
                <c:pt idx="70590">
                  <c:v>1</c:v>
                </c:pt>
                <c:pt idx="70591">
                  <c:v>1</c:v>
                </c:pt>
                <c:pt idx="70592">
                  <c:v>1</c:v>
                </c:pt>
                <c:pt idx="70593">
                  <c:v>1</c:v>
                </c:pt>
                <c:pt idx="70594">
                  <c:v>1</c:v>
                </c:pt>
                <c:pt idx="70595">
                  <c:v>1</c:v>
                </c:pt>
                <c:pt idx="70596">
                  <c:v>1</c:v>
                </c:pt>
                <c:pt idx="70597">
                  <c:v>1</c:v>
                </c:pt>
                <c:pt idx="70598">
                  <c:v>1</c:v>
                </c:pt>
                <c:pt idx="70599">
                  <c:v>1</c:v>
                </c:pt>
                <c:pt idx="70600">
                  <c:v>1</c:v>
                </c:pt>
                <c:pt idx="70601">
                  <c:v>1</c:v>
                </c:pt>
                <c:pt idx="70602">
                  <c:v>1</c:v>
                </c:pt>
                <c:pt idx="70603">
                  <c:v>1</c:v>
                </c:pt>
                <c:pt idx="70604">
                  <c:v>1</c:v>
                </c:pt>
                <c:pt idx="70605">
                  <c:v>1</c:v>
                </c:pt>
                <c:pt idx="70606">
                  <c:v>0.71428571399999996</c:v>
                </c:pt>
                <c:pt idx="70607">
                  <c:v>1</c:v>
                </c:pt>
                <c:pt idx="70608">
                  <c:v>1</c:v>
                </c:pt>
                <c:pt idx="70609">
                  <c:v>1</c:v>
                </c:pt>
                <c:pt idx="70610">
                  <c:v>1</c:v>
                </c:pt>
                <c:pt idx="70611">
                  <c:v>1</c:v>
                </c:pt>
                <c:pt idx="70612">
                  <c:v>1</c:v>
                </c:pt>
                <c:pt idx="70613">
                  <c:v>1</c:v>
                </c:pt>
                <c:pt idx="70614">
                  <c:v>1</c:v>
                </c:pt>
                <c:pt idx="70615">
                  <c:v>1</c:v>
                </c:pt>
                <c:pt idx="70616">
                  <c:v>1</c:v>
                </c:pt>
                <c:pt idx="70617">
                  <c:v>1</c:v>
                </c:pt>
                <c:pt idx="70618">
                  <c:v>1</c:v>
                </c:pt>
                <c:pt idx="70619">
                  <c:v>1</c:v>
                </c:pt>
                <c:pt idx="70620">
                  <c:v>1</c:v>
                </c:pt>
                <c:pt idx="70621">
                  <c:v>1</c:v>
                </c:pt>
                <c:pt idx="70622">
                  <c:v>1</c:v>
                </c:pt>
                <c:pt idx="70623">
                  <c:v>1</c:v>
                </c:pt>
                <c:pt idx="70624">
                  <c:v>1</c:v>
                </c:pt>
                <c:pt idx="70625">
                  <c:v>1</c:v>
                </c:pt>
                <c:pt idx="70626">
                  <c:v>1</c:v>
                </c:pt>
                <c:pt idx="70627">
                  <c:v>1</c:v>
                </c:pt>
                <c:pt idx="70628">
                  <c:v>1</c:v>
                </c:pt>
                <c:pt idx="70629">
                  <c:v>1</c:v>
                </c:pt>
                <c:pt idx="70630">
                  <c:v>1</c:v>
                </c:pt>
                <c:pt idx="70631">
                  <c:v>1</c:v>
                </c:pt>
                <c:pt idx="70632">
                  <c:v>1</c:v>
                </c:pt>
                <c:pt idx="70633">
                  <c:v>1</c:v>
                </c:pt>
                <c:pt idx="70634">
                  <c:v>1</c:v>
                </c:pt>
                <c:pt idx="70635">
                  <c:v>1</c:v>
                </c:pt>
                <c:pt idx="70636">
                  <c:v>1</c:v>
                </c:pt>
                <c:pt idx="70637">
                  <c:v>1</c:v>
                </c:pt>
                <c:pt idx="70638">
                  <c:v>1</c:v>
                </c:pt>
                <c:pt idx="70639">
                  <c:v>1</c:v>
                </c:pt>
                <c:pt idx="70640">
                  <c:v>1</c:v>
                </c:pt>
                <c:pt idx="70641">
                  <c:v>1</c:v>
                </c:pt>
                <c:pt idx="70642">
                  <c:v>1</c:v>
                </c:pt>
                <c:pt idx="70643">
                  <c:v>1</c:v>
                </c:pt>
                <c:pt idx="70644">
                  <c:v>1</c:v>
                </c:pt>
                <c:pt idx="70645">
                  <c:v>1</c:v>
                </c:pt>
                <c:pt idx="70646">
                  <c:v>1</c:v>
                </c:pt>
                <c:pt idx="70647">
                  <c:v>1</c:v>
                </c:pt>
                <c:pt idx="70648">
                  <c:v>1</c:v>
                </c:pt>
                <c:pt idx="70649">
                  <c:v>1</c:v>
                </c:pt>
                <c:pt idx="70650">
                  <c:v>1</c:v>
                </c:pt>
                <c:pt idx="70651">
                  <c:v>1</c:v>
                </c:pt>
                <c:pt idx="70652">
                  <c:v>1</c:v>
                </c:pt>
                <c:pt idx="70653">
                  <c:v>1</c:v>
                </c:pt>
                <c:pt idx="70654">
                  <c:v>1</c:v>
                </c:pt>
                <c:pt idx="70655">
                  <c:v>1</c:v>
                </c:pt>
                <c:pt idx="70656">
                  <c:v>1</c:v>
                </c:pt>
                <c:pt idx="70657">
                  <c:v>1</c:v>
                </c:pt>
                <c:pt idx="70658">
                  <c:v>1</c:v>
                </c:pt>
                <c:pt idx="70659">
                  <c:v>1</c:v>
                </c:pt>
                <c:pt idx="70660">
                  <c:v>1</c:v>
                </c:pt>
                <c:pt idx="70661">
                  <c:v>1</c:v>
                </c:pt>
                <c:pt idx="70662">
                  <c:v>1</c:v>
                </c:pt>
                <c:pt idx="70663">
                  <c:v>1</c:v>
                </c:pt>
                <c:pt idx="70664">
                  <c:v>1</c:v>
                </c:pt>
                <c:pt idx="70665">
                  <c:v>1</c:v>
                </c:pt>
                <c:pt idx="70666">
                  <c:v>1</c:v>
                </c:pt>
                <c:pt idx="70667">
                  <c:v>1</c:v>
                </c:pt>
                <c:pt idx="70668">
                  <c:v>1</c:v>
                </c:pt>
                <c:pt idx="70669">
                  <c:v>1</c:v>
                </c:pt>
                <c:pt idx="70670">
                  <c:v>1</c:v>
                </c:pt>
                <c:pt idx="70671">
                  <c:v>1</c:v>
                </c:pt>
                <c:pt idx="70672">
                  <c:v>1</c:v>
                </c:pt>
                <c:pt idx="70673">
                  <c:v>1</c:v>
                </c:pt>
                <c:pt idx="70674">
                  <c:v>1</c:v>
                </c:pt>
                <c:pt idx="70675">
                  <c:v>1</c:v>
                </c:pt>
                <c:pt idx="70676">
                  <c:v>1</c:v>
                </c:pt>
                <c:pt idx="70677">
                  <c:v>1</c:v>
                </c:pt>
                <c:pt idx="70678">
                  <c:v>1</c:v>
                </c:pt>
                <c:pt idx="70679">
                  <c:v>1</c:v>
                </c:pt>
                <c:pt idx="70680">
                  <c:v>1</c:v>
                </c:pt>
                <c:pt idx="70681">
                  <c:v>1</c:v>
                </c:pt>
                <c:pt idx="70682">
                  <c:v>1</c:v>
                </c:pt>
                <c:pt idx="70683">
                  <c:v>1</c:v>
                </c:pt>
                <c:pt idx="70684">
                  <c:v>1</c:v>
                </c:pt>
                <c:pt idx="70685">
                  <c:v>1</c:v>
                </c:pt>
                <c:pt idx="70686">
                  <c:v>1</c:v>
                </c:pt>
                <c:pt idx="70687">
                  <c:v>1</c:v>
                </c:pt>
                <c:pt idx="70688">
                  <c:v>1</c:v>
                </c:pt>
                <c:pt idx="70689">
                  <c:v>1</c:v>
                </c:pt>
                <c:pt idx="70690">
                  <c:v>1</c:v>
                </c:pt>
                <c:pt idx="70691">
                  <c:v>1</c:v>
                </c:pt>
                <c:pt idx="70692">
                  <c:v>1</c:v>
                </c:pt>
                <c:pt idx="70693">
                  <c:v>1</c:v>
                </c:pt>
                <c:pt idx="70694">
                  <c:v>1</c:v>
                </c:pt>
                <c:pt idx="70695">
                  <c:v>1</c:v>
                </c:pt>
                <c:pt idx="70696">
                  <c:v>1</c:v>
                </c:pt>
                <c:pt idx="70697">
                  <c:v>1</c:v>
                </c:pt>
                <c:pt idx="70698">
                  <c:v>1</c:v>
                </c:pt>
                <c:pt idx="70699">
                  <c:v>1</c:v>
                </c:pt>
                <c:pt idx="70700">
                  <c:v>1</c:v>
                </c:pt>
                <c:pt idx="70701">
                  <c:v>1</c:v>
                </c:pt>
                <c:pt idx="70702">
                  <c:v>1</c:v>
                </c:pt>
                <c:pt idx="70703">
                  <c:v>1</c:v>
                </c:pt>
                <c:pt idx="70704">
                  <c:v>1</c:v>
                </c:pt>
                <c:pt idx="70705">
                  <c:v>1</c:v>
                </c:pt>
                <c:pt idx="70706">
                  <c:v>1</c:v>
                </c:pt>
                <c:pt idx="70707">
                  <c:v>1</c:v>
                </c:pt>
                <c:pt idx="70708">
                  <c:v>1</c:v>
                </c:pt>
                <c:pt idx="70709">
                  <c:v>1</c:v>
                </c:pt>
                <c:pt idx="70710">
                  <c:v>1</c:v>
                </c:pt>
                <c:pt idx="70711">
                  <c:v>1</c:v>
                </c:pt>
                <c:pt idx="70712">
                  <c:v>1</c:v>
                </c:pt>
                <c:pt idx="70713">
                  <c:v>1</c:v>
                </c:pt>
                <c:pt idx="70714">
                  <c:v>1</c:v>
                </c:pt>
                <c:pt idx="70715">
                  <c:v>1</c:v>
                </c:pt>
                <c:pt idx="70716">
                  <c:v>1</c:v>
                </c:pt>
                <c:pt idx="70717">
                  <c:v>1</c:v>
                </c:pt>
                <c:pt idx="70718">
                  <c:v>1</c:v>
                </c:pt>
                <c:pt idx="70719">
                  <c:v>1</c:v>
                </c:pt>
                <c:pt idx="70720">
                  <c:v>1</c:v>
                </c:pt>
                <c:pt idx="70721">
                  <c:v>1</c:v>
                </c:pt>
                <c:pt idx="70722">
                  <c:v>1</c:v>
                </c:pt>
                <c:pt idx="70723">
                  <c:v>1</c:v>
                </c:pt>
                <c:pt idx="70724">
                  <c:v>1</c:v>
                </c:pt>
                <c:pt idx="70725">
                  <c:v>1</c:v>
                </c:pt>
                <c:pt idx="70726">
                  <c:v>1</c:v>
                </c:pt>
                <c:pt idx="70727">
                  <c:v>1</c:v>
                </c:pt>
                <c:pt idx="70728">
                  <c:v>1</c:v>
                </c:pt>
                <c:pt idx="70729">
                  <c:v>1</c:v>
                </c:pt>
                <c:pt idx="70730">
                  <c:v>1</c:v>
                </c:pt>
                <c:pt idx="70731">
                  <c:v>1</c:v>
                </c:pt>
                <c:pt idx="70732">
                  <c:v>1</c:v>
                </c:pt>
                <c:pt idx="70733">
                  <c:v>1</c:v>
                </c:pt>
                <c:pt idx="70734">
                  <c:v>1</c:v>
                </c:pt>
                <c:pt idx="70735">
                  <c:v>1</c:v>
                </c:pt>
                <c:pt idx="70736">
                  <c:v>1</c:v>
                </c:pt>
                <c:pt idx="70737">
                  <c:v>1</c:v>
                </c:pt>
                <c:pt idx="70738">
                  <c:v>1</c:v>
                </c:pt>
                <c:pt idx="70739">
                  <c:v>1</c:v>
                </c:pt>
                <c:pt idx="70740">
                  <c:v>1</c:v>
                </c:pt>
                <c:pt idx="70741">
                  <c:v>1</c:v>
                </c:pt>
                <c:pt idx="70742">
                  <c:v>1</c:v>
                </c:pt>
                <c:pt idx="70743">
                  <c:v>1</c:v>
                </c:pt>
                <c:pt idx="70744">
                  <c:v>1</c:v>
                </c:pt>
                <c:pt idx="70745">
                  <c:v>1</c:v>
                </c:pt>
                <c:pt idx="70746">
                  <c:v>1</c:v>
                </c:pt>
                <c:pt idx="70747">
                  <c:v>1</c:v>
                </c:pt>
                <c:pt idx="70748">
                  <c:v>1</c:v>
                </c:pt>
                <c:pt idx="70749">
                  <c:v>1</c:v>
                </c:pt>
                <c:pt idx="70750">
                  <c:v>1</c:v>
                </c:pt>
                <c:pt idx="70751">
                  <c:v>1</c:v>
                </c:pt>
                <c:pt idx="70752">
                  <c:v>1</c:v>
                </c:pt>
                <c:pt idx="70753">
                  <c:v>1</c:v>
                </c:pt>
                <c:pt idx="70754">
                  <c:v>1</c:v>
                </c:pt>
                <c:pt idx="70755">
                  <c:v>1</c:v>
                </c:pt>
                <c:pt idx="70756">
                  <c:v>1</c:v>
                </c:pt>
                <c:pt idx="70757">
                  <c:v>1</c:v>
                </c:pt>
                <c:pt idx="70758">
                  <c:v>1</c:v>
                </c:pt>
                <c:pt idx="70759">
                  <c:v>1</c:v>
                </c:pt>
                <c:pt idx="70760">
                  <c:v>1</c:v>
                </c:pt>
                <c:pt idx="70761">
                  <c:v>1</c:v>
                </c:pt>
                <c:pt idx="70762">
                  <c:v>1</c:v>
                </c:pt>
                <c:pt idx="70763">
                  <c:v>1</c:v>
                </c:pt>
                <c:pt idx="70764">
                  <c:v>1</c:v>
                </c:pt>
                <c:pt idx="70765">
                  <c:v>1</c:v>
                </c:pt>
                <c:pt idx="70766">
                  <c:v>1</c:v>
                </c:pt>
                <c:pt idx="70767">
                  <c:v>1</c:v>
                </c:pt>
                <c:pt idx="70768">
                  <c:v>1</c:v>
                </c:pt>
                <c:pt idx="70769">
                  <c:v>1</c:v>
                </c:pt>
                <c:pt idx="70770">
                  <c:v>1</c:v>
                </c:pt>
                <c:pt idx="70771">
                  <c:v>1</c:v>
                </c:pt>
                <c:pt idx="70772">
                  <c:v>1</c:v>
                </c:pt>
                <c:pt idx="70773">
                  <c:v>1</c:v>
                </c:pt>
                <c:pt idx="70774">
                  <c:v>1</c:v>
                </c:pt>
                <c:pt idx="70775">
                  <c:v>1</c:v>
                </c:pt>
                <c:pt idx="70776">
                  <c:v>1</c:v>
                </c:pt>
                <c:pt idx="70777">
                  <c:v>1</c:v>
                </c:pt>
                <c:pt idx="70778">
                  <c:v>1</c:v>
                </c:pt>
                <c:pt idx="70779">
                  <c:v>1</c:v>
                </c:pt>
                <c:pt idx="70780">
                  <c:v>1</c:v>
                </c:pt>
                <c:pt idx="70781">
                  <c:v>1</c:v>
                </c:pt>
                <c:pt idx="70782">
                  <c:v>1</c:v>
                </c:pt>
                <c:pt idx="70783">
                  <c:v>1</c:v>
                </c:pt>
                <c:pt idx="70784">
                  <c:v>1</c:v>
                </c:pt>
                <c:pt idx="70785">
                  <c:v>1</c:v>
                </c:pt>
                <c:pt idx="70786">
                  <c:v>1</c:v>
                </c:pt>
                <c:pt idx="70787">
                  <c:v>1</c:v>
                </c:pt>
                <c:pt idx="70788">
                  <c:v>1</c:v>
                </c:pt>
                <c:pt idx="70789">
                  <c:v>1</c:v>
                </c:pt>
                <c:pt idx="70790">
                  <c:v>1</c:v>
                </c:pt>
                <c:pt idx="70791">
                  <c:v>1</c:v>
                </c:pt>
                <c:pt idx="70792">
                  <c:v>1</c:v>
                </c:pt>
                <c:pt idx="70793">
                  <c:v>1</c:v>
                </c:pt>
                <c:pt idx="70794">
                  <c:v>1</c:v>
                </c:pt>
                <c:pt idx="70795">
                  <c:v>1</c:v>
                </c:pt>
                <c:pt idx="70796">
                  <c:v>1</c:v>
                </c:pt>
                <c:pt idx="70797">
                  <c:v>1</c:v>
                </c:pt>
                <c:pt idx="70798">
                  <c:v>1</c:v>
                </c:pt>
                <c:pt idx="70799">
                  <c:v>1</c:v>
                </c:pt>
                <c:pt idx="70800">
                  <c:v>1</c:v>
                </c:pt>
                <c:pt idx="70801">
                  <c:v>1</c:v>
                </c:pt>
                <c:pt idx="70802">
                  <c:v>1</c:v>
                </c:pt>
                <c:pt idx="70803">
                  <c:v>1</c:v>
                </c:pt>
                <c:pt idx="70804">
                  <c:v>1</c:v>
                </c:pt>
                <c:pt idx="70805">
                  <c:v>1</c:v>
                </c:pt>
                <c:pt idx="70806">
                  <c:v>1</c:v>
                </c:pt>
                <c:pt idx="70807">
                  <c:v>1</c:v>
                </c:pt>
                <c:pt idx="70808">
                  <c:v>1</c:v>
                </c:pt>
                <c:pt idx="70809">
                  <c:v>1</c:v>
                </c:pt>
                <c:pt idx="70810">
                  <c:v>1</c:v>
                </c:pt>
                <c:pt idx="70811">
                  <c:v>1</c:v>
                </c:pt>
                <c:pt idx="70812">
                  <c:v>1</c:v>
                </c:pt>
                <c:pt idx="70813">
                  <c:v>1</c:v>
                </c:pt>
                <c:pt idx="70814">
                  <c:v>1</c:v>
                </c:pt>
                <c:pt idx="70815">
                  <c:v>1</c:v>
                </c:pt>
                <c:pt idx="70816">
                  <c:v>1</c:v>
                </c:pt>
                <c:pt idx="70817">
                  <c:v>1</c:v>
                </c:pt>
                <c:pt idx="70818">
                  <c:v>1</c:v>
                </c:pt>
                <c:pt idx="70819">
                  <c:v>1</c:v>
                </c:pt>
                <c:pt idx="70820">
                  <c:v>1</c:v>
                </c:pt>
                <c:pt idx="70821">
                  <c:v>1</c:v>
                </c:pt>
                <c:pt idx="70822">
                  <c:v>1</c:v>
                </c:pt>
                <c:pt idx="70823">
                  <c:v>1</c:v>
                </c:pt>
                <c:pt idx="70824">
                  <c:v>1</c:v>
                </c:pt>
                <c:pt idx="70825">
                  <c:v>1</c:v>
                </c:pt>
                <c:pt idx="70826">
                  <c:v>1</c:v>
                </c:pt>
                <c:pt idx="70827">
                  <c:v>1</c:v>
                </c:pt>
                <c:pt idx="70828">
                  <c:v>1</c:v>
                </c:pt>
                <c:pt idx="70829">
                  <c:v>1</c:v>
                </c:pt>
                <c:pt idx="70830">
                  <c:v>1</c:v>
                </c:pt>
                <c:pt idx="70831">
                  <c:v>1</c:v>
                </c:pt>
                <c:pt idx="70832">
                  <c:v>1</c:v>
                </c:pt>
                <c:pt idx="70833">
                  <c:v>1</c:v>
                </c:pt>
                <c:pt idx="70834">
                  <c:v>1</c:v>
                </c:pt>
                <c:pt idx="70835">
                  <c:v>1</c:v>
                </c:pt>
                <c:pt idx="70836">
                  <c:v>1</c:v>
                </c:pt>
                <c:pt idx="70837">
                  <c:v>1</c:v>
                </c:pt>
                <c:pt idx="70838">
                  <c:v>1</c:v>
                </c:pt>
                <c:pt idx="70839">
                  <c:v>1</c:v>
                </c:pt>
                <c:pt idx="70840">
                  <c:v>1</c:v>
                </c:pt>
                <c:pt idx="70841">
                  <c:v>1</c:v>
                </c:pt>
                <c:pt idx="70842">
                  <c:v>1</c:v>
                </c:pt>
                <c:pt idx="70843">
                  <c:v>1</c:v>
                </c:pt>
                <c:pt idx="70844">
                  <c:v>1</c:v>
                </c:pt>
                <c:pt idx="70845">
                  <c:v>1</c:v>
                </c:pt>
                <c:pt idx="70846">
                  <c:v>1</c:v>
                </c:pt>
                <c:pt idx="70847">
                  <c:v>1</c:v>
                </c:pt>
                <c:pt idx="70848">
                  <c:v>1</c:v>
                </c:pt>
                <c:pt idx="70849">
                  <c:v>1</c:v>
                </c:pt>
                <c:pt idx="70850">
                  <c:v>1</c:v>
                </c:pt>
                <c:pt idx="70851">
                  <c:v>1</c:v>
                </c:pt>
                <c:pt idx="70852">
                  <c:v>1</c:v>
                </c:pt>
                <c:pt idx="70853">
                  <c:v>1</c:v>
                </c:pt>
                <c:pt idx="70854">
                  <c:v>1</c:v>
                </c:pt>
                <c:pt idx="70855">
                  <c:v>1</c:v>
                </c:pt>
                <c:pt idx="70856">
                  <c:v>1</c:v>
                </c:pt>
                <c:pt idx="70857">
                  <c:v>1</c:v>
                </c:pt>
                <c:pt idx="70858">
                  <c:v>1</c:v>
                </c:pt>
                <c:pt idx="70859">
                  <c:v>1</c:v>
                </c:pt>
                <c:pt idx="70860">
                  <c:v>1</c:v>
                </c:pt>
                <c:pt idx="70861">
                  <c:v>1</c:v>
                </c:pt>
                <c:pt idx="70862">
                  <c:v>1</c:v>
                </c:pt>
                <c:pt idx="70863">
                  <c:v>1</c:v>
                </c:pt>
                <c:pt idx="70864">
                  <c:v>1</c:v>
                </c:pt>
                <c:pt idx="70865">
                  <c:v>1</c:v>
                </c:pt>
                <c:pt idx="70866">
                  <c:v>1</c:v>
                </c:pt>
                <c:pt idx="70867">
                  <c:v>1</c:v>
                </c:pt>
                <c:pt idx="70868">
                  <c:v>1</c:v>
                </c:pt>
                <c:pt idx="70869">
                  <c:v>1</c:v>
                </c:pt>
                <c:pt idx="70870">
                  <c:v>1</c:v>
                </c:pt>
                <c:pt idx="70871">
                  <c:v>1</c:v>
                </c:pt>
                <c:pt idx="70872">
                  <c:v>1</c:v>
                </c:pt>
                <c:pt idx="70873">
                  <c:v>1</c:v>
                </c:pt>
                <c:pt idx="70874">
                  <c:v>1</c:v>
                </c:pt>
                <c:pt idx="70875">
                  <c:v>1</c:v>
                </c:pt>
                <c:pt idx="70876">
                  <c:v>1</c:v>
                </c:pt>
                <c:pt idx="70877">
                  <c:v>1</c:v>
                </c:pt>
                <c:pt idx="70878">
                  <c:v>1</c:v>
                </c:pt>
                <c:pt idx="70879">
                  <c:v>1</c:v>
                </c:pt>
                <c:pt idx="70880">
                  <c:v>1</c:v>
                </c:pt>
                <c:pt idx="70881">
                  <c:v>1</c:v>
                </c:pt>
                <c:pt idx="70882">
                  <c:v>1</c:v>
                </c:pt>
                <c:pt idx="70883">
                  <c:v>1</c:v>
                </c:pt>
                <c:pt idx="70884">
                  <c:v>1</c:v>
                </c:pt>
                <c:pt idx="70885">
                  <c:v>1</c:v>
                </c:pt>
                <c:pt idx="70886">
                  <c:v>0.85714285700000004</c:v>
                </c:pt>
                <c:pt idx="70887">
                  <c:v>0.85714285700000004</c:v>
                </c:pt>
                <c:pt idx="70888">
                  <c:v>1</c:v>
                </c:pt>
                <c:pt idx="70889">
                  <c:v>1</c:v>
                </c:pt>
                <c:pt idx="70890">
                  <c:v>0.85714285700000004</c:v>
                </c:pt>
                <c:pt idx="70891">
                  <c:v>0.85714285700000004</c:v>
                </c:pt>
                <c:pt idx="70892">
                  <c:v>1</c:v>
                </c:pt>
                <c:pt idx="70893">
                  <c:v>1</c:v>
                </c:pt>
                <c:pt idx="70894">
                  <c:v>0.85714285700000004</c:v>
                </c:pt>
                <c:pt idx="70895">
                  <c:v>1</c:v>
                </c:pt>
                <c:pt idx="70896">
                  <c:v>1</c:v>
                </c:pt>
                <c:pt idx="70897">
                  <c:v>0.85714285700000004</c:v>
                </c:pt>
                <c:pt idx="70898">
                  <c:v>1</c:v>
                </c:pt>
                <c:pt idx="70899">
                  <c:v>1</c:v>
                </c:pt>
                <c:pt idx="70900">
                  <c:v>1</c:v>
                </c:pt>
                <c:pt idx="70901">
                  <c:v>1</c:v>
                </c:pt>
                <c:pt idx="70902">
                  <c:v>0.85714285700000004</c:v>
                </c:pt>
                <c:pt idx="70903">
                  <c:v>1</c:v>
                </c:pt>
                <c:pt idx="70904">
                  <c:v>1</c:v>
                </c:pt>
                <c:pt idx="70905">
                  <c:v>1</c:v>
                </c:pt>
                <c:pt idx="70906">
                  <c:v>0.85714285700000004</c:v>
                </c:pt>
                <c:pt idx="70907">
                  <c:v>0.85714285700000004</c:v>
                </c:pt>
                <c:pt idx="70908">
                  <c:v>0.85714285700000004</c:v>
                </c:pt>
                <c:pt idx="70909">
                  <c:v>1</c:v>
                </c:pt>
                <c:pt idx="70910">
                  <c:v>1</c:v>
                </c:pt>
                <c:pt idx="70911">
                  <c:v>0.85714285700000004</c:v>
                </c:pt>
                <c:pt idx="70912">
                  <c:v>1</c:v>
                </c:pt>
                <c:pt idx="70913">
                  <c:v>0.85714285700000004</c:v>
                </c:pt>
                <c:pt idx="70914">
                  <c:v>1</c:v>
                </c:pt>
                <c:pt idx="70915">
                  <c:v>0.85714285700000004</c:v>
                </c:pt>
                <c:pt idx="70916">
                  <c:v>1</c:v>
                </c:pt>
                <c:pt idx="70917">
                  <c:v>1</c:v>
                </c:pt>
                <c:pt idx="70918">
                  <c:v>0.85714285700000004</c:v>
                </c:pt>
                <c:pt idx="70919">
                  <c:v>1</c:v>
                </c:pt>
                <c:pt idx="70920">
                  <c:v>1</c:v>
                </c:pt>
                <c:pt idx="70921">
                  <c:v>1</c:v>
                </c:pt>
                <c:pt idx="70922">
                  <c:v>1</c:v>
                </c:pt>
                <c:pt idx="70923">
                  <c:v>1</c:v>
                </c:pt>
                <c:pt idx="70924">
                  <c:v>0.85714285700000004</c:v>
                </c:pt>
                <c:pt idx="70925">
                  <c:v>0.85714285700000004</c:v>
                </c:pt>
                <c:pt idx="70926">
                  <c:v>1</c:v>
                </c:pt>
                <c:pt idx="70927">
                  <c:v>1</c:v>
                </c:pt>
                <c:pt idx="70928">
                  <c:v>1</c:v>
                </c:pt>
                <c:pt idx="70929">
                  <c:v>1</c:v>
                </c:pt>
                <c:pt idx="70930">
                  <c:v>1</c:v>
                </c:pt>
                <c:pt idx="70931">
                  <c:v>1</c:v>
                </c:pt>
                <c:pt idx="70932">
                  <c:v>1</c:v>
                </c:pt>
                <c:pt idx="70933">
                  <c:v>1</c:v>
                </c:pt>
                <c:pt idx="70934">
                  <c:v>0.85714285700000004</c:v>
                </c:pt>
                <c:pt idx="70935">
                  <c:v>1</c:v>
                </c:pt>
                <c:pt idx="70936">
                  <c:v>1</c:v>
                </c:pt>
                <c:pt idx="70937">
                  <c:v>1</c:v>
                </c:pt>
                <c:pt idx="70938">
                  <c:v>0.85714285700000004</c:v>
                </c:pt>
                <c:pt idx="70939">
                  <c:v>0.85714285700000004</c:v>
                </c:pt>
                <c:pt idx="70940">
                  <c:v>1</c:v>
                </c:pt>
                <c:pt idx="70941">
                  <c:v>0.85714285700000004</c:v>
                </c:pt>
                <c:pt idx="70942">
                  <c:v>0.85714285700000004</c:v>
                </c:pt>
                <c:pt idx="70943">
                  <c:v>1</c:v>
                </c:pt>
                <c:pt idx="70944">
                  <c:v>1</c:v>
                </c:pt>
                <c:pt idx="70945">
                  <c:v>1</c:v>
                </c:pt>
                <c:pt idx="70946">
                  <c:v>0.71428571399999996</c:v>
                </c:pt>
                <c:pt idx="70947">
                  <c:v>1</c:v>
                </c:pt>
                <c:pt idx="70948">
                  <c:v>1</c:v>
                </c:pt>
                <c:pt idx="70949">
                  <c:v>1</c:v>
                </c:pt>
                <c:pt idx="70950">
                  <c:v>1</c:v>
                </c:pt>
                <c:pt idx="70951">
                  <c:v>0.85714285700000004</c:v>
                </c:pt>
                <c:pt idx="70952">
                  <c:v>1</c:v>
                </c:pt>
                <c:pt idx="70953">
                  <c:v>1</c:v>
                </c:pt>
                <c:pt idx="70954">
                  <c:v>1</c:v>
                </c:pt>
                <c:pt idx="70955">
                  <c:v>0.85714285700000004</c:v>
                </c:pt>
                <c:pt idx="70956">
                  <c:v>1</c:v>
                </c:pt>
                <c:pt idx="70957">
                  <c:v>1</c:v>
                </c:pt>
                <c:pt idx="70958">
                  <c:v>1</c:v>
                </c:pt>
                <c:pt idx="70959">
                  <c:v>1</c:v>
                </c:pt>
                <c:pt idx="70960">
                  <c:v>1</c:v>
                </c:pt>
                <c:pt idx="70961">
                  <c:v>1</c:v>
                </c:pt>
                <c:pt idx="70962">
                  <c:v>1</c:v>
                </c:pt>
                <c:pt idx="70963">
                  <c:v>1</c:v>
                </c:pt>
                <c:pt idx="70964">
                  <c:v>1</c:v>
                </c:pt>
                <c:pt idx="70965">
                  <c:v>0.85714285700000004</c:v>
                </c:pt>
                <c:pt idx="70966">
                  <c:v>1</c:v>
                </c:pt>
                <c:pt idx="70967">
                  <c:v>1</c:v>
                </c:pt>
                <c:pt idx="70968">
                  <c:v>1</c:v>
                </c:pt>
                <c:pt idx="70969">
                  <c:v>0.71428571399999996</c:v>
                </c:pt>
                <c:pt idx="70970">
                  <c:v>0.85714285700000004</c:v>
                </c:pt>
                <c:pt idx="70971">
                  <c:v>1</c:v>
                </c:pt>
                <c:pt idx="70972">
                  <c:v>1</c:v>
                </c:pt>
                <c:pt idx="70973">
                  <c:v>1</c:v>
                </c:pt>
                <c:pt idx="70974">
                  <c:v>1</c:v>
                </c:pt>
                <c:pt idx="70975">
                  <c:v>1</c:v>
                </c:pt>
                <c:pt idx="70976">
                  <c:v>0.85714285700000004</c:v>
                </c:pt>
                <c:pt idx="70977">
                  <c:v>1</c:v>
                </c:pt>
                <c:pt idx="70978">
                  <c:v>1</c:v>
                </c:pt>
                <c:pt idx="70979">
                  <c:v>1</c:v>
                </c:pt>
                <c:pt idx="70980">
                  <c:v>0.85714285700000004</c:v>
                </c:pt>
                <c:pt idx="70981">
                  <c:v>1</c:v>
                </c:pt>
                <c:pt idx="70982">
                  <c:v>1</c:v>
                </c:pt>
                <c:pt idx="70983">
                  <c:v>0.85714285700000004</c:v>
                </c:pt>
                <c:pt idx="70984">
                  <c:v>1</c:v>
                </c:pt>
                <c:pt idx="70985">
                  <c:v>1</c:v>
                </c:pt>
                <c:pt idx="70986">
                  <c:v>1</c:v>
                </c:pt>
                <c:pt idx="70987">
                  <c:v>1</c:v>
                </c:pt>
                <c:pt idx="70988">
                  <c:v>0.85714285700000004</c:v>
                </c:pt>
                <c:pt idx="70989">
                  <c:v>1</c:v>
                </c:pt>
                <c:pt idx="70990">
                  <c:v>1</c:v>
                </c:pt>
                <c:pt idx="70991">
                  <c:v>1</c:v>
                </c:pt>
                <c:pt idx="70992">
                  <c:v>0.14285714299999999</c:v>
                </c:pt>
                <c:pt idx="70993">
                  <c:v>0.85714285700000004</c:v>
                </c:pt>
                <c:pt idx="70994">
                  <c:v>0.85714285700000004</c:v>
                </c:pt>
                <c:pt idx="70995">
                  <c:v>1</c:v>
                </c:pt>
                <c:pt idx="70996">
                  <c:v>1</c:v>
                </c:pt>
                <c:pt idx="70997">
                  <c:v>1</c:v>
                </c:pt>
                <c:pt idx="70998">
                  <c:v>1</c:v>
                </c:pt>
                <c:pt idx="70999">
                  <c:v>1</c:v>
                </c:pt>
                <c:pt idx="71000">
                  <c:v>1</c:v>
                </c:pt>
                <c:pt idx="71001">
                  <c:v>1</c:v>
                </c:pt>
                <c:pt idx="71002">
                  <c:v>1</c:v>
                </c:pt>
                <c:pt idx="71003">
                  <c:v>1</c:v>
                </c:pt>
                <c:pt idx="71004">
                  <c:v>1</c:v>
                </c:pt>
                <c:pt idx="71005">
                  <c:v>1</c:v>
                </c:pt>
                <c:pt idx="71006">
                  <c:v>1</c:v>
                </c:pt>
                <c:pt idx="71007">
                  <c:v>1</c:v>
                </c:pt>
                <c:pt idx="71008">
                  <c:v>1</c:v>
                </c:pt>
                <c:pt idx="71009">
                  <c:v>1</c:v>
                </c:pt>
                <c:pt idx="71010">
                  <c:v>1</c:v>
                </c:pt>
                <c:pt idx="71011">
                  <c:v>1</c:v>
                </c:pt>
                <c:pt idx="71012">
                  <c:v>1</c:v>
                </c:pt>
                <c:pt idx="71013">
                  <c:v>0.85714285700000004</c:v>
                </c:pt>
                <c:pt idx="71014">
                  <c:v>1</c:v>
                </c:pt>
                <c:pt idx="71015">
                  <c:v>1</c:v>
                </c:pt>
                <c:pt idx="71016">
                  <c:v>1</c:v>
                </c:pt>
                <c:pt idx="71017">
                  <c:v>0.571428571</c:v>
                </c:pt>
                <c:pt idx="71018">
                  <c:v>1</c:v>
                </c:pt>
                <c:pt idx="71019">
                  <c:v>1</c:v>
                </c:pt>
                <c:pt idx="71020">
                  <c:v>1</c:v>
                </c:pt>
                <c:pt idx="71021">
                  <c:v>1</c:v>
                </c:pt>
                <c:pt idx="71022">
                  <c:v>1</c:v>
                </c:pt>
                <c:pt idx="71023">
                  <c:v>1</c:v>
                </c:pt>
                <c:pt idx="71024">
                  <c:v>1</c:v>
                </c:pt>
                <c:pt idx="71025">
                  <c:v>1</c:v>
                </c:pt>
                <c:pt idx="71026">
                  <c:v>1</c:v>
                </c:pt>
                <c:pt idx="71027">
                  <c:v>1</c:v>
                </c:pt>
                <c:pt idx="71028">
                  <c:v>1</c:v>
                </c:pt>
                <c:pt idx="71029">
                  <c:v>1</c:v>
                </c:pt>
                <c:pt idx="71030">
                  <c:v>1</c:v>
                </c:pt>
                <c:pt idx="71031">
                  <c:v>1</c:v>
                </c:pt>
                <c:pt idx="71032">
                  <c:v>1</c:v>
                </c:pt>
                <c:pt idx="71033">
                  <c:v>1</c:v>
                </c:pt>
                <c:pt idx="71034">
                  <c:v>1</c:v>
                </c:pt>
                <c:pt idx="71035">
                  <c:v>1</c:v>
                </c:pt>
                <c:pt idx="71036">
                  <c:v>1</c:v>
                </c:pt>
                <c:pt idx="71037">
                  <c:v>0.85714285700000004</c:v>
                </c:pt>
                <c:pt idx="71038">
                  <c:v>1</c:v>
                </c:pt>
                <c:pt idx="71039">
                  <c:v>1</c:v>
                </c:pt>
                <c:pt idx="71040">
                  <c:v>0.85714285700000004</c:v>
                </c:pt>
                <c:pt idx="71041">
                  <c:v>1</c:v>
                </c:pt>
                <c:pt idx="71042">
                  <c:v>1</c:v>
                </c:pt>
                <c:pt idx="71043">
                  <c:v>0.85714285700000004</c:v>
                </c:pt>
                <c:pt idx="71044">
                  <c:v>1</c:v>
                </c:pt>
                <c:pt idx="71045">
                  <c:v>1</c:v>
                </c:pt>
                <c:pt idx="71046">
                  <c:v>1</c:v>
                </c:pt>
                <c:pt idx="71047">
                  <c:v>1</c:v>
                </c:pt>
                <c:pt idx="71048">
                  <c:v>1</c:v>
                </c:pt>
                <c:pt idx="71049">
                  <c:v>1</c:v>
                </c:pt>
                <c:pt idx="71050">
                  <c:v>1</c:v>
                </c:pt>
                <c:pt idx="71051">
                  <c:v>0.85714285700000004</c:v>
                </c:pt>
                <c:pt idx="71052">
                  <c:v>1</c:v>
                </c:pt>
                <c:pt idx="71053">
                  <c:v>1</c:v>
                </c:pt>
                <c:pt idx="71054">
                  <c:v>1</c:v>
                </c:pt>
                <c:pt idx="71055">
                  <c:v>1</c:v>
                </c:pt>
                <c:pt idx="71056">
                  <c:v>1</c:v>
                </c:pt>
                <c:pt idx="71057">
                  <c:v>1</c:v>
                </c:pt>
                <c:pt idx="71058">
                  <c:v>1</c:v>
                </c:pt>
                <c:pt idx="71059">
                  <c:v>1</c:v>
                </c:pt>
                <c:pt idx="71060">
                  <c:v>1</c:v>
                </c:pt>
                <c:pt idx="71061">
                  <c:v>1</c:v>
                </c:pt>
                <c:pt idx="71062">
                  <c:v>1</c:v>
                </c:pt>
                <c:pt idx="71063">
                  <c:v>0.85714285700000004</c:v>
                </c:pt>
                <c:pt idx="71064">
                  <c:v>1</c:v>
                </c:pt>
                <c:pt idx="71065">
                  <c:v>0.85714285700000004</c:v>
                </c:pt>
                <c:pt idx="71066">
                  <c:v>1</c:v>
                </c:pt>
                <c:pt idx="71067">
                  <c:v>1</c:v>
                </c:pt>
                <c:pt idx="71068">
                  <c:v>1</c:v>
                </c:pt>
                <c:pt idx="71069">
                  <c:v>1</c:v>
                </c:pt>
                <c:pt idx="71070">
                  <c:v>1</c:v>
                </c:pt>
                <c:pt idx="71071">
                  <c:v>0.85714285700000004</c:v>
                </c:pt>
                <c:pt idx="71072">
                  <c:v>1</c:v>
                </c:pt>
                <c:pt idx="71073">
                  <c:v>1</c:v>
                </c:pt>
                <c:pt idx="71074">
                  <c:v>1</c:v>
                </c:pt>
                <c:pt idx="71075">
                  <c:v>1</c:v>
                </c:pt>
                <c:pt idx="71076">
                  <c:v>1</c:v>
                </c:pt>
                <c:pt idx="71077">
                  <c:v>1</c:v>
                </c:pt>
                <c:pt idx="71078">
                  <c:v>1</c:v>
                </c:pt>
                <c:pt idx="71079">
                  <c:v>1</c:v>
                </c:pt>
                <c:pt idx="71080">
                  <c:v>1</c:v>
                </c:pt>
                <c:pt idx="71081">
                  <c:v>1</c:v>
                </c:pt>
                <c:pt idx="71082">
                  <c:v>1</c:v>
                </c:pt>
                <c:pt idx="71083">
                  <c:v>1</c:v>
                </c:pt>
                <c:pt idx="71084">
                  <c:v>1</c:v>
                </c:pt>
                <c:pt idx="71085">
                  <c:v>1</c:v>
                </c:pt>
                <c:pt idx="71086">
                  <c:v>1</c:v>
                </c:pt>
                <c:pt idx="71087">
                  <c:v>1</c:v>
                </c:pt>
                <c:pt idx="71088">
                  <c:v>1</c:v>
                </c:pt>
                <c:pt idx="71089">
                  <c:v>1</c:v>
                </c:pt>
                <c:pt idx="71090">
                  <c:v>1</c:v>
                </c:pt>
                <c:pt idx="71091">
                  <c:v>1</c:v>
                </c:pt>
                <c:pt idx="71092">
                  <c:v>1</c:v>
                </c:pt>
                <c:pt idx="71093">
                  <c:v>1</c:v>
                </c:pt>
                <c:pt idx="71094">
                  <c:v>0.85714285700000004</c:v>
                </c:pt>
                <c:pt idx="71095">
                  <c:v>1</c:v>
                </c:pt>
                <c:pt idx="71096">
                  <c:v>1</c:v>
                </c:pt>
                <c:pt idx="71097">
                  <c:v>1</c:v>
                </c:pt>
                <c:pt idx="71098">
                  <c:v>1</c:v>
                </c:pt>
                <c:pt idx="71099">
                  <c:v>1</c:v>
                </c:pt>
                <c:pt idx="71100">
                  <c:v>1</c:v>
                </c:pt>
                <c:pt idx="71101">
                  <c:v>1</c:v>
                </c:pt>
                <c:pt idx="71102">
                  <c:v>1</c:v>
                </c:pt>
                <c:pt idx="71103">
                  <c:v>1</c:v>
                </c:pt>
                <c:pt idx="71104">
                  <c:v>1</c:v>
                </c:pt>
                <c:pt idx="71105">
                  <c:v>1</c:v>
                </c:pt>
                <c:pt idx="71106">
                  <c:v>1</c:v>
                </c:pt>
                <c:pt idx="71107">
                  <c:v>1</c:v>
                </c:pt>
                <c:pt idx="71108">
                  <c:v>1</c:v>
                </c:pt>
                <c:pt idx="71109">
                  <c:v>1</c:v>
                </c:pt>
                <c:pt idx="71110">
                  <c:v>1</c:v>
                </c:pt>
                <c:pt idx="71111">
                  <c:v>1</c:v>
                </c:pt>
                <c:pt idx="71112">
                  <c:v>0.85714285700000004</c:v>
                </c:pt>
                <c:pt idx="71113">
                  <c:v>0.14285714299999999</c:v>
                </c:pt>
                <c:pt idx="71114">
                  <c:v>1</c:v>
                </c:pt>
                <c:pt idx="71115">
                  <c:v>1</c:v>
                </c:pt>
                <c:pt idx="71116">
                  <c:v>1</c:v>
                </c:pt>
                <c:pt idx="71117">
                  <c:v>0.85714285700000004</c:v>
                </c:pt>
                <c:pt idx="71118">
                  <c:v>1</c:v>
                </c:pt>
                <c:pt idx="71119">
                  <c:v>1</c:v>
                </c:pt>
                <c:pt idx="71120">
                  <c:v>1</c:v>
                </c:pt>
                <c:pt idx="71121">
                  <c:v>1</c:v>
                </c:pt>
                <c:pt idx="71122">
                  <c:v>1</c:v>
                </c:pt>
                <c:pt idx="71123">
                  <c:v>1</c:v>
                </c:pt>
                <c:pt idx="71124">
                  <c:v>1</c:v>
                </c:pt>
                <c:pt idx="71125">
                  <c:v>1</c:v>
                </c:pt>
                <c:pt idx="71126">
                  <c:v>1</c:v>
                </c:pt>
                <c:pt idx="71127">
                  <c:v>1</c:v>
                </c:pt>
                <c:pt idx="71128">
                  <c:v>1</c:v>
                </c:pt>
                <c:pt idx="71129">
                  <c:v>1</c:v>
                </c:pt>
                <c:pt idx="71130">
                  <c:v>1</c:v>
                </c:pt>
                <c:pt idx="71131">
                  <c:v>1</c:v>
                </c:pt>
                <c:pt idx="71132">
                  <c:v>1</c:v>
                </c:pt>
                <c:pt idx="71133">
                  <c:v>1</c:v>
                </c:pt>
                <c:pt idx="71134">
                  <c:v>1</c:v>
                </c:pt>
                <c:pt idx="71135">
                  <c:v>1</c:v>
                </c:pt>
                <c:pt idx="71136">
                  <c:v>1</c:v>
                </c:pt>
                <c:pt idx="71137">
                  <c:v>1</c:v>
                </c:pt>
                <c:pt idx="71138">
                  <c:v>1</c:v>
                </c:pt>
                <c:pt idx="71139">
                  <c:v>1</c:v>
                </c:pt>
                <c:pt idx="71140">
                  <c:v>1</c:v>
                </c:pt>
                <c:pt idx="71141">
                  <c:v>1</c:v>
                </c:pt>
                <c:pt idx="71142">
                  <c:v>1</c:v>
                </c:pt>
                <c:pt idx="71143">
                  <c:v>0.85714285700000004</c:v>
                </c:pt>
                <c:pt idx="71144">
                  <c:v>1</c:v>
                </c:pt>
                <c:pt idx="71145">
                  <c:v>1</c:v>
                </c:pt>
                <c:pt idx="71146">
                  <c:v>1</c:v>
                </c:pt>
                <c:pt idx="71147">
                  <c:v>1</c:v>
                </c:pt>
                <c:pt idx="71148">
                  <c:v>1</c:v>
                </c:pt>
                <c:pt idx="71149">
                  <c:v>1</c:v>
                </c:pt>
                <c:pt idx="71150">
                  <c:v>1</c:v>
                </c:pt>
                <c:pt idx="71151">
                  <c:v>1</c:v>
                </c:pt>
                <c:pt idx="71152">
                  <c:v>1</c:v>
                </c:pt>
                <c:pt idx="71153">
                  <c:v>0.85714285700000004</c:v>
                </c:pt>
                <c:pt idx="71154">
                  <c:v>1</c:v>
                </c:pt>
                <c:pt idx="71155">
                  <c:v>1</c:v>
                </c:pt>
                <c:pt idx="71156">
                  <c:v>1</c:v>
                </c:pt>
                <c:pt idx="71157">
                  <c:v>1</c:v>
                </c:pt>
                <c:pt idx="71158">
                  <c:v>1</c:v>
                </c:pt>
                <c:pt idx="71159">
                  <c:v>1</c:v>
                </c:pt>
                <c:pt idx="71160">
                  <c:v>1</c:v>
                </c:pt>
                <c:pt idx="71161">
                  <c:v>1</c:v>
                </c:pt>
                <c:pt idx="71162">
                  <c:v>1</c:v>
                </c:pt>
                <c:pt idx="71163">
                  <c:v>1</c:v>
                </c:pt>
                <c:pt idx="71164">
                  <c:v>0.85714285700000004</c:v>
                </c:pt>
                <c:pt idx="71165">
                  <c:v>1</c:v>
                </c:pt>
                <c:pt idx="71166">
                  <c:v>1</c:v>
                </c:pt>
                <c:pt idx="71167">
                  <c:v>1</c:v>
                </c:pt>
                <c:pt idx="71168">
                  <c:v>1</c:v>
                </c:pt>
                <c:pt idx="71169">
                  <c:v>1</c:v>
                </c:pt>
                <c:pt idx="71170">
                  <c:v>1</c:v>
                </c:pt>
                <c:pt idx="71171">
                  <c:v>1</c:v>
                </c:pt>
                <c:pt idx="71172">
                  <c:v>1</c:v>
                </c:pt>
                <c:pt idx="71173">
                  <c:v>1</c:v>
                </c:pt>
                <c:pt idx="71174">
                  <c:v>1</c:v>
                </c:pt>
                <c:pt idx="71175">
                  <c:v>1</c:v>
                </c:pt>
                <c:pt idx="71176">
                  <c:v>1</c:v>
                </c:pt>
                <c:pt idx="71177">
                  <c:v>1</c:v>
                </c:pt>
                <c:pt idx="71178">
                  <c:v>1</c:v>
                </c:pt>
                <c:pt idx="71179">
                  <c:v>1</c:v>
                </c:pt>
                <c:pt idx="71180">
                  <c:v>1</c:v>
                </c:pt>
                <c:pt idx="71181">
                  <c:v>0.85714285700000004</c:v>
                </c:pt>
                <c:pt idx="71182">
                  <c:v>1</c:v>
                </c:pt>
                <c:pt idx="71183">
                  <c:v>1</c:v>
                </c:pt>
                <c:pt idx="71184">
                  <c:v>1</c:v>
                </c:pt>
                <c:pt idx="71185">
                  <c:v>1</c:v>
                </c:pt>
                <c:pt idx="71186">
                  <c:v>1</c:v>
                </c:pt>
                <c:pt idx="71187">
                  <c:v>1</c:v>
                </c:pt>
                <c:pt idx="71188">
                  <c:v>1</c:v>
                </c:pt>
                <c:pt idx="71189">
                  <c:v>1</c:v>
                </c:pt>
                <c:pt idx="71190">
                  <c:v>0.85714285700000004</c:v>
                </c:pt>
                <c:pt idx="71191">
                  <c:v>1</c:v>
                </c:pt>
                <c:pt idx="71192">
                  <c:v>0.85714285700000004</c:v>
                </c:pt>
                <c:pt idx="71193">
                  <c:v>1</c:v>
                </c:pt>
                <c:pt idx="71194">
                  <c:v>1</c:v>
                </c:pt>
                <c:pt idx="71195">
                  <c:v>1</c:v>
                </c:pt>
                <c:pt idx="71196">
                  <c:v>1</c:v>
                </c:pt>
                <c:pt idx="71197">
                  <c:v>1</c:v>
                </c:pt>
                <c:pt idx="71198">
                  <c:v>1</c:v>
                </c:pt>
                <c:pt idx="71199">
                  <c:v>1</c:v>
                </c:pt>
                <c:pt idx="71200">
                  <c:v>1</c:v>
                </c:pt>
                <c:pt idx="71201">
                  <c:v>1</c:v>
                </c:pt>
                <c:pt idx="71202">
                  <c:v>1</c:v>
                </c:pt>
                <c:pt idx="71203">
                  <c:v>1</c:v>
                </c:pt>
                <c:pt idx="71204">
                  <c:v>1</c:v>
                </c:pt>
                <c:pt idx="71205">
                  <c:v>1</c:v>
                </c:pt>
                <c:pt idx="71206">
                  <c:v>1</c:v>
                </c:pt>
                <c:pt idx="71207">
                  <c:v>1</c:v>
                </c:pt>
                <c:pt idx="71208">
                  <c:v>1</c:v>
                </c:pt>
                <c:pt idx="71209">
                  <c:v>1</c:v>
                </c:pt>
                <c:pt idx="71210">
                  <c:v>1</c:v>
                </c:pt>
                <c:pt idx="71211">
                  <c:v>1</c:v>
                </c:pt>
                <c:pt idx="71212">
                  <c:v>1</c:v>
                </c:pt>
                <c:pt idx="71213">
                  <c:v>1</c:v>
                </c:pt>
                <c:pt idx="71214">
                  <c:v>1</c:v>
                </c:pt>
                <c:pt idx="71215">
                  <c:v>1</c:v>
                </c:pt>
                <c:pt idx="71216">
                  <c:v>1</c:v>
                </c:pt>
                <c:pt idx="71217">
                  <c:v>1</c:v>
                </c:pt>
                <c:pt idx="71218">
                  <c:v>1</c:v>
                </c:pt>
                <c:pt idx="71219">
                  <c:v>1</c:v>
                </c:pt>
                <c:pt idx="71220">
                  <c:v>1</c:v>
                </c:pt>
                <c:pt idx="71221">
                  <c:v>1</c:v>
                </c:pt>
                <c:pt idx="71222">
                  <c:v>1</c:v>
                </c:pt>
                <c:pt idx="71223">
                  <c:v>1</c:v>
                </c:pt>
                <c:pt idx="71224">
                  <c:v>1</c:v>
                </c:pt>
                <c:pt idx="71225">
                  <c:v>1</c:v>
                </c:pt>
                <c:pt idx="71226">
                  <c:v>1</c:v>
                </c:pt>
                <c:pt idx="71227">
                  <c:v>1</c:v>
                </c:pt>
                <c:pt idx="71228">
                  <c:v>1</c:v>
                </c:pt>
                <c:pt idx="71229">
                  <c:v>1</c:v>
                </c:pt>
                <c:pt idx="71230">
                  <c:v>1</c:v>
                </c:pt>
                <c:pt idx="71231">
                  <c:v>1</c:v>
                </c:pt>
                <c:pt idx="71232">
                  <c:v>1</c:v>
                </c:pt>
                <c:pt idx="71233">
                  <c:v>1</c:v>
                </c:pt>
                <c:pt idx="71234">
                  <c:v>1</c:v>
                </c:pt>
                <c:pt idx="71235">
                  <c:v>1</c:v>
                </c:pt>
                <c:pt idx="71236">
                  <c:v>1</c:v>
                </c:pt>
                <c:pt idx="71237">
                  <c:v>1</c:v>
                </c:pt>
                <c:pt idx="71238">
                  <c:v>0.85714285700000004</c:v>
                </c:pt>
                <c:pt idx="71239">
                  <c:v>1</c:v>
                </c:pt>
                <c:pt idx="71240">
                  <c:v>1</c:v>
                </c:pt>
                <c:pt idx="71241">
                  <c:v>1</c:v>
                </c:pt>
                <c:pt idx="71242">
                  <c:v>1</c:v>
                </c:pt>
                <c:pt idx="71243">
                  <c:v>1</c:v>
                </c:pt>
                <c:pt idx="71244">
                  <c:v>1</c:v>
                </c:pt>
                <c:pt idx="71245">
                  <c:v>1</c:v>
                </c:pt>
                <c:pt idx="71246">
                  <c:v>1</c:v>
                </c:pt>
                <c:pt idx="71247">
                  <c:v>1</c:v>
                </c:pt>
                <c:pt idx="71248">
                  <c:v>1</c:v>
                </c:pt>
                <c:pt idx="71249">
                  <c:v>1</c:v>
                </c:pt>
                <c:pt idx="71250">
                  <c:v>1</c:v>
                </c:pt>
                <c:pt idx="71251">
                  <c:v>1</c:v>
                </c:pt>
                <c:pt idx="71252">
                  <c:v>1</c:v>
                </c:pt>
                <c:pt idx="71253">
                  <c:v>1</c:v>
                </c:pt>
                <c:pt idx="71254">
                  <c:v>1</c:v>
                </c:pt>
                <c:pt idx="71255">
                  <c:v>1</c:v>
                </c:pt>
                <c:pt idx="71256">
                  <c:v>1</c:v>
                </c:pt>
                <c:pt idx="71257">
                  <c:v>1</c:v>
                </c:pt>
                <c:pt idx="71258">
                  <c:v>1</c:v>
                </c:pt>
                <c:pt idx="71259">
                  <c:v>1</c:v>
                </c:pt>
                <c:pt idx="71260">
                  <c:v>1</c:v>
                </c:pt>
                <c:pt idx="71261">
                  <c:v>1</c:v>
                </c:pt>
                <c:pt idx="71262">
                  <c:v>1</c:v>
                </c:pt>
                <c:pt idx="71263">
                  <c:v>1</c:v>
                </c:pt>
                <c:pt idx="71264">
                  <c:v>1</c:v>
                </c:pt>
                <c:pt idx="71265">
                  <c:v>1</c:v>
                </c:pt>
                <c:pt idx="71266">
                  <c:v>1</c:v>
                </c:pt>
                <c:pt idx="71267">
                  <c:v>1</c:v>
                </c:pt>
                <c:pt idx="71268">
                  <c:v>1</c:v>
                </c:pt>
                <c:pt idx="71269">
                  <c:v>1</c:v>
                </c:pt>
                <c:pt idx="71270">
                  <c:v>1</c:v>
                </c:pt>
                <c:pt idx="71271">
                  <c:v>1</c:v>
                </c:pt>
                <c:pt idx="71272">
                  <c:v>0.85714285700000004</c:v>
                </c:pt>
                <c:pt idx="71273">
                  <c:v>1</c:v>
                </c:pt>
                <c:pt idx="71274">
                  <c:v>1</c:v>
                </c:pt>
                <c:pt idx="71275">
                  <c:v>1</c:v>
                </c:pt>
                <c:pt idx="71276">
                  <c:v>1</c:v>
                </c:pt>
                <c:pt idx="71277">
                  <c:v>1</c:v>
                </c:pt>
                <c:pt idx="71278">
                  <c:v>1</c:v>
                </c:pt>
                <c:pt idx="71279">
                  <c:v>1</c:v>
                </c:pt>
                <c:pt idx="71280">
                  <c:v>1</c:v>
                </c:pt>
                <c:pt idx="71281">
                  <c:v>1</c:v>
                </c:pt>
                <c:pt idx="71282">
                  <c:v>1</c:v>
                </c:pt>
                <c:pt idx="71283">
                  <c:v>1</c:v>
                </c:pt>
                <c:pt idx="71284">
                  <c:v>1</c:v>
                </c:pt>
                <c:pt idx="71285">
                  <c:v>1</c:v>
                </c:pt>
                <c:pt idx="71286">
                  <c:v>1</c:v>
                </c:pt>
                <c:pt idx="71287">
                  <c:v>1</c:v>
                </c:pt>
                <c:pt idx="71288">
                  <c:v>1</c:v>
                </c:pt>
                <c:pt idx="71289">
                  <c:v>1</c:v>
                </c:pt>
                <c:pt idx="71290">
                  <c:v>1</c:v>
                </c:pt>
                <c:pt idx="71291">
                  <c:v>1</c:v>
                </c:pt>
                <c:pt idx="71292">
                  <c:v>1</c:v>
                </c:pt>
                <c:pt idx="71293">
                  <c:v>1</c:v>
                </c:pt>
                <c:pt idx="71294">
                  <c:v>1</c:v>
                </c:pt>
                <c:pt idx="71295">
                  <c:v>1</c:v>
                </c:pt>
                <c:pt idx="71296">
                  <c:v>0.85714285700000004</c:v>
                </c:pt>
                <c:pt idx="71297">
                  <c:v>1</c:v>
                </c:pt>
                <c:pt idx="71298">
                  <c:v>1</c:v>
                </c:pt>
                <c:pt idx="71299">
                  <c:v>1</c:v>
                </c:pt>
                <c:pt idx="71300">
                  <c:v>1</c:v>
                </c:pt>
                <c:pt idx="71301">
                  <c:v>1</c:v>
                </c:pt>
                <c:pt idx="71302">
                  <c:v>1</c:v>
                </c:pt>
                <c:pt idx="71303">
                  <c:v>1</c:v>
                </c:pt>
                <c:pt idx="71304">
                  <c:v>1</c:v>
                </c:pt>
                <c:pt idx="71305">
                  <c:v>1</c:v>
                </c:pt>
                <c:pt idx="71306">
                  <c:v>1</c:v>
                </c:pt>
                <c:pt idx="71307">
                  <c:v>1</c:v>
                </c:pt>
                <c:pt idx="71308">
                  <c:v>1</c:v>
                </c:pt>
                <c:pt idx="71309">
                  <c:v>1</c:v>
                </c:pt>
                <c:pt idx="71310">
                  <c:v>1</c:v>
                </c:pt>
                <c:pt idx="71311">
                  <c:v>1</c:v>
                </c:pt>
                <c:pt idx="71312">
                  <c:v>1</c:v>
                </c:pt>
                <c:pt idx="71313">
                  <c:v>1</c:v>
                </c:pt>
                <c:pt idx="71314">
                  <c:v>1</c:v>
                </c:pt>
                <c:pt idx="71315">
                  <c:v>1</c:v>
                </c:pt>
                <c:pt idx="71316">
                  <c:v>1</c:v>
                </c:pt>
                <c:pt idx="71317">
                  <c:v>1</c:v>
                </c:pt>
                <c:pt idx="71318">
                  <c:v>0.85714285700000004</c:v>
                </c:pt>
                <c:pt idx="71319">
                  <c:v>1</c:v>
                </c:pt>
                <c:pt idx="71320">
                  <c:v>1</c:v>
                </c:pt>
                <c:pt idx="71321">
                  <c:v>1</c:v>
                </c:pt>
                <c:pt idx="71322">
                  <c:v>1</c:v>
                </c:pt>
                <c:pt idx="71323">
                  <c:v>1</c:v>
                </c:pt>
                <c:pt idx="71324">
                  <c:v>1</c:v>
                </c:pt>
                <c:pt idx="71325">
                  <c:v>1</c:v>
                </c:pt>
                <c:pt idx="71326">
                  <c:v>1</c:v>
                </c:pt>
                <c:pt idx="71327">
                  <c:v>1</c:v>
                </c:pt>
                <c:pt idx="71328">
                  <c:v>1</c:v>
                </c:pt>
                <c:pt idx="71329">
                  <c:v>0.85714285700000004</c:v>
                </c:pt>
                <c:pt idx="71330">
                  <c:v>1</c:v>
                </c:pt>
                <c:pt idx="71331">
                  <c:v>1</c:v>
                </c:pt>
                <c:pt idx="71332">
                  <c:v>0.85714285700000004</c:v>
                </c:pt>
                <c:pt idx="71333">
                  <c:v>1</c:v>
                </c:pt>
                <c:pt idx="71334">
                  <c:v>0.85714285700000004</c:v>
                </c:pt>
                <c:pt idx="71335">
                  <c:v>1</c:v>
                </c:pt>
                <c:pt idx="71336">
                  <c:v>1</c:v>
                </c:pt>
                <c:pt idx="71337">
                  <c:v>1</c:v>
                </c:pt>
                <c:pt idx="71338">
                  <c:v>0.85714285700000004</c:v>
                </c:pt>
                <c:pt idx="71339">
                  <c:v>1</c:v>
                </c:pt>
                <c:pt idx="71340">
                  <c:v>1</c:v>
                </c:pt>
                <c:pt idx="71341">
                  <c:v>1</c:v>
                </c:pt>
                <c:pt idx="71342">
                  <c:v>1</c:v>
                </c:pt>
                <c:pt idx="71343">
                  <c:v>1</c:v>
                </c:pt>
                <c:pt idx="71344">
                  <c:v>1</c:v>
                </c:pt>
                <c:pt idx="71345">
                  <c:v>1</c:v>
                </c:pt>
                <c:pt idx="71346">
                  <c:v>1</c:v>
                </c:pt>
                <c:pt idx="71347">
                  <c:v>1</c:v>
                </c:pt>
                <c:pt idx="71348">
                  <c:v>1</c:v>
                </c:pt>
                <c:pt idx="71349">
                  <c:v>1</c:v>
                </c:pt>
                <c:pt idx="71350">
                  <c:v>1</c:v>
                </c:pt>
                <c:pt idx="71351">
                  <c:v>1</c:v>
                </c:pt>
                <c:pt idx="71352">
                  <c:v>1</c:v>
                </c:pt>
                <c:pt idx="71353">
                  <c:v>1</c:v>
                </c:pt>
                <c:pt idx="71354">
                  <c:v>1</c:v>
                </c:pt>
                <c:pt idx="71355">
                  <c:v>1</c:v>
                </c:pt>
                <c:pt idx="71356">
                  <c:v>1</c:v>
                </c:pt>
                <c:pt idx="71357">
                  <c:v>1</c:v>
                </c:pt>
                <c:pt idx="71358">
                  <c:v>1</c:v>
                </c:pt>
                <c:pt idx="71359">
                  <c:v>1</c:v>
                </c:pt>
                <c:pt idx="71360">
                  <c:v>1</c:v>
                </c:pt>
                <c:pt idx="71361">
                  <c:v>1</c:v>
                </c:pt>
                <c:pt idx="71362">
                  <c:v>1</c:v>
                </c:pt>
                <c:pt idx="71363">
                  <c:v>1</c:v>
                </c:pt>
                <c:pt idx="71364">
                  <c:v>1</c:v>
                </c:pt>
                <c:pt idx="71365">
                  <c:v>1</c:v>
                </c:pt>
                <c:pt idx="71366">
                  <c:v>1</c:v>
                </c:pt>
                <c:pt idx="71367">
                  <c:v>1</c:v>
                </c:pt>
                <c:pt idx="71368">
                  <c:v>1</c:v>
                </c:pt>
                <c:pt idx="71369">
                  <c:v>1</c:v>
                </c:pt>
                <c:pt idx="71370">
                  <c:v>1</c:v>
                </c:pt>
                <c:pt idx="71371">
                  <c:v>1</c:v>
                </c:pt>
                <c:pt idx="71372">
                  <c:v>1</c:v>
                </c:pt>
                <c:pt idx="71373">
                  <c:v>1</c:v>
                </c:pt>
                <c:pt idx="71374">
                  <c:v>1</c:v>
                </c:pt>
                <c:pt idx="71375">
                  <c:v>1</c:v>
                </c:pt>
                <c:pt idx="71376">
                  <c:v>1</c:v>
                </c:pt>
                <c:pt idx="71377">
                  <c:v>1</c:v>
                </c:pt>
                <c:pt idx="71378">
                  <c:v>1</c:v>
                </c:pt>
                <c:pt idx="71379">
                  <c:v>1</c:v>
                </c:pt>
                <c:pt idx="71380">
                  <c:v>1</c:v>
                </c:pt>
                <c:pt idx="71381">
                  <c:v>1</c:v>
                </c:pt>
                <c:pt idx="71382">
                  <c:v>1</c:v>
                </c:pt>
                <c:pt idx="71383">
                  <c:v>1</c:v>
                </c:pt>
                <c:pt idx="71384">
                  <c:v>1</c:v>
                </c:pt>
                <c:pt idx="71385">
                  <c:v>1</c:v>
                </c:pt>
                <c:pt idx="71386">
                  <c:v>1</c:v>
                </c:pt>
                <c:pt idx="71387">
                  <c:v>1</c:v>
                </c:pt>
                <c:pt idx="71388">
                  <c:v>1</c:v>
                </c:pt>
                <c:pt idx="71389">
                  <c:v>1</c:v>
                </c:pt>
                <c:pt idx="71390">
                  <c:v>1</c:v>
                </c:pt>
                <c:pt idx="71391">
                  <c:v>1</c:v>
                </c:pt>
                <c:pt idx="71392">
                  <c:v>1</c:v>
                </c:pt>
                <c:pt idx="71393">
                  <c:v>1</c:v>
                </c:pt>
                <c:pt idx="71394">
                  <c:v>1</c:v>
                </c:pt>
                <c:pt idx="71395">
                  <c:v>1</c:v>
                </c:pt>
                <c:pt idx="71396">
                  <c:v>1</c:v>
                </c:pt>
                <c:pt idx="71397">
                  <c:v>1</c:v>
                </c:pt>
                <c:pt idx="71398">
                  <c:v>1</c:v>
                </c:pt>
                <c:pt idx="71399">
                  <c:v>1</c:v>
                </c:pt>
                <c:pt idx="71400">
                  <c:v>1</c:v>
                </c:pt>
                <c:pt idx="71401">
                  <c:v>1</c:v>
                </c:pt>
                <c:pt idx="71402">
                  <c:v>1</c:v>
                </c:pt>
                <c:pt idx="71403">
                  <c:v>1</c:v>
                </c:pt>
                <c:pt idx="71404">
                  <c:v>1</c:v>
                </c:pt>
                <c:pt idx="71405">
                  <c:v>1</c:v>
                </c:pt>
                <c:pt idx="71406">
                  <c:v>1</c:v>
                </c:pt>
                <c:pt idx="71407">
                  <c:v>1</c:v>
                </c:pt>
                <c:pt idx="71408">
                  <c:v>1</c:v>
                </c:pt>
                <c:pt idx="71409">
                  <c:v>1</c:v>
                </c:pt>
                <c:pt idx="71410">
                  <c:v>1</c:v>
                </c:pt>
                <c:pt idx="71411">
                  <c:v>1</c:v>
                </c:pt>
                <c:pt idx="71412">
                  <c:v>1</c:v>
                </c:pt>
                <c:pt idx="71413">
                  <c:v>1</c:v>
                </c:pt>
                <c:pt idx="71414">
                  <c:v>1</c:v>
                </c:pt>
                <c:pt idx="71415">
                  <c:v>1</c:v>
                </c:pt>
                <c:pt idx="71416">
                  <c:v>0.85714285700000004</c:v>
                </c:pt>
                <c:pt idx="71417">
                  <c:v>1</c:v>
                </c:pt>
                <c:pt idx="71418">
                  <c:v>1</c:v>
                </c:pt>
                <c:pt idx="71419">
                  <c:v>0.85714285700000004</c:v>
                </c:pt>
                <c:pt idx="71420">
                  <c:v>1</c:v>
                </c:pt>
                <c:pt idx="71421">
                  <c:v>1</c:v>
                </c:pt>
                <c:pt idx="71422">
                  <c:v>1</c:v>
                </c:pt>
                <c:pt idx="71423">
                  <c:v>1</c:v>
                </c:pt>
                <c:pt idx="71424">
                  <c:v>1</c:v>
                </c:pt>
                <c:pt idx="71425">
                  <c:v>1</c:v>
                </c:pt>
                <c:pt idx="71426">
                  <c:v>1</c:v>
                </c:pt>
                <c:pt idx="71427">
                  <c:v>1</c:v>
                </c:pt>
                <c:pt idx="71428">
                  <c:v>1</c:v>
                </c:pt>
                <c:pt idx="71429">
                  <c:v>1</c:v>
                </c:pt>
                <c:pt idx="71430">
                  <c:v>1</c:v>
                </c:pt>
                <c:pt idx="71431">
                  <c:v>1</c:v>
                </c:pt>
                <c:pt idx="71432">
                  <c:v>1</c:v>
                </c:pt>
                <c:pt idx="71433">
                  <c:v>1</c:v>
                </c:pt>
                <c:pt idx="71434">
                  <c:v>1</c:v>
                </c:pt>
                <c:pt idx="71435">
                  <c:v>1</c:v>
                </c:pt>
                <c:pt idx="71436">
                  <c:v>1</c:v>
                </c:pt>
                <c:pt idx="71437">
                  <c:v>1</c:v>
                </c:pt>
                <c:pt idx="71438">
                  <c:v>1</c:v>
                </c:pt>
                <c:pt idx="71439">
                  <c:v>1</c:v>
                </c:pt>
                <c:pt idx="71440">
                  <c:v>1</c:v>
                </c:pt>
                <c:pt idx="71441">
                  <c:v>1</c:v>
                </c:pt>
                <c:pt idx="71442">
                  <c:v>1</c:v>
                </c:pt>
                <c:pt idx="71443">
                  <c:v>1</c:v>
                </c:pt>
                <c:pt idx="71444">
                  <c:v>1</c:v>
                </c:pt>
                <c:pt idx="71445">
                  <c:v>1</c:v>
                </c:pt>
                <c:pt idx="71446">
                  <c:v>1</c:v>
                </c:pt>
                <c:pt idx="71447">
                  <c:v>1</c:v>
                </c:pt>
                <c:pt idx="71448">
                  <c:v>1</c:v>
                </c:pt>
                <c:pt idx="71449">
                  <c:v>1</c:v>
                </c:pt>
                <c:pt idx="71450">
                  <c:v>1</c:v>
                </c:pt>
                <c:pt idx="71451">
                  <c:v>1</c:v>
                </c:pt>
                <c:pt idx="71452">
                  <c:v>1</c:v>
                </c:pt>
                <c:pt idx="71453">
                  <c:v>1</c:v>
                </c:pt>
                <c:pt idx="71454">
                  <c:v>1</c:v>
                </c:pt>
                <c:pt idx="71455">
                  <c:v>1</c:v>
                </c:pt>
                <c:pt idx="71456">
                  <c:v>1</c:v>
                </c:pt>
                <c:pt idx="71457">
                  <c:v>1</c:v>
                </c:pt>
                <c:pt idx="71458">
                  <c:v>1</c:v>
                </c:pt>
                <c:pt idx="71459">
                  <c:v>0.85714285700000004</c:v>
                </c:pt>
                <c:pt idx="71460">
                  <c:v>1</c:v>
                </c:pt>
                <c:pt idx="71461">
                  <c:v>1</c:v>
                </c:pt>
                <c:pt idx="71462">
                  <c:v>1</c:v>
                </c:pt>
                <c:pt idx="71463">
                  <c:v>1</c:v>
                </c:pt>
                <c:pt idx="71464">
                  <c:v>1</c:v>
                </c:pt>
                <c:pt idx="71465">
                  <c:v>1</c:v>
                </c:pt>
                <c:pt idx="71466">
                  <c:v>1</c:v>
                </c:pt>
                <c:pt idx="71467">
                  <c:v>1</c:v>
                </c:pt>
                <c:pt idx="71468">
                  <c:v>1</c:v>
                </c:pt>
                <c:pt idx="71469">
                  <c:v>1</c:v>
                </c:pt>
                <c:pt idx="71470">
                  <c:v>1</c:v>
                </c:pt>
                <c:pt idx="71471">
                  <c:v>1</c:v>
                </c:pt>
                <c:pt idx="71472">
                  <c:v>1</c:v>
                </c:pt>
                <c:pt idx="71473">
                  <c:v>1</c:v>
                </c:pt>
                <c:pt idx="71474">
                  <c:v>0.85714285700000004</c:v>
                </c:pt>
                <c:pt idx="71475">
                  <c:v>1</c:v>
                </c:pt>
                <c:pt idx="71476">
                  <c:v>1</c:v>
                </c:pt>
                <c:pt idx="71477">
                  <c:v>1</c:v>
                </c:pt>
                <c:pt idx="71478">
                  <c:v>1</c:v>
                </c:pt>
                <c:pt idx="71479">
                  <c:v>1</c:v>
                </c:pt>
                <c:pt idx="71480">
                  <c:v>1</c:v>
                </c:pt>
                <c:pt idx="71481">
                  <c:v>1</c:v>
                </c:pt>
                <c:pt idx="71482">
                  <c:v>1</c:v>
                </c:pt>
                <c:pt idx="71483">
                  <c:v>1</c:v>
                </c:pt>
                <c:pt idx="71484">
                  <c:v>1</c:v>
                </c:pt>
                <c:pt idx="71485">
                  <c:v>1</c:v>
                </c:pt>
                <c:pt idx="71486">
                  <c:v>1</c:v>
                </c:pt>
                <c:pt idx="71487">
                  <c:v>1</c:v>
                </c:pt>
                <c:pt idx="71488">
                  <c:v>1</c:v>
                </c:pt>
                <c:pt idx="71489">
                  <c:v>1</c:v>
                </c:pt>
                <c:pt idx="71490">
                  <c:v>1</c:v>
                </c:pt>
                <c:pt idx="71491">
                  <c:v>1</c:v>
                </c:pt>
                <c:pt idx="71492">
                  <c:v>1</c:v>
                </c:pt>
                <c:pt idx="71493">
                  <c:v>1</c:v>
                </c:pt>
                <c:pt idx="71494">
                  <c:v>1</c:v>
                </c:pt>
                <c:pt idx="71495">
                  <c:v>1</c:v>
                </c:pt>
                <c:pt idx="71496">
                  <c:v>1</c:v>
                </c:pt>
                <c:pt idx="71497">
                  <c:v>1</c:v>
                </c:pt>
                <c:pt idx="71498">
                  <c:v>1</c:v>
                </c:pt>
                <c:pt idx="71499">
                  <c:v>1</c:v>
                </c:pt>
                <c:pt idx="71500">
                  <c:v>1</c:v>
                </c:pt>
                <c:pt idx="71501">
                  <c:v>1</c:v>
                </c:pt>
                <c:pt idx="71502">
                  <c:v>1</c:v>
                </c:pt>
                <c:pt idx="71503">
                  <c:v>1</c:v>
                </c:pt>
                <c:pt idx="71504">
                  <c:v>0.85714285700000004</c:v>
                </c:pt>
                <c:pt idx="71505">
                  <c:v>1</c:v>
                </c:pt>
                <c:pt idx="71506">
                  <c:v>1</c:v>
                </c:pt>
                <c:pt idx="71507">
                  <c:v>1</c:v>
                </c:pt>
                <c:pt idx="71508">
                  <c:v>1</c:v>
                </c:pt>
                <c:pt idx="71509">
                  <c:v>1</c:v>
                </c:pt>
                <c:pt idx="71510">
                  <c:v>1</c:v>
                </c:pt>
                <c:pt idx="71511">
                  <c:v>1</c:v>
                </c:pt>
                <c:pt idx="71512">
                  <c:v>1</c:v>
                </c:pt>
                <c:pt idx="71513">
                  <c:v>1</c:v>
                </c:pt>
                <c:pt idx="71514">
                  <c:v>1</c:v>
                </c:pt>
                <c:pt idx="71515">
                  <c:v>1</c:v>
                </c:pt>
                <c:pt idx="71516">
                  <c:v>1</c:v>
                </c:pt>
                <c:pt idx="71517">
                  <c:v>1</c:v>
                </c:pt>
                <c:pt idx="71518">
                  <c:v>1</c:v>
                </c:pt>
                <c:pt idx="71519">
                  <c:v>1</c:v>
                </c:pt>
                <c:pt idx="71520">
                  <c:v>1</c:v>
                </c:pt>
                <c:pt idx="71521">
                  <c:v>1</c:v>
                </c:pt>
                <c:pt idx="71522">
                  <c:v>1</c:v>
                </c:pt>
                <c:pt idx="71523">
                  <c:v>1</c:v>
                </c:pt>
                <c:pt idx="71524">
                  <c:v>1</c:v>
                </c:pt>
                <c:pt idx="71525">
                  <c:v>1</c:v>
                </c:pt>
                <c:pt idx="71526">
                  <c:v>1</c:v>
                </c:pt>
                <c:pt idx="71527">
                  <c:v>1</c:v>
                </c:pt>
                <c:pt idx="71528">
                  <c:v>1</c:v>
                </c:pt>
                <c:pt idx="71529">
                  <c:v>1</c:v>
                </c:pt>
                <c:pt idx="71530">
                  <c:v>1</c:v>
                </c:pt>
                <c:pt idx="71531">
                  <c:v>1</c:v>
                </c:pt>
                <c:pt idx="71532">
                  <c:v>0.85714285700000004</c:v>
                </c:pt>
                <c:pt idx="71533">
                  <c:v>1</c:v>
                </c:pt>
                <c:pt idx="71534">
                  <c:v>1</c:v>
                </c:pt>
                <c:pt idx="71535">
                  <c:v>1</c:v>
                </c:pt>
                <c:pt idx="71536">
                  <c:v>1</c:v>
                </c:pt>
                <c:pt idx="71537">
                  <c:v>1</c:v>
                </c:pt>
                <c:pt idx="71538">
                  <c:v>1</c:v>
                </c:pt>
                <c:pt idx="71539">
                  <c:v>1</c:v>
                </c:pt>
                <c:pt idx="71540">
                  <c:v>1</c:v>
                </c:pt>
                <c:pt idx="71541">
                  <c:v>1</c:v>
                </c:pt>
                <c:pt idx="71542">
                  <c:v>1</c:v>
                </c:pt>
                <c:pt idx="71543">
                  <c:v>1</c:v>
                </c:pt>
                <c:pt idx="71544">
                  <c:v>1</c:v>
                </c:pt>
                <c:pt idx="71545">
                  <c:v>1</c:v>
                </c:pt>
                <c:pt idx="71546">
                  <c:v>1</c:v>
                </c:pt>
                <c:pt idx="71547">
                  <c:v>1</c:v>
                </c:pt>
                <c:pt idx="71548">
                  <c:v>1</c:v>
                </c:pt>
                <c:pt idx="71549">
                  <c:v>1</c:v>
                </c:pt>
                <c:pt idx="71550">
                  <c:v>1</c:v>
                </c:pt>
                <c:pt idx="71551">
                  <c:v>1</c:v>
                </c:pt>
                <c:pt idx="71552">
                  <c:v>1</c:v>
                </c:pt>
                <c:pt idx="71553">
                  <c:v>1</c:v>
                </c:pt>
                <c:pt idx="71554">
                  <c:v>1</c:v>
                </c:pt>
                <c:pt idx="71555">
                  <c:v>1</c:v>
                </c:pt>
                <c:pt idx="71556">
                  <c:v>1</c:v>
                </c:pt>
                <c:pt idx="71557">
                  <c:v>1</c:v>
                </c:pt>
                <c:pt idx="71558">
                  <c:v>0.85714285700000004</c:v>
                </c:pt>
                <c:pt idx="71559">
                  <c:v>1</c:v>
                </c:pt>
                <c:pt idx="71560">
                  <c:v>1</c:v>
                </c:pt>
                <c:pt idx="71561">
                  <c:v>1</c:v>
                </c:pt>
                <c:pt idx="71562">
                  <c:v>1</c:v>
                </c:pt>
                <c:pt idx="71563">
                  <c:v>1</c:v>
                </c:pt>
                <c:pt idx="71564">
                  <c:v>1</c:v>
                </c:pt>
                <c:pt idx="71565">
                  <c:v>1</c:v>
                </c:pt>
                <c:pt idx="71566">
                  <c:v>1</c:v>
                </c:pt>
                <c:pt idx="71567">
                  <c:v>1</c:v>
                </c:pt>
                <c:pt idx="71568">
                  <c:v>1</c:v>
                </c:pt>
                <c:pt idx="71569">
                  <c:v>1</c:v>
                </c:pt>
                <c:pt idx="71570">
                  <c:v>1</c:v>
                </c:pt>
                <c:pt idx="71571">
                  <c:v>1</c:v>
                </c:pt>
                <c:pt idx="71572">
                  <c:v>1</c:v>
                </c:pt>
                <c:pt idx="71573">
                  <c:v>1</c:v>
                </c:pt>
                <c:pt idx="71574">
                  <c:v>1</c:v>
                </c:pt>
                <c:pt idx="71575">
                  <c:v>1</c:v>
                </c:pt>
                <c:pt idx="71576">
                  <c:v>1</c:v>
                </c:pt>
                <c:pt idx="71577">
                  <c:v>1</c:v>
                </c:pt>
                <c:pt idx="71578">
                  <c:v>1</c:v>
                </c:pt>
                <c:pt idx="71579">
                  <c:v>1</c:v>
                </c:pt>
                <c:pt idx="71580">
                  <c:v>1</c:v>
                </c:pt>
                <c:pt idx="71581">
                  <c:v>1</c:v>
                </c:pt>
                <c:pt idx="71582">
                  <c:v>1</c:v>
                </c:pt>
                <c:pt idx="71583">
                  <c:v>1</c:v>
                </c:pt>
                <c:pt idx="71584">
                  <c:v>1</c:v>
                </c:pt>
                <c:pt idx="71585">
                  <c:v>1</c:v>
                </c:pt>
                <c:pt idx="71586">
                  <c:v>0.85714285700000004</c:v>
                </c:pt>
                <c:pt idx="71587">
                  <c:v>1</c:v>
                </c:pt>
                <c:pt idx="71588">
                  <c:v>1</c:v>
                </c:pt>
                <c:pt idx="71589">
                  <c:v>1</c:v>
                </c:pt>
                <c:pt idx="71590">
                  <c:v>1</c:v>
                </c:pt>
                <c:pt idx="71591">
                  <c:v>1</c:v>
                </c:pt>
                <c:pt idx="71592">
                  <c:v>1</c:v>
                </c:pt>
                <c:pt idx="71593">
                  <c:v>1</c:v>
                </c:pt>
                <c:pt idx="71594">
                  <c:v>1</c:v>
                </c:pt>
                <c:pt idx="71595">
                  <c:v>1</c:v>
                </c:pt>
                <c:pt idx="71596">
                  <c:v>1</c:v>
                </c:pt>
                <c:pt idx="71597">
                  <c:v>1</c:v>
                </c:pt>
                <c:pt idx="71598">
                  <c:v>1</c:v>
                </c:pt>
                <c:pt idx="71599">
                  <c:v>1</c:v>
                </c:pt>
                <c:pt idx="71600">
                  <c:v>1</c:v>
                </c:pt>
                <c:pt idx="71601">
                  <c:v>1</c:v>
                </c:pt>
                <c:pt idx="71602">
                  <c:v>1</c:v>
                </c:pt>
                <c:pt idx="71603">
                  <c:v>1</c:v>
                </c:pt>
                <c:pt idx="71604">
                  <c:v>1</c:v>
                </c:pt>
                <c:pt idx="71605">
                  <c:v>1</c:v>
                </c:pt>
                <c:pt idx="71606">
                  <c:v>1</c:v>
                </c:pt>
                <c:pt idx="71607">
                  <c:v>1</c:v>
                </c:pt>
                <c:pt idx="71608">
                  <c:v>1</c:v>
                </c:pt>
                <c:pt idx="71609">
                  <c:v>1</c:v>
                </c:pt>
                <c:pt idx="71610">
                  <c:v>1</c:v>
                </c:pt>
                <c:pt idx="71611">
                  <c:v>1</c:v>
                </c:pt>
                <c:pt idx="71612">
                  <c:v>1</c:v>
                </c:pt>
                <c:pt idx="71613">
                  <c:v>1</c:v>
                </c:pt>
                <c:pt idx="71614">
                  <c:v>1</c:v>
                </c:pt>
                <c:pt idx="71615">
                  <c:v>1</c:v>
                </c:pt>
                <c:pt idx="71616">
                  <c:v>1</c:v>
                </c:pt>
                <c:pt idx="71617">
                  <c:v>1</c:v>
                </c:pt>
                <c:pt idx="71618">
                  <c:v>1</c:v>
                </c:pt>
                <c:pt idx="71619">
                  <c:v>1</c:v>
                </c:pt>
                <c:pt idx="71620">
                  <c:v>1</c:v>
                </c:pt>
                <c:pt idx="71621">
                  <c:v>1</c:v>
                </c:pt>
                <c:pt idx="71622">
                  <c:v>1</c:v>
                </c:pt>
                <c:pt idx="71623">
                  <c:v>1</c:v>
                </c:pt>
                <c:pt idx="71624">
                  <c:v>1</c:v>
                </c:pt>
                <c:pt idx="71625">
                  <c:v>1</c:v>
                </c:pt>
                <c:pt idx="71626">
                  <c:v>1</c:v>
                </c:pt>
                <c:pt idx="71627">
                  <c:v>1</c:v>
                </c:pt>
                <c:pt idx="71628">
                  <c:v>1</c:v>
                </c:pt>
                <c:pt idx="71629">
                  <c:v>1</c:v>
                </c:pt>
                <c:pt idx="71630">
                  <c:v>1</c:v>
                </c:pt>
                <c:pt idx="71631">
                  <c:v>1</c:v>
                </c:pt>
                <c:pt idx="71632">
                  <c:v>1</c:v>
                </c:pt>
                <c:pt idx="71633">
                  <c:v>1</c:v>
                </c:pt>
                <c:pt idx="71634">
                  <c:v>1</c:v>
                </c:pt>
                <c:pt idx="71635">
                  <c:v>1</c:v>
                </c:pt>
                <c:pt idx="71636">
                  <c:v>1</c:v>
                </c:pt>
                <c:pt idx="71637">
                  <c:v>1</c:v>
                </c:pt>
                <c:pt idx="71638">
                  <c:v>1</c:v>
                </c:pt>
                <c:pt idx="71639">
                  <c:v>1</c:v>
                </c:pt>
                <c:pt idx="71640">
                  <c:v>1</c:v>
                </c:pt>
                <c:pt idx="71641">
                  <c:v>1</c:v>
                </c:pt>
                <c:pt idx="71642">
                  <c:v>1</c:v>
                </c:pt>
                <c:pt idx="71643">
                  <c:v>1</c:v>
                </c:pt>
                <c:pt idx="71644">
                  <c:v>1</c:v>
                </c:pt>
                <c:pt idx="71645">
                  <c:v>1</c:v>
                </c:pt>
                <c:pt idx="71646">
                  <c:v>1</c:v>
                </c:pt>
                <c:pt idx="71647">
                  <c:v>0.85714285700000004</c:v>
                </c:pt>
                <c:pt idx="71648">
                  <c:v>1</c:v>
                </c:pt>
                <c:pt idx="71649">
                  <c:v>1</c:v>
                </c:pt>
                <c:pt idx="71650">
                  <c:v>1</c:v>
                </c:pt>
                <c:pt idx="71651">
                  <c:v>1</c:v>
                </c:pt>
                <c:pt idx="71652">
                  <c:v>1</c:v>
                </c:pt>
                <c:pt idx="71653">
                  <c:v>1</c:v>
                </c:pt>
                <c:pt idx="71654">
                  <c:v>1</c:v>
                </c:pt>
                <c:pt idx="71655">
                  <c:v>1</c:v>
                </c:pt>
                <c:pt idx="71656">
                  <c:v>1</c:v>
                </c:pt>
                <c:pt idx="71657">
                  <c:v>1</c:v>
                </c:pt>
                <c:pt idx="71658">
                  <c:v>1</c:v>
                </c:pt>
                <c:pt idx="71659">
                  <c:v>1</c:v>
                </c:pt>
                <c:pt idx="71660">
                  <c:v>0.71428571399999996</c:v>
                </c:pt>
                <c:pt idx="71661">
                  <c:v>1</c:v>
                </c:pt>
                <c:pt idx="71662">
                  <c:v>1</c:v>
                </c:pt>
                <c:pt idx="71663">
                  <c:v>1</c:v>
                </c:pt>
                <c:pt idx="71664">
                  <c:v>1</c:v>
                </c:pt>
                <c:pt idx="71665">
                  <c:v>1</c:v>
                </c:pt>
                <c:pt idx="71666">
                  <c:v>1</c:v>
                </c:pt>
                <c:pt idx="71667">
                  <c:v>1</c:v>
                </c:pt>
                <c:pt idx="71668">
                  <c:v>1</c:v>
                </c:pt>
                <c:pt idx="71669">
                  <c:v>1</c:v>
                </c:pt>
                <c:pt idx="71670">
                  <c:v>1</c:v>
                </c:pt>
                <c:pt idx="71671">
                  <c:v>1</c:v>
                </c:pt>
                <c:pt idx="71672">
                  <c:v>1</c:v>
                </c:pt>
                <c:pt idx="71673">
                  <c:v>1</c:v>
                </c:pt>
                <c:pt idx="71674">
                  <c:v>1</c:v>
                </c:pt>
                <c:pt idx="71675">
                  <c:v>1</c:v>
                </c:pt>
                <c:pt idx="71676">
                  <c:v>1</c:v>
                </c:pt>
                <c:pt idx="71677">
                  <c:v>1</c:v>
                </c:pt>
                <c:pt idx="71678">
                  <c:v>1</c:v>
                </c:pt>
                <c:pt idx="71679">
                  <c:v>1</c:v>
                </c:pt>
                <c:pt idx="71680">
                  <c:v>1</c:v>
                </c:pt>
                <c:pt idx="71681">
                  <c:v>1</c:v>
                </c:pt>
                <c:pt idx="71682">
                  <c:v>0.85714285700000004</c:v>
                </c:pt>
                <c:pt idx="71683">
                  <c:v>1</c:v>
                </c:pt>
                <c:pt idx="71684">
                  <c:v>1</c:v>
                </c:pt>
                <c:pt idx="71685">
                  <c:v>1</c:v>
                </c:pt>
                <c:pt idx="71686">
                  <c:v>1</c:v>
                </c:pt>
                <c:pt idx="71687">
                  <c:v>1</c:v>
                </c:pt>
                <c:pt idx="71688">
                  <c:v>1</c:v>
                </c:pt>
                <c:pt idx="71689">
                  <c:v>1</c:v>
                </c:pt>
                <c:pt idx="71690">
                  <c:v>1</c:v>
                </c:pt>
                <c:pt idx="71691">
                  <c:v>1</c:v>
                </c:pt>
                <c:pt idx="71692">
                  <c:v>1</c:v>
                </c:pt>
                <c:pt idx="71693">
                  <c:v>1</c:v>
                </c:pt>
                <c:pt idx="71694">
                  <c:v>1</c:v>
                </c:pt>
                <c:pt idx="71695">
                  <c:v>1</c:v>
                </c:pt>
                <c:pt idx="71696">
                  <c:v>1</c:v>
                </c:pt>
                <c:pt idx="71697">
                  <c:v>1</c:v>
                </c:pt>
                <c:pt idx="71698">
                  <c:v>1</c:v>
                </c:pt>
                <c:pt idx="71699">
                  <c:v>1</c:v>
                </c:pt>
                <c:pt idx="71700">
                  <c:v>1</c:v>
                </c:pt>
                <c:pt idx="71701">
                  <c:v>1</c:v>
                </c:pt>
                <c:pt idx="71702">
                  <c:v>1</c:v>
                </c:pt>
                <c:pt idx="71703">
                  <c:v>1</c:v>
                </c:pt>
                <c:pt idx="71704">
                  <c:v>1</c:v>
                </c:pt>
                <c:pt idx="71705">
                  <c:v>1</c:v>
                </c:pt>
                <c:pt idx="71706">
                  <c:v>1</c:v>
                </c:pt>
                <c:pt idx="71707">
                  <c:v>1</c:v>
                </c:pt>
                <c:pt idx="71708">
                  <c:v>1</c:v>
                </c:pt>
                <c:pt idx="71709">
                  <c:v>1</c:v>
                </c:pt>
                <c:pt idx="71710">
                  <c:v>1</c:v>
                </c:pt>
                <c:pt idx="71711">
                  <c:v>1</c:v>
                </c:pt>
                <c:pt idx="71712">
                  <c:v>1</c:v>
                </c:pt>
                <c:pt idx="71713">
                  <c:v>1</c:v>
                </c:pt>
                <c:pt idx="71714">
                  <c:v>1</c:v>
                </c:pt>
                <c:pt idx="71715">
                  <c:v>1</c:v>
                </c:pt>
                <c:pt idx="71716">
                  <c:v>1</c:v>
                </c:pt>
                <c:pt idx="71717">
                  <c:v>1</c:v>
                </c:pt>
                <c:pt idx="71718">
                  <c:v>1</c:v>
                </c:pt>
                <c:pt idx="71719">
                  <c:v>1</c:v>
                </c:pt>
                <c:pt idx="71720">
                  <c:v>1</c:v>
                </c:pt>
                <c:pt idx="71721">
                  <c:v>1</c:v>
                </c:pt>
                <c:pt idx="71722">
                  <c:v>1</c:v>
                </c:pt>
                <c:pt idx="71723">
                  <c:v>1</c:v>
                </c:pt>
                <c:pt idx="71724">
                  <c:v>1</c:v>
                </c:pt>
                <c:pt idx="71725">
                  <c:v>1</c:v>
                </c:pt>
                <c:pt idx="71726">
                  <c:v>1</c:v>
                </c:pt>
                <c:pt idx="71727">
                  <c:v>1</c:v>
                </c:pt>
                <c:pt idx="71728">
                  <c:v>1</c:v>
                </c:pt>
                <c:pt idx="71729">
                  <c:v>1</c:v>
                </c:pt>
                <c:pt idx="71730">
                  <c:v>1</c:v>
                </c:pt>
                <c:pt idx="71731">
                  <c:v>1</c:v>
                </c:pt>
                <c:pt idx="71732">
                  <c:v>1</c:v>
                </c:pt>
                <c:pt idx="71733">
                  <c:v>1</c:v>
                </c:pt>
                <c:pt idx="71734">
                  <c:v>1</c:v>
                </c:pt>
                <c:pt idx="71735">
                  <c:v>1</c:v>
                </c:pt>
                <c:pt idx="71736">
                  <c:v>1</c:v>
                </c:pt>
                <c:pt idx="71737">
                  <c:v>1</c:v>
                </c:pt>
                <c:pt idx="71738">
                  <c:v>1</c:v>
                </c:pt>
                <c:pt idx="71739">
                  <c:v>1</c:v>
                </c:pt>
                <c:pt idx="71740">
                  <c:v>1</c:v>
                </c:pt>
                <c:pt idx="71741">
                  <c:v>1</c:v>
                </c:pt>
                <c:pt idx="71742">
                  <c:v>1</c:v>
                </c:pt>
                <c:pt idx="71743">
                  <c:v>1</c:v>
                </c:pt>
                <c:pt idx="71744">
                  <c:v>1</c:v>
                </c:pt>
                <c:pt idx="71745">
                  <c:v>1</c:v>
                </c:pt>
                <c:pt idx="71746">
                  <c:v>1</c:v>
                </c:pt>
                <c:pt idx="71747">
                  <c:v>1</c:v>
                </c:pt>
                <c:pt idx="71748">
                  <c:v>1</c:v>
                </c:pt>
                <c:pt idx="71749">
                  <c:v>1</c:v>
                </c:pt>
                <c:pt idx="71750">
                  <c:v>1</c:v>
                </c:pt>
                <c:pt idx="71751">
                  <c:v>1</c:v>
                </c:pt>
                <c:pt idx="71752">
                  <c:v>1</c:v>
                </c:pt>
                <c:pt idx="71753">
                  <c:v>1</c:v>
                </c:pt>
                <c:pt idx="71754">
                  <c:v>1</c:v>
                </c:pt>
                <c:pt idx="71755">
                  <c:v>1</c:v>
                </c:pt>
                <c:pt idx="71756">
                  <c:v>1</c:v>
                </c:pt>
                <c:pt idx="71757">
                  <c:v>1</c:v>
                </c:pt>
                <c:pt idx="71758">
                  <c:v>1</c:v>
                </c:pt>
                <c:pt idx="71759">
                  <c:v>1</c:v>
                </c:pt>
                <c:pt idx="71760">
                  <c:v>1</c:v>
                </c:pt>
                <c:pt idx="71761">
                  <c:v>1</c:v>
                </c:pt>
                <c:pt idx="71762">
                  <c:v>1</c:v>
                </c:pt>
                <c:pt idx="71763">
                  <c:v>1</c:v>
                </c:pt>
                <c:pt idx="71764">
                  <c:v>1</c:v>
                </c:pt>
                <c:pt idx="71765">
                  <c:v>1</c:v>
                </c:pt>
                <c:pt idx="71766">
                  <c:v>1</c:v>
                </c:pt>
                <c:pt idx="71767">
                  <c:v>1</c:v>
                </c:pt>
                <c:pt idx="71768">
                  <c:v>1</c:v>
                </c:pt>
                <c:pt idx="71769">
                  <c:v>1</c:v>
                </c:pt>
                <c:pt idx="71770">
                  <c:v>1</c:v>
                </c:pt>
                <c:pt idx="71771">
                  <c:v>1</c:v>
                </c:pt>
                <c:pt idx="71772">
                  <c:v>1</c:v>
                </c:pt>
                <c:pt idx="71773">
                  <c:v>1</c:v>
                </c:pt>
                <c:pt idx="71774">
                  <c:v>1</c:v>
                </c:pt>
                <c:pt idx="71775">
                  <c:v>1</c:v>
                </c:pt>
                <c:pt idx="71776">
                  <c:v>1</c:v>
                </c:pt>
                <c:pt idx="71777">
                  <c:v>1</c:v>
                </c:pt>
                <c:pt idx="71778">
                  <c:v>1</c:v>
                </c:pt>
                <c:pt idx="71779">
                  <c:v>1</c:v>
                </c:pt>
                <c:pt idx="71780">
                  <c:v>1</c:v>
                </c:pt>
                <c:pt idx="71781">
                  <c:v>1</c:v>
                </c:pt>
                <c:pt idx="71782">
                  <c:v>1</c:v>
                </c:pt>
                <c:pt idx="71783">
                  <c:v>1</c:v>
                </c:pt>
                <c:pt idx="71784">
                  <c:v>1</c:v>
                </c:pt>
                <c:pt idx="71785">
                  <c:v>1</c:v>
                </c:pt>
                <c:pt idx="71786">
                  <c:v>1</c:v>
                </c:pt>
                <c:pt idx="71787">
                  <c:v>1</c:v>
                </c:pt>
                <c:pt idx="71788">
                  <c:v>1</c:v>
                </c:pt>
                <c:pt idx="71789">
                  <c:v>1</c:v>
                </c:pt>
                <c:pt idx="71790">
                  <c:v>1</c:v>
                </c:pt>
                <c:pt idx="71791">
                  <c:v>1</c:v>
                </c:pt>
                <c:pt idx="71792">
                  <c:v>1</c:v>
                </c:pt>
                <c:pt idx="71793">
                  <c:v>1</c:v>
                </c:pt>
                <c:pt idx="71794">
                  <c:v>1</c:v>
                </c:pt>
                <c:pt idx="71795">
                  <c:v>1</c:v>
                </c:pt>
                <c:pt idx="71796">
                  <c:v>1</c:v>
                </c:pt>
                <c:pt idx="71797">
                  <c:v>1</c:v>
                </c:pt>
                <c:pt idx="71798">
                  <c:v>1</c:v>
                </c:pt>
                <c:pt idx="71799">
                  <c:v>1</c:v>
                </c:pt>
                <c:pt idx="71800">
                  <c:v>1</c:v>
                </c:pt>
                <c:pt idx="71801">
                  <c:v>1</c:v>
                </c:pt>
                <c:pt idx="71802">
                  <c:v>1</c:v>
                </c:pt>
                <c:pt idx="71803">
                  <c:v>1</c:v>
                </c:pt>
                <c:pt idx="71804">
                  <c:v>1</c:v>
                </c:pt>
                <c:pt idx="71805">
                  <c:v>1</c:v>
                </c:pt>
                <c:pt idx="71806">
                  <c:v>1</c:v>
                </c:pt>
                <c:pt idx="71807">
                  <c:v>1</c:v>
                </c:pt>
                <c:pt idx="71808">
                  <c:v>1</c:v>
                </c:pt>
                <c:pt idx="71809">
                  <c:v>1</c:v>
                </c:pt>
                <c:pt idx="71810">
                  <c:v>1</c:v>
                </c:pt>
                <c:pt idx="71811">
                  <c:v>1</c:v>
                </c:pt>
                <c:pt idx="71812">
                  <c:v>1</c:v>
                </c:pt>
                <c:pt idx="71813">
                  <c:v>1</c:v>
                </c:pt>
                <c:pt idx="71814">
                  <c:v>1</c:v>
                </c:pt>
                <c:pt idx="71815">
                  <c:v>1</c:v>
                </c:pt>
                <c:pt idx="71816">
                  <c:v>1</c:v>
                </c:pt>
                <c:pt idx="71817">
                  <c:v>1</c:v>
                </c:pt>
                <c:pt idx="71818">
                  <c:v>1</c:v>
                </c:pt>
                <c:pt idx="71819">
                  <c:v>1</c:v>
                </c:pt>
                <c:pt idx="71820">
                  <c:v>1</c:v>
                </c:pt>
                <c:pt idx="71821">
                  <c:v>1</c:v>
                </c:pt>
                <c:pt idx="71822">
                  <c:v>1</c:v>
                </c:pt>
                <c:pt idx="71823">
                  <c:v>1</c:v>
                </c:pt>
                <c:pt idx="71824">
                  <c:v>1</c:v>
                </c:pt>
                <c:pt idx="71825">
                  <c:v>1</c:v>
                </c:pt>
                <c:pt idx="71826">
                  <c:v>1</c:v>
                </c:pt>
                <c:pt idx="71827">
                  <c:v>1</c:v>
                </c:pt>
                <c:pt idx="71828">
                  <c:v>1</c:v>
                </c:pt>
                <c:pt idx="71829">
                  <c:v>1</c:v>
                </c:pt>
                <c:pt idx="71830">
                  <c:v>1</c:v>
                </c:pt>
                <c:pt idx="71831">
                  <c:v>1</c:v>
                </c:pt>
                <c:pt idx="71832">
                  <c:v>1</c:v>
                </c:pt>
                <c:pt idx="71833">
                  <c:v>1</c:v>
                </c:pt>
                <c:pt idx="71834">
                  <c:v>1</c:v>
                </c:pt>
                <c:pt idx="71835">
                  <c:v>1</c:v>
                </c:pt>
                <c:pt idx="71836">
                  <c:v>1</c:v>
                </c:pt>
                <c:pt idx="71837">
                  <c:v>1</c:v>
                </c:pt>
                <c:pt idx="71838">
                  <c:v>0.85714285700000004</c:v>
                </c:pt>
                <c:pt idx="71839">
                  <c:v>1</c:v>
                </c:pt>
                <c:pt idx="71840">
                  <c:v>1</c:v>
                </c:pt>
                <c:pt idx="71841">
                  <c:v>1</c:v>
                </c:pt>
                <c:pt idx="71842">
                  <c:v>1</c:v>
                </c:pt>
                <c:pt idx="71843">
                  <c:v>1</c:v>
                </c:pt>
                <c:pt idx="71844">
                  <c:v>1</c:v>
                </c:pt>
                <c:pt idx="71845">
                  <c:v>1</c:v>
                </c:pt>
                <c:pt idx="71846">
                  <c:v>1</c:v>
                </c:pt>
                <c:pt idx="71847">
                  <c:v>1</c:v>
                </c:pt>
                <c:pt idx="71848">
                  <c:v>1</c:v>
                </c:pt>
                <c:pt idx="71849">
                  <c:v>1</c:v>
                </c:pt>
                <c:pt idx="71850">
                  <c:v>1</c:v>
                </c:pt>
                <c:pt idx="71851">
                  <c:v>1</c:v>
                </c:pt>
                <c:pt idx="71852">
                  <c:v>1</c:v>
                </c:pt>
                <c:pt idx="71853">
                  <c:v>1</c:v>
                </c:pt>
                <c:pt idx="71854">
                  <c:v>0.85714285700000004</c:v>
                </c:pt>
                <c:pt idx="71855">
                  <c:v>1</c:v>
                </c:pt>
                <c:pt idx="71856">
                  <c:v>1</c:v>
                </c:pt>
                <c:pt idx="71857">
                  <c:v>1</c:v>
                </c:pt>
                <c:pt idx="71858">
                  <c:v>1</c:v>
                </c:pt>
                <c:pt idx="71859">
                  <c:v>1</c:v>
                </c:pt>
                <c:pt idx="71860">
                  <c:v>1</c:v>
                </c:pt>
                <c:pt idx="71861">
                  <c:v>0.571428571</c:v>
                </c:pt>
                <c:pt idx="71862">
                  <c:v>1</c:v>
                </c:pt>
                <c:pt idx="71863">
                  <c:v>1</c:v>
                </c:pt>
                <c:pt idx="71864">
                  <c:v>1</c:v>
                </c:pt>
                <c:pt idx="71865">
                  <c:v>1</c:v>
                </c:pt>
                <c:pt idx="71866">
                  <c:v>1</c:v>
                </c:pt>
                <c:pt idx="71867">
                  <c:v>1</c:v>
                </c:pt>
                <c:pt idx="71868">
                  <c:v>1</c:v>
                </c:pt>
                <c:pt idx="71869">
                  <c:v>1</c:v>
                </c:pt>
                <c:pt idx="71870">
                  <c:v>1</c:v>
                </c:pt>
                <c:pt idx="71871">
                  <c:v>1</c:v>
                </c:pt>
                <c:pt idx="71872">
                  <c:v>0.85714285700000004</c:v>
                </c:pt>
                <c:pt idx="71873">
                  <c:v>1</c:v>
                </c:pt>
                <c:pt idx="71874">
                  <c:v>1</c:v>
                </c:pt>
                <c:pt idx="71875">
                  <c:v>1</c:v>
                </c:pt>
                <c:pt idx="71876">
                  <c:v>0.85714285700000004</c:v>
                </c:pt>
                <c:pt idx="71877">
                  <c:v>1</c:v>
                </c:pt>
                <c:pt idx="71878">
                  <c:v>1</c:v>
                </c:pt>
                <c:pt idx="71879">
                  <c:v>1</c:v>
                </c:pt>
                <c:pt idx="71880">
                  <c:v>1</c:v>
                </c:pt>
                <c:pt idx="71881">
                  <c:v>1</c:v>
                </c:pt>
                <c:pt idx="71882">
                  <c:v>1</c:v>
                </c:pt>
                <c:pt idx="71883">
                  <c:v>1</c:v>
                </c:pt>
                <c:pt idx="71884">
                  <c:v>0.85714285700000004</c:v>
                </c:pt>
                <c:pt idx="71885">
                  <c:v>1</c:v>
                </c:pt>
                <c:pt idx="71886">
                  <c:v>1</c:v>
                </c:pt>
                <c:pt idx="71887">
                  <c:v>0.85714285700000004</c:v>
                </c:pt>
                <c:pt idx="71888">
                  <c:v>1</c:v>
                </c:pt>
                <c:pt idx="71889">
                  <c:v>0.85714285700000004</c:v>
                </c:pt>
                <c:pt idx="71890">
                  <c:v>0.85714285700000004</c:v>
                </c:pt>
                <c:pt idx="71891">
                  <c:v>1</c:v>
                </c:pt>
                <c:pt idx="71892">
                  <c:v>1</c:v>
                </c:pt>
                <c:pt idx="71893">
                  <c:v>1</c:v>
                </c:pt>
                <c:pt idx="71894">
                  <c:v>1</c:v>
                </c:pt>
                <c:pt idx="71895">
                  <c:v>1</c:v>
                </c:pt>
                <c:pt idx="71896">
                  <c:v>1</c:v>
                </c:pt>
                <c:pt idx="71897">
                  <c:v>1</c:v>
                </c:pt>
                <c:pt idx="71898">
                  <c:v>1</c:v>
                </c:pt>
                <c:pt idx="71899">
                  <c:v>1</c:v>
                </c:pt>
                <c:pt idx="71900">
                  <c:v>1</c:v>
                </c:pt>
                <c:pt idx="71901">
                  <c:v>1</c:v>
                </c:pt>
                <c:pt idx="71902">
                  <c:v>1</c:v>
                </c:pt>
                <c:pt idx="71903">
                  <c:v>0.85714285700000004</c:v>
                </c:pt>
                <c:pt idx="71904">
                  <c:v>1</c:v>
                </c:pt>
                <c:pt idx="71905">
                  <c:v>0.85714285700000004</c:v>
                </c:pt>
                <c:pt idx="71906">
                  <c:v>1</c:v>
                </c:pt>
                <c:pt idx="71907">
                  <c:v>1</c:v>
                </c:pt>
                <c:pt idx="71908">
                  <c:v>0.85714285700000004</c:v>
                </c:pt>
                <c:pt idx="71909">
                  <c:v>1</c:v>
                </c:pt>
                <c:pt idx="71910">
                  <c:v>1</c:v>
                </c:pt>
                <c:pt idx="71911">
                  <c:v>1</c:v>
                </c:pt>
                <c:pt idx="71912">
                  <c:v>1</c:v>
                </c:pt>
                <c:pt idx="71913">
                  <c:v>0.85714285700000004</c:v>
                </c:pt>
                <c:pt idx="71914">
                  <c:v>1</c:v>
                </c:pt>
                <c:pt idx="71915">
                  <c:v>1</c:v>
                </c:pt>
                <c:pt idx="71916">
                  <c:v>1</c:v>
                </c:pt>
                <c:pt idx="71917">
                  <c:v>0.85714285700000004</c:v>
                </c:pt>
                <c:pt idx="71918">
                  <c:v>1</c:v>
                </c:pt>
                <c:pt idx="71919">
                  <c:v>1</c:v>
                </c:pt>
                <c:pt idx="71920">
                  <c:v>1</c:v>
                </c:pt>
                <c:pt idx="71921">
                  <c:v>0.85714285700000004</c:v>
                </c:pt>
                <c:pt idx="71922">
                  <c:v>1</c:v>
                </c:pt>
                <c:pt idx="71923">
                  <c:v>1</c:v>
                </c:pt>
                <c:pt idx="71924">
                  <c:v>1</c:v>
                </c:pt>
                <c:pt idx="71925">
                  <c:v>1</c:v>
                </c:pt>
                <c:pt idx="71926">
                  <c:v>1</c:v>
                </c:pt>
                <c:pt idx="71927">
                  <c:v>1</c:v>
                </c:pt>
                <c:pt idx="71928">
                  <c:v>1</c:v>
                </c:pt>
                <c:pt idx="71929">
                  <c:v>0.85714285700000004</c:v>
                </c:pt>
                <c:pt idx="71930">
                  <c:v>1</c:v>
                </c:pt>
                <c:pt idx="71931">
                  <c:v>1</c:v>
                </c:pt>
                <c:pt idx="71932">
                  <c:v>1</c:v>
                </c:pt>
                <c:pt idx="71933">
                  <c:v>1</c:v>
                </c:pt>
                <c:pt idx="71934">
                  <c:v>1</c:v>
                </c:pt>
                <c:pt idx="71935">
                  <c:v>1</c:v>
                </c:pt>
                <c:pt idx="71936">
                  <c:v>1</c:v>
                </c:pt>
                <c:pt idx="71937">
                  <c:v>1</c:v>
                </c:pt>
                <c:pt idx="71938">
                  <c:v>1</c:v>
                </c:pt>
                <c:pt idx="71939">
                  <c:v>0.85714285700000004</c:v>
                </c:pt>
                <c:pt idx="71940">
                  <c:v>1</c:v>
                </c:pt>
                <c:pt idx="71941">
                  <c:v>1</c:v>
                </c:pt>
                <c:pt idx="71942">
                  <c:v>0.85714285700000004</c:v>
                </c:pt>
                <c:pt idx="71943">
                  <c:v>1</c:v>
                </c:pt>
                <c:pt idx="71944">
                  <c:v>1</c:v>
                </c:pt>
                <c:pt idx="71945">
                  <c:v>0.85714285700000004</c:v>
                </c:pt>
                <c:pt idx="71946">
                  <c:v>1</c:v>
                </c:pt>
                <c:pt idx="71947">
                  <c:v>1</c:v>
                </c:pt>
                <c:pt idx="71948">
                  <c:v>1</c:v>
                </c:pt>
                <c:pt idx="71949">
                  <c:v>1</c:v>
                </c:pt>
                <c:pt idx="71950">
                  <c:v>1</c:v>
                </c:pt>
                <c:pt idx="71951">
                  <c:v>1</c:v>
                </c:pt>
                <c:pt idx="71952">
                  <c:v>1</c:v>
                </c:pt>
                <c:pt idx="71953">
                  <c:v>1</c:v>
                </c:pt>
                <c:pt idx="71954">
                  <c:v>1</c:v>
                </c:pt>
                <c:pt idx="71955">
                  <c:v>1</c:v>
                </c:pt>
                <c:pt idx="71956">
                  <c:v>1</c:v>
                </c:pt>
                <c:pt idx="71957">
                  <c:v>1</c:v>
                </c:pt>
                <c:pt idx="71958">
                  <c:v>1</c:v>
                </c:pt>
                <c:pt idx="71959">
                  <c:v>1</c:v>
                </c:pt>
                <c:pt idx="71960">
                  <c:v>1</c:v>
                </c:pt>
                <c:pt idx="71961">
                  <c:v>1</c:v>
                </c:pt>
                <c:pt idx="71962">
                  <c:v>1</c:v>
                </c:pt>
                <c:pt idx="71963">
                  <c:v>1</c:v>
                </c:pt>
                <c:pt idx="71964">
                  <c:v>1</c:v>
                </c:pt>
                <c:pt idx="71965">
                  <c:v>1</c:v>
                </c:pt>
                <c:pt idx="71966">
                  <c:v>1</c:v>
                </c:pt>
                <c:pt idx="71967">
                  <c:v>1</c:v>
                </c:pt>
                <c:pt idx="71968">
                  <c:v>1</c:v>
                </c:pt>
                <c:pt idx="71969">
                  <c:v>1</c:v>
                </c:pt>
                <c:pt idx="71970">
                  <c:v>0.85714285700000004</c:v>
                </c:pt>
                <c:pt idx="71971">
                  <c:v>0.85714285700000004</c:v>
                </c:pt>
                <c:pt idx="71972">
                  <c:v>0.85714285700000004</c:v>
                </c:pt>
                <c:pt idx="71973">
                  <c:v>1</c:v>
                </c:pt>
                <c:pt idx="71974">
                  <c:v>0.85714285700000004</c:v>
                </c:pt>
                <c:pt idx="71975">
                  <c:v>1</c:v>
                </c:pt>
                <c:pt idx="71976">
                  <c:v>1</c:v>
                </c:pt>
                <c:pt idx="71977">
                  <c:v>1</c:v>
                </c:pt>
                <c:pt idx="71978">
                  <c:v>1</c:v>
                </c:pt>
                <c:pt idx="71979">
                  <c:v>1</c:v>
                </c:pt>
                <c:pt idx="71980">
                  <c:v>1</c:v>
                </c:pt>
                <c:pt idx="71981">
                  <c:v>1</c:v>
                </c:pt>
                <c:pt idx="71982">
                  <c:v>1</c:v>
                </c:pt>
                <c:pt idx="71983">
                  <c:v>1</c:v>
                </c:pt>
                <c:pt idx="71984">
                  <c:v>1</c:v>
                </c:pt>
                <c:pt idx="71985">
                  <c:v>1</c:v>
                </c:pt>
                <c:pt idx="71986">
                  <c:v>1</c:v>
                </c:pt>
                <c:pt idx="71987">
                  <c:v>1</c:v>
                </c:pt>
                <c:pt idx="71988">
                  <c:v>1</c:v>
                </c:pt>
                <c:pt idx="71989">
                  <c:v>1</c:v>
                </c:pt>
                <c:pt idx="71990">
                  <c:v>1</c:v>
                </c:pt>
                <c:pt idx="71991">
                  <c:v>1</c:v>
                </c:pt>
                <c:pt idx="71992">
                  <c:v>1</c:v>
                </c:pt>
                <c:pt idx="71993">
                  <c:v>1</c:v>
                </c:pt>
                <c:pt idx="71994">
                  <c:v>1</c:v>
                </c:pt>
                <c:pt idx="71995">
                  <c:v>1</c:v>
                </c:pt>
                <c:pt idx="71996">
                  <c:v>1</c:v>
                </c:pt>
                <c:pt idx="71997">
                  <c:v>0.85714285700000004</c:v>
                </c:pt>
                <c:pt idx="71998">
                  <c:v>1</c:v>
                </c:pt>
                <c:pt idx="71999">
                  <c:v>1</c:v>
                </c:pt>
                <c:pt idx="72000">
                  <c:v>1</c:v>
                </c:pt>
                <c:pt idx="72001">
                  <c:v>1</c:v>
                </c:pt>
                <c:pt idx="72002">
                  <c:v>1</c:v>
                </c:pt>
                <c:pt idx="72003">
                  <c:v>1</c:v>
                </c:pt>
                <c:pt idx="72004">
                  <c:v>0.85714285700000004</c:v>
                </c:pt>
                <c:pt idx="72005">
                  <c:v>1</c:v>
                </c:pt>
                <c:pt idx="72006">
                  <c:v>1</c:v>
                </c:pt>
                <c:pt idx="72007">
                  <c:v>1</c:v>
                </c:pt>
                <c:pt idx="72008">
                  <c:v>1</c:v>
                </c:pt>
                <c:pt idx="72009">
                  <c:v>1</c:v>
                </c:pt>
                <c:pt idx="72010">
                  <c:v>1</c:v>
                </c:pt>
                <c:pt idx="72011">
                  <c:v>1</c:v>
                </c:pt>
                <c:pt idx="72012">
                  <c:v>1</c:v>
                </c:pt>
                <c:pt idx="72013">
                  <c:v>1</c:v>
                </c:pt>
                <c:pt idx="72014">
                  <c:v>1</c:v>
                </c:pt>
                <c:pt idx="72015">
                  <c:v>1</c:v>
                </c:pt>
                <c:pt idx="72016">
                  <c:v>1</c:v>
                </c:pt>
                <c:pt idx="72017">
                  <c:v>0.85714285700000004</c:v>
                </c:pt>
                <c:pt idx="72018">
                  <c:v>1</c:v>
                </c:pt>
                <c:pt idx="72019">
                  <c:v>1</c:v>
                </c:pt>
                <c:pt idx="72020">
                  <c:v>0.85714285700000004</c:v>
                </c:pt>
                <c:pt idx="72021">
                  <c:v>1</c:v>
                </c:pt>
                <c:pt idx="72022">
                  <c:v>1</c:v>
                </c:pt>
                <c:pt idx="72023">
                  <c:v>1</c:v>
                </c:pt>
                <c:pt idx="72024">
                  <c:v>1</c:v>
                </c:pt>
                <c:pt idx="72025">
                  <c:v>1</c:v>
                </c:pt>
                <c:pt idx="72026">
                  <c:v>1</c:v>
                </c:pt>
                <c:pt idx="72027">
                  <c:v>1</c:v>
                </c:pt>
                <c:pt idx="72028">
                  <c:v>1</c:v>
                </c:pt>
                <c:pt idx="72029">
                  <c:v>1</c:v>
                </c:pt>
                <c:pt idx="72030">
                  <c:v>1</c:v>
                </c:pt>
                <c:pt idx="72031">
                  <c:v>1</c:v>
                </c:pt>
                <c:pt idx="72032">
                  <c:v>1</c:v>
                </c:pt>
                <c:pt idx="72033">
                  <c:v>1</c:v>
                </c:pt>
                <c:pt idx="72034">
                  <c:v>1</c:v>
                </c:pt>
                <c:pt idx="72035">
                  <c:v>1</c:v>
                </c:pt>
                <c:pt idx="72036">
                  <c:v>1</c:v>
                </c:pt>
                <c:pt idx="72037">
                  <c:v>1</c:v>
                </c:pt>
                <c:pt idx="72038">
                  <c:v>1</c:v>
                </c:pt>
                <c:pt idx="72039">
                  <c:v>1</c:v>
                </c:pt>
                <c:pt idx="72040">
                  <c:v>1</c:v>
                </c:pt>
                <c:pt idx="72041">
                  <c:v>1</c:v>
                </c:pt>
                <c:pt idx="72042">
                  <c:v>1</c:v>
                </c:pt>
                <c:pt idx="72043">
                  <c:v>1</c:v>
                </c:pt>
                <c:pt idx="72044">
                  <c:v>1</c:v>
                </c:pt>
                <c:pt idx="72045">
                  <c:v>1</c:v>
                </c:pt>
                <c:pt idx="72046">
                  <c:v>1</c:v>
                </c:pt>
                <c:pt idx="72047">
                  <c:v>0.85714285700000004</c:v>
                </c:pt>
                <c:pt idx="72048">
                  <c:v>1</c:v>
                </c:pt>
                <c:pt idx="72049">
                  <c:v>0.85714285700000004</c:v>
                </c:pt>
                <c:pt idx="72050">
                  <c:v>1</c:v>
                </c:pt>
                <c:pt idx="72051">
                  <c:v>1</c:v>
                </c:pt>
                <c:pt idx="72052">
                  <c:v>1</c:v>
                </c:pt>
                <c:pt idx="72053">
                  <c:v>1</c:v>
                </c:pt>
                <c:pt idx="72054">
                  <c:v>1</c:v>
                </c:pt>
                <c:pt idx="72055">
                  <c:v>1</c:v>
                </c:pt>
                <c:pt idx="72056">
                  <c:v>1</c:v>
                </c:pt>
                <c:pt idx="72057">
                  <c:v>1</c:v>
                </c:pt>
                <c:pt idx="72058">
                  <c:v>1</c:v>
                </c:pt>
                <c:pt idx="72059">
                  <c:v>1</c:v>
                </c:pt>
                <c:pt idx="72060">
                  <c:v>1</c:v>
                </c:pt>
                <c:pt idx="72061">
                  <c:v>1</c:v>
                </c:pt>
                <c:pt idx="72062">
                  <c:v>1</c:v>
                </c:pt>
                <c:pt idx="72063">
                  <c:v>1</c:v>
                </c:pt>
                <c:pt idx="72064">
                  <c:v>1</c:v>
                </c:pt>
                <c:pt idx="72065">
                  <c:v>1</c:v>
                </c:pt>
                <c:pt idx="72066">
                  <c:v>1</c:v>
                </c:pt>
                <c:pt idx="72067">
                  <c:v>1</c:v>
                </c:pt>
                <c:pt idx="72068">
                  <c:v>1</c:v>
                </c:pt>
                <c:pt idx="72069">
                  <c:v>1</c:v>
                </c:pt>
                <c:pt idx="72070">
                  <c:v>1</c:v>
                </c:pt>
                <c:pt idx="72071">
                  <c:v>1</c:v>
                </c:pt>
                <c:pt idx="72072">
                  <c:v>1</c:v>
                </c:pt>
                <c:pt idx="72073">
                  <c:v>1</c:v>
                </c:pt>
                <c:pt idx="72074">
                  <c:v>1</c:v>
                </c:pt>
                <c:pt idx="72075">
                  <c:v>1</c:v>
                </c:pt>
                <c:pt idx="72076">
                  <c:v>1</c:v>
                </c:pt>
                <c:pt idx="72077">
                  <c:v>1</c:v>
                </c:pt>
                <c:pt idx="72078">
                  <c:v>1</c:v>
                </c:pt>
                <c:pt idx="72079">
                  <c:v>1</c:v>
                </c:pt>
                <c:pt idx="72080">
                  <c:v>1</c:v>
                </c:pt>
                <c:pt idx="72081">
                  <c:v>1</c:v>
                </c:pt>
                <c:pt idx="72082">
                  <c:v>1</c:v>
                </c:pt>
                <c:pt idx="72083">
                  <c:v>1</c:v>
                </c:pt>
                <c:pt idx="72084">
                  <c:v>1</c:v>
                </c:pt>
                <c:pt idx="72085">
                  <c:v>1</c:v>
                </c:pt>
                <c:pt idx="72086">
                  <c:v>1</c:v>
                </c:pt>
                <c:pt idx="72087">
                  <c:v>1</c:v>
                </c:pt>
                <c:pt idx="72088">
                  <c:v>1</c:v>
                </c:pt>
                <c:pt idx="72089">
                  <c:v>1</c:v>
                </c:pt>
                <c:pt idx="72090">
                  <c:v>1</c:v>
                </c:pt>
                <c:pt idx="72091">
                  <c:v>1</c:v>
                </c:pt>
                <c:pt idx="72092">
                  <c:v>1</c:v>
                </c:pt>
                <c:pt idx="72093">
                  <c:v>1</c:v>
                </c:pt>
                <c:pt idx="72094">
                  <c:v>1</c:v>
                </c:pt>
                <c:pt idx="72095">
                  <c:v>1</c:v>
                </c:pt>
                <c:pt idx="72096">
                  <c:v>1</c:v>
                </c:pt>
                <c:pt idx="72097">
                  <c:v>1</c:v>
                </c:pt>
                <c:pt idx="72098">
                  <c:v>1</c:v>
                </c:pt>
                <c:pt idx="72099">
                  <c:v>1</c:v>
                </c:pt>
                <c:pt idx="72100">
                  <c:v>1</c:v>
                </c:pt>
                <c:pt idx="72101">
                  <c:v>1</c:v>
                </c:pt>
                <c:pt idx="72102">
                  <c:v>1</c:v>
                </c:pt>
                <c:pt idx="72103">
                  <c:v>1</c:v>
                </c:pt>
                <c:pt idx="72104">
                  <c:v>1</c:v>
                </c:pt>
                <c:pt idx="72105">
                  <c:v>1</c:v>
                </c:pt>
                <c:pt idx="72106">
                  <c:v>1</c:v>
                </c:pt>
                <c:pt idx="72107">
                  <c:v>1</c:v>
                </c:pt>
                <c:pt idx="72108">
                  <c:v>1</c:v>
                </c:pt>
                <c:pt idx="72109">
                  <c:v>1</c:v>
                </c:pt>
                <c:pt idx="72110">
                  <c:v>1</c:v>
                </c:pt>
                <c:pt idx="72111">
                  <c:v>0.71428571399999996</c:v>
                </c:pt>
                <c:pt idx="72112">
                  <c:v>1</c:v>
                </c:pt>
                <c:pt idx="72113">
                  <c:v>1</c:v>
                </c:pt>
                <c:pt idx="72114">
                  <c:v>1</c:v>
                </c:pt>
                <c:pt idx="72115">
                  <c:v>1</c:v>
                </c:pt>
                <c:pt idx="72116">
                  <c:v>1</c:v>
                </c:pt>
                <c:pt idx="72117">
                  <c:v>1</c:v>
                </c:pt>
                <c:pt idx="72118">
                  <c:v>1</c:v>
                </c:pt>
                <c:pt idx="72119">
                  <c:v>1</c:v>
                </c:pt>
                <c:pt idx="72120">
                  <c:v>1</c:v>
                </c:pt>
                <c:pt idx="72121">
                  <c:v>1</c:v>
                </c:pt>
                <c:pt idx="72122">
                  <c:v>1</c:v>
                </c:pt>
                <c:pt idx="72123">
                  <c:v>1</c:v>
                </c:pt>
                <c:pt idx="72124">
                  <c:v>1</c:v>
                </c:pt>
                <c:pt idx="72125">
                  <c:v>1</c:v>
                </c:pt>
                <c:pt idx="72126">
                  <c:v>1</c:v>
                </c:pt>
                <c:pt idx="72127">
                  <c:v>1</c:v>
                </c:pt>
                <c:pt idx="72128">
                  <c:v>1</c:v>
                </c:pt>
                <c:pt idx="72129">
                  <c:v>1</c:v>
                </c:pt>
                <c:pt idx="72130">
                  <c:v>1</c:v>
                </c:pt>
                <c:pt idx="72131">
                  <c:v>1</c:v>
                </c:pt>
                <c:pt idx="72132">
                  <c:v>1</c:v>
                </c:pt>
                <c:pt idx="72133">
                  <c:v>1</c:v>
                </c:pt>
                <c:pt idx="72134">
                  <c:v>1</c:v>
                </c:pt>
                <c:pt idx="72135">
                  <c:v>1</c:v>
                </c:pt>
                <c:pt idx="72136">
                  <c:v>0.85714285700000004</c:v>
                </c:pt>
                <c:pt idx="72137">
                  <c:v>1</c:v>
                </c:pt>
                <c:pt idx="72138">
                  <c:v>1</c:v>
                </c:pt>
                <c:pt idx="72139">
                  <c:v>1</c:v>
                </c:pt>
                <c:pt idx="72140">
                  <c:v>1</c:v>
                </c:pt>
                <c:pt idx="72141">
                  <c:v>1</c:v>
                </c:pt>
                <c:pt idx="72142">
                  <c:v>1</c:v>
                </c:pt>
                <c:pt idx="72143">
                  <c:v>1</c:v>
                </c:pt>
                <c:pt idx="72144">
                  <c:v>1</c:v>
                </c:pt>
                <c:pt idx="72145">
                  <c:v>1</c:v>
                </c:pt>
                <c:pt idx="72146">
                  <c:v>1</c:v>
                </c:pt>
                <c:pt idx="72147">
                  <c:v>0.85714285700000004</c:v>
                </c:pt>
                <c:pt idx="72148">
                  <c:v>1</c:v>
                </c:pt>
                <c:pt idx="72149">
                  <c:v>1</c:v>
                </c:pt>
                <c:pt idx="72150">
                  <c:v>1</c:v>
                </c:pt>
                <c:pt idx="72151">
                  <c:v>1</c:v>
                </c:pt>
                <c:pt idx="72152">
                  <c:v>1</c:v>
                </c:pt>
                <c:pt idx="72153">
                  <c:v>1</c:v>
                </c:pt>
                <c:pt idx="72154">
                  <c:v>1</c:v>
                </c:pt>
                <c:pt idx="72155">
                  <c:v>1</c:v>
                </c:pt>
                <c:pt idx="72156">
                  <c:v>1</c:v>
                </c:pt>
                <c:pt idx="72157">
                  <c:v>1</c:v>
                </c:pt>
                <c:pt idx="72158">
                  <c:v>1</c:v>
                </c:pt>
                <c:pt idx="72159">
                  <c:v>1</c:v>
                </c:pt>
                <c:pt idx="72160">
                  <c:v>1</c:v>
                </c:pt>
                <c:pt idx="72161">
                  <c:v>1</c:v>
                </c:pt>
                <c:pt idx="72162">
                  <c:v>1</c:v>
                </c:pt>
                <c:pt idx="72163">
                  <c:v>1</c:v>
                </c:pt>
                <c:pt idx="72164">
                  <c:v>1</c:v>
                </c:pt>
                <c:pt idx="72165">
                  <c:v>1</c:v>
                </c:pt>
                <c:pt idx="72166">
                  <c:v>1</c:v>
                </c:pt>
                <c:pt idx="72167">
                  <c:v>1</c:v>
                </c:pt>
                <c:pt idx="72168">
                  <c:v>1</c:v>
                </c:pt>
                <c:pt idx="72169">
                  <c:v>1</c:v>
                </c:pt>
                <c:pt idx="72170">
                  <c:v>1</c:v>
                </c:pt>
                <c:pt idx="72171">
                  <c:v>0.85714285700000004</c:v>
                </c:pt>
                <c:pt idx="72172">
                  <c:v>1</c:v>
                </c:pt>
                <c:pt idx="72173">
                  <c:v>1</c:v>
                </c:pt>
                <c:pt idx="72174">
                  <c:v>1</c:v>
                </c:pt>
                <c:pt idx="72175">
                  <c:v>1</c:v>
                </c:pt>
                <c:pt idx="72176">
                  <c:v>1</c:v>
                </c:pt>
                <c:pt idx="72177">
                  <c:v>1</c:v>
                </c:pt>
                <c:pt idx="72178">
                  <c:v>1</c:v>
                </c:pt>
                <c:pt idx="72179">
                  <c:v>1</c:v>
                </c:pt>
                <c:pt idx="72180">
                  <c:v>1</c:v>
                </c:pt>
                <c:pt idx="72181">
                  <c:v>1</c:v>
                </c:pt>
                <c:pt idx="72182">
                  <c:v>1</c:v>
                </c:pt>
                <c:pt idx="72183">
                  <c:v>0.85714285700000004</c:v>
                </c:pt>
                <c:pt idx="72184">
                  <c:v>0.85714285700000004</c:v>
                </c:pt>
                <c:pt idx="72185">
                  <c:v>1</c:v>
                </c:pt>
                <c:pt idx="72186">
                  <c:v>1</c:v>
                </c:pt>
                <c:pt idx="72187">
                  <c:v>1</c:v>
                </c:pt>
                <c:pt idx="72188">
                  <c:v>1</c:v>
                </c:pt>
                <c:pt idx="72189">
                  <c:v>1</c:v>
                </c:pt>
                <c:pt idx="72190">
                  <c:v>1</c:v>
                </c:pt>
                <c:pt idx="72191">
                  <c:v>1</c:v>
                </c:pt>
                <c:pt idx="72192">
                  <c:v>1</c:v>
                </c:pt>
                <c:pt idx="72193">
                  <c:v>1</c:v>
                </c:pt>
                <c:pt idx="72194">
                  <c:v>1</c:v>
                </c:pt>
                <c:pt idx="72195">
                  <c:v>1</c:v>
                </c:pt>
                <c:pt idx="72196">
                  <c:v>1</c:v>
                </c:pt>
                <c:pt idx="72197">
                  <c:v>1</c:v>
                </c:pt>
                <c:pt idx="72198">
                  <c:v>1</c:v>
                </c:pt>
                <c:pt idx="72199">
                  <c:v>0.85714285700000004</c:v>
                </c:pt>
                <c:pt idx="72200">
                  <c:v>1</c:v>
                </c:pt>
                <c:pt idx="72201">
                  <c:v>1</c:v>
                </c:pt>
                <c:pt idx="72202">
                  <c:v>1</c:v>
                </c:pt>
                <c:pt idx="72203">
                  <c:v>1</c:v>
                </c:pt>
                <c:pt idx="72204">
                  <c:v>1</c:v>
                </c:pt>
                <c:pt idx="72205">
                  <c:v>1</c:v>
                </c:pt>
                <c:pt idx="72206">
                  <c:v>1</c:v>
                </c:pt>
                <c:pt idx="72207">
                  <c:v>1</c:v>
                </c:pt>
                <c:pt idx="72208">
                  <c:v>1</c:v>
                </c:pt>
                <c:pt idx="72209">
                  <c:v>1</c:v>
                </c:pt>
                <c:pt idx="72210">
                  <c:v>1</c:v>
                </c:pt>
                <c:pt idx="72211">
                  <c:v>1</c:v>
                </c:pt>
                <c:pt idx="72212">
                  <c:v>1</c:v>
                </c:pt>
                <c:pt idx="72213">
                  <c:v>1</c:v>
                </c:pt>
                <c:pt idx="72214">
                  <c:v>1</c:v>
                </c:pt>
                <c:pt idx="72215">
                  <c:v>1</c:v>
                </c:pt>
                <c:pt idx="72216">
                  <c:v>1</c:v>
                </c:pt>
                <c:pt idx="72217">
                  <c:v>1</c:v>
                </c:pt>
                <c:pt idx="72218">
                  <c:v>1</c:v>
                </c:pt>
                <c:pt idx="72219">
                  <c:v>1</c:v>
                </c:pt>
                <c:pt idx="72220">
                  <c:v>1</c:v>
                </c:pt>
                <c:pt idx="72221">
                  <c:v>1</c:v>
                </c:pt>
                <c:pt idx="72222">
                  <c:v>1</c:v>
                </c:pt>
                <c:pt idx="72223">
                  <c:v>1</c:v>
                </c:pt>
                <c:pt idx="72224">
                  <c:v>1</c:v>
                </c:pt>
                <c:pt idx="72225">
                  <c:v>1</c:v>
                </c:pt>
                <c:pt idx="72226">
                  <c:v>1</c:v>
                </c:pt>
                <c:pt idx="72227">
                  <c:v>1</c:v>
                </c:pt>
                <c:pt idx="72228">
                  <c:v>1</c:v>
                </c:pt>
                <c:pt idx="72229">
                  <c:v>1</c:v>
                </c:pt>
                <c:pt idx="72230">
                  <c:v>1</c:v>
                </c:pt>
                <c:pt idx="72231">
                  <c:v>1</c:v>
                </c:pt>
                <c:pt idx="72232">
                  <c:v>1</c:v>
                </c:pt>
                <c:pt idx="72233">
                  <c:v>0.85714285700000004</c:v>
                </c:pt>
                <c:pt idx="72234">
                  <c:v>1</c:v>
                </c:pt>
                <c:pt idx="72235">
                  <c:v>1</c:v>
                </c:pt>
                <c:pt idx="72236">
                  <c:v>1</c:v>
                </c:pt>
                <c:pt idx="72237">
                  <c:v>1</c:v>
                </c:pt>
                <c:pt idx="72238">
                  <c:v>1</c:v>
                </c:pt>
                <c:pt idx="72239">
                  <c:v>1</c:v>
                </c:pt>
                <c:pt idx="72240">
                  <c:v>1</c:v>
                </c:pt>
                <c:pt idx="72241">
                  <c:v>1</c:v>
                </c:pt>
                <c:pt idx="72242">
                  <c:v>1</c:v>
                </c:pt>
                <c:pt idx="72243">
                  <c:v>0.571428571</c:v>
                </c:pt>
                <c:pt idx="72244">
                  <c:v>1</c:v>
                </c:pt>
                <c:pt idx="72245">
                  <c:v>1</c:v>
                </c:pt>
                <c:pt idx="72246">
                  <c:v>1</c:v>
                </c:pt>
                <c:pt idx="72247">
                  <c:v>1</c:v>
                </c:pt>
                <c:pt idx="72248">
                  <c:v>1</c:v>
                </c:pt>
                <c:pt idx="72249">
                  <c:v>1</c:v>
                </c:pt>
                <c:pt idx="72250">
                  <c:v>1</c:v>
                </c:pt>
                <c:pt idx="72251">
                  <c:v>1</c:v>
                </c:pt>
                <c:pt idx="72252">
                  <c:v>1</c:v>
                </c:pt>
                <c:pt idx="72253">
                  <c:v>1</c:v>
                </c:pt>
                <c:pt idx="72254">
                  <c:v>1</c:v>
                </c:pt>
                <c:pt idx="72255">
                  <c:v>1</c:v>
                </c:pt>
                <c:pt idx="72256">
                  <c:v>1</c:v>
                </c:pt>
                <c:pt idx="72257">
                  <c:v>1</c:v>
                </c:pt>
                <c:pt idx="72258">
                  <c:v>1</c:v>
                </c:pt>
                <c:pt idx="72259">
                  <c:v>1</c:v>
                </c:pt>
                <c:pt idx="72260">
                  <c:v>1</c:v>
                </c:pt>
                <c:pt idx="72261">
                  <c:v>1</c:v>
                </c:pt>
                <c:pt idx="72262">
                  <c:v>1</c:v>
                </c:pt>
                <c:pt idx="72263">
                  <c:v>1</c:v>
                </c:pt>
                <c:pt idx="72264">
                  <c:v>1</c:v>
                </c:pt>
                <c:pt idx="72265">
                  <c:v>1</c:v>
                </c:pt>
                <c:pt idx="72266">
                  <c:v>1</c:v>
                </c:pt>
                <c:pt idx="72267">
                  <c:v>1</c:v>
                </c:pt>
                <c:pt idx="72268">
                  <c:v>1</c:v>
                </c:pt>
                <c:pt idx="72269">
                  <c:v>1</c:v>
                </c:pt>
                <c:pt idx="72270">
                  <c:v>1</c:v>
                </c:pt>
                <c:pt idx="72271">
                  <c:v>1</c:v>
                </c:pt>
                <c:pt idx="72272">
                  <c:v>1</c:v>
                </c:pt>
                <c:pt idx="72273">
                  <c:v>1</c:v>
                </c:pt>
                <c:pt idx="72274">
                  <c:v>1</c:v>
                </c:pt>
                <c:pt idx="72275">
                  <c:v>1</c:v>
                </c:pt>
                <c:pt idx="72276">
                  <c:v>1</c:v>
                </c:pt>
                <c:pt idx="72277">
                  <c:v>1</c:v>
                </c:pt>
                <c:pt idx="72278">
                  <c:v>1</c:v>
                </c:pt>
                <c:pt idx="72279">
                  <c:v>1</c:v>
                </c:pt>
                <c:pt idx="72280">
                  <c:v>1</c:v>
                </c:pt>
                <c:pt idx="72281">
                  <c:v>1</c:v>
                </c:pt>
                <c:pt idx="72282">
                  <c:v>1</c:v>
                </c:pt>
                <c:pt idx="72283">
                  <c:v>1</c:v>
                </c:pt>
                <c:pt idx="72284">
                  <c:v>1</c:v>
                </c:pt>
                <c:pt idx="72285">
                  <c:v>1</c:v>
                </c:pt>
                <c:pt idx="72286">
                  <c:v>1</c:v>
                </c:pt>
                <c:pt idx="72287">
                  <c:v>1</c:v>
                </c:pt>
                <c:pt idx="72288">
                  <c:v>1</c:v>
                </c:pt>
                <c:pt idx="72289">
                  <c:v>1</c:v>
                </c:pt>
                <c:pt idx="72290">
                  <c:v>1</c:v>
                </c:pt>
                <c:pt idx="72291">
                  <c:v>1</c:v>
                </c:pt>
                <c:pt idx="72292">
                  <c:v>1</c:v>
                </c:pt>
                <c:pt idx="72293">
                  <c:v>0.14285714299999999</c:v>
                </c:pt>
                <c:pt idx="72294">
                  <c:v>0.85714285700000004</c:v>
                </c:pt>
                <c:pt idx="72295">
                  <c:v>0.85714285700000004</c:v>
                </c:pt>
                <c:pt idx="72296">
                  <c:v>1</c:v>
                </c:pt>
                <c:pt idx="72297">
                  <c:v>1</c:v>
                </c:pt>
                <c:pt idx="72298">
                  <c:v>1</c:v>
                </c:pt>
                <c:pt idx="72299">
                  <c:v>1</c:v>
                </c:pt>
                <c:pt idx="72300">
                  <c:v>1</c:v>
                </c:pt>
                <c:pt idx="72301">
                  <c:v>1</c:v>
                </c:pt>
                <c:pt idx="72302">
                  <c:v>1</c:v>
                </c:pt>
                <c:pt idx="72303">
                  <c:v>1</c:v>
                </c:pt>
                <c:pt idx="72304">
                  <c:v>1</c:v>
                </c:pt>
                <c:pt idx="72305">
                  <c:v>1</c:v>
                </c:pt>
                <c:pt idx="72306">
                  <c:v>1</c:v>
                </c:pt>
                <c:pt idx="72307">
                  <c:v>1</c:v>
                </c:pt>
                <c:pt idx="72308">
                  <c:v>1</c:v>
                </c:pt>
                <c:pt idx="72309">
                  <c:v>1</c:v>
                </c:pt>
                <c:pt idx="72310">
                  <c:v>1</c:v>
                </c:pt>
                <c:pt idx="72311">
                  <c:v>1</c:v>
                </c:pt>
                <c:pt idx="72312">
                  <c:v>1</c:v>
                </c:pt>
                <c:pt idx="72313">
                  <c:v>1</c:v>
                </c:pt>
                <c:pt idx="72314">
                  <c:v>1</c:v>
                </c:pt>
                <c:pt idx="72315">
                  <c:v>1</c:v>
                </c:pt>
                <c:pt idx="72316">
                  <c:v>1</c:v>
                </c:pt>
                <c:pt idx="72317">
                  <c:v>1</c:v>
                </c:pt>
                <c:pt idx="72318">
                  <c:v>1</c:v>
                </c:pt>
                <c:pt idx="72319">
                  <c:v>1</c:v>
                </c:pt>
                <c:pt idx="72320">
                  <c:v>1</c:v>
                </c:pt>
                <c:pt idx="72321">
                  <c:v>1</c:v>
                </c:pt>
                <c:pt idx="72322">
                  <c:v>1</c:v>
                </c:pt>
                <c:pt idx="72323">
                  <c:v>1</c:v>
                </c:pt>
                <c:pt idx="72324">
                  <c:v>1</c:v>
                </c:pt>
                <c:pt idx="72325">
                  <c:v>1</c:v>
                </c:pt>
                <c:pt idx="72326">
                  <c:v>1</c:v>
                </c:pt>
                <c:pt idx="72327">
                  <c:v>1</c:v>
                </c:pt>
                <c:pt idx="72328">
                  <c:v>1</c:v>
                </c:pt>
                <c:pt idx="72329">
                  <c:v>1</c:v>
                </c:pt>
                <c:pt idx="72330">
                  <c:v>1</c:v>
                </c:pt>
                <c:pt idx="72331">
                  <c:v>1</c:v>
                </c:pt>
                <c:pt idx="72332">
                  <c:v>1</c:v>
                </c:pt>
                <c:pt idx="72333">
                  <c:v>1</c:v>
                </c:pt>
                <c:pt idx="72334">
                  <c:v>1</c:v>
                </c:pt>
                <c:pt idx="72335">
                  <c:v>1</c:v>
                </c:pt>
                <c:pt idx="72336">
                  <c:v>1</c:v>
                </c:pt>
                <c:pt idx="72337">
                  <c:v>1</c:v>
                </c:pt>
                <c:pt idx="72338">
                  <c:v>1</c:v>
                </c:pt>
                <c:pt idx="72339">
                  <c:v>1</c:v>
                </c:pt>
                <c:pt idx="72340">
                  <c:v>1</c:v>
                </c:pt>
                <c:pt idx="72341">
                  <c:v>1</c:v>
                </c:pt>
                <c:pt idx="72342">
                  <c:v>1</c:v>
                </c:pt>
                <c:pt idx="72343">
                  <c:v>1</c:v>
                </c:pt>
                <c:pt idx="72344">
                  <c:v>1</c:v>
                </c:pt>
                <c:pt idx="72345">
                  <c:v>1</c:v>
                </c:pt>
                <c:pt idx="72346">
                  <c:v>1</c:v>
                </c:pt>
                <c:pt idx="72347">
                  <c:v>1</c:v>
                </c:pt>
                <c:pt idx="72348">
                  <c:v>1</c:v>
                </c:pt>
                <c:pt idx="72349">
                  <c:v>1</c:v>
                </c:pt>
                <c:pt idx="72350">
                  <c:v>0.428571429</c:v>
                </c:pt>
                <c:pt idx="72351">
                  <c:v>1</c:v>
                </c:pt>
                <c:pt idx="72352">
                  <c:v>1</c:v>
                </c:pt>
                <c:pt idx="72353">
                  <c:v>1</c:v>
                </c:pt>
                <c:pt idx="72354">
                  <c:v>1</c:v>
                </c:pt>
                <c:pt idx="72355">
                  <c:v>1</c:v>
                </c:pt>
                <c:pt idx="72356">
                  <c:v>1</c:v>
                </c:pt>
                <c:pt idx="72357">
                  <c:v>1</c:v>
                </c:pt>
                <c:pt idx="72358">
                  <c:v>1</c:v>
                </c:pt>
                <c:pt idx="72359">
                  <c:v>1</c:v>
                </c:pt>
                <c:pt idx="72360">
                  <c:v>0.85714285700000004</c:v>
                </c:pt>
                <c:pt idx="72361">
                  <c:v>1</c:v>
                </c:pt>
                <c:pt idx="72362">
                  <c:v>1</c:v>
                </c:pt>
                <c:pt idx="72363">
                  <c:v>1</c:v>
                </c:pt>
                <c:pt idx="72364">
                  <c:v>1</c:v>
                </c:pt>
                <c:pt idx="72365">
                  <c:v>1</c:v>
                </c:pt>
                <c:pt idx="72366">
                  <c:v>1</c:v>
                </c:pt>
                <c:pt idx="72367">
                  <c:v>1</c:v>
                </c:pt>
                <c:pt idx="72368">
                  <c:v>1</c:v>
                </c:pt>
                <c:pt idx="72369">
                  <c:v>1</c:v>
                </c:pt>
                <c:pt idx="72370">
                  <c:v>1</c:v>
                </c:pt>
                <c:pt idx="72371">
                  <c:v>1</c:v>
                </c:pt>
                <c:pt idx="72372">
                  <c:v>1</c:v>
                </c:pt>
                <c:pt idx="72373">
                  <c:v>1</c:v>
                </c:pt>
                <c:pt idx="72374">
                  <c:v>1</c:v>
                </c:pt>
                <c:pt idx="72375">
                  <c:v>1</c:v>
                </c:pt>
                <c:pt idx="72376">
                  <c:v>1</c:v>
                </c:pt>
                <c:pt idx="72377">
                  <c:v>0.85714285700000004</c:v>
                </c:pt>
                <c:pt idx="72378">
                  <c:v>0.85714285700000004</c:v>
                </c:pt>
                <c:pt idx="72379">
                  <c:v>1</c:v>
                </c:pt>
                <c:pt idx="72380">
                  <c:v>1</c:v>
                </c:pt>
                <c:pt idx="72381">
                  <c:v>1</c:v>
                </c:pt>
                <c:pt idx="72382">
                  <c:v>1</c:v>
                </c:pt>
                <c:pt idx="72383">
                  <c:v>1</c:v>
                </c:pt>
                <c:pt idx="72384">
                  <c:v>1</c:v>
                </c:pt>
                <c:pt idx="72385">
                  <c:v>1</c:v>
                </c:pt>
                <c:pt idx="72386">
                  <c:v>1</c:v>
                </c:pt>
                <c:pt idx="72387">
                  <c:v>1</c:v>
                </c:pt>
                <c:pt idx="72388">
                  <c:v>1</c:v>
                </c:pt>
                <c:pt idx="72389">
                  <c:v>1</c:v>
                </c:pt>
                <c:pt idx="72390">
                  <c:v>1</c:v>
                </c:pt>
                <c:pt idx="72391">
                  <c:v>1</c:v>
                </c:pt>
                <c:pt idx="72392">
                  <c:v>1</c:v>
                </c:pt>
                <c:pt idx="72393">
                  <c:v>1</c:v>
                </c:pt>
                <c:pt idx="72394">
                  <c:v>1</c:v>
                </c:pt>
                <c:pt idx="72395">
                  <c:v>1</c:v>
                </c:pt>
                <c:pt idx="72396">
                  <c:v>1</c:v>
                </c:pt>
                <c:pt idx="72397">
                  <c:v>0.85714285700000004</c:v>
                </c:pt>
                <c:pt idx="72398">
                  <c:v>1</c:v>
                </c:pt>
                <c:pt idx="72399">
                  <c:v>1</c:v>
                </c:pt>
                <c:pt idx="72400">
                  <c:v>1</c:v>
                </c:pt>
                <c:pt idx="72401">
                  <c:v>1</c:v>
                </c:pt>
                <c:pt idx="72402">
                  <c:v>1</c:v>
                </c:pt>
                <c:pt idx="72403">
                  <c:v>1</c:v>
                </c:pt>
                <c:pt idx="72404">
                  <c:v>1</c:v>
                </c:pt>
                <c:pt idx="72405">
                  <c:v>1</c:v>
                </c:pt>
                <c:pt idx="72406">
                  <c:v>1</c:v>
                </c:pt>
                <c:pt idx="72407">
                  <c:v>1</c:v>
                </c:pt>
                <c:pt idx="72408">
                  <c:v>1</c:v>
                </c:pt>
                <c:pt idx="72409">
                  <c:v>1</c:v>
                </c:pt>
                <c:pt idx="72410">
                  <c:v>1</c:v>
                </c:pt>
                <c:pt idx="72411">
                  <c:v>1</c:v>
                </c:pt>
                <c:pt idx="72412">
                  <c:v>1</c:v>
                </c:pt>
                <c:pt idx="72413">
                  <c:v>1</c:v>
                </c:pt>
                <c:pt idx="72414">
                  <c:v>1</c:v>
                </c:pt>
                <c:pt idx="72415">
                  <c:v>1</c:v>
                </c:pt>
                <c:pt idx="72416">
                  <c:v>1</c:v>
                </c:pt>
                <c:pt idx="72417">
                  <c:v>1</c:v>
                </c:pt>
                <c:pt idx="72418">
                  <c:v>1</c:v>
                </c:pt>
                <c:pt idx="72419">
                  <c:v>1</c:v>
                </c:pt>
                <c:pt idx="72420">
                  <c:v>1</c:v>
                </c:pt>
                <c:pt idx="72421">
                  <c:v>1</c:v>
                </c:pt>
                <c:pt idx="72422">
                  <c:v>1</c:v>
                </c:pt>
                <c:pt idx="72423">
                  <c:v>1</c:v>
                </c:pt>
                <c:pt idx="72424">
                  <c:v>1</c:v>
                </c:pt>
                <c:pt idx="72425">
                  <c:v>1</c:v>
                </c:pt>
                <c:pt idx="72426">
                  <c:v>1</c:v>
                </c:pt>
                <c:pt idx="72427">
                  <c:v>1</c:v>
                </c:pt>
                <c:pt idx="72428">
                  <c:v>1</c:v>
                </c:pt>
                <c:pt idx="72429">
                  <c:v>1</c:v>
                </c:pt>
                <c:pt idx="72430">
                  <c:v>1</c:v>
                </c:pt>
                <c:pt idx="72431">
                  <c:v>1</c:v>
                </c:pt>
                <c:pt idx="72432">
                  <c:v>1</c:v>
                </c:pt>
                <c:pt idx="72433">
                  <c:v>1</c:v>
                </c:pt>
                <c:pt idx="72434">
                  <c:v>1</c:v>
                </c:pt>
                <c:pt idx="72435">
                  <c:v>1</c:v>
                </c:pt>
                <c:pt idx="72436">
                  <c:v>1</c:v>
                </c:pt>
                <c:pt idx="72437">
                  <c:v>1</c:v>
                </c:pt>
                <c:pt idx="72438">
                  <c:v>1</c:v>
                </c:pt>
                <c:pt idx="72439">
                  <c:v>1</c:v>
                </c:pt>
                <c:pt idx="72440">
                  <c:v>1</c:v>
                </c:pt>
                <c:pt idx="72441">
                  <c:v>1</c:v>
                </c:pt>
                <c:pt idx="72442">
                  <c:v>1</c:v>
                </c:pt>
                <c:pt idx="72443">
                  <c:v>1</c:v>
                </c:pt>
                <c:pt idx="72444">
                  <c:v>1</c:v>
                </c:pt>
                <c:pt idx="72445">
                  <c:v>1</c:v>
                </c:pt>
                <c:pt idx="72446">
                  <c:v>1</c:v>
                </c:pt>
                <c:pt idx="72447">
                  <c:v>1</c:v>
                </c:pt>
                <c:pt idx="72448">
                  <c:v>1</c:v>
                </c:pt>
                <c:pt idx="72449">
                  <c:v>1</c:v>
                </c:pt>
                <c:pt idx="72450">
                  <c:v>1</c:v>
                </c:pt>
                <c:pt idx="72451">
                  <c:v>1</c:v>
                </c:pt>
                <c:pt idx="72452">
                  <c:v>1</c:v>
                </c:pt>
                <c:pt idx="72453">
                  <c:v>1</c:v>
                </c:pt>
                <c:pt idx="72454">
                  <c:v>1</c:v>
                </c:pt>
                <c:pt idx="72455">
                  <c:v>1</c:v>
                </c:pt>
                <c:pt idx="72456">
                  <c:v>1</c:v>
                </c:pt>
                <c:pt idx="72457">
                  <c:v>1</c:v>
                </c:pt>
                <c:pt idx="72458">
                  <c:v>1</c:v>
                </c:pt>
                <c:pt idx="72459">
                  <c:v>1</c:v>
                </c:pt>
                <c:pt idx="72460">
                  <c:v>1</c:v>
                </c:pt>
                <c:pt idx="72461">
                  <c:v>1</c:v>
                </c:pt>
                <c:pt idx="72462">
                  <c:v>1</c:v>
                </c:pt>
                <c:pt idx="72463">
                  <c:v>1</c:v>
                </c:pt>
                <c:pt idx="72464">
                  <c:v>1</c:v>
                </c:pt>
                <c:pt idx="72465">
                  <c:v>1</c:v>
                </c:pt>
                <c:pt idx="72466">
                  <c:v>1</c:v>
                </c:pt>
                <c:pt idx="72467">
                  <c:v>1</c:v>
                </c:pt>
                <c:pt idx="72468">
                  <c:v>1</c:v>
                </c:pt>
                <c:pt idx="72469">
                  <c:v>1</c:v>
                </c:pt>
                <c:pt idx="72470">
                  <c:v>1</c:v>
                </c:pt>
                <c:pt idx="72471">
                  <c:v>1</c:v>
                </c:pt>
                <c:pt idx="72472">
                  <c:v>1</c:v>
                </c:pt>
                <c:pt idx="72473">
                  <c:v>1</c:v>
                </c:pt>
                <c:pt idx="72474">
                  <c:v>1</c:v>
                </c:pt>
                <c:pt idx="72475">
                  <c:v>1</c:v>
                </c:pt>
                <c:pt idx="72476">
                  <c:v>0.85714285700000004</c:v>
                </c:pt>
                <c:pt idx="72477">
                  <c:v>1</c:v>
                </c:pt>
                <c:pt idx="72478">
                  <c:v>1</c:v>
                </c:pt>
                <c:pt idx="72479">
                  <c:v>0.85714285700000004</c:v>
                </c:pt>
                <c:pt idx="72480">
                  <c:v>1</c:v>
                </c:pt>
                <c:pt idx="72481">
                  <c:v>1</c:v>
                </c:pt>
                <c:pt idx="72482">
                  <c:v>1</c:v>
                </c:pt>
                <c:pt idx="72483">
                  <c:v>1</c:v>
                </c:pt>
                <c:pt idx="72484">
                  <c:v>1</c:v>
                </c:pt>
                <c:pt idx="72485">
                  <c:v>1</c:v>
                </c:pt>
                <c:pt idx="72486">
                  <c:v>1</c:v>
                </c:pt>
                <c:pt idx="72487">
                  <c:v>1</c:v>
                </c:pt>
                <c:pt idx="72488">
                  <c:v>1</c:v>
                </c:pt>
                <c:pt idx="72489">
                  <c:v>1</c:v>
                </c:pt>
                <c:pt idx="72490">
                  <c:v>1</c:v>
                </c:pt>
                <c:pt idx="72491">
                  <c:v>1</c:v>
                </c:pt>
                <c:pt idx="72492">
                  <c:v>0.71428571399999996</c:v>
                </c:pt>
                <c:pt idx="72493">
                  <c:v>1</c:v>
                </c:pt>
                <c:pt idx="72494">
                  <c:v>1</c:v>
                </c:pt>
                <c:pt idx="72495">
                  <c:v>1</c:v>
                </c:pt>
                <c:pt idx="72496">
                  <c:v>1</c:v>
                </c:pt>
                <c:pt idx="72497">
                  <c:v>1</c:v>
                </c:pt>
                <c:pt idx="72498">
                  <c:v>1</c:v>
                </c:pt>
                <c:pt idx="72499">
                  <c:v>1</c:v>
                </c:pt>
                <c:pt idx="72500">
                  <c:v>1</c:v>
                </c:pt>
                <c:pt idx="72501">
                  <c:v>1</c:v>
                </c:pt>
                <c:pt idx="72502">
                  <c:v>1</c:v>
                </c:pt>
                <c:pt idx="72503">
                  <c:v>1</c:v>
                </c:pt>
                <c:pt idx="72504">
                  <c:v>1</c:v>
                </c:pt>
                <c:pt idx="72505">
                  <c:v>1</c:v>
                </c:pt>
                <c:pt idx="72506">
                  <c:v>1</c:v>
                </c:pt>
                <c:pt idx="72507">
                  <c:v>1</c:v>
                </c:pt>
                <c:pt idx="72508">
                  <c:v>1</c:v>
                </c:pt>
                <c:pt idx="72509">
                  <c:v>1</c:v>
                </c:pt>
                <c:pt idx="72510">
                  <c:v>1</c:v>
                </c:pt>
                <c:pt idx="72511">
                  <c:v>1</c:v>
                </c:pt>
                <c:pt idx="72512">
                  <c:v>1</c:v>
                </c:pt>
                <c:pt idx="72513">
                  <c:v>1</c:v>
                </c:pt>
                <c:pt idx="72514">
                  <c:v>1</c:v>
                </c:pt>
                <c:pt idx="72515">
                  <c:v>1</c:v>
                </c:pt>
                <c:pt idx="72516">
                  <c:v>1</c:v>
                </c:pt>
                <c:pt idx="72517">
                  <c:v>1</c:v>
                </c:pt>
                <c:pt idx="72518">
                  <c:v>1</c:v>
                </c:pt>
                <c:pt idx="72519">
                  <c:v>1</c:v>
                </c:pt>
                <c:pt idx="72520">
                  <c:v>1</c:v>
                </c:pt>
                <c:pt idx="72521">
                  <c:v>1</c:v>
                </c:pt>
                <c:pt idx="72522">
                  <c:v>1</c:v>
                </c:pt>
                <c:pt idx="72523">
                  <c:v>1</c:v>
                </c:pt>
                <c:pt idx="72524">
                  <c:v>1</c:v>
                </c:pt>
                <c:pt idx="72525">
                  <c:v>0.85714285700000004</c:v>
                </c:pt>
                <c:pt idx="72526">
                  <c:v>1</c:v>
                </c:pt>
                <c:pt idx="72527">
                  <c:v>1</c:v>
                </c:pt>
                <c:pt idx="72528">
                  <c:v>1</c:v>
                </c:pt>
                <c:pt idx="72529">
                  <c:v>0.85714285700000004</c:v>
                </c:pt>
                <c:pt idx="72530">
                  <c:v>1</c:v>
                </c:pt>
                <c:pt idx="72531">
                  <c:v>1</c:v>
                </c:pt>
                <c:pt idx="72532">
                  <c:v>1</c:v>
                </c:pt>
                <c:pt idx="72533">
                  <c:v>1</c:v>
                </c:pt>
                <c:pt idx="72534">
                  <c:v>1</c:v>
                </c:pt>
                <c:pt idx="72535">
                  <c:v>1</c:v>
                </c:pt>
                <c:pt idx="72536">
                  <c:v>1</c:v>
                </c:pt>
                <c:pt idx="72537">
                  <c:v>1</c:v>
                </c:pt>
                <c:pt idx="72538">
                  <c:v>1</c:v>
                </c:pt>
                <c:pt idx="72539">
                  <c:v>1</c:v>
                </c:pt>
                <c:pt idx="72540">
                  <c:v>1</c:v>
                </c:pt>
                <c:pt idx="72541">
                  <c:v>1</c:v>
                </c:pt>
                <c:pt idx="72542">
                  <c:v>1</c:v>
                </c:pt>
                <c:pt idx="72543">
                  <c:v>1</c:v>
                </c:pt>
                <c:pt idx="72544">
                  <c:v>1</c:v>
                </c:pt>
                <c:pt idx="72545">
                  <c:v>1</c:v>
                </c:pt>
                <c:pt idx="72546">
                  <c:v>1</c:v>
                </c:pt>
                <c:pt idx="72547">
                  <c:v>1</c:v>
                </c:pt>
                <c:pt idx="72548">
                  <c:v>1</c:v>
                </c:pt>
                <c:pt idx="72549">
                  <c:v>1</c:v>
                </c:pt>
                <c:pt idx="72550">
                  <c:v>0.85714285700000004</c:v>
                </c:pt>
                <c:pt idx="72551">
                  <c:v>1</c:v>
                </c:pt>
                <c:pt idx="72552">
                  <c:v>1</c:v>
                </c:pt>
                <c:pt idx="72553">
                  <c:v>1</c:v>
                </c:pt>
                <c:pt idx="72554">
                  <c:v>1</c:v>
                </c:pt>
                <c:pt idx="72555">
                  <c:v>1</c:v>
                </c:pt>
                <c:pt idx="72556">
                  <c:v>1</c:v>
                </c:pt>
                <c:pt idx="72557">
                  <c:v>1</c:v>
                </c:pt>
                <c:pt idx="72558">
                  <c:v>1</c:v>
                </c:pt>
                <c:pt idx="72559">
                  <c:v>1</c:v>
                </c:pt>
                <c:pt idx="72560">
                  <c:v>1</c:v>
                </c:pt>
                <c:pt idx="72561">
                  <c:v>1</c:v>
                </c:pt>
                <c:pt idx="72562">
                  <c:v>1</c:v>
                </c:pt>
                <c:pt idx="72563">
                  <c:v>1</c:v>
                </c:pt>
                <c:pt idx="72564">
                  <c:v>1</c:v>
                </c:pt>
                <c:pt idx="72565">
                  <c:v>1</c:v>
                </c:pt>
                <c:pt idx="72566">
                  <c:v>1</c:v>
                </c:pt>
                <c:pt idx="72567">
                  <c:v>1</c:v>
                </c:pt>
                <c:pt idx="72568">
                  <c:v>1</c:v>
                </c:pt>
                <c:pt idx="72569">
                  <c:v>1</c:v>
                </c:pt>
                <c:pt idx="72570">
                  <c:v>1</c:v>
                </c:pt>
                <c:pt idx="72571">
                  <c:v>1</c:v>
                </c:pt>
                <c:pt idx="72572">
                  <c:v>1</c:v>
                </c:pt>
                <c:pt idx="72573">
                  <c:v>1</c:v>
                </c:pt>
                <c:pt idx="72574">
                  <c:v>1</c:v>
                </c:pt>
                <c:pt idx="72575">
                  <c:v>1</c:v>
                </c:pt>
                <c:pt idx="72576">
                  <c:v>1</c:v>
                </c:pt>
                <c:pt idx="72577">
                  <c:v>1</c:v>
                </c:pt>
                <c:pt idx="72578">
                  <c:v>1</c:v>
                </c:pt>
                <c:pt idx="72579">
                  <c:v>1</c:v>
                </c:pt>
                <c:pt idx="72580">
                  <c:v>1</c:v>
                </c:pt>
                <c:pt idx="72581">
                  <c:v>1</c:v>
                </c:pt>
                <c:pt idx="72582">
                  <c:v>1</c:v>
                </c:pt>
                <c:pt idx="72583">
                  <c:v>1</c:v>
                </c:pt>
                <c:pt idx="72584">
                  <c:v>1</c:v>
                </c:pt>
                <c:pt idx="72585">
                  <c:v>1</c:v>
                </c:pt>
                <c:pt idx="72586">
                  <c:v>1</c:v>
                </c:pt>
                <c:pt idx="72587">
                  <c:v>1</c:v>
                </c:pt>
                <c:pt idx="72588">
                  <c:v>1</c:v>
                </c:pt>
                <c:pt idx="72589">
                  <c:v>0.14285714299999999</c:v>
                </c:pt>
                <c:pt idx="72590">
                  <c:v>1</c:v>
                </c:pt>
                <c:pt idx="72591">
                  <c:v>1</c:v>
                </c:pt>
                <c:pt idx="72592">
                  <c:v>1</c:v>
                </c:pt>
                <c:pt idx="72593">
                  <c:v>1</c:v>
                </c:pt>
                <c:pt idx="72594">
                  <c:v>1</c:v>
                </c:pt>
                <c:pt idx="72595">
                  <c:v>1</c:v>
                </c:pt>
                <c:pt idx="72596">
                  <c:v>1</c:v>
                </c:pt>
                <c:pt idx="72597">
                  <c:v>1</c:v>
                </c:pt>
                <c:pt idx="72598">
                  <c:v>1</c:v>
                </c:pt>
                <c:pt idx="72599">
                  <c:v>1</c:v>
                </c:pt>
                <c:pt idx="72600">
                  <c:v>1</c:v>
                </c:pt>
                <c:pt idx="72601">
                  <c:v>1</c:v>
                </c:pt>
                <c:pt idx="72602">
                  <c:v>1</c:v>
                </c:pt>
                <c:pt idx="72603">
                  <c:v>1</c:v>
                </c:pt>
                <c:pt idx="72604">
                  <c:v>1</c:v>
                </c:pt>
                <c:pt idx="72605">
                  <c:v>1</c:v>
                </c:pt>
                <c:pt idx="72606">
                  <c:v>1</c:v>
                </c:pt>
                <c:pt idx="72607">
                  <c:v>1</c:v>
                </c:pt>
                <c:pt idx="72608">
                  <c:v>1</c:v>
                </c:pt>
                <c:pt idx="72609">
                  <c:v>1</c:v>
                </c:pt>
                <c:pt idx="72610">
                  <c:v>1</c:v>
                </c:pt>
                <c:pt idx="72611">
                  <c:v>1</c:v>
                </c:pt>
                <c:pt idx="72612">
                  <c:v>1</c:v>
                </c:pt>
                <c:pt idx="72613">
                  <c:v>1</c:v>
                </c:pt>
                <c:pt idx="72614">
                  <c:v>1</c:v>
                </c:pt>
                <c:pt idx="72615">
                  <c:v>1</c:v>
                </c:pt>
                <c:pt idx="72616">
                  <c:v>1</c:v>
                </c:pt>
                <c:pt idx="72617">
                  <c:v>1</c:v>
                </c:pt>
                <c:pt idx="72618">
                  <c:v>1</c:v>
                </c:pt>
                <c:pt idx="72619">
                  <c:v>1</c:v>
                </c:pt>
                <c:pt idx="72620">
                  <c:v>1</c:v>
                </c:pt>
                <c:pt idx="72621">
                  <c:v>1</c:v>
                </c:pt>
                <c:pt idx="72622">
                  <c:v>1</c:v>
                </c:pt>
                <c:pt idx="72623">
                  <c:v>1</c:v>
                </c:pt>
                <c:pt idx="72624">
                  <c:v>1</c:v>
                </c:pt>
                <c:pt idx="72625">
                  <c:v>1</c:v>
                </c:pt>
                <c:pt idx="72626">
                  <c:v>1</c:v>
                </c:pt>
                <c:pt idx="72627">
                  <c:v>1</c:v>
                </c:pt>
                <c:pt idx="72628">
                  <c:v>1</c:v>
                </c:pt>
                <c:pt idx="72629">
                  <c:v>1</c:v>
                </c:pt>
                <c:pt idx="72630">
                  <c:v>1</c:v>
                </c:pt>
                <c:pt idx="72631">
                  <c:v>1</c:v>
                </c:pt>
                <c:pt idx="72632">
                  <c:v>1</c:v>
                </c:pt>
                <c:pt idx="72633">
                  <c:v>1</c:v>
                </c:pt>
                <c:pt idx="72634">
                  <c:v>1</c:v>
                </c:pt>
                <c:pt idx="72635">
                  <c:v>1</c:v>
                </c:pt>
                <c:pt idx="72636">
                  <c:v>1</c:v>
                </c:pt>
                <c:pt idx="72637">
                  <c:v>1</c:v>
                </c:pt>
                <c:pt idx="72638">
                  <c:v>1</c:v>
                </c:pt>
                <c:pt idx="72639">
                  <c:v>1</c:v>
                </c:pt>
                <c:pt idx="72640">
                  <c:v>1</c:v>
                </c:pt>
                <c:pt idx="72641">
                  <c:v>1</c:v>
                </c:pt>
                <c:pt idx="72642">
                  <c:v>1</c:v>
                </c:pt>
                <c:pt idx="72643">
                  <c:v>1</c:v>
                </c:pt>
                <c:pt idx="72644">
                  <c:v>1</c:v>
                </c:pt>
                <c:pt idx="72645">
                  <c:v>1</c:v>
                </c:pt>
                <c:pt idx="72646">
                  <c:v>0.85714285700000004</c:v>
                </c:pt>
                <c:pt idx="72647">
                  <c:v>1</c:v>
                </c:pt>
                <c:pt idx="72648">
                  <c:v>1</c:v>
                </c:pt>
                <c:pt idx="72649">
                  <c:v>0.85714285700000004</c:v>
                </c:pt>
                <c:pt idx="72650">
                  <c:v>1</c:v>
                </c:pt>
                <c:pt idx="72651">
                  <c:v>1</c:v>
                </c:pt>
                <c:pt idx="72652">
                  <c:v>1</c:v>
                </c:pt>
                <c:pt idx="72653">
                  <c:v>1</c:v>
                </c:pt>
                <c:pt idx="72654">
                  <c:v>1</c:v>
                </c:pt>
                <c:pt idx="72655">
                  <c:v>1</c:v>
                </c:pt>
                <c:pt idx="72656">
                  <c:v>1</c:v>
                </c:pt>
                <c:pt idx="72657">
                  <c:v>1</c:v>
                </c:pt>
                <c:pt idx="72658">
                  <c:v>0.85714285700000004</c:v>
                </c:pt>
                <c:pt idx="72659">
                  <c:v>1</c:v>
                </c:pt>
                <c:pt idx="72660">
                  <c:v>0.85714285700000004</c:v>
                </c:pt>
                <c:pt idx="72661">
                  <c:v>1</c:v>
                </c:pt>
                <c:pt idx="72662">
                  <c:v>1</c:v>
                </c:pt>
                <c:pt idx="72663">
                  <c:v>1</c:v>
                </c:pt>
                <c:pt idx="72664">
                  <c:v>1</c:v>
                </c:pt>
                <c:pt idx="72665">
                  <c:v>1</c:v>
                </c:pt>
                <c:pt idx="72666">
                  <c:v>1</c:v>
                </c:pt>
                <c:pt idx="72667">
                  <c:v>1</c:v>
                </c:pt>
                <c:pt idx="72668">
                  <c:v>1</c:v>
                </c:pt>
                <c:pt idx="72669">
                  <c:v>1</c:v>
                </c:pt>
                <c:pt idx="72670">
                  <c:v>1</c:v>
                </c:pt>
                <c:pt idx="72671">
                  <c:v>1</c:v>
                </c:pt>
                <c:pt idx="72672">
                  <c:v>1</c:v>
                </c:pt>
                <c:pt idx="72673">
                  <c:v>1</c:v>
                </c:pt>
                <c:pt idx="72674">
                  <c:v>1</c:v>
                </c:pt>
                <c:pt idx="72675">
                  <c:v>1</c:v>
                </c:pt>
                <c:pt idx="72676">
                  <c:v>1</c:v>
                </c:pt>
                <c:pt idx="72677">
                  <c:v>1</c:v>
                </c:pt>
                <c:pt idx="72678">
                  <c:v>1</c:v>
                </c:pt>
                <c:pt idx="72679">
                  <c:v>1</c:v>
                </c:pt>
                <c:pt idx="72680">
                  <c:v>1</c:v>
                </c:pt>
                <c:pt idx="72681">
                  <c:v>1</c:v>
                </c:pt>
                <c:pt idx="72682">
                  <c:v>1</c:v>
                </c:pt>
                <c:pt idx="72683">
                  <c:v>1</c:v>
                </c:pt>
                <c:pt idx="72684">
                  <c:v>1</c:v>
                </c:pt>
                <c:pt idx="72685">
                  <c:v>1</c:v>
                </c:pt>
                <c:pt idx="72686">
                  <c:v>1</c:v>
                </c:pt>
                <c:pt idx="72687">
                  <c:v>0.28571428599999998</c:v>
                </c:pt>
                <c:pt idx="72688">
                  <c:v>1</c:v>
                </c:pt>
                <c:pt idx="72689">
                  <c:v>1</c:v>
                </c:pt>
                <c:pt idx="72690">
                  <c:v>1</c:v>
                </c:pt>
                <c:pt idx="72691">
                  <c:v>1</c:v>
                </c:pt>
                <c:pt idx="72692">
                  <c:v>0.85714285700000004</c:v>
                </c:pt>
                <c:pt idx="72693">
                  <c:v>1</c:v>
                </c:pt>
                <c:pt idx="72694">
                  <c:v>1</c:v>
                </c:pt>
                <c:pt idx="72695">
                  <c:v>1</c:v>
                </c:pt>
                <c:pt idx="72696">
                  <c:v>1</c:v>
                </c:pt>
                <c:pt idx="72697">
                  <c:v>1</c:v>
                </c:pt>
                <c:pt idx="72698">
                  <c:v>1</c:v>
                </c:pt>
                <c:pt idx="72699">
                  <c:v>1</c:v>
                </c:pt>
                <c:pt idx="72700">
                  <c:v>1</c:v>
                </c:pt>
                <c:pt idx="72701">
                  <c:v>1</c:v>
                </c:pt>
                <c:pt idx="72702">
                  <c:v>1</c:v>
                </c:pt>
                <c:pt idx="72703">
                  <c:v>1</c:v>
                </c:pt>
                <c:pt idx="72704">
                  <c:v>1</c:v>
                </c:pt>
                <c:pt idx="72705">
                  <c:v>1</c:v>
                </c:pt>
                <c:pt idx="72706">
                  <c:v>1</c:v>
                </c:pt>
                <c:pt idx="72707">
                  <c:v>1</c:v>
                </c:pt>
                <c:pt idx="72708">
                  <c:v>1</c:v>
                </c:pt>
                <c:pt idx="72709">
                  <c:v>1</c:v>
                </c:pt>
                <c:pt idx="72710">
                  <c:v>1</c:v>
                </c:pt>
                <c:pt idx="72711">
                  <c:v>1</c:v>
                </c:pt>
                <c:pt idx="72712">
                  <c:v>1</c:v>
                </c:pt>
                <c:pt idx="72713">
                  <c:v>1</c:v>
                </c:pt>
                <c:pt idx="72714">
                  <c:v>1</c:v>
                </c:pt>
                <c:pt idx="72715">
                  <c:v>1</c:v>
                </c:pt>
                <c:pt idx="72716">
                  <c:v>1</c:v>
                </c:pt>
                <c:pt idx="72717">
                  <c:v>1</c:v>
                </c:pt>
                <c:pt idx="72718">
                  <c:v>1</c:v>
                </c:pt>
                <c:pt idx="72719">
                  <c:v>1</c:v>
                </c:pt>
                <c:pt idx="72720">
                  <c:v>1</c:v>
                </c:pt>
                <c:pt idx="72721">
                  <c:v>1</c:v>
                </c:pt>
                <c:pt idx="72722">
                  <c:v>1</c:v>
                </c:pt>
                <c:pt idx="72723">
                  <c:v>1</c:v>
                </c:pt>
                <c:pt idx="72724">
                  <c:v>1</c:v>
                </c:pt>
                <c:pt idx="72725">
                  <c:v>1</c:v>
                </c:pt>
                <c:pt idx="72726">
                  <c:v>1</c:v>
                </c:pt>
                <c:pt idx="72727">
                  <c:v>1</c:v>
                </c:pt>
                <c:pt idx="72728">
                  <c:v>1</c:v>
                </c:pt>
                <c:pt idx="72729">
                  <c:v>0.85714285700000004</c:v>
                </c:pt>
                <c:pt idx="72730">
                  <c:v>1</c:v>
                </c:pt>
                <c:pt idx="72731">
                  <c:v>1</c:v>
                </c:pt>
                <c:pt idx="72732">
                  <c:v>1</c:v>
                </c:pt>
                <c:pt idx="72733">
                  <c:v>0.85714285700000004</c:v>
                </c:pt>
                <c:pt idx="72734">
                  <c:v>0.85714285700000004</c:v>
                </c:pt>
                <c:pt idx="72735">
                  <c:v>1</c:v>
                </c:pt>
                <c:pt idx="72736">
                  <c:v>1</c:v>
                </c:pt>
                <c:pt idx="72737">
                  <c:v>1</c:v>
                </c:pt>
                <c:pt idx="72738">
                  <c:v>1</c:v>
                </c:pt>
                <c:pt idx="72739">
                  <c:v>1</c:v>
                </c:pt>
                <c:pt idx="72740">
                  <c:v>1</c:v>
                </c:pt>
                <c:pt idx="72741">
                  <c:v>1</c:v>
                </c:pt>
                <c:pt idx="72742">
                  <c:v>1</c:v>
                </c:pt>
                <c:pt idx="72743">
                  <c:v>1</c:v>
                </c:pt>
                <c:pt idx="72744">
                  <c:v>1</c:v>
                </c:pt>
                <c:pt idx="72745">
                  <c:v>1</c:v>
                </c:pt>
                <c:pt idx="72746">
                  <c:v>1</c:v>
                </c:pt>
                <c:pt idx="72747">
                  <c:v>1</c:v>
                </c:pt>
                <c:pt idx="72748">
                  <c:v>1</c:v>
                </c:pt>
                <c:pt idx="72749">
                  <c:v>1</c:v>
                </c:pt>
                <c:pt idx="72750">
                  <c:v>1</c:v>
                </c:pt>
                <c:pt idx="72751">
                  <c:v>1</c:v>
                </c:pt>
                <c:pt idx="72752">
                  <c:v>1</c:v>
                </c:pt>
                <c:pt idx="72753">
                  <c:v>1</c:v>
                </c:pt>
                <c:pt idx="72754">
                  <c:v>1</c:v>
                </c:pt>
                <c:pt idx="72755">
                  <c:v>0.85714285700000004</c:v>
                </c:pt>
                <c:pt idx="72756">
                  <c:v>1</c:v>
                </c:pt>
                <c:pt idx="72757">
                  <c:v>1</c:v>
                </c:pt>
                <c:pt idx="72758">
                  <c:v>1</c:v>
                </c:pt>
                <c:pt idx="72759">
                  <c:v>1</c:v>
                </c:pt>
                <c:pt idx="72760">
                  <c:v>1</c:v>
                </c:pt>
                <c:pt idx="72761">
                  <c:v>1</c:v>
                </c:pt>
                <c:pt idx="72762">
                  <c:v>1</c:v>
                </c:pt>
                <c:pt idx="72763">
                  <c:v>1</c:v>
                </c:pt>
                <c:pt idx="72764">
                  <c:v>1</c:v>
                </c:pt>
                <c:pt idx="72765">
                  <c:v>1</c:v>
                </c:pt>
                <c:pt idx="72766">
                  <c:v>1</c:v>
                </c:pt>
                <c:pt idx="72767">
                  <c:v>0.85714285700000004</c:v>
                </c:pt>
                <c:pt idx="72768">
                  <c:v>1</c:v>
                </c:pt>
                <c:pt idx="72769">
                  <c:v>1</c:v>
                </c:pt>
                <c:pt idx="72770">
                  <c:v>1</c:v>
                </c:pt>
                <c:pt idx="72771">
                  <c:v>1</c:v>
                </c:pt>
                <c:pt idx="72772">
                  <c:v>1</c:v>
                </c:pt>
                <c:pt idx="72773">
                  <c:v>1</c:v>
                </c:pt>
                <c:pt idx="72774">
                  <c:v>1</c:v>
                </c:pt>
                <c:pt idx="72775">
                  <c:v>1</c:v>
                </c:pt>
                <c:pt idx="72776">
                  <c:v>1</c:v>
                </c:pt>
                <c:pt idx="72777">
                  <c:v>1</c:v>
                </c:pt>
                <c:pt idx="72778">
                  <c:v>1</c:v>
                </c:pt>
                <c:pt idx="72779">
                  <c:v>1</c:v>
                </c:pt>
                <c:pt idx="72780">
                  <c:v>1</c:v>
                </c:pt>
                <c:pt idx="72781">
                  <c:v>1</c:v>
                </c:pt>
                <c:pt idx="72782">
                  <c:v>1</c:v>
                </c:pt>
                <c:pt idx="72783">
                  <c:v>1</c:v>
                </c:pt>
                <c:pt idx="72784">
                  <c:v>1</c:v>
                </c:pt>
                <c:pt idx="72785">
                  <c:v>1</c:v>
                </c:pt>
                <c:pt idx="72786">
                  <c:v>1</c:v>
                </c:pt>
                <c:pt idx="72787">
                  <c:v>1</c:v>
                </c:pt>
                <c:pt idx="72788">
                  <c:v>1</c:v>
                </c:pt>
                <c:pt idx="72789">
                  <c:v>1</c:v>
                </c:pt>
                <c:pt idx="72790">
                  <c:v>1</c:v>
                </c:pt>
                <c:pt idx="72791">
                  <c:v>1</c:v>
                </c:pt>
                <c:pt idx="72792">
                  <c:v>1</c:v>
                </c:pt>
                <c:pt idx="72793">
                  <c:v>1</c:v>
                </c:pt>
                <c:pt idx="72794">
                  <c:v>1</c:v>
                </c:pt>
                <c:pt idx="72795">
                  <c:v>1</c:v>
                </c:pt>
                <c:pt idx="72796">
                  <c:v>1</c:v>
                </c:pt>
                <c:pt idx="72797">
                  <c:v>0.85714285700000004</c:v>
                </c:pt>
                <c:pt idx="72798">
                  <c:v>1</c:v>
                </c:pt>
                <c:pt idx="72799">
                  <c:v>1</c:v>
                </c:pt>
                <c:pt idx="72800">
                  <c:v>1</c:v>
                </c:pt>
                <c:pt idx="72801">
                  <c:v>1</c:v>
                </c:pt>
                <c:pt idx="72802">
                  <c:v>1</c:v>
                </c:pt>
                <c:pt idx="72803">
                  <c:v>1</c:v>
                </c:pt>
                <c:pt idx="72804">
                  <c:v>1</c:v>
                </c:pt>
                <c:pt idx="72805">
                  <c:v>1</c:v>
                </c:pt>
                <c:pt idx="72806">
                  <c:v>1</c:v>
                </c:pt>
                <c:pt idx="72807">
                  <c:v>1</c:v>
                </c:pt>
                <c:pt idx="72808">
                  <c:v>1</c:v>
                </c:pt>
                <c:pt idx="72809">
                  <c:v>1</c:v>
                </c:pt>
                <c:pt idx="72810">
                  <c:v>1</c:v>
                </c:pt>
                <c:pt idx="72811">
                  <c:v>1</c:v>
                </c:pt>
                <c:pt idx="72812">
                  <c:v>1</c:v>
                </c:pt>
                <c:pt idx="72813">
                  <c:v>1</c:v>
                </c:pt>
                <c:pt idx="72814">
                  <c:v>1</c:v>
                </c:pt>
                <c:pt idx="72815">
                  <c:v>1</c:v>
                </c:pt>
                <c:pt idx="72816">
                  <c:v>1</c:v>
                </c:pt>
                <c:pt idx="72817">
                  <c:v>1</c:v>
                </c:pt>
                <c:pt idx="72818">
                  <c:v>1</c:v>
                </c:pt>
                <c:pt idx="72819">
                  <c:v>1</c:v>
                </c:pt>
                <c:pt idx="72820">
                  <c:v>1</c:v>
                </c:pt>
                <c:pt idx="72821">
                  <c:v>1</c:v>
                </c:pt>
                <c:pt idx="72822">
                  <c:v>1</c:v>
                </c:pt>
                <c:pt idx="72823">
                  <c:v>1</c:v>
                </c:pt>
                <c:pt idx="72824">
                  <c:v>1</c:v>
                </c:pt>
                <c:pt idx="72825">
                  <c:v>1</c:v>
                </c:pt>
                <c:pt idx="72826">
                  <c:v>1</c:v>
                </c:pt>
                <c:pt idx="72827">
                  <c:v>1</c:v>
                </c:pt>
                <c:pt idx="72828">
                  <c:v>1</c:v>
                </c:pt>
                <c:pt idx="72829">
                  <c:v>0.85714285700000004</c:v>
                </c:pt>
                <c:pt idx="72830">
                  <c:v>1</c:v>
                </c:pt>
                <c:pt idx="72831">
                  <c:v>1</c:v>
                </c:pt>
                <c:pt idx="72832">
                  <c:v>1</c:v>
                </c:pt>
                <c:pt idx="72833">
                  <c:v>1</c:v>
                </c:pt>
                <c:pt idx="72834">
                  <c:v>1</c:v>
                </c:pt>
                <c:pt idx="72835">
                  <c:v>1</c:v>
                </c:pt>
                <c:pt idx="72836">
                  <c:v>1</c:v>
                </c:pt>
                <c:pt idx="72837">
                  <c:v>1</c:v>
                </c:pt>
                <c:pt idx="72838">
                  <c:v>1</c:v>
                </c:pt>
                <c:pt idx="72839">
                  <c:v>1</c:v>
                </c:pt>
                <c:pt idx="72840">
                  <c:v>1</c:v>
                </c:pt>
                <c:pt idx="72841">
                  <c:v>1</c:v>
                </c:pt>
                <c:pt idx="72842">
                  <c:v>1</c:v>
                </c:pt>
                <c:pt idx="72843">
                  <c:v>1</c:v>
                </c:pt>
                <c:pt idx="72844">
                  <c:v>1</c:v>
                </c:pt>
                <c:pt idx="72845">
                  <c:v>1</c:v>
                </c:pt>
                <c:pt idx="72846">
                  <c:v>1</c:v>
                </c:pt>
                <c:pt idx="72847">
                  <c:v>1</c:v>
                </c:pt>
                <c:pt idx="72848">
                  <c:v>1</c:v>
                </c:pt>
                <c:pt idx="72849">
                  <c:v>1</c:v>
                </c:pt>
                <c:pt idx="72850">
                  <c:v>1</c:v>
                </c:pt>
                <c:pt idx="72851">
                  <c:v>1</c:v>
                </c:pt>
                <c:pt idx="72852">
                  <c:v>1</c:v>
                </c:pt>
                <c:pt idx="72853">
                  <c:v>1</c:v>
                </c:pt>
                <c:pt idx="72854">
                  <c:v>1</c:v>
                </c:pt>
                <c:pt idx="72855">
                  <c:v>1</c:v>
                </c:pt>
                <c:pt idx="72856">
                  <c:v>1</c:v>
                </c:pt>
                <c:pt idx="72857">
                  <c:v>1</c:v>
                </c:pt>
                <c:pt idx="72858">
                  <c:v>1</c:v>
                </c:pt>
                <c:pt idx="72859">
                  <c:v>1</c:v>
                </c:pt>
                <c:pt idx="72860">
                  <c:v>1</c:v>
                </c:pt>
                <c:pt idx="72861">
                  <c:v>1</c:v>
                </c:pt>
                <c:pt idx="72862">
                  <c:v>1</c:v>
                </c:pt>
                <c:pt idx="72863">
                  <c:v>1</c:v>
                </c:pt>
                <c:pt idx="72864">
                  <c:v>1</c:v>
                </c:pt>
                <c:pt idx="72865">
                  <c:v>1</c:v>
                </c:pt>
                <c:pt idx="72866">
                  <c:v>1</c:v>
                </c:pt>
                <c:pt idx="72867">
                  <c:v>1</c:v>
                </c:pt>
                <c:pt idx="72868">
                  <c:v>1</c:v>
                </c:pt>
                <c:pt idx="72869">
                  <c:v>1</c:v>
                </c:pt>
                <c:pt idx="72870">
                  <c:v>1</c:v>
                </c:pt>
                <c:pt idx="72871">
                  <c:v>1</c:v>
                </c:pt>
                <c:pt idx="72872">
                  <c:v>1</c:v>
                </c:pt>
                <c:pt idx="72873">
                  <c:v>1</c:v>
                </c:pt>
                <c:pt idx="72874">
                  <c:v>1</c:v>
                </c:pt>
                <c:pt idx="72875">
                  <c:v>1</c:v>
                </c:pt>
                <c:pt idx="72876">
                  <c:v>0.85714285700000004</c:v>
                </c:pt>
                <c:pt idx="72877">
                  <c:v>1</c:v>
                </c:pt>
                <c:pt idx="72878">
                  <c:v>1</c:v>
                </c:pt>
                <c:pt idx="72879">
                  <c:v>1</c:v>
                </c:pt>
                <c:pt idx="72880">
                  <c:v>1</c:v>
                </c:pt>
                <c:pt idx="72881">
                  <c:v>1</c:v>
                </c:pt>
                <c:pt idx="72882">
                  <c:v>1</c:v>
                </c:pt>
                <c:pt idx="72883">
                  <c:v>1</c:v>
                </c:pt>
                <c:pt idx="72884">
                  <c:v>1</c:v>
                </c:pt>
                <c:pt idx="72885">
                  <c:v>0.85714285700000004</c:v>
                </c:pt>
                <c:pt idx="72886">
                  <c:v>1</c:v>
                </c:pt>
                <c:pt idx="72887">
                  <c:v>1</c:v>
                </c:pt>
                <c:pt idx="72888">
                  <c:v>1</c:v>
                </c:pt>
                <c:pt idx="72889">
                  <c:v>1</c:v>
                </c:pt>
                <c:pt idx="72890">
                  <c:v>1</c:v>
                </c:pt>
                <c:pt idx="72891">
                  <c:v>1</c:v>
                </c:pt>
                <c:pt idx="72892">
                  <c:v>0.85714285700000004</c:v>
                </c:pt>
                <c:pt idx="72893">
                  <c:v>0.85714285700000004</c:v>
                </c:pt>
                <c:pt idx="72894">
                  <c:v>1</c:v>
                </c:pt>
                <c:pt idx="72895">
                  <c:v>1</c:v>
                </c:pt>
                <c:pt idx="72896">
                  <c:v>0.85714285700000004</c:v>
                </c:pt>
                <c:pt idx="72897">
                  <c:v>1</c:v>
                </c:pt>
                <c:pt idx="72898">
                  <c:v>0.85714285700000004</c:v>
                </c:pt>
                <c:pt idx="72899">
                  <c:v>1</c:v>
                </c:pt>
                <c:pt idx="72900">
                  <c:v>0.85714285700000004</c:v>
                </c:pt>
                <c:pt idx="72901">
                  <c:v>0.85714285700000004</c:v>
                </c:pt>
                <c:pt idx="72902">
                  <c:v>1</c:v>
                </c:pt>
                <c:pt idx="72903">
                  <c:v>1</c:v>
                </c:pt>
                <c:pt idx="72904">
                  <c:v>1</c:v>
                </c:pt>
                <c:pt idx="72905">
                  <c:v>1</c:v>
                </c:pt>
                <c:pt idx="72906">
                  <c:v>1</c:v>
                </c:pt>
                <c:pt idx="72907">
                  <c:v>1</c:v>
                </c:pt>
                <c:pt idx="72908">
                  <c:v>1</c:v>
                </c:pt>
                <c:pt idx="72909">
                  <c:v>0.85714285700000004</c:v>
                </c:pt>
                <c:pt idx="72910">
                  <c:v>1</c:v>
                </c:pt>
                <c:pt idx="72911">
                  <c:v>1</c:v>
                </c:pt>
                <c:pt idx="72912">
                  <c:v>1</c:v>
                </c:pt>
                <c:pt idx="72913">
                  <c:v>0.85714285700000004</c:v>
                </c:pt>
                <c:pt idx="72914">
                  <c:v>1</c:v>
                </c:pt>
                <c:pt idx="72915">
                  <c:v>1</c:v>
                </c:pt>
                <c:pt idx="72916">
                  <c:v>1</c:v>
                </c:pt>
                <c:pt idx="72917">
                  <c:v>1</c:v>
                </c:pt>
                <c:pt idx="72918">
                  <c:v>0.85714285700000004</c:v>
                </c:pt>
                <c:pt idx="72919">
                  <c:v>1</c:v>
                </c:pt>
                <c:pt idx="72920">
                  <c:v>1</c:v>
                </c:pt>
                <c:pt idx="72921">
                  <c:v>1</c:v>
                </c:pt>
                <c:pt idx="72922">
                  <c:v>0.85714285700000004</c:v>
                </c:pt>
                <c:pt idx="72923">
                  <c:v>1</c:v>
                </c:pt>
                <c:pt idx="72924">
                  <c:v>0.85714285700000004</c:v>
                </c:pt>
                <c:pt idx="72925">
                  <c:v>1</c:v>
                </c:pt>
                <c:pt idx="72926">
                  <c:v>1</c:v>
                </c:pt>
                <c:pt idx="72927">
                  <c:v>1</c:v>
                </c:pt>
                <c:pt idx="72928">
                  <c:v>1</c:v>
                </c:pt>
                <c:pt idx="72929">
                  <c:v>1</c:v>
                </c:pt>
                <c:pt idx="72930">
                  <c:v>1</c:v>
                </c:pt>
                <c:pt idx="72931">
                  <c:v>1</c:v>
                </c:pt>
                <c:pt idx="72932">
                  <c:v>1</c:v>
                </c:pt>
                <c:pt idx="72933">
                  <c:v>1</c:v>
                </c:pt>
                <c:pt idx="72934">
                  <c:v>1</c:v>
                </c:pt>
                <c:pt idx="72935">
                  <c:v>1</c:v>
                </c:pt>
                <c:pt idx="72936">
                  <c:v>0.85714285700000004</c:v>
                </c:pt>
                <c:pt idx="72937">
                  <c:v>1</c:v>
                </c:pt>
                <c:pt idx="72938">
                  <c:v>1</c:v>
                </c:pt>
                <c:pt idx="72939">
                  <c:v>1</c:v>
                </c:pt>
                <c:pt idx="72940">
                  <c:v>1</c:v>
                </c:pt>
                <c:pt idx="72941">
                  <c:v>1</c:v>
                </c:pt>
                <c:pt idx="72942">
                  <c:v>1</c:v>
                </c:pt>
                <c:pt idx="72943">
                  <c:v>1</c:v>
                </c:pt>
                <c:pt idx="72944">
                  <c:v>1</c:v>
                </c:pt>
                <c:pt idx="72945">
                  <c:v>1</c:v>
                </c:pt>
                <c:pt idx="72946">
                  <c:v>0.85714285700000004</c:v>
                </c:pt>
                <c:pt idx="72947">
                  <c:v>0.85714285700000004</c:v>
                </c:pt>
                <c:pt idx="72948">
                  <c:v>1</c:v>
                </c:pt>
                <c:pt idx="72949">
                  <c:v>1</c:v>
                </c:pt>
                <c:pt idx="72950">
                  <c:v>1</c:v>
                </c:pt>
                <c:pt idx="72951">
                  <c:v>1</c:v>
                </c:pt>
                <c:pt idx="72952">
                  <c:v>1</c:v>
                </c:pt>
                <c:pt idx="72953">
                  <c:v>1</c:v>
                </c:pt>
                <c:pt idx="72954">
                  <c:v>1</c:v>
                </c:pt>
                <c:pt idx="72955">
                  <c:v>0.85714285700000004</c:v>
                </c:pt>
                <c:pt idx="72956">
                  <c:v>1</c:v>
                </c:pt>
                <c:pt idx="72957">
                  <c:v>1</c:v>
                </c:pt>
                <c:pt idx="72958">
                  <c:v>1</c:v>
                </c:pt>
                <c:pt idx="72959">
                  <c:v>1</c:v>
                </c:pt>
                <c:pt idx="72960">
                  <c:v>1</c:v>
                </c:pt>
                <c:pt idx="72961">
                  <c:v>1</c:v>
                </c:pt>
                <c:pt idx="72962">
                  <c:v>1</c:v>
                </c:pt>
                <c:pt idx="72963">
                  <c:v>1</c:v>
                </c:pt>
                <c:pt idx="72964">
                  <c:v>1</c:v>
                </c:pt>
                <c:pt idx="72965">
                  <c:v>1</c:v>
                </c:pt>
                <c:pt idx="72966">
                  <c:v>1</c:v>
                </c:pt>
                <c:pt idx="72967">
                  <c:v>1</c:v>
                </c:pt>
                <c:pt idx="72968">
                  <c:v>0.85714285700000004</c:v>
                </c:pt>
                <c:pt idx="72969">
                  <c:v>0.85714285700000004</c:v>
                </c:pt>
                <c:pt idx="72970">
                  <c:v>1</c:v>
                </c:pt>
                <c:pt idx="72971">
                  <c:v>1</c:v>
                </c:pt>
                <c:pt idx="72972">
                  <c:v>1</c:v>
                </c:pt>
                <c:pt idx="72973">
                  <c:v>1</c:v>
                </c:pt>
                <c:pt idx="72974">
                  <c:v>1</c:v>
                </c:pt>
                <c:pt idx="72975">
                  <c:v>0.85714285700000004</c:v>
                </c:pt>
                <c:pt idx="72976">
                  <c:v>1</c:v>
                </c:pt>
                <c:pt idx="72977">
                  <c:v>0.85714285700000004</c:v>
                </c:pt>
                <c:pt idx="72978">
                  <c:v>1</c:v>
                </c:pt>
                <c:pt idx="72979">
                  <c:v>1</c:v>
                </c:pt>
                <c:pt idx="72980">
                  <c:v>1</c:v>
                </c:pt>
                <c:pt idx="72981">
                  <c:v>1</c:v>
                </c:pt>
                <c:pt idx="72982">
                  <c:v>1</c:v>
                </c:pt>
                <c:pt idx="72983">
                  <c:v>1</c:v>
                </c:pt>
                <c:pt idx="72984">
                  <c:v>1</c:v>
                </c:pt>
                <c:pt idx="72985">
                  <c:v>1</c:v>
                </c:pt>
                <c:pt idx="72986">
                  <c:v>1</c:v>
                </c:pt>
                <c:pt idx="72987">
                  <c:v>1</c:v>
                </c:pt>
                <c:pt idx="72988">
                  <c:v>0.85714285700000004</c:v>
                </c:pt>
                <c:pt idx="72989">
                  <c:v>1</c:v>
                </c:pt>
                <c:pt idx="72990">
                  <c:v>1</c:v>
                </c:pt>
                <c:pt idx="72991">
                  <c:v>1</c:v>
                </c:pt>
                <c:pt idx="72992">
                  <c:v>1</c:v>
                </c:pt>
                <c:pt idx="72993">
                  <c:v>1</c:v>
                </c:pt>
                <c:pt idx="72994">
                  <c:v>1</c:v>
                </c:pt>
                <c:pt idx="72995">
                  <c:v>1</c:v>
                </c:pt>
                <c:pt idx="72996">
                  <c:v>1</c:v>
                </c:pt>
                <c:pt idx="72997">
                  <c:v>1</c:v>
                </c:pt>
                <c:pt idx="72998">
                  <c:v>1</c:v>
                </c:pt>
                <c:pt idx="72999">
                  <c:v>1</c:v>
                </c:pt>
                <c:pt idx="73000">
                  <c:v>1</c:v>
                </c:pt>
                <c:pt idx="73001">
                  <c:v>1</c:v>
                </c:pt>
                <c:pt idx="73002">
                  <c:v>1</c:v>
                </c:pt>
                <c:pt idx="73003">
                  <c:v>1</c:v>
                </c:pt>
                <c:pt idx="73004">
                  <c:v>1</c:v>
                </c:pt>
                <c:pt idx="73005">
                  <c:v>1</c:v>
                </c:pt>
                <c:pt idx="73006">
                  <c:v>1</c:v>
                </c:pt>
                <c:pt idx="73007">
                  <c:v>1</c:v>
                </c:pt>
                <c:pt idx="73008">
                  <c:v>1</c:v>
                </c:pt>
                <c:pt idx="73009">
                  <c:v>1</c:v>
                </c:pt>
                <c:pt idx="73010">
                  <c:v>1</c:v>
                </c:pt>
                <c:pt idx="73011">
                  <c:v>1</c:v>
                </c:pt>
                <c:pt idx="73012">
                  <c:v>1</c:v>
                </c:pt>
                <c:pt idx="73013">
                  <c:v>1</c:v>
                </c:pt>
                <c:pt idx="73014">
                  <c:v>1</c:v>
                </c:pt>
                <c:pt idx="73015">
                  <c:v>0.85714285700000004</c:v>
                </c:pt>
                <c:pt idx="73016">
                  <c:v>1</c:v>
                </c:pt>
                <c:pt idx="73017">
                  <c:v>1</c:v>
                </c:pt>
                <c:pt idx="73018">
                  <c:v>1</c:v>
                </c:pt>
                <c:pt idx="73019">
                  <c:v>1</c:v>
                </c:pt>
                <c:pt idx="73020">
                  <c:v>1</c:v>
                </c:pt>
                <c:pt idx="73021">
                  <c:v>1</c:v>
                </c:pt>
                <c:pt idx="73022">
                  <c:v>1</c:v>
                </c:pt>
                <c:pt idx="73023">
                  <c:v>1</c:v>
                </c:pt>
                <c:pt idx="73024">
                  <c:v>0.85714285700000004</c:v>
                </c:pt>
                <c:pt idx="73025">
                  <c:v>1</c:v>
                </c:pt>
                <c:pt idx="73026">
                  <c:v>1</c:v>
                </c:pt>
                <c:pt idx="73027">
                  <c:v>1</c:v>
                </c:pt>
                <c:pt idx="73028">
                  <c:v>1</c:v>
                </c:pt>
                <c:pt idx="73029">
                  <c:v>1</c:v>
                </c:pt>
                <c:pt idx="73030">
                  <c:v>0.85714285700000004</c:v>
                </c:pt>
                <c:pt idx="73031">
                  <c:v>1</c:v>
                </c:pt>
                <c:pt idx="73032">
                  <c:v>1</c:v>
                </c:pt>
                <c:pt idx="73033">
                  <c:v>1</c:v>
                </c:pt>
                <c:pt idx="73034">
                  <c:v>1</c:v>
                </c:pt>
                <c:pt idx="73035">
                  <c:v>1</c:v>
                </c:pt>
                <c:pt idx="73036">
                  <c:v>1</c:v>
                </c:pt>
                <c:pt idx="73037">
                  <c:v>1</c:v>
                </c:pt>
                <c:pt idx="73038">
                  <c:v>1</c:v>
                </c:pt>
                <c:pt idx="73039">
                  <c:v>1</c:v>
                </c:pt>
                <c:pt idx="73040">
                  <c:v>1</c:v>
                </c:pt>
                <c:pt idx="73041">
                  <c:v>1</c:v>
                </c:pt>
                <c:pt idx="73042">
                  <c:v>1</c:v>
                </c:pt>
                <c:pt idx="73043">
                  <c:v>0.85714285700000004</c:v>
                </c:pt>
                <c:pt idx="73044">
                  <c:v>1</c:v>
                </c:pt>
                <c:pt idx="73045">
                  <c:v>1</c:v>
                </c:pt>
                <c:pt idx="73046">
                  <c:v>0.85714285700000004</c:v>
                </c:pt>
                <c:pt idx="73047">
                  <c:v>1</c:v>
                </c:pt>
                <c:pt idx="73048">
                  <c:v>1</c:v>
                </c:pt>
                <c:pt idx="73049">
                  <c:v>1</c:v>
                </c:pt>
                <c:pt idx="73050">
                  <c:v>1</c:v>
                </c:pt>
                <c:pt idx="73051">
                  <c:v>1</c:v>
                </c:pt>
                <c:pt idx="73052">
                  <c:v>1</c:v>
                </c:pt>
                <c:pt idx="73053">
                  <c:v>1</c:v>
                </c:pt>
                <c:pt idx="73054">
                  <c:v>1</c:v>
                </c:pt>
                <c:pt idx="73055">
                  <c:v>1</c:v>
                </c:pt>
                <c:pt idx="73056">
                  <c:v>1</c:v>
                </c:pt>
                <c:pt idx="73057">
                  <c:v>1</c:v>
                </c:pt>
                <c:pt idx="73058">
                  <c:v>1</c:v>
                </c:pt>
                <c:pt idx="73059">
                  <c:v>1</c:v>
                </c:pt>
                <c:pt idx="73060">
                  <c:v>1</c:v>
                </c:pt>
                <c:pt idx="73061">
                  <c:v>1</c:v>
                </c:pt>
                <c:pt idx="73062">
                  <c:v>1</c:v>
                </c:pt>
                <c:pt idx="73063">
                  <c:v>1</c:v>
                </c:pt>
                <c:pt idx="73064">
                  <c:v>1</c:v>
                </c:pt>
                <c:pt idx="73065">
                  <c:v>1</c:v>
                </c:pt>
                <c:pt idx="73066">
                  <c:v>1</c:v>
                </c:pt>
                <c:pt idx="73067">
                  <c:v>1</c:v>
                </c:pt>
                <c:pt idx="73068">
                  <c:v>1</c:v>
                </c:pt>
                <c:pt idx="73069">
                  <c:v>1</c:v>
                </c:pt>
                <c:pt idx="73070">
                  <c:v>1</c:v>
                </c:pt>
                <c:pt idx="73071">
                  <c:v>1</c:v>
                </c:pt>
                <c:pt idx="73072">
                  <c:v>1</c:v>
                </c:pt>
                <c:pt idx="73073">
                  <c:v>1</c:v>
                </c:pt>
                <c:pt idx="73074">
                  <c:v>0.85714285700000004</c:v>
                </c:pt>
                <c:pt idx="73075">
                  <c:v>0.85714285700000004</c:v>
                </c:pt>
                <c:pt idx="73076">
                  <c:v>0.85714285700000004</c:v>
                </c:pt>
                <c:pt idx="73077">
                  <c:v>1</c:v>
                </c:pt>
                <c:pt idx="73078">
                  <c:v>1</c:v>
                </c:pt>
                <c:pt idx="73079">
                  <c:v>0.85714285700000004</c:v>
                </c:pt>
                <c:pt idx="73080">
                  <c:v>1</c:v>
                </c:pt>
                <c:pt idx="73081">
                  <c:v>1</c:v>
                </c:pt>
                <c:pt idx="73082">
                  <c:v>1</c:v>
                </c:pt>
                <c:pt idx="73083">
                  <c:v>1</c:v>
                </c:pt>
                <c:pt idx="73084">
                  <c:v>1</c:v>
                </c:pt>
                <c:pt idx="73085">
                  <c:v>0.85714285700000004</c:v>
                </c:pt>
                <c:pt idx="73086">
                  <c:v>1</c:v>
                </c:pt>
                <c:pt idx="73087">
                  <c:v>1</c:v>
                </c:pt>
                <c:pt idx="73088">
                  <c:v>1</c:v>
                </c:pt>
                <c:pt idx="73089">
                  <c:v>1</c:v>
                </c:pt>
                <c:pt idx="73090">
                  <c:v>1</c:v>
                </c:pt>
                <c:pt idx="73091">
                  <c:v>1</c:v>
                </c:pt>
                <c:pt idx="73092">
                  <c:v>1</c:v>
                </c:pt>
                <c:pt idx="73093">
                  <c:v>1</c:v>
                </c:pt>
                <c:pt idx="73094">
                  <c:v>1</c:v>
                </c:pt>
                <c:pt idx="73095">
                  <c:v>1</c:v>
                </c:pt>
                <c:pt idx="73096">
                  <c:v>1</c:v>
                </c:pt>
                <c:pt idx="73097">
                  <c:v>1</c:v>
                </c:pt>
                <c:pt idx="73098">
                  <c:v>0.85714285700000004</c:v>
                </c:pt>
                <c:pt idx="73099">
                  <c:v>1</c:v>
                </c:pt>
                <c:pt idx="73100">
                  <c:v>1</c:v>
                </c:pt>
                <c:pt idx="73101">
                  <c:v>1</c:v>
                </c:pt>
                <c:pt idx="73102">
                  <c:v>1</c:v>
                </c:pt>
                <c:pt idx="73103">
                  <c:v>1</c:v>
                </c:pt>
                <c:pt idx="73104">
                  <c:v>1</c:v>
                </c:pt>
                <c:pt idx="73105">
                  <c:v>1</c:v>
                </c:pt>
                <c:pt idx="73106">
                  <c:v>1</c:v>
                </c:pt>
                <c:pt idx="73107">
                  <c:v>1</c:v>
                </c:pt>
                <c:pt idx="73108">
                  <c:v>1</c:v>
                </c:pt>
                <c:pt idx="73109">
                  <c:v>1</c:v>
                </c:pt>
                <c:pt idx="73110">
                  <c:v>1</c:v>
                </c:pt>
                <c:pt idx="73111">
                  <c:v>1</c:v>
                </c:pt>
                <c:pt idx="73112">
                  <c:v>1</c:v>
                </c:pt>
                <c:pt idx="73113">
                  <c:v>1</c:v>
                </c:pt>
                <c:pt idx="73114">
                  <c:v>1</c:v>
                </c:pt>
                <c:pt idx="73115">
                  <c:v>1</c:v>
                </c:pt>
                <c:pt idx="73116">
                  <c:v>1</c:v>
                </c:pt>
                <c:pt idx="73117">
                  <c:v>1</c:v>
                </c:pt>
                <c:pt idx="73118">
                  <c:v>1</c:v>
                </c:pt>
                <c:pt idx="73119">
                  <c:v>1</c:v>
                </c:pt>
                <c:pt idx="73120">
                  <c:v>1</c:v>
                </c:pt>
                <c:pt idx="73121">
                  <c:v>0.85714285700000004</c:v>
                </c:pt>
                <c:pt idx="73122">
                  <c:v>1</c:v>
                </c:pt>
                <c:pt idx="73123">
                  <c:v>0.85714285700000004</c:v>
                </c:pt>
                <c:pt idx="73124">
                  <c:v>1</c:v>
                </c:pt>
                <c:pt idx="73125">
                  <c:v>1</c:v>
                </c:pt>
                <c:pt idx="73126">
                  <c:v>1</c:v>
                </c:pt>
                <c:pt idx="73127">
                  <c:v>1</c:v>
                </c:pt>
                <c:pt idx="73128">
                  <c:v>1</c:v>
                </c:pt>
                <c:pt idx="73129">
                  <c:v>1</c:v>
                </c:pt>
                <c:pt idx="73130">
                  <c:v>1</c:v>
                </c:pt>
                <c:pt idx="73131">
                  <c:v>1</c:v>
                </c:pt>
                <c:pt idx="73132">
                  <c:v>1</c:v>
                </c:pt>
                <c:pt idx="73133">
                  <c:v>1</c:v>
                </c:pt>
                <c:pt idx="73134">
                  <c:v>1</c:v>
                </c:pt>
                <c:pt idx="73135">
                  <c:v>1</c:v>
                </c:pt>
                <c:pt idx="73136">
                  <c:v>1</c:v>
                </c:pt>
                <c:pt idx="73137">
                  <c:v>0.85714285700000004</c:v>
                </c:pt>
                <c:pt idx="73138">
                  <c:v>1</c:v>
                </c:pt>
                <c:pt idx="73139">
                  <c:v>1</c:v>
                </c:pt>
                <c:pt idx="73140">
                  <c:v>1</c:v>
                </c:pt>
                <c:pt idx="73141">
                  <c:v>1</c:v>
                </c:pt>
                <c:pt idx="73142">
                  <c:v>1</c:v>
                </c:pt>
                <c:pt idx="73143">
                  <c:v>1</c:v>
                </c:pt>
                <c:pt idx="73144">
                  <c:v>1</c:v>
                </c:pt>
                <c:pt idx="73145">
                  <c:v>1</c:v>
                </c:pt>
                <c:pt idx="73146">
                  <c:v>1</c:v>
                </c:pt>
                <c:pt idx="73147">
                  <c:v>1</c:v>
                </c:pt>
                <c:pt idx="73148">
                  <c:v>1</c:v>
                </c:pt>
                <c:pt idx="73149">
                  <c:v>1</c:v>
                </c:pt>
                <c:pt idx="73150">
                  <c:v>1</c:v>
                </c:pt>
                <c:pt idx="73151">
                  <c:v>1</c:v>
                </c:pt>
                <c:pt idx="73152">
                  <c:v>1</c:v>
                </c:pt>
                <c:pt idx="73153">
                  <c:v>1</c:v>
                </c:pt>
                <c:pt idx="73154">
                  <c:v>1</c:v>
                </c:pt>
                <c:pt idx="73155">
                  <c:v>0.85714285700000004</c:v>
                </c:pt>
                <c:pt idx="73156">
                  <c:v>1</c:v>
                </c:pt>
                <c:pt idx="73157">
                  <c:v>1</c:v>
                </c:pt>
                <c:pt idx="73158">
                  <c:v>1</c:v>
                </c:pt>
                <c:pt idx="73159">
                  <c:v>1</c:v>
                </c:pt>
                <c:pt idx="73160">
                  <c:v>1</c:v>
                </c:pt>
                <c:pt idx="73161">
                  <c:v>1</c:v>
                </c:pt>
                <c:pt idx="73162">
                  <c:v>1</c:v>
                </c:pt>
                <c:pt idx="73163">
                  <c:v>1</c:v>
                </c:pt>
                <c:pt idx="73164">
                  <c:v>1</c:v>
                </c:pt>
                <c:pt idx="73165">
                  <c:v>1</c:v>
                </c:pt>
                <c:pt idx="73166">
                  <c:v>1</c:v>
                </c:pt>
                <c:pt idx="73167">
                  <c:v>0.85714285700000004</c:v>
                </c:pt>
                <c:pt idx="73168">
                  <c:v>1</c:v>
                </c:pt>
                <c:pt idx="73169">
                  <c:v>1</c:v>
                </c:pt>
                <c:pt idx="73170">
                  <c:v>1</c:v>
                </c:pt>
                <c:pt idx="73171">
                  <c:v>1</c:v>
                </c:pt>
                <c:pt idx="73172">
                  <c:v>1</c:v>
                </c:pt>
                <c:pt idx="73173">
                  <c:v>1</c:v>
                </c:pt>
                <c:pt idx="73174">
                  <c:v>1</c:v>
                </c:pt>
                <c:pt idx="73175">
                  <c:v>1</c:v>
                </c:pt>
                <c:pt idx="73176">
                  <c:v>1</c:v>
                </c:pt>
                <c:pt idx="73177">
                  <c:v>1</c:v>
                </c:pt>
                <c:pt idx="73178">
                  <c:v>1</c:v>
                </c:pt>
                <c:pt idx="73179">
                  <c:v>1</c:v>
                </c:pt>
                <c:pt idx="73180">
                  <c:v>1</c:v>
                </c:pt>
                <c:pt idx="73181">
                  <c:v>1</c:v>
                </c:pt>
                <c:pt idx="73182">
                  <c:v>1</c:v>
                </c:pt>
                <c:pt idx="73183">
                  <c:v>1</c:v>
                </c:pt>
                <c:pt idx="73184">
                  <c:v>1</c:v>
                </c:pt>
                <c:pt idx="73185">
                  <c:v>1</c:v>
                </c:pt>
                <c:pt idx="73186">
                  <c:v>1</c:v>
                </c:pt>
                <c:pt idx="73187">
                  <c:v>1</c:v>
                </c:pt>
                <c:pt idx="73188">
                  <c:v>0.28571428599999998</c:v>
                </c:pt>
                <c:pt idx="73189">
                  <c:v>1</c:v>
                </c:pt>
                <c:pt idx="73190">
                  <c:v>1</c:v>
                </c:pt>
                <c:pt idx="73191">
                  <c:v>1</c:v>
                </c:pt>
                <c:pt idx="73192">
                  <c:v>1</c:v>
                </c:pt>
                <c:pt idx="73193">
                  <c:v>1</c:v>
                </c:pt>
                <c:pt idx="73194">
                  <c:v>1</c:v>
                </c:pt>
                <c:pt idx="73195">
                  <c:v>1</c:v>
                </c:pt>
                <c:pt idx="73196">
                  <c:v>1</c:v>
                </c:pt>
                <c:pt idx="73197">
                  <c:v>1</c:v>
                </c:pt>
                <c:pt idx="73198">
                  <c:v>1</c:v>
                </c:pt>
                <c:pt idx="73199">
                  <c:v>1</c:v>
                </c:pt>
                <c:pt idx="73200">
                  <c:v>1</c:v>
                </c:pt>
                <c:pt idx="73201">
                  <c:v>1</c:v>
                </c:pt>
                <c:pt idx="73202">
                  <c:v>1</c:v>
                </c:pt>
                <c:pt idx="73203">
                  <c:v>1</c:v>
                </c:pt>
                <c:pt idx="73204">
                  <c:v>1</c:v>
                </c:pt>
                <c:pt idx="73205">
                  <c:v>1</c:v>
                </c:pt>
                <c:pt idx="73206">
                  <c:v>1</c:v>
                </c:pt>
                <c:pt idx="73207">
                  <c:v>1</c:v>
                </c:pt>
                <c:pt idx="73208">
                  <c:v>1</c:v>
                </c:pt>
                <c:pt idx="73209">
                  <c:v>1</c:v>
                </c:pt>
                <c:pt idx="73210">
                  <c:v>0.85714285700000004</c:v>
                </c:pt>
                <c:pt idx="73211">
                  <c:v>1</c:v>
                </c:pt>
                <c:pt idx="73212">
                  <c:v>1</c:v>
                </c:pt>
                <c:pt idx="73213">
                  <c:v>1</c:v>
                </c:pt>
                <c:pt idx="73214">
                  <c:v>1</c:v>
                </c:pt>
                <c:pt idx="73215">
                  <c:v>1</c:v>
                </c:pt>
                <c:pt idx="73216">
                  <c:v>1</c:v>
                </c:pt>
                <c:pt idx="73217">
                  <c:v>1</c:v>
                </c:pt>
                <c:pt idx="73218">
                  <c:v>1</c:v>
                </c:pt>
                <c:pt idx="73219">
                  <c:v>1</c:v>
                </c:pt>
                <c:pt idx="73220">
                  <c:v>1</c:v>
                </c:pt>
                <c:pt idx="73221">
                  <c:v>1</c:v>
                </c:pt>
                <c:pt idx="73222">
                  <c:v>1</c:v>
                </c:pt>
                <c:pt idx="73223">
                  <c:v>1</c:v>
                </c:pt>
                <c:pt idx="73224">
                  <c:v>1</c:v>
                </c:pt>
                <c:pt idx="73225">
                  <c:v>1</c:v>
                </c:pt>
                <c:pt idx="73226">
                  <c:v>1</c:v>
                </c:pt>
                <c:pt idx="73227">
                  <c:v>1</c:v>
                </c:pt>
                <c:pt idx="73228">
                  <c:v>1</c:v>
                </c:pt>
                <c:pt idx="73229">
                  <c:v>1</c:v>
                </c:pt>
                <c:pt idx="73230">
                  <c:v>1</c:v>
                </c:pt>
                <c:pt idx="73231">
                  <c:v>1</c:v>
                </c:pt>
                <c:pt idx="73232">
                  <c:v>1</c:v>
                </c:pt>
                <c:pt idx="73233">
                  <c:v>1</c:v>
                </c:pt>
                <c:pt idx="73234">
                  <c:v>1</c:v>
                </c:pt>
                <c:pt idx="73235">
                  <c:v>1</c:v>
                </c:pt>
                <c:pt idx="73236">
                  <c:v>1</c:v>
                </c:pt>
                <c:pt idx="73237">
                  <c:v>1</c:v>
                </c:pt>
                <c:pt idx="73238">
                  <c:v>1</c:v>
                </c:pt>
                <c:pt idx="73239">
                  <c:v>1</c:v>
                </c:pt>
                <c:pt idx="73240">
                  <c:v>1</c:v>
                </c:pt>
                <c:pt idx="73241">
                  <c:v>1</c:v>
                </c:pt>
                <c:pt idx="73242">
                  <c:v>1</c:v>
                </c:pt>
                <c:pt idx="73243">
                  <c:v>1</c:v>
                </c:pt>
                <c:pt idx="73244">
                  <c:v>1</c:v>
                </c:pt>
                <c:pt idx="73245">
                  <c:v>1</c:v>
                </c:pt>
                <c:pt idx="73246">
                  <c:v>1</c:v>
                </c:pt>
                <c:pt idx="73247">
                  <c:v>1</c:v>
                </c:pt>
                <c:pt idx="73248">
                  <c:v>1</c:v>
                </c:pt>
                <c:pt idx="73249">
                  <c:v>1</c:v>
                </c:pt>
                <c:pt idx="73250">
                  <c:v>1</c:v>
                </c:pt>
                <c:pt idx="73251">
                  <c:v>1</c:v>
                </c:pt>
                <c:pt idx="73252">
                  <c:v>1</c:v>
                </c:pt>
                <c:pt idx="73253">
                  <c:v>0.85714285700000004</c:v>
                </c:pt>
                <c:pt idx="73254">
                  <c:v>1</c:v>
                </c:pt>
                <c:pt idx="73255">
                  <c:v>1</c:v>
                </c:pt>
                <c:pt idx="73256">
                  <c:v>1</c:v>
                </c:pt>
                <c:pt idx="73257">
                  <c:v>1</c:v>
                </c:pt>
                <c:pt idx="73258">
                  <c:v>1</c:v>
                </c:pt>
                <c:pt idx="73259">
                  <c:v>1</c:v>
                </c:pt>
                <c:pt idx="73260">
                  <c:v>1</c:v>
                </c:pt>
                <c:pt idx="73261">
                  <c:v>1</c:v>
                </c:pt>
                <c:pt idx="73262">
                  <c:v>1</c:v>
                </c:pt>
                <c:pt idx="73263">
                  <c:v>1</c:v>
                </c:pt>
                <c:pt idx="73264">
                  <c:v>1</c:v>
                </c:pt>
                <c:pt idx="73265">
                  <c:v>1</c:v>
                </c:pt>
                <c:pt idx="73266">
                  <c:v>1</c:v>
                </c:pt>
                <c:pt idx="73267">
                  <c:v>1</c:v>
                </c:pt>
                <c:pt idx="73268">
                  <c:v>1</c:v>
                </c:pt>
                <c:pt idx="73269">
                  <c:v>1</c:v>
                </c:pt>
                <c:pt idx="73270">
                  <c:v>1</c:v>
                </c:pt>
                <c:pt idx="73271">
                  <c:v>1</c:v>
                </c:pt>
                <c:pt idx="73272">
                  <c:v>1</c:v>
                </c:pt>
                <c:pt idx="73273">
                  <c:v>1</c:v>
                </c:pt>
                <c:pt idx="73274">
                  <c:v>1</c:v>
                </c:pt>
                <c:pt idx="73275">
                  <c:v>1</c:v>
                </c:pt>
                <c:pt idx="73276">
                  <c:v>1</c:v>
                </c:pt>
                <c:pt idx="73277">
                  <c:v>1</c:v>
                </c:pt>
                <c:pt idx="73278">
                  <c:v>1</c:v>
                </c:pt>
                <c:pt idx="73279">
                  <c:v>1</c:v>
                </c:pt>
                <c:pt idx="73280">
                  <c:v>1</c:v>
                </c:pt>
                <c:pt idx="73281">
                  <c:v>1</c:v>
                </c:pt>
                <c:pt idx="73282">
                  <c:v>1</c:v>
                </c:pt>
                <c:pt idx="73283">
                  <c:v>1</c:v>
                </c:pt>
                <c:pt idx="73284">
                  <c:v>1</c:v>
                </c:pt>
                <c:pt idx="73285">
                  <c:v>0.85714285700000004</c:v>
                </c:pt>
                <c:pt idx="73286">
                  <c:v>1</c:v>
                </c:pt>
                <c:pt idx="73287">
                  <c:v>1</c:v>
                </c:pt>
                <c:pt idx="73288">
                  <c:v>1</c:v>
                </c:pt>
                <c:pt idx="73289">
                  <c:v>1</c:v>
                </c:pt>
                <c:pt idx="73290">
                  <c:v>0.85714285700000004</c:v>
                </c:pt>
                <c:pt idx="73291">
                  <c:v>1</c:v>
                </c:pt>
                <c:pt idx="73292">
                  <c:v>1</c:v>
                </c:pt>
                <c:pt idx="73293">
                  <c:v>1</c:v>
                </c:pt>
                <c:pt idx="73294">
                  <c:v>1</c:v>
                </c:pt>
                <c:pt idx="73295">
                  <c:v>1</c:v>
                </c:pt>
                <c:pt idx="73296">
                  <c:v>1</c:v>
                </c:pt>
                <c:pt idx="73297">
                  <c:v>1</c:v>
                </c:pt>
                <c:pt idx="73298">
                  <c:v>1</c:v>
                </c:pt>
                <c:pt idx="73299">
                  <c:v>1</c:v>
                </c:pt>
                <c:pt idx="73300">
                  <c:v>1</c:v>
                </c:pt>
                <c:pt idx="73301">
                  <c:v>1</c:v>
                </c:pt>
                <c:pt idx="73302">
                  <c:v>1</c:v>
                </c:pt>
                <c:pt idx="73303">
                  <c:v>1</c:v>
                </c:pt>
                <c:pt idx="73304">
                  <c:v>1</c:v>
                </c:pt>
                <c:pt idx="73305">
                  <c:v>1</c:v>
                </c:pt>
                <c:pt idx="73306">
                  <c:v>1</c:v>
                </c:pt>
                <c:pt idx="73307">
                  <c:v>1</c:v>
                </c:pt>
                <c:pt idx="73308">
                  <c:v>1</c:v>
                </c:pt>
                <c:pt idx="73309">
                  <c:v>1</c:v>
                </c:pt>
                <c:pt idx="73310">
                  <c:v>0.85714285700000004</c:v>
                </c:pt>
                <c:pt idx="73311">
                  <c:v>1</c:v>
                </c:pt>
                <c:pt idx="73312">
                  <c:v>1</c:v>
                </c:pt>
                <c:pt idx="73313">
                  <c:v>1</c:v>
                </c:pt>
                <c:pt idx="73314">
                  <c:v>1</c:v>
                </c:pt>
                <c:pt idx="73315">
                  <c:v>1</c:v>
                </c:pt>
                <c:pt idx="73316">
                  <c:v>1</c:v>
                </c:pt>
                <c:pt idx="73317">
                  <c:v>1</c:v>
                </c:pt>
                <c:pt idx="73318">
                  <c:v>1</c:v>
                </c:pt>
                <c:pt idx="73319">
                  <c:v>1</c:v>
                </c:pt>
                <c:pt idx="73320">
                  <c:v>1</c:v>
                </c:pt>
                <c:pt idx="73321">
                  <c:v>1</c:v>
                </c:pt>
                <c:pt idx="73322">
                  <c:v>1</c:v>
                </c:pt>
                <c:pt idx="73323">
                  <c:v>1</c:v>
                </c:pt>
                <c:pt idx="73324">
                  <c:v>1</c:v>
                </c:pt>
                <c:pt idx="73325">
                  <c:v>0.85714285700000004</c:v>
                </c:pt>
                <c:pt idx="73326">
                  <c:v>1</c:v>
                </c:pt>
                <c:pt idx="73327">
                  <c:v>1</c:v>
                </c:pt>
                <c:pt idx="73328">
                  <c:v>1</c:v>
                </c:pt>
                <c:pt idx="73329">
                  <c:v>1</c:v>
                </c:pt>
                <c:pt idx="73330">
                  <c:v>1</c:v>
                </c:pt>
                <c:pt idx="73331">
                  <c:v>1</c:v>
                </c:pt>
                <c:pt idx="73332">
                  <c:v>1</c:v>
                </c:pt>
                <c:pt idx="73333">
                  <c:v>1</c:v>
                </c:pt>
                <c:pt idx="73334">
                  <c:v>1</c:v>
                </c:pt>
                <c:pt idx="73335">
                  <c:v>1</c:v>
                </c:pt>
                <c:pt idx="73336">
                  <c:v>1</c:v>
                </c:pt>
                <c:pt idx="73337">
                  <c:v>0.85714285700000004</c:v>
                </c:pt>
                <c:pt idx="73338">
                  <c:v>1</c:v>
                </c:pt>
                <c:pt idx="73339">
                  <c:v>1</c:v>
                </c:pt>
                <c:pt idx="73340">
                  <c:v>1</c:v>
                </c:pt>
                <c:pt idx="73341">
                  <c:v>1</c:v>
                </c:pt>
                <c:pt idx="73342">
                  <c:v>1</c:v>
                </c:pt>
                <c:pt idx="73343">
                  <c:v>1</c:v>
                </c:pt>
                <c:pt idx="73344">
                  <c:v>1</c:v>
                </c:pt>
                <c:pt idx="73345">
                  <c:v>0.85714285700000004</c:v>
                </c:pt>
                <c:pt idx="73346">
                  <c:v>1</c:v>
                </c:pt>
                <c:pt idx="73347">
                  <c:v>1</c:v>
                </c:pt>
                <c:pt idx="73348">
                  <c:v>1</c:v>
                </c:pt>
                <c:pt idx="73349">
                  <c:v>1</c:v>
                </c:pt>
                <c:pt idx="73350">
                  <c:v>1</c:v>
                </c:pt>
                <c:pt idx="73351">
                  <c:v>1</c:v>
                </c:pt>
                <c:pt idx="73352">
                  <c:v>1</c:v>
                </c:pt>
                <c:pt idx="73353">
                  <c:v>1</c:v>
                </c:pt>
                <c:pt idx="73354">
                  <c:v>1</c:v>
                </c:pt>
                <c:pt idx="73355">
                  <c:v>1</c:v>
                </c:pt>
                <c:pt idx="73356">
                  <c:v>1</c:v>
                </c:pt>
                <c:pt idx="73357">
                  <c:v>1</c:v>
                </c:pt>
                <c:pt idx="73358">
                  <c:v>1</c:v>
                </c:pt>
                <c:pt idx="73359">
                  <c:v>1</c:v>
                </c:pt>
                <c:pt idx="73360">
                  <c:v>1</c:v>
                </c:pt>
                <c:pt idx="73361">
                  <c:v>1</c:v>
                </c:pt>
                <c:pt idx="73362">
                  <c:v>1</c:v>
                </c:pt>
                <c:pt idx="73363">
                  <c:v>1</c:v>
                </c:pt>
                <c:pt idx="73364">
                  <c:v>1</c:v>
                </c:pt>
                <c:pt idx="73365">
                  <c:v>1</c:v>
                </c:pt>
                <c:pt idx="73366">
                  <c:v>1</c:v>
                </c:pt>
                <c:pt idx="73367">
                  <c:v>1</c:v>
                </c:pt>
                <c:pt idx="73368">
                  <c:v>1</c:v>
                </c:pt>
                <c:pt idx="73369">
                  <c:v>1</c:v>
                </c:pt>
                <c:pt idx="73370">
                  <c:v>1</c:v>
                </c:pt>
                <c:pt idx="73371">
                  <c:v>1</c:v>
                </c:pt>
                <c:pt idx="73372">
                  <c:v>1</c:v>
                </c:pt>
                <c:pt idx="73373">
                  <c:v>1</c:v>
                </c:pt>
                <c:pt idx="73374">
                  <c:v>1</c:v>
                </c:pt>
                <c:pt idx="73375">
                  <c:v>1</c:v>
                </c:pt>
                <c:pt idx="73376">
                  <c:v>1</c:v>
                </c:pt>
                <c:pt idx="73377">
                  <c:v>1</c:v>
                </c:pt>
                <c:pt idx="73378">
                  <c:v>1</c:v>
                </c:pt>
                <c:pt idx="73379">
                  <c:v>1</c:v>
                </c:pt>
                <c:pt idx="73380">
                  <c:v>1</c:v>
                </c:pt>
                <c:pt idx="73381">
                  <c:v>1</c:v>
                </c:pt>
                <c:pt idx="73382">
                  <c:v>1</c:v>
                </c:pt>
                <c:pt idx="73383">
                  <c:v>1</c:v>
                </c:pt>
                <c:pt idx="73384">
                  <c:v>1</c:v>
                </c:pt>
                <c:pt idx="73385">
                  <c:v>1</c:v>
                </c:pt>
                <c:pt idx="73386">
                  <c:v>1</c:v>
                </c:pt>
                <c:pt idx="73387">
                  <c:v>1</c:v>
                </c:pt>
                <c:pt idx="73388">
                  <c:v>1</c:v>
                </c:pt>
                <c:pt idx="73389">
                  <c:v>1</c:v>
                </c:pt>
                <c:pt idx="73390">
                  <c:v>1</c:v>
                </c:pt>
                <c:pt idx="73391">
                  <c:v>1</c:v>
                </c:pt>
                <c:pt idx="73392">
                  <c:v>1</c:v>
                </c:pt>
                <c:pt idx="73393">
                  <c:v>1</c:v>
                </c:pt>
                <c:pt idx="73394">
                  <c:v>1</c:v>
                </c:pt>
                <c:pt idx="73395">
                  <c:v>1</c:v>
                </c:pt>
                <c:pt idx="73396">
                  <c:v>1</c:v>
                </c:pt>
                <c:pt idx="73397">
                  <c:v>1</c:v>
                </c:pt>
                <c:pt idx="73398">
                  <c:v>1</c:v>
                </c:pt>
                <c:pt idx="73399">
                  <c:v>1</c:v>
                </c:pt>
                <c:pt idx="73400">
                  <c:v>1</c:v>
                </c:pt>
                <c:pt idx="73401">
                  <c:v>1</c:v>
                </c:pt>
                <c:pt idx="73402">
                  <c:v>1</c:v>
                </c:pt>
                <c:pt idx="73403">
                  <c:v>1</c:v>
                </c:pt>
                <c:pt idx="73404">
                  <c:v>1</c:v>
                </c:pt>
                <c:pt idx="73405">
                  <c:v>1</c:v>
                </c:pt>
                <c:pt idx="73406">
                  <c:v>1</c:v>
                </c:pt>
                <c:pt idx="73407">
                  <c:v>1</c:v>
                </c:pt>
                <c:pt idx="73408">
                  <c:v>1</c:v>
                </c:pt>
                <c:pt idx="73409">
                  <c:v>1</c:v>
                </c:pt>
                <c:pt idx="73410">
                  <c:v>1</c:v>
                </c:pt>
                <c:pt idx="73411">
                  <c:v>1</c:v>
                </c:pt>
                <c:pt idx="73412">
                  <c:v>1</c:v>
                </c:pt>
                <c:pt idx="73413">
                  <c:v>1</c:v>
                </c:pt>
                <c:pt idx="73414">
                  <c:v>1</c:v>
                </c:pt>
                <c:pt idx="73415">
                  <c:v>1</c:v>
                </c:pt>
                <c:pt idx="73416">
                  <c:v>1</c:v>
                </c:pt>
                <c:pt idx="73417">
                  <c:v>1</c:v>
                </c:pt>
                <c:pt idx="73418">
                  <c:v>1</c:v>
                </c:pt>
                <c:pt idx="73419">
                  <c:v>1</c:v>
                </c:pt>
                <c:pt idx="73420">
                  <c:v>1</c:v>
                </c:pt>
                <c:pt idx="73421">
                  <c:v>1</c:v>
                </c:pt>
                <c:pt idx="73422">
                  <c:v>1</c:v>
                </c:pt>
                <c:pt idx="73423">
                  <c:v>0.85714285700000004</c:v>
                </c:pt>
                <c:pt idx="73424">
                  <c:v>1</c:v>
                </c:pt>
                <c:pt idx="73425">
                  <c:v>1</c:v>
                </c:pt>
                <c:pt idx="73426">
                  <c:v>1</c:v>
                </c:pt>
                <c:pt idx="73427">
                  <c:v>1</c:v>
                </c:pt>
                <c:pt idx="73428">
                  <c:v>1</c:v>
                </c:pt>
                <c:pt idx="73429">
                  <c:v>0.28571428599999998</c:v>
                </c:pt>
                <c:pt idx="73430">
                  <c:v>1</c:v>
                </c:pt>
                <c:pt idx="73431">
                  <c:v>1</c:v>
                </c:pt>
                <c:pt idx="73432">
                  <c:v>0.85714285700000004</c:v>
                </c:pt>
                <c:pt idx="73433">
                  <c:v>1</c:v>
                </c:pt>
                <c:pt idx="73434">
                  <c:v>1</c:v>
                </c:pt>
                <c:pt idx="73435">
                  <c:v>1</c:v>
                </c:pt>
                <c:pt idx="73436">
                  <c:v>1</c:v>
                </c:pt>
                <c:pt idx="73437">
                  <c:v>1</c:v>
                </c:pt>
                <c:pt idx="73438">
                  <c:v>1</c:v>
                </c:pt>
                <c:pt idx="73439">
                  <c:v>1</c:v>
                </c:pt>
                <c:pt idx="73440">
                  <c:v>1</c:v>
                </c:pt>
                <c:pt idx="73441">
                  <c:v>1</c:v>
                </c:pt>
                <c:pt idx="73442">
                  <c:v>1</c:v>
                </c:pt>
                <c:pt idx="73443">
                  <c:v>1</c:v>
                </c:pt>
                <c:pt idx="73444">
                  <c:v>1</c:v>
                </c:pt>
                <c:pt idx="73445">
                  <c:v>1</c:v>
                </c:pt>
                <c:pt idx="73446">
                  <c:v>0.85714285700000004</c:v>
                </c:pt>
                <c:pt idx="73447">
                  <c:v>1</c:v>
                </c:pt>
                <c:pt idx="73448">
                  <c:v>1</c:v>
                </c:pt>
                <c:pt idx="73449">
                  <c:v>1</c:v>
                </c:pt>
                <c:pt idx="73450">
                  <c:v>1</c:v>
                </c:pt>
                <c:pt idx="73451">
                  <c:v>1</c:v>
                </c:pt>
                <c:pt idx="73452">
                  <c:v>1</c:v>
                </c:pt>
                <c:pt idx="73453">
                  <c:v>1</c:v>
                </c:pt>
                <c:pt idx="73454">
                  <c:v>1</c:v>
                </c:pt>
                <c:pt idx="73455">
                  <c:v>1</c:v>
                </c:pt>
                <c:pt idx="73456">
                  <c:v>1</c:v>
                </c:pt>
                <c:pt idx="73457">
                  <c:v>0.85714285700000004</c:v>
                </c:pt>
                <c:pt idx="73458">
                  <c:v>1</c:v>
                </c:pt>
                <c:pt idx="73459">
                  <c:v>1</c:v>
                </c:pt>
                <c:pt idx="73460">
                  <c:v>1</c:v>
                </c:pt>
                <c:pt idx="73461">
                  <c:v>1</c:v>
                </c:pt>
                <c:pt idx="73462">
                  <c:v>1</c:v>
                </c:pt>
                <c:pt idx="73463">
                  <c:v>1</c:v>
                </c:pt>
                <c:pt idx="73464">
                  <c:v>1</c:v>
                </c:pt>
                <c:pt idx="73465">
                  <c:v>1</c:v>
                </c:pt>
                <c:pt idx="73466">
                  <c:v>1</c:v>
                </c:pt>
                <c:pt idx="73467">
                  <c:v>1</c:v>
                </c:pt>
                <c:pt idx="73468">
                  <c:v>1</c:v>
                </c:pt>
                <c:pt idx="73469">
                  <c:v>1</c:v>
                </c:pt>
                <c:pt idx="73470">
                  <c:v>1</c:v>
                </c:pt>
                <c:pt idx="73471">
                  <c:v>1</c:v>
                </c:pt>
                <c:pt idx="73472">
                  <c:v>1</c:v>
                </c:pt>
                <c:pt idx="73473">
                  <c:v>1</c:v>
                </c:pt>
                <c:pt idx="73474">
                  <c:v>1</c:v>
                </c:pt>
                <c:pt idx="73475">
                  <c:v>1</c:v>
                </c:pt>
                <c:pt idx="73476">
                  <c:v>1</c:v>
                </c:pt>
                <c:pt idx="73477">
                  <c:v>1</c:v>
                </c:pt>
                <c:pt idx="73478">
                  <c:v>1</c:v>
                </c:pt>
                <c:pt idx="73479">
                  <c:v>1</c:v>
                </c:pt>
                <c:pt idx="73480">
                  <c:v>1</c:v>
                </c:pt>
                <c:pt idx="73481">
                  <c:v>0.28571428599999998</c:v>
                </c:pt>
                <c:pt idx="73482">
                  <c:v>1</c:v>
                </c:pt>
                <c:pt idx="73483">
                  <c:v>1</c:v>
                </c:pt>
                <c:pt idx="73484">
                  <c:v>1</c:v>
                </c:pt>
                <c:pt idx="73485">
                  <c:v>1</c:v>
                </c:pt>
                <c:pt idx="73486">
                  <c:v>1</c:v>
                </c:pt>
                <c:pt idx="73487">
                  <c:v>1</c:v>
                </c:pt>
                <c:pt idx="73488">
                  <c:v>0.85714285700000004</c:v>
                </c:pt>
                <c:pt idx="73489">
                  <c:v>1</c:v>
                </c:pt>
                <c:pt idx="73490">
                  <c:v>1</c:v>
                </c:pt>
                <c:pt idx="73491">
                  <c:v>1</c:v>
                </c:pt>
                <c:pt idx="73492">
                  <c:v>1</c:v>
                </c:pt>
                <c:pt idx="73493">
                  <c:v>1</c:v>
                </c:pt>
                <c:pt idx="73494">
                  <c:v>1</c:v>
                </c:pt>
                <c:pt idx="73495">
                  <c:v>1</c:v>
                </c:pt>
                <c:pt idx="73496">
                  <c:v>0.85714285700000004</c:v>
                </c:pt>
                <c:pt idx="73497">
                  <c:v>1</c:v>
                </c:pt>
                <c:pt idx="73498">
                  <c:v>1</c:v>
                </c:pt>
                <c:pt idx="73499">
                  <c:v>1</c:v>
                </c:pt>
                <c:pt idx="73500">
                  <c:v>1</c:v>
                </c:pt>
                <c:pt idx="73501">
                  <c:v>1</c:v>
                </c:pt>
                <c:pt idx="73502">
                  <c:v>1</c:v>
                </c:pt>
                <c:pt idx="73503">
                  <c:v>1</c:v>
                </c:pt>
                <c:pt idx="73504">
                  <c:v>1</c:v>
                </c:pt>
                <c:pt idx="73505">
                  <c:v>1</c:v>
                </c:pt>
                <c:pt idx="73506">
                  <c:v>1</c:v>
                </c:pt>
                <c:pt idx="73507">
                  <c:v>1</c:v>
                </c:pt>
                <c:pt idx="73508">
                  <c:v>1</c:v>
                </c:pt>
                <c:pt idx="73509">
                  <c:v>1</c:v>
                </c:pt>
                <c:pt idx="73510">
                  <c:v>1</c:v>
                </c:pt>
                <c:pt idx="73511">
                  <c:v>1</c:v>
                </c:pt>
                <c:pt idx="73512">
                  <c:v>1</c:v>
                </c:pt>
                <c:pt idx="73513">
                  <c:v>1</c:v>
                </c:pt>
                <c:pt idx="73514">
                  <c:v>1</c:v>
                </c:pt>
                <c:pt idx="73515">
                  <c:v>1</c:v>
                </c:pt>
                <c:pt idx="73516">
                  <c:v>1</c:v>
                </c:pt>
                <c:pt idx="73517">
                  <c:v>1</c:v>
                </c:pt>
                <c:pt idx="73518">
                  <c:v>1</c:v>
                </c:pt>
                <c:pt idx="73519">
                  <c:v>1</c:v>
                </c:pt>
                <c:pt idx="73520">
                  <c:v>1</c:v>
                </c:pt>
                <c:pt idx="73521">
                  <c:v>1</c:v>
                </c:pt>
                <c:pt idx="73522">
                  <c:v>1</c:v>
                </c:pt>
                <c:pt idx="73523">
                  <c:v>1</c:v>
                </c:pt>
                <c:pt idx="73524">
                  <c:v>1</c:v>
                </c:pt>
                <c:pt idx="73525">
                  <c:v>1</c:v>
                </c:pt>
                <c:pt idx="73526">
                  <c:v>1</c:v>
                </c:pt>
                <c:pt idx="73527">
                  <c:v>1</c:v>
                </c:pt>
                <c:pt idx="73528">
                  <c:v>1</c:v>
                </c:pt>
                <c:pt idx="73529">
                  <c:v>1</c:v>
                </c:pt>
                <c:pt idx="73530">
                  <c:v>1</c:v>
                </c:pt>
                <c:pt idx="73531">
                  <c:v>0.85714285700000004</c:v>
                </c:pt>
                <c:pt idx="73532">
                  <c:v>1</c:v>
                </c:pt>
                <c:pt idx="73533">
                  <c:v>1</c:v>
                </c:pt>
                <c:pt idx="73534">
                  <c:v>1</c:v>
                </c:pt>
                <c:pt idx="73535">
                  <c:v>1</c:v>
                </c:pt>
                <c:pt idx="73536">
                  <c:v>1</c:v>
                </c:pt>
                <c:pt idx="73537">
                  <c:v>1</c:v>
                </c:pt>
                <c:pt idx="73538">
                  <c:v>1</c:v>
                </c:pt>
                <c:pt idx="73539">
                  <c:v>1</c:v>
                </c:pt>
                <c:pt idx="73540">
                  <c:v>1</c:v>
                </c:pt>
                <c:pt idx="73541">
                  <c:v>1</c:v>
                </c:pt>
                <c:pt idx="73542">
                  <c:v>1</c:v>
                </c:pt>
                <c:pt idx="73543">
                  <c:v>1</c:v>
                </c:pt>
                <c:pt idx="73544">
                  <c:v>1</c:v>
                </c:pt>
                <c:pt idx="73545">
                  <c:v>1</c:v>
                </c:pt>
                <c:pt idx="73546">
                  <c:v>1</c:v>
                </c:pt>
                <c:pt idx="73547">
                  <c:v>1</c:v>
                </c:pt>
                <c:pt idx="73548">
                  <c:v>1</c:v>
                </c:pt>
                <c:pt idx="73549">
                  <c:v>1</c:v>
                </c:pt>
                <c:pt idx="73550">
                  <c:v>1</c:v>
                </c:pt>
                <c:pt idx="73551">
                  <c:v>0.71428571399999996</c:v>
                </c:pt>
                <c:pt idx="73552">
                  <c:v>1</c:v>
                </c:pt>
                <c:pt idx="73553">
                  <c:v>1</c:v>
                </c:pt>
                <c:pt idx="73554">
                  <c:v>0.85714285700000004</c:v>
                </c:pt>
                <c:pt idx="73555">
                  <c:v>1</c:v>
                </c:pt>
                <c:pt idx="73556">
                  <c:v>1</c:v>
                </c:pt>
                <c:pt idx="73557">
                  <c:v>1</c:v>
                </c:pt>
                <c:pt idx="73558">
                  <c:v>1</c:v>
                </c:pt>
                <c:pt idx="73559">
                  <c:v>1</c:v>
                </c:pt>
                <c:pt idx="73560">
                  <c:v>1</c:v>
                </c:pt>
                <c:pt idx="73561">
                  <c:v>1</c:v>
                </c:pt>
                <c:pt idx="73562">
                  <c:v>1</c:v>
                </c:pt>
                <c:pt idx="73563">
                  <c:v>1</c:v>
                </c:pt>
                <c:pt idx="73564">
                  <c:v>1</c:v>
                </c:pt>
                <c:pt idx="73565">
                  <c:v>1</c:v>
                </c:pt>
                <c:pt idx="73566">
                  <c:v>0.85714285700000004</c:v>
                </c:pt>
                <c:pt idx="73567">
                  <c:v>1</c:v>
                </c:pt>
                <c:pt idx="73568">
                  <c:v>1</c:v>
                </c:pt>
                <c:pt idx="73569">
                  <c:v>1</c:v>
                </c:pt>
                <c:pt idx="73570">
                  <c:v>0.85714285700000004</c:v>
                </c:pt>
                <c:pt idx="73571">
                  <c:v>1</c:v>
                </c:pt>
                <c:pt idx="73572">
                  <c:v>1</c:v>
                </c:pt>
                <c:pt idx="73573">
                  <c:v>1</c:v>
                </c:pt>
                <c:pt idx="73574">
                  <c:v>1</c:v>
                </c:pt>
                <c:pt idx="73575">
                  <c:v>1</c:v>
                </c:pt>
                <c:pt idx="73576">
                  <c:v>1</c:v>
                </c:pt>
                <c:pt idx="73577">
                  <c:v>1</c:v>
                </c:pt>
                <c:pt idx="73578">
                  <c:v>1</c:v>
                </c:pt>
                <c:pt idx="73579">
                  <c:v>1</c:v>
                </c:pt>
                <c:pt idx="73580">
                  <c:v>1</c:v>
                </c:pt>
                <c:pt idx="73581">
                  <c:v>1</c:v>
                </c:pt>
                <c:pt idx="73582">
                  <c:v>1</c:v>
                </c:pt>
                <c:pt idx="73583">
                  <c:v>1</c:v>
                </c:pt>
                <c:pt idx="73584">
                  <c:v>1</c:v>
                </c:pt>
                <c:pt idx="73585">
                  <c:v>1</c:v>
                </c:pt>
                <c:pt idx="73586">
                  <c:v>1</c:v>
                </c:pt>
                <c:pt idx="73587">
                  <c:v>1</c:v>
                </c:pt>
                <c:pt idx="73588">
                  <c:v>1</c:v>
                </c:pt>
                <c:pt idx="73589">
                  <c:v>1</c:v>
                </c:pt>
                <c:pt idx="73590">
                  <c:v>1</c:v>
                </c:pt>
                <c:pt idx="73591">
                  <c:v>0.85714285700000004</c:v>
                </c:pt>
                <c:pt idx="73592">
                  <c:v>1</c:v>
                </c:pt>
                <c:pt idx="73593">
                  <c:v>1</c:v>
                </c:pt>
                <c:pt idx="73594">
                  <c:v>1</c:v>
                </c:pt>
                <c:pt idx="73595">
                  <c:v>1</c:v>
                </c:pt>
                <c:pt idx="73596">
                  <c:v>1</c:v>
                </c:pt>
                <c:pt idx="73597">
                  <c:v>1</c:v>
                </c:pt>
                <c:pt idx="73598">
                  <c:v>1</c:v>
                </c:pt>
                <c:pt idx="73599">
                  <c:v>1</c:v>
                </c:pt>
                <c:pt idx="73600">
                  <c:v>0.85714285700000004</c:v>
                </c:pt>
                <c:pt idx="73601">
                  <c:v>1</c:v>
                </c:pt>
                <c:pt idx="73602">
                  <c:v>1</c:v>
                </c:pt>
                <c:pt idx="73603">
                  <c:v>1</c:v>
                </c:pt>
                <c:pt idx="73604">
                  <c:v>1</c:v>
                </c:pt>
                <c:pt idx="73605">
                  <c:v>1</c:v>
                </c:pt>
                <c:pt idx="73606">
                  <c:v>1</c:v>
                </c:pt>
                <c:pt idx="73607">
                  <c:v>1</c:v>
                </c:pt>
                <c:pt idx="73608">
                  <c:v>1</c:v>
                </c:pt>
                <c:pt idx="73609">
                  <c:v>1</c:v>
                </c:pt>
                <c:pt idx="73610">
                  <c:v>1</c:v>
                </c:pt>
                <c:pt idx="73611">
                  <c:v>1</c:v>
                </c:pt>
                <c:pt idx="73612">
                  <c:v>1</c:v>
                </c:pt>
                <c:pt idx="73613">
                  <c:v>1</c:v>
                </c:pt>
                <c:pt idx="73614">
                  <c:v>1</c:v>
                </c:pt>
                <c:pt idx="73615">
                  <c:v>1</c:v>
                </c:pt>
                <c:pt idx="73616">
                  <c:v>1</c:v>
                </c:pt>
                <c:pt idx="73617">
                  <c:v>1</c:v>
                </c:pt>
                <c:pt idx="73618">
                  <c:v>1</c:v>
                </c:pt>
                <c:pt idx="73619">
                  <c:v>1</c:v>
                </c:pt>
                <c:pt idx="73620">
                  <c:v>1</c:v>
                </c:pt>
                <c:pt idx="73621">
                  <c:v>1</c:v>
                </c:pt>
                <c:pt idx="73622">
                  <c:v>1</c:v>
                </c:pt>
                <c:pt idx="73623">
                  <c:v>1</c:v>
                </c:pt>
                <c:pt idx="73624">
                  <c:v>1</c:v>
                </c:pt>
                <c:pt idx="73625">
                  <c:v>1</c:v>
                </c:pt>
                <c:pt idx="73626">
                  <c:v>0.28571428599999998</c:v>
                </c:pt>
                <c:pt idx="73627">
                  <c:v>1</c:v>
                </c:pt>
                <c:pt idx="73628">
                  <c:v>1</c:v>
                </c:pt>
                <c:pt idx="73629">
                  <c:v>1</c:v>
                </c:pt>
                <c:pt idx="73630">
                  <c:v>1</c:v>
                </c:pt>
                <c:pt idx="73631">
                  <c:v>1</c:v>
                </c:pt>
                <c:pt idx="73632">
                  <c:v>1</c:v>
                </c:pt>
                <c:pt idx="73633">
                  <c:v>1</c:v>
                </c:pt>
                <c:pt idx="73634">
                  <c:v>1</c:v>
                </c:pt>
                <c:pt idx="73635">
                  <c:v>1</c:v>
                </c:pt>
                <c:pt idx="73636">
                  <c:v>1</c:v>
                </c:pt>
                <c:pt idx="73637">
                  <c:v>1</c:v>
                </c:pt>
                <c:pt idx="73638">
                  <c:v>1</c:v>
                </c:pt>
                <c:pt idx="73639">
                  <c:v>1</c:v>
                </c:pt>
                <c:pt idx="73640">
                  <c:v>1</c:v>
                </c:pt>
                <c:pt idx="73641">
                  <c:v>1</c:v>
                </c:pt>
                <c:pt idx="73642">
                  <c:v>0.71428571399999996</c:v>
                </c:pt>
                <c:pt idx="73643">
                  <c:v>1</c:v>
                </c:pt>
                <c:pt idx="73644">
                  <c:v>1</c:v>
                </c:pt>
                <c:pt idx="73645">
                  <c:v>1</c:v>
                </c:pt>
                <c:pt idx="73646">
                  <c:v>0.85714285700000004</c:v>
                </c:pt>
                <c:pt idx="73647">
                  <c:v>1</c:v>
                </c:pt>
                <c:pt idx="73648">
                  <c:v>1</c:v>
                </c:pt>
                <c:pt idx="73649">
                  <c:v>1</c:v>
                </c:pt>
                <c:pt idx="73650">
                  <c:v>1</c:v>
                </c:pt>
                <c:pt idx="73651">
                  <c:v>1</c:v>
                </c:pt>
                <c:pt idx="73652">
                  <c:v>1</c:v>
                </c:pt>
                <c:pt idx="73653">
                  <c:v>1</c:v>
                </c:pt>
                <c:pt idx="73654">
                  <c:v>1</c:v>
                </c:pt>
                <c:pt idx="73655">
                  <c:v>1</c:v>
                </c:pt>
                <c:pt idx="73656">
                  <c:v>1</c:v>
                </c:pt>
                <c:pt idx="73657">
                  <c:v>1</c:v>
                </c:pt>
                <c:pt idx="73658">
                  <c:v>1</c:v>
                </c:pt>
                <c:pt idx="73659">
                  <c:v>1</c:v>
                </c:pt>
                <c:pt idx="73660">
                  <c:v>1</c:v>
                </c:pt>
                <c:pt idx="73661">
                  <c:v>1</c:v>
                </c:pt>
                <c:pt idx="73662">
                  <c:v>1</c:v>
                </c:pt>
                <c:pt idx="73663">
                  <c:v>1</c:v>
                </c:pt>
                <c:pt idx="73664">
                  <c:v>1</c:v>
                </c:pt>
                <c:pt idx="73665">
                  <c:v>1</c:v>
                </c:pt>
                <c:pt idx="73666">
                  <c:v>1</c:v>
                </c:pt>
                <c:pt idx="73667">
                  <c:v>1</c:v>
                </c:pt>
                <c:pt idx="73668">
                  <c:v>1</c:v>
                </c:pt>
                <c:pt idx="73669">
                  <c:v>1</c:v>
                </c:pt>
                <c:pt idx="73670">
                  <c:v>1</c:v>
                </c:pt>
                <c:pt idx="73671">
                  <c:v>1</c:v>
                </c:pt>
                <c:pt idx="73672">
                  <c:v>1</c:v>
                </c:pt>
                <c:pt idx="73673">
                  <c:v>1</c:v>
                </c:pt>
                <c:pt idx="73674">
                  <c:v>0.85714285700000004</c:v>
                </c:pt>
                <c:pt idx="73675">
                  <c:v>1</c:v>
                </c:pt>
                <c:pt idx="73676">
                  <c:v>1</c:v>
                </c:pt>
                <c:pt idx="73677">
                  <c:v>1</c:v>
                </c:pt>
                <c:pt idx="73678">
                  <c:v>1</c:v>
                </c:pt>
                <c:pt idx="73679">
                  <c:v>1</c:v>
                </c:pt>
                <c:pt idx="73680">
                  <c:v>1</c:v>
                </c:pt>
                <c:pt idx="73681">
                  <c:v>1</c:v>
                </c:pt>
                <c:pt idx="73682">
                  <c:v>1</c:v>
                </c:pt>
                <c:pt idx="73683">
                  <c:v>1</c:v>
                </c:pt>
                <c:pt idx="73684">
                  <c:v>1</c:v>
                </c:pt>
                <c:pt idx="73685">
                  <c:v>1</c:v>
                </c:pt>
                <c:pt idx="73686">
                  <c:v>1</c:v>
                </c:pt>
                <c:pt idx="73687">
                  <c:v>1</c:v>
                </c:pt>
                <c:pt idx="73688">
                  <c:v>1</c:v>
                </c:pt>
                <c:pt idx="73689">
                  <c:v>1</c:v>
                </c:pt>
                <c:pt idx="73690">
                  <c:v>1</c:v>
                </c:pt>
                <c:pt idx="73691">
                  <c:v>1</c:v>
                </c:pt>
                <c:pt idx="73692">
                  <c:v>1</c:v>
                </c:pt>
                <c:pt idx="73693">
                  <c:v>1</c:v>
                </c:pt>
                <c:pt idx="73694">
                  <c:v>1</c:v>
                </c:pt>
                <c:pt idx="73695">
                  <c:v>1</c:v>
                </c:pt>
                <c:pt idx="73696">
                  <c:v>1</c:v>
                </c:pt>
                <c:pt idx="73697">
                  <c:v>1</c:v>
                </c:pt>
                <c:pt idx="73698">
                  <c:v>1</c:v>
                </c:pt>
                <c:pt idx="73699">
                  <c:v>1</c:v>
                </c:pt>
                <c:pt idx="73700">
                  <c:v>1</c:v>
                </c:pt>
                <c:pt idx="73701">
                  <c:v>1</c:v>
                </c:pt>
                <c:pt idx="73702">
                  <c:v>1</c:v>
                </c:pt>
                <c:pt idx="73703">
                  <c:v>1</c:v>
                </c:pt>
                <c:pt idx="73704">
                  <c:v>1</c:v>
                </c:pt>
                <c:pt idx="73705">
                  <c:v>1</c:v>
                </c:pt>
                <c:pt idx="73706">
                  <c:v>1</c:v>
                </c:pt>
                <c:pt idx="73707">
                  <c:v>1</c:v>
                </c:pt>
                <c:pt idx="73708">
                  <c:v>1</c:v>
                </c:pt>
                <c:pt idx="73709">
                  <c:v>1</c:v>
                </c:pt>
                <c:pt idx="73710">
                  <c:v>1</c:v>
                </c:pt>
                <c:pt idx="73711">
                  <c:v>1</c:v>
                </c:pt>
                <c:pt idx="73712">
                  <c:v>1</c:v>
                </c:pt>
                <c:pt idx="73713">
                  <c:v>1</c:v>
                </c:pt>
                <c:pt idx="73714">
                  <c:v>1</c:v>
                </c:pt>
                <c:pt idx="73715">
                  <c:v>1</c:v>
                </c:pt>
                <c:pt idx="73716">
                  <c:v>1</c:v>
                </c:pt>
                <c:pt idx="73717">
                  <c:v>1</c:v>
                </c:pt>
                <c:pt idx="73718">
                  <c:v>1</c:v>
                </c:pt>
                <c:pt idx="73719">
                  <c:v>1</c:v>
                </c:pt>
                <c:pt idx="73720">
                  <c:v>1</c:v>
                </c:pt>
                <c:pt idx="73721">
                  <c:v>1</c:v>
                </c:pt>
                <c:pt idx="73722">
                  <c:v>1</c:v>
                </c:pt>
                <c:pt idx="73723">
                  <c:v>1</c:v>
                </c:pt>
                <c:pt idx="73724">
                  <c:v>1</c:v>
                </c:pt>
                <c:pt idx="73725">
                  <c:v>1</c:v>
                </c:pt>
                <c:pt idx="73726">
                  <c:v>1</c:v>
                </c:pt>
                <c:pt idx="73727">
                  <c:v>1</c:v>
                </c:pt>
                <c:pt idx="73728">
                  <c:v>1</c:v>
                </c:pt>
                <c:pt idx="73729">
                  <c:v>1</c:v>
                </c:pt>
                <c:pt idx="73730">
                  <c:v>1</c:v>
                </c:pt>
                <c:pt idx="73731">
                  <c:v>1</c:v>
                </c:pt>
                <c:pt idx="73732">
                  <c:v>1</c:v>
                </c:pt>
                <c:pt idx="73733">
                  <c:v>1</c:v>
                </c:pt>
                <c:pt idx="73734">
                  <c:v>1</c:v>
                </c:pt>
                <c:pt idx="73735">
                  <c:v>1</c:v>
                </c:pt>
                <c:pt idx="73736">
                  <c:v>0.85714285700000004</c:v>
                </c:pt>
                <c:pt idx="73737">
                  <c:v>0.85714285700000004</c:v>
                </c:pt>
                <c:pt idx="73738">
                  <c:v>1</c:v>
                </c:pt>
                <c:pt idx="73739">
                  <c:v>1</c:v>
                </c:pt>
                <c:pt idx="73740">
                  <c:v>1</c:v>
                </c:pt>
                <c:pt idx="73741">
                  <c:v>1</c:v>
                </c:pt>
                <c:pt idx="73742">
                  <c:v>1</c:v>
                </c:pt>
                <c:pt idx="73743">
                  <c:v>1</c:v>
                </c:pt>
                <c:pt idx="73744">
                  <c:v>1</c:v>
                </c:pt>
                <c:pt idx="73745">
                  <c:v>1</c:v>
                </c:pt>
                <c:pt idx="73746">
                  <c:v>1</c:v>
                </c:pt>
                <c:pt idx="73747">
                  <c:v>1</c:v>
                </c:pt>
                <c:pt idx="73748">
                  <c:v>1</c:v>
                </c:pt>
                <c:pt idx="73749">
                  <c:v>1</c:v>
                </c:pt>
                <c:pt idx="73750">
                  <c:v>1</c:v>
                </c:pt>
                <c:pt idx="73751">
                  <c:v>1</c:v>
                </c:pt>
                <c:pt idx="73752">
                  <c:v>1</c:v>
                </c:pt>
                <c:pt idx="73753">
                  <c:v>1</c:v>
                </c:pt>
                <c:pt idx="73754">
                  <c:v>1</c:v>
                </c:pt>
                <c:pt idx="73755">
                  <c:v>1</c:v>
                </c:pt>
                <c:pt idx="73756">
                  <c:v>1</c:v>
                </c:pt>
                <c:pt idx="73757">
                  <c:v>1</c:v>
                </c:pt>
                <c:pt idx="73758">
                  <c:v>1</c:v>
                </c:pt>
                <c:pt idx="73759">
                  <c:v>1</c:v>
                </c:pt>
                <c:pt idx="73760">
                  <c:v>1</c:v>
                </c:pt>
                <c:pt idx="73761">
                  <c:v>1</c:v>
                </c:pt>
                <c:pt idx="73762">
                  <c:v>1</c:v>
                </c:pt>
                <c:pt idx="73763">
                  <c:v>1</c:v>
                </c:pt>
                <c:pt idx="73764">
                  <c:v>1</c:v>
                </c:pt>
                <c:pt idx="73765">
                  <c:v>1</c:v>
                </c:pt>
                <c:pt idx="73766">
                  <c:v>1</c:v>
                </c:pt>
                <c:pt idx="73767">
                  <c:v>1</c:v>
                </c:pt>
                <c:pt idx="73768">
                  <c:v>1</c:v>
                </c:pt>
                <c:pt idx="73769">
                  <c:v>1</c:v>
                </c:pt>
                <c:pt idx="73770">
                  <c:v>1</c:v>
                </c:pt>
                <c:pt idx="73771">
                  <c:v>1</c:v>
                </c:pt>
                <c:pt idx="73772">
                  <c:v>1</c:v>
                </c:pt>
                <c:pt idx="73773">
                  <c:v>1</c:v>
                </c:pt>
                <c:pt idx="73774">
                  <c:v>0.85714285700000004</c:v>
                </c:pt>
                <c:pt idx="73775">
                  <c:v>1</c:v>
                </c:pt>
                <c:pt idx="73776">
                  <c:v>1</c:v>
                </c:pt>
                <c:pt idx="73777">
                  <c:v>1</c:v>
                </c:pt>
                <c:pt idx="73778">
                  <c:v>1</c:v>
                </c:pt>
                <c:pt idx="73779">
                  <c:v>1</c:v>
                </c:pt>
                <c:pt idx="73780">
                  <c:v>1</c:v>
                </c:pt>
                <c:pt idx="73781">
                  <c:v>1</c:v>
                </c:pt>
                <c:pt idx="73782">
                  <c:v>1</c:v>
                </c:pt>
                <c:pt idx="73783">
                  <c:v>0.85714285700000004</c:v>
                </c:pt>
                <c:pt idx="73784">
                  <c:v>1</c:v>
                </c:pt>
                <c:pt idx="73785">
                  <c:v>1</c:v>
                </c:pt>
                <c:pt idx="73786">
                  <c:v>1</c:v>
                </c:pt>
                <c:pt idx="73787">
                  <c:v>1</c:v>
                </c:pt>
                <c:pt idx="73788">
                  <c:v>1</c:v>
                </c:pt>
                <c:pt idx="73789">
                  <c:v>1</c:v>
                </c:pt>
                <c:pt idx="73790">
                  <c:v>1</c:v>
                </c:pt>
                <c:pt idx="73791">
                  <c:v>1</c:v>
                </c:pt>
                <c:pt idx="73792">
                  <c:v>1</c:v>
                </c:pt>
                <c:pt idx="73793">
                  <c:v>1</c:v>
                </c:pt>
                <c:pt idx="73794">
                  <c:v>0.85714285700000004</c:v>
                </c:pt>
                <c:pt idx="73795">
                  <c:v>1</c:v>
                </c:pt>
                <c:pt idx="73796">
                  <c:v>1</c:v>
                </c:pt>
                <c:pt idx="73797">
                  <c:v>1</c:v>
                </c:pt>
                <c:pt idx="73798">
                  <c:v>1</c:v>
                </c:pt>
                <c:pt idx="73799">
                  <c:v>1</c:v>
                </c:pt>
                <c:pt idx="73800">
                  <c:v>1</c:v>
                </c:pt>
                <c:pt idx="73801">
                  <c:v>1</c:v>
                </c:pt>
                <c:pt idx="73802">
                  <c:v>1</c:v>
                </c:pt>
                <c:pt idx="73803">
                  <c:v>1</c:v>
                </c:pt>
                <c:pt idx="73804">
                  <c:v>1</c:v>
                </c:pt>
                <c:pt idx="73805">
                  <c:v>1</c:v>
                </c:pt>
                <c:pt idx="73806">
                  <c:v>1</c:v>
                </c:pt>
                <c:pt idx="73807">
                  <c:v>1</c:v>
                </c:pt>
                <c:pt idx="73808">
                  <c:v>1</c:v>
                </c:pt>
                <c:pt idx="73809">
                  <c:v>1</c:v>
                </c:pt>
                <c:pt idx="73810">
                  <c:v>1</c:v>
                </c:pt>
                <c:pt idx="73811">
                  <c:v>1</c:v>
                </c:pt>
                <c:pt idx="73812">
                  <c:v>1</c:v>
                </c:pt>
                <c:pt idx="73813">
                  <c:v>1</c:v>
                </c:pt>
                <c:pt idx="73814">
                  <c:v>1</c:v>
                </c:pt>
                <c:pt idx="73815">
                  <c:v>1</c:v>
                </c:pt>
                <c:pt idx="73816">
                  <c:v>1</c:v>
                </c:pt>
                <c:pt idx="73817">
                  <c:v>1</c:v>
                </c:pt>
                <c:pt idx="73818">
                  <c:v>1</c:v>
                </c:pt>
                <c:pt idx="73819">
                  <c:v>1</c:v>
                </c:pt>
                <c:pt idx="73820">
                  <c:v>1</c:v>
                </c:pt>
                <c:pt idx="73821">
                  <c:v>1</c:v>
                </c:pt>
                <c:pt idx="73822">
                  <c:v>1</c:v>
                </c:pt>
                <c:pt idx="73823">
                  <c:v>1</c:v>
                </c:pt>
                <c:pt idx="73824">
                  <c:v>1</c:v>
                </c:pt>
                <c:pt idx="73825">
                  <c:v>1</c:v>
                </c:pt>
                <c:pt idx="73826">
                  <c:v>1</c:v>
                </c:pt>
                <c:pt idx="73827">
                  <c:v>1</c:v>
                </c:pt>
                <c:pt idx="73828">
                  <c:v>1</c:v>
                </c:pt>
                <c:pt idx="73829">
                  <c:v>1</c:v>
                </c:pt>
                <c:pt idx="73830">
                  <c:v>1</c:v>
                </c:pt>
                <c:pt idx="73831">
                  <c:v>1</c:v>
                </c:pt>
                <c:pt idx="73832">
                  <c:v>1</c:v>
                </c:pt>
                <c:pt idx="73833">
                  <c:v>1</c:v>
                </c:pt>
                <c:pt idx="73834">
                  <c:v>1</c:v>
                </c:pt>
                <c:pt idx="73835">
                  <c:v>1</c:v>
                </c:pt>
                <c:pt idx="73836">
                  <c:v>1</c:v>
                </c:pt>
                <c:pt idx="73837">
                  <c:v>1</c:v>
                </c:pt>
                <c:pt idx="73838">
                  <c:v>1</c:v>
                </c:pt>
                <c:pt idx="73839">
                  <c:v>1</c:v>
                </c:pt>
                <c:pt idx="73840">
                  <c:v>1</c:v>
                </c:pt>
                <c:pt idx="73841">
                  <c:v>1</c:v>
                </c:pt>
                <c:pt idx="73842">
                  <c:v>1</c:v>
                </c:pt>
                <c:pt idx="73843">
                  <c:v>1</c:v>
                </c:pt>
                <c:pt idx="73844">
                  <c:v>1</c:v>
                </c:pt>
                <c:pt idx="73845">
                  <c:v>1</c:v>
                </c:pt>
                <c:pt idx="73846">
                  <c:v>1</c:v>
                </c:pt>
                <c:pt idx="73847">
                  <c:v>1</c:v>
                </c:pt>
                <c:pt idx="73848">
                  <c:v>1</c:v>
                </c:pt>
                <c:pt idx="73849">
                  <c:v>1</c:v>
                </c:pt>
                <c:pt idx="73850">
                  <c:v>1</c:v>
                </c:pt>
                <c:pt idx="73851">
                  <c:v>1</c:v>
                </c:pt>
                <c:pt idx="73852">
                  <c:v>1</c:v>
                </c:pt>
                <c:pt idx="73853">
                  <c:v>1</c:v>
                </c:pt>
                <c:pt idx="73854">
                  <c:v>1</c:v>
                </c:pt>
                <c:pt idx="73855">
                  <c:v>1</c:v>
                </c:pt>
                <c:pt idx="73856">
                  <c:v>1</c:v>
                </c:pt>
                <c:pt idx="73857">
                  <c:v>1</c:v>
                </c:pt>
                <c:pt idx="73858">
                  <c:v>1</c:v>
                </c:pt>
                <c:pt idx="73859">
                  <c:v>1</c:v>
                </c:pt>
                <c:pt idx="73860">
                  <c:v>1</c:v>
                </c:pt>
                <c:pt idx="73861">
                  <c:v>0.85714285700000004</c:v>
                </c:pt>
                <c:pt idx="73862">
                  <c:v>1</c:v>
                </c:pt>
                <c:pt idx="73863">
                  <c:v>1</c:v>
                </c:pt>
                <c:pt idx="73864">
                  <c:v>1</c:v>
                </c:pt>
                <c:pt idx="73865">
                  <c:v>1</c:v>
                </c:pt>
                <c:pt idx="73866">
                  <c:v>1</c:v>
                </c:pt>
                <c:pt idx="73867">
                  <c:v>1</c:v>
                </c:pt>
                <c:pt idx="73868">
                  <c:v>1</c:v>
                </c:pt>
                <c:pt idx="73869">
                  <c:v>1</c:v>
                </c:pt>
                <c:pt idx="73870">
                  <c:v>1</c:v>
                </c:pt>
                <c:pt idx="73871">
                  <c:v>1</c:v>
                </c:pt>
                <c:pt idx="73872">
                  <c:v>1</c:v>
                </c:pt>
                <c:pt idx="73873">
                  <c:v>1</c:v>
                </c:pt>
                <c:pt idx="73874">
                  <c:v>1</c:v>
                </c:pt>
                <c:pt idx="73875">
                  <c:v>1</c:v>
                </c:pt>
                <c:pt idx="73876">
                  <c:v>1</c:v>
                </c:pt>
                <c:pt idx="73877">
                  <c:v>1</c:v>
                </c:pt>
                <c:pt idx="73878">
                  <c:v>1</c:v>
                </c:pt>
                <c:pt idx="73879">
                  <c:v>1</c:v>
                </c:pt>
                <c:pt idx="73880">
                  <c:v>0.85714285700000004</c:v>
                </c:pt>
                <c:pt idx="73881">
                  <c:v>1</c:v>
                </c:pt>
                <c:pt idx="73882">
                  <c:v>1</c:v>
                </c:pt>
                <c:pt idx="73883">
                  <c:v>0.85714285700000004</c:v>
                </c:pt>
                <c:pt idx="73884">
                  <c:v>1</c:v>
                </c:pt>
                <c:pt idx="73885">
                  <c:v>1</c:v>
                </c:pt>
                <c:pt idx="73886">
                  <c:v>1</c:v>
                </c:pt>
                <c:pt idx="73887">
                  <c:v>1</c:v>
                </c:pt>
                <c:pt idx="73888">
                  <c:v>0.85714285700000004</c:v>
                </c:pt>
                <c:pt idx="73889">
                  <c:v>1</c:v>
                </c:pt>
                <c:pt idx="73890">
                  <c:v>1</c:v>
                </c:pt>
                <c:pt idx="73891">
                  <c:v>0.85714285700000004</c:v>
                </c:pt>
                <c:pt idx="73892">
                  <c:v>1</c:v>
                </c:pt>
                <c:pt idx="73893">
                  <c:v>1</c:v>
                </c:pt>
                <c:pt idx="73894">
                  <c:v>1</c:v>
                </c:pt>
                <c:pt idx="73895">
                  <c:v>1</c:v>
                </c:pt>
                <c:pt idx="73896">
                  <c:v>1</c:v>
                </c:pt>
                <c:pt idx="73897">
                  <c:v>0.85714285700000004</c:v>
                </c:pt>
                <c:pt idx="73898">
                  <c:v>1</c:v>
                </c:pt>
                <c:pt idx="73899">
                  <c:v>1</c:v>
                </c:pt>
                <c:pt idx="73900">
                  <c:v>1</c:v>
                </c:pt>
                <c:pt idx="73901">
                  <c:v>0.85714285700000004</c:v>
                </c:pt>
                <c:pt idx="73902">
                  <c:v>1</c:v>
                </c:pt>
                <c:pt idx="73903">
                  <c:v>1</c:v>
                </c:pt>
                <c:pt idx="73904">
                  <c:v>1</c:v>
                </c:pt>
                <c:pt idx="73905">
                  <c:v>1</c:v>
                </c:pt>
                <c:pt idx="73906">
                  <c:v>0.85714285700000004</c:v>
                </c:pt>
                <c:pt idx="73907">
                  <c:v>0.85714285700000004</c:v>
                </c:pt>
                <c:pt idx="73908">
                  <c:v>1</c:v>
                </c:pt>
                <c:pt idx="73909">
                  <c:v>1</c:v>
                </c:pt>
                <c:pt idx="73910">
                  <c:v>1</c:v>
                </c:pt>
                <c:pt idx="73911">
                  <c:v>0.85714285700000004</c:v>
                </c:pt>
                <c:pt idx="73912">
                  <c:v>0.85714285700000004</c:v>
                </c:pt>
                <c:pt idx="73913">
                  <c:v>1</c:v>
                </c:pt>
                <c:pt idx="73914">
                  <c:v>1</c:v>
                </c:pt>
                <c:pt idx="73915">
                  <c:v>1</c:v>
                </c:pt>
                <c:pt idx="73916">
                  <c:v>1</c:v>
                </c:pt>
                <c:pt idx="73917">
                  <c:v>0.85714285700000004</c:v>
                </c:pt>
                <c:pt idx="73918">
                  <c:v>1</c:v>
                </c:pt>
                <c:pt idx="73919">
                  <c:v>1</c:v>
                </c:pt>
                <c:pt idx="73920">
                  <c:v>1</c:v>
                </c:pt>
                <c:pt idx="73921">
                  <c:v>0.85714285700000004</c:v>
                </c:pt>
                <c:pt idx="73922">
                  <c:v>1</c:v>
                </c:pt>
                <c:pt idx="73923">
                  <c:v>1</c:v>
                </c:pt>
                <c:pt idx="73924">
                  <c:v>1</c:v>
                </c:pt>
                <c:pt idx="73925">
                  <c:v>1</c:v>
                </c:pt>
                <c:pt idx="73926">
                  <c:v>1</c:v>
                </c:pt>
                <c:pt idx="73927">
                  <c:v>0.85714285700000004</c:v>
                </c:pt>
                <c:pt idx="73928">
                  <c:v>1</c:v>
                </c:pt>
                <c:pt idx="73929">
                  <c:v>1</c:v>
                </c:pt>
                <c:pt idx="73930">
                  <c:v>1</c:v>
                </c:pt>
                <c:pt idx="73931">
                  <c:v>1</c:v>
                </c:pt>
                <c:pt idx="73932">
                  <c:v>1</c:v>
                </c:pt>
                <c:pt idx="73933">
                  <c:v>1</c:v>
                </c:pt>
                <c:pt idx="73934">
                  <c:v>1</c:v>
                </c:pt>
                <c:pt idx="73935">
                  <c:v>1</c:v>
                </c:pt>
                <c:pt idx="73936">
                  <c:v>1</c:v>
                </c:pt>
                <c:pt idx="73937">
                  <c:v>1</c:v>
                </c:pt>
                <c:pt idx="73938">
                  <c:v>1</c:v>
                </c:pt>
                <c:pt idx="73939">
                  <c:v>1</c:v>
                </c:pt>
                <c:pt idx="73940">
                  <c:v>1</c:v>
                </c:pt>
                <c:pt idx="73941">
                  <c:v>1</c:v>
                </c:pt>
                <c:pt idx="73942">
                  <c:v>1</c:v>
                </c:pt>
                <c:pt idx="73943">
                  <c:v>1</c:v>
                </c:pt>
                <c:pt idx="73944">
                  <c:v>1</c:v>
                </c:pt>
                <c:pt idx="73945">
                  <c:v>1</c:v>
                </c:pt>
                <c:pt idx="73946">
                  <c:v>1</c:v>
                </c:pt>
                <c:pt idx="73947">
                  <c:v>1</c:v>
                </c:pt>
                <c:pt idx="73948">
                  <c:v>1</c:v>
                </c:pt>
                <c:pt idx="73949">
                  <c:v>1</c:v>
                </c:pt>
                <c:pt idx="73950">
                  <c:v>1</c:v>
                </c:pt>
                <c:pt idx="73951">
                  <c:v>1</c:v>
                </c:pt>
                <c:pt idx="73952">
                  <c:v>1</c:v>
                </c:pt>
                <c:pt idx="73953">
                  <c:v>1</c:v>
                </c:pt>
                <c:pt idx="73954">
                  <c:v>1</c:v>
                </c:pt>
                <c:pt idx="73955">
                  <c:v>1</c:v>
                </c:pt>
                <c:pt idx="73956">
                  <c:v>1</c:v>
                </c:pt>
                <c:pt idx="73957">
                  <c:v>1</c:v>
                </c:pt>
                <c:pt idx="73958">
                  <c:v>1</c:v>
                </c:pt>
                <c:pt idx="73959">
                  <c:v>1</c:v>
                </c:pt>
                <c:pt idx="73960">
                  <c:v>1</c:v>
                </c:pt>
                <c:pt idx="73961">
                  <c:v>1</c:v>
                </c:pt>
                <c:pt idx="73962">
                  <c:v>1</c:v>
                </c:pt>
                <c:pt idx="73963">
                  <c:v>1</c:v>
                </c:pt>
                <c:pt idx="73964">
                  <c:v>1</c:v>
                </c:pt>
                <c:pt idx="73965">
                  <c:v>1</c:v>
                </c:pt>
                <c:pt idx="73966">
                  <c:v>1</c:v>
                </c:pt>
                <c:pt idx="73967">
                  <c:v>1</c:v>
                </c:pt>
                <c:pt idx="73968">
                  <c:v>1</c:v>
                </c:pt>
                <c:pt idx="73969">
                  <c:v>1</c:v>
                </c:pt>
                <c:pt idx="73970">
                  <c:v>1</c:v>
                </c:pt>
                <c:pt idx="73971">
                  <c:v>1</c:v>
                </c:pt>
                <c:pt idx="73972">
                  <c:v>1</c:v>
                </c:pt>
                <c:pt idx="73973">
                  <c:v>1</c:v>
                </c:pt>
                <c:pt idx="73974">
                  <c:v>1</c:v>
                </c:pt>
                <c:pt idx="73975">
                  <c:v>1</c:v>
                </c:pt>
                <c:pt idx="73976">
                  <c:v>1</c:v>
                </c:pt>
                <c:pt idx="73977">
                  <c:v>0.85714285700000004</c:v>
                </c:pt>
                <c:pt idx="73978">
                  <c:v>1</c:v>
                </c:pt>
                <c:pt idx="73979">
                  <c:v>1</c:v>
                </c:pt>
                <c:pt idx="73980">
                  <c:v>1</c:v>
                </c:pt>
                <c:pt idx="73981">
                  <c:v>1</c:v>
                </c:pt>
                <c:pt idx="73982">
                  <c:v>1</c:v>
                </c:pt>
                <c:pt idx="73983">
                  <c:v>1</c:v>
                </c:pt>
                <c:pt idx="73984">
                  <c:v>1</c:v>
                </c:pt>
                <c:pt idx="73985">
                  <c:v>1</c:v>
                </c:pt>
                <c:pt idx="73986">
                  <c:v>1</c:v>
                </c:pt>
                <c:pt idx="73987">
                  <c:v>1</c:v>
                </c:pt>
                <c:pt idx="73988">
                  <c:v>1</c:v>
                </c:pt>
                <c:pt idx="73989">
                  <c:v>1</c:v>
                </c:pt>
                <c:pt idx="73990">
                  <c:v>1</c:v>
                </c:pt>
                <c:pt idx="73991">
                  <c:v>1</c:v>
                </c:pt>
                <c:pt idx="73992">
                  <c:v>1</c:v>
                </c:pt>
                <c:pt idx="73993">
                  <c:v>1</c:v>
                </c:pt>
                <c:pt idx="73994">
                  <c:v>1</c:v>
                </c:pt>
                <c:pt idx="73995">
                  <c:v>0.85714285700000004</c:v>
                </c:pt>
                <c:pt idx="73996">
                  <c:v>1</c:v>
                </c:pt>
                <c:pt idx="73997">
                  <c:v>1</c:v>
                </c:pt>
                <c:pt idx="73998">
                  <c:v>1</c:v>
                </c:pt>
                <c:pt idx="73999">
                  <c:v>1</c:v>
                </c:pt>
                <c:pt idx="74000">
                  <c:v>0.85714285700000004</c:v>
                </c:pt>
                <c:pt idx="74001">
                  <c:v>1</c:v>
                </c:pt>
                <c:pt idx="74002">
                  <c:v>1</c:v>
                </c:pt>
                <c:pt idx="74003">
                  <c:v>1</c:v>
                </c:pt>
                <c:pt idx="74004">
                  <c:v>1</c:v>
                </c:pt>
                <c:pt idx="74005">
                  <c:v>1</c:v>
                </c:pt>
                <c:pt idx="74006">
                  <c:v>1</c:v>
                </c:pt>
                <c:pt idx="74007">
                  <c:v>1</c:v>
                </c:pt>
                <c:pt idx="74008">
                  <c:v>1</c:v>
                </c:pt>
                <c:pt idx="74009">
                  <c:v>1</c:v>
                </c:pt>
                <c:pt idx="74010">
                  <c:v>1</c:v>
                </c:pt>
                <c:pt idx="74011">
                  <c:v>1</c:v>
                </c:pt>
                <c:pt idx="74012">
                  <c:v>1</c:v>
                </c:pt>
                <c:pt idx="74013">
                  <c:v>1</c:v>
                </c:pt>
                <c:pt idx="74014">
                  <c:v>1</c:v>
                </c:pt>
                <c:pt idx="74015">
                  <c:v>0.85714285700000004</c:v>
                </c:pt>
                <c:pt idx="74016">
                  <c:v>1</c:v>
                </c:pt>
                <c:pt idx="74017">
                  <c:v>1</c:v>
                </c:pt>
                <c:pt idx="74018">
                  <c:v>1</c:v>
                </c:pt>
                <c:pt idx="74019">
                  <c:v>1</c:v>
                </c:pt>
                <c:pt idx="74020">
                  <c:v>1</c:v>
                </c:pt>
                <c:pt idx="74021">
                  <c:v>1</c:v>
                </c:pt>
                <c:pt idx="74022">
                  <c:v>1</c:v>
                </c:pt>
                <c:pt idx="74023">
                  <c:v>1</c:v>
                </c:pt>
                <c:pt idx="74024">
                  <c:v>1</c:v>
                </c:pt>
                <c:pt idx="74025">
                  <c:v>1</c:v>
                </c:pt>
                <c:pt idx="74026">
                  <c:v>1</c:v>
                </c:pt>
                <c:pt idx="74027">
                  <c:v>1</c:v>
                </c:pt>
                <c:pt idx="74028">
                  <c:v>1</c:v>
                </c:pt>
                <c:pt idx="74029">
                  <c:v>1</c:v>
                </c:pt>
                <c:pt idx="74030">
                  <c:v>1</c:v>
                </c:pt>
                <c:pt idx="74031">
                  <c:v>1</c:v>
                </c:pt>
                <c:pt idx="74032">
                  <c:v>1</c:v>
                </c:pt>
                <c:pt idx="74033">
                  <c:v>1</c:v>
                </c:pt>
                <c:pt idx="74034">
                  <c:v>1</c:v>
                </c:pt>
                <c:pt idx="74035">
                  <c:v>1</c:v>
                </c:pt>
                <c:pt idx="74036">
                  <c:v>1</c:v>
                </c:pt>
                <c:pt idx="74037">
                  <c:v>1</c:v>
                </c:pt>
                <c:pt idx="74038">
                  <c:v>1</c:v>
                </c:pt>
                <c:pt idx="74039">
                  <c:v>1</c:v>
                </c:pt>
                <c:pt idx="74040">
                  <c:v>1</c:v>
                </c:pt>
                <c:pt idx="74041">
                  <c:v>1</c:v>
                </c:pt>
                <c:pt idx="74042">
                  <c:v>1</c:v>
                </c:pt>
                <c:pt idx="74043">
                  <c:v>1</c:v>
                </c:pt>
                <c:pt idx="74044">
                  <c:v>1</c:v>
                </c:pt>
                <c:pt idx="74045">
                  <c:v>1</c:v>
                </c:pt>
                <c:pt idx="74046">
                  <c:v>1</c:v>
                </c:pt>
                <c:pt idx="74047">
                  <c:v>1</c:v>
                </c:pt>
                <c:pt idx="74048">
                  <c:v>0.85714285700000004</c:v>
                </c:pt>
                <c:pt idx="74049">
                  <c:v>1</c:v>
                </c:pt>
                <c:pt idx="74050">
                  <c:v>1</c:v>
                </c:pt>
                <c:pt idx="74051">
                  <c:v>1</c:v>
                </c:pt>
                <c:pt idx="74052">
                  <c:v>1</c:v>
                </c:pt>
                <c:pt idx="74053">
                  <c:v>1</c:v>
                </c:pt>
                <c:pt idx="74054">
                  <c:v>1</c:v>
                </c:pt>
                <c:pt idx="74055">
                  <c:v>1</c:v>
                </c:pt>
                <c:pt idx="74056">
                  <c:v>1</c:v>
                </c:pt>
                <c:pt idx="74057">
                  <c:v>1</c:v>
                </c:pt>
                <c:pt idx="74058">
                  <c:v>1</c:v>
                </c:pt>
                <c:pt idx="74059">
                  <c:v>1</c:v>
                </c:pt>
                <c:pt idx="74060">
                  <c:v>1</c:v>
                </c:pt>
                <c:pt idx="74061">
                  <c:v>1</c:v>
                </c:pt>
                <c:pt idx="74062">
                  <c:v>1</c:v>
                </c:pt>
                <c:pt idx="74063">
                  <c:v>1</c:v>
                </c:pt>
                <c:pt idx="74064">
                  <c:v>1</c:v>
                </c:pt>
                <c:pt idx="74065">
                  <c:v>1</c:v>
                </c:pt>
                <c:pt idx="74066">
                  <c:v>1</c:v>
                </c:pt>
                <c:pt idx="74067">
                  <c:v>1</c:v>
                </c:pt>
                <c:pt idx="74068">
                  <c:v>0.85714285700000004</c:v>
                </c:pt>
                <c:pt idx="74069">
                  <c:v>1</c:v>
                </c:pt>
                <c:pt idx="74070">
                  <c:v>1</c:v>
                </c:pt>
                <c:pt idx="74071">
                  <c:v>1</c:v>
                </c:pt>
                <c:pt idx="74072">
                  <c:v>1</c:v>
                </c:pt>
                <c:pt idx="74073">
                  <c:v>1</c:v>
                </c:pt>
                <c:pt idx="74074">
                  <c:v>1</c:v>
                </c:pt>
                <c:pt idx="74075">
                  <c:v>1</c:v>
                </c:pt>
                <c:pt idx="74076">
                  <c:v>1</c:v>
                </c:pt>
                <c:pt idx="74077">
                  <c:v>1</c:v>
                </c:pt>
                <c:pt idx="74078">
                  <c:v>1</c:v>
                </c:pt>
                <c:pt idx="74079">
                  <c:v>1</c:v>
                </c:pt>
                <c:pt idx="74080">
                  <c:v>1</c:v>
                </c:pt>
                <c:pt idx="74081">
                  <c:v>1</c:v>
                </c:pt>
                <c:pt idx="74082">
                  <c:v>1</c:v>
                </c:pt>
                <c:pt idx="74083">
                  <c:v>1</c:v>
                </c:pt>
                <c:pt idx="74084">
                  <c:v>1</c:v>
                </c:pt>
                <c:pt idx="74085">
                  <c:v>1</c:v>
                </c:pt>
                <c:pt idx="74086">
                  <c:v>1</c:v>
                </c:pt>
                <c:pt idx="74087">
                  <c:v>1</c:v>
                </c:pt>
                <c:pt idx="74088">
                  <c:v>1</c:v>
                </c:pt>
                <c:pt idx="74089">
                  <c:v>1</c:v>
                </c:pt>
                <c:pt idx="74090">
                  <c:v>1</c:v>
                </c:pt>
                <c:pt idx="74091">
                  <c:v>1</c:v>
                </c:pt>
                <c:pt idx="74092">
                  <c:v>1</c:v>
                </c:pt>
                <c:pt idx="74093">
                  <c:v>1</c:v>
                </c:pt>
                <c:pt idx="74094">
                  <c:v>1</c:v>
                </c:pt>
                <c:pt idx="74095">
                  <c:v>0.85714285700000004</c:v>
                </c:pt>
                <c:pt idx="74096">
                  <c:v>1</c:v>
                </c:pt>
                <c:pt idx="74097">
                  <c:v>1</c:v>
                </c:pt>
                <c:pt idx="74098">
                  <c:v>1</c:v>
                </c:pt>
                <c:pt idx="74099">
                  <c:v>1</c:v>
                </c:pt>
                <c:pt idx="74100">
                  <c:v>1</c:v>
                </c:pt>
                <c:pt idx="74101">
                  <c:v>1</c:v>
                </c:pt>
                <c:pt idx="74102">
                  <c:v>1</c:v>
                </c:pt>
                <c:pt idx="74103">
                  <c:v>1</c:v>
                </c:pt>
                <c:pt idx="74104">
                  <c:v>1</c:v>
                </c:pt>
                <c:pt idx="74105">
                  <c:v>1</c:v>
                </c:pt>
                <c:pt idx="74106">
                  <c:v>1</c:v>
                </c:pt>
                <c:pt idx="74107">
                  <c:v>1</c:v>
                </c:pt>
                <c:pt idx="74108">
                  <c:v>0.85714285700000004</c:v>
                </c:pt>
                <c:pt idx="74109">
                  <c:v>1</c:v>
                </c:pt>
                <c:pt idx="74110">
                  <c:v>1</c:v>
                </c:pt>
                <c:pt idx="74111">
                  <c:v>1</c:v>
                </c:pt>
                <c:pt idx="74112">
                  <c:v>1</c:v>
                </c:pt>
                <c:pt idx="74113">
                  <c:v>0.85714285700000004</c:v>
                </c:pt>
                <c:pt idx="74114">
                  <c:v>1</c:v>
                </c:pt>
                <c:pt idx="74115">
                  <c:v>1</c:v>
                </c:pt>
                <c:pt idx="74116">
                  <c:v>1</c:v>
                </c:pt>
                <c:pt idx="74117">
                  <c:v>1</c:v>
                </c:pt>
                <c:pt idx="74118">
                  <c:v>1</c:v>
                </c:pt>
                <c:pt idx="74119">
                  <c:v>1</c:v>
                </c:pt>
                <c:pt idx="74120">
                  <c:v>1</c:v>
                </c:pt>
                <c:pt idx="74121">
                  <c:v>1</c:v>
                </c:pt>
                <c:pt idx="74122">
                  <c:v>1</c:v>
                </c:pt>
                <c:pt idx="74123">
                  <c:v>1</c:v>
                </c:pt>
                <c:pt idx="74124">
                  <c:v>1</c:v>
                </c:pt>
                <c:pt idx="74125">
                  <c:v>1</c:v>
                </c:pt>
                <c:pt idx="74126">
                  <c:v>1</c:v>
                </c:pt>
                <c:pt idx="74127">
                  <c:v>1</c:v>
                </c:pt>
                <c:pt idx="74128">
                  <c:v>1</c:v>
                </c:pt>
                <c:pt idx="74129">
                  <c:v>1</c:v>
                </c:pt>
                <c:pt idx="74130">
                  <c:v>1</c:v>
                </c:pt>
                <c:pt idx="74131">
                  <c:v>1</c:v>
                </c:pt>
                <c:pt idx="74132">
                  <c:v>0.85714285700000004</c:v>
                </c:pt>
                <c:pt idx="74133">
                  <c:v>1</c:v>
                </c:pt>
                <c:pt idx="74134">
                  <c:v>1</c:v>
                </c:pt>
                <c:pt idx="74135">
                  <c:v>1</c:v>
                </c:pt>
                <c:pt idx="74136">
                  <c:v>1</c:v>
                </c:pt>
                <c:pt idx="74137">
                  <c:v>1</c:v>
                </c:pt>
                <c:pt idx="74138">
                  <c:v>1</c:v>
                </c:pt>
                <c:pt idx="74139">
                  <c:v>1</c:v>
                </c:pt>
                <c:pt idx="74140">
                  <c:v>1</c:v>
                </c:pt>
                <c:pt idx="74141">
                  <c:v>1</c:v>
                </c:pt>
                <c:pt idx="74142">
                  <c:v>1</c:v>
                </c:pt>
                <c:pt idx="74143">
                  <c:v>1</c:v>
                </c:pt>
                <c:pt idx="74144">
                  <c:v>1</c:v>
                </c:pt>
                <c:pt idx="74145">
                  <c:v>1</c:v>
                </c:pt>
                <c:pt idx="74146">
                  <c:v>1</c:v>
                </c:pt>
                <c:pt idx="74147">
                  <c:v>1</c:v>
                </c:pt>
                <c:pt idx="74148">
                  <c:v>1</c:v>
                </c:pt>
                <c:pt idx="74149">
                  <c:v>1</c:v>
                </c:pt>
                <c:pt idx="74150">
                  <c:v>0.85714285700000004</c:v>
                </c:pt>
                <c:pt idx="74151">
                  <c:v>1</c:v>
                </c:pt>
                <c:pt idx="74152">
                  <c:v>1</c:v>
                </c:pt>
                <c:pt idx="74153">
                  <c:v>1</c:v>
                </c:pt>
                <c:pt idx="74154">
                  <c:v>1</c:v>
                </c:pt>
                <c:pt idx="74155">
                  <c:v>1</c:v>
                </c:pt>
                <c:pt idx="74156">
                  <c:v>1</c:v>
                </c:pt>
                <c:pt idx="74157">
                  <c:v>1</c:v>
                </c:pt>
                <c:pt idx="74158">
                  <c:v>1</c:v>
                </c:pt>
                <c:pt idx="74159">
                  <c:v>1</c:v>
                </c:pt>
                <c:pt idx="74160">
                  <c:v>1</c:v>
                </c:pt>
                <c:pt idx="74161">
                  <c:v>1</c:v>
                </c:pt>
                <c:pt idx="74162">
                  <c:v>1</c:v>
                </c:pt>
                <c:pt idx="74163">
                  <c:v>1</c:v>
                </c:pt>
                <c:pt idx="74164">
                  <c:v>1</c:v>
                </c:pt>
                <c:pt idx="74165">
                  <c:v>1</c:v>
                </c:pt>
                <c:pt idx="74166">
                  <c:v>1</c:v>
                </c:pt>
                <c:pt idx="74167">
                  <c:v>1</c:v>
                </c:pt>
                <c:pt idx="74168">
                  <c:v>1</c:v>
                </c:pt>
                <c:pt idx="74169">
                  <c:v>1</c:v>
                </c:pt>
                <c:pt idx="74170">
                  <c:v>1</c:v>
                </c:pt>
                <c:pt idx="74171">
                  <c:v>1</c:v>
                </c:pt>
                <c:pt idx="74172">
                  <c:v>1</c:v>
                </c:pt>
                <c:pt idx="74173">
                  <c:v>1</c:v>
                </c:pt>
                <c:pt idx="74174">
                  <c:v>1</c:v>
                </c:pt>
                <c:pt idx="74175">
                  <c:v>1</c:v>
                </c:pt>
                <c:pt idx="74176">
                  <c:v>1</c:v>
                </c:pt>
                <c:pt idx="74177">
                  <c:v>1</c:v>
                </c:pt>
                <c:pt idx="74178">
                  <c:v>1</c:v>
                </c:pt>
                <c:pt idx="74179">
                  <c:v>1</c:v>
                </c:pt>
                <c:pt idx="74180">
                  <c:v>1</c:v>
                </c:pt>
                <c:pt idx="74181">
                  <c:v>1</c:v>
                </c:pt>
                <c:pt idx="74182">
                  <c:v>1</c:v>
                </c:pt>
                <c:pt idx="74183">
                  <c:v>1</c:v>
                </c:pt>
                <c:pt idx="74184">
                  <c:v>1</c:v>
                </c:pt>
                <c:pt idx="74185">
                  <c:v>1</c:v>
                </c:pt>
                <c:pt idx="74186">
                  <c:v>1</c:v>
                </c:pt>
                <c:pt idx="74187">
                  <c:v>1</c:v>
                </c:pt>
                <c:pt idx="74188">
                  <c:v>0.85714285700000004</c:v>
                </c:pt>
                <c:pt idx="74189">
                  <c:v>1</c:v>
                </c:pt>
                <c:pt idx="74190">
                  <c:v>1</c:v>
                </c:pt>
                <c:pt idx="74191">
                  <c:v>1</c:v>
                </c:pt>
                <c:pt idx="74192">
                  <c:v>1</c:v>
                </c:pt>
                <c:pt idx="74193">
                  <c:v>1</c:v>
                </c:pt>
                <c:pt idx="74194">
                  <c:v>1</c:v>
                </c:pt>
                <c:pt idx="74195">
                  <c:v>1</c:v>
                </c:pt>
                <c:pt idx="74196">
                  <c:v>1</c:v>
                </c:pt>
                <c:pt idx="74197">
                  <c:v>1</c:v>
                </c:pt>
                <c:pt idx="74198">
                  <c:v>1</c:v>
                </c:pt>
                <c:pt idx="74199">
                  <c:v>1</c:v>
                </c:pt>
                <c:pt idx="74200">
                  <c:v>1</c:v>
                </c:pt>
                <c:pt idx="74201">
                  <c:v>1</c:v>
                </c:pt>
                <c:pt idx="74202">
                  <c:v>0.85714285700000004</c:v>
                </c:pt>
                <c:pt idx="74203">
                  <c:v>1</c:v>
                </c:pt>
                <c:pt idx="74204">
                  <c:v>1</c:v>
                </c:pt>
                <c:pt idx="74205">
                  <c:v>1</c:v>
                </c:pt>
                <c:pt idx="74206">
                  <c:v>1</c:v>
                </c:pt>
                <c:pt idx="74207">
                  <c:v>1</c:v>
                </c:pt>
                <c:pt idx="74208">
                  <c:v>1</c:v>
                </c:pt>
                <c:pt idx="74209">
                  <c:v>1</c:v>
                </c:pt>
                <c:pt idx="74210">
                  <c:v>1</c:v>
                </c:pt>
                <c:pt idx="74211">
                  <c:v>1</c:v>
                </c:pt>
                <c:pt idx="74212">
                  <c:v>1</c:v>
                </c:pt>
                <c:pt idx="74213">
                  <c:v>1</c:v>
                </c:pt>
                <c:pt idx="74214">
                  <c:v>1</c:v>
                </c:pt>
                <c:pt idx="74215">
                  <c:v>1</c:v>
                </c:pt>
                <c:pt idx="74216">
                  <c:v>1</c:v>
                </c:pt>
                <c:pt idx="74217">
                  <c:v>1</c:v>
                </c:pt>
                <c:pt idx="74218">
                  <c:v>1</c:v>
                </c:pt>
                <c:pt idx="74219">
                  <c:v>1</c:v>
                </c:pt>
                <c:pt idx="74220">
                  <c:v>1</c:v>
                </c:pt>
                <c:pt idx="74221">
                  <c:v>1</c:v>
                </c:pt>
                <c:pt idx="74222">
                  <c:v>1</c:v>
                </c:pt>
                <c:pt idx="74223">
                  <c:v>1</c:v>
                </c:pt>
                <c:pt idx="74224">
                  <c:v>1</c:v>
                </c:pt>
                <c:pt idx="74225">
                  <c:v>1</c:v>
                </c:pt>
                <c:pt idx="74226">
                  <c:v>1</c:v>
                </c:pt>
                <c:pt idx="74227">
                  <c:v>1</c:v>
                </c:pt>
                <c:pt idx="74228">
                  <c:v>1</c:v>
                </c:pt>
                <c:pt idx="74229">
                  <c:v>0.85714285700000004</c:v>
                </c:pt>
                <c:pt idx="74230">
                  <c:v>1</c:v>
                </c:pt>
                <c:pt idx="74231">
                  <c:v>1</c:v>
                </c:pt>
                <c:pt idx="74232">
                  <c:v>0.85714285700000004</c:v>
                </c:pt>
                <c:pt idx="74233">
                  <c:v>1</c:v>
                </c:pt>
                <c:pt idx="74234">
                  <c:v>1</c:v>
                </c:pt>
                <c:pt idx="74235">
                  <c:v>1</c:v>
                </c:pt>
                <c:pt idx="74236">
                  <c:v>1</c:v>
                </c:pt>
                <c:pt idx="74237">
                  <c:v>1</c:v>
                </c:pt>
                <c:pt idx="74238">
                  <c:v>1</c:v>
                </c:pt>
                <c:pt idx="74239">
                  <c:v>1</c:v>
                </c:pt>
                <c:pt idx="74240">
                  <c:v>1</c:v>
                </c:pt>
                <c:pt idx="74241">
                  <c:v>0.85714285700000004</c:v>
                </c:pt>
                <c:pt idx="74242">
                  <c:v>1</c:v>
                </c:pt>
                <c:pt idx="74243">
                  <c:v>1</c:v>
                </c:pt>
                <c:pt idx="74244">
                  <c:v>1</c:v>
                </c:pt>
                <c:pt idx="74245">
                  <c:v>1</c:v>
                </c:pt>
                <c:pt idx="74246">
                  <c:v>1</c:v>
                </c:pt>
                <c:pt idx="74247">
                  <c:v>1</c:v>
                </c:pt>
                <c:pt idx="74248">
                  <c:v>0.14285714299999999</c:v>
                </c:pt>
                <c:pt idx="74249">
                  <c:v>1</c:v>
                </c:pt>
                <c:pt idx="74250">
                  <c:v>1</c:v>
                </c:pt>
                <c:pt idx="74251">
                  <c:v>1</c:v>
                </c:pt>
                <c:pt idx="74252">
                  <c:v>1</c:v>
                </c:pt>
                <c:pt idx="74253">
                  <c:v>1</c:v>
                </c:pt>
                <c:pt idx="74254">
                  <c:v>1</c:v>
                </c:pt>
                <c:pt idx="74255">
                  <c:v>1</c:v>
                </c:pt>
                <c:pt idx="74256">
                  <c:v>1</c:v>
                </c:pt>
                <c:pt idx="74257">
                  <c:v>1</c:v>
                </c:pt>
                <c:pt idx="74258">
                  <c:v>1</c:v>
                </c:pt>
                <c:pt idx="74259">
                  <c:v>1</c:v>
                </c:pt>
                <c:pt idx="74260">
                  <c:v>1</c:v>
                </c:pt>
                <c:pt idx="74261">
                  <c:v>1</c:v>
                </c:pt>
                <c:pt idx="74262">
                  <c:v>1</c:v>
                </c:pt>
                <c:pt idx="74263">
                  <c:v>1</c:v>
                </c:pt>
                <c:pt idx="74264">
                  <c:v>1</c:v>
                </c:pt>
                <c:pt idx="74265">
                  <c:v>1</c:v>
                </c:pt>
                <c:pt idx="74266">
                  <c:v>1</c:v>
                </c:pt>
                <c:pt idx="74267">
                  <c:v>1</c:v>
                </c:pt>
                <c:pt idx="74268">
                  <c:v>1</c:v>
                </c:pt>
                <c:pt idx="74269">
                  <c:v>1</c:v>
                </c:pt>
                <c:pt idx="74270">
                  <c:v>1</c:v>
                </c:pt>
                <c:pt idx="74271">
                  <c:v>1</c:v>
                </c:pt>
                <c:pt idx="74272">
                  <c:v>1</c:v>
                </c:pt>
                <c:pt idx="74273">
                  <c:v>1</c:v>
                </c:pt>
                <c:pt idx="74274">
                  <c:v>1</c:v>
                </c:pt>
                <c:pt idx="74275">
                  <c:v>1</c:v>
                </c:pt>
                <c:pt idx="74276">
                  <c:v>1</c:v>
                </c:pt>
                <c:pt idx="74277">
                  <c:v>1</c:v>
                </c:pt>
                <c:pt idx="74278">
                  <c:v>1</c:v>
                </c:pt>
                <c:pt idx="74279">
                  <c:v>0.85714285700000004</c:v>
                </c:pt>
                <c:pt idx="74280">
                  <c:v>0.85714285700000004</c:v>
                </c:pt>
                <c:pt idx="74281">
                  <c:v>1</c:v>
                </c:pt>
                <c:pt idx="74282">
                  <c:v>1</c:v>
                </c:pt>
                <c:pt idx="74283">
                  <c:v>1</c:v>
                </c:pt>
                <c:pt idx="74284">
                  <c:v>1</c:v>
                </c:pt>
                <c:pt idx="74285">
                  <c:v>1</c:v>
                </c:pt>
                <c:pt idx="74286">
                  <c:v>1</c:v>
                </c:pt>
                <c:pt idx="74287">
                  <c:v>1</c:v>
                </c:pt>
                <c:pt idx="74288">
                  <c:v>1</c:v>
                </c:pt>
                <c:pt idx="74289">
                  <c:v>0.85714285700000004</c:v>
                </c:pt>
                <c:pt idx="74290">
                  <c:v>1</c:v>
                </c:pt>
                <c:pt idx="74291">
                  <c:v>1</c:v>
                </c:pt>
                <c:pt idx="74292">
                  <c:v>1</c:v>
                </c:pt>
                <c:pt idx="74293">
                  <c:v>1</c:v>
                </c:pt>
                <c:pt idx="74294">
                  <c:v>1</c:v>
                </c:pt>
                <c:pt idx="74295">
                  <c:v>1</c:v>
                </c:pt>
                <c:pt idx="74296">
                  <c:v>1</c:v>
                </c:pt>
                <c:pt idx="74297">
                  <c:v>1</c:v>
                </c:pt>
                <c:pt idx="74298">
                  <c:v>1</c:v>
                </c:pt>
                <c:pt idx="74299">
                  <c:v>1</c:v>
                </c:pt>
                <c:pt idx="74300">
                  <c:v>1</c:v>
                </c:pt>
                <c:pt idx="74301">
                  <c:v>1</c:v>
                </c:pt>
                <c:pt idx="74302">
                  <c:v>1</c:v>
                </c:pt>
                <c:pt idx="74303">
                  <c:v>1</c:v>
                </c:pt>
                <c:pt idx="74304">
                  <c:v>1</c:v>
                </c:pt>
                <c:pt idx="74305">
                  <c:v>1</c:v>
                </c:pt>
                <c:pt idx="74306">
                  <c:v>1</c:v>
                </c:pt>
                <c:pt idx="74307">
                  <c:v>1</c:v>
                </c:pt>
                <c:pt idx="74308">
                  <c:v>1</c:v>
                </c:pt>
                <c:pt idx="74309">
                  <c:v>1</c:v>
                </c:pt>
                <c:pt idx="74310">
                  <c:v>1</c:v>
                </c:pt>
                <c:pt idx="74311">
                  <c:v>1</c:v>
                </c:pt>
                <c:pt idx="74312">
                  <c:v>1</c:v>
                </c:pt>
                <c:pt idx="74313">
                  <c:v>1</c:v>
                </c:pt>
                <c:pt idx="74314">
                  <c:v>1</c:v>
                </c:pt>
                <c:pt idx="74315">
                  <c:v>1</c:v>
                </c:pt>
                <c:pt idx="74316">
                  <c:v>1</c:v>
                </c:pt>
                <c:pt idx="74317">
                  <c:v>1</c:v>
                </c:pt>
                <c:pt idx="74318">
                  <c:v>1</c:v>
                </c:pt>
                <c:pt idx="74319">
                  <c:v>1</c:v>
                </c:pt>
                <c:pt idx="74320">
                  <c:v>0.85714285700000004</c:v>
                </c:pt>
                <c:pt idx="74321">
                  <c:v>1</c:v>
                </c:pt>
                <c:pt idx="74322">
                  <c:v>1</c:v>
                </c:pt>
                <c:pt idx="74323">
                  <c:v>1</c:v>
                </c:pt>
                <c:pt idx="74324">
                  <c:v>1</c:v>
                </c:pt>
                <c:pt idx="74325">
                  <c:v>1</c:v>
                </c:pt>
                <c:pt idx="74326">
                  <c:v>1</c:v>
                </c:pt>
                <c:pt idx="74327">
                  <c:v>1</c:v>
                </c:pt>
                <c:pt idx="74328">
                  <c:v>0.85714285700000004</c:v>
                </c:pt>
                <c:pt idx="74329">
                  <c:v>1</c:v>
                </c:pt>
                <c:pt idx="74330">
                  <c:v>1</c:v>
                </c:pt>
                <c:pt idx="74331">
                  <c:v>1</c:v>
                </c:pt>
                <c:pt idx="74332">
                  <c:v>1</c:v>
                </c:pt>
                <c:pt idx="74333">
                  <c:v>1</c:v>
                </c:pt>
                <c:pt idx="74334">
                  <c:v>1</c:v>
                </c:pt>
                <c:pt idx="74335">
                  <c:v>1</c:v>
                </c:pt>
                <c:pt idx="74336">
                  <c:v>1</c:v>
                </c:pt>
                <c:pt idx="74337">
                  <c:v>1</c:v>
                </c:pt>
                <c:pt idx="74338">
                  <c:v>1</c:v>
                </c:pt>
                <c:pt idx="74339">
                  <c:v>1</c:v>
                </c:pt>
                <c:pt idx="74340">
                  <c:v>0.85714285700000004</c:v>
                </c:pt>
                <c:pt idx="74341">
                  <c:v>1</c:v>
                </c:pt>
                <c:pt idx="74342">
                  <c:v>1</c:v>
                </c:pt>
                <c:pt idx="74343">
                  <c:v>1</c:v>
                </c:pt>
                <c:pt idx="74344">
                  <c:v>1</c:v>
                </c:pt>
                <c:pt idx="74345">
                  <c:v>1</c:v>
                </c:pt>
                <c:pt idx="74346">
                  <c:v>1</c:v>
                </c:pt>
                <c:pt idx="74347">
                  <c:v>1</c:v>
                </c:pt>
                <c:pt idx="74348">
                  <c:v>1</c:v>
                </c:pt>
                <c:pt idx="74349">
                  <c:v>1</c:v>
                </c:pt>
                <c:pt idx="74350">
                  <c:v>1</c:v>
                </c:pt>
                <c:pt idx="74351">
                  <c:v>1</c:v>
                </c:pt>
                <c:pt idx="74352">
                  <c:v>0.85714285700000004</c:v>
                </c:pt>
                <c:pt idx="74353">
                  <c:v>1</c:v>
                </c:pt>
                <c:pt idx="74354">
                  <c:v>0.85714285700000004</c:v>
                </c:pt>
                <c:pt idx="74355">
                  <c:v>1</c:v>
                </c:pt>
                <c:pt idx="74356">
                  <c:v>1</c:v>
                </c:pt>
                <c:pt idx="74357">
                  <c:v>1</c:v>
                </c:pt>
                <c:pt idx="74358">
                  <c:v>1</c:v>
                </c:pt>
                <c:pt idx="74359">
                  <c:v>1</c:v>
                </c:pt>
                <c:pt idx="74360">
                  <c:v>1</c:v>
                </c:pt>
                <c:pt idx="74361">
                  <c:v>0.85714285700000004</c:v>
                </c:pt>
                <c:pt idx="74362">
                  <c:v>1</c:v>
                </c:pt>
                <c:pt idx="74363">
                  <c:v>1</c:v>
                </c:pt>
                <c:pt idx="74364">
                  <c:v>1</c:v>
                </c:pt>
                <c:pt idx="74365">
                  <c:v>1</c:v>
                </c:pt>
                <c:pt idx="74366">
                  <c:v>1</c:v>
                </c:pt>
                <c:pt idx="74367">
                  <c:v>1</c:v>
                </c:pt>
                <c:pt idx="74368">
                  <c:v>1</c:v>
                </c:pt>
                <c:pt idx="74369">
                  <c:v>1</c:v>
                </c:pt>
                <c:pt idx="74370">
                  <c:v>1</c:v>
                </c:pt>
                <c:pt idx="74371">
                  <c:v>1</c:v>
                </c:pt>
                <c:pt idx="74372">
                  <c:v>1</c:v>
                </c:pt>
                <c:pt idx="74373">
                  <c:v>1</c:v>
                </c:pt>
                <c:pt idx="74374">
                  <c:v>1</c:v>
                </c:pt>
                <c:pt idx="74375">
                  <c:v>1</c:v>
                </c:pt>
                <c:pt idx="74376">
                  <c:v>1</c:v>
                </c:pt>
                <c:pt idx="74377">
                  <c:v>1</c:v>
                </c:pt>
                <c:pt idx="74378">
                  <c:v>1</c:v>
                </c:pt>
                <c:pt idx="74379">
                  <c:v>1</c:v>
                </c:pt>
                <c:pt idx="74380">
                  <c:v>1</c:v>
                </c:pt>
                <c:pt idx="74381">
                  <c:v>1</c:v>
                </c:pt>
                <c:pt idx="74382">
                  <c:v>1</c:v>
                </c:pt>
                <c:pt idx="74383">
                  <c:v>1</c:v>
                </c:pt>
                <c:pt idx="74384">
                  <c:v>1</c:v>
                </c:pt>
                <c:pt idx="74385">
                  <c:v>0.85714285700000004</c:v>
                </c:pt>
                <c:pt idx="74386">
                  <c:v>1</c:v>
                </c:pt>
                <c:pt idx="74387">
                  <c:v>1</c:v>
                </c:pt>
                <c:pt idx="74388">
                  <c:v>1</c:v>
                </c:pt>
                <c:pt idx="74389">
                  <c:v>0.85714285700000004</c:v>
                </c:pt>
                <c:pt idx="74390">
                  <c:v>0.85714285700000004</c:v>
                </c:pt>
                <c:pt idx="74391">
                  <c:v>1</c:v>
                </c:pt>
                <c:pt idx="74392">
                  <c:v>1</c:v>
                </c:pt>
                <c:pt idx="74393">
                  <c:v>1</c:v>
                </c:pt>
                <c:pt idx="74394">
                  <c:v>1</c:v>
                </c:pt>
                <c:pt idx="74395">
                  <c:v>1</c:v>
                </c:pt>
                <c:pt idx="74396">
                  <c:v>1</c:v>
                </c:pt>
                <c:pt idx="74397">
                  <c:v>1</c:v>
                </c:pt>
                <c:pt idx="74398">
                  <c:v>1</c:v>
                </c:pt>
                <c:pt idx="74399">
                  <c:v>1</c:v>
                </c:pt>
                <c:pt idx="74400">
                  <c:v>1</c:v>
                </c:pt>
                <c:pt idx="74401">
                  <c:v>1</c:v>
                </c:pt>
                <c:pt idx="74402">
                  <c:v>1</c:v>
                </c:pt>
                <c:pt idx="74403">
                  <c:v>1</c:v>
                </c:pt>
                <c:pt idx="74404">
                  <c:v>1</c:v>
                </c:pt>
                <c:pt idx="74405">
                  <c:v>1</c:v>
                </c:pt>
                <c:pt idx="74406">
                  <c:v>1</c:v>
                </c:pt>
                <c:pt idx="74407">
                  <c:v>1</c:v>
                </c:pt>
                <c:pt idx="74408">
                  <c:v>1</c:v>
                </c:pt>
                <c:pt idx="74409">
                  <c:v>1</c:v>
                </c:pt>
                <c:pt idx="74410">
                  <c:v>1</c:v>
                </c:pt>
                <c:pt idx="74411">
                  <c:v>1</c:v>
                </c:pt>
                <c:pt idx="74412">
                  <c:v>1</c:v>
                </c:pt>
                <c:pt idx="74413">
                  <c:v>1</c:v>
                </c:pt>
                <c:pt idx="74414">
                  <c:v>1</c:v>
                </c:pt>
                <c:pt idx="74415">
                  <c:v>1</c:v>
                </c:pt>
                <c:pt idx="74416">
                  <c:v>1</c:v>
                </c:pt>
                <c:pt idx="74417">
                  <c:v>1</c:v>
                </c:pt>
                <c:pt idx="74418">
                  <c:v>1</c:v>
                </c:pt>
                <c:pt idx="74419">
                  <c:v>1</c:v>
                </c:pt>
                <c:pt idx="74420">
                  <c:v>1</c:v>
                </c:pt>
                <c:pt idx="74421">
                  <c:v>1</c:v>
                </c:pt>
                <c:pt idx="74422">
                  <c:v>1</c:v>
                </c:pt>
                <c:pt idx="74423">
                  <c:v>1</c:v>
                </c:pt>
                <c:pt idx="74424">
                  <c:v>1</c:v>
                </c:pt>
                <c:pt idx="74425">
                  <c:v>1</c:v>
                </c:pt>
                <c:pt idx="74426">
                  <c:v>1</c:v>
                </c:pt>
                <c:pt idx="74427">
                  <c:v>1</c:v>
                </c:pt>
                <c:pt idx="74428">
                  <c:v>1</c:v>
                </c:pt>
                <c:pt idx="74429">
                  <c:v>1</c:v>
                </c:pt>
                <c:pt idx="74430">
                  <c:v>1</c:v>
                </c:pt>
                <c:pt idx="74431">
                  <c:v>1</c:v>
                </c:pt>
                <c:pt idx="74432">
                  <c:v>1</c:v>
                </c:pt>
                <c:pt idx="74433">
                  <c:v>1</c:v>
                </c:pt>
                <c:pt idx="74434">
                  <c:v>1</c:v>
                </c:pt>
                <c:pt idx="74435">
                  <c:v>1</c:v>
                </c:pt>
                <c:pt idx="74436">
                  <c:v>1</c:v>
                </c:pt>
                <c:pt idx="74437">
                  <c:v>1</c:v>
                </c:pt>
                <c:pt idx="74438">
                  <c:v>1</c:v>
                </c:pt>
                <c:pt idx="74439">
                  <c:v>1</c:v>
                </c:pt>
                <c:pt idx="74440">
                  <c:v>1</c:v>
                </c:pt>
                <c:pt idx="74441">
                  <c:v>1</c:v>
                </c:pt>
                <c:pt idx="74442">
                  <c:v>1</c:v>
                </c:pt>
                <c:pt idx="74443">
                  <c:v>1</c:v>
                </c:pt>
                <c:pt idx="74444">
                  <c:v>1</c:v>
                </c:pt>
                <c:pt idx="74445">
                  <c:v>0.85714285700000004</c:v>
                </c:pt>
                <c:pt idx="74446">
                  <c:v>1</c:v>
                </c:pt>
                <c:pt idx="74447">
                  <c:v>1</c:v>
                </c:pt>
                <c:pt idx="74448">
                  <c:v>1</c:v>
                </c:pt>
                <c:pt idx="74449">
                  <c:v>1</c:v>
                </c:pt>
                <c:pt idx="74450">
                  <c:v>1</c:v>
                </c:pt>
                <c:pt idx="74451">
                  <c:v>1</c:v>
                </c:pt>
                <c:pt idx="74452">
                  <c:v>1</c:v>
                </c:pt>
                <c:pt idx="74453">
                  <c:v>1</c:v>
                </c:pt>
                <c:pt idx="74454">
                  <c:v>1</c:v>
                </c:pt>
                <c:pt idx="74455">
                  <c:v>1</c:v>
                </c:pt>
                <c:pt idx="74456">
                  <c:v>1</c:v>
                </c:pt>
                <c:pt idx="74457">
                  <c:v>1</c:v>
                </c:pt>
                <c:pt idx="74458">
                  <c:v>1</c:v>
                </c:pt>
                <c:pt idx="74459">
                  <c:v>1</c:v>
                </c:pt>
                <c:pt idx="74460">
                  <c:v>1</c:v>
                </c:pt>
                <c:pt idx="74461">
                  <c:v>1</c:v>
                </c:pt>
                <c:pt idx="74462">
                  <c:v>1</c:v>
                </c:pt>
                <c:pt idx="74463">
                  <c:v>1</c:v>
                </c:pt>
                <c:pt idx="74464">
                  <c:v>1</c:v>
                </c:pt>
                <c:pt idx="74465">
                  <c:v>1</c:v>
                </c:pt>
                <c:pt idx="74466">
                  <c:v>0.85714285700000004</c:v>
                </c:pt>
                <c:pt idx="74467">
                  <c:v>1</c:v>
                </c:pt>
                <c:pt idx="74468">
                  <c:v>1</c:v>
                </c:pt>
                <c:pt idx="74469">
                  <c:v>1</c:v>
                </c:pt>
                <c:pt idx="74470">
                  <c:v>1</c:v>
                </c:pt>
                <c:pt idx="74471">
                  <c:v>0.85714285700000004</c:v>
                </c:pt>
                <c:pt idx="74472">
                  <c:v>1</c:v>
                </c:pt>
                <c:pt idx="74473">
                  <c:v>1</c:v>
                </c:pt>
                <c:pt idx="74474">
                  <c:v>1</c:v>
                </c:pt>
                <c:pt idx="74475">
                  <c:v>1</c:v>
                </c:pt>
                <c:pt idx="74476">
                  <c:v>1</c:v>
                </c:pt>
                <c:pt idx="74477">
                  <c:v>1</c:v>
                </c:pt>
                <c:pt idx="74478">
                  <c:v>1</c:v>
                </c:pt>
                <c:pt idx="74479">
                  <c:v>0.14285714299999999</c:v>
                </c:pt>
                <c:pt idx="74480">
                  <c:v>1</c:v>
                </c:pt>
                <c:pt idx="74481">
                  <c:v>1</c:v>
                </c:pt>
                <c:pt idx="74482">
                  <c:v>1</c:v>
                </c:pt>
                <c:pt idx="74483">
                  <c:v>1</c:v>
                </c:pt>
                <c:pt idx="74484">
                  <c:v>0.85714285700000004</c:v>
                </c:pt>
                <c:pt idx="74485">
                  <c:v>1</c:v>
                </c:pt>
                <c:pt idx="74486">
                  <c:v>1</c:v>
                </c:pt>
                <c:pt idx="74487">
                  <c:v>1</c:v>
                </c:pt>
                <c:pt idx="74488">
                  <c:v>1</c:v>
                </c:pt>
                <c:pt idx="74489">
                  <c:v>1</c:v>
                </c:pt>
                <c:pt idx="74490">
                  <c:v>1</c:v>
                </c:pt>
                <c:pt idx="74491">
                  <c:v>0.85714285700000004</c:v>
                </c:pt>
                <c:pt idx="74492">
                  <c:v>1</c:v>
                </c:pt>
                <c:pt idx="74493">
                  <c:v>1</c:v>
                </c:pt>
                <c:pt idx="74494">
                  <c:v>1</c:v>
                </c:pt>
                <c:pt idx="74495">
                  <c:v>1</c:v>
                </c:pt>
                <c:pt idx="74496">
                  <c:v>1</c:v>
                </c:pt>
                <c:pt idx="74497">
                  <c:v>1</c:v>
                </c:pt>
                <c:pt idx="74498">
                  <c:v>1</c:v>
                </c:pt>
                <c:pt idx="74499">
                  <c:v>1</c:v>
                </c:pt>
                <c:pt idx="74500">
                  <c:v>1</c:v>
                </c:pt>
                <c:pt idx="74501">
                  <c:v>1</c:v>
                </c:pt>
                <c:pt idx="74502">
                  <c:v>1</c:v>
                </c:pt>
                <c:pt idx="74503">
                  <c:v>1</c:v>
                </c:pt>
                <c:pt idx="74504">
                  <c:v>1</c:v>
                </c:pt>
                <c:pt idx="74505">
                  <c:v>1</c:v>
                </c:pt>
                <c:pt idx="74506">
                  <c:v>1</c:v>
                </c:pt>
                <c:pt idx="74507">
                  <c:v>1</c:v>
                </c:pt>
                <c:pt idx="74508">
                  <c:v>0.85714285700000004</c:v>
                </c:pt>
                <c:pt idx="74509">
                  <c:v>1</c:v>
                </c:pt>
                <c:pt idx="74510">
                  <c:v>1</c:v>
                </c:pt>
                <c:pt idx="74511">
                  <c:v>1</c:v>
                </c:pt>
                <c:pt idx="74512">
                  <c:v>1</c:v>
                </c:pt>
                <c:pt idx="74513">
                  <c:v>1</c:v>
                </c:pt>
                <c:pt idx="74514">
                  <c:v>1</c:v>
                </c:pt>
                <c:pt idx="74515">
                  <c:v>1</c:v>
                </c:pt>
                <c:pt idx="74516">
                  <c:v>1</c:v>
                </c:pt>
                <c:pt idx="74517">
                  <c:v>1</c:v>
                </c:pt>
                <c:pt idx="74518">
                  <c:v>1</c:v>
                </c:pt>
                <c:pt idx="74519">
                  <c:v>1</c:v>
                </c:pt>
                <c:pt idx="74520">
                  <c:v>1</c:v>
                </c:pt>
                <c:pt idx="74521">
                  <c:v>0.85714285700000004</c:v>
                </c:pt>
                <c:pt idx="74522">
                  <c:v>1</c:v>
                </c:pt>
                <c:pt idx="74523">
                  <c:v>1</c:v>
                </c:pt>
                <c:pt idx="74524">
                  <c:v>1</c:v>
                </c:pt>
                <c:pt idx="74525">
                  <c:v>1</c:v>
                </c:pt>
                <c:pt idx="74526">
                  <c:v>1</c:v>
                </c:pt>
                <c:pt idx="74527">
                  <c:v>0.85714285700000004</c:v>
                </c:pt>
                <c:pt idx="74528">
                  <c:v>1</c:v>
                </c:pt>
                <c:pt idx="74529">
                  <c:v>0.85714285700000004</c:v>
                </c:pt>
                <c:pt idx="74530">
                  <c:v>1</c:v>
                </c:pt>
                <c:pt idx="74531">
                  <c:v>1</c:v>
                </c:pt>
                <c:pt idx="74532">
                  <c:v>1</c:v>
                </c:pt>
                <c:pt idx="74533">
                  <c:v>1</c:v>
                </c:pt>
                <c:pt idx="74534">
                  <c:v>1</c:v>
                </c:pt>
                <c:pt idx="74535">
                  <c:v>1</c:v>
                </c:pt>
                <c:pt idx="74536">
                  <c:v>1</c:v>
                </c:pt>
                <c:pt idx="74537">
                  <c:v>1</c:v>
                </c:pt>
                <c:pt idx="74538">
                  <c:v>1</c:v>
                </c:pt>
                <c:pt idx="74539">
                  <c:v>1</c:v>
                </c:pt>
                <c:pt idx="74540">
                  <c:v>1</c:v>
                </c:pt>
                <c:pt idx="74541">
                  <c:v>1</c:v>
                </c:pt>
                <c:pt idx="74542">
                  <c:v>1</c:v>
                </c:pt>
                <c:pt idx="74543">
                  <c:v>1</c:v>
                </c:pt>
                <c:pt idx="74544">
                  <c:v>1</c:v>
                </c:pt>
                <c:pt idx="74545">
                  <c:v>1</c:v>
                </c:pt>
                <c:pt idx="74546">
                  <c:v>1</c:v>
                </c:pt>
                <c:pt idx="74547">
                  <c:v>1</c:v>
                </c:pt>
                <c:pt idx="74548">
                  <c:v>1</c:v>
                </c:pt>
                <c:pt idx="74549">
                  <c:v>1</c:v>
                </c:pt>
                <c:pt idx="74550">
                  <c:v>1</c:v>
                </c:pt>
                <c:pt idx="74551">
                  <c:v>1</c:v>
                </c:pt>
                <c:pt idx="74552">
                  <c:v>1</c:v>
                </c:pt>
                <c:pt idx="74553">
                  <c:v>1</c:v>
                </c:pt>
                <c:pt idx="74554">
                  <c:v>1</c:v>
                </c:pt>
                <c:pt idx="74555">
                  <c:v>1</c:v>
                </c:pt>
                <c:pt idx="74556">
                  <c:v>1</c:v>
                </c:pt>
                <c:pt idx="74557">
                  <c:v>1</c:v>
                </c:pt>
                <c:pt idx="74558">
                  <c:v>1</c:v>
                </c:pt>
                <c:pt idx="74559">
                  <c:v>1</c:v>
                </c:pt>
                <c:pt idx="74560">
                  <c:v>1</c:v>
                </c:pt>
                <c:pt idx="74561">
                  <c:v>1</c:v>
                </c:pt>
                <c:pt idx="74562">
                  <c:v>1</c:v>
                </c:pt>
                <c:pt idx="74563">
                  <c:v>1</c:v>
                </c:pt>
                <c:pt idx="74564">
                  <c:v>1</c:v>
                </c:pt>
                <c:pt idx="74565">
                  <c:v>1</c:v>
                </c:pt>
                <c:pt idx="74566">
                  <c:v>1</c:v>
                </c:pt>
                <c:pt idx="74567">
                  <c:v>1</c:v>
                </c:pt>
                <c:pt idx="74568">
                  <c:v>1</c:v>
                </c:pt>
                <c:pt idx="74569">
                  <c:v>1</c:v>
                </c:pt>
                <c:pt idx="74570">
                  <c:v>1</c:v>
                </c:pt>
                <c:pt idx="74571">
                  <c:v>1</c:v>
                </c:pt>
                <c:pt idx="74572">
                  <c:v>1</c:v>
                </c:pt>
                <c:pt idx="74573">
                  <c:v>1</c:v>
                </c:pt>
                <c:pt idx="74574">
                  <c:v>1</c:v>
                </c:pt>
                <c:pt idx="74575">
                  <c:v>1</c:v>
                </c:pt>
                <c:pt idx="74576">
                  <c:v>1</c:v>
                </c:pt>
                <c:pt idx="74577">
                  <c:v>1</c:v>
                </c:pt>
                <c:pt idx="74578">
                  <c:v>1</c:v>
                </c:pt>
                <c:pt idx="74579">
                  <c:v>1</c:v>
                </c:pt>
                <c:pt idx="74580">
                  <c:v>0.85714285700000004</c:v>
                </c:pt>
                <c:pt idx="74581">
                  <c:v>1</c:v>
                </c:pt>
                <c:pt idx="74582">
                  <c:v>1</c:v>
                </c:pt>
                <c:pt idx="74583">
                  <c:v>1</c:v>
                </c:pt>
                <c:pt idx="74584">
                  <c:v>1</c:v>
                </c:pt>
                <c:pt idx="74585">
                  <c:v>1</c:v>
                </c:pt>
                <c:pt idx="74586">
                  <c:v>1</c:v>
                </c:pt>
                <c:pt idx="74587">
                  <c:v>1</c:v>
                </c:pt>
                <c:pt idx="74588">
                  <c:v>1</c:v>
                </c:pt>
                <c:pt idx="74589">
                  <c:v>1</c:v>
                </c:pt>
                <c:pt idx="74590">
                  <c:v>1</c:v>
                </c:pt>
                <c:pt idx="74591">
                  <c:v>1</c:v>
                </c:pt>
                <c:pt idx="74592">
                  <c:v>1</c:v>
                </c:pt>
                <c:pt idx="74593">
                  <c:v>1</c:v>
                </c:pt>
                <c:pt idx="74594">
                  <c:v>1</c:v>
                </c:pt>
                <c:pt idx="74595">
                  <c:v>1</c:v>
                </c:pt>
                <c:pt idx="74596">
                  <c:v>1</c:v>
                </c:pt>
                <c:pt idx="74597">
                  <c:v>1</c:v>
                </c:pt>
                <c:pt idx="74598">
                  <c:v>1</c:v>
                </c:pt>
                <c:pt idx="74599">
                  <c:v>1</c:v>
                </c:pt>
                <c:pt idx="74600">
                  <c:v>1</c:v>
                </c:pt>
                <c:pt idx="74601">
                  <c:v>0.85714285700000004</c:v>
                </c:pt>
                <c:pt idx="74602">
                  <c:v>1</c:v>
                </c:pt>
                <c:pt idx="74603">
                  <c:v>1</c:v>
                </c:pt>
                <c:pt idx="74604">
                  <c:v>1</c:v>
                </c:pt>
                <c:pt idx="74605">
                  <c:v>1</c:v>
                </c:pt>
                <c:pt idx="74606">
                  <c:v>1</c:v>
                </c:pt>
                <c:pt idx="74607">
                  <c:v>1</c:v>
                </c:pt>
                <c:pt idx="74608">
                  <c:v>1</c:v>
                </c:pt>
                <c:pt idx="74609">
                  <c:v>0.85714285700000004</c:v>
                </c:pt>
                <c:pt idx="74610">
                  <c:v>0.85714285700000004</c:v>
                </c:pt>
                <c:pt idx="74611">
                  <c:v>1</c:v>
                </c:pt>
                <c:pt idx="74612">
                  <c:v>1</c:v>
                </c:pt>
                <c:pt idx="74613">
                  <c:v>0.85714285700000004</c:v>
                </c:pt>
                <c:pt idx="74614">
                  <c:v>1</c:v>
                </c:pt>
                <c:pt idx="74615">
                  <c:v>1</c:v>
                </c:pt>
                <c:pt idx="74616">
                  <c:v>1</c:v>
                </c:pt>
                <c:pt idx="74617">
                  <c:v>1</c:v>
                </c:pt>
                <c:pt idx="74618">
                  <c:v>1</c:v>
                </c:pt>
                <c:pt idx="74619">
                  <c:v>1</c:v>
                </c:pt>
                <c:pt idx="74620">
                  <c:v>1</c:v>
                </c:pt>
                <c:pt idx="74621">
                  <c:v>1</c:v>
                </c:pt>
                <c:pt idx="74622">
                  <c:v>1</c:v>
                </c:pt>
                <c:pt idx="74623">
                  <c:v>1</c:v>
                </c:pt>
                <c:pt idx="74624">
                  <c:v>1</c:v>
                </c:pt>
                <c:pt idx="74625">
                  <c:v>1</c:v>
                </c:pt>
                <c:pt idx="74626">
                  <c:v>1</c:v>
                </c:pt>
                <c:pt idx="74627">
                  <c:v>1</c:v>
                </c:pt>
                <c:pt idx="74628">
                  <c:v>1</c:v>
                </c:pt>
                <c:pt idx="74629">
                  <c:v>1</c:v>
                </c:pt>
                <c:pt idx="74630">
                  <c:v>1</c:v>
                </c:pt>
                <c:pt idx="74631">
                  <c:v>1</c:v>
                </c:pt>
                <c:pt idx="74632">
                  <c:v>1</c:v>
                </c:pt>
                <c:pt idx="74633">
                  <c:v>1</c:v>
                </c:pt>
                <c:pt idx="74634">
                  <c:v>1</c:v>
                </c:pt>
                <c:pt idx="74635">
                  <c:v>1</c:v>
                </c:pt>
                <c:pt idx="74636">
                  <c:v>1</c:v>
                </c:pt>
                <c:pt idx="74637">
                  <c:v>1</c:v>
                </c:pt>
                <c:pt idx="74638">
                  <c:v>1</c:v>
                </c:pt>
                <c:pt idx="74639">
                  <c:v>1</c:v>
                </c:pt>
                <c:pt idx="74640">
                  <c:v>1</c:v>
                </c:pt>
                <c:pt idx="74641">
                  <c:v>1</c:v>
                </c:pt>
                <c:pt idx="74642">
                  <c:v>1</c:v>
                </c:pt>
                <c:pt idx="74643">
                  <c:v>1</c:v>
                </c:pt>
                <c:pt idx="74644">
                  <c:v>1</c:v>
                </c:pt>
                <c:pt idx="74645">
                  <c:v>1</c:v>
                </c:pt>
                <c:pt idx="74646">
                  <c:v>1</c:v>
                </c:pt>
                <c:pt idx="74647">
                  <c:v>1</c:v>
                </c:pt>
                <c:pt idx="74648">
                  <c:v>0.85714285700000004</c:v>
                </c:pt>
                <c:pt idx="74649">
                  <c:v>1</c:v>
                </c:pt>
                <c:pt idx="74650">
                  <c:v>1</c:v>
                </c:pt>
                <c:pt idx="74651">
                  <c:v>1</c:v>
                </c:pt>
                <c:pt idx="74652">
                  <c:v>1</c:v>
                </c:pt>
                <c:pt idx="74653">
                  <c:v>1</c:v>
                </c:pt>
                <c:pt idx="74654">
                  <c:v>1</c:v>
                </c:pt>
                <c:pt idx="74655">
                  <c:v>1</c:v>
                </c:pt>
                <c:pt idx="74656">
                  <c:v>1</c:v>
                </c:pt>
                <c:pt idx="74657">
                  <c:v>1</c:v>
                </c:pt>
                <c:pt idx="74658">
                  <c:v>1</c:v>
                </c:pt>
                <c:pt idx="74659">
                  <c:v>1</c:v>
                </c:pt>
                <c:pt idx="74660">
                  <c:v>1</c:v>
                </c:pt>
                <c:pt idx="74661">
                  <c:v>1</c:v>
                </c:pt>
                <c:pt idx="74662">
                  <c:v>1</c:v>
                </c:pt>
                <c:pt idx="74663">
                  <c:v>1</c:v>
                </c:pt>
                <c:pt idx="74664">
                  <c:v>1</c:v>
                </c:pt>
                <c:pt idx="74665">
                  <c:v>1</c:v>
                </c:pt>
                <c:pt idx="74666">
                  <c:v>1</c:v>
                </c:pt>
                <c:pt idx="74667">
                  <c:v>1</c:v>
                </c:pt>
                <c:pt idx="74668">
                  <c:v>1</c:v>
                </c:pt>
                <c:pt idx="74669">
                  <c:v>1</c:v>
                </c:pt>
                <c:pt idx="74670">
                  <c:v>0.85714285700000004</c:v>
                </c:pt>
                <c:pt idx="74671">
                  <c:v>1</c:v>
                </c:pt>
                <c:pt idx="74672">
                  <c:v>1</c:v>
                </c:pt>
                <c:pt idx="74673">
                  <c:v>1</c:v>
                </c:pt>
                <c:pt idx="74674">
                  <c:v>1</c:v>
                </c:pt>
                <c:pt idx="74675">
                  <c:v>1</c:v>
                </c:pt>
                <c:pt idx="74676">
                  <c:v>1</c:v>
                </c:pt>
                <c:pt idx="74677">
                  <c:v>1</c:v>
                </c:pt>
                <c:pt idx="74678">
                  <c:v>1</c:v>
                </c:pt>
                <c:pt idx="74679">
                  <c:v>1</c:v>
                </c:pt>
                <c:pt idx="74680">
                  <c:v>1</c:v>
                </c:pt>
                <c:pt idx="74681">
                  <c:v>1</c:v>
                </c:pt>
                <c:pt idx="74682">
                  <c:v>1</c:v>
                </c:pt>
                <c:pt idx="74683">
                  <c:v>1</c:v>
                </c:pt>
                <c:pt idx="74684">
                  <c:v>1</c:v>
                </c:pt>
                <c:pt idx="74685">
                  <c:v>1</c:v>
                </c:pt>
                <c:pt idx="74686">
                  <c:v>1</c:v>
                </c:pt>
                <c:pt idx="74687">
                  <c:v>1</c:v>
                </c:pt>
                <c:pt idx="74688">
                  <c:v>1</c:v>
                </c:pt>
                <c:pt idx="74689">
                  <c:v>1</c:v>
                </c:pt>
                <c:pt idx="74690">
                  <c:v>1</c:v>
                </c:pt>
                <c:pt idx="74691">
                  <c:v>1</c:v>
                </c:pt>
                <c:pt idx="74692">
                  <c:v>1</c:v>
                </c:pt>
                <c:pt idx="74693">
                  <c:v>1</c:v>
                </c:pt>
                <c:pt idx="74694">
                  <c:v>1</c:v>
                </c:pt>
                <c:pt idx="74695">
                  <c:v>1</c:v>
                </c:pt>
                <c:pt idx="74696">
                  <c:v>1</c:v>
                </c:pt>
                <c:pt idx="74697">
                  <c:v>1</c:v>
                </c:pt>
                <c:pt idx="74698">
                  <c:v>1</c:v>
                </c:pt>
                <c:pt idx="74699">
                  <c:v>1</c:v>
                </c:pt>
                <c:pt idx="74700">
                  <c:v>1</c:v>
                </c:pt>
                <c:pt idx="74701">
                  <c:v>1</c:v>
                </c:pt>
                <c:pt idx="74702">
                  <c:v>1</c:v>
                </c:pt>
                <c:pt idx="74703">
                  <c:v>1</c:v>
                </c:pt>
                <c:pt idx="74704">
                  <c:v>1</c:v>
                </c:pt>
                <c:pt idx="74705">
                  <c:v>1</c:v>
                </c:pt>
                <c:pt idx="74706">
                  <c:v>1</c:v>
                </c:pt>
                <c:pt idx="74707">
                  <c:v>1</c:v>
                </c:pt>
                <c:pt idx="74708">
                  <c:v>1</c:v>
                </c:pt>
                <c:pt idx="74709">
                  <c:v>1</c:v>
                </c:pt>
                <c:pt idx="74710">
                  <c:v>1</c:v>
                </c:pt>
                <c:pt idx="74711">
                  <c:v>1</c:v>
                </c:pt>
                <c:pt idx="74712">
                  <c:v>0.85714285700000004</c:v>
                </c:pt>
                <c:pt idx="74713">
                  <c:v>1</c:v>
                </c:pt>
                <c:pt idx="74714">
                  <c:v>1</c:v>
                </c:pt>
                <c:pt idx="74715">
                  <c:v>1</c:v>
                </c:pt>
                <c:pt idx="74716">
                  <c:v>1</c:v>
                </c:pt>
                <c:pt idx="74717">
                  <c:v>0.85714285700000004</c:v>
                </c:pt>
                <c:pt idx="74718">
                  <c:v>1</c:v>
                </c:pt>
                <c:pt idx="74719">
                  <c:v>1</c:v>
                </c:pt>
                <c:pt idx="74720">
                  <c:v>1</c:v>
                </c:pt>
                <c:pt idx="74721">
                  <c:v>1</c:v>
                </c:pt>
                <c:pt idx="74722">
                  <c:v>1</c:v>
                </c:pt>
                <c:pt idx="74723">
                  <c:v>1</c:v>
                </c:pt>
                <c:pt idx="74724">
                  <c:v>1</c:v>
                </c:pt>
                <c:pt idx="74725">
                  <c:v>1</c:v>
                </c:pt>
                <c:pt idx="74726">
                  <c:v>1</c:v>
                </c:pt>
                <c:pt idx="74727">
                  <c:v>1</c:v>
                </c:pt>
                <c:pt idx="74728">
                  <c:v>1</c:v>
                </c:pt>
                <c:pt idx="74729">
                  <c:v>1</c:v>
                </c:pt>
                <c:pt idx="74730">
                  <c:v>1</c:v>
                </c:pt>
                <c:pt idx="74731">
                  <c:v>1</c:v>
                </c:pt>
                <c:pt idx="74732">
                  <c:v>1</c:v>
                </c:pt>
                <c:pt idx="74733">
                  <c:v>1</c:v>
                </c:pt>
                <c:pt idx="74734">
                  <c:v>1</c:v>
                </c:pt>
                <c:pt idx="74735">
                  <c:v>1</c:v>
                </c:pt>
                <c:pt idx="74736">
                  <c:v>1</c:v>
                </c:pt>
                <c:pt idx="74737">
                  <c:v>1</c:v>
                </c:pt>
                <c:pt idx="74738">
                  <c:v>1</c:v>
                </c:pt>
                <c:pt idx="74739">
                  <c:v>1</c:v>
                </c:pt>
                <c:pt idx="74740">
                  <c:v>1</c:v>
                </c:pt>
                <c:pt idx="74741">
                  <c:v>1</c:v>
                </c:pt>
                <c:pt idx="74742">
                  <c:v>1</c:v>
                </c:pt>
                <c:pt idx="74743">
                  <c:v>1</c:v>
                </c:pt>
                <c:pt idx="74744">
                  <c:v>1</c:v>
                </c:pt>
                <c:pt idx="74745">
                  <c:v>1</c:v>
                </c:pt>
                <c:pt idx="74746">
                  <c:v>1</c:v>
                </c:pt>
                <c:pt idx="74747">
                  <c:v>1</c:v>
                </c:pt>
                <c:pt idx="74748">
                  <c:v>1</c:v>
                </c:pt>
                <c:pt idx="74749">
                  <c:v>1</c:v>
                </c:pt>
                <c:pt idx="74750">
                  <c:v>1</c:v>
                </c:pt>
                <c:pt idx="74751">
                  <c:v>1</c:v>
                </c:pt>
                <c:pt idx="74752">
                  <c:v>1</c:v>
                </c:pt>
                <c:pt idx="74753">
                  <c:v>1</c:v>
                </c:pt>
                <c:pt idx="74754">
                  <c:v>1</c:v>
                </c:pt>
                <c:pt idx="74755">
                  <c:v>1</c:v>
                </c:pt>
                <c:pt idx="74756">
                  <c:v>1</c:v>
                </c:pt>
                <c:pt idx="74757">
                  <c:v>1</c:v>
                </c:pt>
                <c:pt idx="74758">
                  <c:v>1</c:v>
                </c:pt>
                <c:pt idx="74759">
                  <c:v>1</c:v>
                </c:pt>
                <c:pt idx="74760">
                  <c:v>1</c:v>
                </c:pt>
                <c:pt idx="74761">
                  <c:v>1</c:v>
                </c:pt>
                <c:pt idx="74762">
                  <c:v>1</c:v>
                </c:pt>
                <c:pt idx="74763">
                  <c:v>1</c:v>
                </c:pt>
                <c:pt idx="74764">
                  <c:v>1</c:v>
                </c:pt>
                <c:pt idx="74765">
                  <c:v>1</c:v>
                </c:pt>
                <c:pt idx="74766">
                  <c:v>1</c:v>
                </c:pt>
                <c:pt idx="74767">
                  <c:v>1</c:v>
                </c:pt>
                <c:pt idx="74768">
                  <c:v>1</c:v>
                </c:pt>
                <c:pt idx="74769">
                  <c:v>1</c:v>
                </c:pt>
                <c:pt idx="74770">
                  <c:v>1</c:v>
                </c:pt>
                <c:pt idx="74771">
                  <c:v>1</c:v>
                </c:pt>
                <c:pt idx="74772">
                  <c:v>1</c:v>
                </c:pt>
                <c:pt idx="74773">
                  <c:v>1</c:v>
                </c:pt>
                <c:pt idx="74774">
                  <c:v>0.85714285700000004</c:v>
                </c:pt>
                <c:pt idx="74775">
                  <c:v>1</c:v>
                </c:pt>
                <c:pt idx="74776">
                  <c:v>1</c:v>
                </c:pt>
                <c:pt idx="74777">
                  <c:v>1</c:v>
                </c:pt>
                <c:pt idx="74778">
                  <c:v>1</c:v>
                </c:pt>
                <c:pt idx="74779">
                  <c:v>1</c:v>
                </c:pt>
                <c:pt idx="74780">
                  <c:v>1</c:v>
                </c:pt>
                <c:pt idx="74781">
                  <c:v>1</c:v>
                </c:pt>
                <c:pt idx="74782">
                  <c:v>1</c:v>
                </c:pt>
                <c:pt idx="74783">
                  <c:v>1</c:v>
                </c:pt>
                <c:pt idx="74784">
                  <c:v>1</c:v>
                </c:pt>
                <c:pt idx="74785">
                  <c:v>1</c:v>
                </c:pt>
                <c:pt idx="74786">
                  <c:v>1</c:v>
                </c:pt>
                <c:pt idx="74787">
                  <c:v>1</c:v>
                </c:pt>
                <c:pt idx="74788">
                  <c:v>1</c:v>
                </c:pt>
                <c:pt idx="74789">
                  <c:v>1</c:v>
                </c:pt>
                <c:pt idx="74790">
                  <c:v>1</c:v>
                </c:pt>
                <c:pt idx="74791">
                  <c:v>1</c:v>
                </c:pt>
                <c:pt idx="74792">
                  <c:v>1</c:v>
                </c:pt>
                <c:pt idx="74793">
                  <c:v>1</c:v>
                </c:pt>
                <c:pt idx="74794">
                  <c:v>1</c:v>
                </c:pt>
                <c:pt idx="74795">
                  <c:v>1</c:v>
                </c:pt>
                <c:pt idx="74796">
                  <c:v>0.85714285700000004</c:v>
                </c:pt>
                <c:pt idx="74797">
                  <c:v>0.85714285700000004</c:v>
                </c:pt>
                <c:pt idx="74798">
                  <c:v>1</c:v>
                </c:pt>
                <c:pt idx="74799">
                  <c:v>1</c:v>
                </c:pt>
                <c:pt idx="74800">
                  <c:v>1</c:v>
                </c:pt>
                <c:pt idx="74801">
                  <c:v>1</c:v>
                </c:pt>
                <c:pt idx="74802">
                  <c:v>1</c:v>
                </c:pt>
                <c:pt idx="74803">
                  <c:v>0.71428571399999996</c:v>
                </c:pt>
                <c:pt idx="74804">
                  <c:v>1</c:v>
                </c:pt>
                <c:pt idx="74805">
                  <c:v>1</c:v>
                </c:pt>
                <c:pt idx="74806">
                  <c:v>1</c:v>
                </c:pt>
                <c:pt idx="74807">
                  <c:v>1</c:v>
                </c:pt>
                <c:pt idx="74808">
                  <c:v>1</c:v>
                </c:pt>
                <c:pt idx="74809">
                  <c:v>1</c:v>
                </c:pt>
                <c:pt idx="74810">
                  <c:v>1</c:v>
                </c:pt>
                <c:pt idx="74811">
                  <c:v>1</c:v>
                </c:pt>
                <c:pt idx="74812">
                  <c:v>1</c:v>
                </c:pt>
                <c:pt idx="74813">
                  <c:v>1</c:v>
                </c:pt>
                <c:pt idx="74814">
                  <c:v>1</c:v>
                </c:pt>
                <c:pt idx="74815">
                  <c:v>1</c:v>
                </c:pt>
                <c:pt idx="74816">
                  <c:v>1</c:v>
                </c:pt>
                <c:pt idx="74817">
                  <c:v>1</c:v>
                </c:pt>
                <c:pt idx="74818">
                  <c:v>1</c:v>
                </c:pt>
                <c:pt idx="74819">
                  <c:v>0.85714285700000004</c:v>
                </c:pt>
                <c:pt idx="74820">
                  <c:v>1</c:v>
                </c:pt>
                <c:pt idx="74821">
                  <c:v>1</c:v>
                </c:pt>
                <c:pt idx="74822">
                  <c:v>1</c:v>
                </c:pt>
                <c:pt idx="74823">
                  <c:v>1</c:v>
                </c:pt>
                <c:pt idx="74824">
                  <c:v>1</c:v>
                </c:pt>
                <c:pt idx="74825">
                  <c:v>1</c:v>
                </c:pt>
                <c:pt idx="74826">
                  <c:v>1</c:v>
                </c:pt>
                <c:pt idx="74827">
                  <c:v>1</c:v>
                </c:pt>
                <c:pt idx="74828">
                  <c:v>1</c:v>
                </c:pt>
                <c:pt idx="74829">
                  <c:v>1</c:v>
                </c:pt>
                <c:pt idx="74830">
                  <c:v>1</c:v>
                </c:pt>
                <c:pt idx="74831">
                  <c:v>1</c:v>
                </c:pt>
                <c:pt idx="74832">
                  <c:v>1</c:v>
                </c:pt>
                <c:pt idx="74833">
                  <c:v>1</c:v>
                </c:pt>
                <c:pt idx="74834">
                  <c:v>1</c:v>
                </c:pt>
                <c:pt idx="74835">
                  <c:v>1</c:v>
                </c:pt>
                <c:pt idx="74836">
                  <c:v>1</c:v>
                </c:pt>
                <c:pt idx="74837">
                  <c:v>1</c:v>
                </c:pt>
                <c:pt idx="74838">
                  <c:v>1</c:v>
                </c:pt>
                <c:pt idx="74839">
                  <c:v>1</c:v>
                </c:pt>
                <c:pt idx="74840">
                  <c:v>1</c:v>
                </c:pt>
                <c:pt idx="74841">
                  <c:v>1</c:v>
                </c:pt>
                <c:pt idx="74842">
                  <c:v>1</c:v>
                </c:pt>
                <c:pt idx="74843">
                  <c:v>1</c:v>
                </c:pt>
                <c:pt idx="74844">
                  <c:v>1</c:v>
                </c:pt>
                <c:pt idx="74845">
                  <c:v>1</c:v>
                </c:pt>
                <c:pt idx="74846">
                  <c:v>1</c:v>
                </c:pt>
                <c:pt idx="74847">
                  <c:v>1</c:v>
                </c:pt>
                <c:pt idx="74848">
                  <c:v>1</c:v>
                </c:pt>
                <c:pt idx="74849">
                  <c:v>1</c:v>
                </c:pt>
                <c:pt idx="74850">
                  <c:v>1</c:v>
                </c:pt>
                <c:pt idx="74851">
                  <c:v>0.85714285700000004</c:v>
                </c:pt>
                <c:pt idx="74852">
                  <c:v>1</c:v>
                </c:pt>
                <c:pt idx="74853">
                  <c:v>1</c:v>
                </c:pt>
                <c:pt idx="74854">
                  <c:v>1</c:v>
                </c:pt>
                <c:pt idx="74855">
                  <c:v>1</c:v>
                </c:pt>
                <c:pt idx="74856">
                  <c:v>1</c:v>
                </c:pt>
                <c:pt idx="74857">
                  <c:v>1</c:v>
                </c:pt>
                <c:pt idx="74858">
                  <c:v>1</c:v>
                </c:pt>
                <c:pt idx="74859">
                  <c:v>1</c:v>
                </c:pt>
                <c:pt idx="74860">
                  <c:v>1</c:v>
                </c:pt>
                <c:pt idx="74861">
                  <c:v>1</c:v>
                </c:pt>
                <c:pt idx="74862">
                  <c:v>1</c:v>
                </c:pt>
                <c:pt idx="74863">
                  <c:v>1</c:v>
                </c:pt>
                <c:pt idx="74864">
                  <c:v>1</c:v>
                </c:pt>
                <c:pt idx="74865">
                  <c:v>1</c:v>
                </c:pt>
                <c:pt idx="74866">
                  <c:v>1</c:v>
                </c:pt>
                <c:pt idx="74867">
                  <c:v>1</c:v>
                </c:pt>
                <c:pt idx="74868">
                  <c:v>1</c:v>
                </c:pt>
                <c:pt idx="74869">
                  <c:v>1</c:v>
                </c:pt>
                <c:pt idx="74870">
                  <c:v>1</c:v>
                </c:pt>
                <c:pt idx="74871">
                  <c:v>1</c:v>
                </c:pt>
                <c:pt idx="74872">
                  <c:v>1</c:v>
                </c:pt>
                <c:pt idx="74873">
                  <c:v>1</c:v>
                </c:pt>
                <c:pt idx="74874">
                  <c:v>1</c:v>
                </c:pt>
                <c:pt idx="74875">
                  <c:v>1</c:v>
                </c:pt>
                <c:pt idx="74876">
                  <c:v>1</c:v>
                </c:pt>
                <c:pt idx="74877">
                  <c:v>1</c:v>
                </c:pt>
                <c:pt idx="74878">
                  <c:v>1</c:v>
                </c:pt>
                <c:pt idx="74879">
                  <c:v>1</c:v>
                </c:pt>
                <c:pt idx="74880">
                  <c:v>0.875</c:v>
                </c:pt>
                <c:pt idx="74881">
                  <c:v>1</c:v>
                </c:pt>
                <c:pt idx="74882">
                  <c:v>0.5</c:v>
                </c:pt>
                <c:pt idx="74883">
                  <c:v>1</c:v>
                </c:pt>
                <c:pt idx="74884">
                  <c:v>1</c:v>
                </c:pt>
                <c:pt idx="74885">
                  <c:v>1</c:v>
                </c:pt>
                <c:pt idx="74886">
                  <c:v>1</c:v>
                </c:pt>
                <c:pt idx="74887">
                  <c:v>1</c:v>
                </c:pt>
                <c:pt idx="74888">
                  <c:v>1</c:v>
                </c:pt>
                <c:pt idx="74889">
                  <c:v>1</c:v>
                </c:pt>
                <c:pt idx="74890">
                  <c:v>1</c:v>
                </c:pt>
                <c:pt idx="74891">
                  <c:v>1</c:v>
                </c:pt>
                <c:pt idx="74892">
                  <c:v>1</c:v>
                </c:pt>
                <c:pt idx="74893">
                  <c:v>1</c:v>
                </c:pt>
                <c:pt idx="74894">
                  <c:v>0.875</c:v>
                </c:pt>
                <c:pt idx="74895">
                  <c:v>1</c:v>
                </c:pt>
                <c:pt idx="74896">
                  <c:v>1</c:v>
                </c:pt>
                <c:pt idx="74897">
                  <c:v>0.875</c:v>
                </c:pt>
                <c:pt idx="74898">
                  <c:v>1</c:v>
                </c:pt>
                <c:pt idx="74899">
                  <c:v>1</c:v>
                </c:pt>
                <c:pt idx="74900">
                  <c:v>1</c:v>
                </c:pt>
                <c:pt idx="74901">
                  <c:v>1</c:v>
                </c:pt>
                <c:pt idx="74902">
                  <c:v>1</c:v>
                </c:pt>
                <c:pt idx="74903">
                  <c:v>1</c:v>
                </c:pt>
                <c:pt idx="74904">
                  <c:v>1</c:v>
                </c:pt>
                <c:pt idx="74905">
                  <c:v>0.875</c:v>
                </c:pt>
                <c:pt idx="74906">
                  <c:v>1</c:v>
                </c:pt>
                <c:pt idx="74907">
                  <c:v>1</c:v>
                </c:pt>
                <c:pt idx="74908">
                  <c:v>1</c:v>
                </c:pt>
                <c:pt idx="74909">
                  <c:v>1</c:v>
                </c:pt>
                <c:pt idx="74910">
                  <c:v>0.875</c:v>
                </c:pt>
                <c:pt idx="74911">
                  <c:v>0.875</c:v>
                </c:pt>
                <c:pt idx="74912">
                  <c:v>1</c:v>
                </c:pt>
                <c:pt idx="74913">
                  <c:v>1</c:v>
                </c:pt>
                <c:pt idx="74914">
                  <c:v>1</c:v>
                </c:pt>
                <c:pt idx="74915">
                  <c:v>1</c:v>
                </c:pt>
                <c:pt idx="74916">
                  <c:v>0.875</c:v>
                </c:pt>
                <c:pt idx="74917">
                  <c:v>1</c:v>
                </c:pt>
                <c:pt idx="74918">
                  <c:v>1</c:v>
                </c:pt>
                <c:pt idx="74919">
                  <c:v>1</c:v>
                </c:pt>
                <c:pt idx="74920">
                  <c:v>1</c:v>
                </c:pt>
                <c:pt idx="74921">
                  <c:v>1</c:v>
                </c:pt>
                <c:pt idx="74922">
                  <c:v>1</c:v>
                </c:pt>
                <c:pt idx="74923">
                  <c:v>1</c:v>
                </c:pt>
                <c:pt idx="74924">
                  <c:v>1</c:v>
                </c:pt>
                <c:pt idx="74925">
                  <c:v>1</c:v>
                </c:pt>
                <c:pt idx="74926">
                  <c:v>1</c:v>
                </c:pt>
                <c:pt idx="74927">
                  <c:v>1</c:v>
                </c:pt>
                <c:pt idx="74928">
                  <c:v>1</c:v>
                </c:pt>
                <c:pt idx="74929">
                  <c:v>0.875</c:v>
                </c:pt>
                <c:pt idx="74930">
                  <c:v>1</c:v>
                </c:pt>
                <c:pt idx="74931">
                  <c:v>1</c:v>
                </c:pt>
                <c:pt idx="74932">
                  <c:v>1</c:v>
                </c:pt>
                <c:pt idx="74933">
                  <c:v>1</c:v>
                </c:pt>
                <c:pt idx="74934">
                  <c:v>1</c:v>
                </c:pt>
                <c:pt idx="74935">
                  <c:v>1</c:v>
                </c:pt>
                <c:pt idx="74936">
                  <c:v>1</c:v>
                </c:pt>
                <c:pt idx="74937">
                  <c:v>1</c:v>
                </c:pt>
                <c:pt idx="74938">
                  <c:v>1</c:v>
                </c:pt>
                <c:pt idx="74939">
                  <c:v>0.875</c:v>
                </c:pt>
                <c:pt idx="74940">
                  <c:v>0.875</c:v>
                </c:pt>
                <c:pt idx="74941">
                  <c:v>1</c:v>
                </c:pt>
                <c:pt idx="74942">
                  <c:v>1</c:v>
                </c:pt>
                <c:pt idx="74943">
                  <c:v>1</c:v>
                </c:pt>
                <c:pt idx="74944">
                  <c:v>1</c:v>
                </c:pt>
                <c:pt idx="74945">
                  <c:v>1</c:v>
                </c:pt>
                <c:pt idx="74946">
                  <c:v>1</c:v>
                </c:pt>
                <c:pt idx="74947">
                  <c:v>1</c:v>
                </c:pt>
                <c:pt idx="74948">
                  <c:v>0.875</c:v>
                </c:pt>
                <c:pt idx="74949">
                  <c:v>1</c:v>
                </c:pt>
                <c:pt idx="74950">
                  <c:v>1</c:v>
                </c:pt>
                <c:pt idx="74951">
                  <c:v>1</c:v>
                </c:pt>
                <c:pt idx="74952">
                  <c:v>1</c:v>
                </c:pt>
                <c:pt idx="74953">
                  <c:v>1</c:v>
                </c:pt>
                <c:pt idx="74954">
                  <c:v>1</c:v>
                </c:pt>
                <c:pt idx="74955">
                  <c:v>1</c:v>
                </c:pt>
                <c:pt idx="74956">
                  <c:v>1</c:v>
                </c:pt>
                <c:pt idx="74957">
                  <c:v>1</c:v>
                </c:pt>
                <c:pt idx="74958">
                  <c:v>1</c:v>
                </c:pt>
                <c:pt idx="74959">
                  <c:v>1</c:v>
                </c:pt>
                <c:pt idx="74960">
                  <c:v>1</c:v>
                </c:pt>
                <c:pt idx="74961">
                  <c:v>1</c:v>
                </c:pt>
                <c:pt idx="74962">
                  <c:v>1</c:v>
                </c:pt>
                <c:pt idx="74963">
                  <c:v>1</c:v>
                </c:pt>
                <c:pt idx="74964">
                  <c:v>0.875</c:v>
                </c:pt>
                <c:pt idx="74965">
                  <c:v>1</c:v>
                </c:pt>
                <c:pt idx="74966">
                  <c:v>1</c:v>
                </c:pt>
                <c:pt idx="74967">
                  <c:v>1</c:v>
                </c:pt>
                <c:pt idx="74968">
                  <c:v>1</c:v>
                </c:pt>
                <c:pt idx="74969">
                  <c:v>1</c:v>
                </c:pt>
                <c:pt idx="74970">
                  <c:v>1</c:v>
                </c:pt>
                <c:pt idx="74971">
                  <c:v>1</c:v>
                </c:pt>
                <c:pt idx="74972">
                  <c:v>1</c:v>
                </c:pt>
                <c:pt idx="74973">
                  <c:v>1</c:v>
                </c:pt>
                <c:pt idx="74974">
                  <c:v>1</c:v>
                </c:pt>
                <c:pt idx="74975">
                  <c:v>1</c:v>
                </c:pt>
                <c:pt idx="74976">
                  <c:v>1</c:v>
                </c:pt>
                <c:pt idx="74977">
                  <c:v>1</c:v>
                </c:pt>
                <c:pt idx="74978">
                  <c:v>1</c:v>
                </c:pt>
                <c:pt idx="74979">
                  <c:v>1</c:v>
                </c:pt>
                <c:pt idx="74980">
                  <c:v>1</c:v>
                </c:pt>
                <c:pt idx="74981">
                  <c:v>1</c:v>
                </c:pt>
                <c:pt idx="74982">
                  <c:v>1</c:v>
                </c:pt>
                <c:pt idx="74983">
                  <c:v>1</c:v>
                </c:pt>
                <c:pt idx="74984">
                  <c:v>1</c:v>
                </c:pt>
                <c:pt idx="74985">
                  <c:v>1</c:v>
                </c:pt>
                <c:pt idx="74986">
                  <c:v>1</c:v>
                </c:pt>
                <c:pt idx="74987">
                  <c:v>1</c:v>
                </c:pt>
                <c:pt idx="74988">
                  <c:v>1</c:v>
                </c:pt>
                <c:pt idx="74989">
                  <c:v>1</c:v>
                </c:pt>
                <c:pt idx="74990">
                  <c:v>1</c:v>
                </c:pt>
                <c:pt idx="74991">
                  <c:v>1</c:v>
                </c:pt>
                <c:pt idx="74992">
                  <c:v>1</c:v>
                </c:pt>
                <c:pt idx="74993">
                  <c:v>1</c:v>
                </c:pt>
                <c:pt idx="74994">
                  <c:v>1</c:v>
                </c:pt>
                <c:pt idx="74995">
                  <c:v>1</c:v>
                </c:pt>
                <c:pt idx="74996">
                  <c:v>1</c:v>
                </c:pt>
                <c:pt idx="74997">
                  <c:v>1</c:v>
                </c:pt>
                <c:pt idx="74998">
                  <c:v>1</c:v>
                </c:pt>
                <c:pt idx="74999">
                  <c:v>1</c:v>
                </c:pt>
                <c:pt idx="75000">
                  <c:v>1</c:v>
                </c:pt>
                <c:pt idx="75001">
                  <c:v>1</c:v>
                </c:pt>
                <c:pt idx="75002">
                  <c:v>1</c:v>
                </c:pt>
                <c:pt idx="75003">
                  <c:v>1</c:v>
                </c:pt>
                <c:pt idx="75004">
                  <c:v>1</c:v>
                </c:pt>
                <c:pt idx="75005">
                  <c:v>1</c:v>
                </c:pt>
                <c:pt idx="75006">
                  <c:v>0.875</c:v>
                </c:pt>
                <c:pt idx="75007">
                  <c:v>1</c:v>
                </c:pt>
                <c:pt idx="75008">
                  <c:v>0.875</c:v>
                </c:pt>
                <c:pt idx="75009">
                  <c:v>1</c:v>
                </c:pt>
                <c:pt idx="75010">
                  <c:v>1</c:v>
                </c:pt>
                <c:pt idx="75011">
                  <c:v>1</c:v>
                </c:pt>
                <c:pt idx="75012">
                  <c:v>1</c:v>
                </c:pt>
                <c:pt idx="75013">
                  <c:v>1</c:v>
                </c:pt>
                <c:pt idx="75014">
                  <c:v>1</c:v>
                </c:pt>
                <c:pt idx="75015">
                  <c:v>1</c:v>
                </c:pt>
                <c:pt idx="75016">
                  <c:v>1</c:v>
                </c:pt>
                <c:pt idx="75017">
                  <c:v>1</c:v>
                </c:pt>
                <c:pt idx="75018">
                  <c:v>1</c:v>
                </c:pt>
                <c:pt idx="75019">
                  <c:v>0.875</c:v>
                </c:pt>
                <c:pt idx="75020">
                  <c:v>1</c:v>
                </c:pt>
                <c:pt idx="75021">
                  <c:v>1</c:v>
                </c:pt>
                <c:pt idx="75022">
                  <c:v>0.875</c:v>
                </c:pt>
                <c:pt idx="75023">
                  <c:v>1</c:v>
                </c:pt>
                <c:pt idx="75024">
                  <c:v>1</c:v>
                </c:pt>
                <c:pt idx="75025">
                  <c:v>1</c:v>
                </c:pt>
                <c:pt idx="75026">
                  <c:v>1</c:v>
                </c:pt>
                <c:pt idx="75027">
                  <c:v>1</c:v>
                </c:pt>
                <c:pt idx="75028">
                  <c:v>1</c:v>
                </c:pt>
                <c:pt idx="75029">
                  <c:v>1</c:v>
                </c:pt>
                <c:pt idx="75030">
                  <c:v>1</c:v>
                </c:pt>
                <c:pt idx="75031">
                  <c:v>1</c:v>
                </c:pt>
                <c:pt idx="75032">
                  <c:v>0.75</c:v>
                </c:pt>
                <c:pt idx="75033">
                  <c:v>1</c:v>
                </c:pt>
                <c:pt idx="75034">
                  <c:v>1</c:v>
                </c:pt>
                <c:pt idx="75035">
                  <c:v>1</c:v>
                </c:pt>
                <c:pt idx="75036">
                  <c:v>1</c:v>
                </c:pt>
                <c:pt idx="75037">
                  <c:v>1</c:v>
                </c:pt>
                <c:pt idx="75038">
                  <c:v>1</c:v>
                </c:pt>
                <c:pt idx="75039">
                  <c:v>1</c:v>
                </c:pt>
                <c:pt idx="75040">
                  <c:v>1</c:v>
                </c:pt>
                <c:pt idx="75041">
                  <c:v>1</c:v>
                </c:pt>
                <c:pt idx="75042">
                  <c:v>1</c:v>
                </c:pt>
                <c:pt idx="75043">
                  <c:v>1</c:v>
                </c:pt>
                <c:pt idx="75044">
                  <c:v>1</c:v>
                </c:pt>
                <c:pt idx="75045">
                  <c:v>1</c:v>
                </c:pt>
                <c:pt idx="75046">
                  <c:v>1</c:v>
                </c:pt>
                <c:pt idx="75047">
                  <c:v>1</c:v>
                </c:pt>
                <c:pt idx="75048">
                  <c:v>0.875</c:v>
                </c:pt>
                <c:pt idx="75049">
                  <c:v>1</c:v>
                </c:pt>
                <c:pt idx="75050">
                  <c:v>1</c:v>
                </c:pt>
                <c:pt idx="75051">
                  <c:v>0.875</c:v>
                </c:pt>
                <c:pt idx="75052">
                  <c:v>1</c:v>
                </c:pt>
                <c:pt idx="75053">
                  <c:v>1</c:v>
                </c:pt>
                <c:pt idx="75054">
                  <c:v>1</c:v>
                </c:pt>
                <c:pt idx="75055">
                  <c:v>0.875</c:v>
                </c:pt>
                <c:pt idx="75056">
                  <c:v>1</c:v>
                </c:pt>
                <c:pt idx="75057">
                  <c:v>1</c:v>
                </c:pt>
                <c:pt idx="75058">
                  <c:v>1</c:v>
                </c:pt>
                <c:pt idx="75059">
                  <c:v>1</c:v>
                </c:pt>
                <c:pt idx="75060">
                  <c:v>0.875</c:v>
                </c:pt>
                <c:pt idx="75061">
                  <c:v>1</c:v>
                </c:pt>
                <c:pt idx="75062">
                  <c:v>1</c:v>
                </c:pt>
                <c:pt idx="75063">
                  <c:v>1</c:v>
                </c:pt>
                <c:pt idx="75064">
                  <c:v>1</c:v>
                </c:pt>
                <c:pt idx="75065">
                  <c:v>1</c:v>
                </c:pt>
                <c:pt idx="75066">
                  <c:v>1</c:v>
                </c:pt>
                <c:pt idx="75067">
                  <c:v>1</c:v>
                </c:pt>
                <c:pt idx="75068">
                  <c:v>1</c:v>
                </c:pt>
                <c:pt idx="75069">
                  <c:v>1</c:v>
                </c:pt>
                <c:pt idx="75070">
                  <c:v>1</c:v>
                </c:pt>
                <c:pt idx="75071">
                  <c:v>1</c:v>
                </c:pt>
                <c:pt idx="75072">
                  <c:v>1</c:v>
                </c:pt>
                <c:pt idx="75073">
                  <c:v>1</c:v>
                </c:pt>
                <c:pt idx="75074">
                  <c:v>1</c:v>
                </c:pt>
                <c:pt idx="75075">
                  <c:v>1</c:v>
                </c:pt>
                <c:pt idx="75076">
                  <c:v>1</c:v>
                </c:pt>
                <c:pt idx="75077">
                  <c:v>1</c:v>
                </c:pt>
                <c:pt idx="75078">
                  <c:v>1</c:v>
                </c:pt>
                <c:pt idx="75079">
                  <c:v>1</c:v>
                </c:pt>
                <c:pt idx="75080">
                  <c:v>1</c:v>
                </c:pt>
                <c:pt idx="75081">
                  <c:v>1</c:v>
                </c:pt>
                <c:pt idx="75082">
                  <c:v>1</c:v>
                </c:pt>
                <c:pt idx="75083">
                  <c:v>1</c:v>
                </c:pt>
                <c:pt idx="75084">
                  <c:v>1</c:v>
                </c:pt>
                <c:pt idx="75085">
                  <c:v>1</c:v>
                </c:pt>
                <c:pt idx="75086">
                  <c:v>1</c:v>
                </c:pt>
                <c:pt idx="75087">
                  <c:v>1</c:v>
                </c:pt>
                <c:pt idx="75088">
                  <c:v>1</c:v>
                </c:pt>
                <c:pt idx="75089">
                  <c:v>1</c:v>
                </c:pt>
                <c:pt idx="75090">
                  <c:v>1</c:v>
                </c:pt>
                <c:pt idx="75091">
                  <c:v>1</c:v>
                </c:pt>
                <c:pt idx="75092">
                  <c:v>1</c:v>
                </c:pt>
                <c:pt idx="75093">
                  <c:v>1</c:v>
                </c:pt>
                <c:pt idx="75094">
                  <c:v>1</c:v>
                </c:pt>
                <c:pt idx="75095">
                  <c:v>1</c:v>
                </c:pt>
                <c:pt idx="75096">
                  <c:v>1</c:v>
                </c:pt>
                <c:pt idx="75097">
                  <c:v>1</c:v>
                </c:pt>
                <c:pt idx="75098">
                  <c:v>1</c:v>
                </c:pt>
                <c:pt idx="75099">
                  <c:v>1</c:v>
                </c:pt>
                <c:pt idx="75100">
                  <c:v>1</c:v>
                </c:pt>
                <c:pt idx="75101">
                  <c:v>1</c:v>
                </c:pt>
                <c:pt idx="75102">
                  <c:v>1</c:v>
                </c:pt>
                <c:pt idx="75103">
                  <c:v>1</c:v>
                </c:pt>
                <c:pt idx="75104">
                  <c:v>1</c:v>
                </c:pt>
                <c:pt idx="75105">
                  <c:v>1</c:v>
                </c:pt>
                <c:pt idx="75106">
                  <c:v>1</c:v>
                </c:pt>
                <c:pt idx="75107">
                  <c:v>0.875</c:v>
                </c:pt>
                <c:pt idx="75108">
                  <c:v>1</c:v>
                </c:pt>
                <c:pt idx="75109">
                  <c:v>1</c:v>
                </c:pt>
                <c:pt idx="75110">
                  <c:v>1</c:v>
                </c:pt>
                <c:pt idx="75111">
                  <c:v>1</c:v>
                </c:pt>
                <c:pt idx="75112">
                  <c:v>0.875</c:v>
                </c:pt>
                <c:pt idx="75113">
                  <c:v>1</c:v>
                </c:pt>
                <c:pt idx="75114">
                  <c:v>1</c:v>
                </c:pt>
                <c:pt idx="75115">
                  <c:v>1</c:v>
                </c:pt>
                <c:pt idx="75116">
                  <c:v>1</c:v>
                </c:pt>
                <c:pt idx="75117">
                  <c:v>1</c:v>
                </c:pt>
                <c:pt idx="75118">
                  <c:v>1</c:v>
                </c:pt>
                <c:pt idx="75119">
                  <c:v>0.875</c:v>
                </c:pt>
                <c:pt idx="75120">
                  <c:v>1</c:v>
                </c:pt>
                <c:pt idx="75121">
                  <c:v>1</c:v>
                </c:pt>
                <c:pt idx="75122">
                  <c:v>1</c:v>
                </c:pt>
                <c:pt idx="75123">
                  <c:v>1</c:v>
                </c:pt>
                <c:pt idx="75124">
                  <c:v>1</c:v>
                </c:pt>
                <c:pt idx="75125">
                  <c:v>1</c:v>
                </c:pt>
                <c:pt idx="75126">
                  <c:v>1</c:v>
                </c:pt>
                <c:pt idx="75127">
                  <c:v>1</c:v>
                </c:pt>
                <c:pt idx="75128">
                  <c:v>1</c:v>
                </c:pt>
                <c:pt idx="75129">
                  <c:v>1</c:v>
                </c:pt>
                <c:pt idx="75130">
                  <c:v>1</c:v>
                </c:pt>
                <c:pt idx="75131">
                  <c:v>1</c:v>
                </c:pt>
                <c:pt idx="75132">
                  <c:v>1</c:v>
                </c:pt>
                <c:pt idx="75133">
                  <c:v>1</c:v>
                </c:pt>
                <c:pt idx="75134">
                  <c:v>1</c:v>
                </c:pt>
                <c:pt idx="75135">
                  <c:v>1</c:v>
                </c:pt>
                <c:pt idx="75136">
                  <c:v>1</c:v>
                </c:pt>
                <c:pt idx="75137">
                  <c:v>1</c:v>
                </c:pt>
                <c:pt idx="75138">
                  <c:v>1</c:v>
                </c:pt>
                <c:pt idx="75139">
                  <c:v>1</c:v>
                </c:pt>
                <c:pt idx="75140">
                  <c:v>1</c:v>
                </c:pt>
                <c:pt idx="75141">
                  <c:v>1</c:v>
                </c:pt>
                <c:pt idx="75142">
                  <c:v>1</c:v>
                </c:pt>
                <c:pt idx="75143">
                  <c:v>1</c:v>
                </c:pt>
                <c:pt idx="75144">
                  <c:v>1</c:v>
                </c:pt>
                <c:pt idx="75145">
                  <c:v>1</c:v>
                </c:pt>
                <c:pt idx="75146">
                  <c:v>1</c:v>
                </c:pt>
                <c:pt idx="75147">
                  <c:v>1</c:v>
                </c:pt>
                <c:pt idx="75148">
                  <c:v>1</c:v>
                </c:pt>
                <c:pt idx="75149">
                  <c:v>1</c:v>
                </c:pt>
                <c:pt idx="75150">
                  <c:v>1</c:v>
                </c:pt>
                <c:pt idx="75151">
                  <c:v>1</c:v>
                </c:pt>
                <c:pt idx="75152">
                  <c:v>1</c:v>
                </c:pt>
                <c:pt idx="75153">
                  <c:v>1</c:v>
                </c:pt>
                <c:pt idx="75154">
                  <c:v>1</c:v>
                </c:pt>
                <c:pt idx="75155">
                  <c:v>1</c:v>
                </c:pt>
                <c:pt idx="75156">
                  <c:v>1</c:v>
                </c:pt>
                <c:pt idx="75157">
                  <c:v>1</c:v>
                </c:pt>
                <c:pt idx="75158">
                  <c:v>1</c:v>
                </c:pt>
                <c:pt idx="75159">
                  <c:v>1</c:v>
                </c:pt>
                <c:pt idx="75160">
                  <c:v>1</c:v>
                </c:pt>
                <c:pt idx="75161">
                  <c:v>1</c:v>
                </c:pt>
                <c:pt idx="75162">
                  <c:v>1</c:v>
                </c:pt>
                <c:pt idx="75163">
                  <c:v>1</c:v>
                </c:pt>
                <c:pt idx="75164">
                  <c:v>1</c:v>
                </c:pt>
                <c:pt idx="75165">
                  <c:v>1</c:v>
                </c:pt>
                <c:pt idx="75166">
                  <c:v>1</c:v>
                </c:pt>
                <c:pt idx="75167">
                  <c:v>1</c:v>
                </c:pt>
                <c:pt idx="75168">
                  <c:v>1</c:v>
                </c:pt>
                <c:pt idx="75169">
                  <c:v>1</c:v>
                </c:pt>
                <c:pt idx="75170">
                  <c:v>1</c:v>
                </c:pt>
                <c:pt idx="75171">
                  <c:v>1</c:v>
                </c:pt>
                <c:pt idx="75172">
                  <c:v>1</c:v>
                </c:pt>
                <c:pt idx="75173">
                  <c:v>1</c:v>
                </c:pt>
                <c:pt idx="75174">
                  <c:v>1</c:v>
                </c:pt>
                <c:pt idx="75175">
                  <c:v>1</c:v>
                </c:pt>
                <c:pt idx="75176">
                  <c:v>1</c:v>
                </c:pt>
                <c:pt idx="75177">
                  <c:v>1</c:v>
                </c:pt>
                <c:pt idx="75178">
                  <c:v>1</c:v>
                </c:pt>
                <c:pt idx="75179">
                  <c:v>1</c:v>
                </c:pt>
                <c:pt idx="75180">
                  <c:v>1</c:v>
                </c:pt>
                <c:pt idx="75181">
                  <c:v>1</c:v>
                </c:pt>
                <c:pt idx="75182">
                  <c:v>0.625</c:v>
                </c:pt>
                <c:pt idx="75183">
                  <c:v>1</c:v>
                </c:pt>
                <c:pt idx="75184">
                  <c:v>1</c:v>
                </c:pt>
                <c:pt idx="75185">
                  <c:v>1</c:v>
                </c:pt>
                <c:pt idx="75186">
                  <c:v>1</c:v>
                </c:pt>
                <c:pt idx="75187">
                  <c:v>1</c:v>
                </c:pt>
                <c:pt idx="75188">
                  <c:v>1</c:v>
                </c:pt>
                <c:pt idx="75189">
                  <c:v>1</c:v>
                </c:pt>
                <c:pt idx="75190">
                  <c:v>1</c:v>
                </c:pt>
                <c:pt idx="75191">
                  <c:v>1</c:v>
                </c:pt>
                <c:pt idx="75192">
                  <c:v>1</c:v>
                </c:pt>
                <c:pt idx="75193">
                  <c:v>1</c:v>
                </c:pt>
                <c:pt idx="75194">
                  <c:v>1</c:v>
                </c:pt>
                <c:pt idx="75195">
                  <c:v>1</c:v>
                </c:pt>
                <c:pt idx="75196">
                  <c:v>1</c:v>
                </c:pt>
                <c:pt idx="75197">
                  <c:v>1</c:v>
                </c:pt>
                <c:pt idx="75198">
                  <c:v>0.875</c:v>
                </c:pt>
                <c:pt idx="75199">
                  <c:v>1</c:v>
                </c:pt>
                <c:pt idx="75200">
                  <c:v>1</c:v>
                </c:pt>
                <c:pt idx="75201">
                  <c:v>1</c:v>
                </c:pt>
                <c:pt idx="75202">
                  <c:v>0.875</c:v>
                </c:pt>
                <c:pt idx="75203">
                  <c:v>1</c:v>
                </c:pt>
                <c:pt idx="75204">
                  <c:v>1</c:v>
                </c:pt>
                <c:pt idx="75205">
                  <c:v>1</c:v>
                </c:pt>
                <c:pt idx="75206">
                  <c:v>1</c:v>
                </c:pt>
                <c:pt idx="75207">
                  <c:v>1</c:v>
                </c:pt>
                <c:pt idx="75208">
                  <c:v>1</c:v>
                </c:pt>
                <c:pt idx="75209">
                  <c:v>1</c:v>
                </c:pt>
                <c:pt idx="75210">
                  <c:v>1</c:v>
                </c:pt>
                <c:pt idx="75211">
                  <c:v>1</c:v>
                </c:pt>
                <c:pt idx="75212">
                  <c:v>1</c:v>
                </c:pt>
                <c:pt idx="75213">
                  <c:v>1</c:v>
                </c:pt>
                <c:pt idx="75214">
                  <c:v>1</c:v>
                </c:pt>
                <c:pt idx="75215">
                  <c:v>1</c:v>
                </c:pt>
                <c:pt idx="75216">
                  <c:v>1</c:v>
                </c:pt>
                <c:pt idx="75217">
                  <c:v>1</c:v>
                </c:pt>
                <c:pt idx="75218">
                  <c:v>1</c:v>
                </c:pt>
                <c:pt idx="75219">
                  <c:v>1</c:v>
                </c:pt>
                <c:pt idx="75220">
                  <c:v>1</c:v>
                </c:pt>
                <c:pt idx="75221">
                  <c:v>0.875</c:v>
                </c:pt>
                <c:pt idx="75222">
                  <c:v>1</c:v>
                </c:pt>
                <c:pt idx="75223">
                  <c:v>1</c:v>
                </c:pt>
                <c:pt idx="75224">
                  <c:v>1</c:v>
                </c:pt>
                <c:pt idx="75225">
                  <c:v>1</c:v>
                </c:pt>
                <c:pt idx="75226">
                  <c:v>1</c:v>
                </c:pt>
                <c:pt idx="75227">
                  <c:v>1</c:v>
                </c:pt>
                <c:pt idx="75228">
                  <c:v>1</c:v>
                </c:pt>
                <c:pt idx="75229">
                  <c:v>1</c:v>
                </c:pt>
                <c:pt idx="75230">
                  <c:v>1</c:v>
                </c:pt>
                <c:pt idx="75231">
                  <c:v>1</c:v>
                </c:pt>
                <c:pt idx="75232">
                  <c:v>1</c:v>
                </c:pt>
                <c:pt idx="75233">
                  <c:v>1</c:v>
                </c:pt>
                <c:pt idx="75234">
                  <c:v>1</c:v>
                </c:pt>
                <c:pt idx="75235">
                  <c:v>1</c:v>
                </c:pt>
                <c:pt idx="75236">
                  <c:v>1</c:v>
                </c:pt>
                <c:pt idx="75237">
                  <c:v>1</c:v>
                </c:pt>
                <c:pt idx="75238">
                  <c:v>1</c:v>
                </c:pt>
                <c:pt idx="75239">
                  <c:v>1</c:v>
                </c:pt>
                <c:pt idx="75240">
                  <c:v>0.875</c:v>
                </c:pt>
                <c:pt idx="75241">
                  <c:v>1</c:v>
                </c:pt>
                <c:pt idx="75242">
                  <c:v>1</c:v>
                </c:pt>
                <c:pt idx="75243">
                  <c:v>1</c:v>
                </c:pt>
                <c:pt idx="75244">
                  <c:v>1</c:v>
                </c:pt>
                <c:pt idx="75245">
                  <c:v>1</c:v>
                </c:pt>
                <c:pt idx="75246">
                  <c:v>1</c:v>
                </c:pt>
                <c:pt idx="75247">
                  <c:v>1</c:v>
                </c:pt>
                <c:pt idx="75248">
                  <c:v>1</c:v>
                </c:pt>
                <c:pt idx="75249">
                  <c:v>1</c:v>
                </c:pt>
                <c:pt idx="75250">
                  <c:v>1</c:v>
                </c:pt>
                <c:pt idx="75251">
                  <c:v>1</c:v>
                </c:pt>
                <c:pt idx="75252">
                  <c:v>1</c:v>
                </c:pt>
                <c:pt idx="75253">
                  <c:v>1</c:v>
                </c:pt>
                <c:pt idx="75254">
                  <c:v>1</c:v>
                </c:pt>
                <c:pt idx="75255">
                  <c:v>1</c:v>
                </c:pt>
                <c:pt idx="75256">
                  <c:v>1</c:v>
                </c:pt>
                <c:pt idx="75257">
                  <c:v>1</c:v>
                </c:pt>
                <c:pt idx="75258">
                  <c:v>1</c:v>
                </c:pt>
                <c:pt idx="75259">
                  <c:v>1</c:v>
                </c:pt>
                <c:pt idx="75260">
                  <c:v>1</c:v>
                </c:pt>
                <c:pt idx="75261">
                  <c:v>0.875</c:v>
                </c:pt>
                <c:pt idx="75262">
                  <c:v>1</c:v>
                </c:pt>
                <c:pt idx="75263">
                  <c:v>1</c:v>
                </c:pt>
                <c:pt idx="75264">
                  <c:v>1</c:v>
                </c:pt>
                <c:pt idx="75265">
                  <c:v>1</c:v>
                </c:pt>
                <c:pt idx="75266">
                  <c:v>1</c:v>
                </c:pt>
                <c:pt idx="75267">
                  <c:v>1</c:v>
                </c:pt>
                <c:pt idx="75268">
                  <c:v>1</c:v>
                </c:pt>
                <c:pt idx="75269">
                  <c:v>1</c:v>
                </c:pt>
                <c:pt idx="75270">
                  <c:v>1</c:v>
                </c:pt>
                <c:pt idx="75271">
                  <c:v>1</c:v>
                </c:pt>
                <c:pt idx="75272">
                  <c:v>1</c:v>
                </c:pt>
                <c:pt idx="75273">
                  <c:v>1</c:v>
                </c:pt>
                <c:pt idx="75274">
                  <c:v>1</c:v>
                </c:pt>
                <c:pt idx="75275">
                  <c:v>1</c:v>
                </c:pt>
                <c:pt idx="75276">
                  <c:v>1</c:v>
                </c:pt>
                <c:pt idx="75277">
                  <c:v>1</c:v>
                </c:pt>
                <c:pt idx="75278">
                  <c:v>1</c:v>
                </c:pt>
                <c:pt idx="75279">
                  <c:v>1</c:v>
                </c:pt>
                <c:pt idx="75280">
                  <c:v>1</c:v>
                </c:pt>
                <c:pt idx="75281">
                  <c:v>1</c:v>
                </c:pt>
                <c:pt idx="75282">
                  <c:v>1</c:v>
                </c:pt>
                <c:pt idx="75283">
                  <c:v>1</c:v>
                </c:pt>
                <c:pt idx="75284">
                  <c:v>1</c:v>
                </c:pt>
                <c:pt idx="75285">
                  <c:v>0.125</c:v>
                </c:pt>
                <c:pt idx="75286">
                  <c:v>1</c:v>
                </c:pt>
                <c:pt idx="75287">
                  <c:v>1</c:v>
                </c:pt>
                <c:pt idx="75288">
                  <c:v>1</c:v>
                </c:pt>
                <c:pt idx="75289">
                  <c:v>1</c:v>
                </c:pt>
                <c:pt idx="75290">
                  <c:v>1</c:v>
                </c:pt>
                <c:pt idx="75291">
                  <c:v>1</c:v>
                </c:pt>
                <c:pt idx="75292">
                  <c:v>1</c:v>
                </c:pt>
                <c:pt idx="75293">
                  <c:v>1</c:v>
                </c:pt>
                <c:pt idx="75294">
                  <c:v>1</c:v>
                </c:pt>
                <c:pt idx="75295">
                  <c:v>1</c:v>
                </c:pt>
                <c:pt idx="75296">
                  <c:v>0.875</c:v>
                </c:pt>
                <c:pt idx="75297">
                  <c:v>1</c:v>
                </c:pt>
                <c:pt idx="75298">
                  <c:v>1</c:v>
                </c:pt>
                <c:pt idx="75299">
                  <c:v>1</c:v>
                </c:pt>
                <c:pt idx="75300">
                  <c:v>1</c:v>
                </c:pt>
                <c:pt idx="75301">
                  <c:v>1</c:v>
                </c:pt>
                <c:pt idx="75302">
                  <c:v>1</c:v>
                </c:pt>
                <c:pt idx="75303">
                  <c:v>1</c:v>
                </c:pt>
                <c:pt idx="75304">
                  <c:v>1</c:v>
                </c:pt>
                <c:pt idx="75305">
                  <c:v>1</c:v>
                </c:pt>
                <c:pt idx="75306">
                  <c:v>1</c:v>
                </c:pt>
                <c:pt idx="75307">
                  <c:v>0.875</c:v>
                </c:pt>
                <c:pt idx="75308">
                  <c:v>1</c:v>
                </c:pt>
                <c:pt idx="75309">
                  <c:v>1</c:v>
                </c:pt>
                <c:pt idx="75310">
                  <c:v>1</c:v>
                </c:pt>
                <c:pt idx="75311">
                  <c:v>1</c:v>
                </c:pt>
                <c:pt idx="75312">
                  <c:v>1</c:v>
                </c:pt>
                <c:pt idx="75313">
                  <c:v>1</c:v>
                </c:pt>
                <c:pt idx="75314">
                  <c:v>1</c:v>
                </c:pt>
                <c:pt idx="75315">
                  <c:v>1</c:v>
                </c:pt>
                <c:pt idx="75316">
                  <c:v>1</c:v>
                </c:pt>
                <c:pt idx="75317">
                  <c:v>1</c:v>
                </c:pt>
                <c:pt idx="75318">
                  <c:v>1</c:v>
                </c:pt>
                <c:pt idx="75319">
                  <c:v>1</c:v>
                </c:pt>
                <c:pt idx="75320">
                  <c:v>1</c:v>
                </c:pt>
                <c:pt idx="75321">
                  <c:v>1</c:v>
                </c:pt>
                <c:pt idx="75322">
                  <c:v>1</c:v>
                </c:pt>
                <c:pt idx="75323">
                  <c:v>1</c:v>
                </c:pt>
                <c:pt idx="75324">
                  <c:v>1</c:v>
                </c:pt>
                <c:pt idx="75325">
                  <c:v>1</c:v>
                </c:pt>
                <c:pt idx="75326">
                  <c:v>1</c:v>
                </c:pt>
                <c:pt idx="75327">
                  <c:v>0.625</c:v>
                </c:pt>
                <c:pt idx="75328">
                  <c:v>0.875</c:v>
                </c:pt>
                <c:pt idx="75329">
                  <c:v>1</c:v>
                </c:pt>
                <c:pt idx="75330">
                  <c:v>1</c:v>
                </c:pt>
                <c:pt idx="75331">
                  <c:v>1</c:v>
                </c:pt>
                <c:pt idx="75332">
                  <c:v>1</c:v>
                </c:pt>
                <c:pt idx="75333">
                  <c:v>1</c:v>
                </c:pt>
                <c:pt idx="75334">
                  <c:v>1</c:v>
                </c:pt>
                <c:pt idx="75335">
                  <c:v>1</c:v>
                </c:pt>
                <c:pt idx="75336">
                  <c:v>1</c:v>
                </c:pt>
                <c:pt idx="75337">
                  <c:v>1</c:v>
                </c:pt>
                <c:pt idx="75338">
                  <c:v>0.875</c:v>
                </c:pt>
                <c:pt idx="75339">
                  <c:v>1</c:v>
                </c:pt>
                <c:pt idx="75340">
                  <c:v>1</c:v>
                </c:pt>
                <c:pt idx="75341">
                  <c:v>1</c:v>
                </c:pt>
                <c:pt idx="75342">
                  <c:v>1</c:v>
                </c:pt>
                <c:pt idx="75343">
                  <c:v>1</c:v>
                </c:pt>
                <c:pt idx="75344">
                  <c:v>0.875</c:v>
                </c:pt>
                <c:pt idx="75345">
                  <c:v>1</c:v>
                </c:pt>
                <c:pt idx="75346">
                  <c:v>1</c:v>
                </c:pt>
                <c:pt idx="75347">
                  <c:v>1</c:v>
                </c:pt>
                <c:pt idx="75348">
                  <c:v>1</c:v>
                </c:pt>
                <c:pt idx="75349">
                  <c:v>1</c:v>
                </c:pt>
                <c:pt idx="75350">
                  <c:v>1</c:v>
                </c:pt>
                <c:pt idx="75351">
                  <c:v>1</c:v>
                </c:pt>
                <c:pt idx="75352">
                  <c:v>1</c:v>
                </c:pt>
                <c:pt idx="75353">
                  <c:v>1</c:v>
                </c:pt>
                <c:pt idx="75354">
                  <c:v>1</c:v>
                </c:pt>
                <c:pt idx="75355">
                  <c:v>1</c:v>
                </c:pt>
                <c:pt idx="75356">
                  <c:v>1</c:v>
                </c:pt>
                <c:pt idx="75357">
                  <c:v>1</c:v>
                </c:pt>
                <c:pt idx="75358">
                  <c:v>0.875</c:v>
                </c:pt>
                <c:pt idx="75359">
                  <c:v>1</c:v>
                </c:pt>
                <c:pt idx="75360">
                  <c:v>1</c:v>
                </c:pt>
                <c:pt idx="75361">
                  <c:v>1</c:v>
                </c:pt>
                <c:pt idx="75362">
                  <c:v>1</c:v>
                </c:pt>
                <c:pt idx="75363">
                  <c:v>1</c:v>
                </c:pt>
                <c:pt idx="75364">
                  <c:v>1</c:v>
                </c:pt>
                <c:pt idx="75365">
                  <c:v>1</c:v>
                </c:pt>
                <c:pt idx="75366">
                  <c:v>1</c:v>
                </c:pt>
                <c:pt idx="75367">
                  <c:v>1</c:v>
                </c:pt>
                <c:pt idx="75368">
                  <c:v>1</c:v>
                </c:pt>
                <c:pt idx="75369">
                  <c:v>1</c:v>
                </c:pt>
                <c:pt idx="75370">
                  <c:v>1</c:v>
                </c:pt>
                <c:pt idx="75371">
                  <c:v>1</c:v>
                </c:pt>
                <c:pt idx="75372">
                  <c:v>1</c:v>
                </c:pt>
                <c:pt idx="75373">
                  <c:v>1</c:v>
                </c:pt>
                <c:pt idx="75374">
                  <c:v>1</c:v>
                </c:pt>
                <c:pt idx="75375">
                  <c:v>1</c:v>
                </c:pt>
                <c:pt idx="75376">
                  <c:v>1</c:v>
                </c:pt>
                <c:pt idx="75377">
                  <c:v>1</c:v>
                </c:pt>
                <c:pt idx="75378">
                  <c:v>1</c:v>
                </c:pt>
                <c:pt idx="75379">
                  <c:v>0.875</c:v>
                </c:pt>
                <c:pt idx="75380">
                  <c:v>1</c:v>
                </c:pt>
                <c:pt idx="75381">
                  <c:v>1</c:v>
                </c:pt>
                <c:pt idx="75382">
                  <c:v>1</c:v>
                </c:pt>
                <c:pt idx="75383">
                  <c:v>0.875</c:v>
                </c:pt>
                <c:pt idx="75384">
                  <c:v>1</c:v>
                </c:pt>
                <c:pt idx="75385">
                  <c:v>1</c:v>
                </c:pt>
                <c:pt idx="75386">
                  <c:v>1</c:v>
                </c:pt>
                <c:pt idx="75387">
                  <c:v>1</c:v>
                </c:pt>
                <c:pt idx="75388">
                  <c:v>1</c:v>
                </c:pt>
                <c:pt idx="75389">
                  <c:v>1</c:v>
                </c:pt>
                <c:pt idx="75390">
                  <c:v>1</c:v>
                </c:pt>
                <c:pt idx="75391">
                  <c:v>1</c:v>
                </c:pt>
                <c:pt idx="75392">
                  <c:v>1</c:v>
                </c:pt>
                <c:pt idx="75393">
                  <c:v>1</c:v>
                </c:pt>
                <c:pt idx="75394">
                  <c:v>1</c:v>
                </c:pt>
                <c:pt idx="75395">
                  <c:v>1</c:v>
                </c:pt>
                <c:pt idx="75396">
                  <c:v>1</c:v>
                </c:pt>
                <c:pt idx="75397">
                  <c:v>1</c:v>
                </c:pt>
                <c:pt idx="75398">
                  <c:v>1</c:v>
                </c:pt>
                <c:pt idx="75399">
                  <c:v>1</c:v>
                </c:pt>
                <c:pt idx="75400">
                  <c:v>1</c:v>
                </c:pt>
                <c:pt idx="75401">
                  <c:v>1</c:v>
                </c:pt>
                <c:pt idx="75402">
                  <c:v>1</c:v>
                </c:pt>
                <c:pt idx="75403">
                  <c:v>1</c:v>
                </c:pt>
                <c:pt idx="75404">
                  <c:v>1</c:v>
                </c:pt>
                <c:pt idx="75405">
                  <c:v>1</c:v>
                </c:pt>
                <c:pt idx="75406">
                  <c:v>1</c:v>
                </c:pt>
                <c:pt idx="75407">
                  <c:v>0.875</c:v>
                </c:pt>
                <c:pt idx="75408">
                  <c:v>1</c:v>
                </c:pt>
                <c:pt idx="75409">
                  <c:v>1</c:v>
                </c:pt>
                <c:pt idx="75410">
                  <c:v>1</c:v>
                </c:pt>
                <c:pt idx="75411">
                  <c:v>1</c:v>
                </c:pt>
                <c:pt idx="75412">
                  <c:v>1</c:v>
                </c:pt>
                <c:pt idx="75413">
                  <c:v>0.875</c:v>
                </c:pt>
                <c:pt idx="75414">
                  <c:v>1</c:v>
                </c:pt>
                <c:pt idx="75415">
                  <c:v>1</c:v>
                </c:pt>
                <c:pt idx="75416">
                  <c:v>1</c:v>
                </c:pt>
                <c:pt idx="75417">
                  <c:v>1</c:v>
                </c:pt>
                <c:pt idx="75418">
                  <c:v>1</c:v>
                </c:pt>
                <c:pt idx="75419">
                  <c:v>1</c:v>
                </c:pt>
                <c:pt idx="75420">
                  <c:v>1</c:v>
                </c:pt>
                <c:pt idx="75421">
                  <c:v>1</c:v>
                </c:pt>
                <c:pt idx="75422">
                  <c:v>1</c:v>
                </c:pt>
                <c:pt idx="75423">
                  <c:v>1</c:v>
                </c:pt>
                <c:pt idx="75424">
                  <c:v>1</c:v>
                </c:pt>
                <c:pt idx="75425">
                  <c:v>1</c:v>
                </c:pt>
                <c:pt idx="75426">
                  <c:v>1</c:v>
                </c:pt>
                <c:pt idx="75427">
                  <c:v>1</c:v>
                </c:pt>
                <c:pt idx="75428">
                  <c:v>1</c:v>
                </c:pt>
                <c:pt idx="75429">
                  <c:v>1</c:v>
                </c:pt>
                <c:pt idx="75430">
                  <c:v>1</c:v>
                </c:pt>
                <c:pt idx="75431">
                  <c:v>1</c:v>
                </c:pt>
                <c:pt idx="75432">
                  <c:v>1</c:v>
                </c:pt>
                <c:pt idx="75433">
                  <c:v>1</c:v>
                </c:pt>
                <c:pt idx="75434">
                  <c:v>1</c:v>
                </c:pt>
                <c:pt idx="75435">
                  <c:v>1</c:v>
                </c:pt>
                <c:pt idx="75436">
                  <c:v>1</c:v>
                </c:pt>
                <c:pt idx="75437">
                  <c:v>1</c:v>
                </c:pt>
                <c:pt idx="75438">
                  <c:v>1</c:v>
                </c:pt>
                <c:pt idx="75439">
                  <c:v>1</c:v>
                </c:pt>
                <c:pt idx="75440">
                  <c:v>1</c:v>
                </c:pt>
                <c:pt idx="75441">
                  <c:v>0.875</c:v>
                </c:pt>
                <c:pt idx="75442">
                  <c:v>1</c:v>
                </c:pt>
                <c:pt idx="75443">
                  <c:v>1</c:v>
                </c:pt>
                <c:pt idx="75444">
                  <c:v>1</c:v>
                </c:pt>
                <c:pt idx="75445">
                  <c:v>1</c:v>
                </c:pt>
                <c:pt idx="75446">
                  <c:v>1</c:v>
                </c:pt>
                <c:pt idx="75447">
                  <c:v>1</c:v>
                </c:pt>
                <c:pt idx="75448">
                  <c:v>0.875</c:v>
                </c:pt>
                <c:pt idx="75449">
                  <c:v>1</c:v>
                </c:pt>
                <c:pt idx="75450">
                  <c:v>1</c:v>
                </c:pt>
                <c:pt idx="75451">
                  <c:v>1</c:v>
                </c:pt>
                <c:pt idx="75452">
                  <c:v>1</c:v>
                </c:pt>
                <c:pt idx="75453">
                  <c:v>1</c:v>
                </c:pt>
                <c:pt idx="75454">
                  <c:v>1</c:v>
                </c:pt>
                <c:pt idx="75455">
                  <c:v>1</c:v>
                </c:pt>
                <c:pt idx="75456">
                  <c:v>1</c:v>
                </c:pt>
                <c:pt idx="75457">
                  <c:v>1</c:v>
                </c:pt>
                <c:pt idx="75458">
                  <c:v>1</c:v>
                </c:pt>
                <c:pt idx="75459">
                  <c:v>1</c:v>
                </c:pt>
                <c:pt idx="75460">
                  <c:v>1</c:v>
                </c:pt>
                <c:pt idx="75461">
                  <c:v>0.875</c:v>
                </c:pt>
                <c:pt idx="75462">
                  <c:v>1</c:v>
                </c:pt>
                <c:pt idx="75463">
                  <c:v>1</c:v>
                </c:pt>
                <c:pt idx="75464">
                  <c:v>1</c:v>
                </c:pt>
                <c:pt idx="75465">
                  <c:v>1</c:v>
                </c:pt>
                <c:pt idx="75466">
                  <c:v>1</c:v>
                </c:pt>
                <c:pt idx="75467">
                  <c:v>1</c:v>
                </c:pt>
                <c:pt idx="75468">
                  <c:v>1</c:v>
                </c:pt>
                <c:pt idx="75469">
                  <c:v>1</c:v>
                </c:pt>
                <c:pt idx="75470">
                  <c:v>0.875</c:v>
                </c:pt>
                <c:pt idx="75471">
                  <c:v>1</c:v>
                </c:pt>
                <c:pt idx="75472">
                  <c:v>1</c:v>
                </c:pt>
                <c:pt idx="75473">
                  <c:v>1</c:v>
                </c:pt>
                <c:pt idx="75474">
                  <c:v>1</c:v>
                </c:pt>
                <c:pt idx="75475">
                  <c:v>1</c:v>
                </c:pt>
                <c:pt idx="75476">
                  <c:v>1</c:v>
                </c:pt>
                <c:pt idx="75477">
                  <c:v>1</c:v>
                </c:pt>
                <c:pt idx="75478">
                  <c:v>1</c:v>
                </c:pt>
                <c:pt idx="75479">
                  <c:v>1</c:v>
                </c:pt>
                <c:pt idx="75480">
                  <c:v>1</c:v>
                </c:pt>
                <c:pt idx="75481">
                  <c:v>1</c:v>
                </c:pt>
                <c:pt idx="75482">
                  <c:v>1</c:v>
                </c:pt>
                <c:pt idx="75483">
                  <c:v>1</c:v>
                </c:pt>
                <c:pt idx="75484">
                  <c:v>1</c:v>
                </c:pt>
                <c:pt idx="75485">
                  <c:v>1</c:v>
                </c:pt>
                <c:pt idx="75486">
                  <c:v>1</c:v>
                </c:pt>
                <c:pt idx="75487">
                  <c:v>1</c:v>
                </c:pt>
                <c:pt idx="75488">
                  <c:v>1</c:v>
                </c:pt>
                <c:pt idx="75489">
                  <c:v>1</c:v>
                </c:pt>
                <c:pt idx="75490">
                  <c:v>1</c:v>
                </c:pt>
                <c:pt idx="75491">
                  <c:v>1</c:v>
                </c:pt>
                <c:pt idx="75492">
                  <c:v>1</c:v>
                </c:pt>
                <c:pt idx="75493">
                  <c:v>1</c:v>
                </c:pt>
                <c:pt idx="75494">
                  <c:v>1</c:v>
                </c:pt>
                <c:pt idx="75495">
                  <c:v>1</c:v>
                </c:pt>
                <c:pt idx="75496">
                  <c:v>0.875</c:v>
                </c:pt>
                <c:pt idx="75497">
                  <c:v>1</c:v>
                </c:pt>
                <c:pt idx="75498">
                  <c:v>1</c:v>
                </c:pt>
                <c:pt idx="75499">
                  <c:v>1</c:v>
                </c:pt>
                <c:pt idx="75500">
                  <c:v>1</c:v>
                </c:pt>
                <c:pt idx="75501">
                  <c:v>1</c:v>
                </c:pt>
                <c:pt idx="75502">
                  <c:v>0.875</c:v>
                </c:pt>
                <c:pt idx="75503">
                  <c:v>1</c:v>
                </c:pt>
                <c:pt idx="75504">
                  <c:v>0.875</c:v>
                </c:pt>
                <c:pt idx="75505">
                  <c:v>1</c:v>
                </c:pt>
                <c:pt idx="75506">
                  <c:v>0.875</c:v>
                </c:pt>
                <c:pt idx="75507">
                  <c:v>1</c:v>
                </c:pt>
                <c:pt idx="75508">
                  <c:v>1</c:v>
                </c:pt>
                <c:pt idx="75509">
                  <c:v>1</c:v>
                </c:pt>
                <c:pt idx="75510">
                  <c:v>0.375</c:v>
                </c:pt>
                <c:pt idx="75511">
                  <c:v>1</c:v>
                </c:pt>
                <c:pt idx="75512">
                  <c:v>1</c:v>
                </c:pt>
                <c:pt idx="75513">
                  <c:v>1</c:v>
                </c:pt>
                <c:pt idx="75514">
                  <c:v>1</c:v>
                </c:pt>
                <c:pt idx="75515">
                  <c:v>1</c:v>
                </c:pt>
                <c:pt idx="75516">
                  <c:v>1</c:v>
                </c:pt>
                <c:pt idx="75517">
                  <c:v>1</c:v>
                </c:pt>
                <c:pt idx="75518">
                  <c:v>1</c:v>
                </c:pt>
                <c:pt idx="75519">
                  <c:v>1</c:v>
                </c:pt>
                <c:pt idx="75520">
                  <c:v>0.875</c:v>
                </c:pt>
                <c:pt idx="75521">
                  <c:v>1</c:v>
                </c:pt>
                <c:pt idx="75522">
                  <c:v>1</c:v>
                </c:pt>
                <c:pt idx="75523">
                  <c:v>1</c:v>
                </c:pt>
                <c:pt idx="75524">
                  <c:v>1</c:v>
                </c:pt>
                <c:pt idx="75525">
                  <c:v>1</c:v>
                </c:pt>
                <c:pt idx="75526">
                  <c:v>1</c:v>
                </c:pt>
                <c:pt idx="75527">
                  <c:v>1</c:v>
                </c:pt>
                <c:pt idx="75528">
                  <c:v>1</c:v>
                </c:pt>
                <c:pt idx="75529">
                  <c:v>1</c:v>
                </c:pt>
                <c:pt idx="75530">
                  <c:v>1</c:v>
                </c:pt>
                <c:pt idx="75531">
                  <c:v>1</c:v>
                </c:pt>
                <c:pt idx="75532">
                  <c:v>1</c:v>
                </c:pt>
                <c:pt idx="75533">
                  <c:v>1</c:v>
                </c:pt>
                <c:pt idx="75534">
                  <c:v>1</c:v>
                </c:pt>
                <c:pt idx="75535">
                  <c:v>1</c:v>
                </c:pt>
                <c:pt idx="75536">
                  <c:v>1</c:v>
                </c:pt>
                <c:pt idx="75537">
                  <c:v>1</c:v>
                </c:pt>
                <c:pt idx="75538">
                  <c:v>1</c:v>
                </c:pt>
                <c:pt idx="75539">
                  <c:v>1</c:v>
                </c:pt>
                <c:pt idx="75540">
                  <c:v>1</c:v>
                </c:pt>
                <c:pt idx="75541">
                  <c:v>0.875</c:v>
                </c:pt>
                <c:pt idx="75542">
                  <c:v>1</c:v>
                </c:pt>
                <c:pt idx="75543">
                  <c:v>1</c:v>
                </c:pt>
                <c:pt idx="75544">
                  <c:v>1</c:v>
                </c:pt>
                <c:pt idx="75545">
                  <c:v>1</c:v>
                </c:pt>
                <c:pt idx="75546">
                  <c:v>1</c:v>
                </c:pt>
                <c:pt idx="75547">
                  <c:v>1</c:v>
                </c:pt>
                <c:pt idx="75548">
                  <c:v>1</c:v>
                </c:pt>
                <c:pt idx="75549">
                  <c:v>0.875</c:v>
                </c:pt>
                <c:pt idx="75550">
                  <c:v>1</c:v>
                </c:pt>
                <c:pt idx="75551">
                  <c:v>1</c:v>
                </c:pt>
                <c:pt idx="75552">
                  <c:v>1</c:v>
                </c:pt>
                <c:pt idx="75553">
                  <c:v>1</c:v>
                </c:pt>
                <c:pt idx="75554">
                  <c:v>1</c:v>
                </c:pt>
                <c:pt idx="75555">
                  <c:v>1</c:v>
                </c:pt>
                <c:pt idx="75556">
                  <c:v>1</c:v>
                </c:pt>
                <c:pt idx="75557">
                  <c:v>1</c:v>
                </c:pt>
                <c:pt idx="75558">
                  <c:v>1</c:v>
                </c:pt>
                <c:pt idx="75559">
                  <c:v>1</c:v>
                </c:pt>
                <c:pt idx="75560">
                  <c:v>1</c:v>
                </c:pt>
                <c:pt idx="75561">
                  <c:v>1</c:v>
                </c:pt>
                <c:pt idx="75562">
                  <c:v>1</c:v>
                </c:pt>
                <c:pt idx="75563">
                  <c:v>1</c:v>
                </c:pt>
                <c:pt idx="75564">
                  <c:v>1</c:v>
                </c:pt>
                <c:pt idx="75565">
                  <c:v>1</c:v>
                </c:pt>
                <c:pt idx="75566">
                  <c:v>1</c:v>
                </c:pt>
                <c:pt idx="75567">
                  <c:v>1</c:v>
                </c:pt>
                <c:pt idx="75568">
                  <c:v>0.875</c:v>
                </c:pt>
                <c:pt idx="75569">
                  <c:v>1</c:v>
                </c:pt>
                <c:pt idx="75570">
                  <c:v>1</c:v>
                </c:pt>
                <c:pt idx="75571">
                  <c:v>1</c:v>
                </c:pt>
                <c:pt idx="75572">
                  <c:v>1</c:v>
                </c:pt>
                <c:pt idx="75573">
                  <c:v>1</c:v>
                </c:pt>
                <c:pt idx="75574">
                  <c:v>1</c:v>
                </c:pt>
                <c:pt idx="75575">
                  <c:v>1</c:v>
                </c:pt>
                <c:pt idx="75576">
                  <c:v>1</c:v>
                </c:pt>
                <c:pt idx="75577">
                  <c:v>1</c:v>
                </c:pt>
                <c:pt idx="75578">
                  <c:v>1</c:v>
                </c:pt>
                <c:pt idx="75579">
                  <c:v>1</c:v>
                </c:pt>
                <c:pt idx="75580">
                  <c:v>1</c:v>
                </c:pt>
                <c:pt idx="75581">
                  <c:v>1</c:v>
                </c:pt>
                <c:pt idx="75582">
                  <c:v>1</c:v>
                </c:pt>
                <c:pt idx="75583">
                  <c:v>1</c:v>
                </c:pt>
                <c:pt idx="75584">
                  <c:v>1</c:v>
                </c:pt>
                <c:pt idx="75585">
                  <c:v>1</c:v>
                </c:pt>
                <c:pt idx="75586">
                  <c:v>1</c:v>
                </c:pt>
                <c:pt idx="75587">
                  <c:v>1</c:v>
                </c:pt>
                <c:pt idx="75588">
                  <c:v>1</c:v>
                </c:pt>
                <c:pt idx="75589">
                  <c:v>1</c:v>
                </c:pt>
                <c:pt idx="75590">
                  <c:v>1</c:v>
                </c:pt>
                <c:pt idx="75591">
                  <c:v>1</c:v>
                </c:pt>
                <c:pt idx="75592">
                  <c:v>1</c:v>
                </c:pt>
                <c:pt idx="75593">
                  <c:v>1</c:v>
                </c:pt>
                <c:pt idx="75594">
                  <c:v>1</c:v>
                </c:pt>
                <c:pt idx="75595">
                  <c:v>1</c:v>
                </c:pt>
                <c:pt idx="75596">
                  <c:v>1</c:v>
                </c:pt>
                <c:pt idx="75597">
                  <c:v>1</c:v>
                </c:pt>
                <c:pt idx="75598">
                  <c:v>1</c:v>
                </c:pt>
                <c:pt idx="75599">
                  <c:v>1</c:v>
                </c:pt>
                <c:pt idx="75600">
                  <c:v>1</c:v>
                </c:pt>
                <c:pt idx="75601">
                  <c:v>1</c:v>
                </c:pt>
                <c:pt idx="75602">
                  <c:v>1</c:v>
                </c:pt>
                <c:pt idx="75603">
                  <c:v>1</c:v>
                </c:pt>
                <c:pt idx="75604">
                  <c:v>1</c:v>
                </c:pt>
                <c:pt idx="75605">
                  <c:v>1</c:v>
                </c:pt>
                <c:pt idx="75606">
                  <c:v>1</c:v>
                </c:pt>
                <c:pt idx="75607">
                  <c:v>0.875</c:v>
                </c:pt>
                <c:pt idx="75608">
                  <c:v>1</c:v>
                </c:pt>
                <c:pt idx="75609">
                  <c:v>1</c:v>
                </c:pt>
                <c:pt idx="75610">
                  <c:v>1</c:v>
                </c:pt>
                <c:pt idx="75611">
                  <c:v>1</c:v>
                </c:pt>
                <c:pt idx="75612">
                  <c:v>1</c:v>
                </c:pt>
                <c:pt idx="75613">
                  <c:v>1</c:v>
                </c:pt>
                <c:pt idx="75614">
                  <c:v>1</c:v>
                </c:pt>
                <c:pt idx="75615">
                  <c:v>1</c:v>
                </c:pt>
                <c:pt idx="75616">
                  <c:v>1</c:v>
                </c:pt>
                <c:pt idx="75617">
                  <c:v>1</c:v>
                </c:pt>
                <c:pt idx="75618">
                  <c:v>1</c:v>
                </c:pt>
                <c:pt idx="75619">
                  <c:v>1</c:v>
                </c:pt>
                <c:pt idx="75620">
                  <c:v>1</c:v>
                </c:pt>
                <c:pt idx="75621">
                  <c:v>1</c:v>
                </c:pt>
                <c:pt idx="75622">
                  <c:v>1</c:v>
                </c:pt>
                <c:pt idx="75623">
                  <c:v>1</c:v>
                </c:pt>
                <c:pt idx="75624">
                  <c:v>1</c:v>
                </c:pt>
                <c:pt idx="75625">
                  <c:v>1</c:v>
                </c:pt>
                <c:pt idx="75626">
                  <c:v>1</c:v>
                </c:pt>
                <c:pt idx="75627">
                  <c:v>1</c:v>
                </c:pt>
                <c:pt idx="75628">
                  <c:v>1</c:v>
                </c:pt>
                <c:pt idx="75629">
                  <c:v>1</c:v>
                </c:pt>
                <c:pt idx="75630">
                  <c:v>1</c:v>
                </c:pt>
                <c:pt idx="75631">
                  <c:v>1</c:v>
                </c:pt>
                <c:pt idx="75632">
                  <c:v>1</c:v>
                </c:pt>
                <c:pt idx="75633">
                  <c:v>1</c:v>
                </c:pt>
                <c:pt idx="75634">
                  <c:v>1</c:v>
                </c:pt>
                <c:pt idx="75635">
                  <c:v>1</c:v>
                </c:pt>
                <c:pt idx="75636">
                  <c:v>1</c:v>
                </c:pt>
                <c:pt idx="75637">
                  <c:v>1</c:v>
                </c:pt>
                <c:pt idx="75638">
                  <c:v>1</c:v>
                </c:pt>
                <c:pt idx="75639">
                  <c:v>1</c:v>
                </c:pt>
                <c:pt idx="75640">
                  <c:v>0.875</c:v>
                </c:pt>
                <c:pt idx="75641">
                  <c:v>1</c:v>
                </c:pt>
                <c:pt idx="75642">
                  <c:v>1</c:v>
                </c:pt>
                <c:pt idx="75643">
                  <c:v>1</c:v>
                </c:pt>
                <c:pt idx="75644">
                  <c:v>1</c:v>
                </c:pt>
                <c:pt idx="75645">
                  <c:v>1</c:v>
                </c:pt>
                <c:pt idx="75646">
                  <c:v>1</c:v>
                </c:pt>
                <c:pt idx="75647">
                  <c:v>1</c:v>
                </c:pt>
                <c:pt idx="75648">
                  <c:v>1</c:v>
                </c:pt>
                <c:pt idx="75649">
                  <c:v>1</c:v>
                </c:pt>
                <c:pt idx="75650">
                  <c:v>1</c:v>
                </c:pt>
                <c:pt idx="75651">
                  <c:v>1</c:v>
                </c:pt>
                <c:pt idx="75652">
                  <c:v>1</c:v>
                </c:pt>
                <c:pt idx="75653">
                  <c:v>1</c:v>
                </c:pt>
                <c:pt idx="75654">
                  <c:v>1</c:v>
                </c:pt>
                <c:pt idx="75655">
                  <c:v>1</c:v>
                </c:pt>
                <c:pt idx="75656">
                  <c:v>1</c:v>
                </c:pt>
                <c:pt idx="75657">
                  <c:v>1</c:v>
                </c:pt>
                <c:pt idx="75658">
                  <c:v>1</c:v>
                </c:pt>
                <c:pt idx="75659">
                  <c:v>1</c:v>
                </c:pt>
                <c:pt idx="75660">
                  <c:v>1</c:v>
                </c:pt>
                <c:pt idx="75661">
                  <c:v>1</c:v>
                </c:pt>
                <c:pt idx="75662">
                  <c:v>1</c:v>
                </c:pt>
                <c:pt idx="75663">
                  <c:v>1</c:v>
                </c:pt>
                <c:pt idx="75664">
                  <c:v>1</c:v>
                </c:pt>
                <c:pt idx="75665">
                  <c:v>1</c:v>
                </c:pt>
                <c:pt idx="75666">
                  <c:v>1</c:v>
                </c:pt>
                <c:pt idx="75667">
                  <c:v>1</c:v>
                </c:pt>
                <c:pt idx="75668">
                  <c:v>1</c:v>
                </c:pt>
                <c:pt idx="75669">
                  <c:v>1</c:v>
                </c:pt>
                <c:pt idx="75670">
                  <c:v>1</c:v>
                </c:pt>
                <c:pt idx="75671">
                  <c:v>1</c:v>
                </c:pt>
                <c:pt idx="75672">
                  <c:v>1</c:v>
                </c:pt>
                <c:pt idx="75673">
                  <c:v>1</c:v>
                </c:pt>
                <c:pt idx="75674">
                  <c:v>1</c:v>
                </c:pt>
                <c:pt idx="75675">
                  <c:v>1</c:v>
                </c:pt>
                <c:pt idx="75676">
                  <c:v>1</c:v>
                </c:pt>
                <c:pt idx="75677">
                  <c:v>1</c:v>
                </c:pt>
                <c:pt idx="75678">
                  <c:v>1</c:v>
                </c:pt>
                <c:pt idx="75679">
                  <c:v>1</c:v>
                </c:pt>
                <c:pt idx="75680">
                  <c:v>1</c:v>
                </c:pt>
                <c:pt idx="75681">
                  <c:v>1</c:v>
                </c:pt>
                <c:pt idx="75682">
                  <c:v>1</c:v>
                </c:pt>
                <c:pt idx="75683">
                  <c:v>1</c:v>
                </c:pt>
                <c:pt idx="75684">
                  <c:v>1</c:v>
                </c:pt>
                <c:pt idx="75685">
                  <c:v>1</c:v>
                </c:pt>
                <c:pt idx="75686">
                  <c:v>1</c:v>
                </c:pt>
                <c:pt idx="75687">
                  <c:v>1</c:v>
                </c:pt>
                <c:pt idx="75688">
                  <c:v>1</c:v>
                </c:pt>
                <c:pt idx="75689">
                  <c:v>1</c:v>
                </c:pt>
                <c:pt idx="75690">
                  <c:v>1</c:v>
                </c:pt>
                <c:pt idx="75691">
                  <c:v>1</c:v>
                </c:pt>
                <c:pt idx="75692">
                  <c:v>1</c:v>
                </c:pt>
                <c:pt idx="75693">
                  <c:v>1</c:v>
                </c:pt>
                <c:pt idx="75694">
                  <c:v>1</c:v>
                </c:pt>
                <c:pt idx="75695">
                  <c:v>1</c:v>
                </c:pt>
                <c:pt idx="75696">
                  <c:v>1</c:v>
                </c:pt>
                <c:pt idx="75697">
                  <c:v>1</c:v>
                </c:pt>
                <c:pt idx="75698">
                  <c:v>1</c:v>
                </c:pt>
                <c:pt idx="75699">
                  <c:v>1</c:v>
                </c:pt>
                <c:pt idx="75700">
                  <c:v>1</c:v>
                </c:pt>
                <c:pt idx="75701">
                  <c:v>1</c:v>
                </c:pt>
                <c:pt idx="75702">
                  <c:v>1</c:v>
                </c:pt>
                <c:pt idx="75703">
                  <c:v>1</c:v>
                </c:pt>
                <c:pt idx="75704">
                  <c:v>1</c:v>
                </c:pt>
                <c:pt idx="75705">
                  <c:v>1</c:v>
                </c:pt>
                <c:pt idx="75706">
                  <c:v>1</c:v>
                </c:pt>
                <c:pt idx="75707">
                  <c:v>1</c:v>
                </c:pt>
                <c:pt idx="75708">
                  <c:v>1</c:v>
                </c:pt>
                <c:pt idx="75709">
                  <c:v>1</c:v>
                </c:pt>
                <c:pt idx="75710">
                  <c:v>1</c:v>
                </c:pt>
                <c:pt idx="75711">
                  <c:v>1</c:v>
                </c:pt>
                <c:pt idx="75712">
                  <c:v>1</c:v>
                </c:pt>
                <c:pt idx="75713">
                  <c:v>1</c:v>
                </c:pt>
                <c:pt idx="75714">
                  <c:v>1</c:v>
                </c:pt>
                <c:pt idx="75715">
                  <c:v>1</c:v>
                </c:pt>
                <c:pt idx="75716">
                  <c:v>1</c:v>
                </c:pt>
                <c:pt idx="75717">
                  <c:v>1</c:v>
                </c:pt>
                <c:pt idx="75718">
                  <c:v>1</c:v>
                </c:pt>
                <c:pt idx="75719">
                  <c:v>1</c:v>
                </c:pt>
                <c:pt idx="75720">
                  <c:v>1</c:v>
                </c:pt>
                <c:pt idx="75721">
                  <c:v>1</c:v>
                </c:pt>
                <c:pt idx="75722">
                  <c:v>1</c:v>
                </c:pt>
                <c:pt idx="75723">
                  <c:v>1</c:v>
                </c:pt>
                <c:pt idx="75724">
                  <c:v>1</c:v>
                </c:pt>
                <c:pt idx="75725">
                  <c:v>1</c:v>
                </c:pt>
                <c:pt idx="75726">
                  <c:v>1</c:v>
                </c:pt>
                <c:pt idx="75727">
                  <c:v>1</c:v>
                </c:pt>
                <c:pt idx="75728">
                  <c:v>1</c:v>
                </c:pt>
                <c:pt idx="75729">
                  <c:v>1</c:v>
                </c:pt>
                <c:pt idx="75730">
                  <c:v>1</c:v>
                </c:pt>
                <c:pt idx="75731">
                  <c:v>1</c:v>
                </c:pt>
                <c:pt idx="75732">
                  <c:v>1</c:v>
                </c:pt>
                <c:pt idx="75733">
                  <c:v>1</c:v>
                </c:pt>
                <c:pt idx="75734">
                  <c:v>0.875</c:v>
                </c:pt>
                <c:pt idx="75735">
                  <c:v>1</c:v>
                </c:pt>
                <c:pt idx="75736">
                  <c:v>1</c:v>
                </c:pt>
                <c:pt idx="75737">
                  <c:v>1</c:v>
                </c:pt>
                <c:pt idx="75738">
                  <c:v>1</c:v>
                </c:pt>
                <c:pt idx="75739">
                  <c:v>1</c:v>
                </c:pt>
                <c:pt idx="75740">
                  <c:v>1</c:v>
                </c:pt>
                <c:pt idx="75741">
                  <c:v>1</c:v>
                </c:pt>
                <c:pt idx="75742">
                  <c:v>1</c:v>
                </c:pt>
                <c:pt idx="75743">
                  <c:v>1</c:v>
                </c:pt>
                <c:pt idx="75744">
                  <c:v>1</c:v>
                </c:pt>
                <c:pt idx="75745">
                  <c:v>1</c:v>
                </c:pt>
                <c:pt idx="75746">
                  <c:v>1</c:v>
                </c:pt>
                <c:pt idx="75747">
                  <c:v>1</c:v>
                </c:pt>
                <c:pt idx="75748">
                  <c:v>1</c:v>
                </c:pt>
                <c:pt idx="75749">
                  <c:v>1</c:v>
                </c:pt>
                <c:pt idx="75750">
                  <c:v>1</c:v>
                </c:pt>
                <c:pt idx="75751">
                  <c:v>1</c:v>
                </c:pt>
                <c:pt idx="75752">
                  <c:v>1</c:v>
                </c:pt>
                <c:pt idx="75753">
                  <c:v>0.875</c:v>
                </c:pt>
                <c:pt idx="75754">
                  <c:v>1</c:v>
                </c:pt>
                <c:pt idx="75755">
                  <c:v>1</c:v>
                </c:pt>
                <c:pt idx="75756">
                  <c:v>1</c:v>
                </c:pt>
                <c:pt idx="75757">
                  <c:v>1</c:v>
                </c:pt>
                <c:pt idx="75758">
                  <c:v>1</c:v>
                </c:pt>
                <c:pt idx="75759">
                  <c:v>1</c:v>
                </c:pt>
                <c:pt idx="75760">
                  <c:v>1</c:v>
                </c:pt>
                <c:pt idx="75761">
                  <c:v>1</c:v>
                </c:pt>
                <c:pt idx="75762">
                  <c:v>1</c:v>
                </c:pt>
                <c:pt idx="75763">
                  <c:v>1</c:v>
                </c:pt>
                <c:pt idx="75764">
                  <c:v>1</c:v>
                </c:pt>
                <c:pt idx="75765">
                  <c:v>1</c:v>
                </c:pt>
                <c:pt idx="75766">
                  <c:v>1</c:v>
                </c:pt>
                <c:pt idx="75767">
                  <c:v>1</c:v>
                </c:pt>
                <c:pt idx="75768">
                  <c:v>1</c:v>
                </c:pt>
                <c:pt idx="75769">
                  <c:v>1</c:v>
                </c:pt>
                <c:pt idx="75770">
                  <c:v>1</c:v>
                </c:pt>
                <c:pt idx="75771">
                  <c:v>1</c:v>
                </c:pt>
                <c:pt idx="75772">
                  <c:v>1</c:v>
                </c:pt>
                <c:pt idx="75773">
                  <c:v>1</c:v>
                </c:pt>
                <c:pt idx="75774">
                  <c:v>1</c:v>
                </c:pt>
                <c:pt idx="75775">
                  <c:v>1</c:v>
                </c:pt>
                <c:pt idx="75776">
                  <c:v>1</c:v>
                </c:pt>
                <c:pt idx="75777">
                  <c:v>1</c:v>
                </c:pt>
                <c:pt idx="75778">
                  <c:v>1</c:v>
                </c:pt>
                <c:pt idx="75779">
                  <c:v>1</c:v>
                </c:pt>
                <c:pt idx="75780">
                  <c:v>1</c:v>
                </c:pt>
                <c:pt idx="75781">
                  <c:v>1</c:v>
                </c:pt>
                <c:pt idx="75782">
                  <c:v>1</c:v>
                </c:pt>
                <c:pt idx="75783">
                  <c:v>1</c:v>
                </c:pt>
                <c:pt idx="75784">
                  <c:v>1</c:v>
                </c:pt>
                <c:pt idx="75785">
                  <c:v>1</c:v>
                </c:pt>
                <c:pt idx="75786">
                  <c:v>1</c:v>
                </c:pt>
                <c:pt idx="75787">
                  <c:v>1</c:v>
                </c:pt>
                <c:pt idx="75788">
                  <c:v>1</c:v>
                </c:pt>
                <c:pt idx="75789">
                  <c:v>1</c:v>
                </c:pt>
                <c:pt idx="75790">
                  <c:v>1</c:v>
                </c:pt>
                <c:pt idx="75791">
                  <c:v>1</c:v>
                </c:pt>
                <c:pt idx="75792">
                  <c:v>1</c:v>
                </c:pt>
                <c:pt idx="75793">
                  <c:v>1</c:v>
                </c:pt>
                <c:pt idx="75794">
                  <c:v>0.875</c:v>
                </c:pt>
                <c:pt idx="75795">
                  <c:v>1</c:v>
                </c:pt>
                <c:pt idx="75796">
                  <c:v>1</c:v>
                </c:pt>
                <c:pt idx="75797">
                  <c:v>1</c:v>
                </c:pt>
                <c:pt idx="75798">
                  <c:v>1</c:v>
                </c:pt>
                <c:pt idx="75799">
                  <c:v>1</c:v>
                </c:pt>
                <c:pt idx="75800">
                  <c:v>1</c:v>
                </c:pt>
                <c:pt idx="75801">
                  <c:v>1</c:v>
                </c:pt>
                <c:pt idx="75802">
                  <c:v>1</c:v>
                </c:pt>
                <c:pt idx="75803">
                  <c:v>1</c:v>
                </c:pt>
                <c:pt idx="75804">
                  <c:v>1</c:v>
                </c:pt>
                <c:pt idx="75805">
                  <c:v>1</c:v>
                </c:pt>
                <c:pt idx="75806">
                  <c:v>1</c:v>
                </c:pt>
                <c:pt idx="75807">
                  <c:v>1</c:v>
                </c:pt>
                <c:pt idx="75808">
                  <c:v>1</c:v>
                </c:pt>
                <c:pt idx="75809">
                  <c:v>1</c:v>
                </c:pt>
                <c:pt idx="75810">
                  <c:v>1</c:v>
                </c:pt>
                <c:pt idx="75811">
                  <c:v>1</c:v>
                </c:pt>
                <c:pt idx="75812">
                  <c:v>1</c:v>
                </c:pt>
                <c:pt idx="75813">
                  <c:v>1</c:v>
                </c:pt>
                <c:pt idx="75814">
                  <c:v>1</c:v>
                </c:pt>
                <c:pt idx="75815">
                  <c:v>1</c:v>
                </c:pt>
                <c:pt idx="75816">
                  <c:v>1</c:v>
                </c:pt>
                <c:pt idx="75817">
                  <c:v>1</c:v>
                </c:pt>
                <c:pt idx="75818">
                  <c:v>1</c:v>
                </c:pt>
                <c:pt idx="75819">
                  <c:v>1</c:v>
                </c:pt>
                <c:pt idx="75820">
                  <c:v>1</c:v>
                </c:pt>
                <c:pt idx="75821">
                  <c:v>1</c:v>
                </c:pt>
                <c:pt idx="75822">
                  <c:v>1</c:v>
                </c:pt>
                <c:pt idx="75823">
                  <c:v>1</c:v>
                </c:pt>
                <c:pt idx="75824">
                  <c:v>1</c:v>
                </c:pt>
                <c:pt idx="75825">
                  <c:v>1</c:v>
                </c:pt>
                <c:pt idx="75826">
                  <c:v>1</c:v>
                </c:pt>
                <c:pt idx="75827">
                  <c:v>1</c:v>
                </c:pt>
                <c:pt idx="75828">
                  <c:v>1</c:v>
                </c:pt>
                <c:pt idx="75829">
                  <c:v>1</c:v>
                </c:pt>
                <c:pt idx="75830">
                  <c:v>1</c:v>
                </c:pt>
                <c:pt idx="75831">
                  <c:v>1</c:v>
                </c:pt>
                <c:pt idx="75832">
                  <c:v>1</c:v>
                </c:pt>
                <c:pt idx="75833">
                  <c:v>1</c:v>
                </c:pt>
                <c:pt idx="75834">
                  <c:v>1</c:v>
                </c:pt>
                <c:pt idx="75835">
                  <c:v>1</c:v>
                </c:pt>
                <c:pt idx="75836">
                  <c:v>1</c:v>
                </c:pt>
                <c:pt idx="75837">
                  <c:v>1</c:v>
                </c:pt>
                <c:pt idx="75838">
                  <c:v>1</c:v>
                </c:pt>
                <c:pt idx="75839">
                  <c:v>1</c:v>
                </c:pt>
                <c:pt idx="75840">
                  <c:v>1</c:v>
                </c:pt>
                <c:pt idx="75841">
                  <c:v>1</c:v>
                </c:pt>
                <c:pt idx="75842">
                  <c:v>1</c:v>
                </c:pt>
                <c:pt idx="75843">
                  <c:v>1</c:v>
                </c:pt>
                <c:pt idx="75844">
                  <c:v>1</c:v>
                </c:pt>
                <c:pt idx="75845">
                  <c:v>1</c:v>
                </c:pt>
                <c:pt idx="75846">
                  <c:v>1</c:v>
                </c:pt>
                <c:pt idx="75847">
                  <c:v>1</c:v>
                </c:pt>
                <c:pt idx="75848">
                  <c:v>0.875</c:v>
                </c:pt>
                <c:pt idx="75849">
                  <c:v>1</c:v>
                </c:pt>
                <c:pt idx="75850">
                  <c:v>1</c:v>
                </c:pt>
                <c:pt idx="75851">
                  <c:v>1</c:v>
                </c:pt>
                <c:pt idx="75852">
                  <c:v>1</c:v>
                </c:pt>
                <c:pt idx="75853">
                  <c:v>1</c:v>
                </c:pt>
                <c:pt idx="75854">
                  <c:v>1</c:v>
                </c:pt>
                <c:pt idx="75855">
                  <c:v>1</c:v>
                </c:pt>
                <c:pt idx="75856">
                  <c:v>1</c:v>
                </c:pt>
                <c:pt idx="75857">
                  <c:v>1</c:v>
                </c:pt>
                <c:pt idx="75858">
                  <c:v>1</c:v>
                </c:pt>
                <c:pt idx="75859">
                  <c:v>1</c:v>
                </c:pt>
                <c:pt idx="75860">
                  <c:v>1</c:v>
                </c:pt>
                <c:pt idx="75861">
                  <c:v>1</c:v>
                </c:pt>
                <c:pt idx="75862">
                  <c:v>1</c:v>
                </c:pt>
                <c:pt idx="75863">
                  <c:v>1</c:v>
                </c:pt>
                <c:pt idx="75864">
                  <c:v>1</c:v>
                </c:pt>
                <c:pt idx="75865">
                  <c:v>1</c:v>
                </c:pt>
                <c:pt idx="75866">
                  <c:v>1</c:v>
                </c:pt>
                <c:pt idx="75867">
                  <c:v>1</c:v>
                </c:pt>
                <c:pt idx="75868">
                  <c:v>0.5</c:v>
                </c:pt>
                <c:pt idx="75869">
                  <c:v>1</c:v>
                </c:pt>
                <c:pt idx="75870">
                  <c:v>1</c:v>
                </c:pt>
                <c:pt idx="75871">
                  <c:v>1</c:v>
                </c:pt>
                <c:pt idx="75872">
                  <c:v>1</c:v>
                </c:pt>
                <c:pt idx="75873">
                  <c:v>1</c:v>
                </c:pt>
                <c:pt idx="75874">
                  <c:v>1</c:v>
                </c:pt>
                <c:pt idx="75875">
                  <c:v>1</c:v>
                </c:pt>
                <c:pt idx="75876">
                  <c:v>1</c:v>
                </c:pt>
                <c:pt idx="75877">
                  <c:v>1</c:v>
                </c:pt>
                <c:pt idx="75878">
                  <c:v>1</c:v>
                </c:pt>
                <c:pt idx="75879">
                  <c:v>1</c:v>
                </c:pt>
                <c:pt idx="75880">
                  <c:v>1</c:v>
                </c:pt>
                <c:pt idx="75881">
                  <c:v>1</c:v>
                </c:pt>
                <c:pt idx="75882">
                  <c:v>0.85714285700000004</c:v>
                </c:pt>
                <c:pt idx="75883">
                  <c:v>1</c:v>
                </c:pt>
                <c:pt idx="75884">
                  <c:v>0.85714285700000004</c:v>
                </c:pt>
                <c:pt idx="75885">
                  <c:v>0.85714285700000004</c:v>
                </c:pt>
                <c:pt idx="75886">
                  <c:v>1</c:v>
                </c:pt>
                <c:pt idx="75887">
                  <c:v>1</c:v>
                </c:pt>
                <c:pt idx="75888">
                  <c:v>0.85714285700000004</c:v>
                </c:pt>
                <c:pt idx="75889">
                  <c:v>1</c:v>
                </c:pt>
                <c:pt idx="75890">
                  <c:v>1</c:v>
                </c:pt>
                <c:pt idx="75891">
                  <c:v>1</c:v>
                </c:pt>
                <c:pt idx="75892">
                  <c:v>1</c:v>
                </c:pt>
                <c:pt idx="75893">
                  <c:v>0.85714285700000004</c:v>
                </c:pt>
                <c:pt idx="75894">
                  <c:v>1</c:v>
                </c:pt>
                <c:pt idx="75895">
                  <c:v>1</c:v>
                </c:pt>
                <c:pt idx="75896">
                  <c:v>1</c:v>
                </c:pt>
                <c:pt idx="75897">
                  <c:v>1</c:v>
                </c:pt>
                <c:pt idx="75898">
                  <c:v>1</c:v>
                </c:pt>
                <c:pt idx="75899">
                  <c:v>1</c:v>
                </c:pt>
                <c:pt idx="75900">
                  <c:v>0.85714285700000004</c:v>
                </c:pt>
                <c:pt idx="75901">
                  <c:v>1</c:v>
                </c:pt>
                <c:pt idx="75902">
                  <c:v>1</c:v>
                </c:pt>
                <c:pt idx="75903">
                  <c:v>1</c:v>
                </c:pt>
                <c:pt idx="75904">
                  <c:v>0.85714285700000004</c:v>
                </c:pt>
                <c:pt idx="75905">
                  <c:v>0.85714285700000004</c:v>
                </c:pt>
                <c:pt idx="75906">
                  <c:v>1</c:v>
                </c:pt>
                <c:pt idx="75907">
                  <c:v>1</c:v>
                </c:pt>
                <c:pt idx="75908">
                  <c:v>1</c:v>
                </c:pt>
                <c:pt idx="75909">
                  <c:v>0.85714285700000004</c:v>
                </c:pt>
                <c:pt idx="75910">
                  <c:v>1</c:v>
                </c:pt>
                <c:pt idx="75911">
                  <c:v>1</c:v>
                </c:pt>
                <c:pt idx="75912">
                  <c:v>1</c:v>
                </c:pt>
                <c:pt idx="75913">
                  <c:v>1</c:v>
                </c:pt>
                <c:pt idx="75914">
                  <c:v>1</c:v>
                </c:pt>
                <c:pt idx="75915">
                  <c:v>1</c:v>
                </c:pt>
                <c:pt idx="75916">
                  <c:v>1</c:v>
                </c:pt>
                <c:pt idx="75917">
                  <c:v>1</c:v>
                </c:pt>
                <c:pt idx="75918">
                  <c:v>0.85714285700000004</c:v>
                </c:pt>
                <c:pt idx="75919">
                  <c:v>1</c:v>
                </c:pt>
                <c:pt idx="75920">
                  <c:v>1</c:v>
                </c:pt>
                <c:pt idx="75921">
                  <c:v>1</c:v>
                </c:pt>
                <c:pt idx="75922">
                  <c:v>1</c:v>
                </c:pt>
                <c:pt idx="75923">
                  <c:v>1</c:v>
                </c:pt>
                <c:pt idx="75924">
                  <c:v>1</c:v>
                </c:pt>
                <c:pt idx="75925">
                  <c:v>1</c:v>
                </c:pt>
                <c:pt idx="75926">
                  <c:v>1</c:v>
                </c:pt>
                <c:pt idx="75927">
                  <c:v>1</c:v>
                </c:pt>
                <c:pt idx="75928">
                  <c:v>1</c:v>
                </c:pt>
                <c:pt idx="75929">
                  <c:v>1</c:v>
                </c:pt>
                <c:pt idx="75930">
                  <c:v>1</c:v>
                </c:pt>
                <c:pt idx="75931">
                  <c:v>1</c:v>
                </c:pt>
                <c:pt idx="75932">
                  <c:v>0.85714285700000004</c:v>
                </c:pt>
                <c:pt idx="75933">
                  <c:v>1</c:v>
                </c:pt>
                <c:pt idx="75934">
                  <c:v>1</c:v>
                </c:pt>
                <c:pt idx="75935">
                  <c:v>1</c:v>
                </c:pt>
                <c:pt idx="75936">
                  <c:v>1</c:v>
                </c:pt>
                <c:pt idx="75937">
                  <c:v>1</c:v>
                </c:pt>
                <c:pt idx="75938">
                  <c:v>1</c:v>
                </c:pt>
                <c:pt idx="75939">
                  <c:v>1</c:v>
                </c:pt>
                <c:pt idx="75940">
                  <c:v>1</c:v>
                </c:pt>
                <c:pt idx="75941">
                  <c:v>1</c:v>
                </c:pt>
                <c:pt idx="75942">
                  <c:v>1</c:v>
                </c:pt>
                <c:pt idx="75943">
                  <c:v>1</c:v>
                </c:pt>
                <c:pt idx="75944">
                  <c:v>1</c:v>
                </c:pt>
                <c:pt idx="75945">
                  <c:v>1</c:v>
                </c:pt>
                <c:pt idx="75946">
                  <c:v>1</c:v>
                </c:pt>
                <c:pt idx="75947">
                  <c:v>1</c:v>
                </c:pt>
                <c:pt idx="75948">
                  <c:v>1</c:v>
                </c:pt>
                <c:pt idx="75949">
                  <c:v>1</c:v>
                </c:pt>
                <c:pt idx="75950">
                  <c:v>1</c:v>
                </c:pt>
                <c:pt idx="75951">
                  <c:v>1</c:v>
                </c:pt>
                <c:pt idx="75952">
                  <c:v>1</c:v>
                </c:pt>
                <c:pt idx="75953">
                  <c:v>1</c:v>
                </c:pt>
                <c:pt idx="75954">
                  <c:v>0.85714285700000004</c:v>
                </c:pt>
                <c:pt idx="75955">
                  <c:v>1</c:v>
                </c:pt>
                <c:pt idx="75956">
                  <c:v>1</c:v>
                </c:pt>
                <c:pt idx="75957">
                  <c:v>1</c:v>
                </c:pt>
                <c:pt idx="75958">
                  <c:v>1</c:v>
                </c:pt>
                <c:pt idx="75959">
                  <c:v>0.85714285700000004</c:v>
                </c:pt>
                <c:pt idx="75960">
                  <c:v>1</c:v>
                </c:pt>
                <c:pt idx="75961">
                  <c:v>0.571428571</c:v>
                </c:pt>
                <c:pt idx="75962">
                  <c:v>1</c:v>
                </c:pt>
                <c:pt idx="75963">
                  <c:v>1</c:v>
                </c:pt>
                <c:pt idx="75964">
                  <c:v>1</c:v>
                </c:pt>
                <c:pt idx="75965">
                  <c:v>1</c:v>
                </c:pt>
                <c:pt idx="75966">
                  <c:v>1</c:v>
                </c:pt>
                <c:pt idx="75967">
                  <c:v>1</c:v>
                </c:pt>
                <c:pt idx="75968">
                  <c:v>1</c:v>
                </c:pt>
                <c:pt idx="75969">
                  <c:v>1</c:v>
                </c:pt>
                <c:pt idx="75970">
                  <c:v>1</c:v>
                </c:pt>
                <c:pt idx="75971">
                  <c:v>1</c:v>
                </c:pt>
                <c:pt idx="75972">
                  <c:v>1</c:v>
                </c:pt>
                <c:pt idx="75973">
                  <c:v>1</c:v>
                </c:pt>
                <c:pt idx="75974">
                  <c:v>1</c:v>
                </c:pt>
                <c:pt idx="75975">
                  <c:v>1</c:v>
                </c:pt>
                <c:pt idx="75976">
                  <c:v>1</c:v>
                </c:pt>
                <c:pt idx="75977">
                  <c:v>1</c:v>
                </c:pt>
                <c:pt idx="75978">
                  <c:v>1</c:v>
                </c:pt>
                <c:pt idx="75979">
                  <c:v>1</c:v>
                </c:pt>
                <c:pt idx="75980">
                  <c:v>1</c:v>
                </c:pt>
                <c:pt idx="75981">
                  <c:v>0.85714285700000004</c:v>
                </c:pt>
                <c:pt idx="75982">
                  <c:v>1</c:v>
                </c:pt>
                <c:pt idx="75983">
                  <c:v>1</c:v>
                </c:pt>
                <c:pt idx="75984">
                  <c:v>1</c:v>
                </c:pt>
                <c:pt idx="75985">
                  <c:v>1</c:v>
                </c:pt>
                <c:pt idx="75986">
                  <c:v>1</c:v>
                </c:pt>
                <c:pt idx="75987">
                  <c:v>1</c:v>
                </c:pt>
                <c:pt idx="75988">
                  <c:v>1</c:v>
                </c:pt>
                <c:pt idx="75989">
                  <c:v>1</c:v>
                </c:pt>
                <c:pt idx="75990">
                  <c:v>1</c:v>
                </c:pt>
                <c:pt idx="75991">
                  <c:v>1</c:v>
                </c:pt>
                <c:pt idx="75992">
                  <c:v>1</c:v>
                </c:pt>
                <c:pt idx="75993">
                  <c:v>1</c:v>
                </c:pt>
                <c:pt idx="75994">
                  <c:v>1</c:v>
                </c:pt>
                <c:pt idx="75995">
                  <c:v>0.85714285700000004</c:v>
                </c:pt>
                <c:pt idx="75996">
                  <c:v>1</c:v>
                </c:pt>
                <c:pt idx="75997">
                  <c:v>1</c:v>
                </c:pt>
                <c:pt idx="75998">
                  <c:v>1</c:v>
                </c:pt>
                <c:pt idx="75999">
                  <c:v>1</c:v>
                </c:pt>
                <c:pt idx="76000">
                  <c:v>1</c:v>
                </c:pt>
                <c:pt idx="76001">
                  <c:v>1</c:v>
                </c:pt>
                <c:pt idx="76002">
                  <c:v>1</c:v>
                </c:pt>
                <c:pt idx="76003">
                  <c:v>1</c:v>
                </c:pt>
                <c:pt idx="76004">
                  <c:v>1</c:v>
                </c:pt>
                <c:pt idx="76005">
                  <c:v>0.85714285700000004</c:v>
                </c:pt>
                <c:pt idx="76006">
                  <c:v>1</c:v>
                </c:pt>
                <c:pt idx="76007">
                  <c:v>1</c:v>
                </c:pt>
                <c:pt idx="76008">
                  <c:v>1</c:v>
                </c:pt>
                <c:pt idx="76009">
                  <c:v>1</c:v>
                </c:pt>
                <c:pt idx="76010">
                  <c:v>1</c:v>
                </c:pt>
                <c:pt idx="76011">
                  <c:v>1</c:v>
                </c:pt>
                <c:pt idx="76012">
                  <c:v>1</c:v>
                </c:pt>
                <c:pt idx="76013">
                  <c:v>1</c:v>
                </c:pt>
                <c:pt idx="76014">
                  <c:v>1</c:v>
                </c:pt>
                <c:pt idx="76015">
                  <c:v>1</c:v>
                </c:pt>
                <c:pt idx="76016">
                  <c:v>1</c:v>
                </c:pt>
                <c:pt idx="76017">
                  <c:v>1</c:v>
                </c:pt>
                <c:pt idx="76018">
                  <c:v>1</c:v>
                </c:pt>
                <c:pt idx="76019">
                  <c:v>1</c:v>
                </c:pt>
                <c:pt idx="76020">
                  <c:v>1</c:v>
                </c:pt>
                <c:pt idx="76021">
                  <c:v>1</c:v>
                </c:pt>
                <c:pt idx="76022">
                  <c:v>1</c:v>
                </c:pt>
                <c:pt idx="76023">
                  <c:v>1</c:v>
                </c:pt>
                <c:pt idx="76024">
                  <c:v>1</c:v>
                </c:pt>
                <c:pt idx="76025">
                  <c:v>1</c:v>
                </c:pt>
                <c:pt idx="76026">
                  <c:v>1</c:v>
                </c:pt>
                <c:pt idx="76027">
                  <c:v>1</c:v>
                </c:pt>
                <c:pt idx="76028">
                  <c:v>1</c:v>
                </c:pt>
                <c:pt idx="76029">
                  <c:v>1</c:v>
                </c:pt>
                <c:pt idx="76030">
                  <c:v>1</c:v>
                </c:pt>
                <c:pt idx="76031">
                  <c:v>0.85714285700000004</c:v>
                </c:pt>
                <c:pt idx="76032">
                  <c:v>1</c:v>
                </c:pt>
                <c:pt idx="76033">
                  <c:v>1</c:v>
                </c:pt>
                <c:pt idx="76034">
                  <c:v>1</c:v>
                </c:pt>
                <c:pt idx="76035">
                  <c:v>1</c:v>
                </c:pt>
                <c:pt idx="76036">
                  <c:v>1</c:v>
                </c:pt>
                <c:pt idx="76037">
                  <c:v>1</c:v>
                </c:pt>
                <c:pt idx="76038">
                  <c:v>1</c:v>
                </c:pt>
                <c:pt idx="76039">
                  <c:v>1</c:v>
                </c:pt>
                <c:pt idx="76040">
                  <c:v>1</c:v>
                </c:pt>
                <c:pt idx="76041">
                  <c:v>1</c:v>
                </c:pt>
                <c:pt idx="76042">
                  <c:v>1</c:v>
                </c:pt>
                <c:pt idx="76043">
                  <c:v>1</c:v>
                </c:pt>
                <c:pt idx="76044">
                  <c:v>1</c:v>
                </c:pt>
                <c:pt idx="76045">
                  <c:v>1</c:v>
                </c:pt>
                <c:pt idx="76046">
                  <c:v>0.85714285700000004</c:v>
                </c:pt>
                <c:pt idx="76047">
                  <c:v>1</c:v>
                </c:pt>
                <c:pt idx="76048">
                  <c:v>1</c:v>
                </c:pt>
                <c:pt idx="76049">
                  <c:v>1</c:v>
                </c:pt>
                <c:pt idx="76050">
                  <c:v>1</c:v>
                </c:pt>
                <c:pt idx="76051">
                  <c:v>1</c:v>
                </c:pt>
                <c:pt idx="76052">
                  <c:v>1</c:v>
                </c:pt>
                <c:pt idx="76053">
                  <c:v>1</c:v>
                </c:pt>
                <c:pt idx="76054">
                  <c:v>1</c:v>
                </c:pt>
                <c:pt idx="76055">
                  <c:v>1</c:v>
                </c:pt>
                <c:pt idx="76056">
                  <c:v>1</c:v>
                </c:pt>
                <c:pt idx="76057">
                  <c:v>1</c:v>
                </c:pt>
                <c:pt idx="76058">
                  <c:v>1</c:v>
                </c:pt>
                <c:pt idx="76059">
                  <c:v>1</c:v>
                </c:pt>
                <c:pt idx="76060">
                  <c:v>0.85714285700000004</c:v>
                </c:pt>
                <c:pt idx="76061">
                  <c:v>1</c:v>
                </c:pt>
                <c:pt idx="76062">
                  <c:v>1</c:v>
                </c:pt>
                <c:pt idx="76063">
                  <c:v>0.85714285700000004</c:v>
                </c:pt>
                <c:pt idx="76064">
                  <c:v>0.85714285700000004</c:v>
                </c:pt>
                <c:pt idx="76065">
                  <c:v>1</c:v>
                </c:pt>
                <c:pt idx="76066">
                  <c:v>1</c:v>
                </c:pt>
                <c:pt idx="76067">
                  <c:v>1</c:v>
                </c:pt>
                <c:pt idx="76068">
                  <c:v>1</c:v>
                </c:pt>
                <c:pt idx="76069">
                  <c:v>1</c:v>
                </c:pt>
                <c:pt idx="76070">
                  <c:v>1</c:v>
                </c:pt>
                <c:pt idx="76071">
                  <c:v>1</c:v>
                </c:pt>
                <c:pt idx="76072">
                  <c:v>1</c:v>
                </c:pt>
                <c:pt idx="76073">
                  <c:v>1</c:v>
                </c:pt>
                <c:pt idx="76074">
                  <c:v>0.85714285700000004</c:v>
                </c:pt>
                <c:pt idx="76075">
                  <c:v>1</c:v>
                </c:pt>
                <c:pt idx="76076">
                  <c:v>1</c:v>
                </c:pt>
                <c:pt idx="76077">
                  <c:v>1</c:v>
                </c:pt>
                <c:pt idx="76078">
                  <c:v>1</c:v>
                </c:pt>
                <c:pt idx="76079">
                  <c:v>1</c:v>
                </c:pt>
                <c:pt idx="76080">
                  <c:v>1</c:v>
                </c:pt>
                <c:pt idx="76081">
                  <c:v>1</c:v>
                </c:pt>
                <c:pt idx="76082">
                  <c:v>1</c:v>
                </c:pt>
                <c:pt idx="76083">
                  <c:v>1</c:v>
                </c:pt>
                <c:pt idx="76084">
                  <c:v>1</c:v>
                </c:pt>
                <c:pt idx="76085">
                  <c:v>1</c:v>
                </c:pt>
                <c:pt idx="76086">
                  <c:v>1</c:v>
                </c:pt>
                <c:pt idx="76087">
                  <c:v>1</c:v>
                </c:pt>
                <c:pt idx="76088">
                  <c:v>0.85714285700000004</c:v>
                </c:pt>
                <c:pt idx="76089">
                  <c:v>0.85714285700000004</c:v>
                </c:pt>
                <c:pt idx="76090">
                  <c:v>1</c:v>
                </c:pt>
                <c:pt idx="76091">
                  <c:v>1</c:v>
                </c:pt>
                <c:pt idx="76092">
                  <c:v>1</c:v>
                </c:pt>
                <c:pt idx="76093">
                  <c:v>1</c:v>
                </c:pt>
                <c:pt idx="76094">
                  <c:v>0.85714285700000004</c:v>
                </c:pt>
                <c:pt idx="76095">
                  <c:v>1</c:v>
                </c:pt>
                <c:pt idx="76096">
                  <c:v>1</c:v>
                </c:pt>
                <c:pt idx="76097">
                  <c:v>0.85714285700000004</c:v>
                </c:pt>
                <c:pt idx="76098">
                  <c:v>1</c:v>
                </c:pt>
                <c:pt idx="76099">
                  <c:v>1</c:v>
                </c:pt>
                <c:pt idx="76100">
                  <c:v>0.85714285700000004</c:v>
                </c:pt>
                <c:pt idx="76101">
                  <c:v>0.85714285700000004</c:v>
                </c:pt>
                <c:pt idx="76102">
                  <c:v>1</c:v>
                </c:pt>
                <c:pt idx="76103">
                  <c:v>1</c:v>
                </c:pt>
                <c:pt idx="76104">
                  <c:v>1</c:v>
                </c:pt>
                <c:pt idx="76105">
                  <c:v>1</c:v>
                </c:pt>
                <c:pt idx="76106">
                  <c:v>1</c:v>
                </c:pt>
                <c:pt idx="76107">
                  <c:v>1</c:v>
                </c:pt>
                <c:pt idx="76108">
                  <c:v>1</c:v>
                </c:pt>
                <c:pt idx="76109">
                  <c:v>1</c:v>
                </c:pt>
                <c:pt idx="76110">
                  <c:v>1</c:v>
                </c:pt>
                <c:pt idx="76111">
                  <c:v>1</c:v>
                </c:pt>
                <c:pt idx="76112">
                  <c:v>1</c:v>
                </c:pt>
                <c:pt idx="76113">
                  <c:v>1</c:v>
                </c:pt>
                <c:pt idx="76114">
                  <c:v>1</c:v>
                </c:pt>
                <c:pt idx="76115">
                  <c:v>1</c:v>
                </c:pt>
                <c:pt idx="76116">
                  <c:v>1</c:v>
                </c:pt>
                <c:pt idx="76117">
                  <c:v>1</c:v>
                </c:pt>
                <c:pt idx="76118">
                  <c:v>1</c:v>
                </c:pt>
                <c:pt idx="76119">
                  <c:v>1</c:v>
                </c:pt>
                <c:pt idx="76120">
                  <c:v>0.85714285700000004</c:v>
                </c:pt>
                <c:pt idx="76121">
                  <c:v>1</c:v>
                </c:pt>
                <c:pt idx="76122">
                  <c:v>1</c:v>
                </c:pt>
                <c:pt idx="76123">
                  <c:v>1</c:v>
                </c:pt>
                <c:pt idx="76124">
                  <c:v>1</c:v>
                </c:pt>
                <c:pt idx="76125">
                  <c:v>1</c:v>
                </c:pt>
                <c:pt idx="76126">
                  <c:v>1</c:v>
                </c:pt>
                <c:pt idx="76127">
                  <c:v>1</c:v>
                </c:pt>
                <c:pt idx="76128">
                  <c:v>1</c:v>
                </c:pt>
                <c:pt idx="76129">
                  <c:v>1</c:v>
                </c:pt>
                <c:pt idx="76130">
                  <c:v>1</c:v>
                </c:pt>
                <c:pt idx="76131">
                  <c:v>1</c:v>
                </c:pt>
                <c:pt idx="76132">
                  <c:v>1</c:v>
                </c:pt>
                <c:pt idx="76133">
                  <c:v>1</c:v>
                </c:pt>
                <c:pt idx="76134">
                  <c:v>0.85714285700000004</c:v>
                </c:pt>
                <c:pt idx="76135">
                  <c:v>1</c:v>
                </c:pt>
                <c:pt idx="76136">
                  <c:v>1</c:v>
                </c:pt>
                <c:pt idx="76137">
                  <c:v>1</c:v>
                </c:pt>
                <c:pt idx="76138">
                  <c:v>1</c:v>
                </c:pt>
                <c:pt idx="76139">
                  <c:v>1</c:v>
                </c:pt>
                <c:pt idx="76140">
                  <c:v>1</c:v>
                </c:pt>
                <c:pt idx="76141">
                  <c:v>1</c:v>
                </c:pt>
                <c:pt idx="76142">
                  <c:v>1</c:v>
                </c:pt>
                <c:pt idx="76143">
                  <c:v>1</c:v>
                </c:pt>
                <c:pt idx="76144">
                  <c:v>1</c:v>
                </c:pt>
                <c:pt idx="76145">
                  <c:v>1</c:v>
                </c:pt>
                <c:pt idx="76146">
                  <c:v>1</c:v>
                </c:pt>
                <c:pt idx="76147">
                  <c:v>1</c:v>
                </c:pt>
                <c:pt idx="76148">
                  <c:v>1</c:v>
                </c:pt>
                <c:pt idx="76149">
                  <c:v>1</c:v>
                </c:pt>
                <c:pt idx="76150">
                  <c:v>1</c:v>
                </c:pt>
                <c:pt idx="76151">
                  <c:v>1</c:v>
                </c:pt>
                <c:pt idx="76152">
                  <c:v>1</c:v>
                </c:pt>
                <c:pt idx="76153">
                  <c:v>1</c:v>
                </c:pt>
                <c:pt idx="76154">
                  <c:v>1</c:v>
                </c:pt>
                <c:pt idx="76155">
                  <c:v>0.85714285700000004</c:v>
                </c:pt>
                <c:pt idx="76156">
                  <c:v>1</c:v>
                </c:pt>
                <c:pt idx="76157">
                  <c:v>1</c:v>
                </c:pt>
                <c:pt idx="76158">
                  <c:v>1</c:v>
                </c:pt>
                <c:pt idx="76159">
                  <c:v>1</c:v>
                </c:pt>
                <c:pt idx="76160">
                  <c:v>1</c:v>
                </c:pt>
                <c:pt idx="76161">
                  <c:v>1</c:v>
                </c:pt>
                <c:pt idx="76162">
                  <c:v>1</c:v>
                </c:pt>
                <c:pt idx="76163">
                  <c:v>1</c:v>
                </c:pt>
                <c:pt idx="76164">
                  <c:v>1</c:v>
                </c:pt>
                <c:pt idx="76165">
                  <c:v>1</c:v>
                </c:pt>
                <c:pt idx="76166">
                  <c:v>1</c:v>
                </c:pt>
                <c:pt idx="76167">
                  <c:v>1</c:v>
                </c:pt>
                <c:pt idx="76168">
                  <c:v>1</c:v>
                </c:pt>
                <c:pt idx="76169">
                  <c:v>1</c:v>
                </c:pt>
                <c:pt idx="76170">
                  <c:v>1</c:v>
                </c:pt>
                <c:pt idx="76171">
                  <c:v>1</c:v>
                </c:pt>
                <c:pt idx="76172">
                  <c:v>1</c:v>
                </c:pt>
                <c:pt idx="76173">
                  <c:v>1</c:v>
                </c:pt>
                <c:pt idx="76174">
                  <c:v>1</c:v>
                </c:pt>
                <c:pt idx="76175">
                  <c:v>1</c:v>
                </c:pt>
                <c:pt idx="76176">
                  <c:v>1</c:v>
                </c:pt>
                <c:pt idx="76177">
                  <c:v>1</c:v>
                </c:pt>
                <c:pt idx="76178">
                  <c:v>1</c:v>
                </c:pt>
                <c:pt idx="76179">
                  <c:v>1</c:v>
                </c:pt>
                <c:pt idx="76180">
                  <c:v>1</c:v>
                </c:pt>
                <c:pt idx="76181">
                  <c:v>1</c:v>
                </c:pt>
                <c:pt idx="76182">
                  <c:v>1</c:v>
                </c:pt>
                <c:pt idx="76183">
                  <c:v>0.85714285700000004</c:v>
                </c:pt>
                <c:pt idx="76184">
                  <c:v>1</c:v>
                </c:pt>
                <c:pt idx="76185">
                  <c:v>1</c:v>
                </c:pt>
                <c:pt idx="76186">
                  <c:v>1</c:v>
                </c:pt>
                <c:pt idx="76187">
                  <c:v>1</c:v>
                </c:pt>
                <c:pt idx="76188">
                  <c:v>1</c:v>
                </c:pt>
                <c:pt idx="76189">
                  <c:v>1</c:v>
                </c:pt>
                <c:pt idx="76190">
                  <c:v>1</c:v>
                </c:pt>
                <c:pt idx="76191">
                  <c:v>0.85714285700000004</c:v>
                </c:pt>
                <c:pt idx="76192">
                  <c:v>1</c:v>
                </c:pt>
                <c:pt idx="76193">
                  <c:v>1</c:v>
                </c:pt>
                <c:pt idx="76194">
                  <c:v>1</c:v>
                </c:pt>
                <c:pt idx="76195">
                  <c:v>0.85714285700000004</c:v>
                </c:pt>
                <c:pt idx="76196">
                  <c:v>1</c:v>
                </c:pt>
                <c:pt idx="76197">
                  <c:v>1</c:v>
                </c:pt>
                <c:pt idx="76198">
                  <c:v>1</c:v>
                </c:pt>
                <c:pt idx="76199">
                  <c:v>0.85714285700000004</c:v>
                </c:pt>
                <c:pt idx="76200">
                  <c:v>1</c:v>
                </c:pt>
                <c:pt idx="76201">
                  <c:v>1</c:v>
                </c:pt>
                <c:pt idx="76202">
                  <c:v>1</c:v>
                </c:pt>
                <c:pt idx="76203">
                  <c:v>1</c:v>
                </c:pt>
                <c:pt idx="76204">
                  <c:v>1</c:v>
                </c:pt>
                <c:pt idx="76205">
                  <c:v>1</c:v>
                </c:pt>
                <c:pt idx="76206">
                  <c:v>1</c:v>
                </c:pt>
                <c:pt idx="76207">
                  <c:v>1</c:v>
                </c:pt>
                <c:pt idx="76208">
                  <c:v>1</c:v>
                </c:pt>
                <c:pt idx="76209">
                  <c:v>1</c:v>
                </c:pt>
                <c:pt idx="76210">
                  <c:v>1</c:v>
                </c:pt>
                <c:pt idx="76211">
                  <c:v>1</c:v>
                </c:pt>
                <c:pt idx="76212">
                  <c:v>1</c:v>
                </c:pt>
                <c:pt idx="76213">
                  <c:v>0.85714285700000004</c:v>
                </c:pt>
                <c:pt idx="76214">
                  <c:v>1</c:v>
                </c:pt>
                <c:pt idx="76215">
                  <c:v>1</c:v>
                </c:pt>
                <c:pt idx="76216">
                  <c:v>1</c:v>
                </c:pt>
                <c:pt idx="76217">
                  <c:v>0.85714285700000004</c:v>
                </c:pt>
                <c:pt idx="76218">
                  <c:v>1</c:v>
                </c:pt>
                <c:pt idx="76219">
                  <c:v>1</c:v>
                </c:pt>
                <c:pt idx="76220">
                  <c:v>1</c:v>
                </c:pt>
                <c:pt idx="76221">
                  <c:v>1</c:v>
                </c:pt>
                <c:pt idx="76222">
                  <c:v>1</c:v>
                </c:pt>
                <c:pt idx="76223">
                  <c:v>1</c:v>
                </c:pt>
                <c:pt idx="76224">
                  <c:v>1</c:v>
                </c:pt>
                <c:pt idx="76225">
                  <c:v>1</c:v>
                </c:pt>
                <c:pt idx="76226">
                  <c:v>1</c:v>
                </c:pt>
                <c:pt idx="76227">
                  <c:v>1</c:v>
                </c:pt>
                <c:pt idx="76228">
                  <c:v>1</c:v>
                </c:pt>
                <c:pt idx="76229">
                  <c:v>1</c:v>
                </c:pt>
                <c:pt idx="76230">
                  <c:v>1</c:v>
                </c:pt>
                <c:pt idx="76231">
                  <c:v>1</c:v>
                </c:pt>
                <c:pt idx="76232">
                  <c:v>1</c:v>
                </c:pt>
                <c:pt idx="76233">
                  <c:v>1</c:v>
                </c:pt>
                <c:pt idx="76234">
                  <c:v>1</c:v>
                </c:pt>
                <c:pt idx="76235">
                  <c:v>1</c:v>
                </c:pt>
                <c:pt idx="76236">
                  <c:v>1</c:v>
                </c:pt>
                <c:pt idx="76237">
                  <c:v>1</c:v>
                </c:pt>
                <c:pt idx="76238">
                  <c:v>1</c:v>
                </c:pt>
                <c:pt idx="76239">
                  <c:v>1</c:v>
                </c:pt>
                <c:pt idx="76240">
                  <c:v>0.85714285700000004</c:v>
                </c:pt>
                <c:pt idx="76241">
                  <c:v>1</c:v>
                </c:pt>
                <c:pt idx="76242">
                  <c:v>1</c:v>
                </c:pt>
                <c:pt idx="76243">
                  <c:v>0.85714285700000004</c:v>
                </c:pt>
                <c:pt idx="76244">
                  <c:v>1</c:v>
                </c:pt>
                <c:pt idx="76245">
                  <c:v>1</c:v>
                </c:pt>
                <c:pt idx="76246">
                  <c:v>1</c:v>
                </c:pt>
                <c:pt idx="76247">
                  <c:v>1</c:v>
                </c:pt>
                <c:pt idx="76248">
                  <c:v>1</c:v>
                </c:pt>
                <c:pt idx="76249">
                  <c:v>1</c:v>
                </c:pt>
                <c:pt idx="76250">
                  <c:v>1</c:v>
                </c:pt>
                <c:pt idx="76251">
                  <c:v>1</c:v>
                </c:pt>
                <c:pt idx="76252">
                  <c:v>1</c:v>
                </c:pt>
                <c:pt idx="76253">
                  <c:v>1</c:v>
                </c:pt>
                <c:pt idx="76254">
                  <c:v>1</c:v>
                </c:pt>
                <c:pt idx="76255">
                  <c:v>1</c:v>
                </c:pt>
                <c:pt idx="76256">
                  <c:v>1</c:v>
                </c:pt>
                <c:pt idx="76257">
                  <c:v>1</c:v>
                </c:pt>
                <c:pt idx="76258">
                  <c:v>1</c:v>
                </c:pt>
                <c:pt idx="76259">
                  <c:v>1</c:v>
                </c:pt>
                <c:pt idx="76260">
                  <c:v>0.14285714299999999</c:v>
                </c:pt>
                <c:pt idx="76261">
                  <c:v>1</c:v>
                </c:pt>
                <c:pt idx="76262">
                  <c:v>1</c:v>
                </c:pt>
                <c:pt idx="76263">
                  <c:v>0.85714285700000004</c:v>
                </c:pt>
                <c:pt idx="76264">
                  <c:v>0.85714285700000004</c:v>
                </c:pt>
                <c:pt idx="76265">
                  <c:v>1</c:v>
                </c:pt>
                <c:pt idx="76266">
                  <c:v>1</c:v>
                </c:pt>
                <c:pt idx="76267">
                  <c:v>1</c:v>
                </c:pt>
                <c:pt idx="76268">
                  <c:v>1</c:v>
                </c:pt>
                <c:pt idx="76269">
                  <c:v>1</c:v>
                </c:pt>
                <c:pt idx="76270">
                  <c:v>1</c:v>
                </c:pt>
                <c:pt idx="76271">
                  <c:v>1</c:v>
                </c:pt>
                <c:pt idx="76272">
                  <c:v>1</c:v>
                </c:pt>
                <c:pt idx="76273">
                  <c:v>1</c:v>
                </c:pt>
                <c:pt idx="76274">
                  <c:v>1</c:v>
                </c:pt>
                <c:pt idx="76275">
                  <c:v>1</c:v>
                </c:pt>
                <c:pt idx="76276">
                  <c:v>1</c:v>
                </c:pt>
                <c:pt idx="76277">
                  <c:v>1</c:v>
                </c:pt>
                <c:pt idx="76278">
                  <c:v>1</c:v>
                </c:pt>
                <c:pt idx="76279">
                  <c:v>1</c:v>
                </c:pt>
                <c:pt idx="76280">
                  <c:v>1</c:v>
                </c:pt>
                <c:pt idx="76281">
                  <c:v>1</c:v>
                </c:pt>
                <c:pt idx="76282">
                  <c:v>1</c:v>
                </c:pt>
                <c:pt idx="76283">
                  <c:v>1</c:v>
                </c:pt>
                <c:pt idx="76284">
                  <c:v>0.85714285700000004</c:v>
                </c:pt>
                <c:pt idx="76285">
                  <c:v>1</c:v>
                </c:pt>
                <c:pt idx="76286">
                  <c:v>1</c:v>
                </c:pt>
                <c:pt idx="76287">
                  <c:v>1</c:v>
                </c:pt>
                <c:pt idx="76288">
                  <c:v>1</c:v>
                </c:pt>
                <c:pt idx="76289">
                  <c:v>1</c:v>
                </c:pt>
                <c:pt idx="76290">
                  <c:v>1</c:v>
                </c:pt>
                <c:pt idx="76291">
                  <c:v>1</c:v>
                </c:pt>
                <c:pt idx="76292">
                  <c:v>1</c:v>
                </c:pt>
                <c:pt idx="76293">
                  <c:v>1</c:v>
                </c:pt>
                <c:pt idx="76294">
                  <c:v>1</c:v>
                </c:pt>
                <c:pt idx="76295">
                  <c:v>1</c:v>
                </c:pt>
                <c:pt idx="76296">
                  <c:v>1</c:v>
                </c:pt>
                <c:pt idx="76297">
                  <c:v>1</c:v>
                </c:pt>
                <c:pt idx="76298">
                  <c:v>1</c:v>
                </c:pt>
                <c:pt idx="76299">
                  <c:v>1</c:v>
                </c:pt>
                <c:pt idx="76300">
                  <c:v>1</c:v>
                </c:pt>
                <c:pt idx="76301">
                  <c:v>1</c:v>
                </c:pt>
                <c:pt idx="76302">
                  <c:v>1</c:v>
                </c:pt>
                <c:pt idx="76303">
                  <c:v>1</c:v>
                </c:pt>
                <c:pt idx="76304">
                  <c:v>1</c:v>
                </c:pt>
                <c:pt idx="76305">
                  <c:v>0.85714285700000004</c:v>
                </c:pt>
                <c:pt idx="76306">
                  <c:v>0.85714285700000004</c:v>
                </c:pt>
                <c:pt idx="76307">
                  <c:v>1</c:v>
                </c:pt>
                <c:pt idx="76308">
                  <c:v>1</c:v>
                </c:pt>
                <c:pt idx="76309">
                  <c:v>1</c:v>
                </c:pt>
                <c:pt idx="76310">
                  <c:v>1</c:v>
                </c:pt>
                <c:pt idx="76311">
                  <c:v>1</c:v>
                </c:pt>
                <c:pt idx="76312">
                  <c:v>1</c:v>
                </c:pt>
                <c:pt idx="76313">
                  <c:v>1</c:v>
                </c:pt>
                <c:pt idx="76314">
                  <c:v>1</c:v>
                </c:pt>
                <c:pt idx="76315">
                  <c:v>1</c:v>
                </c:pt>
                <c:pt idx="76316">
                  <c:v>1</c:v>
                </c:pt>
                <c:pt idx="76317">
                  <c:v>0.85714285700000004</c:v>
                </c:pt>
                <c:pt idx="76318">
                  <c:v>1</c:v>
                </c:pt>
                <c:pt idx="76319">
                  <c:v>1</c:v>
                </c:pt>
                <c:pt idx="76320">
                  <c:v>1</c:v>
                </c:pt>
                <c:pt idx="76321">
                  <c:v>1</c:v>
                </c:pt>
                <c:pt idx="76322">
                  <c:v>1</c:v>
                </c:pt>
                <c:pt idx="76323">
                  <c:v>1</c:v>
                </c:pt>
                <c:pt idx="76324">
                  <c:v>1</c:v>
                </c:pt>
                <c:pt idx="76325">
                  <c:v>1</c:v>
                </c:pt>
                <c:pt idx="76326">
                  <c:v>1</c:v>
                </c:pt>
                <c:pt idx="76327">
                  <c:v>0.85714285700000004</c:v>
                </c:pt>
                <c:pt idx="76328">
                  <c:v>1</c:v>
                </c:pt>
                <c:pt idx="76329">
                  <c:v>1</c:v>
                </c:pt>
                <c:pt idx="76330">
                  <c:v>0.85714285700000004</c:v>
                </c:pt>
                <c:pt idx="76331">
                  <c:v>1</c:v>
                </c:pt>
                <c:pt idx="76332">
                  <c:v>1</c:v>
                </c:pt>
                <c:pt idx="76333">
                  <c:v>1</c:v>
                </c:pt>
                <c:pt idx="76334">
                  <c:v>1</c:v>
                </c:pt>
                <c:pt idx="76335">
                  <c:v>1</c:v>
                </c:pt>
                <c:pt idx="76336">
                  <c:v>1</c:v>
                </c:pt>
                <c:pt idx="76337">
                  <c:v>0.85714285700000004</c:v>
                </c:pt>
                <c:pt idx="76338">
                  <c:v>1</c:v>
                </c:pt>
                <c:pt idx="76339">
                  <c:v>1</c:v>
                </c:pt>
                <c:pt idx="76340">
                  <c:v>0.85714285700000004</c:v>
                </c:pt>
                <c:pt idx="76341">
                  <c:v>1</c:v>
                </c:pt>
                <c:pt idx="76342">
                  <c:v>1</c:v>
                </c:pt>
                <c:pt idx="76343">
                  <c:v>1</c:v>
                </c:pt>
                <c:pt idx="76344">
                  <c:v>1</c:v>
                </c:pt>
                <c:pt idx="76345">
                  <c:v>1</c:v>
                </c:pt>
                <c:pt idx="76346">
                  <c:v>1</c:v>
                </c:pt>
                <c:pt idx="76347">
                  <c:v>0.85714285700000004</c:v>
                </c:pt>
                <c:pt idx="76348">
                  <c:v>1</c:v>
                </c:pt>
                <c:pt idx="76349">
                  <c:v>1</c:v>
                </c:pt>
                <c:pt idx="76350">
                  <c:v>1</c:v>
                </c:pt>
                <c:pt idx="76351">
                  <c:v>1</c:v>
                </c:pt>
                <c:pt idx="76352">
                  <c:v>1</c:v>
                </c:pt>
                <c:pt idx="76353">
                  <c:v>1</c:v>
                </c:pt>
                <c:pt idx="76354">
                  <c:v>1</c:v>
                </c:pt>
                <c:pt idx="76355">
                  <c:v>1</c:v>
                </c:pt>
                <c:pt idx="76356">
                  <c:v>1</c:v>
                </c:pt>
                <c:pt idx="76357">
                  <c:v>0.85714285700000004</c:v>
                </c:pt>
                <c:pt idx="76358">
                  <c:v>1</c:v>
                </c:pt>
                <c:pt idx="76359">
                  <c:v>1</c:v>
                </c:pt>
                <c:pt idx="76360">
                  <c:v>1</c:v>
                </c:pt>
                <c:pt idx="76361">
                  <c:v>1</c:v>
                </c:pt>
                <c:pt idx="76362">
                  <c:v>1</c:v>
                </c:pt>
                <c:pt idx="76363">
                  <c:v>0.85714285700000004</c:v>
                </c:pt>
                <c:pt idx="76364">
                  <c:v>1</c:v>
                </c:pt>
                <c:pt idx="76365">
                  <c:v>1</c:v>
                </c:pt>
                <c:pt idx="76366">
                  <c:v>1</c:v>
                </c:pt>
                <c:pt idx="76367">
                  <c:v>1</c:v>
                </c:pt>
                <c:pt idx="76368">
                  <c:v>1</c:v>
                </c:pt>
                <c:pt idx="76369">
                  <c:v>0.85714285700000004</c:v>
                </c:pt>
                <c:pt idx="76370">
                  <c:v>1</c:v>
                </c:pt>
                <c:pt idx="76371">
                  <c:v>1</c:v>
                </c:pt>
                <c:pt idx="76372">
                  <c:v>1</c:v>
                </c:pt>
                <c:pt idx="76373">
                  <c:v>1</c:v>
                </c:pt>
                <c:pt idx="76374">
                  <c:v>1</c:v>
                </c:pt>
                <c:pt idx="76375">
                  <c:v>1</c:v>
                </c:pt>
                <c:pt idx="76376">
                  <c:v>1</c:v>
                </c:pt>
                <c:pt idx="76377">
                  <c:v>0.85714285700000004</c:v>
                </c:pt>
                <c:pt idx="76378">
                  <c:v>1</c:v>
                </c:pt>
                <c:pt idx="76379">
                  <c:v>1</c:v>
                </c:pt>
                <c:pt idx="76380">
                  <c:v>1</c:v>
                </c:pt>
                <c:pt idx="76381">
                  <c:v>1</c:v>
                </c:pt>
                <c:pt idx="76382">
                  <c:v>1</c:v>
                </c:pt>
                <c:pt idx="76383">
                  <c:v>1</c:v>
                </c:pt>
                <c:pt idx="76384">
                  <c:v>0.85714285700000004</c:v>
                </c:pt>
                <c:pt idx="76385">
                  <c:v>1</c:v>
                </c:pt>
                <c:pt idx="76386">
                  <c:v>1</c:v>
                </c:pt>
                <c:pt idx="76387">
                  <c:v>0.85714285700000004</c:v>
                </c:pt>
                <c:pt idx="76388">
                  <c:v>1</c:v>
                </c:pt>
                <c:pt idx="76389">
                  <c:v>1</c:v>
                </c:pt>
                <c:pt idx="76390">
                  <c:v>1</c:v>
                </c:pt>
                <c:pt idx="76391">
                  <c:v>0.85714285700000004</c:v>
                </c:pt>
                <c:pt idx="76392">
                  <c:v>1</c:v>
                </c:pt>
                <c:pt idx="76393">
                  <c:v>1</c:v>
                </c:pt>
                <c:pt idx="76394">
                  <c:v>0.85714285700000004</c:v>
                </c:pt>
                <c:pt idx="76395">
                  <c:v>1</c:v>
                </c:pt>
                <c:pt idx="76396">
                  <c:v>1</c:v>
                </c:pt>
                <c:pt idx="76397">
                  <c:v>1</c:v>
                </c:pt>
                <c:pt idx="76398">
                  <c:v>1</c:v>
                </c:pt>
                <c:pt idx="76399">
                  <c:v>1</c:v>
                </c:pt>
                <c:pt idx="76400">
                  <c:v>1</c:v>
                </c:pt>
                <c:pt idx="76401">
                  <c:v>1</c:v>
                </c:pt>
                <c:pt idx="76402">
                  <c:v>1</c:v>
                </c:pt>
                <c:pt idx="76403">
                  <c:v>1</c:v>
                </c:pt>
                <c:pt idx="76404">
                  <c:v>1</c:v>
                </c:pt>
                <c:pt idx="76405">
                  <c:v>0.85714285700000004</c:v>
                </c:pt>
                <c:pt idx="76406">
                  <c:v>1</c:v>
                </c:pt>
                <c:pt idx="76407">
                  <c:v>1</c:v>
                </c:pt>
                <c:pt idx="76408">
                  <c:v>1</c:v>
                </c:pt>
                <c:pt idx="76409">
                  <c:v>0.85714285700000004</c:v>
                </c:pt>
                <c:pt idx="76410">
                  <c:v>1</c:v>
                </c:pt>
                <c:pt idx="76411">
                  <c:v>1</c:v>
                </c:pt>
                <c:pt idx="76412">
                  <c:v>1</c:v>
                </c:pt>
                <c:pt idx="76413">
                  <c:v>1</c:v>
                </c:pt>
                <c:pt idx="76414">
                  <c:v>1</c:v>
                </c:pt>
                <c:pt idx="76415">
                  <c:v>1</c:v>
                </c:pt>
                <c:pt idx="76416">
                  <c:v>1</c:v>
                </c:pt>
                <c:pt idx="76417">
                  <c:v>1</c:v>
                </c:pt>
                <c:pt idx="76418">
                  <c:v>1</c:v>
                </c:pt>
                <c:pt idx="76419">
                  <c:v>1</c:v>
                </c:pt>
                <c:pt idx="76420">
                  <c:v>1</c:v>
                </c:pt>
                <c:pt idx="76421">
                  <c:v>1</c:v>
                </c:pt>
                <c:pt idx="76422">
                  <c:v>0.85714285700000004</c:v>
                </c:pt>
                <c:pt idx="76423">
                  <c:v>1</c:v>
                </c:pt>
                <c:pt idx="76424">
                  <c:v>1</c:v>
                </c:pt>
                <c:pt idx="76425">
                  <c:v>1</c:v>
                </c:pt>
                <c:pt idx="76426">
                  <c:v>1</c:v>
                </c:pt>
                <c:pt idx="76427">
                  <c:v>0.85714285700000004</c:v>
                </c:pt>
                <c:pt idx="76428">
                  <c:v>1</c:v>
                </c:pt>
                <c:pt idx="76429">
                  <c:v>0.85714285700000004</c:v>
                </c:pt>
                <c:pt idx="76430">
                  <c:v>1</c:v>
                </c:pt>
                <c:pt idx="76431">
                  <c:v>1</c:v>
                </c:pt>
                <c:pt idx="76432">
                  <c:v>0.85714285700000004</c:v>
                </c:pt>
                <c:pt idx="76433">
                  <c:v>1</c:v>
                </c:pt>
                <c:pt idx="76434">
                  <c:v>1</c:v>
                </c:pt>
                <c:pt idx="76435">
                  <c:v>1</c:v>
                </c:pt>
                <c:pt idx="76436">
                  <c:v>1</c:v>
                </c:pt>
                <c:pt idx="76437">
                  <c:v>0.85714285700000004</c:v>
                </c:pt>
                <c:pt idx="76438">
                  <c:v>1</c:v>
                </c:pt>
                <c:pt idx="76439">
                  <c:v>1</c:v>
                </c:pt>
                <c:pt idx="76440">
                  <c:v>1</c:v>
                </c:pt>
                <c:pt idx="76441">
                  <c:v>1</c:v>
                </c:pt>
                <c:pt idx="76442">
                  <c:v>1</c:v>
                </c:pt>
                <c:pt idx="76443">
                  <c:v>1</c:v>
                </c:pt>
                <c:pt idx="76444">
                  <c:v>1</c:v>
                </c:pt>
                <c:pt idx="76445">
                  <c:v>1</c:v>
                </c:pt>
                <c:pt idx="76446">
                  <c:v>1</c:v>
                </c:pt>
                <c:pt idx="76447">
                  <c:v>1</c:v>
                </c:pt>
                <c:pt idx="76448">
                  <c:v>1</c:v>
                </c:pt>
                <c:pt idx="76449">
                  <c:v>1</c:v>
                </c:pt>
                <c:pt idx="76450">
                  <c:v>1</c:v>
                </c:pt>
                <c:pt idx="76451">
                  <c:v>1</c:v>
                </c:pt>
                <c:pt idx="76452">
                  <c:v>1</c:v>
                </c:pt>
                <c:pt idx="76453">
                  <c:v>1</c:v>
                </c:pt>
                <c:pt idx="76454">
                  <c:v>1</c:v>
                </c:pt>
                <c:pt idx="76455">
                  <c:v>1</c:v>
                </c:pt>
                <c:pt idx="76456">
                  <c:v>1</c:v>
                </c:pt>
                <c:pt idx="76457">
                  <c:v>1</c:v>
                </c:pt>
                <c:pt idx="76458">
                  <c:v>1</c:v>
                </c:pt>
                <c:pt idx="76459">
                  <c:v>1</c:v>
                </c:pt>
                <c:pt idx="76460">
                  <c:v>1</c:v>
                </c:pt>
                <c:pt idx="76461">
                  <c:v>1</c:v>
                </c:pt>
                <c:pt idx="76462">
                  <c:v>0.85714285700000004</c:v>
                </c:pt>
                <c:pt idx="76463">
                  <c:v>1</c:v>
                </c:pt>
                <c:pt idx="76464">
                  <c:v>1</c:v>
                </c:pt>
                <c:pt idx="76465">
                  <c:v>1</c:v>
                </c:pt>
                <c:pt idx="76466">
                  <c:v>1</c:v>
                </c:pt>
                <c:pt idx="76467">
                  <c:v>1</c:v>
                </c:pt>
                <c:pt idx="76468">
                  <c:v>1</c:v>
                </c:pt>
                <c:pt idx="76469">
                  <c:v>1</c:v>
                </c:pt>
                <c:pt idx="76470">
                  <c:v>1</c:v>
                </c:pt>
                <c:pt idx="76471">
                  <c:v>1</c:v>
                </c:pt>
                <c:pt idx="76472">
                  <c:v>1</c:v>
                </c:pt>
                <c:pt idx="76473">
                  <c:v>1</c:v>
                </c:pt>
                <c:pt idx="76474">
                  <c:v>1</c:v>
                </c:pt>
                <c:pt idx="76475">
                  <c:v>1</c:v>
                </c:pt>
                <c:pt idx="76476">
                  <c:v>1</c:v>
                </c:pt>
                <c:pt idx="76477">
                  <c:v>1</c:v>
                </c:pt>
                <c:pt idx="76478">
                  <c:v>0.85714285700000004</c:v>
                </c:pt>
                <c:pt idx="76479">
                  <c:v>1</c:v>
                </c:pt>
                <c:pt idx="76480">
                  <c:v>1</c:v>
                </c:pt>
                <c:pt idx="76481">
                  <c:v>1</c:v>
                </c:pt>
                <c:pt idx="76482">
                  <c:v>1</c:v>
                </c:pt>
                <c:pt idx="76483">
                  <c:v>1</c:v>
                </c:pt>
                <c:pt idx="76484">
                  <c:v>1</c:v>
                </c:pt>
                <c:pt idx="76485">
                  <c:v>0.85714285700000004</c:v>
                </c:pt>
                <c:pt idx="76486">
                  <c:v>1</c:v>
                </c:pt>
                <c:pt idx="76487">
                  <c:v>1</c:v>
                </c:pt>
                <c:pt idx="76488">
                  <c:v>1</c:v>
                </c:pt>
                <c:pt idx="76489">
                  <c:v>0.85714285700000004</c:v>
                </c:pt>
                <c:pt idx="76490">
                  <c:v>1</c:v>
                </c:pt>
                <c:pt idx="76491">
                  <c:v>1</c:v>
                </c:pt>
                <c:pt idx="76492">
                  <c:v>1</c:v>
                </c:pt>
                <c:pt idx="76493">
                  <c:v>1</c:v>
                </c:pt>
                <c:pt idx="76494">
                  <c:v>1</c:v>
                </c:pt>
                <c:pt idx="76495">
                  <c:v>1</c:v>
                </c:pt>
                <c:pt idx="76496">
                  <c:v>1</c:v>
                </c:pt>
                <c:pt idx="76497">
                  <c:v>1</c:v>
                </c:pt>
                <c:pt idx="76498">
                  <c:v>1</c:v>
                </c:pt>
                <c:pt idx="76499">
                  <c:v>1</c:v>
                </c:pt>
                <c:pt idx="76500">
                  <c:v>0.85714285700000004</c:v>
                </c:pt>
                <c:pt idx="76501">
                  <c:v>1</c:v>
                </c:pt>
                <c:pt idx="76502">
                  <c:v>1</c:v>
                </c:pt>
                <c:pt idx="76503">
                  <c:v>0.85714285700000004</c:v>
                </c:pt>
                <c:pt idx="76504">
                  <c:v>1</c:v>
                </c:pt>
                <c:pt idx="76505">
                  <c:v>1</c:v>
                </c:pt>
                <c:pt idx="76506">
                  <c:v>1</c:v>
                </c:pt>
                <c:pt idx="76507">
                  <c:v>1</c:v>
                </c:pt>
                <c:pt idx="76508">
                  <c:v>1</c:v>
                </c:pt>
                <c:pt idx="76509">
                  <c:v>1</c:v>
                </c:pt>
                <c:pt idx="76510">
                  <c:v>0.85714285700000004</c:v>
                </c:pt>
                <c:pt idx="76511">
                  <c:v>0.85714285700000004</c:v>
                </c:pt>
                <c:pt idx="76512">
                  <c:v>1</c:v>
                </c:pt>
                <c:pt idx="76513">
                  <c:v>1</c:v>
                </c:pt>
                <c:pt idx="76514">
                  <c:v>0.85714285700000004</c:v>
                </c:pt>
                <c:pt idx="76515">
                  <c:v>1</c:v>
                </c:pt>
                <c:pt idx="76516">
                  <c:v>1</c:v>
                </c:pt>
                <c:pt idx="76517">
                  <c:v>1</c:v>
                </c:pt>
                <c:pt idx="76518">
                  <c:v>1</c:v>
                </c:pt>
                <c:pt idx="76519">
                  <c:v>1</c:v>
                </c:pt>
                <c:pt idx="76520">
                  <c:v>1</c:v>
                </c:pt>
                <c:pt idx="76521">
                  <c:v>1</c:v>
                </c:pt>
                <c:pt idx="76522">
                  <c:v>1</c:v>
                </c:pt>
                <c:pt idx="76523">
                  <c:v>1</c:v>
                </c:pt>
                <c:pt idx="76524">
                  <c:v>1</c:v>
                </c:pt>
                <c:pt idx="76525">
                  <c:v>0.85714285700000004</c:v>
                </c:pt>
                <c:pt idx="76526">
                  <c:v>1</c:v>
                </c:pt>
                <c:pt idx="76527">
                  <c:v>1</c:v>
                </c:pt>
                <c:pt idx="76528">
                  <c:v>1</c:v>
                </c:pt>
                <c:pt idx="76529">
                  <c:v>1</c:v>
                </c:pt>
                <c:pt idx="76530">
                  <c:v>1</c:v>
                </c:pt>
                <c:pt idx="76531">
                  <c:v>1</c:v>
                </c:pt>
                <c:pt idx="76532">
                  <c:v>1</c:v>
                </c:pt>
                <c:pt idx="76533">
                  <c:v>0.85714285700000004</c:v>
                </c:pt>
                <c:pt idx="76534">
                  <c:v>1</c:v>
                </c:pt>
                <c:pt idx="76535">
                  <c:v>1</c:v>
                </c:pt>
                <c:pt idx="76536">
                  <c:v>1</c:v>
                </c:pt>
                <c:pt idx="76537">
                  <c:v>1</c:v>
                </c:pt>
                <c:pt idx="76538">
                  <c:v>1</c:v>
                </c:pt>
                <c:pt idx="76539">
                  <c:v>1</c:v>
                </c:pt>
                <c:pt idx="76540">
                  <c:v>1</c:v>
                </c:pt>
                <c:pt idx="76541">
                  <c:v>1</c:v>
                </c:pt>
                <c:pt idx="76542">
                  <c:v>1</c:v>
                </c:pt>
                <c:pt idx="76543">
                  <c:v>1</c:v>
                </c:pt>
                <c:pt idx="76544">
                  <c:v>0.85714285700000004</c:v>
                </c:pt>
                <c:pt idx="76545">
                  <c:v>1</c:v>
                </c:pt>
                <c:pt idx="76546">
                  <c:v>0.85714285700000004</c:v>
                </c:pt>
                <c:pt idx="76547">
                  <c:v>1</c:v>
                </c:pt>
                <c:pt idx="76548">
                  <c:v>1</c:v>
                </c:pt>
                <c:pt idx="76549">
                  <c:v>1</c:v>
                </c:pt>
                <c:pt idx="76550">
                  <c:v>1</c:v>
                </c:pt>
                <c:pt idx="76551">
                  <c:v>1</c:v>
                </c:pt>
                <c:pt idx="76552">
                  <c:v>1</c:v>
                </c:pt>
                <c:pt idx="76553">
                  <c:v>0.85714285700000004</c:v>
                </c:pt>
                <c:pt idx="76554">
                  <c:v>1</c:v>
                </c:pt>
                <c:pt idx="76555">
                  <c:v>1</c:v>
                </c:pt>
                <c:pt idx="76556">
                  <c:v>1</c:v>
                </c:pt>
                <c:pt idx="76557">
                  <c:v>1</c:v>
                </c:pt>
                <c:pt idx="76558">
                  <c:v>0.85714285700000004</c:v>
                </c:pt>
                <c:pt idx="76559">
                  <c:v>1</c:v>
                </c:pt>
                <c:pt idx="76560">
                  <c:v>0.85714285700000004</c:v>
                </c:pt>
                <c:pt idx="76561">
                  <c:v>1</c:v>
                </c:pt>
                <c:pt idx="76562">
                  <c:v>1</c:v>
                </c:pt>
                <c:pt idx="76563">
                  <c:v>1</c:v>
                </c:pt>
                <c:pt idx="76564">
                  <c:v>1</c:v>
                </c:pt>
                <c:pt idx="76565">
                  <c:v>1</c:v>
                </c:pt>
                <c:pt idx="76566">
                  <c:v>1</c:v>
                </c:pt>
                <c:pt idx="76567">
                  <c:v>1</c:v>
                </c:pt>
                <c:pt idx="76568">
                  <c:v>1</c:v>
                </c:pt>
                <c:pt idx="76569">
                  <c:v>0.85714285700000004</c:v>
                </c:pt>
                <c:pt idx="76570">
                  <c:v>1</c:v>
                </c:pt>
                <c:pt idx="76571">
                  <c:v>1</c:v>
                </c:pt>
                <c:pt idx="76572">
                  <c:v>1</c:v>
                </c:pt>
                <c:pt idx="76573">
                  <c:v>1</c:v>
                </c:pt>
                <c:pt idx="76574">
                  <c:v>1</c:v>
                </c:pt>
                <c:pt idx="76575">
                  <c:v>1</c:v>
                </c:pt>
                <c:pt idx="76576">
                  <c:v>1</c:v>
                </c:pt>
                <c:pt idx="76577">
                  <c:v>1</c:v>
                </c:pt>
                <c:pt idx="76578">
                  <c:v>1</c:v>
                </c:pt>
                <c:pt idx="76579">
                  <c:v>1</c:v>
                </c:pt>
                <c:pt idx="76580">
                  <c:v>1</c:v>
                </c:pt>
                <c:pt idx="76581">
                  <c:v>1</c:v>
                </c:pt>
                <c:pt idx="76582">
                  <c:v>1</c:v>
                </c:pt>
                <c:pt idx="76583">
                  <c:v>0.85714285700000004</c:v>
                </c:pt>
                <c:pt idx="76584">
                  <c:v>1</c:v>
                </c:pt>
                <c:pt idx="76585">
                  <c:v>1</c:v>
                </c:pt>
                <c:pt idx="76586">
                  <c:v>0.85714285700000004</c:v>
                </c:pt>
                <c:pt idx="76587">
                  <c:v>1</c:v>
                </c:pt>
                <c:pt idx="76588">
                  <c:v>1</c:v>
                </c:pt>
                <c:pt idx="76589">
                  <c:v>1</c:v>
                </c:pt>
                <c:pt idx="76590">
                  <c:v>1</c:v>
                </c:pt>
                <c:pt idx="76591">
                  <c:v>1</c:v>
                </c:pt>
                <c:pt idx="76592">
                  <c:v>1</c:v>
                </c:pt>
                <c:pt idx="76593">
                  <c:v>1</c:v>
                </c:pt>
                <c:pt idx="76594">
                  <c:v>1</c:v>
                </c:pt>
                <c:pt idx="76595">
                  <c:v>1</c:v>
                </c:pt>
                <c:pt idx="76596">
                  <c:v>1</c:v>
                </c:pt>
                <c:pt idx="76597">
                  <c:v>1</c:v>
                </c:pt>
                <c:pt idx="76598">
                  <c:v>1</c:v>
                </c:pt>
                <c:pt idx="76599">
                  <c:v>1</c:v>
                </c:pt>
                <c:pt idx="76600">
                  <c:v>1</c:v>
                </c:pt>
                <c:pt idx="76601">
                  <c:v>1</c:v>
                </c:pt>
                <c:pt idx="76602">
                  <c:v>1</c:v>
                </c:pt>
                <c:pt idx="76603">
                  <c:v>1</c:v>
                </c:pt>
                <c:pt idx="76604">
                  <c:v>1</c:v>
                </c:pt>
                <c:pt idx="76605">
                  <c:v>1</c:v>
                </c:pt>
                <c:pt idx="76606">
                  <c:v>1</c:v>
                </c:pt>
                <c:pt idx="76607">
                  <c:v>1</c:v>
                </c:pt>
                <c:pt idx="76608">
                  <c:v>1</c:v>
                </c:pt>
                <c:pt idx="76609">
                  <c:v>0.85714285700000004</c:v>
                </c:pt>
                <c:pt idx="76610">
                  <c:v>1</c:v>
                </c:pt>
                <c:pt idx="76611">
                  <c:v>1</c:v>
                </c:pt>
                <c:pt idx="76612">
                  <c:v>1</c:v>
                </c:pt>
                <c:pt idx="76613">
                  <c:v>1</c:v>
                </c:pt>
                <c:pt idx="76614">
                  <c:v>1</c:v>
                </c:pt>
                <c:pt idx="76615">
                  <c:v>1</c:v>
                </c:pt>
                <c:pt idx="76616">
                  <c:v>1</c:v>
                </c:pt>
                <c:pt idx="76617">
                  <c:v>1</c:v>
                </c:pt>
                <c:pt idx="76618">
                  <c:v>1</c:v>
                </c:pt>
                <c:pt idx="76619">
                  <c:v>1</c:v>
                </c:pt>
                <c:pt idx="76620">
                  <c:v>1</c:v>
                </c:pt>
                <c:pt idx="76621">
                  <c:v>1</c:v>
                </c:pt>
                <c:pt idx="76622">
                  <c:v>1</c:v>
                </c:pt>
                <c:pt idx="76623">
                  <c:v>1</c:v>
                </c:pt>
                <c:pt idx="76624">
                  <c:v>1</c:v>
                </c:pt>
                <c:pt idx="76625">
                  <c:v>1</c:v>
                </c:pt>
                <c:pt idx="76626">
                  <c:v>1</c:v>
                </c:pt>
                <c:pt idx="76627">
                  <c:v>1</c:v>
                </c:pt>
                <c:pt idx="76628">
                  <c:v>1</c:v>
                </c:pt>
                <c:pt idx="76629">
                  <c:v>1</c:v>
                </c:pt>
                <c:pt idx="76630">
                  <c:v>1</c:v>
                </c:pt>
                <c:pt idx="76631">
                  <c:v>1</c:v>
                </c:pt>
                <c:pt idx="76632">
                  <c:v>1</c:v>
                </c:pt>
                <c:pt idx="76633">
                  <c:v>1</c:v>
                </c:pt>
                <c:pt idx="76634">
                  <c:v>1</c:v>
                </c:pt>
                <c:pt idx="76635">
                  <c:v>0.85714285700000004</c:v>
                </c:pt>
                <c:pt idx="76636">
                  <c:v>1</c:v>
                </c:pt>
                <c:pt idx="76637">
                  <c:v>1</c:v>
                </c:pt>
                <c:pt idx="76638">
                  <c:v>1</c:v>
                </c:pt>
                <c:pt idx="76639">
                  <c:v>1</c:v>
                </c:pt>
                <c:pt idx="76640">
                  <c:v>1</c:v>
                </c:pt>
                <c:pt idx="76641">
                  <c:v>0.85714285700000004</c:v>
                </c:pt>
                <c:pt idx="76642">
                  <c:v>0.85714285700000004</c:v>
                </c:pt>
                <c:pt idx="76643">
                  <c:v>1</c:v>
                </c:pt>
                <c:pt idx="76644">
                  <c:v>1</c:v>
                </c:pt>
                <c:pt idx="76645">
                  <c:v>1</c:v>
                </c:pt>
                <c:pt idx="76646">
                  <c:v>1</c:v>
                </c:pt>
                <c:pt idx="76647">
                  <c:v>1</c:v>
                </c:pt>
                <c:pt idx="76648">
                  <c:v>1</c:v>
                </c:pt>
                <c:pt idx="76649">
                  <c:v>1</c:v>
                </c:pt>
                <c:pt idx="76650">
                  <c:v>0.85714285700000004</c:v>
                </c:pt>
                <c:pt idx="76651">
                  <c:v>1</c:v>
                </c:pt>
                <c:pt idx="76652">
                  <c:v>1</c:v>
                </c:pt>
                <c:pt idx="76653">
                  <c:v>1</c:v>
                </c:pt>
                <c:pt idx="76654">
                  <c:v>1</c:v>
                </c:pt>
                <c:pt idx="76655">
                  <c:v>1</c:v>
                </c:pt>
                <c:pt idx="76656">
                  <c:v>1</c:v>
                </c:pt>
                <c:pt idx="76657">
                  <c:v>1</c:v>
                </c:pt>
                <c:pt idx="76658">
                  <c:v>1</c:v>
                </c:pt>
                <c:pt idx="76659">
                  <c:v>1</c:v>
                </c:pt>
                <c:pt idx="76660">
                  <c:v>0.85714285700000004</c:v>
                </c:pt>
                <c:pt idx="76661">
                  <c:v>1</c:v>
                </c:pt>
                <c:pt idx="76662">
                  <c:v>1</c:v>
                </c:pt>
                <c:pt idx="76663">
                  <c:v>1</c:v>
                </c:pt>
                <c:pt idx="76664">
                  <c:v>1</c:v>
                </c:pt>
                <c:pt idx="76665">
                  <c:v>1</c:v>
                </c:pt>
                <c:pt idx="76666">
                  <c:v>1</c:v>
                </c:pt>
                <c:pt idx="76667">
                  <c:v>1</c:v>
                </c:pt>
                <c:pt idx="76668">
                  <c:v>0.85714285700000004</c:v>
                </c:pt>
                <c:pt idx="76669">
                  <c:v>1</c:v>
                </c:pt>
                <c:pt idx="76670">
                  <c:v>1</c:v>
                </c:pt>
                <c:pt idx="76671">
                  <c:v>1</c:v>
                </c:pt>
                <c:pt idx="76672">
                  <c:v>0.85714285700000004</c:v>
                </c:pt>
                <c:pt idx="76673">
                  <c:v>1</c:v>
                </c:pt>
                <c:pt idx="76674">
                  <c:v>1</c:v>
                </c:pt>
                <c:pt idx="76675">
                  <c:v>1</c:v>
                </c:pt>
                <c:pt idx="76676">
                  <c:v>1</c:v>
                </c:pt>
                <c:pt idx="76677">
                  <c:v>1</c:v>
                </c:pt>
                <c:pt idx="76678">
                  <c:v>1</c:v>
                </c:pt>
                <c:pt idx="76679">
                  <c:v>1</c:v>
                </c:pt>
                <c:pt idx="76680">
                  <c:v>1</c:v>
                </c:pt>
                <c:pt idx="76681">
                  <c:v>1</c:v>
                </c:pt>
                <c:pt idx="76682">
                  <c:v>1</c:v>
                </c:pt>
                <c:pt idx="76683">
                  <c:v>1</c:v>
                </c:pt>
                <c:pt idx="76684">
                  <c:v>1</c:v>
                </c:pt>
                <c:pt idx="76685">
                  <c:v>1</c:v>
                </c:pt>
                <c:pt idx="76686">
                  <c:v>0.85714285700000004</c:v>
                </c:pt>
                <c:pt idx="76687">
                  <c:v>1</c:v>
                </c:pt>
                <c:pt idx="76688">
                  <c:v>1</c:v>
                </c:pt>
                <c:pt idx="76689">
                  <c:v>1</c:v>
                </c:pt>
                <c:pt idx="76690">
                  <c:v>0.28571428599999998</c:v>
                </c:pt>
                <c:pt idx="76691">
                  <c:v>1</c:v>
                </c:pt>
                <c:pt idx="76692">
                  <c:v>1</c:v>
                </c:pt>
                <c:pt idx="76693">
                  <c:v>1</c:v>
                </c:pt>
                <c:pt idx="76694">
                  <c:v>1</c:v>
                </c:pt>
                <c:pt idx="76695">
                  <c:v>1</c:v>
                </c:pt>
                <c:pt idx="76696">
                  <c:v>1</c:v>
                </c:pt>
                <c:pt idx="76697">
                  <c:v>1</c:v>
                </c:pt>
                <c:pt idx="76698">
                  <c:v>1</c:v>
                </c:pt>
                <c:pt idx="76699">
                  <c:v>1</c:v>
                </c:pt>
                <c:pt idx="76700">
                  <c:v>1</c:v>
                </c:pt>
                <c:pt idx="76701">
                  <c:v>1</c:v>
                </c:pt>
                <c:pt idx="76702">
                  <c:v>1</c:v>
                </c:pt>
                <c:pt idx="76703">
                  <c:v>0.85714285700000004</c:v>
                </c:pt>
                <c:pt idx="76704">
                  <c:v>0.85714285700000004</c:v>
                </c:pt>
                <c:pt idx="76705">
                  <c:v>1</c:v>
                </c:pt>
                <c:pt idx="76706">
                  <c:v>1</c:v>
                </c:pt>
                <c:pt idx="76707">
                  <c:v>1</c:v>
                </c:pt>
                <c:pt idx="76708">
                  <c:v>1</c:v>
                </c:pt>
                <c:pt idx="76709">
                  <c:v>1</c:v>
                </c:pt>
                <c:pt idx="76710">
                  <c:v>1</c:v>
                </c:pt>
                <c:pt idx="76711">
                  <c:v>1</c:v>
                </c:pt>
                <c:pt idx="76712">
                  <c:v>1</c:v>
                </c:pt>
                <c:pt idx="76713">
                  <c:v>1</c:v>
                </c:pt>
                <c:pt idx="76714">
                  <c:v>1</c:v>
                </c:pt>
                <c:pt idx="76715">
                  <c:v>1</c:v>
                </c:pt>
                <c:pt idx="76716">
                  <c:v>1</c:v>
                </c:pt>
                <c:pt idx="76717">
                  <c:v>1</c:v>
                </c:pt>
                <c:pt idx="76718">
                  <c:v>1</c:v>
                </c:pt>
                <c:pt idx="76719">
                  <c:v>1</c:v>
                </c:pt>
                <c:pt idx="76720">
                  <c:v>1</c:v>
                </c:pt>
                <c:pt idx="76721">
                  <c:v>1</c:v>
                </c:pt>
                <c:pt idx="76722">
                  <c:v>1</c:v>
                </c:pt>
                <c:pt idx="76723">
                  <c:v>1</c:v>
                </c:pt>
                <c:pt idx="76724">
                  <c:v>1</c:v>
                </c:pt>
                <c:pt idx="76725">
                  <c:v>1</c:v>
                </c:pt>
                <c:pt idx="76726">
                  <c:v>1</c:v>
                </c:pt>
                <c:pt idx="76727">
                  <c:v>1</c:v>
                </c:pt>
                <c:pt idx="76728">
                  <c:v>0.85714285700000004</c:v>
                </c:pt>
                <c:pt idx="76729">
                  <c:v>1</c:v>
                </c:pt>
                <c:pt idx="76730">
                  <c:v>1</c:v>
                </c:pt>
                <c:pt idx="76731">
                  <c:v>1</c:v>
                </c:pt>
                <c:pt idx="76732">
                  <c:v>1</c:v>
                </c:pt>
                <c:pt idx="76733">
                  <c:v>1</c:v>
                </c:pt>
                <c:pt idx="76734">
                  <c:v>1</c:v>
                </c:pt>
                <c:pt idx="76735">
                  <c:v>1</c:v>
                </c:pt>
                <c:pt idx="76736">
                  <c:v>1</c:v>
                </c:pt>
                <c:pt idx="76737">
                  <c:v>1</c:v>
                </c:pt>
                <c:pt idx="76738">
                  <c:v>1</c:v>
                </c:pt>
                <c:pt idx="76739">
                  <c:v>1</c:v>
                </c:pt>
                <c:pt idx="76740">
                  <c:v>1</c:v>
                </c:pt>
                <c:pt idx="76741">
                  <c:v>1</c:v>
                </c:pt>
                <c:pt idx="76742">
                  <c:v>1</c:v>
                </c:pt>
                <c:pt idx="76743">
                  <c:v>1</c:v>
                </c:pt>
                <c:pt idx="76744">
                  <c:v>1</c:v>
                </c:pt>
                <c:pt idx="76745">
                  <c:v>1</c:v>
                </c:pt>
                <c:pt idx="76746">
                  <c:v>1</c:v>
                </c:pt>
                <c:pt idx="76747">
                  <c:v>1</c:v>
                </c:pt>
                <c:pt idx="76748">
                  <c:v>1</c:v>
                </c:pt>
                <c:pt idx="76749">
                  <c:v>1</c:v>
                </c:pt>
                <c:pt idx="76750">
                  <c:v>1</c:v>
                </c:pt>
                <c:pt idx="76751">
                  <c:v>0.85714285700000004</c:v>
                </c:pt>
                <c:pt idx="76752">
                  <c:v>1</c:v>
                </c:pt>
                <c:pt idx="76753">
                  <c:v>1</c:v>
                </c:pt>
                <c:pt idx="76754">
                  <c:v>1</c:v>
                </c:pt>
                <c:pt idx="76755">
                  <c:v>1</c:v>
                </c:pt>
                <c:pt idx="76756">
                  <c:v>1</c:v>
                </c:pt>
                <c:pt idx="76757">
                  <c:v>1</c:v>
                </c:pt>
                <c:pt idx="76758">
                  <c:v>0.85714285700000004</c:v>
                </c:pt>
                <c:pt idx="76759">
                  <c:v>0.28571428599999998</c:v>
                </c:pt>
                <c:pt idx="76760">
                  <c:v>1</c:v>
                </c:pt>
                <c:pt idx="76761">
                  <c:v>1</c:v>
                </c:pt>
                <c:pt idx="76762">
                  <c:v>1</c:v>
                </c:pt>
                <c:pt idx="76763">
                  <c:v>1</c:v>
                </c:pt>
                <c:pt idx="76764">
                  <c:v>1</c:v>
                </c:pt>
                <c:pt idx="76765">
                  <c:v>1</c:v>
                </c:pt>
                <c:pt idx="76766">
                  <c:v>1</c:v>
                </c:pt>
                <c:pt idx="76767">
                  <c:v>1</c:v>
                </c:pt>
                <c:pt idx="76768">
                  <c:v>1</c:v>
                </c:pt>
                <c:pt idx="76769">
                  <c:v>1</c:v>
                </c:pt>
                <c:pt idx="76770">
                  <c:v>1</c:v>
                </c:pt>
                <c:pt idx="76771">
                  <c:v>1</c:v>
                </c:pt>
                <c:pt idx="76772">
                  <c:v>0.85714285700000004</c:v>
                </c:pt>
                <c:pt idx="76773">
                  <c:v>1</c:v>
                </c:pt>
                <c:pt idx="76774">
                  <c:v>1</c:v>
                </c:pt>
                <c:pt idx="76775">
                  <c:v>1</c:v>
                </c:pt>
                <c:pt idx="76776">
                  <c:v>0.85714285700000004</c:v>
                </c:pt>
                <c:pt idx="76777">
                  <c:v>1</c:v>
                </c:pt>
                <c:pt idx="76778">
                  <c:v>0.85714285700000004</c:v>
                </c:pt>
                <c:pt idx="76779">
                  <c:v>0.85714285700000004</c:v>
                </c:pt>
                <c:pt idx="76780">
                  <c:v>1</c:v>
                </c:pt>
                <c:pt idx="76781">
                  <c:v>1</c:v>
                </c:pt>
                <c:pt idx="76782">
                  <c:v>1</c:v>
                </c:pt>
                <c:pt idx="76783">
                  <c:v>1</c:v>
                </c:pt>
                <c:pt idx="76784">
                  <c:v>1</c:v>
                </c:pt>
                <c:pt idx="76785">
                  <c:v>1</c:v>
                </c:pt>
                <c:pt idx="76786">
                  <c:v>1</c:v>
                </c:pt>
                <c:pt idx="76787">
                  <c:v>1</c:v>
                </c:pt>
                <c:pt idx="76788">
                  <c:v>1</c:v>
                </c:pt>
                <c:pt idx="76789">
                  <c:v>1</c:v>
                </c:pt>
                <c:pt idx="76790">
                  <c:v>1</c:v>
                </c:pt>
                <c:pt idx="76791">
                  <c:v>1</c:v>
                </c:pt>
                <c:pt idx="76792">
                  <c:v>1</c:v>
                </c:pt>
                <c:pt idx="76793">
                  <c:v>1</c:v>
                </c:pt>
                <c:pt idx="76794">
                  <c:v>1</c:v>
                </c:pt>
                <c:pt idx="76795">
                  <c:v>1</c:v>
                </c:pt>
                <c:pt idx="76796">
                  <c:v>1</c:v>
                </c:pt>
                <c:pt idx="76797">
                  <c:v>0.85714285700000004</c:v>
                </c:pt>
                <c:pt idx="76798">
                  <c:v>1</c:v>
                </c:pt>
                <c:pt idx="76799">
                  <c:v>1</c:v>
                </c:pt>
                <c:pt idx="76800">
                  <c:v>1</c:v>
                </c:pt>
                <c:pt idx="76801">
                  <c:v>1</c:v>
                </c:pt>
                <c:pt idx="76802">
                  <c:v>1</c:v>
                </c:pt>
                <c:pt idx="76803">
                  <c:v>1</c:v>
                </c:pt>
                <c:pt idx="76804">
                  <c:v>1</c:v>
                </c:pt>
                <c:pt idx="76805">
                  <c:v>1</c:v>
                </c:pt>
                <c:pt idx="76806">
                  <c:v>1</c:v>
                </c:pt>
                <c:pt idx="76807">
                  <c:v>1</c:v>
                </c:pt>
                <c:pt idx="76808">
                  <c:v>1</c:v>
                </c:pt>
                <c:pt idx="76809">
                  <c:v>0.85714285700000004</c:v>
                </c:pt>
                <c:pt idx="76810">
                  <c:v>1</c:v>
                </c:pt>
                <c:pt idx="76811">
                  <c:v>1</c:v>
                </c:pt>
                <c:pt idx="76812">
                  <c:v>1</c:v>
                </c:pt>
                <c:pt idx="76813">
                  <c:v>0.85714285700000004</c:v>
                </c:pt>
                <c:pt idx="76814">
                  <c:v>1</c:v>
                </c:pt>
                <c:pt idx="76815">
                  <c:v>0.85714285700000004</c:v>
                </c:pt>
                <c:pt idx="76816">
                  <c:v>1</c:v>
                </c:pt>
                <c:pt idx="76817">
                  <c:v>1</c:v>
                </c:pt>
                <c:pt idx="76818">
                  <c:v>1</c:v>
                </c:pt>
                <c:pt idx="76819">
                  <c:v>0.428571429</c:v>
                </c:pt>
                <c:pt idx="76820">
                  <c:v>1</c:v>
                </c:pt>
                <c:pt idx="76821">
                  <c:v>1</c:v>
                </c:pt>
                <c:pt idx="76822">
                  <c:v>1</c:v>
                </c:pt>
                <c:pt idx="76823">
                  <c:v>1</c:v>
                </c:pt>
                <c:pt idx="76824">
                  <c:v>1</c:v>
                </c:pt>
                <c:pt idx="76825">
                  <c:v>1</c:v>
                </c:pt>
                <c:pt idx="76826">
                  <c:v>1</c:v>
                </c:pt>
                <c:pt idx="76827">
                  <c:v>1</c:v>
                </c:pt>
                <c:pt idx="76828">
                  <c:v>1</c:v>
                </c:pt>
                <c:pt idx="76829">
                  <c:v>1</c:v>
                </c:pt>
                <c:pt idx="76830">
                  <c:v>1</c:v>
                </c:pt>
                <c:pt idx="76831">
                  <c:v>1</c:v>
                </c:pt>
                <c:pt idx="76832">
                  <c:v>1</c:v>
                </c:pt>
                <c:pt idx="76833">
                  <c:v>1</c:v>
                </c:pt>
                <c:pt idx="76834">
                  <c:v>1</c:v>
                </c:pt>
                <c:pt idx="76835">
                  <c:v>1</c:v>
                </c:pt>
                <c:pt idx="76836">
                  <c:v>1</c:v>
                </c:pt>
                <c:pt idx="76837">
                  <c:v>1</c:v>
                </c:pt>
                <c:pt idx="76838">
                  <c:v>1</c:v>
                </c:pt>
                <c:pt idx="76839">
                  <c:v>1</c:v>
                </c:pt>
                <c:pt idx="76840">
                  <c:v>1</c:v>
                </c:pt>
                <c:pt idx="76841">
                  <c:v>1</c:v>
                </c:pt>
                <c:pt idx="76842">
                  <c:v>1</c:v>
                </c:pt>
                <c:pt idx="76843">
                  <c:v>1</c:v>
                </c:pt>
                <c:pt idx="76844">
                  <c:v>1</c:v>
                </c:pt>
                <c:pt idx="76845">
                  <c:v>1</c:v>
                </c:pt>
                <c:pt idx="76846">
                  <c:v>1</c:v>
                </c:pt>
                <c:pt idx="76847">
                  <c:v>1</c:v>
                </c:pt>
                <c:pt idx="76848">
                  <c:v>0.85714285700000004</c:v>
                </c:pt>
                <c:pt idx="76849">
                  <c:v>1</c:v>
                </c:pt>
                <c:pt idx="76850">
                  <c:v>1</c:v>
                </c:pt>
                <c:pt idx="76851">
                  <c:v>1</c:v>
                </c:pt>
                <c:pt idx="76852">
                  <c:v>1</c:v>
                </c:pt>
                <c:pt idx="76853">
                  <c:v>1</c:v>
                </c:pt>
                <c:pt idx="76854">
                  <c:v>1</c:v>
                </c:pt>
                <c:pt idx="76855">
                  <c:v>1</c:v>
                </c:pt>
                <c:pt idx="76856">
                  <c:v>1</c:v>
                </c:pt>
                <c:pt idx="76857">
                  <c:v>1</c:v>
                </c:pt>
                <c:pt idx="76858">
                  <c:v>1</c:v>
                </c:pt>
                <c:pt idx="76859">
                  <c:v>1</c:v>
                </c:pt>
                <c:pt idx="76860">
                  <c:v>1</c:v>
                </c:pt>
                <c:pt idx="76861">
                  <c:v>1</c:v>
                </c:pt>
                <c:pt idx="76862">
                  <c:v>1</c:v>
                </c:pt>
                <c:pt idx="76863">
                  <c:v>0.85714285700000004</c:v>
                </c:pt>
                <c:pt idx="76864">
                  <c:v>1</c:v>
                </c:pt>
                <c:pt idx="76865">
                  <c:v>1</c:v>
                </c:pt>
                <c:pt idx="76866">
                  <c:v>1</c:v>
                </c:pt>
                <c:pt idx="76867">
                  <c:v>1</c:v>
                </c:pt>
                <c:pt idx="76868">
                  <c:v>0.85714285700000004</c:v>
                </c:pt>
                <c:pt idx="76869">
                  <c:v>1</c:v>
                </c:pt>
                <c:pt idx="76870">
                  <c:v>1</c:v>
                </c:pt>
                <c:pt idx="76871">
                  <c:v>0.85714285700000004</c:v>
                </c:pt>
                <c:pt idx="76872">
                  <c:v>1</c:v>
                </c:pt>
                <c:pt idx="76873">
                  <c:v>1</c:v>
                </c:pt>
                <c:pt idx="76874">
                  <c:v>1</c:v>
                </c:pt>
                <c:pt idx="76875">
                  <c:v>1</c:v>
                </c:pt>
                <c:pt idx="76876">
                  <c:v>0.85714285700000004</c:v>
                </c:pt>
                <c:pt idx="76877">
                  <c:v>1</c:v>
                </c:pt>
                <c:pt idx="76878">
                  <c:v>1</c:v>
                </c:pt>
                <c:pt idx="76879">
                  <c:v>1</c:v>
                </c:pt>
                <c:pt idx="76880">
                  <c:v>1</c:v>
                </c:pt>
                <c:pt idx="76881">
                  <c:v>1</c:v>
                </c:pt>
                <c:pt idx="76882">
                  <c:v>0.85714285700000004</c:v>
                </c:pt>
                <c:pt idx="76883">
                  <c:v>1</c:v>
                </c:pt>
                <c:pt idx="76884">
                  <c:v>1</c:v>
                </c:pt>
                <c:pt idx="76885">
                  <c:v>1</c:v>
                </c:pt>
                <c:pt idx="76886">
                  <c:v>1</c:v>
                </c:pt>
                <c:pt idx="76887">
                  <c:v>1</c:v>
                </c:pt>
                <c:pt idx="76888">
                  <c:v>1</c:v>
                </c:pt>
                <c:pt idx="76889">
                  <c:v>1</c:v>
                </c:pt>
                <c:pt idx="76890">
                  <c:v>1</c:v>
                </c:pt>
                <c:pt idx="76891">
                  <c:v>1</c:v>
                </c:pt>
                <c:pt idx="76892">
                  <c:v>1</c:v>
                </c:pt>
                <c:pt idx="76893">
                  <c:v>1</c:v>
                </c:pt>
                <c:pt idx="76894">
                  <c:v>1</c:v>
                </c:pt>
                <c:pt idx="76895">
                  <c:v>1</c:v>
                </c:pt>
                <c:pt idx="76896">
                  <c:v>1</c:v>
                </c:pt>
                <c:pt idx="76897">
                  <c:v>1</c:v>
                </c:pt>
                <c:pt idx="76898">
                  <c:v>1</c:v>
                </c:pt>
                <c:pt idx="76899">
                  <c:v>1</c:v>
                </c:pt>
                <c:pt idx="76900">
                  <c:v>1</c:v>
                </c:pt>
                <c:pt idx="76901">
                  <c:v>1</c:v>
                </c:pt>
                <c:pt idx="76902">
                  <c:v>1</c:v>
                </c:pt>
                <c:pt idx="76903">
                  <c:v>1</c:v>
                </c:pt>
                <c:pt idx="76904">
                  <c:v>1</c:v>
                </c:pt>
                <c:pt idx="76905">
                  <c:v>1</c:v>
                </c:pt>
                <c:pt idx="76906">
                  <c:v>1</c:v>
                </c:pt>
                <c:pt idx="76907">
                  <c:v>1</c:v>
                </c:pt>
                <c:pt idx="76908">
                  <c:v>1</c:v>
                </c:pt>
                <c:pt idx="76909">
                  <c:v>1</c:v>
                </c:pt>
                <c:pt idx="76910">
                  <c:v>1</c:v>
                </c:pt>
                <c:pt idx="76911">
                  <c:v>1</c:v>
                </c:pt>
                <c:pt idx="76912">
                  <c:v>1</c:v>
                </c:pt>
                <c:pt idx="76913">
                  <c:v>1</c:v>
                </c:pt>
                <c:pt idx="76914">
                  <c:v>1</c:v>
                </c:pt>
                <c:pt idx="76915">
                  <c:v>1</c:v>
                </c:pt>
                <c:pt idx="76916">
                  <c:v>1</c:v>
                </c:pt>
                <c:pt idx="76917">
                  <c:v>1</c:v>
                </c:pt>
                <c:pt idx="76918">
                  <c:v>1</c:v>
                </c:pt>
                <c:pt idx="76919">
                  <c:v>1</c:v>
                </c:pt>
                <c:pt idx="76920">
                  <c:v>1</c:v>
                </c:pt>
                <c:pt idx="76921">
                  <c:v>1</c:v>
                </c:pt>
                <c:pt idx="76922">
                  <c:v>1</c:v>
                </c:pt>
                <c:pt idx="76923">
                  <c:v>1</c:v>
                </c:pt>
                <c:pt idx="76924">
                  <c:v>1</c:v>
                </c:pt>
                <c:pt idx="76925">
                  <c:v>1</c:v>
                </c:pt>
                <c:pt idx="76926">
                  <c:v>1</c:v>
                </c:pt>
                <c:pt idx="76927">
                  <c:v>1</c:v>
                </c:pt>
                <c:pt idx="76928">
                  <c:v>1</c:v>
                </c:pt>
                <c:pt idx="76929">
                  <c:v>1</c:v>
                </c:pt>
                <c:pt idx="76930">
                  <c:v>1</c:v>
                </c:pt>
                <c:pt idx="76931">
                  <c:v>1</c:v>
                </c:pt>
                <c:pt idx="76932">
                  <c:v>1</c:v>
                </c:pt>
                <c:pt idx="76933">
                  <c:v>1</c:v>
                </c:pt>
                <c:pt idx="76934">
                  <c:v>1</c:v>
                </c:pt>
                <c:pt idx="76935">
                  <c:v>1</c:v>
                </c:pt>
                <c:pt idx="76936">
                  <c:v>1</c:v>
                </c:pt>
                <c:pt idx="76937">
                  <c:v>1</c:v>
                </c:pt>
                <c:pt idx="76938">
                  <c:v>1</c:v>
                </c:pt>
                <c:pt idx="76939">
                  <c:v>1</c:v>
                </c:pt>
                <c:pt idx="76940">
                  <c:v>1</c:v>
                </c:pt>
                <c:pt idx="76941">
                  <c:v>1</c:v>
                </c:pt>
                <c:pt idx="76942">
                  <c:v>1</c:v>
                </c:pt>
                <c:pt idx="76943">
                  <c:v>1</c:v>
                </c:pt>
                <c:pt idx="76944">
                  <c:v>1</c:v>
                </c:pt>
                <c:pt idx="76945">
                  <c:v>1</c:v>
                </c:pt>
                <c:pt idx="76946">
                  <c:v>1</c:v>
                </c:pt>
                <c:pt idx="76947">
                  <c:v>1</c:v>
                </c:pt>
                <c:pt idx="76948">
                  <c:v>1</c:v>
                </c:pt>
                <c:pt idx="76949">
                  <c:v>1</c:v>
                </c:pt>
                <c:pt idx="76950">
                  <c:v>1</c:v>
                </c:pt>
                <c:pt idx="76951">
                  <c:v>1</c:v>
                </c:pt>
                <c:pt idx="76952">
                  <c:v>1</c:v>
                </c:pt>
                <c:pt idx="76953">
                  <c:v>1</c:v>
                </c:pt>
                <c:pt idx="76954">
                  <c:v>1</c:v>
                </c:pt>
                <c:pt idx="76955">
                  <c:v>1</c:v>
                </c:pt>
                <c:pt idx="76956">
                  <c:v>1</c:v>
                </c:pt>
                <c:pt idx="76957">
                  <c:v>1</c:v>
                </c:pt>
                <c:pt idx="76958">
                  <c:v>1</c:v>
                </c:pt>
                <c:pt idx="76959">
                  <c:v>1</c:v>
                </c:pt>
                <c:pt idx="76960">
                  <c:v>1</c:v>
                </c:pt>
                <c:pt idx="76961">
                  <c:v>1</c:v>
                </c:pt>
                <c:pt idx="76962">
                  <c:v>1</c:v>
                </c:pt>
                <c:pt idx="76963">
                  <c:v>1</c:v>
                </c:pt>
                <c:pt idx="76964">
                  <c:v>1</c:v>
                </c:pt>
                <c:pt idx="76965">
                  <c:v>1</c:v>
                </c:pt>
                <c:pt idx="76966">
                  <c:v>1</c:v>
                </c:pt>
                <c:pt idx="76967">
                  <c:v>1</c:v>
                </c:pt>
                <c:pt idx="76968">
                  <c:v>1</c:v>
                </c:pt>
                <c:pt idx="76969">
                  <c:v>1</c:v>
                </c:pt>
                <c:pt idx="76970">
                  <c:v>1</c:v>
                </c:pt>
                <c:pt idx="76971">
                  <c:v>1</c:v>
                </c:pt>
                <c:pt idx="76972">
                  <c:v>0.28571428599999998</c:v>
                </c:pt>
                <c:pt idx="76973">
                  <c:v>1</c:v>
                </c:pt>
                <c:pt idx="76974">
                  <c:v>1</c:v>
                </c:pt>
                <c:pt idx="76975">
                  <c:v>1</c:v>
                </c:pt>
                <c:pt idx="76976">
                  <c:v>1</c:v>
                </c:pt>
                <c:pt idx="76977">
                  <c:v>1</c:v>
                </c:pt>
                <c:pt idx="76978">
                  <c:v>1</c:v>
                </c:pt>
                <c:pt idx="76979">
                  <c:v>1</c:v>
                </c:pt>
                <c:pt idx="76980">
                  <c:v>1</c:v>
                </c:pt>
                <c:pt idx="76981">
                  <c:v>1</c:v>
                </c:pt>
                <c:pt idx="76982">
                  <c:v>1</c:v>
                </c:pt>
                <c:pt idx="76983">
                  <c:v>1</c:v>
                </c:pt>
                <c:pt idx="76984">
                  <c:v>1</c:v>
                </c:pt>
                <c:pt idx="76985">
                  <c:v>1</c:v>
                </c:pt>
                <c:pt idx="76986">
                  <c:v>1</c:v>
                </c:pt>
                <c:pt idx="76987">
                  <c:v>1</c:v>
                </c:pt>
                <c:pt idx="76988">
                  <c:v>1</c:v>
                </c:pt>
                <c:pt idx="76989">
                  <c:v>1</c:v>
                </c:pt>
                <c:pt idx="76990">
                  <c:v>1</c:v>
                </c:pt>
                <c:pt idx="76991">
                  <c:v>1</c:v>
                </c:pt>
                <c:pt idx="76992">
                  <c:v>1</c:v>
                </c:pt>
                <c:pt idx="76993">
                  <c:v>1</c:v>
                </c:pt>
                <c:pt idx="76994">
                  <c:v>1</c:v>
                </c:pt>
                <c:pt idx="76995">
                  <c:v>1</c:v>
                </c:pt>
                <c:pt idx="76996">
                  <c:v>1</c:v>
                </c:pt>
                <c:pt idx="76997">
                  <c:v>1</c:v>
                </c:pt>
                <c:pt idx="76998">
                  <c:v>1</c:v>
                </c:pt>
                <c:pt idx="76999">
                  <c:v>1</c:v>
                </c:pt>
                <c:pt idx="77000">
                  <c:v>1</c:v>
                </c:pt>
                <c:pt idx="77001">
                  <c:v>1</c:v>
                </c:pt>
                <c:pt idx="77002">
                  <c:v>1</c:v>
                </c:pt>
                <c:pt idx="77003">
                  <c:v>1</c:v>
                </c:pt>
                <c:pt idx="77004">
                  <c:v>1</c:v>
                </c:pt>
                <c:pt idx="77005">
                  <c:v>1</c:v>
                </c:pt>
                <c:pt idx="77006">
                  <c:v>1</c:v>
                </c:pt>
                <c:pt idx="77007">
                  <c:v>1</c:v>
                </c:pt>
                <c:pt idx="77008">
                  <c:v>1</c:v>
                </c:pt>
                <c:pt idx="77009">
                  <c:v>1</c:v>
                </c:pt>
                <c:pt idx="77010">
                  <c:v>1</c:v>
                </c:pt>
                <c:pt idx="77011">
                  <c:v>1</c:v>
                </c:pt>
                <c:pt idx="77012">
                  <c:v>1</c:v>
                </c:pt>
                <c:pt idx="77013">
                  <c:v>1</c:v>
                </c:pt>
                <c:pt idx="77014">
                  <c:v>1</c:v>
                </c:pt>
                <c:pt idx="77015">
                  <c:v>1</c:v>
                </c:pt>
                <c:pt idx="77016">
                  <c:v>1</c:v>
                </c:pt>
                <c:pt idx="77017">
                  <c:v>1</c:v>
                </c:pt>
                <c:pt idx="77018">
                  <c:v>1</c:v>
                </c:pt>
                <c:pt idx="77019">
                  <c:v>1</c:v>
                </c:pt>
                <c:pt idx="77020">
                  <c:v>1</c:v>
                </c:pt>
                <c:pt idx="77021">
                  <c:v>1</c:v>
                </c:pt>
                <c:pt idx="77022">
                  <c:v>1</c:v>
                </c:pt>
                <c:pt idx="77023">
                  <c:v>1</c:v>
                </c:pt>
                <c:pt idx="77024">
                  <c:v>1</c:v>
                </c:pt>
                <c:pt idx="77025">
                  <c:v>1</c:v>
                </c:pt>
                <c:pt idx="77026">
                  <c:v>1</c:v>
                </c:pt>
                <c:pt idx="77027">
                  <c:v>1</c:v>
                </c:pt>
                <c:pt idx="77028">
                  <c:v>1</c:v>
                </c:pt>
                <c:pt idx="77029">
                  <c:v>1</c:v>
                </c:pt>
                <c:pt idx="77030">
                  <c:v>1</c:v>
                </c:pt>
                <c:pt idx="77031">
                  <c:v>1</c:v>
                </c:pt>
                <c:pt idx="77032">
                  <c:v>1</c:v>
                </c:pt>
                <c:pt idx="77033">
                  <c:v>1</c:v>
                </c:pt>
                <c:pt idx="77034">
                  <c:v>1</c:v>
                </c:pt>
                <c:pt idx="77035">
                  <c:v>1</c:v>
                </c:pt>
                <c:pt idx="77036">
                  <c:v>1</c:v>
                </c:pt>
                <c:pt idx="77037">
                  <c:v>1</c:v>
                </c:pt>
                <c:pt idx="77038">
                  <c:v>1</c:v>
                </c:pt>
                <c:pt idx="77039">
                  <c:v>1</c:v>
                </c:pt>
                <c:pt idx="77040">
                  <c:v>1</c:v>
                </c:pt>
                <c:pt idx="77041">
                  <c:v>1</c:v>
                </c:pt>
                <c:pt idx="77042">
                  <c:v>1</c:v>
                </c:pt>
                <c:pt idx="77043">
                  <c:v>1</c:v>
                </c:pt>
                <c:pt idx="77044">
                  <c:v>1</c:v>
                </c:pt>
                <c:pt idx="77045">
                  <c:v>1</c:v>
                </c:pt>
                <c:pt idx="77046">
                  <c:v>1</c:v>
                </c:pt>
                <c:pt idx="77047">
                  <c:v>1</c:v>
                </c:pt>
                <c:pt idx="77048">
                  <c:v>1</c:v>
                </c:pt>
                <c:pt idx="77049">
                  <c:v>1</c:v>
                </c:pt>
                <c:pt idx="77050">
                  <c:v>1</c:v>
                </c:pt>
                <c:pt idx="77051">
                  <c:v>1</c:v>
                </c:pt>
                <c:pt idx="77052">
                  <c:v>1</c:v>
                </c:pt>
                <c:pt idx="77053">
                  <c:v>1</c:v>
                </c:pt>
                <c:pt idx="77054">
                  <c:v>1</c:v>
                </c:pt>
                <c:pt idx="77055">
                  <c:v>1</c:v>
                </c:pt>
                <c:pt idx="77056">
                  <c:v>1</c:v>
                </c:pt>
                <c:pt idx="77057">
                  <c:v>1</c:v>
                </c:pt>
                <c:pt idx="77058">
                  <c:v>1</c:v>
                </c:pt>
                <c:pt idx="77059">
                  <c:v>1</c:v>
                </c:pt>
                <c:pt idx="77060">
                  <c:v>1</c:v>
                </c:pt>
                <c:pt idx="77061">
                  <c:v>1</c:v>
                </c:pt>
                <c:pt idx="77062">
                  <c:v>1</c:v>
                </c:pt>
                <c:pt idx="77063">
                  <c:v>1</c:v>
                </c:pt>
                <c:pt idx="77064">
                  <c:v>1</c:v>
                </c:pt>
                <c:pt idx="77065">
                  <c:v>1</c:v>
                </c:pt>
                <c:pt idx="77066">
                  <c:v>1</c:v>
                </c:pt>
                <c:pt idx="77067">
                  <c:v>1</c:v>
                </c:pt>
                <c:pt idx="77068">
                  <c:v>1</c:v>
                </c:pt>
                <c:pt idx="77069">
                  <c:v>1</c:v>
                </c:pt>
                <c:pt idx="77070">
                  <c:v>1</c:v>
                </c:pt>
                <c:pt idx="77071">
                  <c:v>1</c:v>
                </c:pt>
                <c:pt idx="77072">
                  <c:v>1</c:v>
                </c:pt>
                <c:pt idx="77073">
                  <c:v>1</c:v>
                </c:pt>
                <c:pt idx="77074">
                  <c:v>1</c:v>
                </c:pt>
                <c:pt idx="77075">
                  <c:v>1</c:v>
                </c:pt>
                <c:pt idx="77076">
                  <c:v>1</c:v>
                </c:pt>
                <c:pt idx="77077">
                  <c:v>1</c:v>
                </c:pt>
                <c:pt idx="77078">
                  <c:v>1</c:v>
                </c:pt>
                <c:pt idx="77079">
                  <c:v>1</c:v>
                </c:pt>
                <c:pt idx="77080">
                  <c:v>1</c:v>
                </c:pt>
                <c:pt idx="77081">
                  <c:v>1</c:v>
                </c:pt>
                <c:pt idx="77082">
                  <c:v>1</c:v>
                </c:pt>
                <c:pt idx="77083">
                  <c:v>1</c:v>
                </c:pt>
                <c:pt idx="77084">
                  <c:v>1</c:v>
                </c:pt>
                <c:pt idx="77085">
                  <c:v>1</c:v>
                </c:pt>
                <c:pt idx="77086">
                  <c:v>1</c:v>
                </c:pt>
                <c:pt idx="77087">
                  <c:v>1</c:v>
                </c:pt>
                <c:pt idx="77088">
                  <c:v>1</c:v>
                </c:pt>
                <c:pt idx="77089">
                  <c:v>1</c:v>
                </c:pt>
                <c:pt idx="77090">
                  <c:v>1</c:v>
                </c:pt>
                <c:pt idx="77091">
                  <c:v>1</c:v>
                </c:pt>
                <c:pt idx="77092">
                  <c:v>1</c:v>
                </c:pt>
                <c:pt idx="77093">
                  <c:v>1</c:v>
                </c:pt>
                <c:pt idx="77094">
                  <c:v>1</c:v>
                </c:pt>
                <c:pt idx="77095">
                  <c:v>1</c:v>
                </c:pt>
                <c:pt idx="77096">
                  <c:v>1</c:v>
                </c:pt>
                <c:pt idx="77097">
                  <c:v>1</c:v>
                </c:pt>
                <c:pt idx="77098">
                  <c:v>1</c:v>
                </c:pt>
                <c:pt idx="77099">
                  <c:v>1</c:v>
                </c:pt>
                <c:pt idx="77100">
                  <c:v>1</c:v>
                </c:pt>
                <c:pt idx="77101">
                  <c:v>1</c:v>
                </c:pt>
                <c:pt idx="77102">
                  <c:v>1</c:v>
                </c:pt>
                <c:pt idx="77103">
                  <c:v>1</c:v>
                </c:pt>
                <c:pt idx="77104">
                  <c:v>1</c:v>
                </c:pt>
                <c:pt idx="77105">
                  <c:v>1</c:v>
                </c:pt>
                <c:pt idx="77106">
                  <c:v>1</c:v>
                </c:pt>
                <c:pt idx="77107">
                  <c:v>1</c:v>
                </c:pt>
                <c:pt idx="77108">
                  <c:v>1</c:v>
                </c:pt>
                <c:pt idx="77109">
                  <c:v>1</c:v>
                </c:pt>
                <c:pt idx="77110">
                  <c:v>1</c:v>
                </c:pt>
                <c:pt idx="77111">
                  <c:v>1</c:v>
                </c:pt>
                <c:pt idx="77112">
                  <c:v>1</c:v>
                </c:pt>
                <c:pt idx="77113">
                  <c:v>1</c:v>
                </c:pt>
                <c:pt idx="77114">
                  <c:v>1</c:v>
                </c:pt>
                <c:pt idx="77115">
                  <c:v>1</c:v>
                </c:pt>
                <c:pt idx="77116">
                  <c:v>1</c:v>
                </c:pt>
                <c:pt idx="77117">
                  <c:v>1</c:v>
                </c:pt>
                <c:pt idx="77118">
                  <c:v>1</c:v>
                </c:pt>
                <c:pt idx="77119">
                  <c:v>1</c:v>
                </c:pt>
                <c:pt idx="77120">
                  <c:v>1</c:v>
                </c:pt>
                <c:pt idx="77121">
                  <c:v>1</c:v>
                </c:pt>
                <c:pt idx="77122">
                  <c:v>1</c:v>
                </c:pt>
                <c:pt idx="77123">
                  <c:v>1</c:v>
                </c:pt>
                <c:pt idx="77124">
                  <c:v>1</c:v>
                </c:pt>
                <c:pt idx="77125">
                  <c:v>1</c:v>
                </c:pt>
                <c:pt idx="77126">
                  <c:v>1</c:v>
                </c:pt>
                <c:pt idx="77127">
                  <c:v>1</c:v>
                </c:pt>
                <c:pt idx="77128">
                  <c:v>1</c:v>
                </c:pt>
                <c:pt idx="77129">
                  <c:v>1</c:v>
                </c:pt>
                <c:pt idx="77130">
                  <c:v>1</c:v>
                </c:pt>
                <c:pt idx="77131">
                  <c:v>1</c:v>
                </c:pt>
                <c:pt idx="77132">
                  <c:v>1</c:v>
                </c:pt>
                <c:pt idx="77133">
                  <c:v>1</c:v>
                </c:pt>
                <c:pt idx="77134">
                  <c:v>1</c:v>
                </c:pt>
                <c:pt idx="77135">
                  <c:v>1</c:v>
                </c:pt>
                <c:pt idx="77136">
                  <c:v>1</c:v>
                </c:pt>
                <c:pt idx="77137">
                  <c:v>1</c:v>
                </c:pt>
                <c:pt idx="77138">
                  <c:v>1</c:v>
                </c:pt>
                <c:pt idx="77139">
                  <c:v>1</c:v>
                </c:pt>
                <c:pt idx="77140">
                  <c:v>1</c:v>
                </c:pt>
                <c:pt idx="77141">
                  <c:v>1</c:v>
                </c:pt>
                <c:pt idx="77142">
                  <c:v>1</c:v>
                </c:pt>
                <c:pt idx="77143">
                  <c:v>1</c:v>
                </c:pt>
                <c:pt idx="77144">
                  <c:v>1</c:v>
                </c:pt>
                <c:pt idx="77145">
                  <c:v>1</c:v>
                </c:pt>
                <c:pt idx="77146">
                  <c:v>1</c:v>
                </c:pt>
                <c:pt idx="77147">
                  <c:v>1</c:v>
                </c:pt>
                <c:pt idx="77148">
                  <c:v>1</c:v>
                </c:pt>
                <c:pt idx="77149">
                  <c:v>1</c:v>
                </c:pt>
                <c:pt idx="77150">
                  <c:v>1</c:v>
                </c:pt>
                <c:pt idx="77151">
                  <c:v>1</c:v>
                </c:pt>
                <c:pt idx="77152">
                  <c:v>1</c:v>
                </c:pt>
                <c:pt idx="77153">
                  <c:v>1</c:v>
                </c:pt>
                <c:pt idx="77154">
                  <c:v>1</c:v>
                </c:pt>
                <c:pt idx="77155">
                  <c:v>1</c:v>
                </c:pt>
                <c:pt idx="77156">
                  <c:v>1</c:v>
                </c:pt>
                <c:pt idx="77157">
                  <c:v>1</c:v>
                </c:pt>
                <c:pt idx="77158">
                  <c:v>1</c:v>
                </c:pt>
                <c:pt idx="77159">
                  <c:v>1</c:v>
                </c:pt>
                <c:pt idx="77160">
                  <c:v>1</c:v>
                </c:pt>
                <c:pt idx="77161">
                  <c:v>1</c:v>
                </c:pt>
                <c:pt idx="77162">
                  <c:v>1</c:v>
                </c:pt>
                <c:pt idx="77163">
                  <c:v>1</c:v>
                </c:pt>
                <c:pt idx="77164">
                  <c:v>1</c:v>
                </c:pt>
                <c:pt idx="77165">
                  <c:v>1</c:v>
                </c:pt>
                <c:pt idx="77166">
                  <c:v>1</c:v>
                </c:pt>
                <c:pt idx="77167">
                  <c:v>1</c:v>
                </c:pt>
                <c:pt idx="77168">
                  <c:v>1</c:v>
                </c:pt>
                <c:pt idx="77169">
                  <c:v>1</c:v>
                </c:pt>
                <c:pt idx="77170">
                  <c:v>1</c:v>
                </c:pt>
                <c:pt idx="77171">
                  <c:v>1</c:v>
                </c:pt>
                <c:pt idx="77172">
                  <c:v>1</c:v>
                </c:pt>
                <c:pt idx="77173">
                  <c:v>1</c:v>
                </c:pt>
                <c:pt idx="77174">
                  <c:v>1</c:v>
                </c:pt>
                <c:pt idx="77175">
                  <c:v>1</c:v>
                </c:pt>
                <c:pt idx="77176">
                  <c:v>1</c:v>
                </c:pt>
                <c:pt idx="77177">
                  <c:v>1</c:v>
                </c:pt>
                <c:pt idx="77178">
                  <c:v>1</c:v>
                </c:pt>
                <c:pt idx="77179">
                  <c:v>1</c:v>
                </c:pt>
                <c:pt idx="77180">
                  <c:v>1</c:v>
                </c:pt>
                <c:pt idx="77181">
                  <c:v>1</c:v>
                </c:pt>
                <c:pt idx="77182">
                  <c:v>1</c:v>
                </c:pt>
                <c:pt idx="77183">
                  <c:v>1</c:v>
                </c:pt>
                <c:pt idx="77184">
                  <c:v>1</c:v>
                </c:pt>
                <c:pt idx="77185">
                  <c:v>1</c:v>
                </c:pt>
                <c:pt idx="77186">
                  <c:v>1</c:v>
                </c:pt>
                <c:pt idx="77187">
                  <c:v>1</c:v>
                </c:pt>
                <c:pt idx="77188">
                  <c:v>1</c:v>
                </c:pt>
                <c:pt idx="77189">
                  <c:v>1</c:v>
                </c:pt>
                <c:pt idx="77190">
                  <c:v>1</c:v>
                </c:pt>
                <c:pt idx="77191">
                  <c:v>1</c:v>
                </c:pt>
                <c:pt idx="77192">
                  <c:v>1</c:v>
                </c:pt>
                <c:pt idx="77193">
                  <c:v>1</c:v>
                </c:pt>
                <c:pt idx="77194">
                  <c:v>1</c:v>
                </c:pt>
                <c:pt idx="77195">
                  <c:v>1</c:v>
                </c:pt>
                <c:pt idx="77196">
                  <c:v>1</c:v>
                </c:pt>
                <c:pt idx="77197">
                  <c:v>1</c:v>
                </c:pt>
                <c:pt idx="77198">
                  <c:v>1</c:v>
                </c:pt>
                <c:pt idx="77199">
                  <c:v>1</c:v>
                </c:pt>
                <c:pt idx="77200">
                  <c:v>1</c:v>
                </c:pt>
                <c:pt idx="77201">
                  <c:v>1</c:v>
                </c:pt>
                <c:pt idx="77202">
                  <c:v>0.428571429</c:v>
                </c:pt>
                <c:pt idx="77203">
                  <c:v>1</c:v>
                </c:pt>
                <c:pt idx="77204">
                  <c:v>1</c:v>
                </c:pt>
                <c:pt idx="77205">
                  <c:v>1</c:v>
                </c:pt>
                <c:pt idx="77206">
                  <c:v>1</c:v>
                </c:pt>
                <c:pt idx="77207">
                  <c:v>1</c:v>
                </c:pt>
                <c:pt idx="77208">
                  <c:v>1</c:v>
                </c:pt>
                <c:pt idx="77209">
                  <c:v>1</c:v>
                </c:pt>
                <c:pt idx="77210">
                  <c:v>1</c:v>
                </c:pt>
                <c:pt idx="77211">
                  <c:v>1</c:v>
                </c:pt>
                <c:pt idx="77212">
                  <c:v>1</c:v>
                </c:pt>
                <c:pt idx="77213">
                  <c:v>1</c:v>
                </c:pt>
                <c:pt idx="77214">
                  <c:v>1</c:v>
                </c:pt>
                <c:pt idx="77215">
                  <c:v>1</c:v>
                </c:pt>
                <c:pt idx="77216">
                  <c:v>1</c:v>
                </c:pt>
                <c:pt idx="77217">
                  <c:v>1</c:v>
                </c:pt>
                <c:pt idx="77218">
                  <c:v>1</c:v>
                </c:pt>
                <c:pt idx="77219">
                  <c:v>1</c:v>
                </c:pt>
                <c:pt idx="77220">
                  <c:v>1</c:v>
                </c:pt>
                <c:pt idx="77221">
                  <c:v>1</c:v>
                </c:pt>
                <c:pt idx="77222">
                  <c:v>1</c:v>
                </c:pt>
                <c:pt idx="77223">
                  <c:v>1</c:v>
                </c:pt>
                <c:pt idx="77224">
                  <c:v>1</c:v>
                </c:pt>
                <c:pt idx="77225">
                  <c:v>1</c:v>
                </c:pt>
                <c:pt idx="77226">
                  <c:v>1</c:v>
                </c:pt>
                <c:pt idx="77227">
                  <c:v>1</c:v>
                </c:pt>
                <c:pt idx="77228">
                  <c:v>1</c:v>
                </c:pt>
                <c:pt idx="77229">
                  <c:v>1</c:v>
                </c:pt>
                <c:pt idx="77230">
                  <c:v>1</c:v>
                </c:pt>
                <c:pt idx="77231">
                  <c:v>1</c:v>
                </c:pt>
                <c:pt idx="77232">
                  <c:v>1</c:v>
                </c:pt>
                <c:pt idx="77233">
                  <c:v>1</c:v>
                </c:pt>
                <c:pt idx="77234">
                  <c:v>1</c:v>
                </c:pt>
                <c:pt idx="77235">
                  <c:v>1</c:v>
                </c:pt>
                <c:pt idx="77236">
                  <c:v>1</c:v>
                </c:pt>
                <c:pt idx="77237">
                  <c:v>1</c:v>
                </c:pt>
                <c:pt idx="77238">
                  <c:v>1</c:v>
                </c:pt>
                <c:pt idx="77239">
                  <c:v>1</c:v>
                </c:pt>
                <c:pt idx="77240">
                  <c:v>1</c:v>
                </c:pt>
                <c:pt idx="77241">
                  <c:v>1</c:v>
                </c:pt>
                <c:pt idx="77242">
                  <c:v>1</c:v>
                </c:pt>
                <c:pt idx="77243">
                  <c:v>1</c:v>
                </c:pt>
                <c:pt idx="77244">
                  <c:v>1</c:v>
                </c:pt>
                <c:pt idx="77245">
                  <c:v>1</c:v>
                </c:pt>
                <c:pt idx="77246">
                  <c:v>1</c:v>
                </c:pt>
                <c:pt idx="77247">
                  <c:v>1</c:v>
                </c:pt>
                <c:pt idx="77248">
                  <c:v>1</c:v>
                </c:pt>
                <c:pt idx="77249">
                  <c:v>1</c:v>
                </c:pt>
                <c:pt idx="77250">
                  <c:v>1</c:v>
                </c:pt>
                <c:pt idx="77251">
                  <c:v>1</c:v>
                </c:pt>
                <c:pt idx="77252">
                  <c:v>1</c:v>
                </c:pt>
                <c:pt idx="77253">
                  <c:v>1</c:v>
                </c:pt>
                <c:pt idx="77254">
                  <c:v>1</c:v>
                </c:pt>
                <c:pt idx="77255">
                  <c:v>1</c:v>
                </c:pt>
                <c:pt idx="77256">
                  <c:v>1</c:v>
                </c:pt>
                <c:pt idx="77257">
                  <c:v>1</c:v>
                </c:pt>
                <c:pt idx="77258">
                  <c:v>1</c:v>
                </c:pt>
                <c:pt idx="77259">
                  <c:v>1</c:v>
                </c:pt>
                <c:pt idx="77260">
                  <c:v>1</c:v>
                </c:pt>
                <c:pt idx="77261">
                  <c:v>1</c:v>
                </c:pt>
                <c:pt idx="77262">
                  <c:v>1</c:v>
                </c:pt>
                <c:pt idx="77263">
                  <c:v>1</c:v>
                </c:pt>
                <c:pt idx="77264">
                  <c:v>1</c:v>
                </c:pt>
                <c:pt idx="77265">
                  <c:v>1</c:v>
                </c:pt>
                <c:pt idx="77266">
                  <c:v>1</c:v>
                </c:pt>
                <c:pt idx="77267">
                  <c:v>1</c:v>
                </c:pt>
                <c:pt idx="77268">
                  <c:v>1</c:v>
                </c:pt>
                <c:pt idx="77269">
                  <c:v>1</c:v>
                </c:pt>
                <c:pt idx="77270">
                  <c:v>1</c:v>
                </c:pt>
                <c:pt idx="77271">
                  <c:v>1</c:v>
                </c:pt>
                <c:pt idx="77272">
                  <c:v>1</c:v>
                </c:pt>
                <c:pt idx="77273">
                  <c:v>1</c:v>
                </c:pt>
                <c:pt idx="77274">
                  <c:v>1</c:v>
                </c:pt>
                <c:pt idx="77275">
                  <c:v>1</c:v>
                </c:pt>
                <c:pt idx="77276">
                  <c:v>1</c:v>
                </c:pt>
                <c:pt idx="77277">
                  <c:v>1</c:v>
                </c:pt>
                <c:pt idx="77278">
                  <c:v>1</c:v>
                </c:pt>
                <c:pt idx="77279">
                  <c:v>1</c:v>
                </c:pt>
                <c:pt idx="77280">
                  <c:v>1</c:v>
                </c:pt>
                <c:pt idx="77281">
                  <c:v>1</c:v>
                </c:pt>
                <c:pt idx="77282">
                  <c:v>1</c:v>
                </c:pt>
                <c:pt idx="77283">
                  <c:v>1</c:v>
                </c:pt>
                <c:pt idx="77284">
                  <c:v>1</c:v>
                </c:pt>
                <c:pt idx="77285">
                  <c:v>1</c:v>
                </c:pt>
                <c:pt idx="77286">
                  <c:v>1</c:v>
                </c:pt>
                <c:pt idx="77287">
                  <c:v>1</c:v>
                </c:pt>
                <c:pt idx="77288">
                  <c:v>1</c:v>
                </c:pt>
                <c:pt idx="77289">
                  <c:v>1</c:v>
                </c:pt>
                <c:pt idx="77290">
                  <c:v>1</c:v>
                </c:pt>
                <c:pt idx="77291">
                  <c:v>1</c:v>
                </c:pt>
                <c:pt idx="77292">
                  <c:v>1</c:v>
                </c:pt>
                <c:pt idx="77293">
                  <c:v>1</c:v>
                </c:pt>
                <c:pt idx="77294">
                  <c:v>1</c:v>
                </c:pt>
                <c:pt idx="77295">
                  <c:v>1</c:v>
                </c:pt>
                <c:pt idx="77296">
                  <c:v>1</c:v>
                </c:pt>
                <c:pt idx="77297">
                  <c:v>1</c:v>
                </c:pt>
                <c:pt idx="77298">
                  <c:v>1</c:v>
                </c:pt>
                <c:pt idx="77299">
                  <c:v>1</c:v>
                </c:pt>
                <c:pt idx="77300">
                  <c:v>1</c:v>
                </c:pt>
                <c:pt idx="77301">
                  <c:v>1</c:v>
                </c:pt>
                <c:pt idx="77302">
                  <c:v>1</c:v>
                </c:pt>
                <c:pt idx="77303">
                  <c:v>1</c:v>
                </c:pt>
                <c:pt idx="77304">
                  <c:v>1</c:v>
                </c:pt>
                <c:pt idx="77305">
                  <c:v>1</c:v>
                </c:pt>
                <c:pt idx="77306">
                  <c:v>1</c:v>
                </c:pt>
                <c:pt idx="77307">
                  <c:v>1</c:v>
                </c:pt>
                <c:pt idx="77308">
                  <c:v>1</c:v>
                </c:pt>
                <c:pt idx="77309">
                  <c:v>1</c:v>
                </c:pt>
                <c:pt idx="77310">
                  <c:v>1</c:v>
                </c:pt>
                <c:pt idx="77311">
                  <c:v>1</c:v>
                </c:pt>
                <c:pt idx="77312">
                  <c:v>1</c:v>
                </c:pt>
                <c:pt idx="77313">
                  <c:v>1</c:v>
                </c:pt>
                <c:pt idx="77314">
                  <c:v>1</c:v>
                </c:pt>
                <c:pt idx="77315">
                  <c:v>1</c:v>
                </c:pt>
                <c:pt idx="77316">
                  <c:v>1</c:v>
                </c:pt>
                <c:pt idx="77317">
                  <c:v>1</c:v>
                </c:pt>
                <c:pt idx="77318">
                  <c:v>1</c:v>
                </c:pt>
                <c:pt idx="77319">
                  <c:v>1</c:v>
                </c:pt>
                <c:pt idx="77320">
                  <c:v>1</c:v>
                </c:pt>
                <c:pt idx="77321">
                  <c:v>1</c:v>
                </c:pt>
                <c:pt idx="77322">
                  <c:v>1</c:v>
                </c:pt>
                <c:pt idx="77323">
                  <c:v>1</c:v>
                </c:pt>
                <c:pt idx="77324">
                  <c:v>1</c:v>
                </c:pt>
                <c:pt idx="77325">
                  <c:v>1</c:v>
                </c:pt>
                <c:pt idx="77326">
                  <c:v>1</c:v>
                </c:pt>
                <c:pt idx="77327">
                  <c:v>1</c:v>
                </c:pt>
                <c:pt idx="77328">
                  <c:v>1</c:v>
                </c:pt>
                <c:pt idx="77329">
                  <c:v>1</c:v>
                </c:pt>
                <c:pt idx="77330">
                  <c:v>1</c:v>
                </c:pt>
                <c:pt idx="77331">
                  <c:v>1</c:v>
                </c:pt>
                <c:pt idx="77332">
                  <c:v>1</c:v>
                </c:pt>
                <c:pt idx="77333">
                  <c:v>1</c:v>
                </c:pt>
                <c:pt idx="77334">
                  <c:v>1</c:v>
                </c:pt>
                <c:pt idx="77335">
                  <c:v>1</c:v>
                </c:pt>
                <c:pt idx="77336">
                  <c:v>1</c:v>
                </c:pt>
                <c:pt idx="77337">
                  <c:v>1</c:v>
                </c:pt>
                <c:pt idx="77338">
                  <c:v>1</c:v>
                </c:pt>
                <c:pt idx="77339">
                  <c:v>1</c:v>
                </c:pt>
                <c:pt idx="77340">
                  <c:v>1</c:v>
                </c:pt>
                <c:pt idx="77341">
                  <c:v>1</c:v>
                </c:pt>
                <c:pt idx="77342">
                  <c:v>1</c:v>
                </c:pt>
                <c:pt idx="77343">
                  <c:v>1</c:v>
                </c:pt>
                <c:pt idx="77344">
                  <c:v>1</c:v>
                </c:pt>
                <c:pt idx="77345">
                  <c:v>1</c:v>
                </c:pt>
                <c:pt idx="77346">
                  <c:v>1</c:v>
                </c:pt>
                <c:pt idx="77347">
                  <c:v>1</c:v>
                </c:pt>
                <c:pt idx="77348">
                  <c:v>1</c:v>
                </c:pt>
                <c:pt idx="77349">
                  <c:v>1</c:v>
                </c:pt>
                <c:pt idx="77350">
                  <c:v>1</c:v>
                </c:pt>
                <c:pt idx="77351">
                  <c:v>1</c:v>
                </c:pt>
                <c:pt idx="77352">
                  <c:v>1</c:v>
                </c:pt>
                <c:pt idx="77353">
                  <c:v>1</c:v>
                </c:pt>
                <c:pt idx="77354">
                  <c:v>1</c:v>
                </c:pt>
                <c:pt idx="77355">
                  <c:v>1</c:v>
                </c:pt>
                <c:pt idx="77356">
                  <c:v>1</c:v>
                </c:pt>
                <c:pt idx="77357">
                  <c:v>1</c:v>
                </c:pt>
                <c:pt idx="77358">
                  <c:v>1</c:v>
                </c:pt>
                <c:pt idx="77359">
                  <c:v>1</c:v>
                </c:pt>
                <c:pt idx="77360">
                  <c:v>1</c:v>
                </c:pt>
                <c:pt idx="77361">
                  <c:v>1</c:v>
                </c:pt>
                <c:pt idx="77362">
                  <c:v>1</c:v>
                </c:pt>
                <c:pt idx="77363">
                  <c:v>1</c:v>
                </c:pt>
                <c:pt idx="77364">
                  <c:v>1</c:v>
                </c:pt>
                <c:pt idx="77365">
                  <c:v>1</c:v>
                </c:pt>
                <c:pt idx="77366">
                  <c:v>1</c:v>
                </c:pt>
                <c:pt idx="77367">
                  <c:v>1</c:v>
                </c:pt>
                <c:pt idx="77368">
                  <c:v>1</c:v>
                </c:pt>
                <c:pt idx="77369">
                  <c:v>1</c:v>
                </c:pt>
                <c:pt idx="77370">
                  <c:v>1</c:v>
                </c:pt>
                <c:pt idx="77371">
                  <c:v>1</c:v>
                </c:pt>
                <c:pt idx="77372">
                  <c:v>1</c:v>
                </c:pt>
                <c:pt idx="77373">
                  <c:v>1</c:v>
                </c:pt>
                <c:pt idx="77374">
                  <c:v>1</c:v>
                </c:pt>
                <c:pt idx="77375">
                  <c:v>1</c:v>
                </c:pt>
                <c:pt idx="77376">
                  <c:v>1</c:v>
                </c:pt>
                <c:pt idx="77377">
                  <c:v>1</c:v>
                </c:pt>
                <c:pt idx="77378">
                  <c:v>1</c:v>
                </c:pt>
                <c:pt idx="77379">
                  <c:v>1</c:v>
                </c:pt>
                <c:pt idx="77380">
                  <c:v>1</c:v>
                </c:pt>
                <c:pt idx="77381">
                  <c:v>1</c:v>
                </c:pt>
                <c:pt idx="77382">
                  <c:v>1</c:v>
                </c:pt>
                <c:pt idx="77383">
                  <c:v>1</c:v>
                </c:pt>
                <c:pt idx="77384">
                  <c:v>1</c:v>
                </c:pt>
                <c:pt idx="77385">
                  <c:v>1</c:v>
                </c:pt>
                <c:pt idx="77386">
                  <c:v>1</c:v>
                </c:pt>
                <c:pt idx="77387">
                  <c:v>1</c:v>
                </c:pt>
                <c:pt idx="77388">
                  <c:v>1</c:v>
                </c:pt>
                <c:pt idx="77389">
                  <c:v>1</c:v>
                </c:pt>
                <c:pt idx="77390">
                  <c:v>1</c:v>
                </c:pt>
                <c:pt idx="77391">
                  <c:v>1</c:v>
                </c:pt>
                <c:pt idx="77392">
                  <c:v>1</c:v>
                </c:pt>
                <c:pt idx="77393">
                  <c:v>1</c:v>
                </c:pt>
                <c:pt idx="77394">
                  <c:v>1</c:v>
                </c:pt>
                <c:pt idx="77395">
                  <c:v>1</c:v>
                </c:pt>
                <c:pt idx="77396">
                  <c:v>1</c:v>
                </c:pt>
                <c:pt idx="77397">
                  <c:v>1</c:v>
                </c:pt>
                <c:pt idx="77398">
                  <c:v>1</c:v>
                </c:pt>
                <c:pt idx="77399">
                  <c:v>1</c:v>
                </c:pt>
                <c:pt idx="77400">
                  <c:v>1</c:v>
                </c:pt>
                <c:pt idx="77401">
                  <c:v>1</c:v>
                </c:pt>
                <c:pt idx="77402">
                  <c:v>1</c:v>
                </c:pt>
                <c:pt idx="77403">
                  <c:v>1</c:v>
                </c:pt>
                <c:pt idx="77404">
                  <c:v>1</c:v>
                </c:pt>
                <c:pt idx="77405">
                  <c:v>1</c:v>
                </c:pt>
                <c:pt idx="77406">
                  <c:v>1</c:v>
                </c:pt>
                <c:pt idx="77407">
                  <c:v>1</c:v>
                </c:pt>
                <c:pt idx="77408">
                  <c:v>1</c:v>
                </c:pt>
                <c:pt idx="77409">
                  <c:v>1</c:v>
                </c:pt>
                <c:pt idx="77410">
                  <c:v>1</c:v>
                </c:pt>
                <c:pt idx="77411">
                  <c:v>1</c:v>
                </c:pt>
                <c:pt idx="77412">
                  <c:v>1</c:v>
                </c:pt>
                <c:pt idx="77413">
                  <c:v>1</c:v>
                </c:pt>
                <c:pt idx="77414">
                  <c:v>1</c:v>
                </c:pt>
                <c:pt idx="77415">
                  <c:v>1</c:v>
                </c:pt>
                <c:pt idx="77416">
                  <c:v>1</c:v>
                </c:pt>
                <c:pt idx="77417">
                  <c:v>1</c:v>
                </c:pt>
                <c:pt idx="77418">
                  <c:v>1</c:v>
                </c:pt>
                <c:pt idx="77419">
                  <c:v>1</c:v>
                </c:pt>
                <c:pt idx="77420">
                  <c:v>1</c:v>
                </c:pt>
                <c:pt idx="77421">
                  <c:v>1</c:v>
                </c:pt>
                <c:pt idx="77422">
                  <c:v>1</c:v>
                </c:pt>
                <c:pt idx="77423">
                  <c:v>1</c:v>
                </c:pt>
                <c:pt idx="77424">
                  <c:v>1</c:v>
                </c:pt>
                <c:pt idx="77425">
                  <c:v>1</c:v>
                </c:pt>
                <c:pt idx="77426">
                  <c:v>1</c:v>
                </c:pt>
                <c:pt idx="77427">
                  <c:v>1</c:v>
                </c:pt>
                <c:pt idx="77428">
                  <c:v>0.85714285700000004</c:v>
                </c:pt>
                <c:pt idx="77429">
                  <c:v>1</c:v>
                </c:pt>
                <c:pt idx="77430">
                  <c:v>1</c:v>
                </c:pt>
                <c:pt idx="77431">
                  <c:v>1</c:v>
                </c:pt>
                <c:pt idx="77432">
                  <c:v>1</c:v>
                </c:pt>
                <c:pt idx="77433">
                  <c:v>1</c:v>
                </c:pt>
                <c:pt idx="77434">
                  <c:v>1</c:v>
                </c:pt>
                <c:pt idx="77435">
                  <c:v>1</c:v>
                </c:pt>
                <c:pt idx="77436">
                  <c:v>1</c:v>
                </c:pt>
                <c:pt idx="77437">
                  <c:v>1</c:v>
                </c:pt>
                <c:pt idx="77438">
                  <c:v>1</c:v>
                </c:pt>
                <c:pt idx="77439">
                  <c:v>1</c:v>
                </c:pt>
                <c:pt idx="77440">
                  <c:v>1</c:v>
                </c:pt>
                <c:pt idx="77441">
                  <c:v>1</c:v>
                </c:pt>
                <c:pt idx="77442">
                  <c:v>1</c:v>
                </c:pt>
                <c:pt idx="77443">
                  <c:v>1</c:v>
                </c:pt>
                <c:pt idx="77444">
                  <c:v>1</c:v>
                </c:pt>
                <c:pt idx="77445">
                  <c:v>1</c:v>
                </c:pt>
                <c:pt idx="77446">
                  <c:v>1</c:v>
                </c:pt>
                <c:pt idx="77447">
                  <c:v>1</c:v>
                </c:pt>
                <c:pt idx="77448">
                  <c:v>1</c:v>
                </c:pt>
                <c:pt idx="77449">
                  <c:v>1</c:v>
                </c:pt>
                <c:pt idx="77450">
                  <c:v>1</c:v>
                </c:pt>
                <c:pt idx="77451">
                  <c:v>1</c:v>
                </c:pt>
                <c:pt idx="77452">
                  <c:v>1</c:v>
                </c:pt>
                <c:pt idx="77453">
                  <c:v>1</c:v>
                </c:pt>
                <c:pt idx="77454">
                  <c:v>1</c:v>
                </c:pt>
                <c:pt idx="77455">
                  <c:v>1</c:v>
                </c:pt>
                <c:pt idx="77456">
                  <c:v>1</c:v>
                </c:pt>
                <c:pt idx="77457">
                  <c:v>1</c:v>
                </c:pt>
                <c:pt idx="77458">
                  <c:v>1</c:v>
                </c:pt>
                <c:pt idx="77459">
                  <c:v>1</c:v>
                </c:pt>
                <c:pt idx="77460">
                  <c:v>1</c:v>
                </c:pt>
                <c:pt idx="77461">
                  <c:v>1</c:v>
                </c:pt>
                <c:pt idx="77462">
                  <c:v>1</c:v>
                </c:pt>
                <c:pt idx="77463">
                  <c:v>1</c:v>
                </c:pt>
                <c:pt idx="77464">
                  <c:v>1</c:v>
                </c:pt>
                <c:pt idx="77465">
                  <c:v>1</c:v>
                </c:pt>
                <c:pt idx="77466">
                  <c:v>1</c:v>
                </c:pt>
                <c:pt idx="77467">
                  <c:v>1</c:v>
                </c:pt>
                <c:pt idx="77468">
                  <c:v>1</c:v>
                </c:pt>
                <c:pt idx="77469">
                  <c:v>1</c:v>
                </c:pt>
                <c:pt idx="77470">
                  <c:v>1</c:v>
                </c:pt>
                <c:pt idx="77471">
                  <c:v>1</c:v>
                </c:pt>
                <c:pt idx="77472">
                  <c:v>1</c:v>
                </c:pt>
                <c:pt idx="77473">
                  <c:v>1</c:v>
                </c:pt>
                <c:pt idx="77474">
                  <c:v>1</c:v>
                </c:pt>
                <c:pt idx="77475">
                  <c:v>1</c:v>
                </c:pt>
                <c:pt idx="77476">
                  <c:v>1</c:v>
                </c:pt>
                <c:pt idx="77477">
                  <c:v>1</c:v>
                </c:pt>
                <c:pt idx="77478">
                  <c:v>1</c:v>
                </c:pt>
                <c:pt idx="77479">
                  <c:v>1</c:v>
                </c:pt>
                <c:pt idx="77480">
                  <c:v>1</c:v>
                </c:pt>
                <c:pt idx="77481">
                  <c:v>1</c:v>
                </c:pt>
                <c:pt idx="77482">
                  <c:v>1</c:v>
                </c:pt>
                <c:pt idx="77483">
                  <c:v>1</c:v>
                </c:pt>
                <c:pt idx="77484">
                  <c:v>1</c:v>
                </c:pt>
                <c:pt idx="77485">
                  <c:v>1</c:v>
                </c:pt>
                <c:pt idx="77486">
                  <c:v>1</c:v>
                </c:pt>
                <c:pt idx="77487">
                  <c:v>1</c:v>
                </c:pt>
                <c:pt idx="77488">
                  <c:v>1</c:v>
                </c:pt>
                <c:pt idx="77489">
                  <c:v>1</c:v>
                </c:pt>
                <c:pt idx="77490">
                  <c:v>1</c:v>
                </c:pt>
                <c:pt idx="77491">
                  <c:v>1</c:v>
                </c:pt>
                <c:pt idx="77492">
                  <c:v>1</c:v>
                </c:pt>
                <c:pt idx="77493">
                  <c:v>1</c:v>
                </c:pt>
                <c:pt idx="77494">
                  <c:v>1</c:v>
                </c:pt>
                <c:pt idx="77495">
                  <c:v>1</c:v>
                </c:pt>
                <c:pt idx="77496">
                  <c:v>1</c:v>
                </c:pt>
                <c:pt idx="77497">
                  <c:v>1</c:v>
                </c:pt>
                <c:pt idx="77498">
                  <c:v>1</c:v>
                </c:pt>
                <c:pt idx="77499">
                  <c:v>1</c:v>
                </c:pt>
                <c:pt idx="77500">
                  <c:v>1</c:v>
                </c:pt>
                <c:pt idx="77501">
                  <c:v>1</c:v>
                </c:pt>
                <c:pt idx="77502">
                  <c:v>1</c:v>
                </c:pt>
                <c:pt idx="77503">
                  <c:v>1</c:v>
                </c:pt>
                <c:pt idx="77504">
                  <c:v>1</c:v>
                </c:pt>
                <c:pt idx="77505">
                  <c:v>1</c:v>
                </c:pt>
                <c:pt idx="77506">
                  <c:v>1</c:v>
                </c:pt>
                <c:pt idx="77507">
                  <c:v>1</c:v>
                </c:pt>
                <c:pt idx="77508">
                  <c:v>1</c:v>
                </c:pt>
                <c:pt idx="77509">
                  <c:v>1</c:v>
                </c:pt>
                <c:pt idx="77510">
                  <c:v>1</c:v>
                </c:pt>
                <c:pt idx="77511">
                  <c:v>1</c:v>
                </c:pt>
                <c:pt idx="77512">
                  <c:v>1</c:v>
                </c:pt>
                <c:pt idx="77513">
                  <c:v>1</c:v>
                </c:pt>
                <c:pt idx="77514">
                  <c:v>1</c:v>
                </c:pt>
                <c:pt idx="77515">
                  <c:v>1</c:v>
                </c:pt>
                <c:pt idx="77516">
                  <c:v>1</c:v>
                </c:pt>
                <c:pt idx="77517">
                  <c:v>1</c:v>
                </c:pt>
                <c:pt idx="77518">
                  <c:v>1</c:v>
                </c:pt>
                <c:pt idx="77519">
                  <c:v>1</c:v>
                </c:pt>
                <c:pt idx="77520">
                  <c:v>1</c:v>
                </c:pt>
                <c:pt idx="77521">
                  <c:v>1</c:v>
                </c:pt>
                <c:pt idx="77522">
                  <c:v>1</c:v>
                </c:pt>
                <c:pt idx="77523">
                  <c:v>1</c:v>
                </c:pt>
                <c:pt idx="77524">
                  <c:v>1</c:v>
                </c:pt>
                <c:pt idx="77525">
                  <c:v>1</c:v>
                </c:pt>
                <c:pt idx="77526">
                  <c:v>1</c:v>
                </c:pt>
                <c:pt idx="77527">
                  <c:v>1</c:v>
                </c:pt>
                <c:pt idx="77528">
                  <c:v>1</c:v>
                </c:pt>
                <c:pt idx="77529">
                  <c:v>1</c:v>
                </c:pt>
                <c:pt idx="77530">
                  <c:v>1</c:v>
                </c:pt>
                <c:pt idx="77531">
                  <c:v>1</c:v>
                </c:pt>
                <c:pt idx="77532">
                  <c:v>1</c:v>
                </c:pt>
                <c:pt idx="77533">
                  <c:v>1</c:v>
                </c:pt>
                <c:pt idx="77534">
                  <c:v>1</c:v>
                </c:pt>
                <c:pt idx="77535">
                  <c:v>1</c:v>
                </c:pt>
                <c:pt idx="77536">
                  <c:v>1</c:v>
                </c:pt>
                <c:pt idx="77537">
                  <c:v>1</c:v>
                </c:pt>
                <c:pt idx="77538">
                  <c:v>1</c:v>
                </c:pt>
                <c:pt idx="77539">
                  <c:v>1</c:v>
                </c:pt>
                <c:pt idx="77540">
                  <c:v>1</c:v>
                </c:pt>
                <c:pt idx="77541">
                  <c:v>1</c:v>
                </c:pt>
                <c:pt idx="77542">
                  <c:v>1</c:v>
                </c:pt>
                <c:pt idx="77543">
                  <c:v>1</c:v>
                </c:pt>
                <c:pt idx="77544">
                  <c:v>1</c:v>
                </c:pt>
                <c:pt idx="77545">
                  <c:v>1</c:v>
                </c:pt>
                <c:pt idx="77546">
                  <c:v>1</c:v>
                </c:pt>
                <c:pt idx="77547">
                  <c:v>1</c:v>
                </c:pt>
                <c:pt idx="77548">
                  <c:v>1</c:v>
                </c:pt>
                <c:pt idx="77549">
                  <c:v>1</c:v>
                </c:pt>
                <c:pt idx="77550">
                  <c:v>1</c:v>
                </c:pt>
                <c:pt idx="77551">
                  <c:v>1</c:v>
                </c:pt>
                <c:pt idx="77552">
                  <c:v>1</c:v>
                </c:pt>
                <c:pt idx="77553">
                  <c:v>1</c:v>
                </c:pt>
                <c:pt idx="77554">
                  <c:v>1</c:v>
                </c:pt>
                <c:pt idx="77555">
                  <c:v>1</c:v>
                </c:pt>
                <c:pt idx="77556">
                  <c:v>1</c:v>
                </c:pt>
                <c:pt idx="77557">
                  <c:v>1</c:v>
                </c:pt>
                <c:pt idx="77558">
                  <c:v>1</c:v>
                </c:pt>
                <c:pt idx="77559">
                  <c:v>1</c:v>
                </c:pt>
                <c:pt idx="77560">
                  <c:v>1</c:v>
                </c:pt>
                <c:pt idx="77561">
                  <c:v>1</c:v>
                </c:pt>
                <c:pt idx="77562">
                  <c:v>1</c:v>
                </c:pt>
                <c:pt idx="77563">
                  <c:v>1</c:v>
                </c:pt>
                <c:pt idx="77564">
                  <c:v>1</c:v>
                </c:pt>
                <c:pt idx="77565">
                  <c:v>1</c:v>
                </c:pt>
                <c:pt idx="77566">
                  <c:v>1</c:v>
                </c:pt>
                <c:pt idx="77567">
                  <c:v>1</c:v>
                </c:pt>
                <c:pt idx="77568">
                  <c:v>1</c:v>
                </c:pt>
                <c:pt idx="77569">
                  <c:v>1</c:v>
                </c:pt>
                <c:pt idx="77570">
                  <c:v>1</c:v>
                </c:pt>
                <c:pt idx="77571">
                  <c:v>1</c:v>
                </c:pt>
                <c:pt idx="77572">
                  <c:v>1</c:v>
                </c:pt>
                <c:pt idx="77573">
                  <c:v>1</c:v>
                </c:pt>
                <c:pt idx="77574">
                  <c:v>1</c:v>
                </c:pt>
                <c:pt idx="77575">
                  <c:v>1</c:v>
                </c:pt>
                <c:pt idx="77576">
                  <c:v>1</c:v>
                </c:pt>
                <c:pt idx="77577">
                  <c:v>1</c:v>
                </c:pt>
                <c:pt idx="77578">
                  <c:v>1</c:v>
                </c:pt>
                <c:pt idx="77579">
                  <c:v>1</c:v>
                </c:pt>
                <c:pt idx="77580">
                  <c:v>1</c:v>
                </c:pt>
                <c:pt idx="77581">
                  <c:v>1</c:v>
                </c:pt>
                <c:pt idx="77582">
                  <c:v>1</c:v>
                </c:pt>
                <c:pt idx="77583">
                  <c:v>1</c:v>
                </c:pt>
                <c:pt idx="77584">
                  <c:v>1</c:v>
                </c:pt>
                <c:pt idx="77585">
                  <c:v>1</c:v>
                </c:pt>
                <c:pt idx="77586">
                  <c:v>1</c:v>
                </c:pt>
                <c:pt idx="77587">
                  <c:v>1</c:v>
                </c:pt>
                <c:pt idx="77588">
                  <c:v>1</c:v>
                </c:pt>
                <c:pt idx="77589">
                  <c:v>1</c:v>
                </c:pt>
                <c:pt idx="77590">
                  <c:v>1</c:v>
                </c:pt>
                <c:pt idx="77591">
                  <c:v>1</c:v>
                </c:pt>
                <c:pt idx="77592">
                  <c:v>1</c:v>
                </c:pt>
                <c:pt idx="77593">
                  <c:v>1</c:v>
                </c:pt>
                <c:pt idx="77594">
                  <c:v>1</c:v>
                </c:pt>
                <c:pt idx="77595">
                  <c:v>1</c:v>
                </c:pt>
                <c:pt idx="77596">
                  <c:v>1</c:v>
                </c:pt>
                <c:pt idx="77597">
                  <c:v>1</c:v>
                </c:pt>
                <c:pt idx="77598">
                  <c:v>1</c:v>
                </c:pt>
                <c:pt idx="77599">
                  <c:v>1</c:v>
                </c:pt>
                <c:pt idx="77600">
                  <c:v>1</c:v>
                </c:pt>
                <c:pt idx="77601">
                  <c:v>1</c:v>
                </c:pt>
                <c:pt idx="77602">
                  <c:v>1</c:v>
                </c:pt>
                <c:pt idx="77603">
                  <c:v>1</c:v>
                </c:pt>
                <c:pt idx="77604">
                  <c:v>1</c:v>
                </c:pt>
                <c:pt idx="77605">
                  <c:v>1</c:v>
                </c:pt>
                <c:pt idx="77606">
                  <c:v>1</c:v>
                </c:pt>
                <c:pt idx="77607">
                  <c:v>1</c:v>
                </c:pt>
                <c:pt idx="77608">
                  <c:v>1</c:v>
                </c:pt>
                <c:pt idx="77609">
                  <c:v>1</c:v>
                </c:pt>
                <c:pt idx="77610">
                  <c:v>1</c:v>
                </c:pt>
                <c:pt idx="77611">
                  <c:v>1</c:v>
                </c:pt>
                <c:pt idx="77612">
                  <c:v>1</c:v>
                </c:pt>
                <c:pt idx="77613">
                  <c:v>1</c:v>
                </c:pt>
                <c:pt idx="77614">
                  <c:v>1</c:v>
                </c:pt>
                <c:pt idx="77615">
                  <c:v>1</c:v>
                </c:pt>
                <c:pt idx="77616">
                  <c:v>1</c:v>
                </c:pt>
                <c:pt idx="77617">
                  <c:v>1</c:v>
                </c:pt>
                <c:pt idx="77618">
                  <c:v>1</c:v>
                </c:pt>
                <c:pt idx="77619">
                  <c:v>1</c:v>
                </c:pt>
                <c:pt idx="77620">
                  <c:v>1</c:v>
                </c:pt>
                <c:pt idx="77621">
                  <c:v>1</c:v>
                </c:pt>
                <c:pt idx="77622">
                  <c:v>1</c:v>
                </c:pt>
                <c:pt idx="77623">
                  <c:v>1</c:v>
                </c:pt>
                <c:pt idx="77624">
                  <c:v>1</c:v>
                </c:pt>
                <c:pt idx="77625">
                  <c:v>1</c:v>
                </c:pt>
                <c:pt idx="77626">
                  <c:v>1</c:v>
                </c:pt>
                <c:pt idx="77627">
                  <c:v>1</c:v>
                </c:pt>
                <c:pt idx="77628">
                  <c:v>1</c:v>
                </c:pt>
                <c:pt idx="77629">
                  <c:v>1</c:v>
                </c:pt>
                <c:pt idx="77630">
                  <c:v>1</c:v>
                </c:pt>
                <c:pt idx="77631">
                  <c:v>1</c:v>
                </c:pt>
                <c:pt idx="77632">
                  <c:v>1</c:v>
                </c:pt>
                <c:pt idx="77633">
                  <c:v>1</c:v>
                </c:pt>
                <c:pt idx="77634">
                  <c:v>1</c:v>
                </c:pt>
                <c:pt idx="77635">
                  <c:v>1</c:v>
                </c:pt>
                <c:pt idx="77636">
                  <c:v>1</c:v>
                </c:pt>
                <c:pt idx="77637">
                  <c:v>1</c:v>
                </c:pt>
                <c:pt idx="77638">
                  <c:v>1</c:v>
                </c:pt>
                <c:pt idx="77639">
                  <c:v>1</c:v>
                </c:pt>
                <c:pt idx="77640">
                  <c:v>1</c:v>
                </c:pt>
                <c:pt idx="77641">
                  <c:v>1</c:v>
                </c:pt>
                <c:pt idx="77642">
                  <c:v>1</c:v>
                </c:pt>
                <c:pt idx="77643">
                  <c:v>1</c:v>
                </c:pt>
                <c:pt idx="77644">
                  <c:v>1</c:v>
                </c:pt>
                <c:pt idx="77645">
                  <c:v>1</c:v>
                </c:pt>
                <c:pt idx="77646">
                  <c:v>1</c:v>
                </c:pt>
                <c:pt idx="77647">
                  <c:v>1</c:v>
                </c:pt>
                <c:pt idx="77648">
                  <c:v>1</c:v>
                </c:pt>
                <c:pt idx="77649">
                  <c:v>1</c:v>
                </c:pt>
                <c:pt idx="77650">
                  <c:v>1</c:v>
                </c:pt>
                <c:pt idx="77651">
                  <c:v>1</c:v>
                </c:pt>
                <c:pt idx="77652">
                  <c:v>1</c:v>
                </c:pt>
                <c:pt idx="77653">
                  <c:v>1</c:v>
                </c:pt>
                <c:pt idx="77654">
                  <c:v>1</c:v>
                </c:pt>
                <c:pt idx="77655">
                  <c:v>1</c:v>
                </c:pt>
                <c:pt idx="77656">
                  <c:v>1</c:v>
                </c:pt>
                <c:pt idx="77657">
                  <c:v>1</c:v>
                </c:pt>
                <c:pt idx="77658">
                  <c:v>1</c:v>
                </c:pt>
                <c:pt idx="77659">
                  <c:v>1</c:v>
                </c:pt>
                <c:pt idx="77660">
                  <c:v>1</c:v>
                </c:pt>
                <c:pt idx="77661">
                  <c:v>1</c:v>
                </c:pt>
                <c:pt idx="77662">
                  <c:v>1</c:v>
                </c:pt>
                <c:pt idx="77663">
                  <c:v>1</c:v>
                </c:pt>
                <c:pt idx="77664">
                  <c:v>1</c:v>
                </c:pt>
                <c:pt idx="77665">
                  <c:v>1</c:v>
                </c:pt>
                <c:pt idx="77666">
                  <c:v>1</c:v>
                </c:pt>
                <c:pt idx="77667">
                  <c:v>1</c:v>
                </c:pt>
                <c:pt idx="77668">
                  <c:v>1</c:v>
                </c:pt>
                <c:pt idx="77669">
                  <c:v>1</c:v>
                </c:pt>
                <c:pt idx="77670">
                  <c:v>1</c:v>
                </c:pt>
                <c:pt idx="77671">
                  <c:v>1</c:v>
                </c:pt>
                <c:pt idx="77672">
                  <c:v>1</c:v>
                </c:pt>
                <c:pt idx="77673">
                  <c:v>1</c:v>
                </c:pt>
                <c:pt idx="77674">
                  <c:v>1</c:v>
                </c:pt>
                <c:pt idx="77675">
                  <c:v>1</c:v>
                </c:pt>
                <c:pt idx="77676">
                  <c:v>1</c:v>
                </c:pt>
                <c:pt idx="77677">
                  <c:v>1</c:v>
                </c:pt>
                <c:pt idx="77678">
                  <c:v>1</c:v>
                </c:pt>
                <c:pt idx="77679">
                  <c:v>1</c:v>
                </c:pt>
                <c:pt idx="77680">
                  <c:v>1</c:v>
                </c:pt>
                <c:pt idx="77681">
                  <c:v>1</c:v>
                </c:pt>
                <c:pt idx="77682">
                  <c:v>1</c:v>
                </c:pt>
                <c:pt idx="77683">
                  <c:v>1</c:v>
                </c:pt>
                <c:pt idx="77684">
                  <c:v>1</c:v>
                </c:pt>
                <c:pt idx="77685">
                  <c:v>1</c:v>
                </c:pt>
                <c:pt idx="77686">
                  <c:v>1</c:v>
                </c:pt>
                <c:pt idx="77687">
                  <c:v>1</c:v>
                </c:pt>
                <c:pt idx="77688">
                  <c:v>1</c:v>
                </c:pt>
                <c:pt idx="77689">
                  <c:v>1</c:v>
                </c:pt>
                <c:pt idx="77690">
                  <c:v>1</c:v>
                </c:pt>
                <c:pt idx="77691">
                  <c:v>1</c:v>
                </c:pt>
                <c:pt idx="77692">
                  <c:v>1</c:v>
                </c:pt>
                <c:pt idx="77693">
                  <c:v>1</c:v>
                </c:pt>
                <c:pt idx="77694">
                  <c:v>1</c:v>
                </c:pt>
                <c:pt idx="77695">
                  <c:v>1</c:v>
                </c:pt>
                <c:pt idx="77696">
                  <c:v>1</c:v>
                </c:pt>
                <c:pt idx="77697">
                  <c:v>1</c:v>
                </c:pt>
                <c:pt idx="77698">
                  <c:v>1</c:v>
                </c:pt>
                <c:pt idx="77699">
                  <c:v>1</c:v>
                </c:pt>
                <c:pt idx="77700">
                  <c:v>1</c:v>
                </c:pt>
                <c:pt idx="77701">
                  <c:v>1</c:v>
                </c:pt>
                <c:pt idx="77702">
                  <c:v>1</c:v>
                </c:pt>
                <c:pt idx="77703">
                  <c:v>1</c:v>
                </c:pt>
                <c:pt idx="77704">
                  <c:v>1</c:v>
                </c:pt>
                <c:pt idx="77705">
                  <c:v>1</c:v>
                </c:pt>
                <c:pt idx="77706">
                  <c:v>1</c:v>
                </c:pt>
                <c:pt idx="77707">
                  <c:v>1</c:v>
                </c:pt>
                <c:pt idx="77708">
                  <c:v>1</c:v>
                </c:pt>
                <c:pt idx="77709">
                  <c:v>1</c:v>
                </c:pt>
                <c:pt idx="77710">
                  <c:v>1</c:v>
                </c:pt>
                <c:pt idx="77711">
                  <c:v>1</c:v>
                </c:pt>
                <c:pt idx="77712">
                  <c:v>1</c:v>
                </c:pt>
                <c:pt idx="77713">
                  <c:v>1</c:v>
                </c:pt>
                <c:pt idx="77714">
                  <c:v>1</c:v>
                </c:pt>
                <c:pt idx="77715">
                  <c:v>1</c:v>
                </c:pt>
                <c:pt idx="77716">
                  <c:v>1</c:v>
                </c:pt>
                <c:pt idx="77717">
                  <c:v>1</c:v>
                </c:pt>
                <c:pt idx="77718">
                  <c:v>1</c:v>
                </c:pt>
                <c:pt idx="77719">
                  <c:v>1</c:v>
                </c:pt>
                <c:pt idx="77720">
                  <c:v>1</c:v>
                </c:pt>
                <c:pt idx="77721">
                  <c:v>1</c:v>
                </c:pt>
                <c:pt idx="77722">
                  <c:v>1</c:v>
                </c:pt>
                <c:pt idx="77723">
                  <c:v>1</c:v>
                </c:pt>
                <c:pt idx="77724">
                  <c:v>1</c:v>
                </c:pt>
                <c:pt idx="77725">
                  <c:v>1</c:v>
                </c:pt>
                <c:pt idx="77726">
                  <c:v>1</c:v>
                </c:pt>
                <c:pt idx="77727">
                  <c:v>1</c:v>
                </c:pt>
                <c:pt idx="77728">
                  <c:v>1</c:v>
                </c:pt>
                <c:pt idx="77729">
                  <c:v>1</c:v>
                </c:pt>
                <c:pt idx="77730">
                  <c:v>1</c:v>
                </c:pt>
                <c:pt idx="77731">
                  <c:v>1</c:v>
                </c:pt>
                <c:pt idx="77732">
                  <c:v>1</c:v>
                </c:pt>
                <c:pt idx="77733">
                  <c:v>1</c:v>
                </c:pt>
                <c:pt idx="77734">
                  <c:v>1</c:v>
                </c:pt>
                <c:pt idx="77735">
                  <c:v>1</c:v>
                </c:pt>
                <c:pt idx="77736">
                  <c:v>1</c:v>
                </c:pt>
                <c:pt idx="77737">
                  <c:v>1</c:v>
                </c:pt>
                <c:pt idx="77738">
                  <c:v>1</c:v>
                </c:pt>
                <c:pt idx="77739">
                  <c:v>1</c:v>
                </c:pt>
                <c:pt idx="77740">
                  <c:v>1</c:v>
                </c:pt>
                <c:pt idx="77741">
                  <c:v>1</c:v>
                </c:pt>
                <c:pt idx="77742">
                  <c:v>1</c:v>
                </c:pt>
                <c:pt idx="77743">
                  <c:v>1</c:v>
                </c:pt>
                <c:pt idx="77744">
                  <c:v>1</c:v>
                </c:pt>
                <c:pt idx="77745">
                  <c:v>1</c:v>
                </c:pt>
                <c:pt idx="77746">
                  <c:v>1</c:v>
                </c:pt>
                <c:pt idx="77747">
                  <c:v>1</c:v>
                </c:pt>
                <c:pt idx="77748">
                  <c:v>1</c:v>
                </c:pt>
                <c:pt idx="77749">
                  <c:v>1</c:v>
                </c:pt>
                <c:pt idx="77750">
                  <c:v>1</c:v>
                </c:pt>
                <c:pt idx="77751">
                  <c:v>1</c:v>
                </c:pt>
                <c:pt idx="77752">
                  <c:v>1</c:v>
                </c:pt>
                <c:pt idx="77753">
                  <c:v>1</c:v>
                </c:pt>
                <c:pt idx="77754">
                  <c:v>1</c:v>
                </c:pt>
                <c:pt idx="77755">
                  <c:v>1</c:v>
                </c:pt>
                <c:pt idx="77756">
                  <c:v>1</c:v>
                </c:pt>
                <c:pt idx="77757">
                  <c:v>1</c:v>
                </c:pt>
                <c:pt idx="77758">
                  <c:v>1</c:v>
                </c:pt>
                <c:pt idx="77759">
                  <c:v>1</c:v>
                </c:pt>
                <c:pt idx="77760">
                  <c:v>1</c:v>
                </c:pt>
                <c:pt idx="77761">
                  <c:v>1</c:v>
                </c:pt>
                <c:pt idx="77762">
                  <c:v>1</c:v>
                </c:pt>
                <c:pt idx="77763">
                  <c:v>1</c:v>
                </c:pt>
                <c:pt idx="77764">
                  <c:v>1</c:v>
                </c:pt>
                <c:pt idx="77765">
                  <c:v>1</c:v>
                </c:pt>
                <c:pt idx="77766">
                  <c:v>1</c:v>
                </c:pt>
                <c:pt idx="77767">
                  <c:v>1</c:v>
                </c:pt>
                <c:pt idx="77768">
                  <c:v>1</c:v>
                </c:pt>
                <c:pt idx="77769">
                  <c:v>1</c:v>
                </c:pt>
                <c:pt idx="77770">
                  <c:v>1</c:v>
                </c:pt>
                <c:pt idx="77771">
                  <c:v>1</c:v>
                </c:pt>
                <c:pt idx="77772">
                  <c:v>1</c:v>
                </c:pt>
                <c:pt idx="77773">
                  <c:v>1</c:v>
                </c:pt>
                <c:pt idx="77774">
                  <c:v>1</c:v>
                </c:pt>
                <c:pt idx="77775">
                  <c:v>1</c:v>
                </c:pt>
                <c:pt idx="77776">
                  <c:v>1</c:v>
                </c:pt>
                <c:pt idx="77777">
                  <c:v>1</c:v>
                </c:pt>
                <c:pt idx="77778">
                  <c:v>1</c:v>
                </c:pt>
                <c:pt idx="77779">
                  <c:v>1</c:v>
                </c:pt>
                <c:pt idx="77780">
                  <c:v>1</c:v>
                </c:pt>
                <c:pt idx="77781">
                  <c:v>1</c:v>
                </c:pt>
                <c:pt idx="77782">
                  <c:v>1</c:v>
                </c:pt>
                <c:pt idx="77783">
                  <c:v>1</c:v>
                </c:pt>
                <c:pt idx="77784">
                  <c:v>1</c:v>
                </c:pt>
                <c:pt idx="77785">
                  <c:v>1</c:v>
                </c:pt>
                <c:pt idx="77786">
                  <c:v>1</c:v>
                </c:pt>
                <c:pt idx="77787">
                  <c:v>1</c:v>
                </c:pt>
                <c:pt idx="77788">
                  <c:v>1</c:v>
                </c:pt>
                <c:pt idx="77789">
                  <c:v>1</c:v>
                </c:pt>
                <c:pt idx="77790">
                  <c:v>1</c:v>
                </c:pt>
                <c:pt idx="77791">
                  <c:v>1</c:v>
                </c:pt>
                <c:pt idx="77792">
                  <c:v>1</c:v>
                </c:pt>
                <c:pt idx="77793">
                  <c:v>1</c:v>
                </c:pt>
                <c:pt idx="77794">
                  <c:v>1</c:v>
                </c:pt>
                <c:pt idx="77795">
                  <c:v>1</c:v>
                </c:pt>
                <c:pt idx="77796">
                  <c:v>1</c:v>
                </c:pt>
                <c:pt idx="77797">
                  <c:v>1</c:v>
                </c:pt>
                <c:pt idx="77798">
                  <c:v>1</c:v>
                </c:pt>
                <c:pt idx="77799">
                  <c:v>1</c:v>
                </c:pt>
                <c:pt idx="77800">
                  <c:v>1</c:v>
                </c:pt>
                <c:pt idx="77801">
                  <c:v>1</c:v>
                </c:pt>
                <c:pt idx="77802">
                  <c:v>1</c:v>
                </c:pt>
                <c:pt idx="77803">
                  <c:v>1</c:v>
                </c:pt>
                <c:pt idx="77804">
                  <c:v>1</c:v>
                </c:pt>
                <c:pt idx="77805">
                  <c:v>1</c:v>
                </c:pt>
                <c:pt idx="77806">
                  <c:v>1</c:v>
                </c:pt>
                <c:pt idx="77807">
                  <c:v>1</c:v>
                </c:pt>
                <c:pt idx="77808">
                  <c:v>1</c:v>
                </c:pt>
                <c:pt idx="77809">
                  <c:v>1</c:v>
                </c:pt>
                <c:pt idx="77810">
                  <c:v>1</c:v>
                </c:pt>
                <c:pt idx="77811">
                  <c:v>1</c:v>
                </c:pt>
                <c:pt idx="77812">
                  <c:v>1</c:v>
                </c:pt>
                <c:pt idx="77813">
                  <c:v>1</c:v>
                </c:pt>
                <c:pt idx="77814">
                  <c:v>1</c:v>
                </c:pt>
                <c:pt idx="77815">
                  <c:v>1</c:v>
                </c:pt>
                <c:pt idx="77816">
                  <c:v>1</c:v>
                </c:pt>
                <c:pt idx="77817">
                  <c:v>1</c:v>
                </c:pt>
                <c:pt idx="77818">
                  <c:v>1</c:v>
                </c:pt>
                <c:pt idx="77819">
                  <c:v>1</c:v>
                </c:pt>
                <c:pt idx="77820">
                  <c:v>1</c:v>
                </c:pt>
                <c:pt idx="77821">
                  <c:v>1</c:v>
                </c:pt>
                <c:pt idx="77822">
                  <c:v>1</c:v>
                </c:pt>
                <c:pt idx="77823">
                  <c:v>1</c:v>
                </c:pt>
                <c:pt idx="77824">
                  <c:v>1</c:v>
                </c:pt>
                <c:pt idx="77825">
                  <c:v>1</c:v>
                </c:pt>
                <c:pt idx="77826">
                  <c:v>1</c:v>
                </c:pt>
                <c:pt idx="77827">
                  <c:v>1</c:v>
                </c:pt>
                <c:pt idx="77828">
                  <c:v>1</c:v>
                </c:pt>
                <c:pt idx="77829">
                  <c:v>1</c:v>
                </c:pt>
                <c:pt idx="77830">
                  <c:v>1</c:v>
                </c:pt>
                <c:pt idx="77831">
                  <c:v>1</c:v>
                </c:pt>
                <c:pt idx="77832">
                  <c:v>1</c:v>
                </c:pt>
                <c:pt idx="77833">
                  <c:v>1</c:v>
                </c:pt>
                <c:pt idx="77834">
                  <c:v>1</c:v>
                </c:pt>
                <c:pt idx="77835">
                  <c:v>1</c:v>
                </c:pt>
                <c:pt idx="77836">
                  <c:v>1</c:v>
                </c:pt>
                <c:pt idx="77837">
                  <c:v>1</c:v>
                </c:pt>
                <c:pt idx="77838">
                  <c:v>1</c:v>
                </c:pt>
                <c:pt idx="77839">
                  <c:v>1</c:v>
                </c:pt>
                <c:pt idx="77840">
                  <c:v>1</c:v>
                </c:pt>
                <c:pt idx="77841">
                  <c:v>1</c:v>
                </c:pt>
                <c:pt idx="77842">
                  <c:v>1</c:v>
                </c:pt>
                <c:pt idx="77843">
                  <c:v>1</c:v>
                </c:pt>
                <c:pt idx="77844">
                  <c:v>1</c:v>
                </c:pt>
                <c:pt idx="77845">
                  <c:v>1</c:v>
                </c:pt>
                <c:pt idx="77846">
                  <c:v>1</c:v>
                </c:pt>
                <c:pt idx="77847">
                  <c:v>1</c:v>
                </c:pt>
                <c:pt idx="77848">
                  <c:v>1</c:v>
                </c:pt>
                <c:pt idx="77849">
                  <c:v>1</c:v>
                </c:pt>
                <c:pt idx="77850">
                  <c:v>1</c:v>
                </c:pt>
                <c:pt idx="77851">
                  <c:v>1</c:v>
                </c:pt>
                <c:pt idx="77852">
                  <c:v>1</c:v>
                </c:pt>
                <c:pt idx="77853">
                  <c:v>1</c:v>
                </c:pt>
                <c:pt idx="77854">
                  <c:v>1</c:v>
                </c:pt>
                <c:pt idx="77855">
                  <c:v>1</c:v>
                </c:pt>
                <c:pt idx="77856">
                  <c:v>1</c:v>
                </c:pt>
                <c:pt idx="77857">
                  <c:v>1</c:v>
                </c:pt>
                <c:pt idx="77858">
                  <c:v>1</c:v>
                </c:pt>
                <c:pt idx="77859">
                  <c:v>1</c:v>
                </c:pt>
                <c:pt idx="77860">
                  <c:v>1</c:v>
                </c:pt>
                <c:pt idx="77861">
                  <c:v>1</c:v>
                </c:pt>
                <c:pt idx="77862">
                  <c:v>1</c:v>
                </c:pt>
                <c:pt idx="77863">
                  <c:v>1</c:v>
                </c:pt>
                <c:pt idx="77864">
                  <c:v>1</c:v>
                </c:pt>
                <c:pt idx="77865">
                  <c:v>1</c:v>
                </c:pt>
                <c:pt idx="77866">
                  <c:v>1</c:v>
                </c:pt>
                <c:pt idx="77867">
                  <c:v>1</c:v>
                </c:pt>
                <c:pt idx="77868">
                  <c:v>1</c:v>
                </c:pt>
                <c:pt idx="77869">
                  <c:v>1</c:v>
                </c:pt>
                <c:pt idx="77870">
                  <c:v>1</c:v>
                </c:pt>
                <c:pt idx="77871">
                  <c:v>1</c:v>
                </c:pt>
                <c:pt idx="77872">
                  <c:v>1</c:v>
                </c:pt>
                <c:pt idx="77873">
                  <c:v>1</c:v>
                </c:pt>
                <c:pt idx="77874">
                  <c:v>1</c:v>
                </c:pt>
                <c:pt idx="77875">
                  <c:v>1</c:v>
                </c:pt>
                <c:pt idx="77876">
                  <c:v>1</c:v>
                </c:pt>
                <c:pt idx="77877">
                  <c:v>0.85714285700000004</c:v>
                </c:pt>
                <c:pt idx="77878">
                  <c:v>1</c:v>
                </c:pt>
                <c:pt idx="77879">
                  <c:v>1</c:v>
                </c:pt>
                <c:pt idx="77880">
                  <c:v>0.85714285700000004</c:v>
                </c:pt>
                <c:pt idx="77881">
                  <c:v>0.85714285700000004</c:v>
                </c:pt>
                <c:pt idx="77882">
                  <c:v>0.85714285700000004</c:v>
                </c:pt>
                <c:pt idx="77883">
                  <c:v>1</c:v>
                </c:pt>
                <c:pt idx="77884">
                  <c:v>1</c:v>
                </c:pt>
                <c:pt idx="77885">
                  <c:v>1</c:v>
                </c:pt>
                <c:pt idx="77886">
                  <c:v>1</c:v>
                </c:pt>
                <c:pt idx="77887">
                  <c:v>0.85714285700000004</c:v>
                </c:pt>
                <c:pt idx="77888">
                  <c:v>0.85714285700000004</c:v>
                </c:pt>
                <c:pt idx="77889">
                  <c:v>0.85714285700000004</c:v>
                </c:pt>
                <c:pt idx="77890">
                  <c:v>1</c:v>
                </c:pt>
                <c:pt idx="77891">
                  <c:v>1</c:v>
                </c:pt>
                <c:pt idx="77892">
                  <c:v>0.85714285700000004</c:v>
                </c:pt>
                <c:pt idx="77893">
                  <c:v>0.85714285700000004</c:v>
                </c:pt>
                <c:pt idx="77894">
                  <c:v>1</c:v>
                </c:pt>
                <c:pt idx="77895">
                  <c:v>1</c:v>
                </c:pt>
                <c:pt idx="77896">
                  <c:v>1</c:v>
                </c:pt>
                <c:pt idx="77897">
                  <c:v>1</c:v>
                </c:pt>
                <c:pt idx="77898">
                  <c:v>1</c:v>
                </c:pt>
                <c:pt idx="77899">
                  <c:v>1</c:v>
                </c:pt>
                <c:pt idx="77900">
                  <c:v>1</c:v>
                </c:pt>
                <c:pt idx="77901">
                  <c:v>0.85714285700000004</c:v>
                </c:pt>
                <c:pt idx="77902">
                  <c:v>1</c:v>
                </c:pt>
                <c:pt idx="77903">
                  <c:v>0.85714285700000004</c:v>
                </c:pt>
                <c:pt idx="77904">
                  <c:v>1</c:v>
                </c:pt>
                <c:pt idx="77905">
                  <c:v>1</c:v>
                </c:pt>
                <c:pt idx="77906">
                  <c:v>1</c:v>
                </c:pt>
                <c:pt idx="77907">
                  <c:v>1</c:v>
                </c:pt>
                <c:pt idx="77908">
                  <c:v>0.85714285700000004</c:v>
                </c:pt>
                <c:pt idx="77909">
                  <c:v>1</c:v>
                </c:pt>
                <c:pt idx="77910">
                  <c:v>1</c:v>
                </c:pt>
                <c:pt idx="77911">
                  <c:v>1</c:v>
                </c:pt>
                <c:pt idx="77912">
                  <c:v>1</c:v>
                </c:pt>
                <c:pt idx="77913">
                  <c:v>1</c:v>
                </c:pt>
                <c:pt idx="77914">
                  <c:v>1</c:v>
                </c:pt>
                <c:pt idx="77915">
                  <c:v>0.85714285700000004</c:v>
                </c:pt>
                <c:pt idx="77916">
                  <c:v>1</c:v>
                </c:pt>
                <c:pt idx="77917">
                  <c:v>1</c:v>
                </c:pt>
                <c:pt idx="77918">
                  <c:v>1</c:v>
                </c:pt>
                <c:pt idx="77919">
                  <c:v>1</c:v>
                </c:pt>
                <c:pt idx="77920">
                  <c:v>1</c:v>
                </c:pt>
                <c:pt idx="77921">
                  <c:v>1</c:v>
                </c:pt>
                <c:pt idx="77922">
                  <c:v>1</c:v>
                </c:pt>
                <c:pt idx="77923">
                  <c:v>1</c:v>
                </c:pt>
                <c:pt idx="77924">
                  <c:v>1</c:v>
                </c:pt>
                <c:pt idx="77925">
                  <c:v>1</c:v>
                </c:pt>
                <c:pt idx="77926">
                  <c:v>1</c:v>
                </c:pt>
                <c:pt idx="77927">
                  <c:v>1</c:v>
                </c:pt>
                <c:pt idx="77928">
                  <c:v>1</c:v>
                </c:pt>
                <c:pt idx="77929">
                  <c:v>1</c:v>
                </c:pt>
                <c:pt idx="77930">
                  <c:v>1</c:v>
                </c:pt>
                <c:pt idx="77931">
                  <c:v>1</c:v>
                </c:pt>
                <c:pt idx="77932">
                  <c:v>1</c:v>
                </c:pt>
                <c:pt idx="77933">
                  <c:v>1</c:v>
                </c:pt>
                <c:pt idx="77934">
                  <c:v>1</c:v>
                </c:pt>
                <c:pt idx="77935">
                  <c:v>0.85714285700000004</c:v>
                </c:pt>
                <c:pt idx="77936">
                  <c:v>0.85714285700000004</c:v>
                </c:pt>
                <c:pt idx="77937">
                  <c:v>0.85714285700000004</c:v>
                </c:pt>
                <c:pt idx="77938">
                  <c:v>1</c:v>
                </c:pt>
                <c:pt idx="77939">
                  <c:v>1</c:v>
                </c:pt>
                <c:pt idx="77940">
                  <c:v>0.85714285700000004</c:v>
                </c:pt>
                <c:pt idx="77941">
                  <c:v>1</c:v>
                </c:pt>
                <c:pt idx="77942">
                  <c:v>1</c:v>
                </c:pt>
                <c:pt idx="77943">
                  <c:v>1</c:v>
                </c:pt>
                <c:pt idx="77944">
                  <c:v>1</c:v>
                </c:pt>
                <c:pt idx="77945">
                  <c:v>1</c:v>
                </c:pt>
                <c:pt idx="77946">
                  <c:v>1</c:v>
                </c:pt>
                <c:pt idx="77947">
                  <c:v>1</c:v>
                </c:pt>
                <c:pt idx="77948">
                  <c:v>1</c:v>
                </c:pt>
                <c:pt idx="77949">
                  <c:v>1</c:v>
                </c:pt>
                <c:pt idx="77950">
                  <c:v>1</c:v>
                </c:pt>
                <c:pt idx="77951">
                  <c:v>1</c:v>
                </c:pt>
                <c:pt idx="77952">
                  <c:v>1</c:v>
                </c:pt>
                <c:pt idx="77953">
                  <c:v>1</c:v>
                </c:pt>
                <c:pt idx="77954">
                  <c:v>1</c:v>
                </c:pt>
                <c:pt idx="77955">
                  <c:v>1</c:v>
                </c:pt>
                <c:pt idx="77956">
                  <c:v>1</c:v>
                </c:pt>
                <c:pt idx="77957">
                  <c:v>1</c:v>
                </c:pt>
                <c:pt idx="77958">
                  <c:v>1</c:v>
                </c:pt>
                <c:pt idx="77959">
                  <c:v>1</c:v>
                </c:pt>
                <c:pt idx="77960">
                  <c:v>1</c:v>
                </c:pt>
                <c:pt idx="77961">
                  <c:v>1</c:v>
                </c:pt>
                <c:pt idx="77962">
                  <c:v>1</c:v>
                </c:pt>
                <c:pt idx="77963">
                  <c:v>1</c:v>
                </c:pt>
                <c:pt idx="77964">
                  <c:v>1</c:v>
                </c:pt>
                <c:pt idx="77965">
                  <c:v>1</c:v>
                </c:pt>
                <c:pt idx="77966">
                  <c:v>1</c:v>
                </c:pt>
                <c:pt idx="77967">
                  <c:v>1</c:v>
                </c:pt>
                <c:pt idx="77968">
                  <c:v>1</c:v>
                </c:pt>
                <c:pt idx="77969">
                  <c:v>1</c:v>
                </c:pt>
                <c:pt idx="77970">
                  <c:v>1</c:v>
                </c:pt>
                <c:pt idx="77971">
                  <c:v>1</c:v>
                </c:pt>
                <c:pt idx="77972">
                  <c:v>1</c:v>
                </c:pt>
                <c:pt idx="77973">
                  <c:v>1</c:v>
                </c:pt>
                <c:pt idx="77974">
                  <c:v>1</c:v>
                </c:pt>
                <c:pt idx="77975">
                  <c:v>1</c:v>
                </c:pt>
                <c:pt idx="77976">
                  <c:v>0.85714285700000004</c:v>
                </c:pt>
                <c:pt idx="77977">
                  <c:v>0.85714285700000004</c:v>
                </c:pt>
                <c:pt idx="77978">
                  <c:v>1</c:v>
                </c:pt>
                <c:pt idx="77979">
                  <c:v>1</c:v>
                </c:pt>
                <c:pt idx="77980">
                  <c:v>1</c:v>
                </c:pt>
                <c:pt idx="77981">
                  <c:v>1</c:v>
                </c:pt>
                <c:pt idx="77982">
                  <c:v>1</c:v>
                </c:pt>
                <c:pt idx="77983">
                  <c:v>1</c:v>
                </c:pt>
                <c:pt idx="77984">
                  <c:v>0.85714285700000004</c:v>
                </c:pt>
                <c:pt idx="77985">
                  <c:v>1</c:v>
                </c:pt>
                <c:pt idx="77986">
                  <c:v>1</c:v>
                </c:pt>
                <c:pt idx="77987">
                  <c:v>1</c:v>
                </c:pt>
                <c:pt idx="77988">
                  <c:v>1</c:v>
                </c:pt>
                <c:pt idx="77989">
                  <c:v>1</c:v>
                </c:pt>
                <c:pt idx="77990">
                  <c:v>1</c:v>
                </c:pt>
                <c:pt idx="77991">
                  <c:v>1</c:v>
                </c:pt>
                <c:pt idx="77992">
                  <c:v>1</c:v>
                </c:pt>
                <c:pt idx="77993">
                  <c:v>0.85714285700000004</c:v>
                </c:pt>
                <c:pt idx="77994">
                  <c:v>1</c:v>
                </c:pt>
                <c:pt idx="77995">
                  <c:v>1</c:v>
                </c:pt>
                <c:pt idx="77996">
                  <c:v>1</c:v>
                </c:pt>
                <c:pt idx="77997">
                  <c:v>1</c:v>
                </c:pt>
                <c:pt idx="77998">
                  <c:v>1</c:v>
                </c:pt>
                <c:pt idx="77999">
                  <c:v>1</c:v>
                </c:pt>
                <c:pt idx="78000">
                  <c:v>1</c:v>
                </c:pt>
                <c:pt idx="78001">
                  <c:v>1</c:v>
                </c:pt>
                <c:pt idx="78002">
                  <c:v>1</c:v>
                </c:pt>
                <c:pt idx="78003">
                  <c:v>1</c:v>
                </c:pt>
                <c:pt idx="78004">
                  <c:v>1</c:v>
                </c:pt>
                <c:pt idx="78005">
                  <c:v>0.85714285700000004</c:v>
                </c:pt>
                <c:pt idx="78006">
                  <c:v>1</c:v>
                </c:pt>
                <c:pt idx="78007">
                  <c:v>1</c:v>
                </c:pt>
                <c:pt idx="78008">
                  <c:v>1</c:v>
                </c:pt>
                <c:pt idx="78009">
                  <c:v>0.85714285700000004</c:v>
                </c:pt>
                <c:pt idx="78010">
                  <c:v>1</c:v>
                </c:pt>
                <c:pt idx="78011">
                  <c:v>1</c:v>
                </c:pt>
                <c:pt idx="78012">
                  <c:v>1</c:v>
                </c:pt>
                <c:pt idx="78013">
                  <c:v>1</c:v>
                </c:pt>
                <c:pt idx="78014">
                  <c:v>1</c:v>
                </c:pt>
                <c:pt idx="78015">
                  <c:v>1</c:v>
                </c:pt>
                <c:pt idx="78016">
                  <c:v>1</c:v>
                </c:pt>
                <c:pt idx="78017">
                  <c:v>1</c:v>
                </c:pt>
                <c:pt idx="78018">
                  <c:v>1</c:v>
                </c:pt>
                <c:pt idx="78019">
                  <c:v>1</c:v>
                </c:pt>
                <c:pt idx="78020">
                  <c:v>1</c:v>
                </c:pt>
                <c:pt idx="78021">
                  <c:v>1</c:v>
                </c:pt>
                <c:pt idx="78022">
                  <c:v>1</c:v>
                </c:pt>
                <c:pt idx="78023">
                  <c:v>1</c:v>
                </c:pt>
                <c:pt idx="78024">
                  <c:v>0.85714285700000004</c:v>
                </c:pt>
                <c:pt idx="78025">
                  <c:v>1</c:v>
                </c:pt>
                <c:pt idx="78026">
                  <c:v>1</c:v>
                </c:pt>
                <c:pt idx="78027">
                  <c:v>1</c:v>
                </c:pt>
                <c:pt idx="78028">
                  <c:v>1</c:v>
                </c:pt>
                <c:pt idx="78029">
                  <c:v>1</c:v>
                </c:pt>
                <c:pt idx="78030">
                  <c:v>1</c:v>
                </c:pt>
                <c:pt idx="78031">
                  <c:v>1</c:v>
                </c:pt>
                <c:pt idx="78032">
                  <c:v>1</c:v>
                </c:pt>
                <c:pt idx="78033">
                  <c:v>1</c:v>
                </c:pt>
                <c:pt idx="78034">
                  <c:v>1</c:v>
                </c:pt>
                <c:pt idx="78035">
                  <c:v>1</c:v>
                </c:pt>
                <c:pt idx="78036">
                  <c:v>1</c:v>
                </c:pt>
                <c:pt idx="78037">
                  <c:v>1</c:v>
                </c:pt>
                <c:pt idx="78038">
                  <c:v>1</c:v>
                </c:pt>
                <c:pt idx="78039">
                  <c:v>1</c:v>
                </c:pt>
                <c:pt idx="78040">
                  <c:v>1</c:v>
                </c:pt>
                <c:pt idx="78041">
                  <c:v>1</c:v>
                </c:pt>
                <c:pt idx="78042">
                  <c:v>1</c:v>
                </c:pt>
                <c:pt idx="78043">
                  <c:v>1</c:v>
                </c:pt>
                <c:pt idx="78044">
                  <c:v>1</c:v>
                </c:pt>
                <c:pt idx="78045">
                  <c:v>1</c:v>
                </c:pt>
                <c:pt idx="78046">
                  <c:v>1</c:v>
                </c:pt>
                <c:pt idx="78047">
                  <c:v>1</c:v>
                </c:pt>
                <c:pt idx="78048">
                  <c:v>1</c:v>
                </c:pt>
                <c:pt idx="78049">
                  <c:v>1</c:v>
                </c:pt>
                <c:pt idx="78050">
                  <c:v>1</c:v>
                </c:pt>
                <c:pt idx="78051">
                  <c:v>1</c:v>
                </c:pt>
                <c:pt idx="78052">
                  <c:v>1</c:v>
                </c:pt>
                <c:pt idx="78053">
                  <c:v>1</c:v>
                </c:pt>
                <c:pt idx="78054">
                  <c:v>1</c:v>
                </c:pt>
                <c:pt idx="78055">
                  <c:v>1</c:v>
                </c:pt>
                <c:pt idx="78056">
                  <c:v>1</c:v>
                </c:pt>
                <c:pt idx="78057">
                  <c:v>1</c:v>
                </c:pt>
                <c:pt idx="78058">
                  <c:v>0.85714285700000004</c:v>
                </c:pt>
                <c:pt idx="78059">
                  <c:v>1</c:v>
                </c:pt>
                <c:pt idx="78060">
                  <c:v>1</c:v>
                </c:pt>
                <c:pt idx="78061">
                  <c:v>1</c:v>
                </c:pt>
                <c:pt idx="78062">
                  <c:v>1</c:v>
                </c:pt>
                <c:pt idx="78063">
                  <c:v>1</c:v>
                </c:pt>
                <c:pt idx="78064">
                  <c:v>0.85714285700000004</c:v>
                </c:pt>
                <c:pt idx="78065">
                  <c:v>1</c:v>
                </c:pt>
                <c:pt idx="78066">
                  <c:v>1</c:v>
                </c:pt>
                <c:pt idx="78067">
                  <c:v>1</c:v>
                </c:pt>
                <c:pt idx="78068">
                  <c:v>1</c:v>
                </c:pt>
                <c:pt idx="78069">
                  <c:v>0.71428571399999996</c:v>
                </c:pt>
                <c:pt idx="78070">
                  <c:v>1</c:v>
                </c:pt>
                <c:pt idx="78071">
                  <c:v>1</c:v>
                </c:pt>
                <c:pt idx="78072">
                  <c:v>1</c:v>
                </c:pt>
                <c:pt idx="78073">
                  <c:v>1</c:v>
                </c:pt>
                <c:pt idx="78074">
                  <c:v>1</c:v>
                </c:pt>
                <c:pt idx="78075">
                  <c:v>1</c:v>
                </c:pt>
                <c:pt idx="78076">
                  <c:v>1</c:v>
                </c:pt>
                <c:pt idx="78077">
                  <c:v>1</c:v>
                </c:pt>
                <c:pt idx="78078">
                  <c:v>1</c:v>
                </c:pt>
                <c:pt idx="78079">
                  <c:v>1</c:v>
                </c:pt>
                <c:pt idx="78080">
                  <c:v>1</c:v>
                </c:pt>
                <c:pt idx="78081">
                  <c:v>1</c:v>
                </c:pt>
                <c:pt idx="78082">
                  <c:v>1</c:v>
                </c:pt>
                <c:pt idx="78083">
                  <c:v>1</c:v>
                </c:pt>
                <c:pt idx="78084">
                  <c:v>1</c:v>
                </c:pt>
                <c:pt idx="78085">
                  <c:v>1</c:v>
                </c:pt>
                <c:pt idx="78086">
                  <c:v>0.85714285700000004</c:v>
                </c:pt>
                <c:pt idx="78087">
                  <c:v>1</c:v>
                </c:pt>
                <c:pt idx="78088">
                  <c:v>1</c:v>
                </c:pt>
                <c:pt idx="78089">
                  <c:v>1</c:v>
                </c:pt>
                <c:pt idx="78090">
                  <c:v>1</c:v>
                </c:pt>
                <c:pt idx="78091">
                  <c:v>1</c:v>
                </c:pt>
                <c:pt idx="78092">
                  <c:v>1</c:v>
                </c:pt>
                <c:pt idx="78093">
                  <c:v>1</c:v>
                </c:pt>
                <c:pt idx="78094">
                  <c:v>1</c:v>
                </c:pt>
                <c:pt idx="78095">
                  <c:v>1</c:v>
                </c:pt>
                <c:pt idx="78096">
                  <c:v>1</c:v>
                </c:pt>
                <c:pt idx="78097">
                  <c:v>1</c:v>
                </c:pt>
                <c:pt idx="78098">
                  <c:v>1</c:v>
                </c:pt>
                <c:pt idx="78099">
                  <c:v>1</c:v>
                </c:pt>
                <c:pt idx="78100">
                  <c:v>1</c:v>
                </c:pt>
                <c:pt idx="78101">
                  <c:v>1</c:v>
                </c:pt>
                <c:pt idx="78102">
                  <c:v>1</c:v>
                </c:pt>
                <c:pt idx="78103">
                  <c:v>1</c:v>
                </c:pt>
                <c:pt idx="78104">
                  <c:v>1</c:v>
                </c:pt>
                <c:pt idx="78105">
                  <c:v>1</c:v>
                </c:pt>
                <c:pt idx="78106">
                  <c:v>0.85714285700000004</c:v>
                </c:pt>
                <c:pt idx="78107">
                  <c:v>1</c:v>
                </c:pt>
                <c:pt idx="78108">
                  <c:v>1</c:v>
                </c:pt>
                <c:pt idx="78109">
                  <c:v>0.85714285700000004</c:v>
                </c:pt>
                <c:pt idx="78110">
                  <c:v>1</c:v>
                </c:pt>
                <c:pt idx="78111">
                  <c:v>1</c:v>
                </c:pt>
                <c:pt idx="78112">
                  <c:v>1</c:v>
                </c:pt>
                <c:pt idx="78113">
                  <c:v>1</c:v>
                </c:pt>
                <c:pt idx="78114">
                  <c:v>1</c:v>
                </c:pt>
                <c:pt idx="78115">
                  <c:v>1</c:v>
                </c:pt>
                <c:pt idx="78116">
                  <c:v>1</c:v>
                </c:pt>
                <c:pt idx="78117">
                  <c:v>1</c:v>
                </c:pt>
                <c:pt idx="78118">
                  <c:v>1</c:v>
                </c:pt>
                <c:pt idx="78119">
                  <c:v>1</c:v>
                </c:pt>
                <c:pt idx="78120">
                  <c:v>1</c:v>
                </c:pt>
                <c:pt idx="78121">
                  <c:v>1</c:v>
                </c:pt>
                <c:pt idx="78122">
                  <c:v>1</c:v>
                </c:pt>
                <c:pt idx="78123">
                  <c:v>1</c:v>
                </c:pt>
                <c:pt idx="78124">
                  <c:v>1</c:v>
                </c:pt>
                <c:pt idx="78125">
                  <c:v>1</c:v>
                </c:pt>
                <c:pt idx="78126">
                  <c:v>1</c:v>
                </c:pt>
                <c:pt idx="78127">
                  <c:v>1</c:v>
                </c:pt>
                <c:pt idx="78128">
                  <c:v>1</c:v>
                </c:pt>
                <c:pt idx="78129">
                  <c:v>0.85714285700000004</c:v>
                </c:pt>
                <c:pt idx="78130">
                  <c:v>1</c:v>
                </c:pt>
                <c:pt idx="78131">
                  <c:v>1</c:v>
                </c:pt>
                <c:pt idx="78132">
                  <c:v>1</c:v>
                </c:pt>
                <c:pt idx="78133">
                  <c:v>1</c:v>
                </c:pt>
                <c:pt idx="78134">
                  <c:v>1</c:v>
                </c:pt>
                <c:pt idx="78135">
                  <c:v>1</c:v>
                </c:pt>
                <c:pt idx="78136">
                  <c:v>1</c:v>
                </c:pt>
                <c:pt idx="78137">
                  <c:v>1</c:v>
                </c:pt>
                <c:pt idx="78138">
                  <c:v>1</c:v>
                </c:pt>
                <c:pt idx="78139">
                  <c:v>1</c:v>
                </c:pt>
                <c:pt idx="78140">
                  <c:v>1</c:v>
                </c:pt>
                <c:pt idx="78141">
                  <c:v>1</c:v>
                </c:pt>
                <c:pt idx="78142">
                  <c:v>1</c:v>
                </c:pt>
                <c:pt idx="78143">
                  <c:v>1</c:v>
                </c:pt>
                <c:pt idx="78144">
                  <c:v>1</c:v>
                </c:pt>
                <c:pt idx="78145">
                  <c:v>1</c:v>
                </c:pt>
                <c:pt idx="78146">
                  <c:v>1</c:v>
                </c:pt>
                <c:pt idx="78147">
                  <c:v>1</c:v>
                </c:pt>
                <c:pt idx="78148">
                  <c:v>1</c:v>
                </c:pt>
                <c:pt idx="78149">
                  <c:v>1</c:v>
                </c:pt>
                <c:pt idx="78150">
                  <c:v>1</c:v>
                </c:pt>
                <c:pt idx="78151">
                  <c:v>1</c:v>
                </c:pt>
                <c:pt idx="78152">
                  <c:v>1</c:v>
                </c:pt>
                <c:pt idx="78153">
                  <c:v>1</c:v>
                </c:pt>
                <c:pt idx="78154">
                  <c:v>1</c:v>
                </c:pt>
                <c:pt idx="78155">
                  <c:v>0.85714285700000004</c:v>
                </c:pt>
                <c:pt idx="78156">
                  <c:v>1</c:v>
                </c:pt>
                <c:pt idx="78157">
                  <c:v>1</c:v>
                </c:pt>
                <c:pt idx="78158">
                  <c:v>1</c:v>
                </c:pt>
                <c:pt idx="78159">
                  <c:v>1</c:v>
                </c:pt>
                <c:pt idx="78160">
                  <c:v>1</c:v>
                </c:pt>
                <c:pt idx="78161">
                  <c:v>1</c:v>
                </c:pt>
                <c:pt idx="78162">
                  <c:v>1</c:v>
                </c:pt>
                <c:pt idx="78163">
                  <c:v>1</c:v>
                </c:pt>
                <c:pt idx="78164">
                  <c:v>1</c:v>
                </c:pt>
                <c:pt idx="78165">
                  <c:v>1</c:v>
                </c:pt>
                <c:pt idx="78166">
                  <c:v>1</c:v>
                </c:pt>
                <c:pt idx="78167">
                  <c:v>1</c:v>
                </c:pt>
                <c:pt idx="78168">
                  <c:v>1</c:v>
                </c:pt>
                <c:pt idx="78169">
                  <c:v>1</c:v>
                </c:pt>
                <c:pt idx="78170">
                  <c:v>1</c:v>
                </c:pt>
                <c:pt idx="78171">
                  <c:v>1</c:v>
                </c:pt>
                <c:pt idx="78172">
                  <c:v>1</c:v>
                </c:pt>
                <c:pt idx="78173">
                  <c:v>1</c:v>
                </c:pt>
                <c:pt idx="78174">
                  <c:v>0.85714285700000004</c:v>
                </c:pt>
                <c:pt idx="78175">
                  <c:v>1</c:v>
                </c:pt>
                <c:pt idx="78176">
                  <c:v>1</c:v>
                </c:pt>
                <c:pt idx="78177">
                  <c:v>1</c:v>
                </c:pt>
                <c:pt idx="78178">
                  <c:v>1</c:v>
                </c:pt>
                <c:pt idx="78179">
                  <c:v>1</c:v>
                </c:pt>
                <c:pt idx="78180">
                  <c:v>1</c:v>
                </c:pt>
                <c:pt idx="78181">
                  <c:v>0.85714285700000004</c:v>
                </c:pt>
                <c:pt idx="78182">
                  <c:v>1</c:v>
                </c:pt>
                <c:pt idx="78183">
                  <c:v>1</c:v>
                </c:pt>
                <c:pt idx="78184">
                  <c:v>1</c:v>
                </c:pt>
                <c:pt idx="78185">
                  <c:v>1</c:v>
                </c:pt>
                <c:pt idx="78186">
                  <c:v>1</c:v>
                </c:pt>
                <c:pt idx="78187">
                  <c:v>1</c:v>
                </c:pt>
                <c:pt idx="78188">
                  <c:v>1</c:v>
                </c:pt>
                <c:pt idx="78189">
                  <c:v>1</c:v>
                </c:pt>
                <c:pt idx="78190">
                  <c:v>1</c:v>
                </c:pt>
                <c:pt idx="78191">
                  <c:v>1</c:v>
                </c:pt>
                <c:pt idx="78192">
                  <c:v>1</c:v>
                </c:pt>
                <c:pt idx="78193">
                  <c:v>1</c:v>
                </c:pt>
                <c:pt idx="78194">
                  <c:v>0.85714285700000004</c:v>
                </c:pt>
                <c:pt idx="78195">
                  <c:v>1</c:v>
                </c:pt>
                <c:pt idx="78196">
                  <c:v>1</c:v>
                </c:pt>
                <c:pt idx="78197">
                  <c:v>1</c:v>
                </c:pt>
                <c:pt idx="78198">
                  <c:v>1</c:v>
                </c:pt>
                <c:pt idx="78199">
                  <c:v>1</c:v>
                </c:pt>
                <c:pt idx="78200">
                  <c:v>1</c:v>
                </c:pt>
                <c:pt idx="78201">
                  <c:v>1</c:v>
                </c:pt>
                <c:pt idx="78202">
                  <c:v>1</c:v>
                </c:pt>
                <c:pt idx="78203">
                  <c:v>1</c:v>
                </c:pt>
                <c:pt idx="78204">
                  <c:v>1</c:v>
                </c:pt>
                <c:pt idx="78205">
                  <c:v>1</c:v>
                </c:pt>
                <c:pt idx="78206">
                  <c:v>1</c:v>
                </c:pt>
                <c:pt idx="78207">
                  <c:v>1</c:v>
                </c:pt>
                <c:pt idx="78208">
                  <c:v>1</c:v>
                </c:pt>
                <c:pt idx="78209">
                  <c:v>1</c:v>
                </c:pt>
                <c:pt idx="78210">
                  <c:v>1</c:v>
                </c:pt>
                <c:pt idx="78211">
                  <c:v>1</c:v>
                </c:pt>
                <c:pt idx="78212">
                  <c:v>1</c:v>
                </c:pt>
                <c:pt idx="78213">
                  <c:v>1</c:v>
                </c:pt>
                <c:pt idx="78214">
                  <c:v>1</c:v>
                </c:pt>
                <c:pt idx="78215">
                  <c:v>1</c:v>
                </c:pt>
                <c:pt idx="78216">
                  <c:v>1</c:v>
                </c:pt>
                <c:pt idx="78217">
                  <c:v>1</c:v>
                </c:pt>
                <c:pt idx="78218">
                  <c:v>1</c:v>
                </c:pt>
                <c:pt idx="78219">
                  <c:v>1</c:v>
                </c:pt>
                <c:pt idx="78220">
                  <c:v>1</c:v>
                </c:pt>
                <c:pt idx="78221">
                  <c:v>1</c:v>
                </c:pt>
                <c:pt idx="78222">
                  <c:v>0.85714285700000004</c:v>
                </c:pt>
                <c:pt idx="78223">
                  <c:v>1</c:v>
                </c:pt>
                <c:pt idx="78224">
                  <c:v>0.85714285700000004</c:v>
                </c:pt>
                <c:pt idx="78225">
                  <c:v>1</c:v>
                </c:pt>
                <c:pt idx="78226">
                  <c:v>1</c:v>
                </c:pt>
                <c:pt idx="78227">
                  <c:v>1</c:v>
                </c:pt>
                <c:pt idx="78228">
                  <c:v>1</c:v>
                </c:pt>
                <c:pt idx="78229">
                  <c:v>1</c:v>
                </c:pt>
                <c:pt idx="78230">
                  <c:v>1</c:v>
                </c:pt>
                <c:pt idx="78231">
                  <c:v>1</c:v>
                </c:pt>
                <c:pt idx="78232">
                  <c:v>1</c:v>
                </c:pt>
                <c:pt idx="78233">
                  <c:v>1</c:v>
                </c:pt>
                <c:pt idx="78234">
                  <c:v>1</c:v>
                </c:pt>
                <c:pt idx="78235">
                  <c:v>1</c:v>
                </c:pt>
                <c:pt idx="78236">
                  <c:v>0.85714285700000004</c:v>
                </c:pt>
                <c:pt idx="78237">
                  <c:v>1</c:v>
                </c:pt>
                <c:pt idx="78238">
                  <c:v>1</c:v>
                </c:pt>
                <c:pt idx="78239">
                  <c:v>1</c:v>
                </c:pt>
                <c:pt idx="78240">
                  <c:v>1</c:v>
                </c:pt>
                <c:pt idx="78241">
                  <c:v>1</c:v>
                </c:pt>
                <c:pt idx="78242">
                  <c:v>1</c:v>
                </c:pt>
                <c:pt idx="78243">
                  <c:v>1</c:v>
                </c:pt>
                <c:pt idx="78244">
                  <c:v>1</c:v>
                </c:pt>
                <c:pt idx="78245">
                  <c:v>1</c:v>
                </c:pt>
                <c:pt idx="78246">
                  <c:v>0.85714285700000004</c:v>
                </c:pt>
                <c:pt idx="78247">
                  <c:v>1</c:v>
                </c:pt>
                <c:pt idx="78248">
                  <c:v>1</c:v>
                </c:pt>
                <c:pt idx="78249">
                  <c:v>1</c:v>
                </c:pt>
                <c:pt idx="78250">
                  <c:v>1</c:v>
                </c:pt>
                <c:pt idx="78251">
                  <c:v>1</c:v>
                </c:pt>
                <c:pt idx="78252">
                  <c:v>1</c:v>
                </c:pt>
                <c:pt idx="78253">
                  <c:v>1</c:v>
                </c:pt>
                <c:pt idx="78254">
                  <c:v>1</c:v>
                </c:pt>
                <c:pt idx="78255">
                  <c:v>1</c:v>
                </c:pt>
                <c:pt idx="78256">
                  <c:v>1</c:v>
                </c:pt>
                <c:pt idx="78257">
                  <c:v>1</c:v>
                </c:pt>
                <c:pt idx="78258">
                  <c:v>1</c:v>
                </c:pt>
                <c:pt idx="78259">
                  <c:v>1</c:v>
                </c:pt>
                <c:pt idx="78260">
                  <c:v>1</c:v>
                </c:pt>
                <c:pt idx="78261">
                  <c:v>1</c:v>
                </c:pt>
                <c:pt idx="78262">
                  <c:v>1</c:v>
                </c:pt>
                <c:pt idx="78263">
                  <c:v>1</c:v>
                </c:pt>
                <c:pt idx="78264">
                  <c:v>1</c:v>
                </c:pt>
                <c:pt idx="78265">
                  <c:v>1</c:v>
                </c:pt>
                <c:pt idx="78266">
                  <c:v>1</c:v>
                </c:pt>
                <c:pt idx="78267">
                  <c:v>1</c:v>
                </c:pt>
                <c:pt idx="78268">
                  <c:v>1</c:v>
                </c:pt>
                <c:pt idx="78269">
                  <c:v>1</c:v>
                </c:pt>
                <c:pt idx="78270">
                  <c:v>1</c:v>
                </c:pt>
                <c:pt idx="78271">
                  <c:v>1</c:v>
                </c:pt>
                <c:pt idx="78272">
                  <c:v>1</c:v>
                </c:pt>
                <c:pt idx="78273">
                  <c:v>1</c:v>
                </c:pt>
                <c:pt idx="78274">
                  <c:v>1</c:v>
                </c:pt>
                <c:pt idx="78275">
                  <c:v>1</c:v>
                </c:pt>
                <c:pt idx="78276">
                  <c:v>1</c:v>
                </c:pt>
                <c:pt idx="78277">
                  <c:v>1</c:v>
                </c:pt>
                <c:pt idx="78278">
                  <c:v>1</c:v>
                </c:pt>
                <c:pt idx="78279">
                  <c:v>1</c:v>
                </c:pt>
                <c:pt idx="78280">
                  <c:v>1</c:v>
                </c:pt>
                <c:pt idx="78281">
                  <c:v>1</c:v>
                </c:pt>
                <c:pt idx="78282">
                  <c:v>1</c:v>
                </c:pt>
                <c:pt idx="78283">
                  <c:v>1</c:v>
                </c:pt>
                <c:pt idx="78284">
                  <c:v>1</c:v>
                </c:pt>
                <c:pt idx="78285">
                  <c:v>1</c:v>
                </c:pt>
                <c:pt idx="78286">
                  <c:v>1</c:v>
                </c:pt>
                <c:pt idx="78287">
                  <c:v>1</c:v>
                </c:pt>
                <c:pt idx="78288">
                  <c:v>1</c:v>
                </c:pt>
                <c:pt idx="78289">
                  <c:v>1</c:v>
                </c:pt>
                <c:pt idx="78290">
                  <c:v>1</c:v>
                </c:pt>
                <c:pt idx="78291">
                  <c:v>1</c:v>
                </c:pt>
                <c:pt idx="78292">
                  <c:v>1</c:v>
                </c:pt>
                <c:pt idx="78293">
                  <c:v>1</c:v>
                </c:pt>
                <c:pt idx="78294">
                  <c:v>1</c:v>
                </c:pt>
                <c:pt idx="78295">
                  <c:v>1</c:v>
                </c:pt>
                <c:pt idx="78296">
                  <c:v>1</c:v>
                </c:pt>
                <c:pt idx="78297">
                  <c:v>1</c:v>
                </c:pt>
                <c:pt idx="78298">
                  <c:v>1</c:v>
                </c:pt>
                <c:pt idx="78299">
                  <c:v>1</c:v>
                </c:pt>
                <c:pt idx="78300">
                  <c:v>1</c:v>
                </c:pt>
                <c:pt idx="78301">
                  <c:v>1</c:v>
                </c:pt>
                <c:pt idx="78302">
                  <c:v>1</c:v>
                </c:pt>
                <c:pt idx="78303">
                  <c:v>1</c:v>
                </c:pt>
                <c:pt idx="78304">
                  <c:v>1</c:v>
                </c:pt>
                <c:pt idx="78305">
                  <c:v>1</c:v>
                </c:pt>
                <c:pt idx="78306">
                  <c:v>1</c:v>
                </c:pt>
                <c:pt idx="78307">
                  <c:v>1</c:v>
                </c:pt>
                <c:pt idx="78308">
                  <c:v>1</c:v>
                </c:pt>
                <c:pt idx="78309">
                  <c:v>1</c:v>
                </c:pt>
                <c:pt idx="78310">
                  <c:v>1</c:v>
                </c:pt>
                <c:pt idx="78311">
                  <c:v>1</c:v>
                </c:pt>
                <c:pt idx="78312">
                  <c:v>1</c:v>
                </c:pt>
                <c:pt idx="78313">
                  <c:v>1</c:v>
                </c:pt>
                <c:pt idx="78314">
                  <c:v>1</c:v>
                </c:pt>
                <c:pt idx="78315">
                  <c:v>1</c:v>
                </c:pt>
                <c:pt idx="78316">
                  <c:v>1</c:v>
                </c:pt>
                <c:pt idx="78317">
                  <c:v>1</c:v>
                </c:pt>
                <c:pt idx="78318">
                  <c:v>0.85714285700000004</c:v>
                </c:pt>
                <c:pt idx="78319">
                  <c:v>1</c:v>
                </c:pt>
                <c:pt idx="78320">
                  <c:v>1</c:v>
                </c:pt>
                <c:pt idx="78321">
                  <c:v>1</c:v>
                </c:pt>
                <c:pt idx="78322">
                  <c:v>1</c:v>
                </c:pt>
                <c:pt idx="78323">
                  <c:v>1</c:v>
                </c:pt>
                <c:pt idx="78324">
                  <c:v>1</c:v>
                </c:pt>
                <c:pt idx="78325">
                  <c:v>1</c:v>
                </c:pt>
                <c:pt idx="78326">
                  <c:v>1</c:v>
                </c:pt>
                <c:pt idx="78327">
                  <c:v>1</c:v>
                </c:pt>
                <c:pt idx="78328">
                  <c:v>0.85714285700000004</c:v>
                </c:pt>
                <c:pt idx="78329">
                  <c:v>1</c:v>
                </c:pt>
                <c:pt idx="78330">
                  <c:v>1</c:v>
                </c:pt>
                <c:pt idx="78331">
                  <c:v>1</c:v>
                </c:pt>
                <c:pt idx="78332">
                  <c:v>0.85714285700000004</c:v>
                </c:pt>
                <c:pt idx="78333">
                  <c:v>1</c:v>
                </c:pt>
                <c:pt idx="78334">
                  <c:v>1</c:v>
                </c:pt>
                <c:pt idx="78335">
                  <c:v>1</c:v>
                </c:pt>
                <c:pt idx="78336">
                  <c:v>1</c:v>
                </c:pt>
                <c:pt idx="78337">
                  <c:v>1</c:v>
                </c:pt>
                <c:pt idx="78338">
                  <c:v>1</c:v>
                </c:pt>
                <c:pt idx="78339">
                  <c:v>0.85714285700000004</c:v>
                </c:pt>
                <c:pt idx="78340">
                  <c:v>1</c:v>
                </c:pt>
                <c:pt idx="78341">
                  <c:v>1</c:v>
                </c:pt>
                <c:pt idx="78342">
                  <c:v>1</c:v>
                </c:pt>
                <c:pt idx="78343">
                  <c:v>1</c:v>
                </c:pt>
                <c:pt idx="78344">
                  <c:v>1</c:v>
                </c:pt>
                <c:pt idx="78345">
                  <c:v>1</c:v>
                </c:pt>
                <c:pt idx="78346">
                  <c:v>1</c:v>
                </c:pt>
                <c:pt idx="78347">
                  <c:v>1</c:v>
                </c:pt>
                <c:pt idx="78348">
                  <c:v>1</c:v>
                </c:pt>
                <c:pt idx="78349">
                  <c:v>1</c:v>
                </c:pt>
                <c:pt idx="78350">
                  <c:v>1</c:v>
                </c:pt>
                <c:pt idx="78351">
                  <c:v>1</c:v>
                </c:pt>
                <c:pt idx="78352">
                  <c:v>1</c:v>
                </c:pt>
                <c:pt idx="78353">
                  <c:v>1</c:v>
                </c:pt>
                <c:pt idx="78354">
                  <c:v>1</c:v>
                </c:pt>
                <c:pt idx="78355">
                  <c:v>1</c:v>
                </c:pt>
                <c:pt idx="78356">
                  <c:v>0.85714285700000004</c:v>
                </c:pt>
                <c:pt idx="78357">
                  <c:v>1</c:v>
                </c:pt>
                <c:pt idx="78358">
                  <c:v>1</c:v>
                </c:pt>
                <c:pt idx="78359">
                  <c:v>1</c:v>
                </c:pt>
                <c:pt idx="78360">
                  <c:v>1</c:v>
                </c:pt>
                <c:pt idx="78361">
                  <c:v>1</c:v>
                </c:pt>
                <c:pt idx="78362">
                  <c:v>1</c:v>
                </c:pt>
                <c:pt idx="78363">
                  <c:v>1</c:v>
                </c:pt>
                <c:pt idx="78364">
                  <c:v>1</c:v>
                </c:pt>
                <c:pt idx="78365">
                  <c:v>1</c:v>
                </c:pt>
                <c:pt idx="78366">
                  <c:v>1</c:v>
                </c:pt>
                <c:pt idx="78367">
                  <c:v>1</c:v>
                </c:pt>
                <c:pt idx="78368">
                  <c:v>1</c:v>
                </c:pt>
                <c:pt idx="78369">
                  <c:v>1</c:v>
                </c:pt>
                <c:pt idx="78370">
                  <c:v>1</c:v>
                </c:pt>
                <c:pt idx="78371">
                  <c:v>1</c:v>
                </c:pt>
                <c:pt idx="78372">
                  <c:v>1</c:v>
                </c:pt>
                <c:pt idx="78373">
                  <c:v>1</c:v>
                </c:pt>
                <c:pt idx="78374">
                  <c:v>1</c:v>
                </c:pt>
                <c:pt idx="78375">
                  <c:v>1</c:v>
                </c:pt>
                <c:pt idx="78376">
                  <c:v>1</c:v>
                </c:pt>
                <c:pt idx="78377">
                  <c:v>1</c:v>
                </c:pt>
                <c:pt idx="78378">
                  <c:v>1</c:v>
                </c:pt>
                <c:pt idx="78379">
                  <c:v>1</c:v>
                </c:pt>
                <c:pt idx="78380">
                  <c:v>1</c:v>
                </c:pt>
                <c:pt idx="78381">
                  <c:v>1</c:v>
                </c:pt>
                <c:pt idx="78382">
                  <c:v>1</c:v>
                </c:pt>
                <c:pt idx="78383">
                  <c:v>1</c:v>
                </c:pt>
                <c:pt idx="78384">
                  <c:v>0.85714285700000004</c:v>
                </c:pt>
                <c:pt idx="78385">
                  <c:v>1</c:v>
                </c:pt>
                <c:pt idx="78386">
                  <c:v>1</c:v>
                </c:pt>
                <c:pt idx="78387">
                  <c:v>1</c:v>
                </c:pt>
                <c:pt idx="78388">
                  <c:v>1</c:v>
                </c:pt>
                <c:pt idx="78389">
                  <c:v>1</c:v>
                </c:pt>
                <c:pt idx="78390">
                  <c:v>1</c:v>
                </c:pt>
                <c:pt idx="78391">
                  <c:v>1</c:v>
                </c:pt>
                <c:pt idx="78392">
                  <c:v>1</c:v>
                </c:pt>
                <c:pt idx="78393">
                  <c:v>0.85714285700000004</c:v>
                </c:pt>
                <c:pt idx="78394">
                  <c:v>1</c:v>
                </c:pt>
                <c:pt idx="78395">
                  <c:v>1</c:v>
                </c:pt>
                <c:pt idx="78396">
                  <c:v>1</c:v>
                </c:pt>
                <c:pt idx="78397">
                  <c:v>0.85714285700000004</c:v>
                </c:pt>
                <c:pt idx="78398">
                  <c:v>1</c:v>
                </c:pt>
                <c:pt idx="78399">
                  <c:v>1</c:v>
                </c:pt>
                <c:pt idx="78400">
                  <c:v>1</c:v>
                </c:pt>
                <c:pt idx="78401">
                  <c:v>1</c:v>
                </c:pt>
                <c:pt idx="78402">
                  <c:v>1</c:v>
                </c:pt>
                <c:pt idx="78403">
                  <c:v>1</c:v>
                </c:pt>
                <c:pt idx="78404">
                  <c:v>1</c:v>
                </c:pt>
                <c:pt idx="78405">
                  <c:v>1</c:v>
                </c:pt>
                <c:pt idx="78406">
                  <c:v>1</c:v>
                </c:pt>
                <c:pt idx="78407">
                  <c:v>1</c:v>
                </c:pt>
                <c:pt idx="78408">
                  <c:v>1</c:v>
                </c:pt>
                <c:pt idx="78409">
                  <c:v>1</c:v>
                </c:pt>
                <c:pt idx="78410">
                  <c:v>1</c:v>
                </c:pt>
                <c:pt idx="78411">
                  <c:v>1</c:v>
                </c:pt>
                <c:pt idx="78412">
                  <c:v>0.85714285700000004</c:v>
                </c:pt>
                <c:pt idx="78413">
                  <c:v>1</c:v>
                </c:pt>
                <c:pt idx="78414">
                  <c:v>1</c:v>
                </c:pt>
                <c:pt idx="78415">
                  <c:v>1</c:v>
                </c:pt>
                <c:pt idx="78416">
                  <c:v>1</c:v>
                </c:pt>
                <c:pt idx="78417">
                  <c:v>0.85714285700000004</c:v>
                </c:pt>
                <c:pt idx="78418">
                  <c:v>1</c:v>
                </c:pt>
                <c:pt idx="78419">
                  <c:v>0.85714285700000004</c:v>
                </c:pt>
                <c:pt idx="78420">
                  <c:v>1</c:v>
                </c:pt>
                <c:pt idx="78421">
                  <c:v>1</c:v>
                </c:pt>
                <c:pt idx="78422">
                  <c:v>1</c:v>
                </c:pt>
                <c:pt idx="78423">
                  <c:v>1</c:v>
                </c:pt>
                <c:pt idx="78424">
                  <c:v>1</c:v>
                </c:pt>
                <c:pt idx="78425">
                  <c:v>1</c:v>
                </c:pt>
                <c:pt idx="78426">
                  <c:v>1</c:v>
                </c:pt>
                <c:pt idx="78427">
                  <c:v>1</c:v>
                </c:pt>
                <c:pt idx="78428">
                  <c:v>0.571428571</c:v>
                </c:pt>
                <c:pt idx="78429">
                  <c:v>0.85714285700000004</c:v>
                </c:pt>
                <c:pt idx="78430">
                  <c:v>1</c:v>
                </c:pt>
                <c:pt idx="78431">
                  <c:v>1</c:v>
                </c:pt>
                <c:pt idx="78432">
                  <c:v>1</c:v>
                </c:pt>
                <c:pt idx="78433">
                  <c:v>1</c:v>
                </c:pt>
                <c:pt idx="78434">
                  <c:v>1</c:v>
                </c:pt>
                <c:pt idx="78435">
                  <c:v>1</c:v>
                </c:pt>
                <c:pt idx="78436">
                  <c:v>1</c:v>
                </c:pt>
                <c:pt idx="78437">
                  <c:v>1</c:v>
                </c:pt>
                <c:pt idx="78438">
                  <c:v>1</c:v>
                </c:pt>
                <c:pt idx="78439">
                  <c:v>1</c:v>
                </c:pt>
                <c:pt idx="78440">
                  <c:v>1</c:v>
                </c:pt>
                <c:pt idx="78441">
                  <c:v>1</c:v>
                </c:pt>
                <c:pt idx="78442">
                  <c:v>1</c:v>
                </c:pt>
                <c:pt idx="78443">
                  <c:v>1</c:v>
                </c:pt>
                <c:pt idx="78444">
                  <c:v>1</c:v>
                </c:pt>
                <c:pt idx="78445">
                  <c:v>1</c:v>
                </c:pt>
                <c:pt idx="78446">
                  <c:v>1</c:v>
                </c:pt>
                <c:pt idx="78447">
                  <c:v>1</c:v>
                </c:pt>
                <c:pt idx="78448">
                  <c:v>1</c:v>
                </c:pt>
                <c:pt idx="78449">
                  <c:v>1</c:v>
                </c:pt>
                <c:pt idx="78450">
                  <c:v>1</c:v>
                </c:pt>
                <c:pt idx="78451">
                  <c:v>1</c:v>
                </c:pt>
                <c:pt idx="78452">
                  <c:v>1</c:v>
                </c:pt>
                <c:pt idx="78453">
                  <c:v>1</c:v>
                </c:pt>
                <c:pt idx="78454">
                  <c:v>1</c:v>
                </c:pt>
                <c:pt idx="78455">
                  <c:v>1</c:v>
                </c:pt>
                <c:pt idx="78456">
                  <c:v>1</c:v>
                </c:pt>
                <c:pt idx="78457">
                  <c:v>1</c:v>
                </c:pt>
                <c:pt idx="78458">
                  <c:v>1</c:v>
                </c:pt>
                <c:pt idx="78459">
                  <c:v>1</c:v>
                </c:pt>
                <c:pt idx="78460">
                  <c:v>1</c:v>
                </c:pt>
                <c:pt idx="78461">
                  <c:v>1</c:v>
                </c:pt>
                <c:pt idx="78462">
                  <c:v>1</c:v>
                </c:pt>
                <c:pt idx="78463">
                  <c:v>1</c:v>
                </c:pt>
                <c:pt idx="78464">
                  <c:v>1</c:v>
                </c:pt>
                <c:pt idx="78465">
                  <c:v>1</c:v>
                </c:pt>
                <c:pt idx="78466">
                  <c:v>1</c:v>
                </c:pt>
                <c:pt idx="78467">
                  <c:v>1</c:v>
                </c:pt>
                <c:pt idx="78468">
                  <c:v>1</c:v>
                </c:pt>
                <c:pt idx="78469">
                  <c:v>1</c:v>
                </c:pt>
                <c:pt idx="78470">
                  <c:v>1</c:v>
                </c:pt>
                <c:pt idx="78471">
                  <c:v>1</c:v>
                </c:pt>
                <c:pt idx="78472">
                  <c:v>1</c:v>
                </c:pt>
                <c:pt idx="78473">
                  <c:v>1</c:v>
                </c:pt>
                <c:pt idx="78474">
                  <c:v>0.85714285700000004</c:v>
                </c:pt>
                <c:pt idx="78475">
                  <c:v>1</c:v>
                </c:pt>
                <c:pt idx="78476">
                  <c:v>1</c:v>
                </c:pt>
                <c:pt idx="78477">
                  <c:v>1</c:v>
                </c:pt>
                <c:pt idx="78478">
                  <c:v>1</c:v>
                </c:pt>
                <c:pt idx="78479">
                  <c:v>1</c:v>
                </c:pt>
                <c:pt idx="78480">
                  <c:v>1</c:v>
                </c:pt>
                <c:pt idx="78481">
                  <c:v>1</c:v>
                </c:pt>
                <c:pt idx="78482">
                  <c:v>1</c:v>
                </c:pt>
                <c:pt idx="78483">
                  <c:v>1</c:v>
                </c:pt>
                <c:pt idx="78484">
                  <c:v>1</c:v>
                </c:pt>
                <c:pt idx="78485">
                  <c:v>1</c:v>
                </c:pt>
                <c:pt idx="78486">
                  <c:v>1</c:v>
                </c:pt>
                <c:pt idx="78487">
                  <c:v>1</c:v>
                </c:pt>
                <c:pt idx="78488">
                  <c:v>1</c:v>
                </c:pt>
                <c:pt idx="78489">
                  <c:v>1</c:v>
                </c:pt>
                <c:pt idx="78490">
                  <c:v>1</c:v>
                </c:pt>
                <c:pt idx="78491">
                  <c:v>1</c:v>
                </c:pt>
                <c:pt idx="78492">
                  <c:v>1</c:v>
                </c:pt>
                <c:pt idx="78493">
                  <c:v>1</c:v>
                </c:pt>
                <c:pt idx="78494">
                  <c:v>0.85714285700000004</c:v>
                </c:pt>
                <c:pt idx="78495">
                  <c:v>1</c:v>
                </c:pt>
                <c:pt idx="78496">
                  <c:v>1</c:v>
                </c:pt>
                <c:pt idx="78497">
                  <c:v>1</c:v>
                </c:pt>
                <c:pt idx="78498">
                  <c:v>1</c:v>
                </c:pt>
                <c:pt idx="78499">
                  <c:v>1</c:v>
                </c:pt>
                <c:pt idx="78500">
                  <c:v>1</c:v>
                </c:pt>
                <c:pt idx="78501">
                  <c:v>1</c:v>
                </c:pt>
                <c:pt idx="78502">
                  <c:v>1</c:v>
                </c:pt>
                <c:pt idx="78503">
                  <c:v>1</c:v>
                </c:pt>
                <c:pt idx="78504">
                  <c:v>1</c:v>
                </c:pt>
                <c:pt idx="78505">
                  <c:v>1</c:v>
                </c:pt>
                <c:pt idx="78506">
                  <c:v>1</c:v>
                </c:pt>
                <c:pt idx="78507">
                  <c:v>1</c:v>
                </c:pt>
                <c:pt idx="78508">
                  <c:v>1</c:v>
                </c:pt>
                <c:pt idx="78509">
                  <c:v>1</c:v>
                </c:pt>
                <c:pt idx="78510">
                  <c:v>1</c:v>
                </c:pt>
                <c:pt idx="78511">
                  <c:v>0.85714285700000004</c:v>
                </c:pt>
                <c:pt idx="78512">
                  <c:v>1</c:v>
                </c:pt>
                <c:pt idx="78513">
                  <c:v>1</c:v>
                </c:pt>
                <c:pt idx="78514">
                  <c:v>1</c:v>
                </c:pt>
                <c:pt idx="78515">
                  <c:v>0.85714285700000004</c:v>
                </c:pt>
                <c:pt idx="78516">
                  <c:v>1</c:v>
                </c:pt>
                <c:pt idx="78517">
                  <c:v>1</c:v>
                </c:pt>
                <c:pt idx="78518">
                  <c:v>1</c:v>
                </c:pt>
                <c:pt idx="78519">
                  <c:v>0.85714285700000004</c:v>
                </c:pt>
                <c:pt idx="78520">
                  <c:v>1</c:v>
                </c:pt>
                <c:pt idx="78521">
                  <c:v>1</c:v>
                </c:pt>
                <c:pt idx="78522">
                  <c:v>1</c:v>
                </c:pt>
                <c:pt idx="78523">
                  <c:v>1</c:v>
                </c:pt>
                <c:pt idx="78524">
                  <c:v>1</c:v>
                </c:pt>
                <c:pt idx="78525">
                  <c:v>1</c:v>
                </c:pt>
                <c:pt idx="78526">
                  <c:v>1</c:v>
                </c:pt>
                <c:pt idx="78527">
                  <c:v>1</c:v>
                </c:pt>
                <c:pt idx="78528">
                  <c:v>1</c:v>
                </c:pt>
                <c:pt idx="78529">
                  <c:v>1</c:v>
                </c:pt>
                <c:pt idx="78530">
                  <c:v>1</c:v>
                </c:pt>
                <c:pt idx="78531">
                  <c:v>1</c:v>
                </c:pt>
                <c:pt idx="78532">
                  <c:v>1</c:v>
                </c:pt>
                <c:pt idx="78533">
                  <c:v>1</c:v>
                </c:pt>
                <c:pt idx="78534">
                  <c:v>1</c:v>
                </c:pt>
                <c:pt idx="78535">
                  <c:v>1</c:v>
                </c:pt>
                <c:pt idx="78536">
                  <c:v>1</c:v>
                </c:pt>
                <c:pt idx="78537">
                  <c:v>1</c:v>
                </c:pt>
                <c:pt idx="78538">
                  <c:v>1</c:v>
                </c:pt>
                <c:pt idx="78539">
                  <c:v>1</c:v>
                </c:pt>
                <c:pt idx="78540">
                  <c:v>1</c:v>
                </c:pt>
                <c:pt idx="78541">
                  <c:v>1</c:v>
                </c:pt>
                <c:pt idx="78542">
                  <c:v>1</c:v>
                </c:pt>
                <c:pt idx="78543">
                  <c:v>1</c:v>
                </c:pt>
                <c:pt idx="78544">
                  <c:v>1</c:v>
                </c:pt>
                <c:pt idx="78545">
                  <c:v>1</c:v>
                </c:pt>
                <c:pt idx="78546">
                  <c:v>1</c:v>
                </c:pt>
                <c:pt idx="78547">
                  <c:v>1</c:v>
                </c:pt>
                <c:pt idx="78548">
                  <c:v>1</c:v>
                </c:pt>
                <c:pt idx="78549">
                  <c:v>1</c:v>
                </c:pt>
                <c:pt idx="78550">
                  <c:v>1</c:v>
                </c:pt>
                <c:pt idx="78551">
                  <c:v>1</c:v>
                </c:pt>
                <c:pt idx="78552">
                  <c:v>1</c:v>
                </c:pt>
                <c:pt idx="78553">
                  <c:v>1</c:v>
                </c:pt>
                <c:pt idx="78554">
                  <c:v>1</c:v>
                </c:pt>
                <c:pt idx="78555">
                  <c:v>0.85714285700000004</c:v>
                </c:pt>
                <c:pt idx="78556">
                  <c:v>1</c:v>
                </c:pt>
                <c:pt idx="78557">
                  <c:v>1</c:v>
                </c:pt>
                <c:pt idx="78558">
                  <c:v>1</c:v>
                </c:pt>
                <c:pt idx="78559">
                  <c:v>1</c:v>
                </c:pt>
                <c:pt idx="78560">
                  <c:v>1</c:v>
                </c:pt>
                <c:pt idx="78561">
                  <c:v>1</c:v>
                </c:pt>
                <c:pt idx="78562">
                  <c:v>1</c:v>
                </c:pt>
                <c:pt idx="78563">
                  <c:v>1</c:v>
                </c:pt>
                <c:pt idx="78564">
                  <c:v>1</c:v>
                </c:pt>
                <c:pt idx="78565">
                  <c:v>1</c:v>
                </c:pt>
                <c:pt idx="78566">
                  <c:v>1</c:v>
                </c:pt>
                <c:pt idx="78567">
                  <c:v>1</c:v>
                </c:pt>
                <c:pt idx="78568">
                  <c:v>1</c:v>
                </c:pt>
                <c:pt idx="78569">
                  <c:v>1</c:v>
                </c:pt>
                <c:pt idx="78570">
                  <c:v>1</c:v>
                </c:pt>
                <c:pt idx="78571">
                  <c:v>1</c:v>
                </c:pt>
                <c:pt idx="78572">
                  <c:v>1</c:v>
                </c:pt>
                <c:pt idx="78573">
                  <c:v>1</c:v>
                </c:pt>
                <c:pt idx="78574">
                  <c:v>1</c:v>
                </c:pt>
                <c:pt idx="78575">
                  <c:v>1</c:v>
                </c:pt>
                <c:pt idx="78576">
                  <c:v>1</c:v>
                </c:pt>
                <c:pt idx="78577">
                  <c:v>1</c:v>
                </c:pt>
                <c:pt idx="78578">
                  <c:v>1</c:v>
                </c:pt>
                <c:pt idx="78579">
                  <c:v>1</c:v>
                </c:pt>
                <c:pt idx="78580">
                  <c:v>1</c:v>
                </c:pt>
                <c:pt idx="78581">
                  <c:v>1</c:v>
                </c:pt>
                <c:pt idx="78582">
                  <c:v>1</c:v>
                </c:pt>
                <c:pt idx="78583">
                  <c:v>1</c:v>
                </c:pt>
                <c:pt idx="78584">
                  <c:v>1</c:v>
                </c:pt>
                <c:pt idx="78585">
                  <c:v>1</c:v>
                </c:pt>
                <c:pt idx="78586">
                  <c:v>1</c:v>
                </c:pt>
                <c:pt idx="78587">
                  <c:v>1</c:v>
                </c:pt>
                <c:pt idx="78588">
                  <c:v>1</c:v>
                </c:pt>
                <c:pt idx="78589">
                  <c:v>1</c:v>
                </c:pt>
                <c:pt idx="78590">
                  <c:v>1</c:v>
                </c:pt>
                <c:pt idx="78591">
                  <c:v>1</c:v>
                </c:pt>
                <c:pt idx="78592">
                  <c:v>1</c:v>
                </c:pt>
                <c:pt idx="78593">
                  <c:v>1</c:v>
                </c:pt>
                <c:pt idx="78594">
                  <c:v>1</c:v>
                </c:pt>
                <c:pt idx="78595">
                  <c:v>1</c:v>
                </c:pt>
                <c:pt idx="78596">
                  <c:v>1</c:v>
                </c:pt>
                <c:pt idx="78597">
                  <c:v>1</c:v>
                </c:pt>
                <c:pt idx="78598">
                  <c:v>1</c:v>
                </c:pt>
                <c:pt idx="78599">
                  <c:v>1</c:v>
                </c:pt>
                <c:pt idx="78600">
                  <c:v>1</c:v>
                </c:pt>
                <c:pt idx="78601">
                  <c:v>1</c:v>
                </c:pt>
                <c:pt idx="78602">
                  <c:v>1</c:v>
                </c:pt>
                <c:pt idx="78603">
                  <c:v>1</c:v>
                </c:pt>
                <c:pt idx="78604">
                  <c:v>1</c:v>
                </c:pt>
                <c:pt idx="78605">
                  <c:v>1</c:v>
                </c:pt>
                <c:pt idx="78606">
                  <c:v>1</c:v>
                </c:pt>
                <c:pt idx="78607">
                  <c:v>1</c:v>
                </c:pt>
                <c:pt idx="78608">
                  <c:v>1</c:v>
                </c:pt>
                <c:pt idx="78609">
                  <c:v>1</c:v>
                </c:pt>
                <c:pt idx="78610">
                  <c:v>1</c:v>
                </c:pt>
                <c:pt idx="78611">
                  <c:v>1</c:v>
                </c:pt>
                <c:pt idx="78612">
                  <c:v>1</c:v>
                </c:pt>
                <c:pt idx="78613">
                  <c:v>1</c:v>
                </c:pt>
                <c:pt idx="78614">
                  <c:v>1</c:v>
                </c:pt>
                <c:pt idx="78615">
                  <c:v>0.85714285700000004</c:v>
                </c:pt>
                <c:pt idx="78616">
                  <c:v>1</c:v>
                </c:pt>
                <c:pt idx="78617">
                  <c:v>0.85714285700000004</c:v>
                </c:pt>
                <c:pt idx="78618">
                  <c:v>1</c:v>
                </c:pt>
                <c:pt idx="78619">
                  <c:v>1</c:v>
                </c:pt>
                <c:pt idx="78620">
                  <c:v>1</c:v>
                </c:pt>
                <c:pt idx="78621">
                  <c:v>1</c:v>
                </c:pt>
                <c:pt idx="78622">
                  <c:v>1</c:v>
                </c:pt>
                <c:pt idx="78623">
                  <c:v>1</c:v>
                </c:pt>
                <c:pt idx="78624">
                  <c:v>1</c:v>
                </c:pt>
                <c:pt idx="78625">
                  <c:v>1</c:v>
                </c:pt>
                <c:pt idx="78626">
                  <c:v>1</c:v>
                </c:pt>
                <c:pt idx="78627">
                  <c:v>1</c:v>
                </c:pt>
                <c:pt idx="78628">
                  <c:v>1</c:v>
                </c:pt>
                <c:pt idx="78629">
                  <c:v>1</c:v>
                </c:pt>
                <c:pt idx="78630">
                  <c:v>1</c:v>
                </c:pt>
                <c:pt idx="78631">
                  <c:v>1</c:v>
                </c:pt>
                <c:pt idx="78632">
                  <c:v>1</c:v>
                </c:pt>
                <c:pt idx="78633">
                  <c:v>1</c:v>
                </c:pt>
                <c:pt idx="78634">
                  <c:v>1</c:v>
                </c:pt>
                <c:pt idx="78635">
                  <c:v>1</c:v>
                </c:pt>
                <c:pt idx="78636">
                  <c:v>1</c:v>
                </c:pt>
                <c:pt idx="78637">
                  <c:v>1</c:v>
                </c:pt>
                <c:pt idx="78638">
                  <c:v>1</c:v>
                </c:pt>
                <c:pt idx="78639">
                  <c:v>1</c:v>
                </c:pt>
                <c:pt idx="78640">
                  <c:v>1</c:v>
                </c:pt>
                <c:pt idx="78641">
                  <c:v>1</c:v>
                </c:pt>
                <c:pt idx="78642">
                  <c:v>1</c:v>
                </c:pt>
                <c:pt idx="78643">
                  <c:v>1</c:v>
                </c:pt>
                <c:pt idx="78644">
                  <c:v>1</c:v>
                </c:pt>
                <c:pt idx="78645">
                  <c:v>1</c:v>
                </c:pt>
                <c:pt idx="78646">
                  <c:v>1</c:v>
                </c:pt>
                <c:pt idx="78647">
                  <c:v>1</c:v>
                </c:pt>
                <c:pt idx="78648">
                  <c:v>1</c:v>
                </c:pt>
                <c:pt idx="78649">
                  <c:v>1</c:v>
                </c:pt>
                <c:pt idx="78650">
                  <c:v>1</c:v>
                </c:pt>
                <c:pt idx="78651">
                  <c:v>1</c:v>
                </c:pt>
                <c:pt idx="78652">
                  <c:v>1</c:v>
                </c:pt>
                <c:pt idx="78653">
                  <c:v>1</c:v>
                </c:pt>
                <c:pt idx="78654">
                  <c:v>1</c:v>
                </c:pt>
                <c:pt idx="78655">
                  <c:v>1</c:v>
                </c:pt>
                <c:pt idx="78656">
                  <c:v>1</c:v>
                </c:pt>
                <c:pt idx="78657">
                  <c:v>1</c:v>
                </c:pt>
                <c:pt idx="78658">
                  <c:v>1</c:v>
                </c:pt>
                <c:pt idx="78659">
                  <c:v>1</c:v>
                </c:pt>
                <c:pt idx="78660">
                  <c:v>1</c:v>
                </c:pt>
                <c:pt idx="78661">
                  <c:v>1</c:v>
                </c:pt>
                <c:pt idx="78662">
                  <c:v>1</c:v>
                </c:pt>
                <c:pt idx="78663">
                  <c:v>1</c:v>
                </c:pt>
                <c:pt idx="78664">
                  <c:v>1</c:v>
                </c:pt>
                <c:pt idx="78665">
                  <c:v>1</c:v>
                </c:pt>
                <c:pt idx="78666">
                  <c:v>0.85714285700000004</c:v>
                </c:pt>
                <c:pt idx="78667">
                  <c:v>1</c:v>
                </c:pt>
                <c:pt idx="78668">
                  <c:v>1</c:v>
                </c:pt>
                <c:pt idx="78669">
                  <c:v>1</c:v>
                </c:pt>
                <c:pt idx="78670">
                  <c:v>1</c:v>
                </c:pt>
                <c:pt idx="78671">
                  <c:v>1</c:v>
                </c:pt>
                <c:pt idx="78672">
                  <c:v>1</c:v>
                </c:pt>
                <c:pt idx="78673">
                  <c:v>1</c:v>
                </c:pt>
                <c:pt idx="78674">
                  <c:v>1</c:v>
                </c:pt>
                <c:pt idx="78675">
                  <c:v>1</c:v>
                </c:pt>
                <c:pt idx="78676">
                  <c:v>0.85714285700000004</c:v>
                </c:pt>
                <c:pt idx="78677">
                  <c:v>1</c:v>
                </c:pt>
                <c:pt idx="78678">
                  <c:v>1</c:v>
                </c:pt>
                <c:pt idx="78679">
                  <c:v>1</c:v>
                </c:pt>
                <c:pt idx="78680">
                  <c:v>0.85714285700000004</c:v>
                </c:pt>
                <c:pt idx="78681">
                  <c:v>1</c:v>
                </c:pt>
                <c:pt idx="78682">
                  <c:v>1</c:v>
                </c:pt>
                <c:pt idx="78683">
                  <c:v>1</c:v>
                </c:pt>
                <c:pt idx="78684">
                  <c:v>1</c:v>
                </c:pt>
                <c:pt idx="78685">
                  <c:v>1</c:v>
                </c:pt>
                <c:pt idx="78686">
                  <c:v>1</c:v>
                </c:pt>
                <c:pt idx="78687">
                  <c:v>1</c:v>
                </c:pt>
                <c:pt idx="78688">
                  <c:v>1</c:v>
                </c:pt>
                <c:pt idx="78689">
                  <c:v>1</c:v>
                </c:pt>
                <c:pt idx="78690">
                  <c:v>1</c:v>
                </c:pt>
                <c:pt idx="78691">
                  <c:v>1</c:v>
                </c:pt>
                <c:pt idx="78692">
                  <c:v>1</c:v>
                </c:pt>
                <c:pt idx="78693">
                  <c:v>1</c:v>
                </c:pt>
                <c:pt idx="78694">
                  <c:v>1</c:v>
                </c:pt>
                <c:pt idx="78695">
                  <c:v>1</c:v>
                </c:pt>
                <c:pt idx="78696">
                  <c:v>1</c:v>
                </c:pt>
                <c:pt idx="78697">
                  <c:v>1</c:v>
                </c:pt>
                <c:pt idx="78698">
                  <c:v>1</c:v>
                </c:pt>
                <c:pt idx="78699">
                  <c:v>1</c:v>
                </c:pt>
                <c:pt idx="78700">
                  <c:v>1</c:v>
                </c:pt>
                <c:pt idx="78701">
                  <c:v>1</c:v>
                </c:pt>
                <c:pt idx="78702">
                  <c:v>1</c:v>
                </c:pt>
                <c:pt idx="78703">
                  <c:v>1</c:v>
                </c:pt>
                <c:pt idx="78704">
                  <c:v>1</c:v>
                </c:pt>
                <c:pt idx="78705">
                  <c:v>1</c:v>
                </c:pt>
                <c:pt idx="78706">
                  <c:v>1</c:v>
                </c:pt>
                <c:pt idx="78707">
                  <c:v>1</c:v>
                </c:pt>
                <c:pt idx="78708">
                  <c:v>1</c:v>
                </c:pt>
                <c:pt idx="78709">
                  <c:v>1</c:v>
                </c:pt>
                <c:pt idx="78710">
                  <c:v>1</c:v>
                </c:pt>
                <c:pt idx="78711">
                  <c:v>1</c:v>
                </c:pt>
                <c:pt idx="78712">
                  <c:v>1</c:v>
                </c:pt>
                <c:pt idx="78713">
                  <c:v>1</c:v>
                </c:pt>
                <c:pt idx="78714">
                  <c:v>1</c:v>
                </c:pt>
                <c:pt idx="78715">
                  <c:v>1</c:v>
                </c:pt>
                <c:pt idx="78716">
                  <c:v>1</c:v>
                </c:pt>
                <c:pt idx="78717">
                  <c:v>1</c:v>
                </c:pt>
                <c:pt idx="78718">
                  <c:v>1</c:v>
                </c:pt>
                <c:pt idx="78719">
                  <c:v>1</c:v>
                </c:pt>
                <c:pt idx="78720">
                  <c:v>1</c:v>
                </c:pt>
                <c:pt idx="78721">
                  <c:v>0.85714285700000004</c:v>
                </c:pt>
                <c:pt idx="78722">
                  <c:v>1</c:v>
                </c:pt>
                <c:pt idx="78723">
                  <c:v>1</c:v>
                </c:pt>
                <c:pt idx="78724">
                  <c:v>1</c:v>
                </c:pt>
                <c:pt idx="78725">
                  <c:v>1</c:v>
                </c:pt>
                <c:pt idx="78726">
                  <c:v>1</c:v>
                </c:pt>
                <c:pt idx="78727">
                  <c:v>1</c:v>
                </c:pt>
                <c:pt idx="78728">
                  <c:v>1</c:v>
                </c:pt>
                <c:pt idx="78729">
                  <c:v>1</c:v>
                </c:pt>
                <c:pt idx="78730">
                  <c:v>1</c:v>
                </c:pt>
                <c:pt idx="78731">
                  <c:v>1</c:v>
                </c:pt>
                <c:pt idx="78732">
                  <c:v>1</c:v>
                </c:pt>
                <c:pt idx="78733">
                  <c:v>1</c:v>
                </c:pt>
                <c:pt idx="78734">
                  <c:v>1</c:v>
                </c:pt>
                <c:pt idx="78735">
                  <c:v>1</c:v>
                </c:pt>
                <c:pt idx="78736">
                  <c:v>1</c:v>
                </c:pt>
                <c:pt idx="78737">
                  <c:v>1</c:v>
                </c:pt>
                <c:pt idx="78738">
                  <c:v>1</c:v>
                </c:pt>
                <c:pt idx="78739">
                  <c:v>1</c:v>
                </c:pt>
                <c:pt idx="78740">
                  <c:v>1</c:v>
                </c:pt>
                <c:pt idx="78741">
                  <c:v>1</c:v>
                </c:pt>
                <c:pt idx="78742">
                  <c:v>1</c:v>
                </c:pt>
                <c:pt idx="78743">
                  <c:v>1</c:v>
                </c:pt>
                <c:pt idx="78744">
                  <c:v>1</c:v>
                </c:pt>
                <c:pt idx="78745">
                  <c:v>1</c:v>
                </c:pt>
                <c:pt idx="78746">
                  <c:v>1</c:v>
                </c:pt>
                <c:pt idx="78747">
                  <c:v>1</c:v>
                </c:pt>
                <c:pt idx="78748">
                  <c:v>1</c:v>
                </c:pt>
                <c:pt idx="78749">
                  <c:v>1</c:v>
                </c:pt>
                <c:pt idx="78750">
                  <c:v>1</c:v>
                </c:pt>
                <c:pt idx="78751">
                  <c:v>1</c:v>
                </c:pt>
                <c:pt idx="78752">
                  <c:v>1</c:v>
                </c:pt>
                <c:pt idx="78753">
                  <c:v>1</c:v>
                </c:pt>
                <c:pt idx="78754">
                  <c:v>1</c:v>
                </c:pt>
                <c:pt idx="78755">
                  <c:v>1</c:v>
                </c:pt>
                <c:pt idx="78756">
                  <c:v>1</c:v>
                </c:pt>
                <c:pt idx="78757">
                  <c:v>1</c:v>
                </c:pt>
                <c:pt idx="78758">
                  <c:v>1</c:v>
                </c:pt>
                <c:pt idx="78759">
                  <c:v>1</c:v>
                </c:pt>
                <c:pt idx="78760">
                  <c:v>1</c:v>
                </c:pt>
                <c:pt idx="78761">
                  <c:v>1</c:v>
                </c:pt>
                <c:pt idx="78762">
                  <c:v>1</c:v>
                </c:pt>
                <c:pt idx="78763">
                  <c:v>1</c:v>
                </c:pt>
                <c:pt idx="78764">
                  <c:v>1</c:v>
                </c:pt>
                <c:pt idx="78765">
                  <c:v>1</c:v>
                </c:pt>
                <c:pt idx="78766">
                  <c:v>1</c:v>
                </c:pt>
                <c:pt idx="78767">
                  <c:v>1</c:v>
                </c:pt>
                <c:pt idx="78768">
                  <c:v>1</c:v>
                </c:pt>
                <c:pt idx="78769">
                  <c:v>1</c:v>
                </c:pt>
                <c:pt idx="78770">
                  <c:v>1</c:v>
                </c:pt>
                <c:pt idx="78771">
                  <c:v>1</c:v>
                </c:pt>
                <c:pt idx="78772">
                  <c:v>1</c:v>
                </c:pt>
                <c:pt idx="78773">
                  <c:v>1</c:v>
                </c:pt>
                <c:pt idx="78774">
                  <c:v>1</c:v>
                </c:pt>
                <c:pt idx="78775">
                  <c:v>1</c:v>
                </c:pt>
                <c:pt idx="78776">
                  <c:v>1</c:v>
                </c:pt>
                <c:pt idx="78777">
                  <c:v>1</c:v>
                </c:pt>
                <c:pt idx="78778">
                  <c:v>1</c:v>
                </c:pt>
                <c:pt idx="78779">
                  <c:v>1</c:v>
                </c:pt>
                <c:pt idx="78780">
                  <c:v>1</c:v>
                </c:pt>
                <c:pt idx="78781">
                  <c:v>1</c:v>
                </c:pt>
                <c:pt idx="78782">
                  <c:v>1</c:v>
                </c:pt>
                <c:pt idx="78783">
                  <c:v>1</c:v>
                </c:pt>
                <c:pt idx="78784">
                  <c:v>1</c:v>
                </c:pt>
                <c:pt idx="78785">
                  <c:v>1</c:v>
                </c:pt>
                <c:pt idx="78786">
                  <c:v>1</c:v>
                </c:pt>
                <c:pt idx="78787">
                  <c:v>1</c:v>
                </c:pt>
                <c:pt idx="78788">
                  <c:v>1</c:v>
                </c:pt>
                <c:pt idx="78789">
                  <c:v>1</c:v>
                </c:pt>
                <c:pt idx="78790">
                  <c:v>1</c:v>
                </c:pt>
                <c:pt idx="78791">
                  <c:v>1</c:v>
                </c:pt>
                <c:pt idx="78792">
                  <c:v>1</c:v>
                </c:pt>
                <c:pt idx="78793">
                  <c:v>1</c:v>
                </c:pt>
                <c:pt idx="78794">
                  <c:v>1</c:v>
                </c:pt>
                <c:pt idx="78795">
                  <c:v>1</c:v>
                </c:pt>
                <c:pt idx="78796">
                  <c:v>1</c:v>
                </c:pt>
                <c:pt idx="78797">
                  <c:v>1</c:v>
                </c:pt>
                <c:pt idx="78798">
                  <c:v>1</c:v>
                </c:pt>
                <c:pt idx="78799">
                  <c:v>1</c:v>
                </c:pt>
                <c:pt idx="78800">
                  <c:v>1</c:v>
                </c:pt>
                <c:pt idx="78801">
                  <c:v>1</c:v>
                </c:pt>
                <c:pt idx="78802">
                  <c:v>1</c:v>
                </c:pt>
                <c:pt idx="78803">
                  <c:v>1</c:v>
                </c:pt>
                <c:pt idx="78804">
                  <c:v>1</c:v>
                </c:pt>
                <c:pt idx="78805">
                  <c:v>1</c:v>
                </c:pt>
                <c:pt idx="78806">
                  <c:v>1</c:v>
                </c:pt>
                <c:pt idx="78807">
                  <c:v>1</c:v>
                </c:pt>
                <c:pt idx="78808">
                  <c:v>1</c:v>
                </c:pt>
                <c:pt idx="78809">
                  <c:v>1</c:v>
                </c:pt>
                <c:pt idx="78810">
                  <c:v>1</c:v>
                </c:pt>
                <c:pt idx="78811">
                  <c:v>1</c:v>
                </c:pt>
                <c:pt idx="78812">
                  <c:v>1</c:v>
                </c:pt>
                <c:pt idx="78813">
                  <c:v>1</c:v>
                </c:pt>
                <c:pt idx="78814">
                  <c:v>1</c:v>
                </c:pt>
                <c:pt idx="78815">
                  <c:v>1</c:v>
                </c:pt>
                <c:pt idx="78816">
                  <c:v>1</c:v>
                </c:pt>
                <c:pt idx="78817">
                  <c:v>1</c:v>
                </c:pt>
                <c:pt idx="78818">
                  <c:v>1</c:v>
                </c:pt>
                <c:pt idx="78819">
                  <c:v>1</c:v>
                </c:pt>
                <c:pt idx="78820">
                  <c:v>1</c:v>
                </c:pt>
                <c:pt idx="78821">
                  <c:v>1</c:v>
                </c:pt>
                <c:pt idx="78822">
                  <c:v>0.85714285700000004</c:v>
                </c:pt>
                <c:pt idx="78823">
                  <c:v>1</c:v>
                </c:pt>
                <c:pt idx="78824">
                  <c:v>1</c:v>
                </c:pt>
                <c:pt idx="78825">
                  <c:v>1</c:v>
                </c:pt>
                <c:pt idx="78826">
                  <c:v>1</c:v>
                </c:pt>
                <c:pt idx="78827">
                  <c:v>1</c:v>
                </c:pt>
                <c:pt idx="78828">
                  <c:v>1</c:v>
                </c:pt>
                <c:pt idx="78829">
                  <c:v>1</c:v>
                </c:pt>
                <c:pt idx="78830">
                  <c:v>1</c:v>
                </c:pt>
                <c:pt idx="78831">
                  <c:v>1</c:v>
                </c:pt>
                <c:pt idx="78832">
                  <c:v>1</c:v>
                </c:pt>
                <c:pt idx="78833">
                  <c:v>1</c:v>
                </c:pt>
                <c:pt idx="78834">
                  <c:v>1</c:v>
                </c:pt>
                <c:pt idx="78835">
                  <c:v>1</c:v>
                </c:pt>
                <c:pt idx="78836">
                  <c:v>1</c:v>
                </c:pt>
                <c:pt idx="78837">
                  <c:v>1</c:v>
                </c:pt>
                <c:pt idx="78838">
                  <c:v>1</c:v>
                </c:pt>
                <c:pt idx="78839">
                  <c:v>1</c:v>
                </c:pt>
                <c:pt idx="78840">
                  <c:v>1</c:v>
                </c:pt>
                <c:pt idx="78841">
                  <c:v>1</c:v>
                </c:pt>
                <c:pt idx="78842">
                  <c:v>1</c:v>
                </c:pt>
                <c:pt idx="78843">
                  <c:v>1</c:v>
                </c:pt>
                <c:pt idx="78844">
                  <c:v>1</c:v>
                </c:pt>
                <c:pt idx="78845">
                  <c:v>1</c:v>
                </c:pt>
                <c:pt idx="78846">
                  <c:v>1</c:v>
                </c:pt>
                <c:pt idx="78847">
                  <c:v>1</c:v>
                </c:pt>
                <c:pt idx="78848">
                  <c:v>1</c:v>
                </c:pt>
                <c:pt idx="78849">
                  <c:v>1</c:v>
                </c:pt>
                <c:pt idx="78850">
                  <c:v>1</c:v>
                </c:pt>
                <c:pt idx="78851">
                  <c:v>1</c:v>
                </c:pt>
                <c:pt idx="78852">
                  <c:v>1</c:v>
                </c:pt>
                <c:pt idx="78853">
                  <c:v>1</c:v>
                </c:pt>
                <c:pt idx="78854">
                  <c:v>1</c:v>
                </c:pt>
                <c:pt idx="78855">
                  <c:v>1</c:v>
                </c:pt>
                <c:pt idx="78856">
                  <c:v>1</c:v>
                </c:pt>
                <c:pt idx="78857">
                  <c:v>1</c:v>
                </c:pt>
                <c:pt idx="78858">
                  <c:v>1</c:v>
                </c:pt>
                <c:pt idx="78859">
                  <c:v>1</c:v>
                </c:pt>
                <c:pt idx="78860">
                  <c:v>1</c:v>
                </c:pt>
                <c:pt idx="78861">
                  <c:v>1</c:v>
                </c:pt>
                <c:pt idx="78862">
                  <c:v>1</c:v>
                </c:pt>
                <c:pt idx="78863">
                  <c:v>1</c:v>
                </c:pt>
                <c:pt idx="78864">
                  <c:v>1</c:v>
                </c:pt>
                <c:pt idx="78865">
                  <c:v>1</c:v>
                </c:pt>
                <c:pt idx="78866">
                  <c:v>1</c:v>
                </c:pt>
                <c:pt idx="78867">
                  <c:v>1</c:v>
                </c:pt>
                <c:pt idx="78868">
                  <c:v>1</c:v>
                </c:pt>
                <c:pt idx="78869">
                  <c:v>1</c:v>
                </c:pt>
                <c:pt idx="78870">
                  <c:v>1</c:v>
                </c:pt>
                <c:pt idx="78871">
                  <c:v>1</c:v>
                </c:pt>
                <c:pt idx="78872">
                  <c:v>1</c:v>
                </c:pt>
                <c:pt idx="78873">
                  <c:v>1</c:v>
                </c:pt>
                <c:pt idx="78874">
                  <c:v>1</c:v>
                </c:pt>
                <c:pt idx="78875">
                  <c:v>1</c:v>
                </c:pt>
                <c:pt idx="78876">
                  <c:v>1</c:v>
                </c:pt>
                <c:pt idx="78877">
                  <c:v>1</c:v>
                </c:pt>
                <c:pt idx="78878">
                  <c:v>1</c:v>
                </c:pt>
                <c:pt idx="78879">
                  <c:v>1</c:v>
                </c:pt>
                <c:pt idx="78880">
                  <c:v>1</c:v>
                </c:pt>
                <c:pt idx="78881">
                  <c:v>1</c:v>
                </c:pt>
                <c:pt idx="78882">
                  <c:v>1</c:v>
                </c:pt>
                <c:pt idx="78883">
                  <c:v>1</c:v>
                </c:pt>
                <c:pt idx="78884">
                  <c:v>1</c:v>
                </c:pt>
                <c:pt idx="78885">
                  <c:v>1</c:v>
                </c:pt>
                <c:pt idx="78886">
                  <c:v>1</c:v>
                </c:pt>
                <c:pt idx="78887">
                  <c:v>1</c:v>
                </c:pt>
                <c:pt idx="78888">
                  <c:v>1</c:v>
                </c:pt>
                <c:pt idx="78889">
                  <c:v>1</c:v>
                </c:pt>
                <c:pt idx="78890">
                  <c:v>0.875</c:v>
                </c:pt>
                <c:pt idx="78891">
                  <c:v>1</c:v>
                </c:pt>
                <c:pt idx="78892">
                  <c:v>1</c:v>
                </c:pt>
                <c:pt idx="78893">
                  <c:v>1</c:v>
                </c:pt>
                <c:pt idx="78894">
                  <c:v>1</c:v>
                </c:pt>
                <c:pt idx="78895">
                  <c:v>1</c:v>
                </c:pt>
                <c:pt idx="78896">
                  <c:v>1</c:v>
                </c:pt>
                <c:pt idx="78897">
                  <c:v>1</c:v>
                </c:pt>
                <c:pt idx="78898">
                  <c:v>1</c:v>
                </c:pt>
                <c:pt idx="78899">
                  <c:v>1</c:v>
                </c:pt>
                <c:pt idx="78900">
                  <c:v>1</c:v>
                </c:pt>
                <c:pt idx="78901">
                  <c:v>1</c:v>
                </c:pt>
                <c:pt idx="78902">
                  <c:v>1</c:v>
                </c:pt>
                <c:pt idx="78903">
                  <c:v>1</c:v>
                </c:pt>
                <c:pt idx="78904">
                  <c:v>1</c:v>
                </c:pt>
                <c:pt idx="78905">
                  <c:v>1</c:v>
                </c:pt>
                <c:pt idx="78906">
                  <c:v>1</c:v>
                </c:pt>
                <c:pt idx="78907">
                  <c:v>1</c:v>
                </c:pt>
                <c:pt idx="78908">
                  <c:v>1</c:v>
                </c:pt>
                <c:pt idx="78909">
                  <c:v>1</c:v>
                </c:pt>
                <c:pt idx="78910">
                  <c:v>1</c:v>
                </c:pt>
                <c:pt idx="78911">
                  <c:v>1</c:v>
                </c:pt>
                <c:pt idx="78912">
                  <c:v>1</c:v>
                </c:pt>
                <c:pt idx="78913">
                  <c:v>1</c:v>
                </c:pt>
                <c:pt idx="78914">
                  <c:v>1</c:v>
                </c:pt>
                <c:pt idx="78915">
                  <c:v>1</c:v>
                </c:pt>
                <c:pt idx="78916">
                  <c:v>1</c:v>
                </c:pt>
                <c:pt idx="78917">
                  <c:v>1</c:v>
                </c:pt>
                <c:pt idx="78918">
                  <c:v>1</c:v>
                </c:pt>
                <c:pt idx="78919">
                  <c:v>1</c:v>
                </c:pt>
                <c:pt idx="78920">
                  <c:v>1</c:v>
                </c:pt>
                <c:pt idx="78921">
                  <c:v>1</c:v>
                </c:pt>
                <c:pt idx="78922">
                  <c:v>1</c:v>
                </c:pt>
                <c:pt idx="78923">
                  <c:v>1</c:v>
                </c:pt>
                <c:pt idx="78924">
                  <c:v>1</c:v>
                </c:pt>
                <c:pt idx="78925">
                  <c:v>1</c:v>
                </c:pt>
                <c:pt idx="78926">
                  <c:v>1</c:v>
                </c:pt>
                <c:pt idx="78927">
                  <c:v>1</c:v>
                </c:pt>
                <c:pt idx="78928">
                  <c:v>1</c:v>
                </c:pt>
                <c:pt idx="78929">
                  <c:v>1</c:v>
                </c:pt>
                <c:pt idx="78930">
                  <c:v>1</c:v>
                </c:pt>
                <c:pt idx="78931">
                  <c:v>1</c:v>
                </c:pt>
                <c:pt idx="78932">
                  <c:v>1</c:v>
                </c:pt>
                <c:pt idx="78933">
                  <c:v>1</c:v>
                </c:pt>
                <c:pt idx="78934">
                  <c:v>1</c:v>
                </c:pt>
                <c:pt idx="78935">
                  <c:v>0.75</c:v>
                </c:pt>
                <c:pt idx="78936">
                  <c:v>1</c:v>
                </c:pt>
                <c:pt idx="78937">
                  <c:v>1</c:v>
                </c:pt>
                <c:pt idx="78938">
                  <c:v>1</c:v>
                </c:pt>
                <c:pt idx="78939">
                  <c:v>1</c:v>
                </c:pt>
                <c:pt idx="78940">
                  <c:v>1</c:v>
                </c:pt>
                <c:pt idx="78941">
                  <c:v>1</c:v>
                </c:pt>
                <c:pt idx="78942">
                  <c:v>1</c:v>
                </c:pt>
                <c:pt idx="78943">
                  <c:v>1</c:v>
                </c:pt>
                <c:pt idx="78944">
                  <c:v>1</c:v>
                </c:pt>
                <c:pt idx="78945">
                  <c:v>1</c:v>
                </c:pt>
                <c:pt idx="78946">
                  <c:v>1</c:v>
                </c:pt>
                <c:pt idx="78947">
                  <c:v>1</c:v>
                </c:pt>
                <c:pt idx="78948">
                  <c:v>1</c:v>
                </c:pt>
                <c:pt idx="78949">
                  <c:v>1</c:v>
                </c:pt>
                <c:pt idx="78950">
                  <c:v>1</c:v>
                </c:pt>
                <c:pt idx="78951">
                  <c:v>1</c:v>
                </c:pt>
                <c:pt idx="78952">
                  <c:v>1</c:v>
                </c:pt>
                <c:pt idx="78953">
                  <c:v>1</c:v>
                </c:pt>
                <c:pt idx="78954">
                  <c:v>1</c:v>
                </c:pt>
                <c:pt idx="78955">
                  <c:v>1</c:v>
                </c:pt>
                <c:pt idx="78956">
                  <c:v>1</c:v>
                </c:pt>
                <c:pt idx="78957">
                  <c:v>1</c:v>
                </c:pt>
                <c:pt idx="78958">
                  <c:v>1</c:v>
                </c:pt>
                <c:pt idx="78959">
                  <c:v>1</c:v>
                </c:pt>
                <c:pt idx="78960">
                  <c:v>1</c:v>
                </c:pt>
                <c:pt idx="78961">
                  <c:v>1</c:v>
                </c:pt>
                <c:pt idx="78962">
                  <c:v>1</c:v>
                </c:pt>
                <c:pt idx="78963">
                  <c:v>1</c:v>
                </c:pt>
                <c:pt idx="78964">
                  <c:v>1</c:v>
                </c:pt>
                <c:pt idx="78965">
                  <c:v>1</c:v>
                </c:pt>
                <c:pt idx="78966">
                  <c:v>1</c:v>
                </c:pt>
                <c:pt idx="78967">
                  <c:v>1</c:v>
                </c:pt>
                <c:pt idx="78968">
                  <c:v>1</c:v>
                </c:pt>
                <c:pt idx="78969">
                  <c:v>1</c:v>
                </c:pt>
                <c:pt idx="78970">
                  <c:v>1</c:v>
                </c:pt>
                <c:pt idx="78971">
                  <c:v>1</c:v>
                </c:pt>
                <c:pt idx="78972">
                  <c:v>1</c:v>
                </c:pt>
                <c:pt idx="78973">
                  <c:v>1</c:v>
                </c:pt>
                <c:pt idx="78974">
                  <c:v>1</c:v>
                </c:pt>
                <c:pt idx="78975">
                  <c:v>1</c:v>
                </c:pt>
                <c:pt idx="78976">
                  <c:v>1</c:v>
                </c:pt>
                <c:pt idx="78977">
                  <c:v>1</c:v>
                </c:pt>
                <c:pt idx="78978">
                  <c:v>1</c:v>
                </c:pt>
                <c:pt idx="78979">
                  <c:v>1</c:v>
                </c:pt>
                <c:pt idx="78980">
                  <c:v>1</c:v>
                </c:pt>
                <c:pt idx="78981">
                  <c:v>1</c:v>
                </c:pt>
                <c:pt idx="78982">
                  <c:v>1</c:v>
                </c:pt>
                <c:pt idx="78983">
                  <c:v>1</c:v>
                </c:pt>
                <c:pt idx="78984">
                  <c:v>1</c:v>
                </c:pt>
                <c:pt idx="78985">
                  <c:v>1</c:v>
                </c:pt>
                <c:pt idx="78986">
                  <c:v>1</c:v>
                </c:pt>
                <c:pt idx="78987">
                  <c:v>1</c:v>
                </c:pt>
                <c:pt idx="78988">
                  <c:v>1</c:v>
                </c:pt>
                <c:pt idx="78989">
                  <c:v>1</c:v>
                </c:pt>
                <c:pt idx="78990">
                  <c:v>1</c:v>
                </c:pt>
                <c:pt idx="78991">
                  <c:v>1</c:v>
                </c:pt>
                <c:pt idx="78992">
                  <c:v>1</c:v>
                </c:pt>
                <c:pt idx="78993">
                  <c:v>1</c:v>
                </c:pt>
                <c:pt idx="78994">
                  <c:v>1</c:v>
                </c:pt>
                <c:pt idx="78995">
                  <c:v>1</c:v>
                </c:pt>
                <c:pt idx="78996">
                  <c:v>1</c:v>
                </c:pt>
                <c:pt idx="78997">
                  <c:v>1</c:v>
                </c:pt>
                <c:pt idx="78998">
                  <c:v>1</c:v>
                </c:pt>
                <c:pt idx="78999">
                  <c:v>1</c:v>
                </c:pt>
                <c:pt idx="79000">
                  <c:v>1</c:v>
                </c:pt>
                <c:pt idx="79001">
                  <c:v>1</c:v>
                </c:pt>
                <c:pt idx="79002">
                  <c:v>1</c:v>
                </c:pt>
                <c:pt idx="79003">
                  <c:v>1</c:v>
                </c:pt>
                <c:pt idx="79004">
                  <c:v>1</c:v>
                </c:pt>
                <c:pt idx="79005">
                  <c:v>1</c:v>
                </c:pt>
                <c:pt idx="79006">
                  <c:v>1</c:v>
                </c:pt>
                <c:pt idx="79007">
                  <c:v>1</c:v>
                </c:pt>
                <c:pt idx="79008">
                  <c:v>1</c:v>
                </c:pt>
                <c:pt idx="79009">
                  <c:v>1</c:v>
                </c:pt>
                <c:pt idx="79010">
                  <c:v>1</c:v>
                </c:pt>
                <c:pt idx="79011">
                  <c:v>1</c:v>
                </c:pt>
                <c:pt idx="79012">
                  <c:v>1</c:v>
                </c:pt>
                <c:pt idx="79013">
                  <c:v>1</c:v>
                </c:pt>
                <c:pt idx="79014">
                  <c:v>1</c:v>
                </c:pt>
                <c:pt idx="79015">
                  <c:v>1</c:v>
                </c:pt>
                <c:pt idx="79016">
                  <c:v>1</c:v>
                </c:pt>
                <c:pt idx="79017">
                  <c:v>1</c:v>
                </c:pt>
                <c:pt idx="79018">
                  <c:v>1</c:v>
                </c:pt>
                <c:pt idx="79019">
                  <c:v>1</c:v>
                </c:pt>
                <c:pt idx="79020">
                  <c:v>1</c:v>
                </c:pt>
                <c:pt idx="79021">
                  <c:v>1</c:v>
                </c:pt>
                <c:pt idx="79022">
                  <c:v>1</c:v>
                </c:pt>
                <c:pt idx="79023">
                  <c:v>1</c:v>
                </c:pt>
                <c:pt idx="79024">
                  <c:v>1</c:v>
                </c:pt>
                <c:pt idx="79025">
                  <c:v>1</c:v>
                </c:pt>
                <c:pt idx="79026">
                  <c:v>1</c:v>
                </c:pt>
                <c:pt idx="79027">
                  <c:v>1</c:v>
                </c:pt>
                <c:pt idx="79028">
                  <c:v>1</c:v>
                </c:pt>
                <c:pt idx="79029">
                  <c:v>1</c:v>
                </c:pt>
                <c:pt idx="79030">
                  <c:v>1</c:v>
                </c:pt>
                <c:pt idx="79031">
                  <c:v>1</c:v>
                </c:pt>
                <c:pt idx="79032">
                  <c:v>1</c:v>
                </c:pt>
                <c:pt idx="79033">
                  <c:v>1</c:v>
                </c:pt>
                <c:pt idx="79034">
                  <c:v>1</c:v>
                </c:pt>
                <c:pt idx="79035">
                  <c:v>1</c:v>
                </c:pt>
                <c:pt idx="79036">
                  <c:v>1</c:v>
                </c:pt>
                <c:pt idx="79037">
                  <c:v>1</c:v>
                </c:pt>
                <c:pt idx="79038">
                  <c:v>1</c:v>
                </c:pt>
                <c:pt idx="79039">
                  <c:v>1</c:v>
                </c:pt>
                <c:pt idx="79040">
                  <c:v>1</c:v>
                </c:pt>
                <c:pt idx="79041">
                  <c:v>1</c:v>
                </c:pt>
                <c:pt idx="79042">
                  <c:v>1</c:v>
                </c:pt>
                <c:pt idx="79043">
                  <c:v>1</c:v>
                </c:pt>
                <c:pt idx="79044">
                  <c:v>1</c:v>
                </c:pt>
                <c:pt idx="79045">
                  <c:v>1</c:v>
                </c:pt>
                <c:pt idx="79046">
                  <c:v>1</c:v>
                </c:pt>
                <c:pt idx="79047">
                  <c:v>1</c:v>
                </c:pt>
                <c:pt idx="79048">
                  <c:v>1</c:v>
                </c:pt>
                <c:pt idx="79049">
                  <c:v>1</c:v>
                </c:pt>
                <c:pt idx="79050">
                  <c:v>1</c:v>
                </c:pt>
                <c:pt idx="79051">
                  <c:v>1</c:v>
                </c:pt>
                <c:pt idx="79052">
                  <c:v>1</c:v>
                </c:pt>
                <c:pt idx="79053">
                  <c:v>1</c:v>
                </c:pt>
                <c:pt idx="79054">
                  <c:v>1</c:v>
                </c:pt>
                <c:pt idx="79055">
                  <c:v>1</c:v>
                </c:pt>
                <c:pt idx="79056">
                  <c:v>1</c:v>
                </c:pt>
                <c:pt idx="79057">
                  <c:v>1</c:v>
                </c:pt>
                <c:pt idx="79058">
                  <c:v>1</c:v>
                </c:pt>
                <c:pt idx="79059">
                  <c:v>1</c:v>
                </c:pt>
                <c:pt idx="79060">
                  <c:v>1</c:v>
                </c:pt>
                <c:pt idx="79061">
                  <c:v>1</c:v>
                </c:pt>
                <c:pt idx="79062">
                  <c:v>1</c:v>
                </c:pt>
                <c:pt idx="79063">
                  <c:v>1</c:v>
                </c:pt>
                <c:pt idx="79064">
                  <c:v>1</c:v>
                </c:pt>
                <c:pt idx="79065">
                  <c:v>1</c:v>
                </c:pt>
                <c:pt idx="79066">
                  <c:v>1</c:v>
                </c:pt>
                <c:pt idx="79067">
                  <c:v>1</c:v>
                </c:pt>
                <c:pt idx="79068">
                  <c:v>1</c:v>
                </c:pt>
                <c:pt idx="79069">
                  <c:v>1</c:v>
                </c:pt>
                <c:pt idx="79070">
                  <c:v>1</c:v>
                </c:pt>
                <c:pt idx="79071">
                  <c:v>1</c:v>
                </c:pt>
                <c:pt idx="79072">
                  <c:v>1</c:v>
                </c:pt>
                <c:pt idx="79073">
                  <c:v>1</c:v>
                </c:pt>
                <c:pt idx="79074">
                  <c:v>1</c:v>
                </c:pt>
                <c:pt idx="79075">
                  <c:v>1</c:v>
                </c:pt>
                <c:pt idx="79076">
                  <c:v>1</c:v>
                </c:pt>
                <c:pt idx="79077">
                  <c:v>1</c:v>
                </c:pt>
                <c:pt idx="79078">
                  <c:v>1</c:v>
                </c:pt>
                <c:pt idx="79079">
                  <c:v>1</c:v>
                </c:pt>
                <c:pt idx="79080">
                  <c:v>1</c:v>
                </c:pt>
                <c:pt idx="79081">
                  <c:v>1</c:v>
                </c:pt>
                <c:pt idx="79082">
                  <c:v>1</c:v>
                </c:pt>
                <c:pt idx="79083">
                  <c:v>1</c:v>
                </c:pt>
                <c:pt idx="79084">
                  <c:v>1</c:v>
                </c:pt>
                <c:pt idx="79085">
                  <c:v>1</c:v>
                </c:pt>
                <c:pt idx="79086">
                  <c:v>1</c:v>
                </c:pt>
                <c:pt idx="79087">
                  <c:v>1</c:v>
                </c:pt>
                <c:pt idx="79088">
                  <c:v>1</c:v>
                </c:pt>
                <c:pt idx="79089">
                  <c:v>1</c:v>
                </c:pt>
                <c:pt idx="79090">
                  <c:v>1</c:v>
                </c:pt>
                <c:pt idx="79091">
                  <c:v>1</c:v>
                </c:pt>
                <c:pt idx="79092">
                  <c:v>1</c:v>
                </c:pt>
                <c:pt idx="79093">
                  <c:v>1</c:v>
                </c:pt>
                <c:pt idx="79094">
                  <c:v>1</c:v>
                </c:pt>
                <c:pt idx="79095">
                  <c:v>1</c:v>
                </c:pt>
                <c:pt idx="79096">
                  <c:v>1</c:v>
                </c:pt>
                <c:pt idx="79097">
                  <c:v>1</c:v>
                </c:pt>
                <c:pt idx="79098">
                  <c:v>1</c:v>
                </c:pt>
                <c:pt idx="79099">
                  <c:v>1</c:v>
                </c:pt>
                <c:pt idx="79100">
                  <c:v>1</c:v>
                </c:pt>
                <c:pt idx="79101">
                  <c:v>1</c:v>
                </c:pt>
                <c:pt idx="79102">
                  <c:v>1</c:v>
                </c:pt>
                <c:pt idx="79103">
                  <c:v>1</c:v>
                </c:pt>
                <c:pt idx="79104">
                  <c:v>1</c:v>
                </c:pt>
                <c:pt idx="79105">
                  <c:v>1</c:v>
                </c:pt>
                <c:pt idx="79106">
                  <c:v>1</c:v>
                </c:pt>
                <c:pt idx="79107">
                  <c:v>1</c:v>
                </c:pt>
                <c:pt idx="79108">
                  <c:v>1</c:v>
                </c:pt>
                <c:pt idx="79109">
                  <c:v>1</c:v>
                </c:pt>
                <c:pt idx="79110">
                  <c:v>1</c:v>
                </c:pt>
                <c:pt idx="79111">
                  <c:v>1</c:v>
                </c:pt>
                <c:pt idx="79112">
                  <c:v>1</c:v>
                </c:pt>
                <c:pt idx="79113">
                  <c:v>1</c:v>
                </c:pt>
                <c:pt idx="79114">
                  <c:v>1</c:v>
                </c:pt>
                <c:pt idx="79115">
                  <c:v>1</c:v>
                </c:pt>
                <c:pt idx="79116">
                  <c:v>1</c:v>
                </c:pt>
                <c:pt idx="79117">
                  <c:v>1</c:v>
                </c:pt>
                <c:pt idx="79118">
                  <c:v>1</c:v>
                </c:pt>
                <c:pt idx="79119">
                  <c:v>1</c:v>
                </c:pt>
                <c:pt idx="79120">
                  <c:v>1</c:v>
                </c:pt>
                <c:pt idx="79121">
                  <c:v>1</c:v>
                </c:pt>
                <c:pt idx="79122">
                  <c:v>1</c:v>
                </c:pt>
                <c:pt idx="79123">
                  <c:v>1</c:v>
                </c:pt>
                <c:pt idx="79124">
                  <c:v>1</c:v>
                </c:pt>
                <c:pt idx="79125">
                  <c:v>1</c:v>
                </c:pt>
                <c:pt idx="79126">
                  <c:v>1</c:v>
                </c:pt>
                <c:pt idx="79127">
                  <c:v>1</c:v>
                </c:pt>
                <c:pt idx="79128">
                  <c:v>1</c:v>
                </c:pt>
                <c:pt idx="79129">
                  <c:v>1</c:v>
                </c:pt>
                <c:pt idx="79130">
                  <c:v>1</c:v>
                </c:pt>
                <c:pt idx="79131">
                  <c:v>1</c:v>
                </c:pt>
                <c:pt idx="79132">
                  <c:v>1</c:v>
                </c:pt>
                <c:pt idx="79133">
                  <c:v>1</c:v>
                </c:pt>
                <c:pt idx="79134">
                  <c:v>1</c:v>
                </c:pt>
                <c:pt idx="79135">
                  <c:v>1</c:v>
                </c:pt>
                <c:pt idx="79136">
                  <c:v>1</c:v>
                </c:pt>
                <c:pt idx="79137">
                  <c:v>1</c:v>
                </c:pt>
                <c:pt idx="79138">
                  <c:v>1</c:v>
                </c:pt>
                <c:pt idx="79139">
                  <c:v>1</c:v>
                </c:pt>
                <c:pt idx="79140">
                  <c:v>1</c:v>
                </c:pt>
                <c:pt idx="79141">
                  <c:v>1</c:v>
                </c:pt>
                <c:pt idx="79142">
                  <c:v>1</c:v>
                </c:pt>
                <c:pt idx="79143">
                  <c:v>1</c:v>
                </c:pt>
                <c:pt idx="79144">
                  <c:v>1</c:v>
                </c:pt>
                <c:pt idx="79145">
                  <c:v>1</c:v>
                </c:pt>
                <c:pt idx="79146">
                  <c:v>1</c:v>
                </c:pt>
                <c:pt idx="79147">
                  <c:v>1</c:v>
                </c:pt>
                <c:pt idx="79148">
                  <c:v>1</c:v>
                </c:pt>
                <c:pt idx="79149">
                  <c:v>1</c:v>
                </c:pt>
                <c:pt idx="79150">
                  <c:v>1</c:v>
                </c:pt>
                <c:pt idx="79151">
                  <c:v>1</c:v>
                </c:pt>
                <c:pt idx="79152">
                  <c:v>1</c:v>
                </c:pt>
                <c:pt idx="79153">
                  <c:v>1</c:v>
                </c:pt>
                <c:pt idx="79154">
                  <c:v>1</c:v>
                </c:pt>
                <c:pt idx="79155">
                  <c:v>1</c:v>
                </c:pt>
                <c:pt idx="79156">
                  <c:v>1</c:v>
                </c:pt>
                <c:pt idx="79157">
                  <c:v>1</c:v>
                </c:pt>
                <c:pt idx="79158">
                  <c:v>1</c:v>
                </c:pt>
                <c:pt idx="79159">
                  <c:v>1</c:v>
                </c:pt>
                <c:pt idx="79160">
                  <c:v>1</c:v>
                </c:pt>
                <c:pt idx="79161">
                  <c:v>1</c:v>
                </c:pt>
                <c:pt idx="79162">
                  <c:v>1</c:v>
                </c:pt>
                <c:pt idx="79163">
                  <c:v>1</c:v>
                </c:pt>
                <c:pt idx="79164">
                  <c:v>1</c:v>
                </c:pt>
                <c:pt idx="79165">
                  <c:v>1</c:v>
                </c:pt>
                <c:pt idx="79166">
                  <c:v>1</c:v>
                </c:pt>
                <c:pt idx="79167">
                  <c:v>1</c:v>
                </c:pt>
                <c:pt idx="79168">
                  <c:v>1</c:v>
                </c:pt>
                <c:pt idx="79169">
                  <c:v>1</c:v>
                </c:pt>
                <c:pt idx="79170">
                  <c:v>1</c:v>
                </c:pt>
                <c:pt idx="79171">
                  <c:v>1</c:v>
                </c:pt>
                <c:pt idx="79172">
                  <c:v>1</c:v>
                </c:pt>
                <c:pt idx="79173">
                  <c:v>1</c:v>
                </c:pt>
                <c:pt idx="79174">
                  <c:v>1</c:v>
                </c:pt>
                <c:pt idx="79175">
                  <c:v>1</c:v>
                </c:pt>
                <c:pt idx="79176">
                  <c:v>1</c:v>
                </c:pt>
                <c:pt idx="79177">
                  <c:v>1</c:v>
                </c:pt>
                <c:pt idx="79178">
                  <c:v>1</c:v>
                </c:pt>
                <c:pt idx="79179">
                  <c:v>1</c:v>
                </c:pt>
                <c:pt idx="79180">
                  <c:v>1</c:v>
                </c:pt>
                <c:pt idx="79181">
                  <c:v>1</c:v>
                </c:pt>
                <c:pt idx="79182">
                  <c:v>1</c:v>
                </c:pt>
                <c:pt idx="79183">
                  <c:v>1</c:v>
                </c:pt>
                <c:pt idx="79184">
                  <c:v>1</c:v>
                </c:pt>
                <c:pt idx="79185">
                  <c:v>1</c:v>
                </c:pt>
                <c:pt idx="79186">
                  <c:v>1</c:v>
                </c:pt>
                <c:pt idx="79187">
                  <c:v>1</c:v>
                </c:pt>
                <c:pt idx="79188">
                  <c:v>1</c:v>
                </c:pt>
                <c:pt idx="79189">
                  <c:v>1</c:v>
                </c:pt>
                <c:pt idx="79190">
                  <c:v>1</c:v>
                </c:pt>
                <c:pt idx="79191">
                  <c:v>1</c:v>
                </c:pt>
                <c:pt idx="79192">
                  <c:v>1</c:v>
                </c:pt>
                <c:pt idx="79193">
                  <c:v>1</c:v>
                </c:pt>
                <c:pt idx="79194">
                  <c:v>1</c:v>
                </c:pt>
                <c:pt idx="79195">
                  <c:v>1</c:v>
                </c:pt>
                <c:pt idx="79196">
                  <c:v>1</c:v>
                </c:pt>
                <c:pt idx="79197">
                  <c:v>1</c:v>
                </c:pt>
                <c:pt idx="79198">
                  <c:v>1</c:v>
                </c:pt>
                <c:pt idx="79199">
                  <c:v>1</c:v>
                </c:pt>
                <c:pt idx="79200">
                  <c:v>1</c:v>
                </c:pt>
                <c:pt idx="79201">
                  <c:v>1</c:v>
                </c:pt>
                <c:pt idx="79202">
                  <c:v>1</c:v>
                </c:pt>
                <c:pt idx="79203">
                  <c:v>1</c:v>
                </c:pt>
                <c:pt idx="79204">
                  <c:v>1</c:v>
                </c:pt>
                <c:pt idx="79205">
                  <c:v>1</c:v>
                </c:pt>
                <c:pt idx="79206">
                  <c:v>1</c:v>
                </c:pt>
                <c:pt idx="79207">
                  <c:v>1</c:v>
                </c:pt>
                <c:pt idx="79208">
                  <c:v>1</c:v>
                </c:pt>
                <c:pt idx="79209">
                  <c:v>1</c:v>
                </c:pt>
                <c:pt idx="79210">
                  <c:v>1</c:v>
                </c:pt>
                <c:pt idx="79211">
                  <c:v>1</c:v>
                </c:pt>
                <c:pt idx="79212">
                  <c:v>1</c:v>
                </c:pt>
                <c:pt idx="79213">
                  <c:v>1</c:v>
                </c:pt>
                <c:pt idx="79214">
                  <c:v>0.875</c:v>
                </c:pt>
                <c:pt idx="79215">
                  <c:v>1</c:v>
                </c:pt>
                <c:pt idx="79216">
                  <c:v>1</c:v>
                </c:pt>
                <c:pt idx="79217">
                  <c:v>1</c:v>
                </c:pt>
                <c:pt idx="79218">
                  <c:v>1</c:v>
                </c:pt>
                <c:pt idx="79219">
                  <c:v>1</c:v>
                </c:pt>
                <c:pt idx="79220">
                  <c:v>1</c:v>
                </c:pt>
                <c:pt idx="79221">
                  <c:v>1</c:v>
                </c:pt>
                <c:pt idx="79222">
                  <c:v>1</c:v>
                </c:pt>
                <c:pt idx="79223">
                  <c:v>1</c:v>
                </c:pt>
                <c:pt idx="79224">
                  <c:v>1</c:v>
                </c:pt>
                <c:pt idx="79225">
                  <c:v>1</c:v>
                </c:pt>
                <c:pt idx="79226">
                  <c:v>1</c:v>
                </c:pt>
                <c:pt idx="79227">
                  <c:v>1</c:v>
                </c:pt>
                <c:pt idx="79228">
                  <c:v>1</c:v>
                </c:pt>
                <c:pt idx="79229">
                  <c:v>1</c:v>
                </c:pt>
                <c:pt idx="79230">
                  <c:v>1</c:v>
                </c:pt>
                <c:pt idx="79231">
                  <c:v>1</c:v>
                </c:pt>
                <c:pt idx="79232">
                  <c:v>1</c:v>
                </c:pt>
                <c:pt idx="79233">
                  <c:v>1</c:v>
                </c:pt>
                <c:pt idx="79234">
                  <c:v>1</c:v>
                </c:pt>
                <c:pt idx="79235">
                  <c:v>1</c:v>
                </c:pt>
                <c:pt idx="79236">
                  <c:v>1</c:v>
                </c:pt>
                <c:pt idx="79237">
                  <c:v>1</c:v>
                </c:pt>
                <c:pt idx="79238">
                  <c:v>1</c:v>
                </c:pt>
                <c:pt idx="79239">
                  <c:v>1</c:v>
                </c:pt>
                <c:pt idx="79240">
                  <c:v>1</c:v>
                </c:pt>
                <c:pt idx="79241">
                  <c:v>1</c:v>
                </c:pt>
                <c:pt idx="79242">
                  <c:v>1</c:v>
                </c:pt>
                <c:pt idx="79243">
                  <c:v>1</c:v>
                </c:pt>
                <c:pt idx="79244">
                  <c:v>1</c:v>
                </c:pt>
                <c:pt idx="79245">
                  <c:v>1</c:v>
                </c:pt>
                <c:pt idx="79246">
                  <c:v>1</c:v>
                </c:pt>
                <c:pt idx="79247">
                  <c:v>1</c:v>
                </c:pt>
                <c:pt idx="79248">
                  <c:v>1</c:v>
                </c:pt>
                <c:pt idx="79249">
                  <c:v>1</c:v>
                </c:pt>
                <c:pt idx="79250">
                  <c:v>1</c:v>
                </c:pt>
                <c:pt idx="79251">
                  <c:v>1</c:v>
                </c:pt>
                <c:pt idx="79252">
                  <c:v>1</c:v>
                </c:pt>
                <c:pt idx="79253">
                  <c:v>1</c:v>
                </c:pt>
                <c:pt idx="79254">
                  <c:v>1</c:v>
                </c:pt>
                <c:pt idx="79255">
                  <c:v>1</c:v>
                </c:pt>
                <c:pt idx="79256">
                  <c:v>1</c:v>
                </c:pt>
                <c:pt idx="79257">
                  <c:v>1</c:v>
                </c:pt>
                <c:pt idx="79258">
                  <c:v>1</c:v>
                </c:pt>
                <c:pt idx="79259">
                  <c:v>1</c:v>
                </c:pt>
                <c:pt idx="79260">
                  <c:v>1</c:v>
                </c:pt>
                <c:pt idx="79261">
                  <c:v>1</c:v>
                </c:pt>
                <c:pt idx="79262">
                  <c:v>1</c:v>
                </c:pt>
                <c:pt idx="79263">
                  <c:v>1</c:v>
                </c:pt>
                <c:pt idx="79264">
                  <c:v>1</c:v>
                </c:pt>
                <c:pt idx="79265">
                  <c:v>1</c:v>
                </c:pt>
                <c:pt idx="79266">
                  <c:v>1</c:v>
                </c:pt>
                <c:pt idx="79267">
                  <c:v>1</c:v>
                </c:pt>
                <c:pt idx="79268">
                  <c:v>1</c:v>
                </c:pt>
                <c:pt idx="79269">
                  <c:v>1</c:v>
                </c:pt>
                <c:pt idx="79270">
                  <c:v>1</c:v>
                </c:pt>
                <c:pt idx="79271">
                  <c:v>1</c:v>
                </c:pt>
                <c:pt idx="79272">
                  <c:v>1</c:v>
                </c:pt>
                <c:pt idx="79273">
                  <c:v>1</c:v>
                </c:pt>
                <c:pt idx="79274">
                  <c:v>1</c:v>
                </c:pt>
                <c:pt idx="79275">
                  <c:v>1</c:v>
                </c:pt>
                <c:pt idx="79276">
                  <c:v>1</c:v>
                </c:pt>
                <c:pt idx="79277">
                  <c:v>1</c:v>
                </c:pt>
                <c:pt idx="79278">
                  <c:v>1</c:v>
                </c:pt>
                <c:pt idx="79279">
                  <c:v>1</c:v>
                </c:pt>
                <c:pt idx="79280">
                  <c:v>1</c:v>
                </c:pt>
                <c:pt idx="79281">
                  <c:v>1</c:v>
                </c:pt>
                <c:pt idx="79282">
                  <c:v>1</c:v>
                </c:pt>
                <c:pt idx="79283">
                  <c:v>1</c:v>
                </c:pt>
                <c:pt idx="79284">
                  <c:v>1</c:v>
                </c:pt>
                <c:pt idx="79285">
                  <c:v>1</c:v>
                </c:pt>
                <c:pt idx="79286">
                  <c:v>1</c:v>
                </c:pt>
                <c:pt idx="79287">
                  <c:v>1</c:v>
                </c:pt>
                <c:pt idx="79288">
                  <c:v>1</c:v>
                </c:pt>
                <c:pt idx="79289">
                  <c:v>1</c:v>
                </c:pt>
                <c:pt idx="79290">
                  <c:v>1</c:v>
                </c:pt>
                <c:pt idx="79291">
                  <c:v>1</c:v>
                </c:pt>
                <c:pt idx="79292">
                  <c:v>1</c:v>
                </c:pt>
                <c:pt idx="79293">
                  <c:v>1</c:v>
                </c:pt>
                <c:pt idx="79294">
                  <c:v>1</c:v>
                </c:pt>
                <c:pt idx="79295">
                  <c:v>1</c:v>
                </c:pt>
                <c:pt idx="79296">
                  <c:v>1</c:v>
                </c:pt>
                <c:pt idx="79297">
                  <c:v>0.5</c:v>
                </c:pt>
                <c:pt idx="79298">
                  <c:v>1</c:v>
                </c:pt>
                <c:pt idx="79299">
                  <c:v>1</c:v>
                </c:pt>
                <c:pt idx="79300">
                  <c:v>1</c:v>
                </c:pt>
                <c:pt idx="79301">
                  <c:v>1</c:v>
                </c:pt>
                <c:pt idx="79302">
                  <c:v>1</c:v>
                </c:pt>
                <c:pt idx="79303">
                  <c:v>1</c:v>
                </c:pt>
                <c:pt idx="79304">
                  <c:v>1</c:v>
                </c:pt>
                <c:pt idx="79305">
                  <c:v>1</c:v>
                </c:pt>
                <c:pt idx="79306">
                  <c:v>1</c:v>
                </c:pt>
                <c:pt idx="79307">
                  <c:v>1</c:v>
                </c:pt>
                <c:pt idx="79308">
                  <c:v>1</c:v>
                </c:pt>
                <c:pt idx="79309">
                  <c:v>1</c:v>
                </c:pt>
                <c:pt idx="79310">
                  <c:v>1</c:v>
                </c:pt>
                <c:pt idx="79311">
                  <c:v>1</c:v>
                </c:pt>
                <c:pt idx="79312">
                  <c:v>1</c:v>
                </c:pt>
                <c:pt idx="79313">
                  <c:v>1</c:v>
                </c:pt>
                <c:pt idx="79314">
                  <c:v>1</c:v>
                </c:pt>
                <c:pt idx="79315">
                  <c:v>1</c:v>
                </c:pt>
                <c:pt idx="79316">
                  <c:v>1</c:v>
                </c:pt>
                <c:pt idx="79317">
                  <c:v>1</c:v>
                </c:pt>
                <c:pt idx="79318">
                  <c:v>1</c:v>
                </c:pt>
                <c:pt idx="79319">
                  <c:v>1</c:v>
                </c:pt>
                <c:pt idx="79320">
                  <c:v>1</c:v>
                </c:pt>
                <c:pt idx="79321">
                  <c:v>1</c:v>
                </c:pt>
                <c:pt idx="79322">
                  <c:v>1</c:v>
                </c:pt>
                <c:pt idx="79323">
                  <c:v>1</c:v>
                </c:pt>
                <c:pt idx="79324">
                  <c:v>1</c:v>
                </c:pt>
                <c:pt idx="79325">
                  <c:v>1</c:v>
                </c:pt>
                <c:pt idx="79326">
                  <c:v>1</c:v>
                </c:pt>
                <c:pt idx="79327">
                  <c:v>1</c:v>
                </c:pt>
                <c:pt idx="79328">
                  <c:v>1</c:v>
                </c:pt>
                <c:pt idx="79329">
                  <c:v>1</c:v>
                </c:pt>
                <c:pt idx="79330">
                  <c:v>1</c:v>
                </c:pt>
                <c:pt idx="79331">
                  <c:v>1</c:v>
                </c:pt>
                <c:pt idx="79332">
                  <c:v>1</c:v>
                </c:pt>
                <c:pt idx="79333">
                  <c:v>1</c:v>
                </c:pt>
                <c:pt idx="79334">
                  <c:v>1</c:v>
                </c:pt>
                <c:pt idx="79335">
                  <c:v>1</c:v>
                </c:pt>
                <c:pt idx="79336">
                  <c:v>1</c:v>
                </c:pt>
                <c:pt idx="79337">
                  <c:v>1</c:v>
                </c:pt>
                <c:pt idx="79338">
                  <c:v>1</c:v>
                </c:pt>
                <c:pt idx="79339">
                  <c:v>1</c:v>
                </c:pt>
                <c:pt idx="79340">
                  <c:v>1</c:v>
                </c:pt>
                <c:pt idx="79341">
                  <c:v>1</c:v>
                </c:pt>
                <c:pt idx="79342">
                  <c:v>1</c:v>
                </c:pt>
                <c:pt idx="79343">
                  <c:v>1</c:v>
                </c:pt>
                <c:pt idx="79344">
                  <c:v>1</c:v>
                </c:pt>
                <c:pt idx="79345">
                  <c:v>1</c:v>
                </c:pt>
                <c:pt idx="79346">
                  <c:v>1</c:v>
                </c:pt>
                <c:pt idx="79347">
                  <c:v>1</c:v>
                </c:pt>
                <c:pt idx="79348">
                  <c:v>1</c:v>
                </c:pt>
                <c:pt idx="79349">
                  <c:v>1</c:v>
                </c:pt>
                <c:pt idx="79350">
                  <c:v>1</c:v>
                </c:pt>
                <c:pt idx="79351">
                  <c:v>1</c:v>
                </c:pt>
                <c:pt idx="79352">
                  <c:v>1</c:v>
                </c:pt>
                <c:pt idx="79353">
                  <c:v>1</c:v>
                </c:pt>
                <c:pt idx="79354">
                  <c:v>1</c:v>
                </c:pt>
                <c:pt idx="79355">
                  <c:v>1</c:v>
                </c:pt>
                <c:pt idx="79356">
                  <c:v>1</c:v>
                </c:pt>
                <c:pt idx="79357">
                  <c:v>1</c:v>
                </c:pt>
                <c:pt idx="79358">
                  <c:v>1</c:v>
                </c:pt>
                <c:pt idx="79359">
                  <c:v>1</c:v>
                </c:pt>
                <c:pt idx="79360">
                  <c:v>1</c:v>
                </c:pt>
                <c:pt idx="79361">
                  <c:v>1</c:v>
                </c:pt>
                <c:pt idx="79362">
                  <c:v>1</c:v>
                </c:pt>
                <c:pt idx="79363">
                  <c:v>1</c:v>
                </c:pt>
                <c:pt idx="79364">
                  <c:v>1</c:v>
                </c:pt>
                <c:pt idx="79365">
                  <c:v>1</c:v>
                </c:pt>
                <c:pt idx="79366">
                  <c:v>1</c:v>
                </c:pt>
                <c:pt idx="79367">
                  <c:v>1</c:v>
                </c:pt>
                <c:pt idx="79368">
                  <c:v>1</c:v>
                </c:pt>
                <c:pt idx="79369">
                  <c:v>1</c:v>
                </c:pt>
                <c:pt idx="79370">
                  <c:v>1</c:v>
                </c:pt>
                <c:pt idx="79371">
                  <c:v>1</c:v>
                </c:pt>
                <c:pt idx="79372">
                  <c:v>1</c:v>
                </c:pt>
                <c:pt idx="79373">
                  <c:v>1</c:v>
                </c:pt>
                <c:pt idx="79374">
                  <c:v>1</c:v>
                </c:pt>
                <c:pt idx="79375">
                  <c:v>1</c:v>
                </c:pt>
                <c:pt idx="79376">
                  <c:v>1</c:v>
                </c:pt>
                <c:pt idx="79377">
                  <c:v>1</c:v>
                </c:pt>
                <c:pt idx="79378">
                  <c:v>1</c:v>
                </c:pt>
                <c:pt idx="79379">
                  <c:v>1</c:v>
                </c:pt>
                <c:pt idx="79380">
                  <c:v>1</c:v>
                </c:pt>
                <c:pt idx="79381">
                  <c:v>1</c:v>
                </c:pt>
                <c:pt idx="79382">
                  <c:v>1</c:v>
                </c:pt>
                <c:pt idx="79383">
                  <c:v>1</c:v>
                </c:pt>
                <c:pt idx="79384">
                  <c:v>1</c:v>
                </c:pt>
                <c:pt idx="79385">
                  <c:v>1</c:v>
                </c:pt>
                <c:pt idx="79386">
                  <c:v>1</c:v>
                </c:pt>
                <c:pt idx="79387">
                  <c:v>1</c:v>
                </c:pt>
                <c:pt idx="79388">
                  <c:v>1</c:v>
                </c:pt>
                <c:pt idx="79389">
                  <c:v>1</c:v>
                </c:pt>
                <c:pt idx="79390">
                  <c:v>1</c:v>
                </c:pt>
                <c:pt idx="79391">
                  <c:v>1</c:v>
                </c:pt>
                <c:pt idx="79392">
                  <c:v>1</c:v>
                </c:pt>
                <c:pt idx="79393">
                  <c:v>1</c:v>
                </c:pt>
                <c:pt idx="79394">
                  <c:v>1</c:v>
                </c:pt>
                <c:pt idx="79395">
                  <c:v>1</c:v>
                </c:pt>
                <c:pt idx="79396">
                  <c:v>1</c:v>
                </c:pt>
                <c:pt idx="79397">
                  <c:v>1</c:v>
                </c:pt>
                <c:pt idx="79398">
                  <c:v>1</c:v>
                </c:pt>
                <c:pt idx="79399">
                  <c:v>1</c:v>
                </c:pt>
                <c:pt idx="79400">
                  <c:v>1</c:v>
                </c:pt>
                <c:pt idx="79401">
                  <c:v>1</c:v>
                </c:pt>
                <c:pt idx="79402">
                  <c:v>1</c:v>
                </c:pt>
                <c:pt idx="79403">
                  <c:v>1</c:v>
                </c:pt>
                <c:pt idx="79404">
                  <c:v>1</c:v>
                </c:pt>
                <c:pt idx="79405">
                  <c:v>1</c:v>
                </c:pt>
                <c:pt idx="79406">
                  <c:v>1</c:v>
                </c:pt>
                <c:pt idx="79407">
                  <c:v>1</c:v>
                </c:pt>
                <c:pt idx="79408">
                  <c:v>1</c:v>
                </c:pt>
                <c:pt idx="79409">
                  <c:v>1</c:v>
                </c:pt>
                <c:pt idx="79410">
                  <c:v>1</c:v>
                </c:pt>
                <c:pt idx="79411">
                  <c:v>1</c:v>
                </c:pt>
                <c:pt idx="79412">
                  <c:v>1</c:v>
                </c:pt>
                <c:pt idx="79413">
                  <c:v>1</c:v>
                </c:pt>
                <c:pt idx="79414">
                  <c:v>1</c:v>
                </c:pt>
                <c:pt idx="79415">
                  <c:v>1</c:v>
                </c:pt>
                <c:pt idx="79416">
                  <c:v>1</c:v>
                </c:pt>
                <c:pt idx="79417">
                  <c:v>1</c:v>
                </c:pt>
                <c:pt idx="79418">
                  <c:v>1</c:v>
                </c:pt>
                <c:pt idx="79419">
                  <c:v>1</c:v>
                </c:pt>
                <c:pt idx="79420">
                  <c:v>1</c:v>
                </c:pt>
                <c:pt idx="79421">
                  <c:v>1</c:v>
                </c:pt>
                <c:pt idx="79422">
                  <c:v>1</c:v>
                </c:pt>
                <c:pt idx="79423">
                  <c:v>1</c:v>
                </c:pt>
                <c:pt idx="79424">
                  <c:v>1</c:v>
                </c:pt>
                <c:pt idx="79425">
                  <c:v>1</c:v>
                </c:pt>
                <c:pt idx="79426">
                  <c:v>1</c:v>
                </c:pt>
                <c:pt idx="79427">
                  <c:v>1</c:v>
                </c:pt>
                <c:pt idx="79428">
                  <c:v>1</c:v>
                </c:pt>
                <c:pt idx="79429">
                  <c:v>1</c:v>
                </c:pt>
                <c:pt idx="79430">
                  <c:v>1</c:v>
                </c:pt>
                <c:pt idx="79431">
                  <c:v>1</c:v>
                </c:pt>
                <c:pt idx="79432">
                  <c:v>1</c:v>
                </c:pt>
                <c:pt idx="79433">
                  <c:v>1</c:v>
                </c:pt>
                <c:pt idx="79434">
                  <c:v>1</c:v>
                </c:pt>
                <c:pt idx="79435">
                  <c:v>1</c:v>
                </c:pt>
                <c:pt idx="79436">
                  <c:v>1</c:v>
                </c:pt>
                <c:pt idx="79437">
                  <c:v>1</c:v>
                </c:pt>
                <c:pt idx="79438">
                  <c:v>1</c:v>
                </c:pt>
                <c:pt idx="79439">
                  <c:v>1</c:v>
                </c:pt>
                <c:pt idx="79440">
                  <c:v>1</c:v>
                </c:pt>
                <c:pt idx="79441">
                  <c:v>1</c:v>
                </c:pt>
                <c:pt idx="79442">
                  <c:v>1</c:v>
                </c:pt>
                <c:pt idx="79443">
                  <c:v>1</c:v>
                </c:pt>
                <c:pt idx="79444">
                  <c:v>1</c:v>
                </c:pt>
                <c:pt idx="79445">
                  <c:v>1</c:v>
                </c:pt>
                <c:pt idx="79446">
                  <c:v>1</c:v>
                </c:pt>
                <c:pt idx="79447">
                  <c:v>1</c:v>
                </c:pt>
                <c:pt idx="79448">
                  <c:v>0.125</c:v>
                </c:pt>
                <c:pt idx="79449">
                  <c:v>1</c:v>
                </c:pt>
                <c:pt idx="79450">
                  <c:v>1</c:v>
                </c:pt>
                <c:pt idx="79451">
                  <c:v>1</c:v>
                </c:pt>
                <c:pt idx="79452">
                  <c:v>1</c:v>
                </c:pt>
                <c:pt idx="79453">
                  <c:v>1</c:v>
                </c:pt>
                <c:pt idx="79454">
                  <c:v>1</c:v>
                </c:pt>
                <c:pt idx="79455">
                  <c:v>1</c:v>
                </c:pt>
                <c:pt idx="79456">
                  <c:v>1</c:v>
                </c:pt>
                <c:pt idx="79457">
                  <c:v>1</c:v>
                </c:pt>
                <c:pt idx="79458">
                  <c:v>1</c:v>
                </c:pt>
                <c:pt idx="79459">
                  <c:v>1</c:v>
                </c:pt>
                <c:pt idx="79460">
                  <c:v>1</c:v>
                </c:pt>
                <c:pt idx="79461">
                  <c:v>1</c:v>
                </c:pt>
                <c:pt idx="79462">
                  <c:v>1</c:v>
                </c:pt>
                <c:pt idx="79463">
                  <c:v>1</c:v>
                </c:pt>
                <c:pt idx="79464">
                  <c:v>1</c:v>
                </c:pt>
                <c:pt idx="79465">
                  <c:v>1</c:v>
                </c:pt>
                <c:pt idx="79466">
                  <c:v>1</c:v>
                </c:pt>
                <c:pt idx="79467">
                  <c:v>1</c:v>
                </c:pt>
                <c:pt idx="79468">
                  <c:v>1</c:v>
                </c:pt>
                <c:pt idx="79469">
                  <c:v>1</c:v>
                </c:pt>
                <c:pt idx="79470">
                  <c:v>1</c:v>
                </c:pt>
                <c:pt idx="79471">
                  <c:v>1</c:v>
                </c:pt>
                <c:pt idx="79472">
                  <c:v>1</c:v>
                </c:pt>
                <c:pt idx="79473">
                  <c:v>0.875</c:v>
                </c:pt>
                <c:pt idx="79474">
                  <c:v>1</c:v>
                </c:pt>
                <c:pt idx="79475">
                  <c:v>1</c:v>
                </c:pt>
                <c:pt idx="79476">
                  <c:v>1</c:v>
                </c:pt>
                <c:pt idx="79477">
                  <c:v>1</c:v>
                </c:pt>
                <c:pt idx="79478">
                  <c:v>1</c:v>
                </c:pt>
                <c:pt idx="79479">
                  <c:v>1</c:v>
                </c:pt>
                <c:pt idx="79480">
                  <c:v>1</c:v>
                </c:pt>
                <c:pt idx="79481">
                  <c:v>1</c:v>
                </c:pt>
                <c:pt idx="79482">
                  <c:v>1</c:v>
                </c:pt>
                <c:pt idx="79483">
                  <c:v>1</c:v>
                </c:pt>
                <c:pt idx="79484">
                  <c:v>1</c:v>
                </c:pt>
                <c:pt idx="79485">
                  <c:v>1</c:v>
                </c:pt>
                <c:pt idx="79486">
                  <c:v>1</c:v>
                </c:pt>
                <c:pt idx="79487">
                  <c:v>1</c:v>
                </c:pt>
                <c:pt idx="79488">
                  <c:v>1</c:v>
                </c:pt>
                <c:pt idx="79489">
                  <c:v>1</c:v>
                </c:pt>
                <c:pt idx="79490">
                  <c:v>1</c:v>
                </c:pt>
                <c:pt idx="79491">
                  <c:v>1</c:v>
                </c:pt>
                <c:pt idx="79492">
                  <c:v>1</c:v>
                </c:pt>
                <c:pt idx="79493">
                  <c:v>1</c:v>
                </c:pt>
                <c:pt idx="79494">
                  <c:v>1</c:v>
                </c:pt>
                <c:pt idx="79495">
                  <c:v>1</c:v>
                </c:pt>
                <c:pt idx="79496">
                  <c:v>1</c:v>
                </c:pt>
                <c:pt idx="79497">
                  <c:v>1</c:v>
                </c:pt>
                <c:pt idx="79498">
                  <c:v>1</c:v>
                </c:pt>
                <c:pt idx="79499">
                  <c:v>1</c:v>
                </c:pt>
                <c:pt idx="79500">
                  <c:v>1</c:v>
                </c:pt>
                <c:pt idx="79501">
                  <c:v>1</c:v>
                </c:pt>
                <c:pt idx="79502">
                  <c:v>1</c:v>
                </c:pt>
                <c:pt idx="79503">
                  <c:v>1</c:v>
                </c:pt>
                <c:pt idx="79504">
                  <c:v>1</c:v>
                </c:pt>
                <c:pt idx="79505">
                  <c:v>1</c:v>
                </c:pt>
                <c:pt idx="79506">
                  <c:v>1</c:v>
                </c:pt>
                <c:pt idx="79507">
                  <c:v>1</c:v>
                </c:pt>
                <c:pt idx="79508">
                  <c:v>1</c:v>
                </c:pt>
                <c:pt idx="79509">
                  <c:v>1</c:v>
                </c:pt>
                <c:pt idx="79510">
                  <c:v>1</c:v>
                </c:pt>
                <c:pt idx="79511">
                  <c:v>1</c:v>
                </c:pt>
                <c:pt idx="79512">
                  <c:v>1</c:v>
                </c:pt>
                <c:pt idx="79513">
                  <c:v>1</c:v>
                </c:pt>
                <c:pt idx="79514">
                  <c:v>1</c:v>
                </c:pt>
                <c:pt idx="79515">
                  <c:v>1</c:v>
                </c:pt>
                <c:pt idx="79516">
                  <c:v>1</c:v>
                </c:pt>
                <c:pt idx="79517">
                  <c:v>1</c:v>
                </c:pt>
                <c:pt idx="79518">
                  <c:v>1</c:v>
                </c:pt>
                <c:pt idx="79519">
                  <c:v>1</c:v>
                </c:pt>
                <c:pt idx="79520">
                  <c:v>1</c:v>
                </c:pt>
                <c:pt idx="79521">
                  <c:v>1</c:v>
                </c:pt>
                <c:pt idx="79522">
                  <c:v>1</c:v>
                </c:pt>
                <c:pt idx="79523">
                  <c:v>1</c:v>
                </c:pt>
                <c:pt idx="79524">
                  <c:v>1</c:v>
                </c:pt>
                <c:pt idx="79525">
                  <c:v>1</c:v>
                </c:pt>
                <c:pt idx="79526">
                  <c:v>1</c:v>
                </c:pt>
                <c:pt idx="79527">
                  <c:v>1</c:v>
                </c:pt>
                <c:pt idx="79528">
                  <c:v>1</c:v>
                </c:pt>
                <c:pt idx="79529">
                  <c:v>1</c:v>
                </c:pt>
                <c:pt idx="79530">
                  <c:v>1</c:v>
                </c:pt>
                <c:pt idx="79531">
                  <c:v>1</c:v>
                </c:pt>
                <c:pt idx="79532">
                  <c:v>1</c:v>
                </c:pt>
                <c:pt idx="79533">
                  <c:v>1</c:v>
                </c:pt>
                <c:pt idx="79534">
                  <c:v>1</c:v>
                </c:pt>
                <c:pt idx="79535">
                  <c:v>1</c:v>
                </c:pt>
                <c:pt idx="79536">
                  <c:v>1</c:v>
                </c:pt>
                <c:pt idx="79537">
                  <c:v>1</c:v>
                </c:pt>
                <c:pt idx="79538">
                  <c:v>1</c:v>
                </c:pt>
                <c:pt idx="79539">
                  <c:v>1</c:v>
                </c:pt>
                <c:pt idx="79540">
                  <c:v>1</c:v>
                </c:pt>
                <c:pt idx="79541">
                  <c:v>1</c:v>
                </c:pt>
                <c:pt idx="79542">
                  <c:v>1</c:v>
                </c:pt>
                <c:pt idx="79543">
                  <c:v>1</c:v>
                </c:pt>
                <c:pt idx="79544">
                  <c:v>1</c:v>
                </c:pt>
                <c:pt idx="79545">
                  <c:v>1</c:v>
                </c:pt>
                <c:pt idx="79546">
                  <c:v>1</c:v>
                </c:pt>
                <c:pt idx="79547">
                  <c:v>1</c:v>
                </c:pt>
                <c:pt idx="79548">
                  <c:v>1</c:v>
                </c:pt>
                <c:pt idx="79549">
                  <c:v>1</c:v>
                </c:pt>
                <c:pt idx="79550">
                  <c:v>1</c:v>
                </c:pt>
                <c:pt idx="79551">
                  <c:v>1</c:v>
                </c:pt>
                <c:pt idx="79552">
                  <c:v>1</c:v>
                </c:pt>
                <c:pt idx="79553">
                  <c:v>1</c:v>
                </c:pt>
                <c:pt idx="79554">
                  <c:v>1</c:v>
                </c:pt>
                <c:pt idx="79555">
                  <c:v>1</c:v>
                </c:pt>
                <c:pt idx="79556">
                  <c:v>1</c:v>
                </c:pt>
                <c:pt idx="79557">
                  <c:v>1</c:v>
                </c:pt>
                <c:pt idx="79558">
                  <c:v>1</c:v>
                </c:pt>
                <c:pt idx="79559">
                  <c:v>1</c:v>
                </c:pt>
                <c:pt idx="79560">
                  <c:v>1</c:v>
                </c:pt>
                <c:pt idx="79561">
                  <c:v>1</c:v>
                </c:pt>
                <c:pt idx="79562">
                  <c:v>1</c:v>
                </c:pt>
                <c:pt idx="79563">
                  <c:v>1</c:v>
                </c:pt>
                <c:pt idx="79564">
                  <c:v>1</c:v>
                </c:pt>
                <c:pt idx="79565">
                  <c:v>1</c:v>
                </c:pt>
                <c:pt idx="79566">
                  <c:v>1</c:v>
                </c:pt>
                <c:pt idx="79567">
                  <c:v>1</c:v>
                </c:pt>
                <c:pt idx="79568">
                  <c:v>1</c:v>
                </c:pt>
                <c:pt idx="79569">
                  <c:v>1</c:v>
                </c:pt>
                <c:pt idx="79570">
                  <c:v>1</c:v>
                </c:pt>
                <c:pt idx="79571">
                  <c:v>1</c:v>
                </c:pt>
                <c:pt idx="79572">
                  <c:v>1</c:v>
                </c:pt>
                <c:pt idx="79573">
                  <c:v>1</c:v>
                </c:pt>
                <c:pt idx="79574">
                  <c:v>1</c:v>
                </c:pt>
                <c:pt idx="79575">
                  <c:v>1</c:v>
                </c:pt>
                <c:pt idx="79576">
                  <c:v>1</c:v>
                </c:pt>
                <c:pt idx="79577">
                  <c:v>1</c:v>
                </c:pt>
                <c:pt idx="79578">
                  <c:v>1</c:v>
                </c:pt>
                <c:pt idx="79579">
                  <c:v>0.75</c:v>
                </c:pt>
                <c:pt idx="79580">
                  <c:v>1</c:v>
                </c:pt>
                <c:pt idx="79581">
                  <c:v>1</c:v>
                </c:pt>
                <c:pt idx="79582">
                  <c:v>0.875</c:v>
                </c:pt>
                <c:pt idx="79583">
                  <c:v>1</c:v>
                </c:pt>
                <c:pt idx="79584">
                  <c:v>1</c:v>
                </c:pt>
                <c:pt idx="79585">
                  <c:v>1</c:v>
                </c:pt>
                <c:pt idx="79586">
                  <c:v>1</c:v>
                </c:pt>
                <c:pt idx="79587">
                  <c:v>1</c:v>
                </c:pt>
                <c:pt idx="79588">
                  <c:v>1</c:v>
                </c:pt>
                <c:pt idx="79589">
                  <c:v>1</c:v>
                </c:pt>
                <c:pt idx="79590">
                  <c:v>1</c:v>
                </c:pt>
                <c:pt idx="79591">
                  <c:v>1</c:v>
                </c:pt>
                <c:pt idx="79592">
                  <c:v>1</c:v>
                </c:pt>
                <c:pt idx="79593">
                  <c:v>1</c:v>
                </c:pt>
                <c:pt idx="79594">
                  <c:v>1</c:v>
                </c:pt>
                <c:pt idx="79595">
                  <c:v>1</c:v>
                </c:pt>
                <c:pt idx="79596">
                  <c:v>1</c:v>
                </c:pt>
                <c:pt idx="79597">
                  <c:v>1</c:v>
                </c:pt>
                <c:pt idx="79598">
                  <c:v>1</c:v>
                </c:pt>
                <c:pt idx="79599">
                  <c:v>1</c:v>
                </c:pt>
                <c:pt idx="79600">
                  <c:v>1</c:v>
                </c:pt>
                <c:pt idx="79601">
                  <c:v>1</c:v>
                </c:pt>
                <c:pt idx="79602">
                  <c:v>1</c:v>
                </c:pt>
                <c:pt idx="79603">
                  <c:v>1</c:v>
                </c:pt>
                <c:pt idx="79604">
                  <c:v>1</c:v>
                </c:pt>
                <c:pt idx="79605">
                  <c:v>1</c:v>
                </c:pt>
                <c:pt idx="79606">
                  <c:v>1</c:v>
                </c:pt>
                <c:pt idx="79607">
                  <c:v>1</c:v>
                </c:pt>
                <c:pt idx="79608">
                  <c:v>1</c:v>
                </c:pt>
                <c:pt idx="79609">
                  <c:v>1</c:v>
                </c:pt>
                <c:pt idx="79610">
                  <c:v>1</c:v>
                </c:pt>
                <c:pt idx="79611">
                  <c:v>1</c:v>
                </c:pt>
                <c:pt idx="79612">
                  <c:v>1</c:v>
                </c:pt>
                <c:pt idx="79613">
                  <c:v>1</c:v>
                </c:pt>
                <c:pt idx="79614">
                  <c:v>1</c:v>
                </c:pt>
                <c:pt idx="79615">
                  <c:v>1</c:v>
                </c:pt>
                <c:pt idx="79616">
                  <c:v>1</c:v>
                </c:pt>
                <c:pt idx="79617">
                  <c:v>1</c:v>
                </c:pt>
                <c:pt idx="79618">
                  <c:v>1</c:v>
                </c:pt>
                <c:pt idx="79619">
                  <c:v>1</c:v>
                </c:pt>
                <c:pt idx="79620">
                  <c:v>1</c:v>
                </c:pt>
                <c:pt idx="79621">
                  <c:v>1</c:v>
                </c:pt>
                <c:pt idx="79622">
                  <c:v>1</c:v>
                </c:pt>
                <c:pt idx="79623">
                  <c:v>1</c:v>
                </c:pt>
                <c:pt idx="79624">
                  <c:v>0.125</c:v>
                </c:pt>
                <c:pt idx="79625">
                  <c:v>1</c:v>
                </c:pt>
                <c:pt idx="79626">
                  <c:v>1</c:v>
                </c:pt>
                <c:pt idx="79627">
                  <c:v>1</c:v>
                </c:pt>
                <c:pt idx="79628">
                  <c:v>1</c:v>
                </c:pt>
                <c:pt idx="79629">
                  <c:v>1</c:v>
                </c:pt>
                <c:pt idx="79630">
                  <c:v>1</c:v>
                </c:pt>
                <c:pt idx="79631">
                  <c:v>1</c:v>
                </c:pt>
                <c:pt idx="79632">
                  <c:v>1</c:v>
                </c:pt>
                <c:pt idx="79633">
                  <c:v>1</c:v>
                </c:pt>
                <c:pt idx="79634">
                  <c:v>1</c:v>
                </c:pt>
                <c:pt idx="79635">
                  <c:v>1</c:v>
                </c:pt>
                <c:pt idx="79636">
                  <c:v>1</c:v>
                </c:pt>
                <c:pt idx="79637">
                  <c:v>1</c:v>
                </c:pt>
                <c:pt idx="79638">
                  <c:v>1</c:v>
                </c:pt>
                <c:pt idx="79639">
                  <c:v>1</c:v>
                </c:pt>
                <c:pt idx="79640">
                  <c:v>1</c:v>
                </c:pt>
                <c:pt idx="79641">
                  <c:v>1</c:v>
                </c:pt>
                <c:pt idx="79642">
                  <c:v>1</c:v>
                </c:pt>
                <c:pt idx="79643">
                  <c:v>1</c:v>
                </c:pt>
                <c:pt idx="79644">
                  <c:v>1</c:v>
                </c:pt>
                <c:pt idx="79645">
                  <c:v>1</c:v>
                </c:pt>
                <c:pt idx="79646">
                  <c:v>1</c:v>
                </c:pt>
                <c:pt idx="79647">
                  <c:v>1</c:v>
                </c:pt>
                <c:pt idx="79648">
                  <c:v>1</c:v>
                </c:pt>
                <c:pt idx="79649">
                  <c:v>1</c:v>
                </c:pt>
                <c:pt idx="79650">
                  <c:v>1</c:v>
                </c:pt>
                <c:pt idx="79651">
                  <c:v>1</c:v>
                </c:pt>
                <c:pt idx="79652">
                  <c:v>1</c:v>
                </c:pt>
                <c:pt idx="79653">
                  <c:v>1</c:v>
                </c:pt>
                <c:pt idx="79654">
                  <c:v>1</c:v>
                </c:pt>
                <c:pt idx="79655">
                  <c:v>1</c:v>
                </c:pt>
                <c:pt idx="79656">
                  <c:v>1</c:v>
                </c:pt>
                <c:pt idx="79657">
                  <c:v>1</c:v>
                </c:pt>
                <c:pt idx="79658">
                  <c:v>1</c:v>
                </c:pt>
                <c:pt idx="79659">
                  <c:v>1</c:v>
                </c:pt>
                <c:pt idx="79660">
                  <c:v>1</c:v>
                </c:pt>
                <c:pt idx="79661">
                  <c:v>1</c:v>
                </c:pt>
                <c:pt idx="79662">
                  <c:v>1</c:v>
                </c:pt>
                <c:pt idx="79663">
                  <c:v>1</c:v>
                </c:pt>
                <c:pt idx="79664">
                  <c:v>1</c:v>
                </c:pt>
                <c:pt idx="79665">
                  <c:v>1</c:v>
                </c:pt>
                <c:pt idx="79666">
                  <c:v>1</c:v>
                </c:pt>
                <c:pt idx="79667">
                  <c:v>1</c:v>
                </c:pt>
                <c:pt idx="79668">
                  <c:v>1</c:v>
                </c:pt>
                <c:pt idx="79669">
                  <c:v>1</c:v>
                </c:pt>
                <c:pt idx="79670">
                  <c:v>1</c:v>
                </c:pt>
                <c:pt idx="79671">
                  <c:v>1</c:v>
                </c:pt>
                <c:pt idx="79672">
                  <c:v>1</c:v>
                </c:pt>
                <c:pt idx="79673">
                  <c:v>1</c:v>
                </c:pt>
                <c:pt idx="79674">
                  <c:v>1</c:v>
                </c:pt>
                <c:pt idx="79675">
                  <c:v>1</c:v>
                </c:pt>
                <c:pt idx="79676">
                  <c:v>1</c:v>
                </c:pt>
                <c:pt idx="79677">
                  <c:v>1</c:v>
                </c:pt>
                <c:pt idx="79678">
                  <c:v>1</c:v>
                </c:pt>
                <c:pt idx="79679">
                  <c:v>1</c:v>
                </c:pt>
                <c:pt idx="79680">
                  <c:v>1</c:v>
                </c:pt>
                <c:pt idx="79681">
                  <c:v>1</c:v>
                </c:pt>
                <c:pt idx="79682">
                  <c:v>1</c:v>
                </c:pt>
                <c:pt idx="79683">
                  <c:v>1</c:v>
                </c:pt>
                <c:pt idx="79684">
                  <c:v>1</c:v>
                </c:pt>
                <c:pt idx="79685">
                  <c:v>1</c:v>
                </c:pt>
                <c:pt idx="79686">
                  <c:v>1</c:v>
                </c:pt>
                <c:pt idx="79687">
                  <c:v>1</c:v>
                </c:pt>
                <c:pt idx="79688">
                  <c:v>1</c:v>
                </c:pt>
                <c:pt idx="79689">
                  <c:v>1</c:v>
                </c:pt>
                <c:pt idx="79690">
                  <c:v>1</c:v>
                </c:pt>
                <c:pt idx="79691">
                  <c:v>1</c:v>
                </c:pt>
                <c:pt idx="79692">
                  <c:v>1</c:v>
                </c:pt>
                <c:pt idx="79693">
                  <c:v>1</c:v>
                </c:pt>
                <c:pt idx="79694">
                  <c:v>1</c:v>
                </c:pt>
                <c:pt idx="79695">
                  <c:v>1</c:v>
                </c:pt>
                <c:pt idx="79696">
                  <c:v>1</c:v>
                </c:pt>
                <c:pt idx="79697">
                  <c:v>1</c:v>
                </c:pt>
                <c:pt idx="79698">
                  <c:v>1</c:v>
                </c:pt>
                <c:pt idx="79699">
                  <c:v>1</c:v>
                </c:pt>
                <c:pt idx="79700">
                  <c:v>1</c:v>
                </c:pt>
                <c:pt idx="79701">
                  <c:v>1</c:v>
                </c:pt>
                <c:pt idx="79702">
                  <c:v>1</c:v>
                </c:pt>
                <c:pt idx="79703">
                  <c:v>1</c:v>
                </c:pt>
                <c:pt idx="79704">
                  <c:v>1</c:v>
                </c:pt>
                <c:pt idx="79705">
                  <c:v>1</c:v>
                </c:pt>
                <c:pt idx="79706">
                  <c:v>1</c:v>
                </c:pt>
                <c:pt idx="79707">
                  <c:v>1</c:v>
                </c:pt>
                <c:pt idx="79708">
                  <c:v>1</c:v>
                </c:pt>
                <c:pt idx="79709">
                  <c:v>1</c:v>
                </c:pt>
                <c:pt idx="79710">
                  <c:v>1</c:v>
                </c:pt>
                <c:pt idx="79711">
                  <c:v>1</c:v>
                </c:pt>
                <c:pt idx="79712">
                  <c:v>1</c:v>
                </c:pt>
                <c:pt idx="79713">
                  <c:v>1</c:v>
                </c:pt>
                <c:pt idx="79714">
                  <c:v>1</c:v>
                </c:pt>
                <c:pt idx="79715">
                  <c:v>1</c:v>
                </c:pt>
                <c:pt idx="79716">
                  <c:v>1</c:v>
                </c:pt>
                <c:pt idx="79717">
                  <c:v>1</c:v>
                </c:pt>
                <c:pt idx="79718">
                  <c:v>1</c:v>
                </c:pt>
                <c:pt idx="79719">
                  <c:v>1</c:v>
                </c:pt>
                <c:pt idx="79720">
                  <c:v>1</c:v>
                </c:pt>
                <c:pt idx="79721">
                  <c:v>1</c:v>
                </c:pt>
                <c:pt idx="79722">
                  <c:v>1</c:v>
                </c:pt>
                <c:pt idx="79723">
                  <c:v>1</c:v>
                </c:pt>
                <c:pt idx="79724">
                  <c:v>1</c:v>
                </c:pt>
                <c:pt idx="79725">
                  <c:v>1</c:v>
                </c:pt>
                <c:pt idx="79726">
                  <c:v>1</c:v>
                </c:pt>
                <c:pt idx="79727">
                  <c:v>1</c:v>
                </c:pt>
                <c:pt idx="79728">
                  <c:v>1</c:v>
                </c:pt>
                <c:pt idx="79729">
                  <c:v>1</c:v>
                </c:pt>
                <c:pt idx="79730">
                  <c:v>1</c:v>
                </c:pt>
                <c:pt idx="79731">
                  <c:v>1</c:v>
                </c:pt>
                <c:pt idx="79732">
                  <c:v>1</c:v>
                </c:pt>
                <c:pt idx="79733">
                  <c:v>1</c:v>
                </c:pt>
                <c:pt idx="79734">
                  <c:v>1</c:v>
                </c:pt>
                <c:pt idx="79735">
                  <c:v>1</c:v>
                </c:pt>
                <c:pt idx="79736">
                  <c:v>1</c:v>
                </c:pt>
                <c:pt idx="79737">
                  <c:v>1</c:v>
                </c:pt>
                <c:pt idx="79738">
                  <c:v>1</c:v>
                </c:pt>
                <c:pt idx="79739">
                  <c:v>1</c:v>
                </c:pt>
                <c:pt idx="79740">
                  <c:v>1</c:v>
                </c:pt>
                <c:pt idx="79741">
                  <c:v>1</c:v>
                </c:pt>
                <c:pt idx="79742">
                  <c:v>1</c:v>
                </c:pt>
                <c:pt idx="79743">
                  <c:v>1</c:v>
                </c:pt>
                <c:pt idx="79744">
                  <c:v>1</c:v>
                </c:pt>
                <c:pt idx="79745">
                  <c:v>1</c:v>
                </c:pt>
                <c:pt idx="79746">
                  <c:v>1</c:v>
                </c:pt>
                <c:pt idx="79747">
                  <c:v>1</c:v>
                </c:pt>
                <c:pt idx="79748">
                  <c:v>1</c:v>
                </c:pt>
                <c:pt idx="79749">
                  <c:v>1</c:v>
                </c:pt>
                <c:pt idx="79750">
                  <c:v>1</c:v>
                </c:pt>
                <c:pt idx="79751">
                  <c:v>1</c:v>
                </c:pt>
                <c:pt idx="79752">
                  <c:v>1</c:v>
                </c:pt>
                <c:pt idx="79753">
                  <c:v>1</c:v>
                </c:pt>
                <c:pt idx="79754">
                  <c:v>1</c:v>
                </c:pt>
                <c:pt idx="79755">
                  <c:v>1</c:v>
                </c:pt>
                <c:pt idx="79756">
                  <c:v>1</c:v>
                </c:pt>
                <c:pt idx="79757">
                  <c:v>1</c:v>
                </c:pt>
                <c:pt idx="79758">
                  <c:v>1</c:v>
                </c:pt>
                <c:pt idx="79759">
                  <c:v>1</c:v>
                </c:pt>
                <c:pt idx="79760">
                  <c:v>1</c:v>
                </c:pt>
                <c:pt idx="79761">
                  <c:v>1</c:v>
                </c:pt>
                <c:pt idx="79762">
                  <c:v>1</c:v>
                </c:pt>
                <c:pt idx="79763">
                  <c:v>1</c:v>
                </c:pt>
                <c:pt idx="79764">
                  <c:v>1</c:v>
                </c:pt>
                <c:pt idx="79765">
                  <c:v>1</c:v>
                </c:pt>
                <c:pt idx="79766">
                  <c:v>1</c:v>
                </c:pt>
                <c:pt idx="79767">
                  <c:v>1</c:v>
                </c:pt>
                <c:pt idx="79768">
                  <c:v>1</c:v>
                </c:pt>
                <c:pt idx="79769">
                  <c:v>1</c:v>
                </c:pt>
                <c:pt idx="79770">
                  <c:v>1</c:v>
                </c:pt>
                <c:pt idx="79771">
                  <c:v>1</c:v>
                </c:pt>
                <c:pt idx="79772">
                  <c:v>1</c:v>
                </c:pt>
                <c:pt idx="79773">
                  <c:v>1</c:v>
                </c:pt>
                <c:pt idx="79774">
                  <c:v>1</c:v>
                </c:pt>
                <c:pt idx="79775">
                  <c:v>1</c:v>
                </c:pt>
                <c:pt idx="79776">
                  <c:v>1</c:v>
                </c:pt>
                <c:pt idx="79777">
                  <c:v>1</c:v>
                </c:pt>
                <c:pt idx="79778">
                  <c:v>1</c:v>
                </c:pt>
                <c:pt idx="79779">
                  <c:v>1</c:v>
                </c:pt>
                <c:pt idx="79780">
                  <c:v>1</c:v>
                </c:pt>
                <c:pt idx="79781">
                  <c:v>1</c:v>
                </c:pt>
                <c:pt idx="79782">
                  <c:v>1</c:v>
                </c:pt>
                <c:pt idx="79783">
                  <c:v>1</c:v>
                </c:pt>
                <c:pt idx="79784">
                  <c:v>1</c:v>
                </c:pt>
                <c:pt idx="79785">
                  <c:v>1</c:v>
                </c:pt>
                <c:pt idx="79786">
                  <c:v>1</c:v>
                </c:pt>
                <c:pt idx="79787">
                  <c:v>1</c:v>
                </c:pt>
                <c:pt idx="79788">
                  <c:v>1</c:v>
                </c:pt>
                <c:pt idx="79789">
                  <c:v>1</c:v>
                </c:pt>
                <c:pt idx="79790">
                  <c:v>1</c:v>
                </c:pt>
                <c:pt idx="79791">
                  <c:v>1</c:v>
                </c:pt>
                <c:pt idx="79792">
                  <c:v>1</c:v>
                </c:pt>
                <c:pt idx="79793">
                  <c:v>1</c:v>
                </c:pt>
                <c:pt idx="79794">
                  <c:v>1</c:v>
                </c:pt>
                <c:pt idx="79795">
                  <c:v>1</c:v>
                </c:pt>
                <c:pt idx="79796">
                  <c:v>1</c:v>
                </c:pt>
                <c:pt idx="79797">
                  <c:v>1</c:v>
                </c:pt>
                <c:pt idx="79798">
                  <c:v>1</c:v>
                </c:pt>
                <c:pt idx="79799">
                  <c:v>1</c:v>
                </c:pt>
                <c:pt idx="79800">
                  <c:v>1</c:v>
                </c:pt>
                <c:pt idx="79801">
                  <c:v>1</c:v>
                </c:pt>
                <c:pt idx="79802">
                  <c:v>1</c:v>
                </c:pt>
                <c:pt idx="79803">
                  <c:v>1</c:v>
                </c:pt>
                <c:pt idx="79804">
                  <c:v>1</c:v>
                </c:pt>
                <c:pt idx="79805">
                  <c:v>1</c:v>
                </c:pt>
                <c:pt idx="79806">
                  <c:v>1</c:v>
                </c:pt>
                <c:pt idx="79807">
                  <c:v>1</c:v>
                </c:pt>
                <c:pt idx="79808">
                  <c:v>1</c:v>
                </c:pt>
                <c:pt idx="79809">
                  <c:v>1</c:v>
                </c:pt>
                <c:pt idx="79810">
                  <c:v>1</c:v>
                </c:pt>
                <c:pt idx="79811">
                  <c:v>1</c:v>
                </c:pt>
                <c:pt idx="79812">
                  <c:v>1</c:v>
                </c:pt>
                <c:pt idx="79813">
                  <c:v>1</c:v>
                </c:pt>
                <c:pt idx="79814">
                  <c:v>1</c:v>
                </c:pt>
                <c:pt idx="79815">
                  <c:v>1</c:v>
                </c:pt>
                <c:pt idx="79816">
                  <c:v>1</c:v>
                </c:pt>
                <c:pt idx="79817">
                  <c:v>1</c:v>
                </c:pt>
                <c:pt idx="79818">
                  <c:v>1</c:v>
                </c:pt>
                <c:pt idx="79819">
                  <c:v>1</c:v>
                </c:pt>
                <c:pt idx="79820">
                  <c:v>1</c:v>
                </c:pt>
                <c:pt idx="79821">
                  <c:v>1</c:v>
                </c:pt>
                <c:pt idx="79822">
                  <c:v>1</c:v>
                </c:pt>
                <c:pt idx="79823">
                  <c:v>1</c:v>
                </c:pt>
                <c:pt idx="79824">
                  <c:v>1</c:v>
                </c:pt>
                <c:pt idx="79825">
                  <c:v>1</c:v>
                </c:pt>
                <c:pt idx="79826">
                  <c:v>1</c:v>
                </c:pt>
                <c:pt idx="79827">
                  <c:v>1</c:v>
                </c:pt>
                <c:pt idx="79828">
                  <c:v>1</c:v>
                </c:pt>
                <c:pt idx="79829">
                  <c:v>1</c:v>
                </c:pt>
                <c:pt idx="79830">
                  <c:v>1</c:v>
                </c:pt>
                <c:pt idx="79831">
                  <c:v>1</c:v>
                </c:pt>
                <c:pt idx="79832">
                  <c:v>1</c:v>
                </c:pt>
                <c:pt idx="79833">
                  <c:v>1</c:v>
                </c:pt>
                <c:pt idx="79834">
                  <c:v>1</c:v>
                </c:pt>
                <c:pt idx="79835">
                  <c:v>1</c:v>
                </c:pt>
                <c:pt idx="79836">
                  <c:v>1</c:v>
                </c:pt>
                <c:pt idx="79837">
                  <c:v>1</c:v>
                </c:pt>
                <c:pt idx="79838">
                  <c:v>1</c:v>
                </c:pt>
                <c:pt idx="79839">
                  <c:v>1</c:v>
                </c:pt>
                <c:pt idx="79840">
                  <c:v>1</c:v>
                </c:pt>
                <c:pt idx="79841">
                  <c:v>1</c:v>
                </c:pt>
                <c:pt idx="79842">
                  <c:v>1</c:v>
                </c:pt>
                <c:pt idx="79843">
                  <c:v>1</c:v>
                </c:pt>
                <c:pt idx="79844">
                  <c:v>1</c:v>
                </c:pt>
                <c:pt idx="79845">
                  <c:v>1</c:v>
                </c:pt>
                <c:pt idx="79846">
                  <c:v>1</c:v>
                </c:pt>
                <c:pt idx="79847">
                  <c:v>1</c:v>
                </c:pt>
                <c:pt idx="79848">
                  <c:v>1</c:v>
                </c:pt>
                <c:pt idx="79849">
                  <c:v>1</c:v>
                </c:pt>
                <c:pt idx="79850">
                  <c:v>1</c:v>
                </c:pt>
                <c:pt idx="79851">
                  <c:v>1</c:v>
                </c:pt>
                <c:pt idx="79852">
                  <c:v>1</c:v>
                </c:pt>
                <c:pt idx="79853">
                  <c:v>1</c:v>
                </c:pt>
                <c:pt idx="79854">
                  <c:v>1</c:v>
                </c:pt>
                <c:pt idx="79855">
                  <c:v>1</c:v>
                </c:pt>
                <c:pt idx="79856">
                  <c:v>1</c:v>
                </c:pt>
                <c:pt idx="79857">
                  <c:v>1</c:v>
                </c:pt>
                <c:pt idx="79858">
                  <c:v>1</c:v>
                </c:pt>
                <c:pt idx="79859">
                  <c:v>1</c:v>
                </c:pt>
                <c:pt idx="79860">
                  <c:v>1</c:v>
                </c:pt>
                <c:pt idx="79861">
                  <c:v>1</c:v>
                </c:pt>
                <c:pt idx="79862">
                  <c:v>1</c:v>
                </c:pt>
                <c:pt idx="79863">
                  <c:v>1</c:v>
                </c:pt>
                <c:pt idx="79864">
                  <c:v>1</c:v>
                </c:pt>
                <c:pt idx="79865">
                  <c:v>1</c:v>
                </c:pt>
                <c:pt idx="79866">
                  <c:v>1</c:v>
                </c:pt>
                <c:pt idx="79867">
                  <c:v>1</c:v>
                </c:pt>
                <c:pt idx="79868">
                  <c:v>1</c:v>
                </c:pt>
                <c:pt idx="79869">
                  <c:v>1</c:v>
                </c:pt>
                <c:pt idx="79870">
                  <c:v>1</c:v>
                </c:pt>
                <c:pt idx="79871">
                  <c:v>1</c:v>
                </c:pt>
                <c:pt idx="79872">
                  <c:v>1</c:v>
                </c:pt>
                <c:pt idx="79873">
                  <c:v>1</c:v>
                </c:pt>
                <c:pt idx="79874">
                  <c:v>1</c:v>
                </c:pt>
                <c:pt idx="79875">
                  <c:v>1</c:v>
                </c:pt>
                <c:pt idx="79876">
                  <c:v>1</c:v>
                </c:pt>
                <c:pt idx="79877">
                  <c:v>1</c:v>
                </c:pt>
                <c:pt idx="79878">
                  <c:v>0.85714285700000004</c:v>
                </c:pt>
                <c:pt idx="79879">
                  <c:v>0.85714285700000004</c:v>
                </c:pt>
                <c:pt idx="79880">
                  <c:v>1</c:v>
                </c:pt>
                <c:pt idx="79881">
                  <c:v>1</c:v>
                </c:pt>
                <c:pt idx="79882">
                  <c:v>1</c:v>
                </c:pt>
                <c:pt idx="79883">
                  <c:v>0.85714285700000004</c:v>
                </c:pt>
                <c:pt idx="79884">
                  <c:v>0.85714285700000004</c:v>
                </c:pt>
                <c:pt idx="79885">
                  <c:v>1</c:v>
                </c:pt>
                <c:pt idx="79886">
                  <c:v>0.85714285700000004</c:v>
                </c:pt>
                <c:pt idx="79887">
                  <c:v>1</c:v>
                </c:pt>
                <c:pt idx="79888">
                  <c:v>1</c:v>
                </c:pt>
                <c:pt idx="79889">
                  <c:v>0.85714285700000004</c:v>
                </c:pt>
                <c:pt idx="79890">
                  <c:v>1</c:v>
                </c:pt>
                <c:pt idx="79891">
                  <c:v>1</c:v>
                </c:pt>
                <c:pt idx="79892">
                  <c:v>1</c:v>
                </c:pt>
                <c:pt idx="79893">
                  <c:v>0.85714285700000004</c:v>
                </c:pt>
                <c:pt idx="79894">
                  <c:v>1</c:v>
                </c:pt>
                <c:pt idx="79895">
                  <c:v>1</c:v>
                </c:pt>
                <c:pt idx="79896">
                  <c:v>0.428571429</c:v>
                </c:pt>
                <c:pt idx="79897">
                  <c:v>0.85714285700000004</c:v>
                </c:pt>
                <c:pt idx="79898">
                  <c:v>1</c:v>
                </c:pt>
                <c:pt idx="79899">
                  <c:v>1</c:v>
                </c:pt>
                <c:pt idx="79900">
                  <c:v>1</c:v>
                </c:pt>
                <c:pt idx="79901">
                  <c:v>0.85714285700000004</c:v>
                </c:pt>
                <c:pt idx="79902">
                  <c:v>0.85714285700000004</c:v>
                </c:pt>
                <c:pt idx="79903">
                  <c:v>1</c:v>
                </c:pt>
                <c:pt idx="79904">
                  <c:v>1</c:v>
                </c:pt>
                <c:pt idx="79905">
                  <c:v>1</c:v>
                </c:pt>
                <c:pt idx="79906">
                  <c:v>1</c:v>
                </c:pt>
                <c:pt idx="79907">
                  <c:v>1</c:v>
                </c:pt>
                <c:pt idx="79908">
                  <c:v>0.85714285700000004</c:v>
                </c:pt>
                <c:pt idx="79909">
                  <c:v>1</c:v>
                </c:pt>
                <c:pt idx="79910">
                  <c:v>1</c:v>
                </c:pt>
                <c:pt idx="79911">
                  <c:v>1</c:v>
                </c:pt>
                <c:pt idx="79912">
                  <c:v>1</c:v>
                </c:pt>
                <c:pt idx="79913">
                  <c:v>1</c:v>
                </c:pt>
                <c:pt idx="79914">
                  <c:v>1</c:v>
                </c:pt>
                <c:pt idx="79915">
                  <c:v>0.85714285700000004</c:v>
                </c:pt>
                <c:pt idx="79916">
                  <c:v>1</c:v>
                </c:pt>
                <c:pt idx="79917">
                  <c:v>1</c:v>
                </c:pt>
                <c:pt idx="79918">
                  <c:v>0.85714285700000004</c:v>
                </c:pt>
                <c:pt idx="79919">
                  <c:v>1</c:v>
                </c:pt>
                <c:pt idx="79920">
                  <c:v>1</c:v>
                </c:pt>
                <c:pt idx="79921">
                  <c:v>0.85714285700000004</c:v>
                </c:pt>
                <c:pt idx="79922">
                  <c:v>1</c:v>
                </c:pt>
                <c:pt idx="79923">
                  <c:v>1</c:v>
                </c:pt>
                <c:pt idx="79924">
                  <c:v>1</c:v>
                </c:pt>
                <c:pt idx="79925">
                  <c:v>1</c:v>
                </c:pt>
                <c:pt idx="79926">
                  <c:v>1</c:v>
                </c:pt>
                <c:pt idx="79927">
                  <c:v>1</c:v>
                </c:pt>
                <c:pt idx="79928">
                  <c:v>1</c:v>
                </c:pt>
                <c:pt idx="79929">
                  <c:v>1</c:v>
                </c:pt>
                <c:pt idx="79930">
                  <c:v>1</c:v>
                </c:pt>
                <c:pt idx="79931">
                  <c:v>1</c:v>
                </c:pt>
                <c:pt idx="79932">
                  <c:v>1</c:v>
                </c:pt>
                <c:pt idx="79933">
                  <c:v>1</c:v>
                </c:pt>
                <c:pt idx="79934">
                  <c:v>1</c:v>
                </c:pt>
                <c:pt idx="79935">
                  <c:v>1</c:v>
                </c:pt>
                <c:pt idx="79936">
                  <c:v>1</c:v>
                </c:pt>
                <c:pt idx="79937">
                  <c:v>1</c:v>
                </c:pt>
                <c:pt idx="79938">
                  <c:v>1</c:v>
                </c:pt>
                <c:pt idx="79939">
                  <c:v>1</c:v>
                </c:pt>
                <c:pt idx="79940">
                  <c:v>1</c:v>
                </c:pt>
                <c:pt idx="79941">
                  <c:v>0.85714285700000004</c:v>
                </c:pt>
                <c:pt idx="79942">
                  <c:v>1</c:v>
                </c:pt>
                <c:pt idx="79943">
                  <c:v>1</c:v>
                </c:pt>
                <c:pt idx="79944">
                  <c:v>1</c:v>
                </c:pt>
                <c:pt idx="79945">
                  <c:v>1</c:v>
                </c:pt>
                <c:pt idx="79946">
                  <c:v>1</c:v>
                </c:pt>
                <c:pt idx="79947">
                  <c:v>1</c:v>
                </c:pt>
                <c:pt idx="79948">
                  <c:v>1</c:v>
                </c:pt>
                <c:pt idx="79949">
                  <c:v>0.85714285700000004</c:v>
                </c:pt>
                <c:pt idx="79950">
                  <c:v>1</c:v>
                </c:pt>
                <c:pt idx="79951">
                  <c:v>0.85714285700000004</c:v>
                </c:pt>
                <c:pt idx="79952">
                  <c:v>1</c:v>
                </c:pt>
                <c:pt idx="79953">
                  <c:v>1</c:v>
                </c:pt>
                <c:pt idx="79954">
                  <c:v>1</c:v>
                </c:pt>
                <c:pt idx="79955">
                  <c:v>1</c:v>
                </c:pt>
                <c:pt idx="79956">
                  <c:v>1</c:v>
                </c:pt>
                <c:pt idx="79957">
                  <c:v>1</c:v>
                </c:pt>
                <c:pt idx="79958">
                  <c:v>1</c:v>
                </c:pt>
                <c:pt idx="79959">
                  <c:v>1</c:v>
                </c:pt>
                <c:pt idx="79960">
                  <c:v>0.85714285700000004</c:v>
                </c:pt>
                <c:pt idx="79961">
                  <c:v>1</c:v>
                </c:pt>
                <c:pt idx="79962">
                  <c:v>1</c:v>
                </c:pt>
                <c:pt idx="79963">
                  <c:v>1</c:v>
                </c:pt>
                <c:pt idx="79964">
                  <c:v>1</c:v>
                </c:pt>
                <c:pt idx="79965">
                  <c:v>1</c:v>
                </c:pt>
                <c:pt idx="79966">
                  <c:v>0.85714285700000004</c:v>
                </c:pt>
                <c:pt idx="79967">
                  <c:v>1</c:v>
                </c:pt>
                <c:pt idx="79968">
                  <c:v>1</c:v>
                </c:pt>
                <c:pt idx="79969">
                  <c:v>1</c:v>
                </c:pt>
                <c:pt idx="79970">
                  <c:v>0.85714285700000004</c:v>
                </c:pt>
                <c:pt idx="79971">
                  <c:v>1</c:v>
                </c:pt>
                <c:pt idx="79972">
                  <c:v>1</c:v>
                </c:pt>
                <c:pt idx="79973">
                  <c:v>0.85714285700000004</c:v>
                </c:pt>
                <c:pt idx="79974">
                  <c:v>0.85714285700000004</c:v>
                </c:pt>
                <c:pt idx="79975">
                  <c:v>0.428571429</c:v>
                </c:pt>
                <c:pt idx="79976">
                  <c:v>1</c:v>
                </c:pt>
                <c:pt idx="79977">
                  <c:v>1</c:v>
                </c:pt>
                <c:pt idx="79978">
                  <c:v>1</c:v>
                </c:pt>
                <c:pt idx="79979">
                  <c:v>1</c:v>
                </c:pt>
                <c:pt idx="79980">
                  <c:v>1</c:v>
                </c:pt>
                <c:pt idx="79981">
                  <c:v>1</c:v>
                </c:pt>
                <c:pt idx="79982">
                  <c:v>1</c:v>
                </c:pt>
                <c:pt idx="79983">
                  <c:v>1</c:v>
                </c:pt>
                <c:pt idx="79984">
                  <c:v>1</c:v>
                </c:pt>
                <c:pt idx="79985">
                  <c:v>1</c:v>
                </c:pt>
                <c:pt idx="79986">
                  <c:v>1</c:v>
                </c:pt>
                <c:pt idx="79987">
                  <c:v>1</c:v>
                </c:pt>
                <c:pt idx="79988">
                  <c:v>1</c:v>
                </c:pt>
                <c:pt idx="79989">
                  <c:v>1</c:v>
                </c:pt>
                <c:pt idx="79990">
                  <c:v>1</c:v>
                </c:pt>
                <c:pt idx="79991">
                  <c:v>0.428571429</c:v>
                </c:pt>
                <c:pt idx="79992">
                  <c:v>1</c:v>
                </c:pt>
                <c:pt idx="79993">
                  <c:v>1</c:v>
                </c:pt>
                <c:pt idx="79994">
                  <c:v>1</c:v>
                </c:pt>
                <c:pt idx="79995">
                  <c:v>1</c:v>
                </c:pt>
                <c:pt idx="79996">
                  <c:v>1</c:v>
                </c:pt>
                <c:pt idx="79997">
                  <c:v>1</c:v>
                </c:pt>
                <c:pt idx="79998">
                  <c:v>0.85714285700000004</c:v>
                </c:pt>
                <c:pt idx="79999">
                  <c:v>1</c:v>
                </c:pt>
                <c:pt idx="80000">
                  <c:v>1</c:v>
                </c:pt>
                <c:pt idx="80001">
                  <c:v>1</c:v>
                </c:pt>
                <c:pt idx="80002">
                  <c:v>1</c:v>
                </c:pt>
                <c:pt idx="80003">
                  <c:v>1</c:v>
                </c:pt>
                <c:pt idx="80004">
                  <c:v>1</c:v>
                </c:pt>
                <c:pt idx="80005">
                  <c:v>1</c:v>
                </c:pt>
                <c:pt idx="80006">
                  <c:v>1</c:v>
                </c:pt>
                <c:pt idx="80007">
                  <c:v>1</c:v>
                </c:pt>
                <c:pt idx="80008">
                  <c:v>1</c:v>
                </c:pt>
                <c:pt idx="80009">
                  <c:v>1</c:v>
                </c:pt>
                <c:pt idx="80010">
                  <c:v>1</c:v>
                </c:pt>
                <c:pt idx="80011">
                  <c:v>0.85714285700000004</c:v>
                </c:pt>
                <c:pt idx="80012">
                  <c:v>0.85714285700000004</c:v>
                </c:pt>
                <c:pt idx="80013">
                  <c:v>1</c:v>
                </c:pt>
                <c:pt idx="80014">
                  <c:v>1</c:v>
                </c:pt>
                <c:pt idx="80015">
                  <c:v>0.85714285700000004</c:v>
                </c:pt>
                <c:pt idx="80016">
                  <c:v>1</c:v>
                </c:pt>
                <c:pt idx="80017">
                  <c:v>1</c:v>
                </c:pt>
                <c:pt idx="80018">
                  <c:v>1</c:v>
                </c:pt>
                <c:pt idx="80019">
                  <c:v>1</c:v>
                </c:pt>
                <c:pt idx="80020">
                  <c:v>1</c:v>
                </c:pt>
                <c:pt idx="80021">
                  <c:v>1</c:v>
                </c:pt>
                <c:pt idx="80022">
                  <c:v>1</c:v>
                </c:pt>
                <c:pt idx="80023">
                  <c:v>1</c:v>
                </c:pt>
                <c:pt idx="80024">
                  <c:v>1</c:v>
                </c:pt>
                <c:pt idx="80025">
                  <c:v>1</c:v>
                </c:pt>
                <c:pt idx="80026">
                  <c:v>1</c:v>
                </c:pt>
                <c:pt idx="80027">
                  <c:v>1</c:v>
                </c:pt>
                <c:pt idx="80028">
                  <c:v>1</c:v>
                </c:pt>
                <c:pt idx="80029">
                  <c:v>1</c:v>
                </c:pt>
                <c:pt idx="80030">
                  <c:v>1</c:v>
                </c:pt>
                <c:pt idx="80031">
                  <c:v>1</c:v>
                </c:pt>
                <c:pt idx="80032">
                  <c:v>1</c:v>
                </c:pt>
                <c:pt idx="80033">
                  <c:v>1</c:v>
                </c:pt>
                <c:pt idx="80034">
                  <c:v>1</c:v>
                </c:pt>
                <c:pt idx="80035">
                  <c:v>1</c:v>
                </c:pt>
                <c:pt idx="80036">
                  <c:v>1</c:v>
                </c:pt>
                <c:pt idx="80037">
                  <c:v>1</c:v>
                </c:pt>
                <c:pt idx="80038">
                  <c:v>0.85714285700000004</c:v>
                </c:pt>
                <c:pt idx="80039">
                  <c:v>1</c:v>
                </c:pt>
                <c:pt idx="80040">
                  <c:v>1</c:v>
                </c:pt>
                <c:pt idx="80041">
                  <c:v>1</c:v>
                </c:pt>
                <c:pt idx="80042">
                  <c:v>1</c:v>
                </c:pt>
                <c:pt idx="80043">
                  <c:v>1</c:v>
                </c:pt>
                <c:pt idx="80044">
                  <c:v>1</c:v>
                </c:pt>
                <c:pt idx="80045">
                  <c:v>1</c:v>
                </c:pt>
                <c:pt idx="80046">
                  <c:v>1</c:v>
                </c:pt>
                <c:pt idx="80047">
                  <c:v>0.85714285700000004</c:v>
                </c:pt>
                <c:pt idx="80048">
                  <c:v>0.85714285700000004</c:v>
                </c:pt>
                <c:pt idx="80049">
                  <c:v>0.85714285700000004</c:v>
                </c:pt>
                <c:pt idx="80050">
                  <c:v>1</c:v>
                </c:pt>
                <c:pt idx="80051">
                  <c:v>1</c:v>
                </c:pt>
                <c:pt idx="80052">
                  <c:v>1</c:v>
                </c:pt>
                <c:pt idx="80053">
                  <c:v>1</c:v>
                </c:pt>
                <c:pt idx="80054">
                  <c:v>1</c:v>
                </c:pt>
                <c:pt idx="80055">
                  <c:v>1</c:v>
                </c:pt>
                <c:pt idx="80056">
                  <c:v>1</c:v>
                </c:pt>
                <c:pt idx="80057">
                  <c:v>1</c:v>
                </c:pt>
                <c:pt idx="80058">
                  <c:v>1</c:v>
                </c:pt>
                <c:pt idx="80059">
                  <c:v>1</c:v>
                </c:pt>
                <c:pt idx="80060">
                  <c:v>1</c:v>
                </c:pt>
                <c:pt idx="80061">
                  <c:v>1</c:v>
                </c:pt>
                <c:pt idx="80062">
                  <c:v>1</c:v>
                </c:pt>
                <c:pt idx="80063">
                  <c:v>1</c:v>
                </c:pt>
                <c:pt idx="80064">
                  <c:v>1</c:v>
                </c:pt>
                <c:pt idx="80065">
                  <c:v>1</c:v>
                </c:pt>
                <c:pt idx="80066">
                  <c:v>1</c:v>
                </c:pt>
                <c:pt idx="80067">
                  <c:v>1</c:v>
                </c:pt>
                <c:pt idx="80068">
                  <c:v>1</c:v>
                </c:pt>
                <c:pt idx="80069">
                  <c:v>1</c:v>
                </c:pt>
                <c:pt idx="80070">
                  <c:v>1</c:v>
                </c:pt>
                <c:pt idx="80071">
                  <c:v>0.85714285700000004</c:v>
                </c:pt>
                <c:pt idx="80072">
                  <c:v>1</c:v>
                </c:pt>
                <c:pt idx="80073">
                  <c:v>1</c:v>
                </c:pt>
                <c:pt idx="80074">
                  <c:v>0.85714285700000004</c:v>
                </c:pt>
                <c:pt idx="80075">
                  <c:v>1</c:v>
                </c:pt>
                <c:pt idx="80076">
                  <c:v>1</c:v>
                </c:pt>
                <c:pt idx="80077">
                  <c:v>1</c:v>
                </c:pt>
                <c:pt idx="80078">
                  <c:v>0.85714285700000004</c:v>
                </c:pt>
                <c:pt idx="80079">
                  <c:v>1</c:v>
                </c:pt>
                <c:pt idx="80080">
                  <c:v>1</c:v>
                </c:pt>
                <c:pt idx="80081">
                  <c:v>1</c:v>
                </c:pt>
                <c:pt idx="80082">
                  <c:v>1</c:v>
                </c:pt>
                <c:pt idx="80083">
                  <c:v>1</c:v>
                </c:pt>
                <c:pt idx="80084">
                  <c:v>1</c:v>
                </c:pt>
                <c:pt idx="80085">
                  <c:v>0.85714285700000004</c:v>
                </c:pt>
                <c:pt idx="80086">
                  <c:v>1</c:v>
                </c:pt>
                <c:pt idx="80087">
                  <c:v>1</c:v>
                </c:pt>
                <c:pt idx="80088">
                  <c:v>1</c:v>
                </c:pt>
                <c:pt idx="80089">
                  <c:v>1</c:v>
                </c:pt>
                <c:pt idx="80090">
                  <c:v>1</c:v>
                </c:pt>
                <c:pt idx="80091">
                  <c:v>1</c:v>
                </c:pt>
                <c:pt idx="80092">
                  <c:v>1</c:v>
                </c:pt>
                <c:pt idx="80093">
                  <c:v>1</c:v>
                </c:pt>
                <c:pt idx="80094">
                  <c:v>1</c:v>
                </c:pt>
                <c:pt idx="80095">
                  <c:v>1</c:v>
                </c:pt>
                <c:pt idx="80096">
                  <c:v>1</c:v>
                </c:pt>
                <c:pt idx="80097">
                  <c:v>1</c:v>
                </c:pt>
                <c:pt idx="80098">
                  <c:v>1</c:v>
                </c:pt>
                <c:pt idx="80099">
                  <c:v>1</c:v>
                </c:pt>
                <c:pt idx="80100">
                  <c:v>1</c:v>
                </c:pt>
                <c:pt idx="80101">
                  <c:v>1</c:v>
                </c:pt>
                <c:pt idx="80102">
                  <c:v>0.85714285700000004</c:v>
                </c:pt>
                <c:pt idx="80103">
                  <c:v>1</c:v>
                </c:pt>
                <c:pt idx="80104">
                  <c:v>1</c:v>
                </c:pt>
                <c:pt idx="80105">
                  <c:v>1</c:v>
                </c:pt>
                <c:pt idx="80106">
                  <c:v>1</c:v>
                </c:pt>
                <c:pt idx="80107">
                  <c:v>1</c:v>
                </c:pt>
                <c:pt idx="80108">
                  <c:v>1</c:v>
                </c:pt>
                <c:pt idx="80109">
                  <c:v>1</c:v>
                </c:pt>
                <c:pt idx="80110">
                  <c:v>1</c:v>
                </c:pt>
                <c:pt idx="80111">
                  <c:v>1</c:v>
                </c:pt>
                <c:pt idx="80112">
                  <c:v>1</c:v>
                </c:pt>
                <c:pt idx="80113">
                  <c:v>1</c:v>
                </c:pt>
                <c:pt idx="80114">
                  <c:v>1</c:v>
                </c:pt>
                <c:pt idx="80115">
                  <c:v>1</c:v>
                </c:pt>
                <c:pt idx="80116">
                  <c:v>1</c:v>
                </c:pt>
                <c:pt idx="80117">
                  <c:v>1</c:v>
                </c:pt>
                <c:pt idx="80118">
                  <c:v>1</c:v>
                </c:pt>
                <c:pt idx="80119">
                  <c:v>1</c:v>
                </c:pt>
                <c:pt idx="80120">
                  <c:v>1</c:v>
                </c:pt>
                <c:pt idx="80121">
                  <c:v>1</c:v>
                </c:pt>
                <c:pt idx="80122">
                  <c:v>1</c:v>
                </c:pt>
                <c:pt idx="80123">
                  <c:v>1</c:v>
                </c:pt>
                <c:pt idx="80124">
                  <c:v>1</c:v>
                </c:pt>
                <c:pt idx="80125">
                  <c:v>1</c:v>
                </c:pt>
                <c:pt idx="80126">
                  <c:v>1</c:v>
                </c:pt>
                <c:pt idx="80127">
                  <c:v>1</c:v>
                </c:pt>
                <c:pt idx="80128">
                  <c:v>1</c:v>
                </c:pt>
                <c:pt idx="80129">
                  <c:v>1</c:v>
                </c:pt>
                <c:pt idx="80130">
                  <c:v>1</c:v>
                </c:pt>
                <c:pt idx="80131">
                  <c:v>1</c:v>
                </c:pt>
                <c:pt idx="80132">
                  <c:v>1</c:v>
                </c:pt>
                <c:pt idx="80133">
                  <c:v>1</c:v>
                </c:pt>
                <c:pt idx="80134">
                  <c:v>1</c:v>
                </c:pt>
                <c:pt idx="80135">
                  <c:v>1</c:v>
                </c:pt>
                <c:pt idx="80136">
                  <c:v>1</c:v>
                </c:pt>
                <c:pt idx="80137">
                  <c:v>1</c:v>
                </c:pt>
                <c:pt idx="80138">
                  <c:v>1</c:v>
                </c:pt>
                <c:pt idx="80139">
                  <c:v>1</c:v>
                </c:pt>
                <c:pt idx="80140">
                  <c:v>1</c:v>
                </c:pt>
                <c:pt idx="80141">
                  <c:v>1</c:v>
                </c:pt>
                <c:pt idx="80142">
                  <c:v>1</c:v>
                </c:pt>
                <c:pt idx="80143">
                  <c:v>1</c:v>
                </c:pt>
                <c:pt idx="80144">
                  <c:v>1</c:v>
                </c:pt>
                <c:pt idx="80145">
                  <c:v>1</c:v>
                </c:pt>
                <c:pt idx="80146">
                  <c:v>1</c:v>
                </c:pt>
                <c:pt idx="80147">
                  <c:v>1</c:v>
                </c:pt>
                <c:pt idx="80148">
                  <c:v>1</c:v>
                </c:pt>
                <c:pt idx="80149">
                  <c:v>1</c:v>
                </c:pt>
                <c:pt idx="80150">
                  <c:v>1</c:v>
                </c:pt>
                <c:pt idx="80151">
                  <c:v>1</c:v>
                </c:pt>
                <c:pt idx="80152">
                  <c:v>1</c:v>
                </c:pt>
                <c:pt idx="80153">
                  <c:v>1</c:v>
                </c:pt>
                <c:pt idx="80154">
                  <c:v>1</c:v>
                </c:pt>
                <c:pt idx="80155">
                  <c:v>1</c:v>
                </c:pt>
                <c:pt idx="80156">
                  <c:v>1</c:v>
                </c:pt>
                <c:pt idx="80157">
                  <c:v>1</c:v>
                </c:pt>
                <c:pt idx="80158">
                  <c:v>0.85714285700000004</c:v>
                </c:pt>
                <c:pt idx="80159">
                  <c:v>1</c:v>
                </c:pt>
                <c:pt idx="80160">
                  <c:v>1</c:v>
                </c:pt>
                <c:pt idx="80161">
                  <c:v>1</c:v>
                </c:pt>
                <c:pt idx="80162">
                  <c:v>1</c:v>
                </c:pt>
                <c:pt idx="80163">
                  <c:v>1</c:v>
                </c:pt>
                <c:pt idx="80164">
                  <c:v>1</c:v>
                </c:pt>
                <c:pt idx="80165">
                  <c:v>1</c:v>
                </c:pt>
                <c:pt idx="80166">
                  <c:v>1</c:v>
                </c:pt>
                <c:pt idx="80167">
                  <c:v>1</c:v>
                </c:pt>
                <c:pt idx="80168">
                  <c:v>1</c:v>
                </c:pt>
                <c:pt idx="80169">
                  <c:v>1</c:v>
                </c:pt>
                <c:pt idx="80170">
                  <c:v>1</c:v>
                </c:pt>
                <c:pt idx="80171">
                  <c:v>1</c:v>
                </c:pt>
                <c:pt idx="80172">
                  <c:v>1</c:v>
                </c:pt>
                <c:pt idx="80173">
                  <c:v>1</c:v>
                </c:pt>
                <c:pt idx="80174">
                  <c:v>1</c:v>
                </c:pt>
                <c:pt idx="80175">
                  <c:v>1</c:v>
                </c:pt>
                <c:pt idx="80176">
                  <c:v>1</c:v>
                </c:pt>
                <c:pt idx="80177">
                  <c:v>1</c:v>
                </c:pt>
                <c:pt idx="80178">
                  <c:v>1</c:v>
                </c:pt>
                <c:pt idx="80179">
                  <c:v>1</c:v>
                </c:pt>
                <c:pt idx="80180">
                  <c:v>1</c:v>
                </c:pt>
                <c:pt idx="80181">
                  <c:v>1</c:v>
                </c:pt>
                <c:pt idx="80182">
                  <c:v>1</c:v>
                </c:pt>
                <c:pt idx="80183">
                  <c:v>1</c:v>
                </c:pt>
                <c:pt idx="80184">
                  <c:v>1</c:v>
                </c:pt>
                <c:pt idx="80185">
                  <c:v>1</c:v>
                </c:pt>
                <c:pt idx="80186">
                  <c:v>1</c:v>
                </c:pt>
                <c:pt idx="80187">
                  <c:v>1</c:v>
                </c:pt>
                <c:pt idx="80188">
                  <c:v>1</c:v>
                </c:pt>
                <c:pt idx="80189">
                  <c:v>1</c:v>
                </c:pt>
                <c:pt idx="80190">
                  <c:v>1</c:v>
                </c:pt>
                <c:pt idx="80191">
                  <c:v>1</c:v>
                </c:pt>
                <c:pt idx="80192">
                  <c:v>1</c:v>
                </c:pt>
                <c:pt idx="80193">
                  <c:v>1</c:v>
                </c:pt>
                <c:pt idx="80194">
                  <c:v>1</c:v>
                </c:pt>
                <c:pt idx="80195">
                  <c:v>0.85714285700000004</c:v>
                </c:pt>
                <c:pt idx="80196">
                  <c:v>1</c:v>
                </c:pt>
                <c:pt idx="80197">
                  <c:v>1</c:v>
                </c:pt>
                <c:pt idx="80198">
                  <c:v>1</c:v>
                </c:pt>
                <c:pt idx="80199">
                  <c:v>1</c:v>
                </c:pt>
                <c:pt idx="80200">
                  <c:v>1</c:v>
                </c:pt>
                <c:pt idx="80201">
                  <c:v>1</c:v>
                </c:pt>
                <c:pt idx="80202">
                  <c:v>1</c:v>
                </c:pt>
                <c:pt idx="80203">
                  <c:v>1</c:v>
                </c:pt>
                <c:pt idx="80204">
                  <c:v>1</c:v>
                </c:pt>
                <c:pt idx="80205">
                  <c:v>1</c:v>
                </c:pt>
                <c:pt idx="80206">
                  <c:v>1</c:v>
                </c:pt>
                <c:pt idx="80207">
                  <c:v>1</c:v>
                </c:pt>
                <c:pt idx="80208">
                  <c:v>1</c:v>
                </c:pt>
                <c:pt idx="80209">
                  <c:v>1</c:v>
                </c:pt>
                <c:pt idx="80210">
                  <c:v>1</c:v>
                </c:pt>
                <c:pt idx="80211">
                  <c:v>1</c:v>
                </c:pt>
                <c:pt idx="80212">
                  <c:v>1</c:v>
                </c:pt>
                <c:pt idx="80213">
                  <c:v>1</c:v>
                </c:pt>
                <c:pt idx="80214">
                  <c:v>1</c:v>
                </c:pt>
                <c:pt idx="80215">
                  <c:v>1</c:v>
                </c:pt>
                <c:pt idx="80216">
                  <c:v>1</c:v>
                </c:pt>
                <c:pt idx="80217">
                  <c:v>1</c:v>
                </c:pt>
                <c:pt idx="80218">
                  <c:v>1</c:v>
                </c:pt>
                <c:pt idx="80219">
                  <c:v>1</c:v>
                </c:pt>
                <c:pt idx="80220">
                  <c:v>1</c:v>
                </c:pt>
                <c:pt idx="80221">
                  <c:v>1</c:v>
                </c:pt>
                <c:pt idx="80222">
                  <c:v>0.85714285700000004</c:v>
                </c:pt>
                <c:pt idx="80223">
                  <c:v>1</c:v>
                </c:pt>
                <c:pt idx="80224">
                  <c:v>1</c:v>
                </c:pt>
                <c:pt idx="80225">
                  <c:v>1</c:v>
                </c:pt>
                <c:pt idx="80226">
                  <c:v>1</c:v>
                </c:pt>
                <c:pt idx="80227">
                  <c:v>1</c:v>
                </c:pt>
                <c:pt idx="80228">
                  <c:v>1</c:v>
                </c:pt>
                <c:pt idx="80229">
                  <c:v>1</c:v>
                </c:pt>
                <c:pt idx="80230">
                  <c:v>1</c:v>
                </c:pt>
                <c:pt idx="80231">
                  <c:v>1</c:v>
                </c:pt>
                <c:pt idx="80232">
                  <c:v>1</c:v>
                </c:pt>
                <c:pt idx="80233">
                  <c:v>1</c:v>
                </c:pt>
                <c:pt idx="80234">
                  <c:v>1</c:v>
                </c:pt>
                <c:pt idx="80235">
                  <c:v>1</c:v>
                </c:pt>
                <c:pt idx="80236">
                  <c:v>1</c:v>
                </c:pt>
                <c:pt idx="80237">
                  <c:v>1</c:v>
                </c:pt>
                <c:pt idx="80238">
                  <c:v>1</c:v>
                </c:pt>
                <c:pt idx="80239">
                  <c:v>1</c:v>
                </c:pt>
                <c:pt idx="80240">
                  <c:v>1</c:v>
                </c:pt>
                <c:pt idx="80241">
                  <c:v>1</c:v>
                </c:pt>
                <c:pt idx="80242">
                  <c:v>1</c:v>
                </c:pt>
                <c:pt idx="80243">
                  <c:v>1</c:v>
                </c:pt>
                <c:pt idx="80244">
                  <c:v>1</c:v>
                </c:pt>
                <c:pt idx="80245">
                  <c:v>1</c:v>
                </c:pt>
                <c:pt idx="80246">
                  <c:v>1</c:v>
                </c:pt>
                <c:pt idx="80247">
                  <c:v>1</c:v>
                </c:pt>
                <c:pt idx="80248">
                  <c:v>1</c:v>
                </c:pt>
                <c:pt idx="80249">
                  <c:v>1</c:v>
                </c:pt>
                <c:pt idx="80250">
                  <c:v>1</c:v>
                </c:pt>
                <c:pt idx="80251">
                  <c:v>1</c:v>
                </c:pt>
                <c:pt idx="80252">
                  <c:v>1</c:v>
                </c:pt>
                <c:pt idx="80253">
                  <c:v>1</c:v>
                </c:pt>
                <c:pt idx="80254">
                  <c:v>1</c:v>
                </c:pt>
                <c:pt idx="80255">
                  <c:v>1</c:v>
                </c:pt>
                <c:pt idx="80256">
                  <c:v>1</c:v>
                </c:pt>
                <c:pt idx="80257">
                  <c:v>1</c:v>
                </c:pt>
                <c:pt idx="80258">
                  <c:v>1</c:v>
                </c:pt>
                <c:pt idx="80259">
                  <c:v>1</c:v>
                </c:pt>
                <c:pt idx="80260">
                  <c:v>1</c:v>
                </c:pt>
                <c:pt idx="80261">
                  <c:v>1</c:v>
                </c:pt>
                <c:pt idx="80262">
                  <c:v>1</c:v>
                </c:pt>
                <c:pt idx="80263">
                  <c:v>1</c:v>
                </c:pt>
                <c:pt idx="80264">
                  <c:v>1</c:v>
                </c:pt>
                <c:pt idx="80265">
                  <c:v>1</c:v>
                </c:pt>
                <c:pt idx="80266">
                  <c:v>1</c:v>
                </c:pt>
                <c:pt idx="80267">
                  <c:v>1</c:v>
                </c:pt>
                <c:pt idx="80268">
                  <c:v>1</c:v>
                </c:pt>
                <c:pt idx="80269">
                  <c:v>1</c:v>
                </c:pt>
                <c:pt idx="80270">
                  <c:v>1</c:v>
                </c:pt>
                <c:pt idx="80271">
                  <c:v>1</c:v>
                </c:pt>
                <c:pt idx="80272">
                  <c:v>1</c:v>
                </c:pt>
                <c:pt idx="80273">
                  <c:v>1</c:v>
                </c:pt>
                <c:pt idx="80274">
                  <c:v>1</c:v>
                </c:pt>
                <c:pt idx="80275">
                  <c:v>1</c:v>
                </c:pt>
                <c:pt idx="80276">
                  <c:v>1</c:v>
                </c:pt>
                <c:pt idx="80277">
                  <c:v>1</c:v>
                </c:pt>
                <c:pt idx="80278">
                  <c:v>1</c:v>
                </c:pt>
                <c:pt idx="80279">
                  <c:v>1</c:v>
                </c:pt>
                <c:pt idx="80280">
                  <c:v>1</c:v>
                </c:pt>
                <c:pt idx="80281">
                  <c:v>0.85714285700000004</c:v>
                </c:pt>
                <c:pt idx="80282">
                  <c:v>0.85714285700000004</c:v>
                </c:pt>
                <c:pt idx="80283">
                  <c:v>1</c:v>
                </c:pt>
                <c:pt idx="80284">
                  <c:v>1</c:v>
                </c:pt>
                <c:pt idx="80285">
                  <c:v>1</c:v>
                </c:pt>
                <c:pt idx="80286">
                  <c:v>1</c:v>
                </c:pt>
                <c:pt idx="80287">
                  <c:v>1</c:v>
                </c:pt>
                <c:pt idx="80288">
                  <c:v>1</c:v>
                </c:pt>
                <c:pt idx="80289">
                  <c:v>1</c:v>
                </c:pt>
                <c:pt idx="80290">
                  <c:v>1</c:v>
                </c:pt>
                <c:pt idx="80291">
                  <c:v>1</c:v>
                </c:pt>
                <c:pt idx="80292">
                  <c:v>1</c:v>
                </c:pt>
                <c:pt idx="80293">
                  <c:v>1</c:v>
                </c:pt>
                <c:pt idx="80294">
                  <c:v>1</c:v>
                </c:pt>
                <c:pt idx="80295">
                  <c:v>1</c:v>
                </c:pt>
                <c:pt idx="80296">
                  <c:v>1</c:v>
                </c:pt>
                <c:pt idx="80297">
                  <c:v>1</c:v>
                </c:pt>
                <c:pt idx="80298">
                  <c:v>1</c:v>
                </c:pt>
                <c:pt idx="80299">
                  <c:v>1</c:v>
                </c:pt>
                <c:pt idx="80300">
                  <c:v>1</c:v>
                </c:pt>
                <c:pt idx="80301">
                  <c:v>1</c:v>
                </c:pt>
                <c:pt idx="80302">
                  <c:v>1</c:v>
                </c:pt>
                <c:pt idx="80303">
                  <c:v>1</c:v>
                </c:pt>
                <c:pt idx="80304">
                  <c:v>0.85714285700000004</c:v>
                </c:pt>
                <c:pt idx="80305">
                  <c:v>1</c:v>
                </c:pt>
                <c:pt idx="80306">
                  <c:v>1</c:v>
                </c:pt>
                <c:pt idx="80307">
                  <c:v>1</c:v>
                </c:pt>
                <c:pt idx="80308">
                  <c:v>1</c:v>
                </c:pt>
                <c:pt idx="80309">
                  <c:v>0.85714285700000004</c:v>
                </c:pt>
                <c:pt idx="80310">
                  <c:v>1</c:v>
                </c:pt>
                <c:pt idx="80311">
                  <c:v>1</c:v>
                </c:pt>
                <c:pt idx="80312">
                  <c:v>1</c:v>
                </c:pt>
                <c:pt idx="80313">
                  <c:v>1</c:v>
                </c:pt>
                <c:pt idx="80314">
                  <c:v>1</c:v>
                </c:pt>
                <c:pt idx="80315">
                  <c:v>1</c:v>
                </c:pt>
                <c:pt idx="80316">
                  <c:v>1</c:v>
                </c:pt>
                <c:pt idx="80317">
                  <c:v>1</c:v>
                </c:pt>
                <c:pt idx="80318">
                  <c:v>1</c:v>
                </c:pt>
                <c:pt idx="80319">
                  <c:v>1</c:v>
                </c:pt>
                <c:pt idx="80320">
                  <c:v>1</c:v>
                </c:pt>
                <c:pt idx="80321">
                  <c:v>1</c:v>
                </c:pt>
                <c:pt idx="80322">
                  <c:v>1</c:v>
                </c:pt>
                <c:pt idx="80323">
                  <c:v>1</c:v>
                </c:pt>
                <c:pt idx="80324">
                  <c:v>1</c:v>
                </c:pt>
                <c:pt idx="80325">
                  <c:v>1</c:v>
                </c:pt>
                <c:pt idx="80326">
                  <c:v>1</c:v>
                </c:pt>
                <c:pt idx="80327">
                  <c:v>1</c:v>
                </c:pt>
                <c:pt idx="80328">
                  <c:v>1</c:v>
                </c:pt>
                <c:pt idx="80329">
                  <c:v>1</c:v>
                </c:pt>
                <c:pt idx="80330">
                  <c:v>1</c:v>
                </c:pt>
                <c:pt idx="80331">
                  <c:v>0.85714285700000004</c:v>
                </c:pt>
                <c:pt idx="80332">
                  <c:v>1</c:v>
                </c:pt>
                <c:pt idx="80333">
                  <c:v>1</c:v>
                </c:pt>
                <c:pt idx="80334">
                  <c:v>1</c:v>
                </c:pt>
                <c:pt idx="80335">
                  <c:v>1</c:v>
                </c:pt>
                <c:pt idx="80336">
                  <c:v>1</c:v>
                </c:pt>
                <c:pt idx="80337">
                  <c:v>1</c:v>
                </c:pt>
                <c:pt idx="80338">
                  <c:v>1</c:v>
                </c:pt>
                <c:pt idx="80339">
                  <c:v>1</c:v>
                </c:pt>
                <c:pt idx="80340">
                  <c:v>1</c:v>
                </c:pt>
                <c:pt idx="80341">
                  <c:v>1</c:v>
                </c:pt>
                <c:pt idx="80342">
                  <c:v>1</c:v>
                </c:pt>
                <c:pt idx="80343">
                  <c:v>1</c:v>
                </c:pt>
                <c:pt idx="80344">
                  <c:v>1</c:v>
                </c:pt>
                <c:pt idx="80345">
                  <c:v>1</c:v>
                </c:pt>
                <c:pt idx="80346">
                  <c:v>1</c:v>
                </c:pt>
                <c:pt idx="80347">
                  <c:v>1</c:v>
                </c:pt>
                <c:pt idx="80348">
                  <c:v>1</c:v>
                </c:pt>
                <c:pt idx="80349">
                  <c:v>1</c:v>
                </c:pt>
                <c:pt idx="80350">
                  <c:v>1</c:v>
                </c:pt>
                <c:pt idx="80351">
                  <c:v>1</c:v>
                </c:pt>
                <c:pt idx="80352">
                  <c:v>0.85714285700000004</c:v>
                </c:pt>
                <c:pt idx="80353">
                  <c:v>1</c:v>
                </c:pt>
                <c:pt idx="80354">
                  <c:v>1</c:v>
                </c:pt>
                <c:pt idx="80355">
                  <c:v>1</c:v>
                </c:pt>
                <c:pt idx="80356">
                  <c:v>1</c:v>
                </c:pt>
                <c:pt idx="80357">
                  <c:v>1</c:v>
                </c:pt>
                <c:pt idx="80358">
                  <c:v>1</c:v>
                </c:pt>
                <c:pt idx="80359">
                  <c:v>1</c:v>
                </c:pt>
                <c:pt idx="80360">
                  <c:v>1</c:v>
                </c:pt>
                <c:pt idx="80361">
                  <c:v>1</c:v>
                </c:pt>
                <c:pt idx="80362">
                  <c:v>1</c:v>
                </c:pt>
                <c:pt idx="80363">
                  <c:v>1</c:v>
                </c:pt>
                <c:pt idx="80364">
                  <c:v>1</c:v>
                </c:pt>
                <c:pt idx="80365">
                  <c:v>1</c:v>
                </c:pt>
                <c:pt idx="80366">
                  <c:v>1</c:v>
                </c:pt>
                <c:pt idx="80367">
                  <c:v>1</c:v>
                </c:pt>
                <c:pt idx="80368">
                  <c:v>1</c:v>
                </c:pt>
                <c:pt idx="80369">
                  <c:v>1</c:v>
                </c:pt>
                <c:pt idx="80370">
                  <c:v>1</c:v>
                </c:pt>
                <c:pt idx="80371">
                  <c:v>1</c:v>
                </c:pt>
                <c:pt idx="80372">
                  <c:v>1</c:v>
                </c:pt>
                <c:pt idx="80373">
                  <c:v>1</c:v>
                </c:pt>
                <c:pt idx="80374">
                  <c:v>1</c:v>
                </c:pt>
                <c:pt idx="80375">
                  <c:v>1</c:v>
                </c:pt>
                <c:pt idx="80376">
                  <c:v>1</c:v>
                </c:pt>
                <c:pt idx="80377">
                  <c:v>1</c:v>
                </c:pt>
                <c:pt idx="80378">
                  <c:v>1</c:v>
                </c:pt>
                <c:pt idx="80379">
                  <c:v>1</c:v>
                </c:pt>
                <c:pt idx="80380">
                  <c:v>1</c:v>
                </c:pt>
                <c:pt idx="80381">
                  <c:v>1</c:v>
                </c:pt>
                <c:pt idx="80382">
                  <c:v>1</c:v>
                </c:pt>
                <c:pt idx="80383">
                  <c:v>1</c:v>
                </c:pt>
                <c:pt idx="80384">
                  <c:v>1</c:v>
                </c:pt>
                <c:pt idx="80385">
                  <c:v>1</c:v>
                </c:pt>
                <c:pt idx="80386">
                  <c:v>1</c:v>
                </c:pt>
                <c:pt idx="80387">
                  <c:v>1</c:v>
                </c:pt>
                <c:pt idx="80388">
                  <c:v>1</c:v>
                </c:pt>
                <c:pt idx="80389">
                  <c:v>1</c:v>
                </c:pt>
                <c:pt idx="80390">
                  <c:v>1</c:v>
                </c:pt>
                <c:pt idx="80391">
                  <c:v>1</c:v>
                </c:pt>
                <c:pt idx="80392">
                  <c:v>0.85714285700000004</c:v>
                </c:pt>
                <c:pt idx="80393">
                  <c:v>1</c:v>
                </c:pt>
                <c:pt idx="80394">
                  <c:v>1</c:v>
                </c:pt>
                <c:pt idx="80395">
                  <c:v>1</c:v>
                </c:pt>
                <c:pt idx="80396">
                  <c:v>1</c:v>
                </c:pt>
                <c:pt idx="80397">
                  <c:v>1</c:v>
                </c:pt>
                <c:pt idx="80398">
                  <c:v>1</c:v>
                </c:pt>
                <c:pt idx="80399">
                  <c:v>1</c:v>
                </c:pt>
                <c:pt idx="80400">
                  <c:v>0.85714285700000004</c:v>
                </c:pt>
                <c:pt idx="80401">
                  <c:v>1</c:v>
                </c:pt>
                <c:pt idx="80402">
                  <c:v>1</c:v>
                </c:pt>
                <c:pt idx="80403">
                  <c:v>1</c:v>
                </c:pt>
                <c:pt idx="80404">
                  <c:v>1</c:v>
                </c:pt>
                <c:pt idx="80405">
                  <c:v>1</c:v>
                </c:pt>
                <c:pt idx="80406">
                  <c:v>1</c:v>
                </c:pt>
                <c:pt idx="80407">
                  <c:v>1</c:v>
                </c:pt>
                <c:pt idx="80408">
                  <c:v>1</c:v>
                </c:pt>
                <c:pt idx="80409">
                  <c:v>1</c:v>
                </c:pt>
                <c:pt idx="80410">
                  <c:v>1</c:v>
                </c:pt>
                <c:pt idx="80411">
                  <c:v>1</c:v>
                </c:pt>
                <c:pt idx="80412">
                  <c:v>0.85714285700000004</c:v>
                </c:pt>
                <c:pt idx="80413">
                  <c:v>1</c:v>
                </c:pt>
                <c:pt idx="80414">
                  <c:v>1</c:v>
                </c:pt>
                <c:pt idx="80415">
                  <c:v>1</c:v>
                </c:pt>
                <c:pt idx="80416">
                  <c:v>1</c:v>
                </c:pt>
                <c:pt idx="80417">
                  <c:v>1</c:v>
                </c:pt>
                <c:pt idx="80418">
                  <c:v>1</c:v>
                </c:pt>
                <c:pt idx="80419">
                  <c:v>1</c:v>
                </c:pt>
                <c:pt idx="80420">
                  <c:v>1</c:v>
                </c:pt>
                <c:pt idx="80421">
                  <c:v>1</c:v>
                </c:pt>
                <c:pt idx="80422">
                  <c:v>1</c:v>
                </c:pt>
                <c:pt idx="80423">
                  <c:v>1</c:v>
                </c:pt>
                <c:pt idx="80424">
                  <c:v>1</c:v>
                </c:pt>
                <c:pt idx="80425">
                  <c:v>1</c:v>
                </c:pt>
                <c:pt idx="80426">
                  <c:v>1</c:v>
                </c:pt>
                <c:pt idx="80427">
                  <c:v>1</c:v>
                </c:pt>
                <c:pt idx="80428">
                  <c:v>1</c:v>
                </c:pt>
                <c:pt idx="80429">
                  <c:v>1</c:v>
                </c:pt>
                <c:pt idx="80430">
                  <c:v>1</c:v>
                </c:pt>
                <c:pt idx="80431">
                  <c:v>1</c:v>
                </c:pt>
                <c:pt idx="80432">
                  <c:v>1</c:v>
                </c:pt>
                <c:pt idx="80433">
                  <c:v>1</c:v>
                </c:pt>
                <c:pt idx="80434">
                  <c:v>1</c:v>
                </c:pt>
                <c:pt idx="80435">
                  <c:v>1</c:v>
                </c:pt>
                <c:pt idx="80436">
                  <c:v>1</c:v>
                </c:pt>
                <c:pt idx="80437">
                  <c:v>0.85714285700000004</c:v>
                </c:pt>
                <c:pt idx="80438">
                  <c:v>1</c:v>
                </c:pt>
                <c:pt idx="80439">
                  <c:v>1</c:v>
                </c:pt>
                <c:pt idx="80440">
                  <c:v>1</c:v>
                </c:pt>
                <c:pt idx="80441">
                  <c:v>1</c:v>
                </c:pt>
                <c:pt idx="80442">
                  <c:v>1</c:v>
                </c:pt>
                <c:pt idx="80443">
                  <c:v>1</c:v>
                </c:pt>
                <c:pt idx="80444">
                  <c:v>1</c:v>
                </c:pt>
                <c:pt idx="80445">
                  <c:v>1</c:v>
                </c:pt>
                <c:pt idx="80446">
                  <c:v>1</c:v>
                </c:pt>
                <c:pt idx="80447">
                  <c:v>1</c:v>
                </c:pt>
                <c:pt idx="80448">
                  <c:v>1</c:v>
                </c:pt>
                <c:pt idx="80449">
                  <c:v>1</c:v>
                </c:pt>
                <c:pt idx="80450">
                  <c:v>1</c:v>
                </c:pt>
                <c:pt idx="80451">
                  <c:v>0.85714285700000004</c:v>
                </c:pt>
                <c:pt idx="80452">
                  <c:v>1</c:v>
                </c:pt>
                <c:pt idx="80453">
                  <c:v>1</c:v>
                </c:pt>
                <c:pt idx="80454">
                  <c:v>1</c:v>
                </c:pt>
                <c:pt idx="80455">
                  <c:v>1</c:v>
                </c:pt>
                <c:pt idx="80456">
                  <c:v>1</c:v>
                </c:pt>
                <c:pt idx="80457">
                  <c:v>1</c:v>
                </c:pt>
                <c:pt idx="80458">
                  <c:v>1</c:v>
                </c:pt>
                <c:pt idx="80459">
                  <c:v>1</c:v>
                </c:pt>
                <c:pt idx="80460">
                  <c:v>1</c:v>
                </c:pt>
                <c:pt idx="80461">
                  <c:v>1</c:v>
                </c:pt>
                <c:pt idx="80462">
                  <c:v>1</c:v>
                </c:pt>
                <c:pt idx="80463">
                  <c:v>1</c:v>
                </c:pt>
                <c:pt idx="80464">
                  <c:v>0.85714285700000004</c:v>
                </c:pt>
                <c:pt idx="80465">
                  <c:v>0.85714285700000004</c:v>
                </c:pt>
                <c:pt idx="80466">
                  <c:v>1</c:v>
                </c:pt>
                <c:pt idx="80467">
                  <c:v>1</c:v>
                </c:pt>
                <c:pt idx="80468">
                  <c:v>1</c:v>
                </c:pt>
                <c:pt idx="80469">
                  <c:v>1</c:v>
                </c:pt>
                <c:pt idx="80470">
                  <c:v>1</c:v>
                </c:pt>
                <c:pt idx="80471">
                  <c:v>1</c:v>
                </c:pt>
                <c:pt idx="80472">
                  <c:v>1</c:v>
                </c:pt>
                <c:pt idx="80473">
                  <c:v>1</c:v>
                </c:pt>
                <c:pt idx="80474">
                  <c:v>1</c:v>
                </c:pt>
                <c:pt idx="80475">
                  <c:v>1</c:v>
                </c:pt>
                <c:pt idx="80476">
                  <c:v>1</c:v>
                </c:pt>
                <c:pt idx="80477">
                  <c:v>1</c:v>
                </c:pt>
                <c:pt idx="80478">
                  <c:v>1</c:v>
                </c:pt>
                <c:pt idx="80479">
                  <c:v>1</c:v>
                </c:pt>
                <c:pt idx="80480">
                  <c:v>1</c:v>
                </c:pt>
                <c:pt idx="80481">
                  <c:v>1</c:v>
                </c:pt>
                <c:pt idx="80482">
                  <c:v>1</c:v>
                </c:pt>
                <c:pt idx="80483">
                  <c:v>1</c:v>
                </c:pt>
                <c:pt idx="80484">
                  <c:v>1</c:v>
                </c:pt>
                <c:pt idx="80485">
                  <c:v>1</c:v>
                </c:pt>
                <c:pt idx="80486">
                  <c:v>1</c:v>
                </c:pt>
                <c:pt idx="80487">
                  <c:v>1</c:v>
                </c:pt>
                <c:pt idx="80488">
                  <c:v>1</c:v>
                </c:pt>
                <c:pt idx="80489">
                  <c:v>1</c:v>
                </c:pt>
                <c:pt idx="80490">
                  <c:v>1</c:v>
                </c:pt>
                <c:pt idx="80491">
                  <c:v>1</c:v>
                </c:pt>
                <c:pt idx="80492">
                  <c:v>1</c:v>
                </c:pt>
                <c:pt idx="80493">
                  <c:v>1</c:v>
                </c:pt>
                <c:pt idx="80494">
                  <c:v>1</c:v>
                </c:pt>
                <c:pt idx="80495">
                  <c:v>0.85714285700000004</c:v>
                </c:pt>
                <c:pt idx="80496">
                  <c:v>1</c:v>
                </c:pt>
                <c:pt idx="80497">
                  <c:v>1</c:v>
                </c:pt>
                <c:pt idx="80498">
                  <c:v>1</c:v>
                </c:pt>
                <c:pt idx="80499">
                  <c:v>1</c:v>
                </c:pt>
                <c:pt idx="80500">
                  <c:v>1</c:v>
                </c:pt>
                <c:pt idx="80501">
                  <c:v>1</c:v>
                </c:pt>
                <c:pt idx="80502">
                  <c:v>1</c:v>
                </c:pt>
                <c:pt idx="80503">
                  <c:v>1</c:v>
                </c:pt>
                <c:pt idx="80504">
                  <c:v>1</c:v>
                </c:pt>
                <c:pt idx="80505">
                  <c:v>1</c:v>
                </c:pt>
                <c:pt idx="80506">
                  <c:v>1</c:v>
                </c:pt>
                <c:pt idx="80507">
                  <c:v>1</c:v>
                </c:pt>
                <c:pt idx="80508">
                  <c:v>1</c:v>
                </c:pt>
                <c:pt idx="80509">
                  <c:v>1</c:v>
                </c:pt>
                <c:pt idx="80510">
                  <c:v>1</c:v>
                </c:pt>
                <c:pt idx="80511">
                  <c:v>1</c:v>
                </c:pt>
                <c:pt idx="80512">
                  <c:v>1</c:v>
                </c:pt>
                <c:pt idx="80513">
                  <c:v>1</c:v>
                </c:pt>
                <c:pt idx="80514">
                  <c:v>1</c:v>
                </c:pt>
                <c:pt idx="80515">
                  <c:v>1</c:v>
                </c:pt>
                <c:pt idx="80516">
                  <c:v>1</c:v>
                </c:pt>
                <c:pt idx="80517">
                  <c:v>1</c:v>
                </c:pt>
                <c:pt idx="80518">
                  <c:v>1</c:v>
                </c:pt>
                <c:pt idx="80519">
                  <c:v>1</c:v>
                </c:pt>
                <c:pt idx="80520">
                  <c:v>0.85714285700000004</c:v>
                </c:pt>
                <c:pt idx="80521">
                  <c:v>1</c:v>
                </c:pt>
                <c:pt idx="80522">
                  <c:v>1</c:v>
                </c:pt>
                <c:pt idx="80523">
                  <c:v>1</c:v>
                </c:pt>
                <c:pt idx="80524">
                  <c:v>1</c:v>
                </c:pt>
                <c:pt idx="80525">
                  <c:v>1</c:v>
                </c:pt>
                <c:pt idx="80526">
                  <c:v>1</c:v>
                </c:pt>
                <c:pt idx="80527">
                  <c:v>1</c:v>
                </c:pt>
                <c:pt idx="80528">
                  <c:v>1</c:v>
                </c:pt>
                <c:pt idx="80529">
                  <c:v>1</c:v>
                </c:pt>
                <c:pt idx="80530">
                  <c:v>1</c:v>
                </c:pt>
                <c:pt idx="80531">
                  <c:v>0.14285714299999999</c:v>
                </c:pt>
                <c:pt idx="80532">
                  <c:v>1</c:v>
                </c:pt>
                <c:pt idx="80533">
                  <c:v>1</c:v>
                </c:pt>
                <c:pt idx="80534">
                  <c:v>1</c:v>
                </c:pt>
                <c:pt idx="80535">
                  <c:v>1</c:v>
                </c:pt>
                <c:pt idx="80536">
                  <c:v>1</c:v>
                </c:pt>
                <c:pt idx="80537">
                  <c:v>1</c:v>
                </c:pt>
                <c:pt idx="80538">
                  <c:v>1</c:v>
                </c:pt>
                <c:pt idx="80539">
                  <c:v>1</c:v>
                </c:pt>
                <c:pt idx="80540">
                  <c:v>1</c:v>
                </c:pt>
                <c:pt idx="80541">
                  <c:v>1</c:v>
                </c:pt>
                <c:pt idx="80542">
                  <c:v>0.85714285700000004</c:v>
                </c:pt>
                <c:pt idx="80543">
                  <c:v>1</c:v>
                </c:pt>
                <c:pt idx="80544">
                  <c:v>1</c:v>
                </c:pt>
                <c:pt idx="80545">
                  <c:v>1</c:v>
                </c:pt>
                <c:pt idx="80546">
                  <c:v>1</c:v>
                </c:pt>
                <c:pt idx="80547">
                  <c:v>1</c:v>
                </c:pt>
                <c:pt idx="80548">
                  <c:v>1</c:v>
                </c:pt>
                <c:pt idx="80549">
                  <c:v>1</c:v>
                </c:pt>
                <c:pt idx="80550">
                  <c:v>1</c:v>
                </c:pt>
                <c:pt idx="80551">
                  <c:v>1</c:v>
                </c:pt>
                <c:pt idx="80552">
                  <c:v>1</c:v>
                </c:pt>
                <c:pt idx="80553">
                  <c:v>1</c:v>
                </c:pt>
                <c:pt idx="80554">
                  <c:v>1</c:v>
                </c:pt>
                <c:pt idx="80555">
                  <c:v>1</c:v>
                </c:pt>
                <c:pt idx="80556">
                  <c:v>1</c:v>
                </c:pt>
                <c:pt idx="80557">
                  <c:v>1</c:v>
                </c:pt>
                <c:pt idx="80558">
                  <c:v>1</c:v>
                </c:pt>
                <c:pt idx="80559">
                  <c:v>1</c:v>
                </c:pt>
                <c:pt idx="80560">
                  <c:v>1</c:v>
                </c:pt>
                <c:pt idx="80561">
                  <c:v>1</c:v>
                </c:pt>
                <c:pt idx="80562">
                  <c:v>1</c:v>
                </c:pt>
                <c:pt idx="80563">
                  <c:v>1</c:v>
                </c:pt>
                <c:pt idx="80564">
                  <c:v>1</c:v>
                </c:pt>
                <c:pt idx="80565">
                  <c:v>1</c:v>
                </c:pt>
                <c:pt idx="80566">
                  <c:v>1</c:v>
                </c:pt>
                <c:pt idx="80567">
                  <c:v>1</c:v>
                </c:pt>
                <c:pt idx="80568">
                  <c:v>1</c:v>
                </c:pt>
                <c:pt idx="80569">
                  <c:v>1</c:v>
                </c:pt>
                <c:pt idx="80570">
                  <c:v>1</c:v>
                </c:pt>
                <c:pt idx="80571">
                  <c:v>1</c:v>
                </c:pt>
                <c:pt idx="80572">
                  <c:v>1</c:v>
                </c:pt>
                <c:pt idx="80573">
                  <c:v>1</c:v>
                </c:pt>
                <c:pt idx="80574">
                  <c:v>1</c:v>
                </c:pt>
                <c:pt idx="80575">
                  <c:v>1</c:v>
                </c:pt>
                <c:pt idx="80576">
                  <c:v>1</c:v>
                </c:pt>
                <c:pt idx="80577">
                  <c:v>1</c:v>
                </c:pt>
                <c:pt idx="80578">
                  <c:v>1</c:v>
                </c:pt>
                <c:pt idx="80579">
                  <c:v>1</c:v>
                </c:pt>
                <c:pt idx="80580">
                  <c:v>1</c:v>
                </c:pt>
                <c:pt idx="80581">
                  <c:v>1</c:v>
                </c:pt>
                <c:pt idx="80582">
                  <c:v>1</c:v>
                </c:pt>
                <c:pt idx="80583">
                  <c:v>1</c:v>
                </c:pt>
                <c:pt idx="80584">
                  <c:v>1</c:v>
                </c:pt>
                <c:pt idx="80585">
                  <c:v>1</c:v>
                </c:pt>
                <c:pt idx="80586">
                  <c:v>1</c:v>
                </c:pt>
                <c:pt idx="80587">
                  <c:v>1</c:v>
                </c:pt>
                <c:pt idx="80588">
                  <c:v>1</c:v>
                </c:pt>
                <c:pt idx="80589">
                  <c:v>1</c:v>
                </c:pt>
                <c:pt idx="80590">
                  <c:v>1</c:v>
                </c:pt>
                <c:pt idx="80591">
                  <c:v>1</c:v>
                </c:pt>
                <c:pt idx="80592">
                  <c:v>1</c:v>
                </c:pt>
                <c:pt idx="80593">
                  <c:v>1</c:v>
                </c:pt>
                <c:pt idx="80594">
                  <c:v>1</c:v>
                </c:pt>
                <c:pt idx="80595">
                  <c:v>1</c:v>
                </c:pt>
                <c:pt idx="80596">
                  <c:v>1</c:v>
                </c:pt>
                <c:pt idx="80597">
                  <c:v>1</c:v>
                </c:pt>
                <c:pt idx="80598">
                  <c:v>1</c:v>
                </c:pt>
                <c:pt idx="80599">
                  <c:v>1</c:v>
                </c:pt>
                <c:pt idx="80600">
                  <c:v>1</c:v>
                </c:pt>
                <c:pt idx="80601">
                  <c:v>1</c:v>
                </c:pt>
                <c:pt idx="80602">
                  <c:v>1</c:v>
                </c:pt>
                <c:pt idx="80603">
                  <c:v>1</c:v>
                </c:pt>
                <c:pt idx="80604">
                  <c:v>1</c:v>
                </c:pt>
                <c:pt idx="80605">
                  <c:v>1</c:v>
                </c:pt>
                <c:pt idx="80606">
                  <c:v>1</c:v>
                </c:pt>
                <c:pt idx="80607">
                  <c:v>1</c:v>
                </c:pt>
                <c:pt idx="80608">
                  <c:v>1</c:v>
                </c:pt>
                <c:pt idx="80609">
                  <c:v>1</c:v>
                </c:pt>
                <c:pt idx="80610">
                  <c:v>1</c:v>
                </c:pt>
                <c:pt idx="80611">
                  <c:v>1</c:v>
                </c:pt>
                <c:pt idx="80612">
                  <c:v>1</c:v>
                </c:pt>
                <c:pt idx="80613">
                  <c:v>1</c:v>
                </c:pt>
                <c:pt idx="80614">
                  <c:v>1</c:v>
                </c:pt>
                <c:pt idx="80615">
                  <c:v>1</c:v>
                </c:pt>
                <c:pt idx="80616">
                  <c:v>1</c:v>
                </c:pt>
                <c:pt idx="80617">
                  <c:v>1</c:v>
                </c:pt>
                <c:pt idx="80618">
                  <c:v>1</c:v>
                </c:pt>
                <c:pt idx="80619">
                  <c:v>1</c:v>
                </c:pt>
                <c:pt idx="80620">
                  <c:v>1</c:v>
                </c:pt>
                <c:pt idx="80621">
                  <c:v>1</c:v>
                </c:pt>
                <c:pt idx="80622">
                  <c:v>1</c:v>
                </c:pt>
                <c:pt idx="80623">
                  <c:v>1</c:v>
                </c:pt>
                <c:pt idx="80624">
                  <c:v>1</c:v>
                </c:pt>
                <c:pt idx="80625">
                  <c:v>1</c:v>
                </c:pt>
                <c:pt idx="80626">
                  <c:v>1</c:v>
                </c:pt>
                <c:pt idx="80627">
                  <c:v>1</c:v>
                </c:pt>
                <c:pt idx="80628">
                  <c:v>1</c:v>
                </c:pt>
                <c:pt idx="80629">
                  <c:v>1</c:v>
                </c:pt>
                <c:pt idx="80630">
                  <c:v>1</c:v>
                </c:pt>
                <c:pt idx="80631">
                  <c:v>1</c:v>
                </c:pt>
                <c:pt idx="80632">
                  <c:v>1</c:v>
                </c:pt>
                <c:pt idx="80633">
                  <c:v>1</c:v>
                </c:pt>
                <c:pt idx="80634">
                  <c:v>1</c:v>
                </c:pt>
                <c:pt idx="80635">
                  <c:v>1</c:v>
                </c:pt>
                <c:pt idx="80636">
                  <c:v>1</c:v>
                </c:pt>
                <c:pt idx="80637">
                  <c:v>1</c:v>
                </c:pt>
                <c:pt idx="80638">
                  <c:v>1</c:v>
                </c:pt>
                <c:pt idx="80639">
                  <c:v>1</c:v>
                </c:pt>
                <c:pt idx="80640">
                  <c:v>1</c:v>
                </c:pt>
                <c:pt idx="80641">
                  <c:v>1</c:v>
                </c:pt>
                <c:pt idx="80642">
                  <c:v>1</c:v>
                </c:pt>
                <c:pt idx="80643">
                  <c:v>1</c:v>
                </c:pt>
                <c:pt idx="80644">
                  <c:v>1</c:v>
                </c:pt>
                <c:pt idx="80645">
                  <c:v>1</c:v>
                </c:pt>
                <c:pt idx="80646">
                  <c:v>1</c:v>
                </c:pt>
                <c:pt idx="80647">
                  <c:v>1</c:v>
                </c:pt>
                <c:pt idx="80648">
                  <c:v>1</c:v>
                </c:pt>
                <c:pt idx="80649">
                  <c:v>1</c:v>
                </c:pt>
                <c:pt idx="80650">
                  <c:v>1</c:v>
                </c:pt>
                <c:pt idx="80651">
                  <c:v>0.85714285700000004</c:v>
                </c:pt>
                <c:pt idx="80652">
                  <c:v>1</c:v>
                </c:pt>
                <c:pt idx="80653">
                  <c:v>0.571428571</c:v>
                </c:pt>
                <c:pt idx="80654">
                  <c:v>1</c:v>
                </c:pt>
                <c:pt idx="80655">
                  <c:v>1</c:v>
                </c:pt>
                <c:pt idx="80656">
                  <c:v>1</c:v>
                </c:pt>
                <c:pt idx="80657">
                  <c:v>1</c:v>
                </c:pt>
                <c:pt idx="80658">
                  <c:v>1</c:v>
                </c:pt>
                <c:pt idx="80659">
                  <c:v>1</c:v>
                </c:pt>
                <c:pt idx="80660">
                  <c:v>1</c:v>
                </c:pt>
                <c:pt idx="80661">
                  <c:v>1</c:v>
                </c:pt>
                <c:pt idx="80662">
                  <c:v>1</c:v>
                </c:pt>
                <c:pt idx="80663">
                  <c:v>1</c:v>
                </c:pt>
                <c:pt idx="80664">
                  <c:v>1</c:v>
                </c:pt>
                <c:pt idx="80665">
                  <c:v>1</c:v>
                </c:pt>
                <c:pt idx="80666">
                  <c:v>1</c:v>
                </c:pt>
                <c:pt idx="80667">
                  <c:v>1</c:v>
                </c:pt>
                <c:pt idx="80668">
                  <c:v>1</c:v>
                </c:pt>
                <c:pt idx="80669">
                  <c:v>1</c:v>
                </c:pt>
                <c:pt idx="80670">
                  <c:v>1</c:v>
                </c:pt>
                <c:pt idx="80671">
                  <c:v>1</c:v>
                </c:pt>
                <c:pt idx="80672">
                  <c:v>1</c:v>
                </c:pt>
                <c:pt idx="80673">
                  <c:v>1</c:v>
                </c:pt>
                <c:pt idx="80674">
                  <c:v>1</c:v>
                </c:pt>
                <c:pt idx="80675">
                  <c:v>1</c:v>
                </c:pt>
                <c:pt idx="80676">
                  <c:v>1</c:v>
                </c:pt>
                <c:pt idx="80677">
                  <c:v>1</c:v>
                </c:pt>
                <c:pt idx="80678">
                  <c:v>1</c:v>
                </c:pt>
                <c:pt idx="80679">
                  <c:v>1</c:v>
                </c:pt>
                <c:pt idx="80680">
                  <c:v>1</c:v>
                </c:pt>
                <c:pt idx="80681">
                  <c:v>1</c:v>
                </c:pt>
                <c:pt idx="80682">
                  <c:v>1</c:v>
                </c:pt>
                <c:pt idx="80683">
                  <c:v>1</c:v>
                </c:pt>
                <c:pt idx="80684">
                  <c:v>1</c:v>
                </c:pt>
                <c:pt idx="80685">
                  <c:v>1</c:v>
                </c:pt>
                <c:pt idx="80686">
                  <c:v>1</c:v>
                </c:pt>
                <c:pt idx="80687">
                  <c:v>1</c:v>
                </c:pt>
                <c:pt idx="80688">
                  <c:v>1</c:v>
                </c:pt>
                <c:pt idx="80689">
                  <c:v>1</c:v>
                </c:pt>
                <c:pt idx="80690">
                  <c:v>1</c:v>
                </c:pt>
                <c:pt idx="80691">
                  <c:v>1</c:v>
                </c:pt>
                <c:pt idx="80692">
                  <c:v>1</c:v>
                </c:pt>
                <c:pt idx="80693">
                  <c:v>1</c:v>
                </c:pt>
                <c:pt idx="80694">
                  <c:v>1</c:v>
                </c:pt>
                <c:pt idx="80695">
                  <c:v>1</c:v>
                </c:pt>
                <c:pt idx="80696">
                  <c:v>1</c:v>
                </c:pt>
                <c:pt idx="80697">
                  <c:v>1</c:v>
                </c:pt>
                <c:pt idx="80698">
                  <c:v>1</c:v>
                </c:pt>
                <c:pt idx="80699">
                  <c:v>1</c:v>
                </c:pt>
                <c:pt idx="80700">
                  <c:v>1</c:v>
                </c:pt>
                <c:pt idx="80701">
                  <c:v>1</c:v>
                </c:pt>
                <c:pt idx="80702">
                  <c:v>1</c:v>
                </c:pt>
                <c:pt idx="80703">
                  <c:v>1</c:v>
                </c:pt>
                <c:pt idx="80704">
                  <c:v>1</c:v>
                </c:pt>
                <c:pt idx="80705">
                  <c:v>1</c:v>
                </c:pt>
                <c:pt idx="80706">
                  <c:v>1</c:v>
                </c:pt>
                <c:pt idx="80707">
                  <c:v>1</c:v>
                </c:pt>
                <c:pt idx="80708">
                  <c:v>1</c:v>
                </c:pt>
                <c:pt idx="80709">
                  <c:v>1</c:v>
                </c:pt>
                <c:pt idx="80710">
                  <c:v>1</c:v>
                </c:pt>
                <c:pt idx="80711">
                  <c:v>1</c:v>
                </c:pt>
                <c:pt idx="80712">
                  <c:v>1</c:v>
                </c:pt>
                <c:pt idx="80713">
                  <c:v>1</c:v>
                </c:pt>
                <c:pt idx="80714">
                  <c:v>1</c:v>
                </c:pt>
                <c:pt idx="80715">
                  <c:v>1</c:v>
                </c:pt>
                <c:pt idx="80716">
                  <c:v>1</c:v>
                </c:pt>
                <c:pt idx="80717">
                  <c:v>1</c:v>
                </c:pt>
                <c:pt idx="80718">
                  <c:v>1</c:v>
                </c:pt>
                <c:pt idx="80719">
                  <c:v>1</c:v>
                </c:pt>
                <c:pt idx="80720">
                  <c:v>1</c:v>
                </c:pt>
                <c:pt idx="80721">
                  <c:v>1</c:v>
                </c:pt>
                <c:pt idx="80722">
                  <c:v>1</c:v>
                </c:pt>
                <c:pt idx="80723">
                  <c:v>1</c:v>
                </c:pt>
                <c:pt idx="80724">
                  <c:v>1</c:v>
                </c:pt>
                <c:pt idx="80725">
                  <c:v>1</c:v>
                </c:pt>
                <c:pt idx="80726">
                  <c:v>1</c:v>
                </c:pt>
                <c:pt idx="80727">
                  <c:v>1</c:v>
                </c:pt>
                <c:pt idx="80728">
                  <c:v>1</c:v>
                </c:pt>
                <c:pt idx="80729">
                  <c:v>1</c:v>
                </c:pt>
                <c:pt idx="80730">
                  <c:v>1</c:v>
                </c:pt>
                <c:pt idx="80731">
                  <c:v>1</c:v>
                </c:pt>
                <c:pt idx="80732">
                  <c:v>1</c:v>
                </c:pt>
                <c:pt idx="80733">
                  <c:v>1</c:v>
                </c:pt>
                <c:pt idx="80734">
                  <c:v>1</c:v>
                </c:pt>
                <c:pt idx="80735">
                  <c:v>1</c:v>
                </c:pt>
                <c:pt idx="80736">
                  <c:v>1</c:v>
                </c:pt>
                <c:pt idx="80737">
                  <c:v>1</c:v>
                </c:pt>
                <c:pt idx="80738">
                  <c:v>1</c:v>
                </c:pt>
                <c:pt idx="80739">
                  <c:v>1</c:v>
                </c:pt>
                <c:pt idx="80740">
                  <c:v>0.85714285700000004</c:v>
                </c:pt>
                <c:pt idx="80741">
                  <c:v>1</c:v>
                </c:pt>
                <c:pt idx="80742">
                  <c:v>1</c:v>
                </c:pt>
                <c:pt idx="80743">
                  <c:v>1</c:v>
                </c:pt>
                <c:pt idx="80744">
                  <c:v>1</c:v>
                </c:pt>
                <c:pt idx="80745">
                  <c:v>1</c:v>
                </c:pt>
                <c:pt idx="80746">
                  <c:v>1</c:v>
                </c:pt>
                <c:pt idx="80747">
                  <c:v>1</c:v>
                </c:pt>
                <c:pt idx="80748">
                  <c:v>1</c:v>
                </c:pt>
                <c:pt idx="80749">
                  <c:v>1</c:v>
                </c:pt>
                <c:pt idx="80750">
                  <c:v>1</c:v>
                </c:pt>
                <c:pt idx="80751">
                  <c:v>1</c:v>
                </c:pt>
                <c:pt idx="80752">
                  <c:v>1</c:v>
                </c:pt>
                <c:pt idx="80753">
                  <c:v>1</c:v>
                </c:pt>
                <c:pt idx="80754">
                  <c:v>1</c:v>
                </c:pt>
                <c:pt idx="80755">
                  <c:v>1</c:v>
                </c:pt>
                <c:pt idx="80756">
                  <c:v>0.85714285700000004</c:v>
                </c:pt>
                <c:pt idx="80757">
                  <c:v>1</c:v>
                </c:pt>
                <c:pt idx="80758">
                  <c:v>1</c:v>
                </c:pt>
                <c:pt idx="80759">
                  <c:v>1</c:v>
                </c:pt>
                <c:pt idx="80760">
                  <c:v>1</c:v>
                </c:pt>
                <c:pt idx="80761">
                  <c:v>1</c:v>
                </c:pt>
                <c:pt idx="80762">
                  <c:v>1</c:v>
                </c:pt>
                <c:pt idx="80763">
                  <c:v>1</c:v>
                </c:pt>
                <c:pt idx="80764">
                  <c:v>1</c:v>
                </c:pt>
                <c:pt idx="80765">
                  <c:v>1</c:v>
                </c:pt>
                <c:pt idx="80766">
                  <c:v>1</c:v>
                </c:pt>
                <c:pt idx="80767">
                  <c:v>1</c:v>
                </c:pt>
                <c:pt idx="80768">
                  <c:v>1</c:v>
                </c:pt>
                <c:pt idx="80769">
                  <c:v>1</c:v>
                </c:pt>
                <c:pt idx="80770">
                  <c:v>1</c:v>
                </c:pt>
                <c:pt idx="80771">
                  <c:v>1</c:v>
                </c:pt>
                <c:pt idx="80772">
                  <c:v>1</c:v>
                </c:pt>
                <c:pt idx="80773">
                  <c:v>1</c:v>
                </c:pt>
                <c:pt idx="80774">
                  <c:v>1</c:v>
                </c:pt>
                <c:pt idx="80775">
                  <c:v>1</c:v>
                </c:pt>
                <c:pt idx="80776">
                  <c:v>1</c:v>
                </c:pt>
                <c:pt idx="80777">
                  <c:v>1</c:v>
                </c:pt>
                <c:pt idx="80778">
                  <c:v>1</c:v>
                </c:pt>
                <c:pt idx="80779">
                  <c:v>1</c:v>
                </c:pt>
                <c:pt idx="80780">
                  <c:v>1</c:v>
                </c:pt>
                <c:pt idx="80781">
                  <c:v>1</c:v>
                </c:pt>
                <c:pt idx="80782">
                  <c:v>1</c:v>
                </c:pt>
                <c:pt idx="80783">
                  <c:v>1</c:v>
                </c:pt>
                <c:pt idx="80784">
                  <c:v>1</c:v>
                </c:pt>
                <c:pt idx="80785">
                  <c:v>1</c:v>
                </c:pt>
                <c:pt idx="80786">
                  <c:v>1</c:v>
                </c:pt>
                <c:pt idx="80787">
                  <c:v>0.571428571</c:v>
                </c:pt>
                <c:pt idx="80788">
                  <c:v>1</c:v>
                </c:pt>
                <c:pt idx="80789">
                  <c:v>1</c:v>
                </c:pt>
                <c:pt idx="80790">
                  <c:v>1</c:v>
                </c:pt>
                <c:pt idx="80791">
                  <c:v>1</c:v>
                </c:pt>
                <c:pt idx="80792">
                  <c:v>1</c:v>
                </c:pt>
                <c:pt idx="80793">
                  <c:v>1</c:v>
                </c:pt>
                <c:pt idx="80794">
                  <c:v>1</c:v>
                </c:pt>
                <c:pt idx="80795">
                  <c:v>1</c:v>
                </c:pt>
                <c:pt idx="80796">
                  <c:v>1</c:v>
                </c:pt>
                <c:pt idx="80797">
                  <c:v>1</c:v>
                </c:pt>
                <c:pt idx="80798">
                  <c:v>1</c:v>
                </c:pt>
                <c:pt idx="80799">
                  <c:v>1</c:v>
                </c:pt>
                <c:pt idx="80800">
                  <c:v>1</c:v>
                </c:pt>
                <c:pt idx="80801">
                  <c:v>1</c:v>
                </c:pt>
                <c:pt idx="80802">
                  <c:v>1</c:v>
                </c:pt>
                <c:pt idx="80803">
                  <c:v>1</c:v>
                </c:pt>
                <c:pt idx="80804">
                  <c:v>1</c:v>
                </c:pt>
                <c:pt idx="80805">
                  <c:v>1</c:v>
                </c:pt>
                <c:pt idx="80806">
                  <c:v>1</c:v>
                </c:pt>
                <c:pt idx="80807">
                  <c:v>1</c:v>
                </c:pt>
                <c:pt idx="80808">
                  <c:v>1</c:v>
                </c:pt>
                <c:pt idx="80809">
                  <c:v>1</c:v>
                </c:pt>
                <c:pt idx="80810">
                  <c:v>1</c:v>
                </c:pt>
                <c:pt idx="80811">
                  <c:v>1</c:v>
                </c:pt>
                <c:pt idx="80812">
                  <c:v>1</c:v>
                </c:pt>
                <c:pt idx="80813">
                  <c:v>1</c:v>
                </c:pt>
                <c:pt idx="80814">
                  <c:v>1</c:v>
                </c:pt>
                <c:pt idx="80815">
                  <c:v>1</c:v>
                </c:pt>
                <c:pt idx="80816">
                  <c:v>1</c:v>
                </c:pt>
                <c:pt idx="80817">
                  <c:v>1</c:v>
                </c:pt>
                <c:pt idx="80818">
                  <c:v>1</c:v>
                </c:pt>
                <c:pt idx="80819">
                  <c:v>1</c:v>
                </c:pt>
                <c:pt idx="80820">
                  <c:v>1</c:v>
                </c:pt>
                <c:pt idx="80821">
                  <c:v>1</c:v>
                </c:pt>
                <c:pt idx="80822">
                  <c:v>1</c:v>
                </c:pt>
                <c:pt idx="80823">
                  <c:v>1</c:v>
                </c:pt>
                <c:pt idx="80824">
                  <c:v>1</c:v>
                </c:pt>
                <c:pt idx="80825">
                  <c:v>0.85714285700000004</c:v>
                </c:pt>
                <c:pt idx="80826">
                  <c:v>1</c:v>
                </c:pt>
                <c:pt idx="80827">
                  <c:v>1</c:v>
                </c:pt>
                <c:pt idx="80828">
                  <c:v>1</c:v>
                </c:pt>
                <c:pt idx="80829">
                  <c:v>1</c:v>
                </c:pt>
                <c:pt idx="80830">
                  <c:v>1</c:v>
                </c:pt>
                <c:pt idx="80831">
                  <c:v>1</c:v>
                </c:pt>
                <c:pt idx="80832">
                  <c:v>1</c:v>
                </c:pt>
                <c:pt idx="80833">
                  <c:v>1</c:v>
                </c:pt>
                <c:pt idx="80834">
                  <c:v>1</c:v>
                </c:pt>
                <c:pt idx="80835">
                  <c:v>1</c:v>
                </c:pt>
                <c:pt idx="80836">
                  <c:v>1</c:v>
                </c:pt>
                <c:pt idx="80837">
                  <c:v>1</c:v>
                </c:pt>
                <c:pt idx="80838">
                  <c:v>0.85714285700000004</c:v>
                </c:pt>
                <c:pt idx="80839">
                  <c:v>1</c:v>
                </c:pt>
                <c:pt idx="80840">
                  <c:v>1</c:v>
                </c:pt>
                <c:pt idx="80841">
                  <c:v>0.28571428599999998</c:v>
                </c:pt>
                <c:pt idx="80842">
                  <c:v>1</c:v>
                </c:pt>
                <c:pt idx="80843">
                  <c:v>1</c:v>
                </c:pt>
                <c:pt idx="80844">
                  <c:v>1</c:v>
                </c:pt>
                <c:pt idx="80845">
                  <c:v>1</c:v>
                </c:pt>
                <c:pt idx="80846">
                  <c:v>1</c:v>
                </c:pt>
                <c:pt idx="80847">
                  <c:v>1</c:v>
                </c:pt>
                <c:pt idx="80848">
                  <c:v>1</c:v>
                </c:pt>
                <c:pt idx="80849">
                  <c:v>1</c:v>
                </c:pt>
                <c:pt idx="80850">
                  <c:v>1</c:v>
                </c:pt>
                <c:pt idx="80851">
                  <c:v>1</c:v>
                </c:pt>
                <c:pt idx="80852">
                  <c:v>1</c:v>
                </c:pt>
                <c:pt idx="80853">
                  <c:v>1</c:v>
                </c:pt>
                <c:pt idx="80854">
                  <c:v>1</c:v>
                </c:pt>
                <c:pt idx="80855">
                  <c:v>1</c:v>
                </c:pt>
                <c:pt idx="80856">
                  <c:v>1</c:v>
                </c:pt>
                <c:pt idx="80857">
                  <c:v>1</c:v>
                </c:pt>
                <c:pt idx="80858">
                  <c:v>1</c:v>
                </c:pt>
                <c:pt idx="80859">
                  <c:v>1</c:v>
                </c:pt>
                <c:pt idx="80860">
                  <c:v>1</c:v>
                </c:pt>
                <c:pt idx="80861">
                  <c:v>1</c:v>
                </c:pt>
                <c:pt idx="80862">
                  <c:v>1</c:v>
                </c:pt>
                <c:pt idx="80863">
                  <c:v>1</c:v>
                </c:pt>
                <c:pt idx="80864">
                  <c:v>1</c:v>
                </c:pt>
                <c:pt idx="80865">
                  <c:v>1</c:v>
                </c:pt>
                <c:pt idx="80866">
                  <c:v>1</c:v>
                </c:pt>
                <c:pt idx="80867">
                  <c:v>1</c:v>
                </c:pt>
                <c:pt idx="80868">
                  <c:v>1</c:v>
                </c:pt>
                <c:pt idx="80869">
                  <c:v>1</c:v>
                </c:pt>
                <c:pt idx="80870">
                  <c:v>1</c:v>
                </c:pt>
                <c:pt idx="80871">
                  <c:v>1</c:v>
                </c:pt>
                <c:pt idx="80872">
                  <c:v>1</c:v>
                </c:pt>
                <c:pt idx="80873">
                  <c:v>1</c:v>
                </c:pt>
                <c:pt idx="80874">
                  <c:v>1</c:v>
                </c:pt>
                <c:pt idx="80875">
                  <c:v>0.85714285700000004</c:v>
                </c:pt>
                <c:pt idx="80876">
                  <c:v>1</c:v>
                </c:pt>
                <c:pt idx="80877">
                  <c:v>1</c:v>
                </c:pt>
                <c:pt idx="80878">
                  <c:v>0.85714285700000004</c:v>
                </c:pt>
                <c:pt idx="80879">
                  <c:v>0.85714285700000004</c:v>
                </c:pt>
                <c:pt idx="80880">
                  <c:v>1</c:v>
                </c:pt>
                <c:pt idx="80881">
                  <c:v>1</c:v>
                </c:pt>
                <c:pt idx="80882">
                  <c:v>1</c:v>
                </c:pt>
                <c:pt idx="80883">
                  <c:v>1</c:v>
                </c:pt>
                <c:pt idx="80884">
                  <c:v>1</c:v>
                </c:pt>
                <c:pt idx="80885">
                  <c:v>1</c:v>
                </c:pt>
                <c:pt idx="80886">
                  <c:v>1</c:v>
                </c:pt>
                <c:pt idx="80887">
                  <c:v>1</c:v>
                </c:pt>
                <c:pt idx="80888">
                  <c:v>1</c:v>
                </c:pt>
                <c:pt idx="80889">
                  <c:v>1</c:v>
                </c:pt>
                <c:pt idx="80890">
                  <c:v>0.85714285700000004</c:v>
                </c:pt>
                <c:pt idx="80891">
                  <c:v>1</c:v>
                </c:pt>
                <c:pt idx="80892">
                  <c:v>1</c:v>
                </c:pt>
                <c:pt idx="80893">
                  <c:v>1</c:v>
                </c:pt>
                <c:pt idx="80894">
                  <c:v>1</c:v>
                </c:pt>
                <c:pt idx="80895">
                  <c:v>1</c:v>
                </c:pt>
                <c:pt idx="80896">
                  <c:v>1</c:v>
                </c:pt>
                <c:pt idx="80897">
                  <c:v>1</c:v>
                </c:pt>
                <c:pt idx="80898">
                  <c:v>1</c:v>
                </c:pt>
                <c:pt idx="80899">
                  <c:v>1</c:v>
                </c:pt>
                <c:pt idx="80900">
                  <c:v>1</c:v>
                </c:pt>
                <c:pt idx="80901">
                  <c:v>1</c:v>
                </c:pt>
                <c:pt idx="80902">
                  <c:v>1</c:v>
                </c:pt>
                <c:pt idx="80903">
                  <c:v>0.85714285700000004</c:v>
                </c:pt>
                <c:pt idx="80904">
                  <c:v>1</c:v>
                </c:pt>
                <c:pt idx="80905">
                  <c:v>1</c:v>
                </c:pt>
                <c:pt idx="80906">
                  <c:v>1</c:v>
                </c:pt>
                <c:pt idx="80907">
                  <c:v>1</c:v>
                </c:pt>
                <c:pt idx="80908">
                  <c:v>1</c:v>
                </c:pt>
                <c:pt idx="80909">
                  <c:v>1</c:v>
                </c:pt>
                <c:pt idx="80910">
                  <c:v>1</c:v>
                </c:pt>
                <c:pt idx="80911">
                  <c:v>1</c:v>
                </c:pt>
                <c:pt idx="80912">
                  <c:v>1</c:v>
                </c:pt>
                <c:pt idx="80913">
                  <c:v>1</c:v>
                </c:pt>
                <c:pt idx="80914">
                  <c:v>0.85714285700000004</c:v>
                </c:pt>
                <c:pt idx="80915">
                  <c:v>1</c:v>
                </c:pt>
                <c:pt idx="80916">
                  <c:v>0.85714285700000004</c:v>
                </c:pt>
                <c:pt idx="80917">
                  <c:v>1</c:v>
                </c:pt>
                <c:pt idx="80918">
                  <c:v>1</c:v>
                </c:pt>
                <c:pt idx="80919">
                  <c:v>1</c:v>
                </c:pt>
                <c:pt idx="80920">
                  <c:v>1</c:v>
                </c:pt>
                <c:pt idx="80921">
                  <c:v>1</c:v>
                </c:pt>
                <c:pt idx="80922">
                  <c:v>0.85714285700000004</c:v>
                </c:pt>
                <c:pt idx="80923">
                  <c:v>1</c:v>
                </c:pt>
                <c:pt idx="80924">
                  <c:v>1</c:v>
                </c:pt>
                <c:pt idx="80925">
                  <c:v>1</c:v>
                </c:pt>
                <c:pt idx="80926">
                  <c:v>1</c:v>
                </c:pt>
                <c:pt idx="80927">
                  <c:v>1</c:v>
                </c:pt>
                <c:pt idx="80928">
                  <c:v>1</c:v>
                </c:pt>
                <c:pt idx="80929">
                  <c:v>1</c:v>
                </c:pt>
                <c:pt idx="80930">
                  <c:v>0.85714285700000004</c:v>
                </c:pt>
                <c:pt idx="80931">
                  <c:v>1</c:v>
                </c:pt>
                <c:pt idx="80932">
                  <c:v>1</c:v>
                </c:pt>
                <c:pt idx="80933">
                  <c:v>1</c:v>
                </c:pt>
                <c:pt idx="80934">
                  <c:v>1</c:v>
                </c:pt>
                <c:pt idx="80935">
                  <c:v>0.85714285700000004</c:v>
                </c:pt>
                <c:pt idx="80936">
                  <c:v>1</c:v>
                </c:pt>
                <c:pt idx="80937">
                  <c:v>1</c:v>
                </c:pt>
                <c:pt idx="80938">
                  <c:v>1</c:v>
                </c:pt>
                <c:pt idx="80939">
                  <c:v>1</c:v>
                </c:pt>
                <c:pt idx="80940">
                  <c:v>0.85714285700000004</c:v>
                </c:pt>
                <c:pt idx="80941">
                  <c:v>1</c:v>
                </c:pt>
                <c:pt idx="80942">
                  <c:v>1</c:v>
                </c:pt>
                <c:pt idx="80943">
                  <c:v>1</c:v>
                </c:pt>
                <c:pt idx="80944">
                  <c:v>1</c:v>
                </c:pt>
                <c:pt idx="80945">
                  <c:v>1</c:v>
                </c:pt>
                <c:pt idx="80946">
                  <c:v>1</c:v>
                </c:pt>
                <c:pt idx="80947">
                  <c:v>1</c:v>
                </c:pt>
                <c:pt idx="80948">
                  <c:v>1</c:v>
                </c:pt>
                <c:pt idx="80949">
                  <c:v>0.85714285700000004</c:v>
                </c:pt>
                <c:pt idx="80950">
                  <c:v>1</c:v>
                </c:pt>
                <c:pt idx="80951">
                  <c:v>1</c:v>
                </c:pt>
                <c:pt idx="80952">
                  <c:v>1</c:v>
                </c:pt>
                <c:pt idx="80953">
                  <c:v>1</c:v>
                </c:pt>
                <c:pt idx="80954">
                  <c:v>0.85714285700000004</c:v>
                </c:pt>
                <c:pt idx="80955">
                  <c:v>1</c:v>
                </c:pt>
                <c:pt idx="80956">
                  <c:v>1</c:v>
                </c:pt>
                <c:pt idx="80957">
                  <c:v>1</c:v>
                </c:pt>
                <c:pt idx="80958">
                  <c:v>1</c:v>
                </c:pt>
                <c:pt idx="80959">
                  <c:v>1</c:v>
                </c:pt>
                <c:pt idx="80960">
                  <c:v>1</c:v>
                </c:pt>
                <c:pt idx="80961">
                  <c:v>1</c:v>
                </c:pt>
                <c:pt idx="80962">
                  <c:v>0.85714285700000004</c:v>
                </c:pt>
                <c:pt idx="80963">
                  <c:v>1</c:v>
                </c:pt>
                <c:pt idx="80964">
                  <c:v>1</c:v>
                </c:pt>
                <c:pt idx="80965">
                  <c:v>1</c:v>
                </c:pt>
                <c:pt idx="80966">
                  <c:v>1</c:v>
                </c:pt>
                <c:pt idx="80967">
                  <c:v>1</c:v>
                </c:pt>
                <c:pt idx="80968">
                  <c:v>1</c:v>
                </c:pt>
                <c:pt idx="80969">
                  <c:v>1</c:v>
                </c:pt>
                <c:pt idx="80970">
                  <c:v>1</c:v>
                </c:pt>
                <c:pt idx="80971">
                  <c:v>1</c:v>
                </c:pt>
                <c:pt idx="80972">
                  <c:v>1</c:v>
                </c:pt>
                <c:pt idx="80973">
                  <c:v>0.85714285700000004</c:v>
                </c:pt>
                <c:pt idx="80974">
                  <c:v>1</c:v>
                </c:pt>
                <c:pt idx="80975">
                  <c:v>1</c:v>
                </c:pt>
                <c:pt idx="80976">
                  <c:v>1</c:v>
                </c:pt>
                <c:pt idx="80977">
                  <c:v>1</c:v>
                </c:pt>
                <c:pt idx="80978">
                  <c:v>1</c:v>
                </c:pt>
                <c:pt idx="80979">
                  <c:v>1</c:v>
                </c:pt>
                <c:pt idx="80980">
                  <c:v>1</c:v>
                </c:pt>
                <c:pt idx="80981">
                  <c:v>1</c:v>
                </c:pt>
                <c:pt idx="80982">
                  <c:v>1</c:v>
                </c:pt>
                <c:pt idx="80983">
                  <c:v>1</c:v>
                </c:pt>
                <c:pt idx="80984">
                  <c:v>1</c:v>
                </c:pt>
                <c:pt idx="80985">
                  <c:v>1</c:v>
                </c:pt>
                <c:pt idx="80986">
                  <c:v>1</c:v>
                </c:pt>
                <c:pt idx="80987">
                  <c:v>1</c:v>
                </c:pt>
                <c:pt idx="80988">
                  <c:v>1</c:v>
                </c:pt>
                <c:pt idx="80989">
                  <c:v>1</c:v>
                </c:pt>
                <c:pt idx="80990">
                  <c:v>0.85714285700000004</c:v>
                </c:pt>
                <c:pt idx="80991">
                  <c:v>1</c:v>
                </c:pt>
                <c:pt idx="80992">
                  <c:v>1</c:v>
                </c:pt>
                <c:pt idx="80993">
                  <c:v>1</c:v>
                </c:pt>
                <c:pt idx="80994">
                  <c:v>1</c:v>
                </c:pt>
                <c:pt idx="80995">
                  <c:v>0.85714285700000004</c:v>
                </c:pt>
                <c:pt idx="80996">
                  <c:v>1</c:v>
                </c:pt>
                <c:pt idx="80997">
                  <c:v>0.71428571399999996</c:v>
                </c:pt>
                <c:pt idx="80998">
                  <c:v>1</c:v>
                </c:pt>
                <c:pt idx="80999">
                  <c:v>1</c:v>
                </c:pt>
                <c:pt idx="81000">
                  <c:v>0.85714285700000004</c:v>
                </c:pt>
                <c:pt idx="81001">
                  <c:v>1</c:v>
                </c:pt>
                <c:pt idx="81002">
                  <c:v>1</c:v>
                </c:pt>
                <c:pt idx="81003">
                  <c:v>1</c:v>
                </c:pt>
                <c:pt idx="81004">
                  <c:v>1</c:v>
                </c:pt>
                <c:pt idx="81005">
                  <c:v>1</c:v>
                </c:pt>
                <c:pt idx="81006">
                  <c:v>1</c:v>
                </c:pt>
                <c:pt idx="81007">
                  <c:v>0.85714285700000004</c:v>
                </c:pt>
                <c:pt idx="81008">
                  <c:v>1</c:v>
                </c:pt>
                <c:pt idx="81009">
                  <c:v>1</c:v>
                </c:pt>
                <c:pt idx="81010">
                  <c:v>0.85714285700000004</c:v>
                </c:pt>
                <c:pt idx="81011">
                  <c:v>1</c:v>
                </c:pt>
                <c:pt idx="81012">
                  <c:v>1</c:v>
                </c:pt>
                <c:pt idx="81013">
                  <c:v>1</c:v>
                </c:pt>
                <c:pt idx="81014">
                  <c:v>1</c:v>
                </c:pt>
                <c:pt idx="81015">
                  <c:v>1</c:v>
                </c:pt>
                <c:pt idx="81016">
                  <c:v>1</c:v>
                </c:pt>
                <c:pt idx="81017">
                  <c:v>1</c:v>
                </c:pt>
                <c:pt idx="81018">
                  <c:v>1</c:v>
                </c:pt>
                <c:pt idx="81019">
                  <c:v>1</c:v>
                </c:pt>
                <c:pt idx="81020">
                  <c:v>1</c:v>
                </c:pt>
                <c:pt idx="81021">
                  <c:v>1</c:v>
                </c:pt>
                <c:pt idx="81022">
                  <c:v>1</c:v>
                </c:pt>
                <c:pt idx="81023">
                  <c:v>1</c:v>
                </c:pt>
                <c:pt idx="81024">
                  <c:v>1</c:v>
                </c:pt>
                <c:pt idx="81025">
                  <c:v>1</c:v>
                </c:pt>
                <c:pt idx="81026">
                  <c:v>1</c:v>
                </c:pt>
                <c:pt idx="81027">
                  <c:v>1</c:v>
                </c:pt>
                <c:pt idx="81028">
                  <c:v>1</c:v>
                </c:pt>
                <c:pt idx="81029">
                  <c:v>1</c:v>
                </c:pt>
                <c:pt idx="81030">
                  <c:v>1</c:v>
                </c:pt>
                <c:pt idx="81031">
                  <c:v>1</c:v>
                </c:pt>
                <c:pt idx="81032">
                  <c:v>1</c:v>
                </c:pt>
                <c:pt idx="81033">
                  <c:v>1</c:v>
                </c:pt>
                <c:pt idx="81034">
                  <c:v>1</c:v>
                </c:pt>
                <c:pt idx="81035">
                  <c:v>1</c:v>
                </c:pt>
                <c:pt idx="81036">
                  <c:v>1</c:v>
                </c:pt>
                <c:pt idx="81037">
                  <c:v>1</c:v>
                </c:pt>
                <c:pt idx="81038">
                  <c:v>1</c:v>
                </c:pt>
                <c:pt idx="81039">
                  <c:v>1</c:v>
                </c:pt>
                <c:pt idx="81040">
                  <c:v>1</c:v>
                </c:pt>
                <c:pt idx="81041">
                  <c:v>1</c:v>
                </c:pt>
                <c:pt idx="81042">
                  <c:v>1</c:v>
                </c:pt>
                <c:pt idx="81043">
                  <c:v>1</c:v>
                </c:pt>
                <c:pt idx="81044">
                  <c:v>1</c:v>
                </c:pt>
                <c:pt idx="81045">
                  <c:v>0.85714285700000004</c:v>
                </c:pt>
                <c:pt idx="81046">
                  <c:v>1</c:v>
                </c:pt>
                <c:pt idx="81047">
                  <c:v>1</c:v>
                </c:pt>
                <c:pt idx="81048">
                  <c:v>1</c:v>
                </c:pt>
                <c:pt idx="81049">
                  <c:v>1</c:v>
                </c:pt>
                <c:pt idx="81050">
                  <c:v>1</c:v>
                </c:pt>
                <c:pt idx="81051">
                  <c:v>1</c:v>
                </c:pt>
                <c:pt idx="81052">
                  <c:v>1</c:v>
                </c:pt>
                <c:pt idx="81053">
                  <c:v>1</c:v>
                </c:pt>
                <c:pt idx="81054">
                  <c:v>1</c:v>
                </c:pt>
                <c:pt idx="81055">
                  <c:v>1</c:v>
                </c:pt>
                <c:pt idx="81056">
                  <c:v>1</c:v>
                </c:pt>
                <c:pt idx="81057">
                  <c:v>0.85714285700000004</c:v>
                </c:pt>
                <c:pt idx="81058">
                  <c:v>1</c:v>
                </c:pt>
                <c:pt idx="81059">
                  <c:v>1</c:v>
                </c:pt>
                <c:pt idx="81060">
                  <c:v>1</c:v>
                </c:pt>
                <c:pt idx="81061">
                  <c:v>1</c:v>
                </c:pt>
                <c:pt idx="81062">
                  <c:v>1</c:v>
                </c:pt>
                <c:pt idx="81063">
                  <c:v>1</c:v>
                </c:pt>
                <c:pt idx="81064">
                  <c:v>0.85714285700000004</c:v>
                </c:pt>
                <c:pt idx="81065">
                  <c:v>1</c:v>
                </c:pt>
                <c:pt idx="81066">
                  <c:v>1</c:v>
                </c:pt>
                <c:pt idx="81067">
                  <c:v>1</c:v>
                </c:pt>
                <c:pt idx="81068">
                  <c:v>1</c:v>
                </c:pt>
                <c:pt idx="81069">
                  <c:v>1</c:v>
                </c:pt>
                <c:pt idx="81070">
                  <c:v>1</c:v>
                </c:pt>
                <c:pt idx="81071">
                  <c:v>1</c:v>
                </c:pt>
                <c:pt idx="81072">
                  <c:v>1</c:v>
                </c:pt>
                <c:pt idx="81073">
                  <c:v>1</c:v>
                </c:pt>
                <c:pt idx="81074">
                  <c:v>1</c:v>
                </c:pt>
                <c:pt idx="81075">
                  <c:v>1</c:v>
                </c:pt>
                <c:pt idx="81076">
                  <c:v>0.85714285700000004</c:v>
                </c:pt>
                <c:pt idx="81077">
                  <c:v>1</c:v>
                </c:pt>
                <c:pt idx="81078">
                  <c:v>1</c:v>
                </c:pt>
                <c:pt idx="81079">
                  <c:v>1</c:v>
                </c:pt>
                <c:pt idx="81080">
                  <c:v>1</c:v>
                </c:pt>
                <c:pt idx="81081">
                  <c:v>1</c:v>
                </c:pt>
                <c:pt idx="81082">
                  <c:v>1</c:v>
                </c:pt>
                <c:pt idx="81083">
                  <c:v>1</c:v>
                </c:pt>
                <c:pt idx="81084">
                  <c:v>1</c:v>
                </c:pt>
                <c:pt idx="81085">
                  <c:v>1</c:v>
                </c:pt>
                <c:pt idx="81086">
                  <c:v>1</c:v>
                </c:pt>
                <c:pt idx="81087">
                  <c:v>1</c:v>
                </c:pt>
                <c:pt idx="81088">
                  <c:v>1</c:v>
                </c:pt>
                <c:pt idx="81089">
                  <c:v>1</c:v>
                </c:pt>
                <c:pt idx="81090">
                  <c:v>1</c:v>
                </c:pt>
                <c:pt idx="81091">
                  <c:v>1</c:v>
                </c:pt>
                <c:pt idx="81092">
                  <c:v>0.85714285700000004</c:v>
                </c:pt>
                <c:pt idx="81093">
                  <c:v>1</c:v>
                </c:pt>
                <c:pt idx="81094">
                  <c:v>1</c:v>
                </c:pt>
                <c:pt idx="81095">
                  <c:v>1</c:v>
                </c:pt>
                <c:pt idx="81096">
                  <c:v>1</c:v>
                </c:pt>
                <c:pt idx="81097">
                  <c:v>1</c:v>
                </c:pt>
                <c:pt idx="81098">
                  <c:v>1</c:v>
                </c:pt>
                <c:pt idx="81099">
                  <c:v>1</c:v>
                </c:pt>
                <c:pt idx="81100">
                  <c:v>1</c:v>
                </c:pt>
                <c:pt idx="81101">
                  <c:v>1</c:v>
                </c:pt>
                <c:pt idx="81102">
                  <c:v>0.85714285700000004</c:v>
                </c:pt>
                <c:pt idx="81103">
                  <c:v>1</c:v>
                </c:pt>
                <c:pt idx="81104">
                  <c:v>1</c:v>
                </c:pt>
                <c:pt idx="81105">
                  <c:v>1</c:v>
                </c:pt>
                <c:pt idx="81106">
                  <c:v>1</c:v>
                </c:pt>
                <c:pt idx="81107">
                  <c:v>1</c:v>
                </c:pt>
                <c:pt idx="81108">
                  <c:v>1</c:v>
                </c:pt>
                <c:pt idx="81109">
                  <c:v>1</c:v>
                </c:pt>
                <c:pt idx="81110">
                  <c:v>1</c:v>
                </c:pt>
                <c:pt idx="81111">
                  <c:v>1</c:v>
                </c:pt>
                <c:pt idx="81112">
                  <c:v>1</c:v>
                </c:pt>
                <c:pt idx="81113">
                  <c:v>1</c:v>
                </c:pt>
                <c:pt idx="81114">
                  <c:v>1</c:v>
                </c:pt>
                <c:pt idx="81115">
                  <c:v>1</c:v>
                </c:pt>
                <c:pt idx="81116">
                  <c:v>1</c:v>
                </c:pt>
                <c:pt idx="81117">
                  <c:v>1</c:v>
                </c:pt>
                <c:pt idx="81118">
                  <c:v>1</c:v>
                </c:pt>
                <c:pt idx="81119">
                  <c:v>1</c:v>
                </c:pt>
                <c:pt idx="81120">
                  <c:v>1</c:v>
                </c:pt>
                <c:pt idx="81121">
                  <c:v>1</c:v>
                </c:pt>
                <c:pt idx="81122">
                  <c:v>1</c:v>
                </c:pt>
                <c:pt idx="81123">
                  <c:v>1</c:v>
                </c:pt>
                <c:pt idx="81124">
                  <c:v>1</c:v>
                </c:pt>
                <c:pt idx="81125">
                  <c:v>1</c:v>
                </c:pt>
                <c:pt idx="81126">
                  <c:v>1</c:v>
                </c:pt>
                <c:pt idx="81127">
                  <c:v>1</c:v>
                </c:pt>
                <c:pt idx="81128">
                  <c:v>1</c:v>
                </c:pt>
                <c:pt idx="81129">
                  <c:v>1</c:v>
                </c:pt>
                <c:pt idx="81130">
                  <c:v>1</c:v>
                </c:pt>
                <c:pt idx="81131">
                  <c:v>1</c:v>
                </c:pt>
                <c:pt idx="81132">
                  <c:v>1</c:v>
                </c:pt>
                <c:pt idx="81133">
                  <c:v>0.85714285700000004</c:v>
                </c:pt>
                <c:pt idx="81134">
                  <c:v>1</c:v>
                </c:pt>
                <c:pt idx="81135">
                  <c:v>1</c:v>
                </c:pt>
                <c:pt idx="81136">
                  <c:v>0.85714285700000004</c:v>
                </c:pt>
                <c:pt idx="81137">
                  <c:v>0.28571428599999998</c:v>
                </c:pt>
                <c:pt idx="81138">
                  <c:v>1</c:v>
                </c:pt>
                <c:pt idx="81139">
                  <c:v>1</c:v>
                </c:pt>
                <c:pt idx="81140">
                  <c:v>1</c:v>
                </c:pt>
                <c:pt idx="81141">
                  <c:v>1</c:v>
                </c:pt>
                <c:pt idx="81142">
                  <c:v>1</c:v>
                </c:pt>
                <c:pt idx="81143">
                  <c:v>1</c:v>
                </c:pt>
                <c:pt idx="81144">
                  <c:v>1</c:v>
                </c:pt>
                <c:pt idx="81145">
                  <c:v>1</c:v>
                </c:pt>
                <c:pt idx="81146">
                  <c:v>1</c:v>
                </c:pt>
                <c:pt idx="81147">
                  <c:v>1</c:v>
                </c:pt>
                <c:pt idx="81148">
                  <c:v>1</c:v>
                </c:pt>
                <c:pt idx="81149">
                  <c:v>0.85714285700000004</c:v>
                </c:pt>
                <c:pt idx="81150">
                  <c:v>1</c:v>
                </c:pt>
                <c:pt idx="81151">
                  <c:v>1</c:v>
                </c:pt>
                <c:pt idx="81152">
                  <c:v>1</c:v>
                </c:pt>
                <c:pt idx="81153">
                  <c:v>1</c:v>
                </c:pt>
                <c:pt idx="81154">
                  <c:v>1</c:v>
                </c:pt>
                <c:pt idx="81155">
                  <c:v>1</c:v>
                </c:pt>
                <c:pt idx="81156">
                  <c:v>1</c:v>
                </c:pt>
                <c:pt idx="81157">
                  <c:v>1</c:v>
                </c:pt>
                <c:pt idx="81158">
                  <c:v>1</c:v>
                </c:pt>
                <c:pt idx="81159">
                  <c:v>1</c:v>
                </c:pt>
                <c:pt idx="81160">
                  <c:v>1</c:v>
                </c:pt>
                <c:pt idx="81161">
                  <c:v>1</c:v>
                </c:pt>
                <c:pt idx="81162">
                  <c:v>1</c:v>
                </c:pt>
                <c:pt idx="81163">
                  <c:v>1</c:v>
                </c:pt>
                <c:pt idx="81164">
                  <c:v>1</c:v>
                </c:pt>
                <c:pt idx="81165">
                  <c:v>1</c:v>
                </c:pt>
                <c:pt idx="81166">
                  <c:v>1</c:v>
                </c:pt>
                <c:pt idx="81167">
                  <c:v>1</c:v>
                </c:pt>
                <c:pt idx="81168">
                  <c:v>1</c:v>
                </c:pt>
                <c:pt idx="81169">
                  <c:v>1</c:v>
                </c:pt>
                <c:pt idx="81170">
                  <c:v>1</c:v>
                </c:pt>
                <c:pt idx="81171">
                  <c:v>1</c:v>
                </c:pt>
                <c:pt idx="81172">
                  <c:v>1</c:v>
                </c:pt>
                <c:pt idx="81173">
                  <c:v>1</c:v>
                </c:pt>
                <c:pt idx="81174">
                  <c:v>1</c:v>
                </c:pt>
                <c:pt idx="81175">
                  <c:v>1</c:v>
                </c:pt>
                <c:pt idx="81176">
                  <c:v>1</c:v>
                </c:pt>
                <c:pt idx="81177">
                  <c:v>1</c:v>
                </c:pt>
                <c:pt idx="81178">
                  <c:v>0.85714285700000004</c:v>
                </c:pt>
                <c:pt idx="81179">
                  <c:v>1</c:v>
                </c:pt>
                <c:pt idx="81180">
                  <c:v>1</c:v>
                </c:pt>
                <c:pt idx="81181">
                  <c:v>1</c:v>
                </c:pt>
                <c:pt idx="81182">
                  <c:v>1</c:v>
                </c:pt>
                <c:pt idx="81183">
                  <c:v>0.85714285700000004</c:v>
                </c:pt>
                <c:pt idx="81184">
                  <c:v>1</c:v>
                </c:pt>
                <c:pt idx="81185">
                  <c:v>1</c:v>
                </c:pt>
                <c:pt idx="81186">
                  <c:v>1</c:v>
                </c:pt>
                <c:pt idx="81187">
                  <c:v>1</c:v>
                </c:pt>
                <c:pt idx="81188">
                  <c:v>1</c:v>
                </c:pt>
                <c:pt idx="81189">
                  <c:v>1</c:v>
                </c:pt>
                <c:pt idx="81190">
                  <c:v>1</c:v>
                </c:pt>
                <c:pt idx="81191">
                  <c:v>1</c:v>
                </c:pt>
                <c:pt idx="81192">
                  <c:v>1</c:v>
                </c:pt>
                <c:pt idx="81193">
                  <c:v>1</c:v>
                </c:pt>
                <c:pt idx="81194">
                  <c:v>1</c:v>
                </c:pt>
                <c:pt idx="81195">
                  <c:v>1</c:v>
                </c:pt>
                <c:pt idx="81196">
                  <c:v>1</c:v>
                </c:pt>
                <c:pt idx="81197">
                  <c:v>1</c:v>
                </c:pt>
                <c:pt idx="81198">
                  <c:v>1</c:v>
                </c:pt>
                <c:pt idx="81199">
                  <c:v>1</c:v>
                </c:pt>
                <c:pt idx="81200">
                  <c:v>1</c:v>
                </c:pt>
                <c:pt idx="81201">
                  <c:v>1</c:v>
                </c:pt>
                <c:pt idx="81202">
                  <c:v>1</c:v>
                </c:pt>
                <c:pt idx="81203">
                  <c:v>1</c:v>
                </c:pt>
                <c:pt idx="81204">
                  <c:v>1</c:v>
                </c:pt>
                <c:pt idx="81205">
                  <c:v>1</c:v>
                </c:pt>
                <c:pt idx="81206">
                  <c:v>1</c:v>
                </c:pt>
                <c:pt idx="81207">
                  <c:v>1</c:v>
                </c:pt>
                <c:pt idx="81208">
                  <c:v>1</c:v>
                </c:pt>
                <c:pt idx="81209">
                  <c:v>1</c:v>
                </c:pt>
                <c:pt idx="81210">
                  <c:v>1</c:v>
                </c:pt>
                <c:pt idx="81211">
                  <c:v>1</c:v>
                </c:pt>
                <c:pt idx="81212">
                  <c:v>1</c:v>
                </c:pt>
                <c:pt idx="81213">
                  <c:v>1</c:v>
                </c:pt>
                <c:pt idx="81214">
                  <c:v>1</c:v>
                </c:pt>
                <c:pt idx="81215">
                  <c:v>1</c:v>
                </c:pt>
                <c:pt idx="81216">
                  <c:v>1</c:v>
                </c:pt>
                <c:pt idx="81217">
                  <c:v>1</c:v>
                </c:pt>
                <c:pt idx="81218">
                  <c:v>1</c:v>
                </c:pt>
                <c:pt idx="81219">
                  <c:v>1</c:v>
                </c:pt>
                <c:pt idx="81220">
                  <c:v>1</c:v>
                </c:pt>
                <c:pt idx="81221">
                  <c:v>1</c:v>
                </c:pt>
                <c:pt idx="81222">
                  <c:v>1</c:v>
                </c:pt>
                <c:pt idx="81223">
                  <c:v>1</c:v>
                </c:pt>
                <c:pt idx="81224">
                  <c:v>1</c:v>
                </c:pt>
                <c:pt idx="81225">
                  <c:v>1</c:v>
                </c:pt>
                <c:pt idx="81226">
                  <c:v>1</c:v>
                </c:pt>
                <c:pt idx="81227">
                  <c:v>1</c:v>
                </c:pt>
                <c:pt idx="81228">
                  <c:v>1</c:v>
                </c:pt>
                <c:pt idx="81229">
                  <c:v>1</c:v>
                </c:pt>
                <c:pt idx="81230">
                  <c:v>1</c:v>
                </c:pt>
                <c:pt idx="81231">
                  <c:v>1</c:v>
                </c:pt>
                <c:pt idx="81232">
                  <c:v>0.85714285700000004</c:v>
                </c:pt>
                <c:pt idx="81233">
                  <c:v>1</c:v>
                </c:pt>
                <c:pt idx="81234">
                  <c:v>1</c:v>
                </c:pt>
                <c:pt idx="81235">
                  <c:v>1</c:v>
                </c:pt>
                <c:pt idx="81236">
                  <c:v>1</c:v>
                </c:pt>
                <c:pt idx="81237">
                  <c:v>1</c:v>
                </c:pt>
                <c:pt idx="81238">
                  <c:v>0.85714285700000004</c:v>
                </c:pt>
                <c:pt idx="81239">
                  <c:v>1</c:v>
                </c:pt>
                <c:pt idx="81240">
                  <c:v>1</c:v>
                </c:pt>
                <c:pt idx="81241">
                  <c:v>1</c:v>
                </c:pt>
                <c:pt idx="81242">
                  <c:v>1</c:v>
                </c:pt>
                <c:pt idx="81243">
                  <c:v>1</c:v>
                </c:pt>
                <c:pt idx="81244">
                  <c:v>1</c:v>
                </c:pt>
                <c:pt idx="81245">
                  <c:v>1</c:v>
                </c:pt>
                <c:pt idx="81246">
                  <c:v>1</c:v>
                </c:pt>
                <c:pt idx="81247">
                  <c:v>1</c:v>
                </c:pt>
                <c:pt idx="81248">
                  <c:v>1</c:v>
                </c:pt>
                <c:pt idx="81249">
                  <c:v>1</c:v>
                </c:pt>
                <c:pt idx="81250">
                  <c:v>1</c:v>
                </c:pt>
                <c:pt idx="81251">
                  <c:v>1</c:v>
                </c:pt>
                <c:pt idx="81252">
                  <c:v>1</c:v>
                </c:pt>
                <c:pt idx="81253">
                  <c:v>1</c:v>
                </c:pt>
                <c:pt idx="81254">
                  <c:v>1</c:v>
                </c:pt>
                <c:pt idx="81255">
                  <c:v>1</c:v>
                </c:pt>
                <c:pt idx="81256">
                  <c:v>1</c:v>
                </c:pt>
                <c:pt idx="81257">
                  <c:v>1</c:v>
                </c:pt>
                <c:pt idx="81258">
                  <c:v>0.85714285700000004</c:v>
                </c:pt>
                <c:pt idx="81259">
                  <c:v>1</c:v>
                </c:pt>
                <c:pt idx="81260">
                  <c:v>1</c:v>
                </c:pt>
                <c:pt idx="81261">
                  <c:v>1</c:v>
                </c:pt>
                <c:pt idx="81262">
                  <c:v>1</c:v>
                </c:pt>
                <c:pt idx="81263">
                  <c:v>1</c:v>
                </c:pt>
                <c:pt idx="81264">
                  <c:v>0.85714285700000004</c:v>
                </c:pt>
                <c:pt idx="81265">
                  <c:v>1</c:v>
                </c:pt>
                <c:pt idx="81266">
                  <c:v>1</c:v>
                </c:pt>
                <c:pt idx="81267">
                  <c:v>1</c:v>
                </c:pt>
                <c:pt idx="81268">
                  <c:v>1</c:v>
                </c:pt>
                <c:pt idx="81269">
                  <c:v>1</c:v>
                </c:pt>
                <c:pt idx="81270">
                  <c:v>1</c:v>
                </c:pt>
                <c:pt idx="81271">
                  <c:v>1</c:v>
                </c:pt>
                <c:pt idx="81272">
                  <c:v>1</c:v>
                </c:pt>
                <c:pt idx="81273">
                  <c:v>0.85714285700000004</c:v>
                </c:pt>
                <c:pt idx="81274">
                  <c:v>1</c:v>
                </c:pt>
                <c:pt idx="81275">
                  <c:v>1</c:v>
                </c:pt>
                <c:pt idx="81276">
                  <c:v>1</c:v>
                </c:pt>
                <c:pt idx="81277">
                  <c:v>1</c:v>
                </c:pt>
                <c:pt idx="81278">
                  <c:v>1</c:v>
                </c:pt>
                <c:pt idx="81279">
                  <c:v>1</c:v>
                </c:pt>
                <c:pt idx="81280">
                  <c:v>1</c:v>
                </c:pt>
                <c:pt idx="81281">
                  <c:v>1</c:v>
                </c:pt>
                <c:pt idx="81282">
                  <c:v>1</c:v>
                </c:pt>
                <c:pt idx="81283">
                  <c:v>1</c:v>
                </c:pt>
                <c:pt idx="81284">
                  <c:v>1</c:v>
                </c:pt>
                <c:pt idx="81285">
                  <c:v>1</c:v>
                </c:pt>
                <c:pt idx="81286">
                  <c:v>1</c:v>
                </c:pt>
                <c:pt idx="81287">
                  <c:v>1</c:v>
                </c:pt>
                <c:pt idx="81288">
                  <c:v>1</c:v>
                </c:pt>
                <c:pt idx="81289">
                  <c:v>1</c:v>
                </c:pt>
                <c:pt idx="81290">
                  <c:v>1</c:v>
                </c:pt>
                <c:pt idx="81291">
                  <c:v>1</c:v>
                </c:pt>
                <c:pt idx="81292">
                  <c:v>1</c:v>
                </c:pt>
                <c:pt idx="81293">
                  <c:v>1</c:v>
                </c:pt>
                <c:pt idx="81294">
                  <c:v>0.85714285700000004</c:v>
                </c:pt>
                <c:pt idx="81295">
                  <c:v>1</c:v>
                </c:pt>
                <c:pt idx="81296">
                  <c:v>1</c:v>
                </c:pt>
                <c:pt idx="81297">
                  <c:v>1</c:v>
                </c:pt>
                <c:pt idx="81298">
                  <c:v>1</c:v>
                </c:pt>
                <c:pt idx="81299">
                  <c:v>1</c:v>
                </c:pt>
                <c:pt idx="81300">
                  <c:v>1</c:v>
                </c:pt>
                <c:pt idx="81301">
                  <c:v>1</c:v>
                </c:pt>
                <c:pt idx="81302">
                  <c:v>1</c:v>
                </c:pt>
                <c:pt idx="81303">
                  <c:v>1</c:v>
                </c:pt>
                <c:pt idx="81304">
                  <c:v>1</c:v>
                </c:pt>
                <c:pt idx="81305">
                  <c:v>1</c:v>
                </c:pt>
                <c:pt idx="81306">
                  <c:v>1</c:v>
                </c:pt>
                <c:pt idx="81307">
                  <c:v>1</c:v>
                </c:pt>
                <c:pt idx="81308">
                  <c:v>1</c:v>
                </c:pt>
                <c:pt idx="81309">
                  <c:v>1</c:v>
                </c:pt>
                <c:pt idx="81310">
                  <c:v>1</c:v>
                </c:pt>
                <c:pt idx="81311">
                  <c:v>1</c:v>
                </c:pt>
                <c:pt idx="81312">
                  <c:v>1</c:v>
                </c:pt>
                <c:pt idx="81313">
                  <c:v>1</c:v>
                </c:pt>
                <c:pt idx="81314">
                  <c:v>1</c:v>
                </c:pt>
                <c:pt idx="81315">
                  <c:v>1</c:v>
                </c:pt>
                <c:pt idx="81316">
                  <c:v>1</c:v>
                </c:pt>
                <c:pt idx="81317">
                  <c:v>1</c:v>
                </c:pt>
                <c:pt idx="81318">
                  <c:v>1</c:v>
                </c:pt>
                <c:pt idx="81319">
                  <c:v>1</c:v>
                </c:pt>
                <c:pt idx="81320">
                  <c:v>1</c:v>
                </c:pt>
                <c:pt idx="81321">
                  <c:v>1</c:v>
                </c:pt>
                <c:pt idx="81322">
                  <c:v>1</c:v>
                </c:pt>
                <c:pt idx="81323">
                  <c:v>1</c:v>
                </c:pt>
                <c:pt idx="81324">
                  <c:v>1</c:v>
                </c:pt>
                <c:pt idx="81325">
                  <c:v>1</c:v>
                </c:pt>
                <c:pt idx="81326">
                  <c:v>1</c:v>
                </c:pt>
                <c:pt idx="81327">
                  <c:v>1</c:v>
                </c:pt>
                <c:pt idx="81328">
                  <c:v>1</c:v>
                </c:pt>
                <c:pt idx="81329">
                  <c:v>1</c:v>
                </c:pt>
                <c:pt idx="81330">
                  <c:v>1</c:v>
                </c:pt>
                <c:pt idx="81331">
                  <c:v>1</c:v>
                </c:pt>
                <c:pt idx="81332">
                  <c:v>1</c:v>
                </c:pt>
                <c:pt idx="81333">
                  <c:v>1</c:v>
                </c:pt>
                <c:pt idx="81334">
                  <c:v>1</c:v>
                </c:pt>
                <c:pt idx="81335">
                  <c:v>1</c:v>
                </c:pt>
                <c:pt idx="81336">
                  <c:v>1</c:v>
                </c:pt>
                <c:pt idx="81337">
                  <c:v>1</c:v>
                </c:pt>
                <c:pt idx="81338">
                  <c:v>1</c:v>
                </c:pt>
                <c:pt idx="81339">
                  <c:v>1</c:v>
                </c:pt>
                <c:pt idx="81340">
                  <c:v>1</c:v>
                </c:pt>
                <c:pt idx="81341">
                  <c:v>1</c:v>
                </c:pt>
                <c:pt idx="81342">
                  <c:v>1</c:v>
                </c:pt>
                <c:pt idx="81343">
                  <c:v>1</c:v>
                </c:pt>
                <c:pt idx="81344">
                  <c:v>1</c:v>
                </c:pt>
                <c:pt idx="81345">
                  <c:v>1</c:v>
                </c:pt>
                <c:pt idx="81346">
                  <c:v>1</c:v>
                </c:pt>
                <c:pt idx="81347">
                  <c:v>1</c:v>
                </c:pt>
                <c:pt idx="81348">
                  <c:v>1</c:v>
                </c:pt>
                <c:pt idx="81349">
                  <c:v>1</c:v>
                </c:pt>
                <c:pt idx="81350">
                  <c:v>1</c:v>
                </c:pt>
                <c:pt idx="81351">
                  <c:v>1</c:v>
                </c:pt>
                <c:pt idx="81352">
                  <c:v>1</c:v>
                </c:pt>
                <c:pt idx="81353">
                  <c:v>1</c:v>
                </c:pt>
                <c:pt idx="81354">
                  <c:v>1</c:v>
                </c:pt>
                <c:pt idx="81355">
                  <c:v>1</c:v>
                </c:pt>
                <c:pt idx="81356">
                  <c:v>1</c:v>
                </c:pt>
                <c:pt idx="81357">
                  <c:v>1</c:v>
                </c:pt>
                <c:pt idx="81358">
                  <c:v>1</c:v>
                </c:pt>
                <c:pt idx="81359">
                  <c:v>1</c:v>
                </c:pt>
                <c:pt idx="81360">
                  <c:v>1</c:v>
                </c:pt>
                <c:pt idx="81361">
                  <c:v>1</c:v>
                </c:pt>
                <c:pt idx="81362">
                  <c:v>1</c:v>
                </c:pt>
                <c:pt idx="81363">
                  <c:v>1</c:v>
                </c:pt>
                <c:pt idx="81364">
                  <c:v>1</c:v>
                </c:pt>
                <c:pt idx="81365">
                  <c:v>1</c:v>
                </c:pt>
                <c:pt idx="81366">
                  <c:v>1</c:v>
                </c:pt>
                <c:pt idx="81367">
                  <c:v>1</c:v>
                </c:pt>
                <c:pt idx="81368">
                  <c:v>1</c:v>
                </c:pt>
                <c:pt idx="81369">
                  <c:v>1</c:v>
                </c:pt>
                <c:pt idx="81370">
                  <c:v>1</c:v>
                </c:pt>
                <c:pt idx="81371">
                  <c:v>1</c:v>
                </c:pt>
                <c:pt idx="81372">
                  <c:v>1</c:v>
                </c:pt>
                <c:pt idx="81373">
                  <c:v>1</c:v>
                </c:pt>
                <c:pt idx="81374">
                  <c:v>1</c:v>
                </c:pt>
                <c:pt idx="81375">
                  <c:v>1</c:v>
                </c:pt>
                <c:pt idx="81376">
                  <c:v>1</c:v>
                </c:pt>
                <c:pt idx="81377">
                  <c:v>1</c:v>
                </c:pt>
                <c:pt idx="81378">
                  <c:v>1</c:v>
                </c:pt>
                <c:pt idx="81379">
                  <c:v>1</c:v>
                </c:pt>
                <c:pt idx="81380">
                  <c:v>1</c:v>
                </c:pt>
                <c:pt idx="81381">
                  <c:v>1</c:v>
                </c:pt>
                <c:pt idx="81382">
                  <c:v>1</c:v>
                </c:pt>
                <c:pt idx="81383">
                  <c:v>1</c:v>
                </c:pt>
                <c:pt idx="81384">
                  <c:v>1</c:v>
                </c:pt>
                <c:pt idx="81385">
                  <c:v>1</c:v>
                </c:pt>
                <c:pt idx="81386">
                  <c:v>1</c:v>
                </c:pt>
                <c:pt idx="81387">
                  <c:v>1</c:v>
                </c:pt>
                <c:pt idx="81388">
                  <c:v>1</c:v>
                </c:pt>
                <c:pt idx="81389">
                  <c:v>1</c:v>
                </c:pt>
                <c:pt idx="81390">
                  <c:v>1</c:v>
                </c:pt>
                <c:pt idx="81391">
                  <c:v>1</c:v>
                </c:pt>
                <c:pt idx="81392">
                  <c:v>1</c:v>
                </c:pt>
                <c:pt idx="81393">
                  <c:v>0.85714285700000004</c:v>
                </c:pt>
                <c:pt idx="81394">
                  <c:v>1</c:v>
                </c:pt>
                <c:pt idx="81395">
                  <c:v>1</c:v>
                </c:pt>
                <c:pt idx="81396">
                  <c:v>1</c:v>
                </c:pt>
                <c:pt idx="81397">
                  <c:v>1</c:v>
                </c:pt>
                <c:pt idx="81398">
                  <c:v>1</c:v>
                </c:pt>
                <c:pt idx="81399">
                  <c:v>1</c:v>
                </c:pt>
                <c:pt idx="81400">
                  <c:v>1</c:v>
                </c:pt>
                <c:pt idx="81401">
                  <c:v>1</c:v>
                </c:pt>
                <c:pt idx="81402">
                  <c:v>1</c:v>
                </c:pt>
                <c:pt idx="81403">
                  <c:v>1</c:v>
                </c:pt>
                <c:pt idx="81404">
                  <c:v>1</c:v>
                </c:pt>
                <c:pt idx="81405">
                  <c:v>1</c:v>
                </c:pt>
                <c:pt idx="81406">
                  <c:v>1</c:v>
                </c:pt>
                <c:pt idx="81407">
                  <c:v>1</c:v>
                </c:pt>
                <c:pt idx="81408">
                  <c:v>1</c:v>
                </c:pt>
                <c:pt idx="81409">
                  <c:v>1</c:v>
                </c:pt>
                <c:pt idx="81410">
                  <c:v>1</c:v>
                </c:pt>
                <c:pt idx="81411">
                  <c:v>1</c:v>
                </c:pt>
                <c:pt idx="81412">
                  <c:v>1</c:v>
                </c:pt>
                <c:pt idx="81413">
                  <c:v>1</c:v>
                </c:pt>
                <c:pt idx="81414">
                  <c:v>1</c:v>
                </c:pt>
                <c:pt idx="81415">
                  <c:v>1</c:v>
                </c:pt>
                <c:pt idx="81416">
                  <c:v>1</c:v>
                </c:pt>
                <c:pt idx="81417">
                  <c:v>1</c:v>
                </c:pt>
                <c:pt idx="81418">
                  <c:v>1</c:v>
                </c:pt>
                <c:pt idx="81419">
                  <c:v>1</c:v>
                </c:pt>
                <c:pt idx="81420">
                  <c:v>1</c:v>
                </c:pt>
                <c:pt idx="81421">
                  <c:v>1</c:v>
                </c:pt>
                <c:pt idx="81422">
                  <c:v>1</c:v>
                </c:pt>
                <c:pt idx="81423">
                  <c:v>1</c:v>
                </c:pt>
                <c:pt idx="81424">
                  <c:v>1</c:v>
                </c:pt>
                <c:pt idx="81425">
                  <c:v>1</c:v>
                </c:pt>
                <c:pt idx="81426">
                  <c:v>1</c:v>
                </c:pt>
                <c:pt idx="81427">
                  <c:v>1</c:v>
                </c:pt>
                <c:pt idx="81428">
                  <c:v>1</c:v>
                </c:pt>
                <c:pt idx="81429">
                  <c:v>1</c:v>
                </c:pt>
                <c:pt idx="81430">
                  <c:v>1</c:v>
                </c:pt>
                <c:pt idx="81431">
                  <c:v>1</c:v>
                </c:pt>
                <c:pt idx="81432">
                  <c:v>1</c:v>
                </c:pt>
                <c:pt idx="81433">
                  <c:v>1</c:v>
                </c:pt>
                <c:pt idx="81434">
                  <c:v>1</c:v>
                </c:pt>
                <c:pt idx="81435">
                  <c:v>1</c:v>
                </c:pt>
                <c:pt idx="81436">
                  <c:v>1</c:v>
                </c:pt>
                <c:pt idx="81437">
                  <c:v>1</c:v>
                </c:pt>
                <c:pt idx="81438">
                  <c:v>1</c:v>
                </c:pt>
                <c:pt idx="81439">
                  <c:v>1</c:v>
                </c:pt>
                <c:pt idx="81440">
                  <c:v>1</c:v>
                </c:pt>
                <c:pt idx="81441">
                  <c:v>1</c:v>
                </c:pt>
                <c:pt idx="81442">
                  <c:v>1</c:v>
                </c:pt>
                <c:pt idx="81443">
                  <c:v>1</c:v>
                </c:pt>
                <c:pt idx="81444">
                  <c:v>1</c:v>
                </c:pt>
                <c:pt idx="81445">
                  <c:v>1</c:v>
                </c:pt>
                <c:pt idx="81446">
                  <c:v>1</c:v>
                </c:pt>
                <c:pt idx="81447">
                  <c:v>1</c:v>
                </c:pt>
                <c:pt idx="81448">
                  <c:v>1</c:v>
                </c:pt>
                <c:pt idx="81449">
                  <c:v>1</c:v>
                </c:pt>
                <c:pt idx="81450">
                  <c:v>1</c:v>
                </c:pt>
                <c:pt idx="81451">
                  <c:v>1</c:v>
                </c:pt>
                <c:pt idx="81452">
                  <c:v>1</c:v>
                </c:pt>
                <c:pt idx="81453">
                  <c:v>1</c:v>
                </c:pt>
                <c:pt idx="81454">
                  <c:v>1</c:v>
                </c:pt>
                <c:pt idx="81455">
                  <c:v>1</c:v>
                </c:pt>
                <c:pt idx="81456">
                  <c:v>1</c:v>
                </c:pt>
                <c:pt idx="81457">
                  <c:v>1</c:v>
                </c:pt>
                <c:pt idx="81458">
                  <c:v>1</c:v>
                </c:pt>
                <c:pt idx="81459">
                  <c:v>1</c:v>
                </c:pt>
                <c:pt idx="81460">
                  <c:v>1</c:v>
                </c:pt>
                <c:pt idx="81461">
                  <c:v>1</c:v>
                </c:pt>
                <c:pt idx="81462">
                  <c:v>1</c:v>
                </c:pt>
                <c:pt idx="81463">
                  <c:v>1</c:v>
                </c:pt>
                <c:pt idx="81464">
                  <c:v>1</c:v>
                </c:pt>
                <c:pt idx="81465">
                  <c:v>1</c:v>
                </c:pt>
                <c:pt idx="81466">
                  <c:v>1</c:v>
                </c:pt>
                <c:pt idx="81467">
                  <c:v>1</c:v>
                </c:pt>
                <c:pt idx="81468">
                  <c:v>1</c:v>
                </c:pt>
                <c:pt idx="81469">
                  <c:v>1</c:v>
                </c:pt>
                <c:pt idx="81470">
                  <c:v>1</c:v>
                </c:pt>
                <c:pt idx="81471">
                  <c:v>1</c:v>
                </c:pt>
                <c:pt idx="81472">
                  <c:v>1</c:v>
                </c:pt>
                <c:pt idx="81473">
                  <c:v>1</c:v>
                </c:pt>
                <c:pt idx="81474">
                  <c:v>1</c:v>
                </c:pt>
                <c:pt idx="81475">
                  <c:v>1</c:v>
                </c:pt>
                <c:pt idx="81476">
                  <c:v>1</c:v>
                </c:pt>
                <c:pt idx="81477">
                  <c:v>1</c:v>
                </c:pt>
                <c:pt idx="81478">
                  <c:v>1</c:v>
                </c:pt>
                <c:pt idx="81479">
                  <c:v>0.85714285700000004</c:v>
                </c:pt>
                <c:pt idx="81480">
                  <c:v>1</c:v>
                </c:pt>
                <c:pt idx="81481">
                  <c:v>0.85714285700000004</c:v>
                </c:pt>
                <c:pt idx="81482">
                  <c:v>1</c:v>
                </c:pt>
                <c:pt idx="81483">
                  <c:v>0.85714285700000004</c:v>
                </c:pt>
                <c:pt idx="81484">
                  <c:v>1</c:v>
                </c:pt>
                <c:pt idx="81485">
                  <c:v>1</c:v>
                </c:pt>
                <c:pt idx="81486">
                  <c:v>1</c:v>
                </c:pt>
                <c:pt idx="81487">
                  <c:v>1</c:v>
                </c:pt>
                <c:pt idx="81488">
                  <c:v>1</c:v>
                </c:pt>
                <c:pt idx="81489">
                  <c:v>1</c:v>
                </c:pt>
                <c:pt idx="81490">
                  <c:v>1</c:v>
                </c:pt>
                <c:pt idx="81491">
                  <c:v>1</c:v>
                </c:pt>
                <c:pt idx="81492">
                  <c:v>1</c:v>
                </c:pt>
                <c:pt idx="81493">
                  <c:v>0.85714285700000004</c:v>
                </c:pt>
                <c:pt idx="81494">
                  <c:v>1</c:v>
                </c:pt>
                <c:pt idx="81495">
                  <c:v>1</c:v>
                </c:pt>
                <c:pt idx="81496">
                  <c:v>1</c:v>
                </c:pt>
                <c:pt idx="81497">
                  <c:v>1</c:v>
                </c:pt>
                <c:pt idx="81498">
                  <c:v>1</c:v>
                </c:pt>
                <c:pt idx="81499">
                  <c:v>1</c:v>
                </c:pt>
                <c:pt idx="81500">
                  <c:v>1</c:v>
                </c:pt>
                <c:pt idx="81501">
                  <c:v>1</c:v>
                </c:pt>
                <c:pt idx="81502">
                  <c:v>1</c:v>
                </c:pt>
                <c:pt idx="81503">
                  <c:v>1</c:v>
                </c:pt>
                <c:pt idx="81504">
                  <c:v>1</c:v>
                </c:pt>
                <c:pt idx="81505">
                  <c:v>1</c:v>
                </c:pt>
                <c:pt idx="81506">
                  <c:v>1</c:v>
                </c:pt>
                <c:pt idx="81507">
                  <c:v>1</c:v>
                </c:pt>
                <c:pt idx="81508">
                  <c:v>1</c:v>
                </c:pt>
                <c:pt idx="81509">
                  <c:v>1</c:v>
                </c:pt>
                <c:pt idx="81510">
                  <c:v>1</c:v>
                </c:pt>
                <c:pt idx="81511">
                  <c:v>1</c:v>
                </c:pt>
                <c:pt idx="81512">
                  <c:v>1</c:v>
                </c:pt>
                <c:pt idx="81513">
                  <c:v>1</c:v>
                </c:pt>
                <c:pt idx="81514">
                  <c:v>1</c:v>
                </c:pt>
                <c:pt idx="81515">
                  <c:v>1</c:v>
                </c:pt>
                <c:pt idx="81516">
                  <c:v>1</c:v>
                </c:pt>
                <c:pt idx="81517">
                  <c:v>1</c:v>
                </c:pt>
                <c:pt idx="81518">
                  <c:v>1</c:v>
                </c:pt>
                <c:pt idx="81519">
                  <c:v>1</c:v>
                </c:pt>
                <c:pt idx="81520">
                  <c:v>1</c:v>
                </c:pt>
                <c:pt idx="81521">
                  <c:v>1</c:v>
                </c:pt>
                <c:pt idx="81522">
                  <c:v>1</c:v>
                </c:pt>
                <c:pt idx="81523">
                  <c:v>0.71428571399999996</c:v>
                </c:pt>
                <c:pt idx="81524">
                  <c:v>1</c:v>
                </c:pt>
                <c:pt idx="81525">
                  <c:v>1</c:v>
                </c:pt>
                <c:pt idx="81526">
                  <c:v>1</c:v>
                </c:pt>
                <c:pt idx="81527">
                  <c:v>1</c:v>
                </c:pt>
                <c:pt idx="81528">
                  <c:v>1</c:v>
                </c:pt>
                <c:pt idx="81529">
                  <c:v>1</c:v>
                </c:pt>
                <c:pt idx="81530">
                  <c:v>1</c:v>
                </c:pt>
                <c:pt idx="81531">
                  <c:v>1</c:v>
                </c:pt>
                <c:pt idx="81532">
                  <c:v>1</c:v>
                </c:pt>
                <c:pt idx="81533">
                  <c:v>1</c:v>
                </c:pt>
                <c:pt idx="81534">
                  <c:v>1</c:v>
                </c:pt>
                <c:pt idx="81535">
                  <c:v>1</c:v>
                </c:pt>
                <c:pt idx="81536">
                  <c:v>1</c:v>
                </c:pt>
                <c:pt idx="81537">
                  <c:v>1</c:v>
                </c:pt>
                <c:pt idx="81538">
                  <c:v>1</c:v>
                </c:pt>
                <c:pt idx="81539">
                  <c:v>1</c:v>
                </c:pt>
                <c:pt idx="81540">
                  <c:v>1</c:v>
                </c:pt>
                <c:pt idx="81541">
                  <c:v>1</c:v>
                </c:pt>
                <c:pt idx="81542">
                  <c:v>1</c:v>
                </c:pt>
                <c:pt idx="81543">
                  <c:v>1</c:v>
                </c:pt>
                <c:pt idx="81544">
                  <c:v>1</c:v>
                </c:pt>
                <c:pt idx="81545">
                  <c:v>1</c:v>
                </c:pt>
                <c:pt idx="81546">
                  <c:v>1</c:v>
                </c:pt>
                <c:pt idx="81547">
                  <c:v>1</c:v>
                </c:pt>
                <c:pt idx="81548">
                  <c:v>1</c:v>
                </c:pt>
                <c:pt idx="81549">
                  <c:v>1</c:v>
                </c:pt>
                <c:pt idx="81550">
                  <c:v>1</c:v>
                </c:pt>
                <c:pt idx="81551">
                  <c:v>1</c:v>
                </c:pt>
                <c:pt idx="81552">
                  <c:v>1</c:v>
                </c:pt>
                <c:pt idx="81553">
                  <c:v>1</c:v>
                </c:pt>
                <c:pt idx="81554">
                  <c:v>1</c:v>
                </c:pt>
                <c:pt idx="81555">
                  <c:v>1</c:v>
                </c:pt>
                <c:pt idx="81556">
                  <c:v>1</c:v>
                </c:pt>
                <c:pt idx="81557">
                  <c:v>1</c:v>
                </c:pt>
                <c:pt idx="81558">
                  <c:v>1</c:v>
                </c:pt>
                <c:pt idx="81559">
                  <c:v>1</c:v>
                </c:pt>
                <c:pt idx="81560">
                  <c:v>1</c:v>
                </c:pt>
                <c:pt idx="81561">
                  <c:v>1</c:v>
                </c:pt>
                <c:pt idx="81562">
                  <c:v>1</c:v>
                </c:pt>
                <c:pt idx="81563">
                  <c:v>1</c:v>
                </c:pt>
                <c:pt idx="81564">
                  <c:v>1</c:v>
                </c:pt>
                <c:pt idx="81565">
                  <c:v>1</c:v>
                </c:pt>
                <c:pt idx="81566">
                  <c:v>1</c:v>
                </c:pt>
                <c:pt idx="81567">
                  <c:v>1</c:v>
                </c:pt>
                <c:pt idx="81568">
                  <c:v>1</c:v>
                </c:pt>
                <c:pt idx="81569">
                  <c:v>1</c:v>
                </c:pt>
                <c:pt idx="81570">
                  <c:v>1</c:v>
                </c:pt>
                <c:pt idx="81571">
                  <c:v>1</c:v>
                </c:pt>
                <c:pt idx="81572">
                  <c:v>1</c:v>
                </c:pt>
                <c:pt idx="81573">
                  <c:v>1</c:v>
                </c:pt>
                <c:pt idx="81574">
                  <c:v>1</c:v>
                </c:pt>
                <c:pt idx="81575">
                  <c:v>0.85714285700000004</c:v>
                </c:pt>
                <c:pt idx="81576">
                  <c:v>1</c:v>
                </c:pt>
                <c:pt idx="81577">
                  <c:v>1</c:v>
                </c:pt>
                <c:pt idx="81578">
                  <c:v>1</c:v>
                </c:pt>
                <c:pt idx="81579">
                  <c:v>1</c:v>
                </c:pt>
                <c:pt idx="81580">
                  <c:v>1</c:v>
                </c:pt>
                <c:pt idx="81581">
                  <c:v>1</c:v>
                </c:pt>
                <c:pt idx="81582">
                  <c:v>1</c:v>
                </c:pt>
                <c:pt idx="81583">
                  <c:v>1</c:v>
                </c:pt>
                <c:pt idx="81584">
                  <c:v>1</c:v>
                </c:pt>
                <c:pt idx="81585">
                  <c:v>1</c:v>
                </c:pt>
                <c:pt idx="81586">
                  <c:v>1</c:v>
                </c:pt>
                <c:pt idx="81587">
                  <c:v>1</c:v>
                </c:pt>
                <c:pt idx="81588">
                  <c:v>1</c:v>
                </c:pt>
                <c:pt idx="81589">
                  <c:v>1</c:v>
                </c:pt>
                <c:pt idx="81590">
                  <c:v>1</c:v>
                </c:pt>
                <c:pt idx="81591">
                  <c:v>1</c:v>
                </c:pt>
                <c:pt idx="81592">
                  <c:v>1</c:v>
                </c:pt>
                <c:pt idx="81593">
                  <c:v>1</c:v>
                </c:pt>
                <c:pt idx="81594">
                  <c:v>1</c:v>
                </c:pt>
                <c:pt idx="81595">
                  <c:v>1</c:v>
                </c:pt>
                <c:pt idx="81596">
                  <c:v>1</c:v>
                </c:pt>
                <c:pt idx="81597">
                  <c:v>1</c:v>
                </c:pt>
                <c:pt idx="81598">
                  <c:v>1</c:v>
                </c:pt>
                <c:pt idx="81599">
                  <c:v>1</c:v>
                </c:pt>
                <c:pt idx="81600">
                  <c:v>1</c:v>
                </c:pt>
                <c:pt idx="81601">
                  <c:v>1</c:v>
                </c:pt>
                <c:pt idx="81602">
                  <c:v>1</c:v>
                </c:pt>
                <c:pt idx="81603">
                  <c:v>1</c:v>
                </c:pt>
                <c:pt idx="81604">
                  <c:v>1</c:v>
                </c:pt>
                <c:pt idx="81605">
                  <c:v>1</c:v>
                </c:pt>
                <c:pt idx="81606">
                  <c:v>1</c:v>
                </c:pt>
                <c:pt idx="81607">
                  <c:v>1</c:v>
                </c:pt>
                <c:pt idx="81608">
                  <c:v>1</c:v>
                </c:pt>
                <c:pt idx="81609">
                  <c:v>1</c:v>
                </c:pt>
                <c:pt idx="81610">
                  <c:v>1</c:v>
                </c:pt>
                <c:pt idx="81611">
                  <c:v>1</c:v>
                </c:pt>
                <c:pt idx="81612">
                  <c:v>1</c:v>
                </c:pt>
                <c:pt idx="81613">
                  <c:v>1</c:v>
                </c:pt>
                <c:pt idx="81614">
                  <c:v>1</c:v>
                </c:pt>
                <c:pt idx="81615">
                  <c:v>1</c:v>
                </c:pt>
                <c:pt idx="81616">
                  <c:v>1</c:v>
                </c:pt>
                <c:pt idx="81617">
                  <c:v>1</c:v>
                </c:pt>
                <c:pt idx="81618">
                  <c:v>1</c:v>
                </c:pt>
                <c:pt idx="81619">
                  <c:v>1</c:v>
                </c:pt>
                <c:pt idx="81620">
                  <c:v>1</c:v>
                </c:pt>
                <c:pt idx="81621">
                  <c:v>1</c:v>
                </c:pt>
                <c:pt idx="81622">
                  <c:v>1</c:v>
                </c:pt>
                <c:pt idx="81623">
                  <c:v>1</c:v>
                </c:pt>
                <c:pt idx="81624">
                  <c:v>1</c:v>
                </c:pt>
                <c:pt idx="81625">
                  <c:v>1</c:v>
                </c:pt>
                <c:pt idx="81626">
                  <c:v>1</c:v>
                </c:pt>
                <c:pt idx="81627">
                  <c:v>1</c:v>
                </c:pt>
                <c:pt idx="81628">
                  <c:v>1</c:v>
                </c:pt>
                <c:pt idx="81629">
                  <c:v>1</c:v>
                </c:pt>
                <c:pt idx="81630">
                  <c:v>0.85714285700000004</c:v>
                </c:pt>
                <c:pt idx="81631">
                  <c:v>1</c:v>
                </c:pt>
                <c:pt idx="81632">
                  <c:v>1</c:v>
                </c:pt>
                <c:pt idx="81633">
                  <c:v>1</c:v>
                </c:pt>
                <c:pt idx="81634">
                  <c:v>1</c:v>
                </c:pt>
                <c:pt idx="81635">
                  <c:v>1</c:v>
                </c:pt>
                <c:pt idx="81636">
                  <c:v>1</c:v>
                </c:pt>
                <c:pt idx="81637">
                  <c:v>1</c:v>
                </c:pt>
                <c:pt idx="81638">
                  <c:v>1</c:v>
                </c:pt>
                <c:pt idx="81639">
                  <c:v>0.85714285700000004</c:v>
                </c:pt>
                <c:pt idx="81640">
                  <c:v>1</c:v>
                </c:pt>
                <c:pt idx="81641">
                  <c:v>0.85714285700000004</c:v>
                </c:pt>
                <c:pt idx="81642">
                  <c:v>1</c:v>
                </c:pt>
                <c:pt idx="81643">
                  <c:v>1</c:v>
                </c:pt>
                <c:pt idx="81644">
                  <c:v>1</c:v>
                </c:pt>
                <c:pt idx="81645">
                  <c:v>1</c:v>
                </c:pt>
                <c:pt idx="81646">
                  <c:v>1</c:v>
                </c:pt>
                <c:pt idx="81647">
                  <c:v>1</c:v>
                </c:pt>
                <c:pt idx="81648">
                  <c:v>1</c:v>
                </c:pt>
                <c:pt idx="81649">
                  <c:v>1</c:v>
                </c:pt>
                <c:pt idx="81650">
                  <c:v>1</c:v>
                </c:pt>
                <c:pt idx="81651">
                  <c:v>1</c:v>
                </c:pt>
                <c:pt idx="81652">
                  <c:v>1</c:v>
                </c:pt>
                <c:pt idx="81653">
                  <c:v>1</c:v>
                </c:pt>
                <c:pt idx="81654">
                  <c:v>1</c:v>
                </c:pt>
                <c:pt idx="81655">
                  <c:v>1</c:v>
                </c:pt>
                <c:pt idx="81656">
                  <c:v>1</c:v>
                </c:pt>
                <c:pt idx="81657">
                  <c:v>1</c:v>
                </c:pt>
                <c:pt idx="81658">
                  <c:v>1</c:v>
                </c:pt>
                <c:pt idx="81659">
                  <c:v>1</c:v>
                </c:pt>
                <c:pt idx="81660">
                  <c:v>1</c:v>
                </c:pt>
                <c:pt idx="81661">
                  <c:v>1</c:v>
                </c:pt>
                <c:pt idx="81662">
                  <c:v>1</c:v>
                </c:pt>
                <c:pt idx="81663">
                  <c:v>1</c:v>
                </c:pt>
                <c:pt idx="81664">
                  <c:v>1</c:v>
                </c:pt>
                <c:pt idx="81665">
                  <c:v>1</c:v>
                </c:pt>
                <c:pt idx="81666">
                  <c:v>1</c:v>
                </c:pt>
                <c:pt idx="81667">
                  <c:v>1</c:v>
                </c:pt>
                <c:pt idx="81668">
                  <c:v>1</c:v>
                </c:pt>
                <c:pt idx="81669">
                  <c:v>1</c:v>
                </c:pt>
                <c:pt idx="81670">
                  <c:v>1</c:v>
                </c:pt>
                <c:pt idx="81671">
                  <c:v>1</c:v>
                </c:pt>
                <c:pt idx="81672">
                  <c:v>1</c:v>
                </c:pt>
                <c:pt idx="81673">
                  <c:v>1</c:v>
                </c:pt>
                <c:pt idx="81674">
                  <c:v>1</c:v>
                </c:pt>
                <c:pt idx="81675">
                  <c:v>0.14285714299999999</c:v>
                </c:pt>
                <c:pt idx="81676">
                  <c:v>1</c:v>
                </c:pt>
                <c:pt idx="81677">
                  <c:v>1</c:v>
                </c:pt>
                <c:pt idx="81678">
                  <c:v>1</c:v>
                </c:pt>
                <c:pt idx="81679">
                  <c:v>1</c:v>
                </c:pt>
                <c:pt idx="81680">
                  <c:v>1</c:v>
                </c:pt>
                <c:pt idx="81681">
                  <c:v>1</c:v>
                </c:pt>
                <c:pt idx="81682">
                  <c:v>1</c:v>
                </c:pt>
                <c:pt idx="81683">
                  <c:v>1</c:v>
                </c:pt>
                <c:pt idx="81684">
                  <c:v>1</c:v>
                </c:pt>
                <c:pt idx="81685">
                  <c:v>1</c:v>
                </c:pt>
                <c:pt idx="81686">
                  <c:v>1</c:v>
                </c:pt>
                <c:pt idx="81687">
                  <c:v>1</c:v>
                </c:pt>
                <c:pt idx="81688">
                  <c:v>1</c:v>
                </c:pt>
                <c:pt idx="81689">
                  <c:v>1</c:v>
                </c:pt>
                <c:pt idx="81690">
                  <c:v>1</c:v>
                </c:pt>
                <c:pt idx="81691">
                  <c:v>1</c:v>
                </c:pt>
                <c:pt idx="81692">
                  <c:v>1</c:v>
                </c:pt>
                <c:pt idx="81693">
                  <c:v>1</c:v>
                </c:pt>
                <c:pt idx="81694">
                  <c:v>1</c:v>
                </c:pt>
                <c:pt idx="81695">
                  <c:v>1</c:v>
                </c:pt>
                <c:pt idx="81696">
                  <c:v>1</c:v>
                </c:pt>
                <c:pt idx="81697">
                  <c:v>1</c:v>
                </c:pt>
                <c:pt idx="81698">
                  <c:v>1</c:v>
                </c:pt>
                <c:pt idx="81699">
                  <c:v>1</c:v>
                </c:pt>
                <c:pt idx="81700">
                  <c:v>1</c:v>
                </c:pt>
                <c:pt idx="81701">
                  <c:v>1</c:v>
                </c:pt>
                <c:pt idx="81702">
                  <c:v>1</c:v>
                </c:pt>
                <c:pt idx="81703">
                  <c:v>1</c:v>
                </c:pt>
                <c:pt idx="81704">
                  <c:v>1</c:v>
                </c:pt>
                <c:pt idx="81705">
                  <c:v>1</c:v>
                </c:pt>
                <c:pt idx="81706">
                  <c:v>1</c:v>
                </c:pt>
                <c:pt idx="81707">
                  <c:v>1</c:v>
                </c:pt>
                <c:pt idx="81708">
                  <c:v>1</c:v>
                </c:pt>
                <c:pt idx="81709">
                  <c:v>1</c:v>
                </c:pt>
                <c:pt idx="81710">
                  <c:v>1</c:v>
                </c:pt>
                <c:pt idx="81711">
                  <c:v>1</c:v>
                </c:pt>
                <c:pt idx="81712">
                  <c:v>1</c:v>
                </c:pt>
                <c:pt idx="81713">
                  <c:v>1</c:v>
                </c:pt>
                <c:pt idx="81714">
                  <c:v>1</c:v>
                </c:pt>
                <c:pt idx="81715">
                  <c:v>1</c:v>
                </c:pt>
                <c:pt idx="81716">
                  <c:v>1</c:v>
                </c:pt>
                <c:pt idx="81717">
                  <c:v>1</c:v>
                </c:pt>
                <c:pt idx="81718">
                  <c:v>1</c:v>
                </c:pt>
                <c:pt idx="81719">
                  <c:v>1</c:v>
                </c:pt>
                <c:pt idx="81720">
                  <c:v>0.85714285700000004</c:v>
                </c:pt>
                <c:pt idx="81721">
                  <c:v>1</c:v>
                </c:pt>
                <c:pt idx="81722">
                  <c:v>1</c:v>
                </c:pt>
                <c:pt idx="81723">
                  <c:v>1</c:v>
                </c:pt>
                <c:pt idx="81724">
                  <c:v>1</c:v>
                </c:pt>
                <c:pt idx="81725">
                  <c:v>1</c:v>
                </c:pt>
                <c:pt idx="81726">
                  <c:v>1</c:v>
                </c:pt>
                <c:pt idx="81727">
                  <c:v>1</c:v>
                </c:pt>
                <c:pt idx="81728">
                  <c:v>1</c:v>
                </c:pt>
                <c:pt idx="81729">
                  <c:v>1</c:v>
                </c:pt>
                <c:pt idx="81730">
                  <c:v>1</c:v>
                </c:pt>
                <c:pt idx="81731">
                  <c:v>1</c:v>
                </c:pt>
                <c:pt idx="81732">
                  <c:v>1</c:v>
                </c:pt>
                <c:pt idx="81733">
                  <c:v>1</c:v>
                </c:pt>
                <c:pt idx="81734">
                  <c:v>1</c:v>
                </c:pt>
                <c:pt idx="81735">
                  <c:v>1</c:v>
                </c:pt>
                <c:pt idx="81736">
                  <c:v>1</c:v>
                </c:pt>
                <c:pt idx="81737">
                  <c:v>1</c:v>
                </c:pt>
                <c:pt idx="81738">
                  <c:v>1</c:v>
                </c:pt>
                <c:pt idx="81739">
                  <c:v>1</c:v>
                </c:pt>
                <c:pt idx="81740">
                  <c:v>1</c:v>
                </c:pt>
                <c:pt idx="81741">
                  <c:v>1</c:v>
                </c:pt>
                <c:pt idx="81742">
                  <c:v>1</c:v>
                </c:pt>
                <c:pt idx="81743">
                  <c:v>0.85714285700000004</c:v>
                </c:pt>
                <c:pt idx="81744">
                  <c:v>1</c:v>
                </c:pt>
                <c:pt idx="81745">
                  <c:v>1</c:v>
                </c:pt>
                <c:pt idx="81746">
                  <c:v>1</c:v>
                </c:pt>
                <c:pt idx="81747">
                  <c:v>1</c:v>
                </c:pt>
                <c:pt idx="81748">
                  <c:v>1</c:v>
                </c:pt>
                <c:pt idx="81749">
                  <c:v>1</c:v>
                </c:pt>
                <c:pt idx="81750">
                  <c:v>1</c:v>
                </c:pt>
                <c:pt idx="81751">
                  <c:v>1</c:v>
                </c:pt>
                <c:pt idx="81752">
                  <c:v>1</c:v>
                </c:pt>
                <c:pt idx="81753">
                  <c:v>0.85714285700000004</c:v>
                </c:pt>
                <c:pt idx="81754">
                  <c:v>1</c:v>
                </c:pt>
                <c:pt idx="81755">
                  <c:v>1</c:v>
                </c:pt>
                <c:pt idx="81756">
                  <c:v>1</c:v>
                </c:pt>
                <c:pt idx="81757">
                  <c:v>1</c:v>
                </c:pt>
                <c:pt idx="81758">
                  <c:v>1</c:v>
                </c:pt>
                <c:pt idx="81759">
                  <c:v>1</c:v>
                </c:pt>
                <c:pt idx="81760">
                  <c:v>1</c:v>
                </c:pt>
                <c:pt idx="81761">
                  <c:v>1</c:v>
                </c:pt>
                <c:pt idx="81762">
                  <c:v>1</c:v>
                </c:pt>
                <c:pt idx="81763">
                  <c:v>1</c:v>
                </c:pt>
                <c:pt idx="81764">
                  <c:v>1</c:v>
                </c:pt>
                <c:pt idx="81765">
                  <c:v>1</c:v>
                </c:pt>
                <c:pt idx="81766">
                  <c:v>1</c:v>
                </c:pt>
                <c:pt idx="81767">
                  <c:v>1</c:v>
                </c:pt>
                <c:pt idx="81768">
                  <c:v>1</c:v>
                </c:pt>
                <c:pt idx="81769">
                  <c:v>1</c:v>
                </c:pt>
                <c:pt idx="81770">
                  <c:v>1</c:v>
                </c:pt>
                <c:pt idx="81771">
                  <c:v>1</c:v>
                </c:pt>
                <c:pt idx="81772">
                  <c:v>1</c:v>
                </c:pt>
                <c:pt idx="81773">
                  <c:v>1</c:v>
                </c:pt>
                <c:pt idx="81774">
                  <c:v>1</c:v>
                </c:pt>
                <c:pt idx="81775">
                  <c:v>0.85714285700000004</c:v>
                </c:pt>
                <c:pt idx="81776">
                  <c:v>1</c:v>
                </c:pt>
                <c:pt idx="81777">
                  <c:v>1</c:v>
                </c:pt>
                <c:pt idx="81778">
                  <c:v>1</c:v>
                </c:pt>
                <c:pt idx="81779">
                  <c:v>1</c:v>
                </c:pt>
                <c:pt idx="81780">
                  <c:v>1</c:v>
                </c:pt>
                <c:pt idx="81781">
                  <c:v>1</c:v>
                </c:pt>
                <c:pt idx="81782">
                  <c:v>1</c:v>
                </c:pt>
                <c:pt idx="81783">
                  <c:v>1</c:v>
                </c:pt>
                <c:pt idx="81784">
                  <c:v>1</c:v>
                </c:pt>
                <c:pt idx="81785">
                  <c:v>1</c:v>
                </c:pt>
                <c:pt idx="81786">
                  <c:v>1</c:v>
                </c:pt>
                <c:pt idx="81787">
                  <c:v>1</c:v>
                </c:pt>
                <c:pt idx="81788">
                  <c:v>1</c:v>
                </c:pt>
                <c:pt idx="81789">
                  <c:v>1</c:v>
                </c:pt>
                <c:pt idx="81790">
                  <c:v>1</c:v>
                </c:pt>
                <c:pt idx="81791">
                  <c:v>1</c:v>
                </c:pt>
                <c:pt idx="81792">
                  <c:v>0.85714285700000004</c:v>
                </c:pt>
                <c:pt idx="81793">
                  <c:v>1</c:v>
                </c:pt>
                <c:pt idx="81794">
                  <c:v>1</c:v>
                </c:pt>
                <c:pt idx="81795">
                  <c:v>1</c:v>
                </c:pt>
                <c:pt idx="81796">
                  <c:v>1</c:v>
                </c:pt>
                <c:pt idx="81797">
                  <c:v>0.85714285700000004</c:v>
                </c:pt>
                <c:pt idx="81798">
                  <c:v>1</c:v>
                </c:pt>
                <c:pt idx="81799">
                  <c:v>1</c:v>
                </c:pt>
                <c:pt idx="81800">
                  <c:v>1</c:v>
                </c:pt>
                <c:pt idx="81801">
                  <c:v>1</c:v>
                </c:pt>
                <c:pt idx="81802">
                  <c:v>1</c:v>
                </c:pt>
                <c:pt idx="81803">
                  <c:v>1</c:v>
                </c:pt>
                <c:pt idx="81804">
                  <c:v>1</c:v>
                </c:pt>
                <c:pt idx="81805">
                  <c:v>1</c:v>
                </c:pt>
                <c:pt idx="81806">
                  <c:v>1</c:v>
                </c:pt>
                <c:pt idx="81807">
                  <c:v>1</c:v>
                </c:pt>
                <c:pt idx="81808">
                  <c:v>1</c:v>
                </c:pt>
                <c:pt idx="81809">
                  <c:v>1</c:v>
                </c:pt>
                <c:pt idx="81810">
                  <c:v>1</c:v>
                </c:pt>
                <c:pt idx="81811">
                  <c:v>1</c:v>
                </c:pt>
                <c:pt idx="81812">
                  <c:v>1</c:v>
                </c:pt>
                <c:pt idx="81813">
                  <c:v>1</c:v>
                </c:pt>
                <c:pt idx="81814">
                  <c:v>1</c:v>
                </c:pt>
                <c:pt idx="81815">
                  <c:v>1</c:v>
                </c:pt>
                <c:pt idx="81816">
                  <c:v>1</c:v>
                </c:pt>
                <c:pt idx="81817">
                  <c:v>1</c:v>
                </c:pt>
                <c:pt idx="81818">
                  <c:v>1</c:v>
                </c:pt>
                <c:pt idx="81819">
                  <c:v>1</c:v>
                </c:pt>
                <c:pt idx="81820">
                  <c:v>1</c:v>
                </c:pt>
                <c:pt idx="81821">
                  <c:v>1</c:v>
                </c:pt>
                <c:pt idx="81822">
                  <c:v>1</c:v>
                </c:pt>
                <c:pt idx="81823">
                  <c:v>1</c:v>
                </c:pt>
                <c:pt idx="81824">
                  <c:v>1</c:v>
                </c:pt>
                <c:pt idx="81825">
                  <c:v>1</c:v>
                </c:pt>
                <c:pt idx="81826">
                  <c:v>1</c:v>
                </c:pt>
                <c:pt idx="81827">
                  <c:v>1</c:v>
                </c:pt>
                <c:pt idx="81828">
                  <c:v>1</c:v>
                </c:pt>
                <c:pt idx="81829">
                  <c:v>1</c:v>
                </c:pt>
                <c:pt idx="81830">
                  <c:v>1</c:v>
                </c:pt>
                <c:pt idx="81831">
                  <c:v>0.85714285700000004</c:v>
                </c:pt>
                <c:pt idx="81832">
                  <c:v>1</c:v>
                </c:pt>
                <c:pt idx="81833">
                  <c:v>1</c:v>
                </c:pt>
                <c:pt idx="81834">
                  <c:v>1</c:v>
                </c:pt>
                <c:pt idx="81835">
                  <c:v>1</c:v>
                </c:pt>
                <c:pt idx="81836">
                  <c:v>1</c:v>
                </c:pt>
                <c:pt idx="81837">
                  <c:v>1</c:v>
                </c:pt>
                <c:pt idx="81838">
                  <c:v>1</c:v>
                </c:pt>
                <c:pt idx="81839">
                  <c:v>1</c:v>
                </c:pt>
                <c:pt idx="81840">
                  <c:v>1</c:v>
                </c:pt>
                <c:pt idx="81841">
                  <c:v>1</c:v>
                </c:pt>
                <c:pt idx="81842">
                  <c:v>1</c:v>
                </c:pt>
                <c:pt idx="81843">
                  <c:v>1</c:v>
                </c:pt>
                <c:pt idx="81844">
                  <c:v>1</c:v>
                </c:pt>
                <c:pt idx="81845">
                  <c:v>1</c:v>
                </c:pt>
                <c:pt idx="81846">
                  <c:v>1</c:v>
                </c:pt>
                <c:pt idx="81847">
                  <c:v>1</c:v>
                </c:pt>
                <c:pt idx="81848">
                  <c:v>1</c:v>
                </c:pt>
                <c:pt idx="81849">
                  <c:v>1</c:v>
                </c:pt>
                <c:pt idx="81850">
                  <c:v>1</c:v>
                </c:pt>
                <c:pt idx="81851">
                  <c:v>1</c:v>
                </c:pt>
                <c:pt idx="81852">
                  <c:v>1</c:v>
                </c:pt>
                <c:pt idx="81853">
                  <c:v>1</c:v>
                </c:pt>
                <c:pt idx="81854">
                  <c:v>1</c:v>
                </c:pt>
                <c:pt idx="81855">
                  <c:v>1</c:v>
                </c:pt>
                <c:pt idx="81856">
                  <c:v>1</c:v>
                </c:pt>
                <c:pt idx="81857">
                  <c:v>1</c:v>
                </c:pt>
                <c:pt idx="81858">
                  <c:v>1</c:v>
                </c:pt>
                <c:pt idx="81859">
                  <c:v>1</c:v>
                </c:pt>
                <c:pt idx="81860">
                  <c:v>1</c:v>
                </c:pt>
                <c:pt idx="81861">
                  <c:v>1</c:v>
                </c:pt>
                <c:pt idx="81862">
                  <c:v>1</c:v>
                </c:pt>
                <c:pt idx="81863">
                  <c:v>1</c:v>
                </c:pt>
                <c:pt idx="81864">
                  <c:v>1</c:v>
                </c:pt>
                <c:pt idx="81865">
                  <c:v>1</c:v>
                </c:pt>
                <c:pt idx="81866">
                  <c:v>1</c:v>
                </c:pt>
                <c:pt idx="81867">
                  <c:v>1</c:v>
                </c:pt>
                <c:pt idx="81868">
                  <c:v>1</c:v>
                </c:pt>
                <c:pt idx="81869">
                  <c:v>1</c:v>
                </c:pt>
                <c:pt idx="81870">
                  <c:v>1</c:v>
                </c:pt>
                <c:pt idx="81871">
                  <c:v>1</c:v>
                </c:pt>
                <c:pt idx="81872">
                  <c:v>0.875</c:v>
                </c:pt>
                <c:pt idx="81873">
                  <c:v>0.875</c:v>
                </c:pt>
                <c:pt idx="81874">
                  <c:v>1</c:v>
                </c:pt>
                <c:pt idx="81875">
                  <c:v>1</c:v>
                </c:pt>
                <c:pt idx="81876">
                  <c:v>1</c:v>
                </c:pt>
                <c:pt idx="81877">
                  <c:v>1</c:v>
                </c:pt>
                <c:pt idx="81878">
                  <c:v>1</c:v>
                </c:pt>
                <c:pt idx="81879">
                  <c:v>1</c:v>
                </c:pt>
                <c:pt idx="81880">
                  <c:v>1</c:v>
                </c:pt>
                <c:pt idx="81881">
                  <c:v>1</c:v>
                </c:pt>
                <c:pt idx="81882">
                  <c:v>1</c:v>
                </c:pt>
                <c:pt idx="81883">
                  <c:v>1</c:v>
                </c:pt>
                <c:pt idx="81884">
                  <c:v>1</c:v>
                </c:pt>
                <c:pt idx="81885">
                  <c:v>1</c:v>
                </c:pt>
                <c:pt idx="81886">
                  <c:v>0.875</c:v>
                </c:pt>
                <c:pt idx="81887">
                  <c:v>1</c:v>
                </c:pt>
                <c:pt idx="81888">
                  <c:v>0.75</c:v>
                </c:pt>
                <c:pt idx="81889">
                  <c:v>1</c:v>
                </c:pt>
                <c:pt idx="81890">
                  <c:v>1</c:v>
                </c:pt>
                <c:pt idx="81891">
                  <c:v>1</c:v>
                </c:pt>
                <c:pt idx="81892">
                  <c:v>1</c:v>
                </c:pt>
                <c:pt idx="81893">
                  <c:v>1</c:v>
                </c:pt>
                <c:pt idx="81894">
                  <c:v>1</c:v>
                </c:pt>
                <c:pt idx="81895">
                  <c:v>1</c:v>
                </c:pt>
                <c:pt idx="81896">
                  <c:v>1</c:v>
                </c:pt>
                <c:pt idx="81897">
                  <c:v>1</c:v>
                </c:pt>
                <c:pt idx="81898">
                  <c:v>1</c:v>
                </c:pt>
                <c:pt idx="81899">
                  <c:v>1</c:v>
                </c:pt>
                <c:pt idx="81900">
                  <c:v>1</c:v>
                </c:pt>
                <c:pt idx="81901">
                  <c:v>1</c:v>
                </c:pt>
                <c:pt idx="81902">
                  <c:v>1</c:v>
                </c:pt>
                <c:pt idx="81903">
                  <c:v>1</c:v>
                </c:pt>
                <c:pt idx="81904">
                  <c:v>1</c:v>
                </c:pt>
                <c:pt idx="81905">
                  <c:v>1</c:v>
                </c:pt>
                <c:pt idx="81906">
                  <c:v>1</c:v>
                </c:pt>
                <c:pt idx="81907">
                  <c:v>1</c:v>
                </c:pt>
                <c:pt idx="81908">
                  <c:v>1</c:v>
                </c:pt>
                <c:pt idx="81909">
                  <c:v>1</c:v>
                </c:pt>
                <c:pt idx="81910">
                  <c:v>1</c:v>
                </c:pt>
                <c:pt idx="81911">
                  <c:v>1</c:v>
                </c:pt>
                <c:pt idx="81912">
                  <c:v>1</c:v>
                </c:pt>
                <c:pt idx="81913">
                  <c:v>1</c:v>
                </c:pt>
                <c:pt idx="81914">
                  <c:v>1</c:v>
                </c:pt>
                <c:pt idx="81915">
                  <c:v>1</c:v>
                </c:pt>
                <c:pt idx="81916">
                  <c:v>1</c:v>
                </c:pt>
                <c:pt idx="81917">
                  <c:v>1</c:v>
                </c:pt>
                <c:pt idx="81918">
                  <c:v>1</c:v>
                </c:pt>
                <c:pt idx="81919">
                  <c:v>1</c:v>
                </c:pt>
                <c:pt idx="81920">
                  <c:v>1</c:v>
                </c:pt>
                <c:pt idx="81921">
                  <c:v>1</c:v>
                </c:pt>
                <c:pt idx="81922">
                  <c:v>1</c:v>
                </c:pt>
                <c:pt idx="81923">
                  <c:v>1</c:v>
                </c:pt>
                <c:pt idx="81924">
                  <c:v>1</c:v>
                </c:pt>
                <c:pt idx="81925">
                  <c:v>1</c:v>
                </c:pt>
                <c:pt idx="81926">
                  <c:v>1</c:v>
                </c:pt>
                <c:pt idx="81927">
                  <c:v>1</c:v>
                </c:pt>
                <c:pt idx="81928">
                  <c:v>1</c:v>
                </c:pt>
                <c:pt idx="81929">
                  <c:v>1</c:v>
                </c:pt>
                <c:pt idx="81930">
                  <c:v>1</c:v>
                </c:pt>
                <c:pt idx="81931">
                  <c:v>1</c:v>
                </c:pt>
                <c:pt idx="81932">
                  <c:v>1</c:v>
                </c:pt>
                <c:pt idx="81933">
                  <c:v>1</c:v>
                </c:pt>
                <c:pt idx="81934">
                  <c:v>1</c:v>
                </c:pt>
                <c:pt idx="81935">
                  <c:v>0.875</c:v>
                </c:pt>
                <c:pt idx="81936">
                  <c:v>1</c:v>
                </c:pt>
                <c:pt idx="81937">
                  <c:v>1</c:v>
                </c:pt>
                <c:pt idx="81938">
                  <c:v>1</c:v>
                </c:pt>
                <c:pt idx="81939">
                  <c:v>1</c:v>
                </c:pt>
                <c:pt idx="81940">
                  <c:v>1</c:v>
                </c:pt>
                <c:pt idx="81941">
                  <c:v>1</c:v>
                </c:pt>
                <c:pt idx="81942">
                  <c:v>1</c:v>
                </c:pt>
                <c:pt idx="81943">
                  <c:v>1</c:v>
                </c:pt>
                <c:pt idx="81944">
                  <c:v>1</c:v>
                </c:pt>
                <c:pt idx="81945">
                  <c:v>1</c:v>
                </c:pt>
                <c:pt idx="81946">
                  <c:v>1</c:v>
                </c:pt>
                <c:pt idx="81947">
                  <c:v>1</c:v>
                </c:pt>
                <c:pt idx="81948">
                  <c:v>1</c:v>
                </c:pt>
                <c:pt idx="81949">
                  <c:v>1</c:v>
                </c:pt>
                <c:pt idx="81950">
                  <c:v>1</c:v>
                </c:pt>
                <c:pt idx="81951">
                  <c:v>1</c:v>
                </c:pt>
                <c:pt idx="81952">
                  <c:v>1</c:v>
                </c:pt>
                <c:pt idx="81953">
                  <c:v>0.625</c:v>
                </c:pt>
                <c:pt idx="81954">
                  <c:v>1</c:v>
                </c:pt>
                <c:pt idx="81955">
                  <c:v>1</c:v>
                </c:pt>
                <c:pt idx="81956">
                  <c:v>1</c:v>
                </c:pt>
                <c:pt idx="81957">
                  <c:v>1</c:v>
                </c:pt>
                <c:pt idx="81958">
                  <c:v>1</c:v>
                </c:pt>
                <c:pt idx="81959">
                  <c:v>0.875</c:v>
                </c:pt>
                <c:pt idx="81960">
                  <c:v>1</c:v>
                </c:pt>
                <c:pt idx="81961">
                  <c:v>1</c:v>
                </c:pt>
                <c:pt idx="81962">
                  <c:v>1</c:v>
                </c:pt>
                <c:pt idx="81963">
                  <c:v>1</c:v>
                </c:pt>
                <c:pt idx="81964">
                  <c:v>1</c:v>
                </c:pt>
                <c:pt idx="81965">
                  <c:v>1</c:v>
                </c:pt>
                <c:pt idx="81966">
                  <c:v>1</c:v>
                </c:pt>
                <c:pt idx="81967">
                  <c:v>0.875</c:v>
                </c:pt>
                <c:pt idx="81968">
                  <c:v>1</c:v>
                </c:pt>
                <c:pt idx="81969">
                  <c:v>1</c:v>
                </c:pt>
                <c:pt idx="81970">
                  <c:v>1</c:v>
                </c:pt>
                <c:pt idx="81971">
                  <c:v>1</c:v>
                </c:pt>
                <c:pt idx="81972">
                  <c:v>1</c:v>
                </c:pt>
                <c:pt idx="81973">
                  <c:v>1</c:v>
                </c:pt>
                <c:pt idx="81974">
                  <c:v>1</c:v>
                </c:pt>
                <c:pt idx="81975">
                  <c:v>1</c:v>
                </c:pt>
                <c:pt idx="81976">
                  <c:v>1</c:v>
                </c:pt>
                <c:pt idx="81977">
                  <c:v>1</c:v>
                </c:pt>
                <c:pt idx="81978">
                  <c:v>1</c:v>
                </c:pt>
                <c:pt idx="81979">
                  <c:v>1</c:v>
                </c:pt>
                <c:pt idx="81980">
                  <c:v>1</c:v>
                </c:pt>
                <c:pt idx="81981">
                  <c:v>1</c:v>
                </c:pt>
                <c:pt idx="81982">
                  <c:v>1</c:v>
                </c:pt>
                <c:pt idx="81983">
                  <c:v>1</c:v>
                </c:pt>
                <c:pt idx="81984">
                  <c:v>1</c:v>
                </c:pt>
                <c:pt idx="81985">
                  <c:v>1</c:v>
                </c:pt>
                <c:pt idx="81986">
                  <c:v>1</c:v>
                </c:pt>
                <c:pt idx="81987">
                  <c:v>1</c:v>
                </c:pt>
                <c:pt idx="81988">
                  <c:v>1</c:v>
                </c:pt>
                <c:pt idx="81989">
                  <c:v>1</c:v>
                </c:pt>
                <c:pt idx="81990">
                  <c:v>1</c:v>
                </c:pt>
                <c:pt idx="81991">
                  <c:v>1</c:v>
                </c:pt>
                <c:pt idx="81992">
                  <c:v>1</c:v>
                </c:pt>
                <c:pt idx="81993">
                  <c:v>0.625</c:v>
                </c:pt>
                <c:pt idx="81994">
                  <c:v>1</c:v>
                </c:pt>
                <c:pt idx="81995">
                  <c:v>1</c:v>
                </c:pt>
                <c:pt idx="81996">
                  <c:v>1</c:v>
                </c:pt>
                <c:pt idx="81997">
                  <c:v>1</c:v>
                </c:pt>
                <c:pt idx="81998">
                  <c:v>1</c:v>
                </c:pt>
                <c:pt idx="81999">
                  <c:v>1</c:v>
                </c:pt>
                <c:pt idx="82000">
                  <c:v>1</c:v>
                </c:pt>
                <c:pt idx="82001">
                  <c:v>1</c:v>
                </c:pt>
                <c:pt idx="82002">
                  <c:v>1</c:v>
                </c:pt>
                <c:pt idx="82003">
                  <c:v>1</c:v>
                </c:pt>
                <c:pt idx="82004">
                  <c:v>1</c:v>
                </c:pt>
                <c:pt idx="82005">
                  <c:v>1</c:v>
                </c:pt>
                <c:pt idx="82006">
                  <c:v>1</c:v>
                </c:pt>
                <c:pt idx="82007">
                  <c:v>1</c:v>
                </c:pt>
                <c:pt idx="82008">
                  <c:v>1</c:v>
                </c:pt>
                <c:pt idx="82009">
                  <c:v>1</c:v>
                </c:pt>
                <c:pt idx="82010">
                  <c:v>1</c:v>
                </c:pt>
                <c:pt idx="82011">
                  <c:v>1</c:v>
                </c:pt>
                <c:pt idx="82012">
                  <c:v>1</c:v>
                </c:pt>
                <c:pt idx="82013">
                  <c:v>1</c:v>
                </c:pt>
                <c:pt idx="82014">
                  <c:v>1</c:v>
                </c:pt>
                <c:pt idx="82015">
                  <c:v>1</c:v>
                </c:pt>
                <c:pt idx="82016">
                  <c:v>1</c:v>
                </c:pt>
                <c:pt idx="82017">
                  <c:v>0.875</c:v>
                </c:pt>
                <c:pt idx="82018">
                  <c:v>1</c:v>
                </c:pt>
                <c:pt idx="82019">
                  <c:v>1</c:v>
                </c:pt>
                <c:pt idx="82020">
                  <c:v>1</c:v>
                </c:pt>
                <c:pt idx="82021">
                  <c:v>1</c:v>
                </c:pt>
                <c:pt idx="82022">
                  <c:v>1</c:v>
                </c:pt>
                <c:pt idx="82023">
                  <c:v>1</c:v>
                </c:pt>
                <c:pt idx="82024">
                  <c:v>1</c:v>
                </c:pt>
                <c:pt idx="82025">
                  <c:v>1</c:v>
                </c:pt>
                <c:pt idx="82026">
                  <c:v>1</c:v>
                </c:pt>
                <c:pt idx="82027">
                  <c:v>1</c:v>
                </c:pt>
                <c:pt idx="82028">
                  <c:v>1</c:v>
                </c:pt>
                <c:pt idx="82029">
                  <c:v>1</c:v>
                </c:pt>
                <c:pt idx="82030">
                  <c:v>1</c:v>
                </c:pt>
                <c:pt idx="82031">
                  <c:v>1</c:v>
                </c:pt>
                <c:pt idx="82032">
                  <c:v>1</c:v>
                </c:pt>
                <c:pt idx="82033">
                  <c:v>1</c:v>
                </c:pt>
                <c:pt idx="82034">
                  <c:v>1</c:v>
                </c:pt>
                <c:pt idx="82035">
                  <c:v>1</c:v>
                </c:pt>
                <c:pt idx="82036">
                  <c:v>1</c:v>
                </c:pt>
                <c:pt idx="82037">
                  <c:v>1</c:v>
                </c:pt>
                <c:pt idx="82038">
                  <c:v>0.875</c:v>
                </c:pt>
                <c:pt idx="82039">
                  <c:v>1</c:v>
                </c:pt>
                <c:pt idx="82040">
                  <c:v>1</c:v>
                </c:pt>
                <c:pt idx="82041">
                  <c:v>1</c:v>
                </c:pt>
                <c:pt idx="82042">
                  <c:v>1</c:v>
                </c:pt>
                <c:pt idx="82043">
                  <c:v>1</c:v>
                </c:pt>
                <c:pt idx="82044">
                  <c:v>1</c:v>
                </c:pt>
                <c:pt idx="82045">
                  <c:v>1</c:v>
                </c:pt>
                <c:pt idx="82046">
                  <c:v>1</c:v>
                </c:pt>
                <c:pt idx="82047">
                  <c:v>1</c:v>
                </c:pt>
                <c:pt idx="82048">
                  <c:v>1</c:v>
                </c:pt>
                <c:pt idx="82049">
                  <c:v>1</c:v>
                </c:pt>
                <c:pt idx="82050">
                  <c:v>0.875</c:v>
                </c:pt>
                <c:pt idx="82051">
                  <c:v>1</c:v>
                </c:pt>
                <c:pt idx="82052">
                  <c:v>1</c:v>
                </c:pt>
                <c:pt idx="82053">
                  <c:v>1</c:v>
                </c:pt>
                <c:pt idx="82054">
                  <c:v>1</c:v>
                </c:pt>
                <c:pt idx="82055">
                  <c:v>1</c:v>
                </c:pt>
                <c:pt idx="82056">
                  <c:v>1</c:v>
                </c:pt>
                <c:pt idx="82057">
                  <c:v>1</c:v>
                </c:pt>
                <c:pt idx="82058">
                  <c:v>1</c:v>
                </c:pt>
                <c:pt idx="82059">
                  <c:v>1</c:v>
                </c:pt>
                <c:pt idx="82060">
                  <c:v>1</c:v>
                </c:pt>
                <c:pt idx="82061">
                  <c:v>1</c:v>
                </c:pt>
                <c:pt idx="82062">
                  <c:v>1</c:v>
                </c:pt>
                <c:pt idx="82063">
                  <c:v>1</c:v>
                </c:pt>
                <c:pt idx="82064">
                  <c:v>1</c:v>
                </c:pt>
                <c:pt idx="82065">
                  <c:v>1</c:v>
                </c:pt>
                <c:pt idx="82066">
                  <c:v>1</c:v>
                </c:pt>
                <c:pt idx="82067">
                  <c:v>1</c:v>
                </c:pt>
                <c:pt idx="82068">
                  <c:v>1</c:v>
                </c:pt>
                <c:pt idx="82069">
                  <c:v>1</c:v>
                </c:pt>
                <c:pt idx="82070">
                  <c:v>1</c:v>
                </c:pt>
                <c:pt idx="82071">
                  <c:v>1</c:v>
                </c:pt>
                <c:pt idx="82072">
                  <c:v>1</c:v>
                </c:pt>
                <c:pt idx="82073">
                  <c:v>1</c:v>
                </c:pt>
                <c:pt idx="82074">
                  <c:v>1</c:v>
                </c:pt>
                <c:pt idx="82075">
                  <c:v>1</c:v>
                </c:pt>
                <c:pt idx="82076">
                  <c:v>1</c:v>
                </c:pt>
                <c:pt idx="82077">
                  <c:v>1</c:v>
                </c:pt>
                <c:pt idx="82078">
                  <c:v>1</c:v>
                </c:pt>
                <c:pt idx="82079">
                  <c:v>1</c:v>
                </c:pt>
                <c:pt idx="82080">
                  <c:v>1</c:v>
                </c:pt>
                <c:pt idx="82081">
                  <c:v>1</c:v>
                </c:pt>
                <c:pt idx="82082">
                  <c:v>1</c:v>
                </c:pt>
                <c:pt idx="82083">
                  <c:v>1</c:v>
                </c:pt>
                <c:pt idx="82084">
                  <c:v>1</c:v>
                </c:pt>
                <c:pt idx="82085">
                  <c:v>1</c:v>
                </c:pt>
                <c:pt idx="82086">
                  <c:v>1</c:v>
                </c:pt>
                <c:pt idx="82087">
                  <c:v>1</c:v>
                </c:pt>
                <c:pt idx="82088">
                  <c:v>1</c:v>
                </c:pt>
                <c:pt idx="82089">
                  <c:v>1</c:v>
                </c:pt>
                <c:pt idx="82090">
                  <c:v>1</c:v>
                </c:pt>
                <c:pt idx="82091">
                  <c:v>1</c:v>
                </c:pt>
                <c:pt idx="82092">
                  <c:v>1</c:v>
                </c:pt>
                <c:pt idx="82093">
                  <c:v>1</c:v>
                </c:pt>
                <c:pt idx="82094">
                  <c:v>1</c:v>
                </c:pt>
                <c:pt idx="82095">
                  <c:v>1</c:v>
                </c:pt>
                <c:pt idx="82096">
                  <c:v>1</c:v>
                </c:pt>
                <c:pt idx="82097">
                  <c:v>1</c:v>
                </c:pt>
                <c:pt idx="82098">
                  <c:v>1</c:v>
                </c:pt>
                <c:pt idx="82099">
                  <c:v>1</c:v>
                </c:pt>
                <c:pt idx="82100">
                  <c:v>1</c:v>
                </c:pt>
                <c:pt idx="82101">
                  <c:v>1</c:v>
                </c:pt>
                <c:pt idx="82102">
                  <c:v>1</c:v>
                </c:pt>
                <c:pt idx="82103">
                  <c:v>1</c:v>
                </c:pt>
                <c:pt idx="82104">
                  <c:v>1</c:v>
                </c:pt>
                <c:pt idx="82105">
                  <c:v>1</c:v>
                </c:pt>
                <c:pt idx="82106">
                  <c:v>1</c:v>
                </c:pt>
                <c:pt idx="82107">
                  <c:v>0.875</c:v>
                </c:pt>
                <c:pt idx="82108">
                  <c:v>1</c:v>
                </c:pt>
                <c:pt idx="82109">
                  <c:v>1</c:v>
                </c:pt>
                <c:pt idx="82110">
                  <c:v>1</c:v>
                </c:pt>
                <c:pt idx="82111">
                  <c:v>0.875</c:v>
                </c:pt>
                <c:pt idx="82112">
                  <c:v>1</c:v>
                </c:pt>
                <c:pt idx="82113">
                  <c:v>1</c:v>
                </c:pt>
                <c:pt idx="82114">
                  <c:v>0.875</c:v>
                </c:pt>
                <c:pt idx="82115">
                  <c:v>1</c:v>
                </c:pt>
                <c:pt idx="82116">
                  <c:v>1</c:v>
                </c:pt>
                <c:pt idx="82117">
                  <c:v>1</c:v>
                </c:pt>
                <c:pt idx="82118">
                  <c:v>1</c:v>
                </c:pt>
                <c:pt idx="82119">
                  <c:v>1</c:v>
                </c:pt>
                <c:pt idx="82120">
                  <c:v>1</c:v>
                </c:pt>
                <c:pt idx="82121">
                  <c:v>1</c:v>
                </c:pt>
                <c:pt idx="82122">
                  <c:v>1</c:v>
                </c:pt>
                <c:pt idx="82123">
                  <c:v>1</c:v>
                </c:pt>
                <c:pt idx="82124">
                  <c:v>1</c:v>
                </c:pt>
                <c:pt idx="82125">
                  <c:v>1</c:v>
                </c:pt>
                <c:pt idx="82126">
                  <c:v>1</c:v>
                </c:pt>
                <c:pt idx="82127">
                  <c:v>1</c:v>
                </c:pt>
                <c:pt idx="82128">
                  <c:v>1</c:v>
                </c:pt>
                <c:pt idx="82129">
                  <c:v>1</c:v>
                </c:pt>
                <c:pt idx="82130">
                  <c:v>1</c:v>
                </c:pt>
                <c:pt idx="82131">
                  <c:v>1</c:v>
                </c:pt>
                <c:pt idx="82132">
                  <c:v>1</c:v>
                </c:pt>
                <c:pt idx="82133">
                  <c:v>0.875</c:v>
                </c:pt>
                <c:pt idx="82134">
                  <c:v>1</c:v>
                </c:pt>
                <c:pt idx="82135">
                  <c:v>1</c:v>
                </c:pt>
                <c:pt idx="82136">
                  <c:v>1</c:v>
                </c:pt>
                <c:pt idx="82137">
                  <c:v>1</c:v>
                </c:pt>
                <c:pt idx="82138">
                  <c:v>1</c:v>
                </c:pt>
                <c:pt idx="82139">
                  <c:v>1</c:v>
                </c:pt>
                <c:pt idx="82140">
                  <c:v>1</c:v>
                </c:pt>
                <c:pt idx="82141">
                  <c:v>1</c:v>
                </c:pt>
                <c:pt idx="82142">
                  <c:v>1</c:v>
                </c:pt>
                <c:pt idx="82143">
                  <c:v>1</c:v>
                </c:pt>
                <c:pt idx="82144">
                  <c:v>1</c:v>
                </c:pt>
                <c:pt idx="82145">
                  <c:v>1</c:v>
                </c:pt>
                <c:pt idx="82146">
                  <c:v>0.875</c:v>
                </c:pt>
                <c:pt idx="82147">
                  <c:v>1</c:v>
                </c:pt>
                <c:pt idx="82148">
                  <c:v>0.875</c:v>
                </c:pt>
                <c:pt idx="82149">
                  <c:v>1</c:v>
                </c:pt>
                <c:pt idx="82150">
                  <c:v>1</c:v>
                </c:pt>
                <c:pt idx="82151">
                  <c:v>1</c:v>
                </c:pt>
                <c:pt idx="82152">
                  <c:v>1</c:v>
                </c:pt>
                <c:pt idx="82153">
                  <c:v>1</c:v>
                </c:pt>
                <c:pt idx="82154">
                  <c:v>1</c:v>
                </c:pt>
                <c:pt idx="82155">
                  <c:v>1</c:v>
                </c:pt>
                <c:pt idx="82156">
                  <c:v>1</c:v>
                </c:pt>
                <c:pt idx="82157">
                  <c:v>1</c:v>
                </c:pt>
                <c:pt idx="82158">
                  <c:v>1</c:v>
                </c:pt>
                <c:pt idx="82159">
                  <c:v>0.875</c:v>
                </c:pt>
                <c:pt idx="82160">
                  <c:v>1</c:v>
                </c:pt>
                <c:pt idx="82161">
                  <c:v>1</c:v>
                </c:pt>
                <c:pt idx="82162">
                  <c:v>1</c:v>
                </c:pt>
                <c:pt idx="82163">
                  <c:v>1</c:v>
                </c:pt>
                <c:pt idx="82164">
                  <c:v>1</c:v>
                </c:pt>
                <c:pt idx="82165">
                  <c:v>1</c:v>
                </c:pt>
                <c:pt idx="82166">
                  <c:v>1</c:v>
                </c:pt>
                <c:pt idx="82167">
                  <c:v>1</c:v>
                </c:pt>
                <c:pt idx="82168">
                  <c:v>1</c:v>
                </c:pt>
                <c:pt idx="82169">
                  <c:v>1</c:v>
                </c:pt>
                <c:pt idx="82170">
                  <c:v>1</c:v>
                </c:pt>
                <c:pt idx="82171">
                  <c:v>1</c:v>
                </c:pt>
                <c:pt idx="82172">
                  <c:v>1</c:v>
                </c:pt>
                <c:pt idx="82173">
                  <c:v>1</c:v>
                </c:pt>
                <c:pt idx="82174">
                  <c:v>1</c:v>
                </c:pt>
                <c:pt idx="82175">
                  <c:v>1</c:v>
                </c:pt>
                <c:pt idx="82176">
                  <c:v>1</c:v>
                </c:pt>
                <c:pt idx="82177">
                  <c:v>1</c:v>
                </c:pt>
                <c:pt idx="82178">
                  <c:v>0.875</c:v>
                </c:pt>
                <c:pt idx="82179">
                  <c:v>1</c:v>
                </c:pt>
                <c:pt idx="82180">
                  <c:v>1</c:v>
                </c:pt>
                <c:pt idx="82181">
                  <c:v>1</c:v>
                </c:pt>
                <c:pt idx="82182">
                  <c:v>1</c:v>
                </c:pt>
                <c:pt idx="82183">
                  <c:v>1</c:v>
                </c:pt>
                <c:pt idx="82184">
                  <c:v>1</c:v>
                </c:pt>
                <c:pt idx="82185">
                  <c:v>1</c:v>
                </c:pt>
                <c:pt idx="82186">
                  <c:v>1</c:v>
                </c:pt>
                <c:pt idx="82187">
                  <c:v>1</c:v>
                </c:pt>
                <c:pt idx="82188">
                  <c:v>1</c:v>
                </c:pt>
                <c:pt idx="82189">
                  <c:v>1</c:v>
                </c:pt>
                <c:pt idx="82190">
                  <c:v>1</c:v>
                </c:pt>
                <c:pt idx="82191">
                  <c:v>1</c:v>
                </c:pt>
                <c:pt idx="82192">
                  <c:v>1</c:v>
                </c:pt>
                <c:pt idx="82193">
                  <c:v>0.875</c:v>
                </c:pt>
                <c:pt idx="82194">
                  <c:v>1</c:v>
                </c:pt>
                <c:pt idx="82195">
                  <c:v>1</c:v>
                </c:pt>
                <c:pt idx="82196">
                  <c:v>1</c:v>
                </c:pt>
                <c:pt idx="82197">
                  <c:v>1</c:v>
                </c:pt>
                <c:pt idx="82198">
                  <c:v>1</c:v>
                </c:pt>
                <c:pt idx="82199">
                  <c:v>0.875</c:v>
                </c:pt>
                <c:pt idx="82200">
                  <c:v>1</c:v>
                </c:pt>
                <c:pt idx="82201">
                  <c:v>1</c:v>
                </c:pt>
                <c:pt idx="82202">
                  <c:v>1</c:v>
                </c:pt>
                <c:pt idx="82203">
                  <c:v>1</c:v>
                </c:pt>
                <c:pt idx="82204">
                  <c:v>1</c:v>
                </c:pt>
                <c:pt idx="82205">
                  <c:v>1</c:v>
                </c:pt>
                <c:pt idx="82206">
                  <c:v>1</c:v>
                </c:pt>
                <c:pt idx="82207">
                  <c:v>1</c:v>
                </c:pt>
                <c:pt idx="82208">
                  <c:v>1</c:v>
                </c:pt>
                <c:pt idx="82209">
                  <c:v>1</c:v>
                </c:pt>
                <c:pt idx="82210">
                  <c:v>1</c:v>
                </c:pt>
                <c:pt idx="82211">
                  <c:v>1</c:v>
                </c:pt>
                <c:pt idx="82212">
                  <c:v>1</c:v>
                </c:pt>
                <c:pt idx="82213">
                  <c:v>1</c:v>
                </c:pt>
                <c:pt idx="82214">
                  <c:v>1</c:v>
                </c:pt>
                <c:pt idx="82215">
                  <c:v>1</c:v>
                </c:pt>
                <c:pt idx="82216">
                  <c:v>1</c:v>
                </c:pt>
                <c:pt idx="82217">
                  <c:v>1</c:v>
                </c:pt>
                <c:pt idx="82218">
                  <c:v>1</c:v>
                </c:pt>
                <c:pt idx="82219">
                  <c:v>1</c:v>
                </c:pt>
                <c:pt idx="82220">
                  <c:v>0.875</c:v>
                </c:pt>
                <c:pt idx="82221">
                  <c:v>1</c:v>
                </c:pt>
                <c:pt idx="82222">
                  <c:v>1</c:v>
                </c:pt>
                <c:pt idx="82223">
                  <c:v>1</c:v>
                </c:pt>
                <c:pt idx="82224">
                  <c:v>1</c:v>
                </c:pt>
                <c:pt idx="82225">
                  <c:v>1</c:v>
                </c:pt>
                <c:pt idx="82226">
                  <c:v>1</c:v>
                </c:pt>
                <c:pt idx="82227">
                  <c:v>1</c:v>
                </c:pt>
                <c:pt idx="82228">
                  <c:v>1</c:v>
                </c:pt>
                <c:pt idx="82229">
                  <c:v>1</c:v>
                </c:pt>
                <c:pt idx="82230">
                  <c:v>1</c:v>
                </c:pt>
                <c:pt idx="82231">
                  <c:v>1</c:v>
                </c:pt>
                <c:pt idx="82232">
                  <c:v>1</c:v>
                </c:pt>
                <c:pt idx="82233">
                  <c:v>1</c:v>
                </c:pt>
                <c:pt idx="82234">
                  <c:v>1</c:v>
                </c:pt>
                <c:pt idx="82235">
                  <c:v>1</c:v>
                </c:pt>
                <c:pt idx="82236">
                  <c:v>1</c:v>
                </c:pt>
                <c:pt idx="82237">
                  <c:v>1</c:v>
                </c:pt>
                <c:pt idx="82238">
                  <c:v>1</c:v>
                </c:pt>
                <c:pt idx="82239">
                  <c:v>0.875</c:v>
                </c:pt>
                <c:pt idx="82240">
                  <c:v>1</c:v>
                </c:pt>
                <c:pt idx="82241">
                  <c:v>1</c:v>
                </c:pt>
                <c:pt idx="82242">
                  <c:v>1</c:v>
                </c:pt>
                <c:pt idx="82243">
                  <c:v>1</c:v>
                </c:pt>
                <c:pt idx="82244">
                  <c:v>1</c:v>
                </c:pt>
                <c:pt idx="82245">
                  <c:v>1</c:v>
                </c:pt>
                <c:pt idx="82246">
                  <c:v>1</c:v>
                </c:pt>
                <c:pt idx="82247">
                  <c:v>1</c:v>
                </c:pt>
                <c:pt idx="82248">
                  <c:v>1</c:v>
                </c:pt>
                <c:pt idx="82249">
                  <c:v>0.875</c:v>
                </c:pt>
                <c:pt idx="82250">
                  <c:v>1</c:v>
                </c:pt>
                <c:pt idx="82251">
                  <c:v>1</c:v>
                </c:pt>
                <c:pt idx="82252">
                  <c:v>1</c:v>
                </c:pt>
                <c:pt idx="82253">
                  <c:v>1</c:v>
                </c:pt>
                <c:pt idx="82254">
                  <c:v>1</c:v>
                </c:pt>
                <c:pt idx="82255">
                  <c:v>1</c:v>
                </c:pt>
                <c:pt idx="82256">
                  <c:v>1</c:v>
                </c:pt>
                <c:pt idx="82257">
                  <c:v>1</c:v>
                </c:pt>
                <c:pt idx="82258">
                  <c:v>1</c:v>
                </c:pt>
                <c:pt idx="82259">
                  <c:v>1</c:v>
                </c:pt>
                <c:pt idx="82260">
                  <c:v>1</c:v>
                </c:pt>
                <c:pt idx="82261">
                  <c:v>1</c:v>
                </c:pt>
                <c:pt idx="82262">
                  <c:v>1</c:v>
                </c:pt>
                <c:pt idx="82263">
                  <c:v>1</c:v>
                </c:pt>
                <c:pt idx="82264">
                  <c:v>1</c:v>
                </c:pt>
                <c:pt idx="82265">
                  <c:v>1</c:v>
                </c:pt>
                <c:pt idx="82266">
                  <c:v>1</c:v>
                </c:pt>
                <c:pt idx="82267">
                  <c:v>1</c:v>
                </c:pt>
                <c:pt idx="82268">
                  <c:v>1</c:v>
                </c:pt>
                <c:pt idx="82269">
                  <c:v>1</c:v>
                </c:pt>
                <c:pt idx="82270">
                  <c:v>1</c:v>
                </c:pt>
                <c:pt idx="82271">
                  <c:v>1</c:v>
                </c:pt>
                <c:pt idx="82272">
                  <c:v>0.875</c:v>
                </c:pt>
                <c:pt idx="82273">
                  <c:v>1</c:v>
                </c:pt>
                <c:pt idx="82274">
                  <c:v>1</c:v>
                </c:pt>
                <c:pt idx="82275">
                  <c:v>1</c:v>
                </c:pt>
                <c:pt idx="82276">
                  <c:v>0.375</c:v>
                </c:pt>
                <c:pt idx="82277">
                  <c:v>1</c:v>
                </c:pt>
                <c:pt idx="82278">
                  <c:v>1</c:v>
                </c:pt>
                <c:pt idx="82279">
                  <c:v>1</c:v>
                </c:pt>
                <c:pt idx="82280">
                  <c:v>1</c:v>
                </c:pt>
                <c:pt idx="82281">
                  <c:v>1</c:v>
                </c:pt>
                <c:pt idx="82282">
                  <c:v>1</c:v>
                </c:pt>
                <c:pt idx="82283">
                  <c:v>1</c:v>
                </c:pt>
                <c:pt idx="82284">
                  <c:v>1</c:v>
                </c:pt>
                <c:pt idx="82285">
                  <c:v>1</c:v>
                </c:pt>
                <c:pt idx="82286">
                  <c:v>1</c:v>
                </c:pt>
                <c:pt idx="82287">
                  <c:v>1</c:v>
                </c:pt>
                <c:pt idx="82288">
                  <c:v>1</c:v>
                </c:pt>
                <c:pt idx="82289">
                  <c:v>1</c:v>
                </c:pt>
                <c:pt idx="82290">
                  <c:v>0.875</c:v>
                </c:pt>
                <c:pt idx="82291">
                  <c:v>1</c:v>
                </c:pt>
                <c:pt idx="82292">
                  <c:v>1</c:v>
                </c:pt>
                <c:pt idx="82293">
                  <c:v>1</c:v>
                </c:pt>
                <c:pt idx="82294">
                  <c:v>1</c:v>
                </c:pt>
                <c:pt idx="82295">
                  <c:v>1</c:v>
                </c:pt>
                <c:pt idx="82296">
                  <c:v>1</c:v>
                </c:pt>
                <c:pt idx="82297">
                  <c:v>1</c:v>
                </c:pt>
                <c:pt idx="82298">
                  <c:v>1</c:v>
                </c:pt>
                <c:pt idx="82299">
                  <c:v>0.875</c:v>
                </c:pt>
                <c:pt idx="82300">
                  <c:v>1</c:v>
                </c:pt>
                <c:pt idx="82301">
                  <c:v>1</c:v>
                </c:pt>
                <c:pt idx="82302">
                  <c:v>1</c:v>
                </c:pt>
                <c:pt idx="82303">
                  <c:v>1</c:v>
                </c:pt>
                <c:pt idx="82304">
                  <c:v>1</c:v>
                </c:pt>
                <c:pt idx="82305">
                  <c:v>1</c:v>
                </c:pt>
                <c:pt idx="82306">
                  <c:v>1</c:v>
                </c:pt>
                <c:pt idx="82307">
                  <c:v>1</c:v>
                </c:pt>
                <c:pt idx="82308">
                  <c:v>1</c:v>
                </c:pt>
                <c:pt idx="82309">
                  <c:v>1</c:v>
                </c:pt>
                <c:pt idx="82310">
                  <c:v>1</c:v>
                </c:pt>
                <c:pt idx="82311">
                  <c:v>1</c:v>
                </c:pt>
                <c:pt idx="82312">
                  <c:v>1</c:v>
                </c:pt>
                <c:pt idx="82313">
                  <c:v>1</c:v>
                </c:pt>
                <c:pt idx="82314">
                  <c:v>1</c:v>
                </c:pt>
                <c:pt idx="82315">
                  <c:v>1</c:v>
                </c:pt>
                <c:pt idx="82316">
                  <c:v>0.875</c:v>
                </c:pt>
                <c:pt idx="82317">
                  <c:v>1</c:v>
                </c:pt>
                <c:pt idx="82318">
                  <c:v>1</c:v>
                </c:pt>
                <c:pt idx="82319">
                  <c:v>1</c:v>
                </c:pt>
                <c:pt idx="82320">
                  <c:v>1</c:v>
                </c:pt>
                <c:pt idx="82321">
                  <c:v>1</c:v>
                </c:pt>
                <c:pt idx="82322">
                  <c:v>1</c:v>
                </c:pt>
                <c:pt idx="82323">
                  <c:v>1</c:v>
                </c:pt>
                <c:pt idx="82324">
                  <c:v>1</c:v>
                </c:pt>
                <c:pt idx="82325">
                  <c:v>1</c:v>
                </c:pt>
                <c:pt idx="82326">
                  <c:v>1</c:v>
                </c:pt>
                <c:pt idx="82327">
                  <c:v>1</c:v>
                </c:pt>
                <c:pt idx="82328">
                  <c:v>1</c:v>
                </c:pt>
                <c:pt idx="82329">
                  <c:v>1</c:v>
                </c:pt>
                <c:pt idx="82330">
                  <c:v>1</c:v>
                </c:pt>
                <c:pt idx="82331">
                  <c:v>1</c:v>
                </c:pt>
                <c:pt idx="82332">
                  <c:v>1</c:v>
                </c:pt>
                <c:pt idx="82333">
                  <c:v>1</c:v>
                </c:pt>
                <c:pt idx="82334">
                  <c:v>1</c:v>
                </c:pt>
                <c:pt idx="82335">
                  <c:v>1</c:v>
                </c:pt>
                <c:pt idx="82336">
                  <c:v>1</c:v>
                </c:pt>
                <c:pt idx="82337">
                  <c:v>1</c:v>
                </c:pt>
                <c:pt idx="82338">
                  <c:v>1</c:v>
                </c:pt>
                <c:pt idx="82339">
                  <c:v>1</c:v>
                </c:pt>
                <c:pt idx="82340">
                  <c:v>1</c:v>
                </c:pt>
                <c:pt idx="82341">
                  <c:v>1</c:v>
                </c:pt>
                <c:pt idx="82342">
                  <c:v>1</c:v>
                </c:pt>
                <c:pt idx="82343">
                  <c:v>1</c:v>
                </c:pt>
                <c:pt idx="82344">
                  <c:v>1</c:v>
                </c:pt>
                <c:pt idx="82345">
                  <c:v>1</c:v>
                </c:pt>
                <c:pt idx="82346">
                  <c:v>1</c:v>
                </c:pt>
                <c:pt idx="82347">
                  <c:v>1</c:v>
                </c:pt>
                <c:pt idx="82348">
                  <c:v>1</c:v>
                </c:pt>
                <c:pt idx="82349">
                  <c:v>1</c:v>
                </c:pt>
                <c:pt idx="82350">
                  <c:v>1</c:v>
                </c:pt>
                <c:pt idx="82351">
                  <c:v>1</c:v>
                </c:pt>
                <c:pt idx="82352">
                  <c:v>1</c:v>
                </c:pt>
                <c:pt idx="82353">
                  <c:v>1</c:v>
                </c:pt>
                <c:pt idx="82354">
                  <c:v>1</c:v>
                </c:pt>
                <c:pt idx="82355">
                  <c:v>1</c:v>
                </c:pt>
                <c:pt idx="82356">
                  <c:v>1</c:v>
                </c:pt>
                <c:pt idx="82357">
                  <c:v>1</c:v>
                </c:pt>
                <c:pt idx="82358">
                  <c:v>1</c:v>
                </c:pt>
                <c:pt idx="82359">
                  <c:v>1</c:v>
                </c:pt>
                <c:pt idx="82360">
                  <c:v>1</c:v>
                </c:pt>
                <c:pt idx="82361">
                  <c:v>1</c:v>
                </c:pt>
                <c:pt idx="82362">
                  <c:v>1</c:v>
                </c:pt>
                <c:pt idx="82363">
                  <c:v>1</c:v>
                </c:pt>
                <c:pt idx="82364">
                  <c:v>1</c:v>
                </c:pt>
                <c:pt idx="82365">
                  <c:v>1</c:v>
                </c:pt>
                <c:pt idx="82366">
                  <c:v>1</c:v>
                </c:pt>
                <c:pt idx="82367">
                  <c:v>1</c:v>
                </c:pt>
                <c:pt idx="82368">
                  <c:v>1</c:v>
                </c:pt>
                <c:pt idx="82369">
                  <c:v>1</c:v>
                </c:pt>
                <c:pt idx="82370">
                  <c:v>1</c:v>
                </c:pt>
                <c:pt idx="82371">
                  <c:v>1</c:v>
                </c:pt>
                <c:pt idx="82372">
                  <c:v>1</c:v>
                </c:pt>
                <c:pt idx="82373">
                  <c:v>0.875</c:v>
                </c:pt>
                <c:pt idx="82374">
                  <c:v>1</c:v>
                </c:pt>
                <c:pt idx="82375">
                  <c:v>1</c:v>
                </c:pt>
                <c:pt idx="82376">
                  <c:v>1</c:v>
                </c:pt>
                <c:pt idx="82377">
                  <c:v>1</c:v>
                </c:pt>
                <c:pt idx="82378">
                  <c:v>1</c:v>
                </c:pt>
                <c:pt idx="82379">
                  <c:v>1</c:v>
                </c:pt>
                <c:pt idx="82380">
                  <c:v>1</c:v>
                </c:pt>
                <c:pt idx="82381">
                  <c:v>1</c:v>
                </c:pt>
                <c:pt idx="82382">
                  <c:v>1</c:v>
                </c:pt>
                <c:pt idx="82383">
                  <c:v>1</c:v>
                </c:pt>
                <c:pt idx="82384">
                  <c:v>1</c:v>
                </c:pt>
                <c:pt idx="82385">
                  <c:v>1</c:v>
                </c:pt>
                <c:pt idx="82386">
                  <c:v>1</c:v>
                </c:pt>
                <c:pt idx="82387">
                  <c:v>1</c:v>
                </c:pt>
                <c:pt idx="82388">
                  <c:v>1</c:v>
                </c:pt>
                <c:pt idx="82389">
                  <c:v>1</c:v>
                </c:pt>
                <c:pt idx="82390">
                  <c:v>1</c:v>
                </c:pt>
                <c:pt idx="82391">
                  <c:v>1</c:v>
                </c:pt>
                <c:pt idx="82392">
                  <c:v>1</c:v>
                </c:pt>
                <c:pt idx="82393">
                  <c:v>1</c:v>
                </c:pt>
                <c:pt idx="82394">
                  <c:v>1</c:v>
                </c:pt>
                <c:pt idx="82395">
                  <c:v>1</c:v>
                </c:pt>
                <c:pt idx="82396">
                  <c:v>1</c:v>
                </c:pt>
                <c:pt idx="82397">
                  <c:v>1</c:v>
                </c:pt>
                <c:pt idx="82398">
                  <c:v>1</c:v>
                </c:pt>
                <c:pt idx="82399">
                  <c:v>1</c:v>
                </c:pt>
                <c:pt idx="82400">
                  <c:v>1</c:v>
                </c:pt>
                <c:pt idx="82401">
                  <c:v>1</c:v>
                </c:pt>
                <c:pt idx="82402">
                  <c:v>1</c:v>
                </c:pt>
                <c:pt idx="82403">
                  <c:v>1</c:v>
                </c:pt>
                <c:pt idx="82404">
                  <c:v>0.875</c:v>
                </c:pt>
                <c:pt idx="82405">
                  <c:v>1</c:v>
                </c:pt>
                <c:pt idx="82406">
                  <c:v>1</c:v>
                </c:pt>
                <c:pt idx="82407">
                  <c:v>1</c:v>
                </c:pt>
                <c:pt idx="82408">
                  <c:v>1</c:v>
                </c:pt>
                <c:pt idx="82409">
                  <c:v>1</c:v>
                </c:pt>
                <c:pt idx="82410">
                  <c:v>1</c:v>
                </c:pt>
                <c:pt idx="82411">
                  <c:v>1</c:v>
                </c:pt>
                <c:pt idx="82412">
                  <c:v>1</c:v>
                </c:pt>
                <c:pt idx="82413">
                  <c:v>1</c:v>
                </c:pt>
                <c:pt idx="82414">
                  <c:v>1</c:v>
                </c:pt>
                <c:pt idx="82415">
                  <c:v>1</c:v>
                </c:pt>
                <c:pt idx="82416">
                  <c:v>1</c:v>
                </c:pt>
                <c:pt idx="82417">
                  <c:v>1</c:v>
                </c:pt>
                <c:pt idx="82418">
                  <c:v>1</c:v>
                </c:pt>
                <c:pt idx="82419">
                  <c:v>1</c:v>
                </c:pt>
                <c:pt idx="82420">
                  <c:v>1</c:v>
                </c:pt>
                <c:pt idx="82421">
                  <c:v>1</c:v>
                </c:pt>
                <c:pt idx="82422">
                  <c:v>1</c:v>
                </c:pt>
                <c:pt idx="82423">
                  <c:v>1</c:v>
                </c:pt>
                <c:pt idx="82424">
                  <c:v>1</c:v>
                </c:pt>
                <c:pt idx="82425">
                  <c:v>1</c:v>
                </c:pt>
                <c:pt idx="82426">
                  <c:v>1</c:v>
                </c:pt>
                <c:pt idx="82427">
                  <c:v>1</c:v>
                </c:pt>
                <c:pt idx="82428">
                  <c:v>1</c:v>
                </c:pt>
                <c:pt idx="82429">
                  <c:v>1</c:v>
                </c:pt>
                <c:pt idx="82430">
                  <c:v>1</c:v>
                </c:pt>
                <c:pt idx="82431">
                  <c:v>1</c:v>
                </c:pt>
                <c:pt idx="82432">
                  <c:v>1</c:v>
                </c:pt>
                <c:pt idx="82433">
                  <c:v>1</c:v>
                </c:pt>
                <c:pt idx="82434">
                  <c:v>1</c:v>
                </c:pt>
                <c:pt idx="82435">
                  <c:v>1</c:v>
                </c:pt>
                <c:pt idx="82436">
                  <c:v>1</c:v>
                </c:pt>
                <c:pt idx="82437">
                  <c:v>1</c:v>
                </c:pt>
                <c:pt idx="82438">
                  <c:v>1</c:v>
                </c:pt>
                <c:pt idx="82439">
                  <c:v>1</c:v>
                </c:pt>
                <c:pt idx="82440">
                  <c:v>1</c:v>
                </c:pt>
                <c:pt idx="82441">
                  <c:v>1</c:v>
                </c:pt>
                <c:pt idx="82442">
                  <c:v>1</c:v>
                </c:pt>
                <c:pt idx="82443">
                  <c:v>1</c:v>
                </c:pt>
                <c:pt idx="82444">
                  <c:v>1</c:v>
                </c:pt>
                <c:pt idx="82445">
                  <c:v>1</c:v>
                </c:pt>
                <c:pt idx="82446">
                  <c:v>1</c:v>
                </c:pt>
                <c:pt idx="82447">
                  <c:v>1</c:v>
                </c:pt>
                <c:pt idx="82448">
                  <c:v>1</c:v>
                </c:pt>
                <c:pt idx="82449">
                  <c:v>1</c:v>
                </c:pt>
                <c:pt idx="82450">
                  <c:v>1</c:v>
                </c:pt>
                <c:pt idx="82451">
                  <c:v>1</c:v>
                </c:pt>
                <c:pt idx="82452">
                  <c:v>1</c:v>
                </c:pt>
                <c:pt idx="82453">
                  <c:v>1</c:v>
                </c:pt>
                <c:pt idx="82454">
                  <c:v>1</c:v>
                </c:pt>
                <c:pt idx="82455">
                  <c:v>1</c:v>
                </c:pt>
                <c:pt idx="82456">
                  <c:v>1</c:v>
                </c:pt>
                <c:pt idx="82457">
                  <c:v>1</c:v>
                </c:pt>
                <c:pt idx="82458">
                  <c:v>1</c:v>
                </c:pt>
                <c:pt idx="82459">
                  <c:v>1</c:v>
                </c:pt>
                <c:pt idx="82460">
                  <c:v>1</c:v>
                </c:pt>
                <c:pt idx="82461">
                  <c:v>1</c:v>
                </c:pt>
                <c:pt idx="82462">
                  <c:v>0.875</c:v>
                </c:pt>
                <c:pt idx="82463">
                  <c:v>1</c:v>
                </c:pt>
                <c:pt idx="82464">
                  <c:v>0.875</c:v>
                </c:pt>
                <c:pt idx="82465">
                  <c:v>1</c:v>
                </c:pt>
                <c:pt idx="82466">
                  <c:v>1</c:v>
                </c:pt>
                <c:pt idx="82467">
                  <c:v>1</c:v>
                </c:pt>
                <c:pt idx="82468">
                  <c:v>1</c:v>
                </c:pt>
                <c:pt idx="82469">
                  <c:v>1</c:v>
                </c:pt>
                <c:pt idx="82470">
                  <c:v>1</c:v>
                </c:pt>
                <c:pt idx="82471">
                  <c:v>1</c:v>
                </c:pt>
                <c:pt idx="82472">
                  <c:v>1</c:v>
                </c:pt>
                <c:pt idx="82473">
                  <c:v>1</c:v>
                </c:pt>
                <c:pt idx="82474">
                  <c:v>1</c:v>
                </c:pt>
                <c:pt idx="82475">
                  <c:v>1</c:v>
                </c:pt>
                <c:pt idx="82476">
                  <c:v>1</c:v>
                </c:pt>
                <c:pt idx="82477">
                  <c:v>1</c:v>
                </c:pt>
                <c:pt idx="82478">
                  <c:v>1</c:v>
                </c:pt>
                <c:pt idx="82479">
                  <c:v>1</c:v>
                </c:pt>
                <c:pt idx="82480">
                  <c:v>1</c:v>
                </c:pt>
                <c:pt idx="82481">
                  <c:v>1</c:v>
                </c:pt>
                <c:pt idx="82482">
                  <c:v>1</c:v>
                </c:pt>
                <c:pt idx="82483">
                  <c:v>1</c:v>
                </c:pt>
                <c:pt idx="82484">
                  <c:v>1</c:v>
                </c:pt>
                <c:pt idx="82485">
                  <c:v>1</c:v>
                </c:pt>
                <c:pt idx="82486">
                  <c:v>1</c:v>
                </c:pt>
                <c:pt idx="82487">
                  <c:v>1</c:v>
                </c:pt>
                <c:pt idx="82488">
                  <c:v>1</c:v>
                </c:pt>
                <c:pt idx="82489">
                  <c:v>1</c:v>
                </c:pt>
                <c:pt idx="82490">
                  <c:v>1</c:v>
                </c:pt>
                <c:pt idx="82491">
                  <c:v>1</c:v>
                </c:pt>
                <c:pt idx="82492">
                  <c:v>1</c:v>
                </c:pt>
                <c:pt idx="82493">
                  <c:v>1</c:v>
                </c:pt>
                <c:pt idx="82494">
                  <c:v>1</c:v>
                </c:pt>
                <c:pt idx="82495">
                  <c:v>1</c:v>
                </c:pt>
                <c:pt idx="82496">
                  <c:v>1</c:v>
                </c:pt>
                <c:pt idx="82497">
                  <c:v>1</c:v>
                </c:pt>
                <c:pt idx="82498">
                  <c:v>1</c:v>
                </c:pt>
                <c:pt idx="82499">
                  <c:v>1</c:v>
                </c:pt>
                <c:pt idx="82500">
                  <c:v>1</c:v>
                </c:pt>
                <c:pt idx="82501">
                  <c:v>1</c:v>
                </c:pt>
                <c:pt idx="82502">
                  <c:v>1</c:v>
                </c:pt>
                <c:pt idx="82503">
                  <c:v>1</c:v>
                </c:pt>
                <c:pt idx="82504">
                  <c:v>1</c:v>
                </c:pt>
                <c:pt idx="82505">
                  <c:v>1</c:v>
                </c:pt>
                <c:pt idx="82506">
                  <c:v>1</c:v>
                </c:pt>
                <c:pt idx="82507">
                  <c:v>1</c:v>
                </c:pt>
                <c:pt idx="82508">
                  <c:v>1</c:v>
                </c:pt>
                <c:pt idx="82509">
                  <c:v>1</c:v>
                </c:pt>
                <c:pt idx="82510">
                  <c:v>1</c:v>
                </c:pt>
                <c:pt idx="82511">
                  <c:v>1</c:v>
                </c:pt>
                <c:pt idx="82512">
                  <c:v>1</c:v>
                </c:pt>
                <c:pt idx="82513">
                  <c:v>1</c:v>
                </c:pt>
                <c:pt idx="82514">
                  <c:v>1</c:v>
                </c:pt>
                <c:pt idx="82515">
                  <c:v>1</c:v>
                </c:pt>
                <c:pt idx="82516">
                  <c:v>1</c:v>
                </c:pt>
                <c:pt idx="82517">
                  <c:v>0.875</c:v>
                </c:pt>
                <c:pt idx="82518">
                  <c:v>0.875</c:v>
                </c:pt>
                <c:pt idx="82519">
                  <c:v>1</c:v>
                </c:pt>
                <c:pt idx="82520">
                  <c:v>1</c:v>
                </c:pt>
                <c:pt idx="82521">
                  <c:v>1</c:v>
                </c:pt>
                <c:pt idx="82522">
                  <c:v>1</c:v>
                </c:pt>
                <c:pt idx="82523">
                  <c:v>1</c:v>
                </c:pt>
                <c:pt idx="82524">
                  <c:v>0.25</c:v>
                </c:pt>
                <c:pt idx="82525">
                  <c:v>1</c:v>
                </c:pt>
                <c:pt idx="82526">
                  <c:v>1</c:v>
                </c:pt>
                <c:pt idx="82527">
                  <c:v>1</c:v>
                </c:pt>
                <c:pt idx="82528">
                  <c:v>1</c:v>
                </c:pt>
                <c:pt idx="82529">
                  <c:v>1</c:v>
                </c:pt>
                <c:pt idx="82530">
                  <c:v>1</c:v>
                </c:pt>
                <c:pt idx="82531">
                  <c:v>1</c:v>
                </c:pt>
                <c:pt idx="82532">
                  <c:v>1</c:v>
                </c:pt>
                <c:pt idx="82533">
                  <c:v>1</c:v>
                </c:pt>
                <c:pt idx="82534">
                  <c:v>1</c:v>
                </c:pt>
                <c:pt idx="82535">
                  <c:v>1</c:v>
                </c:pt>
                <c:pt idx="82536">
                  <c:v>1</c:v>
                </c:pt>
                <c:pt idx="82537">
                  <c:v>1</c:v>
                </c:pt>
                <c:pt idx="82538">
                  <c:v>1</c:v>
                </c:pt>
                <c:pt idx="82539">
                  <c:v>1</c:v>
                </c:pt>
                <c:pt idx="82540">
                  <c:v>1</c:v>
                </c:pt>
                <c:pt idx="82541">
                  <c:v>1</c:v>
                </c:pt>
                <c:pt idx="82542">
                  <c:v>1</c:v>
                </c:pt>
                <c:pt idx="82543">
                  <c:v>1</c:v>
                </c:pt>
                <c:pt idx="82544">
                  <c:v>1</c:v>
                </c:pt>
                <c:pt idx="82545">
                  <c:v>1</c:v>
                </c:pt>
                <c:pt idx="82546">
                  <c:v>1</c:v>
                </c:pt>
                <c:pt idx="82547">
                  <c:v>1</c:v>
                </c:pt>
                <c:pt idx="82548">
                  <c:v>1</c:v>
                </c:pt>
                <c:pt idx="82549">
                  <c:v>1</c:v>
                </c:pt>
                <c:pt idx="82550">
                  <c:v>1</c:v>
                </c:pt>
                <c:pt idx="82551">
                  <c:v>1</c:v>
                </c:pt>
                <c:pt idx="82552">
                  <c:v>1</c:v>
                </c:pt>
                <c:pt idx="82553">
                  <c:v>1</c:v>
                </c:pt>
                <c:pt idx="82554">
                  <c:v>1</c:v>
                </c:pt>
                <c:pt idx="82555">
                  <c:v>1</c:v>
                </c:pt>
                <c:pt idx="82556">
                  <c:v>1</c:v>
                </c:pt>
                <c:pt idx="82557">
                  <c:v>1</c:v>
                </c:pt>
                <c:pt idx="82558">
                  <c:v>1</c:v>
                </c:pt>
                <c:pt idx="82559">
                  <c:v>1</c:v>
                </c:pt>
                <c:pt idx="82560">
                  <c:v>1</c:v>
                </c:pt>
                <c:pt idx="82561">
                  <c:v>0.875</c:v>
                </c:pt>
                <c:pt idx="82562">
                  <c:v>1</c:v>
                </c:pt>
                <c:pt idx="82563">
                  <c:v>1</c:v>
                </c:pt>
                <c:pt idx="82564">
                  <c:v>1</c:v>
                </c:pt>
                <c:pt idx="82565">
                  <c:v>1</c:v>
                </c:pt>
                <c:pt idx="82566">
                  <c:v>1</c:v>
                </c:pt>
                <c:pt idx="82567">
                  <c:v>1</c:v>
                </c:pt>
                <c:pt idx="82568">
                  <c:v>1</c:v>
                </c:pt>
                <c:pt idx="82569">
                  <c:v>1</c:v>
                </c:pt>
                <c:pt idx="82570">
                  <c:v>1</c:v>
                </c:pt>
                <c:pt idx="82571">
                  <c:v>1</c:v>
                </c:pt>
                <c:pt idx="82572">
                  <c:v>1</c:v>
                </c:pt>
                <c:pt idx="82573">
                  <c:v>1</c:v>
                </c:pt>
                <c:pt idx="82574">
                  <c:v>1</c:v>
                </c:pt>
                <c:pt idx="82575">
                  <c:v>1</c:v>
                </c:pt>
                <c:pt idx="82576">
                  <c:v>1</c:v>
                </c:pt>
                <c:pt idx="82577">
                  <c:v>0.125</c:v>
                </c:pt>
                <c:pt idx="82578">
                  <c:v>1</c:v>
                </c:pt>
                <c:pt idx="82579">
                  <c:v>1</c:v>
                </c:pt>
                <c:pt idx="82580">
                  <c:v>1</c:v>
                </c:pt>
                <c:pt idx="82581">
                  <c:v>1</c:v>
                </c:pt>
                <c:pt idx="82582">
                  <c:v>1</c:v>
                </c:pt>
                <c:pt idx="82583">
                  <c:v>1</c:v>
                </c:pt>
                <c:pt idx="82584">
                  <c:v>0.125</c:v>
                </c:pt>
                <c:pt idx="82585">
                  <c:v>1</c:v>
                </c:pt>
                <c:pt idx="82586">
                  <c:v>1</c:v>
                </c:pt>
                <c:pt idx="82587">
                  <c:v>1</c:v>
                </c:pt>
                <c:pt idx="82588">
                  <c:v>1</c:v>
                </c:pt>
                <c:pt idx="82589">
                  <c:v>1</c:v>
                </c:pt>
                <c:pt idx="82590">
                  <c:v>1</c:v>
                </c:pt>
                <c:pt idx="82591">
                  <c:v>0.875</c:v>
                </c:pt>
                <c:pt idx="82592">
                  <c:v>1</c:v>
                </c:pt>
                <c:pt idx="82593">
                  <c:v>0.875</c:v>
                </c:pt>
                <c:pt idx="82594">
                  <c:v>1</c:v>
                </c:pt>
                <c:pt idx="82595">
                  <c:v>1</c:v>
                </c:pt>
                <c:pt idx="82596">
                  <c:v>1</c:v>
                </c:pt>
                <c:pt idx="82597">
                  <c:v>1</c:v>
                </c:pt>
                <c:pt idx="82598">
                  <c:v>1</c:v>
                </c:pt>
                <c:pt idx="82599">
                  <c:v>0.75</c:v>
                </c:pt>
                <c:pt idx="82600">
                  <c:v>1</c:v>
                </c:pt>
                <c:pt idx="82601">
                  <c:v>1</c:v>
                </c:pt>
                <c:pt idx="82602">
                  <c:v>1</c:v>
                </c:pt>
                <c:pt idx="82603">
                  <c:v>1</c:v>
                </c:pt>
                <c:pt idx="82604">
                  <c:v>1</c:v>
                </c:pt>
                <c:pt idx="82605">
                  <c:v>1</c:v>
                </c:pt>
                <c:pt idx="82606">
                  <c:v>1</c:v>
                </c:pt>
                <c:pt idx="82607">
                  <c:v>0.625</c:v>
                </c:pt>
                <c:pt idx="82608">
                  <c:v>1</c:v>
                </c:pt>
                <c:pt idx="82609">
                  <c:v>1</c:v>
                </c:pt>
                <c:pt idx="82610">
                  <c:v>1</c:v>
                </c:pt>
                <c:pt idx="82611">
                  <c:v>1</c:v>
                </c:pt>
                <c:pt idx="82612">
                  <c:v>1</c:v>
                </c:pt>
                <c:pt idx="82613">
                  <c:v>1</c:v>
                </c:pt>
                <c:pt idx="82614">
                  <c:v>1</c:v>
                </c:pt>
                <c:pt idx="82615">
                  <c:v>1</c:v>
                </c:pt>
                <c:pt idx="82616">
                  <c:v>1</c:v>
                </c:pt>
                <c:pt idx="82617">
                  <c:v>1</c:v>
                </c:pt>
                <c:pt idx="82618">
                  <c:v>1</c:v>
                </c:pt>
                <c:pt idx="82619">
                  <c:v>1</c:v>
                </c:pt>
                <c:pt idx="82620">
                  <c:v>1</c:v>
                </c:pt>
                <c:pt idx="82621">
                  <c:v>1</c:v>
                </c:pt>
                <c:pt idx="82622">
                  <c:v>1</c:v>
                </c:pt>
                <c:pt idx="82623">
                  <c:v>1</c:v>
                </c:pt>
                <c:pt idx="82624">
                  <c:v>1</c:v>
                </c:pt>
                <c:pt idx="82625">
                  <c:v>1</c:v>
                </c:pt>
                <c:pt idx="82626">
                  <c:v>1</c:v>
                </c:pt>
                <c:pt idx="82627">
                  <c:v>1</c:v>
                </c:pt>
                <c:pt idx="82628">
                  <c:v>1</c:v>
                </c:pt>
                <c:pt idx="82629">
                  <c:v>0.5</c:v>
                </c:pt>
                <c:pt idx="82630">
                  <c:v>1</c:v>
                </c:pt>
                <c:pt idx="82631">
                  <c:v>1</c:v>
                </c:pt>
                <c:pt idx="82632">
                  <c:v>1</c:v>
                </c:pt>
                <c:pt idx="82633">
                  <c:v>1</c:v>
                </c:pt>
                <c:pt idx="82634">
                  <c:v>1</c:v>
                </c:pt>
                <c:pt idx="82635">
                  <c:v>1</c:v>
                </c:pt>
                <c:pt idx="82636">
                  <c:v>1</c:v>
                </c:pt>
                <c:pt idx="82637">
                  <c:v>1</c:v>
                </c:pt>
                <c:pt idx="82638">
                  <c:v>1</c:v>
                </c:pt>
                <c:pt idx="82639">
                  <c:v>1</c:v>
                </c:pt>
                <c:pt idx="82640">
                  <c:v>1</c:v>
                </c:pt>
                <c:pt idx="82641">
                  <c:v>1</c:v>
                </c:pt>
                <c:pt idx="82642">
                  <c:v>1</c:v>
                </c:pt>
                <c:pt idx="82643">
                  <c:v>1</c:v>
                </c:pt>
                <c:pt idx="82644">
                  <c:v>1</c:v>
                </c:pt>
                <c:pt idx="82645">
                  <c:v>1</c:v>
                </c:pt>
                <c:pt idx="82646">
                  <c:v>0.875</c:v>
                </c:pt>
                <c:pt idx="82647">
                  <c:v>1</c:v>
                </c:pt>
                <c:pt idx="82648">
                  <c:v>1</c:v>
                </c:pt>
                <c:pt idx="82649">
                  <c:v>1</c:v>
                </c:pt>
                <c:pt idx="82650">
                  <c:v>1</c:v>
                </c:pt>
                <c:pt idx="82651">
                  <c:v>0.875</c:v>
                </c:pt>
                <c:pt idx="82652">
                  <c:v>1</c:v>
                </c:pt>
                <c:pt idx="82653">
                  <c:v>1</c:v>
                </c:pt>
                <c:pt idx="82654">
                  <c:v>1</c:v>
                </c:pt>
                <c:pt idx="82655">
                  <c:v>1</c:v>
                </c:pt>
                <c:pt idx="82656">
                  <c:v>1</c:v>
                </c:pt>
                <c:pt idx="82657">
                  <c:v>1</c:v>
                </c:pt>
                <c:pt idx="82658">
                  <c:v>1</c:v>
                </c:pt>
                <c:pt idx="82659">
                  <c:v>1</c:v>
                </c:pt>
                <c:pt idx="82660">
                  <c:v>1</c:v>
                </c:pt>
                <c:pt idx="82661">
                  <c:v>1</c:v>
                </c:pt>
                <c:pt idx="82662">
                  <c:v>1</c:v>
                </c:pt>
                <c:pt idx="82663">
                  <c:v>1</c:v>
                </c:pt>
                <c:pt idx="82664">
                  <c:v>1</c:v>
                </c:pt>
                <c:pt idx="82665">
                  <c:v>1</c:v>
                </c:pt>
                <c:pt idx="82666">
                  <c:v>1</c:v>
                </c:pt>
                <c:pt idx="82667">
                  <c:v>1</c:v>
                </c:pt>
                <c:pt idx="82668">
                  <c:v>1</c:v>
                </c:pt>
                <c:pt idx="82669">
                  <c:v>1</c:v>
                </c:pt>
                <c:pt idx="82670">
                  <c:v>1</c:v>
                </c:pt>
                <c:pt idx="82671">
                  <c:v>1</c:v>
                </c:pt>
                <c:pt idx="82672">
                  <c:v>1</c:v>
                </c:pt>
                <c:pt idx="82673">
                  <c:v>1</c:v>
                </c:pt>
                <c:pt idx="82674">
                  <c:v>1</c:v>
                </c:pt>
                <c:pt idx="82675">
                  <c:v>1</c:v>
                </c:pt>
                <c:pt idx="82676">
                  <c:v>1</c:v>
                </c:pt>
                <c:pt idx="82677">
                  <c:v>1</c:v>
                </c:pt>
                <c:pt idx="82678">
                  <c:v>1</c:v>
                </c:pt>
                <c:pt idx="82679">
                  <c:v>1</c:v>
                </c:pt>
                <c:pt idx="82680">
                  <c:v>1</c:v>
                </c:pt>
                <c:pt idx="82681">
                  <c:v>1</c:v>
                </c:pt>
                <c:pt idx="82682">
                  <c:v>1</c:v>
                </c:pt>
                <c:pt idx="82683">
                  <c:v>1</c:v>
                </c:pt>
                <c:pt idx="82684">
                  <c:v>1</c:v>
                </c:pt>
                <c:pt idx="82685">
                  <c:v>1</c:v>
                </c:pt>
                <c:pt idx="82686">
                  <c:v>1</c:v>
                </c:pt>
                <c:pt idx="82687">
                  <c:v>1</c:v>
                </c:pt>
                <c:pt idx="82688">
                  <c:v>0.875</c:v>
                </c:pt>
                <c:pt idx="82689">
                  <c:v>1</c:v>
                </c:pt>
                <c:pt idx="82690">
                  <c:v>1</c:v>
                </c:pt>
                <c:pt idx="82691">
                  <c:v>0.875</c:v>
                </c:pt>
                <c:pt idx="82692">
                  <c:v>1</c:v>
                </c:pt>
                <c:pt idx="82693">
                  <c:v>1</c:v>
                </c:pt>
                <c:pt idx="82694">
                  <c:v>1</c:v>
                </c:pt>
                <c:pt idx="82695">
                  <c:v>1</c:v>
                </c:pt>
                <c:pt idx="82696">
                  <c:v>1</c:v>
                </c:pt>
                <c:pt idx="82697">
                  <c:v>1</c:v>
                </c:pt>
                <c:pt idx="82698">
                  <c:v>1</c:v>
                </c:pt>
                <c:pt idx="82699">
                  <c:v>1</c:v>
                </c:pt>
                <c:pt idx="82700">
                  <c:v>1</c:v>
                </c:pt>
                <c:pt idx="82701">
                  <c:v>1</c:v>
                </c:pt>
                <c:pt idx="82702">
                  <c:v>1</c:v>
                </c:pt>
                <c:pt idx="82703">
                  <c:v>1</c:v>
                </c:pt>
                <c:pt idx="82704">
                  <c:v>1</c:v>
                </c:pt>
                <c:pt idx="82705">
                  <c:v>1</c:v>
                </c:pt>
                <c:pt idx="82706">
                  <c:v>1</c:v>
                </c:pt>
                <c:pt idx="82707">
                  <c:v>1</c:v>
                </c:pt>
                <c:pt idx="82708">
                  <c:v>1</c:v>
                </c:pt>
                <c:pt idx="82709">
                  <c:v>1</c:v>
                </c:pt>
                <c:pt idx="82710">
                  <c:v>1</c:v>
                </c:pt>
                <c:pt idx="82711">
                  <c:v>1</c:v>
                </c:pt>
                <c:pt idx="82712">
                  <c:v>1</c:v>
                </c:pt>
                <c:pt idx="82713">
                  <c:v>1</c:v>
                </c:pt>
                <c:pt idx="82714">
                  <c:v>0.875</c:v>
                </c:pt>
                <c:pt idx="82715">
                  <c:v>1</c:v>
                </c:pt>
                <c:pt idx="82716">
                  <c:v>1</c:v>
                </c:pt>
                <c:pt idx="82717">
                  <c:v>1</c:v>
                </c:pt>
                <c:pt idx="82718">
                  <c:v>1</c:v>
                </c:pt>
                <c:pt idx="82719">
                  <c:v>1</c:v>
                </c:pt>
                <c:pt idx="82720">
                  <c:v>1</c:v>
                </c:pt>
                <c:pt idx="82721">
                  <c:v>1</c:v>
                </c:pt>
                <c:pt idx="82722">
                  <c:v>1</c:v>
                </c:pt>
                <c:pt idx="82723">
                  <c:v>0.875</c:v>
                </c:pt>
                <c:pt idx="82724">
                  <c:v>1</c:v>
                </c:pt>
                <c:pt idx="82725">
                  <c:v>1</c:v>
                </c:pt>
                <c:pt idx="82726">
                  <c:v>1</c:v>
                </c:pt>
                <c:pt idx="82727">
                  <c:v>1</c:v>
                </c:pt>
                <c:pt idx="82728">
                  <c:v>1</c:v>
                </c:pt>
                <c:pt idx="82729">
                  <c:v>1</c:v>
                </c:pt>
                <c:pt idx="82730">
                  <c:v>1</c:v>
                </c:pt>
                <c:pt idx="82731">
                  <c:v>1</c:v>
                </c:pt>
                <c:pt idx="82732">
                  <c:v>1</c:v>
                </c:pt>
                <c:pt idx="82733">
                  <c:v>1</c:v>
                </c:pt>
                <c:pt idx="82734">
                  <c:v>1</c:v>
                </c:pt>
                <c:pt idx="82735">
                  <c:v>1</c:v>
                </c:pt>
                <c:pt idx="82736">
                  <c:v>1</c:v>
                </c:pt>
                <c:pt idx="82737">
                  <c:v>1</c:v>
                </c:pt>
                <c:pt idx="82738">
                  <c:v>1</c:v>
                </c:pt>
                <c:pt idx="82739">
                  <c:v>1</c:v>
                </c:pt>
                <c:pt idx="82740">
                  <c:v>1</c:v>
                </c:pt>
                <c:pt idx="82741">
                  <c:v>1</c:v>
                </c:pt>
                <c:pt idx="82742">
                  <c:v>1</c:v>
                </c:pt>
                <c:pt idx="82743">
                  <c:v>0.875</c:v>
                </c:pt>
                <c:pt idx="82744">
                  <c:v>1</c:v>
                </c:pt>
                <c:pt idx="82745">
                  <c:v>1</c:v>
                </c:pt>
                <c:pt idx="82746">
                  <c:v>1</c:v>
                </c:pt>
                <c:pt idx="82747">
                  <c:v>1</c:v>
                </c:pt>
                <c:pt idx="82748">
                  <c:v>1</c:v>
                </c:pt>
                <c:pt idx="82749">
                  <c:v>1</c:v>
                </c:pt>
                <c:pt idx="82750">
                  <c:v>1</c:v>
                </c:pt>
                <c:pt idx="82751">
                  <c:v>1</c:v>
                </c:pt>
                <c:pt idx="82752">
                  <c:v>1</c:v>
                </c:pt>
                <c:pt idx="82753">
                  <c:v>1</c:v>
                </c:pt>
                <c:pt idx="82754">
                  <c:v>0.875</c:v>
                </c:pt>
                <c:pt idx="82755">
                  <c:v>1</c:v>
                </c:pt>
                <c:pt idx="82756">
                  <c:v>1</c:v>
                </c:pt>
                <c:pt idx="82757">
                  <c:v>1</c:v>
                </c:pt>
                <c:pt idx="82758">
                  <c:v>1</c:v>
                </c:pt>
                <c:pt idx="82759">
                  <c:v>1</c:v>
                </c:pt>
                <c:pt idx="82760">
                  <c:v>1</c:v>
                </c:pt>
                <c:pt idx="82761">
                  <c:v>1</c:v>
                </c:pt>
                <c:pt idx="82762">
                  <c:v>1</c:v>
                </c:pt>
                <c:pt idx="82763">
                  <c:v>0.875</c:v>
                </c:pt>
                <c:pt idx="82764">
                  <c:v>0.875</c:v>
                </c:pt>
                <c:pt idx="82765">
                  <c:v>1</c:v>
                </c:pt>
                <c:pt idx="82766">
                  <c:v>1</c:v>
                </c:pt>
                <c:pt idx="82767">
                  <c:v>1</c:v>
                </c:pt>
                <c:pt idx="82768">
                  <c:v>1</c:v>
                </c:pt>
                <c:pt idx="82769">
                  <c:v>1</c:v>
                </c:pt>
                <c:pt idx="82770">
                  <c:v>1</c:v>
                </c:pt>
                <c:pt idx="82771">
                  <c:v>1</c:v>
                </c:pt>
                <c:pt idx="82772">
                  <c:v>1</c:v>
                </c:pt>
                <c:pt idx="82773">
                  <c:v>1</c:v>
                </c:pt>
                <c:pt idx="82774">
                  <c:v>1</c:v>
                </c:pt>
                <c:pt idx="82775">
                  <c:v>1</c:v>
                </c:pt>
                <c:pt idx="82776">
                  <c:v>1</c:v>
                </c:pt>
                <c:pt idx="82777">
                  <c:v>1</c:v>
                </c:pt>
                <c:pt idx="82778">
                  <c:v>1</c:v>
                </c:pt>
                <c:pt idx="82779">
                  <c:v>1</c:v>
                </c:pt>
                <c:pt idx="82780">
                  <c:v>1</c:v>
                </c:pt>
                <c:pt idx="82781">
                  <c:v>1</c:v>
                </c:pt>
                <c:pt idx="82782">
                  <c:v>1</c:v>
                </c:pt>
                <c:pt idx="82783">
                  <c:v>1</c:v>
                </c:pt>
                <c:pt idx="82784">
                  <c:v>1</c:v>
                </c:pt>
                <c:pt idx="82785">
                  <c:v>1</c:v>
                </c:pt>
                <c:pt idx="82786">
                  <c:v>1</c:v>
                </c:pt>
                <c:pt idx="82787">
                  <c:v>1</c:v>
                </c:pt>
                <c:pt idx="82788">
                  <c:v>1</c:v>
                </c:pt>
                <c:pt idx="82789">
                  <c:v>1</c:v>
                </c:pt>
                <c:pt idx="82790">
                  <c:v>1</c:v>
                </c:pt>
                <c:pt idx="82791">
                  <c:v>1</c:v>
                </c:pt>
                <c:pt idx="82792">
                  <c:v>1</c:v>
                </c:pt>
                <c:pt idx="82793">
                  <c:v>1</c:v>
                </c:pt>
                <c:pt idx="82794">
                  <c:v>1</c:v>
                </c:pt>
                <c:pt idx="82795">
                  <c:v>0.125</c:v>
                </c:pt>
                <c:pt idx="82796">
                  <c:v>1</c:v>
                </c:pt>
                <c:pt idx="82797">
                  <c:v>0.875</c:v>
                </c:pt>
                <c:pt idx="82798">
                  <c:v>1</c:v>
                </c:pt>
                <c:pt idx="82799">
                  <c:v>1</c:v>
                </c:pt>
                <c:pt idx="82800">
                  <c:v>1</c:v>
                </c:pt>
                <c:pt idx="82801">
                  <c:v>1</c:v>
                </c:pt>
                <c:pt idx="82802">
                  <c:v>1</c:v>
                </c:pt>
                <c:pt idx="82803">
                  <c:v>1</c:v>
                </c:pt>
                <c:pt idx="82804">
                  <c:v>1</c:v>
                </c:pt>
                <c:pt idx="82805">
                  <c:v>1</c:v>
                </c:pt>
                <c:pt idx="82806">
                  <c:v>1</c:v>
                </c:pt>
                <c:pt idx="82807">
                  <c:v>1</c:v>
                </c:pt>
                <c:pt idx="82808">
                  <c:v>1</c:v>
                </c:pt>
                <c:pt idx="82809">
                  <c:v>1</c:v>
                </c:pt>
                <c:pt idx="82810">
                  <c:v>1</c:v>
                </c:pt>
                <c:pt idx="82811">
                  <c:v>1</c:v>
                </c:pt>
                <c:pt idx="82812">
                  <c:v>1</c:v>
                </c:pt>
                <c:pt idx="82813">
                  <c:v>1</c:v>
                </c:pt>
                <c:pt idx="82814">
                  <c:v>1</c:v>
                </c:pt>
                <c:pt idx="82815">
                  <c:v>1</c:v>
                </c:pt>
                <c:pt idx="82816">
                  <c:v>1</c:v>
                </c:pt>
                <c:pt idx="82817">
                  <c:v>1</c:v>
                </c:pt>
                <c:pt idx="82818">
                  <c:v>1</c:v>
                </c:pt>
                <c:pt idx="82819">
                  <c:v>1</c:v>
                </c:pt>
                <c:pt idx="82820">
                  <c:v>1</c:v>
                </c:pt>
                <c:pt idx="82821">
                  <c:v>1</c:v>
                </c:pt>
                <c:pt idx="82822">
                  <c:v>1</c:v>
                </c:pt>
                <c:pt idx="82823">
                  <c:v>1</c:v>
                </c:pt>
                <c:pt idx="82824">
                  <c:v>1</c:v>
                </c:pt>
                <c:pt idx="82825">
                  <c:v>0.875</c:v>
                </c:pt>
                <c:pt idx="82826">
                  <c:v>1</c:v>
                </c:pt>
                <c:pt idx="82827">
                  <c:v>1</c:v>
                </c:pt>
                <c:pt idx="82828">
                  <c:v>1</c:v>
                </c:pt>
                <c:pt idx="82829">
                  <c:v>1</c:v>
                </c:pt>
                <c:pt idx="82830">
                  <c:v>1</c:v>
                </c:pt>
                <c:pt idx="82831">
                  <c:v>0.875</c:v>
                </c:pt>
                <c:pt idx="82832">
                  <c:v>1</c:v>
                </c:pt>
                <c:pt idx="82833">
                  <c:v>1</c:v>
                </c:pt>
                <c:pt idx="82834">
                  <c:v>1</c:v>
                </c:pt>
                <c:pt idx="82835">
                  <c:v>1</c:v>
                </c:pt>
                <c:pt idx="82836">
                  <c:v>1</c:v>
                </c:pt>
                <c:pt idx="82837">
                  <c:v>1</c:v>
                </c:pt>
                <c:pt idx="82838">
                  <c:v>1</c:v>
                </c:pt>
                <c:pt idx="82839">
                  <c:v>1</c:v>
                </c:pt>
                <c:pt idx="82840">
                  <c:v>1</c:v>
                </c:pt>
                <c:pt idx="82841">
                  <c:v>1</c:v>
                </c:pt>
                <c:pt idx="82842">
                  <c:v>1</c:v>
                </c:pt>
                <c:pt idx="82843">
                  <c:v>1</c:v>
                </c:pt>
                <c:pt idx="82844">
                  <c:v>1</c:v>
                </c:pt>
                <c:pt idx="82845">
                  <c:v>1</c:v>
                </c:pt>
                <c:pt idx="82846">
                  <c:v>1</c:v>
                </c:pt>
                <c:pt idx="82847">
                  <c:v>1</c:v>
                </c:pt>
                <c:pt idx="82848">
                  <c:v>1</c:v>
                </c:pt>
                <c:pt idx="82849">
                  <c:v>1</c:v>
                </c:pt>
                <c:pt idx="82850">
                  <c:v>1</c:v>
                </c:pt>
                <c:pt idx="82851">
                  <c:v>1</c:v>
                </c:pt>
                <c:pt idx="82852">
                  <c:v>1</c:v>
                </c:pt>
                <c:pt idx="82853">
                  <c:v>1</c:v>
                </c:pt>
                <c:pt idx="82854">
                  <c:v>1</c:v>
                </c:pt>
                <c:pt idx="82855">
                  <c:v>1</c:v>
                </c:pt>
                <c:pt idx="82856">
                  <c:v>1</c:v>
                </c:pt>
                <c:pt idx="82857">
                  <c:v>1</c:v>
                </c:pt>
                <c:pt idx="82858">
                  <c:v>1</c:v>
                </c:pt>
                <c:pt idx="82859">
                  <c:v>1</c:v>
                </c:pt>
                <c:pt idx="82860">
                  <c:v>1</c:v>
                </c:pt>
                <c:pt idx="82861">
                  <c:v>1</c:v>
                </c:pt>
                <c:pt idx="82862">
                  <c:v>1</c:v>
                </c:pt>
                <c:pt idx="82863">
                  <c:v>1</c:v>
                </c:pt>
                <c:pt idx="82864">
                  <c:v>1</c:v>
                </c:pt>
                <c:pt idx="82865">
                  <c:v>1</c:v>
                </c:pt>
                <c:pt idx="82866">
                  <c:v>0.875</c:v>
                </c:pt>
                <c:pt idx="82867">
                  <c:v>1</c:v>
                </c:pt>
                <c:pt idx="82868">
                  <c:v>1</c:v>
                </c:pt>
                <c:pt idx="82869">
                  <c:v>1</c:v>
                </c:pt>
                <c:pt idx="82870">
                  <c:v>1</c:v>
                </c:pt>
                <c:pt idx="82871">
                  <c:v>1</c:v>
                </c:pt>
                <c:pt idx="82872">
                  <c:v>1</c:v>
                </c:pt>
                <c:pt idx="82873">
                  <c:v>1</c:v>
                </c:pt>
                <c:pt idx="82874">
                  <c:v>0.85714285700000004</c:v>
                </c:pt>
                <c:pt idx="82875">
                  <c:v>1</c:v>
                </c:pt>
                <c:pt idx="82876">
                  <c:v>1</c:v>
                </c:pt>
                <c:pt idx="82877">
                  <c:v>0.85714285700000004</c:v>
                </c:pt>
                <c:pt idx="82878">
                  <c:v>1</c:v>
                </c:pt>
                <c:pt idx="82879">
                  <c:v>1</c:v>
                </c:pt>
                <c:pt idx="82880">
                  <c:v>0.71428571399999996</c:v>
                </c:pt>
                <c:pt idx="82881">
                  <c:v>0.85714285700000004</c:v>
                </c:pt>
                <c:pt idx="82882">
                  <c:v>1</c:v>
                </c:pt>
                <c:pt idx="82883">
                  <c:v>0.85714285700000004</c:v>
                </c:pt>
                <c:pt idx="82884">
                  <c:v>0.14285714299999999</c:v>
                </c:pt>
                <c:pt idx="82885">
                  <c:v>1</c:v>
                </c:pt>
                <c:pt idx="82886">
                  <c:v>0.85714285700000004</c:v>
                </c:pt>
                <c:pt idx="82887">
                  <c:v>1</c:v>
                </c:pt>
                <c:pt idx="82888">
                  <c:v>1</c:v>
                </c:pt>
                <c:pt idx="82889">
                  <c:v>1</c:v>
                </c:pt>
                <c:pt idx="82890">
                  <c:v>1</c:v>
                </c:pt>
                <c:pt idx="82891">
                  <c:v>1</c:v>
                </c:pt>
                <c:pt idx="82892">
                  <c:v>1</c:v>
                </c:pt>
                <c:pt idx="82893">
                  <c:v>1</c:v>
                </c:pt>
                <c:pt idx="82894">
                  <c:v>1</c:v>
                </c:pt>
                <c:pt idx="82895">
                  <c:v>1</c:v>
                </c:pt>
                <c:pt idx="82896">
                  <c:v>1</c:v>
                </c:pt>
                <c:pt idx="82897">
                  <c:v>1</c:v>
                </c:pt>
                <c:pt idx="82898">
                  <c:v>1</c:v>
                </c:pt>
                <c:pt idx="82899">
                  <c:v>1</c:v>
                </c:pt>
                <c:pt idx="82900">
                  <c:v>1</c:v>
                </c:pt>
                <c:pt idx="82901">
                  <c:v>1</c:v>
                </c:pt>
                <c:pt idx="82902">
                  <c:v>1</c:v>
                </c:pt>
                <c:pt idx="82903">
                  <c:v>1</c:v>
                </c:pt>
                <c:pt idx="82904">
                  <c:v>1</c:v>
                </c:pt>
                <c:pt idx="82905">
                  <c:v>1</c:v>
                </c:pt>
                <c:pt idx="82906">
                  <c:v>1</c:v>
                </c:pt>
                <c:pt idx="82907">
                  <c:v>1</c:v>
                </c:pt>
                <c:pt idx="82908">
                  <c:v>1</c:v>
                </c:pt>
                <c:pt idx="82909">
                  <c:v>1</c:v>
                </c:pt>
                <c:pt idx="82910">
                  <c:v>1</c:v>
                </c:pt>
                <c:pt idx="82911">
                  <c:v>1</c:v>
                </c:pt>
                <c:pt idx="82912">
                  <c:v>1</c:v>
                </c:pt>
                <c:pt idx="82913">
                  <c:v>1</c:v>
                </c:pt>
                <c:pt idx="82914">
                  <c:v>0.85714285700000004</c:v>
                </c:pt>
                <c:pt idx="82915">
                  <c:v>1</c:v>
                </c:pt>
                <c:pt idx="82916">
                  <c:v>1</c:v>
                </c:pt>
                <c:pt idx="82917">
                  <c:v>1</c:v>
                </c:pt>
                <c:pt idx="82918">
                  <c:v>1</c:v>
                </c:pt>
                <c:pt idx="82919">
                  <c:v>1</c:v>
                </c:pt>
                <c:pt idx="82920">
                  <c:v>1</c:v>
                </c:pt>
                <c:pt idx="82921">
                  <c:v>1</c:v>
                </c:pt>
                <c:pt idx="82922">
                  <c:v>1</c:v>
                </c:pt>
                <c:pt idx="82923">
                  <c:v>0.85714285700000004</c:v>
                </c:pt>
                <c:pt idx="82924">
                  <c:v>1</c:v>
                </c:pt>
                <c:pt idx="82925">
                  <c:v>1</c:v>
                </c:pt>
                <c:pt idx="82926">
                  <c:v>1</c:v>
                </c:pt>
                <c:pt idx="82927">
                  <c:v>1</c:v>
                </c:pt>
                <c:pt idx="82928">
                  <c:v>1</c:v>
                </c:pt>
                <c:pt idx="82929">
                  <c:v>1</c:v>
                </c:pt>
                <c:pt idx="82930">
                  <c:v>1</c:v>
                </c:pt>
                <c:pt idx="82931">
                  <c:v>1</c:v>
                </c:pt>
                <c:pt idx="82932">
                  <c:v>0.14285714299999999</c:v>
                </c:pt>
                <c:pt idx="82933">
                  <c:v>1</c:v>
                </c:pt>
                <c:pt idx="82934">
                  <c:v>1</c:v>
                </c:pt>
                <c:pt idx="82935">
                  <c:v>1</c:v>
                </c:pt>
                <c:pt idx="82936">
                  <c:v>0.85714285700000004</c:v>
                </c:pt>
                <c:pt idx="82937">
                  <c:v>1</c:v>
                </c:pt>
                <c:pt idx="82938">
                  <c:v>1</c:v>
                </c:pt>
                <c:pt idx="82939">
                  <c:v>1</c:v>
                </c:pt>
                <c:pt idx="82940">
                  <c:v>1</c:v>
                </c:pt>
                <c:pt idx="82941">
                  <c:v>1</c:v>
                </c:pt>
                <c:pt idx="82942">
                  <c:v>1</c:v>
                </c:pt>
                <c:pt idx="82943">
                  <c:v>1</c:v>
                </c:pt>
                <c:pt idx="82944">
                  <c:v>1</c:v>
                </c:pt>
                <c:pt idx="82945">
                  <c:v>1</c:v>
                </c:pt>
                <c:pt idx="82946">
                  <c:v>0.85714285700000004</c:v>
                </c:pt>
                <c:pt idx="82947">
                  <c:v>0.85714285700000004</c:v>
                </c:pt>
                <c:pt idx="82948">
                  <c:v>1</c:v>
                </c:pt>
                <c:pt idx="82949">
                  <c:v>1</c:v>
                </c:pt>
                <c:pt idx="82950">
                  <c:v>1</c:v>
                </c:pt>
                <c:pt idx="82951">
                  <c:v>1</c:v>
                </c:pt>
                <c:pt idx="82952">
                  <c:v>1</c:v>
                </c:pt>
                <c:pt idx="82953">
                  <c:v>1</c:v>
                </c:pt>
                <c:pt idx="82954">
                  <c:v>1</c:v>
                </c:pt>
                <c:pt idx="82955">
                  <c:v>1</c:v>
                </c:pt>
                <c:pt idx="82956">
                  <c:v>1</c:v>
                </c:pt>
                <c:pt idx="82957">
                  <c:v>1</c:v>
                </c:pt>
                <c:pt idx="82958">
                  <c:v>1</c:v>
                </c:pt>
                <c:pt idx="82959">
                  <c:v>1</c:v>
                </c:pt>
                <c:pt idx="82960">
                  <c:v>1</c:v>
                </c:pt>
                <c:pt idx="82961">
                  <c:v>1</c:v>
                </c:pt>
                <c:pt idx="82962">
                  <c:v>1</c:v>
                </c:pt>
                <c:pt idx="82963">
                  <c:v>1</c:v>
                </c:pt>
                <c:pt idx="82964">
                  <c:v>1</c:v>
                </c:pt>
                <c:pt idx="82965">
                  <c:v>1</c:v>
                </c:pt>
                <c:pt idx="82966">
                  <c:v>1</c:v>
                </c:pt>
                <c:pt idx="82967">
                  <c:v>1</c:v>
                </c:pt>
                <c:pt idx="82968">
                  <c:v>1</c:v>
                </c:pt>
                <c:pt idx="82969">
                  <c:v>1</c:v>
                </c:pt>
                <c:pt idx="82970">
                  <c:v>1</c:v>
                </c:pt>
                <c:pt idx="82971">
                  <c:v>1</c:v>
                </c:pt>
                <c:pt idx="82972">
                  <c:v>1</c:v>
                </c:pt>
                <c:pt idx="82973">
                  <c:v>1</c:v>
                </c:pt>
                <c:pt idx="82974">
                  <c:v>1</c:v>
                </c:pt>
                <c:pt idx="82975">
                  <c:v>1</c:v>
                </c:pt>
                <c:pt idx="82976">
                  <c:v>1</c:v>
                </c:pt>
                <c:pt idx="82977">
                  <c:v>1</c:v>
                </c:pt>
                <c:pt idx="82978">
                  <c:v>1</c:v>
                </c:pt>
                <c:pt idx="82979">
                  <c:v>1</c:v>
                </c:pt>
                <c:pt idx="82980">
                  <c:v>1</c:v>
                </c:pt>
                <c:pt idx="82981">
                  <c:v>1</c:v>
                </c:pt>
                <c:pt idx="82982">
                  <c:v>1</c:v>
                </c:pt>
                <c:pt idx="82983">
                  <c:v>1</c:v>
                </c:pt>
                <c:pt idx="82984">
                  <c:v>1</c:v>
                </c:pt>
                <c:pt idx="82985">
                  <c:v>1</c:v>
                </c:pt>
                <c:pt idx="82986">
                  <c:v>1</c:v>
                </c:pt>
                <c:pt idx="82987">
                  <c:v>1</c:v>
                </c:pt>
                <c:pt idx="82988">
                  <c:v>1</c:v>
                </c:pt>
                <c:pt idx="82989">
                  <c:v>1</c:v>
                </c:pt>
                <c:pt idx="82990">
                  <c:v>0.85714285700000004</c:v>
                </c:pt>
                <c:pt idx="82991">
                  <c:v>1</c:v>
                </c:pt>
                <c:pt idx="82992">
                  <c:v>1</c:v>
                </c:pt>
                <c:pt idx="82993">
                  <c:v>1</c:v>
                </c:pt>
                <c:pt idx="82994">
                  <c:v>1</c:v>
                </c:pt>
                <c:pt idx="82995">
                  <c:v>1</c:v>
                </c:pt>
                <c:pt idx="82996">
                  <c:v>1</c:v>
                </c:pt>
                <c:pt idx="82997">
                  <c:v>1</c:v>
                </c:pt>
                <c:pt idx="82998">
                  <c:v>1</c:v>
                </c:pt>
                <c:pt idx="82999">
                  <c:v>1</c:v>
                </c:pt>
                <c:pt idx="83000">
                  <c:v>1</c:v>
                </c:pt>
                <c:pt idx="83001">
                  <c:v>1</c:v>
                </c:pt>
                <c:pt idx="83002">
                  <c:v>1</c:v>
                </c:pt>
                <c:pt idx="83003">
                  <c:v>1</c:v>
                </c:pt>
                <c:pt idx="83004">
                  <c:v>0.14285714299999999</c:v>
                </c:pt>
                <c:pt idx="83005">
                  <c:v>1</c:v>
                </c:pt>
                <c:pt idx="83006">
                  <c:v>1</c:v>
                </c:pt>
                <c:pt idx="83007">
                  <c:v>1</c:v>
                </c:pt>
                <c:pt idx="83008">
                  <c:v>1</c:v>
                </c:pt>
                <c:pt idx="83009">
                  <c:v>1</c:v>
                </c:pt>
                <c:pt idx="83010">
                  <c:v>1</c:v>
                </c:pt>
                <c:pt idx="83011">
                  <c:v>1</c:v>
                </c:pt>
                <c:pt idx="83012">
                  <c:v>1</c:v>
                </c:pt>
                <c:pt idx="83013">
                  <c:v>1</c:v>
                </c:pt>
                <c:pt idx="83014">
                  <c:v>1</c:v>
                </c:pt>
                <c:pt idx="83015">
                  <c:v>1</c:v>
                </c:pt>
                <c:pt idx="83016">
                  <c:v>1</c:v>
                </c:pt>
                <c:pt idx="83017">
                  <c:v>1</c:v>
                </c:pt>
                <c:pt idx="83018">
                  <c:v>1</c:v>
                </c:pt>
                <c:pt idx="83019">
                  <c:v>1</c:v>
                </c:pt>
                <c:pt idx="83020">
                  <c:v>1</c:v>
                </c:pt>
                <c:pt idx="83021">
                  <c:v>0.85714285700000004</c:v>
                </c:pt>
                <c:pt idx="83022">
                  <c:v>1</c:v>
                </c:pt>
                <c:pt idx="83023">
                  <c:v>1</c:v>
                </c:pt>
                <c:pt idx="83024">
                  <c:v>1</c:v>
                </c:pt>
                <c:pt idx="83025">
                  <c:v>1</c:v>
                </c:pt>
                <c:pt idx="83026">
                  <c:v>1</c:v>
                </c:pt>
                <c:pt idx="83027">
                  <c:v>1</c:v>
                </c:pt>
                <c:pt idx="83028">
                  <c:v>0.85714285700000004</c:v>
                </c:pt>
                <c:pt idx="83029">
                  <c:v>1</c:v>
                </c:pt>
                <c:pt idx="83030">
                  <c:v>1</c:v>
                </c:pt>
                <c:pt idx="83031">
                  <c:v>1</c:v>
                </c:pt>
                <c:pt idx="83032">
                  <c:v>1</c:v>
                </c:pt>
                <c:pt idx="83033">
                  <c:v>1</c:v>
                </c:pt>
                <c:pt idx="83034">
                  <c:v>1</c:v>
                </c:pt>
                <c:pt idx="83035">
                  <c:v>1</c:v>
                </c:pt>
                <c:pt idx="83036">
                  <c:v>0.85714285700000004</c:v>
                </c:pt>
                <c:pt idx="83037">
                  <c:v>0.85714285700000004</c:v>
                </c:pt>
                <c:pt idx="83038">
                  <c:v>1</c:v>
                </c:pt>
                <c:pt idx="83039">
                  <c:v>0.85714285700000004</c:v>
                </c:pt>
                <c:pt idx="83040">
                  <c:v>1</c:v>
                </c:pt>
                <c:pt idx="83041">
                  <c:v>1</c:v>
                </c:pt>
                <c:pt idx="83042">
                  <c:v>1</c:v>
                </c:pt>
                <c:pt idx="83043">
                  <c:v>1</c:v>
                </c:pt>
                <c:pt idx="83044">
                  <c:v>1</c:v>
                </c:pt>
                <c:pt idx="83045">
                  <c:v>1</c:v>
                </c:pt>
                <c:pt idx="83046">
                  <c:v>0.85714285700000004</c:v>
                </c:pt>
                <c:pt idx="83047">
                  <c:v>1</c:v>
                </c:pt>
                <c:pt idx="83048">
                  <c:v>1</c:v>
                </c:pt>
                <c:pt idx="83049">
                  <c:v>1</c:v>
                </c:pt>
                <c:pt idx="83050">
                  <c:v>1</c:v>
                </c:pt>
                <c:pt idx="83051">
                  <c:v>0.85714285700000004</c:v>
                </c:pt>
                <c:pt idx="83052">
                  <c:v>1</c:v>
                </c:pt>
                <c:pt idx="83053">
                  <c:v>1</c:v>
                </c:pt>
                <c:pt idx="83054">
                  <c:v>1</c:v>
                </c:pt>
                <c:pt idx="83055">
                  <c:v>1</c:v>
                </c:pt>
                <c:pt idx="83056">
                  <c:v>1</c:v>
                </c:pt>
                <c:pt idx="83057">
                  <c:v>1</c:v>
                </c:pt>
                <c:pt idx="83058">
                  <c:v>0.85714285700000004</c:v>
                </c:pt>
                <c:pt idx="83059">
                  <c:v>1</c:v>
                </c:pt>
                <c:pt idx="83060">
                  <c:v>1</c:v>
                </c:pt>
                <c:pt idx="83061">
                  <c:v>1</c:v>
                </c:pt>
                <c:pt idx="83062">
                  <c:v>1</c:v>
                </c:pt>
                <c:pt idx="83063">
                  <c:v>1</c:v>
                </c:pt>
                <c:pt idx="83064">
                  <c:v>1</c:v>
                </c:pt>
                <c:pt idx="83065">
                  <c:v>1</c:v>
                </c:pt>
                <c:pt idx="83066">
                  <c:v>1</c:v>
                </c:pt>
                <c:pt idx="83067">
                  <c:v>1</c:v>
                </c:pt>
                <c:pt idx="83068">
                  <c:v>0.71428571399999996</c:v>
                </c:pt>
                <c:pt idx="83069">
                  <c:v>1</c:v>
                </c:pt>
                <c:pt idx="83070">
                  <c:v>1</c:v>
                </c:pt>
                <c:pt idx="83071">
                  <c:v>1</c:v>
                </c:pt>
                <c:pt idx="83072">
                  <c:v>1</c:v>
                </c:pt>
                <c:pt idx="83073">
                  <c:v>1</c:v>
                </c:pt>
                <c:pt idx="83074">
                  <c:v>1</c:v>
                </c:pt>
                <c:pt idx="83075">
                  <c:v>1</c:v>
                </c:pt>
                <c:pt idx="83076">
                  <c:v>1</c:v>
                </c:pt>
                <c:pt idx="83077">
                  <c:v>1</c:v>
                </c:pt>
                <c:pt idx="83078">
                  <c:v>1</c:v>
                </c:pt>
                <c:pt idx="83079">
                  <c:v>0.85714285700000004</c:v>
                </c:pt>
                <c:pt idx="83080">
                  <c:v>1</c:v>
                </c:pt>
                <c:pt idx="83081">
                  <c:v>1</c:v>
                </c:pt>
                <c:pt idx="83082">
                  <c:v>1</c:v>
                </c:pt>
                <c:pt idx="83083">
                  <c:v>1</c:v>
                </c:pt>
                <c:pt idx="83084">
                  <c:v>1</c:v>
                </c:pt>
                <c:pt idx="83085">
                  <c:v>1</c:v>
                </c:pt>
                <c:pt idx="83086">
                  <c:v>1</c:v>
                </c:pt>
                <c:pt idx="83087">
                  <c:v>1</c:v>
                </c:pt>
                <c:pt idx="83088">
                  <c:v>1</c:v>
                </c:pt>
                <c:pt idx="83089">
                  <c:v>1</c:v>
                </c:pt>
                <c:pt idx="83090">
                  <c:v>0.85714285700000004</c:v>
                </c:pt>
                <c:pt idx="83091">
                  <c:v>1</c:v>
                </c:pt>
                <c:pt idx="83092">
                  <c:v>1</c:v>
                </c:pt>
                <c:pt idx="83093">
                  <c:v>1</c:v>
                </c:pt>
                <c:pt idx="83094">
                  <c:v>1</c:v>
                </c:pt>
                <c:pt idx="83095">
                  <c:v>1</c:v>
                </c:pt>
                <c:pt idx="83096">
                  <c:v>1</c:v>
                </c:pt>
                <c:pt idx="83097">
                  <c:v>1</c:v>
                </c:pt>
                <c:pt idx="83098">
                  <c:v>1</c:v>
                </c:pt>
                <c:pt idx="83099">
                  <c:v>1</c:v>
                </c:pt>
                <c:pt idx="83100">
                  <c:v>1</c:v>
                </c:pt>
                <c:pt idx="83101">
                  <c:v>0.85714285700000004</c:v>
                </c:pt>
                <c:pt idx="83102">
                  <c:v>1</c:v>
                </c:pt>
                <c:pt idx="83103">
                  <c:v>1</c:v>
                </c:pt>
                <c:pt idx="83104">
                  <c:v>1</c:v>
                </c:pt>
                <c:pt idx="83105">
                  <c:v>1</c:v>
                </c:pt>
                <c:pt idx="83106">
                  <c:v>0.85714285700000004</c:v>
                </c:pt>
                <c:pt idx="83107">
                  <c:v>1</c:v>
                </c:pt>
                <c:pt idx="83108">
                  <c:v>0.85714285700000004</c:v>
                </c:pt>
                <c:pt idx="83109">
                  <c:v>1</c:v>
                </c:pt>
                <c:pt idx="83110">
                  <c:v>0.85714285700000004</c:v>
                </c:pt>
                <c:pt idx="83111">
                  <c:v>0.85714285700000004</c:v>
                </c:pt>
                <c:pt idx="83112">
                  <c:v>1</c:v>
                </c:pt>
                <c:pt idx="83113">
                  <c:v>1</c:v>
                </c:pt>
                <c:pt idx="83114">
                  <c:v>1</c:v>
                </c:pt>
                <c:pt idx="83115">
                  <c:v>1</c:v>
                </c:pt>
                <c:pt idx="83116">
                  <c:v>1</c:v>
                </c:pt>
                <c:pt idx="83117">
                  <c:v>1</c:v>
                </c:pt>
                <c:pt idx="83118">
                  <c:v>1</c:v>
                </c:pt>
                <c:pt idx="83119">
                  <c:v>1</c:v>
                </c:pt>
                <c:pt idx="83120">
                  <c:v>1</c:v>
                </c:pt>
                <c:pt idx="83121">
                  <c:v>1</c:v>
                </c:pt>
                <c:pt idx="83122">
                  <c:v>1</c:v>
                </c:pt>
                <c:pt idx="83123">
                  <c:v>1</c:v>
                </c:pt>
                <c:pt idx="83124">
                  <c:v>1</c:v>
                </c:pt>
                <c:pt idx="83125">
                  <c:v>1</c:v>
                </c:pt>
                <c:pt idx="83126">
                  <c:v>1</c:v>
                </c:pt>
                <c:pt idx="83127">
                  <c:v>1</c:v>
                </c:pt>
                <c:pt idx="83128">
                  <c:v>1</c:v>
                </c:pt>
                <c:pt idx="83129">
                  <c:v>1</c:v>
                </c:pt>
                <c:pt idx="83130">
                  <c:v>1</c:v>
                </c:pt>
                <c:pt idx="83131">
                  <c:v>1</c:v>
                </c:pt>
                <c:pt idx="83132">
                  <c:v>1</c:v>
                </c:pt>
                <c:pt idx="83133">
                  <c:v>1</c:v>
                </c:pt>
                <c:pt idx="83134">
                  <c:v>1</c:v>
                </c:pt>
                <c:pt idx="83135">
                  <c:v>1</c:v>
                </c:pt>
                <c:pt idx="83136">
                  <c:v>1</c:v>
                </c:pt>
                <c:pt idx="83137">
                  <c:v>1</c:v>
                </c:pt>
                <c:pt idx="83138">
                  <c:v>1</c:v>
                </c:pt>
                <c:pt idx="83139">
                  <c:v>1</c:v>
                </c:pt>
                <c:pt idx="83140">
                  <c:v>1</c:v>
                </c:pt>
                <c:pt idx="83141">
                  <c:v>1</c:v>
                </c:pt>
                <c:pt idx="83142">
                  <c:v>1</c:v>
                </c:pt>
                <c:pt idx="83143">
                  <c:v>1</c:v>
                </c:pt>
                <c:pt idx="83144">
                  <c:v>1</c:v>
                </c:pt>
                <c:pt idx="83145">
                  <c:v>1</c:v>
                </c:pt>
                <c:pt idx="83146">
                  <c:v>1</c:v>
                </c:pt>
                <c:pt idx="83147">
                  <c:v>1</c:v>
                </c:pt>
                <c:pt idx="83148">
                  <c:v>1</c:v>
                </c:pt>
                <c:pt idx="83149">
                  <c:v>1</c:v>
                </c:pt>
                <c:pt idx="83150">
                  <c:v>1</c:v>
                </c:pt>
                <c:pt idx="83151">
                  <c:v>1</c:v>
                </c:pt>
                <c:pt idx="83152">
                  <c:v>1</c:v>
                </c:pt>
                <c:pt idx="83153">
                  <c:v>1</c:v>
                </c:pt>
                <c:pt idx="83154">
                  <c:v>1</c:v>
                </c:pt>
                <c:pt idx="83155">
                  <c:v>1</c:v>
                </c:pt>
                <c:pt idx="83156">
                  <c:v>1</c:v>
                </c:pt>
                <c:pt idx="83157">
                  <c:v>1</c:v>
                </c:pt>
                <c:pt idx="83158">
                  <c:v>1</c:v>
                </c:pt>
                <c:pt idx="83159">
                  <c:v>1</c:v>
                </c:pt>
                <c:pt idx="83160">
                  <c:v>1</c:v>
                </c:pt>
                <c:pt idx="83161">
                  <c:v>1</c:v>
                </c:pt>
                <c:pt idx="83162">
                  <c:v>1</c:v>
                </c:pt>
                <c:pt idx="83163">
                  <c:v>1</c:v>
                </c:pt>
                <c:pt idx="83164">
                  <c:v>1</c:v>
                </c:pt>
                <c:pt idx="83165">
                  <c:v>1</c:v>
                </c:pt>
                <c:pt idx="83166">
                  <c:v>1</c:v>
                </c:pt>
                <c:pt idx="83167">
                  <c:v>0.14285714299999999</c:v>
                </c:pt>
                <c:pt idx="83168">
                  <c:v>1</c:v>
                </c:pt>
                <c:pt idx="83169">
                  <c:v>1</c:v>
                </c:pt>
                <c:pt idx="83170">
                  <c:v>1</c:v>
                </c:pt>
                <c:pt idx="83171">
                  <c:v>1</c:v>
                </c:pt>
                <c:pt idx="83172">
                  <c:v>1</c:v>
                </c:pt>
                <c:pt idx="83173">
                  <c:v>1</c:v>
                </c:pt>
                <c:pt idx="83174">
                  <c:v>1</c:v>
                </c:pt>
                <c:pt idx="83175">
                  <c:v>1</c:v>
                </c:pt>
                <c:pt idx="83176">
                  <c:v>1</c:v>
                </c:pt>
                <c:pt idx="83177">
                  <c:v>1</c:v>
                </c:pt>
                <c:pt idx="83178">
                  <c:v>1</c:v>
                </c:pt>
                <c:pt idx="83179">
                  <c:v>1</c:v>
                </c:pt>
                <c:pt idx="83180">
                  <c:v>1</c:v>
                </c:pt>
                <c:pt idx="83181">
                  <c:v>1</c:v>
                </c:pt>
                <c:pt idx="83182">
                  <c:v>1</c:v>
                </c:pt>
                <c:pt idx="83183">
                  <c:v>1</c:v>
                </c:pt>
                <c:pt idx="83184">
                  <c:v>1</c:v>
                </c:pt>
                <c:pt idx="83185">
                  <c:v>1</c:v>
                </c:pt>
                <c:pt idx="83186">
                  <c:v>0.85714285700000004</c:v>
                </c:pt>
                <c:pt idx="83187">
                  <c:v>1</c:v>
                </c:pt>
                <c:pt idx="83188">
                  <c:v>1</c:v>
                </c:pt>
                <c:pt idx="83189">
                  <c:v>1</c:v>
                </c:pt>
                <c:pt idx="83190">
                  <c:v>1</c:v>
                </c:pt>
                <c:pt idx="83191">
                  <c:v>1</c:v>
                </c:pt>
                <c:pt idx="83192">
                  <c:v>1</c:v>
                </c:pt>
                <c:pt idx="83193">
                  <c:v>1</c:v>
                </c:pt>
                <c:pt idx="83194">
                  <c:v>1</c:v>
                </c:pt>
                <c:pt idx="83195">
                  <c:v>1</c:v>
                </c:pt>
                <c:pt idx="83196">
                  <c:v>1</c:v>
                </c:pt>
                <c:pt idx="83197">
                  <c:v>1</c:v>
                </c:pt>
                <c:pt idx="83198">
                  <c:v>1</c:v>
                </c:pt>
                <c:pt idx="83199">
                  <c:v>1</c:v>
                </c:pt>
                <c:pt idx="83200">
                  <c:v>1</c:v>
                </c:pt>
                <c:pt idx="83201">
                  <c:v>1</c:v>
                </c:pt>
                <c:pt idx="83202">
                  <c:v>1</c:v>
                </c:pt>
                <c:pt idx="83203">
                  <c:v>1</c:v>
                </c:pt>
                <c:pt idx="83204">
                  <c:v>1</c:v>
                </c:pt>
                <c:pt idx="83205">
                  <c:v>1</c:v>
                </c:pt>
                <c:pt idx="83206">
                  <c:v>1</c:v>
                </c:pt>
                <c:pt idx="83207">
                  <c:v>1</c:v>
                </c:pt>
                <c:pt idx="83208">
                  <c:v>1</c:v>
                </c:pt>
                <c:pt idx="83209">
                  <c:v>1</c:v>
                </c:pt>
                <c:pt idx="83210">
                  <c:v>1</c:v>
                </c:pt>
                <c:pt idx="83211">
                  <c:v>1</c:v>
                </c:pt>
                <c:pt idx="83212">
                  <c:v>1</c:v>
                </c:pt>
                <c:pt idx="83213">
                  <c:v>1</c:v>
                </c:pt>
                <c:pt idx="83214">
                  <c:v>1</c:v>
                </c:pt>
                <c:pt idx="83215">
                  <c:v>1</c:v>
                </c:pt>
                <c:pt idx="83216">
                  <c:v>1</c:v>
                </c:pt>
                <c:pt idx="83217">
                  <c:v>1</c:v>
                </c:pt>
                <c:pt idx="83218">
                  <c:v>1</c:v>
                </c:pt>
                <c:pt idx="83219">
                  <c:v>1</c:v>
                </c:pt>
                <c:pt idx="83220">
                  <c:v>1</c:v>
                </c:pt>
                <c:pt idx="83221">
                  <c:v>1</c:v>
                </c:pt>
                <c:pt idx="83222">
                  <c:v>0.85714285700000004</c:v>
                </c:pt>
                <c:pt idx="83223">
                  <c:v>1</c:v>
                </c:pt>
                <c:pt idx="83224">
                  <c:v>1</c:v>
                </c:pt>
                <c:pt idx="83225">
                  <c:v>1</c:v>
                </c:pt>
                <c:pt idx="83226">
                  <c:v>1</c:v>
                </c:pt>
                <c:pt idx="83227">
                  <c:v>1</c:v>
                </c:pt>
                <c:pt idx="83228">
                  <c:v>1</c:v>
                </c:pt>
                <c:pt idx="83229">
                  <c:v>1</c:v>
                </c:pt>
                <c:pt idx="83230">
                  <c:v>1</c:v>
                </c:pt>
                <c:pt idx="83231">
                  <c:v>1</c:v>
                </c:pt>
                <c:pt idx="83232">
                  <c:v>1</c:v>
                </c:pt>
                <c:pt idx="83233">
                  <c:v>1</c:v>
                </c:pt>
                <c:pt idx="83234">
                  <c:v>1</c:v>
                </c:pt>
                <c:pt idx="83235">
                  <c:v>1</c:v>
                </c:pt>
                <c:pt idx="83236">
                  <c:v>1</c:v>
                </c:pt>
                <c:pt idx="83237">
                  <c:v>1</c:v>
                </c:pt>
                <c:pt idx="83238">
                  <c:v>1</c:v>
                </c:pt>
                <c:pt idx="83239">
                  <c:v>1</c:v>
                </c:pt>
                <c:pt idx="83240">
                  <c:v>1</c:v>
                </c:pt>
                <c:pt idx="83241">
                  <c:v>0.85714285700000004</c:v>
                </c:pt>
                <c:pt idx="83242">
                  <c:v>1</c:v>
                </c:pt>
                <c:pt idx="83243">
                  <c:v>1</c:v>
                </c:pt>
                <c:pt idx="83244">
                  <c:v>1</c:v>
                </c:pt>
                <c:pt idx="83245">
                  <c:v>1</c:v>
                </c:pt>
                <c:pt idx="83246">
                  <c:v>1</c:v>
                </c:pt>
                <c:pt idx="83247">
                  <c:v>1</c:v>
                </c:pt>
                <c:pt idx="83248">
                  <c:v>1</c:v>
                </c:pt>
                <c:pt idx="83249">
                  <c:v>1</c:v>
                </c:pt>
                <c:pt idx="83250">
                  <c:v>1</c:v>
                </c:pt>
                <c:pt idx="83251">
                  <c:v>1</c:v>
                </c:pt>
                <c:pt idx="83252">
                  <c:v>1</c:v>
                </c:pt>
                <c:pt idx="83253">
                  <c:v>1</c:v>
                </c:pt>
                <c:pt idx="83254">
                  <c:v>1</c:v>
                </c:pt>
                <c:pt idx="83255">
                  <c:v>1</c:v>
                </c:pt>
                <c:pt idx="83256">
                  <c:v>1</c:v>
                </c:pt>
                <c:pt idx="83257">
                  <c:v>1</c:v>
                </c:pt>
                <c:pt idx="83258">
                  <c:v>1</c:v>
                </c:pt>
                <c:pt idx="83259">
                  <c:v>1</c:v>
                </c:pt>
                <c:pt idx="83260">
                  <c:v>1</c:v>
                </c:pt>
                <c:pt idx="83261">
                  <c:v>1</c:v>
                </c:pt>
                <c:pt idx="83262">
                  <c:v>1</c:v>
                </c:pt>
                <c:pt idx="83263">
                  <c:v>1</c:v>
                </c:pt>
                <c:pt idx="83264">
                  <c:v>1</c:v>
                </c:pt>
                <c:pt idx="83265">
                  <c:v>1</c:v>
                </c:pt>
                <c:pt idx="83266">
                  <c:v>1</c:v>
                </c:pt>
                <c:pt idx="83267">
                  <c:v>1</c:v>
                </c:pt>
                <c:pt idx="83268">
                  <c:v>0.85714285700000004</c:v>
                </c:pt>
                <c:pt idx="83269">
                  <c:v>1</c:v>
                </c:pt>
                <c:pt idx="83270">
                  <c:v>1</c:v>
                </c:pt>
                <c:pt idx="83271">
                  <c:v>0.85714285700000004</c:v>
                </c:pt>
                <c:pt idx="83272">
                  <c:v>1</c:v>
                </c:pt>
                <c:pt idx="83273">
                  <c:v>1</c:v>
                </c:pt>
                <c:pt idx="83274">
                  <c:v>1</c:v>
                </c:pt>
                <c:pt idx="83275">
                  <c:v>1</c:v>
                </c:pt>
                <c:pt idx="83276">
                  <c:v>1</c:v>
                </c:pt>
                <c:pt idx="83277">
                  <c:v>1</c:v>
                </c:pt>
                <c:pt idx="83278">
                  <c:v>1</c:v>
                </c:pt>
                <c:pt idx="83279">
                  <c:v>1</c:v>
                </c:pt>
                <c:pt idx="83280">
                  <c:v>1</c:v>
                </c:pt>
                <c:pt idx="83281">
                  <c:v>1</c:v>
                </c:pt>
                <c:pt idx="83282">
                  <c:v>1</c:v>
                </c:pt>
                <c:pt idx="83283">
                  <c:v>1</c:v>
                </c:pt>
                <c:pt idx="83284">
                  <c:v>1</c:v>
                </c:pt>
                <c:pt idx="83285">
                  <c:v>1</c:v>
                </c:pt>
                <c:pt idx="83286">
                  <c:v>1</c:v>
                </c:pt>
                <c:pt idx="83287">
                  <c:v>1</c:v>
                </c:pt>
                <c:pt idx="83288">
                  <c:v>1</c:v>
                </c:pt>
                <c:pt idx="83289">
                  <c:v>1</c:v>
                </c:pt>
                <c:pt idx="83290">
                  <c:v>0.85714285700000004</c:v>
                </c:pt>
                <c:pt idx="83291">
                  <c:v>1</c:v>
                </c:pt>
                <c:pt idx="83292">
                  <c:v>1</c:v>
                </c:pt>
                <c:pt idx="83293">
                  <c:v>1</c:v>
                </c:pt>
                <c:pt idx="83294">
                  <c:v>0.85714285700000004</c:v>
                </c:pt>
                <c:pt idx="83295">
                  <c:v>1</c:v>
                </c:pt>
                <c:pt idx="83296">
                  <c:v>1</c:v>
                </c:pt>
                <c:pt idx="83297">
                  <c:v>1</c:v>
                </c:pt>
                <c:pt idx="83298">
                  <c:v>1</c:v>
                </c:pt>
                <c:pt idx="83299">
                  <c:v>1</c:v>
                </c:pt>
                <c:pt idx="83300">
                  <c:v>1</c:v>
                </c:pt>
                <c:pt idx="83301">
                  <c:v>1</c:v>
                </c:pt>
                <c:pt idx="83302">
                  <c:v>1</c:v>
                </c:pt>
                <c:pt idx="83303">
                  <c:v>1</c:v>
                </c:pt>
                <c:pt idx="83304">
                  <c:v>1</c:v>
                </c:pt>
                <c:pt idx="83305">
                  <c:v>1</c:v>
                </c:pt>
                <c:pt idx="83306">
                  <c:v>1</c:v>
                </c:pt>
                <c:pt idx="83307">
                  <c:v>1</c:v>
                </c:pt>
                <c:pt idx="83308">
                  <c:v>1</c:v>
                </c:pt>
                <c:pt idx="83309">
                  <c:v>1</c:v>
                </c:pt>
                <c:pt idx="83310">
                  <c:v>1</c:v>
                </c:pt>
                <c:pt idx="83311">
                  <c:v>1</c:v>
                </c:pt>
                <c:pt idx="83312">
                  <c:v>0.85714285700000004</c:v>
                </c:pt>
                <c:pt idx="83313">
                  <c:v>1</c:v>
                </c:pt>
                <c:pt idx="83314">
                  <c:v>0.85714285700000004</c:v>
                </c:pt>
                <c:pt idx="83315">
                  <c:v>1</c:v>
                </c:pt>
                <c:pt idx="83316">
                  <c:v>1</c:v>
                </c:pt>
                <c:pt idx="83317">
                  <c:v>1</c:v>
                </c:pt>
                <c:pt idx="83318">
                  <c:v>1</c:v>
                </c:pt>
                <c:pt idx="83319">
                  <c:v>1</c:v>
                </c:pt>
                <c:pt idx="83320">
                  <c:v>1</c:v>
                </c:pt>
                <c:pt idx="83321">
                  <c:v>1</c:v>
                </c:pt>
                <c:pt idx="83322">
                  <c:v>1</c:v>
                </c:pt>
                <c:pt idx="83323">
                  <c:v>1</c:v>
                </c:pt>
                <c:pt idx="83324">
                  <c:v>1</c:v>
                </c:pt>
                <c:pt idx="83325">
                  <c:v>1</c:v>
                </c:pt>
                <c:pt idx="83326">
                  <c:v>1</c:v>
                </c:pt>
                <c:pt idx="83327">
                  <c:v>1</c:v>
                </c:pt>
                <c:pt idx="83328">
                  <c:v>1</c:v>
                </c:pt>
                <c:pt idx="83329">
                  <c:v>1</c:v>
                </c:pt>
                <c:pt idx="83330">
                  <c:v>1</c:v>
                </c:pt>
                <c:pt idx="83331">
                  <c:v>1</c:v>
                </c:pt>
                <c:pt idx="83332">
                  <c:v>1</c:v>
                </c:pt>
                <c:pt idx="83333">
                  <c:v>1</c:v>
                </c:pt>
                <c:pt idx="83334">
                  <c:v>1</c:v>
                </c:pt>
                <c:pt idx="83335">
                  <c:v>1</c:v>
                </c:pt>
                <c:pt idx="83336">
                  <c:v>1</c:v>
                </c:pt>
                <c:pt idx="83337">
                  <c:v>0.85714285700000004</c:v>
                </c:pt>
                <c:pt idx="83338">
                  <c:v>0.85714285700000004</c:v>
                </c:pt>
                <c:pt idx="83339">
                  <c:v>1</c:v>
                </c:pt>
                <c:pt idx="83340">
                  <c:v>1</c:v>
                </c:pt>
                <c:pt idx="83341">
                  <c:v>1</c:v>
                </c:pt>
                <c:pt idx="83342">
                  <c:v>0.85714285700000004</c:v>
                </c:pt>
                <c:pt idx="83343">
                  <c:v>1</c:v>
                </c:pt>
                <c:pt idx="83344">
                  <c:v>1</c:v>
                </c:pt>
                <c:pt idx="83345">
                  <c:v>0.85714285700000004</c:v>
                </c:pt>
                <c:pt idx="83346">
                  <c:v>1</c:v>
                </c:pt>
                <c:pt idx="83347">
                  <c:v>1</c:v>
                </c:pt>
                <c:pt idx="83348">
                  <c:v>1</c:v>
                </c:pt>
                <c:pt idx="83349">
                  <c:v>1</c:v>
                </c:pt>
                <c:pt idx="83350">
                  <c:v>1</c:v>
                </c:pt>
                <c:pt idx="83351">
                  <c:v>1</c:v>
                </c:pt>
                <c:pt idx="83352">
                  <c:v>1</c:v>
                </c:pt>
                <c:pt idx="83353">
                  <c:v>1</c:v>
                </c:pt>
                <c:pt idx="83354">
                  <c:v>1</c:v>
                </c:pt>
                <c:pt idx="83355">
                  <c:v>1</c:v>
                </c:pt>
                <c:pt idx="83356">
                  <c:v>1</c:v>
                </c:pt>
                <c:pt idx="83357">
                  <c:v>1</c:v>
                </c:pt>
                <c:pt idx="83358">
                  <c:v>1</c:v>
                </c:pt>
                <c:pt idx="83359">
                  <c:v>1</c:v>
                </c:pt>
                <c:pt idx="83360">
                  <c:v>1</c:v>
                </c:pt>
                <c:pt idx="83361">
                  <c:v>1</c:v>
                </c:pt>
                <c:pt idx="83362">
                  <c:v>0.85714285700000004</c:v>
                </c:pt>
                <c:pt idx="83363">
                  <c:v>1</c:v>
                </c:pt>
                <c:pt idx="83364">
                  <c:v>1</c:v>
                </c:pt>
                <c:pt idx="83365">
                  <c:v>1</c:v>
                </c:pt>
                <c:pt idx="83366">
                  <c:v>1</c:v>
                </c:pt>
                <c:pt idx="83367">
                  <c:v>1</c:v>
                </c:pt>
                <c:pt idx="83368">
                  <c:v>1</c:v>
                </c:pt>
                <c:pt idx="83369">
                  <c:v>1</c:v>
                </c:pt>
                <c:pt idx="83370">
                  <c:v>1</c:v>
                </c:pt>
                <c:pt idx="83371">
                  <c:v>1</c:v>
                </c:pt>
                <c:pt idx="83372">
                  <c:v>1</c:v>
                </c:pt>
                <c:pt idx="83373">
                  <c:v>0.85714285700000004</c:v>
                </c:pt>
                <c:pt idx="83374">
                  <c:v>1</c:v>
                </c:pt>
                <c:pt idx="83375">
                  <c:v>1</c:v>
                </c:pt>
                <c:pt idx="83376">
                  <c:v>1</c:v>
                </c:pt>
                <c:pt idx="83377">
                  <c:v>1</c:v>
                </c:pt>
                <c:pt idx="83378">
                  <c:v>1</c:v>
                </c:pt>
                <c:pt idx="83379">
                  <c:v>1</c:v>
                </c:pt>
                <c:pt idx="83380">
                  <c:v>1</c:v>
                </c:pt>
                <c:pt idx="83381">
                  <c:v>1</c:v>
                </c:pt>
                <c:pt idx="83382">
                  <c:v>1</c:v>
                </c:pt>
                <c:pt idx="83383">
                  <c:v>1</c:v>
                </c:pt>
                <c:pt idx="83384">
                  <c:v>1</c:v>
                </c:pt>
                <c:pt idx="83385">
                  <c:v>1</c:v>
                </c:pt>
                <c:pt idx="83386">
                  <c:v>1</c:v>
                </c:pt>
                <c:pt idx="83387">
                  <c:v>1</c:v>
                </c:pt>
                <c:pt idx="83388">
                  <c:v>1</c:v>
                </c:pt>
                <c:pt idx="83389">
                  <c:v>1</c:v>
                </c:pt>
                <c:pt idx="83390">
                  <c:v>1</c:v>
                </c:pt>
                <c:pt idx="83391">
                  <c:v>1</c:v>
                </c:pt>
                <c:pt idx="83392">
                  <c:v>1</c:v>
                </c:pt>
                <c:pt idx="83393">
                  <c:v>1</c:v>
                </c:pt>
                <c:pt idx="83394">
                  <c:v>1</c:v>
                </c:pt>
                <c:pt idx="83395">
                  <c:v>1</c:v>
                </c:pt>
                <c:pt idx="83396">
                  <c:v>1</c:v>
                </c:pt>
                <c:pt idx="83397">
                  <c:v>1</c:v>
                </c:pt>
                <c:pt idx="83398">
                  <c:v>1</c:v>
                </c:pt>
                <c:pt idx="83399">
                  <c:v>1</c:v>
                </c:pt>
                <c:pt idx="83400">
                  <c:v>1</c:v>
                </c:pt>
                <c:pt idx="83401">
                  <c:v>1</c:v>
                </c:pt>
                <c:pt idx="83402">
                  <c:v>1</c:v>
                </c:pt>
                <c:pt idx="83403">
                  <c:v>1</c:v>
                </c:pt>
                <c:pt idx="83404">
                  <c:v>1</c:v>
                </c:pt>
                <c:pt idx="83405">
                  <c:v>1</c:v>
                </c:pt>
                <c:pt idx="83406">
                  <c:v>1</c:v>
                </c:pt>
                <c:pt idx="83407">
                  <c:v>1</c:v>
                </c:pt>
                <c:pt idx="83408">
                  <c:v>1</c:v>
                </c:pt>
                <c:pt idx="83409">
                  <c:v>1</c:v>
                </c:pt>
                <c:pt idx="83410">
                  <c:v>1</c:v>
                </c:pt>
                <c:pt idx="83411">
                  <c:v>1</c:v>
                </c:pt>
                <c:pt idx="83412">
                  <c:v>1</c:v>
                </c:pt>
                <c:pt idx="83413">
                  <c:v>1</c:v>
                </c:pt>
                <c:pt idx="83414">
                  <c:v>1</c:v>
                </c:pt>
                <c:pt idx="83415">
                  <c:v>1</c:v>
                </c:pt>
                <c:pt idx="83416">
                  <c:v>0.85714285700000004</c:v>
                </c:pt>
                <c:pt idx="83417">
                  <c:v>1</c:v>
                </c:pt>
                <c:pt idx="83418">
                  <c:v>1</c:v>
                </c:pt>
                <c:pt idx="83419">
                  <c:v>1</c:v>
                </c:pt>
                <c:pt idx="83420">
                  <c:v>1</c:v>
                </c:pt>
                <c:pt idx="83421">
                  <c:v>1</c:v>
                </c:pt>
                <c:pt idx="83422">
                  <c:v>1</c:v>
                </c:pt>
                <c:pt idx="83423">
                  <c:v>1</c:v>
                </c:pt>
                <c:pt idx="83424">
                  <c:v>1</c:v>
                </c:pt>
                <c:pt idx="83425">
                  <c:v>1</c:v>
                </c:pt>
                <c:pt idx="83426">
                  <c:v>1</c:v>
                </c:pt>
                <c:pt idx="83427">
                  <c:v>1</c:v>
                </c:pt>
                <c:pt idx="83428">
                  <c:v>1</c:v>
                </c:pt>
                <c:pt idx="83429">
                  <c:v>1</c:v>
                </c:pt>
                <c:pt idx="83430">
                  <c:v>1</c:v>
                </c:pt>
                <c:pt idx="83431">
                  <c:v>1</c:v>
                </c:pt>
                <c:pt idx="83432">
                  <c:v>1</c:v>
                </c:pt>
                <c:pt idx="83433">
                  <c:v>1</c:v>
                </c:pt>
                <c:pt idx="83434">
                  <c:v>1</c:v>
                </c:pt>
                <c:pt idx="83435">
                  <c:v>1</c:v>
                </c:pt>
                <c:pt idx="83436">
                  <c:v>1</c:v>
                </c:pt>
                <c:pt idx="83437">
                  <c:v>1</c:v>
                </c:pt>
                <c:pt idx="83438">
                  <c:v>1</c:v>
                </c:pt>
                <c:pt idx="83439">
                  <c:v>1</c:v>
                </c:pt>
                <c:pt idx="83440">
                  <c:v>1</c:v>
                </c:pt>
                <c:pt idx="83441">
                  <c:v>1</c:v>
                </c:pt>
                <c:pt idx="83442">
                  <c:v>1</c:v>
                </c:pt>
                <c:pt idx="83443">
                  <c:v>1</c:v>
                </c:pt>
                <c:pt idx="83444">
                  <c:v>1</c:v>
                </c:pt>
                <c:pt idx="83445">
                  <c:v>1</c:v>
                </c:pt>
                <c:pt idx="83446">
                  <c:v>1</c:v>
                </c:pt>
                <c:pt idx="83447">
                  <c:v>1</c:v>
                </c:pt>
                <c:pt idx="83448">
                  <c:v>1</c:v>
                </c:pt>
                <c:pt idx="83449">
                  <c:v>1</c:v>
                </c:pt>
                <c:pt idx="83450">
                  <c:v>0.85714285700000004</c:v>
                </c:pt>
                <c:pt idx="83451">
                  <c:v>1</c:v>
                </c:pt>
                <c:pt idx="83452">
                  <c:v>1</c:v>
                </c:pt>
                <c:pt idx="83453">
                  <c:v>1</c:v>
                </c:pt>
                <c:pt idx="83454">
                  <c:v>1</c:v>
                </c:pt>
                <c:pt idx="83455">
                  <c:v>1</c:v>
                </c:pt>
                <c:pt idx="83456">
                  <c:v>1</c:v>
                </c:pt>
                <c:pt idx="83457">
                  <c:v>1</c:v>
                </c:pt>
                <c:pt idx="83458">
                  <c:v>1</c:v>
                </c:pt>
                <c:pt idx="83459">
                  <c:v>1</c:v>
                </c:pt>
                <c:pt idx="83460">
                  <c:v>1</c:v>
                </c:pt>
                <c:pt idx="83461">
                  <c:v>1</c:v>
                </c:pt>
                <c:pt idx="83462">
                  <c:v>1</c:v>
                </c:pt>
                <c:pt idx="83463">
                  <c:v>1</c:v>
                </c:pt>
                <c:pt idx="83464">
                  <c:v>1</c:v>
                </c:pt>
                <c:pt idx="83465">
                  <c:v>1</c:v>
                </c:pt>
                <c:pt idx="83466">
                  <c:v>1</c:v>
                </c:pt>
                <c:pt idx="83467">
                  <c:v>1</c:v>
                </c:pt>
                <c:pt idx="83468">
                  <c:v>1</c:v>
                </c:pt>
                <c:pt idx="83469">
                  <c:v>1</c:v>
                </c:pt>
                <c:pt idx="83470">
                  <c:v>1</c:v>
                </c:pt>
                <c:pt idx="83471">
                  <c:v>1</c:v>
                </c:pt>
                <c:pt idx="83472">
                  <c:v>1</c:v>
                </c:pt>
                <c:pt idx="83473">
                  <c:v>1</c:v>
                </c:pt>
                <c:pt idx="83474">
                  <c:v>1</c:v>
                </c:pt>
                <c:pt idx="83475">
                  <c:v>1</c:v>
                </c:pt>
                <c:pt idx="83476">
                  <c:v>1</c:v>
                </c:pt>
                <c:pt idx="83477">
                  <c:v>1</c:v>
                </c:pt>
                <c:pt idx="83478">
                  <c:v>0.85714285700000004</c:v>
                </c:pt>
                <c:pt idx="83479">
                  <c:v>1</c:v>
                </c:pt>
                <c:pt idx="83480">
                  <c:v>1</c:v>
                </c:pt>
                <c:pt idx="83481">
                  <c:v>1</c:v>
                </c:pt>
                <c:pt idx="83482">
                  <c:v>1</c:v>
                </c:pt>
                <c:pt idx="83483">
                  <c:v>1</c:v>
                </c:pt>
                <c:pt idx="83484">
                  <c:v>1</c:v>
                </c:pt>
                <c:pt idx="83485">
                  <c:v>1</c:v>
                </c:pt>
                <c:pt idx="83486">
                  <c:v>1</c:v>
                </c:pt>
                <c:pt idx="83487">
                  <c:v>1</c:v>
                </c:pt>
                <c:pt idx="83488">
                  <c:v>1</c:v>
                </c:pt>
                <c:pt idx="83489">
                  <c:v>1</c:v>
                </c:pt>
                <c:pt idx="83490">
                  <c:v>1</c:v>
                </c:pt>
                <c:pt idx="83491">
                  <c:v>1</c:v>
                </c:pt>
                <c:pt idx="83492">
                  <c:v>1</c:v>
                </c:pt>
                <c:pt idx="83493">
                  <c:v>1</c:v>
                </c:pt>
                <c:pt idx="83494">
                  <c:v>1</c:v>
                </c:pt>
                <c:pt idx="83495">
                  <c:v>1</c:v>
                </c:pt>
                <c:pt idx="83496">
                  <c:v>1</c:v>
                </c:pt>
                <c:pt idx="83497">
                  <c:v>1</c:v>
                </c:pt>
                <c:pt idx="83498">
                  <c:v>1</c:v>
                </c:pt>
                <c:pt idx="83499">
                  <c:v>0.85714285700000004</c:v>
                </c:pt>
                <c:pt idx="83500">
                  <c:v>1</c:v>
                </c:pt>
                <c:pt idx="83501">
                  <c:v>0.85714285700000004</c:v>
                </c:pt>
                <c:pt idx="83502">
                  <c:v>1</c:v>
                </c:pt>
                <c:pt idx="83503">
                  <c:v>1</c:v>
                </c:pt>
                <c:pt idx="83504">
                  <c:v>1</c:v>
                </c:pt>
                <c:pt idx="83505">
                  <c:v>1</c:v>
                </c:pt>
                <c:pt idx="83506">
                  <c:v>1</c:v>
                </c:pt>
                <c:pt idx="83507">
                  <c:v>1</c:v>
                </c:pt>
                <c:pt idx="83508">
                  <c:v>0.85714285700000004</c:v>
                </c:pt>
                <c:pt idx="83509">
                  <c:v>1</c:v>
                </c:pt>
                <c:pt idx="83510">
                  <c:v>1</c:v>
                </c:pt>
                <c:pt idx="83511">
                  <c:v>1</c:v>
                </c:pt>
                <c:pt idx="83512">
                  <c:v>1</c:v>
                </c:pt>
                <c:pt idx="83513">
                  <c:v>1</c:v>
                </c:pt>
                <c:pt idx="83514">
                  <c:v>1</c:v>
                </c:pt>
                <c:pt idx="83515">
                  <c:v>1</c:v>
                </c:pt>
                <c:pt idx="83516">
                  <c:v>1</c:v>
                </c:pt>
                <c:pt idx="83517">
                  <c:v>1</c:v>
                </c:pt>
                <c:pt idx="83518">
                  <c:v>1</c:v>
                </c:pt>
                <c:pt idx="83519">
                  <c:v>0.85714285700000004</c:v>
                </c:pt>
                <c:pt idx="83520">
                  <c:v>1</c:v>
                </c:pt>
                <c:pt idx="83521">
                  <c:v>1</c:v>
                </c:pt>
                <c:pt idx="83522">
                  <c:v>1</c:v>
                </c:pt>
                <c:pt idx="83523">
                  <c:v>1</c:v>
                </c:pt>
                <c:pt idx="83524">
                  <c:v>1</c:v>
                </c:pt>
                <c:pt idx="83525">
                  <c:v>1</c:v>
                </c:pt>
                <c:pt idx="83526">
                  <c:v>1</c:v>
                </c:pt>
                <c:pt idx="83527">
                  <c:v>1</c:v>
                </c:pt>
                <c:pt idx="83528">
                  <c:v>1</c:v>
                </c:pt>
                <c:pt idx="83529">
                  <c:v>1</c:v>
                </c:pt>
                <c:pt idx="83530">
                  <c:v>1</c:v>
                </c:pt>
                <c:pt idx="83531">
                  <c:v>1</c:v>
                </c:pt>
                <c:pt idx="83532">
                  <c:v>1</c:v>
                </c:pt>
                <c:pt idx="83533">
                  <c:v>0.85714285700000004</c:v>
                </c:pt>
                <c:pt idx="83534">
                  <c:v>1</c:v>
                </c:pt>
                <c:pt idx="83535">
                  <c:v>1</c:v>
                </c:pt>
                <c:pt idx="83536">
                  <c:v>1</c:v>
                </c:pt>
                <c:pt idx="83537">
                  <c:v>1</c:v>
                </c:pt>
                <c:pt idx="83538">
                  <c:v>1</c:v>
                </c:pt>
                <c:pt idx="83539">
                  <c:v>1</c:v>
                </c:pt>
                <c:pt idx="83540">
                  <c:v>1</c:v>
                </c:pt>
                <c:pt idx="83541">
                  <c:v>1</c:v>
                </c:pt>
                <c:pt idx="83542">
                  <c:v>1</c:v>
                </c:pt>
                <c:pt idx="83543">
                  <c:v>1</c:v>
                </c:pt>
                <c:pt idx="83544">
                  <c:v>1</c:v>
                </c:pt>
                <c:pt idx="83545">
                  <c:v>1</c:v>
                </c:pt>
                <c:pt idx="83546">
                  <c:v>1</c:v>
                </c:pt>
                <c:pt idx="83547">
                  <c:v>1</c:v>
                </c:pt>
                <c:pt idx="83548">
                  <c:v>1</c:v>
                </c:pt>
                <c:pt idx="83549">
                  <c:v>1</c:v>
                </c:pt>
                <c:pt idx="83550">
                  <c:v>1</c:v>
                </c:pt>
                <c:pt idx="83551">
                  <c:v>1</c:v>
                </c:pt>
                <c:pt idx="83552">
                  <c:v>1</c:v>
                </c:pt>
                <c:pt idx="83553">
                  <c:v>1</c:v>
                </c:pt>
                <c:pt idx="83554">
                  <c:v>0.85714285700000004</c:v>
                </c:pt>
                <c:pt idx="83555">
                  <c:v>1</c:v>
                </c:pt>
                <c:pt idx="83556">
                  <c:v>1</c:v>
                </c:pt>
                <c:pt idx="83557">
                  <c:v>1</c:v>
                </c:pt>
                <c:pt idx="83558">
                  <c:v>1</c:v>
                </c:pt>
                <c:pt idx="83559">
                  <c:v>1</c:v>
                </c:pt>
                <c:pt idx="83560">
                  <c:v>1</c:v>
                </c:pt>
                <c:pt idx="83561">
                  <c:v>1</c:v>
                </c:pt>
                <c:pt idx="83562">
                  <c:v>1</c:v>
                </c:pt>
                <c:pt idx="83563">
                  <c:v>1</c:v>
                </c:pt>
                <c:pt idx="83564">
                  <c:v>1</c:v>
                </c:pt>
                <c:pt idx="83565">
                  <c:v>1</c:v>
                </c:pt>
                <c:pt idx="83566">
                  <c:v>1</c:v>
                </c:pt>
                <c:pt idx="83567">
                  <c:v>0.85714285700000004</c:v>
                </c:pt>
                <c:pt idx="83568">
                  <c:v>1</c:v>
                </c:pt>
                <c:pt idx="83569">
                  <c:v>1</c:v>
                </c:pt>
                <c:pt idx="83570">
                  <c:v>1</c:v>
                </c:pt>
                <c:pt idx="83571">
                  <c:v>1</c:v>
                </c:pt>
                <c:pt idx="83572">
                  <c:v>1</c:v>
                </c:pt>
                <c:pt idx="83573">
                  <c:v>1</c:v>
                </c:pt>
                <c:pt idx="83574">
                  <c:v>0.85714285700000004</c:v>
                </c:pt>
                <c:pt idx="83575">
                  <c:v>1</c:v>
                </c:pt>
                <c:pt idx="83576">
                  <c:v>1</c:v>
                </c:pt>
                <c:pt idx="83577">
                  <c:v>1</c:v>
                </c:pt>
                <c:pt idx="83578">
                  <c:v>1</c:v>
                </c:pt>
                <c:pt idx="83579">
                  <c:v>1</c:v>
                </c:pt>
                <c:pt idx="83580">
                  <c:v>1</c:v>
                </c:pt>
                <c:pt idx="83581">
                  <c:v>1</c:v>
                </c:pt>
                <c:pt idx="83582">
                  <c:v>1</c:v>
                </c:pt>
                <c:pt idx="83583">
                  <c:v>1</c:v>
                </c:pt>
                <c:pt idx="83584">
                  <c:v>1</c:v>
                </c:pt>
                <c:pt idx="83585">
                  <c:v>1</c:v>
                </c:pt>
                <c:pt idx="83586">
                  <c:v>1</c:v>
                </c:pt>
                <c:pt idx="83587">
                  <c:v>1</c:v>
                </c:pt>
                <c:pt idx="83588">
                  <c:v>1</c:v>
                </c:pt>
                <c:pt idx="83589">
                  <c:v>1</c:v>
                </c:pt>
                <c:pt idx="83590">
                  <c:v>1</c:v>
                </c:pt>
                <c:pt idx="83591">
                  <c:v>1</c:v>
                </c:pt>
                <c:pt idx="83592">
                  <c:v>1</c:v>
                </c:pt>
                <c:pt idx="83593">
                  <c:v>1</c:v>
                </c:pt>
                <c:pt idx="83594">
                  <c:v>1</c:v>
                </c:pt>
                <c:pt idx="83595">
                  <c:v>1</c:v>
                </c:pt>
                <c:pt idx="83596">
                  <c:v>1</c:v>
                </c:pt>
                <c:pt idx="83597">
                  <c:v>1</c:v>
                </c:pt>
                <c:pt idx="83598">
                  <c:v>1</c:v>
                </c:pt>
                <c:pt idx="83599">
                  <c:v>1</c:v>
                </c:pt>
                <c:pt idx="83600">
                  <c:v>1</c:v>
                </c:pt>
                <c:pt idx="83601">
                  <c:v>1</c:v>
                </c:pt>
                <c:pt idx="83602">
                  <c:v>1</c:v>
                </c:pt>
                <c:pt idx="83603">
                  <c:v>1</c:v>
                </c:pt>
                <c:pt idx="83604">
                  <c:v>1</c:v>
                </c:pt>
                <c:pt idx="83605">
                  <c:v>1</c:v>
                </c:pt>
                <c:pt idx="83606">
                  <c:v>1</c:v>
                </c:pt>
                <c:pt idx="83607">
                  <c:v>1</c:v>
                </c:pt>
                <c:pt idx="83608">
                  <c:v>1</c:v>
                </c:pt>
                <c:pt idx="83609">
                  <c:v>1</c:v>
                </c:pt>
                <c:pt idx="83610">
                  <c:v>1</c:v>
                </c:pt>
                <c:pt idx="83611">
                  <c:v>1</c:v>
                </c:pt>
                <c:pt idx="83612">
                  <c:v>1</c:v>
                </c:pt>
                <c:pt idx="83613">
                  <c:v>1</c:v>
                </c:pt>
                <c:pt idx="83614">
                  <c:v>1</c:v>
                </c:pt>
                <c:pt idx="83615">
                  <c:v>1</c:v>
                </c:pt>
                <c:pt idx="83616">
                  <c:v>1</c:v>
                </c:pt>
                <c:pt idx="83617">
                  <c:v>1</c:v>
                </c:pt>
                <c:pt idx="83618">
                  <c:v>1</c:v>
                </c:pt>
                <c:pt idx="83619">
                  <c:v>1</c:v>
                </c:pt>
                <c:pt idx="83620">
                  <c:v>1</c:v>
                </c:pt>
                <c:pt idx="83621">
                  <c:v>0.85714285700000004</c:v>
                </c:pt>
                <c:pt idx="83622">
                  <c:v>0.85714285700000004</c:v>
                </c:pt>
                <c:pt idx="83623">
                  <c:v>0.85714285700000004</c:v>
                </c:pt>
                <c:pt idx="83624">
                  <c:v>1</c:v>
                </c:pt>
                <c:pt idx="83625">
                  <c:v>1</c:v>
                </c:pt>
                <c:pt idx="83626">
                  <c:v>1</c:v>
                </c:pt>
                <c:pt idx="83627">
                  <c:v>1</c:v>
                </c:pt>
                <c:pt idx="83628">
                  <c:v>1</c:v>
                </c:pt>
                <c:pt idx="83629">
                  <c:v>1</c:v>
                </c:pt>
                <c:pt idx="83630">
                  <c:v>1</c:v>
                </c:pt>
                <c:pt idx="83631">
                  <c:v>1</c:v>
                </c:pt>
                <c:pt idx="83632">
                  <c:v>1</c:v>
                </c:pt>
                <c:pt idx="83633">
                  <c:v>1</c:v>
                </c:pt>
                <c:pt idx="83634">
                  <c:v>1</c:v>
                </c:pt>
                <c:pt idx="83635">
                  <c:v>1</c:v>
                </c:pt>
                <c:pt idx="83636">
                  <c:v>1</c:v>
                </c:pt>
                <c:pt idx="83637">
                  <c:v>1</c:v>
                </c:pt>
                <c:pt idx="83638">
                  <c:v>1</c:v>
                </c:pt>
                <c:pt idx="83639">
                  <c:v>1</c:v>
                </c:pt>
                <c:pt idx="83640">
                  <c:v>1</c:v>
                </c:pt>
                <c:pt idx="83641">
                  <c:v>1</c:v>
                </c:pt>
                <c:pt idx="83642">
                  <c:v>1</c:v>
                </c:pt>
                <c:pt idx="83643">
                  <c:v>1</c:v>
                </c:pt>
                <c:pt idx="83644">
                  <c:v>1</c:v>
                </c:pt>
                <c:pt idx="83645">
                  <c:v>1</c:v>
                </c:pt>
                <c:pt idx="83646">
                  <c:v>1</c:v>
                </c:pt>
                <c:pt idx="83647">
                  <c:v>1</c:v>
                </c:pt>
                <c:pt idx="83648">
                  <c:v>1</c:v>
                </c:pt>
                <c:pt idx="83649">
                  <c:v>1</c:v>
                </c:pt>
                <c:pt idx="83650">
                  <c:v>1</c:v>
                </c:pt>
                <c:pt idx="83651">
                  <c:v>1</c:v>
                </c:pt>
                <c:pt idx="83652">
                  <c:v>1</c:v>
                </c:pt>
                <c:pt idx="83653">
                  <c:v>1</c:v>
                </c:pt>
                <c:pt idx="83654">
                  <c:v>1</c:v>
                </c:pt>
                <c:pt idx="83655">
                  <c:v>1</c:v>
                </c:pt>
                <c:pt idx="83656">
                  <c:v>1</c:v>
                </c:pt>
                <c:pt idx="83657">
                  <c:v>1</c:v>
                </c:pt>
                <c:pt idx="83658">
                  <c:v>1</c:v>
                </c:pt>
                <c:pt idx="83659">
                  <c:v>1</c:v>
                </c:pt>
                <c:pt idx="83660">
                  <c:v>1</c:v>
                </c:pt>
                <c:pt idx="83661">
                  <c:v>1</c:v>
                </c:pt>
                <c:pt idx="83662">
                  <c:v>1</c:v>
                </c:pt>
                <c:pt idx="83663">
                  <c:v>1</c:v>
                </c:pt>
                <c:pt idx="83664">
                  <c:v>1</c:v>
                </c:pt>
                <c:pt idx="83665">
                  <c:v>1</c:v>
                </c:pt>
                <c:pt idx="83666">
                  <c:v>0.85714285700000004</c:v>
                </c:pt>
                <c:pt idx="83667">
                  <c:v>1</c:v>
                </c:pt>
                <c:pt idx="83668">
                  <c:v>1</c:v>
                </c:pt>
                <c:pt idx="83669">
                  <c:v>1</c:v>
                </c:pt>
                <c:pt idx="83670">
                  <c:v>0.71428571399999996</c:v>
                </c:pt>
                <c:pt idx="83671">
                  <c:v>1</c:v>
                </c:pt>
                <c:pt idx="83672">
                  <c:v>1</c:v>
                </c:pt>
                <c:pt idx="83673">
                  <c:v>1</c:v>
                </c:pt>
                <c:pt idx="83674">
                  <c:v>1</c:v>
                </c:pt>
                <c:pt idx="83675">
                  <c:v>1</c:v>
                </c:pt>
                <c:pt idx="83676">
                  <c:v>1</c:v>
                </c:pt>
                <c:pt idx="83677">
                  <c:v>1</c:v>
                </c:pt>
                <c:pt idx="83678">
                  <c:v>1</c:v>
                </c:pt>
                <c:pt idx="83679">
                  <c:v>1</c:v>
                </c:pt>
                <c:pt idx="83680">
                  <c:v>1</c:v>
                </c:pt>
                <c:pt idx="83681">
                  <c:v>1</c:v>
                </c:pt>
                <c:pt idx="83682">
                  <c:v>1</c:v>
                </c:pt>
                <c:pt idx="83683">
                  <c:v>1</c:v>
                </c:pt>
                <c:pt idx="83684">
                  <c:v>1</c:v>
                </c:pt>
                <c:pt idx="83685">
                  <c:v>1</c:v>
                </c:pt>
                <c:pt idx="83686">
                  <c:v>1</c:v>
                </c:pt>
                <c:pt idx="83687">
                  <c:v>1</c:v>
                </c:pt>
                <c:pt idx="83688">
                  <c:v>1</c:v>
                </c:pt>
                <c:pt idx="83689">
                  <c:v>1</c:v>
                </c:pt>
                <c:pt idx="83690">
                  <c:v>1</c:v>
                </c:pt>
                <c:pt idx="83691">
                  <c:v>1</c:v>
                </c:pt>
                <c:pt idx="83692">
                  <c:v>1</c:v>
                </c:pt>
                <c:pt idx="83693">
                  <c:v>1</c:v>
                </c:pt>
                <c:pt idx="83694">
                  <c:v>1</c:v>
                </c:pt>
                <c:pt idx="83695">
                  <c:v>1</c:v>
                </c:pt>
                <c:pt idx="83696">
                  <c:v>1</c:v>
                </c:pt>
                <c:pt idx="83697">
                  <c:v>1</c:v>
                </c:pt>
                <c:pt idx="83698">
                  <c:v>1</c:v>
                </c:pt>
                <c:pt idx="83699">
                  <c:v>1</c:v>
                </c:pt>
                <c:pt idx="83700">
                  <c:v>1</c:v>
                </c:pt>
                <c:pt idx="83701">
                  <c:v>1</c:v>
                </c:pt>
                <c:pt idx="83702">
                  <c:v>1</c:v>
                </c:pt>
                <c:pt idx="83703">
                  <c:v>1</c:v>
                </c:pt>
                <c:pt idx="83704">
                  <c:v>1</c:v>
                </c:pt>
                <c:pt idx="83705">
                  <c:v>1</c:v>
                </c:pt>
                <c:pt idx="83706">
                  <c:v>1</c:v>
                </c:pt>
                <c:pt idx="83707">
                  <c:v>1</c:v>
                </c:pt>
                <c:pt idx="83708">
                  <c:v>1</c:v>
                </c:pt>
                <c:pt idx="83709">
                  <c:v>1</c:v>
                </c:pt>
                <c:pt idx="83710">
                  <c:v>1</c:v>
                </c:pt>
                <c:pt idx="83711">
                  <c:v>1</c:v>
                </c:pt>
                <c:pt idx="83712">
                  <c:v>1</c:v>
                </c:pt>
                <c:pt idx="83713">
                  <c:v>1</c:v>
                </c:pt>
                <c:pt idx="83714">
                  <c:v>1</c:v>
                </c:pt>
                <c:pt idx="83715">
                  <c:v>1</c:v>
                </c:pt>
                <c:pt idx="83716">
                  <c:v>1</c:v>
                </c:pt>
                <c:pt idx="83717">
                  <c:v>1</c:v>
                </c:pt>
                <c:pt idx="83718">
                  <c:v>1</c:v>
                </c:pt>
                <c:pt idx="83719">
                  <c:v>1</c:v>
                </c:pt>
                <c:pt idx="83720">
                  <c:v>1</c:v>
                </c:pt>
                <c:pt idx="83721">
                  <c:v>1</c:v>
                </c:pt>
                <c:pt idx="83722">
                  <c:v>1</c:v>
                </c:pt>
                <c:pt idx="83723">
                  <c:v>1</c:v>
                </c:pt>
                <c:pt idx="83724">
                  <c:v>1</c:v>
                </c:pt>
                <c:pt idx="83725">
                  <c:v>0.85714285700000004</c:v>
                </c:pt>
                <c:pt idx="83726">
                  <c:v>1</c:v>
                </c:pt>
                <c:pt idx="83727">
                  <c:v>1</c:v>
                </c:pt>
                <c:pt idx="83728">
                  <c:v>1</c:v>
                </c:pt>
                <c:pt idx="83729">
                  <c:v>1</c:v>
                </c:pt>
                <c:pt idx="83730">
                  <c:v>1</c:v>
                </c:pt>
                <c:pt idx="83731">
                  <c:v>1</c:v>
                </c:pt>
                <c:pt idx="83732">
                  <c:v>1</c:v>
                </c:pt>
                <c:pt idx="83733">
                  <c:v>1</c:v>
                </c:pt>
                <c:pt idx="83734">
                  <c:v>1</c:v>
                </c:pt>
                <c:pt idx="83735">
                  <c:v>1</c:v>
                </c:pt>
                <c:pt idx="83736">
                  <c:v>1</c:v>
                </c:pt>
                <c:pt idx="83737">
                  <c:v>1</c:v>
                </c:pt>
                <c:pt idx="83738">
                  <c:v>1</c:v>
                </c:pt>
                <c:pt idx="83739">
                  <c:v>1</c:v>
                </c:pt>
                <c:pt idx="83740">
                  <c:v>0.85714285700000004</c:v>
                </c:pt>
                <c:pt idx="83741">
                  <c:v>1</c:v>
                </c:pt>
                <c:pt idx="83742">
                  <c:v>1</c:v>
                </c:pt>
                <c:pt idx="83743">
                  <c:v>1</c:v>
                </c:pt>
                <c:pt idx="83744">
                  <c:v>1</c:v>
                </c:pt>
                <c:pt idx="83745">
                  <c:v>1</c:v>
                </c:pt>
                <c:pt idx="83746">
                  <c:v>1</c:v>
                </c:pt>
                <c:pt idx="83747">
                  <c:v>1</c:v>
                </c:pt>
                <c:pt idx="83748">
                  <c:v>1</c:v>
                </c:pt>
                <c:pt idx="83749">
                  <c:v>1</c:v>
                </c:pt>
                <c:pt idx="83750">
                  <c:v>1</c:v>
                </c:pt>
                <c:pt idx="83751">
                  <c:v>1</c:v>
                </c:pt>
                <c:pt idx="83752">
                  <c:v>1</c:v>
                </c:pt>
                <c:pt idx="83753">
                  <c:v>1</c:v>
                </c:pt>
                <c:pt idx="83754">
                  <c:v>1</c:v>
                </c:pt>
                <c:pt idx="83755">
                  <c:v>1</c:v>
                </c:pt>
                <c:pt idx="83756">
                  <c:v>1</c:v>
                </c:pt>
                <c:pt idx="83757">
                  <c:v>1</c:v>
                </c:pt>
                <c:pt idx="83758">
                  <c:v>1</c:v>
                </c:pt>
                <c:pt idx="83759">
                  <c:v>1</c:v>
                </c:pt>
                <c:pt idx="83760">
                  <c:v>1</c:v>
                </c:pt>
                <c:pt idx="83761">
                  <c:v>1</c:v>
                </c:pt>
                <c:pt idx="83762">
                  <c:v>1</c:v>
                </c:pt>
                <c:pt idx="83763">
                  <c:v>1</c:v>
                </c:pt>
                <c:pt idx="83764">
                  <c:v>1</c:v>
                </c:pt>
                <c:pt idx="83765">
                  <c:v>1</c:v>
                </c:pt>
                <c:pt idx="83766">
                  <c:v>1</c:v>
                </c:pt>
                <c:pt idx="83767">
                  <c:v>1</c:v>
                </c:pt>
                <c:pt idx="83768">
                  <c:v>1</c:v>
                </c:pt>
                <c:pt idx="83769">
                  <c:v>1</c:v>
                </c:pt>
                <c:pt idx="83770">
                  <c:v>1</c:v>
                </c:pt>
                <c:pt idx="83771">
                  <c:v>1</c:v>
                </c:pt>
                <c:pt idx="83772">
                  <c:v>1</c:v>
                </c:pt>
                <c:pt idx="83773">
                  <c:v>1</c:v>
                </c:pt>
                <c:pt idx="83774">
                  <c:v>1</c:v>
                </c:pt>
                <c:pt idx="83775">
                  <c:v>1</c:v>
                </c:pt>
                <c:pt idx="83776">
                  <c:v>1</c:v>
                </c:pt>
                <c:pt idx="83777">
                  <c:v>1</c:v>
                </c:pt>
                <c:pt idx="83778">
                  <c:v>1</c:v>
                </c:pt>
                <c:pt idx="83779">
                  <c:v>1</c:v>
                </c:pt>
                <c:pt idx="83780">
                  <c:v>1</c:v>
                </c:pt>
                <c:pt idx="83781">
                  <c:v>1</c:v>
                </c:pt>
                <c:pt idx="83782">
                  <c:v>1</c:v>
                </c:pt>
                <c:pt idx="83783">
                  <c:v>1</c:v>
                </c:pt>
                <c:pt idx="83784">
                  <c:v>1</c:v>
                </c:pt>
                <c:pt idx="83785">
                  <c:v>1</c:v>
                </c:pt>
                <c:pt idx="83786">
                  <c:v>1</c:v>
                </c:pt>
                <c:pt idx="83787">
                  <c:v>1</c:v>
                </c:pt>
                <c:pt idx="83788">
                  <c:v>1</c:v>
                </c:pt>
                <c:pt idx="83789">
                  <c:v>1</c:v>
                </c:pt>
                <c:pt idx="83790">
                  <c:v>0.85714285700000004</c:v>
                </c:pt>
                <c:pt idx="83791">
                  <c:v>1</c:v>
                </c:pt>
                <c:pt idx="83792">
                  <c:v>1</c:v>
                </c:pt>
                <c:pt idx="83793">
                  <c:v>1</c:v>
                </c:pt>
                <c:pt idx="83794">
                  <c:v>1</c:v>
                </c:pt>
                <c:pt idx="83795">
                  <c:v>1</c:v>
                </c:pt>
                <c:pt idx="83796">
                  <c:v>1</c:v>
                </c:pt>
                <c:pt idx="83797">
                  <c:v>1</c:v>
                </c:pt>
                <c:pt idx="83798">
                  <c:v>1</c:v>
                </c:pt>
                <c:pt idx="83799">
                  <c:v>1</c:v>
                </c:pt>
                <c:pt idx="83800">
                  <c:v>1</c:v>
                </c:pt>
                <c:pt idx="83801">
                  <c:v>1</c:v>
                </c:pt>
                <c:pt idx="83802">
                  <c:v>1</c:v>
                </c:pt>
                <c:pt idx="83803">
                  <c:v>1</c:v>
                </c:pt>
                <c:pt idx="83804">
                  <c:v>1</c:v>
                </c:pt>
                <c:pt idx="83805">
                  <c:v>1</c:v>
                </c:pt>
                <c:pt idx="83806">
                  <c:v>1</c:v>
                </c:pt>
                <c:pt idx="83807">
                  <c:v>1</c:v>
                </c:pt>
                <c:pt idx="83808">
                  <c:v>1</c:v>
                </c:pt>
                <c:pt idx="83809">
                  <c:v>1</c:v>
                </c:pt>
                <c:pt idx="83810">
                  <c:v>1</c:v>
                </c:pt>
                <c:pt idx="83811">
                  <c:v>1</c:v>
                </c:pt>
                <c:pt idx="83812">
                  <c:v>1</c:v>
                </c:pt>
                <c:pt idx="83813">
                  <c:v>1</c:v>
                </c:pt>
                <c:pt idx="83814">
                  <c:v>1</c:v>
                </c:pt>
                <c:pt idx="83815">
                  <c:v>1</c:v>
                </c:pt>
                <c:pt idx="83816">
                  <c:v>0.85714285700000004</c:v>
                </c:pt>
                <c:pt idx="83817">
                  <c:v>1</c:v>
                </c:pt>
                <c:pt idx="83818">
                  <c:v>1</c:v>
                </c:pt>
                <c:pt idx="83819">
                  <c:v>1</c:v>
                </c:pt>
                <c:pt idx="83820">
                  <c:v>1</c:v>
                </c:pt>
                <c:pt idx="83821">
                  <c:v>1</c:v>
                </c:pt>
                <c:pt idx="83822">
                  <c:v>1</c:v>
                </c:pt>
                <c:pt idx="83823">
                  <c:v>1</c:v>
                </c:pt>
                <c:pt idx="83824">
                  <c:v>1</c:v>
                </c:pt>
                <c:pt idx="83825">
                  <c:v>1</c:v>
                </c:pt>
                <c:pt idx="83826">
                  <c:v>1</c:v>
                </c:pt>
                <c:pt idx="83827">
                  <c:v>0.85714285700000004</c:v>
                </c:pt>
                <c:pt idx="83828">
                  <c:v>1</c:v>
                </c:pt>
                <c:pt idx="83829">
                  <c:v>1</c:v>
                </c:pt>
                <c:pt idx="83830">
                  <c:v>1</c:v>
                </c:pt>
                <c:pt idx="83831">
                  <c:v>1</c:v>
                </c:pt>
                <c:pt idx="83832">
                  <c:v>1</c:v>
                </c:pt>
                <c:pt idx="83833">
                  <c:v>1</c:v>
                </c:pt>
                <c:pt idx="83834">
                  <c:v>1</c:v>
                </c:pt>
                <c:pt idx="83835">
                  <c:v>1</c:v>
                </c:pt>
                <c:pt idx="83836">
                  <c:v>1</c:v>
                </c:pt>
                <c:pt idx="83837">
                  <c:v>1</c:v>
                </c:pt>
                <c:pt idx="83838">
                  <c:v>1</c:v>
                </c:pt>
                <c:pt idx="83839">
                  <c:v>1</c:v>
                </c:pt>
                <c:pt idx="83840">
                  <c:v>1</c:v>
                </c:pt>
                <c:pt idx="83841">
                  <c:v>1</c:v>
                </c:pt>
                <c:pt idx="83842">
                  <c:v>1</c:v>
                </c:pt>
                <c:pt idx="83843">
                  <c:v>1</c:v>
                </c:pt>
                <c:pt idx="83844">
                  <c:v>1</c:v>
                </c:pt>
                <c:pt idx="83845">
                  <c:v>1</c:v>
                </c:pt>
                <c:pt idx="83846">
                  <c:v>1</c:v>
                </c:pt>
                <c:pt idx="83847">
                  <c:v>1</c:v>
                </c:pt>
                <c:pt idx="83848">
                  <c:v>1</c:v>
                </c:pt>
                <c:pt idx="83849">
                  <c:v>1</c:v>
                </c:pt>
                <c:pt idx="83850">
                  <c:v>1</c:v>
                </c:pt>
                <c:pt idx="83851">
                  <c:v>1</c:v>
                </c:pt>
                <c:pt idx="83852">
                  <c:v>1</c:v>
                </c:pt>
                <c:pt idx="83853">
                  <c:v>1</c:v>
                </c:pt>
                <c:pt idx="83854">
                  <c:v>1</c:v>
                </c:pt>
                <c:pt idx="83855">
                  <c:v>1</c:v>
                </c:pt>
                <c:pt idx="83856">
                  <c:v>1</c:v>
                </c:pt>
                <c:pt idx="83857">
                  <c:v>1</c:v>
                </c:pt>
                <c:pt idx="83858">
                  <c:v>1</c:v>
                </c:pt>
                <c:pt idx="83859">
                  <c:v>1</c:v>
                </c:pt>
                <c:pt idx="83860">
                  <c:v>1</c:v>
                </c:pt>
                <c:pt idx="83861">
                  <c:v>1</c:v>
                </c:pt>
                <c:pt idx="83862">
                  <c:v>1</c:v>
                </c:pt>
                <c:pt idx="83863">
                  <c:v>1</c:v>
                </c:pt>
                <c:pt idx="83864">
                  <c:v>1</c:v>
                </c:pt>
                <c:pt idx="83865">
                  <c:v>1</c:v>
                </c:pt>
                <c:pt idx="83866">
                  <c:v>1</c:v>
                </c:pt>
                <c:pt idx="83867">
                  <c:v>0.85714285700000004</c:v>
                </c:pt>
                <c:pt idx="83868">
                  <c:v>1</c:v>
                </c:pt>
                <c:pt idx="83869">
                  <c:v>1</c:v>
                </c:pt>
                <c:pt idx="83870">
                  <c:v>0.85714285700000004</c:v>
                </c:pt>
                <c:pt idx="83871">
                  <c:v>1</c:v>
                </c:pt>
                <c:pt idx="83872">
                  <c:v>1</c:v>
                </c:pt>
                <c:pt idx="83873">
                  <c:v>1</c:v>
                </c:pt>
                <c:pt idx="83874">
                  <c:v>0.85714285700000004</c:v>
                </c:pt>
                <c:pt idx="83875">
                  <c:v>1</c:v>
                </c:pt>
                <c:pt idx="83876">
                  <c:v>1</c:v>
                </c:pt>
                <c:pt idx="83877">
                  <c:v>1</c:v>
                </c:pt>
                <c:pt idx="83878">
                  <c:v>1</c:v>
                </c:pt>
                <c:pt idx="83879">
                  <c:v>1</c:v>
                </c:pt>
                <c:pt idx="83880">
                  <c:v>1</c:v>
                </c:pt>
                <c:pt idx="83881">
                  <c:v>0.85714285700000004</c:v>
                </c:pt>
                <c:pt idx="83882">
                  <c:v>1</c:v>
                </c:pt>
                <c:pt idx="83883">
                  <c:v>1</c:v>
                </c:pt>
                <c:pt idx="83884">
                  <c:v>0.85714285700000004</c:v>
                </c:pt>
                <c:pt idx="83885">
                  <c:v>1</c:v>
                </c:pt>
                <c:pt idx="83886">
                  <c:v>1</c:v>
                </c:pt>
                <c:pt idx="83887">
                  <c:v>1</c:v>
                </c:pt>
                <c:pt idx="83888">
                  <c:v>1</c:v>
                </c:pt>
                <c:pt idx="83889">
                  <c:v>1</c:v>
                </c:pt>
                <c:pt idx="83890">
                  <c:v>0.85714285700000004</c:v>
                </c:pt>
                <c:pt idx="83891">
                  <c:v>1</c:v>
                </c:pt>
                <c:pt idx="83892">
                  <c:v>1</c:v>
                </c:pt>
                <c:pt idx="83893">
                  <c:v>1</c:v>
                </c:pt>
                <c:pt idx="83894">
                  <c:v>1</c:v>
                </c:pt>
                <c:pt idx="83895">
                  <c:v>1</c:v>
                </c:pt>
                <c:pt idx="83896">
                  <c:v>1</c:v>
                </c:pt>
                <c:pt idx="83897">
                  <c:v>0.85714285700000004</c:v>
                </c:pt>
                <c:pt idx="83898">
                  <c:v>1</c:v>
                </c:pt>
                <c:pt idx="83899">
                  <c:v>1</c:v>
                </c:pt>
                <c:pt idx="83900">
                  <c:v>1</c:v>
                </c:pt>
                <c:pt idx="83901">
                  <c:v>1</c:v>
                </c:pt>
                <c:pt idx="83902">
                  <c:v>1</c:v>
                </c:pt>
                <c:pt idx="83903">
                  <c:v>1</c:v>
                </c:pt>
                <c:pt idx="83904">
                  <c:v>1</c:v>
                </c:pt>
                <c:pt idx="83905">
                  <c:v>1</c:v>
                </c:pt>
                <c:pt idx="83906">
                  <c:v>1</c:v>
                </c:pt>
                <c:pt idx="83907">
                  <c:v>0.85714285700000004</c:v>
                </c:pt>
                <c:pt idx="83908">
                  <c:v>0.85714285700000004</c:v>
                </c:pt>
                <c:pt idx="83909">
                  <c:v>1</c:v>
                </c:pt>
                <c:pt idx="83910">
                  <c:v>1</c:v>
                </c:pt>
                <c:pt idx="83911">
                  <c:v>1</c:v>
                </c:pt>
                <c:pt idx="83912">
                  <c:v>1</c:v>
                </c:pt>
                <c:pt idx="83913">
                  <c:v>1</c:v>
                </c:pt>
                <c:pt idx="83914">
                  <c:v>1</c:v>
                </c:pt>
                <c:pt idx="83915">
                  <c:v>1</c:v>
                </c:pt>
                <c:pt idx="83916">
                  <c:v>0.85714285700000004</c:v>
                </c:pt>
                <c:pt idx="83917">
                  <c:v>1</c:v>
                </c:pt>
                <c:pt idx="83918">
                  <c:v>0.85714285700000004</c:v>
                </c:pt>
                <c:pt idx="83919">
                  <c:v>1</c:v>
                </c:pt>
                <c:pt idx="83920">
                  <c:v>0.85714285700000004</c:v>
                </c:pt>
                <c:pt idx="83921">
                  <c:v>1</c:v>
                </c:pt>
                <c:pt idx="83922">
                  <c:v>1</c:v>
                </c:pt>
                <c:pt idx="83923">
                  <c:v>1</c:v>
                </c:pt>
                <c:pt idx="83924">
                  <c:v>1</c:v>
                </c:pt>
                <c:pt idx="83925">
                  <c:v>1</c:v>
                </c:pt>
                <c:pt idx="83926">
                  <c:v>1</c:v>
                </c:pt>
                <c:pt idx="83927">
                  <c:v>0.85714285700000004</c:v>
                </c:pt>
                <c:pt idx="83928">
                  <c:v>1</c:v>
                </c:pt>
                <c:pt idx="83929">
                  <c:v>0.85714285700000004</c:v>
                </c:pt>
                <c:pt idx="83930">
                  <c:v>1</c:v>
                </c:pt>
                <c:pt idx="83931">
                  <c:v>1</c:v>
                </c:pt>
                <c:pt idx="83932">
                  <c:v>1</c:v>
                </c:pt>
                <c:pt idx="83933">
                  <c:v>1</c:v>
                </c:pt>
                <c:pt idx="83934">
                  <c:v>1</c:v>
                </c:pt>
                <c:pt idx="83935">
                  <c:v>1</c:v>
                </c:pt>
                <c:pt idx="83936">
                  <c:v>1</c:v>
                </c:pt>
                <c:pt idx="83937">
                  <c:v>0.85714285700000004</c:v>
                </c:pt>
                <c:pt idx="83938">
                  <c:v>1</c:v>
                </c:pt>
                <c:pt idx="83939">
                  <c:v>1</c:v>
                </c:pt>
                <c:pt idx="83940">
                  <c:v>1</c:v>
                </c:pt>
                <c:pt idx="83941">
                  <c:v>1</c:v>
                </c:pt>
                <c:pt idx="83942">
                  <c:v>0.85714285700000004</c:v>
                </c:pt>
                <c:pt idx="83943">
                  <c:v>1</c:v>
                </c:pt>
                <c:pt idx="83944">
                  <c:v>1</c:v>
                </c:pt>
                <c:pt idx="83945">
                  <c:v>1</c:v>
                </c:pt>
                <c:pt idx="83946">
                  <c:v>1</c:v>
                </c:pt>
                <c:pt idx="83947">
                  <c:v>1</c:v>
                </c:pt>
                <c:pt idx="83948">
                  <c:v>1</c:v>
                </c:pt>
                <c:pt idx="83949">
                  <c:v>1</c:v>
                </c:pt>
                <c:pt idx="83950">
                  <c:v>1</c:v>
                </c:pt>
                <c:pt idx="83951">
                  <c:v>1</c:v>
                </c:pt>
                <c:pt idx="83952">
                  <c:v>1</c:v>
                </c:pt>
                <c:pt idx="83953">
                  <c:v>1</c:v>
                </c:pt>
                <c:pt idx="83954">
                  <c:v>1</c:v>
                </c:pt>
                <c:pt idx="83955">
                  <c:v>1</c:v>
                </c:pt>
                <c:pt idx="83956">
                  <c:v>1</c:v>
                </c:pt>
                <c:pt idx="83957">
                  <c:v>1</c:v>
                </c:pt>
                <c:pt idx="83958">
                  <c:v>1</c:v>
                </c:pt>
                <c:pt idx="83959">
                  <c:v>1</c:v>
                </c:pt>
                <c:pt idx="83960">
                  <c:v>1</c:v>
                </c:pt>
                <c:pt idx="83961">
                  <c:v>1</c:v>
                </c:pt>
                <c:pt idx="83962">
                  <c:v>1</c:v>
                </c:pt>
                <c:pt idx="83963">
                  <c:v>1</c:v>
                </c:pt>
                <c:pt idx="83964">
                  <c:v>1</c:v>
                </c:pt>
                <c:pt idx="83965">
                  <c:v>1</c:v>
                </c:pt>
                <c:pt idx="83966">
                  <c:v>1</c:v>
                </c:pt>
                <c:pt idx="83967">
                  <c:v>1</c:v>
                </c:pt>
                <c:pt idx="83968">
                  <c:v>1</c:v>
                </c:pt>
                <c:pt idx="83969">
                  <c:v>1</c:v>
                </c:pt>
                <c:pt idx="83970">
                  <c:v>1</c:v>
                </c:pt>
                <c:pt idx="83971">
                  <c:v>0.85714285700000004</c:v>
                </c:pt>
                <c:pt idx="83972">
                  <c:v>1</c:v>
                </c:pt>
                <c:pt idx="83973">
                  <c:v>1</c:v>
                </c:pt>
                <c:pt idx="83974">
                  <c:v>1</c:v>
                </c:pt>
                <c:pt idx="83975">
                  <c:v>1</c:v>
                </c:pt>
                <c:pt idx="83976">
                  <c:v>1</c:v>
                </c:pt>
                <c:pt idx="83977">
                  <c:v>1</c:v>
                </c:pt>
                <c:pt idx="83978">
                  <c:v>1</c:v>
                </c:pt>
                <c:pt idx="83979">
                  <c:v>1</c:v>
                </c:pt>
                <c:pt idx="83980">
                  <c:v>1</c:v>
                </c:pt>
                <c:pt idx="83981">
                  <c:v>1</c:v>
                </c:pt>
                <c:pt idx="83982">
                  <c:v>1</c:v>
                </c:pt>
                <c:pt idx="83983">
                  <c:v>1</c:v>
                </c:pt>
                <c:pt idx="83984">
                  <c:v>1</c:v>
                </c:pt>
                <c:pt idx="83985">
                  <c:v>1</c:v>
                </c:pt>
                <c:pt idx="83986">
                  <c:v>1</c:v>
                </c:pt>
                <c:pt idx="83987">
                  <c:v>1</c:v>
                </c:pt>
                <c:pt idx="83988">
                  <c:v>1</c:v>
                </c:pt>
                <c:pt idx="83989">
                  <c:v>1</c:v>
                </c:pt>
                <c:pt idx="83990">
                  <c:v>1</c:v>
                </c:pt>
                <c:pt idx="83991">
                  <c:v>1</c:v>
                </c:pt>
                <c:pt idx="83992">
                  <c:v>1</c:v>
                </c:pt>
                <c:pt idx="83993">
                  <c:v>1</c:v>
                </c:pt>
                <c:pt idx="83994">
                  <c:v>1</c:v>
                </c:pt>
                <c:pt idx="83995">
                  <c:v>1</c:v>
                </c:pt>
                <c:pt idx="83996">
                  <c:v>1</c:v>
                </c:pt>
                <c:pt idx="83997">
                  <c:v>1</c:v>
                </c:pt>
                <c:pt idx="83998">
                  <c:v>1</c:v>
                </c:pt>
                <c:pt idx="83999">
                  <c:v>1</c:v>
                </c:pt>
                <c:pt idx="84000">
                  <c:v>1</c:v>
                </c:pt>
                <c:pt idx="84001">
                  <c:v>1</c:v>
                </c:pt>
                <c:pt idx="84002">
                  <c:v>1</c:v>
                </c:pt>
                <c:pt idx="84003">
                  <c:v>1</c:v>
                </c:pt>
                <c:pt idx="84004">
                  <c:v>1</c:v>
                </c:pt>
                <c:pt idx="84005">
                  <c:v>1</c:v>
                </c:pt>
                <c:pt idx="84006">
                  <c:v>1</c:v>
                </c:pt>
                <c:pt idx="84007">
                  <c:v>1</c:v>
                </c:pt>
                <c:pt idx="84008">
                  <c:v>1</c:v>
                </c:pt>
                <c:pt idx="84009">
                  <c:v>1</c:v>
                </c:pt>
                <c:pt idx="84010">
                  <c:v>1</c:v>
                </c:pt>
                <c:pt idx="84011">
                  <c:v>1</c:v>
                </c:pt>
                <c:pt idx="84012">
                  <c:v>1</c:v>
                </c:pt>
                <c:pt idx="84013">
                  <c:v>1</c:v>
                </c:pt>
                <c:pt idx="84014">
                  <c:v>1</c:v>
                </c:pt>
                <c:pt idx="84015">
                  <c:v>1</c:v>
                </c:pt>
                <c:pt idx="84016">
                  <c:v>1</c:v>
                </c:pt>
                <c:pt idx="84017">
                  <c:v>1</c:v>
                </c:pt>
                <c:pt idx="84018">
                  <c:v>1</c:v>
                </c:pt>
                <c:pt idx="84019">
                  <c:v>1</c:v>
                </c:pt>
                <c:pt idx="84020">
                  <c:v>1</c:v>
                </c:pt>
                <c:pt idx="84021">
                  <c:v>1</c:v>
                </c:pt>
                <c:pt idx="84022">
                  <c:v>1</c:v>
                </c:pt>
                <c:pt idx="84023">
                  <c:v>1</c:v>
                </c:pt>
                <c:pt idx="84024">
                  <c:v>1</c:v>
                </c:pt>
                <c:pt idx="84025">
                  <c:v>1</c:v>
                </c:pt>
                <c:pt idx="84026">
                  <c:v>1</c:v>
                </c:pt>
                <c:pt idx="84027">
                  <c:v>1</c:v>
                </c:pt>
                <c:pt idx="84028">
                  <c:v>1</c:v>
                </c:pt>
                <c:pt idx="84029">
                  <c:v>1</c:v>
                </c:pt>
                <c:pt idx="84030">
                  <c:v>1</c:v>
                </c:pt>
                <c:pt idx="84031">
                  <c:v>1</c:v>
                </c:pt>
                <c:pt idx="84032">
                  <c:v>1</c:v>
                </c:pt>
                <c:pt idx="84033">
                  <c:v>1</c:v>
                </c:pt>
                <c:pt idx="84034">
                  <c:v>1</c:v>
                </c:pt>
                <c:pt idx="84035">
                  <c:v>1</c:v>
                </c:pt>
                <c:pt idx="84036">
                  <c:v>1</c:v>
                </c:pt>
                <c:pt idx="84037">
                  <c:v>0.85714285700000004</c:v>
                </c:pt>
                <c:pt idx="84038">
                  <c:v>1</c:v>
                </c:pt>
                <c:pt idx="84039">
                  <c:v>1</c:v>
                </c:pt>
                <c:pt idx="84040">
                  <c:v>1</c:v>
                </c:pt>
                <c:pt idx="84041">
                  <c:v>1</c:v>
                </c:pt>
                <c:pt idx="84042">
                  <c:v>1</c:v>
                </c:pt>
                <c:pt idx="84043">
                  <c:v>1</c:v>
                </c:pt>
                <c:pt idx="84044">
                  <c:v>1</c:v>
                </c:pt>
                <c:pt idx="84045">
                  <c:v>1</c:v>
                </c:pt>
                <c:pt idx="84046">
                  <c:v>1</c:v>
                </c:pt>
                <c:pt idx="84047">
                  <c:v>1</c:v>
                </c:pt>
                <c:pt idx="84048">
                  <c:v>1</c:v>
                </c:pt>
                <c:pt idx="84049">
                  <c:v>0.85714285700000004</c:v>
                </c:pt>
                <c:pt idx="84050">
                  <c:v>1</c:v>
                </c:pt>
                <c:pt idx="84051">
                  <c:v>1</c:v>
                </c:pt>
                <c:pt idx="84052">
                  <c:v>1</c:v>
                </c:pt>
                <c:pt idx="84053">
                  <c:v>1</c:v>
                </c:pt>
                <c:pt idx="84054">
                  <c:v>1</c:v>
                </c:pt>
                <c:pt idx="84055">
                  <c:v>1</c:v>
                </c:pt>
                <c:pt idx="84056">
                  <c:v>1</c:v>
                </c:pt>
                <c:pt idx="84057">
                  <c:v>1</c:v>
                </c:pt>
                <c:pt idx="84058">
                  <c:v>1</c:v>
                </c:pt>
                <c:pt idx="84059">
                  <c:v>1</c:v>
                </c:pt>
                <c:pt idx="84060">
                  <c:v>1</c:v>
                </c:pt>
                <c:pt idx="84061">
                  <c:v>1</c:v>
                </c:pt>
                <c:pt idx="84062">
                  <c:v>1</c:v>
                </c:pt>
                <c:pt idx="84063">
                  <c:v>1</c:v>
                </c:pt>
                <c:pt idx="84064">
                  <c:v>0.85714285700000004</c:v>
                </c:pt>
                <c:pt idx="84065">
                  <c:v>1</c:v>
                </c:pt>
                <c:pt idx="84066">
                  <c:v>1</c:v>
                </c:pt>
                <c:pt idx="84067">
                  <c:v>1</c:v>
                </c:pt>
                <c:pt idx="84068">
                  <c:v>1</c:v>
                </c:pt>
                <c:pt idx="84069">
                  <c:v>1</c:v>
                </c:pt>
                <c:pt idx="84070">
                  <c:v>1</c:v>
                </c:pt>
                <c:pt idx="84071">
                  <c:v>1</c:v>
                </c:pt>
                <c:pt idx="84072">
                  <c:v>1</c:v>
                </c:pt>
                <c:pt idx="84073">
                  <c:v>1</c:v>
                </c:pt>
                <c:pt idx="84074">
                  <c:v>1</c:v>
                </c:pt>
                <c:pt idx="84075">
                  <c:v>1</c:v>
                </c:pt>
                <c:pt idx="84076">
                  <c:v>1</c:v>
                </c:pt>
                <c:pt idx="84077">
                  <c:v>1</c:v>
                </c:pt>
                <c:pt idx="84078">
                  <c:v>1</c:v>
                </c:pt>
                <c:pt idx="84079">
                  <c:v>1</c:v>
                </c:pt>
                <c:pt idx="84080">
                  <c:v>1</c:v>
                </c:pt>
                <c:pt idx="84081">
                  <c:v>1</c:v>
                </c:pt>
                <c:pt idx="84082">
                  <c:v>1</c:v>
                </c:pt>
                <c:pt idx="84083">
                  <c:v>1</c:v>
                </c:pt>
                <c:pt idx="84084">
                  <c:v>1</c:v>
                </c:pt>
                <c:pt idx="84085">
                  <c:v>1</c:v>
                </c:pt>
                <c:pt idx="84086">
                  <c:v>1</c:v>
                </c:pt>
                <c:pt idx="84087">
                  <c:v>1</c:v>
                </c:pt>
                <c:pt idx="84088">
                  <c:v>1</c:v>
                </c:pt>
                <c:pt idx="84089">
                  <c:v>1</c:v>
                </c:pt>
                <c:pt idx="84090">
                  <c:v>1</c:v>
                </c:pt>
                <c:pt idx="84091">
                  <c:v>0.85714285700000004</c:v>
                </c:pt>
                <c:pt idx="84092">
                  <c:v>0.85714285700000004</c:v>
                </c:pt>
                <c:pt idx="84093">
                  <c:v>1</c:v>
                </c:pt>
                <c:pt idx="84094">
                  <c:v>1</c:v>
                </c:pt>
                <c:pt idx="84095">
                  <c:v>1</c:v>
                </c:pt>
                <c:pt idx="84096">
                  <c:v>1</c:v>
                </c:pt>
                <c:pt idx="84097">
                  <c:v>1</c:v>
                </c:pt>
                <c:pt idx="84098">
                  <c:v>1</c:v>
                </c:pt>
                <c:pt idx="84099">
                  <c:v>1</c:v>
                </c:pt>
                <c:pt idx="84100">
                  <c:v>1</c:v>
                </c:pt>
                <c:pt idx="84101">
                  <c:v>1</c:v>
                </c:pt>
                <c:pt idx="84102">
                  <c:v>1</c:v>
                </c:pt>
                <c:pt idx="84103">
                  <c:v>1</c:v>
                </c:pt>
                <c:pt idx="84104">
                  <c:v>1</c:v>
                </c:pt>
                <c:pt idx="84105">
                  <c:v>1</c:v>
                </c:pt>
                <c:pt idx="84106">
                  <c:v>1</c:v>
                </c:pt>
                <c:pt idx="84107">
                  <c:v>1</c:v>
                </c:pt>
                <c:pt idx="84108">
                  <c:v>0.85714285700000004</c:v>
                </c:pt>
                <c:pt idx="84109">
                  <c:v>1</c:v>
                </c:pt>
                <c:pt idx="84110">
                  <c:v>1</c:v>
                </c:pt>
                <c:pt idx="84111">
                  <c:v>1</c:v>
                </c:pt>
                <c:pt idx="84112">
                  <c:v>1</c:v>
                </c:pt>
                <c:pt idx="84113">
                  <c:v>1</c:v>
                </c:pt>
                <c:pt idx="84114">
                  <c:v>1</c:v>
                </c:pt>
                <c:pt idx="84115">
                  <c:v>0.85714285700000004</c:v>
                </c:pt>
                <c:pt idx="84116">
                  <c:v>1</c:v>
                </c:pt>
                <c:pt idx="84117">
                  <c:v>1</c:v>
                </c:pt>
                <c:pt idx="84118">
                  <c:v>1</c:v>
                </c:pt>
                <c:pt idx="84119">
                  <c:v>1</c:v>
                </c:pt>
                <c:pt idx="84120">
                  <c:v>0.85714285700000004</c:v>
                </c:pt>
                <c:pt idx="84121">
                  <c:v>1</c:v>
                </c:pt>
                <c:pt idx="84122">
                  <c:v>1</c:v>
                </c:pt>
                <c:pt idx="84123">
                  <c:v>1</c:v>
                </c:pt>
                <c:pt idx="84124">
                  <c:v>1</c:v>
                </c:pt>
                <c:pt idx="84125">
                  <c:v>1</c:v>
                </c:pt>
                <c:pt idx="84126">
                  <c:v>1</c:v>
                </c:pt>
                <c:pt idx="84127">
                  <c:v>1</c:v>
                </c:pt>
                <c:pt idx="84128">
                  <c:v>1</c:v>
                </c:pt>
                <c:pt idx="84129">
                  <c:v>0.85714285700000004</c:v>
                </c:pt>
                <c:pt idx="84130">
                  <c:v>1</c:v>
                </c:pt>
                <c:pt idx="84131">
                  <c:v>1</c:v>
                </c:pt>
                <c:pt idx="84132">
                  <c:v>1</c:v>
                </c:pt>
                <c:pt idx="84133">
                  <c:v>1</c:v>
                </c:pt>
                <c:pt idx="84134">
                  <c:v>1</c:v>
                </c:pt>
                <c:pt idx="84135">
                  <c:v>1</c:v>
                </c:pt>
                <c:pt idx="84136">
                  <c:v>1</c:v>
                </c:pt>
                <c:pt idx="84137">
                  <c:v>1</c:v>
                </c:pt>
                <c:pt idx="84138">
                  <c:v>1</c:v>
                </c:pt>
                <c:pt idx="84139">
                  <c:v>0.85714285700000004</c:v>
                </c:pt>
                <c:pt idx="84140">
                  <c:v>1</c:v>
                </c:pt>
                <c:pt idx="84141">
                  <c:v>0.85714285700000004</c:v>
                </c:pt>
                <c:pt idx="84142">
                  <c:v>1</c:v>
                </c:pt>
                <c:pt idx="84143">
                  <c:v>1</c:v>
                </c:pt>
                <c:pt idx="84144">
                  <c:v>1</c:v>
                </c:pt>
                <c:pt idx="84145">
                  <c:v>1</c:v>
                </c:pt>
                <c:pt idx="84146">
                  <c:v>1</c:v>
                </c:pt>
                <c:pt idx="84147">
                  <c:v>1</c:v>
                </c:pt>
                <c:pt idx="84148">
                  <c:v>1</c:v>
                </c:pt>
                <c:pt idx="84149">
                  <c:v>1</c:v>
                </c:pt>
                <c:pt idx="84150">
                  <c:v>1</c:v>
                </c:pt>
                <c:pt idx="84151">
                  <c:v>1</c:v>
                </c:pt>
                <c:pt idx="84152">
                  <c:v>1</c:v>
                </c:pt>
                <c:pt idx="84153">
                  <c:v>1</c:v>
                </c:pt>
                <c:pt idx="84154">
                  <c:v>1</c:v>
                </c:pt>
                <c:pt idx="84155">
                  <c:v>1</c:v>
                </c:pt>
                <c:pt idx="84156">
                  <c:v>1</c:v>
                </c:pt>
                <c:pt idx="84157">
                  <c:v>1</c:v>
                </c:pt>
                <c:pt idx="84158">
                  <c:v>1</c:v>
                </c:pt>
                <c:pt idx="84159">
                  <c:v>1</c:v>
                </c:pt>
                <c:pt idx="84160">
                  <c:v>1</c:v>
                </c:pt>
                <c:pt idx="84161">
                  <c:v>1</c:v>
                </c:pt>
                <c:pt idx="84162">
                  <c:v>1</c:v>
                </c:pt>
                <c:pt idx="84163">
                  <c:v>1</c:v>
                </c:pt>
                <c:pt idx="84164">
                  <c:v>1</c:v>
                </c:pt>
                <c:pt idx="84165">
                  <c:v>1</c:v>
                </c:pt>
                <c:pt idx="84166">
                  <c:v>1</c:v>
                </c:pt>
                <c:pt idx="84167">
                  <c:v>1</c:v>
                </c:pt>
                <c:pt idx="84168">
                  <c:v>1</c:v>
                </c:pt>
                <c:pt idx="84169">
                  <c:v>1</c:v>
                </c:pt>
                <c:pt idx="84170">
                  <c:v>1</c:v>
                </c:pt>
                <c:pt idx="84171">
                  <c:v>1</c:v>
                </c:pt>
                <c:pt idx="84172">
                  <c:v>1</c:v>
                </c:pt>
                <c:pt idx="84173">
                  <c:v>0.85714285700000004</c:v>
                </c:pt>
                <c:pt idx="84174">
                  <c:v>1</c:v>
                </c:pt>
                <c:pt idx="84175">
                  <c:v>1</c:v>
                </c:pt>
                <c:pt idx="84176">
                  <c:v>1</c:v>
                </c:pt>
                <c:pt idx="84177">
                  <c:v>1</c:v>
                </c:pt>
                <c:pt idx="84178">
                  <c:v>1</c:v>
                </c:pt>
                <c:pt idx="84179">
                  <c:v>1</c:v>
                </c:pt>
                <c:pt idx="84180">
                  <c:v>1</c:v>
                </c:pt>
                <c:pt idx="84181">
                  <c:v>1</c:v>
                </c:pt>
                <c:pt idx="84182">
                  <c:v>1</c:v>
                </c:pt>
                <c:pt idx="84183">
                  <c:v>1</c:v>
                </c:pt>
                <c:pt idx="84184">
                  <c:v>1</c:v>
                </c:pt>
                <c:pt idx="84185">
                  <c:v>1</c:v>
                </c:pt>
                <c:pt idx="84186">
                  <c:v>1</c:v>
                </c:pt>
                <c:pt idx="84187">
                  <c:v>0.85714285700000004</c:v>
                </c:pt>
                <c:pt idx="84188">
                  <c:v>1</c:v>
                </c:pt>
                <c:pt idx="84189">
                  <c:v>1</c:v>
                </c:pt>
                <c:pt idx="84190">
                  <c:v>1</c:v>
                </c:pt>
                <c:pt idx="84191">
                  <c:v>1</c:v>
                </c:pt>
                <c:pt idx="84192">
                  <c:v>1</c:v>
                </c:pt>
                <c:pt idx="84193">
                  <c:v>1</c:v>
                </c:pt>
                <c:pt idx="84194">
                  <c:v>1</c:v>
                </c:pt>
                <c:pt idx="84195">
                  <c:v>1</c:v>
                </c:pt>
                <c:pt idx="84196">
                  <c:v>1</c:v>
                </c:pt>
                <c:pt idx="84197">
                  <c:v>1</c:v>
                </c:pt>
                <c:pt idx="84198">
                  <c:v>1</c:v>
                </c:pt>
                <c:pt idx="84199">
                  <c:v>1</c:v>
                </c:pt>
                <c:pt idx="84200">
                  <c:v>1</c:v>
                </c:pt>
                <c:pt idx="84201">
                  <c:v>1</c:v>
                </c:pt>
                <c:pt idx="84202">
                  <c:v>1</c:v>
                </c:pt>
                <c:pt idx="84203">
                  <c:v>1</c:v>
                </c:pt>
                <c:pt idx="84204">
                  <c:v>1</c:v>
                </c:pt>
                <c:pt idx="84205">
                  <c:v>1</c:v>
                </c:pt>
                <c:pt idx="84206">
                  <c:v>1</c:v>
                </c:pt>
                <c:pt idx="84207">
                  <c:v>1</c:v>
                </c:pt>
                <c:pt idx="84208">
                  <c:v>1</c:v>
                </c:pt>
                <c:pt idx="84209">
                  <c:v>1</c:v>
                </c:pt>
                <c:pt idx="84210">
                  <c:v>1</c:v>
                </c:pt>
                <c:pt idx="84211">
                  <c:v>1</c:v>
                </c:pt>
                <c:pt idx="84212">
                  <c:v>1</c:v>
                </c:pt>
                <c:pt idx="84213">
                  <c:v>1</c:v>
                </c:pt>
                <c:pt idx="84214">
                  <c:v>1</c:v>
                </c:pt>
                <c:pt idx="84215">
                  <c:v>1</c:v>
                </c:pt>
                <c:pt idx="84216">
                  <c:v>1</c:v>
                </c:pt>
                <c:pt idx="84217">
                  <c:v>1</c:v>
                </c:pt>
                <c:pt idx="84218">
                  <c:v>1</c:v>
                </c:pt>
                <c:pt idx="84219">
                  <c:v>1</c:v>
                </c:pt>
                <c:pt idx="84220">
                  <c:v>1</c:v>
                </c:pt>
                <c:pt idx="84221">
                  <c:v>1</c:v>
                </c:pt>
                <c:pt idx="84222">
                  <c:v>1</c:v>
                </c:pt>
                <c:pt idx="84223">
                  <c:v>1</c:v>
                </c:pt>
                <c:pt idx="84224">
                  <c:v>1</c:v>
                </c:pt>
                <c:pt idx="84225">
                  <c:v>1</c:v>
                </c:pt>
                <c:pt idx="84226">
                  <c:v>1</c:v>
                </c:pt>
                <c:pt idx="84227">
                  <c:v>1</c:v>
                </c:pt>
                <c:pt idx="84228">
                  <c:v>1</c:v>
                </c:pt>
                <c:pt idx="84229">
                  <c:v>1</c:v>
                </c:pt>
                <c:pt idx="84230">
                  <c:v>1</c:v>
                </c:pt>
                <c:pt idx="84231">
                  <c:v>1</c:v>
                </c:pt>
                <c:pt idx="84232">
                  <c:v>1</c:v>
                </c:pt>
                <c:pt idx="84233">
                  <c:v>1</c:v>
                </c:pt>
                <c:pt idx="84234">
                  <c:v>1</c:v>
                </c:pt>
                <c:pt idx="84235">
                  <c:v>1</c:v>
                </c:pt>
                <c:pt idx="84236">
                  <c:v>1</c:v>
                </c:pt>
                <c:pt idx="84237">
                  <c:v>1</c:v>
                </c:pt>
                <c:pt idx="84238">
                  <c:v>1</c:v>
                </c:pt>
                <c:pt idx="84239">
                  <c:v>1</c:v>
                </c:pt>
                <c:pt idx="84240">
                  <c:v>1</c:v>
                </c:pt>
                <c:pt idx="84241">
                  <c:v>1</c:v>
                </c:pt>
                <c:pt idx="84242">
                  <c:v>1</c:v>
                </c:pt>
                <c:pt idx="84243">
                  <c:v>1</c:v>
                </c:pt>
                <c:pt idx="84244">
                  <c:v>1</c:v>
                </c:pt>
                <c:pt idx="84245">
                  <c:v>1</c:v>
                </c:pt>
                <c:pt idx="84246">
                  <c:v>1</c:v>
                </c:pt>
                <c:pt idx="84247">
                  <c:v>1</c:v>
                </c:pt>
                <c:pt idx="84248">
                  <c:v>1</c:v>
                </c:pt>
                <c:pt idx="84249">
                  <c:v>1</c:v>
                </c:pt>
                <c:pt idx="84250">
                  <c:v>1</c:v>
                </c:pt>
                <c:pt idx="84251">
                  <c:v>1</c:v>
                </c:pt>
                <c:pt idx="84252">
                  <c:v>1</c:v>
                </c:pt>
                <c:pt idx="84253">
                  <c:v>1</c:v>
                </c:pt>
                <c:pt idx="84254">
                  <c:v>1</c:v>
                </c:pt>
                <c:pt idx="84255">
                  <c:v>1</c:v>
                </c:pt>
                <c:pt idx="84256">
                  <c:v>1</c:v>
                </c:pt>
                <c:pt idx="84257">
                  <c:v>1</c:v>
                </c:pt>
                <c:pt idx="84258">
                  <c:v>1</c:v>
                </c:pt>
                <c:pt idx="84259">
                  <c:v>1</c:v>
                </c:pt>
                <c:pt idx="84260">
                  <c:v>1</c:v>
                </c:pt>
                <c:pt idx="84261">
                  <c:v>1</c:v>
                </c:pt>
                <c:pt idx="84262">
                  <c:v>1</c:v>
                </c:pt>
                <c:pt idx="84263">
                  <c:v>1</c:v>
                </c:pt>
                <c:pt idx="84264">
                  <c:v>1</c:v>
                </c:pt>
                <c:pt idx="84265">
                  <c:v>1</c:v>
                </c:pt>
                <c:pt idx="84266">
                  <c:v>1</c:v>
                </c:pt>
                <c:pt idx="84267">
                  <c:v>1</c:v>
                </c:pt>
                <c:pt idx="84268">
                  <c:v>1</c:v>
                </c:pt>
                <c:pt idx="84269">
                  <c:v>1</c:v>
                </c:pt>
                <c:pt idx="84270">
                  <c:v>1</c:v>
                </c:pt>
                <c:pt idx="84271">
                  <c:v>1</c:v>
                </c:pt>
                <c:pt idx="84272">
                  <c:v>1</c:v>
                </c:pt>
                <c:pt idx="84273">
                  <c:v>1</c:v>
                </c:pt>
                <c:pt idx="84274">
                  <c:v>1</c:v>
                </c:pt>
                <c:pt idx="84275">
                  <c:v>1</c:v>
                </c:pt>
                <c:pt idx="84276">
                  <c:v>1</c:v>
                </c:pt>
                <c:pt idx="84277">
                  <c:v>1</c:v>
                </c:pt>
                <c:pt idx="84278">
                  <c:v>1</c:v>
                </c:pt>
                <c:pt idx="84279">
                  <c:v>1</c:v>
                </c:pt>
                <c:pt idx="84280">
                  <c:v>1</c:v>
                </c:pt>
                <c:pt idx="84281">
                  <c:v>1</c:v>
                </c:pt>
                <c:pt idx="84282">
                  <c:v>1</c:v>
                </c:pt>
                <c:pt idx="84283">
                  <c:v>1</c:v>
                </c:pt>
                <c:pt idx="84284">
                  <c:v>1</c:v>
                </c:pt>
                <c:pt idx="84285">
                  <c:v>1</c:v>
                </c:pt>
                <c:pt idx="84286">
                  <c:v>1</c:v>
                </c:pt>
                <c:pt idx="84287">
                  <c:v>0.85714285700000004</c:v>
                </c:pt>
                <c:pt idx="84288">
                  <c:v>1</c:v>
                </c:pt>
                <c:pt idx="84289">
                  <c:v>0.85714285700000004</c:v>
                </c:pt>
                <c:pt idx="84290">
                  <c:v>1</c:v>
                </c:pt>
                <c:pt idx="84291">
                  <c:v>1</c:v>
                </c:pt>
                <c:pt idx="84292">
                  <c:v>1</c:v>
                </c:pt>
                <c:pt idx="84293">
                  <c:v>1</c:v>
                </c:pt>
                <c:pt idx="84294">
                  <c:v>1</c:v>
                </c:pt>
                <c:pt idx="84295">
                  <c:v>1</c:v>
                </c:pt>
                <c:pt idx="84296">
                  <c:v>1</c:v>
                </c:pt>
                <c:pt idx="84297">
                  <c:v>1</c:v>
                </c:pt>
                <c:pt idx="84298">
                  <c:v>1</c:v>
                </c:pt>
                <c:pt idx="84299">
                  <c:v>1</c:v>
                </c:pt>
                <c:pt idx="84300">
                  <c:v>1</c:v>
                </c:pt>
                <c:pt idx="84301">
                  <c:v>1</c:v>
                </c:pt>
                <c:pt idx="84302">
                  <c:v>1</c:v>
                </c:pt>
                <c:pt idx="84303">
                  <c:v>1</c:v>
                </c:pt>
                <c:pt idx="84304">
                  <c:v>1</c:v>
                </c:pt>
                <c:pt idx="84305">
                  <c:v>1</c:v>
                </c:pt>
                <c:pt idx="84306">
                  <c:v>1</c:v>
                </c:pt>
                <c:pt idx="84307">
                  <c:v>1</c:v>
                </c:pt>
                <c:pt idx="84308">
                  <c:v>1</c:v>
                </c:pt>
                <c:pt idx="84309">
                  <c:v>1</c:v>
                </c:pt>
                <c:pt idx="84310">
                  <c:v>1</c:v>
                </c:pt>
                <c:pt idx="84311">
                  <c:v>1</c:v>
                </c:pt>
                <c:pt idx="84312">
                  <c:v>1</c:v>
                </c:pt>
                <c:pt idx="84313">
                  <c:v>1</c:v>
                </c:pt>
                <c:pt idx="84314">
                  <c:v>1</c:v>
                </c:pt>
                <c:pt idx="84315">
                  <c:v>1</c:v>
                </c:pt>
                <c:pt idx="84316">
                  <c:v>1</c:v>
                </c:pt>
                <c:pt idx="84317">
                  <c:v>1</c:v>
                </c:pt>
                <c:pt idx="84318">
                  <c:v>1</c:v>
                </c:pt>
                <c:pt idx="84319">
                  <c:v>1</c:v>
                </c:pt>
                <c:pt idx="84320">
                  <c:v>1</c:v>
                </c:pt>
                <c:pt idx="84321">
                  <c:v>1</c:v>
                </c:pt>
                <c:pt idx="84322">
                  <c:v>1</c:v>
                </c:pt>
                <c:pt idx="84323">
                  <c:v>1</c:v>
                </c:pt>
                <c:pt idx="84324">
                  <c:v>1</c:v>
                </c:pt>
                <c:pt idx="84325">
                  <c:v>1</c:v>
                </c:pt>
                <c:pt idx="84326">
                  <c:v>1</c:v>
                </c:pt>
                <c:pt idx="84327">
                  <c:v>1</c:v>
                </c:pt>
                <c:pt idx="84328">
                  <c:v>1</c:v>
                </c:pt>
                <c:pt idx="84329">
                  <c:v>1</c:v>
                </c:pt>
                <c:pt idx="84330">
                  <c:v>1</c:v>
                </c:pt>
                <c:pt idx="84331">
                  <c:v>1</c:v>
                </c:pt>
                <c:pt idx="84332">
                  <c:v>1</c:v>
                </c:pt>
                <c:pt idx="84333">
                  <c:v>1</c:v>
                </c:pt>
                <c:pt idx="84334">
                  <c:v>0.85714285700000004</c:v>
                </c:pt>
                <c:pt idx="84335">
                  <c:v>1</c:v>
                </c:pt>
                <c:pt idx="84336">
                  <c:v>1</c:v>
                </c:pt>
                <c:pt idx="84337">
                  <c:v>1</c:v>
                </c:pt>
                <c:pt idx="84338">
                  <c:v>1</c:v>
                </c:pt>
                <c:pt idx="84339">
                  <c:v>1</c:v>
                </c:pt>
                <c:pt idx="84340">
                  <c:v>1</c:v>
                </c:pt>
                <c:pt idx="84341">
                  <c:v>1</c:v>
                </c:pt>
                <c:pt idx="84342">
                  <c:v>1</c:v>
                </c:pt>
                <c:pt idx="84343">
                  <c:v>1</c:v>
                </c:pt>
                <c:pt idx="84344">
                  <c:v>1</c:v>
                </c:pt>
                <c:pt idx="84345">
                  <c:v>1</c:v>
                </c:pt>
                <c:pt idx="84346">
                  <c:v>0.85714285700000004</c:v>
                </c:pt>
                <c:pt idx="84347">
                  <c:v>1</c:v>
                </c:pt>
                <c:pt idx="84348">
                  <c:v>1</c:v>
                </c:pt>
                <c:pt idx="84349">
                  <c:v>1</c:v>
                </c:pt>
                <c:pt idx="84350">
                  <c:v>1</c:v>
                </c:pt>
                <c:pt idx="84351">
                  <c:v>1</c:v>
                </c:pt>
                <c:pt idx="84352">
                  <c:v>1</c:v>
                </c:pt>
                <c:pt idx="84353">
                  <c:v>1</c:v>
                </c:pt>
                <c:pt idx="84354">
                  <c:v>1</c:v>
                </c:pt>
                <c:pt idx="84355">
                  <c:v>1</c:v>
                </c:pt>
                <c:pt idx="84356">
                  <c:v>1</c:v>
                </c:pt>
                <c:pt idx="84357">
                  <c:v>1</c:v>
                </c:pt>
                <c:pt idx="84358">
                  <c:v>1</c:v>
                </c:pt>
                <c:pt idx="84359">
                  <c:v>1</c:v>
                </c:pt>
                <c:pt idx="84360">
                  <c:v>1</c:v>
                </c:pt>
                <c:pt idx="84361">
                  <c:v>1</c:v>
                </c:pt>
                <c:pt idx="84362">
                  <c:v>1</c:v>
                </c:pt>
                <c:pt idx="84363">
                  <c:v>1</c:v>
                </c:pt>
                <c:pt idx="84364">
                  <c:v>1</c:v>
                </c:pt>
                <c:pt idx="84365">
                  <c:v>1</c:v>
                </c:pt>
                <c:pt idx="84366">
                  <c:v>1</c:v>
                </c:pt>
                <c:pt idx="84367">
                  <c:v>1</c:v>
                </c:pt>
                <c:pt idx="84368">
                  <c:v>1</c:v>
                </c:pt>
                <c:pt idx="84369">
                  <c:v>1</c:v>
                </c:pt>
                <c:pt idx="84370">
                  <c:v>1</c:v>
                </c:pt>
                <c:pt idx="84371">
                  <c:v>1</c:v>
                </c:pt>
                <c:pt idx="84372">
                  <c:v>1</c:v>
                </c:pt>
                <c:pt idx="84373">
                  <c:v>1</c:v>
                </c:pt>
                <c:pt idx="84374">
                  <c:v>1</c:v>
                </c:pt>
                <c:pt idx="84375">
                  <c:v>1</c:v>
                </c:pt>
                <c:pt idx="84376">
                  <c:v>1</c:v>
                </c:pt>
                <c:pt idx="84377">
                  <c:v>1</c:v>
                </c:pt>
                <c:pt idx="84378">
                  <c:v>0.85714285700000004</c:v>
                </c:pt>
                <c:pt idx="84379">
                  <c:v>1</c:v>
                </c:pt>
                <c:pt idx="84380">
                  <c:v>1</c:v>
                </c:pt>
                <c:pt idx="84381">
                  <c:v>1</c:v>
                </c:pt>
                <c:pt idx="84382">
                  <c:v>1</c:v>
                </c:pt>
                <c:pt idx="84383">
                  <c:v>1</c:v>
                </c:pt>
                <c:pt idx="84384">
                  <c:v>1</c:v>
                </c:pt>
                <c:pt idx="84385">
                  <c:v>1</c:v>
                </c:pt>
                <c:pt idx="84386">
                  <c:v>1</c:v>
                </c:pt>
                <c:pt idx="84387">
                  <c:v>1</c:v>
                </c:pt>
                <c:pt idx="84388">
                  <c:v>1</c:v>
                </c:pt>
                <c:pt idx="84389">
                  <c:v>1</c:v>
                </c:pt>
                <c:pt idx="84390">
                  <c:v>1</c:v>
                </c:pt>
                <c:pt idx="84391">
                  <c:v>1</c:v>
                </c:pt>
                <c:pt idx="84392">
                  <c:v>1</c:v>
                </c:pt>
                <c:pt idx="84393">
                  <c:v>1</c:v>
                </c:pt>
                <c:pt idx="84394">
                  <c:v>1</c:v>
                </c:pt>
                <c:pt idx="84395">
                  <c:v>1</c:v>
                </c:pt>
                <c:pt idx="84396">
                  <c:v>1</c:v>
                </c:pt>
                <c:pt idx="84397">
                  <c:v>1</c:v>
                </c:pt>
                <c:pt idx="84398">
                  <c:v>1</c:v>
                </c:pt>
                <c:pt idx="84399">
                  <c:v>1</c:v>
                </c:pt>
                <c:pt idx="84400">
                  <c:v>0.85714285700000004</c:v>
                </c:pt>
                <c:pt idx="84401">
                  <c:v>1</c:v>
                </c:pt>
                <c:pt idx="84402">
                  <c:v>1</c:v>
                </c:pt>
                <c:pt idx="84403">
                  <c:v>1</c:v>
                </c:pt>
                <c:pt idx="84404">
                  <c:v>1</c:v>
                </c:pt>
                <c:pt idx="84405">
                  <c:v>1</c:v>
                </c:pt>
                <c:pt idx="84406">
                  <c:v>0.85714285700000004</c:v>
                </c:pt>
                <c:pt idx="84407">
                  <c:v>1</c:v>
                </c:pt>
                <c:pt idx="84408">
                  <c:v>1</c:v>
                </c:pt>
                <c:pt idx="84409">
                  <c:v>1</c:v>
                </c:pt>
                <c:pt idx="84410">
                  <c:v>1</c:v>
                </c:pt>
                <c:pt idx="84411">
                  <c:v>1</c:v>
                </c:pt>
                <c:pt idx="84412">
                  <c:v>1</c:v>
                </c:pt>
                <c:pt idx="84413">
                  <c:v>1</c:v>
                </c:pt>
                <c:pt idx="84414">
                  <c:v>1</c:v>
                </c:pt>
                <c:pt idx="84415">
                  <c:v>1</c:v>
                </c:pt>
                <c:pt idx="84416">
                  <c:v>1</c:v>
                </c:pt>
                <c:pt idx="84417">
                  <c:v>1</c:v>
                </c:pt>
                <c:pt idx="84418">
                  <c:v>1</c:v>
                </c:pt>
                <c:pt idx="84419">
                  <c:v>1</c:v>
                </c:pt>
                <c:pt idx="84420">
                  <c:v>0.85714285700000004</c:v>
                </c:pt>
                <c:pt idx="84421">
                  <c:v>1</c:v>
                </c:pt>
                <c:pt idx="84422">
                  <c:v>1</c:v>
                </c:pt>
                <c:pt idx="84423">
                  <c:v>0.85714285700000004</c:v>
                </c:pt>
                <c:pt idx="84424">
                  <c:v>1</c:v>
                </c:pt>
                <c:pt idx="84425">
                  <c:v>1</c:v>
                </c:pt>
                <c:pt idx="84426">
                  <c:v>1</c:v>
                </c:pt>
                <c:pt idx="84427">
                  <c:v>1</c:v>
                </c:pt>
                <c:pt idx="84428">
                  <c:v>1</c:v>
                </c:pt>
                <c:pt idx="84429">
                  <c:v>1</c:v>
                </c:pt>
                <c:pt idx="84430">
                  <c:v>1</c:v>
                </c:pt>
                <c:pt idx="84431">
                  <c:v>1</c:v>
                </c:pt>
                <c:pt idx="84432">
                  <c:v>1</c:v>
                </c:pt>
                <c:pt idx="84433">
                  <c:v>1</c:v>
                </c:pt>
                <c:pt idx="84434">
                  <c:v>0.85714285700000004</c:v>
                </c:pt>
                <c:pt idx="84435">
                  <c:v>1</c:v>
                </c:pt>
                <c:pt idx="84436">
                  <c:v>1</c:v>
                </c:pt>
                <c:pt idx="84437">
                  <c:v>1</c:v>
                </c:pt>
                <c:pt idx="84438">
                  <c:v>1</c:v>
                </c:pt>
                <c:pt idx="84439">
                  <c:v>1</c:v>
                </c:pt>
                <c:pt idx="84440">
                  <c:v>1</c:v>
                </c:pt>
                <c:pt idx="84441">
                  <c:v>0.85714285700000004</c:v>
                </c:pt>
                <c:pt idx="84442">
                  <c:v>0.85714285700000004</c:v>
                </c:pt>
                <c:pt idx="84443">
                  <c:v>1</c:v>
                </c:pt>
                <c:pt idx="84444">
                  <c:v>1</c:v>
                </c:pt>
                <c:pt idx="84445">
                  <c:v>0.85714285700000004</c:v>
                </c:pt>
                <c:pt idx="84446">
                  <c:v>0.85714285700000004</c:v>
                </c:pt>
                <c:pt idx="84447">
                  <c:v>1</c:v>
                </c:pt>
                <c:pt idx="84448">
                  <c:v>1</c:v>
                </c:pt>
                <c:pt idx="84449">
                  <c:v>1</c:v>
                </c:pt>
                <c:pt idx="84450">
                  <c:v>1</c:v>
                </c:pt>
                <c:pt idx="84451">
                  <c:v>1</c:v>
                </c:pt>
                <c:pt idx="84452">
                  <c:v>1</c:v>
                </c:pt>
                <c:pt idx="84453">
                  <c:v>1</c:v>
                </c:pt>
                <c:pt idx="84454">
                  <c:v>1</c:v>
                </c:pt>
                <c:pt idx="84455">
                  <c:v>1</c:v>
                </c:pt>
                <c:pt idx="84456">
                  <c:v>1</c:v>
                </c:pt>
                <c:pt idx="84457">
                  <c:v>1</c:v>
                </c:pt>
                <c:pt idx="84458">
                  <c:v>0.85714285700000004</c:v>
                </c:pt>
                <c:pt idx="84459">
                  <c:v>1</c:v>
                </c:pt>
                <c:pt idx="84460">
                  <c:v>1</c:v>
                </c:pt>
                <c:pt idx="84461">
                  <c:v>1</c:v>
                </c:pt>
                <c:pt idx="84462">
                  <c:v>1</c:v>
                </c:pt>
                <c:pt idx="84463">
                  <c:v>1</c:v>
                </c:pt>
                <c:pt idx="84464">
                  <c:v>1</c:v>
                </c:pt>
                <c:pt idx="84465">
                  <c:v>1</c:v>
                </c:pt>
                <c:pt idx="84466">
                  <c:v>1</c:v>
                </c:pt>
                <c:pt idx="84467">
                  <c:v>1</c:v>
                </c:pt>
                <c:pt idx="84468">
                  <c:v>1</c:v>
                </c:pt>
                <c:pt idx="84469">
                  <c:v>1</c:v>
                </c:pt>
                <c:pt idx="84470">
                  <c:v>1</c:v>
                </c:pt>
                <c:pt idx="84471">
                  <c:v>1</c:v>
                </c:pt>
                <c:pt idx="84472">
                  <c:v>1</c:v>
                </c:pt>
                <c:pt idx="84473">
                  <c:v>1</c:v>
                </c:pt>
                <c:pt idx="84474">
                  <c:v>1</c:v>
                </c:pt>
                <c:pt idx="84475">
                  <c:v>1</c:v>
                </c:pt>
                <c:pt idx="84476">
                  <c:v>1</c:v>
                </c:pt>
                <c:pt idx="84477">
                  <c:v>1</c:v>
                </c:pt>
                <c:pt idx="84478">
                  <c:v>1</c:v>
                </c:pt>
                <c:pt idx="84479">
                  <c:v>1</c:v>
                </c:pt>
                <c:pt idx="84480">
                  <c:v>1</c:v>
                </c:pt>
                <c:pt idx="84481">
                  <c:v>1</c:v>
                </c:pt>
                <c:pt idx="84482">
                  <c:v>1</c:v>
                </c:pt>
                <c:pt idx="84483">
                  <c:v>1</c:v>
                </c:pt>
                <c:pt idx="84484">
                  <c:v>1</c:v>
                </c:pt>
                <c:pt idx="84485">
                  <c:v>1</c:v>
                </c:pt>
                <c:pt idx="84486">
                  <c:v>1</c:v>
                </c:pt>
                <c:pt idx="84487">
                  <c:v>1</c:v>
                </c:pt>
                <c:pt idx="84488">
                  <c:v>1</c:v>
                </c:pt>
                <c:pt idx="84489">
                  <c:v>1</c:v>
                </c:pt>
                <c:pt idx="84490">
                  <c:v>1</c:v>
                </c:pt>
                <c:pt idx="84491">
                  <c:v>1</c:v>
                </c:pt>
                <c:pt idx="84492">
                  <c:v>1</c:v>
                </c:pt>
                <c:pt idx="84493">
                  <c:v>1</c:v>
                </c:pt>
                <c:pt idx="84494">
                  <c:v>1</c:v>
                </c:pt>
                <c:pt idx="84495">
                  <c:v>1</c:v>
                </c:pt>
                <c:pt idx="84496">
                  <c:v>1</c:v>
                </c:pt>
                <c:pt idx="84497">
                  <c:v>1</c:v>
                </c:pt>
                <c:pt idx="84498">
                  <c:v>1</c:v>
                </c:pt>
                <c:pt idx="84499">
                  <c:v>1</c:v>
                </c:pt>
                <c:pt idx="84500">
                  <c:v>1</c:v>
                </c:pt>
                <c:pt idx="84501">
                  <c:v>1</c:v>
                </c:pt>
                <c:pt idx="84502">
                  <c:v>1</c:v>
                </c:pt>
                <c:pt idx="84503">
                  <c:v>1</c:v>
                </c:pt>
                <c:pt idx="84504">
                  <c:v>0.85714285700000004</c:v>
                </c:pt>
                <c:pt idx="84505">
                  <c:v>1</c:v>
                </c:pt>
                <c:pt idx="84506">
                  <c:v>1</c:v>
                </c:pt>
                <c:pt idx="84507">
                  <c:v>1</c:v>
                </c:pt>
                <c:pt idx="84508">
                  <c:v>1</c:v>
                </c:pt>
                <c:pt idx="84509">
                  <c:v>1</c:v>
                </c:pt>
                <c:pt idx="84510">
                  <c:v>1</c:v>
                </c:pt>
                <c:pt idx="84511">
                  <c:v>1</c:v>
                </c:pt>
                <c:pt idx="84512">
                  <c:v>1</c:v>
                </c:pt>
                <c:pt idx="84513">
                  <c:v>1</c:v>
                </c:pt>
                <c:pt idx="84514">
                  <c:v>1</c:v>
                </c:pt>
                <c:pt idx="84515">
                  <c:v>1</c:v>
                </c:pt>
                <c:pt idx="84516">
                  <c:v>1</c:v>
                </c:pt>
                <c:pt idx="84517">
                  <c:v>0.85714285700000004</c:v>
                </c:pt>
                <c:pt idx="84518">
                  <c:v>1</c:v>
                </c:pt>
                <c:pt idx="84519">
                  <c:v>1</c:v>
                </c:pt>
                <c:pt idx="84520">
                  <c:v>1</c:v>
                </c:pt>
                <c:pt idx="84521">
                  <c:v>1</c:v>
                </c:pt>
                <c:pt idx="84522">
                  <c:v>1</c:v>
                </c:pt>
                <c:pt idx="84523">
                  <c:v>1</c:v>
                </c:pt>
                <c:pt idx="84524">
                  <c:v>1</c:v>
                </c:pt>
                <c:pt idx="84525">
                  <c:v>1</c:v>
                </c:pt>
                <c:pt idx="84526">
                  <c:v>1</c:v>
                </c:pt>
                <c:pt idx="84527">
                  <c:v>1</c:v>
                </c:pt>
                <c:pt idx="84528">
                  <c:v>1</c:v>
                </c:pt>
                <c:pt idx="84529">
                  <c:v>1</c:v>
                </c:pt>
                <c:pt idx="84530">
                  <c:v>1</c:v>
                </c:pt>
                <c:pt idx="84531">
                  <c:v>1</c:v>
                </c:pt>
                <c:pt idx="84532">
                  <c:v>1</c:v>
                </c:pt>
                <c:pt idx="84533">
                  <c:v>1</c:v>
                </c:pt>
                <c:pt idx="84534">
                  <c:v>1</c:v>
                </c:pt>
                <c:pt idx="84535">
                  <c:v>1</c:v>
                </c:pt>
                <c:pt idx="84536">
                  <c:v>1</c:v>
                </c:pt>
                <c:pt idx="84537">
                  <c:v>1</c:v>
                </c:pt>
                <c:pt idx="84538">
                  <c:v>1</c:v>
                </c:pt>
                <c:pt idx="84539">
                  <c:v>1</c:v>
                </c:pt>
                <c:pt idx="84540">
                  <c:v>1</c:v>
                </c:pt>
                <c:pt idx="84541">
                  <c:v>1</c:v>
                </c:pt>
                <c:pt idx="84542">
                  <c:v>1</c:v>
                </c:pt>
                <c:pt idx="84543">
                  <c:v>0.85714285700000004</c:v>
                </c:pt>
                <c:pt idx="84544">
                  <c:v>1</c:v>
                </c:pt>
                <c:pt idx="84545">
                  <c:v>1</c:v>
                </c:pt>
                <c:pt idx="84546">
                  <c:v>1</c:v>
                </c:pt>
                <c:pt idx="84547">
                  <c:v>1</c:v>
                </c:pt>
                <c:pt idx="84548">
                  <c:v>1</c:v>
                </c:pt>
                <c:pt idx="84549">
                  <c:v>1</c:v>
                </c:pt>
                <c:pt idx="84550">
                  <c:v>1</c:v>
                </c:pt>
                <c:pt idx="84551">
                  <c:v>1</c:v>
                </c:pt>
                <c:pt idx="84552">
                  <c:v>1</c:v>
                </c:pt>
                <c:pt idx="84553">
                  <c:v>1</c:v>
                </c:pt>
                <c:pt idx="84554">
                  <c:v>1</c:v>
                </c:pt>
                <c:pt idx="84555">
                  <c:v>1</c:v>
                </c:pt>
                <c:pt idx="84556">
                  <c:v>1</c:v>
                </c:pt>
                <c:pt idx="84557">
                  <c:v>1</c:v>
                </c:pt>
                <c:pt idx="84558">
                  <c:v>1</c:v>
                </c:pt>
                <c:pt idx="84559">
                  <c:v>1</c:v>
                </c:pt>
                <c:pt idx="84560">
                  <c:v>1</c:v>
                </c:pt>
                <c:pt idx="84561">
                  <c:v>1</c:v>
                </c:pt>
                <c:pt idx="84562">
                  <c:v>1</c:v>
                </c:pt>
                <c:pt idx="84563">
                  <c:v>1</c:v>
                </c:pt>
                <c:pt idx="84564">
                  <c:v>1</c:v>
                </c:pt>
                <c:pt idx="84565">
                  <c:v>1</c:v>
                </c:pt>
                <c:pt idx="84566">
                  <c:v>1</c:v>
                </c:pt>
                <c:pt idx="84567">
                  <c:v>1</c:v>
                </c:pt>
                <c:pt idx="84568">
                  <c:v>1</c:v>
                </c:pt>
                <c:pt idx="84569">
                  <c:v>1</c:v>
                </c:pt>
                <c:pt idx="84570">
                  <c:v>1</c:v>
                </c:pt>
                <c:pt idx="84571">
                  <c:v>1</c:v>
                </c:pt>
                <c:pt idx="84572">
                  <c:v>1</c:v>
                </c:pt>
                <c:pt idx="84573">
                  <c:v>1</c:v>
                </c:pt>
                <c:pt idx="84574">
                  <c:v>1</c:v>
                </c:pt>
                <c:pt idx="84575">
                  <c:v>1</c:v>
                </c:pt>
                <c:pt idx="84576">
                  <c:v>1</c:v>
                </c:pt>
                <c:pt idx="84577">
                  <c:v>1</c:v>
                </c:pt>
                <c:pt idx="84578">
                  <c:v>1</c:v>
                </c:pt>
                <c:pt idx="84579">
                  <c:v>1</c:v>
                </c:pt>
                <c:pt idx="84580">
                  <c:v>1</c:v>
                </c:pt>
                <c:pt idx="84581">
                  <c:v>1</c:v>
                </c:pt>
                <c:pt idx="84582">
                  <c:v>1</c:v>
                </c:pt>
                <c:pt idx="84583">
                  <c:v>1</c:v>
                </c:pt>
                <c:pt idx="84584">
                  <c:v>1</c:v>
                </c:pt>
                <c:pt idx="84585">
                  <c:v>1</c:v>
                </c:pt>
                <c:pt idx="84586">
                  <c:v>1</c:v>
                </c:pt>
                <c:pt idx="84587">
                  <c:v>1</c:v>
                </c:pt>
                <c:pt idx="84588">
                  <c:v>1</c:v>
                </c:pt>
                <c:pt idx="84589">
                  <c:v>1</c:v>
                </c:pt>
                <c:pt idx="84590">
                  <c:v>1</c:v>
                </c:pt>
                <c:pt idx="84591">
                  <c:v>1</c:v>
                </c:pt>
                <c:pt idx="84592">
                  <c:v>1</c:v>
                </c:pt>
                <c:pt idx="84593">
                  <c:v>1</c:v>
                </c:pt>
                <c:pt idx="84594">
                  <c:v>1</c:v>
                </c:pt>
                <c:pt idx="84595">
                  <c:v>1</c:v>
                </c:pt>
                <c:pt idx="84596">
                  <c:v>1</c:v>
                </c:pt>
                <c:pt idx="84597">
                  <c:v>1</c:v>
                </c:pt>
                <c:pt idx="84598">
                  <c:v>1</c:v>
                </c:pt>
                <c:pt idx="84599">
                  <c:v>1</c:v>
                </c:pt>
                <c:pt idx="84600">
                  <c:v>1</c:v>
                </c:pt>
                <c:pt idx="84601">
                  <c:v>1</c:v>
                </c:pt>
                <c:pt idx="84602">
                  <c:v>1</c:v>
                </c:pt>
                <c:pt idx="84603">
                  <c:v>1</c:v>
                </c:pt>
                <c:pt idx="84604">
                  <c:v>1</c:v>
                </c:pt>
                <c:pt idx="84605">
                  <c:v>1</c:v>
                </c:pt>
                <c:pt idx="84606">
                  <c:v>1</c:v>
                </c:pt>
                <c:pt idx="84607">
                  <c:v>1</c:v>
                </c:pt>
                <c:pt idx="84608">
                  <c:v>1</c:v>
                </c:pt>
                <c:pt idx="84609">
                  <c:v>1</c:v>
                </c:pt>
                <c:pt idx="84610">
                  <c:v>1</c:v>
                </c:pt>
                <c:pt idx="84611">
                  <c:v>1</c:v>
                </c:pt>
                <c:pt idx="84612">
                  <c:v>1</c:v>
                </c:pt>
                <c:pt idx="84613">
                  <c:v>1</c:v>
                </c:pt>
                <c:pt idx="84614">
                  <c:v>1</c:v>
                </c:pt>
                <c:pt idx="84615">
                  <c:v>1</c:v>
                </c:pt>
                <c:pt idx="84616">
                  <c:v>1</c:v>
                </c:pt>
                <c:pt idx="84617">
                  <c:v>1</c:v>
                </c:pt>
                <c:pt idx="84618">
                  <c:v>1</c:v>
                </c:pt>
                <c:pt idx="84619">
                  <c:v>1</c:v>
                </c:pt>
                <c:pt idx="84620">
                  <c:v>1</c:v>
                </c:pt>
                <c:pt idx="84621">
                  <c:v>1</c:v>
                </c:pt>
                <c:pt idx="84622">
                  <c:v>1</c:v>
                </c:pt>
                <c:pt idx="84623">
                  <c:v>1</c:v>
                </c:pt>
                <c:pt idx="84624">
                  <c:v>1</c:v>
                </c:pt>
                <c:pt idx="84625">
                  <c:v>1</c:v>
                </c:pt>
                <c:pt idx="84626">
                  <c:v>1</c:v>
                </c:pt>
                <c:pt idx="84627">
                  <c:v>1</c:v>
                </c:pt>
                <c:pt idx="84628">
                  <c:v>1</c:v>
                </c:pt>
                <c:pt idx="84629">
                  <c:v>1</c:v>
                </c:pt>
                <c:pt idx="84630">
                  <c:v>1</c:v>
                </c:pt>
                <c:pt idx="84631">
                  <c:v>1</c:v>
                </c:pt>
                <c:pt idx="84632">
                  <c:v>1</c:v>
                </c:pt>
                <c:pt idx="84633">
                  <c:v>1</c:v>
                </c:pt>
                <c:pt idx="84634">
                  <c:v>1</c:v>
                </c:pt>
                <c:pt idx="84635">
                  <c:v>1</c:v>
                </c:pt>
                <c:pt idx="84636">
                  <c:v>1</c:v>
                </c:pt>
                <c:pt idx="84637">
                  <c:v>1</c:v>
                </c:pt>
                <c:pt idx="84638">
                  <c:v>1</c:v>
                </c:pt>
                <c:pt idx="84639">
                  <c:v>1</c:v>
                </c:pt>
                <c:pt idx="84640">
                  <c:v>1</c:v>
                </c:pt>
                <c:pt idx="84641">
                  <c:v>1</c:v>
                </c:pt>
                <c:pt idx="84642">
                  <c:v>1</c:v>
                </c:pt>
                <c:pt idx="84643">
                  <c:v>1</c:v>
                </c:pt>
                <c:pt idx="84644">
                  <c:v>1</c:v>
                </c:pt>
                <c:pt idx="84645">
                  <c:v>1</c:v>
                </c:pt>
                <c:pt idx="84646">
                  <c:v>1</c:v>
                </c:pt>
                <c:pt idx="84647">
                  <c:v>1</c:v>
                </c:pt>
                <c:pt idx="84648">
                  <c:v>1</c:v>
                </c:pt>
                <c:pt idx="84649">
                  <c:v>1</c:v>
                </c:pt>
                <c:pt idx="84650">
                  <c:v>0.85714285700000004</c:v>
                </c:pt>
                <c:pt idx="84651">
                  <c:v>1</c:v>
                </c:pt>
                <c:pt idx="84652">
                  <c:v>1</c:v>
                </c:pt>
                <c:pt idx="84653">
                  <c:v>1</c:v>
                </c:pt>
                <c:pt idx="84654">
                  <c:v>1</c:v>
                </c:pt>
                <c:pt idx="84655">
                  <c:v>0.85714285700000004</c:v>
                </c:pt>
                <c:pt idx="84656">
                  <c:v>1</c:v>
                </c:pt>
                <c:pt idx="84657">
                  <c:v>1</c:v>
                </c:pt>
                <c:pt idx="84658">
                  <c:v>1</c:v>
                </c:pt>
                <c:pt idx="84659">
                  <c:v>1</c:v>
                </c:pt>
                <c:pt idx="84660">
                  <c:v>1</c:v>
                </c:pt>
                <c:pt idx="84661">
                  <c:v>1</c:v>
                </c:pt>
                <c:pt idx="84662">
                  <c:v>1</c:v>
                </c:pt>
                <c:pt idx="84663">
                  <c:v>0.85714285700000004</c:v>
                </c:pt>
                <c:pt idx="84664">
                  <c:v>1</c:v>
                </c:pt>
                <c:pt idx="84665">
                  <c:v>1</c:v>
                </c:pt>
                <c:pt idx="84666">
                  <c:v>1</c:v>
                </c:pt>
                <c:pt idx="84667">
                  <c:v>1</c:v>
                </c:pt>
                <c:pt idx="84668">
                  <c:v>0.85714285700000004</c:v>
                </c:pt>
                <c:pt idx="84669">
                  <c:v>1</c:v>
                </c:pt>
                <c:pt idx="84670">
                  <c:v>1</c:v>
                </c:pt>
                <c:pt idx="84671">
                  <c:v>1</c:v>
                </c:pt>
                <c:pt idx="84672">
                  <c:v>1</c:v>
                </c:pt>
                <c:pt idx="84673">
                  <c:v>1</c:v>
                </c:pt>
                <c:pt idx="84674">
                  <c:v>1</c:v>
                </c:pt>
                <c:pt idx="84675">
                  <c:v>1</c:v>
                </c:pt>
                <c:pt idx="84676">
                  <c:v>1</c:v>
                </c:pt>
                <c:pt idx="84677">
                  <c:v>1</c:v>
                </c:pt>
                <c:pt idx="84678">
                  <c:v>1</c:v>
                </c:pt>
                <c:pt idx="84679">
                  <c:v>1</c:v>
                </c:pt>
                <c:pt idx="84680">
                  <c:v>1</c:v>
                </c:pt>
                <c:pt idx="84681">
                  <c:v>1</c:v>
                </c:pt>
                <c:pt idx="84682">
                  <c:v>1</c:v>
                </c:pt>
                <c:pt idx="84683">
                  <c:v>1</c:v>
                </c:pt>
                <c:pt idx="84684">
                  <c:v>1</c:v>
                </c:pt>
                <c:pt idx="84685">
                  <c:v>1</c:v>
                </c:pt>
                <c:pt idx="84686">
                  <c:v>1</c:v>
                </c:pt>
                <c:pt idx="84687">
                  <c:v>1</c:v>
                </c:pt>
                <c:pt idx="84688">
                  <c:v>1</c:v>
                </c:pt>
                <c:pt idx="84689">
                  <c:v>1</c:v>
                </c:pt>
                <c:pt idx="84690">
                  <c:v>1</c:v>
                </c:pt>
                <c:pt idx="84691">
                  <c:v>1</c:v>
                </c:pt>
                <c:pt idx="84692">
                  <c:v>1</c:v>
                </c:pt>
                <c:pt idx="84693">
                  <c:v>1</c:v>
                </c:pt>
                <c:pt idx="84694">
                  <c:v>1</c:v>
                </c:pt>
                <c:pt idx="84695">
                  <c:v>1</c:v>
                </c:pt>
                <c:pt idx="84696">
                  <c:v>1</c:v>
                </c:pt>
                <c:pt idx="84697">
                  <c:v>1</c:v>
                </c:pt>
                <c:pt idx="84698">
                  <c:v>1</c:v>
                </c:pt>
                <c:pt idx="84699">
                  <c:v>1</c:v>
                </c:pt>
                <c:pt idx="84700">
                  <c:v>0.85714285700000004</c:v>
                </c:pt>
                <c:pt idx="84701">
                  <c:v>1</c:v>
                </c:pt>
                <c:pt idx="84702">
                  <c:v>1</c:v>
                </c:pt>
                <c:pt idx="84703">
                  <c:v>1</c:v>
                </c:pt>
                <c:pt idx="84704">
                  <c:v>1</c:v>
                </c:pt>
                <c:pt idx="84705">
                  <c:v>1</c:v>
                </c:pt>
                <c:pt idx="84706">
                  <c:v>1</c:v>
                </c:pt>
                <c:pt idx="84707">
                  <c:v>1</c:v>
                </c:pt>
                <c:pt idx="84708">
                  <c:v>1</c:v>
                </c:pt>
                <c:pt idx="84709">
                  <c:v>1</c:v>
                </c:pt>
                <c:pt idx="84710">
                  <c:v>1</c:v>
                </c:pt>
                <c:pt idx="84711">
                  <c:v>1</c:v>
                </c:pt>
                <c:pt idx="84712">
                  <c:v>1</c:v>
                </c:pt>
                <c:pt idx="84713">
                  <c:v>1</c:v>
                </c:pt>
                <c:pt idx="84714">
                  <c:v>1</c:v>
                </c:pt>
                <c:pt idx="84715">
                  <c:v>1</c:v>
                </c:pt>
                <c:pt idx="84716">
                  <c:v>1</c:v>
                </c:pt>
                <c:pt idx="84717">
                  <c:v>1</c:v>
                </c:pt>
                <c:pt idx="84718">
                  <c:v>1</c:v>
                </c:pt>
                <c:pt idx="84719">
                  <c:v>1</c:v>
                </c:pt>
                <c:pt idx="84720">
                  <c:v>1</c:v>
                </c:pt>
                <c:pt idx="84721">
                  <c:v>1</c:v>
                </c:pt>
                <c:pt idx="84722">
                  <c:v>1</c:v>
                </c:pt>
                <c:pt idx="84723">
                  <c:v>1</c:v>
                </c:pt>
                <c:pt idx="84724">
                  <c:v>1</c:v>
                </c:pt>
                <c:pt idx="84725">
                  <c:v>1</c:v>
                </c:pt>
                <c:pt idx="84726">
                  <c:v>1</c:v>
                </c:pt>
                <c:pt idx="84727">
                  <c:v>1</c:v>
                </c:pt>
                <c:pt idx="84728">
                  <c:v>1</c:v>
                </c:pt>
                <c:pt idx="84729">
                  <c:v>1</c:v>
                </c:pt>
                <c:pt idx="84730">
                  <c:v>1</c:v>
                </c:pt>
                <c:pt idx="84731">
                  <c:v>1</c:v>
                </c:pt>
                <c:pt idx="84732">
                  <c:v>1</c:v>
                </c:pt>
                <c:pt idx="84733">
                  <c:v>1</c:v>
                </c:pt>
                <c:pt idx="84734">
                  <c:v>1</c:v>
                </c:pt>
                <c:pt idx="84735">
                  <c:v>1</c:v>
                </c:pt>
                <c:pt idx="84736">
                  <c:v>1</c:v>
                </c:pt>
                <c:pt idx="84737">
                  <c:v>1</c:v>
                </c:pt>
                <c:pt idx="84738">
                  <c:v>1</c:v>
                </c:pt>
                <c:pt idx="84739">
                  <c:v>1</c:v>
                </c:pt>
                <c:pt idx="84740">
                  <c:v>1</c:v>
                </c:pt>
                <c:pt idx="84741">
                  <c:v>1</c:v>
                </c:pt>
                <c:pt idx="84742">
                  <c:v>1</c:v>
                </c:pt>
                <c:pt idx="84743">
                  <c:v>1</c:v>
                </c:pt>
                <c:pt idx="84744">
                  <c:v>1</c:v>
                </c:pt>
                <c:pt idx="84745">
                  <c:v>1</c:v>
                </c:pt>
                <c:pt idx="84746">
                  <c:v>1</c:v>
                </c:pt>
                <c:pt idx="84747">
                  <c:v>1</c:v>
                </c:pt>
                <c:pt idx="84748">
                  <c:v>1</c:v>
                </c:pt>
                <c:pt idx="84749">
                  <c:v>1</c:v>
                </c:pt>
                <c:pt idx="84750">
                  <c:v>1</c:v>
                </c:pt>
                <c:pt idx="84751">
                  <c:v>1</c:v>
                </c:pt>
                <c:pt idx="84752">
                  <c:v>1</c:v>
                </c:pt>
                <c:pt idx="84753">
                  <c:v>1</c:v>
                </c:pt>
                <c:pt idx="84754">
                  <c:v>1</c:v>
                </c:pt>
                <c:pt idx="84755">
                  <c:v>1</c:v>
                </c:pt>
                <c:pt idx="84756">
                  <c:v>1</c:v>
                </c:pt>
                <c:pt idx="84757">
                  <c:v>1</c:v>
                </c:pt>
                <c:pt idx="84758">
                  <c:v>1</c:v>
                </c:pt>
                <c:pt idx="84759">
                  <c:v>1</c:v>
                </c:pt>
                <c:pt idx="84760">
                  <c:v>1</c:v>
                </c:pt>
                <c:pt idx="84761">
                  <c:v>1</c:v>
                </c:pt>
                <c:pt idx="84762">
                  <c:v>1</c:v>
                </c:pt>
                <c:pt idx="84763">
                  <c:v>1</c:v>
                </c:pt>
                <c:pt idx="84764">
                  <c:v>1</c:v>
                </c:pt>
                <c:pt idx="84765">
                  <c:v>1</c:v>
                </c:pt>
                <c:pt idx="84766">
                  <c:v>1</c:v>
                </c:pt>
                <c:pt idx="84767">
                  <c:v>1</c:v>
                </c:pt>
                <c:pt idx="84768">
                  <c:v>1</c:v>
                </c:pt>
                <c:pt idx="84769">
                  <c:v>1</c:v>
                </c:pt>
                <c:pt idx="84770">
                  <c:v>1</c:v>
                </c:pt>
                <c:pt idx="84771">
                  <c:v>1</c:v>
                </c:pt>
                <c:pt idx="84772">
                  <c:v>1</c:v>
                </c:pt>
                <c:pt idx="84773">
                  <c:v>1</c:v>
                </c:pt>
                <c:pt idx="84774">
                  <c:v>1</c:v>
                </c:pt>
                <c:pt idx="84775">
                  <c:v>1</c:v>
                </c:pt>
                <c:pt idx="84776">
                  <c:v>1</c:v>
                </c:pt>
                <c:pt idx="84777">
                  <c:v>1</c:v>
                </c:pt>
                <c:pt idx="84778">
                  <c:v>1</c:v>
                </c:pt>
                <c:pt idx="84779">
                  <c:v>1</c:v>
                </c:pt>
                <c:pt idx="84780">
                  <c:v>1</c:v>
                </c:pt>
                <c:pt idx="84781">
                  <c:v>1</c:v>
                </c:pt>
                <c:pt idx="84782">
                  <c:v>1</c:v>
                </c:pt>
                <c:pt idx="84783">
                  <c:v>1</c:v>
                </c:pt>
                <c:pt idx="84784">
                  <c:v>1</c:v>
                </c:pt>
                <c:pt idx="84785">
                  <c:v>1</c:v>
                </c:pt>
                <c:pt idx="84786">
                  <c:v>1</c:v>
                </c:pt>
                <c:pt idx="84787">
                  <c:v>1</c:v>
                </c:pt>
                <c:pt idx="84788">
                  <c:v>1</c:v>
                </c:pt>
                <c:pt idx="84789">
                  <c:v>1</c:v>
                </c:pt>
                <c:pt idx="84790">
                  <c:v>1</c:v>
                </c:pt>
                <c:pt idx="84791">
                  <c:v>1</c:v>
                </c:pt>
                <c:pt idx="84792">
                  <c:v>1</c:v>
                </c:pt>
                <c:pt idx="84793">
                  <c:v>1</c:v>
                </c:pt>
                <c:pt idx="84794">
                  <c:v>1</c:v>
                </c:pt>
                <c:pt idx="84795">
                  <c:v>1</c:v>
                </c:pt>
                <c:pt idx="84796">
                  <c:v>1</c:v>
                </c:pt>
                <c:pt idx="84797">
                  <c:v>1</c:v>
                </c:pt>
                <c:pt idx="84798">
                  <c:v>1</c:v>
                </c:pt>
                <c:pt idx="84799">
                  <c:v>1</c:v>
                </c:pt>
                <c:pt idx="84800">
                  <c:v>1</c:v>
                </c:pt>
                <c:pt idx="84801">
                  <c:v>1</c:v>
                </c:pt>
                <c:pt idx="84802">
                  <c:v>1</c:v>
                </c:pt>
                <c:pt idx="84803">
                  <c:v>1</c:v>
                </c:pt>
                <c:pt idx="84804">
                  <c:v>0.85714285700000004</c:v>
                </c:pt>
                <c:pt idx="84805">
                  <c:v>1</c:v>
                </c:pt>
                <c:pt idx="84806">
                  <c:v>1</c:v>
                </c:pt>
                <c:pt idx="84807">
                  <c:v>1</c:v>
                </c:pt>
                <c:pt idx="84808">
                  <c:v>1</c:v>
                </c:pt>
                <c:pt idx="84809">
                  <c:v>1</c:v>
                </c:pt>
                <c:pt idx="84810">
                  <c:v>1</c:v>
                </c:pt>
                <c:pt idx="84811">
                  <c:v>1</c:v>
                </c:pt>
                <c:pt idx="84812">
                  <c:v>1</c:v>
                </c:pt>
                <c:pt idx="84813">
                  <c:v>1</c:v>
                </c:pt>
                <c:pt idx="84814">
                  <c:v>1</c:v>
                </c:pt>
                <c:pt idx="84815">
                  <c:v>1</c:v>
                </c:pt>
                <c:pt idx="84816">
                  <c:v>1</c:v>
                </c:pt>
                <c:pt idx="84817">
                  <c:v>1</c:v>
                </c:pt>
                <c:pt idx="84818">
                  <c:v>1</c:v>
                </c:pt>
                <c:pt idx="84819">
                  <c:v>1</c:v>
                </c:pt>
                <c:pt idx="84820">
                  <c:v>1</c:v>
                </c:pt>
                <c:pt idx="84821">
                  <c:v>1</c:v>
                </c:pt>
                <c:pt idx="84822">
                  <c:v>1</c:v>
                </c:pt>
                <c:pt idx="84823">
                  <c:v>1</c:v>
                </c:pt>
                <c:pt idx="84824">
                  <c:v>1</c:v>
                </c:pt>
                <c:pt idx="84825">
                  <c:v>1</c:v>
                </c:pt>
                <c:pt idx="84826">
                  <c:v>1</c:v>
                </c:pt>
                <c:pt idx="84827">
                  <c:v>1</c:v>
                </c:pt>
                <c:pt idx="84828">
                  <c:v>1</c:v>
                </c:pt>
                <c:pt idx="84829">
                  <c:v>1</c:v>
                </c:pt>
                <c:pt idx="84830">
                  <c:v>1</c:v>
                </c:pt>
                <c:pt idx="84831">
                  <c:v>1</c:v>
                </c:pt>
                <c:pt idx="84832">
                  <c:v>1</c:v>
                </c:pt>
                <c:pt idx="84833">
                  <c:v>1</c:v>
                </c:pt>
                <c:pt idx="84834">
                  <c:v>1</c:v>
                </c:pt>
                <c:pt idx="84835">
                  <c:v>1</c:v>
                </c:pt>
                <c:pt idx="84836">
                  <c:v>1</c:v>
                </c:pt>
                <c:pt idx="84837">
                  <c:v>1</c:v>
                </c:pt>
                <c:pt idx="84838">
                  <c:v>1</c:v>
                </c:pt>
                <c:pt idx="84839">
                  <c:v>1</c:v>
                </c:pt>
                <c:pt idx="84840">
                  <c:v>1</c:v>
                </c:pt>
                <c:pt idx="84841">
                  <c:v>1</c:v>
                </c:pt>
                <c:pt idx="84842">
                  <c:v>1</c:v>
                </c:pt>
                <c:pt idx="84843">
                  <c:v>1</c:v>
                </c:pt>
                <c:pt idx="84844">
                  <c:v>1</c:v>
                </c:pt>
                <c:pt idx="84845">
                  <c:v>1</c:v>
                </c:pt>
                <c:pt idx="84846">
                  <c:v>1</c:v>
                </c:pt>
                <c:pt idx="84847">
                  <c:v>0.85714285700000004</c:v>
                </c:pt>
                <c:pt idx="84848">
                  <c:v>1</c:v>
                </c:pt>
                <c:pt idx="84849">
                  <c:v>1</c:v>
                </c:pt>
                <c:pt idx="84850">
                  <c:v>1</c:v>
                </c:pt>
                <c:pt idx="84851">
                  <c:v>1</c:v>
                </c:pt>
                <c:pt idx="84852">
                  <c:v>1</c:v>
                </c:pt>
                <c:pt idx="84853">
                  <c:v>1</c:v>
                </c:pt>
                <c:pt idx="84854">
                  <c:v>1</c:v>
                </c:pt>
                <c:pt idx="84855">
                  <c:v>1</c:v>
                </c:pt>
                <c:pt idx="84856">
                  <c:v>1</c:v>
                </c:pt>
                <c:pt idx="84857">
                  <c:v>0.14285714299999999</c:v>
                </c:pt>
                <c:pt idx="84858">
                  <c:v>1</c:v>
                </c:pt>
                <c:pt idx="84859">
                  <c:v>1</c:v>
                </c:pt>
                <c:pt idx="84860">
                  <c:v>1</c:v>
                </c:pt>
                <c:pt idx="84861">
                  <c:v>1</c:v>
                </c:pt>
                <c:pt idx="84862">
                  <c:v>1</c:v>
                </c:pt>
                <c:pt idx="84863">
                  <c:v>1</c:v>
                </c:pt>
                <c:pt idx="84864">
                  <c:v>1</c:v>
                </c:pt>
                <c:pt idx="84865">
                  <c:v>1</c:v>
                </c:pt>
                <c:pt idx="84866">
                  <c:v>1</c:v>
                </c:pt>
                <c:pt idx="84867">
                  <c:v>1</c:v>
                </c:pt>
                <c:pt idx="84868">
                  <c:v>1</c:v>
                </c:pt>
                <c:pt idx="84869">
                  <c:v>1</c:v>
                </c:pt>
                <c:pt idx="84870">
                  <c:v>1</c:v>
                </c:pt>
                <c:pt idx="84871">
                  <c:v>1</c:v>
                </c:pt>
                <c:pt idx="84872">
                  <c:v>1</c:v>
                </c:pt>
                <c:pt idx="84873">
                  <c:v>1</c:v>
                </c:pt>
                <c:pt idx="84874">
                  <c:v>1</c:v>
                </c:pt>
                <c:pt idx="84875">
                  <c:v>1</c:v>
                </c:pt>
                <c:pt idx="84876">
                  <c:v>0.571428571</c:v>
                </c:pt>
                <c:pt idx="84877">
                  <c:v>1</c:v>
                </c:pt>
                <c:pt idx="84878">
                  <c:v>1</c:v>
                </c:pt>
                <c:pt idx="84879">
                  <c:v>1</c:v>
                </c:pt>
                <c:pt idx="84880">
                  <c:v>1</c:v>
                </c:pt>
                <c:pt idx="84881">
                  <c:v>1</c:v>
                </c:pt>
                <c:pt idx="84882">
                  <c:v>1</c:v>
                </c:pt>
                <c:pt idx="84883">
                  <c:v>1</c:v>
                </c:pt>
                <c:pt idx="84884">
                  <c:v>1</c:v>
                </c:pt>
                <c:pt idx="84885">
                  <c:v>1</c:v>
                </c:pt>
                <c:pt idx="84886">
                  <c:v>0.85714285700000004</c:v>
                </c:pt>
                <c:pt idx="84887">
                  <c:v>1</c:v>
                </c:pt>
                <c:pt idx="84888">
                  <c:v>1</c:v>
                </c:pt>
                <c:pt idx="84889">
                  <c:v>0.85714285700000004</c:v>
                </c:pt>
                <c:pt idx="84890">
                  <c:v>1</c:v>
                </c:pt>
                <c:pt idx="84891">
                  <c:v>1</c:v>
                </c:pt>
                <c:pt idx="84892">
                  <c:v>1</c:v>
                </c:pt>
                <c:pt idx="84893">
                  <c:v>1</c:v>
                </c:pt>
                <c:pt idx="84894">
                  <c:v>1</c:v>
                </c:pt>
                <c:pt idx="84895">
                  <c:v>1</c:v>
                </c:pt>
                <c:pt idx="84896">
                  <c:v>1</c:v>
                </c:pt>
                <c:pt idx="84897">
                  <c:v>1</c:v>
                </c:pt>
                <c:pt idx="84898">
                  <c:v>1</c:v>
                </c:pt>
                <c:pt idx="84899">
                  <c:v>1</c:v>
                </c:pt>
                <c:pt idx="84900">
                  <c:v>1</c:v>
                </c:pt>
                <c:pt idx="84901">
                  <c:v>1</c:v>
                </c:pt>
                <c:pt idx="84902">
                  <c:v>1</c:v>
                </c:pt>
                <c:pt idx="84903">
                  <c:v>1</c:v>
                </c:pt>
                <c:pt idx="84904">
                  <c:v>1</c:v>
                </c:pt>
                <c:pt idx="84905">
                  <c:v>1</c:v>
                </c:pt>
                <c:pt idx="84906">
                  <c:v>1</c:v>
                </c:pt>
                <c:pt idx="84907">
                  <c:v>1</c:v>
                </c:pt>
                <c:pt idx="84908">
                  <c:v>1</c:v>
                </c:pt>
                <c:pt idx="84909">
                  <c:v>1</c:v>
                </c:pt>
                <c:pt idx="84910">
                  <c:v>1</c:v>
                </c:pt>
                <c:pt idx="84911">
                  <c:v>1</c:v>
                </c:pt>
                <c:pt idx="84912">
                  <c:v>1</c:v>
                </c:pt>
                <c:pt idx="84913">
                  <c:v>1</c:v>
                </c:pt>
                <c:pt idx="84914">
                  <c:v>1</c:v>
                </c:pt>
                <c:pt idx="84915">
                  <c:v>1</c:v>
                </c:pt>
                <c:pt idx="84916">
                  <c:v>1</c:v>
                </c:pt>
                <c:pt idx="84917">
                  <c:v>1</c:v>
                </c:pt>
                <c:pt idx="84918">
                  <c:v>1</c:v>
                </c:pt>
                <c:pt idx="84919">
                  <c:v>1</c:v>
                </c:pt>
                <c:pt idx="84920">
                  <c:v>1</c:v>
                </c:pt>
                <c:pt idx="84921">
                  <c:v>1</c:v>
                </c:pt>
                <c:pt idx="84922">
                  <c:v>1</c:v>
                </c:pt>
                <c:pt idx="84923">
                  <c:v>1</c:v>
                </c:pt>
                <c:pt idx="84924">
                  <c:v>1</c:v>
                </c:pt>
                <c:pt idx="84925">
                  <c:v>1</c:v>
                </c:pt>
                <c:pt idx="84926">
                  <c:v>1</c:v>
                </c:pt>
                <c:pt idx="84927">
                  <c:v>1</c:v>
                </c:pt>
                <c:pt idx="84928">
                  <c:v>1</c:v>
                </c:pt>
                <c:pt idx="84929">
                  <c:v>1</c:v>
                </c:pt>
                <c:pt idx="84930">
                  <c:v>1</c:v>
                </c:pt>
                <c:pt idx="84931">
                  <c:v>1</c:v>
                </c:pt>
                <c:pt idx="84932">
                  <c:v>1</c:v>
                </c:pt>
                <c:pt idx="84933">
                  <c:v>1</c:v>
                </c:pt>
                <c:pt idx="84934">
                  <c:v>1</c:v>
                </c:pt>
                <c:pt idx="84935">
                  <c:v>1</c:v>
                </c:pt>
                <c:pt idx="84936">
                  <c:v>1</c:v>
                </c:pt>
                <c:pt idx="84937">
                  <c:v>1</c:v>
                </c:pt>
                <c:pt idx="84938">
                  <c:v>1</c:v>
                </c:pt>
                <c:pt idx="84939">
                  <c:v>1</c:v>
                </c:pt>
                <c:pt idx="84940">
                  <c:v>1</c:v>
                </c:pt>
                <c:pt idx="84941">
                  <c:v>1</c:v>
                </c:pt>
                <c:pt idx="84942">
                  <c:v>1</c:v>
                </c:pt>
                <c:pt idx="84943">
                  <c:v>1</c:v>
                </c:pt>
                <c:pt idx="84944">
                  <c:v>1</c:v>
                </c:pt>
                <c:pt idx="84945">
                  <c:v>1</c:v>
                </c:pt>
                <c:pt idx="84946">
                  <c:v>1</c:v>
                </c:pt>
                <c:pt idx="84947">
                  <c:v>1</c:v>
                </c:pt>
                <c:pt idx="84948">
                  <c:v>1</c:v>
                </c:pt>
                <c:pt idx="84949">
                  <c:v>1</c:v>
                </c:pt>
                <c:pt idx="84950">
                  <c:v>1</c:v>
                </c:pt>
                <c:pt idx="84951">
                  <c:v>1</c:v>
                </c:pt>
                <c:pt idx="84952">
                  <c:v>1</c:v>
                </c:pt>
                <c:pt idx="84953">
                  <c:v>1</c:v>
                </c:pt>
                <c:pt idx="84954">
                  <c:v>1</c:v>
                </c:pt>
                <c:pt idx="84955">
                  <c:v>1</c:v>
                </c:pt>
                <c:pt idx="84956">
                  <c:v>1</c:v>
                </c:pt>
                <c:pt idx="84957">
                  <c:v>1</c:v>
                </c:pt>
                <c:pt idx="84958">
                  <c:v>1</c:v>
                </c:pt>
                <c:pt idx="84959">
                  <c:v>1</c:v>
                </c:pt>
                <c:pt idx="84960">
                  <c:v>1</c:v>
                </c:pt>
                <c:pt idx="84961">
                  <c:v>1</c:v>
                </c:pt>
                <c:pt idx="84962">
                  <c:v>1</c:v>
                </c:pt>
                <c:pt idx="84963">
                  <c:v>1</c:v>
                </c:pt>
                <c:pt idx="84964">
                  <c:v>1</c:v>
                </c:pt>
                <c:pt idx="84965">
                  <c:v>1</c:v>
                </c:pt>
                <c:pt idx="84966">
                  <c:v>1</c:v>
                </c:pt>
                <c:pt idx="84967">
                  <c:v>1</c:v>
                </c:pt>
                <c:pt idx="84968">
                  <c:v>1</c:v>
                </c:pt>
                <c:pt idx="84969">
                  <c:v>1</c:v>
                </c:pt>
                <c:pt idx="84970">
                  <c:v>1</c:v>
                </c:pt>
                <c:pt idx="84971">
                  <c:v>1</c:v>
                </c:pt>
                <c:pt idx="84972">
                  <c:v>1</c:v>
                </c:pt>
                <c:pt idx="84973">
                  <c:v>1</c:v>
                </c:pt>
                <c:pt idx="84974">
                  <c:v>1</c:v>
                </c:pt>
                <c:pt idx="84975">
                  <c:v>1</c:v>
                </c:pt>
                <c:pt idx="84976">
                  <c:v>1</c:v>
                </c:pt>
                <c:pt idx="84977">
                  <c:v>1</c:v>
                </c:pt>
                <c:pt idx="84978">
                  <c:v>1</c:v>
                </c:pt>
                <c:pt idx="84979">
                  <c:v>1</c:v>
                </c:pt>
                <c:pt idx="84980">
                  <c:v>1</c:v>
                </c:pt>
                <c:pt idx="84981">
                  <c:v>1</c:v>
                </c:pt>
                <c:pt idx="84982">
                  <c:v>1</c:v>
                </c:pt>
                <c:pt idx="84983">
                  <c:v>1</c:v>
                </c:pt>
                <c:pt idx="84984">
                  <c:v>1</c:v>
                </c:pt>
                <c:pt idx="84985">
                  <c:v>1</c:v>
                </c:pt>
                <c:pt idx="84986">
                  <c:v>1</c:v>
                </c:pt>
                <c:pt idx="84987">
                  <c:v>1</c:v>
                </c:pt>
                <c:pt idx="84988">
                  <c:v>1</c:v>
                </c:pt>
                <c:pt idx="84989">
                  <c:v>1</c:v>
                </c:pt>
                <c:pt idx="84990">
                  <c:v>1</c:v>
                </c:pt>
                <c:pt idx="84991">
                  <c:v>1</c:v>
                </c:pt>
                <c:pt idx="84992">
                  <c:v>1</c:v>
                </c:pt>
                <c:pt idx="84993">
                  <c:v>1</c:v>
                </c:pt>
                <c:pt idx="84994">
                  <c:v>1</c:v>
                </c:pt>
                <c:pt idx="84995">
                  <c:v>1</c:v>
                </c:pt>
                <c:pt idx="84996">
                  <c:v>1</c:v>
                </c:pt>
                <c:pt idx="84997">
                  <c:v>1</c:v>
                </c:pt>
                <c:pt idx="84998">
                  <c:v>1</c:v>
                </c:pt>
                <c:pt idx="84999">
                  <c:v>1</c:v>
                </c:pt>
                <c:pt idx="85000">
                  <c:v>1</c:v>
                </c:pt>
                <c:pt idx="85001">
                  <c:v>0.14285714299999999</c:v>
                </c:pt>
                <c:pt idx="85002">
                  <c:v>1</c:v>
                </c:pt>
                <c:pt idx="85003">
                  <c:v>1</c:v>
                </c:pt>
                <c:pt idx="85004">
                  <c:v>1</c:v>
                </c:pt>
                <c:pt idx="85005">
                  <c:v>1</c:v>
                </c:pt>
                <c:pt idx="85006">
                  <c:v>1</c:v>
                </c:pt>
                <c:pt idx="85007">
                  <c:v>1</c:v>
                </c:pt>
                <c:pt idx="85008">
                  <c:v>1</c:v>
                </c:pt>
                <c:pt idx="85009">
                  <c:v>1</c:v>
                </c:pt>
                <c:pt idx="85010">
                  <c:v>1</c:v>
                </c:pt>
                <c:pt idx="85011">
                  <c:v>1</c:v>
                </c:pt>
                <c:pt idx="85012">
                  <c:v>1</c:v>
                </c:pt>
                <c:pt idx="85013">
                  <c:v>1</c:v>
                </c:pt>
                <c:pt idx="85014">
                  <c:v>1</c:v>
                </c:pt>
                <c:pt idx="85015">
                  <c:v>1</c:v>
                </c:pt>
                <c:pt idx="85016">
                  <c:v>1</c:v>
                </c:pt>
                <c:pt idx="85017">
                  <c:v>1</c:v>
                </c:pt>
                <c:pt idx="85018">
                  <c:v>1</c:v>
                </c:pt>
                <c:pt idx="85019">
                  <c:v>1</c:v>
                </c:pt>
                <c:pt idx="85020">
                  <c:v>1</c:v>
                </c:pt>
                <c:pt idx="85021">
                  <c:v>1</c:v>
                </c:pt>
                <c:pt idx="85022">
                  <c:v>1</c:v>
                </c:pt>
                <c:pt idx="85023">
                  <c:v>1</c:v>
                </c:pt>
                <c:pt idx="85024">
                  <c:v>1</c:v>
                </c:pt>
                <c:pt idx="85025">
                  <c:v>1</c:v>
                </c:pt>
                <c:pt idx="85026">
                  <c:v>1</c:v>
                </c:pt>
                <c:pt idx="85027">
                  <c:v>1</c:v>
                </c:pt>
                <c:pt idx="85028">
                  <c:v>1</c:v>
                </c:pt>
                <c:pt idx="85029">
                  <c:v>1</c:v>
                </c:pt>
                <c:pt idx="85030">
                  <c:v>1</c:v>
                </c:pt>
                <c:pt idx="85031">
                  <c:v>1</c:v>
                </c:pt>
                <c:pt idx="85032">
                  <c:v>1</c:v>
                </c:pt>
                <c:pt idx="85033">
                  <c:v>1</c:v>
                </c:pt>
                <c:pt idx="85034">
                  <c:v>1</c:v>
                </c:pt>
                <c:pt idx="85035">
                  <c:v>1</c:v>
                </c:pt>
                <c:pt idx="85036">
                  <c:v>1</c:v>
                </c:pt>
                <c:pt idx="85037">
                  <c:v>1</c:v>
                </c:pt>
                <c:pt idx="85038">
                  <c:v>1</c:v>
                </c:pt>
                <c:pt idx="85039">
                  <c:v>1</c:v>
                </c:pt>
                <c:pt idx="85040">
                  <c:v>1</c:v>
                </c:pt>
                <c:pt idx="85041">
                  <c:v>1</c:v>
                </c:pt>
                <c:pt idx="85042">
                  <c:v>1</c:v>
                </c:pt>
                <c:pt idx="85043">
                  <c:v>1</c:v>
                </c:pt>
                <c:pt idx="85044">
                  <c:v>1</c:v>
                </c:pt>
                <c:pt idx="85045">
                  <c:v>1</c:v>
                </c:pt>
                <c:pt idx="85046">
                  <c:v>1</c:v>
                </c:pt>
                <c:pt idx="85047">
                  <c:v>1</c:v>
                </c:pt>
                <c:pt idx="85048">
                  <c:v>1</c:v>
                </c:pt>
                <c:pt idx="85049">
                  <c:v>1</c:v>
                </c:pt>
                <c:pt idx="85050">
                  <c:v>1</c:v>
                </c:pt>
                <c:pt idx="85051">
                  <c:v>1</c:v>
                </c:pt>
                <c:pt idx="85052">
                  <c:v>1</c:v>
                </c:pt>
                <c:pt idx="85053">
                  <c:v>1</c:v>
                </c:pt>
                <c:pt idx="85054">
                  <c:v>1</c:v>
                </c:pt>
                <c:pt idx="85055">
                  <c:v>1</c:v>
                </c:pt>
                <c:pt idx="85056">
                  <c:v>1</c:v>
                </c:pt>
                <c:pt idx="85057">
                  <c:v>1</c:v>
                </c:pt>
                <c:pt idx="85058">
                  <c:v>1</c:v>
                </c:pt>
                <c:pt idx="85059">
                  <c:v>1</c:v>
                </c:pt>
                <c:pt idx="85060">
                  <c:v>1</c:v>
                </c:pt>
                <c:pt idx="85061">
                  <c:v>1</c:v>
                </c:pt>
                <c:pt idx="85062">
                  <c:v>1</c:v>
                </c:pt>
                <c:pt idx="85063">
                  <c:v>1</c:v>
                </c:pt>
                <c:pt idx="85064">
                  <c:v>1</c:v>
                </c:pt>
                <c:pt idx="85065">
                  <c:v>1</c:v>
                </c:pt>
                <c:pt idx="85066">
                  <c:v>1</c:v>
                </c:pt>
                <c:pt idx="85067">
                  <c:v>1</c:v>
                </c:pt>
                <c:pt idx="85068">
                  <c:v>1</c:v>
                </c:pt>
                <c:pt idx="85069">
                  <c:v>1</c:v>
                </c:pt>
                <c:pt idx="85070">
                  <c:v>1</c:v>
                </c:pt>
                <c:pt idx="85071">
                  <c:v>1</c:v>
                </c:pt>
                <c:pt idx="85072">
                  <c:v>1</c:v>
                </c:pt>
                <c:pt idx="85073">
                  <c:v>1</c:v>
                </c:pt>
                <c:pt idx="85074">
                  <c:v>1</c:v>
                </c:pt>
                <c:pt idx="85075">
                  <c:v>1</c:v>
                </c:pt>
                <c:pt idx="85076">
                  <c:v>1</c:v>
                </c:pt>
                <c:pt idx="85077">
                  <c:v>1</c:v>
                </c:pt>
                <c:pt idx="85078">
                  <c:v>1</c:v>
                </c:pt>
                <c:pt idx="85079">
                  <c:v>1</c:v>
                </c:pt>
                <c:pt idx="85080">
                  <c:v>1</c:v>
                </c:pt>
                <c:pt idx="85081">
                  <c:v>1</c:v>
                </c:pt>
                <c:pt idx="85082">
                  <c:v>1</c:v>
                </c:pt>
                <c:pt idx="85083">
                  <c:v>1</c:v>
                </c:pt>
                <c:pt idx="85084">
                  <c:v>1</c:v>
                </c:pt>
                <c:pt idx="85085">
                  <c:v>1</c:v>
                </c:pt>
                <c:pt idx="85086">
                  <c:v>1</c:v>
                </c:pt>
                <c:pt idx="85087">
                  <c:v>1</c:v>
                </c:pt>
                <c:pt idx="85088">
                  <c:v>1</c:v>
                </c:pt>
                <c:pt idx="85089">
                  <c:v>1</c:v>
                </c:pt>
                <c:pt idx="85090">
                  <c:v>1</c:v>
                </c:pt>
                <c:pt idx="85091">
                  <c:v>1</c:v>
                </c:pt>
                <c:pt idx="85092">
                  <c:v>1</c:v>
                </c:pt>
                <c:pt idx="85093">
                  <c:v>1</c:v>
                </c:pt>
                <c:pt idx="85094">
                  <c:v>1</c:v>
                </c:pt>
                <c:pt idx="85095">
                  <c:v>1</c:v>
                </c:pt>
                <c:pt idx="85096">
                  <c:v>1</c:v>
                </c:pt>
                <c:pt idx="85097">
                  <c:v>1</c:v>
                </c:pt>
                <c:pt idx="85098">
                  <c:v>1</c:v>
                </c:pt>
                <c:pt idx="85099">
                  <c:v>1</c:v>
                </c:pt>
                <c:pt idx="85100">
                  <c:v>1</c:v>
                </c:pt>
                <c:pt idx="85101">
                  <c:v>1</c:v>
                </c:pt>
                <c:pt idx="85102">
                  <c:v>1</c:v>
                </c:pt>
                <c:pt idx="85103">
                  <c:v>1</c:v>
                </c:pt>
                <c:pt idx="85104">
                  <c:v>1</c:v>
                </c:pt>
                <c:pt idx="85105">
                  <c:v>1</c:v>
                </c:pt>
                <c:pt idx="85106">
                  <c:v>1</c:v>
                </c:pt>
                <c:pt idx="85107">
                  <c:v>1</c:v>
                </c:pt>
                <c:pt idx="85108">
                  <c:v>1</c:v>
                </c:pt>
                <c:pt idx="85109">
                  <c:v>1</c:v>
                </c:pt>
                <c:pt idx="85110">
                  <c:v>1</c:v>
                </c:pt>
                <c:pt idx="85111">
                  <c:v>1</c:v>
                </c:pt>
                <c:pt idx="85112">
                  <c:v>1</c:v>
                </c:pt>
                <c:pt idx="85113">
                  <c:v>1</c:v>
                </c:pt>
                <c:pt idx="85114">
                  <c:v>1</c:v>
                </c:pt>
                <c:pt idx="85115">
                  <c:v>1</c:v>
                </c:pt>
                <c:pt idx="85116">
                  <c:v>1</c:v>
                </c:pt>
                <c:pt idx="85117">
                  <c:v>1</c:v>
                </c:pt>
                <c:pt idx="85118">
                  <c:v>1</c:v>
                </c:pt>
                <c:pt idx="85119">
                  <c:v>1</c:v>
                </c:pt>
                <c:pt idx="85120">
                  <c:v>1</c:v>
                </c:pt>
                <c:pt idx="85121">
                  <c:v>1</c:v>
                </c:pt>
                <c:pt idx="85122">
                  <c:v>0.85714285700000004</c:v>
                </c:pt>
                <c:pt idx="85123">
                  <c:v>1</c:v>
                </c:pt>
                <c:pt idx="85124">
                  <c:v>1</c:v>
                </c:pt>
                <c:pt idx="85125">
                  <c:v>1</c:v>
                </c:pt>
                <c:pt idx="85126">
                  <c:v>1</c:v>
                </c:pt>
                <c:pt idx="85127">
                  <c:v>1</c:v>
                </c:pt>
                <c:pt idx="85128">
                  <c:v>1</c:v>
                </c:pt>
                <c:pt idx="85129">
                  <c:v>1</c:v>
                </c:pt>
                <c:pt idx="85130">
                  <c:v>1</c:v>
                </c:pt>
                <c:pt idx="85131">
                  <c:v>1</c:v>
                </c:pt>
                <c:pt idx="85132">
                  <c:v>1</c:v>
                </c:pt>
                <c:pt idx="85133">
                  <c:v>1</c:v>
                </c:pt>
                <c:pt idx="85134">
                  <c:v>1</c:v>
                </c:pt>
                <c:pt idx="85135">
                  <c:v>1</c:v>
                </c:pt>
                <c:pt idx="85136">
                  <c:v>1</c:v>
                </c:pt>
                <c:pt idx="85137">
                  <c:v>1</c:v>
                </c:pt>
                <c:pt idx="85138">
                  <c:v>1</c:v>
                </c:pt>
                <c:pt idx="85139">
                  <c:v>1</c:v>
                </c:pt>
                <c:pt idx="85140">
                  <c:v>1</c:v>
                </c:pt>
                <c:pt idx="85141">
                  <c:v>1</c:v>
                </c:pt>
                <c:pt idx="85142">
                  <c:v>1</c:v>
                </c:pt>
                <c:pt idx="85143">
                  <c:v>1</c:v>
                </c:pt>
                <c:pt idx="85144">
                  <c:v>1</c:v>
                </c:pt>
                <c:pt idx="85145">
                  <c:v>1</c:v>
                </c:pt>
                <c:pt idx="85146">
                  <c:v>1</c:v>
                </c:pt>
                <c:pt idx="85147">
                  <c:v>1</c:v>
                </c:pt>
                <c:pt idx="85148">
                  <c:v>1</c:v>
                </c:pt>
                <c:pt idx="85149">
                  <c:v>1</c:v>
                </c:pt>
                <c:pt idx="85150">
                  <c:v>1</c:v>
                </c:pt>
                <c:pt idx="85151">
                  <c:v>1</c:v>
                </c:pt>
                <c:pt idx="85152">
                  <c:v>1</c:v>
                </c:pt>
                <c:pt idx="85153">
                  <c:v>1</c:v>
                </c:pt>
                <c:pt idx="85154">
                  <c:v>1</c:v>
                </c:pt>
                <c:pt idx="85155">
                  <c:v>1</c:v>
                </c:pt>
                <c:pt idx="85156">
                  <c:v>1</c:v>
                </c:pt>
                <c:pt idx="85157">
                  <c:v>1</c:v>
                </c:pt>
                <c:pt idx="85158">
                  <c:v>1</c:v>
                </c:pt>
                <c:pt idx="85159">
                  <c:v>1</c:v>
                </c:pt>
                <c:pt idx="85160">
                  <c:v>1</c:v>
                </c:pt>
                <c:pt idx="85161">
                  <c:v>1</c:v>
                </c:pt>
                <c:pt idx="85162">
                  <c:v>1</c:v>
                </c:pt>
                <c:pt idx="85163">
                  <c:v>1</c:v>
                </c:pt>
                <c:pt idx="85164">
                  <c:v>1</c:v>
                </c:pt>
                <c:pt idx="85165">
                  <c:v>1</c:v>
                </c:pt>
                <c:pt idx="85166">
                  <c:v>1</c:v>
                </c:pt>
                <c:pt idx="85167">
                  <c:v>1</c:v>
                </c:pt>
                <c:pt idx="85168">
                  <c:v>1</c:v>
                </c:pt>
                <c:pt idx="85169">
                  <c:v>1</c:v>
                </c:pt>
                <c:pt idx="85170">
                  <c:v>1</c:v>
                </c:pt>
                <c:pt idx="85171">
                  <c:v>1</c:v>
                </c:pt>
                <c:pt idx="85172">
                  <c:v>1</c:v>
                </c:pt>
                <c:pt idx="85173">
                  <c:v>1</c:v>
                </c:pt>
                <c:pt idx="85174">
                  <c:v>1</c:v>
                </c:pt>
                <c:pt idx="85175">
                  <c:v>1</c:v>
                </c:pt>
                <c:pt idx="85176">
                  <c:v>1</c:v>
                </c:pt>
                <c:pt idx="85177">
                  <c:v>1</c:v>
                </c:pt>
                <c:pt idx="85178">
                  <c:v>1</c:v>
                </c:pt>
                <c:pt idx="85179">
                  <c:v>1</c:v>
                </c:pt>
                <c:pt idx="85180">
                  <c:v>1</c:v>
                </c:pt>
                <c:pt idx="85181">
                  <c:v>1</c:v>
                </c:pt>
                <c:pt idx="85182">
                  <c:v>1</c:v>
                </c:pt>
                <c:pt idx="85183">
                  <c:v>1</c:v>
                </c:pt>
                <c:pt idx="85184">
                  <c:v>1</c:v>
                </c:pt>
                <c:pt idx="85185">
                  <c:v>1</c:v>
                </c:pt>
                <c:pt idx="85186">
                  <c:v>1</c:v>
                </c:pt>
                <c:pt idx="85187">
                  <c:v>1</c:v>
                </c:pt>
                <c:pt idx="85188">
                  <c:v>1</c:v>
                </c:pt>
                <c:pt idx="85189">
                  <c:v>1</c:v>
                </c:pt>
                <c:pt idx="85190">
                  <c:v>1</c:v>
                </c:pt>
                <c:pt idx="85191">
                  <c:v>1</c:v>
                </c:pt>
                <c:pt idx="85192">
                  <c:v>1</c:v>
                </c:pt>
                <c:pt idx="85193">
                  <c:v>1</c:v>
                </c:pt>
                <c:pt idx="85194">
                  <c:v>1</c:v>
                </c:pt>
                <c:pt idx="85195">
                  <c:v>1</c:v>
                </c:pt>
                <c:pt idx="85196">
                  <c:v>1</c:v>
                </c:pt>
                <c:pt idx="85197">
                  <c:v>1</c:v>
                </c:pt>
                <c:pt idx="85198">
                  <c:v>1</c:v>
                </c:pt>
                <c:pt idx="85199">
                  <c:v>1</c:v>
                </c:pt>
                <c:pt idx="85200">
                  <c:v>1</c:v>
                </c:pt>
                <c:pt idx="85201">
                  <c:v>1</c:v>
                </c:pt>
                <c:pt idx="85202">
                  <c:v>1</c:v>
                </c:pt>
                <c:pt idx="85203">
                  <c:v>1</c:v>
                </c:pt>
                <c:pt idx="85204">
                  <c:v>1</c:v>
                </c:pt>
                <c:pt idx="85205">
                  <c:v>1</c:v>
                </c:pt>
                <c:pt idx="85206">
                  <c:v>1</c:v>
                </c:pt>
                <c:pt idx="85207">
                  <c:v>1</c:v>
                </c:pt>
                <c:pt idx="85208">
                  <c:v>1</c:v>
                </c:pt>
                <c:pt idx="85209">
                  <c:v>1</c:v>
                </c:pt>
                <c:pt idx="85210">
                  <c:v>1</c:v>
                </c:pt>
                <c:pt idx="85211">
                  <c:v>1</c:v>
                </c:pt>
                <c:pt idx="85212">
                  <c:v>1</c:v>
                </c:pt>
                <c:pt idx="85213">
                  <c:v>1</c:v>
                </c:pt>
                <c:pt idx="85214">
                  <c:v>1</c:v>
                </c:pt>
                <c:pt idx="85215">
                  <c:v>1</c:v>
                </c:pt>
                <c:pt idx="85216">
                  <c:v>1</c:v>
                </c:pt>
                <c:pt idx="85217">
                  <c:v>1</c:v>
                </c:pt>
                <c:pt idx="85218">
                  <c:v>1</c:v>
                </c:pt>
                <c:pt idx="85219">
                  <c:v>1</c:v>
                </c:pt>
                <c:pt idx="85220">
                  <c:v>1</c:v>
                </c:pt>
                <c:pt idx="85221">
                  <c:v>1</c:v>
                </c:pt>
                <c:pt idx="85222">
                  <c:v>1</c:v>
                </c:pt>
                <c:pt idx="85223">
                  <c:v>1</c:v>
                </c:pt>
                <c:pt idx="85224">
                  <c:v>1</c:v>
                </c:pt>
                <c:pt idx="85225">
                  <c:v>0.71428571399999996</c:v>
                </c:pt>
                <c:pt idx="85226">
                  <c:v>1</c:v>
                </c:pt>
                <c:pt idx="85227">
                  <c:v>1</c:v>
                </c:pt>
                <c:pt idx="85228">
                  <c:v>1</c:v>
                </c:pt>
                <c:pt idx="85229">
                  <c:v>1</c:v>
                </c:pt>
                <c:pt idx="85230">
                  <c:v>1</c:v>
                </c:pt>
                <c:pt idx="85231">
                  <c:v>1</c:v>
                </c:pt>
                <c:pt idx="85232">
                  <c:v>1</c:v>
                </c:pt>
                <c:pt idx="85233">
                  <c:v>1</c:v>
                </c:pt>
                <c:pt idx="85234">
                  <c:v>1</c:v>
                </c:pt>
                <c:pt idx="85235">
                  <c:v>1</c:v>
                </c:pt>
                <c:pt idx="85236">
                  <c:v>1</c:v>
                </c:pt>
                <c:pt idx="85237">
                  <c:v>1</c:v>
                </c:pt>
                <c:pt idx="85238">
                  <c:v>1</c:v>
                </c:pt>
                <c:pt idx="85239">
                  <c:v>1</c:v>
                </c:pt>
                <c:pt idx="85240">
                  <c:v>1</c:v>
                </c:pt>
                <c:pt idx="85241">
                  <c:v>1</c:v>
                </c:pt>
                <c:pt idx="85242">
                  <c:v>1</c:v>
                </c:pt>
                <c:pt idx="85243">
                  <c:v>1</c:v>
                </c:pt>
                <c:pt idx="85244">
                  <c:v>1</c:v>
                </c:pt>
                <c:pt idx="85245">
                  <c:v>1</c:v>
                </c:pt>
                <c:pt idx="85246">
                  <c:v>1</c:v>
                </c:pt>
                <c:pt idx="85247">
                  <c:v>1</c:v>
                </c:pt>
                <c:pt idx="85248">
                  <c:v>1</c:v>
                </c:pt>
                <c:pt idx="85249">
                  <c:v>1</c:v>
                </c:pt>
                <c:pt idx="85250">
                  <c:v>1</c:v>
                </c:pt>
                <c:pt idx="85251">
                  <c:v>1</c:v>
                </c:pt>
                <c:pt idx="85252">
                  <c:v>1</c:v>
                </c:pt>
                <c:pt idx="85253">
                  <c:v>1</c:v>
                </c:pt>
                <c:pt idx="85254">
                  <c:v>1</c:v>
                </c:pt>
                <c:pt idx="85255">
                  <c:v>1</c:v>
                </c:pt>
                <c:pt idx="85256">
                  <c:v>1</c:v>
                </c:pt>
                <c:pt idx="85257">
                  <c:v>1</c:v>
                </c:pt>
                <c:pt idx="85258">
                  <c:v>1</c:v>
                </c:pt>
                <c:pt idx="85259">
                  <c:v>1</c:v>
                </c:pt>
                <c:pt idx="85260">
                  <c:v>1</c:v>
                </c:pt>
                <c:pt idx="85261">
                  <c:v>1</c:v>
                </c:pt>
                <c:pt idx="85262">
                  <c:v>1</c:v>
                </c:pt>
                <c:pt idx="85263">
                  <c:v>1</c:v>
                </c:pt>
                <c:pt idx="85264">
                  <c:v>1</c:v>
                </c:pt>
                <c:pt idx="85265">
                  <c:v>1</c:v>
                </c:pt>
                <c:pt idx="85266">
                  <c:v>1</c:v>
                </c:pt>
                <c:pt idx="85267">
                  <c:v>1</c:v>
                </c:pt>
                <c:pt idx="85268">
                  <c:v>1</c:v>
                </c:pt>
                <c:pt idx="85269">
                  <c:v>1</c:v>
                </c:pt>
                <c:pt idx="85270">
                  <c:v>1</c:v>
                </c:pt>
                <c:pt idx="85271">
                  <c:v>1</c:v>
                </c:pt>
                <c:pt idx="85272">
                  <c:v>1</c:v>
                </c:pt>
                <c:pt idx="85273">
                  <c:v>1</c:v>
                </c:pt>
                <c:pt idx="85274">
                  <c:v>1</c:v>
                </c:pt>
                <c:pt idx="85275">
                  <c:v>1</c:v>
                </c:pt>
                <c:pt idx="85276">
                  <c:v>1</c:v>
                </c:pt>
                <c:pt idx="85277">
                  <c:v>1</c:v>
                </c:pt>
                <c:pt idx="85278">
                  <c:v>1</c:v>
                </c:pt>
                <c:pt idx="85279">
                  <c:v>1</c:v>
                </c:pt>
                <c:pt idx="85280">
                  <c:v>1</c:v>
                </c:pt>
                <c:pt idx="85281">
                  <c:v>1</c:v>
                </c:pt>
                <c:pt idx="85282">
                  <c:v>1</c:v>
                </c:pt>
                <c:pt idx="85283">
                  <c:v>1</c:v>
                </c:pt>
                <c:pt idx="85284">
                  <c:v>1</c:v>
                </c:pt>
                <c:pt idx="85285">
                  <c:v>1</c:v>
                </c:pt>
                <c:pt idx="85286">
                  <c:v>1</c:v>
                </c:pt>
                <c:pt idx="85287">
                  <c:v>1</c:v>
                </c:pt>
                <c:pt idx="85288">
                  <c:v>1</c:v>
                </c:pt>
                <c:pt idx="85289">
                  <c:v>1</c:v>
                </c:pt>
                <c:pt idx="85290">
                  <c:v>1</c:v>
                </c:pt>
                <c:pt idx="85291">
                  <c:v>1</c:v>
                </c:pt>
                <c:pt idx="85292">
                  <c:v>1</c:v>
                </c:pt>
                <c:pt idx="85293">
                  <c:v>1</c:v>
                </c:pt>
                <c:pt idx="85294">
                  <c:v>1</c:v>
                </c:pt>
                <c:pt idx="85295">
                  <c:v>1</c:v>
                </c:pt>
                <c:pt idx="85296">
                  <c:v>1</c:v>
                </c:pt>
                <c:pt idx="85297">
                  <c:v>1</c:v>
                </c:pt>
                <c:pt idx="85298">
                  <c:v>1</c:v>
                </c:pt>
                <c:pt idx="85299">
                  <c:v>1</c:v>
                </c:pt>
                <c:pt idx="85300">
                  <c:v>1</c:v>
                </c:pt>
                <c:pt idx="85301">
                  <c:v>1</c:v>
                </c:pt>
                <c:pt idx="85302">
                  <c:v>1</c:v>
                </c:pt>
                <c:pt idx="85303">
                  <c:v>1</c:v>
                </c:pt>
                <c:pt idx="85304">
                  <c:v>1</c:v>
                </c:pt>
                <c:pt idx="85305">
                  <c:v>1</c:v>
                </c:pt>
                <c:pt idx="85306">
                  <c:v>1</c:v>
                </c:pt>
                <c:pt idx="85307">
                  <c:v>1</c:v>
                </c:pt>
                <c:pt idx="85308">
                  <c:v>1</c:v>
                </c:pt>
                <c:pt idx="85309">
                  <c:v>1</c:v>
                </c:pt>
                <c:pt idx="85310">
                  <c:v>1</c:v>
                </c:pt>
                <c:pt idx="85311">
                  <c:v>1</c:v>
                </c:pt>
                <c:pt idx="85312">
                  <c:v>1</c:v>
                </c:pt>
                <c:pt idx="85313">
                  <c:v>1</c:v>
                </c:pt>
                <c:pt idx="85314">
                  <c:v>1</c:v>
                </c:pt>
                <c:pt idx="85315">
                  <c:v>1</c:v>
                </c:pt>
                <c:pt idx="85316">
                  <c:v>1</c:v>
                </c:pt>
                <c:pt idx="85317">
                  <c:v>1</c:v>
                </c:pt>
                <c:pt idx="85318">
                  <c:v>1</c:v>
                </c:pt>
                <c:pt idx="85319">
                  <c:v>1</c:v>
                </c:pt>
                <c:pt idx="85320">
                  <c:v>1</c:v>
                </c:pt>
                <c:pt idx="85321">
                  <c:v>1</c:v>
                </c:pt>
                <c:pt idx="85322">
                  <c:v>1</c:v>
                </c:pt>
                <c:pt idx="85323">
                  <c:v>1</c:v>
                </c:pt>
                <c:pt idx="85324">
                  <c:v>1</c:v>
                </c:pt>
                <c:pt idx="85325">
                  <c:v>1</c:v>
                </c:pt>
                <c:pt idx="85326">
                  <c:v>1</c:v>
                </c:pt>
                <c:pt idx="85327">
                  <c:v>1</c:v>
                </c:pt>
                <c:pt idx="85328">
                  <c:v>1</c:v>
                </c:pt>
                <c:pt idx="85329">
                  <c:v>1</c:v>
                </c:pt>
                <c:pt idx="85330">
                  <c:v>1</c:v>
                </c:pt>
                <c:pt idx="85331">
                  <c:v>1</c:v>
                </c:pt>
                <c:pt idx="85332">
                  <c:v>1</c:v>
                </c:pt>
                <c:pt idx="85333">
                  <c:v>1</c:v>
                </c:pt>
                <c:pt idx="85334">
                  <c:v>1</c:v>
                </c:pt>
                <c:pt idx="85335">
                  <c:v>1</c:v>
                </c:pt>
                <c:pt idx="85336">
                  <c:v>1</c:v>
                </c:pt>
                <c:pt idx="85337">
                  <c:v>1</c:v>
                </c:pt>
                <c:pt idx="85338">
                  <c:v>1</c:v>
                </c:pt>
                <c:pt idx="85339">
                  <c:v>1</c:v>
                </c:pt>
                <c:pt idx="85340">
                  <c:v>1</c:v>
                </c:pt>
                <c:pt idx="85341">
                  <c:v>1</c:v>
                </c:pt>
                <c:pt idx="85342">
                  <c:v>1</c:v>
                </c:pt>
                <c:pt idx="85343">
                  <c:v>1</c:v>
                </c:pt>
                <c:pt idx="85344">
                  <c:v>1</c:v>
                </c:pt>
                <c:pt idx="85345">
                  <c:v>1</c:v>
                </c:pt>
                <c:pt idx="85346">
                  <c:v>1</c:v>
                </c:pt>
                <c:pt idx="85347">
                  <c:v>1</c:v>
                </c:pt>
                <c:pt idx="85348">
                  <c:v>1</c:v>
                </c:pt>
                <c:pt idx="85349">
                  <c:v>1</c:v>
                </c:pt>
                <c:pt idx="85350">
                  <c:v>1</c:v>
                </c:pt>
                <c:pt idx="85351">
                  <c:v>1</c:v>
                </c:pt>
                <c:pt idx="85352">
                  <c:v>1</c:v>
                </c:pt>
                <c:pt idx="85353">
                  <c:v>1</c:v>
                </c:pt>
                <c:pt idx="85354">
                  <c:v>1</c:v>
                </c:pt>
                <c:pt idx="85355">
                  <c:v>1</c:v>
                </c:pt>
                <c:pt idx="85356">
                  <c:v>1</c:v>
                </c:pt>
                <c:pt idx="85357">
                  <c:v>1</c:v>
                </c:pt>
                <c:pt idx="85358">
                  <c:v>1</c:v>
                </c:pt>
                <c:pt idx="85359">
                  <c:v>1</c:v>
                </c:pt>
                <c:pt idx="85360">
                  <c:v>1</c:v>
                </c:pt>
                <c:pt idx="85361">
                  <c:v>1</c:v>
                </c:pt>
                <c:pt idx="85362">
                  <c:v>1</c:v>
                </c:pt>
                <c:pt idx="85363">
                  <c:v>1</c:v>
                </c:pt>
                <c:pt idx="85364">
                  <c:v>1</c:v>
                </c:pt>
                <c:pt idx="85365">
                  <c:v>1</c:v>
                </c:pt>
                <c:pt idx="85366">
                  <c:v>1</c:v>
                </c:pt>
                <c:pt idx="85367">
                  <c:v>1</c:v>
                </c:pt>
                <c:pt idx="85368">
                  <c:v>1</c:v>
                </c:pt>
                <c:pt idx="85369">
                  <c:v>1</c:v>
                </c:pt>
                <c:pt idx="85370">
                  <c:v>1</c:v>
                </c:pt>
                <c:pt idx="85371">
                  <c:v>1</c:v>
                </c:pt>
                <c:pt idx="85372">
                  <c:v>1</c:v>
                </c:pt>
                <c:pt idx="85373">
                  <c:v>1</c:v>
                </c:pt>
                <c:pt idx="85374">
                  <c:v>1</c:v>
                </c:pt>
                <c:pt idx="85375">
                  <c:v>1</c:v>
                </c:pt>
                <c:pt idx="85376">
                  <c:v>1</c:v>
                </c:pt>
                <c:pt idx="85377">
                  <c:v>1</c:v>
                </c:pt>
                <c:pt idx="85378">
                  <c:v>1</c:v>
                </c:pt>
                <c:pt idx="85379">
                  <c:v>1</c:v>
                </c:pt>
                <c:pt idx="85380">
                  <c:v>1</c:v>
                </c:pt>
                <c:pt idx="85381">
                  <c:v>1</c:v>
                </c:pt>
                <c:pt idx="85382">
                  <c:v>1</c:v>
                </c:pt>
                <c:pt idx="85383">
                  <c:v>1</c:v>
                </c:pt>
                <c:pt idx="85384">
                  <c:v>1</c:v>
                </c:pt>
                <c:pt idx="85385">
                  <c:v>1</c:v>
                </c:pt>
                <c:pt idx="85386">
                  <c:v>1</c:v>
                </c:pt>
                <c:pt idx="85387">
                  <c:v>1</c:v>
                </c:pt>
                <c:pt idx="85388">
                  <c:v>1</c:v>
                </c:pt>
                <c:pt idx="85389">
                  <c:v>1</c:v>
                </c:pt>
                <c:pt idx="85390">
                  <c:v>1</c:v>
                </c:pt>
                <c:pt idx="85391">
                  <c:v>1</c:v>
                </c:pt>
                <c:pt idx="85392">
                  <c:v>1</c:v>
                </c:pt>
                <c:pt idx="85393">
                  <c:v>1</c:v>
                </c:pt>
                <c:pt idx="85394">
                  <c:v>1</c:v>
                </c:pt>
                <c:pt idx="85395">
                  <c:v>1</c:v>
                </c:pt>
                <c:pt idx="85396">
                  <c:v>1</c:v>
                </c:pt>
                <c:pt idx="85397">
                  <c:v>1</c:v>
                </c:pt>
                <c:pt idx="85398">
                  <c:v>1</c:v>
                </c:pt>
                <c:pt idx="85399">
                  <c:v>1</c:v>
                </c:pt>
                <c:pt idx="85400">
                  <c:v>1</c:v>
                </c:pt>
                <c:pt idx="85401">
                  <c:v>1</c:v>
                </c:pt>
                <c:pt idx="85402">
                  <c:v>1</c:v>
                </c:pt>
                <c:pt idx="85403">
                  <c:v>1</c:v>
                </c:pt>
                <c:pt idx="85404">
                  <c:v>1</c:v>
                </c:pt>
                <c:pt idx="85405">
                  <c:v>1</c:v>
                </c:pt>
                <c:pt idx="85406">
                  <c:v>1</c:v>
                </c:pt>
                <c:pt idx="85407">
                  <c:v>1</c:v>
                </c:pt>
                <c:pt idx="85408">
                  <c:v>1</c:v>
                </c:pt>
                <c:pt idx="85409">
                  <c:v>1</c:v>
                </c:pt>
                <c:pt idx="85410">
                  <c:v>1</c:v>
                </c:pt>
                <c:pt idx="85411">
                  <c:v>1</c:v>
                </c:pt>
                <c:pt idx="85412">
                  <c:v>1</c:v>
                </c:pt>
                <c:pt idx="85413">
                  <c:v>1</c:v>
                </c:pt>
                <c:pt idx="85414">
                  <c:v>1</c:v>
                </c:pt>
                <c:pt idx="85415">
                  <c:v>1</c:v>
                </c:pt>
                <c:pt idx="85416">
                  <c:v>1</c:v>
                </c:pt>
                <c:pt idx="85417">
                  <c:v>1</c:v>
                </c:pt>
                <c:pt idx="85418">
                  <c:v>1</c:v>
                </c:pt>
                <c:pt idx="85419">
                  <c:v>1</c:v>
                </c:pt>
                <c:pt idx="85420">
                  <c:v>1</c:v>
                </c:pt>
                <c:pt idx="85421">
                  <c:v>1</c:v>
                </c:pt>
                <c:pt idx="85422">
                  <c:v>1</c:v>
                </c:pt>
                <c:pt idx="85423">
                  <c:v>1</c:v>
                </c:pt>
                <c:pt idx="85424">
                  <c:v>1</c:v>
                </c:pt>
                <c:pt idx="85425">
                  <c:v>1</c:v>
                </c:pt>
                <c:pt idx="85426">
                  <c:v>1</c:v>
                </c:pt>
                <c:pt idx="85427">
                  <c:v>1</c:v>
                </c:pt>
                <c:pt idx="85428">
                  <c:v>1</c:v>
                </c:pt>
                <c:pt idx="85429">
                  <c:v>1</c:v>
                </c:pt>
                <c:pt idx="85430">
                  <c:v>1</c:v>
                </c:pt>
                <c:pt idx="85431">
                  <c:v>1</c:v>
                </c:pt>
                <c:pt idx="85432">
                  <c:v>1</c:v>
                </c:pt>
                <c:pt idx="85433">
                  <c:v>1</c:v>
                </c:pt>
                <c:pt idx="85434">
                  <c:v>1</c:v>
                </c:pt>
                <c:pt idx="85435">
                  <c:v>1</c:v>
                </c:pt>
                <c:pt idx="85436">
                  <c:v>1</c:v>
                </c:pt>
                <c:pt idx="85437">
                  <c:v>1</c:v>
                </c:pt>
                <c:pt idx="85438">
                  <c:v>1</c:v>
                </c:pt>
                <c:pt idx="85439">
                  <c:v>1</c:v>
                </c:pt>
                <c:pt idx="85440">
                  <c:v>1</c:v>
                </c:pt>
                <c:pt idx="85441">
                  <c:v>1</c:v>
                </c:pt>
                <c:pt idx="85442">
                  <c:v>1</c:v>
                </c:pt>
                <c:pt idx="85443">
                  <c:v>1</c:v>
                </c:pt>
                <c:pt idx="85444">
                  <c:v>1</c:v>
                </c:pt>
                <c:pt idx="85445">
                  <c:v>1</c:v>
                </c:pt>
                <c:pt idx="85446">
                  <c:v>1</c:v>
                </c:pt>
                <c:pt idx="85447">
                  <c:v>1</c:v>
                </c:pt>
                <c:pt idx="85448">
                  <c:v>1</c:v>
                </c:pt>
                <c:pt idx="85449">
                  <c:v>1</c:v>
                </c:pt>
                <c:pt idx="85450">
                  <c:v>1</c:v>
                </c:pt>
                <c:pt idx="85451">
                  <c:v>1</c:v>
                </c:pt>
                <c:pt idx="85452">
                  <c:v>1</c:v>
                </c:pt>
                <c:pt idx="85453">
                  <c:v>1</c:v>
                </c:pt>
                <c:pt idx="85454">
                  <c:v>1</c:v>
                </c:pt>
                <c:pt idx="85455">
                  <c:v>1</c:v>
                </c:pt>
                <c:pt idx="85456">
                  <c:v>1</c:v>
                </c:pt>
                <c:pt idx="85457">
                  <c:v>1</c:v>
                </c:pt>
                <c:pt idx="85458">
                  <c:v>1</c:v>
                </c:pt>
                <c:pt idx="85459">
                  <c:v>1</c:v>
                </c:pt>
                <c:pt idx="85460">
                  <c:v>1</c:v>
                </c:pt>
                <c:pt idx="85461">
                  <c:v>1</c:v>
                </c:pt>
                <c:pt idx="85462">
                  <c:v>1</c:v>
                </c:pt>
                <c:pt idx="85463">
                  <c:v>1</c:v>
                </c:pt>
                <c:pt idx="85464">
                  <c:v>1</c:v>
                </c:pt>
                <c:pt idx="85465">
                  <c:v>1</c:v>
                </c:pt>
                <c:pt idx="85466">
                  <c:v>1</c:v>
                </c:pt>
                <c:pt idx="85467">
                  <c:v>1</c:v>
                </c:pt>
                <c:pt idx="85468">
                  <c:v>1</c:v>
                </c:pt>
                <c:pt idx="85469">
                  <c:v>1</c:v>
                </c:pt>
                <c:pt idx="85470">
                  <c:v>1</c:v>
                </c:pt>
                <c:pt idx="85471">
                  <c:v>1</c:v>
                </c:pt>
                <c:pt idx="85472">
                  <c:v>1</c:v>
                </c:pt>
                <c:pt idx="85473">
                  <c:v>1</c:v>
                </c:pt>
                <c:pt idx="85474">
                  <c:v>1</c:v>
                </c:pt>
                <c:pt idx="85475">
                  <c:v>1</c:v>
                </c:pt>
                <c:pt idx="85476">
                  <c:v>1</c:v>
                </c:pt>
                <c:pt idx="85477">
                  <c:v>1</c:v>
                </c:pt>
                <c:pt idx="85478">
                  <c:v>1</c:v>
                </c:pt>
                <c:pt idx="85479">
                  <c:v>0.571428571</c:v>
                </c:pt>
                <c:pt idx="85480">
                  <c:v>1</c:v>
                </c:pt>
                <c:pt idx="85481">
                  <c:v>1</c:v>
                </c:pt>
                <c:pt idx="85482">
                  <c:v>1</c:v>
                </c:pt>
                <c:pt idx="85483">
                  <c:v>1</c:v>
                </c:pt>
                <c:pt idx="85484">
                  <c:v>1</c:v>
                </c:pt>
                <c:pt idx="85485">
                  <c:v>1</c:v>
                </c:pt>
                <c:pt idx="85486">
                  <c:v>1</c:v>
                </c:pt>
                <c:pt idx="85487">
                  <c:v>1</c:v>
                </c:pt>
                <c:pt idx="85488">
                  <c:v>1</c:v>
                </c:pt>
                <c:pt idx="85489">
                  <c:v>1</c:v>
                </c:pt>
                <c:pt idx="85490">
                  <c:v>1</c:v>
                </c:pt>
                <c:pt idx="85491">
                  <c:v>1</c:v>
                </c:pt>
                <c:pt idx="85492">
                  <c:v>1</c:v>
                </c:pt>
                <c:pt idx="85493">
                  <c:v>1</c:v>
                </c:pt>
                <c:pt idx="85494">
                  <c:v>1</c:v>
                </c:pt>
                <c:pt idx="85495">
                  <c:v>1</c:v>
                </c:pt>
                <c:pt idx="85496">
                  <c:v>1</c:v>
                </c:pt>
                <c:pt idx="85497">
                  <c:v>1</c:v>
                </c:pt>
                <c:pt idx="85498">
                  <c:v>1</c:v>
                </c:pt>
                <c:pt idx="85499">
                  <c:v>1</c:v>
                </c:pt>
                <c:pt idx="85500">
                  <c:v>1</c:v>
                </c:pt>
                <c:pt idx="85501">
                  <c:v>1</c:v>
                </c:pt>
                <c:pt idx="85502">
                  <c:v>1</c:v>
                </c:pt>
                <c:pt idx="85503">
                  <c:v>1</c:v>
                </c:pt>
                <c:pt idx="85504">
                  <c:v>1</c:v>
                </c:pt>
                <c:pt idx="85505">
                  <c:v>1</c:v>
                </c:pt>
                <c:pt idx="85506">
                  <c:v>1</c:v>
                </c:pt>
                <c:pt idx="85507">
                  <c:v>1</c:v>
                </c:pt>
                <c:pt idx="85508">
                  <c:v>1</c:v>
                </c:pt>
                <c:pt idx="85509">
                  <c:v>1</c:v>
                </c:pt>
                <c:pt idx="85510">
                  <c:v>1</c:v>
                </c:pt>
                <c:pt idx="85511">
                  <c:v>1</c:v>
                </c:pt>
                <c:pt idx="85512">
                  <c:v>1</c:v>
                </c:pt>
                <c:pt idx="85513">
                  <c:v>1</c:v>
                </c:pt>
                <c:pt idx="85514">
                  <c:v>1</c:v>
                </c:pt>
                <c:pt idx="85515">
                  <c:v>1</c:v>
                </c:pt>
                <c:pt idx="85516">
                  <c:v>1</c:v>
                </c:pt>
                <c:pt idx="85517">
                  <c:v>1</c:v>
                </c:pt>
                <c:pt idx="85518">
                  <c:v>1</c:v>
                </c:pt>
                <c:pt idx="85519">
                  <c:v>1</c:v>
                </c:pt>
                <c:pt idx="85520">
                  <c:v>1</c:v>
                </c:pt>
                <c:pt idx="85521">
                  <c:v>1</c:v>
                </c:pt>
                <c:pt idx="85522">
                  <c:v>1</c:v>
                </c:pt>
                <c:pt idx="85523">
                  <c:v>1</c:v>
                </c:pt>
                <c:pt idx="85524">
                  <c:v>1</c:v>
                </c:pt>
                <c:pt idx="85525">
                  <c:v>1</c:v>
                </c:pt>
                <c:pt idx="85526">
                  <c:v>1</c:v>
                </c:pt>
                <c:pt idx="85527">
                  <c:v>1</c:v>
                </c:pt>
                <c:pt idx="85528">
                  <c:v>1</c:v>
                </c:pt>
                <c:pt idx="85529">
                  <c:v>1</c:v>
                </c:pt>
                <c:pt idx="85530">
                  <c:v>1</c:v>
                </c:pt>
                <c:pt idx="85531">
                  <c:v>1</c:v>
                </c:pt>
                <c:pt idx="85532">
                  <c:v>1</c:v>
                </c:pt>
                <c:pt idx="85533">
                  <c:v>1</c:v>
                </c:pt>
                <c:pt idx="85534">
                  <c:v>1</c:v>
                </c:pt>
                <c:pt idx="85535">
                  <c:v>1</c:v>
                </c:pt>
                <c:pt idx="85536">
                  <c:v>1</c:v>
                </c:pt>
                <c:pt idx="85537">
                  <c:v>1</c:v>
                </c:pt>
                <c:pt idx="85538">
                  <c:v>1</c:v>
                </c:pt>
                <c:pt idx="85539">
                  <c:v>1</c:v>
                </c:pt>
                <c:pt idx="85540">
                  <c:v>1</c:v>
                </c:pt>
                <c:pt idx="85541">
                  <c:v>1</c:v>
                </c:pt>
                <c:pt idx="85542">
                  <c:v>1</c:v>
                </c:pt>
                <c:pt idx="85543">
                  <c:v>1</c:v>
                </c:pt>
                <c:pt idx="85544">
                  <c:v>1</c:v>
                </c:pt>
                <c:pt idx="85545">
                  <c:v>1</c:v>
                </c:pt>
                <c:pt idx="85546">
                  <c:v>1</c:v>
                </c:pt>
                <c:pt idx="85547">
                  <c:v>1</c:v>
                </c:pt>
                <c:pt idx="85548">
                  <c:v>1</c:v>
                </c:pt>
                <c:pt idx="85549">
                  <c:v>1</c:v>
                </c:pt>
                <c:pt idx="85550">
                  <c:v>1</c:v>
                </c:pt>
                <c:pt idx="85551">
                  <c:v>1</c:v>
                </c:pt>
                <c:pt idx="85552">
                  <c:v>0.428571429</c:v>
                </c:pt>
                <c:pt idx="85553">
                  <c:v>1</c:v>
                </c:pt>
                <c:pt idx="85554">
                  <c:v>1</c:v>
                </c:pt>
                <c:pt idx="85555">
                  <c:v>1</c:v>
                </c:pt>
                <c:pt idx="85556">
                  <c:v>1</c:v>
                </c:pt>
                <c:pt idx="85557">
                  <c:v>1</c:v>
                </c:pt>
                <c:pt idx="85558">
                  <c:v>1</c:v>
                </c:pt>
                <c:pt idx="85559">
                  <c:v>1</c:v>
                </c:pt>
                <c:pt idx="85560">
                  <c:v>1</c:v>
                </c:pt>
                <c:pt idx="85561">
                  <c:v>1</c:v>
                </c:pt>
                <c:pt idx="85562">
                  <c:v>1</c:v>
                </c:pt>
                <c:pt idx="85563">
                  <c:v>1</c:v>
                </c:pt>
                <c:pt idx="85564">
                  <c:v>1</c:v>
                </c:pt>
                <c:pt idx="85565">
                  <c:v>1</c:v>
                </c:pt>
                <c:pt idx="85566">
                  <c:v>1</c:v>
                </c:pt>
                <c:pt idx="85567">
                  <c:v>1</c:v>
                </c:pt>
                <c:pt idx="85568">
                  <c:v>1</c:v>
                </c:pt>
                <c:pt idx="85569">
                  <c:v>1</c:v>
                </c:pt>
                <c:pt idx="85570">
                  <c:v>1</c:v>
                </c:pt>
                <c:pt idx="85571">
                  <c:v>1</c:v>
                </c:pt>
                <c:pt idx="85572">
                  <c:v>1</c:v>
                </c:pt>
                <c:pt idx="85573">
                  <c:v>1</c:v>
                </c:pt>
                <c:pt idx="85574">
                  <c:v>1</c:v>
                </c:pt>
                <c:pt idx="85575">
                  <c:v>1</c:v>
                </c:pt>
                <c:pt idx="85576">
                  <c:v>1</c:v>
                </c:pt>
                <c:pt idx="85577">
                  <c:v>1</c:v>
                </c:pt>
                <c:pt idx="85578">
                  <c:v>1</c:v>
                </c:pt>
                <c:pt idx="85579">
                  <c:v>1</c:v>
                </c:pt>
                <c:pt idx="85580">
                  <c:v>1</c:v>
                </c:pt>
                <c:pt idx="85581">
                  <c:v>1</c:v>
                </c:pt>
                <c:pt idx="85582">
                  <c:v>0.28571428599999998</c:v>
                </c:pt>
                <c:pt idx="85583">
                  <c:v>1</c:v>
                </c:pt>
                <c:pt idx="85584">
                  <c:v>1</c:v>
                </c:pt>
                <c:pt idx="85585">
                  <c:v>1</c:v>
                </c:pt>
                <c:pt idx="85586">
                  <c:v>1</c:v>
                </c:pt>
                <c:pt idx="85587">
                  <c:v>1</c:v>
                </c:pt>
                <c:pt idx="85588">
                  <c:v>1</c:v>
                </c:pt>
                <c:pt idx="85589">
                  <c:v>1</c:v>
                </c:pt>
                <c:pt idx="85590">
                  <c:v>1</c:v>
                </c:pt>
                <c:pt idx="85591">
                  <c:v>1</c:v>
                </c:pt>
                <c:pt idx="85592">
                  <c:v>1</c:v>
                </c:pt>
                <c:pt idx="85593">
                  <c:v>1</c:v>
                </c:pt>
                <c:pt idx="85594">
                  <c:v>1</c:v>
                </c:pt>
                <c:pt idx="85595">
                  <c:v>1</c:v>
                </c:pt>
                <c:pt idx="85596">
                  <c:v>1</c:v>
                </c:pt>
                <c:pt idx="85597">
                  <c:v>1</c:v>
                </c:pt>
                <c:pt idx="85598">
                  <c:v>1</c:v>
                </c:pt>
                <c:pt idx="85599">
                  <c:v>1</c:v>
                </c:pt>
                <c:pt idx="85600">
                  <c:v>1</c:v>
                </c:pt>
                <c:pt idx="85601">
                  <c:v>1</c:v>
                </c:pt>
                <c:pt idx="85602">
                  <c:v>1</c:v>
                </c:pt>
                <c:pt idx="85603">
                  <c:v>1</c:v>
                </c:pt>
                <c:pt idx="85604">
                  <c:v>1</c:v>
                </c:pt>
                <c:pt idx="85605">
                  <c:v>1</c:v>
                </c:pt>
                <c:pt idx="85606">
                  <c:v>1</c:v>
                </c:pt>
                <c:pt idx="85607">
                  <c:v>1</c:v>
                </c:pt>
                <c:pt idx="85608">
                  <c:v>1</c:v>
                </c:pt>
                <c:pt idx="85609">
                  <c:v>1</c:v>
                </c:pt>
                <c:pt idx="85610">
                  <c:v>1</c:v>
                </c:pt>
                <c:pt idx="85611">
                  <c:v>1</c:v>
                </c:pt>
                <c:pt idx="85612">
                  <c:v>1</c:v>
                </c:pt>
                <c:pt idx="85613">
                  <c:v>1</c:v>
                </c:pt>
                <c:pt idx="85614">
                  <c:v>1</c:v>
                </c:pt>
                <c:pt idx="85615">
                  <c:v>1</c:v>
                </c:pt>
                <c:pt idx="85616">
                  <c:v>1</c:v>
                </c:pt>
                <c:pt idx="85617">
                  <c:v>1</c:v>
                </c:pt>
                <c:pt idx="85618">
                  <c:v>1</c:v>
                </c:pt>
                <c:pt idx="85619">
                  <c:v>0.14285714299999999</c:v>
                </c:pt>
                <c:pt idx="85620">
                  <c:v>1</c:v>
                </c:pt>
                <c:pt idx="85621">
                  <c:v>1</c:v>
                </c:pt>
                <c:pt idx="85622">
                  <c:v>1</c:v>
                </c:pt>
                <c:pt idx="85623">
                  <c:v>1</c:v>
                </c:pt>
                <c:pt idx="85624">
                  <c:v>1</c:v>
                </c:pt>
                <c:pt idx="85625">
                  <c:v>1</c:v>
                </c:pt>
                <c:pt idx="85626">
                  <c:v>1</c:v>
                </c:pt>
                <c:pt idx="85627">
                  <c:v>1</c:v>
                </c:pt>
                <c:pt idx="85628">
                  <c:v>1</c:v>
                </c:pt>
                <c:pt idx="85629">
                  <c:v>1</c:v>
                </c:pt>
                <c:pt idx="85630">
                  <c:v>1</c:v>
                </c:pt>
                <c:pt idx="85631">
                  <c:v>1</c:v>
                </c:pt>
                <c:pt idx="85632">
                  <c:v>1</c:v>
                </c:pt>
                <c:pt idx="85633">
                  <c:v>1</c:v>
                </c:pt>
                <c:pt idx="85634">
                  <c:v>1</c:v>
                </c:pt>
                <c:pt idx="85635">
                  <c:v>1</c:v>
                </c:pt>
                <c:pt idx="85636">
                  <c:v>1</c:v>
                </c:pt>
                <c:pt idx="85637">
                  <c:v>1</c:v>
                </c:pt>
                <c:pt idx="85638">
                  <c:v>1</c:v>
                </c:pt>
                <c:pt idx="85639">
                  <c:v>1</c:v>
                </c:pt>
                <c:pt idx="85640">
                  <c:v>1</c:v>
                </c:pt>
                <c:pt idx="85641">
                  <c:v>1</c:v>
                </c:pt>
                <c:pt idx="85642">
                  <c:v>1</c:v>
                </c:pt>
                <c:pt idx="85643">
                  <c:v>1</c:v>
                </c:pt>
                <c:pt idx="85644">
                  <c:v>1</c:v>
                </c:pt>
                <c:pt idx="85645">
                  <c:v>1</c:v>
                </c:pt>
                <c:pt idx="85646">
                  <c:v>1</c:v>
                </c:pt>
                <c:pt idx="85647">
                  <c:v>1</c:v>
                </c:pt>
                <c:pt idx="85648">
                  <c:v>1</c:v>
                </c:pt>
                <c:pt idx="85649">
                  <c:v>1</c:v>
                </c:pt>
                <c:pt idx="85650">
                  <c:v>1</c:v>
                </c:pt>
                <c:pt idx="85651">
                  <c:v>1</c:v>
                </c:pt>
                <c:pt idx="85652">
                  <c:v>1</c:v>
                </c:pt>
                <c:pt idx="85653">
                  <c:v>1</c:v>
                </c:pt>
                <c:pt idx="85654">
                  <c:v>1</c:v>
                </c:pt>
                <c:pt idx="85655">
                  <c:v>1</c:v>
                </c:pt>
                <c:pt idx="85656">
                  <c:v>1</c:v>
                </c:pt>
                <c:pt idx="85657">
                  <c:v>1</c:v>
                </c:pt>
                <c:pt idx="85658">
                  <c:v>1</c:v>
                </c:pt>
                <c:pt idx="85659">
                  <c:v>1</c:v>
                </c:pt>
                <c:pt idx="85660">
                  <c:v>1</c:v>
                </c:pt>
                <c:pt idx="85661">
                  <c:v>1</c:v>
                </c:pt>
                <c:pt idx="85662">
                  <c:v>1</c:v>
                </c:pt>
                <c:pt idx="85663">
                  <c:v>1</c:v>
                </c:pt>
                <c:pt idx="85664">
                  <c:v>1</c:v>
                </c:pt>
                <c:pt idx="85665">
                  <c:v>1</c:v>
                </c:pt>
                <c:pt idx="85666">
                  <c:v>1</c:v>
                </c:pt>
                <c:pt idx="85667">
                  <c:v>1</c:v>
                </c:pt>
                <c:pt idx="85668">
                  <c:v>1</c:v>
                </c:pt>
                <c:pt idx="85669">
                  <c:v>1</c:v>
                </c:pt>
                <c:pt idx="85670">
                  <c:v>1</c:v>
                </c:pt>
                <c:pt idx="85671">
                  <c:v>1</c:v>
                </c:pt>
                <c:pt idx="85672">
                  <c:v>1</c:v>
                </c:pt>
                <c:pt idx="85673">
                  <c:v>1</c:v>
                </c:pt>
                <c:pt idx="85674">
                  <c:v>1</c:v>
                </c:pt>
                <c:pt idx="85675">
                  <c:v>1</c:v>
                </c:pt>
                <c:pt idx="85676">
                  <c:v>1</c:v>
                </c:pt>
                <c:pt idx="85677">
                  <c:v>1</c:v>
                </c:pt>
                <c:pt idx="85678">
                  <c:v>1</c:v>
                </c:pt>
                <c:pt idx="85679">
                  <c:v>1</c:v>
                </c:pt>
                <c:pt idx="85680">
                  <c:v>1</c:v>
                </c:pt>
                <c:pt idx="85681">
                  <c:v>1</c:v>
                </c:pt>
                <c:pt idx="85682">
                  <c:v>1</c:v>
                </c:pt>
                <c:pt idx="85683">
                  <c:v>1</c:v>
                </c:pt>
                <c:pt idx="85684">
                  <c:v>1</c:v>
                </c:pt>
                <c:pt idx="85685">
                  <c:v>1</c:v>
                </c:pt>
                <c:pt idx="85686">
                  <c:v>1</c:v>
                </c:pt>
                <c:pt idx="85687">
                  <c:v>1</c:v>
                </c:pt>
                <c:pt idx="85688">
                  <c:v>1</c:v>
                </c:pt>
                <c:pt idx="85689">
                  <c:v>1</c:v>
                </c:pt>
                <c:pt idx="85690">
                  <c:v>1</c:v>
                </c:pt>
                <c:pt idx="85691">
                  <c:v>1</c:v>
                </c:pt>
                <c:pt idx="85692">
                  <c:v>1</c:v>
                </c:pt>
                <c:pt idx="85693">
                  <c:v>1</c:v>
                </c:pt>
                <c:pt idx="85694">
                  <c:v>1</c:v>
                </c:pt>
                <c:pt idx="85695">
                  <c:v>1</c:v>
                </c:pt>
                <c:pt idx="85696">
                  <c:v>1</c:v>
                </c:pt>
                <c:pt idx="85697">
                  <c:v>1</c:v>
                </c:pt>
                <c:pt idx="85698">
                  <c:v>1</c:v>
                </c:pt>
                <c:pt idx="85699">
                  <c:v>1</c:v>
                </c:pt>
                <c:pt idx="85700">
                  <c:v>1</c:v>
                </c:pt>
                <c:pt idx="85701">
                  <c:v>1</c:v>
                </c:pt>
                <c:pt idx="85702">
                  <c:v>1</c:v>
                </c:pt>
                <c:pt idx="85703">
                  <c:v>1</c:v>
                </c:pt>
                <c:pt idx="85704">
                  <c:v>1</c:v>
                </c:pt>
                <c:pt idx="85705">
                  <c:v>1</c:v>
                </c:pt>
                <c:pt idx="85706">
                  <c:v>1</c:v>
                </c:pt>
                <c:pt idx="85707">
                  <c:v>1</c:v>
                </c:pt>
                <c:pt idx="85708">
                  <c:v>1</c:v>
                </c:pt>
                <c:pt idx="85709">
                  <c:v>1</c:v>
                </c:pt>
                <c:pt idx="85710">
                  <c:v>1</c:v>
                </c:pt>
                <c:pt idx="85711">
                  <c:v>1</c:v>
                </c:pt>
                <c:pt idx="85712">
                  <c:v>1</c:v>
                </c:pt>
                <c:pt idx="85713">
                  <c:v>1</c:v>
                </c:pt>
                <c:pt idx="85714">
                  <c:v>1</c:v>
                </c:pt>
                <c:pt idx="85715">
                  <c:v>1</c:v>
                </c:pt>
                <c:pt idx="85716">
                  <c:v>1</c:v>
                </c:pt>
                <c:pt idx="85717">
                  <c:v>1</c:v>
                </c:pt>
                <c:pt idx="85718">
                  <c:v>1</c:v>
                </c:pt>
                <c:pt idx="85719">
                  <c:v>1</c:v>
                </c:pt>
                <c:pt idx="85720">
                  <c:v>1</c:v>
                </c:pt>
                <c:pt idx="85721">
                  <c:v>1</c:v>
                </c:pt>
                <c:pt idx="85722">
                  <c:v>1</c:v>
                </c:pt>
                <c:pt idx="85723">
                  <c:v>1</c:v>
                </c:pt>
                <c:pt idx="85724">
                  <c:v>1</c:v>
                </c:pt>
                <c:pt idx="85725">
                  <c:v>1</c:v>
                </c:pt>
                <c:pt idx="85726">
                  <c:v>1</c:v>
                </c:pt>
                <c:pt idx="85727">
                  <c:v>1</c:v>
                </c:pt>
                <c:pt idx="85728">
                  <c:v>1</c:v>
                </c:pt>
                <c:pt idx="85729">
                  <c:v>1</c:v>
                </c:pt>
                <c:pt idx="85730">
                  <c:v>1</c:v>
                </c:pt>
                <c:pt idx="85731">
                  <c:v>1</c:v>
                </c:pt>
                <c:pt idx="85732">
                  <c:v>1</c:v>
                </c:pt>
                <c:pt idx="85733">
                  <c:v>1</c:v>
                </c:pt>
                <c:pt idx="85734">
                  <c:v>1</c:v>
                </c:pt>
                <c:pt idx="85735">
                  <c:v>1</c:v>
                </c:pt>
                <c:pt idx="85736">
                  <c:v>1</c:v>
                </c:pt>
                <c:pt idx="85737">
                  <c:v>1</c:v>
                </c:pt>
                <c:pt idx="85738">
                  <c:v>1</c:v>
                </c:pt>
                <c:pt idx="85739">
                  <c:v>1</c:v>
                </c:pt>
                <c:pt idx="85740">
                  <c:v>1</c:v>
                </c:pt>
                <c:pt idx="85741">
                  <c:v>1</c:v>
                </c:pt>
                <c:pt idx="85742">
                  <c:v>1</c:v>
                </c:pt>
                <c:pt idx="85743">
                  <c:v>1</c:v>
                </c:pt>
                <c:pt idx="85744">
                  <c:v>1</c:v>
                </c:pt>
                <c:pt idx="85745">
                  <c:v>1</c:v>
                </c:pt>
                <c:pt idx="85746">
                  <c:v>1</c:v>
                </c:pt>
                <c:pt idx="85747">
                  <c:v>1</c:v>
                </c:pt>
                <c:pt idx="85748">
                  <c:v>1</c:v>
                </c:pt>
                <c:pt idx="85749">
                  <c:v>1</c:v>
                </c:pt>
                <c:pt idx="85750">
                  <c:v>1</c:v>
                </c:pt>
                <c:pt idx="85751">
                  <c:v>1</c:v>
                </c:pt>
                <c:pt idx="85752">
                  <c:v>1</c:v>
                </c:pt>
                <c:pt idx="85753">
                  <c:v>1</c:v>
                </c:pt>
                <c:pt idx="85754">
                  <c:v>1</c:v>
                </c:pt>
                <c:pt idx="85755">
                  <c:v>1</c:v>
                </c:pt>
                <c:pt idx="85756">
                  <c:v>1</c:v>
                </c:pt>
                <c:pt idx="85757">
                  <c:v>1</c:v>
                </c:pt>
                <c:pt idx="85758">
                  <c:v>1</c:v>
                </c:pt>
                <c:pt idx="85759">
                  <c:v>1</c:v>
                </c:pt>
                <c:pt idx="85760">
                  <c:v>1</c:v>
                </c:pt>
                <c:pt idx="85761">
                  <c:v>1</c:v>
                </c:pt>
                <c:pt idx="85762">
                  <c:v>1</c:v>
                </c:pt>
                <c:pt idx="85763">
                  <c:v>1</c:v>
                </c:pt>
                <c:pt idx="85764">
                  <c:v>1</c:v>
                </c:pt>
                <c:pt idx="85765">
                  <c:v>1</c:v>
                </c:pt>
                <c:pt idx="85766">
                  <c:v>1</c:v>
                </c:pt>
                <c:pt idx="85767">
                  <c:v>1</c:v>
                </c:pt>
                <c:pt idx="85768">
                  <c:v>1</c:v>
                </c:pt>
                <c:pt idx="85769">
                  <c:v>1</c:v>
                </c:pt>
                <c:pt idx="85770">
                  <c:v>1</c:v>
                </c:pt>
                <c:pt idx="85771">
                  <c:v>1</c:v>
                </c:pt>
                <c:pt idx="85772">
                  <c:v>1</c:v>
                </c:pt>
                <c:pt idx="85773">
                  <c:v>1</c:v>
                </c:pt>
                <c:pt idx="85774">
                  <c:v>1</c:v>
                </c:pt>
                <c:pt idx="85775">
                  <c:v>1</c:v>
                </c:pt>
                <c:pt idx="85776">
                  <c:v>1</c:v>
                </c:pt>
                <c:pt idx="85777">
                  <c:v>1</c:v>
                </c:pt>
                <c:pt idx="85778">
                  <c:v>1</c:v>
                </c:pt>
                <c:pt idx="85779">
                  <c:v>1</c:v>
                </c:pt>
                <c:pt idx="85780">
                  <c:v>1</c:v>
                </c:pt>
                <c:pt idx="85781">
                  <c:v>1</c:v>
                </c:pt>
                <c:pt idx="85782">
                  <c:v>1</c:v>
                </c:pt>
                <c:pt idx="85783">
                  <c:v>1</c:v>
                </c:pt>
                <c:pt idx="85784">
                  <c:v>1</c:v>
                </c:pt>
                <c:pt idx="85785">
                  <c:v>1</c:v>
                </c:pt>
                <c:pt idx="85786">
                  <c:v>1</c:v>
                </c:pt>
                <c:pt idx="85787">
                  <c:v>1</c:v>
                </c:pt>
                <c:pt idx="85788">
                  <c:v>1</c:v>
                </c:pt>
                <c:pt idx="85789">
                  <c:v>1</c:v>
                </c:pt>
                <c:pt idx="85790">
                  <c:v>1</c:v>
                </c:pt>
                <c:pt idx="85791">
                  <c:v>1</c:v>
                </c:pt>
                <c:pt idx="85792">
                  <c:v>1</c:v>
                </c:pt>
                <c:pt idx="85793">
                  <c:v>1</c:v>
                </c:pt>
                <c:pt idx="85794">
                  <c:v>1</c:v>
                </c:pt>
                <c:pt idx="85795">
                  <c:v>1</c:v>
                </c:pt>
                <c:pt idx="85796">
                  <c:v>1</c:v>
                </c:pt>
                <c:pt idx="85797">
                  <c:v>1</c:v>
                </c:pt>
                <c:pt idx="85798">
                  <c:v>1</c:v>
                </c:pt>
                <c:pt idx="85799">
                  <c:v>1</c:v>
                </c:pt>
                <c:pt idx="85800">
                  <c:v>1</c:v>
                </c:pt>
                <c:pt idx="85801">
                  <c:v>1</c:v>
                </c:pt>
                <c:pt idx="85802">
                  <c:v>1</c:v>
                </c:pt>
                <c:pt idx="85803">
                  <c:v>1</c:v>
                </c:pt>
                <c:pt idx="85804">
                  <c:v>1</c:v>
                </c:pt>
                <c:pt idx="85805">
                  <c:v>1</c:v>
                </c:pt>
                <c:pt idx="85806">
                  <c:v>1</c:v>
                </c:pt>
                <c:pt idx="85807">
                  <c:v>1</c:v>
                </c:pt>
                <c:pt idx="85808">
                  <c:v>1</c:v>
                </c:pt>
                <c:pt idx="85809">
                  <c:v>1</c:v>
                </c:pt>
                <c:pt idx="85810">
                  <c:v>1</c:v>
                </c:pt>
                <c:pt idx="85811">
                  <c:v>1</c:v>
                </c:pt>
                <c:pt idx="85812">
                  <c:v>1</c:v>
                </c:pt>
                <c:pt idx="85813">
                  <c:v>0.428571429</c:v>
                </c:pt>
                <c:pt idx="85814">
                  <c:v>1</c:v>
                </c:pt>
                <c:pt idx="85815">
                  <c:v>1</c:v>
                </c:pt>
                <c:pt idx="85816">
                  <c:v>1</c:v>
                </c:pt>
                <c:pt idx="85817">
                  <c:v>1</c:v>
                </c:pt>
                <c:pt idx="85818">
                  <c:v>1</c:v>
                </c:pt>
                <c:pt idx="85819">
                  <c:v>1</c:v>
                </c:pt>
                <c:pt idx="85820">
                  <c:v>1</c:v>
                </c:pt>
                <c:pt idx="85821">
                  <c:v>1</c:v>
                </c:pt>
                <c:pt idx="85822">
                  <c:v>1</c:v>
                </c:pt>
                <c:pt idx="85823">
                  <c:v>1</c:v>
                </c:pt>
                <c:pt idx="85824">
                  <c:v>1</c:v>
                </c:pt>
                <c:pt idx="85825">
                  <c:v>1</c:v>
                </c:pt>
                <c:pt idx="85826">
                  <c:v>1</c:v>
                </c:pt>
                <c:pt idx="85827">
                  <c:v>1</c:v>
                </c:pt>
                <c:pt idx="85828">
                  <c:v>1</c:v>
                </c:pt>
                <c:pt idx="85829">
                  <c:v>1</c:v>
                </c:pt>
                <c:pt idx="85830">
                  <c:v>1</c:v>
                </c:pt>
                <c:pt idx="85831">
                  <c:v>1</c:v>
                </c:pt>
                <c:pt idx="85832">
                  <c:v>1</c:v>
                </c:pt>
                <c:pt idx="85833">
                  <c:v>1</c:v>
                </c:pt>
                <c:pt idx="85834">
                  <c:v>1</c:v>
                </c:pt>
                <c:pt idx="85835">
                  <c:v>1</c:v>
                </c:pt>
                <c:pt idx="85836">
                  <c:v>1</c:v>
                </c:pt>
                <c:pt idx="85837">
                  <c:v>1</c:v>
                </c:pt>
                <c:pt idx="85838">
                  <c:v>1</c:v>
                </c:pt>
                <c:pt idx="85839">
                  <c:v>1</c:v>
                </c:pt>
                <c:pt idx="85840">
                  <c:v>1</c:v>
                </c:pt>
                <c:pt idx="85841">
                  <c:v>1</c:v>
                </c:pt>
                <c:pt idx="85842">
                  <c:v>1</c:v>
                </c:pt>
                <c:pt idx="85843">
                  <c:v>1</c:v>
                </c:pt>
                <c:pt idx="85844">
                  <c:v>1</c:v>
                </c:pt>
                <c:pt idx="85845">
                  <c:v>1</c:v>
                </c:pt>
                <c:pt idx="85846">
                  <c:v>1</c:v>
                </c:pt>
                <c:pt idx="85847">
                  <c:v>1</c:v>
                </c:pt>
                <c:pt idx="85848">
                  <c:v>1</c:v>
                </c:pt>
                <c:pt idx="85849">
                  <c:v>1</c:v>
                </c:pt>
                <c:pt idx="85850">
                  <c:v>1</c:v>
                </c:pt>
                <c:pt idx="85851">
                  <c:v>1</c:v>
                </c:pt>
                <c:pt idx="85852">
                  <c:v>1</c:v>
                </c:pt>
                <c:pt idx="85853">
                  <c:v>1</c:v>
                </c:pt>
                <c:pt idx="85854">
                  <c:v>1</c:v>
                </c:pt>
                <c:pt idx="85855">
                  <c:v>1</c:v>
                </c:pt>
                <c:pt idx="85856">
                  <c:v>1</c:v>
                </c:pt>
                <c:pt idx="85857">
                  <c:v>1</c:v>
                </c:pt>
                <c:pt idx="85858">
                  <c:v>1</c:v>
                </c:pt>
                <c:pt idx="85859">
                  <c:v>1</c:v>
                </c:pt>
                <c:pt idx="85860">
                  <c:v>1</c:v>
                </c:pt>
                <c:pt idx="85861">
                  <c:v>1</c:v>
                </c:pt>
                <c:pt idx="85862">
                  <c:v>1</c:v>
                </c:pt>
                <c:pt idx="85863">
                  <c:v>1</c:v>
                </c:pt>
                <c:pt idx="85864">
                  <c:v>1</c:v>
                </c:pt>
                <c:pt idx="85865">
                  <c:v>1</c:v>
                </c:pt>
                <c:pt idx="85866">
                  <c:v>1</c:v>
                </c:pt>
                <c:pt idx="85867">
                  <c:v>0.85714285700000004</c:v>
                </c:pt>
                <c:pt idx="85868">
                  <c:v>1</c:v>
                </c:pt>
                <c:pt idx="85869">
                  <c:v>1</c:v>
                </c:pt>
                <c:pt idx="85870">
                  <c:v>1</c:v>
                </c:pt>
                <c:pt idx="85871">
                  <c:v>1</c:v>
                </c:pt>
                <c:pt idx="85872">
                  <c:v>0.85714285700000004</c:v>
                </c:pt>
                <c:pt idx="85873">
                  <c:v>0.85714285700000004</c:v>
                </c:pt>
                <c:pt idx="85874">
                  <c:v>1</c:v>
                </c:pt>
                <c:pt idx="85875">
                  <c:v>1</c:v>
                </c:pt>
                <c:pt idx="85876">
                  <c:v>0.85714285700000004</c:v>
                </c:pt>
                <c:pt idx="85877">
                  <c:v>1</c:v>
                </c:pt>
                <c:pt idx="85878">
                  <c:v>0.571428571</c:v>
                </c:pt>
                <c:pt idx="85879">
                  <c:v>1</c:v>
                </c:pt>
                <c:pt idx="85880">
                  <c:v>1</c:v>
                </c:pt>
                <c:pt idx="85881">
                  <c:v>1</c:v>
                </c:pt>
                <c:pt idx="85882">
                  <c:v>1</c:v>
                </c:pt>
                <c:pt idx="85883">
                  <c:v>1</c:v>
                </c:pt>
                <c:pt idx="85884">
                  <c:v>1</c:v>
                </c:pt>
                <c:pt idx="85885">
                  <c:v>1</c:v>
                </c:pt>
                <c:pt idx="85886">
                  <c:v>1</c:v>
                </c:pt>
                <c:pt idx="85887">
                  <c:v>1</c:v>
                </c:pt>
                <c:pt idx="85888">
                  <c:v>1</c:v>
                </c:pt>
                <c:pt idx="85889">
                  <c:v>1</c:v>
                </c:pt>
                <c:pt idx="85890">
                  <c:v>1</c:v>
                </c:pt>
                <c:pt idx="85891">
                  <c:v>1</c:v>
                </c:pt>
                <c:pt idx="85892">
                  <c:v>1</c:v>
                </c:pt>
                <c:pt idx="85893">
                  <c:v>1</c:v>
                </c:pt>
                <c:pt idx="85894">
                  <c:v>1</c:v>
                </c:pt>
                <c:pt idx="85895">
                  <c:v>1</c:v>
                </c:pt>
                <c:pt idx="85896">
                  <c:v>1</c:v>
                </c:pt>
                <c:pt idx="85897">
                  <c:v>1</c:v>
                </c:pt>
                <c:pt idx="85898">
                  <c:v>1</c:v>
                </c:pt>
                <c:pt idx="85899">
                  <c:v>1</c:v>
                </c:pt>
                <c:pt idx="85900">
                  <c:v>1</c:v>
                </c:pt>
                <c:pt idx="85901">
                  <c:v>1</c:v>
                </c:pt>
                <c:pt idx="85902">
                  <c:v>1</c:v>
                </c:pt>
                <c:pt idx="85903">
                  <c:v>1</c:v>
                </c:pt>
                <c:pt idx="85904">
                  <c:v>1</c:v>
                </c:pt>
                <c:pt idx="85905">
                  <c:v>1</c:v>
                </c:pt>
                <c:pt idx="85906">
                  <c:v>1</c:v>
                </c:pt>
                <c:pt idx="85907">
                  <c:v>1</c:v>
                </c:pt>
                <c:pt idx="85908">
                  <c:v>1</c:v>
                </c:pt>
                <c:pt idx="85909">
                  <c:v>1</c:v>
                </c:pt>
                <c:pt idx="85910">
                  <c:v>1</c:v>
                </c:pt>
                <c:pt idx="85911">
                  <c:v>0.85714285700000004</c:v>
                </c:pt>
                <c:pt idx="85912">
                  <c:v>1</c:v>
                </c:pt>
                <c:pt idx="85913">
                  <c:v>1</c:v>
                </c:pt>
                <c:pt idx="85914">
                  <c:v>0.85714285700000004</c:v>
                </c:pt>
                <c:pt idx="85915">
                  <c:v>1</c:v>
                </c:pt>
                <c:pt idx="85916">
                  <c:v>1</c:v>
                </c:pt>
                <c:pt idx="85917">
                  <c:v>0.85714285700000004</c:v>
                </c:pt>
                <c:pt idx="85918">
                  <c:v>1</c:v>
                </c:pt>
                <c:pt idx="85919">
                  <c:v>1</c:v>
                </c:pt>
                <c:pt idx="85920">
                  <c:v>1</c:v>
                </c:pt>
                <c:pt idx="85921">
                  <c:v>1</c:v>
                </c:pt>
                <c:pt idx="85922">
                  <c:v>1</c:v>
                </c:pt>
                <c:pt idx="85923">
                  <c:v>0.85714285700000004</c:v>
                </c:pt>
                <c:pt idx="85924">
                  <c:v>1</c:v>
                </c:pt>
                <c:pt idx="85925">
                  <c:v>1</c:v>
                </c:pt>
                <c:pt idx="85926">
                  <c:v>1</c:v>
                </c:pt>
                <c:pt idx="85927">
                  <c:v>1</c:v>
                </c:pt>
                <c:pt idx="85928">
                  <c:v>0.85714285700000004</c:v>
                </c:pt>
                <c:pt idx="85929">
                  <c:v>1</c:v>
                </c:pt>
                <c:pt idx="85930">
                  <c:v>1</c:v>
                </c:pt>
                <c:pt idx="85931">
                  <c:v>1</c:v>
                </c:pt>
                <c:pt idx="85932">
                  <c:v>1</c:v>
                </c:pt>
                <c:pt idx="85933">
                  <c:v>1</c:v>
                </c:pt>
                <c:pt idx="85934">
                  <c:v>1</c:v>
                </c:pt>
                <c:pt idx="85935">
                  <c:v>1</c:v>
                </c:pt>
                <c:pt idx="85936">
                  <c:v>1</c:v>
                </c:pt>
                <c:pt idx="85937">
                  <c:v>1</c:v>
                </c:pt>
                <c:pt idx="85938">
                  <c:v>0.85714285700000004</c:v>
                </c:pt>
                <c:pt idx="85939">
                  <c:v>1</c:v>
                </c:pt>
                <c:pt idx="85940">
                  <c:v>1</c:v>
                </c:pt>
                <c:pt idx="85941">
                  <c:v>1</c:v>
                </c:pt>
                <c:pt idx="85942">
                  <c:v>1</c:v>
                </c:pt>
                <c:pt idx="85943">
                  <c:v>1</c:v>
                </c:pt>
                <c:pt idx="85944">
                  <c:v>1</c:v>
                </c:pt>
                <c:pt idx="85945">
                  <c:v>1</c:v>
                </c:pt>
                <c:pt idx="85946">
                  <c:v>1</c:v>
                </c:pt>
                <c:pt idx="85947">
                  <c:v>1</c:v>
                </c:pt>
                <c:pt idx="85948">
                  <c:v>1</c:v>
                </c:pt>
                <c:pt idx="85949">
                  <c:v>1</c:v>
                </c:pt>
                <c:pt idx="85950">
                  <c:v>1</c:v>
                </c:pt>
                <c:pt idx="85951">
                  <c:v>1</c:v>
                </c:pt>
                <c:pt idx="85952">
                  <c:v>0.85714285700000004</c:v>
                </c:pt>
                <c:pt idx="85953">
                  <c:v>1</c:v>
                </c:pt>
                <c:pt idx="85954">
                  <c:v>1</c:v>
                </c:pt>
                <c:pt idx="85955">
                  <c:v>1</c:v>
                </c:pt>
                <c:pt idx="85956">
                  <c:v>1</c:v>
                </c:pt>
                <c:pt idx="85957">
                  <c:v>1</c:v>
                </c:pt>
                <c:pt idx="85958">
                  <c:v>0.85714285700000004</c:v>
                </c:pt>
                <c:pt idx="85959">
                  <c:v>1</c:v>
                </c:pt>
                <c:pt idx="85960">
                  <c:v>1</c:v>
                </c:pt>
                <c:pt idx="85961">
                  <c:v>1</c:v>
                </c:pt>
                <c:pt idx="85962">
                  <c:v>1</c:v>
                </c:pt>
                <c:pt idx="85963">
                  <c:v>1</c:v>
                </c:pt>
                <c:pt idx="85964">
                  <c:v>1</c:v>
                </c:pt>
                <c:pt idx="85965">
                  <c:v>0.71428571399999996</c:v>
                </c:pt>
                <c:pt idx="85966">
                  <c:v>1</c:v>
                </c:pt>
                <c:pt idx="85967">
                  <c:v>1</c:v>
                </c:pt>
                <c:pt idx="85968">
                  <c:v>1</c:v>
                </c:pt>
                <c:pt idx="85969">
                  <c:v>1</c:v>
                </c:pt>
                <c:pt idx="85970">
                  <c:v>1</c:v>
                </c:pt>
                <c:pt idx="85971">
                  <c:v>1</c:v>
                </c:pt>
                <c:pt idx="85972">
                  <c:v>1</c:v>
                </c:pt>
                <c:pt idx="85973">
                  <c:v>0.85714285700000004</c:v>
                </c:pt>
                <c:pt idx="85974">
                  <c:v>1</c:v>
                </c:pt>
                <c:pt idx="85975">
                  <c:v>1</c:v>
                </c:pt>
                <c:pt idx="85976">
                  <c:v>1</c:v>
                </c:pt>
                <c:pt idx="85977">
                  <c:v>1</c:v>
                </c:pt>
                <c:pt idx="85978">
                  <c:v>0.85714285700000004</c:v>
                </c:pt>
                <c:pt idx="85979">
                  <c:v>1</c:v>
                </c:pt>
                <c:pt idx="85980">
                  <c:v>1</c:v>
                </c:pt>
                <c:pt idx="85981">
                  <c:v>1</c:v>
                </c:pt>
                <c:pt idx="85982">
                  <c:v>1</c:v>
                </c:pt>
                <c:pt idx="85983">
                  <c:v>1</c:v>
                </c:pt>
                <c:pt idx="85984">
                  <c:v>1</c:v>
                </c:pt>
                <c:pt idx="85985">
                  <c:v>1</c:v>
                </c:pt>
                <c:pt idx="85986">
                  <c:v>1</c:v>
                </c:pt>
                <c:pt idx="85987">
                  <c:v>1</c:v>
                </c:pt>
                <c:pt idx="85988">
                  <c:v>1</c:v>
                </c:pt>
                <c:pt idx="85989">
                  <c:v>1</c:v>
                </c:pt>
                <c:pt idx="85990">
                  <c:v>1</c:v>
                </c:pt>
                <c:pt idx="85991">
                  <c:v>1</c:v>
                </c:pt>
                <c:pt idx="85992">
                  <c:v>1</c:v>
                </c:pt>
                <c:pt idx="85993">
                  <c:v>1</c:v>
                </c:pt>
                <c:pt idx="85994">
                  <c:v>1</c:v>
                </c:pt>
                <c:pt idx="85995">
                  <c:v>1</c:v>
                </c:pt>
                <c:pt idx="85996">
                  <c:v>1</c:v>
                </c:pt>
                <c:pt idx="85997">
                  <c:v>0.85714285700000004</c:v>
                </c:pt>
                <c:pt idx="85998">
                  <c:v>1</c:v>
                </c:pt>
                <c:pt idx="85999">
                  <c:v>1</c:v>
                </c:pt>
                <c:pt idx="86000">
                  <c:v>1</c:v>
                </c:pt>
                <c:pt idx="86001">
                  <c:v>1</c:v>
                </c:pt>
                <c:pt idx="86002">
                  <c:v>1</c:v>
                </c:pt>
                <c:pt idx="86003">
                  <c:v>1</c:v>
                </c:pt>
                <c:pt idx="86004">
                  <c:v>0.85714285700000004</c:v>
                </c:pt>
                <c:pt idx="86005">
                  <c:v>1</c:v>
                </c:pt>
                <c:pt idx="86006">
                  <c:v>1</c:v>
                </c:pt>
                <c:pt idx="86007">
                  <c:v>0.85714285700000004</c:v>
                </c:pt>
                <c:pt idx="86008">
                  <c:v>1</c:v>
                </c:pt>
                <c:pt idx="86009">
                  <c:v>1</c:v>
                </c:pt>
                <c:pt idx="86010">
                  <c:v>1</c:v>
                </c:pt>
                <c:pt idx="86011">
                  <c:v>1</c:v>
                </c:pt>
                <c:pt idx="86012">
                  <c:v>1</c:v>
                </c:pt>
                <c:pt idx="86013">
                  <c:v>1</c:v>
                </c:pt>
                <c:pt idx="86014">
                  <c:v>0.85714285700000004</c:v>
                </c:pt>
                <c:pt idx="86015">
                  <c:v>0.85714285700000004</c:v>
                </c:pt>
                <c:pt idx="86016">
                  <c:v>1</c:v>
                </c:pt>
                <c:pt idx="86017">
                  <c:v>1</c:v>
                </c:pt>
                <c:pt idx="86018">
                  <c:v>0.85714285700000004</c:v>
                </c:pt>
                <c:pt idx="86019">
                  <c:v>1</c:v>
                </c:pt>
                <c:pt idx="86020">
                  <c:v>1</c:v>
                </c:pt>
                <c:pt idx="86021">
                  <c:v>1</c:v>
                </c:pt>
                <c:pt idx="86022">
                  <c:v>1</c:v>
                </c:pt>
                <c:pt idx="86023">
                  <c:v>1</c:v>
                </c:pt>
                <c:pt idx="86024">
                  <c:v>1</c:v>
                </c:pt>
                <c:pt idx="86025">
                  <c:v>0.85714285700000004</c:v>
                </c:pt>
                <c:pt idx="86026">
                  <c:v>1</c:v>
                </c:pt>
                <c:pt idx="86027">
                  <c:v>1</c:v>
                </c:pt>
                <c:pt idx="86028">
                  <c:v>1</c:v>
                </c:pt>
                <c:pt idx="86029">
                  <c:v>1</c:v>
                </c:pt>
                <c:pt idx="86030">
                  <c:v>1</c:v>
                </c:pt>
                <c:pt idx="86031">
                  <c:v>1</c:v>
                </c:pt>
                <c:pt idx="86032">
                  <c:v>1</c:v>
                </c:pt>
                <c:pt idx="86033">
                  <c:v>0.85714285700000004</c:v>
                </c:pt>
                <c:pt idx="86034">
                  <c:v>1</c:v>
                </c:pt>
                <c:pt idx="86035">
                  <c:v>1</c:v>
                </c:pt>
                <c:pt idx="86036">
                  <c:v>1</c:v>
                </c:pt>
                <c:pt idx="86037">
                  <c:v>1</c:v>
                </c:pt>
                <c:pt idx="86038">
                  <c:v>1</c:v>
                </c:pt>
                <c:pt idx="86039">
                  <c:v>1</c:v>
                </c:pt>
                <c:pt idx="86040">
                  <c:v>1</c:v>
                </c:pt>
                <c:pt idx="86041">
                  <c:v>1</c:v>
                </c:pt>
                <c:pt idx="86042">
                  <c:v>1</c:v>
                </c:pt>
                <c:pt idx="86043">
                  <c:v>0.85714285700000004</c:v>
                </c:pt>
                <c:pt idx="86044">
                  <c:v>1</c:v>
                </c:pt>
                <c:pt idx="86045">
                  <c:v>0.85714285700000004</c:v>
                </c:pt>
                <c:pt idx="86046">
                  <c:v>1</c:v>
                </c:pt>
                <c:pt idx="86047">
                  <c:v>1</c:v>
                </c:pt>
                <c:pt idx="86048">
                  <c:v>1</c:v>
                </c:pt>
                <c:pt idx="86049">
                  <c:v>1</c:v>
                </c:pt>
                <c:pt idx="86050">
                  <c:v>1</c:v>
                </c:pt>
                <c:pt idx="86051">
                  <c:v>0.85714285700000004</c:v>
                </c:pt>
                <c:pt idx="86052">
                  <c:v>0.85714285700000004</c:v>
                </c:pt>
                <c:pt idx="86053">
                  <c:v>0.85714285700000004</c:v>
                </c:pt>
                <c:pt idx="86054">
                  <c:v>1</c:v>
                </c:pt>
                <c:pt idx="86055">
                  <c:v>1</c:v>
                </c:pt>
                <c:pt idx="86056">
                  <c:v>1</c:v>
                </c:pt>
                <c:pt idx="86057">
                  <c:v>1</c:v>
                </c:pt>
                <c:pt idx="86058">
                  <c:v>1</c:v>
                </c:pt>
                <c:pt idx="86059">
                  <c:v>1</c:v>
                </c:pt>
                <c:pt idx="86060">
                  <c:v>1</c:v>
                </c:pt>
                <c:pt idx="86061">
                  <c:v>0.28571428599999998</c:v>
                </c:pt>
                <c:pt idx="86062">
                  <c:v>0.85714285700000004</c:v>
                </c:pt>
                <c:pt idx="86063">
                  <c:v>1</c:v>
                </c:pt>
                <c:pt idx="86064">
                  <c:v>1</c:v>
                </c:pt>
                <c:pt idx="86065">
                  <c:v>1</c:v>
                </c:pt>
                <c:pt idx="86066">
                  <c:v>1</c:v>
                </c:pt>
                <c:pt idx="86067">
                  <c:v>1</c:v>
                </c:pt>
                <c:pt idx="86068">
                  <c:v>1</c:v>
                </c:pt>
                <c:pt idx="86069">
                  <c:v>1</c:v>
                </c:pt>
                <c:pt idx="86070">
                  <c:v>1</c:v>
                </c:pt>
                <c:pt idx="86071">
                  <c:v>1</c:v>
                </c:pt>
                <c:pt idx="86072">
                  <c:v>1</c:v>
                </c:pt>
                <c:pt idx="86073">
                  <c:v>1</c:v>
                </c:pt>
                <c:pt idx="86074">
                  <c:v>1</c:v>
                </c:pt>
                <c:pt idx="86075">
                  <c:v>1</c:v>
                </c:pt>
                <c:pt idx="86076">
                  <c:v>1</c:v>
                </c:pt>
                <c:pt idx="86077">
                  <c:v>1</c:v>
                </c:pt>
                <c:pt idx="86078">
                  <c:v>1</c:v>
                </c:pt>
                <c:pt idx="86079">
                  <c:v>1</c:v>
                </c:pt>
                <c:pt idx="86080">
                  <c:v>1</c:v>
                </c:pt>
                <c:pt idx="86081">
                  <c:v>1</c:v>
                </c:pt>
                <c:pt idx="86082">
                  <c:v>1</c:v>
                </c:pt>
                <c:pt idx="86083">
                  <c:v>1</c:v>
                </c:pt>
                <c:pt idx="86084">
                  <c:v>1</c:v>
                </c:pt>
                <c:pt idx="86085">
                  <c:v>1</c:v>
                </c:pt>
                <c:pt idx="86086">
                  <c:v>1</c:v>
                </c:pt>
                <c:pt idx="86087">
                  <c:v>1</c:v>
                </c:pt>
                <c:pt idx="86088">
                  <c:v>1</c:v>
                </c:pt>
                <c:pt idx="86089">
                  <c:v>1</c:v>
                </c:pt>
                <c:pt idx="86090">
                  <c:v>1</c:v>
                </c:pt>
                <c:pt idx="86091">
                  <c:v>1</c:v>
                </c:pt>
                <c:pt idx="86092">
                  <c:v>1</c:v>
                </c:pt>
                <c:pt idx="86093">
                  <c:v>1</c:v>
                </c:pt>
                <c:pt idx="86094">
                  <c:v>1</c:v>
                </c:pt>
                <c:pt idx="86095">
                  <c:v>1</c:v>
                </c:pt>
                <c:pt idx="86096">
                  <c:v>1</c:v>
                </c:pt>
                <c:pt idx="86097">
                  <c:v>0.85714285700000004</c:v>
                </c:pt>
                <c:pt idx="86098">
                  <c:v>1</c:v>
                </c:pt>
                <c:pt idx="86099">
                  <c:v>1</c:v>
                </c:pt>
                <c:pt idx="86100">
                  <c:v>1</c:v>
                </c:pt>
                <c:pt idx="86101">
                  <c:v>1</c:v>
                </c:pt>
                <c:pt idx="86102">
                  <c:v>0.85714285700000004</c:v>
                </c:pt>
                <c:pt idx="86103">
                  <c:v>1</c:v>
                </c:pt>
                <c:pt idx="86104">
                  <c:v>1</c:v>
                </c:pt>
                <c:pt idx="86105">
                  <c:v>1</c:v>
                </c:pt>
                <c:pt idx="86106">
                  <c:v>1</c:v>
                </c:pt>
                <c:pt idx="86107">
                  <c:v>1</c:v>
                </c:pt>
                <c:pt idx="86108">
                  <c:v>1</c:v>
                </c:pt>
                <c:pt idx="86109">
                  <c:v>1</c:v>
                </c:pt>
                <c:pt idx="86110">
                  <c:v>1</c:v>
                </c:pt>
                <c:pt idx="86111">
                  <c:v>1</c:v>
                </c:pt>
                <c:pt idx="86112">
                  <c:v>1</c:v>
                </c:pt>
                <c:pt idx="86113">
                  <c:v>1</c:v>
                </c:pt>
                <c:pt idx="86114">
                  <c:v>0.85714285700000004</c:v>
                </c:pt>
                <c:pt idx="86115">
                  <c:v>1</c:v>
                </c:pt>
                <c:pt idx="86116">
                  <c:v>1</c:v>
                </c:pt>
                <c:pt idx="86117">
                  <c:v>1</c:v>
                </c:pt>
                <c:pt idx="86118">
                  <c:v>1</c:v>
                </c:pt>
                <c:pt idx="86119">
                  <c:v>1</c:v>
                </c:pt>
                <c:pt idx="86120">
                  <c:v>1</c:v>
                </c:pt>
                <c:pt idx="86121">
                  <c:v>1</c:v>
                </c:pt>
                <c:pt idx="86122">
                  <c:v>1</c:v>
                </c:pt>
                <c:pt idx="86123">
                  <c:v>1</c:v>
                </c:pt>
                <c:pt idx="86124">
                  <c:v>1</c:v>
                </c:pt>
                <c:pt idx="86125">
                  <c:v>1</c:v>
                </c:pt>
                <c:pt idx="86126">
                  <c:v>1</c:v>
                </c:pt>
                <c:pt idx="86127">
                  <c:v>1</c:v>
                </c:pt>
                <c:pt idx="86128">
                  <c:v>1</c:v>
                </c:pt>
                <c:pt idx="86129">
                  <c:v>0.85714285700000004</c:v>
                </c:pt>
                <c:pt idx="86130">
                  <c:v>1</c:v>
                </c:pt>
                <c:pt idx="86131">
                  <c:v>1</c:v>
                </c:pt>
                <c:pt idx="86132">
                  <c:v>0.85714285700000004</c:v>
                </c:pt>
                <c:pt idx="86133">
                  <c:v>1</c:v>
                </c:pt>
                <c:pt idx="86134">
                  <c:v>0.85714285700000004</c:v>
                </c:pt>
                <c:pt idx="86135">
                  <c:v>1</c:v>
                </c:pt>
                <c:pt idx="86136">
                  <c:v>0.85714285700000004</c:v>
                </c:pt>
                <c:pt idx="86137">
                  <c:v>1</c:v>
                </c:pt>
                <c:pt idx="86138">
                  <c:v>1</c:v>
                </c:pt>
                <c:pt idx="86139">
                  <c:v>1</c:v>
                </c:pt>
                <c:pt idx="86140">
                  <c:v>1</c:v>
                </c:pt>
                <c:pt idx="86141">
                  <c:v>1</c:v>
                </c:pt>
                <c:pt idx="86142">
                  <c:v>1</c:v>
                </c:pt>
                <c:pt idx="86143">
                  <c:v>0.85714285700000004</c:v>
                </c:pt>
                <c:pt idx="86144">
                  <c:v>1</c:v>
                </c:pt>
                <c:pt idx="86145">
                  <c:v>1</c:v>
                </c:pt>
                <c:pt idx="86146">
                  <c:v>1</c:v>
                </c:pt>
                <c:pt idx="86147">
                  <c:v>1</c:v>
                </c:pt>
                <c:pt idx="86148">
                  <c:v>1</c:v>
                </c:pt>
                <c:pt idx="86149">
                  <c:v>0.85714285700000004</c:v>
                </c:pt>
                <c:pt idx="86150">
                  <c:v>1</c:v>
                </c:pt>
                <c:pt idx="86151">
                  <c:v>1</c:v>
                </c:pt>
                <c:pt idx="86152">
                  <c:v>1</c:v>
                </c:pt>
                <c:pt idx="86153">
                  <c:v>1</c:v>
                </c:pt>
                <c:pt idx="86154">
                  <c:v>1</c:v>
                </c:pt>
                <c:pt idx="86155">
                  <c:v>1</c:v>
                </c:pt>
                <c:pt idx="86156">
                  <c:v>1</c:v>
                </c:pt>
                <c:pt idx="86157">
                  <c:v>1</c:v>
                </c:pt>
                <c:pt idx="86158">
                  <c:v>1</c:v>
                </c:pt>
                <c:pt idx="86159">
                  <c:v>1</c:v>
                </c:pt>
                <c:pt idx="86160">
                  <c:v>1</c:v>
                </c:pt>
                <c:pt idx="86161">
                  <c:v>1</c:v>
                </c:pt>
                <c:pt idx="86162">
                  <c:v>1</c:v>
                </c:pt>
                <c:pt idx="86163">
                  <c:v>1</c:v>
                </c:pt>
                <c:pt idx="86164">
                  <c:v>1</c:v>
                </c:pt>
                <c:pt idx="86165">
                  <c:v>1</c:v>
                </c:pt>
                <c:pt idx="86166">
                  <c:v>1</c:v>
                </c:pt>
                <c:pt idx="86167">
                  <c:v>1</c:v>
                </c:pt>
                <c:pt idx="86168">
                  <c:v>1</c:v>
                </c:pt>
                <c:pt idx="86169">
                  <c:v>1</c:v>
                </c:pt>
                <c:pt idx="86170">
                  <c:v>0.85714285700000004</c:v>
                </c:pt>
                <c:pt idx="86171">
                  <c:v>1</c:v>
                </c:pt>
                <c:pt idx="86172">
                  <c:v>1</c:v>
                </c:pt>
                <c:pt idx="86173">
                  <c:v>1</c:v>
                </c:pt>
                <c:pt idx="86174">
                  <c:v>1</c:v>
                </c:pt>
                <c:pt idx="86175">
                  <c:v>1</c:v>
                </c:pt>
                <c:pt idx="86176">
                  <c:v>0.85714285700000004</c:v>
                </c:pt>
                <c:pt idx="86177">
                  <c:v>1</c:v>
                </c:pt>
                <c:pt idx="86178">
                  <c:v>1</c:v>
                </c:pt>
                <c:pt idx="86179">
                  <c:v>1</c:v>
                </c:pt>
                <c:pt idx="86180">
                  <c:v>1</c:v>
                </c:pt>
                <c:pt idx="86181">
                  <c:v>1</c:v>
                </c:pt>
                <c:pt idx="86182">
                  <c:v>1</c:v>
                </c:pt>
                <c:pt idx="86183">
                  <c:v>1</c:v>
                </c:pt>
                <c:pt idx="86184">
                  <c:v>1</c:v>
                </c:pt>
                <c:pt idx="86185">
                  <c:v>1</c:v>
                </c:pt>
                <c:pt idx="86186">
                  <c:v>1</c:v>
                </c:pt>
                <c:pt idx="86187">
                  <c:v>0.85714285700000004</c:v>
                </c:pt>
                <c:pt idx="86188">
                  <c:v>1</c:v>
                </c:pt>
                <c:pt idx="86189">
                  <c:v>1</c:v>
                </c:pt>
                <c:pt idx="86190">
                  <c:v>1</c:v>
                </c:pt>
                <c:pt idx="86191">
                  <c:v>1</c:v>
                </c:pt>
                <c:pt idx="86192">
                  <c:v>1</c:v>
                </c:pt>
                <c:pt idx="86193">
                  <c:v>1</c:v>
                </c:pt>
                <c:pt idx="86194">
                  <c:v>1</c:v>
                </c:pt>
                <c:pt idx="86195">
                  <c:v>1</c:v>
                </c:pt>
                <c:pt idx="86196">
                  <c:v>1</c:v>
                </c:pt>
                <c:pt idx="86197">
                  <c:v>0.85714285700000004</c:v>
                </c:pt>
                <c:pt idx="86198">
                  <c:v>0.71428571399999996</c:v>
                </c:pt>
                <c:pt idx="86199">
                  <c:v>1</c:v>
                </c:pt>
                <c:pt idx="86200">
                  <c:v>1</c:v>
                </c:pt>
                <c:pt idx="86201">
                  <c:v>1</c:v>
                </c:pt>
                <c:pt idx="86202">
                  <c:v>1</c:v>
                </c:pt>
                <c:pt idx="86203">
                  <c:v>1</c:v>
                </c:pt>
                <c:pt idx="86204">
                  <c:v>1</c:v>
                </c:pt>
                <c:pt idx="86205">
                  <c:v>0.85714285700000004</c:v>
                </c:pt>
                <c:pt idx="86206">
                  <c:v>0.85714285700000004</c:v>
                </c:pt>
                <c:pt idx="86207">
                  <c:v>1</c:v>
                </c:pt>
                <c:pt idx="86208">
                  <c:v>1</c:v>
                </c:pt>
                <c:pt idx="86209">
                  <c:v>0.85714285700000004</c:v>
                </c:pt>
                <c:pt idx="86210">
                  <c:v>1</c:v>
                </c:pt>
                <c:pt idx="86211">
                  <c:v>1</c:v>
                </c:pt>
                <c:pt idx="86212">
                  <c:v>1</c:v>
                </c:pt>
                <c:pt idx="86213">
                  <c:v>0.85714285700000004</c:v>
                </c:pt>
                <c:pt idx="86214">
                  <c:v>1</c:v>
                </c:pt>
                <c:pt idx="86215">
                  <c:v>1</c:v>
                </c:pt>
                <c:pt idx="86216">
                  <c:v>1</c:v>
                </c:pt>
                <c:pt idx="86217">
                  <c:v>1</c:v>
                </c:pt>
                <c:pt idx="86218">
                  <c:v>1</c:v>
                </c:pt>
                <c:pt idx="86219">
                  <c:v>1</c:v>
                </c:pt>
                <c:pt idx="86220">
                  <c:v>1</c:v>
                </c:pt>
                <c:pt idx="86221">
                  <c:v>1</c:v>
                </c:pt>
                <c:pt idx="86222">
                  <c:v>1</c:v>
                </c:pt>
                <c:pt idx="86223">
                  <c:v>1</c:v>
                </c:pt>
                <c:pt idx="86224">
                  <c:v>1</c:v>
                </c:pt>
                <c:pt idx="86225">
                  <c:v>1</c:v>
                </c:pt>
                <c:pt idx="86226">
                  <c:v>1</c:v>
                </c:pt>
                <c:pt idx="86227">
                  <c:v>1</c:v>
                </c:pt>
                <c:pt idx="86228">
                  <c:v>0.85714285700000004</c:v>
                </c:pt>
                <c:pt idx="86229">
                  <c:v>1</c:v>
                </c:pt>
                <c:pt idx="86230">
                  <c:v>1</c:v>
                </c:pt>
                <c:pt idx="86231">
                  <c:v>1</c:v>
                </c:pt>
                <c:pt idx="86232">
                  <c:v>1</c:v>
                </c:pt>
                <c:pt idx="86233">
                  <c:v>1</c:v>
                </c:pt>
                <c:pt idx="86234">
                  <c:v>0.85714285700000004</c:v>
                </c:pt>
                <c:pt idx="86235">
                  <c:v>1</c:v>
                </c:pt>
                <c:pt idx="86236">
                  <c:v>1</c:v>
                </c:pt>
                <c:pt idx="86237">
                  <c:v>1</c:v>
                </c:pt>
                <c:pt idx="86238">
                  <c:v>1</c:v>
                </c:pt>
                <c:pt idx="86239">
                  <c:v>1</c:v>
                </c:pt>
                <c:pt idx="86240">
                  <c:v>1</c:v>
                </c:pt>
                <c:pt idx="86241">
                  <c:v>1</c:v>
                </c:pt>
                <c:pt idx="86242">
                  <c:v>1</c:v>
                </c:pt>
                <c:pt idx="86243">
                  <c:v>1</c:v>
                </c:pt>
                <c:pt idx="86244">
                  <c:v>1</c:v>
                </c:pt>
                <c:pt idx="86245">
                  <c:v>1</c:v>
                </c:pt>
                <c:pt idx="86246">
                  <c:v>1</c:v>
                </c:pt>
                <c:pt idx="86247">
                  <c:v>1</c:v>
                </c:pt>
                <c:pt idx="86248">
                  <c:v>1</c:v>
                </c:pt>
                <c:pt idx="86249">
                  <c:v>1</c:v>
                </c:pt>
                <c:pt idx="86250">
                  <c:v>1</c:v>
                </c:pt>
                <c:pt idx="86251">
                  <c:v>1</c:v>
                </c:pt>
                <c:pt idx="86252">
                  <c:v>1</c:v>
                </c:pt>
                <c:pt idx="86253">
                  <c:v>1</c:v>
                </c:pt>
                <c:pt idx="86254">
                  <c:v>1</c:v>
                </c:pt>
                <c:pt idx="86255">
                  <c:v>1</c:v>
                </c:pt>
                <c:pt idx="86256">
                  <c:v>1</c:v>
                </c:pt>
                <c:pt idx="86257">
                  <c:v>1</c:v>
                </c:pt>
                <c:pt idx="86258">
                  <c:v>1</c:v>
                </c:pt>
                <c:pt idx="86259">
                  <c:v>1</c:v>
                </c:pt>
                <c:pt idx="86260">
                  <c:v>1</c:v>
                </c:pt>
                <c:pt idx="86261">
                  <c:v>1</c:v>
                </c:pt>
                <c:pt idx="86262">
                  <c:v>0.85714285700000004</c:v>
                </c:pt>
                <c:pt idx="86263">
                  <c:v>1</c:v>
                </c:pt>
                <c:pt idx="86264">
                  <c:v>1</c:v>
                </c:pt>
                <c:pt idx="86265">
                  <c:v>1</c:v>
                </c:pt>
                <c:pt idx="86266">
                  <c:v>1</c:v>
                </c:pt>
                <c:pt idx="86267">
                  <c:v>1</c:v>
                </c:pt>
                <c:pt idx="86268">
                  <c:v>1</c:v>
                </c:pt>
                <c:pt idx="86269">
                  <c:v>1</c:v>
                </c:pt>
                <c:pt idx="86270">
                  <c:v>0.85714285700000004</c:v>
                </c:pt>
                <c:pt idx="86271">
                  <c:v>1</c:v>
                </c:pt>
                <c:pt idx="86272">
                  <c:v>1</c:v>
                </c:pt>
                <c:pt idx="86273">
                  <c:v>1</c:v>
                </c:pt>
                <c:pt idx="86274">
                  <c:v>0.85714285700000004</c:v>
                </c:pt>
                <c:pt idx="86275">
                  <c:v>1</c:v>
                </c:pt>
                <c:pt idx="86276">
                  <c:v>1</c:v>
                </c:pt>
                <c:pt idx="86277">
                  <c:v>1</c:v>
                </c:pt>
                <c:pt idx="86278">
                  <c:v>1</c:v>
                </c:pt>
                <c:pt idx="86279">
                  <c:v>1</c:v>
                </c:pt>
                <c:pt idx="86280">
                  <c:v>1</c:v>
                </c:pt>
                <c:pt idx="86281">
                  <c:v>1</c:v>
                </c:pt>
                <c:pt idx="86282">
                  <c:v>1</c:v>
                </c:pt>
                <c:pt idx="86283">
                  <c:v>1</c:v>
                </c:pt>
                <c:pt idx="86284">
                  <c:v>1</c:v>
                </c:pt>
                <c:pt idx="86285">
                  <c:v>1</c:v>
                </c:pt>
                <c:pt idx="86286">
                  <c:v>1</c:v>
                </c:pt>
                <c:pt idx="86287">
                  <c:v>1</c:v>
                </c:pt>
                <c:pt idx="86288">
                  <c:v>1</c:v>
                </c:pt>
                <c:pt idx="86289">
                  <c:v>0.85714285700000004</c:v>
                </c:pt>
                <c:pt idx="86290">
                  <c:v>1</c:v>
                </c:pt>
                <c:pt idx="86291">
                  <c:v>1</c:v>
                </c:pt>
                <c:pt idx="86292">
                  <c:v>1</c:v>
                </c:pt>
                <c:pt idx="86293">
                  <c:v>1</c:v>
                </c:pt>
                <c:pt idx="86294">
                  <c:v>1</c:v>
                </c:pt>
                <c:pt idx="86295">
                  <c:v>1</c:v>
                </c:pt>
                <c:pt idx="86296">
                  <c:v>1</c:v>
                </c:pt>
                <c:pt idx="86297">
                  <c:v>1</c:v>
                </c:pt>
                <c:pt idx="86298">
                  <c:v>1</c:v>
                </c:pt>
                <c:pt idx="86299">
                  <c:v>1</c:v>
                </c:pt>
                <c:pt idx="86300">
                  <c:v>1</c:v>
                </c:pt>
                <c:pt idx="86301">
                  <c:v>1</c:v>
                </c:pt>
                <c:pt idx="86302">
                  <c:v>1</c:v>
                </c:pt>
                <c:pt idx="86303">
                  <c:v>1</c:v>
                </c:pt>
                <c:pt idx="86304">
                  <c:v>0.85714285700000004</c:v>
                </c:pt>
                <c:pt idx="86305">
                  <c:v>1</c:v>
                </c:pt>
                <c:pt idx="86306">
                  <c:v>1</c:v>
                </c:pt>
                <c:pt idx="86307">
                  <c:v>1</c:v>
                </c:pt>
                <c:pt idx="86308">
                  <c:v>1</c:v>
                </c:pt>
                <c:pt idx="86309">
                  <c:v>1</c:v>
                </c:pt>
                <c:pt idx="86310">
                  <c:v>1</c:v>
                </c:pt>
                <c:pt idx="86311">
                  <c:v>1</c:v>
                </c:pt>
                <c:pt idx="86312">
                  <c:v>1</c:v>
                </c:pt>
                <c:pt idx="86313">
                  <c:v>1</c:v>
                </c:pt>
                <c:pt idx="86314">
                  <c:v>1</c:v>
                </c:pt>
                <c:pt idx="86315">
                  <c:v>1</c:v>
                </c:pt>
                <c:pt idx="86316">
                  <c:v>1</c:v>
                </c:pt>
                <c:pt idx="86317">
                  <c:v>1</c:v>
                </c:pt>
                <c:pt idx="86318">
                  <c:v>1</c:v>
                </c:pt>
                <c:pt idx="86319">
                  <c:v>1</c:v>
                </c:pt>
                <c:pt idx="86320">
                  <c:v>1</c:v>
                </c:pt>
                <c:pt idx="86321">
                  <c:v>1</c:v>
                </c:pt>
                <c:pt idx="86322">
                  <c:v>1</c:v>
                </c:pt>
                <c:pt idx="86323">
                  <c:v>1</c:v>
                </c:pt>
                <c:pt idx="86324">
                  <c:v>1</c:v>
                </c:pt>
                <c:pt idx="86325">
                  <c:v>1</c:v>
                </c:pt>
                <c:pt idx="86326">
                  <c:v>1</c:v>
                </c:pt>
                <c:pt idx="86327">
                  <c:v>1</c:v>
                </c:pt>
                <c:pt idx="86328">
                  <c:v>1</c:v>
                </c:pt>
                <c:pt idx="86329">
                  <c:v>1</c:v>
                </c:pt>
                <c:pt idx="86330">
                  <c:v>1</c:v>
                </c:pt>
                <c:pt idx="86331">
                  <c:v>1</c:v>
                </c:pt>
                <c:pt idx="86332">
                  <c:v>1</c:v>
                </c:pt>
                <c:pt idx="86333">
                  <c:v>1</c:v>
                </c:pt>
                <c:pt idx="86334">
                  <c:v>1</c:v>
                </c:pt>
                <c:pt idx="86335">
                  <c:v>1</c:v>
                </c:pt>
                <c:pt idx="86336">
                  <c:v>1</c:v>
                </c:pt>
                <c:pt idx="86337">
                  <c:v>1</c:v>
                </c:pt>
                <c:pt idx="86338">
                  <c:v>1</c:v>
                </c:pt>
                <c:pt idx="86339">
                  <c:v>1</c:v>
                </c:pt>
                <c:pt idx="86340">
                  <c:v>1</c:v>
                </c:pt>
                <c:pt idx="86341">
                  <c:v>1</c:v>
                </c:pt>
                <c:pt idx="86342">
                  <c:v>1</c:v>
                </c:pt>
                <c:pt idx="86343">
                  <c:v>1</c:v>
                </c:pt>
                <c:pt idx="86344">
                  <c:v>1</c:v>
                </c:pt>
                <c:pt idx="86345">
                  <c:v>1</c:v>
                </c:pt>
                <c:pt idx="86346">
                  <c:v>1</c:v>
                </c:pt>
                <c:pt idx="86347">
                  <c:v>1</c:v>
                </c:pt>
                <c:pt idx="86348">
                  <c:v>1</c:v>
                </c:pt>
                <c:pt idx="86349">
                  <c:v>1</c:v>
                </c:pt>
                <c:pt idx="86350">
                  <c:v>1</c:v>
                </c:pt>
                <c:pt idx="86351">
                  <c:v>1</c:v>
                </c:pt>
                <c:pt idx="86352">
                  <c:v>1</c:v>
                </c:pt>
                <c:pt idx="86353">
                  <c:v>1</c:v>
                </c:pt>
                <c:pt idx="86354">
                  <c:v>1</c:v>
                </c:pt>
                <c:pt idx="86355">
                  <c:v>1</c:v>
                </c:pt>
                <c:pt idx="86356">
                  <c:v>1</c:v>
                </c:pt>
                <c:pt idx="86357">
                  <c:v>1</c:v>
                </c:pt>
                <c:pt idx="86358">
                  <c:v>1</c:v>
                </c:pt>
                <c:pt idx="86359">
                  <c:v>1</c:v>
                </c:pt>
                <c:pt idx="86360">
                  <c:v>1</c:v>
                </c:pt>
                <c:pt idx="86361">
                  <c:v>1</c:v>
                </c:pt>
                <c:pt idx="86362">
                  <c:v>1</c:v>
                </c:pt>
                <c:pt idx="86363">
                  <c:v>1</c:v>
                </c:pt>
                <c:pt idx="86364">
                  <c:v>1</c:v>
                </c:pt>
                <c:pt idx="86365">
                  <c:v>1</c:v>
                </c:pt>
                <c:pt idx="86366">
                  <c:v>1</c:v>
                </c:pt>
                <c:pt idx="86367">
                  <c:v>1</c:v>
                </c:pt>
                <c:pt idx="86368">
                  <c:v>1</c:v>
                </c:pt>
                <c:pt idx="86369">
                  <c:v>1</c:v>
                </c:pt>
                <c:pt idx="86370">
                  <c:v>1</c:v>
                </c:pt>
                <c:pt idx="86371">
                  <c:v>1</c:v>
                </c:pt>
                <c:pt idx="86372">
                  <c:v>1</c:v>
                </c:pt>
                <c:pt idx="86373">
                  <c:v>1</c:v>
                </c:pt>
                <c:pt idx="86374">
                  <c:v>1</c:v>
                </c:pt>
                <c:pt idx="86375">
                  <c:v>1</c:v>
                </c:pt>
                <c:pt idx="86376">
                  <c:v>1</c:v>
                </c:pt>
                <c:pt idx="86377">
                  <c:v>1</c:v>
                </c:pt>
                <c:pt idx="86378">
                  <c:v>1</c:v>
                </c:pt>
                <c:pt idx="86379">
                  <c:v>1</c:v>
                </c:pt>
                <c:pt idx="86380">
                  <c:v>0.85714285700000004</c:v>
                </c:pt>
                <c:pt idx="86381">
                  <c:v>1</c:v>
                </c:pt>
                <c:pt idx="86382">
                  <c:v>1</c:v>
                </c:pt>
                <c:pt idx="86383">
                  <c:v>1</c:v>
                </c:pt>
                <c:pt idx="86384">
                  <c:v>1</c:v>
                </c:pt>
                <c:pt idx="86385">
                  <c:v>1</c:v>
                </c:pt>
                <c:pt idx="86386">
                  <c:v>1</c:v>
                </c:pt>
                <c:pt idx="86387">
                  <c:v>1</c:v>
                </c:pt>
                <c:pt idx="86388">
                  <c:v>1</c:v>
                </c:pt>
                <c:pt idx="86389">
                  <c:v>1</c:v>
                </c:pt>
                <c:pt idx="86390">
                  <c:v>1</c:v>
                </c:pt>
                <c:pt idx="86391">
                  <c:v>1</c:v>
                </c:pt>
                <c:pt idx="86392">
                  <c:v>0.85714285700000004</c:v>
                </c:pt>
                <c:pt idx="86393">
                  <c:v>1</c:v>
                </c:pt>
                <c:pt idx="86394">
                  <c:v>1</c:v>
                </c:pt>
                <c:pt idx="86395">
                  <c:v>1</c:v>
                </c:pt>
                <c:pt idx="86396">
                  <c:v>0.85714285700000004</c:v>
                </c:pt>
                <c:pt idx="86397">
                  <c:v>1</c:v>
                </c:pt>
                <c:pt idx="86398">
                  <c:v>1</c:v>
                </c:pt>
                <c:pt idx="86399">
                  <c:v>1</c:v>
                </c:pt>
                <c:pt idx="86400">
                  <c:v>1</c:v>
                </c:pt>
                <c:pt idx="86401">
                  <c:v>1</c:v>
                </c:pt>
                <c:pt idx="86402">
                  <c:v>1</c:v>
                </c:pt>
                <c:pt idx="86403">
                  <c:v>1</c:v>
                </c:pt>
                <c:pt idx="86404">
                  <c:v>1</c:v>
                </c:pt>
                <c:pt idx="86405">
                  <c:v>0.85714285700000004</c:v>
                </c:pt>
                <c:pt idx="86406">
                  <c:v>1</c:v>
                </c:pt>
                <c:pt idx="86407">
                  <c:v>1</c:v>
                </c:pt>
                <c:pt idx="86408">
                  <c:v>1</c:v>
                </c:pt>
                <c:pt idx="86409">
                  <c:v>0.85714285700000004</c:v>
                </c:pt>
                <c:pt idx="86410">
                  <c:v>1</c:v>
                </c:pt>
                <c:pt idx="86411">
                  <c:v>1</c:v>
                </c:pt>
                <c:pt idx="86412">
                  <c:v>1</c:v>
                </c:pt>
                <c:pt idx="86413">
                  <c:v>1</c:v>
                </c:pt>
                <c:pt idx="86414">
                  <c:v>1</c:v>
                </c:pt>
                <c:pt idx="86415">
                  <c:v>1</c:v>
                </c:pt>
                <c:pt idx="86416">
                  <c:v>0.85714285700000004</c:v>
                </c:pt>
                <c:pt idx="86417">
                  <c:v>1</c:v>
                </c:pt>
                <c:pt idx="86418">
                  <c:v>1</c:v>
                </c:pt>
                <c:pt idx="86419">
                  <c:v>1</c:v>
                </c:pt>
                <c:pt idx="86420">
                  <c:v>1</c:v>
                </c:pt>
                <c:pt idx="86421">
                  <c:v>1</c:v>
                </c:pt>
                <c:pt idx="86422">
                  <c:v>1</c:v>
                </c:pt>
                <c:pt idx="86423">
                  <c:v>1</c:v>
                </c:pt>
                <c:pt idx="86424">
                  <c:v>0.85714285700000004</c:v>
                </c:pt>
                <c:pt idx="86425">
                  <c:v>1</c:v>
                </c:pt>
                <c:pt idx="86426">
                  <c:v>1</c:v>
                </c:pt>
                <c:pt idx="86427">
                  <c:v>1</c:v>
                </c:pt>
                <c:pt idx="86428">
                  <c:v>1</c:v>
                </c:pt>
                <c:pt idx="86429">
                  <c:v>1</c:v>
                </c:pt>
                <c:pt idx="86430">
                  <c:v>1</c:v>
                </c:pt>
                <c:pt idx="86431">
                  <c:v>1</c:v>
                </c:pt>
                <c:pt idx="86432">
                  <c:v>1</c:v>
                </c:pt>
                <c:pt idx="86433">
                  <c:v>1</c:v>
                </c:pt>
                <c:pt idx="86434">
                  <c:v>1</c:v>
                </c:pt>
                <c:pt idx="86435">
                  <c:v>1</c:v>
                </c:pt>
                <c:pt idx="86436">
                  <c:v>1</c:v>
                </c:pt>
                <c:pt idx="86437">
                  <c:v>0.85714285700000004</c:v>
                </c:pt>
                <c:pt idx="86438">
                  <c:v>1</c:v>
                </c:pt>
                <c:pt idx="86439">
                  <c:v>1</c:v>
                </c:pt>
                <c:pt idx="86440">
                  <c:v>1</c:v>
                </c:pt>
                <c:pt idx="86441">
                  <c:v>1</c:v>
                </c:pt>
                <c:pt idx="86442">
                  <c:v>1</c:v>
                </c:pt>
                <c:pt idx="86443">
                  <c:v>1</c:v>
                </c:pt>
                <c:pt idx="86444">
                  <c:v>1</c:v>
                </c:pt>
                <c:pt idx="86445">
                  <c:v>1</c:v>
                </c:pt>
                <c:pt idx="86446">
                  <c:v>1</c:v>
                </c:pt>
                <c:pt idx="86447">
                  <c:v>1</c:v>
                </c:pt>
                <c:pt idx="86448">
                  <c:v>1</c:v>
                </c:pt>
                <c:pt idx="86449">
                  <c:v>1</c:v>
                </c:pt>
                <c:pt idx="86450">
                  <c:v>1</c:v>
                </c:pt>
                <c:pt idx="86451">
                  <c:v>0.85714285700000004</c:v>
                </c:pt>
                <c:pt idx="86452">
                  <c:v>1</c:v>
                </c:pt>
                <c:pt idx="86453">
                  <c:v>1</c:v>
                </c:pt>
                <c:pt idx="86454">
                  <c:v>1</c:v>
                </c:pt>
                <c:pt idx="86455">
                  <c:v>1</c:v>
                </c:pt>
                <c:pt idx="86456">
                  <c:v>1</c:v>
                </c:pt>
                <c:pt idx="86457">
                  <c:v>1</c:v>
                </c:pt>
                <c:pt idx="86458">
                  <c:v>1</c:v>
                </c:pt>
                <c:pt idx="86459">
                  <c:v>1</c:v>
                </c:pt>
                <c:pt idx="86460">
                  <c:v>1</c:v>
                </c:pt>
                <c:pt idx="86461">
                  <c:v>1</c:v>
                </c:pt>
                <c:pt idx="86462">
                  <c:v>1</c:v>
                </c:pt>
                <c:pt idx="86463">
                  <c:v>1</c:v>
                </c:pt>
                <c:pt idx="86464">
                  <c:v>1</c:v>
                </c:pt>
                <c:pt idx="86465">
                  <c:v>1</c:v>
                </c:pt>
                <c:pt idx="86466">
                  <c:v>0.85714285700000004</c:v>
                </c:pt>
                <c:pt idx="86467">
                  <c:v>1</c:v>
                </c:pt>
                <c:pt idx="86468">
                  <c:v>1</c:v>
                </c:pt>
                <c:pt idx="86469">
                  <c:v>1</c:v>
                </c:pt>
                <c:pt idx="86470">
                  <c:v>1</c:v>
                </c:pt>
                <c:pt idx="86471">
                  <c:v>1</c:v>
                </c:pt>
                <c:pt idx="86472">
                  <c:v>1</c:v>
                </c:pt>
                <c:pt idx="86473">
                  <c:v>1</c:v>
                </c:pt>
                <c:pt idx="86474">
                  <c:v>1</c:v>
                </c:pt>
                <c:pt idx="86475">
                  <c:v>1</c:v>
                </c:pt>
                <c:pt idx="86476">
                  <c:v>1</c:v>
                </c:pt>
                <c:pt idx="86477">
                  <c:v>1</c:v>
                </c:pt>
                <c:pt idx="86478">
                  <c:v>1</c:v>
                </c:pt>
                <c:pt idx="86479">
                  <c:v>1</c:v>
                </c:pt>
                <c:pt idx="86480">
                  <c:v>0.85714285700000004</c:v>
                </c:pt>
                <c:pt idx="86481">
                  <c:v>1</c:v>
                </c:pt>
                <c:pt idx="86482">
                  <c:v>1</c:v>
                </c:pt>
                <c:pt idx="86483">
                  <c:v>1</c:v>
                </c:pt>
                <c:pt idx="86484">
                  <c:v>1</c:v>
                </c:pt>
                <c:pt idx="86485">
                  <c:v>1</c:v>
                </c:pt>
                <c:pt idx="86486">
                  <c:v>1</c:v>
                </c:pt>
                <c:pt idx="86487">
                  <c:v>1</c:v>
                </c:pt>
                <c:pt idx="86488">
                  <c:v>1</c:v>
                </c:pt>
                <c:pt idx="86489">
                  <c:v>1</c:v>
                </c:pt>
                <c:pt idx="86490">
                  <c:v>1</c:v>
                </c:pt>
                <c:pt idx="86491">
                  <c:v>1</c:v>
                </c:pt>
                <c:pt idx="86492">
                  <c:v>1</c:v>
                </c:pt>
                <c:pt idx="86493">
                  <c:v>1</c:v>
                </c:pt>
                <c:pt idx="86494">
                  <c:v>1</c:v>
                </c:pt>
                <c:pt idx="86495">
                  <c:v>1</c:v>
                </c:pt>
                <c:pt idx="86496">
                  <c:v>0.85714285700000004</c:v>
                </c:pt>
                <c:pt idx="86497">
                  <c:v>0.71428571399999996</c:v>
                </c:pt>
                <c:pt idx="86498">
                  <c:v>1</c:v>
                </c:pt>
                <c:pt idx="86499">
                  <c:v>1</c:v>
                </c:pt>
                <c:pt idx="86500">
                  <c:v>1</c:v>
                </c:pt>
                <c:pt idx="86501">
                  <c:v>1</c:v>
                </c:pt>
                <c:pt idx="86502">
                  <c:v>1</c:v>
                </c:pt>
                <c:pt idx="86503">
                  <c:v>1</c:v>
                </c:pt>
                <c:pt idx="86504">
                  <c:v>1</c:v>
                </c:pt>
                <c:pt idx="86505">
                  <c:v>1</c:v>
                </c:pt>
                <c:pt idx="86506">
                  <c:v>1</c:v>
                </c:pt>
                <c:pt idx="86507">
                  <c:v>1</c:v>
                </c:pt>
                <c:pt idx="86508">
                  <c:v>1</c:v>
                </c:pt>
                <c:pt idx="86509">
                  <c:v>1</c:v>
                </c:pt>
                <c:pt idx="86510">
                  <c:v>1</c:v>
                </c:pt>
                <c:pt idx="86511">
                  <c:v>1</c:v>
                </c:pt>
                <c:pt idx="86512">
                  <c:v>1</c:v>
                </c:pt>
                <c:pt idx="86513">
                  <c:v>1</c:v>
                </c:pt>
                <c:pt idx="86514">
                  <c:v>1</c:v>
                </c:pt>
                <c:pt idx="86515">
                  <c:v>1</c:v>
                </c:pt>
                <c:pt idx="86516">
                  <c:v>1</c:v>
                </c:pt>
                <c:pt idx="86517">
                  <c:v>1</c:v>
                </c:pt>
                <c:pt idx="86518">
                  <c:v>1</c:v>
                </c:pt>
                <c:pt idx="86519">
                  <c:v>1</c:v>
                </c:pt>
                <c:pt idx="86520">
                  <c:v>1</c:v>
                </c:pt>
                <c:pt idx="86521">
                  <c:v>1</c:v>
                </c:pt>
                <c:pt idx="86522">
                  <c:v>1</c:v>
                </c:pt>
                <c:pt idx="86523">
                  <c:v>1</c:v>
                </c:pt>
                <c:pt idx="86524">
                  <c:v>1</c:v>
                </c:pt>
                <c:pt idx="86525">
                  <c:v>1</c:v>
                </c:pt>
                <c:pt idx="86526">
                  <c:v>1</c:v>
                </c:pt>
                <c:pt idx="86527">
                  <c:v>1</c:v>
                </c:pt>
                <c:pt idx="86528">
                  <c:v>1</c:v>
                </c:pt>
                <c:pt idx="86529">
                  <c:v>1</c:v>
                </c:pt>
                <c:pt idx="86530">
                  <c:v>1</c:v>
                </c:pt>
                <c:pt idx="86531">
                  <c:v>1</c:v>
                </c:pt>
                <c:pt idx="86532">
                  <c:v>1</c:v>
                </c:pt>
                <c:pt idx="86533">
                  <c:v>1</c:v>
                </c:pt>
                <c:pt idx="86534">
                  <c:v>1</c:v>
                </c:pt>
                <c:pt idx="86535">
                  <c:v>1</c:v>
                </c:pt>
                <c:pt idx="86536">
                  <c:v>1</c:v>
                </c:pt>
                <c:pt idx="86537">
                  <c:v>1</c:v>
                </c:pt>
                <c:pt idx="86538">
                  <c:v>1</c:v>
                </c:pt>
                <c:pt idx="86539">
                  <c:v>1</c:v>
                </c:pt>
                <c:pt idx="86540">
                  <c:v>1</c:v>
                </c:pt>
                <c:pt idx="86541">
                  <c:v>1</c:v>
                </c:pt>
                <c:pt idx="86542">
                  <c:v>1</c:v>
                </c:pt>
                <c:pt idx="86543">
                  <c:v>1</c:v>
                </c:pt>
                <c:pt idx="86544">
                  <c:v>0.85714285700000004</c:v>
                </c:pt>
                <c:pt idx="86545">
                  <c:v>1</c:v>
                </c:pt>
                <c:pt idx="86546">
                  <c:v>1</c:v>
                </c:pt>
                <c:pt idx="86547">
                  <c:v>1</c:v>
                </c:pt>
                <c:pt idx="86548">
                  <c:v>1</c:v>
                </c:pt>
                <c:pt idx="86549">
                  <c:v>1</c:v>
                </c:pt>
                <c:pt idx="86550">
                  <c:v>1</c:v>
                </c:pt>
                <c:pt idx="86551">
                  <c:v>1</c:v>
                </c:pt>
                <c:pt idx="86552">
                  <c:v>1</c:v>
                </c:pt>
                <c:pt idx="86553">
                  <c:v>0.85714285700000004</c:v>
                </c:pt>
                <c:pt idx="86554">
                  <c:v>1</c:v>
                </c:pt>
                <c:pt idx="86555">
                  <c:v>0.85714285700000004</c:v>
                </c:pt>
                <c:pt idx="86556">
                  <c:v>1</c:v>
                </c:pt>
                <c:pt idx="86557">
                  <c:v>1</c:v>
                </c:pt>
                <c:pt idx="86558">
                  <c:v>1</c:v>
                </c:pt>
                <c:pt idx="86559">
                  <c:v>1</c:v>
                </c:pt>
                <c:pt idx="86560">
                  <c:v>1</c:v>
                </c:pt>
                <c:pt idx="86561">
                  <c:v>1</c:v>
                </c:pt>
                <c:pt idx="86562">
                  <c:v>1</c:v>
                </c:pt>
                <c:pt idx="86563">
                  <c:v>1</c:v>
                </c:pt>
                <c:pt idx="86564">
                  <c:v>1</c:v>
                </c:pt>
                <c:pt idx="86565">
                  <c:v>1</c:v>
                </c:pt>
                <c:pt idx="86566">
                  <c:v>1</c:v>
                </c:pt>
                <c:pt idx="86567">
                  <c:v>1</c:v>
                </c:pt>
                <c:pt idx="86568">
                  <c:v>1</c:v>
                </c:pt>
                <c:pt idx="86569">
                  <c:v>1</c:v>
                </c:pt>
                <c:pt idx="86570">
                  <c:v>1</c:v>
                </c:pt>
                <c:pt idx="86571">
                  <c:v>1</c:v>
                </c:pt>
                <c:pt idx="86572">
                  <c:v>1</c:v>
                </c:pt>
                <c:pt idx="86573">
                  <c:v>1</c:v>
                </c:pt>
                <c:pt idx="86574">
                  <c:v>1</c:v>
                </c:pt>
                <c:pt idx="86575">
                  <c:v>1</c:v>
                </c:pt>
                <c:pt idx="86576">
                  <c:v>1</c:v>
                </c:pt>
                <c:pt idx="86577">
                  <c:v>1</c:v>
                </c:pt>
                <c:pt idx="86578">
                  <c:v>1</c:v>
                </c:pt>
                <c:pt idx="86579">
                  <c:v>1</c:v>
                </c:pt>
                <c:pt idx="86580">
                  <c:v>1</c:v>
                </c:pt>
                <c:pt idx="86581">
                  <c:v>1</c:v>
                </c:pt>
                <c:pt idx="86582">
                  <c:v>1</c:v>
                </c:pt>
                <c:pt idx="86583">
                  <c:v>1</c:v>
                </c:pt>
                <c:pt idx="86584">
                  <c:v>1</c:v>
                </c:pt>
                <c:pt idx="86585">
                  <c:v>1</c:v>
                </c:pt>
                <c:pt idx="86586">
                  <c:v>1</c:v>
                </c:pt>
                <c:pt idx="86587">
                  <c:v>0.85714285700000004</c:v>
                </c:pt>
                <c:pt idx="86588">
                  <c:v>1</c:v>
                </c:pt>
                <c:pt idx="86589">
                  <c:v>1</c:v>
                </c:pt>
                <c:pt idx="86590">
                  <c:v>1</c:v>
                </c:pt>
                <c:pt idx="86591">
                  <c:v>1</c:v>
                </c:pt>
                <c:pt idx="86592">
                  <c:v>1</c:v>
                </c:pt>
                <c:pt idx="86593">
                  <c:v>1</c:v>
                </c:pt>
                <c:pt idx="86594">
                  <c:v>1</c:v>
                </c:pt>
                <c:pt idx="86595">
                  <c:v>1</c:v>
                </c:pt>
                <c:pt idx="86596">
                  <c:v>1</c:v>
                </c:pt>
                <c:pt idx="86597">
                  <c:v>1</c:v>
                </c:pt>
                <c:pt idx="86598">
                  <c:v>1</c:v>
                </c:pt>
                <c:pt idx="86599">
                  <c:v>1</c:v>
                </c:pt>
                <c:pt idx="86600">
                  <c:v>1</c:v>
                </c:pt>
                <c:pt idx="86601">
                  <c:v>1</c:v>
                </c:pt>
                <c:pt idx="86602">
                  <c:v>1</c:v>
                </c:pt>
                <c:pt idx="86603">
                  <c:v>1</c:v>
                </c:pt>
                <c:pt idx="86604">
                  <c:v>1</c:v>
                </c:pt>
                <c:pt idx="86605">
                  <c:v>1</c:v>
                </c:pt>
                <c:pt idx="86606">
                  <c:v>1</c:v>
                </c:pt>
                <c:pt idx="86607">
                  <c:v>1</c:v>
                </c:pt>
                <c:pt idx="86608">
                  <c:v>1</c:v>
                </c:pt>
                <c:pt idx="86609">
                  <c:v>1</c:v>
                </c:pt>
                <c:pt idx="86610">
                  <c:v>1</c:v>
                </c:pt>
                <c:pt idx="86611">
                  <c:v>1</c:v>
                </c:pt>
                <c:pt idx="86612">
                  <c:v>0.85714285700000004</c:v>
                </c:pt>
                <c:pt idx="86613">
                  <c:v>1</c:v>
                </c:pt>
                <c:pt idx="86614">
                  <c:v>1</c:v>
                </c:pt>
                <c:pt idx="86615">
                  <c:v>1</c:v>
                </c:pt>
                <c:pt idx="86616">
                  <c:v>1</c:v>
                </c:pt>
                <c:pt idx="86617">
                  <c:v>1</c:v>
                </c:pt>
                <c:pt idx="86618">
                  <c:v>1</c:v>
                </c:pt>
                <c:pt idx="86619">
                  <c:v>1</c:v>
                </c:pt>
                <c:pt idx="86620">
                  <c:v>1</c:v>
                </c:pt>
                <c:pt idx="86621">
                  <c:v>1</c:v>
                </c:pt>
                <c:pt idx="86622">
                  <c:v>1</c:v>
                </c:pt>
                <c:pt idx="86623">
                  <c:v>1</c:v>
                </c:pt>
                <c:pt idx="86624">
                  <c:v>1</c:v>
                </c:pt>
                <c:pt idx="86625">
                  <c:v>1</c:v>
                </c:pt>
                <c:pt idx="86626">
                  <c:v>1</c:v>
                </c:pt>
                <c:pt idx="86627">
                  <c:v>1</c:v>
                </c:pt>
                <c:pt idx="86628">
                  <c:v>1</c:v>
                </c:pt>
                <c:pt idx="86629">
                  <c:v>1</c:v>
                </c:pt>
                <c:pt idx="86630">
                  <c:v>1</c:v>
                </c:pt>
                <c:pt idx="86631">
                  <c:v>1</c:v>
                </c:pt>
                <c:pt idx="86632">
                  <c:v>1</c:v>
                </c:pt>
                <c:pt idx="86633">
                  <c:v>1</c:v>
                </c:pt>
                <c:pt idx="86634">
                  <c:v>1</c:v>
                </c:pt>
                <c:pt idx="86635">
                  <c:v>1</c:v>
                </c:pt>
                <c:pt idx="86636">
                  <c:v>1</c:v>
                </c:pt>
                <c:pt idx="86637">
                  <c:v>1</c:v>
                </c:pt>
                <c:pt idx="86638">
                  <c:v>1</c:v>
                </c:pt>
                <c:pt idx="86639">
                  <c:v>1</c:v>
                </c:pt>
                <c:pt idx="86640">
                  <c:v>1</c:v>
                </c:pt>
                <c:pt idx="86641">
                  <c:v>0.85714285700000004</c:v>
                </c:pt>
                <c:pt idx="86642">
                  <c:v>1</c:v>
                </c:pt>
                <c:pt idx="86643">
                  <c:v>0.85714285700000004</c:v>
                </c:pt>
                <c:pt idx="86644">
                  <c:v>1</c:v>
                </c:pt>
                <c:pt idx="86645">
                  <c:v>1</c:v>
                </c:pt>
                <c:pt idx="86646">
                  <c:v>1</c:v>
                </c:pt>
                <c:pt idx="86647">
                  <c:v>1</c:v>
                </c:pt>
                <c:pt idx="86648">
                  <c:v>1</c:v>
                </c:pt>
                <c:pt idx="86649">
                  <c:v>1</c:v>
                </c:pt>
                <c:pt idx="86650">
                  <c:v>0.85714285700000004</c:v>
                </c:pt>
                <c:pt idx="86651">
                  <c:v>1</c:v>
                </c:pt>
                <c:pt idx="86652">
                  <c:v>1</c:v>
                </c:pt>
                <c:pt idx="86653">
                  <c:v>1</c:v>
                </c:pt>
                <c:pt idx="86654">
                  <c:v>1</c:v>
                </c:pt>
                <c:pt idx="86655">
                  <c:v>1</c:v>
                </c:pt>
                <c:pt idx="86656">
                  <c:v>1</c:v>
                </c:pt>
                <c:pt idx="86657">
                  <c:v>1</c:v>
                </c:pt>
                <c:pt idx="86658">
                  <c:v>0.85714285700000004</c:v>
                </c:pt>
                <c:pt idx="86659">
                  <c:v>1</c:v>
                </c:pt>
                <c:pt idx="86660">
                  <c:v>1</c:v>
                </c:pt>
                <c:pt idx="86661">
                  <c:v>1</c:v>
                </c:pt>
                <c:pt idx="86662">
                  <c:v>1</c:v>
                </c:pt>
                <c:pt idx="86663">
                  <c:v>1</c:v>
                </c:pt>
                <c:pt idx="86664">
                  <c:v>1</c:v>
                </c:pt>
                <c:pt idx="86665">
                  <c:v>1</c:v>
                </c:pt>
                <c:pt idx="86666">
                  <c:v>1</c:v>
                </c:pt>
                <c:pt idx="86667">
                  <c:v>1</c:v>
                </c:pt>
                <c:pt idx="86668">
                  <c:v>1</c:v>
                </c:pt>
                <c:pt idx="86669">
                  <c:v>1</c:v>
                </c:pt>
                <c:pt idx="86670">
                  <c:v>0.85714285700000004</c:v>
                </c:pt>
                <c:pt idx="86671">
                  <c:v>1</c:v>
                </c:pt>
                <c:pt idx="86672">
                  <c:v>1</c:v>
                </c:pt>
                <c:pt idx="86673">
                  <c:v>1</c:v>
                </c:pt>
                <c:pt idx="86674">
                  <c:v>1</c:v>
                </c:pt>
                <c:pt idx="86675">
                  <c:v>1</c:v>
                </c:pt>
                <c:pt idx="86676">
                  <c:v>1</c:v>
                </c:pt>
                <c:pt idx="86677">
                  <c:v>1</c:v>
                </c:pt>
                <c:pt idx="86678">
                  <c:v>1</c:v>
                </c:pt>
                <c:pt idx="86679">
                  <c:v>1</c:v>
                </c:pt>
                <c:pt idx="86680">
                  <c:v>1</c:v>
                </c:pt>
                <c:pt idx="86681">
                  <c:v>1</c:v>
                </c:pt>
                <c:pt idx="86682">
                  <c:v>1</c:v>
                </c:pt>
                <c:pt idx="86683">
                  <c:v>1</c:v>
                </c:pt>
                <c:pt idx="86684">
                  <c:v>1</c:v>
                </c:pt>
                <c:pt idx="86685">
                  <c:v>1</c:v>
                </c:pt>
                <c:pt idx="86686">
                  <c:v>1</c:v>
                </c:pt>
                <c:pt idx="86687">
                  <c:v>1</c:v>
                </c:pt>
                <c:pt idx="86688">
                  <c:v>1</c:v>
                </c:pt>
                <c:pt idx="86689">
                  <c:v>1</c:v>
                </c:pt>
                <c:pt idx="86690">
                  <c:v>1</c:v>
                </c:pt>
                <c:pt idx="86691">
                  <c:v>1</c:v>
                </c:pt>
                <c:pt idx="86692">
                  <c:v>1</c:v>
                </c:pt>
                <c:pt idx="86693">
                  <c:v>1</c:v>
                </c:pt>
                <c:pt idx="86694">
                  <c:v>1</c:v>
                </c:pt>
                <c:pt idx="86695">
                  <c:v>1</c:v>
                </c:pt>
                <c:pt idx="86696">
                  <c:v>1</c:v>
                </c:pt>
                <c:pt idx="86697">
                  <c:v>1</c:v>
                </c:pt>
                <c:pt idx="86698">
                  <c:v>1</c:v>
                </c:pt>
                <c:pt idx="86699">
                  <c:v>1</c:v>
                </c:pt>
                <c:pt idx="86700">
                  <c:v>1</c:v>
                </c:pt>
                <c:pt idx="86701">
                  <c:v>1</c:v>
                </c:pt>
                <c:pt idx="86702">
                  <c:v>1</c:v>
                </c:pt>
                <c:pt idx="86703">
                  <c:v>1</c:v>
                </c:pt>
                <c:pt idx="86704">
                  <c:v>1</c:v>
                </c:pt>
                <c:pt idx="86705">
                  <c:v>1</c:v>
                </c:pt>
                <c:pt idx="86706">
                  <c:v>1</c:v>
                </c:pt>
                <c:pt idx="86707">
                  <c:v>1</c:v>
                </c:pt>
                <c:pt idx="86708">
                  <c:v>1</c:v>
                </c:pt>
                <c:pt idx="86709">
                  <c:v>1</c:v>
                </c:pt>
                <c:pt idx="86710">
                  <c:v>1</c:v>
                </c:pt>
                <c:pt idx="86711">
                  <c:v>1</c:v>
                </c:pt>
                <c:pt idx="86712">
                  <c:v>1</c:v>
                </c:pt>
                <c:pt idx="86713">
                  <c:v>1</c:v>
                </c:pt>
                <c:pt idx="86714">
                  <c:v>1</c:v>
                </c:pt>
                <c:pt idx="86715">
                  <c:v>1</c:v>
                </c:pt>
                <c:pt idx="86716">
                  <c:v>1</c:v>
                </c:pt>
                <c:pt idx="86717">
                  <c:v>1</c:v>
                </c:pt>
                <c:pt idx="86718">
                  <c:v>1</c:v>
                </c:pt>
                <c:pt idx="86719">
                  <c:v>1</c:v>
                </c:pt>
                <c:pt idx="86720">
                  <c:v>1</c:v>
                </c:pt>
                <c:pt idx="86721">
                  <c:v>1</c:v>
                </c:pt>
                <c:pt idx="86722">
                  <c:v>1</c:v>
                </c:pt>
                <c:pt idx="86723">
                  <c:v>1</c:v>
                </c:pt>
                <c:pt idx="86724">
                  <c:v>1</c:v>
                </c:pt>
                <c:pt idx="86725">
                  <c:v>1</c:v>
                </c:pt>
                <c:pt idx="86726">
                  <c:v>1</c:v>
                </c:pt>
                <c:pt idx="86727">
                  <c:v>1</c:v>
                </c:pt>
                <c:pt idx="86728">
                  <c:v>1</c:v>
                </c:pt>
                <c:pt idx="86729">
                  <c:v>1</c:v>
                </c:pt>
                <c:pt idx="86730">
                  <c:v>1</c:v>
                </c:pt>
                <c:pt idx="86731">
                  <c:v>1</c:v>
                </c:pt>
                <c:pt idx="86732">
                  <c:v>1</c:v>
                </c:pt>
                <c:pt idx="86733">
                  <c:v>1</c:v>
                </c:pt>
                <c:pt idx="86734">
                  <c:v>1</c:v>
                </c:pt>
                <c:pt idx="86735">
                  <c:v>1</c:v>
                </c:pt>
                <c:pt idx="86736">
                  <c:v>1</c:v>
                </c:pt>
                <c:pt idx="86737">
                  <c:v>1</c:v>
                </c:pt>
                <c:pt idx="86738">
                  <c:v>1</c:v>
                </c:pt>
                <c:pt idx="86739">
                  <c:v>1</c:v>
                </c:pt>
                <c:pt idx="86740">
                  <c:v>1</c:v>
                </c:pt>
                <c:pt idx="86741">
                  <c:v>1</c:v>
                </c:pt>
                <c:pt idx="86742">
                  <c:v>1</c:v>
                </c:pt>
                <c:pt idx="86743">
                  <c:v>1</c:v>
                </c:pt>
                <c:pt idx="86744">
                  <c:v>1</c:v>
                </c:pt>
                <c:pt idx="86745">
                  <c:v>1</c:v>
                </c:pt>
                <c:pt idx="86746">
                  <c:v>1</c:v>
                </c:pt>
                <c:pt idx="86747">
                  <c:v>1</c:v>
                </c:pt>
                <c:pt idx="86748">
                  <c:v>1</c:v>
                </c:pt>
                <c:pt idx="86749">
                  <c:v>1</c:v>
                </c:pt>
                <c:pt idx="86750">
                  <c:v>1</c:v>
                </c:pt>
                <c:pt idx="86751">
                  <c:v>1</c:v>
                </c:pt>
                <c:pt idx="86752">
                  <c:v>1</c:v>
                </c:pt>
                <c:pt idx="86753">
                  <c:v>1</c:v>
                </c:pt>
                <c:pt idx="86754">
                  <c:v>1</c:v>
                </c:pt>
                <c:pt idx="86755">
                  <c:v>1</c:v>
                </c:pt>
                <c:pt idx="86756">
                  <c:v>1</c:v>
                </c:pt>
                <c:pt idx="86757">
                  <c:v>1</c:v>
                </c:pt>
                <c:pt idx="86758">
                  <c:v>1</c:v>
                </c:pt>
                <c:pt idx="86759">
                  <c:v>1</c:v>
                </c:pt>
                <c:pt idx="86760">
                  <c:v>1</c:v>
                </c:pt>
                <c:pt idx="86761">
                  <c:v>1</c:v>
                </c:pt>
                <c:pt idx="86762">
                  <c:v>1</c:v>
                </c:pt>
                <c:pt idx="86763">
                  <c:v>1</c:v>
                </c:pt>
                <c:pt idx="86764">
                  <c:v>1</c:v>
                </c:pt>
                <c:pt idx="86765">
                  <c:v>1</c:v>
                </c:pt>
                <c:pt idx="86766">
                  <c:v>1</c:v>
                </c:pt>
                <c:pt idx="86767">
                  <c:v>1</c:v>
                </c:pt>
                <c:pt idx="86768">
                  <c:v>1</c:v>
                </c:pt>
                <c:pt idx="86769">
                  <c:v>1</c:v>
                </c:pt>
                <c:pt idx="86770">
                  <c:v>1</c:v>
                </c:pt>
                <c:pt idx="86771">
                  <c:v>1</c:v>
                </c:pt>
                <c:pt idx="86772">
                  <c:v>1</c:v>
                </c:pt>
                <c:pt idx="86773">
                  <c:v>1</c:v>
                </c:pt>
                <c:pt idx="86774">
                  <c:v>1</c:v>
                </c:pt>
                <c:pt idx="86775">
                  <c:v>1</c:v>
                </c:pt>
                <c:pt idx="86776">
                  <c:v>1</c:v>
                </c:pt>
                <c:pt idx="86777">
                  <c:v>1</c:v>
                </c:pt>
                <c:pt idx="86778">
                  <c:v>1</c:v>
                </c:pt>
                <c:pt idx="86779">
                  <c:v>1</c:v>
                </c:pt>
                <c:pt idx="86780">
                  <c:v>1</c:v>
                </c:pt>
                <c:pt idx="86781">
                  <c:v>1</c:v>
                </c:pt>
                <c:pt idx="86782">
                  <c:v>1</c:v>
                </c:pt>
                <c:pt idx="86783">
                  <c:v>1</c:v>
                </c:pt>
                <c:pt idx="86784">
                  <c:v>1</c:v>
                </c:pt>
                <c:pt idx="86785">
                  <c:v>1</c:v>
                </c:pt>
                <c:pt idx="86786">
                  <c:v>1</c:v>
                </c:pt>
                <c:pt idx="86787">
                  <c:v>1</c:v>
                </c:pt>
                <c:pt idx="86788">
                  <c:v>1</c:v>
                </c:pt>
                <c:pt idx="86789">
                  <c:v>1</c:v>
                </c:pt>
                <c:pt idx="86790">
                  <c:v>1</c:v>
                </c:pt>
                <c:pt idx="86791">
                  <c:v>1</c:v>
                </c:pt>
                <c:pt idx="86792">
                  <c:v>1</c:v>
                </c:pt>
                <c:pt idx="86793">
                  <c:v>1</c:v>
                </c:pt>
                <c:pt idx="86794">
                  <c:v>1</c:v>
                </c:pt>
                <c:pt idx="86795">
                  <c:v>1</c:v>
                </c:pt>
                <c:pt idx="86796">
                  <c:v>1</c:v>
                </c:pt>
                <c:pt idx="86797">
                  <c:v>1</c:v>
                </c:pt>
                <c:pt idx="86798">
                  <c:v>1</c:v>
                </c:pt>
                <c:pt idx="86799">
                  <c:v>1</c:v>
                </c:pt>
                <c:pt idx="86800">
                  <c:v>1</c:v>
                </c:pt>
                <c:pt idx="86801">
                  <c:v>1</c:v>
                </c:pt>
                <c:pt idx="86802">
                  <c:v>1</c:v>
                </c:pt>
                <c:pt idx="86803">
                  <c:v>1</c:v>
                </c:pt>
                <c:pt idx="86804">
                  <c:v>1</c:v>
                </c:pt>
                <c:pt idx="86805">
                  <c:v>1</c:v>
                </c:pt>
                <c:pt idx="86806">
                  <c:v>1</c:v>
                </c:pt>
                <c:pt idx="86807">
                  <c:v>1</c:v>
                </c:pt>
                <c:pt idx="86808">
                  <c:v>1</c:v>
                </c:pt>
                <c:pt idx="86809">
                  <c:v>1</c:v>
                </c:pt>
                <c:pt idx="86810">
                  <c:v>1</c:v>
                </c:pt>
                <c:pt idx="86811">
                  <c:v>1</c:v>
                </c:pt>
                <c:pt idx="86812">
                  <c:v>1</c:v>
                </c:pt>
                <c:pt idx="86813">
                  <c:v>1</c:v>
                </c:pt>
                <c:pt idx="86814">
                  <c:v>1</c:v>
                </c:pt>
                <c:pt idx="86815">
                  <c:v>1</c:v>
                </c:pt>
                <c:pt idx="86816">
                  <c:v>1</c:v>
                </c:pt>
                <c:pt idx="86817">
                  <c:v>1</c:v>
                </c:pt>
                <c:pt idx="86818">
                  <c:v>0.85714285700000004</c:v>
                </c:pt>
                <c:pt idx="86819">
                  <c:v>0.85714285700000004</c:v>
                </c:pt>
                <c:pt idx="86820">
                  <c:v>1</c:v>
                </c:pt>
                <c:pt idx="86821">
                  <c:v>1</c:v>
                </c:pt>
                <c:pt idx="86822">
                  <c:v>1</c:v>
                </c:pt>
                <c:pt idx="86823">
                  <c:v>1</c:v>
                </c:pt>
                <c:pt idx="86824">
                  <c:v>1</c:v>
                </c:pt>
                <c:pt idx="86825">
                  <c:v>0.85714285700000004</c:v>
                </c:pt>
                <c:pt idx="86826">
                  <c:v>1</c:v>
                </c:pt>
                <c:pt idx="86827">
                  <c:v>1</c:v>
                </c:pt>
                <c:pt idx="86828">
                  <c:v>1</c:v>
                </c:pt>
                <c:pt idx="86829">
                  <c:v>1</c:v>
                </c:pt>
                <c:pt idx="86830">
                  <c:v>1</c:v>
                </c:pt>
                <c:pt idx="86831">
                  <c:v>1</c:v>
                </c:pt>
                <c:pt idx="86832">
                  <c:v>1</c:v>
                </c:pt>
                <c:pt idx="86833">
                  <c:v>1</c:v>
                </c:pt>
                <c:pt idx="86834">
                  <c:v>0.85714285700000004</c:v>
                </c:pt>
                <c:pt idx="86835">
                  <c:v>1</c:v>
                </c:pt>
                <c:pt idx="86836">
                  <c:v>1</c:v>
                </c:pt>
                <c:pt idx="86837">
                  <c:v>1</c:v>
                </c:pt>
                <c:pt idx="86838">
                  <c:v>1</c:v>
                </c:pt>
                <c:pt idx="86839">
                  <c:v>1</c:v>
                </c:pt>
                <c:pt idx="86840">
                  <c:v>1</c:v>
                </c:pt>
                <c:pt idx="86841">
                  <c:v>1</c:v>
                </c:pt>
                <c:pt idx="86842">
                  <c:v>1</c:v>
                </c:pt>
                <c:pt idx="86843">
                  <c:v>1</c:v>
                </c:pt>
                <c:pt idx="86844">
                  <c:v>1</c:v>
                </c:pt>
                <c:pt idx="86845">
                  <c:v>1</c:v>
                </c:pt>
                <c:pt idx="86846">
                  <c:v>1</c:v>
                </c:pt>
                <c:pt idx="86847">
                  <c:v>1</c:v>
                </c:pt>
                <c:pt idx="86848">
                  <c:v>1</c:v>
                </c:pt>
                <c:pt idx="86849">
                  <c:v>1</c:v>
                </c:pt>
                <c:pt idx="86850">
                  <c:v>1</c:v>
                </c:pt>
                <c:pt idx="86851">
                  <c:v>0.85714285700000004</c:v>
                </c:pt>
                <c:pt idx="86852">
                  <c:v>1</c:v>
                </c:pt>
                <c:pt idx="86853">
                  <c:v>1</c:v>
                </c:pt>
                <c:pt idx="86854">
                  <c:v>1</c:v>
                </c:pt>
                <c:pt idx="86855">
                  <c:v>1</c:v>
                </c:pt>
                <c:pt idx="86856">
                  <c:v>1</c:v>
                </c:pt>
                <c:pt idx="86857">
                  <c:v>1</c:v>
                </c:pt>
                <c:pt idx="86858">
                  <c:v>1</c:v>
                </c:pt>
                <c:pt idx="86859">
                  <c:v>1</c:v>
                </c:pt>
                <c:pt idx="86860">
                  <c:v>1</c:v>
                </c:pt>
                <c:pt idx="86861">
                  <c:v>1</c:v>
                </c:pt>
                <c:pt idx="86862">
                  <c:v>1</c:v>
                </c:pt>
                <c:pt idx="86863">
                  <c:v>1</c:v>
                </c:pt>
                <c:pt idx="86864">
                  <c:v>1</c:v>
                </c:pt>
                <c:pt idx="86865">
                  <c:v>1</c:v>
                </c:pt>
                <c:pt idx="86866">
                  <c:v>1</c:v>
                </c:pt>
                <c:pt idx="86867">
                  <c:v>1</c:v>
                </c:pt>
                <c:pt idx="86868">
                  <c:v>1</c:v>
                </c:pt>
                <c:pt idx="86869">
                  <c:v>1</c:v>
                </c:pt>
                <c:pt idx="86870">
                  <c:v>1</c:v>
                </c:pt>
                <c:pt idx="86871">
                  <c:v>1</c:v>
                </c:pt>
                <c:pt idx="86872">
                  <c:v>1</c:v>
                </c:pt>
                <c:pt idx="86873">
                  <c:v>1</c:v>
                </c:pt>
                <c:pt idx="86874">
                  <c:v>1</c:v>
                </c:pt>
                <c:pt idx="86875">
                  <c:v>1</c:v>
                </c:pt>
                <c:pt idx="86876">
                  <c:v>1</c:v>
                </c:pt>
                <c:pt idx="86877">
                  <c:v>1</c:v>
                </c:pt>
                <c:pt idx="86878">
                  <c:v>1</c:v>
                </c:pt>
                <c:pt idx="86879">
                  <c:v>1</c:v>
                </c:pt>
                <c:pt idx="86880">
                  <c:v>1</c:v>
                </c:pt>
                <c:pt idx="86881">
                  <c:v>1</c:v>
                </c:pt>
                <c:pt idx="86882">
                  <c:v>1</c:v>
                </c:pt>
                <c:pt idx="86883">
                  <c:v>1</c:v>
                </c:pt>
                <c:pt idx="86884">
                  <c:v>1</c:v>
                </c:pt>
                <c:pt idx="86885">
                  <c:v>1</c:v>
                </c:pt>
                <c:pt idx="86886">
                  <c:v>1</c:v>
                </c:pt>
                <c:pt idx="86887">
                  <c:v>1</c:v>
                </c:pt>
                <c:pt idx="86888">
                  <c:v>1</c:v>
                </c:pt>
                <c:pt idx="86889">
                  <c:v>1</c:v>
                </c:pt>
                <c:pt idx="86890">
                  <c:v>1</c:v>
                </c:pt>
                <c:pt idx="86891">
                  <c:v>1</c:v>
                </c:pt>
                <c:pt idx="86892">
                  <c:v>1</c:v>
                </c:pt>
                <c:pt idx="86893">
                  <c:v>1</c:v>
                </c:pt>
                <c:pt idx="86894">
                  <c:v>1</c:v>
                </c:pt>
                <c:pt idx="86895">
                  <c:v>1</c:v>
                </c:pt>
                <c:pt idx="86896">
                  <c:v>1</c:v>
                </c:pt>
                <c:pt idx="86897">
                  <c:v>1</c:v>
                </c:pt>
                <c:pt idx="86898">
                  <c:v>1</c:v>
                </c:pt>
                <c:pt idx="86899">
                  <c:v>1</c:v>
                </c:pt>
                <c:pt idx="86900">
                  <c:v>1</c:v>
                </c:pt>
                <c:pt idx="86901">
                  <c:v>1</c:v>
                </c:pt>
                <c:pt idx="86902">
                  <c:v>1</c:v>
                </c:pt>
                <c:pt idx="86903">
                  <c:v>1</c:v>
                </c:pt>
                <c:pt idx="86904">
                  <c:v>1</c:v>
                </c:pt>
                <c:pt idx="86905">
                  <c:v>1</c:v>
                </c:pt>
                <c:pt idx="86906">
                  <c:v>1</c:v>
                </c:pt>
                <c:pt idx="86907">
                  <c:v>1</c:v>
                </c:pt>
                <c:pt idx="86908">
                  <c:v>1</c:v>
                </c:pt>
                <c:pt idx="86909">
                  <c:v>1</c:v>
                </c:pt>
                <c:pt idx="86910">
                  <c:v>1</c:v>
                </c:pt>
                <c:pt idx="86911">
                  <c:v>1</c:v>
                </c:pt>
                <c:pt idx="86912">
                  <c:v>1</c:v>
                </c:pt>
                <c:pt idx="86913">
                  <c:v>1</c:v>
                </c:pt>
                <c:pt idx="86914">
                  <c:v>1</c:v>
                </c:pt>
                <c:pt idx="86915">
                  <c:v>1</c:v>
                </c:pt>
                <c:pt idx="86916">
                  <c:v>1</c:v>
                </c:pt>
                <c:pt idx="86917">
                  <c:v>1</c:v>
                </c:pt>
                <c:pt idx="86918">
                  <c:v>1</c:v>
                </c:pt>
                <c:pt idx="86919">
                  <c:v>1</c:v>
                </c:pt>
                <c:pt idx="86920">
                  <c:v>1</c:v>
                </c:pt>
                <c:pt idx="86921">
                  <c:v>1</c:v>
                </c:pt>
                <c:pt idx="86922">
                  <c:v>1</c:v>
                </c:pt>
                <c:pt idx="86923">
                  <c:v>1</c:v>
                </c:pt>
                <c:pt idx="86924">
                  <c:v>1</c:v>
                </c:pt>
                <c:pt idx="86925">
                  <c:v>1</c:v>
                </c:pt>
                <c:pt idx="86926">
                  <c:v>1</c:v>
                </c:pt>
                <c:pt idx="86927">
                  <c:v>1</c:v>
                </c:pt>
                <c:pt idx="86928">
                  <c:v>1</c:v>
                </c:pt>
                <c:pt idx="86929">
                  <c:v>1</c:v>
                </c:pt>
                <c:pt idx="86930">
                  <c:v>1</c:v>
                </c:pt>
                <c:pt idx="86931">
                  <c:v>1</c:v>
                </c:pt>
                <c:pt idx="86932">
                  <c:v>1</c:v>
                </c:pt>
                <c:pt idx="86933">
                  <c:v>1</c:v>
                </c:pt>
                <c:pt idx="86934">
                  <c:v>1</c:v>
                </c:pt>
                <c:pt idx="86935">
                  <c:v>1</c:v>
                </c:pt>
                <c:pt idx="86936">
                  <c:v>1</c:v>
                </c:pt>
                <c:pt idx="86937">
                  <c:v>1</c:v>
                </c:pt>
                <c:pt idx="86938">
                  <c:v>1</c:v>
                </c:pt>
                <c:pt idx="86939">
                  <c:v>1</c:v>
                </c:pt>
                <c:pt idx="86940">
                  <c:v>1</c:v>
                </c:pt>
                <c:pt idx="86941">
                  <c:v>1</c:v>
                </c:pt>
                <c:pt idx="86942">
                  <c:v>1</c:v>
                </c:pt>
                <c:pt idx="86943">
                  <c:v>1</c:v>
                </c:pt>
                <c:pt idx="86944">
                  <c:v>1</c:v>
                </c:pt>
                <c:pt idx="86945">
                  <c:v>1</c:v>
                </c:pt>
                <c:pt idx="86946">
                  <c:v>1</c:v>
                </c:pt>
                <c:pt idx="86947">
                  <c:v>1</c:v>
                </c:pt>
                <c:pt idx="86948">
                  <c:v>1</c:v>
                </c:pt>
                <c:pt idx="86949">
                  <c:v>1</c:v>
                </c:pt>
                <c:pt idx="86950">
                  <c:v>1</c:v>
                </c:pt>
                <c:pt idx="86951">
                  <c:v>1</c:v>
                </c:pt>
                <c:pt idx="86952">
                  <c:v>0.75</c:v>
                </c:pt>
                <c:pt idx="86953">
                  <c:v>1</c:v>
                </c:pt>
                <c:pt idx="86954">
                  <c:v>1</c:v>
                </c:pt>
                <c:pt idx="86955">
                  <c:v>1</c:v>
                </c:pt>
                <c:pt idx="86956">
                  <c:v>1</c:v>
                </c:pt>
                <c:pt idx="86957">
                  <c:v>1</c:v>
                </c:pt>
                <c:pt idx="86958">
                  <c:v>1</c:v>
                </c:pt>
                <c:pt idx="86959">
                  <c:v>1</c:v>
                </c:pt>
                <c:pt idx="86960">
                  <c:v>1</c:v>
                </c:pt>
                <c:pt idx="86961">
                  <c:v>1</c:v>
                </c:pt>
                <c:pt idx="86962">
                  <c:v>1</c:v>
                </c:pt>
                <c:pt idx="86963">
                  <c:v>1</c:v>
                </c:pt>
                <c:pt idx="86964">
                  <c:v>1</c:v>
                </c:pt>
                <c:pt idx="86965">
                  <c:v>1</c:v>
                </c:pt>
                <c:pt idx="86966">
                  <c:v>1</c:v>
                </c:pt>
                <c:pt idx="86967">
                  <c:v>1</c:v>
                </c:pt>
                <c:pt idx="86968">
                  <c:v>1</c:v>
                </c:pt>
                <c:pt idx="86969">
                  <c:v>1</c:v>
                </c:pt>
                <c:pt idx="86970">
                  <c:v>1</c:v>
                </c:pt>
                <c:pt idx="86971">
                  <c:v>1</c:v>
                </c:pt>
                <c:pt idx="86972">
                  <c:v>1</c:v>
                </c:pt>
                <c:pt idx="86973">
                  <c:v>1</c:v>
                </c:pt>
                <c:pt idx="86974">
                  <c:v>1</c:v>
                </c:pt>
                <c:pt idx="86975">
                  <c:v>1</c:v>
                </c:pt>
                <c:pt idx="86976">
                  <c:v>1</c:v>
                </c:pt>
                <c:pt idx="86977">
                  <c:v>1</c:v>
                </c:pt>
                <c:pt idx="86978">
                  <c:v>1</c:v>
                </c:pt>
                <c:pt idx="86979">
                  <c:v>1</c:v>
                </c:pt>
                <c:pt idx="86980">
                  <c:v>1</c:v>
                </c:pt>
                <c:pt idx="86981">
                  <c:v>1</c:v>
                </c:pt>
                <c:pt idx="86982">
                  <c:v>1</c:v>
                </c:pt>
                <c:pt idx="86983">
                  <c:v>1</c:v>
                </c:pt>
                <c:pt idx="86984">
                  <c:v>1</c:v>
                </c:pt>
                <c:pt idx="86985">
                  <c:v>1</c:v>
                </c:pt>
                <c:pt idx="86986">
                  <c:v>1</c:v>
                </c:pt>
                <c:pt idx="86987">
                  <c:v>1</c:v>
                </c:pt>
                <c:pt idx="86988">
                  <c:v>1</c:v>
                </c:pt>
                <c:pt idx="86989">
                  <c:v>1</c:v>
                </c:pt>
                <c:pt idx="86990">
                  <c:v>1</c:v>
                </c:pt>
                <c:pt idx="86991">
                  <c:v>1</c:v>
                </c:pt>
                <c:pt idx="86992">
                  <c:v>1</c:v>
                </c:pt>
                <c:pt idx="86993">
                  <c:v>1</c:v>
                </c:pt>
                <c:pt idx="86994">
                  <c:v>1</c:v>
                </c:pt>
                <c:pt idx="86995">
                  <c:v>1</c:v>
                </c:pt>
                <c:pt idx="86996">
                  <c:v>1</c:v>
                </c:pt>
                <c:pt idx="86997">
                  <c:v>1</c:v>
                </c:pt>
                <c:pt idx="86998">
                  <c:v>1</c:v>
                </c:pt>
                <c:pt idx="86999">
                  <c:v>1</c:v>
                </c:pt>
                <c:pt idx="87000">
                  <c:v>1</c:v>
                </c:pt>
                <c:pt idx="87001">
                  <c:v>1</c:v>
                </c:pt>
                <c:pt idx="87002">
                  <c:v>1</c:v>
                </c:pt>
                <c:pt idx="87003">
                  <c:v>1</c:v>
                </c:pt>
                <c:pt idx="87004">
                  <c:v>1</c:v>
                </c:pt>
                <c:pt idx="87005">
                  <c:v>1</c:v>
                </c:pt>
                <c:pt idx="87006">
                  <c:v>1</c:v>
                </c:pt>
                <c:pt idx="87007">
                  <c:v>1</c:v>
                </c:pt>
                <c:pt idx="87008">
                  <c:v>1</c:v>
                </c:pt>
                <c:pt idx="87009">
                  <c:v>1</c:v>
                </c:pt>
                <c:pt idx="87010">
                  <c:v>1</c:v>
                </c:pt>
                <c:pt idx="87011">
                  <c:v>1</c:v>
                </c:pt>
                <c:pt idx="87012">
                  <c:v>1</c:v>
                </c:pt>
                <c:pt idx="87013">
                  <c:v>1</c:v>
                </c:pt>
                <c:pt idx="87014">
                  <c:v>1</c:v>
                </c:pt>
                <c:pt idx="87015">
                  <c:v>1</c:v>
                </c:pt>
                <c:pt idx="87016">
                  <c:v>1</c:v>
                </c:pt>
                <c:pt idx="87017">
                  <c:v>1</c:v>
                </c:pt>
                <c:pt idx="87018">
                  <c:v>1</c:v>
                </c:pt>
                <c:pt idx="87019">
                  <c:v>1</c:v>
                </c:pt>
                <c:pt idx="87020">
                  <c:v>1</c:v>
                </c:pt>
                <c:pt idx="87021">
                  <c:v>1</c:v>
                </c:pt>
                <c:pt idx="87022">
                  <c:v>1</c:v>
                </c:pt>
                <c:pt idx="87023">
                  <c:v>1</c:v>
                </c:pt>
                <c:pt idx="87024">
                  <c:v>1</c:v>
                </c:pt>
                <c:pt idx="87025">
                  <c:v>1</c:v>
                </c:pt>
                <c:pt idx="87026">
                  <c:v>1</c:v>
                </c:pt>
                <c:pt idx="87027">
                  <c:v>1</c:v>
                </c:pt>
                <c:pt idx="87028">
                  <c:v>1</c:v>
                </c:pt>
                <c:pt idx="87029">
                  <c:v>1</c:v>
                </c:pt>
                <c:pt idx="87030">
                  <c:v>1</c:v>
                </c:pt>
                <c:pt idx="87031">
                  <c:v>1</c:v>
                </c:pt>
                <c:pt idx="87032">
                  <c:v>1</c:v>
                </c:pt>
                <c:pt idx="87033">
                  <c:v>1</c:v>
                </c:pt>
                <c:pt idx="87034">
                  <c:v>1</c:v>
                </c:pt>
                <c:pt idx="87035">
                  <c:v>1</c:v>
                </c:pt>
                <c:pt idx="87036">
                  <c:v>1</c:v>
                </c:pt>
                <c:pt idx="87037">
                  <c:v>1</c:v>
                </c:pt>
                <c:pt idx="87038">
                  <c:v>1</c:v>
                </c:pt>
                <c:pt idx="87039">
                  <c:v>1</c:v>
                </c:pt>
                <c:pt idx="87040">
                  <c:v>1</c:v>
                </c:pt>
                <c:pt idx="87041">
                  <c:v>1</c:v>
                </c:pt>
                <c:pt idx="87042">
                  <c:v>1</c:v>
                </c:pt>
                <c:pt idx="87043">
                  <c:v>1</c:v>
                </c:pt>
                <c:pt idx="87044">
                  <c:v>1</c:v>
                </c:pt>
                <c:pt idx="87045">
                  <c:v>1</c:v>
                </c:pt>
                <c:pt idx="87046">
                  <c:v>1</c:v>
                </c:pt>
                <c:pt idx="87047">
                  <c:v>1</c:v>
                </c:pt>
                <c:pt idx="87048">
                  <c:v>1</c:v>
                </c:pt>
                <c:pt idx="87049">
                  <c:v>1</c:v>
                </c:pt>
                <c:pt idx="87050">
                  <c:v>1</c:v>
                </c:pt>
                <c:pt idx="87051">
                  <c:v>1</c:v>
                </c:pt>
                <c:pt idx="87052">
                  <c:v>1</c:v>
                </c:pt>
                <c:pt idx="87053">
                  <c:v>1</c:v>
                </c:pt>
                <c:pt idx="87054">
                  <c:v>1</c:v>
                </c:pt>
                <c:pt idx="87055">
                  <c:v>1</c:v>
                </c:pt>
                <c:pt idx="87056">
                  <c:v>1</c:v>
                </c:pt>
                <c:pt idx="87057">
                  <c:v>1</c:v>
                </c:pt>
                <c:pt idx="87058">
                  <c:v>1</c:v>
                </c:pt>
                <c:pt idx="87059">
                  <c:v>1</c:v>
                </c:pt>
                <c:pt idx="87060">
                  <c:v>1</c:v>
                </c:pt>
                <c:pt idx="87061">
                  <c:v>1</c:v>
                </c:pt>
                <c:pt idx="87062">
                  <c:v>1</c:v>
                </c:pt>
                <c:pt idx="87063">
                  <c:v>1</c:v>
                </c:pt>
                <c:pt idx="87064">
                  <c:v>1</c:v>
                </c:pt>
                <c:pt idx="87065">
                  <c:v>1</c:v>
                </c:pt>
                <c:pt idx="87066">
                  <c:v>1</c:v>
                </c:pt>
                <c:pt idx="87067">
                  <c:v>1</c:v>
                </c:pt>
                <c:pt idx="87068">
                  <c:v>1</c:v>
                </c:pt>
                <c:pt idx="87069">
                  <c:v>1</c:v>
                </c:pt>
                <c:pt idx="87070">
                  <c:v>1</c:v>
                </c:pt>
                <c:pt idx="87071">
                  <c:v>1</c:v>
                </c:pt>
                <c:pt idx="87072">
                  <c:v>1</c:v>
                </c:pt>
                <c:pt idx="87073">
                  <c:v>1</c:v>
                </c:pt>
                <c:pt idx="87074">
                  <c:v>1</c:v>
                </c:pt>
                <c:pt idx="87075">
                  <c:v>1</c:v>
                </c:pt>
                <c:pt idx="87076">
                  <c:v>1</c:v>
                </c:pt>
                <c:pt idx="87077">
                  <c:v>1</c:v>
                </c:pt>
                <c:pt idx="87078">
                  <c:v>1</c:v>
                </c:pt>
                <c:pt idx="87079">
                  <c:v>1</c:v>
                </c:pt>
                <c:pt idx="87080">
                  <c:v>1</c:v>
                </c:pt>
                <c:pt idx="87081">
                  <c:v>1</c:v>
                </c:pt>
                <c:pt idx="87082">
                  <c:v>1</c:v>
                </c:pt>
                <c:pt idx="87083">
                  <c:v>1</c:v>
                </c:pt>
                <c:pt idx="87084">
                  <c:v>1</c:v>
                </c:pt>
                <c:pt idx="87085">
                  <c:v>1</c:v>
                </c:pt>
                <c:pt idx="87086">
                  <c:v>1</c:v>
                </c:pt>
                <c:pt idx="87087">
                  <c:v>1</c:v>
                </c:pt>
                <c:pt idx="87088">
                  <c:v>1</c:v>
                </c:pt>
                <c:pt idx="87089">
                  <c:v>1</c:v>
                </c:pt>
                <c:pt idx="87090">
                  <c:v>1</c:v>
                </c:pt>
                <c:pt idx="87091">
                  <c:v>1</c:v>
                </c:pt>
                <c:pt idx="87092">
                  <c:v>1</c:v>
                </c:pt>
                <c:pt idx="87093">
                  <c:v>1</c:v>
                </c:pt>
                <c:pt idx="87094">
                  <c:v>1</c:v>
                </c:pt>
                <c:pt idx="87095">
                  <c:v>1</c:v>
                </c:pt>
                <c:pt idx="87096">
                  <c:v>1</c:v>
                </c:pt>
                <c:pt idx="87097">
                  <c:v>1</c:v>
                </c:pt>
                <c:pt idx="87098">
                  <c:v>1</c:v>
                </c:pt>
                <c:pt idx="87099">
                  <c:v>1</c:v>
                </c:pt>
                <c:pt idx="87100">
                  <c:v>1</c:v>
                </c:pt>
                <c:pt idx="87101">
                  <c:v>1</c:v>
                </c:pt>
                <c:pt idx="87102">
                  <c:v>1</c:v>
                </c:pt>
                <c:pt idx="87103">
                  <c:v>1</c:v>
                </c:pt>
                <c:pt idx="87104">
                  <c:v>1</c:v>
                </c:pt>
                <c:pt idx="87105">
                  <c:v>1</c:v>
                </c:pt>
                <c:pt idx="87106">
                  <c:v>1</c:v>
                </c:pt>
                <c:pt idx="87107">
                  <c:v>1</c:v>
                </c:pt>
                <c:pt idx="87108">
                  <c:v>1</c:v>
                </c:pt>
                <c:pt idx="87109">
                  <c:v>1</c:v>
                </c:pt>
                <c:pt idx="87110">
                  <c:v>1</c:v>
                </c:pt>
                <c:pt idx="87111">
                  <c:v>1</c:v>
                </c:pt>
                <c:pt idx="87112">
                  <c:v>1</c:v>
                </c:pt>
                <c:pt idx="87113">
                  <c:v>1</c:v>
                </c:pt>
                <c:pt idx="87114">
                  <c:v>1</c:v>
                </c:pt>
                <c:pt idx="87115">
                  <c:v>1</c:v>
                </c:pt>
                <c:pt idx="87116">
                  <c:v>1</c:v>
                </c:pt>
                <c:pt idx="87117">
                  <c:v>1</c:v>
                </c:pt>
                <c:pt idx="87118">
                  <c:v>1</c:v>
                </c:pt>
                <c:pt idx="87119">
                  <c:v>1</c:v>
                </c:pt>
                <c:pt idx="87120">
                  <c:v>1</c:v>
                </c:pt>
                <c:pt idx="87121">
                  <c:v>1</c:v>
                </c:pt>
                <c:pt idx="87122">
                  <c:v>1</c:v>
                </c:pt>
                <c:pt idx="87123">
                  <c:v>1</c:v>
                </c:pt>
                <c:pt idx="87124">
                  <c:v>1</c:v>
                </c:pt>
                <c:pt idx="87125">
                  <c:v>1</c:v>
                </c:pt>
                <c:pt idx="87126">
                  <c:v>1</c:v>
                </c:pt>
                <c:pt idx="87127">
                  <c:v>1</c:v>
                </c:pt>
                <c:pt idx="87128">
                  <c:v>1</c:v>
                </c:pt>
                <c:pt idx="87129">
                  <c:v>1</c:v>
                </c:pt>
                <c:pt idx="87130">
                  <c:v>1</c:v>
                </c:pt>
                <c:pt idx="87131">
                  <c:v>1</c:v>
                </c:pt>
                <c:pt idx="87132">
                  <c:v>1</c:v>
                </c:pt>
                <c:pt idx="87133">
                  <c:v>1</c:v>
                </c:pt>
                <c:pt idx="87134">
                  <c:v>1</c:v>
                </c:pt>
                <c:pt idx="87135">
                  <c:v>1</c:v>
                </c:pt>
                <c:pt idx="87136">
                  <c:v>1</c:v>
                </c:pt>
                <c:pt idx="87137">
                  <c:v>1</c:v>
                </c:pt>
                <c:pt idx="87138">
                  <c:v>1</c:v>
                </c:pt>
                <c:pt idx="87139">
                  <c:v>1</c:v>
                </c:pt>
                <c:pt idx="87140">
                  <c:v>1</c:v>
                </c:pt>
                <c:pt idx="87141">
                  <c:v>1</c:v>
                </c:pt>
                <c:pt idx="87142">
                  <c:v>1</c:v>
                </c:pt>
                <c:pt idx="87143">
                  <c:v>1</c:v>
                </c:pt>
                <c:pt idx="87144">
                  <c:v>1</c:v>
                </c:pt>
                <c:pt idx="87145">
                  <c:v>1</c:v>
                </c:pt>
                <c:pt idx="87146">
                  <c:v>1</c:v>
                </c:pt>
                <c:pt idx="87147">
                  <c:v>1</c:v>
                </c:pt>
                <c:pt idx="87148">
                  <c:v>1</c:v>
                </c:pt>
                <c:pt idx="87149">
                  <c:v>1</c:v>
                </c:pt>
                <c:pt idx="87150">
                  <c:v>1</c:v>
                </c:pt>
                <c:pt idx="87151">
                  <c:v>1</c:v>
                </c:pt>
                <c:pt idx="87152">
                  <c:v>1</c:v>
                </c:pt>
                <c:pt idx="87153">
                  <c:v>1</c:v>
                </c:pt>
                <c:pt idx="87154">
                  <c:v>1</c:v>
                </c:pt>
                <c:pt idx="87155">
                  <c:v>1</c:v>
                </c:pt>
                <c:pt idx="87156">
                  <c:v>1</c:v>
                </c:pt>
                <c:pt idx="87157">
                  <c:v>1</c:v>
                </c:pt>
                <c:pt idx="87158">
                  <c:v>1</c:v>
                </c:pt>
                <c:pt idx="87159">
                  <c:v>1</c:v>
                </c:pt>
                <c:pt idx="87160">
                  <c:v>1</c:v>
                </c:pt>
                <c:pt idx="87161">
                  <c:v>1</c:v>
                </c:pt>
                <c:pt idx="87162">
                  <c:v>1</c:v>
                </c:pt>
                <c:pt idx="87163">
                  <c:v>1</c:v>
                </c:pt>
                <c:pt idx="87164">
                  <c:v>1</c:v>
                </c:pt>
                <c:pt idx="87165">
                  <c:v>0.875</c:v>
                </c:pt>
                <c:pt idx="87166">
                  <c:v>1</c:v>
                </c:pt>
                <c:pt idx="87167">
                  <c:v>1</c:v>
                </c:pt>
                <c:pt idx="87168">
                  <c:v>1</c:v>
                </c:pt>
                <c:pt idx="87169">
                  <c:v>1</c:v>
                </c:pt>
                <c:pt idx="87170">
                  <c:v>1</c:v>
                </c:pt>
                <c:pt idx="87171">
                  <c:v>1</c:v>
                </c:pt>
                <c:pt idx="87172">
                  <c:v>1</c:v>
                </c:pt>
                <c:pt idx="87173">
                  <c:v>1</c:v>
                </c:pt>
                <c:pt idx="87174">
                  <c:v>1</c:v>
                </c:pt>
                <c:pt idx="87175">
                  <c:v>1</c:v>
                </c:pt>
                <c:pt idx="87176">
                  <c:v>1</c:v>
                </c:pt>
                <c:pt idx="87177">
                  <c:v>1</c:v>
                </c:pt>
                <c:pt idx="87178">
                  <c:v>1</c:v>
                </c:pt>
                <c:pt idx="87179">
                  <c:v>1</c:v>
                </c:pt>
                <c:pt idx="87180">
                  <c:v>1</c:v>
                </c:pt>
                <c:pt idx="87181">
                  <c:v>1</c:v>
                </c:pt>
                <c:pt idx="87182">
                  <c:v>1</c:v>
                </c:pt>
                <c:pt idx="87183">
                  <c:v>1</c:v>
                </c:pt>
                <c:pt idx="87184">
                  <c:v>1</c:v>
                </c:pt>
                <c:pt idx="87185">
                  <c:v>1</c:v>
                </c:pt>
                <c:pt idx="87186">
                  <c:v>1</c:v>
                </c:pt>
                <c:pt idx="87187">
                  <c:v>1</c:v>
                </c:pt>
                <c:pt idx="87188">
                  <c:v>1</c:v>
                </c:pt>
                <c:pt idx="87189">
                  <c:v>1</c:v>
                </c:pt>
                <c:pt idx="87190">
                  <c:v>1</c:v>
                </c:pt>
                <c:pt idx="87191">
                  <c:v>1</c:v>
                </c:pt>
                <c:pt idx="87192">
                  <c:v>1</c:v>
                </c:pt>
                <c:pt idx="87193">
                  <c:v>1</c:v>
                </c:pt>
                <c:pt idx="87194">
                  <c:v>1</c:v>
                </c:pt>
                <c:pt idx="87195">
                  <c:v>1</c:v>
                </c:pt>
                <c:pt idx="87196">
                  <c:v>1</c:v>
                </c:pt>
                <c:pt idx="87197">
                  <c:v>1</c:v>
                </c:pt>
                <c:pt idx="87198">
                  <c:v>1</c:v>
                </c:pt>
                <c:pt idx="87199">
                  <c:v>1</c:v>
                </c:pt>
                <c:pt idx="87200">
                  <c:v>1</c:v>
                </c:pt>
                <c:pt idx="87201">
                  <c:v>1</c:v>
                </c:pt>
                <c:pt idx="87202">
                  <c:v>1</c:v>
                </c:pt>
                <c:pt idx="87203">
                  <c:v>1</c:v>
                </c:pt>
                <c:pt idx="87204">
                  <c:v>1</c:v>
                </c:pt>
                <c:pt idx="87205">
                  <c:v>1</c:v>
                </c:pt>
                <c:pt idx="87206">
                  <c:v>1</c:v>
                </c:pt>
                <c:pt idx="87207">
                  <c:v>1</c:v>
                </c:pt>
                <c:pt idx="87208">
                  <c:v>1</c:v>
                </c:pt>
                <c:pt idx="87209">
                  <c:v>1</c:v>
                </c:pt>
                <c:pt idx="87210">
                  <c:v>1</c:v>
                </c:pt>
                <c:pt idx="87211">
                  <c:v>1</c:v>
                </c:pt>
                <c:pt idx="87212">
                  <c:v>1</c:v>
                </c:pt>
                <c:pt idx="87213">
                  <c:v>1</c:v>
                </c:pt>
                <c:pt idx="87214">
                  <c:v>1</c:v>
                </c:pt>
                <c:pt idx="87215">
                  <c:v>0.875</c:v>
                </c:pt>
                <c:pt idx="87216">
                  <c:v>1</c:v>
                </c:pt>
                <c:pt idx="87217">
                  <c:v>1</c:v>
                </c:pt>
                <c:pt idx="87218">
                  <c:v>1</c:v>
                </c:pt>
                <c:pt idx="87219">
                  <c:v>1</c:v>
                </c:pt>
                <c:pt idx="87220">
                  <c:v>1</c:v>
                </c:pt>
                <c:pt idx="87221">
                  <c:v>1</c:v>
                </c:pt>
                <c:pt idx="87222">
                  <c:v>1</c:v>
                </c:pt>
                <c:pt idx="87223">
                  <c:v>1</c:v>
                </c:pt>
                <c:pt idx="87224">
                  <c:v>1</c:v>
                </c:pt>
                <c:pt idx="87225">
                  <c:v>1</c:v>
                </c:pt>
                <c:pt idx="87226">
                  <c:v>1</c:v>
                </c:pt>
                <c:pt idx="87227">
                  <c:v>1</c:v>
                </c:pt>
                <c:pt idx="87228">
                  <c:v>1</c:v>
                </c:pt>
                <c:pt idx="87229">
                  <c:v>1</c:v>
                </c:pt>
                <c:pt idx="87230">
                  <c:v>1</c:v>
                </c:pt>
                <c:pt idx="87231">
                  <c:v>1</c:v>
                </c:pt>
                <c:pt idx="87232">
                  <c:v>1</c:v>
                </c:pt>
                <c:pt idx="87233">
                  <c:v>1</c:v>
                </c:pt>
                <c:pt idx="87234">
                  <c:v>1</c:v>
                </c:pt>
                <c:pt idx="87235">
                  <c:v>1</c:v>
                </c:pt>
                <c:pt idx="87236">
                  <c:v>1</c:v>
                </c:pt>
                <c:pt idx="87237">
                  <c:v>1</c:v>
                </c:pt>
                <c:pt idx="87238">
                  <c:v>1</c:v>
                </c:pt>
                <c:pt idx="87239">
                  <c:v>1</c:v>
                </c:pt>
                <c:pt idx="87240">
                  <c:v>1</c:v>
                </c:pt>
                <c:pt idx="87241">
                  <c:v>1</c:v>
                </c:pt>
                <c:pt idx="87242">
                  <c:v>1</c:v>
                </c:pt>
                <c:pt idx="87243">
                  <c:v>1</c:v>
                </c:pt>
                <c:pt idx="87244">
                  <c:v>1</c:v>
                </c:pt>
                <c:pt idx="87245">
                  <c:v>1</c:v>
                </c:pt>
                <c:pt idx="87246">
                  <c:v>1</c:v>
                </c:pt>
                <c:pt idx="87247">
                  <c:v>1</c:v>
                </c:pt>
                <c:pt idx="87248">
                  <c:v>1</c:v>
                </c:pt>
                <c:pt idx="87249">
                  <c:v>1</c:v>
                </c:pt>
                <c:pt idx="87250">
                  <c:v>1</c:v>
                </c:pt>
                <c:pt idx="87251">
                  <c:v>1</c:v>
                </c:pt>
                <c:pt idx="87252">
                  <c:v>1</c:v>
                </c:pt>
                <c:pt idx="87253">
                  <c:v>1</c:v>
                </c:pt>
                <c:pt idx="87254">
                  <c:v>0.75</c:v>
                </c:pt>
                <c:pt idx="87255">
                  <c:v>1</c:v>
                </c:pt>
                <c:pt idx="87256">
                  <c:v>1</c:v>
                </c:pt>
                <c:pt idx="87257">
                  <c:v>1</c:v>
                </c:pt>
                <c:pt idx="87258">
                  <c:v>1</c:v>
                </c:pt>
                <c:pt idx="87259">
                  <c:v>1</c:v>
                </c:pt>
                <c:pt idx="87260">
                  <c:v>1</c:v>
                </c:pt>
                <c:pt idx="87261">
                  <c:v>1</c:v>
                </c:pt>
                <c:pt idx="87262">
                  <c:v>1</c:v>
                </c:pt>
                <c:pt idx="87263">
                  <c:v>1</c:v>
                </c:pt>
                <c:pt idx="87264">
                  <c:v>1</c:v>
                </c:pt>
                <c:pt idx="87265">
                  <c:v>1</c:v>
                </c:pt>
                <c:pt idx="87266">
                  <c:v>1</c:v>
                </c:pt>
                <c:pt idx="87267">
                  <c:v>1</c:v>
                </c:pt>
                <c:pt idx="87268">
                  <c:v>1</c:v>
                </c:pt>
                <c:pt idx="87269">
                  <c:v>1</c:v>
                </c:pt>
                <c:pt idx="87270">
                  <c:v>1</c:v>
                </c:pt>
                <c:pt idx="87271">
                  <c:v>1</c:v>
                </c:pt>
                <c:pt idx="87272">
                  <c:v>1</c:v>
                </c:pt>
                <c:pt idx="87273">
                  <c:v>1</c:v>
                </c:pt>
                <c:pt idx="87274">
                  <c:v>1</c:v>
                </c:pt>
                <c:pt idx="87275">
                  <c:v>1</c:v>
                </c:pt>
                <c:pt idx="87276">
                  <c:v>1</c:v>
                </c:pt>
                <c:pt idx="87277">
                  <c:v>1</c:v>
                </c:pt>
                <c:pt idx="87278">
                  <c:v>1</c:v>
                </c:pt>
                <c:pt idx="87279">
                  <c:v>1</c:v>
                </c:pt>
                <c:pt idx="87280">
                  <c:v>1</c:v>
                </c:pt>
                <c:pt idx="87281">
                  <c:v>1</c:v>
                </c:pt>
                <c:pt idx="87282">
                  <c:v>1</c:v>
                </c:pt>
                <c:pt idx="87283">
                  <c:v>1</c:v>
                </c:pt>
                <c:pt idx="87284">
                  <c:v>1</c:v>
                </c:pt>
                <c:pt idx="87285">
                  <c:v>1</c:v>
                </c:pt>
                <c:pt idx="87286">
                  <c:v>1</c:v>
                </c:pt>
                <c:pt idx="87287">
                  <c:v>1</c:v>
                </c:pt>
                <c:pt idx="87288">
                  <c:v>1</c:v>
                </c:pt>
                <c:pt idx="87289">
                  <c:v>1</c:v>
                </c:pt>
                <c:pt idx="87290">
                  <c:v>1</c:v>
                </c:pt>
                <c:pt idx="87291">
                  <c:v>1</c:v>
                </c:pt>
                <c:pt idx="87292">
                  <c:v>1</c:v>
                </c:pt>
                <c:pt idx="87293">
                  <c:v>1</c:v>
                </c:pt>
                <c:pt idx="87294">
                  <c:v>1</c:v>
                </c:pt>
                <c:pt idx="87295">
                  <c:v>1</c:v>
                </c:pt>
                <c:pt idx="87296">
                  <c:v>1</c:v>
                </c:pt>
                <c:pt idx="87297">
                  <c:v>1</c:v>
                </c:pt>
                <c:pt idx="87298">
                  <c:v>1</c:v>
                </c:pt>
                <c:pt idx="87299">
                  <c:v>1</c:v>
                </c:pt>
                <c:pt idx="87300">
                  <c:v>1</c:v>
                </c:pt>
                <c:pt idx="87301">
                  <c:v>1</c:v>
                </c:pt>
                <c:pt idx="87302">
                  <c:v>1</c:v>
                </c:pt>
                <c:pt idx="87303">
                  <c:v>1</c:v>
                </c:pt>
                <c:pt idx="87304">
                  <c:v>1</c:v>
                </c:pt>
                <c:pt idx="87305">
                  <c:v>1</c:v>
                </c:pt>
                <c:pt idx="87306">
                  <c:v>1</c:v>
                </c:pt>
                <c:pt idx="87307">
                  <c:v>1</c:v>
                </c:pt>
                <c:pt idx="87308">
                  <c:v>1</c:v>
                </c:pt>
                <c:pt idx="87309">
                  <c:v>1</c:v>
                </c:pt>
                <c:pt idx="87310">
                  <c:v>1</c:v>
                </c:pt>
                <c:pt idx="87311">
                  <c:v>1</c:v>
                </c:pt>
                <c:pt idx="87312">
                  <c:v>1</c:v>
                </c:pt>
                <c:pt idx="87313">
                  <c:v>1</c:v>
                </c:pt>
                <c:pt idx="87314">
                  <c:v>1</c:v>
                </c:pt>
                <c:pt idx="87315">
                  <c:v>1</c:v>
                </c:pt>
                <c:pt idx="87316">
                  <c:v>1</c:v>
                </c:pt>
                <c:pt idx="87317">
                  <c:v>1</c:v>
                </c:pt>
                <c:pt idx="87318">
                  <c:v>1</c:v>
                </c:pt>
                <c:pt idx="87319">
                  <c:v>1</c:v>
                </c:pt>
                <c:pt idx="87320">
                  <c:v>1</c:v>
                </c:pt>
                <c:pt idx="87321">
                  <c:v>1</c:v>
                </c:pt>
                <c:pt idx="87322">
                  <c:v>1</c:v>
                </c:pt>
                <c:pt idx="87323">
                  <c:v>1</c:v>
                </c:pt>
                <c:pt idx="87324">
                  <c:v>1</c:v>
                </c:pt>
                <c:pt idx="87325">
                  <c:v>1</c:v>
                </c:pt>
                <c:pt idx="87326">
                  <c:v>1</c:v>
                </c:pt>
                <c:pt idx="87327">
                  <c:v>1</c:v>
                </c:pt>
                <c:pt idx="87328">
                  <c:v>1</c:v>
                </c:pt>
                <c:pt idx="87329">
                  <c:v>1</c:v>
                </c:pt>
                <c:pt idx="87330">
                  <c:v>1</c:v>
                </c:pt>
                <c:pt idx="87331">
                  <c:v>1</c:v>
                </c:pt>
                <c:pt idx="87332">
                  <c:v>1</c:v>
                </c:pt>
                <c:pt idx="87333">
                  <c:v>1</c:v>
                </c:pt>
                <c:pt idx="87334">
                  <c:v>1</c:v>
                </c:pt>
                <c:pt idx="87335">
                  <c:v>1</c:v>
                </c:pt>
                <c:pt idx="87336">
                  <c:v>1</c:v>
                </c:pt>
                <c:pt idx="87337">
                  <c:v>1</c:v>
                </c:pt>
                <c:pt idx="87338">
                  <c:v>1</c:v>
                </c:pt>
                <c:pt idx="87339">
                  <c:v>1</c:v>
                </c:pt>
                <c:pt idx="87340">
                  <c:v>1</c:v>
                </c:pt>
                <c:pt idx="87341">
                  <c:v>1</c:v>
                </c:pt>
                <c:pt idx="87342">
                  <c:v>1</c:v>
                </c:pt>
                <c:pt idx="87343">
                  <c:v>1</c:v>
                </c:pt>
                <c:pt idx="87344">
                  <c:v>1</c:v>
                </c:pt>
                <c:pt idx="87345">
                  <c:v>1</c:v>
                </c:pt>
                <c:pt idx="87346">
                  <c:v>1</c:v>
                </c:pt>
                <c:pt idx="87347">
                  <c:v>1</c:v>
                </c:pt>
                <c:pt idx="87348">
                  <c:v>1</c:v>
                </c:pt>
                <c:pt idx="87349">
                  <c:v>1</c:v>
                </c:pt>
                <c:pt idx="87350">
                  <c:v>1</c:v>
                </c:pt>
                <c:pt idx="87351">
                  <c:v>1</c:v>
                </c:pt>
                <c:pt idx="87352">
                  <c:v>1</c:v>
                </c:pt>
                <c:pt idx="87353">
                  <c:v>1</c:v>
                </c:pt>
                <c:pt idx="87354">
                  <c:v>1</c:v>
                </c:pt>
                <c:pt idx="87355">
                  <c:v>1</c:v>
                </c:pt>
                <c:pt idx="87356">
                  <c:v>1</c:v>
                </c:pt>
                <c:pt idx="87357">
                  <c:v>1</c:v>
                </c:pt>
                <c:pt idx="87358">
                  <c:v>0.5</c:v>
                </c:pt>
                <c:pt idx="87359">
                  <c:v>1</c:v>
                </c:pt>
                <c:pt idx="87360">
                  <c:v>1</c:v>
                </c:pt>
                <c:pt idx="87361">
                  <c:v>1</c:v>
                </c:pt>
                <c:pt idx="87362">
                  <c:v>1</c:v>
                </c:pt>
                <c:pt idx="87363">
                  <c:v>1</c:v>
                </c:pt>
                <c:pt idx="87364">
                  <c:v>1</c:v>
                </c:pt>
                <c:pt idx="87365">
                  <c:v>1</c:v>
                </c:pt>
                <c:pt idx="87366">
                  <c:v>1</c:v>
                </c:pt>
                <c:pt idx="87367">
                  <c:v>1</c:v>
                </c:pt>
                <c:pt idx="87368">
                  <c:v>1</c:v>
                </c:pt>
                <c:pt idx="87369">
                  <c:v>1</c:v>
                </c:pt>
                <c:pt idx="87370">
                  <c:v>1</c:v>
                </c:pt>
                <c:pt idx="87371">
                  <c:v>1</c:v>
                </c:pt>
                <c:pt idx="87372">
                  <c:v>1</c:v>
                </c:pt>
                <c:pt idx="87373">
                  <c:v>1</c:v>
                </c:pt>
                <c:pt idx="87374">
                  <c:v>1</c:v>
                </c:pt>
                <c:pt idx="87375">
                  <c:v>1</c:v>
                </c:pt>
                <c:pt idx="87376">
                  <c:v>1</c:v>
                </c:pt>
                <c:pt idx="87377">
                  <c:v>1</c:v>
                </c:pt>
                <c:pt idx="87378">
                  <c:v>1</c:v>
                </c:pt>
                <c:pt idx="87379">
                  <c:v>1</c:v>
                </c:pt>
                <c:pt idx="87380">
                  <c:v>1</c:v>
                </c:pt>
                <c:pt idx="87381">
                  <c:v>1</c:v>
                </c:pt>
                <c:pt idx="87382">
                  <c:v>1</c:v>
                </c:pt>
                <c:pt idx="87383">
                  <c:v>1</c:v>
                </c:pt>
                <c:pt idx="87384">
                  <c:v>1</c:v>
                </c:pt>
                <c:pt idx="87385">
                  <c:v>1</c:v>
                </c:pt>
                <c:pt idx="87386">
                  <c:v>1</c:v>
                </c:pt>
                <c:pt idx="87387">
                  <c:v>1</c:v>
                </c:pt>
                <c:pt idx="87388">
                  <c:v>1</c:v>
                </c:pt>
                <c:pt idx="87389">
                  <c:v>1</c:v>
                </c:pt>
                <c:pt idx="87390">
                  <c:v>1</c:v>
                </c:pt>
                <c:pt idx="87391">
                  <c:v>1</c:v>
                </c:pt>
                <c:pt idx="87392">
                  <c:v>1</c:v>
                </c:pt>
                <c:pt idx="87393">
                  <c:v>1</c:v>
                </c:pt>
                <c:pt idx="87394">
                  <c:v>1</c:v>
                </c:pt>
                <c:pt idx="87395">
                  <c:v>1</c:v>
                </c:pt>
                <c:pt idx="87396">
                  <c:v>1</c:v>
                </c:pt>
                <c:pt idx="87397">
                  <c:v>1</c:v>
                </c:pt>
                <c:pt idx="87398">
                  <c:v>1</c:v>
                </c:pt>
                <c:pt idx="87399">
                  <c:v>1</c:v>
                </c:pt>
                <c:pt idx="87400">
                  <c:v>1</c:v>
                </c:pt>
                <c:pt idx="87401">
                  <c:v>1</c:v>
                </c:pt>
                <c:pt idx="87402">
                  <c:v>1</c:v>
                </c:pt>
                <c:pt idx="87403">
                  <c:v>1</c:v>
                </c:pt>
                <c:pt idx="87404">
                  <c:v>1</c:v>
                </c:pt>
                <c:pt idx="87405">
                  <c:v>1</c:v>
                </c:pt>
                <c:pt idx="87406">
                  <c:v>1</c:v>
                </c:pt>
                <c:pt idx="87407">
                  <c:v>1</c:v>
                </c:pt>
                <c:pt idx="87408">
                  <c:v>1</c:v>
                </c:pt>
                <c:pt idx="87409">
                  <c:v>1</c:v>
                </c:pt>
                <c:pt idx="87410">
                  <c:v>1</c:v>
                </c:pt>
                <c:pt idx="87411">
                  <c:v>1</c:v>
                </c:pt>
                <c:pt idx="87412">
                  <c:v>1</c:v>
                </c:pt>
                <c:pt idx="87413">
                  <c:v>1</c:v>
                </c:pt>
                <c:pt idx="87414">
                  <c:v>1</c:v>
                </c:pt>
                <c:pt idx="87415">
                  <c:v>1</c:v>
                </c:pt>
                <c:pt idx="87416">
                  <c:v>1</c:v>
                </c:pt>
                <c:pt idx="87417">
                  <c:v>1</c:v>
                </c:pt>
                <c:pt idx="87418">
                  <c:v>1</c:v>
                </c:pt>
                <c:pt idx="87419">
                  <c:v>1</c:v>
                </c:pt>
                <c:pt idx="87420">
                  <c:v>1</c:v>
                </c:pt>
                <c:pt idx="87421">
                  <c:v>1</c:v>
                </c:pt>
                <c:pt idx="87422">
                  <c:v>1</c:v>
                </c:pt>
                <c:pt idx="87423">
                  <c:v>1</c:v>
                </c:pt>
                <c:pt idx="87424">
                  <c:v>1</c:v>
                </c:pt>
                <c:pt idx="87425">
                  <c:v>1</c:v>
                </c:pt>
                <c:pt idx="87426">
                  <c:v>1</c:v>
                </c:pt>
                <c:pt idx="87427">
                  <c:v>1</c:v>
                </c:pt>
                <c:pt idx="87428">
                  <c:v>1</c:v>
                </c:pt>
                <c:pt idx="87429">
                  <c:v>1</c:v>
                </c:pt>
                <c:pt idx="87430">
                  <c:v>1</c:v>
                </c:pt>
                <c:pt idx="87431">
                  <c:v>0.625</c:v>
                </c:pt>
                <c:pt idx="87432">
                  <c:v>1</c:v>
                </c:pt>
                <c:pt idx="87433">
                  <c:v>1</c:v>
                </c:pt>
                <c:pt idx="87434">
                  <c:v>1</c:v>
                </c:pt>
                <c:pt idx="87435">
                  <c:v>1</c:v>
                </c:pt>
                <c:pt idx="87436">
                  <c:v>1</c:v>
                </c:pt>
                <c:pt idx="87437">
                  <c:v>1</c:v>
                </c:pt>
                <c:pt idx="87438">
                  <c:v>1</c:v>
                </c:pt>
                <c:pt idx="87439">
                  <c:v>1</c:v>
                </c:pt>
                <c:pt idx="87440">
                  <c:v>1</c:v>
                </c:pt>
                <c:pt idx="87441">
                  <c:v>1</c:v>
                </c:pt>
                <c:pt idx="87442">
                  <c:v>1</c:v>
                </c:pt>
                <c:pt idx="87443">
                  <c:v>1</c:v>
                </c:pt>
                <c:pt idx="87444">
                  <c:v>1</c:v>
                </c:pt>
                <c:pt idx="87445">
                  <c:v>1</c:v>
                </c:pt>
                <c:pt idx="87446">
                  <c:v>1</c:v>
                </c:pt>
                <c:pt idx="87447">
                  <c:v>1</c:v>
                </c:pt>
                <c:pt idx="87448">
                  <c:v>1</c:v>
                </c:pt>
                <c:pt idx="87449">
                  <c:v>1</c:v>
                </c:pt>
                <c:pt idx="87450">
                  <c:v>1</c:v>
                </c:pt>
                <c:pt idx="87451">
                  <c:v>1</c:v>
                </c:pt>
                <c:pt idx="87452">
                  <c:v>1</c:v>
                </c:pt>
                <c:pt idx="87453">
                  <c:v>1</c:v>
                </c:pt>
                <c:pt idx="87454">
                  <c:v>1</c:v>
                </c:pt>
                <c:pt idx="87455">
                  <c:v>1</c:v>
                </c:pt>
                <c:pt idx="87456">
                  <c:v>1</c:v>
                </c:pt>
                <c:pt idx="87457">
                  <c:v>1</c:v>
                </c:pt>
                <c:pt idx="87458">
                  <c:v>1</c:v>
                </c:pt>
                <c:pt idx="87459">
                  <c:v>1</c:v>
                </c:pt>
                <c:pt idx="87460">
                  <c:v>1</c:v>
                </c:pt>
                <c:pt idx="87461">
                  <c:v>1</c:v>
                </c:pt>
                <c:pt idx="87462">
                  <c:v>1</c:v>
                </c:pt>
                <c:pt idx="87463">
                  <c:v>1</c:v>
                </c:pt>
                <c:pt idx="87464">
                  <c:v>1</c:v>
                </c:pt>
                <c:pt idx="87465">
                  <c:v>1</c:v>
                </c:pt>
                <c:pt idx="87466">
                  <c:v>1</c:v>
                </c:pt>
                <c:pt idx="87467">
                  <c:v>1</c:v>
                </c:pt>
                <c:pt idx="87468">
                  <c:v>1</c:v>
                </c:pt>
                <c:pt idx="87469">
                  <c:v>1</c:v>
                </c:pt>
                <c:pt idx="87470">
                  <c:v>1</c:v>
                </c:pt>
                <c:pt idx="87471">
                  <c:v>1</c:v>
                </c:pt>
                <c:pt idx="87472">
                  <c:v>1</c:v>
                </c:pt>
                <c:pt idx="87473">
                  <c:v>1</c:v>
                </c:pt>
                <c:pt idx="87474">
                  <c:v>1</c:v>
                </c:pt>
                <c:pt idx="87475">
                  <c:v>1</c:v>
                </c:pt>
                <c:pt idx="87476">
                  <c:v>1</c:v>
                </c:pt>
                <c:pt idx="87477">
                  <c:v>1</c:v>
                </c:pt>
                <c:pt idx="87478">
                  <c:v>1</c:v>
                </c:pt>
                <c:pt idx="87479">
                  <c:v>1</c:v>
                </c:pt>
                <c:pt idx="87480">
                  <c:v>1</c:v>
                </c:pt>
                <c:pt idx="87481">
                  <c:v>1</c:v>
                </c:pt>
                <c:pt idx="87482">
                  <c:v>1</c:v>
                </c:pt>
                <c:pt idx="87483">
                  <c:v>1</c:v>
                </c:pt>
                <c:pt idx="87484">
                  <c:v>1</c:v>
                </c:pt>
                <c:pt idx="87485">
                  <c:v>1</c:v>
                </c:pt>
                <c:pt idx="87486">
                  <c:v>1</c:v>
                </c:pt>
                <c:pt idx="87487">
                  <c:v>1</c:v>
                </c:pt>
                <c:pt idx="87488">
                  <c:v>1</c:v>
                </c:pt>
                <c:pt idx="87489">
                  <c:v>1</c:v>
                </c:pt>
                <c:pt idx="87490">
                  <c:v>1</c:v>
                </c:pt>
                <c:pt idx="87491">
                  <c:v>1</c:v>
                </c:pt>
                <c:pt idx="87492">
                  <c:v>1</c:v>
                </c:pt>
                <c:pt idx="87493">
                  <c:v>1</c:v>
                </c:pt>
                <c:pt idx="87494">
                  <c:v>1</c:v>
                </c:pt>
                <c:pt idx="87495">
                  <c:v>1</c:v>
                </c:pt>
                <c:pt idx="87496">
                  <c:v>1</c:v>
                </c:pt>
                <c:pt idx="87497">
                  <c:v>1</c:v>
                </c:pt>
                <c:pt idx="87498">
                  <c:v>1</c:v>
                </c:pt>
                <c:pt idx="87499">
                  <c:v>1</c:v>
                </c:pt>
                <c:pt idx="87500">
                  <c:v>1</c:v>
                </c:pt>
                <c:pt idx="87501">
                  <c:v>1</c:v>
                </c:pt>
                <c:pt idx="87502">
                  <c:v>1</c:v>
                </c:pt>
                <c:pt idx="87503">
                  <c:v>1</c:v>
                </c:pt>
                <c:pt idx="87504">
                  <c:v>1</c:v>
                </c:pt>
                <c:pt idx="87505">
                  <c:v>1</c:v>
                </c:pt>
                <c:pt idx="87506">
                  <c:v>1</c:v>
                </c:pt>
                <c:pt idx="87507">
                  <c:v>1</c:v>
                </c:pt>
                <c:pt idx="87508">
                  <c:v>1</c:v>
                </c:pt>
                <c:pt idx="87509">
                  <c:v>1</c:v>
                </c:pt>
                <c:pt idx="87510">
                  <c:v>1</c:v>
                </c:pt>
                <c:pt idx="87511">
                  <c:v>1</c:v>
                </c:pt>
                <c:pt idx="87512">
                  <c:v>1</c:v>
                </c:pt>
                <c:pt idx="87513">
                  <c:v>1</c:v>
                </c:pt>
                <c:pt idx="87514">
                  <c:v>1</c:v>
                </c:pt>
                <c:pt idx="87515">
                  <c:v>1</c:v>
                </c:pt>
                <c:pt idx="87516">
                  <c:v>1</c:v>
                </c:pt>
                <c:pt idx="87517">
                  <c:v>1</c:v>
                </c:pt>
                <c:pt idx="87518">
                  <c:v>1</c:v>
                </c:pt>
                <c:pt idx="87519">
                  <c:v>1</c:v>
                </c:pt>
                <c:pt idx="87520">
                  <c:v>1</c:v>
                </c:pt>
                <c:pt idx="87521">
                  <c:v>1</c:v>
                </c:pt>
                <c:pt idx="87522">
                  <c:v>1</c:v>
                </c:pt>
                <c:pt idx="87523">
                  <c:v>1</c:v>
                </c:pt>
                <c:pt idx="87524">
                  <c:v>1</c:v>
                </c:pt>
                <c:pt idx="87525">
                  <c:v>1</c:v>
                </c:pt>
                <c:pt idx="87526">
                  <c:v>1</c:v>
                </c:pt>
                <c:pt idx="87527">
                  <c:v>1</c:v>
                </c:pt>
                <c:pt idx="87528">
                  <c:v>1</c:v>
                </c:pt>
                <c:pt idx="87529">
                  <c:v>1</c:v>
                </c:pt>
                <c:pt idx="87530">
                  <c:v>1</c:v>
                </c:pt>
                <c:pt idx="87531">
                  <c:v>1</c:v>
                </c:pt>
                <c:pt idx="87532">
                  <c:v>1</c:v>
                </c:pt>
                <c:pt idx="87533">
                  <c:v>1</c:v>
                </c:pt>
                <c:pt idx="87534">
                  <c:v>1</c:v>
                </c:pt>
                <c:pt idx="87535">
                  <c:v>1</c:v>
                </c:pt>
                <c:pt idx="87536">
                  <c:v>1</c:v>
                </c:pt>
                <c:pt idx="87537">
                  <c:v>1</c:v>
                </c:pt>
                <c:pt idx="87538">
                  <c:v>1</c:v>
                </c:pt>
                <c:pt idx="87539">
                  <c:v>1</c:v>
                </c:pt>
                <c:pt idx="87540">
                  <c:v>1</c:v>
                </c:pt>
                <c:pt idx="87541">
                  <c:v>1</c:v>
                </c:pt>
                <c:pt idx="87542">
                  <c:v>1</c:v>
                </c:pt>
                <c:pt idx="87543">
                  <c:v>1</c:v>
                </c:pt>
                <c:pt idx="87544">
                  <c:v>1</c:v>
                </c:pt>
                <c:pt idx="87545">
                  <c:v>1</c:v>
                </c:pt>
                <c:pt idx="87546">
                  <c:v>1</c:v>
                </c:pt>
                <c:pt idx="87547">
                  <c:v>1</c:v>
                </c:pt>
                <c:pt idx="87548">
                  <c:v>1</c:v>
                </c:pt>
                <c:pt idx="87549">
                  <c:v>1</c:v>
                </c:pt>
                <c:pt idx="87550">
                  <c:v>1</c:v>
                </c:pt>
                <c:pt idx="87551">
                  <c:v>1</c:v>
                </c:pt>
                <c:pt idx="87552">
                  <c:v>1</c:v>
                </c:pt>
                <c:pt idx="87553">
                  <c:v>1</c:v>
                </c:pt>
                <c:pt idx="87554">
                  <c:v>1</c:v>
                </c:pt>
                <c:pt idx="87555">
                  <c:v>1</c:v>
                </c:pt>
                <c:pt idx="87556">
                  <c:v>1</c:v>
                </c:pt>
                <c:pt idx="87557">
                  <c:v>1</c:v>
                </c:pt>
                <c:pt idx="87558">
                  <c:v>1</c:v>
                </c:pt>
                <c:pt idx="87559">
                  <c:v>1</c:v>
                </c:pt>
                <c:pt idx="87560">
                  <c:v>1</c:v>
                </c:pt>
                <c:pt idx="87561">
                  <c:v>1</c:v>
                </c:pt>
                <c:pt idx="87562">
                  <c:v>1</c:v>
                </c:pt>
                <c:pt idx="87563">
                  <c:v>1</c:v>
                </c:pt>
                <c:pt idx="87564">
                  <c:v>1</c:v>
                </c:pt>
                <c:pt idx="87565">
                  <c:v>1</c:v>
                </c:pt>
                <c:pt idx="87566">
                  <c:v>1</c:v>
                </c:pt>
                <c:pt idx="87567">
                  <c:v>1</c:v>
                </c:pt>
                <c:pt idx="87568">
                  <c:v>1</c:v>
                </c:pt>
                <c:pt idx="87569">
                  <c:v>1</c:v>
                </c:pt>
                <c:pt idx="87570">
                  <c:v>1</c:v>
                </c:pt>
                <c:pt idx="87571">
                  <c:v>1</c:v>
                </c:pt>
                <c:pt idx="87572">
                  <c:v>1</c:v>
                </c:pt>
                <c:pt idx="87573">
                  <c:v>1</c:v>
                </c:pt>
                <c:pt idx="87574">
                  <c:v>1</c:v>
                </c:pt>
                <c:pt idx="87575">
                  <c:v>1</c:v>
                </c:pt>
                <c:pt idx="87576">
                  <c:v>1</c:v>
                </c:pt>
                <c:pt idx="87577">
                  <c:v>1</c:v>
                </c:pt>
                <c:pt idx="87578">
                  <c:v>1</c:v>
                </c:pt>
                <c:pt idx="87579">
                  <c:v>1</c:v>
                </c:pt>
                <c:pt idx="87580">
                  <c:v>1</c:v>
                </c:pt>
                <c:pt idx="87581">
                  <c:v>1</c:v>
                </c:pt>
                <c:pt idx="87582">
                  <c:v>1</c:v>
                </c:pt>
                <c:pt idx="87583">
                  <c:v>1</c:v>
                </c:pt>
                <c:pt idx="87584">
                  <c:v>1</c:v>
                </c:pt>
                <c:pt idx="87585">
                  <c:v>1</c:v>
                </c:pt>
                <c:pt idx="87586">
                  <c:v>1</c:v>
                </c:pt>
                <c:pt idx="87587">
                  <c:v>1</c:v>
                </c:pt>
                <c:pt idx="87588">
                  <c:v>1</c:v>
                </c:pt>
                <c:pt idx="87589">
                  <c:v>1</c:v>
                </c:pt>
                <c:pt idx="87590">
                  <c:v>1</c:v>
                </c:pt>
                <c:pt idx="87591">
                  <c:v>1</c:v>
                </c:pt>
                <c:pt idx="87592">
                  <c:v>1</c:v>
                </c:pt>
                <c:pt idx="87593">
                  <c:v>1</c:v>
                </c:pt>
                <c:pt idx="87594">
                  <c:v>1</c:v>
                </c:pt>
                <c:pt idx="87595">
                  <c:v>1</c:v>
                </c:pt>
                <c:pt idx="87596">
                  <c:v>1</c:v>
                </c:pt>
                <c:pt idx="87597">
                  <c:v>1</c:v>
                </c:pt>
                <c:pt idx="87598">
                  <c:v>1</c:v>
                </c:pt>
                <c:pt idx="87599">
                  <c:v>1</c:v>
                </c:pt>
                <c:pt idx="87600">
                  <c:v>1</c:v>
                </c:pt>
                <c:pt idx="87601">
                  <c:v>1</c:v>
                </c:pt>
                <c:pt idx="87602">
                  <c:v>1</c:v>
                </c:pt>
                <c:pt idx="87603">
                  <c:v>1</c:v>
                </c:pt>
                <c:pt idx="87604">
                  <c:v>1</c:v>
                </c:pt>
                <c:pt idx="87605">
                  <c:v>1</c:v>
                </c:pt>
                <c:pt idx="87606">
                  <c:v>1</c:v>
                </c:pt>
                <c:pt idx="87607">
                  <c:v>1</c:v>
                </c:pt>
                <c:pt idx="87608">
                  <c:v>1</c:v>
                </c:pt>
                <c:pt idx="87609">
                  <c:v>1</c:v>
                </c:pt>
                <c:pt idx="87610">
                  <c:v>1</c:v>
                </c:pt>
                <c:pt idx="87611">
                  <c:v>1</c:v>
                </c:pt>
                <c:pt idx="87612">
                  <c:v>1</c:v>
                </c:pt>
                <c:pt idx="87613">
                  <c:v>1</c:v>
                </c:pt>
                <c:pt idx="87614">
                  <c:v>1</c:v>
                </c:pt>
                <c:pt idx="87615">
                  <c:v>1</c:v>
                </c:pt>
                <c:pt idx="87616">
                  <c:v>1</c:v>
                </c:pt>
                <c:pt idx="87617">
                  <c:v>1</c:v>
                </c:pt>
                <c:pt idx="87618">
                  <c:v>1</c:v>
                </c:pt>
                <c:pt idx="87619">
                  <c:v>1</c:v>
                </c:pt>
                <c:pt idx="87620">
                  <c:v>1</c:v>
                </c:pt>
                <c:pt idx="87621">
                  <c:v>1</c:v>
                </c:pt>
                <c:pt idx="87622">
                  <c:v>1</c:v>
                </c:pt>
                <c:pt idx="87623">
                  <c:v>1</c:v>
                </c:pt>
                <c:pt idx="87624">
                  <c:v>1</c:v>
                </c:pt>
                <c:pt idx="87625">
                  <c:v>1</c:v>
                </c:pt>
                <c:pt idx="87626">
                  <c:v>0.625</c:v>
                </c:pt>
                <c:pt idx="87627">
                  <c:v>1</c:v>
                </c:pt>
                <c:pt idx="87628">
                  <c:v>1</c:v>
                </c:pt>
                <c:pt idx="87629">
                  <c:v>1</c:v>
                </c:pt>
                <c:pt idx="87630">
                  <c:v>1</c:v>
                </c:pt>
                <c:pt idx="87631">
                  <c:v>1</c:v>
                </c:pt>
                <c:pt idx="87632">
                  <c:v>1</c:v>
                </c:pt>
                <c:pt idx="87633">
                  <c:v>1</c:v>
                </c:pt>
                <c:pt idx="87634">
                  <c:v>1</c:v>
                </c:pt>
                <c:pt idx="87635">
                  <c:v>1</c:v>
                </c:pt>
                <c:pt idx="87636">
                  <c:v>1</c:v>
                </c:pt>
                <c:pt idx="87637">
                  <c:v>1</c:v>
                </c:pt>
                <c:pt idx="87638">
                  <c:v>1</c:v>
                </c:pt>
                <c:pt idx="87639">
                  <c:v>1</c:v>
                </c:pt>
                <c:pt idx="87640">
                  <c:v>1</c:v>
                </c:pt>
                <c:pt idx="87641">
                  <c:v>1</c:v>
                </c:pt>
                <c:pt idx="87642">
                  <c:v>1</c:v>
                </c:pt>
                <c:pt idx="87643">
                  <c:v>1</c:v>
                </c:pt>
                <c:pt idx="87644">
                  <c:v>1</c:v>
                </c:pt>
                <c:pt idx="87645">
                  <c:v>1</c:v>
                </c:pt>
                <c:pt idx="87646">
                  <c:v>1</c:v>
                </c:pt>
                <c:pt idx="87647">
                  <c:v>1</c:v>
                </c:pt>
                <c:pt idx="87648">
                  <c:v>1</c:v>
                </c:pt>
                <c:pt idx="87649">
                  <c:v>1</c:v>
                </c:pt>
                <c:pt idx="87650">
                  <c:v>1</c:v>
                </c:pt>
                <c:pt idx="87651">
                  <c:v>1</c:v>
                </c:pt>
                <c:pt idx="87652">
                  <c:v>1</c:v>
                </c:pt>
                <c:pt idx="87653">
                  <c:v>1</c:v>
                </c:pt>
                <c:pt idx="87654">
                  <c:v>1</c:v>
                </c:pt>
                <c:pt idx="87655">
                  <c:v>1</c:v>
                </c:pt>
                <c:pt idx="87656">
                  <c:v>1</c:v>
                </c:pt>
                <c:pt idx="87657">
                  <c:v>1</c:v>
                </c:pt>
                <c:pt idx="87658">
                  <c:v>1</c:v>
                </c:pt>
                <c:pt idx="87659">
                  <c:v>1</c:v>
                </c:pt>
                <c:pt idx="87660">
                  <c:v>1</c:v>
                </c:pt>
                <c:pt idx="87661">
                  <c:v>1</c:v>
                </c:pt>
                <c:pt idx="87662">
                  <c:v>1</c:v>
                </c:pt>
                <c:pt idx="87663">
                  <c:v>1</c:v>
                </c:pt>
                <c:pt idx="87664">
                  <c:v>1</c:v>
                </c:pt>
                <c:pt idx="87665">
                  <c:v>1</c:v>
                </c:pt>
                <c:pt idx="87666">
                  <c:v>1</c:v>
                </c:pt>
                <c:pt idx="87667">
                  <c:v>1</c:v>
                </c:pt>
                <c:pt idx="87668">
                  <c:v>1</c:v>
                </c:pt>
                <c:pt idx="87669">
                  <c:v>1</c:v>
                </c:pt>
                <c:pt idx="87670">
                  <c:v>1</c:v>
                </c:pt>
                <c:pt idx="87671">
                  <c:v>1</c:v>
                </c:pt>
                <c:pt idx="87672">
                  <c:v>1</c:v>
                </c:pt>
                <c:pt idx="87673">
                  <c:v>1</c:v>
                </c:pt>
                <c:pt idx="87674">
                  <c:v>1</c:v>
                </c:pt>
                <c:pt idx="87675">
                  <c:v>1</c:v>
                </c:pt>
                <c:pt idx="87676">
                  <c:v>1</c:v>
                </c:pt>
                <c:pt idx="87677">
                  <c:v>1</c:v>
                </c:pt>
                <c:pt idx="87678">
                  <c:v>1</c:v>
                </c:pt>
                <c:pt idx="87679">
                  <c:v>1</c:v>
                </c:pt>
                <c:pt idx="87680">
                  <c:v>1</c:v>
                </c:pt>
                <c:pt idx="87681">
                  <c:v>1</c:v>
                </c:pt>
                <c:pt idx="87682">
                  <c:v>1</c:v>
                </c:pt>
                <c:pt idx="87683">
                  <c:v>1</c:v>
                </c:pt>
                <c:pt idx="87684">
                  <c:v>1</c:v>
                </c:pt>
                <c:pt idx="87685">
                  <c:v>1</c:v>
                </c:pt>
                <c:pt idx="87686">
                  <c:v>1</c:v>
                </c:pt>
                <c:pt idx="87687">
                  <c:v>1</c:v>
                </c:pt>
                <c:pt idx="87688">
                  <c:v>1</c:v>
                </c:pt>
                <c:pt idx="87689">
                  <c:v>1</c:v>
                </c:pt>
                <c:pt idx="87690">
                  <c:v>1</c:v>
                </c:pt>
                <c:pt idx="87691">
                  <c:v>0.875</c:v>
                </c:pt>
                <c:pt idx="87692">
                  <c:v>1</c:v>
                </c:pt>
                <c:pt idx="87693">
                  <c:v>1</c:v>
                </c:pt>
                <c:pt idx="87694">
                  <c:v>1</c:v>
                </c:pt>
                <c:pt idx="87695">
                  <c:v>1</c:v>
                </c:pt>
                <c:pt idx="87696">
                  <c:v>1</c:v>
                </c:pt>
                <c:pt idx="87697">
                  <c:v>1</c:v>
                </c:pt>
                <c:pt idx="87698">
                  <c:v>1</c:v>
                </c:pt>
                <c:pt idx="87699">
                  <c:v>1</c:v>
                </c:pt>
                <c:pt idx="87700">
                  <c:v>1</c:v>
                </c:pt>
                <c:pt idx="87701">
                  <c:v>1</c:v>
                </c:pt>
                <c:pt idx="87702">
                  <c:v>1</c:v>
                </c:pt>
                <c:pt idx="87703">
                  <c:v>1</c:v>
                </c:pt>
                <c:pt idx="87704">
                  <c:v>1</c:v>
                </c:pt>
                <c:pt idx="87705">
                  <c:v>1</c:v>
                </c:pt>
                <c:pt idx="87706">
                  <c:v>1</c:v>
                </c:pt>
                <c:pt idx="87707">
                  <c:v>1</c:v>
                </c:pt>
                <c:pt idx="87708">
                  <c:v>1</c:v>
                </c:pt>
                <c:pt idx="87709">
                  <c:v>1</c:v>
                </c:pt>
                <c:pt idx="87710">
                  <c:v>1</c:v>
                </c:pt>
                <c:pt idx="87711">
                  <c:v>1</c:v>
                </c:pt>
                <c:pt idx="87712">
                  <c:v>1</c:v>
                </c:pt>
                <c:pt idx="87713">
                  <c:v>1</c:v>
                </c:pt>
                <c:pt idx="87714">
                  <c:v>1</c:v>
                </c:pt>
                <c:pt idx="87715">
                  <c:v>1</c:v>
                </c:pt>
                <c:pt idx="87716">
                  <c:v>1</c:v>
                </c:pt>
                <c:pt idx="87717">
                  <c:v>1</c:v>
                </c:pt>
                <c:pt idx="87718">
                  <c:v>1</c:v>
                </c:pt>
                <c:pt idx="87719">
                  <c:v>1</c:v>
                </c:pt>
                <c:pt idx="87720">
                  <c:v>1</c:v>
                </c:pt>
                <c:pt idx="87721">
                  <c:v>1</c:v>
                </c:pt>
                <c:pt idx="87722">
                  <c:v>1</c:v>
                </c:pt>
                <c:pt idx="87723">
                  <c:v>1</c:v>
                </c:pt>
                <c:pt idx="87724">
                  <c:v>1</c:v>
                </c:pt>
                <c:pt idx="87725">
                  <c:v>1</c:v>
                </c:pt>
                <c:pt idx="87726">
                  <c:v>1</c:v>
                </c:pt>
                <c:pt idx="87727">
                  <c:v>1</c:v>
                </c:pt>
                <c:pt idx="87728">
                  <c:v>1</c:v>
                </c:pt>
                <c:pt idx="87729">
                  <c:v>1</c:v>
                </c:pt>
                <c:pt idx="87730">
                  <c:v>1</c:v>
                </c:pt>
                <c:pt idx="87731">
                  <c:v>1</c:v>
                </c:pt>
                <c:pt idx="87732">
                  <c:v>1</c:v>
                </c:pt>
                <c:pt idx="87733">
                  <c:v>1</c:v>
                </c:pt>
                <c:pt idx="87734">
                  <c:v>1</c:v>
                </c:pt>
                <c:pt idx="87735">
                  <c:v>1</c:v>
                </c:pt>
                <c:pt idx="87736">
                  <c:v>1</c:v>
                </c:pt>
                <c:pt idx="87737">
                  <c:v>1</c:v>
                </c:pt>
                <c:pt idx="87738">
                  <c:v>1</c:v>
                </c:pt>
                <c:pt idx="87739">
                  <c:v>1</c:v>
                </c:pt>
                <c:pt idx="87740">
                  <c:v>1</c:v>
                </c:pt>
                <c:pt idx="87741">
                  <c:v>1</c:v>
                </c:pt>
                <c:pt idx="87742">
                  <c:v>1</c:v>
                </c:pt>
                <c:pt idx="87743">
                  <c:v>1</c:v>
                </c:pt>
                <c:pt idx="87744">
                  <c:v>1</c:v>
                </c:pt>
                <c:pt idx="87745">
                  <c:v>1</c:v>
                </c:pt>
                <c:pt idx="87746">
                  <c:v>1</c:v>
                </c:pt>
                <c:pt idx="87747">
                  <c:v>1</c:v>
                </c:pt>
                <c:pt idx="87748">
                  <c:v>1</c:v>
                </c:pt>
                <c:pt idx="87749">
                  <c:v>1</c:v>
                </c:pt>
                <c:pt idx="87750">
                  <c:v>1</c:v>
                </c:pt>
                <c:pt idx="87751">
                  <c:v>1</c:v>
                </c:pt>
                <c:pt idx="87752">
                  <c:v>1</c:v>
                </c:pt>
                <c:pt idx="87753">
                  <c:v>1</c:v>
                </c:pt>
                <c:pt idx="87754">
                  <c:v>1</c:v>
                </c:pt>
                <c:pt idx="87755">
                  <c:v>1</c:v>
                </c:pt>
                <c:pt idx="87756">
                  <c:v>1</c:v>
                </c:pt>
                <c:pt idx="87757">
                  <c:v>1</c:v>
                </c:pt>
                <c:pt idx="87758">
                  <c:v>1</c:v>
                </c:pt>
                <c:pt idx="87759">
                  <c:v>1</c:v>
                </c:pt>
                <c:pt idx="87760">
                  <c:v>1</c:v>
                </c:pt>
                <c:pt idx="87761">
                  <c:v>1</c:v>
                </c:pt>
                <c:pt idx="87762">
                  <c:v>1</c:v>
                </c:pt>
                <c:pt idx="87763">
                  <c:v>1</c:v>
                </c:pt>
                <c:pt idx="87764">
                  <c:v>1</c:v>
                </c:pt>
                <c:pt idx="87765">
                  <c:v>1</c:v>
                </c:pt>
                <c:pt idx="87766">
                  <c:v>1</c:v>
                </c:pt>
                <c:pt idx="87767">
                  <c:v>1</c:v>
                </c:pt>
                <c:pt idx="87768">
                  <c:v>1</c:v>
                </c:pt>
                <c:pt idx="87769">
                  <c:v>1</c:v>
                </c:pt>
                <c:pt idx="87770">
                  <c:v>1</c:v>
                </c:pt>
                <c:pt idx="87771">
                  <c:v>1</c:v>
                </c:pt>
                <c:pt idx="87772">
                  <c:v>1</c:v>
                </c:pt>
                <c:pt idx="87773">
                  <c:v>1</c:v>
                </c:pt>
                <c:pt idx="87774">
                  <c:v>1</c:v>
                </c:pt>
                <c:pt idx="87775">
                  <c:v>1</c:v>
                </c:pt>
                <c:pt idx="87776">
                  <c:v>1</c:v>
                </c:pt>
                <c:pt idx="87777">
                  <c:v>1</c:v>
                </c:pt>
                <c:pt idx="87778">
                  <c:v>1</c:v>
                </c:pt>
                <c:pt idx="87779">
                  <c:v>1</c:v>
                </c:pt>
                <c:pt idx="87780">
                  <c:v>1</c:v>
                </c:pt>
                <c:pt idx="87781">
                  <c:v>1</c:v>
                </c:pt>
                <c:pt idx="87782">
                  <c:v>1</c:v>
                </c:pt>
                <c:pt idx="87783">
                  <c:v>1</c:v>
                </c:pt>
                <c:pt idx="87784">
                  <c:v>1</c:v>
                </c:pt>
                <c:pt idx="87785">
                  <c:v>1</c:v>
                </c:pt>
                <c:pt idx="87786">
                  <c:v>1</c:v>
                </c:pt>
                <c:pt idx="87787">
                  <c:v>1</c:v>
                </c:pt>
                <c:pt idx="87788">
                  <c:v>1</c:v>
                </c:pt>
                <c:pt idx="87789">
                  <c:v>1</c:v>
                </c:pt>
                <c:pt idx="87790">
                  <c:v>1</c:v>
                </c:pt>
                <c:pt idx="87791">
                  <c:v>1</c:v>
                </c:pt>
                <c:pt idx="87792">
                  <c:v>1</c:v>
                </c:pt>
                <c:pt idx="87793">
                  <c:v>1</c:v>
                </c:pt>
                <c:pt idx="87794">
                  <c:v>1</c:v>
                </c:pt>
                <c:pt idx="87795">
                  <c:v>1</c:v>
                </c:pt>
                <c:pt idx="87796">
                  <c:v>1</c:v>
                </c:pt>
                <c:pt idx="87797">
                  <c:v>1</c:v>
                </c:pt>
                <c:pt idx="87798">
                  <c:v>1</c:v>
                </c:pt>
                <c:pt idx="87799">
                  <c:v>1</c:v>
                </c:pt>
                <c:pt idx="87800">
                  <c:v>1</c:v>
                </c:pt>
                <c:pt idx="87801">
                  <c:v>1</c:v>
                </c:pt>
                <c:pt idx="87802">
                  <c:v>1</c:v>
                </c:pt>
                <c:pt idx="87803">
                  <c:v>1</c:v>
                </c:pt>
                <c:pt idx="87804">
                  <c:v>1</c:v>
                </c:pt>
                <c:pt idx="87805">
                  <c:v>1</c:v>
                </c:pt>
                <c:pt idx="87806">
                  <c:v>1</c:v>
                </c:pt>
                <c:pt idx="87807">
                  <c:v>1</c:v>
                </c:pt>
                <c:pt idx="87808">
                  <c:v>1</c:v>
                </c:pt>
                <c:pt idx="87809">
                  <c:v>1</c:v>
                </c:pt>
                <c:pt idx="87810">
                  <c:v>1</c:v>
                </c:pt>
                <c:pt idx="87811">
                  <c:v>1</c:v>
                </c:pt>
                <c:pt idx="87812">
                  <c:v>1</c:v>
                </c:pt>
                <c:pt idx="87813">
                  <c:v>1</c:v>
                </c:pt>
                <c:pt idx="87814">
                  <c:v>1</c:v>
                </c:pt>
                <c:pt idx="87815">
                  <c:v>1</c:v>
                </c:pt>
                <c:pt idx="87816">
                  <c:v>1</c:v>
                </c:pt>
                <c:pt idx="87817">
                  <c:v>1</c:v>
                </c:pt>
                <c:pt idx="87818">
                  <c:v>1</c:v>
                </c:pt>
                <c:pt idx="87819">
                  <c:v>1</c:v>
                </c:pt>
                <c:pt idx="87820">
                  <c:v>1</c:v>
                </c:pt>
                <c:pt idx="87821">
                  <c:v>1</c:v>
                </c:pt>
                <c:pt idx="87822">
                  <c:v>1</c:v>
                </c:pt>
                <c:pt idx="87823">
                  <c:v>1</c:v>
                </c:pt>
                <c:pt idx="87824">
                  <c:v>1</c:v>
                </c:pt>
                <c:pt idx="87825">
                  <c:v>1</c:v>
                </c:pt>
                <c:pt idx="87826">
                  <c:v>1</c:v>
                </c:pt>
                <c:pt idx="87827">
                  <c:v>1</c:v>
                </c:pt>
                <c:pt idx="87828">
                  <c:v>1</c:v>
                </c:pt>
                <c:pt idx="87829">
                  <c:v>1</c:v>
                </c:pt>
                <c:pt idx="87830">
                  <c:v>1</c:v>
                </c:pt>
                <c:pt idx="87831">
                  <c:v>1</c:v>
                </c:pt>
                <c:pt idx="87832">
                  <c:v>1</c:v>
                </c:pt>
                <c:pt idx="87833">
                  <c:v>1</c:v>
                </c:pt>
                <c:pt idx="87834">
                  <c:v>1</c:v>
                </c:pt>
                <c:pt idx="87835">
                  <c:v>1</c:v>
                </c:pt>
                <c:pt idx="87836">
                  <c:v>1</c:v>
                </c:pt>
                <c:pt idx="87837">
                  <c:v>1</c:v>
                </c:pt>
                <c:pt idx="87838">
                  <c:v>1</c:v>
                </c:pt>
                <c:pt idx="87839">
                  <c:v>1</c:v>
                </c:pt>
                <c:pt idx="87840">
                  <c:v>1</c:v>
                </c:pt>
                <c:pt idx="87841">
                  <c:v>1</c:v>
                </c:pt>
                <c:pt idx="87842">
                  <c:v>1</c:v>
                </c:pt>
                <c:pt idx="87843">
                  <c:v>1</c:v>
                </c:pt>
                <c:pt idx="87844">
                  <c:v>1</c:v>
                </c:pt>
                <c:pt idx="87845">
                  <c:v>1</c:v>
                </c:pt>
                <c:pt idx="87846">
                  <c:v>1</c:v>
                </c:pt>
                <c:pt idx="87847">
                  <c:v>1</c:v>
                </c:pt>
                <c:pt idx="87848">
                  <c:v>1</c:v>
                </c:pt>
                <c:pt idx="87849">
                  <c:v>1</c:v>
                </c:pt>
                <c:pt idx="87850">
                  <c:v>1</c:v>
                </c:pt>
                <c:pt idx="87851">
                  <c:v>1</c:v>
                </c:pt>
                <c:pt idx="87852">
                  <c:v>1</c:v>
                </c:pt>
                <c:pt idx="87853">
                  <c:v>1</c:v>
                </c:pt>
                <c:pt idx="87854">
                  <c:v>1</c:v>
                </c:pt>
                <c:pt idx="87855">
                  <c:v>1</c:v>
                </c:pt>
                <c:pt idx="87856">
                  <c:v>1</c:v>
                </c:pt>
                <c:pt idx="87857">
                  <c:v>1</c:v>
                </c:pt>
                <c:pt idx="87858">
                  <c:v>1</c:v>
                </c:pt>
                <c:pt idx="87859">
                  <c:v>1</c:v>
                </c:pt>
                <c:pt idx="87860">
                  <c:v>1</c:v>
                </c:pt>
                <c:pt idx="87861">
                  <c:v>1</c:v>
                </c:pt>
                <c:pt idx="87862">
                  <c:v>1</c:v>
                </c:pt>
                <c:pt idx="87863">
                  <c:v>0.875</c:v>
                </c:pt>
                <c:pt idx="87864">
                  <c:v>0.875</c:v>
                </c:pt>
                <c:pt idx="87865">
                  <c:v>1</c:v>
                </c:pt>
                <c:pt idx="87866">
                  <c:v>1</c:v>
                </c:pt>
                <c:pt idx="87867">
                  <c:v>0.875</c:v>
                </c:pt>
                <c:pt idx="87868">
                  <c:v>0.875</c:v>
                </c:pt>
                <c:pt idx="87869">
                  <c:v>0.875</c:v>
                </c:pt>
                <c:pt idx="87870">
                  <c:v>1</c:v>
                </c:pt>
                <c:pt idx="87871">
                  <c:v>1</c:v>
                </c:pt>
                <c:pt idx="87872">
                  <c:v>1</c:v>
                </c:pt>
                <c:pt idx="87873">
                  <c:v>1</c:v>
                </c:pt>
                <c:pt idx="87874">
                  <c:v>1</c:v>
                </c:pt>
                <c:pt idx="87875">
                  <c:v>1</c:v>
                </c:pt>
                <c:pt idx="87876">
                  <c:v>1</c:v>
                </c:pt>
                <c:pt idx="87877">
                  <c:v>0.875</c:v>
                </c:pt>
                <c:pt idx="87878">
                  <c:v>1</c:v>
                </c:pt>
                <c:pt idx="87879">
                  <c:v>1</c:v>
                </c:pt>
                <c:pt idx="87880">
                  <c:v>1</c:v>
                </c:pt>
                <c:pt idx="87881">
                  <c:v>1</c:v>
                </c:pt>
                <c:pt idx="87882">
                  <c:v>0.875</c:v>
                </c:pt>
                <c:pt idx="87883">
                  <c:v>0.875</c:v>
                </c:pt>
                <c:pt idx="87884">
                  <c:v>0.875</c:v>
                </c:pt>
                <c:pt idx="87885">
                  <c:v>1</c:v>
                </c:pt>
                <c:pt idx="87886">
                  <c:v>0.875</c:v>
                </c:pt>
                <c:pt idx="87887">
                  <c:v>1</c:v>
                </c:pt>
                <c:pt idx="87888">
                  <c:v>1</c:v>
                </c:pt>
                <c:pt idx="87889">
                  <c:v>1</c:v>
                </c:pt>
                <c:pt idx="87890">
                  <c:v>1</c:v>
                </c:pt>
                <c:pt idx="87891">
                  <c:v>1</c:v>
                </c:pt>
                <c:pt idx="87892">
                  <c:v>1</c:v>
                </c:pt>
                <c:pt idx="87893">
                  <c:v>1</c:v>
                </c:pt>
                <c:pt idx="87894">
                  <c:v>1</c:v>
                </c:pt>
                <c:pt idx="87895">
                  <c:v>1</c:v>
                </c:pt>
                <c:pt idx="87896">
                  <c:v>1</c:v>
                </c:pt>
                <c:pt idx="87897">
                  <c:v>1</c:v>
                </c:pt>
                <c:pt idx="87898">
                  <c:v>1</c:v>
                </c:pt>
                <c:pt idx="87899">
                  <c:v>1</c:v>
                </c:pt>
                <c:pt idx="87900">
                  <c:v>1</c:v>
                </c:pt>
                <c:pt idx="87901">
                  <c:v>1</c:v>
                </c:pt>
                <c:pt idx="87902">
                  <c:v>1</c:v>
                </c:pt>
                <c:pt idx="87903">
                  <c:v>1</c:v>
                </c:pt>
                <c:pt idx="87904">
                  <c:v>1</c:v>
                </c:pt>
                <c:pt idx="87905">
                  <c:v>1</c:v>
                </c:pt>
                <c:pt idx="87906">
                  <c:v>1</c:v>
                </c:pt>
                <c:pt idx="87907">
                  <c:v>1</c:v>
                </c:pt>
                <c:pt idx="87908">
                  <c:v>1</c:v>
                </c:pt>
                <c:pt idx="87909">
                  <c:v>1</c:v>
                </c:pt>
                <c:pt idx="87910">
                  <c:v>1</c:v>
                </c:pt>
                <c:pt idx="87911">
                  <c:v>1</c:v>
                </c:pt>
                <c:pt idx="87912">
                  <c:v>1</c:v>
                </c:pt>
                <c:pt idx="87913">
                  <c:v>1</c:v>
                </c:pt>
                <c:pt idx="87914">
                  <c:v>0.875</c:v>
                </c:pt>
                <c:pt idx="87915">
                  <c:v>0.875</c:v>
                </c:pt>
                <c:pt idx="87916">
                  <c:v>0.875</c:v>
                </c:pt>
                <c:pt idx="87917">
                  <c:v>0.875</c:v>
                </c:pt>
                <c:pt idx="87918">
                  <c:v>1</c:v>
                </c:pt>
                <c:pt idx="87919">
                  <c:v>1</c:v>
                </c:pt>
                <c:pt idx="87920">
                  <c:v>1</c:v>
                </c:pt>
                <c:pt idx="87921">
                  <c:v>1</c:v>
                </c:pt>
                <c:pt idx="87922">
                  <c:v>1</c:v>
                </c:pt>
                <c:pt idx="87923">
                  <c:v>0.875</c:v>
                </c:pt>
                <c:pt idx="87924">
                  <c:v>1</c:v>
                </c:pt>
                <c:pt idx="87925">
                  <c:v>1</c:v>
                </c:pt>
                <c:pt idx="87926">
                  <c:v>1</c:v>
                </c:pt>
                <c:pt idx="87927">
                  <c:v>1</c:v>
                </c:pt>
                <c:pt idx="87928">
                  <c:v>1</c:v>
                </c:pt>
                <c:pt idx="87929">
                  <c:v>1</c:v>
                </c:pt>
                <c:pt idx="87930">
                  <c:v>1</c:v>
                </c:pt>
                <c:pt idx="87931">
                  <c:v>1</c:v>
                </c:pt>
                <c:pt idx="87932">
                  <c:v>0.875</c:v>
                </c:pt>
                <c:pt idx="87933">
                  <c:v>1</c:v>
                </c:pt>
                <c:pt idx="87934">
                  <c:v>1</c:v>
                </c:pt>
                <c:pt idx="87935">
                  <c:v>0.875</c:v>
                </c:pt>
                <c:pt idx="87936">
                  <c:v>1</c:v>
                </c:pt>
                <c:pt idx="87937">
                  <c:v>1</c:v>
                </c:pt>
                <c:pt idx="87938">
                  <c:v>1</c:v>
                </c:pt>
                <c:pt idx="87939">
                  <c:v>1</c:v>
                </c:pt>
                <c:pt idx="87940">
                  <c:v>1</c:v>
                </c:pt>
                <c:pt idx="87941">
                  <c:v>0.875</c:v>
                </c:pt>
                <c:pt idx="87942">
                  <c:v>1</c:v>
                </c:pt>
                <c:pt idx="87943">
                  <c:v>1</c:v>
                </c:pt>
                <c:pt idx="87944">
                  <c:v>0.875</c:v>
                </c:pt>
                <c:pt idx="87945">
                  <c:v>1</c:v>
                </c:pt>
                <c:pt idx="87946">
                  <c:v>1</c:v>
                </c:pt>
                <c:pt idx="87947">
                  <c:v>1</c:v>
                </c:pt>
                <c:pt idx="87948">
                  <c:v>1</c:v>
                </c:pt>
                <c:pt idx="87949">
                  <c:v>1</c:v>
                </c:pt>
                <c:pt idx="87950">
                  <c:v>1</c:v>
                </c:pt>
                <c:pt idx="87951">
                  <c:v>0.875</c:v>
                </c:pt>
                <c:pt idx="87952">
                  <c:v>1</c:v>
                </c:pt>
                <c:pt idx="87953">
                  <c:v>1</c:v>
                </c:pt>
                <c:pt idx="87954">
                  <c:v>1</c:v>
                </c:pt>
                <c:pt idx="87955">
                  <c:v>1</c:v>
                </c:pt>
                <c:pt idx="87956">
                  <c:v>1</c:v>
                </c:pt>
                <c:pt idx="87957">
                  <c:v>1</c:v>
                </c:pt>
                <c:pt idx="87958">
                  <c:v>1</c:v>
                </c:pt>
                <c:pt idx="87959">
                  <c:v>1</c:v>
                </c:pt>
                <c:pt idx="87960">
                  <c:v>1</c:v>
                </c:pt>
                <c:pt idx="87961">
                  <c:v>1</c:v>
                </c:pt>
                <c:pt idx="87962">
                  <c:v>0.875</c:v>
                </c:pt>
                <c:pt idx="87963">
                  <c:v>1</c:v>
                </c:pt>
                <c:pt idx="87964">
                  <c:v>1</c:v>
                </c:pt>
                <c:pt idx="87965">
                  <c:v>1</c:v>
                </c:pt>
                <c:pt idx="87966">
                  <c:v>1</c:v>
                </c:pt>
                <c:pt idx="87967">
                  <c:v>1</c:v>
                </c:pt>
                <c:pt idx="87968">
                  <c:v>1</c:v>
                </c:pt>
                <c:pt idx="87969">
                  <c:v>1</c:v>
                </c:pt>
                <c:pt idx="87970">
                  <c:v>1</c:v>
                </c:pt>
                <c:pt idx="87971">
                  <c:v>1</c:v>
                </c:pt>
                <c:pt idx="87972">
                  <c:v>1</c:v>
                </c:pt>
                <c:pt idx="87973">
                  <c:v>1</c:v>
                </c:pt>
                <c:pt idx="87974">
                  <c:v>1</c:v>
                </c:pt>
                <c:pt idx="87975">
                  <c:v>1</c:v>
                </c:pt>
                <c:pt idx="87976">
                  <c:v>1</c:v>
                </c:pt>
                <c:pt idx="87977">
                  <c:v>1</c:v>
                </c:pt>
                <c:pt idx="87978">
                  <c:v>1</c:v>
                </c:pt>
                <c:pt idx="87979">
                  <c:v>0.875</c:v>
                </c:pt>
                <c:pt idx="87980">
                  <c:v>1</c:v>
                </c:pt>
                <c:pt idx="87981">
                  <c:v>0.875</c:v>
                </c:pt>
                <c:pt idx="87982">
                  <c:v>1</c:v>
                </c:pt>
                <c:pt idx="87983">
                  <c:v>0.875</c:v>
                </c:pt>
                <c:pt idx="87984">
                  <c:v>1</c:v>
                </c:pt>
                <c:pt idx="87985">
                  <c:v>1</c:v>
                </c:pt>
                <c:pt idx="87986">
                  <c:v>1</c:v>
                </c:pt>
                <c:pt idx="87987">
                  <c:v>1</c:v>
                </c:pt>
                <c:pt idx="87988">
                  <c:v>1</c:v>
                </c:pt>
                <c:pt idx="87989">
                  <c:v>1</c:v>
                </c:pt>
                <c:pt idx="87990">
                  <c:v>1</c:v>
                </c:pt>
                <c:pt idx="87991">
                  <c:v>1</c:v>
                </c:pt>
                <c:pt idx="87992">
                  <c:v>1</c:v>
                </c:pt>
                <c:pt idx="87993">
                  <c:v>1</c:v>
                </c:pt>
                <c:pt idx="87994">
                  <c:v>1</c:v>
                </c:pt>
                <c:pt idx="87995">
                  <c:v>1</c:v>
                </c:pt>
                <c:pt idx="87996">
                  <c:v>0.875</c:v>
                </c:pt>
                <c:pt idx="87997">
                  <c:v>1</c:v>
                </c:pt>
                <c:pt idx="87998">
                  <c:v>1</c:v>
                </c:pt>
                <c:pt idx="87999">
                  <c:v>1</c:v>
                </c:pt>
                <c:pt idx="88000">
                  <c:v>1</c:v>
                </c:pt>
                <c:pt idx="88001">
                  <c:v>0.875</c:v>
                </c:pt>
                <c:pt idx="88002">
                  <c:v>1</c:v>
                </c:pt>
                <c:pt idx="88003">
                  <c:v>1</c:v>
                </c:pt>
                <c:pt idx="88004">
                  <c:v>1</c:v>
                </c:pt>
                <c:pt idx="88005">
                  <c:v>1</c:v>
                </c:pt>
                <c:pt idx="88006">
                  <c:v>1</c:v>
                </c:pt>
                <c:pt idx="88007">
                  <c:v>1</c:v>
                </c:pt>
                <c:pt idx="88008">
                  <c:v>1</c:v>
                </c:pt>
                <c:pt idx="88009">
                  <c:v>1</c:v>
                </c:pt>
                <c:pt idx="88010">
                  <c:v>1</c:v>
                </c:pt>
                <c:pt idx="88011">
                  <c:v>1</c:v>
                </c:pt>
                <c:pt idx="88012">
                  <c:v>1</c:v>
                </c:pt>
                <c:pt idx="88013">
                  <c:v>1</c:v>
                </c:pt>
                <c:pt idx="88014">
                  <c:v>1</c:v>
                </c:pt>
                <c:pt idx="88015">
                  <c:v>1</c:v>
                </c:pt>
                <c:pt idx="88016">
                  <c:v>1</c:v>
                </c:pt>
                <c:pt idx="88017">
                  <c:v>1</c:v>
                </c:pt>
                <c:pt idx="88018">
                  <c:v>1</c:v>
                </c:pt>
                <c:pt idx="88019">
                  <c:v>1</c:v>
                </c:pt>
                <c:pt idx="88020">
                  <c:v>1</c:v>
                </c:pt>
                <c:pt idx="88021">
                  <c:v>1</c:v>
                </c:pt>
                <c:pt idx="88022">
                  <c:v>1</c:v>
                </c:pt>
                <c:pt idx="88023">
                  <c:v>1</c:v>
                </c:pt>
                <c:pt idx="88024">
                  <c:v>1</c:v>
                </c:pt>
                <c:pt idx="88025">
                  <c:v>1</c:v>
                </c:pt>
                <c:pt idx="88026">
                  <c:v>1</c:v>
                </c:pt>
                <c:pt idx="88027">
                  <c:v>1</c:v>
                </c:pt>
                <c:pt idx="88028">
                  <c:v>1</c:v>
                </c:pt>
                <c:pt idx="88029">
                  <c:v>1</c:v>
                </c:pt>
                <c:pt idx="88030">
                  <c:v>1</c:v>
                </c:pt>
                <c:pt idx="88031">
                  <c:v>1</c:v>
                </c:pt>
                <c:pt idx="88032">
                  <c:v>1</c:v>
                </c:pt>
                <c:pt idx="88033">
                  <c:v>1</c:v>
                </c:pt>
                <c:pt idx="88034">
                  <c:v>1</c:v>
                </c:pt>
                <c:pt idx="88035">
                  <c:v>1</c:v>
                </c:pt>
                <c:pt idx="88036">
                  <c:v>1</c:v>
                </c:pt>
                <c:pt idx="88037">
                  <c:v>1</c:v>
                </c:pt>
                <c:pt idx="88038">
                  <c:v>1</c:v>
                </c:pt>
                <c:pt idx="88039">
                  <c:v>1</c:v>
                </c:pt>
                <c:pt idx="88040">
                  <c:v>1</c:v>
                </c:pt>
                <c:pt idx="88041">
                  <c:v>1</c:v>
                </c:pt>
                <c:pt idx="88042">
                  <c:v>1</c:v>
                </c:pt>
                <c:pt idx="88043">
                  <c:v>1</c:v>
                </c:pt>
                <c:pt idx="88044">
                  <c:v>1</c:v>
                </c:pt>
                <c:pt idx="88045">
                  <c:v>1</c:v>
                </c:pt>
                <c:pt idx="88046">
                  <c:v>1</c:v>
                </c:pt>
                <c:pt idx="88047">
                  <c:v>1</c:v>
                </c:pt>
                <c:pt idx="88048">
                  <c:v>1</c:v>
                </c:pt>
                <c:pt idx="88049">
                  <c:v>1</c:v>
                </c:pt>
                <c:pt idx="88050">
                  <c:v>1</c:v>
                </c:pt>
                <c:pt idx="88051">
                  <c:v>1</c:v>
                </c:pt>
                <c:pt idx="88052">
                  <c:v>1</c:v>
                </c:pt>
                <c:pt idx="88053">
                  <c:v>1</c:v>
                </c:pt>
                <c:pt idx="88054">
                  <c:v>1</c:v>
                </c:pt>
                <c:pt idx="88055">
                  <c:v>1</c:v>
                </c:pt>
                <c:pt idx="88056">
                  <c:v>1</c:v>
                </c:pt>
                <c:pt idx="88057">
                  <c:v>1</c:v>
                </c:pt>
                <c:pt idx="88058">
                  <c:v>1</c:v>
                </c:pt>
                <c:pt idx="88059">
                  <c:v>1</c:v>
                </c:pt>
                <c:pt idx="88060">
                  <c:v>1</c:v>
                </c:pt>
                <c:pt idx="88061">
                  <c:v>1</c:v>
                </c:pt>
                <c:pt idx="88062">
                  <c:v>1</c:v>
                </c:pt>
                <c:pt idx="88063">
                  <c:v>1</c:v>
                </c:pt>
                <c:pt idx="88064">
                  <c:v>1</c:v>
                </c:pt>
                <c:pt idx="88065">
                  <c:v>1</c:v>
                </c:pt>
                <c:pt idx="88066">
                  <c:v>1</c:v>
                </c:pt>
                <c:pt idx="88067">
                  <c:v>1</c:v>
                </c:pt>
                <c:pt idx="88068">
                  <c:v>1</c:v>
                </c:pt>
                <c:pt idx="88069">
                  <c:v>1</c:v>
                </c:pt>
                <c:pt idx="88070">
                  <c:v>1</c:v>
                </c:pt>
                <c:pt idx="88071">
                  <c:v>1</c:v>
                </c:pt>
                <c:pt idx="88072">
                  <c:v>1</c:v>
                </c:pt>
                <c:pt idx="88073">
                  <c:v>1</c:v>
                </c:pt>
                <c:pt idx="88074">
                  <c:v>1</c:v>
                </c:pt>
                <c:pt idx="88075">
                  <c:v>1</c:v>
                </c:pt>
                <c:pt idx="88076">
                  <c:v>1</c:v>
                </c:pt>
                <c:pt idx="88077">
                  <c:v>1</c:v>
                </c:pt>
                <c:pt idx="88078">
                  <c:v>1</c:v>
                </c:pt>
                <c:pt idx="88079">
                  <c:v>1</c:v>
                </c:pt>
                <c:pt idx="88080">
                  <c:v>1</c:v>
                </c:pt>
                <c:pt idx="88081">
                  <c:v>1</c:v>
                </c:pt>
                <c:pt idx="88082">
                  <c:v>1</c:v>
                </c:pt>
                <c:pt idx="88083">
                  <c:v>1</c:v>
                </c:pt>
                <c:pt idx="88084">
                  <c:v>1</c:v>
                </c:pt>
                <c:pt idx="88085">
                  <c:v>1</c:v>
                </c:pt>
                <c:pt idx="88086">
                  <c:v>1</c:v>
                </c:pt>
                <c:pt idx="88087">
                  <c:v>1</c:v>
                </c:pt>
                <c:pt idx="88088">
                  <c:v>1</c:v>
                </c:pt>
                <c:pt idx="88089">
                  <c:v>1</c:v>
                </c:pt>
                <c:pt idx="88090">
                  <c:v>1</c:v>
                </c:pt>
                <c:pt idx="88091">
                  <c:v>1</c:v>
                </c:pt>
                <c:pt idx="88092">
                  <c:v>1</c:v>
                </c:pt>
                <c:pt idx="88093">
                  <c:v>1</c:v>
                </c:pt>
                <c:pt idx="88094">
                  <c:v>1</c:v>
                </c:pt>
                <c:pt idx="88095">
                  <c:v>0.875</c:v>
                </c:pt>
                <c:pt idx="88096">
                  <c:v>1</c:v>
                </c:pt>
                <c:pt idx="88097">
                  <c:v>0.25</c:v>
                </c:pt>
                <c:pt idx="88098">
                  <c:v>1</c:v>
                </c:pt>
                <c:pt idx="88099">
                  <c:v>1</c:v>
                </c:pt>
                <c:pt idx="88100">
                  <c:v>1</c:v>
                </c:pt>
                <c:pt idx="88101">
                  <c:v>1</c:v>
                </c:pt>
                <c:pt idx="88102">
                  <c:v>1</c:v>
                </c:pt>
                <c:pt idx="88103">
                  <c:v>1</c:v>
                </c:pt>
                <c:pt idx="88104">
                  <c:v>1</c:v>
                </c:pt>
                <c:pt idx="88105">
                  <c:v>1</c:v>
                </c:pt>
                <c:pt idx="88106">
                  <c:v>1</c:v>
                </c:pt>
                <c:pt idx="88107">
                  <c:v>1</c:v>
                </c:pt>
                <c:pt idx="88108">
                  <c:v>1</c:v>
                </c:pt>
                <c:pt idx="88109">
                  <c:v>1</c:v>
                </c:pt>
                <c:pt idx="88110">
                  <c:v>1</c:v>
                </c:pt>
                <c:pt idx="88111">
                  <c:v>1</c:v>
                </c:pt>
                <c:pt idx="88112">
                  <c:v>0.875</c:v>
                </c:pt>
                <c:pt idx="88113">
                  <c:v>1</c:v>
                </c:pt>
                <c:pt idx="88114">
                  <c:v>1</c:v>
                </c:pt>
                <c:pt idx="88115">
                  <c:v>1</c:v>
                </c:pt>
                <c:pt idx="88116">
                  <c:v>1</c:v>
                </c:pt>
                <c:pt idx="88117">
                  <c:v>1</c:v>
                </c:pt>
                <c:pt idx="88118">
                  <c:v>1</c:v>
                </c:pt>
                <c:pt idx="88119">
                  <c:v>1</c:v>
                </c:pt>
                <c:pt idx="88120">
                  <c:v>1</c:v>
                </c:pt>
                <c:pt idx="88121">
                  <c:v>1</c:v>
                </c:pt>
                <c:pt idx="88122">
                  <c:v>1</c:v>
                </c:pt>
                <c:pt idx="88123">
                  <c:v>1</c:v>
                </c:pt>
                <c:pt idx="88124">
                  <c:v>1</c:v>
                </c:pt>
                <c:pt idx="88125">
                  <c:v>1</c:v>
                </c:pt>
                <c:pt idx="88126">
                  <c:v>1</c:v>
                </c:pt>
                <c:pt idx="88127">
                  <c:v>1</c:v>
                </c:pt>
                <c:pt idx="88128">
                  <c:v>1</c:v>
                </c:pt>
                <c:pt idx="88129">
                  <c:v>1</c:v>
                </c:pt>
                <c:pt idx="88130">
                  <c:v>1</c:v>
                </c:pt>
                <c:pt idx="88131">
                  <c:v>1</c:v>
                </c:pt>
                <c:pt idx="88132">
                  <c:v>1</c:v>
                </c:pt>
                <c:pt idx="88133">
                  <c:v>1</c:v>
                </c:pt>
                <c:pt idx="88134">
                  <c:v>1</c:v>
                </c:pt>
                <c:pt idx="88135">
                  <c:v>1</c:v>
                </c:pt>
                <c:pt idx="88136">
                  <c:v>1</c:v>
                </c:pt>
                <c:pt idx="88137">
                  <c:v>1</c:v>
                </c:pt>
                <c:pt idx="88138">
                  <c:v>1</c:v>
                </c:pt>
                <c:pt idx="88139">
                  <c:v>1</c:v>
                </c:pt>
                <c:pt idx="88140">
                  <c:v>1</c:v>
                </c:pt>
                <c:pt idx="88141">
                  <c:v>1</c:v>
                </c:pt>
                <c:pt idx="88142">
                  <c:v>1</c:v>
                </c:pt>
                <c:pt idx="88143">
                  <c:v>1</c:v>
                </c:pt>
                <c:pt idx="88144">
                  <c:v>1</c:v>
                </c:pt>
                <c:pt idx="88145">
                  <c:v>1</c:v>
                </c:pt>
                <c:pt idx="88146">
                  <c:v>0.875</c:v>
                </c:pt>
                <c:pt idx="88147">
                  <c:v>0.875</c:v>
                </c:pt>
                <c:pt idx="88148">
                  <c:v>1</c:v>
                </c:pt>
                <c:pt idx="88149">
                  <c:v>1</c:v>
                </c:pt>
                <c:pt idx="88150">
                  <c:v>1</c:v>
                </c:pt>
                <c:pt idx="88151">
                  <c:v>1</c:v>
                </c:pt>
                <c:pt idx="88152">
                  <c:v>1</c:v>
                </c:pt>
                <c:pt idx="88153">
                  <c:v>1</c:v>
                </c:pt>
                <c:pt idx="88154">
                  <c:v>1</c:v>
                </c:pt>
                <c:pt idx="88155">
                  <c:v>1</c:v>
                </c:pt>
                <c:pt idx="88156">
                  <c:v>1</c:v>
                </c:pt>
                <c:pt idx="88157">
                  <c:v>1</c:v>
                </c:pt>
                <c:pt idx="88158">
                  <c:v>1</c:v>
                </c:pt>
                <c:pt idx="88159">
                  <c:v>1</c:v>
                </c:pt>
                <c:pt idx="88160">
                  <c:v>1</c:v>
                </c:pt>
                <c:pt idx="88161">
                  <c:v>1</c:v>
                </c:pt>
                <c:pt idx="88162">
                  <c:v>1</c:v>
                </c:pt>
                <c:pt idx="88163">
                  <c:v>1</c:v>
                </c:pt>
                <c:pt idx="88164">
                  <c:v>1</c:v>
                </c:pt>
                <c:pt idx="88165">
                  <c:v>1</c:v>
                </c:pt>
                <c:pt idx="88166">
                  <c:v>1</c:v>
                </c:pt>
                <c:pt idx="88167">
                  <c:v>1</c:v>
                </c:pt>
                <c:pt idx="88168">
                  <c:v>0.875</c:v>
                </c:pt>
                <c:pt idx="88169">
                  <c:v>1</c:v>
                </c:pt>
                <c:pt idx="88170">
                  <c:v>1</c:v>
                </c:pt>
                <c:pt idx="88171">
                  <c:v>1</c:v>
                </c:pt>
                <c:pt idx="88172">
                  <c:v>1</c:v>
                </c:pt>
                <c:pt idx="88173">
                  <c:v>1</c:v>
                </c:pt>
                <c:pt idx="88174">
                  <c:v>1</c:v>
                </c:pt>
                <c:pt idx="88175">
                  <c:v>1</c:v>
                </c:pt>
                <c:pt idx="88176">
                  <c:v>1</c:v>
                </c:pt>
                <c:pt idx="88177">
                  <c:v>1</c:v>
                </c:pt>
                <c:pt idx="88178">
                  <c:v>1</c:v>
                </c:pt>
                <c:pt idx="88179">
                  <c:v>1</c:v>
                </c:pt>
                <c:pt idx="88180">
                  <c:v>1</c:v>
                </c:pt>
                <c:pt idx="88181">
                  <c:v>1</c:v>
                </c:pt>
                <c:pt idx="88182">
                  <c:v>1</c:v>
                </c:pt>
                <c:pt idx="88183">
                  <c:v>1</c:v>
                </c:pt>
                <c:pt idx="88184">
                  <c:v>1</c:v>
                </c:pt>
                <c:pt idx="88185">
                  <c:v>1</c:v>
                </c:pt>
                <c:pt idx="88186">
                  <c:v>1</c:v>
                </c:pt>
                <c:pt idx="88187">
                  <c:v>1</c:v>
                </c:pt>
                <c:pt idx="88188">
                  <c:v>1</c:v>
                </c:pt>
                <c:pt idx="88189">
                  <c:v>1</c:v>
                </c:pt>
                <c:pt idx="88190">
                  <c:v>1</c:v>
                </c:pt>
                <c:pt idx="88191">
                  <c:v>1</c:v>
                </c:pt>
                <c:pt idx="88192">
                  <c:v>1</c:v>
                </c:pt>
                <c:pt idx="88193">
                  <c:v>1</c:v>
                </c:pt>
                <c:pt idx="88194">
                  <c:v>1</c:v>
                </c:pt>
                <c:pt idx="88195">
                  <c:v>1</c:v>
                </c:pt>
                <c:pt idx="88196">
                  <c:v>1</c:v>
                </c:pt>
                <c:pt idx="88197">
                  <c:v>1</c:v>
                </c:pt>
                <c:pt idx="88198">
                  <c:v>1</c:v>
                </c:pt>
                <c:pt idx="88199">
                  <c:v>1</c:v>
                </c:pt>
                <c:pt idx="88200">
                  <c:v>1</c:v>
                </c:pt>
                <c:pt idx="88201">
                  <c:v>1</c:v>
                </c:pt>
                <c:pt idx="88202">
                  <c:v>1</c:v>
                </c:pt>
                <c:pt idx="88203">
                  <c:v>1</c:v>
                </c:pt>
                <c:pt idx="88204">
                  <c:v>1</c:v>
                </c:pt>
                <c:pt idx="88205">
                  <c:v>1</c:v>
                </c:pt>
                <c:pt idx="88206">
                  <c:v>1</c:v>
                </c:pt>
                <c:pt idx="88207">
                  <c:v>1</c:v>
                </c:pt>
                <c:pt idx="88208">
                  <c:v>1</c:v>
                </c:pt>
                <c:pt idx="88209">
                  <c:v>1</c:v>
                </c:pt>
                <c:pt idx="88210">
                  <c:v>1</c:v>
                </c:pt>
                <c:pt idx="88211">
                  <c:v>0.875</c:v>
                </c:pt>
                <c:pt idx="88212">
                  <c:v>1</c:v>
                </c:pt>
                <c:pt idx="88213">
                  <c:v>1</c:v>
                </c:pt>
                <c:pt idx="88214">
                  <c:v>1</c:v>
                </c:pt>
                <c:pt idx="88215">
                  <c:v>1</c:v>
                </c:pt>
                <c:pt idx="88216">
                  <c:v>1</c:v>
                </c:pt>
                <c:pt idx="88217">
                  <c:v>1</c:v>
                </c:pt>
                <c:pt idx="88218">
                  <c:v>1</c:v>
                </c:pt>
                <c:pt idx="88219">
                  <c:v>0.875</c:v>
                </c:pt>
                <c:pt idx="88220">
                  <c:v>1</c:v>
                </c:pt>
                <c:pt idx="88221">
                  <c:v>1</c:v>
                </c:pt>
                <c:pt idx="88222">
                  <c:v>1</c:v>
                </c:pt>
                <c:pt idx="88223">
                  <c:v>1</c:v>
                </c:pt>
                <c:pt idx="88224">
                  <c:v>1</c:v>
                </c:pt>
                <c:pt idx="88225">
                  <c:v>1</c:v>
                </c:pt>
                <c:pt idx="88226">
                  <c:v>1</c:v>
                </c:pt>
                <c:pt idx="88227">
                  <c:v>1</c:v>
                </c:pt>
                <c:pt idx="88228">
                  <c:v>1</c:v>
                </c:pt>
                <c:pt idx="88229">
                  <c:v>1</c:v>
                </c:pt>
                <c:pt idx="88230">
                  <c:v>1</c:v>
                </c:pt>
                <c:pt idx="88231">
                  <c:v>1</c:v>
                </c:pt>
                <c:pt idx="88232">
                  <c:v>1</c:v>
                </c:pt>
                <c:pt idx="88233">
                  <c:v>1</c:v>
                </c:pt>
                <c:pt idx="88234">
                  <c:v>1</c:v>
                </c:pt>
                <c:pt idx="88235">
                  <c:v>1</c:v>
                </c:pt>
                <c:pt idx="88236">
                  <c:v>1</c:v>
                </c:pt>
                <c:pt idx="88237">
                  <c:v>1</c:v>
                </c:pt>
                <c:pt idx="88238">
                  <c:v>1</c:v>
                </c:pt>
                <c:pt idx="88239">
                  <c:v>1</c:v>
                </c:pt>
                <c:pt idx="88240">
                  <c:v>1</c:v>
                </c:pt>
                <c:pt idx="88241">
                  <c:v>1</c:v>
                </c:pt>
                <c:pt idx="88242">
                  <c:v>1</c:v>
                </c:pt>
                <c:pt idx="88243">
                  <c:v>1</c:v>
                </c:pt>
                <c:pt idx="88244">
                  <c:v>1</c:v>
                </c:pt>
                <c:pt idx="88245">
                  <c:v>1</c:v>
                </c:pt>
                <c:pt idx="88246">
                  <c:v>1</c:v>
                </c:pt>
                <c:pt idx="88247">
                  <c:v>1</c:v>
                </c:pt>
                <c:pt idx="88248">
                  <c:v>1</c:v>
                </c:pt>
                <c:pt idx="88249">
                  <c:v>0.875</c:v>
                </c:pt>
                <c:pt idx="88250">
                  <c:v>1</c:v>
                </c:pt>
                <c:pt idx="88251">
                  <c:v>1</c:v>
                </c:pt>
                <c:pt idx="88252">
                  <c:v>1</c:v>
                </c:pt>
                <c:pt idx="88253">
                  <c:v>1</c:v>
                </c:pt>
                <c:pt idx="88254">
                  <c:v>1</c:v>
                </c:pt>
                <c:pt idx="88255">
                  <c:v>1</c:v>
                </c:pt>
                <c:pt idx="88256">
                  <c:v>1</c:v>
                </c:pt>
                <c:pt idx="88257">
                  <c:v>1</c:v>
                </c:pt>
                <c:pt idx="88258">
                  <c:v>1</c:v>
                </c:pt>
                <c:pt idx="88259">
                  <c:v>1</c:v>
                </c:pt>
                <c:pt idx="88260">
                  <c:v>1</c:v>
                </c:pt>
                <c:pt idx="88261">
                  <c:v>1</c:v>
                </c:pt>
                <c:pt idx="88262">
                  <c:v>1</c:v>
                </c:pt>
                <c:pt idx="88263">
                  <c:v>1</c:v>
                </c:pt>
                <c:pt idx="88264">
                  <c:v>1</c:v>
                </c:pt>
                <c:pt idx="88265">
                  <c:v>1</c:v>
                </c:pt>
                <c:pt idx="88266">
                  <c:v>1</c:v>
                </c:pt>
                <c:pt idx="88267">
                  <c:v>0.25</c:v>
                </c:pt>
                <c:pt idx="88268">
                  <c:v>0.875</c:v>
                </c:pt>
                <c:pt idx="88269">
                  <c:v>1</c:v>
                </c:pt>
                <c:pt idx="88270">
                  <c:v>1</c:v>
                </c:pt>
                <c:pt idx="88271">
                  <c:v>1</c:v>
                </c:pt>
                <c:pt idx="88272">
                  <c:v>1</c:v>
                </c:pt>
                <c:pt idx="88273">
                  <c:v>0.875</c:v>
                </c:pt>
                <c:pt idx="88274">
                  <c:v>1</c:v>
                </c:pt>
                <c:pt idx="88275">
                  <c:v>1</c:v>
                </c:pt>
                <c:pt idx="88276">
                  <c:v>1</c:v>
                </c:pt>
                <c:pt idx="88277">
                  <c:v>1</c:v>
                </c:pt>
                <c:pt idx="88278">
                  <c:v>1</c:v>
                </c:pt>
                <c:pt idx="88279">
                  <c:v>1</c:v>
                </c:pt>
                <c:pt idx="88280">
                  <c:v>1</c:v>
                </c:pt>
                <c:pt idx="88281">
                  <c:v>1</c:v>
                </c:pt>
                <c:pt idx="88282">
                  <c:v>1</c:v>
                </c:pt>
                <c:pt idx="88283">
                  <c:v>1</c:v>
                </c:pt>
                <c:pt idx="88284">
                  <c:v>1</c:v>
                </c:pt>
                <c:pt idx="88285">
                  <c:v>1</c:v>
                </c:pt>
                <c:pt idx="88286">
                  <c:v>1</c:v>
                </c:pt>
                <c:pt idx="88287">
                  <c:v>1</c:v>
                </c:pt>
                <c:pt idx="88288">
                  <c:v>1</c:v>
                </c:pt>
                <c:pt idx="88289">
                  <c:v>1</c:v>
                </c:pt>
                <c:pt idx="88290">
                  <c:v>1</c:v>
                </c:pt>
                <c:pt idx="88291">
                  <c:v>1</c:v>
                </c:pt>
                <c:pt idx="88292">
                  <c:v>1</c:v>
                </c:pt>
                <c:pt idx="88293">
                  <c:v>1</c:v>
                </c:pt>
                <c:pt idx="88294">
                  <c:v>1</c:v>
                </c:pt>
                <c:pt idx="88295">
                  <c:v>1</c:v>
                </c:pt>
                <c:pt idx="88296">
                  <c:v>1</c:v>
                </c:pt>
                <c:pt idx="88297">
                  <c:v>1</c:v>
                </c:pt>
                <c:pt idx="88298">
                  <c:v>1</c:v>
                </c:pt>
                <c:pt idx="88299">
                  <c:v>1</c:v>
                </c:pt>
                <c:pt idx="88300">
                  <c:v>1</c:v>
                </c:pt>
                <c:pt idx="88301">
                  <c:v>0.875</c:v>
                </c:pt>
                <c:pt idx="88302">
                  <c:v>1</c:v>
                </c:pt>
                <c:pt idx="88303">
                  <c:v>1</c:v>
                </c:pt>
                <c:pt idx="88304">
                  <c:v>1</c:v>
                </c:pt>
                <c:pt idx="88305">
                  <c:v>1</c:v>
                </c:pt>
                <c:pt idx="88306">
                  <c:v>1</c:v>
                </c:pt>
                <c:pt idx="88307">
                  <c:v>1</c:v>
                </c:pt>
                <c:pt idx="88308">
                  <c:v>1</c:v>
                </c:pt>
                <c:pt idx="88309">
                  <c:v>1</c:v>
                </c:pt>
                <c:pt idx="88310">
                  <c:v>1</c:v>
                </c:pt>
                <c:pt idx="88311">
                  <c:v>1</c:v>
                </c:pt>
                <c:pt idx="88312">
                  <c:v>1</c:v>
                </c:pt>
                <c:pt idx="88313">
                  <c:v>1</c:v>
                </c:pt>
                <c:pt idx="88314">
                  <c:v>1</c:v>
                </c:pt>
                <c:pt idx="88315">
                  <c:v>1</c:v>
                </c:pt>
                <c:pt idx="88316">
                  <c:v>1</c:v>
                </c:pt>
                <c:pt idx="88317">
                  <c:v>1</c:v>
                </c:pt>
                <c:pt idx="88318">
                  <c:v>1</c:v>
                </c:pt>
                <c:pt idx="88319">
                  <c:v>1</c:v>
                </c:pt>
                <c:pt idx="88320">
                  <c:v>1</c:v>
                </c:pt>
                <c:pt idx="88321">
                  <c:v>1</c:v>
                </c:pt>
                <c:pt idx="88322">
                  <c:v>1</c:v>
                </c:pt>
                <c:pt idx="88323">
                  <c:v>1</c:v>
                </c:pt>
                <c:pt idx="88324">
                  <c:v>1</c:v>
                </c:pt>
                <c:pt idx="88325">
                  <c:v>1</c:v>
                </c:pt>
                <c:pt idx="88326">
                  <c:v>1</c:v>
                </c:pt>
                <c:pt idx="88327">
                  <c:v>1</c:v>
                </c:pt>
                <c:pt idx="88328">
                  <c:v>1</c:v>
                </c:pt>
                <c:pt idx="88329">
                  <c:v>1</c:v>
                </c:pt>
                <c:pt idx="88330">
                  <c:v>1</c:v>
                </c:pt>
                <c:pt idx="88331">
                  <c:v>1</c:v>
                </c:pt>
                <c:pt idx="88332">
                  <c:v>1</c:v>
                </c:pt>
                <c:pt idx="88333">
                  <c:v>1</c:v>
                </c:pt>
                <c:pt idx="88334">
                  <c:v>1</c:v>
                </c:pt>
                <c:pt idx="88335">
                  <c:v>1</c:v>
                </c:pt>
                <c:pt idx="88336">
                  <c:v>1</c:v>
                </c:pt>
                <c:pt idx="88337">
                  <c:v>1</c:v>
                </c:pt>
                <c:pt idx="88338">
                  <c:v>1</c:v>
                </c:pt>
                <c:pt idx="88339">
                  <c:v>1</c:v>
                </c:pt>
                <c:pt idx="88340">
                  <c:v>1</c:v>
                </c:pt>
                <c:pt idx="88341">
                  <c:v>1</c:v>
                </c:pt>
                <c:pt idx="88342">
                  <c:v>1</c:v>
                </c:pt>
                <c:pt idx="88343">
                  <c:v>1</c:v>
                </c:pt>
                <c:pt idx="88344">
                  <c:v>1</c:v>
                </c:pt>
                <c:pt idx="88345">
                  <c:v>1</c:v>
                </c:pt>
                <c:pt idx="88346">
                  <c:v>1</c:v>
                </c:pt>
                <c:pt idx="88347">
                  <c:v>1</c:v>
                </c:pt>
                <c:pt idx="88348">
                  <c:v>1</c:v>
                </c:pt>
                <c:pt idx="88349">
                  <c:v>1</c:v>
                </c:pt>
                <c:pt idx="88350">
                  <c:v>1</c:v>
                </c:pt>
                <c:pt idx="88351">
                  <c:v>1</c:v>
                </c:pt>
                <c:pt idx="88352">
                  <c:v>1</c:v>
                </c:pt>
                <c:pt idx="88353">
                  <c:v>1</c:v>
                </c:pt>
                <c:pt idx="88354">
                  <c:v>0.875</c:v>
                </c:pt>
                <c:pt idx="88355">
                  <c:v>1</c:v>
                </c:pt>
                <c:pt idx="88356">
                  <c:v>1</c:v>
                </c:pt>
                <c:pt idx="88357">
                  <c:v>1</c:v>
                </c:pt>
                <c:pt idx="88358">
                  <c:v>1</c:v>
                </c:pt>
                <c:pt idx="88359">
                  <c:v>0.875</c:v>
                </c:pt>
                <c:pt idx="88360">
                  <c:v>1</c:v>
                </c:pt>
                <c:pt idx="88361">
                  <c:v>1</c:v>
                </c:pt>
                <c:pt idx="88362">
                  <c:v>1</c:v>
                </c:pt>
                <c:pt idx="88363">
                  <c:v>1</c:v>
                </c:pt>
                <c:pt idx="88364">
                  <c:v>1</c:v>
                </c:pt>
                <c:pt idx="88365">
                  <c:v>1</c:v>
                </c:pt>
                <c:pt idx="88366">
                  <c:v>1</c:v>
                </c:pt>
                <c:pt idx="88367">
                  <c:v>1</c:v>
                </c:pt>
                <c:pt idx="88368">
                  <c:v>1</c:v>
                </c:pt>
                <c:pt idx="88369">
                  <c:v>1</c:v>
                </c:pt>
                <c:pt idx="88370">
                  <c:v>1</c:v>
                </c:pt>
                <c:pt idx="88371">
                  <c:v>1</c:v>
                </c:pt>
                <c:pt idx="88372">
                  <c:v>1</c:v>
                </c:pt>
                <c:pt idx="88373">
                  <c:v>1</c:v>
                </c:pt>
                <c:pt idx="88374">
                  <c:v>1</c:v>
                </c:pt>
                <c:pt idx="88375">
                  <c:v>1</c:v>
                </c:pt>
                <c:pt idx="88376">
                  <c:v>1</c:v>
                </c:pt>
                <c:pt idx="88377">
                  <c:v>1</c:v>
                </c:pt>
                <c:pt idx="88378">
                  <c:v>1</c:v>
                </c:pt>
                <c:pt idx="88379">
                  <c:v>1</c:v>
                </c:pt>
                <c:pt idx="88380">
                  <c:v>1</c:v>
                </c:pt>
                <c:pt idx="88381">
                  <c:v>1</c:v>
                </c:pt>
                <c:pt idx="88382">
                  <c:v>1</c:v>
                </c:pt>
                <c:pt idx="88383">
                  <c:v>1</c:v>
                </c:pt>
                <c:pt idx="88384">
                  <c:v>1</c:v>
                </c:pt>
                <c:pt idx="88385">
                  <c:v>1</c:v>
                </c:pt>
                <c:pt idx="88386">
                  <c:v>1</c:v>
                </c:pt>
                <c:pt idx="88387">
                  <c:v>1</c:v>
                </c:pt>
                <c:pt idx="88388">
                  <c:v>1</c:v>
                </c:pt>
                <c:pt idx="88389">
                  <c:v>1</c:v>
                </c:pt>
                <c:pt idx="88390">
                  <c:v>1</c:v>
                </c:pt>
                <c:pt idx="88391">
                  <c:v>1</c:v>
                </c:pt>
                <c:pt idx="88392">
                  <c:v>1</c:v>
                </c:pt>
                <c:pt idx="88393">
                  <c:v>1</c:v>
                </c:pt>
                <c:pt idx="88394">
                  <c:v>1</c:v>
                </c:pt>
                <c:pt idx="88395">
                  <c:v>1</c:v>
                </c:pt>
                <c:pt idx="88396">
                  <c:v>1</c:v>
                </c:pt>
                <c:pt idx="88397">
                  <c:v>1</c:v>
                </c:pt>
                <c:pt idx="88398">
                  <c:v>1</c:v>
                </c:pt>
                <c:pt idx="88399">
                  <c:v>1</c:v>
                </c:pt>
                <c:pt idx="88400">
                  <c:v>1</c:v>
                </c:pt>
                <c:pt idx="88401">
                  <c:v>1</c:v>
                </c:pt>
                <c:pt idx="88402">
                  <c:v>1</c:v>
                </c:pt>
                <c:pt idx="88403">
                  <c:v>1</c:v>
                </c:pt>
                <c:pt idx="88404">
                  <c:v>1</c:v>
                </c:pt>
                <c:pt idx="88405">
                  <c:v>1</c:v>
                </c:pt>
                <c:pt idx="88406">
                  <c:v>1</c:v>
                </c:pt>
                <c:pt idx="88407">
                  <c:v>0.875</c:v>
                </c:pt>
                <c:pt idx="88408">
                  <c:v>1</c:v>
                </c:pt>
                <c:pt idx="88409">
                  <c:v>1</c:v>
                </c:pt>
                <c:pt idx="88410">
                  <c:v>1</c:v>
                </c:pt>
                <c:pt idx="88411">
                  <c:v>1</c:v>
                </c:pt>
                <c:pt idx="88412">
                  <c:v>1</c:v>
                </c:pt>
                <c:pt idx="88413">
                  <c:v>1</c:v>
                </c:pt>
                <c:pt idx="88414">
                  <c:v>1</c:v>
                </c:pt>
                <c:pt idx="88415">
                  <c:v>1</c:v>
                </c:pt>
                <c:pt idx="88416">
                  <c:v>1</c:v>
                </c:pt>
                <c:pt idx="88417">
                  <c:v>1</c:v>
                </c:pt>
                <c:pt idx="88418">
                  <c:v>1</c:v>
                </c:pt>
                <c:pt idx="88419">
                  <c:v>1</c:v>
                </c:pt>
                <c:pt idx="88420">
                  <c:v>1</c:v>
                </c:pt>
                <c:pt idx="88421">
                  <c:v>1</c:v>
                </c:pt>
                <c:pt idx="88422">
                  <c:v>1</c:v>
                </c:pt>
                <c:pt idx="88423">
                  <c:v>1</c:v>
                </c:pt>
                <c:pt idx="88424">
                  <c:v>0.875</c:v>
                </c:pt>
                <c:pt idx="88425">
                  <c:v>1</c:v>
                </c:pt>
                <c:pt idx="88426">
                  <c:v>1</c:v>
                </c:pt>
                <c:pt idx="88427">
                  <c:v>0.875</c:v>
                </c:pt>
                <c:pt idx="88428">
                  <c:v>1</c:v>
                </c:pt>
                <c:pt idx="88429">
                  <c:v>0.875</c:v>
                </c:pt>
                <c:pt idx="88430">
                  <c:v>1</c:v>
                </c:pt>
                <c:pt idx="88431">
                  <c:v>1</c:v>
                </c:pt>
                <c:pt idx="88432">
                  <c:v>1</c:v>
                </c:pt>
                <c:pt idx="88433">
                  <c:v>1</c:v>
                </c:pt>
                <c:pt idx="88434">
                  <c:v>1</c:v>
                </c:pt>
                <c:pt idx="88435">
                  <c:v>1</c:v>
                </c:pt>
                <c:pt idx="88436">
                  <c:v>1</c:v>
                </c:pt>
                <c:pt idx="88437">
                  <c:v>1</c:v>
                </c:pt>
                <c:pt idx="88438">
                  <c:v>1</c:v>
                </c:pt>
                <c:pt idx="88439">
                  <c:v>1</c:v>
                </c:pt>
                <c:pt idx="88440">
                  <c:v>1</c:v>
                </c:pt>
                <c:pt idx="88441">
                  <c:v>1</c:v>
                </c:pt>
                <c:pt idx="88442">
                  <c:v>1</c:v>
                </c:pt>
                <c:pt idx="88443">
                  <c:v>1</c:v>
                </c:pt>
                <c:pt idx="88444">
                  <c:v>1</c:v>
                </c:pt>
                <c:pt idx="88445">
                  <c:v>1</c:v>
                </c:pt>
                <c:pt idx="88446">
                  <c:v>1</c:v>
                </c:pt>
                <c:pt idx="88447">
                  <c:v>1</c:v>
                </c:pt>
                <c:pt idx="88448">
                  <c:v>1</c:v>
                </c:pt>
                <c:pt idx="88449">
                  <c:v>1</c:v>
                </c:pt>
                <c:pt idx="88450">
                  <c:v>1</c:v>
                </c:pt>
                <c:pt idx="88451">
                  <c:v>1</c:v>
                </c:pt>
                <c:pt idx="88452">
                  <c:v>1</c:v>
                </c:pt>
                <c:pt idx="88453">
                  <c:v>1</c:v>
                </c:pt>
                <c:pt idx="88454">
                  <c:v>1</c:v>
                </c:pt>
                <c:pt idx="88455">
                  <c:v>1</c:v>
                </c:pt>
                <c:pt idx="88456">
                  <c:v>1</c:v>
                </c:pt>
                <c:pt idx="88457">
                  <c:v>1</c:v>
                </c:pt>
                <c:pt idx="88458">
                  <c:v>1</c:v>
                </c:pt>
                <c:pt idx="88459">
                  <c:v>1</c:v>
                </c:pt>
                <c:pt idx="88460">
                  <c:v>1</c:v>
                </c:pt>
                <c:pt idx="88461">
                  <c:v>1</c:v>
                </c:pt>
                <c:pt idx="88462">
                  <c:v>1</c:v>
                </c:pt>
                <c:pt idx="88463">
                  <c:v>1</c:v>
                </c:pt>
                <c:pt idx="88464">
                  <c:v>1</c:v>
                </c:pt>
                <c:pt idx="88465">
                  <c:v>1</c:v>
                </c:pt>
                <c:pt idx="88466">
                  <c:v>1</c:v>
                </c:pt>
                <c:pt idx="88467">
                  <c:v>1</c:v>
                </c:pt>
                <c:pt idx="88468">
                  <c:v>1</c:v>
                </c:pt>
                <c:pt idx="88469">
                  <c:v>1</c:v>
                </c:pt>
                <c:pt idx="88470">
                  <c:v>1</c:v>
                </c:pt>
                <c:pt idx="88471">
                  <c:v>1</c:v>
                </c:pt>
                <c:pt idx="88472">
                  <c:v>1</c:v>
                </c:pt>
                <c:pt idx="88473">
                  <c:v>1</c:v>
                </c:pt>
                <c:pt idx="88474">
                  <c:v>1</c:v>
                </c:pt>
                <c:pt idx="88475">
                  <c:v>1</c:v>
                </c:pt>
                <c:pt idx="88476">
                  <c:v>1</c:v>
                </c:pt>
                <c:pt idx="88477">
                  <c:v>1</c:v>
                </c:pt>
                <c:pt idx="88478">
                  <c:v>1</c:v>
                </c:pt>
                <c:pt idx="88479">
                  <c:v>1</c:v>
                </c:pt>
                <c:pt idx="88480">
                  <c:v>1</c:v>
                </c:pt>
                <c:pt idx="88481">
                  <c:v>1</c:v>
                </c:pt>
                <c:pt idx="88482">
                  <c:v>1</c:v>
                </c:pt>
                <c:pt idx="88483">
                  <c:v>1</c:v>
                </c:pt>
                <c:pt idx="88484">
                  <c:v>1</c:v>
                </c:pt>
                <c:pt idx="88485">
                  <c:v>1</c:v>
                </c:pt>
                <c:pt idx="88486">
                  <c:v>1</c:v>
                </c:pt>
                <c:pt idx="88487">
                  <c:v>1</c:v>
                </c:pt>
                <c:pt idx="88488">
                  <c:v>1</c:v>
                </c:pt>
                <c:pt idx="88489">
                  <c:v>1</c:v>
                </c:pt>
                <c:pt idx="88490">
                  <c:v>1</c:v>
                </c:pt>
                <c:pt idx="88491">
                  <c:v>1</c:v>
                </c:pt>
                <c:pt idx="88492">
                  <c:v>1</c:v>
                </c:pt>
                <c:pt idx="88493">
                  <c:v>1</c:v>
                </c:pt>
                <c:pt idx="88494">
                  <c:v>1</c:v>
                </c:pt>
                <c:pt idx="88495">
                  <c:v>1</c:v>
                </c:pt>
                <c:pt idx="88496">
                  <c:v>1</c:v>
                </c:pt>
                <c:pt idx="88497">
                  <c:v>1</c:v>
                </c:pt>
                <c:pt idx="88498">
                  <c:v>0.875</c:v>
                </c:pt>
                <c:pt idx="88499">
                  <c:v>1</c:v>
                </c:pt>
                <c:pt idx="88500">
                  <c:v>1</c:v>
                </c:pt>
                <c:pt idx="88501">
                  <c:v>1</c:v>
                </c:pt>
                <c:pt idx="88502">
                  <c:v>1</c:v>
                </c:pt>
                <c:pt idx="88503">
                  <c:v>1</c:v>
                </c:pt>
                <c:pt idx="88504">
                  <c:v>1</c:v>
                </c:pt>
                <c:pt idx="88505">
                  <c:v>1</c:v>
                </c:pt>
                <c:pt idx="88506">
                  <c:v>1</c:v>
                </c:pt>
                <c:pt idx="88507">
                  <c:v>1</c:v>
                </c:pt>
                <c:pt idx="88508">
                  <c:v>1</c:v>
                </c:pt>
                <c:pt idx="88509">
                  <c:v>1</c:v>
                </c:pt>
                <c:pt idx="88510">
                  <c:v>1</c:v>
                </c:pt>
                <c:pt idx="88511">
                  <c:v>1</c:v>
                </c:pt>
                <c:pt idx="88512">
                  <c:v>1</c:v>
                </c:pt>
                <c:pt idx="88513">
                  <c:v>1</c:v>
                </c:pt>
                <c:pt idx="88514">
                  <c:v>1</c:v>
                </c:pt>
                <c:pt idx="88515">
                  <c:v>1</c:v>
                </c:pt>
                <c:pt idx="88516">
                  <c:v>1</c:v>
                </c:pt>
                <c:pt idx="88517">
                  <c:v>1</c:v>
                </c:pt>
                <c:pt idx="88518">
                  <c:v>1</c:v>
                </c:pt>
                <c:pt idx="88519">
                  <c:v>1</c:v>
                </c:pt>
                <c:pt idx="88520">
                  <c:v>1</c:v>
                </c:pt>
                <c:pt idx="88521">
                  <c:v>1</c:v>
                </c:pt>
                <c:pt idx="88522">
                  <c:v>1</c:v>
                </c:pt>
                <c:pt idx="88523">
                  <c:v>1</c:v>
                </c:pt>
                <c:pt idx="88524">
                  <c:v>1</c:v>
                </c:pt>
                <c:pt idx="88525">
                  <c:v>1</c:v>
                </c:pt>
                <c:pt idx="88526">
                  <c:v>1</c:v>
                </c:pt>
                <c:pt idx="88527">
                  <c:v>1</c:v>
                </c:pt>
                <c:pt idx="88528">
                  <c:v>1</c:v>
                </c:pt>
                <c:pt idx="88529">
                  <c:v>1</c:v>
                </c:pt>
                <c:pt idx="88530">
                  <c:v>1</c:v>
                </c:pt>
                <c:pt idx="88531">
                  <c:v>1</c:v>
                </c:pt>
                <c:pt idx="88532">
                  <c:v>1</c:v>
                </c:pt>
                <c:pt idx="88533">
                  <c:v>1</c:v>
                </c:pt>
                <c:pt idx="88534">
                  <c:v>1</c:v>
                </c:pt>
                <c:pt idx="88535">
                  <c:v>1</c:v>
                </c:pt>
                <c:pt idx="88536">
                  <c:v>1</c:v>
                </c:pt>
                <c:pt idx="88537">
                  <c:v>1</c:v>
                </c:pt>
                <c:pt idx="88538">
                  <c:v>1</c:v>
                </c:pt>
                <c:pt idx="88539">
                  <c:v>1</c:v>
                </c:pt>
                <c:pt idx="88540">
                  <c:v>1</c:v>
                </c:pt>
                <c:pt idx="88541">
                  <c:v>1</c:v>
                </c:pt>
                <c:pt idx="88542">
                  <c:v>1</c:v>
                </c:pt>
                <c:pt idx="88543">
                  <c:v>1</c:v>
                </c:pt>
                <c:pt idx="88544">
                  <c:v>1</c:v>
                </c:pt>
                <c:pt idx="88545">
                  <c:v>1</c:v>
                </c:pt>
                <c:pt idx="88546">
                  <c:v>1</c:v>
                </c:pt>
                <c:pt idx="88547">
                  <c:v>1</c:v>
                </c:pt>
                <c:pt idx="88548">
                  <c:v>1</c:v>
                </c:pt>
                <c:pt idx="88549">
                  <c:v>1</c:v>
                </c:pt>
                <c:pt idx="88550">
                  <c:v>1</c:v>
                </c:pt>
                <c:pt idx="88551">
                  <c:v>1</c:v>
                </c:pt>
                <c:pt idx="88552">
                  <c:v>1</c:v>
                </c:pt>
                <c:pt idx="88553">
                  <c:v>1</c:v>
                </c:pt>
                <c:pt idx="88554">
                  <c:v>1</c:v>
                </c:pt>
                <c:pt idx="88555">
                  <c:v>1</c:v>
                </c:pt>
                <c:pt idx="88556">
                  <c:v>0.875</c:v>
                </c:pt>
                <c:pt idx="88557">
                  <c:v>1</c:v>
                </c:pt>
                <c:pt idx="88558">
                  <c:v>1</c:v>
                </c:pt>
                <c:pt idx="88559">
                  <c:v>1</c:v>
                </c:pt>
                <c:pt idx="88560">
                  <c:v>1</c:v>
                </c:pt>
                <c:pt idx="88561">
                  <c:v>1</c:v>
                </c:pt>
                <c:pt idx="88562">
                  <c:v>1</c:v>
                </c:pt>
                <c:pt idx="88563">
                  <c:v>1</c:v>
                </c:pt>
                <c:pt idx="88564">
                  <c:v>1</c:v>
                </c:pt>
                <c:pt idx="88565">
                  <c:v>1</c:v>
                </c:pt>
                <c:pt idx="88566">
                  <c:v>1</c:v>
                </c:pt>
                <c:pt idx="88567">
                  <c:v>1</c:v>
                </c:pt>
                <c:pt idx="88568">
                  <c:v>1</c:v>
                </c:pt>
                <c:pt idx="88569">
                  <c:v>1</c:v>
                </c:pt>
                <c:pt idx="88570">
                  <c:v>0.875</c:v>
                </c:pt>
                <c:pt idx="88571">
                  <c:v>1</c:v>
                </c:pt>
                <c:pt idx="88572">
                  <c:v>1</c:v>
                </c:pt>
                <c:pt idx="88573">
                  <c:v>1</c:v>
                </c:pt>
                <c:pt idx="88574">
                  <c:v>1</c:v>
                </c:pt>
                <c:pt idx="88575">
                  <c:v>0.875</c:v>
                </c:pt>
                <c:pt idx="88576">
                  <c:v>1</c:v>
                </c:pt>
                <c:pt idx="88577">
                  <c:v>1</c:v>
                </c:pt>
                <c:pt idx="88578">
                  <c:v>1</c:v>
                </c:pt>
                <c:pt idx="88579">
                  <c:v>1</c:v>
                </c:pt>
                <c:pt idx="88580">
                  <c:v>1</c:v>
                </c:pt>
                <c:pt idx="88581">
                  <c:v>1</c:v>
                </c:pt>
                <c:pt idx="88582">
                  <c:v>1</c:v>
                </c:pt>
                <c:pt idx="88583">
                  <c:v>1</c:v>
                </c:pt>
                <c:pt idx="88584">
                  <c:v>1</c:v>
                </c:pt>
                <c:pt idx="88585">
                  <c:v>1</c:v>
                </c:pt>
                <c:pt idx="88586">
                  <c:v>1</c:v>
                </c:pt>
                <c:pt idx="88587">
                  <c:v>1</c:v>
                </c:pt>
                <c:pt idx="88588">
                  <c:v>1</c:v>
                </c:pt>
                <c:pt idx="88589">
                  <c:v>0.875</c:v>
                </c:pt>
                <c:pt idx="88590">
                  <c:v>1</c:v>
                </c:pt>
                <c:pt idx="88591">
                  <c:v>1</c:v>
                </c:pt>
                <c:pt idx="88592">
                  <c:v>1</c:v>
                </c:pt>
                <c:pt idx="88593">
                  <c:v>1</c:v>
                </c:pt>
                <c:pt idx="88594">
                  <c:v>1</c:v>
                </c:pt>
                <c:pt idx="88595">
                  <c:v>1</c:v>
                </c:pt>
                <c:pt idx="88596">
                  <c:v>1</c:v>
                </c:pt>
                <c:pt idx="88597">
                  <c:v>1</c:v>
                </c:pt>
                <c:pt idx="88598">
                  <c:v>1</c:v>
                </c:pt>
                <c:pt idx="88599">
                  <c:v>1</c:v>
                </c:pt>
                <c:pt idx="88600">
                  <c:v>1</c:v>
                </c:pt>
                <c:pt idx="88601">
                  <c:v>1</c:v>
                </c:pt>
                <c:pt idx="88602">
                  <c:v>1</c:v>
                </c:pt>
                <c:pt idx="88603">
                  <c:v>1</c:v>
                </c:pt>
                <c:pt idx="88604">
                  <c:v>1</c:v>
                </c:pt>
                <c:pt idx="88605">
                  <c:v>1</c:v>
                </c:pt>
                <c:pt idx="88606">
                  <c:v>0.875</c:v>
                </c:pt>
                <c:pt idx="88607">
                  <c:v>1</c:v>
                </c:pt>
                <c:pt idx="88608">
                  <c:v>1</c:v>
                </c:pt>
                <c:pt idx="88609">
                  <c:v>1</c:v>
                </c:pt>
                <c:pt idx="88610">
                  <c:v>1</c:v>
                </c:pt>
                <c:pt idx="88611">
                  <c:v>1</c:v>
                </c:pt>
                <c:pt idx="88612">
                  <c:v>1</c:v>
                </c:pt>
                <c:pt idx="88613">
                  <c:v>1</c:v>
                </c:pt>
                <c:pt idx="88614">
                  <c:v>1</c:v>
                </c:pt>
                <c:pt idx="88615">
                  <c:v>1</c:v>
                </c:pt>
                <c:pt idx="88616">
                  <c:v>1</c:v>
                </c:pt>
                <c:pt idx="88617">
                  <c:v>1</c:v>
                </c:pt>
                <c:pt idx="88618">
                  <c:v>1</c:v>
                </c:pt>
                <c:pt idx="88619">
                  <c:v>1</c:v>
                </c:pt>
                <c:pt idx="88620">
                  <c:v>1</c:v>
                </c:pt>
                <c:pt idx="88621">
                  <c:v>1</c:v>
                </c:pt>
                <c:pt idx="88622">
                  <c:v>1</c:v>
                </c:pt>
                <c:pt idx="88623">
                  <c:v>1</c:v>
                </c:pt>
                <c:pt idx="88624">
                  <c:v>1</c:v>
                </c:pt>
                <c:pt idx="88625">
                  <c:v>1</c:v>
                </c:pt>
                <c:pt idx="88626">
                  <c:v>1</c:v>
                </c:pt>
                <c:pt idx="88627">
                  <c:v>1</c:v>
                </c:pt>
                <c:pt idx="88628">
                  <c:v>1</c:v>
                </c:pt>
                <c:pt idx="88629">
                  <c:v>1</c:v>
                </c:pt>
                <c:pt idx="88630">
                  <c:v>1</c:v>
                </c:pt>
                <c:pt idx="88631">
                  <c:v>1</c:v>
                </c:pt>
                <c:pt idx="88632">
                  <c:v>1</c:v>
                </c:pt>
                <c:pt idx="88633">
                  <c:v>1</c:v>
                </c:pt>
                <c:pt idx="88634">
                  <c:v>1</c:v>
                </c:pt>
                <c:pt idx="88635">
                  <c:v>1</c:v>
                </c:pt>
                <c:pt idx="88636">
                  <c:v>1</c:v>
                </c:pt>
                <c:pt idx="88637">
                  <c:v>1</c:v>
                </c:pt>
                <c:pt idx="88638">
                  <c:v>1</c:v>
                </c:pt>
                <c:pt idx="88639">
                  <c:v>1</c:v>
                </c:pt>
                <c:pt idx="88640">
                  <c:v>1</c:v>
                </c:pt>
                <c:pt idx="88641">
                  <c:v>1</c:v>
                </c:pt>
                <c:pt idx="88642">
                  <c:v>1</c:v>
                </c:pt>
                <c:pt idx="88643">
                  <c:v>1</c:v>
                </c:pt>
                <c:pt idx="88644">
                  <c:v>1</c:v>
                </c:pt>
                <c:pt idx="88645">
                  <c:v>1</c:v>
                </c:pt>
                <c:pt idx="88646">
                  <c:v>0.875</c:v>
                </c:pt>
                <c:pt idx="88647">
                  <c:v>1</c:v>
                </c:pt>
                <c:pt idx="88648">
                  <c:v>1</c:v>
                </c:pt>
                <c:pt idx="88649">
                  <c:v>1</c:v>
                </c:pt>
                <c:pt idx="88650">
                  <c:v>1</c:v>
                </c:pt>
                <c:pt idx="88651">
                  <c:v>1</c:v>
                </c:pt>
                <c:pt idx="88652">
                  <c:v>1</c:v>
                </c:pt>
                <c:pt idx="88653">
                  <c:v>0.875</c:v>
                </c:pt>
                <c:pt idx="88654">
                  <c:v>1</c:v>
                </c:pt>
                <c:pt idx="88655">
                  <c:v>1</c:v>
                </c:pt>
                <c:pt idx="88656">
                  <c:v>1</c:v>
                </c:pt>
                <c:pt idx="88657">
                  <c:v>1</c:v>
                </c:pt>
                <c:pt idx="88658">
                  <c:v>1</c:v>
                </c:pt>
                <c:pt idx="88659">
                  <c:v>1</c:v>
                </c:pt>
                <c:pt idx="88660">
                  <c:v>1</c:v>
                </c:pt>
                <c:pt idx="88661">
                  <c:v>1</c:v>
                </c:pt>
                <c:pt idx="88662">
                  <c:v>1</c:v>
                </c:pt>
                <c:pt idx="88663">
                  <c:v>1</c:v>
                </c:pt>
                <c:pt idx="88664">
                  <c:v>1</c:v>
                </c:pt>
                <c:pt idx="88665">
                  <c:v>1</c:v>
                </c:pt>
                <c:pt idx="88666">
                  <c:v>1</c:v>
                </c:pt>
                <c:pt idx="88667">
                  <c:v>1</c:v>
                </c:pt>
                <c:pt idx="88668">
                  <c:v>1</c:v>
                </c:pt>
                <c:pt idx="88669">
                  <c:v>1</c:v>
                </c:pt>
                <c:pt idx="88670">
                  <c:v>0.875</c:v>
                </c:pt>
                <c:pt idx="88671">
                  <c:v>1</c:v>
                </c:pt>
                <c:pt idx="88672">
                  <c:v>1</c:v>
                </c:pt>
                <c:pt idx="88673">
                  <c:v>1</c:v>
                </c:pt>
                <c:pt idx="88674">
                  <c:v>1</c:v>
                </c:pt>
                <c:pt idx="88675">
                  <c:v>1</c:v>
                </c:pt>
                <c:pt idx="88676">
                  <c:v>1</c:v>
                </c:pt>
                <c:pt idx="88677">
                  <c:v>1</c:v>
                </c:pt>
                <c:pt idx="88678">
                  <c:v>1</c:v>
                </c:pt>
                <c:pt idx="88679">
                  <c:v>1</c:v>
                </c:pt>
                <c:pt idx="88680">
                  <c:v>1</c:v>
                </c:pt>
                <c:pt idx="88681">
                  <c:v>1</c:v>
                </c:pt>
                <c:pt idx="88682">
                  <c:v>1</c:v>
                </c:pt>
                <c:pt idx="88683">
                  <c:v>0.875</c:v>
                </c:pt>
                <c:pt idx="88684">
                  <c:v>1</c:v>
                </c:pt>
                <c:pt idx="88685">
                  <c:v>1</c:v>
                </c:pt>
                <c:pt idx="88686">
                  <c:v>1</c:v>
                </c:pt>
                <c:pt idx="88687">
                  <c:v>1</c:v>
                </c:pt>
                <c:pt idx="88688">
                  <c:v>1</c:v>
                </c:pt>
                <c:pt idx="88689">
                  <c:v>1</c:v>
                </c:pt>
                <c:pt idx="88690">
                  <c:v>1</c:v>
                </c:pt>
                <c:pt idx="88691">
                  <c:v>1</c:v>
                </c:pt>
                <c:pt idx="88692">
                  <c:v>1</c:v>
                </c:pt>
                <c:pt idx="88693">
                  <c:v>1</c:v>
                </c:pt>
                <c:pt idx="88694">
                  <c:v>1</c:v>
                </c:pt>
                <c:pt idx="88695">
                  <c:v>1</c:v>
                </c:pt>
                <c:pt idx="88696">
                  <c:v>0.75</c:v>
                </c:pt>
                <c:pt idx="88697">
                  <c:v>1</c:v>
                </c:pt>
                <c:pt idx="88698">
                  <c:v>1</c:v>
                </c:pt>
                <c:pt idx="88699">
                  <c:v>1</c:v>
                </c:pt>
                <c:pt idx="88700">
                  <c:v>1</c:v>
                </c:pt>
                <c:pt idx="88701">
                  <c:v>1</c:v>
                </c:pt>
                <c:pt idx="88702">
                  <c:v>1</c:v>
                </c:pt>
                <c:pt idx="88703">
                  <c:v>1</c:v>
                </c:pt>
                <c:pt idx="88704">
                  <c:v>1</c:v>
                </c:pt>
                <c:pt idx="88705">
                  <c:v>0.875</c:v>
                </c:pt>
                <c:pt idx="88706">
                  <c:v>1</c:v>
                </c:pt>
                <c:pt idx="88707">
                  <c:v>1</c:v>
                </c:pt>
                <c:pt idx="88708">
                  <c:v>1</c:v>
                </c:pt>
                <c:pt idx="88709">
                  <c:v>1</c:v>
                </c:pt>
                <c:pt idx="88710">
                  <c:v>1</c:v>
                </c:pt>
                <c:pt idx="88711">
                  <c:v>1</c:v>
                </c:pt>
                <c:pt idx="88712">
                  <c:v>1</c:v>
                </c:pt>
                <c:pt idx="88713">
                  <c:v>1</c:v>
                </c:pt>
                <c:pt idx="88714">
                  <c:v>1</c:v>
                </c:pt>
                <c:pt idx="88715">
                  <c:v>1</c:v>
                </c:pt>
                <c:pt idx="88716">
                  <c:v>0.875</c:v>
                </c:pt>
                <c:pt idx="88717">
                  <c:v>1</c:v>
                </c:pt>
                <c:pt idx="88718">
                  <c:v>1</c:v>
                </c:pt>
                <c:pt idx="88719">
                  <c:v>1</c:v>
                </c:pt>
                <c:pt idx="88720">
                  <c:v>1</c:v>
                </c:pt>
                <c:pt idx="88721">
                  <c:v>1</c:v>
                </c:pt>
                <c:pt idx="88722">
                  <c:v>1</c:v>
                </c:pt>
                <c:pt idx="88723">
                  <c:v>1</c:v>
                </c:pt>
                <c:pt idx="88724">
                  <c:v>1</c:v>
                </c:pt>
                <c:pt idx="88725">
                  <c:v>1</c:v>
                </c:pt>
                <c:pt idx="88726">
                  <c:v>0.875</c:v>
                </c:pt>
                <c:pt idx="88727">
                  <c:v>1</c:v>
                </c:pt>
                <c:pt idx="88728">
                  <c:v>1</c:v>
                </c:pt>
                <c:pt idx="88729">
                  <c:v>1</c:v>
                </c:pt>
                <c:pt idx="88730">
                  <c:v>1</c:v>
                </c:pt>
                <c:pt idx="88731">
                  <c:v>1</c:v>
                </c:pt>
                <c:pt idx="88732">
                  <c:v>0.875</c:v>
                </c:pt>
                <c:pt idx="88733">
                  <c:v>1</c:v>
                </c:pt>
                <c:pt idx="88734">
                  <c:v>1</c:v>
                </c:pt>
                <c:pt idx="88735">
                  <c:v>1</c:v>
                </c:pt>
                <c:pt idx="88736">
                  <c:v>1</c:v>
                </c:pt>
                <c:pt idx="88737">
                  <c:v>1</c:v>
                </c:pt>
                <c:pt idx="88738">
                  <c:v>1</c:v>
                </c:pt>
                <c:pt idx="88739">
                  <c:v>1</c:v>
                </c:pt>
                <c:pt idx="88740">
                  <c:v>1</c:v>
                </c:pt>
                <c:pt idx="88741">
                  <c:v>1</c:v>
                </c:pt>
                <c:pt idx="88742">
                  <c:v>1</c:v>
                </c:pt>
                <c:pt idx="88743">
                  <c:v>1</c:v>
                </c:pt>
                <c:pt idx="88744">
                  <c:v>1</c:v>
                </c:pt>
                <c:pt idx="88745">
                  <c:v>1</c:v>
                </c:pt>
                <c:pt idx="88746">
                  <c:v>1</c:v>
                </c:pt>
                <c:pt idx="88747">
                  <c:v>1</c:v>
                </c:pt>
                <c:pt idx="88748">
                  <c:v>1</c:v>
                </c:pt>
                <c:pt idx="88749">
                  <c:v>1</c:v>
                </c:pt>
                <c:pt idx="88750">
                  <c:v>1</c:v>
                </c:pt>
                <c:pt idx="88751">
                  <c:v>1</c:v>
                </c:pt>
                <c:pt idx="88752">
                  <c:v>1</c:v>
                </c:pt>
                <c:pt idx="88753">
                  <c:v>1</c:v>
                </c:pt>
                <c:pt idx="88754">
                  <c:v>0.875</c:v>
                </c:pt>
                <c:pt idx="88755">
                  <c:v>1</c:v>
                </c:pt>
                <c:pt idx="88756">
                  <c:v>1</c:v>
                </c:pt>
                <c:pt idx="88757">
                  <c:v>1</c:v>
                </c:pt>
                <c:pt idx="88758">
                  <c:v>1</c:v>
                </c:pt>
                <c:pt idx="88759">
                  <c:v>1</c:v>
                </c:pt>
                <c:pt idx="88760">
                  <c:v>0.875</c:v>
                </c:pt>
                <c:pt idx="88761">
                  <c:v>1</c:v>
                </c:pt>
                <c:pt idx="88762">
                  <c:v>1</c:v>
                </c:pt>
                <c:pt idx="88763">
                  <c:v>1</c:v>
                </c:pt>
                <c:pt idx="88764">
                  <c:v>1</c:v>
                </c:pt>
                <c:pt idx="88765">
                  <c:v>1</c:v>
                </c:pt>
                <c:pt idx="88766">
                  <c:v>1</c:v>
                </c:pt>
                <c:pt idx="88767">
                  <c:v>1</c:v>
                </c:pt>
                <c:pt idx="88768">
                  <c:v>1</c:v>
                </c:pt>
                <c:pt idx="88769">
                  <c:v>1</c:v>
                </c:pt>
                <c:pt idx="88770">
                  <c:v>1</c:v>
                </c:pt>
                <c:pt idx="88771">
                  <c:v>1</c:v>
                </c:pt>
                <c:pt idx="88772">
                  <c:v>1</c:v>
                </c:pt>
                <c:pt idx="88773">
                  <c:v>1</c:v>
                </c:pt>
                <c:pt idx="88774">
                  <c:v>1</c:v>
                </c:pt>
                <c:pt idx="88775">
                  <c:v>1</c:v>
                </c:pt>
                <c:pt idx="88776">
                  <c:v>0.875</c:v>
                </c:pt>
                <c:pt idx="88777">
                  <c:v>1</c:v>
                </c:pt>
                <c:pt idx="88778">
                  <c:v>1</c:v>
                </c:pt>
                <c:pt idx="88779">
                  <c:v>1</c:v>
                </c:pt>
                <c:pt idx="88780">
                  <c:v>1</c:v>
                </c:pt>
                <c:pt idx="88781">
                  <c:v>1</c:v>
                </c:pt>
                <c:pt idx="88782">
                  <c:v>1</c:v>
                </c:pt>
                <c:pt idx="88783">
                  <c:v>1</c:v>
                </c:pt>
                <c:pt idx="88784">
                  <c:v>1</c:v>
                </c:pt>
                <c:pt idx="88785">
                  <c:v>1</c:v>
                </c:pt>
                <c:pt idx="88786">
                  <c:v>1</c:v>
                </c:pt>
                <c:pt idx="88787">
                  <c:v>1</c:v>
                </c:pt>
                <c:pt idx="88788">
                  <c:v>1</c:v>
                </c:pt>
                <c:pt idx="88789">
                  <c:v>1</c:v>
                </c:pt>
                <c:pt idx="88790">
                  <c:v>1</c:v>
                </c:pt>
                <c:pt idx="88791">
                  <c:v>1</c:v>
                </c:pt>
                <c:pt idx="88792">
                  <c:v>1</c:v>
                </c:pt>
                <c:pt idx="88793">
                  <c:v>1</c:v>
                </c:pt>
                <c:pt idx="88794">
                  <c:v>1</c:v>
                </c:pt>
                <c:pt idx="88795">
                  <c:v>1</c:v>
                </c:pt>
                <c:pt idx="88796">
                  <c:v>1</c:v>
                </c:pt>
                <c:pt idx="88797">
                  <c:v>1</c:v>
                </c:pt>
                <c:pt idx="88798">
                  <c:v>1</c:v>
                </c:pt>
                <c:pt idx="88799">
                  <c:v>1</c:v>
                </c:pt>
                <c:pt idx="88800">
                  <c:v>1</c:v>
                </c:pt>
                <c:pt idx="88801">
                  <c:v>1</c:v>
                </c:pt>
                <c:pt idx="88802">
                  <c:v>1</c:v>
                </c:pt>
                <c:pt idx="88803">
                  <c:v>1</c:v>
                </c:pt>
                <c:pt idx="88804">
                  <c:v>1</c:v>
                </c:pt>
                <c:pt idx="88805">
                  <c:v>1</c:v>
                </c:pt>
                <c:pt idx="88806">
                  <c:v>1</c:v>
                </c:pt>
                <c:pt idx="88807">
                  <c:v>1</c:v>
                </c:pt>
                <c:pt idx="88808">
                  <c:v>1</c:v>
                </c:pt>
                <c:pt idx="88809">
                  <c:v>1</c:v>
                </c:pt>
                <c:pt idx="88810">
                  <c:v>1</c:v>
                </c:pt>
                <c:pt idx="88811">
                  <c:v>0.875</c:v>
                </c:pt>
                <c:pt idx="88812">
                  <c:v>1</c:v>
                </c:pt>
                <c:pt idx="88813">
                  <c:v>1</c:v>
                </c:pt>
                <c:pt idx="88814">
                  <c:v>1</c:v>
                </c:pt>
                <c:pt idx="88815">
                  <c:v>1</c:v>
                </c:pt>
                <c:pt idx="88816">
                  <c:v>1</c:v>
                </c:pt>
                <c:pt idx="88817">
                  <c:v>1</c:v>
                </c:pt>
                <c:pt idx="88818">
                  <c:v>1</c:v>
                </c:pt>
                <c:pt idx="88819">
                  <c:v>1</c:v>
                </c:pt>
                <c:pt idx="88820">
                  <c:v>1</c:v>
                </c:pt>
                <c:pt idx="88821">
                  <c:v>1</c:v>
                </c:pt>
                <c:pt idx="88822">
                  <c:v>1</c:v>
                </c:pt>
                <c:pt idx="88823">
                  <c:v>1</c:v>
                </c:pt>
                <c:pt idx="88824">
                  <c:v>1</c:v>
                </c:pt>
                <c:pt idx="88825">
                  <c:v>1</c:v>
                </c:pt>
                <c:pt idx="88826">
                  <c:v>0.875</c:v>
                </c:pt>
                <c:pt idx="88827">
                  <c:v>1</c:v>
                </c:pt>
                <c:pt idx="88828">
                  <c:v>1</c:v>
                </c:pt>
                <c:pt idx="88829">
                  <c:v>1</c:v>
                </c:pt>
                <c:pt idx="88830">
                  <c:v>1</c:v>
                </c:pt>
                <c:pt idx="88831">
                  <c:v>1</c:v>
                </c:pt>
                <c:pt idx="88832">
                  <c:v>1</c:v>
                </c:pt>
                <c:pt idx="88833">
                  <c:v>1</c:v>
                </c:pt>
                <c:pt idx="88834">
                  <c:v>1</c:v>
                </c:pt>
                <c:pt idx="88835">
                  <c:v>1</c:v>
                </c:pt>
                <c:pt idx="88836">
                  <c:v>1</c:v>
                </c:pt>
                <c:pt idx="88837">
                  <c:v>1</c:v>
                </c:pt>
                <c:pt idx="88838">
                  <c:v>1</c:v>
                </c:pt>
                <c:pt idx="88839">
                  <c:v>1</c:v>
                </c:pt>
                <c:pt idx="88840">
                  <c:v>1</c:v>
                </c:pt>
                <c:pt idx="88841">
                  <c:v>1</c:v>
                </c:pt>
                <c:pt idx="88842">
                  <c:v>1</c:v>
                </c:pt>
                <c:pt idx="88843">
                  <c:v>1</c:v>
                </c:pt>
                <c:pt idx="88844">
                  <c:v>1</c:v>
                </c:pt>
                <c:pt idx="88845">
                  <c:v>1</c:v>
                </c:pt>
                <c:pt idx="88846">
                  <c:v>1</c:v>
                </c:pt>
                <c:pt idx="88847">
                  <c:v>1</c:v>
                </c:pt>
                <c:pt idx="88848">
                  <c:v>1</c:v>
                </c:pt>
                <c:pt idx="88849">
                  <c:v>1</c:v>
                </c:pt>
                <c:pt idx="88850">
                  <c:v>1</c:v>
                </c:pt>
                <c:pt idx="88851">
                  <c:v>1</c:v>
                </c:pt>
                <c:pt idx="88852">
                  <c:v>1</c:v>
                </c:pt>
                <c:pt idx="88853">
                  <c:v>1</c:v>
                </c:pt>
                <c:pt idx="88854">
                  <c:v>1</c:v>
                </c:pt>
                <c:pt idx="88855">
                  <c:v>1</c:v>
                </c:pt>
                <c:pt idx="88856">
                  <c:v>1</c:v>
                </c:pt>
                <c:pt idx="88857">
                  <c:v>1</c:v>
                </c:pt>
                <c:pt idx="88858">
                  <c:v>1</c:v>
                </c:pt>
                <c:pt idx="88859">
                  <c:v>1</c:v>
                </c:pt>
                <c:pt idx="88860">
                  <c:v>1</c:v>
                </c:pt>
                <c:pt idx="88861">
                  <c:v>1</c:v>
                </c:pt>
                <c:pt idx="88862">
                  <c:v>1</c:v>
                </c:pt>
                <c:pt idx="88863">
                  <c:v>1</c:v>
                </c:pt>
                <c:pt idx="88864">
                  <c:v>1</c:v>
                </c:pt>
                <c:pt idx="88865">
                  <c:v>0.875</c:v>
                </c:pt>
                <c:pt idx="88866">
                  <c:v>1</c:v>
                </c:pt>
                <c:pt idx="88867">
                  <c:v>1</c:v>
                </c:pt>
                <c:pt idx="88868">
                  <c:v>1</c:v>
                </c:pt>
                <c:pt idx="88869">
                  <c:v>1</c:v>
                </c:pt>
                <c:pt idx="88870">
                  <c:v>0.875</c:v>
                </c:pt>
                <c:pt idx="88871">
                  <c:v>1</c:v>
                </c:pt>
                <c:pt idx="88872">
                  <c:v>0.875</c:v>
                </c:pt>
                <c:pt idx="88873">
                  <c:v>1</c:v>
                </c:pt>
                <c:pt idx="88874">
                  <c:v>1</c:v>
                </c:pt>
                <c:pt idx="88875">
                  <c:v>1</c:v>
                </c:pt>
                <c:pt idx="88876">
                  <c:v>1</c:v>
                </c:pt>
                <c:pt idx="88877">
                  <c:v>1</c:v>
                </c:pt>
                <c:pt idx="88878">
                  <c:v>0.875</c:v>
                </c:pt>
                <c:pt idx="88879">
                  <c:v>0.875</c:v>
                </c:pt>
                <c:pt idx="88880">
                  <c:v>1</c:v>
                </c:pt>
                <c:pt idx="88881">
                  <c:v>1</c:v>
                </c:pt>
                <c:pt idx="88882">
                  <c:v>1</c:v>
                </c:pt>
                <c:pt idx="88883">
                  <c:v>1</c:v>
                </c:pt>
                <c:pt idx="88884">
                  <c:v>1</c:v>
                </c:pt>
                <c:pt idx="88885">
                  <c:v>1</c:v>
                </c:pt>
                <c:pt idx="88886">
                  <c:v>1</c:v>
                </c:pt>
                <c:pt idx="88887">
                  <c:v>1</c:v>
                </c:pt>
                <c:pt idx="88888">
                  <c:v>1</c:v>
                </c:pt>
                <c:pt idx="88889">
                  <c:v>1</c:v>
                </c:pt>
                <c:pt idx="88890">
                  <c:v>1</c:v>
                </c:pt>
                <c:pt idx="88891">
                  <c:v>1</c:v>
                </c:pt>
                <c:pt idx="88892">
                  <c:v>0.875</c:v>
                </c:pt>
                <c:pt idx="88893">
                  <c:v>1</c:v>
                </c:pt>
                <c:pt idx="88894">
                  <c:v>1</c:v>
                </c:pt>
                <c:pt idx="88895">
                  <c:v>1</c:v>
                </c:pt>
                <c:pt idx="88896">
                  <c:v>1</c:v>
                </c:pt>
                <c:pt idx="88897">
                  <c:v>1</c:v>
                </c:pt>
                <c:pt idx="88898">
                  <c:v>1</c:v>
                </c:pt>
                <c:pt idx="88899">
                  <c:v>1</c:v>
                </c:pt>
                <c:pt idx="88900">
                  <c:v>1</c:v>
                </c:pt>
                <c:pt idx="88901">
                  <c:v>1</c:v>
                </c:pt>
                <c:pt idx="88902">
                  <c:v>0.875</c:v>
                </c:pt>
                <c:pt idx="88903">
                  <c:v>0.875</c:v>
                </c:pt>
                <c:pt idx="88904">
                  <c:v>1</c:v>
                </c:pt>
                <c:pt idx="88905">
                  <c:v>0.625</c:v>
                </c:pt>
                <c:pt idx="88906">
                  <c:v>1</c:v>
                </c:pt>
                <c:pt idx="88907">
                  <c:v>1</c:v>
                </c:pt>
                <c:pt idx="88908">
                  <c:v>1</c:v>
                </c:pt>
                <c:pt idx="88909">
                  <c:v>1</c:v>
                </c:pt>
                <c:pt idx="88910">
                  <c:v>1</c:v>
                </c:pt>
                <c:pt idx="88911">
                  <c:v>1</c:v>
                </c:pt>
                <c:pt idx="88912">
                  <c:v>0.875</c:v>
                </c:pt>
                <c:pt idx="88913">
                  <c:v>1</c:v>
                </c:pt>
                <c:pt idx="88914">
                  <c:v>1</c:v>
                </c:pt>
                <c:pt idx="88915">
                  <c:v>1</c:v>
                </c:pt>
                <c:pt idx="88916">
                  <c:v>1</c:v>
                </c:pt>
                <c:pt idx="88917">
                  <c:v>1</c:v>
                </c:pt>
                <c:pt idx="88918">
                  <c:v>1</c:v>
                </c:pt>
                <c:pt idx="88919">
                  <c:v>1</c:v>
                </c:pt>
                <c:pt idx="88920">
                  <c:v>1</c:v>
                </c:pt>
                <c:pt idx="88921">
                  <c:v>1</c:v>
                </c:pt>
                <c:pt idx="88922">
                  <c:v>1</c:v>
                </c:pt>
                <c:pt idx="88923">
                  <c:v>1</c:v>
                </c:pt>
                <c:pt idx="88924">
                  <c:v>1</c:v>
                </c:pt>
                <c:pt idx="88925">
                  <c:v>1</c:v>
                </c:pt>
                <c:pt idx="88926">
                  <c:v>1</c:v>
                </c:pt>
                <c:pt idx="88927">
                  <c:v>1</c:v>
                </c:pt>
                <c:pt idx="88928">
                  <c:v>1</c:v>
                </c:pt>
                <c:pt idx="88929">
                  <c:v>1</c:v>
                </c:pt>
                <c:pt idx="88930">
                  <c:v>1</c:v>
                </c:pt>
                <c:pt idx="88931">
                  <c:v>1</c:v>
                </c:pt>
                <c:pt idx="88932">
                  <c:v>1</c:v>
                </c:pt>
                <c:pt idx="88933">
                  <c:v>1</c:v>
                </c:pt>
                <c:pt idx="88934">
                  <c:v>1</c:v>
                </c:pt>
                <c:pt idx="88935">
                  <c:v>1</c:v>
                </c:pt>
                <c:pt idx="88936">
                  <c:v>0.875</c:v>
                </c:pt>
                <c:pt idx="88937">
                  <c:v>1</c:v>
                </c:pt>
                <c:pt idx="88938">
                  <c:v>1</c:v>
                </c:pt>
                <c:pt idx="88939">
                  <c:v>1</c:v>
                </c:pt>
                <c:pt idx="88940">
                  <c:v>1</c:v>
                </c:pt>
                <c:pt idx="88941">
                  <c:v>1</c:v>
                </c:pt>
                <c:pt idx="88942">
                  <c:v>1</c:v>
                </c:pt>
                <c:pt idx="88943">
                  <c:v>1</c:v>
                </c:pt>
                <c:pt idx="88944">
                  <c:v>1</c:v>
                </c:pt>
                <c:pt idx="88945">
                  <c:v>0.875</c:v>
                </c:pt>
                <c:pt idx="88946">
                  <c:v>1</c:v>
                </c:pt>
                <c:pt idx="88947">
                  <c:v>0.875</c:v>
                </c:pt>
                <c:pt idx="88948">
                  <c:v>0.875</c:v>
                </c:pt>
                <c:pt idx="88949">
                  <c:v>1</c:v>
                </c:pt>
                <c:pt idx="88950">
                  <c:v>1</c:v>
                </c:pt>
                <c:pt idx="88951">
                  <c:v>1</c:v>
                </c:pt>
                <c:pt idx="88952">
                  <c:v>1</c:v>
                </c:pt>
                <c:pt idx="88953">
                  <c:v>1</c:v>
                </c:pt>
                <c:pt idx="88954">
                  <c:v>1</c:v>
                </c:pt>
                <c:pt idx="88955">
                  <c:v>1</c:v>
                </c:pt>
                <c:pt idx="88956">
                  <c:v>1</c:v>
                </c:pt>
                <c:pt idx="88957">
                  <c:v>1</c:v>
                </c:pt>
                <c:pt idx="88958">
                  <c:v>1</c:v>
                </c:pt>
                <c:pt idx="88959">
                  <c:v>1</c:v>
                </c:pt>
                <c:pt idx="88960">
                  <c:v>1</c:v>
                </c:pt>
                <c:pt idx="88961">
                  <c:v>1</c:v>
                </c:pt>
                <c:pt idx="88962">
                  <c:v>1</c:v>
                </c:pt>
                <c:pt idx="88963">
                  <c:v>1</c:v>
                </c:pt>
                <c:pt idx="88964">
                  <c:v>1</c:v>
                </c:pt>
                <c:pt idx="88965">
                  <c:v>1</c:v>
                </c:pt>
                <c:pt idx="88966">
                  <c:v>1</c:v>
                </c:pt>
                <c:pt idx="88967">
                  <c:v>1</c:v>
                </c:pt>
                <c:pt idx="88968">
                  <c:v>1</c:v>
                </c:pt>
                <c:pt idx="88969">
                  <c:v>1</c:v>
                </c:pt>
                <c:pt idx="88970">
                  <c:v>0.875</c:v>
                </c:pt>
                <c:pt idx="88971">
                  <c:v>1</c:v>
                </c:pt>
                <c:pt idx="88972">
                  <c:v>0.875</c:v>
                </c:pt>
                <c:pt idx="88973">
                  <c:v>1</c:v>
                </c:pt>
                <c:pt idx="88974">
                  <c:v>1</c:v>
                </c:pt>
                <c:pt idx="88975">
                  <c:v>0.875</c:v>
                </c:pt>
                <c:pt idx="88976">
                  <c:v>1</c:v>
                </c:pt>
                <c:pt idx="88977">
                  <c:v>1</c:v>
                </c:pt>
                <c:pt idx="88978">
                  <c:v>1</c:v>
                </c:pt>
                <c:pt idx="88979">
                  <c:v>1</c:v>
                </c:pt>
                <c:pt idx="88980">
                  <c:v>1</c:v>
                </c:pt>
                <c:pt idx="88981">
                  <c:v>0.875</c:v>
                </c:pt>
                <c:pt idx="88982">
                  <c:v>1</c:v>
                </c:pt>
                <c:pt idx="88983">
                  <c:v>1</c:v>
                </c:pt>
                <c:pt idx="88984">
                  <c:v>1</c:v>
                </c:pt>
                <c:pt idx="88985">
                  <c:v>1</c:v>
                </c:pt>
                <c:pt idx="88986">
                  <c:v>1</c:v>
                </c:pt>
                <c:pt idx="88987">
                  <c:v>1</c:v>
                </c:pt>
                <c:pt idx="88988">
                  <c:v>1</c:v>
                </c:pt>
                <c:pt idx="88989">
                  <c:v>0.875</c:v>
                </c:pt>
                <c:pt idx="88990">
                  <c:v>1</c:v>
                </c:pt>
                <c:pt idx="88991">
                  <c:v>1</c:v>
                </c:pt>
                <c:pt idx="88992">
                  <c:v>1</c:v>
                </c:pt>
                <c:pt idx="88993">
                  <c:v>1</c:v>
                </c:pt>
                <c:pt idx="88994">
                  <c:v>1</c:v>
                </c:pt>
                <c:pt idx="88995">
                  <c:v>1</c:v>
                </c:pt>
                <c:pt idx="88996">
                  <c:v>1</c:v>
                </c:pt>
                <c:pt idx="88997">
                  <c:v>1</c:v>
                </c:pt>
                <c:pt idx="88998">
                  <c:v>1</c:v>
                </c:pt>
                <c:pt idx="88999">
                  <c:v>1</c:v>
                </c:pt>
                <c:pt idx="89000">
                  <c:v>1</c:v>
                </c:pt>
                <c:pt idx="89001">
                  <c:v>1</c:v>
                </c:pt>
                <c:pt idx="89002">
                  <c:v>1</c:v>
                </c:pt>
                <c:pt idx="89003">
                  <c:v>1</c:v>
                </c:pt>
                <c:pt idx="89004">
                  <c:v>1</c:v>
                </c:pt>
                <c:pt idx="89005">
                  <c:v>1</c:v>
                </c:pt>
                <c:pt idx="89006">
                  <c:v>1</c:v>
                </c:pt>
                <c:pt idx="89007">
                  <c:v>1</c:v>
                </c:pt>
                <c:pt idx="89008">
                  <c:v>1</c:v>
                </c:pt>
                <c:pt idx="89009">
                  <c:v>1</c:v>
                </c:pt>
                <c:pt idx="89010">
                  <c:v>1</c:v>
                </c:pt>
                <c:pt idx="89011">
                  <c:v>1</c:v>
                </c:pt>
                <c:pt idx="89012">
                  <c:v>1</c:v>
                </c:pt>
                <c:pt idx="89013">
                  <c:v>1</c:v>
                </c:pt>
                <c:pt idx="89014">
                  <c:v>1</c:v>
                </c:pt>
                <c:pt idx="89015">
                  <c:v>1</c:v>
                </c:pt>
                <c:pt idx="89016">
                  <c:v>1</c:v>
                </c:pt>
                <c:pt idx="89017">
                  <c:v>1</c:v>
                </c:pt>
                <c:pt idx="89018">
                  <c:v>1</c:v>
                </c:pt>
                <c:pt idx="89019">
                  <c:v>1</c:v>
                </c:pt>
                <c:pt idx="89020">
                  <c:v>0.875</c:v>
                </c:pt>
                <c:pt idx="89021">
                  <c:v>1</c:v>
                </c:pt>
                <c:pt idx="89022">
                  <c:v>1</c:v>
                </c:pt>
                <c:pt idx="89023">
                  <c:v>0.875</c:v>
                </c:pt>
                <c:pt idx="89024">
                  <c:v>1</c:v>
                </c:pt>
                <c:pt idx="89025">
                  <c:v>1</c:v>
                </c:pt>
                <c:pt idx="89026">
                  <c:v>1</c:v>
                </c:pt>
                <c:pt idx="89027">
                  <c:v>1</c:v>
                </c:pt>
                <c:pt idx="89028">
                  <c:v>1</c:v>
                </c:pt>
                <c:pt idx="89029">
                  <c:v>1</c:v>
                </c:pt>
                <c:pt idx="89030">
                  <c:v>1</c:v>
                </c:pt>
                <c:pt idx="89031">
                  <c:v>1</c:v>
                </c:pt>
                <c:pt idx="89032">
                  <c:v>1</c:v>
                </c:pt>
                <c:pt idx="89033">
                  <c:v>1</c:v>
                </c:pt>
                <c:pt idx="89034">
                  <c:v>1</c:v>
                </c:pt>
                <c:pt idx="89035">
                  <c:v>0.875</c:v>
                </c:pt>
                <c:pt idx="89036">
                  <c:v>1</c:v>
                </c:pt>
                <c:pt idx="89037">
                  <c:v>1</c:v>
                </c:pt>
                <c:pt idx="89038">
                  <c:v>1</c:v>
                </c:pt>
                <c:pt idx="89039">
                  <c:v>1</c:v>
                </c:pt>
                <c:pt idx="89040">
                  <c:v>1</c:v>
                </c:pt>
                <c:pt idx="89041">
                  <c:v>1</c:v>
                </c:pt>
                <c:pt idx="89042">
                  <c:v>1</c:v>
                </c:pt>
                <c:pt idx="89043">
                  <c:v>1</c:v>
                </c:pt>
                <c:pt idx="89044">
                  <c:v>0.875</c:v>
                </c:pt>
                <c:pt idx="89045">
                  <c:v>1</c:v>
                </c:pt>
                <c:pt idx="89046">
                  <c:v>1</c:v>
                </c:pt>
                <c:pt idx="89047">
                  <c:v>1</c:v>
                </c:pt>
                <c:pt idx="89048">
                  <c:v>1</c:v>
                </c:pt>
                <c:pt idx="89049">
                  <c:v>1</c:v>
                </c:pt>
                <c:pt idx="89050">
                  <c:v>1</c:v>
                </c:pt>
                <c:pt idx="89051">
                  <c:v>0.875</c:v>
                </c:pt>
                <c:pt idx="89052">
                  <c:v>1</c:v>
                </c:pt>
                <c:pt idx="89053">
                  <c:v>1</c:v>
                </c:pt>
                <c:pt idx="89054">
                  <c:v>1</c:v>
                </c:pt>
                <c:pt idx="89055">
                  <c:v>1</c:v>
                </c:pt>
                <c:pt idx="89056">
                  <c:v>1</c:v>
                </c:pt>
                <c:pt idx="89057">
                  <c:v>0.875</c:v>
                </c:pt>
                <c:pt idx="89058">
                  <c:v>1</c:v>
                </c:pt>
                <c:pt idx="89059">
                  <c:v>1</c:v>
                </c:pt>
                <c:pt idx="89060">
                  <c:v>1</c:v>
                </c:pt>
                <c:pt idx="89061">
                  <c:v>1</c:v>
                </c:pt>
                <c:pt idx="89062">
                  <c:v>1</c:v>
                </c:pt>
                <c:pt idx="89063">
                  <c:v>1</c:v>
                </c:pt>
                <c:pt idx="89064">
                  <c:v>0.875</c:v>
                </c:pt>
                <c:pt idx="89065">
                  <c:v>1</c:v>
                </c:pt>
                <c:pt idx="89066">
                  <c:v>1</c:v>
                </c:pt>
                <c:pt idx="89067">
                  <c:v>1</c:v>
                </c:pt>
                <c:pt idx="89068">
                  <c:v>1</c:v>
                </c:pt>
                <c:pt idx="89069">
                  <c:v>1</c:v>
                </c:pt>
                <c:pt idx="89070">
                  <c:v>1</c:v>
                </c:pt>
                <c:pt idx="89071">
                  <c:v>1</c:v>
                </c:pt>
                <c:pt idx="89072">
                  <c:v>1</c:v>
                </c:pt>
                <c:pt idx="89073">
                  <c:v>1</c:v>
                </c:pt>
                <c:pt idx="89074">
                  <c:v>0.875</c:v>
                </c:pt>
                <c:pt idx="89075">
                  <c:v>1</c:v>
                </c:pt>
                <c:pt idx="89076">
                  <c:v>1</c:v>
                </c:pt>
                <c:pt idx="89077">
                  <c:v>1</c:v>
                </c:pt>
                <c:pt idx="89078">
                  <c:v>1</c:v>
                </c:pt>
                <c:pt idx="89079">
                  <c:v>1</c:v>
                </c:pt>
                <c:pt idx="89080">
                  <c:v>1</c:v>
                </c:pt>
                <c:pt idx="89081">
                  <c:v>0.875</c:v>
                </c:pt>
                <c:pt idx="89082">
                  <c:v>1</c:v>
                </c:pt>
                <c:pt idx="89083">
                  <c:v>1</c:v>
                </c:pt>
                <c:pt idx="89084">
                  <c:v>1</c:v>
                </c:pt>
                <c:pt idx="89085">
                  <c:v>1</c:v>
                </c:pt>
                <c:pt idx="89086">
                  <c:v>1</c:v>
                </c:pt>
                <c:pt idx="89087">
                  <c:v>1</c:v>
                </c:pt>
                <c:pt idx="89088">
                  <c:v>1</c:v>
                </c:pt>
                <c:pt idx="89089">
                  <c:v>1</c:v>
                </c:pt>
                <c:pt idx="89090">
                  <c:v>1</c:v>
                </c:pt>
                <c:pt idx="89091">
                  <c:v>1</c:v>
                </c:pt>
                <c:pt idx="89092">
                  <c:v>1</c:v>
                </c:pt>
                <c:pt idx="89093">
                  <c:v>1</c:v>
                </c:pt>
                <c:pt idx="89094">
                  <c:v>1</c:v>
                </c:pt>
                <c:pt idx="89095">
                  <c:v>1</c:v>
                </c:pt>
                <c:pt idx="89096">
                  <c:v>1</c:v>
                </c:pt>
                <c:pt idx="89097">
                  <c:v>1</c:v>
                </c:pt>
                <c:pt idx="89098">
                  <c:v>0.875</c:v>
                </c:pt>
                <c:pt idx="89099">
                  <c:v>1</c:v>
                </c:pt>
                <c:pt idx="89100">
                  <c:v>1</c:v>
                </c:pt>
                <c:pt idx="89101">
                  <c:v>1</c:v>
                </c:pt>
                <c:pt idx="89102">
                  <c:v>1</c:v>
                </c:pt>
                <c:pt idx="89103">
                  <c:v>1</c:v>
                </c:pt>
                <c:pt idx="89104">
                  <c:v>1</c:v>
                </c:pt>
                <c:pt idx="89105">
                  <c:v>1</c:v>
                </c:pt>
                <c:pt idx="89106">
                  <c:v>1</c:v>
                </c:pt>
                <c:pt idx="89107">
                  <c:v>1</c:v>
                </c:pt>
                <c:pt idx="89108">
                  <c:v>1</c:v>
                </c:pt>
                <c:pt idx="89109">
                  <c:v>1</c:v>
                </c:pt>
                <c:pt idx="89110">
                  <c:v>1</c:v>
                </c:pt>
                <c:pt idx="89111">
                  <c:v>1</c:v>
                </c:pt>
                <c:pt idx="89112">
                  <c:v>1</c:v>
                </c:pt>
                <c:pt idx="89113">
                  <c:v>1</c:v>
                </c:pt>
                <c:pt idx="89114">
                  <c:v>1</c:v>
                </c:pt>
                <c:pt idx="89115">
                  <c:v>1</c:v>
                </c:pt>
                <c:pt idx="89116">
                  <c:v>1</c:v>
                </c:pt>
                <c:pt idx="89117">
                  <c:v>1</c:v>
                </c:pt>
                <c:pt idx="89118">
                  <c:v>1</c:v>
                </c:pt>
                <c:pt idx="89119">
                  <c:v>0.875</c:v>
                </c:pt>
                <c:pt idx="89120">
                  <c:v>1</c:v>
                </c:pt>
                <c:pt idx="89121">
                  <c:v>1</c:v>
                </c:pt>
                <c:pt idx="89122">
                  <c:v>1</c:v>
                </c:pt>
                <c:pt idx="89123">
                  <c:v>1</c:v>
                </c:pt>
                <c:pt idx="89124">
                  <c:v>1</c:v>
                </c:pt>
                <c:pt idx="89125">
                  <c:v>0.875</c:v>
                </c:pt>
                <c:pt idx="89126">
                  <c:v>1</c:v>
                </c:pt>
                <c:pt idx="89127">
                  <c:v>0.875</c:v>
                </c:pt>
                <c:pt idx="89128">
                  <c:v>0.875</c:v>
                </c:pt>
                <c:pt idx="89129">
                  <c:v>1</c:v>
                </c:pt>
                <c:pt idx="89130">
                  <c:v>1</c:v>
                </c:pt>
                <c:pt idx="89131">
                  <c:v>1</c:v>
                </c:pt>
                <c:pt idx="89132">
                  <c:v>1</c:v>
                </c:pt>
                <c:pt idx="89133">
                  <c:v>0.875</c:v>
                </c:pt>
                <c:pt idx="89134">
                  <c:v>1</c:v>
                </c:pt>
                <c:pt idx="89135">
                  <c:v>1</c:v>
                </c:pt>
                <c:pt idx="89136">
                  <c:v>0.875</c:v>
                </c:pt>
                <c:pt idx="89137">
                  <c:v>1</c:v>
                </c:pt>
                <c:pt idx="89138">
                  <c:v>0.875</c:v>
                </c:pt>
                <c:pt idx="89139">
                  <c:v>1</c:v>
                </c:pt>
                <c:pt idx="89140">
                  <c:v>1</c:v>
                </c:pt>
                <c:pt idx="89141">
                  <c:v>1</c:v>
                </c:pt>
                <c:pt idx="89142">
                  <c:v>1</c:v>
                </c:pt>
                <c:pt idx="89143">
                  <c:v>0.875</c:v>
                </c:pt>
                <c:pt idx="89144">
                  <c:v>1</c:v>
                </c:pt>
                <c:pt idx="89145">
                  <c:v>0.125</c:v>
                </c:pt>
                <c:pt idx="89146">
                  <c:v>1</c:v>
                </c:pt>
                <c:pt idx="89147">
                  <c:v>1</c:v>
                </c:pt>
                <c:pt idx="89148">
                  <c:v>1</c:v>
                </c:pt>
                <c:pt idx="89149">
                  <c:v>1</c:v>
                </c:pt>
                <c:pt idx="89150">
                  <c:v>1</c:v>
                </c:pt>
                <c:pt idx="89151">
                  <c:v>0.875</c:v>
                </c:pt>
                <c:pt idx="89152">
                  <c:v>0.125</c:v>
                </c:pt>
                <c:pt idx="89153">
                  <c:v>1</c:v>
                </c:pt>
                <c:pt idx="89154">
                  <c:v>0.875</c:v>
                </c:pt>
                <c:pt idx="89155">
                  <c:v>1</c:v>
                </c:pt>
                <c:pt idx="89156">
                  <c:v>1</c:v>
                </c:pt>
                <c:pt idx="89157">
                  <c:v>1</c:v>
                </c:pt>
                <c:pt idx="89158">
                  <c:v>1</c:v>
                </c:pt>
                <c:pt idx="89159">
                  <c:v>1</c:v>
                </c:pt>
                <c:pt idx="89160">
                  <c:v>1</c:v>
                </c:pt>
                <c:pt idx="89161">
                  <c:v>1</c:v>
                </c:pt>
                <c:pt idx="89162">
                  <c:v>1</c:v>
                </c:pt>
                <c:pt idx="89163">
                  <c:v>1</c:v>
                </c:pt>
                <c:pt idx="89164">
                  <c:v>1</c:v>
                </c:pt>
                <c:pt idx="89165">
                  <c:v>1</c:v>
                </c:pt>
                <c:pt idx="89166">
                  <c:v>1</c:v>
                </c:pt>
                <c:pt idx="89167">
                  <c:v>1</c:v>
                </c:pt>
                <c:pt idx="89168">
                  <c:v>0.875</c:v>
                </c:pt>
                <c:pt idx="89169">
                  <c:v>0.875</c:v>
                </c:pt>
                <c:pt idx="89170">
                  <c:v>1</c:v>
                </c:pt>
                <c:pt idx="89171">
                  <c:v>1</c:v>
                </c:pt>
                <c:pt idx="89172">
                  <c:v>1</c:v>
                </c:pt>
                <c:pt idx="89173">
                  <c:v>1</c:v>
                </c:pt>
                <c:pt idx="89174">
                  <c:v>1</c:v>
                </c:pt>
                <c:pt idx="89175">
                  <c:v>1</c:v>
                </c:pt>
                <c:pt idx="89176">
                  <c:v>1</c:v>
                </c:pt>
                <c:pt idx="89177">
                  <c:v>1</c:v>
                </c:pt>
                <c:pt idx="89178">
                  <c:v>1</c:v>
                </c:pt>
                <c:pt idx="89179">
                  <c:v>1</c:v>
                </c:pt>
                <c:pt idx="89180">
                  <c:v>1</c:v>
                </c:pt>
                <c:pt idx="89181">
                  <c:v>1</c:v>
                </c:pt>
                <c:pt idx="89182">
                  <c:v>1</c:v>
                </c:pt>
                <c:pt idx="89183">
                  <c:v>1</c:v>
                </c:pt>
                <c:pt idx="89184">
                  <c:v>1</c:v>
                </c:pt>
                <c:pt idx="89185">
                  <c:v>0.875</c:v>
                </c:pt>
                <c:pt idx="89186">
                  <c:v>1</c:v>
                </c:pt>
                <c:pt idx="89187">
                  <c:v>1</c:v>
                </c:pt>
                <c:pt idx="89188">
                  <c:v>1</c:v>
                </c:pt>
                <c:pt idx="89189">
                  <c:v>1</c:v>
                </c:pt>
                <c:pt idx="89190">
                  <c:v>1</c:v>
                </c:pt>
                <c:pt idx="89191">
                  <c:v>1</c:v>
                </c:pt>
                <c:pt idx="89192">
                  <c:v>0.875</c:v>
                </c:pt>
                <c:pt idx="89193">
                  <c:v>1</c:v>
                </c:pt>
                <c:pt idx="89194">
                  <c:v>1</c:v>
                </c:pt>
                <c:pt idx="89195">
                  <c:v>1</c:v>
                </c:pt>
                <c:pt idx="89196">
                  <c:v>1</c:v>
                </c:pt>
                <c:pt idx="89197">
                  <c:v>1</c:v>
                </c:pt>
                <c:pt idx="89198">
                  <c:v>1</c:v>
                </c:pt>
                <c:pt idx="89199">
                  <c:v>1</c:v>
                </c:pt>
                <c:pt idx="89200">
                  <c:v>1</c:v>
                </c:pt>
                <c:pt idx="89201">
                  <c:v>1</c:v>
                </c:pt>
                <c:pt idx="89202">
                  <c:v>1</c:v>
                </c:pt>
                <c:pt idx="89203">
                  <c:v>1</c:v>
                </c:pt>
                <c:pt idx="89204">
                  <c:v>1</c:v>
                </c:pt>
                <c:pt idx="89205">
                  <c:v>1</c:v>
                </c:pt>
                <c:pt idx="89206">
                  <c:v>1</c:v>
                </c:pt>
                <c:pt idx="89207">
                  <c:v>1</c:v>
                </c:pt>
                <c:pt idx="89208">
                  <c:v>1</c:v>
                </c:pt>
                <c:pt idx="89209">
                  <c:v>1</c:v>
                </c:pt>
                <c:pt idx="89210">
                  <c:v>1</c:v>
                </c:pt>
                <c:pt idx="89211">
                  <c:v>1</c:v>
                </c:pt>
                <c:pt idx="89212">
                  <c:v>1</c:v>
                </c:pt>
                <c:pt idx="89213">
                  <c:v>1</c:v>
                </c:pt>
                <c:pt idx="89214">
                  <c:v>1</c:v>
                </c:pt>
                <c:pt idx="89215">
                  <c:v>1</c:v>
                </c:pt>
                <c:pt idx="89216">
                  <c:v>1</c:v>
                </c:pt>
                <c:pt idx="89217">
                  <c:v>1</c:v>
                </c:pt>
                <c:pt idx="89218">
                  <c:v>1</c:v>
                </c:pt>
                <c:pt idx="89219">
                  <c:v>1</c:v>
                </c:pt>
                <c:pt idx="89220">
                  <c:v>1</c:v>
                </c:pt>
                <c:pt idx="89221">
                  <c:v>1</c:v>
                </c:pt>
                <c:pt idx="89222">
                  <c:v>1</c:v>
                </c:pt>
                <c:pt idx="89223">
                  <c:v>1</c:v>
                </c:pt>
                <c:pt idx="89224">
                  <c:v>1</c:v>
                </c:pt>
                <c:pt idx="89225">
                  <c:v>1</c:v>
                </c:pt>
                <c:pt idx="89226">
                  <c:v>1</c:v>
                </c:pt>
                <c:pt idx="89227">
                  <c:v>1</c:v>
                </c:pt>
                <c:pt idx="89228">
                  <c:v>1</c:v>
                </c:pt>
                <c:pt idx="89229">
                  <c:v>1</c:v>
                </c:pt>
                <c:pt idx="89230">
                  <c:v>1</c:v>
                </c:pt>
                <c:pt idx="89231">
                  <c:v>1</c:v>
                </c:pt>
                <c:pt idx="89232">
                  <c:v>1</c:v>
                </c:pt>
                <c:pt idx="89233">
                  <c:v>1</c:v>
                </c:pt>
                <c:pt idx="89234">
                  <c:v>1</c:v>
                </c:pt>
                <c:pt idx="89235">
                  <c:v>1</c:v>
                </c:pt>
                <c:pt idx="89236">
                  <c:v>1</c:v>
                </c:pt>
                <c:pt idx="89237">
                  <c:v>1</c:v>
                </c:pt>
                <c:pt idx="89238">
                  <c:v>1</c:v>
                </c:pt>
                <c:pt idx="89239">
                  <c:v>1</c:v>
                </c:pt>
                <c:pt idx="89240">
                  <c:v>1</c:v>
                </c:pt>
                <c:pt idx="89241">
                  <c:v>1</c:v>
                </c:pt>
                <c:pt idx="89242">
                  <c:v>1</c:v>
                </c:pt>
                <c:pt idx="89243">
                  <c:v>1</c:v>
                </c:pt>
                <c:pt idx="89244">
                  <c:v>1</c:v>
                </c:pt>
                <c:pt idx="89245">
                  <c:v>1</c:v>
                </c:pt>
                <c:pt idx="89246">
                  <c:v>1</c:v>
                </c:pt>
                <c:pt idx="89247">
                  <c:v>1</c:v>
                </c:pt>
                <c:pt idx="89248">
                  <c:v>1</c:v>
                </c:pt>
                <c:pt idx="89249">
                  <c:v>1</c:v>
                </c:pt>
                <c:pt idx="89250">
                  <c:v>1</c:v>
                </c:pt>
                <c:pt idx="89251">
                  <c:v>0.875</c:v>
                </c:pt>
                <c:pt idx="89252">
                  <c:v>1</c:v>
                </c:pt>
                <c:pt idx="89253">
                  <c:v>1</c:v>
                </c:pt>
                <c:pt idx="89254">
                  <c:v>1</c:v>
                </c:pt>
                <c:pt idx="89255">
                  <c:v>0.875</c:v>
                </c:pt>
                <c:pt idx="89256">
                  <c:v>1</c:v>
                </c:pt>
                <c:pt idx="89257">
                  <c:v>0.875</c:v>
                </c:pt>
                <c:pt idx="89258">
                  <c:v>1</c:v>
                </c:pt>
                <c:pt idx="89259">
                  <c:v>1</c:v>
                </c:pt>
                <c:pt idx="89260">
                  <c:v>0.875</c:v>
                </c:pt>
                <c:pt idx="89261">
                  <c:v>0.875</c:v>
                </c:pt>
                <c:pt idx="89262">
                  <c:v>1</c:v>
                </c:pt>
                <c:pt idx="89263">
                  <c:v>1</c:v>
                </c:pt>
                <c:pt idx="89264">
                  <c:v>1</c:v>
                </c:pt>
                <c:pt idx="89265">
                  <c:v>1</c:v>
                </c:pt>
                <c:pt idx="89266">
                  <c:v>1</c:v>
                </c:pt>
                <c:pt idx="89267">
                  <c:v>1</c:v>
                </c:pt>
                <c:pt idx="89268">
                  <c:v>1</c:v>
                </c:pt>
                <c:pt idx="89269">
                  <c:v>0.875</c:v>
                </c:pt>
                <c:pt idx="89270">
                  <c:v>1</c:v>
                </c:pt>
                <c:pt idx="89271">
                  <c:v>1</c:v>
                </c:pt>
                <c:pt idx="89272">
                  <c:v>1</c:v>
                </c:pt>
                <c:pt idx="89273">
                  <c:v>0.875</c:v>
                </c:pt>
                <c:pt idx="89274">
                  <c:v>1</c:v>
                </c:pt>
                <c:pt idx="89275">
                  <c:v>1</c:v>
                </c:pt>
                <c:pt idx="89276">
                  <c:v>1</c:v>
                </c:pt>
                <c:pt idx="89277">
                  <c:v>0.875</c:v>
                </c:pt>
                <c:pt idx="89278">
                  <c:v>1</c:v>
                </c:pt>
                <c:pt idx="89279">
                  <c:v>1</c:v>
                </c:pt>
                <c:pt idx="89280">
                  <c:v>1</c:v>
                </c:pt>
                <c:pt idx="89281">
                  <c:v>0.875</c:v>
                </c:pt>
                <c:pt idx="89282">
                  <c:v>1</c:v>
                </c:pt>
                <c:pt idx="89283">
                  <c:v>1</c:v>
                </c:pt>
                <c:pt idx="89284">
                  <c:v>1</c:v>
                </c:pt>
                <c:pt idx="89285">
                  <c:v>1</c:v>
                </c:pt>
                <c:pt idx="89286">
                  <c:v>1</c:v>
                </c:pt>
                <c:pt idx="89287">
                  <c:v>1</c:v>
                </c:pt>
                <c:pt idx="89288">
                  <c:v>1</c:v>
                </c:pt>
                <c:pt idx="89289">
                  <c:v>0.875</c:v>
                </c:pt>
                <c:pt idx="89290">
                  <c:v>1</c:v>
                </c:pt>
                <c:pt idx="89291">
                  <c:v>1</c:v>
                </c:pt>
                <c:pt idx="89292">
                  <c:v>0.875</c:v>
                </c:pt>
                <c:pt idx="89293">
                  <c:v>1</c:v>
                </c:pt>
                <c:pt idx="89294">
                  <c:v>1</c:v>
                </c:pt>
                <c:pt idx="89295">
                  <c:v>0.875</c:v>
                </c:pt>
                <c:pt idx="89296">
                  <c:v>1</c:v>
                </c:pt>
                <c:pt idx="89297">
                  <c:v>1</c:v>
                </c:pt>
                <c:pt idx="89298">
                  <c:v>1</c:v>
                </c:pt>
                <c:pt idx="89299">
                  <c:v>1</c:v>
                </c:pt>
                <c:pt idx="89300">
                  <c:v>1</c:v>
                </c:pt>
                <c:pt idx="89301">
                  <c:v>1</c:v>
                </c:pt>
                <c:pt idx="89302">
                  <c:v>1</c:v>
                </c:pt>
                <c:pt idx="89303">
                  <c:v>1</c:v>
                </c:pt>
                <c:pt idx="89304">
                  <c:v>1</c:v>
                </c:pt>
                <c:pt idx="89305">
                  <c:v>1</c:v>
                </c:pt>
                <c:pt idx="89306">
                  <c:v>1</c:v>
                </c:pt>
                <c:pt idx="89307">
                  <c:v>1</c:v>
                </c:pt>
                <c:pt idx="89308">
                  <c:v>1</c:v>
                </c:pt>
                <c:pt idx="89309">
                  <c:v>1</c:v>
                </c:pt>
                <c:pt idx="89310">
                  <c:v>1</c:v>
                </c:pt>
                <c:pt idx="89311">
                  <c:v>1</c:v>
                </c:pt>
                <c:pt idx="89312">
                  <c:v>1</c:v>
                </c:pt>
                <c:pt idx="89313">
                  <c:v>1</c:v>
                </c:pt>
                <c:pt idx="89314">
                  <c:v>0.875</c:v>
                </c:pt>
                <c:pt idx="89315">
                  <c:v>1</c:v>
                </c:pt>
                <c:pt idx="89316">
                  <c:v>1</c:v>
                </c:pt>
                <c:pt idx="89317">
                  <c:v>1</c:v>
                </c:pt>
                <c:pt idx="89318">
                  <c:v>1</c:v>
                </c:pt>
                <c:pt idx="89319">
                  <c:v>1</c:v>
                </c:pt>
                <c:pt idx="89320">
                  <c:v>1</c:v>
                </c:pt>
                <c:pt idx="89321">
                  <c:v>1</c:v>
                </c:pt>
                <c:pt idx="89322">
                  <c:v>1</c:v>
                </c:pt>
                <c:pt idx="89323">
                  <c:v>1</c:v>
                </c:pt>
                <c:pt idx="89324">
                  <c:v>1</c:v>
                </c:pt>
                <c:pt idx="89325">
                  <c:v>1</c:v>
                </c:pt>
                <c:pt idx="89326">
                  <c:v>1</c:v>
                </c:pt>
                <c:pt idx="89327">
                  <c:v>1</c:v>
                </c:pt>
                <c:pt idx="89328">
                  <c:v>1</c:v>
                </c:pt>
                <c:pt idx="89329">
                  <c:v>1</c:v>
                </c:pt>
                <c:pt idx="89330">
                  <c:v>0.875</c:v>
                </c:pt>
                <c:pt idx="89331">
                  <c:v>1</c:v>
                </c:pt>
                <c:pt idx="89332">
                  <c:v>1</c:v>
                </c:pt>
                <c:pt idx="89333">
                  <c:v>0.875</c:v>
                </c:pt>
                <c:pt idx="89334">
                  <c:v>1</c:v>
                </c:pt>
                <c:pt idx="89335">
                  <c:v>1</c:v>
                </c:pt>
                <c:pt idx="89336">
                  <c:v>1</c:v>
                </c:pt>
                <c:pt idx="89337">
                  <c:v>1</c:v>
                </c:pt>
                <c:pt idx="89338">
                  <c:v>1</c:v>
                </c:pt>
                <c:pt idx="89339">
                  <c:v>1</c:v>
                </c:pt>
                <c:pt idx="89340">
                  <c:v>1</c:v>
                </c:pt>
                <c:pt idx="89341">
                  <c:v>1</c:v>
                </c:pt>
                <c:pt idx="89342">
                  <c:v>1</c:v>
                </c:pt>
                <c:pt idx="89343">
                  <c:v>1</c:v>
                </c:pt>
                <c:pt idx="89344">
                  <c:v>0.875</c:v>
                </c:pt>
                <c:pt idx="89345">
                  <c:v>1</c:v>
                </c:pt>
                <c:pt idx="89346">
                  <c:v>1</c:v>
                </c:pt>
                <c:pt idx="89347">
                  <c:v>1</c:v>
                </c:pt>
                <c:pt idx="89348">
                  <c:v>1</c:v>
                </c:pt>
                <c:pt idx="89349">
                  <c:v>1</c:v>
                </c:pt>
                <c:pt idx="89350">
                  <c:v>1</c:v>
                </c:pt>
                <c:pt idx="89351">
                  <c:v>1</c:v>
                </c:pt>
                <c:pt idx="89352">
                  <c:v>1</c:v>
                </c:pt>
                <c:pt idx="89353">
                  <c:v>1</c:v>
                </c:pt>
                <c:pt idx="89354">
                  <c:v>1</c:v>
                </c:pt>
                <c:pt idx="89355">
                  <c:v>1</c:v>
                </c:pt>
                <c:pt idx="89356">
                  <c:v>1</c:v>
                </c:pt>
                <c:pt idx="89357">
                  <c:v>1</c:v>
                </c:pt>
                <c:pt idx="89358">
                  <c:v>1</c:v>
                </c:pt>
                <c:pt idx="89359">
                  <c:v>0.875</c:v>
                </c:pt>
                <c:pt idx="89360">
                  <c:v>0.875</c:v>
                </c:pt>
                <c:pt idx="89361">
                  <c:v>1</c:v>
                </c:pt>
                <c:pt idx="89362">
                  <c:v>1</c:v>
                </c:pt>
                <c:pt idx="89363">
                  <c:v>1</c:v>
                </c:pt>
                <c:pt idx="89364">
                  <c:v>1</c:v>
                </c:pt>
                <c:pt idx="89365">
                  <c:v>1</c:v>
                </c:pt>
                <c:pt idx="89366">
                  <c:v>1</c:v>
                </c:pt>
                <c:pt idx="89367">
                  <c:v>1</c:v>
                </c:pt>
                <c:pt idx="89368">
                  <c:v>1</c:v>
                </c:pt>
                <c:pt idx="89369">
                  <c:v>1</c:v>
                </c:pt>
                <c:pt idx="89370">
                  <c:v>1</c:v>
                </c:pt>
                <c:pt idx="89371">
                  <c:v>1</c:v>
                </c:pt>
                <c:pt idx="89372">
                  <c:v>1</c:v>
                </c:pt>
                <c:pt idx="89373">
                  <c:v>1</c:v>
                </c:pt>
                <c:pt idx="89374">
                  <c:v>1</c:v>
                </c:pt>
                <c:pt idx="89375">
                  <c:v>1</c:v>
                </c:pt>
                <c:pt idx="89376">
                  <c:v>1</c:v>
                </c:pt>
                <c:pt idx="89377">
                  <c:v>1</c:v>
                </c:pt>
                <c:pt idx="89378">
                  <c:v>1</c:v>
                </c:pt>
                <c:pt idx="89379">
                  <c:v>1</c:v>
                </c:pt>
                <c:pt idx="89380">
                  <c:v>1</c:v>
                </c:pt>
                <c:pt idx="89381">
                  <c:v>1</c:v>
                </c:pt>
                <c:pt idx="89382">
                  <c:v>1</c:v>
                </c:pt>
                <c:pt idx="89383">
                  <c:v>0.875</c:v>
                </c:pt>
                <c:pt idx="89384">
                  <c:v>0.875</c:v>
                </c:pt>
                <c:pt idx="89385">
                  <c:v>1</c:v>
                </c:pt>
                <c:pt idx="89386">
                  <c:v>1</c:v>
                </c:pt>
                <c:pt idx="89387">
                  <c:v>0.375</c:v>
                </c:pt>
                <c:pt idx="89388">
                  <c:v>1</c:v>
                </c:pt>
                <c:pt idx="89389">
                  <c:v>1</c:v>
                </c:pt>
                <c:pt idx="89390">
                  <c:v>1</c:v>
                </c:pt>
                <c:pt idx="89391">
                  <c:v>1</c:v>
                </c:pt>
                <c:pt idx="89392">
                  <c:v>1</c:v>
                </c:pt>
                <c:pt idx="89393">
                  <c:v>1</c:v>
                </c:pt>
                <c:pt idx="89394">
                  <c:v>1</c:v>
                </c:pt>
                <c:pt idx="89395">
                  <c:v>1</c:v>
                </c:pt>
                <c:pt idx="89396">
                  <c:v>1</c:v>
                </c:pt>
                <c:pt idx="89397">
                  <c:v>1</c:v>
                </c:pt>
                <c:pt idx="89398">
                  <c:v>1</c:v>
                </c:pt>
                <c:pt idx="89399">
                  <c:v>1</c:v>
                </c:pt>
                <c:pt idx="89400">
                  <c:v>1</c:v>
                </c:pt>
                <c:pt idx="89401">
                  <c:v>1</c:v>
                </c:pt>
                <c:pt idx="89402">
                  <c:v>0.875</c:v>
                </c:pt>
                <c:pt idx="89403">
                  <c:v>0.875</c:v>
                </c:pt>
                <c:pt idx="89404">
                  <c:v>1</c:v>
                </c:pt>
                <c:pt idx="89405">
                  <c:v>1</c:v>
                </c:pt>
                <c:pt idx="89406">
                  <c:v>1</c:v>
                </c:pt>
                <c:pt idx="89407">
                  <c:v>1</c:v>
                </c:pt>
                <c:pt idx="89408">
                  <c:v>1</c:v>
                </c:pt>
                <c:pt idx="89409">
                  <c:v>1</c:v>
                </c:pt>
                <c:pt idx="89410">
                  <c:v>1</c:v>
                </c:pt>
                <c:pt idx="89411">
                  <c:v>1</c:v>
                </c:pt>
                <c:pt idx="89412">
                  <c:v>0.875</c:v>
                </c:pt>
                <c:pt idx="89413">
                  <c:v>1</c:v>
                </c:pt>
                <c:pt idx="89414">
                  <c:v>1</c:v>
                </c:pt>
                <c:pt idx="89415">
                  <c:v>1</c:v>
                </c:pt>
                <c:pt idx="89416">
                  <c:v>1</c:v>
                </c:pt>
                <c:pt idx="89417">
                  <c:v>1</c:v>
                </c:pt>
                <c:pt idx="89418">
                  <c:v>0.875</c:v>
                </c:pt>
                <c:pt idx="89419">
                  <c:v>1</c:v>
                </c:pt>
                <c:pt idx="89420">
                  <c:v>1</c:v>
                </c:pt>
                <c:pt idx="89421">
                  <c:v>0.875</c:v>
                </c:pt>
                <c:pt idx="89422">
                  <c:v>1</c:v>
                </c:pt>
                <c:pt idx="89423">
                  <c:v>1</c:v>
                </c:pt>
                <c:pt idx="89424">
                  <c:v>0.875</c:v>
                </c:pt>
                <c:pt idx="89425">
                  <c:v>1</c:v>
                </c:pt>
                <c:pt idx="89426">
                  <c:v>1</c:v>
                </c:pt>
                <c:pt idx="89427">
                  <c:v>1</c:v>
                </c:pt>
                <c:pt idx="89428">
                  <c:v>0.875</c:v>
                </c:pt>
                <c:pt idx="89429">
                  <c:v>1</c:v>
                </c:pt>
                <c:pt idx="89430">
                  <c:v>1</c:v>
                </c:pt>
                <c:pt idx="89431">
                  <c:v>1</c:v>
                </c:pt>
                <c:pt idx="89432">
                  <c:v>1</c:v>
                </c:pt>
                <c:pt idx="89433">
                  <c:v>0.875</c:v>
                </c:pt>
                <c:pt idx="89434">
                  <c:v>1</c:v>
                </c:pt>
                <c:pt idx="89435">
                  <c:v>1</c:v>
                </c:pt>
                <c:pt idx="89436">
                  <c:v>1</c:v>
                </c:pt>
                <c:pt idx="89437">
                  <c:v>1</c:v>
                </c:pt>
                <c:pt idx="89438">
                  <c:v>1</c:v>
                </c:pt>
                <c:pt idx="89439">
                  <c:v>1</c:v>
                </c:pt>
                <c:pt idx="89440">
                  <c:v>1</c:v>
                </c:pt>
                <c:pt idx="89441">
                  <c:v>1</c:v>
                </c:pt>
                <c:pt idx="89442">
                  <c:v>1</c:v>
                </c:pt>
                <c:pt idx="89443">
                  <c:v>1</c:v>
                </c:pt>
                <c:pt idx="89444">
                  <c:v>1</c:v>
                </c:pt>
                <c:pt idx="89445">
                  <c:v>1</c:v>
                </c:pt>
                <c:pt idx="89446">
                  <c:v>0.875</c:v>
                </c:pt>
                <c:pt idx="89447">
                  <c:v>1</c:v>
                </c:pt>
                <c:pt idx="89448">
                  <c:v>1</c:v>
                </c:pt>
                <c:pt idx="89449">
                  <c:v>1</c:v>
                </c:pt>
                <c:pt idx="89450">
                  <c:v>1</c:v>
                </c:pt>
                <c:pt idx="89451">
                  <c:v>0.875</c:v>
                </c:pt>
                <c:pt idx="89452">
                  <c:v>1</c:v>
                </c:pt>
                <c:pt idx="89453">
                  <c:v>0.875</c:v>
                </c:pt>
                <c:pt idx="89454">
                  <c:v>1</c:v>
                </c:pt>
                <c:pt idx="89455">
                  <c:v>1</c:v>
                </c:pt>
                <c:pt idx="89456">
                  <c:v>1</c:v>
                </c:pt>
                <c:pt idx="89457">
                  <c:v>1</c:v>
                </c:pt>
                <c:pt idx="89458">
                  <c:v>0.875</c:v>
                </c:pt>
                <c:pt idx="89459">
                  <c:v>1</c:v>
                </c:pt>
                <c:pt idx="89460">
                  <c:v>0.875</c:v>
                </c:pt>
                <c:pt idx="89461">
                  <c:v>1</c:v>
                </c:pt>
                <c:pt idx="89462">
                  <c:v>1</c:v>
                </c:pt>
                <c:pt idx="89463">
                  <c:v>1</c:v>
                </c:pt>
                <c:pt idx="89464">
                  <c:v>1</c:v>
                </c:pt>
                <c:pt idx="89465">
                  <c:v>1</c:v>
                </c:pt>
                <c:pt idx="89466">
                  <c:v>1</c:v>
                </c:pt>
                <c:pt idx="89467">
                  <c:v>1</c:v>
                </c:pt>
                <c:pt idx="89468">
                  <c:v>1</c:v>
                </c:pt>
                <c:pt idx="89469">
                  <c:v>1</c:v>
                </c:pt>
                <c:pt idx="89470">
                  <c:v>1</c:v>
                </c:pt>
                <c:pt idx="89471">
                  <c:v>1</c:v>
                </c:pt>
                <c:pt idx="89472">
                  <c:v>0.875</c:v>
                </c:pt>
                <c:pt idx="89473">
                  <c:v>1</c:v>
                </c:pt>
                <c:pt idx="89474">
                  <c:v>1</c:v>
                </c:pt>
                <c:pt idx="89475">
                  <c:v>1</c:v>
                </c:pt>
                <c:pt idx="89476">
                  <c:v>0.875</c:v>
                </c:pt>
                <c:pt idx="89477">
                  <c:v>1</c:v>
                </c:pt>
                <c:pt idx="89478">
                  <c:v>1</c:v>
                </c:pt>
                <c:pt idx="89479">
                  <c:v>1</c:v>
                </c:pt>
                <c:pt idx="89480">
                  <c:v>1</c:v>
                </c:pt>
                <c:pt idx="89481">
                  <c:v>0.875</c:v>
                </c:pt>
                <c:pt idx="89482">
                  <c:v>1</c:v>
                </c:pt>
                <c:pt idx="89483">
                  <c:v>1</c:v>
                </c:pt>
                <c:pt idx="89484">
                  <c:v>0.875</c:v>
                </c:pt>
                <c:pt idx="89485">
                  <c:v>1</c:v>
                </c:pt>
                <c:pt idx="89486">
                  <c:v>1</c:v>
                </c:pt>
                <c:pt idx="89487">
                  <c:v>1</c:v>
                </c:pt>
                <c:pt idx="89488">
                  <c:v>1</c:v>
                </c:pt>
                <c:pt idx="89489">
                  <c:v>1</c:v>
                </c:pt>
                <c:pt idx="89490">
                  <c:v>1</c:v>
                </c:pt>
                <c:pt idx="89491">
                  <c:v>1</c:v>
                </c:pt>
                <c:pt idx="89492">
                  <c:v>0.875</c:v>
                </c:pt>
                <c:pt idx="89493">
                  <c:v>1</c:v>
                </c:pt>
                <c:pt idx="89494">
                  <c:v>1</c:v>
                </c:pt>
                <c:pt idx="89495">
                  <c:v>1</c:v>
                </c:pt>
                <c:pt idx="89496">
                  <c:v>1</c:v>
                </c:pt>
                <c:pt idx="89497">
                  <c:v>1</c:v>
                </c:pt>
                <c:pt idx="89498">
                  <c:v>1</c:v>
                </c:pt>
                <c:pt idx="89499">
                  <c:v>1</c:v>
                </c:pt>
                <c:pt idx="89500">
                  <c:v>1</c:v>
                </c:pt>
                <c:pt idx="89501">
                  <c:v>1</c:v>
                </c:pt>
                <c:pt idx="89502">
                  <c:v>1</c:v>
                </c:pt>
                <c:pt idx="89503">
                  <c:v>1</c:v>
                </c:pt>
                <c:pt idx="89504">
                  <c:v>1</c:v>
                </c:pt>
                <c:pt idx="89505">
                  <c:v>1</c:v>
                </c:pt>
                <c:pt idx="89506">
                  <c:v>1</c:v>
                </c:pt>
                <c:pt idx="89507">
                  <c:v>1</c:v>
                </c:pt>
                <c:pt idx="89508">
                  <c:v>1</c:v>
                </c:pt>
                <c:pt idx="89509">
                  <c:v>1</c:v>
                </c:pt>
                <c:pt idx="89510">
                  <c:v>1</c:v>
                </c:pt>
                <c:pt idx="89511">
                  <c:v>1</c:v>
                </c:pt>
                <c:pt idx="89512">
                  <c:v>1</c:v>
                </c:pt>
                <c:pt idx="89513">
                  <c:v>1</c:v>
                </c:pt>
                <c:pt idx="89514">
                  <c:v>1</c:v>
                </c:pt>
                <c:pt idx="89515">
                  <c:v>1</c:v>
                </c:pt>
                <c:pt idx="89516">
                  <c:v>1</c:v>
                </c:pt>
                <c:pt idx="89517">
                  <c:v>1</c:v>
                </c:pt>
                <c:pt idx="89518">
                  <c:v>1</c:v>
                </c:pt>
                <c:pt idx="89519">
                  <c:v>1</c:v>
                </c:pt>
                <c:pt idx="89520">
                  <c:v>1</c:v>
                </c:pt>
                <c:pt idx="89521">
                  <c:v>1</c:v>
                </c:pt>
                <c:pt idx="89522">
                  <c:v>1</c:v>
                </c:pt>
                <c:pt idx="89523">
                  <c:v>1</c:v>
                </c:pt>
                <c:pt idx="89524">
                  <c:v>1</c:v>
                </c:pt>
                <c:pt idx="89525">
                  <c:v>1</c:v>
                </c:pt>
                <c:pt idx="89526">
                  <c:v>1</c:v>
                </c:pt>
                <c:pt idx="89527">
                  <c:v>1</c:v>
                </c:pt>
                <c:pt idx="89528">
                  <c:v>1</c:v>
                </c:pt>
                <c:pt idx="89529">
                  <c:v>1</c:v>
                </c:pt>
                <c:pt idx="89530">
                  <c:v>1</c:v>
                </c:pt>
                <c:pt idx="89531">
                  <c:v>1</c:v>
                </c:pt>
                <c:pt idx="89532">
                  <c:v>1</c:v>
                </c:pt>
                <c:pt idx="89533">
                  <c:v>1</c:v>
                </c:pt>
                <c:pt idx="89534">
                  <c:v>1</c:v>
                </c:pt>
                <c:pt idx="89535">
                  <c:v>1</c:v>
                </c:pt>
                <c:pt idx="89536">
                  <c:v>0.875</c:v>
                </c:pt>
                <c:pt idx="89537">
                  <c:v>1</c:v>
                </c:pt>
                <c:pt idx="89538">
                  <c:v>1</c:v>
                </c:pt>
                <c:pt idx="89539">
                  <c:v>1</c:v>
                </c:pt>
                <c:pt idx="89540">
                  <c:v>1</c:v>
                </c:pt>
                <c:pt idx="89541">
                  <c:v>1</c:v>
                </c:pt>
                <c:pt idx="89542">
                  <c:v>1</c:v>
                </c:pt>
                <c:pt idx="89543">
                  <c:v>0.875</c:v>
                </c:pt>
                <c:pt idx="89544">
                  <c:v>1</c:v>
                </c:pt>
                <c:pt idx="89545">
                  <c:v>1</c:v>
                </c:pt>
                <c:pt idx="89546">
                  <c:v>1</c:v>
                </c:pt>
                <c:pt idx="89547">
                  <c:v>1</c:v>
                </c:pt>
                <c:pt idx="89548">
                  <c:v>1</c:v>
                </c:pt>
                <c:pt idx="89549">
                  <c:v>1</c:v>
                </c:pt>
                <c:pt idx="89550">
                  <c:v>1</c:v>
                </c:pt>
                <c:pt idx="89551">
                  <c:v>1</c:v>
                </c:pt>
                <c:pt idx="89552">
                  <c:v>1</c:v>
                </c:pt>
                <c:pt idx="89553">
                  <c:v>1</c:v>
                </c:pt>
                <c:pt idx="89554">
                  <c:v>1</c:v>
                </c:pt>
                <c:pt idx="89555">
                  <c:v>1</c:v>
                </c:pt>
                <c:pt idx="89556">
                  <c:v>1</c:v>
                </c:pt>
                <c:pt idx="89557">
                  <c:v>1</c:v>
                </c:pt>
                <c:pt idx="89558">
                  <c:v>0.875</c:v>
                </c:pt>
                <c:pt idx="89559">
                  <c:v>1</c:v>
                </c:pt>
                <c:pt idx="89560">
                  <c:v>1</c:v>
                </c:pt>
                <c:pt idx="89561">
                  <c:v>1</c:v>
                </c:pt>
                <c:pt idx="89562">
                  <c:v>1</c:v>
                </c:pt>
                <c:pt idx="89563">
                  <c:v>1</c:v>
                </c:pt>
                <c:pt idx="89564">
                  <c:v>1</c:v>
                </c:pt>
                <c:pt idx="89565">
                  <c:v>1</c:v>
                </c:pt>
                <c:pt idx="89566">
                  <c:v>1</c:v>
                </c:pt>
                <c:pt idx="89567">
                  <c:v>1</c:v>
                </c:pt>
                <c:pt idx="89568">
                  <c:v>1</c:v>
                </c:pt>
                <c:pt idx="89569">
                  <c:v>0.875</c:v>
                </c:pt>
                <c:pt idx="89570">
                  <c:v>1</c:v>
                </c:pt>
                <c:pt idx="89571">
                  <c:v>1</c:v>
                </c:pt>
                <c:pt idx="89572">
                  <c:v>1</c:v>
                </c:pt>
                <c:pt idx="89573">
                  <c:v>1</c:v>
                </c:pt>
                <c:pt idx="89574">
                  <c:v>1</c:v>
                </c:pt>
                <c:pt idx="89575">
                  <c:v>0.875</c:v>
                </c:pt>
                <c:pt idx="89576">
                  <c:v>1</c:v>
                </c:pt>
                <c:pt idx="89577">
                  <c:v>1</c:v>
                </c:pt>
                <c:pt idx="89578">
                  <c:v>1</c:v>
                </c:pt>
                <c:pt idx="89579">
                  <c:v>1</c:v>
                </c:pt>
                <c:pt idx="89580">
                  <c:v>1</c:v>
                </c:pt>
                <c:pt idx="89581">
                  <c:v>1</c:v>
                </c:pt>
                <c:pt idx="89582">
                  <c:v>1</c:v>
                </c:pt>
                <c:pt idx="89583">
                  <c:v>1</c:v>
                </c:pt>
                <c:pt idx="89584">
                  <c:v>1</c:v>
                </c:pt>
                <c:pt idx="89585">
                  <c:v>1</c:v>
                </c:pt>
                <c:pt idx="89586">
                  <c:v>0.875</c:v>
                </c:pt>
                <c:pt idx="89587">
                  <c:v>0.875</c:v>
                </c:pt>
                <c:pt idx="89588">
                  <c:v>1</c:v>
                </c:pt>
                <c:pt idx="89589">
                  <c:v>1</c:v>
                </c:pt>
                <c:pt idx="89590">
                  <c:v>1</c:v>
                </c:pt>
                <c:pt idx="89591">
                  <c:v>1</c:v>
                </c:pt>
                <c:pt idx="89592">
                  <c:v>1</c:v>
                </c:pt>
                <c:pt idx="89593">
                  <c:v>1</c:v>
                </c:pt>
                <c:pt idx="89594">
                  <c:v>1</c:v>
                </c:pt>
                <c:pt idx="89595">
                  <c:v>1</c:v>
                </c:pt>
                <c:pt idx="89596">
                  <c:v>1</c:v>
                </c:pt>
                <c:pt idx="89597">
                  <c:v>1</c:v>
                </c:pt>
                <c:pt idx="89598">
                  <c:v>0.875</c:v>
                </c:pt>
                <c:pt idx="89599">
                  <c:v>1</c:v>
                </c:pt>
                <c:pt idx="89600">
                  <c:v>1</c:v>
                </c:pt>
                <c:pt idx="89601">
                  <c:v>1</c:v>
                </c:pt>
                <c:pt idx="89602">
                  <c:v>1</c:v>
                </c:pt>
                <c:pt idx="89603">
                  <c:v>1</c:v>
                </c:pt>
                <c:pt idx="89604">
                  <c:v>0.625</c:v>
                </c:pt>
                <c:pt idx="89605">
                  <c:v>1</c:v>
                </c:pt>
                <c:pt idx="89606">
                  <c:v>1</c:v>
                </c:pt>
                <c:pt idx="89607">
                  <c:v>1</c:v>
                </c:pt>
                <c:pt idx="89608">
                  <c:v>1</c:v>
                </c:pt>
                <c:pt idx="89609">
                  <c:v>1</c:v>
                </c:pt>
                <c:pt idx="89610">
                  <c:v>1</c:v>
                </c:pt>
                <c:pt idx="89611">
                  <c:v>1</c:v>
                </c:pt>
                <c:pt idx="89612">
                  <c:v>1</c:v>
                </c:pt>
                <c:pt idx="89613">
                  <c:v>1</c:v>
                </c:pt>
                <c:pt idx="89614">
                  <c:v>1</c:v>
                </c:pt>
                <c:pt idx="89615">
                  <c:v>0.875</c:v>
                </c:pt>
                <c:pt idx="89616">
                  <c:v>0.875</c:v>
                </c:pt>
                <c:pt idx="89617">
                  <c:v>1</c:v>
                </c:pt>
                <c:pt idx="89618">
                  <c:v>1</c:v>
                </c:pt>
                <c:pt idx="89619">
                  <c:v>1</c:v>
                </c:pt>
                <c:pt idx="89620">
                  <c:v>1</c:v>
                </c:pt>
                <c:pt idx="89621">
                  <c:v>1</c:v>
                </c:pt>
                <c:pt idx="89622">
                  <c:v>1</c:v>
                </c:pt>
                <c:pt idx="89623">
                  <c:v>1</c:v>
                </c:pt>
                <c:pt idx="89624">
                  <c:v>1</c:v>
                </c:pt>
                <c:pt idx="89625">
                  <c:v>1</c:v>
                </c:pt>
                <c:pt idx="89626">
                  <c:v>0.875</c:v>
                </c:pt>
                <c:pt idx="89627">
                  <c:v>1</c:v>
                </c:pt>
                <c:pt idx="89628">
                  <c:v>1</c:v>
                </c:pt>
                <c:pt idx="89629">
                  <c:v>1</c:v>
                </c:pt>
                <c:pt idx="89630">
                  <c:v>1</c:v>
                </c:pt>
                <c:pt idx="89631">
                  <c:v>0.875</c:v>
                </c:pt>
                <c:pt idx="89632">
                  <c:v>1</c:v>
                </c:pt>
                <c:pt idx="89633">
                  <c:v>1</c:v>
                </c:pt>
                <c:pt idx="89634">
                  <c:v>1</c:v>
                </c:pt>
                <c:pt idx="89635">
                  <c:v>1</c:v>
                </c:pt>
                <c:pt idx="89636">
                  <c:v>1</c:v>
                </c:pt>
                <c:pt idx="89637">
                  <c:v>1</c:v>
                </c:pt>
                <c:pt idx="89638">
                  <c:v>1</c:v>
                </c:pt>
                <c:pt idx="89639">
                  <c:v>1</c:v>
                </c:pt>
                <c:pt idx="89640">
                  <c:v>1</c:v>
                </c:pt>
                <c:pt idx="89641">
                  <c:v>1</c:v>
                </c:pt>
                <c:pt idx="89642">
                  <c:v>1</c:v>
                </c:pt>
                <c:pt idx="89643">
                  <c:v>1</c:v>
                </c:pt>
                <c:pt idx="89644">
                  <c:v>1</c:v>
                </c:pt>
                <c:pt idx="89645">
                  <c:v>1</c:v>
                </c:pt>
                <c:pt idx="89646">
                  <c:v>1</c:v>
                </c:pt>
                <c:pt idx="89647">
                  <c:v>1</c:v>
                </c:pt>
                <c:pt idx="89648">
                  <c:v>0.875</c:v>
                </c:pt>
                <c:pt idx="89649">
                  <c:v>1</c:v>
                </c:pt>
                <c:pt idx="89650">
                  <c:v>1</c:v>
                </c:pt>
                <c:pt idx="89651">
                  <c:v>1</c:v>
                </c:pt>
                <c:pt idx="89652">
                  <c:v>0.875</c:v>
                </c:pt>
                <c:pt idx="89653">
                  <c:v>1</c:v>
                </c:pt>
                <c:pt idx="89654">
                  <c:v>0.875</c:v>
                </c:pt>
                <c:pt idx="89655">
                  <c:v>1</c:v>
                </c:pt>
                <c:pt idx="89656">
                  <c:v>1</c:v>
                </c:pt>
                <c:pt idx="89657">
                  <c:v>1</c:v>
                </c:pt>
                <c:pt idx="89658">
                  <c:v>1</c:v>
                </c:pt>
                <c:pt idx="89659">
                  <c:v>0.875</c:v>
                </c:pt>
                <c:pt idx="89660">
                  <c:v>1</c:v>
                </c:pt>
                <c:pt idx="89661">
                  <c:v>1</c:v>
                </c:pt>
                <c:pt idx="89662">
                  <c:v>1</c:v>
                </c:pt>
                <c:pt idx="89663">
                  <c:v>1</c:v>
                </c:pt>
                <c:pt idx="89664">
                  <c:v>1</c:v>
                </c:pt>
                <c:pt idx="89665">
                  <c:v>1</c:v>
                </c:pt>
                <c:pt idx="89666">
                  <c:v>1</c:v>
                </c:pt>
                <c:pt idx="89667">
                  <c:v>1</c:v>
                </c:pt>
                <c:pt idx="89668">
                  <c:v>0.875</c:v>
                </c:pt>
                <c:pt idx="89669">
                  <c:v>1</c:v>
                </c:pt>
                <c:pt idx="89670">
                  <c:v>1</c:v>
                </c:pt>
                <c:pt idx="89671">
                  <c:v>1</c:v>
                </c:pt>
                <c:pt idx="89672">
                  <c:v>1</c:v>
                </c:pt>
                <c:pt idx="89673">
                  <c:v>1</c:v>
                </c:pt>
                <c:pt idx="89674">
                  <c:v>1</c:v>
                </c:pt>
                <c:pt idx="89675">
                  <c:v>0.875</c:v>
                </c:pt>
                <c:pt idx="89676">
                  <c:v>1</c:v>
                </c:pt>
                <c:pt idx="89677">
                  <c:v>1</c:v>
                </c:pt>
                <c:pt idx="89678">
                  <c:v>1</c:v>
                </c:pt>
                <c:pt idx="89679">
                  <c:v>0.875</c:v>
                </c:pt>
                <c:pt idx="89680">
                  <c:v>1</c:v>
                </c:pt>
                <c:pt idx="89681">
                  <c:v>1</c:v>
                </c:pt>
                <c:pt idx="89682">
                  <c:v>1</c:v>
                </c:pt>
                <c:pt idx="89683">
                  <c:v>1</c:v>
                </c:pt>
                <c:pt idx="89684">
                  <c:v>1</c:v>
                </c:pt>
                <c:pt idx="89685">
                  <c:v>1</c:v>
                </c:pt>
                <c:pt idx="89686">
                  <c:v>1</c:v>
                </c:pt>
                <c:pt idx="89687">
                  <c:v>1</c:v>
                </c:pt>
                <c:pt idx="89688">
                  <c:v>1</c:v>
                </c:pt>
                <c:pt idx="89689">
                  <c:v>1</c:v>
                </c:pt>
                <c:pt idx="89690">
                  <c:v>1</c:v>
                </c:pt>
                <c:pt idx="89691">
                  <c:v>1</c:v>
                </c:pt>
                <c:pt idx="89692">
                  <c:v>1</c:v>
                </c:pt>
                <c:pt idx="89693">
                  <c:v>0.875</c:v>
                </c:pt>
                <c:pt idx="89694">
                  <c:v>1</c:v>
                </c:pt>
                <c:pt idx="89695">
                  <c:v>1</c:v>
                </c:pt>
                <c:pt idx="89696">
                  <c:v>1</c:v>
                </c:pt>
                <c:pt idx="89697">
                  <c:v>1</c:v>
                </c:pt>
                <c:pt idx="89698">
                  <c:v>1</c:v>
                </c:pt>
                <c:pt idx="89699">
                  <c:v>1</c:v>
                </c:pt>
                <c:pt idx="89700">
                  <c:v>1</c:v>
                </c:pt>
                <c:pt idx="89701">
                  <c:v>1</c:v>
                </c:pt>
                <c:pt idx="89702">
                  <c:v>1</c:v>
                </c:pt>
                <c:pt idx="89703">
                  <c:v>1</c:v>
                </c:pt>
                <c:pt idx="89704">
                  <c:v>1</c:v>
                </c:pt>
                <c:pt idx="89705">
                  <c:v>1</c:v>
                </c:pt>
                <c:pt idx="89706">
                  <c:v>0.875</c:v>
                </c:pt>
                <c:pt idx="89707">
                  <c:v>1</c:v>
                </c:pt>
                <c:pt idx="89708">
                  <c:v>1</c:v>
                </c:pt>
                <c:pt idx="89709">
                  <c:v>0.875</c:v>
                </c:pt>
                <c:pt idx="89710">
                  <c:v>1</c:v>
                </c:pt>
                <c:pt idx="89711">
                  <c:v>1</c:v>
                </c:pt>
                <c:pt idx="89712">
                  <c:v>1</c:v>
                </c:pt>
                <c:pt idx="89713">
                  <c:v>1</c:v>
                </c:pt>
                <c:pt idx="89714">
                  <c:v>1</c:v>
                </c:pt>
                <c:pt idx="89715">
                  <c:v>1</c:v>
                </c:pt>
                <c:pt idx="89716">
                  <c:v>1</c:v>
                </c:pt>
                <c:pt idx="89717">
                  <c:v>1</c:v>
                </c:pt>
                <c:pt idx="89718">
                  <c:v>1</c:v>
                </c:pt>
                <c:pt idx="89719">
                  <c:v>1</c:v>
                </c:pt>
                <c:pt idx="89720">
                  <c:v>0.125</c:v>
                </c:pt>
                <c:pt idx="89721">
                  <c:v>1</c:v>
                </c:pt>
                <c:pt idx="89722">
                  <c:v>1</c:v>
                </c:pt>
                <c:pt idx="89723">
                  <c:v>1</c:v>
                </c:pt>
                <c:pt idx="89724">
                  <c:v>1</c:v>
                </c:pt>
                <c:pt idx="89725">
                  <c:v>1</c:v>
                </c:pt>
                <c:pt idx="89726">
                  <c:v>1</c:v>
                </c:pt>
                <c:pt idx="89727">
                  <c:v>1</c:v>
                </c:pt>
                <c:pt idx="89728">
                  <c:v>0.875</c:v>
                </c:pt>
                <c:pt idx="89729">
                  <c:v>1</c:v>
                </c:pt>
                <c:pt idx="89730">
                  <c:v>1</c:v>
                </c:pt>
                <c:pt idx="89731">
                  <c:v>1</c:v>
                </c:pt>
                <c:pt idx="89732">
                  <c:v>1</c:v>
                </c:pt>
                <c:pt idx="89733">
                  <c:v>1</c:v>
                </c:pt>
                <c:pt idx="89734">
                  <c:v>1</c:v>
                </c:pt>
                <c:pt idx="89735">
                  <c:v>1</c:v>
                </c:pt>
                <c:pt idx="89736">
                  <c:v>1</c:v>
                </c:pt>
                <c:pt idx="89737">
                  <c:v>1</c:v>
                </c:pt>
                <c:pt idx="89738">
                  <c:v>1</c:v>
                </c:pt>
                <c:pt idx="89739">
                  <c:v>1</c:v>
                </c:pt>
                <c:pt idx="89740">
                  <c:v>1</c:v>
                </c:pt>
                <c:pt idx="89741">
                  <c:v>1</c:v>
                </c:pt>
                <c:pt idx="89742">
                  <c:v>1</c:v>
                </c:pt>
                <c:pt idx="89743">
                  <c:v>1</c:v>
                </c:pt>
                <c:pt idx="89744">
                  <c:v>0.875</c:v>
                </c:pt>
                <c:pt idx="89745">
                  <c:v>1</c:v>
                </c:pt>
                <c:pt idx="89746">
                  <c:v>1</c:v>
                </c:pt>
                <c:pt idx="89747">
                  <c:v>1</c:v>
                </c:pt>
                <c:pt idx="89748">
                  <c:v>1</c:v>
                </c:pt>
                <c:pt idx="89749">
                  <c:v>1</c:v>
                </c:pt>
                <c:pt idx="89750">
                  <c:v>1</c:v>
                </c:pt>
                <c:pt idx="89751">
                  <c:v>0.875</c:v>
                </c:pt>
                <c:pt idx="89752">
                  <c:v>1</c:v>
                </c:pt>
                <c:pt idx="89753">
                  <c:v>1</c:v>
                </c:pt>
                <c:pt idx="89754">
                  <c:v>1</c:v>
                </c:pt>
                <c:pt idx="89755">
                  <c:v>1</c:v>
                </c:pt>
                <c:pt idx="89756">
                  <c:v>1</c:v>
                </c:pt>
                <c:pt idx="89757">
                  <c:v>1</c:v>
                </c:pt>
                <c:pt idx="89758">
                  <c:v>0.875</c:v>
                </c:pt>
                <c:pt idx="89759">
                  <c:v>1</c:v>
                </c:pt>
                <c:pt idx="89760">
                  <c:v>1</c:v>
                </c:pt>
                <c:pt idx="89761">
                  <c:v>1</c:v>
                </c:pt>
                <c:pt idx="89762">
                  <c:v>1</c:v>
                </c:pt>
                <c:pt idx="89763">
                  <c:v>1</c:v>
                </c:pt>
                <c:pt idx="89764">
                  <c:v>1</c:v>
                </c:pt>
                <c:pt idx="89765">
                  <c:v>1</c:v>
                </c:pt>
                <c:pt idx="89766">
                  <c:v>1</c:v>
                </c:pt>
                <c:pt idx="89767">
                  <c:v>1</c:v>
                </c:pt>
                <c:pt idx="89768">
                  <c:v>1</c:v>
                </c:pt>
                <c:pt idx="89769">
                  <c:v>1</c:v>
                </c:pt>
                <c:pt idx="89770">
                  <c:v>1</c:v>
                </c:pt>
                <c:pt idx="89771">
                  <c:v>1</c:v>
                </c:pt>
                <c:pt idx="89772">
                  <c:v>1</c:v>
                </c:pt>
                <c:pt idx="89773">
                  <c:v>1</c:v>
                </c:pt>
                <c:pt idx="89774">
                  <c:v>1</c:v>
                </c:pt>
                <c:pt idx="89775">
                  <c:v>1</c:v>
                </c:pt>
                <c:pt idx="89776">
                  <c:v>1</c:v>
                </c:pt>
                <c:pt idx="89777">
                  <c:v>1</c:v>
                </c:pt>
                <c:pt idx="89778">
                  <c:v>1</c:v>
                </c:pt>
                <c:pt idx="89779">
                  <c:v>1</c:v>
                </c:pt>
                <c:pt idx="89780">
                  <c:v>1</c:v>
                </c:pt>
                <c:pt idx="89781">
                  <c:v>0.875</c:v>
                </c:pt>
                <c:pt idx="89782">
                  <c:v>1</c:v>
                </c:pt>
                <c:pt idx="89783">
                  <c:v>1</c:v>
                </c:pt>
                <c:pt idx="89784">
                  <c:v>1</c:v>
                </c:pt>
                <c:pt idx="89785">
                  <c:v>1</c:v>
                </c:pt>
                <c:pt idx="89786">
                  <c:v>1</c:v>
                </c:pt>
                <c:pt idx="89787">
                  <c:v>1</c:v>
                </c:pt>
                <c:pt idx="89788">
                  <c:v>1</c:v>
                </c:pt>
                <c:pt idx="89789">
                  <c:v>1</c:v>
                </c:pt>
                <c:pt idx="89790">
                  <c:v>1</c:v>
                </c:pt>
                <c:pt idx="89791">
                  <c:v>0.875</c:v>
                </c:pt>
                <c:pt idx="89792">
                  <c:v>1</c:v>
                </c:pt>
                <c:pt idx="89793">
                  <c:v>1</c:v>
                </c:pt>
                <c:pt idx="89794">
                  <c:v>1</c:v>
                </c:pt>
                <c:pt idx="89795">
                  <c:v>1</c:v>
                </c:pt>
                <c:pt idx="89796">
                  <c:v>1</c:v>
                </c:pt>
                <c:pt idx="89797">
                  <c:v>1</c:v>
                </c:pt>
                <c:pt idx="89798">
                  <c:v>1</c:v>
                </c:pt>
                <c:pt idx="89799">
                  <c:v>1</c:v>
                </c:pt>
                <c:pt idx="89800">
                  <c:v>1</c:v>
                </c:pt>
                <c:pt idx="89801">
                  <c:v>1</c:v>
                </c:pt>
                <c:pt idx="89802">
                  <c:v>1</c:v>
                </c:pt>
                <c:pt idx="89803">
                  <c:v>1</c:v>
                </c:pt>
                <c:pt idx="89804">
                  <c:v>1</c:v>
                </c:pt>
                <c:pt idx="89805">
                  <c:v>1</c:v>
                </c:pt>
                <c:pt idx="89806">
                  <c:v>1</c:v>
                </c:pt>
                <c:pt idx="89807">
                  <c:v>1</c:v>
                </c:pt>
                <c:pt idx="89808">
                  <c:v>1</c:v>
                </c:pt>
                <c:pt idx="89809">
                  <c:v>1</c:v>
                </c:pt>
                <c:pt idx="89810">
                  <c:v>1</c:v>
                </c:pt>
                <c:pt idx="89811">
                  <c:v>0.875</c:v>
                </c:pt>
                <c:pt idx="89812">
                  <c:v>1</c:v>
                </c:pt>
                <c:pt idx="89813">
                  <c:v>1</c:v>
                </c:pt>
                <c:pt idx="89814">
                  <c:v>1</c:v>
                </c:pt>
                <c:pt idx="89815">
                  <c:v>1</c:v>
                </c:pt>
                <c:pt idx="89816">
                  <c:v>1</c:v>
                </c:pt>
                <c:pt idx="89817">
                  <c:v>1</c:v>
                </c:pt>
                <c:pt idx="89818">
                  <c:v>1</c:v>
                </c:pt>
                <c:pt idx="89819">
                  <c:v>1</c:v>
                </c:pt>
                <c:pt idx="89820">
                  <c:v>1</c:v>
                </c:pt>
                <c:pt idx="89821">
                  <c:v>1</c:v>
                </c:pt>
                <c:pt idx="89822">
                  <c:v>1</c:v>
                </c:pt>
                <c:pt idx="89823">
                  <c:v>1</c:v>
                </c:pt>
                <c:pt idx="89824">
                  <c:v>1</c:v>
                </c:pt>
                <c:pt idx="89825">
                  <c:v>1</c:v>
                </c:pt>
                <c:pt idx="89826">
                  <c:v>1</c:v>
                </c:pt>
                <c:pt idx="89827">
                  <c:v>1</c:v>
                </c:pt>
                <c:pt idx="89828">
                  <c:v>0.875</c:v>
                </c:pt>
                <c:pt idx="89829">
                  <c:v>1</c:v>
                </c:pt>
                <c:pt idx="89830">
                  <c:v>1</c:v>
                </c:pt>
                <c:pt idx="89831">
                  <c:v>1</c:v>
                </c:pt>
                <c:pt idx="89832">
                  <c:v>1</c:v>
                </c:pt>
                <c:pt idx="89833">
                  <c:v>1</c:v>
                </c:pt>
                <c:pt idx="89834">
                  <c:v>1</c:v>
                </c:pt>
                <c:pt idx="89835">
                  <c:v>1</c:v>
                </c:pt>
                <c:pt idx="89836">
                  <c:v>0.875</c:v>
                </c:pt>
                <c:pt idx="89837">
                  <c:v>1</c:v>
                </c:pt>
                <c:pt idx="89838">
                  <c:v>1</c:v>
                </c:pt>
                <c:pt idx="89839">
                  <c:v>1</c:v>
                </c:pt>
                <c:pt idx="89840">
                  <c:v>1</c:v>
                </c:pt>
                <c:pt idx="89841">
                  <c:v>1</c:v>
                </c:pt>
                <c:pt idx="89842">
                  <c:v>1</c:v>
                </c:pt>
                <c:pt idx="89843">
                  <c:v>1</c:v>
                </c:pt>
                <c:pt idx="89844">
                  <c:v>1</c:v>
                </c:pt>
                <c:pt idx="89845">
                  <c:v>1</c:v>
                </c:pt>
                <c:pt idx="89846">
                  <c:v>1</c:v>
                </c:pt>
                <c:pt idx="89847">
                  <c:v>0.5</c:v>
                </c:pt>
                <c:pt idx="89848">
                  <c:v>1</c:v>
                </c:pt>
                <c:pt idx="89849">
                  <c:v>1</c:v>
                </c:pt>
                <c:pt idx="89850">
                  <c:v>1</c:v>
                </c:pt>
                <c:pt idx="89851">
                  <c:v>1</c:v>
                </c:pt>
                <c:pt idx="89852">
                  <c:v>0.875</c:v>
                </c:pt>
                <c:pt idx="89853">
                  <c:v>0.875</c:v>
                </c:pt>
                <c:pt idx="89854">
                  <c:v>1</c:v>
                </c:pt>
                <c:pt idx="89855">
                  <c:v>1</c:v>
                </c:pt>
                <c:pt idx="89856">
                  <c:v>1</c:v>
                </c:pt>
                <c:pt idx="89857">
                  <c:v>1</c:v>
                </c:pt>
                <c:pt idx="89858">
                  <c:v>1</c:v>
                </c:pt>
                <c:pt idx="89859">
                  <c:v>1</c:v>
                </c:pt>
                <c:pt idx="89860">
                  <c:v>1</c:v>
                </c:pt>
                <c:pt idx="89861">
                  <c:v>0.875</c:v>
                </c:pt>
                <c:pt idx="89862">
                  <c:v>0.875</c:v>
                </c:pt>
                <c:pt idx="89863">
                  <c:v>0.875</c:v>
                </c:pt>
                <c:pt idx="89864">
                  <c:v>0.875</c:v>
                </c:pt>
                <c:pt idx="89865">
                  <c:v>0.875</c:v>
                </c:pt>
                <c:pt idx="89866">
                  <c:v>0.875</c:v>
                </c:pt>
                <c:pt idx="89867">
                  <c:v>0.875</c:v>
                </c:pt>
                <c:pt idx="89868">
                  <c:v>0.875</c:v>
                </c:pt>
                <c:pt idx="89869">
                  <c:v>1</c:v>
                </c:pt>
                <c:pt idx="89870">
                  <c:v>0.875</c:v>
                </c:pt>
                <c:pt idx="89871">
                  <c:v>1</c:v>
                </c:pt>
                <c:pt idx="89872">
                  <c:v>1</c:v>
                </c:pt>
                <c:pt idx="89873">
                  <c:v>1</c:v>
                </c:pt>
                <c:pt idx="89874">
                  <c:v>0.875</c:v>
                </c:pt>
                <c:pt idx="89875">
                  <c:v>1</c:v>
                </c:pt>
                <c:pt idx="89876">
                  <c:v>0.875</c:v>
                </c:pt>
                <c:pt idx="89877">
                  <c:v>0.875</c:v>
                </c:pt>
                <c:pt idx="89878">
                  <c:v>1</c:v>
                </c:pt>
                <c:pt idx="89879">
                  <c:v>0.875</c:v>
                </c:pt>
                <c:pt idx="89880">
                  <c:v>1</c:v>
                </c:pt>
                <c:pt idx="89881">
                  <c:v>1</c:v>
                </c:pt>
                <c:pt idx="89882">
                  <c:v>1</c:v>
                </c:pt>
                <c:pt idx="89883">
                  <c:v>1</c:v>
                </c:pt>
                <c:pt idx="89884">
                  <c:v>0.875</c:v>
                </c:pt>
                <c:pt idx="89885">
                  <c:v>1</c:v>
                </c:pt>
                <c:pt idx="89886">
                  <c:v>0.875</c:v>
                </c:pt>
                <c:pt idx="89887">
                  <c:v>1</c:v>
                </c:pt>
                <c:pt idx="89888">
                  <c:v>0.875</c:v>
                </c:pt>
                <c:pt idx="89889">
                  <c:v>1</c:v>
                </c:pt>
                <c:pt idx="89890">
                  <c:v>1</c:v>
                </c:pt>
                <c:pt idx="89891">
                  <c:v>0.875</c:v>
                </c:pt>
                <c:pt idx="89892">
                  <c:v>1</c:v>
                </c:pt>
                <c:pt idx="89893">
                  <c:v>0.875</c:v>
                </c:pt>
                <c:pt idx="89894">
                  <c:v>0.875</c:v>
                </c:pt>
                <c:pt idx="89895">
                  <c:v>0.875</c:v>
                </c:pt>
                <c:pt idx="89896">
                  <c:v>1</c:v>
                </c:pt>
                <c:pt idx="89897">
                  <c:v>0.875</c:v>
                </c:pt>
                <c:pt idx="89898">
                  <c:v>1</c:v>
                </c:pt>
                <c:pt idx="89899">
                  <c:v>1</c:v>
                </c:pt>
                <c:pt idx="89900">
                  <c:v>1</c:v>
                </c:pt>
                <c:pt idx="89901">
                  <c:v>1</c:v>
                </c:pt>
                <c:pt idx="89902">
                  <c:v>1</c:v>
                </c:pt>
                <c:pt idx="89903">
                  <c:v>1</c:v>
                </c:pt>
                <c:pt idx="89904">
                  <c:v>1</c:v>
                </c:pt>
                <c:pt idx="89905">
                  <c:v>0.875</c:v>
                </c:pt>
                <c:pt idx="89906">
                  <c:v>1</c:v>
                </c:pt>
                <c:pt idx="89907">
                  <c:v>1</c:v>
                </c:pt>
                <c:pt idx="89908">
                  <c:v>1</c:v>
                </c:pt>
                <c:pt idx="89909">
                  <c:v>0.875</c:v>
                </c:pt>
                <c:pt idx="89910">
                  <c:v>1</c:v>
                </c:pt>
                <c:pt idx="89911">
                  <c:v>1</c:v>
                </c:pt>
                <c:pt idx="89912">
                  <c:v>1</c:v>
                </c:pt>
                <c:pt idx="89913">
                  <c:v>1</c:v>
                </c:pt>
                <c:pt idx="89914">
                  <c:v>1</c:v>
                </c:pt>
                <c:pt idx="89915">
                  <c:v>1</c:v>
                </c:pt>
                <c:pt idx="89916">
                  <c:v>1</c:v>
                </c:pt>
                <c:pt idx="89917">
                  <c:v>0.875</c:v>
                </c:pt>
                <c:pt idx="89918">
                  <c:v>0.875</c:v>
                </c:pt>
                <c:pt idx="89919">
                  <c:v>1</c:v>
                </c:pt>
                <c:pt idx="89920">
                  <c:v>0.25</c:v>
                </c:pt>
                <c:pt idx="89921">
                  <c:v>1</c:v>
                </c:pt>
                <c:pt idx="89922">
                  <c:v>1</c:v>
                </c:pt>
                <c:pt idx="89923">
                  <c:v>1</c:v>
                </c:pt>
                <c:pt idx="89924">
                  <c:v>1</c:v>
                </c:pt>
                <c:pt idx="89925">
                  <c:v>1</c:v>
                </c:pt>
                <c:pt idx="89926">
                  <c:v>1</c:v>
                </c:pt>
                <c:pt idx="89927">
                  <c:v>1</c:v>
                </c:pt>
                <c:pt idx="89928">
                  <c:v>1</c:v>
                </c:pt>
                <c:pt idx="89929">
                  <c:v>1</c:v>
                </c:pt>
                <c:pt idx="89930">
                  <c:v>1</c:v>
                </c:pt>
                <c:pt idx="89931">
                  <c:v>1</c:v>
                </c:pt>
                <c:pt idx="89932">
                  <c:v>1</c:v>
                </c:pt>
                <c:pt idx="89933">
                  <c:v>0.875</c:v>
                </c:pt>
                <c:pt idx="89934">
                  <c:v>1</c:v>
                </c:pt>
                <c:pt idx="89935">
                  <c:v>1</c:v>
                </c:pt>
                <c:pt idx="89936">
                  <c:v>0.125</c:v>
                </c:pt>
                <c:pt idx="89937">
                  <c:v>1</c:v>
                </c:pt>
                <c:pt idx="89938">
                  <c:v>1</c:v>
                </c:pt>
                <c:pt idx="89939">
                  <c:v>1</c:v>
                </c:pt>
                <c:pt idx="89940">
                  <c:v>1</c:v>
                </c:pt>
                <c:pt idx="89941">
                  <c:v>1</c:v>
                </c:pt>
                <c:pt idx="89942">
                  <c:v>1</c:v>
                </c:pt>
                <c:pt idx="89943">
                  <c:v>1</c:v>
                </c:pt>
                <c:pt idx="89944">
                  <c:v>1</c:v>
                </c:pt>
                <c:pt idx="89945">
                  <c:v>1</c:v>
                </c:pt>
                <c:pt idx="89946">
                  <c:v>1</c:v>
                </c:pt>
                <c:pt idx="89947">
                  <c:v>1</c:v>
                </c:pt>
                <c:pt idx="89948">
                  <c:v>0.875</c:v>
                </c:pt>
                <c:pt idx="89949">
                  <c:v>1</c:v>
                </c:pt>
                <c:pt idx="89950">
                  <c:v>1</c:v>
                </c:pt>
                <c:pt idx="89951">
                  <c:v>1</c:v>
                </c:pt>
                <c:pt idx="89952">
                  <c:v>1</c:v>
                </c:pt>
                <c:pt idx="89953">
                  <c:v>1</c:v>
                </c:pt>
                <c:pt idx="89954">
                  <c:v>1</c:v>
                </c:pt>
                <c:pt idx="89955">
                  <c:v>1</c:v>
                </c:pt>
                <c:pt idx="89956">
                  <c:v>1</c:v>
                </c:pt>
                <c:pt idx="89957">
                  <c:v>1</c:v>
                </c:pt>
                <c:pt idx="89958">
                  <c:v>1</c:v>
                </c:pt>
                <c:pt idx="89959">
                  <c:v>1</c:v>
                </c:pt>
                <c:pt idx="89960">
                  <c:v>1</c:v>
                </c:pt>
                <c:pt idx="89961">
                  <c:v>1</c:v>
                </c:pt>
                <c:pt idx="89962">
                  <c:v>0.875</c:v>
                </c:pt>
                <c:pt idx="89963">
                  <c:v>0.875</c:v>
                </c:pt>
                <c:pt idx="89964">
                  <c:v>1</c:v>
                </c:pt>
                <c:pt idx="89965">
                  <c:v>1</c:v>
                </c:pt>
                <c:pt idx="89966">
                  <c:v>1</c:v>
                </c:pt>
                <c:pt idx="89967">
                  <c:v>1</c:v>
                </c:pt>
                <c:pt idx="89968">
                  <c:v>1</c:v>
                </c:pt>
                <c:pt idx="89969">
                  <c:v>0.875</c:v>
                </c:pt>
                <c:pt idx="89970">
                  <c:v>1</c:v>
                </c:pt>
                <c:pt idx="89971">
                  <c:v>0.875</c:v>
                </c:pt>
                <c:pt idx="89972">
                  <c:v>1</c:v>
                </c:pt>
                <c:pt idx="89973">
                  <c:v>1</c:v>
                </c:pt>
                <c:pt idx="89974">
                  <c:v>1</c:v>
                </c:pt>
                <c:pt idx="89975">
                  <c:v>1</c:v>
                </c:pt>
                <c:pt idx="89976">
                  <c:v>1</c:v>
                </c:pt>
                <c:pt idx="89977">
                  <c:v>1</c:v>
                </c:pt>
                <c:pt idx="89978">
                  <c:v>1</c:v>
                </c:pt>
                <c:pt idx="89979">
                  <c:v>1</c:v>
                </c:pt>
                <c:pt idx="89980">
                  <c:v>1</c:v>
                </c:pt>
                <c:pt idx="89981">
                  <c:v>1</c:v>
                </c:pt>
                <c:pt idx="89982">
                  <c:v>1</c:v>
                </c:pt>
                <c:pt idx="89983">
                  <c:v>1</c:v>
                </c:pt>
                <c:pt idx="89984">
                  <c:v>1</c:v>
                </c:pt>
                <c:pt idx="89985">
                  <c:v>1</c:v>
                </c:pt>
                <c:pt idx="89986">
                  <c:v>1</c:v>
                </c:pt>
                <c:pt idx="89987">
                  <c:v>1</c:v>
                </c:pt>
                <c:pt idx="89988">
                  <c:v>0.875</c:v>
                </c:pt>
                <c:pt idx="89989">
                  <c:v>1</c:v>
                </c:pt>
                <c:pt idx="89990">
                  <c:v>1</c:v>
                </c:pt>
                <c:pt idx="89991">
                  <c:v>1</c:v>
                </c:pt>
                <c:pt idx="89992">
                  <c:v>1</c:v>
                </c:pt>
                <c:pt idx="89993">
                  <c:v>1</c:v>
                </c:pt>
                <c:pt idx="89994">
                  <c:v>1</c:v>
                </c:pt>
                <c:pt idx="89995">
                  <c:v>1</c:v>
                </c:pt>
                <c:pt idx="89996">
                  <c:v>1</c:v>
                </c:pt>
                <c:pt idx="89997">
                  <c:v>1</c:v>
                </c:pt>
                <c:pt idx="89998">
                  <c:v>0.875</c:v>
                </c:pt>
                <c:pt idx="89999">
                  <c:v>1</c:v>
                </c:pt>
                <c:pt idx="90000">
                  <c:v>1</c:v>
                </c:pt>
                <c:pt idx="90001">
                  <c:v>1</c:v>
                </c:pt>
                <c:pt idx="90002">
                  <c:v>1</c:v>
                </c:pt>
                <c:pt idx="90003">
                  <c:v>1</c:v>
                </c:pt>
                <c:pt idx="90004">
                  <c:v>1</c:v>
                </c:pt>
                <c:pt idx="90005">
                  <c:v>1</c:v>
                </c:pt>
                <c:pt idx="90006">
                  <c:v>0.875</c:v>
                </c:pt>
                <c:pt idx="90007">
                  <c:v>1</c:v>
                </c:pt>
                <c:pt idx="90008">
                  <c:v>0.875</c:v>
                </c:pt>
                <c:pt idx="90009">
                  <c:v>1</c:v>
                </c:pt>
                <c:pt idx="90010">
                  <c:v>0.875</c:v>
                </c:pt>
                <c:pt idx="90011">
                  <c:v>1</c:v>
                </c:pt>
                <c:pt idx="90012">
                  <c:v>0.875</c:v>
                </c:pt>
                <c:pt idx="90013">
                  <c:v>1</c:v>
                </c:pt>
                <c:pt idx="90014">
                  <c:v>1</c:v>
                </c:pt>
                <c:pt idx="90015">
                  <c:v>0.875</c:v>
                </c:pt>
                <c:pt idx="90016">
                  <c:v>1</c:v>
                </c:pt>
                <c:pt idx="90017">
                  <c:v>0.875</c:v>
                </c:pt>
                <c:pt idx="90018">
                  <c:v>1</c:v>
                </c:pt>
                <c:pt idx="90019">
                  <c:v>1</c:v>
                </c:pt>
                <c:pt idx="90020">
                  <c:v>1</c:v>
                </c:pt>
                <c:pt idx="90021">
                  <c:v>1</c:v>
                </c:pt>
                <c:pt idx="90022">
                  <c:v>1</c:v>
                </c:pt>
                <c:pt idx="90023">
                  <c:v>1</c:v>
                </c:pt>
                <c:pt idx="90024">
                  <c:v>1</c:v>
                </c:pt>
                <c:pt idx="90025">
                  <c:v>1</c:v>
                </c:pt>
                <c:pt idx="90026">
                  <c:v>1</c:v>
                </c:pt>
                <c:pt idx="90027">
                  <c:v>1</c:v>
                </c:pt>
                <c:pt idx="90028">
                  <c:v>1</c:v>
                </c:pt>
                <c:pt idx="90029">
                  <c:v>1</c:v>
                </c:pt>
                <c:pt idx="90030">
                  <c:v>0.875</c:v>
                </c:pt>
                <c:pt idx="90031">
                  <c:v>1</c:v>
                </c:pt>
                <c:pt idx="90032">
                  <c:v>1</c:v>
                </c:pt>
                <c:pt idx="90033">
                  <c:v>1</c:v>
                </c:pt>
                <c:pt idx="90034">
                  <c:v>1</c:v>
                </c:pt>
                <c:pt idx="90035">
                  <c:v>1</c:v>
                </c:pt>
                <c:pt idx="90036">
                  <c:v>1</c:v>
                </c:pt>
                <c:pt idx="90037">
                  <c:v>1</c:v>
                </c:pt>
                <c:pt idx="90038">
                  <c:v>1</c:v>
                </c:pt>
                <c:pt idx="90039">
                  <c:v>1</c:v>
                </c:pt>
                <c:pt idx="90040">
                  <c:v>1</c:v>
                </c:pt>
                <c:pt idx="90041">
                  <c:v>1</c:v>
                </c:pt>
                <c:pt idx="90042">
                  <c:v>1</c:v>
                </c:pt>
                <c:pt idx="90043">
                  <c:v>1</c:v>
                </c:pt>
                <c:pt idx="90044">
                  <c:v>1</c:v>
                </c:pt>
                <c:pt idx="90045">
                  <c:v>0.875</c:v>
                </c:pt>
                <c:pt idx="90046">
                  <c:v>1</c:v>
                </c:pt>
                <c:pt idx="90047">
                  <c:v>1</c:v>
                </c:pt>
                <c:pt idx="90048">
                  <c:v>1</c:v>
                </c:pt>
                <c:pt idx="90049">
                  <c:v>1</c:v>
                </c:pt>
                <c:pt idx="90050">
                  <c:v>0.875</c:v>
                </c:pt>
                <c:pt idx="90051">
                  <c:v>1</c:v>
                </c:pt>
                <c:pt idx="90052">
                  <c:v>1</c:v>
                </c:pt>
                <c:pt idx="90053">
                  <c:v>1</c:v>
                </c:pt>
                <c:pt idx="90054">
                  <c:v>1</c:v>
                </c:pt>
                <c:pt idx="90055">
                  <c:v>1</c:v>
                </c:pt>
                <c:pt idx="90056">
                  <c:v>1</c:v>
                </c:pt>
                <c:pt idx="90057">
                  <c:v>1</c:v>
                </c:pt>
                <c:pt idx="90058">
                  <c:v>1</c:v>
                </c:pt>
                <c:pt idx="90059">
                  <c:v>1</c:v>
                </c:pt>
                <c:pt idx="90060">
                  <c:v>1</c:v>
                </c:pt>
                <c:pt idx="90061">
                  <c:v>1</c:v>
                </c:pt>
                <c:pt idx="90062">
                  <c:v>1</c:v>
                </c:pt>
                <c:pt idx="90063">
                  <c:v>1</c:v>
                </c:pt>
                <c:pt idx="90064">
                  <c:v>1</c:v>
                </c:pt>
                <c:pt idx="90065">
                  <c:v>1</c:v>
                </c:pt>
                <c:pt idx="90066">
                  <c:v>1</c:v>
                </c:pt>
                <c:pt idx="90067">
                  <c:v>1</c:v>
                </c:pt>
                <c:pt idx="90068">
                  <c:v>1</c:v>
                </c:pt>
                <c:pt idx="90069">
                  <c:v>1</c:v>
                </c:pt>
                <c:pt idx="90070">
                  <c:v>1</c:v>
                </c:pt>
                <c:pt idx="90071">
                  <c:v>1</c:v>
                </c:pt>
                <c:pt idx="90072">
                  <c:v>1</c:v>
                </c:pt>
                <c:pt idx="90073">
                  <c:v>1</c:v>
                </c:pt>
                <c:pt idx="90074">
                  <c:v>0.875</c:v>
                </c:pt>
                <c:pt idx="90075">
                  <c:v>1</c:v>
                </c:pt>
                <c:pt idx="90076">
                  <c:v>1</c:v>
                </c:pt>
                <c:pt idx="90077">
                  <c:v>1</c:v>
                </c:pt>
                <c:pt idx="90078">
                  <c:v>1</c:v>
                </c:pt>
                <c:pt idx="90079">
                  <c:v>1</c:v>
                </c:pt>
                <c:pt idx="90080">
                  <c:v>1</c:v>
                </c:pt>
                <c:pt idx="90081">
                  <c:v>1</c:v>
                </c:pt>
                <c:pt idx="90082">
                  <c:v>1</c:v>
                </c:pt>
                <c:pt idx="90083">
                  <c:v>0.875</c:v>
                </c:pt>
                <c:pt idx="90084">
                  <c:v>1</c:v>
                </c:pt>
                <c:pt idx="90085">
                  <c:v>1</c:v>
                </c:pt>
                <c:pt idx="90086">
                  <c:v>1</c:v>
                </c:pt>
                <c:pt idx="90087">
                  <c:v>0.875</c:v>
                </c:pt>
                <c:pt idx="90088">
                  <c:v>1</c:v>
                </c:pt>
                <c:pt idx="90089">
                  <c:v>1</c:v>
                </c:pt>
                <c:pt idx="90090">
                  <c:v>1</c:v>
                </c:pt>
                <c:pt idx="90091">
                  <c:v>1</c:v>
                </c:pt>
                <c:pt idx="90092">
                  <c:v>1</c:v>
                </c:pt>
                <c:pt idx="90093">
                  <c:v>1</c:v>
                </c:pt>
                <c:pt idx="90094">
                  <c:v>1</c:v>
                </c:pt>
                <c:pt idx="90095">
                  <c:v>1</c:v>
                </c:pt>
                <c:pt idx="90096">
                  <c:v>1</c:v>
                </c:pt>
                <c:pt idx="90097">
                  <c:v>1</c:v>
                </c:pt>
                <c:pt idx="90098">
                  <c:v>1</c:v>
                </c:pt>
                <c:pt idx="90099">
                  <c:v>1</c:v>
                </c:pt>
                <c:pt idx="90100">
                  <c:v>1</c:v>
                </c:pt>
                <c:pt idx="90101">
                  <c:v>1</c:v>
                </c:pt>
                <c:pt idx="90102">
                  <c:v>1</c:v>
                </c:pt>
                <c:pt idx="90103">
                  <c:v>1</c:v>
                </c:pt>
                <c:pt idx="90104">
                  <c:v>1</c:v>
                </c:pt>
                <c:pt idx="90105">
                  <c:v>1</c:v>
                </c:pt>
                <c:pt idx="90106">
                  <c:v>0.875</c:v>
                </c:pt>
                <c:pt idx="90107">
                  <c:v>1</c:v>
                </c:pt>
                <c:pt idx="90108">
                  <c:v>1</c:v>
                </c:pt>
                <c:pt idx="90109">
                  <c:v>1</c:v>
                </c:pt>
                <c:pt idx="90110">
                  <c:v>1</c:v>
                </c:pt>
                <c:pt idx="90111">
                  <c:v>1</c:v>
                </c:pt>
                <c:pt idx="90112">
                  <c:v>1</c:v>
                </c:pt>
                <c:pt idx="90113">
                  <c:v>1</c:v>
                </c:pt>
                <c:pt idx="90114">
                  <c:v>1</c:v>
                </c:pt>
                <c:pt idx="90115">
                  <c:v>1</c:v>
                </c:pt>
                <c:pt idx="90116">
                  <c:v>1</c:v>
                </c:pt>
                <c:pt idx="90117">
                  <c:v>1</c:v>
                </c:pt>
                <c:pt idx="90118">
                  <c:v>1</c:v>
                </c:pt>
                <c:pt idx="90119">
                  <c:v>1</c:v>
                </c:pt>
                <c:pt idx="90120">
                  <c:v>1</c:v>
                </c:pt>
                <c:pt idx="90121">
                  <c:v>1</c:v>
                </c:pt>
                <c:pt idx="90122">
                  <c:v>1</c:v>
                </c:pt>
                <c:pt idx="90123">
                  <c:v>1</c:v>
                </c:pt>
                <c:pt idx="90124">
                  <c:v>1</c:v>
                </c:pt>
                <c:pt idx="90125">
                  <c:v>1</c:v>
                </c:pt>
                <c:pt idx="90126">
                  <c:v>0.875</c:v>
                </c:pt>
                <c:pt idx="90127">
                  <c:v>1</c:v>
                </c:pt>
                <c:pt idx="90128">
                  <c:v>1</c:v>
                </c:pt>
                <c:pt idx="90129">
                  <c:v>0.875</c:v>
                </c:pt>
                <c:pt idx="90130">
                  <c:v>1</c:v>
                </c:pt>
                <c:pt idx="90131">
                  <c:v>1</c:v>
                </c:pt>
                <c:pt idx="90132">
                  <c:v>1</c:v>
                </c:pt>
                <c:pt idx="90133">
                  <c:v>1</c:v>
                </c:pt>
                <c:pt idx="90134">
                  <c:v>0.875</c:v>
                </c:pt>
                <c:pt idx="90135">
                  <c:v>1</c:v>
                </c:pt>
                <c:pt idx="90136">
                  <c:v>1</c:v>
                </c:pt>
                <c:pt idx="90137">
                  <c:v>1</c:v>
                </c:pt>
                <c:pt idx="90138">
                  <c:v>1</c:v>
                </c:pt>
                <c:pt idx="90139">
                  <c:v>0.875</c:v>
                </c:pt>
                <c:pt idx="90140">
                  <c:v>1</c:v>
                </c:pt>
                <c:pt idx="90141">
                  <c:v>1</c:v>
                </c:pt>
                <c:pt idx="90142">
                  <c:v>1</c:v>
                </c:pt>
                <c:pt idx="90143">
                  <c:v>0.875</c:v>
                </c:pt>
                <c:pt idx="90144">
                  <c:v>0.875</c:v>
                </c:pt>
                <c:pt idx="90145">
                  <c:v>0.875</c:v>
                </c:pt>
                <c:pt idx="90146">
                  <c:v>1</c:v>
                </c:pt>
                <c:pt idx="90147">
                  <c:v>1</c:v>
                </c:pt>
                <c:pt idx="90148">
                  <c:v>1</c:v>
                </c:pt>
                <c:pt idx="90149">
                  <c:v>1</c:v>
                </c:pt>
                <c:pt idx="90150">
                  <c:v>1</c:v>
                </c:pt>
                <c:pt idx="90151">
                  <c:v>1</c:v>
                </c:pt>
                <c:pt idx="90152">
                  <c:v>1</c:v>
                </c:pt>
                <c:pt idx="90153">
                  <c:v>1</c:v>
                </c:pt>
                <c:pt idx="90154">
                  <c:v>1</c:v>
                </c:pt>
                <c:pt idx="90155">
                  <c:v>1</c:v>
                </c:pt>
                <c:pt idx="90156">
                  <c:v>1</c:v>
                </c:pt>
                <c:pt idx="90157">
                  <c:v>0.875</c:v>
                </c:pt>
                <c:pt idx="90158">
                  <c:v>1</c:v>
                </c:pt>
                <c:pt idx="90159">
                  <c:v>1</c:v>
                </c:pt>
                <c:pt idx="90160">
                  <c:v>1</c:v>
                </c:pt>
                <c:pt idx="90161">
                  <c:v>1</c:v>
                </c:pt>
                <c:pt idx="90162">
                  <c:v>1</c:v>
                </c:pt>
                <c:pt idx="90163">
                  <c:v>1</c:v>
                </c:pt>
                <c:pt idx="90164">
                  <c:v>1</c:v>
                </c:pt>
                <c:pt idx="90165">
                  <c:v>1</c:v>
                </c:pt>
                <c:pt idx="90166">
                  <c:v>1</c:v>
                </c:pt>
                <c:pt idx="90167">
                  <c:v>1</c:v>
                </c:pt>
                <c:pt idx="90168">
                  <c:v>1</c:v>
                </c:pt>
                <c:pt idx="90169">
                  <c:v>1</c:v>
                </c:pt>
                <c:pt idx="90170">
                  <c:v>1</c:v>
                </c:pt>
                <c:pt idx="90171">
                  <c:v>1</c:v>
                </c:pt>
                <c:pt idx="90172">
                  <c:v>1</c:v>
                </c:pt>
                <c:pt idx="90173">
                  <c:v>1</c:v>
                </c:pt>
                <c:pt idx="90174">
                  <c:v>1</c:v>
                </c:pt>
                <c:pt idx="90175">
                  <c:v>1</c:v>
                </c:pt>
                <c:pt idx="90176">
                  <c:v>1</c:v>
                </c:pt>
                <c:pt idx="90177">
                  <c:v>1</c:v>
                </c:pt>
                <c:pt idx="90178">
                  <c:v>1</c:v>
                </c:pt>
                <c:pt idx="90179">
                  <c:v>1</c:v>
                </c:pt>
                <c:pt idx="90180">
                  <c:v>1</c:v>
                </c:pt>
                <c:pt idx="90181">
                  <c:v>1</c:v>
                </c:pt>
                <c:pt idx="90182">
                  <c:v>1</c:v>
                </c:pt>
                <c:pt idx="90183">
                  <c:v>1</c:v>
                </c:pt>
                <c:pt idx="90184">
                  <c:v>0.875</c:v>
                </c:pt>
                <c:pt idx="90185">
                  <c:v>1</c:v>
                </c:pt>
                <c:pt idx="90186">
                  <c:v>1</c:v>
                </c:pt>
                <c:pt idx="90187">
                  <c:v>1</c:v>
                </c:pt>
                <c:pt idx="90188">
                  <c:v>1</c:v>
                </c:pt>
                <c:pt idx="90189">
                  <c:v>1</c:v>
                </c:pt>
                <c:pt idx="90190">
                  <c:v>1</c:v>
                </c:pt>
                <c:pt idx="90191">
                  <c:v>1</c:v>
                </c:pt>
                <c:pt idx="90192">
                  <c:v>1</c:v>
                </c:pt>
                <c:pt idx="90193">
                  <c:v>1</c:v>
                </c:pt>
                <c:pt idx="90194">
                  <c:v>1</c:v>
                </c:pt>
                <c:pt idx="90195">
                  <c:v>1</c:v>
                </c:pt>
                <c:pt idx="90196">
                  <c:v>1</c:v>
                </c:pt>
                <c:pt idx="90197">
                  <c:v>1</c:v>
                </c:pt>
                <c:pt idx="90198">
                  <c:v>1</c:v>
                </c:pt>
                <c:pt idx="90199">
                  <c:v>1</c:v>
                </c:pt>
                <c:pt idx="90200">
                  <c:v>1</c:v>
                </c:pt>
                <c:pt idx="90201">
                  <c:v>1</c:v>
                </c:pt>
                <c:pt idx="90202">
                  <c:v>1</c:v>
                </c:pt>
                <c:pt idx="90203">
                  <c:v>1</c:v>
                </c:pt>
                <c:pt idx="90204">
                  <c:v>1</c:v>
                </c:pt>
                <c:pt idx="90205">
                  <c:v>1</c:v>
                </c:pt>
                <c:pt idx="90206">
                  <c:v>1</c:v>
                </c:pt>
                <c:pt idx="90207">
                  <c:v>1</c:v>
                </c:pt>
                <c:pt idx="90208">
                  <c:v>1</c:v>
                </c:pt>
                <c:pt idx="90209">
                  <c:v>1</c:v>
                </c:pt>
                <c:pt idx="90210">
                  <c:v>1</c:v>
                </c:pt>
                <c:pt idx="90211">
                  <c:v>1</c:v>
                </c:pt>
                <c:pt idx="90212">
                  <c:v>1</c:v>
                </c:pt>
                <c:pt idx="90213">
                  <c:v>1</c:v>
                </c:pt>
                <c:pt idx="90214">
                  <c:v>1</c:v>
                </c:pt>
                <c:pt idx="90215">
                  <c:v>1</c:v>
                </c:pt>
                <c:pt idx="90216">
                  <c:v>1</c:v>
                </c:pt>
                <c:pt idx="90217">
                  <c:v>1</c:v>
                </c:pt>
                <c:pt idx="90218">
                  <c:v>0.875</c:v>
                </c:pt>
                <c:pt idx="90219">
                  <c:v>1</c:v>
                </c:pt>
                <c:pt idx="90220">
                  <c:v>1</c:v>
                </c:pt>
                <c:pt idx="90221">
                  <c:v>1</c:v>
                </c:pt>
                <c:pt idx="90222">
                  <c:v>1</c:v>
                </c:pt>
                <c:pt idx="90223">
                  <c:v>1</c:v>
                </c:pt>
                <c:pt idx="90224">
                  <c:v>1</c:v>
                </c:pt>
                <c:pt idx="90225">
                  <c:v>1</c:v>
                </c:pt>
                <c:pt idx="90226">
                  <c:v>1</c:v>
                </c:pt>
                <c:pt idx="90227">
                  <c:v>1</c:v>
                </c:pt>
                <c:pt idx="90228">
                  <c:v>1</c:v>
                </c:pt>
                <c:pt idx="90229">
                  <c:v>1</c:v>
                </c:pt>
                <c:pt idx="90230">
                  <c:v>1</c:v>
                </c:pt>
                <c:pt idx="90231">
                  <c:v>1</c:v>
                </c:pt>
                <c:pt idx="90232">
                  <c:v>1</c:v>
                </c:pt>
                <c:pt idx="90233">
                  <c:v>1</c:v>
                </c:pt>
                <c:pt idx="90234">
                  <c:v>1</c:v>
                </c:pt>
                <c:pt idx="90235">
                  <c:v>1</c:v>
                </c:pt>
                <c:pt idx="90236">
                  <c:v>1</c:v>
                </c:pt>
                <c:pt idx="90237">
                  <c:v>1</c:v>
                </c:pt>
                <c:pt idx="90238">
                  <c:v>1</c:v>
                </c:pt>
                <c:pt idx="90239">
                  <c:v>1</c:v>
                </c:pt>
                <c:pt idx="90240">
                  <c:v>1</c:v>
                </c:pt>
                <c:pt idx="90241">
                  <c:v>1</c:v>
                </c:pt>
                <c:pt idx="90242">
                  <c:v>1</c:v>
                </c:pt>
                <c:pt idx="90243">
                  <c:v>1</c:v>
                </c:pt>
                <c:pt idx="90244">
                  <c:v>1</c:v>
                </c:pt>
                <c:pt idx="90245">
                  <c:v>1</c:v>
                </c:pt>
                <c:pt idx="90246">
                  <c:v>1</c:v>
                </c:pt>
                <c:pt idx="90247">
                  <c:v>1</c:v>
                </c:pt>
                <c:pt idx="90248">
                  <c:v>1</c:v>
                </c:pt>
                <c:pt idx="90249">
                  <c:v>1</c:v>
                </c:pt>
                <c:pt idx="90250">
                  <c:v>1</c:v>
                </c:pt>
                <c:pt idx="90251">
                  <c:v>1</c:v>
                </c:pt>
                <c:pt idx="90252">
                  <c:v>1</c:v>
                </c:pt>
                <c:pt idx="90253">
                  <c:v>1</c:v>
                </c:pt>
                <c:pt idx="90254">
                  <c:v>1</c:v>
                </c:pt>
                <c:pt idx="90255">
                  <c:v>1</c:v>
                </c:pt>
                <c:pt idx="90256">
                  <c:v>1</c:v>
                </c:pt>
                <c:pt idx="90257">
                  <c:v>1</c:v>
                </c:pt>
                <c:pt idx="90258">
                  <c:v>1</c:v>
                </c:pt>
                <c:pt idx="90259">
                  <c:v>0.875</c:v>
                </c:pt>
                <c:pt idx="90260">
                  <c:v>1</c:v>
                </c:pt>
                <c:pt idx="90261">
                  <c:v>1</c:v>
                </c:pt>
                <c:pt idx="90262">
                  <c:v>1</c:v>
                </c:pt>
                <c:pt idx="90263">
                  <c:v>1</c:v>
                </c:pt>
                <c:pt idx="90264">
                  <c:v>1</c:v>
                </c:pt>
                <c:pt idx="90265">
                  <c:v>0.875</c:v>
                </c:pt>
                <c:pt idx="90266">
                  <c:v>1</c:v>
                </c:pt>
                <c:pt idx="90267">
                  <c:v>1</c:v>
                </c:pt>
                <c:pt idx="90268">
                  <c:v>1</c:v>
                </c:pt>
                <c:pt idx="90269">
                  <c:v>1</c:v>
                </c:pt>
                <c:pt idx="90270">
                  <c:v>1</c:v>
                </c:pt>
                <c:pt idx="90271">
                  <c:v>1</c:v>
                </c:pt>
                <c:pt idx="90272">
                  <c:v>1</c:v>
                </c:pt>
                <c:pt idx="90273">
                  <c:v>1</c:v>
                </c:pt>
                <c:pt idx="90274">
                  <c:v>1</c:v>
                </c:pt>
                <c:pt idx="90275">
                  <c:v>1</c:v>
                </c:pt>
                <c:pt idx="90276">
                  <c:v>1</c:v>
                </c:pt>
                <c:pt idx="90277">
                  <c:v>1</c:v>
                </c:pt>
                <c:pt idx="90278">
                  <c:v>1</c:v>
                </c:pt>
                <c:pt idx="90279">
                  <c:v>1</c:v>
                </c:pt>
                <c:pt idx="90280">
                  <c:v>1</c:v>
                </c:pt>
                <c:pt idx="90281">
                  <c:v>1</c:v>
                </c:pt>
                <c:pt idx="90282">
                  <c:v>1</c:v>
                </c:pt>
                <c:pt idx="90283">
                  <c:v>1</c:v>
                </c:pt>
                <c:pt idx="90284">
                  <c:v>1</c:v>
                </c:pt>
                <c:pt idx="90285">
                  <c:v>1</c:v>
                </c:pt>
                <c:pt idx="90286">
                  <c:v>1</c:v>
                </c:pt>
                <c:pt idx="90287">
                  <c:v>0.875</c:v>
                </c:pt>
                <c:pt idx="90288">
                  <c:v>1</c:v>
                </c:pt>
                <c:pt idx="90289">
                  <c:v>1</c:v>
                </c:pt>
                <c:pt idx="90290">
                  <c:v>1</c:v>
                </c:pt>
                <c:pt idx="90291">
                  <c:v>1</c:v>
                </c:pt>
                <c:pt idx="90292">
                  <c:v>1</c:v>
                </c:pt>
                <c:pt idx="90293">
                  <c:v>1</c:v>
                </c:pt>
                <c:pt idx="90294">
                  <c:v>1</c:v>
                </c:pt>
                <c:pt idx="90295">
                  <c:v>1</c:v>
                </c:pt>
                <c:pt idx="90296">
                  <c:v>1</c:v>
                </c:pt>
                <c:pt idx="90297">
                  <c:v>1</c:v>
                </c:pt>
                <c:pt idx="90298">
                  <c:v>1</c:v>
                </c:pt>
                <c:pt idx="90299">
                  <c:v>1</c:v>
                </c:pt>
                <c:pt idx="90300">
                  <c:v>1</c:v>
                </c:pt>
                <c:pt idx="90301">
                  <c:v>1</c:v>
                </c:pt>
                <c:pt idx="90302">
                  <c:v>1</c:v>
                </c:pt>
                <c:pt idx="90303">
                  <c:v>1</c:v>
                </c:pt>
                <c:pt idx="90304">
                  <c:v>1</c:v>
                </c:pt>
                <c:pt idx="90305">
                  <c:v>1</c:v>
                </c:pt>
                <c:pt idx="90306">
                  <c:v>1</c:v>
                </c:pt>
                <c:pt idx="90307">
                  <c:v>1</c:v>
                </c:pt>
                <c:pt idx="90308">
                  <c:v>1</c:v>
                </c:pt>
                <c:pt idx="90309">
                  <c:v>1</c:v>
                </c:pt>
                <c:pt idx="90310">
                  <c:v>1</c:v>
                </c:pt>
                <c:pt idx="90311">
                  <c:v>1</c:v>
                </c:pt>
                <c:pt idx="90312">
                  <c:v>1</c:v>
                </c:pt>
                <c:pt idx="90313">
                  <c:v>1</c:v>
                </c:pt>
                <c:pt idx="90314">
                  <c:v>1</c:v>
                </c:pt>
                <c:pt idx="90315">
                  <c:v>1</c:v>
                </c:pt>
                <c:pt idx="90316">
                  <c:v>1</c:v>
                </c:pt>
                <c:pt idx="90317">
                  <c:v>1</c:v>
                </c:pt>
                <c:pt idx="90318">
                  <c:v>1</c:v>
                </c:pt>
                <c:pt idx="90319">
                  <c:v>1</c:v>
                </c:pt>
                <c:pt idx="90320">
                  <c:v>1</c:v>
                </c:pt>
                <c:pt idx="90321">
                  <c:v>1</c:v>
                </c:pt>
                <c:pt idx="90322">
                  <c:v>1</c:v>
                </c:pt>
                <c:pt idx="90323">
                  <c:v>0.125</c:v>
                </c:pt>
                <c:pt idx="90324">
                  <c:v>1</c:v>
                </c:pt>
                <c:pt idx="90325">
                  <c:v>1</c:v>
                </c:pt>
                <c:pt idx="90326">
                  <c:v>1</c:v>
                </c:pt>
                <c:pt idx="90327">
                  <c:v>1</c:v>
                </c:pt>
                <c:pt idx="90328">
                  <c:v>1</c:v>
                </c:pt>
                <c:pt idx="90329">
                  <c:v>1</c:v>
                </c:pt>
                <c:pt idx="90330">
                  <c:v>1</c:v>
                </c:pt>
                <c:pt idx="90331">
                  <c:v>1</c:v>
                </c:pt>
                <c:pt idx="90332">
                  <c:v>1</c:v>
                </c:pt>
                <c:pt idx="90333">
                  <c:v>1</c:v>
                </c:pt>
                <c:pt idx="90334">
                  <c:v>1</c:v>
                </c:pt>
                <c:pt idx="90335">
                  <c:v>1</c:v>
                </c:pt>
                <c:pt idx="90336">
                  <c:v>1</c:v>
                </c:pt>
                <c:pt idx="90337">
                  <c:v>1</c:v>
                </c:pt>
                <c:pt idx="90338">
                  <c:v>1</c:v>
                </c:pt>
                <c:pt idx="90339">
                  <c:v>1</c:v>
                </c:pt>
                <c:pt idx="90340">
                  <c:v>1</c:v>
                </c:pt>
                <c:pt idx="90341">
                  <c:v>1</c:v>
                </c:pt>
                <c:pt idx="90342">
                  <c:v>1</c:v>
                </c:pt>
                <c:pt idx="90343">
                  <c:v>1</c:v>
                </c:pt>
                <c:pt idx="90344">
                  <c:v>1</c:v>
                </c:pt>
                <c:pt idx="90345">
                  <c:v>1</c:v>
                </c:pt>
                <c:pt idx="90346">
                  <c:v>1</c:v>
                </c:pt>
                <c:pt idx="90347">
                  <c:v>1</c:v>
                </c:pt>
                <c:pt idx="90348">
                  <c:v>1</c:v>
                </c:pt>
                <c:pt idx="90349">
                  <c:v>1</c:v>
                </c:pt>
                <c:pt idx="90350">
                  <c:v>1</c:v>
                </c:pt>
                <c:pt idx="90351">
                  <c:v>1</c:v>
                </c:pt>
                <c:pt idx="90352">
                  <c:v>1</c:v>
                </c:pt>
                <c:pt idx="90353">
                  <c:v>1</c:v>
                </c:pt>
                <c:pt idx="90354">
                  <c:v>1</c:v>
                </c:pt>
                <c:pt idx="90355">
                  <c:v>1</c:v>
                </c:pt>
                <c:pt idx="90356">
                  <c:v>1</c:v>
                </c:pt>
                <c:pt idx="90357">
                  <c:v>1</c:v>
                </c:pt>
                <c:pt idx="90358">
                  <c:v>1</c:v>
                </c:pt>
                <c:pt idx="90359">
                  <c:v>0.875</c:v>
                </c:pt>
                <c:pt idx="90360">
                  <c:v>1</c:v>
                </c:pt>
                <c:pt idx="90361">
                  <c:v>1</c:v>
                </c:pt>
                <c:pt idx="90362">
                  <c:v>1</c:v>
                </c:pt>
                <c:pt idx="90363">
                  <c:v>1</c:v>
                </c:pt>
                <c:pt idx="90364">
                  <c:v>1</c:v>
                </c:pt>
                <c:pt idx="90365">
                  <c:v>1</c:v>
                </c:pt>
                <c:pt idx="90366">
                  <c:v>1</c:v>
                </c:pt>
                <c:pt idx="90367">
                  <c:v>1</c:v>
                </c:pt>
                <c:pt idx="90368">
                  <c:v>1</c:v>
                </c:pt>
                <c:pt idx="90369">
                  <c:v>1</c:v>
                </c:pt>
                <c:pt idx="90370">
                  <c:v>1</c:v>
                </c:pt>
                <c:pt idx="90371">
                  <c:v>1</c:v>
                </c:pt>
                <c:pt idx="90372">
                  <c:v>1</c:v>
                </c:pt>
                <c:pt idx="90373">
                  <c:v>1</c:v>
                </c:pt>
                <c:pt idx="90374">
                  <c:v>1</c:v>
                </c:pt>
                <c:pt idx="90375">
                  <c:v>1</c:v>
                </c:pt>
                <c:pt idx="90376">
                  <c:v>1</c:v>
                </c:pt>
                <c:pt idx="90377">
                  <c:v>1</c:v>
                </c:pt>
                <c:pt idx="90378">
                  <c:v>0.875</c:v>
                </c:pt>
                <c:pt idx="90379">
                  <c:v>1</c:v>
                </c:pt>
                <c:pt idx="90380">
                  <c:v>1</c:v>
                </c:pt>
                <c:pt idx="90381">
                  <c:v>1</c:v>
                </c:pt>
                <c:pt idx="90382">
                  <c:v>1</c:v>
                </c:pt>
                <c:pt idx="90383">
                  <c:v>1</c:v>
                </c:pt>
                <c:pt idx="90384">
                  <c:v>1</c:v>
                </c:pt>
                <c:pt idx="90385">
                  <c:v>1</c:v>
                </c:pt>
                <c:pt idx="90386">
                  <c:v>1</c:v>
                </c:pt>
                <c:pt idx="90387">
                  <c:v>1</c:v>
                </c:pt>
                <c:pt idx="90388">
                  <c:v>1</c:v>
                </c:pt>
                <c:pt idx="90389">
                  <c:v>1</c:v>
                </c:pt>
                <c:pt idx="90390">
                  <c:v>1</c:v>
                </c:pt>
                <c:pt idx="90391">
                  <c:v>1</c:v>
                </c:pt>
                <c:pt idx="90392">
                  <c:v>1</c:v>
                </c:pt>
                <c:pt idx="90393">
                  <c:v>1</c:v>
                </c:pt>
                <c:pt idx="90394">
                  <c:v>0.875</c:v>
                </c:pt>
                <c:pt idx="90395">
                  <c:v>1</c:v>
                </c:pt>
                <c:pt idx="90396">
                  <c:v>0.875</c:v>
                </c:pt>
                <c:pt idx="90397">
                  <c:v>1</c:v>
                </c:pt>
                <c:pt idx="90398">
                  <c:v>1</c:v>
                </c:pt>
                <c:pt idx="90399">
                  <c:v>1</c:v>
                </c:pt>
                <c:pt idx="90400">
                  <c:v>1</c:v>
                </c:pt>
                <c:pt idx="90401">
                  <c:v>1</c:v>
                </c:pt>
                <c:pt idx="90402">
                  <c:v>1</c:v>
                </c:pt>
                <c:pt idx="90403">
                  <c:v>1</c:v>
                </c:pt>
                <c:pt idx="90404">
                  <c:v>1</c:v>
                </c:pt>
                <c:pt idx="90405">
                  <c:v>1</c:v>
                </c:pt>
                <c:pt idx="90406">
                  <c:v>1</c:v>
                </c:pt>
                <c:pt idx="90407">
                  <c:v>1</c:v>
                </c:pt>
                <c:pt idx="90408">
                  <c:v>1</c:v>
                </c:pt>
                <c:pt idx="90409">
                  <c:v>1</c:v>
                </c:pt>
                <c:pt idx="90410">
                  <c:v>1</c:v>
                </c:pt>
                <c:pt idx="90411">
                  <c:v>1</c:v>
                </c:pt>
                <c:pt idx="90412">
                  <c:v>1</c:v>
                </c:pt>
                <c:pt idx="90413">
                  <c:v>1</c:v>
                </c:pt>
                <c:pt idx="90414">
                  <c:v>1</c:v>
                </c:pt>
                <c:pt idx="90415">
                  <c:v>1</c:v>
                </c:pt>
                <c:pt idx="90416">
                  <c:v>1</c:v>
                </c:pt>
                <c:pt idx="90417">
                  <c:v>1</c:v>
                </c:pt>
                <c:pt idx="90418">
                  <c:v>1</c:v>
                </c:pt>
                <c:pt idx="90419">
                  <c:v>1</c:v>
                </c:pt>
                <c:pt idx="90420">
                  <c:v>1</c:v>
                </c:pt>
                <c:pt idx="90421">
                  <c:v>1</c:v>
                </c:pt>
                <c:pt idx="90422">
                  <c:v>1</c:v>
                </c:pt>
                <c:pt idx="90423">
                  <c:v>1</c:v>
                </c:pt>
                <c:pt idx="90424">
                  <c:v>0.875</c:v>
                </c:pt>
                <c:pt idx="90425">
                  <c:v>1</c:v>
                </c:pt>
                <c:pt idx="90426">
                  <c:v>1</c:v>
                </c:pt>
                <c:pt idx="90427">
                  <c:v>1</c:v>
                </c:pt>
                <c:pt idx="90428">
                  <c:v>1</c:v>
                </c:pt>
                <c:pt idx="90429">
                  <c:v>1</c:v>
                </c:pt>
                <c:pt idx="90430">
                  <c:v>1</c:v>
                </c:pt>
                <c:pt idx="90431">
                  <c:v>1</c:v>
                </c:pt>
                <c:pt idx="90432">
                  <c:v>1</c:v>
                </c:pt>
                <c:pt idx="90433">
                  <c:v>1</c:v>
                </c:pt>
                <c:pt idx="90434">
                  <c:v>1</c:v>
                </c:pt>
                <c:pt idx="90435">
                  <c:v>1</c:v>
                </c:pt>
                <c:pt idx="90436">
                  <c:v>1</c:v>
                </c:pt>
                <c:pt idx="90437">
                  <c:v>1</c:v>
                </c:pt>
                <c:pt idx="90438">
                  <c:v>1</c:v>
                </c:pt>
                <c:pt idx="90439">
                  <c:v>0.875</c:v>
                </c:pt>
                <c:pt idx="90440">
                  <c:v>1</c:v>
                </c:pt>
                <c:pt idx="90441">
                  <c:v>1</c:v>
                </c:pt>
                <c:pt idx="90442">
                  <c:v>1</c:v>
                </c:pt>
                <c:pt idx="90443">
                  <c:v>1</c:v>
                </c:pt>
                <c:pt idx="90444">
                  <c:v>1</c:v>
                </c:pt>
                <c:pt idx="90445">
                  <c:v>0.875</c:v>
                </c:pt>
                <c:pt idx="90446">
                  <c:v>1</c:v>
                </c:pt>
                <c:pt idx="90447">
                  <c:v>1</c:v>
                </c:pt>
                <c:pt idx="90448">
                  <c:v>1</c:v>
                </c:pt>
                <c:pt idx="90449">
                  <c:v>1</c:v>
                </c:pt>
                <c:pt idx="90450">
                  <c:v>1</c:v>
                </c:pt>
                <c:pt idx="90451">
                  <c:v>1</c:v>
                </c:pt>
                <c:pt idx="90452">
                  <c:v>1</c:v>
                </c:pt>
                <c:pt idx="90453">
                  <c:v>1</c:v>
                </c:pt>
                <c:pt idx="90454">
                  <c:v>1</c:v>
                </c:pt>
                <c:pt idx="90455">
                  <c:v>1</c:v>
                </c:pt>
                <c:pt idx="90456">
                  <c:v>1</c:v>
                </c:pt>
                <c:pt idx="90457">
                  <c:v>1</c:v>
                </c:pt>
                <c:pt idx="90458">
                  <c:v>1</c:v>
                </c:pt>
                <c:pt idx="90459">
                  <c:v>1</c:v>
                </c:pt>
                <c:pt idx="90460">
                  <c:v>1</c:v>
                </c:pt>
                <c:pt idx="90461">
                  <c:v>1</c:v>
                </c:pt>
                <c:pt idx="90462">
                  <c:v>1</c:v>
                </c:pt>
                <c:pt idx="90463">
                  <c:v>1</c:v>
                </c:pt>
                <c:pt idx="90464">
                  <c:v>1</c:v>
                </c:pt>
                <c:pt idx="90465">
                  <c:v>1</c:v>
                </c:pt>
                <c:pt idx="90466">
                  <c:v>1</c:v>
                </c:pt>
                <c:pt idx="90467">
                  <c:v>1</c:v>
                </c:pt>
                <c:pt idx="90468">
                  <c:v>1</c:v>
                </c:pt>
                <c:pt idx="90469">
                  <c:v>1</c:v>
                </c:pt>
                <c:pt idx="90470">
                  <c:v>1</c:v>
                </c:pt>
                <c:pt idx="90471">
                  <c:v>1</c:v>
                </c:pt>
                <c:pt idx="90472">
                  <c:v>1</c:v>
                </c:pt>
                <c:pt idx="90473">
                  <c:v>1</c:v>
                </c:pt>
                <c:pt idx="90474">
                  <c:v>1</c:v>
                </c:pt>
                <c:pt idx="90475">
                  <c:v>1</c:v>
                </c:pt>
                <c:pt idx="90476">
                  <c:v>1</c:v>
                </c:pt>
                <c:pt idx="90477">
                  <c:v>1</c:v>
                </c:pt>
                <c:pt idx="90478">
                  <c:v>1</c:v>
                </c:pt>
                <c:pt idx="90479">
                  <c:v>1</c:v>
                </c:pt>
                <c:pt idx="90480">
                  <c:v>1</c:v>
                </c:pt>
                <c:pt idx="90481">
                  <c:v>1</c:v>
                </c:pt>
                <c:pt idx="90482">
                  <c:v>1</c:v>
                </c:pt>
                <c:pt idx="90483">
                  <c:v>1</c:v>
                </c:pt>
                <c:pt idx="90484">
                  <c:v>1</c:v>
                </c:pt>
                <c:pt idx="90485">
                  <c:v>1</c:v>
                </c:pt>
                <c:pt idx="90486">
                  <c:v>1</c:v>
                </c:pt>
                <c:pt idx="90487">
                  <c:v>1</c:v>
                </c:pt>
                <c:pt idx="90488">
                  <c:v>1</c:v>
                </c:pt>
                <c:pt idx="90489">
                  <c:v>1</c:v>
                </c:pt>
                <c:pt idx="90490">
                  <c:v>1</c:v>
                </c:pt>
                <c:pt idx="90491">
                  <c:v>1</c:v>
                </c:pt>
                <c:pt idx="90492">
                  <c:v>1</c:v>
                </c:pt>
                <c:pt idx="90493">
                  <c:v>1</c:v>
                </c:pt>
                <c:pt idx="90494">
                  <c:v>1</c:v>
                </c:pt>
                <c:pt idx="90495">
                  <c:v>1</c:v>
                </c:pt>
                <c:pt idx="90496">
                  <c:v>1</c:v>
                </c:pt>
                <c:pt idx="90497">
                  <c:v>1</c:v>
                </c:pt>
                <c:pt idx="90498">
                  <c:v>1</c:v>
                </c:pt>
                <c:pt idx="90499">
                  <c:v>1</c:v>
                </c:pt>
                <c:pt idx="90500">
                  <c:v>1</c:v>
                </c:pt>
                <c:pt idx="90501">
                  <c:v>1</c:v>
                </c:pt>
                <c:pt idx="90502">
                  <c:v>1</c:v>
                </c:pt>
                <c:pt idx="90503">
                  <c:v>1</c:v>
                </c:pt>
                <c:pt idx="90504">
                  <c:v>1</c:v>
                </c:pt>
                <c:pt idx="90505">
                  <c:v>1</c:v>
                </c:pt>
                <c:pt idx="90506">
                  <c:v>1</c:v>
                </c:pt>
                <c:pt idx="90507">
                  <c:v>1</c:v>
                </c:pt>
                <c:pt idx="90508">
                  <c:v>1</c:v>
                </c:pt>
                <c:pt idx="90509">
                  <c:v>1</c:v>
                </c:pt>
                <c:pt idx="90510">
                  <c:v>1</c:v>
                </c:pt>
                <c:pt idx="90511">
                  <c:v>1</c:v>
                </c:pt>
                <c:pt idx="90512">
                  <c:v>1</c:v>
                </c:pt>
                <c:pt idx="90513">
                  <c:v>1</c:v>
                </c:pt>
                <c:pt idx="90514">
                  <c:v>1</c:v>
                </c:pt>
                <c:pt idx="90515">
                  <c:v>1</c:v>
                </c:pt>
                <c:pt idx="90516">
                  <c:v>1</c:v>
                </c:pt>
                <c:pt idx="90517">
                  <c:v>1</c:v>
                </c:pt>
                <c:pt idx="90518">
                  <c:v>1</c:v>
                </c:pt>
                <c:pt idx="90519">
                  <c:v>1</c:v>
                </c:pt>
                <c:pt idx="90520">
                  <c:v>1</c:v>
                </c:pt>
                <c:pt idx="90521">
                  <c:v>1</c:v>
                </c:pt>
                <c:pt idx="90522">
                  <c:v>1</c:v>
                </c:pt>
                <c:pt idx="90523">
                  <c:v>1</c:v>
                </c:pt>
                <c:pt idx="90524">
                  <c:v>1</c:v>
                </c:pt>
                <c:pt idx="90525">
                  <c:v>1</c:v>
                </c:pt>
                <c:pt idx="90526">
                  <c:v>1</c:v>
                </c:pt>
                <c:pt idx="90527">
                  <c:v>1</c:v>
                </c:pt>
                <c:pt idx="90528">
                  <c:v>1</c:v>
                </c:pt>
                <c:pt idx="90529">
                  <c:v>1</c:v>
                </c:pt>
                <c:pt idx="90530">
                  <c:v>1</c:v>
                </c:pt>
                <c:pt idx="90531">
                  <c:v>1</c:v>
                </c:pt>
                <c:pt idx="90532">
                  <c:v>1</c:v>
                </c:pt>
                <c:pt idx="90533">
                  <c:v>1</c:v>
                </c:pt>
                <c:pt idx="90534">
                  <c:v>1</c:v>
                </c:pt>
                <c:pt idx="90535">
                  <c:v>1</c:v>
                </c:pt>
                <c:pt idx="90536">
                  <c:v>1</c:v>
                </c:pt>
                <c:pt idx="90537">
                  <c:v>1</c:v>
                </c:pt>
                <c:pt idx="90538">
                  <c:v>1</c:v>
                </c:pt>
                <c:pt idx="90539">
                  <c:v>1</c:v>
                </c:pt>
                <c:pt idx="90540">
                  <c:v>1</c:v>
                </c:pt>
                <c:pt idx="90541">
                  <c:v>1</c:v>
                </c:pt>
                <c:pt idx="90542">
                  <c:v>1</c:v>
                </c:pt>
                <c:pt idx="90543">
                  <c:v>1</c:v>
                </c:pt>
                <c:pt idx="90544">
                  <c:v>1</c:v>
                </c:pt>
                <c:pt idx="90545">
                  <c:v>1</c:v>
                </c:pt>
                <c:pt idx="90546">
                  <c:v>1</c:v>
                </c:pt>
                <c:pt idx="90547">
                  <c:v>1</c:v>
                </c:pt>
                <c:pt idx="90548">
                  <c:v>1</c:v>
                </c:pt>
                <c:pt idx="90549">
                  <c:v>1</c:v>
                </c:pt>
                <c:pt idx="90550">
                  <c:v>1</c:v>
                </c:pt>
                <c:pt idx="90551">
                  <c:v>1</c:v>
                </c:pt>
                <c:pt idx="90552">
                  <c:v>1</c:v>
                </c:pt>
                <c:pt idx="90553">
                  <c:v>1</c:v>
                </c:pt>
                <c:pt idx="90554">
                  <c:v>1</c:v>
                </c:pt>
                <c:pt idx="90555">
                  <c:v>1</c:v>
                </c:pt>
                <c:pt idx="90556">
                  <c:v>1</c:v>
                </c:pt>
                <c:pt idx="90557">
                  <c:v>1</c:v>
                </c:pt>
                <c:pt idx="90558">
                  <c:v>1</c:v>
                </c:pt>
                <c:pt idx="90559">
                  <c:v>1</c:v>
                </c:pt>
                <c:pt idx="90560">
                  <c:v>1</c:v>
                </c:pt>
                <c:pt idx="90561">
                  <c:v>1</c:v>
                </c:pt>
                <c:pt idx="90562">
                  <c:v>1</c:v>
                </c:pt>
                <c:pt idx="90563">
                  <c:v>1</c:v>
                </c:pt>
                <c:pt idx="90564">
                  <c:v>1</c:v>
                </c:pt>
                <c:pt idx="90565">
                  <c:v>1</c:v>
                </c:pt>
                <c:pt idx="90566">
                  <c:v>1</c:v>
                </c:pt>
                <c:pt idx="90567">
                  <c:v>1</c:v>
                </c:pt>
                <c:pt idx="90568">
                  <c:v>1</c:v>
                </c:pt>
                <c:pt idx="90569">
                  <c:v>1</c:v>
                </c:pt>
                <c:pt idx="90570">
                  <c:v>1</c:v>
                </c:pt>
                <c:pt idx="90571">
                  <c:v>1</c:v>
                </c:pt>
                <c:pt idx="90572">
                  <c:v>1</c:v>
                </c:pt>
                <c:pt idx="90573">
                  <c:v>1</c:v>
                </c:pt>
                <c:pt idx="90574">
                  <c:v>1</c:v>
                </c:pt>
                <c:pt idx="90575">
                  <c:v>1</c:v>
                </c:pt>
                <c:pt idx="90576">
                  <c:v>1</c:v>
                </c:pt>
                <c:pt idx="90577">
                  <c:v>1</c:v>
                </c:pt>
                <c:pt idx="90578">
                  <c:v>1</c:v>
                </c:pt>
                <c:pt idx="90579">
                  <c:v>1</c:v>
                </c:pt>
                <c:pt idx="90580">
                  <c:v>1</c:v>
                </c:pt>
                <c:pt idx="90581">
                  <c:v>1</c:v>
                </c:pt>
                <c:pt idx="90582">
                  <c:v>1</c:v>
                </c:pt>
                <c:pt idx="90583">
                  <c:v>1</c:v>
                </c:pt>
                <c:pt idx="90584">
                  <c:v>1</c:v>
                </c:pt>
                <c:pt idx="90585">
                  <c:v>1</c:v>
                </c:pt>
                <c:pt idx="90586">
                  <c:v>1</c:v>
                </c:pt>
                <c:pt idx="90587">
                  <c:v>1</c:v>
                </c:pt>
                <c:pt idx="90588">
                  <c:v>1</c:v>
                </c:pt>
                <c:pt idx="90589">
                  <c:v>1</c:v>
                </c:pt>
                <c:pt idx="90590">
                  <c:v>1</c:v>
                </c:pt>
                <c:pt idx="90591">
                  <c:v>1</c:v>
                </c:pt>
                <c:pt idx="90592">
                  <c:v>1</c:v>
                </c:pt>
                <c:pt idx="90593">
                  <c:v>1</c:v>
                </c:pt>
                <c:pt idx="90594">
                  <c:v>1</c:v>
                </c:pt>
                <c:pt idx="90595">
                  <c:v>0.875</c:v>
                </c:pt>
                <c:pt idx="90596">
                  <c:v>1</c:v>
                </c:pt>
                <c:pt idx="90597">
                  <c:v>1</c:v>
                </c:pt>
                <c:pt idx="90598">
                  <c:v>1</c:v>
                </c:pt>
                <c:pt idx="90599">
                  <c:v>1</c:v>
                </c:pt>
                <c:pt idx="90600">
                  <c:v>1</c:v>
                </c:pt>
                <c:pt idx="90601">
                  <c:v>1</c:v>
                </c:pt>
                <c:pt idx="90602">
                  <c:v>1</c:v>
                </c:pt>
                <c:pt idx="90603">
                  <c:v>1</c:v>
                </c:pt>
                <c:pt idx="90604">
                  <c:v>0.875</c:v>
                </c:pt>
                <c:pt idx="90605">
                  <c:v>1</c:v>
                </c:pt>
                <c:pt idx="90606">
                  <c:v>1</c:v>
                </c:pt>
                <c:pt idx="90607">
                  <c:v>1</c:v>
                </c:pt>
                <c:pt idx="90608">
                  <c:v>1</c:v>
                </c:pt>
                <c:pt idx="90609">
                  <c:v>0.875</c:v>
                </c:pt>
                <c:pt idx="90610">
                  <c:v>1</c:v>
                </c:pt>
                <c:pt idx="90611">
                  <c:v>1</c:v>
                </c:pt>
                <c:pt idx="90612">
                  <c:v>1</c:v>
                </c:pt>
                <c:pt idx="90613">
                  <c:v>1</c:v>
                </c:pt>
                <c:pt idx="90614">
                  <c:v>1</c:v>
                </c:pt>
                <c:pt idx="90615">
                  <c:v>1</c:v>
                </c:pt>
                <c:pt idx="90616">
                  <c:v>1</c:v>
                </c:pt>
                <c:pt idx="90617">
                  <c:v>1</c:v>
                </c:pt>
                <c:pt idx="90618">
                  <c:v>1</c:v>
                </c:pt>
                <c:pt idx="90619">
                  <c:v>1</c:v>
                </c:pt>
                <c:pt idx="90620">
                  <c:v>1</c:v>
                </c:pt>
                <c:pt idx="90621">
                  <c:v>1</c:v>
                </c:pt>
                <c:pt idx="90622">
                  <c:v>1</c:v>
                </c:pt>
                <c:pt idx="90623">
                  <c:v>1</c:v>
                </c:pt>
                <c:pt idx="90624">
                  <c:v>1</c:v>
                </c:pt>
                <c:pt idx="90625">
                  <c:v>1</c:v>
                </c:pt>
                <c:pt idx="90626">
                  <c:v>1</c:v>
                </c:pt>
                <c:pt idx="90627">
                  <c:v>1</c:v>
                </c:pt>
                <c:pt idx="90628">
                  <c:v>1</c:v>
                </c:pt>
                <c:pt idx="90629">
                  <c:v>1</c:v>
                </c:pt>
                <c:pt idx="90630">
                  <c:v>1</c:v>
                </c:pt>
                <c:pt idx="90631">
                  <c:v>1</c:v>
                </c:pt>
                <c:pt idx="90632">
                  <c:v>1</c:v>
                </c:pt>
                <c:pt idx="90633">
                  <c:v>1</c:v>
                </c:pt>
                <c:pt idx="90634">
                  <c:v>1</c:v>
                </c:pt>
                <c:pt idx="90635">
                  <c:v>1</c:v>
                </c:pt>
                <c:pt idx="90636">
                  <c:v>1</c:v>
                </c:pt>
                <c:pt idx="90637">
                  <c:v>1</c:v>
                </c:pt>
                <c:pt idx="90638">
                  <c:v>1</c:v>
                </c:pt>
                <c:pt idx="90639">
                  <c:v>1</c:v>
                </c:pt>
                <c:pt idx="90640">
                  <c:v>1</c:v>
                </c:pt>
                <c:pt idx="90641">
                  <c:v>1</c:v>
                </c:pt>
                <c:pt idx="90642">
                  <c:v>1</c:v>
                </c:pt>
                <c:pt idx="90643">
                  <c:v>1</c:v>
                </c:pt>
                <c:pt idx="90644">
                  <c:v>1</c:v>
                </c:pt>
                <c:pt idx="90645">
                  <c:v>1</c:v>
                </c:pt>
                <c:pt idx="90646">
                  <c:v>1</c:v>
                </c:pt>
                <c:pt idx="90647">
                  <c:v>1</c:v>
                </c:pt>
                <c:pt idx="90648">
                  <c:v>1</c:v>
                </c:pt>
                <c:pt idx="90649">
                  <c:v>1</c:v>
                </c:pt>
                <c:pt idx="90650">
                  <c:v>1</c:v>
                </c:pt>
                <c:pt idx="90651">
                  <c:v>1</c:v>
                </c:pt>
                <c:pt idx="90652">
                  <c:v>1</c:v>
                </c:pt>
                <c:pt idx="90653">
                  <c:v>1</c:v>
                </c:pt>
                <c:pt idx="90654">
                  <c:v>1</c:v>
                </c:pt>
                <c:pt idx="90655">
                  <c:v>1</c:v>
                </c:pt>
                <c:pt idx="90656">
                  <c:v>1</c:v>
                </c:pt>
                <c:pt idx="90657">
                  <c:v>1</c:v>
                </c:pt>
                <c:pt idx="90658">
                  <c:v>1</c:v>
                </c:pt>
                <c:pt idx="90659">
                  <c:v>1</c:v>
                </c:pt>
                <c:pt idx="90660">
                  <c:v>1</c:v>
                </c:pt>
                <c:pt idx="90661">
                  <c:v>1</c:v>
                </c:pt>
                <c:pt idx="90662">
                  <c:v>1</c:v>
                </c:pt>
                <c:pt idx="90663">
                  <c:v>1</c:v>
                </c:pt>
                <c:pt idx="90664">
                  <c:v>1</c:v>
                </c:pt>
                <c:pt idx="90665">
                  <c:v>1</c:v>
                </c:pt>
                <c:pt idx="90666">
                  <c:v>1</c:v>
                </c:pt>
                <c:pt idx="90667">
                  <c:v>1</c:v>
                </c:pt>
                <c:pt idx="90668">
                  <c:v>1</c:v>
                </c:pt>
                <c:pt idx="90669">
                  <c:v>1</c:v>
                </c:pt>
                <c:pt idx="90670">
                  <c:v>1</c:v>
                </c:pt>
                <c:pt idx="90671">
                  <c:v>1</c:v>
                </c:pt>
                <c:pt idx="90672">
                  <c:v>1</c:v>
                </c:pt>
                <c:pt idx="90673">
                  <c:v>1</c:v>
                </c:pt>
                <c:pt idx="90674">
                  <c:v>1</c:v>
                </c:pt>
                <c:pt idx="90675">
                  <c:v>1</c:v>
                </c:pt>
                <c:pt idx="90676">
                  <c:v>0.875</c:v>
                </c:pt>
                <c:pt idx="90677">
                  <c:v>1</c:v>
                </c:pt>
                <c:pt idx="90678">
                  <c:v>1</c:v>
                </c:pt>
                <c:pt idx="90679">
                  <c:v>0.875</c:v>
                </c:pt>
                <c:pt idx="90680">
                  <c:v>1</c:v>
                </c:pt>
                <c:pt idx="90681">
                  <c:v>1</c:v>
                </c:pt>
                <c:pt idx="90682">
                  <c:v>1</c:v>
                </c:pt>
                <c:pt idx="90683">
                  <c:v>1</c:v>
                </c:pt>
                <c:pt idx="90684">
                  <c:v>1</c:v>
                </c:pt>
                <c:pt idx="90685">
                  <c:v>1</c:v>
                </c:pt>
                <c:pt idx="90686">
                  <c:v>1</c:v>
                </c:pt>
                <c:pt idx="90687">
                  <c:v>1</c:v>
                </c:pt>
                <c:pt idx="90688">
                  <c:v>1</c:v>
                </c:pt>
                <c:pt idx="90689">
                  <c:v>1</c:v>
                </c:pt>
                <c:pt idx="90690">
                  <c:v>1</c:v>
                </c:pt>
                <c:pt idx="90691">
                  <c:v>1</c:v>
                </c:pt>
                <c:pt idx="90692">
                  <c:v>1</c:v>
                </c:pt>
                <c:pt idx="90693">
                  <c:v>1</c:v>
                </c:pt>
                <c:pt idx="90694">
                  <c:v>1</c:v>
                </c:pt>
                <c:pt idx="90695">
                  <c:v>1</c:v>
                </c:pt>
                <c:pt idx="90696">
                  <c:v>1</c:v>
                </c:pt>
                <c:pt idx="90697">
                  <c:v>1</c:v>
                </c:pt>
                <c:pt idx="90698">
                  <c:v>1</c:v>
                </c:pt>
                <c:pt idx="90699">
                  <c:v>1</c:v>
                </c:pt>
                <c:pt idx="90700">
                  <c:v>1</c:v>
                </c:pt>
                <c:pt idx="90701">
                  <c:v>1</c:v>
                </c:pt>
                <c:pt idx="90702">
                  <c:v>1</c:v>
                </c:pt>
                <c:pt idx="90703">
                  <c:v>1</c:v>
                </c:pt>
                <c:pt idx="90704">
                  <c:v>1</c:v>
                </c:pt>
                <c:pt idx="90705">
                  <c:v>1</c:v>
                </c:pt>
                <c:pt idx="90706">
                  <c:v>1</c:v>
                </c:pt>
                <c:pt idx="90707">
                  <c:v>1</c:v>
                </c:pt>
                <c:pt idx="90708">
                  <c:v>1</c:v>
                </c:pt>
                <c:pt idx="90709">
                  <c:v>1</c:v>
                </c:pt>
                <c:pt idx="90710">
                  <c:v>1</c:v>
                </c:pt>
                <c:pt idx="90711">
                  <c:v>1</c:v>
                </c:pt>
                <c:pt idx="90712">
                  <c:v>1</c:v>
                </c:pt>
                <c:pt idx="90713">
                  <c:v>1</c:v>
                </c:pt>
                <c:pt idx="90714">
                  <c:v>1</c:v>
                </c:pt>
                <c:pt idx="90715">
                  <c:v>1</c:v>
                </c:pt>
                <c:pt idx="90716">
                  <c:v>1</c:v>
                </c:pt>
                <c:pt idx="90717">
                  <c:v>1</c:v>
                </c:pt>
                <c:pt idx="90718">
                  <c:v>1</c:v>
                </c:pt>
                <c:pt idx="90719">
                  <c:v>1</c:v>
                </c:pt>
                <c:pt idx="90720">
                  <c:v>1</c:v>
                </c:pt>
                <c:pt idx="90721">
                  <c:v>1</c:v>
                </c:pt>
                <c:pt idx="90722">
                  <c:v>1</c:v>
                </c:pt>
                <c:pt idx="90723">
                  <c:v>1</c:v>
                </c:pt>
                <c:pt idx="90724">
                  <c:v>1</c:v>
                </c:pt>
                <c:pt idx="90725">
                  <c:v>1</c:v>
                </c:pt>
                <c:pt idx="90726">
                  <c:v>1</c:v>
                </c:pt>
                <c:pt idx="90727">
                  <c:v>1</c:v>
                </c:pt>
                <c:pt idx="90728">
                  <c:v>1</c:v>
                </c:pt>
                <c:pt idx="90729">
                  <c:v>1</c:v>
                </c:pt>
                <c:pt idx="90730">
                  <c:v>1</c:v>
                </c:pt>
                <c:pt idx="90731">
                  <c:v>1</c:v>
                </c:pt>
                <c:pt idx="90732">
                  <c:v>1</c:v>
                </c:pt>
                <c:pt idx="90733">
                  <c:v>1</c:v>
                </c:pt>
                <c:pt idx="90734">
                  <c:v>1</c:v>
                </c:pt>
                <c:pt idx="90735">
                  <c:v>1</c:v>
                </c:pt>
                <c:pt idx="90736">
                  <c:v>1</c:v>
                </c:pt>
                <c:pt idx="90737">
                  <c:v>1</c:v>
                </c:pt>
                <c:pt idx="90738">
                  <c:v>1</c:v>
                </c:pt>
                <c:pt idx="90739">
                  <c:v>1</c:v>
                </c:pt>
                <c:pt idx="90740">
                  <c:v>1</c:v>
                </c:pt>
                <c:pt idx="90741">
                  <c:v>1</c:v>
                </c:pt>
                <c:pt idx="90742">
                  <c:v>1</c:v>
                </c:pt>
                <c:pt idx="90743">
                  <c:v>1</c:v>
                </c:pt>
                <c:pt idx="90744">
                  <c:v>1</c:v>
                </c:pt>
                <c:pt idx="90745">
                  <c:v>1</c:v>
                </c:pt>
                <c:pt idx="90746">
                  <c:v>1</c:v>
                </c:pt>
                <c:pt idx="90747">
                  <c:v>1</c:v>
                </c:pt>
                <c:pt idx="90748">
                  <c:v>1</c:v>
                </c:pt>
                <c:pt idx="90749">
                  <c:v>1</c:v>
                </c:pt>
                <c:pt idx="90750">
                  <c:v>1</c:v>
                </c:pt>
                <c:pt idx="90751">
                  <c:v>1</c:v>
                </c:pt>
                <c:pt idx="90752">
                  <c:v>1</c:v>
                </c:pt>
                <c:pt idx="90753">
                  <c:v>1</c:v>
                </c:pt>
                <c:pt idx="90754">
                  <c:v>1</c:v>
                </c:pt>
                <c:pt idx="90755">
                  <c:v>1</c:v>
                </c:pt>
                <c:pt idx="90756">
                  <c:v>1</c:v>
                </c:pt>
                <c:pt idx="90757">
                  <c:v>1</c:v>
                </c:pt>
                <c:pt idx="90758">
                  <c:v>1</c:v>
                </c:pt>
                <c:pt idx="90759">
                  <c:v>0.875</c:v>
                </c:pt>
                <c:pt idx="90760">
                  <c:v>1</c:v>
                </c:pt>
                <c:pt idx="90761">
                  <c:v>1</c:v>
                </c:pt>
                <c:pt idx="90762">
                  <c:v>1</c:v>
                </c:pt>
                <c:pt idx="90763">
                  <c:v>1</c:v>
                </c:pt>
                <c:pt idx="90764">
                  <c:v>1</c:v>
                </c:pt>
                <c:pt idx="90765">
                  <c:v>1</c:v>
                </c:pt>
                <c:pt idx="90766">
                  <c:v>1</c:v>
                </c:pt>
                <c:pt idx="90767">
                  <c:v>1</c:v>
                </c:pt>
                <c:pt idx="90768">
                  <c:v>1</c:v>
                </c:pt>
                <c:pt idx="90769">
                  <c:v>1</c:v>
                </c:pt>
                <c:pt idx="90770">
                  <c:v>1</c:v>
                </c:pt>
                <c:pt idx="90771">
                  <c:v>1</c:v>
                </c:pt>
                <c:pt idx="90772">
                  <c:v>1</c:v>
                </c:pt>
                <c:pt idx="90773">
                  <c:v>1</c:v>
                </c:pt>
                <c:pt idx="90774">
                  <c:v>1</c:v>
                </c:pt>
                <c:pt idx="90775">
                  <c:v>1</c:v>
                </c:pt>
                <c:pt idx="90776">
                  <c:v>1</c:v>
                </c:pt>
                <c:pt idx="90777">
                  <c:v>0.875</c:v>
                </c:pt>
                <c:pt idx="90778">
                  <c:v>1</c:v>
                </c:pt>
                <c:pt idx="90779">
                  <c:v>1</c:v>
                </c:pt>
                <c:pt idx="90780">
                  <c:v>1</c:v>
                </c:pt>
                <c:pt idx="90781">
                  <c:v>1</c:v>
                </c:pt>
                <c:pt idx="90782">
                  <c:v>1</c:v>
                </c:pt>
                <c:pt idx="90783">
                  <c:v>0.875</c:v>
                </c:pt>
                <c:pt idx="90784">
                  <c:v>1</c:v>
                </c:pt>
                <c:pt idx="90785">
                  <c:v>1</c:v>
                </c:pt>
                <c:pt idx="90786">
                  <c:v>1</c:v>
                </c:pt>
                <c:pt idx="90787">
                  <c:v>1</c:v>
                </c:pt>
                <c:pt idx="90788">
                  <c:v>1</c:v>
                </c:pt>
                <c:pt idx="90789">
                  <c:v>1</c:v>
                </c:pt>
                <c:pt idx="90790">
                  <c:v>1</c:v>
                </c:pt>
                <c:pt idx="90791">
                  <c:v>1</c:v>
                </c:pt>
                <c:pt idx="90792">
                  <c:v>1</c:v>
                </c:pt>
                <c:pt idx="90793">
                  <c:v>1</c:v>
                </c:pt>
                <c:pt idx="90794">
                  <c:v>1</c:v>
                </c:pt>
                <c:pt idx="90795">
                  <c:v>1</c:v>
                </c:pt>
                <c:pt idx="90796">
                  <c:v>1</c:v>
                </c:pt>
                <c:pt idx="90797">
                  <c:v>1</c:v>
                </c:pt>
                <c:pt idx="90798">
                  <c:v>1</c:v>
                </c:pt>
                <c:pt idx="90799">
                  <c:v>1</c:v>
                </c:pt>
                <c:pt idx="90800">
                  <c:v>1</c:v>
                </c:pt>
                <c:pt idx="90801">
                  <c:v>1</c:v>
                </c:pt>
                <c:pt idx="90802">
                  <c:v>1</c:v>
                </c:pt>
                <c:pt idx="90803">
                  <c:v>1</c:v>
                </c:pt>
                <c:pt idx="90804">
                  <c:v>1</c:v>
                </c:pt>
                <c:pt idx="90805">
                  <c:v>1</c:v>
                </c:pt>
                <c:pt idx="90806">
                  <c:v>1</c:v>
                </c:pt>
                <c:pt idx="90807">
                  <c:v>1</c:v>
                </c:pt>
                <c:pt idx="90808">
                  <c:v>1</c:v>
                </c:pt>
                <c:pt idx="90809">
                  <c:v>1</c:v>
                </c:pt>
                <c:pt idx="90810">
                  <c:v>1</c:v>
                </c:pt>
                <c:pt idx="90811">
                  <c:v>1</c:v>
                </c:pt>
                <c:pt idx="90812">
                  <c:v>1</c:v>
                </c:pt>
                <c:pt idx="90813">
                  <c:v>1</c:v>
                </c:pt>
                <c:pt idx="90814">
                  <c:v>1</c:v>
                </c:pt>
                <c:pt idx="90815">
                  <c:v>1</c:v>
                </c:pt>
                <c:pt idx="90816">
                  <c:v>1</c:v>
                </c:pt>
                <c:pt idx="90817">
                  <c:v>1</c:v>
                </c:pt>
                <c:pt idx="90818">
                  <c:v>1</c:v>
                </c:pt>
                <c:pt idx="90819">
                  <c:v>1</c:v>
                </c:pt>
                <c:pt idx="90820">
                  <c:v>1</c:v>
                </c:pt>
                <c:pt idx="90821">
                  <c:v>1</c:v>
                </c:pt>
                <c:pt idx="90822">
                  <c:v>1</c:v>
                </c:pt>
                <c:pt idx="90823">
                  <c:v>1</c:v>
                </c:pt>
                <c:pt idx="90824">
                  <c:v>1</c:v>
                </c:pt>
                <c:pt idx="90825">
                  <c:v>1</c:v>
                </c:pt>
                <c:pt idx="90826">
                  <c:v>1</c:v>
                </c:pt>
                <c:pt idx="90827">
                  <c:v>1</c:v>
                </c:pt>
                <c:pt idx="90828">
                  <c:v>1</c:v>
                </c:pt>
                <c:pt idx="90829">
                  <c:v>1</c:v>
                </c:pt>
                <c:pt idx="90830">
                  <c:v>1</c:v>
                </c:pt>
                <c:pt idx="90831">
                  <c:v>1</c:v>
                </c:pt>
                <c:pt idx="90832">
                  <c:v>1</c:v>
                </c:pt>
                <c:pt idx="90833">
                  <c:v>1</c:v>
                </c:pt>
                <c:pt idx="90834">
                  <c:v>1</c:v>
                </c:pt>
                <c:pt idx="90835">
                  <c:v>1</c:v>
                </c:pt>
                <c:pt idx="90836">
                  <c:v>0.875</c:v>
                </c:pt>
                <c:pt idx="90837">
                  <c:v>1</c:v>
                </c:pt>
                <c:pt idx="90838">
                  <c:v>1</c:v>
                </c:pt>
                <c:pt idx="90839">
                  <c:v>1</c:v>
                </c:pt>
                <c:pt idx="90840">
                  <c:v>1</c:v>
                </c:pt>
                <c:pt idx="90841">
                  <c:v>1</c:v>
                </c:pt>
                <c:pt idx="90842">
                  <c:v>1</c:v>
                </c:pt>
                <c:pt idx="90843">
                  <c:v>1</c:v>
                </c:pt>
                <c:pt idx="90844">
                  <c:v>1</c:v>
                </c:pt>
                <c:pt idx="90845">
                  <c:v>1</c:v>
                </c:pt>
                <c:pt idx="90846">
                  <c:v>1</c:v>
                </c:pt>
                <c:pt idx="90847">
                  <c:v>1</c:v>
                </c:pt>
                <c:pt idx="90848">
                  <c:v>1</c:v>
                </c:pt>
                <c:pt idx="90849">
                  <c:v>1</c:v>
                </c:pt>
                <c:pt idx="90850">
                  <c:v>1</c:v>
                </c:pt>
                <c:pt idx="90851">
                  <c:v>1</c:v>
                </c:pt>
                <c:pt idx="90852">
                  <c:v>1</c:v>
                </c:pt>
                <c:pt idx="90853">
                  <c:v>1</c:v>
                </c:pt>
                <c:pt idx="90854">
                  <c:v>1</c:v>
                </c:pt>
                <c:pt idx="90855">
                  <c:v>1</c:v>
                </c:pt>
                <c:pt idx="90856">
                  <c:v>0.875</c:v>
                </c:pt>
                <c:pt idx="90857">
                  <c:v>1</c:v>
                </c:pt>
                <c:pt idx="90858">
                  <c:v>1</c:v>
                </c:pt>
                <c:pt idx="90859">
                  <c:v>1</c:v>
                </c:pt>
                <c:pt idx="90860">
                  <c:v>1</c:v>
                </c:pt>
                <c:pt idx="90861">
                  <c:v>1</c:v>
                </c:pt>
                <c:pt idx="90862">
                  <c:v>1</c:v>
                </c:pt>
                <c:pt idx="90863">
                  <c:v>1</c:v>
                </c:pt>
                <c:pt idx="90864">
                  <c:v>1</c:v>
                </c:pt>
                <c:pt idx="90865">
                  <c:v>1</c:v>
                </c:pt>
                <c:pt idx="90866">
                  <c:v>1</c:v>
                </c:pt>
                <c:pt idx="90867">
                  <c:v>1</c:v>
                </c:pt>
                <c:pt idx="90868">
                  <c:v>1</c:v>
                </c:pt>
                <c:pt idx="90869">
                  <c:v>1</c:v>
                </c:pt>
                <c:pt idx="90870">
                  <c:v>1</c:v>
                </c:pt>
                <c:pt idx="90871">
                  <c:v>1</c:v>
                </c:pt>
                <c:pt idx="90872">
                  <c:v>1</c:v>
                </c:pt>
                <c:pt idx="90873">
                  <c:v>1</c:v>
                </c:pt>
                <c:pt idx="90874">
                  <c:v>1</c:v>
                </c:pt>
                <c:pt idx="90875">
                  <c:v>1</c:v>
                </c:pt>
                <c:pt idx="90876">
                  <c:v>1</c:v>
                </c:pt>
                <c:pt idx="90877">
                  <c:v>1</c:v>
                </c:pt>
                <c:pt idx="90878">
                  <c:v>1</c:v>
                </c:pt>
                <c:pt idx="90879">
                  <c:v>1</c:v>
                </c:pt>
                <c:pt idx="90880">
                  <c:v>1</c:v>
                </c:pt>
                <c:pt idx="90881">
                  <c:v>1</c:v>
                </c:pt>
                <c:pt idx="90882">
                  <c:v>1</c:v>
                </c:pt>
                <c:pt idx="90883">
                  <c:v>1</c:v>
                </c:pt>
                <c:pt idx="90884">
                  <c:v>1</c:v>
                </c:pt>
                <c:pt idx="90885">
                  <c:v>1</c:v>
                </c:pt>
                <c:pt idx="90886">
                  <c:v>1</c:v>
                </c:pt>
                <c:pt idx="90887">
                  <c:v>1</c:v>
                </c:pt>
                <c:pt idx="90888">
                  <c:v>1</c:v>
                </c:pt>
                <c:pt idx="90889">
                  <c:v>1</c:v>
                </c:pt>
                <c:pt idx="90890">
                  <c:v>1</c:v>
                </c:pt>
                <c:pt idx="90891">
                  <c:v>1</c:v>
                </c:pt>
                <c:pt idx="90892">
                  <c:v>1</c:v>
                </c:pt>
                <c:pt idx="90893">
                  <c:v>1</c:v>
                </c:pt>
                <c:pt idx="90894">
                  <c:v>1</c:v>
                </c:pt>
                <c:pt idx="90895">
                  <c:v>1</c:v>
                </c:pt>
                <c:pt idx="90896">
                  <c:v>1</c:v>
                </c:pt>
                <c:pt idx="90897">
                  <c:v>1</c:v>
                </c:pt>
                <c:pt idx="90898">
                  <c:v>1</c:v>
                </c:pt>
                <c:pt idx="90899">
                  <c:v>1</c:v>
                </c:pt>
                <c:pt idx="90900">
                  <c:v>1</c:v>
                </c:pt>
                <c:pt idx="90901">
                  <c:v>1</c:v>
                </c:pt>
                <c:pt idx="90902">
                  <c:v>1</c:v>
                </c:pt>
                <c:pt idx="90903">
                  <c:v>1</c:v>
                </c:pt>
                <c:pt idx="90904">
                  <c:v>1</c:v>
                </c:pt>
                <c:pt idx="90905">
                  <c:v>1</c:v>
                </c:pt>
                <c:pt idx="90906">
                  <c:v>1</c:v>
                </c:pt>
                <c:pt idx="90907">
                  <c:v>1</c:v>
                </c:pt>
                <c:pt idx="90908">
                  <c:v>1</c:v>
                </c:pt>
                <c:pt idx="90909">
                  <c:v>1</c:v>
                </c:pt>
                <c:pt idx="90910">
                  <c:v>1</c:v>
                </c:pt>
                <c:pt idx="90911">
                  <c:v>1</c:v>
                </c:pt>
                <c:pt idx="90912">
                  <c:v>1</c:v>
                </c:pt>
                <c:pt idx="90913">
                  <c:v>1</c:v>
                </c:pt>
                <c:pt idx="90914">
                  <c:v>1</c:v>
                </c:pt>
                <c:pt idx="90915">
                  <c:v>1</c:v>
                </c:pt>
                <c:pt idx="90916">
                  <c:v>1</c:v>
                </c:pt>
                <c:pt idx="90917">
                  <c:v>1</c:v>
                </c:pt>
                <c:pt idx="90918">
                  <c:v>1</c:v>
                </c:pt>
                <c:pt idx="90919">
                  <c:v>0.85714285700000004</c:v>
                </c:pt>
                <c:pt idx="90920">
                  <c:v>1</c:v>
                </c:pt>
                <c:pt idx="90921">
                  <c:v>1</c:v>
                </c:pt>
                <c:pt idx="90922">
                  <c:v>1</c:v>
                </c:pt>
                <c:pt idx="90923">
                  <c:v>1</c:v>
                </c:pt>
                <c:pt idx="90924">
                  <c:v>1</c:v>
                </c:pt>
                <c:pt idx="90925">
                  <c:v>1</c:v>
                </c:pt>
                <c:pt idx="90926">
                  <c:v>1</c:v>
                </c:pt>
                <c:pt idx="90927">
                  <c:v>1</c:v>
                </c:pt>
                <c:pt idx="90928">
                  <c:v>1</c:v>
                </c:pt>
                <c:pt idx="90929">
                  <c:v>1</c:v>
                </c:pt>
                <c:pt idx="90930">
                  <c:v>1</c:v>
                </c:pt>
                <c:pt idx="90931">
                  <c:v>1</c:v>
                </c:pt>
                <c:pt idx="90932">
                  <c:v>1</c:v>
                </c:pt>
                <c:pt idx="90933">
                  <c:v>1</c:v>
                </c:pt>
                <c:pt idx="90934">
                  <c:v>1</c:v>
                </c:pt>
                <c:pt idx="90935">
                  <c:v>1</c:v>
                </c:pt>
                <c:pt idx="90936">
                  <c:v>1</c:v>
                </c:pt>
                <c:pt idx="90937">
                  <c:v>1</c:v>
                </c:pt>
                <c:pt idx="90938">
                  <c:v>1</c:v>
                </c:pt>
                <c:pt idx="90939">
                  <c:v>1</c:v>
                </c:pt>
                <c:pt idx="90940">
                  <c:v>1</c:v>
                </c:pt>
                <c:pt idx="90941">
                  <c:v>1</c:v>
                </c:pt>
                <c:pt idx="90942">
                  <c:v>0.571428571</c:v>
                </c:pt>
                <c:pt idx="90943">
                  <c:v>1</c:v>
                </c:pt>
                <c:pt idx="90944">
                  <c:v>1</c:v>
                </c:pt>
                <c:pt idx="90945">
                  <c:v>1</c:v>
                </c:pt>
                <c:pt idx="90946">
                  <c:v>1</c:v>
                </c:pt>
                <c:pt idx="90947">
                  <c:v>1</c:v>
                </c:pt>
                <c:pt idx="90948">
                  <c:v>1</c:v>
                </c:pt>
                <c:pt idx="90949">
                  <c:v>1</c:v>
                </c:pt>
                <c:pt idx="90950">
                  <c:v>1</c:v>
                </c:pt>
                <c:pt idx="90951">
                  <c:v>1</c:v>
                </c:pt>
                <c:pt idx="90952">
                  <c:v>1</c:v>
                </c:pt>
                <c:pt idx="90953">
                  <c:v>1</c:v>
                </c:pt>
                <c:pt idx="90954">
                  <c:v>1</c:v>
                </c:pt>
                <c:pt idx="90955">
                  <c:v>1</c:v>
                </c:pt>
                <c:pt idx="90956">
                  <c:v>1</c:v>
                </c:pt>
                <c:pt idx="90957">
                  <c:v>1</c:v>
                </c:pt>
                <c:pt idx="90958">
                  <c:v>1</c:v>
                </c:pt>
                <c:pt idx="90959">
                  <c:v>1</c:v>
                </c:pt>
                <c:pt idx="90960">
                  <c:v>1</c:v>
                </c:pt>
                <c:pt idx="90961">
                  <c:v>1</c:v>
                </c:pt>
                <c:pt idx="90962">
                  <c:v>1</c:v>
                </c:pt>
                <c:pt idx="90963">
                  <c:v>1</c:v>
                </c:pt>
                <c:pt idx="90964">
                  <c:v>1</c:v>
                </c:pt>
                <c:pt idx="90965">
                  <c:v>1</c:v>
                </c:pt>
                <c:pt idx="90966">
                  <c:v>1</c:v>
                </c:pt>
                <c:pt idx="90967">
                  <c:v>1</c:v>
                </c:pt>
                <c:pt idx="90968">
                  <c:v>1</c:v>
                </c:pt>
                <c:pt idx="90969">
                  <c:v>1</c:v>
                </c:pt>
                <c:pt idx="90970">
                  <c:v>1</c:v>
                </c:pt>
                <c:pt idx="90971">
                  <c:v>1</c:v>
                </c:pt>
                <c:pt idx="90972">
                  <c:v>1</c:v>
                </c:pt>
                <c:pt idx="90973">
                  <c:v>1</c:v>
                </c:pt>
                <c:pt idx="90974">
                  <c:v>1</c:v>
                </c:pt>
                <c:pt idx="90975">
                  <c:v>1</c:v>
                </c:pt>
                <c:pt idx="90976">
                  <c:v>1</c:v>
                </c:pt>
                <c:pt idx="90977">
                  <c:v>1</c:v>
                </c:pt>
                <c:pt idx="90978">
                  <c:v>1</c:v>
                </c:pt>
                <c:pt idx="90979">
                  <c:v>1</c:v>
                </c:pt>
                <c:pt idx="90980">
                  <c:v>0.428571429</c:v>
                </c:pt>
                <c:pt idx="90981">
                  <c:v>1</c:v>
                </c:pt>
                <c:pt idx="90982">
                  <c:v>1</c:v>
                </c:pt>
                <c:pt idx="90983">
                  <c:v>1</c:v>
                </c:pt>
                <c:pt idx="90984">
                  <c:v>1</c:v>
                </c:pt>
                <c:pt idx="90985">
                  <c:v>1</c:v>
                </c:pt>
                <c:pt idx="90986">
                  <c:v>1</c:v>
                </c:pt>
                <c:pt idx="90987">
                  <c:v>1</c:v>
                </c:pt>
                <c:pt idx="90988">
                  <c:v>1</c:v>
                </c:pt>
                <c:pt idx="90989">
                  <c:v>1</c:v>
                </c:pt>
                <c:pt idx="90990">
                  <c:v>1</c:v>
                </c:pt>
                <c:pt idx="90991">
                  <c:v>1</c:v>
                </c:pt>
                <c:pt idx="90992">
                  <c:v>1</c:v>
                </c:pt>
                <c:pt idx="90993">
                  <c:v>1</c:v>
                </c:pt>
                <c:pt idx="90994">
                  <c:v>1</c:v>
                </c:pt>
                <c:pt idx="90995">
                  <c:v>1</c:v>
                </c:pt>
                <c:pt idx="90996">
                  <c:v>1</c:v>
                </c:pt>
                <c:pt idx="90997">
                  <c:v>1</c:v>
                </c:pt>
                <c:pt idx="90998">
                  <c:v>1</c:v>
                </c:pt>
                <c:pt idx="90999">
                  <c:v>1</c:v>
                </c:pt>
                <c:pt idx="91000">
                  <c:v>1</c:v>
                </c:pt>
                <c:pt idx="91001">
                  <c:v>1</c:v>
                </c:pt>
                <c:pt idx="91002">
                  <c:v>1</c:v>
                </c:pt>
                <c:pt idx="91003">
                  <c:v>1</c:v>
                </c:pt>
                <c:pt idx="91004">
                  <c:v>1</c:v>
                </c:pt>
                <c:pt idx="91005">
                  <c:v>1</c:v>
                </c:pt>
                <c:pt idx="91006">
                  <c:v>1</c:v>
                </c:pt>
                <c:pt idx="91007">
                  <c:v>1</c:v>
                </c:pt>
                <c:pt idx="91008">
                  <c:v>1</c:v>
                </c:pt>
                <c:pt idx="91009">
                  <c:v>1</c:v>
                </c:pt>
                <c:pt idx="91010">
                  <c:v>1</c:v>
                </c:pt>
                <c:pt idx="91011">
                  <c:v>1</c:v>
                </c:pt>
                <c:pt idx="91012">
                  <c:v>1</c:v>
                </c:pt>
                <c:pt idx="91013">
                  <c:v>1</c:v>
                </c:pt>
                <c:pt idx="91014">
                  <c:v>1</c:v>
                </c:pt>
                <c:pt idx="91015">
                  <c:v>1</c:v>
                </c:pt>
                <c:pt idx="91016">
                  <c:v>1</c:v>
                </c:pt>
                <c:pt idx="91017">
                  <c:v>1</c:v>
                </c:pt>
                <c:pt idx="91018">
                  <c:v>1</c:v>
                </c:pt>
                <c:pt idx="91019">
                  <c:v>1</c:v>
                </c:pt>
                <c:pt idx="91020">
                  <c:v>1</c:v>
                </c:pt>
                <c:pt idx="91021">
                  <c:v>1</c:v>
                </c:pt>
                <c:pt idx="91022">
                  <c:v>1</c:v>
                </c:pt>
                <c:pt idx="91023">
                  <c:v>1</c:v>
                </c:pt>
                <c:pt idx="91024">
                  <c:v>1</c:v>
                </c:pt>
                <c:pt idx="91025">
                  <c:v>1</c:v>
                </c:pt>
                <c:pt idx="91026">
                  <c:v>1</c:v>
                </c:pt>
                <c:pt idx="91027">
                  <c:v>1</c:v>
                </c:pt>
                <c:pt idx="91028">
                  <c:v>1</c:v>
                </c:pt>
                <c:pt idx="91029">
                  <c:v>1</c:v>
                </c:pt>
                <c:pt idx="91030">
                  <c:v>1</c:v>
                </c:pt>
                <c:pt idx="91031">
                  <c:v>1</c:v>
                </c:pt>
                <c:pt idx="91032">
                  <c:v>1</c:v>
                </c:pt>
                <c:pt idx="91033">
                  <c:v>1</c:v>
                </c:pt>
                <c:pt idx="91034">
                  <c:v>1</c:v>
                </c:pt>
                <c:pt idx="91035">
                  <c:v>1</c:v>
                </c:pt>
                <c:pt idx="91036">
                  <c:v>1</c:v>
                </c:pt>
                <c:pt idx="91037">
                  <c:v>1</c:v>
                </c:pt>
                <c:pt idx="91038">
                  <c:v>1</c:v>
                </c:pt>
                <c:pt idx="91039">
                  <c:v>1</c:v>
                </c:pt>
                <c:pt idx="91040">
                  <c:v>1</c:v>
                </c:pt>
                <c:pt idx="91041">
                  <c:v>1</c:v>
                </c:pt>
                <c:pt idx="91042">
                  <c:v>1</c:v>
                </c:pt>
                <c:pt idx="91043">
                  <c:v>1</c:v>
                </c:pt>
                <c:pt idx="91044">
                  <c:v>1</c:v>
                </c:pt>
                <c:pt idx="91045">
                  <c:v>1</c:v>
                </c:pt>
                <c:pt idx="91046">
                  <c:v>1</c:v>
                </c:pt>
                <c:pt idx="91047">
                  <c:v>1</c:v>
                </c:pt>
                <c:pt idx="91048">
                  <c:v>1</c:v>
                </c:pt>
                <c:pt idx="91049">
                  <c:v>1</c:v>
                </c:pt>
                <c:pt idx="91050">
                  <c:v>1</c:v>
                </c:pt>
                <c:pt idx="91051">
                  <c:v>1</c:v>
                </c:pt>
                <c:pt idx="91052">
                  <c:v>1</c:v>
                </c:pt>
                <c:pt idx="91053">
                  <c:v>1</c:v>
                </c:pt>
                <c:pt idx="91054">
                  <c:v>1</c:v>
                </c:pt>
                <c:pt idx="91055">
                  <c:v>1</c:v>
                </c:pt>
                <c:pt idx="91056">
                  <c:v>1</c:v>
                </c:pt>
                <c:pt idx="91057">
                  <c:v>1</c:v>
                </c:pt>
                <c:pt idx="91058">
                  <c:v>1</c:v>
                </c:pt>
                <c:pt idx="91059">
                  <c:v>1</c:v>
                </c:pt>
                <c:pt idx="91060">
                  <c:v>1</c:v>
                </c:pt>
                <c:pt idx="91061">
                  <c:v>1</c:v>
                </c:pt>
                <c:pt idx="91062">
                  <c:v>1</c:v>
                </c:pt>
                <c:pt idx="91063">
                  <c:v>1</c:v>
                </c:pt>
                <c:pt idx="91064">
                  <c:v>1</c:v>
                </c:pt>
                <c:pt idx="91065">
                  <c:v>1</c:v>
                </c:pt>
                <c:pt idx="91066">
                  <c:v>1</c:v>
                </c:pt>
                <c:pt idx="91067">
                  <c:v>1</c:v>
                </c:pt>
                <c:pt idx="91068">
                  <c:v>1</c:v>
                </c:pt>
                <c:pt idx="91069">
                  <c:v>1</c:v>
                </c:pt>
                <c:pt idx="91070">
                  <c:v>1</c:v>
                </c:pt>
                <c:pt idx="91071">
                  <c:v>1</c:v>
                </c:pt>
                <c:pt idx="91072">
                  <c:v>1</c:v>
                </c:pt>
                <c:pt idx="91073">
                  <c:v>1</c:v>
                </c:pt>
                <c:pt idx="91074">
                  <c:v>1</c:v>
                </c:pt>
                <c:pt idx="91075">
                  <c:v>1</c:v>
                </c:pt>
                <c:pt idx="91076">
                  <c:v>1</c:v>
                </c:pt>
                <c:pt idx="91077">
                  <c:v>1</c:v>
                </c:pt>
                <c:pt idx="91078">
                  <c:v>1</c:v>
                </c:pt>
                <c:pt idx="91079">
                  <c:v>1</c:v>
                </c:pt>
                <c:pt idx="91080">
                  <c:v>1</c:v>
                </c:pt>
                <c:pt idx="91081">
                  <c:v>1</c:v>
                </c:pt>
                <c:pt idx="91082">
                  <c:v>1</c:v>
                </c:pt>
                <c:pt idx="91083">
                  <c:v>1</c:v>
                </c:pt>
                <c:pt idx="91084">
                  <c:v>1</c:v>
                </c:pt>
                <c:pt idx="91085">
                  <c:v>1</c:v>
                </c:pt>
                <c:pt idx="91086">
                  <c:v>1</c:v>
                </c:pt>
                <c:pt idx="91087">
                  <c:v>1</c:v>
                </c:pt>
                <c:pt idx="91088">
                  <c:v>1</c:v>
                </c:pt>
                <c:pt idx="91089">
                  <c:v>1</c:v>
                </c:pt>
                <c:pt idx="91090">
                  <c:v>1</c:v>
                </c:pt>
                <c:pt idx="91091">
                  <c:v>1</c:v>
                </c:pt>
                <c:pt idx="91092">
                  <c:v>1</c:v>
                </c:pt>
                <c:pt idx="91093">
                  <c:v>1</c:v>
                </c:pt>
                <c:pt idx="91094">
                  <c:v>1</c:v>
                </c:pt>
                <c:pt idx="91095">
                  <c:v>1</c:v>
                </c:pt>
                <c:pt idx="91096">
                  <c:v>1</c:v>
                </c:pt>
                <c:pt idx="91097">
                  <c:v>1</c:v>
                </c:pt>
                <c:pt idx="91098">
                  <c:v>1</c:v>
                </c:pt>
                <c:pt idx="91099">
                  <c:v>1</c:v>
                </c:pt>
                <c:pt idx="91100">
                  <c:v>1</c:v>
                </c:pt>
                <c:pt idx="91101">
                  <c:v>1</c:v>
                </c:pt>
                <c:pt idx="91102">
                  <c:v>1</c:v>
                </c:pt>
                <c:pt idx="91103">
                  <c:v>1</c:v>
                </c:pt>
                <c:pt idx="91104">
                  <c:v>1</c:v>
                </c:pt>
                <c:pt idx="91105">
                  <c:v>1</c:v>
                </c:pt>
                <c:pt idx="91106">
                  <c:v>1</c:v>
                </c:pt>
                <c:pt idx="91107">
                  <c:v>1</c:v>
                </c:pt>
                <c:pt idx="91108">
                  <c:v>1</c:v>
                </c:pt>
                <c:pt idx="91109">
                  <c:v>1</c:v>
                </c:pt>
                <c:pt idx="91110">
                  <c:v>1</c:v>
                </c:pt>
                <c:pt idx="91111">
                  <c:v>1</c:v>
                </c:pt>
                <c:pt idx="91112">
                  <c:v>1</c:v>
                </c:pt>
                <c:pt idx="91113">
                  <c:v>1</c:v>
                </c:pt>
                <c:pt idx="91114">
                  <c:v>1</c:v>
                </c:pt>
                <c:pt idx="91115">
                  <c:v>1</c:v>
                </c:pt>
                <c:pt idx="91116">
                  <c:v>1</c:v>
                </c:pt>
                <c:pt idx="91117">
                  <c:v>1</c:v>
                </c:pt>
                <c:pt idx="91118">
                  <c:v>1</c:v>
                </c:pt>
                <c:pt idx="91119">
                  <c:v>1</c:v>
                </c:pt>
                <c:pt idx="91120">
                  <c:v>1</c:v>
                </c:pt>
                <c:pt idx="91121">
                  <c:v>1</c:v>
                </c:pt>
                <c:pt idx="91122">
                  <c:v>1</c:v>
                </c:pt>
                <c:pt idx="91123">
                  <c:v>1</c:v>
                </c:pt>
                <c:pt idx="91124">
                  <c:v>1</c:v>
                </c:pt>
                <c:pt idx="91125">
                  <c:v>1</c:v>
                </c:pt>
                <c:pt idx="91126">
                  <c:v>1</c:v>
                </c:pt>
                <c:pt idx="91127">
                  <c:v>1</c:v>
                </c:pt>
                <c:pt idx="91128">
                  <c:v>1</c:v>
                </c:pt>
                <c:pt idx="91129">
                  <c:v>1</c:v>
                </c:pt>
                <c:pt idx="91130">
                  <c:v>1</c:v>
                </c:pt>
                <c:pt idx="91131">
                  <c:v>1</c:v>
                </c:pt>
                <c:pt idx="91132">
                  <c:v>1</c:v>
                </c:pt>
                <c:pt idx="91133">
                  <c:v>1</c:v>
                </c:pt>
                <c:pt idx="91134">
                  <c:v>1</c:v>
                </c:pt>
                <c:pt idx="91135">
                  <c:v>1</c:v>
                </c:pt>
                <c:pt idx="91136">
                  <c:v>1</c:v>
                </c:pt>
                <c:pt idx="91137">
                  <c:v>1</c:v>
                </c:pt>
                <c:pt idx="91138">
                  <c:v>1</c:v>
                </c:pt>
                <c:pt idx="91139">
                  <c:v>1</c:v>
                </c:pt>
                <c:pt idx="91140">
                  <c:v>1</c:v>
                </c:pt>
                <c:pt idx="91141">
                  <c:v>1</c:v>
                </c:pt>
                <c:pt idx="91142">
                  <c:v>1</c:v>
                </c:pt>
                <c:pt idx="91143">
                  <c:v>1</c:v>
                </c:pt>
                <c:pt idx="91144">
                  <c:v>1</c:v>
                </c:pt>
                <c:pt idx="91145">
                  <c:v>1</c:v>
                </c:pt>
                <c:pt idx="91146">
                  <c:v>1</c:v>
                </c:pt>
                <c:pt idx="91147">
                  <c:v>1</c:v>
                </c:pt>
                <c:pt idx="91148">
                  <c:v>1</c:v>
                </c:pt>
                <c:pt idx="91149">
                  <c:v>1</c:v>
                </c:pt>
                <c:pt idx="91150">
                  <c:v>1</c:v>
                </c:pt>
                <c:pt idx="91151">
                  <c:v>1</c:v>
                </c:pt>
                <c:pt idx="91152">
                  <c:v>1</c:v>
                </c:pt>
                <c:pt idx="91153">
                  <c:v>1</c:v>
                </c:pt>
                <c:pt idx="91154">
                  <c:v>1</c:v>
                </c:pt>
                <c:pt idx="91155">
                  <c:v>1</c:v>
                </c:pt>
                <c:pt idx="91156">
                  <c:v>1</c:v>
                </c:pt>
                <c:pt idx="91157">
                  <c:v>1</c:v>
                </c:pt>
                <c:pt idx="91158">
                  <c:v>1</c:v>
                </c:pt>
                <c:pt idx="91159">
                  <c:v>1</c:v>
                </c:pt>
                <c:pt idx="91160">
                  <c:v>1</c:v>
                </c:pt>
                <c:pt idx="91161">
                  <c:v>1</c:v>
                </c:pt>
                <c:pt idx="91162">
                  <c:v>1</c:v>
                </c:pt>
                <c:pt idx="91163">
                  <c:v>1</c:v>
                </c:pt>
                <c:pt idx="91164">
                  <c:v>1</c:v>
                </c:pt>
                <c:pt idx="91165">
                  <c:v>1</c:v>
                </c:pt>
                <c:pt idx="91166">
                  <c:v>1</c:v>
                </c:pt>
                <c:pt idx="91167">
                  <c:v>1</c:v>
                </c:pt>
                <c:pt idx="91168">
                  <c:v>1</c:v>
                </c:pt>
                <c:pt idx="91169">
                  <c:v>1</c:v>
                </c:pt>
                <c:pt idx="91170">
                  <c:v>1</c:v>
                </c:pt>
                <c:pt idx="91171">
                  <c:v>1</c:v>
                </c:pt>
                <c:pt idx="91172">
                  <c:v>1</c:v>
                </c:pt>
                <c:pt idx="91173">
                  <c:v>1</c:v>
                </c:pt>
                <c:pt idx="91174">
                  <c:v>1</c:v>
                </c:pt>
                <c:pt idx="91175">
                  <c:v>1</c:v>
                </c:pt>
                <c:pt idx="91176">
                  <c:v>1</c:v>
                </c:pt>
                <c:pt idx="91177">
                  <c:v>1</c:v>
                </c:pt>
                <c:pt idx="91178">
                  <c:v>0.85714285700000004</c:v>
                </c:pt>
                <c:pt idx="91179">
                  <c:v>1</c:v>
                </c:pt>
                <c:pt idx="91180">
                  <c:v>1</c:v>
                </c:pt>
                <c:pt idx="91181">
                  <c:v>1</c:v>
                </c:pt>
                <c:pt idx="91182">
                  <c:v>1</c:v>
                </c:pt>
                <c:pt idx="91183">
                  <c:v>1</c:v>
                </c:pt>
                <c:pt idx="91184">
                  <c:v>1</c:v>
                </c:pt>
                <c:pt idx="91185">
                  <c:v>1</c:v>
                </c:pt>
                <c:pt idx="91186">
                  <c:v>1</c:v>
                </c:pt>
                <c:pt idx="91187">
                  <c:v>1</c:v>
                </c:pt>
                <c:pt idx="91188">
                  <c:v>1</c:v>
                </c:pt>
                <c:pt idx="91189">
                  <c:v>1</c:v>
                </c:pt>
                <c:pt idx="91190">
                  <c:v>1</c:v>
                </c:pt>
                <c:pt idx="91191">
                  <c:v>1</c:v>
                </c:pt>
                <c:pt idx="91192">
                  <c:v>1</c:v>
                </c:pt>
                <c:pt idx="91193">
                  <c:v>1</c:v>
                </c:pt>
                <c:pt idx="91194">
                  <c:v>1</c:v>
                </c:pt>
                <c:pt idx="91195">
                  <c:v>1</c:v>
                </c:pt>
                <c:pt idx="91196">
                  <c:v>1</c:v>
                </c:pt>
                <c:pt idx="91197">
                  <c:v>1</c:v>
                </c:pt>
                <c:pt idx="91198">
                  <c:v>1</c:v>
                </c:pt>
                <c:pt idx="91199">
                  <c:v>1</c:v>
                </c:pt>
                <c:pt idx="91200">
                  <c:v>1</c:v>
                </c:pt>
                <c:pt idx="91201">
                  <c:v>1</c:v>
                </c:pt>
                <c:pt idx="91202">
                  <c:v>1</c:v>
                </c:pt>
                <c:pt idx="91203">
                  <c:v>1</c:v>
                </c:pt>
                <c:pt idx="91204">
                  <c:v>1</c:v>
                </c:pt>
                <c:pt idx="91205">
                  <c:v>1</c:v>
                </c:pt>
                <c:pt idx="91206">
                  <c:v>1</c:v>
                </c:pt>
                <c:pt idx="91207">
                  <c:v>1</c:v>
                </c:pt>
                <c:pt idx="91208">
                  <c:v>1</c:v>
                </c:pt>
                <c:pt idx="91209">
                  <c:v>1</c:v>
                </c:pt>
                <c:pt idx="91210">
                  <c:v>1</c:v>
                </c:pt>
                <c:pt idx="91211">
                  <c:v>1</c:v>
                </c:pt>
                <c:pt idx="91212">
                  <c:v>1</c:v>
                </c:pt>
                <c:pt idx="91213">
                  <c:v>1</c:v>
                </c:pt>
                <c:pt idx="91214">
                  <c:v>1</c:v>
                </c:pt>
                <c:pt idx="91215">
                  <c:v>1</c:v>
                </c:pt>
                <c:pt idx="91216">
                  <c:v>1</c:v>
                </c:pt>
                <c:pt idx="91217">
                  <c:v>1</c:v>
                </c:pt>
                <c:pt idx="91218">
                  <c:v>1</c:v>
                </c:pt>
                <c:pt idx="91219">
                  <c:v>1</c:v>
                </c:pt>
                <c:pt idx="91220">
                  <c:v>1</c:v>
                </c:pt>
                <c:pt idx="91221">
                  <c:v>1</c:v>
                </c:pt>
                <c:pt idx="91222">
                  <c:v>1</c:v>
                </c:pt>
                <c:pt idx="91223">
                  <c:v>1</c:v>
                </c:pt>
                <c:pt idx="91224">
                  <c:v>1</c:v>
                </c:pt>
                <c:pt idx="91225">
                  <c:v>1</c:v>
                </c:pt>
                <c:pt idx="91226">
                  <c:v>1</c:v>
                </c:pt>
                <c:pt idx="91227">
                  <c:v>1</c:v>
                </c:pt>
                <c:pt idx="91228">
                  <c:v>1</c:v>
                </c:pt>
                <c:pt idx="91229">
                  <c:v>1</c:v>
                </c:pt>
                <c:pt idx="91230">
                  <c:v>1</c:v>
                </c:pt>
                <c:pt idx="91231">
                  <c:v>1</c:v>
                </c:pt>
                <c:pt idx="91232">
                  <c:v>1</c:v>
                </c:pt>
                <c:pt idx="91233">
                  <c:v>1</c:v>
                </c:pt>
                <c:pt idx="91234">
                  <c:v>1</c:v>
                </c:pt>
                <c:pt idx="91235">
                  <c:v>1</c:v>
                </c:pt>
                <c:pt idx="91236">
                  <c:v>1</c:v>
                </c:pt>
                <c:pt idx="91237">
                  <c:v>1</c:v>
                </c:pt>
                <c:pt idx="91238">
                  <c:v>1</c:v>
                </c:pt>
                <c:pt idx="91239">
                  <c:v>1</c:v>
                </c:pt>
                <c:pt idx="91240">
                  <c:v>1</c:v>
                </c:pt>
                <c:pt idx="91241">
                  <c:v>1</c:v>
                </c:pt>
                <c:pt idx="91242">
                  <c:v>1</c:v>
                </c:pt>
                <c:pt idx="91243">
                  <c:v>1</c:v>
                </c:pt>
                <c:pt idx="91244">
                  <c:v>1</c:v>
                </c:pt>
                <c:pt idx="91245">
                  <c:v>1</c:v>
                </c:pt>
                <c:pt idx="91246">
                  <c:v>1</c:v>
                </c:pt>
                <c:pt idx="91247">
                  <c:v>0.571428571</c:v>
                </c:pt>
                <c:pt idx="91248">
                  <c:v>1</c:v>
                </c:pt>
                <c:pt idx="91249">
                  <c:v>1</c:v>
                </c:pt>
                <c:pt idx="91250">
                  <c:v>1</c:v>
                </c:pt>
                <c:pt idx="91251">
                  <c:v>1</c:v>
                </c:pt>
                <c:pt idx="91252">
                  <c:v>1</c:v>
                </c:pt>
                <c:pt idx="91253">
                  <c:v>1</c:v>
                </c:pt>
                <c:pt idx="91254">
                  <c:v>1</c:v>
                </c:pt>
                <c:pt idx="91255">
                  <c:v>1</c:v>
                </c:pt>
                <c:pt idx="91256">
                  <c:v>1</c:v>
                </c:pt>
                <c:pt idx="91257">
                  <c:v>1</c:v>
                </c:pt>
                <c:pt idx="91258">
                  <c:v>1</c:v>
                </c:pt>
                <c:pt idx="91259">
                  <c:v>1</c:v>
                </c:pt>
                <c:pt idx="91260">
                  <c:v>0.85714285700000004</c:v>
                </c:pt>
                <c:pt idx="91261">
                  <c:v>1</c:v>
                </c:pt>
                <c:pt idx="91262">
                  <c:v>1</c:v>
                </c:pt>
                <c:pt idx="91263">
                  <c:v>1</c:v>
                </c:pt>
                <c:pt idx="91264">
                  <c:v>1</c:v>
                </c:pt>
                <c:pt idx="91265">
                  <c:v>1</c:v>
                </c:pt>
                <c:pt idx="91266">
                  <c:v>1</c:v>
                </c:pt>
                <c:pt idx="91267">
                  <c:v>1</c:v>
                </c:pt>
                <c:pt idx="91268">
                  <c:v>1</c:v>
                </c:pt>
                <c:pt idx="91269">
                  <c:v>1</c:v>
                </c:pt>
                <c:pt idx="91270">
                  <c:v>1</c:v>
                </c:pt>
                <c:pt idx="91271">
                  <c:v>1</c:v>
                </c:pt>
                <c:pt idx="91272">
                  <c:v>1</c:v>
                </c:pt>
                <c:pt idx="91273">
                  <c:v>1</c:v>
                </c:pt>
                <c:pt idx="91274">
                  <c:v>1</c:v>
                </c:pt>
                <c:pt idx="91275">
                  <c:v>1</c:v>
                </c:pt>
                <c:pt idx="91276">
                  <c:v>1</c:v>
                </c:pt>
                <c:pt idx="91277">
                  <c:v>1</c:v>
                </c:pt>
                <c:pt idx="91278">
                  <c:v>1</c:v>
                </c:pt>
                <c:pt idx="91279">
                  <c:v>1</c:v>
                </c:pt>
                <c:pt idx="91280">
                  <c:v>1</c:v>
                </c:pt>
                <c:pt idx="91281">
                  <c:v>1</c:v>
                </c:pt>
                <c:pt idx="91282">
                  <c:v>1</c:v>
                </c:pt>
                <c:pt idx="91283">
                  <c:v>1</c:v>
                </c:pt>
                <c:pt idx="91284">
                  <c:v>1</c:v>
                </c:pt>
                <c:pt idx="91285">
                  <c:v>1</c:v>
                </c:pt>
                <c:pt idx="91286">
                  <c:v>1</c:v>
                </c:pt>
                <c:pt idx="91287">
                  <c:v>1</c:v>
                </c:pt>
                <c:pt idx="91288">
                  <c:v>1</c:v>
                </c:pt>
                <c:pt idx="91289">
                  <c:v>1</c:v>
                </c:pt>
                <c:pt idx="91290">
                  <c:v>1</c:v>
                </c:pt>
                <c:pt idx="91291">
                  <c:v>1</c:v>
                </c:pt>
                <c:pt idx="91292">
                  <c:v>1</c:v>
                </c:pt>
                <c:pt idx="91293">
                  <c:v>1</c:v>
                </c:pt>
                <c:pt idx="91294">
                  <c:v>1</c:v>
                </c:pt>
                <c:pt idx="91295">
                  <c:v>1</c:v>
                </c:pt>
                <c:pt idx="91296">
                  <c:v>1</c:v>
                </c:pt>
                <c:pt idx="91297">
                  <c:v>1</c:v>
                </c:pt>
                <c:pt idx="91298">
                  <c:v>1</c:v>
                </c:pt>
                <c:pt idx="91299">
                  <c:v>1</c:v>
                </c:pt>
                <c:pt idx="91300">
                  <c:v>1</c:v>
                </c:pt>
                <c:pt idx="91301">
                  <c:v>1</c:v>
                </c:pt>
                <c:pt idx="91302">
                  <c:v>1</c:v>
                </c:pt>
                <c:pt idx="91303">
                  <c:v>1</c:v>
                </c:pt>
                <c:pt idx="91304">
                  <c:v>1</c:v>
                </c:pt>
                <c:pt idx="91305">
                  <c:v>1</c:v>
                </c:pt>
                <c:pt idx="91306">
                  <c:v>1</c:v>
                </c:pt>
                <c:pt idx="91307">
                  <c:v>1</c:v>
                </c:pt>
                <c:pt idx="91308">
                  <c:v>1</c:v>
                </c:pt>
                <c:pt idx="91309">
                  <c:v>1</c:v>
                </c:pt>
                <c:pt idx="91310">
                  <c:v>1</c:v>
                </c:pt>
                <c:pt idx="91311">
                  <c:v>1</c:v>
                </c:pt>
                <c:pt idx="91312">
                  <c:v>1</c:v>
                </c:pt>
                <c:pt idx="91313">
                  <c:v>1</c:v>
                </c:pt>
                <c:pt idx="91314">
                  <c:v>1</c:v>
                </c:pt>
                <c:pt idx="91315">
                  <c:v>1</c:v>
                </c:pt>
                <c:pt idx="91316">
                  <c:v>1</c:v>
                </c:pt>
                <c:pt idx="91317">
                  <c:v>1</c:v>
                </c:pt>
                <c:pt idx="91318">
                  <c:v>1</c:v>
                </c:pt>
                <c:pt idx="91319">
                  <c:v>1</c:v>
                </c:pt>
                <c:pt idx="91320">
                  <c:v>1</c:v>
                </c:pt>
                <c:pt idx="91321">
                  <c:v>1</c:v>
                </c:pt>
                <c:pt idx="91322">
                  <c:v>1</c:v>
                </c:pt>
                <c:pt idx="91323">
                  <c:v>1</c:v>
                </c:pt>
                <c:pt idx="91324">
                  <c:v>1</c:v>
                </c:pt>
                <c:pt idx="91325">
                  <c:v>1</c:v>
                </c:pt>
                <c:pt idx="91326">
                  <c:v>1</c:v>
                </c:pt>
                <c:pt idx="91327">
                  <c:v>1</c:v>
                </c:pt>
                <c:pt idx="91328">
                  <c:v>1</c:v>
                </c:pt>
                <c:pt idx="91329">
                  <c:v>1</c:v>
                </c:pt>
                <c:pt idx="91330">
                  <c:v>1</c:v>
                </c:pt>
                <c:pt idx="91331">
                  <c:v>1</c:v>
                </c:pt>
                <c:pt idx="91332">
                  <c:v>1</c:v>
                </c:pt>
                <c:pt idx="91333">
                  <c:v>1</c:v>
                </c:pt>
                <c:pt idx="91334">
                  <c:v>1</c:v>
                </c:pt>
                <c:pt idx="91335">
                  <c:v>1</c:v>
                </c:pt>
                <c:pt idx="91336">
                  <c:v>1</c:v>
                </c:pt>
                <c:pt idx="91337">
                  <c:v>1</c:v>
                </c:pt>
                <c:pt idx="91338">
                  <c:v>1</c:v>
                </c:pt>
                <c:pt idx="91339">
                  <c:v>1</c:v>
                </c:pt>
                <c:pt idx="91340">
                  <c:v>1</c:v>
                </c:pt>
                <c:pt idx="91341">
                  <c:v>1</c:v>
                </c:pt>
                <c:pt idx="91342">
                  <c:v>1</c:v>
                </c:pt>
                <c:pt idx="91343">
                  <c:v>1</c:v>
                </c:pt>
                <c:pt idx="91344">
                  <c:v>1</c:v>
                </c:pt>
                <c:pt idx="91345">
                  <c:v>1</c:v>
                </c:pt>
                <c:pt idx="91346">
                  <c:v>1</c:v>
                </c:pt>
                <c:pt idx="91347">
                  <c:v>1</c:v>
                </c:pt>
                <c:pt idx="91348">
                  <c:v>1</c:v>
                </c:pt>
                <c:pt idx="91349">
                  <c:v>1</c:v>
                </c:pt>
                <c:pt idx="91350">
                  <c:v>1</c:v>
                </c:pt>
                <c:pt idx="91351">
                  <c:v>1</c:v>
                </c:pt>
                <c:pt idx="91352">
                  <c:v>1</c:v>
                </c:pt>
                <c:pt idx="91353">
                  <c:v>1</c:v>
                </c:pt>
                <c:pt idx="91354">
                  <c:v>1</c:v>
                </c:pt>
                <c:pt idx="91355">
                  <c:v>1</c:v>
                </c:pt>
                <c:pt idx="91356">
                  <c:v>1</c:v>
                </c:pt>
                <c:pt idx="91357">
                  <c:v>1</c:v>
                </c:pt>
                <c:pt idx="91358">
                  <c:v>1</c:v>
                </c:pt>
                <c:pt idx="91359">
                  <c:v>1</c:v>
                </c:pt>
                <c:pt idx="91360">
                  <c:v>1</c:v>
                </c:pt>
                <c:pt idx="91361">
                  <c:v>1</c:v>
                </c:pt>
                <c:pt idx="91362">
                  <c:v>1</c:v>
                </c:pt>
                <c:pt idx="91363">
                  <c:v>1</c:v>
                </c:pt>
                <c:pt idx="91364">
                  <c:v>1</c:v>
                </c:pt>
                <c:pt idx="91365">
                  <c:v>1</c:v>
                </c:pt>
                <c:pt idx="91366">
                  <c:v>1</c:v>
                </c:pt>
                <c:pt idx="91367">
                  <c:v>1</c:v>
                </c:pt>
                <c:pt idx="91368">
                  <c:v>1</c:v>
                </c:pt>
                <c:pt idx="91369">
                  <c:v>1</c:v>
                </c:pt>
                <c:pt idx="91370">
                  <c:v>1</c:v>
                </c:pt>
                <c:pt idx="91371">
                  <c:v>1</c:v>
                </c:pt>
                <c:pt idx="91372">
                  <c:v>1</c:v>
                </c:pt>
                <c:pt idx="91373">
                  <c:v>1</c:v>
                </c:pt>
                <c:pt idx="91374">
                  <c:v>1</c:v>
                </c:pt>
                <c:pt idx="91375">
                  <c:v>1</c:v>
                </c:pt>
                <c:pt idx="91376">
                  <c:v>1</c:v>
                </c:pt>
                <c:pt idx="91377">
                  <c:v>1</c:v>
                </c:pt>
                <c:pt idx="91378">
                  <c:v>1</c:v>
                </c:pt>
                <c:pt idx="91379">
                  <c:v>1</c:v>
                </c:pt>
                <c:pt idx="91380">
                  <c:v>1</c:v>
                </c:pt>
                <c:pt idx="91381">
                  <c:v>1</c:v>
                </c:pt>
                <c:pt idx="91382">
                  <c:v>1</c:v>
                </c:pt>
                <c:pt idx="91383">
                  <c:v>1</c:v>
                </c:pt>
                <c:pt idx="91384">
                  <c:v>1</c:v>
                </c:pt>
                <c:pt idx="91385">
                  <c:v>1</c:v>
                </c:pt>
                <c:pt idx="91386">
                  <c:v>1</c:v>
                </c:pt>
                <c:pt idx="91387">
                  <c:v>1</c:v>
                </c:pt>
                <c:pt idx="91388">
                  <c:v>1</c:v>
                </c:pt>
                <c:pt idx="91389">
                  <c:v>1</c:v>
                </c:pt>
                <c:pt idx="91390">
                  <c:v>1</c:v>
                </c:pt>
                <c:pt idx="91391">
                  <c:v>1</c:v>
                </c:pt>
                <c:pt idx="91392">
                  <c:v>1</c:v>
                </c:pt>
                <c:pt idx="91393">
                  <c:v>1</c:v>
                </c:pt>
                <c:pt idx="91394">
                  <c:v>1</c:v>
                </c:pt>
                <c:pt idx="91395">
                  <c:v>1</c:v>
                </c:pt>
                <c:pt idx="91396">
                  <c:v>1</c:v>
                </c:pt>
                <c:pt idx="91397">
                  <c:v>1</c:v>
                </c:pt>
                <c:pt idx="91398">
                  <c:v>1</c:v>
                </c:pt>
                <c:pt idx="91399">
                  <c:v>1</c:v>
                </c:pt>
                <c:pt idx="91400">
                  <c:v>1</c:v>
                </c:pt>
                <c:pt idx="91401">
                  <c:v>1</c:v>
                </c:pt>
                <c:pt idx="91402">
                  <c:v>1</c:v>
                </c:pt>
                <c:pt idx="91403">
                  <c:v>1</c:v>
                </c:pt>
                <c:pt idx="91404">
                  <c:v>1</c:v>
                </c:pt>
                <c:pt idx="91405">
                  <c:v>1</c:v>
                </c:pt>
                <c:pt idx="91406">
                  <c:v>1</c:v>
                </c:pt>
                <c:pt idx="91407">
                  <c:v>1</c:v>
                </c:pt>
                <c:pt idx="91408">
                  <c:v>1</c:v>
                </c:pt>
                <c:pt idx="91409">
                  <c:v>1</c:v>
                </c:pt>
                <c:pt idx="91410">
                  <c:v>1</c:v>
                </c:pt>
                <c:pt idx="91411">
                  <c:v>1</c:v>
                </c:pt>
                <c:pt idx="91412">
                  <c:v>1</c:v>
                </c:pt>
                <c:pt idx="91413">
                  <c:v>1</c:v>
                </c:pt>
                <c:pt idx="91414">
                  <c:v>1</c:v>
                </c:pt>
                <c:pt idx="91415">
                  <c:v>1</c:v>
                </c:pt>
                <c:pt idx="91416">
                  <c:v>1</c:v>
                </c:pt>
                <c:pt idx="91417">
                  <c:v>1</c:v>
                </c:pt>
                <c:pt idx="91418">
                  <c:v>1</c:v>
                </c:pt>
                <c:pt idx="91419">
                  <c:v>1</c:v>
                </c:pt>
                <c:pt idx="91420">
                  <c:v>1</c:v>
                </c:pt>
                <c:pt idx="91421">
                  <c:v>1</c:v>
                </c:pt>
                <c:pt idx="91422">
                  <c:v>1</c:v>
                </c:pt>
                <c:pt idx="91423">
                  <c:v>1</c:v>
                </c:pt>
                <c:pt idx="91424">
                  <c:v>1</c:v>
                </c:pt>
                <c:pt idx="91425">
                  <c:v>1</c:v>
                </c:pt>
                <c:pt idx="91426">
                  <c:v>1</c:v>
                </c:pt>
                <c:pt idx="91427">
                  <c:v>1</c:v>
                </c:pt>
                <c:pt idx="91428">
                  <c:v>1</c:v>
                </c:pt>
                <c:pt idx="91429">
                  <c:v>1</c:v>
                </c:pt>
                <c:pt idx="91430">
                  <c:v>1</c:v>
                </c:pt>
                <c:pt idx="91431">
                  <c:v>1</c:v>
                </c:pt>
                <c:pt idx="91432">
                  <c:v>1</c:v>
                </c:pt>
                <c:pt idx="91433">
                  <c:v>1</c:v>
                </c:pt>
                <c:pt idx="91434">
                  <c:v>1</c:v>
                </c:pt>
                <c:pt idx="91435">
                  <c:v>1</c:v>
                </c:pt>
                <c:pt idx="91436">
                  <c:v>1</c:v>
                </c:pt>
                <c:pt idx="91437">
                  <c:v>1</c:v>
                </c:pt>
                <c:pt idx="91438">
                  <c:v>1</c:v>
                </c:pt>
                <c:pt idx="91439">
                  <c:v>1</c:v>
                </c:pt>
                <c:pt idx="91440">
                  <c:v>1</c:v>
                </c:pt>
                <c:pt idx="91441">
                  <c:v>1</c:v>
                </c:pt>
                <c:pt idx="91442">
                  <c:v>1</c:v>
                </c:pt>
                <c:pt idx="91443">
                  <c:v>1</c:v>
                </c:pt>
                <c:pt idx="91444">
                  <c:v>1</c:v>
                </c:pt>
                <c:pt idx="91445">
                  <c:v>1</c:v>
                </c:pt>
                <c:pt idx="91446">
                  <c:v>1</c:v>
                </c:pt>
                <c:pt idx="91447">
                  <c:v>1</c:v>
                </c:pt>
                <c:pt idx="91448">
                  <c:v>1</c:v>
                </c:pt>
                <c:pt idx="91449">
                  <c:v>1</c:v>
                </c:pt>
                <c:pt idx="91450">
                  <c:v>1</c:v>
                </c:pt>
                <c:pt idx="91451">
                  <c:v>1</c:v>
                </c:pt>
                <c:pt idx="91452">
                  <c:v>1</c:v>
                </c:pt>
                <c:pt idx="91453">
                  <c:v>1</c:v>
                </c:pt>
                <c:pt idx="91454">
                  <c:v>1</c:v>
                </c:pt>
                <c:pt idx="91455">
                  <c:v>1</c:v>
                </c:pt>
                <c:pt idx="91456">
                  <c:v>1</c:v>
                </c:pt>
                <c:pt idx="91457">
                  <c:v>1</c:v>
                </c:pt>
                <c:pt idx="91458">
                  <c:v>1</c:v>
                </c:pt>
                <c:pt idx="91459">
                  <c:v>1</c:v>
                </c:pt>
                <c:pt idx="91460">
                  <c:v>1</c:v>
                </c:pt>
                <c:pt idx="91461">
                  <c:v>1</c:v>
                </c:pt>
                <c:pt idx="91462">
                  <c:v>1</c:v>
                </c:pt>
                <c:pt idx="91463">
                  <c:v>1</c:v>
                </c:pt>
                <c:pt idx="91464">
                  <c:v>1</c:v>
                </c:pt>
                <c:pt idx="91465">
                  <c:v>1</c:v>
                </c:pt>
                <c:pt idx="91466">
                  <c:v>1</c:v>
                </c:pt>
                <c:pt idx="91467">
                  <c:v>1</c:v>
                </c:pt>
                <c:pt idx="91468">
                  <c:v>1</c:v>
                </c:pt>
                <c:pt idx="91469">
                  <c:v>1</c:v>
                </c:pt>
                <c:pt idx="91470">
                  <c:v>1</c:v>
                </c:pt>
                <c:pt idx="91471">
                  <c:v>1</c:v>
                </c:pt>
                <c:pt idx="91472">
                  <c:v>1</c:v>
                </c:pt>
                <c:pt idx="91473">
                  <c:v>1</c:v>
                </c:pt>
                <c:pt idx="91474">
                  <c:v>1</c:v>
                </c:pt>
                <c:pt idx="91475">
                  <c:v>1</c:v>
                </c:pt>
                <c:pt idx="91476">
                  <c:v>1</c:v>
                </c:pt>
                <c:pt idx="91477">
                  <c:v>1</c:v>
                </c:pt>
                <c:pt idx="91478">
                  <c:v>1</c:v>
                </c:pt>
                <c:pt idx="91479">
                  <c:v>1</c:v>
                </c:pt>
                <c:pt idx="91480">
                  <c:v>1</c:v>
                </c:pt>
                <c:pt idx="91481">
                  <c:v>1</c:v>
                </c:pt>
                <c:pt idx="91482">
                  <c:v>1</c:v>
                </c:pt>
                <c:pt idx="91483">
                  <c:v>1</c:v>
                </c:pt>
                <c:pt idx="91484">
                  <c:v>1</c:v>
                </c:pt>
                <c:pt idx="91485">
                  <c:v>1</c:v>
                </c:pt>
                <c:pt idx="91486">
                  <c:v>1</c:v>
                </c:pt>
                <c:pt idx="91487">
                  <c:v>1</c:v>
                </c:pt>
                <c:pt idx="91488">
                  <c:v>1</c:v>
                </c:pt>
                <c:pt idx="91489">
                  <c:v>1</c:v>
                </c:pt>
                <c:pt idx="91490">
                  <c:v>1</c:v>
                </c:pt>
                <c:pt idx="91491">
                  <c:v>1</c:v>
                </c:pt>
                <c:pt idx="91492">
                  <c:v>1</c:v>
                </c:pt>
                <c:pt idx="91493">
                  <c:v>1</c:v>
                </c:pt>
                <c:pt idx="91494">
                  <c:v>1</c:v>
                </c:pt>
                <c:pt idx="91495">
                  <c:v>1</c:v>
                </c:pt>
                <c:pt idx="91496">
                  <c:v>1</c:v>
                </c:pt>
                <c:pt idx="91497">
                  <c:v>1</c:v>
                </c:pt>
                <c:pt idx="91498">
                  <c:v>1</c:v>
                </c:pt>
                <c:pt idx="91499">
                  <c:v>1</c:v>
                </c:pt>
                <c:pt idx="91500">
                  <c:v>1</c:v>
                </c:pt>
                <c:pt idx="91501">
                  <c:v>1</c:v>
                </c:pt>
                <c:pt idx="91502">
                  <c:v>1</c:v>
                </c:pt>
                <c:pt idx="91503">
                  <c:v>1</c:v>
                </c:pt>
                <c:pt idx="91504">
                  <c:v>1</c:v>
                </c:pt>
                <c:pt idx="91505">
                  <c:v>1</c:v>
                </c:pt>
                <c:pt idx="91506">
                  <c:v>1</c:v>
                </c:pt>
                <c:pt idx="91507">
                  <c:v>1</c:v>
                </c:pt>
                <c:pt idx="91508">
                  <c:v>1</c:v>
                </c:pt>
                <c:pt idx="91509">
                  <c:v>1</c:v>
                </c:pt>
                <c:pt idx="91510">
                  <c:v>1</c:v>
                </c:pt>
                <c:pt idx="91511">
                  <c:v>1</c:v>
                </c:pt>
                <c:pt idx="91512">
                  <c:v>1</c:v>
                </c:pt>
                <c:pt idx="91513">
                  <c:v>1</c:v>
                </c:pt>
                <c:pt idx="91514">
                  <c:v>1</c:v>
                </c:pt>
                <c:pt idx="91515">
                  <c:v>1</c:v>
                </c:pt>
                <c:pt idx="91516">
                  <c:v>1</c:v>
                </c:pt>
                <c:pt idx="91517">
                  <c:v>1</c:v>
                </c:pt>
                <c:pt idx="91518">
                  <c:v>1</c:v>
                </c:pt>
                <c:pt idx="91519">
                  <c:v>1</c:v>
                </c:pt>
                <c:pt idx="91520">
                  <c:v>1</c:v>
                </c:pt>
                <c:pt idx="91521">
                  <c:v>1</c:v>
                </c:pt>
                <c:pt idx="91522">
                  <c:v>1</c:v>
                </c:pt>
                <c:pt idx="91523">
                  <c:v>1</c:v>
                </c:pt>
                <c:pt idx="91524">
                  <c:v>1</c:v>
                </c:pt>
                <c:pt idx="91525">
                  <c:v>1</c:v>
                </c:pt>
                <c:pt idx="91526">
                  <c:v>1</c:v>
                </c:pt>
                <c:pt idx="91527">
                  <c:v>1</c:v>
                </c:pt>
                <c:pt idx="91528">
                  <c:v>1</c:v>
                </c:pt>
                <c:pt idx="91529">
                  <c:v>1</c:v>
                </c:pt>
                <c:pt idx="91530">
                  <c:v>1</c:v>
                </c:pt>
                <c:pt idx="91531">
                  <c:v>1</c:v>
                </c:pt>
                <c:pt idx="91532">
                  <c:v>1</c:v>
                </c:pt>
                <c:pt idx="91533">
                  <c:v>1</c:v>
                </c:pt>
                <c:pt idx="91534">
                  <c:v>1</c:v>
                </c:pt>
                <c:pt idx="91535">
                  <c:v>1</c:v>
                </c:pt>
                <c:pt idx="91536">
                  <c:v>1</c:v>
                </c:pt>
                <c:pt idx="91537">
                  <c:v>1</c:v>
                </c:pt>
                <c:pt idx="91538">
                  <c:v>1</c:v>
                </c:pt>
                <c:pt idx="91539">
                  <c:v>1</c:v>
                </c:pt>
                <c:pt idx="91540">
                  <c:v>1</c:v>
                </c:pt>
                <c:pt idx="91541">
                  <c:v>1</c:v>
                </c:pt>
                <c:pt idx="91542">
                  <c:v>1</c:v>
                </c:pt>
                <c:pt idx="91543">
                  <c:v>1</c:v>
                </c:pt>
                <c:pt idx="91544">
                  <c:v>1</c:v>
                </c:pt>
                <c:pt idx="91545">
                  <c:v>1</c:v>
                </c:pt>
                <c:pt idx="91546">
                  <c:v>1</c:v>
                </c:pt>
                <c:pt idx="91547">
                  <c:v>1</c:v>
                </c:pt>
                <c:pt idx="91548">
                  <c:v>1</c:v>
                </c:pt>
                <c:pt idx="91549">
                  <c:v>1</c:v>
                </c:pt>
                <c:pt idx="91550">
                  <c:v>1</c:v>
                </c:pt>
                <c:pt idx="91551">
                  <c:v>1</c:v>
                </c:pt>
                <c:pt idx="91552">
                  <c:v>1</c:v>
                </c:pt>
                <c:pt idx="91553">
                  <c:v>1</c:v>
                </c:pt>
                <c:pt idx="91554">
                  <c:v>1</c:v>
                </c:pt>
                <c:pt idx="91555">
                  <c:v>1</c:v>
                </c:pt>
                <c:pt idx="91556">
                  <c:v>1</c:v>
                </c:pt>
                <c:pt idx="91557">
                  <c:v>1</c:v>
                </c:pt>
                <c:pt idx="91558">
                  <c:v>1</c:v>
                </c:pt>
                <c:pt idx="91559">
                  <c:v>1</c:v>
                </c:pt>
                <c:pt idx="91560">
                  <c:v>1</c:v>
                </c:pt>
                <c:pt idx="91561">
                  <c:v>1</c:v>
                </c:pt>
                <c:pt idx="91562">
                  <c:v>1</c:v>
                </c:pt>
                <c:pt idx="91563">
                  <c:v>1</c:v>
                </c:pt>
                <c:pt idx="91564">
                  <c:v>1</c:v>
                </c:pt>
                <c:pt idx="91565">
                  <c:v>1</c:v>
                </c:pt>
                <c:pt idx="91566">
                  <c:v>1</c:v>
                </c:pt>
                <c:pt idx="91567">
                  <c:v>1</c:v>
                </c:pt>
                <c:pt idx="91568">
                  <c:v>1</c:v>
                </c:pt>
                <c:pt idx="91569">
                  <c:v>1</c:v>
                </c:pt>
                <c:pt idx="91570">
                  <c:v>1</c:v>
                </c:pt>
                <c:pt idx="91571">
                  <c:v>1</c:v>
                </c:pt>
                <c:pt idx="91572">
                  <c:v>1</c:v>
                </c:pt>
                <c:pt idx="91573">
                  <c:v>1</c:v>
                </c:pt>
                <c:pt idx="91574">
                  <c:v>1</c:v>
                </c:pt>
                <c:pt idx="91575">
                  <c:v>1</c:v>
                </c:pt>
                <c:pt idx="91576">
                  <c:v>1</c:v>
                </c:pt>
                <c:pt idx="91577">
                  <c:v>1</c:v>
                </c:pt>
                <c:pt idx="91578">
                  <c:v>1</c:v>
                </c:pt>
                <c:pt idx="91579">
                  <c:v>1</c:v>
                </c:pt>
                <c:pt idx="91580">
                  <c:v>1</c:v>
                </c:pt>
                <c:pt idx="91581">
                  <c:v>1</c:v>
                </c:pt>
                <c:pt idx="91582">
                  <c:v>1</c:v>
                </c:pt>
                <c:pt idx="91583">
                  <c:v>1</c:v>
                </c:pt>
                <c:pt idx="91584">
                  <c:v>1</c:v>
                </c:pt>
                <c:pt idx="91585">
                  <c:v>1</c:v>
                </c:pt>
                <c:pt idx="91586">
                  <c:v>1</c:v>
                </c:pt>
                <c:pt idx="91587">
                  <c:v>1</c:v>
                </c:pt>
                <c:pt idx="91588">
                  <c:v>1</c:v>
                </c:pt>
                <c:pt idx="91589">
                  <c:v>1</c:v>
                </c:pt>
                <c:pt idx="91590">
                  <c:v>1</c:v>
                </c:pt>
                <c:pt idx="91591">
                  <c:v>1</c:v>
                </c:pt>
                <c:pt idx="91592">
                  <c:v>1</c:v>
                </c:pt>
                <c:pt idx="91593">
                  <c:v>1</c:v>
                </c:pt>
                <c:pt idx="91594">
                  <c:v>1</c:v>
                </c:pt>
                <c:pt idx="91595">
                  <c:v>1</c:v>
                </c:pt>
                <c:pt idx="91596">
                  <c:v>1</c:v>
                </c:pt>
                <c:pt idx="91597">
                  <c:v>1</c:v>
                </c:pt>
                <c:pt idx="91598">
                  <c:v>1</c:v>
                </c:pt>
                <c:pt idx="91599">
                  <c:v>1</c:v>
                </c:pt>
                <c:pt idx="91600">
                  <c:v>1</c:v>
                </c:pt>
                <c:pt idx="91601">
                  <c:v>1</c:v>
                </c:pt>
                <c:pt idx="91602">
                  <c:v>1</c:v>
                </c:pt>
                <c:pt idx="91603">
                  <c:v>1</c:v>
                </c:pt>
                <c:pt idx="91604">
                  <c:v>1</c:v>
                </c:pt>
                <c:pt idx="91605">
                  <c:v>1</c:v>
                </c:pt>
                <c:pt idx="91606">
                  <c:v>1</c:v>
                </c:pt>
                <c:pt idx="91607">
                  <c:v>1</c:v>
                </c:pt>
                <c:pt idx="91608">
                  <c:v>1</c:v>
                </c:pt>
                <c:pt idx="91609">
                  <c:v>1</c:v>
                </c:pt>
                <c:pt idx="91610">
                  <c:v>1</c:v>
                </c:pt>
                <c:pt idx="91611">
                  <c:v>1</c:v>
                </c:pt>
                <c:pt idx="91612">
                  <c:v>1</c:v>
                </c:pt>
                <c:pt idx="91613">
                  <c:v>1</c:v>
                </c:pt>
                <c:pt idx="91614">
                  <c:v>1</c:v>
                </c:pt>
                <c:pt idx="91615">
                  <c:v>1</c:v>
                </c:pt>
                <c:pt idx="91616">
                  <c:v>1</c:v>
                </c:pt>
                <c:pt idx="91617">
                  <c:v>1</c:v>
                </c:pt>
                <c:pt idx="91618">
                  <c:v>1</c:v>
                </c:pt>
                <c:pt idx="91619">
                  <c:v>1</c:v>
                </c:pt>
                <c:pt idx="91620">
                  <c:v>1</c:v>
                </c:pt>
                <c:pt idx="91621">
                  <c:v>1</c:v>
                </c:pt>
                <c:pt idx="91622">
                  <c:v>1</c:v>
                </c:pt>
                <c:pt idx="91623">
                  <c:v>1</c:v>
                </c:pt>
                <c:pt idx="91624">
                  <c:v>1</c:v>
                </c:pt>
                <c:pt idx="91625">
                  <c:v>1</c:v>
                </c:pt>
                <c:pt idx="91626">
                  <c:v>1</c:v>
                </c:pt>
                <c:pt idx="91627">
                  <c:v>1</c:v>
                </c:pt>
                <c:pt idx="91628">
                  <c:v>1</c:v>
                </c:pt>
                <c:pt idx="91629">
                  <c:v>1</c:v>
                </c:pt>
                <c:pt idx="91630">
                  <c:v>1</c:v>
                </c:pt>
                <c:pt idx="91631">
                  <c:v>1</c:v>
                </c:pt>
                <c:pt idx="91632">
                  <c:v>1</c:v>
                </c:pt>
                <c:pt idx="91633">
                  <c:v>1</c:v>
                </c:pt>
                <c:pt idx="91634">
                  <c:v>1</c:v>
                </c:pt>
                <c:pt idx="91635">
                  <c:v>1</c:v>
                </c:pt>
                <c:pt idx="91636">
                  <c:v>1</c:v>
                </c:pt>
                <c:pt idx="91637">
                  <c:v>1</c:v>
                </c:pt>
                <c:pt idx="91638">
                  <c:v>1</c:v>
                </c:pt>
                <c:pt idx="91639">
                  <c:v>1</c:v>
                </c:pt>
                <c:pt idx="91640">
                  <c:v>1</c:v>
                </c:pt>
                <c:pt idx="91641">
                  <c:v>1</c:v>
                </c:pt>
                <c:pt idx="91642">
                  <c:v>1</c:v>
                </c:pt>
                <c:pt idx="91643">
                  <c:v>1</c:v>
                </c:pt>
                <c:pt idx="91644">
                  <c:v>1</c:v>
                </c:pt>
                <c:pt idx="91645">
                  <c:v>1</c:v>
                </c:pt>
                <c:pt idx="91646">
                  <c:v>1</c:v>
                </c:pt>
                <c:pt idx="91647">
                  <c:v>1</c:v>
                </c:pt>
                <c:pt idx="91648">
                  <c:v>1</c:v>
                </c:pt>
                <c:pt idx="91649">
                  <c:v>1</c:v>
                </c:pt>
                <c:pt idx="91650">
                  <c:v>1</c:v>
                </c:pt>
                <c:pt idx="91651">
                  <c:v>1</c:v>
                </c:pt>
                <c:pt idx="91652">
                  <c:v>1</c:v>
                </c:pt>
                <c:pt idx="91653">
                  <c:v>1</c:v>
                </c:pt>
                <c:pt idx="91654">
                  <c:v>1</c:v>
                </c:pt>
                <c:pt idx="91655">
                  <c:v>1</c:v>
                </c:pt>
                <c:pt idx="91656">
                  <c:v>1</c:v>
                </c:pt>
                <c:pt idx="91657">
                  <c:v>1</c:v>
                </c:pt>
                <c:pt idx="91658">
                  <c:v>1</c:v>
                </c:pt>
                <c:pt idx="91659">
                  <c:v>1</c:v>
                </c:pt>
                <c:pt idx="91660">
                  <c:v>1</c:v>
                </c:pt>
                <c:pt idx="91661">
                  <c:v>1</c:v>
                </c:pt>
                <c:pt idx="91662">
                  <c:v>1</c:v>
                </c:pt>
                <c:pt idx="91663">
                  <c:v>1</c:v>
                </c:pt>
                <c:pt idx="91664">
                  <c:v>1</c:v>
                </c:pt>
                <c:pt idx="91665">
                  <c:v>1</c:v>
                </c:pt>
                <c:pt idx="91666">
                  <c:v>1</c:v>
                </c:pt>
                <c:pt idx="91667">
                  <c:v>1</c:v>
                </c:pt>
                <c:pt idx="91668">
                  <c:v>1</c:v>
                </c:pt>
                <c:pt idx="91669">
                  <c:v>1</c:v>
                </c:pt>
                <c:pt idx="91670">
                  <c:v>1</c:v>
                </c:pt>
                <c:pt idx="91671">
                  <c:v>1</c:v>
                </c:pt>
                <c:pt idx="91672">
                  <c:v>1</c:v>
                </c:pt>
                <c:pt idx="91673">
                  <c:v>1</c:v>
                </c:pt>
                <c:pt idx="91674">
                  <c:v>1</c:v>
                </c:pt>
                <c:pt idx="91675">
                  <c:v>1</c:v>
                </c:pt>
                <c:pt idx="91676">
                  <c:v>1</c:v>
                </c:pt>
                <c:pt idx="91677">
                  <c:v>1</c:v>
                </c:pt>
                <c:pt idx="91678">
                  <c:v>1</c:v>
                </c:pt>
                <c:pt idx="91679">
                  <c:v>1</c:v>
                </c:pt>
                <c:pt idx="91680">
                  <c:v>1</c:v>
                </c:pt>
                <c:pt idx="91681">
                  <c:v>1</c:v>
                </c:pt>
                <c:pt idx="91682">
                  <c:v>1</c:v>
                </c:pt>
                <c:pt idx="91683">
                  <c:v>1</c:v>
                </c:pt>
                <c:pt idx="91684">
                  <c:v>1</c:v>
                </c:pt>
                <c:pt idx="91685">
                  <c:v>1</c:v>
                </c:pt>
                <c:pt idx="91686">
                  <c:v>1</c:v>
                </c:pt>
                <c:pt idx="91687">
                  <c:v>1</c:v>
                </c:pt>
                <c:pt idx="91688">
                  <c:v>1</c:v>
                </c:pt>
                <c:pt idx="91689">
                  <c:v>1</c:v>
                </c:pt>
                <c:pt idx="91690">
                  <c:v>1</c:v>
                </c:pt>
                <c:pt idx="91691">
                  <c:v>1</c:v>
                </c:pt>
                <c:pt idx="91692">
                  <c:v>1</c:v>
                </c:pt>
                <c:pt idx="91693">
                  <c:v>1</c:v>
                </c:pt>
                <c:pt idx="91694">
                  <c:v>1</c:v>
                </c:pt>
                <c:pt idx="91695">
                  <c:v>1</c:v>
                </c:pt>
                <c:pt idx="91696">
                  <c:v>1</c:v>
                </c:pt>
                <c:pt idx="91697">
                  <c:v>1</c:v>
                </c:pt>
                <c:pt idx="91698">
                  <c:v>1</c:v>
                </c:pt>
                <c:pt idx="91699">
                  <c:v>1</c:v>
                </c:pt>
                <c:pt idx="91700">
                  <c:v>1</c:v>
                </c:pt>
                <c:pt idx="91701">
                  <c:v>1</c:v>
                </c:pt>
                <c:pt idx="91702">
                  <c:v>1</c:v>
                </c:pt>
                <c:pt idx="91703">
                  <c:v>1</c:v>
                </c:pt>
                <c:pt idx="91704">
                  <c:v>1</c:v>
                </c:pt>
                <c:pt idx="91705">
                  <c:v>1</c:v>
                </c:pt>
                <c:pt idx="91706">
                  <c:v>1</c:v>
                </c:pt>
                <c:pt idx="91707">
                  <c:v>1</c:v>
                </c:pt>
                <c:pt idx="91708">
                  <c:v>1</c:v>
                </c:pt>
                <c:pt idx="91709">
                  <c:v>1</c:v>
                </c:pt>
                <c:pt idx="91710">
                  <c:v>1</c:v>
                </c:pt>
                <c:pt idx="91711">
                  <c:v>1</c:v>
                </c:pt>
                <c:pt idx="91712">
                  <c:v>1</c:v>
                </c:pt>
                <c:pt idx="91713">
                  <c:v>1</c:v>
                </c:pt>
                <c:pt idx="91714">
                  <c:v>1</c:v>
                </c:pt>
                <c:pt idx="91715">
                  <c:v>1</c:v>
                </c:pt>
                <c:pt idx="91716">
                  <c:v>1</c:v>
                </c:pt>
                <c:pt idx="91717">
                  <c:v>1</c:v>
                </c:pt>
                <c:pt idx="91718">
                  <c:v>1</c:v>
                </c:pt>
                <c:pt idx="91719">
                  <c:v>1</c:v>
                </c:pt>
                <c:pt idx="91720">
                  <c:v>1</c:v>
                </c:pt>
                <c:pt idx="91721">
                  <c:v>1</c:v>
                </c:pt>
                <c:pt idx="91722">
                  <c:v>1</c:v>
                </c:pt>
                <c:pt idx="91723">
                  <c:v>1</c:v>
                </c:pt>
                <c:pt idx="91724">
                  <c:v>1</c:v>
                </c:pt>
                <c:pt idx="91725">
                  <c:v>1</c:v>
                </c:pt>
                <c:pt idx="91726">
                  <c:v>1</c:v>
                </c:pt>
                <c:pt idx="91727">
                  <c:v>1</c:v>
                </c:pt>
                <c:pt idx="91728">
                  <c:v>1</c:v>
                </c:pt>
                <c:pt idx="91729">
                  <c:v>1</c:v>
                </c:pt>
                <c:pt idx="91730">
                  <c:v>1</c:v>
                </c:pt>
                <c:pt idx="91731">
                  <c:v>1</c:v>
                </c:pt>
                <c:pt idx="91732">
                  <c:v>1</c:v>
                </c:pt>
                <c:pt idx="91733">
                  <c:v>1</c:v>
                </c:pt>
                <c:pt idx="91734">
                  <c:v>1</c:v>
                </c:pt>
                <c:pt idx="91735">
                  <c:v>1</c:v>
                </c:pt>
                <c:pt idx="91736">
                  <c:v>1</c:v>
                </c:pt>
                <c:pt idx="91737">
                  <c:v>1</c:v>
                </c:pt>
                <c:pt idx="91738">
                  <c:v>1</c:v>
                </c:pt>
                <c:pt idx="91739">
                  <c:v>1</c:v>
                </c:pt>
                <c:pt idx="91740">
                  <c:v>1</c:v>
                </c:pt>
                <c:pt idx="91741">
                  <c:v>1</c:v>
                </c:pt>
                <c:pt idx="91742">
                  <c:v>1</c:v>
                </c:pt>
                <c:pt idx="91743">
                  <c:v>1</c:v>
                </c:pt>
                <c:pt idx="91744">
                  <c:v>1</c:v>
                </c:pt>
                <c:pt idx="91745">
                  <c:v>1</c:v>
                </c:pt>
                <c:pt idx="91746">
                  <c:v>1</c:v>
                </c:pt>
                <c:pt idx="91747">
                  <c:v>1</c:v>
                </c:pt>
                <c:pt idx="91748">
                  <c:v>1</c:v>
                </c:pt>
                <c:pt idx="91749">
                  <c:v>1</c:v>
                </c:pt>
                <c:pt idx="91750">
                  <c:v>1</c:v>
                </c:pt>
                <c:pt idx="91751">
                  <c:v>1</c:v>
                </c:pt>
                <c:pt idx="91752">
                  <c:v>1</c:v>
                </c:pt>
                <c:pt idx="91753">
                  <c:v>1</c:v>
                </c:pt>
                <c:pt idx="91754">
                  <c:v>1</c:v>
                </c:pt>
                <c:pt idx="91755">
                  <c:v>1</c:v>
                </c:pt>
                <c:pt idx="91756">
                  <c:v>1</c:v>
                </c:pt>
                <c:pt idx="91757">
                  <c:v>1</c:v>
                </c:pt>
                <c:pt idx="91758">
                  <c:v>1</c:v>
                </c:pt>
                <c:pt idx="91759">
                  <c:v>1</c:v>
                </c:pt>
                <c:pt idx="91760">
                  <c:v>1</c:v>
                </c:pt>
                <c:pt idx="91761">
                  <c:v>1</c:v>
                </c:pt>
                <c:pt idx="91762">
                  <c:v>1</c:v>
                </c:pt>
                <c:pt idx="91763">
                  <c:v>1</c:v>
                </c:pt>
                <c:pt idx="91764">
                  <c:v>1</c:v>
                </c:pt>
                <c:pt idx="91765">
                  <c:v>1</c:v>
                </c:pt>
                <c:pt idx="91766">
                  <c:v>1</c:v>
                </c:pt>
                <c:pt idx="91767">
                  <c:v>1</c:v>
                </c:pt>
                <c:pt idx="91768">
                  <c:v>1</c:v>
                </c:pt>
                <c:pt idx="91769">
                  <c:v>1</c:v>
                </c:pt>
                <c:pt idx="91770">
                  <c:v>1</c:v>
                </c:pt>
                <c:pt idx="91771">
                  <c:v>1</c:v>
                </c:pt>
                <c:pt idx="91772">
                  <c:v>1</c:v>
                </c:pt>
                <c:pt idx="91773">
                  <c:v>1</c:v>
                </c:pt>
                <c:pt idx="91774">
                  <c:v>1</c:v>
                </c:pt>
                <c:pt idx="91775">
                  <c:v>1</c:v>
                </c:pt>
                <c:pt idx="91776">
                  <c:v>1</c:v>
                </c:pt>
                <c:pt idx="91777">
                  <c:v>1</c:v>
                </c:pt>
                <c:pt idx="91778">
                  <c:v>1</c:v>
                </c:pt>
                <c:pt idx="91779">
                  <c:v>1</c:v>
                </c:pt>
                <c:pt idx="91780">
                  <c:v>1</c:v>
                </c:pt>
                <c:pt idx="91781">
                  <c:v>1</c:v>
                </c:pt>
                <c:pt idx="91782">
                  <c:v>1</c:v>
                </c:pt>
                <c:pt idx="91783">
                  <c:v>1</c:v>
                </c:pt>
                <c:pt idx="91784">
                  <c:v>1</c:v>
                </c:pt>
                <c:pt idx="91785">
                  <c:v>1</c:v>
                </c:pt>
                <c:pt idx="91786">
                  <c:v>1</c:v>
                </c:pt>
                <c:pt idx="91787">
                  <c:v>1</c:v>
                </c:pt>
                <c:pt idx="91788">
                  <c:v>1</c:v>
                </c:pt>
                <c:pt idx="91789">
                  <c:v>1</c:v>
                </c:pt>
                <c:pt idx="91790">
                  <c:v>1</c:v>
                </c:pt>
                <c:pt idx="91791">
                  <c:v>1</c:v>
                </c:pt>
                <c:pt idx="91792">
                  <c:v>1</c:v>
                </c:pt>
                <c:pt idx="91793">
                  <c:v>1</c:v>
                </c:pt>
                <c:pt idx="91794">
                  <c:v>1</c:v>
                </c:pt>
                <c:pt idx="91795">
                  <c:v>1</c:v>
                </c:pt>
                <c:pt idx="91796">
                  <c:v>1</c:v>
                </c:pt>
                <c:pt idx="91797">
                  <c:v>1</c:v>
                </c:pt>
                <c:pt idx="91798">
                  <c:v>1</c:v>
                </c:pt>
                <c:pt idx="91799">
                  <c:v>1</c:v>
                </c:pt>
                <c:pt idx="91800">
                  <c:v>1</c:v>
                </c:pt>
                <c:pt idx="91801">
                  <c:v>1</c:v>
                </c:pt>
                <c:pt idx="91802">
                  <c:v>1</c:v>
                </c:pt>
                <c:pt idx="91803">
                  <c:v>1</c:v>
                </c:pt>
                <c:pt idx="91804">
                  <c:v>1</c:v>
                </c:pt>
                <c:pt idx="91805">
                  <c:v>1</c:v>
                </c:pt>
                <c:pt idx="91806">
                  <c:v>1</c:v>
                </c:pt>
                <c:pt idx="91807">
                  <c:v>1</c:v>
                </c:pt>
                <c:pt idx="91808">
                  <c:v>1</c:v>
                </c:pt>
                <c:pt idx="91809">
                  <c:v>1</c:v>
                </c:pt>
                <c:pt idx="91810">
                  <c:v>1</c:v>
                </c:pt>
                <c:pt idx="91811">
                  <c:v>1</c:v>
                </c:pt>
                <c:pt idx="91812">
                  <c:v>1</c:v>
                </c:pt>
                <c:pt idx="91813">
                  <c:v>1</c:v>
                </c:pt>
                <c:pt idx="91814">
                  <c:v>1</c:v>
                </c:pt>
                <c:pt idx="91815">
                  <c:v>1</c:v>
                </c:pt>
                <c:pt idx="91816">
                  <c:v>1</c:v>
                </c:pt>
                <c:pt idx="91817">
                  <c:v>1</c:v>
                </c:pt>
                <c:pt idx="91818">
                  <c:v>1</c:v>
                </c:pt>
                <c:pt idx="91819">
                  <c:v>1</c:v>
                </c:pt>
                <c:pt idx="91820">
                  <c:v>1</c:v>
                </c:pt>
                <c:pt idx="91821">
                  <c:v>1</c:v>
                </c:pt>
                <c:pt idx="91822">
                  <c:v>1</c:v>
                </c:pt>
                <c:pt idx="91823">
                  <c:v>1</c:v>
                </c:pt>
                <c:pt idx="91824">
                  <c:v>1</c:v>
                </c:pt>
                <c:pt idx="91825">
                  <c:v>1</c:v>
                </c:pt>
                <c:pt idx="91826">
                  <c:v>1</c:v>
                </c:pt>
                <c:pt idx="91827">
                  <c:v>1</c:v>
                </c:pt>
                <c:pt idx="91828">
                  <c:v>1</c:v>
                </c:pt>
                <c:pt idx="91829">
                  <c:v>1</c:v>
                </c:pt>
                <c:pt idx="91830">
                  <c:v>1</c:v>
                </c:pt>
                <c:pt idx="91831">
                  <c:v>1</c:v>
                </c:pt>
                <c:pt idx="91832">
                  <c:v>1</c:v>
                </c:pt>
                <c:pt idx="91833">
                  <c:v>1</c:v>
                </c:pt>
                <c:pt idx="91834">
                  <c:v>1</c:v>
                </c:pt>
                <c:pt idx="91835">
                  <c:v>1</c:v>
                </c:pt>
                <c:pt idx="91836">
                  <c:v>1</c:v>
                </c:pt>
                <c:pt idx="91837">
                  <c:v>1</c:v>
                </c:pt>
                <c:pt idx="91838">
                  <c:v>1</c:v>
                </c:pt>
                <c:pt idx="91839">
                  <c:v>1</c:v>
                </c:pt>
                <c:pt idx="91840">
                  <c:v>1</c:v>
                </c:pt>
                <c:pt idx="91841">
                  <c:v>1</c:v>
                </c:pt>
                <c:pt idx="91842">
                  <c:v>1</c:v>
                </c:pt>
                <c:pt idx="91843">
                  <c:v>1</c:v>
                </c:pt>
                <c:pt idx="91844">
                  <c:v>1</c:v>
                </c:pt>
                <c:pt idx="91845">
                  <c:v>1</c:v>
                </c:pt>
                <c:pt idx="91846">
                  <c:v>1</c:v>
                </c:pt>
                <c:pt idx="91847">
                  <c:v>1</c:v>
                </c:pt>
                <c:pt idx="91848">
                  <c:v>1</c:v>
                </c:pt>
                <c:pt idx="91849">
                  <c:v>1</c:v>
                </c:pt>
                <c:pt idx="91850">
                  <c:v>1</c:v>
                </c:pt>
                <c:pt idx="91851">
                  <c:v>1</c:v>
                </c:pt>
                <c:pt idx="91852">
                  <c:v>1</c:v>
                </c:pt>
                <c:pt idx="91853">
                  <c:v>1</c:v>
                </c:pt>
                <c:pt idx="91854">
                  <c:v>1</c:v>
                </c:pt>
                <c:pt idx="91855">
                  <c:v>1</c:v>
                </c:pt>
                <c:pt idx="91856">
                  <c:v>1</c:v>
                </c:pt>
                <c:pt idx="91857">
                  <c:v>1</c:v>
                </c:pt>
                <c:pt idx="91858">
                  <c:v>1</c:v>
                </c:pt>
                <c:pt idx="91859">
                  <c:v>0.875</c:v>
                </c:pt>
                <c:pt idx="91860">
                  <c:v>1</c:v>
                </c:pt>
                <c:pt idx="91861">
                  <c:v>0.875</c:v>
                </c:pt>
                <c:pt idx="91862">
                  <c:v>1</c:v>
                </c:pt>
                <c:pt idx="91863">
                  <c:v>1</c:v>
                </c:pt>
                <c:pt idx="91864">
                  <c:v>1</c:v>
                </c:pt>
                <c:pt idx="91865">
                  <c:v>1</c:v>
                </c:pt>
                <c:pt idx="91866">
                  <c:v>1</c:v>
                </c:pt>
                <c:pt idx="91867">
                  <c:v>0.875</c:v>
                </c:pt>
                <c:pt idx="91868">
                  <c:v>1</c:v>
                </c:pt>
                <c:pt idx="91869">
                  <c:v>1</c:v>
                </c:pt>
                <c:pt idx="91870">
                  <c:v>1</c:v>
                </c:pt>
                <c:pt idx="91871">
                  <c:v>1</c:v>
                </c:pt>
                <c:pt idx="91872">
                  <c:v>1</c:v>
                </c:pt>
                <c:pt idx="91873">
                  <c:v>1</c:v>
                </c:pt>
                <c:pt idx="91874">
                  <c:v>1</c:v>
                </c:pt>
                <c:pt idx="91875">
                  <c:v>1</c:v>
                </c:pt>
                <c:pt idx="91876">
                  <c:v>1</c:v>
                </c:pt>
                <c:pt idx="91877">
                  <c:v>0.75</c:v>
                </c:pt>
                <c:pt idx="91878">
                  <c:v>1</c:v>
                </c:pt>
                <c:pt idx="91879">
                  <c:v>1</c:v>
                </c:pt>
                <c:pt idx="91880">
                  <c:v>1</c:v>
                </c:pt>
                <c:pt idx="91881">
                  <c:v>1</c:v>
                </c:pt>
                <c:pt idx="91882">
                  <c:v>1</c:v>
                </c:pt>
                <c:pt idx="91883">
                  <c:v>1</c:v>
                </c:pt>
                <c:pt idx="91884">
                  <c:v>1</c:v>
                </c:pt>
                <c:pt idx="91885">
                  <c:v>1</c:v>
                </c:pt>
                <c:pt idx="91886">
                  <c:v>1</c:v>
                </c:pt>
                <c:pt idx="91887">
                  <c:v>1</c:v>
                </c:pt>
                <c:pt idx="91888">
                  <c:v>1</c:v>
                </c:pt>
                <c:pt idx="91889">
                  <c:v>1</c:v>
                </c:pt>
                <c:pt idx="91890">
                  <c:v>1</c:v>
                </c:pt>
                <c:pt idx="91891">
                  <c:v>1</c:v>
                </c:pt>
                <c:pt idx="91892">
                  <c:v>1</c:v>
                </c:pt>
                <c:pt idx="91893">
                  <c:v>1</c:v>
                </c:pt>
                <c:pt idx="91894">
                  <c:v>1</c:v>
                </c:pt>
                <c:pt idx="91895">
                  <c:v>1</c:v>
                </c:pt>
                <c:pt idx="91896">
                  <c:v>1</c:v>
                </c:pt>
                <c:pt idx="91897">
                  <c:v>1</c:v>
                </c:pt>
                <c:pt idx="91898">
                  <c:v>1</c:v>
                </c:pt>
                <c:pt idx="91899">
                  <c:v>1</c:v>
                </c:pt>
                <c:pt idx="91900">
                  <c:v>1</c:v>
                </c:pt>
                <c:pt idx="91901">
                  <c:v>1</c:v>
                </c:pt>
                <c:pt idx="91902">
                  <c:v>1</c:v>
                </c:pt>
                <c:pt idx="91903">
                  <c:v>1</c:v>
                </c:pt>
                <c:pt idx="91904">
                  <c:v>1</c:v>
                </c:pt>
                <c:pt idx="91905">
                  <c:v>1</c:v>
                </c:pt>
                <c:pt idx="91906">
                  <c:v>1</c:v>
                </c:pt>
                <c:pt idx="91907">
                  <c:v>1</c:v>
                </c:pt>
                <c:pt idx="91908">
                  <c:v>1</c:v>
                </c:pt>
                <c:pt idx="91909">
                  <c:v>1</c:v>
                </c:pt>
                <c:pt idx="91910">
                  <c:v>1</c:v>
                </c:pt>
                <c:pt idx="91911">
                  <c:v>1</c:v>
                </c:pt>
                <c:pt idx="91912">
                  <c:v>1</c:v>
                </c:pt>
                <c:pt idx="91913">
                  <c:v>1</c:v>
                </c:pt>
                <c:pt idx="91914">
                  <c:v>1</c:v>
                </c:pt>
                <c:pt idx="91915">
                  <c:v>1</c:v>
                </c:pt>
                <c:pt idx="91916">
                  <c:v>1</c:v>
                </c:pt>
                <c:pt idx="91917">
                  <c:v>1</c:v>
                </c:pt>
                <c:pt idx="91918">
                  <c:v>1</c:v>
                </c:pt>
                <c:pt idx="91919">
                  <c:v>1</c:v>
                </c:pt>
                <c:pt idx="91920">
                  <c:v>1</c:v>
                </c:pt>
                <c:pt idx="91921">
                  <c:v>1</c:v>
                </c:pt>
                <c:pt idx="91922">
                  <c:v>1</c:v>
                </c:pt>
                <c:pt idx="91923">
                  <c:v>1</c:v>
                </c:pt>
                <c:pt idx="91924">
                  <c:v>1</c:v>
                </c:pt>
                <c:pt idx="91925">
                  <c:v>1</c:v>
                </c:pt>
                <c:pt idx="91926">
                  <c:v>1</c:v>
                </c:pt>
                <c:pt idx="91927">
                  <c:v>1</c:v>
                </c:pt>
                <c:pt idx="91928">
                  <c:v>1</c:v>
                </c:pt>
                <c:pt idx="91929">
                  <c:v>1</c:v>
                </c:pt>
                <c:pt idx="91930">
                  <c:v>1</c:v>
                </c:pt>
                <c:pt idx="91931">
                  <c:v>1</c:v>
                </c:pt>
                <c:pt idx="91932">
                  <c:v>1</c:v>
                </c:pt>
                <c:pt idx="91933">
                  <c:v>1</c:v>
                </c:pt>
                <c:pt idx="91934">
                  <c:v>1</c:v>
                </c:pt>
                <c:pt idx="91935">
                  <c:v>1</c:v>
                </c:pt>
                <c:pt idx="91936">
                  <c:v>1</c:v>
                </c:pt>
                <c:pt idx="91937">
                  <c:v>1</c:v>
                </c:pt>
                <c:pt idx="91938">
                  <c:v>1</c:v>
                </c:pt>
                <c:pt idx="91939">
                  <c:v>1</c:v>
                </c:pt>
                <c:pt idx="91940">
                  <c:v>1</c:v>
                </c:pt>
                <c:pt idx="91941">
                  <c:v>1</c:v>
                </c:pt>
                <c:pt idx="91942">
                  <c:v>1</c:v>
                </c:pt>
                <c:pt idx="91943">
                  <c:v>1</c:v>
                </c:pt>
                <c:pt idx="91944">
                  <c:v>1</c:v>
                </c:pt>
                <c:pt idx="91945">
                  <c:v>1</c:v>
                </c:pt>
                <c:pt idx="91946">
                  <c:v>1</c:v>
                </c:pt>
                <c:pt idx="91947">
                  <c:v>1</c:v>
                </c:pt>
                <c:pt idx="91948">
                  <c:v>1</c:v>
                </c:pt>
                <c:pt idx="91949">
                  <c:v>1</c:v>
                </c:pt>
                <c:pt idx="91950">
                  <c:v>1</c:v>
                </c:pt>
                <c:pt idx="91951">
                  <c:v>1</c:v>
                </c:pt>
                <c:pt idx="91952">
                  <c:v>1</c:v>
                </c:pt>
                <c:pt idx="91953">
                  <c:v>1</c:v>
                </c:pt>
                <c:pt idx="91954">
                  <c:v>1</c:v>
                </c:pt>
                <c:pt idx="91955">
                  <c:v>1</c:v>
                </c:pt>
                <c:pt idx="91956">
                  <c:v>1</c:v>
                </c:pt>
                <c:pt idx="91957">
                  <c:v>1</c:v>
                </c:pt>
                <c:pt idx="91958">
                  <c:v>1</c:v>
                </c:pt>
                <c:pt idx="91959">
                  <c:v>1</c:v>
                </c:pt>
                <c:pt idx="91960">
                  <c:v>1</c:v>
                </c:pt>
                <c:pt idx="91961">
                  <c:v>1</c:v>
                </c:pt>
                <c:pt idx="91962">
                  <c:v>1</c:v>
                </c:pt>
                <c:pt idx="91963">
                  <c:v>1</c:v>
                </c:pt>
                <c:pt idx="91964">
                  <c:v>1</c:v>
                </c:pt>
                <c:pt idx="91965">
                  <c:v>1</c:v>
                </c:pt>
                <c:pt idx="91966">
                  <c:v>1</c:v>
                </c:pt>
                <c:pt idx="91967">
                  <c:v>1</c:v>
                </c:pt>
                <c:pt idx="91968">
                  <c:v>1</c:v>
                </c:pt>
                <c:pt idx="91969">
                  <c:v>1</c:v>
                </c:pt>
                <c:pt idx="91970">
                  <c:v>1</c:v>
                </c:pt>
                <c:pt idx="91971">
                  <c:v>1</c:v>
                </c:pt>
                <c:pt idx="91972">
                  <c:v>1</c:v>
                </c:pt>
                <c:pt idx="91973">
                  <c:v>1</c:v>
                </c:pt>
                <c:pt idx="91974">
                  <c:v>1</c:v>
                </c:pt>
                <c:pt idx="91975">
                  <c:v>1</c:v>
                </c:pt>
                <c:pt idx="91976">
                  <c:v>1</c:v>
                </c:pt>
                <c:pt idx="91977">
                  <c:v>1</c:v>
                </c:pt>
                <c:pt idx="91978">
                  <c:v>1</c:v>
                </c:pt>
                <c:pt idx="91979">
                  <c:v>1</c:v>
                </c:pt>
                <c:pt idx="91980">
                  <c:v>1</c:v>
                </c:pt>
                <c:pt idx="91981">
                  <c:v>1</c:v>
                </c:pt>
                <c:pt idx="91982">
                  <c:v>1</c:v>
                </c:pt>
                <c:pt idx="91983">
                  <c:v>1</c:v>
                </c:pt>
                <c:pt idx="91984">
                  <c:v>1</c:v>
                </c:pt>
                <c:pt idx="91985">
                  <c:v>1</c:v>
                </c:pt>
                <c:pt idx="91986">
                  <c:v>1</c:v>
                </c:pt>
                <c:pt idx="91987">
                  <c:v>1</c:v>
                </c:pt>
                <c:pt idx="91988">
                  <c:v>1</c:v>
                </c:pt>
                <c:pt idx="91989">
                  <c:v>1</c:v>
                </c:pt>
                <c:pt idx="91990">
                  <c:v>1</c:v>
                </c:pt>
                <c:pt idx="91991">
                  <c:v>1</c:v>
                </c:pt>
                <c:pt idx="91992">
                  <c:v>1</c:v>
                </c:pt>
                <c:pt idx="91993">
                  <c:v>1</c:v>
                </c:pt>
                <c:pt idx="91994">
                  <c:v>1</c:v>
                </c:pt>
                <c:pt idx="91995">
                  <c:v>1</c:v>
                </c:pt>
                <c:pt idx="91996">
                  <c:v>1</c:v>
                </c:pt>
                <c:pt idx="91997">
                  <c:v>1</c:v>
                </c:pt>
                <c:pt idx="91998">
                  <c:v>1</c:v>
                </c:pt>
                <c:pt idx="91999">
                  <c:v>1</c:v>
                </c:pt>
                <c:pt idx="92000">
                  <c:v>1</c:v>
                </c:pt>
                <c:pt idx="92001">
                  <c:v>1</c:v>
                </c:pt>
                <c:pt idx="92002">
                  <c:v>1</c:v>
                </c:pt>
                <c:pt idx="92003">
                  <c:v>1</c:v>
                </c:pt>
                <c:pt idx="92004">
                  <c:v>1</c:v>
                </c:pt>
                <c:pt idx="92005">
                  <c:v>1</c:v>
                </c:pt>
                <c:pt idx="92006">
                  <c:v>1</c:v>
                </c:pt>
                <c:pt idx="92007">
                  <c:v>1</c:v>
                </c:pt>
                <c:pt idx="92008">
                  <c:v>1</c:v>
                </c:pt>
                <c:pt idx="92009">
                  <c:v>1</c:v>
                </c:pt>
                <c:pt idx="92010">
                  <c:v>1</c:v>
                </c:pt>
                <c:pt idx="92011">
                  <c:v>1</c:v>
                </c:pt>
                <c:pt idx="92012">
                  <c:v>1</c:v>
                </c:pt>
                <c:pt idx="92013">
                  <c:v>1</c:v>
                </c:pt>
                <c:pt idx="92014">
                  <c:v>1</c:v>
                </c:pt>
                <c:pt idx="92015">
                  <c:v>1</c:v>
                </c:pt>
                <c:pt idx="92016">
                  <c:v>1</c:v>
                </c:pt>
                <c:pt idx="92017">
                  <c:v>1</c:v>
                </c:pt>
                <c:pt idx="92018">
                  <c:v>1</c:v>
                </c:pt>
                <c:pt idx="92019">
                  <c:v>1</c:v>
                </c:pt>
                <c:pt idx="92020">
                  <c:v>1</c:v>
                </c:pt>
                <c:pt idx="92021">
                  <c:v>1</c:v>
                </c:pt>
                <c:pt idx="92022">
                  <c:v>1</c:v>
                </c:pt>
                <c:pt idx="92023">
                  <c:v>1</c:v>
                </c:pt>
                <c:pt idx="92024">
                  <c:v>1</c:v>
                </c:pt>
                <c:pt idx="92025">
                  <c:v>1</c:v>
                </c:pt>
                <c:pt idx="92026">
                  <c:v>1</c:v>
                </c:pt>
                <c:pt idx="92027">
                  <c:v>1</c:v>
                </c:pt>
                <c:pt idx="92028">
                  <c:v>1</c:v>
                </c:pt>
                <c:pt idx="92029">
                  <c:v>1</c:v>
                </c:pt>
                <c:pt idx="92030">
                  <c:v>1</c:v>
                </c:pt>
                <c:pt idx="92031">
                  <c:v>1</c:v>
                </c:pt>
                <c:pt idx="92032">
                  <c:v>1</c:v>
                </c:pt>
                <c:pt idx="92033">
                  <c:v>1</c:v>
                </c:pt>
                <c:pt idx="92034">
                  <c:v>1</c:v>
                </c:pt>
                <c:pt idx="92035">
                  <c:v>1</c:v>
                </c:pt>
                <c:pt idx="92036">
                  <c:v>1</c:v>
                </c:pt>
                <c:pt idx="92037">
                  <c:v>1</c:v>
                </c:pt>
                <c:pt idx="92038">
                  <c:v>1</c:v>
                </c:pt>
                <c:pt idx="92039">
                  <c:v>1</c:v>
                </c:pt>
                <c:pt idx="92040">
                  <c:v>1</c:v>
                </c:pt>
                <c:pt idx="92041">
                  <c:v>1</c:v>
                </c:pt>
                <c:pt idx="92042">
                  <c:v>1</c:v>
                </c:pt>
                <c:pt idx="92043">
                  <c:v>1</c:v>
                </c:pt>
                <c:pt idx="92044">
                  <c:v>1</c:v>
                </c:pt>
                <c:pt idx="92045">
                  <c:v>1</c:v>
                </c:pt>
                <c:pt idx="92046">
                  <c:v>1</c:v>
                </c:pt>
                <c:pt idx="92047">
                  <c:v>1</c:v>
                </c:pt>
                <c:pt idx="92048">
                  <c:v>1</c:v>
                </c:pt>
                <c:pt idx="92049">
                  <c:v>1</c:v>
                </c:pt>
                <c:pt idx="92050">
                  <c:v>1</c:v>
                </c:pt>
                <c:pt idx="92051">
                  <c:v>1</c:v>
                </c:pt>
                <c:pt idx="92052">
                  <c:v>1</c:v>
                </c:pt>
                <c:pt idx="92053">
                  <c:v>1</c:v>
                </c:pt>
                <c:pt idx="92054">
                  <c:v>1</c:v>
                </c:pt>
                <c:pt idx="92055">
                  <c:v>1</c:v>
                </c:pt>
                <c:pt idx="92056">
                  <c:v>1</c:v>
                </c:pt>
                <c:pt idx="92057">
                  <c:v>1</c:v>
                </c:pt>
                <c:pt idx="92058">
                  <c:v>1</c:v>
                </c:pt>
                <c:pt idx="92059">
                  <c:v>1</c:v>
                </c:pt>
                <c:pt idx="92060">
                  <c:v>1</c:v>
                </c:pt>
                <c:pt idx="92061">
                  <c:v>1</c:v>
                </c:pt>
                <c:pt idx="92062">
                  <c:v>1</c:v>
                </c:pt>
                <c:pt idx="92063">
                  <c:v>1</c:v>
                </c:pt>
                <c:pt idx="92064">
                  <c:v>1</c:v>
                </c:pt>
                <c:pt idx="92065">
                  <c:v>1</c:v>
                </c:pt>
                <c:pt idx="92066">
                  <c:v>1</c:v>
                </c:pt>
                <c:pt idx="92067">
                  <c:v>1</c:v>
                </c:pt>
                <c:pt idx="92068">
                  <c:v>1</c:v>
                </c:pt>
                <c:pt idx="92069">
                  <c:v>1</c:v>
                </c:pt>
                <c:pt idx="92070">
                  <c:v>1</c:v>
                </c:pt>
                <c:pt idx="92071">
                  <c:v>1</c:v>
                </c:pt>
                <c:pt idx="92072">
                  <c:v>1</c:v>
                </c:pt>
                <c:pt idx="92073">
                  <c:v>1</c:v>
                </c:pt>
                <c:pt idx="92074">
                  <c:v>1</c:v>
                </c:pt>
                <c:pt idx="92075">
                  <c:v>1</c:v>
                </c:pt>
                <c:pt idx="92076">
                  <c:v>1</c:v>
                </c:pt>
                <c:pt idx="92077">
                  <c:v>1</c:v>
                </c:pt>
                <c:pt idx="92078">
                  <c:v>1</c:v>
                </c:pt>
                <c:pt idx="92079">
                  <c:v>1</c:v>
                </c:pt>
                <c:pt idx="92080">
                  <c:v>1</c:v>
                </c:pt>
                <c:pt idx="92081">
                  <c:v>1</c:v>
                </c:pt>
                <c:pt idx="92082">
                  <c:v>1</c:v>
                </c:pt>
                <c:pt idx="92083">
                  <c:v>1</c:v>
                </c:pt>
                <c:pt idx="92084">
                  <c:v>1</c:v>
                </c:pt>
                <c:pt idx="92085">
                  <c:v>1</c:v>
                </c:pt>
                <c:pt idx="92086">
                  <c:v>1</c:v>
                </c:pt>
                <c:pt idx="92087">
                  <c:v>1</c:v>
                </c:pt>
                <c:pt idx="92088">
                  <c:v>1</c:v>
                </c:pt>
                <c:pt idx="92089">
                  <c:v>1</c:v>
                </c:pt>
                <c:pt idx="92090">
                  <c:v>1</c:v>
                </c:pt>
                <c:pt idx="92091">
                  <c:v>1</c:v>
                </c:pt>
                <c:pt idx="92092">
                  <c:v>1</c:v>
                </c:pt>
                <c:pt idx="92093">
                  <c:v>1</c:v>
                </c:pt>
                <c:pt idx="92094">
                  <c:v>1</c:v>
                </c:pt>
                <c:pt idx="92095">
                  <c:v>1</c:v>
                </c:pt>
                <c:pt idx="92096">
                  <c:v>1</c:v>
                </c:pt>
                <c:pt idx="92097">
                  <c:v>1</c:v>
                </c:pt>
                <c:pt idx="92098">
                  <c:v>1</c:v>
                </c:pt>
                <c:pt idx="92099">
                  <c:v>1</c:v>
                </c:pt>
                <c:pt idx="92100">
                  <c:v>1</c:v>
                </c:pt>
                <c:pt idx="92101">
                  <c:v>1</c:v>
                </c:pt>
                <c:pt idx="92102">
                  <c:v>1</c:v>
                </c:pt>
                <c:pt idx="92103">
                  <c:v>1</c:v>
                </c:pt>
                <c:pt idx="92104">
                  <c:v>1</c:v>
                </c:pt>
                <c:pt idx="92105">
                  <c:v>1</c:v>
                </c:pt>
                <c:pt idx="92106">
                  <c:v>1</c:v>
                </c:pt>
                <c:pt idx="92107">
                  <c:v>1</c:v>
                </c:pt>
                <c:pt idx="92108">
                  <c:v>1</c:v>
                </c:pt>
                <c:pt idx="92109">
                  <c:v>1</c:v>
                </c:pt>
                <c:pt idx="92110">
                  <c:v>1</c:v>
                </c:pt>
                <c:pt idx="92111">
                  <c:v>1</c:v>
                </c:pt>
                <c:pt idx="92112">
                  <c:v>1</c:v>
                </c:pt>
                <c:pt idx="92113">
                  <c:v>1</c:v>
                </c:pt>
                <c:pt idx="92114">
                  <c:v>1</c:v>
                </c:pt>
                <c:pt idx="92115">
                  <c:v>1</c:v>
                </c:pt>
                <c:pt idx="92116">
                  <c:v>1</c:v>
                </c:pt>
                <c:pt idx="92117">
                  <c:v>1</c:v>
                </c:pt>
                <c:pt idx="92118">
                  <c:v>1</c:v>
                </c:pt>
                <c:pt idx="92119">
                  <c:v>1</c:v>
                </c:pt>
                <c:pt idx="92120">
                  <c:v>1</c:v>
                </c:pt>
                <c:pt idx="92121">
                  <c:v>1</c:v>
                </c:pt>
                <c:pt idx="92122">
                  <c:v>1</c:v>
                </c:pt>
                <c:pt idx="92123">
                  <c:v>1</c:v>
                </c:pt>
                <c:pt idx="92124">
                  <c:v>1</c:v>
                </c:pt>
                <c:pt idx="92125">
                  <c:v>1</c:v>
                </c:pt>
                <c:pt idx="92126">
                  <c:v>1</c:v>
                </c:pt>
                <c:pt idx="92127">
                  <c:v>1</c:v>
                </c:pt>
                <c:pt idx="92128">
                  <c:v>1</c:v>
                </c:pt>
                <c:pt idx="92129">
                  <c:v>1</c:v>
                </c:pt>
                <c:pt idx="92130">
                  <c:v>1</c:v>
                </c:pt>
                <c:pt idx="92131">
                  <c:v>1</c:v>
                </c:pt>
                <c:pt idx="92132">
                  <c:v>1</c:v>
                </c:pt>
                <c:pt idx="92133">
                  <c:v>1</c:v>
                </c:pt>
                <c:pt idx="92134">
                  <c:v>1</c:v>
                </c:pt>
                <c:pt idx="92135">
                  <c:v>1</c:v>
                </c:pt>
                <c:pt idx="92136">
                  <c:v>1</c:v>
                </c:pt>
                <c:pt idx="92137">
                  <c:v>1</c:v>
                </c:pt>
                <c:pt idx="92138">
                  <c:v>1</c:v>
                </c:pt>
                <c:pt idx="92139">
                  <c:v>1</c:v>
                </c:pt>
                <c:pt idx="92140">
                  <c:v>1</c:v>
                </c:pt>
                <c:pt idx="92141">
                  <c:v>1</c:v>
                </c:pt>
                <c:pt idx="92142">
                  <c:v>1</c:v>
                </c:pt>
                <c:pt idx="92143">
                  <c:v>1</c:v>
                </c:pt>
                <c:pt idx="92144">
                  <c:v>1</c:v>
                </c:pt>
                <c:pt idx="92145">
                  <c:v>1</c:v>
                </c:pt>
                <c:pt idx="92146">
                  <c:v>1</c:v>
                </c:pt>
                <c:pt idx="92147">
                  <c:v>1</c:v>
                </c:pt>
                <c:pt idx="92148">
                  <c:v>1</c:v>
                </c:pt>
                <c:pt idx="92149">
                  <c:v>1</c:v>
                </c:pt>
                <c:pt idx="92150">
                  <c:v>1</c:v>
                </c:pt>
                <c:pt idx="92151">
                  <c:v>1</c:v>
                </c:pt>
                <c:pt idx="92152">
                  <c:v>1</c:v>
                </c:pt>
                <c:pt idx="92153">
                  <c:v>1</c:v>
                </c:pt>
                <c:pt idx="92154">
                  <c:v>1</c:v>
                </c:pt>
                <c:pt idx="92155">
                  <c:v>1</c:v>
                </c:pt>
                <c:pt idx="92156">
                  <c:v>1</c:v>
                </c:pt>
                <c:pt idx="92157">
                  <c:v>1</c:v>
                </c:pt>
                <c:pt idx="92158">
                  <c:v>1</c:v>
                </c:pt>
                <c:pt idx="92159">
                  <c:v>1</c:v>
                </c:pt>
                <c:pt idx="92160">
                  <c:v>1</c:v>
                </c:pt>
                <c:pt idx="92161">
                  <c:v>1</c:v>
                </c:pt>
                <c:pt idx="92162">
                  <c:v>1</c:v>
                </c:pt>
                <c:pt idx="92163">
                  <c:v>1</c:v>
                </c:pt>
                <c:pt idx="92164">
                  <c:v>1</c:v>
                </c:pt>
                <c:pt idx="92165">
                  <c:v>1</c:v>
                </c:pt>
                <c:pt idx="92166">
                  <c:v>1</c:v>
                </c:pt>
                <c:pt idx="92167">
                  <c:v>1</c:v>
                </c:pt>
                <c:pt idx="92168">
                  <c:v>1</c:v>
                </c:pt>
                <c:pt idx="92169">
                  <c:v>1</c:v>
                </c:pt>
                <c:pt idx="92170">
                  <c:v>1</c:v>
                </c:pt>
                <c:pt idx="92171">
                  <c:v>1</c:v>
                </c:pt>
                <c:pt idx="92172">
                  <c:v>1</c:v>
                </c:pt>
                <c:pt idx="92173">
                  <c:v>1</c:v>
                </c:pt>
                <c:pt idx="92174">
                  <c:v>1</c:v>
                </c:pt>
                <c:pt idx="92175">
                  <c:v>1</c:v>
                </c:pt>
                <c:pt idx="92176">
                  <c:v>1</c:v>
                </c:pt>
                <c:pt idx="92177">
                  <c:v>1</c:v>
                </c:pt>
                <c:pt idx="92178">
                  <c:v>1</c:v>
                </c:pt>
                <c:pt idx="92179">
                  <c:v>1</c:v>
                </c:pt>
                <c:pt idx="92180">
                  <c:v>1</c:v>
                </c:pt>
                <c:pt idx="92181">
                  <c:v>1</c:v>
                </c:pt>
                <c:pt idx="92182">
                  <c:v>1</c:v>
                </c:pt>
                <c:pt idx="92183">
                  <c:v>1</c:v>
                </c:pt>
                <c:pt idx="92184">
                  <c:v>1</c:v>
                </c:pt>
                <c:pt idx="92185">
                  <c:v>1</c:v>
                </c:pt>
                <c:pt idx="92186">
                  <c:v>1</c:v>
                </c:pt>
                <c:pt idx="92187">
                  <c:v>1</c:v>
                </c:pt>
                <c:pt idx="92188">
                  <c:v>1</c:v>
                </c:pt>
                <c:pt idx="92189">
                  <c:v>1</c:v>
                </c:pt>
                <c:pt idx="92190">
                  <c:v>1</c:v>
                </c:pt>
                <c:pt idx="92191">
                  <c:v>1</c:v>
                </c:pt>
                <c:pt idx="92192">
                  <c:v>1</c:v>
                </c:pt>
                <c:pt idx="92193">
                  <c:v>1</c:v>
                </c:pt>
                <c:pt idx="92194">
                  <c:v>1</c:v>
                </c:pt>
                <c:pt idx="92195">
                  <c:v>1</c:v>
                </c:pt>
                <c:pt idx="92196">
                  <c:v>1</c:v>
                </c:pt>
                <c:pt idx="92197">
                  <c:v>1</c:v>
                </c:pt>
                <c:pt idx="92198">
                  <c:v>1</c:v>
                </c:pt>
                <c:pt idx="92199">
                  <c:v>1</c:v>
                </c:pt>
                <c:pt idx="92200">
                  <c:v>1</c:v>
                </c:pt>
                <c:pt idx="92201">
                  <c:v>1</c:v>
                </c:pt>
                <c:pt idx="92202">
                  <c:v>1</c:v>
                </c:pt>
                <c:pt idx="92203">
                  <c:v>1</c:v>
                </c:pt>
                <c:pt idx="92204">
                  <c:v>1</c:v>
                </c:pt>
                <c:pt idx="92205">
                  <c:v>1</c:v>
                </c:pt>
                <c:pt idx="92206">
                  <c:v>1</c:v>
                </c:pt>
                <c:pt idx="92207">
                  <c:v>1</c:v>
                </c:pt>
                <c:pt idx="92208">
                  <c:v>1</c:v>
                </c:pt>
                <c:pt idx="92209">
                  <c:v>1</c:v>
                </c:pt>
                <c:pt idx="92210">
                  <c:v>1</c:v>
                </c:pt>
                <c:pt idx="92211">
                  <c:v>1</c:v>
                </c:pt>
                <c:pt idx="92212">
                  <c:v>1</c:v>
                </c:pt>
                <c:pt idx="92213">
                  <c:v>1</c:v>
                </c:pt>
                <c:pt idx="92214">
                  <c:v>1</c:v>
                </c:pt>
                <c:pt idx="92215">
                  <c:v>1</c:v>
                </c:pt>
                <c:pt idx="92216">
                  <c:v>1</c:v>
                </c:pt>
                <c:pt idx="92217">
                  <c:v>1</c:v>
                </c:pt>
                <c:pt idx="92218">
                  <c:v>1</c:v>
                </c:pt>
                <c:pt idx="92219">
                  <c:v>1</c:v>
                </c:pt>
                <c:pt idx="92220">
                  <c:v>1</c:v>
                </c:pt>
                <c:pt idx="92221">
                  <c:v>1</c:v>
                </c:pt>
                <c:pt idx="92222">
                  <c:v>1</c:v>
                </c:pt>
                <c:pt idx="92223">
                  <c:v>1</c:v>
                </c:pt>
                <c:pt idx="92224">
                  <c:v>1</c:v>
                </c:pt>
                <c:pt idx="92225">
                  <c:v>1</c:v>
                </c:pt>
                <c:pt idx="92226">
                  <c:v>1</c:v>
                </c:pt>
                <c:pt idx="92227">
                  <c:v>1</c:v>
                </c:pt>
                <c:pt idx="92228">
                  <c:v>1</c:v>
                </c:pt>
                <c:pt idx="92229">
                  <c:v>1</c:v>
                </c:pt>
                <c:pt idx="92230">
                  <c:v>1</c:v>
                </c:pt>
                <c:pt idx="92231">
                  <c:v>1</c:v>
                </c:pt>
                <c:pt idx="92232">
                  <c:v>1</c:v>
                </c:pt>
                <c:pt idx="92233">
                  <c:v>1</c:v>
                </c:pt>
                <c:pt idx="92234">
                  <c:v>1</c:v>
                </c:pt>
                <c:pt idx="92235">
                  <c:v>1</c:v>
                </c:pt>
                <c:pt idx="92236">
                  <c:v>1</c:v>
                </c:pt>
                <c:pt idx="92237">
                  <c:v>1</c:v>
                </c:pt>
                <c:pt idx="92238">
                  <c:v>1</c:v>
                </c:pt>
                <c:pt idx="92239">
                  <c:v>1</c:v>
                </c:pt>
                <c:pt idx="92240">
                  <c:v>1</c:v>
                </c:pt>
                <c:pt idx="92241">
                  <c:v>1</c:v>
                </c:pt>
                <c:pt idx="92242">
                  <c:v>1</c:v>
                </c:pt>
                <c:pt idx="92243">
                  <c:v>1</c:v>
                </c:pt>
                <c:pt idx="92244">
                  <c:v>1</c:v>
                </c:pt>
                <c:pt idx="92245">
                  <c:v>1</c:v>
                </c:pt>
                <c:pt idx="92246">
                  <c:v>1</c:v>
                </c:pt>
                <c:pt idx="92247">
                  <c:v>1</c:v>
                </c:pt>
                <c:pt idx="92248">
                  <c:v>1</c:v>
                </c:pt>
                <c:pt idx="92249">
                  <c:v>1</c:v>
                </c:pt>
                <c:pt idx="92250">
                  <c:v>1</c:v>
                </c:pt>
                <c:pt idx="92251">
                  <c:v>1</c:v>
                </c:pt>
                <c:pt idx="92252">
                  <c:v>1</c:v>
                </c:pt>
                <c:pt idx="92253">
                  <c:v>1</c:v>
                </c:pt>
                <c:pt idx="92254">
                  <c:v>1</c:v>
                </c:pt>
                <c:pt idx="92255">
                  <c:v>1</c:v>
                </c:pt>
                <c:pt idx="92256">
                  <c:v>1</c:v>
                </c:pt>
                <c:pt idx="92257">
                  <c:v>1</c:v>
                </c:pt>
                <c:pt idx="92258">
                  <c:v>1</c:v>
                </c:pt>
                <c:pt idx="92259">
                  <c:v>1</c:v>
                </c:pt>
                <c:pt idx="92260">
                  <c:v>1</c:v>
                </c:pt>
                <c:pt idx="92261">
                  <c:v>1</c:v>
                </c:pt>
                <c:pt idx="92262">
                  <c:v>1</c:v>
                </c:pt>
                <c:pt idx="92263">
                  <c:v>1</c:v>
                </c:pt>
                <c:pt idx="92264">
                  <c:v>1</c:v>
                </c:pt>
                <c:pt idx="92265">
                  <c:v>1</c:v>
                </c:pt>
                <c:pt idx="92266">
                  <c:v>1</c:v>
                </c:pt>
                <c:pt idx="92267">
                  <c:v>1</c:v>
                </c:pt>
                <c:pt idx="92268">
                  <c:v>1</c:v>
                </c:pt>
                <c:pt idx="92269">
                  <c:v>1</c:v>
                </c:pt>
                <c:pt idx="92270">
                  <c:v>1</c:v>
                </c:pt>
                <c:pt idx="92271">
                  <c:v>1</c:v>
                </c:pt>
                <c:pt idx="92272">
                  <c:v>1</c:v>
                </c:pt>
                <c:pt idx="92273">
                  <c:v>1</c:v>
                </c:pt>
                <c:pt idx="92274">
                  <c:v>1</c:v>
                </c:pt>
                <c:pt idx="92275">
                  <c:v>1</c:v>
                </c:pt>
                <c:pt idx="92276">
                  <c:v>1</c:v>
                </c:pt>
                <c:pt idx="92277">
                  <c:v>1</c:v>
                </c:pt>
                <c:pt idx="92278">
                  <c:v>1</c:v>
                </c:pt>
                <c:pt idx="92279">
                  <c:v>1</c:v>
                </c:pt>
                <c:pt idx="92280">
                  <c:v>1</c:v>
                </c:pt>
                <c:pt idx="92281">
                  <c:v>1</c:v>
                </c:pt>
                <c:pt idx="92282">
                  <c:v>1</c:v>
                </c:pt>
                <c:pt idx="92283">
                  <c:v>1</c:v>
                </c:pt>
                <c:pt idx="92284">
                  <c:v>1</c:v>
                </c:pt>
                <c:pt idx="92285">
                  <c:v>1</c:v>
                </c:pt>
                <c:pt idx="92286">
                  <c:v>1</c:v>
                </c:pt>
                <c:pt idx="92287">
                  <c:v>1</c:v>
                </c:pt>
                <c:pt idx="92288">
                  <c:v>1</c:v>
                </c:pt>
                <c:pt idx="92289">
                  <c:v>1</c:v>
                </c:pt>
                <c:pt idx="92290">
                  <c:v>1</c:v>
                </c:pt>
                <c:pt idx="92291">
                  <c:v>1</c:v>
                </c:pt>
                <c:pt idx="92292">
                  <c:v>1</c:v>
                </c:pt>
                <c:pt idx="92293">
                  <c:v>1</c:v>
                </c:pt>
                <c:pt idx="92294">
                  <c:v>1</c:v>
                </c:pt>
                <c:pt idx="92295">
                  <c:v>1</c:v>
                </c:pt>
                <c:pt idx="92296">
                  <c:v>1</c:v>
                </c:pt>
                <c:pt idx="92297">
                  <c:v>1</c:v>
                </c:pt>
                <c:pt idx="92298">
                  <c:v>1</c:v>
                </c:pt>
                <c:pt idx="92299">
                  <c:v>1</c:v>
                </c:pt>
                <c:pt idx="92300">
                  <c:v>1</c:v>
                </c:pt>
                <c:pt idx="92301">
                  <c:v>1</c:v>
                </c:pt>
                <c:pt idx="92302">
                  <c:v>1</c:v>
                </c:pt>
                <c:pt idx="92303">
                  <c:v>1</c:v>
                </c:pt>
                <c:pt idx="92304">
                  <c:v>1</c:v>
                </c:pt>
                <c:pt idx="92305">
                  <c:v>1</c:v>
                </c:pt>
                <c:pt idx="92306">
                  <c:v>1</c:v>
                </c:pt>
                <c:pt idx="92307">
                  <c:v>1</c:v>
                </c:pt>
                <c:pt idx="92308">
                  <c:v>1</c:v>
                </c:pt>
                <c:pt idx="92309">
                  <c:v>1</c:v>
                </c:pt>
                <c:pt idx="92310">
                  <c:v>1</c:v>
                </c:pt>
                <c:pt idx="92311">
                  <c:v>1</c:v>
                </c:pt>
                <c:pt idx="92312">
                  <c:v>1</c:v>
                </c:pt>
                <c:pt idx="92313">
                  <c:v>1</c:v>
                </c:pt>
                <c:pt idx="92314">
                  <c:v>1</c:v>
                </c:pt>
                <c:pt idx="92315">
                  <c:v>1</c:v>
                </c:pt>
                <c:pt idx="92316">
                  <c:v>1</c:v>
                </c:pt>
                <c:pt idx="92317">
                  <c:v>1</c:v>
                </c:pt>
                <c:pt idx="92318">
                  <c:v>1</c:v>
                </c:pt>
                <c:pt idx="92319">
                  <c:v>1</c:v>
                </c:pt>
                <c:pt idx="92320">
                  <c:v>1</c:v>
                </c:pt>
                <c:pt idx="92321">
                  <c:v>1</c:v>
                </c:pt>
                <c:pt idx="92322">
                  <c:v>1</c:v>
                </c:pt>
                <c:pt idx="92323">
                  <c:v>1</c:v>
                </c:pt>
                <c:pt idx="92324">
                  <c:v>1</c:v>
                </c:pt>
                <c:pt idx="92325">
                  <c:v>1</c:v>
                </c:pt>
                <c:pt idx="92326">
                  <c:v>1</c:v>
                </c:pt>
                <c:pt idx="92327">
                  <c:v>1</c:v>
                </c:pt>
                <c:pt idx="92328">
                  <c:v>1</c:v>
                </c:pt>
                <c:pt idx="92329">
                  <c:v>1</c:v>
                </c:pt>
                <c:pt idx="92330">
                  <c:v>1</c:v>
                </c:pt>
                <c:pt idx="92331">
                  <c:v>1</c:v>
                </c:pt>
                <c:pt idx="92332">
                  <c:v>1</c:v>
                </c:pt>
                <c:pt idx="92333">
                  <c:v>1</c:v>
                </c:pt>
                <c:pt idx="92334">
                  <c:v>1</c:v>
                </c:pt>
                <c:pt idx="92335">
                  <c:v>1</c:v>
                </c:pt>
                <c:pt idx="92336">
                  <c:v>1</c:v>
                </c:pt>
                <c:pt idx="92337">
                  <c:v>1</c:v>
                </c:pt>
                <c:pt idx="92338">
                  <c:v>1</c:v>
                </c:pt>
                <c:pt idx="92339">
                  <c:v>1</c:v>
                </c:pt>
                <c:pt idx="92340">
                  <c:v>1</c:v>
                </c:pt>
                <c:pt idx="92341">
                  <c:v>1</c:v>
                </c:pt>
                <c:pt idx="92342">
                  <c:v>1</c:v>
                </c:pt>
                <c:pt idx="92343">
                  <c:v>1</c:v>
                </c:pt>
                <c:pt idx="92344">
                  <c:v>1</c:v>
                </c:pt>
                <c:pt idx="92345">
                  <c:v>1</c:v>
                </c:pt>
                <c:pt idx="92346">
                  <c:v>1</c:v>
                </c:pt>
                <c:pt idx="92347">
                  <c:v>1</c:v>
                </c:pt>
                <c:pt idx="92348">
                  <c:v>1</c:v>
                </c:pt>
                <c:pt idx="92349">
                  <c:v>1</c:v>
                </c:pt>
                <c:pt idx="92350">
                  <c:v>1</c:v>
                </c:pt>
                <c:pt idx="92351">
                  <c:v>1</c:v>
                </c:pt>
                <c:pt idx="92352">
                  <c:v>1</c:v>
                </c:pt>
                <c:pt idx="92353">
                  <c:v>1</c:v>
                </c:pt>
                <c:pt idx="92354">
                  <c:v>1</c:v>
                </c:pt>
                <c:pt idx="92355">
                  <c:v>1</c:v>
                </c:pt>
                <c:pt idx="92356">
                  <c:v>1</c:v>
                </c:pt>
                <c:pt idx="92357">
                  <c:v>1</c:v>
                </c:pt>
                <c:pt idx="92358">
                  <c:v>1</c:v>
                </c:pt>
                <c:pt idx="92359">
                  <c:v>1</c:v>
                </c:pt>
                <c:pt idx="92360">
                  <c:v>1</c:v>
                </c:pt>
                <c:pt idx="92361">
                  <c:v>1</c:v>
                </c:pt>
                <c:pt idx="92362">
                  <c:v>1</c:v>
                </c:pt>
                <c:pt idx="92363">
                  <c:v>1</c:v>
                </c:pt>
                <c:pt idx="92364">
                  <c:v>1</c:v>
                </c:pt>
                <c:pt idx="92365">
                  <c:v>1</c:v>
                </c:pt>
                <c:pt idx="92366">
                  <c:v>1</c:v>
                </c:pt>
                <c:pt idx="92367">
                  <c:v>1</c:v>
                </c:pt>
                <c:pt idx="92368">
                  <c:v>1</c:v>
                </c:pt>
                <c:pt idx="92369">
                  <c:v>1</c:v>
                </c:pt>
                <c:pt idx="92370">
                  <c:v>1</c:v>
                </c:pt>
                <c:pt idx="92371">
                  <c:v>1</c:v>
                </c:pt>
                <c:pt idx="92372">
                  <c:v>1</c:v>
                </c:pt>
                <c:pt idx="92373">
                  <c:v>1</c:v>
                </c:pt>
                <c:pt idx="92374">
                  <c:v>1</c:v>
                </c:pt>
                <c:pt idx="92375">
                  <c:v>1</c:v>
                </c:pt>
                <c:pt idx="92376">
                  <c:v>1</c:v>
                </c:pt>
                <c:pt idx="92377">
                  <c:v>1</c:v>
                </c:pt>
                <c:pt idx="92378">
                  <c:v>1</c:v>
                </c:pt>
                <c:pt idx="92379">
                  <c:v>1</c:v>
                </c:pt>
                <c:pt idx="92380">
                  <c:v>1</c:v>
                </c:pt>
                <c:pt idx="92381">
                  <c:v>1</c:v>
                </c:pt>
                <c:pt idx="92382">
                  <c:v>1</c:v>
                </c:pt>
                <c:pt idx="92383">
                  <c:v>1</c:v>
                </c:pt>
                <c:pt idx="92384">
                  <c:v>1</c:v>
                </c:pt>
                <c:pt idx="92385">
                  <c:v>1</c:v>
                </c:pt>
                <c:pt idx="92386">
                  <c:v>1</c:v>
                </c:pt>
                <c:pt idx="92387">
                  <c:v>1</c:v>
                </c:pt>
                <c:pt idx="92388">
                  <c:v>1</c:v>
                </c:pt>
                <c:pt idx="92389">
                  <c:v>1</c:v>
                </c:pt>
                <c:pt idx="92390">
                  <c:v>1</c:v>
                </c:pt>
                <c:pt idx="92391">
                  <c:v>1</c:v>
                </c:pt>
                <c:pt idx="92392">
                  <c:v>1</c:v>
                </c:pt>
                <c:pt idx="92393">
                  <c:v>1</c:v>
                </c:pt>
                <c:pt idx="92394">
                  <c:v>1</c:v>
                </c:pt>
                <c:pt idx="92395">
                  <c:v>1</c:v>
                </c:pt>
                <c:pt idx="92396">
                  <c:v>1</c:v>
                </c:pt>
                <c:pt idx="92397">
                  <c:v>1</c:v>
                </c:pt>
                <c:pt idx="92398">
                  <c:v>1</c:v>
                </c:pt>
                <c:pt idx="92399">
                  <c:v>1</c:v>
                </c:pt>
                <c:pt idx="92400">
                  <c:v>1</c:v>
                </c:pt>
                <c:pt idx="92401">
                  <c:v>1</c:v>
                </c:pt>
                <c:pt idx="92402">
                  <c:v>1</c:v>
                </c:pt>
                <c:pt idx="92403">
                  <c:v>1</c:v>
                </c:pt>
                <c:pt idx="92404">
                  <c:v>1</c:v>
                </c:pt>
                <c:pt idx="92405">
                  <c:v>1</c:v>
                </c:pt>
                <c:pt idx="92406">
                  <c:v>1</c:v>
                </c:pt>
                <c:pt idx="92407">
                  <c:v>1</c:v>
                </c:pt>
                <c:pt idx="92408">
                  <c:v>1</c:v>
                </c:pt>
                <c:pt idx="92409">
                  <c:v>1</c:v>
                </c:pt>
                <c:pt idx="92410">
                  <c:v>1</c:v>
                </c:pt>
                <c:pt idx="92411">
                  <c:v>1</c:v>
                </c:pt>
                <c:pt idx="92412">
                  <c:v>1</c:v>
                </c:pt>
                <c:pt idx="92413">
                  <c:v>1</c:v>
                </c:pt>
                <c:pt idx="92414">
                  <c:v>1</c:v>
                </c:pt>
                <c:pt idx="92415">
                  <c:v>1</c:v>
                </c:pt>
                <c:pt idx="92416">
                  <c:v>1</c:v>
                </c:pt>
                <c:pt idx="92417">
                  <c:v>1</c:v>
                </c:pt>
                <c:pt idx="92418">
                  <c:v>1</c:v>
                </c:pt>
                <c:pt idx="92419">
                  <c:v>1</c:v>
                </c:pt>
                <c:pt idx="92420">
                  <c:v>1</c:v>
                </c:pt>
                <c:pt idx="92421">
                  <c:v>1</c:v>
                </c:pt>
                <c:pt idx="92422">
                  <c:v>1</c:v>
                </c:pt>
                <c:pt idx="92423">
                  <c:v>1</c:v>
                </c:pt>
                <c:pt idx="92424">
                  <c:v>1</c:v>
                </c:pt>
                <c:pt idx="92425">
                  <c:v>1</c:v>
                </c:pt>
                <c:pt idx="92426">
                  <c:v>1</c:v>
                </c:pt>
                <c:pt idx="92427">
                  <c:v>1</c:v>
                </c:pt>
                <c:pt idx="92428">
                  <c:v>1</c:v>
                </c:pt>
                <c:pt idx="92429">
                  <c:v>1</c:v>
                </c:pt>
                <c:pt idx="92430">
                  <c:v>1</c:v>
                </c:pt>
                <c:pt idx="92431">
                  <c:v>1</c:v>
                </c:pt>
                <c:pt idx="92432">
                  <c:v>1</c:v>
                </c:pt>
                <c:pt idx="92433">
                  <c:v>1</c:v>
                </c:pt>
                <c:pt idx="92434">
                  <c:v>1</c:v>
                </c:pt>
                <c:pt idx="92435">
                  <c:v>1</c:v>
                </c:pt>
                <c:pt idx="92436">
                  <c:v>1</c:v>
                </c:pt>
                <c:pt idx="92437">
                  <c:v>1</c:v>
                </c:pt>
                <c:pt idx="92438">
                  <c:v>1</c:v>
                </c:pt>
                <c:pt idx="92439">
                  <c:v>1</c:v>
                </c:pt>
                <c:pt idx="92440">
                  <c:v>1</c:v>
                </c:pt>
                <c:pt idx="92441">
                  <c:v>1</c:v>
                </c:pt>
                <c:pt idx="92442">
                  <c:v>1</c:v>
                </c:pt>
                <c:pt idx="92443">
                  <c:v>1</c:v>
                </c:pt>
                <c:pt idx="92444">
                  <c:v>1</c:v>
                </c:pt>
                <c:pt idx="92445">
                  <c:v>1</c:v>
                </c:pt>
                <c:pt idx="92446">
                  <c:v>1</c:v>
                </c:pt>
                <c:pt idx="92447">
                  <c:v>1</c:v>
                </c:pt>
                <c:pt idx="92448">
                  <c:v>1</c:v>
                </c:pt>
                <c:pt idx="92449">
                  <c:v>1</c:v>
                </c:pt>
                <c:pt idx="92450">
                  <c:v>1</c:v>
                </c:pt>
                <c:pt idx="92451">
                  <c:v>1</c:v>
                </c:pt>
                <c:pt idx="92452">
                  <c:v>1</c:v>
                </c:pt>
                <c:pt idx="92453">
                  <c:v>1</c:v>
                </c:pt>
                <c:pt idx="92454">
                  <c:v>1</c:v>
                </c:pt>
                <c:pt idx="92455">
                  <c:v>1</c:v>
                </c:pt>
                <c:pt idx="92456">
                  <c:v>1</c:v>
                </c:pt>
                <c:pt idx="92457">
                  <c:v>1</c:v>
                </c:pt>
                <c:pt idx="92458">
                  <c:v>1</c:v>
                </c:pt>
                <c:pt idx="92459">
                  <c:v>1</c:v>
                </c:pt>
                <c:pt idx="92460">
                  <c:v>1</c:v>
                </c:pt>
                <c:pt idx="92461">
                  <c:v>1</c:v>
                </c:pt>
                <c:pt idx="92462">
                  <c:v>1</c:v>
                </c:pt>
                <c:pt idx="92463">
                  <c:v>1</c:v>
                </c:pt>
                <c:pt idx="92464">
                  <c:v>1</c:v>
                </c:pt>
                <c:pt idx="92465">
                  <c:v>1</c:v>
                </c:pt>
                <c:pt idx="92466">
                  <c:v>1</c:v>
                </c:pt>
                <c:pt idx="92467">
                  <c:v>1</c:v>
                </c:pt>
                <c:pt idx="92468">
                  <c:v>1</c:v>
                </c:pt>
                <c:pt idx="92469">
                  <c:v>1</c:v>
                </c:pt>
                <c:pt idx="92470">
                  <c:v>1</c:v>
                </c:pt>
                <c:pt idx="92471">
                  <c:v>1</c:v>
                </c:pt>
                <c:pt idx="92472">
                  <c:v>1</c:v>
                </c:pt>
                <c:pt idx="92473">
                  <c:v>1</c:v>
                </c:pt>
                <c:pt idx="92474">
                  <c:v>1</c:v>
                </c:pt>
                <c:pt idx="92475">
                  <c:v>1</c:v>
                </c:pt>
                <c:pt idx="92476">
                  <c:v>1</c:v>
                </c:pt>
                <c:pt idx="92477">
                  <c:v>1</c:v>
                </c:pt>
                <c:pt idx="92478">
                  <c:v>1</c:v>
                </c:pt>
                <c:pt idx="92479">
                  <c:v>1</c:v>
                </c:pt>
                <c:pt idx="92480">
                  <c:v>1</c:v>
                </c:pt>
                <c:pt idx="92481">
                  <c:v>1</c:v>
                </c:pt>
                <c:pt idx="92482">
                  <c:v>1</c:v>
                </c:pt>
                <c:pt idx="92483">
                  <c:v>1</c:v>
                </c:pt>
                <c:pt idx="92484">
                  <c:v>1</c:v>
                </c:pt>
                <c:pt idx="92485">
                  <c:v>1</c:v>
                </c:pt>
                <c:pt idx="92486">
                  <c:v>1</c:v>
                </c:pt>
                <c:pt idx="92487">
                  <c:v>1</c:v>
                </c:pt>
                <c:pt idx="92488">
                  <c:v>1</c:v>
                </c:pt>
                <c:pt idx="92489">
                  <c:v>1</c:v>
                </c:pt>
                <c:pt idx="92490">
                  <c:v>1</c:v>
                </c:pt>
                <c:pt idx="92491">
                  <c:v>1</c:v>
                </c:pt>
                <c:pt idx="92492">
                  <c:v>1</c:v>
                </c:pt>
                <c:pt idx="92493">
                  <c:v>1</c:v>
                </c:pt>
                <c:pt idx="92494">
                  <c:v>1</c:v>
                </c:pt>
                <c:pt idx="92495">
                  <c:v>1</c:v>
                </c:pt>
                <c:pt idx="92496">
                  <c:v>1</c:v>
                </c:pt>
                <c:pt idx="92497">
                  <c:v>1</c:v>
                </c:pt>
                <c:pt idx="92498">
                  <c:v>1</c:v>
                </c:pt>
                <c:pt idx="92499">
                  <c:v>1</c:v>
                </c:pt>
                <c:pt idx="92500">
                  <c:v>1</c:v>
                </c:pt>
                <c:pt idx="92501">
                  <c:v>1</c:v>
                </c:pt>
                <c:pt idx="92502">
                  <c:v>1</c:v>
                </c:pt>
                <c:pt idx="92503">
                  <c:v>1</c:v>
                </c:pt>
                <c:pt idx="92504">
                  <c:v>1</c:v>
                </c:pt>
                <c:pt idx="92505">
                  <c:v>1</c:v>
                </c:pt>
                <c:pt idx="92506">
                  <c:v>1</c:v>
                </c:pt>
                <c:pt idx="92507">
                  <c:v>1</c:v>
                </c:pt>
                <c:pt idx="92508">
                  <c:v>1</c:v>
                </c:pt>
                <c:pt idx="92509">
                  <c:v>1</c:v>
                </c:pt>
                <c:pt idx="92510">
                  <c:v>1</c:v>
                </c:pt>
                <c:pt idx="92511">
                  <c:v>1</c:v>
                </c:pt>
                <c:pt idx="92512">
                  <c:v>1</c:v>
                </c:pt>
                <c:pt idx="92513">
                  <c:v>1</c:v>
                </c:pt>
                <c:pt idx="92514">
                  <c:v>1</c:v>
                </c:pt>
                <c:pt idx="92515">
                  <c:v>1</c:v>
                </c:pt>
                <c:pt idx="92516">
                  <c:v>1</c:v>
                </c:pt>
                <c:pt idx="92517">
                  <c:v>1</c:v>
                </c:pt>
                <c:pt idx="92518">
                  <c:v>1</c:v>
                </c:pt>
                <c:pt idx="92519">
                  <c:v>1</c:v>
                </c:pt>
                <c:pt idx="92520">
                  <c:v>1</c:v>
                </c:pt>
                <c:pt idx="92521">
                  <c:v>1</c:v>
                </c:pt>
                <c:pt idx="92522">
                  <c:v>1</c:v>
                </c:pt>
                <c:pt idx="92523">
                  <c:v>1</c:v>
                </c:pt>
                <c:pt idx="92524">
                  <c:v>1</c:v>
                </c:pt>
                <c:pt idx="92525">
                  <c:v>1</c:v>
                </c:pt>
                <c:pt idx="92526">
                  <c:v>1</c:v>
                </c:pt>
                <c:pt idx="92527">
                  <c:v>1</c:v>
                </c:pt>
                <c:pt idx="92528">
                  <c:v>1</c:v>
                </c:pt>
                <c:pt idx="92529">
                  <c:v>1</c:v>
                </c:pt>
                <c:pt idx="92530">
                  <c:v>1</c:v>
                </c:pt>
                <c:pt idx="92531">
                  <c:v>1</c:v>
                </c:pt>
                <c:pt idx="92532">
                  <c:v>1</c:v>
                </c:pt>
                <c:pt idx="92533">
                  <c:v>1</c:v>
                </c:pt>
                <c:pt idx="92534">
                  <c:v>1</c:v>
                </c:pt>
                <c:pt idx="92535">
                  <c:v>1</c:v>
                </c:pt>
                <c:pt idx="92536">
                  <c:v>1</c:v>
                </c:pt>
                <c:pt idx="92537">
                  <c:v>1</c:v>
                </c:pt>
                <c:pt idx="92538">
                  <c:v>1</c:v>
                </c:pt>
                <c:pt idx="92539">
                  <c:v>1</c:v>
                </c:pt>
                <c:pt idx="92540">
                  <c:v>1</c:v>
                </c:pt>
                <c:pt idx="92541">
                  <c:v>1</c:v>
                </c:pt>
                <c:pt idx="92542">
                  <c:v>1</c:v>
                </c:pt>
                <c:pt idx="92543">
                  <c:v>1</c:v>
                </c:pt>
                <c:pt idx="92544">
                  <c:v>1</c:v>
                </c:pt>
                <c:pt idx="92545">
                  <c:v>1</c:v>
                </c:pt>
                <c:pt idx="92546">
                  <c:v>1</c:v>
                </c:pt>
                <c:pt idx="92547">
                  <c:v>1</c:v>
                </c:pt>
                <c:pt idx="92548">
                  <c:v>1</c:v>
                </c:pt>
                <c:pt idx="92549">
                  <c:v>1</c:v>
                </c:pt>
                <c:pt idx="92550">
                  <c:v>1</c:v>
                </c:pt>
                <c:pt idx="92551">
                  <c:v>1</c:v>
                </c:pt>
                <c:pt idx="92552">
                  <c:v>1</c:v>
                </c:pt>
                <c:pt idx="92553">
                  <c:v>1</c:v>
                </c:pt>
                <c:pt idx="92554">
                  <c:v>1</c:v>
                </c:pt>
                <c:pt idx="92555">
                  <c:v>1</c:v>
                </c:pt>
                <c:pt idx="92556">
                  <c:v>1</c:v>
                </c:pt>
                <c:pt idx="92557">
                  <c:v>1</c:v>
                </c:pt>
                <c:pt idx="92558">
                  <c:v>1</c:v>
                </c:pt>
                <c:pt idx="92559">
                  <c:v>1</c:v>
                </c:pt>
                <c:pt idx="92560">
                  <c:v>1</c:v>
                </c:pt>
                <c:pt idx="92561">
                  <c:v>1</c:v>
                </c:pt>
                <c:pt idx="92562">
                  <c:v>1</c:v>
                </c:pt>
                <c:pt idx="92563">
                  <c:v>1</c:v>
                </c:pt>
                <c:pt idx="92564">
                  <c:v>1</c:v>
                </c:pt>
                <c:pt idx="92565">
                  <c:v>1</c:v>
                </c:pt>
                <c:pt idx="92566">
                  <c:v>1</c:v>
                </c:pt>
                <c:pt idx="92567">
                  <c:v>1</c:v>
                </c:pt>
                <c:pt idx="92568">
                  <c:v>1</c:v>
                </c:pt>
                <c:pt idx="92569">
                  <c:v>1</c:v>
                </c:pt>
                <c:pt idx="92570">
                  <c:v>1</c:v>
                </c:pt>
                <c:pt idx="92571">
                  <c:v>1</c:v>
                </c:pt>
                <c:pt idx="92572">
                  <c:v>1</c:v>
                </c:pt>
                <c:pt idx="92573">
                  <c:v>1</c:v>
                </c:pt>
                <c:pt idx="92574">
                  <c:v>1</c:v>
                </c:pt>
                <c:pt idx="92575">
                  <c:v>1</c:v>
                </c:pt>
                <c:pt idx="92576">
                  <c:v>1</c:v>
                </c:pt>
                <c:pt idx="92577">
                  <c:v>1</c:v>
                </c:pt>
                <c:pt idx="92578">
                  <c:v>1</c:v>
                </c:pt>
                <c:pt idx="92579">
                  <c:v>1</c:v>
                </c:pt>
                <c:pt idx="92580">
                  <c:v>1</c:v>
                </c:pt>
                <c:pt idx="92581">
                  <c:v>1</c:v>
                </c:pt>
                <c:pt idx="92582">
                  <c:v>1</c:v>
                </c:pt>
                <c:pt idx="92583">
                  <c:v>1</c:v>
                </c:pt>
                <c:pt idx="92584">
                  <c:v>1</c:v>
                </c:pt>
                <c:pt idx="92585">
                  <c:v>1</c:v>
                </c:pt>
                <c:pt idx="92586">
                  <c:v>1</c:v>
                </c:pt>
                <c:pt idx="92587">
                  <c:v>1</c:v>
                </c:pt>
                <c:pt idx="92588">
                  <c:v>1</c:v>
                </c:pt>
                <c:pt idx="92589">
                  <c:v>1</c:v>
                </c:pt>
                <c:pt idx="92590">
                  <c:v>1</c:v>
                </c:pt>
                <c:pt idx="92591">
                  <c:v>1</c:v>
                </c:pt>
                <c:pt idx="92592">
                  <c:v>1</c:v>
                </c:pt>
                <c:pt idx="92593">
                  <c:v>1</c:v>
                </c:pt>
                <c:pt idx="92594">
                  <c:v>1</c:v>
                </c:pt>
                <c:pt idx="92595">
                  <c:v>1</c:v>
                </c:pt>
                <c:pt idx="92596">
                  <c:v>1</c:v>
                </c:pt>
                <c:pt idx="92597">
                  <c:v>1</c:v>
                </c:pt>
                <c:pt idx="92598">
                  <c:v>1</c:v>
                </c:pt>
                <c:pt idx="92599">
                  <c:v>1</c:v>
                </c:pt>
                <c:pt idx="92600">
                  <c:v>1</c:v>
                </c:pt>
                <c:pt idx="92601">
                  <c:v>1</c:v>
                </c:pt>
                <c:pt idx="92602">
                  <c:v>1</c:v>
                </c:pt>
                <c:pt idx="92603">
                  <c:v>1</c:v>
                </c:pt>
                <c:pt idx="92604">
                  <c:v>1</c:v>
                </c:pt>
                <c:pt idx="92605">
                  <c:v>1</c:v>
                </c:pt>
                <c:pt idx="92606">
                  <c:v>1</c:v>
                </c:pt>
                <c:pt idx="92607">
                  <c:v>1</c:v>
                </c:pt>
                <c:pt idx="92608">
                  <c:v>1</c:v>
                </c:pt>
                <c:pt idx="92609">
                  <c:v>1</c:v>
                </c:pt>
                <c:pt idx="92610">
                  <c:v>1</c:v>
                </c:pt>
                <c:pt idx="92611">
                  <c:v>1</c:v>
                </c:pt>
                <c:pt idx="92612">
                  <c:v>1</c:v>
                </c:pt>
                <c:pt idx="92613">
                  <c:v>1</c:v>
                </c:pt>
                <c:pt idx="92614">
                  <c:v>1</c:v>
                </c:pt>
                <c:pt idx="92615">
                  <c:v>1</c:v>
                </c:pt>
                <c:pt idx="92616">
                  <c:v>1</c:v>
                </c:pt>
                <c:pt idx="92617">
                  <c:v>1</c:v>
                </c:pt>
                <c:pt idx="92618">
                  <c:v>1</c:v>
                </c:pt>
                <c:pt idx="92619">
                  <c:v>1</c:v>
                </c:pt>
                <c:pt idx="92620">
                  <c:v>1</c:v>
                </c:pt>
                <c:pt idx="92621">
                  <c:v>1</c:v>
                </c:pt>
                <c:pt idx="92622">
                  <c:v>1</c:v>
                </c:pt>
                <c:pt idx="92623">
                  <c:v>1</c:v>
                </c:pt>
                <c:pt idx="92624">
                  <c:v>1</c:v>
                </c:pt>
                <c:pt idx="92625">
                  <c:v>1</c:v>
                </c:pt>
                <c:pt idx="92626">
                  <c:v>1</c:v>
                </c:pt>
                <c:pt idx="92627">
                  <c:v>1</c:v>
                </c:pt>
                <c:pt idx="92628">
                  <c:v>1</c:v>
                </c:pt>
                <c:pt idx="92629">
                  <c:v>1</c:v>
                </c:pt>
                <c:pt idx="92630">
                  <c:v>1</c:v>
                </c:pt>
                <c:pt idx="92631">
                  <c:v>1</c:v>
                </c:pt>
                <c:pt idx="92632">
                  <c:v>1</c:v>
                </c:pt>
                <c:pt idx="92633">
                  <c:v>1</c:v>
                </c:pt>
                <c:pt idx="92634">
                  <c:v>1</c:v>
                </c:pt>
                <c:pt idx="92635">
                  <c:v>1</c:v>
                </c:pt>
                <c:pt idx="92636">
                  <c:v>1</c:v>
                </c:pt>
                <c:pt idx="92637">
                  <c:v>1</c:v>
                </c:pt>
                <c:pt idx="92638">
                  <c:v>1</c:v>
                </c:pt>
                <c:pt idx="92639">
                  <c:v>1</c:v>
                </c:pt>
                <c:pt idx="92640">
                  <c:v>1</c:v>
                </c:pt>
                <c:pt idx="92641">
                  <c:v>1</c:v>
                </c:pt>
                <c:pt idx="92642">
                  <c:v>1</c:v>
                </c:pt>
                <c:pt idx="92643">
                  <c:v>1</c:v>
                </c:pt>
                <c:pt idx="92644">
                  <c:v>1</c:v>
                </c:pt>
                <c:pt idx="92645">
                  <c:v>1</c:v>
                </c:pt>
                <c:pt idx="92646">
                  <c:v>1</c:v>
                </c:pt>
                <c:pt idx="92647">
                  <c:v>1</c:v>
                </c:pt>
                <c:pt idx="92648">
                  <c:v>1</c:v>
                </c:pt>
                <c:pt idx="92649">
                  <c:v>1</c:v>
                </c:pt>
                <c:pt idx="92650">
                  <c:v>1</c:v>
                </c:pt>
                <c:pt idx="92651">
                  <c:v>1</c:v>
                </c:pt>
                <c:pt idx="92652">
                  <c:v>1</c:v>
                </c:pt>
                <c:pt idx="92653">
                  <c:v>1</c:v>
                </c:pt>
                <c:pt idx="92654">
                  <c:v>1</c:v>
                </c:pt>
                <c:pt idx="92655">
                  <c:v>1</c:v>
                </c:pt>
                <c:pt idx="92656">
                  <c:v>1</c:v>
                </c:pt>
                <c:pt idx="92657">
                  <c:v>1</c:v>
                </c:pt>
                <c:pt idx="92658">
                  <c:v>1</c:v>
                </c:pt>
                <c:pt idx="92659">
                  <c:v>1</c:v>
                </c:pt>
                <c:pt idx="92660">
                  <c:v>1</c:v>
                </c:pt>
                <c:pt idx="92661">
                  <c:v>1</c:v>
                </c:pt>
                <c:pt idx="92662">
                  <c:v>1</c:v>
                </c:pt>
                <c:pt idx="92663">
                  <c:v>1</c:v>
                </c:pt>
                <c:pt idx="92664">
                  <c:v>1</c:v>
                </c:pt>
                <c:pt idx="92665">
                  <c:v>1</c:v>
                </c:pt>
                <c:pt idx="92666">
                  <c:v>1</c:v>
                </c:pt>
                <c:pt idx="92667">
                  <c:v>1</c:v>
                </c:pt>
                <c:pt idx="92668">
                  <c:v>1</c:v>
                </c:pt>
                <c:pt idx="92669">
                  <c:v>1</c:v>
                </c:pt>
                <c:pt idx="92670">
                  <c:v>1</c:v>
                </c:pt>
                <c:pt idx="92671">
                  <c:v>1</c:v>
                </c:pt>
                <c:pt idx="92672">
                  <c:v>1</c:v>
                </c:pt>
                <c:pt idx="92673">
                  <c:v>1</c:v>
                </c:pt>
                <c:pt idx="92674">
                  <c:v>1</c:v>
                </c:pt>
                <c:pt idx="92675">
                  <c:v>1</c:v>
                </c:pt>
                <c:pt idx="92676">
                  <c:v>1</c:v>
                </c:pt>
                <c:pt idx="92677">
                  <c:v>1</c:v>
                </c:pt>
                <c:pt idx="92678">
                  <c:v>1</c:v>
                </c:pt>
                <c:pt idx="92679">
                  <c:v>1</c:v>
                </c:pt>
                <c:pt idx="92680">
                  <c:v>1</c:v>
                </c:pt>
                <c:pt idx="92681">
                  <c:v>1</c:v>
                </c:pt>
                <c:pt idx="92682">
                  <c:v>1</c:v>
                </c:pt>
                <c:pt idx="92683">
                  <c:v>1</c:v>
                </c:pt>
                <c:pt idx="92684">
                  <c:v>1</c:v>
                </c:pt>
                <c:pt idx="92685">
                  <c:v>1</c:v>
                </c:pt>
                <c:pt idx="92686">
                  <c:v>1</c:v>
                </c:pt>
                <c:pt idx="92687">
                  <c:v>1</c:v>
                </c:pt>
                <c:pt idx="92688">
                  <c:v>1</c:v>
                </c:pt>
                <c:pt idx="92689">
                  <c:v>1</c:v>
                </c:pt>
                <c:pt idx="92690">
                  <c:v>1</c:v>
                </c:pt>
                <c:pt idx="92691">
                  <c:v>1</c:v>
                </c:pt>
                <c:pt idx="92692">
                  <c:v>1</c:v>
                </c:pt>
                <c:pt idx="92693">
                  <c:v>1</c:v>
                </c:pt>
                <c:pt idx="92694">
                  <c:v>1</c:v>
                </c:pt>
                <c:pt idx="92695">
                  <c:v>1</c:v>
                </c:pt>
                <c:pt idx="92696">
                  <c:v>1</c:v>
                </c:pt>
                <c:pt idx="92697">
                  <c:v>1</c:v>
                </c:pt>
                <c:pt idx="92698">
                  <c:v>1</c:v>
                </c:pt>
                <c:pt idx="92699">
                  <c:v>1</c:v>
                </c:pt>
                <c:pt idx="92700">
                  <c:v>1</c:v>
                </c:pt>
                <c:pt idx="92701">
                  <c:v>1</c:v>
                </c:pt>
                <c:pt idx="92702">
                  <c:v>1</c:v>
                </c:pt>
                <c:pt idx="92703">
                  <c:v>1</c:v>
                </c:pt>
                <c:pt idx="92704">
                  <c:v>1</c:v>
                </c:pt>
                <c:pt idx="92705">
                  <c:v>1</c:v>
                </c:pt>
                <c:pt idx="92706">
                  <c:v>1</c:v>
                </c:pt>
                <c:pt idx="92707">
                  <c:v>1</c:v>
                </c:pt>
                <c:pt idx="92708">
                  <c:v>1</c:v>
                </c:pt>
                <c:pt idx="92709">
                  <c:v>1</c:v>
                </c:pt>
                <c:pt idx="92710">
                  <c:v>1</c:v>
                </c:pt>
                <c:pt idx="92711">
                  <c:v>1</c:v>
                </c:pt>
                <c:pt idx="92712">
                  <c:v>1</c:v>
                </c:pt>
                <c:pt idx="92713">
                  <c:v>1</c:v>
                </c:pt>
                <c:pt idx="92714">
                  <c:v>1</c:v>
                </c:pt>
                <c:pt idx="92715">
                  <c:v>1</c:v>
                </c:pt>
                <c:pt idx="92716">
                  <c:v>1</c:v>
                </c:pt>
                <c:pt idx="92717">
                  <c:v>1</c:v>
                </c:pt>
                <c:pt idx="92718">
                  <c:v>1</c:v>
                </c:pt>
                <c:pt idx="92719">
                  <c:v>1</c:v>
                </c:pt>
                <c:pt idx="92720">
                  <c:v>1</c:v>
                </c:pt>
                <c:pt idx="92721">
                  <c:v>1</c:v>
                </c:pt>
                <c:pt idx="92722">
                  <c:v>1</c:v>
                </c:pt>
                <c:pt idx="92723">
                  <c:v>1</c:v>
                </c:pt>
                <c:pt idx="92724">
                  <c:v>1</c:v>
                </c:pt>
                <c:pt idx="92725">
                  <c:v>1</c:v>
                </c:pt>
                <c:pt idx="92726">
                  <c:v>1</c:v>
                </c:pt>
                <c:pt idx="92727">
                  <c:v>1</c:v>
                </c:pt>
                <c:pt idx="92728">
                  <c:v>1</c:v>
                </c:pt>
                <c:pt idx="92729">
                  <c:v>1</c:v>
                </c:pt>
                <c:pt idx="92730">
                  <c:v>1</c:v>
                </c:pt>
                <c:pt idx="92731">
                  <c:v>1</c:v>
                </c:pt>
                <c:pt idx="92732">
                  <c:v>1</c:v>
                </c:pt>
                <c:pt idx="92733">
                  <c:v>1</c:v>
                </c:pt>
                <c:pt idx="92734">
                  <c:v>1</c:v>
                </c:pt>
                <c:pt idx="92735">
                  <c:v>1</c:v>
                </c:pt>
                <c:pt idx="92736">
                  <c:v>1</c:v>
                </c:pt>
                <c:pt idx="92737">
                  <c:v>1</c:v>
                </c:pt>
                <c:pt idx="92738">
                  <c:v>1</c:v>
                </c:pt>
                <c:pt idx="92739">
                  <c:v>1</c:v>
                </c:pt>
                <c:pt idx="92740">
                  <c:v>1</c:v>
                </c:pt>
                <c:pt idx="92741">
                  <c:v>1</c:v>
                </c:pt>
                <c:pt idx="92742">
                  <c:v>1</c:v>
                </c:pt>
                <c:pt idx="92743">
                  <c:v>1</c:v>
                </c:pt>
                <c:pt idx="92744">
                  <c:v>1</c:v>
                </c:pt>
                <c:pt idx="92745">
                  <c:v>1</c:v>
                </c:pt>
                <c:pt idx="92746">
                  <c:v>1</c:v>
                </c:pt>
                <c:pt idx="92747">
                  <c:v>1</c:v>
                </c:pt>
                <c:pt idx="92748">
                  <c:v>1</c:v>
                </c:pt>
                <c:pt idx="92749">
                  <c:v>1</c:v>
                </c:pt>
                <c:pt idx="92750">
                  <c:v>1</c:v>
                </c:pt>
                <c:pt idx="92751">
                  <c:v>1</c:v>
                </c:pt>
                <c:pt idx="92752">
                  <c:v>1</c:v>
                </c:pt>
                <c:pt idx="92753">
                  <c:v>1</c:v>
                </c:pt>
                <c:pt idx="92754">
                  <c:v>1</c:v>
                </c:pt>
                <c:pt idx="92755">
                  <c:v>1</c:v>
                </c:pt>
                <c:pt idx="92756">
                  <c:v>1</c:v>
                </c:pt>
                <c:pt idx="92757">
                  <c:v>1</c:v>
                </c:pt>
                <c:pt idx="92758">
                  <c:v>1</c:v>
                </c:pt>
                <c:pt idx="92759">
                  <c:v>1</c:v>
                </c:pt>
                <c:pt idx="92760">
                  <c:v>1</c:v>
                </c:pt>
                <c:pt idx="92761">
                  <c:v>1</c:v>
                </c:pt>
                <c:pt idx="92762">
                  <c:v>1</c:v>
                </c:pt>
                <c:pt idx="92763">
                  <c:v>1</c:v>
                </c:pt>
                <c:pt idx="92764">
                  <c:v>1</c:v>
                </c:pt>
                <c:pt idx="92765">
                  <c:v>1</c:v>
                </c:pt>
                <c:pt idx="92766">
                  <c:v>1</c:v>
                </c:pt>
                <c:pt idx="92767">
                  <c:v>1</c:v>
                </c:pt>
                <c:pt idx="92768">
                  <c:v>1</c:v>
                </c:pt>
                <c:pt idx="92769">
                  <c:v>1</c:v>
                </c:pt>
                <c:pt idx="92770">
                  <c:v>1</c:v>
                </c:pt>
                <c:pt idx="92771">
                  <c:v>1</c:v>
                </c:pt>
                <c:pt idx="92772">
                  <c:v>1</c:v>
                </c:pt>
                <c:pt idx="92773">
                  <c:v>1</c:v>
                </c:pt>
                <c:pt idx="92774">
                  <c:v>1</c:v>
                </c:pt>
                <c:pt idx="92775">
                  <c:v>1</c:v>
                </c:pt>
                <c:pt idx="92776">
                  <c:v>1</c:v>
                </c:pt>
                <c:pt idx="92777">
                  <c:v>1</c:v>
                </c:pt>
                <c:pt idx="92778">
                  <c:v>1</c:v>
                </c:pt>
                <c:pt idx="92779">
                  <c:v>1</c:v>
                </c:pt>
                <c:pt idx="92780">
                  <c:v>1</c:v>
                </c:pt>
                <c:pt idx="92781">
                  <c:v>1</c:v>
                </c:pt>
                <c:pt idx="92782">
                  <c:v>1</c:v>
                </c:pt>
                <c:pt idx="92783">
                  <c:v>1</c:v>
                </c:pt>
                <c:pt idx="92784">
                  <c:v>1</c:v>
                </c:pt>
                <c:pt idx="92785">
                  <c:v>1</c:v>
                </c:pt>
                <c:pt idx="92786">
                  <c:v>1</c:v>
                </c:pt>
                <c:pt idx="92787">
                  <c:v>1</c:v>
                </c:pt>
                <c:pt idx="92788">
                  <c:v>1</c:v>
                </c:pt>
                <c:pt idx="92789">
                  <c:v>1</c:v>
                </c:pt>
                <c:pt idx="92790">
                  <c:v>1</c:v>
                </c:pt>
                <c:pt idx="92791">
                  <c:v>1</c:v>
                </c:pt>
                <c:pt idx="92792">
                  <c:v>1</c:v>
                </c:pt>
                <c:pt idx="92793">
                  <c:v>1</c:v>
                </c:pt>
                <c:pt idx="92794">
                  <c:v>1</c:v>
                </c:pt>
                <c:pt idx="92795">
                  <c:v>1</c:v>
                </c:pt>
                <c:pt idx="92796">
                  <c:v>1</c:v>
                </c:pt>
                <c:pt idx="92797">
                  <c:v>1</c:v>
                </c:pt>
                <c:pt idx="92798">
                  <c:v>1</c:v>
                </c:pt>
                <c:pt idx="92799">
                  <c:v>1</c:v>
                </c:pt>
                <c:pt idx="92800">
                  <c:v>1</c:v>
                </c:pt>
                <c:pt idx="92801">
                  <c:v>1</c:v>
                </c:pt>
                <c:pt idx="92802">
                  <c:v>1</c:v>
                </c:pt>
                <c:pt idx="92803">
                  <c:v>1</c:v>
                </c:pt>
                <c:pt idx="92804">
                  <c:v>1</c:v>
                </c:pt>
                <c:pt idx="92805">
                  <c:v>1</c:v>
                </c:pt>
                <c:pt idx="92806">
                  <c:v>1</c:v>
                </c:pt>
                <c:pt idx="92807">
                  <c:v>1</c:v>
                </c:pt>
                <c:pt idx="92808">
                  <c:v>1</c:v>
                </c:pt>
                <c:pt idx="92809">
                  <c:v>1</c:v>
                </c:pt>
                <c:pt idx="92810">
                  <c:v>1</c:v>
                </c:pt>
                <c:pt idx="92811">
                  <c:v>1</c:v>
                </c:pt>
                <c:pt idx="92812">
                  <c:v>1</c:v>
                </c:pt>
                <c:pt idx="92813">
                  <c:v>1</c:v>
                </c:pt>
                <c:pt idx="92814">
                  <c:v>1</c:v>
                </c:pt>
                <c:pt idx="92815">
                  <c:v>1</c:v>
                </c:pt>
                <c:pt idx="92816">
                  <c:v>1</c:v>
                </c:pt>
                <c:pt idx="92817">
                  <c:v>1</c:v>
                </c:pt>
                <c:pt idx="92818">
                  <c:v>1</c:v>
                </c:pt>
                <c:pt idx="92819">
                  <c:v>1</c:v>
                </c:pt>
                <c:pt idx="92820">
                  <c:v>1</c:v>
                </c:pt>
                <c:pt idx="92821">
                  <c:v>1</c:v>
                </c:pt>
                <c:pt idx="92822">
                  <c:v>1</c:v>
                </c:pt>
                <c:pt idx="92823">
                  <c:v>1</c:v>
                </c:pt>
                <c:pt idx="92824">
                  <c:v>1</c:v>
                </c:pt>
                <c:pt idx="92825">
                  <c:v>1</c:v>
                </c:pt>
                <c:pt idx="92826">
                  <c:v>1</c:v>
                </c:pt>
                <c:pt idx="92827">
                  <c:v>1</c:v>
                </c:pt>
                <c:pt idx="92828">
                  <c:v>1</c:v>
                </c:pt>
                <c:pt idx="92829">
                  <c:v>1</c:v>
                </c:pt>
                <c:pt idx="92830">
                  <c:v>1</c:v>
                </c:pt>
                <c:pt idx="92831">
                  <c:v>1</c:v>
                </c:pt>
                <c:pt idx="92832">
                  <c:v>1</c:v>
                </c:pt>
                <c:pt idx="92833">
                  <c:v>1</c:v>
                </c:pt>
                <c:pt idx="92834">
                  <c:v>1</c:v>
                </c:pt>
                <c:pt idx="92835">
                  <c:v>1</c:v>
                </c:pt>
                <c:pt idx="92836">
                  <c:v>1</c:v>
                </c:pt>
                <c:pt idx="92837">
                  <c:v>1</c:v>
                </c:pt>
                <c:pt idx="92838">
                  <c:v>1</c:v>
                </c:pt>
                <c:pt idx="92839">
                  <c:v>1</c:v>
                </c:pt>
                <c:pt idx="92840">
                  <c:v>1</c:v>
                </c:pt>
                <c:pt idx="92841">
                  <c:v>1</c:v>
                </c:pt>
                <c:pt idx="92842">
                  <c:v>1</c:v>
                </c:pt>
                <c:pt idx="92843">
                  <c:v>1</c:v>
                </c:pt>
                <c:pt idx="92844">
                  <c:v>1</c:v>
                </c:pt>
                <c:pt idx="92845">
                  <c:v>1</c:v>
                </c:pt>
                <c:pt idx="92846">
                  <c:v>1</c:v>
                </c:pt>
                <c:pt idx="92847">
                  <c:v>1</c:v>
                </c:pt>
                <c:pt idx="92848">
                  <c:v>1</c:v>
                </c:pt>
                <c:pt idx="92849">
                  <c:v>1</c:v>
                </c:pt>
                <c:pt idx="92850">
                  <c:v>1</c:v>
                </c:pt>
                <c:pt idx="92851">
                  <c:v>1</c:v>
                </c:pt>
                <c:pt idx="92852">
                  <c:v>1</c:v>
                </c:pt>
                <c:pt idx="92853">
                  <c:v>1</c:v>
                </c:pt>
                <c:pt idx="92854">
                  <c:v>1</c:v>
                </c:pt>
                <c:pt idx="92855">
                  <c:v>1</c:v>
                </c:pt>
                <c:pt idx="92856">
                  <c:v>1</c:v>
                </c:pt>
                <c:pt idx="92857">
                  <c:v>1</c:v>
                </c:pt>
                <c:pt idx="92858">
                  <c:v>1</c:v>
                </c:pt>
                <c:pt idx="92859">
                  <c:v>1</c:v>
                </c:pt>
                <c:pt idx="92860">
                  <c:v>1</c:v>
                </c:pt>
                <c:pt idx="92861">
                  <c:v>1</c:v>
                </c:pt>
                <c:pt idx="92862">
                  <c:v>1</c:v>
                </c:pt>
                <c:pt idx="92863">
                  <c:v>1</c:v>
                </c:pt>
                <c:pt idx="92864">
                  <c:v>1</c:v>
                </c:pt>
                <c:pt idx="92865">
                  <c:v>1</c:v>
                </c:pt>
                <c:pt idx="92866">
                  <c:v>1</c:v>
                </c:pt>
                <c:pt idx="92867">
                  <c:v>1</c:v>
                </c:pt>
                <c:pt idx="92868">
                  <c:v>1</c:v>
                </c:pt>
                <c:pt idx="92869">
                  <c:v>1</c:v>
                </c:pt>
                <c:pt idx="92870">
                  <c:v>1</c:v>
                </c:pt>
                <c:pt idx="92871">
                  <c:v>1</c:v>
                </c:pt>
                <c:pt idx="92872">
                  <c:v>1</c:v>
                </c:pt>
                <c:pt idx="92873">
                  <c:v>1</c:v>
                </c:pt>
                <c:pt idx="92874">
                  <c:v>1</c:v>
                </c:pt>
                <c:pt idx="92875">
                  <c:v>1</c:v>
                </c:pt>
                <c:pt idx="92876">
                  <c:v>1</c:v>
                </c:pt>
                <c:pt idx="92877">
                  <c:v>1</c:v>
                </c:pt>
                <c:pt idx="92878">
                  <c:v>1</c:v>
                </c:pt>
                <c:pt idx="92879">
                  <c:v>1</c:v>
                </c:pt>
                <c:pt idx="92880">
                  <c:v>1</c:v>
                </c:pt>
                <c:pt idx="92881">
                  <c:v>1</c:v>
                </c:pt>
                <c:pt idx="92882">
                  <c:v>1</c:v>
                </c:pt>
                <c:pt idx="92883">
                  <c:v>1</c:v>
                </c:pt>
                <c:pt idx="92884">
                  <c:v>1</c:v>
                </c:pt>
                <c:pt idx="92885">
                  <c:v>1</c:v>
                </c:pt>
                <c:pt idx="92886">
                  <c:v>1</c:v>
                </c:pt>
                <c:pt idx="92887">
                  <c:v>1</c:v>
                </c:pt>
                <c:pt idx="92888">
                  <c:v>1</c:v>
                </c:pt>
                <c:pt idx="92889">
                  <c:v>1</c:v>
                </c:pt>
                <c:pt idx="92890">
                  <c:v>1</c:v>
                </c:pt>
                <c:pt idx="92891">
                  <c:v>1</c:v>
                </c:pt>
                <c:pt idx="92892">
                  <c:v>1</c:v>
                </c:pt>
                <c:pt idx="92893">
                  <c:v>1</c:v>
                </c:pt>
                <c:pt idx="92894">
                  <c:v>1</c:v>
                </c:pt>
                <c:pt idx="92895">
                  <c:v>1</c:v>
                </c:pt>
                <c:pt idx="92896">
                  <c:v>1</c:v>
                </c:pt>
                <c:pt idx="92897">
                  <c:v>1</c:v>
                </c:pt>
                <c:pt idx="92898">
                  <c:v>1</c:v>
                </c:pt>
                <c:pt idx="92899">
                  <c:v>1</c:v>
                </c:pt>
                <c:pt idx="92900">
                  <c:v>1</c:v>
                </c:pt>
                <c:pt idx="92901">
                  <c:v>1</c:v>
                </c:pt>
                <c:pt idx="92902">
                  <c:v>1</c:v>
                </c:pt>
                <c:pt idx="92903">
                  <c:v>1</c:v>
                </c:pt>
                <c:pt idx="92904">
                  <c:v>1</c:v>
                </c:pt>
                <c:pt idx="92905">
                  <c:v>1</c:v>
                </c:pt>
                <c:pt idx="92906">
                  <c:v>1</c:v>
                </c:pt>
                <c:pt idx="92907">
                  <c:v>1</c:v>
                </c:pt>
                <c:pt idx="92908">
                  <c:v>1</c:v>
                </c:pt>
                <c:pt idx="92909">
                  <c:v>1</c:v>
                </c:pt>
                <c:pt idx="92910">
                  <c:v>1</c:v>
                </c:pt>
                <c:pt idx="92911">
                  <c:v>1</c:v>
                </c:pt>
                <c:pt idx="92912">
                  <c:v>1</c:v>
                </c:pt>
                <c:pt idx="92913">
                  <c:v>1</c:v>
                </c:pt>
                <c:pt idx="92914">
                  <c:v>1</c:v>
                </c:pt>
                <c:pt idx="92915">
                  <c:v>1</c:v>
                </c:pt>
                <c:pt idx="92916">
                  <c:v>1</c:v>
                </c:pt>
                <c:pt idx="92917">
                  <c:v>1</c:v>
                </c:pt>
                <c:pt idx="92918">
                  <c:v>1</c:v>
                </c:pt>
                <c:pt idx="92919">
                  <c:v>1</c:v>
                </c:pt>
                <c:pt idx="92920">
                  <c:v>1</c:v>
                </c:pt>
                <c:pt idx="92921">
                  <c:v>1</c:v>
                </c:pt>
                <c:pt idx="92922">
                  <c:v>1</c:v>
                </c:pt>
                <c:pt idx="92923">
                  <c:v>1</c:v>
                </c:pt>
                <c:pt idx="92924">
                  <c:v>1</c:v>
                </c:pt>
                <c:pt idx="92925">
                  <c:v>1</c:v>
                </c:pt>
                <c:pt idx="92926">
                  <c:v>1</c:v>
                </c:pt>
                <c:pt idx="92927">
                  <c:v>1</c:v>
                </c:pt>
                <c:pt idx="92928">
                  <c:v>1</c:v>
                </c:pt>
                <c:pt idx="92929">
                  <c:v>1</c:v>
                </c:pt>
                <c:pt idx="92930">
                  <c:v>1</c:v>
                </c:pt>
                <c:pt idx="92931">
                  <c:v>1</c:v>
                </c:pt>
                <c:pt idx="92932">
                  <c:v>1</c:v>
                </c:pt>
                <c:pt idx="92933">
                  <c:v>1</c:v>
                </c:pt>
                <c:pt idx="92934">
                  <c:v>1</c:v>
                </c:pt>
                <c:pt idx="92935">
                  <c:v>1</c:v>
                </c:pt>
                <c:pt idx="92936">
                  <c:v>1</c:v>
                </c:pt>
                <c:pt idx="92937">
                  <c:v>1</c:v>
                </c:pt>
                <c:pt idx="92938">
                  <c:v>1</c:v>
                </c:pt>
                <c:pt idx="92939">
                  <c:v>1</c:v>
                </c:pt>
                <c:pt idx="92940">
                  <c:v>1</c:v>
                </c:pt>
                <c:pt idx="92941">
                  <c:v>1</c:v>
                </c:pt>
                <c:pt idx="92942">
                  <c:v>1</c:v>
                </c:pt>
                <c:pt idx="92943">
                  <c:v>1</c:v>
                </c:pt>
                <c:pt idx="92944">
                  <c:v>1</c:v>
                </c:pt>
                <c:pt idx="92945">
                  <c:v>1</c:v>
                </c:pt>
                <c:pt idx="92946">
                  <c:v>1</c:v>
                </c:pt>
                <c:pt idx="92947">
                  <c:v>1</c:v>
                </c:pt>
                <c:pt idx="92948">
                  <c:v>1</c:v>
                </c:pt>
                <c:pt idx="92949">
                  <c:v>1</c:v>
                </c:pt>
                <c:pt idx="92950">
                  <c:v>1</c:v>
                </c:pt>
                <c:pt idx="92951">
                  <c:v>1</c:v>
                </c:pt>
                <c:pt idx="92952">
                  <c:v>1</c:v>
                </c:pt>
                <c:pt idx="92953">
                  <c:v>1</c:v>
                </c:pt>
                <c:pt idx="92954">
                  <c:v>1</c:v>
                </c:pt>
                <c:pt idx="92955">
                  <c:v>1</c:v>
                </c:pt>
                <c:pt idx="92956">
                  <c:v>1</c:v>
                </c:pt>
                <c:pt idx="92957">
                  <c:v>1</c:v>
                </c:pt>
                <c:pt idx="92958">
                  <c:v>1</c:v>
                </c:pt>
                <c:pt idx="92959">
                  <c:v>1</c:v>
                </c:pt>
                <c:pt idx="92960">
                  <c:v>1</c:v>
                </c:pt>
                <c:pt idx="92961">
                  <c:v>1</c:v>
                </c:pt>
                <c:pt idx="92962">
                  <c:v>1</c:v>
                </c:pt>
                <c:pt idx="92963">
                  <c:v>1</c:v>
                </c:pt>
                <c:pt idx="92964">
                  <c:v>1</c:v>
                </c:pt>
                <c:pt idx="92965">
                  <c:v>1</c:v>
                </c:pt>
                <c:pt idx="92966">
                  <c:v>1</c:v>
                </c:pt>
                <c:pt idx="92967">
                  <c:v>1</c:v>
                </c:pt>
                <c:pt idx="92968">
                  <c:v>1</c:v>
                </c:pt>
                <c:pt idx="92969">
                  <c:v>1</c:v>
                </c:pt>
                <c:pt idx="92970">
                  <c:v>1</c:v>
                </c:pt>
                <c:pt idx="92971">
                  <c:v>1</c:v>
                </c:pt>
                <c:pt idx="92972">
                  <c:v>1</c:v>
                </c:pt>
                <c:pt idx="92973">
                  <c:v>1</c:v>
                </c:pt>
                <c:pt idx="92974">
                  <c:v>1</c:v>
                </c:pt>
                <c:pt idx="92975">
                  <c:v>1</c:v>
                </c:pt>
                <c:pt idx="92976">
                  <c:v>1</c:v>
                </c:pt>
                <c:pt idx="92977">
                  <c:v>1</c:v>
                </c:pt>
                <c:pt idx="92978">
                  <c:v>1</c:v>
                </c:pt>
                <c:pt idx="92979">
                  <c:v>1</c:v>
                </c:pt>
                <c:pt idx="92980">
                  <c:v>1</c:v>
                </c:pt>
                <c:pt idx="92981">
                  <c:v>1</c:v>
                </c:pt>
                <c:pt idx="92982">
                  <c:v>1</c:v>
                </c:pt>
                <c:pt idx="92983">
                  <c:v>1</c:v>
                </c:pt>
                <c:pt idx="92984">
                  <c:v>1</c:v>
                </c:pt>
                <c:pt idx="92985">
                  <c:v>1</c:v>
                </c:pt>
                <c:pt idx="92986">
                  <c:v>1</c:v>
                </c:pt>
                <c:pt idx="92987">
                  <c:v>1</c:v>
                </c:pt>
                <c:pt idx="92988">
                  <c:v>1</c:v>
                </c:pt>
                <c:pt idx="92989">
                  <c:v>1</c:v>
                </c:pt>
                <c:pt idx="92990">
                  <c:v>1</c:v>
                </c:pt>
                <c:pt idx="92991">
                  <c:v>1</c:v>
                </c:pt>
                <c:pt idx="92992">
                  <c:v>1</c:v>
                </c:pt>
                <c:pt idx="92993">
                  <c:v>1</c:v>
                </c:pt>
                <c:pt idx="92994">
                  <c:v>1</c:v>
                </c:pt>
                <c:pt idx="92995">
                  <c:v>1</c:v>
                </c:pt>
                <c:pt idx="92996">
                  <c:v>1</c:v>
                </c:pt>
                <c:pt idx="92997">
                  <c:v>1</c:v>
                </c:pt>
                <c:pt idx="92998">
                  <c:v>1</c:v>
                </c:pt>
                <c:pt idx="92999">
                  <c:v>1</c:v>
                </c:pt>
                <c:pt idx="93000">
                  <c:v>1</c:v>
                </c:pt>
                <c:pt idx="93001">
                  <c:v>1</c:v>
                </c:pt>
                <c:pt idx="93002">
                  <c:v>1</c:v>
                </c:pt>
                <c:pt idx="93003">
                  <c:v>1</c:v>
                </c:pt>
                <c:pt idx="93004">
                  <c:v>1</c:v>
                </c:pt>
                <c:pt idx="93005">
                  <c:v>1</c:v>
                </c:pt>
                <c:pt idx="93006">
                  <c:v>1</c:v>
                </c:pt>
                <c:pt idx="93007">
                  <c:v>1</c:v>
                </c:pt>
                <c:pt idx="93008">
                  <c:v>1</c:v>
                </c:pt>
                <c:pt idx="93009">
                  <c:v>1</c:v>
                </c:pt>
                <c:pt idx="93010">
                  <c:v>1</c:v>
                </c:pt>
                <c:pt idx="93011">
                  <c:v>1</c:v>
                </c:pt>
                <c:pt idx="93012">
                  <c:v>1</c:v>
                </c:pt>
                <c:pt idx="93013">
                  <c:v>1</c:v>
                </c:pt>
                <c:pt idx="93014">
                  <c:v>1</c:v>
                </c:pt>
                <c:pt idx="93015">
                  <c:v>1</c:v>
                </c:pt>
                <c:pt idx="93016">
                  <c:v>1</c:v>
                </c:pt>
                <c:pt idx="93017">
                  <c:v>1</c:v>
                </c:pt>
                <c:pt idx="93018">
                  <c:v>1</c:v>
                </c:pt>
                <c:pt idx="93019">
                  <c:v>1</c:v>
                </c:pt>
                <c:pt idx="93020">
                  <c:v>1</c:v>
                </c:pt>
                <c:pt idx="93021">
                  <c:v>1</c:v>
                </c:pt>
                <c:pt idx="93022">
                  <c:v>1</c:v>
                </c:pt>
                <c:pt idx="93023">
                  <c:v>1</c:v>
                </c:pt>
                <c:pt idx="93024">
                  <c:v>1</c:v>
                </c:pt>
                <c:pt idx="93025">
                  <c:v>1</c:v>
                </c:pt>
                <c:pt idx="93026">
                  <c:v>1</c:v>
                </c:pt>
                <c:pt idx="93027">
                  <c:v>1</c:v>
                </c:pt>
                <c:pt idx="93028">
                  <c:v>1</c:v>
                </c:pt>
                <c:pt idx="93029">
                  <c:v>1</c:v>
                </c:pt>
                <c:pt idx="93030">
                  <c:v>1</c:v>
                </c:pt>
                <c:pt idx="93031">
                  <c:v>1</c:v>
                </c:pt>
                <c:pt idx="93032">
                  <c:v>1</c:v>
                </c:pt>
                <c:pt idx="93033">
                  <c:v>1</c:v>
                </c:pt>
                <c:pt idx="93034">
                  <c:v>1</c:v>
                </c:pt>
                <c:pt idx="93035">
                  <c:v>1</c:v>
                </c:pt>
                <c:pt idx="93036">
                  <c:v>1</c:v>
                </c:pt>
                <c:pt idx="93037">
                  <c:v>1</c:v>
                </c:pt>
                <c:pt idx="93038">
                  <c:v>1</c:v>
                </c:pt>
                <c:pt idx="93039">
                  <c:v>1</c:v>
                </c:pt>
                <c:pt idx="93040">
                  <c:v>1</c:v>
                </c:pt>
                <c:pt idx="93041">
                  <c:v>1</c:v>
                </c:pt>
                <c:pt idx="93042">
                  <c:v>1</c:v>
                </c:pt>
                <c:pt idx="93043">
                  <c:v>1</c:v>
                </c:pt>
                <c:pt idx="93044">
                  <c:v>1</c:v>
                </c:pt>
                <c:pt idx="93045">
                  <c:v>1</c:v>
                </c:pt>
                <c:pt idx="93046">
                  <c:v>1</c:v>
                </c:pt>
                <c:pt idx="93047">
                  <c:v>1</c:v>
                </c:pt>
                <c:pt idx="93048">
                  <c:v>1</c:v>
                </c:pt>
                <c:pt idx="93049">
                  <c:v>1</c:v>
                </c:pt>
                <c:pt idx="93050">
                  <c:v>1</c:v>
                </c:pt>
                <c:pt idx="93051">
                  <c:v>1</c:v>
                </c:pt>
                <c:pt idx="93052">
                  <c:v>1</c:v>
                </c:pt>
                <c:pt idx="93053">
                  <c:v>1</c:v>
                </c:pt>
                <c:pt idx="93054">
                  <c:v>1</c:v>
                </c:pt>
                <c:pt idx="93055">
                  <c:v>1</c:v>
                </c:pt>
                <c:pt idx="93056">
                  <c:v>1</c:v>
                </c:pt>
                <c:pt idx="93057">
                  <c:v>1</c:v>
                </c:pt>
                <c:pt idx="93058">
                  <c:v>1</c:v>
                </c:pt>
                <c:pt idx="93059">
                  <c:v>1</c:v>
                </c:pt>
                <c:pt idx="93060">
                  <c:v>1</c:v>
                </c:pt>
                <c:pt idx="93061">
                  <c:v>1</c:v>
                </c:pt>
                <c:pt idx="93062">
                  <c:v>1</c:v>
                </c:pt>
                <c:pt idx="93063">
                  <c:v>1</c:v>
                </c:pt>
                <c:pt idx="93064">
                  <c:v>1</c:v>
                </c:pt>
                <c:pt idx="93065">
                  <c:v>1</c:v>
                </c:pt>
                <c:pt idx="93066">
                  <c:v>1</c:v>
                </c:pt>
                <c:pt idx="93067">
                  <c:v>1</c:v>
                </c:pt>
                <c:pt idx="93068">
                  <c:v>1</c:v>
                </c:pt>
                <c:pt idx="93069">
                  <c:v>1</c:v>
                </c:pt>
                <c:pt idx="93070">
                  <c:v>1</c:v>
                </c:pt>
                <c:pt idx="93071">
                  <c:v>1</c:v>
                </c:pt>
                <c:pt idx="93072">
                  <c:v>1</c:v>
                </c:pt>
                <c:pt idx="93073">
                  <c:v>1</c:v>
                </c:pt>
                <c:pt idx="93074">
                  <c:v>1</c:v>
                </c:pt>
                <c:pt idx="93075">
                  <c:v>1</c:v>
                </c:pt>
                <c:pt idx="93076">
                  <c:v>1</c:v>
                </c:pt>
                <c:pt idx="93077">
                  <c:v>1</c:v>
                </c:pt>
                <c:pt idx="93078">
                  <c:v>1</c:v>
                </c:pt>
                <c:pt idx="93079">
                  <c:v>1</c:v>
                </c:pt>
                <c:pt idx="93080">
                  <c:v>1</c:v>
                </c:pt>
                <c:pt idx="93081">
                  <c:v>1</c:v>
                </c:pt>
                <c:pt idx="93082">
                  <c:v>1</c:v>
                </c:pt>
                <c:pt idx="93083">
                  <c:v>1</c:v>
                </c:pt>
                <c:pt idx="93084">
                  <c:v>1</c:v>
                </c:pt>
                <c:pt idx="93085">
                  <c:v>1</c:v>
                </c:pt>
                <c:pt idx="93086">
                  <c:v>1</c:v>
                </c:pt>
                <c:pt idx="93087">
                  <c:v>1</c:v>
                </c:pt>
                <c:pt idx="93088">
                  <c:v>1</c:v>
                </c:pt>
                <c:pt idx="93089">
                  <c:v>1</c:v>
                </c:pt>
                <c:pt idx="93090">
                  <c:v>1</c:v>
                </c:pt>
                <c:pt idx="93091">
                  <c:v>1</c:v>
                </c:pt>
                <c:pt idx="93092">
                  <c:v>1</c:v>
                </c:pt>
                <c:pt idx="93093">
                  <c:v>1</c:v>
                </c:pt>
                <c:pt idx="93094">
                  <c:v>1</c:v>
                </c:pt>
                <c:pt idx="93095">
                  <c:v>1</c:v>
                </c:pt>
                <c:pt idx="93096">
                  <c:v>1</c:v>
                </c:pt>
                <c:pt idx="93097">
                  <c:v>1</c:v>
                </c:pt>
                <c:pt idx="93098">
                  <c:v>1</c:v>
                </c:pt>
                <c:pt idx="93099">
                  <c:v>1</c:v>
                </c:pt>
                <c:pt idx="93100">
                  <c:v>1</c:v>
                </c:pt>
                <c:pt idx="93101">
                  <c:v>1</c:v>
                </c:pt>
                <c:pt idx="93102">
                  <c:v>1</c:v>
                </c:pt>
                <c:pt idx="93103">
                  <c:v>1</c:v>
                </c:pt>
                <c:pt idx="93104">
                  <c:v>1</c:v>
                </c:pt>
                <c:pt idx="93105">
                  <c:v>1</c:v>
                </c:pt>
                <c:pt idx="93106">
                  <c:v>1</c:v>
                </c:pt>
                <c:pt idx="93107">
                  <c:v>1</c:v>
                </c:pt>
                <c:pt idx="93108">
                  <c:v>1</c:v>
                </c:pt>
                <c:pt idx="93109">
                  <c:v>1</c:v>
                </c:pt>
                <c:pt idx="93110">
                  <c:v>1</c:v>
                </c:pt>
                <c:pt idx="93111">
                  <c:v>1</c:v>
                </c:pt>
                <c:pt idx="93112">
                  <c:v>1</c:v>
                </c:pt>
                <c:pt idx="93113">
                  <c:v>1</c:v>
                </c:pt>
                <c:pt idx="93114">
                  <c:v>1</c:v>
                </c:pt>
                <c:pt idx="93115">
                  <c:v>1</c:v>
                </c:pt>
                <c:pt idx="93116">
                  <c:v>1</c:v>
                </c:pt>
                <c:pt idx="93117">
                  <c:v>1</c:v>
                </c:pt>
                <c:pt idx="93118">
                  <c:v>1</c:v>
                </c:pt>
                <c:pt idx="93119">
                  <c:v>1</c:v>
                </c:pt>
                <c:pt idx="93120">
                  <c:v>1</c:v>
                </c:pt>
                <c:pt idx="93121">
                  <c:v>1</c:v>
                </c:pt>
                <c:pt idx="93122">
                  <c:v>1</c:v>
                </c:pt>
                <c:pt idx="93123">
                  <c:v>1</c:v>
                </c:pt>
                <c:pt idx="93124">
                  <c:v>1</c:v>
                </c:pt>
                <c:pt idx="93125">
                  <c:v>1</c:v>
                </c:pt>
                <c:pt idx="93126">
                  <c:v>1</c:v>
                </c:pt>
                <c:pt idx="93127">
                  <c:v>1</c:v>
                </c:pt>
                <c:pt idx="93128">
                  <c:v>1</c:v>
                </c:pt>
                <c:pt idx="93129">
                  <c:v>1</c:v>
                </c:pt>
                <c:pt idx="93130">
                  <c:v>1</c:v>
                </c:pt>
                <c:pt idx="93131">
                  <c:v>1</c:v>
                </c:pt>
                <c:pt idx="93132">
                  <c:v>1</c:v>
                </c:pt>
                <c:pt idx="93133">
                  <c:v>1</c:v>
                </c:pt>
                <c:pt idx="93134">
                  <c:v>1</c:v>
                </c:pt>
                <c:pt idx="93135">
                  <c:v>1</c:v>
                </c:pt>
                <c:pt idx="93136">
                  <c:v>1</c:v>
                </c:pt>
                <c:pt idx="93137">
                  <c:v>1</c:v>
                </c:pt>
                <c:pt idx="93138">
                  <c:v>1</c:v>
                </c:pt>
                <c:pt idx="93139">
                  <c:v>1</c:v>
                </c:pt>
                <c:pt idx="93140">
                  <c:v>1</c:v>
                </c:pt>
                <c:pt idx="93141">
                  <c:v>1</c:v>
                </c:pt>
                <c:pt idx="93142">
                  <c:v>1</c:v>
                </c:pt>
                <c:pt idx="93143">
                  <c:v>1</c:v>
                </c:pt>
                <c:pt idx="93144">
                  <c:v>1</c:v>
                </c:pt>
                <c:pt idx="93145">
                  <c:v>1</c:v>
                </c:pt>
                <c:pt idx="93146">
                  <c:v>1</c:v>
                </c:pt>
                <c:pt idx="93147">
                  <c:v>1</c:v>
                </c:pt>
                <c:pt idx="93148">
                  <c:v>1</c:v>
                </c:pt>
                <c:pt idx="93149">
                  <c:v>1</c:v>
                </c:pt>
                <c:pt idx="93150">
                  <c:v>1</c:v>
                </c:pt>
                <c:pt idx="93151">
                  <c:v>1</c:v>
                </c:pt>
                <c:pt idx="93152">
                  <c:v>1</c:v>
                </c:pt>
                <c:pt idx="93153">
                  <c:v>1</c:v>
                </c:pt>
                <c:pt idx="93154">
                  <c:v>1</c:v>
                </c:pt>
                <c:pt idx="93155">
                  <c:v>1</c:v>
                </c:pt>
                <c:pt idx="93156">
                  <c:v>1</c:v>
                </c:pt>
                <c:pt idx="93157">
                  <c:v>1</c:v>
                </c:pt>
                <c:pt idx="93158">
                  <c:v>1</c:v>
                </c:pt>
                <c:pt idx="93159">
                  <c:v>1</c:v>
                </c:pt>
                <c:pt idx="93160">
                  <c:v>1</c:v>
                </c:pt>
                <c:pt idx="93161">
                  <c:v>1</c:v>
                </c:pt>
                <c:pt idx="93162">
                  <c:v>1</c:v>
                </c:pt>
                <c:pt idx="93163">
                  <c:v>1</c:v>
                </c:pt>
                <c:pt idx="93164">
                  <c:v>1</c:v>
                </c:pt>
                <c:pt idx="93165">
                  <c:v>1</c:v>
                </c:pt>
                <c:pt idx="93166">
                  <c:v>1</c:v>
                </c:pt>
                <c:pt idx="93167">
                  <c:v>1</c:v>
                </c:pt>
                <c:pt idx="93168">
                  <c:v>1</c:v>
                </c:pt>
                <c:pt idx="93169">
                  <c:v>1</c:v>
                </c:pt>
                <c:pt idx="93170">
                  <c:v>1</c:v>
                </c:pt>
                <c:pt idx="93171">
                  <c:v>1</c:v>
                </c:pt>
                <c:pt idx="93172">
                  <c:v>1</c:v>
                </c:pt>
                <c:pt idx="93173">
                  <c:v>1</c:v>
                </c:pt>
                <c:pt idx="93174">
                  <c:v>1</c:v>
                </c:pt>
                <c:pt idx="93175">
                  <c:v>1</c:v>
                </c:pt>
                <c:pt idx="93176">
                  <c:v>1</c:v>
                </c:pt>
                <c:pt idx="93177">
                  <c:v>1</c:v>
                </c:pt>
                <c:pt idx="93178">
                  <c:v>1</c:v>
                </c:pt>
                <c:pt idx="93179">
                  <c:v>1</c:v>
                </c:pt>
                <c:pt idx="93180">
                  <c:v>1</c:v>
                </c:pt>
                <c:pt idx="93181">
                  <c:v>1</c:v>
                </c:pt>
                <c:pt idx="93182">
                  <c:v>1</c:v>
                </c:pt>
                <c:pt idx="93183">
                  <c:v>1</c:v>
                </c:pt>
                <c:pt idx="93184">
                  <c:v>1</c:v>
                </c:pt>
                <c:pt idx="93185">
                  <c:v>1</c:v>
                </c:pt>
                <c:pt idx="93186">
                  <c:v>1</c:v>
                </c:pt>
                <c:pt idx="93187">
                  <c:v>1</c:v>
                </c:pt>
                <c:pt idx="93188">
                  <c:v>1</c:v>
                </c:pt>
                <c:pt idx="93189">
                  <c:v>1</c:v>
                </c:pt>
                <c:pt idx="93190">
                  <c:v>1</c:v>
                </c:pt>
                <c:pt idx="93191">
                  <c:v>1</c:v>
                </c:pt>
                <c:pt idx="93192">
                  <c:v>1</c:v>
                </c:pt>
                <c:pt idx="93193">
                  <c:v>1</c:v>
                </c:pt>
                <c:pt idx="93194">
                  <c:v>1</c:v>
                </c:pt>
                <c:pt idx="93195">
                  <c:v>1</c:v>
                </c:pt>
                <c:pt idx="93196">
                  <c:v>1</c:v>
                </c:pt>
                <c:pt idx="93197">
                  <c:v>1</c:v>
                </c:pt>
                <c:pt idx="93198">
                  <c:v>1</c:v>
                </c:pt>
                <c:pt idx="93199">
                  <c:v>1</c:v>
                </c:pt>
                <c:pt idx="93200">
                  <c:v>1</c:v>
                </c:pt>
                <c:pt idx="93201">
                  <c:v>1</c:v>
                </c:pt>
                <c:pt idx="93202">
                  <c:v>1</c:v>
                </c:pt>
                <c:pt idx="93203">
                  <c:v>1</c:v>
                </c:pt>
                <c:pt idx="93204">
                  <c:v>1</c:v>
                </c:pt>
                <c:pt idx="93205">
                  <c:v>1</c:v>
                </c:pt>
                <c:pt idx="93206">
                  <c:v>1</c:v>
                </c:pt>
                <c:pt idx="93207">
                  <c:v>1</c:v>
                </c:pt>
                <c:pt idx="93208">
                  <c:v>1</c:v>
                </c:pt>
                <c:pt idx="93209">
                  <c:v>1</c:v>
                </c:pt>
                <c:pt idx="93210">
                  <c:v>1</c:v>
                </c:pt>
                <c:pt idx="93211">
                  <c:v>1</c:v>
                </c:pt>
                <c:pt idx="93212">
                  <c:v>1</c:v>
                </c:pt>
                <c:pt idx="93213">
                  <c:v>1</c:v>
                </c:pt>
                <c:pt idx="93214">
                  <c:v>1</c:v>
                </c:pt>
                <c:pt idx="93215">
                  <c:v>1</c:v>
                </c:pt>
                <c:pt idx="93216">
                  <c:v>1</c:v>
                </c:pt>
                <c:pt idx="93217">
                  <c:v>1</c:v>
                </c:pt>
                <c:pt idx="93218">
                  <c:v>1</c:v>
                </c:pt>
                <c:pt idx="93219">
                  <c:v>1</c:v>
                </c:pt>
                <c:pt idx="93220">
                  <c:v>1</c:v>
                </c:pt>
                <c:pt idx="93221">
                  <c:v>1</c:v>
                </c:pt>
                <c:pt idx="93222">
                  <c:v>1</c:v>
                </c:pt>
                <c:pt idx="93223">
                  <c:v>1</c:v>
                </c:pt>
                <c:pt idx="93224">
                  <c:v>1</c:v>
                </c:pt>
                <c:pt idx="93225">
                  <c:v>1</c:v>
                </c:pt>
                <c:pt idx="93226">
                  <c:v>1</c:v>
                </c:pt>
                <c:pt idx="93227">
                  <c:v>1</c:v>
                </c:pt>
                <c:pt idx="93228">
                  <c:v>0.85714285700000004</c:v>
                </c:pt>
                <c:pt idx="93229">
                  <c:v>1</c:v>
                </c:pt>
                <c:pt idx="93230">
                  <c:v>1</c:v>
                </c:pt>
                <c:pt idx="93231">
                  <c:v>1</c:v>
                </c:pt>
                <c:pt idx="93232">
                  <c:v>1</c:v>
                </c:pt>
                <c:pt idx="93233">
                  <c:v>1</c:v>
                </c:pt>
                <c:pt idx="93234">
                  <c:v>1</c:v>
                </c:pt>
                <c:pt idx="93235">
                  <c:v>1</c:v>
                </c:pt>
                <c:pt idx="93236">
                  <c:v>1</c:v>
                </c:pt>
                <c:pt idx="93237">
                  <c:v>1</c:v>
                </c:pt>
                <c:pt idx="93238">
                  <c:v>1</c:v>
                </c:pt>
                <c:pt idx="93239">
                  <c:v>1</c:v>
                </c:pt>
                <c:pt idx="93240">
                  <c:v>1</c:v>
                </c:pt>
                <c:pt idx="93241">
                  <c:v>1</c:v>
                </c:pt>
                <c:pt idx="93242">
                  <c:v>1</c:v>
                </c:pt>
                <c:pt idx="93243">
                  <c:v>1</c:v>
                </c:pt>
                <c:pt idx="93244">
                  <c:v>1</c:v>
                </c:pt>
                <c:pt idx="93245">
                  <c:v>1</c:v>
                </c:pt>
                <c:pt idx="93246">
                  <c:v>1</c:v>
                </c:pt>
                <c:pt idx="93247">
                  <c:v>1</c:v>
                </c:pt>
                <c:pt idx="93248">
                  <c:v>1</c:v>
                </c:pt>
                <c:pt idx="93249">
                  <c:v>1</c:v>
                </c:pt>
                <c:pt idx="93250">
                  <c:v>1</c:v>
                </c:pt>
                <c:pt idx="93251">
                  <c:v>1</c:v>
                </c:pt>
                <c:pt idx="93252">
                  <c:v>1</c:v>
                </c:pt>
                <c:pt idx="93253">
                  <c:v>1</c:v>
                </c:pt>
                <c:pt idx="93254">
                  <c:v>1</c:v>
                </c:pt>
                <c:pt idx="93255">
                  <c:v>1</c:v>
                </c:pt>
                <c:pt idx="93256">
                  <c:v>1</c:v>
                </c:pt>
                <c:pt idx="93257">
                  <c:v>1</c:v>
                </c:pt>
                <c:pt idx="93258">
                  <c:v>1</c:v>
                </c:pt>
                <c:pt idx="93259">
                  <c:v>1</c:v>
                </c:pt>
                <c:pt idx="93260">
                  <c:v>1</c:v>
                </c:pt>
                <c:pt idx="93261">
                  <c:v>1</c:v>
                </c:pt>
                <c:pt idx="93262">
                  <c:v>1</c:v>
                </c:pt>
                <c:pt idx="93263">
                  <c:v>1</c:v>
                </c:pt>
                <c:pt idx="93264">
                  <c:v>1</c:v>
                </c:pt>
                <c:pt idx="93265">
                  <c:v>1</c:v>
                </c:pt>
                <c:pt idx="93266">
                  <c:v>1</c:v>
                </c:pt>
                <c:pt idx="93267">
                  <c:v>1</c:v>
                </c:pt>
                <c:pt idx="93268">
                  <c:v>1</c:v>
                </c:pt>
                <c:pt idx="93269">
                  <c:v>1</c:v>
                </c:pt>
                <c:pt idx="93270">
                  <c:v>1</c:v>
                </c:pt>
                <c:pt idx="93271">
                  <c:v>1</c:v>
                </c:pt>
                <c:pt idx="93272">
                  <c:v>1</c:v>
                </c:pt>
                <c:pt idx="93273">
                  <c:v>1</c:v>
                </c:pt>
                <c:pt idx="93274">
                  <c:v>1</c:v>
                </c:pt>
                <c:pt idx="93275">
                  <c:v>1</c:v>
                </c:pt>
                <c:pt idx="93276">
                  <c:v>1</c:v>
                </c:pt>
                <c:pt idx="93277">
                  <c:v>1</c:v>
                </c:pt>
                <c:pt idx="93278">
                  <c:v>1</c:v>
                </c:pt>
                <c:pt idx="93279">
                  <c:v>1</c:v>
                </c:pt>
                <c:pt idx="93280">
                  <c:v>1</c:v>
                </c:pt>
                <c:pt idx="93281">
                  <c:v>1</c:v>
                </c:pt>
                <c:pt idx="93282">
                  <c:v>1</c:v>
                </c:pt>
                <c:pt idx="93283">
                  <c:v>1</c:v>
                </c:pt>
                <c:pt idx="93284">
                  <c:v>1</c:v>
                </c:pt>
                <c:pt idx="93285">
                  <c:v>1</c:v>
                </c:pt>
                <c:pt idx="93286">
                  <c:v>1</c:v>
                </c:pt>
                <c:pt idx="93287">
                  <c:v>1</c:v>
                </c:pt>
                <c:pt idx="93288">
                  <c:v>1</c:v>
                </c:pt>
                <c:pt idx="93289">
                  <c:v>1</c:v>
                </c:pt>
                <c:pt idx="93290">
                  <c:v>1</c:v>
                </c:pt>
                <c:pt idx="93291">
                  <c:v>1</c:v>
                </c:pt>
                <c:pt idx="93292">
                  <c:v>1</c:v>
                </c:pt>
                <c:pt idx="93293">
                  <c:v>1</c:v>
                </c:pt>
                <c:pt idx="93294">
                  <c:v>1</c:v>
                </c:pt>
                <c:pt idx="93295">
                  <c:v>1</c:v>
                </c:pt>
                <c:pt idx="93296">
                  <c:v>1</c:v>
                </c:pt>
                <c:pt idx="93297">
                  <c:v>1</c:v>
                </c:pt>
                <c:pt idx="93298">
                  <c:v>1</c:v>
                </c:pt>
                <c:pt idx="93299">
                  <c:v>1</c:v>
                </c:pt>
                <c:pt idx="93300">
                  <c:v>1</c:v>
                </c:pt>
                <c:pt idx="93301">
                  <c:v>1</c:v>
                </c:pt>
                <c:pt idx="93302">
                  <c:v>1</c:v>
                </c:pt>
                <c:pt idx="93303">
                  <c:v>1</c:v>
                </c:pt>
                <c:pt idx="93304">
                  <c:v>1</c:v>
                </c:pt>
                <c:pt idx="93305">
                  <c:v>1</c:v>
                </c:pt>
                <c:pt idx="93306">
                  <c:v>1</c:v>
                </c:pt>
                <c:pt idx="93307">
                  <c:v>1</c:v>
                </c:pt>
                <c:pt idx="93308">
                  <c:v>1</c:v>
                </c:pt>
                <c:pt idx="93309">
                  <c:v>1</c:v>
                </c:pt>
                <c:pt idx="93310">
                  <c:v>1</c:v>
                </c:pt>
                <c:pt idx="93311">
                  <c:v>1</c:v>
                </c:pt>
                <c:pt idx="93312">
                  <c:v>1</c:v>
                </c:pt>
                <c:pt idx="93313">
                  <c:v>1</c:v>
                </c:pt>
                <c:pt idx="93314">
                  <c:v>1</c:v>
                </c:pt>
                <c:pt idx="93315">
                  <c:v>1</c:v>
                </c:pt>
                <c:pt idx="93316">
                  <c:v>1</c:v>
                </c:pt>
                <c:pt idx="93317">
                  <c:v>1</c:v>
                </c:pt>
                <c:pt idx="93318">
                  <c:v>1</c:v>
                </c:pt>
                <c:pt idx="93319">
                  <c:v>1</c:v>
                </c:pt>
                <c:pt idx="93320">
                  <c:v>1</c:v>
                </c:pt>
                <c:pt idx="93321">
                  <c:v>1</c:v>
                </c:pt>
                <c:pt idx="93322">
                  <c:v>1</c:v>
                </c:pt>
                <c:pt idx="93323">
                  <c:v>1</c:v>
                </c:pt>
                <c:pt idx="93324">
                  <c:v>1</c:v>
                </c:pt>
                <c:pt idx="93325">
                  <c:v>1</c:v>
                </c:pt>
                <c:pt idx="93326">
                  <c:v>1</c:v>
                </c:pt>
                <c:pt idx="93327">
                  <c:v>1</c:v>
                </c:pt>
                <c:pt idx="93328">
                  <c:v>1</c:v>
                </c:pt>
                <c:pt idx="93329">
                  <c:v>1</c:v>
                </c:pt>
                <c:pt idx="93330">
                  <c:v>1</c:v>
                </c:pt>
                <c:pt idx="93331">
                  <c:v>1</c:v>
                </c:pt>
                <c:pt idx="93332">
                  <c:v>1</c:v>
                </c:pt>
                <c:pt idx="93333">
                  <c:v>1</c:v>
                </c:pt>
                <c:pt idx="93334">
                  <c:v>1</c:v>
                </c:pt>
                <c:pt idx="93335">
                  <c:v>1</c:v>
                </c:pt>
                <c:pt idx="93336">
                  <c:v>1</c:v>
                </c:pt>
                <c:pt idx="93337">
                  <c:v>1</c:v>
                </c:pt>
                <c:pt idx="93338">
                  <c:v>1</c:v>
                </c:pt>
                <c:pt idx="93339">
                  <c:v>1</c:v>
                </c:pt>
                <c:pt idx="93340">
                  <c:v>1</c:v>
                </c:pt>
                <c:pt idx="93341">
                  <c:v>1</c:v>
                </c:pt>
                <c:pt idx="93342">
                  <c:v>1</c:v>
                </c:pt>
                <c:pt idx="93343">
                  <c:v>1</c:v>
                </c:pt>
                <c:pt idx="93344">
                  <c:v>1</c:v>
                </c:pt>
                <c:pt idx="93345">
                  <c:v>1</c:v>
                </c:pt>
                <c:pt idx="93346">
                  <c:v>1</c:v>
                </c:pt>
                <c:pt idx="93347">
                  <c:v>1</c:v>
                </c:pt>
                <c:pt idx="93348">
                  <c:v>1</c:v>
                </c:pt>
                <c:pt idx="93349">
                  <c:v>1</c:v>
                </c:pt>
                <c:pt idx="93350">
                  <c:v>1</c:v>
                </c:pt>
                <c:pt idx="93351">
                  <c:v>1</c:v>
                </c:pt>
                <c:pt idx="93352">
                  <c:v>1</c:v>
                </c:pt>
                <c:pt idx="93353">
                  <c:v>1</c:v>
                </c:pt>
                <c:pt idx="93354">
                  <c:v>1</c:v>
                </c:pt>
                <c:pt idx="93355">
                  <c:v>1</c:v>
                </c:pt>
                <c:pt idx="93356">
                  <c:v>1</c:v>
                </c:pt>
                <c:pt idx="93357">
                  <c:v>1</c:v>
                </c:pt>
                <c:pt idx="93358">
                  <c:v>1</c:v>
                </c:pt>
                <c:pt idx="93359">
                  <c:v>1</c:v>
                </c:pt>
                <c:pt idx="93360">
                  <c:v>1</c:v>
                </c:pt>
                <c:pt idx="93361">
                  <c:v>1</c:v>
                </c:pt>
                <c:pt idx="93362">
                  <c:v>1</c:v>
                </c:pt>
                <c:pt idx="93363">
                  <c:v>1</c:v>
                </c:pt>
                <c:pt idx="93364">
                  <c:v>1</c:v>
                </c:pt>
                <c:pt idx="93365">
                  <c:v>1</c:v>
                </c:pt>
                <c:pt idx="93366">
                  <c:v>1</c:v>
                </c:pt>
                <c:pt idx="93367">
                  <c:v>1</c:v>
                </c:pt>
                <c:pt idx="93368">
                  <c:v>1</c:v>
                </c:pt>
                <c:pt idx="93369">
                  <c:v>1</c:v>
                </c:pt>
                <c:pt idx="93370">
                  <c:v>1</c:v>
                </c:pt>
                <c:pt idx="93371">
                  <c:v>1</c:v>
                </c:pt>
                <c:pt idx="93372">
                  <c:v>1</c:v>
                </c:pt>
                <c:pt idx="93373">
                  <c:v>1</c:v>
                </c:pt>
                <c:pt idx="93374">
                  <c:v>1</c:v>
                </c:pt>
                <c:pt idx="93375">
                  <c:v>1</c:v>
                </c:pt>
                <c:pt idx="93376">
                  <c:v>1</c:v>
                </c:pt>
                <c:pt idx="93377">
                  <c:v>1</c:v>
                </c:pt>
                <c:pt idx="93378">
                  <c:v>1</c:v>
                </c:pt>
                <c:pt idx="93379">
                  <c:v>1</c:v>
                </c:pt>
                <c:pt idx="93380">
                  <c:v>1</c:v>
                </c:pt>
                <c:pt idx="93381">
                  <c:v>1</c:v>
                </c:pt>
                <c:pt idx="93382">
                  <c:v>1</c:v>
                </c:pt>
                <c:pt idx="93383">
                  <c:v>1</c:v>
                </c:pt>
                <c:pt idx="93384">
                  <c:v>1</c:v>
                </c:pt>
                <c:pt idx="93385">
                  <c:v>1</c:v>
                </c:pt>
                <c:pt idx="93386">
                  <c:v>1</c:v>
                </c:pt>
                <c:pt idx="93387">
                  <c:v>1</c:v>
                </c:pt>
                <c:pt idx="93388">
                  <c:v>1</c:v>
                </c:pt>
                <c:pt idx="93389">
                  <c:v>1</c:v>
                </c:pt>
                <c:pt idx="93390">
                  <c:v>1</c:v>
                </c:pt>
                <c:pt idx="93391">
                  <c:v>1</c:v>
                </c:pt>
                <c:pt idx="93392">
                  <c:v>1</c:v>
                </c:pt>
                <c:pt idx="93393">
                  <c:v>1</c:v>
                </c:pt>
                <c:pt idx="93394">
                  <c:v>1</c:v>
                </c:pt>
                <c:pt idx="93395">
                  <c:v>1</c:v>
                </c:pt>
                <c:pt idx="93396">
                  <c:v>1</c:v>
                </c:pt>
                <c:pt idx="93397">
                  <c:v>1</c:v>
                </c:pt>
                <c:pt idx="93398">
                  <c:v>1</c:v>
                </c:pt>
                <c:pt idx="93399">
                  <c:v>1</c:v>
                </c:pt>
                <c:pt idx="93400">
                  <c:v>1</c:v>
                </c:pt>
                <c:pt idx="93401">
                  <c:v>1</c:v>
                </c:pt>
                <c:pt idx="93402">
                  <c:v>1</c:v>
                </c:pt>
                <c:pt idx="93403">
                  <c:v>1</c:v>
                </c:pt>
                <c:pt idx="93404">
                  <c:v>1</c:v>
                </c:pt>
                <c:pt idx="93405">
                  <c:v>1</c:v>
                </c:pt>
                <c:pt idx="93406">
                  <c:v>1</c:v>
                </c:pt>
                <c:pt idx="93407">
                  <c:v>1</c:v>
                </c:pt>
                <c:pt idx="93408">
                  <c:v>1</c:v>
                </c:pt>
                <c:pt idx="93409">
                  <c:v>1</c:v>
                </c:pt>
                <c:pt idx="93410">
                  <c:v>1</c:v>
                </c:pt>
                <c:pt idx="93411">
                  <c:v>1</c:v>
                </c:pt>
                <c:pt idx="93412">
                  <c:v>1</c:v>
                </c:pt>
                <c:pt idx="93413">
                  <c:v>1</c:v>
                </c:pt>
                <c:pt idx="93414">
                  <c:v>1</c:v>
                </c:pt>
                <c:pt idx="93415">
                  <c:v>1</c:v>
                </c:pt>
                <c:pt idx="93416">
                  <c:v>1</c:v>
                </c:pt>
                <c:pt idx="93417">
                  <c:v>1</c:v>
                </c:pt>
                <c:pt idx="93418">
                  <c:v>1</c:v>
                </c:pt>
                <c:pt idx="93419">
                  <c:v>1</c:v>
                </c:pt>
                <c:pt idx="93420">
                  <c:v>1</c:v>
                </c:pt>
                <c:pt idx="93421">
                  <c:v>1</c:v>
                </c:pt>
                <c:pt idx="93422">
                  <c:v>1</c:v>
                </c:pt>
                <c:pt idx="93423">
                  <c:v>1</c:v>
                </c:pt>
                <c:pt idx="93424">
                  <c:v>1</c:v>
                </c:pt>
                <c:pt idx="93425">
                  <c:v>1</c:v>
                </c:pt>
                <c:pt idx="93426">
                  <c:v>1</c:v>
                </c:pt>
                <c:pt idx="93427">
                  <c:v>1</c:v>
                </c:pt>
                <c:pt idx="93428">
                  <c:v>1</c:v>
                </c:pt>
                <c:pt idx="93429">
                  <c:v>1</c:v>
                </c:pt>
                <c:pt idx="93430">
                  <c:v>1</c:v>
                </c:pt>
                <c:pt idx="93431">
                  <c:v>1</c:v>
                </c:pt>
                <c:pt idx="93432">
                  <c:v>1</c:v>
                </c:pt>
                <c:pt idx="93433">
                  <c:v>1</c:v>
                </c:pt>
                <c:pt idx="93434">
                  <c:v>1</c:v>
                </c:pt>
                <c:pt idx="93435">
                  <c:v>1</c:v>
                </c:pt>
                <c:pt idx="93436">
                  <c:v>1</c:v>
                </c:pt>
                <c:pt idx="93437">
                  <c:v>1</c:v>
                </c:pt>
                <c:pt idx="93438">
                  <c:v>1</c:v>
                </c:pt>
                <c:pt idx="93439">
                  <c:v>1</c:v>
                </c:pt>
                <c:pt idx="93440">
                  <c:v>1</c:v>
                </c:pt>
                <c:pt idx="93441">
                  <c:v>1</c:v>
                </c:pt>
                <c:pt idx="93442">
                  <c:v>1</c:v>
                </c:pt>
                <c:pt idx="93443">
                  <c:v>1</c:v>
                </c:pt>
                <c:pt idx="93444">
                  <c:v>1</c:v>
                </c:pt>
                <c:pt idx="93445">
                  <c:v>1</c:v>
                </c:pt>
                <c:pt idx="93446">
                  <c:v>1</c:v>
                </c:pt>
                <c:pt idx="93447">
                  <c:v>1</c:v>
                </c:pt>
                <c:pt idx="93448">
                  <c:v>1</c:v>
                </c:pt>
                <c:pt idx="93449">
                  <c:v>1</c:v>
                </c:pt>
                <c:pt idx="93450">
                  <c:v>1</c:v>
                </c:pt>
                <c:pt idx="93451">
                  <c:v>1</c:v>
                </c:pt>
                <c:pt idx="93452">
                  <c:v>1</c:v>
                </c:pt>
                <c:pt idx="93453">
                  <c:v>1</c:v>
                </c:pt>
                <c:pt idx="93454">
                  <c:v>1</c:v>
                </c:pt>
                <c:pt idx="93455">
                  <c:v>0.28571428599999998</c:v>
                </c:pt>
                <c:pt idx="93456">
                  <c:v>1</c:v>
                </c:pt>
                <c:pt idx="93457">
                  <c:v>1</c:v>
                </c:pt>
                <c:pt idx="93458">
                  <c:v>1</c:v>
                </c:pt>
                <c:pt idx="93459">
                  <c:v>1</c:v>
                </c:pt>
                <c:pt idx="93460">
                  <c:v>1</c:v>
                </c:pt>
                <c:pt idx="93461">
                  <c:v>1</c:v>
                </c:pt>
                <c:pt idx="93462">
                  <c:v>1</c:v>
                </c:pt>
                <c:pt idx="93463">
                  <c:v>1</c:v>
                </c:pt>
                <c:pt idx="93464">
                  <c:v>1</c:v>
                </c:pt>
                <c:pt idx="93465">
                  <c:v>1</c:v>
                </c:pt>
                <c:pt idx="93466">
                  <c:v>1</c:v>
                </c:pt>
                <c:pt idx="93467">
                  <c:v>1</c:v>
                </c:pt>
                <c:pt idx="93468">
                  <c:v>1</c:v>
                </c:pt>
                <c:pt idx="93469">
                  <c:v>1</c:v>
                </c:pt>
                <c:pt idx="93470">
                  <c:v>1</c:v>
                </c:pt>
                <c:pt idx="93471">
                  <c:v>1</c:v>
                </c:pt>
                <c:pt idx="93472">
                  <c:v>1</c:v>
                </c:pt>
                <c:pt idx="93473">
                  <c:v>1</c:v>
                </c:pt>
                <c:pt idx="93474">
                  <c:v>1</c:v>
                </c:pt>
                <c:pt idx="93475">
                  <c:v>1</c:v>
                </c:pt>
                <c:pt idx="93476">
                  <c:v>1</c:v>
                </c:pt>
                <c:pt idx="93477">
                  <c:v>1</c:v>
                </c:pt>
                <c:pt idx="93478">
                  <c:v>1</c:v>
                </c:pt>
                <c:pt idx="93479">
                  <c:v>1</c:v>
                </c:pt>
                <c:pt idx="93480">
                  <c:v>1</c:v>
                </c:pt>
                <c:pt idx="93481">
                  <c:v>1</c:v>
                </c:pt>
                <c:pt idx="93482">
                  <c:v>1</c:v>
                </c:pt>
                <c:pt idx="93483">
                  <c:v>1</c:v>
                </c:pt>
                <c:pt idx="93484">
                  <c:v>1</c:v>
                </c:pt>
                <c:pt idx="93485">
                  <c:v>1</c:v>
                </c:pt>
                <c:pt idx="93486">
                  <c:v>1</c:v>
                </c:pt>
                <c:pt idx="93487">
                  <c:v>1</c:v>
                </c:pt>
                <c:pt idx="93488">
                  <c:v>1</c:v>
                </c:pt>
                <c:pt idx="93489">
                  <c:v>1</c:v>
                </c:pt>
                <c:pt idx="93490">
                  <c:v>1</c:v>
                </c:pt>
                <c:pt idx="93491">
                  <c:v>1</c:v>
                </c:pt>
                <c:pt idx="93492">
                  <c:v>1</c:v>
                </c:pt>
                <c:pt idx="93493">
                  <c:v>1</c:v>
                </c:pt>
                <c:pt idx="93494">
                  <c:v>1</c:v>
                </c:pt>
                <c:pt idx="93495">
                  <c:v>1</c:v>
                </c:pt>
                <c:pt idx="93496">
                  <c:v>1</c:v>
                </c:pt>
                <c:pt idx="93497">
                  <c:v>1</c:v>
                </c:pt>
                <c:pt idx="93498">
                  <c:v>1</c:v>
                </c:pt>
                <c:pt idx="93499">
                  <c:v>1</c:v>
                </c:pt>
                <c:pt idx="93500">
                  <c:v>1</c:v>
                </c:pt>
                <c:pt idx="93501">
                  <c:v>1</c:v>
                </c:pt>
                <c:pt idx="93502">
                  <c:v>1</c:v>
                </c:pt>
                <c:pt idx="93503">
                  <c:v>1</c:v>
                </c:pt>
                <c:pt idx="93504">
                  <c:v>1</c:v>
                </c:pt>
                <c:pt idx="93505">
                  <c:v>1</c:v>
                </c:pt>
                <c:pt idx="93506">
                  <c:v>1</c:v>
                </c:pt>
                <c:pt idx="93507">
                  <c:v>1</c:v>
                </c:pt>
                <c:pt idx="93508">
                  <c:v>1</c:v>
                </c:pt>
                <c:pt idx="93509">
                  <c:v>1</c:v>
                </c:pt>
                <c:pt idx="93510">
                  <c:v>1</c:v>
                </c:pt>
                <c:pt idx="93511">
                  <c:v>1</c:v>
                </c:pt>
                <c:pt idx="93512">
                  <c:v>1</c:v>
                </c:pt>
                <c:pt idx="93513">
                  <c:v>1</c:v>
                </c:pt>
                <c:pt idx="93514">
                  <c:v>1</c:v>
                </c:pt>
                <c:pt idx="93515">
                  <c:v>1</c:v>
                </c:pt>
                <c:pt idx="93516">
                  <c:v>1</c:v>
                </c:pt>
                <c:pt idx="93517">
                  <c:v>1</c:v>
                </c:pt>
                <c:pt idx="93518">
                  <c:v>1</c:v>
                </c:pt>
                <c:pt idx="93519">
                  <c:v>1</c:v>
                </c:pt>
                <c:pt idx="93520">
                  <c:v>1</c:v>
                </c:pt>
                <c:pt idx="93521">
                  <c:v>1</c:v>
                </c:pt>
                <c:pt idx="93522">
                  <c:v>1</c:v>
                </c:pt>
                <c:pt idx="93523">
                  <c:v>1</c:v>
                </c:pt>
                <c:pt idx="93524">
                  <c:v>1</c:v>
                </c:pt>
                <c:pt idx="93525">
                  <c:v>1</c:v>
                </c:pt>
                <c:pt idx="93526">
                  <c:v>1</c:v>
                </c:pt>
                <c:pt idx="93527">
                  <c:v>1</c:v>
                </c:pt>
                <c:pt idx="93528">
                  <c:v>1</c:v>
                </c:pt>
                <c:pt idx="93529">
                  <c:v>1</c:v>
                </c:pt>
                <c:pt idx="93530">
                  <c:v>1</c:v>
                </c:pt>
                <c:pt idx="93531">
                  <c:v>1</c:v>
                </c:pt>
                <c:pt idx="93532">
                  <c:v>1</c:v>
                </c:pt>
                <c:pt idx="93533">
                  <c:v>1</c:v>
                </c:pt>
                <c:pt idx="93534">
                  <c:v>1</c:v>
                </c:pt>
                <c:pt idx="93535">
                  <c:v>1</c:v>
                </c:pt>
                <c:pt idx="93536">
                  <c:v>1</c:v>
                </c:pt>
                <c:pt idx="93537">
                  <c:v>1</c:v>
                </c:pt>
                <c:pt idx="93538">
                  <c:v>1</c:v>
                </c:pt>
                <c:pt idx="93539">
                  <c:v>1</c:v>
                </c:pt>
                <c:pt idx="93540">
                  <c:v>1</c:v>
                </c:pt>
                <c:pt idx="93541">
                  <c:v>1</c:v>
                </c:pt>
                <c:pt idx="93542">
                  <c:v>1</c:v>
                </c:pt>
                <c:pt idx="93543">
                  <c:v>1</c:v>
                </c:pt>
                <c:pt idx="93544">
                  <c:v>1</c:v>
                </c:pt>
                <c:pt idx="93545">
                  <c:v>1</c:v>
                </c:pt>
                <c:pt idx="93546">
                  <c:v>1</c:v>
                </c:pt>
                <c:pt idx="93547">
                  <c:v>1</c:v>
                </c:pt>
                <c:pt idx="93548">
                  <c:v>1</c:v>
                </c:pt>
                <c:pt idx="93549">
                  <c:v>1</c:v>
                </c:pt>
                <c:pt idx="93550">
                  <c:v>1</c:v>
                </c:pt>
                <c:pt idx="93551">
                  <c:v>1</c:v>
                </c:pt>
                <c:pt idx="93552">
                  <c:v>1</c:v>
                </c:pt>
                <c:pt idx="93553">
                  <c:v>1</c:v>
                </c:pt>
                <c:pt idx="93554">
                  <c:v>1</c:v>
                </c:pt>
                <c:pt idx="93555">
                  <c:v>1</c:v>
                </c:pt>
                <c:pt idx="93556">
                  <c:v>1</c:v>
                </c:pt>
                <c:pt idx="93557">
                  <c:v>1</c:v>
                </c:pt>
                <c:pt idx="93558">
                  <c:v>1</c:v>
                </c:pt>
                <c:pt idx="93559">
                  <c:v>1</c:v>
                </c:pt>
                <c:pt idx="93560">
                  <c:v>1</c:v>
                </c:pt>
                <c:pt idx="93561">
                  <c:v>1</c:v>
                </c:pt>
                <c:pt idx="93562">
                  <c:v>1</c:v>
                </c:pt>
                <c:pt idx="93563">
                  <c:v>1</c:v>
                </c:pt>
                <c:pt idx="93564">
                  <c:v>1</c:v>
                </c:pt>
                <c:pt idx="93565">
                  <c:v>1</c:v>
                </c:pt>
                <c:pt idx="93566">
                  <c:v>1</c:v>
                </c:pt>
                <c:pt idx="93567">
                  <c:v>1</c:v>
                </c:pt>
                <c:pt idx="93568">
                  <c:v>1</c:v>
                </c:pt>
                <c:pt idx="93569">
                  <c:v>1</c:v>
                </c:pt>
                <c:pt idx="93570">
                  <c:v>1</c:v>
                </c:pt>
                <c:pt idx="93571">
                  <c:v>1</c:v>
                </c:pt>
                <c:pt idx="93572">
                  <c:v>1</c:v>
                </c:pt>
                <c:pt idx="93573">
                  <c:v>1</c:v>
                </c:pt>
                <c:pt idx="93574">
                  <c:v>1</c:v>
                </c:pt>
                <c:pt idx="93575">
                  <c:v>1</c:v>
                </c:pt>
                <c:pt idx="93576">
                  <c:v>1</c:v>
                </c:pt>
                <c:pt idx="93577">
                  <c:v>1</c:v>
                </c:pt>
                <c:pt idx="93578">
                  <c:v>1</c:v>
                </c:pt>
                <c:pt idx="93579">
                  <c:v>1</c:v>
                </c:pt>
                <c:pt idx="93580">
                  <c:v>1</c:v>
                </c:pt>
                <c:pt idx="93581">
                  <c:v>1</c:v>
                </c:pt>
                <c:pt idx="93582">
                  <c:v>1</c:v>
                </c:pt>
                <c:pt idx="93583">
                  <c:v>1</c:v>
                </c:pt>
                <c:pt idx="93584">
                  <c:v>1</c:v>
                </c:pt>
                <c:pt idx="93585">
                  <c:v>1</c:v>
                </c:pt>
                <c:pt idx="93586">
                  <c:v>1</c:v>
                </c:pt>
                <c:pt idx="93587">
                  <c:v>1</c:v>
                </c:pt>
                <c:pt idx="93588">
                  <c:v>1</c:v>
                </c:pt>
                <c:pt idx="93589">
                  <c:v>1</c:v>
                </c:pt>
                <c:pt idx="93590">
                  <c:v>1</c:v>
                </c:pt>
                <c:pt idx="93591">
                  <c:v>1</c:v>
                </c:pt>
                <c:pt idx="93592">
                  <c:v>1</c:v>
                </c:pt>
                <c:pt idx="93593">
                  <c:v>1</c:v>
                </c:pt>
                <c:pt idx="93594">
                  <c:v>1</c:v>
                </c:pt>
                <c:pt idx="93595">
                  <c:v>1</c:v>
                </c:pt>
                <c:pt idx="93596">
                  <c:v>1</c:v>
                </c:pt>
                <c:pt idx="93597">
                  <c:v>1</c:v>
                </c:pt>
                <c:pt idx="93598">
                  <c:v>1</c:v>
                </c:pt>
                <c:pt idx="93599">
                  <c:v>1</c:v>
                </c:pt>
                <c:pt idx="93600">
                  <c:v>1</c:v>
                </c:pt>
                <c:pt idx="93601">
                  <c:v>1</c:v>
                </c:pt>
                <c:pt idx="93602">
                  <c:v>1</c:v>
                </c:pt>
                <c:pt idx="93603">
                  <c:v>1</c:v>
                </c:pt>
                <c:pt idx="93604">
                  <c:v>1</c:v>
                </c:pt>
                <c:pt idx="93605">
                  <c:v>1</c:v>
                </c:pt>
                <c:pt idx="93606">
                  <c:v>1</c:v>
                </c:pt>
                <c:pt idx="93607">
                  <c:v>1</c:v>
                </c:pt>
                <c:pt idx="93608">
                  <c:v>1</c:v>
                </c:pt>
                <c:pt idx="93609">
                  <c:v>1</c:v>
                </c:pt>
                <c:pt idx="93610">
                  <c:v>1</c:v>
                </c:pt>
                <c:pt idx="93611">
                  <c:v>1</c:v>
                </c:pt>
                <c:pt idx="93612">
                  <c:v>1</c:v>
                </c:pt>
                <c:pt idx="93613">
                  <c:v>1</c:v>
                </c:pt>
                <c:pt idx="93614">
                  <c:v>1</c:v>
                </c:pt>
                <c:pt idx="93615">
                  <c:v>1</c:v>
                </c:pt>
                <c:pt idx="93616">
                  <c:v>1</c:v>
                </c:pt>
                <c:pt idx="93617">
                  <c:v>1</c:v>
                </c:pt>
                <c:pt idx="93618">
                  <c:v>1</c:v>
                </c:pt>
                <c:pt idx="93619">
                  <c:v>1</c:v>
                </c:pt>
                <c:pt idx="93620">
                  <c:v>1</c:v>
                </c:pt>
                <c:pt idx="93621">
                  <c:v>1</c:v>
                </c:pt>
                <c:pt idx="93622">
                  <c:v>1</c:v>
                </c:pt>
                <c:pt idx="93623">
                  <c:v>1</c:v>
                </c:pt>
                <c:pt idx="93624">
                  <c:v>1</c:v>
                </c:pt>
                <c:pt idx="93625">
                  <c:v>1</c:v>
                </c:pt>
                <c:pt idx="93626">
                  <c:v>1</c:v>
                </c:pt>
                <c:pt idx="93627">
                  <c:v>1</c:v>
                </c:pt>
                <c:pt idx="93628">
                  <c:v>1</c:v>
                </c:pt>
                <c:pt idx="93629">
                  <c:v>1</c:v>
                </c:pt>
                <c:pt idx="93630">
                  <c:v>1</c:v>
                </c:pt>
                <c:pt idx="93631">
                  <c:v>1</c:v>
                </c:pt>
                <c:pt idx="93632">
                  <c:v>1</c:v>
                </c:pt>
                <c:pt idx="93633">
                  <c:v>1</c:v>
                </c:pt>
                <c:pt idx="93634">
                  <c:v>1</c:v>
                </c:pt>
                <c:pt idx="93635">
                  <c:v>1</c:v>
                </c:pt>
                <c:pt idx="93636">
                  <c:v>1</c:v>
                </c:pt>
                <c:pt idx="93637">
                  <c:v>1</c:v>
                </c:pt>
                <c:pt idx="93638">
                  <c:v>1</c:v>
                </c:pt>
                <c:pt idx="93639">
                  <c:v>1</c:v>
                </c:pt>
                <c:pt idx="93640">
                  <c:v>1</c:v>
                </c:pt>
                <c:pt idx="93641">
                  <c:v>1</c:v>
                </c:pt>
                <c:pt idx="93642">
                  <c:v>1</c:v>
                </c:pt>
                <c:pt idx="93643">
                  <c:v>1</c:v>
                </c:pt>
                <c:pt idx="93644">
                  <c:v>1</c:v>
                </c:pt>
                <c:pt idx="93645">
                  <c:v>1</c:v>
                </c:pt>
                <c:pt idx="93646">
                  <c:v>1</c:v>
                </c:pt>
                <c:pt idx="93647">
                  <c:v>1</c:v>
                </c:pt>
                <c:pt idx="93648">
                  <c:v>1</c:v>
                </c:pt>
                <c:pt idx="93649">
                  <c:v>1</c:v>
                </c:pt>
                <c:pt idx="93650">
                  <c:v>1</c:v>
                </c:pt>
                <c:pt idx="93651">
                  <c:v>1</c:v>
                </c:pt>
                <c:pt idx="93652">
                  <c:v>1</c:v>
                </c:pt>
                <c:pt idx="93653">
                  <c:v>1</c:v>
                </c:pt>
                <c:pt idx="93654">
                  <c:v>1</c:v>
                </c:pt>
                <c:pt idx="93655">
                  <c:v>1</c:v>
                </c:pt>
                <c:pt idx="93656">
                  <c:v>1</c:v>
                </c:pt>
                <c:pt idx="93657">
                  <c:v>1</c:v>
                </c:pt>
                <c:pt idx="93658">
                  <c:v>1</c:v>
                </c:pt>
                <c:pt idx="93659">
                  <c:v>1</c:v>
                </c:pt>
                <c:pt idx="93660">
                  <c:v>1</c:v>
                </c:pt>
                <c:pt idx="93661">
                  <c:v>1</c:v>
                </c:pt>
                <c:pt idx="93662">
                  <c:v>1</c:v>
                </c:pt>
                <c:pt idx="93663">
                  <c:v>1</c:v>
                </c:pt>
                <c:pt idx="93664">
                  <c:v>1</c:v>
                </c:pt>
                <c:pt idx="93665">
                  <c:v>1</c:v>
                </c:pt>
                <c:pt idx="93666">
                  <c:v>1</c:v>
                </c:pt>
                <c:pt idx="93667">
                  <c:v>1</c:v>
                </c:pt>
                <c:pt idx="93668">
                  <c:v>1</c:v>
                </c:pt>
                <c:pt idx="93669">
                  <c:v>1</c:v>
                </c:pt>
                <c:pt idx="93670">
                  <c:v>1</c:v>
                </c:pt>
                <c:pt idx="93671">
                  <c:v>1</c:v>
                </c:pt>
                <c:pt idx="93672">
                  <c:v>1</c:v>
                </c:pt>
                <c:pt idx="93673">
                  <c:v>1</c:v>
                </c:pt>
                <c:pt idx="93674">
                  <c:v>1</c:v>
                </c:pt>
                <c:pt idx="93675">
                  <c:v>1</c:v>
                </c:pt>
                <c:pt idx="93676">
                  <c:v>1</c:v>
                </c:pt>
                <c:pt idx="93677">
                  <c:v>1</c:v>
                </c:pt>
                <c:pt idx="93678">
                  <c:v>1</c:v>
                </c:pt>
                <c:pt idx="93679">
                  <c:v>1</c:v>
                </c:pt>
                <c:pt idx="93680">
                  <c:v>1</c:v>
                </c:pt>
                <c:pt idx="93681">
                  <c:v>1</c:v>
                </c:pt>
                <c:pt idx="93682">
                  <c:v>1</c:v>
                </c:pt>
                <c:pt idx="93683">
                  <c:v>1</c:v>
                </c:pt>
                <c:pt idx="93684">
                  <c:v>1</c:v>
                </c:pt>
                <c:pt idx="93685">
                  <c:v>1</c:v>
                </c:pt>
                <c:pt idx="93686">
                  <c:v>1</c:v>
                </c:pt>
                <c:pt idx="93687">
                  <c:v>1</c:v>
                </c:pt>
                <c:pt idx="93688">
                  <c:v>1</c:v>
                </c:pt>
                <c:pt idx="93689">
                  <c:v>1</c:v>
                </c:pt>
                <c:pt idx="93690">
                  <c:v>1</c:v>
                </c:pt>
                <c:pt idx="93691">
                  <c:v>1</c:v>
                </c:pt>
                <c:pt idx="93692">
                  <c:v>1</c:v>
                </c:pt>
                <c:pt idx="93693">
                  <c:v>1</c:v>
                </c:pt>
                <c:pt idx="93694">
                  <c:v>1</c:v>
                </c:pt>
                <c:pt idx="93695">
                  <c:v>1</c:v>
                </c:pt>
                <c:pt idx="93696">
                  <c:v>1</c:v>
                </c:pt>
                <c:pt idx="93697">
                  <c:v>1</c:v>
                </c:pt>
                <c:pt idx="93698">
                  <c:v>1</c:v>
                </c:pt>
                <c:pt idx="93699">
                  <c:v>1</c:v>
                </c:pt>
                <c:pt idx="93700">
                  <c:v>1</c:v>
                </c:pt>
                <c:pt idx="93701">
                  <c:v>1</c:v>
                </c:pt>
                <c:pt idx="93702">
                  <c:v>1</c:v>
                </c:pt>
                <c:pt idx="93703">
                  <c:v>1</c:v>
                </c:pt>
                <c:pt idx="93704">
                  <c:v>1</c:v>
                </c:pt>
                <c:pt idx="93705">
                  <c:v>1</c:v>
                </c:pt>
                <c:pt idx="93706">
                  <c:v>1</c:v>
                </c:pt>
                <c:pt idx="93707">
                  <c:v>1</c:v>
                </c:pt>
                <c:pt idx="93708">
                  <c:v>1</c:v>
                </c:pt>
                <c:pt idx="93709">
                  <c:v>1</c:v>
                </c:pt>
                <c:pt idx="93710">
                  <c:v>1</c:v>
                </c:pt>
                <c:pt idx="93711">
                  <c:v>1</c:v>
                </c:pt>
                <c:pt idx="93712">
                  <c:v>1</c:v>
                </c:pt>
                <c:pt idx="93713">
                  <c:v>1</c:v>
                </c:pt>
                <c:pt idx="93714">
                  <c:v>1</c:v>
                </c:pt>
                <c:pt idx="93715">
                  <c:v>1</c:v>
                </c:pt>
                <c:pt idx="93716">
                  <c:v>1</c:v>
                </c:pt>
                <c:pt idx="93717">
                  <c:v>1</c:v>
                </c:pt>
                <c:pt idx="93718">
                  <c:v>1</c:v>
                </c:pt>
                <c:pt idx="93719">
                  <c:v>1</c:v>
                </c:pt>
                <c:pt idx="93720">
                  <c:v>1</c:v>
                </c:pt>
                <c:pt idx="93721">
                  <c:v>1</c:v>
                </c:pt>
                <c:pt idx="93722">
                  <c:v>1</c:v>
                </c:pt>
                <c:pt idx="93723">
                  <c:v>1</c:v>
                </c:pt>
                <c:pt idx="93724">
                  <c:v>1</c:v>
                </c:pt>
                <c:pt idx="93725">
                  <c:v>1</c:v>
                </c:pt>
                <c:pt idx="93726">
                  <c:v>1</c:v>
                </c:pt>
                <c:pt idx="93727">
                  <c:v>1</c:v>
                </c:pt>
                <c:pt idx="93728">
                  <c:v>1</c:v>
                </c:pt>
                <c:pt idx="93729">
                  <c:v>1</c:v>
                </c:pt>
                <c:pt idx="93730">
                  <c:v>1</c:v>
                </c:pt>
                <c:pt idx="93731">
                  <c:v>1</c:v>
                </c:pt>
                <c:pt idx="93732">
                  <c:v>1</c:v>
                </c:pt>
                <c:pt idx="93733">
                  <c:v>1</c:v>
                </c:pt>
                <c:pt idx="93734">
                  <c:v>1</c:v>
                </c:pt>
                <c:pt idx="93735">
                  <c:v>1</c:v>
                </c:pt>
                <c:pt idx="93736">
                  <c:v>1</c:v>
                </c:pt>
                <c:pt idx="93737">
                  <c:v>1</c:v>
                </c:pt>
                <c:pt idx="93738">
                  <c:v>1</c:v>
                </c:pt>
                <c:pt idx="93739">
                  <c:v>1</c:v>
                </c:pt>
                <c:pt idx="93740">
                  <c:v>1</c:v>
                </c:pt>
                <c:pt idx="93741">
                  <c:v>1</c:v>
                </c:pt>
                <c:pt idx="93742">
                  <c:v>1</c:v>
                </c:pt>
                <c:pt idx="93743">
                  <c:v>1</c:v>
                </c:pt>
                <c:pt idx="93744">
                  <c:v>1</c:v>
                </c:pt>
                <c:pt idx="93745">
                  <c:v>1</c:v>
                </c:pt>
                <c:pt idx="93746">
                  <c:v>1</c:v>
                </c:pt>
                <c:pt idx="93747">
                  <c:v>1</c:v>
                </c:pt>
                <c:pt idx="93748">
                  <c:v>1</c:v>
                </c:pt>
                <c:pt idx="93749">
                  <c:v>1</c:v>
                </c:pt>
                <c:pt idx="93750">
                  <c:v>1</c:v>
                </c:pt>
                <c:pt idx="93751">
                  <c:v>1</c:v>
                </c:pt>
                <c:pt idx="93752">
                  <c:v>1</c:v>
                </c:pt>
                <c:pt idx="93753">
                  <c:v>1</c:v>
                </c:pt>
                <c:pt idx="93754">
                  <c:v>1</c:v>
                </c:pt>
                <c:pt idx="93755">
                  <c:v>1</c:v>
                </c:pt>
                <c:pt idx="93756">
                  <c:v>1</c:v>
                </c:pt>
                <c:pt idx="93757">
                  <c:v>1</c:v>
                </c:pt>
                <c:pt idx="93758">
                  <c:v>1</c:v>
                </c:pt>
                <c:pt idx="93759">
                  <c:v>1</c:v>
                </c:pt>
                <c:pt idx="93760">
                  <c:v>1</c:v>
                </c:pt>
                <c:pt idx="93761">
                  <c:v>1</c:v>
                </c:pt>
                <c:pt idx="93762">
                  <c:v>1</c:v>
                </c:pt>
                <c:pt idx="93763">
                  <c:v>1</c:v>
                </c:pt>
                <c:pt idx="93764">
                  <c:v>1</c:v>
                </c:pt>
                <c:pt idx="93765">
                  <c:v>1</c:v>
                </c:pt>
                <c:pt idx="93766">
                  <c:v>1</c:v>
                </c:pt>
                <c:pt idx="93767">
                  <c:v>1</c:v>
                </c:pt>
                <c:pt idx="93768">
                  <c:v>1</c:v>
                </c:pt>
                <c:pt idx="93769">
                  <c:v>1</c:v>
                </c:pt>
                <c:pt idx="93770">
                  <c:v>1</c:v>
                </c:pt>
                <c:pt idx="93771">
                  <c:v>1</c:v>
                </c:pt>
                <c:pt idx="93772">
                  <c:v>1</c:v>
                </c:pt>
                <c:pt idx="93773">
                  <c:v>1</c:v>
                </c:pt>
                <c:pt idx="93774">
                  <c:v>1</c:v>
                </c:pt>
                <c:pt idx="93775">
                  <c:v>1</c:v>
                </c:pt>
                <c:pt idx="93776">
                  <c:v>1</c:v>
                </c:pt>
                <c:pt idx="93777">
                  <c:v>1</c:v>
                </c:pt>
                <c:pt idx="93778">
                  <c:v>1</c:v>
                </c:pt>
                <c:pt idx="93779">
                  <c:v>1</c:v>
                </c:pt>
                <c:pt idx="93780">
                  <c:v>1</c:v>
                </c:pt>
                <c:pt idx="93781">
                  <c:v>1</c:v>
                </c:pt>
                <c:pt idx="93782">
                  <c:v>1</c:v>
                </c:pt>
                <c:pt idx="93783">
                  <c:v>1</c:v>
                </c:pt>
                <c:pt idx="93784">
                  <c:v>1</c:v>
                </c:pt>
                <c:pt idx="93785">
                  <c:v>1</c:v>
                </c:pt>
                <c:pt idx="93786">
                  <c:v>1</c:v>
                </c:pt>
                <c:pt idx="93787">
                  <c:v>1</c:v>
                </c:pt>
                <c:pt idx="93788">
                  <c:v>1</c:v>
                </c:pt>
                <c:pt idx="93789">
                  <c:v>1</c:v>
                </c:pt>
                <c:pt idx="93790">
                  <c:v>1</c:v>
                </c:pt>
                <c:pt idx="93791">
                  <c:v>1</c:v>
                </c:pt>
                <c:pt idx="93792">
                  <c:v>1</c:v>
                </c:pt>
                <c:pt idx="93793">
                  <c:v>1</c:v>
                </c:pt>
                <c:pt idx="93794">
                  <c:v>1</c:v>
                </c:pt>
                <c:pt idx="93795">
                  <c:v>1</c:v>
                </c:pt>
                <c:pt idx="93796">
                  <c:v>1</c:v>
                </c:pt>
                <c:pt idx="93797">
                  <c:v>1</c:v>
                </c:pt>
                <c:pt idx="93798">
                  <c:v>1</c:v>
                </c:pt>
                <c:pt idx="93799">
                  <c:v>1</c:v>
                </c:pt>
                <c:pt idx="93800">
                  <c:v>1</c:v>
                </c:pt>
                <c:pt idx="93801">
                  <c:v>1</c:v>
                </c:pt>
                <c:pt idx="93802">
                  <c:v>1</c:v>
                </c:pt>
                <c:pt idx="93803">
                  <c:v>0.14285714299999999</c:v>
                </c:pt>
                <c:pt idx="93804">
                  <c:v>1</c:v>
                </c:pt>
                <c:pt idx="93805">
                  <c:v>1</c:v>
                </c:pt>
                <c:pt idx="93806">
                  <c:v>1</c:v>
                </c:pt>
                <c:pt idx="93807">
                  <c:v>1</c:v>
                </c:pt>
                <c:pt idx="93808">
                  <c:v>1</c:v>
                </c:pt>
                <c:pt idx="93809">
                  <c:v>1</c:v>
                </c:pt>
                <c:pt idx="93810">
                  <c:v>1</c:v>
                </c:pt>
                <c:pt idx="93811">
                  <c:v>1</c:v>
                </c:pt>
                <c:pt idx="93812">
                  <c:v>1</c:v>
                </c:pt>
                <c:pt idx="93813">
                  <c:v>1</c:v>
                </c:pt>
                <c:pt idx="93814">
                  <c:v>1</c:v>
                </c:pt>
                <c:pt idx="93815">
                  <c:v>1</c:v>
                </c:pt>
                <c:pt idx="93816">
                  <c:v>1</c:v>
                </c:pt>
                <c:pt idx="93817">
                  <c:v>1</c:v>
                </c:pt>
                <c:pt idx="93818">
                  <c:v>1</c:v>
                </c:pt>
                <c:pt idx="93819">
                  <c:v>1</c:v>
                </c:pt>
                <c:pt idx="93820">
                  <c:v>1</c:v>
                </c:pt>
                <c:pt idx="93821">
                  <c:v>1</c:v>
                </c:pt>
                <c:pt idx="93822">
                  <c:v>1</c:v>
                </c:pt>
                <c:pt idx="93823">
                  <c:v>1</c:v>
                </c:pt>
                <c:pt idx="93824">
                  <c:v>1</c:v>
                </c:pt>
                <c:pt idx="93825">
                  <c:v>1</c:v>
                </c:pt>
                <c:pt idx="93826">
                  <c:v>1</c:v>
                </c:pt>
                <c:pt idx="93827">
                  <c:v>1</c:v>
                </c:pt>
                <c:pt idx="93828">
                  <c:v>1</c:v>
                </c:pt>
                <c:pt idx="93829">
                  <c:v>1</c:v>
                </c:pt>
                <c:pt idx="93830">
                  <c:v>1</c:v>
                </c:pt>
                <c:pt idx="93831">
                  <c:v>1</c:v>
                </c:pt>
                <c:pt idx="93832">
                  <c:v>1</c:v>
                </c:pt>
                <c:pt idx="93833">
                  <c:v>1</c:v>
                </c:pt>
                <c:pt idx="93834">
                  <c:v>1</c:v>
                </c:pt>
                <c:pt idx="93835">
                  <c:v>1</c:v>
                </c:pt>
                <c:pt idx="93836">
                  <c:v>1</c:v>
                </c:pt>
                <c:pt idx="93837">
                  <c:v>1</c:v>
                </c:pt>
                <c:pt idx="93838">
                  <c:v>1</c:v>
                </c:pt>
                <c:pt idx="93839">
                  <c:v>1</c:v>
                </c:pt>
                <c:pt idx="93840">
                  <c:v>1</c:v>
                </c:pt>
                <c:pt idx="93841">
                  <c:v>1</c:v>
                </c:pt>
                <c:pt idx="93842">
                  <c:v>1</c:v>
                </c:pt>
                <c:pt idx="93843">
                  <c:v>1</c:v>
                </c:pt>
                <c:pt idx="93844">
                  <c:v>1</c:v>
                </c:pt>
                <c:pt idx="93845">
                  <c:v>1</c:v>
                </c:pt>
                <c:pt idx="93846">
                  <c:v>1</c:v>
                </c:pt>
                <c:pt idx="93847">
                  <c:v>1</c:v>
                </c:pt>
                <c:pt idx="93848">
                  <c:v>1</c:v>
                </c:pt>
                <c:pt idx="93849">
                  <c:v>1</c:v>
                </c:pt>
                <c:pt idx="93850">
                  <c:v>1</c:v>
                </c:pt>
                <c:pt idx="93851">
                  <c:v>1</c:v>
                </c:pt>
                <c:pt idx="93852">
                  <c:v>1</c:v>
                </c:pt>
                <c:pt idx="93853">
                  <c:v>1</c:v>
                </c:pt>
                <c:pt idx="93854">
                  <c:v>1</c:v>
                </c:pt>
                <c:pt idx="93855">
                  <c:v>1</c:v>
                </c:pt>
                <c:pt idx="93856">
                  <c:v>1</c:v>
                </c:pt>
                <c:pt idx="93857">
                  <c:v>1</c:v>
                </c:pt>
                <c:pt idx="93858">
                  <c:v>1</c:v>
                </c:pt>
                <c:pt idx="93859">
                  <c:v>1</c:v>
                </c:pt>
                <c:pt idx="93860">
                  <c:v>1</c:v>
                </c:pt>
                <c:pt idx="93861">
                  <c:v>1</c:v>
                </c:pt>
                <c:pt idx="93862">
                  <c:v>1</c:v>
                </c:pt>
                <c:pt idx="93863">
                  <c:v>1</c:v>
                </c:pt>
                <c:pt idx="93864">
                  <c:v>1</c:v>
                </c:pt>
                <c:pt idx="93865">
                  <c:v>1</c:v>
                </c:pt>
                <c:pt idx="93866">
                  <c:v>1</c:v>
                </c:pt>
                <c:pt idx="93867">
                  <c:v>1</c:v>
                </c:pt>
                <c:pt idx="93868">
                  <c:v>1</c:v>
                </c:pt>
                <c:pt idx="93869">
                  <c:v>1</c:v>
                </c:pt>
                <c:pt idx="93870">
                  <c:v>1</c:v>
                </c:pt>
                <c:pt idx="93871">
                  <c:v>1</c:v>
                </c:pt>
                <c:pt idx="93872">
                  <c:v>1</c:v>
                </c:pt>
                <c:pt idx="93873">
                  <c:v>1</c:v>
                </c:pt>
                <c:pt idx="93874">
                  <c:v>1</c:v>
                </c:pt>
                <c:pt idx="93875">
                  <c:v>1</c:v>
                </c:pt>
                <c:pt idx="93876">
                  <c:v>1</c:v>
                </c:pt>
                <c:pt idx="93877">
                  <c:v>1</c:v>
                </c:pt>
                <c:pt idx="93878">
                  <c:v>1</c:v>
                </c:pt>
                <c:pt idx="93879">
                  <c:v>1</c:v>
                </c:pt>
                <c:pt idx="93880">
                  <c:v>1</c:v>
                </c:pt>
                <c:pt idx="93881">
                  <c:v>1</c:v>
                </c:pt>
                <c:pt idx="93882">
                  <c:v>1</c:v>
                </c:pt>
                <c:pt idx="93883">
                  <c:v>1</c:v>
                </c:pt>
                <c:pt idx="93884">
                  <c:v>1</c:v>
                </c:pt>
                <c:pt idx="93885">
                  <c:v>1</c:v>
                </c:pt>
                <c:pt idx="93886">
                  <c:v>1</c:v>
                </c:pt>
                <c:pt idx="93887">
                  <c:v>1</c:v>
                </c:pt>
                <c:pt idx="93888">
                  <c:v>1</c:v>
                </c:pt>
                <c:pt idx="93889">
                  <c:v>1</c:v>
                </c:pt>
                <c:pt idx="93890">
                  <c:v>1</c:v>
                </c:pt>
                <c:pt idx="93891">
                  <c:v>1</c:v>
                </c:pt>
                <c:pt idx="93892">
                  <c:v>1</c:v>
                </c:pt>
                <c:pt idx="93893">
                  <c:v>1</c:v>
                </c:pt>
                <c:pt idx="93894">
                  <c:v>1</c:v>
                </c:pt>
                <c:pt idx="93895">
                  <c:v>1</c:v>
                </c:pt>
                <c:pt idx="93896">
                  <c:v>1</c:v>
                </c:pt>
                <c:pt idx="93897">
                  <c:v>1</c:v>
                </c:pt>
                <c:pt idx="93898">
                  <c:v>1</c:v>
                </c:pt>
                <c:pt idx="93899">
                  <c:v>1</c:v>
                </c:pt>
                <c:pt idx="93900">
                  <c:v>1</c:v>
                </c:pt>
                <c:pt idx="93901">
                  <c:v>1</c:v>
                </c:pt>
                <c:pt idx="93902">
                  <c:v>1</c:v>
                </c:pt>
                <c:pt idx="93903">
                  <c:v>1</c:v>
                </c:pt>
                <c:pt idx="93904">
                  <c:v>1</c:v>
                </c:pt>
                <c:pt idx="93905">
                  <c:v>1</c:v>
                </c:pt>
                <c:pt idx="93906">
                  <c:v>1</c:v>
                </c:pt>
                <c:pt idx="93907">
                  <c:v>1</c:v>
                </c:pt>
                <c:pt idx="93908">
                  <c:v>1</c:v>
                </c:pt>
                <c:pt idx="93909">
                  <c:v>1</c:v>
                </c:pt>
                <c:pt idx="93910">
                  <c:v>1</c:v>
                </c:pt>
                <c:pt idx="93911">
                  <c:v>1</c:v>
                </c:pt>
                <c:pt idx="93912">
                  <c:v>1</c:v>
                </c:pt>
                <c:pt idx="93913">
                  <c:v>1</c:v>
                </c:pt>
                <c:pt idx="93914">
                  <c:v>1</c:v>
                </c:pt>
                <c:pt idx="93915">
                  <c:v>1</c:v>
                </c:pt>
                <c:pt idx="93916">
                  <c:v>1</c:v>
                </c:pt>
                <c:pt idx="93917">
                  <c:v>1</c:v>
                </c:pt>
                <c:pt idx="93918">
                  <c:v>1</c:v>
                </c:pt>
                <c:pt idx="93919">
                  <c:v>1</c:v>
                </c:pt>
                <c:pt idx="93920">
                  <c:v>1</c:v>
                </c:pt>
                <c:pt idx="93921">
                  <c:v>1</c:v>
                </c:pt>
                <c:pt idx="93922">
                  <c:v>1</c:v>
                </c:pt>
                <c:pt idx="93923">
                  <c:v>1</c:v>
                </c:pt>
                <c:pt idx="93924">
                  <c:v>1</c:v>
                </c:pt>
                <c:pt idx="93925">
                  <c:v>1</c:v>
                </c:pt>
                <c:pt idx="93926">
                  <c:v>1</c:v>
                </c:pt>
                <c:pt idx="93927">
                  <c:v>1</c:v>
                </c:pt>
                <c:pt idx="93928">
                  <c:v>1</c:v>
                </c:pt>
                <c:pt idx="93929">
                  <c:v>1</c:v>
                </c:pt>
                <c:pt idx="93930">
                  <c:v>1</c:v>
                </c:pt>
                <c:pt idx="93931">
                  <c:v>1</c:v>
                </c:pt>
                <c:pt idx="93932">
                  <c:v>1</c:v>
                </c:pt>
                <c:pt idx="93933">
                  <c:v>1</c:v>
                </c:pt>
                <c:pt idx="93934">
                  <c:v>1</c:v>
                </c:pt>
                <c:pt idx="93935">
                  <c:v>1</c:v>
                </c:pt>
                <c:pt idx="93936">
                  <c:v>0.85714285700000004</c:v>
                </c:pt>
                <c:pt idx="93937">
                  <c:v>1</c:v>
                </c:pt>
                <c:pt idx="93938">
                  <c:v>1</c:v>
                </c:pt>
                <c:pt idx="93939">
                  <c:v>1</c:v>
                </c:pt>
                <c:pt idx="93940">
                  <c:v>1</c:v>
                </c:pt>
                <c:pt idx="93941">
                  <c:v>1</c:v>
                </c:pt>
                <c:pt idx="93942">
                  <c:v>1</c:v>
                </c:pt>
                <c:pt idx="93943">
                  <c:v>1</c:v>
                </c:pt>
                <c:pt idx="93944">
                  <c:v>1</c:v>
                </c:pt>
                <c:pt idx="93945">
                  <c:v>1</c:v>
                </c:pt>
                <c:pt idx="93946">
                  <c:v>1</c:v>
                </c:pt>
                <c:pt idx="93947">
                  <c:v>1</c:v>
                </c:pt>
                <c:pt idx="93948">
                  <c:v>1</c:v>
                </c:pt>
                <c:pt idx="93949">
                  <c:v>1</c:v>
                </c:pt>
                <c:pt idx="93950">
                  <c:v>1</c:v>
                </c:pt>
                <c:pt idx="93951">
                  <c:v>1</c:v>
                </c:pt>
                <c:pt idx="93952">
                  <c:v>1</c:v>
                </c:pt>
                <c:pt idx="93953">
                  <c:v>1</c:v>
                </c:pt>
                <c:pt idx="93954">
                  <c:v>1</c:v>
                </c:pt>
                <c:pt idx="93955">
                  <c:v>1</c:v>
                </c:pt>
                <c:pt idx="93956">
                  <c:v>1</c:v>
                </c:pt>
                <c:pt idx="93957">
                  <c:v>1</c:v>
                </c:pt>
                <c:pt idx="93958">
                  <c:v>1</c:v>
                </c:pt>
                <c:pt idx="93959">
                  <c:v>1</c:v>
                </c:pt>
                <c:pt idx="93960">
                  <c:v>1</c:v>
                </c:pt>
                <c:pt idx="93961">
                  <c:v>1</c:v>
                </c:pt>
                <c:pt idx="93962">
                  <c:v>1</c:v>
                </c:pt>
                <c:pt idx="93963">
                  <c:v>1</c:v>
                </c:pt>
                <c:pt idx="93964">
                  <c:v>1</c:v>
                </c:pt>
                <c:pt idx="93965">
                  <c:v>1</c:v>
                </c:pt>
                <c:pt idx="93966">
                  <c:v>1</c:v>
                </c:pt>
                <c:pt idx="93967">
                  <c:v>1</c:v>
                </c:pt>
                <c:pt idx="93968">
                  <c:v>1</c:v>
                </c:pt>
                <c:pt idx="93969">
                  <c:v>1</c:v>
                </c:pt>
                <c:pt idx="93970">
                  <c:v>1</c:v>
                </c:pt>
                <c:pt idx="93971">
                  <c:v>1</c:v>
                </c:pt>
                <c:pt idx="93972">
                  <c:v>1</c:v>
                </c:pt>
                <c:pt idx="93973">
                  <c:v>1</c:v>
                </c:pt>
                <c:pt idx="93974">
                  <c:v>1</c:v>
                </c:pt>
                <c:pt idx="93975">
                  <c:v>1</c:v>
                </c:pt>
                <c:pt idx="93976">
                  <c:v>1</c:v>
                </c:pt>
                <c:pt idx="93977">
                  <c:v>1</c:v>
                </c:pt>
                <c:pt idx="93978">
                  <c:v>1</c:v>
                </c:pt>
                <c:pt idx="93979">
                  <c:v>1</c:v>
                </c:pt>
                <c:pt idx="93980">
                  <c:v>1</c:v>
                </c:pt>
                <c:pt idx="93981">
                  <c:v>1</c:v>
                </c:pt>
                <c:pt idx="93982">
                  <c:v>1</c:v>
                </c:pt>
                <c:pt idx="93983">
                  <c:v>1</c:v>
                </c:pt>
                <c:pt idx="93984">
                  <c:v>1</c:v>
                </c:pt>
                <c:pt idx="93985">
                  <c:v>1</c:v>
                </c:pt>
                <c:pt idx="93986">
                  <c:v>1</c:v>
                </c:pt>
                <c:pt idx="93987">
                  <c:v>1</c:v>
                </c:pt>
                <c:pt idx="93988">
                  <c:v>1</c:v>
                </c:pt>
                <c:pt idx="93989">
                  <c:v>1</c:v>
                </c:pt>
                <c:pt idx="93990">
                  <c:v>1</c:v>
                </c:pt>
                <c:pt idx="93991">
                  <c:v>1</c:v>
                </c:pt>
                <c:pt idx="93992">
                  <c:v>1</c:v>
                </c:pt>
                <c:pt idx="93993">
                  <c:v>1</c:v>
                </c:pt>
                <c:pt idx="93994">
                  <c:v>1</c:v>
                </c:pt>
                <c:pt idx="93995">
                  <c:v>1</c:v>
                </c:pt>
                <c:pt idx="93996">
                  <c:v>1</c:v>
                </c:pt>
                <c:pt idx="93997">
                  <c:v>1</c:v>
                </c:pt>
                <c:pt idx="93998">
                  <c:v>1</c:v>
                </c:pt>
                <c:pt idx="93999">
                  <c:v>1</c:v>
                </c:pt>
                <c:pt idx="94000">
                  <c:v>1</c:v>
                </c:pt>
                <c:pt idx="94001">
                  <c:v>1</c:v>
                </c:pt>
                <c:pt idx="94002">
                  <c:v>1</c:v>
                </c:pt>
                <c:pt idx="94003">
                  <c:v>1</c:v>
                </c:pt>
                <c:pt idx="94004">
                  <c:v>1</c:v>
                </c:pt>
                <c:pt idx="94005">
                  <c:v>1</c:v>
                </c:pt>
                <c:pt idx="94006">
                  <c:v>1</c:v>
                </c:pt>
                <c:pt idx="94007">
                  <c:v>1</c:v>
                </c:pt>
                <c:pt idx="94008">
                  <c:v>1</c:v>
                </c:pt>
                <c:pt idx="94009">
                  <c:v>1</c:v>
                </c:pt>
                <c:pt idx="94010">
                  <c:v>1</c:v>
                </c:pt>
                <c:pt idx="94011">
                  <c:v>1</c:v>
                </c:pt>
                <c:pt idx="94012">
                  <c:v>1</c:v>
                </c:pt>
                <c:pt idx="94013">
                  <c:v>1</c:v>
                </c:pt>
                <c:pt idx="94014">
                  <c:v>1</c:v>
                </c:pt>
                <c:pt idx="94015">
                  <c:v>1</c:v>
                </c:pt>
                <c:pt idx="94016">
                  <c:v>1</c:v>
                </c:pt>
                <c:pt idx="94017">
                  <c:v>1</c:v>
                </c:pt>
                <c:pt idx="94018">
                  <c:v>1</c:v>
                </c:pt>
                <c:pt idx="94019">
                  <c:v>1</c:v>
                </c:pt>
                <c:pt idx="94020">
                  <c:v>1</c:v>
                </c:pt>
                <c:pt idx="94021">
                  <c:v>1</c:v>
                </c:pt>
                <c:pt idx="94022">
                  <c:v>1</c:v>
                </c:pt>
                <c:pt idx="94023">
                  <c:v>1</c:v>
                </c:pt>
                <c:pt idx="94024">
                  <c:v>1</c:v>
                </c:pt>
                <c:pt idx="94025">
                  <c:v>1</c:v>
                </c:pt>
                <c:pt idx="94026">
                  <c:v>1</c:v>
                </c:pt>
                <c:pt idx="94027">
                  <c:v>1</c:v>
                </c:pt>
                <c:pt idx="94028">
                  <c:v>1</c:v>
                </c:pt>
                <c:pt idx="94029">
                  <c:v>1</c:v>
                </c:pt>
                <c:pt idx="94030">
                  <c:v>1</c:v>
                </c:pt>
                <c:pt idx="94031">
                  <c:v>1</c:v>
                </c:pt>
                <c:pt idx="94032">
                  <c:v>1</c:v>
                </c:pt>
                <c:pt idx="94033">
                  <c:v>1</c:v>
                </c:pt>
                <c:pt idx="94034">
                  <c:v>1</c:v>
                </c:pt>
                <c:pt idx="94035">
                  <c:v>1</c:v>
                </c:pt>
                <c:pt idx="94036">
                  <c:v>1</c:v>
                </c:pt>
                <c:pt idx="94037">
                  <c:v>1</c:v>
                </c:pt>
                <c:pt idx="94038">
                  <c:v>1</c:v>
                </c:pt>
                <c:pt idx="94039">
                  <c:v>1</c:v>
                </c:pt>
                <c:pt idx="94040">
                  <c:v>1</c:v>
                </c:pt>
                <c:pt idx="94041">
                  <c:v>1</c:v>
                </c:pt>
                <c:pt idx="94042">
                  <c:v>1</c:v>
                </c:pt>
                <c:pt idx="94043">
                  <c:v>1</c:v>
                </c:pt>
                <c:pt idx="94044">
                  <c:v>1</c:v>
                </c:pt>
                <c:pt idx="94045">
                  <c:v>1</c:v>
                </c:pt>
                <c:pt idx="94046">
                  <c:v>1</c:v>
                </c:pt>
                <c:pt idx="94047">
                  <c:v>1</c:v>
                </c:pt>
                <c:pt idx="94048">
                  <c:v>1</c:v>
                </c:pt>
                <c:pt idx="94049">
                  <c:v>1</c:v>
                </c:pt>
                <c:pt idx="94050">
                  <c:v>1</c:v>
                </c:pt>
                <c:pt idx="94051">
                  <c:v>1</c:v>
                </c:pt>
                <c:pt idx="94052">
                  <c:v>1</c:v>
                </c:pt>
                <c:pt idx="94053">
                  <c:v>1</c:v>
                </c:pt>
                <c:pt idx="94054">
                  <c:v>1</c:v>
                </c:pt>
                <c:pt idx="94055">
                  <c:v>1</c:v>
                </c:pt>
                <c:pt idx="94056">
                  <c:v>1</c:v>
                </c:pt>
                <c:pt idx="94057">
                  <c:v>1</c:v>
                </c:pt>
                <c:pt idx="94058">
                  <c:v>1</c:v>
                </c:pt>
                <c:pt idx="94059">
                  <c:v>1</c:v>
                </c:pt>
                <c:pt idx="94060">
                  <c:v>1</c:v>
                </c:pt>
                <c:pt idx="94061">
                  <c:v>1</c:v>
                </c:pt>
                <c:pt idx="94062">
                  <c:v>1</c:v>
                </c:pt>
                <c:pt idx="94063">
                  <c:v>1</c:v>
                </c:pt>
                <c:pt idx="94064">
                  <c:v>1</c:v>
                </c:pt>
                <c:pt idx="94065">
                  <c:v>1</c:v>
                </c:pt>
                <c:pt idx="94066">
                  <c:v>1</c:v>
                </c:pt>
                <c:pt idx="94067">
                  <c:v>1</c:v>
                </c:pt>
                <c:pt idx="94068">
                  <c:v>1</c:v>
                </c:pt>
                <c:pt idx="94069">
                  <c:v>1</c:v>
                </c:pt>
                <c:pt idx="94070">
                  <c:v>1</c:v>
                </c:pt>
                <c:pt idx="94071">
                  <c:v>1</c:v>
                </c:pt>
                <c:pt idx="94072">
                  <c:v>1</c:v>
                </c:pt>
                <c:pt idx="94073">
                  <c:v>0.85714285700000004</c:v>
                </c:pt>
                <c:pt idx="94074">
                  <c:v>1</c:v>
                </c:pt>
                <c:pt idx="94075">
                  <c:v>1</c:v>
                </c:pt>
                <c:pt idx="94076">
                  <c:v>1</c:v>
                </c:pt>
                <c:pt idx="94077">
                  <c:v>1</c:v>
                </c:pt>
                <c:pt idx="94078">
                  <c:v>1</c:v>
                </c:pt>
                <c:pt idx="94079">
                  <c:v>1</c:v>
                </c:pt>
                <c:pt idx="94080">
                  <c:v>1</c:v>
                </c:pt>
                <c:pt idx="94081">
                  <c:v>1</c:v>
                </c:pt>
                <c:pt idx="94082">
                  <c:v>1</c:v>
                </c:pt>
                <c:pt idx="94083">
                  <c:v>1</c:v>
                </c:pt>
                <c:pt idx="94084">
                  <c:v>1</c:v>
                </c:pt>
                <c:pt idx="94085">
                  <c:v>1</c:v>
                </c:pt>
                <c:pt idx="94086">
                  <c:v>1</c:v>
                </c:pt>
                <c:pt idx="94087">
                  <c:v>1</c:v>
                </c:pt>
                <c:pt idx="94088">
                  <c:v>1</c:v>
                </c:pt>
                <c:pt idx="94089">
                  <c:v>1</c:v>
                </c:pt>
                <c:pt idx="94090">
                  <c:v>1</c:v>
                </c:pt>
                <c:pt idx="94091">
                  <c:v>1</c:v>
                </c:pt>
                <c:pt idx="94092">
                  <c:v>1</c:v>
                </c:pt>
                <c:pt idx="94093">
                  <c:v>1</c:v>
                </c:pt>
                <c:pt idx="94094">
                  <c:v>1</c:v>
                </c:pt>
                <c:pt idx="94095">
                  <c:v>1</c:v>
                </c:pt>
                <c:pt idx="94096">
                  <c:v>1</c:v>
                </c:pt>
                <c:pt idx="94097">
                  <c:v>1</c:v>
                </c:pt>
                <c:pt idx="94098">
                  <c:v>1</c:v>
                </c:pt>
                <c:pt idx="94099">
                  <c:v>1</c:v>
                </c:pt>
                <c:pt idx="94100">
                  <c:v>1</c:v>
                </c:pt>
                <c:pt idx="94101">
                  <c:v>1</c:v>
                </c:pt>
                <c:pt idx="94102">
                  <c:v>1</c:v>
                </c:pt>
                <c:pt idx="94103">
                  <c:v>1</c:v>
                </c:pt>
                <c:pt idx="94104">
                  <c:v>1</c:v>
                </c:pt>
                <c:pt idx="94105">
                  <c:v>1</c:v>
                </c:pt>
                <c:pt idx="94106">
                  <c:v>1</c:v>
                </c:pt>
                <c:pt idx="94107">
                  <c:v>1</c:v>
                </c:pt>
                <c:pt idx="94108">
                  <c:v>1</c:v>
                </c:pt>
                <c:pt idx="94109">
                  <c:v>1</c:v>
                </c:pt>
                <c:pt idx="94110">
                  <c:v>1</c:v>
                </c:pt>
                <c:pt idx="94111">
                  <c:v>1</c:v>
                </c:pt>
                <c:pt idx="94112">
                  <c:v>1</c:v>
                </c:pt>
                <c:pt idx="94113">
                  <c:v>1</c:v>
                </c:pt>
                <c:pt idx="94114">
                  <c:v>1</c:v>
                </c:pt>
                <c:pt idx="94115">
                  <c:v>1</c:v>
                </c:pt>
                <c:pt idx="94116">
                  <c:v>1</c:v>
                </c:pt>
                <c:pt idx="94117">
                  <c:v>1</c:v>
                </c:pt>
                <c:pt idx="94118">
                  <c:v>1</c:v>
                </c:pt>
                <c:pt idx="94119">
                  <c:v>1</c:v>
                </c:pt>
                <c:pt idx="94120">
                  <c:v>1</c:v>
                </c:pt>
                <c:pt idx="94121">
                  <c:v>1</c:v>
                </c:pt>
                <c:pt idx="94122">
                  <c:v>1</c:v>
                </c:pt>
                <c:pt idx="94123">
                  <c:v>1</c:v>
                </c:pt>
                <c:pt idx="94124">
                  <c:v>1</c:v>
                </c:pt>
                <c:pt idx="94125">
                  <c:v>1</c:v>
                </c:pt>
                <c:pt idx="94126">
                  <c:v>1</c:v>
                </c:pt>
                <c:pt idx="94127">
                  <c:v>1</c:v>
                </c:pt>
                <c:pt idx="94128">
                  <c:v>1</c:v>
                </c:pt>
                <c:pt idx="94129">
                  <c:v>1</c:v>
                </c:pt>
                <c:pt idx="94130">
                  <c:v>1</c:v>
                </c:pt>
                <c:pt idx="94131">
                  <c:v>1</c:v>
                </c:pt>
                <c:pt idx="94132">
                  <c:v>1</c:v>
                </c:pt>
                <c:pt idx="94133">
                  <c:v>1</c:v>
                </c:pt>
                <c:pt idx="94134">
                  <c:v>1</c:v>
                </c:pt>
                <c:pt idx="94135">
                  <c:v>1</c:v>
                </c:pt>
                <c:pt idx="94136">
                  <c:v>1</c:v>
                </c:pt>
                <c:pt idx="94137">
                  <c:v>1</c:v>
                </c:pt>
                <c:pt idx="94138">
                  <c:v>1</c:v>
                </c:pt>
                <c:pt idx="94139">
                  <c:v>1</c:v>
                </c:pt>
                <c:pt idx="94140">
                  <c:v>1</c:v>
                </c:pt>
                <c:pt idx="94141">
                  <c:v>1</c:v>
                </c:pt>
                <c:pt idx="94142">
                  <c:v>1</c:v>
                </c:pt>
                <c:pt idx="94143">
                  <c:v>1</c:v>
                </c:pt>
                <c:pt idx="94144">
                  <c:v>1</c:v>
                </c:pt>
                <c:pt idx="94145">
                  <c:v>1</c:v>
                </c:pt>
                <c:pt idx="94146">
                  <c:v>1</c:v>
                </c:pt>
                <c:pt idx="94147">
                  <c:v>1</c:v>
                </c:pt>
                <c:pt idx="94148">
                  <c:v>1</c:v>
                </c:pt>
                <c:pt idx="94149">
                  <c:v>1</c:v>
                </c:pt>
                <c:pt idx="94150">
                  <c:v>1</c:v>
                </c:pt>
                <c:pt idx="94151">
                  <c:v>1</c:v>
                </c:pt>
                <c:pt idx="94152">
                  <c:v>1</c:v>
                </c:pt>
                <c:pt idx="94153">
                  <c:v>1</c:v>
                </c:pt>
                <c:pt idx="94154">
                  <c:v>1</c:v>
                </c:pt>
                <c:pt idx="94155">
                  <c:v>1</c:v>
                </c:pt>
                <c:pt idx="94156">
                  <c:v>1</c:v>
                </c:pt>
                <c:pt idx="94157">
                  <c:v>1</c:v>
                </c:pt>
                <c:pt idx="94158">
                  <c:v>1</c:v>
                </c:pt>
                <c:pt idx="94159">
                  <c:v>1</c:v>
                </c:pt>
                <c:pt idx="94160">
                  <c:v>1</c:v>
                </c:pt>
                <c:pt idx="94161">
                  <c:v>1</c:v>
                </c:pt>
                <c:pt idx="94162">
                  <c:v>1</c:v>
                </c:pt>
                <c:pt idx="94163">
                  <c:v>1</c:v>
                </c:pt>
                <c:pt idx="94164">
                  <c:v>1</c:v>
                </c:pt>
                <c:pt idx="94165">
                  <c:v>1</c:v>
                </c:pt>
                <c:pt idx="94166">
                  <c:v>0.71428571399999996</c:v>
                </c:pt>
                <c:pt idx="94167">
                  <c:v>1</c:v>
                </c:pt>
                <c:pt idx="94168">
                  <c:v>1</c:v>
                </c:pt>
                <c:pt idx="94169">
                  <c:v>1</c:v>
                </c:pt>
                <c:pt idx="94170">
                  <c:v>1</c:v>
                </c:pt>
                <c:pt idx="94171">
                  <c:v>1</c:v>
                </c:pt>
                <c:pt idx="94172">
                  <c:v>1</c:v>
                </c:pt>
                <c:pt idx="94173">
                  <c:v>1</c:v>
                </c:pt>
                <c:pt idx="94174">
                  <c:v>1</c:v>
                </c:pt>
                <c:pt idx="94175">
                  <c:v>1</c:v>
                </c:pt>
                <c:pt idx="94176">
                  <c:v>1</c:v>
                </c:pt>
                <c:pt idx="94177">
                  <c:v>1</c:v>
                </c:pt>
                <c:pt idx="94178">
                  <c:v>1</c:v>
                </c:pt>
                <c:pt idx="94179">
                  <c:v>1</c:v>
                </c:pt>
                <c:pt idx="94180">
                  <c:v>1</c:v>
                </c:pt>
                <c:pt idx="94181">
                  <c:v>1</c:v>
                </c:pt>
                <c:pt idx="94182">
                  <c:v>1</c:v>
                </c:pt>
                <c:pt idx="94183">
                  <c:v>1</c:v>
                </c:pt>
                <c:pt idx="94184">
                  <c:v>1</c:v>
                </c:pt>
                <c:pt idx="94185">
                  <c:v>1</c:v>
                </c:pt>
                <c:pt idx="94186">
                  <c:v>1</c:v>
                </c:pt>
                <c:pt idx="94187">
                  <c:v>1</c:v>
                </c:pt>
                <c:pt idx="94188">
                  <c:v>1</c:v>
                </c:pt>
                <c:pt idx="94189">
                  <c:v>1</c:v>
                </c:pt>
                <c:pt idx="94190">
                  <c:v>1</c:v>
                </c:pt>
                <c:pt idx="94191">
                  <c:v>1</c:v>
                </c:pt>
                <c:pt idx="94192">
                  <c:v>1</c:v>
                </c:pt>
                <c:pt idx="94193">
                  <c:v>1</c:v>
                </c:pt>
                <c:pt idx="94194">
                  <c:v>1</c:v>
                </c:pt>
                <c:pt idx="94195">
                  <c:v>1</c:v>
                </c:pt>
                <c:pt idx="94196">
                  <c:v>1</c:v>
                </c:pt>
                <c:pt idx="94197">
                  <c:v>1</c:v>
                </c:pt>
                <c:pt idx="94198">
                  <c:v>1</c:v>
                </c:pt>
                <c:pt idx="94199">
                  <c:v>1</c:v>
                </c:pt>
                <c:pt idx="94200">
                  <c:v>1</c:v>
                </c:pt>
                <c:pt idx="94201">
                  <c:v>1</c:v>
                </c:pt>
                <c:pt idx="94202">
                  <c:v>1</c:v>
                </c:pt>
                <c:pt idx="94203">
                  <c:v>1</c:v>
                </c:pt>
                <c:pt idx="94204">
                  <c:v>1</c:v>
                </c:pt>
                <c:pt idx="94205">
                  <c:v>1</c:v>
                </c:pt>
                <c:pt idx="94206">
                  <c:v>1</c:v>
                </c:pt>
                <c:pt idx="94207">
                  <c:v>1</c:v>
                </c:pt>
                <c:pt idx="94208">
                  <c:v>1</c:v>
                </c:pt>
                <c:pt idx="94209">
                  <c:v>1</c:v>
                </c:pt>
                <c:pt idx="94210">
                  <c:v>1</c:v>
                </c:pt>
                <c:pt idx="94211">
                  <c:v>1</c:v>
                </c:pt>
                <c:pt idx="94212">
                  <c:v>1</c:v>
                </c:pt>
                <c:pt idx="94213">
                  <c:v>1</c:v>
                </c:pt>
                <c:pt idx="94214">
                  <c:v>1</c:v>
                </c:pt>
                <c:pt idx="94215">
                  <c:v>1</c:v>
                </c:pt>
                <c:pt idx="94216">
                  <c:v>1</c:v>
                </c:pt>
                <c:pt idx="94217">
                  <c:v>1</c:v>
                </c:pt>
                <c:pt idx="94218">
                  <c:v>1</c:v>
                </c:pt>
                <c:pt idx="94219">
                  <c:v>1</c:v>
                </c:pt>
                <c:pt idx="94220">
                  <c:v>1</c:v>
                </c:pt>
                <c:pt idx="94221">
                  <c:v>1</c:v>
                </c:pt>
                <c:pt idx="94222">
                  <c:v>1</c:v>
                </c:pt>
                <c:pt idx="94223">
                  <c:v>1</c:v>
                </c:pt>
                <c:pt idx="94224">
                  <c:v>1</c:v>
                </c:pt>
                <c:pt idx="94225">
                  <c:v>1</c:v>
                </c:pt>
                <c:pt idx="94226">
                  <c:v>1</c:v>
                </c:pt>
                <c:pt idx="94227">
                  <c:v>1</c:v>
                </c:pt>
                <c:pt idx="94228">
                  <c:v>1</c:v>
                </c:pt>
                <c:pt idx="94229">
                  <c:v>1</c:v>
                </c:pt>
                <c:pt idx="94230">
                  <c:v>1</c:v>
                </c:pt>
                <c:pt idx="94231">
                  <c:v>1</c:v>
                </c:pt>
                <c:pt idx="94232">
                  <c:v>1</c:v>
                </c:pt>
                <c:pt idx="94233">
                  <c:v>1</c:v>
                </c:pt>
                <c:pt idx="94234">
                  <c:v>1</c:v>
                </c:pt>
                <c:pt idx="94235">
                  <c:v>1</c:v>
                </c:pt>
                <c:pt idx="94236">
                  <c:v>0.28571428599999998</c:v>
                </c:pt>
                <c:pt idx="94237">
                  <c:v>1</c:v>
                </c:pt>
                <c:pt idx="94238">
                  <c:v>1</c:v>
                </c:pt>
                <c:pt idx="94239">
                  <c:v>1</c:v>
                </c:pt>
                <c:pt idx="94240">
                  <c:v>1</c:v>
                </c:pt>
                <c:pt idx="94241">
                  <c:v>1</c:v>
                </c:pt>
                <c:pt idx="94242">
                  <c:v>1</c:v>
                </c:pt>
                <c:pt idx="94243">
                  <c:v>1</c:v>
                </c:pt>
                <c:pt idx="94244">
                  <c:v>1</c:v>
                </c:pt>
                <c:pt idx="94245">
                  <c:v>1</c:v>
                </c:pt>
                <c:pt idx="94246">
                  <c:v>1</c:v>
                </c:pt>
                <c:pt idx="94247">
                  <c:v>1</c:v>
                </c:pt>
                <c:pt idx="94248">
                  <c:v>1</c:v>
                </c:pt>
                <c:pt idx="94249">
                  <c:v>1</c:v>
                </c:pt>
                <c:pt idx="94250">
                  <c:v>1</c:v>
                </c:pt>
                <c:pt idx="94251">
                  <c:v>1</c:v>
                </c:pt>
                <c:pt idx="94252">
                  <c:v>1</c:v>
                </c:pt>
                <c:pt idx="94253">
                  <c:v>1</c:v>
                </c:pt>
                <c:pt idx="94254">
                  <c:v>1</c:v>
                </c:pt>
                <c:pt idx="94255">
                  <c:v>1</c:v>
                </c:pt>
                <c:pt idx="94256">
                  <c:v>1</c:v>
                </c:pt>
                <c:pt idx="94257">
                  <c:v>1</c:v>
                </c:pt>
                <c:pt idx="94258">
                  <c:v>1</c:v>
                </c:pt>
                <c:pt idx="94259">
                  <c:v>1</c:v>
                </c:pt>
                <c:pt idx="94260">
                  <c:v>1</c:v>
                </c:pt>
                <c:pt idx="94261">
                  <c:v>1</c:v>
                </c:pt>
                <c:pt idx="94262">
                  <c:v>1</c:v>
                </c:pt>
                <c:pt idx="94263">
                  <c:v>1</c:v>
                </c:pt>
                <c:pt idx="94264">
                  <c:v>1</c:v>
                </c:pt>
                <c:pt idx="94265">
                  <c:v>1</c:v>
                </c:pt>
                <c:pt idx="94266">
                  <c:v>1</c:v>
                </c:pt>
                <c:pt idx="94267">
                  <c:v>1</c:v>
                </c:pt>
                <c:pt idx="94268">
                  <c:v>1</c:v>
                </c:pt>
                <c:pt idx="94269">
                  <c:v>1</c:v>
                </c:pt>
                <c:pt idx="94270">
                  <c:v>1</c:v>
                </c:pt>
                <c:pt idx="94271">
                  <c:v>1</c:v>
                </c:pt>
                <c:pt idx="94272">
                  <c:v>1</c:v>
                </c:pt>
                <c:pt idx="94273">
                  <c:v>1</c:v>
                </c:pt>
                <c:pt idx="94274">
                  <c:v>1</c:v>
                </c:pt>
                <c:pt idx="94275">
                  <c:v>1</c:v>
                </c:pt>
                <c:pt idx="94276">
                  <c:v>1</c:v>
                </c:pt>
                <c:pt idx="94277">
                  <c:v>1</c:v>
                </c:pt>
                <c:pt idx="94278">
                  <c:v>1</c:v>
                </c:pt>
                <c:pt idx="94279">
                  <c:v>1</c:v>
                </c:pt>
                <c:pt idx="94280">
                  <c:v>1</c:v>
                </c:pt>
                <c:pt idx="94281">
                  <c:v>1</c:v>
                </c:pt>
                <c:pt idx="94282">
                  <c:v>1</c:v>
                </c:pt>
                <c:pt idx="94283">
                  <c:v>1</c:v>
                </c:pt>
                <c:pt idx="94284">
                  <c:v>1</c:v>
                </c:pt>
                <c:pt idx="94285">
                  <c:v>1</c:v>
                </c:pt>
                <c:pt idx="94286">
                  <c:v>1</c:v>
                </c:pt>
                <c:pt idx="94287">
                  <c:v>1</c:v>
                </c:pt>
                <c:pt idx="94288">
                  <c:v>1</c:v>
                </c:pt>
                <c:pt idx="94289">
                  <c:v>1</c:v>
                </c:pt>
                <c:pt idx="94290">
                  <c:v>1</c:v>
                </c:pt>
                <c:pt idx="94291">
                  <c:v>1</c:v>
                </c:pt>
                <c:pt idx="94292">
                  <c:v>1</c:v>
                </c:pt>
                <c:pt idx="94293">
                  <c:v>1</c:v>
                </c:pt>
                <c:pt idx="94294">
                  <c:v>1</c:v>
                </c:pt>
                <c:pt idx="94295">
                  <c:v>1</c:v>
                </c:pt>
                <c:pt idx="94296">
                  <c:v>1</c:v>
                </c:pt>
                <c:pt idx="94297">
                  <c:v>1</c:v>
                </c:pt>
                <c:pt idx="94298">
                  <c:v>1</c:v>
                </c:pt>
                <c:pt idx="94299">
                  <c:v>1</c:v>
                </c:pt>
                <c:pt idx="94300">
                  <c:v>1</c:v>
                </c:pt>
                <c:pt idx="94301">
                  <c:v>1</c:v>
                </c:pt>
                <c:pt idx="94302">
                  <c:v>1</c:v>
                </c:pt>
                <c:pt idx="94303">
                  <c:v>1</c:v>
                </c:pt>
                <c:pt idx="94304">
                  <c:v>1</c:v>
                </c:pt>
                <c:pt idx="94305">
                  <c:v>1</c:v>
                </c:pt>
                <c:pt idx="94306">
                  <c:v>1</c:v>
                </c:pt>
                <c:pt idx="94307">
                  <c:v>1</c:v>
                </c:pt>
                <c:pt idx="94308">
                  <c:v>1</c:v>
                </c:pt>
                <c:pt idx="94309">
                  <c:v>1</c:v>
                </c:pt>
                <c:pt idx="94310">
                  <c:v>1</c:v>
                </c:pt>
                <c:pt idx="94311">
                  <c:v>1</c:v>
                </c:pt>
                <c:pt idx="94312">
                  <c:v>1</c:v>
                </c:pt>
                <c:pt idx="94313">
                  <c:v>1</c:v>
                </c:pt>
                <c:pt idx="94314">
                  <c:v>1</c:v>
                </c:pt>
                <c:pt idx="94315">
                  <c:v>1</c:v>
                </c:pt>
                <c:pt idx="94316">
                  <c:v>1</c:v>
                </c:pt>
                <c:pt idx="94317">
                  <c:v>1</c:v>
                </c:pt>
                <c:pt idx="94318">
                  <c:v>1</c:v>
                </c:pt>
                <c:pt idx="94319">
                  <c:v>1</c:v>
                </c:pt>
                <c:pt idx="94320">
                  <c:v>1</c:v>
                </c:pt>
                <c:pt idx="94321">
                  <c:v>1</c:v>
                </c:pt>
                <c:pt idx="94322">
                  <c:v>1</c:v>
                </c:pt>
                <c:pt idx="94323">
                  <c:v>1</c:v>
                </c:pt>
                <c:pt idx="94324">
                  <c:v>1</c:v>
                </c:pt>
                <c:pt idx="94325">
                  <c:v>1</c:v>
                </c:pt>
                <c:pt idx="94326">
                  <c:v>1</c:v>
                </c:pt>
                <c:pt idx="94327">
                  <c:v>1</c:v>
                </c:pt>
                <c:pt idx="94328">
                  <c:v>1</c:v>
                </c:pt>
                <c:pt idx="94329">
                  <c:v>1</c:v>
                </c:pt>
                <c:pt idx="94330">
                  <c:v>1</c:v>
                </c:pt>
                <c:pt idx="94331">
                  <c:v>1</c:v>
                </c:pt>
                <c:pt idx="94332">
                  <c:v>1</c:v>
                </c:pt>
                <c:pt idx="94333">
                  <c:v>1</c:v>
                </c:pt>
                <c:pt idx="94334">
                  <c:v>1</c:v>
                </c:pt>
                <c:pt idx="94335">
                  <c:v>1</c:v>
                </c:pt>
                <c:pt idx="94336">
                  <c:v>1</c:v>
                </c:pt>
                <c:pt idx="94337">
                  <c:v>1</c:v>
                </c:pt>
                <c:pt idx="94338">
                  <c:v>1</c:v>
                </c:pt>
                <c:pt idx="94339">
                  <c:v>1</c:v>
                </c:pt>
                <c:pt idx="94340">
                  <c:v>1</c:v>
                </c:pt>
                <c:pt idx="94341">
                  <c:v>1</c:v>
                </c:pt>
                <c:pt idx="94342">
                  <c:v>1</c:v>
                </c:pt>
                <c:pt idx="94343">
                  <c:v>1</c:v>
                </c:pt>
                <c:pt idx="94344">
                  <c:v>1</c:v>
                </c:pt>
                <c:pt idx="94345">
                  <c:v>1</c:v>
                </c:pt>
                <c:pt idx="94346">
                  <c:v>1</c:v>
                </c:pt>
                <c:pt idx="94347">
                  <c:v>1</c:v>
                </c:pt>
                <c:pt idx="94348">
                  <c:v>1</c:v>
                </c:pt>
                <c:pt idx="94349">
                  <c:v>1</c:v>
                </c:pt>
                <c:pt idx="94350">
                  <c:v>1</c:v>
                </c:pt>
                <c:pt idx="94351">
                  <c:v>1</c:v>
                </c:pt>
                <c:pt idx="94352">
                  <c:v>1</c:v>
                </c:pt>
                <c:pt idx="94353">
                  <c:v>1</c:v>
                </c:pt>
                <c:pt idx="94354">
                  <c:v>1</c:v>
                </c:pt>
                <c:pt idx="94355">
                  <c:v>1</c:v>
                </c:pt>
                <c:pt idx="94356">
                  <c:v>1</c:v>
                </c:pt>
                <c:pt idx="94357">
                  <c:v>1</c:v>
                </c:pt>
                <c:pt idx="94358">
                  <c:v>1</c:v>
                </c:pt>
                <c:pt idx="94359">
                  <c:v>1</c:v>
                </c:pt>
                <c:pt idx="94360">
                  <c:v>1</c:v>
                </c:pt>
                <c:pt idx="94361">
                  <c:v>1</c:v>
                </c:pt>
                <c:pt idx="94362">
                  <c:v>1</c:v>
                </c:pt>
                <c:pt idx="94363">
                  <c:v>1</c:v>
                </c:pt>
                <c:pt idx="94364">
                  <c:v>1</c:v>
                </c:pt>
                <c:pt idx="94365">
                  <c:v>1</c:v>
                </c:pt>
                <c:pt idx="94366">
                  <c:v>1</c:v>
                </c:pt>
                <c:pt idx="94367">
                  <c:v>1</c:v>
                </c:pt>
                <c:pt idx="94368">
                  <c:v>1</c:v>
                </c:pt>
                <c:pt idx="94369">
                  <c:v>1</c:v>
                </c:pt>
                <c:pt idx="94370">
                  <c:v>1</c:v>
                </c:pt>
                <c:pt idx="94371">
                  <c:v>1</c:v>
                </c:pt>
                <c:pt idx="94372">
                  <c:v>1</c:v>
                </c:pt>
                <c:pt idx="94373">
                  <c:v>1</c:v>
                </c:pt>
                <c:pt idx="94374">
                  <c:v>1</c:v>
                </c:pt>
                <c:pt idx="94375">
                  <c:v>1</c:v>
                </c:pt>
                <c:pt idx="94376">
                  <c:v>1</c:v>
                </c:pt>
                <c:pt idx="94377">
                  <c:v>1</c:v>
                </c:pt>
                <c:pt idx="94378">
                  <c:v>1</c:v>
                </c:pt>
                <c:pt idx="94379">
                  <c:v>1</c:v>
                </c:pt>
                <c:pt idx="94380">
                  <c:v>1</c:v>
                </c:pt>
                <c:pt idx="94381">
                  <c:v>1</c:v>
                </c:pt>
                <c:pt idx="94382">
                  <c:v>1</c:v>
                </c:pt>
                <c:pt idx="94383">
                  <c:v>1</c:v>
                </c:pt>
                <c:pt idx="94384">
                  <c:v>1</c:v>
                </c:pt>
                <c:pt idx="94385">
                  <c:v>1</c:v>
                </c:pt>
                <c:pt idx="94386">
                  <c:v>1</c:v>
                </c:pt>
                <c:pt idx="94387">
                  <c:v>1</c:v>
                </c:pt>
                <c:pt idx="94388">
                  <c:v>1</c:v>
                </c:pt>
                <c:pt idx="94389">
                  <c:v>1</c:v>
                </c:pt>
                <c:pt idx="94390">
                  <c:v>1</c:v>
                </c:pt>
                <c:pt idx="94391">
                  <c:v>1</c:v>
                </c:pt>
                <c:pt idx="94392">
                  <c:v>1</c:v>
                </c:pt>
                <c:pt idx="94393">
                  <c:v>1</c:v>
                </c:pt>
                <c:pt idx="94394">
                  <c:v>1</c:v>
                </c:pt>
                <c:pt idx="94395">
                  <c:v>1</c:v>
                </c:pt>
                <c:pt idx="94396">
                  <c:v>1</c:v>
                </c:pt>
                <c:pt idx="94397">
                  <c:v>1</c:v>
                </c:pt>
                <c:pt idx="94398">
                  <c:v>1</c:v>
                </c:pt>
                <c:pt idx="94399">
                  <c:v>1</c:v>
                </c:pt>
                <c:pt idx="94400">
                  <c:v>1</c:v>
                </c:pt>
                <c:pt idx="94401">
                  <c:v>1</c:v>
                </c:pt>
                <c:pt idx="94402">
                  <c:v>1</c:v>
                </c:pt>
                <c:pt idx="94403">
                  <c:v>1</c:v>
                </c:pt>
                <c:pt idx="94404">
                  <c:v>1</c:v>
                </c:pt>
                <c:pt idx="94405">
                  <c:v>1</c:v>
                </c:pt>
                <c:pt idx="94406">
                  <c:v>1</c:v>
                </c:pt>
                <c:pt idx="94407">
                  <c:v>1</c:v>
                </c:pt>
                <c:pt idx="94408">
                  <c:v>1</c:v>
                </c:pt>
                <c:pt idx="94409">
                  <c:v>1</c:v>
                </c:pt>
                <c:pt idx="94410">
                  <c:v>1</c:v>
                </c:pt>
                <c:pt idx="94411">
                  <c:v>1</c:v>
                </c:pt>
                <c:pt idx="94412">
                  <c:v>1</c:v>
                </c:pt>
                <c:pt idx="94413">
                  <c:v>1</c:v>
                </c:pt>
                <c:pt idx="94414">
                  <c:v>1</c:v>
                </c:pt>
                <c:pt idx="94415">
                  <c:v>1</c:v>
                </c:pt>
                <c:pt idx="94416">
                  <c:v>1</c:v>
                </c:pt>
                <c:pt idx="94417">
                  <c:v>1</c:v>
                </c:pt>
                <c:pt idx="94418">
                  <c:v>1</c:v>
                </c:pt>
                <c:pt idx="94419">
                  <c:v>1</c:v>
                </c:pt>
                <c:pt idx="94420">
                  <c:v>1</c:v>
                </c:pt>
                <c:pt idx="94421">
                  <c:v>1</c:v>
                </c:pt>
                <c:pt idx="94422">
                  <c:v>1</c:v>
                </c:pt>
                <c:pt idx="94423">
                  <c:v>1</c:v>
                </c:pt>
                <c:pt idx="94424">
                  <c:v>1</c:v>
                </c:pt>
                <c:pt idx="94425">
                  <c:v>1</c:v>
                </c:pt>
                <c:pt idx="94426">
                  <c:v>1</c:v>
                </c:pt>
                <c:pt idx="94427">
                  <c:v>1</c:v>
                </c:pt>
                <c:pt idx="94428">
                  <c:v>1</c:v>
                </c:pt>
                <c:pt idx="94429">
                  <c:v>1</c:v>
                </c:pt>
                <c:pt idx="94430">
                  <c:v>1</c:v>
                </c:pt>
                <c:pt idx="94431">
                  <c:v>1</c:v>
                </c:pt>
                <c:pt idx="94432">
                  <c:v>1</c:v>
                </c:pt>
                <c:pt idx="94433">
                  <c:v>1</c:v>
                </c:pt>
                <c:pt idx="94434">
                  <c:v>1</c:v>
                </c:pt>
                <c:pt idx="94435">
                  <c:v>1</c:v>
                </c:pt>
                <c:pt idx="94436">
                  <c:v>1</c:v>
                </c:pt>
                <c:pt idx="94437">
                  <c:v>1</c:v>
                </c:pt>
                <c:pt idx="94438">
                  <c:v>1</c:v>
                </c:pt>
                <c:pt idx="94439">
                  <c:v>1</c:v>
                </c:pt>
                <c:pt idx="94440">
                  <c:v>1</c:v>
                </c:pt>
                <c:pt idx="94441">
                  <c:v>1</c:v>
                </c:pt>
                <c:pt idx="94442">
                  <c:v>1</c:v>
                </c:pt>
                <c:pt idx="94443">
                  <c:v>1</c:v>
                </c:pt>
                <c:pt idx="94444">
                  <c:v>1</c:v>
                </c:pt>
                <c:pt idx="94445">
                  <c:v>1</c:v>
                </c:pt>
                <c:pt idx="94446">
                  <c:v>1</c:v>
                </c:pt>
                <c:pt idx="94447">
                  <c:v>1</c:v>
                </c:pt>
                <c:pt idx="94448">
                  <c:v>1</c:v>
                </c:pt>
                <c:pt idx="94449">
                  <c:v>1</c:v>
                </c:pt>
                <c:pt idx="94450">
                  <c:v>1</c:v>
                </c:pt>
                <c:pt idx="94451">
                  <c:v>1</c:v>
                </c:pt>
                <c:pt idx="94452">
                  <c:v>1</c:v>
                </c:pt>
                <c:pt idx="94453">
                  <c:v>1</c:v>
                </c:pt>
                <c:pt idx="94454">
                  <c:v>1</c:v>
                </c:pt>
                <c:pt idx="94455">
                  <c:v>1</c:v>
                </c:pt>
                <c:pt idx="94456">
                  <c:v>1</c:v>
                </c:pt>
                <c:pt idx="94457">
                  <c:v>1</c:v>
                </c:pt>
                <c:pt idx="94458">
                  <c:v>1</c:v>
                </c:pt>
                <c:pt idx="94459">
                  <c:v>1</c:v>
                </c:pt>
                <c:pt idx="94460">
                  <c:v>1</c:v>
                </c:pt>
                <c:pt idx="94461">
                  <c:v>1</c:v>
                </c:pt>
                <c:pt idx="94462">
                  <c:v>1</c:v>
                </c:pt>
                <c:pt idx="94463">
                  <c:v>1</c:v>
                </c:pt>
                <c:pt idx="94464">
                  <c:v>1</c:v>
                </c:pt>
                <c:pt idx="94465">
                  <c:v>1</c:v>
                </c:pt>
                <c:pt idx="94466">
                  <c:v>1</c:v>
                </c:pt>
                <c:pt idx="94467">
                  <c:v>1</c:v>
                </c:pt>
                <c:pt idx="94468">
                  <c:v>1</c:v>
                </c:pt>
                <c:pt idx="94469">
                  <c:v>1</c:v>
                </c:pt>
                <c:pt idx="94470">
                  <c:v>1</c:v>
                </c:pt>
                <c:pt idx="94471">
                  <c:v>1</c:v>
                </c:pt>
                <c:pt idx="94472">
                  <c:v>1</c:v>
                </c:pt>
                <c:pt idx="94473">
                  <c:v>1</c:v>
                </c:pt>
                <c:pt idx="94474">
                  <c:v>1</c:v>
                </c:pt>
                <c:pt idx="94475">
                  <c:v>1</c:v>
                </c:pt>
                <c:pt idx="94476">
                  <c:v>1</c:v>
                </c:pt>
                <c:pt idx="94477">
                  <c:v>1</c:v>
                </c:pt>
                <c:pt idx="94478">
                  <c:v>1</c:v>
                </c:pt>
                <c:pt idx="94479">
                  <c:v>1</c:v>
                </c:pt>
                <c:pt idx="94480">
                  <c:v>1</c:v>
                </c:pt>
                <c:pt idx="94481">
                  <c:v>1</c:v>
                </c:pt>
                <c:pt idx="94482">
                  <c:v>1</c:v>
                </c:pt>
                <c:pt idx="94483">
                  <c:v>1</c:v>
                </c:pt>
                <c:pt idx="94484">
                  <c:v>1</c:v>
                </c:pt>
                <c:pt idx="94485">
                  <c:v>1</c:v>
                </c:pt>
                <c:pt idx="94486">
                  <c:v>1</c:v>
                </c:pt>
                <c:pt idx="94487">
                  <c:v>1</c:v>
                </c:pt>
                <c:pt idx="94488">
                  <c:v>1</c:v>
                </c:pt>
                <c:pt idx="94489">
                  <c:v>1</c:v>
                </c:pt>
                <c:pt idx="94490">
                  <c:v>1</c:v>
                </c:pt>
                <c:pt idx="94491">
                  <c:v>1</c:v>
                </c:pt>
                <c:pt idx="94492">
                  <c:v>1</c:v>
                </c:pt>
                <c:pt idx="94493">
                  <c:v>1</c:v>
                </c:pt>
                <c:pt idx="94494">
                  <c:v>1</c:v>
                </c:pt>
                <c:pt idx="94495">
                  <c:v>1</c:v>
                </c:pt>
                <c:pt idx="94496">
                  <c:v>1</c:v>
                </c:pt>
                <c:pt idx="94497">
                  <c:v>1</c:v>
                </c:pt>
                <c:pt idx="94498">
                  <c:v>1</c:v>
                </c:pt>
                <c:pt idx="94499">
                  <c:v>1</c:v>
                </c:pt>
                <c:pt idx="94500">
                  <c:v>1</c:v>
                </c:pt>
                <c:pt idx="94501">
                  <c:v>1</c:v>
                </c:pt>
                <c:pt idx="94502">
                  <c:v>1</c:v>
                </c:pt>
                <c:pt idx="94503">
                  <c:v>1</c:v>
                </c:pt>
                <c:pt idx="94504">
                  <c:v>1</c:v>
                </c:pt>
                <c:pt idx="94505">
                  <c:v>1</c:v>
                </c:pt>
                <c:pt idx="94506">
                  <c:v>1</c:v>
                </c:pt>
                <c:pt idx="94507">
                  <c:v>1</c:v>
                </c:pt>
                <c:pt idx="94508">
                  <c:v>1</c:v>
                </c:pt>
                <c:pt idx="94509">
                  <c:v>1</c:v>
                </c:pt>
                <c:pt idx="94510">
                  <c:v>1</c:v>
                </c:pt>
                <c:pt idx="94511">
                  <c:v>1</c:v>
                </c:pt>
                <c:pt idx="94512">
                  <c:v>1</c:v>
                </c:pt>
                <c:pt idx="94513">
                  <c:v>1</c:v>
                </c:pt>
                <c:pt idx="94514">
                  <c:v>1</c:v>
                </c:pt>
                <c:pt idx="94515">
                  <c:v>1</c:v>
                </c:pt>
                <c:pt idx="94516">
                  <c:v>1</c:v>
                </c:pt>
                <c:pt idx="94517">
                  <c:v>1</c:v>
                </c:pt>
                <c:pt idx="94518">
                  <c:v>1</c:v>
                </c:pt>
                <c:pt idx="94519">
                  <c:v>1</c:v>
                </c:pt>
                <c:pt idx="94520">
                  <c:v>1</c:v>
                </c:pt>
                <c:pt idx="94521">
                  <c:v>1</c:v>
                </c:pt>
                <c:pt idx="94522">
                  <c:v>1</c:v>
                </c:pt>
                <c:pt idx="94523">
                  <c:v>1</c:v>
                </c:pt>
                <c:pt idx="94524">
                  <c:v>1</c:v>
                </c:pt>
                <c:pt idx="94525">
                  <c:v>1</c:v>
                </c:pt>
                <c:pt idx="94526">
                  <c:v>1</c:v>
                </c:pt>
                <c:pt idx="94527">
                  <c:v>1</c:v>
                </c:pt>
                <c:pt idx="94528">
                  <c:v>1</c:v>
                </c:pt>
                <c:pt idx="94529">
                  <c:v>1</c:v>
                </c:pt>
                <c:pt idx="94530">
                  <c:v>1</c:v>
                </c:pt>
                <c:pt idx="94531">
                  <c:v>1</c:v>
                </c:pt>
                <c:pt idx="94532">
                  <c:v>1</c:v>
                </c:pt>
                <c:pt idx="94533">
                  <c:v>1</c:v>
                </c:pt>
                <c:pt idx="94534">
                  <c:v>1</c:v>
                </c:pt>
                <c:pt idx="94535">
                  <c:v>1</c:v>
                </c:pt>
                <c:pt idx="94536">
                  <c:v>1</c:v>
                </c:pt>
                <c:pt idx="94537">
                  <c:v>1</c:v>
                </c:pt>
                <c:pt idx="94538">
                  <c:v>1</c:v>
                </c:pt>
                <c:pt idx="94539">
                  <c:v>1</c:v>
                </c:pt>
                <c:pt idx="94540">
                  <c:v>1</c:v>
                </c:pt>
                <c:pt idx="94541">
                  <c:v>1</c:v>
                </c:pt>
                <c:pt idx="94542">
                  <c:v>1</c:v>
                </c:pt>
                <c:pt idx="94543">
                  <c:v>1</c:v>
                </c:pt>
                <c:pt idx="94544">
                  <c:v>1</c:v>
                </c:pt>
                <c:pt idx="94545">
                  <c:v>1</c:v>
                </c:pt>
                <c:pt idx="94546">
                  <c:v>1</c:v>
                </c:pt>
                <c:pt idx="94547">
                  <c:v>1</c:v>
                </c:pt>
                <c:pt idx="94548">
                  <c:v>1</c:v>
                </c:pt>
                <c:pt idx="94549">
                  <c:v>1</c:v>
                </c:pt>
                <c:pt idx="94550">
                  <c:v>1</c:v>
                </c:pt>
                <c:pt idx="94551">
                  <c:v>1</c:v>
                </c:pt>
                <c:pt idx="94552">
                  <c:v>1</c:v>
                </c:pt>
                <c:pt idx="94553">
                  <c:v>1</c:v>
                </c:pt>
                <c:pt idx="94554">
                  <c:v>1</c:v>
                </c:pt>
                <c:pt idx="94555">
                  <c:v>1</c:v>
                </c:pt>
                <c:pt idx="94556">
                  <c:v>1</c:v>
                </c:pt>
                <c:pt idx="94557">
                  <c:v>1</c:v>
                </c:pt>
                <c:pt idx="94558">
                  <c:v>1</c:v>
                </c:pt>
                <c:pt idx="94559">
                  <c:v>1</c:v>
                </c:pt>
                <c:pt idx="94560">
                  <c:v>1</c:v>
                </c:pt>
                <c:pt idx="94561">
                  <c:v>1</c:v>
                </c:pt>
                <c:pt idx="94562">
                  <c:v>1</c:v>
                </c:pt>
                <c:pt idx="94563">
                  <c:v>1</c:v>
                </c:pt>
                <c:pt idx="94564">
                  <c:v>1</c:v>
                </c:pt>
                <c:pt idx="94565">
                  <c:v>1</c:v>
                </c:pt>
                <c:pt idx="94566">
                  <c:v>1</c:v>
                </c:pt>
                <c:pt idx="94567">
                  <c:v>1</c:v>
                </c:pt>
                <c:pt idx="94568">
                  <c:v>1</c:v>
                </c:pt>
                <c:pt idx="94569">
                  <c:v>1</c:v>
                </c:pt>
                <c:pt idx="94570">
                  <c:v>1</c:v>
                </c:pt>
                <c:pt idx="94571">
                  <c:v>1</c:v>
                </c:pt>
                <c:pt idx="94572">
                  <c:v>1</c:v>
                </c:pt>
                <c:pt idx="94573">
                  <c:v>1</c:v>
                </c:pt>
                <c:pt idx="94574">
                  <c:v>1</c:v>
                </c:pt>
                <c:pt idx="94575">
                  <c:v>1</c:v>
                </c:pt>
                <c:pt idx="94576">
                  <c:v>1</c:v>
                </c:pt>
                <c:pt idx="94577">
                  <c:v>1</c:v>
                </c:pt>
                <c:pt idx="94578">
                  <c:v>1</c:v>
                </c:pt>
                <c:pt idx="94579">
                  <c:v>1</c:v>
                </c:pt>
                <c:pt idx="94580">
                  <c:v>1</c:v>
                </c:pt>
                <c:pt idx="94581">
                  <c:v>1</c:v>
                </c:pt>
                <c:pt idx="94582">
                  <c:v>1</c:v>
                </c:pt>
                <c:pt idx="94583">
                  <c:v>1</c:v>
                </c:pt>
                <c:pt idx="94584">
                  <c:v>1</c:v>
                </c:pt>
                <c:pt idx="94585">
                  <c:v>1</c:v>
                </c:pt>
                <c:pt idx="94586">
                  <c:v>1</c:v>
                </c:pt>
                <c:pt idx="94587">
                  <c:v>1</c:v>
                </c:pt>
                <c:pt idx="94588">
                  <c:v>1</c:v>
                </c:pt>
                <c:pt idx="94589">
                  <c:v>1</c:v>
                </c:pt>
                <c:pt idx="94590">
                  <c:v>1</c:v>
                </c:pt>
                <c:pt idx="94591">
                  <c:v>1</c:v>
                </c:pt>
                <c:pt idx="94592">
                  <c:v>1</c:v>
                </c:pt>
                <c:pt idx="94593">
                  <c:v>1</c:v>
                </c:pt>
                <c:pt idx="94594">
                  <c:v>1</c:v>
                </c:pt>
                <c:pt idx="94595">
                  <c:v>1</c:v>
                </c:pt>
                <c:pt idx="94596">
                  <c:v>1</c:v>
                </c:pt>
                <c:pt idx="94597">
                  <c:v>1</c:v>
                </c:pt>
                <c:pt idx="94598">
                  <c:v>1</c:v>
                </c:pt>
                <c:pt idx="94599">
                  <c:v>1</c:v>
                </c:pt>
                <c:pt idx="94600">
                  <c:v>1</c:v>
                </c:pt>
                <c:pt idx="94601">
                  <c:v>1</c:v>
                </c:pt>
                <c:pt idx="94602">
                  <c:v>1</c:v>
                </c:pt>
                <c:pt idx="94603">
                  <c:v>1</c:v>
                </c:pt>
                <c:pt idx="94604">
                  <c:v>1</c:v>
                </c:pt>
                <c:pt idx="94605">
                  <c:v>1</c:v>
                </c:pt>
                <c:pt idx="94606">
                  <c:v>1</c:v>
                </c:pt>
                <c:pt idx="94607">
                  <c:v>1</c:v>
                </c:pt>
                <c:pt idx="94608">
                  <c:v>1</c:v>
                </c:pt>
                <c:pt idx="94609">
                  <c:v>1</c:v>
                </c:pt>
                <c:pt idx="94610">
                  <c:v>1</c:v>
                </c:pt>
                <c:pt idx="94611">
                  <c:v>1</c:v>
                </c:pt>
                <c:pt idx="94612">
                  <c:v>1</c:v>
                </c:pt>
                <c:pt idx="94613">
                  <c:v>1</c:v>
                </c:pt>
                <c:pt idx="94614">
                  <c:v>1</c:v>
                </c:pt>
                <c:pt idx="94615">
                  <c:v>1</c:v>
                </c:pt>
                <c:pt idx="94616">
                  <c:v>1</c:v>
                </c:pt>
                <c:pt idx="94617">
                  <c:v>1</c:v>
                </c:pt>
                <c:pt idx="94618">
                  <c:v>1</c:v>
                </c:pt>
                <c:pt idx="94619">
                  <c:v>1</c:v>
                </c:pt>
                <c:pt idx="94620">
                  <c:v>1</c:v>
                </c:pt>
                <c:pt idx="94621">
                  <c:v>1</c:v>
                </c:pt>
                <c:pt idx="94622">
                  <c:v>1</c:v>
                </c:pt>
                <c:pt idx="94623">
                  <c:v>1</c:v>
                </c:pt>
                <c:pt idx="94624">
                  <c:v>1</c:v>
                </c:pt>
                <c:pt idx="94625">
                  <c:v>1</c:v>
                </c:pt>
                <c:pt idx="94626">
                  <c:v>1</c:v>
                </c:pt>
                <c:pt idx="94627">
                  <c:v>1</c:v>
                </c:pt>
                <c:pt idx="94628">
                  <c:v>1</c:v>
                </c:pt>
                <c:pt idx="94629">
                  <c:v>1</c:v>
                </c:pt>
                <c:pt idx="94630">
                  <c:v>1</c:v>
                </c:pt>
                <c:pt idx="94631">
                  <c:v>1</c:v>
                </c:pt>
                <c:pt idx="94632">
                  <c:v>1</c:v>
                </c:pt>
                <c:pt idx="94633">
                  <c:v>1</c:v>
                </c:pt>
                <c:pt idx="94634">
                  <c:v>1</c:v>
                </c:pt>
                <c:pt idx="94635">
                  <c:v>1</c:v>
                </c:pt>
                <c:pt idx="94636">
                  <c:v>1</c:v>
                </c:pt>
                <c:pt idx="94637">
                  <c:v>1</c:v>
                </c:pt>
                <c:pt idx="94638">
                  <c:v>1</c:v>
                </c:pt>
                <c:pt idx="94639">
                  <c:v>1</c:v>
                </c:pt>
                <c:pt idx="94640">
                  <c:v>1</c:v>
                </c:pt>
                <c:pt idx="94641">
                  <c:v>1</c:v>
                </c:pt>
                <c:pt idx="94642">
                  <c:v>1</c:v>
                </c:pt>
                <c:pt idx="94643">
                  <c:v>1</c:v>
                </c:pt>
                <c:pt idx="94644">
                  <c:v>1</c:v>
                </c:pt>
                <c:pt idx="94645">
                  <c:v>1</c:v>
                </c:pt>
                <c:pt idx="94646">
                  <c:v>1</c:v>
                </c:pt>
                <c:pt idx="94647">
                  <c:v>1</c:v>
                </c:pt>
                <c:pt idx="94648">
                  <c:v>1</c:v>
                </c:pt>
                <c:pt idx="94649">
                  <c:v>1</c:v>
                </c:pt>
                <c:pt idx="94650">
                  <c:v>1</c:v>
                </c:pt>
                <c:pt idx="94651">
                  <c:v>1</c:v>
                </c:pt>
                <c:pt idx="94652">
                  <c:v>1</c:v>
                </c:pt>
                <c:pt idx="94653">
                  <c:v>1</c:v>
                </c:pt>
                <c:pt idx="94654">
                  <c:v>1</c:v>
                </c:pt>
                <c:pt idx="94655">
                  <c:v>1</c:v>
                </c:pt>
                <c:pt idx="94656">
                  <c:v>1</c:v>
                </c:pt>
                <c:pt idx="94657">
                  <c:v>0.428571429</c:v>
                </c:pt>
                <c:pt idx="94658">
                  <c:v>1</c:v>
                </c:pt>
                <c:pt idx="94659">
                  <c:v>1</c:v>
                </c:pt>
                <c:pt idx="94660">
                  <c:v>1</c:v>
                </c:pt>
                <c:pt idx="94661">
                  <c:v>1</c:v>
                </c:pt>
                <c:pt idx="94662">
                  <c:v>1</c:v>
                </c:pt>
                <c:pt idx="94663">
                  <c:v>1</c:v>
                </c:pt>
                <c:pt idx="94664">
                  <c:v>1</c:v>
                </c:pt>
                <c:pt idx="94665">
                  <c:v>1</c:v>
                </c:pt>
                <c:pt idx="94666">
                  <c:v>1</c:v>
                </c:pt>
                <c:pt idx="94667">
                  <c:v>1</c:v>
                </c:pt>
                <c:pt idx="94668">
                  <c:v>1</c:v>
                </c:pt>
                <c:pt idx="94669">
                  <c:v>1</c:v>
                </c:pt>
                <c:pt idx="94670">
                  <c:v>1</c:v>
                </c:pt>
                <c:pt idx="94671">
                  <c:v>1</c:v>
                </c:pt>
                <c:pt idx="94672">
                  <c:v>1</c:v>
                </c:pt>
                <c:pt idx="94673">
                  <c:v>1</c:v>
                </c:pt>
                <c:pt idx="94674">
                  <c:v>1</c:v>
                </c:pt>
                <c:pt idx="94675">
                  <c:v>1</c:v>
                </c:pt>
                <c:pt idx="94676">
                  <c:v>1</c:v>
                </c:pt>
                <c:pt idx="94677">
                  <c:v>1</c:v>
                </c:pt>
                <c:pt idx="94678">
                  <c:v>1</c:v>
                </c:pt>
                <c:pt idx="94679">
                  <c:v>1</c:v>
                </c:pt>
                <c:pt idx="94680">
                  <c:v>1</c:v>
                </c:pt>
                <c:pt idx="94681">
                  <c:v>1</c:v>
                </c:pt>
                <c:pt idx="94682">
                  <c:v>1</c:v>
                </c:pt>
                <c:pt idx="94683">
                  <c:v>1</c:v>
                </c:pt>
                <c:pt idx="94684">
                  <c:v>1</c:v>
                </c:pt>
                <c:pt idx="94685">
                  <c:v>1</c:v>
                </c:pt>
                <c:pt idx="94686">
                  <c:v>1</c:v>
                </c:pt>
                <c:pt idx="94687">
                  <c:v>1</c:v>
                </c:pt>
                <c:pt idx="94688">
                  <c:v>1</c:v>
                </c:pt>
                <c:pt idx="94689">
                  <c:v>1</c:v>
                </c:pt>
                <c:pt idx="94690">
                  <c:v>1</c:v>
                </c:pt>
                <c:pt idx="94691">
                  <c:v>1</c:v>
                </c:pt>
                <c:pt idx="94692">
                  <c:v>1</c:v>
                </c:pt>
                <c:pt idx="94693">
                  <c:v>1</c:v>
                </c:pt>
                <c:pt idx="94694">
                  <c:v>1</c:v>
                </c:pt>
                <c:pt idx="94695">
                  <c:v>1</c:v>
                </c:pt>
                <c:pt idx="94696">
                  <c:v>1</c:v>
                </c:pt>
                <c:pt idx="94697">
                  <c:v>1</c:v>
                </c:pt>
                <c:pt idx="94698">
                  <c:v>1</c:v>
                </c:pt>
                <c:pt idx="94699">
                  <c:v>1</c:v>
                </c:pt>
                <c:pt idx="94700">
                  <c:v>1</c:v>
                </c:pt>
                <c:pt idx="94701">
                  <c:v>1</c:v>
                </c:pt>
                <c:pt idx="94702">
                  <c:v>1</c:v>
                </c:pt>
                <c:pt idx="94703">
                  <c:v>1</c:v>
                </c:pt>
                <c:pt idx="94704">
                  <c:v>1</c:v>
                </c:pt>
                <c:pt idx="94705">
                  <c:v>1</c:v>
                </c:pt>
                <c:pt idx="94706">
                  <c:v>1</c:v>
                </c:pt>
                <c:pt idx="94707">
                  <c:v>1</c:v>
                </c:pt>
                <c:pt idx="94708">
                  <c:v>1</c:v>
                </c:pt>
                <c:pt idx="94709">
                  <c:v>1</c:v>
                </c:pt>
                <c:pt idx="94710">
                  <c:v>1</c:v>
                </c:pt>
                <c:pt idx="94711">
                  <c:v>1</c:v>
                </c:pt>
                <c:pt idx="94712">
                  <c:v>1</c:v>
                </c:pt>
                <c:pt idx="94713">
                  <c:v>1</c:v>
                </c:pt>
                <c:pt idx="94714">
                  <c:v>1</c:v>
                </c:pt>
                <c:pt idx="94715">
                  <c:v>1</c:v>
                </c:pt>
                <c:pt idx="94716">
                  <c:v>1</c:v>
                </c:pt>
                <c:pt idx="94717">
                  <c:v>1</c:v>
                </c:pt>
                <c:pt idx="94718">
                  <c:v>1</c:v>
                </c:pt>
                <c:pt idx="94719">
                  <c:v>1</c:v>
                </c:pt>
                <c:pt idx="94720">
                  <c:v>1</c:v>
                </c:pt>
                <c:pt idx="94721">
                  <c:v>1</c:v>
                </c:pt>
                <c:pt idx="94722">
                  <c:v>1</c:v>
                </c:pt>
                <c:pt idx="94723">
                  <c:v>1</c:v>
                </c:pt>
                <c:pt idx="94724">
                  <c:v>1</c:v>
                </c:pt>
                <c:pt idx="94725">
                  <c:v>1</c:v>
                </c:pt>
                <c:pt idx="94726">
                  <c:v>0.85714285700000004</c:v>
                </c:pt>
                <c:pt idx="94727">
                  <c:v>1</c:v>
                </c:pt>
                <c:pt idx="94728">
                  <c:v>1</c:v>
                </c:pt>
                <c:pt idx="94729">
                  <c:v>1</c:v>
                </c:pt>
                <c:pt idx="94730">
                  <c:v>1</c:v>
                </c:pt>
                <c:pt idx="94731">
                  <c:v>1</c:v>
                </c:pt>
                <c:pt idx="94732">
                  <c:v>1</c:v>
                </c:pt>
                <c:pt idx="94733">
                  <c:v>1</c:v>
                </c:pt>
                <c:pt idx="94734">
                  <c:v>1</c:v>
                </c:pt>
                <c:pt idx="94735">
                  <c:v>1</c:v>
                </c:pt>
                <c:pt idx="94736">
                  <c:v>1</c:v>
                </c:pt>
                <c:pt idx="94737">
                  <c:v>1</c:v>
                </c:pt>
                <c:pt idx="94738">
                  <c:v>1</c:v>
                </c:pt>
                <c:pt idx="94739">
                  <c:v>1</c:v>
                </c:pt>
                <c:pt idx="94740">
                  <c:v>1</c:v>
                </c:pt>
                <c:pt idx="94741">
                  <c:v>1</c:v>
                </c:pt>
                <c:pt idx="94742">
                  <c:v>1</c:v>
                </c:pt>
                <c:pt idx="94743">
                  <c:v>1</c:v>
                </c:pt>
                <c:pt idx="94744">
                  <c:v>1</c:v>
                </c:pt>
                <c:pt idx="94745">
                  <c:v>1</c:v>
                </c:pt>
                <c:pt idx="94746">
                  <c:v>1</c:v>
                </c:pt>
                <c:pt idx="94747">
                  <c:v>1</c:v>
                </c:pt>
                <c:pt idx="94748">
                  <c:v>1</c:v>
                </c:pt>
                <c:pt idx="94749">
                  <c:v>1</c:v>
                </c:pt>
                <c:pt idx="94750">
                  <c:v>1</c:v>
                </c:pt>
                <c:pt idx="94751">
                  <c:v>1</c:v>
                </c:pt>
                <c:pt idx="94752">
                  <c:v>1</c:v>
                </c:pt>
                <c:pt idx="94753">
                  <c:v>1</c:v>
                </c:pt>
                <c:pt idx="94754">
                  <c:v>1</c:v>
                </c:pt>
                <c:pt idx="94755">
                  <c:v>1</c:v>
                </c:pt>
                <c:pt idx="94756">
                  <c:v>1</c:v>
                </c:pt>
                <c:pt idx="94757">
                  <c:v>1</c:v>
                </c:pt>
                <c:pt idx="94758">
                  <c:v>1</c:v>
                </c:pt>
                <c:pt idx="94759">
                  <c:v>1</c:v>
                </c:pt>
                <c:pt idx="94760">
                  <c:v>1</c:v>
                </c:pt>
                <c:pt idx="94761">
                  <c:v>1</c:v>
                </c:pt>
                <c:pt idx="94762">
                  <c:v>1</c:v>
                </c:pt>
                <c:pt idx="94763">
                  <c:v>1</c:v>
                </c:pt>
                <c:pt idx="94764">
                  <c:v>1</c:v>
                </c:pt>
                <c:pt idx="94765">
                  <c:v>1</c:v>
                </c:pt>
                <c:pt idx="94766">
                  <c:v>1</c:v>
                </c:pt>
                <c:pt idx="94767">
                  <c:v>1</c:v>
                </c:pt>
                <c:pt idx="94768">
                  <c:v>1</c:v>
                </c:pt>
                <c:pt idx="94769">
                  <c:v>1</c:v>
                </c:pt>
                <c:pt idx="94770">
                  <c:v>1</c:v>
                </c:pt>
                <c:pt idx="94771">
                  <c:v>1</c:v>
                </c:pt>
                <c:pt idx="94772">
                  <c:v>1</c:v>
                </c:pt>
                <c:pt idx="94773">
                  <c:v>1</c:v>
                </c:pt>
                <c:pt idx="94774">
                  <c:v>1</c:v>
                </c:pt>
                <c:pt idx="94775">
                  <c:v>1</c:v>
                </c:pt>
                <c:pt idx="94776">
                  <c:v>1</c:v>
                </c:pt>
                <c:pt idx="94777">
                  <c:v>1</c:v>
                </c:pt>
                <c:pt idx="94778">
                  <c:v>1</c:v>
                </c:pt>
                <c:pt idx="94779">
                  <c:v>1</c:v>
                </c:pt>
                <c:pt idx="94780">
                  <c:v>1</c:v>
                </c:pt>
                <c:pt idx="94781">
                  <c:v>1</c:v>
                </c:pt>
                <c:pt idx="94782">
                  <c:v>1</c:v>
                </c:pt>
                <c:pt idx="94783">
                  <c:v>1</c:v>
                </c:pt>
                <c:pt idx="94784">
                  <c:v>1</c:v>
                </c:pt>
                <c:pt idx="94785">
                  <c:v>1</c:v>
                </c:pt>
                <c:pt idx="94786">
                  <c:v>1</c:v>
                </c:pt>
                <c:pt idx="94787">
                  <c:v>1</c:v>
                </c:pt>
                <c:pt idx="94788">
                  <c:v>1</c:v>
                </c:pt>
                <c:pt idx="94789">
                  <c:v>1</c:v>
                </c:pt>
                <c:pt idx="94790">
                  <c:v>1</c:v>
                </c:pt>
                <c:pt idx="94791">
                  <c:v>1</c:v>
                </c:pt>
                <c:pt idx="94792">
                  <c:v>1</c:v>
                </c:pt>
                <c:pt idx="94793">
                  <c:v>1</c:v>
                </c:pt>
                <c:pt idx="94794">
                  <c:v>1</c:v>
                </c:pt>
                <c:pt idx="94795">
                  <c:v>1</c:v>
                </c:pt>
                <c:pt idx="94796">
                  <c:v>1</c:v>
                </c:pt>
                <c:pt idx="94797">
                  <c:v>1</c:v>
                </c:pt>
                <c:pt idx="94798">
                  <c:v>1</c:v>
                </c:pt>
                <c:pt idx="94799">
                  <c:v>1</c:v>
                </c:pt>
                <c:pt idx="94800">
                  <c:v>1</c:v>
                </c:pt>
                <c:pt idx="94801">
                  <c:v>1</c:v>
                </c:pt>
                <c:pt idx="94802">
                  <c:v>1</c:v>
                </c:pt>
                <c:pt idx="94803">
                  <c:v>1</c:v>
                </c:pt>
                <c:pt idx="94804">
                  <c:v>1</c:v>
                </c:pt>
                <c:pt idx="94805">
                  <c:v>1</c:v>
                </c:pt>
                <c:pt idx="94806">
                  <c:v>1</c:v>
                </c:pt>
                <c:pt idx="94807">
                  <c:v>1</c:v>
                </c:pt>
                <c:pt idx="94808">
                  <c:v>1</c:v>
                </c:pt>
                <c:pt idx="94809">
                  <c:v>1</c:v>
                </c:pt>
                <c:pt idx="94810">
                  <c:v>1</c:v>
                </c:pt>
                <c:pt idx="94811">
                  <c:v>1</c:v>
                </c:pt>
                <c:pt idx="94812">
                  <c:v>1</c:v>
                </c:pt>
                <c:pt idx="94813">
                  <c:v>1</c:v>
                </c:pt>
                <c:pt idx="94814">
                  <c:v>1</c:v>
                </c:pt>
                <c:pt idx="94815">
                  <c:v>1</c:v>
                </c:pt>
                <c:pt idx="94816">
                  <c:v>1</c:v>
                </c:pt>
                <c:pt idx="94817">
                  <c:v>1</c:v>
                </c:pt>
                <c:pt idx="94818">
                  <c:v>1</c:v>
                </c:pt>
                <c:pt idx="94819">
                  <c:v>1</c:v>
                </c:pt>
                <c:pt idx="94820">
                  <c:v>1</c:v>
                </c:pt>
                <c:pt idx="94821">
                  <c:v>1</c:v>
                </c:pt>
                <c:pt idx="94822">
                  <c:v>1</c:v>
                </c:pt>
                <c:pt idx="94823">
                  <c:v>1</c:v>
                </c:pt>
                <c:pt idx="94824">
                  <c:v>1</c:v>
                </c:pt>
                <c:pt idx="94825">
                  <c:v>1</c:v>
                </c:pt>
                <c:pt idx="94826">
                  <c:v>1</c:v>
                </c:pt>
                <c:pt idx="94827">
                  <c:v>1</c:v>
                </c:pt>
                <c:pt idx="94828">
                  <c:v>1</c:v>
                </c:pt>
                <c:pt idx="94829">
                  <c:v>1</c:v>
                </c:pt>
                <c:pt idx="94830">
                  <c:v>1</c:v>
                </c:pt>
                <c:pt idx="94831">
                  <c:v>1</c:v>
                </c:pt>
                <c:pt idx="94832">
                  <c:v>1</c:v>
                </c:pt>
                <c:pt idx="94833">
                  <c:v>1</c:v>
                </c:pt>
                <c:pt idx="94834">
                  <c:v>1</c:v>
                </c:pt>
                <c:pt idx="94835">
                  <c:v>1</c:v>
                </c:pt>
                <c:pt idx="94836">
                  <c:v>1</c:v>
                </c:pt>
                <c:pt idx="94837">
                  <c:v>1</c:v>
                </c:pt>
                <c:pt idx="94838">
                  <c:v>1</c:v>
                </c:pt>
                <c:pt idx="94839">
                  <c:v>1</c:v>
                </c:pt>
                <c:pt idx="94840">
                  <c:v>1</c:v>
                </c:pt>
                <c:pt idx="94841">
                  <c:v>1</c:v>
                </c:pt>
                <c:pt idx="94842">
                  <c:v>1</c:v>
                </c:pt>
                <c:pt idx="94843">
                  <c:v>1</c:v>
                </c:pt>
                <c:pt idx="94844">
                  <c:v>1</c:v>
                </c:pt>
                <c:pt idx="94845">
                  <c:v>1</c:v>
                </c:pt>
                <c:pt idx="94846">
                  <c:v>1</c:v>
                </c:pt>
                <c:pt idx="94847">
                  <c:v>1</c:v>
                </c:pt>
                <c:pt idx="94848">
                  <c:v>1</c:v>
                </c:pt>
                <c:pt idx="94849">
                  <c:v>1</c:v>
                </c:pt>
                <c:pt idx="94850">
                  <c:v>1</c:v>
                </c:pt>
                <c:pt idx="94851">
                  <c:v>1</c:v>
                </c:pt>
                <c:pt idx="94852">
                  <c:v>1</c:v>
                </c:pt>
                <c:pt idx="94853">
                  <c:v>1</c:v>
                </c:pt>
                <c:pt idx="94854">
                  <c:v>1</c:v>
                </c:pt>
                <c:pt idx="94855">
                  <c:v>1</c:v>
                </c:pt>
                <c:pt idx="94856">
                  <c:v>1</c:v>
                </c:pt>
                <c:pt idx="94857">
                  <c:v>1</c:v>
                </c:pt>
                <c:pt idx="94858">
                  <c:v>1</c:v>
                </c:pt>
                <c:pt idx="94859">
                  <c:v>1</c:v>
                </c:pt>
                <c:pt idx="94860">
                  <c:v>1</c:v>
                </c:pt>
                <c:pt idx="94861">
                  <c:v>1</c:v>
                </c:pt>
                <c:pt idx="94862">
                  <c:v>1</c:v>
                </c:pt>
                <c:pt idx="94863">
                  <c:v>1</c:v>
                </c:pt>
                <c:pt idx="94864">
                  <c:v>1</c:v>
                </c:pt>
                <c:pt idx="94865">
                  <c:v>1</c:v>
                </c:pt>
                <c:pt idx="94866">
                  <c:v>1</c:v>
                </c:pt>
                <c:pt idx="94867">
                  <c:v>1</c:v>
                </c:pt>
                <c:pt idx="94868">
                  <c:v>1</c:v>
                </c:pt>
                <c:pt idx="94869">
                  <c:v>1</c:v>
                </c:pt>
                <c:pt idx="94870">
                  <c:v>1</c:v>
                </c:pt>
                <c:pt idx="94871">
                  <c:v>1</c:v>
                </c:pt>
                <c:pt idx="94872">
                  <c:v>1</c:v>
                </c:pt>
                <c:pt idx="94873">
                  <c:v>1</c:v>
                </c:pt>
                <c:pt idx="94874">
                  <c:v>1</c:v>
                </c:pt>
                <c:pt idx="94875">
                  <c:v>1</c:v>
                </c:pt>
                <c:pt idx="94876">
                  <c:v>1</c:v>
                </c:pt>
                <c:pt idx="94877">
                  <c:v>1</c:v>
                </c:pt>
                <c:pt idx="94878">
                  <c:v>1</c:v>
                </c:pt>
                <c:pt idx="94879">
                  <c:v>1</c:v>
                </c:pt>
                <c:pt idx="94880">
                  <c:v>1</c:v>
                </c:pt>
                <c:pt idx="94881">
                  <c:v>1</c:v>
                </c:pt>
                <c:pt idx="94882">
                  <c:v>1</c:v>
                </c:pt>
                <c:pt idx="94883">
                  <c:v>1</c:v>
                </c:pt>
                <c:pt idx="94884">
                  <c:v>1</c:v>
                </c:pt>
                <c:pt idx="94885">
                  <c:v>1</c:v>
                </c:pt>
                <c:pt idx="94886">
                  <c:v>1</c:v>
                </c:pt>
                <c:pt idx="94887">
                  <c:v>1</c:v>
                </c:pt>
                <c:pt idx="94888">
                  <c:v>1</c:v>
                </c:pt>
                <c:pt idx="94889">
                  <c:v>1</c:v>
                </c:pt>
                <c:pt idx="94890">
                  <c:v>1</c:v>
                </c:pt>
                <c:pt idx="94891">
                  <c:v>1</c:v>
                </c:pt>
                <c:pt idx="94892">
                  <c:v>1</c:v>
                </c:pt>
                <c:pt idx="94893">
                  <c:v>1</c:v>
                </c:pt>
                <c:pt idx="94894">
                  <c:v>1</c:v>
                </c:pt>
                <c:pt idx="94895">
                  <c:v>1</c:v>
                </c:pt>
                <c:pt idx="94896">
                  <c:v>1</c:v>
                </c:pt>
                <c:pt idx="94897">
                  <c:v>1</c:v>
                </c:pt>
                <c:pt idx="94898">
                  <c:v>1</c:v>
                </c:pt>
                <c:pt idx="94899">
                  <c:v>1</c:v>
                </c:pt>
                <c:pt idx="94900">
                  <c:v>1</c:v>
                </c:pt>
                <c:pt idx="94901">
                  <c:v>1</c:v>
                </c:pt>
                <c:pt idx="94902">
                  <c:v>1</c:v>
                </c:pt>
                <c:pt idx="94903">
                  <c:v>1</c:v>
                </c:pt>
                <c:pt idx="94904">
                  <c:v>1</c:v>
                </c:pt>
                <c:pt idx="94905">
                  <c:v>1</c:v>
                </c:pt>
                <c:pt idx="94906">
                  <c:v>1</c:v>
                </c:pt>
                <c:pt idx="94907">
                  <c:v>1</c:v>
                </c:pt>
                <c:pt idx="94908">
                  <c:v>1</c:v>
                </c:pt>
                <c:pt idx="94909">
                  <c:v>1</c:v>
                </c:pt>
                <c:pt idx="94910">
                  <c:v>1</c:v>
                </c:pt>
                <c:pt idx="94911">
                  <c:v>1</c:v>
                </c:pt>
                <c:pt idx="94912">
                  <c:v>1</c:v>
                </c:pt>
                <c:pt idx="94913">
                  <c:v>1</c:v>
                </c:pt>
                <c:pt idx="94914">
                  <c:v>1</c:v>
                </c:pt>
                <c:pt idx="94915">
                  <c:v>1</c:v>
                </c:pt>
                <c:pt idx="94916">
                  <c:v>1</c:v>
                </c:pt>
                <c:pt idx="94917">
                  <c:v>1</c:v>
                </c:pt>
                <c:pt idx="94918">
                  <c:v>1</c:v>
                </c:pt>
                <c:pt idx="94919">
                  <c:v>1</c:v>
                </c:pt>
                <c:pt idx="94920">
                  <c:v>1</c:v>
                </c:pt>
                <c:pt idx="94921">
                  <c:v>1</c:v>
                </c:pt>
                <c:pt idx="94922">
                  <c:v>1</c:v>
                </c:pt>
                <c:pt idx="94923">
                  <c:v>1</c:v>
                </c:pt>
                <c:pt idx="94924">
                  <c:v>1</c:v>
                </c:pt>
                <c:pt idx="94925">
                  <c:v>1</c:v>
                </c:pt>
                <c:pt idx="94926">
                  <c:v>1</c:v>
                </c:pt>
                <c:pt idx="94927">
                  <c:v>1</c:v>
                </c:pt>
                <c:pt idx="94928">
                  <c:v>1</c:v>
                </c:pt>
                <c:pt idx="94929">
                  <c:v>1</c:v>
                </c:pt>
                <c:pt idx="94930">
                  <c:v>1</c:v>
                </c:pt>
                <c:pt idx="94931">
                  <c:v>1</c:v>
                </c:pt>
                <c:pt idx="94932">
                  <c:v>1</c:v>
                </c:pt>
                <c:pt idx="94933">
                  <c:v>1</c:v>
                </c:pt>
                <c:pt idx="94934">
                  <c:v>1</c:v>
                </c:pt>
                <c:pt idx="94935">
                  <c:v>1</c:v>
                </c:pt>
                <c:pt idx="94936">
                  <c:v>1</c:v>
                </c:pt>
                <c:pt idx="94937">
                  <c:v>1</c:v>
                </c:pt>
                <c:pt idx="94938">
                  <c:v>1</c:v>
                </c:pt>
                <c:pt idx="94939">
                  <c:v>1</c:v>
                </c:pt>
                <c:pt idx="94940">
                  <c:v>1</c:v>
                </c:pt>
                <c:pt idx="94941">
                  <c:v>1</c:v>
                </c:pt>
                <c:pt idx="94942">
                  <c:v>1</c:v>
                </c:pt>
                <c:pt idx="94943">
                  <c:v>1</c:v>
                </c:pt>
                <c:pt idx="94944">
                  <c:v>1</c:v>
                </c:pt>
                <c:pt idx="94945">
                  <c:v>1</c:v>
                </c:pt>
                <c:pt idx="94946">
                  <c:v>1</c:v>
                </c:pt>
                <c:pt idx="94947">
                  <c:v>1</c:v>
                </c:pt>
                <c:pt idx="94948">
                  <c:v>1</c:v>
                </c:pt>
                <c:pt idx="94949">
                  <c:v>1</c:v>
                </c:pt>
                <c:pt idx="94950">
                  <c:v>1</c:v>
                </c:pt>
                <c:pt idx="94951">
                  <c:v>1</c:v>
                </c:pt>
                <c:pt idx="94952">
                  <c:v>1</c:v>
                </c:pt>
                <c:pt idx="94953">
                  <c:v>1</c:v>
                </c:pt>
                <c:pt idx="94954">
                  <c:v>1</c:v>
                </c:pt>
                <c:pt idx="94955">
                  <c:v>1</c:v>
                </c:pt>
                <c:pt idx="94956">
                  <c:v>1</c:v>
                </c:pt>
                <c:pt idx="94957">
                  <c:v>1</c:v>
                </c:pt>
                <c:pt idx="94958">
                  <c:v>1</c:v>
                </c:pt>
                <c:pt idx="94959">
                  <c:v>1</c:v>
                </c:pt>
                <c:pt idx="94960">
                  <c:v>1</c:v>
                </c:pt>
                <c:pt idx="94961">
                  <c:v>1</c:v>
                </c:pt>
                <c:pt idx="94962">
                  <c:v>1</c:v>
                </c:pt>
                <c:pt idx="94963">
                  <c:v>1</c:v>
                </c:pt>
                <c:pt idx="94964">
                  <c:v>1</c:v>
                </c:pt>
                <c:pt idx="94965">
                  <c:v>1</c:v>
                </c:pt>
                <c:pt idx="94966">
                  <c:v>1</c:v>
                </c:pt>
                <c:pt idx="94967">
                  <c:v>1</c:v>
                </c:pt>
                <c:pt idx="94968">
                  <c:v>1</c:v>
                </c:pt>
                <c:pt idx="94969">
                  <c:v>1</c:v>
                </c:pt>
                <c:pt idx="94970">
                  <c:v>1</c:v>
                </c:pt>
                <c:pt idx="94971">
                  <c:v>1</c:v>
                </c:pt>
                <c:pt idx="94972">
                  <c:v>1</c:v>
                </c:pt>
                <c:pt idx="94973">
                  <c:v>1</c:v>
                </c:pt>
                <c:pt idx="94974">
                  <c:v>1</c:v>
                </c:pt>
                <c:pt idx="94975">
                  <c:v>1</c:v>
                </c:pt>
                <c:pt idx="94976">
                  <c:v>1</c:v>
                </c:pt>
                <c:pt idx="94977">
                  <c:v>1</c:v>
                </c:pt>
                <c:pt idx="94978">
                  <c:v>1</c:v>
                </c:pt>
                <c:pt idx="94979">
                  <c:v>1</c:v>
                </c:pt>
                <c:pt idx="94980">
                  <c:v>1</c:v>
                </c:pt>
                <c:pt idx="94981">
                  <c:v>1</c:v>
                </c:pt>
                <c:pt idx="94982">
                  <c:v>1</c:v>
                </c:pt>
                <c:pt idx="94983">
                  <c:v>1</c:v>
                </c:pt>
                <c:pt idx="94984">
                  <c:v>1</c:v>
                </c:pt>
                <c:pt idx="94985">
                  <c:v>1</c:v>
                </c:pt>
                <c:pt idx="94986">
                  <c:v>1</c:v>
                </c:pt>
                <c:pt idx="94987">
                  <c:v>1</c:v>
                </c:pt>
                <c:pt idx="94988">
                  <c:v>1</c:v>
                </c:pt>
                <c:pt idx="94989">
                  <c:v>1</c:v>
                </c:pt>
                <c:pt idx="94990">
                  <c:v>1</c:v>
                </c:pt>
                <c:pt idx="94991">
                  <c:v>1</c:v>
                </c:pt>
                <c:pt idx="94992">
                  <c:v>1</c:v>
                </c:pt>
                <c:pt idx="94993">
                  <c:v>1</c:v>
                </c:pt>
                <c:pt idx="94994">
                  <c:v>1</c:v>
                </c:pt>
                <c:pt idx="94995">
                  <c:v>1</c:v>
                </c:pt>
                <c:pt idx="94996">
                  <c:v>1</c:v>
                </c:pt>
                <c:pt idx="94997">
                  <c:v>1</c:v>
                </c:pt>
                <c:pt idx="94998">
                  <c:v>1</c:v>
                </c:pt>
                <c:pt idx="94999">
                  <c:v>1</c:v>
                </c:pt>
                <c:pt idx="95000">
                  <c:v>1</c:v>
                </c:pt>
                <c:pt idx="95001">
                  <c:v>1</c:v>
                </c:pt>
                <c:pt idx="95002">
                  <c:v>1</c:v>
                </c:pt>
                <c:pt idx="95003">
                  <c:v>1</c:v>
                </c:pt>
                <c:pt idx="95004">
                  <c:v>1</c:v>
                </c:pt>
                <c:pt idx="95005">
                  <c:v>1</c:v>
                </c:pt>
                <c:pt idx="95006">
                  <c:v>1</c:v>
                </c:pt>
                <c:pt idx="95007">
                  <c:v>1</c:v>
                </c:pt>
                <c:pt idx="95008">
                  <c:v>1</c:v>
                </c:pt>
                <c:pt idx="95009">
                  <c:v>1</c:v>
                </c:pt>
                <c:pt idx="95010">
                  <c:v>1</c:v>
                </c:pt>
                <c:pt idx="95011">
                  <c:v>1</c:v>
                </c:pt>
                <c:pt idx="95012">
                  <c:v>1</c:v>
                </c:pt>
                <c:pt idx="95013">
                  <c:v>1</c:v>
                </c:pt>
                <c:pt idx="95014">
                  <c:v>1</c:v>
                </c:pt>
                <c:pt idx="95015">
                  <c:v>1</c:v>
                </c:pt>
                <c:pt idx="95016">
                  <c:v>1</c:v>
                </c:pt>
                <c:pt idx="95017">
                  <c:v>1</c:v>
                </c:pt>
                <c:pt idx="95018">
                  <c:v>1</c:v>
                </c:pt>
                <c:pt idx="95019">
                  <c:v>1</c:v>
                </c:pt>
                <c:pt idx="95020">
                  <c:v>1</c:v>
                </c:pt>
                <c:pt idx="95021">
                  <c:v>1</c:v>
                </c:pt>
                <c:pt idx="95022">
                  <c:v>1</c:v>
                </c:pt>
                <c:pt idx="95023">
                  <c:v>1</c:v>
                </c:pt>
                <c:pt idx="95024">
                  <c:v>1</c:v>
                </c:pt>
                <c:pt idx="95025">
                  <c:v>1</c:v>
                </c:pt>
                <c:pt idx="95026">
                  <c:v>1</c:v>
                </c:pt>
                <c:pt idx="95027">
                  <c:v>1</c:v>
                </c:pt>
                <c:pt idx="95028">
                  <c:v>1</c:v>
                </c:pt>
                <c:pt idx="95029">
                  <c:v>1</c:v>
                </c:pt>
                <c:pt idx="95030">
                  <c:v>1</c:v>
                </c:pt>
                <c:pt idx="95031">
                  <c:v>1</c:v>
                </c:pt>
                <c:pt idx="95032">
                  <c:v>1</c:v>
                </c:pt>
                <c:pt idx="95033">
                  <c:v>1</c:v>
                </c:pt>
                <c:pt idx="95034">
                  <c:v>1</c:v>
                </c:pt>
                <c:pt idx="95035">
                  <c:v>1</c:v>
                </c:pt>
                <c:pt idx="95036">
                  <c:v>1</c:v>
                </c:pt>
                <c:pt idx="95037">
                  <c:v>1</c:v>
                </c:pt>
                <c:pt idx="95038">
                  <c:v>1</c:v>
                </c:pt>
                <c:pt idx="95039">
                  <c:v>1</c:v>
                </c:pt>
                <c:pt idx="95040">
                  <c:v>1</c:v>
                </c:pt>
                <c:pt idx="95041">
                  <c:v>1</c:v>
                </c:pt>
                <c:pt idx="95042">
                  <c:v>1</c:v>
                </c:pt>
                <c:pt idx="95043">
                  <c:v>1</c:v>
                </c:pt>
                <c:pt idx="95044">
                  <c:v>1</c:v>
                </c:pt>
                <c:pt idx="95045">
                  <c:v>1</c:v>
                </c:pt>
                <c:pt idx="95046">
                  <c:v>1</c:v>
                </c:pt>
                <c:pt idx="95047">
                  <c:v>1</c:v>
                </c:pt>
                <c:pt idx="95048">
                  <c:v>1</c:v>
                </c:pt>
                <c:pt idx="95049">
                  <c:v>1</c:v>
                </c:pt>
                <c:pt idx="95050">
                  <c:v>1</c:v>
                </c:pt>
                <c:pt idx="95051">
                  <c:v>1</c:v>
                </c:pt>
                <c:pt idx="95052">
                  <c:v>1</c:v>
                </c:pt>
                <c:pt idx="95053">
                  <c:v>1</c:v>
                </c:pt>
                <c:pt idx="95054">
                  <c:v>1</c:v>
                </c:pt>
                <c:pt idx="95055">
                  <c:v>1</c:v>
                </c:pt>
                <c:pt idx="95056">
                  <c:v>1</c:v>
                </c:pt>
                <c:pt idx="95057">
                  <c:v>1</c:v>
                </c:pt>
                <c:pt idx="95058">
                  <c:v>1</c:v>
                </c:pt>
                <c:pt idx="95059">
                  <c:v>1</c:v>
                </c:pt>
                <c:pt idx="95060">
                  <c:v>1</c:v>
                </c:pt>
                <c:pt idx="95061">
                  <c:v>1</c:v>
                </c:pt>
                <c:pt idx="95062">
                  <c:v>1</c:v>
                </c:pt>
                <c:pt idx="95063">
                  <c:v>1</c:v>
                </c:pt>
                <c:pt idx="95064">
                  <c:v>1</c:v>
                </c:pt>
                <c:pt idx="95065">
                  <c:v>1</c:v>
                </c:pt>
                <c:pt idx="95066">
                  <c:v>1</c:v>
                </c:pt>
                <c:pt idx="95067">
                  <c:v>1</c:v>
                </c:pt>
                <c:pt idx="95068">
                  <c:v>1</c:v>
                </c:pt>
                <c:pt idx="95069">
                  <c:v>1</c:v>
                </c:pt>
                <c:pt idx="95070">
                  <c:v>1</c:v>
                </c:pt>
                <c:pt idx="95071">
                  <c:v>1</c:v>
                </c:pt>
                <c:pt idx="95072">
                  <c:v>1</c:v>
                </c:pt>
                <c:pt idx="95073">
                  <c:v>1</c:v>
                </c:pt>
                <c:pt idx="95074">
                  <c:v>1</c:v>
                </c:pt>
                <c:pt idx="95075">
                  <c:v>1</c:v>
                </c:pt>
                <c:pt idx="95076">
                  <c:v>1</c:v>
                </c:pt>
                <c:pt idx="95077">
                  <c:v>1</c:v>
                </c:pt>
                <c:pt idx="95078">
                  <c:v>1</c:v>
                </c:pt>
                <c:pt idx="95079">
                  <c:v>1</c:v>
                </c:pt>
                <c:pt idx="95080">
                  <c:v>1</c:v>
                </c:pt>
                <c:pt idx="95081">
                  <c:v>1</c:v>
                </c:pt>
                <c:pt idx="95082">
                  <c:v>1</c:v>
                </c:pt>
                <c:pt idx="95083">
                  <c:v>1</c:v>
                </c:pt>
                <c:pt idx="95084">
                  <c:v>1</c:v>
                </c:pt>
                <c:pt idx="95085">
                  <c:v>1</c:v>
                </c:pt>
                <c:pt idx="95086">
                  <c:v>1</c:v>
                </c:pt>
                <c:pt idx="95087">
                  <c:v>1</c:v>
                </c:pt>
                <c:pt idx="95088">
                  <c:v>1</c:v>
                </c:pt>
                <c:pt idx="95089">
                  <c:v>1</c:v>
                </c:pt>
                <c:pt idx="95090">
                  <c:v>1</c:v>
                </c:pt>
                <c:pt idx="95091">
                  <c:v>1</c:v>
                </c:pt>
                <c:pt idx="95092">
                  <c:v>1</c:v>
                </c:pt>
                <c:pt idx="95093">
                  <c:v>1</c:v>
                </c:pt>
                <c:pt idx="95094">
                  <c:v>1</c:v>
                </c:pt>
                <c:pt idx="95095">
                  <c:v>1</c:v>
                </c:pt>
                <c:pt idx="95096">
                  <c:v>1</c:v>
                </c:pt>
                <c:pt idx="95097">
                  <c:v>1</c:v>
                </c:pt>
                <c:pt idx="95098">
                  <c:v>1</c:v>
                </c:pt>
                <c:pt idx="95099">
                  <c:v>1</c:v>
                </c:pt>
                <c:pt idx="95100">
                  <c:v>1</c:v>
                </c:pt>
                <c:pt idx="95101">
                  <c:v>1</c:v>
                </c:pt>
                <c:pt idx="95102">
                  <c:v>1</c:v>
                </c:pt>
                <c:pt idx="95103">
                  <c:v>1</c:v>
                </c:pt>
                <c:pt idx="95104">
                  <c:v>1</c:v>
                </c:pt>
                <c:pt idx="95105">
                  <c:v>1</c:v>
                </c:pt>
                <c:pt idx="95106">
                  <c:v>1</c:v>
                </c:pt>
                <c:pt idx="95107">
                  <c:v>1</c:v>
                </c:pt>
                <c:pt idx="95108">
                  <c:v>1</c:v>
                </c:pt>
                <c:pt idx="95109">
                  <c:v>1</c:v>
                </c:pt>
                <c:pt idx="95110">
                  <c:v>1</c:v>
                </c:pt>
                <c:pt idx="95111">
                  <c:v>1</c:v>
                </c:pt>
                <c:pt idx="95112">
                  <c:v>1</c:v>
                </c:pt>
                <c:pt idx="95113">
                  <c:v>1</c:v>
                </c:pt>
                <c:pt idx="95114">
                  <c:v>1</c:v>
                </c:pt>
                <c:pt idx="95115">
                  <c:v>1</c:v>
                </c:pt>
                <c:pt idx="95116">
                  <c:v>1</c:v>
                </c:pt>
                <c:pt idx="95117">
                  <c:v>1</c:v>
                </c:pt>
                <c:pt idx="95118">
                  <c:v>1</c:v>
                </c:pt>
                <c:pt idx="95119">
                  <c:v>1</c:v>
                </c:pt>
                <c:pt idx="95120">
                  <c:v>1</c:v>
                </c:pt>
                <c:pt idx="95121">
                  <c:v>1</c:v>
                </c:pt>
                <c:pt idx="95122">
                  <c:v>1</c:v>
                </c:pt>
                <c:pt idx="95123">
                  <c:v>1</c:v>
                </c:pt>
                <c:pt idx="95124">
                  <c:v>1</c:v>
                </c:pt>
                <c:pt idx="95125">
                  <c:v>1</c:v>
                </c:pt>
                <c:pt idx="95126">
                  <c:v>1</c:v>
                </c:pt>
                <c:pt idx="95127">
                  <c:v>1</c:v>
                </c:pt>
                <c:pt idx="95128">
                  <c:v>1</c:v>
                </c:pt>
                <c:pt idx="95129">
                  <c:v>1</c:v>
                </c:pt>
                <c:pt idx="95130">
                  <c:v>1</c:v>
                </c:pt>
                <c:pt idx="95131">
                  <c:v>1</c:v>
                </c:pt>
                <c:pt idx="95132">
                  <c:v>1</c:v>
                </c:pt>
                <c:pt idx="95133">
                  <c:v>1</c:v>
                </c:pt>
                <c:pt idx="95134">
                  <c:v>1</c:v>
                </c:pt>
                <c:pt idx="95135">
                  <c:v>1</c:v>
                </c:pt>
                <c:pt idx="95136">
                  <c:v>1</c:v>
                </c:pt>
                <c:pt idx="95137">
                  <c:v>1</c:v>
                </c:pt>
                <c:pt idx="95138">
                  <c:v>1</c:v>
                </c:pt>
                <c:pt idx="95139">
                  <c:v>1</c:v>
                </c:pt>
                <c:pt idx="95140">
                  <c:v>1</c:v>
                </c:pt>
                <c:pt idx="95141">
                  <c:v>1</c:v>
                </c:pt>
                <c:pt idx="95142">
                  <c:v>1</c:v>
                </c:pt>
                <c:pt idx="95143">
                  <c:v>1</c:v>
                </c:pt>
                <c:pt idx="95144">
                  <c:v>1</c:v>
                </c:pt>
                <c:pt idx="95145">
                  <c:v>1</c:v>
                </c:pt>
                <c:pt idx="95146">
                  <c:v>1</c:v>
                </c:pt>
                <c:pt idx="95147">
                  <c:v>1</c:v>
                </c:pt>
                <c:pt idx="95148">
                  <c:v>1</c:v>
                </c:pt>
                <c:pt idx="95149">
                  <c:v>1</c:v>
                </c:pt>
                <c:pt idx="95150">
                  <c:v>1</c:v>
                </c:pt>
                <c:pt idx="95151">
                  <c:v>1</c:v>
                </c:pt>
                <c:pt idx="95152">
                  <c:v>1</c:v>
                </c:pt>
                <c:pt idx="95153">
                  <c:v>1</c:v>
                </c:pt>
                <c:pt idx="95154">
                  <c:v>1</c:v>
                </c:pt>
                <c:pt idx="95155">
                  <c:v>1</c:v>
                </c:pt>
                <c:pt idx="95156">
                  <c:v>1</c:v>
                </c:pt>
                <c:pt idx="95157">
                  <c:v>1</c:v>
                </c:pt>
                <c:pt idx="95158">
                  <c:v>1</c:v>
                </c:pt>
                <c:pt idx="95159">
                  <c:v>1</c:v>
                </c:pt>
                <c:pt idx="95160">
                  <c:v>1</c:v>
                </c:pt>
                <c:pt idx="95161">
                  <c:v>1</c:v>
                </c:pt>
                <c:pt idx="95162">
                  <c:v>1</c:v>
                </c:pt>
                <c:pt idx="95163">
                  <c:v>1</c:v>
                </c:pt>
                <c:pt idx="95164">
                  <c:v>1</c:v>
                </c:pt>
                <c:pt idx="95165">
                  <c:v>1</c:v>
                </c:pt>
                <c:pt idx="95166">
                  <c:v>1</c:v>
                </c:pt>
                <c:pt idx="95167">
                  <c:v>1</c:v>
                </c:pt>
                <c:pt idx="95168">
                  <c:v>1</c:v>
                </c:pt>
                <c:pt idx="95169">
                  <c:v>1</c:v>
                </c:pt>
                <c:pt idx="95170">
                  <c:v>1</c:v>
                </c:pt>
                <c:pt idx="95171">
                  <c:v>1</c:v>
                </c:pt>
                <c:pt idx="95172">
                  <c:v>1</c:v>
                </c:pt>
                <c:pt idx="95173">
                  <c:v>1</c:v>
                </c:pt>
                <c:pt idx="95174">
                  <c:v>1</c:v>
                </c:pt>
                <c:pt idx="95175">
                  <c:v>1</c:v>
                </c:pt>
                <c:pt idx="95176">
                  <c:v>1</c:v>
                </c:pt>
                <c:pt idx="95177">
                  <c:v>1</c:v>
                </c:pt>
                <c:pt idx="95178">
                  <c:v>1</c:v>
                </c:pt>
                <c:pt idx="95179">
                  <c:v>1</c:v>
                </c:pt>
                <c:pt idx="95180">
                  <c:v>1</c:v>
                </c:pt>
                <c:pt idx="95181">
                  <c:v>1</c:v>
                </c:pt>
                <c:pt idx="95182">
                  <c:v>1</c:v>
                </c:pt>
                <c:pt idx="95183">
                  <c:v>1</c:v>
                </c:pt>
                <c:pt idx="95184">
                  <c:v>1</c:v>
                </c:pt>
                <c:pt idx="95185">
                  <c:v>1</c:v>
                </c:pt>
                <c:pt idx="95186">
                  <c:v>1</c:v>
                </c:pt>
                <c:pt idx="95187">
                  <c:v>1</c:v>
                </c:pt>
                <c:pt idx="95188">
                  <c:v>1</c:v>
                </c:pt>
                <c:pt idx="95189">
                  <c:v>1</c:v>
                </c:pt>
                <c:pt idx="95190">
                  <c:v>1</c:v>
                </c:pt>
                <c:pt idx="95191">
                  <c:v>1</c:v>
                </c:pt>
                <c:pt idx="95192">
                  <c:v>1</c:v>
                </c:pt>
                <c:pt idx="95193">
                  <c:v>1</c:v>
                </c:pt>
                <c:pt idx="95194">
                  <c:v>1</c:v>
                </c:pt>
                <c:pt idx="95195">
                  <c:v>1</c:v>
                </c:pt>
                <c:pt idx="95196">
                  <c:v>1</c:v>
                </c:pt>
                <c:pt idx="95197">
                  <c:v>1</c:v>
                </c:pt>
                <c:pt idx="95198">
                  <c:v>1</c:v>
                </c:pt>
                <c:pt idx="95199">
                  <c:v>1</c:v>
                </c:pt>
                <c:pt idx="95200">
                  <c:v>1</c:v>
                </c:pt>
                <c:pt idx="95201">
                  <c:v>1</c:v>
                </c:pt>
                <c:pt idx="95202">
                  <c:v>1</c:v>
                </c:pt>
                <c:pt idx="95203">
                  <c:v>1</c:v>
                </c:pt>
                <c:pt idx="95204">
                  <c:v>1</c:v>
                </c:pt>
                <c:pt idx="95205">
                  <c:v>1</c:v>
                </c:pt>
                <c:pt idx="95206">
                  <c:v>1</c:v>
                </c:pt>
                <c:pt idx="95207">
                  <c:v>1</c:v>
                </c:pt>
                <c:pt idx="95208">
                  <c:v>1</c:v>
                </c:pt>
                <c:pt idx="95209">
                  <c:v>1</c:v>
                </c:pt>
                <c:pt idx="95210">
                  <c:v>1</c:v>
                </c:pt>
                <c:pt idx="95211">
                  <c:v>1</c:v>
                </c:pt>
                <c:pt idx="95212">
                  <c:v>1</c:v>
                </c:pt>
                <c:pt idx="95213">
                  <c:v>1</c:v>
                </c:pt>
                <c:pt idx="95214">
                  <c:v>1</c:v>
                </c:pt>
                <c:pt idx="95215">
                  <c:v>1</c:v>
                </c:pt>
                <c:pt idx="95216">
                  <c:v>1</c:v>
                </c:pt>
                <c:pt idx="95217">
                  <c:v>1</c:v>
                </c:pt>
                <c:pt idx="95218">
                  <c:v>1</c:v>
                </c:pt>
                <c:pt idx="95219">
                  <c:v>1</c:v>
                </c:pt>
                <c:pt idx="95220">
                  <c:v>1</c:v>
                </c:pt>
                <c:pt idx="95221">
                  <c:v>1</c:v>
                </c:pt>
                <c:pt idx="95222">
                  <c:v>1</c:v>
                </c:pt>
                <c:pt idx="95223">
                  <c:v>1</c:v>
                </c:pt>
                <c:pt idx="95224">
                  <c:v>1</c:v>
                </c:pt>
                <c:pt idx="95225">
                  <c:v>1</c:v>
                </c:pt>
                <c:pt idx="95226">
                  <c:v>1</c:v>
                </c:pt>
                <c:pt idx="95227">
                  <c:v>1</c:v>
                </c:pt>
                <c:pt idx="95228">
                  <c:v>1</c:v>
                </c:pt>
                <c:pt idx="95229">
                  <c:v>1</c:v>
                </c:pt>
                <c:pt idx="95230">
                  <c:v>1</c:v>
                </c:pt>
                <c:pt idx="95231">
                  <c:v>1</c:v>
                </c:pt>
                <c:pt idx="95232">
                  <c:v>1</c:v>
                </c:pt>
                <c:pt idx="95233">
                  <c:v>1</c:v>
                </c:pt>
                <c:pt idx="95234">
                  <c:v>1</c:v>
                </c:pt>
                <c:pt idx="95235">
                  <c:v>1</c:v>
                </c:pt>
                <c:pt idx="95236">
                  <c:v>1</c:v>
                </c:pt>
                <c:pt idx="95237">
                  <c:v>1</c:v>
                </c:pt>
                <c:pt idx="95238">
                  <c:v>1</c:v>
                </c:pt>
                <c:pt idx="95239">
                  <c:v>1</c:v>
                </c:pt>
                <c:pt idx="95240">
                  <c:v>1</c:v>
                </c:pt>
                <c:pt idx="95241">
                  <c:v>1</c:v>
                </c:pt>
                <c:pt idx="95242">
                  <c:v>1</c:v>
                </c:pt>
                <c:pt idx="95243">
                  <c:v>1</c:v>
                </c:pt>
                <c:pt idx="95244">
                  <c:v>1</c:v>
                </c:pt>
                <c:pt idx="95245">
                  <c:v>1</c:v>
                </c:pt>
                <c:pt idx="95246">
                  <c:v>1</c:v>
                </c:pt>
                <c:pt idx="95247">
                  <c:v>1</c:v>
                </c:pt>
                <c:pt idx="95248">
                  <c:v>1</c:v>
                </c:pt>
                <c:pt idx="95249">
                  <c:v>1</c:v>
                </c:pt>
                <c:pt idx="95250">
                  <c:v>1</c:v>
                </c:pt>
                <c:pt idx="95251">
                  <c:v>1</c:v>
                </c:pt>
                <c:pt idx="95252">
                  <c:v>1</c:v>
                </c:pt>
                <c:pt idx="95253">
                  <c:v>1</c:v>
                </c:pt>
                <c:pt idx="95254">
                  <c:v>1</c:v>
                </c:pt>
                <c:pt idx="95255">
                  <c:v>1</c:v>
                </c:pt>
                <c:pt idx="95256">
                  <c:v>1</c:v>
                </c:pt>
                <c:pt idx="95257">
                  <c:v>1</c:v>
                </c:pt>
                <c:pt idx="95258">
                  <c:v>1</c:v>
                </c:pt>
                <c:pt idx="95259">
                  <c:v>1</c:v>
                </c:pt>
                <c:pt idx="95260">
                  <c:v>1</c:v>
                </c:pt>
                <c:pt idx="95261">
                  <c:v>1</c:v>
                </c:pt>
                <c:pt idx="95262">
                  <c:v>1</c:v>
                </c:pt>
                <c:pt idx="95263">
                  <c:v>1</c:v>
                </c:pt>
                <c:pt idx="95264">
                  <c:v>1</c:v>
                </c:pt>
                <c:pt idx="95265">
                  <c:v>1</c:v>
                </c:pt>
                <c:pt idx="95266">
                  <c:v>1</c:v>
                </c:pt>
                <c:pt idx="95267">
                  <c:v>1</c:v>
                </c:pt>
                <c:pt idx="95268">
                  <c:v>1</c:v>
                </c:pt>
                <c:pt idx="95269">
                  <c:v>1</c:v>
                </c:pt>
                <c:pt idx="95270">
                  <c:v>1</c:v>
                </c:pt>
                <c:pt idx="95271">
                  <c:v>1</c:v>
                </c:pt>
                <c:pt idx="95272">
                  <c:v>1</c:v>
                </c:pt>
                <c:pt idx="95273">
                  <c:v>1</c:v>
                </c:pt>
                <c:pt idx="95274">
                  <c:v>1</c:v>
                </c:pt>
                <c:pt idx="95275">
                  <c:v>1</c:v>
                </c:pt>
                <c:pt idx="95276">
                  <c:v>1</c:v>
                </c:pt>
                <c:pt idx="95277">
                  <c:v>1</c:v>
                </c:pt>
                <c:pt idx="95278">
                  <c:v>1</c:v>
                </c:pt>
                <c:pt idx="95279">
                  <c:v>1</c:v>
                </c:pt>
                <c:pt idx="95280">
                  <c:v>1</c:v>
                </c:pt>
                <c:pt idx="95281">
                  <c:v>1</c:v>
                </c:pt>
                <c:pt idx="95282">
                  <c:v>1</c:v>
                </c:pt>
                <c:pt idx="95283">
                  <c:v>1</c:v>
                </c:pt>
                <c:pt idx="95284">
                  <c:v>1</c:v>
                </c:pt>
                <c:pt idx="95285">
                  <c:v>1</c:v>
                </c:pt>
                <c:pt idx="95286">
                  <c:v>1</c:v>
                </c:pt>
                <c:pt idx="95287">
                  <c:v>1</c:v>
                </c:pt>
                <c:pt idx="95288">
                  <c:v>1</c:v>
                </c:pt>
                <c:pt idx="95289">
                  <c:v>1</c:v>
                </c:pt>
                <c:pt idx="95290">
                  <c:v>1</c:v>
                </c:pt>
                <c:pt idx="95291">
                  <c:v>1</c:v>
                </c:pt>
                <c:pt idx="95292">
                  <c:v>1</c:v>
                </c:pt>
                <c:pt idx="95293">
                  <c:v>1</c:v>
                </c:pt>
                <c:pt idx="95294">
                  <c:v>1</c:v>
                </c:pt>
                <c:pt idx="95295">
                  <c:v>1</c:v>
                </c:pt>
                <c:pt idx="95296">
                  <c:v>1</c:v>
                </c:pt>
                <c:pt idx="95297">
                  <c:v>1</c:v>
                </c:pt>
                <c:pt idx="95298">
                  <c:v>1</c:v>
                </c:pt>
                <c:pt idx="95299">
                  <c:v>1</c:v>
                </c:pt>
                <c:pt idx="95300">
                  <c:v>1</c:v>
                </c:pt>
                <c:pt idx="95301">
                  <c:v>1</c:v>
                </c:pt>
                <c:pt idx="95302">
                  <c:v>1</c:v>
                </c:pt>
                <c:pt idx="95303">
                  <c:v>1</c:v>
                </c:pt>
                <c:pt idx="95304">
                  <c:v>1</c:v>
                </c:pt>
                <c:pt idx="95305">
                  <c:v>1</c:v>
                </c:pt>
                <c:pt idx="95306">
                  <c:v>1</c:v>
                </c:pt>
                <c:pt idx="95307">
                  <c:v>1</c:v>
                </c:pt>
                <c:pt idx="95308">
                  <c:v>1</c:v>
                </c:pt>
                <c:pt idx="95309">
                  <c:v>1</c:v>
                </c:pt>
                <c:pt idx="95310">
                  <c:v>1</c:v>
                </c:pt>
                <c:pt idx="95311">
                  <c:v>1</c:v>
                </c:pt>
                <c:pt idx="95312">
                  <c:v>1</c:v>
                </c:pt>
                <c:pt idx="95313">
                  <c:v>1</c:v>
                </c:pt>
                <c:pt idx="95314">
                  <c:v>1</c:v>
                </c:pt>
                <c:pt idx="95315">
                  <c:v>1</c:v>
                </c:pt>
                <c:pt idx="95316">
                  <c:v>1</c:v>
                </c:pt>
                <c:pt idx="95317">
                  <c:v>1</c:v>
                </c:pt>
                <c:pt idx="95318">
                  <c:v>1</c:v>
                </c:pt>
                <c:pt idx="95319">
                  <c:v>1</c:v>
                </c:pt>
                <c:pt idx="95320">
                  <c:v>1</c:v>
                </c:pt>
                <c:pt idx="95321">
                  <c:v>1</c:v>
                </c:pt>
                <c:pt idx="95322">
                  <c:v>1</c:v>
                </c:pt>
                <c:pt idx="95323">
                  <c:v>1</c:v>
                </c:pt>
                <c:pt idx="95324">
                  <c:v>1</c:v>
                </c:pt>
                <c:pt idx="95325">
                  <c:v>1</c:v>
                </c:pt>
                <c:pt idx="95326">
                  <c:v>1</c:v>
                </c:pt>
                <c:pt idx="95327">
                  <c:v>1</c:v>
                </c:pt>
                <c:pt idx="95328">
                  <c:v>1</c:v>
                </c:pt>
                <c:pt idx="95329">
                  <c:v>1</c:v>
                </c:pt>
                <c:pt idx="95330">
                  <c:v>1</c:v>
                </c:pt>
                <c:pt idx="95331">
                  <c:v>1</c:v>
                </c:pt>
                <c:pt idx="95332">
                  <c:v>1</c:v>
                </c:pt>
                <c:pt idx="95333">
                  <c:v>1</c:v>
                </c:pt>
                <c:pt idx="95334">
                  <c:v>1</c:v>
                </c:pt>
                <c:pt idx="95335">
                  <c:v>1</c:v>
                </c:pt>
                <c:pt idx="95336">
                  <c:v>1</c:v>
                </c:pt>
                <c:pt idx="95337">
                  <c:v>1</c:v>
                </c:pt>
                <c:pt idx="95338">
                  <c:v>1</c:v>
                </c:pt>
                <c:pt idx="95339">
                  <c:v>1</c:v>
                </c:pt>
                <c:pt idx="95340">
                  <c:v>1</c:v>
                </c:pt>
                <c:pt idx="95341">
                  <c:v>1</c:v>
                </c:pt>
                <c:pt idx="95342">
                  <c:v>1</c:v>
                </c:pt>
                <c:pt idx="95343">
                  <c:v>1</c:v>
                </c:pt>
                <c:pt idx="95344">
                  <c:v>1</c:v>
                </c:pt>
                <c:pt idx="95345">
                  <c:v>1</c:v>
                </c:pt>
                <c:pt idx="95346">
                  <c:v>1</c:v>
                </c:pt>
                <c:pt idx="95347">
                  <c:v>1</c:v>
                </c:pt>
                <c:pt idx="95348">
                  <c:v>1</c:v>
                </c:pt>
                <c:pt idx="95349">
                  <c:v>1</c:v>
                </c:pt>
                <c:pt idx="95350">
                  <c:v>1</c:v>
                </c:pt>
                <c:pt idx="95351">
                  <c:v>1</c:v>
                </c:pt>
                <c:pt idx="95352">
                  <c:v>1</c:v>
                </c:pt>
                <c:pt idx="95353">
                  <c:v>1</c:v>
                </c:pt>
                <c:pt idx="95354">
                  <c:v>1</c:v>
                </c:pt>
                <c:pt idx="95355">
                  <c:v>1</c:v>
                </c:pt>
                <c:pt idx="95356">
                  <c:v>1</c:v>
                </c:pt>
                <c:pt idx="95357">
                  <c:v>1</c:v>
                </c:pt>
                <c:pt idx="95358">
                  <c:v>1</c:v>
                </c:pt>
                <c:pt idx="95359">
                  <c:v>1</c:v>
                </c:pt>
                <c:pt idx="95360">
                  <c:v>1</c:v>
                </c:pt>
                <c:pt idx="95361">
                  <c:v>1</c:v>
                </c:pt>
                <c:pt idx="95362">
                  <c:v>1</c:v>
                </c:pt>
                <c:pt idx="95363">
                  <c:v>1</c:v>
                </c:pt>
                <c:pt idx="95364">
                  <c:v>1</c:v>
                </c:pt>
                <c:pt idx="95365">
                  <c:v>1</c:v>
                </c:pt>
                <c:pt idx="95366">
                  <c:v>1</c:v>
                </c:pt>
                <c:pt idx="95367">
                  <c:v>1</c:v>
                </c:pt>
                <c:pt idx="95368">
                  <c:v>1</c:v>
                </c:pt>
                <c:pt idx="95369">
                  <c:v>1</c:v>
                </c:pt>
                <c:pt idx="95370">
                  <c:v>0.85714285700000004</c:v>
                </c:pt>
                <c:pt idx="95371">
                  <c:v>1</c:v>
                </c:pt>
                <c:pt idx="95372">
                  <c:v>1</c:v>
                </c:pt>
                <c:pt idx="95373">
                  <c:v>1</c:v>
                </c:pt>
                <c:pt idx="95374">
                  <c:v>1</c:v>
                </c:pt>
                <c:pt idx="95375">
                  <c:v>1</c:v>
                </c:pt>
                <c:pt idx="95376">
                  <c:v>1</c:v>
                </c:pt>
                <c:pt idx="95377">
                  <c:v>1</c:v>
                </c:pt>
                <c:pt idx="95378">
                  <c:v>1</c:v>
                </c:pt>
                <c:pt idx="95379">
                  <c:v>1</c:v>
                </c:pt>
                <c:pt idx="95380">
                  <c:v>1</c:v>
                </c:pt>
                <c:pt idx="95381">
                  <c:v>1</c:v>
                </c:pt>
                <c:pt idx="95382">
                  <c:v>1</c:v>
                </c:pt>
                <c:pt idx="95383">
                  <c:v>1</c:v>
                </c:pt>
                <c:pt idx="95384">
                  <c:v>1</c:v>
                </c:pt>
                <c:pt idx="95385">
                  <c:v>1</c:v>
                </c:pt>
                <c:pt idx="95386">
                  <c:v>1</c:v>
                </c:pt>
                <c:pt idx="95387">
                  <c:v>1</c:v>
                </c:pt>
                <c:pt idx="95388">
                  <c:v>1</c:v>
                </c:pt>
                <c:pt idx="95389">
                  <c:v>1</c:v>
                </c:pt>
                <c:pt idx="95390">
                  <c:v>1</c:v>
                </c:pt>
                <c:pt idx="95391">
                  <c:v>1</c:v>
                </c:pt>
                <c:pt idx="95392">
                  <c:v>1</c:v>
                </c:pt>
                <c:pt idx="95393">
                  <c:v>1</c:v>
                </c:pt>
                <c:pt idx="95394">
                  <c:v>1</c:v>
                </c:pt>
                <c:pt idx="95395">
                  <c:v>1</c:v>
                </c:pt>
                <c:pt idx="95396">
                  <c:v>1</c:v>
                </c:pt>
                <c:pt idx="95397">
                  <c:v>1</c:v>
                </c:pt>
                <c:pt idx="95398">
                  <c:v>1</c:v>
                </c:pt>
                <c:pt idx="95399">
                  <c:v>1</c:v>
                </c:pt>
                <c:pt idx="95400">
                  <c:v>1</c:v>
                </c:pt>
                <c:pt idx="95401">
                  <c:v>1</c:v>
                </c:pt>
                <c:pt idx="95402">
                  <c:v>1</c:v>
                </c:pt>
                <c:pt idx="95403">
                  <c:v>1</c:v>
                </c:pt>
                <c:pt idx="95404">
                  <c:v>1</c:v>
                </c:pt>
                <c:pt idx="95405">
                  <c:v>1</c:v>
                </c:pt>
                <c:pt idx="95406">
                  <c:v>1</c:v>
                </c:pt>
                <c:pt idx="95407">
                  <c:v>1</c:v>
                </c:pt>
                <c:pt idx="95408">
                  <c:v>1</c:v>
                </c:pt>
                <c:pt idx="95409">
                  <c:v>1</c:v>
                </c:pt>
                <c:pt idx="95410">
                  <c:v>1</c:v>
                </c:pt>
                <c:pt idx="95411">
                  <c:v>1</c:v>
                </c:pt>
                <c:pt idx="95412">
                  <c:v>1</c:v>
                </c:pt>
                <c:pt idx="95413">
                  <c:v>1</c:v>
                </c:pt>
                <c:pt idx="95414">
                  <c:v>1</c:v>
                </c:pt>
                <c:pt idx="95415">
                  <c:v>1</c:v>
                </c:pt>
                <c:pt idx="95416">
                  <c:v>1</c:v>
                </c:pt>
                <c:pt idx="95417">
                  <c:v>1</c:v>
                </c:pt>
                <c:pt idx="95418">
                  <c:v>1</c:v>
                </c:pt>
                <c:pt idx="95419">
                  <c:v>1</c:v>
                </c:pt>
                <c:pt idx="95420">
                  <c:v>1</c:v>
                </c:pt>
                <c:pt idx="95421">
                  <c:v>1</c:v>
                </c:pt>
                <c:pt idx="95422">
                  <c:v>1</c:v>
                </c:pt>
                <c:pt idx="95423">
                  <c:v>1</c:v>
                </c:pt>
                <c:pt idx="95424">
                  <c:v>1</c:v>
                </c:pt>
                <c:pt idx="95425">
                  <c:v>1</c:v>
                </c:pt>
                <c:pt idx="95426">
                  <c:v>1</c:v>
                </c:pt>
                <c:pt idx="95427">
                  <c:v>1</c:v>
                </c:pt>
                <c:pt idx="95428">
                  <c:v>1</c:v>
                </c:pt>
                <c:pt idx="95429">
                  <c:v>1</c:v>
                </c:pt>
                <c:pt idx="95430">
                  <c:v>1</c:v>
                </c:pt>
                <c:pt idx="95431">
                  <c:v>1</c:v>
                </c:pt>
                <c:pt idx="95432">
                  <c:v>1</c:v>
                </c:pt>
                <c:pt idx="95433">
                  <c:v>1</c:v>
                </c:pt>
                <c:pt idx="95434">
                  <c:v>1</c:v>
                </c:pt>
                <c:pt idx="95435">
                  <c:v>1</c:v>
                </c:pt>
                <c:pt idx="95436">
                  <c:v>1</c:v>
                </c:pt>
                <c:pt idx="95437">
                  <c:v>1</c:v>
                </c:pt>
                <c:pt idx="95438">
                  <c:v>1</c:v>
                </c:pt>
                <c:pt idx="95439">
                  <c:v>1</c:v>
                </c:pt>
                <c:pt idx="95440">
                  <c:v>1</c:v>
                </c:pt>
                <c:pt idx="95441">
                  <c:v>1</c:v>
                </c:pt>
                <c:pt idx="95442">
                  <c:v>1</c:v>
                </c:pt>
                <c:pt idx="95443">
                  <c:v>1</c:v>
                </c:pt>
                <c:pt idx="95444">
                  <c:v>1</c:v>
                </c:pt>
                <c:pt idx="95445">
                  <c:v>1</c:v>
                </c:pt>
                <c:pt idx="95446">
                  <c:v>1</c:v>
                </c:pt>
                <c:pt idx="95447">
                  <c:v>1</c:v>
                </c:pt>
                <c:pt idx="95448">
                  <c:v>1</c:v>
                </c:pt>
                <c:pt idx="95449">
                  <c:v>1</c:v>
                </c:pt>
                <c:pt idx="95450">
                  <c:v>1</c:v>
                </c:pt>
                <c:pt idx="95451">
                  <c:v>1</c:v>
                </c:pt>
                <c:pt idx="95452">
                  <c:v>1</c:v>
                </c:pt>
                <c:pt idx="95453">
                  <c:v>1</c:v>
                </c:pt>
                <c:pt idx="95454">
                  <c:v>1</c:v>
                </c:pt>
                <c:pt idx="95455">
                  <c:v>1</c:v>
                </c:pt>
                <c:pt idx="95456">
                  <c:v>1</c:v>
                </c:pt>
                <c:pt idx="95457">
                  <c:v>1</c:v>
                </c:pt>
                <c:pt idx="95458">
                  <c:v>1</c:v>
                </c:pt>
                <c:pt idx="95459">
                  <c:v>1</c:v>
                </c:pt>
                <c:pt idx="95460">
                  <c:v>1</c:v>
                </c:pt>
                <c:pt idx="95461">
                  <c:v>1</c:v>
                </c:pt>
                <c:pt idx="95462">
                  <c:v>1</c:v>
                </c:pt>
                <c:pt idx="95463">
                  <c:v>1</c:v>
                </c:pt>
                <c:pt idx="95464">
                  <c:v>1</c:v>
                </c:pt>
                <c:pt idx="95465">
                  <c:v>1</c:v>
                </c:pt>
                <c:pt idx="95466">
                  <c:v>1</c:v>
                </c:pt>
                <c:pt idx="95467">
                  <c:v>1</c:v>
                </c:pt>
                <c:pt idx="95468">
                  <c:v>1</c:v>
                </c:pt>
                <c:pt idx="95469">
                  <c:v>1</c:v>
                </c:pt>
                <c:pt idx="95470">
                  <c:v>1</c:v>
                </c:pt>
                <c:pt idx="95471">
                  <c:v>1</c:v>
                </c:pt>
                <c:pt idx="95472">
                  <c:v>1</c:v>
                </c:pt>
                <c:pt idx="95473">
                  <c:v>1</c:v>
                </c:pt>
                <c:pt idx="95474">
                  <c:v>1</c:v>
                </c:pt>
                <c:pt idx="95475">
                  <c:v>1</c:v>
                </c:pt>
                <c:pt idx="95476">
                  <c:v>1</c:v>
                </c:pt>
                <c:pt idx="95477">
                  <c:v>1</c:v>
                </c:pt>
                <c:pt idx="95478">
                  <c:v>1</c:v>
                </c:pt>
                <c:pt idx="95479">
                  <c:v>1</c:v>
                </c:pt>
                <c:pt idx="95480">
                  <c:v>1</c:v>
                </c:pt>
                <c:pt idx="95481">
                  <c:v>1</c:v>
                </c:pt>
                <c:pt idx="95482">
                  <c:v>1</c:v>
                </c:pt>
                <c:pt idx="95483">
                  <c:v>1</c:v>
                </c:pt>
                <c:pt idx="95484">
                  <c:v>1</c:v>
                </c:pt>
                <c:pt idx="95485">
                  <c:v>1</c:v>
                </c:pt>
                <c:pt idx="95486">
                  <c:v>1</c:v>
                </c:pt>
                <c:pt idx="95487">
                  <c:v>1</c:v>
                </c:pt>
                <c:pt idx="95488">
                  <c:v>1</c:v>
                </c:pt>
                <c:pt idx="95489">
                  <c:v>1</c:v>
                </c:pt>
                <c:pt idx="95490">
                  <c:v>1</c:v>
                </c:pt>
                <c:pt idx="95491">
                  <c:v>1</c:v>
                </c:pt>
                <c:pt idx="95492">
                  <c:v>1</c:v>
                </c:pt>
                <c:pt idx="95493">
                  <c:v>1</c:v>
                </c:pt>
                <c:pt idx="95494">
                  <c:v>1</c:v>
                </c:pt>
                <c:pt idx="95495">
                  <c:v>1</c:v>
                </c:pt>
                <c:pt idx="95496">
                  <c:v>1</c:v>
                </c:pt>
                <c:pt idx="95497">
                  <c:v>1</c:v>
                </c:pt>
                <c:pt idx="95498">
                  <c:v>1</c:v>
                </c:pt>
                <c:pt idx="95499">
                  <c:v>1</c:v>
                </c:pt>
                <c:pt idx="95500">
                  <c:v>1</c:v>
                </c:pt>
                <c:pt idx="95501">
                  <c:v>1</c:v>
                </c:pt>
                <c:pt idx="95502">
                  <c:v>1</c:v>
                </c:pt>
                <c:pt idx="95503">
                  <c:v>1</c:v>
                </c:pt>
                <c:pt idx="95504">
                  <c:v>1</c:v>
                </c:pt>
                <c:pt idx="95505">
                  <c:v>1</c:v>
                </c:pt>
                <c:pt idx="95506">
                  <c:v>1</c:v>
                </c:pt>
                <c:pt idx="95507">
                  <c:v>1</c:v>
                </c:pt>
                <c:pt idx="95508">
                  <c:v>1</c:v>
                </c:pt>
                <c:pt idx="95509">
                  <c:v>1</c:v>
                </c:pt>
                <c:pt idx="95510">
                  <c:v>1</c:v>
                </c:pt>
                <c:pt idx="95511">
                  <c:v>1</c:v>
                </c:pt>
                <c:pt idx="95512">
                  <c:v>1</c:v>
                </c:pt>
                <c:pt idx="95513">
                  <c:v>1</c:v>
                </c:pt>
                <c:pt idx="95514">
                  <c:v>1</c:v>
                </c:pt>
                <c:pt idx="95515">
                  <c:v>1</c:v>
                </c:pt>
                <c:pt idx="95516">
                  <c:v>1</c:v>
                </c:pt>
                <c:pt idx="95517">
                  <c:v>1</c:v>
                </c:pt>
                <c:pt idx="95518">
                  <c:v>1</c:v>
                </c:pt>
                <c:pt idx="95519">
                  <c:v>1</c:v>
                </c:pt>
                <c:pt idx="95520">
                  <c:v>1</c:v>
                </c:pt>
                <c:pt idx="95521">
                  <c:v>1</c:v>
                </c:pt>
                <c:pt idx="95522">
                  <c:v>1</c:v>
                </c:pt>
                <c:pt idx="95523">
                  <c:v>1</c:v>
                </c:pt>
                <c:pt idx="95524">
                  <c:v>1</c:v>
                </c:pt>
                <c:pt idx="95525">
                  <c:v>1</c:v>
                </c:pt>
                <c:pt idx="95526">
                  <c:v>1</c:v>
                </c:pt>
                <c:pt idx="95527">
                  <c:v>1</c:v>
                </c:pt>
                <c:pt idx="95528">
                  <c:v>1</c:v>
                </c:pt>
                <c:pt idx="95529">
                  <c:v>1</c:v>
                </c:pt>
                <c:pt idx="95530">
                  <c:v>1</c:v>
                </c:pt>
                <c:pt idx="95531">
                  <c:v>1</c:v>
                </c:pt>
                <c:pt idx="95532">
                  <c:v>1</c:v>
                </c:pt>
                <c:pt idx="95533">
                  <c:v>1</c:v>
                </c:pt>
                <c:pt idx="95534">
                  <c:v>1</c:v>
                </c:pt>
                <c:pt idx="95535">
                  <c:v>1</c:v>
                </c:pt>
                <c:pt idx="95536">
                  <c:v>1</c:v>
                </c:pt>
                <c:pt idx="95537">
                  <c:v>1</c:v>
                </c:pt>
                <c:pt idx="95538">
                  <c:v>1</c:v>
                </c:pt>
                <c:pt idx="95539">
                  <c:v>1</c:v>
                </c:pt>
                <c:pt idx="95540">
                  <c:v>1</c:v>
                </c:pt>
                <c:pt idx="95541">
                  <c:v>1</c:v>
                </c:pt>
                <c:pt idx="95542">
                  <c:v>1</c:v>
                </c:pt>
                <c:pt idx="95543">
                  <c:v>1</c:v>
                </c:pt>
                <c:pt idx="95544">
                  <c:v>1</c:v>
                </c:pt>
                <c:pt idx="95545">
                  <c:v>1</c:v>
                </c:pt>
                <c:pt idx="95546">
                  <c:v>1</c:v>
                </c:pt>
                <c:pt idx="95547">
                  <c:v>1</c:v>
                </c:pt>
                <c:pt idx="95548">
                  <c:v>1</c:v>
                </c:pt>
                <c:pt idx="95549">
                  <c:v>1</c:v>
                </c:pt>
                <c:pt idx="95550">
                  <c:v>1</c:v>
                </c:pt>
                <c:pt idx="95551">
                  <c:v>1</c:v>
                </c:pt>
                <c:pt idx="95552">
                  <c:v>1</c:v>
                </c:pt>
                <c:pt idx="95553">
                  <c:v>1</c:v>
                </c:pt>
                <c:pt idx="95554">
                  <c:v>1</c:v>
                </c:pt>
                <c:pt idx="95555">
                  <c:v>1</c:v>
                </c:pt>
                <c:pt idx="95556">
                  <c:v>1</c:v>
                </c:pt>
                <c:pt idx="95557">
                  <c:v>1</c:v>
                </c:pt>
                <c:pt idx="95558">
                  <c:v>1</c:v>
                </c:pt>
                <c:pt idx="95559">
                  <c:v>1</c:v>
                </c:pt>
                <c:pt idx="95560">
                  <c:v>1</c:v>
                </c:pt>
                <c:pt idx="95561">
                  <c:v>1</c:v>
                </c:pt>
                <c:pt idx="95562">
                  <c:v>1</c:v>
                </c:pt>
                <c:pt idx="95563">
                  <c:v>1</c:v>
                </c:pt>
                <c:pt idx="95564">
                  <c:v>1</c:v>
                </c:pt>
                <c:pt idx="95565">
                  <c:v>1</c:v>
                </c:pt>
                <c:pt idx="95566">
                  <c:v>1</c:v>
                </c:pt>
                <c:pt idx="95567">
                  <c:v>1</c:v>
                </c:pt>
                <c:pt idx="95568">
                  <c:v>1</c:v>
                </c:pt>
                <c:pt idx="95569">
                  <c:v>1</c:v>
                </c:pt>
                <c:pt idx="95570">
                  <c:v>1</c:v>
                </c:pt>
                <c:pt idx="95571">
                  <c:v>1</c:v>
                </c:pt>
                <c:pt idx="95572">
                  <c:v>1</c:v>
                </c:pt>
                <c:pt idx="95573">
                  <c:v>1</c:v>
                </c:pt>
                <c:pt idx="95574">
                  <c:v>1</c:v>
                </c:pt>
                <c:pt idx="95575">
                  <c:v>1</c:v>
                </c:pt>
                <c:pt idx="95576">
                  <c:v>1</c:v>
                </c:pt>
                <c:pt idx="95577">
                  <c:v>1</c:v>
                </c:pt>
                <c:pt idx="95578">
                  <c:v>1</c:v>
                </c:pt>
                <c:pt idx="95579">
                  <c:v>1</c:v>
                </c:pt>
                <c:pt idx="95580">
                  <c:v>1</c:v>
                </c:pt>
                <c:pt idx="95581">
                  <c:v>1</c:v>
                </c:pt>
                <c:pt idx="95582">
                  <c:v>1</c:v>
                </c:pt>
                <c:pt idx="95583">
                  <c:v>1</c:v>
                </c:pt>
                <c:pt idx="95584">
                  <c:v>1</c:v>
                </c:pt>
                <c:pt idx="95585">
                  <c:v>1</c:v>
                </c:pt>
                <c:pt idx="95586">
                  <c:v>1</c:v>
                </c:pt>
                <c:pt idx="95587">
                  <c:v>1</c:v>
                </c:pt>
                <c:pt idx="95588">
                  <c:v>1</c:v>
                </c:pt>
                <c:pt idx="95589">
                  <c:v>1</c:v>
                </c:pt>
                <c:pt idx="95590">
                  <c:v>1</c:v>
                </c:pt>
                <c:pt idx="95591">
                  <c:v>1</c:v>
                </c:pt>
                <c:pt idx="95592">
                  <c:v>1</c:v>
                </c:pt>
                <c:pt idx="95593">
                  <c:v>0.71428571399999996</c:v>
                </c:pt>
                <c:pt idx="95594">
                  <c:v>1</c:v>
                </c:pt>
                <c:pt idx="95595">
                  <c:v>1</c:v>
                </c:pt>
                <c:pt idx="95596">
                  <c:v>1</c:v>
                </c:pt>
                <c:pt idx="95597">
                  <c:v>1</c:v>
                </c:pt>
                <c:pt idx="95598">
                  <c:v>1</c:v>
                </c:pt>
                <c:pt idx="95599">
                  <c:v>1</c:v>
                </c:pt>
                <c:pt idx="95600">
                  <c:v>1</c:v>
                </c:pt>
                <c:pt idx="95601">
                  <c:v>1</c:v>
                </c:pt>
                <c:pt idx="95602">
                  <c:v>1</c:v>
                </c:pt>
                <c:pt idx="95603">
                  <c:v>1</c:v>
                </c:pt>
                <c:pt idx="95604">
                  <c:v>1</c:v>
                </c:pt>
                <c:pt idx="95605">
                  <c:v>0.71428571399999996</c:v>
                </c:pt>
                <c:pt idx="95606">
                  <c:v>1</c:v>
                </c:pt>
                <c:pt idx="95607">
                  <c:v>1</c:v>
                </c:pt>
                <c:pt idx="95608">
                  <c:v>1</c:v>
                </c:pt>
                <c:pt idx="95609">
                  <c:v>1</c:v>
                </c:pt>
                <c:pt idx="95610">
                  <c:v>1</c:v>
                </c:pt>
                <c:pt idx="95611">
                  <c:v>1</c:v>
                </c:pt>
                <c:pt idx="95612">
                  <c:v>1</c:v>
                </c:pt>
                <c:pt idx="95613">
                  <c:v>1</c:v>
                </c:pt>
                <c:pt idx="95614">
                  <c:v>1</c:v>
                </c:pt>
                <c:pt idx="95615">
                  <c:v>1</c:v>
                </c:pt>
                <c:pt idx="95616">
                  <c:v>1</c:v>
                </c:pt>
                <c:pt idx="95617">
                  <c:v>1</c:v>
                </c:pt>
                <c:pt idx="95618">
                  <c:v>1</c:v>
                </c:pt>
                <c:pt idx="95619">
                  <c:v>1</c:v>
                </c:pt>
                <c:pt idx="95620">
                  <c:v>1</c:v>
                </c:pt>
                <c:pt idx="95621">
                  <c:v>1</c:v>
                </c:pt>
                <c:pt idx="95622">
                  <c:v>1</c:v>
                </c:pt>
                <c:pt idx="95623">
                  <c:v>1</c:v>
                </c:pt>
                <c:pt idx="95624">
                  <c:v>1</c:v>
                </c:pt>
                <c:pt idx="95625">
                  <c:v>1</c:v>
                </c:pt>
                <c:pt idx="95626">
                  <c:v>1</c:v>
                </c:pt>
                <c:pt idx="95627">
                  <c:v>1</c:v>
                </c:pt>
                <c:pt idx="95628">
                  <c:v>1</c:v>
                </c:pt>
                <c:pt idx="95629">
                  <c:v>1</c:v>
                </c:pt>
                <c:pt idx="95630">
                  <c:v>1</c:v>
                </c:pt>
                <c:pt idx="95631">
                  <c:v>1</c:v>
                </c:pt>
                <c:pt idx="95632">
                  <c:v>1</c:v>
                </c:pt>
                <c:pt idx="95633">
                  <c:v>1</c:v>
                </c:pt>
                <c:pt idx="95634">
                  <c:v>1</c:v>
                </c:pt>
                <c:pt idx="95635">
                  <c:v>1</c:v>
                </c:pt>
                <c:pt idx="95636">
                  <c:v>1</c:v>
                </c:pt>
                <c:pt idx="95637">
                  <c:v>1</c:v>
                </c:pt>
                <c:pt idx="95638">
                  <c:v>1</c:v>
                </c:pt>
                <c:pt idx="95639">
                  <c:v>1</c:v>
                </c:pt>
                <c:pt idx="95640">
                  <c:v>1</c:v>
                </c:pt>
                <c:pt idx="95641">
                  <c:v>1</c:v>
                </c:pt>
                <c:pt idx="95642">
                  <c:v>1</c:v>
                </c:pt>
                <c:pt idx="95643">
                  <c:v>1</c:v>
                </c:pt>
                <c:pt idx="95644">
                  <c:v>1</c:v>
                </c:pt>
                <c:pt idx="95645">
                  <c:v>1</c:v>
                </c:pt>
                <c:pt idx="95646">
                  <c:v>1</c:v>
                </c:pt>
                <c:pt idx="95647">
                  <c:v>1</c:v>
                </c:pt>
                <c:pt idx="95648">
                  <c:v>1</c:v>
                </c:pt>
                <c:pt idx="95649">
                  <c:v>1</c:v>
                </c:pt>
                <c:pt idx="95650">
                  <c:v>0.28571428599999998</c:v>
                </c:pt>
                <c:pt idx="95651">
                  <c:v>1</c:v>
                </c:pt>
                <c:pt idx="95652">
                  <c:v>1</c:v>
                </c:pt>
                <c:pt idx="95653">
                  <c:v>1</c:v>
                </c:pt>
                <c:pt idx="95654">
                  <c:v>1</c:v>
                </c:pt>
                <c:pt idx="95655">
                  <c:v>1</c:v>
                </c:pt>
                <c:pt idx="95656">
                  <c:v>1</c:v>
                </c:pt>
                <c:pt idx="95657">
                  <c:v>1</c:v>
                </c:pt>
                <c:pt idx="95658">
                  <c:v>1</c:v>
                </c:pt>
                <c:pt idx="95659">
                  <c:v>1</c:v>
                </c:pt>
                <c:pt idx="95660">
                  <c:v>1</c:v>
                </c:pt>
                <c:pt idx="95661">
                  <c:v>1</c:v>
                </c:pt>
                <c:pt idx="95662">
                  <c:v>1</c:v>
                </c:pt>
                <c:pt idx="95663">
                  <c:v>1</c:v>
                </c:pt>
                <c:pt idx="95664">
                  <c:v>1</c:v>
                </c:pt>
                <c:pt idx="95665">
                  <c:v>1</c:v>
                </c:pt>
                <c:pt idx="95666">
                  <c:v>1</c:v>
                </c:pt>
                <c:pt idx="95667">
                  <c:v>1</c:v>
                </c:pt>
                <c:pt idx="95668">
                  <c:v>1</c:v>
                </c:pt>
                <c:pt idx="95669">
                  <c:v>1</c:v>
                </c:pt>
                <c:pt idx="95670">
                  <c:v>1</c:v>
                </c:pt>
                <c:pt idx="95671">
                  <c:v>1</c:v>
                </c:pt>
                <c:pt idx="95672">
                  <c:v>1</c:v>
                </c:pt>
                <c:pt idx="95673">
                  <c:v>1</c:v>
                </c:pt>
                <c:pt idx="95674">
                  <c:v>1</c:v>
                </c:pt>
                <c:pt idx="95675">
                  <c:v>1</c:v>
                </c:pt>
                <c:pt idx="95676">
                  <c:v>1</c:v>
                </c:pt>
                <c:pt idx="95677">
                  <c:v>1</c:v>
                </c:pt>
                <c:pt idx="95678">
                  <c:v>1</c:v>
                </c:pt>
                <c:pt idx="95679">
                  <c:v>1</c:v>
                </c:pt>
                <c:pt idx="95680">
                  <c:v>1</c:v>
                </c:pt>
                <c:pt idx="95681">
                  <c:v>1</c:v>
                </c:pt>
                <c:pt idx="95682">
                  <c:v>1</c:v>
                </c:pt>
                <c:pt idx="95683">
                  <c:v>1</c:v>
                </c:pt>
                <c:pt idx="95684">
                  <c:v>1</c:v>
                </c:pt>
                <c:pt idx="95685">
                  <c:v>1</c:v>
                </c:pt>
                <c:pt idx="95686">
                  <c:v>1</c:v>
                </c:pt>
                <c:pt idx="95687">
                  <c:v>1</c:v>
                </c:pt>
                <c:pt idx="95688">
                  <c:v>1</c:v>
                </c:pt>
                <c:pt idx="95689">
                  <c:v>1</c:v>
                </c:pt>
                <c:pt idx="95690">
                  <c:v>1</c:v>
                </c:pt>
                <c:pt idx="95691">
                  <c:v>1</c:v>
                </c:pt>
                <c:pt idx="95692">
                  <c:v>1</c:v>
                </c:pt>
                <c:pt idx="95693">
                  <c:v>1</c:v>
                </c:pt>
                <c:pt idx="95694">
                  <c:v>1</c:v>
                </c:pt>
                <c:pt idx="95695">
                  <c:v>1</c:v>
                </c:pt>
                <c:pt idx="95696">
                  <c:v>1</c:v>
                </c:pt>
                <c:pt idx="95697">
                  <c:v>1</c:v>
                </c:pt>
                <c:pt idx="95698">
                  <c:v>1</c:v>
                </c:pt>
                <c:pt idx="95699">
                  <c:v>1</c:v>
                </c:pt>
                <c:pt idx="95700">
                  <c:v>1</c:v>
                </c:pt>
                <c:pt idx="95701">
                  <c:v>1</c:v>
                </c:pt>
                <c:pt idx="95702">
                  <c:v>1</c:v>
                </c:pt>
                <c:pt idx="95703">
                  <c:v>1</c:v>
                </c:pt>
                <c:pt idx="95704">
                  <c:v>1</c:v>
                </c:pt>
                <c:pt idx="95705">
                  <c:v>1</c:v>
                </c:pt>
                <c:pt idx="95706">
                  <c:v>1</c:v>
                </c:pt>
                <c:pt idx="95707">
                  <c:v>1</c:v>
                </c:pt>
                <c:pt idx="95708">
                  <c:v>1</c:v>
                </c:pt>
                <c:pt idx="95709">
                  <c:v>1</c:v>
                </c:pt>
                <c:pt idx="95710">
                  <c:v>1</c:v>
                </c:pt>
                <c:pt idx="95711">
                  <c:v>1</c:v>
                </c:pt>
                <c:pt idx="95712">
                  <c:v>1</c:v>
                </c:pt>
                <c:pt idx="95713">
                  <c:v>1</c:v>
                </c:pt>
                <c:pt idx="95714">
                  <c:v>1</c:v>
                </c:pt>
                <c:pt idx="95715">
                  <c:v>1</c:v>
                </c:pt>
                <c:pt idx="95716">
                  <c:v>1</c:v>
                </c:pt>
                <c:pt idx="95717">
                  <c:v>1</c:v>
                </c:pt>
                <c:pt idx="95718">
                  <c:v>1</c:v>
                </c:pt>
                <c:pt idx="95719">
                  <c:v>1</c:v>
                </c:pt>
                <c:pt idx="95720">
                  <c:v>1</c:v>
                </c:pt>
                <c:pt idx="95721">
                  <c:v>1</c:v>
                </c:pt>
                <c:pt idx="95722">
                  <c:v>1</c:v>
                </c:pt>
                <c:pt idx="95723">
                  <c:v>1</c:v>
                </c:pt>
                <c:pt idx="95724">
                  <c:v>1</c:v>
                </c:pt>
                <c:pt idx="95725">
                  <c:v>1</c:v>
                </c:pt>
                <c:pt idx="95726">
                  <c:v>1</c:v>
                </c:pt>
                <c:pt idx="95727">
                  <c:v>1</c:v>
                </c:pt>
                <c:pt idx="95728">
                  <c:v>1</c:v>
                </c:pt>
                <c:pt idx="95729">
                  <c:v>1</c:v>
                </c:pt>
                <c:pt idx="95730">
                  <c:v>1</c:v>
                </c:pt>
                <c:pt idx="95731">
                  <c:v>1</c:v>
                </c:pt>
                <c:pt idx="95732">
                  <c:v>1</c:v>
                </c:pt>
                <c:pt idx="95733">
                  <c:v>1</c:v>
                </c:pt>
                <c:pt idx="95734">
                  <c:v>1</c:v>
                </c:pt>
                <c:pt idx="95735">
                  <c:v>1</c:v>
                </c:pt>
                <c:pt idx="95736">
                  <c:v>1</c:v>
                </c:pt>
                <c:pt idx="95737">
                  <c:v>1</c:v>
                </c:pt>
                <c:pt idx="95738">
                  <c:v>1</c:v>
                </c:pt>
                <c:pt idx="95739">
                  <c:v>1</c:v>
                </c:pt>
                <c:pt idx="95740">
                  <c:v>1</c:v>
                </c:pt>
                <c:pt idx="95741">
                  <c:v>1</c:v>
                </c:pt>
                <c:pt idx="95742">
                  <c:v>1</c:v>
                </c:pt>
                <c:pt idx="95743">
                  <c:v>1</c:v>
                </c:pt>
                <c:pt idx="95744">
                  <c:v>1</c:v>
                </c:pt>
                <c:pt idx="95745">
                  <c:v>1</c:v>
                </c:pt>
                <c:pt idx="95746">
                  <c:v>1</c:v>
                </c:pt>
                <c:pt idx="95747">
                  <c:v>1</c:v>
                </c:pt>
                <c:pt idx="95748">
                  <c:v>1</c:v>
                </c:pt>
                <c:pt idx="95749">
                  <c:v>1</c:v>
                </c:pt>
                <c:pt idx="95750">
                  <c:v>1</c:v>
                </c:pt>
                <c:pt idx="95751">
                  <c:v>1</c:v>
                </c:pt>
                <c:pt idx="95752">
                  <c:v>1</c:v>
                </c:pt>
                <c:pt idx="95753">
                  <c:v>1</c:v>
                </c:pt>
                <c:pt idx="95754">
                  <c:v>1</c:v>
                </c:pt>
                <c:pt idx="95755">
                  <c:v>1</c:v>
                </c:pt>
                <c:pt idx="95756">
                  <c:v>1</c:v>
                </c:pt>
                <c:pt idx="95757">
                  <c:v>1</c:v>
                </c:pt>
                <c:pt idx="95758">
                  <c:v>1</c:v>
                </c:pt>
                <c:pt idx="95759">
                  <c:v>1</c:v>
                </c:pt>
                <c:pt idx="95760">
                  <c:v>1</c:v>
                </c:pt>
                <c:pt idx="95761">
                  <c:v>1</c:v>
                </c:pt>
                <c:pt idx="95762">
                  <c:v>1</c:v>
                </c:pt>
                <c:pt idx="95763">
                  <c:v>1</c:v>
                </c:pt>
                <c:pt idx="95764">
                  <c:v>1</c:v>
                </c:pt>
                <c:pt idx="95765">
                  <c:v>1</c:v>
                </c:pt>
                <c:pt idx="95766">
                  <c:v>1</c:v>
                </c:pt>
                <c:pt idx="95767">
                  <c:v>1</c:v>
                </c:pt>
                <c:pt idx="95768">
                  <c:v>1</c:v>
                </c:pt>
                <c:pt idx="95769">
                  <c:v>1</c:v>
                </c:pt>
                <c:pt idx="95770">
                  <c:v>1</c:v>
                </c:pt>
                <c:pt idx="95771">
                  <c:v>1</c:v>
                </c:pt>
                <c:pt idx="95772">
                  <c:v>1</c:v>
                </c:pt>
                <c:pt idx="95773">
                  <c:v>1</c:v>
                </c:pt>
                <c:pt idx="95774">
                  <c:v>1</c:v>
                </c:pt>
                <c:pt idx="95775">
                  <c:v>1</c:v>
                </c:pt>
                <c:pt idx="95776">
                  <c:v>1</c:v>
                </c:pt>
                <c:pt idx="95777">
                  <c:v>1</c:v>
                </c:pt>
                <c:pt idx="95778">
                  <c:v>1</c:v>
                </c:pt>
                <c:pt idx="95779">
                  <c:v>1</c:v>
                </c:pt>
                <c:pt idx="95780">
                  <c:v>1</c:v>
                </c:pt>
                <c:pt idx="95781">
                  <c:v>1</c:v>
                </c:pt>
                <c:pt idx="95782">
                  <c:v>1</c:v>
                </c:pt>
                <c:pt idx="95783">
                  <c:v>1</c:v>
                </c:pt>
                <c:pt idx="95784">
                  <c:v>1</c:v>
                </c:pt>
                <c:pt idx="95785">
                  <c:v>1</c:v>
                </c:pt>
                <c:pt idx="95786">
                  <c:v>1</c:v>
                </c:pt>
                <c:pt idx="95787">
                  <c:v>1</c:v>
                </c:pt>
                <c:pt idx="95788">
                  <c:v>1</c:v>
                </c:pt>
                <c:pt idx="95789">
                  <c:v>1</c:v>
                </c:pt>
                <c:pt idx="95790">
                  <c:v>1</c:v>
                </c:pt>
                <c:pt idx="95791">
                  <c:v>1</c:v>
                </c:pt>
                <c:pt idx="95792">
                  <c:v>1</c:v>
                </c:pt>
                <c:pt idx="95793">
                  <c:v>1</c:v>
                </c:pt>
                <c:pt idx="95794">
                  <c:v>1</c:v>
                </c:pt>
                <c:pt idx="95795">
                  <c:v>1</c:v>
                </c:pt>
                <c:pt idx="95796">
                  <c:v>1</c:v>
                </c:pt>
                <c:pt idx="95797">
                  <c:v>1</c:v>
                </c:pt>
                <c:pt idx="95798">
                  <c:v>1</c:v>
                </c:pt>
                <c:pt idx="95799">
                  <c:v>1</c:v>
                </c:pt>
                <c:pt idx="95800">
                  <c:v>1</c:v>
                </c:pt>
                <c:pt idx="95801">
                  <c:v>1</c:v>
                </c:pt>
                <c:pt idx="95802">
                  <c:v>1</c:v>
                </c:pt>
                <c:pt idx="95803">
                  <c:v>1</c:v>
                </c:pt>
                <c:pt idx="95804">
                  <c:v>1</c:v>
                </c:pt>
                <c:pt idx="95805">
                  <c:v>1</c:v>
                </c:pt>
                <c:pt idx="95806">
                  <c:v>1</c:v>
                </c:pt>
                <c:pt idx="95807">
                  <c:v>1</c:v>
                </c:pt>
                <c:pt idx="95808">
                  <c:v>1</c:v>
                </c:pt>
                <c:pt idx="95809">
                  <c:v>1</c:v>
                </c:pt>
                <c:pt idx="95810">
                  <c:v>1</c:v>
                </c:pt>
                <c:pt idx="95811">
                  <c:v>1</c:v>
                </c:pt>
                <c:pt idx="95812">
                  <c:v>1</c:v>
                </c:pt>
                <c:pt idx="95813">
                  <c:v>1</c:v>
                </c:pt>
                <c:pt idx="95814">
                  <c:v>1</c:v>
                </c:pt>
                <c:pt idx="95815">
                  <c:v>1</c:v>
                </c:pt>
                <c:pt idx="95816">
                  <c:v>1</c:v>
                </c:pt>
                <c:pt idx="95817">
                  <c:v>1</c:v>
                </c:pt>
                <c:pt idx="95818">
                  <c:v>1</c:v>
                </c:pt>
                <c:pt idx="95819">
                  <c:v>1</c:v>
                </c:pt>
                <c:pt idx="95820">
                  <c:v>1</c:v>
                </c:pt>
                <c:pt idx="95821">
                  <c:v>1</c:v>
                </c:pt>
                <c:pt idx="95822">
                  <c:v>1</c:v>
                </c:pt>
                <c:pt idx="95823">
                  <c:v>1</c:v>
                </c:pt>
                <c:pt idx="95824">
                  <c:v>1</c:v>
                </c:pt>
                <c:pt idx="95825">
                  <c:v>1</c:v>
                </c:pt>
                <c:pt idx="95826">
                  <c:v>1</c:v>
                </c:pt>
                <c:pt idx="95827">
                  <c:v>1</c:v>
                </c:pt>
                <c:pt idx="95828">
                  <c:v>1</c:v>
                </c:pt>
                <c:pt idx="95829">
                  <c:v>1</c:v>
                </c:pt>
                <c:pt idx="95830">
                  <c:v>1</c:v>
                </c:pt>
                <c:pt idx="95831">
                  <c:v>1</c:v>
                </c:pt>
                <c:pt idx="95832">
                  <c:v>1</c:v>
                </c:pt>
                <c:pt idx="95833">
                  <c:v>1</c:v>
                </c:pt>
                <c:pt idx="95834">
                  <c:v>1</c:v>
                </c:pt>
                <c:pt idx="95835">
                  <c:v>1</c:v>
                </c:pt>
                <c:pt idx="95836">
                  <c:v>1</c:v>
                </c:pt>
                <c:pt idx="95837">
                  <c:v>1</c:v>
                </c:pt>
                <c:pt idx="95838">
                  <c:v>1</c:v>
                </c:pt>
                <c:pt idx="95839">
                  <c:v>1</c:v>
                </c:pt>
                <c:pt idx="95840">
                  <c:v>1</c:v>
                </c:pt>
                <c:pt idx="95841">
                  <c:v>1</c:v>
                </c:pt>
                <c:pt idx="95842">
                  <c:v>1</c:v>
                </c:pt>
                <c:pt idx="95843">
                  <c:v>1</c:v>
                </c:pt>
                <c:pt idx="95844">
                  <c:v>1</c:v>
                </c:pt>
                <c:pt idx="95845">
                  <c:v>1</c:v>
                </c:pt>
                <c:pt idx="95846">
                  <c:v>1</c:v>
                </c:pt>
                <c:pt idx="95847">
                  <c:v>1</c:v>
                </c:pt>
                <c:pt idx="95848">
                  <c:v>1</c:v>
                </c:pt>
                <c:pt idx="95849">
                  <c:v>1</c:v>
                </c:pt>
                <c:pt idx="95850">
                  <c:v>1</c:v>
                </c:pt>
                <c:pt idx="95851">
                  <c:v>0.875</c:v>
                </c:pt>
                <c:pt idx="95852">
                  <c:v>1</c:v>
                </c:pt>
                <c:pt idx="95853">
                  <c:v>1</c:v>
                </c:pt>
                <c:pt idx="95854">
                  <c:v>0.75</c:v>
                </c:pt>
                <c:pt idx="95855">
                  <c:v>1</c:v>
                </c:pt>
                <c:pt idx="95856">
                  <c:v>1</c:v>
                </c:pt>
                <c:pt idx="95857">
                  <c:v>0.875</c:v>
                </c:pt>
                <c:pt idx="95858">
                  <c:v>0.875</c:v>
                </c:pt>
                <c:pt idx="95859">
                  <c:v>1</c:v>
                </c:pt>
                <c:pt idx="95860">
                  <c:v>1</c:v>
                </c:pt>
                <c:pt idx="95861">
                  <c:v>0.875</c:v>
                </c:pt>
                <c:pt idx="95862">
                  <c:v>1</c:v>
                </c:pt>
                <c:pt idx="95863">
                  <c:v>0.875</c:v>
                </c:pt>
                <c:pt idx="95864">
                  <c:v>1</c:v>
                </c:pt>
                <c:pt idx="95865">
                  <c:v>1</c:v>
                </c:pt>
                <c:pt idx="95866">
                  <c:v>1</c:v>
                </c:pt>
                <c:pt idx="95867">
                  <c:v>0.875</c:v>
                </c:pt>
                <c:pt idx="95868">
                  <c:v>1</c:v>
                </c:pt>
                <c:pt idx="95869">
                  <c:v>1</c:v>
                </c:pt>
                <c:pt idx="95870">
                  <c:v>1</c:v>
                </c:pt>
                <c:pt idx="95871">
                  <c:v>0.875</c:v>
                </c:pt>
                <c:pt idx="95872">
                  <c:v>1</c:v>
                </c:pt>
                <c:pt idx="95873">
                  <c:v>1</c:v>
                </c:pt>
                <c:pt idx="95874">
                  <c:v>1</c:v>
                </c:pt>
                <c:pt idx="95875">
                  <c:v>1</c:v>
                </c:pt>
                <c:pt idx="95876">
                  <c:v>1</c:v>
                </c:pt>
                <c:pt idx="95877">
                  <c:v>1</c:v>
                </c:pt>
                <c:pt idx="95878">
                  <c:v>1</c:v>
                </c:pt>
                <c:pt idx="95879">
                  <c:v>1</c:v>
                </c:pt>
                <c:pt idx="95880">
                  <c:v>1</c:v>
                </c:pt>
                <c:pt idx="95881">
                  <c:v>1</c:v>
                </c:pt>
                <c:pt idx="95882">
                  <c:v>0.875</c:v>
                </c:pt>
                <c:pt idx="95883">
                  <c:v>1</c:v>
                </c:pt>
                <c:pt idx="95884">
                  <c:v>1</c:v>
                </c:pt>
                <c:pt idx="95885">
                  <c:v>1</c:v>
                </c:pt>
                <c:pt idx="95886">
                  <c:v>1</c:v>
                </c:pt>
                <c:pt idx="95887">
                  <c:v>1</c:v>
                </c:pt>
                <c:pt idx="95888">
                  <c:v>1</c:v>
                </c:pt>
                <c:pt idx="95889">
                  <c:v>1</c:v>
                </c:pt>
                <c:pt idx="95890">
                  <c:v>1</c:v>
                </c:pt>
                <c:pt idx="95891">
                  <c:v>0.875</c:v>
                </c:pt>
                <c:pt idx="95892">
                  <c:v>1</c:v>
                </c:pt>
                <c:pt idx="95893">
                  <c:v>1</c:v>
                </c:pt>
                <c:pt idx="95894">
                  <c:v>1</c:v>
                </c:pt>
                <c:pt idx="95895">
                  <c:v>1</c:v>
                </c:pt>
                <c:pt idx="95896">
                  <c:v>1</c:v>
                </c:pt>
                <c:pt idx="95897">
                  <c:v>1</c:v>
                </c:pt>
                <c:pt idx="95898">
                  <c:v>1</c:v>
                </c:pt>
                <c:pt idx="95899">
                  <c:v>1</c:v>
                </c:pt>
                <c:pt idx="95900">
                  <c:v>0.875</c:v>
                </c:pt>
                <c:pt idx="95901">
                  <c:v>1</c:v>
                </c:pt>
                <c:pt idx="95902">
                  <c:v>1</c:v>
                </c:pt>
                <c:pt idx="95903">
                  <c:v>1</c:v>
                </c:pt>
                <c:pt idx="95904">
                  <c:v>1</c:v>
                </c:pt>
                <c:pt idx="95905">
                  <c:v>1</c:v>
                </c:pt>
                <c:pt idx="95906">
                  <c:v>1</c:v>
                </c:pt>
                <c:pt idx="95907">
                  <c:v>1</c:v>
                </c:pt>
                <c:pt idx="95908">
                  <c:v>1</c:v>
                </c:pt>
                <c:pt idx="95909">
                  <c:v>1</c:v>
                </c:pt>
                <c:pt idx="95910">
                  <c:v>1</c:v>
                </c:pt>
                <c:pt idx="95911">
                  <c:v>1</c:v>
                </c:pt>
                <c:pt idx="95912">
                  <c:v>1</c:v>
                </c:pt>
                <c:pt idx="95913">
                  <c:v>1</c:v>
                </c:pt>
                <c:pt idx="95914">
                  <c:v>1</c:v>
                </c:pt>
                <c:pt idx="95915">
                  <c:v>0.875</c:v>
                </c:pt>
                <c:pt idx="95916">
                  <c:v>1</c:v>
                </c:pt>
                <c:pt idx="95917">
                  <c:v>1</c:v>
                </c:pt>
                <c:pt idx="95918">
                  <c:v>1</c:v>
                </c:pt>
                <c:pt idx="95919">
                  <c:v>1</c:v>
                </c:pt>
                <c:pt idx="95920">
                  <c:v>0.875</c:v>
                </c:pt>
                <c:pt idx="95921">
                  <c:v>1</c:v>
                </c:pt>
                <c:pt idx="95922">
                  <c:v>1</c:v>
                </c:pt>
                <c:pt idx="95923">
                  <c:v>0.875</c:v>
                </c:pt>
                <c:pt idx="95924">
                  <c:v>0.875</c:v>
                </c:pt>
                <c:pt idx="95925">
                  <c:v>1</c:v>
                </c:pt>
                <c:pt idx="95926">
                  <c:v>1</c:v>
                </c:pt>
                <c:pt idx="95927">
                  <c:v>1</c:v>
                </c:pt>
                <c:pt idx="95928">
                  <c:v>1</c:v>
                </c:pt>
                <c:pt idx="95929">
                  <c:v>1</c:v>
                </c:pt>
                <c:pt idx="95930">
                  <c:v>0.875</c:v>
                </c:pt>
                <c:pt idx="95931">
                  <c:v>1</c:v>
                </c:pt>
                <c:pt idx="95932">
                  <c:v>1</c:v>
                </c:pt>
                <c:pt idx="95933">
                  <c:v>1</c:v>
                </c:pt>
                <c:pt idx="95934">
                  <c:v>1</c:v>
                </c:pt>
                <c:pt idx="95935">
                  <c:v>1</c:v>
                </c:pt>
                <c:pt idx="95936">
                  <c:v>1</c:v>
                </c:pt>
                <c:pt idx="95937">
                  <c:v>1</c:v>
                </c:pt>
                <c:pt idx="95938">
                  <c:v>1</c:v>
                </c:pt>
                <c:pt idx="95939">
                  <c:v>1</c:v>
                </c:pt>
                <c:pt idx="95940">
                  <c:v>1</c:v>
                </c:pt>
                <c:pt idx="95941">
                  <c:v>1</c:v>
                </c:pt>
                <c:pt idx="95942">
                  <c:v>1</c:v>
                </c:pt>
                <c:pt idx="95943">
                  <c:v>1</c:v>
                </c:pt>
                <c:pt idx="95944">
                  <c:v>1</c:v>
                </c:pt>
                <c:pt idx="95945">
                  <c:v>1</c:v>
                </c:pt>
                <c:pt idx="95946">
                  <c:v>1</c:v>
                </c:pt>
                <c:pt idx="95947">
                  <c:v>1</c:v>
                </c:pt>
                <c:pt idx="95948">
                  <c:v>1</c:v>
                </c:pt>
                <c:pt idx="95949">
                  <c:v>1</c:v>
                </c:pt>
                <c:pt idx="95950">
                  <c:v>1</c:v>
                </c:pt>
                <c:pt idx="95951">
                  <c:v>1</c:v>
                </c:pt>
                <c:pt idx="95952">
                  <c:v>1</c:v>
                </c:pt>
                <c:pt idx="95953">
                  <c:v>1</c:v>
                </c:pt>
                <c:pt idx="95954">
                  <c:v>1</c:v>
                </c:pt>
                <c:pt idx="95955">
                  <c:v>1</c:v>
                </c:pt>
                <c:pt idx="95956">
                  <c:v>1</c:v>
                </c:pt>
                <c:pt idx="95957">
                  <c:v>1</c:v>
                </c:pt>
                <c:pt idx="95958">
                  <c:v>1</c:v>
                </c:pt>
                <c:pt idx="95959">
                  <c:v>1</c:v>
                </c:pt>
                <c:pt idx="95960">
                  <c:v>1</c:v>
                </c:pt>
                <c:pt idx="95961">
                  <c:v>1</c:v>
                </c:pt>
                <c:pt idx="95962">
                  <c:v>1</c:v>
                </c:pt>
                <c:pt idx="95963">
                  <c:v>1</c:v>
                </c:pt>
                <c:pt idx="95964">
                  <c:v>1</c:v>
                </c:pt>
                <c:pt idx="95965">
                  <c:v>1</c:v>
                </c:pt>
                <c:pt idx="95966">
                  <c:v>1</c:v>
                </c:pt>
                <c:pt idx="95967">
                  <c:v>1</c:v>
                </c:pt>
                <c:pt idx="95968">
                  <c:v>1</c:v>
                </c:pt>
                <c:pt idx="95969">
                  <c:v>1</c:v>
                </c:pt>
                <c:pt idx="95970">
                  <c:v>1</c:v>
                </c:pt>
                <c:pt idx="95971">
                  <c:v>1</c:v>
                </c:pt>
                <c:pt idx="95972">
                  <c:v>1</c:v>
                </c:pt>
                <c:pt idx="95973">
                  <c:v>1</c:v>
                </c:pt>
                <c:pt idx="95974">
                  <c:v>0.875</c:v>
                </c:pt>
                <c:pt idx="95975">
                  <c:v>1</c:v>
                </c:pt>
                <c:pt idx="95976">
                  <c:v>1</c:v>
                </c:pt>
                <c:pt idx="95977">
                  <c:v>1</c:v>
                </c:pt>
                <c:pt idx="95978">
                  <c:v>1</c:v>
                </c:pt>
                <c:pt idx="95979">
                  <c:v>1</c:v>
                </c:pt>
                <c:pt idx="95980">
                  <c:v>1</c:v>
                </c:pt>
                <c:pt idx="95981">
                  <c:v>1</c:v>
                </c:pt>
                <c:pt idx="95982">
                  <c:v>1</c:v>
                </c:pt>
                <c:pt idx="95983">
                  <c:v>1</c:v>
                </c:pt>
                <c:pt idx="95984">
                  <c:v>1</c:v>
                </c:pt>
                <c:pt idx="95985">
                  <c:v>1</c:v>
                </c:pt>
                <c:pt idx="95986">
                  <c:v>1</c:v>
                </c:pt>
                <c:pt idx="95987">
                  <c:v>1</c:v>
                </c:pt>
                <c:pt idx="95988">
                  <c:v>1</c:v>
                </c:pt>
                <c:pt idx="95989">
                  <c:v>1</c:v>
                </c:pt>
                <c:pt idx="95990">
                  <c:v>1</c:v>
                </c:pt>
                <c:pt idx="95991">
                  <c:v>1</c:v>
                </c:pt>
                <c:pt idx="95992">
                  <c:v>1</c:v>
                </c:pt>
                <c:pt idx="95993">
                  <c:v>1</c:v>
                </c:pt>
                <c:pt idx="95994">
                  <c:v>1</c:v>
                </c:pt>
                <c:pt idx="95995">
                  <c:v>1</c:v>
                </c:pt>
                <c:pt idx="95996">
                  <c:v>0.875</c:v>
                </c:pt>
                <c:pt idx="95997">
                  <c:v>1</c:v>
                </c:pt>
                <c:pt idx="95998">
                  <c:v>1</c:v>
                </c:pt>
                <c:pt idx="95999">
                  <c:v>1</c:v>
                </c:pt>
                <c:pt idx="96000">
                  <c:v>1</c:v>
                </c:pt>
                <c:pt idx="96001">
                  <c:v>1</c:v>
                </c:pt>
                <c:pt idx="96002">
                  <c:v>1</c:v>
                </c:pt>
                <c:pt idx="96003">
                  <c:v>1</c:v>
                </c:pt>
                <c:pt idx="96004">
                  <c:v>1</c:v>
                </c:pt>
                <c:pt idx="96005">
                  <c:v>1</c:v>
                </c:pt>
                <c:pt idx="96006">
                  <c:v>1</c:v>
                </c:pt>
                <c:pt idx="96007">
                  <c:v>1</c:v>
                </c:pt>
                <c:pt idx="96008">
                  <c:v>1</c:v>
                </c:pt>
                <c:pt idx="96009">
                  <c:v>1</c:v>
                </c:pt>
                <c:pt idx="96010">
                  <c:v>1</c:v>
                </c:pt>
                <c:pt idx="96011">
                  <c:v>1</c:v>
                </c:pt>
                <c:pt idx="96012">
                  <c:v>1</c:v>
                </c:pt>
                <c:pt idx="96013">
                  <c:v>1</c:v>
                </c:pt>
                <c:pt idx="96014">
                  <c:v>1</c:v>
                </c:pt>
                <c:pt idx="96015">
                  <c:v>1</c:v>
                </c:pt>
                <c:pt idx="96016">
                  <c:v>1</c:v>
                </c:pt>
                <c:pt idx="96017">
                  <c:v>1</c:v>
                </c:pt>
                <c:pt idx="96018">
                  <c:v>1</c:v>
                </c:pt>
                <c:pt idx="96019">
                  <c:v>1</c:v>
                </c:pt>
                <c:pt idx="96020">
                  <c:v>1</c:v>
                </c:pt>
                <c:pt idx="96021">
                  <c:v>1</c:v>
                </c:pt>
                <c:pt idx="96022">
                  <c:v>1</c:v>
                </c:pt>
                <c:pt idx="96023">
                  <c:v>1</c:v>
                </c:pt>
                <c:pt idx="96024">
                  <c:v>1</c:v>
                </c:pt>
                <c:pt idx="96025">
                  <c:v>1</c:v>
                </c:pt>
                <c:pt idx="96026">
                  <c:v>0.875</c:v>
                </c:pt>
                <c:pt idx="96027">
                  <c:v>1</c:v>
                </c:pt>
                <c:pt idx="96028">
                  <c:v>1</c:v>
                </c:pt>
                <c:pt idx="96029">
                  <c:v>1</c:v>
                </c:pt>
                <c:pt idx="96030">
                  <c:v>1</c:v>
                </c:pt>
                <c:pt idx="96031">
                  <c:v>1</c:v>
                </c:pt>
                <c:pt idx="96032">
                  <c:v>1</c:v>
                </c:pt>
                <c:pt idx="96033">
                  <c:v>1</c:v>
                </c:pt>
                <c:pt idx="96034">
                  <c:v>1</c:v>
                </c:pt>
                <c:pt idx="96035">
                  <c:v>1</c:v>
                </c:pt>
                <c:pt idx="96036">
                  <c:v>1</c:v>
                </c:pt>
                <c:pt idx="96037">
                  <c:v>1</c:v>
                </c:pt>
                <c:pt idx="96038">
                  <c:v>1</c:v>
                </c:pt>
                <c:pt idx="96039">
                  <c:v>1</c:v>
                </c:pt>
                <c:pt idx="96040">
                  <c:v>1</c:v>
                </c:pt>
                <c:pt idx="96041">
                  <c:v>1</c:v>
                </c:pt>
                <c:pt idx="96042">
                  <c:v>0.875</c:v>
                </c:pt>
                <c:pt idx="96043">
                  <c:v>1</c:v>
                </c:pt>
                <c:pt idx="96044">
                  <c:v>1</c:v>
                </c:pt>
                <c:pt idx="96045">
                  <c:v>1</c:v>
                </c:pt>
                <c:pt idx="96046">
                  <c:v>1</c:v>
                </c:pt>
                <c:pt idx="96047">
                  <c:v>1</c:v>
                </c:pt>
                <c:pt idx="96048">
                  <c:v>1</c:v>
                </c:pt>
                <c:pt idx="96049">
                  <c:v>1</c:v>
                </c:pt>
                <c:pt idx="96050">
                  <c:v>1</c:v>
                </c:pt>
                <c:pt idx="96051">
                  <c:v>1</c:v>
                </c:pt>
                <c:pt idx="96052">
                  <c:v>1</c:v>
                </c:pt>
                <c:pt idx="96053">
                  <c:v>1</c:v>
                </c:pt>
                <c:pt idx="96054">
                  <c:v>1</c:v>
                </c:pt>
                <c:pt idx="96055">
                  <c:v>1</c:v>
                </c:pt>
                <c:pt idx="96056">
                  <c:v>1</c:v>
                </c:pt>
                <c:pt idx="96057">
                  <c:v>1</c:v>
                </c:pt>
                <c:pt idx="96058">
                  <c:v>1</c:v>
                </c:pt>
                <c:pt idx="96059">
                  <c:v>1</c:v>
                </c:pt>
                <c:pt idx="96060">
                  <c:v>1</c:v>
                </c:pt>
                <c:pt idx="96061">
                  <c:v>1</c:v>
                </c:pt>
                <c:pt idx="96062">
                  <c:v>1</c:v>
                </c:pt>
                <c:pt idx="96063">
                  <c:v>1</c:v>
                </c:pt>
                <c:pt idx="96064">
                  <c:v>1</c:v>
                </c:pt>
                <c:pt idx="96065">
                  <c:v>1</c:v>
                </c:pt>
                <c:pt idx="96066">
                  <c:v>1</c:v>
                </c:pt>
                <c:pt idx="96067">
                  <c:v>1</c:v>
                </c:pt>
                <c:pt idx="96068">
                  <c:v>1</c:v>
                </c:pt>
                <c:pt idx="96069">
                  <c:v>1</c:v>
                </c:pt>
                <c:pt idx="96070">
                  <c:v>1</c:v>
                </c:pt>
                <c:pt idx="96071">
                  <c:v>1</c:v>
                </c:pt>
                <c:pt idx="96072">
                  <c:v>1</c:v>
                </c:pt>
                <c:pt idx="96073">
                  <c:v>0.875</c:v>
                </c:pt>
                <c:pt idx="96074">
                  <c:v>1</c:v>
                </c:pt>
                <c:pt idx="96075">
                  <c:v>1</c:v>
                </c:pt>
                <c:pt idx="96076">
                  <c:v>1</c:v>
                </c:pt>
                <c:pt idx="96077">
                  <c:v>1</c:v>
                </c:pt>
                <c:pt idx="96078">
                  <c:v>1</c:v>
                </c:pt>
                <c:pt idx="96079">
                  <c:v>1</c:v>
                </c:pt>
                <c:pt idx="96080">
                  <c:v>1</c:v>
                </c:pt>
                <c:pt idx="96081">
                  <c:v>1</c:v>
                </c:pt>
                <c:pt idx="96082">
                  <c:v>1</c:v>
                </c:pt>
                <c:pt idx="96083">
                  <c:v>1</c:v>
                </c:pt>
                <c:pt idx="96084">
                  <c:v>1</c:v>
                </c:pt>
                <c:pt idx="96085">
                  <c:v>1</c:v>
                </c:pt>
                <c:pt idx="96086">
                  <c:v>1</c:v>
                </c:pt>
                <c:pt idx="96087">
                  <c:v>1</c:v>
                </c:pt>
                <c:pt idx="96088">
                  <c:v>1</c:v>
                </c:pt>
                <c:pt idx="96089">
                  <c:v>0.875</c:v>
                </c:pt>
                <c:pt idx="96090">
                  <c:v>1</c:v>
                </c:pt>
                <c:pt idx="96091">
                  <c:v>0.875</c:v>
                </c:pt>
                <c:pt idx="96092">
                  <c:v>1</c:v>
                </c:pt>
                <c:pt idx="96093">
                  <c:v>1</c:v>
                </c:pt>
                <c:pt idx="96094">
                  <c:v>1</c:v>
                </c:pt>
                <c:pt idx="96095">
                  <c:v>1</c:v>
                </c:pt>
                <c:pt idx="96096">
                  <c:v>1</c:v>
                </c:pt>
                <c:pt idx="96097">
                  <c:v>1</c:v>
                </c:pt>
                <c:pt idx="96098">
                  <c:v>1</c:v>
                </c:pt>
                <c:pt idx="96099">
                  <c:v>1</c:v>
                </c:pt>
                <c:pt idx="96100">
                  <c:v>1</c:v>
                </c:pt>
                <c:pt idx="96101">
                  <c:v>1</c:v>
                </c:pt>
                <c:pt idx="96102">
                  <c:v>1</c:v>
                </c:pt>
                <c:pt idx="96103">
                  <c:v>1</c:v>
                </c:pt>
                <c:pt idx="96104">
                  <c:v>0.875</c:v>
                </c:pt>
                <c:pt idx="96105">
                  <c:v>1</c:v>
                </c:pt>
                <c:pt idx="96106">
                  <c:v>1</c:v>
                </c:pt>
                <c:pt idx="96107">
                  <c:v>1</c:v>
                </c:pt>
                <c:pt idx="96108">
                  <c:v>1</c:v>
                </c:pt>
                <c:pt idx="96109">
                  <c:v>1</c:v>
                </c:pt>
                <c:pt idx="96110">
                  <c:v>1</c:v>
                </c:pt>
                <c:pt idx="96111">
                  <c:v>1</c:v>
                </c:pt>
                <c:pt idx="96112">
                  <c:v>1</c:v>
                </c:pt>
                <c:pt idx="96113">
                  <c:v>0.875</c:v>
                </c:pt>
                <c:pt idx="96114">
                  <c:v>1</c:v>
                </c:pt>
                <c:pt idx="96115">
                  <c:v>1</c:v>
                </c:pt>
                <c:pt idx="96116">
                  <c:v>0.875</c:v>
                </c:pt>
                <c:pt idx="96117">
                  <c:v>0.875</c:v>
                </c:pt>
                <c:pt idx="96118">
                  <c:v>1</c:v>
                </c:pt>
                <c:pt idx="96119">
                  <c:v>0.875</c:v>
                </c:pt>
                <c:pt idx="96120">
                  <c:v>1</c:v>
                </c:pt>
                <c:pt idx="96121">
                  <c:v>1</c:v>
                </c:pt>
                <c:pt idx="96122">
                  <c:v>1</c:v>
                </c:pt>
                <c:pt idx="96123">
                  <c:v>1</c:v>
                </c:pt>
                <c:pt idx="96124">
                  <c:v>1</c:v>
                </c:pt>
                <c:pt idx="96125">
                  <c:v>1</c:v>
                </c:pt>
                <c:pt idx="96126">
                  <c:v>1</c:v>
                </c:pt>
                <c:pt idx="96127">
                  <c:v>0.875</c:v>
                </c:pt>
                <c:pt idx="96128">
                  <c:v>0.875</c:v>
                </c:pt>
                <c:pt idx="96129">
                  <c:v>1</c:v>
                </c:pt>
                <c:pt idx="96130">
                  <c:v>0.875</c:v>
                </c:pt>
                <c:pt idx="96131">
                  <c:v>1</c:v>
                </c:pt>
                <c:pt idx="96132">
                  <c:v>1</c:v>
                </c:pt>
                <c:pt idx="96133">
                  <c:v>1</c:v>
                </c:pt>
                <c:pt idx="96134">
                  <c:v>1</c:v>
                </c:pt>
                <c:pt idx="96135">
                  <c:v>1</c:v>
                </c:pt>
                <c:pt idx="96136">
                  <c:v>1</c:v>
                </c:pt>
                <c:pt idx="96137">
                  <c:v>1</c:v>
                </c:pt>
                <c:pt idx="96138">
                  <c:v>1</c:v>
                </c:pt>
                <c:pt idx="96139">
                  <c:v>1</c:v>
                </c:pt>
                <c:pt idx="96140">
                  <c:v>1</c:v>
                </c:pt>
                <c:pt idx="96141">
                  <c:v>0.875</c:v>
                </c:pt>
                <c:pt idx="96142">
                  <c:v>1</c:v>
                </c:pt>
                <c:pt idx="96143">
                  <c:v>1</c:v>
                </c:pt>
                <c:pt idx="96144">
                  <c:v>1</c:v>
                </c:pt>
                <c:pt idx="96145">
                  <c:v>1</c:v>
                </c:pt>
                <c:pt idx="96146">
                  <c:v>1</c:v>
                </c:pt>
                <c:pt idx="96147">
                  <c:v>1</c:v>
                </c:pt>
                <c:pt idx="96148">
                  <c:v>1</c:v>
                </c:pt>
                <c:pt idx="96149">
                  <c:v>1</c:v>
                </c:pt>
                <c:pt idx="96150">
                  <c:v>0.875</c:v>
                </c:pt>
                <c:pt idx="96151">
                  <c:v>0.875</c:v>
                </c:pt>
                <c:pt idx="96152">
                  <c:v>1</c:v>
                </c:pt>
                <c:pt idx="96153">
                  <c:v>1</c:v>
                </c:pt>
                <c:pt idx="96154">
                  <c:v>1</c:v>
                </c:pt>
                <c:pt idx="96155">
                  <c:v>1</c:v>
                </c:pt>
                <c:pt idx="96156">
                  <c:v>1</c:v>
                </c:pt>
                <c:pt idx="96157">
                  <c:v>1</c:v>
                </c:pt>
                <c:pt idx="96158">
                  <c:v>1</c:v>
                </c:pt>
                <c:pt idx="96159">
                  <c:v>1</c:v>
                </c:pt>
                <c:pt idx="96160">
                  <c:v>1</c:v>
                </c:pt>
                <c:pt idx="96161">
                  <c:v>1</c:v>
                </c:pt>
                <c:pt idx="96162">
                  <c:v>1</c:v>
                </c:pt>
                <c:pt idx="96163">
                  <c:v>1</c:v>
                </c:pt>
                <c:pt idx="96164">
                  <c:v>1</c:v>
                </c:pt>
                <c:pt idx="96165">
                  <c:v>1</c:v>
                </c:pt>
                <c:pt idx="96166">
                  <c:v>1</c:v>
                </c:pt>
                <c:pt idx="96167">
                  <c:v>0.875</c:v>
                </c:pt>
                <c:pt idx="96168">
                  <c:v>1</c:v>
                </c:pt>
                <c:pt idx="96169">
                  <c:v>1</c:v>
                </c:pt>
                <c:pt idx="96170">
                  <c:v>1</c:v>
                </c:pt>
                <c:pt idx="96171">
                  <c:v>1</c:v>
                </c:pt>
                <c:pt idx="96172">
                  <c:v>1</c:v>
                </c:pt>
                <c:pt idx="96173">
                  <c:v>1</c:v>
                </c:pt>
                <c:pt idx="96174">
                  <c:v>1</c:v>
                </c:pt>
                <c:pt idx="96175">
                  <c:v>1</c:v>
                </c:pt>
                <c:pt idx="96176">
                  <c:v>1</c:v>
                </c:pt>
                <c:pt idx="96177">
                  <c:v>1</c:v>
                </c:pt>
                <c:pt idx="96178">
                  <c:v>1</c:v>
                </c:pt>
                <c:pt idx="96179">
                  <c:v>1</c:v>
                </c:pt>
                <c:pt idx="96180">
                  <c:v>1</c:v>
                </c:pt>
                <c:pt idx="96181">
                  <c:v>1</c:v>
                </c:pt>
                <c:pt idx="96182">
                  <c:v>1</c:v>
                </c:pt>
                <c:pt idx="96183">
                  <c:v>1</c:v>
                </c:pt>
                <c:pt idx="96184">
                  <c:v>1</c:v>
                </c:pt>
                <c:pt idx="96185">
                  <c:v>1</c:v>
                </c:pt>
                <c:pt idx="96186">
                  <c:v>1</c:v>
                </c:pt>
                <c:pt idx="96187">
                  <c:v>1</c:v>
                </c:pt>
                <c:pt idx="96188">
                  <c:v>1</c:v>
                </c:pt>
                <c:pt idx="96189">
                  <c:v>1</c:v>
                </c:pt>
                <c:pt idx="96190">
                  <c:v>1</c:v>
                </c:pt>
                <c:pt idx="96191">
                  <c:v>1</c:v>
                </c:pt>
                <c:pt idx="96192">
                  <c:v>1</c:v>
                </c:pt>
                <c:pt idx="96193">
                  <c:v>1</c:v>
                </c:pt>
                <c:pt idx="96194">
                  <c:v>1</c:v>
                </c:pt>
                <c:pt idx="96195">
                  <c:v>1</c:v>
                </c:pt>
                <c:pt idx="96196">
                  <c:v>1</c:v>
                </c:pt>
                <c:pt idx="96197">
                  <c:v>1</c:v>
                </c:pt>
                <c:pt idx="96198">
                  <c:v>0.875</c:v>
                </c:pt>
                <c:pt idx="96199">
                  <c:v>0.875</c:v>
                </c:pt>
                <c:pt idx="96200">
                  <c:v>1</c:v>
                </c:pt>
                <c:pt idx="96201">
                  <c:v>1</c:v>
                </c:pt>
                <c:pt idx="96202">
                  <c:v>1</c:v>
                </c:pt>
                <c:pt idx="96203">
                  <c:v>1</c:v>
                </c:pt>
                <c:pt idx="96204">
                  <c:v>1</c:v>
                </c:pt>
                <c:pt idx="96205">
                  <c:v>1</c:v>
                </c:pt>
                <c:pt idx="96206">
                  <c:v>1</c:v>
                </c:pt>
                <c:pt idx="96207">
                  <c:v>1</c:v>
                </c:pt>
                <c:pt idx="96208">
                  <c:v>1</c:v>
                </c:pt>
                <c:pt idx="96209">
                  <c:v>1</c:v>
                </c:pt>
                <c:pt idx="96210">
                  <c:v>1</c:v>
                </c:pt>
                <c:pt idx="96211">
                  <c:v>1</c:v>
                </c:pt>
                <c:pt idx="96212">
                  <c:v>1</c:v>
                </c:pt>
                <c:pt idx="96213">
                  <c:v>1</c:v>
                </c:pt>
                <c:pt idx="96214">
                  <c:v>1</c:v>
                </c:pt>
                <c:pt idx="96215">
                  <c:v>1</c:v>
                </c:pt>
                <c:pt idx="96216">
                  <c:v>1</c:v>
                </c:pt>
                <c:pt idx="96217">
                  <c:v>1</c:v>
                </c:pt>
                <c:pt idx="96218">
                  <c:v>1</c:v>
                </c:pt>
                <c:pt idx="96219">
                  <c:v>1</c:v>
                </c:pt>
                <c:pt idx="96220">
                  <c:v>1</c:v>
                </c:pt>
                <c:pt idx="96221">
                  <c:v>1</c:v>
                </c:pt>
                <c:pt idx="96222">
                  <c:v>1</c:v>
                </c:pt>
                <c:pt idx="96223">
                  <c:v>1</c:v>
                </c:pt>
                <c:pt idx="96224">
                  <c:v>1</c:v>
                </c:pt>
                <c:pt idx="96225">
                  <c:v>1</c:v>
                </c:pt>
                <c:pt idx="96226">
                  <c:v>1</c:v>
                </c:pt>
                <c:pt idx="96227">
                  <c:v>1</c:v>
                </c:pt>
                <c:pt idx="96228">
                  <c:v>1</c:v>
                </c:pt>
                <c:pt idx="96229">
                  <c:v>1</c:v>
                </c:pt>
                <c:pt idx="96230">
                  <c:v>1</c:v>
                </c:pt>
                <c:pt idx="96231">
                  <c:v>1</c:v>
                </c:pt>
                <c:pt idx="96232">
                  <c:v>1</c:v>
                </c:pt>
                <c:pt idx="96233">
                  <c:v>0.875</c:v>
                </c:pt>
                <c:pt idx="96234">
                  <c:v>1</c:v>
                </c:pt>
                <c:pt idx="96235">
                  <c:v>1</c:v>
                </c:pt>
                <c:pt idx="96236">
                  <c:v>1</c:v>
                </c:pt>
                <c:pt idx="96237">
                  <c:v>1</c:v>
                </c:pt>
                <c:pt idx="96238">
                  <c:v>1</c:v>
                </c:pt>
                <c:pt idx="96239">
                  <c:v>1</c:v>
                </c:pt>
                <c:pt idx="96240">
                  <c:v>1</c:v>
                </c:pt>
                <c:pt idx="96241">
                  <c:v>1</c:v>
                </c:pt>
                <c:pt idx="96242">
                  <c:v>1</c:v>
                </c:pt>
                <c:pt idx="96243">
                  <c:v>1</c:v>
                </c:pt>
                <c:pt idx="96244">
                  <c:v>1</c:v>
                </c:pt>
                <c:pt idx="96245">
                  <c:v>1</c:v>
                </c:pt>
                <c:pt idx="96246">
                  <c:v>1</c:v>
                </c:pt>
                <c:pt idx="96247">
                  <c:v>1</c:v>
                </c:pt>
                <c:pt idx="96248">
                  <c:v>1</c:v>
                </c:pt>
                <c:pt idx="96249">
                  <c:v>1</c:v>
                </c:pt>
                <c:pt idx="96250">
                  <c:v>1</c:v>
                </c:pt>
                <c:pt idx="96251">
                  <c:v>1</c:v>
                </c:pt>
                <c:pt idx="96252">
                  <c:v>1</c:v>
                </c:pt>
                <c:pt idx="96253">
                  <c:v>1</c:v>
                </c:pt>
                <c:pt idx="96254">
                  <c:v>1</c:v>
                </c:pt>
                <c:pt idx="96255">
                  <c:v>0.875</c:v>
                </c:pt>
                <c:pt idx="96256">
                  <c:v>1</c:v>
                </c:pt>
                <c:pt idx="96257">
                  <c:v>1</c:v>
                </c:pt>
                <c:pt idx="96258">
                  <c:v>1</c:v>
                </c:pt>
                <c:pt idx="96259">
                  <c:v>1</c:v>
                </c:pt>
                <c:pt idx="96260">
                  <c:v>1</c:v>
                </c:pt>
                <c:pt idx="96261">
                  <c:v>1</c:v>
                </c:pt>
                <c:pt idx="96262">
                  <c:v>1</c:v>
                </c:pt>
                <c:pt idx="96263">
                  <c:v>1</c:v>
                </c:pt>
                <c:pt idx="96264">
                  <c:v>1</c:v>
                </c:pt>
                <c:pt idx="96265">
                  <c:v>1</c:v>
                </c:pt>
                <c:pt idx="96266">
                  <c:v>1</c:v>
                </c:pt>
                <c:pt idx="96267">
                  <c:v>0.875</c:v>
                </c:pt>
                <c:pt idx="96268">
                  <c:v>1</c:v>
                </c:pt>
                <c:pt idx="96269">
                  <c:v>1</c:v>
                </c:pt>
                <c:pt idx="96270">
                  <c:v>1</c:v>
                </c:pt>
                <c:pt idx="96271">
                  <c:v>1</c:v>
                </c:pt>
                <c:pt idx="96272">
                  <c:v>1</c:v>
                </c:pt>
                <c:pt idx="96273">
                  <c:v>1</c:v>
                </c:pt>
                <c:pt idx="96274">
                  <c:v>1</c:v>
                </c:pt>
                <c:pt idx="96275">
                  <c:v>1</c:v>
                </c:pt>
                <c:pt idx="96276">
                  <c:v>1</c:v>
                </c:pt>
                <c:pt idx="96277">
                  <c:v>1</c:v>
                </c:pt>
                <c:pt idx="96278">
                  <c:v>1</c:v>
                </c:pt>
                <c:pt idx="96279">
                  <c:v>1</c:v>
                </c:pt>
                <c:pt idx="96280">
                  <c:v>1</c:v>
                </c:pt>
                <c:pt idx="96281">
                  <c:v>1</c:v>
                </c:pt>
                <c:pt idx="96282">
                  <c:v>1</c:v>
                </c:pt>
                <c:pt idx="96283">
                  <c:v>1</c:v>
                </c:pt>
                <c:pt idx="96284">
                  <c:v>1</c:v>
                </c:pt>
                <c:pt idx="96285">
                  <c:v>1</c:v>
                </c:pt>
                <c:pt idx="96286">
                  <c:v>1</c:v>
                </c:pt>
                <c:pt idx="96287">
                  <c:v>1</c:v>
                </c:pt>
                <c:pt idx="96288">
                  <c:v>1</c:v>
                </c:pt>
                <c:pt idx="96289">
                  <c:v>1</c:v>
                </c:pt>
                <c:pt idx="96290">
                  <c:v>1</c:v>
                </c:pt>
                <c:pt idx="96291">
                  <c:v>1</c:v>
                </c:pt>
                <c:pt idx="96292">
                  <c:v>1</c:v>
                </c:pt>
                <c:pt idx="96293">
                  <c:v>1</c:v>
                </c:pt>
                <c:pt idx="96294">
                  <c:v>1</c:v>
                </c:pt>
                <c:pt idx="96295">
                  <c:v>1</c:v>
                </c:pt>
                <c:pt idx="96296">
                  <c:v>1</c:v>
                </c:pt>
                <c:pt idx="96297">
                  <c:v>1</c:v>
                </c:pt>
                <c:pt idx="96298">
                  <c:v>1</c:v>
                </c:pt>
                <c:pt idx="96299">
                  <c:v>1</c:v>
                </c:pt>
                <c:pt idx="96300">
                  <c:v>1</c:v>
                </c:pt>
                <c:pt idx="96301">
                  <c:v>1</c:v>
                </c:pt>
                <c:pt idx="96302">
                  <c:v>1</c:v>
                </c:pt>
                <c:pt idx="96303">
                  <c:v>1</c:v>
                </c:pt>
                <c:pt idx="96304">
                  <c:v>1</c:v>
                </c:pt>
                <c:pt idx="96305">
                  <c:v>1</c:v>
                </c:pt>
                <c:pt idx="96306">
                  <c:v>1</c:v>
                </c:pt>
                <c:pt idx="96307">
                  <c:v>1</c:v>
                </c:pt>
                <c:pt idx="96308">
                  <c:v>1</c:v>
                </c:pt>
                <c:pt idx="96309">
                  <c:v>1</c:v>
                </c:pt>
                <c:pt idx="96310">
                  <c:v>0.875</c:v>
                </c:pt>
                <c:pt idx="96311">
                  <c:v>1</c:v>
                </c:pt>
                <c:pt idx="96312">
                  <c:v>1</c:v>
                </c:pt>
                <c:pt idx="96313">
                  <c:v>1</c:v>
                </c:pt>
                <c:pt idx="96314">
                  <c:v>1</c:v>
                </c:pt>
                <c:pt idx="96315">
                  <c:v>1</c:v>
                </c:pt>
                <c:pt idx="96316">
                  <c:v>1</c:v>
                </c:pt>
                <c:pt idx="96317">
                  <c:v>0.875</c:v>
                </c:pt>
                <c:pt idx="96318">
                  <c:v>1</c:v>
                </c:pt>
                <c:pt idx="96319">
                  <c:v>0.875</c:v>
                </c:pt>
                <c:pt idx="96320">
                  <c:v>1</c:v>
                </c:pt>
                <c:pt idx="96321">
                  <c:v>1</c:v>
                </c:pt>
                <c:pt idx="96322">
                  <c:v>1</c:v>
                </c:pt>
                <c:pt idx="96323">
                  <c:v>1</c:v>
                </c:pt>
                <c:pt idx="96324">
                  <c:v>0.875</c:v>
                </c:pt>
                <c:pt idx="96325">
                  <c:v>1</c:v>
                </c:pt>
                <c:pt idx="96326">
                  <c:v>1</c:v>
                </c:pt>
                <c:pt idx="96327">
                  <c:v>1</c:v>
                </c:pt>
                <c:pt idx="96328">
                  <c:v>1</c:v>
                </c:pt>
                <c:pt idx="96329">
                  <c:v>1</c:v>
                </c:pt>
                <c:pt idx="96330">
                  <c:v>1</c:v>
                </c:pt>
                <c:pt idx="96331">
                  <c:v>1</c:v>
                </c:pt>
                <c:pt idx="96332">
                  <c:v>1</c:v>
                </c:pt>
                <c:pt idx="96333">
                  <c:v>1</c:v>
                </c:pt>
                <c:pt idx="96334">
                  <c:v>1</c:v>
                </c:pt>
                <c:pt idx="96335">
                  <c:v>1</c:v>
                </c:pt>
                <c:pt idx="96336">
                  <c:v>1</c:v>
                </c:pt>
                <c:pt idx="96337">
                  <c:v>1</c:v>
                </c:pt>
                <c:pt idx="96338">
                  <c:v>1</c:v>
                </c:pt>
                <c:pt idx="96339">
                  <c:v>0.875</c:v>
                </c:pt>
                <c:pt idx="96340">
                  <c:v>1</c:v>
                </c:pt>
                <c:pt idx="96341">
                  <c:v>1</c:v>
                </c:pt>
                <c:pt idx="96342">
                  <c:v>0.875</c:v>
                </c:pt>
                <c:pt idx="96343">
                  <c:v>1</c:v>
                </c:pt>
                <c:pt idx="96344">
                  <c:v>0.875</c:v>
                </c:pt>
                <c:pt idx="96345">
                  <c:v>1</c:v>
                </c:pt>
                <c:pt idx="96346">
                  <c:v>1</c:v>
                </c:pt>
                <c:pt idx="96347">
                  <c:v>1</c:v>
                </c:pt>
                <c:pt idx="96348">
                  <c:v>1</c:v>
                </c:pt>
                <c:pt idx="96349">
                  <c:v>1</c:v>
                </c:pt>
                <c:pt idx="96350">
                  <c:v>1</c:v>
                </c:pt>
                <c:pt idx="96351">
                  <c:v>1</c:v>
                </c:pt>
                <c:pt idx="96352">
                  <c:v>1</c:v>
                </c:pt>
                <c:pt idx="96353">
                  <c:v>1</c:v>
                </c:pt>
                <c:pt idx="96354">
                  <c:v>1</c:v>
                </c:pt>
                <c:pt idx="96355">
                  <c:v>1</c:v>
                </c:pt>
                <c:pt idx="96356">
                  <c:v>1</c:v>
                </c:pt>
                <c:pt idx="96357">
                  <c:v>1</c:v>
                </c:pt>
                <c:pt idx="96358">
                  <c:v>1</c:v>
                </c:pt>
                <c:pt idx="96359">
                  <c:v>1</c:v>
                </c:pt>
                <c:pt idx="96360">
                  <c:v>1</c:v>
                </c:pt>
                <c:pt idx="96361">
                  <c:v>1</c:v>
                </c:pt>
                <c:pt idx="96362">
                  <c:v>1</c:v>
                </c:pt>
                <c:pt idx="96363">
                  <c:v>1</c:v>
                </c:pt>
                <c:pt idx="96364">
                  <c:v>1</c:v>
                </c:pt>
                <c:pt idx="96365">
                  <c:v>1</c:v>
                </c:pt>
                <c:pt idx="96366">
                  <c:v>1</c:v>
                </c:pt>
                <c:pt idx="96367">
                  <c:v>1</c:v>
                </c:pt>
                <c:pt idx="96368">
                  <c:v>1</c:v>
                </c:pt>
                <c:pt idx="96369">
                  <c:v>1</c:v>
                </c:pt>
                <c:pt idx="96370">
                  <c:v>1</c:v>
                </c:pt>
                <c:pt idx="96371">
                  <c:v>1</c:v>
                </c:pt>
                <c:pt idx="96372">
                  <c:v>1</c:v>
                </c:pt>
                <c:pt idx="96373">
                  <c:v>1</c:v>
                </c:pt>
                <c:pt idx="96374">
                  <c:v>1</c:v>
                </c:pt>
                <c:pt idx="96375">
                  <c:v>0.875</c:v>
                </c:pt>
                <c:pt idx="96376">
                  <c:v>0.875</c:v>
                </c:pt>
                <c:pt idx="96377">
                  <c:v>1</c:v>
                </c:pt>
                <c:pt idx="96378">
                  <c:v>1</c:v>
                </c:pt>
                <c:pt idx="96379">
                  <c:v>1</c:v>
                </c:pt>
                <c:pt idx="96380">
                  <c:v>1</c:v>
                </c:pt>
                <c:pt idx="96381">
                  <c:v>1</c:v>
                </c:pt>
                <c:pt idx="96382">
                  <c:v>1</c:v>
                </c:pt>
                <c:pt idx="96383">
                  <c:v>1</c:v>
                </c:pt>
                <c:pt idx="96384">
                  <c:v>1</c:v>
                </c:pt>
                <c:pt idx="96385">
                  <c:v>1</c:v>
                </c:pt>
                <c:pt idx="96386">
                  <c:v>1</c:v>
                </c:pt>
                <c:pt idx="96387">
                  <c:v>1</c:v>
                </c:pt>
                <c:pt idx="96388">
                  <c:v>1</c:v>
                </c:pt>
                <c:pt idx="96389">
                  <c:v>1</c:v>
                </c:pt>
                <c:pt idx="96390">
                  <c:v>1</c:v>
                </c:pt>
                <c:pt idx="96391">
                  <c:v>1</c:v>
                </c:pt>
                <c:pt idx="96392">
                  <c:v>1</c:v>
                </c:pt>
                <c:pt idx="96393">
                  <c:v>1</c:v>
                </c:pt>
                <c:pt idx="96394">
                  <c:v>1</c:v>
                </c:pt>
                <c:pt idx="96395">
                  <c:v>1</c:v>
                </c:pt>
                <c:pt idx="96396">
                  <c:v>1</c:v>
                </c:pt>
                <c:pt idx="96397">
                  <c:v>1</c:v>
                </c:pt>
                <c:pt idx="96398">
                  <c:v>1</c:v>
                </c:pt>
                <c:pt idx="96399">
                  <c:v>1</c:v>
                </c:pt>
                <c:pt idx="96400">
                  <c:v>1</c:v>
                </c:pt>
                <c:pt idx="96401">
                  <c:v>1</c:v>
                </c:pt>
                <c:pt idx="96402">
                  <c:v>1</c:v>
                </c:pt>
                <c:pt idx="96403">
                  <c:v>1</c:v>
                </c:pt>
                <c:pt idx="96404">
                  <c:v>1</c:v>
                </c:pt>
                <c:pt idx="96405">
                  <c:v>1</c:v>
                </c:pt>
                <c:pt idx="96406">
                  <c:v>1</c:v>
                </c:pt>
                <c:pt idx="96407">
                  <c:v>1</c:v>
                </c:pt>
                <c:pt idx="96408">
                  <c:v>1</c:v>
                </c:pt>
                <c:pt idx="96409">
                  <c:v>1</c:v>
                </c:pt>
                <c:pt idx="96410">
                  <c:v>1</c:v>
                </c:pt>
                <c:pt idx="96411">
                  <c:v>1</c:v>
                </c:pt>
                <c:pt idx="96412">
                  <c:v>1</c:v>
                </c:pt>
                <c:pt idx="96413">
                  <c:v>1</c:v>
                </c:pt>
                <c:pt idx="96414">
                  <c:v>1</c:v>
                </c:pt>
                <c:pt idx="96415">
                  <c:v>1</c:v>
                </c:pt>
                <c:pt idx="96416">
                  <c:v>1</c:v>
                </c:pt>
                <c:pt idx="96417">
                  <c:v>1</c:v>
                </c:pt>
                <c:pt idx="96418">
                  <c:v>1</c:v>
                </c:pt>
                <c:pt idx="96419">
                  <c:v>1</c:v>
                </c:pt>
                <c:pt idx="96420">
                  <c:v>1</c:v>
                </c:pt>
                <c:pt idx="96421">
                  <c:v>1</c:v>
                </c:pt>
                <c:pt idx="96422">
                  <c:v>1</c:v>
                </c:pt>
                <c:pt idx="96423">
                  <c:v>1</c:v>
                </c:pt>
                <c:pt idx="96424">
                  <c:v>1</c:v>
                </c:pt>
                <c:pt idx="96425">
                  <c:v>1</c:v>
                </c:pt>
                <c:pt idx="96426">
                  <c:v>1</c:v>
                </c:pt>
                <c:pt idx="96427">
                  <c:v>1</c:v>
                </c:pt>
                <c:pt idx="96428">
                  <c:v>1</c:v>
                </c:pt>
                <c:pt idx="96429">
                  <c:v>1</c:v>
                </c:pt>
                <c:pt idx="96430">
                  <c:v>1</c:v>
                </c:pt>
                <c:pt idx="96431">
                  <c:v>1</c:v>
                </c:pt>
                <c:pt idx="96432">
                  <c:v>1</c:v>
                </c:pt>
                <c:pt idx="96433">
                  <c:v>1</c:v>
                </c:pt>
                <c:pt idx="96434">
                  <c:v>1</c:v>
                </c:pt>
                <c:pt idx="96435">
                  <c:v>1</c:v>
                </c:pt>
                <c:pt idx="96436">
                  <c:v>1</c:v>
                </c:pt>
                <c:pt idx="96437">
                  <c:v>1</c:v>
                </c:pt>
                <c:pt idx="96438">
                  <c:v>1</c:v>
                </c:pt>
                <c:pt idx="96439">
                  <c:v>1</c:v>
                </c:pt>
                <c:pt idx="96440">
                  <c:v>1</c:v>
                </c:pt>
                <c:pt idx="96441">
                  <c:v>1</c:v>
                </c:pt>
                <c:pt idx="96442">
                  <c:v>1</c:v>
                </c:pt>
                <c:pt idx="96443">
                  <c:v>1</c:v>
                </c:pt>
                <c:pt idx="96444">
                  <c:v>1</c:v>
                </c:pt>
                <c:pt idx="96445">
                  <c:v>1</c:v>
                </c:pt>
                <c:pt idx="96446">
                  <c:v>1</c:v>
                </c:pt>
                <c:pt idx="96447">
                  <c:v>1</c:v>
                </c:pt>
                <c:pt idx="96448">
                  <c:v>1</c:v>
                </c:pt>
                <c:pt idx="96449">
                  <c:v>1</c:v>
                </c:pt>
                <c:pt idx="96450">
                  <c:v>1</c:v>
                </c:pt>
                <c:pt idx="96451">
                  <c:v>1</c:v>
                </c:pt>
                <c:pt idx="96452">
                  <c:v>1</c:v>
                </c:pt>
                <c:pt idx="96453">
                  <c:v>1</c:v>
                </c:pt>
                <c:pt idx="96454">
                  <c:v>1</c:v>
                </c:pt>
                <c:pt idx="96455">
                  <c:v>1</c:v>
                </c:pt>
                <c:pt idx="96456">
                  <c:v>1</c:v>
                </c:pt>
                <c:pt idx="96457">
                  <c:v>1</c:v>
                </c:pt>
                <c:pt idx="96458">
                  <c:v>1</c:v>
                </c:pt>
                <c:pt idx="96459">
                  <c:v>1</c:v>
                </c:pt>
                <c:pt idx="96460">
                  <c:v>1</c:v>
                </c:pt>
                <c:pt idx="96461">
                  <c:v>1</c:v>
                </c:pt>
                <c:pt idx="96462">
                  <c:v>1</c:v>
                </c:pt>
                <c:pt idx="96463">
                  <c:v>1</c:v>
                </c:pt>
                <c:pt idx="96464">
                  <c:v>1</c:v>
                </c:pt>
                <c:pt idx="96465">
                  <c:v>1</c:v>
                </c:pt>
                <c:pt idx="96466">
                  <c:v>1</c:v>
                </c:pt>
                <c:pt idx="96467">
                  <c:v>1</c:v>
                </c:pt>
                <c:pt idx="96468">
                  <c:v>1</c:v>
                </c:pt>
                <c:pt idx="96469">
                  <c:v>1</c:v>
                </c:pt>
                <c:pt idx="96470">
                  <c:v>1</c:v>
                </c:pt>
                <c:pt idx="96471">
                  <c:v>1</c:v>
                </c:pt>
                <c:pt idx="96472">
                  <c:v>1</c:v>
                </c:pt>
                <c:pt idx="96473">
                  <c:v>1</c:v>
                </c:pt>
                <c:pt idx="96474">
                  <c:v>1</c:v>
                </c:pt>
                <c:pt idx="96475">
                  <c:v>1</c:v>
                </c:pt>
                <c:pt idx="96476">
                  <c:v>1</c:v>
                </c:pt>
                <c:pt idx="96477">
                  <c:v>1</c:v>
                </c:pt>
                <c:pt idx="96478">
                  <c:v>0.875</c:v>
                </c:pt>
                <c:pt idx="96479">
                  <c:v>1</c:v>
                </c:pt>
                <c:pt idx="96480">
                  <c:v>1</c:v>
                </c:pt>
                <c:pt idx="96481">
                  <c:v>1</c:v>
                </c:pt>
                <c:pt idx="96482">
                  <c:v>1</c:v>
                </c:pt>
                <c:pt idx="96483">
                  <c:v>1</c:v>
                </c:pt>
                <c:pt idx="96484">
                  <c:v>1</c:v>
                </c:pt>
                <c:pt idx="96485">
                  <c:v>1</c:v>
                </c:pt>
                <c:pt idx="96486">
                  <c:v>1</c:v>
                </c:pt>
                <c:pt idx="96487">
                  <c:v>1</c:v>
                </c:pt>
                <c:pt idx="96488">
                  <c:v>1</c:v>
                </c:pt>
                <c:pt idx="96489">
                  <c:v>1</c:v>
                </c:pt>
                <c:pt idx="96490">
                  <c:v>1</c:v>
                </c:pt>
                <c:pt idx="96491">
                  <c:v>1</c:v>
                </c:pt>
                <c:pt idx="96492">
                  <c:v>1</c:v>
                </c:pt>
                <c:pt idx="96493">
                  <c:v>1</c:v>
                </c:pt>
                <c:pt idx="96494">
                  <c:v>1</c:v>
                </c:pt>
                <c:pt idx="96495">
                  <c:v>1</c:v>
                </c:pt>
                <c:pt idx="96496">
                  <c:v>1</c:v>
                </c:pt>
                <c:pt idx="96497">
                  <c:v>1</c:v>
                </c:pt>
                <c:pt idx="96498">
                  <c:v>1</c:v>
                </c:pt>
                <c:pt idx="96499">
                  <c:v>1</c:v>
                </c:pt>
                <c:pt idx="96500">
                  <c:v>1</c:v>
                </c:pt>
                <c:pt idx="96501">
                  <c:v>1</c:v>
                </c:pt>
                <c:pt idx="96502">
                  <c:v>1</c:v>
                </c:pt>
                <c:pt idx="96503">
                  <c:v>1</c:v>
                </c:pt>
                <c:pt idx="96504">
                  <c:v>1</c:v>
                </c:pt>
                <c:pt idx="96505">
                  <c:v>1</c:v>
                </c:pt>
                <c:pt idx="96506">
                  <c:v>1</c:v>
                </c:pt>
                <c:pt idx="96507">
                  <c:v>1</c:v>
                </c:pt>
                <c:pt idx="96508">
                  <c:v>1</c:v>
                </c:pt>
                <c:pt idx="96509">
                  <c:v>1</c:v>
                </c:pt>
                <c:pt idx="96510">
                  <c:v>1</c:v>
                </c:pt>
                <c:pt idx="96511">
                  <c:v>1</c:v>
                </c:pt>
                <c:pt idx="96512">
                  <c:v>1</c:v>
                </c:pt>
                <c:pt idx="96513">
                  <c:v>1</c:v>
                </c:pt>
                <c:pt idx="96514">
                  <c:v>1</c:v>
                </c:pt>
                <c:pt idx="96515">
                  <c:v>1</c:v>
                </c:pt>
                <c:pt idx="96516">
                  <c:v>1</c:v>
                </c:pt>
                <c:pt idx="96517">
                  <c:v>1</c:v>
                </c:pt>
                <c:pt idx="96518">
                  <c:v>1</c:v>
                </c:pt>
                <c:pt idx="96519">
                  <c:v>1</c:v>
                </c:pt>
                <c:pt idx="96520">
                  <c:v>1</c:v>
                </c:pt>
                <c:pt idx="96521">
                  <c:v>1</c:v>
                </c:pt>
                <c:pt idx="96522">
                  <c:v>1</c:v>
                </c:pt>
                <c:pt idx="96523">
                  <c:v>1</c:v>
                </c:pt>
                <c:pt idx="96524">
                  <c:v>1</c:v>
                </c:pt>
                <c:pt idx="96525">
                  <c:v>1</c:v>
                </c:pt>
                <c:pt idx="96526">
                  <c:v>1</c:v>
                </c:pt>
                <c:pt idx="96527">
                  <c:v>1</c:v>
                </c:pt>
                <c:pt idx="96528">
                  <c:v>1</c:v>
                </c:pt>
                <c:pt idx="96529">
                  <c:v>1</c:v>
                </c:pt>
                <c:pt idx="96530">
                  <c:v>1</c:v>
                </c:pt>
                <c:pt idx="96531">
                  <c:v>1</c:v>
                </c:pt>
                <c:pt idx="96532">
                  <c:v>1</c:v>
                </c:pt>
                <c:pt idx="96533">
                  <c:v>1</c:v>
                </c:pt>
                <c:pt idx="96534">
                  <c:v>1</c:v>
                </c:pt>
                <c:pt idx="96535">
                  <c:v>0.875</c:v>
                </c:pt>
                <c:pt idx="96536">
                  <c:v>1</c:v>
                </c:pt>
                <c:pt idx="96537">
                  <c:v>1</c:v>
                </c:pt>
                <c:pt idx="96538">
                  <c:v>1</c:v>
                </c:pt>
                <c:pt idx="96539">
                  <c:v>1</c:v>
                </c:pt>
                <c:pt idx="96540">
                  <c:v>1</c:v>
                </c:pt>
                <c:pt idx="96541">
                  <c:v>1</c:v>
                </c:pt>
                <c:pt idx="96542">
                  <c:v>1</c:v>
                </c:pt>
                <c:pt idx="96543">
                  <c:v>1</c:v>
                </c:pt>
                <c:pt idx="96544">
                  <c:v>1</c:v>
                </c:pt>
                <c:pt idx="96545">
                  <c:v>1</c:v>
                </c:pt>
                <c:pt idx="96546">
                  <c:v>1</c:v>
                </c:pt>
                <c:pt idx="96547">
                  <c:v>1</c:v>
                </c:pt>
                <c:pt idx="96548">
                  <c:v>1</c:v>
                </c:pt>
                <c:pt idx="96549">
                  <c:v>1</c:v>
                </c:pt>
                <c:pt idx="96550">
                  <c:v>1</c:v>
                </c:pt>
                <c:pt idx="96551">
                  <c:v>1</c:v>
                </c:pt>
                <c:pt idx="96552">
                  <c:v>1</c:v>
                </c:pt>
                <c:pt idx="96553">
                  <c:v>1</c:v>
                </c:pt>
                <c:pt idx="96554">
                  <c:v>1</c:v>
                </c:pt>
                <c:pt idx="96555">
                  <c:v>1</c:v>
                </c:pt>
                <c:pt idx="96556">
                  <c:v>1</c:v>
                </c:pt>
                <c:pt idx="96557">
                  <c:v>1</c:v>
                </c:pt>
                <c:pt idx="96558">
                  <c:v>1</c:v>
                </c:pt>
                <c:pt idx="96559">
                  <c:v>1</c:v>
                </c:pt>
                <c:pt idx="96560">
                  <c:v>1</c:v>
                </c:pt>
                <c:pt idx="96561">
                  <c:v>1</c:v>
                </c:pt>
                <c:pt idx="96562">
                  <c:v>1</c:v>
                </c:pt>
                <c:pt idx="96563">
                  <c:v>1</c:v>
                </c:pt>
                <c:pt idx="96564">
                  <c:v>1</c:v>
                </c:pt>
                <c:pt idx="96565">
                  <c:v>1</c:v>
                </c:pt>
                <c:pt idx="96566">
                  <c:v>1</c:v>
                </c:pt>
                <c:pt idx="96567">
                  <c:v>1</c:v>
                </c:pt>
                <c:pt idx="96568">
                  <c:v>1</c:v>
                </c:pt>
                <c:pt idx="96569">
                  <c:v>1</c:v>
                </c:pt>
                <c:pt idx="96570">
                  <c:v>1</c:v>
                </c:pt>
                <c:pt idx="96571">
                  <c:v>1</c:v>
                </c:pt>
                <c:pt idx="96572">
                  <c:v>1</c:v>
                </c:pt>
                <c:pt idx="96573">
                  <c:v>1</c:v>
                </c:pt>
                <c:pt idx="96574">
                  <c:v>1</c:v>
                </c:pt>
                <c:pt idx="96575">
                  <c:v>1</c:v>
                </c:pt>
                <c:pt idx="96576">
                  <c:v>1</c:v>
                </c:pt>
                <c:pt idx="96577">
                  <c:v>1</c:v>
                </c:pt>
                <c:pt idx="96578">
                  <c:v>1</c:v>
                </c:pt>
                <c:pt idx="96579">
                  <c:v>1</c:v>
                </c:pt>
                <c:pt idx="96580">
                  <c:v>1</c:v>
                </c:pt>
                <c:pt idx="96581">
                  <c:v>1</c:v>
                </c:pt>
                <c:pt idx="96582">
                  <c:v>1</c:v>
                </c:pt>
                <c:pt idx="96583">
                  <c:v>0.875</c:v>
                </c:pt>
                <c:pt idx="96584">
                  <c:v>1</c:v>
                </c:pt>
                <c:pt idx="96585">
                  <c:v>1</c:v>
                </c:pt>
                <c:pt idx="96586">
                  <c:v>1</c:v>
                </c:pt>
                <c:pt idx="96587">
                  <c:v>0.875</c:v>
                </c:pt>
                <c:pt idx="96588">
                  <c:v>1</c:v>
                </c:pt>
                <c:pt idx="96589">
                  <c:v>1</c:v>
                </c:pt>
                <c:pt idx="96590">
                  <c:v>1</c:v>
                </c:pt>
                <c:pt idx="96591">
                  <c:v>1</c:v>
                </c:pt>
                <c:pt idx="96592">
                  <c:v>1</c:v>
                </c:pt>
                <c:pt idx="96593">
                  <c:v>1</c:v>
                </c:pt>
                <c:pt idx="96594">
                  <c:v>1</c:v>
                </c:pt>
                <c:pt idx="96595">
                  <c:v>1</c:v>
                </c:pt>
                <c:pt idx="96596">
                  <c:v>1</c:v>
                </c:pt>
                <c:pt idx="96597">
                  <c:v>1</c:v>
                </c:pt>
                <c:pt idx="96598">
                  <c:v>1</c:v>
                </c:pt>
                <c:pt idx="96599">
                  <c:v>1</c:v>
                </c:pt>
                <c:pt idx="96600">
                  <c:v>1</c:v>
                </c:pt>
                <c:pt idx="96601">
                  <c:v>1</c:v>
                </c:pt>
                <c:pt idx="96602">
                  <c:v>1</c:v>
                </c:pt>
                <c:pt idx="96603">
                  <c:v>1</c:v>
                </c:pt>
                <c:pt idx="96604">
                  <c:v>1</c:v>
                </c:pt>
                <c:pt idx="96605">
                  <c:v>1</c:v>
                </c:pt>
                <c:pt idx="96606">
                  <c:v>1</c:v>
                </c:pt>
                <c:pt idx="96607">
                  <c:v>1</c:v>
                </c:pt>
                <c:pt idx="96608">
                  <c:v>1</c:v>
                </c:pt>
                <c:pt idx="96609">
                  <c:v>1</c:v>
                </c:pt>
                <c:pt idx="96610">
                  <c:v>1</c:v>
                </c:pt>
                <c:pt idx="96611">
                  <c:v>1</c:v>
                </c:pt>
                <c:pt idx="96612">
                  <c:v>1</c:v>
                </c:pt>
                <c:pt idx="96613">
                  <c:v>1</c:v>
                </c:pt>
                <c:pt idx="96614">
                  <c:v>1</c:v>
                </c:pt>
                <c:pt idx="96615">
                  <c:v>1</c:v>
                </c:pt>
                <c:pt idx="96616">
                  <c:v>1</c:v>
                </c:pt>
                <c:pt idx="96617">
                  <c:v>1</c:v>
                </c:pt>
                <c:pt idx="96618">
                  <c:v>1</c:v>
                </c:pt>
                <c:pt idx="96619">
                  <c:v>1</c:v>
                </c:pt>
                <c:pt idx="96620">
                  <c:v>1</c:v>
                </c:pt>
                <c:pt idx="96621">
                  <c:v>1</c:v>
                </c:pt>
                <c:pt idx="96622">
                  <c:v>1</c:v>
                </c:pt>
                <c:pt idx="96623">
                  <c:v>1</c:v>
                </c:pt>
                <c:pt idx="96624">
                  <c:v>1</c:v>
                </c:pt>
                <c:pt idx="96625">
                  <c:v>1</c:v>
                </c:pt>
                <c:pt idx="96626">
                  <c:v>1</c:v>
                </c:pt>
                <c:pt idx="96627">
                  <c:v>1</c:v>
                </c:pt>
                <c:pt idx="96628">
                  <c:v>1</c:v>
                </c:pt>
                <c:pt idx="96629">
                  <c:v>1</c:v>
                </c:pt>
                <c:pt idx="96630">
                  <c:v>1</c:v>
                </c:pt>
                <c:pt idx="96631">
                  <c:v>1</c:v>
                </c:pt>
                <c:pt idx="96632">
                  <c:v>1</c:v>
                </c:pt>
                <c:pt idx="96633">
                  <c:v>1</c:v>
                </c:pt>
                <c:pt idx="96634">
                  <c:v>1</c:v>
                </c:pt>
                <c:pt idx="96635">
                  <c:v>1</c:v>
                </c:pt>
                <c:pt idx="96636">
                  <c:v>1</c:v>
                </c:pt>
                <c:pt idx="96637">
                  <c:v>0.875</c:v>
                </c:pt>
                <c:pt idx="96638">
                  <c:v>1</c:v>
                </c:pt>
                <c:pt idx="96639">
                  <c:v>1</c:v>
                </c:pt>
                <c:pt idx="96640">
                  <c:v>1</c:v>
                </c:pt>
                <c:pt idx="96641">
                  <c:v>1</c:v>
                </c:pt>
                <c:pt idx="96642">
                  <c:v>1</c:v>
                </c:pt>
                <c:pt idx="96643">
                  <c:v>0.875</c:v>
                </c:pt>
                <c:pt idx="96644">
                  <c:v>1</c:v>
                </c:pt>
                <c:pt idx="96645">
                  <c:v>1</c:v>
                </c:pt>
                <c:pt idx="96646">
                  <c:v>1</c:v>
                </c:pt>
                <c:pt idx="96647">
                  <c:v>1</c:v>
                </c:pt>
                <c:pt idx="96648">
                  <c:v>1</c:v>
                </c:pt>
                <c:pt idx="96649">
                  <c:v>1</c:v>
                </c:pt>
                <c:pt idx="96650">
                  <c:v>1</c:v>
                </c:pt>
                <c:pt idx="96651">
                  <c:v>1</c:v>
                </c:pt>
                <c:pt idx="96652">
                  <c:v>1</c:v>
                </c:pt>
                <c:pt idx="96653">
                  <c:v>1</c:v>
                </c:pt>
                <c:pt idx="96654">
                  <c:v>1</c:v>
                </c:pt>
                <c:pt idx="96655">
                  <c:v>1</c:v>
                </c:pt>
                <c:pt idx="96656">
                  <c:v>1</c:v>
                </c:pt>
                <c:pt idx="96657">
                  <c:v>1</c:v>
                </c:pt>
                <c:pt idx="96658">
                  <c:v>1</c:v>
                </c:pt>
                <c:pt idx="96659">
                  <c:v>1</c:v>
                </c:pt>
                <c:pt idx="96660">
                  <c:v>1</c:v>
                </c:pt>
                <c:pt idx="96661">
                  <c:v>1</c:v>
                </c:pt>
                <c:pt idx="96662">
                  <c:v>1</c:v>
                </c:pt>
                <c:pt idx="96663">
                  <c:v>1</c:v>
                </c:pt>
                <c:pt idx="96664">
                  <c:v>1</c:v>
                </c:pt>
                <c:pt idx="96665">
                  <c:v>1</c:v>
                </c:pt>
                <c:pt idx="96666">
                  <c:v>1</c:v>
                </c:pt>
                <c:pt idx="96667">
                  <c:v>1</c:v>
                </c:pt>
                <c:pt idx="96668">
                  <c:v>1</c:v>
                </c:pt>
                <c:pt idx="96669">
                  <c:v>1</c:v>
                </c:pt>
                <c:pt idx="96670">
                  <c:v>1</c:v>
                </c:pt>
                <c:pt idx="96671">
                  <c:v>1</c:v>
                </c:pt>
                <c:pt idx="96672">
                  <c:v>1</c:v>
                </c:pt>
                <c:pt idx="96673">
                  <c:v>1</c:v>
                </c:pt>
                <c:pt idx="96674">
                  <c:v>1</c:v>
                </c:pt>
                <c:pt idx="96675">
                  <c:v>0.875</c:v>
                </c:pt>
                <c:pt idx="96676">
                  <c:v>1</c:v>
                </c:pt>
                <c:pt idx="96677">
                  <c:v>1</c:v>
                </c:pt>
                <c:pt idx="96678">
                  <c:v>1</c:v>
                </c:pt>
                <c:pt idx="96679">
                  <c:v>1</c:v>
                </c:pt>
                <c:pt idx="96680">
                  <c:v>1</c:v>
                </c:pt>
                <c:pt idx="96681">
                  <c:v>1</c:v>
                </c:pt>
                <c:pt idx="96682">
                  <c:v>1</c:v>
                </c:pt>
                <c:pt idx="96683">
                  <c:v>1</c:v>
                </c:pt>
                <c:pt idx="96684">
                  <c:v>1</c:v>
                </c:pt>
                <c:pt idx="96685">
                  <c:v>1</c:v>
                </c:pt>
                <c:pt idx="96686">
                  <c:v>1</c:v>
                </c:pt>
                <c:pt idx="96687">
                  <c:v>1</c:v>
                </c:pt>
                <c:pt idx="96688">
                  <c:v>1</c:v>
                </c:pt>
                <c:pt idx="96689">
                  <c:v>1</c:v>
                </c:pt>
                <c:pt idx="96690">
                  <c:v>1</c:v>
                </c:pt>
                <c:pt idx="96691">
                  <c:v>1</c:v>
                </c:pt>
                <c:pt idx="96692">
                  <c:v>1</c:v>
                </c:pt>
                <c:pt idx="96693">
                  <c:v>1</c:v>
                </c:pt>
                <c:pt idx="96694">
                  <c:v>1</c:v>
                </c:pt>
                <c:pt idx="96695">
                  <c:v>1</c:v>
                </c:pt>
                <c:pt idx="96696">
                  <c:v>1</c:v>
                </c:pt>
                <c:pt idx="96697">
                  <c:v>1</c:v>
                </c:pt>
                <c:pt idx="96698">
                  <c:v>1</c:v>
                </c:pt>
                <c:pt idx="96699">
                  <c:v>1</c:v>
                </c:pt>
                <c:pt idx="96700">
                  <c:v>1</c:v>
                </c:pt>
                <c:pt idx="96701">
                  <c:v>1</c:v>
                </c:pt>
                <c:pt idx="96702">
                  <c:v>1</c:v>
                </c:pt>
                <c:pt idx="96703">
                  <c:v>1</c:v>
                </c:pt>
                <c:pt idx="96704">
                  <c:v>1</c:v>
                </c:pt>
                <c:pt idx="96705">
                  <c:v>1</c:v>
                </c:pt>
                <c:pt idx="96706">
                  <c:v>1</c:v>
                </c:pt>
                <c:pt idx="96707">
                  <c:v>1</c:v>
                </c:pt>
                <c:pt idx="96708">
                  <c:v>1</c:v>
                </c:pt>
                <c:pt idx="96709">
                  <c:v>1</c:v>
                </c:pt>
                <c:pt idx="96710">
                  <c:v>1</c:v>
                </c:pt>
                <c:pt idx="96711">
                  <c:v>1</c:v>
                </c:pt>
                <c:pt idx="96712">
                  <c:v>1</c:v>
                </c:pt>
                <c:pt idx="96713">
                  <c:v>1</c:v>
                </c:pt>
                <c:pt idx="96714">
                  <c:v>1</c:v>
                </c:pt>
                <c:pt idx="96715">
                  <c:v>1</c:v>
                </c:pt>
                <c:pt idx="96716">
                  <c:v>1</c:v>
                </c:pt>
                <c:pt idx="96717">
                  <c:v>1</c:v>
                </c:pt>
                <c:pt idx="96718">
                  <c:v>0.875</c:v>
                </c:pt>
                <c:pt idx="96719">
                  <c:v>1</c:v>
                </c:pt>
                <c:pt idx="96720">
                  <c:v>1</c:v>
                </c:pt>
                <c:pt idx="96721">
                  <c:v>1</c:v>
                </c:pt>
                <c:pt idx="96722">
                  <c:v>1</c:v>
                </c:pt>
                <c:pt idx="96723">
                  <c:v>1</c:v>
                </c:pt>
                <c:pt idx="96724">
                  <c:v>1</c:v>
                </c:pt>
                <c:pt idx="96725">
                  <c:v>1</c:v>
                </c:pt>
                <c:pt idx="96726">
                  <c:v>1</c:v>
                </c:pt>
                <c:pt idx="96727">
                  <c:v>1</c:v>
                </c:pt>
                <c:pt idx="96728">
                  <c:v>1</c:v>
                </c:pt>
                <c:pt idx="96729">
                  <c:v>1</c:v>
                </c:pt>
                <c:pt idx="96730">
                  <c:v>1</c:v>
                </c:pt>
                <c:pt idx="96731">
                  <c:v>1</c:v>
                </c:pt>
                <c:pt idx="96732">
                  <c:v>1</c:v>
                </c:pt>
                <c:pt idx="96733">
                  <c:v>1</c:v>
                </c:pt>
                <c:pt idx="96734">
                  <c:v>1</c:v>
                </c:pt>
                <c:pt idx="96735">
                  <c:v>1</c:v>
                </c:pt>
                <c:pt idx="96736">
                  <c:v>0.875</c:v>
                </c:pt>
                <c:pt idx="96737">
                  <c:v>1</c:v>
                </c:pt>
                <c:pt idx="96738">
                  <c:v>1</c:v>
                </c:pt>
                <c:pt idx="96739">
                  <c:v>1</c:v>
                </c:pt>
                <c:pt idx="96740">
                  <c:v>1</c:v>
                </c:pt>
                <c:pt idx="96741">
                  <c:v>1</c:v>
                </c:pt>
                <c:pt idx="96742">
                  <c:v>1</c:v>
                </c:pt>
                <c:pt idx="96743">
                  <c:v>0.875</c:v>
                </c:pt>
                <c:pt idx="96744">
                  <c:v>1</c:v>
                </c:pt>
                <c:pt idx="96745">
                  <c:v>1</c:v>
                </c:pt>
                <c:pt idx="96746">
                  <c:v>1</c:v>
                </c:pt>
                <c:pt idx="96747">
                  <c:v>1</c:v>
                </c:pt>
                <c:pt idx="96748">
                  <c:v>1</c:v>
                </c:pt>
                <c:pt idx="96749">
                  <c:v>1</c:v>
                </c:pt>
                <c:pt idx="96750">
                  <c:v>1</c:v>
                </c:pt>
                <c:pt idx="96751">
                  <c:v>1</c:v>
                </c:pt>
                <c:pt idx="96752">
                  <c:v>1</c:v>
                </c:pt>
                <c:pt idx="96753">
                  <c:v>1</c:v>
                </c:pt>
                <c:pt idx="96754">
                  <c:v>1</c:v>
                </c:pt>
                <c:pt idx="96755">
                  <c:v>1</c:v>
                </c:pt>
                <c:pt idx="96756">
                  <c:v>1</c:v>
                </c:pt>
                <c:pt idx="96757">
                  <c:v>1</c:v>
                </c:pt>
                <c:pt idx="96758">
                  <c:v>1</c:v>
                </c:pt>
                <c:pt idx="96759">
                  <c:v>1</c:v>
                </c:pt>
                <c:pt idx="96760">
                  <c:v>1</c:v>
                </c:pt>
                <c:pt idx="96761">
                  <c:v>1</c:v>
                </c:pt>
                <c:pt idx="96762">
                  <c:v>1</c:v>
                </c:pt>
                <c:pt idx="96763">
                  <c:v>1</c:v>
                </c:pt>
                <c:pt idx="96764">
                  <c:v>1</c:v>
                </c:pt>
                <c:pt idx="96765">
                  <c:v>1</c:v>
                </c:pt>
                <c:pt idx="96766">
                  <c:v>1</c:v>
                </c:pt>
                <c:pt idx="96767">
                  <c:v>1</c:v>
                </c:pt>
                <c:pt idx="96768">
                  <c:v>0.875</c:v>
                </c:pt>
                <c:pt idx="96769">
                  <c:v>1</c:v>
                </c:pt>
                <c:pt idx="96770">
                  <c:v>1</c:v>
                </c:pt>
                <c:pt idx="96771">
                  <c:v>1</c:v>
                </c:pt>
                <c:pt idx="96772">
                  <c:v>1</c:v>
                </c:pt>
                <c:pt idx="96773">
                  <c:v>1</c:v>
                </c:pt>
                <c:pt idx="96774">
                  <c:v>1</c:v>
                </c:pt>
                <c:pt idx="96775">
                  <c:v>1</c:v>
                </c:pt>
                <c:pt idx="96776">
                  <c:v>1</c:v>
                </c:pt>
                <c:pt idx="96777">
                  <c:v>1</c:v>
                </c:pt>
                <c:pt idx="96778">
                  <c:v>1</c:v>
                </c:pt>
                <c:pt idx="96779">
                  <c:v>1</c:v>
                </c:pt>
                <c:pt idx="96780">
                  <c:v>0.875</c:v>
                </c:pt>
                <c:pt idx="96781">
                  <c:v>1</c:v>
                </c:pt>
                <c:pt idx="96782">
                  <c:v>1</c:v>
                </c:pt>
                <c:pt idx="96783">
                  <c:v>1</c:v>
                </c:pt>
                <c:pt idx="96784">
                  <c:v>1</c:v>
                </c:pt>
                <c:pt idx="96785">
                  <c:v>1</c:v>
                </c:pt>
                <c:pt idx="96786">
                  <c:v>1</c:v>
                </c:pt>
                <c:pt idx="96787">
                  <c:v>1</c:v>
                </c:pt>
                <c:pt idx="96788">
                  <c:v>1</c:v>
                </c:pt>
                <c:pt idx="96789">
                  <c:v>1</c:v>
                </c:pt>
                <c:pt idx="96790">
                  <c:v>1</c:v>
                </c:pt>
                <c:pt idx="96791">
                  <c:v>1</c:v>
                </c:pt>
                <c:pt idx="96792">
                  <c:v>1</c:v>
                </c:pt>
                <c:pt idx="96793">
                  <c:v>1</c:v>
                </c:pt>
                <c:pt idx="96794">
                  <c:v>1</c:v>
                </c:pt>
                <c:pt idx="96795">
                  <c:v>1</c:v>
                </c:pt>
                <c:pt idx="96796">
                  <c:v>1</c:v>
                </c:pt>
                <c:pt idx="96797">
                  <c:v>1</c:v>
                </c:pt>
                <c:pt idx="96798">
                  <c:v>1</c:v>
                </c:pt>
                <c:pt idx="96799">
                  <c:v>1</c:v>
                </c:pt>
                <c:pt idx="96800">
                  <c:v>1</c:v>
                </c:pt>
                <c:pt idx="96801">
                  <c:v>1</c:v>
                </c:pt>
                <c:pt idx="96802">
                  <c:v>0.875</c:v>
                </c:pt>
                <c:pt idx="96803">
                  <c:v>1</c:v>
                </c:pt>
                <c:pt idx="96804">
                  <c:v>1</c:v>
                </c:pt>
                <c:pt idx="96805">
                  <c:v>1</c:v>
                </c:pt>
                <c:pt idx="96806">
                  <c:v>1</c:v>
                </c:pt>
                <c:pt idx="96807">
                  <c:v>1</c:v>
                </c:pt>
                <c:pt idx="96808">
                  <c:v>1</c:v>
                </c:pt>
                <c:pt idx="96809">
                  <c:v>1</c:v>
                </c:pt>
                <c:pt idx="96810">
                  <c:v>1</c:v>
                </c:pt>
                <c:pt idx="96811">
                  <c:v>1</c:v>
                </c:pt>
                <c:pt idx="96812">
                  <c:v>1</c:v>
                </c:pt>
                <c:pt idx="96813">
                  <c:v>1</c:v>
                </c:pt>
                <c:pt idx="96814">
                  <c:v>1</c:v>
                </c:pt>
                <c:pt idx="96815">
                  <c:v>1</c:v>
                </c:pt>
                <c:pt idx="96816">
                  <c:v>1</c:v>
                </c:pt>
                <c:pt idx="96817">
                  <c:v>1</c:v>
                </c:pt>
                <c:pt idx="96818">
                  <c:v>1</c:v>
                </c:pt>
                <c:pt idx="96819">
                  <c:v>1</c:v>
                </c:pt>
                <c:pt idx="96820">
                  <c:v>1</c:v>
                </c:pt>
                <c:pt idx="96821">
                  <c:v>1</c:v>
                </c:pt>
                <c:pt idx="96822">
                  <c:v>1</c:v>
                </c:pt>
                <c:pt idx="96823">
                  <c:v>1</c:v>
                </c:pt>
                <c:pt idx="96824">
                  <c:v>1</c:v>
                </c:pt>
                <c:pt idx="96825">
                  <c:v>1</c:v>
                </c:pt>
                <c:pt idx="96826">
                  <c:v>1</c:v>
                </c:pt>
                <c:pt idx="96827">
                  <c:v>1</c:v>
                </c:pt>
                <c:pt idx="96828">
                  <c:v>1</c:v>
                </c:pt>
                <c:pt idx="96829">
                  <c:v>1</c:v>
                </c:pt>
                <c:pt idx="96830">
                  <c:v>1</c:v>
                </c:pt>
                <c:pt idx="96831">
                  <c:v>1</c:v>
                </c:pt>
                <c:pt idx="96832">
                  <c:v>1</c:v>
                </c:pt>
                <c:pt idx="96833">
                  <c:v>1</c:v>
                </c:pt>
                <c:pt idx="96834">
                  <c:v>1</c:v>
                </c:pt>
                <c:pt idx="96835">
                  <c:v>1</c:v>
                </c:pt>
                <c:pt idx="96836">
                  <c:v>1</c:v>
                </c:pt>
                <c:pt idx="96837">
                  <c:v>1</c:v>
                </c:pt>
                <c:pt idx="96838">
                  <c:v>1</c:v>
                </c:pt>
                <c:pt idx="96839">
                  <c:v>1</c:v>
                </c:pt>
                <c:pt idx="96840">
                  <c:v>1</c:v>
                </c:pt>
                <c:pt idx="96841">
                  <c:v>1</c:v>
                </c:pt>
                <c:pt idx="96842">
                  <c:v>1</c:v>
                </c:pt>
                <c:pt idx="96843">
                  <c:v>1</c:v>
                </c:pt>
                <c:pt idx="96844">
                  <c:v>1</c:v>
                </c:pt>
                <c:pt idx="96845">
                  <c:v>1</c:v>
                </c:pt>
                <c:pt idx="96846">
                  <c:v>1</c:v>
                </c:pt>
                <c:pt idx="96847">
                  <c:v>1</c:v>
                </c:pt>
                <c:pt idx="96848">
                  <c:v>1</c:v>
                </c:pt>
                <c:pt idx="96849">
                  <c:v>1</c:v>
                </c:pt>
                <c:pt idx="96850">
                  <c:v>1</c:v>
                </c:pt>
                <c:pt idx="96851">
                  <c:v>0.85714285700000004</c:v>
                </c:pt>
                <c:pt idx="96852">
                  <c:v>1</c:v>
                </c:pt>
                <c:pt idx="96853">
                  <c:v>0.85714285700000004</c:v>
                </c:pt>
                <c:pt idx="96854">
                  <c:v>1</c:v>
                </c:pt>
                <c:pt idx="96855">
                  <c:v>1</c:v>
                </c:pt>
                <c:pt idx="96856">
                  <c:v>1</c:v>
                </c:pt>
                <c:pt idx="96857">
                  <c:v>0.85714285700000004</c:v>
                </c:pt>
                <c:pt idx="96858">
                  <c:v>0.85714285700000004</c:v>
                </c:pt>
                <c:pt idx="96859">
                  <c:v>1</c:v>
                </c:pt>
                <c:pt idx="96860">
                  <c:v>1</c:v>
                </c:pt>
                <c:pt idx="96861">
                  <c:v>1</c:v>
                </c:pt>
                <c:pt idx="96862">
                  <c:v>1</c:v>
                </c:pt>
                <c:pt idx="96863">
                  <c:v>1</c:v>
                </c:pt>
                <c:pt idx="96864">
                  <c:v>1</c:v>
                </c:pt>
                <c:pt idx="96865">
                  <c:v>1</c:v>
                </c:pt>
                <c:pt idx="96866">
                  <c:v>1</c:v>
                </c:pt>
                <c:pt idx="96867">
                  <c:v>1</c:v>
                </c:pt>
                <c:pt idx="96868">
                  <c:v>1</c:v>
                </c:pt>
                <c:pt idx="96869">
                  <c:v>1</c:v>
                </c:pt>
                <c:pt idx="96870">
                  <c:v>0.85714285700000004</c:v>
                </c:pt>
                <c:pt idx="96871">
                  <c:v>1</c:v>
                </c:pt>
                <c:pt idx="96872">
                  <c:v>1</c:v>
                </c:pt>
                <c:pt idx="96873">
                  <c:v>1</c:v>
                </c:pt>
                <c:pt idx="96874">
                  <c:v>1</c:v>
                </c:pt>
                <c:pt idx="96875">
                  <c:v>1</c:v>
                </c:pt>
                <c:pt idx="96876">
                  <c:v>1</c:v>
                </c:pt>
                <c:pt idx="96877">
                  <c:v>1</c:v>
                </c:pt>
                <c:pt idx="96878">
                  <c:v>1</c:v>
                </c:pt>
                <c:pt idx="96879">
                  <c:v>1</c:v>
                </c:pt>
                <c:pt idx="96880">
                  <c:v>1</c:v>
                </c:pt>
                <c:pt idx="96881">
                  <c:v>1</c:v>
                </c:pt>
                <c:pt idx="96882">
                  <c:v>1</c:v>
                </c:pt>
                <c:pt idx="96883">
                  <c:v>1</c:v>
                </c:pt>
                <c:pt idx="96884">
                  <c:v>1</c:v>
                </c:pt>
                <c:pt idx="96885">
                  <c:v>1</c:v>
                </c:pt>
                <c:pt idx="96886">
                  <c:v>1</c:v>
                </c:pt>
                <c:pt idx="96887">
                  <c:v>1</c:v>
                </c:pt>
                <c:pt idx="96888">
                  <c:v>1</c:v>
                </c:pt>
                <c:pt idx="96889">
                  <c:v>1</c:v>
                </c:pt>
                <c:pt idx="96890">
                  <c:v>1</c:v>
                </c:pt>
                <c:pt idx="96891">
                  <c:v>1</c:v>
                </c:pt>
                <c:pt idx="96892">
                  <c:v>1</c:v>
                </c:pt>
                <c:pt idx="96893">
                  <c:v>1</c:v>
                </c:pt>
                <c:pt idx="96894">
                  <c:v>1</c:v>
                </c:pt>
                <c:pt idx="96895">
                  <c:v>1</c:v>
                </c:pt>
                <c:pt idx="96896">
                  <c:v>1</c:v>
                </c:pt>
                <c:pt idx="96897">
                  <c:v>1</c:v>
                </c:pt>
                <c:pt idx="96898">
                  <c:v>1</c:v>
                </c:pt>
                <c:pt idx="96899">
                  <c:v>1</c:v>
                </c:pt>
                <c:pt idx="96900">
                  <c:v>1</c:v>
                </c:pt>
                <c:pt idx="96901">
                  <c:v>0.85714285700000004</c:v>
                </c:pt>
                <c:pt idx="96902">
                  <c:v>1</c:v>
                </c:pt>
                <c:pt idx="96903">
                  <c:v>1</c:v>
                </c:pt>
                <c:pt idx="96904">
                  <c:v>1</c:v>
                </c:pt>
                <c:pt idx="96905">
                  <c:v>1</c:v>
                </c:pt>
                <c:pt idx="96906">
                  <c:v>1</c:v>
                </c:pt>
                <c:pt idx="96907">
                  <c:v>1</c:v>
                </c:pt>
                <c:pt idx="96908">
                  <c:v>1</c:v>
                </c:pt>
                <c:pt idx="96909">
                  <c:v>1</c:v>
                </c:pt>
                <c:pt idx="96910">
                  <c:v>1</c:v>
                </c:pt>
                <c:pt idx="96911">
                  <c:v>1</c:v>
                </c:pt>
                <c:pt idx="96912">
                  <c:v>1</c:v>
                </c:pt>
                <c:pt idx="96913">
                  <c:v>1</c:v>
                </c:pt>
                <c:pt idx="96914">
                  <c:v>1</c:v>
                </c:pt>
                <c:pt idx="96915">
                  <c:v>1</c:v>
                </c:pt>
                <c:pt idx="96916">
                  <c:v>1</c:v>
                </c:pt>
                <c:pt idx="96917">
                  <c:v>0.14285714299999999</c:v>
                </c:pt>
                <c:pt idx="96918">
                  <c:v>1</c:v>
                </c:pt>
                <c:pt idx="96919">
                  <c:v>0.85714285700000004</c:v>
                </c:pt>
                <c:pt idx="96920">
                  <c:v>1</c:v>
                </c:pt>
                <c:pt idx="96921">
                  <c:v>1</c:v>
                </c:pt>
                <c:pt idx="96922">
                  <c:v>1</c:v>
                </c:pt>
                <c:pt idx="96923">
                  <c:v>1</c:v>
                </c:pt>
                <c:pt idx="96924">
                  <c:v>1</c:v>
                </c:pt>
                <c:pt idx="96925">
                  <c:v>1</c:v>
                </c:pt>
                <c:pt idx="96926">
                  <c:v>0.85714285700000004</c:v>
                </c:pt>
                <c:pt idx="96927">
                  <c:v>1</c:v>
                </c:pt>
                <c:pt idx="96928">
                  <c:v>1</c:v>
                </c:pt>
                <c:pt idx="96929">
                  <c:v>1</c:v>
                </c:pt>
                <c:pt idx="96930">
                  <c:v>1</c:v>
                </c:pt>
                <c:pt idx="96931">
                  <c:v>1</c:v>
                </c:pt>
                <c:pt idx="96932">
                  <c:v>1</c:v>
                </c:pt>
                <c:pt idx="96933">
                  <c:v>0.85714285700000004</c:v>
                </c:pt>
                <c:pt idx="96934">
                  <c:v>1</c:v>
                </c:pt>
                <c:pt idx="96935">
                  <c:v>1</c:v>
                </c:pt>
                <c:pt idx="96936">
                  <c:v>1</c:v>
                </c:pt>
                <c:pt idx="96937">
                  <c:v>1</c:v>
                </c:pt>
                <c:pt idx="96938">
                  <c:v>0.85714285700000004</c:v>
                </c:pt>
                <c:pt idx="96939">
                  <c:v>1</c:v>
                </c:pt>
                <c:pt idx="96940">
                  <c:v>1</c:v>
                </c:pt>
                <c:pt idx="96941">
                  <c:v>1</c:v>
                </c:pt>
                <c:pt idx="96942">
                  <c:v>1</c:v>
                </c:pt>
                <c:pt idx="96943">
                  <c:v>1</c:v>
                </c:pt>
                <c:pt idx="96944">
                  <c:v>1</c:v>
                </c:pt>
                <c:pt idx="96945">
                  <c:v>1</c:v>
                </c:pt>
                <c:pt idx="96946">
                  <c:v>1</c:v>
                </c:pt>
                <c:pt idx="96947">
                  <c:v>1</c:v>
                </c:pt>
                <c:pt idx="96948">
                  <c:v>1</c:v>
                </c:pt>
                <c:pt idx="96949">
                  <c:v>1</c:v>
                </c:pt>
                <c:pt idx="96950">
                  <c:v>1</c:v>
                </c:pt>
                <c:pt idx="96951">
                  <c:v>1</c:v>
                </c:pt>
                <c:pt idx="96952">
                  <c:v>1</c:v>
                </c:pt>
                <c:pt idx="96953">
                  <c:v>1</c:v>
                </c:pt>
                <c:pt idx="96954">
                  <c:v>1</c:v>
                </c:pt>
                <c:pt idx="96955">
                  <c:v>1</c:v>
                </c:pt>
                <c:pt idx="96956">
                  <c:v>1</c:v>
                </c:pt>
                <c:pt idx="96957">
                  <c:v>1</c:v>
                </c:pt>
                <c:pt idx="96958">
                  <c:v>1</c:v>
                </c:pt>
                <c:pt idx="96959">
                  <c:v>1</c:v>
                </c:pt>
                <c:pt idx="96960">
                  <c:v>1</c:v>
                </c:pt>
                <c:pt idx="96961">
                  <c:v>1</c:v>
                </c:pt>
                <c:pt idx="96962">
                  <c:v>1</c:v>
                </c:pt>
                <c:pt idx="96963">
                  <c:v>1</c:v>
                </c:pt>
                <c:pt idx="96964">
                  <c:v>0.85714285700000004</c:v>
                </c:pt>
                <c:pt idx="96965">
                  <c:v>1</c:v>
                </c:pt>
                <c:pt idx="96966">
                  <c:v>1</c:v>
                </c:pt>
                <c:pt idx="96967">
                  <c:v>0.85714285700000004</c:v>
                </c:pt>
                <c:pt idx="96968">
                  <c:v>1</c:v>
                </c:pt>
                <c:pt idx="96969">
                  <c:v>1</c:v>
                </c:pt>
                <c:pt idx="96970">
                  <c:v>1</c:v>
                </c:pt>
                <c:pt idx="96971">
                  <c:v>1</c:v>
                </c:pt>
                <c:pt idx="96972">
                  <c:v>1</c:v>
                </c:pt>
                <c:pt idx="96973">
                  <c:v>1</c:v>
                </c:pt>
                <c:pt idx="96974">
                  <c:v>1</c:v>
                </c:pt>
                <c:pt idx="96975">
                  <c:v>1</c:v>
                </c:pt>
                <c:pt idx="96976">
                  <c:v>1</c:v>
                </c:pt>
                <c:pt idx="96977">
                  <c:v>1</c:v>
                </c:pt>
                <c:pt idx="96978">
                  <c:v>1</c:v>
                </c:pt>
                <c:pt idx="96979">
                  <c:v>1</c:v>
                </c:pt>
                <c:pt idx="96980">
                  <c:v>1</c:v>
                </c:pt>
                <c:pt idx="96981">
                  <c:v>1</c:v>
                </c:pt>
                <c:pt idx="96982">
                  <c:v>1</c:v>
                </c:pt>
                <c:pt idx="96983">
                  <c:v>0.85714285700000004</c:v>
                </c:pt>
                <c:pt idx="96984">
                  <c:v>1</c:v>
                </c:pt>
                <c:pt idx="96985">
                  <c:v>1</c:v>
                </c:pt>
                <c:pt idx="96986">
                  <c:v>1</c:v>
                </c:pt>
                <c:pt idx="96987">
                  <c:v>1</c:v>
                </c:pt>
                <c:pt idx="96988">
                  <c:v>1</c:v>
                </c:pt>
                <c:pt idx="96989">
                  <c:v>1</c:v>
                </c:pt>
                <c:pt idx="96990">
                  <c:v>1</c:v>
                </c:pt>
                <c:pt idx="96991">
                  <c:v>1</c:v>
                </c:pt>
                <c:pt idx="96992">
                  <c:v>0.85714285700000004</c:v>
                </c:pt>
                <c:pt idx="96993">
                  <c:v>1</c:v>
                </c:pt>
                <c:pt idx="96994">
                  <c:v>1</c:v>
                </c:pt>
                <c:pt idx="96995">
                  <c:v>0.85714285700000004</c:v>
                </c:pt>
                <c:pt idx="96996">
                  <c:v>1</c:v>
                </c:pt>
                <c:pt idx="96997">
                  <c:v>1</c:v>
                </c:pt>
                <c:pt idx="96998">
                  <c:v>1</c:v>
                </c:pt>
                <c:pt idx="96999">
                  <c:v>1</c:v>
                </c:pt>
                <c:pt idx="97000">
                  <c:v>1</c:v>
                </c:pt>
                <c:pt idx="97001">
                  <c:v>1</c:v>
                </c:pt>
                <c:pt idx="97002">
                  <c:v>1</c:v>
                </c:pt>
                <c:pt idx="97003">
                  <c:v>1</c:v>
                </c:pt>
                <c:pt idx="97004">
                  <c:v>0.85714285700000004</c:v>
                </c:pt>
                <c:pt idx="97005">
                  <c:v>0.85714285700000004</c:v>
                </c:pt>
                <c:pt idx="97006">
                  <c:v>0.85714285700000004</c:v>
                </c:pt>
                <c:pt idx="97007">
                  <c:v>0.85714285700000004</c:v>
                </c:pt>
                <c:pt idx="97008">
                  <c:v>1</c:v>
                </c:pt>
                <c:pt idx="97009">
                  <c:v>1</c:v>
                </c:pt>
                <c:pt idx="97010">
                  <c:v>1</c:v>
                </c:pt>
                <c:pt idx="97011">
                  <c:v>0.85714285700000004</c:v>
                </c:pt>
                <c:pt idx="97012">
                  <c:v>1</c:v>
                </c:pt>
                <c:pt idx="97013">
                  <c:v>1</c:v>
                </c:pt>
                <c:pt idx="97014">
                  <c:v>1</c:v>
                </c:pt>
                <c:pt idx="97015">
                  <c:v>1</c:v>
                </c:pt>
                <c:pt idx="97016">
                  <c:v>1</c:v>
                </c:pt>
                <c:pt idx="97017">
                  <c:v>1</c:v>
                </c:pt>
                <c:pt idx="97018">
                  <c:v>1</c:v>
                </c:pt>
                <c:pt idx="97019">
                  <c:v>1</c:v>
                </c:pt>
                <c:pt idx="97020">
                  <c:v>1</c:v>
                </c:pt>
                <c:pt idx="97021">
                  <c:v>1</c:v>
                </c:pt>
                <c:pt idx="97022">
                  <c:v>0.85714285700000004</c:v>
                </c:pt>
                <c:pt idx="97023">
                  <c:v>1</c:v>
                </c:pt>
                <c:pt idx="97024">
                  <c:v>1</c:v>
                </c:pt>
                <c:pt idx="97025">
                  <c:v>1</c:v>
                </c:pt>
                <c:pt idx="97026">
                  <c:v>1</c:v>
                </c:pt>
                <c:pt idx="97027">
                  <c:v>1</c:v>
                </c:pt>
                <c:pt idx="97028">
                  <c:v>1</c:v>
                </c:pt>
                <c:pt idx="97029">
                  <c:v>1</c:v>
                </c:pt>
                <c:pt idx="97030">
                  <c:v>1</c:v>
                </c:pt>
                <c:pt idx="97031">
                  <c:v>1</c:v>
                </c:pt>
                <c:pt idx="97032">
                  <c:v>1</c:v>
                </c:pt>
                <c:pt idx="97033">
                  <c:v>1</c:v>
                </c:pt>
                <c:pt idx="97034">
                  <c:v>1</c:v>
                </c:pt>
                <c:pt idx="97035">
                  <c:v>1</c:v>
                </c:pt>
                <c:pt idx="97036">
                  <c:v>1</c:v>
                </c:pt>
                <c:pt idx="97037">
                  <c:v>1</c:v>
                </c:pt>
                <c:pt idx="97038">
                  <c:v>1</c:v>
                </c:pt>
                <c:pt idx="97039">
                  <c:v>1</c:v>
                </c:pt>
                <c:pt idx="97040">
                  <c:v>1</c:v>
                </c:pt>
                <c:pt idx="97041">
                  <c:v>1</c:v>
                </c:pt>
                <c:pt idx="97042">
                  <c:v>1</c:v>
                </c:pt>
                <c:pt idx="97043">
                  <c:v>1</c:v>
                </c:pt>
                <c:pt idx="97044">
                  <c:v>1</c:v>
                </c:pt>
                <c:pt idx="97045">
                  <c:v>0.85714285700000004</c:v>
                </c:pt>
                <c:pt idx="97046">
                  <c:v>1</c:v>
                </c:pt>
                <c:pt idx="97047">
                  <c:v>1</c:v>
                </c:pt>
                <c:pt idx="97048">
                  <c:v>1</c:v>
                </c:pt>
                <c:pt idx="97049">
                  <c:v>1</c:v>
                </c:pt>
                <c:pt idx="97050">
                  <c:v>1</c:v>
                </c:pt>
                <c:pt idx="97051">
                  <c:v>0.85714285700000004</c:v>
                </c:pt>
                <c:pt idx="97052">
                  <c:v>1</c:v>
                </c:pt>
                <c:pt idx="97053">
                  <c:v>0.85714285700000004</c:v>
                </c:pt>
                <c:pt idx="97054">
                  <c:v>1</c:v>
                </c:pt>
                <c:pt idx="97055">
                  <c:v>1</c:v>
                </c:pt>
                <c:pt idx="97056">
                  <c:v>1</c:v>
                </c:pt>
                <c:pt idx="97057">
                  <c:v>1</c:v>
                </c:pt>
                <c:pt idx="97058">
                  <c:v>0.85714285700000004</c:v>
                </c:pt>
                <c:pt idx="97059">
                  <c:v>1</c:v>
                </c:pt>
                <c:pt idx="97060">
                  <c:v>1</c:v>
                </c:pt>
                <c:pt idx="97061">
                  <c:v>1</c:v>
                </c:pt>
                <c:pt idx="97062">
                  <c:v>0.85714285700000004</c:v>
                </c:pt>
                <c:pt idx="97063">
                  <c:v>1</c:v>
                </c:pt>
                <c:pt idx="97064">
                  <c:v>1</c:v>
                </c:pt>
                <c:pt idx="97065">
                  <c:v>1</c:v>
                </c:pt>
                <c:pt idx="97066">
                  <c:v>1</c:v>
                </c:pt>
                <c:pt idx="97067">
                  <c:v>1</c:v>
                </c:pt>
                <c:pt idx="97068">
                  <c:v>1</c:v>
                </c:pt>
                <c:pt idx="97069">
                  <c:v>1</c:v>
                </c:pt>
                <c:pt idx="97070">
                  <c:v>1</c:v>
                </c:pt>
                <c:pt idx="97071">
                  <c:v>1</c:v>
                </c:pt>
                <c:pt idx="97072">
                  <c:v>1</c:v>
                </c:pt>
                <c:pt idx="97073">
                  <c:v>1</c:v>
                </c:pt>
                <c:pt idx="97074">
                  <c:v>1</c:v>
                </c:pt>
                <c:pt idx="97075">
                  <c:v>1</c:v>
                </c:pt>
                <c:pt idx="97076">
                  <c:v>1</c:v>
                </c:pt>
                <c:pt idx="97077">
                  <c:v>1</c:v>
                </c:pt>
                <c:pt idx="97078">
                  <c:v>1</c:v>
                </c:pt>
                <c:pt idx="97079">
                  <c:v>1</c:v>
                </c:pt>
                <c:pt idx="97080">
                  <c:v>1</c:v>
                </c:pt>
                <c:pt idx="97081">
                  <c:v>1</c:v>
                </c:pt>
                <c:pt idx="97082">
                  <c:v>1</c:v>
                </c:pt>
                <c:pt idx="97083">
                  <c:v>1</c:v>
                </c:pt>
                <c:pt idx="97084">
                  <c:v>0.85714285700000004</c:v>
                </c:pt>
                <c:pt idx="97085">
                  <c:v>1</c:v>
                </c:pt>
                <c:pt idx="97086">
                  <c:v>1</c:v>
                </c:pt>
                <c:pt idx="97087">
                  <c:v>1</c:v>
                </c:pt>
                <c:pt idx="97088">
                  <c:v>1</c:v>
                </c:pt>
                <c:pt idx="97089">
                  <c:v>1</c:v>
                </c:pt>
                <c:pt idx="97090">
                  <c:v>1</c:v>
                </c:pt>
                <c:pt idx="97091">
                  <c:v>1</c:v>
                </c:pt>
                <c:pt idx="97092">
                  <c:v>1</c:v>
                </c:pt>
                <c:pt idx="97093">
                  <c:v>0.85714285700000004</c:v>
                </c:pt>
                <c:pt idx="97094">
                  <c:v>0.85714285700000004</c:v>
                </c:pt>
                <c:pt idx="97095">
                  <c:v>1</c:v>
                </c:pt>
                <c:pt idx="97096">
                  <c:v>1</c:v>
                </c:pt>
                <c:pt idx="97097">
                  <c:v>1</c:v>
                </c:pt>
                <c:pt idx="97098">
                  <c:v>1</c:v>
                </c:pt>
                <c:pt idx="97099">
                  <c:v>1</c:v>
                </c:pt>
                <c:pt idx="97100">
                  <c:v>0.85714285700000004</c:v>
                </c:pt>
                <c:pt idx="97101">
                  <c:v>1</c:v>
                </c:pt>
                <c:pt idx="97102">
                  <c:v>1</c:v>
                </c:pt>
                <c:pt idx="97103">
                  <c:v>0.85714285700000004</c:v>
                </c:pt>
                <c:pt idx="97104">
                  <c:v>1</c:v>
                </c:pt>
                <c:pt idx="97105">
                  <c:v>1</c:v>
                </c:pt>
                <c:pt idx="97106">
                  <c:v>1</c:v>
                </c:pt>
                <c:pt idx="97107">
                  <c:v>1</c:v>
                </c:pt>
                <c:pt idx="97108">
                  <c:v>0.85714285700000004</c:v>
                </c:pt>
                <c:pt idx="97109">
                  <c:v>1</c:v>
                </c:pt>
                <c:pt idx="97110">
                  <c:v>1</c:v>
                </c:pt>
                <c:pt idx="97111">
                  <c:v>1</c:v>
                </c:pt>
                <c:pt idx="97112">
                  <c:v>1</c:v>
                </c:pt>
                <c:pt idx="97113">
                  <c:v>1</c:v>
                </c:pt>
                <c:pt idx="97114">
                  <c:v>1</c:v>
                </c:pt>
                <c:pt idx="97115">
                  <c:v>0.85714285700000004</c:v>
                </c:pt>
                <c:pt idx="97116">
                  <c:v>1</c:v>
                </c:pt>
                <c:pt idx="97117">
                  <c:v>1</c:v>
                </c:pt>
                <c:pt idx="97118">
                  <c:v>1</c:v>
                </c:pt>
                <c:pt idx="97119">
                  <c:v>0.85714285700000004</c:v>
                </c:pt>
                <c:pt idx="97120">
                  <c:v>1</c:v>
                </c:pt>
                <c:pt idx="97121">
                  <c:v>0.85714285700000004</c:v>
                </c:pt>
                <c:pt idx="97122">
                  <c:v>1</c:v>
                </c:pt>
                <c:pt idx="97123">
                  <c:v>1</c:v>
                </c:pt>
                <c:pt idx="97124">
                  <c:v>1</c:v>
                </c:pt>
                <c:pt idx="97125">
                  <c:v>0.85714285700000004</c:v>
                </c:pt>
                <c:pt idx="97126">
                  <c:v>1</c:v>
                </c:pt>
                <c:pt idx="97127">
                  <c:v>1</c:v>
                </c:pt>
                <c:pt idx="97128">
                  <c:v>0.85714285700000004</c:v>
                </c:pt>
                <c:pt idx="97129">
                  <c:v>1</c:v>
                </c:pt>
                <c:pt idx="97130">
                  <c:v>1</c:v>
                </c:pt>
                <c:pt idx="97131">
                  <c:v>1</c:v>
                </c:pt>
                <c:pt idx="97132">
                  <c:v>1</c:v>
                </c:pt>
                <c:pt idx="97133">
                  <c:v>1</c:v>
                </c:pt>
                <c:pt idx="97134">
                  <c:v>1</c:v>
                </c:pt>
                <c:pt idx="97135">
                  <c:v>1</c:v>
                </c:pt>
                <c:pt idx="97136">
                  <c:v>1</c:v>
                </c:pt>
                <c:pt idx="97137">
                  <c:v>1</c:v>
                </c:pt>
                <c:pt idx="97138">
                  <c:v>1</c:v>
                </c:pt>
                <c:pt idx="97139">
                  <c:v>1</c:v>
                </c:pt>
                <c:pt idx="97140">
                  <c:v>1</c:v>
                </c:pt>
                <c:pt idx="97141">
                  <c:v>1</c:v>
                </c:pt>
                <c:pt idx="97142">
                  <c:v>1</c:v>
                </c:pt>
                <c:pt idx="97143">
                  <c:v>1</c:v>
                </c:pt>
                <c:pt idx="97144">
                  <c:v>1</c:v>
                </c:pt>
                <c:pt idx="97145">
                  <c:v>1</c:v>
                </c:pt>
                <c:pt idx="97146">
                  <c:v>1</c:v>
                </c:pt>
                <c:pt idx="97147">
                  <c:v>1</c:v>
                </c:pt>
                <c:pt idx="97148">
                  <c:v>1</c:v>
                </c:pt>
                <c:pt idx="97149">
                  <c:v>1</c:v>
                </c:pt>
                <c:pt idx="97150">
                  <c:v>1</c:v>
                </c:pt>
                <c:pt idx="97151">
                  <c:v>1</c:v>
                </c:pt>
                <c:pt idx="97152">
                  <c:v>1</c:v>
                </c:pt>
                <c:pt idx="97153">
                  <c:v>1</c:v>
                </c:pt>
                <c:pt idx="97154">
                  <c:v>1</c:v>
                </c:pt>
                <c:pt idx="97155">
                  <c:v>1</c:v>
                </c:pt>
                <c:pt idx="97156">
                  <c:v>1</c:v>
                </c:pt>
                <c:pt idx="97157">
                  <c:v>1</c:v>
                </c:pt>
                <c:pt idx="97158">
                  <c:v>1</c:v>
                </c:pt>
                <c:pt idx="97159">
                  <c:v>1</c:v>
                </c:pt>
                <c:pt idx="97160">
                  <c:v>1</c:v>
                </c:pt>
                <c:pt idx="97161">
                  <c:v>0.85714285700000004</c:v>
                </c:pt>
                <c:pt idx="97162">
                  <c:v>1</c:v>
                </c:pt>
                <c:pt idx="97163">
                  <c:v>1</c:v>
                </c:pt>
                <c:pt idx="97164">
                  <c:v>1</c:v>
                </c:pt>
                <c:pt idx="97165">
                  <c:v>0.85714285700000004</c:v>
                </c:pt>
                <c:pt idx="97166">
                  <c:v>1</c:v>
                </c:pt>
                <c:pt idx="97167">
                  <c:v>1</c:v>
                </c:pt>
                <c:pt idx="97168">
                  <c:v>1</c:v>
                </c:pt>
                <c:pt idx="97169">
                  <c:v>1</c:v>
                </c:pt>
                <c:pt idx="97170">
                  <c:v>1</c:v>
                </c:pt>
                <c:pt idx="97171">
                  <c:v>1</c:v>
                </c:pt>
                <c:pt idx="97172">
                  <c:v>1</c:v>
                </c:pt>
                <c:pt idx="97173">
                  <c:v>1</c:v>
                </c:pt>
                <c:pt idx="97174">
                  <c:v>0.85714285700000004</c:v>
                </c:pt>
                <c:pt idx="97175">
                  <c:v>1</c:v>
                </c:pt>
                <c:pt idx="97176">
                  <c:v>1</c:v>
                </c:pt>
                <c:pt idx="97177">
                  <c:v>1</c:v>
                </c:pt>
                <c:pt idx="97178">
                  <c:v>1</c:v>
                </c:pt>
                <c:pt idx="97179">
                  <c:v>1</c:v>
                </c:pt>
                <c:pt idx="97180">
                  <c:v>1</c:v>
                </c:pt>
                <c:pt idx="97181">
                  <c:v>1</c:v>
                </c:pt>
                <c:pt idx="97182">
                  <c:v>1</c:v>
                </c:pt>
                <c:pt idx="97183">
                  <c:v>0.85714285700000004</c:v>
                </c:pt>
                <c:pt idx="97184">
                  <c:v>1</c:v>
                </c:pt>
                <c:pt idx="97185">
                  <c:v>1</c:v>
                </c:pt>
                <c:pt idx="97186">
                  <c:v>1</c:v>
                </c:pt>
                <c:pt idx="97187">
                  <c:v>1</c:v>
                </c:pt>
                <c:pt idx="97188">
                  <c:v>1</c:v>
                </c:pt>
                <c:pt idx="97189">
                  <c:v>0.85714285700000004</c:v>
                </c:pt>
                <c:pt idx="97190">
                  <c:v>1</c:v>
                </c:pt>
                <c:pt idx="97191">
                  <c:v>1</c:v>
                </c:pt>
                <c:pt idx="97192">
                  <c:v>1</c:v>
                </c:pt>
                <c:pt idx="97193">
                  <c:v>1</c:v>
                </c:pt>
                <c:pt idx="97194">
                  <c:v>1</c:v>
                </c:pt>
                <c:pt idx="97195">
                  <c:v>0.85714285700000004</c:v>
                </c:pt>
                <c:pt idx="97196">
                  <c:v>1</c:v>
                </c:pt>
                <c:pt idx="97197">
                  <c:v>1</c:v>
                </c:pt>
                <c:pt idx="97198">
                  <c:v>1</c:v>
                </c:pt>
                <c:pt idx="97199">
                  <c:v>1</c:v>
                </c:pt>
                <c:pt idx="97200">
                  <c:v>0.85714285700000004</c:v>
                </c:pt>
                <c:pt idx="97201">
                  <c:v>1</c:v>
                </c:pt>
                <c:pt idx="97202">
                  <c:v>1</c:v>
                </c:pt>
                <c:pt idx="97203">
                  <c:v>1</c:v>
                </c:pt>
                <c:pt idx="97204">
                  <c:v>1</c:v>
                </c:pt>
                <c:pt idx="97205">
                  <c:v>1</c:v>
                </c:pt>
                <c:pt idx="97206">
                  <c:v>0.85714285700000004</c:v>
                </c:pt>
                <c:pt idx="97207">
                  <c:v>1</c:v>
                </c:pt>
                <c:pt idx="97208">
                  <c:v>1</c:v>
                </c:pt>
                <c:pt idx="97209">
                  <c:v>1</c:v>
                </c:pt>
                <c:pt idx="97210">
                  <c:v>1</c:v>
                </c:pt>
                <c:pt idx="97211">
                  <c:v>0.85714285700000004</c:v>
                </c:pt>
                <c:pt idx="97212">
                  <c:v>1</c:v>
                </c:pt>
                <c:pt idx="97213">
                  <c:v>1</c:v>
                </c:pt>
                <c:pt idx="97214">
                  <c:v>1</c:v>
                </c:pt>
                <c:pt idx="97215">
                  <c:v>1</c:v>
                </c:pt>
                <c:pt idx="97216">
                  <c:v>1</c:v>
                </c:pt>
                <c:pt idx="97217">
                  <c:v>1</c:v>
                </c:pt>
                <c:pt idx="97218">
                  <c:v>1</c:v>
                </c:pt>
                <c:pt idx="97219">
                  <c:v>1</c:v>
                </c:pt>
                <c:pt idx="97220">
                  <c:v>1</c:v>
                </c:pt>
                <c:pt idx="97221">
                  <c:v>1</c:v>
                </c:pt>
                <c:pt idx="97222">
                  <c:v>1</c:v>
                </c:pt>
                <c:pt idx="97223">
                  <c:v>1</c:v>
                </c:pt>
                <c:pt idx="97224">
                  <c:v>1</c:v>
                </c:pt>
                <c:pt idx="97225">
                  <c:v>1</c:v>
                </c:pt>
                <c:pt idx="97226">
                  <c:v>1</c:v>
                </c:pt>
                <c:pt idx="97227">
                  <c:v>1</c:v>
                </c:pt>
                <c:pt idx="97228">
                  <c:v>1</c:v>
                </c:pt>
                <c:pt idx="97229">
                  <c:v>1</c:v>
                </c:pt>
                <c:pt idx="97230">
                  <c:v>1</c:v>
                </c:pt>
                <c:pt idx="97231">
                  <c:v>0.85714285700000004</c:v>
                </c:pt>
                <c:pt idx="97232">
                  <c:v>1</c:v>
                </c:pt>
                <c:pt idx="97233">
                  <c:v>1</c:v>
                </c:pt>
                <c:pt idx="97234">
                  <c:v>1</c:v>
                </c:pt>
                <c:pt idx="97235">
                  <c:v>1</c:v>
                </c:pt>
                <c:pt idx="97236">
                  <c:v>0.85714285700000004</c:v>
                </c:pt>
                <c:pt idx="97237">
                  <c:v>1</c:v>
                </c:pt>
                <c:pt idx="97238">
                  <c:v>1</c:v>
                </c:pt>
                <c:pt idx="97239">
                  <c:v>1</c:v>
                </c:pt>
                <c:pt idx="97240">
                  <c:v>1</c:v>
                </c:pt>
                <c:pt idx="97241">
                  <c:v>1</c:v>
                </c:pt>
                <c:pt idx="97242">
                  <c:v>1</c:v>
                </c:pt>
                <c:pt idx="97243">
                  <c:v>1</c:v>
                </c:pt>
                <c:pt idx="97244">
                  <c:v>1</c:v>
                </c:pt>
                <c:pt idx="97245">
                  <c:v>1</c:v>
                </c:pt>
                <c:pt idx="97246">
                  <c:v>1</c:v>
                </c:pt>
                <c:pt idx="97247">
                  <c:v>0.85714285700000004</c:v>
                </c:pt>
                <c:pt idx="97248">
                  <c:v>1</c:v>
                </c:pt>
                <c:pt idx="97249">
                  <c:v>1</c:v>
                </c:pt>
                <c:pt idx="97250">
                  <c:v>1</c:v>
                </c:pt>
                <c:pt idx="97251">
                  <c:v>1</c:v>
                </c:pt>
                <c:pt idx="97252">
                  <c:v>1</c:v>
                </c:pt>
                <c:pt idx="97253">
                  <c:v>1</c:v>
                </c:pt>
                <c:pt idx="97254">
                  <c:v>1</c:v>
                </c:pt>
                <c:pt idx="97255">
                  <c:v>1</c:v>
                </c:pt>
                <c:pt idx="97256">
                  <c:v>0.85714285700000004</c:v>
                </c:pt>
                <c:pt idx="97257">
                  <c:v>1</c:v>
                </c:pt>
                <c:pt idx="97258">
                  <c:v>1</c:v>
                </c:pt>
                <c:pt idx="97259">
                  <c:v>1</c:v>
                </c:pt>
                <c:pt idx="97260">
                  <c:v>1</c:v>
                </c:pt>
                <c:pt idx="97261">
                  <c:v>1</c:v>
                </c:pt>
                <c:pt idx="97262">
                  <c:v>1</c:v>
                </c:pt>
                <c:pt idx="97263">
                  <c:v>1</c:v>
                </c:pt>
                <c:pt idx="97264">
                  <c:v>0.85714285700000004</c:v>
                </c:pt>
                <c:pt idx="97265">
                  <c:v>1</c:v>
                </c:pt>
                <c:pt idx="97266">
                  <c:v>1</c:v>
                </c:pt>
                <c:pt idx="97267">
                  <c:v>1</c:v>
                </c:pt>
                <c:pt idx="97268">
                  <c:v>0.85714285700000004</c:v>
                </c:pt>
                <c:pt idx="97269">
                  <c:v>1</c:v>
                </c:pt>
                <c:pt idx="97270">
                  <c:v>0.85714285700000004</c:v>
                </c:pt>
                <c:pt idx="97271">
                  <c:v>1</c:v>
                </c:pt>
                <c:pt idx="97272">
                  <c:v>1</c:v>
                </c:pt>
                <c:pt idx="97273">
                  <c:v>0.85714285700000004</c:v>
                </c:pt>
                <c:pt idx="97274">
                  <c:v>1</c:v>
                </c:pt>
                <c:pt idx="97275">
                  <c:v>1</c:v>
                </c:pt>
                <c:pt idx="97276">
                  <c:v>1</c:v>
                </c:pt>
                <c:pt idx="97277">
                  <c:v>1</c:v>
                </c:pt>
                <c:pt idx="97278">
                  <c:v>1</c:v>
                </c:pt>
                <c:pt idx="97279">
                  <c:v>1</c:v>
                </c:pt>
                <c:pt idx="97280">
                  <c:v>0.85714285700000004</c:v>
                </c:pt>
                <c:pt idx="97281">
                  <c:v>1</c:v>
                </c:pt>
                <c:pt idx="97282">
                  <c:v>0.85714285700000004</c:v>
                </c:pt>
                <c:pt idx="97283">
                  <c:v>1</c:v>
                </c:pt>
                <c:pt idx="97284">
                  <c:v>1</c:v>
                </c:pt>
                <c:pt idx="97285">
                  <c:v>1</c:v>
                </c:pt>
                <c:pt idx="97286">
                  <c:v>1</c:v>
                </c:pt>
                <c:pt idx="97287">
                  <c:v>1</c:v>
                </c:pt>
                <c:pt idx="97288">
                  <c:v>1</c:v>
                </c:pt>
                <c:pt idx="97289">
                  <c:v>1</c:v>
                </c:pt>
                <c:pt idx="97290">
                  <c:v>1</c:v>
                </c:pt>
                <c:pt idx="97291">
                  <c:v>1</c:v>
                </c:pt>
                <c:pt idx="97292">
                  <c:v>0.85714285700000004</c:v>
                </c:pt>
                <c:pt idx="97293">
                  <c:v>1</c:v>
                </c:pt>
                <c:pt idx="97294">
                  <c:v>1</c:v>
                </c:pt>
                <c:pt idx="97295">
                  <c:v>1</c:v>
                </c:pt>
                <c:pt idx="97296">
                  <c:v>1</c:v>
                </c:pt>
                <c:pt idx="97297">
                  <c:v>1</c:v>
                </c:pt>
                <c:pt idx="97298">
                  <c:v>0.85714285700000004</c:v>
                </c:pt>
                <c:pt idx="97299">
                  <c:v>1</c:v>
                </c:pt>
                <c:pt idx="97300">
                  <c:v>1</c:v>
                </c:pt>
                <c:pt idx="97301">
                  <c:v>1</c:v>
                </c:pt>
                <c:pt idx="97302">
                  <c:v>1</c:v>
                </c:pt>
                <c:pt idx="97303">
                  <c:v>1</c:v>
                </c:pt>
                <c:pt idx="97304">
                  <c:v>1</c:v>
                </c:pt>
                <c:pt idx="97305">
                  <c:v>1</c:v>
                </c:pt>
                <c:pt idx="97306">
                  <c:v>1</c:v>
                </c:pt>
                <c:pt idx="97307">
                  <c:v>1</c:v>
                </c:pt>
                <c:pt idx="97308">
                  <c:v>1</c:v>
                </c:pt>
                <c:pt idx="97309">
                  <c:v>0.85714285700000004</c:v>
                </c:pt>
                <c:pt idx="97310">
                  <c:v>1</c:v>
                </c:pt>
                <c:pt idx="97311">
                  <c:v>1</c:v>
                </c:pt>
                <c:pt idx="97312">
                  <c:v>1</c:v>
                </c:pt>
                <c:pt idx="97313">
                  <c:v>1</c:v>
                </c:pt>
                <c:pt idx="97314">
                  <c:v>1</c:v>
                </c:pt>
                <c:pt idx="97315">
                  <c:v>1</c:v>
                </c:pt>
                <c:pt idx="97316">
                  <c:v>1</c:v>
                </c:pt>
                <c:pt idx="97317">
                  <c:v>1</c:v>
                </c:pt>
                <c:pt idx="97318">
                  <c:v>1</c:v>
                </c:pt>
                <c:pt idx="97319">
                  <c:v>0.85714285700000004</c:v>
                </c:pt>
                <c:pt idx="97320">
                  <c:v>1</c:v>
                </c:pt>
                <c:pt idx="97321">
                  <c:v>1</c:v>
                </c:pt>
                <c:pt idx="97322">
                  <c:v>0.85714285700000004</c:v>
                </c:pt>
                <c:pt idx="97323">
                  <c:v>1</c:v>
                </c:pt>
                <c:pt idx="97324">
                  <c:v>1</c:v>
                </c:pt>
                <c:pt idx="97325">
                  <c:v>1</c:v>
                </c:pt>
                <c:pt idx="97326">
                  <c:v>1</c:v>
                </c:pt>
                <c:pt idx="97327">
                  <c:v>1</c:v>
                </c:pt>
                <c:pt idx="97328">
                  <c:v>1</c:v>
                </c:pt>
                <c:pt idx="97329">
                  <c:v>1</c:v>
                </c:pt>
                <c:pt idx="97330">
                  <c:v>1</c:v>
                </c:pt>
                <c:pt idx="97331">
                  <c:v>1</c:v>
                </c:pt>
                <c:pt idx="97332">
                  <c:v>1</c:v>
                </c:pt>
                <c:pt idx="97333">
                  <c:v>1</c:v>
                </c:pt>
                <c:pt idx="97334">
                  <c:v>1</c:v>
                </c:pt>
                <c:pt idx="97335">
                  <c:v>1</c:v>
                </c:pt>
                <c:pt idx="97336">
                  <c:v>1</c:v>
                </c:pt>
                <c:pt idx="97337">
                  <c:v>1</c:v>
                </c:pt>
                <c:pt idx="97338">
                  <c:v>1</c:v>
                </c:pt>
                <c:pt idx="97339">
                  <c:v>1</c:v>
                </c:pt>
                <c:pt idx="97340">
                  <c:v>1</c:v>
                </c:pt>
                <c:pt idx="97341">
                  <c:v>1</c:v>
                </c:pt>
                <c:pt idx="97342">
                  <c:v>1</c:v>
                </c:pt>
                <c:pt idx="97343">
                  <c:v>1</c:v>
                </c:pt>
                <c:pt idx="97344">
                  <c:v>1</c:v>
                </c:pt>
                <c:pt idx="97345">
                  <c:v>1</c:v>
                </c:pt>
                <c:pt idx="97346">
                  <c:v>1</c:v>
                </c:pt>
                <c:pt idx="97347">
                  <c:v>1</c:v>
                </c:pt>
                <c:pt idx="97348">
                  <c:v>1</c:v>
                </c:pt>
                <c:pt idx="97349">
                  <c:v>1</c:v>
                </c:pt>
                <c:pt idx="97350">
                  <c:v>1</c:v>
                </c:pt>
                <c:pt idx="97351">
                  <c:v>1</c:v>
                </c:pt>
                <c:pt idx="97352">
                  <c:v>1</c:v>
                </c:pt>
                <c:pt idx="97353">
                  <c:v>1</c:v>
                </c:pt>
                <c:pt idx="97354">
                  <c:v>1</c:v>
                </c:pt>
                <c:pt idx="97355">
                  <c:v>1</c:v>
                </c:pt>
                <c:pt idx="97356">
                  <c:v>1</c:v>
                </c:pt>
                <c:pt idx="97357">
                  <c:v>1</c:v>
                </c:pt>
                <c:pt idx="97358">
                  <c:v>1</c:v>
                </c:pt>
                <c:pt idx="97359">
                  <c:v>1</c:v>
                </c:pt>
                <c:pt idx="97360">
                  <c:v>1</c:v>
                </c:pt>
                <c:pt idx="97361">
                  <c:v>1</c:v>
                </c:pt>
                <c:pt idx="97362">
                  <c:v>1</c:v>
                </c:pt>
                <c:pt idx="97363">
                  <c:v>1</c:v>
                </c:pt>
                <c:pt idx="97364">
                  <c:v>1</c:v>
                </c:pt>
                <c:pt idx="97365">
                  <c:v>1</c:v>
                </c:pt>
                <c:pt idx="97366">
                  <c:v>1</c:v>
                </c:pt>
                <c:pt idx="97367">
                  <c:v>1</c:v>
                </c:pt>
                <c:pt idx="97368">
                  <c:v>1</c:v>
                </c:pt>
                <c:pt idx="97369">
                  <c:v>1</c:v>
                </c:pt>
                <c:pt idx="97370">
                  <c:v>1</c:v>
                </c:pt>
                <c:pt idx="97371">
                  <c:v>1</c:v>
                </c:pt>
                <c:pt idx="97372">
                  <c:v>1</c:v>
                </c:pt>
                <c:pt idx="97373">
                  <c:v>1</c:v>
                </c:pt>
                <c:pt idx="97374">
                  <c:v>1</c:v>
                </c:pt>
                <c:pt idx="97375">
                  <c:v>1</c:v>
                </c:pt>
                <c:pt idx="97376">
                  <c:v>1</c:v>
                </c:pt>
                <c:pt idx="97377">
                  <c:v>1</c:v>
                </c:pt>
                <c:pt idx="97378">
                  <c:v>1</c:v>
                </c:pt>
                <c:pt idx="97379">
                  <c:v>1</c:v>
                </c:pt>
                <c:pt idx="97380">
                  <c:v>1</c:v>
                </c:pt>
                <c:pt idx="97381">
                  <c:v>1</c:v>
                </c:pt>
                <c:pt idx="97382">
                  <c:v>1</c:v>
                </c:pt>
                <c:pt idx="97383">
                  <c:v>0.85714285700000004</c:v>
                </c:pt>
                <c:pt idx="97384">
                  <c:v>1</c:v>
                </c:pt>
                <c:pt idx="97385">
                  <c:v>1</c:v>
                </c:pt>
                <c:pt idx="97386">
                  <c:v>1</c:v>
                </c:pt>
                <c:pt idx="97387">
                  <c:v>1</c:v>
                </c:pt>
                <c:pt idx="97388">
                  <c:v>1</c:v>
                </c:pt>
                <c:pt idx="97389">
                  <c:v>1</c:v>
                </c:pt>
                <c:pt idx="97390">
                  <c:v>1</c:v>
                </c:pt>
                <c:pt idx="97391">
                  <c:v>1</c:v>
                </c:pt>
                <c:pt idx="97392">
                  <c:v>1</c:v>
                </c:pt>
                <c:pt idx="97393">
                  <c:v>1</c:v>
                </c:pt>
                <c:pt idx="97394">
                  <c:v>1</c:v>
                </c:pt>
                <c:pt idx="97395">
                  <c:v>1</c:v>
                </c:pt>
                <c:pt idx="97396">
                  <c:v>1</c:v>
                </c:pt>
                <c:pt idx="97397">
                  <c:v>1</c:v>
                </c:pt>
                <c:pt idx="97398">
                  <c:v>0.85714285700000004</c:v>
                </c:pt>
                <c:pt idx="97399">
                  <c:v>1</c:v>
                </c:pt>
                <c:pt idx="97400">
                  <c:v>1</c:v>
                </c:pt>
                <c:pt idx="97401">
                  <c:v>1</c:v>
                </c:pt>
                <c:pt idx="97402">
                  <c:v>1</c:v>
                </c:pt>
                <c:pt idx="97403">
                  <c:v>1</c:v>
                </c:pt>
                <c:pt idx="97404">
                  <c:v>1</c:v>
                </c:pt>
                <c:pt idx="97405">
                  <c:v>1</c:v>
                </c:pt>
                <c:pt idx="97406">
                  <c:v>1</c:v>
                </c:pt>
                <c:pt idx="97407">
                  <c:v>1</c:v>
                </c:pt>
                <c:pt idx="97408">
                  <c:v>0.85714285700000004</c:v>
                </c:pt>
                <c:pt idx="97409">
                  <c:v>1</c:v>
                </c:pt>
                <c:pt idx="97410">
                  <c:v>1</c:v>
                </c:pt>
                <c:pt idx="97411">
                  <c:v>1</c:v>
                </c:pt>
                <c:pt idx="97412">
                  <c:v>1</c:v>
                </c:pt>
                <c:pt idx="97413">
                  <c:v>0.85714285700000004</c:v>
                </c:pt>
                <c:pt idx="97414">
                  <c:v>1</c:v>
                </c:pt>
                <c:pt idx="97415">
                  <c:v>1</c:v>
                </c:pt>
                <c:pt idx="97416">
                  <c:v>1</c:v>
                </c:pt>
                <c:pt idx="97417">
                  <c:v>1</c:v>
                </c:pt>
                <c:pt idx="97418">
                  <c:v>0.85714285700000004</c:v>
                </c:pt>
                <c:pt idx="97419">
                  <c:v>1</c:v>
                </c:pt>
                <c:pt idx="97420">
                  <c:v>0.85714285700000004</c:v>
                </c:pt>
                <c:pt idx="97421">
                  <c:v>1</c:v>
                </c:pt>
                <c:pt idx="97422">
                  <c:v>1</c:v>
                </c:pt>
                <c:pt idx="97423">
                  <c:v>1</c:v>
                </c:pt>
                <c:pt idx="97424">
                  <c:v>1</c:v>
                </c:pt>
                <c:pt idx="97425">
                  <c:v>1</c:v>
                </c:pt>
                <c:pt idx="97426">
                  <c:v>1</c:v>
                </c:pt>
                <c:pt idx="97427">
                  <c:v>1</c:v>
                </c:pt>
                <c:pt idx="97428">
                  <c:v>1</c:v>
                </c:pt>
                <c:pt idx="97429">
                  <c:v>1</c:v>
                </c:pt>
                <c:pt idx="97430">
                  <c:v>1</c:v>
                </c:pt>
                <c:pt idx="97431">
                  <c:v>1</c:v>
                </c:pt>
                <c:pt idx="97432">
                  <c:v>1</c:v>
                </c:pt>
                <c:pt idx="97433">
                  <c:v>0.85714285700000004</c:v>
                </c:pt>
                <c:pt idx="97434">
                  <c:v>1</c:v>
                </c:pt>
                <c:pt idx="97435">
                  <c:v>1</c:v>
                </c:pt>
                <c:pt idx="97436">
                  <c:v>1</c:v>
                </c:pt>
                <c:pt idx="97437">
                  <c:v>1</c:v>
                </c:pt>
                <c:pt idx="97438">
                  <c:v>0.85714285700000004</c:v>
                </c:pt>
                <c:pt idx="97439">
                  <c:v>1</c:v>
                </c:pt>
                <c:pt idx="97440">
                  <c:v>1</c:v>
                </c:pt>
                <c:pt idx="97441">
                  <c:v>0.85714285700000004</c:v>
                </c:pt>
                <c:pt idx="97442">
                  <c:v>1</c:v>
                </c:pt>
                <c:pt idx="97443">
                  <c:v>1</c:v>
                </c:pt>
                <c:pt idx="97444">
                  <c:v>1</c:v>
                </c:pt>
                <c:pt idx="97445">
                  <c:v>1</c:v>
                </c:pt>
                <c:pt idx="97446">
                  <c:v>1</c:v>
                </c:pt>
                <c:pt idx="97447">
                  <c:v>1</c:v>
                </c:pt>
                <c:pt idx="97448">
                  <c:v>1</c:v>
                </c:pt>
                <c:pt idx="97449">
                  <c:v>1</c:v>
                </c:pt>
                <c:pt idx="97450">
                  <c:v>1</c:v>
                </c:pt>
                <c:pt idx="97451">
                  <c:v>1</c:v>
                </c:pt>
                <c:pt idx="97452">
                  <c:v>1</c:v>
                </c:pt>
                <c:pt idx="97453">
                  <c:v>1</c:v>
                </c:pt>
                <c:pt idx="97454">
                  <c:v>0.85714285700000004</c:v>
                </c:pt>
                <c:pt idx="97455">
                  <c:v>1</c:v>
                </c:pt>
                <c:pt idx="97456">
                  <c:v>1</c:v>
                </c:pt>
                <c:pt idx="97457">
                  <c:v>1</c:v>
                </c:pt>
                <c:pt idx="97458">
                  <c:v>1</c:v>
                </c:pt>
                <c:pt idx="97459">
                  <c:v>1</c:v>
                </c:pt>
                <c:pt idx="97460">
                  <c:v>1</c:v>
                </c:pt>
                <c:pt idx="97461">
                  <c:v>1</c:v>
                </c:pt>
                <c:pt idx="97462">
                  <c:v>1</c:v>
                </c:pt>
                <c:pt idx="97463">
                  <c:v>1</c:v>
                </c:pt>
                <c:pt idx="97464">
                  <c:v>1</c:v>
                </c:pt>
                <c:pt idx="97465">
                  <c:v>1</c:v>
                </c:pt>
                <c:pt idx="97466">
                  <c:v>1</c:v>
                </c:pt>
                <c:pt idx="97467">
                  <c:v>1</c:v>
                </c:pt>
                <c:pt idx="97468">
                  <c:v>1</c:v>
                </c:pt>
                <c:pt idx="97469">
                  <c:v>1</c:v>
                </c:pt>
                <c:pt idx="97470">
                  <c:v>1</c:v>
                </c:pt>
                <c:pt idx="97471">
                  <c:v>1</c:v>
                </c:pt>
                <c:pt idx="97472">
                  <c:v>1</c:v>
                </c:pt>
                <c:pt idx="97473">
                  <c:v>1</c:v>
                </c:pt>
                <c:pt idx="97474">
                  <c:v>1</c:v>
                </c:pt>
                <c:pt idx="97475">
                  <c:v>1</c:v>
                </c:pt>
                <c:pt idx="97476">
                  <c:v>1</c:v>
                </c:pt>
                <c:pt idx="97477">
                  <c:v>1</c:v>
                </c:pt>
                <c:pt idx="97478">
                  <c:v>1</c:v>
                </c:pt>
                <c:pt idx="97479">
                  <c:v>1</c:v>
                </c:pt>
                <c:pt idx="97480">
                  <c:v>1</c:v>
                </c:pt>
                <c:pt idx="97481">
                  <c:v>1</c:v>
                </c:pt>
                <c:pt idx="97482">
                  <c:v>1</c:v>
                </c:pt>
                <c:pt idx="97483">
                  <c:v>1</c:v>
                </c:pt>
                <c:pt idx="97484">
                  <c:v>1</c:v>
                </c:pt>
                <c:pt idx="97485">
                  <c:v>1</c:v>
                </c:pt>
                <c:pt idx="97486">
                  <c:v>1</c:v>
                </c:pt>
                <c:pt idx="97487">
                  <c:v>1</c:v>
                </c:pt>
                <c:pt idx="97488">
                  <c:v>1</c:v>
                </c:pt>
                <c:pt idx="97489">
                  <c:v>1</c:v>
                </c:pt>
                <c:pt idx="97490">
                  <c:v>1</c:v>
                </c:pt>
                <c:pt idx="97491">
                  <c:v>1</c:v>
                </c:pt>
                <c:pt idx="97492">
                  <c:v>1</c:v>
                </c:pt>
                <c:pt idx="97493">
                  <c:v>1</c:v>
                </c:pt>
                <c:pt idx="97494">
                  <c:v>1</c:v>
                </c:pt>
                <c:pt idx="97495">
                  <c:v>1</c:v>
                </c:pt>
                <c:pt idx="97496">
                  <c:v>1</c:v>
                </c:pt>
                <c:pt idx="97497">
                  <c:v>1</c:v>
                </c:pt>
                <c:pt idx="97498">
                  <c:v>1</c:v>
                </c:pt>
                <c:pt idx="97499">
                  <c:v>1</c:v>
                </c:pt>
                <c:pt idx="97500">
                  <c:v>1</c:v>
                </c:pt>
                <c:pt idx="97501">
                  <c:v>1</c:v>
                </c:pt>
                <c:pt idx="97502">
                  <c:v>0.85714285700000004</c:v>
                </c:pt>
                <c:pt idx="97503">
                  <c:v>1</c:v>
                </c:pt>
                <c:pt idx="97504">
                  <c:v>1</c:v>
                </c:pt>
                <c:pt idx="97505">
                  <c:v>1</c:v>
                </c:pt>
                <c:pt idx="97506">
                  <c:v>1</c:v>
                </c:pt>
                <c:pt idx="97507">
                  <c:v>1</c:v>
                </c:pt>
                <c:pt idx="97508">
                  <c:v>1</c:v>
                </c:pt>
                <c:pt idx="97509">
                  <c:v>1</c:v>
                </c:pt>
                <c:pt idx="97510">
                  <c:v>1</c:v>
                </c:pt>
                <c:pt idx="97511">
                  <c:v>1</c:v>
                </c:pt>
                <c:pt idx="97512">
                  <c:v>1</c:v>
                </c:pt>
                <c:pt idx="97513">
                  <c:v>1</c:v>
                </c:pt>
                <c:pt idx="97514">
                  <c:v>1</c:v>
                </c:pt>
                <c:pt idx="97515">
                  <c:v>1</c:v>
                </c:pt>
                <c:pt idx="97516">
                  <c:v>1</c:v>
                </c:pt>
                <c:pt idx="97517">
                  <c:v>1</c:v>
                </c:pt>
                <c:pt idx="97518">
                  <c:v>1</c:v>
                </c:pt>
                <c:pt idx="97519">
                  <c:v>1</c:v>
                </c:pt>
                <c:pt idx="97520">
                  <c:v>0.85714285700000004</c:v>
                </c:pt>
                <c:pt idx="97521">
                  <c:v>1</c:v>
                </c:pt>
                <c:pt idx="97522">
                  <c:v>1</c:v>
                </c:pt>
                <c:pt idx="97523">
                  <c:v>1</c:v>
                </c:pt>
                <c:pt idx="97524">
                  <c:v>1</c:v>
                </c:pt>
                <c:pt idx="97525">
                  <c:v>1</c:v>
                </c:pt>
                <c:pt idx="97526">
                  <c:v>1</c:v>
                </c:pt>
                <c:pt idx="97527">
                  <c:v>1</c:v>
                </c:pt>
                <c:pt idx="97528">
                  <c:v>0.85714285700000004</c:v>
                </c:pt>
                <c:pt idx="97529">
                  <c:v>1</c:v>
                </c:pt>
                <c:pt idx="97530">
                  <c:v>1</c:v>
                </c:pt>
                <c:pt idx="97531">
                  <c:v>1</c:v>
                </c:pt>
                <c:pt idx="97532">
                  <c:v>1</c:v>
                </c:pt>
                <c:pt idx="97533">
                  <c:v>0.85714285700000004</c:v>
                </c:pt>
                <c:pt idx="97534">
                  <c:v>1</c:v>
                </c:pt>
                <c:pt idx="97535">
                  <c:v>1</c:v>
                </c:pt>
                <c:pt idx="97536">
                  <c:v>1</c:v>
                </c:pt>
                <c:pt idx="97537">
                  <c:v>1</c:v>
                </c:pt>
                <c:pt idx="97538">
                  <c:v>1</c:v>
                </c:pt>
                <c:pt idx="97539">
                  <c:v>1</c:v>
                </c:pt>
                <c:pt idx="97540">
                  <c:v>1</c:v>
                </c:pt>
                <c:pt idx="97541">
                  <c:v>1</c:v>
                </c:pt>
                <c:pt idx="97542">
                  <c:v>1</c:v>
                </c:pt>
                <c:pt idx="97543">
                  <c:v>1</c:v>
                </c:pt>
                <c:pt idx="97544">
                  <c:v>1</c:v>
                </c:pt>
                <c:pt idx="97545">
                  <c:v>1</c:v>
                </c:pt>
                <c:pt idx="97546">
                  <c:v>1</c:v>
                </c:pt>
                <c:pt idx="97547">
                  <c:v>1</c:v>
                </c:pt>
                <c:pt idx="97548">
                  <c:v>0.85714285700000004</c:v>
                </c:pt>
                <c:pt idx="97549">
                  <c:v>1</c:v>
                </c:pt>
                <c:pt idx="97550">
                  <c:v>1</c:v>
                </c:pt>
                <c:pt idx="97551">
                  <c:v>1</c:v>
                </c:pt>
                <c:pt idx="97552">
                  <c:v>1</c:v>
                </c:pt>
                <c:pt idx="97553">
                  <c:v>1</c:v>
                </c:pt>
                <c:pt idx="97554">
                  <c:v>1</c:v>
                </c:pt>
                <c:pt idx="97555">
                  <c:v>1</c:v>
                </c:pt>
                <c:pt idx="97556">
                  <c:v>1</c:v>
                </c:pt>
                <c:pt idx="97557">
                  <c:v>1</c:v>
                </c:pt>
                <c:pt idx="97558">
                  <c:v>1</c:v>
                </c:pt>
                <c:pt idx="97559">
                  <c:v>1</c:v>
                </c:pt>
                <c:pt idx="97560">
                  <c:v>1</c:v>
                </c:pt>
                <c:pt idx="97561">
                  <c:v>1</c:v>
                </c:pt>
                <c:pt idx="97562">
                  <c:v>1</c:v>
                </c:pt>
                <c:pt idx="97563">
                  <c:v>1</c:v>
                </c:pt>
                <c:pt idx="97564">
                  <c:v>1</c:v>
                </c:pt>
                <c:pt idx="97565">
                  <c:v>1</c:v>
                </c:pt>
                <c:pt idx="97566">
                  <c:v>1</c:v>
                </c:pt>
                <c:pt idx="97567">
                  <c:v>1</c:v>
                </c:pt>
                <c:pt idx="97568">
                  <c:v>1</c:v>
                </c:pt>
                <c:pt idx="97569">
                  <c:v>0.85714285700000004</c:v>
                </c:pt>
                <c:pt idx="97570">
                  <c:v>1</c:v>
                </c:pt>
                <c:pt idx="97571">
                  <c:v>1</c:v>
                </c:pt>
                <c:pt idx="97572">
                  <c:v>1</c:v>
                </c:pt>
                <c:pt idx="97573">
                  <c:v>1</c:v>
                </c:pt>
                <c:pt idx="97574">
                  <c:v>1</c:v>
                </c:pt>
                <c:pt idx="97575">
                  <c:v>1</c:v>
                </c:pt>
                <c:pt idx="97576">
                  <c:v>1</c:v>
                </c:pt>
                <c:pt idx="97577">
                  <c:v>1</c:v>
                </c:pt>
                <c:pt idx="97578">
                  <c:v>1</c:v>
                </c:pt>
                <c:pt idx="97579">
                  <c:v>1</c:v>
                </c:pt>
                <c:pt idx="97580">
                  <c:v>1</c:v>
                </c:pt>
                <c:pt idx="97581">
                  <c:v>1</c:v>
                </c:pt>
                <c:pt idx="97582">
                  <c:v>1</c:v>
                </c:pt>
                <c:pt idx="97583">
                  <c:v>1</c:v>
                </c:pt>
                <c:pt idx="97584">
                  <c:v>1</c:v>
                </c:pt>
                <c:pt idx="97585">
                  <c:v>1</c:v>
                </c:pt>
                <c:pt idx="97586">
                  <c:v>1</c:v>
                </c:pt>
                <c:pt idx="97587">
                  <c:v>1</c:v>
                </c:pt>
                <c:pt idx="97588">
                  <c:v>1</c:v>
                </c:pt>
                <c:pt idx="97589">
                  <c:v>1</c:v>
                </c:pt>
                <c:pt idx="97590">
                  <c:v>0.85714285700000004</c:v>
                </c:pt>
                <c:pt idx="97591">
                  <c:v>1</c:v>
                </c:pt>
                <c:pt idx="97592">
                  <c:v>0.85714285700000004</c:v>
                </c:pt>
                <c:pt idx="97593">
                  <c:v>0.85714285700000004</c:v>
                </c:pt>
                <c:pt idx="97594">
                  <c:v>1</c:v>
                </c:pt>
                <c:pt idx="97595">
                  <c:v>1</c:v>
                </c:pt>
                <c:pt idx="97596">
                  <c:v>1</c:v>
                </c:pt>
                <c:pt idx="97597">
                  <c:v>1</c:v>
                </c:pt>
                <c:pt idx="97598">
                  <c:v>1</c:v>
                </c:pt>
                <c:pt idx="97599">
                  <c:v>1</c:v>
                </c:pt>
                <c:pt idx="97600">
                  <c:v>1</c:v>
                </c:pt>
                <c:pt idx="97601">
                  <c:v>1</c:v>
                </c:pt>
                <c:pt idx="97602">
                  <c:v>0.85714285700000004</c:v>
                </c:pt>
                <c:pt idx="97603">
                  <c:v>0.85714285700000004</c:v>
                </c:pt>
                <c:pt idx="97604">
                  <c:v>1</c:v>
                </c:pt>
                <c:pt idx="97605">
                  <c:v>1</c:v>
                </c:pt>
                <c:pt idx="97606">
                  <c:v>0.85714285700000004</c:v>
                </c:pt>
                <c:pt idx="97607">
                  <c:v>1</c:v>
                </c:pt>
                <c:pt idx="97608">
                  <c:v>1</c:v>
                </c:pt>
                <c:pt idx="97609">
                  <c:v>1</c:v>
                </c:pt>
                <c:pt idx="97610">
                  <c:v>1</c:v>
                </c:pt>
                <c:pt idx="97611">
                  <c:v>1</c:v>
                </c:pt>
                <c:pt idx="97612">
                  <c:v>1</c:v>
                </c:pt>
                <c:pt idx="97613">
                  <c:v>1</c:v>
                </c:pt>
                <c:pt idx="97614">
                  <c:v>1</c:v>
                </c:pt>
                <c:pt idx="97615">
                  <c:v>0.85714285700000004</c:v>
                </c:pt>
                <c:pt idx="97616">
                  <c:v>1</c:v>
                </c:pt>
                <c:pt idx="97617">
                  <c:v>1</c:v>
                </c:pt>
                <c:pt idx="97618">
                  <c:v>1</c:v>
                </c:pt>
                <c:pt idx="97619">
                  <c:v>1</c:v>
                </c:pt>
                <c:pt idx="97620">
                  <c:v>1</c:v>
                </c:pt>
                <c:pt idx="97621">
                  <c:v>0.85714285700000004</c:v>
                </c:pt>
                <c:pt idx="97622">
                  <c:v>1</c:v>
                </c:pt>
                <c:pt idx="97623">
                  <c:v>1</c:v>
                </c:pt>
                <c:pt idx="97624">
                  <c:v>1</c:v>
                </c:pt>
                <c:pt idx="97625">
                  <c:v>0.85714285700000004</c:v>
                </c:pt>
                <c:pt idx="97626">
                  <c:v>1</c:v>
                </c:pt>
                <c:pt idx="97627">
                  <c:v>1</c:v>
                </c:pt>
                <c:pt idx="97628">
                  <c:v>1</c:v>
                </c:pt>
                <c:pt idx="97629">
                  <c:v>1</c:v>
                </c:pt>
                <c:pt idx="97630">
                  <c:v>0.85714285700000004</c:v>
                </c:pt>
                <c:pt idx="97631">
                  <c:v>1</c:v>
                </c:pt>
                <c:pt idx="97632">
                  <c:v>1</c:v>
                </c:pt>
                <c:pt idx="97633">
                  <c:v>1</c:v>
                </c:pt>
                <c:pt idx="97634">
                  <c:v>1</c:v>
                </c:pt>
                <c:pt idx="97635">
                  <c:v>1</c:v>
                </c:pt>
                <c:pt idx="97636">
                  <c:v>1</c:v>
                </c:pt>
                <c:pt idx="97637">
                  <c:v>1</c:v>
                </c:pt>
                <c:pt idx="97638">
                  <c:v>0.85714285700000004</c:v>
                </c:pt>
                <c:pt idx="97639">
                  <c:v>1</c:v>
                </c:pt>
                <c:pt idx="97640">
                  <c:v>1</c:v>
                </c:pt>
                <c:pt idx="97641">
                  <c:v>0.85714285700000004</c:v>
                </c:pt>
                <c:pt idx="97642">
                  <c:v>1</c:v>
                </c:pt>
                <c:pt idx="97643">
                  <c:v>1</c:v>
                </c:pt>
                <c:pt idx="97644">
                  <c:v>1</c:v>
                </c:pt>
                <c:pt idx="97645">
                  <c:v>1</c:v>
                </c:pt>
                <c:pt idx="97646">
                  <c:v>0.85714285700000004</c:v>
                </c:pt>
                <c:pt idx="97647">
                  <c:v>1</c:v>
                </c:pt>
                <c:pt idx="97648">
                  <c:v>1</c:v>
                </c:pt>
                <c:pt idx="97649">
                  <c:v>1</c:v>
                </c:pt>
                <c:pt idx="97650">
                  <c:v>1</c:v>
                </c:pt>
                <c:pt idx="97651">
                  <c:v>1</c:v>
                </c:pt>
                <c:pt idx="97652">
                  <c:v>1</c:v>
                </c:pt>
                <c:pt idx="97653">
                  <c:v>1</c:v>
                </c:pt>
                <c:pt idx="97654">
                  <c:v>1</c:v>
                </c:pt>
                <c:pt idx="97655">
                  <c:v>1</c:v>
                </c:pt>
                <c:pt idx="97656">
                  <c:v>1</c:v>
                </c:pt>
                <c:pt idx="97657">
                  <c:v>0.85714285700000004</c:v>
                </c:pt>
                <c:pt idx="97658">
                  <c:v>1</c:v>
                </c:pt>
                <c:pt idx="97659">
                  <c:v>1</c:v>
                </c:pt>
                <c:pt idx="97660">
                  <c:v>1</c:v>
                </c:pt>
                <c:pt idx="97661">
                  <c:v>1</c:v>
                </c:pt>
                <c:pt idx="97662">
                  <c:v>1</c:v>
                </c:pt>
                <c:pt idx="97663">
                  <c:v>1</c:v>
                </c:pt>
                <c:pt idx="97664">
                  <c:v>1</c:v>
                </c:pt>
                <c:pt idx="97665">
                  <c:v>1</c:v>
                </c:pt>
                <c:pt idx="97666">
                  <c:v>1</c:v>
                </c:pt>
                <c:pt idx="97667">
                  <c:v>1</c:v>
                </c:pt>
                <c:pt idx="97668">
                  <c:v>1</c:v>
                </c:pt>
                <c:pt idx="97669">
                  <c:v>1</c:v>
                </c:pt>
                <c:pt idx="97670">
                  <c:v>1</c:v>
                </c:pt>
                <c:pt idx="97671">
                  <c:v>1</c:v>
                </c:pt>
                <c:pt idx="97672">
                  <c:v>1</c:v>
                </c:pt>
                <c:pt idx="97673">
                  <c:v>1</c:v>
                </c:pt>
                <c:pt idx="97674">
                  <c:v>1</c:v>
                </c:pt>
                <c:pt idx="97675">
                  <c:v>1</c:v>
                </c:pt>
                <c:pt idx="97676">
                  <c:v>1</c:v>
                </c:pt>
                <c:pt idx="97677">
                  <c:v>1</c:v>
                </c:pt>
                <c:pt idx="97678">
                  <c:v>1</c:v>
                </c:pt>
                <c:pt idx="97679">
                  <c:v>1</c:v>
                </c:pt>
                <c:pt idx="97680">
                  <c:v>1</c:v>
                </c:pt>
                <c:pt idx="97681">
                  <c:v>1</c:v>
                </c:pt>
                <c:pt idx="97682">
                  <c:v>1</c:v>
                </c:pt>
                <c:pt idx="97683">
                  <c:v>1</c:v>
                </c:pt>
                <c:pt idx="97684">
                  <c:v>1</c:v>
                </c:pt>
                <c:pt idx="97685">
                  <c:v>1</c:v>
                </c:pt>
                <c:pt idx="97686">
                  <c:v>0.85714285700000004</c:v>
                </c:pt>
                <c:pt idx="97687">
                  <c:v>1</c:v>
                </c:pt>
                <c:pt idx="97688">
                  <c:v>1</c:v>
                </c:pt>
                <c:pt idx="97689">
                  <c:v>1</c:v>
                </c:pt>
                <c:pt idx="97690">
                  <c:v>1</c:v>
                </c:pt>
                <c:pt idx="97691">
                  <c:v>1</c:v>
                </c:pt>
                <c:pt idx="97692">
                  <c:v>1</c:v>
                </c:pt>
                <c:pt idx="97693">
                  <c:v>1</c:v>
                </c:pt>
                <c:pt idx="97694">
                  <c:v>1</c:v>
                </c:pt>
                <c:pt idx="97695">
                  <c:v>1</c:v>
                </c:pt>
                <c:pt idx="97696">
                  <c:v>1</c:v>
                </c:pt>
                <c:pt idx="97697">
                  <c:v>1</c:v>
                </c:pt>
                <c:pt idx="97698">
                  <c:v>1</c:v>
                </c:pt>
                <c:pt idx="97699">
                  <c:v>0.85714285700000004</c:v>
                </c:pt>
                <c:pt idx="97700">
                  <c:v>1</c:v>
                </c:pt>
                <c:pt idx="97701">
                  <c:v>0.85714285700000004</c:v>
                </c:pt>
                <c:pt idx="97702">
                  <c:v>1</c:v>
                </c:pt>
                <c:pt idx="97703">
                  <c:v>1</c:v>
                </c:pt>
                <c:pt idx="97704">
                  <c:v>1</c:v>
                </c:pt>
                <c:pt idx="97705">
                  <c:v>1</c:v>
                </c:pt>
                <c:pt idx="97706">
                  <c:v>1</c:v>
                </c:pt>
                <c:pt idx="97707">
                  <c:v>1</c:v>
                </c:pt>
                <c:pt idx="97708">
                  <c:v>1</c:v>
                </c:pt>
                <c:pt idx="97709">
                  <c:v>0.85714285700000004</c:v>
                </c:pt>
                <c:pt idx="97710">
                  <c:v>1</c:v>
                </c:pt>
                <c:pt idx="97711">
                  <c:v>1</c:v>
                </c:pt>
                <c:pt idx="97712">
                  <c:v>1</c:v>
                </c:pt>
                <c:pt idx="97713">
                  <c:v>1</c:v>
                </c:pt>
                <c:pt idx="97714">
                  <c:v>1</c:v>
                </c:pt>
                <c:pt idx="97715">
                  <c:v>1</c:v>
                </c:pt>
                <c:pt idx="97716">
                  <c:v>1</c:v>
                </c:pt>
                <c:pt idx="97717">
                  <c:v>1</c:v>
                </c:pt>
                <c:pt idx="97718">
                  <c:v>1</c:v>
                </c:pt>
                <c:pt idx="97719">
                  <c:v>1</c:v>
                </c:pt>
                <c:pt idx="97720">
                  <c:v>1</c:v>
                </c:pt>
                <c:pt idx="97721">
                  <c:v>1</c:v>
                </c:pt>
                <c:pt idx="97722">
                  <c:v>1</c:v>
                </c:pt>
                <c:pt idx="97723">
                  <c:v>0.85714285700000004</c:v>
                </c:pt>
                <c:pt idx="97724">
                  <c:v>0.85714285700000004</c:v>
                </c:pt>
                <c:pt idx="97725">
                  <c:v>1</c:v>
                </c:pt>
                <c:pt idx="97726">
                  <c:v>0.85714285700000004</c:v>
                </c:pt>
                <c:pt idx="97727">
                  <c:v>1</c:v>
                </c:pt>
                <c:pt idx="97728">
                  <c:v>0.85714285700000004</c:v>
                </c:pt>
                <c:pt idx="97729">
                  <c:v>1</c:v>
                </c:pt>
                <c:pt idx="97730">
                  <c:v>1</c:v>
                </c:pt>
                <c:pt idx="97731">
                  <c:v>1</c:v>
                </c:pt>
                <c:pt idx="97732">
                  <c:v>1</c:v>
                </c:pt>
                <c:pt idx="97733">
                  <c:v>1</c:v>
                </c:pt>
                <c:pt idx="97734">
                  <c:v>0.85714285700000004</c:v>
                </c:pt>
                <c:pt idx="97735">
                  <c:v>1</c:v>
                </c:pt>
                <c:pt idx="97736">
                  <c:v>1</c:v>
                </c:pt>
                <c:pt idx="97737">
                  <c:v>1</c:v>
                </c:pt>
                <c:pt idx="97738">
                  <c:v>1</c:v>
                </c:pt>
                <c:pt idx="97739">
                  <c:v>1</c:v>
                </c:pt>
                <c:pt idx="97740">
                  <c:v>1</c:v>
                </c:pt>
                <c:pt idx="97741">
                  <c:v>1</c:v>
                </c:pt>
                <c:pt idx="97742">
                  <c:v>1</c:v>
                </c:pt>
                <c:pt idx="97743">
                  <c:v>1</c:v>
                </c:pt>
                <c:pt idx="97744">
                  <c:v>0.85714285700000004</c:v>
                </c:pt>
                <c:pt idx="97745">
                  <c:v>1</c:v>
                </c:pt>
                <c:pt idx="97746">
                  <c:v>1</c:v>
                </c:pt>
                <c:pt idx="97747">
                  <c:v>1</c:v>
                </c:pt>
                <c:pt idx="97748">
                  <c:v>1</c:v>
                </c:pt>
                <c:pt idx="97749">
                  <c:v>0.85714285700000004</c:v>
                </c:pt>
                <c:pt idx="97750">
                  <c:v>1</c:v>
                </c:pt>
                <c:pt idx="97751">
                  <c:v>1</c:v>
                </c:pt>
                <c:pt idx="97752">
                  <c:v>1</c:v>
                </c:pt>
                <c:pt idx="97753">
                  <c:v>1</c:v>
                </c:pt>
                <c:pt idx="97754">
                  <c:v>1</c:v>
                </c:pt>
                <c:pt idx="97755">
                  <c:v>0.85714285700000004</c:v>
                </c:pt>
                <c:pt idx="97756">
                  <c:v>0.14285714299999999</c:v>
                </c:pt>
                <c:pt idx="97757">
                  <c:v>1</c:v>
                </c:pt>
                <c:pt idx="97758">
                  <c:v>1</c:v>
                </c:pt>
                <c:pt idx="97759">
                  <c:v>1</c:v>
                </c:pt>
                <c:pt idx="97760">
                  <c:v>1</c:v>
                </c:pt>
                <c:pt idx="97761">
                  <c:v>1</c:v>
                </c:pt>
                <c:pt idx="97762">
                  <c:v>1</c:v>
                </c:pt>
                <c:pt idx="97763">
                  <c:v>0.85714285700000004</c:v>
                </c:pt>
                <c:pt idx="97764">
                  <c:v>1</c:v>
                </c:pt>
                <c:pt idx="97765">
                  <c:v>1</c:v>
                </c:pt>
                <c:pt idx="97766">
                  <c:v>1</c:v>
                </c:pt>
                <c:pt idx="97767">
                  <c:v>1</c:v>
                </c:pt>
                <c:pt idx="97768">
                  <c:v>1</c:v>
                </c:pt>
                <c:pt idx="97769">
                  <c:v>1</c:v>
                </c:pt>
                <c:pt idx="97770">
                  <c:v>1</c:v>
                </c:pt>
                <c:pt idx="97771">
                  <c:v>1</c:v>
                </c:pt>
                <c:pt idx="97772">
                  <c:v>1</c:v>
                </c:pt>
                <c:pt idx="97773">
                  <c:v>1</c:v>
                </c:pt>
                <c:pt idx="97774">
                  <c:v>1</c:v>
                </c:pt>
                <c:pt idx="97775">
                  <c:v>1</c:v>
                </c:pt>
                <c:pt idx="97776">
                  <c:v>1</c:v>
                </c:pt>
                <c:pt idx="97777">
                  <c:v>1</c:v>
                </c:pt>
                <c:pt idx="97778">
                  <c:v>1</c:v>
                </c:pt>
                <c:pt idx="97779">
                  <c:v>0.85714285700000004</c:v>
                </c:pt>
                <c:pt idx="97780">
                  <c:v>1</c:v>
                </c:pt>
                <c:pt idx="97781">
                  <c:v>1</c:v>
                </c:pt>
                <c:pt idx="97782">
                  <c:v>1</c:v>
                </c:pt>
                <c:pt idx="97783">
                  <c:v>1</c:v>
                </c:pt>
                <c:pt idx="97784">
                  <c:v>1</c:v>
                </c:pt>
                <c:pt idx="97785">
                  <c:v>1</c:v>
                </c:pt>
                <c:pt idx="97786">
                  <c:v>1</c:v>
                </c:pt>
                <c:pt idx="97787">
                  <c:v>1</c:v>
                </c:pt>
                <c:pt idx="97788">
                  <c:v>1</c:v>
                </c:pt>
                <c:pt idx="97789">
                  <c:v>1</c:v>
                </c:pt>
                <c:pt idx="97790">
                  <c:v>0.85714285700000004</c:v>
                </c:pt>
                <c:pt idx="97791">
                  <c:v>1</c:v>
                </c:pt>
                <c:pt idx="97792">
                  <c:v>1</c:v>
                </c:pt>
                <c:pt idx="97793">
                  <c:v>1</c:v>
                </c:pt>
                <c:pt idx="97794">
                  <c:v>1</c:v>
                </c:pt>
                <c:pt idx="97795">
                  <c:v>0.85714285700000004</c:v>
                </c:pt>
                <c:pt idx="97796">
                  <c:v>0.85714285700000004</c:v>
                </c:pt>
                <c:pt idx="97797">
                  <c:v>1</c:v>
                </c:pt>
                <c:pt idx="97798">
                  <c:v>0.85714285700000004</c:v>
                </c:pt>
                <c:pt idx="97799">
                  <c:v>1</c:v>
                </c:pt>
                <c:pt idx="97800">
                  <c:v>1</c:v>
                </c:pt>
                <c:pt idx="97801">
                  <c:v>1</c:v>
                </c:pt>
                <c:pt idx="97802">
                  <c:v>0.85714285700000004</c:v>
                </c:pt>
                <c:pt idx="97803">
                  <c:v>1</c:v>
                </c:pt>
                <c:pt idx="97804">
                  <c:v>1</c:v>
                </c:pt>
                <c:pt idx="97805">
                  <c:v>1</c:v>
                </c:pt>
                <c:pt idx="97806">
                  <c:v>1</c:v>
                </c:pt>
                <c:pt idx="97807">
                  <c:v>1</c:v>
                </c:pt>
                <c:pt idx="97808">
                  <c:v>1</c:v>
                </c:pt>
                <c:pt idx="97809">
                  <c:v>1</c:v>
                </c:pt>
                <c:pt idx="97810">
                  <c:v>1</c:v>
                </c:pt>
                <c:pt idx="97811">
                  <c:v>0.85714285700000004</c:v>
                </c:pt>
                <c:pt idx="97812">
                  <c:v>1</c:v>
                </c:pt>
                <c:pt idx="97813">
                  <c:v>1</c:v>
                </c:pt>
                <c:pt idx="97814">
                  <c:v>1</c:v>
                </c:pt>
                <c:pt idx="97815">
                  <c:v>1</c:v>
                </c:pt>
                <c:pt idx="97816">
                  <c:v>1</c:v>
                </c:pt>
                <c:pt idx="97817">
                  <c:v>1</c:v>
                </c:pt>
                <c:pt idx="97818">
                  <c:v>1</c:v>
                </c:pt>
                <c:pt idx="97819">
                  <c:v>1</c:v>
                </c:pt>
                <c:pt idx="97820">
                  <c:v>1</c:v>
                </c:pt>
                <c:pt idx="97821">
                  <c:v>1</c:v>
                </c:pt>
                <c:pt idx="97822">
                  <c:v>1</c:v>
                </c:pt>
                <c:pt idx="97823">
                  <c:v>1</c:v>
                </c:pt>
                <c:pt idx="97824">
                  <c:v>1</c:v>
                </c:pt>
                <c:pt idx="97825">
                  <c:v>1</c:v>
                </c:pt>
                <c:pt idx="97826">
                  <c:v>0.85714285700000004</c:v>
                </c:pt>
                <c:pt idx="97827">
                  <c:v>1</c:v>
                </c:pt>
                <c:pt idx="97828">
                  <c:v>1</c:v>
                </c:pt>
                <c:pt idx="97829">
                  <c:v>1</c:v>
                </c:pt>
                <c:pt idx="97830">
                  <c:v>1</c:v>
                </c:pt>
                <c:pt idx="97831">
                  <c:v>1</c:v>
                </c:pt>
                <c:pt idx="97832">
                  <c:v>1</c:v>
                </c:pt>
                <c:pt idx="97833">
                  <c:v>1</c:v>
                </c:pt>
                <c:pt idx="97834">
                  <c:v>1</c:v>
                </c:pt>
                <c:pt idx="97835">
                  <c:v>1</c:v>
                </c:pt>
                <c:pt idx="97836">
                  <c:v>1</c:v>
                </c:pt>
                <c:pt idx="97837">
                  <c:v>0.85714285700000004</c:v>
                </c:pt>
                <c:pt idx="97838">
                  <c:v>1</c:v>
                </c:pt>
                <c:pt idx="97839">
                  <c:v>1</c:v>
                </c:pt>
                <c:pt idx="97840">
                  <c:v>1</c:v>
                </c:pt>
                <c:pt idx="97841">
                  <c:v>1</c:v>
                </c:pt>
                <c:pt idx="97842">
                  <c:v>1</c:v>
                </c:pt>
                <c:pt idx="97843">
                  <c:v>1</c:v>
                </c:pt>
                <c:pt idx="97844">
                  <c:v>1</c:v>
                </c:pt>
                <c:pt idx="97845">
                  <c:v>1</c:v>
                </c:pt>
                <c:pt idx="97846">
                  <c:v>1</c:v>
                </c:pt>
                <c:pt idx="97847">
                  <c:v>1</c:v>
                </c:pt>
                <c:pt idx="97848">
                  <c:v>1</c:v>
                </c:pt>
                <c:pt idx="97849">
                  <c:v>0.875</c:v>
                </c:pt>
                <c:pt idx="97850">
                  <c:v>1</c:v>
                </c:pt>
                <c:pt idx="97851">
                  <c:v>1</c:v>
                </c:pt>
                <c:pt idx="97852">
                  <c:v>1</c:v>
                </c:pt>
                <c:pt idx="97853">
                  <c:v>1</c:v>
                </c:pt>
                <c:pt idx="97854">
                  <c:v>1</c:v>
                </c:pt>
                <c:pt idx="97855">
                  <c:v>1</c:v>
                </c:pt>
                <c:pt idx="97856">
                  <c:v>1</c:v>
                </c:pt>
                <c:pt idx="97857">
                  <c:v>1</c:v>
                </c:pt>
                <c:pt idx="97858">
                  <c:v>1</c:v>
                </c:pt>
                <c:pt idx="97859">
                  <c:v>1</c:v>
                </c:pt>
                <c:pt idx="97860">
                  <c:v>1</c:v>
                </c:pt>
                <c:pt idx="97861">
                  <c:v>1</c:v>
                </c:pt>
                <c:pt idx="97862">
                  <c:v>1</c:v>
                </c:pt>
                <c:pt idx="97863">
                  <c:v>1</c:v>
                </c:pt>
                <c:pt idx="97864">
                  <c:v>1</c:v>
                </c:pt>
                <c:pt idx="97865">
                  <c:v>1</c:v>
                </c:pt>
                <c:pt idx="97866">
                  <c:v>1</c:v>
                </c:pt>
                <c:pt idx="97867">
                  <c:v>1</c:v>
                </c:pt>
                <c:pt idx="97868">
                  <c:v>1</c:v>
                </c:pt>
                <c:pt idx="97869">
                  <c:v>1</c:v>
                </c:pt>
                <c:pt idx="97870">
                  <c:v>1</c:v>
                </c:pt>
                <c:pt idx="97871">
                  <c:v>1</c:v>
                </c:pt>
                <c:pt idx="97872">
                  <c:v>1</c:v>
                </c:pt>
                <c:pt idx="97873">
                  <c:v>1</c:v>
                </c:pt>
                <c:pt idx="97874">
                  <c:v>1</c:v>
                </c:pt>
                <c:pt idx="97875">
                  <c:v>1</c:v>
                </c:pt>
                <c:pt idx="97876">
                  <c:v>1</c:v>
                </c:pt>
                <c:pt idx="97877">
                  <c:v>1</c:v>
                </c:pt>
                <c:pt idx="97878">
                  <c:v>1</c:v>
                </c:pt>
                <c:pt idx="97879">
                  <c:v>1</c:v>
                </c:pt>
                <c:pt idx="97880">
                  <c:v>0.875</c:v>
                </c:pt>
                <c:pt idx="97881">
                  <c:v>1</c:v>
                </c:pt>
                <c:pt idx="97882">
                  <c:v>1</c:v>
                </c:pt>
                <c:pt idx="97883">
                  <c:v>1</c:v>
                </c:pt>
                <c:pt idx="97884">
                  <c:v>1</c:v>
                </c:pt>
                <c:pt idx="97885">
                  <c:v>1</c:v>
                </c:pt>
                <c:pt idx="97886">
                  <c:v>1</c:v>
                </c:pt>
                <c:pt idx="97887">
                  <c:v>1</c:v>
                </c:pt>
                <c:pt idx="97888">
                  <c:v>1</c:v>
                </c:pt>
                <c:pt idx="97889">
                  <c:v>1</c:v>
                </c:pt>
                <c:pt idx="97890">
                  <c:v>1</c:v>
                </c:pt>
                <c:pt idx="97891">
                  <c:v>1</c:v>
                </c:pt>
                <c:pt idx="97892">
                  <c:v>1</c:v>
                </c:pt>
                <c:pt idx="97893">
                  <c:v>1</c:v>
                </c:pt>
                <c:pt idx="97894">
                  <c:v>1</c:v>
                </c:pt>
                <c:pt idx="97895">
                  <c:v>1</c:v>
                </c:pt>
                <c:pt idx="97896">
                  <c:v>1</c:v>
                </c:pt>
                <c:pt idx="97897">
                  <c:v>1</c:v>
                </c:pt>
                <c:pt idx="97898">
                  <c:v>1</c:v>
                </c:pt>
                <c:pt idx="97899">
                  <c:v>1</c:v>
                </c:pt>
                <c:pt idx="97900">
                  <c:v>1</c:v>
                </c:pt>
                <c:pt idx="97901">
                  <c:v>1</c:v>
                </c:pt>
                <c:pt idx="97902">
                  <c:v>1</c:v>
                </c:pt>
                <c:pt idx="97903">
                  <c:v>1</c:v>
                </c:pt>
                <c:pt idx="97904">
                  <c:v>1</c:v>
                </c:pt>
                <c:pt idx="97905">
                  <c:v>1</c:v>
                </c:pt>
                <c:pt idx="97906">
                  <c:v>1</c:v>
                </c:pt>
                <c:pt idx="97907">
                  <c:v>1</c:v>
                </c:pt>
                <c:pt idx="97908">
                  <c:v>1</c:v>
                </c:pt>
                <c:pt idx="97909">
                  <c:v>1</c:v>
                </c:pt>
                <c:pt idx="97910">
                  <c:v>1</c:v>
                </c:pt>
                <c:pt idx="97911">
                  <c:v>1</c:v>
                </c:pt>
                <c:pt idx="97912">
                  <c:v>1</c:v>
                </c:pt>
                <c:pt idx="97913">
                  <c:v>1</c:v>
                </c:pt>
                <c:pt idx="97914">
                  <c:v>1</c:v>
                </c:pt>
                <c:pt idx="97915">
                  <c:v>1</c:v>
                </c:pt>
                <c:pt idx="97916">
                  <c:v>1</c:v>
                </c:pt>
                <c:pt idx="97917">
                  <c:v>1</c:v>
                </c:pt>
                <c:pt idx="97918">
                  <c:v>1</c:v>
                </c:pt>
                <c:pt idx="97919">
                  <c:v>1</c:v>
                </c:pt>
                <c:pt idx="97920">
                  <c:v>1</c:v>
                </c:pt>
                <c:pt idx="97921">
                  <c:v>1</c:v>
                </c:pt>
                <c:pt idx="97922">
                  <c:v>1</c:v>
                </c:pt>
                <c:pt idx="97923">
                  <c:v>1</c:v>
                </c:pt>
                <c:pt idx="97924">
                  <c:v>1</c:v>
                </c:pt>
                <c:pt idx="97925">
                  <c:v>1</c:v>
                </c:pt>
                <c:pt idx="97926">
                  <c:v>1</c:v>
                </c:pt>
                <c:pt idx="97927">
                  <c:v>1</c:v>
                </c:pt>
                <c:pt idx="97928">
                  <c:v>1</c:v>
                </c:pt>
                <c:pt idx="97929">
                  <c:v>1</c:v>
                </c:pt>
                <c:pt idx="97930">
                  <c:v>1</c:v>
                </c:pt>
                <c:pt idx="97931">
                  <c:v>1</c:v>
                </c:pt>
                <c:pt idx="97932">
                  <c:v>1</c:v>
                </c:pt>
                <c:pt idx="97933">
                  <c:v>1</c:v>
                </c:pt>
                <c:pt idx="97934">
                  <c:v>1</c:v>
                </c:pt>
                <c:pt idx="97935">
                  <c:v>1</c:v>
                </c:pt>
                <c:pt idx="97936">
                  <c:v>1</c:v>
                </c:pt>
                <c:pt idx="97937">
                  <c:v>1</c:v>
                </c:pt>
                <c:pt idx="97938">
                  <c:v>1</c:v>
                </c:pt>
                <c:pt idx="97939">
                  <c:v>1</c:v>
                </c:pt>
                <c:pt idx="97940">
                  <c:v>1</c:v>
                </c:pt>
                <c:pt idx="97941">
                  <c:v>1</c:v>
                </c:pt>
                <c:pt idx="97942">
                  <c:v>1</c:v>
                </c:pt>
                <c:pt idx="97943">
                  <c:v>1</c:v>
                </c:pt>
                <c:pt idx="97944">
                  <c:v>1</c:v>
                </c:pt>
                <c:pt idx="97945">
                  <c:v>1</c:v>
                </c:pt>
                <c:pt idx="97946">
                  <c:v>1</c:v>
                </c:pt>
                <c:pt idx="97947">
                  <c:v>1</c:v>
                </c:pt>
                <c:pt idx="97948">
                  <c:v>1</c:v>
                </c:pt>
                <c:pt idx="97949">
                  <c:v>1</c:v>
                </c:pt>
                <c:pt idx="97950">
                  <c:v>1</c:v>
                </c:pt>
                <c:pt idx="97951">
                  <c:v>1</c:v>
                </c:pt>
                <c:pt idx="97952">
                  <c:v>1</c:v>
                </c:pt>
                <c:pt idx="97953">
                  <c:v>1</c:v>
                </c:pt>
                <c:pt idx="97954">
                  <c:v>1</c:v>
                </c:pt>
                <c:pt idx="97955">
                  <c:v>1</c:v>
                </c:pt>
                <c:pt idx="97956">
                  <c:v>1</c:v>
                </c:pt>
                <c:pt idx="97957">
                  <c:v>1</c:v>
                </c:pt>
                <c:pt idx="97958">
                  <c:v>1</c:v>
                </c:pt>
                <c:pt idx="97959">
                  <c:v>1</c:v>
                </c:pt>
                <c:pt idx="97960">
                  <c:v>1</c:v>
                </c:pt>
                <c:pt idx="97961">
                  <c:v>1</c:v>
                </c:pt>
                <c:pt idx="97962">
                  <c:v>1</c:v>
                </c:pt>
                <c:pt idx="97963">
                  <c:v>1</c:v>
                </c:pt>
                <c:pt idx="97964">
                  <c:v>1</c:v>
                </c:pt>
                <c:pt idx="97965">
                  <c:v>1</c:v>
                </c:pt>
                <c:pt idx="97966">
                  <c:v>1</c:v>
                </c:pt>
                <c:pt idx="97967">
                  <c:v>1</c:v>
                </c:pt>
                <c:pt idx="97968">
                  <c:v>1</c:v>
                </c:pt>
                <c:pt idx="97969">
                  <c:v>1</c:v>
                </c:pt>
                <c:pt idx="97970">
                  <c:v>1</c:v>
                </c:pt>
                <c:pt idx="97971">
                  <c:v>1</c:v>
                </c:pt>
                <c:pt idx="97972">
                  <c:v>1</c:v>
                </c:pt>
                <c:pt idx="97973">
                  <c:v>1</c:v>
                </c:pt>
                <c:pt idx="97974">
                  <c:v>1</c:v>
                </c:pt>
                <c:pt idx="97975">
                  <c:v>1</c:v>
                </c:pt>
                <c:pt idx="97976">
                  <c:v>0.875</c:v>
                </c:pt>
                <c:pt idx="97977">
                  <c:v>1</c:v>
                </c:pt>
                <c:pt idx="97978">
                  <c:v>1</c:v>
                </c:pt>
                <c:pt idx="97979">
                  <c:v>1</c:v>
                </c:pt>
                <c:pt idx="97980">
                  <c:v>1</c:v>
                </c:pt>
                <c:pt idx="97981">
                  <c:v>1</c:v>
                </c:pt>
                <c:pt idx="97982">
                  <c:v>1</c:v>
                </c:pt>
                <c:pt idx="97983">
                  <c:v>1</c:v>
                </c:pt>
                <c:pt idx="97984">
                  <c:v>1</c:v>
                </c:pt>
                <c:pt idx="97985">
                  <c:v>1</c:v>
                </c:pt>
                <c:pt idx="97986">
                  <c:v>1</c:v>
                </c:pt>
                <c:pt idx="97987">
                  <c:v>1</c:v>
                </c:pt>
                <c:pt idx="97988">
                  <c:v>1</c:v>
                </c:pt>
                <c:pt idx="97989">
                  <c:v>1</c:v>
                </c:pt>
                <c:pt idx="97990">
                  <c:v>1</c:v>
                </c:pt>
                <c:pt idx="97991">
                  <c:v>1</c:v>
                </c:pt>
                <c:pt idx="97992">
                  <c:v>1</c:v>
                </c:pt>
                <c:pt idx="97993">
                  <c:v>1</c:v>
                </c:pt>
                <c:pt idx="97994">
                  <c:v>1</c:v>
                </c:pt>
                <c:pt idx="97995">
                  <c:v>1</c:v>
                </c:pt>
                <c:pt idx="97996">
                  <c:v>1</c:v>
                </c:pt>
                <c:pt idx="97997">
                  <c:v>1</c:v>
                </c:pt>
                <c:pt idx="97998">
                  <c:v>1</c:v>
                </c:pt>
                <c:pt idx="97999">
                  <c:v>1</c:v>
                </c:pt>
                <c:pt idx="98000">
                  <c:v>1</c:v>
                </c:pt>
                <c:pt idx="98001">
                  <c:v>1</c:v>
                </c:pt>
                <c:pt idx="98002">
                  <c:v>1</c:v>
                </c:pt>
                <c:pt idx="98003">
                  <c:v>1</c:v>
                </c:pt>
                <c:pt idx="98004">
                  <c:v>1</c:v>
                </c:pt>
                <c:pt idx="98005">
                  <c:v>1</c:v>
                </c:pt>
                <c:pt idx="98006">
                  <c:v>1</c:v>
                </c:pt>
                <c:pt idx="98007">
                  <c:v>1</c:v>
                </c:pt>
                <c:pt idx="98008">
                  <c:v>1</c:v>
                </c:pt>
                <c:pt idx="98009">
                  <c:v>1</c:v>
                </c:pt>
                <c:pt idx="98010">
                  <c:v>1</c:v>
                </c:pt>
                <c:pt idx="98011">
                  <c:v>1</c:v>
                </c:pt>
                <c:pt idx="98012">
                  <c:v>1</c:v>
                </c:pt>
                <c:pt idx="98013">
                  <c:v>1</c:v>
                </c:pt>
                <c:pt idx="98014">
                  <c:v>1</c:v>
                </c:pt>
                <c:pt idx="98015">
                  <c:v>1</c:v>
                </c:pt>
                <c:pt idx="98016">
                  <c:v>1</c:v>
                </c:pt>
                <c:pt idx="98017">
                  <c:v>1</c:v>
                </c:pt>
                <c:pt idx="98018">
                  <c:v>1</c:v>
                </c:pt>
                <c:pt idx="98019">
                  <c:v>1</c:v>
                </c:pt>
                <c:pt idx="98020">
                  <c:v>1</c:v>
                </c:pt>
                <c:pt idx="98021">
                  <c:v>1</c:v>
                </c:pt>
                <c:pt idx="98022">
                  <c:v>1</c:v>
                </c:pt>
                <c:pt idx="98023">
                  <c:v>1</c:v>
                </c:pt>
                <c:pt idx="98024">
                  <c:v>1</c:v>
                </c:pt>
                <c:pt idx="98025">
                  <c:v>1</c:v>
                </c:pt>
                <c:pt idx="98026">
                  <c:v>1</c:v>
                </c:pt>
                <c:pt idx="98027">
                  <c:v>1</c:v>
                </c:pt>
                <c:pt idx="98028">
                  <c:v>1</c:v>
                </c:pt>
                <c:pt idx="98029">
                  <c:v>1</c:v>
                </c:pt>
                <c:pt idx="98030">
                  <c:v>1</c:v>
                </c:pt>
                <c:pt idx="98031">
                  <c:v>1</c:v>
                </c:pt>
                <c:pt idx="98032">
                  <c:v>1</c:v>
                </c:pt>
                <c:pt idx="98033">
                  <c:v>1</c:v>
                </c:pt>
                <c:pt idx="98034">
                  <c:v>1</c:v>
                </c:pt>
                <c:pt idx="98035">
                  <c:v>1</c:v>
                </c:pt>
                <c:pt idx="98036">
                  <c:v>1</c:v>
                </c:pt>
                <c:pt idx="98037">
                  <c:v>1</c:v>
                </c:pt>
                <c:pt idx="98038">
                  <c:v>1</c:v>
                </c:pt>
                <c:pt idx="98039">
                  <c:v>1</c:v>
                </c:pt>
                <c:pt idx="98040">
                  <c:v>1</c:v>
                </c:pt>
                <c:pt idx="98041">
                  <c:v>1</c:v>
                </c:pt>
                <c:pt idx="98042">
                  <c:v>1</c:v>
                </c:pt>
                <c:pt idx="98043">
                  <c:v>1</c:v>
                </c:pt>
                <c:pt idx="98044">
                  <c:v>1</c:v>
                </c:pt>
                <c:pt idx="98045">
                  <c:v>1</c:v>
                </c:pt>
                <c:pt idx="98046">
                  <c:v>1</c:v>
                </c:pt>
                <c:pt idx="98047">
                  <c:v>1</c:v>
                </c:pt>
                <c:pt idx="98048">
                  <c:v>1</c:v>
                </c:pt>
                <c:pt idx="98049">
                  <c:v>1</c:v>
                </c:pt>
                <c:pt idx="98050">
                  <c:v>1</c:v>
                </c:pt>
                <c:pt idx="98051">
                  <c:v>1</c:v>
                </c:pt>
                <c:pt idx="98052">
                  <c:v>1</c:v>
                </c:pt>
                <c:pt idx="98053">
                  <c:v>1</c:v>
                </c:pt>
                <c:pt idx="98054">
                  <c:v>1</c:v>
                </c:pt>
                <c:pt idx="98055">
                  <c:v>1</c:v>
                </c:pt>
                <c:pt idx="98056">
                  <c:v>1</c:v>
                </c:pt>
                <c:pt idx="98057">
                  <c:v>1</c:v>
                </c:pt>
                <c:pt idx="98058">
                  <c:v>1</c:v>
                </c:pt>
                <c:pt idx="98059">
                  <c:v>1</c:v>
                </c:pt>
                <c:pt idx="98060">
                  <c:v>1</c:v>
                </c:pt>
                <c:pt idx="98061">
                  <c:v>1</c:v>
                </c:pt>
                <c:pt idx="98062">
                  <c:v>1</c:v>
                </c:pt>
                <c:pt idx="98063">
                  <c:v>1</c:v>
                </c:pt>
                <c:pt idx="98064">
                  <c:v>1</c:v>
                </c:pt>
                <c:pt idx="98065">
                  <c:v>1</c:v>
                </c:pt>
                <c:pt idx="98066">
                  <c:v>1</c:v>
                </c:pt>
                <c:pt idx="98067">
                  <c:v>1</c:v>
                </c:pt>
                <c:pt idx="98068">
                  <c:v>1</c:v>
                </c:pt>
                <c:pt idx="98069">
                  <c:v>1</c:v>
                </c:pt>
                <c:pt idx="98070">
                  <c:v>1</c:v>
                </c:pt>
                <c:pt idx="98071">
                  <c:v>1</c:v>
                </c:pt>
                <c:pt idx="98072">
                  <c:v>1</c:v>
                </c:pt>
                <c:pt idx="98073">
                  <c:v>1</c:v>
                </c:pt>
                <c:pt idx="98074">
                  <c:v>1</c:v>
                </c:pt>
                <c:pt idx="98075">
                  <c:v>1</c:v>
                </c:pt>
                <c:pt idx="98076">
                  <c:v>1</c:v>
                </c:pt>
                <c:pt idx="98077">
                  <c:v>1</c:v>
                </c:pt>
                <c:pt idx="98078">
                  <c:v>1</c:v>
                </c:pt>
                <c:pt idx="98079">
                  <c:v>1</c:v>
                </c:pt>
                <c:pt idx="98080">
                  <c:v>0.75</c:v>
                </c:pt>
                <c:pt idx="98081">
                  <c:v>1</c:v>
                </c:pt>
                <c:pt idx="98082">
                  <c:v>1</c:v>
                </c:pt>
                <c:pt idx="98083">
                  <c:v>1</c:v>
                </c:pt>
                <c:pt idx="98084">
                  <c:v>1</c:v>
                </c:pt>
                <c:pt idx="98085">
                  <c:v>1</c:v>
                </c:pt>
                <c:pt idx="98086">
                  <c:v>1</c:v>
                </c:pt>
                <c:pt idx="98087">
                  <c:v>1</c:v>
                </c:pt>
                <c:pt idx="98088">
                  <c:v>1</c:v>
                </c:pt>
                <c:pt idx="98089">
                  <c:v>1</c:v>
                </c:pt>
                <c:pt idx="98090">
                  <c:v>1</c:v>
                </c:pt>
                <c:pt idx="98091">
                  <c:v>1</c:v>
                </c:pt>
                <c:pt idx="98092">
                  <c:v>1</c:v>
                </c:pt>
                <c:pt idx="98093">
                  <c:v>1</c:v>
                </c:pt>
                <c:pt idx="98094">
                  <c:v>1</c:v>
                </c:pt>
                <c:pt idx="98095">
                  <c:v>1</c:v>
                </c:pt>
                <c:pt idx="98096">
                  <c:v>1</c:v>
                </c:pt>
                <c:pt idx="98097">
                  <c:v>1</c:v>
                </c:pt>
                <c:pt idx="98098">
                  <c:v>1</c:v>
                </c:pt>
                <c:pt idx="98099">
                  <c:v>1</c:v>
                </c:pt>
                <c:pt idx="98100">
                  <c:v>1</c:v>
                </c:pt>
                <c:pt idx="98101">
                  <c:v>1</c:v>
                </c:pt>
                <c:pt idx="98102">
                  <c:v>1</c:v>
                </c:pt>
                <c:pt idx="98103">
                  <c:v>1</c:v>
                </c:pt>
                <c:pt idx="98104">
                  <c:v>1</c:v>
                </c:pt>
                <c:pt idx="98105">
                  <c:v>1</c:v>
                </c:pt>
                <c:pt idx="98106">
                  <c:v>1</c:v>
                </c:pt>
                <c:pt idx="98107">
                  <c:v>1</c:v>
                </c:pt>
                <c:pt idx="98108">
                  <c:v>1</c:v>
                </c:pt>
                <c:pt idx="98109">
                  <c:v>1</c:v>
                </c:pt>
                <c:pt idx="98110">
                  <c:v>1</c:v>
                </c:pt>
                <c:pt idx="98111">
                  <c:v>1</c:v>
                </c:pt>
                <c:pt idx="98112">
                  <c:v>1</c:v>
                </c:pt>
                <c:pt idx="98113">
                  <c:v>1</c:v>
                </c:pt>
                <c:pt idx="98114">
                  <c:v>1</c:v>
                </c:pt>
                <c:pt idx="98115">
                  <c:v>1</c:v>
                </c:pt>
                <c:pt idx="98116">
                  <c:v>1</c:v>
                </c:pt>
                <c:pt idx="98117">
                  <c:v>1</c:v>
                </c:pt>
                <c:pt idx="98118">
                  <c:v>1</c:v>
                </c:pt>
                <c:pt idx="98119">
                  <c:v>1</c:v>
                </c:pt>
                <c:pt idx="98120">
                  <c:v>1</c:v>
                </c:pt>
                <c:pt idx="98121">
                  <c:v>1</c:v>
                </c:pt>
                <c:pt idx="98122">
                  <c:v>1</c:v>
                </c:pt>
                <c:pt idx="98123">
                  <c:v>1</c:v>
                </c:pt>
                <c:pt idx="98124">
                  <c:v>1</c:v>
                </c:pt>
                <c:pt idx="98125">
                  <c:v>1</c:v>
                </c:pt>
                <c:pt idx="98126">
                  <c:v>1</c:v>
                </c:pt>
                <c:pt idx="98127">
                  <c:v>1</c:v>
                </c:pt>
                <c:pt idx="98128">
                  <c:v>1</c:v>
                </c:pt>
                <c:pt idx="98129">
                  <c:v>1</c:v>
                </c:pt>
                <c:pt idx="98130">
                  <c:v>1</c:v>
                </c:pt>
                <c:pt idx="98131">
                  <c:v>1</c:v>
                </c:pt>
                <c:pt idx="98132">
                  <c:v>1</c:v>
                </c:pt>
                <c:pt idx="98133">
                  <c:v>1</c:v>
                </c:pt>
                <c:pt idx="98134">
                  <c:v>1</c:v>
                </c:pt>
                <c:pt idx="98135">
                  <c:v>1</c:v>
                </c:pt>
                <c:pt idx="98136">
                  <c:v>1</c:v>
                </c:pt>
                <c:pt idx="98137">
                  <c:v>1</c:v>
                </c:pt>
                <c:pt idx="98138">
                  <c:v>1</c:v>
                </c:pt>
                <c:pt idx="98139">
                  <c:v>1</c:v>
                </c:pt>
                <c:pt idx="98140">
                  <c:v>1</c:v>
                </c:pt>
                <c:pt idx="98141">
                  <c:v>1</c:v>
                </c:pt>
                <c:pt idx="98142">
                  <c:v>1</c:v>
                </c:pt>
                <c:pt idx="98143">
                  <c:v>1</c:v>
                </c:pt>
                <c:pt idx="98144">
                  <c:v>1</c:v>
                </c:pt>
                <c:pt idx="98145">
                  <c:v>1</c:v>
                </c:pt>
                <c:pt idx="98146">
                  <c:v>1</c:v>
                </c:pt>
                <c:pt idx="98147">
                  <c:v>1</c:v>
                </c:pt>
                <c:pt idx="98148">
                  <c:v>1</c:v>
                </c:pt>
                <c:pt idx="98149">
                  <c:v>1</c:v>
                </c:pt>
                <c:pt idx="98150">
                  <c:v>1</c:v>
                </c:pt>
                <c:pt idx="98151">
                  <c:v>1</c:v>
                </c:pt>
                <c:pt idx="98152">
                  <c:v>1</c:v>
                </c:pt>
                <c:pt idx="98153">
                  <c:v>1</c:v>
                </c:pt>
                <c:pt idx="98154">
                  <c:v>1</c:v>
                </c:pt>
                <c:pt idx="98155">
                  <c:v>1</c:v>
                </c:pt>
                <c:pt idx="98156">
                  <c:v>1</c:v>
                </c:pt>
                <c:pt idx="98157">
                  <c:v>1</c:v>
                </c:pt>
                <c:pt idx="98158">
                  <c:v>1</c:v>
                </c:pt>
                <c:pt idx="98159">
                  <c:v>1</c:v>
                </c:pt>
                <c:pt idx="98160">
                  <c:v>1</c:v>
                </c:pt>
                <c:pt idx="98161">
                  <c:v>1</c:v>
                </c:pt>
                <c:pt idx="98162">
                  <c:v>1</c:v>
                </c:pt>
                <c:pt idx="98163">
                  <c:v>1</c:v>
                </c:pt>
                <c:pt idx="98164">
                  <c:v>1</c:v>
                </c:pt>
                <c:pt idx="98165">
                  <c:v>1</c:v>
                </c:pt>
                <c:pt idx="98166">
                  <c:v>1</c:v>
                </c:pt>
                <c:pt idx="98167">
                  <c:v>1</c:v>
                </c:pt>
                <c:pt idx="98168">
                  <c:v>1</c:v>
                </c:pt>
                <c:pt idx="98169">
                  <c:v>1</c:v>
                </c:pt>
                <c:pt idx="98170">
                  <c:v>1</c:v>
                </c:pt>
                <c:pt idx="98171">
                  <c:v>1</c:v>
                </c:pt>
                <c:pt idx="98172">
                  <c:v>1</c:v>
                </c:pt>
                <c:pt idx="98173">
                  <c:v>1</c:v>
                </c:pt>
                <c:pt idx="98174">
                  <c:v>1</c:v>
                </c:pt>
                <c:pt idx="98175">
                  <c:v>1</c:v>
                </c:pt>
                <c:pt idx="98176">
                  <c:v>1</c:v>
                </c:pt>
                <c:pt idx="98177">
                  <c:v>1</c:v>
                </c:pt>
                <c:pt idx="98178">
                  <c:v>1</c:v>
                </c:pt>
                <c:pt idx="98179">
                  <c:v>1</c:v>
                </c:pt>
                <c:pt idx="98180">
                  <c:v>1</c:v>
                </c:pt>
                <c:pt idx="98181">
                  <c:v>1</c:v>
                </c:pt>
                <c:pt idx="98182">
                  <c:v>1</c:v>
                </c:pt>
                <c:pt idx="98183">
                  <c:v>1</c:v>
                </c:pt>
                <c:pt idx="98184">
                  <c:v>1</c:v>
                </c:pt>
                <c:pt idx="98185">
                  <c:v>1</c:v>
                </c:pt>
                <c:pt idx="98186">
                  <c:v>1</c:v>
                </c:pt>
                <c:pt idx="98187">
                  <c:v>1</c:v>
                </c:pt>
                <c:pt idx="98188">
                  <c:v>1</c:v>
                </c:pt>
                <c:pt idx="98189">
                  <c:v>1</c:v>
                </c:pt>
                <c:pt idx="98190">
                  <c:v>1</c:v>
                </c:pt>
                <c:pt idx="98191">
                  <c:v>1</c:v>
                </c:pt>
                <c:pt idx="98192">
                  <c:v>1</c:v>
                </c:pt>
                <c:pt idx="98193">
                  <c:v>1</c:v>
                </c:pt>
                <c:pt idx="98194">
                  <c:v>1</c:v>
                </c:pt>
                <c:pt idx="98195">
                  <c:v>1</c:v>
                </c:pt>
                <c:pt idx="98196">
                  <c:v>1</c:v>
                </c:pt>
                <c:pt idx="98197">
                  <c:v>1</c:v>
                </c:pt>
                <c:pt idx="98198">
                  <c:v>1</c:v>
                </c:pt>
                <c:pt idx="98199">
                  <c:v>1</c:v>
                </c:pt>
                <c:pt idx="98200">
                  <c:v>1</c:v>
                </c:pt>
                <c:pt idx="98201">
                  <c:v>1</c:v>
                </c:pt>
                <c:pt idx="98202">
                  <c:v>1</c:v>
                </c:pt>
                <c:pt idx="98203">
                  <c:v>1</c:v>
                </c:pt>
                <c:pt idx="98204">
                  <c:v>1</c:v>
                </c:pt>
                <c:pt idx="98205">
                  <c:v>1</c:v>
                </c:pt>
                <c:pt idx="98206">
                  <c:v>1</c:v>
                </c:pt>
                <c:pt idx="98207">
                  <c:v>1</c:v>
                </c:pt>
                <c:pt idx="98208">
                  <c:v>1</c:v>
                </c:pt>
                <c:pt idx="98209">
                  <c:v>1</c:v>
                </c:pt>
                <c:pt idx="98210">
                  <c:v>1</c:v>
                </c:pt>
                <c:pt idx="98211">
                  <c:v>1</c:v>
                </c:pt>
                <c:pt idx="98212">
                  <c:v>1</c:v>
                </c:pt>
                <c:pt idx="98213">
                  <c:v>1</c:v>
                </c:pt>
                <c:pt idx="98214">
                  <c:v>1</c:v>
                </c:pt>
                <c:pt idx="98215">
                  <c:v>1</c:v>
                </c:pt>
                <c:pt idx="98216">
                  <c:v>1</c:v>
                </c:pt>
                <c:pt idx="98217">
                  <c:v>1</c:v>
                </c:pt>
                <c:pt idx="98218">
                  <c:v>1</c:v>
                </c:pt>
                <c:pt idx="98219">
                  <c:v>1</c:v>
                </c:pt>
                <c:pt idx="98220">
                  <c:v>1</c:v>
                </c:pt>
                <c:pt idx="98221">
                  <c:v>1</c:v>
                </c:pt>
                <c:pt idx="98222">
                  <c:v>1</c:v>
                </c:pt>
                <c:pt idx="98223">
                  <c:v>1</c:v>
                </c:pt>
                <c:pt idx="98224">
                  <c:v>1</c:v>
                </c:pt>
                <c:pt idx="98225">
                  <c:v>1</c:v>
                </c:pt>
                <c:pt idx="98226">
                  <c:v>1</c:v>
                </c:pt>
                <c:pt idx="98227">
                  <c:v>1</c:v>
                </c:pt>
                <c:pt idx="98228">
                  <c:v>1</c:v>
                </c:pt>
                <c:pt idx="98229">
                  <c:v>1</c:v>
                </c:pt>
                <c:pt idx="98230">
                  <c:v>1</c:v>
                </c:pt>
                <c:pt idx="98231">
                  <c:v>1</c:v>
                </c:pt>
                <c:pt idx="98232">
                  <c:v>1</c:v>
                </c:pt>
                <c:pt idx="98233">
                  <c:v>1</c:v>
                </c:pt>
                <c:pt idx="98234">
                  <c:v>1</c:v>
                </c:pt>
                <c:pt idx="98235">
                  <c:v>1</c:v>
                </c:pt>
                <c:pt idx="98236">
                  <c:v>1</c:v>
                </c:pt>
                <c:pt idx="98237">
                  <c:v>1</c:v>
                </c:pt>
                <c:pt idx="98238">
                  <c:v>1</c:v>
                </c:pt>
                <c:pt idx="98239">
                  <c:v>1</c:v>
                </c:pt>
                <c:pt idx="98240">
                  <c:v>1</c:v>
                </c:pt>
                <c:pt idx="98241">
                  <c:v>1</c:v>
                </c:pt>
                <c:pt idx="98242">
                  <c:v>1</c:v>
                </c:pt>
                <c:pt idx="98243">
                  <c:v>1</c:v>
                </c:pt>
                <c:pt idx="98244">
                  <c:v>1</c:v>
                </c:pt>
                <c:pt idx="98245">
                  <c:v>1</c:v>
                </c:pt>
                <c:pt idx="98246">
                  <c:v>1</c:v>
                </c:pt>
                <c:pt idx="98247">
                  <c:v>1</c:v>
                </c:pt>
                <c:pt idx="98248">
                  <c:v>1</c:v>
                </c:pt>
                <c:pt idx="98249">
                  <c:v>1</c:v>
                </c:pt>
                <c:pt idx="98250">
                  <c:v>1</c:v>
                </c:pt>
                <c:pt idx="98251">
                  <c:v>1</c:v>
                </c:pt>
                <c:pt idx="98252">
                  <c:v>1</c:v>
                </c:pt>
                <c:pt idx="98253">
                  <c:v>1</c:v>
                </c:pt>
                <c:pt idx="98254">
                  <c:v>1</c:v>
                </c:pt>
                <c:pt idx="98255">
                  <c:v>1</c:v>
                </c:pt>
                <c:pt idx="98256">
                  <c:v>1</c:v>
                </c:pt>
                <c:pt idx="98257">
                  <c:v>1</c:v>
                </c:pt>
                <c:pt idx="98258">
                  <c:v>1</c:v>
                </c:pt>
                <c:pt idx="98259">
                  <c:v>1</c:v>
                </c:pt>
                <c:pt idx="98260">
                  <c:v>1</c:v>
                </c:pt>
                <c:pt idx="98261">
                  <c:v>1</c:v>
                </c:pt>
                <c:pt idx="98262">
                  <c:v>1</c:v>
                </c:pt>
                <c:pt idx="98263">
                  <c:v>1</c:v>
                </c:pt>
                <c:pt idx="98264">
                  <c:v>1</c:v>
                </c:pt>
                <c:pt idx="98265">
                  <c:v>1</c:v>
                </c:pt>
                <c:pt idx="98266">
                  <c:v>1</c:v>
                </c:pt>
                <c:pt idx="98267">
                  <c:v>1</c:v>
                </c:pt>
                <c:pt idx="98268">
                  <c:v>1</c:v>
                </c:pt>
                <c:pt idx="98269">
                  <c:v>1</c:v>
                </c:pt>
                <c:pt idx="98270">
                  <c:v>1</c:v>
                </c:pt>
                <c:pt idx="98271">
                  <c:v>1</c:v>
                </c:pt>
                <c:pt idx="98272">
                  <c:v>1</c:v>
                </c:pt>
                <c:pt idx="98273">
                  <c:v>1</c:v>
                </c:pt>
                <c:pt idx="98274">
                  <c:v>1</c:v>
                </c:pt>
                <c:pt idx="98275">
                  <c:v>1</c:v>
                </c:pt>
                <c:pt idx="98276">
                  <c:v>1</c:v>
                </c:pt>
                <c:pt idx="98277">
                  <c:v>1</c:v>
                </c:pt>
                <c:pt idx="98278">
                  <c:v>1</c:v>
                </c:pt>
                <c:pt idx="98279">
                  <c:v>1</c:v>
                </c:pt>
                <c:pt idx="98280">
                  <c:v>1</c:v>
                </c:pt>
                <c:pt idx="98281">
                  <c:v>1</c:v>
                </c:pt>
                <c:pt idx="98282">
                  <c:v>1</c:v>
                </c:pt>
                <c:pt idx="98283">
                  <c:v>1</c:v>
                </c:pt>
                <c:pt idx="98284">
                  <c:v>1</c:v>
                </c:pt>
                <c:pt idx="98285">
                  <c:v>1</c:v>
                </c:pt>
                <c:pt idx="98286">
                  <c:v>1</c:v>
                </c:pt>
                <c:pt idx="98287">
                  <c:v>1</c:v>
                </c:pt>
                <c:pt idx="98288">
                  <c:v>1</c:v>
                </c:pt>
                <c:pt idx="98289">
                  <c:v>1</c:v>
                </c:pt>
                <c:pt idx="98290">
                  <c:v>1</c:v>
                </c:pt>
                <c:pt idx="98291">
                  <c:v>1</c:v>
                </c:pt>
                <c:pt idx="98292">
                  <c:v>1</c:v>
                </c:pt>
                <c:pt idx="98293">
                  <c:v>1</c:v>
                </c:pt>
                <c:pt idx="98294">
                  <c:v>1</c:v>
                </c:pt>
                <c:pt idx="98295">
                  <c:v>1</c:v>
                </c:pt>
                <c:pt idx="98296">
                  <c:v>1</c:v>
                </c:pt>
                <c:pt idx="98297">
                  <c:v>1</c:v>
                </c:pt>
                <c:pt idx="98298">
                  <c:v>1</c:v>
                </c:pt>
                <c:pt idx="98299">
                  <c:v>1</c:v>
                </c:pt>
                <c:pt idx="98300">
                  <c:v>1</c:v>
                </c:pt>
                <c:pt idx="98301">
                  <c:v>1</c:v>
                </c:pt>
                <c:pt idx="98302">
                  <c:v>1</c:v>
                </c:pt>
                <c:pt idx="98303">
                  <c:v>1</c:v>
                </c:pt>
                <c:pt idx="98304">
                  <c:v>1</c:v>
                </c:pt>
                <c:pt idx="98305">
                  <c:v>1</c:v>
                </c:pt>
                <c:pt idx="98306">
                  <c:v>1</c:v>
                </c:pt>
                <c:pt idx="98307">
                  <c:v>1</c:v>
                </c:pt>
                <c:pt idx="98308">
                  <c:v>1</c:v>
                </c:pt>
                <c:pt idx="98309">
                  <c:v>1</c:v>
                </c:pt>
                <c:pt idx="98310">
                  <c:v>1</c:v>
                </c:pt>
                <c:pt idx="98311">
                  <c:v>1</c:v>
                </c:pt>
                <c:pt idx="98312">
                  <c:v>1</c:v>
                </c:pt>
                <c:pt idx="98313">
                  <c:v>1</c:v>
                </c:pt>
                <c:pt idx="98314">
                  <c:v>1</c:v>
                </c:pt>
                <c:pt idx="98315">
                  <c:v>1</c:v>
                </c:pt>
                <c:pt idx="98316">
                  <c:v>1</c:v>
                </c:pt>
                <c:pt idx="98317">
                  <c:v>1</c:v>
                </c:pt>
                <c:pt idx="98318">
                  <c:v>1</c:v>
                </c:pt>
                <c:pt idx="98319">
                  <c:v>1</c:v>
                </c:pt>
                <c:pt idx="98320">
                  <c:v>1</c:v>
                </c:pt>
                <c:pt idx="98321">
                  <c:v>1</c:v>
                </c:pt>
                <c:pt idx="98322">
                  <c:v>1</c:v>
                </c:pt>
                <c:pt idx="98323">
                  <c:v>1</c:v>
                </c:pt>
                <c:pt idx="98324">
                  <c:v>1</c:v>
                </c:pt>
                <c:pt idx="98325">
                  <c:v>1</c:v>
                </c:pt>
                <c:pt idx="98326">
                  <c:v>1</c:v>
                </c:pt>
                <c:pt idx="98327">
                  <c:v>1</c:v>
                </c:pt>
                <c:pt idx="98328">
                  <c:v>1</c:v>
                </c:pt>
                <c:pt idx="98329">
                  <c:v>1</c:v>
                </c:pt>
                <c:pt idx="98330">
                  <c:v>1</c:v>
                </c:pt>
                <c:pt idx="98331">
                  <c:v>1</c:v>
                </c:pt>
                <c:pt idx="98332">
                  <c:v>1</c:v>
                </c:pt>
                <c:pt idx="98333">
                  <c:v>1</c:v>
                </c:pt>
                <c:pt idx="98334">
                  <c:v>1</c:v>
                </c:pt>
                <c:pt idx="98335">
                  <c:v>1</c:v>
                </c:pt>
                <c:pt idx="98336">
                  <c:v>1</c:v>
                </c:pt>
                <c:pt idx="98337">
                  <c:v>1</c:v>
                </c:pt>
                <c:pt idx="98338">
                  <c:v>1</c:v>
                </c:pt>
                <c:pt idx="98339">
                  <c:v>1</c:v>
                </c:pt>
                <c:pt idx="98340">
                  <c:v>1</c:v>
                </c:pt>
                <c:pt idx="98341">
                  <c:v>1</c:v>
                </c:pt>
                <c:pt idx="98342">
                  <c:v>1</c:v>
                </c:pt>
                <c:pt idx="98343">
                  <c:v>1</c:v>
                </c:pt>
                <c:pt idx="98344">
                  <c:v>1</c:v>
                </c:pt>
                <c:pt idx="98345">
                  <c:v>1</c:v>
                </c:pt>
                <c:pt idx="98346">
                  <c:v>1</c:v>
                </c:pt>
                <c:pt idx="98347">
                  <c:v>1</c:v>
                </c:pt>
                <c:pt idx="98348">
                  <c:v>1</c:v>
                </c:pt>
                <c:pt idx="98349">
                  <c:v>1</c:v>
                </c:pt>
                <c:pt idx="98350">
                  <c:v>1</c:v>
                </c:pt>
                <c:pt idx="98351">
                  <c:v>1</c:v>
                </c:pt>
                <c:pt idx="98352">
                  <c:v>1</c:v>
                </c:pt>
                <c:pt idx="98353">
                  <c:v>1</c:v>
                </c:pt>
                <c:pt idx="98354">
                  <c:v>1</c:v>
                </c:pt>
                <c:pt idx="98355">
                  <c:v>1</c:v>
                </c:pt>
                <c:pt idx="98356">
                  <c:v>1</c:v>
                </c:pt>
                <c:pt idx="98357">
                  <c:v>1</c:v>
                </c:pt>
                <c:pt idx="98358">
                  <c:v>1</c:v>
                </c:pt>
                <c:pt idx="98359">
                  <c:v>1</c:v>
                </c:pt>
                <c:pt idx="98360">
                  <c:v>1</c:v>
                </c:pt>
                <c:pt idx="98361">
                  <c:v>1</c:v>
                </c:pt>
                <c:pt idx="98362">
                  <c:v>1</c:v>
                </c:pt>
                <c:pt idx="98363">
                  <c:v>1</c:v>
                </c:pt>
                <c:pt idx="98364">
                  <c:v>1</c:v>
                </c:pt>
                <c:pt idx="98365">
                  <c:v>1</c:v>
                </c:pt>
                <c:pt idx="98366">
                  <c:v>1</c:v>
                </c:pt>
                <c:pt idx="98367">
                  <c:v>1</c:v>
                </c:pt>
                <c:pt idx="98368">
                  <c:v>1</c:v>
                </c:pt>
                <c:pt idx="98369">
                  <c:v>1</c:v>
                </c:pt>
                <c:pt idx="98370">
                  <c:v>1</c:v>
                </c:pt>
                <c:pt idx="98371">
                  <c:v>1</c:v>
                </c:pt>
                <c:pt idx="98372">
                  <c:v>1</c:v>
                </c:pt>
                <c:pt idx="98373">
                  <c:v>1</c:v>
                </c:pt>
                <c:pt idx="98374">
                  <c:v>1</c:v>
                </c:pt>
                <c:pt idx="98375">
                  <c:v>1</c:v>
                </c:pt>
                <c:pt idx="98376">
                  <c:v>0.875</c:v>
                </c:pt>
                <c:pt idx="98377">
                  <c:v>1</c:v>
                </c:pt>
                <c:pt idx="98378">
                  <c:v>1</c:v>
                </c:pt>
                <c:pt idx="98379">
                  <c:v>1</c:v>
                </c:pt>
                <c:pt idx="98380">
                  <c:v>1</c:v>
                </c:pt>
                <c:pt idx="98381">
                  <c:v>1</c:v>
                </c:pt>
                <c:pt idx="98382">
                  <c:v>1</c:v>
                </c:pt>
                <c:pt idx="98383">
                  <c:v>1</c:v>
                </c:pt>
                <c:pt idx="98384">
                  <c:v>1</c:v>
                </c:pt>
                <c:pt idx="98385">
                  <c:v>1</c:v>
                </c:pt>
                <c:pt idx="98386">
                  <c:v>1</c:v>
                </c:pt>
                <c:pt idx="98387">
                  <c:v>1</c:v>
                </c:pt>
                <c:pt idx="98388">
                  <c:v>1</c:v>
                </c:pt>
                <c:pt idx="98389">
                  <c:v>1</c:v>
                </c:pt>
                <c:pt idx="98390">
                  <c:v>1</c:v>
                </c:pt>
                <c:pt idx="98391">
                  <c:v>1</c:v>
                </c:pt>
                <c:pt idx="98392">
                  <c:v>1</c:v>
                </c:pt>
                <c:pt idx="98393">
                  <c:v>1</c:v>
                </c:pt>
                <c:pt idx="98394">
                  <c:v>1</c:v>
                </c:pt>
                <c:pt idx="98395">
                  <c:v>1</c:v>
                </c:pt>
                <c:pt idx="98396">
                  <c:v>1</c:v>
                </c:pt>
                <c:pt idx="98397">
                  <c:v>1</c:v>
                </c:pt>
                <c:pt idx="98398">
                  <c:v>1</c:v>
                </c:pt>
                <c:pt idx="98399">
                  <c:v>1</c:v>
                </c:pt>
                <c:pt idx="98400">
                  <c:v>1</c:v>
                </c:pt>
                <c:pt idx="98401">
                  <c:v>1</c:v>
                </c:pt>
                <c:pt idx="98402">
                  <c:v>1</c:v>
                </c:pt>
                <c:pt idx="98403">
                  <c:v>1</c:v>
                </c:pt>
                <c:pt idx="98404">
                  <c:v>0.25</c:v>
                </c:pt>
                <c:pt idx="98405">
                  <c:v>1</c:v>
                </c:pt>
                <c:pt idx="98406">
                  <c:v>1</c:v>
                </c:pt>
                <c:pt idx="98407">
                  <c:v>1</c:v>
                </c:pt>
                <c:pt idx="98408">
                  <c:v>1</c:v>
                </c:pt>
                <c:pt idx="98409">
                  <c:v>1</c:v>
                </c:pt>
                <c:pt idx="98410">
                  <c:v>1</c:v>
                </c:pt>
                <c:pt idx="98411">
                  <c:v>1</c:v>
                </c:pt>
                <c:pt idx="98412">
                  <c:v>1</c:v>
                </c:pt>
                <c:pt idx="98413">
                  <c:v>1</c:v>
                </c:pt>
                <c:pt idx="98414">
                  <c:v>1</c:v>
                </c:pt>
                <c:pt idx="98415">
                  <c:v>1</c:v>
                </c:pt>
                <c:pt idx="98416">
                  <c:v>1</c:v>
                </c:pt>
                <c:pt idx="98417">
                  <c:v>1</c:v>
                </c:pt>
                <c:pt idx="98418">
                  <c:v>1</c:v>
                </c:pt>
                <c:pt idx="98419">
                  <c:v>1</c:v>
                </c:pt>
                <c:pt idx="98420">
                  <c:v>1</c:v>
                </c:pt>
                <c:pt idx="98421">
                  <c:v>1</c:v>
                </c:pt>
                <c:pt idx="98422">
                  <c:v>1</c:v>
                </c:pt>
                <c:pt idx="98423">
                  <c:v>1</c:v>
                </c:pt>
                <c:pt idx="98424">
                  <c:v>1</c:v>
                </c:pt>
                <c:pt idx="98425">
                  <c:v>1</c:v>
                </c:pt>
                <c:pt idx="98426">
                  <c:v>1</c:v>
                </c:pt>
                <c:pt idx="98427">
                  <c:v>1</c:v>
                </c:pt>
                <c:pt idx="98428">
                  <c:v>1</c:v>
                </c:pt>
                <c:pt idx="98429">
                  <c:v>1</c:v>
                </c:pt>
                <c:pt idx="98430">
                  <c:v>1</c:v>
                </c:pt>
                <c:pt idx="98431">
                  <c:v>1</c:v>
                </c:pt>
                <c:pt idx="98432">
                  <c:v>1</c:v>
                </c:pt>
                <c:pt idx="98433">
                  <c:v>1</c:v>
                </c:pt>
                <c:pt idx="98434">
                  <c:v>1</c:v>
                </c:pt>
                <c:pt idx="98435">
                  <c:v>1</c:v>
                </c:pt>
                <c:pt idx="98436">
                  <c:v>1</c:v>
                </c:pt>
                <c:pt idx="98437">
                  <c:v>1</c:v>
                </c:pt>
                <c:pt idx="98438">
                  <c:v>1</c:v>
                </c:pt>
                <c:pt idx="98439">
                  <c:v>1</c:v>
                </c:pt>
                <c:pt idx="98440">
                  <c:v>1</c:v>
                </c:pt>
                <c:pt idx="98441">
                  <c:v>1</c:v>
                </c:pt>
                <c:pt idx="98442">
                  <c:v>1</c:v>
                </c:pt>
                <c:pt idx="98443">
                  <c:v>1</c:v>
                </c:pt>
                <c:pt idx="98444">
                  <c:v>1</c:v>
                </c:pt>
                <c:pt idx="98445">
                  <c:v>1</c:v>
                </c:pt>
                <c:pt idx="98446">
                  <c:v>1</c:v>
                </c:pt>
                <c:pt idx="98447">
                  <c:v>1</c:v>
                </c:pt>
                <c:pt idx="98448">
                  <c:v>1</c:v>
                </c:pt>
                <c:pt idx="98449">
                  <c:v>1</c:v>
                </c:pt>
                <c:pt idx="98450">
                  <c:v>1</c:v>
                </c:pt>
                <c:pt idx="98451">
                  <c:v>1</c:v>
                </c:pt>
                <c:pt idx="98452">
                  <c:v>1</c:v>
                </c:pt>
                <c:pt idx="98453">
                  <c:v>1</c:v>
                </c:pt>
                <c:pt idx="98454">
                  <c:v>1</c:v>
                </c:pt>
                <c:pt idx="98455">
                  <c:v>1</c:v>
                </c:pt>
                <c:pt idx="98456">
                  <c:v>1</c:v>
                </c:pt>
                <c:pt idx="98457">
                  <c:v>1</c:v>
                </c:pt>
                <c:pt idx="98458">
                  <c:v>1</c:v>
                </c:pt>
                <c:pt idx="98459">
                  <c:v>1</c:v>
                </c:pt>
                <c:pt idx="98460">
                  <c:v>1</c:v>
                </c:pt>
                <c:pt idx="98461">
                  <c:v>1</c:v>
                </c:pt>
                <c:pt idx="98462">
                  <c:v>1</c:v>
                </c:pt>
                <c:pt idx="98463">
                  <c:v>1</c:v>
                </c:pt>
                <c:pt idx="98464">
                  <c:v>1</c:v>
                </c:pt>
                <c:pt idx="98465">
                  <c:v>1</c:v>
                </c:pt>
                <c:pt idx="98466">
                  <c:v>1</c:v>
                </c:pt>
                <c:pt idx="98467">
                  <c:v>1</c:v>
                </c:pt>
                <c:pt idx="98468">
                  <c:v>1</c:v>
                </c:pt>
                <c:pt idx="98469">
                  <c:v>1</c:v>
                </c:pt>
                <c:pt idx="98470">
                  <c:v>1</c:v>
                </c:pt>
                <c:pt idx="98471">
                  <c:v>1</c:v>
                </c:pt>
                <c:pt idx="98472">
                  <c:v>1</c:v>
                </c:pt>
                <c:pt idx="98473">
                  <c:v>1</c:v>
                </c:pt>
                <c:pt idx="98474">
                  <c:v>1</c:v>
                </c:pt>
                <c:pt idx="98475">
                  <c:v>1</c:v>
                </c:pt>
                <c:pt idx="98476">
                  <c:v>1</c:v>
                </c:pt>
                <c:pt idx="98477">
                  <c:v>1</c:v>
                </c:pt>
                <c:pt idx="98478">
                  <c:v>1</c:v>
                </c:pt>
                <c:pt idx="98479">
                  <c:v>1</c:v>
                </c:pt>
                <c:pt idx="98480">
                  <c:v>1</c:v>
                </c:pt>
                <c:pt idx="98481">
                  <c:v>1</c:v>
                </c:pt>
                <c:pt idx="98482">
                  <c:v>1</c:v>
                </c:pt>
                <c:pt idx="98483">
                  <c:v>1</c:v>
                </c:pt>
                <c:pt idx="98484">
                  <c:v>1</c:v>
                </c:pt>
                <c:pt idx="98485">
                  <c:v>1</c:v>
                </c:pt>
                <c:pt idx="98486">
                  <c:v>1</c:v>
                </c:pt>
                <c:pt idx="98487">
                  <c:v>1</c:v>
                </c:pt>
                <c:pt idx="98488">
                  <c:v>1</c:v>
                </c:pt>
                <c:pt idx="98489">
                  <c:v>1</c:v>
                </c:pt>
                <c:pt idx="98490">
                  <c:v>1</c:v>
                </c:pt>
                <c:pt idx="98491">
                  <c:v>1</c:v>
                </c:pt>
                <c:pt idx="98492">
                  <c:v>1</c:v>
                </c:pt>
                <c:pt idx="98493">
                  <c:v>1</c:v>
                </c:pt>
                <c:pt idx="98494">
                  <c:v>1</c:v>
                </c:pt>
                <c:pt idx="98495">
                  <c:v>1</c:v>
                </c:pt>
                <c:pt idx="98496">
                  <c:v>1</c:v>
                </c:pt>
                <c:pt idx="98497">
                  <c:v>1</c:v>
                </c:pt>
                <c:pt idx="98498">
                  <c:v>1</c:v>
                </c:pt>
                <c:pt idx="98499">
                  <c:v>1</c:v>
                </c:pt>
                <c:pt idx="98500">
                  <c:v>1</c:v>
                </c:pt>
                <c:pt idx="98501">
                  <c:v>1</c:v>
                </c:pt>
                <c:pt idx="98502">
                  <c:v>1</c:v>
                </c:pt>
                <c:pt idx="98503">
                  <c:v>1</c:v>
                </c:pt>
                <c:pt idx="98504">
                  <c:v>1</c:v>
                </c:pt>
                <c:pt idx="98505">
                  <c:v>1</c:v>
                </c:pt>
                <c:pt idx="98506">
                  <c:v>1</c:v>
                </c:pt>
                <c:pt idx="98507">
                  <c:v>1</c:v>
                </c:pt>
                <c:pt idx="98508">
                  <c:v>1</c:v>
                </c:pt>
                <c:pt idx="98509">
                  <c:v>1</c:v>
                </c:pt>
                <c:pt idx="98510">
                  <c:v>1</c:v>
                </c:pt>
                <c:pt idx="98511">
                  <c:v>1</c:v>
                </c:pt>
                <c:pt idx="98512">
                  <c:v>1</c:v>
                </c:pt>
                <c:pt idx="98513">
                  <c:v>1</c:v>
                </c:pt>
                <c:pt idx="98514">
                  <c:v>1</c:v>
                </c:pt>
                <c:pt idx="98515">
                  <c:v>1</c:v>
                </c:pt>
                <c:pt idx="98516">
                  <c:v>1</c:v>
                </c:pt>
                <c:pt idx="98517">
                  <c:v>1</c:v>
                </c:pt>
                <c:pt idx="98518">
                  <c:v>1</c:v>
                </c:pt>
                <c:pt idx="98519">
                  <c:v>1</c:v>
                </c:pt>
                <c:pt idx="98520">
                  <c:v>1</c:v>
                </c:pt>
                <c:pt idx="98521">
                  <c:v>1</c:v>
                </c:pt>
                <c:pt idx="98522">
                  <c:v>1</c:v>
                </c:pt>
                <c:pt idx="98523">
                  <c:v>1</c:v>
                </c:pt>
                <c:pt idx="98524">
                  <c:v>1</c:v>
                </c:pt>
                <c:pt idx="98525">
                  <c:v>1</c:v>
                </c:pt>
                <c:pt idx="98526">
                  <c:v>1</c:v>
                </c:pt>
                <c:pt idx="98527">
                  <c:v>1</c:v>
                </c:pt>
                <c:pt idx="98528">
                  <c:v>1</c:v>
                </c:pt>
                <c:pt idx="98529">
                  <c:v>1</c:v>
                </c:pt>
                <c:pt idx="98530">
                  <c:v>1</c:v>
                </c:pt>
                <c:pt idx="98531">
                  <c:v>1</c:v>
                </c:pt>
                <c:pt idx="98532">
                  <c:v>1</c:v>
                </c:pt>
                <c:pt idx="98533">
                  <c:v>1</c:v>
                </c:pt>
                <c:pt idx="98534">
                  <c:v>1</c:v>
                </c:pt>
                <c:pt idx="98535">
                  <c:v>1</c:v>
                </c:pt>
                <c:pt idx="98536">
                  <c:v>1</c:v>
                </c:pt>
                <c:pt idx="98537">
                  <c:v>1</c:v>
                </c:pt>
                <c:pt idx="98538">
                  <c:v>1</c:v>
                </c:pt>
                <c:pt idx="98539">
                  <c:v>1</c:v>
                </c:pt>
                <c:pt idx="98540">
                  <c:v>1</c:v>
                </c:pt>
                <c:pt idx="98541">
                  <c:v>1</c:v>
                </c:pt>
                <c:pt idx="98542">
                  <c:v>1</c:v>
                </c:pt>
                <c:pt idx="98543">
                  <c:v>1</c:v>
                </c:pt>
                <c:pt idx="98544">
                  <c:v>1</c:v>
                </c:pt>
                <c:pt idx="98545">
                  <c:v>1</c:v>
                </c:pt>
                <c:pt idx="98546">
                  <c:v>1</c:v>
                </c:pt>
                <c:pt idx="98547">
                  <c:v>1</c:v>
                </c:pt>
                <c:pt idx="98548">
                  <c:v>1</c:v>
                </c:pt>
                <c:pt idx="98549">
                  <c:v>1</c:v>
                </c:pt>
                <c:pt idx="98550">
                  <c:v>1</c:v>
                </c:pt>
                <c:pt idx="98551">
                  <c:v>1</c:v>
                </c:pt>
                <c:pt idx="98552">
                  <c:v>1</c:v>
                </c:pt>
                <c:pt idx="98553">
                  <c:v>1</c:v>
                </c:pt>
                <c:pt idx="98554">
                  <c:v>1</c:v>
                </c:pt>
                <c:pt idx="98555">
                  <c:v>1</c:v>
                </c:pt>
                <c:pt idx="98556">
                  <c:v>1</c:v>
                </c:pt>
                <c:pt idx="98557">
                  <c:v>1</c:v>
                </c:pt>
                <c:pt idx="98558">
                  <c:v>1</c:v>
                </c:pt>
                <c:pt idx="98559">
                  <c:v>1</c:v>
                </c:pt>
                <c:pt idx="98560">
                  <c:v>1</c:v>
                </c:pt>
                <c:pt idx="98561">
                  <c:v>1</c:v>
                </c:pt>
                <c:pt idx="98562">
                  <c:v>1</c:v>
                </c:pt>
                <c:pt idx="98563">
                  <c:v>1</c:v>
                </c:pt>
                <c:pt idx="98564">
                  <c:v>1</c:v>
                </c:pt>
                <c:pt idx="98565">
                  <c:v>1</c:v>
                </c:pt>
                <c:pt idx="98566">
                  <c:v>1</c:v>
                </c:pt>
                <c:pt idx="98567">
                  <c:v>1</c:v>
                </c:pt>
                <c:pt idx="98568">
                  <c:v>1</c:v>
                </c:pt>
                <c:pt idx="98569">
                  <c:v>1</c:v>
                </c:pt>
                <c:pt idx="98570">
                  <c:v>1</c:v>
                </c:pt>
                <c:pt idx="98571">
                  <c:v>1</c:v>
                </c:pt>
                <c:pt idx="98572">
                  <c:v>1</c:v>
                </c:pt>
                <c:pt idx="98573">
                  <c:v>1</c:v>
                </c:pt>
                <c:pt idx="98574">
                  <c:v>1</c:v>
                </c:pt>
                <c:pt idx="98575">
                  <c:v>1</c:v>
                </c:pt>
                <c:pt idx="98576">
                  <c:v>1</c:v>
                </c:pt>
                <c:pt idx="98577">
                  <c:v>1</c:v>
                </c:pt>
                <c:pt idx="98578">
                  <c:v>1</c:v>
                </c:pt>
                <c:pt idx="98579">
                  <c:v>1</c:v>
                </c:pt>
                <c:pt idx="98580">
                  <c:v>1</c:v>
                </c:pt>
                <c:pt idx="98581">
                  <c:v>1</c:v>
                </c:pt>
                <c:pt idx="98582">
                  <c:v>1</c:v>
                </c:pt>
                <c:pt idx="98583">
                  <c:v>1</c:v>
                </c:pt>
                <c:pt idx="98584">
                  <c:v>1</c:v>
                </c:pt>
                <c:pt idx="98585">
                  <c:v>1</c:v>
                </c:pt>
                <c:pt idx="98586">
                  <c:v>1</c:v>
                </c:pt>
                <c:pt idx="98587">
                  <c:v>1</c:v>
                </c:pt>
                <c:pt idx="98588">
                  <c:v>1</c:v>
                </c:pt>
                <c:pt idx="98589">
                  <c:v>1</c:v>
                </c:pt>
                <c:pt idx="98590">
                  <c:v>1</c:v>
                </c:pt>
                <c:pt idx="98591">
                  <c:v>1</c:v>
                </c:pt>
                <c:pt idx="98592">
                  <c:v>1</c:v>
                </c:pt>
                <c:pt idx="98593">
                  <c:v>1</c:v>
                </c:pt>
                <c:pt idx="98594">
                  <c:v>1</c:v>
                </c:pt>
                <c:pt idx="98595">
                  <c:v>1</c:v>
                </c:pt>
                <c:pt idx="98596">
                  <c:v>1</c:v>
                </c:pt>
                <c:pt idx="98597">
                  <c:v>1</c:v>
                </c:pt>
                <c:pt idx="98598">
                  <c:v>1</c:v>
                </c:pt>
                <c:pt idx="98599">
                  <c:v>1</c:v>
                </c:pt>
                <c:pt idx="98600">
                  <c:v>1</c:v>
                </c:pt>
                <c:pt idx="98601">
                  <c:v>1</c:v>
                </c:pt>
                <c:pt idx="98602">
                  <c:v>1</c:v>
                </c:pt>
                <c:pt idx="98603">
                  <c:v>1</c:v>
                </c:pt>
                <c:pt idx="98604">
                  <c:v>1</c:v>
                </c:pt>
                <c:pt idx="98605">
                  <c:v>1</c:v>
                </c:pt>
                <c:pt idx="98606">
                  <c:v>1</c:v>
                </c:pt>
                <c:pt idx="98607">
                  <c:v>1</c:v>
                </c:pt>
                <c:pt idx="98608">
                  <c:v>1</c:v>
                </c:pt>
                <c:pt idx="98609">
                  <c:v>1</c:v>
                </c:pt>
                <c:pt idx="98610">
                  <c:v>1</c:v>
                </c:pt>
                <c:pt idx="98611">
                  <c:v>1</c:v>
                </c:pt>
                <c:pt idx="98612">
                  <c:v>1</c:v>
                </c:pt>
                <c:pt idx="98613">
                  <c:v>1</c:v>
                </c:pt>
                <c:pt idx="98614">
                  <c:v>1</c:v>
                </c:pt>
                <c:pt idx="98615">
                  <c:v>1</c:v>
                </c:pt>
                <c:pt idx="98616">
                  <c:v>1</c:v>
                </c:pt>
                <c:pt idx="98617">
                  <c:v>1</c:v>
                </c:pt>
                <c:pt idx="98618">
                  <c:v>1</c:v>
                </c:pt>
                <c:pt idx="98619">
                  <c:v>1</c:v>
                </c:pt>
                <c:pt idx="98620">
                  <c:v>1</c:v>
                </c:pt>
                <c:pt idx="98621">
                  <c:v>1</c:v>
                </c:pt>
                <c:pt idx="98622">
                  <c:v>1</c:v>
                </c:pt>
                <c:pt idx="98623">
                  <c:v>1</c:v>
                </c:pt>
                <c:pt idx="98624">
                  <c:v>1</c:v>
                </c:pt>
                <c:pt idx="98625">
                  <c:v>1</c:v>
                </c:pt>
                <c:pt idx="98626">
                  <c:v>1</c:v>
                </c:pt>
                <c:pt idx="98627">
                  <c:v>1</c:v>
                </c:pt>
                <c:pt idx="98628">
                  <c:v>1</c:v>
                </c:pt>
                <c:pt idx="98629">
                  <c:v>1</c:v>
                </c:pt>
                <c:pt idx="98630">
                  <c:v>1</c:v>
                </c:pt>
                <c:pt idx="98631">
                  <c:v>1</c:v>
                </c:pt>
                <c:pt idx="98632">
                  <c:v>1</c:v>
                </c:pt>
                <c:pt idx="98633">
                  <c:v>1</c:v>
                </c:pt>
                <c:pt idx="98634">
                  <c:v>1</c:v>
                </c:pt>
                <c:pt idx="98635">
                  <c:v>1</c:v>
                </c:pt>
                <c:pt idx="98636">
                  <c:v>1</c:v>
                </c:pt>
                <c:pt idx="98637">
                  <c:v>1</c:v>
                </c:pt>
                <c:pt idx="98638">
                  <c:v>1</c:v>
                </c:pt>
                <c:pt idx="98639">
                  <c:v>1</c:v>
                </c:pt>
                <c:pt idx="98640">
                  <c:v>1</c:v>
                </c:pt>
                <c:pt idx="98641">
                  <c:v>1</c:v>
                </c:pt>
                <c:pt idx="98642">
                  <c:v>1</c:v>
                </c:pt>
                <c:pt idx="98643">
                  <c:v>1</c:v>
                </c:pt>
                <c:pt idx="98644">
                  <c:v>1</c:v>
                </c:pt>
                <c:pt idx="98645">
                  <c:v>1</c:v>
                </c:pt>
                <c:pt idx="98646">
                  <c:v>1</c:v>
                </c:pt>
                <c:pt idx="98647">
                  <c:v>1</c:v>
                </c:pt>
                <c:pt idx="98648">
                  <c:v>1</c:v>
                </c:pt>
                <c:pt idx="98649">
                  <c:v>1</c:v>
                </c:pt>
                <c:pt idx="98650">
                  <c:v>1</c:v>
                </c:pt>
                <c:pt idx="98651">
                  <c:v>1</c:v>
                </c:pt>
                <c:pt idx="98652">
                  <c:v>1</c:v>
                </c:pt>
                <c:pt idx="98653">
                  <c:v>1</c:v>
                </c:pt>
                <c:pt idx="98654">
                  <c:v>1</c:v>
                </c:pt>
                <c:pt idx="98655">
                  <c:v>1</c:v>
                </c:pt>
                <c:pt idx="98656">
                  <c:v>1</c:v>
                </c:pt>
                <c:pt idx="98657">
                  <c:v>1</c:v>
                </c:pt>
                <c:pt idx="98658">
                  <c:v>1</c:v>
                </c:pt>
                <c:pt idx="98659">
                  <c:v>1</c:v>
                </c:pt>
                <c:pt idx="98660">
                  <c:v>1</c:v>
                </c:pt>
                <c:pt idx="98661">
                  <c:v>1</c:v>
                </c:pt>
                <c:pt idx="98662">
                  <c:v>1</c:v>
                </c:pt>
                <c:pt idx="98663">
                  <c:v>1</c:v>
                </c:pt>
                <c:pt idx="98664">
                  <c:v>1</c:v>
                </c:pt>
                <c:pt idx="98665">
                  <c:v>1</c:v>
                </c:pt>
                <c:pt idx="98666">
                  <c:v>1</c:v>
                </c:pt>
                <c:pt idx="98667">
                  <c:v>1</c:v>
                </c:pt>
                <c:pt idx="98668">
                  <c:v>1</c:v>
                </c:pt>
                <c:pt idx="98669">
                  <c:v>1</c:v>
                </c:pt>
                <c:pt idx="98670">
                  <c:v>1</c:v>
                </c:pt>
                <c:pt idx="98671">
                  <c:v>1</c:v>
                </c:pt>
                <c:pt idx="98672">
                  <c:v>1</c:v>
                </c:pt>
                <c:pt idx="98673">
                  <c:v>1</c:v>
                </c:pt>
                <c:pt idx="98674">
                  <c:v>1</c:v>
                </c:pt>
                <c:pt idx="98675">
                  <c:v>1</c:v>
                </c:pt>
                <c:pt idx="98676">
                  <c:v>1</c:v>
                </c:pt>
                <c:pt idx="98677">
                  <c:v>1</c:v>
                </c:pt>
                <c:pt idx="98678">
                  <c:v>1</c:v>
                </c:pt>
                <c:pt idx="98679">
                  <c:v>1</c:v>
                </c:pt>
                <c:pt idx="98680">
                  <c:v>1</c:v>
                </c:pt>
                <c:pt idx="98681">
                  <c:v>1</c:v>
                </c:pt>
                <c:pt idx="98682">
                  <c:v>1</c:v>
                </c:pt>
                <c:pt idx="98683">
                  <c:v>1</c:v>
                </c:pt>
                <c:pt idx="98684">
                  <c:v>1</c:v>
                </c:pt>
                <c:pt idx="98685">
                  <c:v>1</c:v>
                </c:pt>
                <c:pt idx="98686">
                  <c:v>1</c:v>
                </c:pt>
                <c:pt idx="98687">
                  <c:v>1</c:v>
                </c:pt>
                <c:pt idx="98688">
                  <c:v>1</c:v>
                </c:pt>
                <c:pt idx="98689">
                  <c:v>1</c:v>
                </c:pt>
                <c:pt idx="98690">
                  <c:v>1</c:v>
                </c:pt>
                <c:pt idx="98691">
                  <c:v>1</c:v>
                </c:pt>
                <c:pt idx="98692">
                  <c:v>1</c:v>
                </c:pt>
                <c:pt idx="98693">
                  <c:v>1</c:v>
                </c:pt>
                <c:pt idx="98694">
                  <c:v>1</c:v>
                </c:pt>
                <c:pt idx="98695">
                  <c:v>1</c:v>
                </c:pt>
                <c:pt idx="98696">
                  <c:v>1</c:v>
                </c:pt>
                <c:pt idx="98697">
                  <c:v>1</c:v>
                </c:pt>
                <c:pt idx="98698">
                  <c:v>1</c:v>
                </c:pt>
                <c:pt idx="98699">
                  <c:v>1</c:v>
                </c:pt>
                <c:pt idx="98700">
                  <c:v>1</c:v>
                </c:pt>
                <c:pt idx="98701">
                  <c:v>1</c:v>
                </c:pt>
                <c:pt idx="98702">
                  <c:v>1</c:v>
                </c:pt>
                <c:pt idx="98703">
                  <c:v>1</c:v>
                </c:pt>
                <c:pt idx="98704">
                  <c:v>1</c:v>
                </c:pt>
                <c:pt idx="98705">
                  <c:v>1</c:v>
                </c:pt>
                <c:pt idx="98706">
                  <c:v>1</c:v>
                </c:pt>
                <c:pt idx="98707">
                  <c:v>1</c:v>
                </c:pt>
                <c:pt idx="98708">
                  <c:v>1</c:v>
                </c:pt>
                <c:pt idx="98709">
                  <c:v>1</c:v>
                </c:pt>
                <c:pt idx="98710">
                  <c:v>1</c:v>
                </c:pt>
                <c:pt idx="98711">
                  <c:v>1</c:v>
                </c:pt>
                <c:pt idx="98712">
                  <c:v>1</c:v>
                </c:pt>
                <c:pt idx="98713">
                  <c:v>1</c:v>
                </c:pt>
                <c:pt idx="98714">
                  <c:v>1</c:v>
                </c:pt>
                <c:pt idx="98715">
                  <c:v>1</c:v>
                </c:pt>
                <c:pt idx="98716">
                  <c:v>1</c:v>
                </c:pt>
                <c:pt idx="98717">
                  <c:v>1</c:v>
                </c:pt>
                <c:pt idx="98718">
                  <c:v>1</c:v>
                </c:pt>
                <c:pt idx="98719">
                  <c:v>1</c:v>
                </c:pt>
                <c:pt idx="98720">
                  <c:v>1</c:v>
                </c:pt>
                <c:pt idx="98721">
                  <c:v>1</c:v>
                </c:pt>
                <c:pt idx="98722">
                  <c:v>1</c:v>
                </c:pt>
                <c:pt idx="98723">
                  <c:v>1</c:v>
                </c:pt>
                <c:pt idx="98724">
                  <c:v>1</c:v>
                </c:pt>
                <c:pt idx="98725">
                  <c:v>1</c:v>
                </c:pt>
                <c:pt idx="98726">
                  <c:v>1</c:v>
                </c:pt>
                <c:pt idx="98727">
                  <c:v>1</c:v>
                </c:pt>
                <c:pt idx="98728">
                  <c:v>1</c:v>
                </c:pt>
                <c:pt idx="98729">
                  <c:v>1</c:v>
                </c:pt>
                <c:pt idx="98730">
                  <c:v>1</c:v>
                </c:pt>
                <c:pt idx="98731">
                  <c:v>1</c:v>
                </c:pt>
                <c:pt idx="98732">
                  <c:v>1</c:v>
                </c:pt>
                <c:pt idx="98733">
                  <c:v>1</c:v>
                </c:pt>
                <c:pt idx="98734">
                  <c:v>1</c:v>
                </c:pt>
                <c:pt idx="98735">
                  <c:v>1</c:v>
                </c:pt>
                <c:pt idx="98736">
                  <c:v>1</c:v>
                </c:pt>
                <c:pt idx="98737">
                  <c:v>1</c:v>
                </c:pt>
                <c:pt idx="98738">
                  <c:v>1</c:v>
                </c:pt>
                <c:pt idx="98739">
                  <c:v>1</c:v>
                </c:pt>
                <c:pt idx="98740">
                  <c:v>1</c:v>
                </c:pt>
                <c:pt idx="98741">
                  <c:v>1</c:v>
                </c:pt>
                <c:pt idx="98742">
                  <c:v>1</c:v>
                </c:pt>
                <c:pt idx="98743">
                  <c:v>1</c:v>
                </c:pt>
                <c:pt idx="98744">
                  <c:v>1</c:v>
                </c:pt>
                <c:pt idx="98745">
                  <c:v>1</c:v>
                </c:pt>
                <c:pt idx="98746">
                  <c:v>1</c:v>
                </c:pt>
                <c:pt idx="98747">
                  <c:v>1</c:v>
                </c:pt>
                <c:pt idx="98748">
                  <c:v>1</c:v>
                </c:pt>
                <c:pt idx="98749">
                  <c:v>1</c:v>
                </c:pt>
                <c:pt idx="98750">
                  <c:v>1</c:v>
                </c:pt>
                <c:pt idx="98751">
                  <c:v>1</c:v>
                </c:pt>
                <c:pt idx="98752">
                  <c:v>1</c:v>
                </c:pt>
                <c:pt idx="98753">
                  <c:v>1</c:v>
                </c:pt>
                <c:pt idx="98754">
                  <c:v>1</c:v>
                </c:pt>
                <c:pt idx="98755">
                  <c:v>1</c:v>
                </c:pt>
                <c:pt idx="98756">
                  <c:v>1</c:v>
                </c:pt>
                <c:pt idx="98757">
                  <c:v>1</c:v>
                </c:pt>
                <c:pt idx="98758">
                  <c:v>1</c:v>
                </c:pt>
                <c:pt idx="98759">
                  <c:v>1</c:v>
                </c:pt>
                <c:pt idx="98760">
                  <c:v>1</c:v>
                </c:pt>
                <c:pt idx="98761">
                  <c:v>1</c:v>
                </c:pt>
                <c:pt idx="98762">
                  <c:v>1</c:v>
                </c:pt>
                <c:pt idx="98763">
                  <c:v>1</c:v>
                </c:pt>
                <c:pt idx="98764">
                  <c:v>1</c:v>
                </c:pt>
                <c:pt idx="98765">
                  <c:v>1</c:v>
                </c:pt>
                <c:pt idx="98766">
                  <c:v>1</c:v>
                </c:pt>
                <c:pt idx="98767">
                  <c:v>1</c:v>
                </c:pt>
                <c:pt idx="98768">
                  <c:v>1</c:v>
                </c:pt>
                <c:pt idx="98769">
                  <c:v>1</c:v>
                </c:pt>
                <c:pt idx="98770">
                  <c:v>1</c:v>
                </c:pt>
                <c:pt idx="98771">
                  <c:v>1</c:v>
                </c:pt>
                <c:pt idx="98772">
                  <c:v>1</c:v>
                </c:pt>
                <c:pt idx="98773">
                  <c:v>1</c:v>
                </c:pt>
                <c:pt idx="98774">
                  <c:v>1</c:v>
                </c:pt>
                <c:pt idx="98775">
                  <c:v>1</c:v>
                </c:pt>
                <c:pt idx="98776">
                  <c:v>1</c:v>
                </c:pt>
                <c:pt idx="98777">
                  <c:v>1</c:v>
                </c:pt>
                <c:pt idx="98778">
                  <c:v>1</c:v>
                </c:pt>
                <c:pt idx="98779">
                  <c:v>1</c:v>
                </c:pt>
                <c:pt idx="98780">
                  <c:v>1</c:v>
                </c:pt>
                <c:pt idx="98781">
                  <c:v>1</c:v>
                </c:pt>
                <c:pt idx="98782">
                  <c:v>1</c:v>
                </c:pt>
                <c:pt idx="98783">
                  <c:v>1</c:v>
                </c:pt>
                <c:pt idx="98784">
                  <c:v>1</c:v>
                </c:pt>
                <c:pt idx="98785">
                  <c:v>1</c:v>
                </c:pt>
                <c:pt idx="98786">
                  <c:v>1</c:v>
                </c:pt>
                <c:pt idx="98787">
                  <c:v>1</c:v>
                </c:pt>
                <c:pt idx="98788">
                  <c:v>1</c:v>
                </c:pt>
                <c:pt idx="98789">
                  <c:v>1</c:v>
                </c:pt>
                <c:pt idx="98790">
                  <c:v>1</c:v>
                </c:pt>
                <c:pt idx="98791">
                  <c:v>1</c:v>
                </c:pt>
                <c:pt idx="98792">
                  <c:v>1</c:v>
                </c:pt>
                <c:pt idx="98793">
                  <c:v>1</c:v>
                </c:pt>
                <c:pt idx="98794">
                  <c:v>1</c:v>
                </c:pt>
                <c:pt idx="98795">
                  <c:v>1</c:v>
                </c:pt>
                <c:pt idx="98796">
                  <c:v>1</c:v>
                </c:pt>
                <c:pt idx="98797">
                  <c:v>1</c:v>
                </c:pt>
                <c:pt idx="98798">
                  <c:v>1</c:v>
                </c:pt>
                <c:pt idx="98799">
                  <c:v>1</c:v>
                </c:pt>
                <c:pt idx="98800">
                  <c:v>1</c:v>
                </c:pt>
                <c:pt idx="98801">
                  <c:v>1</c:v>
                </c:pt>
                <c:pt idx="98802">
                  <c:v>1</c:v>
                </c:pt>
                <c:pt idx="98803">
                  <c:v>1</c:v>
                </c:pt>
                <c:pt idx="98804">
                  <c:v>1</c:v>
                </c:pt>
                <c:pt idx="98805">
                  <c:v>1</c:v>
                </c:pt>
                <c:pt idx="98806">
                  <c:v>1</c:v>
                </c:pt>
                <c:pt idx="98807">
                  <c:v>1</c:v>
                </c:pt>
                <c:pt idx="98808">
                  <c:v>1</c:v>
                </c:pt>
                <c:pt idx="98809">
                  <c:v>1</c:v>
                </c:pt>
                <c:pt idx="98810">
                  <c:v>1</c:v>
                </c:pt>
                <c:pt idx="98811">
                  <c:v>1</c:v>
                </c:pt>
                <c:pt idx="98812">
                  <c:v>1</c:v>
                </c:pt>
                <c:pt idx="98813">
                  <c:v>1</c:v>
                </c:pt>
                <c:pt idx="98814">
                  <c:v>1</c:v>
                </c:pt>
                <c:pt idx="98815">
                  <c:v>1</c:v>
                </c:pt>
                <c:pt idx="98816">
                  <c:v>1</c:v>
                </c:pt>
                <c:pt idx="98817">
                  <c:v>1</c:v>
                </c:pt>
                <c:pt idx="98818">
                  <c:v>1</c:v>
                </c:pt>
                <c:pt idx="98819">
                  <c:v>1</c:v>
                </c:pt>
                <c:pt idx="98820">
                  <c:v>1</c:v>
                </c:pt>
                <c:pt idx="98821">
                  <c:v>1</c:v>
                </c:pt>
                <c:pt idx="98822">
                  <c:v>1</c:v>
                </c:pt>
                <c:pt idx="98823">
                  <c:v>1</c:v>
                </c:pt>
                <c:pt idx="98824">
                  <c:v>1</c:v>
                </c:pt>
                <c:pt idx="98825">
                  <c:v>1</c:v>
                </c:pt>
                <c:pt idx="98826">
                  <c:v>1</c:v>
                </c:pt>
                <c:pt idx="98827">
                  <c:v>1</c:v>
                </c:pt>
                <c:pt idx="98828">
                  <c:v>1</c:v>
                </c:pt>
                <c:pt idx="98829">
                  <c:v>1</c:v>
                </c:pt>
                <c:pt idx="98830">
                  <c:v>1</c:v>
                </c:pt>
                <c:pt idx="98831">
                  <c:v>1</c:v>
                </c:pt>
                <c:pt idx="98832">
                  <c:v>1</c:v>
                </c:pt>
                <c:pt idx="98833">
                  <c:v>1</c:v>
                </c:pt>
                <c:pt idx="98834">
                  <c:v>1</c:v>
                </c:pt>
                <c:pt idx="98835">
                  <c:v>1</c:v>
                </c:pt>
                <c:pt idx="98836">
                  <c:v>1</c:v>
                </c:pt>
                <c:pt idx="98837">
                  <c:v>1</c:v>
                </c:pt>
                <c:pt idx="98838">
                  <c:v>1</c:v>
                </c:pt>
                <c:pt idx="98839">
                  <c:v>1</c:v>
                </c:pt>
                <c:pt idx="98840">
                  <c:v>1</c:v>
                </c:pt>
                <c:pt idx="98841">
                  <c:v>1</c:v>
                </c:pt>
                <c:pt idx="98842">
                  <c:v>1</c:v>
                </c:pt>
                <c:pt idx="98843">
                  <c:v>1</c:v>
                </c:pt>
                <c:pt idx="98844">
                  <c:v>1</c:v>
                </c:pt>
                <c:pt idx="98845">
                  <c:v>1</c:v>
                </c:pt>
                <c:pt idx="98846">
                  <c:v>1</c:v>
                </c:pt>
                <c:pt idx="98847">
                  <c:v>1</c:v>
                </c:pt>
                <c:pt idx="98848">
                  <c:v>1</c:v>
                </c:pt>
                <c:pt idx="98849">
                  <c:v>1</c:v>
                </c:pt>
                <c:pt idx="98850">
                  <c:v>1</c:v>
                </c:pt>
                <c:pt idx="98851">
                  <c:v>1</c:v>
                </c:pt>
                <c:pt idx="98852">
                  <c:v>1</c:v>
                </c:pt>
                <c:pt idx="98853">
                  <c:v>1</c:v>
                </c:pt>
                <c:pt idx="98854">
                  <c:v>1</c:v>
                </c:pt>
                <c:pt idx="98855">
                  <c:v>1</c:v>
                </c:pt>
                <c:pt idx="98856">
                  <c:v>1</c:v>
                </c:pt>
                <c:pt idx="98857">
                  <c:v>1</c:v>
                </c:pt>
                <c:pt idx="98858">
                  <c:v>1</c:v>
                </c:pt>
                <c:pt idx="98859">
                  <c:v>1</c:v>
                </c:pt>
                <c:pt idx="98860">
                  <c:v>1</c:v>
                </c:pt>
                <c:pt idx="98861">
                  <c:v>1</c:v>
                </c:pt>
                <c:pt idx="98862">
                  <c:v>1</c:v>
                </c:pt>
                <c:pt idx="98863">
                  <c:v>1</c:v>
                </c:pt>
                <c:pt idx="98864">
                  <c:v>1</c:v>
                </c:pt>
                <c:pt idx="98865">
                  <c:v>1</c:v>
                </c:pt>
                <c:pt idx="98866">
                  <c:v>1</c:v>
                </c:pt>
                <c:pt idx="98867">
                  <c:v>1</c:v>
                </c:pt>
                <c:pt idx="98868">
                  <c:v>1</c:v>
                </c:pt>
                <c:pt idx="98869">
                  <c:v>1</c:v>
                </c:pt>
                <c:pt idx="98870">
                  <c:v>1</c:v>
                </c:pt>
                <c:pt idx="98871">
                  <c:v>1</c:v>
                </c:pt>
                <c:pt idx="98872">
                  <c:v>1</c:v>
                </c:pt>
                <c:pt idx="98873">
                  <c:v>1</c:v>
                </c:pt>
                <c:pt idx="98874">
                  <c:v>1</c:v>
                </c:pt>
                <c:pt idx="98875">
                  <c:v>1</c:v>
                </c:pt>
                <c:pt idx="98876">
                  <c:v>1</c:v>
                </c:pt>
                <c:pt idx="98877">
                  <c:v>1</c:v>
                </c:pt>
                <c:pt idx="98878">
                  <c:v>1</c:v>
                </c:pt>
                <c:pt idx="98879">
                  <c:v>1</c:v>
                </c:pt>
                <c:pt idx="98880">
                  <c:v>1</c:v>
                </c:pt>
                <c:pt idx="98881">
                  <c:v>1</c:v>
                </c:pt>
                <c:pt idx="98882">
                  <c:v>1</c:v>
                </c:pt>
                <c:pt idx="98883">
                  <c:v>1</c:v>
                </c:pt>
                <c:pt idx="98884">
                  <c:v>1</c:v>
                </c:pt>
                <c:pt idx="98885">
                  <c:v>1</c:v>
                </c:pt>
                <c:pt idx="98886">
                  <c:v>1</c:v>
                </c:pt>
                <c:pt idx="98887">
                  <c:v>1</c:v>
                </c:pt>
                <c:pt idx="98888">
                  <c:v>1</c:v>
                </c:pt>
                <c:pt idx="98889">
                  <c:v>1</c:v>
                </c:pt>
                <c:pt idx="98890">
                  <c:v>1</c:v>
                </c:pt>
                <c:pt idx="98891">
                  <c:v>1</c:v>
                </c:pt>
                <c:pt idx="98892">
                  <c:v>1</c:v>
                </c:pt>
                <c:pt idx="98893">
                  <c:v>1</c:v>
                </c:pt>
                <c:pt idx="98894">
                  <c:v>1</c:v>
                </c:pt>
                <c:pt idx="98895">
                  <c:v>1</c:v>
                </c:pt>
                <c:pt idx="98896">
                  <c:v>1</c:v>
                </c:pt>
                <c:pt idx="98897">
                  <c:v>1</c:v>
                </c:pt>
                <c:pt idx="98898">
                  <c:v>1</c:v>
                </c:pt>
                <c:pt idx="98899">
                  <c:v>1</c:v>
                </c:pt>
                <c:pt idx="98900">
                  <c:v>1</c:v>
                </c:pt>
                <c:pt idx="98901">
                  <c:v>1</c:v>
                </c:pt>
                <c:pt idx="98902">
                  <c:v>1</c:v>
                </c:pt>
                <c:pt idx="98903">
                  <c:v>1</c:v>
                </c:pt>
                <c:pt idx="98904">
                  <c:v>1</c:v>
                </c:pt>
                <c:pt idx="98905">
                  <c:v>1</c:v>
                </c:pt>
                <c:pt idx="98906">
                  <c:v>1</c:v>
                </c:pt>
                <c:pt idx="98907">
                  <c:v>1</c:v>
                </c:pt>
                <c:pt idx="98908">
                  <c:v>1</c:v>
                </c:pt>
                <c:pt idx="98909">
                  <c:v>1</c:v>
                </c:pt>
                <c:pt idx="98910">
                  <c:v>1</c:v>
                </c:pt>
                <c:pt idx="98911">
                  <c:v>1</c:v>
                </c:pt>
                <c:pt idx="98912">
                  <c:v>1</c:v>
                </c:pt>
                <c:pt idx="98913">
                  <c:v>1</c:v>
                </c:pt>
                <c:pt idx="98914">
                  <c:v>1</c:v>
                </c:pt>
                <c:pt idx="98915">
                  <c:v>1</c:v>
                </c:pt>
                <c:pt idx="98916">
                  <c:v>1</c:v>
                </c:pt>
                <c:pt idx="98917">
                  <c:v>1</c:v>
                </c:pt>
                <c:pt idx="98918">
                  <c:v>1</c:v>
                </c:pt>
                <c:pt idx="98919">
                  <c:v>1</c:v>
                </c:pt>
                <c:pt idx="98920">
                  <c:v>1</c:v>
                </c:pt>
                <c:pt idx="98921">
                  <c:v>1</c:v>
                </c:pt>
                <c:pt idx="98922">
                  <c:v>1</c:v>
                </c:pt>
                <c:pt idx="98923">
                  <c:v>1</c:v>
                </c:pt>
                <c:pt idx="98924">
                  <c:v>1</c:v>
                </c:pt>
                <c:pt idx="98925">
                  <c:v>1</c:v>
                </c:pt>
                <c:pt idx="98926">
                  <c:v>1</c:v>
                </c:pt>
                <c:pt idx="98927">
                  <c:v>1</c:v>
                </c:pt>
                <c:pt idx="98928">
                  <c:v>1</c:v>
                </c:pt>
                <c:pt idx="98929">
                  <c:v>1</c:v>
                </c:pt>
                <c:pt idx="98930">
                  <c:v>1</c:v>
                </c:pt>
                <c:pt idx="98931">
                  <c:v>1</c:v>
                </c:pt>
                <c:pt idx="98932">
                  <c:v>1</c:v>
                </c:pt>
                <c:pt idx="98933">
                  <c:v>1</c:v>
                </c:pt>
                <c:pt idx="98934">
                  <c:v>1</c:v>
                </c:pt>
                <c:pt idx="98935">
                  <c:v>1</c:v>
                </c:pt>
                <c:pt idx="98936">
                  <c:v>1</c:v>
                </c:pt>
                <c:pt idx="98937">
                  <c:v>1</c:v>
                </c:pt>
                <c:pt idx="98938">
                  <c:v>1</c:v>
                </c:pt>
                <c:pt idx="98939">
                  <c:v>1</c:v>
                </c:pt>
                <c:pt idx="98940">
                  <c:v>1</c:v>
                </c:pt>
                <c:pt idx="98941">
                  <c:v>1</c:v>
                </c:pt>
                <c:pt idx="98942">
                  <c:v>1</c:v>
                </c:pt>
                <c:pt idx="98943">
                  <c:v>1</c:v>
                </c:pt>
                <c:pt idx="98944">
                  <c:v>1</c:v>
                </c:pt>
                <c:pt idx="98945">
                  <c:v>1</c:v>
                </c:pt>
                <c:pt idx="98946">
                  <c:v>1</c:v>
                </c:pt>
                <c:pt idx="98947">
                  <c:v>1</c:v>
                </c:pt>
                <c:pt idx="98948">
                  <c:v>1</c:v>
                </c:pt>
                <c:pt idx="98949">
                  <c:v>1</c:v>
                </c:pt>
                <c:pt idx="98950">
                  <c:v>1</c:v>
                </c:pt>
                <c:pt idx="98951">
                  <c:v>1</c:v>
                </c:pt>
                <c:pt idx="98952">
                  <c:v>1</c:v>
                </c:pt>
                <c:pt idx="98953">
                  <c:v>1</c:v>
                </c:pt>
                <c:pt idx="98954">
                  <c:v>1</c:v>
                </c:pt>
                <c:pt idx="98955">
                  <c:v>1</c:v>
                </c:pt>
                <c:pt idx="98956">
                  <c:v>1</c:v>
                </c:pt>
                <c:pt idx="98957">
                  <c:v>1</c:v>
                </c:pt>
                <c:pt idx="98958">
                  <c:v>1</c:v>
                </c:pt>
                <c:pt idx="98959">
                  <c:v>1</c:v>
                </c:pt>
                <c:pt idx="98960">
                  <c:v>1</c:v>
                </c:pt>
                <c:pt idx="98961">
                  <c:v>1</c:v>
                </c:pt>
                <c:pt idx="98962">
                  <c:v>1</c:v>
                </c:pt>
                <c:pt idx="98963">
                  <c:v>1</c:v>
                </c:pt>
                <c:pt idx="98964">
                  <c:v>1</c:v>
                </c:pt>
                <c:pt idx="98965">
                  <c:v>1</c:v>
                </c:pt>
                <c:pt idx="98966">
                  <c:v>1</c:v>
                </c:pt>
                <c:pt idx="98967">
                  <c:v>1</c:v>
                </c:pt>
                <c:pt idx="98968">
                  <c:v>1</c:v>
                </c:pt>
                <c:pt idx="98969">
                  <c:v>1</c:v>
                </c:pt>
                <c:pt idx="98970">
                  <c:v>1</c:v>
                </c:pt>
                <c:pt idx="98971">
                  <c:v>1</c:v>
                </c:pt>
                <c:pt idx="98972">
                  <c:v>1</c:v>
                </c:pt>
                <c:pt idx="98973">
                  <c:v>1</c:v>
                </c:pt>
                <c:pt idx="98974">
                  <c:v>1</c:v>
                </c:pt>
                <c:pt idx="98975">
                  <c:v>1</c:v>
                </c:pt>
                <c:pt idx="98976">
                  <c:v>1</c:v>
                </c:pt>
                <c:pt idx="98977">
                  <c:v>1</c:v>
                </c:pt>
                <c:pt idx="98978">
                  <c:v>1</c:v>
                </c:pt>
                <c:pt idx="98979">
                  <c:v>1</c:v>
                </c:pt>
                <c:pt idx="98980">
                  <c:v>0.875</c:v>
                </c:pt>
                <c:pt idx="98981">
                  <c:v>1</c:v>
                </c:pt>
                <c:pt idx="98982">
                  <c:v>1</c:v>
                </c:pt>
                <c:pt idx="98983">
                  <c:v>1</c:v>
                </c:pt>
                <c:pt idx="98984">
                  <c:v>1</c:v>
                </c:pt>
                <c:pt idx="98985">
                  <c:v>1</c:v>
                </c:pt>
                <c:pt idx="98986">
                  <c:v>1</c:v>
                </c:pt>
                <c:pt idx="98987">
                  <c:v>1</c:v>
                </c:pt>
                <c:pt idx="98988">
                  <c:v>1</c:v>
                </c:pt>
                <c:pt idx="98989">
                  <c:v>1</c:v>
                </c:pt>
                <c:pt idx="98990">
                  <c:v>1</c:v>
                </c:pt>
                <c:pt idx="98991">
                  <c:v>1</c:v>
                </c:pt>
                <c:pt idx="98992">
                  <c:v>1</c:v>
                </c:pt>
                <c:pt idx="98993">
                  <c:v>1</c:v>
                </c:pt>
                <c:pt idx="98994">
                  <c:v>1</c:v>
                </c:pt>
                <c:pt idx="98995">
                  <c:v>1</c:v>
                </c:pt>
                <c:pt idx="98996">
                  <c:v>1</c:v>
                </c:pt>
                <c:pt idx="98997">
                  <c:v>1</c:v>
                </c:pt>
                <c:pt idx="98998">
                  <c:v>1</c:v>
                </c:pt>
                <c:pt idx="98999">
                  <c:v>1</c:v>
                </c:pt>
                <c:pt idx="99000">
                  <c:v>1</c:v>
                </c:pt>
                <c:pt idx="99001">
                  <c:v>1</c:v>
                </c:pt>
                <c:pt idx="99002">
                  <c:v>1</c:v>
                </c:pt>
                <c:pt idx="99003">
                  <c:v>1</c:v>
                </c:pt>
                <c:pt idx="99004">
                  <c:v>1</c:v>
                </c:pt>
                <c:pt idx="99005">
                  <c:v>1</c:v>
                </c:pt>
                <c:pt idx="99006">
                  <c:v>1</c:v>
                </c:pt>
                <c:pt idx="99007">
                  <c:v>1</c:v>
                </c:pt>
                <c:pt idx="99008">
                  <c:v>1</c:v>
                </c:pt>
                <c:pt idx="99009">
                  <c:v>1</c:v>
                </c:pt>
                <c:pt idx="99010">
                  <c:v>1</c:v>
                </c:pt>
                <c:pt idx="99011">
                  <c:v>1</c:v>
                </c:pt>
                <c:pt idx="99012">
                  <c:v>1</c:v>
                </c:pt>
                <c:pt idx="99013">
                  <c:v>1</c:v>
                </c:pt>
                <c:pt idx="99014">
                  <c:v>1</c:v>
                </c:pt>
                <c:pt idx="99015">
                  <c:v>1</c:v>
                </c:pt>
                <c:pt idx="99016">
                  <c:v>1</c:v>
                </c:pt>
                <c:pt idx="99017">
                  <c:v>1</c:v>
                </c:pt>
                <c:pt idx="99018">
                  <c:v>1</c:v>
                </c:pt>
                <c:pt idx="99019">
                  <c:v>1</c:v>
                </c:pt>
                <c:pt idx="99020">
                  <c:v>1</c:v>
                </c:pt>
                <c:pt idx="99021">
                  <c:v>1</c:v>
                </c:pt>
                <c:pt idx="99022">
                  <c:v>1</c:v>
                </c:pt>
                <c:pt idx="99023">
                  <c:v>1</c:v>
                </c:pt>
                <c:pt idx="99024">
                  <c:v>1</c:v>
                </c:pt>
                <c:pt idx="99025">
                  <c:v>1</c:v>
                </c:pt>
                <c:pt idx="99026">
                  <c:v>1</c:v>
                </c:pt>
                <c:pt idx="99027">
                  <c:v>1</c:v>
                </c:pt>
                <c:pt idx="99028">
                  <c:v>1</c:v>
                </c:pt>
                <c:pt idx="99029">
                  <c:v>1</c:v>
                </c:pt>
                <c:pt idx="99030">
                  <c:v>1</c:v>
                </c:pt>
                <c:pt idx="99031">
                  <c:v>1</c:v>
                </c:pt>
                <c:pt idx="99032">
                  <c:v>1</c:v>
                </c:pt>
                <c:pt idx="99033">
                  <c:v>1</c:v>
                </c:pt>
                <c:pt idx="99034">
                  <c:v>1</c:v>
                </c:pt>
                <c:pt idx="99035">
                  <c:v>1</c:v>
                </c:pt>
                <c:pt idx="99036">
                  <c:v>1</c:v>
                </c:pt>
                <c:pt idx="99037">
                  <c:v>1</c:v>
                </c:pt>
                <c:pt idx="99038">
                  <c:v>1</c:v>
                </c:pt>
                <c:pt idx="99039">
                  <c:v>1</c:v>
                </c:pt>
                <c:pt idx="99040">
                  <c:v>1</c:v>
                </c:pt>
                <c:pt idx="99041">
                  <c:v>1</c:v>
                </c:pt>
                <c:pt idx="99042">
                  <c:v>1</c:v>
                </c:pt>
                <c:pt idx="99043">
                  <c:v>1</c:v>
                </c:pt>
                <c:pt idx="99044">
                  <c:v>1</c:v>
                </c:pt>
                <c:pt idx="99045">
                  <c:v>1</c:v>
                </c:pt>
                <c:pt idx="99046">
                  <c:v>1</c:v>
                </c:pt>
                <c:pt idx="99047">
                  <c:v>1</c:v>
                </c:pt>
                <c:pt idx="99048">
                  <c:v>1</c:v>
                </c:pt>
                <c:pt idx="99049">
                  <c:v>1</c:v>
                </c:pt>
                <c:pt idx="99050">
                  <c:v>1</c:v>
                </c:pt>
                <c:pt idx="99051">
                  <c:v>1</c:v>
                </c:pt>
                <c:pt idx="99052">
                  <c:v>1</c:v>
                </c:pt>
                <c:pt idx="99053">
                  <c:v>1</c:v>
                </c:pt>
                <c:pt idx="99054">
                  <c:v>1</c:v>
                </c:pt>
                <c:pt idx="99055">
                  <c:v>1</c:v>
                </c:pt>
                <c:pt idx="99056">
                  <c:v>1</c:v>
                </c:pt>
                <c:pt idx="99057">
                  <c:v>1</c:v>
                </c:pt>
                <c:pt idx="99058">
                  <c:v>1</c:v>
                </c:pt>
                <c:pt idx="99059">
                  <c:v>1</c:v>
                </c:pt>
                <c:pt idx="99060">
                  <c:v>1</c:v>
                </c:pt>
                <c:pt idx="99061">
                  <c:v>1</c:v>
                </c:pt>
                <c:pt idx="99062">
                  <c:v>1</c:v>
                </c:pt>
                <c:pt idx="99063">
                  <c:v>1</c:v>
                </c:pt>
                <c:pt idx="99064">
                  <c:v>1</c:v>
                </c:pt>
                <c:pt idx="99065">
                  <c:v>1</c:v>
                </c:pt>
                <c:pt idx="99066">
                  <c:v>1</c:v>
                </c:pt>
                <c:pt idx="99067">
                  <c:v>1</c:v>
                </c:pt>
                <c:pt idx="99068">
                  <c:v>1</c:v>
                </c:pt>
                <c:pt idx="99069">
                  <c:v>1</c:v>
                </c:pt>
                <c:pt idx="99070">
                  <c:v>1</c:v>
                </c:pt>
                <c:pt idx="99071">
                  <c:v>1</c:v>
                </c:pt>
                <c:pt idx="99072">
                  <c:v>1</c:v>
                </c:pt>
                <c:pt idx="99073">
                  <c:v>1</c:v>
                </c:pt>
                <c:pt idx="99074">
                  <c:v>1</c:v>
                </c:pt>
                <c:pt idx="99075">
                  <c:v>1</c:v>
                </c:pt>
                <c:pt idx="99076">
                  <c:v>1</c:v>
                </c:pt>
                <c:pt idx="99077">
                  <c:v>1</c:v>
                </c:pt>
                <c:pt idx="99078">
                  <c:v>1</c:v>
                </c:pt>
                <c:pt idx="99079">
                  <c:v>1</c:v>
                </c:pt>
                <c:pt idx="99080">
                  <c:v>1</c:v>
                </c:pt>
                <c:pt idx="99081">
                  <c:v>1</c:v>
                </c:pt>
                <c:pt idx="99082">
                  <c:v>1</c:v>
                </c:pt>
                <c:pt idx="99083">
                  <c:v>1</c:v>
                </c:pt>
                <c:pt idx="99084">
                  <c:v>1</c:v>
                </c:pt>
                <c:pt idx="99085">
                  <c:v>1</c:v>
                </c:pt>
                <c:pt idx="99086">
                  <c:v>1</c:v>
                </c:pt>
                <c:pt idx="99087">
                  <c:v>1</c:v>
                </c:pt>
                <c:pt idx="99088">
                  <c:v>1</c:v>
                </c:pt>
                <c:pt idx="99089">
                  <c:v>1</c:v>
                </c:pt>
                <c:pt idx="99090">
                  <c:v>1</c:v>
                </c:pt>
                <c:pt idx="99091">
                  <c:v>1</c:v>
                </c:pt>
                <c:pt idx="99092">
                  <c:v>1</c:v>
                </c:pt>
                <c:pt idx="99093">
                  <c:v>1</c:v>
                </c:pt>
                <c:pt idx="99094">
                  <c:v>1</c:v>
                </c:pt>
                <c:pt idx="99095">
                  <c:v>1</c:v>
                </c:pt>
                <c:pt idx="99096">
                  <c:v>1</c:v>
                </c:pt>
                <c:pt idx="99097">
                  <c:v>1</c:v>
                </c:pt>
                <c:pt idx="99098">
                  <c:v>1</c:v>
                </c:pt>
                <c:pt idx="99099">
                  <c:v>1</c:v>
                </c:pt>
                <c:pt idx="99100">
                  <c:v>1</c:v>
                </c:pt>
                <c:pt idx="99101">
                  <c:v>1</c:v>
                </c:pt>
                <c:pt idx="99102">
                  <c:v>1</c:v>
                </c:pt>
                <c:pt idx="99103">
                  <c:v>1</c:v>
                </c:pt>
                <c:pt idx="99104">
                  <c:v>1</c:v>
                </c:pt>
                <c:pt idx="99105">
                  <c:v>1</c:v>
                </c:pt>
                <c:pt idx="99106">
                  <c:v>1</c:v>
                </c:pt>
                <c:pt idx="99107">
                  <c:v>1</c:v>
                </c:pt>
                <c:pt idx="99108">
                  <c:v>1</c:v>
                </c:pt>
                <c:pt idx="99109">
                  <c:v>1</c:v>
                </c:pt>
                <c:pt idx="99110">
                  <c:v>1</c:v>
                </c:pt>
                <c:pt idx="99111">
                  <c:v>1</c:v>
                </c:pt>
                <c:pt idx="99112">
                  <c:v>1</c:v>
                </c:pt>
                <c:pt idx="99113">
                  <c:v>1</c:v>
                </c:pt>
                <c:pt idx="99114">
                  <c:v>1</c:v>
                </c:pt>
                <c:pt idx="99115">
                  <c:v>1</c:v>
                </c:pt>
                <c:pt idx="99116">
                  <c:v>1</c:v>
                </c:pt>
                <c:pt idx="99117">
                  <c:v>1</c:v>
                </c:pt>
                <c:pt idx="99118">
                  <c:v>1</c:v>
                </c:pt>
                <c:pt idx="99119">
                  <c:v>1</c:v>
                </c:pt>
                <c:pt idx="99120">
                  <c:v>1</c:v>
                </c:pt>
                <c:pt idx="99121">
                  <c:v>1</c:v>
                </c:pt>
                <c:pt idx="99122">
                  <c:v>1</c:v>
                </c:pt>
                <c:pt idx="99123">
                  <c:v>1</c:v>
                </c:pt>
                <c:pt idx="99124">
                  <c:v>1</c:v>
                </c:pt>
                <c:pt idx="99125">
                  <c:v>1</c:v>
                </c:pt>
                <c:pt idx="99126">
                  <c:v>1</c:v>
                </c:pt>
                <c:pt idx="99127">
                  <c:v>1</c:v>
                </c:pt>
                <c:pt idx="99128">
                  <c:v>1</c:v>
                </c:pt>
                <c:pt idx="99129">
                  <c:v>1</c:v>
                </c:pt>
                <c:pt idx="99130">
                  <c:v>1</c:v>
                </c:pt>
                <c:pt idx="99131">
                  <c:v>1</c:v>
                </c:pt>
                <c:pt idx="99132">
                  <c:v>1</c:v>
                </c:pt>
                <c:pt idx="99133">
                  <c:v>1</c:v>
                </c:pt>
                <c:pt idx="99134">
                  <c:v>1</c:v>
                </c:pt>
                <c:pt idx="99135">
                  <c:v>1</c:v>
                </c:pt>
                <c:pt idx="99136">
                  <c:v>1</c:v>
                </c:pt>
                <c:pt idx="99137">
                  <c:v>1</c:v>
                </c:pt>
                <c:pt idx="99138">
                  <c:v>1</c:v>
                </c:pt>
                <c:pt idx="99139">
                  <c:v>1</c:v>
                </c:pt>
                <c:pt idx="99140">
                  <c:v>1</c:v>
                </c:pt>
                <c:pt idx="99141">
                  <c:v>1</c:v>
                </c:pt>
                <c:pt idx="99142">
                  <c:v>1</c:v>
                </c:pt>
                <c:pt idx="99143">
                  <c:v>1</c:v>
                </c:pt>
                <c:pt idx="99144">
                  <c:v>1</c:v>
                </c:pt>
                <c:pt idx="99145">
                  <c:v>1</c:v>
                </c:pt>
                <c:pt idx="99146">
                  <c:v>1</c:v>
                </c:pt>
                <c:pt idx="99147">
                  <c:v>1</c:v>
                </c:pt>
                <c:pt idx="99148">
                  <c:v>1</c:v>
                </c:pt>
                <c:pt idx="99149">
                  <c:v>1</c:v>
                </c:pt>
                <c:pt idx="99150">
                  <c:v>1</c:v>
                </c:pt>
                <c:pt idx="99151">
                  <c:v>1</c:v>
                </c:pt>
                <c:pt idx="99152">
                  <c:v>1</c:v>
                </c:pt>
                <c:pt idx="99153">
                  <c:v>1</c:v>
                </c:pt>
                <c:pt idx="99154">
                  <c:v>1</c:v>
                </c:pt>
                <c:pt idx="99155">
                  <c:v>1</c:v>
                </c:pt>
                <c:pt idx="99156">
                  <c:v>1</c:v>
                </c:pt>
                <c:pt idx="99157">
                  <c:v>1</c:v>
                </c:pt>
                <c:pt idx="99158">
                  <c:v>1</c:v>
                </c:pt>
                <c:pt idx="99159">
                  <c:v>1</c:v>
                </c:pt>
                <c:pt idx="99160">
                  <c:v>1</c:v>
                </c:pt>
                <c:pt idx="99161">
                  <c:v>1</c:v>
                </c:pt>
                <c:pt idx="99162">
                  <c:v>1</c:v>
                </c:pt>
                <c:pt idx="99163">
                  <c:v>1</c:v>
                </c:pt>
                <c:pt idx="99164">
                  <c:v>1</c:v>
                </c:pt>
                <c:pt idx="99165">
                  <c:v>1</c:v>
                </c:pt>
                <c:pt idx="99166">
                  <c:v>1</c:v>
                </c:pt>
                <c:pt idx="99167">
                  <c:v>1</c:v>
                </c:pt>
                <c:pt idx="99168">
                  <c:v>1</c:v>
                </c:pt>
                <c:pt idx="99169">
                  <c:v>1</c:v>
                </c:pt>
                <c:pt idx="99170">
                  <c:v>1</c:v>
                </c:pt>
                <c:pt idx="99171">
                  <c:v>1</c:v>
                </c:pt>
                <c:pt idx="99172">
                  <c:v>1</c:v>
                </c:pt>
                <c:pt idx="99173">
                  <c:v>1</c:v>
                </c:pt>
                <c:pt idx="99174">
                  <c:v>1</c:v>
                </c:pt>
                <c:pt idx="99175">
                  <c:v>1</c:v>
                </c:pt>
                <c:pt idx="99176">
                  <c:v>1</c:v>
                </c:pt>
                <c:pt idx="99177">
                  <c:v>1</c:v>
                </c:pt>
                <c:pt idx="99178">
                  <c:v>1</c:v>
                </c:pt>
                <c:pt idx="99179">
                  <c:v>1</c:v>
                </c:pt>
                <c:pt idx="99180">
                  <c:v>1</c:v>
                </c:pt>
                <c:pt idx="99181">
                  <c:v>1</c:v>
                </c:pt>
                <c:pt idx="99182">
                  <c:v>1</c:v>
                </c:pt>
                <c:pt idx="99183">
                  <c:v>1</c:v>
                </c:pt>
                <c:pt idx="99184">
                  <c:v>1</c:v>
                </c:pt>
                <c:pt idx="99185">
                  <c:v>1</c:v>
                </c:pt>
                <c:pt idx="99186">
                  <c:v>1</c:v>
                </c:pt>
                <c:pt idx="99187">
                  <c:v>1</c:v>
                </c:pt>
                <c:pt idx="99188">
                  <c:v>1</c:v>
                </c:pt>
                <c:pt idx="99189">
                  <c:v>1</c:v>
                </c:pt>
                <c:pt idx="99190">
                  <c:v>1</c:v>
                </c:pt>
                <c:pt idx="99191">
                  <c:v>1</c:v>
                </c:pt>
                <c:pt idx="99192">
                  <c:v>1</c:v>
                </c:pt>
                <c:pt idx="99193">
                  <c:v>1</c:v>
                </c:pt>
                <c:pt idx="99194">
                  <c:v>1</c:v>
                </c:pt>
                <c:pt idx="99195">
                  <c:v>1</c:v>
                </c:pt>
                <c:pt idx="99196">
                  <c:v>1</c:v>
                </c:pt>
                <c:pt idx="99197">
                  <c:v>1</c:v>
                </c:pt>
                <c:pt idx="99198">
                  <c:v>1</c:v>
                </c:pt>
                <c:pt idx="99199">
                  <c:v>1</c:v>
                </c:pt>
                <c:pt idx="99200">
                  <c:v>1</c:v>
                </c:pt>
                <c:pt idx="99201">
                  <c:v>1</c:v>
                </c:pt>
                <c:pt idx="99202">
                  <c:v>1</c:v>
                </c:pt>
                <c:pt idx="99203">
                  <c:v>1</c:v>
                </c:pt>
                <c:pt idx="99204">
                  <c:v>1</c:v>
                </c:pt>
                <c:pt idx="99205">
                  <c:v>1</c:v>
                </c:pt>
                <c:pt idx="99206">
                  <c:v>1</c:v>
                </c:pt>
                <c:pt idx="99207">
                  <c:v>1</c:v>
                </c:pt>
                <c:pt idx="99208">
                  <c:v>1</c:v>
                </c:pt>
                <c:pt idx="99209">
                  <c:v>1</c:v>
                </c:pt>
                <c:pt idx="99210">
                  <c:v>1</c:v>
                </c:pt>
                <c:pt idx="99211">
                  <c:v>1</c:v>
                </c:pt>
                <c:pt idx="99212">
                  <c:v>1</c:v>
                </c:pt>
                <c:pt idx="99213">
                  <c:v>1</c:v>
                </c:pt>
                <c:pt idx="99214">
                  <c:v>1</c:v>
                </c:pt>
                <c:pt idx="99215">
                  <c:v>1</c:v>
                </c:pt>
                <c:pt idx="99216">
                  <c:v>1</c:v>
                </c:pt>
                <c:pt idx="99217">
                  <c:v>1</c:v>
                </c:pt>
                <c:pt idx="99218">
                  <c:v>1</c:v>
                </c:pt>
                <c:pt idx="99219">
                  <c:v>1</c:v>
                </c:pt>
                <c:pt idx="99220">
                  <c:v>1</c:v>
                </c:pt>
                <c:pt idx="99221">
                  <c:v>1</c:v>
                </c:pt>
                <c:pt idx="99222">
                  <c:v>1</c:v>
                </c:pt>
                <c:pt idx="99223">
                  <c:v>1</c:v>
                </c:pt>
                <c:pt idx="99224">
                  <c:v>1</c:v>
                </c:pt>
                <c:pt idx="99225">
                  <c:v>1</c:v>
                </c:pt>
                <c:pt idx="99226">
                  <c:v>1</c:v>
                </c:pt>
                <c:pt idx="99227">
                  <c:v>1</c:v>
                </c:pt>
                <c:pt idx="99228">
                  <c:v>1</c:v>
                </c:pt>
                <c:pt idx="99229">
                  <c:v>1</c:v>
                </c:pt>
                <c:pt idx="99230">
                  <c:v>1</c:v>
                </c:pt>
                <c:pt idx="99231">
                  <c:v>1</c:v>
                </c:pt>
                <c:pt idx="99232">
                  <c:v>1</c:v>
                </c:pt>
                <c:pt idx="99233">
                  <c:v>1</c:v>
                </c:pt>
                <c:pt idx="99234">
                  <c:v>1</c:v>
                </c:pt>
                <c:pt idx="99235">
                  <c:v>1</c:v>
                </c:pt>
                <c:pt idx="99236">
                  <c:v>1</c:v>
                </c:pt>
                <c:pt idx="99237">
                  <c:v>1</c:v>
                </c:pt>
                <c:pt idx="99238">
                  <c:v>1</c:v>
                </c:pt>
                <c:pt idx="99239">
                  <c:v>1</c:v>
                </c:pt>
                <c:pt idx="99240">
                  <c:v>1</c:v>
                </c:pt>
                <c:pt idx="99241">
                  <c:v>1</c:v>
                </c:pt>
                <c:pt idx="99242">
                  <c:v>1</c:v>
                </c:pt>
                <c:pt idx="99243">
                  <c:v>1</c:v>
                </c:pt>
                <c:pt idx="99244">
                  <c:v>1</c:v>
                </c:pt>
                <c:pt idx="99245">
                  <c:v>1</c:v>
                </c:pt>
                <c:pt idx="99246">
                  <c:v>1</c:v>
                </c:pt>
                <c:pt idx="99247">
                  <c:v>0.5</c:v>
                </c:pt>
                <c:pt idx="99248">
                  <c:v>1</c:v>
                </c:pt>
                <c:pt idx="99249">
                  <c:v>1</c:v>
                </c:pt>
                <c:pt idx="99250">
                  <c:v>1</c:v>
                </c:pt>
                <c:pt idx="99251">
                  <c:v>1</c:v>
                </c:pt>
                <c:pt idx="99252">
                  <c:v>1</c:v>
                </c:pt>
                <c:pt idx="99253">
                  <c:v>1</c:v>
                </c:pt>
                <c:pt idx="99254">
                  <c:v>1</c:v>
                </c:pt>
                <c:pt idx="99255">
                  <c:v>1</c:v>
                </c:pt>
                <c:pt idx="99256">
                  <c:v>1</c:v>
                </c:pt>
                <c:pt idx="99257">
                  <c:v>1</c:v>
                </c:pt>
                <c:pt idx="99258">
                  <c:v>1</c:v>
                </c:pt>
                <c:pt idx="99259">
                  <c:v>1</c:v>
                </c:pt>
                <c:pt idx="99260">
                  <c:v>1</c:v>
                </c:pt>
                <c:pt idx="99261">
                  <c:v>1</c:v>
                </c:pt>
                <c:pt idx="99262">
                  <c:v>1</c:v>
                </c:pt>
                <c:pt idx="99263">
                  <c:v>1</c:v>
                </c:pt>
                <c:pt idx="99264">
                  <c:v>1</c:v>
                </c:pt>
                <c:pt idx="99265">
                  <c:v>1</c:v>
                </c:pt>
                <c:pt idx="99266">
                  <c:v>1</c:v>
                </c:pt>
                <c:pt idx="99267">
                  <c:v>1</c:v>
                </c:pt>
                <c:pt idx="99268">
                  <c:v>1</c:v>
                </c:pt>
                <c:pt idx="99269">
                  <c:v>1</c:v>
                </c:pt>
                <c:pt idx="99270">
                  <c:v>1</c:v>
                </c:pt>
                <c:pt idx="99271">
                  <c:v>1</c:v>
                </c:pt>
                <c:pt idx="99272">
                  <c:v>1</c:v>
                </c:pt>
                <c:pt idx="99273">
                  <c:v>1</c:v>
                </c:pt>
                <c:pt idx="99274">
                  <c:v>1</c:v>
                </c:pt>
                <c:pt idx="99275">
                  <c:v>1</c:v>
                </c:pt>
                <c:pt idx="99276">
                  <c:v>1</c:v>
                </c:pt>
                <c:pt idx="99277">
                  <c:v>1</c:v>
                </c:pt>
                <c:pt idx="99278">
                  <c:v>1</c:v>
                </c:pt>
                <c:pt idx="99279">
                  <c:v>1</c:v>
                </c:pt>
                <c:pt idx="99280">
                  <c:v>1</c:v>
                </c:pt>
                <c:pt idx="99281">
                  <c:v>1</c:v>
                </c:pt>
                <c:pt idx="99282">
                  <c:v>1</c:v>
                </c:pt>
                <c:pt idx="99283">
                  <c:v>1</c:v>
                </c:pt>
                <c:pt idx="99284">
                  <c:v>1</c:v>
                </c:pt>
                <c:pt idx="99285">
                  <c:v>1</c:v>
                </c:pt>
                <c:pt idx="99286">
                  <c:v>1</c:v>
                </c:pt>
                <c:pt idx="99287">
                  <c:v>1</c:v>
                </c:pt>
                <c:pt idx="99288">
                  <c:v>1</c:v>
                </c:pt>
                <c:pt idx="99289">
                  <c:v>1</c:v>
                </c:pt>
                <c:pt idx="99290">
                  <c:v>1</c:v>
                </c:pt>
                <c:pt idx="99291">
                  <c:v>1</c:v>
                </c:pt>
                <c:pt idx="99292">
                  <c:v>1</c:v>
                </c:pt>
                <c:pt idx="99293">
                  <c:v>1</c:v>
                </c:pt>
                <c:pt idx="99294">
                  <c:v>1</c:v>
                </c:pt>
                <c:pt idx="99295">
                  <c:v>1</c:v>
                </c:pt>
                <c:pt idx="99296">
                  <c:v>1</c:v>
                </c:pt>
                <c:pt idx="99297">
                  <c:v>1</c:v>
                </c:pt>
                <c:pt idx="99298">
                  <c:v>1</c:v>
                </c:pt>
                <c:pt idx="99299">
                  <c:v>1</c:v>
                </c:pt>
                <c:pt idx="99300">
                  <c:v>1</c:v>
                </c:pt>
                <c:pt idx="99301">
                  <c:v>1</c:v>
                </c:pt>
                <c:pt idx="99302">
                  <c:v>1</c:v>
                </c:pt>
                <c:pt idx="99303">
                  <c:v>1</c:v>
                </c:pt>
                <c:pt idx="99304">
                  <c:v>1</c:v>
                </c:pt>
                <c:pt idx="99305">
                  <c:v>1</c:v>
                </c:pt>
                <c:pt idx="99306">
                  <c:v>1</c:v>
                </c:pt>
                <c:pt idx="99307">
                  <c:v>1</c:v>
                </c:pt>
                <c:pt idx="99308">
                  <c:v>1</c:v>
                </c:pt>
                <c:pt idx="99309">
                  <c:v>1</c:v>
                </c:pt>
                <c:pt idx="99310">
                  <c:v>1</c:v>
                </c:pt>
                <c:pt idx="99311">
                  <c:v>1</c:v>
                </c:pt>
                <c:pt idx="99312">
                  <c:v>1</c:v>
                </c:pt>
                <c:pt idx="99313">
                  <c:v>1</c:v>
                </c:pt>
                <c:pt idx="99314">
                  <c:v>1</c:v>
                </c:pt>
                <c:pt idx="99315">
                  <c:v>1</c:v>
                </c:pt>
                <c:pt idx="99316">
                  <c:v>1</c:v>
                </c:pt>
                <c:pt idx="99317">
                  <c:v>1</c:v>
                </c:pt>
                <c:pt idx="99318">
                  <c:v>1</c:v>
                </c:pt>
                <c:pt idx="99319">
                  <c:v>1</c:v>
                </c:pt>
                <c:pt idx="99320">
                  <c:v>1</c:v>
                </c:pt>
                <c:pt idx="99321">
                  <c:v>1</c:v>
                </c:pt>
                <c:pt idx="99322">
                  <c:v>1</c:v>
                </c:pt>
                <c:pt idx="99323">
                  <c:v>1</c:v>
                </c:pt>
                <c:pt idx="99324">
                  <c:v>1</c:v>
                </c:pt>
                <c:pt idx="99325">
                  <c:v>1</c:v>
                </c:pt>
                <c:pt idx="99326">
                  <c:v>1</c:v>
                </c:pt>
                <c:pt idx="99327">
                  <c:v>1</c:v>
                </c:pt>
                <c:pt idx="99328">
                  <c:v>1</c:v>
                </c:pt>
                <c:pt idx="99329">
                  <c:v>1</c:v>
                </c:pt>
                <c:pt idx="99330">
                  <c:v>1</c:v>
                </c:pt>
                <c:pt idx="99331">
                  <c:v>1</c:v>
                </c:pt>
                <c:pt idx="99332">
                  <c:v>1</c:v>
                </c:pt>
                <c:pt idx="99333">
                  <c:v>1</c:v>
                </c:pt>
                <c:pt idx="99334">
                  <c:v>1</c:v>
                </c:pt>
                <c:pt idx="99335">
                  <c:v>1</c:v>
                </c:pt>
                <c:pt idx="99336">
                  <c:v>1</c:v>
                </c:pt>
                <c:pt idx="99337">
                  <c:v>1</c:v>
                </c:pt>
                <c:pt idx="99338">
                  <c:v>1</c:v>
                </c:pt>
                <c:pt idx="99339">
                  <c:v>1</c:v>
                </c:pt>
                <c:pt idx="99340">
                  <c:v>1</c:v>
                </c:pt>
                <c:pt idx="99341">
                  <c:v>1</c:v>
                </c:pt>
                <c:pt idx="99342">
                  <c:v>1</c:v>
                </c:pt>
                <c:pt idx="99343">
                  <c:v>1</c:v>
                </c:pt>
                <c:pt idx="99344">
                  <c:v>1</c:v>
                </c:pt>
                <c:pt idx="99345">
                  <c:v>1</c:v>
                </c:pt>
                <c:pt idx="99346">
                  <c:v>1</c:v>
                </c:pt>
                <c:pt idx="99347">
                  <c:v>1</c:v>
                </c:pt>
                <c:pt idx="99348">
                  <c:v>1</c:v>
                </c:pt>
                <c:pt idx="99349">
                  <c:v>1</c:v>
                </c:pt>
                <c:pt idx="99350">
                  <c:v>1</c:v>
                </c:pt>
                <c:pt idx="99351">
                  <c:v>1</c:v>
                </c:pt>
                <c:pt idx="99352">
                  <c:v>1</c:v>
                </c:pt>
                <c:pt idx="99353">
                  <c:v>1</c:v>
                </c:pt>
                <c:pt idx="99354">
                  <c:v>1</c:v>
                </c:pt>
                <c:pt idx="99355">
                  <c:v>1</c:v>
                </c:pt>
                <c:pt idx="99356">
                  <c:v>1</c:v>
                </c:pt>
                <c:pt idx="99357">
                  <c:v>1</c:v>
                </c:pt>
                <c:pt idx="99358">
                  <c:v>1</c:v>
                </c:pt>
                <c:pt idx="99359">
                  <c:v>1</c:v>
                </c:pt>
                <c:pt idx="99360">
                  <c:v>1</c:v>
                </c:pt>
                <c:pt idx="99361">
                  <c:v>1</c:v>
                </c:pt>
                <c:pt idx="99362">
                  <c:v>1</c:v>
                </c:pt>
                <c:pt idx="99363">
                  <c:v>1</c:v>
                </c:pt>
                <c:pt idx="99364">
                  <c:v>1</c:v>
                </c:pt>
                <c:pt idx="99365">
                  <c:v>1</c:v>
                </c:pt>
                <c:pt idx="99366">
                  <c:v>1</c:v>
                </c:pt>
                <c:pt idx="99367">
                  <c:v>1</c:v>
                </c:pt>
                <c:pt idx="99368">
                  <c:v>1</c:v>
                </c:pt>
                <c:pt idx="99369">
                  <c:v>1</c:v>
                </c:pt>
                <c:pt idx="99370">
                  <c:v>1</c:v>
                </c:pt>
                <c:pt idx="99371">
                  <c:v>1</c:v>
                </c:pt>
                <c:pt idx="99372">
                  <c:v>1</c:v>
                </c:pt>
                <c:pt idx="99373">
                  <c:v>1</c:v>
                </c:pt>
                <c:pt idx="99374">
                  <c:v>1</c:v>
                </c:pt>
                <c:pt idx="99375">
                  <c:v>1</c:v>
                </c:pt>
                <c:pt idx="99376">
                  <c:v>1</c:v>
                </c:pt>
                <c:pt idx="99377">
                  <c:v>1</c:v>
                </c:pt>
                <c:pt idx="99378">
                  <c:v>1</c:v>
                </c:pt>
                <c:pt idx="99379">
                  <c:v>1</c:v>
                </c:pt>
                <c:pt idx="99380">
                  <c:v>1</c:v>
                </c:pt>
                <c:pt idx="99381">
                  <c:v>1</c:v>
                </c:pt>
                <c:pt idx="99382">
                  <c:v>1</c:v>
                </c:pt>
                <c:pt idx="99383">
                  <c:v>1</c:v>
                </c:pt>
                <c:pt idx="99384">
                  <c:v>1</c:v>
                </c:pt>
                <c:pt idx="99385">
                  <c:v>1</c:v>
                </c:pt>
                <c:pt idx="99386">
                  <c:v>1</c:v>
                </c:pt>
                <c:pt idx="99387">
                  <c:v>1</c:v>
                </c:pt>
                <c:pt idx="99388">
                  <c:v>1</c:v>
                </c:pt>
                <c:pt idx="99389">
                  <c:v>1</c:v>
                </c:pt>
                <c:pt idx="99390">
                  <c:v>1</c:v>
                </c:pt>
                <c:pt idx="99391">
                  <c:v>1</c:v>
                </c:pt>
                <c:pt idx="99392">
                  <c:v>1</c:v>
                </c:pt>
                <c:pt idx="99393">
                  <c:v>1</c:v>
                </c:pt>
                <c:pt idx="99394">
                  <c:v>1</c:v>
                </c:pt>
                <c:pt idx="99395">
                  <c:v>1</c:v>
                </c:pt>
                <c:pt idx="99396">
                  <c:v>1</c:v>
                </c:pt>
                <c:pt idx="99397">
                  <c:v>1</c:v>
                </c:pt>
                <c:pt idx="99398">
                  <c:v>1</c:v>
                </c:pt>
                <c:pt idx="99399">
                  <c:v>1</c:v>
                </c:pt>
                <c:pt idx="99400">
                  <c:v>1</c:v>
                </c:pt>
                <c:pt idx="99401">
                  <c:v>1</c:v>
                </c:pt>
                <c:pt idx="99402">
                  <c:v>1</c:v>
                </c:pt>
                <c:pt idx="99403">
                  <c:v>1</c:v>
                </c:pt>
                <c:pt idx="99404">
                  <c:v>1</c:v>
                </c:pt>
                <c:pt idx="99405">
                  <c:v>1</c:v>
                </c:pt>
                <c:pt idx="99406">
                  <c:v>1</c:v>
                </c:pt>
                <c:pt idx="99407">
                  <c:v>1</c:v>
                </c:pt>
                <c:pt idx="99408">
                  <c:v>1</c:v>
                </c:pt>
                <c:pt idx="99409">
                  <c:v>1</c:v>
                </c:pt>
                <c:pt idx="99410">
                  <c:v>1</c:v>
                </c:pt>
                <c:pt idx="99411">
                  <c:v>1</c:v>
                </c:pt>
                <c:pt idx="99412">
                  <c:v>1</c:v>
                </c:pt>
                <c:pt idx="99413">
                  <c:v>1</c:v>
                </c:pt>
                <c:pt idx="99414">
                  <c:v>1</c:v>
                </c:pt>
                <c:pt idx="99415">
                  <c:v>1</c:v>
                </c:pt>
                <c:pt idx="99416">
                  <c:v>1</c:v>
                </c:pt>
                <c:pt idx="99417">
                  <c:v>1</c:v>
                </c:pt>
                <c:pt idx="99418">
                  <c:v>1</c:v>
                </c:pt>
                <c:pt idx="99419">
                  <c:v>1</c:v>
                </c:pt>
                <c:pt idx="99420">
                  <c:v>1</c:v>
                </c:pt>
                <c:pt idx="99421">
                  <c:v>1</c:v>
                </c:pt>
                <c:pt idx="99422">
                  <c:v>1</c:v>
                </c:pt>
                <c:pt idx="99423">
                  <c:v>1</c:v>
                </c:pt>
                <c:pt idx="99424">
                  <c:v>1</c:v>
                </c:pt>
                <c:pt idx="99425">
                  <c:v>1</c:v>
                </c:pt>
                <c:pt idx="99426">
                  <c:v>1</c:v>
                </c:pt>
                <c:pt idx="99427">
                  <c:v>1</c:v>
                </c:pt>
                <c:pt idx="99428">
                  <c:v>1</c:v>
                </c:pt>
                <c:pt idx="99429">
                  <c:v>1</c:v>
                </c:pt>
                <c:pt idx="99430">
                  <c:v>1</c:v>
                </c:pt>
                <c:pt idx="99431">
                  <c:v>1</c:v>
                </c:pt>
                <c:pt idx="99432">
                  <c:v>1</c:v>
                </c:pt>
                <c:pt idx="99433">
                  <c:v>1</c:v>
                </c:pt>
                <c:pt idx="99434">
                  <c:v>1</c:v>
                </c:pt>
                <c:pt idx="99435">
                  <c:v>1</c:v>
                </c:pt>
                <c:pt idx="99436">
                  <c:v>1</c:v>
                </c:pt>
                <c:pt idx="99437">
                  <c:v>1</c:v>
                </c:pt>
                <c:pt idx="99438">
                  <c:v>1</c:v>
                </c:pt>
                <c:pt idx="99439">
                  <c:v>1</c:v>
                </c:pt>
                <c:pt idx="99440">
                  <c:v>1</c:v>
                </c:pt>
                <c:pt idx="99441">
                  <c:v>1</c:v>
                </c:pt>
                <c:pt idx="99442">
                  <c:v>1</c:v>
                </c:pt>
                <c:pt idx="99443">
                  <c:v>1</c:v>
                </c:pt>
                <c:pt idx="99444">
                  <c:v>1</c:v>
                </c:pt>
                <c:pt idx="99445">
                  <c:v>1</c:v>
                </c:pt>
                <c:pt idx="99446">
                  <c:v>1</c:v>
                </c:pt>
                <c:pt idx="99447">
                  <c:v>1</c:v>
                </c:pt>
                <c:pt idx="99448">
                  <c:v>1</c:v>
                </c:pt>
                <c:pt idx="99449">
                  <c:v>1</c:v>
                </c:pt>
                <c:pt idx="99450">
                  <c:v>1</c:v>
                </c:pt>
                <c:pt idx="99451">
                  <c:v>1</c:v>
                </c:pt>
                <c:pt idx="99452">
                  <c:v>1</c:v>
                </c:pt>
                <c:pt idx="99453">
                  <c:v>1</c:v>
                </c:pt>
                <c:pt idx="99454">
                  <c:v>1</c:v>
                </c:pt>
                <c:pt idx="99455">
                  <c:v>1</c:v>
                </c:pt>
                <c:pt idx="99456">
                  <c:v>1</c:v>
                </c:pt>
                <c:pt idx="99457">
                  <c:v>1</c:v>
                </c:pt>
                <c:pt idx="99458">
                  <c:v>1</c:v>
                </c:pt>
                <c:pt idx="99459">
                  <c:v>1</c:v>
                </c:pt>
                <c:pt idx="99460">
                  <c:v>1</c:v>
                </c:pt>
                <c:pt idx="99461">
                  <c:v>1</c:v>
                </c:pt>
                <c:pt idx="99462">
                  <c:v>1</c:v>
                </c:pt>
                <c:pt idx="99463">
                  <c:v>1</c:v>
                </c:pt>
                <c:pt idx="99464">
                  <c:v>1</c:v>
                </c:pt>
                <c:pt idx="99465">
                  <c:v>1</c:v>
                </c:pt>
                <c:pt idx="99466">
                  <c:v>1</c:v>
                </c:pt>
                <c:pt idx="99467">
                  <c:v>0.125</c:v>
                </c:pt>
                <c:pt idx="99468">
                  <c:v>1</c:v>
                </c:pt>
                <c:pt idx="99469">
                  <c:v>1</c:v>
                </c:pt>
                <c:pt idx="99470">
                  <c:v>1</c:v>
                </c:pt>
                <c:pt idx="99471">
                  <c:v>1</c:v>
                </c:pt>
                <c:pt idx="99472">
                  <c:v>1</c:v>
                </c:pt>
                <c:pt idx="99473">
                  <c:v>1</c:v>
                </c:pt>
                <c:pt idx="99474">
                  <c:v>1</c:v>
                </c:pt>
                <c:pt idx="99475">
                  <c:v>1</c:v>
                </c:pt>
                <c:pt idx="99476">
                  <c:v>1</c:v>
                </c:pt>
                <c:pt idx="99477">
                  <c:v>1</c:v>
                </c:pt>
                <c:pt idx="99478">
                  <c:v>1</c:v>
                </c:pt>
                <c:pt idx="99479">
                  <c:v>1</c:v>
                </c:pt>
                <c:pt idx="99480">
                  <c:v>1</c:v>
                </c:pt>
                <c:pt idx="99481">
                  <c:v>1</c:v>
                </c:pt>
                <c:pt idx="99482">
                  <c:v>1</c:v>
                </c:pt>
                <c:pt idx="99483">
                  <c:v>1</c:v>
                </c:pt>
                <c:pt idx="99484">
                  <c:v>1</c:v>
                </c:pt>
                <c:pt idx="99485">
                  <c:v>1</c:v>
                </c:pt>
                <c:pt idx="99486">
                  <c:v>1</c:v>
                </c:pt>
                <c:pt idx="99487">
                  <c:v>1</c:v>
                </c:pt>
                <c:pt idx="99488">
                  <c:v>1</c:v>
                </c:pt>
                <c:pt idx="99489">
                  <c:v>1</c:v>
                </c:pt>
                <c:pt idx="99490">
                  <c:v>1</c:v>
                </c:pt>
                <c:pt idx="99491">
                  <c:v>1</c:v>
                </c:pt>
                <c:pt idx="99492">
                  <c:v>1</c:v>
                </c:pt>
                <c:pt idx="99493">
                  <c:v>1</c:v>
                </c:pt>
                <c:pt idx="99494">
                  <c:v>1</c:v>
                </c:pt>
                <c:pt idx="99495">
                  <c:v>1</c:v>
                </c:pt>
                <c:pt idx="99496">
                  <c:v>1</c:v>
                </c:pt>
                <c:pt idx="99497">
                  <c:v>1</c:v>
                </c:pt>
                <c:pt idx="99498">
                  <c:v>1</c:v>
                </c:pt>
                <c:pt idx="99499">
                  <c:v>1</c:v>
                </c:pt>
                <c:pt idx="99500">
                  <c:v>1</c:v>
                </c:pt>
                <c:pt idx="99501">
                  <c:v>1</c:v>
                </c:pt>
                <c:pt idx="99502">
                  <c:v>1</c:v>
                </c:pt>
                <c:pt idx="99503">
                  <c:v>1</c:v>
                </c:pt>
                <c:pt idx="99504">
                  <c:v>1</c:v>
                </c:pt>
                <c:pt idx="99505">
                  <c:v>1</c:v>
                </c:pt>
                <c:pt idx="99506">
                  <c:v>1</c:v>
                </c:pt>
                <c:pt idx="99507">
                  <c:v>1</c:v>
                </c:pt>
                <c:pt idx="99508">
                  <c:v>1</c:v>
                </c:pt>
                <c:pt idx="99509">
                  <c:v>1</c:v>
                </c:pt>
                <c:pt idx="99510">
                  <c:v>1</c:v>
                </c:pt>
                <c:pt idx="99511">
                  <c:v>1</c:v>
                </c:pt>
                <c:pt idx="99512">
                  <c:v>1</c:v>
                </c:pt>
                <c:pt idx="99513">
                  <c:v>1</c:v>
                </c:pt>
                <c:pt idx="99514">
                  <c:v>1</c:v>
                </c:pt>
                <c:pt idx="99515">
                  <c:v>1</c:v>
                </c:pt>
                <c:pt idx="99516">
                  <c:v>1</c:v>
                </c:pt>
                <c:pt idx="99517">
                  <c:v>1</c:v>
                </c:pt>
                <c:pt idx="99518">
                  <c:v>1</c:v>
                </c:pt>
                <c:pt idx="99519">
                  <c:v>1</c:v>
                </c:pt>
                <c:pt idx="99520">
                  <c:v>1</c:v>
                </c:pt>
                <c:pt idx="99521">
                  <c:v>1</c:v>
                </c:pt>
                <c:pt idx="99522">
                  <c:v>1</c:v>
                </c:pt>
                <c:pt idx="99523">
                  <c:v>1</c:v>
                </c:pt>
                <c:pt idx="99524">
                  <c:v>1</c:v>
                </c:pt>
                <c:pt idx="99525">
                  <c:v>1</c:v>
                </c:pt>
                <c:pt idx="99526">
                  <c:v>1</c:v>
                </c:pt>
                <c:pt idx="99527">
                  <c:v>1</c:v>
                </c:pt>
                <c:pt idx="99528">
                  <c:v>1</c:v>
                </c:pt>
                <c:pt idx="99529">
                  <c:v>1</c:v>
                </c:pt>
                <c:pt idx="99530">
                  <c:v>1</c:v>
                </c:pt>
                <c:pt idx="99531">
                  <c:v>1</c:v>
                </c:pt>
                <c:pt idx="99532">
                  <c:v>1</c:v>
                </c:pt>
                <c:pt idx="99533">
                  <c:v>1</c:v>
                </c:pt>
                <c:pt idx="99534">
                  <c:v>1</c:v>
                </c:pt>
                <c:pt idx="99535">
                  <c:v>1</c:v>
                </c:pt>
                <c:pt idx="99536">
                  <c:v>1</c:v>
                </c:pt>
                <c:pt idx="99537">
                  <c:v>1</c:v>
                </c:pt>
                <c:pt idx="99538">
                  <c:v>1</c:v>
                </c:pt>
                <c:pt idx="99539">
                  <c:v>1</c:v>
                </c:pt>
                <c:pt idx="99540">
                  <c:v>1</c:v>
                </c:pt>
                <c:pt idx="99541">
                  <c:v>1</c:v>
                </c:pt>
                <c:pt idx="99542">
                  <c:v>1</c:v>
                </c:pt>
                <c:pt idx="99543">
                  <c:v>1</c:v>
                </c:pt>
                <c:pt idx="99544">
                  <c:v>1</c:v>
                </c:pt>
                <c:pt idx="99545">
                  <c:v>1</c:v>
                </c:pt>
                <c:pt idx="99546">
                  <c:v>1</c:v>
                </c:pt>
                <c:pt idx="99547">
                  <c:v>1</c:v>
                </c:pt>
                <c:pt idx="99548">
                  <c:v>1</c:v>
                </c:pt>
                <c:pt idx="99549">
                  <c:v>1</c:v>
                </c:pt>
                <c:pt idx="99550">
                  <c:v>1</c:v>
                </c:pt>
                <c:pt idx="99551">
                  <c:v>1</c:v>
                </c:pt>
                <c:pt idx="99552">
                  <c:v>1</c:v>
                </c:pt>
                <c:pt idx="99553">
                  <c:v>1</c:v>
                </c:pt>
                <c:pt idx="99554">
                  <c:v>1</c:v>
                </c:pt>
                <c:pt idx="99555">
                  <c:v>1</c:v>
                </c:pt>
                <c:pt idx="99556">
                  <c:v>1</c:v>
                </c:pt>
                <c:pt idx="99557">
                  <c:v>1</c:v>
                </c:pt>
                <c:pt idx="99558">
                  <c:v>1</c:v>
                </c:pt>
                <c:pt idx="99559">
                  <c:v>1</c:v>
                </c:pt>
                <c:pt idx="99560">
                  <c:v>1</c:v>
                </c:pt>
                <c:pt idx="99561">
                  <c:v>1</c:v>
                </c:pt>
                <c:pt idx="99562">
                  <c:v>1</c:v>
                </c:pt>
                <c:pt idx="99563">
                  <c:v>1</c:v>
                </c:pt>
                <c:pt idx="99564">
                  <c:v>1</c:v>
                </c:pt>
                <c:pt idx="99565">
                  <c:v>1</c:v>
                </c:pt>
                <c:pt idx="99566">
                  <c:v>1</c:v>
                </c:pt>
                <c:pt idx="99567">
                  <c:v>1</c:v>
                </c:pt>
                <c:pt idx="99568">
                  <c:v>1</c:v>
                </c:pt>
                <c:pt idx="99569">
                  <c:v>1</c:v>
                </c:pt>
                <c:pt idx="99570">
                  <c:v>1</c:v>
                </c:pt>
                <c:pt idx="99571">
                  <c:v>1</c:v>
                </c:pt>
                <c:pt idx="99572">
                  <c:v>1</c:v>
                </c:pt>
                <c:pt idx="99573">
                  <c:v>1</c:v>
                </c:pt>
                <c:pt idx="99574">
                  <c:v>1</c:v>
                </c:pt>
                <c:pt idx="99575">
                  <c:v>1</c:v>
                </c:pt>
                <c:pt idx="99576">
                  <c:v>1</c:v>
                </c:pt>
                <c:pt idx="99577">
                  <c:v>1</c:v>
                </c:pt>
                <c:pt idx="99578">
                  <c:v>1</c:v>
                </c:pt>
                <c:pt idx="99579">
                  <c:v>1</c:v>
                </c:pt>
                <c:pt idx="99580">
                  <c:v>1</c:v>
                </c:pt>
                <c:pt idx="99581">
                  <c:v>1</c:v>
                </c:pt>
                <c:pt idx="99582">
                  <c:v>1</c:v>
                </c:pt>
                <c:pt idx="99583">
                  <c:v>1</c:v>
                </c:pt>
                <c:pt idx="99584">
                  <c:v>1</c:v>
                </c:pt>
                <c:pt idx="99585">
                  <c:v>1</c:v>
                </c:pt>
                <c:pt idx="99586">
                  <c:v>1</c:v>
                </c:pt>
                <c:pt idx="99587">
                  <c:v>1</c:v>
                </c:pt>
                <c:pt idx="99588">
                  <c:v>1</c:v>
                </c:pt>
                <c:pt idx="99589">
                  <c:v>1</c:v>
                </c:pt>
                <c:pt idx="99590">
                  <c:v>1</c:v>
                </c:pt>
                <c:pt idx="99591">
                  <c:v>1</c:v>
                </c:pt>
                <c:pt idx="99592">
                  <c:v>1</c:v>
                </c:pt>
                <c:pt idx="99593">
                  <c:v>1</c:v>
                </c:pt>
                <c:pt idx="99594">
                  <c:v>1</c:v>
                </c:pt>
                <c:pt idx="99595">
                  <c:v>1</c:v>
                </c:pt>
                <c:pt idx="99596">
                  <c:v>1</c:v>
                </c:pt>
                <c:pt idx="99597">
                  <c:v>1</c:v>
                </c:pt>
                <c:pt idx="99598">
                  <c:v>1</c:v>
                </c:pt>
                <c:pt idx="99599">
                  <c:v>1</c:v>
                </c:pt>
                <c:pt idx="99600">
                  <c:v>1</c:v>
                </c:pt>
                <c:pt idx="99601">
                  <c:v>1</c:v>
                </c:pt>
                <c:pt idx="99602">
                  <c:v>1</c:v>
                </c:pt>
                <c:pt idx="99603">
                  <c:v>1</c:v>
                </c:pt>
                <c:pt idx="99604">
                  <c:v>1</c:v>
                </c:pt>
                <c:pt idx="99605">
                  <c:v>1</c:v>
                </c:pt>
                <c:pt idx="99606">
                  <c:v>1</c:v>
                </c:pt>
                <c:pt idx="99607">
                  <c:v>1</c:v>
                </c:pt>
                <c:pt idx="99608">
                  <c:v>1</c:v>
                </c:pt>
                <c:pt idx="99609">
                  <c:v>1</c:v>
                </c:pt>
                <c:pt idx="99610">
                  <c:v>1</c:v>
                </c:pt>
                <c:pt idx="99611">
                  <c:v>1</c:v>
                </c:pt>
                <c:pt idx="99612">
                  <c:v>1</c:v>
                </c:pt>
                <c:pt idx="99613">
                  <c:v>1</c:v>
                </c:pt>
                <c:pt idx="99614">
                  <c:v>1</c:v>
                </c:pt>
                <c:pt idx="99615">
                  <c:v>1</c:v>
                </c:pt>
                <c:pt idx="99616">
                  <c:v>1</c:v>
                </c:pt>
                <c:pt idx="99617">
                  <c:v>1</c:v>
                </c:pt>
                <c:pt idx="99618">
                  <c:v>1</c:v>
                </c:pt>
                <c:pt idx="99619">
                  <c:v>1</c:v>
                </c:pt>
                <c:pt idx="99620">
                  <c:v>1</c:v>
                </c:pt>
                <c:pt idx="99621">
                  <c:v>1</c:v>
                </c:pt>
                <c:pt idx="99622">
                  <c:v>1</c:v>
                </c:pt>
                <c:pt idx="99623">
                  <c:v>1</c:v>
                </c:pt>
                <c:pt idx="99624">
                  <c:v>1</c:v>
                </c:pt>
                <c:pt idx="99625">
                  <c:v>1</c:v>
                </c:pt>
                <c:pt idx="99626">
                  <c:v>1</c:v>
                </c:pt>
                <c:pt idx="99627">
                  <c:v>1</c:v>
                </c:pt>
                <c:pt idx="99628">
                  <c:v>1</c:v>
                </c:pt>
                <c:pt idx="99629">
                  <c:v>1</c:v>
                </c:pt>
                <c:pt idx="99630">
                  <c:v>1</c:v>
                </c:pt>
                <c:pt idx="99631">
                  <c:v>1</c:v>
                </c:pt>
                <c:pt idx="99632">
                  <c:v>1</c:v>
                </c:pt>
                <c:pt idx="99633">
                  <c:v>1</c:v>
                </c:pt>
                <c:pt idx="99634">
                  <c:v>1</c:v>
                </c:pt>
                <c:pt idx="99635">
                  <c:v>1</c:v>
                </c:pt>
                <c:pt idx="99636">
                  <c:v>1</c:v>
                </c:pt>
                <c:pt idx="99637">
                  <c:v>1</c:v>
                </c:pt>
                <c:pt idx="99638">
                  <c:v>1</c:v>
                </c:pt>
                <c:pt idx="99639">
                  <c:v>1</c:v>
                </c:pt>
                <c:pt idx="99640">
                  <c:v>1</c:v>
                </c:pt>
                <c:pt idx="99641">
                  <c:v>1</c:v>
                </c:pt>
                <c:pt idx="99642">
                  <c:v>1</c:v>
                </c:pt>
                <c:pt idx="99643">
                  <c:v>1</c:v>
                </c:pt>
                <c:pt idx="99644">
                  <c:v>1</c:v>
                </c:pt>
                <c:pt idx="99645">
                  <c:v>1</c:v>
                </c:pt>
                <c:pt idx="99646">
                  <c:v>1</c:v>
                </c:pt>
                <c:pt idx="99647">
                  <c:v>1</c:v>
                </c:pt>
                <c:pt idx="99648">
                  <c:v>1</c:v>
                </c:pt>
                <c:pt idx="99649">
                  <c:v>1</c:v>
                </c:pt>
                <c:pt idx="99650">
                  <c:v>1</c:v>
                </c:pt>
                <c:pt idx="99651">
                  <c:v>1</c:v>
                </c:pt>
                <c:pt idx="99652">
                  <c:v>1</c:v>
                </c:pt>
                <c:pt idx="99653">
                  <c:v>1</c:v>
                </c:pt>
                <c:pt idx="99654">
                  <c:v>1</c:v>
                </c:pt>
                <c:pt idx="99655">
                  <c:v>1</c:v>
                </c:pt>
                <c:pt idx="99656">
                  <c:v>1</c:v>
                </c:pt>
                <c:pt idx="99657">
                  <c:v>1</c:v>
                </c:pt>
                <c:pt idx="99658">
                  <c:v>1</c:v>
                </c:pt>
                <c:pt idx="99659">
                  <c:v>1</c:v>
                </c:pt>
                <c:pt idx="99660">
                  <c:v>1</c:v>
                </c:pt>
                <c:pt idx="99661">
                  <c:v>1</c:v>
                </c:pt>
                <c:pt idx="99662">
                  <c:v>1</c:v>
                </c:pt>
                <c:pt idx="99663">
                  <c:v>1</c:v>
                </c:pt>
                <c:pt idx="99664">
                  <c:v>1</c:v>
                </c:pt>
                <c:pt idx="99665">
                  <c:v>1</c:v>
                </c:pt>
                <c:pt idx="99666">
                  <c:v>1</c:v>
                </c:pt>
                <c:pt idx="99667">
                  <c:v>1</c:v>
                </c:pt>
                <c:pt idx="99668">
                  <c:v>1</c:v>
                </c:pt>
                <c:pt idx="99669">
                  <c:v>1</c:v>
                </c:pt>
                <c:pt idx="99670">
                  <c:v>1</c:v>
                </c:pt>
                <c:pt idx="99671">
                  <c:v>1</c:v>
                </c:pt>
                <c:pt idx="99672">
                  <c:v>1</c:v>
                </c:pt>
                <c:pt idx="99673">
                  <c:v>1</c:v>
                </c:pt>
                <c:pt idx="99674">
                  <c:v>1</c:v>
                </c:pt>
                <c:pt idx="99675">
                  <c:v>1</c:v>
                </c:pt>
                <c:pt idx="99676">
                  <c:v>1</c:v>
                </c:pt>
                <c:pt idx="99677">
                  <c:v>1</c:v>
                </c:pt>
                <c:pt idx="99678">
                  <c:v>1</c:v>
                </c:pt>
                <c:pt idx="99679">
                  <c:v>1</c:v>
                </c:pt>
                <c:pt idx="99680">
                  <c:v>1</c:v>
                </c:pt>
                <c:pt idx="99681">
                  <c:v>1</c:v>
                </c:pt>
                <c:pt idx="99682">
                  <c:v>1</c:v>
                </c:pt>
                <c:pt idx="99683">
                  <c:v>1</c:v>
                </c:pt>
                <c:pt idx="99684">
                  <c:v>1</c:v>
                </c:pt>
                <c:pt idx="99685">
                  <c:v>1</c:v>
                </c:pt>
                <c:pt idx="99686">
                  <c:v>1</c:v>
                </c:pt>
                <c:pt idx="99687">
                  <c:v>1</c:v>
                </c:pt>
                <c:pt idx="99688">
                  <c:v>1</c:v>
                </c:pt>
                <c:pt idx="99689">
                  <c:v>1</c:v>
                </c:pt>
                <c:pt idx="99690">
                  <c:v>1</c:v>
                </c:pt>
                <c:pt idx="99691">
                  <c:v>1</c:v>
                </c:pt>
                <c:pt idx="99692">
                  <c:v>1</c:v>
                </c:pt>
                <c:pt idx="99693">
                  <c:v>1</c:v>
                </c:pt>
                <c:pt idx="99694">
                  <c:v>1</c:v>
                </c:pt>
                <c:pt idx="99695">
                  <c:v>1</c:v>
                </c:pt>
                <c:pt idx="99696">
                  <c:v>1</c:v>
                </c:pt>
                <c:pt idx="99697">
                  <c:v>1</c:v>
                </c:pt>
                <c:pt idx="99698">
                  <c:v>1</c:v>
                </c:pt>
                <c:pt idx="99699">
                  <c:v>1</c:v>
                </c:pt>
                <c:pt idx="99700">
                  <c:v>1</c:v>
                </c:pt>
                <c:pt idx="99701">
                  <c:v>1</c:v>
                </c:pt>
                <c:pt idx="99702">
                  <c:v>1</c:v>
                </c:pt>
                <c:pt idx="99703">
                  <c:v>1</c:v>
                </c:pt>
                <c:pt idx="99704">
                  <c:v>1</c:v>
                </c:pt>
                <c:pt idx="99705">
                  <c:v>1</c:v>
                </c:pt>
                <c:pt idx="99706">
                  <c:v>1</c:v>
                </c:pt>
                <c:pt idx="99707">
                  <c:v>1</c:v>
                </c:pt>
                <c:pt idx="99708">
                  <c:v>1</c:v>
                </c:pt>
                <c:pt idx="99709">
                  <c:v>1</c:v>
                </c:pt>
                <c:pt idx="99710">
                  <c:v>1</c:v>
                </c:pt>
                <c:pt idx="99711">
                  <c:v>1</c:v>
                </c:pt>
                <c:pt idx="99712">
                  <c:v>1</c:v>
                </c:pt>
                <c:pt idx="99713">
                  <c:v>1</c:v>
                </c:pt>
                <c:pt idx="99714">
                  <c:v>1</c:v>
                </c:pt>
                <c:pt idx="99715">
                  <c:v>1</c:v>
                </c:pt>
                <c:pt idx="99716">
                  <c:v>1</c:v>
                </c:pt>
                <c:pt idx="99717">
                  <c:v>1</c:v>
                </c:pt>
                <c:pt idx="99718">
                  <c:v>1</c:v>
                </c:pt>
                <c:pt idx="99719">
                  <c:v>1</c:v>
                </c:pt>
                <c:pt idx="99720">
                  <c:v>1</c:v>
                </c:pt>
                <c:pt idx="99721">
                  <c:v>1</c:v>
                </c:pt>
                <c:pt idx="99722">
                  <c:v>1</c:v>
                </c:pt>
                <c:pt idx="99723">
                  <c:v>1</c:v>
                </c:pt>
                <c:pt idx="99724">
                  <c:v>1</c:v>
                </c:pt>
                <c:pt idx="99725">
                  <c:v>1</c:v>
                </c:pt>
                <c:pt idx="99726">
                  <c:v>1</c:v>
                </c:pt>
                <c:pt idx="99727">
                  <c:v>1</c:v>
                </c:pt>
                <c:pt idx="99728">
                  <c:v>1</c:v>
                </c:pt>
                <c:pt idx="99729">
                  <c:v>1</c:v>
                </c:pt>
                <c:pt idx="99730">
                  <c:v>1</c:v>
                </c:pt>
                <c:pt idx="99731">
                  <c:v>1</c:v>
                </c:pt>
                <c:pt idx="99732">
                  <c:v>1</c:v>
                </c:pt>
                <c:pt idx="99733">
                  <c:v>1</c:v>
                </c:pt>
                <c:pt idx="99734">
                  <c:v>1</c:v>
                </c:pt>
                <c:pt idx="99735">
                  <c:v>1</c:v>
                </c:pt>
                <c:pt idx="99736">
                  <c:v>1</c:v>
                </c:pt>
                <c:pt idx="99737">
                  <c:v>1</c:v>
                </c:pt>
                <c:pt idx="99738">
                  <c:v>1</c:v>
                </c:pt>
                <c:pt idx="99739">
                  <c:v>1</c:v>
                </c:pt>
                <c:pt idx="99740">
                  <c:v>1</c:v>
                </c:pt>
                <c:pt idx="99741">
                  <c:v>1</c:v>
                </c:pt>
                <c:pt idx="99742">
                  <c:v>1</c:v>
                </c:pt>
                <c:pt idx="99743">
                  <c:v>1</c:v>
                </c:pt>
                <c:pt idx="99744">
                  <c:v>1</c:v>
                </c:pt>
                <c:pt idx="99745">
                  <c:v>1</c:v>
                </c:pt>
                <c:pt idx="99746">
                  <c:v>0.125</c:v>
                </c:pt>
                <c:pt idx="99747">
                  <c:v>1</c:v>
                </c:pt>
                <c:pt idx="99748">
                  <c:v>1</c:v>
                </c:pt>
                <c:pt idx="99749">
                  <c:v>1</c:v>
                </c:pt>
                <c:pt idx="99750">
                  <c:v>1</c:v>
                </c:pt>
                <c:pt idx="99751">
                  <c:v>1</c:v>
                </c:pt>
                <c:pt idx="99752">
                  <c:v>1</c:v>
                </c:pt>
                <c:pt idx="99753">
                  <c:v>1</c:v>
                </c:pt>
                <c:pt idx="99754">
                  <c:v>1</c:v>
                </c:pt>
                <c:pt idx="99755">
                  <c:v>1</c:v>
                </c:pt>
                <c:pt idx="99756">
                  <c:v>1</c:v>
                </c:pt>
                <c:pt idx="99757">
                  <c:v>1</c:v>
                </c:pt>
                <c:pt idx="99758">
                  <c:v>1</c:v>
                </c:pt>
                <c:pt idx="99759">
                  <c:v>1</c:v>
                </c:pt>
                <c:pt idx="99760">
                  <c:v>1</c:v>
                </c:pt>
                <c:pt idx="99761">
                  <c:v>1</c:v>
                </c:pt>
                <c:pt idx="99762">
                  <c:v>1</c:v>
                </c:pt>
                <c:pt idx="99763">
                  <c:v>1</c:v>
                </c:pt>
                <c:pt idx="99764">
                  <c:v>1</c:v>
                </c:pt>
                <c:pt idx="99765">
                  <c:v>1</c:v>
                </c:pt>
                <c:pt idx="99766">
                  <c:v>1</c:v>
                </c:pt>
                <c:pt idx="99767">
                  <c:v>1</c:v>
                </c:pt>
                <c:pt idx="99768">
                  <c:v>1</c:v>
                </c:pt>
                <c:pt idx="99769">
                  <c:v>1</c:v>
                </c:pt>
                <c:pt idx="99770">
                  <c:v>1</c:v>
                </c:pt>
                <c:pt idx="99771">
                  <c:v>1</c:v>
                </c:pt>
                <c:pt idx="99772">
                  <c:v>1</c:v>
                </c:pt>
                <c:pt idx="99773">
                  <c:v>1</c:v>
                </c:pt>
                <c:pt idx="99774">
                  <c:v>1</c:v>
                </c:pt>
                <c:pt idx="99775">
                  <c:v>1</c:v>
                </c:pt>
                <c:pt idx="99776">
                  <c:v>1</c:v>
                </c:pt>
                <c:pt idx="99777">
                  <c:v>1</c:v>
                </c:pt>
                <c:pt idx="99778">
                  <c:v>1</c:v>
                </c:pt>
                <c:pt idx="99779">
                  <c:v>1</c:v>
                </c:pt>
                <c:pt idx="99780">
                  <c:v>1</c:v>
                </c:pt>
                <c:pt idx="99781">
                  <c:v>1</c:v>
                </c:pt>
                <c:pt idx="99782">
                  <c:v>1</c:v>
                </c:pt>
                <c:pt idx="99783">
                  <c:v>1</c:v>
                </c:pt>
                <c:pt idx="99784">
                  <c:v>1</c:v>
                </c:pt>
                <c:pt idx="99785">
                  <c:v>1</c:v>
                </c:pt>
                <c:pt idx="99786">
                  <c:v>1</c:v>
                </c:pt>
                <c:pt idx="99787">
                  <c:v>1</c:v>
                </c:pt>
                <c:pt idx="99788">
                  <c:v>1</c:v>
                </c:pt>
                <c:pt idx="99789">
                  <c:v>1</c:v>
                </c:pt>
                <c:pt idx="99790">
                  <c:v>1</c:v>
                </c:pt>
                <c:pt idx="99791">
                  <c:v>1</c:v>
                </c:pt>
                <c:pt idx="99792">
                  <c:v>1</c:v>
                </c:pt>
                <c:pt idx="99793">
                  <c:v>1</c:v>
                </c:pt>
                <c:pt idx="99794">
                  <c:v>1</c:v>
                </c:pt>
                <c:pt idx="99795">
                  <c:v>1</c:v>
                </c:pt>
                <c:pt idx="99796">
                  <c:v>1</c:v>
                </c:pt>
                <c:pt idx="99797">
                  <c:v>1</c:v>
                </c:pt>
                <c:pt idx="99798">
                  <c:v>1</c:v>
                </c:pt>
                <c:pt idx="99799">
                  <c:v>1</c:v>
                </c:pt>
                <c:pt idx="99800">
                  <c:v>1</c:v>
                </c:pt>
                <c:pt idx="99801">
                  <c:v>1</c:v>
                </c:pt>
                <c:pt idx="99802">
                  <c:v>1</c:v>
                </c:pt>
                <c:pt idx="99803">
                  <c:v>1</c:v>
                </c:pt>
                <c:pt idx="99804">
                  <c:v>1</c:v>
                </c:pt>
                <c:pt idx="99805">
                  <c:v>1</c:v>
                </c:pt>
                <c:pt idx="99806">
                  <c:v>1</c:v>
                </c:pt>
                <c:pt idx="99807">
                  <c:v>1</c:v>
                </c:pt>
                <c:pt idx="99808">
                  <c:v>1</c:v>
                </c:pt>
                <c:pt idx="99809">
                  <c:v>1</c:v>
                </c:pt>
                <c:pt idx="99810">
                  <c:v>1</c:v>
                </c:pt>
                <c:pt idx="99811">
                  <c:v>1</c:v>
                </c:pt>
                <c:pt idx="99812">
                  <c:v>1</c:v>
                </c:pt>
                <c:pt idx="99813">
                  <c:v>1</c:v>
                </c:pt>
                <c:pt idx="99814">
                  <c:v>1</c:v>
                </c:pt>
                <c:pt idx="99815">
                  <c:v>1</c:v>
                </c:pt>
                <c:pt idx="99816">
                  <c:v>1</c:v>
                </c:pt>
                <c:pt idx="99817">
                  <c:v>1</c:v>
                </c:pt>
                <c:pt idx="99818">
                  <c:v>1</c:v>
                </c:pt>
                <c:pt idx="99819">
                  <c:v>1</c:v>
                </c:pt>
                <c:pt idx="99820">
                  <c:v>1</c:v>
                </c:pt>
                <c:pt idx="99821">
                  <c:v>1</c:v>
                </c:pt>
                <c:pt idx="99822">
                  <c:v>1</c:v>
                </c:pt>
                <c:pt idx="99823">
                  <c:v>1</c:v>
                </c:pt>
                <c:pt idx="99824">
                  <c:v>1</c:v>
                </c:pt>
                <c:pt idx="99825">
                  <c:v>1</c:v>
                </c:pt>
                <c:pt idx="99826">
                  <c:v>1</c:v>
                </c:pt>
                <c:pt idx="99827">
                  <c:v>1</c:v>
                </c:pt>
                <c:pt idx="99828">
                  <c:v>1</c:v>
                </c:pt>
                <c:pt idx="99829">
                  <c:v>1</c:v>
                </c:pt>
                <c:pt idx="99830">
                  <c:v>1</c:v>
                </c:pt>
                <c:pt idx="99831">
                  <c:v>1</c:v>
                </c:pt>
                <c:pt idx="99832">
                  <c:v>1</c:v>
                </c:pt>
                <c:pt idx="99833">
                  <c:v>1</c:v>
                </c:pt>
                <c:pt idx="99834">
                  <c:v>1</c:v>
                </c:pt>
                <c:pt idx="99835">
                  <c:v>1</c:v>
                </c:pt>
                <c:pt idx="99836">
                  <c:v>1</c:v>
                </c:pt>
                <c:pt idx="99837">
                  <c:v>1</c:v>
                </c:pt>
                <c:pt idx="99838">
                  <c:v>1</c:v>
                </c:pt>
                <c:pt idx="99839">
                  <c:v>1</c:v>
                </c:pt>
                <c:pt idx="99840">
                  <c:v>1</c:v>
                </c:pt>
                <c:pt idx="99841">
                  <c:v>1</c:v>
                </c:pt>
                <c:pt idx="99842">
                  <c:v>1</c:v>
                </c:pt>
                <c:pt idx="99843">
                  <c:v>1</c:v>
                </c:pt>
              </c:numCache>
            </c:numRef>
          </c:xVal>
          <c:yVal>
            <c:numRef>
              <c:f>Sheet1!$C$6:$C$99849</c:f>
              <c:numCache>
                <c:formatCode>General</c:formatCode>
                <c:ptCount val="99844"/>
                <c:pt idx="0">
                  <c:v>0.98009279830975105</c:v>
                </c:pt>
                <c:pt idx="1">
                  <c:v>0.99865964755004999</c:v>
                </c:pt>
                <c:pt idx="2">
                  <c:v>0.99810606512056599</c:v>
                </c:pt>
                <c:pt idx="3">
                  <c:v>0.98009279830975105</c:v>
                </c:pt>
                <c:pt idx="4">
                  <c:v>0.98009279830975105</c:v>
                </c:pt>
                <c:pt idx="5">
                  <c:v>0.99810606512056599</c:v>
                </c:pt>
                <c:pt idx="6">
                  <c:v>0.98009279830975105</c:v>
                </c:pt>
                <c:pt idx="7">
                  <c:v>0.99865964755004999</c:v>
                </c:pt>
                <c:pt idx="8">
                  <c:v>0.98009279830975105</c:v>
                </c:pt>
                <c:pt idx="9">
                  <c:v>0.99810606512056599</c:v>
                </c:pt>
                <c:pt idx="10">
                  <c:v>0.99810606512056599</c:v>
                </c:pt>
                <c:pt idx="11">
                  <c:v>0.99865964755004999</c:v>
                </c:pt>
                <c:pt idx="12">
                  <c:v>0.99772892030019</c:v>
                </c:pt>
                <c:pt idx="13">
                  <c:v>0.99810606512056599</c:v>
                </c:pt>
                <c:pt idx="14">
                  <c:v>0.98009279830975105</c:v>
                </c:pt>
                <c:pt idx="15">
                  <c:v>0.99865964755004999</c:v>
                </c:pt>
                <c:pt idx="16">
                  <c:v>0.99865964755004999</c:v>
                </c:pt>
                <c:pt idx="17">
                  <c:v>0.98009279830975105</c:v>
                </c:pt>
                <c:pt idx="18">
                  <c:v>0.99810606512056599</c:v>
                </c:pt>
                <c:pt idx="19">
                  <c:v>0.99772892030019</c:v>
                </c:pt>
                <c:pt idx="20">
                  <c:v>0.99772892030019</c:v>
                </c:pt>
                <c:pt idx="21">
                  <c:v>0.97505301993331395</c:v>
                </c:pt>
                <c:pt idx="22">
                  <c:v>0.98009279830975105</c:v>
                </c:pt>
                <c:pt idx="23">
                  <c:v>0.98009279830975105</c:v>
                </c:pt>
                <c:pt idx="24">
                  <c:v>0.99810606512056599</c:v>
                </c:pt>
                <c:pt idx="25">
                  <c:v>0.98009279830975105</c:v>
                </c:pt>
                <c:pt idx="26">
                  <c:v>0.99865964755004999</c:v>
                </c:pt>
                <c:pt idx="27">
                  <c:v>0.99865964755004999</c:v>
                </c:pt>
                <c:pt idx="28">
                  <c:v>0.99810606512056599</c:v>
                </c:pt>
                <c:pt idx="29">
                  <c:v>0.99865964755004999</c:v>
                </c:pt>
                <c:pt idx="30">
                  <c:v>0.97505301993331395</c:v>
                </c:pt>
                <c:pt idx="31">
                  <c:v>0.99810606512056599</c:v>
                </c:pt>
                <c:pt idx="32">
                  <c:v>0.98009279830975105</c:v>
                </c:pt>
                <c:pt idx="33">
                  <c:v>0.99977590848754005</c:v>
                </c:pt>
                <c:pt idx="34">
                  <c:v>0.98009279830975105</c:v>
                </c:pt>
                <c:pt idx="35">
                  <c:v>0.98009279830975105</c:v>
                </c:pt>
                <c:pt idx="36">
                  <c:v>0.97505301993331395</c:v>
                </c:pt>
                <c:pt idx="37">
                  <c:v>0.99977590848754005</c:v>
                </c:pt>
                <c:pt idx="38">
                  <c:v>0.99865964755004999</c:v>
                </c:pt>
                <c:pt idx="39">
                  <c:v>0.97505301993331395</c:v>
                </c:pt>
                <c:pt idx="40">
                  <c:v>0.99810606512056599</c:v>
                </c:pt>
                <c:pt idx="41">
                  <c:v>0.99810606512056599</c:v>
                </c:pt>
                <c:pt idx="42">
                  <c:v>0.98009279830975105</c:v>
                </c:pt>
                <c:pt idx="43">
                  <c:v>0.99865964755004999</c:v>
                </c:pt>
                <c:pt idx="44">
                  <c:v>0.98009279830975105</c:v>
                </c:pt>
                <c:pt idx="45">
                  <c:v>0.99977590848754005</c:v>
                </c:pt>
                <c:pt idx="46">
                  <c:v>0.99865964755004999</c:v>
                </c:pt>
                <c:pt idx="47">
                  <c:v>0.98009279830975105</c:v>
                </c:pt>
                <c:pt idx="48">
                  <c:v>0.98009279830975105</c:v>
                </c:pt>
                <c:pt idx="49">
                  <c:v>0.99772892030019</c:v>
                </c:pt>
                <c:pt idx="50">
                  <c:v>0.99810606512056599</c:v>
                </c:pt>
                <c:pt idx="51">
                  <c:v>0.99977590848754005</c:v>
                </c:pt>
                <c:pt idx="52">
                  <c:v>0.97505301993331395</c:v>
                </c:pt>
                <c:pt idx="53">
                  <c:v>0.98009279830975105</c:v>
                </c:pt>
                <c:pt idx="54">
                  <c:v>0.98009279830975105</c:v>
                </c:pt>
                <c:pt idx="55">
                  <c:v>0.97505301993331395</c:v>
                </c:pt>
                <c:pt idx="56">
                  <c:v>0.98009279830975105</c:v>
                </c:pt>
                <c:pt idx="57">
                  <c:v>0.98009279830975105</c:v>
                </c:pt>
                <c:pt idx="58">
                  <c:v>0.98009279830975105</c:v>
                </c:pt>
                <c:pt idx="59">
                  <c:v>0.99977590848754005</c:v>
                </c:pt>
                <c:pt idx="60">
                  <c:v>0.99865964755004999</c:v>
                </c:pt>
                <c:pt idx="61">
                  <c:v>0.99865964755004999</c:v>
                </c:pt>
                <c:pt idx="62">
                  <c:v>0.99977590848754005</c:v>
                </c:pt>
                <c:pt idx="63">
                  <c:v>0.99810606512056599</c:v>
                </c:pt>
                <c:pt idx="64">
                  <c:v>0.98009279830975105</c:v>
                </c:pt>
                <c:pt idx="65">
                  <c:v>0.99810606512056599</c:v>
                </c:pt>
                <c:pt idx="66">
                  <c:v>0.98009279830975105</c:v>
                </c:pt>
                <c:pt idx="67">
                  <c:v>0.99977590848754005</c:v>
                </c:pt>
                <c:pt idx="68">
                  <c:v>0.98009279830975105</c:v>
                </c:pt>
                <c:pt idx="69">
                  <c:v>0.99977590848754005</c:v>
                </c:pt>
                <c:pt idx="70">
                  <c:v>0.97505301993331395</c:v>
                </c:pt>
                <c:pt idx="71">
                  <c:v>0.99865964755004999</c:v>
                </c:pt>
                <c:pt idx="72">
                  <c:v>0.99865964755004999</c:v>
                </c:pt>
                <c:pt idx="73">
                  <c:v>0.99810606512056599</c:v>
                </c:pt>
                <c:pt idx="74">
                  <c:v>0.99865964755004999</c:v>
                </c:pt>
                <c:pt idx="75">
                  <c:v>0.98009279830975105</c:v>
                </c:pt>
                <c:pt idx="76">
                  <c:v>0.99865964755004999</c:v>
                </c:pt>
                <c:pt idx="77">
                  <c:v>0.99810606512056599</c:v>
                </c:pt>
                <c:pt idx="78">
                  <c:v>0.99810606512056599</c:v>
                </c:pt>
                <c:pt idx="79">
                  <c:v>0.99810606512056599</c:v>
                </c:pt>
                <c:pt idx="80">
                  <c:v>0.99810606512056599</c:v>
                </c:pt>
                <c:pt idx="81">
                  <c:v>0.99977590848754005</c:v>
                </c:pt>
                <c:pt idx="82">
                  <c:v>0.98009279830975105</c:v>
                </c:pt>
                <c:pt idx="83">
                  <c:v>0.99772892030019</c:v>
                </c:pt>
                <c:pt idx="84">
                  <c:v>0.99865964755004999</c:v>
                </c:pt>
                <c:pt idx="85">
                  <c:v>0.97505301993331395</c:v>
                </c:pt>
                <c:pt idx="86">
                  <c:v>0.99810606512056599</c:v>
                </c:pt>
                <c:pt idx="87">
                  <c:v>0.99865964755004999</c:v>
                </c:pt>
                <c:pt idx="88">
                  <c:v>0.99977590848754005</c:v>
                </c:pt>
                <c:pt idx="89">
                  <c:v>0.98009279830975105</c:v>
                </c:pt>
                <c:pt idx="90">
                  <c:v>0.99772892030019</c:v>
                </c:pt>
                <c:pt idx="91">
                  <c:v>0.99810606512056599</c:v>
                </c:pt>
                <c:pt idx="92">
                  <c:v>0.99865964755004999</c:v>
                </c:pt>
                <c:pt idx="93">
                  <c:v>0.99810606512056599</c:v>
                </c:pt>
                <c:pt idx="94">
                  <c:v>0.99865964755004999</c:v>
                </c:pt>
                <c:pt idx="95">
                  <c:v>0.98009279830975105</c:v>
                </c:pt>
                <c:pt idx="96">
                  <c:v>0.97505301993331395</c:v>
                </c:pt>
                <c:pt idx="97">
                  <c:v>0.99810606512056599</c:v>
                </c:pt>
                <c:pt idx="98">
                  <c:v>0.99810606512056599</c:v>
                </c:pt>
                <c:pt idx="99">
                  <c:v>0.99865964755004999</c:v>
                </c:pt>
                <c:pt idx="100">
                  <c:v>0.97505301993331395</c:v>
                </c:pt>
                <c:pt idx="101">
                  <c:v>0.97505301993331395</c:v>
                </c:pt>
                <c:pt idx="102">
                  <c:v>0.98009279830975105</c:v>
                </c:pt>
                <c:pt idx="103">
                  <c:v>0.98009279830975105</c:v>
                </c:pt>
                <c:pt idx="104">
                  <c:v>0.99977590848754005</c:v>
                </c:pt>
                <c:pt idx="105">
                  <c:v>0.99977590848754005</c:v>
                </c:pt>
                <c:pt idx="106">
                  <c:v>0.99810606512056599</c:v>
                </c:pt>
                <c:pt idx="107">
                  <c:v>0.99810606512056599</c:v>
                </c:pt>
                <c:pt idx="108">
                  <c:v>0.99865964755004999</c:v>
                </c:pt>
                <c:pt idx="109">
                  <c:v>0.98009279830975105</c:v>
                </c:pt>
                <c:pt idx="110">
                  <c:v>0.99810606512056599</c:v>
                </c:pt>
                <c:pt idx="111">
                  <c:v>0.99181255835294002</c:v>
                </c:pt>
                <c:pt idx="112">
                  <c:v>0.99977590848754005</c:v>
                </c:pt>
                <c:pt idx="113">
                  <c:v>0.99865964755004999</c:v>
                </c:pt>
                <c:pt idx="114">
                  <c:v>0.99865964755004999</c:v>
                </c:pt>
                <c:pt idx="115">
                  <c:v>0.99772892030019</c:v>
                </c:pt>
                <c:pt idx="116">
                  <c:v>0.98009279830975105</c:v>
                </c:pt>
                <c:pt idx="117">
                  <c:v>0.99977590848754005</c:v>
                </c:pt>
                <c:pt idx="118">
                  <c:v>0.99865964755004999</c:v>
                </c:pt>
                <c:pt idx="119">
                  <c:v>0.99977590848754005</c:v>
                </c:pt>
                <c:pt idx="120">
                  <c:v>0.99810606512056599</c:v>
                </c:pt>
                <c:pt idx="121">
                  <c:v>0.97505301993331395</c:v>
                </c:pt>
                <c:pt idx="122">
                  <c:v>0.98009279830975105</c:v>
                </c:pt>
                <c:pt idx="123">
                  <c:v>0.99772892030019</c:v>
                </c:pt>
                <c:pt idx="124">
                  <c:v>0.97505301993331395</c:v>
                </c:pt>
                <c:pt idx="125">
                  <c:v>0.98009279830975105</c:v>
                </c:pt>
                <c:pt idx="126">
                  <c:v>0.97505301993331395</c:v>
                </c:pt>
                <c:pt idx="127">
                  <c:v>0.99181255835294002</c:v>
                </c:pt>
                <c:pt idx="128">
                  <c:v>0.99810606512056599</c:v>
                </c:pt>
                <c:pt idx="129">
                  <c:v>0.97505301993331395</c:v>
                </c:pt>
                <c:pt idx="130">
                  <c:v>0.97505301993331395</c:v>
                </c:pt>
                <c:pt idx="131">
                  <c:v>0.99977590848754005</c:v>
                </c:pt>
                <c:pt idx="132">
                  <c:v>0.98009279830975105</c:v>
                </c:pt>
                <c:pt idx="133">
                  <c:v>0.99810606512056599</c:v>
                </c:pt>
                <c:pt idx="134">
                  <c:v>0.98009279830975105</c:v>
                </c:pt>
                <c:pt idx="135">
                  <c:v>0.99865964755004999</c:v>
                </c:pt>
                <c:pt idx="136">
                  <c:v>0.98009279830975105</c:v>
                </c:pt>
                <c:pt idx="137">
                  <c:v>0.99810606512056599</c:v>
                </c:pt>
                <c:pt idx="138">
                  <c:v>0.98009279830975105</c:v>
                </c:pt>
                <c:pt idx="139">
                  <c:v>0.99810606512056599</c:v>
                </c:pt>
                <c:pt idx="140">
                  <c:v>0.99810606512056599</c:v>
                </c:pt>
                <c:pt idx="141">
                  <c:v>0.98009279830975105</c:v>
                </c:pt>
                <c:pt idx="142">
                  <c:v>0.97505301993331395</c:v>
                </c:pt>
                <c:pt idx="143">
                  <c:v>0.97505301993331395</c:v>
                </c:pt>
                <c:pt idx="144">
                  <c:v>0.99810606512056599</c:v>
                </c:pt>
                <c:pt idx="145">
                  <c:v>0.99810606512056599</c:v>
                </c:pt>
                <c:pt idx="146">
                  <c:v>0.98009279830975105</c:v>
                </c:pt>
                <c:pt idx="147">
                  <c:v>0.99865964755004999</c:v>
                </c:pt>
                <c:pt idx="148">
                  <c:v>0.97505301993331395</c:v>
                </c:pt>
                <c:pt idx="149">
                  <c:v>0.98009279830975105</c:v>
                </c:pt>
                <c:pt idx="150">
                  <c:v>0.98009279830975105</c:v>
                </c:pt>
                <c:pt idx="151">
                  <c:v>0.97505301993331395</c:v>
                </c:pt>
                <c:pt idx="152">
                  <c:v>0.99810606512056599</c:v>
                </c:pt>
                <c:pt idx="153">
                  <c:v>0.99772892030019</c:v>
                </c:pt>
                <c:pt idx="154">
                  <c:v>0.97505301993331395</c:v>
                </c:pt>
                <c:pt idx="155">
                  <c:v>0.98009279830975105</c:v>
                </c:pt>
                <c:pt idx="156">
                  <c:v>0.99865964755004999</c:v>
                </c:pt>
                <c:pt idx="157">
                  <c:v>0.98009279830975105</c:v>
                </c:pt>
                <c:pt idx="158">
                  <c:v>0.98009279830975105</c:v>
                </c:pt>
                <c:pt idx="159">
                  <c:v>0.99977590848754005</c:v>
                </c:pt>
                <c:pt idx="160">
                  <c:v>0.98009279830975105</c:v>
                </c:pt>
                <c:pt idx="161">
                  <c:v>0.98009279830975105</c:v>
                </c:pt>
                <c:pt idx="162">
                  <c:v>0.98009279830975105</c:v>
                </c:pt>
                <c:pt idx="163">
                  <c:v>0.99865964755004999</c:v>
                </c:pt>
                <c:pt idx="164">
                  <c:v>0.99810606512056599</c:v>
                </c:pt>
                <c:pt idx="165">
                  <c:v>0.99865964755004999</c:v>
                </c:pt>
                <c:pt idx="166">
                  <c:v>0.99865964755004999</c:v>
                </c:pt>
                <c:pt idx="167">
                  <c:v>0.99810606512056599</c:v>
                </c:pt>
                <c:pt idx="168">
                  <c:v>0.99865964755004999</c:v>
                </c:pt>
                <c:pt idx="169">
                  <c:v>0.99865964755004999</c:v>
                </c:pt>
                <c:pt idx="170">
                  <c:v>0.99977590848754005</c:v>
                </c:pt>
                <c:pt idx="171">
                  <c:v>0.99865964755004999</c:v>
                </c:pt>
                <c:pt idx="172">
                  <c:v>0.99865964755004999</c:v>
                </c:pt>
                <c:pt idx="173">
                  <c:v>0.99977590848754005</c:v>
                </c:pt>
                <c:pt idx="174">
                  <c:v>0.99181255835294002</c:v>
                </c:pt>
                <c:pt idx="175">
                  <c:v>0.98009279830975105</c:v>
                </c:pt>
                <c:pt idx="176">
                  <c:v>0.98009279830975105</c:v>
                </c:pt>
                <c:pt idx="177">
                  <c:v>0.99865964755004999</c:v>
                </c:pt>
                <c:pt idx="178">
                  <c:v>0.98009279830975105</c:v>
                </c:pt>
                <c:pt idx="179">
                  <c:v>0.99977590848754005</c:v>
                </c:pt>
                <c:pt idx="180">
                  <c:v>0.99810606512056599</c:v>
                </c:pt>
                <c:pt idx="181">
                  <c:v>0.99865964755004999</c:v>
                </c:pt>
                <c:pt idx="182">
                  <c:v>0.97505301993331395</c:v>
                </c:pt>
                <c:pt idx="183">
                  <c:v>0.97505301993331395</c:v>
                </c:pt>
                <c:pt idx="184">
                  <c:v>0.98009279830975105</c:v>
                </c:pt>
                <c:pt idx="185">
                  <c:v>0.97505301993331395</c:v>
                </c:pt>
                <c:pt idx="186">
                  <c:v>0.99977590848754005</c:v>
                </c:pt>
                <c:pt idx="187">
                  <c:v>0.99865964755004999</c:v>
                </c:pt>
                <c:pt idx="188">
                  <c:v>0.99865964755004999</c:v>
                </c:pt>
                <c:pt idx="189">
                  <c:v>0.99977590848754005</c:v>
                </c:pt>
                <c:pt idx="190">
                  <c:v>0.97505301993331395</c:v>
                </c:pt>
                <c:pt idx="191">
                  <c:v>0.99865964755004999</c:v>
                </c:pt>
                <c:pt idx="192">
                  <c:v>0.99865964755004999</c:v>
                </c:pt>
                <c:pt idx="193">
                  <c:v>0.99865964755004999</c:v>
                </c:pt>
                <c:pt idx="194">
                  <c:v>0.98009279830975105</c:v>
                </c:pt>
                <c:pt idx="195">
                  <c:v>0.99977590848754005</c:v>
                </c:pt>
                <c:pt idx="196">
                  <c:v>0.99865964755004999</c:v>
                </c:pt>
                <c:pt idx="197">
                  <c:v>0.99977590848754005</c:v>
                </c:pt>
                <c:pt idx="198">
                  <c:v>0.99810606512056599</c:v>
                </c:pt>
                <c:pt idx="199">
                  <c:v>0.98009279830975105</c:v>
                </c:pt>
                <c:pt idx="200">
                  <c:v>0.97505301993331395</c:v>
                </c:pt>
                <c:pt idx="201">
                  <c:v>0.97505301993331395</c:v>
                </c:pt>
                <c:pt idx="202">
                  <c:v>0.98009279830975105</c:v>
                </c:pt>
                <c:pt idx="203">
                  <c:v>0.99865964755004999</c:v>
                </c:pt>
                <c:pt idx="204">
                  <c:v>0.99865964755004999</c:v>
                </c:pt>
                <c:pt idx="205">
                  <c:v>0.98009279830975105</c:v>
                </c:pt>
                <c:pt idx="206">
                  <c:v>0.99865964755004999</c:v>
                </c:pt>
                <c:pt idx="207">
                  <c:v>0.99810606512056599</c:v>
                </c:pt>
                <c:pt idx="208">
                  <c:v>0.99865964755004999</c:v>
                </c:pt>
                <c:pt idx="209">
                  <c:v>0.99865964755004999</c:v>
                </c:pt>
                <c:pt idx="210">
                  <c:v>0.99810606512056599</c:v>
                </c:pt>
                <c:pt idx="211">
                  <c:v>0.99865964755004999</c:v>
                </c:pt>
                <c:pt idx="212">
                  <c:v>0.98009279830975105</c:v>
                </c:pt>
                <c:pt idx="213">
                  <c:v>0.97505301993331395</c:v>
                </c:pt>
                <c:pt idx="214">
                  <c:v>0.99772892030019</c:v>
                </c:pt>
                <c:pt idx="215">
                  <c:v>0.98009279830975105</c:v>
                </c:pt>
                <c:pt idx="216">
                  <c:v>0.97505301993331395</c:v>
                </c:pt>
                <c:pt idx="217">
                  <c:v>0.99865964755004999</c:v>
                </c:pt>
                <c:pt idx="218">
                  <c:v>0.98009279830975105</c:v>
                </c:pt>
                <c:pt idx="219">
                  <c:v>0.98009279830975105</c:v>
                </c:pt>
                <c:pt idx="220">
                  <c:v>0.98009279830975105</c:v>
                </c:pt>
                <c:pt idx="221">
                  <c:v>0.99865964755004999</c:v>
                </c:pt>
                <c:pt idx="222">
                  <c:v>0.97505301993331395</c:v>
                </c:pt>
                <c:pt idx="223">
                  <c:v>0.99977590848754005</c:v>
                </c:pt>
                <c:pt idx="224">
                  <c:v>0.99865964755004999</c:v>
                </c:pt>
                <c:pt idx="225">
                  <c:v>0.99865964755004999</c:v>
                </c:pt>
                <c:pt idx="226">
                  <c:v>0.99865964755004999</c:v>
                </c:pt>
                <c:pt idx="227">
                  <c:v>0.99865964755004999</c:v>
                </c:pt>
                <c:pt idx="228">
                  <c:v>0.99865964755004999</c:v>
                </c:pt>
                <c:pt idx="229">
                  <c:v>0.99865964755004999</c:v>
                </c:pt>
                <c:pt idx="230">
                  <c:v>0.99977590848754005</c:v>
                </c:pt>
                <c:pt idx="231">
                  <c:v>0.97505301993331395</c:v>
                </c:pt>
                <c:pt idx="232">
                  <c:v>0.99865964755004999</c:v>
                </c:pt>
                <c:pt idx="233">
                  <c:v>0.97505301993331395</c:v>
                </c:pt>
                <c:pt idx="234">
                  <c:v>0.98009279830975105</c:v>
                </c:pt>
                <c:pt idx="235">
                  <c:v>0.99772892030019</c:v>
                </c:pt>
                <c:pt idx="236">
                  <c:v>0.99865964755004999</c:v>
                </c:pt>
                <c:pt idx="237">
                  <c:v>0.98009279830975105</c:v>
                </c:pt>
                <c:pt idx="238">
                  <c:v>0.98009279830975105</c:v>
                </c:pt>
                <c:pt idx="239">
                  <c:v>0.99810606512056599</c:v>
                </c:pt>
                <c:pt idx="240">
                  <c:v>0.99181255835294002</c:v>
                </c:pt>
                <c:pt idx="241">
                  <c:v>0.99810606512056599</c:v>
                </c:pt>
                <c:pt idx="242">
                  <c:v>0.99865964755004999</c:v>
                </c:pt>
                <c:pt idx="243">
                  <c:v>0.99810606512056599</c:v>
                </c:pt>
                <c:pt idx="244">
                  <c:v>0.99772892030019</c:v>
                </c:pt>
                <c:pt idx="245">
                  <c:v>0.99772892030019</c:v>
                </c:pt>
                <c:pt idx="246">
                  <c:v>0.99810606512056599</c:v>
                </c:pt>
                <c:pt idx="247">
                  <c:v>0.99772892030019</c:v>
                </c:pt>
                <c:pt idx="248">
                  <c:v>0.98009279830975105</c:v>
                </c:pt>
                <c:pt idx="249">
                  <c:v>0.99865964755004999</c:v>
                </c:pt>
                <c:pt idx="250">
                  <c:v>0.99977590848754005</c:v>
                </c:pt>
                <c:pt idx="251">
                  <c:v>0.99810606512056599</c:v>
                </c:pt>
                <c:pt idx="252">
                  <c:v>0.99772892030019</c:v>
                </c:pt>
                <c:pt idx="253">
                  <c:v>0.99977590848754005</c:v>
                </c:pt>
                <c:pt idx="254">
                  <c:v>0.98009279830975105</c:v>
                </c:pt>
                <c:pt idx="255">
                  <c:v>0.99865964755004999</c:v>
                </c:pt>
                <c:pt idx="256">
                  <c:v>0.97505301993331395</c:v>
                </c:pt>
                <c:pt idx="257">
                  <c:v>0.99977590848754005</c:v>
                </c:pt>
                <c:pt idx="258">
                  <c:v>0.97505301993331395</c:v>
                </c:pt>
                <c:pt idx="259">
                  <c:v>0.99977590848754005</c:v>
                </c:pt>
                <c:pt idx="260">
                  <c:v>0.98009279830975105</c:v>
                </c:pt>
                <c:pt idx="261">
                  <c:v>0.99977590848754005</c:v>
                </c:pt>
                <c:pt idx="262">
                  <c:v>0.99865964755004999</c:v>
                </c:pt>
                <c:pt idx="263">
                  <c:v>0.99810606512056599</c:v>
                </c:pt>
                <c:pt idx="264">
                  <c:v>0.99865964755004999</c:v>
                </c:pt>
                <c:pt idx="265">
                  <c:v>0.99865964755004999</c:v>
                </c:pt>
                <c:pt idx="266">
                  <c:v>0.99865964755004999</c:v>
                </c:pt>
                <c:pt idx="267">
                  <c:v>0.97505301993331395</c:v>
                </c:pt>
                <c:pt idx="268">
                  <c:v>0.99977590848754005</c:v>
                </c:pt>
                <c:pt idx="269">
                  <c:v>0.98009279830975105</c:v>
                </c:pt>
                <c:pt idx="270">
                  <c:v>0.97505301993331395</c:v>
                </c:pt>
                <c:pt idx="271">
                  <c:v>0.99810606512056599</c:v>
                </c:pt>
                <c:pt idx="272">
                  <c:v>0.98009279830975105</c:v>
                </c:pt>
                <c:pt idx="273">
                  <c:v>0.99865964755004999</c:v>
                </c:pt>
                <c:pt idx="274">
                  <c:v>0.98009279830975105</c:v>
                </c:pt>
                <c:pt idx="275">
                  <c:v>0.99977590848754005</c:v>
                </c:pt>
                <c:pt idx="276">
                  <c:v>0.99865964755004999</c:v>
                </c:pt>
                <c:pt idx="277">
                  <c:v>0.99865964755004999</c:v>
                </c:pt>
                <c:pt idx="278">
                  <c:v>0.99181255835294002</c:v>
                </c:pt>
                <c:pt idx="279">
                  <c:v>0.99865964755004999</c:v>
                </c:pt>
                <c:pt idx="280">
                  <c:v>0.98009279830975105</c:v>
                </c:pt>
                <c:pt idx="281">
                  <c:v>0.99865964755004999</c:v>
                </c:pt>
                <c:pt idx="282">
                  <c:v>0.98009279830975105</c:v>
                </c:pt>
                <c:pt idx="283">
                  <c:v>0.99810606512056599</c:v>
                </c:pt>
                <c:pt idx="284">
                  <c:v>0.98009279830975105</c:v>
                </c:pt>
                <c:pt idx="285">
                  <c:v>0.98009279830975105</c:v>
                </c:pt>
                <c:pt idx="286">
                  <c:v>0.99865964755004999</c:v>
                </c:pt>
                <c:pt idx="287">
                  <c:v>0.98009279830975105</c:v>
                </c:pt>
                <c:pt idx="288">
                  <c:v>0.99977590848754005</c:v>
                </c:pt>
                <c:pt idx="289">
                  <c:v>0.99810606512056599</c:v>
                </c:pt>
                <c:pt idx="290">
                  <c:v>0.98009279830975105</c:v>
                </c:pt>
                <c:pt idx="291">
                  <c:v>0.98009279830975105</c:v>
                </c:pt>
                <c:pt idx="292">
                  <c:v>0.98009279830975105</c:v>
                </c:pt>
                <c:pt idx="293">
                  <c:v>0.98009279830975105</c:v>
                </c:pt>
                <c:pt idx="294">
                  <c:v>0.98009279830975105</c:v>
                </c:pt>
                <c:pt idx="295">
                  <c:v>0.99865964755004999</c:v>
                </c:pt>
                <c:pt idx="296">
                  <c:v>0.99865964755004999</c:v>
                </c:pt>
                <c:pt idx="297">
                  <c:v>0.99810606512056599</c:v>
                </c:pt>
                <c:pt idx="298">
                  <c:v>0.99181255835294002</c:v>
                </c:pt>
                <c:pt idx="299">
                  <c:v>0.98009279830975105</c:v>
                </c:pt>
                <c:pt idx="300">
                  <c:v>0.97505301993331395</c:v>
                </c:pt>
                <c:pt idx="301">
                  <c:v>0.98009279830975105</c:v>
                </c:pt>
                <c:pt idx="302">
                  <c:v>0.98009279830975105</c:v>
                </c:pt>
                <c:pt idx="303">
                  <c:v>0.99810606512056599</c:v>
                </c:pt>
                <c:pt idx="304">
                  <c:v>0.99865964755004999</c:v>
                </c:pt>
                <c:pt idx="305">
                  <c:v>0.98009279830975105</c:v>
                </c:pt>
                <c:pt idx="306">
                  <c:v>0.97505301993331395</c:v>
                </c:pt>
                <c:pt idx="307">
                  <c:v>0.99810606512056599</c:v>
                </c:pt>
                <c:pt idx="308">
                  <c:v>0.98009279830975105</c:v>
                </c:pt>
                <c:pt idx="309">
                  <c:v>0.99810606512056599</c:v>
                </c:pt>
                <c:pt idx="310">
                  <c:v>0.98009279830975105</c:v>
                </c:pt>
                <c:pt idx="311">
                  <c:v>0.98009279830975105</c:v>
                </c:pt>
                <c:pt idx="312">
                  <c:v>0.98009279830975105</c:v>
                </c:pt>
                <c:pt idx="313">
                  <c:v>0.99865964755004999</c:v>
                </c:pt>
                <c:pt idx="314">
                  <c:v>0.97505301993331395</c:v>
                </c:pt>
                <c:pt idx="315">
                  <c:v>0.99810606512056599</c:v>
                </c:pt>
                <c:pt idx="316">
                  <c:v>0.98009279830975105</c:v>
                </c:pt>
                <c:pt idx="317">
                  <c:v>0.97505301993331395</c:v>
                </c:pt>
                <c:pt idx="318">
                  <c:v>0.98009279830975105</c:v>
                </c:pt>
                <c:pt idx="319">
                  <c:v>0.98009279830975105</c:v>
                </c:pt>
                <c:pt idx="320">
                  <c:v>0.97505301993331395</c:v>
                </c:pt>
                <c:pt idx="321">
                  <c:v>0.99865964755004999</c:v>
                </c:pt>
                <c:pt idx="322">
                  <c:v>0.99810606512056599</c:v>
                </c:pt>
                <c:pt idx="323">
                  <c:v>0.98009279830975105</c:v>
                </c:pt>
                <c:pt idx="324">
                  <c:v>0.98009279830975105</c:v>
                </c:pt>
                <c:pt idx="325">
                  <c:v>0.98009279830975105</c:v>
                </c:pt>
                <c:pt idx="326">
                  <c:v>0.99865964755004999</c:v>
                </c:pt>
                <c:pt idx="327">
                  <c:v>0.98009279830975105</c:v>
                </c:pt>
                <c:pt idx="328">
                  <c:v>0.99865964755004999</c:v>
                </c:pt>
                <c:pt idx="329">
                  <c:v>0.98009279830975105</c:v>
                </c:pt>
                <c:pt idx="330">
                  <c:v>0.99772892030019</c:v>
                </c:pt>
                <c:pt idx="331">
                  <c:v>0.99810606512056599</c:v>
                </c:pt>
                <c:pt idx="332">
                  <c:v>0.99865964755004999</c:v>
                </c:pt>
                <c:pt idx="333">
                  <c:v>0.99977590848754005</c:v>
                </c:pt>
                <c:pt idx="334">
                  <c:v>0.99810606512056599</c:v>
                </c:pt>
                <c:pt idx="335">
                  <c:v>0.99810606512056599</c:v>
                </c:pt>
                <c:pt idx="336">
                  <c:v>0.98009279830975105</c:v>
                </c:pt>
                <c:pt idx="337">
                  <c:v>0.99810606512056599</c:v>
                </c:pt>
                <c:pt idx="338">
                  <c:v>0.99865964755004999</c:v>
                </c:pt>
                <c:pt idx="339">
                  <c:v>0.99865964755004999</c:v>
                </c:pt>
                <c:pt idx="340">
                  <c:v>0.98009279830975105</c:v>
                </c:pt>
                <c:pt idx="341">
                  <c:v>0.99810606512056599</c:v>
                </c:pt>
                <c:pt idx="342">
                  <c:v>0.98009279830975105</c:v>
                </c:pt>
                <c:pt idx="343">
                  <c:v>0.99865964755004999</c:v>
                </c:pt>
                <c:pt idx="344">
                  <c:v>0.99865964755004999</c:v>
                </c:pt>
                <c:pt idx="345">
                  <c:v>0.99865964755004999</c:v>
                </c:pt>
                <c:pt idx="346">
                  <c:v>0.97505301993331395</c:v>
                </c:pt>
                <c:pt idx="347">
                  <c:v>0.98009279830975105</c:v>
                </c:pt>
                <c:pt idx="348">
                  <c:v>0.99865964755004999</c:v>
                </c:pt>
                <c:pt idx="349">
                  <c:v>0.97505301993331395</c:v>
                </c:pt>
                <c:pt idx="350">
                  <c:v>0.99865964755004999</c:v>
                </c:pt>
                <c:pt idx="351">
                  <c:v>0.99977590848754005</c:v>
                </c:pt>
                <c:pt idx="352">
                  <c:v>0.99865964755004999</c:v>
                </c:pt>
                <c:pt idx="353">
                  <c:v>0.97505301993331395</c:v>
                </c:pt>
                <c:pt idx="354">
                  <c:v>0.99865964755004999</c:v>
                </c:pt>
                <c:pt idx="355">
                  <c:v>0.98009279830975105</c:v>
                </c:pt>
                <c:pt idx="356">
                  <c:v>0.99865964755004999</c:v>
                </c:pt>
                <c:pt idx="357">
                  <c:v>0.99810606512056599</c:v>
                </c:pt>
                <c:pt idx="358">
                  <c:v>0.99865964755004999</c:v>
                </c:pt>
                <c:pt idx="359">
                  <c:v>0.99865964755004999</c:v>
                </c:pt>
                <c:pt idx="360">
                  <c:v>0.98009279830975105</c:v>
                </c:pt>
                <c:pt idx="361">
                  <c:v>0.98009279830975105</c:v>
                </c:pt>
                <c:pt idx="362">
                  <c:v>0.99810606512056599</c:v>
                </c:pt>
                <c:pt idx="363">
                  <c:v>0.99865964755004999</c:v>
                </c:pt>
                <c:pt idx="364">
                  <c:v>0.98009279830975105</c:v>
                </c:pt>
                <c:pt idx="365">
                  <c:v>0.99977590848754005</c:v>
                </c:pt>
                <c:pt idx="366">
                  <c:v>0.99865964755004999</c:v>
                </c:pt>
                <c:pt idx="367">
                  <c:v>0.99810606512056599</c:v>
                </c:pt>
                <c:pt idx="368">
                  <c:v>0.99865964755004999</c:v>
                </c:pt>
                <c:pt idx="369">
                  <c:v>0.99810606512056599</c:v>
                </c:pt>
                <c:pt idx="370">
                  <c:v>0.99772892030019</c:v>
                </c:pt>
                <c:pt idx="371">
                  <c:v>0.98009279830975105</c:v>
                </c:pt>
                <c:pt idx="372">
                  <c:v>0.99865964755004999</c:v>
                </c:pt>
                <c:pt idx="373">
                  <c:v>0.99865964755004999</c:v>
                </c:pt>
                <c:pt idx="374">
                  <c:v>0.97505301993331395</c:v>
                </c:pt>
                <c:pt idx="375">
                  <c:v>0.99865964755004999</c:v>
                </c:pt>
                <c:pt idx="376">
                  <c:v>0.99865964755004999</c:v>
                </c:pt>
                <c:pt idx="377">
                  <c:v>0.98009279830975105</c:v>
                </c:pt>
                <c:pt idx="378">
                  <c:v>0.99810606512056599</c:v>
                </c:pt>
                <c:pt idx="379">
                  <c:v>0.99865964755004999</c:v>
                </c:pt>
                <c:pt idx="380">
                  <c:v>0.97505301993331395</c:v>
                </c:pt>
                <c:pt idx="381">
                  <c:v>0.99810606512056599</c:v>
                </c:pt>
                <c:pt idx="382">
                  <c:v>0.98009279830975105</c:v>
                </c:pt>
                <c:pt idx="383">
                  <c:v>0.99865964755004999</c:v>
                </c:pt>
                <c:pt idx="384">
                  <c:v>0.99810606512056599</c:v>
                </c:pt>
                <c:pt idx="385">
                  <c:v>0.99865964755004999</c:v>
                </c:pt>
                <c:pt idx="386">
                  <c:v>0.99865964755004999</c:v>
                </c:pt>
                <c:pt idx="387">
                  <c:v>0.99865964755004999</c:v>
                </c:pt>
                <c:pt idx="388">
                  <c:v>0.99865964755004999</c:v>
                </c:pt>
                <c:pt idx="389">
                  <c:v>0.99977590848754005</c:v>
                </c:pt>
                <c:pt idx="390">
                  <c:v>0.97505301993331395</c:v>
                </c:pt>
                <c:pt idx="391">
                  <c:v>0.99810606512056599</c:v>
                </c:pt>
                <c:pt idx="392">
                  <c:v>0.97505301993331395</c:v>
                </c:pt>
                <c:pt idx="393">
                  <c:v>0.99865964755004999</c:v>
                </c:pt>
                <c:pt idx="394">
                  <c:v>0.99181255835294002</c:v>
                </c:pt>
                <c:pt idx="395">
                  <c:v>0.98009279830975105</c:v>
                </c:pt>
                <c:pt idx="396">
                  <c:v>0.99772892030019</c:v>
                </c:pt>
                <c:pt idx="397">
                  <c:v>0.99865964755004999</c:v>
                </c:pt>
                <c:pt idx="398">
                  <c:v>0.99977590848754005</c:v>
                </c:pt>
                <c:pt idx="399">
                  <c:v>0.99810606512056599</c:v>
                </c:pt>
                <c:pt idx="400">
                  <c:v>0.98009279830975105</c:v>
                </c:pt>
                <c:pt idx="401">
                  <c:v>0.99810606512056599</c:v>
                </c:pt>
                <c:pt idx="402">
                  <c:v>0.98009279830975105</c:v>
                </c:pt>
                <c:pt idx="403">
                  <c:v>0.97505301993331395</c:v>
                </c:pt>
                <c:pt idx="404">
                  <c:v>0.98009279830975105</c:v>
                </c:pt>
                <c:pt idx="405">
                  <c:v>0.99810606512056599</c:v>
                </c:pt>
                <c:pt idx="406">
                  <c:v>0.98009279830975105</c:v>
                </c:pt>
                <c:pt idx="407">
                  <c:v>0.98009279830975105</c:v>
                </c:pt>
                <c:pt idx="408">
                  <c:v>0.99810606512056599</c:v>
                </c:pt>
                <c:pt idx="409">
                  <c:v>0.99977590848754005</c:v>
                </c:pt>
                <c:pt idx="410">
                  <c:v>0.97505301993331395</c:v>
                </c:pt>
                <c:pt idx="411">
                  <c:v>0.99865964755004999</c:v>
                </c:pt>
                <c:pt idx="412">
                  <c:v>0.99865964755004999</c:v>
                </c:pt>
                <c:pt idx="413">
                  <c:v>0.98009279830975105</c:v>
                </c:pt>
                <c:pt idx="414">
                  <c:v>0.99865964755004999</c:v>
                </c:pt>
                <c:pt idx="415">
                  <c:v>0.99865964755004999</c:v>
                </c:pt>
                <c:pt idx="416">
                  <c:v>0.99865964755004999</c:v>
                </c:pt>
                <c:pt idx="417">
                  <c:v>0.99865964755004999</c:v>
                </c:pt>
                <c:pt idx="418">
                  <c:v>0.98009279830975105</c:v>
                </c:pt>
                <c:pt idx="419">
                  <c:v>0.98009279830975105</c:v>
                </c:pt>
                <c:pt idx="420">
                  <c:v>0.99810606512056599</c:v>
                </c:pt>
                <c:pt idx="421">
                  <c:v>0.99810606512056599</c:v>
                </c:pt>
                <c:pt idx="422">
                  <c:v>0.99810606512056599</c:v>
                </c:pt>
                <c:pt idx="423">
                  <c:v>0.99865964755004999</c:v>
                </c:pt>
                <c:pt idx="424">
                  <c:v>0.98009279830975105</c:v>
                </c:pt>
                <c:pt idx="425">
                  <c:v>0.99181255835294002</c:v>
                </c:pt>
                <c:pt idx="426">
                  <c:v>0.98009279830975105</c:v>
                </c:pt>
                <c:pt idx="427">
                  <c:v>0.99810606512056599</c:v>
                </c:pt>
                <c:pt idx="428">
                  <c:v>0.98009279830975105</c:v>
                </c:pt>
                <c:pt idx="429">
                  <c:v>0.97505301993331395</c:v>
                </c:pt>
                <c:pt idx="430">
                  <c:v>0.98009279830975105</c:v>
                </c:pt>
                <c:pt idx="431">
                  <c:v>0.99865964755004999</c:v>
                </c:pt>
                <c:pt idx="432">
                  <c:v>0.98009279830975105</c:v>
                </c:pt>
                <c:pt idx="433">
                  <c:v>0.99810606512056599</c:v>
                </c:pt>
                <c:pt idx="434">
                  <c:v>0.99810606512056599</c:v>
                </c:pt>
                <c:pt idx="435">
                  <c:v>0.98009279830975105</c:v>
                </c:pt>
                <c:pt idx="436">
                  <c:v>0.97505301993331395</c:v>
                </c:pt>
                <c:pt idx="437">
                  <c:v>0.99810606512056599</c:v>
                </c:pt>
                <c:pt idx="438">
                  <c:v>0.99810606512056599</c:v>
                </c:pt>
                <c:pt idx="439">
                  <c:v>0.99865964755004999</c:v>
                </c:pt>
                <c:pt idx="440">
                  <c:v>0.98009279830975105</c:v>
                </c:pt>
                <c:pt idx="441">
                  <c:v>0.98009279830975105</c:v>
                </c:pt>
                <c:pt idx="442">
                  <c:v>0.99865964755004999</c:v>
                </c:pt>
                <c:pt idx="443">
                  <c:v>0.99865964755004999</c:v>
                </c:pt>
                <c:pt idx="444">
                  <c:v>0.99810606512056599</c:v>
                </c:pt>
                <c:pt idx="445">
                  <c:v>0.98009279830975105</c:v>
                </c:pt>
                <c:pt idx="446">
                  <c:v>0.99810606512056599</c:v>
                </c:pt>
                <c:pt idx="447">
                  <c:v>0.99810606512056599</c:v>
                </c:pt>
                <c:pt idx="448">
                  <c:v>0.99810606512056599</c:v>
                </c:pt>
                <c:pt idx="449">
                  <c:v>0.99865964755004999</c:v>
                </c:pt>
                <c:pt idx="450">
                  <c:v>0.99810606512056599</c:v>
                </c:pt>
                <c:pt idx="451">
                  <c:v>0.99977590848754005</c:v>
                </c:pt>
                <c:pt idx="452">
                  <c:v>0.99772892030019</c:v>
                </c:pt>
                <c:pt idx="453">
                  <c:v>0.98009279830975105</c:v>
                </c:pt>
                <c:pt idx="454">
                  <c:v>0.98009279830975105</c:v>
                </c:pt>
                <c:pt idx="455">
                  <c:v>0.99810606512056599</c:v>
                </c:pt>
                <c:pt idx="456">
                  <c:v>0.99865964755004999</c:v>
                </c:pt>
                <c:pt idx="457">
                  <c:v>0.99977590848754005</c:v>
                </c:pt>
                <c:pt idx="458">
                  <c:v>0.98009279830975105</c:v>
                </c:pt>
                <c:pt idx="459">
                  <c:v>0.99865964755004999</c:v>
                </c:pt>
                <c:pt idx="460">
                  <c:v>0.99865964755004999</c:v>
                </c:pt>
                <c:pt idx="461">
                  <c:v>0.99865964755004999</c:v>
                </c:pt>
                <c:pt idx="462">
                  <c:v>0.97505301993331395</c:v>
                </c:pt>
                <c:pt idx="463">
                  <c:v>0.98009279830975105</c:v>
                </c:pt>
                <c:pt idx="464">
                  <c:v>0.99865964755004999</c:v>
                </c:pt>
                <c:pt idx="465">
                  <c:v>0.99977590848754005</c:v>
                </c:pt>
                <c:pt idx="466">
                  <c:v>0.97505301993331395</c:v>
                </c:pt>
                <c:pt idx="467">
                  <c:v>0.99865964755004999</c:v>
                </c:pt>
                <c:pt idx="468">
                  <c:v>0.98009279830975105</c:v>
                </c:pt>
                <c:pt idx="469">
                  <c:v>0.99810606512056599</c:v>
                </c:pt>
                <c:pt idx="470">
                  <c:v>0.99865964755004999</c:v>
                </c:pt>
                <c:pt idx="471">
                  <c:v>0.99865964755004999</c:v>
                </c:pt>
                <c:pt idx="472">
                  <c:v>0.98009279830975105</c:v>
                </c:pt>
                <c:pt idx="473">
                  <c:v>0.98009279830975105</c:v>
                </c:pt>
                <c:pt idx="474">
                  <c:v>0.99810606512056599</c:v>
                </c:pt>
                <c:pt idx="475">
                  <c:v>0.99810606512056599</c:v>
                </c:pt>
                <c:pt idx="476">
                  <c:v>0.97505301993331395</c:v>
                </c:pt>
                <c:pt idx="477">
                  <c:v>0.99810606512056599</c:v>
                </c:pt>
                <c:pt idx="478">
                  <c:v>0.98009279830975105</c:v>
                </c:pt>
                <c:pt idx="479">
                  <c:v>0.99810606512056599</c:v>
                </c:pt>
                <c:pt idx="480">
                  <c:v>0.99865964755004999</c:v>
                </c:pt>
                <c:pt idx="481">
                  <c:v>0.99865964755004999</c:v>
                </c:pt>
                <c:pt idx="482">
                  <c:v>0.98009279830975105</c:v>
                </c:pt>
                <c:pt idx="483">
                  <c:v>0.99810606512056599</c:v>
                </c:pt>
                <c:pt idx="484">
                  <c:v>0.99810606512056599</c:v>
                </c:pt>
                <c:pt idx="485">
                  <c:v>0.99865964755004999</c:v>
                </c:pt>
                <c:pt idx="486">
                  <c:v>0.97505301993331395</c:v>
                </c:pt>
                <c:pt idx="487">
                  <c:v>0.99865964755004999</c:v>
                </c:pt>
                <c:pt idx="488">
                  <c:v>0.98009279830975105</c:v>
                </c:pt>
                <c:pt idx="489">
                  <c:v>0.99977590848754005</c:v>
                </c:pt>
                <c:pt idx="490">
                  <c:v>0.99977590848754005</c:v>
                </c:pt>
                <c:pt idx="491">
                  <c:v>0.98009279830975105</c:v>
                </c:pt>
                <c:pt idx="492">
                  <c:v>0.99772892030019</c:v>
                </c:pt>
                <c:pt idx="493">
                  <c:v>0.97505301993331395</c:v>
                </c:pt>
                <c:pt idx="494">
                  <c:v>0.97505301993331395</c:v>
                </c:pt>
                <c:pt idx="495">
                  <c:v>0.98009279830975105</c:v>
                </c:pt>
                <c:pt idx="496">
                  <c:v>0.99865964755004999</c:v>
                </c:pt>
                <c:pt idx="497">
                  <c:v>0.99977590848754005</c:v>
                </c:pt>
                <c:pt idx="498">
                  <c:v>0.97505301993331395</c:v>
                </c:pt>
                <c:pt idx="499">
                  <c:v>0.99865964755004999</c:v>
                </c:pt>
                <c:pt idx="500">
                  <c:v>0.99977590848754005</c:v>
                </c:pt>
                <c:pt idx="501">
                  <c:v>0.99810606512056599</c:v>
                </c:pt>
                <c:pt idx="502">
                  <c:v>0.99181255835294002</c:v>
                </c:pt>
                <c:pt idx="503">
                  <c:v>0.99977590848754005</c:v>
                </c:pt>
                <c:pt idx="504">
                  <c:v>0.99772892030019</c:v>
                </c:pt>
                <c:pt idx="505">
                  <c:v>0.99865964755004999</c:v>
                </c:pt>
                <c:pt idx="506">
                  <c:v>0.99865964755004999</c:v>
                </c:pt>
                <c:pt idx="507">
                  <c:v>0.98009279830975105</c:v>
                </c:pt>
                <c:pt idx="508">
                  <c:v>0.99865964755004999</c:v>
                </c:pt>
                <c:pt idx="509">
                  <c:v>0.99865964755004999</c:v>
                </c:pt>
                <c:pt idx="510">
                  <c:v>0.98009279830975105</c:v>
                </c:pt>
                <c:pt idx="511">
                  <c:v>0.97505301993331395</c:v>
                </c:pt>
                <c:pt idx="512">
                  <c:v>0.99865964755004999</c:v>
                </c:pt>
                <c:pt idx="513">
                  <c:v>0.99977590848754005</c:v>
                </c:pt>
                <c:pt idx="514">
                  <c:v>0.98009279830975105</c:v>
                </c:pt>
                <c:pt idx="515">
                  <c:v>0.99977590848754005</c:v>
                </c:pt>
                <c:pt idx="516">
                  <c:v>0.99977590848754005</c:v>
                </c:pt>
                <c:pt idx="517">
                  <c:v>0.99772892030019</c:v>
                </c:pt>
                <c:pt idx="518">
                  <c:v>0.99977590848754005</c:v>
                </c:pt>
                <c:pt idx="519">
                  <c:v>0.99810606512056599</c:v>
                </c:pt>
                <c:pt idx="520">
                  <c:v>0.99865964755004999</c:v>
                </c:pt>
                <c:pt idx="521">
                  <c:v>0.99181255835294002</c:v>
                </c:pt>
                <c:pt idx="522">
                  <c:v>0.99810606512056599</c:v>
                </c:pt>
                <c:pt idx="523">
                  <c:v>0.99865964755004999</c:v>
                </c:pt>
                <c:pt idx="524">
                  <c:v>0.98009279830975105</c:v>
                </c:pt>
                <c:pt idx="525">
                  <c:v>0.98009279830975105</c:v>
                </c:pt>
                <c:pt idx="526">
                  <c:v>0.98009279830975105</c:v>
                </c:pt>
                <c:pt idx="527">
                  <c:v>0.98009279830975105</c:v>
                </c:pt>
                <c:pt idx="528">
                  <c:v>0.99977590848754005</c:v>
                </c:pt>
                <c:pt idx="529">
                  <c:v>0.99865964755004999</c:v>
                </c:pt>
                <c:pt idx="530">
                  <c:v>0.99865964755004999</c:v>
                </c:pt>
                <c:pt idx="531">
                  <c:v>0.99810606512056599</c:v>
                </c:pt>
                <c:pt idx="532">
                  <c:v>0.99865964755004999</c:v>
                </c:pt>
                <c:pt idx="533">
                  <c:v>0.99977590848754005</c:v>
                </c:pt>
                <c:pt idx="534">
                  <c:v>0.99810606512056599</c:v>
                </c:pt>
                <c:pt idx="535">
                  <c:v>0.99977590848754005</c:v>
                </c:pt>
                <c:pt idx="536">
                  <c:v>0.99977590848754005</c:v>
                </c:pt>
                <c:pt idx="537">
                  <c:v>0.99810606512056599</c:v>
                </c:pt>
                <c:pt idx="538">
                  <c:v>0.98009279830975105</c:v>
                </c:pt>
                <c:pt idx="539">
                  <c:v>0.98009279830975105</c:v>
                </c:pt>
                <c:pt idx="540">
                  <c:v>0.99810606512056599</c:v>
                </c:pt>
                <c:pt idx="541">
                  <c:v>0.99865964755004999</c:v>
                </c:pt>
                <c:pt idx="542">
                  <c:v>0.99181255835294002</c:v>
                </c:pt>
                <c:pt idx="543">
                  <c:v>0.99977590848754005</c:v>
                </c:pt>
                <c:pt idx="544">
                  <c:v>0.99865964755004999</c:v>
                </c:pt>
                <c:pt idx="545">
                  <c:v>0.99810606512056599</c:v>
                </c:pt>
                <c:pt idx="546">
                  <c:v>0.99810606512056599</c:v>
                </c:pt>
                <c:pt idx="547">
                  <c:v>0.98009279830975105</c:v>
                </c:pt>
                <c:pt idx="548">
                  <c:v>0.97505301993331395</c:v>
                </c:pt>
                <c:pt idx="549">
                  <c:v>0.99865964755004999</c:v>
                </c:pt>
                <c:pt idx="550">
                  <c:v>0.98009279830975105</c:v>
                </c:pt>
                <c:pt idx="551">
                  <c:v>0.99181255835294002</c:v>
                </c:pt>
                <c:pt idx="552">
                  <c:v>0.99772892030019</c:v>
                </c:pt>
                <c:pt idx="553">
                  <c:v>0.97505301993331395</c:v>
                </c:pt>
                <c:pt idx="554">
                  <c:v>0.98009279830975105</c:v>
                </c:pt>
                <c:pt idx="555">
                  <c:v>0.98009279830975105</c:v>
                </c:pt>
                <c:pt idx="556">
                  <c:v>0.99810606512056599</c:v>
                </c:pt>
                <c:pt idx="557">
                  <c:v>0.98009279830975105</c:v>
                </c:pt>
                <c:pt idx="558">
                  <c:v>0.99810606512056599</c:v>
                </c:pt>
                <c:pt idx="559">
                  <c:v>0.99977590848754005</c:v>
                </c:pt>
                <c:pt idx="560">
                  <c:v>0.99865964755004999</c:v>
                </c:pt>
                <c:pt idx="561">
                  <c:v>0.99810606512056599</c:v>
                </c:pt>
                <c:pt idx="562">
                  <c:v>0.97505301993331395</c:v>
                </c:pt>
                <c:pt idx="563">
                  <c:v>0.99865964755004999</c:v>
                </c:pt>
                <c:pt idx="564">
                  <c:v>0.97505301993331395</c:v>
                </c:pt>
                <c:pt idx="565">
                  <c:v>0.99772892030019</c:v>
                </c:pt>
                <c:pt idx="566">
                  <c:v>0.97505301993331395</c:v>
                </c:pt>
                <c:pt idx="567">
                  <c:v>0.97505301993331395</c:v>
                </c:pt>
                <c:pt idx="568">
                  <c:v>0.97505301993331395</c:v>
                </c:pt>
                <c:pt idx="569">
                  <c:v>0.99865964755004999</c:v>
                </c:pt>
                <c:pt idx="570">
                  <c:v>0.99977590848754005</c:v>
                </c:pt>
                <c:pt idx="571">
                  <c:v>0.99810606512056599</c:v>
                </c:pt>
                <c:pt idx="572">
                  <c:v>0.99865964755004999</c:v>
                </c:pt>
                <c:pt idx="573">
                  <c:v>0.99865964755004999</c:v>
                </c:pt>
                <c:pt idx="574">
                  <c:v>0.99810606512056599</c:v>
                </c:pt>
                <c:pt idx="575">
                  <c:v>0.98009279830975105</c:v>
                </c:pt>
                <c:pt idx="576">
                  <c:v>0.97505301993331395</c:v>
                </c:pt>
                <c:pt idx="577">
                  <c:v>0.99810606512056599</c:v>
                </c:pt>
                <c:pt idx="578">
                  <c:v>0.99810606512056599</c:v>
                </c:pt>
                <c:pt idx="579">
                  <c:v>0.99810606512056599</c:v>
                </c:pt>
                <c:pt idx="580">
                  <c:v>0.99810606512056599</c:v>
                </c:pt>
                <c:pt idx="581">
                  <c:v>0.99977590848754005</c:v>
                </c:pt>
                <c:pt idx="582">
                  <c:v>0.97505301993331395</c:v>
                </c:pt>
                <c:pt idx="583">
                  <c:v>0.99865964755004999</c:v>
                </c:pt>
                <c:pt idx="584">
                  <c:v>0.99810606512056599</c:v>
                </c:pt>
                <c:pt idx="585">
                  <c:v>0.99865964755004999</c:v>
                </c:pt>
                <c:pt idx="586">
                  <c:v>0.99865964755004999</c:v>
                </c:pt>
                <c:pt idx="587">
                  <c:v>0.99865964755004999</c:v>
                </c:pt>
                <c:pt idx="588">
                  <c:v>0.99865964755004999</c:v>
                </c:pt>
                <c:pt idx="589">
                  <c:v>0.99181255835294002</c:v>
                </c:pt>
                <c:pt idx="590">
                  <c:v>0.99810606512056599</c:v>
                </c:pt>
                <c:pt idx="591">
                  <c:v>0.99810606512056599</c:v>
                </c:pt>
                <c:pt idx="592">
                  <c:v>0.98009279830975105</c:v>
                </c:pt>
                <c:pt idx="593">
                  <c:v>0.99865964755004999</c:v>
                </c:pt>
                <c:pt idx="594">
                  <c:v>0.99810606512056599</c:v>
                </c:pt>
                <c:pt idx="595">
                  <c:v>0.99865964755004999</c:v>
                </c:pt>
                <c:pt idx="596">
                  <c:v>0.98009279830975105</c:v>
                </c:pt>
                <c:pt idx="597">
                  <c:v>0.99865964755004999</c:v>
                </c:pt>
                <c:pt idx="598">
                  <c:v>0.99810606512056599</c:v>
                </c:pt>
                <c:pt idx="599">
                  <c:v>0.99865964755004999</c:v>
                </c:pt>
                <c:pt idx="600">
                  <c:v>0.99810606512056599</c:v>
                </c:pt>
                <c:pt idx="601">
                  <c:v>0.99977590848754005</c:v>
                </c:pt>
                <c:pt idx="602">
                  <c:v>0.99865964755004999</c:v>
                </c:pt>
                <c:pt idx="603">
                  <c:v>0.99865964755004999</c:v>
                </c:pt>
                <c:pt idx="604">
                  <c:v>0.98009279830975105</c:v>
                </c:pt>
                <c:pt idx="605">
                  <c:v>0.99977590848754005</c:v>
                </c:pt>
                <c:pt idx="606">
                  <c:v>0.99977590848754005</c:v>
                </c:pt>
                <c:pt idx="607">
                  <c:v>0.98009279830975105</c:v>
                </c:pt>
                <c:pt idx="608">
                  <c:v>0.99810606512056599</c:v>
                </c:pt>
                <c:pt idx="609">
                  <c:v>0.99977590848754005</c:v>
                </c:pt>
                <c:pt idx="610">
                  <c:v>0.99977590848754005</c:v>
                </c:pt>
                <c:pt idx="611">
                  <c:v>0.99772892030019</c:v>
                </c:pt>
                <c:pt idx="612">
                  <c:v>0.97505301993331395</c:v>
                </c:pt>
                <c:pt idx="613">
                  <c:v>0.97505301993331395</c:v>
                </c:pt>
                <c:pt idx="614">
                  <c:v>0.98009279830975105</c:v>
                </c:pt>
                <c:pt idx="615">
                  <c:v>0.99977590848754005</c:v>
                </c:pt>
                <c:pt idx="616">
                  <c:v>0.99810606512056599</c:v>
                </c:pt>
                <c:pt idx="617">
                  <c:v>0.98009279830975105</c:v>
                </c:pt>
                <c:pt idx="618">
                  <c:v>0.99810606512056599</c:v>
                </c:pt>
                <c:pt idx="619">
                  <c:v>0.98009279830975105</c:v>
                </c:pt>
                <c:pt idx="620">
                  <c:v>0.99865964755004999</c:v>
                </c:pt>
                <c:pt idx="621">
                  <c:v>0.99865964755004999</c:v>
                </c:pt>
                <c:pt idx="622">
                  <c:v>0.98009279830975105</c:v>
                </c:pt>
                <c:pt idx="623">
                  <c:v>0.98009279830975105</c:v>
                </c:pt>
                <c:pt idx="624">
                  <c:v>0.98009279830975105</c:v>
                </c:pt>
                <c:pt idx="625">
                  <c:v>0.99810606512056599</c:v>
                </c:pt>
                <c:pt idx="626">
                  <c:v>0.97505301993331395</c:v>
                </c:pt>
                <c:pt idx="627">
                  <c:v>0.99810606512056599</c:v>
                </c:pt>
                <c:pt idx="628">
                  <c:v>0.98009279830975105</c:v>
                </c:pt>
                <c:pt idx="629">
                  <c:v>0.99865964755004999</c:v>
                </c:pt>
                <c:pt idx="630">
                  <c:v>0.98009279830975105</c:v>
                </c:pt>
                <c:pt idx="631">
                  <c:v>0.97505301993331395</c:v>
                </c:pt>
                <c:pt idx="632">
                  <c:v>0.99810606512056599</c:v>
                </c:pt>
                <c:pt idx="633">
                  <c:v>0.98009279830975105</c:v>
                </c:pt>
                <c:pt idx="634">
                  <c:v>0.98009279830975105</c:v>
                </c:pt>
                <c:pt idx="635">
                  <c:v>0.98009279830975105</c:v>
                </c:pt>
                <c:pt idx="636">
                  <c:v>0.98009279830975105</c:v>
                </c:pt>
                <c:pt idx="637">
                  <c:v>0.97505301993331395</c:v>
                </c:pt>
                <c:pt idx="638">
                  <c:v>0.99810606512056599</c:v>
                </c:pt>
                <c:pt idx="639">
                  <c:v>0.98009279830975105</c:v>
                </c:pt>
                <c:pt idx="640">
                  <c:v>0.97505301993331395</c:v>
                </c:pt>
                <c:pt idx="641">
                  <c:v>0.99865964755004999</c:v>
                </c:pt>
                <c:pt idx="642">
                  <c:v>0.98009279830975105</c:v>
                </c:pt>
                <c:pt idx="643">
                  <c:v>0.97505301993331395</c:v>
                </c:pt>
                <c:pt idx="644">
                  <c:v>0.97505301993331395</c:v>
                </c:pt>
                <c:pt idx="645">
                  <c:v>0.99865964755004999</c:v>
                </c:pt>
                <c:pt idx="646">
                  <c:v>0.99865964755004999</c:v>
                </c:pt>
                <c:pt idx="647">
                  <c:v>0.97505301993331395</c:v>
                </c:pt>
                <c:pt idx="648">
                  <c:v>0.99865964755004999</c:v>
                </c:pt>
                <c:pt idx="649">
                  <c:v>0.99865964755004999</c:v>
                </c:pt>
                <c:pt idx="650">
                  <c:v>0.98009279830975105</c:v>
                </c:pt>
                <c:pt idx="651">
                  <c:v>0.98009279830975105</c:v>
                </c:pt>
                <c:pt idx="652">
                  <c:v>0.99977590848754005</c:v>
                </c:pt>
                <c:pt idx="653">
                  <c:v>0.99977590848754005</c:v>
                </c:pt>
                <c:pt idx="654">
                  <c:v>0.99865964755004999</c:v>
                </c:pt>
                <c:pt idx="655">
                  <c:v>0.99810606512056599</c:v>
                </c:pt>
                <c:pt idx="656">
                  <c:v>0.97505301993331395</c:v>
                </c:pt>
                <c:pt idx="657">
                  <c:v>0.99865964755004999</c:v>
                </c:pt>
                <c:pt idx="658">
                  <c:v>0.99977590848754005</c:v>
                </c:pt>
                <c:pt idx="659">
                  <c:v>0.99865964755004999</c:v>
                </c:pt>
                <c:pt idx="660">
                  <c:v>0.98009279830975105</c:v>
                </c:pt>
                <c:pt idx="661">
                  <c:v>0.98009279830975105</c:v>
                </c:pt>
                <c:pt idx="662">
                  <c:v>0.99772892030019</c:v>
                </c:pt>
                <c:pt idx="663">
                  <c:v>0.99810606512056599</c:v>
                </c:pt>
                <c:pt idx="664">
                  <c:v>0.98009279830975105</c:v>
                </c:pt>
                <c:pt idx="665">
                  <c:v>0.99977590848754005</c:v>
                </c:pt>
                <c:pt idx="666">
                  <c:v>0.99977590848754005</c:v>
                </c:pt>
                <c:pt idx="667">
                  <c:v>0.99865964755004999</c:v>
                </c:pt>
                <c:pt idx="668">
                  <c:v>0.99865964755004999</c:v>
                </c:pt>
                <c:pt idx="669">
                  <c:v>0.99977590848754005</c:v>
                </c:pt>
                <c:pt idx="670">
                  <c:v>0.99865964755004999</c:v>
                </c:pt>
                <c:pt idx="671">
                  <c:v>0.99977590848754005</c:v>
                </c:pt>
                <c:pt idx="672">
                  <c:v>0.97505301993331395</c:v>
                </c:pt>
                <c:pt idx="673">
                  <c:v>0.99810606512056599</c:v>
                </c:pt>
                <c:pt idx="674">
                  <c:v>0.97505301993331395</c:v>
                </c:pt>
                <c:pt idx="675">
                  <c:v>0.98009279830975105</c:v>
                </c:pt>
                <c:pt idx="676">
                  <c:v>0.99977590848754005</c:v>
                </c:pt>
                <c:pt idx="677">
                  <c:v>0.99977590848754005</c:v>
                </c:pt>
                <c:pt idx="678">
                  <c:v>0.99865964755004999</c:v>
                </c:pt>
                <c:pt idx="679">
                  <c:v>0.98009279830975105</c:v>
                </c:pt>
                <c:pt idx="680">
                  <c:v>0.99865964755004999</c:v>
                </c:pt>
                <c:pt idx="681">
                  <c:v>0.98009279830975105</c:v>
                </c:pt>
                <c:pt idx="682">
                  <c:v>0.99977590848754005</c:v>
                </c:pt>
                <c:pt idx="683">
                  <c:v>0.99810606512056599</c:v>
                </c:pt>
                <c:pt idx="684">
                  <c:v>0.99810606512056599</c:v>
                </c:pt>
                <c:pt idx="685">
                  <c:v>0.99977590848754005</c:v>
                </c:pt>
                <c:pt idx="686">
                  <c:v>0.98009279830975105</c:v>
                </c:pt>
                <c:pt idx="687">
                  <c:v>0.98009279830975105</c:v>
                </c:pt>
                <c:pt idx="688">
                  <c:v>0.99865964755004999</c:v>
                </c:pt>
                <c:pt idx="689">
                  <c:v>0.98009279830975105</c:v>
                </c:pt>
                <c:pt idx="690">
                  <c:v>0.97505301993331395</c:v>
                </c:pt>
                <c:pt idx="691">
                  <c:v>0.98009279830975105</c:v>
                </c:pt>
                <c:pt idx="692">
                  <c:v>0.99865964755004999</c:v>
                </c:pt>
                <c:pt idx="693">
                  <c:v>0.99810606512056599</c:v>
                </c:pt>
                <c:pt idx="694">
                  <c:v>0.99772892030019</c:v>
                </c:pt>
                <c:pt idx="695">
                  <c:v>0.97505301993331395</c:v>
                </c:pt>
                <c:pt idx="696">
                  <c:v>0.98009279830975105</c:v>
                </c:pt>
                <c:pt idx="697">
                  <c:v>0.98009279830975105</c:v>
                </c:pt>
                <c:pt idx="698">
                  <c:v>0.99865964755004999</c:v>
                </c:pt>
                <c:pt idx="699">
                  <c:v>0.98009279830975105</c:v>
                </c:pt>
                <c:pt idx="700">
                  <c:v>0.99865964755004999</c:v>
                </c:pt>
                <c:pt idx="701">
                  <c:v>0.98009279830975105</c:v>
                </c:pt>
                <c:pt idx="702">
                  <c:v>0.98009279830975105</c:v>
                </c:pt>
                <c:pt idx="703">
                  <c:v>0.99181255835294002</c:v>
                </c:pt>
                <c:pt idx="704">
                  <c:v>0.99865964755004999</c:v>
                </c:pt>
                <c:pt idx="705">
                  <c:v>0.97505301993331395</c:v>
                </c:pt>
                <c:pt idx="706">
                  <c:v>0.98009279830975105</c:v>
                </c:pt>
                <c:pt idx="707">
                  <c:v>0.99865964755004999</c:v>
                </c:pt>
                <c:pt idx="708">
                  <c:v>0.98009279830975105</c:v>
                </c:pt>
                <c:pt idx="709">
                  <c:v>0.99865964755004999</c:v>
                </c:pt>
                <c:pt idx="710">
                  <c:v>0.99865964755004999</c:v>
                </c:pt>
                <c:pt idx="711">
                  <c:v>0.99977590848754005</c:v>
                </c:pt>
                <c:pt idx="712">
                  <c:v>0.99810606512056599</c:v>
                </c:pt>
                <c:pt idx="713">
                  <c:v>0.99977590848754005</c:v>
                </c:pt>
                <c:pt idx="714">
                  <c:v>0.97505301993331395</c:v>
                </c:pt>
                <c:pt idx="715">
                  <c:v>0.99977590848754005</c:v>
                </c:pt>
                <c:pt idx="716">
                  <c:v>0.99865964755004999</c:v>
                </c:pt>
                <c:pt idx="717">
                  <c:v>0.99977590848754005</c:v>
                </c:pt>
                <c:pt idx="718">
                  <c:v>0.99865964755004999</c:v>
                </c:pt>
                <c:pt idx="719">
                  <c:v>0.97505301993331395</c:v>
                </c:pt>
                <c:pt idx="720">
                  <c:v>0.99865964755004999</c:v>
                </c:pt>
                <c:pt idx="721">
                  <c:v>0.99865964755004999</c:v>
                </c:pt>
                <c:pt idx="722">
                  <c:v>0.99865964755004999</c:v>
                </c:pt>
                <c:pt idx="723">
                  <c:v>0.99977590848754005</c:v>
                </c:pt>
                <c:pt idx="724">
                  <c:v>0.99977590848754005</c:v>
                </c:pt>
                <c:pt idx="725">
                  <c:v>0.99772892030019</c:v>
                </c:pt>
                <c:pt idx="726">
                  <c:v>0.97505301993331395</c:v>
                </c:pt>
                <c:pt idx="727">
                  <c:v>0.99977590848754005</c:v>
                </c:pt>
                <c:pt idx="728">
                  <c:v>0.99865964755004999</c:v>
                </c:pt>
                <c:pt idx="729">
                  <c:v>0.97505301993331395</c:v>
                </c:pt>
                <c:pt idx="730">
                  <c:v>0.99810606512056599</c:v>
                </c:pt>
                <c:pt idx="731">
                  <c:v>0.99810606512056599</c:v>
                </c:pt>
                <c:pt idx="732">
                  <c:v>0.99810606512056599</c:v>
                </c:pt>
                <c:pt idx="733">
                  <c:v>0.98009279830975105</c:v>
                </c:pt>
                <c:pt idx="734">
                  <c:v>0.99865964755004999</c:v>
                </c:pt>
                <c:pt idx="735">
                  <c:v>0.98009279830975105</c:v>
                </c:pt>
                <c:pt idx="736">
                  <c:v>0.98009279830975105</c:v>
                </c:pt>
                <c:pt idx="737">
                  <c:v>0.98009279830975105</c:v>
                </c:pt>
                <c:pt idx="738">
                  <c:v>0.97505301993331395</c:v>
                </c:pt>
                <c:pt idx="739">
                  <c:v>0.99810606512056599</c:v>
                </c:pt>
                <c:pt idx="740">
                  <c:v>0.99865964755004999</c:v>
                </c:pt>
                <c:pt idx="741">
                  <c:v>0.99810606512056599</c:v>
                </c:pt>
                <c:pt idx="742">
                  <c:v>0.98009279830975105</c:v>
                </c:pt>
                <c:pt idx="743">
                  <c:v>0.98009279830975105</c:v>
                </c:pt>
                <c:pt idx="744">
                  <c:v>0.99810606512056599</c:v>
                </c:pt>
                <c:pt idx="745">
                  <c:v>0.97505301993331395</c:v>
                </c:pt>
                <c:pt idx="746">
                  <c:v>0.97505301993331395</c:v>
                </c:pt>
                <c:pt idx="747">
                  <c:v>0.99977590848754005</c:v>
                </c:pt>
                <c:pt idx="748">
                  <c:v>0.98009279830975105</c:v>
                </c:pt>
                <c:pt idx="749">
                  <c:v>0.97505301993331395</c:v>
                </c:pt>
                <c:pt idx="750">
                  <c:v>0.99865964755004999</c:v>
                </c:pt>
                <c:pt idx="751">
                  <c:v>0.99865964755004999</c:v>
                </c:pt>
                <c:pt idx="752">
                  <c:v>0.98009279830975105</c:v>
                </c:pt>
                <c:pt idx="753">
                  <c:v>0.98009279830975105</c:v>
                </c:pt>
                <c:pt idx="754">
                  <c:v>0.98009279830975105</c:v>
                </c:pt>
                <c:pt idx="755">
                  <c:v>0.99810606512056599</c:v>
                </c:pt>
                <c:pt idx="756">
                  <c:v>0.99865964755004999</c:v>
                </c:pt>
                <c:pt idx="757">
                  <c:v>0.99810606512056599</c:v>
                </c:pt>
                <c:pt idx="758">
                  <c:v>0.98009279830975105</c:v>
                </c:pt>
                <c:pt idx="759">
                  <c:v>0.99865964755004999</c:v>
                </c:pt>
                <c:pt idx="760">
                  <c:v>0.98009279830975105</c:v>
                </c:pt>
                <c:pt idx="761">
                  <c:v>0.99810606512056599</c:v>
                </c:pt>
                <c:pt idx="762">
                  <c:v>0.99810606512056599</c:v>
                </c:pt>
                <c:pt idx="763">
                  <c:v>0.99977590848754005</c:v>
                </c:pt>
                <c:pt idx="764">
                  <c:v>0.97505301993331395</c:v>
                </c:pt>
                <c:pt idx="765">
                  <c:v>0.99865964755004999</c:v>
                </c:pt>
                <c:pt idx="766">
                  <c:v>0.99977590848754005</c:v>
                </c:pt>
                <c:pt idx="767">
                  <c:v>0.97505301993331395</c:v>
                </c:pt>
                <c:pt idx="768">
                  <c:v>0.98009279830975105</c:v>
                </c:pt>
                <c:pt idx="769">
                  <c:v>0.99810606512056599</c:v>
                </c:pt>
                <c:pt idx="770">
                  <c:v>0.99772892030019</c:v>
                </c:pt>
                <c:pt idx="771">
                  <c:v>0.98009279830975105</c:v>
                </c:pt>
                <c:pt idx="772">
                  <c:v>0.99810606512056599</c:v>
                </c:pt>
                <c:pt idx="773">
                  <c:v>0.99810606512056599</c:v>
                </c:pt>
                <c:pt idx="774">
                  <c:v>0.99810606512056599</c:v>
                </c:pt>
                <c:pt idx="775">
                  <c:v>0.99810606512056599</c:v>
                </c:pt>
                <c:pt idx="776">
                  <c:v>0.99810606512056599</c:v>
                </c:pt>
                <c:pt idx="777">
                  <c:v>0.97505301993331395</c:v>
                </c:pt>
                <c:pt idx="778">
                  <c:v>0.98009279830975105</c:v>
                </c:pt>
                <c:pt idx="779">
                  <c:v>0.99865964755004999</c:v>
                </c:pt>
                <c:pt idx="780">
                  <c:v>0.97505301993331395</c:v>
                </c:pt>
                <c:pt idx="781">
                  <c:v>0.98009279830975105</c:v>
                </c:pt>
                <c:pt idx="782">
                  <c:v>0.99810606512056599</c:v>
                </c:pt>
                <c:pt idx="783">
                  <c:v>0.99977590848754005</c:v>
                </c:pt>
                <c:pt idx="784">
                  <c:v>0.99810606512056599</c:v>
                </c:pt>
                <c:pt idx="785">
                  <c:v>0.99865964755004999</c:v>
                </c:pt>
                <c:pt idx="786">
                  <c:v>0.97505301993331395</c:v>
                </c:pt>
                <c:pt idx="787">
                  <c:v>0.98009279830975105</c:v>
                </c:pt>
                <c:pt idx="788">
                  <c:v>0.97505301993331395</c:v>
                </c:pt>
                <c:pt idx="789">
                  <c:v>0.98009279830975105</c:v>
                </c:pt>
                <c:pt idx="790">
                  <c:v>0.99865964755004999</c:v>
                </c:pt>
                <c:pt idx="791">
                  <c:v>0.98009279830975105</c:v>
                </c:pt>
                <c:pt idx="792">
                  <c:v>0.98009279830975105</c:v>
                </c:pt>
                <c:pt idx="793">
                  <c:v>0.98009279830975105</c:v>
                </c:pt>
                <c:pt idx="794">
                  <c:v>0.99865964755004999</c:v>
                </c:pt>
                <c:pt idx="795">
                  <c:v>0.98009279830975105</c:v>
                </c:pt>
                <c:pt idx="796">
                  <c:v>0.99977590848754005</c:v>
                </c:pt>
                <c:pt idx="797">
                  <c:v>0.99810606512056599</c:v>
                </c:pt>
                <c:pt idx="798">
                  <c:v>0.99865964755004999</c:v>
                </c:pt>
                <c:pt idx="799">
                  <c:v>0.99977590848754005</c:v>
                </c:pt>
                <c:pt idx="800">
                  <c:v>0.97505301993331395</c:v>
                </c:pt>
                <c:pt idx="801">
                  <c:v>0.98009279830975105</c:v>
                </c:pt>
                <c:pt idx="802">
                  <c:v>0.97505301993331395</c:v>
                </c:pt>
                <c:pt idx="803">
                  <c:v>0.99865964755004999</c:v>
                </c:pt>
                <c:pt idx="804">
                  <c:v>0.98009279830975105</c:v>
                </c:pt>
                <c:pt idx="805">
                  <c:v>0.98009279830975105</c:v>
                </c:pt>
                <c:pt idx="806">
                  <c:v>0.99810606512056599</c:v>
                </c:pt>
                <c:pt idx="807">
                  <c:v>0.97505301993331395</c:v>
                </c:pt>
                <c:pt idx="808">
                  <c:v>0.99977590848754005</c:v>
                </c:pt>
                <c:pt idx="809">
                  <c:v>0.98009279830975105</c:v>
                </c:pt>
                <c:pt idx="810">
                  <c:v>0.99181255835294002</c:v>
                </c:pt>
                <c:pt idx="811">
                  <c:v>0.97505301993331395</c:v>
                </c:pt>
                <c:pt idx="812">
                  <c:v>0.99865964755004999</c:v>
                </c:pt>
                <c:pt idx="813">
                  <c:v>0.99865964755004999</c:v>
                </c:pt>
                <c:pt idx="814">
                  <c:v>0.99865964755004999</c:v>
                </c:pt>
                <c:pt idx="815">
                  <c:v>0.97505301993331395</c:v>
                </c:pt>
                <c:pt idx="816">
                  <c:v>0.98009279830975105</c:v>
                </c:pt>
                <c:pt idx="817">
                  <c:v>0.98009279830975105</c:v>
                </c:pt>
                <c:pt idx="818">
                  <c:v>0.99865964755004999</c:v>
                </c:pt>
                <c:pt idx="819">
                  <c:v>0.99810606512056599</c:v>
                </c:pt>
                <c:pt idx="820">
                  <c:v>0.98009279830975105</c:v>
                </c:pt>
                <c:pt idx="821">
                  <c:v>0.99810606512056599</c:v>
                </c:pt>
                <c:pt idx="822">
                  <c:v>0.99977590848754005</c:v>
                </c:pt>
                <c:pt idx="823">
                  <c:v>0.99772892030019</c:v>
                </c:pt>
                <c:pt idx="824">
                  <c:v>0.99865964755004999</c:v>
                </c:pt>
                <c:pt idx="825">
                  <c:v>0.99865964755004999</c:v>
                </c:pt>
                <c:pt idx="826">
                  <c:v>0.99865964755004999</c:v>
                </c:pt>
                <c:pt idx="827">
                  <c:v>0.99772892030019</c:v>
                </c:pt>
                <c:pt idx="828">
                  <c:v>0.99810606512056599</c:v>
                </c:pt>
                <c:pt idx="829">
                  <c:v>0.98009279830975105</c:v>
                </c:pt>
                <c:pt idx="830">
                  <c:v>0.99865964755004999</c:v>
                </c:pt>
                <c:pt idx="831">
                  <c:v>0.99865964755004999</c:v>
                </c:pt>
                <c:pt idx="832">
                  <c:v>0.97505301993331395</c:v>
                </c:pt>
                <c:pt idx="833">
                  <c:v>0.99865964755004999</c:v>
                </c:pt>
                <c:pt idx="834">
                  <c:v>0.99977590848754005</c:v>
                </c:pt>
                <c:pt idx="835">
                  <c:v>0.97505301993331395</c:v>
                </c:pt>
                <c:pt idx="836">
                  <c:v>0.98009279830975105</c:v>
                </c:pt>
                <c:pt idx="837">
                  <c:v>0.98009279830975105</c:v>
                </c:pt>
                <c:pt idx="838">
                  <c:v>0.98009279830975105</c:v>
                </c:pt>
                <c:pt idx="839">
                  <c:v>0.98009279830975105</c:v>
                </c:pt>
                <c:pt idx="840">
                  <c:v>0.99977590848754005</c:v>
                </c:pt>
                <c:pt idx="841">
                  <c:v>0.99977590848754005</c:v>
                </c:pt>
                <c:pt idx="842">
                  <c:v>0.98009279830975105</c:v>
                </c:pt>
                <c:pt idx="843">
                  <c:v>0.98009279830975105</c:v>
                </c:pt>
                <c:pt idx="844">
                  <c:v>0.99810606512056599</c:v>
                </c:pt>
                <c:pt idx="845">
                  <c:v>0.97505301993331395</c:v>
                </c:pt>
                <c:pt idx="846">
                  <c:v>0.98009279830975105</c:v>
                </c:pt>
                <c:pt idx="847">
                  <c:v>0.99810606512056599</c:v>
                </c:pt>
                <c:pt idx="848">
                  <c:v>0.99865964755004999</c:v>
                </c:pt>
                <c:pt idx="849">
                  <c:v>0.99865964755004999</c:v>
                </c:pt>
                <c:pt idx="850">
                  <c:v>0.99977590848754005</c:v>
                </c:pt>
                <c:pt idx="851">
                  <c:v>0.98009279830975105</c:v>
                </c:pt>
                <c:pt idx="852">
                  <c:v>0.98009279830975105</c:v>
                </c:pt>
                <c:pt idx="853">
                  <c:v>0.99810606512056599</c:v>
                </c:pt>
                <c:pt idx="854">
                  <c:v>0.99865964755004999</c:v>
                </c:pt>
                <c:pt idx="855">
                  <c:v>0.97505301993331395</c:v>
                </c:pt>
                <c:pt idx="856">
                  <c:v>0.99865964755004999</c:v>
                </c:pt>
                <c:pt idx="857">
                  <c:v>0.99810606512056599</c:v>
                </c:pt>
                <c:pt idx="858">
                  <c:v>0.99865964755004999</c:v>
                </c:pt>
                <c:pt idx="859">
                  <c:v>0.98009279830975105</c:v>
                </c:pt>
                <c:pt idx="860">
                  <c:v>0.98009279830975105</c:v>
                </c:pt>
                <c:pt idx="861">
                  <c:v>0.97505301993331395</c:v>
                </c:pt>
                <c:pt idx="862">
                  <c:v>0.99810606512056599</c:v>
                </c:pt>
                <c:pt idx="863">
                  <c:v>0.98009279830975105</c:v>
                </c:pt>
                <c:pt idx="864">
                  <c:v>0.98009279830975105</c:v>
                </c:pt>
                <c:pt idx="865">
                  <c:v>0.99810606512056599</c:v>
                </c:pt>
                <c:pt idx="866">
                  <c:v>0.99810606512056599</c:v>
                </c:pt>
                <c:pt idx="867">
                  <c:v>0.98009279830975105</c:v>
                </c:pt>
                <c:pt idx="868">
                  <c:v>0.99772892030019</c:v>
                </c:pt>
                <c:pt idx="869">
                  <c:v>0.99977590848754005</c:v>
                </c:pt>
                <c:pt idx="870">
                  <c:v>0.99865964755004999</c:v>
                </c:pt>
                <c:pt idx="871">
                  <c:v>0.99865964755004999</c:v>
                </c:pt>
                <c:pt idx="872">
                  <c:v>0.98009279830975105</c:v>
                </c:pt>
                <c:pt idx="873">
                  <c:v>0.98009279830975105</c:v>
                </c:pt>
                <c:pt idx="874">
                  <c:v>0.99810606512056599</c:v>
                </c:pt>
                <c:pt idx="875">
                  <c:v>0.98009279830975105</c:v>
                </c:pt>
                <c:pt idx="876">
                  <c:v>0.99865964755004999</c:v>
                </c:pt>
                <c:pt idx="877">
                  <c:v>0.99181255835294002</c:v>
                </c:pt>
                <c:pt idx="878">
                  <c:v>0.99810606512056599</c:v>
                </c:pt>
                <c:pt idx="879">
                  <c:v>0.99810606512056599</c:v>
                </c:pt>
                <c:pt idx="880">
                  <c:v>0.99865964755004999</c:v>
                </c:pt>
                <c:pt idx="881">
                  <c:v>0.99865964755004999</c:v>
                </c:pt>
                <c:pt idx="882">
                  <c:v>0.99865964755004999</c:v>
                </c:pt>
                <c:pt idx="883">
                  <c:v>0.97505301993331395</c:v>
                </c:pt>
                <c:pt idx="884">
                  <c:v>0.97505301993331395</c:v>
                </c:pt>
                <c:pt idx="885">
                  <c:v>0.98009279830975105</c:v>
                </c:pt>
                <c:pt idx="886">
                  <c:v>0.99865964755004999</c:v>
                </c:pt>
                <c:pt idx="887">
                  <c:v>0.99865964755004999</c:v>
                </c:pt>
                <c:pt idx="888">
                  <c:v>0.98009279830975105</c:v>
                </c:pt>
                <c:pt idx="889">
                  <c:v>0.99810606512056599</c:v>
                </c:pt>
                <c:pt idx="890">
                  <c:v>0.98009279830975105</c:v>
                </c:pt>
                <c:pt idx="891">
                  <c:v>0.99772892030019</c:v>
                </c:pt>
                <c:pt idx="892">
                  <c:v>0.98009279830975105</c:v>
                </c:pt>
                <c:pt idx="893">
                  <c:v>0.99865964755004999</c:v>
                </c:pt>
                <c:pt idx="894">
                  <c:v>0.99810606512056599</c:v>
                </c:pt>
                <c:pt idx="895">
                  <c:v>0.98009279830975105</c:v>
                </c:pt>
                <c:pt idx="896">
                  <c:v>0.97505301993331395</c:v>
                </c:pt>
                <c:pt idx="897">
                  <c:v>0.98009279830975105</c:v>
                </c:pt>
                <c:pt idx="898">
                  <c:v>0.99865964755004999</c:v>
                </c:pt>
                <c:pt idx="899">
                  <c:v>0.99865964755004999</c:v>
                </c:pt>
                <c:pt idx="900">
                  <c:v>0.99810606512056599</c:v>
                </c:pt>
                <c:pt idx="901">
                  <c:v>0.98009279830975105</c:v>
                </c:pt>
                <c:pt idx="902">
                  <c:v>0.97505301993331395</c:v>
                </c:pt>
                <c:pt idx="903">
                  <c:v>0.99810606512056599</c:v>
                </c:pt>
                <c:pt idx="904">
                  <c:v>0.99865964755004999</c:v>
                </c:pt>
                <c:pt idx="905">
                  <c:v>0.99810606512056599</c:v>
                </c:pt>
                <c:pt idx="906">
                  <c:v>0.99977590848754005</c:v>
                </c:pt>
                <c:pt idx="907">
                  <c:v>0.97505301993331395</c:v>
                </c:pt>
                <c:pt idx="908">
                  <c:v>0.97505301993331395</c:v>
                </c:pt>
                <c:pt idx="909">
                  <c:v>0.98009279830975105</c:v>
                </c:pt>
                <c:pt idx="910">
                  <c:v>0.99977590848754005</c:v>
                </c:pt>
                <c:pt idx="911">
                  <c:v>0.98009279830975105</c:v>
                </c:pt>
                <c:pt idx="912">
                  <c:v>0.99865964755004999</c:v>
                </c:pt>
                <c:pt idx="913">
                  <c:v>0.99977590848754005</c:v>
                </c:pt>
                <c:pt idx="914">
                  <c:v>0.98009279830975105</c:v>
                </c:pt>
                <c:pt idx="915">
                  <c:v>0.99977590848754005</c:v>
                </c:pt>
                <c:pt idx="916">
                  <c:v>0.99865964755004999</c:v>
                </c:pt>
                <c:pt idx="917">
                  <c:v>0.99772892030019</c:v>
                </c:pt>
                <c:pt idx="918">
                  <c:v>0.99977590848754005</c:v>
                </c:pt>
                <c:pt idx="919">
                  <c:v>0.99810606512056599</c:v>
                </c:pt>
                <c:pt idx="920">
                  <c:v>0.99772892030019</c:v>
                </c:pt>
                <c:pt idx="921">
                  <c:v>0.97505301993331395</c:v>
                </c:pt>
                <c:pt idx="922">
                  <c:v>0.99865964755004999</c:v>
                </c:pt>
                <c:pt idx="923">
                  <c:v>0.99181255835294002</c:v>
                </c:pt>
                <c:pt idx="924">
                  <c:v>0.98009279830975105</c:v>
                </c:pt>
                <c:pt idx="925">
                  <c:v>0.99865964755004999</c:v>
                </c:pt>
                <c:pt idx="926">
                  <c:v>0.99810606512056599</c:v>
                </c:pt>
                <c:pt idx="927">
                  <c:v>0.99865964755004999</c:v>
                </c:pt>
                <c:pt idx="928">
                  <c:v>0.99810606512056599</c:v>
                </c:pt>
                <c:pt idx="929">
                  <c:v>0.99810606512056599</c:v>
                </c:pt>
                <c:pt idx="930">
                  <c:v>0.99865964755004999</c:v>
                </c:pt>
                <c:pt idx="931">
                  <c:v>0.97505301993331395</c:v>
                </c:pt>
                <c:pt idx="932">
                  <c:v>0.97505301993331395</c:v>
                </c:pt>
                <c:pt idx="933">
                  <c:v>0.98009279830975105</c:v>
                </c:pt>
                <c:pt idx="934">
                  <c:v>0.98009279830975105</c:v>
                </c:pt>
                <c:pt idx="935">
                  <c:v>0.97505301993331395</c:v>
                </c:pt>
                <c:pt idx="936">
                  <c:v>0.98009279830975105</c:v>
                </c:pt>
                <c:pt idx="937">
                  <c:v>0.99810606512056599</c:v>
                </c:pt>
                <c:pt idx="938">
                  <c:v>0.97505301993331395</c:v>
                </c:pt>
                <c:pt idx="939">
                  <c:v>0.99810606512056599</c:v>
                </c:pt>
                <c:pt idx="940">
                  <c:v>0.99865964755004999</c:v>
                </c:pt>
                <c:pt idx="941">
                  <c:v>0.99810606512056599</c:v>
                </c:pt>
                <c:pt idx="942">
                  <c:v>0.99810606512056599</c:v>
                </c:pt>
                <c:pt idx="943">
                  <c:v>0.99810606512056599</c:v>
                </c:pt>
                <c:pt idx="944">
                  <c:v>0.99977590848754005</c:v>
                </c:pt>
                <c:pt idx="945">
                  <c:v>0.98009279830975105</c:v>
                </c:pt>
                <c:pt idx="946">
                  <c:v>0.99865964755004999</c:v>
                </c:pt>
                <c:pt idx="947">
                  <c:v>0.99977590848754005</c:v>
                </c:pt>
                <c:pt idx="948">
                  <c:v>0.99865964755004999</c:v>
                </c:pt>
                <c:pt idx="949">
                  <c:v>0.99977590848754005</c:v>
                </c:pt>
                <c:pt idx="950">
                  <c:v>0.98009279830975105</c:v>
                </c:pt>
                <c:pt idx="951">
                  <c:v>0.99810606512056599</c:v>
                </c:pt>
                <c:pt idx="952">
                  <c:v>0.99810606512056599</c:v>
                </c:pt>
                <c:pt idx="953">
                  <c:v>0.99810606512056599</c:v>
                </c:pt>
                <c:pt idx="954">
                  <c:v>0.99810606512056599</c:v>
                </c:pt>
                <c:pt idx="955">
                  <c:v>0.99810606512056599</c:v>
                </c:pt>
                <c:pt idx="956">
                  <c:v>0.97505301993331395</c:v>
                </c:pt>
                <c:pt idx="957">
                  <c:v>0.97505301993331395</c:v>
                </c:pt>
                <c:pt idx="958">
                  <c:v>0.97505301993331395</c:v>
                </c:pt>
                <c:pt idx="959">
                  <c:v>0.99865964755004999</c:v>
                </c:pt>
                <c:pt idx="960">
                  <c:v>0.99810606512056599</c:v>
                </c:pt>
                <c:pt idx="961">
                  <c:v>0.98009279830975105</c:v>
                </c:pt>
                <c:pt idx="962">
                  <c:v>0.97505301993331395</c:v>
                </c:pt>
                <c:pt idx="963">
                  <c:v>0.99810606512056599</c:v>
                </c:pt>
                <c:pt idx="964">
                  <c:v>0.98009279830975105</c:v>
                </c:pt>
                <c:pt idx="965">
                  <c:v>0.98009279830975105</c:v>
                </c:pt>
                <c:pt idx="966">
                  <c:v>0.98009279830975105</c:v>
                </c:pt>
                <c:pt idx="967">
                  <c:v>0.97505301993331395</c:v>
                </c:pt>
                <c:pt idx="968">
                  <c:v>0.99181255835294002</c:v>
                </c:pt>
                <c:pt idx="969">
                  <c:v>0.99810606512056599</c:v>
                </c:pt>
                <c:pt idx="970">
                  <c:v>0.97505301993331395</c:v>
                </c:pt>
                <c:pt idx="971">
                  <c:v>0.98009279830975105</c:v>
                </c:pt>
                <c:pt idx="972">
                  <c:v>0.99977590848754005</c:v>
                </c:pt>
                <c:pt idx="973">
                  <c:v>0.97505301993331395</c:v>
                </c:pt>
                <c:pt idx="974">
                  <c:v>0.98009279830975105</c:v>
                </c:pt>
                <c:pt idx="975">
                  <c:v>0.98009279830975105</c:v>
                </c:pt>
                <c:pt idx="976">
                  <c:v>0.99865964755004999</c:v>
                </c:pt>
                <c:pt idx="977">
                  <c:v>0.98009279830975105</c:v>
                </c:pt>
                <c:pt idx="978">
                  <c:v>0.99865964755004999</c:v>
                </c:pt>
                <c:pt idx="979">
                  <c:v>0.98009279830975105</c:v>
                </c:pt>
                <c:pt idx="980">
                  <c:v>0.99772892030019</c:v>
                </c:pt>
                <c:pt idx="981">
                  <c:v>0.99865964755004999</c:v>
                </c:pt>
                <c:pt idx="982">
                  <c:v>0.98009279830975105</c:v>
                </c:pt>
                <c:pt idx="983">
                  <c:v>0.98009279830975105</c:v>
                </c:pt>
                <c:pt idx="984">
                  <c:v>0.99810606512056599</c:v>
                </c:pt>
                <c:pt idx="985">
                  <c:v>0.99865964755004999</c:v>
                </c:pt>
                <c:pt idx="986">
                  <c:v>0.99810606512056599</c:v>
                </c:pt>
                <c:pt idx="987">
                  <c:v>0.99810606512056599</c:v>
                </c:pt>
                <c:pt idx="988">
                  <c:v>0.97505301993331395</c:v>
                </c:pt>
                <c:pt idx="989">
                  <c:v>0.99977590848754005</c:v>
                </c:pt>
                <c:pt idx="990">
                  <c:v>0.98009279830975105</c:v>
                </c:pt>
                <c:pt idx="991">
                  <c:v>0.98009279830975105</c:v>
                </c:pt>
                <c:pt idx="992">
                  <c:v>0.99977590848754005</c:v>
                </c:pt>
                <c:pt idx="993">
                  <c:v>0.99865964755004999</c:v>
                </c:pt>
                <c:pt idx="994">
                  <c:v>0.99865964755004999</c:v>
                </c:pt>
                <c:pt idx="995">
                  <c:v>0.98009279830975105</c:v>
                </c:pt>
                <c:pt idx="996">
                  <c:v>0.98009279830975105</c:v>
                </c:pt>
                <c:pt idx="997">
                  <c:v>0.99977590848754005</c:v>
                </c:pt>
                <c:pt idx="998">
                  <c:v>0.99810606512056599</c:v>
                </c:pt>
                <c:pt idx="999">
                  <c:v>0.99865964755004999</c:v>
                </c:pt>
                <c:pt idx="1000">
                  <c:v>0.99865964755004999</c:v>
                </c:pt>
                <c:pt idx="1001">
                  <c:v>0.99977590848754005</c:v>
                </c:pt>
                <c:pt idx="1002">
                  <c:v>0.99977590848754005</c:v>
                </c:pt>
                <c:pt idx="1003">
                  <c:v>0.98009279830975105</c:v>
                </c:pt>
                <c:pt idx="1004">
                  <c:v>0.97505301993331395</c:v>
                </c:pt>
                <c:pt idx="1005">
                  <c:v>0.99865964755004999</c:v>
                </c:pt>
                <c:pt idx="1006">
                  <c:v>0.99865964755004999</c:v>
                </c:pt>
                <c:pt idx="1007">
                  <c:v>0.99865964755004999</c:v>
                </c:pt>
                <c:pt idx="1008">
                  <c:v>0.99810606512056599</c:v>
                </c:pt>
                <c:pt idx="1009">
                  <c:v>0.98009279830975105</c:v>
                </c:pt>
                <c:pt idx="1010">
                  <c:v>0.98009279830975105</c:v>
                </c:pt>
                <c:pt idx="1011">
                  <c:v>0.99977590848754005</c:v>
                </c:pt>
                <c:pt idx="1012">
                  <c:v>0.99810606512056599</c:v>
                </c:pt>
                <c:pt idx="1013">
                  <c:v>0.99772892030019</c:v>
                </c:pt>
                <c:pt idx="1014">
                  <c:v>0.99865964755004999</c:v>
                </c:pt>
                <c:pt idx="1015">
                  <c:v>0.99810606512056599</c:v>
                </c:pt>
                <c:pt idx="1016">
                  <c:v>0.98009279830975105</c:v>
                </c:pt>
                <c:pt idx="1017">
                  <c:v>0.99865964755004999</c:v>
                </c:pt>
                <c:pt idx="1018">
                  <c:v>0.99977590848754005</c:v>
                </c:pt>
                <c:pt idx="1019">
                  <c:v>0.98009279830975105</c:v>
                </c:pt>
                <c:pt idx="1020">
                  <c:v>0.97505301993331395</c:v>
                </c:pt>
                <c:pt idx="1021">
                  <c:v>0.98009279830975105</c:v>
                </c:pt>
                <c:pt idx="1022">
                  <c:v>0.99810606512056599</c:v>
                </c:pt>
                <c:pt idx="1023">
                  <c:v>0.99865964755004999</c:v>
                </c:pt>
                <c:pt idx="1024">
                  <c:v>0.98009279830975105</c:v>
                </c:pt>
                <c:pt idx="1025">
                  <c:v>0.98009279830975105</c:v>
                </c:pt>
                <c:pt idx="1026">
                  <c:v>0.99810606512056599</c:v>
                </c:pt>
                <c:pt idx="1027">
                  <c:v>0.99865964755004999</c:v>
                </c:pt>
                <c:pt idx="1028">
                  <c:v>0.99772892030019</c:v>
                </c:pt>
                <c:pt idx="1029">
                  <c:v>0.98009279830975105</c:v>
                </c:pt>
                <c:pt idx="1030">
                  <c:v>0.99772892030019</c:v>
                </c:pt>
                <c:pt idx="1031">
                  <c:v>0.98009279830975105</c:v>
                </c:pt>
                <c:pt idx="1032">
                  <c:v>0.99865964755004999</c:v>
                </c:pt>
                <c:pt idx="1033">
                  <c:v>0.99810606512056599</c:v>
                </c:pt>
                <c:pt idx="1034">
                  <c:v>0.99865964755004999</c:v>
                </c:pt>
                <c:pt idx="1035">
                  <c:v>0.99810606512056599</c:v>
                </c:pt>
                <c:pt idx="1036">
                  <c:v>0.97505301993331395</c:v>
                </c:pt>
                <c:pt idx="1037">
                  <c:v>0.98009279830975105</c:v>
                </c:pt>
                <c:pt idx="1038">
                  <c:v>0.99865964755004999</c:v>
                </c:pt>
                <c:pt idx="1039">
                  <c:v>0.97505301993331395</c:v>
                </c:pt>
                <c:pt idx="1040">
                  <c:v>0.99810606512056599</c:v>
                </c:pt>
                <c:pt idx="1041">
                  <c:v>0.99977590848754005</c:v>
                </c:pt>
                <c:pt idx="1042">
                  <c:v>0.99865964755004999</c:v>
                </c:pt>
                <c:pt idx="1043">
                  <c:v>0.99810606512056599</c:v>
                </c:pt>
                <c:pt idx="1044">
                  <c:v>0.99181255835294002</c:v>
                </c:pt>
                <c:pt idx="1045">
                  <c:v>0.99865964755004999</c:v>
                </c:pt>
                <c:pt idx="1046">
                  <c:v>0.98009279830975105</c:v>
                </c:pt>
                <c:pt idx="1047">
                  <c:v>0.99865964755004999</c:v>
                </c:pt>
                <c:pt idx="1048">
                  <c:v>0.99810606512056599</c:v>
                </c:pt>
                <c:pt idx="1049">
                  <c:v>0.99865964755004999</c:v>
                </c:pt>
                <c:pt idx="1050">
                  <c:v>0.99865964755004999</c:v>
                </c:pt>
                <c:pt idx="1051">
                  <c:v>0.99810606512056599</c:v>
                </c:pt>
                <c:pt idx="1052">
                  <c:v>0.99977590848754005</c:v>
                </c:pt>
                <c:pt idx="1053">
                  <c:v>0.99977590848754005</c:v>
                </c:pt>
                <c:pt idx="1054">
                  <c:v>0.99810606512056599</c:v>
                </c:pt>
                <c:pt idx="1055">
                  <c:v>0.99977590848754005</c:v>
                </c:pt>
                <c:pt idx="1056">
                  <c:v>0.98009279830975105</c:v>
                </c:pt>
                <c:pt idx="1057">
                  <c:v>0.99810606512056599</c:v>
                </c:pt>
                <c:pt idx="1058">
                  <c:v>0.97505301993331395</c:v>
                </c:pt>
                <c:pt idx="1059">
                  <c:v>0.99865964755004999</c:v>
                </c:pt>
                <c:pt idx="1060">
                  <c:v>0.99865964755004999</c:v>
                </c:pt>
                <c:pt idx="1061">
                  <c:v>0.99810606512056599</c:v>
                </c:pt>
                <c:pt idx="1062">
                  <c:v>0.99810606512056599</c:v>
                </c:pt>
                <c:pt idx="1063">
                  <c:v>0.99865964755004999</c:v>
                </c:pt>
                <c:pt idx="1064">
                  <c:v>0.98009279830975105</c:v>
                </c:pt>
                <c:pt idx="1065">
                  <c:v>0.99865964755004999</c:v>
                </c:pt>
                <c:pt idx="1066">
                  <c:v>0.98009279830975105</c:v>
                </c:pt>
                <c:pt idx="1067">
                  <c:v>0.97505301993331395</c:v>
                </c:pt>
                <c:pt idx="1068">
                  <c:v>0.98009279830975105</c:v>
                </c:pt>
                <c:pt idx="1069">
                  <c:v>0.98009279830975105</c:v>
                </c:pt>
                <c:pt idx="1070">
                  <c:v>0.99865964755004999</c:v>
                </c:pt>
                <c:pt idx="1071">
                  <c:v>0.97505301993331395</c:v>
                </c:pt>
                <c:pt idx="1072">
                  <c:v>0.99865964755004999</c:v>
                </c:pt>
                <c:pt idx="1073">
                  <c:v>0.99865964755004999</c:v>
                </c:pt>
                <c:pt idx="1074">
                  <c:v>0.99810606512056599</c:v>
                </c:pt>
                <c:pt idx="1075">
                  <c:v>0.99810606512056599</c:v>
                </c:pt>
                <c:pt idx="1076">
                  <c:v>0.99810606512056599</c:v>
                </c:pt>
                <c:pt idx="1077">
                  <c:v>0.99865964755004999</c:v>
                </c:pt>
                <c:pt idx="1078">
                  <c:v>0.99865964755004999</c:v>
                </c:pt>
                <c:pt idx="1079">
                  <c:v>0.99865964755004999</c:v>
                </c:pt>
                <c:pt idx="1080">
                  <c:v>0.99810606512056599</c:v>
                </c:pt>
                <c:pt idx="1081">
                  <c:v>0.98009279830975105</c:v>
                </c:pt>
                <c:pt idx="1082">
                  <c:v>0.98009279830975105</c:v>
                </c:pt>
                <c:pt idx="1083">
                  <c:v>0.97505301993331395</c:v>
                </c:pt>
                <c:pt idx="1084">
                  <c:v>0.99772892030019</c:v>
                </c:pt>
                <c:pt idx="1085">
                  <c:v>0.97505301993331395</c:v>
                </c:pt>
                <c:pt idx="1086">
                  <c:v>0.99865964755004999</c:v>
                </c:pt>
                <c:pt idx="1087">
                  <c:v>0.97505301993331395</c:v>
                </c:pt>
                <c:pt idx="1088">
                  <c:v>0.98009279830975105</c:v>
                </c:pt>
                <c:pt idx="1089">
                  <c:v>0.99865964755004999</c:v>
                </c:pt>
                <c:pt idx="1090">
                  <c:v>0.99810606512056599</c:v>
                </c:pt>
                <c:pt idx="1091">
                  <c:v>0.99977590848754005</c:v>
                </c:pt>
                <c:pt idx="1092">
                  <c:v>0.98009279830975105</c:v>
                </c:pt>
                <c:pt idx="1093">
                  <c:v>0.97505301993331395</c:v>
                </c:pt>
                <c:pt idx="1094">
                  <c:v>0.99865964755004999</c:v>
                </c:pt>
                <c:pt idx="1095">
                  <c:v>0.99865964755004999</c:v>
                </c:pt>
                <c:pt idx="1096">
                  <c:v>0.97505301993331395</c:v>
                </c:pt>
                <c:pt idx="1097">
                  <c:v>0.99865964755004999</c:v>
                </c:pt>
                <c:pt idx="1098">
                  <c:v>0.99810606512056599</c:v>
                </c:pt>
                <c:pt idx="1099">
                  <c:v>0.99810606512056599</c:v>
                </c:pt>
                <c:pt idx="1100">
                  <c:v>0.99977590848754005</c:v>
                </c:pt>
                <c:pt idx="1101">
                  <c:v>0.99810606512056599</c:v>
                </c:pt>
                <c:pt idx="1102">
                  <c:v>0.98009279830975105</c:v>
                </c:pt>
                <c:pt idx="1103">
                  <c:v>0.98009279830975105</c:v>
                </c:pt>
                <c:pt idx="1104">
                  <c:v>0.99865964755004999</c:v>
                </c:pt>
                <c:pt idx="1105">
                  <c:v>0.98009279830975105</c:v>
                </c:pt>
                <c:pt idx="1106">
                  <c:v>0.99810606512056599</c:v>
                </c:pt>
                <c:pt idx="1107">
                  <c:v>0.99772892030019</c:v>
                </c:pt>
                <c:pt idx="1108">
                  <c:v>0.97505301993331395</c:v>
                </c:pt>
                <c:pt idx="1109">
                  <c:v>0.99977590848754005</c:v>
                </c:pt>
                <c:pt idx="1110">
                  <c:v>0.98009279830975105</c:v>
                </c:pt>
                <c:pt idx="1111">
                  <c:v>0.99810606512056599</c:v>
                </c:pt>
                <c:pt idx="1112">
                  <c:v>0.97505301993331395</c:v>
                </c:pt>
                <c:pt idx="1113">
                  <c:v>0.99977590848754005</c:v>
                </c:pt>
                <c:pt idx="1114">
                  <c:v>0.99865964755004999</c:v>
                </c:pt>
                <c:pt idx="1115">
                  <c:v>0.99810606512056599</c:v>
                </c:pt>
                <c:pt idx="1116">
                  <c:v>0.99865964755004999</c:v>
                </c:pt>
                <c:pt idx="1117">
                  <c:v>0.97505301993331395</c:v>
                </c:pt>
                <c:pt idx="1118">
                  <c:v>0.99977590848754005</c:v>
                </c:pt>
                <c:pt idx="1119">
                  <c:v>0.99810606512056599</c:v>
                </c:pt>
                <c:pt idx="1120">
                  <c:v>0.98009279830975105</c:v>
                </c:pt>
                <c:pt idx="1121">
                  <c:v>0.97505301993331395</c:v>
                </c:pt>
                <c:pt idx="1122">
                  <c:v>0.99977590848754005</c:v>
                </c:pt>
                <c:pt idx="1123">
                  <c:v>0.97505301993331395</c:v>
                </c:pt>
                <c:pt idx="1124">
                  <c:v>0.97505301993331395</c:v>
                </c:pt>
                <c:pt idx="1125">
                  <c:v>0.98009279830975105</c:v>
                </c:pt>
                <c:pt idx="1126">
                  <c:v>0.98009279830975105</c:v>
                </c:pt>
                <c:pt idx="1127">
                  <c:v>0.99865964755004999</c:v>
                </c:pt>
                <c:pt idx="1128">
                  <c:v>0.99977590848754005</c:v>
                </c:pt>
                <c:pt idx="1129">
                  <c:v>0.99810606512056599</c:v>
                </c:pt>
                <c:pt idx="1130">
                  <c:v>0.99810606512056599</c:v>
                </c:pt>
                <c:pt idx="1131">
                  <c:v>0.98009279830975105</c:v>
                </c:pt>
                <c:pt idx="1132">
                  <c:v>0.98009279830975105</c:v>
                </c:pt>
                <c:pt idx="1133">
                  <c:v>0.98009279830975105</c:v>
                </c:pt>
                <c:pt idx="1134">
                  <c:v>0.99977590848754005</c:v>
                </c:pt>
                <c:pt idx="1135">
                  <c:v>0.98009279830975105</c:v>
                </c:pt>
                <c:pt idx="1136">
                  <c:v>0.99810606512056599</c:v>
                </c:pt>
                <c:pt idx="1137">
                  <c:v>0.98009279830975105</c:v>
                </c:pt>
                <c:pt idx="1138">
                  <c:v>0.98009279830975105</c:v>
                </c:pt>
                <c:pt idx="1139">
                  <c:v>0.98009279830975105</c:v>
                </c:pt>
                <c:pt idx="1140">
                  <c:v>0.98009279830975105</c:v>
                </c:pt>
                <c:pt idx="1141">
                  <c:v>0.97505301993331395</c:v>
                </c:pt>
                <c:pt idx="1142">
                  <c:v>0.99810606512056599</c:v>
                </c:pt>
                <c:pt idx="1143">
                  <c:v>0.99977590848754005</c:v>
                </c:pt>
                <c:pt idx="1144">
                  <c:v>0.99865964755004999</c:v>
                </c:pt>
                <c:pt idx="1145">
                  <c:v>0.98009279830975105</c:v>
                </c:pt>
                <c:pt idx="1146">
                  <c:v>0.99865964755004999</c:v>
                </c:pt>
                <c:pt idx="1147">
                  <c:v>0.99865964755004999</c:v>
                </c:pt>
                <c:pt idx="1148">
                  <c:v>0.99977590848754005</c:v>
                </c:pt>
                <c:pt idx="1149">
                  <c:v>0.98009279830975105</c:v>
                </c:pt>
                <c:pt idx="1150">
                  <c:v>0.98009279830975105</c:v>
                </c:pt>
                <c:pt idx="1151">
                  <c:v>0.99772892030019</c:v>
                </c:pt>
                <c:pt idx="1152">
                  <c:v>0.99810606512056599</c:v>
                </c:pt>
                <c:pt idx="1153">
                  <c:v>0.97505301993331395</c:v>
                </c:pt>
                <c:pt idx="1154">
                  <c:v>0.99810606512056599</c:v>
                </c:pt>
                <c:pt idx="1155">
                  <c:v>0.99810606512056599</c:v>
                </c:pt>
                <c:pt idx="1156">
                  <c:v>0.98009279830975105</c:v>
                </c:pt>
                <c:pt idx="1157">
                  <c:v>0.97505301993331395</c:v>
                </c:pt>
                <c:pt idx="1158">
                  <c:v>0.98009279830975105</c:v>
                </c:pt>
                <c:pt idx="1159">
                  <c:v>0.98009279830975105</c:v>
                </c:pt>
                <c:pt idx="1160">
                  <c:v>0.98009279830975105</c:v>
                </c:pt>
                <c:pt idx="1161">
                  <c:v>0.99810606512056599</c:v>
                </c:pt>
                <c:pt idx="1162">
                  <c:v>0.98009279830975105</c:v>
                </c:pt>
                <c:pt idx="1163">
                  <c:v>0.99977590848754005</c:v>
                </c:pt>
                <c:pt idx="1164">
                  <c:v>0.99810606512056599</c:v>
                </c:pt>
                <c:pt idx="1165">
                  <c:v>0.99810606512056599</c:v>
                </c:pt>
                <c:pt idx="1166">
                  <c:v>0.97505301993331395</c:v>
                </c:pt>
                <c:pt idx="1167">
                  <c:v>0.97505301993331395</c:v>
                </c:pt>
                <c:pt idx="1168">
                  <c:v>0.99810606512056599</c:v>
                </c:pt>
                <c:pt idx="1169">
                  <c:v>0.99977590848754005</c:v>
                </c:pt>
                <c:pt idx="1170">
                  <c:v>0.99810606512056599</c:v>
                </c:pt>
                <c:pt idx="1171">
                  <c:v>0.98009279830975105</c:v>
                </c:pt>
                <c:pt idx="1172">
                  <c:v>0.98009279830975105</c:v>
                </c:pt>
                <c:pt idx="1173">
                  <c:v>0.99810606512056599</c:v>
                </c:pt>
                <c:pt idx="1174">
                  <c:v>0.99865964755004999</c:v>
                </c:pt>
                <c:pt idx="1175">
                  <c:v>0.99865964755004999</c:v>
                </c:pt>
                <c:pt idx="1176">
                  <c:v>0.97505301993331395</c:v>
                </c:pt>
                <c:pt idx="1177">
                  <c:v>0.99810606512056599</c:v>
                </c:pt>
                <c:pt idx="1178">
                  <c:v>0.99810606512056599</c:v>
                </c:pt>
                <c:pt idx="1179">
                  <c:v>0.99865964755004999</c:v>
                </c:pt>
                <c:pt idx="1180">
                  <c:v>0.99865964755004999</c:v>
                </c:pt>
                <c:pt idx="1181">
                  <c:v>0.97505301993331395</c:v>
                </c:pt>
                <c:pt idx="1182">
                  <c:v>0.99977590848754005</c:v>
                </c:pt>
                <c:pt idx="1183">
                  <c:v>0.99865964755004999</c:v>
                </c:pt>
                <c:pt idx="1184">
                  <c:v>0.99865964755004999</c:v>
                </c:pt>
                <c:pt idx="1185">
                  <c:v>0.97505301993331395</c:v>
                </c:pt>
                <c:pt idx="1186">
                  <c:v>0.98009279830975105</c:v>
                </c:pt>
                <c:pt idx="1187">
                  <c:v>0.98009279830975105</c:v>
                </c:pt>
                <c:pt idx="1188">
                  <c:v>0.99977590848754005</c:v>
                </c:pt>
                <c:pt idx="1189">
                  <c:v>0.98009279830975105</c:v>
                </c:pt>
                <c:pt idx="1190">
                  <c:v>0.97505301993331395</c:v>
                </c:pt>
                <c:pt idx="1191">
                  <c:v>0.98009279830975105</c:v>
                </c:pt>
                <c:pt idx="1192">
                  <c:v>0.98009279830975105</c:v>
                </c:pt>
                <c:pt idx="1193">
                  <c:v>0.97505301993331395</c:v>
                </c:pt>
                <c:pt idx="1194">
                  <c:v>0.98009279830975105</c:v>
                </c:pt>
                <c:pt idx="1195">
                  <c:v>0.99977590848754005</c:v>
                </c:pt>
                <c:pt idx="1196">
                  <c:v>0.99810606512056599</c:v>
                </c:pt>
                <c:pt idx="1197">
                  <c:v>0.98009279830975105</c:v>
                </c:pt>
                <c:pt idx="1198">
                  <c:v>0.99865964755004999</c:v>
                </c:pt>
                <c:pt idx="1199">
                  <c:v>0.98009279830975105</c:v>
                </c:pt>
                <c:pt idx="1200">
                  <c:v>0.98009279830975105</c:v>
                </c:pt>
                <c:pt idx="1201">
                  <c:v>0.98009279830975105</c:v>
                </c:pt>
                <c:pt idx="1202">
                  <c:v>0.99810606512056599</c:v>
                </c:pt>
                <c:pt idx="1203">
                  <c:v>0.99865964755004999</c:v>
                </c:pt>
                <c:pt idx="1204">
                  <c:v>0.99865964755004999</c:v>
                </c:pt>
                <c:pt idx="1205">
                  <c:v>0.99865964755004999</c:v>
                </c:pt>
                <c:pt idx="1206">
                  <c:v>0.97505301993331395</c:v>
                </c:pt>
                <c:pt idx="1207">
                  <c:v>0.99977590848754005</c:v>
                </c:pt>
                <c:pt idx="1208">
                  <c:v>0.99977590848754005</c:v>
                </c:pt>
                <c:pt idx="1209">
                  <c:v>0.98009279830975105</c:v>
                </c:pt>
                <c:pt idx="1210">
                  <c:v>0.99810606512056599</c:v>
                </c:pt>
                <c:pt idx="1211">
                  <c:v>0.99810606512056599</c:v>
                </c:pt>
                <c:pt idx="1212">
                  <c:v>0.97505301993331395</c:v>
                </c:pt>
                <c:pt idx="1213">
                  <c:v>0.98009279830975105</c:v>
                </c:pt>
                <c:pt idx="1214">
                  <c:v>0.98009279830975105</c:v>
                </c:pt>
                <c:pt idx="1215">
                  <c:v>0.98009279830975105</c:v>
                </c:pt>
                <c:pt idx="1216">
                  <c:v>0.99865964755004999</c:v>
                </c:pt>
                <c:pt idx="1217">
                  <c:v>0.99810606512056599</c:v>
                </c:pt>
                <c:pt idx="1218">
                  <c:v>0.99810606512056599</c:v>
                </c:pt>
                <c:pt idx="1219">
                  <c:v>0.99865964755004999</c:v>
                </c:pt>
                <c:pt idx="1220">
                  <c:v>0.98009279830975105</c:v>
                </c:pt>
                <c:pt idx="1221">
                  <c:v>0.99772892030019</c:v>
                </c:pt>
                <c:pt idx="1222">
                  <c:v>0.97505301993331395</c:v>
                </c:pt>
                <c:pt idx="1223">
                  <c:v>0.99810606512056599</c:v>
                </c:pt>
                <c:pt idx="1224">
                  <c:v>0.98009279830975105</c:v>
                </c:pt>
                <c:pt idx="1225">
                  <c:v>0.98009279830975105</c:v>
                </c:pt>
                <c:pt idx="1226">
                  <c:v>0.99865964755004999</c:v>
                </c:pt>
                <c:pt idx="1227">
                  <c:v>0.99772892030019</c:v>
                </c:pt>
                <c:pt idx="1228">
                  <c:v>0.99865964755004999</c:v>
                </c:pt>
                <c:pt idx="1229">
                  <c:v>0.99865964755004999</c:v>
                </c:pt>
                <c:pt idx="1230">
                  <c:v>0.99865964755004999</c:v>
                </c:pt>
                <c:pt idx="1231">
                  <c:v>0.99865964755004999</c:v>
                </c:pt>
                <c:pt idx="1232">
                  <c:v>0.99977590848754005</c:v>
                </c:pt>
                <c:pt idx="1233">
                  <c:v>0.99865964755004999</c:v>
                </c:pt>
                <c:pt idx="1234">
                  <c:v>0.99865964755004999</c:v>
                </c:pt>
                <c:pt idx="1235">
                  <c:v>0.99810606512056599</c:v>
                </c:pt>
                <c:pt idx="1236">
                  <c:v>0.98009279830975105</c:v>
                </c:pt>
                <c:pt idx="1237">
                  <c:v>0.99810606512056599</c:v>
                </c:pt>
                <c:pt idx="1238">
                  <c:v>0.99810606512056599</c:v>
                </c:pt>
                <c:pt idx="1239">
                  <c:v>0.97505301993331395</c:v>
                </c:pt>
                <c:pt idx="1240">
                  <c:v>0.99977590848754005</c:v>
                </c:pt>
                <c:pt idx="1241">
                  <c:v>0.97505301993331395</c:v>
                </c:pt>
                <c:pt idx="1242">
                  <c:v>0.97505301993331395</c:v>
                </c:pt>
                <c:pt idx="1243">
                  <c:v>0.98009279830975105</c:v>
                </c:pt>
                <c:pt idx="1244">
                  <c:v>0.99977590848754005</c:v>
                </c:pt>
                <c:pt idx="1245">
                  <c:v>0.99772892030019</c:v>
                </c:pt>
                <c:pt idx="1246">
                  <c:v>0.99865964755004999</c:v>
                </c:pt>
                <c:pt idx="1247">
                  <c:v>0.98009279830975105</c:v>
                </c:pt>
                <c:pt idx="1248">
                  <c:v>0.97505301993331395</c:v>
                </c:pt>
                <c:pt idx="1249">
                  <c:v>0.98009279830975105</c:v>
                </c:pt>
                <c:pt idx="1250">
                  <c:v>0.97505301993331395</c:v>
                </c:pt>
                <c:pt idx="1251">
                  <c:v>0.99810606512056599</c:v>
                </c:pt>
                <c:pt idx="1252">
                  <c:v>0.98009279830975105</c:v>
                </c:pt>
                <c:pt idx="1253">
                  <c:v>0.99810606512056599</c:v>
                </c:pt>
                <c:pt idx="1254">
                  <c:v>0.99865964755004999</c:v>
                </c:pt>
                <c:pt idx="1255">
                  <c:v>0.99865964755004999</c:v>
                </c:pt>
                <c:pt idx="1256">
                  <c:v>0.97505301993331395</c:v>
                </c:pt>
                <c:pt idx="1257">
                  <c:v>0.98009279830975105</c:v>
                </c:pt>
                <c:pt idx="1258">
                  <c:v>0.97505301993331395</c:v>
                </c:pt>
                <c:pt idx="1259">
                  <c:v>0.99810606512056599</c:v>
                </c:pt>
                <c:pt idx="1260">
                  <c:v>0.97505301993331395</c:v>
                </c:pt>
                <c:pt idx="1261">
                  <c:v>0.97505301993331395</c:v>
                </c:pt>
                <c:pt idx="1262">
                  <c:v>0.99977590848754005</c:v>
                </c:pt>
                <c:pt idx="1263">
                  <c:v>0.98009279830975105</c:v>
                </c:pt>
                <c:pt idx="1264">
                  <c:v>0.98009279830975105</c:v>
                </c:pt>
                <c:pt idx="1265">
                  <c:v>0.98009279830975105</c:v>
                </c:pt>
                <c:pt idx="1266">
                  <c:v>0.98009279830975105</c:v>
                </c:pt>
                <c:pt idx="1267">
                  <c:v>0.99865964755004999</c:v>
                </c:pt>
                <c:pt idx="1268">
                  <c:v>0.99810606512056599</c:v>
                </c:pt>
                <c:pt idx="1269">
                  <c:v>0.98009279830975105</c:v>
                </c:pt>
                <c:pt idx="1270">
                  <c:v>0.97505301993331395</c:v>
                </c:pt>
                <c:pt idx="1271">
                  <c:v>0.98009279830975105</c:v>
                </c:pt>
                <c:pt idx="1272">
                  <c:v>0.98009279830975105</c:v>
                </c:pt>
                <c:pt idx="1273">
                  <c:v>0.98009279830975105</c:v>
                </c:pt>
                <c:pt idx="1274">
                  <c:v>0.97505301993331395</c:v>
                </c:pt>
                <c:pt idx="1275">
                  <c:v>0.99865964755004999</c:v>
                </c:pt>
                <c:pt idx="1276">
                  <c:v>0.98009279830975105</c:v>
                </c:pt>
                <c:pt idx="1277">
                  <c:v>0.99865964755004999</c:v>
                </c:pt>
                <c:pt idx="1278">
                  <c:v>0.99977590848754005</c:v>
                </c:pt>
                <c:pt idx="1279">
                  <c:v>0.99865964755004999</c:v>
                </c:pt>
                <c:pt idx="1280">
                  <c:v>0.99865964755004999</c:v>
                </c:pt>
                <c:pt idx="1281">
                  <c:v>0.99810606512056599</c:v>
                </c:pt>
                <c:pt idx="1282">
                  <c:v>0.97505301993331395</c:v>
                </c:pt>
                <c:pt idx="1283">
                  <c:v>0.99865964755004999</c:v>
                </c:pt>
                <c:pt idx="1284">
                  <c:v>0.99865964755004999</c:v>
                </c:pt>
                <c:pt idx="1285">
                  <c:v>0.97505301993331395</c:v>
                </c:pt>
                <c:pt idx="1286">
                  <c:v>0.99810606512056599</c:v>
                </c:pt>
                <c:pt idx="1287">
                  <c:v>0.99865964755004999</c:v>
                </c:pt>
                <c:pt idx="1288">
                  <c:v>0.98009279830975105</c:v>
                </c:pt>
                <c:pt idx="1289">
                  <c:v>0.98009279830975105</c:v>
                </c:pt>
                <c:pt idx="1290">
                  <c:v>0.99810606512056599</c:v>
                </c:pt>
                <c:pt idx="1291">
                  <c:v>0.99810606512056599</c:v>
                </c:pt>
                <c:pt idx="1292">
                  <c:v>0.98009279830975105</c:v>
                </c:pt>
                <c:pt idx="1293">
                  <c:v>0.98009279830975105</c:v>
                </c:pt>
                <c:pt idx="1294">
                  <c:v>0.99810606512056599</c:v>
                </c:pt>
                <c:pt idx="1295">
                  <c:v>0.99977590848754005</c:v>
                </c:pt>
                <c:pt idx="1296">
                  <c:v>0.99865964755004999</c:v>
                </c:pt>
                <c:pt idx="1297">
                  <c:v>0.98009279830975105</c:v>
                </c:pt>
                <c:pt idx="1298">
                  <c:v>0.98009279830975105</c:v>
                </c:pt>
                <c:pt idx="1299">
                  <c:v>0.99977590848754005</c:v>
                </c:pt>
                <c:pt idx="1300">
                  <c:v>0.97505301993331395</c:v>
                </c:pt>
                <c:pt idx="1301">
                  <c:v>0.99865964755004999</c:v>
                </c:pt>
                <c:pt idx="1302">
                  <c:v>0.99865964755004999</c:v>
                </c:pt>
                <c:pt idx="1303">
                  <c:v>0.99865964755004999</c:v>
                </c:pt>
                <c:pt idx="1304">
                  <c:v>0.99810606512056599</c:v>
                </c:pt>
                <c:pt idx="1305">
                  <c:v>0.97505301993331395</c:v>
                </c:pt>
                <c:pt idx="1306">
                  <c:v>0.98009279830975105</c:v>
                </c:pt>
                <c:pt idx="1307">
                  <c:v>0.97505301993331395</c:v>
                </c:pt>
                <c:pt idx="1308">
                  <c:v>0.99772892030019</c:v>
                </c:pt>
                <c:pt idx="1309">
                  <c:v>0.99977590848754005</c:v>
                </c:pt>
                <c:pt idx="1310">
                  <c:v>0.98009279830975105</c:v>
                </c:pt>
                <c:pt idx="1311">
                  <c:v>0.97505301993331395</c:v>
                </c:pt>
                <c:pt idx="1312">
                  <c:v>0.98009279830975105</c:v>
                </c:pt>
                <c:pt idx="1313">
                  <c:v>0.99977590848754005</c:v>
                </c:pt>
                <c:pt idx="1314">
                  <c:v>0.98009279830975105</c:v>
                </c:pt>
                <c:pt idx="1315">
                  <c:v>0.98009279830975105</c:v>
                </c:pt>
                <c:pt idx="1316">
                  <c:v>0.98009279830975105</c:v>
                </c:pt>
                <c:pt idx="1317">
                  <c:v>0.99810606512056599</c:v>
                </c:pt>
                <c:pt idx="1318">
                  <c:v>0.97505301993331395</c:v>
                </c:pt>
                <c:pt idx="1319">
                  <c:v>0.99865964755004999</c:v>
                </c:pt>
                <c:pt idx="1320">
                  <c:v>0.99865964755004999</c:v>
                </c:pt>
                <c:pt idx="1321">
                  <c:v>0.99865964755004999</c:v>
                </c:pt>
                <c:pt idx="1322">
                  <c:v>0.99810606512056599</c:v>
                </c:pt>
                <c:pt idx="1323">
                  <c:v>0.99865964755004999</c:v>
                </c:pt>
                <c:pt idx="1324">
                  <c:v>0.99810606512056599</c:v>
                </c:pt>
                <c:pt idx="1325">
                  <c:v>0.99810606512056599</c:v>
                </c:pt>
                <c:pt idx="1326">
                  <c:v>0.99810606512056599</c:v>
                </c:pt>
                <c:pt idx="1327">
                  <c:v>0.99977590848754005</c:v>
                </c:pt>
                <c:pt idx="1328">
                  <c:v>0.98009279830975105</c:v>
                </c:pt>
                <c:pt idx="1329">
                  <c:v>0.98009279830975105</c:v>
                </c:pt>
                <c:pt idx="1330">
                  <c:v>0.99865964755004999</c:v>
                </c:pt>
                <c:pt idx="1331">
                  <c:v>0.98009279830975105</c:v>
                </c:pt>
                <c:pt idx="1332">
                  <c:v>0.98009279830975105</c:v>
                </c:pt>
                <c:pt idx="1333">
                  <c:v>0.98009279830975105</c:v>
                </c:pt>
                <c:pt idx="1334">
                  <c:v>0.98009279830975105</c:v>
                </c:pt>
                <c:pt idx="1335">
                  <c:v>0.99865964755004999</c:v>
                </c:pt>
                <c:pt idx="1336">
                  <c:v>0.98009279830975105</c:v>
                </c:pt>
                <c:pt idx="1337">
                  <c:v>0.99977590848754005</c:v>
                </c:pt>
                <c:pt idx="1338">
                  <c:v>0.99810606512056599</c:v>
                </c:pt>
                <c:pt idx="1339">
                  <c:v>0.97505301993331395</c:v>
                </c:pt>
                <c:pt idx="1340">
                  <c:v>0.99865964755004999</c:v>
                </c:pt>
                <c:pt idx="1341">
                  <c:v>0.98009279830975105</c:v>
                </c:pt>
                <c:pt idx="1342">
                  <c:v>0.97505301993331395</c:v>
                </c:pt>
                <c:pt idx="1343">
                  <c:v>0.98009279830975105</c:v>
                </c:pt>
                <c:pt idx="1344">
                  <c:v>0.98009279830975105</c:v>
                </c:pt>
                <c:pt idx="1345">
                  <c:v>0.99810606512056599</c:v>
                </c:pt>
                <c:pt idx="1346">
                  <c:v>0.98009279830975105</c:v>
                </c:pt>
                <c:pt idx="1347">
                  <c:v>0.98009279830975105</c:v>
                </c:pt>
                <c:pt idx="1348">
                  <c:v>0.97505301993331395</c:v>
                </c:pt>
                <c:pt idx="1349">
                  <c:v>0.99977590848754005</c:v>
                </c:pt>
                <c:pt idx="1350">
                  <c:v>0.99772892030019</c:v>
                </c:pt>
                <c:pt idx="1351">
                  <c:v>0.99810606512056599</c:v>
                </c:pt>
                <c:pt idx="1352">
                  <c:v>0.98009279830975105</c:v>
                </c:pt>
                <c:pt idx="1353">
                  <c:v>0.98009279830975105</c:v>
                </c:pt>
                <c:pt idx="1354">
                  <c:v>0.98009279830975105</c:v>
                </c:pt>
                <c:pt idx="1355">
                  <c:v>0.99810606512056599</c:v>
                </c:pt>
                <c:pt idx="1356">
                  <c:v>0.99865964755004999</c:v>
                </c:pt>
                <c:pt idx="1357">
                  <c:v>0.99772892030019</c:v>
                </c:pt>
                <c:pt idx="1358">
                  <c:v>0.99977590848754005</c:v>
                </c:pt>
                <c:pt idx="1359">
                  <c:v>0.99977590848754005</c:v>
                </c:pt>
                <c:pt idx="1360">
                  <c:v>0.98009279830975105</c:v>
                </c:pt>
                <c:pt idx="1361">
                  <c:v>0.98009279830975105</c:v>
                </c:pt>
                <c:pt idx="1362">
                  <c:v>0.97505301993331395</c:v>
                </c:pt>
                <c:pt idx="1363">
                  <c:v>0.99810606512056599</c:v>
                </c:pt>
                <c:pt idx="1364">
                  <c:v>0.97505301993331395</c:v>
                </c:pt>
                <c:pt idx="1365">
                  <c:v>0.99865964755004999</c:v>
                </c:pt>
                <c:pt idx="1366">
                  <c:v>0.98009279830975105</c:v>
                </c:pt>
                <c:pt idx="1367">
                  <c:v>0.99977590848754005</c:v>
                </c:pt>
                <c:pt idx="1368">
                  <c:v>0.99865964755004999</c:v>
                </c:pt>
                <c:pt idx="1369">
                  <c:v>0.99810606512056599</c:v>
                </c:pt>
                <c:pt idx="1370">
                  <c:v>0.98009279830975105</c:v>
                </c:pt>
                <c:pt idx="1371">
                  <c:v>0.99810606512056599</c:v>
                </c:pt>
                <c:pt idx="1372">
                  <c:v>0.99865964755004999</c:v>
                </c:pt>
                <c:pt idx="1373">
                  <c:v>0.99810606512056599</c:v>
                </c:pt>
                <c:pt idx="1374">
                  <c:v>0.99865964755004999</c:v>
                </c:pt>
                <c:pt idx="1375">
                  <c:v>0.98009279830975105</c:v>
                </c:pt>
                <c:pt idx="1376">
                  <c:v>0.99810606512056599</c:v>
                </c:pt>
                <c:pt idx="1377">
                  <c:v>0.99810606512056599</c:v>
                </c:pt>
                <c:pt idx="1378">
                  <c:v>0.98009279830975105</c:v>
                </c:pt>
                <c:pt idx="1379">
                  <c:v>0.98009279830975105</c:v>
                </c:pt>
                <c:pt idx="1380">
                  <c:v>0.99865964755004999</c:v>
                </c:pt>
                <c:pt idx="1381">
                  <c:v>0.99772892030019</c:v>
                </c:pt>
                <c:pt idx="1382">
                  <c:v>0.99977590848754005</c:v>
                </c:pt>
                <c:pt idx="1383">
                  <c:v>0.99977590848754005</c:v>
                </c:pt>
                <c:pt idx="1384">
                  <c:v>0.99181255835294002</c:v>
                </c:pt>
                <c:pt idx="1385">
                  <c:v>0.97505301993331395</c:v>
                </c:pt>
                <c:pt idx="1386">
                  <c:v>0.99810606512056599</c:v>
                </c:pt>
                <c:pt idx="1387">
                  <c:v>0.99865964755004999</c:v>
                </c:pt>
                <c:pt idx="1388">
                  <c:v>0.99865964755004999</c:v>
                </c:pt>
                <c:pt idx="1389">
                  <c:v>0.99977590848754005</c:v>
                </c:pt>
                <c:pt idx="1390">
                  <c:v>0.97505301993331395</c:v>
                </c:pt>
                <c:pt idx="1391">
                  <c:v>0.99181255835294002</c:v>
                </c:pt>
                <c:pt idx="1392">
                  <c:v>0.99865964755004999</c:v>
                </c:pt>
                <c:pt idx="1393">
                  <c:v>0.99810606512056599</c:v>
                </c:pt>
                <c:pt idx="1394">
                  <c:v>0.99865964755004999</c:v>
                </c:pt>
                <c:pt idx="1395">
                  <c:v>0.99865964755004999</c:v>
                </c:pt>
                <c:pt idx="1396">
                  <c:v>0.99810606512056599</c:v>
                </c:pt>
                <c:pt idx="1397">
                  <c:v>0.97505301993331395</c:v>
                </c:pt>
                <c:pt idx="1398">
                  <c:v>0.99810606512056599</c:v>
                </c:pt>
                <c:pt idx="1399">
                  <c:v>0.98009279830975105</c:v>
                </c:pt>
                <c:pt idx="1400">
                  <c:v>0.99977590848754005</c:v>
                </c:pt>
                <c:pt idx="1401">
                  <c:v>0.99810606512056599</c:v>
                </c:pt>
                <c:pt idx="1402">
                  <c:v>0.99865964755004999</c:v>
                </c:pt>
                <c:pt idx="1403">
                  <c:v>0.99810606512056599</c:v>
                </c:pt>
                <c:pt idx="1404">
                  <c:v>0.98009279830975105</c:v>
                </c:pt>
                <c:pt idx="1405">
                  <c:v>0.99865964755004999</c:v>
                </c:pt>
                <c:pt idx="1406">
                  <c:v>0.98009279830975105</c:v>
                </c:pt>
                <c:pt idx="1407">
                  <c:v>0.99865964755004999</c:v>
                </c:pt>
                <c:pt idx="1408">
                  <c:v>0.99977590848754005</c:v>
                </c:pt>
                <c:pt idx="1409">
                  <c:v>0.99810606512056599</c:v>
                </c:pt>
                <c:pt idx="1410">
                  <c:v>0.99865964755004999</c:v>
                </c:pt>
                <c:pt idx="1411">
                  <c:v>0.99181255835294002</c:v>
                </c:pt>
                <c:pt idx="1412">
                  <c:v>0.99810606512056599</c:v>
                </c:pt>
                <c:pt idx="1413">
                  <c:v>0.99810606512056599</c:v>
                </c:pt>
                <c:pt idx="1414">
                  <c:v>0.99810606512056599</c:v>
                </c:pt>
                <c:pt idx="1415">
                  <c:v>0.99810606512056599</c:v>
                </c:pt>
                <c:pt idx="1416">
                  <c:v>0.99865964755004999</c:v>
                </c:pt>
                <c:pt idx="1417">
                  <c:v>0.98009279830975105</c:v>
                </c:pt>
                <c:pt idx="1418">
                  <c:v>0.98009279830975105</c:v>
                </c:pt>
                <c:pt idx="1419">
                  <c:v>0.98009279830975105</c:v>
                </c:pt>
                <c:pt idx="1420">
                  <c:v>0.99977590848754005</c:v>
                </c:pt>
                <c:pt idx="1421">
                  <c:v>0.99977590848754005</c:v>
                </c:pt>
                <c:pt idx="1422">
                  <c:v>0.99865964755004999</c:v>
                </c:pt>
                <c:pt idx="1423">
                  <c:v>0.99865964755004999</c:v>
                </c:pt>
                <c:pt idx="1424">
                  <c:v>0.98009279830975105</c:v>
                </c:pt>
                <c:pt idx="1425">
                  <c:v>0.99181255835294002</c:v>
                </c:pt>
                <c:pt idx="1426">
                  <c:v>0.99977590848754005</c:v>
                </c:pt>
                <c:pt idx="1427">
                  <c:v>0.99810606512056599</c:v>
                </c:pt>
                <c:pt idx="1428">
                  <c:v>0.99810606512056599</c:v>
                </c:pt>
                <c:pt idx="1429">
                  <c:v>0.99810606512056599</c:v>
                </c:pt>
                <c:pt idx="1430">
                  <c:v>0.99865964755004999</c:v>
                </c:pt>
                <c:pt idx="1431">
                  <c:v>0.98009279830975105</c:v>
                </c:pt>
                <c:pt idx="1432">
                  <c:v>0.99865964755004999</c:v>
                </c:pt>
                <c:pt idx="1433">
                  <c:v>0.99810606512056599</c:v>
                </c:pt>
                <c:pt idx="1434">
                  <c:v>0.97505301993331395</c:v>
                </c:pt>
                <c:pt idx="1435">
                  <c:v>0.99865964755004999</c:v>
                </c:pt>
                <c:pt idx="1436">
                  <c:v>0.97505301993331395</c:v>
                </c:pt>
                <c:pt idx="1437">
                  <c:v>0.99865964755004999</c:v>
                </c:pt>
                <c:pt idx="1438">
                  <c:v>0.99810606512056599</c:v>
                </c:pt>
                <c:pt idx="1439">
                  <c:v>0.98009279830975105</c:v>
                </c:pt>
                <c:pt idx="1440">
                  <c:v>0.99865964755004999</c:v>
                </c:pt>
                <c:pt idx="1441">
                  <c:v>0.98009279830975105</c:v>
                </c:pt>
                <c:pt idx="1442">
                  <c:v>0.99810606512056599</c:v>
                </c:pt>
                <c:pt idx="1443">
                  <c:v>0.99977590848754005</c:v>
                </c:pt>
                <c:pt idx="1444">
                  <c:v>0.98009279830975105</c:v>
                </c:pt>
                <c:pt idx="1445">
                  <c:v>0.98009279830975105</c:v>
                </c:pt>
                <c:pt idx="1446">
                  <c:v>0.97505301993331395</c:v>
                </c:pt>
                <c:pt idx="1447">
                  <c:v>0.99865964755004999</c:v>
                </c:pt>
                <c:pt idx="1448">
                  <c:v>0.97505301993331395</c:v>
                </c:pt>
                <c:pt idx="1449">
                  <c:v>0.98009279830975105</c:v>
                </c:pt>
                <c:pt idx="1450">
                  <c:v>0.99865964755004999</c:v>
                </c:pt>
                <c:pt idx="1451">
                  <c:v>0.99810606512056599</c:v>
                </c:pt>
                <c:pt idx="1452">
                  <c:v>0.99865964755004999</c:v>
                </c:pt>
                <c:pt idx="1453">
                  <c:v>0.97505301993331395</c:v>
                </c:pt>
                <c:pt idx="1454">
                  <c:v>0.99810606512056599</c:v>
                </c:pt>
                <c:pt idx="1455">
                  <c:v>0.97505301993331395</c:v>
                </c:pt>
                <c:pt idx="1456">
                  <c:v>0.99865964755004999</c:v>
                </c:pt>
                <c:pt idx="1457">
                  <c:v>0.99810606512056599</c:v>
                </c:pt>
                <c:pt idx="1458">
                  <c:v>0.97505301993331395</c:v>
                </c:pt>
                <c:pt idx="1459">
                  <c:v>0.99977590848754005</c:v>
                </c:pt>
                <c:pt idx="1460">
                  <c:v>0.99865964755004999</c:v>
                </c:pt>
                <c:pt idx="1461">
                  <c:v>0.99865964755004999</c:v>
                </c:pt>
                <c:pt idx="1462">
                  <c:v>0.99810606512056599</c:v>
                </c:pt>
                <c:pt idx="1463">
                  <c:v>0.99810606512056599</c:v>
                </c:pt>
                <c:pt idx="1464">
                  <c:v>0.99865964755004999</c:v>
                </c:pt>
                <c:pt idx="1465">
                  <c:v>0.97505301993331395</c:v>
                </c:pt>
                <c:pt idx="1466">
                  <c:v>0.99810606512056599</c:v>
                </c:pt>
                <c:pt idx="1467">
                  <c:v>0.99977590848754005</c:v>
                </c:pt>
                <c:pt idx="1468">
                  <c:v>0.97505301993331395</c:v>
                </c:pt>
                <c:pt idx="1469">
                  <c:v>0.99865964755004999</c:v>
                </c:pt>
                <c:pt idx="1470">
                  <c:v>0.98009279830975105</c:v>
                </c:pt>
                <c:pt idx="1471">
                  <c:v>0.99865964755004999</c:v>
                </c:pt>
                <c:pt idx="1472">
                  <c:v>0.99977590848754005</c:v>
                </c:pt>
                <c:pt idx="1473">
                  <c:v>0.97505301993331395</c:v>
                </c:pt>
                <c:pt idx="1474">
                  <c:v>0.99977590848754005</c:v>
                </c:pt>
                <c:pt idx="1475">
                  <c:v>0.98009279830975105</c:v>
                </c:pt>
                <c:pt idx="1476">
                  <c:v>0.97505301993331395</c:v>
                </c:pt>
                <c:pt idx="1477">
                  <c:v>0.98009279830975105</c:v>
                </c:pt>
                <c:pt idx="1478">
                  <c:v>0.99977590848754005</c:v>
                </c:pt>
                <c:pt idx="1479">
                  <c:v>0.97505301993331395</c:v>
                </c:pt>
                <c:pt idx="1480">
                  <c:v>0.98009279830975105</c:v>
                </c:pt>
                <c:pt idx="1481">
                  <c:v>0.97505301993331395</c:v>
                </c:pt>
                <c:pt idx="1482">
                  <c:v>0.97505301993331395</c:v>
                </c:pt>
                <c:pt idx="1483">
                  <c:v>0.98009279830975105</c:v>
                </c:pt>
                <c:pt idx="1484">
                  <c:v>0.97505301993331395</c:v>
                </c:pt>
                <c:pt idx="1485">
                  <c:v>0.99865964755004999</c:v>
                </c:pt>
                <c:pt idx="1486">
                  <c:v>0.99810606512056599</c:v>
                </c:pt>
                <c:pt idx="1487">
                  <c:v>0.99865964755004999</c:v>
                </c:pt>
                <c:pt idx="1488">
                  <c:v>0.98009279830975105</c:v>
                </c:pt>
                <c:pt idx="1489">
                  <c:v>0.99865964755004999</c:v>
                </c:pt>
                <c:pt idx="1490">
                  <c:v>0.97505301993331395</c:v>
                </c:pt>
                <c:pt idx="1491">
                  <c:v>0.99865964755004999</c:v>
                </c:pt>
                <c:pt idx="1492">
                  <c:v>0.97505301993331395</c:v>
                </c:pt>
                <c:pt idx="1493">
                  <c:v>0.99977590848754005</c:v>
                </c:pt>
                <c:pt idx="1494">
                  <c:v>0.99810606512056599</c:v>
                </c:pt>
                <c:pt idx="1495">
                  <c:v>0.99810606512056599</c:v>
                </c:pt>
                <c:pt idx="1496">
                  <c:v>0.98009279830975105</c:v>
                </c:pt>
                <c:pt idx="1497">
                  <c:v>0.99810606512056599</c:v>
                </c:pt>
                <c:pt idx="1498">
                  <c:v>0.99810606512056599</c:v>
                </c:pt>
                <c:pt idx="1499">
                  <c:v>0.99865964755004999</c:v>
                </c:pt>
                <c:pt idx="1500">
                  <c:v>0.98009279830975105</c:v>
                </c:pt>
                <c:pt idx="1501">
                  <c:v>0.99810606512056599</c:v>
                </c:pt>
                <c:pt idx="1502">
                  <c:v>0.98009279830975105</c:v>
                </c:pt>
                <c:pt idx="1503">
                  <c:v>0.99977590848754005</c:v>
                </c:pt>
                <c:pt idx="1504">
                  <c:v>0.97505301993331395</c:v>
                </c:pt>
                <c:pt idx="1505">
                  <c:v>0.98009279830975105</c:v>
                </c:pt>
                <c:pt idx="1506">
                  <c:v>0.99810606512056599</c:v>
                </c:pt>
                <c:pt idx="1507">
                  <c:v>0.98009279830975105</c:v>
                </c:pt>
                <c:pt idx="1508">
                  <c:v>0.99865964755004999</c:v>
                </c:pt>
                <c:pt idx="1509">
                  <c:v>0.98009279830975105</c:v>
                </c:pt>
                <c:pt idx="1510">
                  <c:v>0.99865964755004999</c:v>
                </c:pt>
                <c:pt idx="1511">
                  <c:v>0.98009279830975105</c:v>
                </c:pt>
                <c:pt idx="1512">
                  <c:v>0.97505301993331395</c:v>
                </c:pt>
                <c:pt idx="1513">
                  <c:v>0.98009279830975105</c:v>
                </c:pt>
                <c:pt idx="1514">
                  <c:v>0.98009279830975105</c:v>
                </c:pt>
                <c:pt idx="1515">
                  <c:v>0.98009279830975105</c:v>
                </c:pt>
                <c:pt idx="1516">
                  <c:v>0.98009279830975105</c:v>
                </c:pt>
                <c:pt idx="1517">
                  <c:v>0.97505301993331395</c:v>
                </c:pt>
                <c:pt idx="1518">
                  <c:v>0.99810606512056599</c:v>
                </c:pt>
                <c:pt idx="1519">
                  <c:v>0.99865964755004999</c:v>
                </c:pt>
                <c:pt idx="1520">
                  <c:v>0.98009279830975105</c:v>
                </c:pt>
                <c:pt idx="1521">
                  <c:v>0.97505301993331395</c:v>
                </c:pt>
                <c:pt idx="1522">
                  <c:v>0.99810606512056599</c:v>
                </c:pt>
                <c:pt idx="1523">
                  <c:v>0.99865964755004999</c:v>
                </c:pt>
                <c:pt idx="1524">
                  <c:v>0.99865964755004999</c:v>
                </c:pt>
                <c:pt idx="1525">
                  <c:v>0.97505301993331395</c:v>
                </c:pt>
                <c:pt idx="1526">
                  <c:v>0.98009279830975105</c:v>
                </c:pt>
                <c:pt idx="1527">
                  <c:v>0.97505301993331395</c:v>
                </c:pt>
                <c:pt idx="1528">
                  <c:v>0.99977590848754005</c:v>
                </c:pt>
                <c:pt idx="1529">
                  <c:v>0.99865964755004999</c:v>
                </c:pt>
                <c:pt idx="1530">
                  <c:v>0.97505301993331395</c:v>
                </c:pt>
                <c:pt idx="1531">
                  <c:v>0.99865964755004999</c:v>
                </c:pt>
                <c:pt idx="1532">
                  <c:v>0.97505301993331395</c:v>
                </c:pt>
                <c:pt idx="1533">
                  <c:v>0.98009279830975105</c:v>
                </c:pt>
                <c:pt idx="1534">
                  <c:v>0.99810606512056599</c:v>
                </c:pt>
                <c:pt idx="1535">
                  <c:v>0.99865964755004999</c:v>
                </c:pt>
                <c:pt idx="1536">
                  <c:v>0.99865964755004999</c:v>
                </c:pt>
                <c:pt idx="1537">
                  <c:v>0.99865964755004999</c:v>
                </c:pt>
                <c:pt idx="1538">
                  <c:v>0.99977590848754005</c:v>
                </c:pt>
                <c:pt idx="1539">
                  <c:v>0.98009279830975105</c:v>
                </c:pt>
                <c:pt idx="1540">
                  <c:v>0.99865964755004999</c:v>
                </c:pt>
                <c:pt idx="1541">
                  <c:v>0.99977590848754005</c:v>
                </c:pt>
                <c:pt idx="1542">
                  <c:v>0.98009279830975105</c:v>
                </c:pt>
                <c:pt idx="1543">
                  <c:v>0.99810606512056599</c:v>
                </c:pt>
                <c:pt idx="1544">
                  <c:v>0.97505301993331395</c:v>
                </c:pt>
                <c:pt idx="1545">
                  <c:v>0.99810606512056599</c:v>
                </c:pt>
                <c:pt idx="1546">
                  <c:v>0.99810606512056599</c:v>
                </c:pt>
                <c:pt idx="1547">
                  <c:v>0.99865964755004999</c:v>
                </c:pt>
                <c:pt idx="1548">
                  <c:v>0.99810606512056599</c:v>
                </c:pt>
                <c:pt idx="1549">
                  <c:v>0.98009279830975105</c:v>
                </c:pt>
                <c:pt idx="1550">
                  <c:v>0.98009279830975105</c:v>
                </c:pt>
                <c:pt idx="1551">
                  <c:v>0.98009279830975105</c:v>
                </c:pt>
                <c:pt idx="1552">
                  <c:v>0.97505301993331395</c:v>
                </c:pt>
                <c:pt idx="1553">
                  <c:v>0.99810606512056599</c:v>
                </c:pt>
                <c:pt idx="1554">
                  <c:v>0.99772892030019</c:v>
                </c:pt>
                <c:pt idx="1555">
                  <c:v>0.97505301993331395</c:v>
                </c:pt>
                <c:pt idx="1556">
                  <c:v>0.99977590848754005</c:v>
                </c:pt>
                <c:pt idx="1557">
                  <c:v>0.99865964755004999</c:v>
                </c:pt>
                <c:pt idx="1558">
                  <c:v>0.97505301993331395</c:v>
                </c:pt>
                <c:pt idx="1559">
                  <c:v>0.99810606512056599</c:v>
                </c:pt>
                <c:pt idx="1560">
                  <c:v>0.99865964755004999</c:v>
                </c:pt>
                <c:pt idx="1561">
                  <c:v>0.99810606512056599</c:v>
                </c:pt>
                <c:pt idx="1562">
                  <c:v>0.98009279830975105</c:v>
                </c:pt>
                <c:pt idx="1563">
                  <c:v>0.99977590848754005</c:v>
                </c:pt>
                <c:pt idx="1564">
                  <c:v>0.99810606512056599</c:v>
                </c:pt>
                <c:pt idx="1565">
                  <c:v>0.99810606512056599</c:v>
                </c:pt>
                <c:pt idx="1566">
                  <c:v>0.99810606512056599</c:v>
                </c:pt>
                <c:pt idx="1567">
                  <c:v>0.99865964755004999</c:v>
                </c:pt>
                <c:pt idx="1568">
                  <c:v>0.99977590848754005</c:v>
                </c:pt>
                <c:pt idx="1569">
                  <c:v>0.99810606512056599</c:v>
                </c:pt>
                <c:pt idx="1570">
                  <c:v>0.98009279830975105</c:v>
                </c:pt>
                <c:pt idx="1571">
                  <c:v>0.98009279830975105</c:v>
                </c:pt>
                <c:pt idx="1572">
                  <c:v>0.98009279830975105</c:v>
                </c:pt>
                <c:pt idx="1573">
                  <c:v>0.99977590848754005</c:v>
                </c:pt>
                <c:pt idx="1574">
                  <c:v>0.99810606512056599</c:v>
                </c:pt>
                <c:pt idx="1575">
                  <c:v>0.99810606512056599</c:v>
                </c:pt>
                <c:pt idx="1576">
                  <c:v>0.98009279830975105</c:v>
                </c:pt>
                <c:pt idx="1577">
                  <c:v>0.98009279830975105</c:v>
                </c:pt>
                <c:pt idx="1578">
                  <c:v>0.97505301993331395</c:v>
                </c:pt>
                <c:pt idx="1579">
                  <c:v>0.97505301993331395</c:v>
                </c:pt>
                <c:pt idx="1580">
                  <c:v>0.98009279830975105</c:v>
                </c:pt>
                <c:pt idx="1581">
                  <c:v>0.98009279830975105</c:v>
                </c:pt>
                <c:pt idx="1582">
                  <c:v>0.99810606512056599</c:v>
                </c:pt>
                <c:pt idx="1583">
                  <c:v>0.98009279830975105</c:v>
                </c:pt>
                <c:pt idx="1584">
                  <c:v>0.97505301993331395</c:v>
                </c:pt>
                <c:pt idx="1585">
                  <c:v>0.99865964755004999</c:v>
                </c:pt>
                <c:pt idx="1586">
                  <c:v>0.99977590848754005</c:v>
                </c:pt>
                <c:pt idx="1587">
                  <c:v>0.98009279830975105</c:v>
                </c:pt>
                <c:pt idx="1588">
                  <c:v>0.99772892030019</c:v>
                </c:pt>
                <c:pt idx="1589">
                  <c:v>0.98009279830975105</c:v>
                </c:pt>
                <c:pt idx="1590">
                  <c:v>0.99810606512056599</c:v>
                </c:pt>
                <c:pt idx="1591">
                  <c:v>0.99865964755004999</c:v>
                </c:pt>
                <c:pt idx="1592">
                  <c:v>0.97505301993331395</c:v>
                </c:pt>
                <c:pt idx="1593">
                  <c:v>0.99772892030019</c:v>
                </c:pt>
                <c:pt idx="1594">
                  <c:v>0.99865964755004999</c:v>
                </c:pt>
                <c:pt idx="1595">
                  <c:v>0.99865964755004999</c:v>
                </c:pt>
                <c:pt idx="1596">
                  <c:v>0.99865964755004999</c:v>
                </c:pt>
                <c:pt idx="1597">
                  <c:v>0.98009279830975105</c:v>
                </c:pt>
                <c:pt idx="1598">
                  <c:v>0.98009279830975105</c:v>
                </c:pt>
                <c:pt idx="1599">
                  <c:v>0.97505301993331395</c:v>
                </c:pt>
                <c:pt idx="1600">
                  <c:v>0.99810606512056599</c:v>
                </c:pt>
                <c:pt idx="1601">
                  <c:v>0.98009279830975105</c:v>
                </c:pt>
                <c:pt idx="1602">
                  <c:v>0.99865964755004999</c:v>
                </c:pt>
                <c:pt idx="1603">
                  <c:v>0.98009279830975105</c:v>
                </c:pt>
                <c:pt idx="1604">
                  <c:v>0.98009279830975105</c:v>
                </c:pt>
                <c:pt idx="1605">
                  <c:v>0.99865964755004999</c:v>
                </c:pt>
                <c:pt idx="1606">
                  <c:v>0.98009279830975105</c:v>
                </c:pt>
                <c:pt idx="1607">
                  <c:v>0.98009279830975105</c:v>
                </c:pt>
                <c:pt idx="1608">
                  <c:v>0.99865964755004999</c:v>
                </c:pt>
                <c:pt idx="1609">
                  <c:v>0.97505301993331395</c:v>
                </c:pt>
                <c:pt idx="1610">
                  <c:v>0.98009279830975105</c:v>
                </c:pt>
                <c:pt idx="1611">
                  <c:v>0.97505301993331395</c:v>
                </c:pt>
                <c:pt idx="1612">
                  <c:v>0.99810606512056599</c:v>
                </c:pt>
                <c:pt idx="1613">
                  <c:v>0.99810606512056599</c:v>
                </c:pt>
                <c:pt idx="1614">
                  <c:v>0.99977590848754005</c:v>
                </c:pt>
                <c:pt idx="1615">
                  <c:v>0.99810606512056599</c:v>
                </c:pt>
                <c:pt idx="1616">
                  <c:v>0.99810606512056599</c:v>
                </c:pt>
                <c:pt idx="1617">
                  <c:v>0.98009279830975105</c:v>
                </c:pt>
                <c:pt idx="1618">
                  <c:v>0.99810606512056599</c:v>
                </c:pt>
                <c:pt idx="1619">
                  <c:v>0.99865964755004999</c:v>
                </c:pt>
                <c:pt idx="1620">
                  <c:v>0.98009279830975105</c:v>
                </c:pt>
                <c:pt idx="1621">
                  <c:v>0.98009279830975105</c:v>
                </c:pt>
                <c:pt idx="1622">
                  <c:v>0.99810606512056599</c:v>
                </c:pt>
                <c:pt idx="1623">
                  <c:v>0.99865964755004999</c:v>
                </c:pt>
                <c:pt idx="1624">
                  <c:v>0.97505301993331395</c:v>
                </c:pt>
                <c:pt idx="1625">
                  <c:v>0.98009279830975105</c:v>
                </c:pt>
                <c:pt idx="1626">
                  <c:v>0.99810606512056599</c:v>
                </c:pt>
                <c:pt idx="1627">
                  <c:v>0.99772892030019</c:v>
                </c:pt>
                <c:pt idx="1628">
                  <c:v>0.99977590848754005</c:v>
                </c:pt>
                <c:pt idx="1629">
                  <c:v>0.99865964755004999</c:v>
                </c:pt>
                <c:pt idx="1630">
                  <c:v>0.98009279830975105</c:v>
                </c:pt>
                <c:pt idx="1631">
                  <c:v>0.99772892030019</c:v>
                </c:pt>
                <c:pt idx="1632">
                  <c:v>0.98009279830975105</c:v>
                </c:pt>
                <c:pt idx="1633">
                  <c:v>0.99865964755004999</c:v>
                </c:pt>
                <c:pt idx="1634">
                  <c:v>0.99977590848754005</c:v>
                </c:pt>
                <c:pt idx="1635">
                  <c:v>0.99865964755004999</c:v>
                </c:pt>
                <c:pt idx="1636">
                  <c:v>0.98009279830975105</c:v>
                </c:pt>
                <c:pt idx="1637">
                  <c:v>0.99977590848754005</c:v>
                </c:pt>
                <c:pt idx="1638">
                  <c:v>0.99810606512056599</c:v>
                </c:pt>
                <c:pt idx="1639">
                  <c:v>0.99865964755004999</c:v>
                </c:pt>
                <c:pt idx="1640">
                  <c:v>0.99865964755004999</c:v>
                </c:pt>
                <c:pt idx="1641">
                  <c:v>0.99810606512056599</c:v>
                </c:pt>
                <c:pt idx="1642">
                  <c:v>0.98009279830975105</c:v>
                </c:pt>
                <c:pt idx="1643">
                  <c:v>0.98009279830975105</c:v>
                </c:pt>
                <c:pt idx="1644">
                  <c:v>0.98009279830975105</c:v>
                </c:pt>
                <c:pt idx="1645">
                  <c:v>0.97505301993331395</c:v>
                </c:pt>
                <c:pt idx="1646">
                  <c:v>0.99810606512056599</c:v>
                </c:pt>
                <c:pt idx="1647">
                  <c:v>0.99865964755004999</c:v>
                </c:pt>
                <c:pt idx="1648">
                  <c:v>0.98009279830975105</c:v>
                </c:pt>
                <c:pt idx="1649">
                  <c:v>0.97505301993331395</c:v>
                </c:pt>
                <c:pt idx="1650">
                  <c:v>0.99810606512056599</c:v>
                </c:pt>
                <c:pt idx="1651">
                  <c:v>0.97505301993331395</c:v>
                </c:pt>
                <c:pt idx="1652">
                  <c:v>0.97505301993331395</c:v>
                </c:pt>
                <c:pt idx="1653">
                  <c:v>0.99810606512056599</c:v>
                </c:pt>
                <c:pt idx="1654">
                  <c:v>0.99865964755004999</c:v>
                </c:pt>
                <c:pt idx="1655">
                  <c:v>0.97505301993331395</c:v>
                </c:pt>
                <c:pt idx="1656">
                  <c:v>0.98009279830975105</c:v>
                </c:pt>
                <c:pt idx="1657">
                  <c:v>0.99772892030019</c:v>
                </c:pt>
                <c:pt idx="1658">
                  <c:v>0.99772892030019</c:v>
                </c:pt>
                <c:pt idx="1659">
                  <c:v>0.97505301993331395</c:v>
                </c:pt>
                <c:pt idx="1660">
                  <c:v>0.99977590848754005</c:v>
                </c:pt>
                <c:pt idx="1661">
                  <c:v>0.99810606512056599</c:v>
                </c:pt>
                <c:pt idx="1662">
                  <c:v>0.99865964755004999</c:v>
                </c:pt>
                <c:pt idx="1663">
                  <c:v>0.98009279830975105</c:v>
                </c:pt>
                <c:pt idx="1664">
                  <c:v>0.98009279830975105</c:v>
                </c:pt>
                <c:pt idx="1665">
                  <c:v>0.98009279830975105</c:v>
                </c:pt>
                <c:pt idx="1666">
                  <c:v>0.99977590848754005</c:v>
                </c:pt>
                <c:pt idx="1667">
                  <c:v>0.98009279830975105</c:v>
                </c:pt>
                <c:pt idx="1668">
                  <c:v>0.99810606512056599</c:v>
                </c:pt>
                <c:pt idx="1669">
                  <c:v>0.97505301993331395</c:v>
                </c:pt>
                <c:pt idx="1670">
                  <c:v>0.99810606512056599</c:v>
                </c:pt>
                <c:pt idx="1671">
                  <c:v>0.99810606512056599</c:v>
                </c:pt>
                <c:pt idx="1672">
                  <c:v>0.99977590848754005</c:v>
                </c:pt>
                <c:pt idx="1673">
                  <c:v>0.98009279830975105</c:v>
                </c:pt>
                <c:pt idx="1674">
                  <c:v>0.99865964755004999</c:v>
                </c:pt>
                <c:pt idx="1675">
                  <c:v>0.99865964755004999</c:v>
                </c:pt>
                <c:pt idx="1676">
                  <c:v>0.99865964755004999</c:v>
                </c:pt>
                <c:pt idx="1677">
                  <c:v>0.97505301993331395</c:v>
                </c:pt>
                <c:pt idx="1678">
                  <c:v>0.99810606512056599</c:v>
                </c:pt>
                <c:pt idx="1679">
                  <c:v>0.99865964755004999</c:v>
                </c:pt>
                <c:pt idx="1680">
                  <c:v>0.98009279830975105</c:v>
                </c:pt>
                <c:pt idx="1681">
                  <c:v>0.98009279830975105</c:v>
                </c:pt>
                <c:pt idx="1682">
                  <c:v>0.99865964755004999</c:v>
                </c:pt>
                <c:pt idx="1683">
                  <c:v>0.99865964755004999</c:v>
                </c:pt>
                <c:pt idx="1684">
                  <c:v>0.99865964755004999</c:v>
                </c:pt>
                <c:pt idx="1685">
                  <c:v>0.99865964755004999</c:v>
                </c:pt>
                <c:pt idx="1686">
                  <c:v>0.99977590848754005</c:v>
                </c:pt>
                <c:pt idx="1687">
                  <c:v>0.99181255835294002</c:v>
                </c:pt>
                <c:pt idx="1688">
                  <c:v>0.97505301993331395</c:v>
                </c:pt>
                <c:pt idx="1689">
                  <c:v>0.99865964755004999</c:v>
                </c:pt>
                <c:pt idx="1690">
                  <c:v>0.98009279830975105</c:v>
                </c:pt>
                <c:pt idx="1691">
                  <c:v>0.99977590848754005</c:v>
                </c:pt>
                <c:pt idx="1692">
                  <c:v>0.97505301993331395</c:v>
                </c:pt>
                <c:pt idx="1693">
                  <c:v>0.99181255835294002</c:v>
                </c:pt>
                <c:pt idx="1694">
                  <c:v>0.98009279830975105</c:v>
                </c:pt>
                <c:pt idx="1695">
                  <c:v>0.98009279830975105</c:v>
                </c:pt>
                <c:pt idx="1696">
                  <c:v>0.98009279830975105</c:v>
                </c:pt>
                <c:pt idx="1697">
                  <c:v>0.97505301993331395</c:v>
                </c:pt>
                <c:pt idx="1698">
                  <c:v>0.99865964755004999</c:v>
                </c:pt>
                <c:pt idx="1699">
                  <c:v>0.98009279830975105</c:v>
                </c:pt>
                <c:pt idx="1700">
                  <c:v>0.97505301993331395</c:v>
                </c:pt>
                <c:pt idx="1701">
                  <c:v>0.99810606512056599</c:v>
                </c:pt>
                <c:pt idx="1702">
                  <c:v>0.99977590848754005</c:v>
                </c:pt>
                <c:pt idx="1703">
                  <c:v>0.97505301993331395</c:v>
                </c:pt>
                <c:pt idx="1704">
                  <c:v>0.99977590848754005</c:v>
                </c:pt>
                <c:pt idx="1705">
                  <c:v>0.97505301993331395</c:v>
                </c:pt>
                <c:pt idx="1706">
                  <c:v>0.99810606512056599</c:v>
                </c:pt>
                <c:pt idx="1707">
                  <c:v>0.99810606512056599</c:v>
                </c:pt>
                <c:pt idx="1708">
                  <c:v>0.99865964755004999</c:v>
                </c:pt>
                <c:pt idx="1709">
                  <c:v>0.99181255835294002</c:v>
                </c:pt>
                <c:pt idx="1710">
                  <c:v>0.98009279830975105</c:v>
                </c:pt>
                <c:pt idx="1711">
                  <c:v>0.99865964755004999</c:v>
                </c:pt>
                <c:pt idx="1712">
                  <c:v>0.99977590848754005</c:v>
                </c:pt>
                <c:pt idx="1713">
                  <c:v>0.97505301993331395</c:v>
                </c:pt>
                <c:pt idx="1714">
                  <c:v>0.99810606512056599</c:v>
                </c:pt>
                <c:pt idx="1715">
                  <c:v>0.99865964755004999</c:v>
                </c:pt>
                <c:pt idx="1716">
                  <c:v>0.99810606512056599</c:v>
                </c:pt>
                <c:pt idx="1717">
                  <c:v>0.99977590848754005</c:v>
                </c:pt>
                <c:pt idx="1718">
                  <c:v>0.99865964755004999</c:v>
                </c:pt>
                <c:pt idx="1719">
                  <c:v>0.97505301993331395</c:v>
                </c:pt>
                <c:pt idx="1720">
                  <c:v>0.98009279830975105</c:v>
                </c:pt>
                <c:pt idx="1721">
                  <c:v>0.97505301993331395</c:v>
                </c:pt>
                <c:pt idx="1722">
                  <c:v>0.99865964755004999</c:v>
                </c:pt>
                <c:pt idx="1723">
                  <c:v>0.99865964755004999</c:v>
                </c:pt>
                <c:pt idx="1724">
                  <c:v>0.99977590848754005</c:v>
                </c:pt>
                <c:pt idx="1725">
                  <c:v>0.99865964755004999</c:v>
                </c:pt>
                <c:pt idx="1726">
                  <c:v>0.97505301993331395</c:v>
                </c:pt>
                <c:pt idx="1727">
                  <c:v>0.99772892030019</c:v>
                </c:pt>
                <c:pt idx="1728">
                  <c:v>0.99977590848754005</c:v>
                </c:pt>
                <c:pt idx="1729">
                  <c:v>0.98009279830975105</c:v>
                </c:pt>
                <c:pt idx="1730">
                  <c:v>0.99865964755004999</c:v>
                </c:pt>
                <c:pt idx="1731">
                  <c:v>0.99865964755004999</c:v>
                </c:pt>
                <c:pt idx="1732">
                  <c:v>0.97505301993331395</c:v>
                </c:pt>
                <c:pt idx="1733">
                  <c:v>0.98009279830975105</c:v>
                </c:pt>
                <c:pt idx="1734">
                  <c:v>0.98009279830975105</c:v>
                </c:pt>
                <c:pt idx="1735">
                  <c:v>0.99865964755004999</c:v>
                </c:pt>
                <c:pt idx="1736">
                  <c:v>0.99772892030019</c:v>
                </c:pt>
                <c:pt idx="1737">
                  <c:v>0.99810606512056599</c:v>
                </c:pt>
                <c:pt idx="1738">
                  <c:v>0.99772892030019</c:v>
                </c:pt>
                <c:pt idx="1739">
                  <c:v>0.99865964755004999</c:v>
                </c:pt>
                <c:pt idx="1740">
                  <c:v>0.99865964755004999</c:v>
                </c:pt>
                <c:pt idx="1741">
                  <c:v>0.99977590848754005</c:v>
                </c:pt>
                <c:pt idx="1742">
                  <c:v>0.99977590848754005</c:v>
                </c:pt>
                <c:pt idx="1743">
                  <c:v>0.99977590848754005</c:v>
                </c:pt>
                <c:pt idx="1744">
                  <c:v>0.99977590848754005</c:v>
                </c:pt>
                <c:pt idx="1745">
                  <c:v>0.98009279830975105</c:v>
                </c:pt>
                <c:pt idx="1746">
                  <c:v>0.99772892030019</c:v>
                </c:pt>
                <c:pt idx="1747">
                  <c:v>0.99181255835294002</c:v>
                </c:pt>
                <c:pt idx="1748">
                  <c:v>0.98009279830975105</c:v>
                </c:pt>
                <c:pt idx="1749">
                  <c:v>0.98009279830975105</c:v>
                </c:pt>
                <c:pt idx="1750">
                  <c:v>0.98009279830975105</c:v>
                </c:pt>
                <c:pt idx="1751">
                  <c:v>0.98009279830975105</c:v>
                </c:pt>
                <c:pt idx="1752">
                  <c:v>0.98009279830975105</c:v>
                </c:pt>
                <c:pt idx="1753">
                  <c:v>0.99772892030019</c:v>
                </c:pt>
                <c:pt idx="1754">
                  <c:v>0.99977590848754005</c:v>
                </c:pt>
                <c:pt idx="1755">
                  <c:v>0.99865964755004999</c:v>
                </c:pt>
                <c:pt idx="1756">
                  <c:v>0.98009279830975105</c:v>
                </c:pt>
                <c:pt idx="1757">
                  <c:v>0.98009279830975105</c:v>
                </c:pt>
                <c:pt idx="1758">
                  <c:v>0.98009279830975105</c:v>
                </c:pt>
                <c:pt idx="1759">
                  <c:v>0.99810606512056599</c:v>
                </c:pt>
                <c:pt idx="1760">
                  <c:v>0.99865964755004999</c:v>
                </c:pt>
                <c:pt idx="1761">
                  <c:v>0.98009279830975105</c:v>
                </c:pt>
                <c:pt idx="1762">
                  <c:v>0.99977590848754005</c:v>
                </c:pt>
                <c:pt idx="1763">
                  <c:v>0.98009279830975105</c:v>
                </c:pt>
                <c:pt idx="1764">
                  <c:v>0.99865964755004999</c:v>
                </c:pt>
                <c:pt idx="1765">
                  <c:v>0.99810606512056599</c:v>
                </c:pt>
                <c:pt idx="1766">
                  <c:v>0.99810606512056599</c:v>
                </c:pt>
                <c:pt idx="1767">
                  <c:v>0.99865964755004999</c:v>
                </c:pt>
                <c:pt idx="1768">
                  <c:v>0.98009279830975105</c:v>
                </c:pt>
                <c:pt idx="1769">
                  <c:v>0.98009279830975105</c:v>
                </c:pt>
                <c:pt idx="1770">
                  <c:v>0.99865964755004999</c:v>
                </c:pt>
                <c:pt idx="1771">
                  <c:v>0.98009279830975105</c:v>
                </c:pt>
                <c:pt idx="1772">
                  <c:v>0.99865964755004999</c:v>
                </c:pt>
                <c:pt idx="1773">
                  <c:v>0.97505301993331395</c:v>
                </c:pt>
                <c:pt idx="1774">
                  <c:v>0.97505301993331395</c:v>
                </c:pt>
                <c:pt idx="1775">
                  <c:v>0.98009279830975105</c:v>
                </c:pt>
                <c:pt idx="1776">
                  <c:v>0.99181255835294002</c:v>
                </c:pt>
                <c:pt idx="1777">
                  <c:v>0.99977590848754005</c:v>
                </c:pt>
                <c:pt idx="1778">
                  <c:v>0.98009279830975105</c:v>
                </c:pt>
                <c:pt idx="1779">
                  <c:v>0.99810606512056599</c:v>
                </c:pt>
                <c:pt idx="1780">
                  <c:v>0.99865964755004999</c:v>
                </c:pt>
                <c:pt idx="1781">
                  <c:v>0.99865964755004999</c:v>
                </c:pt>
                <c:pt idx="1782">
                  <c:v>0.98009279830975105</c:v>
                </c:pt>
                <c:pt idx="1783">
                  <c:v>0.99865964755004999</c:v>
                </c:pt>
                <c:pt idx="1784">
                  <c:v>0.98009279830975105</c:v>
                </c:pt>
                <c:pt idx="1785">
                  <c:v>0.99977590848754005</c:v>
                </c:pt>
                <c:pt idx="1786">
                  <c:v>0.97505301993331395</c:v>
                </c:pt>
                <c:pt idx="1787">
                  <c:v>0.99865964755004999</c:v>
                </c:pt>
                <c:pt idx="1788">
                  <c:v>0.99865964755004999</c:v>
                </c:pt>
                <c:pt idx="1789">
                  <c:v>0.99865964755004999</c:v>
                </c:pt>
                <c:pt idx="1790">
                  <c:v>0.99865964755004999</c:v>
                </c:pt>
                <c:pt idx="1791">
                  <c:v>0.98009279830975105</c:v>
                </c:pt>
                <c:pt idx="1792">
                  <c:v>0.98009279830975105</c:v>
                </c:pt>
                <c:pt idx="1793">
                  <c:v>0.99810606512056599</c:v>
                </c:pt>
                <c:pt idx="1794">
                  <c:v>0.99181255835294002</c:v>
                </c:pt>
                <c:pt idx="1795">
                  <c:v>0.99810606512056599</c:v>
                </c:pt>
                <c:pt idx="1796">
                  <c:v>0.99865964755004999</c:v>
                </c:pt>
                <c:pt idx="1797">
                  <c:v>0.98009279830975105</c:v>
                </c:pt>
                <c:pt idx="1798">
                  <c:v>0.97505301993331395</c:v>
                </c:pt>
                <c:pt idx="1799">
                  <c:v>0.99810606512056599</c:v>
                </c:pt>
                <c:pt idx="1800">
                  <c:v>0.99810606512056599</c:v>
                </c:pt>
                <c:pt idx="1801">
                  <c:v>0.99865964755004999</c:v>
                </c:pt>
                <c:pt idx="1802">
                  <c:v>0.99865964755004999</c:v>
                </c:pt>
                <c:pt idx="1803">
                  <c:v>0.97505301993331395</c:v>
                </c:pt>
                <c:pt idx="1804">
                  <c:v>0.99810606512056599</c:v>
                </c:pt>
                <c:pt idx="1805">
                  <c:v>0.98009279830975105</c:v>
                </c:pt>
                <c:pt idx="1806">
                  <c:v>0.98009279830975105</c:v>
                </c:pt>
                <c:pt idx="1807">
                  <c:v>0.99977590848754005</c:v>
                </c:pt>
                <c:pt idx="1808">
                  <c:v>0.98009279830975105</c:v>
                </c:pt>
                <c:pt idx="1809">
                  <c:v>0.99865964755004999</c:v>
                </c:pt>
                <c:pt idx="1810">
                  <c:v>0.98009279830975105</c:v>
                </c:pt>
                <c:pt idx="1811">
                  <c:v>0.99810606512056599</c:v>
                </c:pt>
                <c:pt idx="1812">
                  <c:v>0.98009279830975105</c:v>
                </c:pt>
                <c:pt idx="1813">
                  <c:v>0.97505301993331395</c:v>
                </c:pt>
                <c:pt idx="1814">
                  <c:v>0.99810606512056599</c:v>
                </c:pt>
                <c:pt idx="1815">
                  <c:v>0.99810606512056599</c:v>
                </c:pt>
                <c:pt idx="1816">
                  <c:v>0.98009279830975105</c:v>
                </c:pt>
                <c:pt idx="1817">
                  <c:v>0.98009279830975105</c:v>
                </c:pt>
                <c:pt idx="1818">
                  <c:v>0.97505301993331395</c:v>
                </c:pt>
                <c:pt idx="1819">
                  <c:v>0.99810606512056599</c:v>
                </c:pt>
                <c:pt idx="1820">
                  <c:v>0.98009279830975105</c:v>
                </c:pt>
                <c:pt idx="1821">
                  <c:v>0.99810606512056599</c:v>
                </c:pt>
                <c:pt idx="1822">
                  <c:v>0.99977590848754005</c:v>
                </c:pt>
                <c:pt idx="1823">
                  <c:v>0.98009279830975105</c:v>
                </c:pt>
                <c:pt idx="1824">
                  <c:v>0.98009279830975105</c:v>
                </c:pt>
                <c:pt idx="1825">
                  <c:v>0.99810606512056599</c:v>
                </c:pt>
                <c:pt idx="1826">
                  <c:v>0.99810606512056599</c:v>
                </c:pt>
                <c:pt idx="1827">
                  <c:v>0.98009279830975105</c:v>
                </c:pt>
                <c:pt idx="1828">
                  <c:v>0.99810606512056599</c:v>
                </c:pt>
                <c:pt idx="1829">
                  <c:v>0.99810606512056599</c:v>
                </c:pt>
                <c:pt idx="1830">
                  <c:v>0.99810606512056599</c:v>
                </c:pt>
                <c:pt idx="1831">
                  <c:v>0.97505301993331395</c:v>
                </c:pt>
                <c:pt idx="1832">
                  <c:v>0.99977590848754005</c:v>
                </c:pt>
                <c:pt idx="1833">
                  <c:v>0.98009279830975105</c:v>
                </c:pt>
                <c:pt idx="1834">
                  <c:v>0.99810606512056599</c:v>
                </c:pt>
                <c:pt idx="1835">
                  <c:v>0.99810606512056599</c:v>
                </c:pt>
                <c:pt idx="1836">
                  <c:v>0.98009279830975105</c:v>
                </c:pt>
                <c:pt idx="1837">
                  <c:v>0.99977590848754005</c:v>
                </c:pt>
                <c:pt idx="1838">
                  <c:v>0.99977590848754005</c:v>
                </c:pt>
                <c:pt idx="1839">
                  <c:v>0.97505301993331395</c:v>
                </c:pt>
                <c:pt idx="1840">
                  <c:v>0.99865964755004999</c:v>
                </c:pt>
                <c:pt idx="1841">
                  <c:v>0.99772892030019</c:v>
                </c:pt>
                <c:pt idx="1842">
                  <c:v>0.99810606512056599</c:v>
                </c:pt>
                <c:pt idx="1843">
                  <c:v>0.99865964755004999</c:v>
                </c:pt>
                <c:pt idx="1844">
                  <c:v>0.99865964755004999</c:v>
                </c:pt>
                <c:pt idx="1845">
                  <c:v>0.97505301993331395</c:v>
                </c:pt>
                <c:pt idx="1846">
                  <c:v>0.99977590848754005</c:v>
                </c:pt>
                <c:pt idx="1847">
                  <c:v>0.98009279830975105</c:v>
                </c:pt>
                <c:pt idx="1848">
                  <c:v>0.98009279830975105</c:v>
                </c:pt>
                <c:pt idx="1849">
                  <c:v>0.99865964755004999</c:v>
                </c:pt>
                <c:pt idx="1850">
                  <c:v>0.99977590848754005</c:v>
                </c:pt>
                <c:pt idx="1851">
                  <c:v>0.99865964755004999</c:v>
                </c:pt>
                <c:pt idx="1852">
                  <c:v>0.98009279830975105</c:v>
                </c:pt>
                <c:pt idx="1853">
                  <c:v>0.99865964755004999</c:v>
                </c:pt>
                <c:pt idx="1854">
                  <c:v>0.99865964755004999</c:v>
                </c:pt>
                <c:pt idx="1855">
                  <c:v>0.98009279830975105</c:v>
                </c:pt>
                <c:pt idx="1856">
                  <c:v>0.98009279830975105</c:v>
                </c:pt>
                <c:pt idx="1857">
                  <c:v>0.97505301993331395</c:v>
                </c:pt>
                <c:pt idx="1858">
                  <c:v>0.97505301993331395</c:v>
                </c:pt>
                <c:pt idx="1859">
                  <c:v>0.99772892030019</c:v>
                </c:pt>
                <c:pt idx="1860">
                  <c:v>0.99810606512056599</c:v>
                </c:pt>
                <c:pt idx="1861">
                  <c:v>0.98009279830975105</c:v>
                </c:pt>
                <c:pt idx="1862">
                  <c:v>0.99810606512056599</c:v>
                </c:pt>
                <c:pt idx="1863">
                  <c:v>0.99865964755004999</c:v>
                </c:pt>
                <c:pt idx="1864">
                  <c:v>0.99181255835294002</c:v>
                </c:pt>
                <c:pt idx="1865">
                  <c:v>0.99865964755004999</c:v>
                </c:pt>
                <c:pt idx="1866">
                  <c:v>0.98009279830975105</c:v>
                </c:pt>
                <c:pt idx="1867">
                  <c:v>0.98009279830975105</c:v>
                </c:pt>
                <c:pt idx="1868">
                  <c:v>0.99865964755004999</c:v>
                </c:pt>
                <c:pt idx="1869">
                  <c:v>0.99865964755004999</c:v>
                </c:pt>
                <c:pt idx="1870">
                  <c:v>0.99810606512056599</c:v>
                </c:pt>
                <c:pt idx="1871">
                  <c:v>0.98009279830975105</c:v>
                </c:pt>
                <c:pt idx="1872">
                  <c:v>0.99810606512056599</c:v>
                </c:pt>
                <c:pt idx="1873">
                  <c:v>0.98009279830975105</c:v>
                </c:pt>
                <c:pt idx="1874">
                  <c:v>0.97505301993331395</c:v>
                </c:pt>
                <c:pt idx="1875">
                  <c:v>0.99865964755004999</c:v>
                </c:pt>
                <c:pt idx="1876">
                  <c:v>0.97505301993331395</c:v>
                </c:pt>
                <c:pt idx="1877">
                  <c:v>0.97505301993331395</c:v>
                </c:pt>
                <c:pt idx="1878">
                  <c:v>0.97505301993331395</c:v>
                </c:pt>
                <c:pt idx="1879">
                  <c:v>0.98009279830975105</c:v>
                </c:pt>
                <c:pt idx="1880">
                  <c:v>0.99865964755004999</c:v>
                </c:pt>
                <c:pt idx="1881">
                  <c:v>0.99810606512056599</c:v>
                </c:pt>
                <c:pt idx="1882">
                  <c:v>0.99810606512056599</c:v>
                </c:pt>
                <c:pt idx="1883">
                  <c:v>0.99865964755004999</c:v>
                </c:pt>
                <c:pt idx="1884">
                  <c:v>0.98009279830975105</c:v>
                </c:pt>
                <c:pt idx="1885">
                  <c:v>0.97505301993331395</c:v>
                </c:pt>
                <c:pt idx="1886">
                  <c:v>0.99865964755004999</c:v>
                </c:pt>
                <c:pt idx="1887">
                  <c:v>0.99810606512056599</c:v>
                </c:pt>
                <c:pt idx="1888">
                  <c:v>0.99865964755004999</c:v>
                </c:pt>
                <c:pt idx="1889">
                  <c:v>0.99865964755004999</c:v>
                </c:pt>
                <c:pt idx="1890">
                  <c:v>0.97505301993331395</c:v>
                </c:pt>
                <c:pt idx="1891">
                  <c:v>0.99865964755004999</c:v>
                </c:pt>
                <c:pt idx="1892">
                  <c:v>0.98009279830975105</c:v>
                </c:pt>
                <c:pt idx="1893">
                  <c:v>0.98009279830975105</c:v>
                </c:pt>
                <c:pt idx="1894">
                  <c:v>0.99810606512056599</c:v>
                </c:pt>
                <c:pt idx="1895">
                  <c:v>0.99865964755004999</c:v>
                </c:pt>
                <c:pt idx="1896">
                  <c:v>0.99865964755004999</c:v>
                </c:pt>
                <c:pt idx="1897">
                  <c:v>0.99865964755004999</c:v>
                </c:pt>
                <c:pt idx="1898">
                  <c:v>0.99810606512056599</c:v>
                </c:pt>
                <c:pt idx="1899">
                  <c:v>0.98009279830975105</c:v>
                </c:pt>
                <c:pt idx="1900">
                  <c:v>0.99810606512056599</c:v>
                </c:pt>
                <c:pt idx="1901">
                  <c:v>0.98009279830975105</c:v>
                </c:pt>
                <c:pt idx="1902">
                  <c:v>0.98009279830975105</c:v>
                </c:pt>
                <c:pt idx="1903">
                  <c:v>0.99977590848754005</c:v>
                </c:pt>
                <c:pt idx="1904">
                  <c:v>0.99865964755004999</c:v>
                </c:pt>
                <c:pt idx="1905">
                  <c:v>0.99810606512056599</c:v>
                </c:pt>
                <c:pt idx="1906">
                  <c:v>0.98009279830975105</c:v>
                </c:pt>
                <c:pt idx="1907">
                  <c:v>0.99977590848754005</c:v>
                </c:pt>
                <c:pt idx="1908">
                  <c:v>0.99977590848754005</c:v>
                </c:pt>
                <c:pt idx="1909">
                  <c:v>0.99810606512056599</c:v>
                </c:pt>
                <c:pt idx="1910">
                  <c:v>0.98009279830975105</c:v>
                </c:pt>
                <c:pt idx="1911">
                  <c:v>0.99865964755004999</c:v>
                </c:pt>
                <c:pt idx="1912">
                  <c:v>0.99977590848754005</c:v>
                </c:pt>
                <c:pt idx="1913">
                  <c:v>0.99810606512056599</c:v>
                </c:pt>
                <c:pt idx="1914">
                  <c:v>0.98009279830975105</c:v>
                </c:pt>
                <c:pt idx="1915">
                  <c:v>0.97505301993331395</c:v>
                </c:pt>
                <c:pt idx="1916">
                  <c:v>0.99810606512056599</c:v>
                </c:pt>
                <c:pt idx="1917">
                  <c:v>0.99865964755004999</c:v>
                </c:pt>
                <c:pt idx="1918">
                  <c:v>0.99865964755004999</c:v>
                </c:pt>
                <c:pt idx="1919">
                  <c:v>0.97505301993331395</c:v>
                </c:pt>
                <c:pt idx="1920">
                  <c:v>0.98009279830975105</c:v>
                </c:pt>
                <c:pt idx="1921">
                  <c:v>0.98009279830975105</c:v>
                </c:pt>
                <c:pt idx="1922">
                  <c:v>0.99865964755004999</c:v>
                </c:pt>
                <c:pt idx="1923">
                  <c:v>0.99810606512056599</c:v>
                </c:pt>
                <c:pt idx="1924">
                  <c:v>0.98009279830975105</c:v>
                </c:pt>
                <c:pt idx="1925">
                  <c:v>0.99865964755004999</c:v>
                </c:pt>
                <c:pt idx="1926">
                  <c:v>0.98009279830975105</c:v>
                </c:pt>
                <c:pt idx="1927">
                  <c:v>0.99865964755004999</c:v>
                </c:pt>
                <c:pt idx="1928">
                  <c:v>0.99810606512056599</c:v>
                </c:pt>
                <c:pt idx="1929">
                  <c:v>0.99865964755004999</c:v>
                </c:pt>
                <c:pt idx="1930">
                  <c:v>0.99977590848754005</c:v>
                </c:pt>
                <c:pt idx="1931">
                  <c:v>0.99181255835294002</c:v>
                </c:pt>
                <c:pt idx="1932">
                  <c:v>0.99977590848754005</c:v>
                </c:pt>
                <c:pt idx="1933">
                  <c:v>0.99810606512056599</c:v>
                </c:pt>
                <c:pt idx="1934">
                  <c:v>0.99810606512056599</c:v>
                </c:pt>
                <c:pt idx="1935">
                  <c:v>0.99810606512056599</c:v>
                </c:pt>
                <c:pt idx="1936">
                  <c:v>0.97505301993331395</c:v>
                </c:pt>
                <c:pt idx="1937">
                  <c:v>0.99865964755004999</c:v>
                </c:pt>
                <c:pt idx="1938">
                  <c:v>0.97505301993331395</c:v>
                </c:pt>
                <c:pt idx="1939">
                  <c:v>0.98009279830975105</c:v>
                </c:pt>
                <c:pt idx="1940">
                  <c:v>0.99977590848754005</c:v>
                </c:pt>
                <c:pt idx="1941">
                  <c:v>0.99977590848754005</c:v>
                </c:pt>
                <c:pt idx="1942">
                  <c:v>0.99810606512056599</c:v>
                </c:pt>
                <c:pt idx="1943">
                  <c:v>0.99810606512056599</c:v>
                </c:pt>
                <c:pt idx="1944">
                  <c:v>0.98009279830975105</c:v>
                </c:pt>
                <c:pt idx="1945">
                  <c:v>0.99865964755004999</c:v>
                </c:pt>
                <c:pt idx="1946">
                  <c:v>0.99977590848754005</c:v>
                </c:pt>
                <c:pt idx="1947">
                  <c:v>0.99810606512056599</c:v>
                </c:pt>
                <c:pt idx="1948">
                  <c:v>0.97505301993331395</c:v>
                </c:pt>
                <c:pt idx="1949">
                  <c:v>0.99977590848754005</c:v>
                </c:pt>
                <c:pt idx="1950">
                  <c:v>0.99810606512056599</c:v>
                </c:pt>
                <c:pt idx="1951">
                  <c:v>0.99977590848754005</c:v>
                </c:pt>
                <c:pt idx="1952">
                  <c:v>0.97505301993331395</c:v>
                </c:pt>
                <c:pt idx="1953">
                  <c:v>0.99810606512056599</c:v>
                </c:pt>
                <c:pt idx="1954">
                  <c:v>0.99977590848754005</c:v>
                </c:pt>
                <c:pt idx="1955">
                  <c:v>0.99810606512056599</c:v>
                </c:pt>
                <c:pt idx="1956">
                  <c:v>0.99865964755004999</c:v>
                </c:pt>
                <c:pt idx="1957">
                  <c:v>0.98009279830975105</c:v>
                </c:pt>
                <c:pt idx="1958">
                  <c:v>0.98009279830975105</c:v>
                </c:pt>
                <c:pt idx="1959">
                  <c:v>0.97505301993331395</c:v>
                </c:pt>
                <c:pt idx="1960">
                  <c:v>0.98009279830975105</c:v>
                </c:pt>
                <c:pt idx="1961">
                  <c:v>0.98009279830975105</c:v>
                </c:pt>
                <c:pt idx="1962">
                  <c:v>0.97505301993331395</c:v>
                </c:pt>
                <c:pt idx="1963">
                  <c:v>0.98009279830975105</c:v>
                </c:pt>
                <c:pt idx="1964">
                  <c:v>0.99865964755004999</c:v>
                </c:pt>
                <c:pt idx="1965">
                  <c:v>0.99977590848754005</c:v>
                </c:pt>
                <c:pt idx="1966">
                  <c:v>0.99865964755004999</c:v>
                </c:pt>
                <c:pt idx="1967">
                  <c:v>0.99977590848754005</c:v>
                </c:pt>
                <c:pt idx="1968">
                  <c:v>0.98009279830975105</c:v>
                </c:pt>
                <c:pt idx="1969">
                  <c:v>0.99810606512056599</c:v>
                </c:pt>
                <c:pt idx="1970">
                  <c:v>0.99865964755004999</c:v>
                </c:pt>
                <c:pt idx="1971">
                  <c:v>0.99865964755004999</c:v>
                </c:pt>
                <c:pt idx="1972">
                  <c:v>0.98009279830975105</c:v>
                </c:pt>
                <c:pt idx="1973">
                  <c:v>0.99810606512056599</c:v>
                </c:pt>
                <c:pt idx="1974">
                  <c:v>0.99977590848754005</c:v>
                </c:pt>
                <c:pt idx="1975">
                  <c:v>0.99865964755004999</c:v>
                </c:pt>
                <c:pt idx="1976">
                  <c:v>0.99865964755004999</c:v>
                </c:pt>
                <c:pt idx="1977">
                  <c:v>0.99865964755004999</c:v>
                </c:pt>
                <c:pt idx="1978">
                  <c:v>0.98009279830975105</c:v>
                </c:pt>
                <c:pt idx="1979">
                  <c:v>0.97505301993331395</c:v>
                </c:pt>
                <c:pt idx="1980">
                  <c:v>0.98009279830975105</c:v>
                </c:pt>
                <c:pt idx="1981">
                  <c:v>0.97505301993331395</c:v>
                </c:pt>
                <c:pt idx="1982">
                  <c:v>0.98009279830975105</c:v>
                </c:pt>
                <c:pt idx="1983">
                  <c:v>0.99865964755004999</c:v>
                </c:pt>
                <c:pt idx="1984">
                  <c:v>0.98009279830975105</c:v>
                </c:pt>
                <c:pt idx="1985">
                  <c:v>0.99810606512056599</c:v>
                </c:pt>
                <c:pt idx="1986">
                  <c:v>0.98009279830975105</c:v>
                </c:pt>
                <c:pt idx="1987">
                  <c:v>0.98009279830975105</c:v>
                </c:pt>
                <c:pt idx="1988">
                  <c:v>0.99810606512056599</c:v>
                </c:pt>
                <c:pt idx="1989">
                  <c:v>0.97505301993331395</c:v>
                </c:pt>
                <c:pt idx="1990">
                  <c:v>0.99810606512056599</c:v>
                </c:pt>
                <c:pt idx="1991">
                  <c:v>0.98009279830975105</c:v>
                </c:pt>
                <c:pt idx="1992">
                  <c:v>0.98009279830975105</c:v>
                </c:pt>
                <c:pt idx="1993">
                  <c:v>0.99810606512056599</c:v>
                </c:pt>
                <c:pt idx="1994">
                  <c:v>0.98009279830975105</c:v>
                </c:pt>
                <c:pt idx="1995">
                  <c:v>0.99810606512056599</c:v>
                </c:pt>
                <c:pt idx="1996">
                  <c:v>0.99810606512056599</c:v>
                </c:pt>
                <c:pt idx="1997">
                  <c:v>0.99772892030019</c:v>
                </c:pt>
                <c:pt idx="1998">
                  <c:v>0.98009279830975105</c:v>
                </c:pt>
                <c:pt idx="1999">
                  <c:v>0.98009279830975105</c:v>
                </c:pt>
                <c:pt idx="2000">
                  <c:v>0.97505301993331395</c:v>
                </c:pt>
                <c:pt idx="2001">
                  <c:v>0.97505301993331395</c:v>
                </c:pt>
                <c:pt idx="2002">
                  <c:v>0.98009279830975105</c:v>
                </c:pt>
                <c:pt idx="2003">
                  <c:v>0.99810606512056599</c:v>
                </c:pt>
                <c:pt idx="2004">
                  <c:v>0.99810606512056599</c:v>
                </c:pt>
                <c:pt idx="2005">
                  <c:v>0.99865964755004999</c:v>
                </c:pt>
                <c:pt idx="2006">
                  <c:v>0.99865964755004999</c:v>
                </c:pt>
                <c:pt idx="2007">
                  <c:v>0.99772892030019</c:v>
                </c:pt>
                <c:pt idx="2008">
                  <c:v>0.97505301993331395</c:v>
                </c:pt>
                <c:pt idx="2009">
                  <c:v>0.99977590848754005</c:v>
                </c:pt>
                <c:pt idx="2010">
                  <c:v>0.99865964755004999</c:v>
                </c:pt>
                <c:pt idx="2011">
                  <c:v>0.98009279830975105</c:v>
                </c:pt>
                <c:pt idx="2012">
                  <c:v>0.99865964755004999</c:v>
                </c:pt>
                <c:pt idx="2013">
                  <c:v>0.99977590848754005</c:v>
                </c:pt>
                <c:pt idx="2014">
                  <c:v>0.99977590848754005</c:v>
                </c:pt>
                <c:pt idx="2015">
                  <c:v>0.97505301993331395</c:v>
                </c:pt>
                <c:pt idx="2016">
                  <c:v>0.99810606512056599</c:v>
                </c:pt>
                <c:pt idx="2017">
                  <c:v>0.99810606512056599</c:v>
                </c:pt>
                <c:pt idx="2018">
                  <c:v>0.99181255835294002</c:v>
                </c:pt>
                <c:pt idx="2019">
                  <c:v>0.98009279830975105</c:v>
                </c:pt>
                <c:pt idx="2020">
                  <c:v>0.99810606512056599</c:v>
                </c:pt>
                <c:pt idx="2021">
                  <c:v>0.99977590848754005</c:v>
                </c:pt>
                <c:pt idx="2022">
                  <c:v>0.99865964755004999</c:v>
                </c:pt>
                <c:pt idx="2023">
                  <c:v>0.97505301993331395</c:v>
                </c:pt>
                <c:pt idx="2024">
                  <c:v>0.99865964755004999</c:v>
                </c:pt>
                <c:pt idx="2025">
                  <c:v>0.97505301993331395</c:v>
                </c:pt>
                <c:pt idx="2026">
                  <c:v>0.97505301993331395</c:v>
                </c:pt>
                <c:pt idx="2027">
                  <c:v>0.98009279830975105</c:v>
                </c:pt>
                <c:pt idx="2028">
                  <c:v>0.99810606512056599</c:v>
                </c:pt>
                <c:pt idx="2029">
                  <c:v>0.99810606512056599</c:v>
                </c:pt>
                <c:pt idx="2030">
                  <c:v>0.97505301993331395</c:v>
                </c:pt>
                <c:pt idx="2031">
                  <c:v>0.98009279830975105</c:v>
                </c:pt>
                <c:pt idx="2032">
                  <c:v>0.99865964755004999</c:v>
                </c:pt>
                <c:pt idx="2033">
                  <c:v>0.99977590848754005</c:v>
                </c:pt>
                <c:pt idx="2034">
                  <c:v>0.99810606512056599</c:v>
                </c:pt>
                <c:pt idx="2035">
                  <c:v>0.99865964755004999</c:v>
                </c:pt>
                <c:pt idx="2036">
                  <c:v>0.98009279830975105</c:v>
                </c:pt>
                <c:pt idx="2037">
                  <c:v>0.98009279830975105</c:v>
                </c:pt>
                <c:pt idx="2038">
                  <c:v>0.98009279830975105</c:v>
                </c:pt>
                <c:pt idx="2039">
                  <c:v>0.99810606512056599</c:v>
                </c:pt>
                <c:pt idx="2040">
                  <c:v>0.99810606512056599</c:v>
                </c:pt>
                <c:pt idx="2041">
                  <c:v>0.99865964755004999</c:v>
                </c:pt>
                <c:pt idx="2042">
                  <c:v>0.99977590848754005</c:v>
                </c:pt>
                <c:pt idx="2043">
                  <c:v>0.99977590848754005</c:v>
                </c:pt>
                <c:pt idx="2044">
                  <c:v>0.99810606512056599</c:v>
                </c:pt>
                <c:pt idx="2045">
                  <c:v>0.98009279830975105</c:v>
                </c:pt>
                <c:pt idx="2046">
                  <c:v>0.99810606512056599</c:v>
                </c:pt>
                <c:pt idx="2047">
                  <c:v>0.99977590848754005</c:v>
                </c:pt>
                <c:pt idx="2048">
                  <c:v>0.99865964755004999</c:v>
                </c:pt>
                <c:pt idx="2049">
                  <c:v>0.98009279830975105</c:v>
                </c:pt>
                <c:pt idx="2050">
                  <c:v>0.97505301993331395</c:v>
                </c:pt>
                <c:pt idx="2051">
                  <c:v>0.97505301993331395</c:v>
                </c:pt>
                <c:pt idx="2052">
                  <c:v>0.97505301993331395</c:v>
                </c:pt>
                <c:pt idx="2053">
                  <c:v>0.98009279830975105</c:v>
                </c:pt>
                <c:pt idx="2054">
                  <c:v>0.98009279830975105</c:v>
                </c:pt>
                <c:pt idx="2055">
                  <c:v>0.97505301993331395</c:v>
                </c:pt>
                <c:pt idx="2056">
                  <c:v>0.99810606512056599</c:v>
                </c:pt>
                <c:pt idx="2057">
                  <c:v>0.99810606512056599</c:v>
                </c:pt>
                <c:pt idx="2058">
                  <c:v>0.97505301993331395</c:v>
                </c:pt>
                <c:pt idx="2059">
                  <c:v>0.98009279830975105</c:v>
                </c:pt>
                <c:pt idx="2060">
                  <c:v>0.99865964755004999</c:v>
                </c:pt>
                <c:pt idx="2061">
                  <c:v>0.99977590848754005</c:v>
                </c:pt>
                <c:pt idx="2062">
                  <c:v>0.98009279830975105</c:v>
                </c:pt>
                <c:pt idx="2063">
                  <c:v>0.98009279830975105</c:v>
                </c:pt>
                <c:pt idx="2064">
                  <c:v>0.99810606512056599</c:v>
                </c:pt>
                <c:pt idx="2065">
                  <c:v>0.98009279830975105</c:v>
                </c:pt>
                <c:pt idx="2066">
                  <c:v>0.97505301993331395</c:v>
                </c:pt>
                <c:pt idx="2067">
                  <c:v>0.99977590848754005</c:v>
                </c:pt>
                <c:pt idx="2068">
                  <c:v>0.99810606512056599</c:v>
                </c:pt>
                <c:pt idx="2069">
                  <c:v>0.99810606512056599</c:v>
                </c:pt>
                <c:pt idx="2070">
                  <c:v>0.99810606512056599</c:v>
                </c:pt>
                <c:pt idx="2071">
                  <c:v>0.98009279830975105</c:v>
                </c:pt>
                <c:pt idx="2072">
                  <c:v>0.98009279830975105</c:v>
                </c:pt>
                <c:pt idx="2073">
                  <c:v>0.99865964755004999</c:v>
                </c:pt>
                <c:pt idx="2074">
                  <c:v>0.98009279830975105</c:v>
                </c:pt>
                <c:pt idx="2075">
                  <c:v>0.99181255835294002</c:v>
                </c:pt>
                <c:pt idx="2076">
                  <c:v>0.97505301993331395</c:v>
                </c:pt>
                <c:pt idx="2077">
                  <c:v>0.98009279830975105</c:v>
                </c:pt>
                <c:pt idx="2078">
                  <c:v>0.99865964755004999</c:v>
                </c:pt>
                <c:pt idx="2079">
                  <c:v>0.99810606512056599</c:v>
                </c:pt>
                <c:pt idx="2080">
                  <c:v>0.99865964755004999</c:v>
                </c:pt>
                <c:pt idx="2081">
                  <c:v>0.99865964755004999</c:v>
                </c:pt>
                <c:pt idx="2082">
                  <c:v>0.97505301993331395</c:v>
                </c:pt>
                <c:pt idx="2083">
                  <c:v>0.97505301993331395</c:v>
                </c:pt>
                <c:pt idx="2084">
                  <c:v>0.99865964755004999</c:v>
                </c:pt>
                <c:pt idx="2085">
                  <c:v>0.99810606512056599</c:v>
                </c:pt>
                <c:pt idx="2086">
                  <c:v>0.98009279830975105</c:v>
                </c:pt>
                <c:pt idx="2087">
                  <c:v>0.99865964755004999</c:v>
                </c:pt>
                <c:pt idx="2088">
                  <c:v>0.99977590848754005</c:v>
                </c:pt>
                <c:pt idx="2089">
                  <c:v>0.99865964755004999</c:v>
                </c:pt>
                <c:pt idx="2090">
                  <c:v>0.98009279830975105</c:v>
                </c:pt>
                <c:pt idx="2091">
                  <c:v>0.99810606512056599</c:v>
                </c:pt>
                <c:pt idx="2092">
                  <c:v>0.98009279830975105</c:v>
                </c:pt>
                <c:pt idx="2093">
                  <c:v>0.99865964755004999</c:v>
                </c:pt>
                <c:pt idx="2094">
                  <c:v>0.99810606512056599</c:v>
                </c:pt>
                <c:pt idx="2095">
                  <c:v>0.97505301993331395</c:v>
                </c:pt>
                <c:pt idx="2096">
                  <c:v>0.98009279830975105</c:v>
                </c:pt>
                <c:pt idx="2097">
                  <c:v>0.99810606512056599</c:v>
                </c:pt>
                <c:pt idx="2098">
                  <c:v>0.99865964755004999</c:v>
                </c:pt>
                <c:pt idx="2099">
                  <c:v>0.99772892030019</c:v>
                </c:pt>
                <c:pt idx="2100">
                  <c:v>0.97505301993331395</c:v>
                </c:pt>
                <c:pt idx="2101">
                  <c:v>0.99865964755004999</c:v>
                </c:pt>
                <c:pt idx="2102">
                  <c:v>0.98009279830975105</c:v>
                </c:pt>
                <c:pt idx="2103">
                  <c:v>0.97505301993331395</c:v>
                </c:pt>
                <c:pt idx="2104">
                  <c:v>0.99865964755004999</c:v>
                </c:pt>
                <c:pt idx="2105">
                  <c:v>0.98009279830975105</c:v>
                </c:pt>
                <c:pt idx="2106">
                  <c:v>0.99865964755004999</c:v>
                </c:pt>
                <c:pt idx="2107">
                  <c:v>0.99810606512056599</c:v>
                </c:pt>
                <c:pt idx="2108">
                  <c:v>0.99810606512056599</c:v>
                </c:pt>
                <c:pt idx="2109">
                  <c:v>0.99810606512056599</c:v>
                </c:pt>
                <c:pt idx="2110">
                  <c:v>0.99865964755004999</c:v>
                </c:pt>
                <c:pt idx="2111">
                  <c:v>0.98009279830975105</c:v>
                </c:pt>
                <c:pt idx="2112">
                  <c:v>0.97505301993331395</c:v>
                </c:pt>
                <c:pt idx="2113">
                  <c:v>0.98009279830975105</c:v>
                </c:pt>
                <c:pt idx="2114">
                  <c:v>0.98009279830975105</c:v>
                </c:pt>
                <c:pt idx="2115">
                  <c:v>0.99865964755004999</c:v>
                </c:pt>
                <c:pt idx="2116">
                  <c:v>0.99977590848754005</c:v>
                </c:pt>
                <c:pt idx="2117">
                  <c:v>0.98009279830975105</c:v>
                </c:pt>
                <c:pt idx="2118">
                  <c:v>0.99865964755004999</c:v>
                </c:pt>
                <c:pt idx="2119">
                  <c:v>0.98009279830975105</c:v>
                </c:pt>
                <c:pt idx="2120">
                  <c:v>0.99810606512056599</c:v>
                </c:pt>
                <c:pt idx="2121">
                  <c:v>0.99810606512056599</c:v>
                </c:pt>
                <c:pt idx="2122">
                  <c:v>0.97505301993331395</c:v>
                </c:pt>
                <c:pt idx="2123">
                  <c:v>0.97505301993331395</c:v>
                </c:pt>
                <c:pt idx="2124">
                  <c:v>0.98009279830975105</c:v>
                </c:pt>
                <c:pt idx="2125">
                  <c:v>0.97505301993331395</c:v>
                </c:pt>
                <c:pt idx="2126">
                  <c:v>0.98009279830975105</c:v>
                </c:pt>
                <c:pt idx="2127">
                  <c:v>0.98009279830975105</c:v>
                </c:pt>
                <c:pt idx="2128">
                  <c:v>0.99865964755004999</c:v>
                </c:pt>
                <c:pt idx="2129">
                  <c:v>0.98009279830975105</c:v>
                </c:pt>
                <c:pt idx="2130">
                  <c:v>0.97505301993331395</c:v>
                </c:pt>
                <c:pt idx="2131">
                  <c:v>0.99977590848754005</c:v>
                </c:pt>
                <c:pt idx="2132">
                  <c:v>0.99865964755004999</c:v>
                </c:pt>
                <c:pt idx="2133">
                  <c:v>0.99810606512056599</c:v>
                </c:pt>
                <c:pt idx="2134">
                  <c:v>0.97505301993331395</c:v>
                </c:pt>
                <c:pt idx="2135">
                  <c:v>0.98009279830975105</c:v>
                </c:pt>
                <c:pt idx="2136">
                  <c:v>0.98009279830975105</c:v>
                </c:pt>
                <c:pt idx="2137">
                  <c:v>0.99865964755004999</c:v>
                </c:pt>
                <c:pt idx="2138">
                  <c:v>0.99865964755004999</c:v>
                </c:pt>
                <c:pt idx="2139">
                  <c:v>0.97505301993331395</c:v>
                </c:pt>
                <c:pt idx="2140">
                  <c:v>0.99810606512056599</c:v>
                </c:pt>
                <c:pt idx="2141">
                  <c:v>0.99865964755004999</c:v>
                </c:pt>
                <c:pt idx="2142">
                  <c:v>0.97505301993331395</c:v>
                </c:pt>
                <c:pt idx="2143">
                  <c:v>0.99865964755004999</c:v>
                </c:pt>
                <c:pt idx="2144">
                  <c:v>0.99865964755004999</c:v>
                </c:pt>
                <c:pt idx="2145">
                  <c:v>0.99977590848754005</c:v>
                </c:pt>
                <c:pt idx="2146">
                  <c:v>0.99810606512056599</c:v>
                </c:pt>
                <c:pt idx="2147">
                  <c:v>0.98009279830975105</c:v>
                </c:pt>
                <c:pt idx="2148">
                  <c:v>0.97505301993331395</c:v>
                </c:pt>
                <c:pt idx="2149">
                  <c:v>0.99810606512056599</c:v>
                </c:pt>
                <c:pt idx="2150">
                  <c:v>0.97505301993331395</c:v>
                </c:pt>
                <c:pt idx="2151">
                  <c:v>0.99865964755004999</c:v>
                </c:pt>
                <c:pt idx="2152">
                  <c:v>0.99865964755004999</c:v>
                </c:pt>
                <c:pt idx="2153">
                  <c:v>0.98009279830975105</c:v>
                </c:pt>
                <c:pt idx="2154">
                  <c:v>0.99865964755004999</c:v>
                </c:pt>
                <c:pt idx="2155">
                  <c:v>0.98009279830975105</c:v>
                </c:pt>
                <c:pt idx="2156">
                  <c:v>0.97505301993331395</c:v>
                </c:pt>
                <c:pt idx="2157">
                  <c:v>0.98009279830975105</c:v>
                </c:pt>
                <c:pt idx="2158">
                  <c:v>0.98009279830975105</c:v>
                </c:pt>
                <c:pt idx="2159">
                  <c:v>0.97505301993331395</c:v>
                </c:pt>
                <c:pt idx="2160">
                  <c:v>0.99810606512056599</c:v>
                </c:pt>
                <c:pt idx="2161">
                  <c:v>0.97505301993331395</c:v>
                </c:pt>
                <c:pt idx="2162">
                  <c:v>0.97505301993331395</c:v>
                </c:pt>
                <c:pt idx="2163">
                  <c:v>0.97505301993331395</c:v>
                </c:pt>
                <c:pt idx="2164">
                  <c:v>0.99865964755004999</c:v>
                </c:pt>
                <c:pt idx="2165">
                  <c:v>0.97505301993331395</c:v>
                </c:pt>
                <c:pt idx="2166">
                  <c:v>0.99865964755004999</c:v>
                </c:pt>
                <c:pt idx="2167">
                  <c:v>0.99810606512056599</c:v>
                </c:pt>
                <c:pt idx="2168">
                  <c:v>0.99865964755004999</c:v>
                </c:pt>
                <c:pt idx="2169">
                  <c:v>0.99810606512056599</c:v>
                </c:pt>
                <c:pt idx="2170">
                  <c:v>0.99865964755004999</c:v>
                </c:pt>
                <c:pt idx="2171">
                  <c:v>0.98009279830975105</c:v>
                </c:pt>
                <c:pt idx="2172">
                  <c:v>0.98009279830975105</c:v>
                </c:pt>
                <c:pt idx="2173">
                  <c:v>0.98009279830975105</c:v>
                </c:pt>
                <c:pt idx="2174">
                  <c:v>0.98009279830975105</c:v>
                </c:pt>
                <c:pt idx="2175">
                  <c:v>0.99810606512056599</c:v>
                </c:pt>
                <c:pt idx="2176">
                  <c:v>0.99865964755004999</c:v>
                </c:pt>
                <c:pt idx="2177">
                  <c:v>0.98009279830975105</c:v>
                </c:pt>
                <c:pt idx="2178">
                  <c:v>0.98009279830975105</c:v>
                </c:pt>
                <c:pt idx="2179">
                  <c:v>0.97505301993331395</c:v>
                </c:pt>
                <c:pt idx="2180">
                  <c:v>0.99977590848754005</c:v>
                </c:pt>
                <c:pt idx="2181">
                  <c:v>0.99977590848754005</c:v>
                </c:pt>
                <c:pt idx="2182">
                  <c:v>0.98009279830975105</c:v>
                </c:pt>
                <c:pt idx="2183">
                  <c:v>0.98009279830975105</c:v>
                </c:pt>
                <c:pt idx="2184">
                  <c:v>0.99810606512056599</c:v>
                </c:pt>
                <c:pt idx="2185">
                  <c:v>0.99772892030019</c:v>
                </c:pt>
                <c:pt idx="2186">
                  <c:v>0.98009279830975105</c:v>
                </c:pt>
                <c:pt idx="2187">
                  <c:v>0.98009279830975105</c:v>
                </c:pt>
                <c:pt idx="2188">
                  <c:v>0.98009279830975105</c:v>
                </c:pt>
                <c:pt idx="2189">
                  <c:v>0.98009279830975105</c:v>
                </c:pt>
                <c:pt idx="2190">
                  <c:v>0.99977590848754005</c:v>
                </c:pt>
                <c:pt idx="2191">
                  <c:v>0.99977590848754005</c:v>
                </c:pt>
                <c:pt idx="2192">
                  <c:v>0.99865964755004999</c:v>
                </c:pt>
                <c:pt idx="2193">
                  <c:v>0.98009279830975105</c:v>
                </c:pt>
                <c:pt idx="2194">
                  <c:v>0.97505301993331395</c:v>
                </c:pt>
                <c:pt idx="2195">
                  <c:v>0.98009279830975105</c:v>
                </c:pt>
                <c:pt idx="2196">
                  <c:v>0.98009279830975105</c:v>
                </c:pt>
                <c:pt idx="2197">
                  <c:v>0.98009279830975105</c:v>
                </c:pt>
                <c:pt idx="2198">
                  <c:v>0.99865964755004999</c:v>
                </c:pt>
                <c:pt idx="2199">
                  <c:v>0.97505301993331395</c:v>
                </c:pt>
                <c:pt idx="2200">
                  <c:v>0.98009279830975105</c:v>
                </c:pt>
                <c:pt idx="2201">
                  <c:v>0.98009279830975105</c:v>
                </c:pt>
                <c:pt idx="2202">
                  <c:v>0.99865964755004999</c:v>
                </c:pt>
                <c:pt idx="2203">
                  <c:v>0.97505301993331395</c:v>
                </c:pt>
                <c:pt idx="2204">
                  <c:v>0.99865964755004999</c:v>
                </c:pt>
                <c:pt idx="2205">
                  <c:v>0.98009279830975105</c:v>
                </c:pt>
                <c:pt idx="2206">
                  <c:v>0.99865964755004999</c:v>
                </c:pt>
                <c:pt idx="2207">
                  <c:v>0.99977590848754005</c:v>
                </c:pt>
                <c:pt idx="2208">
                  <c:v>0.99772892030019</c:v>
                </c:pt>
                <c:pt idx="2209">
                  <c:v>0.98009279830975105</c:v>
                </c:pt>
                <c:pt idx="2210">
                  <c:v>0.99865964755004999</c:v>
                </c:pt>
                <c:pt idx="2211">
                  <c:v>0.99865964755004999</c:v>
                </c:pt>
                <c:pt idx="2212">
                  <c:v>0.99865964755004999</c:v>
                </c:pt>
                <c:pt idx="2213">
                  <c:v>0.99865964755004999</c:v>
                </c:pt>
                <c:pt idx="2214">
                  <c:v>0.97505301993331395</c:v>
                </c:pt>
                <c:pt idx="2215">
                  <c:v>0.99977590848754005</c:v>
                </c:pt>
                <c:pt idx="2216">
                  <c:v>0.99810606512056599</c:v>
                </c:pt>
                <c:pt idx="2217">
                  <c:v>0.99865964755004999</c:v>
                </c:pt>
                <c:pt idx="2218">
                  <c:v>0.98009279830975105</c:v>
                </c:pt>
                <c:pt idx="2219">
                  <c:v>0.99977590848754005</c:v>
                </c:pt>
                <c:pt idx="2220">
                  <c:v>0.99810606512056599</c:v>
                </c:pt>
                <c:pt idx="2221">
                  <c:v>0.98009279830975105</c:v>
                </c:pt>
                <c:pt idx="2222">
                  <c:v>0.99772892030019</c:v>
                </c:pt>
                <c:pt idx="2223">
                  <c:v>0.99181255835294002</c:v>
                </c:pt>
                <c:pt idx="2224">
                  <c:v>0.98009279830975105</c:v>
                </c:pt>
                <c:pt idx="2225">
                  <c:v>0.99810606512056599</c:v>
                </c:pt>
                <c:pt idx="2226">
                  <c:v>0.98009279830975105</c:v>
                </c:pt>
                <c:pt idx="2227">
                  <c:v>0.97505301993331395</c:v>
                </c:pt>
                <c:pt idx="2228">
                  <c:v>0.98009279830975105</c:v>
                </c:pt>
                <c:pt idx="2229">
                  <c:v>0.97505301993331395</c:v>
                </c:pt>
                <c:pt idx="2230">
                  <c:v>0.99865964755004999</c:v>
                </c:pt>
                <c:pt idx="2231">
                  <c:v>0.98009279830975105</c:v>
                </c:pt>
                <c:pt idx="2232">
                  <c:v>0.97505301993331395</c:v>
                </c:pt>
                <c:pt idx="2233">
                  <c:v>0.99865964755004999</c:v>
                </c:pt>
                <c:pt idx="2234">
                  <c:v>0.97505301993331395</c:v>
                </c:pt>
                <c:pt idx="2235">
                  <c:v>0.97505301993331395</c:v>
                </c:pt>
                <c:pt idx="2236">
                  <c:v>0.98009279830975105</c:v>
                </c:pt>
                <c:pt idx="2237">
                  <c:v>0.98009279830975105</c:v>
                </c:pt>
                <c:pt idx="2238">
                  <c:v>0.99810606512056599</c:v>
                </c:pt>
                <c:pt idx="2239">
                  <c:v>0.98009279830975105</c:v>
                </c:pt>
                <c:pt idx="2240">
                  <c:v>0.99810606512056599</c:v>
                </c:pt>
                <c:pt idx="2241">
                  <c:v>0.99810606512056599</c:v>
                </c:pt>
                <c:pt idx="2242">
                  <c:v>0.97505301993331395</c:v>
                </c:pt>
                <c:pt idx="2243">
                  <c:v>0.98009279830975105</c:v>
                </c:pt>
                <c:pt idx="2244">
                  <c:v>0.99865964755004999</c:v>
                </c:pt>
                <c:pt idx="2245">
                  <c:v>0.99810606512056599</c:v>
                </c:pt>
                <c:pt idx="2246">
                  <c:v>0.99865964755004999</c:v>
                </c:pt>
                <c:pt idx="2247">
                  <c:v>0.98009279830975105</c:v>
                </c:pt>
                <c:pt idx="2248">
                  <c:v>0.99977590848754005</c:v>
                </c:pt>
                <c:pt idx="2249">
                  <c:v>0.99977590848754005</c:v>
                </c:pt>
                <c:pt idx="2250">
                  <c:v>0.99810606512056599</c:v>
                </c:pt>
                <c:pt idx="2251">
                  <c:v>0.97505301993331395</c:v>
                </c:pt>
                <c:pt idx="2252">
                  <c:v>0.99810606512056599</c:v>
                </c:pt>
                <c:pt idx="2253">
                  <c:v>0.98009279830975105</c:v>
                </c:pt>
                <c:pt idx="2254">
                  <c:v>0.98009279830975105</c:v>
                </c:pt>
                <c:pt idx="2255">
                  <c:v>0.97505301993331395</c:v>
                </c:pt>
                <c:pt idx="2256">
                  <c:v>0.99865964755004999</c:v>
                </c:pt>
                <c:pt idx="2257">
                  <c:v>0.98009279830975105</c:v>
                </c:pt>
                <c:pt idx="2258">
                  <c:v>0.98009279830975105</c:v>
                </c:pt>
                <c:pt idx="2259">
                  <c:v>0.98009279830975105</c:v>
                </c:pt>
                <c:pt idx="2260">
                  <c:v>0.99865964755004999</c:v>
                </c:pt>
                <c:pt idx="2261">
                  <c:v>0.99865964755004999</c:v>
                </c:pt>
                <c:pt idx="2262">
                  <c:v>0.97505301993331395</c:v>
                </c:pt>
                <c:pt idx="2263">
                  <c:v>0.99977590848754005</c:v>
                </c:pt>
                <c:pt idx="2264">
                  <c:v>0.99865964755004999</c:v>
                </c:pt>
                <c:pt idx="2265">
                  <c:v>0.99865964755004999</c:v>
                </c:pt>
                <c:pt idx="2266">
                  <c:v>0.97505301993331395</c:v>
                </c:pt>
                <c:pt idx="2267">
                  <c:v>0.99181255835294002</c:v>
                </c:pt>
                <c:pt idx="2268">
                  <c:v>0.99810606512056599</c:v>
                </c:pt>
                <c:pt idx="2269">
                  <c:v>0.99977590848754005</c:v>
                </c:pt>
                <c:pt idx="2270">
                  <c:v>0.99865964755004999</c:v>
                </c:pt>
                <c:pt idx="2271">
                  <c:v>0.98009279830975105</c:v>
                </c:pt>
                <c:pt idx="2272">
                  <c:v>0.99865964755004999</c:v>
                </c:pt>
                <c:pt idx="2273">
                  <c:v>0.99865964755004999</c:v>
                </c:pt>
                <c:pt idx="2274">
                  <c:v>0.99865964755004999</c:v>
                </c:pt>
                <c:pt idx="2275">
                  <c:v>0.99810606512056599</c:v>
                </c:pt>
                <c:pt idx="2276">
                  <c:v>0.98009279830975105</c:v>
                </c:pt>
                <c:pt idx="2277">
                  <c:v>0.99977590848754005</c:v>
                </c:pt>
                <c:pt idx="2278">
                  <c:v>0.99977590848754005</c:v>
                </c:pt>
                <c:pt idx="2279">
                  <c:v>0.97505301993331395</c:v>
                </c:pt>
                <c:pt idx="2280">
                  <c:v>0.97505301993331395</c:v>
                </c:pt>
                <c:pt idx="2281">
                  <c:v>0.98009279830975105</c:v>
                </c:pt>
                <c:pt idx="2282">
                  <c:v>0.99810606512056599</c:v>
                </c:pt>
                <c:pt idx="2283">
                  <c:v>0.99810606512056599</c:v>
                </c:pt>
                <c:pt idx="2284">
                  <c:v>0.99865964755004999</c:v>
                </c:pt>
                <c:pt idx="2285">
                  <c:v>0.99810606512056599</c:v>
                </c:pt>
                <c:pt idx="2286">
                  <c:v>0.98009279830975105</c:v>
                </c:pt>
                <c:pt idx="2287">
                  <c:v>0.99865964755004999</c:v>
                </c:pt>
                <c:pt idx="2288">
                  <c:v>0.99977590848754005</c:v>
                </c:pt>
                <c:pt idx="2289">
                  <c:v>0.97505301993331395</c:v>
                </c:pt>
                <c:pt idx="2290">
                  <c:v>0.99977590848754005</c:v>
                </c:pt>
                <c:pt idx="2291">
                  <c:v>0.99977590848754005</c:v>
                </c:pt>
                <c:pt idx="2292">
                  <c:v>0.98009279830975105</c:v>
                </c:pt>
                <c:pt idx="2293">
                  <c:v>0.98009279830975105</c:v>
                </c:pt>
                <c:pt idx="2294">
                  <c:v>0.98009279830975105</c:v>
                </c:pt>
                <c:pt idx="2295">
                  <c:v>0.97505301993331395</c:v>
                </c:pt>
                <c:pt idx="2296">
                  <c:v>0.99865964755004999</c:v>
                </c:pt>
                <c:pt idx="2297">
                  <c:v>0.99772892030019</c:v>
                </c:pt>
                <c:pt idx="2298">
                  <c:v>0.99865964755004999</c:v>
                </c:pt>
                <c:pt idx="2299">
                  <c:v>0.99977590848754005</c:v>
                </c:pt>
                <c:pt idx="2300">
                  <c:v>0.98009279830975105</c:v>
                </c:pt>
                <c:pt idx="2301">
                  <c:v>0.99810606512056599</c:v>
                </c:pt>
                <c:pt idx="2302">
                  <c:v>0.98009279830975105</c:v>
                </c:pt>
                <c:pt idx="2303">
                  <c:v>0.97505301993331395</c:v>
                </c:pt>
                <c:pt idx="2304">
                  <c:v>0.99865964755004999</c:v>
                </c:pt>
                <c:pt idx="2305">
                  <c:v>0.99865964755004999</c:v>
                </c:pt>
                <c:pt idx="2306">
                  <c:v>0.97505301993331395</c:v>
                </c:pt>
                <c:pt idx="2307">
                  <c:v>0.99977590848754005</c:v>
                </c:pt>
                <c:pt idx="2308">
                  <c:v>0.99977590848754005</c:v>
                </c:pt>
                <c:pt idx="2309">
                  <c:v>0.97505301993331395</c:v>
                </c:pt>
                <c:pt idx="2310">
                  <c:v>0.99810606512056599</c:v>
                </c:pt>
                <c:pt idx="2311">
                  <c:v>0.99977590848754005</c:v>
                </c:pt>
                <c:pt idx="2312">
                  <c:v>0.99865964755004999</c:v>
                </c:pt>
                <c:pt idx="2313">
                  <c:v>0.99865964755004999</c:v>
                </c:pt>
                <c:pt idx="2314">
                  <c:v>0.98009279830975105</c:v>
                </c:pt>
                <c:pt idx="2315">
                  <c:v>0.99977590848754005</c:v>
                </c:pt>
                <c:pt idx="2316">
                  <c:v>0.99865964755004999</c:v>
                </c:pt>
                <c:pt idx="2317">
                  <c:v>0.99865964755004999</c:v>
                </c:pt>
                <c:pt idx="2318">
                  <c:v>0.99865964755004999</c:v>
                </c:pt>
                <c:pt idx="2319">
                  <c:v>0.97505301993331395</c:v>
                </c:pt>
                <c:pt idx="2320">
                  <c:v>0.99865964755004999</c:v>
                </c:pt>
                <c:pt idx="2321">
                  <c:v>0.97505301993331395</c:v>
                </c:pt>
                <c:pt idx="2322">
                  <c:v>0.99865964755004999</c:v>
                </c:pt>
                <c:pt idx="2323">
                  <c:v>0.99810606512056599</c:v>
                </c:pt>
                <c:pt idx="2324">
                  <c:v>0.99865964755004999</c:v>
                </c:pt>
                <c:pt idx="2325">
                  <c:v>0.99865964755004999</c:v>
                </c:pt>
                <c:pt idx="2326">
                  <c:v>0.97505301993331395</c:v>
                </c:pt>
                <c:pt idx="2327">
                  <c:v>0.98009279830975105</c:v>
                </c:pt>
                <c:pt idx="2328">
                  <c:v>0.99977590848754005</c:v>
                </c:pt>
                <c:pt idx="2329">
                  <c:v>0.99810606512056599</c:v>
                </c:pt>
                <c:pt idx="2330">
                  <c:v>0.98009279830975105</c:v>
                </c:pt>
                <c:pt idx="2331">
                  <c:v>0.97505301993331395</c:v>
                </c:pt>
                <c:pt idx="2332">
                  <c:v>0.98009279830975105</c:v>
                </c:pt>
                <c:pt idx="2333">
                  <c:v>0.98009279830975105</c:v>
                </c:pt>
                <c:pt idx="2334">
                  <c:v>0.99865964755004999</c:v>
                </c:pt>
                <c:pt idx="2335">
                  <c:v>0.99810606512056599</c:v>
                </c:pt>
                <c:pt idx="2336">
                  <c:v>0.99865964755004999</c:v>
                </c:pt>
                <c:pt idx="2337">
                  <c:v>0.98009279830975105</c:v>
                </c:pt>
                <c:pt idx="2338">
                  <c:v>0.97505301993331395</c:v>
                </c:pt>
                <c:pt idx="2339">
                  <c:v>0.98009279830975105</c:v>
                </c:pt>
                <c:pt idx="2340">
                  <c:v>0.99810606512056599</c:v>
                </c:pt>
                <c:pt idx="2341">
                  <c:v>0.97505301993331395</c:v>
                </c:pt>
                <c:pt idx="2342">
                  <c:v>0.98009279830975105</c:v>
                </c:pt>
                <c:pt idx="2343">
                  <c:v>0.99865964755004999</c:v>
                </c:pt>
                <c:pt idx="2344">
                  <c:v>0.99810606512056599</c:v>
                </c:pt>
                <c:pt idx="2345">
                  <c:v>0.97505301993331395</c:v>
                </c:pt>
                <c:pt idx="2346">
                  <c:v>0.99865964755004999</c:v>
                </c:pt>
                <c:pt idx="2347">
                  <c:v>0.98009279830975105</c:v>
                </c:pt>
                <c:pt idx="2348">
                  <c:v>0.98009279830975105</c:v>
                </c:pt>
                <c:pt idx="2349">
                  <c:v>0.98009279830975105</c:v>
                </c:pt>
                <c:pt idx="2350">
                  <c:v>0.99772892030019</c:v>
                </c:pt>
                <c:pt idx="2351">
                  <c:v>0.99810606512056599</c:v>
                </c:pt>
                <c:pt idx="2352">
                  <c:v>0.98009279830975105</c:v>
                </c:pt>
                <c:pt idx="2353">
                  <c:v>0.97505301993331395</c:v>
                </c:pt>
                <c:pt idx="2354">
                  <c:v>0.98009279830975105</c:v>
                </c:pt>
                <c:pt idx="2355">
                  <c:v>0.99810606512056599</c:v>
                </c:pt>
                <c:pt idx="2356">
                  <c:v>0.99865964755004999</c:v>
                </c:pt>
                <c:pt idx="2357">
                  <c:v>0.99810606512056599</c:v>
                </c:pt>
                <c:pt idx="2358">
                  <c:v>0.99865964755004999</c:v>
                </c:pt>
                <c:pt idx="2359">
                  <c:v>0.98009279830975105</c:v>
                </c:pt>
                <c:pt idx="2360">
                  <c:v>0.98009279830975105</c:v>
                </c:pt>
                <c:pt idx="2361">
                  <c:v>0.99865964755004999</c:v>
                </c:pt>
                <c:pt idx="2362">
                  <c:v>0.98009279830975105</c:v>
                </c:pt>
                <c:pt idx="2363">
                  <c:v>0.99810606512056599</c:v>
                </c:pt>
                <c:pt idx="2364">
                  <c:v>0.99772892030019</c:v>
                </c:pt>
                <c:pt idx="2365">
                  <c:v>0.99865964755004999</c:v>
                </c:pt>
                <c:pt idx="2366">
                  <c:v>0.99865964755004999</c:v>
                </c:pt>
                <c:pt idx="2367">
                  <c:v>0.99865964755004999</c:v>
                </c:pt>
                <c:pt idx="2368">
                  <c:v>0.99810606512056599</c:v>
                </c:pt>
                <c:pt idx="2369">
                  <c:v>0.97505301993331395</c:v>
                </c:pt>
                <c:pt idx="2370">
                  <c:v>0.99977590848754005</c:v>
                </c:pt>
                <c:pt idx="2371">
                  <c:v>0.99810606512056599</c:v>
                </c:pt>
                <c:pt idx="2372">
                  <c:v>0.98009279830975105</c:v>
                </c:pt>
                <c:pt idx="2373">
                  <c:v>0.99865964755004999</c:v>
                </c:pt>
                <c:pt idx="2374">
                  <c:v>0.99865964755004999</c:v>
                </c:pt>
                <c:pt idx="2375">
                  <c:v>0.98009279830975105</c:v>
                </c:pt>
                <c:pt idx="2376">
                  <c:v>0.98009279830975105</c:v>
                </c:pt>
                <c:pt idx="2377">
                  <c:v>0.98009279830975105</c:v>
                </c:pt>
                <c:pt idx="2378">
                  <c:v>0.99810606512056599</c:v>
                </c:pt>
                <c:pt idx="2379">
                  <c:v>0.98009279830975105</c:v>
                </c:pt>
                <c:pt idx="2380">
                  <c:v>0.99181255835294002</c:v>
                </c:pt>
                <c:pt idx="2381">
                  <c:v>0.98009279830975105</c:v>
                </c:pt>
                <c:pt idx="2382">
                  <c:v>0.99865964755004999</c:v>
                </c:pt>
                <c:pt idx="2383">
                  <c:v>0.98009279830975105</c:v>
                </c:pt>
                <c:pt idx="2384">
                  <c:v>0.98009279830975105</c:v>
                </c:pt>
                <c:pt idx="2385">
                  <c:v>0.99865964755004999</c:v>
                </c:pt>
                <c:pt idx="2386">
                  <c:v>0.99865964755004999</c:v>
                </c:pt>
                <c:pt idx="2387">
                  <c:v>0.98009279830975105</c:v>
                </c:pt>
                <c:pt idx="2388">
                  <c:v>0.99977590848754005</c:v>
                </c:pt>
                <c:pt idx="2389">
                  <c:v>0.97505301993331395</c:v>
                </c:pt>
                <c:pt idx="2390">
                  <c:v>0.99865964755004999</c:v>
                </c:pt>
                <c:pt idx="2391">
                  <c:v>0.99865964755004999</c:v>
                </c:pt>
                <c:pt idx="2392">
                  <c:v>0.99865964755004999</c:v>
                </c:pt>
                <c:pt idx="2393">
                  <c:v>0.98009279830975105</c:v>
                </c:pt>
                <c:pt idx="2394">
                  <c:v>0.97505301993331395</c:v>
                </c:pt>
                <c:pt idx="2395">
                  <c:v>0.99772892030019</c:v>
                </c:pt>
                <c:pt idx="2396">
                  <c:v>0.99977590848754005</c:v>
                </c:pt>
                <c:pt idx="2397">
                  <c:v>0.98009279830975105</c:v>
                </c:pt>
                <c:pt idx="2398">
                  <c:v>0.98009279830975105</c:v>
                </c:pt>
                <c:pt idx="2399">
                  <c:v>0.99810606512056599</c:v>
                </c:pt>
                <c:pt idx="2400">
                  <c:v>0.99810606512056599</c:v>
                </c:pt>
                <c:pt idx="2401">
                  <c:v>0.98009279830975105</c:v>
                </c:pt>
                <c:pt idx="2402">
                  <c:v>0.97505301993331395</c:v>
                </c:pt>
                <c:pt idx="2403">
                  <c:v>0.99810606512056599</c:v>
                </c:pt>
                <c:pt idx="2404">
                  <c:v>0.99810606512056599</c:v>
                </c:pt>
                <c:pt idx="2405">
                  <c:v>0.98009279830975105</c:v>
                </c:pt>
                <c:pt idx="2406">
                  <c:v>0.98009279830975105</c:v>
                </c:pt>
                <c:pt idx="2407">
                  <c:v>0.99181255835294002</c:v>
                </c:pt>
                <c:pt idx="2408">
                  <c:v>0.98009279830975105</c:v>
                </c:pt>
                <c:pt idx="2409">
                  <c:v>0.98009279830975105</c:v>
                </c:pt>
                <c:pt idx="2410">
                  <c:v>0.99977590848754005</c:v>
                </c:pt>
                <c:pt idx="2411">
                  <c:v>0.99810606512056599</c:v>
                </c:pt>
                <c:pt idx="2412">
                  <c:v>0.99977590848754005</c:v>
                </c:pt>
                <c:pt idx="2413">
                  <c:v>0.99810606512056599</c:v>
                </c:pt>
                <c:pt idx="2414">
                  <c:v>0.99810606512056599</c:v>
                </c:pt>
                <c:pt idx="2415">
                  <c:v>0.99865964755004999</c:v>
                </c:pt>
                <c:pt idx="2416">
                  <c:v>0.99772892030019</c:v>
                </c:pt>
                <c:pt idx="2417">
                  <c:v>0.97505301993331395</c:v>
                </c:pt>
                <c:pt idx="2418">
                  <c:v>0.98009279830975105</c:v>
                </c:pt>
                <c:pt idx="2419">
                  <c:v>0.99865964755004999</c:v>
                </c:pt>
                <c:pt idx="2420">
                  <c:v>0.98009279830975105</c:v>
                </c:pt>
                <c:pt idx="2421">
                  <c:v>0.97505301993331395</c:v>
                </c:pt>
                <c:pt idx="2422">
                  <c:v>0.98009279830975105</c:v>
                </c:pt>
                <c:pt idx="2423">
                  <c:v>0.98009279830975105</c:v>
                </c:pt>
                <c:pt idx="2424">
                  <c:v>0.99865964755004999</c:v>
                </c:pt>
                <c:pt idx="2425">
                  <c:v>0.97505301993331395</c:v>
                </c:pt>
                <c:pt idx="2426">
                  <c:v>0.99865964755004999</c:v>
                </c:pt>
                <c:pt idx="2427">
                  <c:v>0.98009279830975105</c:v>
                </c:pt>
                <c:pt idx="2428">
                  <c:v>0.99810606512056599</c:v>
                </c:pt>
                <c:pt idx="2429">
                  <c:v>0.99865964755004999</c:v>
                </c:pt>
                <c:pt idx="2430">
                  <c:v>0.99865964755004999</c:v>
                </c:pt>
                <c:pt idx="2431">
                  <c:v>0.99865964755004999</c:v>
                </c:pt>
                <c:pt idx="2432">
                  <c:v>0.98009279830975105</c:v>
                </c:pt>
                <c:pt idx="2433">
                  <c:v>0.99810606512056599</c:v>
                </c:pt>
                <c:pt idx="2434">
                  <c:v>0.98009279830975105</c:v>
                </c:pt>
                <c:pt idx="2435">
                  <c:v>0.98009279830975105</c:v>
                </c:pt>
                <c:pt idx="2436">
                  <c:v>0.99865964755004999</c:v>
                </c:pt>
                <c:pt idx="2437">
                  <c:v>0.98009279830975105</c:v>
                </c:pt>
                <c:pt idx="2438">
                  <c:v>0.98009279830975105</c:v>
                </c:pt>
                <c:pt idx="2439">
                  <c:v>0.99977590848754005</c:v>
                </c:pt>
                <c:pt idx="2440">
                  <c:v>0.99977590848754005</c:v>
                </c:pt>
                <c:pt idx="2441">
                  <c:v>0.97505301993331395</c:v>
                </c:pt>
                <c:pt idx="2442">
                  <c:v>0.99977590848754005</c:v>
                </c:pt>
                <c:pt idx="2443">
                  <c:v>0.99810606512056599</c:v>
                </c:pt>
                <c:pt idx="2444">
                  <c:v>0.99865964755004999</c:v>
                </c:pt>
                <c:pt idx="2445">
                  <c:v>0.98009279830975105</c:v>
                </c:pt>
                <c:pt idx="2446">
                  <c:v>0.99810606512056599</c:v>
                </c:pt>
                <c:pt idx="2447">
                  <c:v>0.99772892030019</c:v>
                </c:pt>
                <c:pt idx="2448">
                  <c:v>0.97505301993331395</c:v>
                </c:pt>
                <c:pt idx="2449">
                  <c:v>0.98009279830975105</c:v>
                </c:pt>
                <c:pt idx="2450">
                  <c:v>0.98009279830975105</c:v>
                </c:pt>
                <c:pt idx="2451">
                  <c:v>0.97505301993331395</c:v>
                </c:pt>
                <c:pt idx="2452">
                  <c:v>0.98009279830975105</c:v>
                </c:pt>
                <c:pt idx="2453">
                  <c:v>0.99977590848754005</c:v>
                </c:pt>
                <c:pt idx="2454">
                  <c:v>0.98009279830975105</c:v>
                </c:pt>
                <c:pt idx="2455">
                  <c:v>0.99977590848754005</c:v>
                </c:pt>
                <c:pt idx="2456">
                  <c:v>0.97505301993331395</c:v>
                </c:pt>
                <c:pt idx="2457">
                  <c:v>0.98009279830975105</c:v>
                </c:pt>
                <c:pt idx="2458">
                  <c:v>0.99977590848754005</c:v>
                </c:pt>
                <c:pt idx="2459">
                  <c:v>0.97505301993331395</c:v>
                </c:pt>
                <c:pt idx="2460">
                  <c:v>0.97505301993331395</c:v>
                </c:pt>
                <c:pt idx="2461">
                  <c:v>0.97505301993331395</c:v>
                </c:pt>
                <c:pt idx="2462">
                  <c:v>0.98009279830975105</c:v>
                </c:pt>
                <c:pt idx="2463">
                  <c:v>0.99865964755004999</c:v>
                </c:pt>
                <c:pt idx="2464">
                  <c:v>0.99865964755004999</c:v>
                </c:pt>
                <c:pt idx="2465">
                  <c:v>0.99865964755004999</c:v>
                </c:pt>
                <c:pt idx="2466">
                  <c:v>0.99865964755004999</c:v>
                </c:pt>
                <c:pt idx="2467">
                  <c:v>0.99810606512056599</c:v>
                </c:pt>
                <c:pt idx="2468">
                  <c:v>0.99865964755004999</c:v>
                </c:pt>
                <c:pt idx="2469">
                  <c:v>0.98009279830975105</c:v>
                </c:pt>
                <c:pt idx="2470">
                  <c:v>0.99772892030019</c:v>
                </c:pt>
                <c:pt idx="2471">
                  <c:v>0.99977590848754005</c:v>
                </c:pt>
                <c:pt idx="2472">
                  <c:v>0.99865964755004999</c:v>
                </c:pt>
                <c:pt idx="2473">
                  <c:v>0.99865964755004999</c:v>
                </c:pt>
                <c:pt idx="2474">
                  <c:v>0.98009279830975105</c:v>
                </c:pt>
                <c:pt idx="2475">
                  <c:v>0.98009279830975105</c:v>
                </c:pt>
                <c:pt idx="2476">
                  <c:v>0.98009279830975105</c:v>
                </c:pt>
                <c:pt idx="2477">
                  <c:v>0.99977590848754005</c:v>
                </c:pt>
                <c:pt idx="2478">
                  <c:v>0.97505301993331395</c:v>
                </c:pt>
                <c:pt idx="2479">
                  <c:v>0.99810606512056599</c:v>
                </c:pt>
                <c:pt idx="2480">
                  <c:v>0.97505301993331395</c:v>
                </c:pt>
                <c:pt idx="2481">
                  <c:v>0.97505301993331395</c:v>
                </c:pt>
                <c:pt idx="2482">
                  <c:v>0.99977590848754005</c:v>
                </c:pt>
                <c:pt idx="2483">
                  <c:v>0.99865964755004999</c:v>
                </c:pt>
                <c:pt idx="2484">
                  <c:v>0.99865964755004999</c:v>
                </c:pt>
                <c:pt idx="2485">
                  <c:v>0.98009279830975105</c:v>
                </c:pt>
                <c:pt idx="2486">
                  <c:v>0.97505301993331395</c:v>
                </c:pt>
                <c:pt idx="2487">
                  <c:v>0.98009279830975105</c:v>
                </c:pt>
                <c:pt idx="2488">
                  <c:v>0.99977590848754005</c:v>
                </c:pt>
                <c:pt idx="2489">
                  <c:v>0.99977590848754005</c:v>
                </c:pt>
                <c:pt idx="2490">
                  <c:v>0.97505301993331395</c:v>
                </c:pt>
                <c:pt idx="2491">
                  <c:v>0.98009279830975105</c:v>
                </c:pt>
                <c:pt idx="2492">
                  <c:v>0.99865964755004999</c:v>
                </c:pt>
                <c:pt idx="2493">
                  <c:v>0.99865964755004999</c:v>
                </c:pt>
                <c:pt idx="2494">
                  <c:v>0.98009279830975105</c:v>
                </c:pt>
                <c:pt idx="2495">
                  <c:v>0.98009279830975105</c:v>
                </c:pt>
                <c:pt idx="2496">
                  <c:v>0.97505301993331395</c:v>
                </c:pt>
                <c:pt idx="2497">
                  <c:v>0.99810606512056599</c:v>
                </c:pt>
                <c:pt idx="2498">
                  <c:v>0.99772892030019</c:v>
                </c:pt>
                <c:pt idx="2499">
                  <c:v>0.99977590848754005</c:v>
                </c:pt>
                <c:pt idx="2500">
                  <c:v>0.98009279830975105</c:v>
                </c:pt>
                <c:pt idx="2501">
                  <c:v>0.99810606512056599</c:v>
                </c:pt>
                <c:pt idx="2502">
                  <c:v>0.98009279830975105</c:v>
                </c:pt>
                <c:pt idx="2503">
                  <c:v>0.97505301993331395</c:v>
                </c:pt>
                <c:pt idx="2504">
                  <c:v>0.98009279830975105</c:v>
                </c:pt>
                <c:pt idx="2505">
                  <c:v>0.97505301993331395</c:v>
                </c:pt>
                <c:pt idx="2506">
                  <c:v>0.97505301993331395</c:v>
                </c:pt>
                <c:pt idx="2507">
                  <c:v>0.97505301993331395</c:v>
                </c:pt>
                <c:pt idx="2508">
                  <c:v>0.99865964755004999</c:v>
                </c:pt>
                <c:pt idx="2509">
                  <c:v>0.97505301993331395</c:v>
                </c:pt>
                <c:pt idx="2510">
                  <c:v>0.98009279830975105</c:v>
                </c:pt>
                <c:pt idx="2511">
                  <c:v>0.98009279830975105</c:v>
                </c:pt>
                <c:pt idx="2512">
                  <c:v>0.99865964755004999</c:v>
                </c:pt>
                <c:pt idx="2513">
                  <c:v>0.98009279830975105</c:v>
                </c:pt>
                <c:pt idx="2514">
                  <c:v>0.99865964755004999</c:v>
                </c:pt>
                <c:pt idx="2515">
                  <c:v>0.98009279830975105</c:v>
                </c:pt>
                <c:pt idx="2516">
                  <c:v>0.99810606512056599</c:v>
                </c:pt>
                <c:pt idx="2517">
                  <c:v>0.99181255835294002</c:v>
                </c:pt>
                <c:pt idx="2518">
                  <c:v>0.99810606512056599</c:v>
                </c:pt>
                <c:pt idx="2519">
                  <c:v>0.99810606512056599</c:v>
                </c:pt>
                <c:pt idx="2520">
                  <c:v>0.98009279830975105</c:v>
                </c:pt>
                <c:pt idx="2521">
                  <c:v>0.99977590848754005</c:v>
                </c:pt>
                <c:pt idx="2522">
                  <c:v>0.97505301993331395</c:v>
                </c:pt>
                <c:pt idx="2523">
                  <c:v>0.98009279830975105</c:v>
                </c:pt>
                <c:pt idx="2524">
                  <c:v>0.99977590848754005</c:v>
                </c:pt>
                <c:pt idx="2525">
                  <c:v>0.99810606512056599</c:v>
                </c:pt>
                <c:pt idx="2526">
                  <c:v>0.98009279830975105</c:v>
                </c:pt>
                <c:pt idx="2527">
                  <c:v>0.98009279830975105</c:v>
                </c:pt>
                <c:pt idx="2528">
                  <c:v>0.99977590848754005</c:v>
                </c:pt>
                <c:pt idx="2529">
                  <c:v>0.98009279830975105</c:v>
                </c:pt>
                <c:pt idx="2530">
                  <c:v>0.99810606512056599</c:v>
                </c:pt>
                <c:pt idx="2531">
                  <c:v>0.99810606512056599</c:v>
                </c:pt>
                <c:pt idx="2532">
                  <c:v>0.98009279830975105</c:v>
                </c:pt>
                <c:pt idx="2533">
                  <c:v>0.99810606512056599</c:v>
                </c:pt>
                <c:pt idx="2534">
                  <c:v>0.98009279830975105</c:v>
                </c:pt>
                <c:pt idx="2535">
                  <c:v>0.99977590848754005</c:v>
                </c:pt>
                <c:pt idx="2536">
                  <c:v>0.98009279830975105</c:v>
                </c:pt>
                <c:pt idx="2537">
                  <c:v>0.99865964755004999</c:v>
                </c:pt>
                <c:pt idx="2538">
                  <c:v>0.99810606512056599</c:v>
                </c:pt>
                <c:pt idx="2539">
                  <c:v>0.98009279830975105</c:v>
                </c:pt>
                <c:pt idx="2540">
                  <c:v>0.98009279830975105</c:v>
                </c:pt>
                <c:pt idx="2541">
                  <c:v>0.97505301993331395</c:v>
                </c:pt>
                <c:pt idx="2542">
                  <c:v>0.99772892030019</c:v>
                </c:pt>
                <c:pt idx="2543">
                  <c:v>0.97505301993331395</c:v>
                </c:pt>
                <c:pt idx="2544">
                  <c:v>0.99865964755004999</c:v>
                </c:pt>
                <c:pt idx="2545">
                  <c:v>0.98009279830975105</c:v>
                </c:pt>
                <c:pt idx="2546">
                  <c:v>0.99810606512056599</c:v>
                </c:pt>
                <c:pt idx="2547">
                  <c:v>0.99865964755004999</c:v>
                </c:pt>
                <c:pt idx="2548">
                  <c:v>0.98009279830975105</c:v>
                </c:pt>
                <c:pt idx="2549">
                  <c:v>0.99977590848754005</c:v>
                </c:pt>
                <c:pt idx="2550">
                  <c:v>0.99810606512056599</c:v>
                </c:pt>
                <c:pt idx="2551">
                  <c:v>0.99865964755004999</c:v>
                </c:pt>
                <c:pt idx="2552">
                  <c:v>0.99810606512056599</c:v>
                </c:pt>
                <c:pt idx="2553">
                  <c:v>0.98009279830975105</c:v>
                </c:pt>
                <c:pt idx="2554">
                  <c:v>0.99977590848754005</c:v>
                </c:pt>
                <c:pt idx="2555">
                  <c:v>0.99810606512056599</c:v>
                </c:pt>
                <c:pt idx="2556">
                  <c:v>0.97505301993331395</c:v>
                </c:pt>
                <c:pt idx="2557">
                  <c:v>0.99810606512056599</c:v>
                </c:pt>
                <c:pt idx="2558">
                  <c:v>0.97505301993331395</c:v>
                </c:pt>
                <c:pt idx="2559">
                  <c:v>0.99865964755004999</c:v>
                </c:pt>
                <c:pt idx="2560">
                  <c:v>0.97505301993331395</c:v>
                </c:pt>
                <c:pt idx="2561">
                  <c:v>0.99810606512056599</c:v>
                </c:pt>
                <c:pt idx="2562">
                  <c:v>0.98009279830975105</c:v>
                </c:pt>
                <c:pt idx="2563">
                  <c:v>0.99772892030019</c:v>
                </c:pt>
                <c:pt idx="2564">
                  <c:v>0.99810606512056599</c:v>
                </c:pt>
                <c:pt idx="2565">
                  <c:v>0.99865964755004999</c:v>
                </c:pt>
                <c:pt idx="2566">
                  <c:v>0.98009279830975105</c:v>
                </c:pt>
                <c:pt idx="2567">
                  <c:v>0.99810606512056599</c:v>
                </c:pt>
                <c:pt idx="2568">
                  <c:v>0.98009279830975105</c:v>
                </c:pt>
                <c:pt idx="2569">
                  <c:v>0.99865964755004999</c:v>
                </c:pt>
                <c:pt idx="2570">
                  <c:v>0.98009279830975105</c:v>
                </c:pt>
                <c:pt idx="2571">
                  <c:v>0.99865964755004999</c:v>
                </c:pt>
                <c:pt idx="2572">
                  <c:v>0.99865964755004999</c:v>
                </c:pt>
                <c:pt idx="2573">
                  <c:v>0.98009279830975105</c:v>
                </c:pt>
                <c:pt idx="2574">
                  <c:v>0.99865964755004999</c:v>
                </c:pt>
                <c:pt idx="2575">
                  <c:v>0.99977590848754005</c:v>
                </c:pt>
                <c:pt idx="2576">
                  <c:v>0.97505301993331395</c:v>
                </c:pt>
                <c:pt idx="2577">
                  <c:v>0.99865964755004999</c:v>
                </c:pt>
                <c:pt idx="2578">
                  <c:v>0.99865964755004999</c:v>
                </c:pt>
                <c:pt idx="2579">
                  <c:v>0.97505301993331395</c:v>
                </c:pt>
                <c:pt idx="2580">
                  <c:v>0.99810606512056599</c:v>
                </c:pt>
                <c:pt idx="2581">
                  <c:v>0.99977590848754005</c:v>
                </c:pt>
                <c:pt idx="2582">
                  <c:v>0.99865964755004999</c:v>
                </c:pt>
                <c:pt idx="2583">
                  <c:v>0.97505301993331395</c:v>
                </c:pt>
                <c:pt idx="2584">
                  <c:v>0.99865964755004999</c:v>
                </c:pt>
                <c:pt idx="2585">
                  <c:v>0.99810606512056599</c:v>
                </c:pt>
                <c:pt idx="2586">
                  <c:v>0.98009279830975105</c:v>
                </c:pt>
                <c:pt idx="2587">
                  <c:v>0.99865964755004999</c:v>
                </c:pt>
                <c:pt idx="2588">
                  <c:v>0.97505301993331395</c:v>
                </c:pt>
                <c:pt idx="2589">
                  <c:v>0.99977590848754005</c:v>
                </c:pt>
                <c:pt idx="2590">
                  <c:v>0.99810606512056599</c:v>
                </c:pt>
                <c:pt idx="2591">
                  <c:v>0.99977590848754005</c:v>
                </c:pt>
                <c:pt idx="2592">
                  <c:v>0.99977590848754005</c:v>
                </c:pt>
                <c:pt idx="2593">
                  <c:v>0.99865964755004999</c:v>
                </c:pt>
                <c:pt idx="2594">
                  <c:v>0.99865964755004999</c:v>
                </c:pt>
                <c:pt idx="2595">
                  <c:v>0.99865964755004999</c:v>
                </c:pt>
                <c:pt idx="2596">
                  <c:v>0.98009279830975105</c:v>
                </c:pt>
                <c:pt idx="2597">
                  <c:v>0.98009279830975105</c:v>
                </c:pt>
                <c:pt idx="2598">
                  <c:v>0.98009279830975105</c:v>
                </c:pt>
                <c:pt idx="2599">
                  <c:v>0.98009279830975105</c:v>
                </c:pt>
                <c:pt idx="2600">
                  <c:v>0.97505301993331395</c:v>
                </c:pt>
                <c:pt idx="2601">
                  <c:v>0.99865964755004999</c:v>
                </c:pt>
                <c:pt idx="2602">
                  <c:v>0.99810606512056599</c:v>
                </c:pt>
                <c:pt idx="2603">
                  <c:v>0.99810606512056599</c:v>
                </c:pt>
                <c:pt idx="2604">
                  <c:v>0.99810606512056599</c:v>
                </c:pt>
                <c:pt idx="2605">
                  <c:v>0.97505301993331395</c:v>
                </c:pt>
                <c:pt idx="2606">
                  <c:v>0.98009279830975105</c:v>
                </c:pt>
                <c:pt idx="2607">
                  <c:v>0.99977590848754005</c:v>
                </c:pt>
                <c:pt idx="2608">
                  <c:v>0.99865964755004999</c:v>
                </c:pt>
                <c:pt idx="2609">
                  <c:v>0.97505301993331395</c:v>
                </c:pt>
                <c:pt idx="2610">
                  <c:v>0.97505301993331395</c:v>
                </c:pt>
                <c:pt idx="2611">
                  <c:v>0.98009279830975105</c:v>
                </c:pt>
                <c:pt idx="2612">
                  <c:v>0.99865964755004999</c:v>
                </c:pt>
                <c:pt idx="2613">
                  <c:v>0.99810606512056599</c:v>
                </c:pt>
                <c:pt idx="2614">
                  <c:v>0.99977590848754005</c:v>
                </c:pt>
                <c:pt idx="2615">
                  <c:v>0.99865964755004999</c:v>
                </c:pt>
                <c:pt idx="2616">
                  <c:v>0.99865964755004999</c:v>
                </c:pt>
                <c:pt idx="2617">
                  <c:v>0.99865964755004999</c:v>
                </c:pt>
                <c:pt idx="2618">
                  <c:v>0.99810606512056599</c:v>
                </c:pt>
                <c:pt idx="2619">
                  <c:v>0.99977590848754005</c:v>
                </c:pt>
                <c:pt idx="2620">
                  <c:v>0.98009279830975105</c:v>
                </c:pt>
                <c:pt idx="2621">
                  <c:v>0.99977590848754005</c:v>
                </c:pt>
                <c:pt idx="2622">
                  <c:v>0.98009279830975105</c:v>
                </c:pt>
                <c:pt idx="2623">
                  <c:v>0.99865964755004999</c:v>
                </c:pt>
                <c:pt idx="2624">
                  <c:v>0.98009279830975105</c:v>
                </c:pt>
                <c:pt idx="2625">
                  <c:v>0.98009279830975105</c:v>
                </c:pt>
                <c:pt idx="2626">
                  <c:v>0.99977590848754005</c:v>
                </c:pt>
                <c:pt idx="2627">
                  <c:v>0.99977590848754005</c:v>
                </c:pt>
                <c:pt idx="2628">
                  <c:v>0.99865964755004999</c:v>
                </c:pt>
                <c:pt idx="2629">
                  <c:v>0.99865964755004999</c:v>
                </c:pt>
                <c:pt idx="2630">
                  <c:v>0.99977590848754005</c:v>
                </c:pt>
                <c:pt idx="2631">
                  <c:v>0.99865964755004999</c:v>
                </c:pt>
                <c:pt idx="2632">
                  <c:v>0.98009279830975105</c:v>
                </c:pt>
                <c:pt idx="2633">
                  <c:v>0.98009279830975105</c:v>
                </c:pt>
                <c:pt idx="2634">
                  <c:v>0.99810606512056599</c:v>
                </c:pt>
                <c:pt idx="2635">
                  <c:v>0.99865964755004999</c:v>
                </c:pt>
                <c:pt idx="2636">
                  <c:v>0.98009279830975105</c:v>
                </c:pt>
                <c:pt idx="2637">
                  <c:v>0.99810606512056599</c:v>
                </c:pt>
                <c:pt idx="2638">
                  <c:v>0.97505301993331395</c:v>
                </c:pt>
                <c:pt idx="2639">
                  <c:v>0.98009279830975105</c:v>
                </c:pt>
                <c:pt idx="2640">
                  <c:v>0.98009279830975105</c:v>
                </c:pt>
                <c:pt idx="2641">
                  <c:v>0.99772892030019</c:v>
                </c:pt>
                <c:pt idx="2642">
                  <c:v>0.99865964755004999</c:v>
                </c:pt>
                <c:pt idx="2643">
                  <c:v>0.99181255835294002</c:v>
                </c:pt>
                <c:pt idx="2644">
                  <c:v>0.99810606512056599</c:v>
                </c:pt>
                <c:pt idx="2645">
                  <c:v>0.99865964755004999</c:v>
                </c:pt>
                <c:pt idx="2646">
                  <c:v>0.99865964755004999</c:v>
                </c:pt>
                <c:pt idx="2647">
                  <c:v>0.98009279830975105</c:v>
                </c:pt>
                <c:pt idx="2648">
                  <c:v>0.99865964755004999</c:v>
                </c:pt>
                <c:pt idx="2649">
                  <c:v>0.99865964755004999</c:v>
                </c:pt>
                <c:pt idx="2650">
                  <c:v>0.98009279830975105</c:v>
                </c:pt>
                <c:pt idx="2651">
                  <c:v>0.98009279830975105</c:v>
                </c:pt>
                <c:pt idx="2652">
                  <c:v>0.98009279830975105</c:v>
                </c:pt>
                <c:pt idx="2653">
                  <c:v>0.98009279830975105</c:v>
                </c:pt>
                <c:pt idx="2654">
                  <c:v>0.99181255835294002</c:v>
                </c:pt>
                <c:pt idx="2655">
                  <c:v>0.99865964755004999</c:v>
                </c:pt>
                <c:pt idx="2656">
                  <c:v>0.99977590848754005</c:v>
                </c:pt>
                <c:pt idx="2657">
                  <c:v>0.97505301993331395</c:v>
                </c:pt>
                <c:pt idx="2658">
                  <c:v>0.98009279830975105</c:v>
                </c:pt>
                <c:pt idx="2659">
                  <c:v>0.99977590848754005</c:v>
                </c:pt>
                <c:pt idx="2660">
                  <c:v>0.98009279830975105</c:v>
                </c:pt>
                <c:pt idx="2661">
                  <c:v>0.99865964755004999</c:v>
                </c:pt>
                <c:pt idx="2662">
                  <c:v>0.97505301993331395</c:v>
                </c:pt>
                <c:pt idx="2663">
                  <c:v>0.98009279830975105</c:v>
                </c:pt>
                <c:pt idx="2664">
                  <c:v>0.99810606512056599</c:v>
                </c:pt>
                <c:pt idx="2665">
                  <c:v>0.99865964755004999</c:v>
                </c:pt>
                <c:pt idx="2666">
                  <c:v>0.99977590848754005</c:v>
                </c:pt>
                <c:pt idx="2667">
                  <c:v>0.99810606512056599</c:v>
                </c:pt>
                <c:pt idx="2668">
                  <c:v>0.97505301993331395</c:v>
                </c:pt>
                <c:pt idx="2669">
                  <c:v>0.99865964755004999</c:v>
                </c:pt>
                <c:pt idx="2670">
                  <c:v>0.99810606512056599</c:v>
                </c:pt>
                <c:pt idx="2671">
                  <c:v>0.99810606512056599</c:v>
                </c:pt>
                <c:pt idx="2672">
                  <c:v>0.98009279830975105</c:v>
                </c:pt>
                <c:pt idx="2673">
                  <c:v>0.99865964755004999</c:v>
                </c:pt>
                <c:pt idx="2674">
                  <c:v>0.99865964755004999</c:v>
                </c:pt>
                <c:pt idx="2675">
                  <c:v>0.99810606512056599</c:v>
                </c:pt>
                <c:pt idx="2676">
                  <c:v>0.99810606512056599</c:v>
                </c:pt>
                <c:pt idx="2677">
                  <c:v>0.98009279830975105</c:v>
                </c:pt>
                <c:pt idx="2678">
                  <c:v>0.98009279830975105</c:v>
                </c:pt>
                <c:pt idx="2679">
                  <c:v>0.99810606512056599</c:v>
                </c:pt>
                <c:pt idx="2680">
                  <c:v>0.99865964755004999</c:v>
                </c:pt>
                <c:pt idx="2681">
                  <c:v>0.97505301993331395</c:v>
                </c:pt>
                <c:pt idx="2682">
                  <c:v>0.99865964755004999</c:v>
                </c:pt>
                <c:pt idx="2683">
                  <c:v>0.99977590848754005</c:v>
                </c:pt>
                <c:pt idx="2684">
                  <c:v>0.99810606512056599</c:v>
                </c:pt>
                <c:pt idx="2685">
                  <c:v>0.98009279830975105</c:v>
                </c:pt>
                <c:pt idx="2686">
                  <c:v>0.99865964755004999</c:v>
                </c:pt>
                <c:pt idx="2687">
                  <c:v>0.99865964755004999</c:v>
                </c:pt>
                <c:pt idx="2688">
                  <c:v>0.99977590848754005</c:v>
                </c:pt>
                <c:pt idx="2689">
                  <c:v>0.99865964755004999</c:v>
                </c:pt>
                <c:pt idx="2690">
                  <c:v>0.99977590848754005</c:v>
                </c:pt>
                <c:pt idx="2691">
                  <c:v>0.98009279830975105</c:v>
                </c:pt>
                <c:pt idx="2692">
                  <c:v>0.99810606512056599</c:v>
                </c:pt>
                <c:pt idx="2693">
                  <c:v>0.99810606512056599</c:v>
                </c:pt>
                <c:pt idx="2694">
                  <c:v>0.98009279830975105</c:v>
                </c:pt>
                <c:pt idx="2695">
                  <c:v>0.98009279830975105</c:v>
                </c:pt>
                <c:pt idx="2696">
                  <c:v>0.98009279830975105</c:v>
                </c:pt>
                <c:pt idx="2697">
                  <c:v>0.98009279830975105</c:v>
                </c:pt>
                <c:pt idx="2698">
                  <c:v>0.99977590848754005</c:v>
                </c:pt>
                <c:pt idx="2699">
                  <c:v>0.99865964755004999</c:v>
                </c:pt>
                <c:pt idx="2700">
                  <c:v>0.99977590848754005</c:v>
                </c:pt>
                <c:pt idx="2701">
                  <c:v>0.97505301993331395</c:v>
                </c:pt>
                <c:pt idx="2702">
                  <c:v>0.99810606512056599</c:v>
                </c:pt>
                <c:pt idx="2703">
                  <c:v>0.99810606512056599</c:v>
                </c:pt>
                <c:pt idx="2704">
                  <c:v>0.97505301993331395</c:v>
                </c:pt>
                <c:pt idx="2705">
                  <c:v>0.99865964755004999</c:v>
                </c:pt>
                <c:pt idx="2706">
                  <c:v>0.99865964755004999</c:v>
                </c:pt>
                <c:pt idx="2707">
                  <c:v>0.98009279830975105</c:v>
                </c:pt>
                <c:pt idx="2708">
                  <c:v>0.99865964755004999</c:v>
                </c:pt>
                <c:pt idx="2709">
                  <c:v>0.98009279830975105</c:v>
                </c:pt>
                <c:pt idx="2710">
                  <c:v>0.99865964755004999</c:v>
                </c:pt>
                <c:pt idx="2711">
                  <c:v>0.99810606512056599</c:v>
                </c:pt>
                <c:pt idx="2712">
                  <c:v>0.98009279830975105</c:v>
                </c:pt>
                <c:pt idx="2713">
                  <c:v>0.98009279830975105</c:v>
                </c:pt>
                <c:pt idx="2714">
                  <c:v>0.99810606512056599</c:v>
                </c:pt>
                <c:pt idx="2715">
                  <c:v>0.98009279830975105</c:v>
                </c:pt>
                <c:pt idx="2716">
                  <c:v>0.99181255835294002</c:v>
                </c:pt>
                <c:pt idx="2717">
                  <c:v>0.99810606512056599</c:v>
                </c:pt>
                <c:pt idx="2718">
                  <c:v>0.98009279830975105</c:v>
                </c:pt>
                <c:pt idx="2719">
                  <c:v>0.98009279830975105</c:v>
                </c:pt>
                <c:pt idx="2720">
                  <c:v>0.97505301993331395</c:v>
                </c:pt>
                <c:pt idx="2721">
                  <c:v>0.99977590848754005</c:v>
                </c:pt>
                <c:pt idx="2722">
                  <c:v>0.99810606512056599</c:v>
                </c:pt>
                <c:pt idx="2723">
                  <c:v>0.99865964755004999</c:v>
                </c:pt>
                <c:pt idx="2724">
                  <c:v>0.98009279830975105</c:v>
                </c:pt>
                <c:pt idx="2725">
                  <c:v>0.99865964755004999</c:v>
                </c:pt>
                <c:pt idx="2726">
                  <c:v>0.99810606512056599</c:v>
                </c:pt>
                <c:pt idx="2727">
                  <c:v>0.99810606512056599</c:v>
                </c:pt>
                <c:pt idx="2728">
                  <c:v>0.99865964755004999</c:v>
                </c:pt>
                <c:pt idx="2729">
                  <c:v>0.97505301993331395</c:v>
                </c:pt>
                <c:pt idx="2730">
                  <c:v>0.99865964755004999</c:v>
                </c:pt>
                <c:pt idx="2731">
                  <c:v>0.97505301993331395</c:v>
                </c:pt>
                <c:pt idx="2732">
                  <c:v>0.99865964755004999</c:v>
                </c:pt>
                <c:pt idx="2733">
                  <c:v>0.99810606512056599</c:v>
                </c:pt>
                <c:pt idx="2734">
                  <c:v>0.98009279830975105</c:v>
                </c:pt>
                <c:pt idx="2735">
                  <c:v>0.97505301993331395</c:v>
                </c:pt>
                <c:pt idx="2736">
                  <c:v>0.97505301993331395</c:v>
                </c:pt>
                <c:pt idx="2737">
                  <c:v>0.99810606512056599</c:v>
                </c:pt>
                <c:pt idx="2738">
                  <c:v>0.98009279830975105</c:v>
                </c:pt>
                <c:pt idx="2739">
                  <c:v>0.98009279830975105</c:v>
                </c:pt>
                <c:pt idx="2740">
                  <c:v>0.99810606512056599</c:v>
                </c:pt>
                <c:pt idx="2741">
                  <c:v>0.98009279830975105</c:v>
                </c:pt>
                <c:pt idx="2742">
                  <c:v>0.99865964755004999</c:v>
                </c:pt>
                <c:pt idx="2743">
                  <c:v>0.99977590848754005</c:v>
                </c:pt>
                <c:pt idx="2744">
                  <c:v>0.99865964755004999</c:v>
                </c:pt>
                <c:pt idx="2745">
                  <c:v>0.97505301993331395</c:v>
                </c:pt>
                <c:pt idx="2746">
                  <c:v>0.99865964755004999</c:v>
                </c:pt>
                <c:pt idx="2747">
                  <c:v>0.97505301993331395</c:v>
                </c:pt>
                <c:pt idx="2748">
                  <c:v>0.99810606512056599</c:v>
                </c:pt>
                <c:pt idx="2749">
                  <c:v>0.99810606512056599</c:v>
                </c:pt>
                <c:pt idx="2750">
                  <c:v>0.99810606512056599</c:v>
                </c:pt>
                <c:pt idx="2751">
                  <c:v>0.98009279830975105</c:v>
                </c:pt>
                <c:pt idx="2752">
                  <c:v>0.99810606512056599</c:v>
                </c:pt>
                <c:pt idx="2753">
                  <c:v>0.97505301993331395</c:v>
                </c:pt>
                <c:pt idx="2754">
                  <c:v>0.98009279830975105</c:v>
                </c:pt>
                <c:pt idx="2755">
                  <c:v>0.99865964755004999</c:v>
                </c:pt>
                <c:pt idx="2756">
                  <c:v>0.99810606512056599</c:v>
                </c:pt>
                <c:pt idx="2757">
                  <c:v>0.99865964755004999</c:v>
                </c:pt>
                <c:pt idx="2758">
                  <c:v>0.99772892030019</c:v>
                </c:pt>
                <c:pt idx="2759">
                  <c:v>0.99810606512056599</c:v>
                </c:pt>
                <c:pt idx="2760">
                  <c:v>0.98009279830975105</c:v>
                </c:pt>
                <c:pt idx="2761">
                  <c:v>0.98009279830975105</c:v>
                </c:pt>
                <c:pt idx="2762">
                  <c:v>0.98009279830975105</c:v>
                </c:pt>
                <c:pt idx="2763">
                  <c:v>0.99977590848754005</c:v>
                </c:pt>
                <c:pt idx="2764">
                  <c:v>0.97505301993331395</c:v>
                </c:pt>
                <c:pt idx="2765">
                  <c:v>0.99865964755004999</c:v>
                </c:pt>
                <c:pt idx="2766">
                  <c:v>0.99865964755004999</c:v>
                </c:pt>
                <c:pt idx="2767">
                  <c:v>0.99865964755004999</c:v>
                </c:pt>
                <c:pt idx="2768">
                  <c:v>0.99977590848754005</c:v>
                </c:pt>
                <c:pt idx="2769">
                  <c:v>0.97505301993331395</c:v>
                </c:pt>
                <c:pt idx="2770">
                  <c:v>0.99181255835294002</c:v>
                </c:pt>
                <c:pt idx="2771">
                  <c:v>0.99977590848754005</c:v>
                </c:pt>
                <c:pt idx="2772">
                  <c:v>0.97505301993331395</c:v>
                </c:pt>
                <c:pt idx="2773">
                  <c:v>0.99810606512056599</c:v>
                </c:pt>
                <c:pt idx="2774">
                  <c:v>0.97505301993331395</c:v>
                </c:pt>
                <c:pt idx="2775">
                  <c:v>0.99977590848754005</c:v>
                </c:pt>
                <c:pt idx="2776">
                  <c:v>0.98009279830975105</c:v>
                </c:pt>
                <c:pt idx="2777">
                  <c:v>0.97505301993331395</c:v>
                </c:pt>
                <c:pt idx="2778">
                  <c:v>0.98009279830975105</c:v>
                </c:pt>
                <c:pt idx="2779">
                  <c:v>0.98009279830975105</c:v>
                </c:pt>
                <c:pt idx="2780">
                  <c:v>0.99977590848754005</c:v>
                </c:pt>
                <c:pt idx="2781">
                  <c:v>0.98009279830975105</c:v>
                </c:pt>
                <c:pt idx="2782">
                  <c:v>0.99865964755004999</c:v>
                </c:pt>
                <c:pt idx="2783">
                  <c:v>0.98009279830975105</c:v>
                </c:pt>
                <c:pt idx="2784">
                  <c:v>0.99865964755004999</c:v>
                </c:pt>
                <c:pt idx="2785">
                  <c:v>0.97505301993331395</c:v>
                </c:pt>
                <c:pt idx="2786">
                  <c:v>0.98009279830975105</c:v>
                </c:pt>
                <c:pt idx="2787">
                  <c:v>0.99865964755004999</c:v>
                </c:pt>
                <c:pt idx="2788">
                  <c:v>0.99865964755004999</c:v>
                </c:pt>
                <c:pt idx="2789">
                  <c:v>0.99772892030019</c:v>
                </c:pt>
                <c:pt idx="2790">
                  <c:v>0.98009279830975105</c:v>
                </c:pt>
                <c:pt idx="2791">
                  <c:v>0.99865964755004999</c:v>
                </c:pt>
                <c:pt idx="2792">
                  <c:v>0.99810606512056599</c:v>
                </c:pt>
                <c:pt idx="2793">
                  <c:v>0.99865964755004999</c:v>
                </c:pt>
                <c:pt idx="2794">
                  <c:v>0.99977590848754005</c:v>
                </c:pt>
                <c:pt idx="2795">
                  <c:v>0.99810606512056599</c:v>
                </c:pt>
                <c:pt idx="2796">
                  <c:v>0.99865964755004999</c:v>
                </c:pt>
                <c:pt idx="2797">
                  <c:v>0.97505301993331395</c:v>
                </c:pt>
                <c:pt idx="2798">
                  <c:v>0.99865964755004999</c:v>
                </c:pt>
                <c:pt idx="2799">
                  <c:v>0.98009279830975105</c:v>
                </c:pt>
                <c:pt idx="2800">
                  <c:v>0.99810606512056599</c:v>
                </c:pt>
                <c:pt idx="2801">
                  <c:v>0.97505301993331395</c:v>
                </c:pt>
                <c:pt idx="2802">
                  <c:v>0.98009279830975105</c:v>
                </c:pt>
                <c:pt idx="2803">
                  <c:v>0.98009279830975105</c:v>
                </c:pt>
                <c:pt idx="2804">
                  <c:v>0.97505301993331395</c:v>
                </c:pt>
                <c:pt idx="2805">
                  <c:v>0.98009279830975105</c:v>
                </c:pt>
                <c:pt idx="2806">
                  <c:v>0.97505301993331395</c:v>
                </c:pt>
                <c:pt idx="2807">
                  <c:v>0.98009279830975105</c:v>
                </c:pt>
                <c:pt idx="2808">
                  <c:v>0.99810606512056599</c:v>
                </c:pt>
                <c:pt idx="2809">
                  <c:v>0.99865964755004999</c:v>
                </c:pt>
                <c:pt idx="2810">
                  <c:v>0.97505301993331395</c:v>
                </c:pt>
                <c:pt idx="2811">
                  <c:v>0.97505301993331395</c:v>
                </c:pt>
                <c:pt idx="2812">
                  <c:v>0.98009279830975105</c:v>
                </c:pt>
                <c:pt idx="2813">
                  <c:v>0.98009279830975105</c:v>
                </c:pt>
                <c:pt idx="2814">
                  <c:v>0.97505301993331395</c:v>
                </c:pt>
                <c:pt idx="2815">
                  <c:v>0.99977590848754005</c:v>
                </c:pt>
                <c:pt idx="2816">
                  <c:v>0.98009279830975105</c:v>
                </c:pt>
                <c:pt idx="2817">
                  <c:v>0.97505301993331395</c:v>
                </c:pt>
                <c:pt idx="2818">
                  <c:v>0.97505301993331395</c:v>
                </c:pt>
                <c:pt idx="2819">
                  <c:v>0.97505301993331395</c:v>
                </c:pt>
                <c:pt idx="2820">
                  <c:v>0.99865964755004999</c:v>
                </c:pt>
                <c:pt idx="2821">
                  <c:v>0.99977590848754005</c:v>
                </c:pt>
                <c:pt idx="2822">
                  <c:v>0.99810606512056599</c:v>
                </c:pt>
                <c:pt idx="2823">
                  <c:v>0.99977590848754005</c:v>
                </c:pt>
                <c:pt idx="2824">
                  <c:v>0.99810606512056599</c:v>
                </c:pt>
                <c:pt idx="2825">
                  <c:v>0.99810606512056599</c:v>
                </c:pt>
                <c:pt idx="2826">
                  <c:v>0.98009279830975105</c:v>
                </c:pt>
                <c:pt idx="2827">
                  <c:v>0.99977590848754005</c:v>
                </c:pt>
                <c:pt idx="2828">
                  <c:v>0.99865964755004999</c:v>
                </c:pt>
                <c:pt idx="2829">
                  <c:v>0.99865964755004999</c:v>
                </c:pt>
                <c:pt idx="2830">
                  <c:v>0.99865964755004999</c:v>
                </c:pt>
                <c:pt idx="2831">
                  <c:v>0.98009279830975105</c:v>
                </c:pt>
                <c:pt idx="2832">
                  <c:v>0.97505301993331395</c:v>
                </c:pt>
                <c:pt idx="2833">
                  <c:v>0.99810606512056599</c:v>
                </c:pt>
                <c:pt idx="2834">
                  <c:v>0.98009279830975105</c:v>
                </c:pt>
                <c:pt idx="2835">
                  <c:v>0.99977590848754005</c:v>
                </c:pt>
                <c:pt idx="2836">
                  <c:v>0.98009279830975105</c:v>
                </c:pt>
                <c:pt idx="2837">
                  <c:v>0.99810606512056599</c:v>
                </c:pt>
                <c:pt idx="2838">
                  <c:v>0.99977590848754005</c:v>
                </c:pt>
                <c:pt idx="2839">
                  <c:v>0.99977590848754005</c:v>
                </c:pt>
                <c:pt idx="2840">
                  <c:v>0.97505301993331395</c:v>
                </c:pt>
                <c:pt idx="2841">
                  <c:v>0.99865964755004999</c:v>
                </c:pt>
                <c:pt idx="2842">
                  <c:v>0.99865964755004999</c:v>
                </c:pt>
                <c:pt idx="2843">
                  <c:v>0.99810606512056599</c:v>
                </c:pt>
                <c:pt idx="2844">
                  <c:v>0.98009279830975105</c:v>
                </c:pt>
                <c:pt idx="2845">
                  <c:v>0.98009279830975105</c:v>
                </c:pt>
                <c:pt idx="2846">
                  <c:v>0.98009279830975105</c:v>
                </c:pt>
                <c:pt idx="2847">
                  <c:v>0.99810606512056599</c:v>
                </c:pt>
                <c:pt idx="2848">
                  <c:v>0.99865964755004999</c:v>
                </c:pt>
                <c:pt idx="2849">
                  <c:v>0.98009279830975105</c:v>
                </c:pt>
                <c:pt idx="2850">
                  <c:v>0.99865964755004999</c:v>
                </c:pt>
                <c:pt idx="2851">
                  <c:v>0.99810606512056599</c:v>
                </c:pt>
                <c:pt idx="2852">
                  <c:v>0.99810606512056599</c:v>
                </c:pt>
                <c:pt idx="2853">
                  <c:v>0.97505301993331395</c:v>
                </c:pt>
                <c:pt idx="2854">
                  <c:v>0.99810606512056599</c:v>
                </c:pt>
                <c:pt idx="2855">
                  <c:v>0.98009279830975105</c:v>
                </c:pt>
                <c:pt idx="2856">
                  <c:v>0.99977590848754005</c:v>
                </c:pt>
                <c:pt idx="2857">
                  <c:v>0.99865964755004999</c:v>
                </c:pt>
                <c:pt idx="2858">
                  <c:v>0.97505301993331395</c:v>
                </c:pt>
                <c:pt idx="2859">
                  <c:v>0.99977590848754005</c:v>
                </c:pt>
                <c:pt idx="2860">
                  <c:v>0.99865964755004999</c:v>
                </c:pt>
                <c:pt idx="2861">
                  <c:v>0.99865964755004999</c:v>
                </c:pt>
                <c:pt idx="2862">
                  <c:v>0.99977590848754005</c:v>
                </c:pt>
                <c:pt idx="2863">
                  <c:v>0.99810606512056599</c:v>
                </c:pt>
                <c:pt idx="2864">
                  <c:v>0.98009279830975105</c:v>
                </c:pt>
                <c:pt idx="2865">
                  <c:v>0.97505301993331395</c:v>
                </c:pt>
                <c:pt idx="2866">
                  <c:v>0.99977590848754005</c:v>
                </c:pt>
                <c:pt idx="2867">
                  <c:v>0.99772892030019</c:v>
                </c:pt>
                <c:pt idx="2868">
                  <c:v>0.98009279830975105</c:v>
                </c:pt>
                <c:pt idx="2869">
                  <c:v>0.99865964755004999</c:v>
                </c:pt>
                <c:pt idx="2870">
                  <c:v>0.97505301993331395</c:v>
                </c:pt>
                <c:pt idx="2871">
                  <c:v>0.99865964755004999</c:v>
                </c:pt>
                <c:pt idx="2872">
                  <c:v>0.98009279830975105</c:v>
                </c:pt>
                <c:pt idx="2873">
                  <c:v>0.99810606512056599</c:v>
                </c:pt>
                <c:pt idx="2874">
                  <c:v>0.99810606512056599</c:v>
                </c:pt>
                <c:pt idx="2875">
                  <c:v>0.99810606512056599</c:v>
                </c:pt>
                <c:pt idx="2876">
                  <c:v>0.99810606512056599</c:v>
                </c:pt>
                <c:pt idx="2877">
                  <c:v>0.99865964755004999</c:v>
                </c:pt>
                <c:pt idx="2878">
                  <c:v>0.99865964755004999</c:v>
                </c:pt>
                <c:pt idx="2879">
                  <c:v>0.99977590848754005</c:v>
                </c:pt>
                <c:pt idx="2880">
                  <c:v>0.99865964755004999</c:v>
                </c:pt>
                <c:pt idx="2881">
                  <c:v>0.99181255835294002</c:v>
                </c:pt>
                <c:pt idx="2882">
                  <c:v>0.99865964755004999</c:v>
                </c:pt>
                <c:pt idx="2883">
                  <c:v>0.99865964755004999</c:v>
                </c:pt>
                <c:pt idx="2884">
                  <c:v>0.99977590848754005</c:v>
                </c:pt>
                <c:pt idx="2885">
                  <c:v>0.98009279830975105</c:v>
                </c:pt>
                <c:pt idx="2886">
                  <c:v>0.99865964755004999</c:v>
                </c:pt>
                <c:pt idx="2887">
                  <c:v>0.98009279830975105</c:v>
                </c:pt>
                <c:pt idx="2888">
                  <c:v>0.99865964755004999</c:v>
                </c:pt>
                <c:pt idx="2889">
                  <c:v>0.99810606512056599</c:v>
                </c:pt>
                <c:pt idx="2890">
                  <c:v>0.99865964755004999</c:v>
                </c:pt>
                <c:pt idx="2891">
                  <c:v>0.99810606512056599</c:v>
                </c:pt>
                <c:pt idx="2892">
                  <c:v>0.98009279830975105</c:v>
                </c:pt>
                <c:pt idx="2893">
                  <c:v>0.99865964755004999</c:v>
                </c:pt>
                <c:pt idx="2894">
                  <c:v>0.99977590848754005</c:v>
                </c:pt>
                <c:pt idx="2895">
                  <c:v>0.99977590848754005</c:v>
                </c:pt>
                <c:pt idx="2896">
                  <c:v>0.97505301993331395</c:v>
                </c:pt>
                <c:pt idx="2897">
                  <c:v>0.98009279830975105</c:v>
                </c:pt>
                <c:pt idx="2898">
                  <c:v>0.99810606512056599</c:v>
                </c:pt>
                <c:pt idx="2899">
                  <c:v>0.98009279830975105</c:v>
                </c:pt>
                <c:pt idx="2900">
                  <c:v>0.99977590848754005</c:v>
                </c:pt>
                <c:pt idx="2901">
                  <c:v>0.99810606512056599</c:v>
                </c:pt>
                <c:pt idx="2902">
                  <c:v>0.97505301993331395</c:v>
                </c:pt>
                <c:pt idx="2903">
                  <c:v>0.99977590848754005</c:v>
                </c:pt>
                <c:pt idx="2904">
                  <c:v>0.97505301993331395</c:v>
                </c:pt>
                <c:pt idx="2905">
                  <c:v>0.98009279830975105</c:v>
                </c:pt>
                <c:pt idx="2906">
                  <c:v>0.98009279830975105</c:v>
                </c:pt>
                <c:pt idx="2907">
                  <c:v>0.99977590848754005</c:v>
                </c:pt>
                <c:pt idx="2908">
                  <c:v>0.99865964755004999</c:v>
                </c:pt>
                <c:pt idx="2909">
                  <c:v>0.98009279830975105</c:v>
                </c:pt>
                <c:pt idx="2910">
                  <c:v>0.99865964755004999</c:v>
                </c:pt>
                <c:pt idx="2911">
                  <c:v>0.99772892030019</c:v>
                </c:pt>
                <c:pt idx="2912">
                  <c:v>0.99865964755004999</c:v>
                </c:pt>
                <c:pt idx="2913">
                  <c:v>0.98009279830975105</c:v>
                </c:pt>
                <c:pt idx="2914">
                  <c:v>0.99865964755004999</c:v>
                </c:pt>
                <c:pt idx="2915">
                  <c:v>0.98009279830975105</c:v>
                </c:pt>
                <c:pt idx="2916">
                  <c:v>0.98009279830975105</c:v>
                </c:pt>
                <c:pt idx="2917">
                  <c:v>0.99810606512056599</c:v>
                </c:pt>
                <c:pt idx="2918">
                  <c:v>0.99810606512056599</c:v>
                </c:pt>
                <c:pt idx="2919">
                  <c:v>0.97505301993331395</c:v>
                </c:pt>
                <c:pt idx="2920">
                  <c:v>0.98009279830975105</c:v>
                </c:pt>
                <c:pt idx="2921">
                  <c:v>0.97505301993331395</c:v>
                </c:pt>
                <c:pt idx="2922">
                  <c:v>0.98009279830975105</c:v>
                </c:pt>
                <c:pt idx="2923">
                  <c:v>0.99977590848754005</c:v>
                </c:pt>
                <c:pt idx="2924">
                  <c:v>0.98009279830975105</c:v>
                </c:pt>
                <c:pt idx="2925">
                  <c:v>0.99865964755004999</c:v>
                </c:pt>
                <c:pt idx="2926">
                  <c:v>0.99865964755004999</c:v>
                </c:pt>
                <c:pt idx="2927">
                  <c:v>0.98009279830975105</c:v>
                </c:pt>
                <c:pt idx="2928">
                  <c:v>0.97505301993331395</c:v>
                </c:pt>
                <c:pt idx="2929">
                  <c:v>0.99810606512056599</c:v>
                </c:pt>
                <c:pt idx="2930">
                  <c:v>0.97505301993331395</c:v>
                </c:pt>
                <c:pt idx="2931">
                  <c:v>0.98009279830975105</c:v>
                </c:pt>
                <c:pt idx="2932">
                  <c:v>0.98009279830975105</c:v>
                </c:pt>
                <c:pt idx="2933">
                  <c:v>0.99977590848754005</c:v>
                </c:pt>
                <c:pt idx="2934">
                  <c:v>0.99977590848754005</c:v>
                </c:pt>
                <c:pt idx="2935">
                  <c:v>0.99810606512056599</c:v>
                </c:pt>
                <c:pt idx="2936">
                  <c:v>0.98009279830975105</c:v>
                </c:pt>
                <c:pt idx="2937">
                  <c:v>0.99865964755004999</c:v>
                </c:pt>
                <c:pt idx="2938">
                  <c:v>0.99865964755004999</c:v>
                </c:pt>
                <c:pt idx="2939">
                  <c:v>0.98009279830975105</c:v>
                </c:pt>
                <c:pt idx="2940">
                  <c:v>0.99865964755004999</c:v>
                </c:pt>
                <c:pt idx="2941">
                  <c:v>0.99810606512056599</c:v>
                </c:pt>
                <c:pt idx="2942">
                  <c:v>0.99810606512056599</c:v>
                </c:pt>
                <c:pt idx="2943">
                  <c:v>0.99977590848754005</c:v>
                </c:pt>
                <c:pt idx="2944">
                  <c:v>0.99865964755004999</c:v>
                </c:pt>
                <c:pt idx="2945">
                  <c:v>0.99865964755004999</c:v>
                </c:pt>
                <c:pt idx="2946">
                  <c:v>0.99865964755004999</c:v>
                </c:pt>
                <c:pt idx="2947">
                  <c:v>0.99865964755004999</c:v>
                </c:pt>
                <c:pt idx="2948">
                  <c:v>0.97505301993331395</c:v>
                </c:pt>
                <c:pt idx="2949">
                  <c:v>0.97505301993331395</c:v>
                </c:pt>
                <c:pt idx="2950">
                  <c:v>0.98009279830975105</c:v>
                </c:pt>
                <c:pt idx="2951">
                  <c:v>0.99865964755004999</c:v>
                </c:pt>
                <c:pt idx="2952">
                  <c:v>0.99865964755004999</c:v>
                </c:pt>
                <c:pt idx="2953">
                  <c:v>0.99810606512056599</c:v>
                </c:pt>
                <c:pt idx="2954">
                  <c:v>0.98009279830975105</c:v>
                </c:pt>
                <c:pt idx="2955">
                  <c:v>0.98009279830975105</c:v>
                </c:pt>
                <c:pt idx="2956">
                  <c:v>0.99865964755004999</c:v>
                </c:pt>
                <c:pt idx="2957">
                  <c:v>0.99977590848754005</c:v>
                </c:pt>
                <c:pt idx="2958">
                  <c:v>0.98009279830975105</c:v>
                </c:pt>
                <c:pt idx="2959">
                  <c:v>0.97505301993331395</c:v>
                </c:pt>
                <c:pt idx="2960">
                  <c:v>0.98009279830975105</c:v>
                </c:pt>
                <c:pt idx="2961">
                  <c:v>0.97505301993331395</c:v>
                </c:pt>
                <c:pt idx="2962">
                  <c:v>0.99865964755004999</c:v>
                </c:pt>
                <c:pt idx="2963">
                  <c:v>0.98009279830975105</c:v>
                </c:pt>
                <c:pt idx="2964">
                  <c:v>0.97505301993331395</c:v>
                </c:pt>
                <c:pt idx="2965">
                  <c:v>0.99865964755004999</c:v>
                </c:pt>
                <c:pt idx="2966">
                  <c:v>0.99865964755004999</c:v>
                </c:pt>
                <c:pt idx="2967">
                  <c:v>0.99865964755004999</c:v>
                </c:pt>
                <c:pt idx="2968">
                  <c:v>0.99977590848754005</c:v>
                </c:pt>
                <c:pt idx="2969">
                  <c:v>0.99772892030019</c:v>
                </c:pt>
                <c:pt idx="2970">
                  <c:v>0.99810606512056599</c:v>
                </c:pt>
                <c:pt idx="2971">
                  <c:v>0.97505301993331395</c:v>
                </c:pt>
                <c:pt idx="2972">
                  <c:v>0.99865964755004999</c:v>
                </c:pt>
                <c:pt idx="2973">
                  <c:v>0.98009279830975105</c:v>
                </c:pt>
                <c:pt idx="2974">
                  <c:v>0.97505301993331395</c:v>
                </c:pt>
                <c:pt idx="2975">
                  <c:v>0.99810606512056599</c:v>
                </c:pt>
                <c:pt idx="2976">
                  <c:v>0.99977590848754005</c:v>
                </c:pt>
                <c:pt idx="2977">
                  <c:v>0.98009279830975105</c:v>
                </c:pt>
                <c:pt idx="2978">
                  <c:v>0.97505301993331395</c:v>
                </c:pt>
                <c:pt idx="2979">
                  <c:v>0.97505301993331395</c:v>
                </c:pt>
                <c:pt idx="2980">
                  <c:v>0.98009279830975105</c:v>
                </c:pt>
                <c:pt idx="2981">
                  <c:v>0.98009279830975105</c:v>
                </c:pt>
                <c:pt idx="2982">
                  <c:v>0.99865964755004999</c:v>
                </c:pt>
                <c:pt idx="2983">
                  <c:v>0.99865964755004999</c:v>
                </c:pt>
                <c:pt idx="2984">
                  <c:v>0.98009279830975105</c:v>
                </c:pt>
                <c:pt idx="2985">
                  <c:v>0.99810606512056599</c:v>
                </c:pt>
                <c:pt idx="2986">
                  <c:v>0.99977590848754005</c:v>
                </c:pt>
                <c:pt idx="2987">
                  <c:v>0.99865964755004999</c:v>
                </c:pt>
                <c:pt idx="2988">
                  <c:v>0.99810606512056599</c:v>
                </c:pt>
                <c:pt idx="2989">
                  <c:v>0.99810606512056599</c:v>
                </c:pt>
                <c:pt idx="2990">
                  <c:v>0.97505301993331395</c:v>
                </c:pt>
                <c:pt idx="2991">
                  <c:v>0.99977590848754005</c:v>
                </c:pt>
                <c:pt idx="2992">
                  <c:v>0.99865964755004999</c:v>
                </c:pt>
                <c:pt idx="2993">
                  <c:v>0.99865964755004999</c:v>
                </c:pt>
                <c:pt idx="2994">
                  <c:v>0.99810606512056599</c:v>
                </c:pt>
                <c:pt idx="2995">
                  <c:v>0.99865964755004999</c:v>
                </c:pt>
                <c:pt idx="2996">
                  <c:v>0.99977590848754005</c:v>
                </c:pt>
                <c:pt idx="2997">
                  <c:v>0.98009279830975105</c:v>
                </c:pt>
                <c:pt idx="2998">
                  <c:v>0.99977590848754005</c:v>
                </c:pt>
                <c:pt idx="2999">
                  <c:v>0.99810606512056599</c:v>
                </c:pt>
                <c:pt idx="3000">
                  <c:v>0.99810606512056599</c:v>
                </c:pt>
                <c:pt idx="3001">
                  <c:v>0.99810606512056599</c:v>
                </c:pt>
                <c:pt idx="3002">
                  <c:v>0.99810606512056599</c:v>
                </c:pt>
                <c:pt idx="3003">
                  <c:v>0.97505301993331395</c:v>
                </c:pt>
                <c:pt idx="3004">
                  <c:v>0.99865964755004999</c:v>
                </c:pt>
                <c:pt idx="3005">
                  <c:v>0.99810606512056599</c:v>
                </c:pt>
                <c:pt idx="3006">
                  <c:v>0.98009279830975105</c:v>
                </c:pt>
                <c:pt idx="3007">
                  <c:v>0.97505301993331395</c:v>
                </c:pt>
                <c:pt idx="3008">
                  <c:v>0.98009279830975105</c:v>
                </c:pt>
                <c:pt idx="3009">
                  <c:v>0.97505301993331395</c:v>
                </c:pt>
                <c:pt idx="3010">
                  <c:v>0.99865964755004999</c:v>
                </c:pt>
                <c:pt idx="3011">
                  <c:v>0.99810606512056599</c:v>
                </c:pt>
                <c:pt idx="3012">
                  <c:v>0.99977590848754005</c:v>
                </c:pt>
                <c:pt idx="3013">
                  <c:v>0.98009279830975105</c:v>
                </c:pt>
                <c:pt idx="3014">
                  <c:v>0.99772892030019</c:v>
                </c:pt>
                <c:pt idx="3015">
                  <c:v>0.98009279830975105</c:v>
                </c:pt>
                <c:pt idx="3016">
                  <c:v>0.99865964755004999</c:v>
                </c:pt>
                <c:pt idx="3017">
                  <c:v>0.99865964755004999</c:v>
                </c:pt>
                <c:pt idx="3018">
                  <c:v>0.98009279830975105</c:v>
                </c:pt>
                <c:pt idx="3019">
                  <c:v>0.98009279830975105</c:v>
                </c:pt>
                <c:pt idx="3020">
                  <c:v>0.99977590848754005</c:v>
                </c:pt>
                <c:pt idx="3021">
                  <c:v>0.98009279830975105</c:v>
                </c:pt>
                <c:pt idx="3022">
                  <c:v>0.98009279830975105</c:v>
                </c:pt>
                <c:pt idx="3023">
                  <c:v>0.99865964755004999</c:v>
                </c:pt>
                <c:pt idx="3024">
                  <c:v>0.99810606512056599</c:v>
                </c:pt>
                <c:pt idx="3025">
                  <c:v>0.99865964755004999</c:v>
                </c:pt>
                <c:pt idx="3026">
                  <c:v>0.98009279830975105</c:v>
                </c:pt>
                <c:pt idx="3027">
                  <c:v>0.98009279830975105</c:v>
                </c:pt>
                <c:pt idx="3028">
                  <c:v>0.99810606512056599</c:v>
                </c:pt>
                <c:pt idx="3029">
                  <c:v>0.99810606512056599</c:v>
                </c:pt>
                <c:pt idx="3030">
                  <c:v>0.99865964755004999</c:v>
                </c:pt>
                <c:pt idx="3031">
                  <c:v>0.99865964755004999</c:v>
                </c:pt>
                <c:pt idx="3032">
                  <c:v>0.99865964755004999</c:v>
                </c:pt>
                <c:pt idx="3033">
                  <c:v>0.99865964755004999</c:v>
                </c:pt>
                <c:pt idx="3034">
                  <c:v>0.99865964755004999</c:v>
                </c:pt>
                <c:pt idx="3035">
                  <c:v>0.99865964755004999</c:v>
                </c:pt>
                <c:pt idx="3036">
                  <c:v>0.99865964755004999</c:v>
                </c:pt>
                <c:pt idx="3037">
                  <c:v>0.98009279830975105</c:v>
                </c:pt>
                <c:pt idx="3038">
                  <c:v>0.98009279830975105</c:v>
                </c:pt>
                <c:pt idx="3039">
                  <c:v>0.99865964755004999</c:v>
                </c:pt>
                <c:pt idx="3040">
                  <c:v>0.99977590848754005</c:v>
                </c:pt>
                <c:pt idx="3041">
                  <c:v>0.99977590848754005</c:v>
                </c:pt>
                <c:pt idx="3042">
                  <c:v>0.99865964755004999</c:v>
                </c:pt>
                <c:pt idx="3043">
                  <c:v>0.97505301993331395</c:v>
                </c:pt>
                <c:pt idx="3044">
                  <c:v>0.99865964755004999</c:v>
                </c:pt>
                <c:pt idx="3045">
                  <c:v>0.98009279830975105</c:v>
                </c:pt>
                <c:pt idx="3046">
                  <c:v>0.99865964755004999</c:v>
                </c:pt>
                <c:pt idx="3047">
                  <c:v>0.97505301993331395</c:v>
                </c:pt>
                <c:pt idx="3048">
                  <c:v>0.99810606512056599</c:v>
                </c:pt>
                <c:pt idx="3049">
                  <c:v>0.98009279830975105</c:v>
                </c:pt>
                <c:pt idx="3050">
                  <c:v>0.99865964755004999</c:v>
                </c:pt>
                <c:pt idx="3051">
                  <c:v>0.99810606512056599</c:v>
                </c:pt>
                <c:pt idx="3052">
                  <c:v>0.98009279830975105</c:v>
                </c:pt>
                <c:pt idx="3053">
                  <c:v>0.99865964755004999</c:v>
                </c:pt>
                <c:pt idx="3054">
                  <c:v>0.97505301993331395</c:v>
                </c:pt>
                <c:pt idx="3055">
                  <c:v>0.98009279830975105</c:v>
                </c:pt>
                <c:pt idx="3056">
                  <c:v>0.99865964755004999</c:v>
                </c:pt>
                <c:pt idx="3057">
                  <c:v>0.99810606512056599</c:v>
                </c:pt>
                <c:pt idx="3058">
                  <c:v>0.99810606512056599</c:v>
                </c:pt>
                <c:pt idx="3059">
                  <c:v>0.97505301993331395</c:v>
                </c:pt>
                <c:pt idx="3060">
                  <c:v>0.99810606512056599</c:v>
                </c:pt>
                <c:pt idx="3061">
                  <c:v>0.98009279830975105</c:v>
                </c:pt>
                <c:pt idx="3062">
                  <c:v>0.98009279830975105</c:v>
                </c:pt>
                <c:pt idx="3063">
                  <c:v>0.97505301993331395</c:v>
                </c:pt>
                <c:pt idx="3064">
                  <c:v>0.99865964755004999</c:v>
                </c:pt>
                <c:pt idx="3065">
                  <c:v>0.98009279830975105</c:v>
                </c:pt>
                <c:pt idx="3066">
                  <c:v>0.98009279830975105</c:v>
                </c:pt>
                <c:pt idx="3067">
                  <c:v>0.98009279830975105</c:v>
                </c:pt>
                <c:pt idx="3068">
                  <c:v>0.99865964755004999</c:v>
                </c:pt>
                <c:pt idx="3069">
                  <c:v>0.98009279830975105</c:v>
                </c:pt>
                <c:pt idx="3070">
                  <c:v>0.99865964755004999</c:v>
                </c:pt>
                <c:pt idx="3071">
                  <c:v>0.99865964755004999</c:v>
                </c:pt>
                <c:pt idx="3072">
                  <c:v>0.99810606512056599</c:v>
                </c:pt>
                <c:pt idx="3073">
                  <c:v>0.99810606512056599</c:v>
                </c:pt>
                <c:pt idx="3074">
                  <c:v>0.98009279830975105</c:v>
                </c:pt>
                <c:pt idx="3075">
                  <c:v>0.99810606512056599</c:v>
                </c:pt>
                <c:pt idx="3076">
                  <c:v>0.99865964755004999</c:v>
                </c:pt>
                <c:pt idx="3077">
                  <c:v>0.99865964755004999</c:v>
                </c:pt>
                <c:pt idx="3078">
                  <c:v>0.99810606512056599</c:v>
                </c:pt>
                <c:pt idx="3079">
                  <c:v>0.98009279830975105</c:v>
                </c:pt>
                <c:pt idx="3080">
                  <c:v>0.97505301993331395</c:v>
                </c:pt>
                <c:pt idx="3081">
                  <c:v>0.97505301993331395</c:v>
                </c:pt>
                <c:pt idx="3082">
                  <c:v>0.99810606512056599</c:v>
                </c:pt>
                <c:pt idx="3083">
                  <c:v>0.99865964755004999</c:v>
                </c:pt>
                <c:pt idx="3084">
                  <c:v>0.98009279830975105</c:v>
                </c:pt>
                <c:pt idx="3085">
                  <c:v>0.99810606512056599</c:v>
                </c:pt>
                <c:pt idx="3086">
                  <c:v>0.99977590848754005</c:v>
                </c:pt>
                <c:pt idx="3087">
                  <c:v>0.99865964755004999</c:v>
                </c:pt>
                <c:pt idx="3088">
                  <c:v>0.98009279830975105</c:v>
                </c:pt>
                <c:pt idx="3089">
                  <c:v>0.98009279830975105</c:v>
                </c:pt>
                <c:pt idx="3090">
                  <c:v>0.99810606512056599</c:v>
                </c:pt>
                <c:pt idx="3091">
                  <c:v>0.98009279830975105</c:v>
                </c:pt>
                <c:pt idx="3092">
                  <c:v>0.97505301993331395</c:v>
                </c:pt>
                <c:pt idx="3093">
                  <c:v>0.98009279830975105</c:v>
                </c:pt>
                <c:pt idx="3094">
                  <c:v>0.98009279830975105</c:v>
                </c:pt>
                <c:pt idx="3095">
                  <c:v>0.97505301993331395</c:v>
                </c:pt>
                <c:pt idx="3096">
                  <c:v>0.98009279830975105</c:v>
                </c:pt>
                <c:pt idx="3097">
                  <c:v>0.99865964755004999</c:v>
                </c:pt>
                <c:pt idx="3098">
                  <c:v>0.99865964755004999</c:v>
                </c:pt>
                <c:pt idx="3099">
                  <c:v>0.99810606512056599</c:v>
                </c:pt>
                <c:pt idx="3100">
                  <c:v>0.97505301993331395</c:v>
                </c:pt>
                <c:pt idx="3101">
                  <c:v>0.99810606512056599</c:v>
                </c:pt>
                <c:pt idx="3102">
                  <c:v>0.99865964755004999</c:v>
                </c:pt>
                <c:pt idx="3103">
                  <c:v>0.97505301993331395</c:v>
                </c:pt>
                <c:pt idx="3104">
                  <c:v>0.99772892030019</c:v>
                </c:pt>
                <c:pt idx="3105">
                  <c:v>0.99977590848754005</c:v>
                </c:pt>
                <c:pt idx="3106">
                  <c:v>0.97505301993331395</c:v>
                </c:pt>
                <c:pt idx="3107">
                  <c:v>0.97505301993331395</c:v>
                </c:pt>
                <c:pt idx="3108">
                  <c:v>0.99865964755004999</c:v>
                </c:pt>
                <c:pt idx="3109">
                  <c:v>0.99810606512056599</c:v>
                </c:pt>
                <c:pt idx="3110">
                  <c:v>0.98009279830975105</c:v>
                </c:pt>
                <c:pt idx="3111">
                  <c:v>0.98009279830975105</c:v>
                </c:pt>
                <c:pt idx="3112">
                  <c:v>0.99865964755004999</c:v>
                </c:pt>
                <c:pt idx="3113">
                  <c:v>0.97505301993331395</c:v>
                </c:pt>
                <c:pt idx="3114">
                  <c:v>0.99977590848754005</c:v>
                </c:pt>
                <c:pt idx="3115">
                  <c:v>0.99865964755004999</c:v>
                </c:pt>
                <c:pt idx="3116">
                  <c:v>0.99865964755004999</c:v>
                </c:pt>
                <c:pt idx="3117">
                  <c:v>0.99977590848754005</c:v>
                </c:pt>
                <c:pt idx="3118">
                  <c:v>0.99977590848754005</c:v>
                </c:pt>
                <c:pt idx="3119">
                  <c:v>0.99865964755004999</c:v>
                </c:pt>
                <c:pt idx="3120">
                  <c:v>0.99865964755004999</c:v>
                </c:pt>
                <c:pt idx="3121">
                  <c:v>0.99865964755004999</c:v>
                </c:pt>
                <c:pt idx="3122">
                  <c:v>0.97505301993331395</c:v>
                </c:pt>
                <c:pt idx="3123">
                  <c:v>0.98009279830975105</c:v>
                </c:pt>
                <c:pt idx="3124">
                  <c:v>0.99977590848754005</c:v>
                </c:pt>
                <c:pt idx="3125">
                  <c:v>0.97505301993331395</c:v>
                </c:pt>
                <c:pt idx="3126">
                  <c:v>0.97505301993331395</c:v>
                </c:pt>
                <c:pt idx="3127">
                  <c:v>0.99865964755004999</c:v>
                </c:pt>
                <c:pt idx="3128">
                  <c:v>0.99977590848754005</c:v>
                </c:pt>
                <c:pt idx="3129">
                  <c:v>0.99977590848754005</c:v>
                </c:pt>
                <c:pt idx="3130">
                  <c:v>0.98009279830975105</c:v>
                </c:pt>
                <c:pt idx="3131">
                  <c:v>0.99977590848754005</c:v>
                </c:pt>
                <c:pt idx="3132">
                  <c:v>0.99772892030019</c:v>
                </c:pt>
                <c:pt idx="3133">
                  <c:v>0.98009279830975105</c:v>
                </c:pt>
                <c:pt idx="3134">
                  <c:v>0.99810606512056599</c:v>
                </c:pt>
                <c:pt idx="3135">
                  <c:v>0.99810606512056599</c:v>
                </c:pt>
                <c:pt idx="3136">
                  <c:v>0.99865964755004999</c:v>
                </c:pt>
                <c:pt idx="3137">
                  <c:v>0.98009279830975105</c:v>
                </c:pt>
                <c:pt idx="3138">
                  <c:v>0.98009279830975105</c:v>
                </c:pt>
                <c:pt idx="3139">
                  <c:v>0.99865964755004999</c:v>
                </c:pt>
                <c:pt idx="3140">
                  <c:v>0.98009279830975105</c:v>
                </c:pt>
                <c:pt idx="3141">
                  <c:v>0.99810606512056599</c:v>
                </c:pt>
                <c:pt idx="3142">
                  <c:v>0.99865964755004999</c:v>
                </c:pt>
                <c:pt idx="3143">
                  <c:v>0.97505301993331395</c:v>
                </c:pt>
                <c:pt idx="3144">
                  <c:v>0.99810606512056599</c:v>
                </c:pt>
                <c:pt idx="3145">
                  <c:v>0.99810606512056599</c:v>
                </c:pt>
                <c:pt idx="3146">
                  <c:v>0.99810606512056599</c:v>
                </c:pt>
                <c:pt idx="3147">
                  <c:v>0.98009279830975105</c:v>
                </c:pt>
                <c:pt idx="3148">
                  <c:v>0.99977590848754005</c:v>
                </c:pt>
                <c:pt idx="3149">
                  <c:v>0.98009279830975105</c:v>
                </c:pt>
                <c:pt idx="3150">
                  <c:v>0.99865964755004999</c:v>
                </c:pt>
                <c:pt idx="3151">
                  <c:v>0.99810606512056599</c:v>
                </c:pt>
                <c:pt idx="3152">
                  <c:v>0.99865964755004999</c:v>
                </c:pt>
                <c:pt idx="3153">
                  <c:v>0.98009279830975105</c:v>
                </c:pt>
                <c:pt idx="3154">
                  <c:v>0.98009279830975105</c:v>
                </c:pt>
                <c:pt idx="3155">
                  <c:v>0.99865964755004999</c:v>
                </c:pt>
                <c:pt idx="3156">
                  <c:v>0.97505301993331395</c:v>
                </c:pt>
                <c:pt idx="3157">
                  <c:v>0.98009279830975105</c:v>
                </c:pt>
                <c:pt idx="3158">
                  <c:v>0.99865964755004999</c:v>
                </c:pt>
                <c:pt idx="3159">
                  <c:v>0.97505301993331395</c:v>
                </c:pt>
                <c:pt idx="3160">
                  <c:v>0.98009279830975105</c:v>
                </c:pt>
                <c:pt idx="3161">
                  <c:v>0.99865964755004999</c:v>
                </c:pt>
                <c:pt idx="3162">
                  <c:v>0.99181255835294002</c:v>
                </c:pt>
                <c:pt idx="3163">
                  <c:v>0.99810606512056599</c:v>
                </c:pt>
                <c:pt idx="3164">
                  <c:v>0.99977590848754005</c:v>
                </c:pt>
                <c:pt idx="3165">
                  <c:v>0.98009279830975105</c:v>
                </c:pt>
                <c:pt idx="3166">
                  <c:v>0.98009279830975105</c:v>
                </c:pt>
                <c:pt idx="3167">
                  <c:v>0.99865964755004999</c:v>
                </c:pt>
                <c:pt idx="3168">
                  <c:v>0.98009279830975105</c:v>
                </c:pt>
                <c:pt idx="3169">
                  <c:v>0.99865964755004999</c:v>
                </c:pt>
                <c:pt idx="3170">
                  <c:v>0.99810606512056599</c:v>
                </c:pt>
                <c:pt idx="3171">
                  <c:v>0.99181255835294002</c:v>
                </c:pt>
                <c:pt idx="3172">
                  <c:v>0.98009279830975105</c:v>
                </c:pt>
                <c:pt idx="3173">
                  <c:v>0.97505301993331395</c:v>
                </c:pt>
                <c:pt idx="3174">
                  <c:v>0.99772892030019</c:v>
                </c:pt>
                <c:pt idx="3175">
                  <c:v>0.99810606512056599</c:v>
                </c:pt>
                <c:pt idx="3176">
                  <c:v>0.98009279830975105</c:v>
                </c:pt>
                <c:pt idx="3177">
                  <c:v>0.99865964755004999</c:v>
                </c:pt>
                <c:pt idx="3178">
                  <c:v>0.97505301993331395</c:v>
                </c:pt>
                <c:pt idx="3179">
                  <c:v>0.99865964755004999</c:v>
                </c:pt>
                <c:pt idx="3180">
                  <c:v>0.98009279830975105</c:v>
                </c:pt>
                <c:pt idx="3181">
                  <c:v>0.97505301993331395</c:v>
                </c:pt>
                <c:pt idx="3182">
                  <c:v>0.99977590848754005</c:v>
                </c:pt>
                <c:pt idx="3183">
                  <c:v>0.99810606512056599</c:v>
                </c:pt>
                <c:pt idx="3184">
                  <c:v>0.99865964755004999</c:v>
                </c:pt>
                <c:pt idx="3185">
                  <c:v>0.97505301993331395</c:v>
                </c:pt>
                <c:pt idx="3186">
                  <c:v>0.99865964755004999</c:v>
                </c:pt>
                <c:pt idx="3187">
                  <c:v>0.99865964755004999</c:v>
                </c:pt>
                <c:pt idx="3188">
                  <c:v>0.98009279830975105</c:v>
                </c:pt>
                <c:pt idx="3189">
                  <c:v>0.99865964755004999</c:v>
                </c:pt>
                <c:pt idx="3190">
                  <c:v>0.98009279830975105</c:v>
                </c:pt>
                <c:pt idx="3191">
                  <c:v>0.99977590848754005</c:v>
                </c:pt>
                <c:pt idx="3192">
                  <c:v>0.98009279830975105</c:v>
                </c:pt>
                <c:pt idx="3193">
                  <c:v>0.99865964755004999</c:v>
                </c:pt>
                <c:pt idx="3194">
                  <c:v>0.99810606512056599</c:v>
                </c:pt>
                <c:pt idx="3195">
                  <c:v>0.99977590848754005</c:v>
                </c:pt>
                <c:pt idx="3196">
                  <c:v>0.98009279830975105</c:v>
                </c:pt>
                <c:pt idx="3197">
                  <c:v>0.98009279830975105</c:v>
                </c:pt>
                <c:pt idx="3198">
                  <c:v>0.99772892030019</c:v>
                </c:pt>
                <c:pt idx="3199">
                  <c:v>0.99865964755004999</c:v>
                </c:pt>
                <c:pt idx="3200">
                  <c:v>0.97505301993331395</c:v>
                </c:pt>
                <c:pt idx="3201">
                  <c:v>0.99977590848754005</c:v>
                </c:pt>
                <c:pt idx="3202">
                  <c:v>0.97505301993331395</c:v>
                </c:pt>
                <c:pt idx="3203">
                  <c:v>0.99810606512056599</c:v>
                </c:pt>
                <c:pt idx="3204">
                  <c:v>0.98009279830975105</c:v>
                </c:pt>
                <c:pt idx="3205">
                  <c:v>0.98009279830975105</c:v>
                </c:pt>
                <c:pt idx="3206">
                  <c:v>0.99810606512056599</c:v>
                </c:pt>
                <c:pt idx="3207">
                  <c:v>0.99810606512056599</c:v>
                </c:pt>
                <c:pt idx="3208">
                  <c:v>0.99977590848754005</c:v>
                </c:pt>
                <c:pt idx="3209">
                  <c:v>0.99865964755004999</c:v>
                </c:pt>
                <c:pt idx="3210">
                  <c:v>0.99181255835294002</c:v>
                </c:pt>
                <c:pt idx="3211">
                  <c:v>0.98009279830975105</c:v>
                </c:pt>
                <c:pt idx="3212">
                  <c:v>0.99977590848754005</c:v>
                </c:pt>
                <c:pt idx="3213">
                  <c:v>0.99810606512056599</c:v>
                </c:pt>
                <c:pt idx="3214">
                  <c:v>0.98009279830975105</c:v>
                </c:pt>
                <c:pt idx="3215">
                  <c:v>0.99865964755004999</c:v>
                </c:pt>
                <c:pt idx="3216">
                  <c:v>0.99977590848754005</c:v>
                </c:pt>
                <c:pt idx="3217">
                  <c:v>0.99810606512056599</c:v>
                </c:pt>
                <c:pt idx="3218">
                  <c:v>0.99810606512056599</c:v>
                </c:pt>
                <c:pt idx="3219">
                  <c:v>0.99772892030019</c:v>
                </c:pt>
                <c:pt idx="3220">
                  <c:v>0.97505301993331395</c:v>
                </c:pt>
                <c:pt idx="3221">
                  <c:v>0.97505301993331395</c:v>
                </c:pt>
                <c:pt idx="3222">
                  <c:v>0.97505301993331395</c:v>
                </c:pt>
                <c:pt idx="3223">
                  <c:v>0.99810606512056599</c:v>
                </c:pt>
                <c:pt idx="3224">
                  <c:v>0.99810606512056599</c:v>
                </c:pt>
                <c:pt idx="3225">
                  <c:v>0.99810606512056599</c:v>
                </c:pt>
                <c:pt idx="3226">
                  <c:v>0.99810606512056599</c:v>
                </c:pt>
                <c:pt idx="3227">
                  <c:v>0.98009279830975105</c:v>
                </c:pt>
                <c:pt idx="3228">
                  <c:v>0.99977590848754005</c:v>
                </c:pt>
                <c:pt idx="3229">
                  <c:v>0.99865964755004999</c:v>
                </c:pt>
                <c:pt idx="3230">
                  <c:v>0.99810606512056599</c:v>
                </c:pt>
                <c:pt idx="3231">
                  <c:v>0.98009279830975105</c:v>
                </c:pt>
                <c:pt idx="3232">
                  <c:v>0.99977590848754005</c:v>
                </c:pt>
                <c:pt idx="3233">
                  <c:v>0.98009279830975105</c:v>
                </c:pt>
                <c:pt idx="3234">
                  <c:v>0.99865964755004999</c:v>
                </c:pt>
                <c:pt idx="3235">
                  <c:v>0.98009279830975105</c:v>
                </c:pt>
                <c:pt idx="3236">
                  <c:v>0.98009279830975105</c:v>
                </c:pt>
                <c:pt idx="3237">
                  <c:v>0.99865964755004999</c:v>
                </c:pt>
                <c:pt idx="3238">
                  <c:v>0.97505301993331395</c:v>
                </c:pt>
                <c:pt idx="3239">
                  <c:v>0.99977590848754005</c:v>
                </c:pt>
                <c:pt idx="3240">
                  <c:v>0.99865964755004999</c:v>
                </c:pt>
                <c:pt idx="3241">
                  <c:v>0.99772892030019</c:v>
                </c:pt>
                <c:pt idx="3242">
                  <c:v>0.99810606512056599</c:v>
                </c:pt>
                <c:pt idx="3243">
                  <c:v>0.99772892030019</c:v>
                </c:pt>
                <c:pt idx="3244">
                  <c:v>0.99977590848754005</c:v>
                </c:pt>
                <c:pt idx="3245">
                  <c:v>0.98009279830975105</c:v>
                </c:pt>
                <c:pt idx="3246">
                  <c:v>0.99810606512056599</c:v>
                </c:pt>
                <c:pt idx="3247">
                  <c:v>0.99865964755004999</c:v>
                </c:pt>
                <c:pt idx="3248">
                  <c:v>0.99865964755004999</c:v>
                </c:pt>
                <c:pt idx="3249">
                  <c:v>0.99865964755004999</c:v>
                </c:pt>
                <c:pt idx="3250">
                  <c:v>0.97505301993331395</c:v>
                </c:pt>
                <c:pt idx="3251">
                  <c:v>0.99977590848754005</c:v>
                </c:pt>
                <c:pt idx="3252">
                  <c:v>0.98009279830975105</c:v>
                </c:pt>
                <c:pt idx="3253">
                  <c:v>0.97505301993331395</c:v>
                </c:pt>
                <c:pt idx="3254">
                  <c:v>0.99865964755004999</c:v>
                </c:pt>
                <c:pt idx="3255">
                  <c:v>0.99865964755004999</c:v>
                </c:pt>
                <c:pt idx="3256">
                  <c:v>0.99977590848754005</c:v>
                </c:pt>
                <c:pt idx="3257">
                  <c:v>0.99810606512056599</c:v>
                </c:pt>
                <c:pt idx="3258">
                  <c:v>0.99810606512056599</c:v>
                </c:pt>
                <c:pt idx="3259">
                  <c:v>0.98009279830975105</c:v>
                </c:pt>
                <c:pt idx="3260">
                  <c:v>0.98009279830975105</c:v>
                </c:pt>
                <c:pt idx="3261">
                  <c:v>0.99810606512056599</c:v>
                </c:pt>
                <c:pt idx="3262">
                  <c:v>0.97505301993331395</c:v>
                </c:pt>
                <c:pt idx="3263">
                  <c:v>0.98009279830975105</c:v>
                </c:pt>
                <c:pt idx="3264">
                  <c:v>0.97505301993331395</c:v>
                </c:pt>
                <c:pt idx="3265">
                  <c:v>0.98009279830975105</c:v>
                </c:pt>
                <c:pt idx="3266">
                  <c:v>0.99865964755004999</c:v>
                </c:pt>
                <c:pt idx="3267">
                  <c:v>0.98009279830975105</c:v>
                </c:pt>
                <c:pt idx="3268">
                  <c:v>0.97505301993331395</c:v>
                </c:pt>
                <c:pt idx="3269">
                  <c:v>0.98009279830975105</c:v>
                </c:pt>
                <c:pt idx="3270">
                  <c:v>0.99810606512056599</c:v>
                </c:pt>
                <c:pt idx="3271">
                  <c:v>0.99865964755004999</c:v>
                </c:pt>
                <c:pt idx="3272">
                  <c:v>0.99865964755004999</c:v>
                </c:pt>
                <c:pt idx="3273">
                  <c:v>0.99977590848754005</c:v>
                </c:pt>
                <c:pt idx="3274">
                  <c:v>0.99865964755004999</c:v>
                </c:pt>
                <c:pt idx="3275">
                  <c:v>0.99181255835294002</c:v>
                </c:pt>
                <c:pt idx="3276">
                  <c:v>0.99810606512056599</c:v>
                </c:pt>
                <c:pt idx="3277">
                  <c:v>0.99810606512056599</c:v>
                </c:pt>
                <c:pt idx="3278">
                  <c:v>0.98009279830975105</c:v>
                </c:pt>
                <c:pt idx="3279">
                  <c:v>0.99865964755004999</c:v>
                </c:pt>
                <c:pt idx="3280">
                  <c:v>0.98009279830975105</c:v>
                </c:pt>
                <c:pt idx="3281">
                  <c:v>0.99865964755004999</c:v>
                </c:pt>
                <c:pt idx="3282">
                  <c:v>0.99810606512056599</c:v>
                </c:pt>
                <c:pt idx="3283">
                  <c:v>0.98009279830975105</c:v>
                </c:pt>
                <c:pt idx="3284">
                  <c:v>0.99977590848754005</c:v>
                </c:pt>
                <c:pt idx="3285">
                  <c:v>0.99865964755004999</c:v>
                </c:pt>
                <c:pt idx="3286">
                  <c:v>0.99865964755004999</c:v>
                </c:pt>
                <c:pt idx="3287">
                  <c:v>0.99810606512056599</c:v>
                </c:pt>
                <c:pt idx="3288">
                  <c:v>0.98009279830975105</c:v>
                </c:pt>
                <c:pt idx="3289">
                  <c:v>0.99977590848754005</c:v>
                </c:pt>
                <c:pt idx="3290">
                  <c:v>0.99772892030019</c:v>
                </c:pt>
                <c:pt idx="3291">
                  <c:v>0.98009279830975105</c:v>
                </c:pt>
                <c:pt idx="3292">
                  <c:v>0.99865964755004999</c:v>
                </c:pt>
                <c:pt idx="3293">
                  <c:v>0.98009279830975105</c:v>
                </c:pt>
                <c:pt idx="3294">
                  <c:v>0.99865964755004999</c:v>
                </c:pt>
                <c:pt idx="3295">
                  <c:v>0.98009279830975105</c:v>
                </c:pt>
                <c:pt idx="3296">
                  <c:v>0.98009279830975105</c:v>
                </c:pt>
                <c:pt idx="3297">
                  <c:v>0.99810606512056599</c:v>
                </c:pt>
                <c:pt idx="3298">
                  <c:v>0.97505301993331395</c:v>
                </c:pt>
                <c:pt idx="3299">
                  <c:v>0.97505301993331395</c:v>
                </c:pt>
                <c:pt idx="3300">
                  <c:v>0.98009279830975105</c:v>
                </c:pt>
                <c:pt idx="3301">
                  <c:v>0.99810606512056599</c:v>
                </c:pt>
                <c:pt idx="3302">
                  <c:v>0.99810606512056599</c:v>
                </c:pt>
                <c:pt idx="3303">
                  <c:v>0.99977590848754005</c:v>
                </c:pt>
                <c:pt idx="3304">
                  <c:v>0.98009279830975105</c:v>
                </c:pt>
                <c:pt idx="3305">
                  <c:v>0.97505301993331395</c:v>
                </c:pt>
                <c:pt idx="3306">
                  <c:v>0.99865964755004999</c:v>
                </c:pt>
                <c:pt idx="3307">
                  <c:v>0.98009279830975105</c:v>
                </c:pt>
                <c:pt idx="3308">
                  <c:v>0.99772892030019</c:v>
                </c:pt>
                <c:pt idx="3309">
                  <c:v>0.97505301993331395</c:v>
                </c:pt>
                <c:pt idx="3310">
                  <c:v>0.99865964755004999</c:v>
                </c:pt>
                <c:pt idx="3311">
                  <c:v>0.98009279830975105</c:v>
                </c:pt>
                <c:pt idx="3312">
                  <c:v>0.98009279830975105</c:v>
                </c:pt>
                <c:pt idx="3313">
                  <c:v>0.98009279830975105</c:v>
                </c:pt>
                <c:pt idx="3314">
                  <c:v>0.98009279830975105</c:v>
                </c:pt>
                <c:pt idx="3315">
                  <c:v>0.99810606512056599</c:v>
                </c:pt>
                <c:pt idx="3316">
                  <c:v>0.99865964755004999</c:v>
                </c:pt>
                <c:pt idx="3317">
                  <c:v>0.99772892030019</c:v>
                </c:pt>
                <c:pt idx="3318">
                  <c:v>0.99865964755004999</c:v>
                </c:pt>
                <c:pt idx="3319">
                  <c:v>0.98009279830975105</c:v>
                </c:pt>
                <c:pt idx="3320">
                  <c:v>0.99865964755004999</c:v>
                </c:pt>
                <c:pt idx="3321">
                  <c:v>0.98009279830975105</c:v>
                </c:pt>
                <c:pt idx="3322">
                  <c:v>0.99865964755004999</c:v>
                </c:pt>
                <c:pt idx="3323">
                  <c:v>0.99810606512056599</c:v>
                </c:pt>
                <c:pt idx="3324">
                  <c:v>0.99810606512056599</c:v>
                </c:pt>
                <c:pt idx="3325">
                  <c:v>0.99810606512056599</c:v>
                </c:pt>
                <c:pt idx="3326">
                  <c:v>0.99977590848754005</c:v>
                </c:pt>
                <c:pt idx="3327">
                  <c:v>0.99810606512056599</c:v>
                </c:pt>
                <c:pt idx="3328">
                  <c:v>0.98009279830975105</c:v>
                </c:pt>
                <c:pt idx="3329">
                  <c:v>0.99810606512056599</c:v>
                </c:pt>
                <c:pt idx="3330">
                  <c:v>0.99810606512056599</c:v>
                </c:pt>
                <c:pt idx="3331">
                  <c:v>0.97505301993331395</c:v>
                </c:pt>
                <c:pt idx="3332">
                  <c:v>0.97505301993331395</c:v>
                </c:pt>
                <c:pt idx="3333">
                  <c:v>0.99810606512056599</c:v>
                </c:pt>
                <c:pt idx="3334">
                  <c:v>0.99810606512056599</c:v>
                </c:pt>
                <c:pt idx="3335">
                  <c:v>0.97505301993331395</c:v>
                </c:pt>
                <c:pt idx="3336">
                  <c:v>0.98009279830975105</c:v>
                </c:pt>
                <c:pt idx="3337">
                  <c:v>0.99865964755004999</c:v>
                </c:pt>
                <c:pt idx="3338">
                  <c:v>0.99977590848754005</c:v>
                </c:pt>
                <c:pt idx="3339">
                  <c:v>0.97505301993331395</c:v>
                </c:pt>
                <c:pt idx="3340">
                  <c:v>0.98009279830975105</c:v>
                </c:pt>
                <c:pt idx="3341">
                  <c:v>0.97505301993331395</c:v>
                </c:pt>
                <c:pt idx="3342">
                  <c:v>0.99977590848754005</c:v>
                </c:pt>
                <c:pt idx="3343">
                  <c:v>0.98009279830975105</c:v>
                </c:pt>
                <c:pt idx="3344">
                  <c:v>0.98009279830975105</c:v>
                </c:pt>
                <c:pt idx="3345">
                  <c:v>0.99810606512056599</c:v>
                </c:pt>
                <c:pt idx="3346">
                  <c:v>0.99810606512056599</c:v>
                </c:pt>
                <c:pt idx="3347">
                  <c:v>0.99810606512056599</c:v>
                </c:pt>
                <c:pt idx="3348">
                  <c:v>0.98009279830975105</c:v>
                </c:pt>
                <c:pt idx="3349">
                  <c:v>0.99772892030019</c:v>
                </c:pt>
                <c:pt idx="3350">
                  <c:v>0.98009279830975105</c:v>
                </c:pt>
                <c:pt idx="3351">
                  <c:v>0.99977590848754005</c:v>
                </c:pt>
                <c:pt idx="3352">
                  <c:v>0.99865964755004999</c:v>
                </c:pt>
                <c:pt idx="3353">
                  <c:v>0.99977590848754005</c:v>
                </c:pt>
                <c:pt idx="3354">
                  <c:v>0.99865964755004999</c:v>
                </c:pt>
                <c:pt idx="3355">
                  <c:v>0.98009279830975105</c:v>
                </c:pt>
                <c:pt idx="3356">
                  <c:v>0.97505301993331395</c:v>
                </c:pt>
                <c:pt idx="3357">
                  <c:v>0.99865964755004999</c:v>
                </c:pt>
                <c:pt idx="3358">
                  <c:v>0.99810606512056599</c:v>
                </c:pt>
                <c:pt idx="3359">
                  <c:v>0.99977590848754005</c:v>
                </c:pt>
                <c:pt idx="3360">
                  <c:v>0.99865964755004999</c:v>
                </c:pt>
                <c:pt idx="3361">
                  <c:v>0.98009279830975105</c:v>
                </c:pt>
                <c:pt idx="3362">
                  <c:v>0.98009279830975105</c:v>
                </c:pt>
                <c:pt idx="3363">
                  <c:v>0.99977590848754005</c:v>
                </c:pt>
                <c:pt idx="3364">
                  <c:v>0.99977590848754005</c:v>
                </c:pt>
                <c:pt idx="3365">
                  <c:v>0.98009279830975105</c:v>
                </c:pt>
                <c:pt idx="3366">
                  <c:v>0.98009279830975105</c:v>
                </c:pt>
                <c:pt idx="3367">
                  <c:v>0.99977590848754005</c:v>
                </c:pt>
                <c:pt idx="3368">
                  <c:v>0.99977590848754005</c:v>
                </c:pt>
                <c:pt idx="3369">
                  <c:v>0.99865964755004999</c:v>
                </c:pt>
                <c:pt idx="3370">
                  <c:v>0.99810606512056599</c:v>
                </c:pt>
                <c:pt idx="3371">
                  <c:v>0.98009279830975105</c:v>
                </c:pt>
                <c:pt idx="3372">
                  <c:v>0.99810606512056599</c:v>
                </c:pt>
                <c:pt idx="3373">
                  <c:v>0.99977590848754005</c:v>
                </c:pt>
                <c:pt idx="3374">
                  <c:v>0.98009279830975105</c:v>
                </c:pt>
                <c:pt idx="3375">
                  <c:v>0.99810606512056599</c:v>
                </c:pt>
                <c:pt idx="3376">
                  <c:v>0.97505301993331395</c:v>
                </c:pt>
                <c:pt idx="3377">
                  <c:v>0.99772892030019</c:v>
                </c:pt>
                <c:pt idx="3378">
                  <c:v>0.99977590848754005</c:v>
                </c:pt>
                <c:pt idx="3379">
                  <c:v>0.99810606512056599</c:v>
                </c:pt>
                <c:pt idx="3380">
                  <c:v>0.98009279830975105</c:v>
                </c:pt>
                <c:pt idx="3381">
                  <c:v>0.98009279830975105</c:v>
                </c:pt>
                <c:pt idx="3382">
                  <c:v>0.99977590848754005</c:v>
                </c:pt>
                <c:pt idx="3383">
                  <c:v>0.98009279830975105</c:v>
                </c:pt>
                <c:pt idx="3384">
                  <c:v>0.98009279830975105</c:v>
                </c:pt>
                <c:pt idx="3385">
                  <c:v>0.98009279830975105</c:v>
                </c:pt>
                <c:pt idx="3386">
                  <c:v>0.99865964755004999</c:v>
                </c:pt>
                <c:pt idx="3387">
                  <c:v>0.99810606512056599</c:v>
                </c:pt>
                <c:pt idx="3388">
                  <c:v>0.98009279830975105</c:v>
                </c:pt>
                <c:pt idx="3389">
                  <c:v>0.99810606512056599</c:v>
                </c:pt>
                <c:pt idx="3390">
                  <c:v>0.99865964755004999</c:v>
                </c:pt>
                <c:pt idx="3391">
                  <c:v>0.98009279830975105</c:v>
                </c:pt>
                <c:pt idx="3392">
                  <c:v>0.99865964755004999</c:v>
                </c:pt>
                <c:pt idx="3393">
                  <c:v>0.99772892030019</c:v>
                </c:pt>
                <c:pt idx="3394">
                  <c:v>0.99181255835294002</c:v>
                </c:pt>
                <c:pt idx="3395">
                  <c:v>0.99865964755004999</c:v>
                </c:pt>
                <c:pt idx="3396">
                  <c:v>0.98009279830975105</c:v>
                </c:pt>
                <c:pt idx="3397">
                  <c:v>0.99810606512056599</c:v>
                </c:pt>
                <c:pt idx="3398">
                  <c:v>0.99977590848754005</c:v>
                </c:pt>
                <c:pt idx="3399">
                  <c:v>0.99865964755004999</c:v>
                </c:pt>
                <c:pt idx="3400">
                  <c:v>0.99977590848754005</c:v>
                </c:pt>
                <c:pt idx="3401">
                  <c:v>0.99865964755004999</c:v>
                </c:pt>
                <c:pt idx="3402">
                  <c:v>0.99865964755004999</c:v>
                </c:pt>
                <c:pt idx="3403">
                  <c:v>0.99977590848754005</c:v>
                </c:pt>
                <c:pt idx="3404">
                  <c:v>0.98009279830975105</c:v>
                </c:pt>
                <c:pt idx="3405">
                  <c:v>0.99977590848754005</c:v>
                </c:pt>
                <c:pt idx="3406">
                  <c:v>0.98009279830975105</c:v>
                </c:pt>
                <c:pt idx="3407">
                  <c:v>0.99810606512056599</c:v>
                </c:pt>
                <c:pt idx="3408">
                  <c:v>0.99865964755004999</c:v>
                </c:pt>
                <c:pt idx="3409">
                  <c:v>0.99772892030019</c:v>
                </c:pt>
                <c:pt idx="3410">
                  <c:v>0.98009279830975105</c:v>
                </c:pt>
                <c:pt idx="3411">
                  <c:v>0.99810606512056599</c:v>
                </c:pt>
                <c:pt idx="3412">
                  <c:v>0.99977590848754005</c:v>
                </c:pt>
                <c:pt idx="3413">
                  <c:v>0.99865964755004999</c:v>
                </c:pt>
                <c:pt idx="3414">
                  <c:v>0.99977590848754005</c:v>
                </c:pt>
                <c:pt idx="3415">
                  <c:v>0.99810606512056599</c:v>
                </c:pt>
                <c:pt idx="3416">
                  <c:v>0.98009279830975105</c:v>
                </c:pt>
                <c:pt idx="3417">
                  <c:v>0.97505301993331395</c:v>
                </c:pt>
                <c:pt idx="3418">
                  <c:v>0.99810606512056599</c:v>
                </c:pt>
                <c:pt idx="3419">
                  <c:v>0.99810606512056599</c:v>
                </c:pt>
                <c:pt idx="3420">
                  <c:v>0.99977590848754005</c:v>
                </c:pt>
                <c:pt idx="3421">
                  <c:v>0.98009279830975105</c:v>
                </c:pt>
                <c:pt idx="3422">
                  <c:v>0.99810606512056599</c:v>
                </c:pt>
                <c:pt idx="3423">
                  <c:v>0.99810606512056599</c:v>
                </c:pt>
                <c:pt idx="3424">
                  <c:v>0.98009279830975105</c:v>
                </c:pt>
                <c:pt idx="3425">
                  <c:v>0.99181255835294002</c:v>
                </c:pt>
                <c:pt idx="3426">
                  <c:v>0.98009279830975105</c:v>
                </c:pt>
                <c:pt idx="3427">
                  <c:v>0.98009279830975105</c:v>
                </c:pt>
                <c:pt idx="3428">
                  <c:v>0.99865964755004999</c:v>
                </c:pt>
                <c:pt idx="3429">
                  <c:v>0.99977590848754005</c:v>
                </c:pt>
                <c:pt idx="3430">
                  <c:v>0.99865964755004999</c:v>
                </c:pt>
                <c:pt idx="3431">
                  <c:v>0.99810606512056599</c:v>
                </c:pt>
                <c:pt idx="3432">
                  <c:v>0.98009279830975105</c:v>
                </c:pt>
                <c:pt idx="3433">
                  <c:v>0.98009279830975105</c:v>
                </c:pt>
                <c:pt idx="3434">
                  <c:v>0.99865964755004999</c:v>
                </c:pt>
                <c:pt idx="3435">
                  <c:v>0.98009279830975105</c:v>
                </c:pt>
                <c:pt idx="3436">
                  <c:v>0.99865964755004999</c:v>
                </c:pt>
                <c:pt idx="3437">
                  <c:v>0.99977590848754005</c:v>
                </c:pt>
                <c:pt idx="3438">
                  <c:v>0.99865964755004999</c:v>
                </c:pt>
                <c:pt idx="3439">
                  <c:v>0.98009279830975105</c:v>
                </c:pt>
                <c:pt idx="3440">
                  <c:v>0.98009279830975105</c:v>
                </c:pt>
                <c:pt idx="3441">
                  <c:v>0.99865964755004999</c:v>
                </c:pt>
                <c:pt idx="3442">
                  <c:v>0.99810606512056599</c:v>
                </c:pt>
                <c:pt idx="3443">
                  <c:v>0.99977590848754005</c:v>
                </c:pt>
                <c:pt idx="3444">
                  <c:v>0.99865964755004999</c:v>
                </c:pt>
                <c:pt idx="3445">
                  <c:v>0.99810606512056599</c:v>
                </c:pt>
                <c:pt idx="3446">
                  <c:v>0.99865964755004999</c:v>
                </c:pt>
                <c:pt idx="3447">
                  <c:v>0.97505301993331395</c:v>
                </c:pt>
                <c:pt idx="3448">
                  <c:v>0.98009279830975105</c:v>
                </c:pt>
                <c:pt idx="3449">
                  <c:v>0.98009279830975105</c:v>
                </c:pt>
                <c:pt idx="3450">
                  <c:v>0.99977590848754005</c:v>
                </c:pt>
                <c:pt idx="3451">
                  <c:v>0.99865964755004999</c:v>
                </c:pt>
                <c:pt idx="3452">
                  <c:v>0.99810606512056599</c:v>
                </c:pt>
                <c:pt idx="3453">
                  <c:v>0.97505301993331395</c:v>
                </c:pt>
                <c:pt idx="3454">
                  <c:v>0.99810606512056599</c:v>
                </c:pt>
                <c:pt idx="3455">
                  <c:v>0.97505301993331395</c:v>
                </c:pt>
                <c:pt idx="3456">
                  <c:v>0.98009279830975105</c:v>
                </c:pt>
                <c:pt idx="3457">
                  <c:v>0.99977590848754005</c:v>
                </c:pt>
                <c:pt idx="3458">
                  <c:v>0.99810606512056599</c:v>
                </c:pt>
                <c:pt idx="3459">
                  <c:v>0.98009279830975105</c:v>
                </c:pt>
                <c:pt idx="3460">
                  <c:v>0.99810606512056599</c:v>
                </c:pt>
                <c:pt idx="3461">
                  <c:v>0.97505301993331395</c:v>
                </c:pt>
                <c:pt idx="3462">
                  <c:v>0.97505301993331395</c:v>
                </c:pt>
                <c:pt idx="3463">
                  <c:v>0.99810606512056599</c:v>
                </c:pt>
                <c:pt idx="3464">
                  <c:v>0.99977590848754005</c:v>
                </c:pt>
                <c:pt idx="3465">
                  <c:v>0.98009279830975105</c:v>
                </c:pt>
                <c:pt idx="3466">
                  <c:v>0.99977590848754005</c:v>
                </c:pt>
                <c:pt idx="3467">
                  <c:v>0.99810606512056599</c:v>
                </c:pt>
                <c:pt idx="3468">
                  <c:v>0.99865964755004999</c:v>
                </c:pt>
                <c:pt idx="3469">
                  <c:v>0.98009279830975105</c:v>
                </c:pt>
                <c:pt idx="3470">
                  <c:v>0.99810606512056599</c:v>
                </c:pt>
                <c:pt idx="3471">
                  <c:v>0.97505301993331395</c:v>
                </c:pt>
                <c:pt idx="3472">
                  <c:v>0.99810606512056599</c:v>
                </c:pt>
                <c:pt idx="3473">
                  <c:v>0.98009279830975105</c:v>
                </c:pt>
                <c:pt idx="3474">
                  <c:v>0.99772892030019</c:v>
                </c:pt>
                <c:pt idx="3475">
                  <c:v>0.99977590848754005</c:v>
                </c:pt>
                <c:pt idx="3476">
                  <c:v>0.98009279830975105</c:v>
                </c:pt>
                <c:pt idx="3477">
                  <c:v>0.98009279830975105</c:v>
                </c:pt>
                <c:pt idx="3478">
                  <c:v>0.99977590848754005</c:v>
                </c:pt>
                <c:pt idx="3479">
                  <c:v>0.98009279830975105</c:v>
                </c:pt>
                <c:pt idx="3480">
                  <c:v>0.99977590848754005</c:v>
                </c:pt>
                <c:pt idx="3481">
                  <c:v>0.97505301993331395</c:v>
                </c:pt>
                <c:pt idx="3482">
                  <c:v>0.99865964755004999</c:v>
                </c:pt>
                <c:pt idx="3483">
                  <c:v>0.98009279830975105</c:v>
                </c:pt>
                <c:pt idx="3484">
                  <c:v>0.97505301993331395</c:v>
                </c:pt>
                <c:pt idx="3485">
                  <c:v>0.98009279830975105</c:v>
                </c:pt>
                <c:pt idx="3486">
                  <c:v>0.99810606512056599</c:v>
                </c:pt>
                <c:pt idx="3487">
                  <c:v>0.98009279830975105</c:v>
                </c:pt>
                <c:pt idx="3488">
                  <c:v>0.99865964755004999</c:v>
                </c:pt>
                <c:pt idx="3489">
                  <c:v>0.98009279830975105</c:v>
                </c:pt>
                <c:pt idx="3490">
                  <c:v>0.99865964755004999</c:v>
                </c:pt>
                <c:pt idx="3491">
                  <c:v>0.98009279830975105</c:v>
                </c:pt>
                <c:pt idx="3492">
                  <c:v>0.99865964755004999</c:v>
                </c:pt>
                <c:pt idx="3493">
                  <c:v>0.97505301993331395</c:v>
                </c:pt>
                <c:pt idx="3494">
                  <c:v>0.99772892030019</c:v>
                </c:pt>
                <c:pt idx="3495">
                  <c:v>0.99810606512056599</c:v>
                </c:pt>
                <c:pt idx="3496">
                  <c:v>0.99865964755004999</c:v>
                </c:pt>
                <c:pt idx="3497">
                  <c:v>0.98009279830975105</c:v>
                </c:pt>
                <c:pt idx="3498">
                  <c:v>0.99810606512056599</c:v>
                </c:pt>
                <c:pt idx="3499">
                  <c:v>0.97505301993331395</c:v>
                </c:pt>
                <c:pt idx="3500">
                  <c:v>0.99865964755004999</c:v>
                </c:pt>
                <c:pt idx="3501">
                  <c:v>0.98009279830975105</c:v>
                </c:pt>
                <c:pt idx="3502">
                  <c:v>0.97505301993331395</c:v>
                </c:pt>
                <c:pt idx="3503">
                  <c:v>0.99810606512056599</c:v>
                </c:pt>
                <c:pt idx="3504">
                  <c:v>0.99810606512056599</c:v>
                </c:pt>
                <c:pt idx="3505">
                  <c:v>0.99977590848754005</c:v>
                </c:pt>
                <c:pt idx="3506">
                  <c:v>0.99810606512056599</c:v>
                </c:pt>
                <c:pt idx="3507">
                  <c:v>0.98009279830975105</c:v>
                </c:pt>
                <c:pt idx="3508">
                  <c:v>0.99977590848754005</c:v>
                </c:pt>
                <c:pt idx="3509">
                  <c:v>0.99977590848754005</c:v>
                </c:pt>
                <c:pt idx="3510">
                  <c:v>0.98009279830975105</c:v>
                </c:pt>
                <c:pt idx="3511">
                  <c:v>0.99810606512056599</c:v>
                </c:pt>
                <c:pt idx="3512">
                  <c:v>0.99181255835294002</c:v>
                </c:pt>
                <c:pt idx="3513">
                  <c:v>0.99977590848754005</c:v>
                </c:pt>
                <c:pt idx="3514">
                  <c:v>0.97505301993331395</c:v>
                </c:pt>
                <c:pt idx="3515">
                  <c:v>0.99865964755004999</c:v>
                </c:pt>
                <c:pt idx="3516">
                  <c:v>0.98009279830975105</c:v>
                </c:pt>
                <c:pt idx="3517">
                  <c:v>0.98009279830975105</c:v>
                </c:pt>
                <c:pt idx="3518">
                  <c:v>0.98009279830975105</c:v>
                </c:pt>
                <c:pt idx="3519">
                  <c:v>0.99810606512056599</c:v>
                </c:pt>
                <c:pt idx="3520">
                  <c:v>0.99810606512056599</c:v>
                </c:pt>
                <c:pt idx="3521">
                  <c:v>0.97505301993331395</c:v>
                </c:pt>
                <c:pt idx="3522">
                  <c:v>0.97505301993331395</c:v>
                </c:pt>
                <c:pt idx="3523">
                  <c:v>0.99865964755004999</c:v>
                </c:pt>
                <c:pt idx="3524">
                  <c:v>0.98009279830975105</c:v>
                </c:pt>
                <c:pt idx="3525">
                  <c:v>0.99810606512056599</c:v>
                </c:pt>
                <c:pt idx="3526">
                  <c:v>0.97505301993331395</c:v>
                </c:pt>
                <c:pt idx="3527">
                  <c:v>0.98009279830975105</c:v>
                </c:pt>
                <c:pt idx="3528">
                  <c:v>0.99865964755004999</c:v>
                </c:pt>
                <c:pt idx="3529">
                  <c:v>0.99810606512056599</c:v>
                </c:pt>
                <c:pt idx="3530">
                  <c:v>0.99865964755004999</c:v>
                </c:pt>
                <c:pt idx="3531">
                  <c:v>0.99810606512056599</c:v>
                </c:pt>
                <c:pt idx="3532">
                  <c:v>0.99865964755004999</c:v>
                </c:pt>
                <c:pt idx="3533">
                  <c:v>0.98009279830975105</c:v>
                </c:pt>
                <c:pt idx="3534">
                  <c:v>0.99977590848754005</c:v>
                </c:pt>
                <c:pt idx="3535">
                  <c:v>0.98009279830975105</c:v>
                </c:pt>
                <c:pt idx="3536">
                  <c:v>0.98009279830975105</c:v>
                </c:pt>
                <c:pt idx="3537">
                  <c:v>0.99977590848754005</c:v>
                </c:pt>
                <c:pt idx="3538">
                  <c:v>0.97505301993331395</c:v>
                </c:pt>
                <c:pt idx="3539">
                  <c:v>0.98009279830975105</c:v>
                </c:pt>
                <c:pt idx="3540">
                  <c:v>0.99865964755004999</c:v>
                </c:pt>
                <c:pt idx="3541">
                  <c:v>0.99810606512056599</c:v>
                </c:pt>
                <c:pt idx="3542">
                  <c:v>0.97505301993331395</c:v>
                </c:pt>
                <c:pt idx="3543">
                  <c:v>0.99977590848754005</c:v>
                </c:pt>
                <c:pt idx="3544">
                  <c:v>0.99865964755004999</c:v>
                </c:pt>
                <c:pt idx="3545">
                  <c:v>0.98009279830975105</c:v>
                </c:pt>
                <c:pt idx="3546">
                  <c:v>0.98009279830975105</c:v>
                </c:pt>
                <c:pt idx="3547">
                  <c:v>0.99865964755004999</c:v>
                </c:pt>
                <c:pt idx="3548">
                  <c:v>0.98009279830975105</c:v>
                </c:pt>
                <c:pt idx="3549">
                  <c:v>0.99810606512056599</c:v>
                </c:pt>
                <c:pt idx="3550">
                  <c:v>0.99865964755004999</c:v>
                </c:pt>
                <c:pt idx="3551">
                  <c:v>0.99977590848754005</c:v>
                </c:pt>
                <c:pt idx="3552">
                  <c:v>0.99810606512056599</c:v>
                </c:pt>
                <c:pt idx="3553">
                  <c:v>0.99977590848754005</c:v>
                </c:pt>
                <c:pt idx="3554">
                  <c:v>0.99810606512056599</c:v>
                </c:pt>
                <c:pt idx="3555">
                  <c:v>0.99772892030019</c:v>
                </c:pt>
                <c:pt idx="3556">
                  <c:v>0.99810606512056599</c:v>
                </c:pt>
                <c:pt idx="3557">
                  <c:v>0.99865964755004999</c:v>
                </c:pt>
                <c:pt idx="3558">
                  <c:v>0.99810606512056599</c:v>
                </c:pt>
                <c:pt idx="3559">
                  <c:v>0.99772892030019</c:v>
                </c:pt>
                <c:pt idx="3560">
                  <c:v>0.99865964755004999</c:v>
                </c:pt>
                <c:pt idx="3561">
                  <c:v>0.99810606512056599</c:v>
                </c:pt>
                <c:pt idx="3562">
                  <c:v>0.99865964755004999</c:v>
                </c:pt>
                <c:pt idx="3563">
                  <c:v>0.99810606512056599</c:v>
                </c:pt>
                <c:pt idx="3564">
                  <c:v>0.97505301993331395</c:v>
                </c:pt>
                <c:pt idx="3565">
                  <c:v>0.99810606512056599</c:v>
                </c:pt>
                <c:pt idx="3566">
                  <c:v>0.99977590848754005</c:v>
                </c:pt>
                <c:pt idx="3567">
                  <c:v>0.98009279830975105</c:v>
                </c:pt>
                <c:pt idx="3568">
                  <c:v>0.99865964755004999</c:v>
                </c:pt>
                <c:pt idx="3569">
                  <c:v>0.99865964755004999</c:v>
                </c:pt>
                <c:pt idx="3570">
                  <c:v>0.98009279830975105</c:v>
                </c:pt>
                <c:pt idx="3571">
                  <c:v>0.99772892030019</c:v>
                </c:pt>
                <c:pt idx="3572">
                  <c:v>0.98009279830975105</c:v>
                </c:pt>
                <c:pt idx="3573">
                  <c:v>0.98009279830975105</c:v>
                </c:pt>
                <c:pt idx="3574">
                  <c:v>0.97505301993331395</c:v>
                </c:pt>
                <c:pt idx="3575">
                  <c:v>0.99865964755004999</c:v>
                </c:pt>
                <c:pt idx="3576">
                  <c:v>0.99810606512056599</c:v>
                </c:pt>
                <c:pt idx="3577">
                  <c:v>0.99865964755004999</c:v>
                </c:pt>
                <c:pt idx="3578">
                  <c:v>0.99810606512056599</c:v>
                </c:pt>
                <c:pt idx="3579">
                  <c:v>0.99810606512056599</c:v>
                </c:pt>
                <c:pt idx="3580">
                  <c:v>0.99810606512056599</c:v>
                </c:pt>
                <c:pt idx="3581">
                  <c:v>0.99865964755004999</c:v>
                </c:pt>
                <c:pt idx="3582">
                  <c:v>0.99181255835294002</c:v>
                </c:pt>
                <c:pt idx="3583">
                  <c:v>0.98009279830975105</c:v>
                </c:pt>
                <c:pt idx="3584">
                  <c:v>0.99810606512056599</c:v>
                </c:pt>
                <c:pt idx="3585">
                  <c:v>0.99977590848754005</c:v>
                </c:pt>
                <c:pt idx="3586">
                  <c:v>0.98009279830975105</c:v>
                </c:pt>
                <c:pt idx="3587">
                  <c:v>0.99865964755004999</c:v>
                </c:pt>
                <c:pt idx="3588">
                  <c:v>0.98009279830975105</c:v>
                </c:pt>
                <c:pt idx="3589">
                  <c:v>0.98009279830975105</c:v>
                </c:pt>
                <c:pt idx="3590">
                  <c:v>0.99865964755004999</c:v>
                </c:pt>
                <c:pt idx="3591">
                  <c:v>0.97505301993331395</c:v>
                </c:pt>
                <c:pt idx="3592">
                  <c:v>0.99181255835294002</c:v>
                </c:pt>
                <c:pt idx="3593">
                  <c:v>0.99977590848754005</c:v>
                </c:pt>
                <c:pt idx="3594">
                  <c:v>0.98009279830975105</c:v>
                </c:pt>
                <c:pt idx="3595">
                  <c:v>0.99181255835294002</c:v>
                </c:pt>
                <c:pt idx="3596">
                  <c:v>0.99977590848754005</c:v>
                </c:pt>
                <c:pt idx="3597">
                  <c:v>0.99977590848754005</c:v>
                </c:pt>
                <c:pt idx="3598">
                  <c:v>0.98009279830975105</c:v>
                </c:pt>
                <c:pt idx="3599">
                  <c:v>0.99865964755004999</c:v>
                </c:pt>
                <c:pt idx="3600">
                  <c:v>0.98009279830975105</c:v>
                </c:pt>
                <c:pt idx="3601">
                  <c:v>0.97505301993331395</c:v>
                </c:pt>
                <c:pt idx="3602">
                  <c:v>0.99810606512056599</c:v>
                </c:pt>
                <c:pt idx="3603">
                  <c:v>0.97505301993331395</c:v>
                </c:pt>
                <c:pt idx="3604">
                  <c:v>0.98009279830975105</c:v>
                </c:pt>
                <c:pt idx="3605">
                  <c:v>0.98009279830975105</c:v>
                </c:pt>
                <c:pt idx="3606">
                  <c:v>0.97505301993331395</c:v>
                </c:pt>
                <c:pt idx="3607">
                  <c:v>0.99865964755004999</c:v>
                </c:pt>
                <c:pt idx="3608">
                  <c:v>0.99181255835294002</c:v>
                </c:pt>
                <c:pt idx="3609">
                  <c:v>0.99865964755004999</c:v>
                </c:pt>
                <c:pt idx="3610">
                  <c:v>0.99865964755004999</c:v>
                </c:pt>
                <c:pt idx="3611">
                  <c:v>0.98009279830975105</c:v>
                </c:pt>
                <c:pt idx="3612">
                  <c:v>0.99810606512056599</c:v>
                </c:pt>
                <c:pt idx="3613">
                  <c:v>0.98009279830975105</c:v>
                </c:pt>
                <c:pt idx="3614">
                  <c:v>0.99810606512056599</c:v>
                </c:pt>
                <c:pt idx="3615">
                  <c:v>0.99810606512056599</c:v>
                </c:pt>
                <c:pt idx="3616">
                  <c:v>0.98009279830975105</c:v>
                </c:pt>
                <c:pt idx="3617">
                  <c:v>0.98009279830975105</c:v>
                </c:pt>
                <c:pt idx="3618">
                  <c:v>0.99865964755004999</c:v>
                </c:pt>
                <c:pt idx="3619">
                  <c:v>0.99810606512056599</c:v>
                </c:pt>
                <c:pt idx="3620">
                  <c:v>0.99865964755004999</c:v>
                </c:pt>
                <c:pt idx="3621">
                  <c:v>0.98009279830975105</c:v>
                </c:pt>
                <c:pt idx="3622">
                  <c:v>0.97505301993331395</c:v>
                </c:pt>
                <c:pt idx="3623">
                  <c:v>0.99810606512056599</c:v>
                </c:pt>
                <c:pt idx="3624">
                  <c:v>0.99865964755004999</c:v>
                </c:pt>
                <c:pt idx="3625">
                  <c:v>0.98009279830975105</c:v>
                </c:pt>
                <c:pt idx="3626">
                  <c:v>0.99810606512056599</c:v>
                </c:pt>
                <c:pt idx="3627">
                  <c:v>0.99772892030019</c:v>
                </c:pt>
                <c:pt idx="3628">
                  <c:v>0.99810606512056599</c:v>
                </c:pt>
                <c:pt idx="3629">
                  <c:v>0.98009279830975105</c:v>
                </c:pt>
                <c:pt idx="3630">
                  <c:v>0.99865964755004999</c:v>
                </c:pt>
                <c:pt idx="3631">
                  <c:v>0.98009279830975105</c:v>
                </c:pt>
                <c:pt idx="3632">
                  <c:v>0.99865964755004999</c:v>
                </c:pt>
                <c:pt idx="3633">
                  <c:v>0.98009279830975105</c:v>
                </c:pt>
                <c:pt idx="3634">
                  <c:v>0.99865964755004999</c:v>
                </c:pt>
                <c:pt idx="3635">
                  <c:v>0.99865964755004999</c:v>
                </c:pt>
                <c:pt idx="3636">
                  <c:v>0.99810606512056599</c:v>
                </c:pt>
                <c:pt idx="3637">
                  <c:v>0.99810606512056599</c:v>
                </c:pt>
                <c:pt idx="3638">
                  <c:v>0.99977590848754005</c:v>
                </c:pt>
                <c:pt idx="3639">
                  <c:v>0.98009279830975105</c:v>
                </c:pt>
                <c:pt idx="3640">
                  <c:v>0.99865964755004999</c:v>
                </c:pt>
                <c:pt idx="3641">
                  <c:v>0.99865964755004999</c:v>
                </c:pt>
                <c:pt idx="3642">
                  <c:v>0.99865964755004999</c:v>
                </c:pt>
                <c:pt idx="3643">
                  <c:v>0.98009279830975105</c:v>
                </c:pt>
                <c:pt idx="3644">
                  <c:v>0.99865964755004999</c:v>
                </c:pt>
                <c:pt idx="3645">
                  <c:v>0.98009279830975105</c:v>
                </c:pt>
                <c:pt idx="3646">
                  <c:v>0.99865964755004999</c:v>
                </c:pt>
                <c:pt idx="3647">
                  <c:v>0.99865964755004999</c:v>
                </c:pt>
                <c:pt idx="3648">
                  <c:v>0.99865964755004999</c:v>
                </c:pt>
                <c:pt idx="3649">
                  <c:v>0.99977590848754005</c:v>
                </c:pt>
                <c:pt idx="3650">
                  <c:v>0.98009279830975105</c:v>
                </c:pt>
                <c:pt idx="3651">
                  <c:v>0.98009279830975105</c:v>
                </c:pt>
                <c:pt idx="3652">
                  <c:v>0.99810606512056599</c:v>
                </c:pt>
                <c:pt idx="3653">
                  <c:v>0.99977590848754005</c:v>
                </c:pt>
                <c:pt idx="3654">
                  <c:v>0.99810606512056599</c:v>
                </c:pt>
                <c:pt idx="3655">
                  <c:v>0.99810606512056599</c:v>
                </c:pt>
                <c:pt idx="3656">
                  <c:v>0.98009279830975105</c:v>
                </c:pt>
                <c:pt idx="3657">
                  <c:v>0.97505301993331395</c:v>
                </c:pt>
                <c:pt idx="3658">
                  <c:v>0.98009279830975105</c:v>
                </c:pt>
                <c:pt idx="3659">
                  <c:v>0.99865964755004999</c:v>
                </c:pt>
                <c:pt idx="3660">
                  <c:v>0.99865964755004999</c:v>
                </c:pt>
                <c:pt idx="3661">
                  <c:v>0.99181255835294002</c:v>
                </c:pt>
                <c:pt idx="3662">
                  <c:v>0.99865964755004999</c:v>
                </c:pt>
                <c:pt idx="3663">
                  <c:v>0.99810606512056599</c:v>
                </c:pt>
                <c:pt idx="3664">
                  <c:v>0.97505301993331395</c:v>
                </c:pt>
                <c:pt idx="3665">
                  <c:v>0.98009279830975105</c:v>
                </c:pt>
                <c:pt idx="3666">
                  <c:v>0.99865964755004999</c:v>
                </c:pt>
                <c:pt idx="3667">
                  <c:v>0.99865964755004999</c:v>
                </c:pt>
                <c:pt idx="3668">
                  <c:v>0.97505301993331395</c:v>
                </c:pt>
                <c:pt idx="3669">
                  <c:v>0.99865964755004999</c:v>
                </c:pt>
                <c:pt idx="3670">
                  <c:v>0.98009279830975105</c:v>
                </c:pt>
                <c:pt idx="3671">
                  <c:v>0.99810606512056599</c:v>
                </c:pt>
                <c:pt idx="3672">
                  <c:v>0.99810606512056599</c:v>
                </c:pt>
                <c:pt idx="3673">
                  <c:v>0.98009279830975105</c:v>
                </c:pt>
                <c:pt idx="3674">
                  <c:v>0.99977590848754005</c:v>
                </c:pt>
                <c:pt idx="3675">
                  <c:v>0.99810606512056599</c:v>
                </c:pt>
                <c:pt idx="3676">
                  <c:v>0.99865964755004999</c:v>
                </c:pt>
                <c:pt idx="3677">
                  <c:v>0.98009279830975105</c:v>
                </c:pt>
                <c:pt idx="3678">
                  <c:v>0.99810606512056599</c:v>
                </c:pt>
                <c:pt idx="3679">
                  <c:v>0.99810606512056599</c:v>
                </c:pt>
                <c:pt idx="3680">
                  <c:v>0.98009279830975105</c:v>
                </c:pt>
                <c:pt idx="3681">
                  <c:v>0.99865964755004999</c:v>
                </c:pt>
                <c:pt idx="3682">
                  <c:v>0.99810606512056599</c:v>
                </c:pt>
                <c:pt idx="3683">
                  <c:v>0.99865964755004999</c:v>
                </c:pt>
                <c:pt idx="3684">
                  <c:v>0.99810606512056599</c:v>
                </c:pt>
                <c:pt idx="3685">
                  <c:v>0.98009279830975105</c:v>
                </c:pt>
                <c:pt idx="3686">
                  <c:v>0.97505301993331395</c:v>
                </c:pt>
                <c:pt idx="3687">
                  <c:v>0.99865964755004999</c:v>
                </c:pt>
                <c:pt idx="3688">
                  <c:v>0.98009279830975105</c:v>
                </c:pt>
                <c:pt idx="3689">
                  <c:v>0.99865964755004999</c:v>
                </c:pt>
                <c:pt idx="3690">
                  <c:v>0.98009279830975105</c:v>
                </c:pt>
                <c:pt idx="3691">
                  <c:v>0.98009279830975105</c:v>
                </c:pt>
                <c:pt idx="3692">
                  <c:v>0.99865964755004999</c:v>
                </c:pt>
                <c:pt idx="3693">
                  <c:v>0.99865964755004999</c:v>
                </c:pt>
                <c:pt idx="3694">
                  <c:v>0.98009279830975105</c:v>
                </c:pt>
                <c:pt idx="3695">
                  <c:v>0.98009279830975105</c:v>
                </c:pt>
                <c:pt idx="3696">
                  <c:v>0.98009279830975105</c:v>
                </c:pt>
                <c:pt idx="3697">
                  <c:v>0.97505301993331395</c:v>
                </c:pt>
                <c:pt idx="3698">
                  <c:v>0.98009279830975105</c:v>
                </c:pt>
                <c:pt idx="3699">
                  <c:v>0.98009279830975105</c:v>
                </c:pt>
                <c:pt idx="3700">
                  <c:v>0.99865964755004999</c:v>
                </c:pt>
                <c:pt idx="3701">
                  <c:v>0.98009279830975105</c:v>
                </c:pt>
                <c:pt idx="3702">
                  <c:v>0.98009279830975105</c:v>
                </c:pt>
                <c:pt idx="3703">
                  <c:v>0.99810606512056599</c:v>
                </c:pt>
                <c:pt idx="3704">
                  <c:v>0.99865964755004999</c:v>
                </c:pt>
                <c:pt idx="3705">
                  <c:v>0.99865964755004999</c:v>
                </c:pt>
                <c:pt idx="3706">
                  <c:v>0.99810606512056599</c:v>
                </c:pt>
                <c:pt idx="3707">
                  <c:v>0.99810606512056599</c:v>
                </c:pt>
                <c:pt idx="3708">
                  <c:v>0.99810606512056599</c:v>
                </c:pt>
                <c:pt idx="3709">
                  <c:v>0.99865964755004999</c:v>
                </c:pt>
                <c:pt idx="3710">
                  <c:v>0.99181255835294002</c:v>
                </c:pt>
                <c:pt idx="3711">
                  <c:v>0.99810606512056599</c:v>
                </c:pt>
                <c:pt idx="3712">
                  <c:v>0.98009279830975105</c:v>
                </c:pt>
                <c:pt idx="3713">
                  <c:v>0.98009279830975105</c:v>
                </c:pt>
                <c:pt idx="3714">
                  <c:v>0.99977590848754005</c:v>
                </c:pt>
                <c:pt idx="3715">
                  <c:v>0.98009279830975105</c:v>
                </c:pt>
                <c:pt idx="3716">
                  <c:v>0.99977590848754005</c:v>
                </c:pt>
                <c:pt idx="3717">
                  <c:v>0.99810606512056599</c:v>
                </c:pt>
                <c:pt idx="3718">
                  <c:v>0.99810606512056599</c:v>
                </c:pt>
                <c:pt idx="3719">
                  <c:v>0.99977590848754005</c:v>
                </c:pt>
                <c:pt idx="3720">
                  <c:v>0.98009279830975105</c:v>
                </c:pt>
                <c:pt idx="3721">
                  <c:v>0.99810606512056599</c:v>
                </c:pt>
                <c:pt idx="3722">
                  <c:v>0.99977590848754005</c:v>
                </c:pt>
                <c:pt idx="3723">
                  <c:v>0.98009279830975105</c:v>
                </c:pt>
                <c:pt idx="3724">
                  <c:v>0.98009279830975105</c:v>
                </c:pt>
                <c:pt idx="3725">
                  <c:v>0.99865964755004999</c:v>
                </c:pt>
                <c:pt idx="3726">
                  <c:v>0.99865964755004999</c:v>
                </c:pt>
                <c:pt idx="3727">
                  <c:v>0.97505301993331395</c:v>
                </c:pt>
                <c:pt idx="3728">
                  <c:v>0.98009279830975105</c:v>
                </c:pt>
                <c:pt idx="3729">
                  <c:v>0.99865964755004999</c:v>
                </c:pt>
                <c:pt idx="3730">
                  <c:v>0.99977590848754005</c:v>
                </c:pt>
                <c:pt idx="3731">
                  <c:v>0.99865964755004999</c:v>
                </c:pt>
                <c:pt idx="3732">
                  <c:v>0.99865964755004999</c:v>
                </c:pt>
                <c:pt idx="3733">
                  <c:v>0.97505301993331395</c:v>
                </c:pt>
                <c:pt idx="3734">
                  <c:v>0.98009279830975105</c:v>
                </c:pt>
                <c:pt idx="3735">
                  <c:v>0.97505301993331395</c:v>
                </c:pt>
                <c:pt idx="3736">
                  <c:v>0.98009279830975105</c:v>
                </c:pt>
                <c:pt idx="3737">
                  <c:v>0.97505301993331395</c:v>
                </c:pt>
                <c:pt idx="3738">
                  <c:v>0.98009279830975105</c:v>
                </c:pt>
                <c:pt idx="3739">
                  <c:v>0.97505301993331395</c:v>
                </c:pt>
                <c:pt idx="3740">
                  <c:v>0.98009279830975105</c:v>
                </c:pt>
                <c:pt idx="3741">
                  <c:v>0.99810606512056599</c:v>
                </c:pt>
                <c:pt idx="3742">
                  <c:v>0.98009279830975105</c:v>
                </c:pt>
                <c:pt idx="3743">
                  <c:v>0.97505301993331395</c:v>
                </c:pt>
                <c:pt idx="3744">
                  <c:v>0.99865964755004999</c:v>
                </c:pt>
                <c:pt idx="3745">
                  <c:v>0.97505301993331395</c:v>
                </c:pt>
                <c:pt idx="3746">
                  <c:v>0.99810606512056599</c:v>
                </c:pt>
                <c:pt idx="3747">
                  <c:v>0.98009279830975105</c:v>
                </c:pt>
                <c:pt idx="3748">
                  <c:v>0.98009279830975105</c:v>
                </c:pt>
                <c:pt idx="3749">
                  <c:v>0.99977590848754005</c:v>
                </c:pt>
                <c:pt idx="3750">
                  <c:v>0.99810606512056599</c:v>
                </c:pt>
                <c:pt idx="3751">
                  <c:v>0.98009279830975105</c:v>
                </c:pt>
                <c:pt idx="3752">
                  <c:v>0.97505301993331395</c:v>
                </c:pt>
                <c:pt idx="3753">
                  <c:v>0.98009279830975105</c:v>
                </c:pt>
                <c:pt idx="3754">
                  <c:v>0.99810606512056599</c:v>
                </c:pt>
                <c:pt idx="3755">
                  <c:v>0.97505301993331395</c:v>
                </c:pt>
                <c:pt idx="3756">
                  <c:v>0.99977590848754005</c:v>
                </c:pt>
                <c:pt idx="3757">
                  <c:v>0.99810606512056599</c:v>
                </c:pt>
                <c:pt idx="3758">
                  <c:v>0.99810606512056599</c:v>
                </c:pt>
                <c:pt idx="3759">
                  <c:v>0.98009279830975105</c:v>
                </c:pt>
                <c:pt idx="3760">
                  <c:v>0.99865964755004999</c:v>
                </c:pt>
                <c:pt idx="3761">
                  <c:v>0.97505301993331395</c:v>
                </c:pt>
                <c:pt idx="3762">
                  <c:v>0.99865964755004999</c:v>
                </c:pt>
                <c:pt idx="3763">
                  <c:v>0.99865964755004999</c:v>
                </c:pt>
                <c:pt idx="3764">
                  <c:v>0.99977590848754005</c:v>
                </c:pt>
                <c:pt idx="3765">
                  <c:v>0.99810606512056599</c:v>
                </c:pt>
                <c:pt idx="3766">
                  <c:v>0.98009279830975105</c:v>
                </c:pt>
                <c:pt idx="3767">
                  <c:v>0.99865964755004999</c:v>
                </c:pt>
                <c:pt idx="3768">
                  <c:v>0.98009279830975105</c:v>
                </c:pt>
                <c:pt idx="3769">
                  <c:v>0.97505301993331395</c:v>
                </c:pt>
                <c:pt idx="3770">
                  <c:v>0.99977590848754005</c:v>
                </c:pt>
                <c:pt idx="3771">
                  <c:v>0.99810606512056599</c:v>
                </c:pt>
                <c:pt idx="3772">
                  <c:v>0.98009279830975105</c:v>
                </c:pt>
                <c:pt idx="3773">
                  <c:v>0.99865964755004999</c:v>
                </c:pt>
                <c:pt idx="3774">
                  <c:v>0.99865964755004999</c:v>
                </c:pt>
                <c:pt idx="3775">
                  <c:v>0.99810606512056599</c:v>
                </c:pt>
                <c:pt idx="3776">
                  <c:v>0.99865964755004999</c:v>
                </c:pt>
                <c:pt idx="3777">
                  <c:v>0.97505301993331395</c:v>
                </c:pt>
                <c:pt idx="3778">
                  <c:v>0.99865964755004999</c:v>
                </c:pt>
                <c:pt idx="3779">
                  <c:v>0.98009279830975105</c:v>
                </c:pt>
                <c:pt idx="3780">
                  <c:v>0.99977590848754005</c:v>
                </c:pt>
                <c:pt idx="3781">
                  <c:v>0.99810606512056599</c:v>
                </c:pt>
                <c:pt idx="3782">
                  <c:v>0.97505301993331395</c:v>
                </c:pt>
                <c:pt idx="3783">
                  <c:v>0.99865964755004999</c:v>
                </c:pt>
                <c:pt idx="3784">
                  <c:v>0.99865964755004999</c:v>
                </c:pt>
                <c:pt idx="3785">
                  <c:v>0.98009279830975105</c:v>
                </c:pt>
                <c:pt idx="3786">
                  <c:v>0.98009279830975105</c:v>
                </c:pt>
                <c:pt idx="3787">
                  <c:v>0.99977590848754005</c:v>
                </c:pt>
                <c:pt idx="3788">
                  <c:v>0.98009279830975105</c:v>
                </c:pt>
                <c:pt idx="3789">
                  <c:v>0.99865964755004999</c:v>
                </c:pt>
                <c:pt idx="3790">
                  <c:v>0.99977590848754005</c:v>
                </c:pt>
                <c:pt idx="3791">
                  <c:v>0.99977590848754005</c:v>
                </c:pt>
                <c:pt idx="3792">
                  <c:v>0.99865964755004999</c:v>
                </c:pt>
                <c:pt idx="3793">
                  <c:v>0.99865964755004999</c:v>
                </c:pt>
                <c:pt idx="3794">
                  <c:v>0.99977590848754005</c:v>
                </c:pt>
                <c:pt idx="3795">
                  <c:v>0.99772892030019</c:v>
                </c:pt>
                <c:pt idx="3796">
                  <c:v>0.99865964755004999</c:v>
                </c:pt>
                <c:pt idx="3797">
                  <c:v>0.99865964755004999</c:v>
                </c:pt>
                <c:pt idx="3798">
                  <c:v>0.99810606512056599</c:v>
                </c:pt>
                <c:pt idx="3799">
                  <c:v>0.99865964755004999</c:v>
                </c:pt>
                <c:pt idx="3800">
                  <c:v>0.98009279830975105</c:v>
                </c:pt>
                <c:pt idx="3801">
                  <c:v>0.98009279830975105</c:v>
                </c:pt>
                <c:pt idx="3802">
                  <c:v>0.98009279830975105</c:v>
                </c:pt>
                <c:pt idx="3803">
                  <c:v>0.99865964755004999</c:v>
                </c:pt>
                <c:pt idx="3804">
                  <c:v>0.99810606512056599</c:v>
                </c:pt>
                <c:pt idx="3805">
                  <c:v>0.99865964755004999</c:v>
                </c:pt>
                <c:pt idx="3806">
                  <c:v>0.98009279830975105</c:v>
                </c:pt>
                <c:pt idx="3807">
                  <c:v>0.99865964755004999</c:v>
                </c:pt>
                <c:pt idx="3808">
                  <c:v>0.97505301993331395</c:v>
                </c:pt>
                <c:pt idx="3809">
                  <c:v>0.97505301993331395</c:v>
                </c:pt>
                <c:pt idx="3810">
                  <c:v>0.99865964755004999</c:v>
                </c:pt>
                <c:pt idx="3811">
                  <c:v>0.99865964755004999</c:v>
                </c:pt>
                <c:pt idx="3812">
                  <c:v>0.99810606512056599</c:v>
                </c:pt>
                <c:pt idx="3813">
                  <c:v>0.98009279830975105</c:v>
                </c:pt>
                <c:pt idx="3814">
                  <c:v>0.97505301993331395</c:v>
                </c:pt>
                <c:pt idx="3815">
                  <c:v>0.99977590848754005</c:v>
                </c:pt>
                <c:pt idx="3816">
                  <c:v>0.97505301993331395</c:v>
                </c:pt>
                <c:pt idx="3817">
                  <c:v>0.99977590848754005</c:v>
                </c:pt>
                <c:pt idx="3818">
                  <c:v>0.99865964755004999</c:v>
                </c:pt>
                <c:pt idx="3819">
                  <c:v>0.97505301993331395</c:v>
                </c:pt>
                <c:pt idx="3820">
                  <c:v>0.98009279830975105</c:v>
                </c:pt>
                <c:pt idx="3821">
                  <c:v>0.99977590848754005</c:v>
                </c:pt>
                <c:pt idx="3822">
                  <c:v>0.99810606512056599</c:v>
                </c:pt>
                <c:pt idx="3823">
                  <c:v>0.99865964755004999</c:v>
                </c:pt>
                <c:pt idx="3824">
                  <c:v>0.99810606512056599</c:v>
                </c:pt>
                <c:pt idx="3825">
                  <c:v>0.99865964755004999</c:v>
                </c:pt>
                <c:pt idx="3826">
                  <c:v>0.99865964755004999</c:v>
                </c:pt>
                <c:pt idx="3827">
                  <c:v>0.99865964755004999</c:v>
                </c:pt>
                <c:pt idx="3828">
                  <c:v>0.99977590848754005</c:v>
                </c:pt>
                <c:pt idx="3829">
                  <c:v>0.99865964755004999</c:v>
                </c:pt>
                <c:pt idx="3830">
                  <c:v>0.98009279830975105</c:v>
                </c:pt>
                <c:pt idx="3831">
                  <c:v>0.99772892030019</c:v>
                </c:pt>
                <c:pt idx="3832">
                  <c:v>0.99810606512056599</c:v>
                </c:pt>
                <c:pt idx="3833">
                  <c:v>0.98009279830975105</c:v>
                </c:pt>
                <c:pt idx="3834">
                  <c:v>0.97505301993331395</c:v>
                </c:pt>
                <c:pt idx="3835">
                  <c:v>0.97505301993331395</c:v>
                </c:pt>
                <c:pt idx="3836">
                  <c:v>0.98009279830975105</c:v>
                </c:pt>
                <c:pt idx="3837">
                  <c:v>0.98009279830975105</c:v>
                </c:pt>
                <c:pt idx="3838">
                  <c:v>0.99865964755004999</c:v>
                </c:pt>
                <c:pt idx="3839">
                  <c:v>0.99865964755004999</c:v>
                </c:pt>
                <c:pt idx="3840">
                  <c:v>0.99865964755004999</c:v>
                </c:pt>
                <c:pt idx="3841">
                  <c:v>0.97505301993331395</c:v>
                </c:pt>
                <c:pt idx="3842">
                  <c:v>0.99865964755004999</c:v>
                </c:pt>
                <c:pt idx="3843">
                  <c:v>0.99977590848754005</c:v>
                </c:pt>
                <c:pt idx="3844">
                  <c:v>0.98009279830975105</c:v>
                </c:pt>
                <c:pt idx="3845">
                  <c:v>0.99977590848754005</c:v>
                </c:pt>
                <c:pt idx="3846">
                  <c:v>0.99810606512056599</c:v>
                </c:pt>
                <c:pt idx="3847">
                  <c:v>0.99865964755004999</c:v>
                </c:pt>
                <c:pt idx="3848">
                  <c:v>0.99865964755004999</c:v>
                </c:pt>
                <c:pt idx="3849">
                  <c:v>0.99977590848754005</c:v>
                </c:pt>
                <c:pt idx="3850">
                  <c:v>0.99810606512056599</c:v>
                </c:pt>
                <c:pt idx="3851">
                  <c:v>0.99810606512056599</c:v>
                </c:pt>
                <c:pt idx="3852">
                  <c:v>0.99810606512056599</c:v>
                </c:pt>
                <c:pt idx="3853">
                  <c:v>0.99865964755004999</c:v>
                </c:pt>
                <c:pt idx="3854">
                  <c:v>0.99865964755004999</c:v>
                </c:pt>
                <c:pt idx="3855">
                  <c:v>0.99865964755004999</c:v>
                </c:pt>
                <c:pt idx="3856">
                  <c:v>0.99865964755004999</c:v>
                </c:pt>
                <c:pt idx="3857">
                  <c:v>0.98009279830975105</c:v>
                </c:pt>
                <c:pt idx="3858">
                  <c:v>0.99865964755004999</c:v>
                </c:pt>
                <c:pt idx="3859">
                  <c:v>0.99865964755004999</c:v>
                </c:pt>
                <c:pt idx="3860">
                  <c:v>0.99977590848754005</c:v>
                </c:pt>
                <c:pt idx="3861">
                  <c:v>0.99810606512056599</c:v>
                </c:pt>
                <c:pt idx="3862">
                  <c:v>0.99865964755004999</c:v>
                </c:pt>
                <c:pt idx="3863">
                  <c:v>0.97505301993331395</c:v>
                </c:pt>
                <c:pt idx="3864">
                  <c:v>0.98009279830975105</c:v>
                </c:pt>
                <c:pt idx="3865">
                  <c:v>0.99865964755004999</c:v>
                </c:pt>
                <c:pt idx="3866">
                  <c:v>0.99865964755004999</c:v>
                </c:pt>
                <c:pt idx="3867">
                  <c:v>0.98009279830975105</c:v>
                </c:pt>
                <c:pt idx="3868">
                  <c:v>0.98009279830975105</c:v>
                </c:pt>
                <c:pt idx="3869">
                  <c:v>0.99865964755004999</c:v>
                </c:pt>
                <c:pt idx="3870">
                  <c:v>0.99977590848754005</c:v>
                </c:pt>
                <c:pt idx="3871">
                  <c:v>0.98009279830975105</c:v>
                </c:pt>
                <c:pt idx="3872">
                  <c:v>0.99977590848754005</c:v>
                </c:pt>
                <c:pt idx="3873">
                  <c:v>0.99977590848754005</c:v>
                </c:pt>
                <c:pt idx="3874">
                  <c:v>0.99865964755004999</c:v>
                </c:pt>
                <c:pt idx="3875">
                  <c:v>0.99865964755004999</c:v>
                </c:pt>
                <c:pt idx="3876">
                  <c:v>0.99810606512056599</c:v>
                </c:pt>
                <c:pt idx="3877">
                  <c:v>0.99865964755004999</c:v>
                </c:pt>
                <c:pt idx="3878">
                  <c:v>0.99810606512056599</c:v>
                </c:pt>
                <c:pt idx="3879">
                  <c:v>0.99977590848754005</c:v>
                </c:pt>
                <c:pt idx="3880">
                  <c:v>0.98009279830975105</c:v>
                </c:pt>
                <c:pt idx="3881">
                  <c:v>0.98009279830975105</c:v>
                </c:pt>
                <c:pt idx="3882">
                  <c:v>0.99977590848754005</c:v>
                </c:pt>
                <c:pt idx="3883">
                  <c:v>0.98009279830975105</c:v>
                </c:pt>
                <c:pt idx="3884">
                  <c:v>0.97505301993331395</c:v>
                </c:pt>
                <c:pt idx="3885">
                  <c:v>0.98009279830975105</c:v>
                </c:pt>
                <c:pt idx="3886">
                  <c:v>0.98009279830975105</c:v>
                </c:pt>
                <c:pt idx="3887">
                  <c:v>0.98009279830975105</c:v>
                </c:pt>
                <c:pt idx="3888">
                  <c:v>0.98009279830975105</c:v>
                </c:pt>
                <c:pt idx="3889">
                  <c:v>0.99865964755004999</c:v>
                </c:pt>
                <c:pt idx="3890">
                  <c:v>0.99977590848754005</c:v>
                </c:pt>
                <c:pt idx="3891">
                  <c:v>0.98009279830975105</c:v>
                </c:pt>
                <c:pt idx="3892">
                  <c:v>0.99865964755004999</c:v>
                </c:pt>
                <c:pt idx="3893">
                  <c:v>0.99865964755004999</c:v>
                </c:pt>
                <c:pt idx="3894">
                  <c:v>0.99977590848754005</c:v>
                </c:pt>
                <c:pt idx="3895">
                  <c:v>0.99810606512056599</c:v>
                </c:pt>
                <c:pt idx="3896">
                  <c:v>0.98009279830975105</c:v>
                </c:pt>
                <c:pt idx="3897">
                  <c:v>0.99865964755004999</c:v>
                </c:pt>
                <c:pt idx="3898">
                  <c:v>0.98009279830975105</c:v>
                </c:pt>
                <c:pt idx="3899">
                  <c:v>0.97505301993331395</c:v>
                </c:pt>
                <c:pt idx="3900">
                  <c:v>0.99865964755004999</c:v>
                </c:pt>
                <c:pt idx="3901">
                  <c:v>0.99810606512056599</c:v>
                </c:pt>
                <c:pt idx="3902">
                  <c:v>0.98009279830975105</c:v>
                </c:pt>
                <c:pt idx="3903">
                  <c:v>0.97505301993331395</c:v>
                </c:pt>
                <c:pt idx="3904">
                  <c:v>0.99810606512056599</c:v>
                </c:pt>
                <c:pt idx="3905">
                  <c:v>0.98009279830975105</c:v>
                </c:pt>
                <c:pt idx="3906">
                  <c:v>0.99865964755004999</c:v>
                </c:pt>
                <c:pt idx="3907">
                  <c:v>0.99810606512056599</c:v>
                </c:pt>
                <c:pt idx="3908">
                  <c:v>0.99810606512056599</c:v>
                </c:pt>
                <c:pt idx="3909">
                  <c:v>0.98009279830975105</c:v>
                </c:pt>
                <c:pt idx="3910">
                  <c:v>0.98009279830975105</c:v>
                </c:pt>
                <c:pt idx="3911">
                  <c:v>0.98009279830975105</c:v>
                </c:pt>
                <c:pt idx="3912">
                  <c:v>0.99865964755004999</c:v>
                </c:pt>
                <c:pt idx="3913">
                  <c:v>0.99865964755004999</c:v>
                </c:pt>
                <c:pt idx="3914">
                  <c:v>0.98009279830975105</c:v>
                </c:pt>
                <c:pt idx="3915">
                  <c:v>0.98009279830975105</c:v>
                </c:pt>
                <c:pt idx="3916">
                  <c:v>0.99977590848754005</c:v>
                </c:pt>
                <c:pt idx="3917">
                  <c:v>0.99772892030019</c:v>
                </c:pt>
                <c:pt idx="3918">
                  <c:v>0.99810606512056599</c:v>
                </c:pt>
                <c:pt idx="3919">
                  <c:v>0.99810606512056599</c:v>
                </c:pt>
                <c:pt idx="3920">
                  <c:v>0.99810606512056599</c:v>
                </c:pt>
                <c:pt idx="3921">
                  <c:v>0.98009279830975105</c:v>
                </c:pt>
                <c:pt idx="3922">
                  <c:v>0.97505301993331395</c:v>
                </c:pt>
                <c:pt idx="3923">
                  <c:v>0.99865964755004999</c:v>
                </c:pt>
                <c:pt idx="3924">
                  <c:v>0.98009279830975105</c:v>
                </c:pt>
                <c:pt idx="3925">
                  <c:v>0.98009279830975105</c:v>
                </c:pt>
                <c:pt idx="3926">
                  <c:v>0.98009279830975105</c:v>
                </c:pt>
                <c:pt idx="3927">
                  <c:v>0.99810606512056599</c:v>
                </c:pt>
                <c:pt idx="3928">
                  <c:v>0.99865964755004999</c:v>
                </c:pt>
                <c:pt idx="3929">
                  <c:v>0.99810606512056599</c:v>
                </c:pt>
                <c:pt idx="3930">
                  <c:v>0.99865964755004999</c:v>
                </c:pt>
                <c:pt idx="3931">
                  <c:v>0.99810606512056599</c:v>
                </c:pt>
                <c:pt idx="3932">
                  <c:v>0.99865964755004999</c:v>
                </c:pt>
                <c:pt idx="3933">
                  <c:v>0.99865964755004999</c:v>
                </c:pt>
                <c:pt idx="3934">
                  <c:v>0.99865964755004999</c:v>
                </c:pt>
                <c:pt idx="3935">
                  <c:v>0.98009279830975105</c:v>
                </c:pt>
                <c:pt idx="3936">
                  <c:v>0.99977590848754005</c:v>
                </c:pt>
                <c:pt idx="3937">
                  <c:v>0.99810606512056599</c:v>
                </c:pt>
                <c:pt idx="3938">
                  <c:v>0.98009279830975105</c:v>
                </c:pt>
                <c:pt idx="3939">
                  <c:v>0.99810606512056599</c:v>
                </c:pt>
                <c:pt idx="3940">
                  <c:v>0.98009279830975105</c:v>
                </c:pt>
                <c:pt idx="3941">
                  <c:v>0.97505301993331395</c:v>
                </c:pt>
                <c:pt idx="3942">
                  <c:v>0.98009279830975105</c:v>
                </c:pt>
                <c:pt idx="3943">
                  <c:v>0.99977590848754005</c:v>
                </c:pt>
                <c:pt idx="3944">
                  <c:v>0.99772892030019</c:v>
                </c:pt>
                <c:pt idx="3945">
                  <c:v>0.99810606512056599</c:v>
                </c:pt>
                <c:pt idx="3946">
                  <c:v>0.97505301993331395</c:v>
                </c:pt>
                <c:pt idx="3947">
                  <c:v>0.99810606512056599</c:v>
                </c:pt>
                <c:pt idx="3948">
                  <c:v>0.98009279830975105</c:v>
                </c:pt>
                <c:pt idx="3949">
                  <c:v>0.99865964755004999</c:v>
                </c:pt>
                <c:pt idx="3950">
                  <c:v>0.98009279830975105</c:v>
                </c:pt>
                <c:pt idx="3951">
                  <c:v>0.99865964755004999</c:v>
                </c:pt>
                <c:pt idx="3952">
                  <c:v>0.99977590848754005</c:v>
                </c:pt>
                <c:pt idx="3953">
                  <c:v>0.98009279830975105</c:v>
                </c:pt>
                <c:pt idx="3954">
                  <c:v>0.97505301993331395</c:v>
                </c:pt>
                <c:pt idx="3955">
                  <c:v>0.99977590848754005</c:v>
                </c:pt>
                <c:pt idx="3956">
                  <c:v>0.99977590848754005</c:v>
                </c:pt>
                <c:pt idx="3957">
                  <c:v>0.99810606512056599</c:v>
                </c:pt>
                <c:pt idx="3958">
                  <c:v>0.99977590848754005</c:v>
                </c:pt>
                <c:pt idx="3959">
                  <c:v>0.97505301993331395</c:v>
                </c:pt>
                <c:pt idx="3960">
                  <c:v>0.98009279830975105</c:v>
                </c:pt>
                <c:pt idx="3961">
                  <c:v>0.99977590848754005</c:v>
                </c:pt>
                <c:pt idx="3962">
                  <c:v>0.98009279830975105</c:v>
                </c:pt>
                <c:pt idx="3963">
                  <c:v>0.99810606512056599</c:v>
                </c:pt>
                <c:pt idx="3964">
                  <c:v>0.98009279830975105</c:v>
                </c:pt>
                <c:pt idx="3965">
                  <c:v>0.99865964755004999</c:v>
                </c:pt>
                <c:pt idx="3966">
                  <c:v>0.99977590848754005</c:v>
                </c:pt>
                <c:pt idx="3967">
                  <c:v>0.99865964755004999</c:v>
                </c:pt>
                <c:pt idx="3968">
                  <c:v>0.99810606512056599</c:v>
                </c:pt>
                <c:pt idx="3969">
                  <c:v>0.99772892030019</c:v>
                </c:pt>
                <c:pt idx="3970">
                  <c:v>0.97505301993331395</c:v>
                </c:pt>
                <c:pt idx="3971">
                  <c:v>0.98009279830975105</c:v>
                </c:pt>
                <c:pt idx="3972">
                  <c:v>0.99810606512056599</c:v>
                </c:pt>
                <c:pt idx="3973">
                  <c:v>0.99865964755004999</c:v>
                </c:pt>
                <c:pt idx="3974">
                  <c:v>0.99810606512056599</c:v>
                </c:pt>
                <c:pt idx="3975">
                  <c:v>0.97505301993331395</c:v>
                </c:pt>
                <c:pt idx="3976">
                  <c:v>0.99810606512056599</c:v>
                </c:pt>
                <c:pt idx="3977">
                  <c:v>0.98009279830975105</c:v>
                </c:pt>
                <c:pt idx="3978">
                  <c:v>0.98009279830975105</c:v>
                </c:pt>
                <c:pt idx="3979">
                  <c:v>0.98009279830975105</c:v>
                </c:pt>
                <c:pt idx="3980">
                  <c:v>0.99977590848754005</c:v>
                </c:pt>
                <c:pt idx="3981">
                  <c:v>0.97505301993331395</c:v>
                </c:pt>
                <c:pt idx="3982">
                  <c:v>0.99865964755004999</c:v>
                </c:pt>
                <c:pt idx="3983">
                  <c:v>0.99810606512056599</c:v>
                </c:pt>
                <c:pt idx="3984">
                  <c:v>0.99810606512056599</c:v>
                </c:pt>
                <c:pt idx="3985">
                  <c:v>0.99810606512056599</c:v>
                </c:pt>
                <c:pt idx="3986">
                  <c:v>0.99977590848754005</c:v>
                </c:pt>
                <c:pt idx="3987">
                  <c:v>0.99810606512056599</c:v>
                </c:pt>
                <c:pt idx="3988">
                  <c:v>0.97505301993331395</c:v>
                </c:pt>
                <c:pt idx="3989">
                  <c:v>0.99865964755004999</c:v>
                </c:pt>
                <c:pt idx="3990">
                  <c:v>0.99865964755004999</c:v>
                </c:pt>
                <c:pt idx="3991">
                  <c:v>0.99865964755004999</c:v>
                </c:pt>
                <c:pt idx="3992">
                  <c:v>0.99810606512056599</c:v>
                </c:pt>
                <c:pt idx="3993">
                  <c:v>0.98009279830975105</c:v>
                </c:pt>
                <c:pt idx="3994">
                  <c:v>0.99810606512056599</c:v>
                </c:pt>
                <c:pt idx="3995">
                  <c:v>0.99865964755004999</c:v>
                </c:pt>
                <c:pt idx="3996">
                  <c:v>0.99865964755004999</c:v>
                </c:pt>
                <c:pt idx="3997">
                  <c:v>0.98009279830975105</c:v>
                </c:pt>
                <c:pt idx="3998">
                  <c:v>0.99810606512056599</c:v>
                </c:pt>
                <c:pt idx="3999">
                  <c:v>0.99865964755004999</c:v>
                </c:pt>
                <c:pt idx="4000">
                  <c:v>0.99865964755004999</c:v>
                </c:pt>
                <c:pt idx="4001">
                  <c:v>0.99977590848754005</c:v>
                </c:pt>
                <c:pt idx="4002">
                  <c:v>0.99865964755004999</c:v>
                </c:pt>
                <c:pt idx="4003">
                  <c:v>0.98009279830975105</c:v>
                </c:pt>
                <c:pt idx="4004">
                  <c:v>0.99810606512056599</c:v>
                </c:pt>
                <c:pt idx="4005">
                  <c:v>0.99977590848754005</c:v>
                </c:pt>
                <c:pt idx="4006">
                  <c:v>0.98009279830975105</c:v>
                </c:pt>
                <c:pt idx="4007">
                  <c:v>0.99977590848754005</c:v>
                </c:pt>
                <c:pt idx="4008">
                  <c:v>0.99810606512056599</c:v>
                </c:pt>
                <c:pt idx="4009">
                  <c:v>0.98009279830975105</c:v>
                </c:pt>
                <c:pt idx="4010">
                  <c:v>0.99865964755004999</c:v>
                </c:pt>
                <c:pt idx="4011">
                  <c:v>0.99810606512056599</c:v>
                </c:pt>
                <c:pt idx="4012">
                  <c:v>0.99977590848754005</c:v>
                </c:pt>
                <c:pt idx="4013">
                  <c:v>0.99977590848754005</c:v>
                </c:pt>
                <c:pt idx="4014">
                  <c:v>0.98009279830975105</c:v>
                </c:pt>
                <c:pt idx="4015">
                  <c:v>0.99865964755004999</c:v>
                </c:pt>
                <c:pt idx="4016">
                  <c:v>0.98009279830975105</c:v>
                </c:pt>
                <c:pt idx="4017">
                  <c:v>0.97505301993331395</c:v>
                </c:pt>
                <c:pt idx="4018">
                  <c:v>0.99810606512056599</c:v>
                </c:pt>
                <c:pt idx="4019">
                  <c:v>0.97505301993331395</c:v>
                </c:pt>
                <c:pt idx="4020">
                  <c:v>0.98009279830975105</c:v>
                </c:pt>
                <c:pt idx="4021">
                  <c:v>0.98009279830975105</c:v>
                </c:pt>
                <c:pt idx="4022">
                  <c:v>0.98009279830975105</c:v>
                </c:pt>
                <c:pt idx="4023">
                  <c:v>0.97505301993331395</c:v>
                </c:pt>
                <c:pt idx="4024">
                  <c:v>0.99772892030019</c:v>
                </c:pt>
                <c:pt idx="4025">
                  <c:v>0.99865964755004999</c:v>
                </c:pt>
                <c:pt idx="4026">
                  <c:v>0.99977590848754005</c:v>
                </c:pt>
                <c:pt idx="4027">
                  <c:v>0.97505301993331395</c:v>
                </c:pt>
                <c:pt idx="4028">
                  <c:v>0.99865964755004999</c:v>
                </c:pt>
                <c:pt idx="4029">
                  <c:v>0.98009279830975105</c:v>
                </c:pt>
                <c:pt idx="4030">
                  <c:v>0.99865964755004999</c:v>
                </c:pt>
                <c:pt idx="4031">
                  <c:v>0.97505301993331395</c:v>
                </c:pt>
                <c:pt idx="4032">
                  <c:v>0.98009279830975105</c:v>
                </c:pt>
                <c:pt idx="4033">
                  <c:v>0.97505301993331395</c:v>
                </c:pt>
                <c:pt idx="4034">
                  <c:v>0.98009279830975105</c:v>
                </c:pt>
                <c:pt idx="4035">
                  <c:v>0.97505301993331395</c:v>
                </c:pt>
                <c:pt idx="4036">
                  <c:v>0.99810606512056599</c:v>
                </c:pt>
                <c:pt idx="4037">
                  <c:v>0.99977590848754005</c:v>
                </c:pt>
                <c:pt idx="4038">
                  <c:v>0.98009279830975105</c:v>
                </c:pt>
                <c:pt idx="4039">
                  <c:v>0.99810606512056599</c:v>
                </c:pt>
                <c:pt idx="4040">
                  <c:v>0.98009279830975105</c:v>
                </c:pt>
                <c:pt idx="4041">
                  <c:v>0.99865964755004999</c:v>
                </c:pt>
                <c:pt idx="4042">
                  <c:v>0.99865964755004999</c:v>
                </c:pt>
                <c:pt idx="4043">
                  <c:v>0.98009279830975105</c:v>
                </c:pt>
                <c:pt idx="4044">
                  <c:v>0.99865964755004999</c:v>
                </c:pt>
                <c:pt idx="4045">
                  <c:v>0.99977590848754005</c:v>
                </c:pt>
                <c:pt idx="4046">
                  <c:v>0.97505301993331395</c:v>
                </c:pt>
                <c:pt idx="4047">
                  <c:v>0.99977590848754005</c:v>
                </c:pt>
                <c:pt idx="4048">
                  <c:v>0.99810606512056599</c:v>
                </c:pt>
                <c:pt idx="4049">
                  <c:v>0.99865964755004999</c:v>
                </c:pt>
                <c:pt idx="4050">
                  <c:v>0.99810606512056599</c:v>
                </c:pt>
                <c:pt idx="4051">
                  <c:v>0.99865964755004999</c:v>
                </c:pt>
                <c:pt idx="4052">
                  <c:v>0.99810606512056599</c:v>
                </c:pt>
                <c:pt idx="4053">
                  <c:v>0.99977590848754005</c:v>
                </c:pt>
                <c:pt idx="4054">
                  <c:v>0.99865964755004999</c:v>
                </c:pt>
                <c:pt idx="4055">
                  <c:v>0.98009279830975105</c:v>
                </c:pt>
                <c:pt idx="4056">
                  <c:v>0.99865964755004999</c:v>
                </c:pt>
                <c:pt idx="4057">
                  <c:v>0.99865964755004999</c:v>
                </c:pt>
                <c:pt idx="4058">
                  <c:v>0.99810606512056599</c:v>
                </c:pt>
                <c:pt idx="4059">
                  <c:v>0.99810606512056599</c:v>
                </c:pt>
                <c:pt idx="4060">
                  <c:v>0.99865964755004999</c:v>
                </c:pt>
                <c:pt idx="4061">
                  <c:v>0.99977590848754005</c:v>
                </c:pt>
                <c:pt idx="4062">
                  <c:v>0.98009279830975105</c:v>
                </c:pt>
                <c:pt idx="4063">
                  <c:v>0.98009279830975105</c:v>
                </c:pt>
                <c:pt idx="4064">
                  <c:v>0.99865964755004999</c:v>
                </c:pt>
                <c:pt idx="4065">
                  <c:v>0.98009279830975105</c:v>
                </c:pt>
                <c:pt idx="4066">
                  <c:v>0.97505301993331395</c:v>
                </c:pt>
                <c:pt idx="4067">
                  <c:v>0.98009279830975105</c:v>
                </c:pt>
                <c:pt idx="4068">
                  <c:v>0.99810606512056599</c:v>
                </c:pt>
                <c:pt idx="4069">
                  <c:v>0.99865964755004999</c:v>
                </c:pt>
                <c:pt idx="4070">
                  <c:v>0.98009279830975105</c:v>
                </c:pt>
                <c:pt idx="4071">
                  <c:v>0.98009279830975105</c:v>
                </c:pt>
                <c:pt idx="4072">
                  <c:v>0.99865964755004999</c:v>
                </c:pt>
                <c:pt idx="4073">
                  <c:v>0.98009279830975105</c:v>
                </c:pt>
                <c:pt idx="4074">
                  <c:v>0.99865964755004999</c:v>
                </c:pt>
                <c:pt idx="4075">
                  <c:v>0.99810606512056599</c:v>
                </c:pt>
                <c:pt idx="4076">
                  <c:v>0.99977590848754005</c:v>
                </c:pt>
                <c:pt idx="4077">
                  <c:v>0.98009279830975105</c:v>
                </c:pt>
                <c:pt idx="4078">
                  <c:v>0.98009279830975105</c:v>
                </c:pt>
                <c:pt idx="4079">
                  <c:v>0.99810606512056599</c:v>
                </c:pt>
                <c:pt idx="4080">
                  <c:v>0.99810606512056599</c:v>
                </c:pt>
                <c:pt idx="4081">
                  <c:v>0.98009279830975105</c:v>
                </c:pt>
                <c:pt idx="4082">
                  <c:v>0.99977590848754005</c:v>
                </c:pt>
                <c:pt idx="4083">
                  <c:v>0.99810606512056599</c:v>
                </c:pt>
                <c:pt idx="4084">
                  <c:v>0.98009279830975105</c:v>
                </c:pt>
                <c:pt idx="4085">
                  <c:v>0.98009279830975105</c:v>
                </c:pt>
                <c:pt idx="4086">
                  <c:v>0.99865964755004999</c:v>
                </c:pt>
                <c:pt idx="4087">
                  <c:v>0.99865964755004999</c:v>
                </c:pt>
                <c:pt idx="4088">
                  <c:v>0.98009279830975105</c:v>
                </c:pt>
                <c:pt idx="4089">
                  <c:v>0.99810606512056599</c:v>
                </c:pt>
                <c:pt idx="4090">
                  <c:v>0.99865964755004999</c:v>
                </c:pt>
                <c:pt idx="4091">
                  <c:v>0.99977590848754005</c:v>
                </c:pt>
                <c:pt idx="4092">
                  <c:v>0.99865964755004999</c:v>
                </c:pt>
                <c:pt idx="4093">
                  <c:v>0.99865964755004999</c:v>
                </c:pt>
                <c:pt idx="4094">
                  <c:v>0.98009279830975105</c:v>
                </c:pt>
                <c:pt idx="4095">
                  <c:v>0.99810606512056599</c:v>
                </c:pt>
                <c:pt idx="4096">
                  <c:v>0.98009279830975105</c:v>
                </c:pt>
                <c:pt idx="4097">
                  <c:v>0.97505301993331395</c:v>
                </c:pt>
                <c:pt idx="4098">
                  <c:v>0.99865964755004999</c:v>
                </c:pt>
                <c:pt idx="4099">
                  <c:v>0.97505301993331395</c:v>
                </c:pt>
                <c:pt idx="4100">
                  <c:v>0.99810606512056599</c:v>
                </c:pt>
                <c:pt idx="4101">
                  <c:v>0.97505301993331395</c:v>
                </c:pt>
                <c:pt idx="4102">
                  <c:v>0.98009279830975105</c:v>
                </c:pt>
                <c:pt idx="4103">
                  <c:v>0.99865964755004999</c:v>
                </c:pt>
                <c:pt idx="4104">
                  <c:v>0.99865964755004999</c:v>
                </c:pt>
                <c:pt idx="4105">
                  <c:v>0.99772892030019</c:v>
                </c:pt>
                <c:pt idx="4106">
                  <c:v>0.99181255835294002</c:v>
                </c:pt>
                <c:pt idx="4107">
                  <c:v>0.99865964755004999</c:v>
                </c:pt>
                <c:pt idx="4108">
                  <c:v>0.99865964755004999</c:v>
                </c:pt>
                <c:pt idx="4109">
                  <c:v>0.99865964755004999</c:v>
                </c:pt>
                <c:pt idx="4110">
                  <c:v>0.97505301993331395</c:v>
                </c:pt>
                <c:pt idx="4111">
                  <c:v>0.98009279830975105</c:v>
                </c:pt>
                <c:pt idx="4112">
                  <c:v>0.99810606512056599</c:v>
                </c:pt>
                <c:pt idx="4113">
                  <c:v>0.99810606512056599</c:v>
                </c:pt>
                <c:pt idx="4114">
                  <c:v>0.99810606512056599</c:v>
                </c:pt>
                <c:pt idx="4115">
                  <c:v>0.97505301993331395</c:v>
                </c:pt>
                <c:pt idx="4116">
                  <c:v>0.98009279830975105</c:v>
                </c:pt>
                <c:pt idx="4117">
                  <c:v>0.99865964755004999</c:v>
                </c:pt>
                <c:pt idx="4118">
                  <c:v>0.99865964755004999</c:v>
                </c:pt>
                <c:pt idx="4119">
                  <c:v>0.99810606512056599</c:v>
                </c:pt>
                <c:pt idx="4120">
                  <c:v>0.98009279830975105</c:v>
                </c:pt>
                <c:pt idx="4121">
                  <c:v>0.99865964755004999</c:v>
                </c:pt>
                <c:pt idx="4122">
                  <c:v>0.99977590848754005</c:v>
                </c:pt>
                <c:pt idx="4123">
                  <c:v>0.97505301993331395</c:v>
                </c:pt>
                <c:pt idx="4124">
                  <c:v>0.98009279830975105</c:v>
                </c:pt>
                <c:pt idx="4125">
                  <c:v>0.98009279830975105</c:v>
                </c:pt>
                <c:pt idx="4126">
                  <c:v>0.99977590848754005</c:v>
                </c:pt>
                <c:pt idx="4127">
                  <c:v>0.98009279830975105</c:v>
                </c:pt>
                <c:pt idx="4128">
                  <c:v>0.97505301993331395</c:v>
                </c:pt>
                <c:pt idx="4129">
                  <c:v>0.97505301993331395</c:v>
                </c:pt>
                <c:pt idx="4130">
                  <c:v>0.99865964755004999</c:v>
                </c:pt>
                <c:pt idx="4131">
                  <c:v>0.99810606512056599</c:v>
                </c:pt>
                <c:pt idx="4132">
                  <c:v>0.99810606512056599</c:v>
                </c:pt>
                <c:pt idx="4133">
                  <c:v>0.98009279830975105</c:v>
                </c:pt>
                <c:pt idx="4134">
                  <c:v>0.98009279830975105</c:v>
                </c:pt>
                <c:pt idx="4135">
                  <c:v>0.98009279830975105</c:v>
                </c:pt>
                <c:pt idx="4136">
                  <c:v>0.98009279830975105</c:v>
                </c:pt>
                <c:pt idx="4137">
                  <c:v>0.99865964755004999</c:v>
                </c:pt>
                <c:pt idx="4138">
                  <c:v>0.98009279830975105</c:v>
                </c:pt>
                <c:pt idx="4139">
                  <c:v>0.99772892030019</c:v>
                </c:pt>
                <c:pt idx="4140">
                  <c:v>0.99977590848754005</c:v>
                </c:pt>
                <c:pt idx="4141">
                  <c:v>0.99865964755004999</c:v>
                </c:pt>
                <c:pt idx="4142">
                  <c:v>0.98009279830975105</c:v>
                </c:pt>
                <c:pt idx="4143">
                  <c:v>0.99865964755004999</c:v>
                </c:pt>
                <c:pt idx="4144">
                  <c:v>0.99865964755004999</c:v>
                </c:pt>
                <c:pt idx="4145">
                  <c:v>0.99977590848754005</c:v>
                </c:pt>
                <c:pt idx="4146">
                  <c:v>0.97505301993331395</c:v>
                </c:pt>
                <c:pt idx="4147">
                  <c:v>0.99810606512056599</c:v>
                </c:pt>
                <c:pt idx="4148">
                  <c:v>0.99810606512056599</c:v>
                </c:pt>
                <c:pt idx="4149">
                  <c:v>0.99977590848754005</c:v>
                </c:pt>
                <c:pt idx="4150">
                  <c:v>0.99865964755004999</c:v>
                </c:pt>
                <c:pt idx="4151">
                  <c:v>0.97505301993331395</c:v>
                </c:pt>
                <c:pt idx="4152">
                  <c:v>0.98009279830975105</c:v>
                </c:pt>
                <c:pt idx="4153">
                  <c:v>0.99772892030019</c:v>
                </c:pt>
                <c:pt idx="4154">
                  <c:v>0.99810606512056599</c:v>
                </c:pt>
                <c:pt idx="4155">
                  <c:v>0.99865964755004999</c:v>
                </c:pt>
                <c:pt idx="4156">
                  <c:v>0.99810606512056599</c:v>
                </c:pt>
                <c:pt idx="4157">
                  <c:v>0.99977590848754005</c:v>
                </c:pt>
                <c:pt idx="4158">
                  <c:v>0.98009279830975105</c:v>
                </c:pt>
                <c:pt idx="4159">
                  <c:v>0.98009279830975105</c:v>
                </c:pt>
                <c:pt idx="4160">
                  <c:v>0.98009279830975105</c:v>
                </c:pt>
                <c:pt idx="4161">
                  <c:v>0.99810606512056599</c:v>
                </c:pt>
                <c:pt idx="4162">
                  <c:v>0.98009279830975105</c:v>
                </c:pt>
                <c:pt idx="4163">
                  <c:v>0.99865964755004999</c:v>
                </c:pt>
                <c:pt idx="4164">
                  <c:v>0.99865964755004999</c:v>
                </c:pt>
                <c:pt idx="4165">
                  <c:v>0.99810606512056599</c:v>
                </c:pt>
                <c:pt idx="4166">
                  <c:v>0.98009279830975105</c:v>
                </c:pt>
                <c:pt idx="4167">
                  <c:v>0.99865964755004999</c:v>
                </c:pt>
                <c:pt idx="4168">
                  <c:v>0.99810606512056599</c:v>
                </c:pt>
                <c:pt idx="4169">
                  <c:v>0.98009279830975105</c:v>
                </c:pt>
                <c:pt idx="4170">
                  <c:v>0.99810606512056599</c:v>
                </c:pt>
                <c:pt idx="4171">
                  <c:v>0.99810606512056599</c:v>
                </c:pt>
                <c:pt idx="4172">
                  <c:v>0.97505301993331395</c:v>
                </c:pt>
                <c:pt idx="4173">
                  <c:v>0.98009279830975105</c:v>
                </c:pt>
                <c:pt idx="4174">
                  <c:v>0.99977590848754005</c:v>
                </c:pt>
                <c:pt idx="4175">
                  <c:v>0.99810606512056599</c:v>
                </c:pt>
                <c:pt idx="4176">
                  <c:v>0.99810606512056599</c:v>
                </c:pt>
                <c:pt idx="4177">
                  <c:v>0.99772892030019</c:v>
                </c:pt>
                <c:pt idx="4178">
                  <c:v>0.97505301993331395</c:v>
                </c:pt>
                <c:pt idx="4179">
                  <c:v>0.99810606512056599</c:v>
                </c:pt>
                <c:pt idx="4180">
                  <c:v>0.99181255835294002</c:v>
                </c:pt>
                <c:pt idx="4181">
                  <c:v>0.99865964755004999</c:v>
                </c:pt>
                <c:pt idx="4182">
                  <c:v>0.99810606512056599</c:v>
                </c:pt>
                <c:pt idx="4183">
                  <c:v>0.98009279830975105</c:v>
                </c:pt>
                <c:pt idx="4184">
                  <c:v>0.98009279830975105</c:v>
                </c:pt>
                <c:pt idx="4185">
                  <c:v>0.99810606512056599</c:v>
                </c:pt>
                <c:pt idx="4186">
                  <c:v>0.99865964755004999</c:v>
                </c:pt>
                <c:pt idx="4187">
                  <c:v>0.98009279830975105</c:v>
                </c:pt>
                <c:pt idx="4188">
                  <c:v>0.98009279830975105</c:v>
                </c:pt>
                <c:pt idx="4189">
                  <c:v>0.97505301993331395</c:v>
                </c:pt>
                <c:pt idx="4190">
                  <c:v>0.99810606512056599</c:v>
                </c:pt>
                <c:pt idx="4191">
                  <c:v>0.99810606512056599</c:v>
                </c:pt>
                <c:pt idx="4192">
                  <c:v>0.98009279830975105</c:v>
                </c:pt>
                <c:pt idx="4193">
                  <c:v>0.98009279830975105</c:v>
                </c:pt>
                <c:pt idx="4194">
                  <c:v>0.99865964755004999</c:v>
                </c:pt>
                <c:pt idx="4195">
                  <c:v>0.98009279830975105</c:v>
                </c:pt>
                <c:pt idx="4196">
                  <c:v>0.99865964755004999</c:v>
                </c:pt>
                <c:pt idx="4197">
                  <c:v>0.99865964755004999</c:v>
                </c:pt>
                <c:pt idx="4198">
                  <c:v>0.99977590848754005</c:v>
                </c:pt>
                <c:pt idx="4199">
                  <c:v>0.98009279830975105</c:v>
                </c:pt>
                <c:pt idx="4200">
                  <c:v>0.99810606512056599</c:v>
                </c:pt>
                <c:pt idx="4201">
                  <c:v>0.98009279830975105</c:v>
                </c:pt>
                <c:pt idx="4202">
                  <c:v>0.99810606512056599</c:v>
                </c:pt>
                <c:pt idx="4203">
                  <c:v>0.99865964755004999</c:v>
                </c:pt>
                <c:pt idx="4204">
                  <c:v>0.97505301993331395</c:v>
                </c:pt>
                <c:pt idx="4205">
                  <c:v>0.99865964755004999</c:v>
                </c:pt>
                <c:pt idx="4206">
                  <c:v>0.99810606512056599</c:v>
                </c:pt>
                <c:pt idx="4207">
                  <c:v>0.99810606512056599</c:v>
                </c:pt>
                <c:pt idx="4208">
                  <c:v>0.99977590848754005</c:v>
                </c:pt>
                <c:pt idx="4209">
                  <c:v>0.99810606512056599</c:v>
                </c:pt>
                <c:pt idx="4210">
                  <c:v>0.99977590848754005</c:v>
                </c:pt>
                <c:pt idx="4211">
                  <c:v>0.99772892030019</c:v>
                </c:pt>
                <c:pt idx="4212">
                  <c:v>0.99865964755004999</c:v>
                </c:pt>
                <c:pt idx="4213">
                  <c:v>0.99977590848754005</c:v>
                </c:pt>
                <c:pt idx="4214">
                  <c:v>0.98009279830975105</c:v>
                </c:pt>
                <c:pt idx="4215">
                  <c:v>0.98009279830975105</c:v>
                </c:pt>
                <c:pt idx="4216">
                  <c:v>0.98009279830975105</c:v>
                </c:pt>
                <c:pt idx="4217">
                  <c:v>0.98009279830975105</c:v>
                </c:pt>
                <c:pt idx="4218">
                  <c:v>0.99977590848754005</c:v>
                </c:pt>
                <c:pt idx="4219">
                  <c:v>0.99865964755004999</c:v>
                </c:pt>
                <c:pt idx="4220">
                  <c:v>0.97505301993331395</c:v>
                </c:pt>
                <c:pt idx="4221">
                  <c:v>0.98009279830975105</c:v>
                </c:pt>
                <c:pt idx="4222">
                  <c:v>0.99181255835294002</c:v>
                </c:pt>
                <c:pt idx="4223">
                  <c:v>0.97505301993331395</c:v>
                </c:pt>
                <c:pt idx="4224">
                  <c:v>0.98009279830975105</c:v>
                </c:pt>
                <c:pt idx="4225">
                  <c:v>0.98009279830975105</c:v>
                </c:pt>
                <c:pt idx="4226">
                  <c:v>0.99810606512056599</c:v>
                </c:pt>
                <c:pt idx="4227">
                  <c:v>0.99865964755004999</c:v>
                </c:pt>
                <c:pt idx="4228">
                  <c:v>0.99865964755004999</c:v>
                </c:pt>
                <c:pt idx="4229">
                  <c:v>0.99977590848754005</c:v>
                </c:pt>
                <c:pt idx="4230">
                  <c:v>0.98009279830975105</c:v>
                </c:pt>
                <c:pt idx="4231">
                  <c:v>0.98009279830975105</c:v>
                </c:pt>
                <c:pt idx="4232">
                  <c:v>0.99865964755004999</c:v>
                </c:pt>
                <c:pt idx="4233">
                  <c:v>0.99865964755004999</c:v>
                </c:pt>
                <c:pt idx="4234">
                  <c:v>0.99865964755004999</c:v>
                </c:pt>
                <c:pt idx="4235">
                  <c:v>0.99977590848754005</c:v>
                </c:pt>
                <c:pt idx="4236">
                  <c:v>0.99865964755004999</c:v>
                </c:pt>
                <c:pt idx="4237">
                  <c:v>0.97505301993331395</c:v>
                </c:pt>
                <c:pt idx="4238">
                  <c:v>0.98009279830975105</c:v>
                </c:pt>
                <c:pt idx="4239">
                  <c:v>0.99181255835294002</c:v>
                </c:pt>
                <c:pt idx="4240">
                  <c:v>0.99865964755004999</c:v>
                </c:pt>
                <c:pt idx="4241">
                  <c:v>0.98009279830975105</c:v>
                </c:pt>
                <c:pt idx="4242">
                  <c:v>0.98009279830975105</c:v>
                </c:pt>
                <c:pt idx="4243">
                  <c:v>0.99810606512056599</c:v>
                </c:pt>
                <c:pt idx="4244">
                  <c:v>0.99865964755004999</c:v>
                </c:pt>
                <c:pt idx="4245">
                  <c:v>0.97505301993331395</c:v>
                </c:pt>
                <c:pt idx="4246">
                  <c:v>0.99977590848754005</c:v>
                </c:pt>
                <c:pt idx="4247">
                  <c:v>0.97505301993331395</c:v>
                </c:pt>
                <c:pt idx="4248">
                  <c:v>0.99810606512056599</c:v>
                </c:pt>
                <c:pt idx="4249">
                  <c:v>0.99865964755004999</c:v>
                </c:pt>
                <c:pt idx="4250">
                  <c:v>0.99865964755004999</c:v>
                </c:pt>
                <c:pt idx="4251">
                  <c:v>0.97505301993331395</c:v>
                </c:pt>
                <c:pt idx="4252">
                  <c:v>0.97505301993331395</c:v>
                </c:pt>
                <c:pt idx="4253">
                  <c:v>0.98009279830975105</c:v>
                </c:pt>
                <c:pt idx="4254">
                  <c:v>0.99810606512056599</c:v>
                </c:pt>
                <c:pt idx="4255">
                  <c:v>0.98009279830975105</c:v>
                </c:pt>
                <c:pt idx="4256">
                  <c:v>0.99977590848754005</c:v>
                </c:pt>
                <c:pt idx="4257">
                  <c:v>0.99810606512056599</c:v>
                </c:pt>
                <c:pt idx="4258">
                  <c:v>0.99865964755004999</c:v>
                </c:pt>
                <c:pt idx="4259">
                  <c:v>0.99865964755004999</c:v>
                </c:pt>
                <c:pt idx="4260">
                  <c:v>0.97505301993331395</c:v>
                </c:pt>
                <c:pt idx="4261">
                  <c:v>0.99865964755004999</c:v>
                </c:pt>
                <c:pt idx="4262">
                  <c:v>0.97505301993331395</c:v>
                </c:pt>
                <c:pt idx="4263">
                  <c:v>0.98009279830975105</c:v>
                </c:pt>
                <c:pt idx="4264">
                  <c:v>0.99772892030019</c:v>
                </c:pt>
                <c:pt idx="4265">
                  <c:v>0.98009279830975105</c:v>
                </c:pt>
                <c:pt idx="4266">
                  <c:v>0.98009279830975105</c:v>
                </c:pt>
                <c:pt idx="4267">
                  <c:v>0.98009279830975105</c:v>
                </c:pt>
                <c:pt idx="4268">
                  <c:v>0.99977590848754005</c:v>
                </c:pt>
                <c:pt idx="4269">
                  <c:v>0.99810606512056599</c:v>
                </c:pt>
                <c:pt idx="4270">
                  <c:v>0.98009279830975105</c:v>
                </c:pt>
                <c:pt idx="4271">
                  <c:v>0.99865964755004999</c:v>
                </c:pt>
                <c:pt idx="4272">
                  <c:v>0.99977590848754005</c:v>
                </c:pt>
                <c:pt idx="4273">
                  <c:v>0.98009279830975105</c:v>
                </c:pt>
                <c:pt idx="4274">
                  <c:v>0.99772892030019</c:v>
                </c:pt>
                <c:pt idx="4275">
                  <c:v>0.99865964755004999</c:v>
                </c:pt>
                <c:pt idx="4276">
                  <c:v>0.99977590848754005</c:v>
                </c:pt>
                <c:pt idx="4277">
                  <c:v>0.99865964755004999</c:v>
                </c:pt>
                <c:pt idx="4278">
                  <c:v>0.99810606512056599</c:v>
                </c:pt>
                <c:pt idx="4279">
                  <c:v>0.99810606512056599</c:v>
                </c:pt>
                <c:pt idx="4280">
                  <c:v>0.99865964755004999</c:v>
                </c:pt>
                <c:pt idx="4281">
                  <c:v>0.99865964755004999</c:v>
                </c:pt>
                <c:pt idx="4282">
                  <c:v>0.99977590848754005</c:v>
                </c:pt>
                <c:pt idx="4283">
                  <c:v>0.98009279830975105</c:v>
                </c:pt>
                <c:pt idx="4284">
                  <c:v>0.99810606512056599</c:v>
                </c:pt>
                <c:pt idx="4285">
                  <c:v>0.97505301993331395</c:v>
                </c:pt>
                <c:pt idx="4286">
                  <c:v>0.99865964755004999</c:v>
                </c:pt>
                <c:pt idx="4287">
                  <c:v>0.99977590848754005</c:v>
                </c:pt>
                <c:pt idx="4288">
                  <c:v>0.99865964755004999</c:v>
                </c:pt>
                <c:pt idx="4289">
                  <c:v>0.99977590848754005</c:v>
                </c:pt>
                <c:pt idx="4290">
                  <c:v>0.98009279830975105</c:v>
                </c:pt>
                <c:pt idx="4291">
                  <c:v>0.99977590848754005</c:v>
                </c:pt>
                <c:pt idx="4292">
                  <c:v>0.99865964755004999</c:v>
                </c:pt>
                <c:pt idx="4293">
                  <c:v>0.99865964755004999</c:v>
                </c:pt>
                <c:pt idx="4294">
                  <c:v>0.99865964755004999</c:v>
                </c:pt>
                <c:pt idx="4295">
                  <c:v>0.99865964755004999</c:v>
                </c:pt>
                <c:pt idx="4296">
                  <c:v>0.99810606512056599</c:v>
                </c:pt>
                <c:pt idx="4297">
                  <c:v>0.98009279830975105</c:v>
                </c:pt>
                <c:pt idx="4298">
                  <c:v>0.99865964755004999</c:v>
                </c:pt>
                <c:pt idx="4299">
                  <c:v>0.99810606512056599</c:v>
                </c:pt>
                <c:pt idx="4300">
                  <c:v>0.97505301993331395</c:v>
                </c:pt>
                <c:pt idx="4301">
                  <c:v>0.99810606512056599</c:v>
                </c:pt>
                <c:pt idx="4302">
                  <c:v>0.98009279830975105</c:v>
                </c:pt>
                <c:pt idx="4303">
                  <c:v>0.99810606512056599</c:v>
                </c:pt>
                <c:pt idx="4304">
                  <c:v>0.98009279830975105</c:v>
                </c:pt>
                <c:pt idx="4305">
                  <c:v>0.99810606512056599</c:v>
                </c:pt>
                <c:pt idx="4306">
                  <c:v>0.98009279830975105</c:v>
                </c:pt>
                <c:pt idx="4307">
                  <c:v>0.99865964755004999</c:v>
                </c:pt>
                <c:pt idx="4308">
                  <c:v>0.98009279830975105</c:v>
                </c:pt>
                <c:pt idx="4309">
                  <c:v>0.99810606512056599</c:v>
                </c:pt>
                <c:pt idx="4310">
                  <c:v>0.99865964755004999</c:v>
                </c:pt>
                <c:pt idx="4311">
                  <c:v>0.98009279830975105</c:v>
                </c:pt>
                <c:pt idx="4312">
                  <c:v>0.98009279830975105</c:v>
                </c:pt>
                <c:pt idx="4313">
                  <c:v>0.97505301993331395</c:v>
                </c:pt>
                <c:pt idx="4314">
                  <c:v>0.99810606512056599</c:v>
                </c:pt>
                <c:pt idx="4315">
                  <c:v>0.99865964755004999</c:v>
                </c:pt>
                <c:pt idx="4316">
                  <c:v>0.99977590848754005</c:v>
                </c:pt>
                <c:pt idx="4317">
                  <c:v>0.99810606512056599</c:v>
                </c:pt>
                <c:pt idx="4318">
                  <c:v>0.98009279830975105</c:v>
                </c:pt>
                <c:pt idx="4319">
                  <c:v>0.99865964755004999</c:v>
                </c:pt>
                <c:pt idx="4320">
                  <c:v>0.99810606512056599</c:v>
                </c:pt>
                <c:pt idx="4321">
                  <c:v>0.99865964755004999</c:v>
                </c:pt>
                <c:pt idx="4322">
                  <c:v>0.99865964755004999</c:v>
                </c:pt>
                <c:pt idx="4323">
                  <c:v>0.99865964755004999</c:v>
                </c:pt>
                <c:pt idx="4324">
                  <c:v>0.98009279830975105</c:v>
                </c:pt>
                <c:pt idx="4325">
                  <c:v>0.98009279830975105</c:v>
                </c:pt>
                <c:pt idx="4326">
                  <c:v>0.99865964755004999</c:v>
                </c:pt>
                <c:pt idx="4327">
                  <c:v>0.98009279830975105</c:v>
                </c:pt>
                <c:pt idx="4328">
                  <c:v>0.99865964755004999</c:v>
                </c:pt>
                <c:pt idx="4329">
                  <c:v>0.99977590848754005</c:v>
                </c:pt>
                <c:pt idx="4330">
                  <c:v>0.99865964755004999</c:v>
                </c:pt>
                <c:pt idx="4331">
                  <c:v>0.99772892030019</c:v>
                </c:pt>
                <c:pt idx="4332">
                  <c:v>0.98009279830975105</c:v>
                </c:pt>
                <c:pt idx="4333">
                  <c:v>0.98009279830975105</c:v>
                </c:pt>
                <c:pt idx="4334">
                  <c:v>0.99810606512056599</c:v>
                </c:pt>
                <c:pt idx="4335">
                  <c:v>0.99865964755004999</c:v>
                </c:pt>
                <c:pt idx="4336">
                  <c:v>0.99810606512056599</c:v>
                </c:pt>
                <c:pt idx="4337">
                  <c:v>0.99810606512056599</c:v>
                </c:pt>
                <c:pt idx="4338">
                  <c:v>0.99772892030019</c:v>
                </c:pt>
                <c:pt idx="4339">
                  <c:v>0.99865964755004999</c:v>
                </c:pt>
                <c:pt idx="4340">
                  <c:v>0.99977590848754005</c:v>
                </c:pt>
                <c:pt idx="4341">
                  <c:v>0.99865964755004999</c:v>
                </c:pt>
                <c:pt idx="4342">
                  <c:v>0.98009279830975105</c:v>
                </c:pt>
                <c:pt idx="4343">
                  <c:v>0.99772892030019</c:v>
                </c:pt>
                <c:pt idx="4344">
                  <c:v>0.98009279830975105</c:v>
                </c:pt>
                <c:pt idx="4345">
                  <c:v>0.98009279830975105</c:v>
                </c:pt>
                <c:pt idx="4346">
                  <c:v>0.99865964755004999</c:v>
                </c:pt>
                <c:pt idx="4347">
                  <c:v>0.98009279830975105</c:v>
                </c:pt>
                <c:pt idx="4348">
                  <c:v>0.99865964755004999</c:v>
                </c:pt>
                <c:pt idx="4349">
                  <c:v>0.98009279830975105</c:v>
                </c:pt>
                <c:pt idx="4350">
                  <c:v>0.99865964755004999</c:v>
                </c:pt>
                <c:pt idx="4351">
                  <c:v>0.99810606512056599</c:v>
                </c:pt>
                <c:pt idx="4352">
                  <c:v>0.98009279830975105</c:v>
                </c:pt>
                <c:pt idx="4353">
                  <c:v>0.99810606512056599</c:v>
                </c:pt>
                <c:pt idx="4354">
                  <c:v>0.98009279830975105</c:v>
                </c:pt>
                <c:pt idx="4355">
                  <c:v>0.98009279830975105</c:v>
                </c:pt>
                <c:pt idx="4356">
                  <c:v>0.99810606512056599</c:v>
                </c:pt>
                <c:pt idx="4357">
                  <c:v>0.98009279830975105</c:v>
                </c:pt>
                <c:pt idx="4358">
                  <c:v>0.99772892030019</c:v>
                </c:pt>
                <c:pt idx="4359">
                  <c:v>0.98009279830975105</c:v>
                </c:pt>
                <c:pt idx="4360">
                  <c:v>0.98009279830975105</c:v>
                </c:pt>
                <c:pt idx="4361">
                  <c:v>0.99865964755004999</c:v>
                </c:pt>
                <c:pt idx="4362">
                  <c:v>0.99865964755004999</c:v>
                </c:pt>
                <c:pt idx="4363">
                  <c:v>0.99865964755004999</c:v>
                </c:pt>
                <c:pt idx="4364">
                  <c:v>0.99810606512056599</c:v>
                </c:pt>
                <c:pt idx="4365">
                  <c:v>0.98009279830975105</c:v>
                </c:pt>
                <c:pt idx="4366">
                  <c:v>0.98009279830975105</c:v>
                </c:pt>
                <c:pt idx="4367">
                  <c:v>0.99810606512056599</c:v>
                </c:pt>
                <c:pt idx="4368">
                  <c:v>0.99977590848754005</c:v>
                </c:pt>
                <c:pt idx="4369">
                  <c:v>0.99977590848754005</c:v>
                </c:pt>
                <c:pt idx="4370">
                  <c:v>0.99810606512056599</c:v>
                </c:pt>
                <c:pt idx="4371">
                  <c:v>0.99865964755004999</c:v>
                </c:pt>
                <c:pt idx="4372">
                  <c:v>0.99865964755004999</c:v>
                </c:pt>
                <c:pt idx="4373">
                  <c:v>0.99810606512056599</c:v>
                </c:pt>
                <c:pt idx="4374">
                  <c:v>0.99865964755004999</c:v>
                </c:pt>
                <c:pt idx="4375">
                  <c:v>0.99865964755004999</c:v>
                </c:pt>
                <c:pt idx="4376">
                  <c:v>0.99977590848754005</c:v>
                </c:pt>
                <c:pt idx="4377">
                  <c:v>0.99865964755004999</c:v>
                </c:pt>
                <c:pt idx="4378">
                  <c:v>0.98009279830975105</c:v>
                </c:pt>
                <c:pt idx="4379">
                  <c:v>0.98009279830975105</c:v>
                </c:pt>
                <c:pt idx="4380">
                  <c:v>0.98009279830975105</c:v>
                </c:pt>
                <c:pt idx="4381">
                  <c:v>0.99810606512056599</c:v>
                </c:pt>
                <c:pt idx="4382">
                  <c:v>0.99865964755004999</c:v>
                </c:pt>
                <c:pt idx="4383">
                  <c:v>0.97505301993331395</c:v>
                </c:pt>
                <c:pt idx="4384">
                  <c:v>0.99865964755004999</c:v>
                </c:pt>
                <c:pt idx="4385">
                  <c:v>0.98009279830975105</c:v>
                </c:pt>
                <c:pt idx="4386">
                  <c:v>0.98009279830975105</c:v>
                </c:pt>
                <c:pt idx="4387">
                  <c:v>0.99977590848754005</c:v>
                </c:pt>
                <c:pt idx="4388">
                  <c:v>0.97505301993331395</c:v>
                </c:pt>
                <c:pt idx="4389">
                  <c:v>0.99810606512056599</c:v>
                </c:pt>
                <c:pt idx="4390">
                  <c:v>0.99810606512056599</c:v>
                </c:pt>
                <c:pt idx="4391">
                  <c:v>0.99865964755004999</c:v>
                </c:pt>
                <c:pt idx="4392">
                  <c:v>0.98009279830975105</c:v>
                </c:pt>
                <c:pt idx="4393">
                  <c:v>0.99977590848754005</c:v>
                </c:pt>
                <c:pt idx="4394">
                  <c:v>0.99810606512056599</c:v>
                </c:pt>
                <c:pt idx="4395">
                  <c:v>0.98009279830975105</c:v>
                </c:pt>
                <c:pt idx="4396">
                  <c:v>0.98009279830975105</c:v>
                </c:pt>
                <c:pt idx="4397">
                  <c:v>0.99810606512056599</c:v>
                </c:pt>
                <c:pt idx="4398">
                  <c:v>0.99977590848754005</c:v>
                </c:pt>
                <c:pt idx="4399">
                  <c:v>0.99865964755004999</c:v>
                </c:pt>
                <c:pt idx="4400">
                  <c:v>0.99977590848754005</c:v>
                </c:pt>
                <c:pt idx="4401">
                  <c:v>0.97505301993331395</c:v>
                </c:pt>
                <c:pt idx="4402">
                  <c:v>0.99865964755004999</c:v>
                </c:pt>
                <c:pt idx="4403">
                  <c:v>0.99865964755004999</c:v>
                </c:pt>
                <c:pt idx="4404">
                  <c:v>0.99977590848754005</c:v>
                </c:pt>
                <c:pt idx="4405">
                  <c:v>0.98009279830975105</c:v>
                </c:pt>
                <c:pt idx="4406">
                  <c:v>0.99977590848754005</c:v>
                </c:pt>
                <c:pt idx="4407">
                  <c:v>0.99865964755004999</c:v>
                </c:pt>
                <c:pt idx="4408">
                  <c:v>0.98009279830975105</c:v>
                </c:pt>
                <c:pt idx="4409">
                  <c:v>0.98009279830975105</c:v>
                </c:pt>
                <c:pt idx="4410">
                  <c:v>0.97505301993331395</c:v>
                </c:pt>
                <c:pt idx="4411">
                  <c:v>0.99865964755004999</c:v>
                </c:pt>
                <c:pt idx="4412">
                  <c:v>0.99977590848754005</c:v>
                </c:pt>
                <c:pt idx="4413">
                  <c:v>0.99865964755004999</c:v>
                </c:pt>
                <c:pt idx="4414">
                  <c:v>0.99865964755004999</c:v>
                </c:pt>
                <c:pt idx="4415">
                  <c:v>0.99810606512056599</c:v>
                </c:pt>
                <c:pt idx="4416">
                  <c:v>0.99977590848754005</c:v>
                </c:pt>
                <c:pt idx="4417">
                  <c:v>0.99810606512056599</c:v>
                </c:pt>
                <c:pt idx="4418">
                  <c:v>0.99977590848754005</c:v>
                </c:pt>
                <c:pt idx="4419">
                  <c:v>0.98009279830975105</c:v>
                </c:pt>
                <c:pt idx="4420">
                  <c:v>0.98009279830975105</c:v>
                </c:pt>
                <c:pt idx="4421">
                  <c:v>0.99810606512056599</c:v>
                </c:pt>
                <c:pt idx="4422">
                  <c:v>0.98009279830975105</c:v>
                </c:pt>
                <c:pt idx="4423">
                  <c:v>0.97505301993331395</c:v>
                </c:pt>
                <c:pt idx="4424">
                  <c:v>0.97505301993331395</c:v>
                </c:pt>
                <c:pt idx="4425">
                  <c:v>0.98009279830975105</c:v>
                </c:pt>
                <c:pt idx="4426">
                  <c:v>0.99865964755004999</c:v>
                </c:pt>
                <c:pt idx="4427">
                  <c:v>0.99977590848754005</c:v>
                </c:pt>
                <c:pt idx="4428">
                  <c:v>0.98009279830975105</c:v>
                </c:pt>
                <c:pt idx="4429">
                  <c:v>0.99865964755004999</c:v>
                </c:pt>
                <c:pt idx="4430">
                  <c:v>0.99865964755004999</c:v>
                </c:pt>
                <c:pt idx="4431">
                  <c:v>0.99865964755004999</c:v>
                </c:pt>
                <c:pt idx="4432">
                  <c:v>0.97505301993331395</c:v>
                </c:pt>
                <c:pt idx="4433">
                  <c:v>0.97505301993331395</c:v>
                </c:pt>
                <c:pt idx="4434">
                  <c:v>0.97505301993331395</c:v>
                </c:pt>
                <c:pt idx="4435">
                  <c:v>0.97505301993331395</c:v>
                </c:pt>
                <c:pt idx="4436">
                  <c:v>0.97505301993331395</c:v>
                </c:pt>
                <c:pt idx="4437">
                  <c:v>0.99977590848754005</c:v>
                </c:pt>
                <c:pt idx="4438">
                  <c:v>0.98009279830975105</c:v>
                </c:pt>
                <c:pt idx="4439">
                  <c:v>0.99865964755004999</c:v>
                </c:pt>
                <c:pt idx="4440">
                  <c:v>0.99865964755004999</c:v>
                </c:pt>
                <c:pt idx="4441">
                  <c:v>0.99810606512056599</c:v>
                </c:pt>
                <c:pt idx="4442">
                  <c:v>0.97505301993331395</c:v>
                </c:pt>
                <c:pt idx="4443">
                  <c:v>0.99865964755004999</c:v>
                </c:pt>
                <c:pt idx="4444">
                  <c:v>0.99810606512056599</c:v>
                </c:pt>
                <c:pt idx="4445">
                  <c:v>0.99865964755004999</c:v>
                </c:pt>
                <c:pt idx="4446">
                  <c:v>0.98009279830975105</c:v>
                </c:pt>
                <c:pt idx="4447">
                  <c:v>0.99865964755004999</c:v>
                </c:pt>
                <c:pt idx="4448">
                  <c:v>0.97505301993331395</c:v>
                </c:pt>
                <c:pt idx="4449">
                  <c:v>0.99865964755004999</c:v>
                </c:pt>
                <c:pt idx="4450">
                  <c:v>0.98009279830975105</c:v>
                </c:pt>
                <c:pt idx="4451">
                  <c:v>0.98009279830975105</c:v>
                </c:pt>
                <c:pt idx="4452">
                  <c:v>0.99181255835294002</c:v>
                </c:pt>
                <c:pt idx="4453">
                  <c:v>0.99865964755004999</c:v>
                </c:pt>
                <c:pt idx="4454">
                  <c:v>0.97505301993331395</c:v>
                </c:pt>
                <c:pt idx="4455">
                  <c:v>0.99865964755004999</c:v>
                </c:pt>
                <c:pt idx="4456">
                  <c:v>0.99865964755004999</c:v>
                </c:pt>
                <c:pt idx="4457">
                  <c:v>0.99865964755004999</c:v>
                </c:pt>
                <c:pt idx="4458">
                  <c:v>0.98009279830975105</c:v>
                </c:pt>
                <c:pt idx="4459">
                  <c:v>0.97505301993331395</c:v>
                </c:pt>
                <c:pt idx="4460">
                  <c:v>0.97505301993331395</c:v>
                </c:pt>
                <c:pt idx="4461">
                  <c:v>0.98009279830975105</c:v>
                </c:pt>
                <c:pt idx="4462">
                  <c:v>0.98009279830975105</c:v>
                </c:pt>
                <c:pt idx="4463">
                  <c:v>0.97505301993331395</c:v>
                </c:pt>
                <c:pt idx="4464">
                  <c:v>0.97505301993331395</c:v>
                </c:pt>
                <c:pt idx="4465">
                  <c:v>0.99810606512056599</c:v>
                </c:pt>
                <c:pt idx="4466">
                  <c:v>0.99865964755004999</c:v>
                </c:pt>
                <c:pt idx="4467">
                  <c:v>0.98009279830975105</c:v>
                </c:pt>
                <c:pt idx="4468">
                  <c:v>0.99865964755004999</c:v>
                </c:pt>
                <c:pt idx="4469">
                  <c:v>0.99865964755004999</c:v>
                </c:pt>
                <c:pt idx="4470">
                  <c:v>0.99810606512056599</c:v>
                </c:pt>
                <c:pt idx="4471">
                  <c:v>0.97505301993331395</c:v>
                </c:pt>
                <c:pt idx="4472">
                  <c:v>0.97505301993331395</c:v>
                </c:pt>
                <c:pt idx="4473">
                  <c:v>0.99865964755004999</c:v>
                </c:pt>
                <c:pt idx="4474">
                  <c:v>0.99865964755004999</c:v>
                </c:pt>
                <c:pt idx="4475">
                  <c:v>0.97505301993331395</c:v>
                </c:pt>
                <c:pt idx="4476">
                  <c:v>0.98009279830975105</c:v>
                </c:pt>
                <c:pt idx="4477">
                  <c:v>0.98009279830975105</c:v>
                </c:pt>
                <c:pt idx="4478">
                  <c:v>0.98009279830975105</c:v>
                </c:pt>
                <c:pt idx="4479">
                  <c:v>0.99865964755004999</c:v>
                </c:pt>
                <c:pt idx="4480">
                  <c:v>0.99865964755004999</c:v>
                </c:pt>
                <c:pt idx="4481">
                  <c:v>0.99977590848754005</c:v>
                </c:pt>
                <c:pt idx="4482">
                  <c:v>0.99810606512056599</c:v>
                </c:pt>
                <c:pt idx="4483">
                  <c:v>0.99810606512056599</c:v>
                </c:pt>
                <c:pt idx="4484">
                  <c:v>0.99865964755004999</c:v>
                </c:pt>
                <c:pt idx="4485">
                  <c:v>0.99865964755004999</c:v>
                </c:pt>
                <c:pt idx="4486">
                  <c:v>0.98009279830975105</c:v>
                </c:pt>
                <c:pt idx="4487">
                  <c:v>0.98009279830975105</c:v>
                </c:pt>
                <c:pt idx="4488">
                  <c:v>0.98009279830975105</c:v>
                </c:pt>
                <c:pt idx="4489">
                  <c:v>0.99865964755004999</c:v>
                </c:pt>
                <c:pt idx="4490">
                  <c:v>0.99865964755004999</c:v>
                </c:pt>
                <c:pt idx="4491">
                  <c:v>0.99865964755004999</c:v>
                </c:pt>
                <c:pt idx="4492">
                  <c:v>0.98009279830975105</c:v>
                </c:pt>
                <c:pt idx="4493">
                  <c:v>0.99810606512056599</c:v>
                </c:pt>
                <c:pt idx="4494">
                  <c:v>0.99810606512056599</c:v>
                </c:pt>
                <c:pt idx="4495">
                  <c:v>0.99977590848754005</c:v>
                </c:pt>
                <c:pt idx="4496">
                  <c:v>0.99865964755004999</c:v>
                </c:pt>
                <c:pt idx="4497">
                  <c:v>0.99865964755004999</c:v>
                </c:pt>
                <c:pt idx="4498">
                  <c:v>0.99865964755004999</c:v>
                </c:pt>
                <c:pt idx="4499">
                  <c:v>0.99865964755004999</c:v>
                </c:pt>
                <c:pt idx="4500">
                  <c:v>0.99810606512056599</c:v>
                </c:pt>
                <c:pt idx="4501">
                  <c:v>0.98009279830975105</c:v>
                </c:pt>
                <c:pt idx="4502">
                  <c:v>0.99977590848754005</c:v>
                </c:pt>
                <c:pt idx="4503">
                  <c:v>0.98009279830975105</c:v>
                </c:pt>
                <c:pt idx="4504">
                  <c:v>0.99865964755004999</c:v>
                </c:pt>
                <c:pt idx="4505">
                  <c:v>0.99977590848754005</c:v>
                </c:pt>
                <c:pt idx="4506">
                  <c:v>0.97505301993331395</c:v>
                </c:pt>
                <c:pt idx="4507">
                  <c:v>0.98009279830975105</c:v>
                </c:pt>
                <c:pt idx="4508">
                  <c:v>0.97505301993331395</c:v>
                </c:pt>
                <c:pt idx="4509">
                  <c:v>0.99977590848754005</c:v>
                </c:pt>
                <c:pt idx="4510">
                  <c:v>0.98009279830975105</c:v>
                </c:pt>
                <c:pt idx="4511">
                  <c:v>0.99772892030019</c:v>
                </c:pt>
                <c:pt idx="4512">
                  <c:v>0.99810606512056599</c:v>
                </c:pt>
                <c:pt idx="4513">
                  <c:v>0.99810606512056599</c:v>
                </c:pt>
                <c:pt idx="4514">
                  <c:v>0.98009279830975105</c:v>
                </c:pt>
                <c:pt idx="4515">
                  <c:v>0.98009279830975105</c:v>
                </c:pt>
                <c:pt idx="4516">
                  <c:v>0.99772892030019</c:v>
                </c:pt>
                <c:pt idx="4517">
                  <c:v>0.98009279830975105</c:v>
                </c:pt>
                <c:pt idx="4518">
                  <c:v>0.99865964755004999</c:v>
                </c:pt>
                <c:pt idx="4519">
                  <c:v>0.97505301993331395</c:v>
                </c:pt>
                <c:pt idx="4520">
                  <c:v>0.99810606512056599</c:v>
                </c:pt>
                <c:pt idx="4521">
                  <c:v>0.98009279830975105</c:v>
                </c:pt>
                <c:pt idx="4522">
                  <c:v>0.99865964755004999</c:v>
                </c:pt>
                <c:pt idx="4523">
                  <c:v>0.98009279830975105</c:v>
                </c:pt>
                <c:pt idx="4524">
                  <c:v>0.99865964755004999</c:v>
                </c:pt>
                <c:pt idx="4525">
                  <c:v>0.99865964755004999</c:v>
                </c:pt>
                <c:pt idx="4526">
                  <c:v>0.98009279830975105</c:v>
                </c:pt>
                <c:pt idx="4527">
                  <c:v>0.99865964755004999</c:v>
                </c:pt>
                <c:pt idx="4528">
                  <c:v>0.99865964755004999</c:v>
                </c:pt>
                <c:pt idx="4529">
                  <c:v>0.98009279830975105</c:v>
                </c:pt>
                <c:pt idx="4530">
                  <c:v>0.99977590848754005</c:v>
                </c:pt>
                <c:pt idx="4531">
                  <c:v>0.97505301993331395</c:v>
                </c:pt>
                <c:pt idx="4532">
                  <c:v>0.99865964755004999</c:v>
                </c:pt>
                <c:pt idx="4533">
                  <c:v>0.98009279830975105</c:v>
                </c:pt>
                <c:pt idx="4534">
                  <c:v>0.99865964755004999</c:v>
                </c:pt>
                <c:pt idx="4535">
                  <c:v>0.99865964755004999</c:v>
                </c:pt>
                <c:pt idx="4536">
                  <c:v>0.99977590848754005</c:v>
                </c:pt>
                <c:pt idx="4537">
                  <c:v>0.99810606512056599</c:v>
                </c:pt>
                <c:pt idx="4538">
                  <c:v>0.98009279830975105</c:v>
                </c:pt>
                <c:pt idx="4539">
                  <c:v>0.97505301993331395</c:v>
                </c:pt>
                <c:pt idx="4540">
                  <c:v>0.99772892030019</c:v>
                </c:pt>
                <c:pt idx="4541">
                  <c:v>0.99977590848754005</c:v>
                </c:pt>
                <c:pt idx="4542">
                  <c:v>0.97505301993331395</c:v>
                </c:pt>
                <c:pt idx="4543">
                  <c:v>0.99865964755004999</c:v>
                </c:pt>
                <c:pt idx="4544">
                  <c:v>0.99865964755004999</c:v>
                </c:pt>
                <c:pt idx="4545">
                  <c:v>0.97505301993331395</c:v>
                </c:pt>
                <c:pt idx="4546">
                  <c:v>0.99865964755004999</c:v>
                </c:pt>
                <c:pt idx="4547">
                  <c:v>0.99810606512056599</c:v>
                </c:pt>
                <c:pt idx="4548">
                  <c:v>0.97505301993331395</c:v>
                </c:pt>
                <c:pt idx="4549">
                  <c:v>0.99810606512056599</c:v>
                </c:pt>
                <c:pt idx="4550">
                  <c:v>0.99865964755004999</c:v>
                </c:pt>
                <c:pt idx="4551">
                  <c:v>0.98009279830975105</c:v>
                </c:pt>
                <c:pt idx="4552">
                  <c:v>0.99977590848754005</c:v>
                </c:pt>
                <c:pt idx="4553">
                  <c:v>0.99810606512056599</c:v>
                </c:pt>
                <c:pt idx="4554">
                  <c:v>0.98009279830975105</c:v>
                </c:pt>
                <c:pt idx="4555">
                  <c:v>0.99865964755004999</c:v>
                </c:pt>
                <c:pt idx="4556">
                  <c:v>0.99810606512056599</c:v>
                </c:pt>
                <c:pt idx="4557">
                  <c:v>0.98009279830975105</c:v>
                </c:pt>
                <c:pt idx="4558">
                  <c:v>0.98009279830975105</c:v>
                </c:pt>
                <c:pt idx="4559">
                  <c:v>0.99977590848754005</c:v>
                </c:pt>
                <c:pt idx="4560">
                  <c:v>0.99810606512056599</c:v>
                </c:pt>
                <c:pt idx="4561">
                  <c:v>0.99977590848754005</c:v>
                </c:pt>
                <c:pt idx="4562">
                  <c:v>0.99810606512056599</c:v>
                </c:pt>
                <c:pt idx="4563">
                  <c:v>0.99772892030019</c:v>
                </c:pt>
                <c:pt idx="4564">
                  <c:v>0.99977590848754005</c:v>
                </c:pt>
                <c:pt idx="4565">
                  <c:v>0.98009279830975105</c:v>
                </c:pt>
                <c:pt idx="4566">
                  <c:v>0.99865964755004999</c:v>
                </c:pt>
                <c:pt idx="4567">
                  <c:v>0.98009279830975105</c:v>
                </c:pt>
                <c:pt idx="4568">
                  <c:v>0.98009279830975105</c:v>
                </c:pt>
                <c:pt idx="4569">
                  <c:v>0.99865964755004999</c:v>
                </c:pt>
                <c:pt idx="4570">
                  <c:v>0.99810606512056599</c:v>
                </c:pt>
                <c:pt idx="4571">
                  <c:v>0.98009279830975105</c:v>
                </c:pt>
                <c:pt idx="4572">
                  <c:v>0.99865964755004999</c:v>
                </c:pt>
                <c:pt idx="4573">
                  <c:v>0.97505301993331395</c:v>
                </c:pt>
                <c:pt idx="4574">
                  <c:v>0.99810606512056599</c:v>
                </c:pt>
                <c:pt idx="4575">
                  <c:v>0.99772892030019</c:v>
                </c:pt>
                <c:pt idx="4576">
                  <c:v>0.99977590848754005</c:v>
                </c:pt>
                <c:pt idx="4577">
                  <c:v>0.99772892030019</c:v>
                </c:pt>
                <c:pt idx="4578">
                  <c:v>0.99977590848754005</c:v>
                </c:pt>
                <c:pt idx="4579">
                  <c:v>0.97505301993331395</c:v>
                </c:pt>
                <c:pt idx="4580">
                  <c:v>0.97505301993331395</c:v>
                </c:pt>
                <c:pt idx="4581">
                  <c:v>0.99977590848754005</c:v>
                </c:pt>
                <c:pt idx="4582">
                  <c:v>0.99810606512056599</c:v>
                </c:pt>
                <c:pt idx="4583">
                  <c:v>0.99977590848754005</c:v>
                </c:pt>
                <c:pt idx="4584">
                  <c:v>0.99865964755004999</c:v>
                </c:pt>
                <c:pt idx="4585">
                  <c:v>0.97505301993331395</c:v>
                </c:pt>
                <c:pt idx="4586">
                  <c:v>0.99181255835294002</c:v>
                </c:pt>
                <c:pt idx="4587">
                  <c:v>0.98009279830975105</c:v>
                </c:pt>
                <c:pt idx="4588">
                  <c:v>0.98009279830975105</c:v>
                </c:pt>
                <c:pt idx="4589">
                  <c:v>0.97505301993331395</c:v>
                </c:pt>
                <c:pt idx="4590">
                  <c:v>0.99977590848754005</c:v>
                </c:pt>
                <c:pt idx="4591">
                  <c:v>0.99865964755004999</c:v>
                </c:pt>
                <c:pt idx="4592">
                  <c:v>0.99810606512056599</c:v>
                </c:pt>
                <c:pt idx="4593">
                  <c:v>0.99181255835294002</c:v>
                </c:pt>
                <c:pt idx="4594">
                  <c:v>0.99865964755004999</c:v>
                </c:pt>
                <c:pt idx="4595">
                  <c:v>0.99865964755004999</c:v>
                </c:pt>
                <c:pt idx="4596">
                  <c:v>0.98009279830975105</c:v>
                </c:pt>
                <c:pt idx="4597">
                  <c:v>0.99977590848754005</c:v>
                </c:pt>
                <c:pt idx="4598">
                  <c:v>0.99810606512056599</c:v>
                </c:pt>
                <c:pt idx="4599">
                  <c:v>0.98009279830975105</c:v>
                </c:pt>
                <c:pt idx="4600">
                  <c:v>0.99865964755004999</c:v>
                </c:pt>
                <c:pt idx="4601">
                  <c:v>0.99865964755004999</c:v>
                </c:pt>
                <c:pt idx="4602">
                  <c:v>0.97505301993331395</c:v>
                </c:pt>
                <c:pt idx="4603">
                  <c:v>0.99865964755004999</c:v>
                </c:pt>
                <c:pt idx="4604">
                  <c:v>0.98009279830975105</c:v>
                </c:pt>
                <c:pt idx="4605">
                  <c:v>0.98009279830975105</c:v>
                </c:pt>
                <c:pt idx="4606">
                  <c:v>0.99865964755004999</c:v>
                </c:pt>
                <c:pt idx="4607">
                  <c:v>0.98009279830975105</c:v>
                </c:pt>
                <c:pt idx="4608">
                  <c:v>0.99810606512056599</c:v>
                </c:pt>
                <c:pt idx="4609">
                  <c:v>0.98009279830975105</c:v>
                </c:pt>
                <c:pt idx="4610">
                  <c:v>0.99810606512056599</c:v>
                </c:pt>
                <c:pt idx="4611">
                  <c:v>0.98009279830975105</c:v>
                </c:pt>
                <c:pt idx="4612">
                  <c:v>0.97505301993331395</c:v>
                </c:pt>
                <c:pt idx="4613">
                  <c:v>0.99810606512056599</c:v>
                </c:pt>
                <c:pt idx="4614">
                  <c:v>0.98009279830975105</c:v>
                </c:pt>
                <c:pt idx="4615">
                  <c:v>0.98009279830975105</c:v>
                </c:pt>
                <c:pt idx="4616">
                  <c:v>0.99810606512056599</c:v>
                </c:pt>
                <c:pt idx="4617">
                  <c:v>0.99810606512056599</c:v>
                </c:pt>
                <c:pt idx="4618">
                  <c:v>0.98009279830975105</c:v>
                </c:pt>
                <c:pt idx="4619">
                  <c:v>0.98009279830975105</c:v>
                </c:pt>
                <c:pt idx="4620">
                  <c:v>0.99865964755004999</c:v>
                </c:pt>
                <c:pt idx="4621">
                  <c:v>0.99810606512056599</c:v>
                </c:pt>
                <c:pt idx="4622">
                  <c:v>0.99772892030019</c:v>
                </c:pt>
                <c:pt idx="4623">
                  <c:v>0.97505301993331395</c:v>
                </c:pt>
                <c:pt idx="4624">
                  <c:v>0.98009279830975105</c:v>
                </c:pt>
                <c:pt idx="4625">
                  <c:v>0.99865964755004999</c:v>
                </c:pt>
                <c:pt idx="4626">
                  <c:v>0.97505301993331395</c:v>
                </c:pt>
                <c:pt idx="4627">
                  <c:v>0.99772892030019</c:v>
                </c:pt>
                <c:pt idx="4628">
                  <c:v>0.99772892030019</c:v>
                </c:pt>
                <c:pt idx="4629">
                  <c:v>0.99977590848754005</c:v>
                </c:pt>
                <c:pt idx="4630">
                  <c:v>0.98009279830975105</c:v>
                </c:pt>
                <c:pt idx="4631">
                  <c:v>0.99977590848754005</c:v>
                </c:pt>
                <c:pt idx="4632">
                  <c:v>0.99810606512056599</c:v>
                </c:pt>
                <c:pt idx="4633">
                  <c:v>0.99865964755004999</c:v>
                </c:pt>
                <c:pt idx="4634">
                  <c:v>0.98009279830975105</c:v>
                </c:pt>
                <c:pt idx="4635">
                  <c:v>0.98009279830975105</c:v>
                </c:pt>
                <c:pt idx="4636">
                  <c:v>0.99810606512056599</c:v>
                </c:pt>
                <c:pt idx="4637">
                  <c:v>0.99810606512056599</c:v>
                </c:pt>
                <c:pt idx="4638">
                  <c:v>0.99810606512056599</c:v>
                </c:pt>
                <c:pt idx="4639">
                  <c:v>0.99865964755004999</c:v>
                </c:pt>
                <c:pt idx="4640">
                  <c:v>0.99810606512056599</c:v>
                </c:pt>
                <c:pt idx="4641">
                  <c:v>0.99865964755004999</c:v>
                </c:pt>
                <c:pt idx="4642">
                  <c:v>0.99810606512056599</c:v>
                </c:pt>
                <c:pt idx="4643">
                  <c:v>0.99865964755004999</c:v>
                </c:pt>
                <c:pt idx="4644">
                  <c:v>0.97505301993331395</c:v>
                </c:pt>
                <c:pt idx="4645">
                  <c:v>0.99865964755004999</c:v>
                </c:pt>
                <c:pt idx="4646">
                  <c:v>0.98009279830975105</c:v>
                </c:pt>
                <c:pt idx="4647">
                  <c:v>0.97505301993331395</c:v>
                </c:pt>
                <c:pt idx="4648">
                  <c:v>0.98009279830975105</c:v>
                </c:pt>
                <c:pt idx="4649">
                  <c:v>0.99810606512056599</c:v>
                </c:pt>
                <c:pt idx="4650">
                  <c:v>0.99772892030019</c:v>
                </c:pt>
                <c:pt idx="4651">
                  <c:v>0.99865964755004999</c:v>
                </c:pt>
                <c:pt idx="4652">
                  <c:v>0.97505301993331395</c:v>
                </c:pt>
                <c:pt idx="4653">
                  <c:v>0.97505301993331395</c:v>
                </c:pt>
                <c:pt idx="4654">
                  <c:v>0.98009279830975105</c:v>
                </c:pt>
                <c:pt idx="4655">
                  <c:v>0.99977590848754005</c:v>
                </c:pt>
                <c:pt idx="4656">
                  <c:v>0.99865964755004999</c:v>
                </c:pt>
                <c:pt idx="4657">
                  <c:v>0.99810606512056599</c:v>
                </c:pt>
                <c:pt idx="4658">
                  <c:v>0.99977590848754005</c:v>
                </c:pt>
                <c:pt idx="4659">
                  <c:v>0.99865964755004999</c:v>
                </c:pt>
                <c:pt idx="4660">
                  <c:v>0.98009279830975105</c:v>
                </c:pt>
                <c:pt idx="4661">
                  <c:v>0.98009279830975105</c:v>
                </c:pt>
                <c:pt idx="4662">
                  <c:v>0.99865964755004999</c:v>
                </c:pt>
                <c:pt idx="4663">
                  <c:v>0.97505301993331395</c:v>
                </c:pt>
                <c:pt idx="4664">
                  <c:v>0.99810606512056599</c:v>
                </c:pt>
                <c:pt idx="4665">
                  <c:v>0.99865964755004999</c:v>
                </c:pt>
                <c:pt idx="4666">
                  <c:v>0.98009279830975105</c:v>
                </c:pt>
                <c:pt idx="4667">
                  <c:v>0.99810606512056599</c:v>
                </c:pt>
                <c:pt idx="4668">
                  <c:v>0.99977590848754005</c:v>
                </c:pt>
                <c:pt idx="4669">
                  <c:v>0.98009279830975105</c:v>
                </c:pt>
                <c:pt idx="4670">
                  <c:v>0.99810606512056599</c:v>
                </c:pt>
                <c:pt idx="4671">
                  <c:v>0.99865964755004999</c:v>
                </c:pt>
                <c:pt idx="4672">
                  <c:v>0.99977590848754005</c:v>
                </c:pt>
                <c:pt idx="4673">
                  <c:v>0.99865964755004999</c:v>
                </c:pt>
                <c:pt idx="4674">
                  <c:v>0.99181255835294002</c:v>
                </c:pt>
                <c:pt idx="4675">
                  <c:v>0.99865964755004999</c:v>
                </c:pt>
                <c:pt idx="4676">
                  <c:v>0.98009279830975105</c:v>
                </c:pt>
                <c:pt idx="4677">
                  <c:v>0.98009279830975105</c:v>
                </c:pt>
                <c:pt idx="4678">
                  <c:v>0.98009279830975105</c:v>
                </c:pt>
                <c:pt idx="4679">
                  <c:v>0.99810606512056599</c:v>
                </c:pt>
                <c:pt idx="4680">
                  <c:v>0.99810606512056599</c:v>
                </c:pt>
                <c:pt idx="4681">
                  <c:v>0.98009279830975105</c:v>
                </c:pt>
                <c:pt idx="4682">
                  <c:v>0.98009279830975105</c:v>
                </c:pt>
                <c:pt idx="4683">
                  <c:v>0.98009279830975105</c:v>
                </c:pt>
                <c:pt idx="4684">
                  <c:v>0.99865964755004999</c:v>
                </c:pt>
                <c:pt idx="4685">
                  <c:v>0.99810606512056599</c:v>
                </c:pt>
                <c:pt idx="4686">
                  <c:v>0.98009279830975105</c:v>
                </c:pt>
                <c:pt idx="4687">
                  <c:v>0.99810606512056599</c:v>
                </c:pt>
                <c:pt idx="4688">
                  <c:v>0.99810606512056599</c:v>
                </c:pt>
                <c:pt idx="4689">
                  <c:v>0.99977590848754005</c:v>
                </c:pt>
                <c:pt idx="4690">
                  <c:v>0.99810606512056599</c:v>
                </c:pt>
                <c:pt idx="4691">
                  <c:v>0.99772892030019</c:v>
                </c:pt>
                <c:pt idx="4692">
                  <c:v>0.99865964755004999</c:v>
                </c:pt>
                <c:pt idx="4693">
                  <c:v>0.99865964755004999</c:v>
                </c:pt>
                <c:pt idx="4694">
                  <c:v>0.99810606512056599</c:v>
                </c:pt>
                <c:pt idx="4695">
                  <c:v>0.99810606512056599</c:v>
                </c:pt>
                <c:pt idx="4696">
                  <c:v>0.98009279830975105</c:v>
                </c:pt>
                <c:pt idx="4697">
                  <c:v>0.99810606512056599</c:v>
                </c:pt>
                <c:pt idx="4698">
                  <c:v>0.99865964755004999</c:v>
                </c:pt>
                <c:pt idx="4699">
                  <c:v>0.98009279830975105</c:v>
                </c:pt>
                <c:pt idx="4700">
                  <c:v>0.98009279830975105</c:v>
                </c:pt>
                <c:pt idx="4701">
                  <c:v>0.98009279830975105</c:v>
                </c:pt>
                <c:pt idx="4702">
                  <c:v>0.99772892030019</c:v>
                </c:pt>
                <c:pt idx="4703">
                  <c:v>0.98009279830975105</c:v>
                </c:pt>
                <c:pt idx="4704">
                  <c:v>0.99865964755004999</c:v>
                </c:pt>
                <c:pt idx="4705">
                  <c:v>0.98009279830975105</c:v>
                </c:pt>
                <c:pt idx="4706">
                  <c:v>0.99977590848754005</c:v>
                </c:pt>
                <c:pt idx="4707">
                  <c:v>0.99865964755004999</c:v>
                </c:pt>
                <c:pt idx="4708">
                  <c:v>0.99810606512056599</c:v>
                </c:pt>
                <c:pt idx="4709">
                  <c:v>0.99810606512056599</c:v>
                </c:pt>
                <c:pt idx="4710">
                  <c:v>0.99810606512056599</c:v>
                </c:pt>
                <c:pt idx="4711">
                  <c:v>0.97505301993331395</c:v>
                </c:pt>
                <c:pt idx="4712">
                  <c:v>0.99181255835294002</c:v>
                </c:pt>
                <c:pt idx="4713">
                  <c:v>0.99810606512056599</c:v>
                </c:pt>
                <c:pt idx="4714">
                  <c:v>0.99865964755004999</c:v>
                </c:pt>
                <c:pt idx="4715">
                  <c:v>0.99977590848754005</c:v>
                </c:pt>
                <c:pt idx="4716">
                  <c:v>0.99772892030019</c:v>
                </c:pt>
                <c:pt idx="4717">
                  <c:v>0.99772892030019</c:v>
                </c:pt>
                <c:pt idx="4718">
                  <c:v>0.98009279830975105</c:v>
                </c:pt>
                <c:pt idx="4719">
                  <c:v>0.98009279830975105</c:v>
                </c:pt>
                <c:pt idx="4720">
                  <c:v>0.97505301993331395</c:v>
                </c:pt>
                <c:pt idx="4721">
                  <c:v>0.99977590848754005</c:v>
                </c:pt>
                <c:pt idx="4722">
                  <c:v>0.98009279830975105</c:v>
                </c:pt>
                <c:pt idx="4723">
                  <c:v>0.98009279830975105</c:v>
                </c:pt>
                <c:pt idx="4724">
                  <c:v>0.99810606512056599</c:v>
                </c:pt>
                <c:pt idx="4725">
                  <c:v>0.98009279830975105</c:v>
                </c:pt>
                <c:pt idx="4726">
                  <c:v>0.99810606512056599</c:v>
                </c:pt>
                <c:pt idx="4727">
                  <c:v>0.99810606512056599</c:v>
                </c:pt>
                <c:pt idx="4728">
                  <c:v>0.99977590848754005</c:v>
                </c:pt>
                <c:pt idx="4729">
                  <c:v>0.99865964755004999</c:v>
                </c:pt>
                <c:pt idx="4730">
                  <c:v>0.97505301993331395</c:v>
                </c:pt>
                <c:pt idx="4731">
                  <c:v>0.98009279830975105</c:v>
                </c:pt>
                <c:pt idx="4732">
                  <c:v>0.99865964755004999</c:v>
                </c:pt>
                <c:pt idx="4733">
                  <c:v>0.98009279830975105</c:v>
                </c:pt>
                <c:pt idx="4734">
                  <c:v>0.99810606512056599</c:v>
                </c:pt>
                <c:pt idx="4735">
                  <c:v>0.99865964755004999</c:v>
                </c:pt>
                <c:pt idx="4736">
                  <c:v>0.99810606512056599</c:v>
                </c:pt>
                <c:pt idx="4737">
                  <c:v>0.99865964755004999</c:v>
                </c:pt>
                <c:pt idx="4738">
                  <c:v>0.99810606512056599</c:v>
                </c:pt>
                <c:pt idx="4739">
                  <c:v>0.99865964755004999</c:v>
                </c:pt>
                <c:pt idx="4740">
                  <c:v>0.99977590848754005</c:v>
                </c:pt>
                <c:pt idx="4741">
                  <c:v>0.98009279830975105</c:v>
                </c:pt>
                <c:pt idx="4742">
                  <c:v>0.99977590848754005</c:v>
                </c:pt>
                <c:pt idx="4743">
                  <c:v>0.99181255835294002</c:v>
                </c:pt>
                <c:pt idx="4744">
                  <c:v>0.99865964755004999</c:v>
                </c:pt>
                <c:pt idx="4745">
                  <c:v>0.99865964755004999</c:v>
                </c:pt>
                <c:pt idx="4746">
                  <c:v>0.98009279830975105</c:v>
                </c:pt>
                <c:pt idx="4747">
                  <c:v>0.97505301993331395</c:v>
                </c:pt>
                <c:pt idx="4748">
                  <c:v>0.99865964755004999</c:v>
                </c:pt>
                <c:pt idx="4749">
                  <c:v>0.98009279830975105</c:v>
                </c:pt>
                <c:pt idx="4750">
                  <c:v>0.98009279830975105</c:v>
                </c:pt>
                <c:pt idx="4751">
                  <c:v>0.98009279830975105</c:v>
                </c:pt>
                <c:pt idx="4752">
                  <c:v>0.98009279830975105</c:v>
                </c:pt>
                <c:pt idx="4753">
                  <c:v>0.99865964755004999</c:v>
                </c:pt>
                <c:pt idx="4754">
                  <c:v>0.99865964755004999</c:v>
                </c:pt>
                <c:pt idx="4755">
                  <c:v>0.97505301993331395</c:v>
                </c:pt>
                <c:pt idx="4756">
                  <c:v>0.97505301993331395</c:v>
                </c:pt>
                <c:pt idx="4757">
                  <c:v>0.98009279830975105</c:v>
                </c:pt>
                <c:pt idx="4758">
                  <c:v>0.97505301993331395</c:v>
                </c:pt>
                <c:pt idx="4759">
                  <c:v>0.99810606512056599</c:v>
                </c:pt>
                <c:pt idx="4760">
                  <c:v>0.99810606512056599</c:v>
                </c:pt>
                <c:pt idx="4761">
                  <c:v>0.98009279830975105</c:v>
                </c:pt>
                <c:pt idx="4762">
                  <c:v>0.97505301993331395</c:v>
                </c:pt>
                <c:pt idx="4763">
                  <c:v>0.99865964755004999</c:v>
                </c:pt>
                <c:pt idx="4764">
                  <c:v>0.98009279830975105</c:v>
                </c:pt>
                <c:pt idx="4765">
                  <c:v>0.98009279830975105</c:v>
                </c:pt>
                <c:pt idx="4766">
                  <c:v>0.98009279830975105</c:v>
                </c:pt>
                <c:pt idx="4767">
                  <c:v>0.97505301993331395</c:v>
                </c:pt>
                <c:pt idx="4768">
                  <c:v>0.98009279830975105</c:v>
                </c:pt>
                <c:pt idx="4769">
                  <c:v>0.99865964755004999</c:v>
                </c:pt>
                <c:pt idx="4770">
                  <c:v>0.98009279830975105</c:v>
                </c:pt>
                <c:pt idx="4771">
                  <c:v>0.99772892030019</c:v>
                </c:pt>
                <c:pt idx="4772">
                  <c:v>0.98009279830975105</c:v>
                </c:pt>
                <c:pt idx="4773">
                  <c:v>0.99865964755004999</c:v>
                </c:pt>
                <c:pt idx="4774">
                  <c:v>0.99810606512056599</c:v>
                </c:pt>
                <c:pt idx="4775">
                  <c:v>0.99810606512056599</c:v>
                </c:pt>
                <c:pt idx="4776">
                  <c:v>0.98009279830975105</c:v>
                </c:pt>
                <c:pt idx="4777">
                  <c:v>0.99810606512056599</c:v>
                </c:pt>
                <c:pt idx="4778">
                  <c:v>0.98009279830975105</c:v>
                </c:pt>
                <c:pt idx="4779">
                  <c:v>0.99865964755004999</c:v>
                </c:pt>
                <c:pt idx="4780">
                  <c:v>0.98009279830975105</c:v>
                </c:pt>
                <c:pt idx="4781">
                  <c:v>0.97505301993331395</c:v>
                </c:pt>
                <c:pt idx="4782">
                  <c:v>0.99810606512056599</c:v>
                </c:pt>
                <c:pt idx="4783">
                  <c:v>0.99865964755004999</c:v>
                </c:pt>
                <c:pt idx="4784">
                  <c:v>0.99810606512056599</c:v>
                </c:pt>
                <c:pt idx="4785">
                  <c:v>0.99977590848754005</c:v>
                </c:pt>
                <c:pt idx="4786">
                  <c:v>0.99772892030019</c:v>
                </c:pt>
                <c:pt idx="4787">
                  <c:v>0.97505301993331395</c:v>
                </c:pt>
                <c:pt idx="4788">
                  <c:v>0.99810606512056599</c:v>
                </c:pt>
                <c:pt idx="4789">
                  <c:v>0.98009279830975105</c:v>
                </c:pt>
                <c:pt idx="4790">
                  <c:v>0.99865964755004999</c:v>
                </c:pt>
                <c:pt idx="4791">
                  <c:v>0.98009279830975105</c:v>
                </c:pt>
                <c:pt idx="4792">
                  <c:v>0.97505301993331395</c:v>
                </c:pt>
                <c:pt idx="4793">
                  <c:v>0.98009279830975105</c:v>
                </c:pt>
                <c:pt idx="4794">
                  <c:v>0.99865964755004999</c:v>
                </c:pt>
                <c:pt idx="4795">
                  <c:v>0.99865964755004999</c:v>
                </c:pt>
                <c:pt idx="4796">
                  <c:v>0.98009279830975105</c:v>
                </c:pt>
                <c:pt idx="4797">
                  <c:v>0.99977590848754005</c:v>
                </c:pt>
                <c:pt idx="4798">
                  <c:v>0.98009279830975105</c:v>
                </c:pt>
                <c:pt idx="4799">
                  <c:v>0.98009279830975105</c:v>
                </c:pt>
                <c:pt idx="4800">
                  <c:v>0.98009279830975105</c:v>
                </c:pt>
                <c:pt idx="4801">
                  <c:v>0.99865964755004999</c:v>
                </c:pt>
                <c:pt idx="4802">
                  <c:v>0.99810606512056599</c:v>
                </c:pt>
                <c:pt idx="4803">
                  <c:v>0.99810606512056599</c:v>
                </c:pt>
                <c:pt idx="4804">
                  <c:v>0.98009279830975105</c:v>
                </c:pt>
                <c:pt idx="4805">
                  <c:v>0.98009279830975105</c:v>
                </c:pt>
                <c:pt idx="4806">
                  <c:v>0.99865964755004999</c:v>
                </c:pt>
                <c:pt idx="4807">
                  <c:v>0.99977590848754005</c:v>
                </c:pt>
                <c:pt idx="4808">
                  <c:v>0.97505301993331395</c:v>
                </c:pt>
                <c:pt idx="4809">
                  <c:v>0.99810606512056599</c:v>
                </c:pt>
                <c:pt idx="4810">
                  <c:v>0.98009279830975105</c:v>
                </c:pt>
                <c:pt idx="4811">
                  <c:v>0.99865964755004999</c:v>
                </c:pt>
                <c:pt idx="4812">
                  <c:v>0.98009279830975105</c:v>
                </c:pt>
                <c:pt idx="4813">
                  <c:v>0.99865964755004999</c:v>
                </c:pt>
                <c:pt idx="4814">
                  <c:v>0.98009279830975105</c:v>
                </c:pt>
                <c:pt idx="4815">
                  <c:v>0.99865964755004999</c:v>
                </c:pt>
                <c:pt idx="4816">
                  <c:v>0.99977590848754005</c:v>
                </c:pt>
                <c:pt idx="4817">
                  <c:v>0.99810606512056599</c:v>
                </c:pt>
                <c:pt idx="4818">
                  <c:v>0.99810606512056599</c:v>
                </c:pt>
                <c:pt idx="4819">
                  <c:v>0.99865964755004999</c:v>
                </c:pt>
                <c:pt idx="4820">
                  <c:v>0.99810606512056599</c:v>
                </c:pt>
                <c:pt idx="4821">
                  <c:v>0.99865964755004999</c:v>
                </c:pt>
                <c:pt idx="4822">
                  <c:v>0.99977590848754005</c:v>
                </c:pt>
                <c:pt idx="4823">
                  <c:v>0.99865964755004999</c:v>
                </c:pt>
                <c:pt idx="4824">
                  <c:v>0.99865964755004999</c:v>
                </c:pt>
                <c:pt idx="4825">
                  <c:v>0.99865964755004999</c:v>
                </c:pt>
                <c:pt idx="4826">
                  <c:v>0.99865964755004999</c:v>
                </c:pt>
                <c:pt idx="4827">
                  <c:v>0.99810606512056599</c:v>
                </c:pt>
                <c:pt idx="4828">
                  <c:v>0.97505301993331395</c:v>
                </c:pt>
                <c:pt idx="4829">
                  <c:v>0.98009279830975105</c:v>
                </c:pt>
                <c:pt idx="4830">
                  <c:v>0.98009279830975105</c:v>
                </c:pt>
                <c:pt idx="4831">
                  <c:v>0.99865964755004999</c:v>
                </c:pt>
                <c:pt idx="4832">
                  <c:v>0.99865964755004999</c:v>
                </c:pt>
                <c:pt idx="4833">
                  <c:v>0.98009279830975105</c:v>
                </c:pt>
                <c:pt idx="4834">
                  <c:v>0.98009279830975105</c:v>
                </c:pt>
                <c:pt idx="4835">
                  <c:v>0.98009279830975105</c:v>
                </c:pt>
                <c:pt idx="4836">
                  <c:v>0.99865964755004999</c:v>
                </c:pt>
                <c:pt idx="4837">
                  <c:v>0.99810606512056599</c:v>
                </c:pt>
                <c:pt idx="4838">
                  <c:v>0.97505301993331395</c:v>
                </c:pt>
                <c:pt idx="4839">
                  <c:v>0.99865964755004999</c:v>
                </c:pt>
                <c:pt idx="4840">
                  <c:v>0.99810606512056599</c:v>
                </c:pt>
                <c:pt idx="4841">
                  <c:v>0.98009279830975105</c:v>
                </c:pt>
                <c:pt idx="4842">
                  <c:v>0.99865964755004999</c:v>
                </c:pt>
                <c:pt idx="4843">
                  <c:v>0.99865964755004999</c:v>
                </c:pt>
                <c:pt idx="4844">
                  <c:v>0.97505301993331395</c:v>
                </c:pt>
                <c:pt idx="4845">
                  <c:v>0.99810606512056599</c:v>
                </c:pt>
                <c:pt idx="4846">
                  <c:v>0.99865964755004999</c:v>
                </c:pt>
                <c:pt idx="4847">
                  <c:v>0.98009279830975105</c:v>
                </c:pt>
                <c:pt idx="4848">
                  <c:v>0.99977590848754005</c:v>
                </c:pt>
                <c:pt idx="4849">
                  <c:v>0.99865964755004999</c:v>
                </c:pt>
                <c:pt idx="4850">
                  <c:v>0.99810606512056599</c:v>
                </c:pt>
                <c:pt idx="4851">
                  <c:v>0.99865964755004999</c:v>
                </c:pt>
                <c:pt idx="4852">
                  <c:v>0.98009279830975105</c:v>
                </c:pt>
                <c:pt idx="4853">
                  <c:v>0.99865964755004999</c:v>
                </c:pt>
                <c:pt idx="4854">
                  <c:v>0.98009279830975105</c:v>
                </c:pt>
                <c:pt idx="4855">
                  <c:v>0.99865964755004999</c:v>
                </c:pt>
                <c:pt idx="4856">
                  <c:v>0.99865964755004999</c:v>
                </c:pt>
                <c:pt idx="4857">
                  <c:v>0.99977590848754005</c:v>
                </c:pt>
                <c:pt idx="4858">
                  <c:v>0.99181255835294002</c:v>
                </c:pt>
                <c:pt idx="4859">
                  <c:v>0.99977590848754005</c:v>
                </c:pt>
                <c:pt idx="4860">
                  <c:v>0.97505301993331395</c:v>
                </c:pt>
                <c:pt idx="4861">
                  <c:v>0.99977590848754005</c:v>
                </c:pt>
                <c:pt idx="4862">
                  <c:v>0.99810606512056599</c:v>
                </c:pt>
                <c:pt idx="4863">
                  <c:v>0.98009279830975105</c:v>
                </c:pt>
                <c:pt idx="4864">
                  <c:v>0.99810606512056599</c:v>
                </c:pt>
                <c:pt idx="4865">
                  <c:v>0.97505301993331395</c:v>
                </c:pt>
                <c:pt idx="4866">
                  <c:v>0.99865964755004999</c:v>
                </c:pt>
                <c:pt idx="4867">
                  <c:v>0.98009279830975105</c:v>
                </c:pt>
                <c:pt idx="4868">
                  <c:v>0.97505301993331395</c:v>
                </c:pt>
                <c:pt idx="4869">
                  <c:v>0.97505301993331395</c:v>
                </c:pt>
                <c:pt idx="4870">
                  <c:v>0.98009279830975105</c:v>
                </c:pt>
                <c:pt idx="4871">
                  <c:v>0.99810606512056599</c:v>
                </c:pt>
                <c:pt idx="4872">
                  <c:v>0.98009279830975105</c:v>
                </c:pt>
                <c:pt idx="4873">
                  <c:v>0.98009279830975105</c:v>
                </c:pt>
                <c:pt idx="4874">
                  <c:v>0.99865964755004999</c:v>
                </c:pt>
                <c:pt idx="4875">
                  <c:v>0.99977590848754005</c:v>
                </c:pt>
                <c:pt idx="4876">
                  <c:v>0.99865964755004999</c:v>
                </c:pt>
                <c:pt idx="4877">
                  <c:v>0.99810606512056599</c:v>
                </c:pt>
                <c:pt idx="4878">
                  <c:v>0.99865964755004999</c:v>
                </c:pt>
                <c:pt idx="4879">
                  <c:v>0.97505301993331395</c:v>
                </c:pt>
                <c:pt idx="4880">
                  <c:v>0.97505301993331395</c:v>
                </c:pt>
                <c:pt idx="4881">
                  <c:v>0.99977590848754005</c:v>
                </c:pt>
                <c:pt idx="4882">
                  <c:v>0.99865964755004999</c:v>
                </c:pt>
                <c:pt idx="4883">
                  <c:v>0.99865964755004999</c:v>
                </c:pt>
                <c:pt idx="4884">
                  <c:v>0.99977590848754005</c:v>
                </c:pt>
                <c:pt idx="4885">
                  <c:v>0.99810606512056599</c:v>
                </c:pt>
                <c:pt idx="4886">
                  <c:v>0.98009279830975105</c:v>
                </c:pt>
                <c:pt idx="4887">
                  <c:v>0.97505301993331395</c:v>
                </c:pt>
                <c:pt idx="4888">
                  <c:v>0.99810606512056599</c:v>
                </c:pt>
                <c:pt idx="4889">
                  <c:v>0.99865964755004999</c:v>
                </c:pt>
                <c:pt idx="4890">
                  <c:v>0.98009279830975105</c:v>
                </c:pt>
                <c:pt idx="4891">
                  <c:v>0.97505301993331395</c:v>
                </c:pt>
                <c:pt idx="4892">
                  <c:v>0.99865964755004999</c:v>
                </c:pt>
                <c:pt idx="4893">
                  <c:v>0.99865964755004999</c:v>
                </c:pt>
                <c:pt idx="4894">
                  <c:v>0.98009279830975105</c:v>
                </c:pt>
                <c:pt idx="4895">
                  <c:v>0.99977590848754005</c:v>
                </c:pt>
                <c:pt idx="4896">
                  <c:v>0.97505301993331395</c:v>
                </c:pt>
                <c:pt idx="4897">
                  <c:v>0.99181255835294002</c:v>
                </c:pt>
                <c:pt idx="4898">
                  <c:v>0.99865964755004999</c:v>
                </c:pt>
                <c:pt idx="4899">
                  <c:v>0.98009279830975105</c:v>
                </c:pt>
                <c:pt idx="4900">
                  <c:v>0.99977590848754005</c:v>
                </c:pt>
                <c:pt idx="4901">
                  <c:v>0.99810606512056599</c:v>
                </c:pt>
                <c:pt idx="4902">
                  <c:v>0.97505301993331395</c:v>
                </c:pt>
                <c:pt idx="4903">
                  <c:v>0.99865964755004999</c:v>
                </c:pt>
                <c:pt idx="4904">
                  <c:v>0.99977590848754005</c:v>
                </c:pt>
                <c:pt idx="4905">
                  <c:v>0.99865964755004999</c:v>
                </c:pt>
                <c:pt idx="4906">
                  <c:v>0.98009279830975105</c:v>
                </c:pt>
                <c:pt idx="4907">
                  <c:v>0.99977590848754005</c:v>
                </c:pt>
                <c:pt idx="4908">
                  <c:v>0.99772892030019</c:v>
                </c:pt>
                <c:pt idx="4909">
                  <c:v>0.99810606512056599</c:v>
                </c:pt>
                <c:pt idx="4910">
                  <c:v>0.98009279830975105</c:v>
                </c:pt>
                <c:pt idx="4911">
                  <c:v>0.99977590848754005</c:v>
                </c:pt>
                <c:pt idx="4912">
                  <c:v>0.98009279830975105</c:v>
                </c:pt>
                <c:pt idx="4913">
                  <c:v>0.98009279830975105</c:v>
                </c:pt>
                <c:pt idx="4914">
                  <c:v>0.99810606512056599</c:v>
                </c:pt>
                <c:pt idx="4915">
                  <c:v>0.98009279830975105</c:v>
                </c:pt>
                <c:pt idx="4916">
                  <c:v>0.97505301993331395</c:v>
                </c:pt>
                <c:pt idx="4917">
                  <c:v>0.99865964755004999</c:v>
                </c:pt>
                <c:pt idx="4918">
                  <c:v>0.99865964755004999</c:v>
                </c:pt>
                <c:pt idx="4919">
                  <c:v>0.99865964755004999</c:v>
                </c:pt>
                <c:pt idx="4920">
                  <c:v>0.99772892030019</c:v>
                </c:pt>
                <c:pt idx="4921">
                  <c:v>0.98009279830975105</c:v>
                </c:pt>
                <c:pt idx="4922">
                  <c:v>0.99810606512056599</c:v>
                </c:pt>
                <c:pt idx="4923">
                  <c:v>0.97505301993331395</c:v>
                </c:pt>
                <c:pt idx="4924">
                  <c:v>0.99810606512056599</c:v>
                </c:pt>
                <c:pt idx="4925">
                  <c:v>0.97505301993331395</c:v>
                </c:pt>
                <c:pt idx="4926">
                  <c:v>0.99810606512056599</c:v>
                </c:pt>
                <c:pt idx="4927">
                  <c:v>0.98009279830975105</c:v>
                </c:pt>
                <c:pt idx="4928">
                  <c:v>0.99865964755004999</c:v>
                </c:pt>
                <c:pt idx="4929">
                  <c:v>0.99977590848754005</c:v>
                </c:pt>
                <c:pt idx="4930">
                  <c:v>0.99977590848754005</c:v>
                </c:pt>
                <c:pt idx="4931">
                  <c:v>0.98009279830975105</c:v>
                </c:pt>
                <c:pt idx="4932">
                  <c:v>0.99865964755004999</c:v>
                </c:pt>
                <c:pt idx="4933">
                  <c:v>0.99865964755004999</c:v>
                </c:pt>
                <c:pt idx="4934">
                  <c:v>0.99865964755004999</c:v>
                </c:pt>
                <c:pt idx="4935">
                  <c:v>0.98009279830975105</c:v>
                </c:pt>
                <c:pt idx="4936">
                  <c:v>0.98009279830975105</c:v>
                </c:pt>
                <c:pt idx="4937">
                  <c:v>0.99865964755004999</c:v>
                </c:pt>
                <c:pt idx="4938">
                  <c:v>0.97505301993331395</c:v>
                </c:pt>
                <c:pt idx="4939">
                  <c:v>0.99810606512056599</c:v>
                </c:pt>
                <c:pt idx="4940">
                  <c:v>0.99865964755004999</c:v>
                </c:pt>
                <c:pt idx="4941">
                  <c:v>0.97505301993331395</c:v>
                </c:pt>
                <c:pt idx="4942">
                  <c:v>0.99810606512056599</c:v>
                </c:pt>
                <c:pt idx="4943">
                  <c:v>0.98009279830975105</c:v>
                </c:pt>
                <c:pt idx="4944">
                  <c:v>0.98009279830975105</c:v>
                </c:pt>
                <c:pt idx="4945">
                  <c:v>0.99865964755004999</c:v>
                </c:pt>
                <c:pt idx="4946">
                  <c:v>0.99772892030019</c:v>
                </c:pt>
                <c:pt idx="4947">
                  <c:v>0.99977590848754005</c:v>
                </c:pt>
                <c:pt idx="4948">
                  <c:v>0.99865964755004999</c:v>
                </c:pt>
                <c:pt idx="4949">
                  <c:v>0.98009279830975105</c:v>
                </c:pt>
                <c:pt idx="4950">
                  <c:v>0.98009279830975105</c:v>
                </c:pt>
                <c:pt idx="4951">
                  <c:v>0.99810606512056599</c:v>
                </c:pt>
                <c:pt idx="4952">
                  <c:v>0.99865964755004999</c:v>
                </c:pt>
                <c:pt idx="4953">
                  <c:v>0.98009279830975105</c:v>
                </c:pt>
                <c:pt idx="4954">
                  <c:v>0.98009279830975105</c:v>
                </c:pt>
                <c:pt idx="4955">
                  <c:v>0.97505301993331395</c:v>
                </c:pt>
                <c:pt idx="4956">
                  <c:v>0.99810606512056599</c:v>
                </c:pt>
                <c:pt idx="4957">
                  <c:v>0.97505301993331395</c:v>
                </c:pt>
                <c:pt idx="4958">
                  <c:v>0.99865964755004999</c:v>
                </c:pt>
                <c:pt idx="4959">
                  <c:v>0.99865964755004999</c:v>
                </c:pt>
                <c:pt idx="4960">
                  <c:v>0.99810606512056599</c:v>
                </c:pt>
                <c:pt idx="4961">
                  <c:v>0.99810606512056599</c:v>
                </c:pt>
                <c:pt idx="4962">
                  <c:v>0.99865964755004999</c:v>
                </c:pt>
                <c:pt idx="4963">
                  <c:v>0.99977590848754005</c:v>
                </c:pt>
                <c:pt idx="4964">
                  <c:v>0.98009279830975105</c:v>
                </c:pt>
                <c:pt idx="4965">
                  <c:v>0.99865964755004999</c:v>
                </c:pt>
                <c:pt idx="4966">
                  <c:v>0.99977590848754005</c:v>
                </c:pt>
                <c:pt idx="4967">
                  <c:v>0.99865964755004999</c:v>
                </c:pt>
                <c:pt idx="4968">
                  <c:v>0.99865964755004999</c:v>
                </c:pt>
                <c:pt idx="4969">
                  <c:v>0.99977590848754005</c:v>
                </c:pt>
                <c:pt idx="4970">
                  <c:v>0.98009279830975105</c:v>
                </c:pt>
                <c:pt idx="4971">
                  <c:v>0.99865964755004999</c:v>
                </c:pt>
                <c:pt idx="4972">
                  <c:v>0.98009279830975105</c:v>
                </c:pt>
                <c:pt idx="4973">
                  <c:v>0.99865964755004999</c:v>
                </c:pt>
                <c:pt idx="4974">
                  <c:v>0.99865964755004999</c:v>
                </c:pt>
                <c:pt idx="4975">
                  <c:v>0.99181255835294002</c:v>
                </c:pt>
                <c:pt idx="4976">
                  <c:v>0.98009279830975105</c:v>
                </c:pt>
                <c:pt idx="4977">
                  <c:v>0.98009279830975105</c:v>
                </c:pt>
                <c:pt idx="4978">
                  <c:v>0.99865964755004999</c:v>
                </c:pt>
                <c:pt idx="4979">
                  <c:v>0.99865964755004999</c:v>
                </c:pt>
                <c:pt idx="4980">
                  <c:v>0.99865964755004999</c:v>
                </c:pt>
                <c:pt idx="4981">
                  <c:v>0.97505301993331395</c:v>
                </c:pt>
                <c:pt idx="4982">
                  <c:v>0.99772892030019</c:v>
                </c:pt>
                <c:pt idx="4983">
                  <c:v>0.99977590848754005</c:v>
                </c:pt>
                <c:pt idx="4984">
                  <c:v>0.99810606512056599</c:v>
                </c:pt>
                <c:pt idx="4985">
                  <c:v>0.98009279830975105</c:v>
                </c:pt>
                <c:pt idx="4986">
                  <c:v>0.98009279830975105</c:v>
                </c:pt>
                <c:pt idx="4987">
                  <c:v>0.98009279830975105</c:v>
                </c:pt>
                <c:pt idx="4988">
                  <c:v>0.99977590848754005</c:v>
                </c:pt>
                <c:pt idx="4989">
                  <c:v>0.99810606512056599</c:v>
                </c:pt>
                <c:pt idx="4990">
                  <c:v>0.99772892030019</c:v>
                </c:pt>
                <c:pt idx="4991">
                  <c:v>0.97505301993331395</c:v>
                </c:pt>
                <c:pt idx="4992">
                  <c:v>0.99865964755004999</c:v>
                </c:pt>
                <c:pt idx="4993">
                  <c:v>0.99772892030019</c:v>
                </c:pt>
                <c:pt idx="4994">
                  <c:v>0.99810606512056599</c:v>
                </c:pt>
                <c:pt idx="4995">
                  <c:v>0.99977590848754005</c:v>
                </c:pt>
                <c:pt idx="4996">
                  <c:v>0.99810606512056599</c:v>
                </c:pt>
                <c:pt idx="4997">
                  <c:v>0.99977590848754005</c:v>
                </c:pt>
                <c:pt idx="4998">
                  <c:v>0.99865964755004999</c:v>
                </c:pt>
                <c:pt idx="4999">
                  <c:v>0.97505301993331395</c:v>
                </c:pt>
                <c:pt idx="5000">
                  <c:v>0.98009279830975105</c:v>
                </c:pt>
                <c:pt idx="5001">
                  <c:v>0.97505301993331395</c:v>
                </c:pt>
                <c:pt idx="5002">
                  <c:v>0.99810606512056599</c:v>
                </c:pt>
                <c:pt idx="5003">
                  <c:v>0.99977590848754005</c:v>
                </c:pt>
                <c:pt idx="5004">
                  <c:v>0.99810606512056599</c:v>
                </c:pt>
                <c:pt idx="5005">
                  <c:v>0.99865964755004999</c:v>
                </c:pt>
                <c:pt idx="5006">
                  <c:v>0.99810606512056599</c:v>
                </c:pt>
                <c:pt idx="5007">
                  <c:v>0.98009279830975105</c:v>
                </c:pt>
                <c:pt idx="5008">
                  <c:v>0.99810606512056599</c:v>
                </c:pt>
                <c:pt idx="5009">
                  <c:v>0.99865964755004999</c:v>
                </c:pt>
                <c:pt idx="5010">
                  <c:v>0.97505301993331395</c:v>
                </c:pt>
                <c:pt idx="5011">
                  <c:v>0.99865964755004999</c:v>
                </c:pt>
                <c:pt idx="5012">
                  <c:v>0.99772892030019</c:v>
                </c:pt>
                <c:pt idx="5013">
                  <c:v>0.99810606512056599</c:v>
                </c:pt>
                <c:pt idx="5014">
                  <c:v>0.99977590848754005</c:v>
                </c:pt>
                <c:pt idx="5015">
                  <c:v>0.98009279830975105</c:v>
                </c:pt>
                <c:pt idx="5016">
                  <c:v>0.99865964755004999</c:v>
                </c:pt>
                <c:pt idx="5017">
                  <c:v>0.97505301993331395</c:v>
                </c:pt>
                <c:pt idx="5018">
                  <c:v>0.99810606512056599</c:v>
                </c:pt>
                <c:pt idx="5019">
                  <c:v>0.99865964755004999</c:v>
                </c:pt>
                <c:pt idx="5020">
                  <c:v>0.99810606512056599</c:v>
                </c:pt>
                <c:pt idx="5021">
                  <c:v>0.99810606512056599</c:v>
                </c:pt>
                <c:pt idx="5022">
                  <c:v>0.98009279830975105</c:v>
                </c:pt>
                <c:pt idx="5023">
                  <c:v>0.99865964755004999</c:v>
                </c:pt>
                <c:pt idx="5024">
                  <c:v>0.99810606512056599</c:v>
                </c:pt>
                <c:pt idx="5025">
                  <c:v>0.97505301993331395</c:v>
                </c:pt>
                <c:pt idx="5026">
                  <c:v>0.98009279830975105</c:v>
                </c:pt>
                <c:pt idx="5027">
                  <c:v>0.99977590848754005</c:v>
                </c:pt>
                <c:pt idx="5028">
                  <c:v>0.99977590848754005</c:v>
                </c:pt>
                <c:pt idx="5029">
                  <c:v>0.99810606512056599</c:v>
                </c:pt>
                <c:pt idx="5030">
                  <c:v>0.98009279830975105</c:v>
                </c:pt>
                <c:pt idx="5031">
                  <c:v>0.98009279830975105</c:v>
                </c:pt>
                <c:pt idx="5032">
                  <c:v>0.98009279830975105</c:v>
                </c:pt>
                <c:pt idx="5033">
                  <c:v>0.99810606512056599</c:v>
                </c:pt>
                <c:pt idx="5034">
                  <c:v>0.98009279830975105</c:v>
                </c:pt>
                <c:pt idx="5035">
                  <c:v>0.99865964755004999</c:v>
                </c:pt>
                <c:pt idx="5036">
                  <c:v>0.99865964755004999</c:v>
                </c:pt>
                <c:pt idx="5037">
                  <c:v>0.98009279830975105</c:v>
                </c:pt>
                <c:pt idx="5038">
                  <c:v>0.99772892030019</c:v>
                </c:pt>
                <c:pt idx="5039">
                  <c:v>0.99865964755004999</c:v>
                </c:pt>
                <c:pt idx="5040">
                  <c:v>0.99865964755004999</c:v>
                </c:pt>
                <c:pt idx="5041">
                  <c:v>0.97505301993331395</c:v>
                </c:pt>
                <c:pt idx="5042">
                  <c:v>0.99977590848754005</c:v>
                </c:pt>
                <c:pt idx="5043">
                  <c:v>0.99810606512056599</c:v>
                </c:pt>
                <c:pt idx="5044">
                  <c:v>0.98009279830975105</c:v>
                </c:pt>
                <c:pt idx="5045">
                  <c:v>0.99865964755004999</c:v>
                </c:pt>
                <c:pt idx="5046">
                  <c:v>0.97505301993331395</c:v>
                </c:pt>
                <c:pt idx="5047">
                  <c:v>0.98009279830975105</c:v>
                </c:pt>
                <c:pt idx="5048">
                  <c:v>0.99977590848754005</c:v>
                </c:pt>
                <c:pt idx="5049">
                  <c:v>0.97505301993331395</c:v>
                </c:pt>
                <c:pt idx="5050">
                  <c:v>0.99810606512056599</c:v>
                </c:pt>
                <c:pt idx="5051">
                  <c:v>0.99977590848754005</c:v>
                </c:pt>
                <c:pt idx="5052">
                  <c:v>0.99977590848754005</c:v>
                </c:pt>
                <c:pt idx="5053">
                  <c:v>0.98009279830975105</c:v>
                </c:pt>
                <c:pt idx="5054">
                  <c:v>0.99810606512056599</c:v>
                </c:pt>
                <c:pt idx="5055">
                  <c:v>0.99772892030019</c:v>
                </c:pt>
                <c:pt idx="5056">
                  <c:v>0.97505301993331395</c:v>
                </c:pt>
                <c:pt idx="5057">
                  <c:v>0.98009279830975105</c:v>
                </c:pt>
                <c:pt idx="5058">
                  <c:v>0.99977590848754005</c:v>
                </c:pt>
                <c:pt idx="5059">
                  <c:v>0.98009279830975105</c:v>
                </c:pt>
                <c:pt idx="5060">
                  <c:v>0.99810606512056599</c:v>
                </c:pt>
                <c:pt idx="5061">
                  <c:v>0.99810606512056599</c:v>
                </c:pt>
                <c:pt idx="5062">
                  <c:v>0.99810606512056599</c:v>
                </c:pt>
                <c:pt idx="5063">
                  <c:v>0.98009279830975105</c:v>
                </c:pt>
                <c:pt idx="5064">
                  <c:v>0.99810606512056599</c:v>
                </c:pt>
                <c:pt idx="5065">
                  <c:v>0.97505301993331395</c:v>
                </c:pt>
                <c:pt idx="5066">
                  <c:v>0.99810606512056599</c:v>
                </c:pt>
                <c:pt idx="5067">
                  <c:v>0.98009279830975105</c:v>
                </c:pt>
                <c:pt idx="5068">
                  <c:v>0.99810606512056599</c:v>
                </c:pt>
                <c:pt idx="5069">
                  <c:v>0.99772892030019</c:v>
                </c:pt>
                <c:pt idx="5070">
                  <c:v>0.98009279830975105</c:v>
                </c:pt>
                <c:pt idx="5071">
                  <c:v>0.99810606512056599</c:v>
                </c:pt>
                <c:pt idx="5072">
                  <c:v>0.99865964755004999</c:v>
                </c:pt>
                <c:pt idx="5073">
                  <c:v>0.99865964755004999</c:v>
                </c:pt>
                <c:pt idx="5074">
                  <c:v>0.97505301993331395</c:v>
                </c:pt>
                <c:pt idx="5075">
                  <c:v>0.98009279830975105</c:v>
                </c:pt>
                <c:pt idx="5076">
                  <c:v>0.99810606512056599</c:v>
                </c:pt>
                <c:pt idx="5077">
                  <c:v>0.98009279830975105</c:v>
                </c:pt>
                <c:pt idx="5078">
                  <c:v>0.98009279830975105</c:v>
                </c:pt>
                <c:pt idx="5079">
                  <c:v>0.99810606512056599</c:v>
                </c:pt>
                <c:pt idx="5080">
                  <c:v>0.99865964755004999</c:v>
                </c:pt>
                <c:pt idx="5081">
                  <c:v>0.99977590848754005</c:v>
                </c:pt>
                <c:pt idx="5082">
                  <c:v>0.99865964755004999</c:v>
                </c:pt>
                <c:pt idx="5083">
                  <c:v>0.99772892030019</c:v>
                </c:pt>
                <c:pt idx="5084">
                  <c:v>0.99810606512056599</c:v>
                </c:pt>
                <c:pt idx="5085">
                  <c:v>0.99810606512056599</c:v>
                </c:pt>
                <c:pt idx="5086">
                  <c:v>0.97505301993331395</c:v>
                </c:pt>
                <c:pt idx="5087">
                  <c:v>0.99977590848754005</c:v>
                </c:pt>
                <c:pt idx="5088">
                  <c:v>0.99865964755004999</c:v>
                </c:pt>
                <c:pt idx="5089">
                  <c:v>0.97505301993331395</c:v>
                </c:pt>
                <c:pt idx="5090">
                  <c:v>0.98009279830975105</c:v>
                </c:pt>
                <c:pt idx="5091">
                  <c:v>0.99810606512056599</c:v>
                </c:pt>
                <c:pt idx="5092">
                  <c:v>0.99977590848754005</c:v>
                </c:pt>
                <c:pt idx="5093">
                  <c:v>0.97505301993331395</c:v>
                </c:pt>
                <c:pt idx="5094">
                  <c:v>0.99810606512056599</c:v>
                </c:pt>
                <c:pt idx="5095">
                  <c:v>0.99810606512056599</c:v>
                </c:pt>
                <c:pt idx="5096">
                  <c:v>0.99810606512056599</c:v>
                </c:pt>
                <c:pt idx="5097">
                  <c:v>0.98009279830975105</c:v>
                </c:pt>
                <c:pt idx="5098">
                  <c:v>0.99865964755004999</c:v>
                </c:pt>
                <c:pt idx="5099">
                  <c:v>0.99865964755004999</c:v>
                </c:pt>
                <c:pt idx="5100">
                  <c:v>0.99977590848754005</c:v>
                </c:pt>
                <c:pt idx="5101">
                  <c:v>0.99810606512056599</c:v>
                </c:pt>
                <c:pt idx="5102">
                  <c:v>0.98009279830975105</c:v>
                </c:pt>
                <c:pt idx="5103">
                  <c:v>0.99977590848754005</c:v>
                </c:pt>
                <c:pt idx="5104">
                  <c:v>0.99810606512056599</c:v>
                </c:pt>
                <c:pt idx="5105">
                  <c:v>0.99977590848754005</c:v>
                </c:pt>
                <c:pt idx="5106">
                  <c:v>0.97505301993331395</c:v>
                </c:pt>
                <c:pt idx="5107">
                  <c:v>0.97505301993331395</c:v>
                </c:pt>
                <c:pt idx="5108">
                  <c:v>0.99810606512056599</c:v>
                </c:pt>
                <c:pt idx="5109">
                  <c:v>0.98009279830975105</c:v>
                </c:pt>
                <c:pt idx="5110">
                  <c:v>0.98009279830975105</c:v>
                </c:pt>
                <c:pt idx="5111">
                  <c:v>0.98009279830975105</c:v>
                </c:pt>
                <c:pt idx="5112">
                  <c:v>0.99977590848754005</c:v>
                </c:pt>
                <c:pt idx="5113">
                  <c:v>0.99977590848754005</c:v>
                </c:pt>
                <c:pt idx="5114">
                  <c:v>0.97505301993331395</c:v>
                </c:pt>
                <c:pt idx="5115">
                  <c:v>0.98009279830975105</c:v>
                </c:pt>
                <c:pt idx="5116">
                  <c:v>0.98009279830975105</c:v>
                </c:pt>
                <c:pt idx="5117">
                  <c:v>0.99772892030019</c:v>
                </c:pt>
                <c:pt idx="5118">
                  <c:v>0.98009279830975105</c:v>
                </c:pt>
                <c:pt idx="5119">
                  <c:v>0.98009279830975105</c:v>
                </c:pt>
                <c:pt idx="5120">
                  <c:v>0.99810606512056599</c:v>
                </c:pt>
                <c:pt idx="5121">
                  <c:v>0.99810606512056599</c:v>
                </c:pt>
                <c:pt idx="5122">
                  <c:v>0.99865964755004999</c:v>
                </c:pt>
                <c:pt idx="5123">
                  <c:v>0.99865964755004999</c:v>
                </c:pt>
                <c:pt idx="5124">
                  <c:v>0.99977590848754005</c:v>
                </c:pt>
                <c:pt idx="5125">
                  <c:v>0.99865964755004999</c:v>
                </c:pt>
                <c:pt idx="5126">
                  <c:v>0.99772892030019</c:v>
                </c:pt>
                <c:pt idx="5127">
                  <c:v>0.99865964755004999</c:v>
                </c:pt>
                <c:pt idx="5128">
                  <c:v>0.99865964755004999</c:v>
                </c:pt>
                <c:pt idx="5129">
                  <c:v>0.99977590848754005</c:v>
                </c:pt>
                <c:pt idx="5130">
                  <c:v>0.99977590848754005</c:v>
                </c:pt>
                <c:pt idx="5131">
                  <c:v>0.99977590848754005</c:v>
                </c:pt>
                <c:pt idx="5132">
                  <c:v>0.99977590848754005</c:v>
                </c:pt>
                <c:pt idx="5133">
                  <c:v>0.99810606512056599</c:v>
                </c:pt>
                <c:pt idx="5134">
                  <c:v>0.98009279830975105</c:v>
                </c:pt>
                <c:pt idx="5135">
                  <c:v>0.99810606512056599</c:v>
                </c:pt>
                <c:pt idx="5136">
                  <c:v>0.99810606512056599</c:v>
                </c:pt>
                <c:pt idx="5137">
                  <c:v>0.99977590848754005</c:v>
                </c:pt>
                <c:pt idx="5138">
                  <c:v>0.98009279830975105</c:v>
                </c:pt>
                <c:pt idx="5139">
                  <c:v>0.98009279830975105</c:v>
                </c:pt>
                <c:pt idx="5140">
                  <c:v>0.99865964755004999</c:v>
                </c:pt>
                <c:pt idx="5141">
                  <c:v>0.97505301993331395</c:v>
                </c:pt>
                <c:pt idx="5142">
                  <c:v>0.99865964755004999</c:v>
                </c:pt>
                <c:pt idx="5143">
                  <c:v>0.99865964755004999</c:v>
                </c:pt>
                <c:pt idx="5144">
                  <c:v>0.98009279830975105</c:v>
                </c:pt>
                <c:pt idx="5145">
                  <c:v>0.99865964755004999</c:v>
                </c:pt>
                <c:pt idx="5146">
                  <c:v>0.99865964755004999</c:v>
                </c:pt>
                <c:pt idx="5147">
                  <c:v>0.99865964755004999</c:v>
                </c:pt>
                <c:pt idx="5148">
                  <c:v>0.99977590848754005</c:v>
                </c:pt>
                <c:pt idx="5149">
                  <c:v>0.99865964755004999</c:v>
                </c:pt>
                <c:pt idx="5150">
                  <c:v>0.99810606512056599</c:v>
                </c:pt>
                <c:pt idx="5151">
                  <c:v>0.97505301993331395</c:v>
                </c:pt>
                <c:pt idx="5152">
                  <c:v>0.99865964755004999</c:v>
                </c:pt>
                <c:pt idx="5153">
                  <c:v>0.98009279830975105</c:v>
                </c:pt>
                <c:pt idx="5154">
                  <c:v>0.99810606512056599</c:v>
                </c:pt>
                <c:pt idx="5155">
                  <c:v>0.99865964755004999</c:v>
                </c:pt>
                <c:pt idx="5156">
                  <c:v>0.99772892030019</c:v>
                </c:pt>
                <c:pt idx="5157">
                  <c:v>0.99772892030019</c:v>
                </c:pt>
                <c:pt idx="5158">
                  <c:v>0.98009279830975105</c:v>
                </c:pt>
                <c:pt idx="5159">
                  <c:v>0.99810606512056599</c:v>
                </c:pt>
                <c:pt idx="5160">
                  <c:v>0.97505301993331395</c:v>
                </c:pt>
                <c:pt idx="5161">
                  <c:v>0.99865964755004999</c:v>
                </c:pt>
                <c:pt idx="5162">
                  <c:v>0.99810606512056599</c:v>
                </c:pt>
                <c:pt idx="5163">
                  <c:v>0.99977590848754005</c:v>
                </c:pt>
                <c:pt idx="5164">
                  <c:v>0.98009279830975105</c:v>
                </c:pt>
                <c:pt idx="5165">
                  <c:v>0.97505301993331395</c:v>
                </c:pt>
                <c:pt idx="5166">
                  <c:v>0.97505301993331395</c:v>
                </c:pt>
                <c:pt idx="5167">
                  <c:v>0.99865964755004999</c:v>
                </c:pt>
                <c:pt idx="5168">
                  <c:v>0.99977590848754005</c:v>
                </c:pt>
                <c:pt idx="5169">
                  <c:v>0.99865964755004999</c:v>
                </c:pt>
                <c:pt idx="5170">
                  <c:v>0.99772892030019</c:v>
                </c:pt>
                <c:pt idx="5171">
                  <c:v>0.99977590848754005</c:v>
                </c:pt>
                <c:pt idx="5172">
                  <c:v>0.97505301993331395</c:v>
                </c:pt>
                <c:pt idx="5173">
                  <c:v>0.99865964755004999</c:v>
                </c:pt>
                <c:pt idx="5174">
                  <c:v>0.99865964755004999</c:v>
                </c:pt>
                <c:pt idx="5175">
                  <c:v>0.99810606512056599</c:v>
                </c:pt>
                <c:pt idx="5176">
                  <c:v>0.98009279830975105</c:v>
                </c:pt>
                <c:pt idx="5177">
                  <c:v>0.98009279830975105</c:v>
                </c:pt>
                <c:pt idx="5178">
                  <c:v>0.99977590848754005</c:v>
                </c:pt>
                <c:pt idx="5179">
                  <c:v>0.99865964755004999</c:v>
                </c:pt>
                <c:pt idx="5180">
                  <c:v>0.99810606512056599</c:v>
                </c:pt>
                <c:pt idx="5181">
                  <c:v>0.97505301993331395</c:v>
                </c:pt>
                <c:pt idx="5182">
                  <c:v>0.98009279830975105</c:v>
                </c:pt>
                <c:pt idx="5183">
                  <c:v>0.99772892030019</c:v>
                </c:pt>
                <c:pt idx="5184">
                  <c:v>0.99810606512056599</c:v>
                </c:pt>
                <c:pt idx="5185">
                  <c:v>0.99865964755004999</c:v>
                </c:pt>
                <c:pt idx="5186">
                  <c:v>0.98009279830975105</c:v>
                </c:pt>
                <c:pt idx="5187">
                  <c:v>0.99810606512056599</c:v>
                </c:pt>
                <c:pt idx="5188">
                  <c:v>0.97505301993331395</c:v>
                </c:pt>
                <c:pt idx="5189">
                  <c:v>0.99865964755004999</c:v>
                </c:pt>
                <c:pt idx="5190">
                  <c:v>0.99865964755004999</c:v>
                </c:pt>
                <c:pt idx="5191">
                  <c:v>0.98009279830975105</c:v>
                </c:pt>
                <c:pt idx="5192">
                  <c:v>0.99810606512056599</c:v>
                </c:pt>
                <c:pt idx="5193">
                  <c:v>0.99977590848754005</c:v>
                </c:pt>
                <c:pt idx="5194">
                  <c:v>0.98009279830975105</c:v>
                </c:pt>
                <c:pt idx="5195">
                  <c:v>0.98009279830975105</c:v>
                </c:pt>
                <c:pt idx="5196">
                  <c:v>0.97505301993331395</c:v>
                </c:pt>
                <c:pt idx="5197">
                  <c:v>0.99181255835294002</c:v>
                </c:pt>
                <c:pt idx="5198">
                  <c:v>0.99865964755004999</c:v>
                </c:pt>
                <c:pt idx="5199">
                  <c:v>0.99865964755004999</c:v>
                </c:pt>
                <c:pt idx="5200">
                  <c:v>0.99865964755004999</c:v>
                </c:pt>
                <c:pt idx="5201">
                  <c:v>0.97505301993331395</c:v>
                </c:pt>
                <c:pt idx="5202">
                  <c:v>0.97505301993331395</c:v>
                </c:pt>
                <c:pt idx="5203">
                  <c:v>0.99810606512056599</c:v>
                </c:pt>
                <c:pt idx="5204">
                  <c:v>0.98009279830975105</c:v>
                </c:pt>
                <c:pt idx="5205">
                  <c:v>0.98009279830975105</c:v>
                </c:pt>
                <c:pt idx="5206">
                  <c:v>0.99810606512056599</c:v>
                </c:pt>
                <c:pt idx="5207">
                  <c:v>0.99181255835294002</c:v>
                </c:pt>
                <c:pt idx="5208">
                  <c:v>0.98009279830975105</c:v>
                </c:pt>
                <c:pt idx="5209">
                  <c:v>0.98009279830975105</c:v>
                </c:pt>
                <c:pt idx="5210">
                  <c:v>0.99810606512056599</c:v>
                </c:pt>
                <c:pt idx="5211">
                  <c:v>0.97505301993331395</c:v>
                </c:pt>
                <c:pt idx="5212">
                  <c:v>0.99810606512056599</c:v>
                </c:pt>
                <c:pt idx="5213">
                  <c:v>0.99810606512056599</c:v>
                </c:pt>
                <c:pt idx="5214">
                  <c:v>0.98009279830975105</c:v>
                </c:pt>
                <c:pt idx="5215">
                  <c:v>0.98009279830975105</c:v>
                </c:pt>
                <c:pt idx="5216">
                  <c:v>0.99865964755004999</c:v>
                </c:pt>
                <c:pt idx="5217">
                  <c:v>0.99810606512056599</c:v>
                </c:pt>
                <c:pt idx="5218">
                  <c:v>0.99865964755004999</c:v>
                </c:pt>
                <c:pt idx="5219">
                  <c:v>0.99865964755004999</c:v>
                </c:pt>
                <c:pt idx="5220">
                  <c:v>0.99810606512056599</c:v>
                </c:pt>
                <c:pt idx="5221">
                  <c:v>0.98009279830975105</c:v>
                </c:pt>
                <c:pt idx="5222">
                  <c:v>0.98009279830975105</c:v>
                </c:pt>
                <c:pt idx="5223">
                  <c:v>0.99810606512056599</c:v>
                </c:pt>
                <c:pt idx="5224">
                  <c:v>0.99865964755004999</c:v>
                </c:pt>
                <c:pt idx="5225">
                  <c:v>0.98009279830975105</c:v>
                </c:pt>
                <c:pt idx="5226">
                  <c:v>0.98009279830975105</c:v>
                </c:pt>
                <c:pt idx="5227">
                  <c:v>0.99810606512056599</c:v>
                </c:pt>
                <c:pt idx="5228">
                  <c:v>0.99810606512056599</c:v>
                </c:pt>
                <c:pt idx="5229">
                  <c:v>0.98009279830975105</c:v>
                </c:pt>
                <c:pt idx="5230">
                  <c:v>0.99810606512056599</c:v>
                </c:pt>
                <c:pt idx="5231">
                  <c:v>0.99865964755004999</c:v>
                </c:pt>
                <c:pt idx="5232">
                  <c:v>0.98009279830975105</c:v>
                </c:pt>
                <c:pt idx="5233">
                  <c:v>0.99810606512056599</c:v>
                </c:pt>
                <c:pt idx="5234">
                  <c:v>0.97505301993331395</c:v>
                </c:pt>
                <c:pt idx="5235">
                  <c:v>0.97505301993331395</c:v>
                </c:pt>
                <c:pt idx="5236">
                  <c:v>0.99865964755004999</c:v>
                </c:pt>
                <c:pt idx="5237">
                  <c:v>0.99977590848754005</c:v>
                </c:pt>
                <c:pt idx="5238">
                  <c:v>0.99865964755004999</c:v>
                </c:pt>
                <c:pt idx="5239">
                  <c:v>0.99810606512056599</c:v>
                </c:pt>
                <c:pt idx="5240">
                  <c:v>0.99977590848754005</c:v>
                </c:pt>
                <c:pt idx="5241">
                  <c:v>0.97505301993331395</c:v>
                </c:pt>
                <c:pt idx="5242">
                  <c:v>0.99977590848754005</c:v>
                </c:pt>
                <c:pt idx="5243">
                  <c:v>0.99810606512056599</c:v>
                </c:pt>
                <c:pt idx="5244">
                  <c:v>0.98009279830975105</c:v>
                </c:pt>
                <c:pt idx="5245">
                  <c:v>0.99810606512056599</c:v>
                </c:pt>
                <c:pt idx="5246">
                  <c:v>0.99865964755004999</c:v>
                </c:pt>
                <c:pt idx="5247">
                  <c:v>0.97505301993331395</c:v>
                </c:pt>
                <c:pt idx="5248">
                  <c:v>0.99977590848754005</c:v>
                </c:pt>
                <c:pt idx="5249">
                  <c:v>0.99772892030019</c:v>
                </c:pt>
                <c:pt idx="5250">
                  <c:v>0.98009279830975105</c:v>
                </c:pt>
                <c:pt idx="5251">
                  <c:v>0.98009279830975105</c:v>
                </c:pt>
                <c:pt idx="5252">
                  <c:v>0.97505301993331395</c:v>
                </c:pt>
                <c:pt idx="5253">
                  <c:v>0.99810606512056599</c:v>
                </c:pt>
                <c:pt idx="5254">
                  <c:v>0.99865964755004999</c:v>
                </c:pt>
                <c:pt idx="5255">
                  <c:v>0.99865964755004999</c:v>
                </c:pt>
                <c:pt idx="5256">
                  <c:v>0.99865964755004999</c:v>
                </c:pt>
                <c:pt idx="5257">
                  <c:v>0.98009279830975105</c:v>
                </c:pt>
                <c:pt idx="5258">
                  <c:v>0.99865964755004999</c:v>
                </c:pt>
                <c:pt idx="5259">
                  <c:v>0.99977590848754005</c:v>
                </c:pt>
                <c:pt idx="5260">
                  <c:v>0.99977590848754005</c:v>
                </c:pt>
                <c:pt idx="5261">
                  <c:v>0.97505301993331395</c:v>
                </c:pt>
                <c:pt idx="5262">
                  <c:v>0.98009279830975105</c:v>
                </c:pt>
                <c:pt idx="5263">
                  <c:v>0.99772892030019</c:v>
                </c:pt>
                <c:pt idx="5264">
                  <c:v>0.99772892030019</c:v>
                </c:pt>
                <c:pt idx="5265">
                  <c:v>0.99865964755004999</c:v>
                </c:pt>
                <c:pt idx="5266">
                  <c:v>0.99865964755004999</c:v>
                </c:pt>
                <c:pt idx="5267">
                  <c:v>0.99865964755004999</c:v>
                </c:pt>
                <c:pt idx="5268">
                  <c:v>0.99810606512056599</c:v>
                </c:pt>
                <c:pt idx="5269">
                  <c:v>0.99865964755004999</c:v>
                </c:pt>
                <c:pt idx="5270">
                  <c:v>0.99810606512056599</c:v>
                </c:pt>
                <c:pt idx="5271">
                  <c:v>0.97505301993331395</c:v>
                </c:pt>
                <c:pt idx="5272">
                  <c:v>0.98009279830975105</c:v>
                </c:pt>
                <c:pt idx="5273">
                  <c:v>0.99977590848754005</c:v>
                </c:pt>
                <c:pt idx="5274">
                  <c:v>0.97505301993331395</c:v>
                </c:pt>
                <c:pt idx="5275">
                  <c:v>0.98009279830975105</c:v>
                </c:pt>
                <c:pt idx="5276">
                  <c:v>0.98009279830975105</c:v>
                </c:pt>
                <c:pt idx="5277">
                  <c:v>0.97505301993331395</c:v>
                </c:pt>
                <c:pt idx="5278">
                  <c:v>0.98009279830975105</c:v>
                </c:pt>
                <c:pt idx="5279">
                  <c:v>0.97505301993331395</c:v>
                </c:pt>
                <c:pt idx="5280">
                  <c:v>0.97505301993331395</c:v>
                </c:pt>
                <c:pt idx="5281">
                  <c:v>0.97505301993331395</c:v>
                </c:pt>
                <c:pt idx="5282">
                  <c:v>0.98009279830975105</c:v>
                </c:pt>
                <c:pt idx="5283">
                  <c:v>0.98009279830975105</c:v>
                </c:pt>
                <c:pt idx="5284">
                  <c:v>0.99772892030019</c:v>
                </c:pt>
                <c:pt idx="5285">
                  <c:v>0.98009279830975105</c:v>
                </c:pt>
                <c:pt idx="5286">
                  <c:v>0.98009279830975105</c:v>
                </c:pt>
                <c:pt idx="5287">
                  <c:v>0.97505301993331395</c:v>
                </c:pt>
                <c:pt idx="5288">
                  <c:v>0.99977590848754005</c:v>
                </c:pt>
                <c:pt idx="5289">
                  <c:v>0.99977590848754005</c:v>
                </c:pt>
                <c:pt idx="5290">
                  <c:v>0.98009279830975105</c:v>
                </c:pt>
                <c:pt idx="5291">
                  <c:v>0.97505301993331395</c:v>
                </c:pt>
                <c:pt idx="5292">
                  <c:v>0.98009279830975105</c:v>
                </c:pt>
                <c:pt idx="5293">
                  <c:v>0.99865964755004999</c:v>
                </c:pt>
                <c:pt idx="5294">
                  <c:v>0.99865964755004999</c:v>
                </c:pt>
                <c:pt idx="5295">
                  <c:v>0.99810606512056599</c:v>
                </c:pt>
                <c:pt idx="5296">
                  <c:v>0.97505301993331395</c:v>
                </c:pt>
                <c:pt idx="5297">
                  <c:v>0.99865964755004999</c:v>
                </c:pt>
                <c:pt idx="5298">
                  <c:v>0.98009279830975105</c:v>
                </c:pt>
                <c:pt idx="5299">
                  <c:v>0.99772892030019</c:v>
                </c:pt>
                <c:pt idx="5300">
                  <c:v>0.99977590848754005</c:v>
                </c:pt>
                <c:pt idx="5301">
                  <c:v>0.99772892030019</c:v>
                </c:pt>
                <c:pt idx="5302">
                  <c:v>0.99977590848754005</c:v>
                </c:pt>
                <c:pt idx="5303">
                  <c:v>0.99865964755004999</c:v>
                </c:pt>
                <c:pt idx="5304">
                  <c:v>0.98009279830975105</c:v>
                </c:pt>
                <c:pt idx="5305">
                  <c:v>0.99865964755004999</c:v>
                </c:pt>
                <c:pt idx="5306">
                  <c:v>0.98009279830975105</c:v>
                </c:pt>
                <c:pt idx="5307">
                  <c:v>0.99977590848754005</c:v>
                </c:pt>
                <c:pt idx="5308">
                  <c:v>0.99810606512056599</c:v>
                </c:pt>
                <c:pt idx="5309">
                  <c:v>0.98009279830975105</c:v>
                </c:pt>
                <c:pt idx="5310">
                  <c:v>0.99810606512056599</c:v>
                </c:pt>
                <c:pt idx="5311">
                  <c:v>0.99977590848754005</c:v>
                </c:pt>
                <c:pt idx="5312">
                  <c:v>0.98009279830975105</c:v>
                </c:pt>
                <c:pt idx="5313">
                  <c:v>0.99865964755004999</c:v>
                </c:pt>
                <c:pt idx="5314">
                  <c:v>0.99977590848754005</c:v>
                </c:pt>
                <c:pt idx="5315">
                  <c:v>0.98009279830975105</c:v>
                </c:pt>
                <c:pt idx="5316">
                  <c:v>0.99865964755004999</c:v>
                </c:pt>
                <c:pt idx="5317">
                  <c:v>0.99865964755004999</c:v>
                </c:pt>
                <c:pt idx="5318">
                  <c:v>0.98009279830975105</c:v>
                </c:pt>
                <c:pt idx="5319">
                  <c:v>0.98009279830975105</c:v>
                </c:pt>
                <c:pt idx="5320">
                  <c:v>0.99810606512056599</c:v>
                </c:pt>
                <c:pt idx="5321">
                  <c:v>0.99810606512056599</c:v>
                </c:pt>
                <c:pt idx="5322">
                  <c:v>0.99977590848754005</c:v>
                </c:pt>
                <c:pt idx="5323">
                  <c:v>0.99772892030019</c:v>
                </c:pt>
                <c:pt idx="5324">
                  <c:v>0.99977590848754005</c:v>
                </c:pt>
                <c:pt idx="5325">
                  <c:v>0.99810606512056599</c:v>
                </c:pt>
                <c:pt idx="5326">
                  <c:v>0.98009279830975105</c:v>
                </c:pt>
                <c:pt idx="5327">
                  <c:v>0.99865964755004999</c:v>
                </c:pt>
                <c:pt idx="5328">
                  <c:v>0.99865964755004999</c:v>
                </c:pt>
                <c:pt idx="5329">
                  <c:v>0.99810606512056599</c:v>
                </c:pt>
                <c:pt idx="5330">
                  <c:v>0.99810606512056599</c:v>
                </c:pt>
                <c:pt idx="5331">
                  <c:v>0.99810606512056599</c:v>
                </c:pt>
                <c:pt idx="5332">
                  <c:v>0.99772892030019</c:v>
                </c:pt>
                <c:pt idx="5333">
                  <c:v>0.99977590848754005</c:v>
                </c:pt>
                <c:pt idx="5334">
                  <c:v>0.98009279830975105</c:v>
                </c:pt>
                <c:pt idx="5335">
                  <c:v>0.98009279830975105</c:v>
                </c:pt>
                <c:pt idx="5336">
                  <c:v>0.99810606512056599</c:v>
                </c:pt>
                <c:pt idx="5337">
                  <c:v>0.99865964755004999</c:v>
                </c:pt>
                <c:pt idx="5338">
                  <c:v>0.99810606512056599</c:v>
                </c:pt>
                <c:pt idx="5339">
                  <c:v>0.98009279830975105</c:v>
                </c:pt>
                <c:pt idx="5340">
                  <c:v>0.99865964755004999</c:v>
                </c:pt>
                <c:pt idx="5341">
                  <c:v>0.99865964755004999</c:v>
                </c:pt>
                <c:pt idx="5342">
                  <c:v>0.97505301993331395</c:v>
                </c:pt>
                <c:pt idx="5343">
                  <c:v>0.98009279830975105</c:v>
                </c:pt>
                <c:pt idx="5344">
                  <c:v>0.99810606512056599</c:v>
                </c:pt>
                <c:pt idx="5345">
                  <c:v>0.98009279830975105</c:v>
                </c:pt>
                <c:pt idx="5346">
                  <c:v>0.99865964755004999</c:v>
                </c:pt>
                <c:pt idx="5347">
                  <c:v>0.98009279830975105</c:v>
                </c:pt>
                <c:pt idx="5348">
                  <c:v>0.99865964755004999</c:v>
                </c:pt>
                <c:pt idx="5349">
                  <c:v>0.99772892030019</c:v>
                </c:pt>
                <c:pt idx="5350">
                  <c:v>0.98009279830975105</c:v>
                </c:pt>
                <c:pt idx="5351">
                  <c:v>0.99865964755004999</c:v>
                </c:pt>
                <c:pt idx="5352">
                  <c:v>0.97505301993331395</c:v>
                </c:pt>
                <c:pt idx="5353">
                  <c:v>0.99865964755004999</c:v>
                </c:pt>
                <c:pt idx="5354">
                  <c:v>0.99865964755004999</c:v>
                </c:pt>
                <c:pt idx="5355">
                  <c:v>0.99865964755004999</c:v>
                </c:pt>
                <c:pt idx="5356">
                  <c:v>0.98009279830975105</c:v>
                </c:pt>
                <c:pt idx="5357">
                  <c:v>0.99810606512056599</c:v>
                </c:pt>
                <c:pt idx="5358">
                  <c:v>0.97505301993331395</c:v>
                </c:pt>
                <c:pt idx="5359">
                  <c:v>0.99810606512056599</c:v>
                </c:pt>
                <c:pt idx="5360">
                  <c:v>0.99865964755004999</c:v>
                </c:pt>
                <c:pt idx="5361">
                  <c:v>0.99865964755004999</c:v>
                </c:pt>
                <c:pt idx="5362">
                  <c:v>0.98009279830975105</c:v>
                </c:pt>
                <c:pt idx="5363">
                  <c:v>0.98009279830975105</c:v>
                </c:pt>
                <c:pt idx="5364">
                  <c:v>0.99865964755004999</c:v>
                </c:pt>
                <c:pt idx="5365">
                  <c:v>0.99810606512056599</c:v>
                </c:pt>
                <c:pt idx="5366">
                  <c:v>0.99977590848754005</c:v>
                </c:pt>
                <c:pt idx="5367">
                  <c:v>0.99977590848754005</c:v>
                </c:pt>
                <c:pt idx="5368">
                  <c:v>0.99810606512056599</c:v>
                </c:pt>
                <c:pt idx="5369">
                  <c:v>0.98009279830975105</c:v>
                </c:pt>
                <c:pt idx="5370">
                  <c:v>0.99810606512056599</c:v>
                </c:pt>
                <c:pt idx="5371">
                  <c:v>0.99810606512056599</c:v>
                </c:pt>
                <c:pt idx="5372">
                  <c:v>0.99810606512056599</c:v>
                </c:pt>
                <c:pt idx="5373">
                  <c:v>0.98009279830975105</c:v>
                </c:pt>
                <c:pt idx="5374">
                  <c:v>0.98009279830975105</c:v>
                </c:pt>
                <c:pt idx="5375">
                  <c:v>0.99810606512056599</c:v>
                </c:pt>
                <c:pt idx="5376">
                  <c:v>0.99865964755004999</c:v>
                </c:pt>
                <c:pt idx="5377">
                  <c:v>0.99865964755004999</c:v>
                </c:pt>
                <c:pt idx="5378">
                  <c:v>0.99977590848754005</c:v>
                </c:pt>
                <c:pt idx="5379">
                  <c:v>0.98009279830975105</c:v>
                </c:pt>
                <c:pt idx="5380">
                  <c:v>0.97505301993331395</c:v>
                </c:pt>
                <c:pt idx="5381">
                  <c:v>0.97505301993331395</c:v>
                </c:pt>
                <c:pt idx="5382">
                  <c:v>0.99865964755004999</c:v>
                </c:pt>
                <c:pt idx="5383">
                  <c:v>0.97505301993331395</c:v>
                </c:pt>
                <c:pt idx="5384">
                  <c:v>0.99977590848754005</c:v>
                </c:pt>
                <c:pt idx="5385">
                  <c:v>0.98009279830975105</c:v>
                </c:pt>
                <c:pt idx="5386">
                  <c:v>0.99810606512056599</c:v>
                </c:pt>
                <c:pt idx="5387">
                  <c:v>0.99977590848754005</c:v>
                </c:pt>
                <c:pt idx="5388">
                  <c:v>0.99810606512056599</c:v>
                </c:pt>
                <c:pt idx="5389">
                  <c:v>0.99865964755004999</c:v>
                </c:pt>
                <c:pt idx="5390">
                  <c:v>0.99977590848754005</c:v>
                </c:pt>
                <c:pt idx="5391">
                  <c:v>0.98009279830975105</c:v>
                </c:pt>
                <c:pt idx="5392">
                  <c:v>0.98009279830975105</c:v>
                </c:pt>
                <c:pt idx="5393">
                  <c:v>0.99865964755004999</c:v>
                </c:pt>
                <c:pt idx="5394">
                  <c:v>0.97505301993331395</c:v>
                </c:pt>
                <c:pt idx="5395">
                  <c:v>0.99810606512056599</c:v>
                </c:pt>
                <c:pt idx="5396">
                  <c:v>0.99977590848754005</c:v>
                </c:pt>
                <c:pt idx="5397">
                  <c:v>0.99977590848754005</c:v>
                </c:pt>
                <c:pt idx="5398">
                  <c:v>0.99865964755004999</c:v>
                </c:pt>
                <c:pt idx="5399">
                  <c:v>0.97505301993331395</c:v>
                </c:pt>
                <c:pt idx="5400">
                  <c:v>0.99977590848754005</c:v>
                </c:pt>
                <c:pt idx="5401">
                  <c:v>0.99810606512056599</c:v>
                </c:pt>
                <c:pt idx="5402">
                  <c:v>0.97505301993331395</c:v>
                </c:pt>
                <c:pt idx="5403">
                  <c:v>0.99865964755004999</c:v>
                </c:pt>
                <c:pt idx="5404">
                  <c:v>0.99810606512056599</c:v>
                </c:pt>
                <c:pt idx="5405">
                  <c:v>0.97505301993331395</c:v>
                </c:pt>
                <c:pt idx="5406">
                  <c:v>0.99977590848754005</c:v>
                </c:pt>
                <c:pt idx="5407">
                  <c:v>0.98009279830975105</c:v>
                </c:pt>
                <c:pt idx="5408">
                  <c:v>0.99865964755004999</c:v>
                </c:pt>
                <c:pt idx="5409">
                  <c:v>0.99865964755004999</c:v>
                </c:pt>
                <c:pt idx="5410">
                  <c:v>0.99810606512056599</c:v>
                </c:pt>
                <c:pt idx="5411">
                  <c:v>0.99865964755004999</c:v>
                </c:pt>
                <c:pt idx="5412">
                  <c:v>0.99810606512056599</c:v>
                </c:pt>
                <c:pt idx="5413">
                  <c:v>0.99977590848754005</c:v>
                </c:pt>
                <c:pt idx="5414">
                  <c:v>0.98009279830975105</c:v>
                </c:pt>
                <c:pt idx="5415">
                  <c:v>0.99865964755004999</c:v>
                </c:pt>
                <c:pt idx="5416">
                  <c:v>0.98009279830975105</c:v>
                </c:pt>
                <c:pt idx="5417">
                  <c:v>0.99865964755004999</c:v>
                </c:pt>
                <c:pt idx="5418">
                  <c:v>0.99865964755004999</c:v>
                </c:pt>
                <c:pt idx="5419">
                  <c:v>0.98009279830975105</c:v>
                </c:pt>
                <c:pt idx="5420">
                  <c:v>0.99810606512056599</c:v>
                </c:pt>
                <c:pt idx="5421">
                  <c:v>0.99977590848754005</c:v>
                </c:pt>
                <c:pt idx="5422">
                  <c:v>0.99810606512056599</c:v>
                </c:pt>
                <c:pt idx="5423">
                  <c:v>0.99810606512056599</c:v>
                </c:pt>
                <c:pt idx="5424">
                  <c:v>0.98009279830975105</c:v>
                </c:pt>
                <c:pt idx="5425">
                  <c:v>0.98009279830975105</c:v>
                </c:pt>
                <c:pt idx="5426">
                  <c:v>0.99865964755004999</c:v>
                </c:pt>
                <c:pt idx="5427">
                  <c:v>0.97505301993331395</c:v>
                </c:pt>
                <c:pt idx="5428">
                  <c:v>0.99810606512056599</c:v>
                </c:pt>
                <c:pt idx="5429">
                  <c:v>0.98009279830975105</c:v>
                </c:pt>
                <c:pt idx="5430">
                  <c:v>0.99977590848754005</c:v>
                </c:pt>
                <c:pt idx="5431">
                  <c:v>0.99865964755004999</c:v>
                </c:pt>
                <c:pt idx="5432">
                  <c:v>0.99865964755004999</c:v>
                </c:pt>
                <c:pt idx="5433">
                  <c:v>0.99977590848754005</c:v>
                </c:pt>
                <c:pt idx="5434">
                  <c:v>0.98009279830975105</c:v>
                </c:pt>
                <c:pt idx="5435">
                  <c:v>0.99810606512056599</c:v>
                </c:pt>
                <c:pt idx="5436">
                  <c:v>0.97505301993331395</c:v>
                </c:pt>
                <c:pt idx="5437">
                  <c:v>0.98009279830975105</c:v>
                </c:pt>
                <c:pt idx="5438">
                  <c:v>0.99810606512056599</c:v>
                </c:pt>
                <c:pt idx="5439">
                  <c:v>0.99810606512056599</c:v>
                </c:pt>
                <c:pt idx="5440">
                  <c:v>0.97505301993331395</c:v>
                </c:pt>
                <c:pt idx="5441">
                  <c:v>0.99977590848754005</c:v>
                </c:pt>
                <c:pt idx="5442">
                  <c:v>0.99865964755004999</c:v>
                </c:pt>
                <c:pt idx="5443">
                  <c:v>0.98009279830975105</c:v>
                </c:pt>
                <c:pt idx="5444">
                  <c:v>0.99977590848754005</c:v>
                </c:pt>
                <c:pt idx="5445">
                  <c:v>0.98009279830975105</c:v>
                </c:pt>
                <c:pt idx="5446">
                  <c:v>0.97505301993331395</c:v>
                </c:pt>
                <c:pt idx="5447">
                  <c:v>0.98009279830975105</c:v>
                </c:pt>
                <c:pt idx="5448">
                  <c:v>0.99865964755004999</c:v>
                </c:pt>
                <c:pt idx="5449">
                  <c:v>0.99865964755004999</c:v>
                </c:pt>
                <c:pt idx="5450">
                  <c:v>0.99865964755004999</c:v>
                </c:pt>
                <c:pt idx="5451">
                  <c:v>0.99865964755004999</c:v>
                </c:pt>
                <c:pt idx="5452">
                  <c:v>0.98009279830975105</c:v>
                </c:pt>
                <c:pt idx="5453">
                  <c:v>0.99772892030019</c:v>
                </c:pt>
                <c:pt idx="5454">
                  <c:v>0.99865964755004999</c:v>
                </c:pt>
                <c:pt idx="5455">
                  <c:v>0.97505301993331395</c:v>
                </c:pt>
                <c:pt idx="5456">
                  <c:v>0.98009279830975105</c:v>
                </c:pt>
                <c:pt idx="5457">
                  <c:v>0.98009279830975105</c:v>
                </c:pt>
                <c:pt idx="5458">
                  <c:v>0.99977590848754005</c:v>
                </c:pt>
                <c:pt idx="5459">
                  <c:v>0.99865964755004999</c:v>
                </c:pt>
                <c:pt idx="5460">
                  <c:v>0.99810606512056599</c:v>
                </c:pt>
                <c:pt idx="5461">
                  <c:v>0.99865964755004999</c:v>
                </c:pt>
                <c:pt idx="5462">
                  <c:v>0.99865964755004999</c:v>
                </c:pt>
                <c:pt idx="5463">
                  <c:v>0.99810606512056599</c:v>
                </c:pt>
                <c:pt idx="5464">
                  <c:v>0.99772892030019</c:v>
                </c:pt>
                <c:pt idx="5465">
                  <c:v>0.99865964755004999</c:v>
                </c:pt>
                <c:pt idx="5466">
                  <c:v>0.97505301993331395</c:v>
                </c:pt>
                <c:pt idx="5467">
                  <c:v>0.99977590848754005</c:v>
                </c:pt>
                <c:pt idx="5468">
                  <c:v>0.98009279830975105</c:v>
                </c:pt>
                <c:pt idx="5469">
                  <c:v>0.98009279830975105</c:v>
                </c:pt>
                <c:pt idx="5470">
                  <c:v>0.99977590848754005</c:v>
                </c:pt>
                <c:pt idx="5471">
                  <c:v>0.97505301993331395</c:v>
                </c:pt>
                <c:pt idx="5472">
                  <c:v>0.99977590848754005</c:v>
                </c:pt>
                <c:pt idx="5473">
                  <c:v>0.99977590848754005</c:v>
                </c:pt>
                <c:pt idx="5474">
                  <c:v>0.99977590848754005</c:v>
                </c:pt>
                <c:pt idx="5475">
                  <c:v>0.99865964755004999</c:v>
                </c:pt>
                <c:pt idx="5476">
                  <c:v>0.99810606512056599</c:v>
                </c:pt>
                <c:pt idx="5477">
                  <c:v>0.99810606512056599</c:v>
                </c:pt>
                <c:pt idx="5478">
                  <c:v>0.99865964755004999</c:v>
                </c:pt>
                <c:pt idx="5479">
                  <c:v>0.97505301993331395</c:v>
                </c:pt>
                <c:pt idx="5480">
                  <c:v>0.99810606512056599</c:v>
                </c:pt>
                <c:pt idx="5481">
                  <c:v>0.99865964755004999</c:v>
                </c:pt>
                <c:pt idx="5482">
                  <c:v>0.99977590848754005</c:v>
                </c:pt>
                <c:pt idx="5483">
                  <c:v>0.99181255835294002</c:v>
                </c:pt>
                <c:pt idx="5484">
                  <c:v>0.97505301993331395</c:v>
                </c:pt>
                <c:pt idx="5485">
                  <c:v>0.99865964755004999</c:v>
                </c:pt>
                <c:pt idx="5486">
                  <c:v>0.99810606512056599</c:v>
                </c:pt>
                <c:pt idx="5487">
                  <c:v>0.99977590848754005</c:v>
                </c:pt>
                <c:pt idx="5488">
                  <c:v>0.99865964755004999</c:v>
                </c:pt>
                <c:pt idx="5489">
                  <c:v>0.98009279830975105</c:v>
                </c:pt>
                <c:pt idx="5490">
                  <c:v>0.99810606512056599</c:v>
                </c:pt>
                <c:pt idx="5491">
                  <c:v>0.98009279830975105</c:v>
                </c:pt>
                <c:pt idx="5492">
                  <c:v>0.99865964755004999</c:v>
                </c:pt>
                <c:pt idx="5493">
                  <c:v>0.97505301993331395</c:v>
                </c:pt>
                <c:pt idx="5494">
                  <c:v>0.99810606512056599</c:v>
                </c:pt>
                <c:pt idx="5495">
                  <c:v>0.99772892030019</c:v>
                </c:pt>
                <c:pt idx="5496">
                  <c:v>0.97505301993331395</c:v>
                </c:pt>
                <c:pt idx="5497">
                  <c:v>0.99772892030019</c:v>
                </c:pt>
                <c:pt idx="5498">
                  <c:v>0.99865964755004999</c:v>
                </c:pt>
                <c:pt idx="5499">
                  <c:v>0.98009279830975105</c:v>
                </c:pt>
                <c:pt idx="5500">
                  <c:v>0.98009279830975105</c:v>
                </c:pt>
                <c:pt idx="5501">
                  <c:v>0.98009279830975105</c:v>
                </c:pt>
                <c:pt idx="5502">
                  <c:v>0.97505301993331395</c:v>
                </c:pt>
                <c:pt idx="5503">
                  <c:v>0.99977590848754005</c:v>
                </c:pt>
                <c:pt idx="5504">
                  <c:v>0.97505301993331395</c:v>
                </c:pt>
                <c:pt idx="5505">
                  <c:v>0.99865964755004999</c:v>
                </c:pt>
                <c:pt idx="5506">
                  <c:v>0.99810606512056599</c:v>
                </c:pt>
                <c:pt idx="5507">
                  <c:v>0.99772892030019</c:v>
                </c:pt>
                <c:pt idx="5508">
                  <c:v>0.98009279830975105</c:v>
                </c:pt>
                <c:pt idx="5509">
                  <c:v>0.98009279830975105</c:v>
                </c:pt>
                <c:pt idx="5510">
                  <c:v>0.99810606512056599</c:v>
                </c:pt>
                <c:pt idx="5511">
                  <c:v>0.99865964755004999</c:v>
                </c:pt>
                <c:pt idx="5512">
                  <c:v>0.98009279830975105</c:v>
                </c:pt>
                <c:pt idx="5513">
                  <c:v>0.98009279830975105</c:v>
                </c:pt>
                <c:pt idx="5514">
                  <c:v>0.98009279830975105</c:v>
                </c:pt>
                <c:pt idx="5515">
                  <c:v>0.99865964755004999</c:v>
                </c:pt>
                <c:pt idx="5516">
                  <c:v>0.99977590848754005</c:v>
                </c:pt>
                <c:pt idx="5517">
                  <c:v>0.99865964755004999</c:v>
                </c:pt>
                <c:pt idx="5518">
                  <c:v>0.99810606512056599</c:v>
                </c:pt>
                <c:pt idx="5519">
                  <c:v>0.99977590848754005</c:v>
                </c:pt>
                <c:pt idx="5520">
                  <c:v>0.99865964755004999</c:v>
                </c:pt>
                <c:pt idx="5521">
                  <c:v>0.99772892030019</c:v>
                </c:pt>
                <c:pt idx="5522">
                  <c:v>0.98009279830975105</c:v>
                </c:pt>
                <c:pt idx="5523">
                  <c:v>0.98009279830975105</c:v>
                </c:pt>
                <c:pt idx="5524">
                  <c:v>0.97505301993331395</c:v>
                </c:pt>
                <c:pt idx="5525">
                  <c:v>0.97505301993331395</c:v>
                </c:pt>
                <c:pt idx="5526">
                  <c:v>0.99865964755004999</c:v>
                </c:pt>
                <c:pt idx="5527">
                  <c:v>0.99810606512056599</c:v>
                </c:pt>
                <c:pt idx="5528">
                  <c:v>0.99810606512056599</c:v>
                </c:pt>
                <c:pt idx="5529">
                  <c:v>0.99810606512056599</c:v>
                </c:pt>
                <c:pt idx="5530">
                  <c:v>0.99865964755004999</c:v>
                </c:pt>
                <c:pt idx="5531">
                  <c:v>0.99810606512056599</c:v>
                </c:pt>
                <c:pt idx="5532">
                  <c:v>0.98009279830975105</c:v>
                </c:pt>
                <c:pt idx="5533">
                  <c:v>0.97505301993331395</c:v>
                </c:pt>
                <c:pt idx="5534">
                  <c:v>0.99977590848754005</c:v>
                </c:pt>
                <c:pt idx="5535">
                  <c:v>0.99810606512056599</c:v>
                </c:pt>
                <c:pt idx="5536">
                  <c:v>0.99810606512056599</c:v>
                </c:pt>
                <c:pt idx="5537">
                  <c:v>0.99865964755004999</c:v>
                </c:pt>
                <c:pt idx="5538">
                  <c:v>0.99865964755004999</c:v>
                </c:pt>
                <c:pt idx="5539">
                  <c:v>0.99810606512056599</c:v>
                </c:pt>
                <c:pt idx="5540">
                  <c:v>0.99865964755004999</c:v>
                </c:pt>
                <c:pt idx="5541">
                  <c:v>0.99810606512056599</c:v>
                </c:pt>
                <c:pt idx="5542">
                  <c:v>0.99865964755004999</c:v>
                </c:pt>
                <c:pt idx="5543">
                  <c:v>0.99810606512056599</c:v>
                </c:pt>
                <c:pt idx="5544">
                  <c:v>0.99865964755004999</c:v>
                </c:pt>
                <c:pt idx="5545">
                  <c:v>0.97505301993331395</c:v>
                </c:pt>
                <c:pt idx="5546">
                  <c:v>0.97505301993331395</c:v>
                </c:pt>
                <c:pt idx="5547">
                  <c:v>0.99865964755004999</c:v>
                </c:pt>
                <c:pt idx="5548">
                  <c:v>0.99865964755004999</c:v>
                </c:pt>
                <c:pt idx="5549">
                  <c:v>0.98009279830975105</c:v>
                </c:pt>
                <c:pt idx="5550">
                  <c:v>0.99772892030019</c:v>
                </c:pt>
                <c:pt idx="5551">
                  <c:v>0.99865964755004999</c:v>
                </c:pt>
                <c:pt idx="5552">
                  <c:v>0.98009279830975105</c:v>
                </c:pt>
                <c:pt idx="5553">
                  <c:v>0.99810606512056599</c:v>
                </c:pt>
                <c:pt idx="5554">
                  <c:v>0.99977590848754005</c:v>
                </c:pt>
                <c:pt idx="5555">
                  <c:v>0.97505301993331395</c:v>
                </c:pt>
                <c:pt idx="5556">
                  <c:v>0.98009279830975105</c:v>
                </c:pt>
                <c:pt idx="5557">
                  <c:v>0.97505301993331395</c:v>
                </c:pt>
                <c:pt idx="5558">
                  <c:v>0.98009279830975105</c:v>
                </c:pt>
                <c:pt idx="5559">
                  <c:v>0.98009279830975105</c:v>
                </c:pt>
                <c:pt idx="5560">
                  <c:v>0.98009279830975105</c:v>
                </c:pt>
                <c:pt idx="5561">
                  <c:v>0.99772892030019</c:v>
                </c:pt>
                <c:pt idx="5562">
                  <c:v>0.99977590848754005</c:v>
                </c:pt>
                <c:pt idx="5563">
                  <c:v>0.99977590848754005</c:v>
                </c:pt>
                <c:pt idx="5564">
                  <c:v>0.97505301993331395</c:v>
                </c:pt>
                <c:pt idx="5565">
                  <c:v>0.99810606512056599</c:v>
                </c:pt>
                <c:pt idx="5566">
                  <c:v>0.97505301993331395</c:v>
                </c:pt>
                <c:pt idx="5567">
                  <c:v>0.97505301993331395</c:v>
                </c:pt>
                <c:pt idx="5568">
                  <c:v>0.97505301993331395</c:v>
                </c:pt>
                <c:pt idx="5569">
                  <c:v>0.99865964755004999</c:v>
                </c:pt>
                <c:pt idx="5570">
                  <c:v>0.99865964755004999</c:v>
                </c:pt>
                <c:pt idx="5571">
                  <c:v>0.99810606512056599</c:v>
                </c:pt>
                <c:pt idx="5572">
                  <c:v>0.99865964755004999</c:v>
                </c:pt>
                <c:pt idx="5573">
                  <c:v>0.98009279830975105</c:v>
                </c:pt>
                <c:pt idx="5574">
                  <c:v>0.99810606512056599</c:v>
                </c:pt>
                <c:pt idx="5575">
                  <c:v>0.99865964755004999</c:v>
                </c:pt>
                <c:pt idx="5576">
                  <c:v>0.98009279830975105</c:v>
                </c:pt>
                <c:pt idx="5577">
                  <c:v>0.97505301993331395</c:v>
                </c:pt>
                <c:pt idx="5578">
                  <c:v>0.99181255835294002</c:v>
                </c:pt>
                <c:pt idx="5579">
                  <c:v>0.99810606512056599</c:v>
                </c:pt>
                <c:pt idx="5580">
                  <c:v>0.98009279830975105</c:v>
                </c:pt>
                <c:pt idx="5581">
                  <c:v>0.99865964755004999</c:v>
                </c:pt>
                <c:pt idx="5582">
                  <c:v>0.99810606512056599</c:v>
                </c:pt>
                <c:pt idx="5583">
                  <c:v>0.99977590848754005</c:v>
                </c:pt>
                <c:pt idx="5584">
                  <c:v>0.99865964755004999</c:v>
                </c:pt>
                <c:pt idx="5585">
                  <c:v>0.98009279830975105</c:v>
                </c:pt>
                <c:pt idx="5586">
                  <c:v>0.98009279830975105</c:v>
                </c:pt>
                <c:pt idx="5587">
                  <c:v>0.97505301993331395</c:v>
                </c:pt>
                <c:pt idx="5588">
                  <c:v>0.98009279830975105</c:v>
                </c:pt>
                <c:pt idx="5589">
                  <c:v>0.97505301993331395</c:v>
                </c:pt>
                <c:pt idx="5590">
                  <c:v>0.98009279830975105</c:v>
                </c:pt>
                <c:pt idx="5591">
                  <c:v>0.97505301993331395</c:v>
                </c:pt>
                <c:pt idx="5592">
                  <c:v>0.99865964755004999</c:v>
                </c:pt>
                <c:pt idx="5593">
                  <c:v>0.98009279830975105</c:v>
                </c:pt>
                <c:pt idx="5594">
                  <c:v>0.99865964755004999</c:v>
                </c:pt>
                <c:pt idx="5595">
                  <c:v>0.98009279830975105</c:v>
                </c:pt>
                <c:pt idx="5596">
                  <c:v>0.99865964755004999</c:v>
                </c:pt>
                <c:pt idx="5597">
                  <c:v>0.98009279830975105</c:v>
                </c:pt>
                <c:pt idx="5598">
                  <c:v>0.99865964755004999</c:v>
                </c:pt>
                <c:pt idx="5599">
                  <c:v>0.98009279830975105</c:v>
                </c:pt>
                <c:pt idx="5600">
                  <c:v>0.99865964755004999</c:v>
                </c:pt>
                <c:pt idx="5601">
                  <c:v>0.97505301993331395</c:v>
                </c:pt>
                <c:pt idx="5602">
                  <c:v>0.99772892030019</c:v>
                </c:pt>
                <c:pt idx="5603">
                  <c:v>0.99865964755004999</c:v>
                </c:pt>
                <c:pt idx="5604">
                  <c:v>0.98009279830975105</c:v>
                </c:pt>
                <c:pt idx="5605">
                  <c:v>0.99977590848754005</c:v>
                </c:pt>
                <c:pt idx="5606">
                  <c:v>0.98009279830975105</c:v>
                </c:pt>
                <c:pt idx="5607">
                  <c:v>0.99810606512056599</c:v>
                </c:pt>
                <c:pt idx="5608">
                  <c:v>0.97505301993331395</c:v>
                </c:pt>
                <c:pt idx="5609">
                  <c:v>0.99810606512056599</c:v>
                </c:pt>
                <c:pt idx="5610">
                  <c:v>0.99977590848754005</c:v>
                </c:pt>
                <c:pt idx="5611">
                  <c:v>0.98009279830975105</c:v>
                </c:pt>
                <c:pt idx="5612">
                  <c:v>0.99810606512056599</c:v>
                </c:pt>
                <c:pt idx="5613">
                  <c:v>0.98009279830975105</c:v>
                </c:pt>
                <c:pt idx="5614">
                  <c:v>0.99865964755004999</c:v>
                </c:pt>
                <c:pt idx="5615">
                  <c:v>0.97505301993331395</c:v>
                </c:pt>
                <c:pt idx="5616">
                  <c:v>0.98009279830975105</c:v>
                </c:pt>
                <c:pt idx="5617">
                  <c:v>0.99977590848754005</c:v>
                </c:pt>
                <c:pt idx="5618">
                  <c:v>0.99977590848754005</c:v>
                </c:pt>
                <c:pt idx="5619">
                  <c:v>0.99977590848754005</c:v>
                </c:pt>
                <c:pt idx="5620">
                  <c:v>0.99865964755004999</c:v>
                </c:pt>
                <c:pt idx="5621">
                  <c:v>0.99810606512056599</c:v>
                </c:pt>
                <c:pt idx="5622">
                  <c:v>0.97505301993331395</c:v>
                </c:pt>
                <c:pt idx="5623">
                  <c:v>0.98009279830975105</c:v>
                </c:pt>
                <c:pt idx="5624">
                  <c:v>0.98009279830975105</c:v>
                </c:pt>
                <c:pt idx="5625">
                  <c:v>0.99810606512056599</c:v>
                </c:pt>
                <c:pt idx="5626">
                  <c:v>0.98009279830975105</c:v>
                </c:pt>
                <c:pt idx="5627">
                  <c:v>0.99810606512056599</c:v>
                </c:pt>
                <c:pt idx="5628">
                  <c:v>0.98009279830975105</c:v>
                </c:pt>
                <c:pt idx="5629">
                  <c:v>0.99977590848754005</c:v>
                </c:pt>
                <c:pt idx="5630">
                  <c:v>0.99810606512056599</c:v>
                </c:pt>
                <c:pt idx="5631">
                  <c:v>0.98009279830975105</c:v>
                </c:pt>
                <c:pt idx="5632">
                  <c:v>0.99865964755004999</c:v>
                </c:pt>
                <c:pt idx="5633">
                  <c:v>0.99772892030019</c:v>
                </c:pt>
                <c:pt idx="5634">
                  <c:v>0.99810606512056599</c:v>
                </c:pt>
                <c:pt idx="5635">
                  <c:v>0.99865964755004999</c:v>
                </c:pt>
                <c:pt idx="5636">
                  <c:v>0.97505301993331395</c:v>
                </c:pt>
                <c:pt idx="5637">
                  <c:v>0.98009279830975105</c:v>
                </c:pt>
                <c:pt idx="5638">
                  <c:v>0.99977590848754005</c:v>
                </c:pt>
                <c:pt idx="5639">
                  <c:v>0.98009279830975105</c:v>
                </c:pt>
                <c:pt idx="5640">
                  <c:v>0.99977590848754005</c:v>
                </c:pt>
                <c:pt idx="5641">
                  <c:v>0.99810606512056599</c:v>
                </c:pt>
                <c:pt idx="5642">
                  <c:v>0.99772892030019</c:v>
                </c:pt>
                <c:pt idx="5643">
                  <c:v>0.99865964755004999</c:v>
                </c:pt>
                <c:pt idx="5644">
                  <c:v>0.98009279830975105</c:v>
                </c:pt>
                <c:pt idx="5645">
                  <c:v>0.99977590848754005</c:v>
                </c:pt>
                <c:pt idx="5646">
                  <c:v>0.98009279830975105</c:v>
                </c:pt>
                <c:pt idx="5647">
                  <c:v>0.99865964755004999</c:v>
                </c:pt>
                <c:pt idx="5648">
                  <c:v>0.99865964755004999</c:v>
                </c:pt>
                <c:pt idx="5649">
                  <c:v>0.99977590848754005</c:v>
                </c:pt>
                <c:pt idx="5650">
                  <c:v>0.99865964755004999</c:v>
                </c:pt>
                <c:pt idx="5651">
                  <c:v>0.98009279830975105</c:v>
                </c:pt>
                <c:pt idx="5652">
                  <c:v>0.99865964755004999</c:v>
                </c:pt>
                <c:pt idx="5653">
                  <c:v>0.99810606512056599</c:v>
                </c:pt>
                <c:pt idx="5654">
                  <c:v>0.99865964755004999</c:v>
                </c:pt>
                <c:pt idx="5655">
                  <c:v>0.97505301993331395</c:v>
                </c:pt>
                <c:pt idx="5656">
                  <c:v>0.99810606512056599</c:v>
                </c:pt>
                <c:pt idx="5657">
                  <c:v>0.99810606512056599</c:v>
                </c:pt>
                <c:pt idx="5658">
                  <c:v>0.99865964755004999</c:v>
                </c:pt>
                <c:pt idx="5659">
                  <c:v>0.99865964755004999</c:v>
                </c:pt>
                <c:pt idx="5660">
                  <c:v>0.99865964755004999</c:v>
                </c:pt>
                <c:pt idx="5661">
                  <c:v>0.99977590848754005</c:v>
                </c:pt>
                <c:pt idx="5662">
                  <c:v>0.99810606512056599</c:v>
                </c:pt>
                <c:pt idx="5663">
                  <c:v>0.99977590848754005</c:v>
                </c:pt>
                <c:pt idx="5664">
                  <c:v>0.99810606512056599</c:v>
                </c:pt>
                <c:pt idx="5665">
                  <c:v>0.98009279830975105</c:v>
                </c:pt>
                <c:pt idx="5666">
                  <c:v>0.99865964755004999</c:v>
                </c:pt>
                <c:pt idx="5667">
                  <c:v>0.97505301993331395</c:v>
                </c:pt>
                <c:pt idx="5668">
                  <c:v>0.98009279830975105</c:v>
                </c:pt>
                <c:pt idx="5669">
                  <c:v>0.99865964755004999</c:v>
                </c:pt>
                <c:pt idx="5670">
                  <c:v>0.99977590848754005</c:v>
                </c:pt>
                <c:pt idx="5671">
                  <c:v>0.98009279830975105</c:v>
                </c:pt>
                <c:pt idx="5672">
                  <c:v>0.97505301993331395</c:v>
                </c:pt>
                <c:pt idx="5673">
                  <c:v>0.99810606512056599</c:v>
                </c:pt>
                <c:pt idx="5674">
                  <c:v>0.97505301993331395</c:v>
                </c:pt>
                <c:pt idx="5675">
                  <c:v>0.99865964755004999</c:v>
                </c:pt>
                <c:pt idx="5676">
                  <c:v>0.98009279830975105</c:v>
                </c:pt>
                <c:pt idx="5677">
                  <c:v>0.99977590848754005</c:v>
                </c:pt>
                <c:pt idx="5678">
                  <c:v>0.99977590848754005</c:v>
                </c:pt>
                <c:pt idx="5679">
                  <c:v>0.99865964755004999</c:v>
                </c:pt>
                <c:pt idx="5680">
                  <c:v>0.99810606512056599</c:v>
                </c:pt>
                <c:pt idx="5681">
                  <c:v>0.98009279830975105</c:v>
                </c:pt>
                <c:pt idx="5682">
                  <c:v>0.98009279830975105</c:v>
                </c:pt>
                <c:pt idx="5683">
                  <c:v>0.98009279830975105</c:v>
                </c:pt>
                <c:pt idx="5684">
                  <c:v>0.99977590848754005</c:v>
                </c:pt>
                <c:pt idx="5685">
                  <c:v>0.99810606512056599</c:v>
                </c:pt>
                <c:pt idx="5686">
                  <c:v>0.99810606512056599</c:v>
                </c:pt>
                <c:pt idx="5687">
                  <c:v>0.99977590848754005</c:v>
                </c:pt>
                <c:pt idx="5688">
                  <c:v>0.99810606512056599</c:v>
                </c:pt>
                <c:pt idx="5689">
                  <c:v>0.99865964755004999</c:v>
                </c:pt>
                <c:pt idx="5690">
                  <c:v>0.98009279830975105</c:v>
                </c:pt>
                <c:pt idx="5691">
                  <c:v>0.99865964755004999</c:v>
                </c:pt>
                <c:pt idx="5692">
                  <c:v>0.99977590848754005</c:v>
                </c:pt>
                <c:pt idx="5693">
                  <c:v>0.99810606512056599</c:v>
                </c:pt>
                <c:pt idx="5694">
                  <c:v>0.99865964755004999</c:v>
                </c:pt>
                <c:pt idx="5695">
                  <c:v>0.99772892030019</c:v>
                </c:pt>
                <c:pt idx="5696">
                  <c:v>0.99865964755004999</c:v>
                </c:pt>
                <c:pt idx="5697">
                  <c:v>0.98009279830975105</c:v>
                </c:pt>
                <c:pt idx="5698">
                  <c:v>0.99865964755004999</c:v>
                </c:pt>
                <c:pt idx="5699">
                  <c:v>0.99977590848754005</c:v>
                </c:pt>
                <c:pt idx="5700">
                  <c:v>0.99865964755004999</c:v>
                </c:pt>
                <c:pt idx="5701">
                  <c:v>0.99865964755004999</c:v>
                </c:pt>
                <c:pt idx="5702">
                  <c:v>0.98009279830975105</c:v>
                </c:pt>
                <c:pt idx="5703">
                  <c:v>0.99977590848754005</c:v>
                </c:pt>
                <c:pt idx="5704">
                  <c:v>0.98009279830975105</c:v>
                </c:pt>
                <c:pt idx="5705">
                  <c:v>0.99772892030019</c:v>
                </c:pt>
                <c:pt idx="5706">
                  <c:v>0.98009279830975105</c:v>
                </c:pt>
                <c:pt idx="5707">
                  <c:v>0.99810606512056599</c:v>
                </c:pt>
                <c:pt idx="5708">
                  <c:v>0.99810606512056599</c:v>
                </c:pt>
                <c:pt idx="5709">
                  <c:v>0.99865964755004999</c:v>
                </c:pt>
                <c:pt idx="5710">
                  <c:v>0.99865964755004999</c:v>
                </c:pt>
                <c:pt idx="5711">
                  <c:v>0.98009279830975105</c:v>
                </c:pt>
                <c:pt idx="5712">
                  <c:v>0.99977590848754005</c:v>
                </c:pt>
                <c:pt idx="5713">
                  <c:v>0.99810606512056599</c:v>
                </c:pt>
                <c:pt idx="5714">
                  <c:v>0.97505301993331395</c:v>
                </c:pt>
                <c:pt idx="5715">
                  <c:v>0.99865964755004999</c:v>
                </c:pt>
                <c:pt idx="5716">
                  <c:v>0.99810606512056599</c:v>
                </c:pt>
                <c:pt idx="5717">
                  <c:v>0.97505301993331395</c:v>
                </c:pt>
                <c:pt idx="5718">
                  <c:v>0.98009279830975105</c:v>
                </c:pt>
                <c:pt idx="5719">
                  <c:v>0.98009279830975105</c:v>
                </c:pt>
                <c:pt idx="5720">
                  <c:v>0.99810606512056599</c:v>
                </c:pt>
                <c:pt idx="5721">
                  <c:v>0.99977590848754005</c:v>
                </c:pt>
                <c:pt idx="5722">
                  <c:v>0.99865964755004999</c:v>
                </c:pt>
                <c:pt idx="5723">
                  <c:v>0.97505301993331395</c:v>
                </c:pt>
                <c:pt idx="5724">
                  <c:v>0.98009279830975105</c:v>
                </c:pt>
                <c:pt idx="5725">
                  <c:v>0.99865964755004999</c:v>
                </c:pt>
                <c:pt idx="5726">
                  <c:v>0.99865964755004999</c:v>
                </c:pt>
                <c:pt idx="5727">
                  <c:v>0.99810606512056599</c:v>
                </c:pt>
                <c:pt idx="5728">
                  <c:v>0.97505301993331395</c:v>
                </c:pt>
                <c:pt idx="5729">
                  <c:v>0.99977590848754005</c:v>
                </c:pt>
                <c:pt idx="5730">
                  <c:v>0.98009279830975105</c:v>
                </c:pt>
                <c:pt idx="5731">
                  <c:v>0.99865964755004999</c:v>
                </c:pt>
                <c:pt idx="5732">
                  <c:v>0.99977590848754005</c:v>
                </c:pt>
                <c:pt idx="5733">
                  <c:v>0.97505301993331395</c:v>
                </c:pt>
                <c:pt idx="5734">
                  <c:v>0.98009279830975105</c:v>
                </c:pt>
                <c:pt idx="5735">
                  <c:v>0.97505301993331395</c:v>
                </c:pt>
                <c:pt idx="5736">
                  <c:v>0.99810606512056599</c:v>
                </c:pt>
                <c:pt idx="5737">
                  <c:v>0.98009279830975105</c:v>
                </c:pt>
                <c:pt idx="5738">
                  <c:v>0.97505301993331395</c:v>
                </c:pt>
                <c:pt idx="5739">
                  <c:v>0.99865964755004999</c:v>
                </c:pt>
                <c:pt idx="5740">
                  <c:v>0.97505301993331395</c:v>
                </c:pt>
                <c:pt idx="5741">
                  <c:v>0.99977590848754005</c:v>
                </c:pt>
                <c:pt idx="5742">
                  <c:v>0.99977590848754005</c:v>
                </c:pt>
                <c:pt idx="5743">
                  <c:v>0.99865964755004999</c:v>
                </c:pt>
                <c:pt idx="5744">
                  <c:v>0.99977590848754005</c:v>
                </c:pt>
                <c:pt idx="5745">
                  <c:v>0.97505301993331395</c:v>
                </c:pt>
                <c:pt idx="5746">
                  <c:v>0.99810606512056599</c:v>
                </c:pt>
                <c:pt idx="5747">
                  <c:v>0.99810606512056599</c:v>
                </c:pt>
                <c:pt idx="5748">
                  <c:v>0.98009279830975105</c:v>
                </c:pt>
                <c:pt idx="5749">
                  <c:v>0.99865964755004999</c:v>
                </c:pt>
                <c:pt idx="5750">
                  <c:v>0.97505301993331395</c:v>
                </c:pt>
                <c:pt idx="5751">
                  <c:v>0.99865964755004999</c:v>
                </c:pt>
                <c:pt idx="5752">
                  <c:v>0.97505301993331395</c:v>
                </c:pt>
                <c:pt idx="5753">
                  <c:v>0.97505301993331395</c:v>
                </c:pt>
                <c:pt idx="5754">
                  <c:v>0.99772892030019</c:v>
                </c:pt>
                <c:pt idx="5755">
                  <c:v>0.99865964755004999</c:v>
                </c:pt>
                <c:pt idx="5756">
                  <c:v>0.98009279830975105</c:v>
                </c:pt>
                <c:pt idx="5757">
                  <c:v>0.99977590848754005</c:v>
                </c:pt>
                <c:pt idx="5758">
                  <c:v>0.99810606512056599</c:v>
                </c:pt>
                <c:pt idx="5759">
                  <c:v>0.98009279830975105</c:v>
                </c:pt>
                <c:pt idx="5760">
                  <c:v>0.99865964755004999</c:v>
                </c:pt>
                <c:pt idx="5761">
                  <c:v>0.98009279830975105</c:v>
                </c:pt>
                <c:pt idx="5762">
                  <c:v>0.98009279830975105</c:v>
                </c:pt>
                <c:pt idx="5763">
                  <c:v>0.99810606512056599</c:v>
                </c:pt>
                <c:pt idx="5764">
                  <c:v>0.97505301993331395</c:v>
                </c:pt>
                <c:pt idx="5765">
                  <c:v>0.97505301993331395</c:v>
                </c:pt>
                <c:pt idx="5766">
                  <c:v>0.98009279830975105</c:v>
                </c:pt>
                <c:pt idx="5767">
                  <c:v>0.99772892030019</c:v>
                </c:pt>
                <c:pt idx="5768">
                  <c:v>0.97505301993331395</c:v>
                </c:pt>
                <c:pt idx="5769">
                  <c:v>0.98009279830975105</c:v>
                </c:pt>
                <c:pt idx="5770">
                  <c:v>0.97505301993331395</c:v>
                </c:pt>
                <c:pt idx="5771">
                  <c:v>0.99865964755004999</c:v>
                </c:pt>
                <c:pt idx="5772">
                  <c:v>0.98009279830975105</c:v>
                </c:pt>
                <c:pt idx="5773">
                  <c:v>0.99772892030019</c:v>
                </c:pt>
                <c:pt idx="5774">
                  <c:v>0.99810606512056599</c:v>
                </c:pt>
                <c:pt idx="5775">
                  <c:v>0.99865964755004999</c:v>
                </c:pt>
                <c:pt idx="5776">
                  <c:v>0.99865964755004999</c:v>
                </c:pt>
                <c:pt idx="5777">
                  <c:v>0.99772892030019</c:v>
                </c:pt>
                <c:pt idx="5778">
                  <c:v>0.99865964755004999</c:v>
                </c:pt>
                <c:pt idx="5779">
                  <c:v>0.98009279830975105</c:v>
                </c:pt>
                <c:pt idx="5780">
                  <c:v>0.98009279830975105</c:v>
                </c:pt>
                <c:pt idx="5781">
                  <c:v>0.99977590848754005</c:v>
                </c:pt>
                <c:pt idx="5782">
                  <c:v>0.99865964755004999</c:v>
                </c:pt>
                <c:pt idx="5783">
                  <c:v>0.99865964755004999</c:v>
                </c:pt>
                <c:pt idx="5784">
                  <c:v>0.98009279830975105</c:v>
                </c:pt>
                <c:pt idx="5785">
                  <c:v>0.99977590848754005</c:v>
                </c:pt>
                <c:pt idx="5786">
                  <c:v>0.99810606512056599</c:v>
                </c:pt>
                <c:pt idx="5787">
                  <c:v>0.98009279830975105</c:v>
                </c:pt>
                <c:pt idx="5788">
                  <c:v>0.98009279830975105</c:v>
                </c:pt>
                <c:pt idx="5789">
                  <c:v>0.99810606512056599</c:v>
                </c:pt>
                <c:pt idx="5790">
                  <c:v>0.98009279830975105</c:v>
                </c:pt>
                <c:pt idx="5791">
                  <c:v>0.99181255835294002</c:v>
                </c:pt>
                <c:pt idx="5792">
                  <c:v>0.97505301993331395</c:v>
                </c:pt>
                <c:pt idx="5793">
                  <c:v>0.98009279830975105</c:v>
                </c:pt>
                <c:pt idx="5794">
                  <c:v>0.97505301993331395</c:v>
                </c:pt>
                <c:pt idx="5795">
                  <c:v>0.98009279830975105</c:v>
                </c:pt>
                <c:pt idx="5796">
                  <c:v>0.99772892030019</c:v>
                </c:pt>
                <c:pt idx="5797">
                  <c:v>0.99865964755004999</c:v>
                </c:pt>
                <c:pt idx="5798">
                  <c:v>0.98009279830975105</c:v>
                </c:pt>
                <c:pt idx="5799">
                  <c:v>0.98009279830975105</c:v>
                </c:pt>
                <c:pt idx="5800">
                  <c:v>0.99865964755004999</c:v>
                </c:pt>
                <c:pt idx="5801">
                  <c:v>0.99865964755004999</c:v>
                </c:pt>
                <c:pt idx="5802">
                  <c:v>0.98009279830975105</c:v>
                </c:pt>
                <c:pt idx="5803">
                  <c:v>0.99977590848754005</c:v>
                </c:pt>
                <c:pt idx="5804">
                  <c:v>0.99181255835294002</c:v>
                </c:pt>
                <c:pt idx="5805">
                  <c:v>0.98009279830975105</c:v>
                </c:pt>
                <c:pt idx="5806">
                  <c:v>0.99181255835294002</c:v>
                </c:pt>
                <c:pt idx="5807">
                  <c:v>0.97505301993331395</c:v>
                </c:pt>
                <c:pt idx="5808">
                  <c:v>0.99810606512056599</c:v>
                </c:pt>
                <c:pt idx="5809">
                  <c:v>0.97505301993331395</c:v>
                </c:pt>
                <c:pt idx="5810">
                  <c:v>0.99810606512056599</c:v>
                </c:pt>
                <c:pt idx="5811">
                  <c:v>0.98009279830975105</c:v>
                </c:pt>
                <c:pt idx="5812">
                  <c:v>0.99865964755004999</c:v>
                </c:pt>
                <c:pt idx="5813">
                  <c:v>0.98009279830975105</c:v>
                </c:pt>
                <c:pt idx="5814">
                  <c:v>0.99865964755004999</c:v>
                </c:pt>
                <c:pt idx="5815">
                  <c:v>0.99810606512056599</c:v>
                </c:pt>
                <c:pt idx="5816">
                  <c:v>0.98009279830975105</c:v>
                </c:pt>
                <c:pt idx="5817">
                  <c:v>0.99810606512056599</c:v>
                </c:pt>
                <c:pt idx="5818">
                  <c:v>0.99977590848754005</c:v>
                </c:pt>
                <c:pt idx="5819">
                  <c:v>0.99865964755004999</c:v>
                </c:pt>
                <c:pt idx="5820">
                  <c:v>0.99865964755004999</c:v>
                </c:pt>
                <c:pt idx="5821">
                  <c:v>0.99865964755004999</c:v>
                </c:pt>
                <c:pt idx="5822">
                  <c:v>0.97505301993331395</c:v>
                </c:pt>
                <c:pt idx="5823">
                  <c:v>0.98009279830975105</c:v>
                </c:pt>
                <c:pt idx="5824">
                  <c:v>0.99865964755004999</c:v>
                </c:pt>
                <c:pt idx="5825">
                  <c:v>0.99977590848754005</c:v>
                </c:pt>
                <c:pt idx="5826">
                  <c:v>0.98009279830975105</c:v>
                </c:pt>
                <c:pt idx="5827">
                  <c:v>0.98009279830975105</c:v>
                </c:pt>
                <c:pt idx="5828">
                  <c:v>0.99865964755004999</c:v>
                </c:pt>
                <c:pt idx="5829">
                  <c:v>0.99181255835294002</c:v>
                </c:pt>
                <c:pt idx="5830">
                  <c:v>0.99865964755004999</c:v>
                </c:pt>
                <c:pt idx="5831">
                  <c:v>0.99977590848754005</c:v>
                </c:pt>
                <c:pt idx="5832">
                  <c:v>0.99810606512056599</c:v>
                </c:pt>
                <c:pt idx="5833">
                  <c:v>0.98009279830975105</c:v>
                </c:pt>
                <c:pt idx="5834">
                  <c:v>0.99865964755004999</c:v>
                </c:pt>
                <c:pt idx="5835">
                  <c:v>0.98009279830975105</c:v>
                </c:pt>
                <c:pt idx="5836">
                  <c:v>0.99865964755004999</c:v>
                </c:pt>
                <c:pt idx="5837">
                  <c:v>0.99865964755004999</c:v>
                </c:pt>
                <c:pt idx="5838">
                  <c:v>0.99810606512056599</c:v>
                </c:pt>
                <c:pt idx="5839">
                  <c:v>0.99865964755004999</c:v>
                </c:pt>
                <c:pt idx="5840">
                  <c:v>0.98009279830975105</c:v>
                </c:pt>
                <c:pt idx="5841">
                  <c:v>0.99810606512056599</c:v>
                </c:pt>
                <c:pt idx="5842">
                  <c:v>0.98009279830975105</c:v>
                </c:pt>
                <c:pt idx="5843">
                  <c:v>0.99865964755004999</c:v>
                </c:pt>
                <c:pt idx="5844">
                  <c:v>0.97505301993331395</c:v>
                </c:pt>
                <c:pt idx="5845">
                  <c:v>0.99810606512056599</c:v>
                </c:pt>
                <c:pt idx="5846">
                  <c:v>0.98009279830975105</c:v>
                </c:pt>
                <c:pt idx="5847">
                  <c:v>0.99865964755004999</c:v>
                </c:pt>
                <c:pt idx="5848">
                  <c:v>0.99810606512056599</c:v>
                </c:pt>
                <c:pt idx="5849">
                  <c:v>0.98009279830975105</c:v>
                </c:pt>
                <c:pt idx="5850">
                  <c:v>0.98009279830975105</c:v>
                </c:pt>
                <c:pt idx="5851">
                  <c:v>0.99865964755004999</c:v>
                </c:pt>
                <c:pt idx="5852">
                  <c:v>0.99810606512056599</c:v>
                </c:pt>
                <c:pt idx="5853">
                  <c:v>0.98009279830975105</c:v>
                </c:pt>
                <c:pt idx="5854">
                  <c:v>0.97505301993331395</c:v>
                </c:pt>
                <c:pt idx="5855">
                  <c:v>0.99977590848754005</c:v>
                </c:pt>
                <c:pt idx="5856">
                  <c:v>0.99810606512056599</c:v>
                </c:pt>
                <c:pt idx="5857">
                  <c:v>0.99810606512056599</c:v>
                </c:pt>
                <c:pt idx="5858">
                  <c:v>0.99865964755004999</c:v>
                </c:pt>
                <c:pt idx="5859">
                  <c:v>0.98009279830975105</c:v>
                </c:pt>
                <c:pt idx="5860">
                  <c:v>0.98009279830975105</c:v>
                </c:pt>
                <c:pt idx="5861">
                  <c:v>0.98009279830975105</c:v>
                </c:pt>
                <c:pt idx="5862">
                  <c:v>0.98009279830975105</c:v>
                </c:pt>
                <c:pt idx="5863">
                  <c:v>0.99977590848754005</c:v>
                </c:pt>
                <c:pt idx="5864">
                  <c:v>0.99865964755004999</c:v>
                </c:pt>
                <c:pt idx="5865">
                  <c:v>0.99977590848754005</c:v>
                </c:pt>
                <c:pt idx="5866">
                  <c:v>0.99865964755004999</c:v>
                </c:pt>
                <c:pt idx="5867">
                  <c:v>0.97505301993331395</c:v>
                </c:pt>
                <c:pt idx="5868">
                  <c:v>0.97505301993331395</c:v>
                </c:pt>
                <c:pt idx="5869">
                  <c:v>0.99977590848754005</c:v>
                </c:pt>
                <c:pt idx="5870">
                  <c:v>0.99865964755004999</c:v>
                </c:pt>
                <c:pt idx="5871">
                  <c:v>0.99810606512056599</c:v>
                </c:pt>
                <c:pt idx="5872">
                  <c:v>0.99977590848754005</c:v>
                </c:pt>
                <c:pt idx="5873">
                  <c:v>0.99865964755004999</c:v>
                </c:pt>
                <c:pt idx="5874">
                  <c:v>0.98009279830975105</c:v>
                </c:pt>
                <c:pt idx="5875">
                  <c:v>0.98009279830975105</c:v>
                </c:pt>
                <c:pt idx="5876">
                  <c:v>0.98009279830975105</c:v>
                </c:pt>
                <c:pt idx="5877">
                  <c:v>0.99865964755004999</c:v>
                </c:pt>
                <c:pt idx="5878">
                  <c:v>0.99977590848754005</c:v>
                </c:pt>
                <c:pt idx="5879">
                  <c:v>0.99810606512056599</c:v>
                </c:pt>
                <c:pt idx="5880">
                  <c:v>0.98009279830975105</c:v>
                </c:pt>
                <c:pt idx="5881">
                  <c:v>0.99181255835294002</c:v>
                </c:pt>
                <c:pt idx="5882">
                  <c:v>0.98009279830975105</c:v>
                </c:pt>
                <c:pt idx="5883">
                  <c:v>0.98009279830975105</c:v>
                </c:pt>
                <c:pt idx="5884">
                  <c:v>0.99810606512056599</c:v>
                </c:pt>
                <c:pt idx="5885">
                  <c:v>0.99810606512056599</c:v>
                </c:pt>
                <c:pt idx="5886">
                  <c:v>0.99977590848754005</c:v>
                </c:pt>
                <c:pt idx="5887">
                  <c:v>0.99865964755004999</c:v>
                </c:pt>
                <c:pt idx="5888">
                  <c:v>0.99810606512056599</c:v>
                </c:pt>
                <c:pt idx="5889">
                  <c:v>0.99865964755004999</c:v>
                </c:pt>
                <c:pt idx="5890">
                  <c:v>0.98009279830975105</c:v>
                </c:pt>
                <c:pt idx="5891">
                  <c:v>0.99865964755004999</c:v>
                </c:pt>
                <c:pt idx="5892">
                  <c:v>0.97505301993331395</c:v>
                </c:pt>
                <c:pt idx="5893">
                  <c:v>0.99810606512056599</c:v>
                </c:pt>
                <c:pt idx="5894">
                  <c:v>0.97505301993331395</c:v>
                </c:pt>
                <c:pt idx="5895">
                  <c:v>0.98009279830975105</c:v>
                </c:pt>
                <c:pt idx="5896">
                  <c:v>0.99865964755004999</c:v>
                </c:pt>
                <c:pt idx="5897">
                  <c:v>0.99977590848754005</c:v>
                </c:pt>
                <c:pt idx="5898">
                  <c:v>0.99977590848754005</c:v>
                </c:pt>
                <c:pt idx="5899">
                  <c:v>0.99772892030019</c:v>
                </c:pt>
                <c:pt idx="5900">
                  <c:v>0.99865964755004999</c:v>
                </c:pt>
                <c:pt idx="5901">
                  <c:v>0.99865964755004999</c:v>
                </c:pt>
                <c:pt idx="5902">
                  <c:v>0.99772892030019</c:v>
                </c:pt>
                <c:pt idx="5903">
                  <c:v>0.99810606512056599</c:v>
                </c:pt>
                <c:pt idx="5904">
                  <c:v>0.99810606512056599</c:v>
                </c:pt>
                <c:pt idx="5905">
                  <c:v>0.97505301993331395</c:v>
                </c:pt>
                <c:pt idx="5906">
                  <c:v>0.99977590848754005</c:v>
                </c:pt>
                <c:pt idx="5907">
                  <c:v>0.97505301993331395</c:v>
                </c:pt>
                <c:pt idx="5908">
                  <c:v>0.99810606512056599</c:v>
                </c:pt>
                <c:pt idx="5909">
                  <c:v>0.98009279830975105</c:v>
                </c:pt>
                <c:pt idx="5910">
                  <c:v>0.97505301993331395</c:v>
                </c:pt>
                <c:pt idx="5911">
                  <c:v>0.99977590848754005</c:v>
                </c:pt>
                <c:pt idx="5912">
                  <c:v>0.99865964755004999</c:v>
                </c:pt>
                <c:pt idx="5913">
                  <c:v>0.97505301993331395</c:v>
                </c:pt>
                <c:pt idx="5914">
                  <c:v>0.99810606512056599</c:v>
                </c:pt>
                <c:pt idx="5915">
                  <c:v>0.97505301993331395</c:v>
                </c:pt>
                <c:pt idx="5916">
                  <c:v>0.98009279830975105</c:v>
                </c:pt>
                <c:pt idx="5917">
                  <c:v>0.98009279830975105</c:v>
                </c:pt>
                <c:pt idx="5918">
                  <c:v>0.99810606512056599</c:v>
                </c:pt>
                <c:pt idx="5919">
                  <c:v>0.98009279830975105</c:v>
                </c:pt>
                <c:pt idx="5920">
                  <c:v>0.99810606512056599</c:v>
                </c:pt>
                <c:pt idx="5921">
                  <c:v>0.99810606512056599</c:v>
                </c:pt>
                <c:pt idx="5922">
                  <c:v>0.98009279830975105</c:v>
                </c:pt>
                <c:pt idx="5923">
                  <c:v>0.98009279830975105</c:v>
                </c:pt>
                <c:pt idx="5924">
                  <c:v>0.99865964755004999</c:v>
                </c:pt>
                <c:pt idx="5925">
                  <c:v>0.99810606512056599</c:v>
                </c:pt>
                <c:pt idx="5926">
                  <c:v>0.99865964755004999</c:v>
                </c:pt>
                <c:pt idx="5927">
                  <c:v>0.99810606512056599</c:v>
                </c:pt>
                <c:pt idx="5928">
                  <c:v>0.97505301993331395</c:v>
                </c:pt>
                <c:pt idx="5929">
                  <c:v>0.99810606512056599</c:v>
                </c:pt>
                <c:pt idx="5930">
                  <c:v>0.98009279830975105</c:v>
                </c:pt>
                <c:pt idx="5931">
                  <c:v>0.99977590848754005</c:v>
                </c:pt>
                <c:pt idx="5932">
                  <c:v>0.99865964755004999</c:v>
                </c:pt>
                <c:pt idx="5933">
                  <c:v>0.99181255835294002</c:v>
                </c:pt>
                <c:pt idx="5934">
                  <c:v>0.99181255835294002</c:v>
                </c:pt>
                <c:pt idx="5935">
                  <c:v>0.99865964755004999</c:v>
                </c:pt>
                <c:pt idx="5936">
                  <c:v>0.99810606512056599</c:v>
                </c:pt>
                <c:pt idx="5937">
                  <c:v>0.99865964755004999</c:v>
                </c:pt>
                <c:pt idx="5938">
                  <c:v>0.99865964755004999</c:v>
                </c:pt>
                <c:pt idx="5939">
                  <c:v>0.98009279830975105</c:v>
                </c:pt>
                <c:pt idx="5940">
                  <c:v>0.98009279830975105</c:v>
                </c:pt>
                <c:pt idx="5941">
                  <c:v>0.97505301993331395</c:v>
                </c:pt>
                <c:pt idx="5942">
                  <c:v>0.98009279830975105</c:v>
                </c:pt>
                <c:pt idx="5943">
                  <c:v>0.98009279830975105</c:v>
                </c:pt>
                <c:pt idx="5944">
                  <c:v>0.99810606512056599</c:v>
                </c:pt>
                <c:pt idx="5945">
                  <c:v>0.98009279830975105</c:v>
                </c:pt>
                <c:pt idx="5946">
                  <c:v>0.98009279830975105</c:v>
                </c:pt>
                <c:pt idx="5947">
                  <c:v>0.99865964755004999</c:v>
                </c:pt>
                <c:pt idx="5948">
                  <c:v>0.99772892030019</c:v>
                </c:pt>
                <c:pt idx="5949">
                  <c:v>0.98009279830975105</c:v>
                </c:pt>
                <c:pt idx="5950">
                  <c:v>0.97505301993331395</c:v>
                </c:pt>
                <c:pt idx="5951">
                  <c:v>0.99977590848754005</c:v>
                </c:pt>
                <c:pt idx="5952">
                  <c:v>0.99865964755004999</c:v>
                </c:pt>
                <c:pt idx="5953">
                  <c:v>0.97505301993331395</c:v>
                </c:pt>
                <c:pt idx="5954">
                  <c:v>0.97505301993331395</c:v>
                </c:pt>
                <c:pt idx="5955">
                  <c:v>0.99865964755004999</c:v>
                </c:pt>
                <c:pt idx="5956">
                  <c:v>0.99772892030019</c:v>
                </c:pt>
                <c:pt idx="5957">
                  <c:v>0.98009279830975105</c:v>
                </c:pt>
                <c:pt idx="5958">
                  <c:v>0.99810606512056599</c:v>
                </c:pt>
                <c:pt idx="5959">
                  <c:v>0.99977590848754005</c:v>
                </c:pt>
                <c:pt idx="5960">
                  <c:v>0.99865964755004999</c:v>
                </c:pt>
                <c:pt idx="5961">
                  <c:v>0.98009279830975105</c:v>
                </c:pt>
                <c:pt idx="5962">
                  <c:v>0.99865964755004999</c:v>
                </c:pt>
                <c:pt idx="5963">
                  <c:v>0.99865964755004999</c:v>
                </c:pt>
                <c:pt idx="5964">
                  <c:v>0.99865964755004999</c:v>
                </c:pt>
                <c:pt idx="5965">
                  <c:v>0.98009279830975105</c:v>
                </c:pt>
                <c:pt idx="5966">
                  <c:v>0.98009279830975105</c:v>
                </c:pt>
                <c:pt idx="5967">
                  <c:v>0.99810606512056599</c:v>
                </c:pt>
                <c:pt idx="5968">
                  <c:v>0.99865964755004999</c:v>
                </c:pt>
                <c:pt idx="5969">
                  <c:v>0.98009279830975105</c:v>
                </c:pt>
                <c:pt idx="5970">
                  <c:v>0.97505301993331395</c:v>
                </c:pt>
                <c:pt idx="5971">
                  <c:v>0.98009279830975105</c:v>
                </c:pt>
                <c:pt idx="5972">
                  <c:v>0.99977590848754005</c:v>
                </c:pt>
                <c:pt idx="5973">
                  <c:v>0.99977590848754005</c:v>
                </c:pt>
                <c:pt idx="5974">
                  <c:v>0.99977590848754005</c:v>
                </c:pt>
                <c:pt idx="5975">
                  <c:v>0.99977590848754005</c:v>
                </c:pt>
                <c:pt idx="5976">
                  <c:v>0.99810606512056599</c:v>
                </c:pt>
                <c:pt idx="5977">
                  <c:v>0.99865964755004999</c:v>
                </c:pt>
                <c:pt idx="5978">
                  <c:v>0.99865964755004999</c:v>
                </c:pt>
                <c:pt idx="5979">
                  <c:v>0.99865964755004999</c:v>
                </c:pt>
                <c:pt idx="5980">
                  <c:v>0.99865964755004999</c:v>
                </c:pt>
                <c:pt idx="5981">
                  <c:v>0.99977590848754005</c:v>
                </c:pt>
                <c:pt idx="5982">
                  <c:v>0.99772892030019</c:v>
                </c:pt>
                <c:pt idx="5983">
                  <c:v>0.99865964755004999</c:v>
                </c:pt>
                <c:pt idx="5984">
                  <c:v>0.99865964755004999</c:v>
                </c:pt>
                <c:pt idx="5985">
                  <c:v>0.98009279830975105</c:v>
                </c:pt>
                <c:pt idx="5986">
                  <c:v>0.99865964755004999</c:v>
                </c:pt>
                <c:pt idx="5987">
                  <c:v>0.99181255835294002</c:v>
                </c:pt>
                <c:pt idx="5988">
                  <c:v>0.98009279830975105</c:v>
                </c:pt>
                <c:pt idx="5989">
                  <c:v>0.97505301993331395</c:v>
                </c:pt>
                <c:pt idx="5990">
                  <c:v>0.98009279830975105</c:v>
                </c:pt>
                <c:pt idx="5991">
                  <c:v>0.99810606512056599</c:v>
                </c:pt>
                <c:pt idx="5992">
                  <c:v>0.97505301993331395</c:v>
                </c:pt>
                <c:pt idx="5993">
                  <c:v>0.99977590848754005</c:v>
                </c:pt>
                <c:pt idx="5994">
                  <c:v>0.99865964755004999</c:v>
                </c:pt>
                <c:pt idx="5995">
                  <c:v>0.99810606512056599</c:v>
                </c:pt>
                <c:pt idx="5996">
                  <c:v>0.99810606512056599</c:v>
                </c:pt>
                <c:pt idx="5997">
                  <c:v>0.99977590848754005</c:v>
                </c:pt>
                <c:pt idx="5998">
                  <c:v>0.99810606512056599</c:v>
                </c:pt>
                <c:pt idx="5999">
                  <c:v>0.99865964755004999</c:v>
                </c:pt>
                <c:pt idx="6000">
                  <c:v>0.99810606512056599</c:v>
                </c:pt>
                <c:pt idx="6001">
                  <c:v>0.98009279830975105</c:v>
                </c:pt>
                <c:pt idx="6002">
                  <c:v>0.97505301993331395</c:v>
                </c:pt>
                <c:pt idx="6003">
                  <c:v>0.99810606512056599</c:v>
                </c:pt>
                <c:pt idx="6004">
                  <c:v>0.99810606512056599</c:v>
                </c:pt>
                <c:pt idx="6005">
                  <c:v>0.99865964755004999</c:v>
                </c:pt>
                <c:pt idx="6006">
                  <c:v>0.99772892030019</c:v>
                </c:pt>
                <c:pt idx="6007">
                  <c:v>0.99977590848754005</c:v>
                </c:pt>
                <c:pt idx="6008">
                  <c:v>0.99865964755004999</c:v>
                </c:pt>
                <c:pt idx="6009">
                  <c:v>0.99977590848754005</c:v>
                </c:pt>
                <c:pt idx="6010">
                  <c:v>0.98009279830975105</c:v>
                </c:pt>
                <c:pt idx="6011">
                  <c:v>0.99865964755004999</c:v>
                </c:pt>
                <c:pt idx="6012">
                  <c:v>0.99865964755004999</c:v>
                </c:pt>
                <c:pt idx="6013">
                  <c:v>0.99865964755004999</c:v>
                </c:pt>
                <c:pt idx="6014">
                  <c:v>0.99865964755004999</c:v>
                </c:pt>
                <c:pt idx="6015">
                  <c:v>0.97505301993331395</c:v>
                </c:pt>
                <c:pt idx="6016">
                  <c:v>0.98009279830975105</c:v>
                </c:pt>
                <c:pt idx="6017">
                  <c:v>0.98009279830975105</c:v>
                </c:pt>
                <c:pt idx="6018">
                  <c:v>0.97505301993331395</c:v>
                </c:pt>
                <c:pt idx="6019">
                  <c:v>0.97505301993331395</c:v>
                </c:pt>
                <c:pt idx="6020">
                  <c:v>0.98009279830975105</c:v>
                </c:pt>
                <c:pt idx="6021">
                  <c:v>0.99865964755004999</c:v>
                </c:pt>
                <c:pt idx="6022">
                  <c:v>0.99810606512056599</c:v>
                </c:pt>
                <c:pt idx="6023">
                  <c:v>0.99865964755004999</c:v>
                </c:pt>
                <c:pt idx="6024">
                  <c:v>0.97505301993331395</c:v>
                </c:pt>
                <c:pt idx="6025">
                  <c:v>0.98009279830975105</c:v>
                </c:pt>
                <c:pt idx="6026">
                  <c:v>0.99772892030019</c:v>
                </c:pt>
                <c:pt idx="6027">
                  <c:v>0.99865964755004999</c:v>
                </c:pt>
                <c:pt idx="6028">
                  <c:v>0.99810606512056599</c:v>
                </c:pt>
                <c:pt idx="6029">
                  <c:v>0.98009279830975105</c:v>
                </c:pt>
                <c:pt idx="6030">
                  <c:v>0.99865964755004999</c:v>
                </c:pt>
                <c:pt idx="6031">
                  <c:v>0.99865964755004999</c:v>
                </c:pt>
                <c:pt idx="6032">
                  <c:v>0.99977590848754005</c:v>
                </c:pt>
                <c:pt idx="6033">
                  <c:v>0.99865964755004999</c:v>
                </c:pt>
                <c:pt idx="6034">
                  <c:v>0.97505301993331395</c:v>
                </c:pt>
                <c:pt idx="6035">
                  <c:v>0.98009279830975105</c:v>
                </c:pt>
                <c:pt idx="6036">
                  <c:v>0.97505301993331395</c:v>
                </c:pt>
                <c:pt idx="6037">
                  <c:v>0.99865964755004999</c:v>
                </c:pt>
                <c:pt idx="6038">
                  <c:v>0.99865964755004999</c:v>
                </c:pt>
                <c:pt idx="6039">
                  <c:v>0.99810606512056599</c:v>
                </c:pt>
                <c:pt idx="6040">
                  <c:v>0.99810606512056599</c:v>
                </c:pt>
                <c:pt idx="6041">
                  <c:v>0.98009279830975105</c:v>
                </c:pt>
                <c:pt idx="6042">
                  <c:v>0.98009279830975105</c:v>
                </c:pt>
                <c:pt idx="6043">
                  <c:v>0.97505301993331395</c:v>
                </c:pt>
                <c:pt idx="6044">
                  <c:v>0.99865964755004999</c:v>
                </c:pt>
                <c:pt idx="6045">
                  <c:v>0.97505301993331395</c:v>
                </c:pt>
                <c:pt idx="6046">
                  <c:v>0.99810606512056599</c:v>
                </c:pt>
                <c:pt idx="6047">
                  <c:v>0.99865964755004999</c:v>
                </c:pt>
                <c:pt idx="6048">
                  <c:v>0.98009279830975105</c:v>
                </c:pt>
                <c:pt idx="6049">
                  <c:v>0.98009279830975105</c:v>
                </c:pt>
                <c:pt idx="6050">
                  <c:v>0.98009279830975105</c:v>
                </c:pt>
                <c:pt idx="6051">
                  <c:v>0.99865964755004999</c:v>
                </c:pt>
                <c:pt idx="6052">
                  <c:v>0.99810606512056599</c:v>
                </c:pt>
                <c:pt idx="6053">
                  <c:v>0.98009279830975105</c:v>
                </c:pt>
                <c:pt idx="6054">
                  <c:v>0.98009279830975105</c:v>
                </c:pt>
                <c:pt idx="6055">
                  <c:v>0.99865964755004999</c:v>
                </c:pt>
                <c:pt idx="6056">
                  <c:v>0.99810606512056599</c:v>
                </c:pt>
                <c:pt idx="6057">
                  <c:v>0.99865964755004999</c:v>
                </c:pt>
                <c:pt idx="6058">
                  <c:v>0.99772892030019</c:v>
                </c:pt>
                <c:pt idx="6059">
                  <c:v>0.99810606512056599</c:v>
                </c:pt>
                <c:pt idx="6060">
                  <c:v>0.99865964755004999</c:v>
                </c:pt>
                <c:pt idx="6061">
                  <c:v>0.99865964755004999</c:v>
                </c:pt>
                <c:pt idx="6062">
                  <c:v>0.97505301993331395</c:v>
                </c:pt>
                <c:pt idx="6063">
                  <c:v>0.99865964755004999</c:v>
                </c:pt>
                <c:pt idx="6064">
                  <c:v>0.98009279830975105</c:v>
                </c:pt>
                <c:pt idx="6065">
                  <c:v>0.99865964755004999</c:v>
                </c:pt>
                <c:pt idx="6066">
                  <c:v>0.99810606512056599</c:v>
                </c:pt>
                <c:pt idx="6067">
                  <c:v>0.99865964755004999</c:v>
                </c:pt>
                <c:pt idx="6068">
                  <c:v>0.97505301993331395</c:v>
                </c:pt>
                <c:pt idx="6069">
                  <c:v>0.99810606512056599</c:v>
                </c:pt>
                <c:pt idx="6070">
                  <c:v>0.99810606512056599</c:v>
                </c:pt>
                <c:pt idx="6071">
                  <c:v>0.99977590848754005</c:v>
                </c:pt>
                <c:pt idx="6072">
                  <c:v>0.98009279830975105</c:v>
                </c:pt>
                <c:pt idx="6073">
                  <c:v>0.99810606512056599</c:v>
                </c:pt>
                <c:pt idx="6074">
                  <c:v>0.99865964755004999</c:v>
                </c:pt>
                <c:pt idx="6075">
                  <c:v>0.99865964755004999</c:v>
                </c:pt>
                <c:pt idx="6076">
                  <c:v>0.99865964755004999</c:v>
                </c:pt>
                <c:pt idx="6077">
                  <c:v>0.98009279830975105</c:v>
                </c:pt>
                <c:pt idx="6078">
                  <c:v>0.99977590848754005</c:v>
                </c:pt>
                <c:pt idx="6079">
                  <c:v>0.98009279830975105</c:v>
                </c:pt>
                <c:pt idx="6080">
                  <c:v>0.99810606512056599</c:v>
                </c:pt>
                <c:pt idx="6081">
                  <c:v>0.99181255835294002</c:v>
                </c:pt>
                <c:pt idx="6082">
                  <c:v>0.99810606512056599</c:v>
                </c:pt>
                <c:pt idx="6083">
                  <c:v>0.99865964755004999</c:v>
                </c:pt>
                <c:pt idx="6084">
                  <c:v>0.98009279830975105</c:v>
                </c:pt>
                <c:pt idx="6085">
                  <c:v>0.98009279830975105</c:v>
                </c:pt>
                <c:pt idx="6086">
                  <c:v>0.99810606512056599</c:v>
                </c:pt>
                <c:pt idx="6087">
                  <c:v>0.98009279830975105</c:v>
                </c:pt>
                <c:pt idx="6088">
                  <c:v>0.99810606512056599</c:v>
                </c:pt>
                <c:pt idx="6089">
                  <c:v>0.97505301993331395</c:v>
                </c:pt>
                <c:pt idx="6090">
                  <c:v>0.98009279830975105</c:v>
                </c:pt>
                <c:pt idx="6091">
                  <c:v>0.99865964755004999</c:v>
                </c:pt>
                <c:pt idx="6092">
                  <c:v>0.97505301993331395</c:v>
                </c:pt>
                <c:pt idx="6093">
                  <c:v>0.99865964755004999</c:v>
                </c:pt>
                <c:pt idx="6094">
                  <c:v>0.98009279830975105</c:v>
                </c:pt>
                <c:pt idx="6095">
                  <c:v>0.99181255835294002</c:v>
                </c:pt>
                <c:pt idx="6096">
                  <c:v>0.98009279830975105</c:v>
                </c:pt>
                <c:pt idx="6097">
                  <c:v>0.98009279830975105</c:v>
                </c:pt>
                <c:pt idx="6098">
                  <c:v>0.99865964755004999</c:v>
                </c:pt>
                <c:pt idx="6099">
                  <c:v>0.97505301993331395</c:v>
                </c:pt>
                <c:pt idx="6100">
                  <c:v>0.99810606512056599</c:v>
                </c:pt>
                <c:pt idx="6101">
                  <c:v>0.97505301993331395</c:v>
                </c:pt>
                <c:pt idx="6102">
                  <c:v>0.99865964755004999</c:v>
                </c:pt>
                <c:pt idx="6103">
                  <c:v>0.99865964755004999</c:v>
                </c:pt>
                <c:pt idx="6104">
                  <c:v>0.99977590848754005</c:v>
                </c:pt>
                <c:pt idx="6105">
                  <c:v>0.99810606512056599</c:v>
                </c:pt>
                <c:pt idx="6106">
                  <c:v>0.99810606512056599</c:v>
                </c:pt>
                <c:pt idx="6107">
                  <c:v>0.98009279830975105</c:v>
                </c:pt>
                <c:pt idx="6108">
                  <c:v>0.99810606512056599</c:v>
                </c:pt>
                <c:pt idx="6109">
                  <c:v>0.99977590848754005</c:v>
                </c:pt>
                <c:pt idx="6110">
                  <c:v>0.99977590848754005</c:v>
                </c:pt>
                <c:pt idx="6111">
                  <c:v>0.98009279830975105</c:v>
                </c:pt>
                <c:pt idx="6112">
                  <c:v>0.97505301993331395</c:v>
                </c:pt>
                <c:pt idx="6113">
                  <c:v>0.99810606512056599</c:v>
                </c:pt>
                <c:pt idx="6114">
                  <c:v>0.99865964755004999</c:v>
                </c:pt>
                <c:pt idx="6115">
                  <c:v>0.98009279830975105</c:v>
                </c:pt>
                <c:pt idx="6116">
                  <c:v>0.99865964755004999</c:v>
                </c:pt>
                <c:pt idx="6117">
                  <c:v>0.99810606512056599</c:v>
                </c:pt>
                <c:pt idx="6118">
                  <c:v>0.98009279830975105</c:v>
                </c:pt>
                <c:pt idx="6119">
                  <c:v>0.98009279830975105</c:v>
                </c:pt>
                <c:pt idx="6120">
                  <c:v>0.99977590848754005</c:v>
                </c:pt>
                <c:pt idx="6121">
                  <c:v>0.99865964755004999</c:v>
                </c:pt>
                <c:pt idx="6122">
                  <c:v>0.99865964755004999</c:v>
                </c:pt>
                <c:pt idx="6123">
                  <c:v>0.98009279830975105</c:v>
                </c:pt>
                <c:pt idx="6124">
                  <c:v>0.99977590848754005</c:v>
                </c:pt>
                <c:pt idx="6125">
                  <c:v>0.99865964755004999</c:v>
                </c:pt>
                <c:pt idx="6126">
                  <c:v>0.99977590848754005</c:v>
                </c:pt>
                <c:pt idx="6127">
                  <c:v>0.99865964755004999</c:v>
                </c:pt>
                <c:pt idx="6128">
                  <c:v>0.99865964755004999</c:v>
                </c:pt>
                <c:pt idx="6129">
                  <c:v>0.97505301993331395</c:v>
                </c:pt>
                <c:pt idx="6130">
                  <c:v>0.98009279830975105</c:v>
                </c:pt>
                <c:pt idx="6131">
                  <c:v>0.99810606512056599</c:v>
                </c:pt>
                <c:pt idx="6132">
                  <c:v>0.98009279830975105</c:v>
                </c:pt>
                <c:pt idx="6133">
                  <c:v>0.99865964755004999</c:v>
                </c:pt>
                <c:pt idx="6134">
                  <c:v>0.99865964755004999</c:v>
                </c:pt>
                <c:pt idx="6135">
                  <c:v>0.99865964755004999</c:v>
                </c:pt>
                <c:pt idx="6136">
                  <c:v>0.99865964755004999</c:v>
                </c:pt>
                <c:pt idx="6137">
                  <c:v>0.99810606512056599</c:v>
                </c:pt>
                <c:pt idx="6138">
                  <c:v>0.99977590848754005</c:v>
                </c:pt>
                <c:pt idx="6139">
                  <c:v>0.97505301993331395</c:v>
                </c:pt>
                <c:pt idx="6140">
                  <c:v>0.99181255835294002</c:v>
                </c:pt>
                <c:pt idx="6141">
                  <c:v>0.98009279830975105</c:v>
                </c:pt>
                <c:pt idx="6142">
                  <c:v>0.98009279830975105</c:v>
                </c:pt>
                <c:pt idx="6143">
                  <c:v>0.99810606512056599</c:v>
                </c:pt>
                <c:pt idx="6144">
                  <c:v>0.99810606512056599</c:v>
                </c:pt>
                <c:pt idx="6145">
                  <c:v>0.99865964755004999</c:v>
                </c:pt>
                <c:pt idx="6146">
                  <c:v>0.99865964755004999</c:v>
                </c:pt>
                <c:pt idx="6147">
                  <c:v>0.99865964755004999</c:v>
                </c:pt>
                <c:pt idx="6148">
                  <c:v>0.98009279830975105</c:v>
                </c:pt>
                <c:pt idx="6149">
                  <c:v>0.97505301993331395</c:v>
                </c:pt>
                <c:pt idx="6150">
                  <c:v>0.98009279830975105</c:v>
                </c:pt>
                <c:pt idx="6151">
                  <c:v>0.99810606512056599</c:v>
                </c:pt>
                <c:pt idx="6152">
                  <c:v>0.97505301993331395</c:v>
                </c:pt>
                <c:pt idx="6153">
                  <c:v>0.98009279830975105</c:v>
                </c:pt>
                <c:pt idx="6154">
                  <c:v>0.99810606512056599</c:v>
                </c:pt>
                <c:pt idx="6155">
                  <c:v>0.99810606512056599</c:v>
                </c:pt>
                <c:pt idx="6156">
                  <c:v>0.99810606512056599</c:v>
                </c:pt>
                <c:pt idx="6157">
                  <c:v>0.99810606512056599</c:v>
                </c:pt>
                <c:pt idx="6158">
                  <c:v>0.99865964755004999</c:v>
                </c:pt>
                <c:pt idx="6159">
                  <c:v>0.98009279830975105</c:v>
                </c:pt>
                <c:pt idx="6160">
                  <c:v>0.98009279830975105</c:v>
                </c:pt>
                <c:pt idx="6161">
                  <c:v>0.99772892030019</c:v>
                </c:pt>
                <c:pt idx="6162">
                  <c:v>0.99865964755004999</c:v>
                </c:pt>
                <c:pt idx="6163">
                  <c:v>0.99865964755004999</c:v>
                </c:pt>
                <c:pt idx="6164">
                  <c:v>0.99865964755004999</c:v>
                </c:pt>
                <c:pt idx="6165">
                  <c:v>0.99810606512056599</c:v>
                </c:pt>
                <c:pt idx="6166">
                  <c:v>0.98009279830975105</c:v>
                </c:pt>
                <c:pt idx="6167">
                  <c:v>0.99810606512056599</c:v>
                </c:pt>
                <c:pt idx="6168">
                  <c:v>0.99977590848754005</c:v>
                </c:pt>
                <c:pt idx="6169">
                  <c:v>0.97505301993331395</c:v>
                </c:pt>
                <c:pt idx="6170">
                  <c:v>0.97505301993331395</c:v>
                </c:pt>
                <c:pt idx="6171">
                  <c:v>0.99810606512056599</c:v>
                </c:pt>
                <c:pt idx="6172">
                  <c:v>0.99810606512056599</c:v>
                </c:pt>
                <c:pt idx="6173">
                  <c:v>0.99810606512056599</c:v>
                </c:pt>
                <c:pt idx="6174">
                  <c:v>0.99810606512056599</c:v>
                </c:pt>
                <c:pt idx="6175">
                  <c:v>0.98009279830975105</c:v>
                </c:pt>
                <c:pt idx="6176">
                  <c:v>0.99977590848754005</c:v>
                </c:pt>
                <c:pt idx="6177">
                  <c:v>0.98009279830975105</c:v>
                </c:pt>
                <c:pt idx="6178">
                  <c:v>0.99181255835294002</c:v>
                </c:pt>
                <c:pt idx="6179">
                  <c:v>0.97505301993331395</c:v>
                </c:pt>
                <c:pt idx="6180">
                  <c:v>0.99865964755004999</c:v>
                </c:pt>
                <c:pt idx="6181">
                  <c:v>0.98009279830975105</c:v>
                </c:pt>
                <c:pt idx="6182">
                  <c:v>0.99865964755004999</c:v>
                </c:pt>
                <c:pt idx="6183">
                  <c:v>0.99810606512056599</c:v>
                </c:pt>
                <c:pt idx="6184">
                  <c:v>0.99977590848754005</c:v>
                </c:pt>
                <c:pt idx="6185">
                  <c:v>0.98009279830975105</c:v>
                </c:pt>
                <c:pt idx="6186">
                  <c:v>0.97505301993331395</c:v>
                </c:pt>
                <c:pt idx="6187">
                  <c:v>0.99865964755004999</c:v>
                </c:pt>
                <c:pt idx="6188">
                  <c:v>0.99865964755004999</c:v>
                </c:pt>
                <c:pt idx="6189">
                  <c:v>0.99977590848754005</c:v>
                </c:pt>
                <c:pt idx="6190">
                  <c:v>0.99977590848754005</c:v>
                </c:pt>
                <c:pt idx="6191">
                  <c:v>0.99865964755004999</c:v>
                </c:pt>
                <c:pt idx="6192">
                  <c:v>0.98009279830975105</c:v>
                </c:pt>
                <c:pt idx="6193">
                  <c:v>0.98009279830975105</c:v>
                </c:pt>
                <c:pt idx="6194">
                  <c:v>0.97505301993331395</c:v>
                </c:pt>
                <c:pt idx="6195">
                  <c:v>0.99977590848754005</c:v>
                </c:pt>
                <c:pt idx="6196">
                  <c:v>0.98009279830975105</c:v>
                </c:pt>
                <c:pt idx="6197">
                  <c:v>0.99865964755004999</c:v>
                </c:pt>
                <c:pt idx="6198">
                  <c:v>0.99810606512056599</c:v>
                </c:pt>
                <c:pt idx="6199">
                  <c:v>0.99772892030019</c:v>
                </c:pt>
                <c:pt idx="6200">
                  <c:v>0.99865964755004999</c:v>
                </c:pt>
                <c:pt idx="6201">
                  <c:v>0.98009279830975105</c:v>
                </c:pt>
                <c:pt idx="6202">
                  <c:v>0.98009279830975105</c:v>
                </c:pt>
                <c:pt idx="6203">
                  <c:v>0.98009279830975105</c:v>
                </c:pt>
                <c:pt idx="6204">
                  <c:v>0.99865964755004999</c:v>
                </c:pt>
                <c:pt idx="6205">
                  <c:v>0.99772892030019</c:v>
                </c:pt>
                <c:pt idx="6206">
                  <c:v>0.98009279830975105</c:v>
                </c:pt>
                <c:pt idx="6207">
                  <c:v>0.98009279830975105</c:v>
                </c:pt>
                <c:pt idx="6208">
                  <c:v>0.97505301993331395</c:v>
                </c:pt>
                <c:pt idx="6209">
                  <c:v>0.97505301993331395</c:v>
                </c:pt>
                <c:pt idx="6210">
                  <c:v>0.98009279830975105</c:v>
                </c:pt>
                <c:pt idx="6211">
                  <c:v>0.99810606512056599</c:v>
                </c:pt>
                <c:pt idx="6212">
                  <c:v>0.98009279830975105</c:v>
                </c:pt>
                <c:pt idx="6213">
                  <c:v>0.98009279830975105</c:v>
                </c:pt>
                <c:pt idx="6214">
                  <c:v>0.97505301993331395</c:v>
                </c:pt>
                <c:pt idx="6215">
                  <c:v>0.98009279830975105</c:v>
                </c:pt>
                <c:pt idx="6216">
                  <c:v>0.99810606512056599</c:v>
                </c:pt>
                <c:pt idx="6217">
                  <c:v>0.98009279830975105</c:v>
                </c:pt>
                <c:pt idx="6218">
                  <c:v>0.99865964755004999</c:v>
                </c:pt>
                <c:pt idx="6219">
                  <c:v>0.99810606512056599</c:v>
                </c:pt>
                <c:pt idx="6220">
                  <c:v>0.98009279830975105</c:v>
                </c:pt>
                <c:pt idx="6221">
                  <c:v>0.99865964755004999</c:v>
                </c:pt>
                <c:pt idx="6222">
                  <c:v>0.99810606512056599</c:v>
                </c:pt>
                <c:pt idx="6223">
                  <c:v>0.97505301993331395</c:v>
                </c:pt>
                <c:pt idx="6224">
                  <c:v>0.99810606512056599</c:v>
                </c:pt>
                <c:pt idx="6225">
                  <c:v>0.99865964755004999</c:v>
                </c:pt>
                <c:pt idx="6226">
                  <c:v>0.99865964755004999</c:v>
                </c:pt>
                <c:pt idx="6227">
                  <c:v>0.97505301993331395</c:v>
                </c:pt>
                <c:pt idx="6228">
                  <c:v>0.99865964755004999</c:v>
                </c:pt>
                <c:pt idx="6229">
                  <c:v>0.99865964755004999</c:v>
                </c:pt>
                <c:pt idx="6230">
                  <c:v>0.98009279830975105</c:v>
                </c:pt>
                <c:pt idx="6231">
                  <c:v>0.99810606512056599</c:v>
                </c:pt>
                <c:pt idx="6232">
                  <c:v>0.99865964755004999</c:v>
                </c:pt>
                <c:pt idx="6233">
                  <c:v>0.99865964755004999</c:v>
                </c:pt>
                <c:pt idx="6234">
                  <c:v>0.99865964755004999</c:v>
                </c:pt>
                <c:pt idx="6235">
                  <c:v>0.99810606512056599</c:v>
                </c:pt>
                <c:pt idx="6236">
                  <c:v>0.99865964755004999</c:v>
                </c:pt>
                <c:pt idx="6237">
                  <c:v>0.98009279830975105</c:v>
                </c:pt>
                <c:pt idx="6238">
                  <c:v>0.99810606512056599</c:v>
                </c:pt>
                <c:pt idx="6239">
                  <c:v>0.99865964755004999</c:v>
                </c:pt>
                <c:pt idx="6240">
                  <c:v>0.98009279830975105</c:v>
                </c:pt>
                <c:pt idx="6241">
                  <c:v>0.99865964755004999</c:v>
                </c:pt>
                <c:pt idx="6242">
                  <c:v>0.97505301993331395</c:v>
                </c:pt>
                <c:pt idx="6243">
                  <c:v>0.98009279830975105</c:v>
                </c:pt>
                <c:pt idx="6244">
                  <c:v>0.98009279830975105</c:v>
                </c:pt>
                <c:pt idx="6245">
                  <c:v>0.99977590848754005</c:v>
                </c:pt>
                <c:pt idx="6246">
                  <c:v>0.98009279830975105</c:v>
                </c:pt>
                <c:pt idx="6247">
                  <c:v>0.97505301993331395</c:v>
                </c:pt>
                <c:pt idx="6248">
                  <c:v>0.97505301993331395</c:v>
                </c:pt>
                <c:pt idx="6249">
                  <c:v>0.98009279830975105</c:v>
                </c:pt>
                <c:pt idx="6250">
                  <c:v>0.99865964755004999</c:v>
                </c:pt>
                <c:pt idx="6251">
                  <c:v>0.99810606512056599</c:v>
                </c:pt>
                <c:pt idx="6252">
                  <c:v>0.97505301993331395</c:v>
                </c:pt>
                <c:pt idx="6253">
                  <c:v>0.99977590848754005</c:v>
                </c:pt>
                <c:pt idx="6254">
                  <c:v>0.99810606512056599</c:v>
                </c:pt>
                <c:pt idx="6255">
                  <c:v>0.97505301993331395</c:v>
                </c:pt>
                <c:pt idx="6256">
                  <c:v>0.99865964755004999</c:v>
                </c:pt>
                <c:pt idx="6257">
                  <c:v>0.99810606512056599</c:v>
                </c:pt>
                <c:pt idx="6258">
                  <c:v>0.99810606512056599</c:v>
                </c:pt>
                <c:pt idx="6259">
                  <c:v>0.99772892030019</c:v>
                </c:pt>
                <c:pt idx="6260">
                  <c:v>0.99810606512056599</c:v>
                </c:pt>
                <c:pt idx="6261">
                  <c:v>0.98009279830975105</c:v>
                </c:pt>
                <c:pt idx="6262">
                  <c:v>0.98009279830975105</c:v>
                </c:pt>
                <c:pt idx="6263">
                  <c:v>0.97505301993331395</c:v>
                </c:pt>
                <c:pt idx="6264">
                  <c:v>0.97505301993331395</c:v>
                </c:pt>
                <c:pt idx="6265">
                  <c:v>0.98009279830975105</c:v>
                </c:pt>
                <c:pt idx="6266">
                  <c:v>0.99865964755004999</c:v>
                </c:pt>
                <c:pt idx="6267">
                  <c:v>0.99772892030019</c:v>
                </c:pt>
                <c:pt idx="6268">
                  <c:v>0.99977590848754005</c:v>
                </c:pt>
                <c:pt idx="6269">
                  <c:v>0.98009279830975105</c:v>
                </c:pt>
                <c:pt idx="6270">
                  <c:v>0.98009279830975105</c:v>
                </c:pt>
                <c:pt idx="6271">
                  <c:v>0.99810606512056599</c:v>
                </c:pt>
                <c:pt idx="6272">
                  <c:v>0.97505301993331395</c:v>
                </c:pt>
                <c:pt idx="6273">
                  <c:v>0.98009279830975105</c:v>
                </c:pt>
                <c:pt idx="6274">
                  <c:v>0.98009279830975105</c:v>
                </c:pt>
                <c:pt idx="6275">
                  <c:v>0.99810606512056599</c:v>
                </c:pt>
                <c:pt idx="6276">
                  <c:v>0.97505301993331395</c:v>
                </c:pt>
                <c:pt idx="6277">
                  <c:v>0.99772892030019</c:v>
                </c:pt>
                <c:pt idx="6278">
                  <c:v>0.98009279830975105</c:v>
                </c:pt>
                <c:pt idx="6279">
                  <c:v>0.98009279830975105</c:v>
                </c:pt>
                <c:pt idx="6280">
                  <c:v>0.99977590848754005</c:v>
                </c:pt>
                <c:pt idx="6281">
                  <c:v>0.98009279830975105</c:v>
                </c:pt>
                <c:pt idx="6282">
                  <c:v>0.99865964755004999</c:v>
                </c:pt>
                <c:pt idx="6283">
                  <c:v>0.97505301993331395</c:v>
                </c:pt>
                <c:pt idx="6284">
                  <c:v>0.99977590848754005</c:v>
                </c:pt>
                <c:pt idx="6285">
                  <c:v>0.98009279830975105</c:v>
                </c:pt>
                <c:pt idx="6286">
                  <c:v>0.99865964755004999</c:v>
                </c:pt>
                <c:pt idx="6287">
                  <c:v>0.97505301993331395</c:v>
                </c:pt>
                <c:pt idx="6288">
                  <c:v>0.98009279830975105</c:v>
                </c:pt>
                <c:pt idx="6289">
                  <c:v>0.98009279830975105</c:v>
                </c:pt>
                <c:pt idx="6290">
                  <c:v>0.99810606512056599</c:v>
                </c:pt>
                <c:pt idx="6291">
                  <c:v>0.97505301993331395</c:v>
                </c:pt>
                <c:pt idx="6292">
                  <c:v>0.99865964755004999</c:v>
                </c:pt>
                <c:pt idx="6293">
                  <c:v>0.99865964755004999</c:v>
                </c:pt>
                <c:pt idx="6294">
                  <c:v>0.97505301993331395</c:v>
                </c:pt>
                <c:pt idx="6295">
                  <c:v>0.98009279830975105</c:v>
                </c:pt>
                <c:pt idx="6296">
                  <c:v>0.98009279830975105</c:v>
                </c:pt>
                <c:pt idx="6297">
                  <c:v>0.97505301993331395</c:v>
                </c:pt>
                <c:pt idx="6298">
                  <c:v>0.98009279830975105</c:v>
                </c:pt>
                <c:pt idx="6299">
                  <c:v>0.98009279830975105</c:v>
                </c:pt>
                <c:pt idx="6300">
                  <c:v>0.98009279830975105</c:v>
                </c:pt>
                <c:pt idx="6301">
                  <c:v>0.99810606512056599</c:v>
                </c:pt>
                <c:pt idx="6302">
                  <c:v>0.97505301993331395</c:v>
                </c:pt>
                <c:pt idx="6303">
                  <c:v>0.99865964755004999</c:v>
                </c:pt>
                <c:pt idx="6304">
                  <c:v>0.97505301993331395</c:v>
                </c:pt>
                <c:pt idx="6305">
                  <c:v>0.98009279830975105</c:v>
                </c:pt>
                <c:pt idx="6306">
                  <c:v>0.97505301993331395</c:v>
                </c:pt>
                <c:pt idx="6307">
                  <c:v>0.98009279830975105</c:v>
                </c:pt>
                <c:pt idx="6308">
                  <c:v>0.98009279830975105</c:v>
                </c:pt>
                <c:pt idx="6309">
                  <c:v>0.99810606512056599</c:v>
                </c:pt>
                <c:pt idx="6310">
                  <c:v>0.99865964755004999</c:v>
                </c:pt>
                <c:pt idx="6311">
                  <c:v>0.99865964755004999</c:v>
                </c:pt>
                <c:pt idx="6312">
                  <c:v>0.99810606512056599</c:v>
                </c:pt>
                <c:pt idx="6313">
                  <c:v>0.97505301993331395</c:v>
                </c:pt>
                <c:pt idx="6314">
                  <c:v>0.98009279830975105</c:v>
                </c:pt>
                <c:pt idx="6315">
                  <c:v>0.99865964755004999</c:v>
                </c:pt>
                <c:pt idx="6316">
                  <c:v>0.99810606512056599</c:v>
                </c:pt>
                <c:pt idx="6317">
                  <c:v>0.99810606512056599</c:v>
                </c:pt>
                <c:pt idx="6318">
                  <c:v>0.97505301993331395</c:v>
                </c:pt>
                <c:pt idx="6319">
                  <c:v>0.99865964755004999</c:v>
                </c:pt>
                <c:pt idx="6320">
                  <c:v>0.97505301993331395</c:v>
                </c:pt>
                <c:pt idx="6321">
                  <c:v>0.99865964755004999</c:v>
                </c:pt>
                <c:pt idx="6322">
                  <c:v>0.99977590848754005</c:v>
                </c:pt>
                <c:pt idx="6323">
                  <c:v>0.98009279830975105</c:v>
                </c:pt>
                <c:pt idx="6324">
                  <c:v>0.97505301993331395</c:v>
                </c:pt>
                <c:pt idx="6325">
                  <c:v>0.99865964755004999</c:v>
                </c:pt>
                <c:pt idx="6326">
                  <c:v>0.99865964755004999</c:v>
                </c:pt>
                <c:pt idx="6327">
                  <c:v>0.98009279830975105</c:v>
                </c:pt>
                <c:pt idx="6328">
                  <c:v>0.98009279830975105</c:v>
                </c:pt>
                <c:pt idx="6329">
                  <c:v>0.97505301993331395</c:v>
                </c:pt>
                <c:pt idx="6330">
                  <c:v>0.98009279830975105</c:v>
                </c:pt>
                <c:pt idx="6331">
                  <c:v>0.99865964755004999</c:v>
                </c:pt>
                <c:pt idx="6332">
                  <c:v>0.99810606512056599</c:v>
                </c:pt>
                <c:pt idx="6333">
                  <c:v>0.99810606512056599</c:v>
                </c:pt>
                <c:pt idx="6334">
                  <c:v>0.99181255835294002</c:v>
                </c:pt>
                <c:pt idx="6335">
                  <c:v>0.97505301993331395</c:v>
                </c:pt>
                <c:pt idx="6336">
                  <c:v>0.97505301993331395</c:v>
                </c:pt>
                <c:pt idx="6337">
                  <c:v>0.99810606512056599</c:v>
                </c:pt>
                <c:pt idx="6338">
                  <c:v>0.98009279830975105</c:v>
                </c:pt>
                <c:pt idx="6339">
                  <c:v>0.99810606512056599</c:v>
                </c:pt>
                <c:pt idx="6340">
                  <c:v>0.98009279830975105</c:v>
                </c:pt>
                <c:pt idx="6341">
                  <c:v>0.99865964755004999</c:v>
                </c:pt>
                <c:pt idx="6342">
                  <c:v>0.99772892030019</c:v>
                </c:pt>
                <c:pt idx="6343">
                  <c:v>0.97505301993331395</c:v>
                </c:pt>
                <c:pt idx="6344">
                  <c:v>0.98009279830975105</c:v>
                </c:pt>
                <c:pt idx="6345">
                  <c:v>0.99977590848754005</c:v>
                </c:pt>
                <c:pt idx="6346">
                  <c:v>0.99865964755004999</c:v>
                </c:pt>
                <c:pt idx="6347">
                  <c:v>0.98009279830975105</c:v>
                </c:pt>
                <c:pt idx="6348">
                  <c:v>0.98009279830975105</c:v>
                </c:pt>
                <c:pt idx="6349">
                  <c:v>0.98009279830975105</c:v>
                </c:pt>
                <c:pt idx="6350">
                  <c:v>0.97505301993331395</c:v>
                </c:pt>
                <c:pt idx="6351">
                  <c:v>0.99865964755004999</c:v>
                </c:pt>
                <c:pt idx="6352">
                  <c:v>0.98009279830975105</c:v>
                </c:pt>
                <c:pt idx="6353">
                  <c:v>0.99865964755004999</c:v>
                </c:pt>
                <c:pt idx="6354">
                  <c:v>0.99865964755004999</c:v>
                </c:pt>
                <c:pt idx="6355">
                  <c:v>0.97505301993331395</c:v>
                </c:pt>
                <c:pt idx="6356">
                  <c:v>0.97505301993331395</c:v>
                </c:pt>
                <c:pt idx="6357">
                  <c:v>0.98009279830975105</c:v>
                </c:pt>
                <c:pt idx="6358">
                  <c:v>0.97505301993331395</c:v>
                </c:pt>
                <c:pt idx="6359">
                  <c:v>0.98009279830975105</c:v>
                </c:pt>
                <c:pt idx="6360">
                  <c:v>0.98009279830975105</c:v>
                </c:pt>
                <c:pt idx="6361">
                  <c:v>0.99865964755004999</c:v>
                </c:pt>
                <c:pt idx="6362">
                  <c:v>0.99810606512056599</c:v>
                </c:pt>
                <c:pt idx="6363">
                  <c:v>0.97505301993331395</c:v>
                </c:pt>
                <c:pt idx="6364">
                  <c:v>0.98009279830975105</c:v>
                </c:pt>
                <c:pt idx="6365">
                  <c:v>0.97505301993331395</c:v>
                </c:pt>
                <c:pt idx="6366">
                  <c:v>0.99865964755004999</c:v>
                </c:pt>
                <c:pt idx="6367">
                  <c:v>0.98009279830975105</c:v>
                </c:pt>
                <c:pt idx="6368">
                  <c:v>0.98009279830975105</c:v>
                </c:pt>
                <c:pt idx="6369">
                  <c:v>0.97505301993331395</c:v>
                </c:pt>
                <c:pt idx="6370">
                  <c:v>0.99865964755004999</c:v>
                </c:pt>
                <c:pt idx="6371">
                  <c:v>0.99810606512056599</c:v>
                </c:pt>
                <c:pt idx="6372">
                  <c:v>0.99810606512056599</c:v>
                </c:pt>
                <c:pt idx="6373">
                  <c:v>0.99810606512056599</c:v>
                </c:pt>
                <c:pt idx="6374">
                  <c:v>0.99810606512056599</c:v>
                </c:pt>
                <c:pt idx="6375">
                  <c:v>0.97505301993331395</c:v>
                </c:pt>
                <c:pt idx="6376">
                  <c:v>0.98009279830975105</c:v>
                </c:pt>
                <c:pt idx="6377">
                  <c:v>0.99865964755004999</c:v>
                </c:pt>
                <c:pt idx="6378">
                  <c:v>0.99865964755004999</c:v>
                </c:pt>
                <c:pt idx="6379">
                  <c:v>0.98009279830975105</c:v>
                </c:pt>
                <c:pt idx="6380">
                  <c:v>0.98009279830975105</c:v>
                </c:pt>
                <c:pt idx="6381">
                  <c:v>0.97505301993331395</c:v>
                </c:pt>
                <c:pt idx="6382">
                  <c:v>0.98009279830975105</c:v>
                </c:pt>
                <c:pt idx="6383">
                  <c:v>0.99865964755004999</c:v>
                </c:pt>
                <c:pt idx="6384">
                  <c:v>0.99865964755004999</c:v>
                </c:pt>
                <c:pt idx="6385">
                  <c:v>0.99977590848754005</c:v>
                </c:pt>
                <c:pt idx="6386">
                  <c:v>0.99810606512056599</c:v>
                </c:pt>
                <c:pt idx="6387">
                  <c:v>0.98009279830975105</c:v>
                </c:pt>
                <c:pt idx="6388">
                  <c:v>0.98009279830975105</c:v>
                </c:pt>
                <c:pt idx="6389">
                  <c:v>0.98009279830975105</c:v>
                </c:pt>
                <c:pt idx="6390">
                  <c:v>0.99865964755004999</c:v>
                </c:pt>
                <c:pt idx="6391">
                  <c:v>0.99977590848754005</c:v>
                </c:pt>
                <c:pt idx="6392">
                  <c:v>0.98009279830975105</c:v>
                </c:pt>
                <c:pt idx="6393">
                  <c:v>0.99977590848754005</c:v>
                </c:pt>
                <c:pt idx="6394">
                  <c:v>0.98009279830975105</c:v>
                </c:pt>
                <c:pt idx="6395">
                  <c:v>0.98009279830975105</c:v>
                </c:pt>
                <c:pt idx="6396">
                  <c:v>0.99772892030019</c:v>
                </c:pt>
                <c:pt idx="6397">
                  <c:v>0.98009279830975105</c:v>
                </c:pt>
                <c:pt idx="6398">
                  <c:v>0.98009279830975105</c:v>
                </c:pt>
                <c:pt idx="6399">
                  <c:v>0.99977590848754005</c:v>
                </c:pt>
                <c:pt idx="6400">
                  <c:v>0.98009279830975105</c:v>
                </c:pt>
                <c:pt idx="6401">
                  <c:v>0.97505301993331395</c:v>
                </c:pt>
                <c:pt idx="6402">
                  <c:v>0.98009279830975105</c:v>
                </c:pt>
                <c:pt idx="6403">
                  <c:v>0.99865964755004999</c:v>
                </c:pt>
                <c:pt idx="6404">
                  <c:v>0.99810606512056599</c:v>
                </c:pt>
                <c:pt idx="6405">
                  <c:v>0.99865964755004999</c:v>
                </c:pt>
                <c:pt idx="6406">
                  <c:v>0.98009279830975105</c:v>
                </c:pt>
                <c:pt idx="6407">
                  <c:v>0.97505301993331395</c:v>
                </c:pt>
                <c:pt idx="6408">
                  <c:v>0.97505301993331395</c:v>
                </c:pt>
                <c:pt idx="6409">
                  <c:v>0.98009279830975105</c:v>
                </c:pt>
                <c:pt idx="6410">
                  <c:v>0.99977590848754005</c:v>
                </c:pt>
                <c:pt idx="6411">
                  <c:v>0.97505301993331395</c:v>
                </c:pt>
                <c:pt idx="6412">
                  <c:v>0.99810606512056599</c:v>
                </c:pt>
                <c:pt idx="6413">
                  <c:v>0.97505301993331395</c:v>
                </c:pt>
                <c:pt idx="6414">
                  <c:v>0.99810606512056599</c:v>
                </c:pt>
                <c:pt idx="6415">
                  <c:v>0.98009279830975105</c:v>
                </c:pt>
                <c:pt idx="6416">
                  <c:v>0.98009279830975105</c:v>
                </c:pt>
                <c:pt idx="6417">
                  <c:v>0.99772892030019</c:v>
                </c:pt>
                <c:pt idx="6418">
                  <c:v>0.99810606512056599</c:v>
                </c:pt>
                <c:pt idx="6419">
                  <c:v>0.99865964755004999</c:v>
                </c:pt>
                <c:pt idx="6420">
                  <c:v>0.98009279830975105</c:v>
                </c:pt>
                <c:pt idx="6421">
                  <c:v>0.99865964755004999</c:v>
                </c:pt>
                <c:pt idx="6422">
                  <c:v>0.99977590848754005</c:v>
                </c:pt>
                <c:pt idx="6423">
                  <c:v>0.99977590848754005</c:v>
                </c:pt>
                <c:pt idx="6424">
                  <c:v>0.99865964755004999</c:v>
                </c:pt>
                <c:pt idx="6425">
                  <c:v>0.99977590848754005</c:v>
                </c:pt>
                <c:pt idx="6426">
                  <c:v>0.97505301993331395</c:v>
                </c:pt>
                <c:pt idx="6427">
                  <c:v>0.97505301993331395</c:v>
                </c:pt>
                <c:pt idx="6428">
                  <c:v>0.99977590848754005</c:v>
                </c:pt>
                <c:pt idx="6429">
                  <c:v>0.99977590848754005</c:v>
                </c:pt>
                <c:pt idx="6430">
                  <c:v>0.99865964755004999</c:v>
                </c:pt>
                <c:pt idx="6431">
                  <c:v>0.98009279830975105</c:v>
                </c:pt>
                <c:pt idx="6432">
                  <c:v>0.99977590848754005</c:v>
                </c:pt>
                <c:pt idx="6433">
                  <c:v>0.99865964755004999</c:v>
                </c:pt>
                <c:pt idx="6434">
                  <c:v>0.98009279830975105</c:v>
                </c:pt>
                <c:pt idx="6435">
                  <c:v>0.98009279830975105</c:v>
                </c:pt>
                <c:pt idx="6436">
                  <c:v>0.97505301993331395</c:v>
                </c:pt>
                <c:pt idx="6437">
                  <c:v>0.99865964755004999</c:v>
                </c:pt>
                <c:pt idx="6438">
                  <c:v>0.99810606512056599</c:v>
                </c:pt>
                <c:pt idx="6439">
                  <c:v>0.97505301993331395</c:v>
                </c:pt>
                <c:pt idx="6440">
                  <c:v>0.99810606512056599</c:v>
                </c:pt>
                <c:pt idx="6441">
                  <c:v>0.98009279830975105</c:v>
                </c:pt>
                <c:pt idx="6442">
                  <c:v>0.99865964755004999</c:v>
                </c:pt>
                <c:pt idx="6443">
                  <c:v>0.99865964755004999</c:v>
                </c:pt>
                <c:pt idx="6444">
                  <c:v>0.98009279830975105</c:v>
                </c:pt>
                <c:pt idx="6445">
                  <c:v>0.99810606512056599</c:v>
                </c:pt>
                <c:pt idx="6446">
                  <c:v>0.99977590848754005</c:v>
                </c:pt>
                <c:pt idx="6447">
                  <c:v>0.99865964755004999</c:v>
                </c:pt>
                <c:pt idx="6448">
                  <c:v>0.99810606512056599</c:v>
                </c:pt>
                <c:pt idx="6449">
                  <c:v>0.99865964755004999</c:v>
                </c:pt>
                <c:pt idx="6450">
                  <c:v>0.99772892030019</c:v>
                </c:pt>
                <c:pt idx="6451">
                  <c:v>0.99865964755004999</c:v>
                </c:pt>
                <c:pt idx="6452">
                  <c:v>0.98009279830975105</c:v>
                </c:pt>
                <c:pt idx="6453">
                  <c:v>0.99810606512056599</c:v>
                </c:pt>
                <c:pt idx="6454">
                  <c:v>0.98009279830975105</c:v>
                </c:pt>
                <c:pt idx="6455">
                  <c:v>0.99865964755004999</c:v>
                </c:pt>
                <c:pt idx="6456">
                  <c:v>0.99810606512056599</c:v>
                </c:pt>
                <c:pt idx="6457">
                  <c:v>0.99865964755004999</c:v>
                </c:pt>
                <c:pt idx="6458">
                  <c:v>0.99810606512056599</c:v>
                </c:pt>
                <c:pt idx="6459">
                  <c:v>0.99977590848754005</c:v>
                </c:pt>
                <c:pt idx="6460">
                  <c:v>0.98009279830975105</c:v>
                </c:pt>
                <c:pt idx="6461">
                  <c:v>0.99865964755004999</c:v>
                </c:pt>
                <c:pt idx="6462">
                  <c:v>0.98009279830975105</c:v>
                </c:pt>
                <c:pt idx="6463">
                  <c:v>0.99865964755004999</c:v>
                </c:pt>
                <c:pt idx="6464">
                  <c:v>0.99865964755004999</c:v>
                </c:pt>
                <c:pt idx="6465">
                  <c:v>0.99977590848754005</c:v>
                </c:pt>
                <c:pt idx="6466">
                  <c:v>0.98009279830975105</c:v>
                </c:pt>
                <c:pt idx="6467">
                  <c:v>0.99977590848754005</c:v>
                </c:pt>
                <c:pt idx="6468">
                  <c:v>0.98009279830975105</c:v>
                </c:pt>
                <c:pt idx="6469">
                  <c:v>0.99865964755004999</c:v>
                </c:pt>
                <c:pt idx="6470">
                  <c:v>0.97505301993331395</c:v>
                </c:pt>
                <c:pt idx="6471">
                  <c:v>0.98009279830975105</c:v>
                </c:pt>
                <c:pt idx="6472">
                  <c:v>0.99977590848754005</c:v>
                </c:pt>
                <c:pt idx="6473">
                  <c:v>0.99977590848754005</c:v>
                </c:pt>
                <c:pt idx="6474">
                  <c:v>0.99865964755004999</c:v>
                </c:pt>
                <c:pt idx="6475">
                  <c:v>0.99181255835294002</c:v>
                </c:pt>
                <c:pt idx="6476">
                  <c:v>0.98009279830975105</c:v>
                </c:pt>
                <c:pt idx="6477">
                  <c:v>0.97505301993331395</c:v>
                </c:pt>
                <c:pt idx="6478">
                  <c:v>0.99810606512056599</c:v>
                </c:pt>
                <c:pt idx="6479">
                  <c:v>0.99977590848754005</c:v>
                </c:pt>
                <c:pt idx="6480">
                  <c:v>0.99977590848754005</c:v>
                </c:pt>
                <c:pt idx="6481">
                  <c:v>0.99865964755004999</c:v>
                </c:pt>
                <c:pt idx="6482">
                  <c:v>0.97505301993331395</c:v>
                </c:pt>
                <c:pt idx="6483">
                  <c:v>0.99977590848754005</c:v>
                </c:pt>
                <c:pt idx="6484">
                  <c:v>0.99810606512056599</c:v>
                </c:pt>
                <c:pt idx="6485">
                  <c:v>0.98009279830975105</c:v>
                </c:pt>
                <c:pt idx="6486">
                  <c:v>0.98009279830975105</c:v>
                </c:pt>
                <c:pt idx="6487">
                  <c:v>0.98009279830975105</c:v>
                </c:pt>
                <c:pt idx="6488">
                  <c:v>0.98009279830975105</c:v>
                </c:pt>
                <c:pt idx="6489">
                  <c:v>0.99865964755004999</c:v>
                </c:pt>
                <c:pt idx="6490">
                  <c:v>0.99810606512056599</c:v>
                </c:pt>
                <c:pt idx="6491">
                  <c:v>0.97505301993331395</c:v>
                </c:pt>
                <c:pt idx="6492">
                  <c:v>0.99865964755004999</c:v>
                </c:pt>
                <c:pt idx="6493">
                  <c:v>0.99772892030019</c:v>
                </c:pt>
                <c:pt idx="6494">
                  <c:v>0.99865964755004999</c:v>
                </c:pt>
                <c:pt idx="6495">
                  <c:v>0.99865964755004999</c:v>
                </c:pt>
                <c:pt idx="6496">
                  <c:v>0.99977590848754005</c:v>
                </c:pt>
                <c:pt idx="6497">
                  <c:v>0.99977590848754005</c:v>
                </c:pt>
                <c:pt idx="6498">
                  <c:v>0.99977590848754005</c:v>
                </c:pt>
                <c:pt idx="6499">
                  <c:v>0.99865964755004999</c:v>
                </c:pt>
                <c:pt idx="6500">
                  <c:v>0.98009279830975105</c:v>
                </c:pt>
                <c:pt idx="6501">
                  <c:v>0.99810606512056599</c:v>
                </c:pt>
                <c:pt idx="6502">
                  <c:v>0.99810606512056599</c:v>
                </c:pt>
                <c:pt idx="6503">
                  <c:v>0.99865964755004999</c:v>
                </c:pt>
                <c:pt idx="6504">
                  <c:v>0.99865964755004999</c:v>
                </c:pt>
                <c:pt idx="6505">
                  <c:v>0.97505301993331395</c:v>
                </c:pt>
                <c:pt idx="6506">
                  <c:v>0.99977590848754005</c:v>
                </c:pt>
                <c:pt idx="6507">
                  <c:v>0.99865964755004999</c:v>
                </c:pt>
                <c:pt idx="6508">
                  <c:v>0.99865964755004999</c:v>
                </c:pt>
                <c:pt idx="6509">
                  <c:v>0.99977590848754005</c:v>
                </c:pt>
                <c:pt idx="6510">
                  <c:v>0.97505301993331395</c:v>
                </c:pt>
                <c:pt idx="6511">
                  <c:v>0.99181255835294002</c:v>
                </c:pt>
                <c:pt idx="6512">
                  <c:v>0.98009279830975105</c:v>
                </c:pt>
                <c:pt idx="6513">
                  <c:v>0.99865964755004999</c:v>
                </c:pt>
                <c:pt idx="6514">
                  <c:v>0.98009279830975105</c:v>
                </c:pt>
                <c:pt idx="6515">
                  <c:v>0.99865964755004999</c:v>
                </c:pt>
                <c:pt idx="6516">
                  <c:v>0.99810606512056599</c:v>
                </c:pt>
                <c:pt idx="6517">
                  <c:v>0.98009279830975105</c:v>
                </c:pt>
                <c:pt idx="6518">
                  <c:v>0.98009279830975105</c:v>
                </c:pt>
                <c:pt idx="6519">
                  <c:v>0.99181255835294002</c:v>
                </c:pt>
                <c:pt idx="6520">
                  <c:v>0.98009279830975105</c:v>
                </c:pt>
                <c:pt idx="6521">
                  <c:v>0.98009279830975105</c:v>
                </c:pt>
                <c:pt idx="6522">
                  <c:v>0.98009279830975105</c:v>
                </c:pt>
                <c:pt idx="6523">
                  <c:v>0.99865964755004999</c:v>
                </c:pt>
                <c:pt idx="6524">
                  <c:v>0.97505301993331395</c:v>
                </c:pt>
                <c:pt idx="6525">
                  <c:v>0.99865964755004999</c:v>
                </c:pt>
                <c:pt idx="6526">
                  <c:v>0.99977590848754005</c:v>
                </c:pt>
                <c:pt idx="6527">
                  <c:v>0.98009279830975105</c:v>
                </c:pt>
                <c:pt idx="6528">
                  <c:v>0.98009279830975105</c:v>
                </c:pt>
                <c:pt idx="6529">
                  <c:v>0.99810606512056599</c:v>
                </c:pt>
                <c:pt idx="6530">
                  <c:v>0.98009279830975105</c:v>
                </c:pt>
                <c:pt idx="6531">
                  <c:v>0.99977590848754005</c:v>
                </c:pt>
                <c:pt idx="6532">
                  <c:v>0.99810606512056599</c:v>
                </c:pt>
                <c:pt idx="6533">
                  <c:v>0.99865964755004999</c:v>
                </c:pt>
                <c:pt idx="6534">
                  <c:v>0.98009279830975105</c:v>
                </c:pt>
                <c:pt idx="6535">
                  <c:v>0.99865964755004999</c:v>
                </c:pt>
                <c:pt idx="6536">
                  <c:v>0.99810606512056599</c:v>
                </c:pt>
                <c:pt idx="6537">
                  <c:v>0.99810606512056599</c:v>
                </c:pt>
                <c:pt idx="6538">
                  <c:v>0.99810606512056599</c:v>
                </c:pt>
                <c:pt idx="6539">
                  <c:v>0.97505301993331395</c:v>
                </c:pt>
                <c:pt idx="6540">
                  <c:v>0.99977590848754005</c:v>
                </c:pt>
                <c:pt idx="6541">
                  <c:v>0.99977590848754005</c:v>
                </c:pt>
                <c:pt idx="6542">
                  <c:v>0.99977590848754005</c:v>
                </c:pt>
                <c:pt idx="6543">
                  <c:v>0.98009279830975105</c:v>
                </c:pt>
                <c:pt idx="6544">
                  <c:v>0.99865964755004999</c:v>
                </c:pt>
                <c:pt idx="6545">
                  <c:v>0.99977590848754005</c:v>
                </c:pt>
                <c:pt idx="6546">
                  <c:v>0.97505301993331395</c:v>
                </c:pt>
                <c:pt idx="6547">
                  <c:v>0.98009279830975105</c:v>
                </c:pt>
                <c:pt idx="6548">
                  <c:v>0.98009279830975105</c:v>
                </c:pt>
                <c:pt idx="6549">
                  <c:v>0.98009279830975105</c:v>
                </c:pt>
                <c:pt idx="6550">
                  <c:v>0.98009279830975105</c:v>
                </c:pt>
                <c:pt idx="6551">
                  <c:v>0.99977590848754005</c:v>
                </c:pt>
                <c:pt idx="6552">
                  <c:v>0.97505301993331395</c:v>
                </c:pt>
                <c:pt idx="6553">
                  <c:v>0.99810606512056599</c:v>
                </c:pt>
                <c:pt idx="6554">
                  <c:v>0.98009279830975105</c:v>
                </c:pt>
                <c:pt idx="6555">
                  <c:v>0.98009279830975105</c:v>
                </c:pt>
                <c:pt idx="6556">
                  <c:v>0.97505301993331395</c:v>
                </c:pt>
                <c:pt idx="6557">
                  <c:v>0.99810606512056599</c:v>
                </c:pt>
                <c:pt idx="6558">
                  <c:v>0.99865964755004999</c:v>
                </c:pt>
                <c:pt idx="6559">
                  <c:v>0.99865964755004999</c:v>
                </c:pt>
                <c:pt idx="6560">
                  <c:v>0.99810606512056599</c:v>
                </c:pt>
                <c:pt idx="6561">
                  <c:v>0.98009279830975105</c:v>
                </c:pt>
                <c:pt idx="6562">
                  <c:v>0.98009279830975105</c:v>
                </c:pt>
                <c:pt idx="6563">
                  <c:v>0.98009279830975105</c:v>
                </c:pt>
                <c:pt idx="6564">
                  <c:v>0.99865964755004999</c:v>
                </c:pt>
                <c:pt idx="6565">
                  <c:v>0.99865964755004999</c:v>
                </c:pt>
                <c:pt idx="6566">
                  <c:v>0.99181255835294002</c:v>
                </c:pt>
                <c:pt idx="6567">
                  <c:v>0.99977590848754005</c:v>
                </c:pt>
                <c:pt idx="6568">
                  <c:v>0.99865964755004999</c:v>
                </c:pt>
                <c:pt idx="6569">
                  <c:v>0.97505301993331395</c:v>
                </c:pt>
                <c:pt idx="6570">
                  <c:v>0.99977590848754005</c:v>
                </c:pt>
                <c:pt idx="6571">
                  <c:v>0.98009279830975105</c:v>
                </c:pt>
                <c:pt idx="6572">
                  <c:v>0.98009279830975105</c:v>
                </c:pt>
                <c:pt idx="6573">
                  <c:v>0.97505301993331395</c:v>
                </c:pt>
                <c:pt idx="6574">
                  <c:v>0.99865964755004999</c:v>
                </c:pt>
                <c:pt idx="6575">
                  <c:v>0.97505301993331395</c:v>
                </c:pt>
                <c:pt idx="6576">
                  <c:v>0.99865964755004999</c:v>
                </c:pt>
                <c:pt idx="6577">
                  <c:v>0.99810606512056599</c:v>
                </c:pt>
                <c:pt idx="6578">
                  <c:v>0.99865964755004999</c:v>
                </c:pt>
                <c:pt idx="6579">
                  <c:v>0.98009279830975105</c:v>
                </c:pt>
                <c:pt idx="6580">
                  <c:v>0.99865964755004999</c:v>
                </c:pt>
                <c:pt idx="6581">
                  <c:v>0.99977590848754005</c:v>
                </c:pt>
                <c:pt idx="6582">
                  <c:v>0.99865964755004999</c:v>
                </c:pt>
                <c:pt idx="6583">
                  <c:v>0.97505301993331395</c:v>
                </c:pt>
                <c:pt idx="6584">
                  <c:v>0.98009279830975105</c:v>
                </c:pt>
                <c:pt idx="6585">
                  <c:v>0.99865964755004999</c:v>
                </c:pt>
                <c:pt idx="6586">
                  <c:v>0.98009279830975105</c:v>
                </c:pt>
                <c:pt idx="6587">
                  <c:v>0.98009279830975105</c:v>
                </c:pt>
                <c:pt idx="6588">
                  <c:v>0.99810606512056599</c:v>
                </c:pt>
                <c:pt idx="6589">
                  <c:v>0.97505301993331395</c:v>
                </c:pt>
                <c:pt idx="6590">
                  <c:v>0.99865964755004999</c:v>
                </c:pt>
                <c:pt idx="6591">
                  <c:v>0.99181255835294002</c:v>
                </c:pt>
                <c:pt idx="6592">
                  <c:v>0.98009279830975105</c:v>
                </c:pt>
                <c:pt idx="6593">
                  <c:v>0.99865964755004999</c:v>
                </c:pt>
                <c:pt idx="6594">
                  <c:v>0.97505301993331395</c:v>
                </c:pt>
                <c:pt idx="6595">
                  <c:v>0.98009279830975105</c:v>
                </c:pt>
                <c:pt idx="6596">
                  <c:v>0.99810606512056599</c:v>
                </c:pt>
                <c:pt idx="6597">
                  <c:v>0.99810606512056599</c:v>
                </c:pt>
                <c:pt idx="6598">
                  <c:v>0.98009279830975105</c:v>
                </c:pt>
                <c:pt idx="6599">
                  <c:v>0.98009279830975105</c:v>
                </c:pt>
                <c:pt idx="6600">
                  <c:v>0.98009279830975105</c:v>
                </c:pt>
                <c:pt idx="6601">
                  <c:v>0.98009279830975105</c:v>
                </c:pt>
                <c:pt idx="6602">
                  <c:v>0.99810606512056599</c:v>
                </c:pt>
                <c:pt idx="6603">
                  <c:v>0.97505301993331395</c:v>
                </c:pt>
                <c:pt idx="6604">
                  <c:v>0.97505301993331395</c:v>
                </c:pt>
                <c:pt idx="6605">
                  <c:v>0.99865964755004999</c:v>
                </c:pt>
                <c:pt idx="6606">
                  <c:v>0.99772892030019</c:v>
                </c:pt>
                <c:pt idx="6607">
                  <c:v>0.98009279830975105</c:v>
                </c:pt>
                <c:pt idx="6608">
                  <c:v>0.99865964755004999</c:v>
                </c:pt>
                <c:pt idx="6609">
                  <c:v>0.99810606512056599</c:v>
                </c:pt>
                <c:pt idx="6610">
                  <c:v>0.97505301993331395</c:v>
                </c:pt>
                <c:pt idx="6611">
                  <c:v>0.99865964755004999</c:v>
                </c:pt>
                <c:pt idx="6612">
                  <c:v>0.99810606512056599</c:v>
                </c:pt>
                <c:pt idx="6613">
                  <c:v>0.99810606512056599</c:v>
                </c:pt>
                <c:pt idx="6614">
                  <c:v>0.97505301993331395</c:v>
                </c:pt>
                <c:pt idx="6615">
                  <c:v>0.99977590848754005</c:v>
                </c:pt>
                <c:pt idx="6616">
                  <c:v>0.98009279830975105</c:v>
                </c:pt>
                <c:pt idx="6617">
                  <c:v>0.99810606512056599</c:v>
                </c:pt>
                <c:pt idx="6618">
                  <c:v>0.99810606512056599</c:v>
                </c:pt>
                <c:pt idx="6619">
                  <c:v>0.98009279830975105</c:v>
                </c:pt>
                <c:pt idx="6620">
                  <c:v>0.99772892030019</c:v>
                </c:pt>
                <c:pt idx="6621">
                  <c:v>0.98009279830975105</c:v>
                </c:pt>
                <c:pt idx="6622">
                  <c:v>0.99810606512056599</c:v>
                </c:pt>
                <c:pt idx="6623">
                  <c:v>0.97505301993331395</c:v>
                </c:pt>
                <c:pt idx="6624">
                  <c:v>0.97505301993331395</c:v>
                </c:pt>
                <c:pt idx="6625">
                  <c:v>0.97505301993331395</c:v>
                </c:pt>
                <c:pt idx="6626">
                  <c:v>0.99977590848754005</c:v>
                </c:pt>
                <c:pt idx="6627">
                  <c:v>0.98009279830975105</c:v>
                </c:pt>
                <c:pt idx="6628">
                  <c:v>0.99865964755004999</c:v>
                </c:pt>
                <c:pt idx="6629">
                  <c:v>0.99810606512056599</c:v>
                </c:pt>
                <c:pt idx="6630">
                  <c:v>0.98009279830975105</c:v>
                </c:pt>
                <c:pt idx="6631">
                  <c:v>0.99977590848754005</c:v>
                </c:pt>
                <c:pt idx="6632">
                  <c:v>0.99810606512056599</c:v>
                </c:pt>
                <c:pt idx="6633">
                  <c:v>0.99810606512056599</c:v>
                </c:pt>
                <c:pt idx="6634">
                  <c:v>0.99810606512056599</c:v>
                </c:pt>
                <c:pt idx="6635">
                  <c:v>0.99810606512056599</c:v>
                </c:pt>
                <c:pt idx="6636">
                  <c:v>0.99865964755004999</c:v>
                </c:pt>
                <c:pt idx="6637">
                  <c:v>0.98009279830975105</c:v>
                </c:pt>
                <c:pt idx="6638">
                  <c:v>0.99865964755004999</c:v>
                </c:pt>
                <c:pt idx="6639">
                  <c:v>0.99865964755004999</c:v>
                </c:pt>
                <c:pt idx="6640">
                  <c:v>0.99977590848754005</c:v>
                </c:pt>
                <c:pt idx="6641">
                  <c:v>0.98009279830975105</c:v>
                </c:pt>
                <c:pt idx="6642">
                  <c:v>0.99810606512056599</c:v>
                </c:pt>
                <c:pt idx="6643">
                  <c:v>0.99865964755004999</c:v>
                </c:pt>
                <c:pt idx="6644">
                  <c:v>0.99810606512056599</c:v>
                </c:pt>
                <c:pt idx="6645">
                  <c:v>0.99810606512056599</c:v>
                </c:pt>
                <c:pt idx="6646">
                  <c:v>0.98009279830975105</c:v>
                </c:pt>
                <c:pt idx="6647">
                  <c:v>0.99977590848754005</c:v>
                </c:pt>
                <c:pt idx="6648">
                  <c:v>0.99977590848754005</c:v>
                </c:pt>
                <c:pt idx="6649">
                  <c:v>0.99865964755004999</c:v>
                </c:pt>
                <c:pt idx="6650">
                  <c:v>0.99865964755004999</c:v>
                </c:pt>
                <c:pt idx="6651">
                  <c:v>0.99977590848754005</c:v>
                </c:pt>
                <c:pt idx="6652">
                  <c:v>0.98009279830975105</c:v>
                </c:pt>
                <c:pt idx="6653">
                  <c:v>0.98009279830975105</c:v>
                </c:pt>
                <c:pt idx="6654">
                  <c:v>0.99865964755004999</c:v>
                </c:pt>
                <c:pt idx="6655">
                  <c:v>0.99865964755004999</c:v>
                </c:pt>
                <c:pt idx="6656">
                  <c:v>0.99810606512056599</c:v>
                </c:pt>
                <c:pt idx="6657">
                  <c:v>0.99977590848754005</c:v>
                </c:pt>
                <c:pt idx="6658">
                  <c:v>0.99865964755004999</c:v>
                </c:pt>
                <c:pt idx="6659">
                  <c:v>0.99865964755004999</c:v>
                </c:pt>
                <c:pt idx="6660">
                  <c:v>0.99181255835294002</c:v>
                </c:pt>
                <c:pt idx="6661">
                  <c:v>0.97505301993331395</c:v>
                </c:pt>
                <c:pt idx="6662">
                  <c:v>0.98009279830975105</c:v>
                </c:pt>
                <c:pt idx="6663">
                  <c:v>0.99810606512056599</c:v>
                </c:pt>
                <c:pt idx="6664">
                  <c:v>0.98009279830975105</c:v>
                </c:pt>
                <c:pt idx="6665">
                  <c:v>0.99810606512056599</c:v>
                </c:pt>
                <c:pt idx="6666">
                  <c:v>0.99810606512056599</c:v>
                </c:pt>
                <c:pt idx="6667">
                  <c:v>0.98009279830975105</c:v>
                </c:pt>
                <c:pt idx="6668">
                  <c:v>0.99865964755004999</c:v>
                </c:pt>
                <c:pt idx="6669">
                  <c:v>0.98009279830975105</c:v>
                </c:pt>
                <c:pt idx="6670">
                  <c:v>0.99810606512056599</c:v>
                </c:pt>
                <c:pt idx="6671">
                  <c:v>0.98009279830975105</c:v>
                </c:pt>
                <c:pt idx="6672">
                  <c:v>0.99977590848754005</c:v>
                </c:pt>
                <c:pt idx="6673">
                  <c:v>0.98009279830975105</c:v>
                </c:pt>
                <c:pt idx="6674">
                  <c:v>0.98009279830975105</c:v>
                </c:pt>
                <c:pt idx="6675">
                  <c:v>0.97505301993331395</c:v>
                </c:pt>
                <c:pt idx="6676">
                  <c:v>0.99865964755004999</c:v>
                </c:pt>
                <c:pt idx="6677">
                  <c:v>0.98009279830975105</c:v>
                </c:pt>
                <c:pt idx="6678">
                  <c:v>0.98009279830975105</c:v>
                </c:pt>
                <c:pt idx="6679">
                  <c:v>0.99977590848754005</c:v>
                </c:pt>
                <c:pt idx="6680">
                  <c:v>0.99865964755004999</c:v>
                </c:pt>
                <c:pt idx="6681">
                  <c:v>0.99772892030019</c:v>
                </c:pt>
                <c:pt idx="6682">
                  <c:v>0.99977590848754005</c:v>
                </c:pt>
                <c:pt idx="6683">
                  <c:v>0.99977590848754005</c:v>
                </c:pt>
                <c:pt idx="6684">
                  <c:v>0.99772892030019</c:v>
                </c:pt>
                <c:pt idx="6685">
                  <c:v>0.99865964755004999</c:v>
                </c:pt>
                <c:pt idx="6686">
                  <c:v>0.98009279830975105</c:v>
                </c:pt>
                <c:pt idx="6687">
                  <c:v>0.99865964755004999</c:v>
                </c:pt>
                <c:pt idx="6688">
                  <c:v>0.98009279830975105</c:v>
                </c:pt>
                <c:pt idx="6689">
                  <c:v>0.99865964755004999</c:v>
                </c:pt>
                <c:pt idx="6690">
                  <c:v>0.99865964755004999</c:v>
                </c:pt>
                <c:pt idx="6691">
                  <c:v>0.99977590848754005</c:v>
                </c:pt>
                <c:pt idx="6692">
                  <c:v>0.99865964755004999</c:v>
                </c:pt>
                <c:pt idx="6693">
                  <c:v>0.99772892030019</c:v>
                </c:pt>
                <c:pt idx="6694">
                  <c:v>0.99865964755004999</c:v>
                </c:pt>
                <c:pt idx="6695">
                  <c:v>0.99865964755004999</c:v>
                </c:pt>
                <c:pt idx="6696">
                  <c:v>0.99810606512056599</c:v>
                </c:pt>
                <c:pt idx="6697">
                  <c:v>0.97505301993331395</c:v>
                </c:pt>
                <c:pt idx="6698">
                  <c:v>0.99977590848754005</c:v>
                </c:pt>
                <c:pt idx="6699">
                  <c:v>0.99865964755004999</c:v>
                </c:pt>
                <c:pt idx="6700">
                  <c:v>0.98009279830975105</c:v>
                </c:pt>
                <c:pt idx="6701">
                  <c:v>0.99977590848754005</c:v>
                </c:pt>
                <c:pt idx="6702">
                  <c:v>0.99977590848754005</c:v>
                </c:pt>
                <c:pt idx="6703">
                  <c:v>0.99865964755004999</c:v>
                </c:pt>
                <c:pt idx="6704">
                  <c:v>0.97505301993331395</c:v>
                </c:pt>
                <c:pt idx="6705">
                  <c:v>0.99865964755004999</c:v>
                </c:pt>
                <c:pt idx="6706">
                  <c:v>0.98009279830975105</c:v>
                </c:pt>
                <c:pt idx="6707">
                  <c:v>0.99865964755004999</c:v>
                </c:pt>
                <c:pt idx="6708">
                  <c:v>0.98009279830975105</c:v>
                </c:pt>
                <c:pt idx="6709">
                  <c:v>0.98009279830975105</c:v>
                </c:pt>
                <c:pt idx="6710">
                  <c:v>0.99865964755004999</c:v>
                </c:pt>
                <c:pt idx="6711">
                  <c:v>0.99865964755004999</c:v>
                </c:pt>
                <c:pt idx="6712">
                  <c:v>0.99810606512056599</c:v>
                </c:pt>
                <c:pt idx="6713">
                  <c:v>0.99810606512056599</c:v>
                </c:pt>
                <c:pt idx="6714">
                  <c:v>0.97505301993331395</c:v>
                </c:pt>
                <c:pt idx="6715">
                  <c:v>0.99865964755004999</c:v>
                </c:pt>
                <c:pt idx="6716">
                  <c:v>0.98009279830975105</c:v>
                </c:pt>
                <c:pt idx="6717">
                  <c:v>0.99977590848754005</c:v>
                </c:pt>
                <c:pt idx="6718">
                  <c:v>0.98009279830975105</c:v>
                </c:pt>
                <c:pt idx="6719">
                  <c:v>0.99810606512056599</c:v>
                </c:pt>
                <c:pt idx="6720">
                  <c:v>0.99977590848754005</c:v>
                </c:pt>
                <c:pt idx="6721">
                  <c:v>0.99865964755004999</c:v>
                </c:pt>
                <c:pt idx="6722">
                  <c:v>0.99865964755004999</c:v>
                </c:pt>
                <c:pt idx="6723">
                  <c:v>0.98009279830975105</c:v>
                </c:pt>
                <c:pt idx="6724">
                  <c:v>0.99865964755004999</c:v>
                </c:pt>
                <c:pt idx="6725">
                  <c:v>0.97505301993331395</c:v>
                </c:pt>
                <c:pt idx="6726">
                  <c:v>0.99865964755004999</c:v>
                </c:pt>
                <c:pt idx="6727">
                  <c:v>0.99865964755004999</c:v>
                </c:pt>
                <c:pt idx="6728">
                  <c:v>0.97505301993331395</c:v>
                </c:pt>
                <c:pt idx="6729">
                  <c:v>0.99865964755004999</c:v>
                </c:pt>
                <c:pt idx="6730">
                  <c:v>0.99865964755004999</c:v>
                </c:pt>
                <c:pt idx="6731">
                  <c:v>0.98009279830975105</c:v>
                </c:pt>
                <c:pt idx="6732">
                  <c:v>0.98009279830975105</c:v>
                </c:pt>
                <c:pt idx="6733">
                  <c:v>0.99865964755004999</c:v>
                </c:pt>
                <c:pt idx="6734">
                  <c:v>0.97505301993331395</c:v>
                </c:pt>
                <c:pt idx="6735">
                  <c:v>0.99810606512056599</c:v>
                </c:pt>
                <c:pt idx="6736">
                  <c:v>0.99810606512056599</c:v>
                </c:pt>
                <c:pt idx="6737">
                  <c:v>0.99977590848754005</c:v>
                </c:pt>
                <c:pt idx="6738">
                  <c:v>0.98009279830975105</c:v>
                </c:pt>
                <c:pt idx="6739">
                  <c:v>0.98009279830975105</c:v>
                </c:pt>
                <c:pt idx="6740">
                  <c:v>0.99865964755004999</c:v>
                </c:pt>
                <c:pt idx="6741">
                  <c:v>0.99810606512056599</c:v>
                </c:pt>
                <c:pt idx="6742">
                  <c:v>0.99865964755004999</c:v>
                </c:pt>
                <c:pt idx="6743">
                  <c:v>0.99865964755004999</c:v>
                </c:pt>
                <c:pt idx="6744">
                  <c:v>0.99865964755004999</c:v>
                </c:pt>
                <c:pt idx="6745">
                  <c:v>0.97505301993331395</c:v>
                </c:pt>
                <c:pt idx="6746">
                  <c:v>0.99977590848754005</c:v>
                </c:pt>
                <c:pt idx="6747">
                  <c:v>0.98009279830975105</c:v>
                </c:pt>
                <c:pt idx="6748">
                  <c:v>0.99810606512056599</c:v>
                </c:pt>
                <c:pt idx="6749">
                  <c:v>0.99810606512056599</c:v>
                </c:pt>
                <c:pt idx="6750">
                  <c:v>0.99865964755004999</c:v>
                </c:pt>
                <c:pt idx="6751">
                  <c:v>0.98009279830975105</c:v>
                </c:pt>
                <c:pt idx="6752">
                  <c:v>0.98009279830975105</c:v>
                </c:pt>
                <c:pt idx="6753">
                  <c:v>0.97505301993331395</c:v>
                </c:pt>
                <c:pt idx="6754">
                  <c:v>0.98009279830975105</c:v>
                </c:pt>
                <c:pt idx="6755">
                  <c:v>0.98009279830975105</c:v>
                </c:pt>
                <c:pt idx="6756">
                  <c:v>0.99772892030019</c:v>
                </c:pt>
                <c:pt idx="6757">
                  <c:v>0.98009279830975105</c:v>
                </c:pt>
                <c:pt idx="6758">
                  <c:v>0.99977590848754005</c:v>
                </c:pt>
                <c:pt idx="6759">
                  <c:v>0.97505301993331395</c:v>
                </c:pt>
                <c:pt idx="6760">
                  <c:v>0.98009279830975105</c:v>
                </c:pt>
                <c:pt idx="6761">
                  <c:v>0.99977590848754005</c:v>
                </c:pt>
                <c:pt idx="6762">
                  <c:v>0.98009279830975105</c:v>
                </c:pt>
                <c:pt idx="6763">
                  <c:v>0.99865964755004999</c:v>
                </c:pt>
                <c:pt idx="6764">
                  <c:v>0.98009279830975105</c:v>
                </c:pt>
                <c:pt idx="6765">
                  <c:v>0.99977590848754005</c:v>
                </c:pt>
                <c:pt idx="6766">
                  <c:v>0.98009279830975105</c:v>
                </c:pt>
                <c:pt idx="6767">
                  <c:v>0.98009279830975105</c:v>
                </c:pt>
                <c:pt idx="6768">
                  <c:v>0.99772892030019</c:v>
                </c:pt>
                <c:pt idx="6769">
                  <c:v>0.98009279830975105</c:v>
                </c:pt>
                <c:pt idx="6770">
                  <c:v>0.99810606512056599</c:v>
                </c:pt>
                <c:pt idx="6771">
                  <c:v>0.99865964755004999</c:v>
                </c:pt>
                <c:pt idx="6772">
                  <c:v>0.98009279830975105</c:v>
                </c:pt>
                <c:pt idx="6773">
                  <c:v>0.98009279830975105</c:v>
                </c:pt>
                <c:pt idx="6774">
                  <c:v>0.98009279830975105</c:v>
                </c:pt>
                <c:pt idx="6775">
                  <c:v>0.99865964755004999</c:v>
                </c:pt>
                <c:pt idx="6776">
                  <c:v>0.98009279830975105</c:v>
                </c:pt>
                <c:pt idx="6777">
                  <c:v>0.97505301993331395</c:v>
                </c:pt>
                <c:pt idx="6778">
                  <c:v>0.98009279830975105</c:v>
                </c:pt>
                <c:pt idx="6779">
                  <c:v>0.99865964755004999</c:v>
                </c:pt>
                <c:pt idx="6780">
                  <c:v>0.98009279830975105</c:v>
                </c:pt>
                <c:pt idx="6781">
                  <c:v>0.98009279830975105</c:v>
                </c:pt>
                <c:pt idx="6782">
                  <c:v>0.98009279830975105</c:v>
                </c:pt>
                <c:pt idx="6783">
                  <c:v>0.99977590848754005</c:v>
                </c:pt>
                <c:pt idx="6784">
                  <c:v>0.98009279830975105</c:v>
                </c:pt>
                <c:pt idx="6785">
                  <c:v>0.99810606512056599</c:v>
                </c:pt>
                <c:pt idx="6786">
                  <c:v>0.99181255835294002</c:v>
                </c:pt>
                <c:pt idx="6787">
                  <c:v>0.98009279830975105</c:v>
                </c:pt>
                <c:pt idx="6788">
                  <c:v>0.99865964755004999</c:v>
                </c:pt>
                <c:pt idx="6789">
                  <c:v>0.97505301993331395</c:v>
                </c:pt>
                <c:pt idx="6790">
                  <c:v>0.99810606512056599</c:v>
                </c:pt>
                <c:pt idx="6791">
                  <c:v>0.97505301993331395</c:v>
                </c:pt>
                <c:pt idx="6792">
                  <c:v>0.99810606512056599</c:v>
                </c:pt>
                <c:pt idx="6793">
                  <c:v>0.97505301993331395</c:v>
                </c:pt>
                <c:pt idx="6794">
                  <c:v>0.97505301993331395</c:v>
                </c:pt>
                <c:pt idx="6795">
                  <c:v>0.97505301993331395</c:v>
                </c:pt>
                <c:pt idx="6796">
                  <c:v>0.99865964755004999</c:v>
                </c:pt>
                <c:pt idx="6797">
                  <c:v>0.98009279830975105</c:v>
                </c:pt>
                <c:pt idx="6798">
                  <c:v>0.99865964755004999</c:v>
                </c:pt>
                <c:pt idx="6799">
                  <c:v>0.97505301993331395</c:v>
                </c:pt>
                <c:pt idx="6800">
                  <c:v>0.98009279830975105</c:v>
                </c:pt>
                <c:pt idx="6801">
                  <c:v>0.98009279830975105</c:v>
                </c:pt>
                <c:pt idx="6802">
                  <c:v>0.99810606512056599</c:v>
                </c:pt>
                <c:pt idx="6803">
                  <c:v>0.97505301993331395</c:v>
                </c:pt>
                <c:pt idx="6804">
                  <c:v>0.99865964755004999</c:v>
                </c:pt>
                <c:pt idx="6805">
                  <c:v>0.98009279830975105</c:v>
                </c:pt>
                <c:pt idx="6806">
                  <c:v>0.99772892030019</c:v>
                </c:pt>
                <c:pt idx="6807">
                  <c:v>0.98009279830975105</c:v>
                </c:pt>
                <c:pt idx="6808">
                  <c:v>0.98009279830975105</c:v>
                </c:pt>
                <c:pt idx="6809">
                  <c:v>0.99977590848754005</c:v>
                </c:pt>
                <c:pt idx="6810">
                  <c:v>0.99865964755004999</c:v>
                </c:pt>
                <c:pt idx="6811">
                  <c:v>0.98009279830975105</c:v>
                </c:pt>
                <c:pt idx="6812">
                  <c:v>0.99772892030019</c:v>
                </c:pt>
                <c:pt idx="6813">
                  <c:v>0.99977590848754005</c:v>
                </c:pt>
                <c:pt idx="6814">
                  <c:v>0.99810606512056599</c:v>
                </c:pt>
                <c:pt idx="6815">
                  <c:v>0.97505301993331395</c:v>
                </c:pt>
                <c:pt idx="6816">
                  <c:v>0.99865964755004999</c:v>
                </c:pt>
                <c:pt idx="6817">
                  <c:v>0.98009279830975105</c:v>
                </c:pt>
                <c:pt idx="6818">
                  <c:v>0.99810606512056599</c:v>
                </c:pt>
                <c:pt idx="6819">
                  <c:v>0.99810606512056599</c:v>
                </c:pt>
                <c:pt idx="6820">
                  <c:v>0.99977590848754005</c:v>
                </c:pt>
                <c:pt idx="6821">
                  <c:v>0.98009279830975105</c:v>
                </c:pt>
                <c:pt idx="6822">
                  <c:v>0.99772892030019</c:v>
                </c:pt>
                <c:pt idx="6823">
                  <c:v>0.99810606512056599</c:v>
                </c:pt>
                <c:pt idx="6824">
                  <c:v>0.98009279830975105</c:v>
                </c:pt>
                <c:pt idx="6825">
                  <c:v>0.99810606512056599</c:v>
                </c:pt>
                <c:pt idx="6826">
                  <c:v>0.99772892030019</c:v>
                </c:pt>
                <c:pt idx="6827">
                  <c:v>0.98009279830975105</c:v>
                </c:pt>
                <c:pt idx="6828">
                  <c:v>0.99810606512056599</c:v>
                </c:pt>
                <c:pt idx="6829">
                  <c:v>0.98009279830975105</c:v>
                </c:pt>
                <c:pt idx="6830">
                  <c:v>0.97505301993331395</c:v>
                </c:pt>
                <c:pt idx="6831">
                  <c:v>0.98009279830975105</c:v>
                </c:pt>
                <c:pt idx="6832">
                  <c:v>0.99865964755004999</c:v>
                </c:pt>
                <c:pt idx="6833">
                  <c:v>0.99181255835294002</c:v>
                </c:pt>
                <c:pt idx="6834">
                  <c:v>0.99772892030019</c:v>
                </c:pt>
                <c:pt idx="6835">
                  <c:v>0.98009279830975105</c:v>
                </c:pt>
                <c:pt idx="6836">
                  <c:v>0.98009279830975105</c:v>
                </c:pt>
                <c:pt idx="6837">
                  <c:v>0.99772892030019</c:v>
                </c:pt>
                <c:pt idx="6838">
                  <c:v>0.99810606512056599</c:v>
                </c:pt>
                <c:pt idx="6839">
                  <c:v>0.99772892030019</c:v>
                </c:pt>
                <c:pt idx="6840">
                  <c:v>0.99865964755004999</c:v>
                </c:pt>
                <c:pt idx="6841">
                  <c:v>0.98009279830975105</c:v>
                </c:pt>
                <c:pt idx="6842">
                  <c:v>0.97505301993331395</c:v>
                </c:pt>
                <c:pt idx="6843">
                  <c:v>0.98009279830975105</c:v>
                </c:pt>
                <c:pt idx="6844">
                  <c:v>0.99977590848754005</c:v>
                </c:pt>
                <c:pt idx="6845">
                  <c:v>0.99810606512056599</c:v>
                </c:pt>
                <c:pt idx="6846">
                  <c:v>0.98009279830975105</c:v>
                </c:pt>
                <c:pt idx="6847">
                  <c:v>0.98009279830975105</c:v>
                </c:pt>
                <c:pt idx="6848">
                  <c:v>0.99865964755004999</c:v>
                </c:pt>
                <c:pt idx="6849">
                  <c:v>0.99865964755004999</c:v>
                </c:pt>
                <c:pt idx="6850">
                  <c:v>0.98009279830975105</c:v>
                </c:pt>
                <c:pt idx="6851">
                  <c:v>0.98009279830975105</c:v>
                </c:pt>
                <c:pt idx="6852">
                  <c:v>0.99865964755004999</c:v>
                </c:pt>
                <c:pt idx="6853">
                  <c:v>0.99810606512056599</c:v>
                </c:pt>
                <c:pt idx="6854">
                  <c:v>0.99865964755004999</c:v>
                </c:pt>
                <c:pt idx="6855">
                  <c:v>0.99810606512056599</c:v>
                </c:pt>
                <c:pt idx="6856">
                  <c:v>0.97505301993331395</c:v>
                </c:pt>
                <c:pt idx="6857">
                  <c:v>0.97505301993331395</c:v>
                </c:pt>
                <c:pt idx="6858">
                  <c:v>0.99181255835294002</c:v>
                </c:pt>
                <c:pt idx="6859">
                  <c:v>0.99865964755004999</c:v>
                </c:pt>
                <c:pt idx="6860">
                  <c:v>0.97505301993331395</c:v>
                </c:pt>
                <c:pt idx="6861">
                  <c:v>0.99977590848754005</c:v>
                </c:pt>
                <c:pt idx="6862">
                  <c:v>0.98009279830975105</c:v>
                </c:pt>
                <c:pt idx="6863">
                  <c:v>0.98009279830975105</c:v>
                </c:pt>
                <c:pt idx="6864">
                  <c:v>0.99810606512056599</c:v>
                </c:pt>
                <c:pt idx="6865">
                  <c:v>0.97505301993331395</c:v>
                </c:pt>
                <c:pt idx="6866">
                  <c:v>0.98009279830975105</c:v>
                </c:pt>
                <c:pt idx="6867">
                  <c:v>0.97505301993331395</c:v>
                </c:pt>
                <c:pt idx="6868">
                  <c:v>0.99772892030019</c:v>
                </c:pt>
                <c:pt idx="6869">
                  <c:v>0.99977590848754005</c:v>
                </c:pt>
                <c:pt idx="6870">
                  <c:v>0.99772892030019</c:v>
                </c:pt>
                <c:pt idx="6871">
                  <c:v>0.99977590848754005</c:v>
                </c:pt>
                <c:pt idx="6872">
                  <c:v>0.99977590848754005</c:v>
                </c:pt>
                <c:pt idx="6873">
                  <c:v>0.99810606512056599</c:v>
                </c:pt>
                <c:pt idx="6874">
                  <c:v>0.98009279830975105</c:v>
                </c:pt>
                <c:pt idx="6875">
                  <c:v>0.98009279830975105</c:v>
                </c:pt>
                <c:pt idx="6876">
                  <c:v>0.99810606512056599</c:v>
                </c:pt>
                <c:pt idx="6877">
                  <c:v>0.98009279830975105</c:v>
                </c:pt>
                <c:pt idx="6878">
                  <c:v>0.99810606512056599</c:v>
                </c:pt>
                <c:pt idx="6879">
                  <c:v>0.98009279830975105</c:v>
                </c:pt>
                <c:pt idx="6880">
                  <c:v>0.99810606512056599</c:v>
                </c:pt>
                <c:pt idx="6881">
                  <c:v>0.98009279830975105</c:v>
                </c:pt>
                <c:pt idx="6882">
                  <c:v>0.99977590848754005</c:v>
                </c:pt>
                <c:pt idx="6883">
                  <c:v>0.99810606512056599</c:v>
                </c:pt>
                <c:pt idx="6884">
                  <c:v>0.98009279830975105</c:v>
                </c:pt>
                <c:pt idx="6885">
                  <c:v>0.98009279830975105</c:v>
                </c:pt>
                <c:pt idx="6886">
                  <c:v>0.98009279830975105</c:v>
                </c:pt>
                <c:pt idx="6887">
                  <c:v>0.97505301993331395</c:v>
                </c:pt>
                <c:pt idx="6888">
                  <c:v>0.99865964755004999</c:v>
                </c:pt>
                <c:pt idx="6889">
                  <c:v>0.99772892030019</c:v>
                </c:pt>
                <c:pt idx="6890">
                  <c:v>0.99865964755004999</c:v>
                </c:pt>
                <c:pt idx="6891">
                  <c:v>0.98009279830975105</c:v>
                </c:pt>
                <c:pt idx="6892">
                  <c:v>0.98009279830975105</c:v>
                </c:pt>
                <c:pt idx="6893">
                  <c:v>0.98009279830975105</c:v>
                </c:pt>
                <c:pt idx="6894">
                  <c:v>0.99810606512056599</c:v>
                </c:pt>
                <c:pt idx="6895">
                  <c:v>0.99810606512056599</c:v>
                </c:pt>
                <c:pt idx="6896">
                  <c:v>0.99865964755004999</c:v>
                </c:pt>
                <c:pt idx="6897">
                  <c:v>0.99977590848754005</c:v>
                </c:pt>
                <c:pt idx="6898">
                  <c:v>0.99865964755004999</c:v>
                </c:pt>
                <c:pt idx="6899">
                  <c:v>0.99865964755004999</c:v>
                </c:pt>
                <c:pt idx="6900">
                  <c:v>0.99810606512056599</c:v>
                </c:pt>
                <c:pt idx="6901">
                  <c:v>0.98009279830975105</c:v>
                </c:pt>
                <c:pt idx="6902">
                  <c:v>0.99865964755004999</c:v>
                </c:pt>
                <c:pt idx="6903">
                  <c:v>0.97505301993331395</c:v>
                </c:pt>
                <c:pt idx="6904">
                  <c:v>0.99810606512056599</c:v>
                </c:pt>
                <c:pt idx="6905">
                  <c:v>0.99810606512056599</c:v>
                </c:pt>
                <c:pt idx="6906">
                  <c:v>0.99810606512056599</c:v>
                </c:pt>
                <c:pt idx="6907">
                  <c:v>0.97505301993331395</c:v>
                </c:pt>
                <c:pt idx="6908">
                  <c:v>0.98009279830975105</c:v>
                </c:pt>
                <c:pt idx="6909">
                  <c:v>0.99810606512056599</c:v>
                </c:pt>
                <c:pt idx="6910">
                  <c:v>0.97505301993331395</c:v>
                </c:pt>
                <c:pt idx="6911">
                  <c:v>0.98009279830975105</c:v>
                </c:pt>
                <c:pt idx="6912">
                  <c:v>0.99810606512056599</c:v>
                </c:pt>
                <c:pt idx="6913">
                  <c:v>0.99865964755004999</c:v>
                </c:pt>
                <c:pt idx="6914">
                  <c:v>0.99810606512056599</c:v>
                </c:pt>
                <c:pt idx="6915">
                  <c:v>0.99865964755004999</c:v>
                </c:pt>
                <c:pt idx="6916">
                  <c:v>0.97505301993331395</c:v>
                </c:pt>
                <c:pt idx="6917">
                  <c:v>0.99865964755004999</c:v>
                </c:pt>
                <c:pt idx="6918">
                  <c:v>0.97505301993331395</c:v>
                </c:pt>
                <c:pt idx="6919">
                  <c:v>0.99810606512056599</c:v>
                </c:pt>
                <c:pt idx="6920">
                  <c:v>0.99977590848754005</c:v>
                </c:pt>
                <c:pt idx="6921">
                  <c:v>0.99865964755004999</c:v>
                </c:pt>
                <c:pt idx="6922">
                  <c:v>0.97505301993331395</c:v>
                </c:pt>
                <c:pt idx="6923">
                  <c:v>0.99810606512056599</c:v>
                </c:pt>
                <c:pt idx="6924">
                  <c:v>0.99977590848754005</c:v>
                </c:pt>
                <c:pt idx="6925">
                  <c:v>0.99977590848754005</c:v>
                </c:pt>
                <c:pt idx="6926">
                  <c:v>0.99977590848754005</c:v>
                </c:pt>
                <c:pt idx="6927">
                  <c:v>0.97505301993331395</c:v>
                </c:pt>
                <c:pt idx="6928">
                  <c:v>0.99865964755004999</c:v>
                </c:pt>
                <c:pt idx="6929">
                  <c:v>0.97505301993331395</c:v>
                </c:pt>
                <c:pt idx="6930">
                  <c:v>0.99977590848754005</c:v>
                </c:pt>
                <c:pt idx="6931">
                  <c:v>0.98009279830975105</c:v>
                </c:pt>
                <c:pt idx="6932">
                  <c:v>0.98009279830975105</c:v>
                </c:pt>
                <c:pt idx="6933">
                  <c:v>0.99810606512056599</c:v>
                </c:pt>
                <c:pt idx="6934">
                  <c:v>0.98009279830975105</c:v>
                </c:pt>
                <c:pt idx="6935">
                  <c:v>0.97505301993331395</c:v>
                </c:pt>
                <c:pt idx="6936">
                  <c:v>0.99865964755004999</c:v>
                </c:pt>
                <c:pt idx="6937">
                  <c:v>0.99865964755004999</c:v>
                </c:pt>
                <c:pt idx="6938">
                  <c:v>0.99810606512056599</c:v>
                </c:pt>
                <c:pt idx="6939">
                  <c:v>0.97505301993331395</c:v>
                </c:pt>
                <c:pt idx="6940">
                  <c:v>0.99865964755004999</c:v>
                </c:pt>
                <c:pt idx="6941">
                  <c:v>0.98009279830975105</c:v>
                </c:pt>
                <c:pt idx="6942">
                  <c:v>0.98009279830975105</c:v>
                </c:pt>
                <c:pt idx="6943">
                  <c:v>0.99865964755004999</c:v>
                </c:pt>
                <c:pt idx="6944">
                  <c:v>0.98009279830975105</c:v>
                </c:pt>
                <c:pt idx="6945">
                  <c:v>0.99865964755004999</c:v>
                </c:pt>
                <c:pt idx="6946">
                  <c:v>0.99772892030019</c:v>
                </c:pt>
                <c:pt idx="6947">
                  <c:v>0.99772892030019</c:v>
                </c:pt>
                <c:pt idx="6948">
                  <c:v>0.99977590848754005</c:v>
                </c:pt>
                <c:pt idx="6949">
                  <c:v>0.98009279830975105</c:v>
                </c:pt>
                <c:pt idx="6950">
                  <c:v>0.99810606512056599</c:v>
                </c:pt>
                <c:pt idx="6951">
                  <c:v>0.99865964755004999</c:v>
                </c:pt>
                <c:pt idx="6952">
                  <c:v>0.99977590848754005</c:v>
                </c:pt>
                <c:pt idx="6953">
                  <c:v>0.97505301993331395</c:v>
                </c:pt>
                <c:pt idx="6954">
                  <c:v>0.99181255835294002</c:v>
                </c:pt>
                <c:pt idx="6955">
                  <c:v>0.99810606512056599</c:v>
                </c:pt>
                <c:pt idx="6956">
                  <c:v>0.99865964755004999</c:v>
                </c:pt>
                <c:pt idx="6957">
                  <c:v>0.97505301993331395</c:v>
                </c:pt>
                <c:pt idx="6958">
                  <c:v>0.99810606512056599</c:v>
                </c:pt>
                <c:pt idx="6959">
                  <c:v>0.99810606512056599</c:v>
                </c:pt>
                <c:pt idx="6960">
                  <c:v>0.98009279830975105</c:v>
                </c:pt>
                <c:pt idx="6961">
                  <c:v>0.99865964755004999</c:v>
                </c:pt>
                <c:pt idx="6962">
                  <c:v>0.98009279830975105</c:v>
                </c:pt>
                <c:pt idx="6963">
                  <c:v>0.99977590848754005</c:v>
                </c:pt>
                <c:pt idx="6964">
                  <c:v>0.98009279830975105</c:v>
                </c:pt>
                <c:pt idx="6965">
                  <c:v>0.98009279830975105</c:v>
                </c:pt>
                <c:pt idx="6966">
                  <c:v>0.99865964755004999</c:v>
                </c:pt>
                <c:pt idx="6967">
                  <c:v>0.98009279830975105</c:v>
                </c:pt>
                <c:pt idx="6968">
                  <c:v>0.99977590848754005</c:v>
                </c:pt>
                <c:pt idx="6969">
                  <c:v>0.99977590848754005</c:v>
                </c:pt>
                <c:pt idx="6970">
                  <c:v>0.99865964755004999</c:v>
                </c:pt>
                <c:pt idx="6971">
                  <c:v>0.98009279830975105</c:v>
                </c:pt>
                <c:pt idx="6972">
                  <c:v>0.99810606512056599</c:v>
                </c:pt>
                <c:pt idx="6973">
                  <c:v>0.97505301993331395</c:v>
                </c:pt>
                <c:pt idx="6974">
                  <c:v>0.99865964755004999</c:v>
                </c:pt>
                <c:pt idx="6975">
                  <c:v>0.99865964755004999</c:v>
                </c:pt>
                <c:pt idx="6976">
                  <c:v>0.97505301993331395</c:v>
                </c:pt>
                <c:pt idx="6977">
                  <c:v>0.99865964755004999</c:v>
                </c:pt>
                <c:pt idx="6978">
                  <c:v>0.98009279830975105</c:v>
                </c:pt>
                <c:pt idx="6979">
                  <c:v>0.99977590848754005</c:v>
                </c:pt>
                <c:pt idx="6980">
                  <c:v>0.99977590848754005</c:v>
                </c:pt>
                <c:pt idx="6981">
                  <c:v>0.99810606512056599</c:v>
                </c:pt>
                <c:pt idx="6982">
                  <c:v>0.98009279830975105</c:v>
                </c:pt>
                <c:pt idx="6983">
                  <c:v>0.99810606512056599</c:v>
                </c:pt>
                <c:pt idx="6984">
                  <c:v>0.99810606512056599</c:v>
                </c:pt>
                <c:pt idx="6985">
                  <c:v>0.98009279830975105</c:v>
                </c:pt>
                <c:pt idx="6986">
                  <c:v>0.99865964755004999</c:v>
                </c:pt>
                <c:pt idx="6987">
                  <c:v>0.99977590848754005</c:v>
                </c:pt>
                <c:pt idx="6988">
                  <c:v>0.97505301993331395</c:v>
                </c:pt>
                <c:pt idx="6989">
                  <c:v>0.98009279830975105</c:v>
                </c:pt>
                <c:pt idx="6990">
                  <c:v>0.99810606512056599</c:v>
                </c:pt>
                <c:pt idx="6991">
                  <c:v>0.98009279830975105</c:v>
                </c:pt>
                <c:pt idx="6992">
                  <c:v>0.99810606512056599</c:v>
                </c:pt>
                <c:pt idx="6993">
                  <c:v>0.98009279830975105</c:v>
                </c:pt>
                <c:pt idx="6994">
                  <c:v>0.98009279830975105</c:v>
                </c:pt>
                <c:pt idx="6995">
                  <c:v>0.99977590848754005</c:v>
                </c:pt>
                <c:pt idx="6996">
                  <c:v>0.99810606512056599</c:v>
                </c:pt>
                <c:pt idx="6997">
                  <c:v>0.97505301993331395</c:v>
                </c:pt>
                <c:pt idx="6998">
                  <c:v>0.99865964755004999</c:v>
                </c:pt>
                <c:pt idx="6999">
                  <c:v>0.99865964755004999</c:v>
                </c:pt>
                <c:pt idx="7000">
                  <c:v>0.99865964755004999</c:v>
                </c:pt>
                <c:pt idx="7001">
                  <c:v>0.97505301993331395</c:v>
                </c:pt>
                <c:pt idx="7002">
                  <c:v>0.99810606512056599</c:v>
                </c:pt>
                <c:pt idx="7003">
                  <c:v>0.97505301993331395</c:v>
                </c:pt>
                <c:pt idx="7004">
                  <c:v>0.99977590848754005</c:v>
                </c:pt>
                <c:pt idx="7005">
                  <c:v>0.99810606512056599</c:v>
                </c:pt>
                <c:pt idx="7006">
                  <c:v>0.99810606512056599</c:v>
                </c:pt>
                <c:pt idx="7007">
                  <c:v>0.99865964755004999</c:v>
                </c:pt>
                <c:pt idx="7008">
                  <c:v>0.99865964755004999</c:v>
                </c:pt>
                <c:pt idx="7009">
                  <c:v>0.99810606512056599</c:v>
                </c:pt>
                <c:pt idx="7010">
                  <c:v>0.99865964755004999</c:v>
                </c:pt>
                <c:pt idx="7011">
                  <c:v>0.99865964755004999</c:v>
                </c:pt>
                <c:pt idx="7012">
                  <c:v>0.99977590848754005</c:v>
                </c:pt>
                <c:pt idx="7013">
                  <c:v>0.98009279830975105</c:v>
                </c:pt>
                <c:pt idx="7014">
                  <c:v>0.99810606512056599</c:v>
                </c:pt>
                <c:pt idx="7015">
                  <c:v>0.98009279830975105</c:v>
                </c:pt>
                <c:pt idx="7016">
                  <c:v>0.99977590848754005</c:v>
                </c:pt>
                <c:pt idx="7017">
                  <c:v>0.99865964755004999</c:v>
                </c:pt>
                <c:pt idx="7018">
                  <c:v>0.97505301993331395</c:v>
                </c:pt>
                <c:pt idx="7019">
                  <c:v>0.97505301993331395</c:v>
                </c:pt>
                <c:pt idx="7020">
                  <c:v>0.97505301993331395</c:v>
                </c:pt>
                <c:pt idx="7021">
                  <c:v>0.97505301993331395</c:v>
                </c:pt>
                <c:pt idx="7022">
                  <c:v>0.98009279830975105</c:v>
                </c:pt>
                <c:pt idx="7023">
                  <c:v>0.99810606512056599</c:v>
                </c:pt>
                <c:pt idx="7024">
                  <c:v>0.99810606512056599</c:v>
                </c:pt>
                <c:pt idx="7025">
                  <c:v>0.99810606512056599</c:v>
                </c:pt>
                <c:pt idx="7026">
                  <c:v>0.97505301993331395</c:v>
                </c:pt>
                <c:pt idx="7027">
                  <c:v>0.98009279830975105</c:v>
                </c:pt>
                <c:pt idx="7028">
                  <c:v>0.98009279830975105</c:v>
                </c:pt>
                <c:pt idx="7029">
                  <c:v>0.98009279830975105</c:v>
                </c:pt>
                <c:pt idx="7030">
                  <c:v>0.99977590848754005</c:v>
                </c:pt>
                <c:pt idx="7031">
                  <c:v>0.99810606512056599</c:v>
                </c:pt>
                <c:pt idx="7032">
                  <c:v>0.99810606512056599</c:v>
                </c:pt>
                <c:pt idx="7033">
                  <c:v>0.97505301993331395</c:v>
                </c:pt>
                <c:pt idx="7034">
                  <c:v>0.99810606512056599</c:v>
                </c:pt>
                <c:pt idx="7035">
                  <c:v>0.99810606512056599</c:v>
                </c:pt>
                <c:pt idx="7036">
                  <c:v>0.98009279830975105</c:v>
                </c:pt>
                <c:pt idx="7037">
                  <c:v>0.98009279830975105</c:v>
                </c:pt>
                <c:pt idx="7038">
                  <c:v>0.99810606512056599</c:v>
                </c:pt>
                <c:pt idx="7039">
                  <c:v>0.98009279830975105</c:v>
                </c:pt>
                <c:pt idx="7040">
                  <c:v>0.97505301993331395</c:v>
                </c:pt>
                <c:pt idx="7041">
                  <c:v>0.99865964755004999</c:v>
                </c:pt>
                <c:pt idx="7042">
                  <c:v>0.99810606512056599</c:v>
                </c:pt>
                <c:pt idx="7043">
                  <c:v>0.99865964755004999</c:v>
                </c:pt>
                <c:pt idx="7044">
                  <c:v>0.99810606512056599</c:v>
                </c:pt>
                <c:pt idx="7045">
                  <c:v>0.98009279830975105</c:v>
                </c:pt>
                <c:pt idx="7046">
                  <c:v>0.97505301993331395</c:v>
                </c:pt>
                <c:pt idx="7047">
                  <c:v>0.98009279830975105</c:v>
                </c:pt>
                <c:pt idx="7048">
                  <c:v>0.97505301993331395</c:v>
                </c:pt>
                <c:pt idx="7049">
                  <c:v>0.99977590848754005</c:v>
                </c:pt>
                <c:pt idx="7050">
                  <c:v>0.99977590848754005</c:v>
                </c:pt>
                <c:pt idx="7051">
                  <c:v>0.98009279830975105</c:v>
                </c:pt>
                <c:pt idx="7052">
                  <c:v>0.99810606512056599</c:v>
                </c:pt>
                <c:pt idx="7053">
                  <c:v>0.99810606512056599</c:v>
                </c:pt>
                <c:pt idx="7054">
                  <c:v>0.99865964755004999</c:v>
                </c:pt>
                <c:pt idx="7055">
                  <c:v>0.98009279830975105</c:v>
                </c:pt>
                <c:pt idx="7056">
                  <c:v>0.99810606512056599</c:v>
                </c:pt>
                <c:pt idx="7057">
                  <c:v>0.97505301993331395</c:v>
                </c:pt>
                <c:pt idx="7058">
                  <c:v>0.99772892030019</c:v>
                </c:pt>
                <c:pt idx="7059">
                  <c:v>0.99865964755004999</c:v>
                </c:pt>
                <c:pt idx="7060">
                  <c:v>0.98009279830975105</c:v>
                </c:pt>
                <c:pt idx="7061">
                  <c:v>0.98009279830975105</c:v>
                </c:pt>
                <c:pt idx="7062">
                  <c:v>0.99977590848754005</c:v>
                </c:pt>
                <c:pt idx="7063">
                  <c:v>0.99810606512056599</c:v>
                </c:pt>
                <c:pt idx="7064">
                  <c:v>0.99865964755004999</c:v>
                </c:pt>
                <c:pt idx="7065">
                  <c:v>0.99865964755004999</c:v>
                </c:pt>
                <c:pt idx="7066">
                  <c:v>0.98009279830975105</c:v>
                </c:pt>
                <c:pt idx="7067">
                  <c:v>0.99865964755004999</c:v>
                </c:pt>
                <c:pt idx="7068">
                  <c:v>0.98009279830975105</c:v>
                </c:pt>
                <c:pt idx="7069">
                  <c:v>0.99865964755004999</c:v>
                </c:pt>
                <c:pt idx="7070">
                  <c:v>0.97505301993331395</c:v>
                </c:pt>
                <c:pt idx="7071">
                  <c:v>0.99865964755004999</c:v>
                </c:pt>
                <c:pt idx="7072">
                  <c:v>0.97505301993331395</c:v>
                </c:pt>
                <c:pt idx="7073">
                  <c:v>0.97505301993331395</c:v>
                </c:pt>
                <c:pt idx="7074">
                  <c:v>0.99865964755004999</c:v>
                </c:pt>
                <c:pt idx="7075">
                  <c:v>0.99977590848754005</c:v>
                </c:pt>
                <c:pt idx="7076">
                  <c:v>0.99865964755004999</c:v>
                </c:pt>
                <c:pt idx="7077">
                  <c:v>0.99865964755004999</c:v>
                </c:pt>
                <c:pt idx="7078">
                  <c:v>0.98009279830975105</c:v>
                </c:pt>
                <c:pt idx="7079">
                  <c:v>0.98009279830975105</c:v>
                </c:pt>
                <c:pt idx="7080">
                  <c:v>0.98009279830975105</c:v>
                </c:pt>
                <c:pt idx="7081">
                  <c:v>0.97505301993331395</c:v>
                </c:pt>
                <c:pt idx="7082">
                  <c:v>0.98009279830975105</c:v>
                </c:pt>
                <c:pt idx="7083">
                  <c:v>0.99810606512056599</c:v>
                </c:pt>
                <c:pt idx="7084">
                  <c:v>0.99810606512056599</c:v>
                </c:pt>
                <c:pt idx="7085">
                  <c:v>0.98009279830975105</c:v>
                </c:pt>
                <c:pt idx="7086">
                  <c:v>0.99865964755004999</c:v>
                </c:pt>
                <c:pt idx="7087">
                  <c:v>0.99865964755004999</c:v>
                </c:pt>
                <c:pt idx="7088">
                  <c:v>0.99181255835294002</c:v>
                </c:pt>
                <c:pt idx="7089">
                  <c:v>0.99977590848754005</c:v>
                </c:pt>
                <c:pt idx="7090">
                  <c:v>0.99810606512056599</c:v>
                </c:pt>
                <c:pt idx="7091">
                  <c:v>0.97505301993331395</c:v>
                </c:pt>
                <c:pt idx="7092">
                  <c:v>0.99977590848754005</c:v>
                </c:pt>
                <c:pt idx="7093">
                  <c:v>0.99810606512056599</c:v>
                </c:pt>
                <c:pt idx="7094">
                  <c:v>0.99865964755004999</c:v>
                </c:pt>
                <c:pt idx="7095">
                  <c:v>0.99865964755004999</c:v>
                </c:pt>
                <c:pt idx="7096">
                  <c:v>0.99865964755004999</c:v>
                </c:pt>
                <c:pt idx="7097">
                  <c:v>0.99865964755004999</c:v>
                </c:pt>
                <c:pt idx="7098">
                  <c:v>0.97505301993331395</c:v>
                </c:pt>
                <c:pt idx="7099">
                  <c:v>0.99865964755004999</c:v>
                </c:pt>
                <c:pt idx="7100">
                  <c:v>0.98009279830975105</c:v>
                </c:pt>
                <c:pt idx="7101">
                  <c:v>0.99865964755004999</c:v>
                </c:pt>
                <c:pt idx="7102">
                  <c:v>0.99865964755004999</c:v>
                </c:pt>
                <c:pt idx="7103">
                  <c:v>0.99810606512056599</c:v>
                </c:pt>
                <c:pt idx="7104">
                  <c:v>0.99977590848754005</c:v>
                </c:pt>
                <c:pt idx="7105">
                  <c:v>0.99977590848754005</c:v>
                </c:pt>
                <c:pt idx="7106">
                  <c:v>0.99810606512056599</c:v>
                </c:pt>
                <c:pt idx="7107">
                  <c:v>0.98009279830975105</c:v>
                </c:pt>
                <c:pt idx="7108">
                  <c:v>0.98009279830975105</c:v>
                </c:pt>
                <c:pt idx="7109">
                  <c:v>0.98009279830975105</c:v>
                </c:pt>
                <c:pt idx="7110">
                  <c:v>0.97505301993331395</c:v>
                </c:pt>
                <c:pt idx="7111">
                  <c:v>0.99977590848754005</c:v>
                </c:pt>
                <c:pt idx="7112">
                  <c:v>0.97505301993331395</c:v>
                </c:pt>
                <c:pt idx="7113">
                  <c:v>0.99865964755004999</c:v>
                </c:pt>
                <c:pt idx="7114">
                  <c:v>0.99865964755004999</c:v>
                </c:pt>
                <c:pt idx="7115">
                  <c:v>0.99810606512056599</c:v>
                </c:pt>
                <c:pt idx="7116">
                  <c:v>0.99810606512056599</c:v>
                </c:pt>
                <c:pt idx="7117">
                  <c:v>0.98009279830975105</c:v>
                </c:pt>
                <c:pt idx="7118">
                  <c:v>0.97505301993331395</c:v>
                </c:pt>
                <c:pt idx="7119">
                  <c:v>0.99810606512056599</c:v>
                </c:pt>
                <c:pt idx="7120">
                  <c:v>0.99865964755004999</c:v>
                </c:pt>
                <c:pt idx="7121">
                  <c:v>0.99865964755004999</c:v>
                </c:pt>
                <c:pt idx="7122">
                  <c:v>0.98009279830975105</c:v>
                </c:pt>
                <c:pt idx="7123">
                  <c:v>0.99865964755004999</c:v>
                </c:pt>
                <c:pt idx="7124">
                  <c:v>0.98009279830975105</c:v>
                </c:pt>
                <c:pt idx="7125">
                  <c:v>0.98009279830975105</c:v>
                </c:pt>
                <c:pt idx="7126">
                  <c:v>0.98009279830975105</c:v>
                </c:pt>
                <c:pt idx="7127">
                  <c:v>0.99810606512056599</c:v>
                </c:pt>
                <c:pt idx="7128">
                  <c:v>0.97505301993331395</c:v>
                </c:pt>
                <c:pt idx="7129">
                  <c:v>0.98009279830975105</c:v>
                </c:pt>
                <c:pt idx="7130">
                  <c:v>0.99977590848754005</c:v>
                </c:pt>
                <c:pt idx="7131">
                  <c:v>0.98009279830975105</c:v>
                </c:pt>
                <c:pt idx="7132">
                  <c:v>0.97505301993331395</c:v>
                </c:pt>
                <c:pt idx="7133">
                  <c:v>0.99772892030019</c:v>
                </c:pt>
                <c:pt idx="7134">
                  <c:v>0.98009279830975105</c:v>
                </c:pt>
                <c:pt idx="7135">
                  <c:v>0.98009279830975105</c:v>
                </c:pt>
                <c:pt idx="7136">
                  <c:v>0.98009279830975105</c:v>
                </c:pt>
                <c:pt idx="7137">
                  <c:v>0.98009279830975105</c:v>
                </c:pt>
                <c:pt idx="7138">
                  <c:v>0.99865964755004999</c:v>
                </c:pt>
                <c:pt idx="7139">
                  <c:v>0.97505301993331395</c:v>
                </c:pt>
                <c:pt idx="7140">
                  <c:v>0.98009279830975105</c:v>
                </c:pt>
                <c:pt idx="7141">
                  <c:v>0.98009279830975105</c:v>
                </c:pt>
                <c:pt idx="7142">
                  <c:v>0.99865964755004999</c:v>
                </c:pt>
                <c:pt idx="7143">
                  <c:v>0.99977590848754005</c:v>
                </c:pt>
                <c:pt idx="7144">
                  <c:v>0.98009279830975105</c:v>
                </c:pt>
                <c:pt idx="7145">
                  <c:v>0.98009279830975105</c:v>
                </c:pt>
                <c:pt idx="7146">
                  <c:v>0.98009279830975105</c:v>
                </c:pt>
                <c:pt idx="7147">
                  <c:v>0.98009279830975105</c:v>
                </c:pt>
                <c:pt idx="7148">
                  <c:v>0.98009279830975105</c:v>
                </c:pt>
                <c:pt idx="7149">
                  <c:v>0.99977590848754005</c:v>
                </c:pt>
                <c:pt idx="7150">
                  <c:v>0.99772892030019</c:v>
                </c:pt>
                <c:pt idx="7151">
                  <c:v>0.99772892030019</c:v>
                </c:pt>
                <c:pt idx="7152">
                  <c:v>0.97505301993331395</c:v>
                </c:pt>
                <c:pt idx="7153">
                  <c:v>0.98009279830975105</c:v>
                </c:pt>
                <c:pt idx="7154">
                  <c:v>0.99772892030019</c:v>
                </c:pt>
                <c:pt idx="7155">
                  <c:v>0.99772892030019</c:v>
                </c:pt>
                <c:pt idx="7156">
                  <c:v>0.99977590848754005</c:v>
                </c:pt>
                <c:pt idx="7157">
                  <c:v>0.99810606512056599</c:v>
                </c:pt>
                <c:pt idx="7158">
                  <c:v>0.99772892030019</c:v>
                </c:pt>
                <c:pt idx="7159">
                  <c:v>0.99977590848754005</c:v>
                </c:pt>
                <c:pt idx="7160">
                  <c:v>0.98009279830975105</c:v>
                </c:pt>
                <c:pt idx="7161">
                  <c:v>0.99977590848754005</c:v>
                </c:pt>
                <c:pt idx="7162">
                  <c:v>0.98009279830975105</c:v>
                </c:pt>
                <c:pt idx="7163">
                  <c:v>0.97505301993331395</c:v>
                </c:pt>
                <c:pt idx="7164">
                  <c:v>0.97505301993331395</c:v>
                </c:pt>
                <c:pt idx="7165">
                  <c:v>0.98009279830975105</c:v>
                </c:pt>
                <c:pt idx="7166">
                  <c:v>0.99865964755004999</c:v>
                </c:pt>
                <c:pt idx="7167">
                  <c:v>0.99865964755004999</c:v>
                </c:pt>
                <c:pt idx="7168">
                  <c:v>0.99810606512056599</c:v>
                </c:pt>
                <c:pt idx="7169">
                  <c:v>0.99977590848754005</c:v>
                </c:pt>
                <c:pt idx="7170">
                  <c:v>0.99810606512056599</c:v>
                </c:pt>
                <c:pt idx="7171">
                  <c:v>0.98009279830975105</c:v>
                </c:pt>
                <c:pt idx="7172">
                  <c:v>0.99865964755004999</c:v>
                </c:pt>
                <c:pt idx="7173">
                  <c:v>0.99810606512056599</c:v>
                </c:pt>
                <c:pt idx="7174">
                  <c:v>0.99865964755004999</c:v>
                </c:pt>
                <c:pt idx="7175">
                  <c:v>0.99810606512056599</c:v>
                </c:pt>
                <c:pt idx="7176">
                  <c:v>0.97505301993331395</c:v>
                </c:pt>
                <c:pt idx="7177">
                  <c:v>0.99810606512056599</c:v>
                </c:pt>
                <c:pt idx="7178">
                  <c:v>0.97505301993331395</c:v>
                </c:pt>
                <c:pt idx="7179">
                  <c:v>0.97505301993331395</c:v>
                </c:pt>
                <c:pt idx="7180">
                  <c:v>0.99977590848754005</c:v>
                </c:pt>
                <c:pt idx="7181">
                  <c:v>0.99977590848754005</c:v>
                </c:pt>
                <c:pt idx="7182">
                  <c:v>0.99810606512056599</c:v>
                </c:pt>
                <c:pt idx="7183">
                  <c:v>0.99865964755004999</c:v>
                </c:pt>
                <c:pt idx="7184">
                  <c:v>0.99810606512056599</c:v>
                </c:pt>
                <c:pt idx="7185">
                  <c:v>0.99810606512056599</c:v>
                </c:pt>
                <c:pt idx="7186">
                  <c:v>0.99772892030019</c:v>
                </c:pt>
                <c:pt idx="7187">
                  <c:v>0.99865964755004999</c:v>
                </c:pt>
                <c:pt idx="7188">
                  <c:v>0.99977590848754005</c:v>
                </c:pt>
                <c:pt idx="7189">
                  <c:v>0.99810606512056599</c:v>
                </c:pt>
                <c:pt idx="7190">
                  <c:v>0.99810606512056599</c:v>
                </c:pt>
                <c:pt idx="7191">
                  <c:v>0.98009279830975105</c:v>
                </c:pt>
                <c:pt idx="7192">
                  <c:v>0.99865964755004999</c:v>
                </c:pt>
                <c:pt idx="7193">
                  <c:v>0.98009279830975105</c:v>
                </c:pt>
                <c:pt idx="7194">
                  <c:v>0.99977590848754005</c:v>
                </c:pt>
                <c:pt idx="7195">
                  <c:v>0.97505301993331395</c:v>
                </c:pt>
                <c:pt idx="7196">
                  <c:v>0.99977590848754005</c:v>
                </c:pt>
                <c:pt idx="7197">
                  <c:v>0.99865964755004999</c:v>
                </c:pt>
                <c:pt idx="7198">
                  <c:v>0.98009279830975105</c:v>
                </c:pt>
                <c:pt idx="7199">
                  <c:v>0.98009279830975105</c:v>
                </c:pt>
                <c:pt idx="7200">
                  <c:v>0.97505301993331395</c:v>
                </c:pt>
                <c:pt idx="7201">
                  <c:v>0.99772892030019</c:v>
                </c:pt>
                <c:pt idx="7202">
                  <c:v>0.98009279830975105</c:v>
                </c:pt>
                <c:pt idx="7203">
                  <c:v>0.99977590848754005</c:v>
                </c:pt>
                <c:pt idx="7204">
                  <c:v>0.99865964755004999</c:v>
                </c:pt>
                <c:pt idx="7205">
                  <c:v>0.99810606512056599</c:v>
                </c:pt>
                <c:pt idx="7206">
                  <c:v>0.99181255835294002</c:v>
                </c:pt>
                <c:pt idx="7207">
                  <c:v>0.99865964755004999</c:v>
                </c:pt>
                <c:pt idx="7208">
                  <c:v>0.98009279830975105</c:v>
                </c:pt>
                <c:pt idx="7209">
                  <c:v>0.99181255835294002</c:v>
                </c:pt>
                <c:pt idx="7210">
                  <c:v>0.98009279830975105</c:v>
                </c:pt>
                <c:pt idx="7211">
                  <c:v>0.99865964755004999</c:v>
                </c:pt>
                <c:pt idx="7212">
                  <c:v>0.98009279830975105</c:v>
                </c:pt>
                <c:pt idx="7213">
                  <c:v>0.98009279830975105</c:v>
                </c:pt>
                <c:pt idx="7214">
                  <c:v>0.99865964755004999</c:v>
                </c:pt>
                <c:pt idx="7215">
                  <c:v>0.98009279830975105</c:v>
                </c:pt>
                <c:pt idx="7216">
                  <c:v>0.99772892030019</c:v>
                </c:pt>
                <c:pt idx="7217">
                  <c:v>0.98009279830975105</c:v>
                </c:pt>
                <c:pt idx="7218">
                  <c:v>0.99810606512056599</c:v>
                </c:pt>
                <c:pt idx="7219">
                  <c:v>0.99810606512056599</c:v>
                </c:pt>
                <c:pt idx="7220">
                  <c:v>0.98009279830975105</c:v>
                </c:pt>
                <c:pt idx="7221">
                  <c:v>0.97505301993331395</c:v>
                </c:pt>
                <c:pt idx="7222">
                  <c:v>0.98009279830975105</c:v>
                </c:pt>
                <c:pt idx="7223">
                  <c:v>0.98009279830975105</c:v>
                </c:pt>
                <c:pt idx="7224">
                  <c:v>0.99977590848754005</c:v>
                </c:pt>
                <c:pt idx="7225">
                  <c:v>0.99977590848754005</c:v>
                </c:pt>
                <c:pt idx="7226">
                  <c:v>0.99772892030019</c:v>
                </c:pt>
                <c:pt idx="7227">
                  <c:v>0.98009279830975105</c:v>
                </c:pt>
                <c:pt idx="7228">
                  <c:v>0.98009279830975105</c:v>
                </c:pt>
                <c:pt idx="7229">
                  <c:v>0.99810606512056599</c:v>
                </c:pt>
                <c:pt idx="7230">
                  <c:v>0.99977590848754005</c:v>
                </c:pt>
                <c:pt idx="7231">
                  <c:v>0.97505301993331395</c:v>
                </c:pt>
                <c:pt idx="7232">
                  <c:v>0.99977590848754005</c:v>
                </c:pt>
                <c:pt idx="7233">
                  <c:v>0.99810606512056599</c:v>
                </c:pt>
                <c:pt idx="7234">
                  <c:v>0.98009279830975105</c:v>
                </c:pt>
                <c:pt idx="7235">
                  <c:v>0.99810606512056599</c:v>
                </c:pt>
                <c:pt idx="7236">
                  <c:v>0.99865964755004999</c:v>
                </c:pt>
                <c:pt idx="7237">
                  <c:v>0.98009279830975105</c:v>
                </c:pt>
                <c:pt idx="7238">
                  <c:v>0.99810606512056599</c:v>
                </c:pt>
                <c:pt idx="7239">
                  <c:v>0.99810606512056599</c:v>
                </c:pt>
                <c:pt idx="7240">
                  <c:v>0.99977590848754005</c:v>
                </c:pt>
                <c:pt idx="7241">
                  <c:v>0.99865964755004999</c:v>
                </c:pt>
                <c:pt idx="7242">
                  <c:v>0.98009279830975105</c:v>
                </c:pt>
                <c:pt idx="7243">
                  <c:v>0.98009279830975105</c:v>
                </c:pt>
                <c:pt idx="7244">
                  <c:v>0.99865964755004999</c:v>
                </c:pt>
                <c:pt idx="7245">
                  <c:v>0.97505301993331395</c:v>
                </c:pt>
                <c:pt idx="7246">
                  <c:v>0.98009279830975105</c:v>
                </c:pt>
                <c:pt idx="7247">
                  <c:v>0.97505301993331395</c:v>
                </c:pt>
                <c:pt idx="7248">
                  <c:v>0.98009279830975105</c:v>
                </c:pt>
                <c:pt idx="7249">
                  <c:v>0.99810606512056599</c:v>
                </c:pt>
                <c:pt idx="7250">
                  <c:v>0.99810606512056599</c:v>
                </c:pt>
                <c:pt idx="7251">
                  <c:v>0.99865964755004999</c:v>
                </c:pt>
                <c:pt idx="7252">
                  <c:v>0.98009279830975105</c:v>
                </c:pt>
                <c:pt idx="7253">
                  <c:v>0.99772892030019</c:v>
                </c:pt>
                <c:pt idx="7254">
                  <c:v>0.99810606512056599</c:v>
                </c:pt>
                <c:pt idx="7255">
                  <c:v>0.99865964755004999</c:v>
                </c:pt>
                <c:pt idx="7256">
                  <c:v>0.99865964755004999</c:v>
                </c:pt>
                <c:pt idx="7257">
                  <c:v>0.98009279830975105</c:v>
                </c:pt>
                <c:pt idx="7258">
                  <c:v>0.99977590848754005</c:v>
                </c:pt>
                <c:pt idx="7259">
                  <c:v>0.98009279830975105</c:v>
                </c:pt>
                <c:pt idx="7260">
                  <c:v>0.98009279830975105</c:v>
                </c:pt>
                <c:pt idx="7261">
                  <c:v>0.98009279830975105</c:v>
                </c:pt>
                <c:pt idx="7262">
                  <c:v>0.99810606512056599</c:v>
                </c:pt>
                <c:pt idx="7263">
                  <c:v>0.99977590848754005</c:v>
                </c:pt>
                <c:pt idx="7264">
                  <c:v>0.99810606512056599</c:v>
                </c:pt>
                <c:pt idx="7265">
                  <c:v>0.97505301993331395</c:v>
                </c:pt>
                <c:pt idx="7266">
                  <c:v>0.97505301993331395</c:v>
                </c:pt>
                <c:pt idx="7267">
                  <c:v>0.99865964755004999</c:v>
                </c:pt>
                <c:pt idx="7268">
                  <c:v>0.99181255835294002</c:v>
                </c:pt>
                <c:pt idx="7269">
                  <c:v>0.99865964755004999</c:v>
                </c:pt>
                <c:pt idx="7270">
                  <c:v>0.98009279830975105</c:v>
                </c:pt>
                <c:pt idx="7271">
                  <c:v>0.98009279830975105</c:v>
                </c:pt>
                <c:pt idx="7272">
                  <c:v>0.97505301993331395</c:v>
                </c:pt>
                <c:pt idx="7273">
                  <c:v>0.97505301993331395</c:v>
                </c:pt>
                <c:pt idx="7274">
                  <c:v>0.99865964755004999</c:v>
                </c:pt>
                <c:pt idx="7275">
                  <c:v>0.99865964755004999</c:v>
                </c:pt>
                <c:pt idx="7276">
                  <c:v>0.97505301993331395</c:v>
                </c:pt>
                <c:pt idx="7277">
                  <c:v>0.97505301993331395</c:v>
                </c:pt>
                <c:pt idx="7278">
                  <c:v>0.98009279830975105</c:v>
                </c:pt>
                <c:pt idx="7279">
                  <c:v>0.99810606512056599</c:v>
                </c:pt>
                <c:pt idx="7280">
                  <c:v>0.99977590848754005</c:v>
                </c:pt>
                <c:pt idx="7281">
                  <c:v>0.99865964755004999</c:v>
                </c:pt>
                <c:pt idx="7282">
                  <c:v>0.98009279830975105</c:v>
                </c:pt>
                <c:pt idx="7283">
                  <c:v>0.98009279830975105</c:v>
                </c:pt>
                <c:pt idx="7284">
                  <c:v>0.99810606512056599</c:v>
                </c:pt>
                <c:pt idx="7285">
                  <c:v>0.99772892030019</c:v>
                </c:pt>
                <c:pt idx="7286">
                  <c:v>0.99865964755004999</c:v>
                </c:pt>
                <c:pt idx="7287">
                  <c:v>0.99810606512056599</c:v>
                </c:pt>
                <c:pt idx="7288">
                  <c:v>0.98009279830975105</c:v>
                </c:pt>
                <c:pt idx="7289">
                  <c:v>0.97505301993331395</c:v>
                </c:pt>
                <c:pt idx="7290">
                  <c:v>0.99865964755004999</c:v>
                </c:pt>
                <c:pt idx="7291">
                  <c:v>0.97505301993331395</c:v>
                </c:pt>
                <c:pt idx="7292">
                  <c:v>0.99810606512056599</c:v>
                </c:pt>
                <c:pt idx="7293">
                  <c:v>0.99977590848754005</c:v>
                </c:pt>
                <c:pt idx="7294">
                  <c:v>0.97505301993331395</c:v>
                </c:pt>
                <c:pt idx="7295">
                  <c:v>0.98009279830975105</c:v>
                </c:pt>
                <c:pt idx="7296">
                  <c:v>0.99865964755004999</c:v>
                </c:pt>
                <c:pt idx="7297">
                  <c:v>0.99865964755004999</c:v>
                </c:pt>
                <c:pt idx="7298">
                  <c:v>0.97505301993331395</c:v>
                </c:pt>
                <c:pt idx="7299">
                  <c:v>0.99865964755004999</c:v>
                </c:pt>
                <c:pt idx="7300">
                  <c:v>0.99772892030019</c:v>
                </c:pt>
                <c:pt idx="7301">
                  <c:v>0.98009279830975105</c:v>
                </c:pt>
                <c:pt idx="7302">
                  <c:v>0.98009279830975105</c:v>
                </c:pt>
                <c:pt idx="7303">
                  <c:v>0.99865964755004999</c:v>
                </c:pt>
                <c:pt idx="7304">
                  <c:v>0.99810606512056599</c:v>
                </c:pt>
                <c:pt idx="7305">
                  <c:v>0.99865964755004999</c:v>
                </c:pt>
                <c:pt idx="7306">
                  <c:v>0.99865964755004999</c:v>
                </c:pt>
                <c:pt idx="7307">
                  <c:v>0.98009279830975105</c:v>
                </c:pt>
                <c:pt idx="7308">
                  <c:v>0.99865964755004999</c:v>
                </c:pt>
                <c:pt idx="7309">
                  <c:v>0.99865964755004999</c:v>
                </c:pt>
                <c:pt idx="7310">
                  <c:v>0.99810606512056599</c:v>
                </c:pt>
                <c:pt idx="7311">
                  <c:v>0.99810606512056599</c:v>
                </c:pt>
                <c:pt idx="7312">
                  <c:v>0.99810606512056599</c:v>
                </c:pt>
                <c:pt idx="7313">
                  <c:v>0.99865964755004999</c:v>
                </c:pt>
                <c:pt idx="7314">
                  <c:v>0.99977590848754005</c:v>
                </c:pt>
                <c:pt idx="7315">
                  <c:v>0.99810606512056599</c:v>
                </c:pt>
                <c:pt idx="7316">
                  <c:v>0.97505301993331395</c:v>
                </c:pt>
                <c:pt idx="7317">
                  <c:v>0.98009279830975105</c:v>
                </c:pt>
                <c:pt idx="7318">
                  <c:v>0.98009279830975105</c:v>
                </c:pt>
                <c:pt idx="7319">
                  <c:v>0.99865964755004999</c:v>
                </c:pt>
                <c:pt idx="7320">
                  <c:v>0.99977590848754005</c:v>
                </c:pt>
                <c:pt idx="7321">
                  <c:v>0.97505301993331395</c:v>
                </c:pt>
                <c:pt idx="7322">
                  <c:v>0.99977590848754005</c:v>
                </c:pt>
                <c:pt idx="7323">
                  <c:v>0.99810606512056599</c:v>
                </c:pt>
                <c:pt idx="7324">
                  <c:v>0.98009279830975105</c:v>
                </c:pt>
                <c:pt idx="7325">
                  <c:v>0.98009279830975105</c:v>
                </c:pt>
                <c:pt idx="7326">
                  <c:v>0.99810606512056599</c:v>
                </c:pt>
                <c:pt idx="7327">
                  <c:v>0.99810606512056599</c:v>
                </c:pt>
                <c:pt idx="7328">
                  <c:v>0.99772892030019</c:v>
                </c:pt>
                <c:pt idx="7329">
                  <c:v>0.98009279830975105</c:v>
                </c:pt>
                <c:pt idx="7330">
                  <c:v>0.99810606512056599</c:v>
                </c:pt>
                <c:pt idx="7331">
                  <c:v>0.98009279830975105</c:v>
                </c:pt>
                <c:pt idx="7332">
                  <c:v>0.99772892030019</c:v>
                </c:pt>
                <c:pt idx="7333">
                  <c:v>0.99810606512056599</c:v>
                </c:pt>
                <c:pt idx="7334">
                  <c:v>0.99181255835294002</c:v>
                </c:pt>
                <c:pt idx="7335">
                  <c:v>0.99977590848754005</c:v>
                </c:pt>
                <c:pt idx="7336">
                  <c:v>0.99865964755004999</c:v>
                </c:pt>
                <c:pt idx="7337">
                  <c:v>0.99810606512056599</c:v>
                </c:pt>
                <c:pt idx="7338">
                  <c:v>0.99865964755004999</c:v>
                </c:pt>
                <c:pt idx="7339">
                  <c:v>0.99977590848754005</c:v>
                </c:pt>
                <c:pt idx="7340">
                  <c:v>0.99977590848754005</c:v>
                </c:pt>
                <c:pt idx="7341">
                  <c:v>0.99810606512056599</c:v>
                </c:pt>
                <c:pt idx="7342">
                  <c:v>0.98009279830975105</c:v>
                </c:pt>
                <c:pt idx="7343">
                  <c:v>0.99865964755004999</c:v>
                </c:pt>
                <c:pt idx="7344">
                  <c:v>0.99865964755004999</c:v>
                </c:pt>
                <c:pt idx="7345">
                  <c:v>0.98009279830975105</c:v>
                </c:pt>
                <c:pt idx="7346">
                  <c:v>0.99810606512056599</c:v>
                </c:pt>
                <c:pt idx="7347">
                  <c:v>0.99865964755004999</c:v>
                </c:pt>
                <c:pt idx="7348">
                  <c:v>0.99865964755004999</c:v>
                </c:pt>
                <c:pt idx="7349">
                  <c:v>0.99810606512056599</c:v>
                </c:pt>
                <c:pt idx="7350">
                  <c:v>0.97505301993331395</c:v>
                </c:pt>
                <c:pt idx="7351">
                  <c:v>0.98009279830975105</c:v>
                </c:pt>
                <c:pt idx="7352">
                  <c:v>0.99977590848754005</c:v>
                </c:pt>
                <c:pt idx="7353">
                  <c:v>0.99865964755004999</c:v>
                </c:pt>
                <c:pt idx="7354">
                  <c:v>0.98009279830975105</c:v>
                </c:pt>
                <c:pt idx="7355">
                  <c:v>0.99772892030019</c:v>
                </c:pt>
                <c:pt idx="7356">
                  <c:v>0.98009279830975105</c:v>
                </c:pt>
                <c:pt idx="7357">
                  <c:v>0.97505301993331395</c:v>
                </c:pt>
                <c:pt idx="7358">
                  <c:v>0.98009279830975105</c:v>
                </c:pt>
                <c:pt idx="7359">
                  <c:v>0.99865964755004999</c:v>
                </c:pt>
                <c:pt idx="7360">
                  <c:v>0.99181255835294002</c:v>
                </c:pt>
                <c:pt idx="7361">
                  <c:v>0.99977590848754005</c:v>
                </c:pt>
                <c:pt idx="7362">
                  <c:v>0.99865964755004999</c:v>
                </c:pt>
                <c:pt idx="7363">
                  <c:v>0.99810606512056599</c:v>
                </c:pt>
                <c:pt idx="7364">
                  <c:v>0.99865964755004999</c:v>
                </c:pt>
                <c:pt idx="7365">
                  <c:v>0.98009279830975105</c:v>
                </c:pt>
                <c:pt idx="7366">
                  <c:v>0.97505301993331395</c:v>
                </c:pt>
                <c:pt idx="7367">
                  <c:v>0.99865964755004999</c:v>
                </c:pt>
                <c:pt idx="7368">
                  <c:v>0.98009279830975105</c:v>
                </c:pt>
                <c:pt idx="7369">
                  <c:v>0.99865964755004999</c:v>
                </c:pt>
                <c:pt idx="7370">
                  <c:v>0.99772892030019</c:v>
                </c:pt>
                <c:pt idx="7371">
                  <c:v>0.99977590848754005</c:v>
                </c:pt>
                <c:pt idx="7372">
                  <c:v>0.99865964755004999</c:v>
                </c:pt>
                <c:pt idx="7373">
                  <c:v>0.99865964755004999</c:v>
                </c:pt>
                <c:pt idx="7374">
                  <c:v>0.97505301993331395</c:v>
                </c:pt>
                <c:pt idx="7375">
                  <c:v>0.98009279830975105</c:v>
                </c:pt>
                <c:pt idx="7376">
                  <c:v>0.99810606512056599</c:v>
                </c:pt>
                <c:pt idx="7377">
                  <c:v>0.99810606512056599</c:v>
                </c:pt>
                <c:pt idx="7378">
                  <c:v>0.98009279830975105</c:v>
                </c:pt>
                <c:pt idx="7379">
                  <c:v>0.98009279830975105</c:v>
                </c:pt>
                <c:pt idx="7380">
                  <c:v>0.98009279830975105</c:v>
                </c:pt>
                <c:pt idx="7381">
                  <c:v>0.98009279830975105</c:v>
                </c:pt>
                <c:pt idx="7382">
                  <c:v>0.98009279830975105</c:v>
                </c:pt>
                <c:pt idx="7383">
                  <c:v>0.99865964755004999</c:v>
                </c:pt>
                <c:pt idx="7384">
                  <c:v>0.97505301993331395</c:v>
                </c:pt>
                <c:pt idx="7385">
                  <c:v>0.98009279830975105</c:v>
                </c:pt>
                <c:pt idx="7386">
                  <c:v>0.99810606512056599</c:v>
                </c:pt>
                <c:pt idx="7387">
                  <c:v>0.99810606512056599</c:v>
                </c:pt>
                <c:pt idx="7388">
                  <c:v>0.99865964755004999</c:v>
                </c:pt>
                <c:pt idx="7389">
                  <c:v>0.98009279830975105</c:v>
                </c:pt>
                <c:pt idx="7390">
                  <c:v>0.98009279830975105</c:v>
                </c:pt>
                <c:pt idx="7391">
                  <c:v>0.99865964755004999</c:v>
                </c:pt>
                <c:pt idx="7392">
                  <c:v>0.97505301993331395</c:v>
                </c:pt>
                <c:pt idx="7393">
                  <c:v>0.99865964755004999</c:v>
                </c:pt>
                <c:pt idx="7394">
                  <c:v>0.99810606512056599</c:v>
                </c:pt>
                <c:pt idx="7395">
                  <c:v>0.97505301993331395</c:v>
                </c:pt>
                <c:pt idx="7396">
                  <c:v>0.99810606512056599</c:v>
                </c:pt>
                <c:pt idx="7397">
                  <c:v>0.99865964755004999</c:v>
                </c:pt>
                <c:pt idx="7398">
                  <c:v>0.99865964755004999</c:v>
                </c:pt>
                <c:pt idx="7399">
                  <c:v>0.97505301993331395</c:v>
                </c:pt>
                <c:pt idx="7400">
                  <c:v>0.99865964755004999</c:v>
                </c:pt>
                <c:pt idx="7401">
                  <c:v>0.99865964755004999</c:v>
                </c:pt>
                <c:pt idx="7402">
                  <c:v>0.99810606512056599</c:v>
                </c:pt>
                <c:pt idx="7403">
                  <c:v>0.99810606512056599</c:v>
                </c:pt>
                <c:pt idx="7404">
                  <c:v>0.98009279830975105</c:v>
                </c:pt>
                <c:pt idx="7405">
                  <c:v>0.98009279830975105</c:v>
                </c:pt>
                <c:pt idx="7406">
                  <c:v>0.99865964755004999</c:v>
                </c:pt>
                <c:pt idx="7407">
                  <c:v>0.97505301993331395</c:v>
                </c:pt>
                <c:pt idx="7408">
                  <c:v>0.99865964755004999</c:v>
                </c:pt>
                <c:pt idx="7409">
                  <c:v>0.99810606512056599</c:v>
                </c:pt>
                <c:pt idx="7410">
                  <c:v>0.99810606512056599</c:v>
                </c:pt>
                <c:pt idx="7411">
                  <c:v>0.99810606512056599</c:v>
                </c:pt>
                <c:pt idx="7412">
                  <c:v>0.99865964755004999</c:v>
                </c:pt>
                <c:pt idx="7413">
                  <c:v>0.98009279830975105</c:v>
                </c:pt>
                <c:pt idx="7414">
                  <c:v>0.99181255835294002</c:v>
                </c:pt>
                <c:pt idx="7415">
                  <c:v>0.99810606512056599</c:v>
                </c:pt>
                <c:pt idx="7416">
                  <c:v>0.99865964755004999</c:v>
                </c:pt>
                <c:pt idx="7417">
                  <c:v>0.98009279830975105</c:v>
                </c:pt>
                <c:pt idx="7418">
                  <c:v>0.99810606512056599</c:v>
                </c:pt>
                <c:pt idx="7419">
                  <c:v>0.98009279830975105</c:v>
                </c:pt>
                <c:pt idx="7420">
                  <c:v>0.98009279830975105</c:v>
                </c:pt>
                <c:pt idx="7421">
                  <c:v>0.98009279830975105</c:v>
                </c:pt>
                <c:pt idx="7422">
                  <c:v>0.97505301993331395</c:v>
                </c:pt>
                <c:pt idx="7423">
                  <c:v>0.98009279830975105</c:v>
                </c:pt>
                <c:pt idx="7424">
                  <c:v>0.98009279830975105</c:v>
                </c:pt>
                <c:pt idx="7425">
                  <c:v>0.99865964755004999</c:v>
                </c:pt>
                <c:pt idx="7426">
                  <c:v>0.97505301993331395</c:v>
                </c:pt>
                <c:pt idx="7427">
                  <c:v>0.98009279830975105</c:v>
                </c:pt>
                <c:pt idx="7428">
                  <c:v>0.99810606512056599</c:v>
                </c:pt>
                <c:pt idx="7429">
                  <c:v>0.99810606512056599</c:v>
                </c:pt>
                <c:pt idx="7430">
                  <c:v>0.97505301993331395</c:v>
                </c:pt>
                <c:pt idx="7431">
                  <c:v>0.99977590848754005</c:v>
                </c:pt>
                <c:pt idx="7432">
                  <c:v>0.99810606512056599</c:v>
                </c:pt>
                <c:pt idx="7433">
                  <c:v>0.99977590848754005</c:v>
                </c:pt>
                <c:pt idx="7434">
                  <c:v>0.98009279830975105</c:v>
                </c:pt>
                <c:pt idx="7435">
                  <c:v>0.98009279830975105</c:v>
                </c:pt>
                <c:pt idx="7436">
                  <c:v>0.99810606512056599</c:v>
                </c:pt>
                <c:pt idx="7437">
                  <c:v>0.99865964755004999</c:v>
                </c:pt>
                <c:pt idx="7438">
                  <c:v>0.97505301993331395</c:v>
                </c:pt>
                <c:pt idx="7439">
                  <c:v>0.99865964755004999</c:v>
                </c:pt>
                <c:pt idx="7440">
                  <c:v>0.98009279830975105</c:v>
                </c:pt>
                <c:pt idx="7441">
                  <c:v>0.98009279830975105</c:v>
                </c:pt>
                <c:pt idx="7442">
                  <c:v>0.99865964755004999</c:v>
                </c:pt>
                <c:pt idx="7443">
                  <c:v>0.98009279830975105</c:v>
                </c:pt>
                <c:pt idx="7444">
                  <c:v>0.98009279830975105</c:v>
                </c:pt>
                <c:pt idx="7445">
                  <c:v>0.99810606512056599</c:v>
                </c:pt>
                <c:pt idx="7446">
                  <c:v>0.99810606512056599</c:v>
                </c:pt>
                <c:pt idx="7447">
                  <c:v>0.97505301993331395</c:v>
                </c:pt>
                <c:pt idx="7448">
                  <c:v>0.99772892030019</c:v>
                </c:pt>
                <c:pt idx="7449">
                  <c:v>0.99810606512056599</c:v>
                </c:pt>
                <c:pt idx="7450">
                  <c:v>0.99865964755004999</c:v>
                </c:pt>
                <c:pt idx="7451">
                  <c:v>0.99977590848754005</c:v>
                </c:pt>
                <c:pt idx="7452">
                  <c:v>0.99865964755004999</c:v>
                </c:pt>
                <c:pt idx="7453">
                  <c:v>0.98009279830975105</c:v>
                </c:pt>
                <c:pt idx="7454">
                  <c:v>0.99865964755004999</c:v>
                </c:pt>
                <c:pt idx="7455">
                  <c:v>0.99977590848754005</c:v>
                </c:pt>
                <c:pt idx="7456">
                  <c:v>0.98009279830975105</c:v>
                </c:pt>
                <c:pt idx="7457">
                  <c:v>0.99865964755004999</c:v>
                </c:pt>
                <c:pt idx="7458">
                  <c:v>0.99810606512056599</c:v>
                </c:pt>
                <c:pt idx="7459">
                  <c:v>0.97505301993331395</c:v>
                </c:pt>
                <c:pt idx="7460">
                  <c:v>0.98009279830975105</c:v>
                </c:pt>
                <c:pt idx="7461">
                  <c:v>0.99977590848754005</c:v>
                </c:pt>
                <c:pt idx="7462">
                  <c:v>0.99810606512056599</c:v>
                </c:pt>
                <c:pt idx="7463">
                  <c:v>0.97505301993331395</c:v>
                </c:pt>
                <c:pt idx="7464">
                  <c:v>0.97505301993331395</c:v>
                </c:pt>
                <c:pt idx="7465">
                  <c:v>0.99977590848754005</c:v>
                </c:pt>
                <c:pt idx="7466">
                  <c:v>0.98009279830975105</c:v>
                </c:pt>
                <c:pt idx="7467">
                  <c:v>0.97505301993331395</c:v>
                </c:pt>
                <c:pt idx="7468">
                  <c:v>0.98009279830975105</c:v>
                </c:pt>
                <c:pt idx="7469">
                  <c:v>0.99810606512056599</c:v>
                </c:pt>
                <c:pt idx="7470">
                  <c:v>0.99865964755004999</c:v>
                </c:pt>
                <c:pt idx="7471">
                  <c:v>0.99810606512056599</c:v>
                </c:pt>
                <c:pt idx="7472">
                  <c:v>0.98009279830975105</c:v>
                </c:pt>
                <c:pt idx="7473">
                  <c:v>0.99865964755004999</c:v>
                </c:pt>
                <c:pt idx="7474">
                  <c:v>0.99810606512056599</c:v>
                </c:pt>
                <c:pt idx="7475">
                  <c:v>0.98009279830975105</c:v>
                </c:pt>
                <c:pt idx="7476">
                  <c:v>0.99977590848754005</c:v>
                </c:pt>
                <c:pt idx="7477">
                  <c:v>0.99772892030019</c:v>
                </c:pt>
                <c:pt idx="7478">
                  <c:v>0.99865964755004999</c:v>
                </c:pt>
                <c:pt idx="7479">
                  <c:v>0.99865964755004999</c:v>
                </c:pt>
                <c:pt idx="7480">
                  <c:v>0.99865964755004999</c:v>
                </c:pt>
                <c:pt idx="7481">
                  <c:v>0.99865964755004999</c:v>
                </c:pt>
                <c:pt idx="7482">
                  <c:v>0.99865964755004999</c:v>
                </c:pt>
                <c:pt idx="7483">
                  <c:v>0.99865964755004999</c:v>
                </c:pt>
                <c:pt idx="7484">
                  <c:v>0.98009279830975105</c:v>
                </c:pt>
                <c:pt idx="7485">
                  <c:v>0.97505301993331395</c:v>
                </c:pt>
                <c:pt idx="7486">
                  <c:v>0.99865964755004999</c:v>
                </c:pt>
                <c:pt idx="7487">
                  <c:v>0.97505301993331395</c:v>
                </c:pt>
                <c:pt idx="7488">
                  <c:v>0.98009279830975105</c:v>
                </c:pt>
                <c:pt idx="7489">
                  <c:v>0.99977590848754005</c:v>
                </c:pt>
                <c:pt idx="7490">
                  <c:v>0.99810606512056599</c:v>
                </c:pt>
                <c:pt idx="7491">
                  <c:v>0.99865964755004999</c:v>
                </c:pt>
                <c:pt idx="7492">
                  <c:v>0.97505301993331395</c:v>
                </c:pt>
                <c:pt idx="7493">
                  <c:v>0.98009279830975105</c:v>
                </c:pt>
                <c:pt idx="7494">
                  <c:v>0.98009279830975105</c:v>
                </c:pt>
                <c:pt idx="7495">
                  <c:v>0.99772892030019</c:v>
                </c:pt>
                <c:pt idx="7496">
                  <c:v>0.99865964755004999</c:v>
                </c:pt>
                <c:pt idx="7497">
                  <c:v>0.99865964755004999</c:v>
                </c:pt>
                <c:pt idx="7498">
                  <c:v>0.99865964755004999</c:v>
                </c:pt>
                <c:pt idx="7499">
                  <c:v>0.98009279830975105</c:v>
                </c:pt>
                <c:pt idx="7500">
                  <c:v>0.98009279830975105</c:v>
                </c:pt>
                <c:pt idx="7501">
                  <c:v>0.98009279830975105</c:v>
                </c:pt>
                <c:pt idx="7502">
                  <c:v>0.99865964755004999</c:v>
                </c:pt>
                <c:pt idx="7503">
                  <c:v>0.99865964755004999</c:v>
                </c:pt>
                <c:pt idx="7504">
                  <c:v>0.99865964755004999</c:v>
                </c:pt>
                <c:pt idx="7505">
                  <c:v>0.99977590848754005</c:v>
                </c:pt>
                <c:pt idx="7506">
                  <c:v>0.99810606512056599</c:v>
                </c:pt>
                <c:pt idx="7507">
                  <c:v>0.99977590848754005</c:v>
                </c:pt>
                <c:pt idx="7508">
                  <c:v>0.98009279830975105</c:v>
                </c:pt>
                <c:pt idx="7509">
                  <c:v>0.98009279830975105</c:v>
                </c:pt>
                <c:pt idx="7510">
                  <c:v>0.99810606512056599</c:v>
                </c:pt>
                <c:pt idx="7511">
                  <c:v>0.98009279830975105</c:v>
                </c:pt>
                <c:pt idx="7512">
                  <c:v>0.98009279830975105</c:v>
                </c:pt>
                <c:pt idx="7513">
                  <c:v>0.99810606512056599</c:v>
                </c:pt>
                <c:pt idx="7514">
                  <c:v>0.99810606512056599</c:v>
                </c:pt>
                <c:pt idx="7515">
                  <c:v>0.99865964755004999</c:v>
                </c:pt>
                <c:pt idx="7516">
                  <c:v>0.98009279830975105</c:v>
                </c:pt>
                <c:pt idx="7517">
                  <c:v>0.99810606512056599</c:v>
                </c:pt>
                <c:pt idx="7518">
                  <c:v>0.99865964755004999</c:v>
                </c:pt>
                <c:pt idx="7519">
                  <c:v>0.99810606512056599</c:v>
                </c:pt>
                <c:pt idx="7520">
                  <c:v>0.98009279830975105</c:v>
                </c:pt>
                <c:pt idx="7521">
                  <c:v>0.99865964755004999</c:v>
                </c:pt>
                <c:pt idx="7522">
                  <c:v>0.99772892030019</c:v>
                </c:pt>
                <c:pt idx="7523">
                  <c:v>0.98009279830975105</c:v>
                </c:pt>
                <c:pt idx="7524">
                  <c:v>0.99810606512056599</c:v>
                </c:pt>
                <c:pt idx="7525">
                  <c:v>0.97505301993331395</c:v>
                </c:pt>
                <c:pt idx="7526">
                  <c:v>0.99977590848754005</c:v>
                </c:pt>
                <c:pt idx="7527">
                  <c:v>0.99865964755004999</c:v>
                </c:pt>
                <c:pt idx="7528">
                  <c:v>0.97505301993331395</c:v>
                </c:pt>
                <c:pt idx="7529">
                  <c:v>0.99865964755004999</c:v>
                </c:pt>
                <c:pt idx="7530">
                  <c:v>0.99810606512056599</c:v>
                </c:pt>
                <c:pt idx="7531">
                  <c:v>0.99865964755004999</c:v>
                </c:pt>
                <c:pt idx="7532">
                  <c:v>0.98009279830975105</c:v>
                </c:pt>
                <c:pt idx="7533">
                  <c:v>0.99810606512056599</c:v>
                </c:pt>
                <c:pt idx="7534">
                  <c:v>0.99977590848754005</c:v>
                </c:pt>
                <c:pt idx="7535">
                  <c:v>0.99865964755004999</c:v>
                </c:pt>
                <c:pt idx="7536">
                  <c:v>0.99977590848754005</c:v>
                </c:pt>
                <c:pt idx="7537">
                  <c:v>0.99810606512056599</c:v>
                </c:pt>
                <c:pt idx="7538">
                  <c:v>0.98009279830975105</c:v>
                </c:pt>
                <c:pt idx="7539">
                  <c:v>0.99865964755004999</c:v>
                </c:pt>
                <c:pt idx="7540">
                  <c:v>0.97505301993331395</c:v>
                </c:pt>
                <c:pt idx="7541">
                  <c:v>0.99810606512056599</c:v>
                </c:pt>
                <c:pt idx="7542">
                  <c:v>0.97505301993331395</c:v>
                </c:pt>
                <c:pt idx="7543">
                  <c:v>0.97505301993331395</c:v>
                </c:pt>
                <c:pt idx="7544">
                  <c:v>0.99977590848754005</c:v>
                </c:pt>
                <c:pt idx="7545">
                  <c:v>0.97505301993331395</c:v>
                </c:pt>
                <c:pt idx="7546">
                  <c:v>0.99977590848754005</c:v>
                </c:pt>
                <c:pt idx="7547">
                  <c:v>0.99865964755004999</c:v>
                </c:pt>
                <c:pt idx="7548">
                  <c:v>0.99865964755004999</c:v>
                </c:pt>
                <c:pt idx="7549">
                  <c:v>0.98009279830975105</c:v>
                </c:pt>
                <c:pt idx="7550">
                  <c:v>0.98009279830975105</c:v>
                </c:pt>
                <c:pt idx="7551">
                  <c:v>0.98009279830975105</c:v>
                </c:pt>
                <c:pt idx="7552">
                  <c:v>0.98009279830975105</c:v>
                </c:pt>
                <c:pt idx="7553">
                  <c:v>0.98009279830975105</c:v>
                </c:pt>
                <c:pt idx="7554">
                  <c:v>0.97505301993331395</c:v>
                </c:pt>
                <c:pt idx="7555">
                  <c:v>0.98009279830975105</c:v>
                </c:pt>
                <c:pt idx="7556">
                  <c:v>0.99810606512056599</c:v>
                </c:pt>
                <c:pt idx="7557">
                  <c:v>0.99772892030019</c:v>
                </c:pt>
                <c:pt idx="7558">
                  <c:v>0.98009279830975105</c:v>
                </c:pt>
                <c:pt idx="7559">
                  <c:v>0.99810606512056599</c:v>
                </c:pt>
                <c:pt idx="7560">
                  <c:v>0.98009279830975105</c:v>
                </c:pt>
                <c:pt idx="7561">
                  <c:v>0.99810606512056599</c:v>
                </c:pt>
                <c:pt idx="7562">
                  <c:v>0.99865964755004999</c:v>
                </c:pt>
                <c:pt idx="7563">
                  <c:v>0.98009279830975105</c:v>
                </c:pt>
                <c:pt idx="7564">
                  <c:v>0.99865964755004999</c:v>
                </c:pt>
                <c:pt idx="7565">
                  <c:v>0.99977590848754005</c:v>
                </c:pt>
                <c:pt idx="7566">
                  <c:v>0.98009279830975105</c:v>
                </c:pt>
                <c:pt idx="7567">
                  <c:v>0.98009279830975105</c:v>
                </c:pt>
                <c:pt idx="7568">
                  <c:v>0.97505301993331395</c:v>
                </c:pt>
                <c:pt idx="7569">
                  <c:v>0.98009279830975105</c:v>
                </c:pt>
                <c:pt idx="7570">
                  <c:v>0.99810606512056599</c:v>
                </c:pt>
                <c:pt idx="7571">
                  <c:v>0.98009279830975105</c:v>
                </c:pt>
                <c:pt idx="7572">
                  <c:v>0.98009279830975105</c:v>
                </c:pt>
                <c:pt idx="7573">
                  <c:v>0.97505301993331395</c:v>
                </c:pt>
                <c:pt idx="7574">
                  <c:v>0.98009279830975105</c:v>
                </c:pt>
                <c:pt idx="7575">
                  <c:v>0.99977590848754005</c:v>
                </c:pt>
                <c:pt idx="7576">
                  <c:v>0.99977590848754005</c:v>
                </c:pt>
                <c:pt idx="7577">
                  <c:v>0.99810606512056599</c:v>
                </c:pt>
                <c:pt idx="7578">
                  <c:v>0.99977590848754005</c:v>
                </c:pt>
                <c:pt idx="7579">
                  <c:v>0.98009279830975105</c:v>
                </c:pt>
                <c:pt idx="7580">
                  <c:v>0.99181255835294002</c:v>
                </c:pt>
                <c:pt idx="7581">
                  <c:v>0.99181255835294002</c:v>
                </c:pt>
                <c:pt idx="7582">
                  <c:v>0.98009279830975105</c:v>
                </c:pt>
                <c:pt idx="7583">
                  <c:v>0.98009279830975105</c:v>
                </c:pt>
                <c:pt idx="7584">
                  <c:v>0.97505301993331395</c:v>
                </c:pt>
                <c:pt idx="7585">
                  <c:v>0.99865964755004999</c:v>
                </c:pt>
                <c:pt idx="7586">
                  <c:v>0.99977590848754005</c:v>
                </c:pt>
                <c:pt idx="7587">
                  <c:v>0.98009279830975105</c:v>
                </c:pt>
                <c:pt idx="7588">
                  <c:v>0.99865964755004999</c:v>
                </c:pt>
                <c:pt idx="7589">
                  <c:v>0.98009279830975105</c:v>
                </c:pt>
                <c:pt idx="7590">
                  <c:v>0.99977590848754005</c:v>
                </c:pt>
                <c:pt idx="7591">
                  <c:v>0.99865964755004999</c:v>
                </c:pt>
                <c:pt idx="7592">
                  <c:v>0.98009279830975105</c:v>
                </c:pt>
                <c:pt idx="7593">
                  <c:v>0.99810606512056599</c:v>
                </c:pt>
                <c:pt idx="7594">
                  <c:v>0.99810606512056599</c:v>
                </c:pt>
                <c:pt idx="7595">
                  <c:v>0.98009279830975105</c:v>
                </c:pt>
                <c:pt idx="7596">
                  <c:v>0.99865964755004999</c:v>
                </c:pt>
                <c:pt idx="7597">
                  <c:v>0.97505301993331395</c:v>
                </c:pt>
                <c:pt idx="7598">
                  <c:v>0.99810606512056599</c:v>
                </c:pt>
                <c:pt idx="7599">
                  <c:v>0.97505301993331395</c:v>
                </c:pt>
                <c:pt idx="7600">
                  <c:v>0.97505301993331395</c:v>
                </c:pt>
                <c:pt idx="7601">
                  <c:v>0.99810606512056599</c:v>
                </c:pt>
                <c:pt idx="7602">
                  <c:v>0.99810606512056599</c:v>
                </c:pt>
                <c:pt idx="7603">
                  <c:v>0.99865964755004999</c:v>
                </c:pt>
                <c:pt idx="7604">
                  <c:v>0.98009279830975105</c:v>
                </c:pt>
                <c:pt idx="7605">
                  <c:v>0.99865964755004999</c:v>
                </c:pt>
                <c:pt idx="7606">
                  <c:v>0.99865964755004999</c:v>
                </c:pt>
                <c:pt idx="7607">
                  <c:v>0.98009279830975105</c:v>
                </c:pt>
                <c:pt idx="7608">
                  <c:v>0.99865964755004999</c:v>
                </c:pt>
                <c:pt idx="7609">
                  <c:v>0.99865964755004999</c:v>
                </c:pt>
                <c:pt idx="7610">
                  <c:v>0.99772892030019</c:v>
                </c:pt>
                <c:pt idx="7611">
                  <c:v>0.99977590848754005</c:v>
                </c:pt>
                <c:pt idx="7612">
                  <c:v>0.97505301993331395</c:v>
                </c:pt>
                <c:pt idx="7613">
                  <c:v>0.97505301993331395</c:v>
                </c:pt>
                <c:pt idx="7614">
                  <c:v>0.97505301993331395</c:v>
                </c:pt>
                <c:pt idx="7615">
                  <c:v>0.99865964755004999</c:v>
                </c:pt>
                <c:pt idx="7616">
                  <c:v>0.97505301993331395</c:v>
                </c:pt>
                <c:pt idx="7617">
                  <c:v>0.99865964755004999</c:v>
                </c:pt>
                <c:pt idx="7618">
                  <c:v>0.99977590848754005</c:v>
                </c:pt>
                <c:pt idx="7619">
                  <c:v>0.99810606512056599</c:v>
                </c:pt>
                <c:pt idx="7620">
                  <c:v>0.99977590848754005</c:v>
                </c:pt>
                <c:pt idx="7621">
                  <c:v>0.98009279830975105</c:v>
                </c:pt>
                <c:pt idx="7622">
                  <c:v>0.99810606512056599</c:v>
                </c:pt>
                <c:pt idx="7623">
                  <c:v>0.97505301993331395</c:v>
                </c:pt>
                <c:pt idx="7624">
                  <c:v>0.99977590848754005</c:v>
                </c:pt>
                <c:pt idx="7625">
                  <c:v>0.99977590848754005</c:v>
                </c:pt>
                <c:pt idx="7626">
                  <c:v>0.98009279830975105</c:v>
                </c:pt>
                <c:pt idx="7627">
                  <c:v>0.99865964755004999</c:v>
                </c:pt>
                <c:pt idx="7628">
                  <c:v>0.98009279830975105</c:v>
                </c:pt>
                <c:pt idx="7629">
                  <c:v>0.97505301993331395</c:v>
                </c:pt>
                <c:pt idx="7630">
                  <c:v>0.97505301993331395</c:v>
                </c:pt>
                <c:pt idx="7631">
                  <c:v>0.99865964755004999</c:v>
                </c:pt>
                <c:pt idx="7632">
                  <c:v>0.99865964755004999</c:v>
                </c:pt>
                <c:pt idx="7633">
                  <c:v>0.99810606512056599</c:v>
                </c:pt>
                <c:pt idx="7634">
                  <c:v>0.99977590848754005</c:v>
                </c:pt>
                <c:pt idx="7635">
                  <c:v>0.99865964755004999</c:v>
                </c:pt>
                <c:pt idx="7636">
                  <c:v>0.97505301993331395</c:v>
                </c:pt>
                <c:pt idx="7637">
                  <c:v>0.99865964755004999</c:v>
                </c:pt>
                <c:pt idx="7638">
                  <c:v>0.98009279830975105</c:v>
                </c:pt>
                <c:pt idx="7639">
                  <c:v>0.98009279830975105</c:v>
                </c:pt>
                <c:pt idx="7640">
                  <c:v>0.99810606512056599</c:v>
                </c:pt>
                <c:pt idx="7641">
                  <c:v>0.98009279830975105</c:v>
                </c:pt>
                <c:pt idx="7642">
                  <c:v>0.97505301993331395</c:v>
                </c:pt>
                <c:pt idx="7643">
                  <c:v>0.99865964755004999</c:v>
                </c:pt>
                <c:pt idx="7644">
                  <c:v>0.99865964755004999</c:v>
                </c:pt>
                <c:pt idx="7645">
                  <c:v>0.98009279830975105</c:v>
                </c:pt>
                <c:pt idx="7646">
                  <c:v>0.97505301993331395</c:v>
                </c:pt>
                <c:pt idx="7647">
                  <c:v>0.99865964755004999</c:v>
                </c:pt>
                <c:pt idx="7648">
                  <c:v>0.97505301993331395</c:v>
                </c:pt>
                <c:pt idx="7649">
                  <c:v>0.98009279830975105</c:v>
                </c:pt>
                <c:pt idx="7650">
                  <c:v>0.99977590848754005</c:v>
                </c:pt>
                <c:pt idx="7651">
                  <c:v>0.98009279830975105</c:v>
                </c:pt>
                <c:pt idx="7652">
                  <c:v>0.99977590848754005</c:v>
                </c:pt>
                <c:pt idx="7653">
                  <c:v>0.99977590848754005</c:v>
                </c:pt>
                <c:pt idx="7654">
                  <c:v>0.98009279830975105</c:v>
                </c:pt>
                <c:pt idx="7655">
                  <c:v>0.99865964755004999</c:v>
                </c:pt>
                <c:pt idx="7656">
                  <c:v>0.99810606512056599</c:v>
                </c:pt>
                <c:pt idx="7657">
                  <c:v>0.99865964755004999</c:v>
                </c:pt>
                <c:pt idx="7658">
                  <c:v>0.99772892030019</c:v>
                </c:pt>
                <c:pt idx="7659">
                  <c:v>0.99810606512056599</c:v>
                </c:pt>
                <c:pt idx="7660">
                  <c:v>0.99977590848754005</c:v>
                </c:pt>
                <c:pt idx="7661">
                  <c:v>0.99865964755004999</c:v>
                </c:pt>
                <c:pt idx="7662">
                  <c:v>0.99977590848754005</c:v>
                </c:pt>
                <c:pt idx="7663">
                  <c:v>0.98009279830975105</c:v>
                </c:pt>
                <c:pt idx="7664">
                  <c:v>0.99865964755004999</c:v>
                </c:pt>
                <c:pt idx="7665">
                  <c:v>0.99865964755004999</c:v>
                </c:pt>
                <c:pt idx="7666">
                  <c:v>0.99865964755004999</c:v>
                </c:pt>
                <c:pt idx="7667">
                  <c:v>0.99977590848754005</c:v>
                </c:pt>
                <c:pt idx="7668">
                  <c:v>0.99865964755004999</c:v>
                </c:pt>
                <c:pt idx="7669">
                  <c:v>0.99865964755004999</c:v>
                </c:pt>
                <c:pt idx="7670">
                  <c:v>0.99810606512056599</c:v>
                </c:pt>
                <c:pt idx="7671">
                  <c:v>0.99977590848754005</c:v>
                </c:pt>
                <c:pt idx="7672">
                  <c:v>0.99977590848754005</c:v>
                </c:pt>
                <c:pt idx="7673">
                  <c:v>0.99810606512056599</c:v>
                </c:pt>
                <c:pt idx="7674">
                  <c:v>0.98009279830975105</c:v>
                </c:pt>
                <c:pt idx="7675">
                  <c:v>0.97505301993331395</c:v>
                </c:pt>
                <c:pt idx="7676">
                  <c:v>0.99977590848754005</c:v>
                </c:pt>
                <c:pt idx="7677">
                  <c:v>0.97505301993331395</c:v>
                </c:pt>
                <c:pt idx="7678">
                  <c:v>0.98009279830975105</c:v>
                </c:pt>
                <c:pt idx="7679">
                  <c:v>0.98009279830975105</c:v>
                </c:pt>
                <c:pt idx="7680">
                  <c:v>0.99865964755004999</c:v>
                </c:pt>
                <c:pt idx="7681">
                  <c:v>0.99865964755004999</c:v>
                </c:pt>
                <c:pt idx="7682">
                  <c:v>0.99977590848754005</c:v>
                </c:pt>
                <c:pt idx="7683">
                  <c:v>0.99810606512056599</c:v>
                </c:pt>
                <c:pt idx="7684">
                  <c:v>0.99977590848754005</c:v>
                </c:pt>
                <c:pt idx="7685">
                  <c:v>0.97505301993331395</c:v>
                </c:pt>
                <c:pt idx="7686">
                  <c:v>0.97505301993331395</c:v>
                </c:pt>
                <c:pt idx="7687">
                  <c:v>0.98009279830975105</c:v>
                </c:pt>
                <c:pt idx="7688">
                  <c:v>0.99810606512056599</c:v>
                </c:pt>
                <c:pt idx="7689">
                  <c:v>0.99810606512056599</c:v>
                </c:pt>
                <c:pt idx="7690">
                  <c:v>0.99977590848754005</c:v>
                </c:pt>
                <c:pt idx="7691">
                  <c:v>0.99865964755004999</c:v>
                </c:pt>
                <c:pt idx="7692">
                  <c:v>0.98009279830975105</c:v>
                </c:pt>
                <c:pt idx="7693">
                  <c:v>0.98009279830975105</c:v>
                </c:pt>
                <c:pt idx="7694">
                  <c:v>0.98009279830975105</c:v>
                </c:pt>
                <c:pt idx="7695">
                  <c:v>0.99810606512056599</c:v>
                </c:pt>
                <c:pt idx="7696">
                  <c:v>0.99977590848754005</c:v>
                </c:pt>
                <c:pt idx="7697">
                  <c:v>0.98009279830975105</c:v>
                </c:pt>
                <c:pt idx="7698">
                  <c:v>0.99977590848754005</c:v>
                </c:pt>
                <c:pt idx="7699">
                  <c:v>0.97505301993331395</c:v>
                </c:pt>
                <c:pt idx="7700">
                  <c:v>0.99865964755004999</c:v>
                </c:pt>
                <c:pt idx="7701">
                  <c:v>0.98009279830975105</c:v>
                </c:pt>
                <c:pt idx="7702">
                  <c:v>0.97505301993331395</c:v>
                </c:pt>
                <c:pt idx="7703">
                  <c:v>0.99977590848754005</c:v>
                </c:pt>
                <c:pt idx="7704">
                  <c:v>0.97505301993331395</c:v>
                </c:pt>
                <c:pt idx="7705">
                  <c:v>0.99865964755004999</c:v>
                </c:pt>
                <c:pt idx="7706">
                  <c:v>0.99810606512056599</c:v>
                </c:pt>
                <c:pt idx="7707">
                  <c:v>0.99810606512056599</c:v>
                </c:pt>
                <c:pt idx="7708">
                  <c:v>0.97505301993331395</c:v>
                </c:pt>
                <c:pt idx="7709">
                  <c:v>0.99977590848754005</c:v>
                </c:pt>
                <c:pt idx="7710">
                  <c:v>0.99810606512056599</c:v>
                </c:pt>
                <c:pt idx="7711">
                  <c:v>0.97505301993331395</c:v>
                </c:pt>
                <c:pt idx="7712">
                  <c:v>0.97505301993331395</c:v>
                </c:pt>
                <c:pt idx="7713">
                  <c:v>0.99977590848754005</c:v>
                </c:pt>
                <c:pt idx="7714">
                  <c:v>0.99865964755004999</c:v>
                </c:pt>
                <c:pt idx="7715">
                  <c:v>0.99810606512056599</c:v>
                </c:pt>
                <c:pt idx="7716">
                  <c:v>0.99810606512056599</c:v>
                </c:pt>
                <c:pt idx="7717">
                  <c:v>0.99865964755004999</c:v>
                </c:pt>
                <c:pt idx="7718">
                  <c:v>0.98009279830975105</c:v>
                </c:pt>
                <c:pt idx="7719">
                  <c:v>0.99865964755004999</c:v>
                </c:pt>
                <c:pt idx="7720">
                  <c:v>0.99977590848754005</c:v>
                </c:pt>
                <c:pt idx="7721">
                  <c:v>0.99865964755004999</c:v>
                </c:pt>
                <c:pt idx="7722">
                  <c:v>0.97505301993331395</c:v>
                </c:pt>
                <c:pt idx="7723">
                  <c:v>0.99810606512056599</c:v>
                </c:pt>
                <c:pt idx="7724">
                  <c:v>0.98009279830975105</c:v>
                </c:pt>
                <c:pt idx="7725">
                  <c:v>0.99865964755004999</c:v>
                </c:pt>
                <c:pt idx="7726">
                  <c:v>0.99772892030019</c:v>
                </c:pt>
                <c:pt idx="7727">
                  <c:v>0.98009279830975105</c:v>
                </c:pt>
                <c:pt idx="7728">
                  <c:v>0.98009279830975105</c:v>
                </c:pt>
                <c:pt idx="7729">
                  <c:v>0.99865964755004999</c:v>
                </c:pt>
                <c:pt idx="7730">
                  <c:v>0.99865964755004999</c:v>
                </c:pt>
                <c:pt idx="7731">
                  <c:v>0.99865964755004999</c:v>
                </c:pt>
                <c:pt idx="7732">
                  <c:v>0.99810606512056599</c:v>
                </c:pt>
                <c:pt idx="7733">
                  <c:v>0.97505301993331395</c:v>
                </c:pt>
                <c:pt idx="7734">
                  <c:v>0.99810606512056599</c:v>
                </c:pt>
                <c:pt idx="7735">
                  <c:v>0.99865964755004999</c:v>
                </c:pt>
                <c:pt idx="7736">
                  <c:v>0.99977590848754005</c:v>
                </c:pt>
                <c:pt idx="7737">
                  <c:v>0.99865964755004999</c:v>
                </c:pt>
                <c:pt idx="7738">
                  <c:v>0.99865964755004999</c:v>
                </c:pt>
                <c:pt idx="7739">
                  <c:v>0.99865964755004999</c:v>
                </c:pt>
                <c:pt idx="7740">
                  <c:v>0.98009279830975105</c:v>
                </c:pt>
                <c:pt idx="7741">
                  <c:v>0.99865964755004999</c:v>
                </c:pt>
                <c:pt idx="7742">
                  <c:v>0.97505301993331395</c:v>
                </c:pt>
                <c:pt idx="7743">
                  <c:v>0.99810606512056599</c:v>
                </c:pt>
                <c:pt idx="7744">
                  <c:v>0.99865964755004999</c:v>
                </c:pt>
                <c:pt idx="7745">
                  <c:v>0.98009279830975105</c:v>
                </c:pt>
                <c:pt idx="7746">
                  <c:v>0.98009279830975105</c:v>
                </c:pt>
                <c:pt idx="7747">
                  <c:v>0.99865964755004999</c:v>
                </c:pt>
                <c:pt idx="7748">
                  <c:v>0.99772892030019</c:v>
                </c:pt>
                <c:pt idx="7749">
                  <c:v>0.99181255835294002</c:v>
                </c:pt>
                <c:pt idx="7750">
                  <c:v>0.99810606512056599</c:v>
                </c:pt>
                <c:pt idx="7751">
                  <c:v>0.99810606512056599</c:v>
                </c:pt>
                <c:pt idx="7752">
                  <c:v>0.98009279830975105</c:v>
                </c:pt>
                <c:pt idx="7753">
                  <c:v>0.99810606512056599</c:v>
                </c:pt>
                <c:pt idx="7754">
                  <c:v>0.98009279830975105</c:v>
                </c:pt>
                <c:pt idx="7755">
                  <c:v>0.99977590848754005</c:v>
                </c:pt>
                <c:pt idx="7756">
                  <c:v>0.99977590848754005</c:v>
                </c:pt>
                <c:pt idx="7757">
                  <c:v>0.99865964755004999</c:v>
                </c:pt>
                <c:pt idx="7758">
                  <c:v>0.99865964755004999</c:v>
                </c:pt>
                <c:pt idx="7759">
                  <c:v>0.97505301993331395</c:v>
                </c:pt>
                <c:pt idx="7760">
                  <c:v>0.99977590848754005</c:v>
                </c:pt>
                <c:pt idx="7761">
                  <c:v>0.99865964755004999</c:v>
                </c:pt>
                <c:pt idx="7762">
                  <c:v>0.98009279830975105</c:v>
                </c:pt>
                <c:pt idx="7763">
                  <c:v>0.98009279830975105</c:v>
                </c:pt>
                <c:pt idx="7764">
                  <c:v>0.98009279830975105</c:v>
                </c:pt>
                <c:pt idx="7765">
                  <c:v>0.97505301993331395</c:v>
                </c:pt>
                <c:pt idx="7766">
                  <c:v>0.97505301993331395</c:v>
                </c:pt>
                <c:pt idx="7767">
                  <c:v>0.98009279830975105</c:v>
                </c:pt>
                <c:pt idx="7768">
                  <c:v>0.99865964755004999</c:v>
                </c:pt>
                <c:pt idx="7769">
                  <c:v>0.99810606512056599</c:v>
                </c:pt>
                <c:pt idx="7770">
                  <c:v>0.99865964755004999</c:v>
                </c:pt>
                <c:pt idx="7771">
                  <c:v>0.97505301993331395</c:v>
                </c:pt>
                <c:pt idx="7772">
                  <c:v>0.98009279830975105</c:v>
                </c:pt>
                <c:pt idx="7773">
                  <c:v>0.97505301993331395</c:v>
                </c:pt>
                <c:pt idx="7774">
                  <c:v>0.97505301993331395</c:v>
                </c:pt>
                <c:pt idx="7775">
                  <c:v>0.97505301993331395</c:v>
                </c:pt>
                <c:pt idx="7776">
                  <c:v>0.98009279830975105</c:v>
                </c:pt>
                <c:pt idx="7777">
                  <c:v>0.99977590848754005</c:v>
                </c:pt>
                <c:pt idx="7778">
                  <c:v>0.97505301993331395</c:v>
                </c:pt>
                <c:pt idx="7779">
                  <c:v>0.99977590848754005</c:v>
                </c:pt>
                <c:pt idx="7780">
                  <c:v>0.99865964755004999</c:v>
                </c:pt>
                <c:pt idx="7781">
                  <c:v>0.97505301993331395</c:v>
                </c:pt>
                <c:pt idx="7782">
                  <c:v>0.98009279830975105</c:v>
                </c:pt>
                <c:pt idx="7783">
                  <c:v>0.97505301993331395</c:v>
                </c:pt>
                <c:pt idx="7784">
                  <c:v>0.99977590848754005</c:v>
                </c:pt>
                <c:pt idx="7785">
                  <c:v>0.98009279830975105</c:v>
                </c:pt>
                <c:pt idx="7786">
                  <c:v>0.99977590848754005</c:v>
                </c:pt>
                <c:pt idx="7787">
                  <c:v>0.98009279830975105</c:v>
                </c:pt>
                <c:pt idx="7788">
                  <c:v>0.99810606512056599</c:v>
                </c:pt>
                <c:pt idx="7789">
                  <c:v>0.97505301993331395</c:v>
                </c:pt>
                <c:pt idx="7790">
                  <c:v>0.98009279830975105</c:v>
                </c:pt>
                <c:pt idx="7791">
                  <c:v>0.99977590848754005</c:v>
                </c:pt>
                <c:pt idx="7792">
                  <c:v>0.99865964755004999</c:v>
                </c:pt>
                <c:pt idx="7793">
                  <c:v>0.97505301993331395</c:v>
                </c:pt>
                <c:pt idx="7794">
                  <c:v>0.98009279830975105</c:v>
                </c:pt>
                <c:pt idx="7795">
                  <c:v>0.98009279830975105</c:v>
                </c:pt>
                <c:pt idx="7796">
                  <c:v>0.99810606512056599</c:v>
                </c:pt>
                <c:pt idx="7797">
                  <c:v>0.99810606512056599</c:v>
                </c:pt>
                <c:pt idx="7798">
                  <c:v>0.99865964755004999</c:v>
                </c:pt>
                <c:pt idx="7799">
                  <c:v>0.98009279830975105</c:v>
                </c:pt>
                <c:pt idx="7800">
                  <c:v>0.98009279830975105</c:v>
                </c:pt>
                <c:pt idx="7801">
                  <c:v>0.98009279830975105</c:v>
                </c:pt>
                <c:pt idx="7802">
                  <c:v>0.97505301993331395</c:v>
                </c:pt>
                <c:pt idx="7803">
                  <c:v>0.99810606512056599</c:v>
                </c:pt>
                <c:pt idx="7804">
                  <c:v>0.99810606512056599</c:v>
                </c:pt>
                <c:pt idx="7805">
                  <c:v>0.97505301993331395</c:v>
                </c:pt>
                <c:pt idx="7806">
                  <c:v>0.99865964755004999</c:v>
                </c:pt>
                <c:pt idx="7807">
                  <c:v>0.99772892030019</c:v>
                </c:pt>
                <c:pt idx="7808">
                  <c:v>0.99865964755004999</c:v>
                </c:pt>
                <c:pt idx="7809">
                  <c:v>0.99977590848754005</c:v>
                </c:pt>
                <c:pt idx="7810">
                  <c:v>0.99810606512056599</c:v>
                </c:pt>
                <c:pt idx="7811">
                  <c:v>0.99865964755004999</c:v>
                </c:pt>
                <c:pt idx="7812">
                  <c:v>0.97505301993331395</c:v>
                </c:pt>
                <c:pt idx="7813">
                  <c:v>0.99977590848754005</c:v>
                </c:pt>
                <c:pt idx="7814">
                  <c:v>0.99865964755004999</c:v>
                </c:pt>
                <c:pt idx="7815">
                  <c:v>0.99865964755004999</c:v>
                </c:pt>
                <c:pt idx="7816">
                  <c:v>0.99810606512056599</c:v>
                </c:pt>
                <c:pt idx="7817">
                  <c:v>0.98009279830975105</c:v>
                </c:pt>
                <c:pt idx="7818">
                  <c:v>0.99977590848754005</c:v>
                </c:pt>
                <c:pt idx="7819">
                  <c:v>0.99810606512056599</c:v>
                </c:pt>
                <c:pt idx="7820">
                  <c:v>0.98009279830975105</c:v>
                </c:pt>
                <c:pt idx="7821">
                  <c:v>0.98009279830975105</c:v>
                </c:pt>
                <c:pt idx="7822">
                  <c:v>0.98009279830975105</c:v>
                </c:pt>
                <c:pt idx="7823">
                  <c:v>0.98009279830975105</c:v>
                </c:pt>
                <c:pt idx="7824">
                  <c:v>0.97505301993331395</c:v>
                </c:pt>
                <c:pt idx="7825">
                  <c:v>0.99865964755004999</c:v>
                </c:pt>
                <c:pt idx="7826">
                  <c:v>0.99865964755004999</c:v>
                </c:pt>
                <c:pt idx="7827">
                  <c:v>0.99865964755004999</c:v>
                </c:pt>
                <c:pt idx="7828">
                  <c:v>0.99865964755004999</c:v>
                </c:pt>
                <c:pt idx="7829">
                  <c:v>0.99865964755004999</c:v>
                </c:pt>
                <c:pt idx="7830">
                  <c:v>0.98009279830975105</c:v>
                </c:pt>
                <c:pt idx="7831">
                  <c:v>0.99810606512056599</c:v>
                </c:pt>
                <c:pt idx="7832">
                  <c:v>0.99977590848754005</c:v>
                </c:pt>
                <c:pt idx="7833">
                  <c:v>0.99865964755004999</c:v>
                </c:pt>
                <c:pt idx="7834">
                  <c:v>0.98009279830975105</c:v>
                </c:pt>
                <c:pt idx="7835">
                  <c:v>0.97505301993331395</c:v>
                </c:pt>
                <c:pt idx="7836">
                  <c:v>0.99977590848754005</c:v>
                </c:pt>
                <c:pt idx="7837">
                  <c:v>0.99810606512056599</c:v>
                </c:pt>
                <c:pt idx="7838">
                  <c:v>0.99865964755004999</c:v>
                </c:pt>
                <c:pt idx="7839">
                  <c:v>0.98009279830975105</c:v>
                </c:pt>
                <c:pt idx="7840">
                  <c:v>0.99865964755004999</c:v>
                </c:pt>
                <c:pt idx="7841">
                  <c:v>0.99977590848754005</c:v>
                </c:pt>
                <c:pt idx="7842">
                  <c:v>0.99865964755004999</c:v>
                </c:pt>
                <c:pt idx="7843">
                  <c:v>0.99810606512056599</c:v>
                </c:pt>
                <c:pt idx="7844">
                  <c:v>0.98009279830975105</c:v>
                </c:pt>
                <c:pt idx="7845">
                  <c:v>0.99865964755004999</c:v>
                </c:pt>
                <c:pt idx="7846">
                  <c:v>0.98009279830975105</c:v>
                </c:pt>
                <c:pt idx="7847">
                  <c:v>0.99772892030019</c:v>
                </c:pt>
                <c:pt idx="7848">
                  <c:v>0.99810606512056599</c:v>
                </c:pt>
                <c:pt idx="7849">
                  <c:v>0.98009279830975105</c:v>
                </c:pt>
                <c:pt idx="7850">
                  <c:v>0.98009279830975105</c:v>
                </c:pt>
                <c:pt idx="7851">
                  <c:v>0.99810606512056599</c:v>
                </c:pt>
                <c:pt idx="7852">
                  <c:v>0.98009279830975105</c:v>
                </c:pt>
                <c:pt idx="7853">
                  <c:v>0.97505301993331395</c:v>
                </c:pt>
                <c:pt idx="7854">
                  <c:v>0.99810606512056599</c:v>
                </c:pt>
                <c:pt idx="7855">
                  <c:v>0.98009279830975105</c:v>
                </c:pt>
                <c:pt idx="7856">
                  <c:v>0.99865964755004999</c:v>
                </c:pt>
                <c:pt idx="7857">
                  <c:v>0.99977590848754005</c:v>
                </c:pt>
                <c:pt idx="7858">
                  <c:v>0.99977590848754005</c:v>
                </c:pt>
                <c:pt idx="7859">
                  <c:v>0.99865964755004999</c:v>
                </c:pt>
                <c:pt idx="7860">
                  <c:v>0.99865964755004999</c:v>
                </c:pt>
                <c:pt idx="7861">
                  <c:v>0.98009279830975105</c:v>
                </c:pt>
                <c:pt idx="7862">
                  <c:v>0.99810606512056599</c:v>
                </c:pt>
                <c:pt idx="7863">
                  <c:v>0.98009279830975105</c:v>
                </c:pt>
                <c:pt idx="7864">
                  <c:v>0.99865964755004999</c:v>
                </c:pt>
                <c:pt idx="7865">
                  <c:v>0.99810606512056599</c:v>
                </c:pt>
                <c:pt idx="7866">
                  <c:v>0.99865964755004999</c:v>
                </c:pt>
                <c:pt idx="7867">
                  <c:v>0.98009279830975105</c:v>
                </c:pt>
                <c:pt idx="7868">
                  <c:v>0.99865964755004999</c:v>
                </c:pt>
                <c:pt idx="7869">
                  <c:v>0.98009279830975105</c:v>
                </c:pt>
                <c:pt idx="7870">
                  <c:v>0.99810606512056599</c:v>
                </c:pt>
                <c:pt idx="7871">
                  <c:v>0.99810606512056599</c:v>
                </c:pt>
                <c:pt idx="7872">
                  <c:v>0.98009279830975105</c:v>
                </c:pt>
                <c:pt idx="7873">
                  <c:v>0.99865964755004999</c:v>
                </c:pt>
                <c:pt idx="7874">
                  <c:v>0.99977590848754005</c:v>
                </c:pt>
                <c:pt idx="7875">
                  <c:v>0.98009279830975105</c:v>
                </c:pt>
                <c:pt idx="7876">
                  <c:v>0.97505301993331395</c:v>
                </c:pt>
                <c:pt idx="7877">
                  <c:v>0.99865964755004999</c:v>
                </c:pt>
                <c:pt idx="7878">
                  <c:v>0.97505301993331395</c:v>
                </c:pt>
                <c:pt idx="7879">
                  <c:v>0.98009279830975105</c:v>
                </c:pt>
                <c:pt idx="7880">
                  <c:v>0.99865964755004999</c:v>
                </c:pt>
                <c:pt idx="7881">
                  <c:v>0.97505301993331395</c:v>
                </c:pt>
                <c:pt idx="7882">
                  <c:v>0.98009279830975105</c:v>
                </c:pt>
                <c:pt idx="7883">
                  <c:v>0.99865964755004999</c:v>
                </c:pt>
                <c:pt idx="7884">
                  <c:v>0.98009279830975105</c:v>
                </c:pt>
                <c:pt idx="7885">
                  <c:v>0.99810606512056599</c:v>
                </c:pt>
                <c:pt idx="7886">
                  <c:v>0.98009279830975105</c:v>
                </c:pt>
                <c:pt idx="7887">
                  <c:v>0.97505301993331395</c:v>
                </c:pt>
                <c:pt idx="7888">
                  <c:v>0.99977590848754005</c:v>
                </c:pt>
                <c:pt idx="7889">
                  <c:v>0.99772892030019</c:v>
                </c:pt>
                <c:pt idx="7890">
                  <c:v>0.97505301993331395</c:v>
                </c:pt>
                <c:pt idx="7891">
                  <c:v>0.98009279830975105</c:v>
                </c:pt>
                <c:pt idx="7892">
                  <c:v>0.99865964755004999</c:v>
                </c:pt>
                <c:pt idx="7893">
                  <c:v>0.97505301993331395</c:v>
                </c:pt>
                <c:pt idx="7894">
                  <c:v>0.98009279830975105</c:v>
                </c:pt>
                <c:pt idx="7895">
                  <c:v>0.99865964755004999</c:v>
                </c:pt>
                <c:pt idx="7896">
                  <c:v>0.99865964755004999</c:v>
                </c:pt>
                <c:pt idx="7897">
                  <c:v>0.98009279830975105</c:v>
                </c:pt>
                <c:pt idx="7898">
                  <c:v>0.99977590848754005</c:v>
                </c:pt>
                <c:pt idx="7899">
                  <c:v>0.98009279830975105</c:v>
                </c:pt>
                <c:pt idx="7900">
                  <c:v>0.99865964755004999</c:v>
                </c:pt>
                <c:pt idx="7901">
                  <c:v>0.99810606512056599</c:v>
                </c:pt>
                <c:pt idx="7902">
                  <c:v>0.99810606512056599</c:v>
                </c:pt>
                <c:pt idx="7903">
                  <c:v>0.97505301993331395</c:v>
                </c:pt>
                <c:pt idx="7904">
                  <c:v>0.99977590848754005</c:v>
                </c:pt>
                <c:pt idx="7905">
                  <c:v>0.98009279830975105</c:v>
                </c:pt>
                <c:pt idx="7906">
                  <c:v>0.99810606512056599</c:v>
                </c:pt>
                <c:pt idx="7907">
                  <c:v>0.99865964755004999</c:v>
                </c:pt>
                <c:pt idx="7908">
                  <c:v>0.98009279830975105</c:v>
                </c:pt>
                <c:pt idx="7909">
                  <c:v>0.98009279830975105</c:v>
                </c:pt>
                <c:pt idx="7910">
                  <c:v>0.98009279830975105</c:v>
                </c:pt>
                <c:pt idx="7911">
                  <c:v>0.98009279830975105</c:v>
                </c:pt>
                <c:pt idx="7912">
                  <c:v>0.99810606512056599</c:v>
                </c:pt>
                <c:pt idx="7913">
                  <c:v>0.99810606512056599</c:v>
                </c:pt>
                <c:pt idx="7914">
                  <c:v>0.99865964755004999</c:v>
                </c:pt>
                <c:pt idx="7915">
                  <c:v>0.98009279830975105</c:v>
                </c:pt>
                <c:pt idx="7916">
                  <c:v>0.99977590848754005</c:v>
                </c:pt>
                <c:pt idx="7917">
                  <c:v>0.98009279830975105</c:v>
                </c:pt>
                <c:pt idx="7918">
                  <c:v>0.97505301993331395</c:v>
                </c:pt>
                <c:pt idx="7919">
                  <c:v>0.98009279830975105</c:v>
                </c:pt>
                <c:pt idx="7920">
                  <c:v>0.98009279830975105</c:v>
                </c:pt>
                <c:pt idx="7921">
                  <c:v>0.98009279830975105</c:v>
                </c:pt>
                <c:pt idx="7922">
                  <c:v>0.98009279830975105</c:v>
                </c:pt>
                <c:pt idx="7923">
                  <c:v>0.99977590848754005</c:v>
                </c:pt>
                <c:pt idx="7924">
                  <c:v>0.98009279830975105</c:v>
                </c:pt>
                <c:pt idx="7925">
                  <c:v>0.99772892030019</c:v>
                </c:pt>
                <c:pt idx="7926">
                  <c:v>0.99810606512056599</c:v>
                </c:pt>
                <c:pt idx="7927">
                  <c:v>0.99977590848754005</c:v>
                </c:pt>
                <c:pt idx="7928">
                  <c:v>0.99865964755004999</c:v>
                </c:pt>
                <c:pt idx="7929">
                  <c:v>0.97505301993331395</c:v>
                </c:pt>
                <c:pt idx="7930">
                  <c:v>0.99181255835294002</c:v>
                </c:pt>
                <c:pt idx="7931">
                  <c:v>0.98009279830975105</c:v>
                </c:pt>
                <c:pt idx="7932">
                  <c:v>0.99865964755004999</c:v>
                </c:pt>
                <c:pt idx="7933">
                  <c:v>0.99865964755004999</c:v>
                </c:pt>
                <c:pt idx="7934">
                  <c:v>0.98009279830975105</c:v>
                </c:pt>
                <c:pt idx="7935">
                  <c:v>0.98009279830975105</c:v>
                </c:pt>
                <c:pt idx="7936">
                  <c:v>0.99977590848754005</c:v>
                </c:pt>
                <c:pt idx="7937">
                  <c:v>0.98009279830975105</c:v>
                </c:pt>
                <c:pt idx="7938">
                  <c:v>0.98009279830975105</c:v>
                </c:pt>
                <c:pt idx="7939">
                  <c:v>0.99865964755004999</c:v>
                </c:pt>
                <c:pt idx="7940">
                  <c:v>0.98009279830975105</c:v>
                </c:pt>
                <c:pt idx="7941">
                  <c:v>0.99810606512056599</c:v>
                </c:pt>
                <c:pt idx="7942">
                  <c:v>0.99865964755004999</c:v>
                </c:pt>
                <c:pt idx="7943">
                  <c:v>0.99865964755004999</c:v>
                </c:pt>
                <c:pt idx="7944">
                  <c:v>0.99865964755004999</c:v>
                </c:pt>
                <c:pt idx="7945">
                  <c:v>0.99977590848754005</c:v>
                </c:pt>
                <c:pt idx="7946">
                  <c:v>0.98009279830975105</c:v>
                </c:pt>
                <c:pt idx="7947">
                  <c:v>0.99865964755004999</c:v>
                </c:pt>
                <c:pt idx="7948">
                  <c:v>0.99810606512056599</c:v>
                </c:pt>
                <c:pt idx="7949">
                  <c:v>0.99810606512056599</c:v>
                </c:pt>
                <c:pt idx="7950">
                  <c:v>0.97505301993331395</c:v>
                </c:pt>
                <c:pt idx="7951">
                  <c:v>0.99810606512056599</c:v>
                </c:pt>
                <c:pt idx="7952">
                  <c:v>0.99810606512056599</c:v>
                </c:pt>
                <c:pt idx="7953">
                  <c:v>0.99810606512056599</c:v>
                </c:pt>
                <c:pt idx="7954">
                  <c:v>0.99865964755004999</c:v>
                </c:pt>
                <c:pt idx="7955">
                  <c:v>0.99977590848754005</c:v>
                </c:pt>
                <c:pt idx="7956">
                  <c:v>0.99977590848754005</c:v>
                </c:pt>
                <c:pt idx="7957">
                  <c:v>0.97505301993331395</c:v>
                </c:pt>
                <c:pt idx="7958">
                  <c:v>0.99865964755004999</c:v>
                </c:pt>
                <c:pt idx="7959">
                  <c:v>0.98009279830975105</c:v>
                </c:pt>
                <c:pt idx="7960">
                  <c:v>0.97505301993331395</c:v>
                </c:pt>
                <c:pt idx="7961">
                  <c:v>0.99977590848754005</c:v>
                </c:pt>
                <c:pt idx="7962">
                  <c:v>0.99810606512056599</c:v>
                </c:pt>
                <c:pt idx="7963">
                  <c:v>0.99977590848754005</c:v>
                </c:pt>
                <c:pt idx="7964">
                  <c:v>0.99810606512056599</c:v>
                </c:pt>
                <c:pt idx="7965">
                  <c:v>0.99810606512056599</c:v>
                </c:pt>
                <c:pt idx="7966">
                  <c:v>0.99977590848754005</c:v>
                </c:pt>
                <c:pt idx="7967">
                  <c:v>0.99977590848754005</c:v>
                </c:pt>
                <c:pt idx="7968">
                  <c:v>0.97505301993331395</c:v>
                </c:pt>
                <c:pt idx="7969">
                  <c:v>0.97505301993331395</c:v>
                </c:pt>
                <c:pt idx="7970">
                  <c:v>0.98009279830975105</c:v>
                </c:pt>
                <c:pt idx="7971">
                  <c:v>0.98009279830975105</c:v>
                </c:pt>
                <c:pt idx="7972">
                  <c:v>0.99977590848754005</c:v>
                </c:pt>
                <c:pt idx="7973">
                  <c:v>0.98009279830975105</c:v>
                </c:pt>
                <c:pt idx="7974">
                  <c:v>0.99810606512056599</c:v>
                </c:pt>
                <c:pt idx="7975">
                  <c:v>0.98009279830975105</c:v>
                </c:pt>
                <c:pt idx="7976">
                  <c:v>0.99865964755004999</c:v>
                </c:pt>
                <c:pt idx="7977">
                  <c:v>0.99865964755004999</c:v>
                </c:pt>
                <c:pt idx="7978">
                  <c:v>0.99772892030019</c:v>
                </c:pt>
                <c:pt idx="7979">
                  <c:v>0.99181255835294002</c:v>
                </c:pt>
                <c:pt idx="7980">
                  <c:v>0.99865964755004999</c:v>
                </c:pt>
                <c:pt idx="7981">
                  <c:v>0.98009279830975105</c:v>
                </c:pt>
                <c:pt idx="7982">
                  <c:v>0.99810606512056599</c:v>
                </c:pt>
                <c:pt idx="7983">
                  <c:v>0.97505301993331395</c:v>
                </c:pt>
                <c:pt idx="7984">
                  <c:v>0.99865964755004999</c:v>
                </c:pt>
                <c:pt idx="7985">
                  <c:v>0.98009279830975105</c:v>
                </c:pt>
                <c:pt idx="7986">
                  <c:v>0.99977590848754005</c:v>
                </c:pt>
                <c:pt idx="7987">
                  <c:v>0.97505301993331395</c:v>
                </c:pt>
                <c:pt idx="7988">
                  <c:v>0.99865964755004999</c:v>
                </c:pt>
                <c:pt idx="7989">
                  <c:v>0.99810606512056599</c:v>
                </c:pt>
                <c:pt idx="7990">
                  <c:v>0.99865964755004999</c:v>
                </c:pt>
                <c:pt idx="7991">
                  <c:v>0.99865964755004999</c:v>
                </c:pt>
                <c:pt idx="7992">
                  <c:v>0.99865964755004999</c:v>
                </c:pt>
                <c:pt idx="7993">
                  <c:v>0.99977590848754005</c:v>
                </c:pt>
                <c:pt idx="7994">
                  <c:v>0.97505301993331395</c:v>
                </c:pt>
                <c:pt idx="7995">
                  <c:v>0.99810606512056599</c:v>
                </c:pt>
                <c:pt idx="7996">
                  <c:v>0.97505301993331395</c:v>
                </c:pt>
                <c:pt idx="7997">
                  <c:v>0.99772892030019</c:v>
                </c:pt>
                <c:pt idx="7998">
                  <c:v>0.99865964755004999</c:v>
                </c:pt>
                <c:pt idx="7999">
                  <c:v>0.98009279830975105</c:v>
                </c:pt>
                <c:pt idx="8000">
                  <c:v>0.98009279830975105</c:v>
                </c:pt>
                <c:pt idx="8001">
                  <c:v>0.98009279830975105</c:v>
                </c:pt>
                <c:pt idx="8002">
                  <c:v>0.99865964755004999</c:v>
                </c:pt>
                <c:pt idx="8003">
                  <c:v>0.98009279830975105</c:v>
                </c:pt>
                <c:pt idx="8004">
                  <c:v>0.98009279830975105</c:v>
                </c:pt>
                <c:pt idx="8005">
                  <c:v>0.99865964755004999</c:v>
                </c:pt>
                <c:pt idx="8006">
                  <c:v>0.99772892030019</c:v>
                </c:pt>
                <c:pt idx="8007">
                  <c:v>0.99977590848754005</c:v>
                </c:pt>
                <c:pt idx="8008">
                  <c:v>0.98009279830975105</c:v>
                </c:pt>
                <c:pt idx="8009">
                  <c:v>0.99810606512056599</c:v>
                </c:pt>
                <c:pt idx="8010">
                  <c:v>0.99810606512056599</c:v>
                </c:pt>
                <c:pt idx="8011">
                  <c:v>0.99865964755004999</c:v>
                </c:pt>
                <c:pt idx="8012">
                  <c:v>0.97505301993331395</c:v>
                </c:pt>
                <c:pt idx="8013">
                  <c:v>0.97505301993331395</c:v>
                </c:pt>
                <c:pt idx="8014">
                  <c:v>0.97505301993331395</c:v>
                </c:pt>
                <c:pt idx="8015">
                  <c:v>0.99865964755004999</c:v>
                </c:pt>
                <c:pt idx="8016">
                  <c:v>0.99810606512056599</c:v>
                </c:pt>
                <c:pt idx="8017">
                  <c:v>0.99181255835294002</c:v>
                </c:pt>
                <c:pt idx="8018">
                  <c:v>0.99810606512056599</c:v>
                </c:pt>
                <c:pt idx="8019">
                  <c:v>0.99865964755004999</c:v>
                </c:pt>
                <c:pt idx="8020">
                  <c:v>0.99810606512056599</c:v>
                </c:pt>
                <c:pt idx="8021">
                  <c:v>0.99810606512056599</c:v>
                </c:pt>
                <c:pt idx="8022">
                  <c:v>0.99810606512056599</c:v>
                </c:pt>
                <c:pt idx="8023">
                  <c:v>0.99865964755004999</c:v>
                </c:pt>
                <c:pt idx="8024">
                  <c:v>0.98009279830975105</c:v>
                </c:pt>
                <c:pt idx="8025">
                  <c:v>0.98009279830975105</c:v>
                </c:pt>
                <c:pt idx="8026">
                  <c:v>0.99865964755004999</c:v>
                </c:pt>
                <c:pt idx="8027">
                  <c:v>0.97505301993331395</c:v>
                </c:pt>
                <c:pt idx="8028">
                  <c:v>0.99977590848754005</c:v>
                </c:pt>
                <c:pt idx="8029">
                  <c:v>0.98009279830975105</c:v>
                </c:pt>
                <c:pt idx="8030">
                  <c:v>0.97505301993331395</c:v>
                </c:pt>
                <c:pt idx="8031">
                  <c:v>0.98009279830975105</c:v>
                </c:pt>
                <c:pt idx="8032">
                  <c:v>0.99810606512056599</c:v>
                </c:pt>
                <c:pt idx="8033">
                  <c:v>0.99977590848754005</c:v>
                </c:pt>
                <c:pt idx="8034">
                  <c:v>0.99977590848754005</c:v>
                </c:pt>
                <c:pt idx="8035">
                  <c:v>0.97505301993331395</c:v>
                </c:pt>
                <c:pt idx="8036">
                  <c:v>0.99977590848754005</c:v>
                </c:pt>
                <c:pt idx="8037">
                  <c:v>0.98009279830975105</c:v>
                </c:pt>
                <c:pt idx="8038">
                  <c:v>0.99865964755004999</c:v>
                </c:pt>
                <c:pt idx="8039">
                  <c:v>0.99977590848754005</c:v>
                </c:pt>
                <c:pt idx="8040">
                  <c:v>0.98009279830975105</c:v>
                </c:pt>
                <c:pt idx="8041">
                  <c:v>0.99181255835294002</c:v>
                </c:pt>
                <c:pt idx="8042">
                  <c:v>0.98009279830975105</c:v>
                </c:pt>
                <c:pt idx="8043">
                  <c:v>0.97505301993331395</c:v>
                </c:pt>
                <c:pt idx="8044">
                  <c:v>0.99865964755004999</c:v>
                </c:pt>
                <c:pt idx="8045">
                  <c:v>0.99977590848754005</c:v>
                </c:pt>
                <c:pt idx="8046">
                  <c:v>0.99810606512056599</c:v>
                </c:pt>
                <c:pt idx="8047">
                  <c:v>0.99810606512056599</c:v>
                </c:pt>
                <c:pt idx="8048">
                  <c:v>0.98009279830975105</c:v>
                </c:pt>
                <c:pt idx="8049">
                  <c:v>0.98009279830975105</c:v>
                </c:pt>
                <c:pt idx="8050">
                  <c:v>0.97505301993331395</c:v>
                </c:pt>
                <c:pt idx="8051">
                  <c:v>0.99810606512056599</c:v>
                </c:pt>
                <c:pt idx="8052">
                  <c:v>0.99865964755004999</c:v>
                </c:pt>
                <c:pt idx="8053">
                  <c:v>0.99865964755004999</c:v>
                </c:pt>
                <c:pt idx="8054">
                  <c:v>0.99865964755004999</c:v>
                </c:pt>
                <c:pt idx="8055">
                  <c:v>0.99865964755004999</c:v>
                </c:pt>
                <c:pt idx="8056">
                  <c:v>0.99181255835294002</c:v>
                </c:pt>
                <c:pt idx="8057">
                  <c:v>0.99977590848754005</c:v>
                </c:pt>
                <c:pt idx="8058">
                  <c:v>0.99810606512056599</c:v>
                </c:pt>
                <c:pt idx="8059">
                  <c:v>0.99810606512056599</c:v>
                </c:pt>
                <c:pt idx="8060">
                  <c:v>0.99181255835294002</c:v>
                </c:pt>
                <c:pt idx="8061">
                  <c:v>0.98009279830975105</c:v>
                </c:pt>
                <c:pt idx="8062">
                  <c:v>0.99865964755004999</c:v>
                </c:pt>
                <c:pt idx="8063">
                  <c:v>0.99865964755004999</c:v>
                </c:pt>
                <c:pt idx="8064">
                  <c:v>0.97505301993331395</c:v>
                </c:pt>
                <c:pt idx="8065">
                  <c:v>0.99810606512056599</c:v>
                </c:pt>
                <c:pt idx="8066">
                  <c:v>0.99977590848754005</c:v>
                </c:pt>
                <c:pt idx="8067">
                  <c:v>0.99977590848754005</c:v>
                </c:pt>
                <c:pt idx="8068">
                  <c:v>0.99810606512056599</c:v>
                </c:pt>
                <c:pt idx="8069">
                  <c:v>0.97505301993331395</c:v>
                </c:pt>
                <c:pt idx="8070">
                  <c:v>0.97505301993331395</c:v>
                </c:pt>
                <c:pt idx="8071">
                  <c:v>0.99865964755004999</c:v>
                </c:pt>
                <c:pt idx="8072">
                  <c:v>0.99977590848754005</c:v>
                </c:pt>
                <c:pt idx="8073">
                  <c:v>0.99977590848754005</c:v>
                </c:pt>
                <c:pt idx="8074">
                  <c:v>0.99810606512056599</c:v>
                </c:pt>
                <c:pt idx="8075">
                  <c:v>0.99977590848754005</c:v>
                </c:pt>
                <c:pt idx="8076">
                  <c:v>0.99810606512056599</c:v>
                </c:pt>
                <c:pt idx="8077">
                  <c:v>0.99865964755004999</c:v>
                </c:pt>
                <c:pt idx="8078">
                  <c:v>0.99865964755004999</c:v>
                </c:pt>
                <c:pt idx="8079">
                  <c:v>0.99772892030019</c:v>
                </c:pt>
                <c:pt idx="8080">
                  <c:v>0.99977590848754005</c:v>
                </c:pt>
                <c:pt idx="8081">
                  <c:v>0.98009279830975105</c:v>
                </c:pt>
                <c:pt idx="8082">
                  <c:v>0.99865964755004999</c:v>
                </c:pt>
                <c:pt idx="8083">
                  <c:v>0.99865964755004999</c:v>
                </c:pt>
                <c:pt idx="8084">
                  <c:v>0.99865964755004999</c:v>
                </c:pt>
                <c:pt idx="8085">
                  <c:v>0.98009279830975105</c:v>
                </c:pt>
                <c:pt idx="8086">
                  <c:v>0.99810606512056599</c:v>
                </c:pt>
                <c:pt idx="8087">
                  <c:v>0.97505301993331395</c:v>
                </c:pt>
                <c:pt idx="8088">
                  <c:v>0.99865964755004999</c:v>
                </c:pt>
                <c:pt idx="8089">
                  <c:v>0.99865964755004999</c:v>
                </c:pt>
                <c:pt idx="8090">
                  <c:v>0.99865964755004999</c:v>
                </c:pt>
                <c:pt idx="8091">
                  <c:v>0.98009279830975105</c:v>
                </c:pt>
                <c:pt idx="8092">
                  <c:v>0.99810606512056599</c:v>
                </c:pt>
                <c:pt idx="8093">
                  <c:v>0.99865964755004999</c:v>
                </c:pt>
                <c:pt idx="8094">
                  <c:v>0.99810606512056599</c:v>
                </c:pt>
                <c:pt idx="8095">
                  <c:v>0.98009279830975105</c:v>
                </c:pt>
                <c:pt idx="8096">
                  <c:v>0.98009279830975105</c:v>
                </c:pt>
                <c:pt idx="8097">
                  <c:v>0.99865964755004999</c:v>
                </c:pt>
                <c:pt idx="8098">
                  <c:v>0.99810606512056599</c:v>
                </c:pt>
                <c:pt idx="8099">
                  <c:v>0.99865964755004999</c:v>
                </c:pt>
                <c:pt idx="8100">
                  <c:v>0.99865964755004999</c:v>
                </c:pt>
                <c:pt idx="8101">
                  <c:v>0.99977590848754005</c:v>
                </c:pt>
                <c:pt idx="8102">
                  <c:v>0.99865964755004999</c:v>
                </c:pt>
                <c:pt idx="8103">
                  <c:v>0.99977590848754005</c:v>
                </c:pt>
                <c:pt idx="8104">
                  <c:v>0.99810606512056599</c:v>
                </c:pt>
                <c:pt idx="8105">
                  <c:v>0.99865964755004999</c:v>
                </c:pt>
                <c:pt idx="8106">
                  <c:v>0.99977590848754005</c:v>
                </c:pt>
                <c:pt idx="8107">
                  <c:v>0.99810606512056599</c:v>
                </c:pt>
                <c:pt idx="8108">
                  <c:v>0.98009279830975105</c:v>
                </c:pt>
                <c:pt idx="8109">
                  <c:v>0.99865964755004999</c:v>
                </c:pt>
                <c:pt idx="8110">
                  <c:v>0.99865964755004999</c:v>
                </c:pt>
                <c:pt idx="8111">
                  <c:v>0.99810606512056599</c:v>
                </c:pt>
                <c:pt idx="8112">
                  <c:v>0.99865964755004999</c:v>
                </c:pt>
                <c:pt idx="8113">
                  <c:v>0.99977590848754005</c:v>
                </c:pt>
                <c:pt idx="8114">
                  <c:v>0.98009279830975105</c:v>
                </c:pt>
                <c:pt idx="8115">
                  <c:v>0.98009279830975105</c:v>
                </c:pt>
                <c:pt idx="8116">
                  <c:v>0.97505301993331395</c:v>
                </c:pt>
                <c:pt idx="8117">
                  <c:v>0.98009279830975105</c:v>
                </c:pt>
                <c:pt idx="8118">
                  <c:v>0.99865964755004999</c:v>
                </c:pt>
                <c:pt idx="8119">
                  <c:v>0.99865964755004999</c:v>
                </c:pt>
                <c:pt idx="8120">
                  <c:v>0.99865964755004999</c:v>
                </c:pt>
                <c:pt idx="8121">
                  <c:v>0.98009279830975105</c:v>
                </c:pt>
                <c:pt idx="8122">
                  <c:v>0.97505301993331395</c:v>
                </c:pt>
                <c:pt idx="8123">
                  <c:v>0.98009279830975105</c:v>
                </c:pt>
                <c:pt idx="8124">
                  <c:v>0.98009279830975105</c:v>
                </c:pt>
                <c:pt idx="8125">
                  <c:v>0.97505301993331395</c:v>
                </c:pt>
                <c:pt idx="8126">
                  <c:v>0.98009279830975105</c:v>
                </c:pt>
                <c:pt idx="8127">
                  <c:v>0.98009279830975105</c:v>
                </c:pt>
                <c:pt idx="8128">
                  <c:v>0.99865964755004999</c:v>
                </c:pt>
                <c:pt idx="8129">
                  <c:v>0.99865964755004999</c:v>
                </c:pt>
                <c:pt idx="8130">
                  <c:v>0.99181255835294002</c:v>
                </c:pt>
                <c:pt idx="8131">
                  <c:v>0.99772892030019</c:v>
                </c:pt>
                <c:pt idx="8132">
                  <c:v>0.99977590848754005</c:v>
                </c:pt>
                <c:pt idx="8133">
                  <c:v>0.98009279830975105</c:v>
                </c:pt>
                <c:pt idx="8134">
                  <c:v>0.97505301993331395</c:v>
                </c:pt>
                <c:pt idx="8135">
                  <c:v>0.99865964755004999</c:v>
                </c:pt>
                <c:pt idx="8136">
                  <c:v>0.97505301993331395</c:v>
                </c:pt>
                <c:pt idx="8137">
                  <c:v>0.97505301993331395</c:v>
                </c:pt>
                <c:pt idx="8138">
                  <c:v>0.98009279830975105</c:v>
                </c:pt>
                <c:pt idx="8139">
                  <c:v>0.99810606512056599</c:v>
                </c:pt>
                <c:pt idx="8140">
                  <c:v>0.99865964755004999</c:v>
                </c:pt>
                <c:pt idx="8141">
                  <c:v>0.97505301993331395</c:v>
                </c:pt>
                <c:pt idx="8142">
                  <c:v>0.98009279830975105</c:v>
                </c:pt>
                <c:pt idx="8143">
                  <c:v>0.98009279830975105</c:v>
                </c:pt>
                <c:pt idx="8144">
                  <c:v>0.99810606512056599</c:v>
                </c:pt>
                <c:pt idx="8145">
                  <c:v>0.99865964755004999</c:v>
                </c:pt>
                <c:pt idx="8146">
                  <c:v>0.99865964755004999</c:v>
                </c:pt>
                <c:pt idx="8147">
                  <c:v>0.99865964755004999</c:v>
                </c:pt>
                <c:pt idx="8148">
                  <c:v>0.99865964755004999</c:v>
                </c:pt>
                <c:pt idx="8149">
                  <c:v>0.99865964755004999</c:v>
                </c:pt>
                <c:pt idx="8150">
                  <c:v>0.98009279830975105</c:v>
                </c:pt>
                <c:pt idx="8151">
                  <c:v>0.99977590848754005</c:v>
                </c:pt>
                <c:pt idx="8152">
                  <c:v>0.98009279830975105</c:v>
                </c:pt>
                <c:pt idx="8153">
                  <c:v>0.99810606512056599</c:v>
                </c:pt>
                <c:pt idx="8154">
                  <c:v>0.98009279830975105</c:v>
                </c:pt>
                <c:pt idx="8155">
                  <c:v>0.97505301993331395</c:v>
                </c:pt>
                <c:pt idx="8156">
                  <c:v>0.98009279830975105</c:v>
                </c:pt>
                <c:pt idx="8157">
                  <c:v>0.98009279830975105</c:v>
                </c:pt>
                <c:pt idx="8158">
                  <c:v>0.98009279830975105</c:v>
                </c:pt>
                <c:pt idx="8159">
                  <c:v>0.99865964755004999</c:v>
                </c:pt>
                <c:pt idx="8160">
                  <c:v>0.99865964755004999</c:v>
                </c:pt>
                <c:pt idx="8161">
                  <c:v>0.99810606512056599</c:v>
                </c:pt>
                <c:pt idx="8162">
                  <c:v>0.99977590848754005</c:v>
                </c:pt>
                <c:pt idx="8163">
                  <c:v>0.99865964755004999</c:v>
                </c:pt>
                <c:pt idx="8164">
                  <c:v>0.98009279830975105</c:v>
                </c:pt>
                <c:pt idx="8165">
                  <c:v>0.98009279830975105</c:v>
                </c:pt>
                <c:pt idx="8166">
                  <c:v>0.99810606512056599</c:v>
                </c:pt>
                <c:pt idx="8167">
                  <c:v>0.98009279830975105</c:v>
                </c:pt>
                <c:pt idx="8168">
                  <c:v>0.99865964755004999</c:v>
                </c:pt>
                <c:pt idx="8169">
                  <c:v>0.99865964755004999</c:v>
                </c:pt>
                <c:pt idx="8170">
                  <c:v>0.97505301993331395</c:v>
                </c:pt>
                <c:pt idx="8171">
                  <c:v>0.98009279830975105</c:v>
                </c:pt>
                <c:pt idx="8172">
                  <c:v>0.99772892030019</c:v>
                </c:pt>
                <c:pt idx="8173">
                  <c:v>0.98009279830975105</c:v>
                </c:pt>
                <c:pt idx="8174">
                  <c:v>0.99865964755004999</c:v>
                </c:pt>
                <c:pt idx="8175">
                  <c:v>0.99865964755004999</c:v>
                </c:pt>
                <c:pt idx="8176">
                  <c:v>0.97505301993331395</c:v>
                </c:pt>
                <c:pt idx="8177">
                  <c:v>0.99810606512056599</c:v>
                </c:pt>
                <c:pt idx="8178">
                  <c:v>0.99977590848754005</c:v>
                </c:pt>
                <c:pt idx="8179">
                  <c:v>0.99810606512056599</c:v>
                </c:pt>
                <c:pt idx="8180">
                  <c:v>0.99810606512056599</c:v>
                </c:pt>
                <c:pt idx="8181">
                  <c:v>0.99865964755004999</c:v>
                </c:pt>
                <c:pt idx="8182">
                  <c:v>0.99865964755004999</c:v>
                </c:pt>
                <c:pt idx="8183">
                  <c:v>0.99865964755004999</c:v>
                </c:pt>
                <c:pt idx="8184">
                  <c:v>0.99865964755004999</c:v>
                </c:pt>
                <c:pt idx="8185">
                  <c:v>0.99865964755004999</c:v>
                </c:pt>
                <c:pt idx="8186">
                  <c:v>0.99810606512056599</c:v>
                </c:pt>
                <c:pt idx="8187">
                  <c:v>0.99865964755004999</c:v>
                </c:pt>
                <c:pt idx="8188">
                  <c:v>0.97505301993331395</c:v>
                </c:pt>
                <c:pt idx="8189">
                  <c:v>0.99810606512056599</c:v>
                </c:pt>
                <c:pt idx="8190">
                  <c:v>0.98009279830975105</c:v>
                </c:pt>
                <c:pt idx="8191">
                  <c:v>0.99865964755004999</c:v>
                </c:pt>
                <c:pt idx="8192">
                  <c:v>0.99865964755004999</c:v>
                </c:pt>
                <c:pt idx="8193">
                  <c:v>0.97505301993331395</c:v>
                </c:pt>
                <c:pt idx="8194">
                  <c:v>0.99977590848754005</c:v>
                </c:pt>
                <c:pt idx="8195">
                  <c:v>0.99977590848754005</c:v>
                </c:pt>
                <c:pt idx="8196">
                  <c:v>0.99865964755004999</c:v>
                </c:pt>
                <c:pt idx="8197">
                  <c:v>0.99865964755004999</c:v>
                </c:pt>
                <c:pt idx="8198">
                  <c:v>0.97505301993331395</c:v>
                </c:pt>
                <c:pt idx="8199">
                  <c:v>0.99865964755004999</c:v>
                </c:pt>
                <c:pt idx="8200">
                  <c:v>0.99865964755004999</c:v>
                </c:pt>
                <c:pt idx="8201">
                  <c:v>0.99865964755004999</c:v>
                </c:pt>
                <c:pt idx="8202">
                  <c:v>0.98009279830975105</c:v>
                </c:pt>
                <c:pt idx="8203">
                  <c:v>0.98009279830975105</c:v>
                </c:pt>
                <c:pt idx="8204">
                  <c:v>0.99810606512056599</c:v>
                </c:pt>
                <c:pt idx="8205">
                  <c:v>0.99865964755004999</c:v>
                </c:pt>
                <c:pt idx="8206">
                  <c:v>0.98009279830975105</c:v>
                </c:pt>
                <c:pt idx="8207">
                  <c:v>0.99810606512056599</c:v>
                </c:pt>
                <c:pt idx="8208">
                  <c:v>0.98009279830975105</c:v>
                </c:pt>
                <c:pt idx="8209">
                  <c:v>0.98009279830975105</c:v>
                </c:pt>
                <c:pt idx="8210">
                  <c:v>0.99865964755004999</c:v>
                </c:pt>
                <c:pt idx="8211">
                  <c:v>0.98009279830975105</c:v>
                </c:pt>
                <c:pt idx="8212">
                  <c:v>0.99865964755004999</c:v>
                </c:pt>
                <c:pt idx="8213">
                  <c:v>0.99977590848754005</c:v>
                </c:pt>
                <c:pt idx="8214">
                  <c:v>0.99977590848754005</c:v>
                </c:pt>
                <c:pt idx="8215">
                  <c:v>0.98009279830975105</c:v>
                </c:pt>
                <c:pt idx="8216">
                  <c:v>0.98009279830975105</c:v>
                </c:pt>
                <c:pt idx="8217">
                  <c:v>0.98009279830975105</c:v>
                </c:pt>
                <c:pt idx="8218">
                  <c:v>0.98009279830975105</c:v>
                </c:pt>
                <c:pt idx="8219">
                  <c:v>0.99865964755004999</c:v>
                </c:pt>
                <c:pt idx="8220">
                  <c:v>0.99865964755004999</c:v>
                </c:pt>
                <c:pt idx="8221">
                  <c:v>0.99810606512056599</c:v>
                </c:pt>
                <c:pt idx="8222">
                  <c:v>0.98009279830975105</c:v>
                </c:pt>
                <c:pt idx="8223">
                  <c:v>0.99810606512056599</c:v>
                </c:pt>
                <c:pt idx="8224">
                  <c:v>0.98009279830975105</c:v>
                </c:pt>
                <c:pt idx="8225">
                  <c:v>0.99977590848754005</c:v>
                </c:pt>
                <c:pt idx="8226">
                  <c:v>0.99810606512056599</c:v>
                </c:pt>
                <c:pt idx="8227">
                  <c:v>0.99977590848754005</c:v>
                </c:pt>
                <c:pt idx="8228">
                  <c:v>0.99865964755004999</c:v>
                </c:pt>
                <c:pt idx="8229">
                  <c:v>0.99810606512056599</c:v>
                </c:pt>
                <c:pt idx="8230">
                  <c:v>0.99865964755004999</c:v>
                </c:pt>
                <c:pt idx="8231">
                  <c:v>0.97505301993331395</c:v>
                </c:pt>
                <c:pt idx="8232">
                  <c:v>0.97505301993331395</c:v>
                </c:pt>
                <c:pt idx="8233">
                  <c:v>0.99865964755004999</c:v>
                </c:pt>
                <c:pt idx="8234">
                  <c:v>0.99865964755004999</c:v>
                </c:pt>
                <c:pt idx="8235">
                  <c:v>0.97505301993331395</c:v>
                </c:pt>
                <c:pt idx="8236">
                  <c:v>0.98009279830975105</c:v>
                </c:pt>
                <c:pt idx="8237">
                  <c:v>0.99865964755004999</c:v>
                </c:pt>
                <c:pt idx="8238">
                  <c:v>0.99810606512056599</c:v>
                </c:pt>
                <c:pt idx="8239">
                  <c:v>0.97505301993331395</c:v>
                </c:pt>
                <c:pt idx="8240">
                  <c:v>0.98009279830975105</c:v>
                </c:pt>
                <c:pt idx="8241">
                  <c:v>0.97505301993331395</c:v>
                </c:pt>
                <c:pt idx="8242">
                  <c:v>0.99810606512056599</c:v>
                </c:pt>
                <c:pt idx="8243">
                  <c:v>0.99977590848754005</c:v>
                </c:pt>
                <c:pt idx="8244">
                  <c:v>0.98009279830975105</c:v>
                </c:pt>
                <c:pt idx="8245">
                  <c:v>0.98009279830975105</c:v>
                </c:pt>
                <c:pt idx="8246">
                  <c:v>0.99865964755004999</c:v>
                </c:pt>
                <c:pt idx="8247">
                  <c:v>0.99977590848754005</c:v>
                </c:pt>
                <c:pt idx="8248">
                  <c:v>0.99810606512056599</c:v>
                </c:pt>
                <c:pt idx="8249">
                  <c:v>0.97505301993331395</c:v>
                </c:pt>
                <c:pt idx="8250">
                  <c:v>0.99865964755004999</c:v>
                </c:pt>
                <c:pt idx="8251">
                  <c:v>0.99810606512056599</c:v>
                </c:pt>
                <c:pt idx="8252">
                  <c:v>0.99181255835294002</c:v>
                </c:pt>
                <c:pt idx="8253">
                  <c:v>0.99865964755004999</c:v>
                </c:pt>
                <c:pt idx="8254">
                  <c:v>0.99977590848754005</c:v>
                </c:pt>
                <c:pt idx="8255">
                  <c:v>0.98009279830975105</c:v>
                </c:pt>
                <c:pt idx="8256">
                  <c:v>0.99772892030019</c:v>
                </c:pt>
                <c:pt idx="8257">
                  <c:v>0.99865964755004999</c:v>
                </c:pt>
                <c:pt idx="8258">
                  <c:v>0.97505301993331395</c:v>
                </c:pt>
                <c:pt idx="8259">
                  <c:v>0.98009279830975105</c:v>
                </c:pt>
                <c:pt idx="8260">
                  <c:v>0.99810606512056599</c:v>
                </c:pt>
                <c:pt idx="8261">
                  <c:v>0.97505301993331395</c:v>
                </c:pt>
                <c:pt idx="8262">
                  <c:v>0.99865964755004999</c:v>
                </c:pt>
                <c:pt idx="8263">
                  <c:v>0.98009279830975105</c:v>
                </c:pt>
                <c:pt idx="8264">
                  <c:v>0.98009279830975105</c:v>
                </c:pt>
                <c:pt idx="8265">
                  <c:v>0.99865964755004999</c:v>
                </c:pt>
                <c:pt idx="8266">
                  <c:v>0.99810606512056599</c:v>
                </c:pt>
                <c:pt idx="8267">
                  <c:v>0.99810606512056599</c:v>
                </c:pt>
                <c:pt idx="8268">
                  <c:v>0.99865964755004999</c:v>
                </c:pt>
                <c:pt idx="8269">
                  <c:v>0.97505301993331395</c:v>
                </c:pt>
                <c:pt idx="8270">
                  <c:v>0.99865964755004999</c:v>
                </c:pt>
                <c:pt idx="8271">
                  <c:v>0.97505301993331395</c:v>
                </c:pt>
                <c:pt idx="8272">
                  <c:v>0.99865964755004999</c:v>
                </c:pt>
                <c:pt idx="8273">
                  <c:v>0.97505301993331395</c:v>
                </c:pt>
                <c:pt idx="8274">
                  <c:v>0.98009279830975105</c:v>
                </c:pt>
                <c:pt idx="8275">
                  <c:v>0.98009279830975105</c:v>
                </c:pt>
                <c:pt idx="8276">
                  <c:v>0.98009279830975105</c:v>
                </c:pt>
                <c:pt idx="8277">
                  <c:v>0.99810606512056599</c:v>
                </c:pt>
                <c:pt idx="8278">
                  <c:v>0.98009279830975105</c:v>
                </c:pt>
                <c:pt idx="8279">
                  <c:v>0.99865964755004999</c:v>
                </c:pt>
                <c:pt idx="8280">
                  <c:v>0.97505301993331395</c:v>
                </c:pt>
                <c:pt idx="8281">
                  <c:v>0.99865964755004999</c:v>
                </c:pt>
                <c:pt idx="8282">
                  <c:v>0.99865964755004999</c:v>
                </c:pt>
                <c:pt idx="8283">
                  <c:v>0.99865964755004999</c:v>
                </c:pt>
                <c:pt idx="8284">
                  <c:v>0.99810606512056599</c:v>
                </c:pt>
                <c:pt idx="8285">
                  <c:v>0.99865964755004999</c:v>
                </c:pt>
                <c:pt idx="8286">
                  <c:v>0.98009279830975105</c:v>
                </c:pt>
                <c:pt idx="8287">
                  <c:v>0.98009279830975105</c:v>
                </c:pt>
                <c:pt idx="8288">
                  <c:v>0.99810606512056599</c:v>
                </c:pt>
                <c:pt idx="8289">
                  <c:v>0.99865964755004999</c:v>
                </c:pt>
                <c:pt idx="8290">
                  <c:v>0.99810606512056599</c:v>
                </c:pt>
                <c:pt idx="8291">
                  <c:v>0.99977590848754005</c:v>
                </c:pt>
                <c:pt idx="8292">
                  <c:v>0.99865964755004999</c:v>
                </c:pt>
                <c:pt idx="8293">
                  <c:v>0.99977590848754005</c:v>
                </c:pt>
                <c:pt idx="8294">
                  <c:v>0.98009279830975105</c:v>
                </c:pt>
                <c:pt idx="8295">
                  <c:v>0.98009279830975105</c:v>
                </c:pt>
                <c:pt idx="8296">
                  <c:v>0.99865964755004999</c:v>
                </c:pt>
                <c:pt idx="8297">
                  <c:v>0.99977590848754005</c:v>
                </c:pt>
                <c:pt idx="8298">
                  <c:v>0.99810606512056599</c:v>
                </c:pt>
                <c:pt idx="8299">
                  <c:v>0.98009279830975105</c:v>
                </c:pt>
                <c:pt idx="8300">
                  <c:v>0.99810606512056599</c:v>
                </c:pt>
                <c:pt idx="8301">
                  <c:v>0.99977590848754005</c:v>
                </c:pt>
                <c:pt idx="8302">
                  <c:v>0.98009279830975105</c:v>
                </c:pt>
                <c:pt idx="8303">
                  <c:v>0.97505301993331395</c:v>
                </c:pt>
                <c:pt idx="8304">
                  <c:v>0.99810606512056599</c:v>
                </c:pt>
                <c:pt idx="8305">
                  <c:v>0.99810606512056599</c:v>
                </c:pt>
                <c:pt idx="8306">
                  <c:v>0.99772892030019</c:v>
                </c:pt>
                <c:pt idx="8307">
                  <c:v>0.99810606512056599</c:v>
                </c:pt>
                <c:pt idx="8308">
                  <c:v>0.99810606512056599</c:v>
                </c:pt>
                <c:pt idx="8309">
                  <c:v>0.98009279830975105</c:v>
                </c:pt>
                <c:pt idx="8310">
                  <c:v>0.99977590848754005</c:v>
                </c:pt>
                <c:pt idx="8311">
                  <c:v>0.99865964755004999</c:v>
                </c:pt>
                <c:pt idx="8312">
                  <c:v>0.98009279830975105</c:v>
                </c:pt>
                <c:pt idx="8313">
                  <c:v>0.99865964755004999</c:v>
                </c:pt>
                <c:pt idx="8314">
                  <c:v>0.99810606512056599</c:v>
                </c:pt>
                <c:pt idx="8315">
                  <c:v>0.99810606512056599</c:v>
                </c:pt>
                <c:pt idx="8316">
                  <c:v>0.99810606512056599</c:v>
                </c:pt>
                <c:pt idx="8317">
                  <c:v>0.97505301993331395</c:v>
                </c:pt>
                <c:pt idx="8318">
                  <c:v>0.99810606512056599</c:v>
                </c:pt>
                <c:pt idx="8319">
                  <c:v>0.99810606512056599</c:v>
                </c:pt>
                <c:pt idx="8320">
                  <c:v>0.99977590848754005</c:v>
                </c:pt>
                <c:pt idx="8321">
                  <c:v>0.99865964755004999</c:v>
                </c:pt>
                <c:pt idx="8322">
                  <c:v>0.99810606512056599</c:v>
                </c:pt>
                <c:pt idx="8323">
                  <c:v>0.99181255835294002</c:v>
                </c:pt>
                <c:pt idx="8324">
                  <c:v>0.99810606512056599</c:v>
                </c:pt>
                <c:pt idx="8325">
                  <c:v>0.99810606512056599</c:v>
                </c:pt>
                <c:pt idx="8326">
                  <c:v>0.99865964755004999</c:v>
                </c:pt>
                <c:pt idx="8327">
                  <c:v>0.99181255835294002</c:v>
                </c:pt>
                <c:pt idx="8328">
                  <c:v>0.98009279830975105</c:v>
                </c:pt>
                <c:pt idx="8329">
                  <c:v>0.98009279830975105</c:v>
                </c:pt>
                <c:pt idx="8330">
                  <c:v>0.98009279830975105</c:v>
                </c:pt>
                <c:pt idx="8331">
                  <c:v>0.97505301993331395</c:v>
                </c:pt>
                <c:pt idx="8332">
                  <c:v>0.97505301993331395</c:v>
                </c:pt>
                <c:pt idx="8333">
                  <c:v>0.98009279830975105</c:v>
                </c:pt>
                <c:pt idx="8334">
                  <c:v>0.99810606512056599</c:v>
                </c:pt>
                <c:pt idx="8335">
                  <c:v>0.99810606512056599</c:v>
                </c:pt>
                <c:pt idx="8336">
                  <c:v>0.99865964755004999</c:v>
                </c:pt>
                <c:pt idx="8337">
                  <c:v>0.99181255835294002</c:v>
                </c:pt>
                <c:pt idx="8338">
                  <c:v>0.99865964755004999</c:v>
                </c:pt>
                <c:pt idx="8339">
                  <c:v>0.99810606512056599</c:v>
                </c:pt>
                <c:pt idx="8340">
                  <c:v>0.99865964755004999</c:v>
                </c:pt>
                <c:pt idx="8341">
                  <c:v>0.97505301993331395</c:v>
                </c:pt>
                <c:pt idx="8342">
                  <c:v>0.98009279830975105</c:v>
                </c:pt>
                <c:pt idx="8343">
                  <c:v>0.99977590848754005</c:v>
                </c:pt>
                <c:pt idx="8344">
                  <c:v>0.99810606512056599</c:v>
                </c:pt>
                <c:pt idx="8345">
                  <c:v>0.97505301993331395</c:v>
                </c:pt>
                <c:pt idx="8346">
                  <c:v>0.98009279830975105</c:v>
                </c:pt>
                <c:pt idx="8347">
                  <c:v>0.97505301993331395</c:v>
                </c:pt>
                <c:pt idx="8348">
                  <c:v>0.99865964755004999</c:v>
                </c:pt>
                <c:pt idx="8349">
                  <c:v>0.99810606512056599</c:v>
                </c:pt>
                <c:pt idx="8350">
                  <c:v>0.99865964755004999</c:v>
                </c:pt>
                <c:pt idx="8351">
                  <c:v>0.98009279830975105</c:v>
                </c:pt>
                <c:pt idx="8352">
                  <c:v>0.99810606512056599</c:v>
                </c:pt>
                <c:pt idx="8353">
                  <c:v>0.99810606512056599</c:v>
                </c:pt>
                <c:pt idx="8354">
                  <c:v>0.97505301993331395</c:v>
                </c:pt>
                <c:pt idx="8355">
                  <c:v>0.99772892030019</c:v>
                </c:pt>
                <c:pt idx="8356">
                  <c:v>0.97505301993331395</c:v>
                </c:pt>
                <c:pt idx="8357">
                  <c:v>0.99810606512056599</c:v>
                </c:pt>
                <c:pt idx="8358">
                  <c:v>0.97505301993331395</c:v>
                </c:pt>
                <c:pt idx="8359">
                  <c:v>0.98009279830975105</c:v>
                </c:pt>
                <c:pt idx="8360">
                  <c:v>0.98009279830975105</c:v>
                </c:pt>
                <c:pt idx="8361">
                  <c:v>0.98009279830975105</c:v>
                </c:pt>
                <c:pt idx="8362">
                  <c:v>0.99865964755004999</c:v>
                </c:pt>
                <c:pt idx="8363">
                  <c:v>0.99865964755004999</c:v>
                </c:pt>
                <c:pt idx="8364">
                  <c:v>0.99181255835294002</c:v>
                </c:pt>
                <c:pt idx="8365">
                  <c:v>0.99810606512056599</c:v>
                </c:pt>
                <c:pt idx="8366">
                  <c:v>0.99977590848754005</c:v>
                </c:pt>
                <c:pt idx="8367">
                  <c:v>0.98009279830975105</c:v>
                </c:pt>
                <c:pt idx="8368">
                  <c:v>0.98009279830975105</c:v>
                </c:pt>
                <c:pt idx="8369">
                  <c:v>0.99865964755004999</c:v>
                </c:pt>
                <c:pt idx="8370">
                  <c:v>0.97505301993331395</c:v>
                </c:pt>
                <c:pt idx="8371">
                  <c:v>0.97505301993331395</c:v>
                </c:pt>
                <c:pt idx="8372">
                  <c:v>0.99181255835294002</c:v>
                </c:pt>
                <c:pt idx="8373">
                  <c:v>0.99865964755004999</c:v>
                </c:pt>
                <c:pt idx="8374">
                  <c:v>0.99810606512056599</c:v>
                </c:pt>
                <c:pt idx="8375">
                  <c:v>0.97505301993331395</c:v>
                </c:pt>
                <c:pt idx="8376">
                  <c:v>0.99977590848754005</c:v>
                </c:pt>
                <c:pt idx="8377">
                  <c:v>0.99810606512056599</c:v>
                </c:pt>
                <c:pt idx="8378">
                  <c:v>0.98009279830975105</c:v>
                </c:pt>
                <c:pt idx="8379">
                  <c:v>0.99865964755004999</c:v>
                </c:pt>
                <c:pt idx="8380">
                  <c:v>0.98009279830975105</c:v>
                </c:pt>
                <c:pt idx="8381">
                  <c:v>0.98009279830975105</c:v>
                </c:pt>
                <c:pt idx="8382">
                  <c:v>0.99810606512056599</c:v>
                </c:pt>
                <c:pt idx="8383">
                  <c:v>0.99810606512056599</c:v>
                </c:pt>
                <c:pt idx="8384">
                  <c:v>0.99865964755004999</c:v>
                </c:pt>
                <c:pt idx="8385">
                  <c:v>0.99810606512056599</c:v>
                </c:pt>
                <c:pt idx="8386">
                  <c:v>0.97505301993331395</c:v>
                </c:pt>
                <c:pt idx="8387">
                  <c:v>0.99810606512056599</c:v>
                </c:pt>
                <c:pt idx="8388">
                  <c:v>0.97505301993331395</c:v>
                </c:pt>
                <c:pt idx="8389">
                  <c:v>0.99865964755004999</c:v>
                </c:pt>
                <c:pt idx="8390">
                  <c:v>0.99772892030019</c:v>
                </c:pt>
                <c:pt idx="8391">
                  <c:v>0.97505301993331395</c:v>
                </c:pt>
                <c:pt idx="8392">
                  <c:v>0.97505301993331395</c:v>
                </c:pt>
                <c:pt idx="8393">
                  <c:v>0.97505301993331395</c:v>
                </c:pt>
                <c:pt idx="8394">
                  <c:v>0.98009279830975105</c:v>
                </c:pt>
                <c:pt idx="8395">
                  <c:v>0.99977590848754005</c:v>
                </c:pt>
                <c:pt idx="8396">
                  <c:v>0.97505301993331395</c:v>
                </c:pt>
                <c:pt idx="8397">
                  <c:v>0.97505301993331395</c:v>
                </c:pt>
                <c:pt idx="8398">
                  <c:v>0.99810606512056599</c:v>
                </c:pt>
                <c:pt idx="8399">
                  <c:v>0.99810606512056599</c:v>
                </c:pt>
                <c:pt idx="8400">
                  <c:v>0.98009279830975105</c:v>
                </c:pt>
                <c:pt idx="8401">
                  <c:v>0.98009279830975105</c:v>
                </c:pt>
                <c:pt idx="8402">
                  <c:v>0.99865964755004999</c:v>
                </c:pt>
                <c:pt idx="8403">
                  <c:v>0.99810606512056599</c:v>
                </c:pt>
                <c:pt idx="8404">
                  <c:v>0.99865964755004999</c:v>
                </c:pt>
                <c:pt idx="8405">
                  <c:v>0.97505301993331395</c:v>
                </c:pt>
                <c:pt idx="8406">
                  <c:v>0.99865964755004999</c:v>
                </c:pt>
                <c:pt idx="8407">
                  <c:v>0.99865964755004999</c:v>
                </c:pt>
                <c:pt idx="8408">
                  <c:v>0.98009279830975105</c:v>
                </c:pt>
                <c:pt idx="8409">
                  <c:v>0.98009279830975105</c:v>
                </c:pt>
                <c:pt idx="8410">
                  <c:v>0.99865964755004999</c:v>
                </c:pt>
                <c:pt idx="8411">
                  <c:v>0.97505301993331395</c:v>
                </c:pt>
                <c:pt idx="8412">
                  <c:v>0.99810606512056599</c:v>
                </c:pt>
                <c:pt idx="8413">
                  <c:v>0.99977590848754005</c:v>
                </c:pt>
                <c:pt idx="8414">
                  <c:v>0.98009279830975105</c:v>
                </c:pt>
                <c:pt idx="8415">
                  <c:v>0.99810606512056599</c:v>
                </c:pt>
                <c:pt idx="8416">
                  <c:v>0.99865964755004999</c:v>
                </c:pt>
                <c:pt idx="8417">
                  <c:v>0.97505301993331395</c:v>
                </c:pt>
                <c:pt idx="8418">
                  <c:v>0.98009279830975105</c:v>
                </c:pt>
                <c:pt idx="8419">
                  <c:v>0.99772892030019</c:v>
                </c:pt>
                <c:pt idx="8420">
                  <c:v>0.98009279830975105</c:v>
                </c:pt>
                <c:pt idx="8421">
                  <c:v>0.98009279830975105</c:v>
                </c:pt>
                <c:pt idx="8422">
                  <c:v>0.97505301993331395</c:v>
                </c:pt>
                <c:pt idx="8423">
                  <c:v>0.98009279830975105</c:v>
                </c:pt>
                <c:pt idx="8424">
                  <c:v>0.99977590848754005</c:v>
                </c:pt>
                <c:pt idx="8425">
                  <c:v>0.99977590848754005</c:v>
                </c:pt>
                <c:pt idx="8426">
                  <c:v>0.99977590848754005</c:v>
                </c:pt>
                <c:pt idx="8427">
                  <c:v>0.98009279830975105</c:v>
                </c:pt>
                <c:pt idx="8428">
                  <c:v>0.98009279830975105</c:v>
                </c:pt>
                <c:pt idx="8429">
                  <c:v>0.99772892030019</c:v>
                </c:pt>
                <c:pt idx="8430">
                  <c:v>0.99810606512056599</c:v>
                </c:pt>
                <c:pt idx="8431">
                  <c:v>0.97505301993331395</c:v>
                </c:pt>
                <c:pt idx="8432">
                  <c:v>0.99865964755004999</c:v>
                </c:pt>
                <c:pt idx="8433">
                  <c:v>0.98009279830975105</c:v>
                </c:pt>
                <c:pt idx="8434">
                  <c:v>0.99865964755004999</c:v>
                </c:pt>
                <c:pt idx="8435">
                  <c:v>0.99810606512056599</c:v>
                </c:pt>
                <c:pt idx="8436">
                  <c:v>0.98009279830975105</c:v>
                </c:pt>
                <c:pt idx="8437">
                  <c:v>0.98009279830975105</c:v>
                </c:pt>
                <c:pt idx="8438">
                  <c:v>0.98009279830975105</c:v>
                </c:pt>
                <c:pt idx="8439">
                  <c:v>0.99977590848754005</c:v>
                </c:pt>
                <c:pt idx="8440">
                  <c:v>0.99810606512056599</c:v>
                </c:pt>
                <c:pt idx="8441">
                  <c:v>0.98009279830975105</c:v>
                </c:pt>
                <c:pt idx="8442">
                  <c:v>0.98009279830975105</c:v>
                </c:pt>
                <c:pt idx="8443">
                  <c:v>0.99181255835294002</c:v>
                </c:pt>
                <c:pt idx="8444">
                  <c:v>0.98009279830975105</c:v>
                </c:pt>
                <c:pt idx="8445">
                  <c:v>0.99977590848754005</c:v>
                </c:pt>
                <c:pt idx="8446">
                  <c:v>0.97505301993331395</c:v>
                </c:pt>
                <c:pt idx="8447">
                  <c:v>0.99977590848754005</c:v>
                </c:pt>
                <c:pt idx="8448">
                  <c:v>0.98009279830975105</c:v>
                </c:pt>
                <c:pt idx="8449">
                  <c:v>0.99181255835294002</c:v>
                </c:pt>
                <c:pt idx="8450">
                  <c:v>0.97505301993331395</c:v>
                </c:pt>
                <c:pt idx="8451">
                  <c:v>0.97505301993331395</c:v>
                </c:pt>
                <c:pt idx="8452">
                  <c:v>0.97505301993331395</c:v>
                </c:pt>
                <c:pt idx="8453">
                  <c:v>0.99810606512056599</c:v>
                </c:pt>
                <c:pt idx="8454">
                  <c:v>0.99810606512056599</c:v>
                </c:pt>
                <c:pt idx="8455">
                  <c:v>0.99865964755004999</c:v>
                </c:pt>
                <c:pt idx="8456">
                  <c:v>0.97505301993331395</c:v>
                </c:pt>
                <c:pt idx="8457">
                  <c:v>0.99865964755004999</c:v>
                </c:pt>
                <c:pt idx="8458">
                  <c:v>0.99865964755004999</c:v>
                </c:pt>
                <c:pt idx="8459">
                  <c:v>0.99865964755004999</c:v>
                </c:pt>
                <c:pt idx="8460">
                  <c:v>0.99810606512056599</c:v>
                </c:pt>
                <c:pt idx="8461">
                  <c:v>0.99772892030019</c:v>
                </c:pt>
                <c:pt idx="8462">
                  <c:v>0.98009279830975105</c:v>
                </c:pt>
                <c:pt idx="8463">
                  <c:v>0.98009279830975105</c:v>
                </c:pt>
                <c:pt idx="8464">
                  <c:v>0.99181255835294002</c:v>
                </c:pt>
                <c:pt idx="8465">
                  <c:v>0.98009279830975105</c:v>
                </c:pt>
                <c:pt idx="8466">
                  <c:v>0.99810606512056599</c:v>
                </c:pt>
                <c:pt idx="8467">
                  <c:v>0.98009279830975105</c:v>
                </c:pt>
                <c:pt idx="8468">
                  <c:v>0.97505301993331395</c:v>
                </c:pt>
                <c:pt idx="8469">
                  <c:v>0.99810606512056599</c:v>
                </c:pt>
                <c:pt idx="8470">
                  <c:v>0.97505301993331395</c:v>
                </c:pt>
                <c:pt idx="8471">
                  <c:v>0.99977590848754005</c:v>
                </c:pt>
                <c:pt idx="8472">
                  <c:v>0.99772892030019</c:v>
                </c:pt>
                <c:pt idx="8473">
                  <c:v>0.98009279830975105</c:v>
                </c:pt>
                <c:pt idx="8474">
                  <c:v>0.99772892030019</c:v>
                </c:pt>
                <c:pt idx="8475">
                  <c:v>0.99772892030019</c:v>
                </c:pt>
                <c:pt idx="8476">
                  <c:v>0.99810606512056599</c:v>
                </c:pt>
                <c:pt idx="8477">
                  <c:v>0.99865964755004999</c:v>
                </c:pt>
                <c:pt idx="8478">
                  <c:v>0.98009279830975105</c:v>
                </c:pt>
                <c:pt idx="8479">
                  <c:v>0.97505301993331395</c:v>
                </c:pt>
                <c:pt idx="8480">
                  <c:v>0.98009279830975105</c:v>
                </c:pt>
                <c:pt idx="8481">
                  <c:v>0.98009279830975105</c:v>
                </c:pt>
                <c:pt idx="8482">
                  <c:v>0.99810606512056599</c:v>
                </c:pt>
                <c:pt idx="8483">
                  <c:v>0.99772892030019</c:v>
                </c:pt>
                <c:pt idx="8484">
                  <c:v>0.99810606512056599</c:v>
                </c:pt>
                <c:pt idx="8485">
                  <c:v>0.99810606512056599</c:v>
                </c:pt>
                <c:pt idx="8486">
                  <c:v>0.99865964755004999</c:v>
                </c:pt>
                <c:pt idx="8487">
                  <c:v>0.99865964755004999</c:v>
                </c:pt>
                <c:pt idx="8488">
                  <c:v>0.98009279830975105</c:v>
                </c:pt>
                <c:pt idx="8489">
                  <c:v>0.99977590848754005</c:v>
                </c:pt>
                <c:pt idx="8490">
                  <c:v>0.99810606512056599</c:v>
                </c:pt>
                <c:pt idx="8491">
                  <c:v>0.99865964755004999</c:v>
                </c:pt>
                <c:pt idx="8492">
                  <c:v>0.99865964755004999</c:v>
                </c:pt>
                <c:pt idx="8493">
                  <c:v>0.97505301993331395</c:v>
                </c:pt>
                <c:pt idx="8494">
                  <c:v>0.99810606512056599</c:v>
                </c:pt>
                <c:pt idx="8495">
                  <c:v>0.99810606512056599</c:v>
                </c:pt>
                <c:pt idx="8496">
                  <c:v>0.98009279830975105</c:v>
                </c:pt>
                <c:pt idx="8497">
                  <c:v>0.99810606512056599</c:v>
                </c:pt>
                <c:pt idx="8498">
                  <c:v>0.99865964755004999</c:v>
                </c:pt>
                <c:pt idx="8499">
                  <c:v>0.99810606512056599</c:v>
                </c:pt>
                <c:pt idx="8500">
                  <c:v>0.99865964755004999</c:v>
                </c:pt>
                <c:pt idx="8501">
                  <c:v>0.99977590848754005</c:v>
                </c:pt>
                <c:pt idx="8502">
                  <c:v>0.97505301993331395</c:v>
                </c:pt>
                <c:pt idx="8503">
                  <c:v>0.97505301993331395</c:v>
                </c:pt>
                <c:pt idx="8504">
                  <c:v>0.97505301993331395</c:v>
                </c:pt>
                <c:pt idx="8505">
                  <c:v>0.99865964755004999</c:v>
                </c:pt>
                <c:pt idx="8506">
                  <c:v>0.99810606512056599</c:v>
                </c:pt>
                <c:pt idx="8507">
                  <c:v>0.99810606512056599</c:v>
                </c:pt>
                <c:pt idx="8508">
                  <c:v>0.98009279830975105</c:v>
                </c:pt>
                <c:pt idx="8509">
                  <c:v>0.97505301993331395</c:v>
                </c:pt>
                <c:pt idx="8510">
                  <c:v>0.99865964755004999</c:v>
                </c:pt>
                <c:pt idx="8511">
                  <c:v>0.99865964755004999</c:v>
                </c:pt>
                <c:pt idx="8512">
                  <c:v>0.97505301993331395</c:v>
                </c:pt>
                <c:pt idx="8513">
                  <c:v>0.99810606512056599</c:v>
                </c:pt>
                <c:pt idx="8514">
                  <c:v>0.99865964755004999</c:v>
                </c:pt>
                <c:pt idx="8515">
                  <c:v>0.99865964755004999</c:v>
                </c:pt>
                <c:pt idx="8516">
                  <c:v>0.99977590848754005</c:v>
                </c:pt>
                <c:pt idx="8517">
                  <c:v>0.99181255835294002</c:v>
                </c:pt>
                <c:pt idx="8518">
                  <c:v>0.99810606512056599</c:v>
                </c:pt>
                <c:pt idx="8519">
                  <c:v>0.98009279830975105</c:v>
                </c:pt>
                <c:pt idx="8520">
                  <c:v>0.97505301993331395</c:v>
                </c:pt>
                <c:pt idx="8521">
                  <c:v>0.99810606512056599</c:v>
                </c:pt>
                <c:pt idx="8522">
                  <c:v>0.99865964755004999</c:v>
                </c:pt>
                <c:pt idx="8523">
                  <c:v>0.97505301993331395</c:v>
                </c:pt>
                <c:pt idx="8524">
                  <c:v>0.97505301993331395</c:v>
                </c:pt>
                <c:pt idx="8525">
                  <c:v>0.97505301993331395</c:v>
                </c:pt>
                <c:pt idx="8526">
                  <c:v>0.99865964755004999</c:v>
                </c:pt>
                <c:pt idx="8527">
                  <c:v>0.99810606512056599</c:v>
                </c:pt>
                <c:pt idx="8528">
                  <c:v>0.98009279830975105</c:v>
                </c:pt>
                <c:pt idx="8529">
                  <c:v>0.99810606512056599</c:v>
                </c:pt>
                <c:pt idx="8530">
                  <c:v>0.98009279830975105</c:v>
                </c:pt>
                <c:pt idx="8531">
                  <c:v>0.99865964755004999</c:v>
                </c:pt>
                <c:pt idx="8532">
                  <c:v>0.99865964755004999</c:v>
                </c:pt>
                <c:pt idx="8533">
                  <c:v>0.98009279830975105</c:v>
                </c:pt>
                <c:pt idx="8534">
                  <c:v>0.99865964755004999</c:v>
                </c:pt>
                <c:pt idx="8535">
                  <c:v>0.99810606512056599</c:v>
                </c:pt>
                <c:pt idx="8536">
                  <c:v>0.99810606512056599</c:v>
                </c:pt>
                <c:pt idx="8537">
                  <c:v>0.99181255835294002</c:v>
                </c:pt>
                <c:pt idx="8538">
                  <c:v>0.97505301993331395</c:v>
                </c:pt>
                <c:pt idx="8539">
                  <c:v>0.97505301993331395</c:v>
                </c:pt>
                <c:pt idx="8540">
                  <c:v>0.97505301993331395</c:v>
                </c:pt>
                <c:pt idx="8541">
                  <c:v>0.97505301993331395</c:v>
                </c:pt>
                <c:pt idx="8542">
                  <c:v>0.99977590848754005</c:v>
                </c:pt>
                <c:pt idx="8543">
                  <c:v>0.99810606512056599</c:v>
                </c:pt>
                <c:pt idx="8544">
                  <c:v>0.98009279830975105</c:v>
                </c:pt>
                <c:pt idx="8545">
                  <c:v>0.99810606512056599</c:v>
                </c:pt>
                <c:pt idx="8546">
                  <c:v>0.99977590848754005</c:v>
                </c:pt>
                <c:pt idx="8547">
                  <c:v>0.99810606512056599</c:v>
                </c:pt>
                <c:pt idx="8548">
                  <c:v>0.97505301993331395</c:v>
                </c:pt>
                <c:pt idx="8549">
                  <c:v>0.99810606512056599</c:v>
                </c:pt>
                <c:pt idx="8550">
                  <c:v>0.97505301993331395</c:v>
                </c:pt>
                <c:pt idx="8551">
                  <c:v>0.97505301993331395</c:v>
                </c:pt>
                <c:pt idx="8552">
                  <c:v>0.99181255835294002</c:v>
                </c:pt>
                <c:pt idx="8553">
                  <c:v>0.97505301993331395</c:v>
                </c:pt>
                <c:pt idx="8554">
                  <c:v>0.99810606512056599</c:v>
                </c:pt>
                <c:pt idx="8555">
                  <c:v>0.98009279830975105</c:v>
                </c:pt>
                <c:pt idx="8556">
                  <c:v>0.98009279830975105</c:v>
                </c:pt>
                <c:pt idx="8557">
                  <c:v>0.99865964755004999</c:v>
                </c:pt>
                <c:pt idx="8558">
                  <c:v>0.98009279830975105</c:v>
                </c:pt>
                <c:pt idx="8559">
                  <c:v>0.97505301993331395</c:v>
                </c:pt>
                <c:pt idx="8560">
                  <c:v>0.99977590848754005</c:v>
                </c:pt>
                <c:pt idx="8561">
                  <c:v>0.98009279830975105</c:v>
                </c:pt>
                <c:pt idx="8562">
                  <c:v>0.98009279830975105</c:v>
                </c:pt>
                <c:pt idx="8563">
                  <c:v>0.99865964755004999</c:v>
                </c:pt>
                <c:pt idx="8564">
                  <c:v>0.98009279830975105</c:v>
                </c:pt>
                <c:pt idx="8565">
                  <c:v>0.99865964755004999</c:v>
                </c:pt>
                <c:pt idx="8566">
                  <c:v>0.98009279830975105</c:v>
                </c:pt>
                <c:pt idx="8567">
                  <c:v>0.98009279830975105</c:v>
                </c:pt>
                <c:pt idx="8568">
                  <c:v>0.98009279830975105</c:v>
                </c:pt>
                <c:pt idx="8569">
                  <c:v>0.99865964755004999</c:v>
                </c:pt>
                <c:pt idx="8570">
                  <c:v>0.97505301993331395</c:v>
                </c:pt>
                <c:pt idx="8571">
                  <c:v>0.98009279830975105</c:v>
                </c:pt>
                <c:pt idx="8572">
                  <c:v>0.98009279830975105</c:v>
                </c:pt>
                <c:pt idx="8573">
                  <c:v>0.99810606512056599</c:v>
                </c:pt>
                <c:pt idx="8574">
                  <c:v>0.97505301993331395</c:v>
                </c:pt>
                <c:pt idx="8575">
                  <c:v>0.99810606512056599</c:v>
                </c:pt>
                <c:pt idx="8576">
                  <c:v>0.99810606512056599</c:v>
                </c:pt>
                <c:pt idx="8577">
                  <c:v>0.99810606512056599</c:v>
                </c:pt>
                <c:pt idx="8578">
                  <c:v>0.99865964755004999</c:v>
                </c:pt>
                <c:pt idx="8579">
                  <c:v>0.99810606512056599</c:v>
                </c:pt>
                <c:pt idx="8580">
                  <c:v>0.98009279830975105</c:v>
                </c:pt>
                <c:pt idx="8581">
                  <c:v>0.99977590848754005</c:v>
                </c:pt>
                <c:pt idx="8582">
                  <c:v>0.99977590848754005</c:v>
                </c:pt>
                <c:pt idx="8583">
                  <c:v>0.97505301993331395</c:v>
                </c:pt>
                <c:pt idx="8584">
                  <c:v>0.99810606512056599</c:v>
                </c:pt>
                <c:pt idx="8585">
                  <c:v>0.97505301993331395</c:v>
                </c:pt>
                <c:pt idx="8586">
                  <c:v>0.97505301993331395</c:v>
                </c:pt>
                <c:pt idx="8587">
                  <c:v>0.97505301993331395</c:v>
                </c:pt>
                <c:pt idx="8588">
                  <c:v>0.98009279830975105</c:v>
                </c:pt>
                <c:pt idx="8589">
                  <c:v>0.97505301993331395</c:v>
                </c:pt>
                <c:pt idx="8590">
                  <c:v>0.98009279830975105</c:v>
                </c:pt>
                <c:pt idx="8591">
                  <c:v>0.98009279830975105</c:v>
                </c:pt>
                <c:pt idx="8592">
                  <c:v>0.99865964755004999</c:v>
                </c:pt>
                <c:pt idx="8593">
                  <c:v>0.99865964755004999</c:v>
                </c:pt>
                <c:pt idx="8594">
                  <c:v>0.97505301993331395</c:v>
                </c:pt>
                <c:pt idx="8595">
                  <c:v>0.99865964755004999</c:v>
                </c:pt>
                <c:pt idx="8596">
                  <c:v>0.98009279830975105</c:v>
                </c:pt>
                <c:pt idx="8597">
                  <c:v>0.97505301993331395</c:v>
                </c:pt>
                <c:pt idx="8598">
                  <c:v>0.99865964755004999</c:v>
                </c:pt>
                <c:pt idx="8599">
                  <c:v>0.97505301993331395</c:v>
                </c:pt>
                <c:pt idx="8600">
                  <c:v>0.99810606512056599</c:v>
                </c:pt>
                <c:pt idx="8601">
                  <c:v>0.99810606512056599</c:v>
                </c:pt>
                <c:pt idx="8602">
                  <c:v>0.99977590848754005</c:v>
                </c:pt>
                <c:pt idx="8603">
                  <c:v>0.99865964755004999</c:v>
                </c:pt>
                <c:pt idx="8604">
                  <c:v>0.98009279830975105</c:v>
                </c:pt>
                <c:pt idx="8605">
                  <c:v>0.99865964755004999</c:v>
                </c:pt>
                <c:pt idx="8606">
                  <c:v>0.99810606512056599</c:v>
                </c:pt>
                <c:pt idx="8607">
                  <c:v>0.98009279830975105</c:v>
                </c:pt>
                <c:pt idx="8608">
                  <c:v>0.99865964755004999</c:v>
                </c:pt>
                <c:pt idx="8609">
                  <c:v>0.98009279830975105</c:v>
                </c:pt>
                <c:pt idx="8610">
                  <c:v>0.98009279830975105</c:v>
                </c:pt>
                <c:pt idx="8611">
                  <c:v>0.99865964755004999</c:v>
                </c:pt>
                <c:pt idx="8612">
                  <c:v>0.98009279830975105</c:v>
                </c:pt>
                <c:pt idx="8613">
                  <c:v>0.99810606512056599</c:v>
                </c:pt>
                <c:pt idx="8614">
                  <c:v>0.97505301993331395</c:v>
                </c:pt>
                <c:pt idx="8615">
                  <c:v>0.99865964755004999</c:v>
                </c:pt>
                <c:pt idx="8616">
                  <c:v>0.99865964755004999</c:v>
                </c:pt>
                <c:pt idx="8617">
                  <c:v>0.97505301993331395</c:v>
                </c:pt>
                <c:pt idx="8618">
                  <c:v>0.99772892030019</c:v>
                </c:pt>
                <c:pt idx="8619">
                  <c:v>0.97505301993331395</c:v>
                </c:pt>
                <c:pt idx="8620">
                  <c:v>0.99865964755004999</c:v>
                </c:pt>
                <c:pt idx="8621">
                  <c:v>0.98009279830975105</c:v>
                </c:pt>
                <c:pt idx="8622">
                  <c:v>0.99810606512056599</c:v>
                </c:pt>
                <c:pt idx="8623">
                  <c:v>0.99865964755004999</c:v>
                </c:pt>
                <c:pt idx="8624">
                  <c:v>0.98009279830975105</c:v>
                </c:pt>
                <c:pt idx="8625">
                  <c:v>0.97505301993331395</c:v>
                </c:pt>
                <c:pt idx="8626">
                  <c:v>0.99810606512056599</c:v>
                </c:pt>
                <c:pt idx="8627">
                  <c:v>0.99865964755004999</c:v>
                </c:pt>
                <c:pt idx="8628">
                  <c:v>0.99865964755004999</c:v>
                </c:pt>
                <c:pt idx="8629">
                  <c:v>0.99977590848754005</c:v>
                </c:pt>
                <c:pt idx="8630">
                  <c:v>0.98009279830975105</c:v>
                </c:pt>
                <c:pt idx="8631">
                  <c:v>0.99810606512056599</c:v>
                </c:pt>
                <c:pt idx="8632">
                  <c:v>0.99865964755004999</c:v>
                </c:pt>
                <c:pt idx="8633">
                  <c:v>0.99810606512056599</c:v>
                </c:pt>
                <c:pt idx="8634">
                  <c:v>0.99810606512056599</c:v>
                </c:pt>
                <c:pt idx="8635">
                  <c:v>0.97505301993331395</c:v>
                </c:pt>
                <c:pt idx="8636">
                  <c:v>0.99865964755004999</c:v>
                </c:pt>
                <c:pt idx="8637">
                  <c:v>0.99865964755004999</c:v>
                </c:pt>
                <c:pt idx="8638">
                  <c:v>0.98009279830975105</c:v>
                </c:pt>
                <c:pt idx="8639">
                  <c:v>0.98009279830975105</c:v>
                </c:pt>
                <c:pt idx="8640">
                  <c:v>0.97505301993331395</c:v>
                </c:pt>
                <c:pt idx="8641">
                  <c:v>0.99810606512056599</c:v>
                </c:pt>
                <c:pt idx="8642">
                  <c:v>0.99865964755004999</c:v>
                </c:pt>
                <c:pt idx="8643">
                  <c:v>0.99865964755004999</c:v>
                </c:pt>
                <c:pt idx="8644">
                  <c:v>0.99810606512056599</c:v>
                </c:pt>
                <c:pt idx="8645">
                  <c:v>0.97505301993331395</c:v>
                </c:pt>
                <c:pt idx="8646">
                  <c:v>0.99810606512056599</c:v>
                </c:pt>
                <c:pt idx="8647">
                  <c:v>0.98009279830975105</c:v>
                </c:pt>
                <c:pt idx="8648">
                  <c:v>0.98009279830975105</c:v>
                </c:pt>
                <c:pt idx="8649">
                  <c:v>0.97505301993331395</c:v>
                </c:pt>
                <c:pt idx="8650">
                  <c:v>0.99810606512056599</c:v>
                </c:pt>
                <c:pt idx="8651">
                  <c:v>0.99977590848754005</c:v>
                </c:pt>
                <c:pt idx="8652">
                  <c:v>0.97505301993331395</c:v>
                </c:pt>
                <c:pt idx="8653">
                  <c:v>0.97505301993331395</c:v>
                </c:pt>
                <c:pt idx="8654">
                  <c:v>0.99810606512056599</c:v>
                </c:pt>
                <c:pt idx="8655">
                  <c:v>0.98009279830975105</c:v>
                </c:pt>
                <c:pt idx="8656">
                  <c:v>0.99865964755004999</c:v>
                </c:pt>
                <c:pt idx="8657">
                  <c:v>0.99865964755004999</c:v>
                </c:pt>
                <c:pt idx="8658">
                  <c:v>0.98009279830975105</c:v>
                </c:pt>
                <c:pt idx="8659">
                  <c:v>0.99977590848754005</c:v>
                </c:pt>
                <c:pt idx="8660">
                  <c:v>0.97505301993331395</c:v>
                </c:pt>
                <c:pt idx="8661">
                  <c:v>0.98009279830975105</c:v>
                </c:pt>
                <c:pt idx="8662">
                  <c:v>0.99865964755004999</c:v>
                </c:pt>
                <c:pt idx="8663">
                  <c:v>0.99810606512056599</c:v>
                </c:pt>
                <c:pt idx="8664">
                  <c:v>0.99810606512056599</c:v>
                </c:pt>
                <c:pt idx="8665">
                  <c:v>0.97505301993331395</c:v>
                </c:pt>
                <c:pt idx="8666">
                  <c:v>0.99772892030019</c:v>
                </c:pt>
                <c:pt idx="8667">
                  <c:v>0.99865964755004999</c:v>
                </c:pt>
                <c:pt idx="8668">
                  <c:v>0.99865964755004999</c:v>
                </c:pt>
                <c:pt idx="8669">
                  <c:v>0.99865964755004999</c:v>
                </c:pt>
                <c:pt idx="8670">
                  <c:v>0.97505301993331395</c:v>
                </c:pt>
                <c:pt idx="8671">
                  <c:v>0.99865964755004999</c:v>
                </c:pt>
                <c:pt idx="8672">
                  <c:v>0.97505301993331395</c:v>
                </c:pt>
                <c:pt idx="8673">
                  <c:v>0.98009279830975105</c:v>
                </c:pt>
                <c:pt idx="8674">
                  <c:v>0.98009279830975105</c:v>
                </c:pt>
                <c:pt idx="8675">
                  <c:v>0.98009279830975105</c:v>
                </c:pt>
                <c:pt idx="8676">
                  <c:v>0.98009279830975105</c:v>
                </c:pt>
                <c:pt idx="8677">
                  <c:v>0.99865964755004999</c:v>
                </c:pt>
                <c:pt idx="8678">
                  <c:v>0.99810606512056599</c:v>
                </c:pt>
                <c:pt idx="8679">
                  <c:v>0.99865964755004999</c:v>
                </c:pt>
                <c:pt idx="8680">
                  <c:v>0.99977590848754005</c:v>
                </c:pt>
                <c:pt idx="8681">
                  <c:v>0.99865964755004999</c:v>
                </c:pt>
                <c:pt idx="8682">
                  <c:v>0.98009279830975105</c:v>
                </c:pt>
                <c:pt idx="8683">
                  <c:v>0.98009279830975105</c:v>
                </c:pt>
                <c:pt idx="8684">
                  <c:v>0.99977590848754005</c:v>
                </c:pt>
                <c:pt idx="8685">
                  <c:v>0.99181255835294002</c:v>
                </c:pt>
                <c:pt idx="8686">
                  <c:v>0.99810606512056599</c:v>
                </c:pt>
                <c:pt idx="8687">
                  <c:v>0.98009279830975105</c:v>
                </c:pt>
                <c:pt idx="8688">
                  <c:v>0.99865964755004999</c:v>
                </c:pt>
                <c:pt idx="8689">
                  <c:v>0.99865964755004999</c:v>
                </c:pt>
                <c:pt idx="8690">
                  <c:v>0.99865964755004999</c:v>
                </c:pt>
                <c:pt idx="8691">
                  <c:v>0.99977590848754005</c:v>
                </c:pt>
                <c:pt idx="8692">
                  <c:v>0.98009279830975105</c:v>
                </c:pt>
                <c:pt idx="8693">
                  <c:v>0.98009279830975105</c:v>
                </c:pt>
                <c:pt idx="8694">
                  <c:v>0.98009279830975105</c:v>
                </c:pt>
                <c:pt idx="8695">
                  <c:v>0.99977590848754005</c:v>
                </c:pt>
                <c:pt idx="8696">
                  <c:v>0.99810606512056599</c:v>
                </c:pt>
                <c:pt idx="8697">
                  <c:v>0.98009279830975105</c:v>
                </c:pt>
                <c:pt idx="8698">
                  <c:v>0.99977590848754005</c:v>
                </c:pt>
                <c:pt idx="8699">
                  <c:v>0.98009279830975105</c:v>
                </c:pt>
                <c:pt idx="8700">
                  <c:v>0.98009279830975105</c:v>
                </c:pt>
                <c:pt idx="8701">
                  <c:v>0.99810606512056599</c:v>
                </c:pt>
                <c:pt idx="8702">
                  <c:v>0.99865964755004999</c:v>
                </c:pt>
                <c:pt idx="8703">
                  <c:v>0.98009279830975105</c:v>
                </c:pt>
                <c:pt idx="8704">
                  <c:v>0.99977590848754005</c:v>
                </c:pt>
                <c:pt idx="8705">
                  <c:v>0.99810606512056599</c:v>
                </c:pt>
                <c:pt idx="8706">
                  <c:v>0.98009279830975105</c:v>
                </c:pt>
                <c:pt idx="8707">
                  <c:v>0.98009279830975105</c:v>
                </c:pt>
                <c:pt idx="8708">
                  <c:v>0.99865964755004999</c:v>
                </c:pt>
                <c:pt idx="8709">
                  <c:v>0.99810606512056599</c:v>
                </c:pt>
                <c:pt idx="8710">
                  <c:v>0.97505301993331395</c:v>
                </c:pt>
                <c:pt idx="8711">
                  <c:v>0.99810606512056599</c:v>
                </c:pt>
                <c:pt idx="8712">
                  <c:v>0.99977590848754005</c:v>
                </c:pt>
                <c:pt idx="8713">
                  <c:v>0.98009279830975105</c:v>
                </c:pt>
                <c:pt idx="8714">
                  <c:v>0.99181255835294002</c:v>
                </c:pt>
                <c:pt idx="8715">
                  <c:v>0.99977590848754005</c:v>
                </c:pt>
                <c:pt idx="8716">
                  <c:v>0.99977590848754005</c:v>
                </c:pt>
                <c:pt idx="8717">
                  <c:v>0.98009279830975105</c:v>
                </c:pt>
                <c:pt idx="8718">
                  <c:v>0.99865964755004999</c:v>
                </c:pt>
                <c:pt idx="8719">
                  <c:v>0.99865964755004999</c:v>
                </c:pt>
                <c:pt idx="8720">
                  <c:v>0.98009279830975105</c:v>
                </c:pt>
                <c:pt idx="8721">
                  <c:v>0.99977590848754005</c:v>
                </c:pt>
                <c:pt idx="8722">
                  <c:v>0.97505301993331395</c:v>
                </c:pt>
                <c:pt idx="8723">
                  <c:v>0.99865964755004999</c:v>
                </c:pt>
                <c:pt idx="8724">
                  <c:v>0.99865964755004999</c:v>
                </c:pt>
                <c:pt idx="8725">
                  <c:v>0.98009279830975105</c:v>
                </c:pt>
                <c:pt idx="8726">
                  <c:v>0.99865964755004999</c:v>
                </c:pt>
                <c:pt idx="8727">
                  <c:v>0.97505301993331395</c:v>
                </c:pt>
                <c:pt idx="8728">
                  <c:v>0.99810606512056599</c:v>
                </c:pt>
                <c:pt idx="8729">
                  <c:v>0.99977590848754005</c:v>
                </c:pt>
                <c:pt idx="8730">
                  <c:v>0.97505301993331395</c:v>
                </c:pt>
                <c:pt idx="8731">
                  <c:v>0.99865964755004999</c:v>
                </c:pt>
                <c:pt idx="8732">
                  <c:v>0.99865964755004999</c:v>
                </c:pt>
                <c:pt idx="8733">
                  <c:v>0.97505301993331395</c:v>
                </c:pt>
                <c:pt idx="8734">
                  <c:v>0.99977590848754005</c:v>
                </c:pt>
                <c:pt idx="8735">
                  <c:v>0.99810606512056599</c:v>
                </c:pt>
                <c:pt idx="8736">
                  <c:v>0.99865964755004999</c:v>
                </c:pt>
                <c:pt idx="8737">
                  <c:v>0.99772892030019</c:v>
                </c:pt>
                <c:pt idx="8738">
                  <c:v>0.99865964755004999</c:v>
                </c:pt>
                <c:pt idx="8739">
                  <c:v>0.99977590848754005</c:v>
                </c:pt>
                <c:pt idx="8740">
                  <c:v>0.99865964755004999</c:v>
                </c:pt>
                <c:pt idx="8741">
                  <c:v>0.97505301993331395</c:v>
                </c:pt>
                <c:pt idx="8742">
                  <c:v>0.99865964755004999</c:v>
                </c:pt>
                <c:pt idx="8743">
                  <c:v>0.99810606512056599</c:v>
                </c:pt>
                <c:pt idx="8744">
                  <c:v>0.99977590848754005</c:v>
                </c:pt>
                <c:pt idx="8745">
                  <c:v>0.98009279830975105</c:v>
                </c:pt>
                <c:pt idx="8746">
                  <c:v>0.99865964755004999</c:v>
                </c:pt>
                <c:pt idx="8747">
                  <c:v>0.99977590848754005</c:v>
                </c:pt>
                <c:pt idx="8748">
                  <c:v>0.98009279830975105</c:v>
                </c:pt>
                <c:pt idx="8749">
                  <c:v>0.97505301993331395</c:v>
                </c:pt>
                <c:pt idx="8750">
                  <c:v>0.97505301993331395</c:v>
                </c:pt>
                <c:pt idx="8751">
                  <c:v>0.99810606512056599</c:v>
                </c:pt>
                <c:pt idx="8752">
                  <c:v>0.97505301993331395</c:v>
                </c:pt>
                <c:pt idx="8753">
                  <c:v>0.97505301993331395</c:v>
                </c:pt>
                <c:pt idx="8754">
                  <c:v>0.97505301993331395</c:v>
                </c:pt>
                <c:pt idx="8755">
                  <c:v>0.99181255835294002</c:v>
                </c:pt>
                <c:pt idx="8756">
                  <c:v>0.99810606512056599</c:v>
                </c:pt>
                <c:pt idx="8757">
                  <c:v>0.99865964755004999</c:v>
                </c:pt>
                <c:pt idx="8758">
                  <c:v>0.98009279830975105</c:v>
                </c:pt>
                <c:pt idx="8759">
                  <c:v>0.99865964755004999</c:v>
                </c:pt>
                <c:pt idx="8760">
                  <c:v>0.99810606512056599</c:v>
                </c:pt>
                <c:pt idx="8761">
                  <c:v>0.99865964755004999</c:v>
                </c:pt>
                <c:pt idx="8762">
                  <c:v>0.98009279830975105</c:v>
                </c:pt>
                <c:pt idx="8763">
                  <c:v>0.97505301993331395</c:v>
                </c:pt>
                <c:pt idx="8764">
                  <c:v>0.99865964755004999</c:v>
                </c:pt>
                <c:pt idx="8765">
                  <c:v>0.99865964755004999</c:v>
                </c:pt>
                <c:pt idx="8766">
                  <c:v>0.98009279830975105</c:v>
                </c:pt>
                <c:pt idx="8767">
                  <c:v>0.97505301993331395</c:v>
                </c:pt>
                <c:pt idx="8768">
                  <c:v>0.98009279830975105</c:v>
                </c:pt>
                <c:pt idx="8769">
                  <c:v>0.99772892030019</c:v>
                </c:pt>
                <c:pt idx="8770">
                  <c:v>0.99865964755004999</c:v>
                </c:pt>
                <c:pt idx="8771">
                  <c:v>0.98009279830975105</c:v>
                </c:pt>
                <c:pt idx="8772">
                  <c:v>0.98009279830975105</c:v>
                </c:pt>
                <c:pt idx="8773">
                  <c:v>0.98009279830975105</c:v>
                </c:pt>
                <c:pt idx="8774">
                  <c:v>0.98009279830975105</c:v>
                </c:pt>
                <c:pt idx="8775">
                  <c:v>0.98009279830975105</c:v>
                </c:pt>
                <c:pt idx="8776">
                  <c:v>0.99810606512056599</c:v>
                </c:pt>
                <c:pt idx="8777">
                  <c:v>0.99810606512056599</c:v>
                </c:pt>
                <c:pt idx="8778">
                  <c:v>0.99865964755004999</c:v>
                </c:pt>
                <c:pt idx="8779">
                  <c:v>0.99977590848754005</c:v>
                </c:pt>
                <c:pt idx="8780">
                  <c:v>0.99865964755004999</c:v>
                </c:pt>
                <c:pt idx="8781">
                  <c:v>0.99181255835294002</c:v>
                </c:pt>
                <c:pt idx="8782">
                  <c:v>0.98009279830975105</c:v>
                </c:pt>
                <c:pt idx="8783">
                  <c:v>0.97505301993331395</c:v>
                </c:pt>
                <c:pt idx="8784">
                  <c:v>0.97505301993331395</c:v>
                </c:pt>
                <c:pt idx="8785">
                  <c:v>0.99810606512056599</c:v>
                </c:pt>
                <c:pt idx="8786">
                  <c:v>0.99865964755004999</c:v>
                </c:pt>
                <c:pt idx="8787">
                  <c:v>0.98009279830975105</c:v>
                </c:pt>
                <c:pt idx="8788">
                  <c:v>0.98009279830975105</c:v>
                </c:pt>
                <c:pt idx="8789">
                  <c:v>0.99865964755004999</c:v>
                </c:pt>
                <c:pt idx="8790">
                  <c:v>0.98009279830975105</c:v>
                </c:pt>
                <c:pt idx="8791">
                  <c:v>0.98009279830975105</c:v>
                </c:pt>
                <c:pt idx="8792">
                  <c:v>0.99772892030019</c:v>
                </c:pt>
                <c:pt idx="8793">
                  <c:v>0.99865964755004999</c:v>
                </c:pt>
                <c:pt idx="8794">
                  <c:v>0.99865964755004999</c:v>
                </c:pt>
                <c:pt idx="8795">
                  <c:v>0.98009279830975105</c:v>
                </c:pt>
                <c:pt idx="8796">
                  <c:v>0.97505301993331395</c:v>
                </c:pt>
                <c:pt idx="8797">
                  <c:v>0.99865964755004999</c:v>
                </c:pt>
                <c:pt idx="8798">
                  <c:v>0.99865964755004999</c:v>
                </c:pt>
                <c:pt idx="8799">
                  <c:v>0.99865964755004999</c:v>
                </c:pt>
                <c:pt idx="8800">
                  <c:v>0.98009279830975105</c:v>
                </c:pt>
                <c:pt idx="8801">
                  <c:v>0.99181255835294002</c:v>
                </c:pt>
                <c:pt idx="8802">
                  <c:v>0.99810606512056599</c:v>
                </c:pt>
                <c:pt idx="8803">
                  <c:v>0.99810606512056599</c:v>
                </c:pt>
                <c:pt idx="8804">
                  <c:v>0.99865964755004999</c:v>
                </c:pt>
                <c:pt idx="8805">
                  <c:v>0.99865964755004999</c:v>
                </c:pt>
                <c:pt idx="8806">
                  <c:v>0.99810606512056599</c:v>
                </c:pt>
                <c:pt idx="8807">
                  <c:v>0.97505301993331395</c:v>
                </c:pt>
                <c:pt idx="8808">
                  <c:v>0.99810606512056599</c:v>
                </c:pt>
                <c:pt idx="8809">
                  <c:v>0.99810606512056599</c:v>
                </c:pt>
                <c:pt idx="8810">
                  <c:v>0.99865964755004999</c:v>
                </c:pt>
                <c:pt idx="8811">
                  <c:v>0.99810606512056599</c:v>
                </c:pt>
                <c:pt idx="8812">
                  <c:v>0.97505301993331395</c:v>
                </c:pt>
                <c:pt idx="8813">
                  <c:v>0.99865964755004999</c:v>
                </c:pt>
                <c:pt idx="8814">
                  <c:v>0.97505301993331395</c:v>
                </c:pt>
                <c:pt idx="8815">
                  <c:v>0.98009279830975105</c:v>
                </c:pt>
                <c:pt idx="8816">
                  <c:v>0.99977590848754005</c:v>
                </c:pt>
                <c:pt idx="8817">
                  <c:v>0.99865964755004999</c:v>
                </c:pt>
                <c:pt idx="8818">
                  <c:v>0.99865964755004999</c:v>
                </c:pt>
                <c:pt idx="8819">
                  <c:v>0.97505301993331395</c:v>
                </c:pt>
                <c:pt idx="8820">
                  <c:v>0.99810606512056599</c:v>
                </c:pt>
                <c:pt idx="8821">
                  <c:v>0.99865964755004999</c:v>
                </c:pt>
                <c:pt idx="8822">
                  <c:v>0.99865964755004999</c:v>
                </c:pt>
                <c:pt idx="8823">
                  <c:v>0.99810606512056599</c:v>
                </c:pt>
                <c:pt idx="8824">
                  <c:v>0.99977590848754005</c:v>
                </c:pt>
                <c:pt idx="8825">
                  <c:v>0.99865964755004999</c:v>
                </c:pt>
                <c:pt idx="8826">
                  <c:v>0.99977590848754005</c:v>
                </c:pt>
                <c:pt idx="8827">
                  <c:v>0.98009279830975105</c:v>
                </c:pt>
                <c:pt idx="8828">
                  <c:v>0.98009279830975105</c:v>
                </c:pt>
                <c:pt idx="8829">
                  <c:v>0.99865964755004999</c:v>
                </c:pt>
                <c:pt idx="8830">
                  <c:v>0.99977590848754005</c:v>
                </c:pt>
                <c:pt idx="8831">
                  <c:v>0.99865964755004999</c:v>
                </c:pt>
                <c:pt idx="8832">
                  <c:v>0.97505301993331395</c:v>
                </c:pt>
                <c:pt idx="8833">
                  <c:v>0.98009279830975105</c:v>
                </c:pt>
                <c:pt idx="8834">
                  <c:v>0.97505301993331395</c:v>
                </c:pt>
                <c:pt idx="8835">
                  <c:v>0.99865964755004999</c:v>
                </c:pt>
                <c:pt idx="8836">
                  <c:v>0.98009279830975105</c:v>
                </c:pt>
                <c:pt idx="8837">
                  <c:v>0.99810606512056599</c:v>
                </c:pt>
                <c:pt idx="8838">
                  <c:v>0.99810606512056599</c:v>
                </c:pt>
                <c:pt idx="8839">
                  <c:v>0.98009279830975105</c:v>
                </c:pt>
                <c:pt idx="8840">
                  <c:v>0.98009279830975105</c:v>
                </c:pt>
                <c:pt idx="8841">
                  <c:v>0.97505301993331395</c:v>
                </c:pt>
                <c:pt idx="8842">
                  <c:v>0.98009279830975105</c:v>
                </c:pt>
                <c:pt idx="8843">
                  <c:v>0.99977590848754005</c:v>
                </c:pt>
                <c:pt idx="8844">
                  <c:v>0.98009279830975105</c:v>
                </c:pt>
                <c:pt idx="8845">
                  <c:v>0.99810606512056599</c:v>
                </c:pt>
                <c:pt idx="8846">
                  <c:v>0.99810606512056599</c:v>
                </c:pt>
                <c:pt idx="8847">
                  <c:v>0.98009279830975105</c:v>
                </c:pt>
                <c:pt idx="8848">
                  <c:v>0.97505301993331395</c:v>
                </c:pt>
                <c:pt idx="8849">
                  <c:v>0.98009279830975105</c:v>
                </c:pt>
                <c:pt idx="8850">
                  <c:v>0.97505301993331395</c:v>
                </c:pt>
                <c:pt idx="8851">
                  <c:v>0.99865964755004999</c:v>
                </c:pt>
                <c:pt idx="8852">
                  <c:v>0.98009279830975105</c:v>
                </c:pt>
                <c:pt idx="8853">
                  <c:v>0.99865964755004999</c:v>
                </c:pt>
                <c:pt idx="8854">
                  <c:v>0.99865964755004999</c:v>
                </c:pt>
                <c:pt idx="8855">
                  <c:v>0.97505301993331395</c:v>
                </c:pt>
                <c:pt idx="8856">
                  <c:v>0.98009279830975105</c:v>
                </c:pt>
                <c:pt idx="8857">
                  <c:v>0.99772892030019</c:v>
                </c:pt>
                <c:pt idx="8858">
                  <c:v>0.99810606512056599</c:v>
                </c:pt>
                <c:pt idx="8859">
                  <c:v>0.99865964755004999</c:v>
                </c:pt>
                <c:pt idx="8860">
                  <c:v>0.99865964755004999</c:v>
                </c:pt>
                <c:pt idx="8861">
                  <c:v>0.98009279830975105</c:v>
                </c:pt>
                <c:pt idx="8862">
                  <c:v>0.98009279830975105</c:v>
                </c:pt>
                <c:pt idx="8863">
                  <c:v>0.99865964755004999</c:v>
                </c:pt>
                <c:pt idx="8864">
                  <c:v>0.98009279830975105</c:v>
                </c:pt>
                <c:pt idx="8865">
                  <c:v>0.99977590848754005</c:v>
                </c:pt>
                <c:pt idx="8866">
                  <c:v>0.99865964755004999</c:v>
                </c:pt>
                <c:pt idx="8867">
                  <c:v>0.99977590848754005</c:v>
                </c:pt>
                <c:pt idx="8868">
                  <c:v>0.99865964755004999</c:v>
                </c:pt>
                <c:pt idx="8869">
                  <c:v>0.99865964755004999</c:v>
                </c:pt>
                <c:pt idx="8870">
                  <c:v>0.99181255835294002</c:v>
                </c:pt>
                <c:pt idx="8871">
                  <c:v>0.98009279830975105</c:v>
                </c:pt>
                <c:pt idx="8872">
                  <c:v>0.99977590848754005</c:v>
                </c:pt>
                <c:pt idx="8873">
                  <c:v>0.99865964755004999</c:v>
                </c:pt>
                <c:pt idx="8874">
                  <c:v>0.98009279830975105</c:v>
                </c:pt>
                <c:pt idx="8875">
                  <c:v>0.99977590848754005</c:v>
                </c:pt>
                <c:pt idx="8876">
                  <c:v>0.98009279830975105</c:v>
                </c:pt>
                <c:pt idx="8877">
                  <c:v>0.99810606512056599</c:v>
                </c:pt>
                <c:pt idx="8878">
                  <c:v>0.99865964755004999</c:v>
                </c:pt>
                <c:pt idx="8879">
                  <c:v>0.99977590848754005</c:v>
                </c:pt>
                <c:pt idx="8880">
                  <c:v>0.99810606512056599</c:v>
                </c:pt>
                <c:pt idx="8881">
                  <c:v>0.99810606512056599</c:v>
                </c:pt>
                <c:pt idx="8882">
                  <c:v>0.99865964755004999</c:v>
                </c:pt>
                <c:pt idx="8883">
                  <c:v>0.98009279830975105</c:v>
                </c:pt>
                <c:pt idx="8884">
                  <c:v>0.99865964755004999</c:v>
                </c:pt>
                <c:pt idx="8885">
                  <c:v>0.98009279830975105</c:v>
                </c:pt>
                <c:pt idx="8886">
                  <c:v>0.98009279830975105</c:v>
                </c:pt>
                <c:pt idx="8887">
                  <c:v>0.98009279830975105</c:v>
                </c:pt>
                <c:pt idx="8888">
                  <c:v>0.98009279830975105</c:v>
                </c:pt>
                <c:pt idx="8889">
                  <c:v>0.97505301993331395</c:v>
                </c:pt>
                <c:pt idx="8890">
                  <c:v>0.99977590848754005</c:v>
                </c:pt>
                <c:pt idx="8891">
                  <c:v>0.99977590848754005</c:v>
                </c:pt>
                <c:pt idx="8892">
                  <c:v>0.99977590848754005</c:v>
                </c:pt>
                <c:pt idx="8893">
                  <c:v>0.98009279830975105</c:v>
                </c:pt>
                <c:pt idx="8894">
                  <c:v>0.99865964755004999</c:v>
                </c:pt>
                <c:pt idx="8895">
                  <c:v>0.97505301993331395</c:v>
                </c:pt>
                <c:pt idx="8896">
                  <c:v>0.99810606512056599</c:v>
                </c:pt>
                <c:pt idx="8897">
                  <c:v>0.99865964755004999</c:v>
                </c:pt>
                <c:pt idx="8898">
                  <c:v>0.97505301993331395</c:v>
                </c:pt>
                <c:pt idx="8899">
                  <c:v>0.99865964755004999</c:v>
                </c:pt>
                <c:pt idx="8900">
                  <c:v>0.99977590848754005</c:v>
                </c:pt>
                <c:pt idx="8901">
                  <c:v>0.98009279830975105</c:v>
                </c:pt>
                <c:pt idx="8902">
                  <c:v>0.99810606512056599</c:v>
                </c:pt>
                <c:pt idx="8903">
                  <c:v>0.98009279830975105</c:v>
                </c:pt>
                <c:pt idx="8904">
                  <c:v>0.99810606512056599</c:v>
                </c:pt>
                <c:pt idx="8905">
                  <c:v>0.99865964755004999</c:v>
                </c:pt>
                <c:pt idx="8906">
                  <c:v>0.99977590848754005</c:v>
                </c:pt>
                <c:pt idx="8907">
                  <c:v>0.97505301993331395</c:v>
                </c:pt>
                <c:pt idx="8908">
                  <c:v>0.98009279830975105</c:v>
                </c:pt>
                <c:pt idx="8909">
                  <c:v>0.98009279830975105</c:v>
                </c:pt>
                <c:pt idx="8910">
                  <c:v>0.99865964755004999</c:v>
                </c:pt>
                <c:pt idx="8911">
                  <c:v>0.99865964755004999</c:v>
                </c:pt>
                <c:pt idx="8912">
                  <c:v>0.98009279830975105</c:v>
                </c:pt>
                <c:pt idx="8913">
                  <c:v>0.98009279830975105</c:v>
                </c:pt>
                <c:pt idx="8914">
                  <c:v>0.97505301993331395</c:v>
                </c:pt>
                <c:pt idx="8915">
                  <c:v>0.99865964755004999</c:v>
                </c:pt>
                <c:pt idx="8916">
                  <c:v>0.99977590848754005</c:v>
                </c:pt>
                <c:pt idx="8917">
                  <c:v>0.99865964755004999</c:v>
                </c:pt>
                <c:pt idx="8918">
                  <c:v>0.99865964755004999</c:v>
                </c:pt>
                <c:pt idx="8919">
                  <c:v>0.99810606512056599</c:v>
                </c:pt>
                <c:pt idx="8920">
                  <c:v>0.98009279830975105</c:v>
                </c:pt>
                <c:pt idx="8921">
                  <c:v>0.99977590848754005</c:v>
                </c:pt>
                <c:pt idx="8922">
                  <c:v>0.99865964755004999</c:v>
                </c:pt>
                <c:pt idx="8923">
                  <c:v>0.98009279830975105</c:v>
                </c:pt>
                <c:pt idx="8924">
                  <c:v>0.99810606512056599</c:v>
                </c:pt>
                <c:pt idx="8925">
                  <c:v>0.98009279830975105</c:v>
                </c:pt>
                <c:pt idx="8926">
                  <c:v>0.97505301993331395</c:v>
                </c:pt>
                <c:pt idx="8927">
                  <c:v>0.98009279830975105</c:v>
                </c:pt>
                <c:pt idx="8928">
                  <c:v>0.99865964755004999</c:v>
                </c:pt>
                <c:pt idx="8929">
                  <c:v>0.99865964755004999</c:v>
                </c:pt>
                <c:pt idx="8930">
                  <c:v>0.99865964755004999</c:v>
                </c:pt>
                <c:pt idx="8931">
                  <c:v>0.97505301993331395</c:v>
                </c:pt>
                <c:pt idx="8932">
                  <c:v>0.99865964755004999</c:v>
                </c:pt>
                <c:pt idx="8933">
                  <c:v>0.98009279830975105</c:v>
                </c:pt>
                <c:pt idx="8934">
                  <c:v>0.99865964755004999</c:v>
                </c:pt>
                <c:pt idx="8935">
                  <c:v>0.99810606512056599</c:v>
                </c:pt>
                <c:pt idx="8936">
                  <c:v>0.99810606512056599</c:v>
                </c:pt>
                <c:pt idx="8937">
                  <c:v>0.99772892030019</c:v>
                </c:pt>
                <c:pt idx="8938">
                  <c:v>0.99810606512056599</c:v>
                </c:pt>
                <c:pt idx="8939">
                  <c:v>0.99772892030019</c:v>
                </c:pt>
                <c:pt idx="8940">
                  <c:v>0.99810606512056599</c:v>
                </c:pt>
                <c:pt idx="8941">
                  <c:v>0.97505301993331395</c:v>
                </c:pt>
                <c:pt idx="8942">
                  <c:v>0.98009279830975105</c:v>
                </c:pt>
                <c:pt idx="8943">
                  <c:v>0.99865964755004999</c:v>
                </c:pt>
                <c:pt idx="8944">
                  <c:v>0.98009279830975105</c:v>
                </c:pt>
                <c:pt idx="8945">
                  <c:v>0.99810606512056599</c:v>
                </c:pt>
                <c:pt idx="8946">
                  <c:v>0.98009279830975105</c:v>
                </c:pt>
                <c:pt idx="8947">
                  <c:v>0.99772892030019</c:v>
                </c:pt>
                <c:pt idx="8948">
                  <c:v>0.99865964755004999</c:v>
                </c:pt>
                <c:pt idx="8949">
                  <c:v>0.99865964755004999</c:v>
                </c:pt>
                <c:pt idx="8950">
                  <c:v>0.98009279830975105</c:v>
                </c:pt>
                <c:pt idx="8951">
                  <c:v>0.98009279830975105</c:v>
                </c:pt>
                <c:pt idx="8952">
                  <c:v>0.97505301993331395</c:v>
                </c:pt>
                <c:pt idx="8953">
                  <c:v>0.99977590848754005</c:v>
                </c:pt>
                <c:pt idx="8954">
                  <c:v>0.98009279830975105</c:v>
                </c:pt>
                <c:pt idx="8955">
                  <c:v>0.99865964755004999</c:v>
                </c:pt>
                <c:pt idx="8956">
                  <c:v>0.99865964755004999</c:v>
                </c:pt>
                <c:pt idx="8957">
                  <c:v>0.99810606512056599</c:v>
                </c:pt>
                <c:pt idx="8958">
                  <c:v>0.99810606512056599</c:v>
                </c:pt>
                <c:pt idx="8959">
                  <c:v>0.99865964755004999</c:v>
                </c:pt>
                <c:pt idx="8960">
                  <c:v>0.98009279830975105</c:v>
                </c:pt>
                <c:pt idx="8961">
                  <c:v>0.99810606512056599</c:v>
                </c:pt>
                <c:pt idx="8962">
                  <c:v>0.99810606512056599</c:v>
                </c:pt>
                <c:pt idx="8963">
                  <c:v>0.99865964755004999</c:v>
                </c:pt>
                <c:pt idx="8964">
                  <c:v>0.99810606512056599</c:v>
                </c:pt>
                <c:pt idx="8965">
                  <c:v>0.99865964755004999</c:v>
                </c:pt>
                <c:pt idx="8966">
                  <c:v>0.99865964755004999</c:v>
                </c:pt>
                <c:pt idx="8967">
                  <c:v>0.97505301993331395</c:v>
                </c:pt>
                <c:pt idx="8968">
                  <c:v>0.97505301993331395</c:v>
                </c:pt>
                <c:pt idx="8969">
                  <c:v>0.97505301993331395</c:v>
                </c:pt>
                <c:pt idx="8970">
                  <c:v>0.99810606512056599</c:v>
                </c:pt>
                <c:pt idx="8971">
                  <c:v>0.99865964755004999</c:v>
                </c:pt>
                <c:pt idx="8972">
                  <c:v>0.99977590848754005</c:v>
                </c:pt>
                <c:pt idx="8973">
                  <c:v>0.99865964755004999</c:v>
                </c:pt>
                <c:pt idx="8974">
                  <c:v>0.99810606512056599</c:v>
                </c:pt>
                <c:pt idx="8975">
                  <c:v>0.97505301993331395</c:v>
                </c:pt>
                <c:pt idx="8976">
                  <c:v>0.97505301993331395</c:v>
                </c:pt>
                <c:pt idx="8977">
                  <c:v>0.99865964755004999</c:v>
                </c:pt>
                <c:pt idx="8978">
                  <c:v>0.99865964755004999</c:v>
                </c:pt>
                <c:pt idx="8979">
                  <c:v>0.98009279830975105</c:v>
                </c:pt>
                <c:pt idx="8980">
                  <c:v>0.98009279830975105</c:v>
                </c:pt>
                <c:pt idx="8981">
                  <c:v>0.97505301993331395</c:v>
                </c:pt>
                <c:pt idx="8982">
                  <c:v>0.97505301993331395</c:v>
                </c:pt>
                <c:pt idx="8983">
                  <c:v>0.99865964755004999</c:v>
                </c:pt>
                <c:pt idx="8984">
                  <c:v>0.99772892030019</c:v>
                </c:pt>
                <c:pt idx="8985">
                  <c:v>0.99865964755004999</c:v>
                </c:pt>
                <c:pt idx="8986">
                  <c:v>0.99810606512056599</c:v>
                </c:pt>
                <c:pt idx="8987">
                  <c:v>0.97505301993331395</c:v>
                </c:pt>
                <c:pt idx="8988">
                  <c:v>0.99865964755004999</c:v>
                </c:pt>
                <c:pt idx="8989">
                  <c:v>0.97505301993331395</c:v>
                </c:pt>
                <c:pt idx="8990">
                  <c:v>0.97505301993331395</c:v>
                </c:pt>
                <c:pt idx="8991">
                  <c:v>0.98009279830975105</c:v>
                </c:pt>
                <c:pt idx="8992">
                  <c:v>0.99977590848754005</c:v>
                </c:pt>
                <c:pt idx="8993">
                  <c:v>0.99977590848754005</c:v>
                </c:pt>
                <c:pt idx="8994">
                  <c:v>0.99865964755004999</c:v>
                </c:pt>
                <c:pt idx="8995">
                  <c:v>0.99865964755004999</c:v>
                </c:pt>
                <c:pt idx="8996">
                  <c:v>0.97505301993331395</c:v>
                </c:pt>
                <c:pt idx="8997">
                  <c:v>0.99865964755004999</c:v>
                </c:pt>
                <c:pt idx="8998">
                  <c:v>0.99977590848754005</c:v>
                </c:pt>
                <c:pt idx="8999">
                  <c:v>0.98009279830975105</c:v>
                </c:pt>
                <c:pt idx="9000">
                  <c:v>0.99865964755004999</c:v>
                </c:pt>
                <c:pt idx="9001">
                  <c:v>0.99181255835294002</c:v>
                </c:pt>
                <c:pt idx="9002">
                  <c:v>0.97505301993331395</c:v>
                </c:pt>
                <c:pt idx="9003">
                  <c:v>0.99865964755004999</c:v>
                </c:pt>
                <c:pt idx="9004">
                  <c:v>0.97505301993331395</c:v>
                </c:pt>
                <c:pt idx="9005">
                  <c:v>0.97505301993331395</c:v>
                </c:pt>
                <c:pt idx="9006">
                  <c:v>0.99772892030019</c:v>
                </c:pt>
                <c:pt idx="9007">
                  <c:v>0.99865964755004999</c:v>
                </c:pt>
                <c:pt idx="9008">
                  <c:v>0.99810606512056599</c:v>
                </c:pt>
                <c:pt idx="9009">
                  <c:v>0.99865964755004999</c:v>
                </c:pt>
                <c:pt idx="9010">
                  <c:v>0.98009279830975105</c:v>
                </c:pt>
                <c:pt idx="9011">
                  <c:v>0.97505301993331395</c:v>
                </c:pt>
                <c:pt idx="9012">
                  <c:v>0.99810606512056599</c:v>
                </c:pt>
                <c:pt idx="9013">
                  <c:v>0.98009279830975105</c:v>
                </c:pt>
                <c:pt idx="9014">
                  <c:v>0.98009279830975105</c:v>
                </c:pt>
                <c:pt idx="9015">
                  <c:v>0.99977590848754005</c:v>
                </c:pt>
                <c:pt idx="9016">
                  <c:v>0.98009279830975105</c:v>
                </c:pt>
                <c:pt idx="9017">
                  <c:v>0.99810606512056599</c:v>
                </c:pt>
                <c:pt idx="9018">
                  <c:v>0.99865964755004999</c:v>
                </c:pt>
                <c:pt idx="9019">
                  <c:v>0.98009279830975105</c:v>
                </c:pt>
                <c:pt idx="9020">
                  <c:v>0.99865964755004999</c:v>
                </c:pt>
                <c:pt idx="9021">
                  <c:v>0.98009279830975105</c:v>
                </c:pt>
                <c:pt idx="9022">
                  <c:v>0.99865964755004999</c:v>
                </c:pt>
                <c:pt idx="9023">
                  <c:v>0.98009279830975105</c:v>
                </c:pt>
                <c:pt idx="9024">
                  <c:v>0.98009279830975105</c:v>
                </c:pt>
                <c:pt idx="9025">
                  <c:v>0.99810606512056599</c:v>
                </c:pt>
                <c:pt idx="9026">
                  <c:v>0.98009279830975105</c:v>
                </c:pt>
                <c:pt idx="9027">
                  <c:v>0.98009279830975105</c:v>
                </c:pt>
                <c:pt idx="9028">
                  <c:v>0.99865964755004999</c:v>
                </c:pt>
                <c:pt idx="9029">
                  <c:v>0.97505301993331395</c:v>
                </c:pt>
                <c:pt idx="9030">
                  <c:v>0.99181255835294002</c:v>
                </c:pt>
                <c:pt idx="9031">
                  <c:v>0.97505301993331395</c:v>
                </c:pt>
                <c:pt idx="9032">
                  <c:v>0.98009279830975105</c:v>
                </c:pt>
                <c:pt idx="9033">
                  <c:v>0.97505301993331395</c:v>
                </c:pt>
                <c:pt idx="9034">
                  <c:v>0.99865964755004999</c:v>
                </c:pt>
                <c:pt idx="9035">
                  <c:v>0.99810606512056599</c:v>
                </c:pt>
                <c:pt idx="9036">
                  <c:v>0.98009279830975105</c:v>
                </c:pt>
                <c:pt idx="9037">
                  <c:v>0.99865964755004999</c:v>
                </c:pt>
                <c:pt idx="9038">
                  <c:v>0.99772892030019</c:v>
                </c:pt>
                <c:pt idx="9039">
                  <c:v>0.99865964755004999</c:v>
                </c:pt>
                <c:pt idx="9040">
                  <c:v>0.98009279830975105</c:v>
                </c:pt>
                <c:pt idx="9041">
                  <c:v>0.99810606512056599</c:v>
                </c:pt>
                <c:pt idx="9042">
                  <c:v>0.98009279830975105</c:v>
                </c:pt>
                <c:pt idx="9043">
                  <c:v>0.99810606512056599</c:v>
                </c:pt>
                <c:pt idx="9044">
                  <c:v>0.97505301993331395</c:v>
                </c:pt>
                <c:pt idx="9045">
                  <c:v>0.97505301993331395</c:v>
                </c:pt>
                <c:pt idx="9046">
                  <c:v>0.98009279830975105</c:v>
                </c:pt>
                <c:pt idx="9047">
                  <c:v>0.98009279830975105</c:v>
                </c:pt>
                <c:pt idx="9048">
                  <c:v>0.99810606512056599</c:v>
                </c:pt>
                <c:pt idx="9049">
                  <c:v>0.99865964755004999</c:v>
                </c:pt>
                <c:pt idx="9050">
                  <c:v>0.97505301993331395</c:v>
                </c:pt>
                <c:pt idx="9051">
                  <c:v>0.97505301993331395</c:v>
                </c:pt>
                <c:pt idx="9052">
                  <c:v>0.99810606512056599</c:v>
                </c:pt>
                <c:pt idx="9053">
                  <c:v>0.99977590848754005</c:v>
                </c:pt>
                <c:pt idx="9054">
                  <c:v>0.98009279830975105</c:v>
                </c:pt>
                <c:pt idx="9055">
                  <c:v>0.97505301993331395</c:v>
                </c:pt>
                <c:pt idx="9056">
                  <c:v>0.98009279830975105</c:v>
                </c:pt>
                <c:pt idx="9057">
                  <c:v>0.99181255835294002</c:v>
                </c:pt>
                <c:pt idx="9058">
                  <c:v>0.98009279830975105</c:v>
                </c:pt>
                <c:pt idx="9059">
                  <c:v>0.99810606512056599</c:v>
                </c:pt>
                <c:pt idx="9060">
                  <c:v>0.99977590848754005</c:v>
                </c:pt>
                <c:pt idx="9061">
                  <c:v>0.98009279830975105</c:v>
                </c:pt>
                <c:pt idx="9062">
                  <c:v>0.98009279830975105</c:v>
                </c:pt>
                <c:pt idx="9063">
                  <c:v>0.99865964755004999</c:v>
                </c:pt>
                <c:pt idx="9064">
                  <c:v>0.99865964755004999</c:v>
                </c:pt>
                <c:pt idx="9065">
                  <c:v>0.99865964755004999</c:v>
                </c:pt>
                <c:pt idx="9066">
                  <c:v>0.98009279830975105</c:v>
                </c:pt>
                <c:pt idx="9067">
                  <c:v>0.97505301993331395</c:v>
                </c:pt>
                <c:pt idx="9068">
                  <c:v>0.97505301993331395</c:v>
                </c:pt>
                <c:pt idx="9069">
                  <c:v>0.99810606512056599</c:v>
                </c:pt>
                <c:pt idx="9070">
                  <c:v>0.99977590848754005</c:v>
                </c:pt>
                <c:pt idx="9071">
                  <c:v>0.99772892030019</c:v>
                </c:pt>
                <c:pt idx="9072">
                  <c:v>0.98009279830975105</c:v>
                </c:pt>
                <c:pt idx="9073">
                  <c:v>0.97505301993331395</c:v>
                </c:pt>
                <c:pt idx="9074">
                  <c:v>0.97505301993331395</c:v>
                </c:pt>
                <c:pt idx="9075">
                  <c:v>0.98009279830975105</c:v>
                </c:pt>
                <c:pt idx="9076">
                  <c:v>0.99865964755004999</c:v>
                </c:pt>
                <c:pt idx="9077">
                  <c:v>0.99810606512056599</c:v>
                </c:pt>
                <c:pt idx="9078">
                  <c:v>0.99810606512056599</c:v>
                </c:pt>
                <c:pt idx="9079">
                  <c:v>0.99865964755004999</c:v>
                </c:pt>
                <c:pt idx="9080">
                  <c:v>0.99865964755004999</c:v>
                </c:pt>
                <c:pt idx="9081">
                  <c:v>0.97505301993331395</c:v>
                </c:pt>
                <c:pt idx="9082">
                  <c:v>0.98009279830975105</c:v>
                </c:pt>
                <c:pt idx="9083">
                  <c:v>0.97505301993331395</c:v>
                </c:pt>
                <c:pt idx="9084">
                  <c:v>0.99810606512056599</c:v>
                </c:pt>
                <c:pt idx="9085">
                  <c:v>0.99865964755004999</c:v>
                </c:pt>
                <c:pt idx="9086">
                  <c:v>0.99810606512056599</c:v>
                </c:pt>
                <c:pt idx="9087">
                  <c:v>0.99865964755004999</c:v>
                </c:pt>
                <c:pt idx="9088">
                  <c:v>0.98009279830975105</c:v>
                </c:pt>
                <c:pt idx="9089">
                  <c:v>0.98009279830975105</c:v>
                </c:pt>
                <c:pt idx="9090">
                  <c:v>0.99810606512056599</c:v>
                </c:pt>
                <c:pt idx="9091">
                  <c:v>0.98009279830975105</c:v>
                </c:pt>
                <c:pt idx="9092">
                  <c:v>0.99865964755004999</c:v>
                </c:pt>
                <c:pt idx="9093">
                  <c:v>0.99865964755004999</c:v>
                </c:pt>
                <c:pt idx="9094">
                  <c:v>0.98009279830975105</c:v>
                </c:pt>
                <c:pt idx="9095">
                  <c:v>0.98009279830975105</c:v>
                </c:pt>
                <c:pt idx="9096">
                  <c:v>0.99810606512056599</c:v>
                </c:pt>
                <c:pt idx="9097">
                  <c:v>0.99810606512056599</c:v>
                </c:pt>
                <c:pt idx="9098">
                  <c:v>0.98009279830975105</c:v>
                </c:pt>
                <c:pt idx="9099">
                  <c:v>0.99810606512056599</c:v>
                </c:pt>
                <c:pt idx="9100">
                  <c:v>0.98009279830975105</c:v>
                </c:pt>
                <c:pt idx="9101">
                  <c:v>0.99865964755004999</c:v>
                </c:pt>
                <c:pt idx="9102">
                  <c:v>0.97505301993331395</c:v>
                </c:pt>
                <c:pt idx="9103">
                  <c:v>0.99810606512056599</c:v>
                </c:pt>
                <c:pt idx="9104">
                  <c:v>0.99865964755004999</c:v>
                </c:pt>
                <c:pt idx="9105">
                  <c:v>0.98009279830975105</c:v>
                </c:pt>
                <c:pt idx="9106">
                  <c:v>0.97505301993331395</c:v>
                </c:pt>
                <c:pt idx="9107">
                  <c:v>0.97505301993331395</c:v>
                </c:pt>
                <c:pt idx="9108">
                  <c:v>0.98009279830975105</c:v>
                </c:pt>
                <c:pt idx="9109">
                  <c:v>0.99865964755004999</c:v>
                </c:pt>
                <c:pt idx="9110">
                  <c:v>0.99977590848754005</c:v>
                </c:pt>
                <c:pt idx="9111">
                  <c:v>0.98009279830975105</c:v>
                </c:pt>
                <c:pt idx="9112">
                  <c:v>0.99977590848754005</c:v>
                </c:pt>
                <c:pt idx="9113">
                  <c:v>0.99865964755004999</c:v>
                </c:pt>
                <c:pt idx="9114">
                  <c:v>0.99810606512056599</c:v>
                </c:pt>
                <c:pt idx="9115">
                  <c:v>0.99977590848754005</c:v>
                </c:pt>
                <c:pt idx="9116">
                  <c:v>0.98009279830975105</c:v>
                </c:pt>
                <c:pt idx="9117">
                  <c:v>0.97505301993331395</c:v>
                </c:pt>
                <c:pt idx="9118">
                  <c:v>0.99865964755004999</c:v>
                </c:pt>
                <c:pt idx="9119">
                  <c:v>0.99865964755004999</c:v>
                </c:pt>
                <c:pt idx="9120">
                  <c:v>0.99810606512056599</c:v>
                </c:pt>
                <c:pt idx="9121">
                  <c:v>0.99865964755004999</c:v>
                </c:pt>
                <c:pt idx="9122">
                  <c:v>0.99865964755004999</c:v>
                </c:pt>
                <c:pt idx="9123">
                  <c:v>0.99865964755004999</c:v>
                </c:pt>
                <c:pt idx="9124">
                  <c:v>0.98009279830975105</c:v>
                </c:pt>
                <c:pt idx="9125">
                  <c:v>0.99865964755004999</c:v>
                </c:pt>
                <c:pt idx="9126">
                  <c:v>0.98009279830975105</c:v>
                </c:pt>
                <c:pt idx="9127">
                  <c:v>0.99772892030019</c:v>
                </c:pt>
                <c:pt idx="9128">
                  <c:v>0.99865964755004999</c:v>
                </c:pt>
                <c:pt idx="9129">
                  <c:v>0.99810606512056599</c:v>
                </c:pt>
                <c:pt idx="9130">
                  <c:v>0.99865964755004999</c:v>
                </c:pt>
                <c:pt idx="9131">
                  <c:v>0.99810606512056599</c:v>
                </c:pt>
                <c:pt idx="9132">
                  <c:v>0.98009279830975105</c:v>
                </c:pt>
                <c:pt idx="9133">
                  <c:v>0.99810606512056599</c:v>
                </c:pt>
                <c:pt idx="9134">
                  <c:v>0.99865964755004999</c:v>
                </c:pt>
                <c:pt idx="9135">
                  <c:v>0.99810606512056599</c:v>
                </c:pt>
                <c:pt idx="9136">
                  <c:v>0.98009279830975105</c:v>
                </c:pt>
                <c:pt idx="9137">
                  <c:v>0.99865964755004999</c:v>
                </c:pt>
                <c:pt idx="9138">
                  <c:v>0.99810606512056599</c:v>
                </c:pt>
                <c:pt idx="9139">
                  <c:v>0.99865964755004999</c:v>
                </c:pt>
                <c:pt idx="9140">
                  <c:v>0.99810606512056599</c:v>
                </c:pt>
                <c:pt idx="9141">
                  <c:v>0.97505301993331395</c:v>
                </c:pt>
                <c:pt idx="9142">
                  <c:v>0.99865964755004999</c:v>
                </c:pt>
                <c:pt idx="9143">
                  <c:v>0.97505301993331395</c:v>
                </c:pt>
                <c:pt idx="9144">
                  <c:v>0.99977590848754005</c:v>
                </c:pt>
                <c:pt idx="9145">
                  <c:v>0.99865964755004999</c:v>
                </c:pt>
                <c:pt idx="9146">
                  <c:v>0.97505301993331395</c:v>
                </c:pt>
                <c:pt idx="9147">
                  <c:v>0.99865964755004999</c:v>
                </c:pt>
                <c:pt idx="9148">
                  <c:v>0.98009279830975105</c:v>
                </c:pt>
                <c:pt idx="9149">
                  <c:v>0.98009279830975105</c:v>
                </c:pt>
                <c:pt idx="9150">
                  <c:v>0.99865964755004999</c:v>
                </c:pt>
                <c:pt idx="9151">
                  <c:v>0.98009279830975105</c:v>
                </c:pt>
                <c:pt idx="9152">
                  <c:v>0.98009279830975105</c:v>
                </c:pt>
                <c:pt idx="9153">
                  <c:v>0.99977590848754005</c:v>
                </c:pt>
                <c:pt idx="9154">
                  <c:v>0.99865964755004999</c:v>
                </c:pt>
                <c:pt idx="9155">
                  <c:v>0.97505301993331395</c:v>
                </c:pt>
                <c:pt idx="9156">
                  <c:v>0.97505301993331395</c:v>
                </c:pt>
                <c:pt idx="9157">
                  <c:v>0.99865964755004999</c:v>
                </c:pt>
                <c:pt idx="9158">
                  <c:v>0.97505301993331395</c:v>
                </c:pt>
                <c:pt idx="9159">
                  <c:v>0.97505301993331395</c:v>
                </c:pt>
                <c:pt idx="9160">
                  <c:v>0.98009279830975105</c:v>
                </c:pt>
                <c:pt idx="9161">
                  <c:v>0.99977590848754005</c:v>
                </c:pt>
                <c:pt idx="9162">
                  <c:v>0.99865964755004999</c:v>
                </c:pt>
                <c:pt idx="9163">
                  <c:v>0.99810606512056599</c:v>
                </c:pt>
                <c:pt idx="9164">
                  <c:v>0.97505301993331395</c:v>
                </c:pt>
                <c:pt idx="9165">
                  <c:v>0.99865964755004999</c:v>
                </c:pt>
                <c:pt idx="9166">
                  <c:v>0.98009279830975105</c:v>
                </c:pt>
                <c:pt idx="9167">
                  <c:v>0.99865964755004999</c:v>
                </c:pt>
                <c:pt idx="9168">
                  <c:v>0.98009279830975105</c:v>
                </c:pt>
                <c:pt idx="9169">
                  <c:v>0.99810606512056599</c:v>
                </c:pt>
                <c:pt idx="9170">
                  <c:v>0.97505301993331395</c:v>
                </c:pt>
                <c:pt idx="9171">
                  <c:v>0.99977590848754005</c:v>
                </c:pt>
                <c:pt idx="9172">
                  <c:v>0.98009279830975105</c:v>
                </c:pt>
                <c:pt idx="9173">
                  <c:v>0.99772892030019</c:v>
                </c:pt>
                <c:pt idx="9174">
                  <c:v>0.99865964755004999</c:v>
                </c:pt>
                <c:pt idx="9175">
                  <c:v>0.99865964755004999</c:v>
                </c:pt>
                <c:pt idx="9176">
                  <c:v>0.99181255835294002</c:v>
                </c:pt>
                <c:pt idx="9177">
                  <c:v>0.99181255835294002</c:v>
                </c:pt>
                <c:pt idx="9178">
                  <c:v>0.99865964755004999</c:v>
                </c:pt>
                <c:pt idx="9179">
                  <c:v>0.97505301993331395</c:v>
                </c:pt>
                <c:pt idx="9180">
                  <c:v>0.99810606512056599</c:v>
                </c:pt>
                <c:pt idx="9181">
                  <c:v>0.97505301993331395</c:v>
                </c:pt>
                <c:pt idx="9182">
                  <c:v>0.98009279830975105</c:v>
                </c:pt>
                <c:pt idx="9183">
                  <c:v>0.99810606512056599</c:v>
                </c:pt>
                <c:pt idx="9184">
                  <c:v>0.98009279830975105</c:v>
                </c:pt>
                <c:pt idx="9185">
                  <c:v>0.99772892030019</c:v>
                </c:pt>
                <c:pt idx="9186">
                  <c:v>0.99865964755004999</c:v>
                </c:pt>
                <c:pt idx="9187">
                  <c:v>0.99810606512056599</c:v>
                </c:pt>
                <c:pt idx="9188">
                  <c:v>0.99865964755004999</c:v>
                </c:pt>
                <c:pt idx="9189">
                  <c:v>0.99865964755004999</c:v>
                </c:pt>
                <c:pt idx="9190">
                  <c:v>0.98009279830975105</c:v>
                </c:pt>
                <c:pt idx="9191">
                  <c:v>0.99977590848754005</c:v>
                </c:pt>
                <c:pt idx="9192">
                  <c:v>0.99810606512056599</c:v>
                </c:pt>
                <c:pt idx="9193">
                  <c:v>0.98009279830975105</c:v>
                </c:pt>
                <c:pt idx="9194">
                  <c:v>0.98009279830975105</c:v>
                </c:pt>
                <c:pt idx="9195">
                  <c:v>0.99865964755004999</c:v>
                </c:pt>
                <c:pt idx="9196">
                  <c:v>0.99810606512056599</c:v>
                </c:pt>
                <c:pt idx="9197">
                  <c:v>0.99977590848754005</c:v>
                </c:pt>
                <c:pt idx="9198">
                  <c:v>0.99865964755004999</c:v>
                </c:pt>
                <c:pt idx="9199">
                  <c:v>0.98009279830975105</c:v>
                </c:pt>
                <c:pt idx="9200">
                  <c:v>0.99865964755004999</c:v>
                </c:pt>
                <c:pt idx="9201">
                  <c:v>0.99810606512056599</c:v>
                </c:pt>
                <c:pt idx="9202">
                  <c:v>0.99865964755004999</c:v>
                </c:pt>
                <c:pt idx="9203">
                  <c:v>0.99810606512056599</c:v>
                </c:pt>
                <c:pt idx="9204">
                  <c:v>0.98009279830975105</c:v>
                </c:pt>
                <c:pt idx="9205">
                  <c:v>0.99865964755004999</c:v>
                </c:pt>
                <c:pt idx="9206">
                  <c:v>0.98009279830975105</c:v>
                </c:pt>
                <c:pt idx="9207">
                  <c:v>0.99977590848754005</c:v>
                </c:pt>
                <c:pt idx="9208">
                  <c:v>0.99810606512056599</c:v>
                </c:pt>
                <c:pt idx="9209">
                  <c:v>0.97505301993331395</c:v>
                </c:pt>
                <c:pt idx="9210">
                  <c:v>0.99865964755004999</c:v>
                </c:pt>
                <c:pt idx="9211">
                  <c:v>0.99772892030019</c:v>
                </c:pt>
                <c:pt idx="9212">
                  <c:v>0.99810606512056599</c:v>
                </c:pt>
                <c:pt idx="9213">
                  <c:v>0.98009279830975105</c:v>
                </c:pt>
                <c:pt idx="9214">
                  <c:v>0.99810606512056599</c:v>
                </c:pt>
                <c:pt idx="9215">
                  <c:v>0.99977590848754005</c:v>
                </c:pt>
                <c:pt idx="9216">
                  <c:v>0.99865964755004999</c:v>
                </c:pt>
                <c:pt idx="9217">
                  <c:v>0.99865964755004999</c:v>
                </c:pt>
                <c:pt idx="9218">
                  <c:v>0.99977590848754005</c:v>
                </c:pt>
                <c:pt idx="9219">
                  <c:v>0.98009279830975105</c:v>
                </c:pt>
                <c:pt idx="9220">
                  <c:v>0.99810606512056599</c:v>
                </c:pt>
                <c:pt idx="9221">
                  <c:v>0.99810606512056599</c:v>
                </c:pt>
                <c:pt idx="9222">
                  <c:v>0.97505301993331395</c:v>
                </c:pt>
                <c:pt idx="9223">
                  <c:v>0.99810606512056599</c:v>
                </c:pt>
                <c:pt idx="9224">
                  <c:v>0.98009279830975105</c:v>
                </c:pt>
                <c:pt idx="9225">
                  <c:v>0.99810606512056599</c:v>
                </c:pt>
                <c:pt idx="9226">
                  <c:v>0.99181255835294002</c:v>
                </c:pt>
                <c:pt idx="9227">
                  <c:v>0.99810606512056599</c:v>
                </c:pt>
                <c:pt idx="9228">
                  <c:v>0.99810606512056599</c:v>
                </c:pt>
                <c:pt idx="9229">
                  <c:v>0.98009279830975105</c:v>
                </c:pt>
                <c:pt idx="9230">
                  <c:v>0.98009279830975105</c:v>
                </c:pt>
                <c:pt idx="9231">
                  <c:v>0.99865964755004999</c:v>
                </c:pt>
                <c:pt idx="9232">
                  <c:v>0.99865964755004999</c:v>
                </c:pt>
                <c:pt idx="9233">
                  <c:v>0.98009279830975105</c:v>
                </c:pt>
                <c:pt idx="9234">
                  <c:v>0.99865964755004999</c:v>
                </c:pt>
                <c:pt idx="9235">
                  <c:v>0.98009279830975105</c:v>
                </c:pt>
                <c:pt idx="9236">
                  <c:v>0.98009279830975105</c:v>
                </c:pt>
                <c:pt idx="9237">
                  <c:v>0.99810606512056599</c:v>
                </c:pt>
                <c:pt idx="9238">
                  <c:v>0.99865964755004999</c:v>
                </c:pt>
                <c:pt idx="9239">
                  <c:v>0.99865964755004999</c:v>
                </c:pt>
                <c:pt idx="9240">
                  <c:v>0.97505301993331395</c:v>
                </c:pt>
                <c:pt idx="9241">
                  <c:v>0.99865964755004999</c:v>
                </c:pt>
                <c:pt idx="9242">
                  <c:v>0.99865964755004999</c:v>
                </c:pt>
                <c:pt idx="9243">
                  <c:v>0.98009279830975105</c:v>
                </c:pt>
                <c:pt idx="9244">
                  <c:v>0.99977590848754005</c:v>
                </c:pt>
                <c:pt idx="9245">
                  <c:v>0.99772892030019</c:v>
                </c:pt>
                <c:pt idx="9246">
                  <c:v>0.99810606512056599</c:v>
                </c:pt>
                <c:pt idx="9247">
                  <c:v>0.99865964755004999</c:v>
                </c:pt>
                <c:pt idx="9248">
                  <c:v>0.99865964755004999</c:v>
                </c:pt>
                <c:pt idx="9249">
                  <c:v>0.97505301993331395</c:v>
                </c:pt>
                <c:pt idx="9250">
                  <c:v>0.97505301993331395</c:v>
                </c:pt>
                <c:pt idx="9251">
                  <c:v>0.98009279830975105</c:v>
                </c:pt>
                <c:pt idx="9252">
                  <c:v>0.99865964755004999</c:v>
                </c:pt>
                <c:pt idx="9253">
                  <c:v>0.97505301993331395</c:v>
                </c:pt>
                <c:pt idx="9254">
                  <c:v>0.99810606512056599</c:v>
                </c:pt>
                <c:pt idx="9255">
                  <c:v>0.98009279830975105</c:v>
                </c:pt>
                <c:pt idx="9256">
                  <c:v>0.99865964755004999</c:v>
                </c:pt>
                <c:pt idx="9257">
                  <c:v>0.99865964755004999</c:v>
                </c:pt>
                <c:pt idx="9258">
                  <c:v>0.99810606512056599</c:v>
                </c:pt>
                <c:pt idx="9259">
                  <c:v>0.98009279830975105</c:v>
                </c:pt>
                <c:pt idx="9260">
                  <c:v>0.99865964755004999</c:v>
                </c:pt>
                <c:pt idx="9261">
                  <c:v>0.99865964755004999</c:v>
                </c:pt>
                <c:pt idx="9262">
                  <c:v>0.99810606512056599</c:v>
                </c:pt>
                <c:pt idx="9263">
                  <c:v>0.97505301993331395</c:v>
                </c:pt>
                <c:pt idx="9264">
                  <c:v>0.99810606512056599</c:v>
                </c:pt>
                <c:pt idx="9265">
                  <c:v>0.98009279830975105</c:v>
                </c:pt>
                <c:pt idx="9266">
                  <c:v>0.99865964755004999</c:v>
                </c:pt>
                <c:pt idx="9267">
                  <c:v>0.97505301993331395</c:v>
                </c:pt>
                <c:pt idx="9268">
                  <c:v>0.98009279830975105</c:v>
                </c:pt>
                <c:pt idx="9269">
                  <c:v>0.99810606512056599</c:v>
                </c:pt>
                <c:pt idx="9270">
                  <c:v>0.99865964755004999</c:v>
                </c:pt>
                <c:pt idx="9271">
                  <c:v>0.99865964755004999</c:v>
                </c:pt>
                <c:pt idx="9272">
                  <c:v>0.99865964755004999</c:v>
                </c:pt>
                <c:pt idx="9273">
                  <c:v>0.99810606512056599</c:v>
                </c:pt>
                <c:pt idx="9274">
                  <c:v>0.99977590848754005</c:v>
                </c:pt>
                <c:pt idx="9275">
                  <c:v>0.99977590848754005</c:v>
                </c:pt>
                <c:pt idx="9276">
                  <c:v>0.99810606512056599</c:v>
                </c:pt>
                <c:pt idx="9277">
                  <c:v>0.97505301993331395</c:v>
                </c:pt>
                <c:pt idx="9278">
                  <c:v>0.99865964755004999</c:v>
                </c:pt>
                <c:pt idx="9279">
                  <c:v>0.98009279830975105</c:v>
                </c:pt>
                <c:pt idx="9280">
                  <c:v>0.97505301993331395</c:v>
                </c:pt>
                <c:pt idx="9281">
                  <c:v>0.98009279830975105</c:v>
                </c:pt>
                <c:pt idx="9282">
                  <c:v>0.99772892030019</c:v>
                </c:pt>
                <c:pt idx="9283">
                  <c:v>0.98009279830975105</c:v>
                </c:pt>
                <c:pt idx="9284">
                  <c:v>0.99772892030019</c:v>
                </c:pt>
                <c:pt idx="9285">
                  <c:v>0.99977590848754005</c:v>
                </c:pt>
                <c:pt idx="9286">
                  <c:v>0.97505301993331395</c:v>
                </c:pt>
                <c:pt idx="9287">
                  <c:v>0.99865964755004999</c:v>
                </c:pt>
                <c:pt idx="9288">
                  <c:v>0.99810606512056599</c:v>
                </c:pt>
                <c:pt idx="9289">
                  <c:v>0.97505301993331395</c:v>
                </c:pt>
                <c:pt idx="9290">
                  <c:v>0.99772892030019</c:v>
                </c:pt>
                <c:pt idx="9291">
                  <c:v>0.98009279830975105</c:v>
                </c:pt>
                <c:pt idx="9292">
                  <c:v>0.99810606512056599</c:v>
                </c:pt>
                <c:pt idx="9293">
                  <c:v>0.98009279830975105</c:v>
                </c:pt>
                <c:pt idx="9294">
                  <c:v>0.99865964755004999</c:v>
                </c:pt>
                <c:pt idx="9295">
                  <c:v>0.98009279830975105</c:v>
                </c:pt>
                <c:pt idx="9296">
                  <c:v>0.99772892030019</c:v>
                </c:pt>
                <c:pt idx="9297">
                  <c:v>0.97505301993331395</c:v>
                </c:pt>
                <c:pt idx="9298">
                  <c:v>0.99772892030019</c:v>
                </c:pt>
                <c:pt idx="9299">
                  <c:v>0.97505301993331395</c:v>
                </c:pt>
                <c:pt idx="9300">
                  <c:v>0.99865964755004999</c:v>
                </c:pt>
                <c:pt idx="9301">
                  <c:v>0.98009279830975105</c:v>
                </c:pt>
                <c:pt idx="9302">
                  <c:v>0.98009279830975105</c:v>
                </c:pt>
                <c:pt idx="9303">
                  <c:v>0.97505301993331395</c:v>
                </c:pt>
                <c:pt idx="9304">
                  <c:v>0.99181255835294002</c:v>
                </c:pt>
                <c:pt idx="9305">
                  <c:v>0.99865964755004999</c:v>
                </c:pt>
                <c:pt idx="9306">
                  <c:v>0.99865964755004999</c:v>
                </c:pt>
                <c:pt idx="9307">
                  <c:v>0.98009279830975105</c:v>
                </c:pt>
                <c:pt idx="9308">
                  <c:v>0.99181255835294002</c:v>
                </c:pt>
                <c:pt idx="9309">
                  <c:v>0.97505301993331395</c:v>
                </c:pt>
                <c:pt idx="9310">
                  <c:v>0.99865964755004999</c:v>
                </c:pt>
                <c:pt idx="9311">
                  <c:v>0.99810606512056599</c:v>
                </c:pt>
                <c:pt idx="9312">
                  <c:v>0.98009279830975105</c:v>
                </c:pt>
                <c:pt idx="9313">
                  <c:v>0.99810606512056599</c:v>
                </c:pt>
                <c:pt idx="9314">
                  <c:v>0.98009279830975105</c:v>
                </c:pt>
                <c:pt idx="9315">
                  <c:v>0.97505301993331395</c:v>
                </c:pt>
                <c:pt idx="9316">
                  <c:v>0.99810606512056599</c:v>
                </c:pt>
                <c:pt idx="9317">
                  <c:v>0.98009279830975105</c:v>
                </c:pt>
                <c:pt idx="9318">
                  <c:v>0.99977590848754005</c:v>
                </c:pt>
                <c:pt idx="9319">
                  <c:v>0.99865964755004999</c:v>
                </c:pt>
                <c:pt idx="9320">
                  <c:v>0.99865964755004999</c:v>
                </c:pt>
                <c:pt idx="9321">
                  <c:v>0.99865964755004999</c:v>
                </c:pt>
                <c:pt idx="9322">
                  <c:v>0.98009279830975105</c:v>
                </c:pt>
                <c:pt idx="9323">
                  <c:v>0.99865964755004999</c:v>
                </c:pt>
                <c:pt idx="9324">
                  <c:v>0.99977590848754005</c:v>
                </c:pt>
                <c:pt idx="9325">
                  <c:v>0.97505301993331395</c:v>
                </c:pt>
                <c:pt idx="9326">
                  <c:v>0.99772892030019</c:v>
                </c:pt>
                <c:pt idx="9327">
                  <c:v>0.99865964755004999</c:v>
                </c:pt>
                <c:pt idx="9328">
                  <c:v>0.99810606512056599</c:v>
                </c:pt>
                <c:pt idx="9329">
                  <c:v>0.99865964755004999</c:v>
                </c:pt>
                <c:pt idx="9330">
                  <c:v>0.99772892030019</c:v>
                </c:pt>
                <c:pt idx="9331">
                  <c:v>0.99772892030019</c:v>
                </c:pt>
                <c:pt idx="9332">
                  <c:v>0.98009279830975105</c:v>
                </c:pt>
                <c:pt idx="9333">
                  <c:v>0.98009279830975105</c:v>
                </c:pt>
                <c:pt idx="9334">
                  <c:v>0.98009279830975105</c:v>
                </c:pt>
                <c:pt idx="9335">
                  <c:v>0.99772892030019</c:v>
                </c:pt>
                <c:pt idx="9336">
                  <c:v>0.97505301993331395</c:v>
                </c:pt>
                <c:pt idx="9337">
                  <c:v>0.99865964755004999</c:v>
                </c:pt>
                <c:pt idx="9338">
                  <c:v>0.98009279830975105</c:v>
                </c:pt>
                <c:pt idx="9339">
                  <c:v>0.99977590848754005</c:v>
                </c:pt>
                <c:pt idx="9340">
                  <c:v>0.99810606512056599</c:v>
                </c:pt>
                <c:pt idx="9341">
                  <c:v>0.97505301993331395</c:v>
                </c:pt>
                <c:pt idx="9342">
                  <c:v>0.99865964755004999</c:v>
                </c:pt>
                <c:pt idx="9343">
                  <c:v>0.98009279830975105</c:v>
                </c:pt>
                <c:pt idx="9344">
                  <c:v>0.99865964755004999</c:v>
                </c:pt>
                <c:pt idx="9345">
                  <c:v>0.99865964755004999</c:v>
                </c:pt>
                <c:pt idx="9346">
                  <c:v>0.98009279830975105</c:v>
                </c:pt>
                <c:pt idx="9347">
                  <c:v>0.99810606512056599</c:v>
                </c:pt>
                <c:pt idx="9348">
                  <c:v>0.98009279830975105</c:v>
                </c:pt>
                <c:pt idx="9349">
                  <c:v>0.97505301993331395</c:v>
                </c:pt>
                <c:pt idx="9350">
                  <c:v>0.98009279830975105</c:v>
                </c:pt>
                <c:pt idx="9351">
                  <c:v>0.98009279830975105</c:v>
                </c:pt>
                <c:pt idx="9352">
                  <c:v>0.99772892030019</c:v>
                </c:pt>
                <c:pt idx="9353">
                  <c:v>0.99810606512056599</c:v>
                </c:pt>
                <c:pt idx="9354">
                  <c:v>0.97505301993331395</c:v>
                </c:pt>
                <c:pt idx="9355">
                  <c:v>0.97505301993331395</c:v>
                </c:pt>
                <c:pt idx="9356">
                  <c:v>0.97505301993331395</c:v>
                </c:pt>
                <c:pt idx="9357">
                  <c:v>0.99865964755004999</c:v>
                </c:pt>
                <c:pt idx="9358">
                  <c:v>0.99865964755004999</c:v>
                </c:pt>
                <c:pt idx="9359">
                  <c:v>0.97505301993331395</c:v>
                </c:pt>
                <c:pt idx="9360">
                  <c:v>0.98009279830975105</c:v>
                </c:pt>
                <c:pt idx="9361">
                  <c:v>0.99865964755004999</c:v>
                </c:pt>
                <c:pt idx="9362">
                  <c:v>0.99977590848754005</c:v>
                </c:pt>
                <c:pt idx="9363">
                  <c:v>0.99865964755004999</c:v>
                </c:pt>
                <c:pt idx="9364">
                  <c:v>0.99977590848754005</c:v>
                </c:pt>
                <c:pt idx="9365">
                  <c:v>0.97505301993331395</c:v>
                </c:pt>
                <c:pt idx="9366">
                  <c:v>0.97505301993331395</c:v>
                </c:pt>
                <c:pt idx="9367">
                  <c:v>0.99865964755004999</c:v>
                </c:pt>
                <c:pt idx="9368">
                  <c:v>0.97505301993331395</c:v>
                </c:pt>
                <c:pt idx="9369">
                  <c:v>0.99181255835294002</c:v>
                </c:pt>
                <c:pt idx="9370">
                  <c:v>0.99865964755004999</c:v>
                </c:pt>
                <c:pt idx="9371">
                  <c:v>0.98009279830975105</c:v>
                </c:pt>
                <c:pt idx="9372">
                  <c:v>0.99865964755004999</c:v>
                </c:pt>
                <c:pt idx="9373">
                  <c:v>0.99977590848754005</c:v>
                </c:pt>
                <c:pt idx="9374">
                  <c:v>0.99865964755004999</c:v>
                </c:pt>
                <c:pt idx="9375">
                  <c:v>0.97505301993331395</c:v>
                </c:pt>
                <c:pt idx="9376">
                  <c:v>0.98009279830975105</c:v>
                </c:pt>
                <c:pt idx="9377">
                  <c:v>0.98009279830975105</c:v>
                </c:pt>
                <c:pt idx="9378">
                  <c:v>0.98009279830975105</c:v>
                </c:pt>
                <c:pt idx="9379">
                  <c:v>0.98009279830975105</c:v>
                </c:pt>
                <c:pt idx="9380">
                  <c:v>0.99977590848754005</c:v>
                </c:pt>
                <c:pt idx="9381">
                  <c:v>0.99865964755004999</c:v>
                </c:pt>
                <c:pt idx="9382">
                  <c:v>0.97505301993331395</c:v>
                </c:pt>
                <c:pt idx="9383">
                  <c:v>0.97505301993331395</c:v>
                </c:pt>
                <c:pt idx="9384">
                  <c:v>0.99977590848754005</c:v>
                </c:pt>
                <c:pt idx="9385">
                  <c:v>0.99977590848754005</c:v>
                </c:pt>
                <c:pt idx="9386">
                  <c:v>0.99865964755004999</c:v>
                </c:pt>
                <c:pt idx="9387">
                  <c:v>0.97505301993331395</c:v>
                </c:pt>
                <c:pt idx="9388">
                  <c:v>0.98009279830975105</c:v>
                </c:pt>
                <c:pt idx="9389">
                  <c:v>0.99977590848754005</c:v>
                </c:pt>
                <c:pt idx="9390">
                  <c:v>0.99181255835294002</c:v>
                </c:pt>
                <c:pt idx="9391">
                  <c:v>0.99977590848754005</c:v>
                </c:pt>
                <c:pt idx="9392">
                  <c:v>0.97505301993331395</c:v>
                </c:pt>
                <c:pt idx="9393">
                  <c:v>0.97505301993331395</c:v>
                </c:pt>
                <c:pt idx="9394">
                  <c:v>0.99977590848754005</c:v>
                </c:pt>
                <c:pt idx="9395">
                  <c:v>0.99977590848754005</c:v>
                </c:pt>
                <c:pt idx="9396">
                  <c:v>0.98009279830975105</c:v>
                </c:pt>
                <c:pt idx="9397">
                  <c:v>0.99865964755004999</c:v>
                </c:pt>
                <c:pt idx="9398">
                  <c:v>0.99865964755004999</c:v>
                </c:pt>
                <c:pt idx="9399">
                  <c:v>0.98009279830975105</c:v>
                </c:pt>
                <c:pt idx="9400">
                  <c:v>0.99865964755004999</c:v>
                </c:pt>
                <c:pt idx="9401">
                  <c:v>0.98009279830975105</c:v>
                </c:pt>
                <c:pt idx="9402">
                  <c:v>0.99810606512056599</c:v>
                </c:pt>
                <c:pt idx="9403">
                  <c:v>0.99865964755004999</c:v>
                </c:pt>
                <c:pt idx="9404">
                  <c:v>0.98009279830975105</c:v>
                </c:pt>
                <c:pt idx="9405">
                  <c:v>0.98009279830975105</c:v>
                </c:pt>
                <c:pt idx="9406">
                  <c:v>0.99810606512056599</c:v>
                </c:pt>
                <c:pt idx="9407">
                  <c:v>0.99181255835294002</c:v>
                </c:pt>
                <c:pt idx="9408">
                  <c:v>0.99865964755004999</c:v>
                </c:pt>
                <c:pt idx="9409">
                  <c:v>0.98009279830975105</c:v>
                </c:pt>
                <c:pt idx="9410">
                  <c:v>0.98009279830975105</c:v>
                </c:pt>
                <c:pt idx="9411">
                  <c:v>0.99810606512056599</c:v>
                </c:pt>
                <c:pt idx="9412">
                  <c:v>0.99772892030019</c:v>
                </c:pt>
                <c:pt idx="9413">
                  <c:v>0.99865964755004999</c:v>
                </c:pt>
                <c:pt idx="9414">
                  <c:v>0.99977590848754005</c:v>
                </c:pt>
                <c:pt idx="9415">
                  <c:v>0.98009279830975105</c:v>
                </c:pt>
                <c:pt idx="9416">
                  <c:v>0.99810606512056599</c:v>
                </c:pt>
                <c:pt idx="9417">
                  <c:v>0.99865964755004999</c:v>
                </c:pt>
                <c:pt idx="9418">
                  <c:v>0.97505301993331395</c:v>
                </c:pt>
                <c:pt idx="9419">
                  <c:v>0.98009279830975105</c:v>
                </c:pt>
                <c:pt idx="9420">
                  <c:v>0.98009279830975105</c:v>
                </c:pt>
                <c:pt idx="9421">
                  <c:v>0.99977590848754005</c:v>
                </c:pt>
                <c:pt idx="9422">
                  <c:v>0.98009279830975105</c:v>
                </c:pt>
                <c:pt idx="9423">
                  <c:v>0.97505301993331395</c:v>
                </c:pt>
                <c:pt idx="9424">
                  <c:v>0.99810606512056599</c:v>
                </c:pt>
                <c:pt idx="9425">
                  <c:v>0.99865964755004999</c:v>
                </c:pt>
                <c:pt idx="9426">
                  <c:v>0.99977590848754005</c:v>
                </c:pt>
                <c:pt idx="9427">
                  <c:v>0.99810606512056599</c:v>
                </c:pt>
                <c:pt idx="9428">
                  <c:v>0.99865964755004999</c:v>
                </c:pt>
                <c:pt idx="9429">
                  <c:v>0.99865964755004999</c:v>
                </c:pt>
                <c:pt idx="9430">
                  <c:v>0.98009279830975105</c:v>
                </c:pt>
                <c:pt idx="9431">
                  <c:v>0.99810606512056599</c:v>
                </c:pt>
                <c:pt idx="9432">
                  <c:v>0.98009279830975105</c:v>
                </c:pt>
                <c:pt idx="9433">
                  <c:v>0.99810606512056599</c:v>
                </c:pt>
                <c:pt idx="9434">
                  <c:v>0.99865964755004999</c:v>
                </c:pt>
                <c:pt idx="9435">
                  <c:v>0.99865964755004999</c:v>
                </c:pt>
                <c:pt idx="9436">
                  <c:v>0.99865964755004999</c:v>
                </c:pt>
                <c:pt idx="9437">
                  <c:v>0.99865964755004999</c:v>
                </c:pt>
                <c:pt idx="9438">
                  <c:v>0.97505301993331395</c:v>
                </c:pt>
                <c:pt idx="9439">
                  <c:v>0.98009279830975105</c:v>
                </c:pt>
                <c:pt idx="9440">
                  <c:v>0.99810606512056599</c:v>
                </c:pt>
                <c:pt idx="9441">
                  <c:v>0.99865964755004999</c:v>
                </c:pt>
                <c:pt idx="9442">
                  <c:v>0.99865964755004999</c:v>
                </c:pt>
                <c:pt idx="9443">
                  <c:v>0.99865964755004999</c:v>
                </c:pt>
                <c:pt idx="9444">
                  <c:v>0.99810606512056599</c:v>
                </c:pt>
                <c:pt idx="9445">
                  <c:v>0.99977590848754005</c:v>
                </c:pt>
                <c:pt idx="9446">
                  <c:v>0.99977590848754005</c:v>
                </c:pt>
                <c:pt idx="9447">
                  <c:v>0.99865964755004999</c:v>
                </c:pt>
                <c:pt idx="9448">
                  <c:v>0.99865964755004999</c:v>
                </c:pt>
                <c:pt idx="9449">
                  <c:v>0.99865964755004999</c:v>
                </c:pt>
                <c:pt idx="9450">
                  <c:v>0.99810606512056599</c:v>
                </c:pt>
                <c:pt idx="9451">
                  <c:v>0.99810606512056599</c:v>
                </c:pt>
                <c:pt idx="9452">
                  <c:v>0.98009279830975105</c:v>
                </c:pt>
                <c:pt idx="9453">
                  <c:v>0.98009279830975105</c:v>
                </c:pt>
                <c:pt idx="9454">
                  <c:v>0.99810606512056599</c:v>
                </c:pt>
                <c:pt idx="9455">
                  <c:v>0.99810606512056599</c:v>
                </c:pt>
                <c:pt idx="9456">
                  <c:v>0.97505301993331395</c:v>
                </c:pt>
                <c:pt idx="9457">
                  <c:v>0.99865964755004999</c:v>
                </c:pt>
                <c:pt idx="9458">
                  <c:v>0.97505301993331395</c:v>
                </c:pt>
                <c:pt idx="9459">
                  <c:v>0.98009279830975105</c:v>
                </c:pt>
                <c:pt idx="9460">
                  <c:v>0.99772892030019</c:v>
                </c:pt>
                <c:pt idx="9461">
                  <c:v>0.98009279830975105</c:v>
                </c:pt>
                <c:pt idx="9462">
                  <c:v>0.97505301993331395</c:v>
                </c:pt>
                <c:pt idx="9463">
                  <c:v>0.99977590848754005</c:v>
                </c:pt>
                <c:pt idx="9464">
                  <c:v>0.98009279830975105</c:v>
                </c:pt>
                <c:pt idx="9465">
                  <c:v>0.98009279830975105</c:v>
                </c:pt>
                <c:pt idx="9466">
                  <c:v>0.99977590848754005</c:v>
                </c:pt>
                <c:pt idx="9467">
                  <c:v>0.99977590848754005</c:v>
                </c:pt>
                <c:pt idx="9468">
                  <c:v>0.98009279830975105</c:v>
                </c:pt>
                <c:pt idx="9469">
                  <c:v>0.99865964755004999</c:v>
                </c:pt>
                <c:pt idx="9470">
                  <c:v>0.98009279830975105</c:v>
                </c:pt>
                <c:pt idx="9471">
                  <c:v>0.98009279830975105</c:v>
                </c:pt>
                <c:pt idx="9472">
                  <c:v>0.99810606512056599</c:v>
                </c:pt>
                <c:pt idx="9473">
                  <c:v>0.97505301993331395</c:v>
                </c:pt>
                <c:pt idx="9474">
                  <c:v>0.98009279830975105</c:v>
                </c:pt>
                <c:pt idx="9475">
                  <c:v>0.97505301993331395</c:v>
                </c:pt>
                <c:pt idx="9476">
                  <c:v>0.98009279830975105</c:v>
                </c:pt>
                <c:pt idx="9477">
                  <c:v>0.98009279830975105</c:v>
                </c:pt>
                <c:pt idx="9478">
                  <c:v>0.98009279830975105</c:v>
                </c:pt>
                <c:pt idx="9479">
                  <c:v>0.98009279830975105</c:v>
                </c:pt>
                <c:pt idx="9480">
                  <c:v>0.99865964755004999</c:v>
                </c:pt>
                <c:pt idx="9481">
                  <c:v>0.97505301993331395</c:v>
                </c:pt>
                <c:pt idx="9482">
                  <c:v>0.99865964755004999</c:v>
                </c:pt>
                <c:pt idx="9483">
                  <c:v>0.99865964755004999</c:v>
                </c:pt>
                <c:pt idx="9484">
                  <c:v>0.98009279830975105</c:v>
                </c:pt>
                <c:pt idx="9485">
                  <c:v>0.99977590848754005</c:v>
                </c:pt>
                <c:pt idx="9486">
                  <c:v>0.99977590848754005</c:v>
                </c:pt>
                <c:pt idx="9487">
                  <c:v>0.98009279830975105</c:v>
                </c:pt>
                <c:pt idx="9488">
                  <c:v>0.97505301993331395</c:v>
                </c:pt>
                <c:pt idx="9489">
                  <c:v>0.99977590848754005</c:v>
                </c:pt>
                <c:pt idx="9490">
                  <c:v>0.99810606512056599</c:v>
                </c:pt>
                <c:pt idx="9491">
                  <c:v>0.98009279830975105</c:v>
                </c:pt>
                <c:pt idx="9492">
                  <c:v>0.99810606512056599</c:v>
                </c:pt>
                <c:pt idx="9493">
                  <c:v>0.98009279830975105</c:v>
                </c:pt>
                <c:pt idx="9494">
                  <c:v>0.98009279830975105</c:v>
                </c:pt>
                <c:pt idx="9495">
                  <c:v>0.98009279830975105</c:v>
                </c:pt>
                <c:pt idx="9496">
                  <c:v>0.99181255835294002</c:v>
                </c:pt>
                <c:pt idx="9497">
                  <c:v>0.99865964755004999</c:v>
                </c:pt>
                <c:pt idx="9498">
                  <c:v>0.99810606512056599</c:v>
                </c:pt>
                <c:pt idx="9499">
                  <c:v>0.99865964755004999</c:v>
                </c:pt>
                <c:pt idx="9500">
                  <c:v>0.97505301993331395</c:v>
                </c:pt>
                <c:pt idx="9501">
                  <c:v>0.99977590848754005</c:v>
                </c:pt>
                <c:pt idx="9502">
                  <c:v>0.98009279830975105</c:v>
                </c:pt>
                <c:pt idx="9503">
                  <c:v>0.98009279830975105</c:v>
                </c:pt>
                <c:pt idx="9504">
                  <c:v>0.98009279830975105</c:v>
                </c:pt>
                <c:pt idx="9505">
                  <c:v>0.98009279830975105</c:v>
                </c:pt>
                <c:pt idx="9506">
                  <c:v>0.98009279830975105</c:v>
                </c:pt>
                <c:pt idx="9507">
                  <c:v>0.99865964755004999</c:v>
                </c:pt>
                <c:pt idx="9508">
                  <c:v>0.99977590848754005</c:v>
                </c:pt>
                <c:pt idx="9509">
                  <c:v>0.99865964755004999</c:v>
                </c:pt>
                <c:pt idx="9510">
                  <c:v>0.99865964755004999</c:v>
                </c:pt>
                <c:pt idx="9511">
                  <c:v>0.99865964755004999</c:v>
                </c:pt>
                <c:pt idx="9512">
                  <c:v>0.99977590848754005</c:v>
                </c:pt>
                <c:pt idx="9513">
                  <c:v>0.99865964755004999</c:v>
                </c:pt>
                <c:pt idx="9514">
                  <c:v>0.97505301993331395</c:v>
                </c:pt>
                <c:pt idx="9515">
                  <c:v>0.99865964755004999</c:v>
                </c:pt>
                <c:pt idx="9516">
                  <c:v>0.98009279830975105</c:v>
                </c:pt>
                <c:pt idx="9517">
                  <c:v>0.99810606512056599</c:v>
                </c:pt>
                <c:pt idx="9518">
                  <c:v>0.97505301993331395</c:v>
                </c:pt>
                <c:pt idx="9519">
                  <c:v>0.99865964755004999</c:v>
                </c:pt>
                <c:pt idx="9520">
                  <c:v>0.99977590848754005</c:v>
                </c:pt>
                <c:pt idx="9521">
                  <c:v>0.99810606512056599</c:v>
                </c:pt>
                <c:pt idx="9522">
                  <c:v>0.98009279830975105</c:v>
                </c:pt>
                <c:pt idx="9523">
                  <c:v>0.98009279830975105</c:v>
                </c:pt>
                <c:pt idx="9524">
                  <c:v>0.99977590848754005</c:v>
                </c:pt>
                <c:pt idx="9525">
                  <c:v>0.99810606512056599</c:v>
                </c:pt>
                <c:pt idx="9526">
                  <c:v>0.99810606512056599</c:v>
                </c:pt>
                <c:pt idx="9527">
                  <c:v>0.98009279830975105</c:v>
                </c:pt>
                <c:pt idx="9528">
                  <c:v>0.98009279830975105</c:v>
                </c:pt>
                <c:pt idx="9529">
                  <c:v>0.97505301993331395</c:v>
                </c:pt>
                <c:pt idx="9530">
                  <c:v>0.98009279830975105</c:v>
                </c:pt>
                <c:pt idx="9531">
                  <c:v>0.99865964755004999</c:v>
                </c:pt>
                <c:pt idx="9532">
                  <c:v>0.97505301993331395</c:v>
                </c:pt>
                <c:pt idx="9533">
                  <c:v>0.99977590848754005</c:v>
                </c:pt>
                <c:pt idx="9534">
                  <c:v>0.99977590848754005</c:v>
                </c:pt>
                <c:pt idx="9535">
                  <c:v>0.99865964755004999</c:v>
                </c:pt>
                <c:pt idx="9536">
                  <c:v>0.99865964755004999</c:v>
                </c:pt>
                <c:pt idx="9537">
                  <c:v>0.99865964755004999</c:v>
                </c:pt>
                <c:pt idx="9538">
                  <c:v>0.98009279830975105</c:v>
                </c:pt>
                <c:pt idx="9539">
                  <c:v>0.99772892030019</c:v>
                </c:pt>
                <c:pt idx="9540">
                  <c:v>0.99772892030019</c:v>
                </c:pt>
                <c:pt idx="9541">
                  <c:v>0.97505301993331395</c:v>
                </c:pt>
                <c:pt idx="9542">
                  <c:v>0.98009279830975105</c:v>
                </c:pt>
                <c:pt idx="9543">
                  <c:v>0.99865964755004999</c:v>
                </c:pt>
                <c:pt idx="9544">
                  <c:v>0.99865964755004999</c:v>
                </c:pt>
                <c:pt idx="9545">
                  <c:v>0.99865964755004999</c:v>
                </c:pt>
                <c:pt idx="9546">
                  <c:v>0.98009279830975105</c:v>
                </c:pt>
                <c:pt idx="9547">
                  <c:v>0.99977590848754005</c:v>
                </c:pt>
                <c:pt idx="9548">
                  <c:v>0.98009279830975105</c:v>
                </c:pt>
                <c:pt idx="9549">
                  <c:v>0.98009279830975105</c:v>
                </c:pt>
                <c:pt idx="9550">
                  <c:v>0.99810606512056599</c:v>
                </c:pt>
                <c:pt idx="9551">
                  <c:v>0.99810606512056599</c:v>
                </c:pt>
                <c:pt idx="9552">
                  <c:v>0.97505301993331395</c:v>
                </c:pt>
                <c:pt idx="9553">
                  <c:v>0.98009279830975105</c:v>
                </c:pt>
                <c:pt idx="9554">
                  <c:v>0.99865964755004999</c:v>
                </c:pt>
                <c:pt idx="9555">
                  <c:v>0.97505301993331395</c:v>
                </c:pt>
                <c:pt idx="9556">
                  <c:v>0.98009279830975105</c:v>
                </c:pt>
                <c:pt idx="9557">
                  <c:v>0.98009279830975105</c:v>
                </c:pt>
                <c:pt idx="9558">
                  <c:v>0.99810606512056599</c:v>
                </c:pt>
                <c:pt idx="9559">
                  <c:v>0.99810606512056599</c:v>
                </c:pt>
                <c:pt idx="9560">
                  <c:v>0.99810606512056599</c:v>
                </c:pt>
                <c:pt idx="9561">
                  <c:v>0.99181255835294002</c:v>
                </c:pt>
                <c:pt idx="9562">
                  <c:v>0.99772892030019</c:v>
                </c:pt>
                <c:pt idx="9563">
                  <c:v>0.97505301993331395</c:v>
                </c:pt>
                <c:pt idx="9564">
                  <c:v>0.99865964755004999</c:v>
                </c:pt>
                <c:pt idx="9565">
                  <c:v>0.97505301993331395</c:v>
                </c:pt>
                <c:pt idx="9566">
                  <c:v>0.99810606512056599</c:v>
                </c:pt>
                <c:pt idx="9567">
                  <c:v>0.97505301993331395</c:v>
                </c:pt>
                <c:pt idx="9568">
                  <c:v>0.98009279830975105</c:v>
                </c:pt>
                <c:pt idx="9569">
                  <c:v>0.99810606512056599</c:v>
                </c:pt>
                <c:pt idx="9570">
                  <c:v>0.98009279830975105</c:v>
                </c:pt>
                <c:pt idx="9571">
                  <c:v>0.99977590848754005</c:v>
                </c:pt>
                <c:pt idx="9572">
                  <c:v>0.99865964755004999</c:v>
                </c:pt>
                <c:pt idx="9573">
                  <c:v>0.99181255835294002</c:v>
                </c:pt>
                <c:pt idx="9574">
                  <c:v>0.99865964755004999</c:v>
                </c:pt>
                <c:pt idx="9575">
                  <c:v>0.99865964755004999</c:v>
                </c:pt>
                <c:pt idx="9576">
                  <c:v>0.99810606512056599</c:v>
                </c:pt>
                <c:pt idx="9577">
                  <c:v>0.99810606512056599</c:v>
                </c:pt>
                <c:pt idx="9578">
                  <c:v>0.99977590848754005</c:v>
                </c:pt>
                <c:pt idx="9579">
                  <c:v>0.99810606512056599</c:v>
                </c:pt>
                <c:pt idx="9580">
                  <c:v>0.99865964755004999</c:v>
                </c:pt>
                <c:pt idx="9581">
                  <c:v>0.97505301993331395</c:v>
                </c:pt>
                <c:pt idx="9582">
                  <c:v>0.98009279830975105</c:v>
                </c:pt>
                <c:pt idx="9583">
                  <c:v>0.99810606512056599</c:v>
                </c:pt>
                <c:pt idx="9584">
                  <c:v>0.99865964755004999</c:v>
                </c:pt>
                <c:pt idx="9585">
                  <c:v>0.98009279830975105</c:v>
                </c:pt>
                <c:pt idx="9586">
                  <c:v>0.99865964755004999</c:v>
                </c:pt>
                <c:pt idx="9587">
                  <c:v>0.99810606512056599</c:v>
                </c:pt>
                <c:pt idx="9588">
                  <c:v>0.99810606512056599</c:v>
                </c:pt>
                <c:pt idx="9589">
                  <c:v>0.99181255835294002</c:v>
                </c:pt>
                <c:pt idx="9590">
                  <c:v>0.99810606512056599</c:v>
                </c:pt>
                <c:pt idx="9591">
                  <c:v>0.97505301993331395</c:v>
                </c:pt>
                <c:pt idx="9592">
                  <c:v>0.99181255835294002</c:v>
                </c:pt>
                <c:pt idx="9593">
                  <c:v>0.99977590848754005</c:v>
                </c:pt>
                <c:pt idx="9594">
                  <c:v>0.99977590848754005</c:v>
                </c:pt>
                <c:pt idx="9595">
                  <c:v>0.99810606512056599</c:v>
                </c:pt>
                <c:pt idx="9596">
                  <c:v>0.98009279830975105</c:v>
                </c:pt>
                <c:pt idx="9597">
                  <c:v>0.98009279830975105</c:v>
                </c:pt>
                <c:pt idx="9598">
                  <c:v>0.99977590848754005</c:v>
                </c:pt>
                <c:pt idx="9599">
                  <c:v>0.98009279830975105</c:v>
                </c:pt>
                <c:pt idx="9600">
                  <c:v>0.99865964755004999</c:v>
                </c:pt>
                <c:pt idx="9601">
                  <c:v>0.98009279830975105</c:v>
                </c:pt>
                <c:pt idx="9602">
                  <c:v>0.99772892030019</c:v>
                </c:pt>
                <c:pt idx="9603">
                  <c:v>0.99865964755004999</c:v>
                </c:pt>
                <c:pt idx="9604">
                  <c:v>0.97505301993331395</c:v>
                </c:pt>
                <c:pt idx="9605">
                  <c:v>0.99865964755004999</c:v>
                </c:pt>
                <c:pt idx="9606">
                  <c:v>0.98009279830975105</c:v>
                </c:pt>
                <c:pt idx="9607">
                  <c:v>0.98009279830975105</c:v>
                </c:pt>
                <c:pt idx="9608">
                  <c:v>0.99977590848754005</c:v>
                </c:pt>
                <c:pt idx="9609">
                  <c:v>0.98009279830975105</c:v>
                </c:pt>
                <c:pt idx="9610">
                  <c:v>0.99865964755004999</c:v>
                </c:pt>
                <c:pt idx="9611">
                  <c:v>0.97505301993331395</c:v>
                </c:pt>
                <c:pt idx="9612">
                  <c:v>0.97505301993331395</c:v>
                </c:pt>
                <c:pt idx="9613">
                  <c:v>0.99810606512056599</c:v>
                </c:pt>
                <c:pt idx="9614">
                  <c:v>0.99772892030019</c:v>
                </c:pt>
                <c:pt idx="9615">
                  <c:v>0.97505301993331395</c:v>
                </c:pt>
                <c:pt idx="9616">
                  <c:v>0.97505301993331395</c:v>
                </c:pt>
                <c:pt idx="9617">
                  <c:v>0.99977590848754005</c:v>
                </c:pt>
                <c:pt idx="9618">
                  <c:v>0.99865964755004999</c:v>
                </c:pt>
                <c:pt idx="9619">
                  <c:v>0.99865964755004999</c:v>
                </c:pt>
                <c:pt idx="9620">
                  <c:v>0.97505301993331395</c:v>
                </c:pt>
                <c:pt idx="9621">
                  <c:v>0.99977590848754005</c:v>
                </c:pt>
                <c:pt idx="9622">
                  <c:v>0.97505301993331395</c:v>
                </c:pt>
                <c:pt idx="9623">
                  <c:v>0.98009279830975105</c:v>
                </c:pt>
                <c:pt idx="9624">
                  <c:v>0.99977590848754005</c:v>
                </c:pt>
                <c:pt idx="9625">
                  <c:v>0.97505301993331395</c:v>
                </c:pt>
                <c:pt idx="9626">
                  <c:v>0.98009279830975105</c:v>
                </c:pt>
                <c:pt idx="9627">
                  <c:v>0.99865964755004999</c:v>
                </c:pt>
                <c:pt idx="9628">
                  <c:v>0.99865964755004999</c:v>
                </c:pt>
                <c:pt idx="9629">
                  <c:v>0.99181255835294002</c:v>
                </c:pt>
                <c:pt idx="9630">
                  <c:v>0.99865964755004999</c:v>
                </c:pt>
                <c:pt idx="9631">
                  <c:v>0.98009279830975105</c:v>
                </c:pt>
                <c:pt idx="9632">
                  <c:v>0.99865964755004999</c:v>
                </c:pt>
                <c:pt idx="9633">
                  <c:v>0.99865964755004999</c:v>
                </c:pt>
                <c:pt idx="9634">
                  <c:v>0.98009279830975105</c:v>
                </c:pt>
                <c:pt idx="9635">
                  <c:v>0.99865964755004999</c:v>
                </c:pt>
                <c:pt idx="9636">
                  <c:v>0.97505301993331395</c:v>
                </c:pt>
                <c:pt idx="9637">
                  <c:v>0.97505301993331395</c:v>
                </c:pt>
                <c:pt idx="9638">
                  <c:v>0.99865964755004999</c:v>
                </c:pt>
                <c:pt idx="9639">
                  <c:v>0.99810606512056599</c:v>
                </c:pt>
                <c:pt idx="9640">
                  <c:v>0.99977590848754005</c:v>
                </c:pt>
                <c:pt idx="9641">
                  <c:v>0.97505301993331395</c:v>
                </c:pt>
                <c:pt idx="9642">
                  <c:v>0.99865964755004999</c:v>
                </c:pt>
                <c:pt idx="9643">
                  <c:v>0.99865964755004999</c:v>
                </c:pt>
                <c:pt idx="9644">
                  <c:v>0.97505301993331395</c:v>
                </c:pt>
                <c:pt idx="9645">
                  <c:v>0.98009279830975105</c:v>
                </c:pt>
                <c:pt idx="9646">
                  <c:v>0.98009279830975105</c:v>
                </c:pt>
                <c:pt idx="9647">
                  <c:v>0.97505301993331395</c:v>
                </c:pt>
                <c:pt idx="9648">
                  <c:v>0.97505301993331395</c:v>
                </c:pt>
                <c:pt idx="9649">
                  <c:v>0.98009279830975105</c:v>
                </c:pt>
                <c:pt idx="9650">
                  <c:v>0.99865964755004999</c:v>
                </c:pt>
                <c:pt idx="9651">
                  <c:v>0.97505301993331395</c:v>
                </c:pt>
                <c:pt idx="9652">
                  <c:v>0.98009279830975105</c:v>
                </c:pt>
                <c:pt idx="9653">
                  <c:v>0.99977590848754005</c:v>
                </c:pt>
                <c:pt idx="9654">
                  <c:v>0.99810606512056599</c:v>
                </c:pt>
                <c:pt idx="9655">
                  <c:v>0.99865964755004999</c:v>
                </c:pt>
                <c:pt idx="9656">
                  <c:v>0.99865964755004999</c:v>
                </c:pt>
                <c:pt idx="9657">
                  <c:v>0.99810606512056599</c:v>
                </c:pt>
                <c:pt idx="9658">
                  <c:v>0.97505301993331395</c:v>
                </c:pt>
                <c:pt idx="9659">
                  <c:v>0.99865964755004999</c:v>
                </c:pt>
                <c:pt idx="9660">
                  <c:v>0.99810606512056599</c:v>
                </c:pt>
                <c:pt idx="9661">
                  <c:v>0.99977590848754005</c:v>
                </c:pt>
                <c:pt idx="9662">
                  <c:v>0.99772892030019</c:v>
                </c:pt>
                <c:pt idx="9663">
                  <c:v>0.98009279830975105</c:v>
                </c:pt>
                <c:pt idx="9664">
                  <c:v>0.98009279830975105</c:v>
                </c:pt>
                <c:pt idx="9665">
                  <c:v>0.99772892030019</c:v>
                </c:pt>
                <c:pt idx="9666">
                  <c:v>0.99865964755004999</c:v>
                </c:pt>
                <c:pt idx="9667">
                  <c:v>0.99977590848754005</c:v>
                </c:pt>
                <c:pt idx="9668">
                  <c:v>0.97505301993331395</c:v>
                </c:pt>
                <c:pt idx="9669">
                  <c:v>0.98009279830975105</c:v>
                </c:pt>
                <c:pt idx="9670">
                  <c:v>0.99810606512056599</c:v>
                </c:pt>
                <c:pt idx="9671">
                  <c:v>0.97505301993331395</c:v>
                </c:pt>
                <c:pt idx="9672">
                  <c:v>0.99810606512056599</c:v>
                </c:pt>
                <c:pt idx="9673">
                  <c:v>0.98009279830975105</c:v>
                </c:pt>
                <c:pt idx="9674">
                  <c:v>0.99810606512056599</c:v>
                </c:pt>
                <c:pt idx="9675">
                  <c:v>0.99810606512056599</c:v>
                </c:pt>
                <c:pt idx="9676">
                  <c:v>0.99810606512056599</c:v>
                </c:pt>
                <c:pt idx="9677">
                  <c:v>0.99810606512056599</c:v>
                </c:pt>
                <c:pt idx="9678">
                  <c:v>0.99865964755004999</c:v>
                </c:pt>
                <c:pt idx="9679">
                  <c:v>0.99865964755004999</c:v>
                </c:pt>
                <c:pt idx="9680">
                  <c:v>0.99977590848754005</c:v>
                </c:pt>
                <c:pt idx="9681">
                  <c:v>0.99977590848754005</c:v>
                </c:pt>
                <c:pt idx="9682">
                  <c:v>0.99810606512056599</c:v>
                </c:pt>
                <c:pt idx="9683">
                  <c:v>0.98009279830975105</c:v>
                </c:pt>
                <c:pt idx="9684">
                  <c:v>0.99865964755004999</c:v>
                </c:pt>
                <c:pt idx="9685">
                  <c:v>0.99977590848754005</c:v>
                </c:pt>
                <c:pt idx="9686">
                  <c:v>0.98009279830975105</c:v>
                </c:pt>
                <c:pt idx="9687">
                  <c:v>0.99865964755004999</c:v>
                </c:pt>
                <c:pt idx="9688">
                  <c:v>0.98009279830975105</c:v>
                </c:pt>
                <c:pt idx="9689">
                  <c:v>0.97505301993331395</c:v>
                </c:pt>
                <c:pt idx="9690">
                  <c:v>0.99865964755004999</c:v>
                </c:pt>
                <c:pt idx="9691">
                  <c:v>0.98009279830975105</c:v>
                </c:pt>
                <c:pt idx="9692">
                  <c:v>0.98009279830975105</c:v>
                </c:pt>
                <c:pt idx="9693">
                  <c:v>0.99977590848754005</c:v>
                </c:pt>
                <c:pt idx="9694">
                  <c:v>0.98009279830975105</c:v>
                </c:pt>
                <c:pt idx="9695">
                  <c:v>0.99865964755004999</c:v>
                </c:pt>
                <c:pt idx="9696">
                  <c:v>0.98009279830975105</c:v>
                </c:pt>
                <c:pt idx="9697">
                  <c:v>0.99810606512056599</c:v>
                </c:pt>
                <c:pt idx="9698">
                  <c:v>0.98009279830975105</c:v>
                </c:pt>
                <c:pt idx="9699">
                  <c:v>0.98009279830975105</c:v>
                </c:pt>
                <c:pt idx="9700">
                  <c:v>0.99865964755004999</c:v>
                </c:pt>
                <c:pt idx="9701">
                  <c:v>0.97505301993331395</c:v>
                </c:pt>
                <c:pt idx="9702">
                  <c:v>0.99977590848754005</c:v>
                </c:pt>
                <c:pt idx="9703">
                  <c:v>0.99977590848754005</c:v>
                </c:pt>
                <c:pt idx="9704">
                  <c:v>0.99865964755004999</c:v>
                </c:pt>
                <c:pt idx="9705">
                  <c:v>0.98009279830975105</c:v>
                </c:pt>
                <c:pt idx="9706">
                  <c:v>0.98009279830975105</c:v>
                </c:pt>
                <c:pt idx="9707">
                  <c:v>0.98009279830975105</c:v>
                </c:pt>
                <c:pt idx="9708">
                  <c:v>0.99865964755004999</c:v>
                </c:pt>
                <c:pt idx="9709">
                  <c:v>0.98009279830975105</c:v>
                </c:pt>
                <c:pt idx="9710">
                  <c:v>0.97505301993331395</c:v>
                </c:pt>
                <c:pt idx="9711">
                  <c:v>0.98009279830975105</c:v>
                </c:pt>
                <c:pt idx="9712">
                  <c:v>0.99977590848754005</c:v>
                </c:pt>
                <c:pt idx="9713">
                  <c:v>0.99810606512056599</c:v>
                </c:pt>
                <c:pt idx="9714">
                  <c:v>0.99181255835294002</c:v>
                </c:pt>
                <c:pt idx="9715">
                  <c:v>0.99810606512056599</c:v>
                </c:pt>
                <c:pt idx="9716">
                  <c:v>0.98009279830975105</c:v>
                </c:pt>
                <c:pt idx="9717">
                  <c:v>0.99181255835294002</c:v>
                </c:pt>
                <c:pt idx="9718">
                  <c:v>0.99865964755004999</c:v>
                </c:pt>
                <c:pt idx="9719">
                  <c:v>0.98009279830975105</c:v>
                </c:pt>
                <c:pt idx="9720">
                  <c:v>0.99810606512056599</c:v>
                </c:pt>
                <c:pt idx="9721">
                  <c:v>0.98009279830975105</c:v>
                </c:pt>
                <c:pt idx="9722">
                  <c:v>0.97505301993331395</c:v>
                </c:pt>
                <c:pt idx="9723">
                  <c:v>0.99772892030019</c:v>
                </c:pt>
                <c:pt idx="9724">
                  <c:v>0.99810606512056599</c:v>
                </c:pt>
                <c:pt idx="9725">
                  <c:v>0.99977590848754005</c:v>
                </c:pt>
                <c:pt idx="9726">
                  <c:v>0.97505301993331395</c:v>
                </c:pt>
                <c:pt idx="9727">
                  <c:v>0.99977590848754005</c:v>
                </c:pt>
                <c:pt idx="9728">
                  <c:v>0.99865964755004999</c:v>
                </c:pt>
                <c:pt idx="9729">
                  <c:v>0.99977590848754005</c:v>
                </c:pt>
                <c:pt idx="9730">
                  <c:v>0.98009279830975105</c:v>
                </c:pt>
                <c:pt idx="9731">
                  <c:v>0.97505301993331395</c:v>
                </c:pt>
                <c:pt idx="9732">
                  <c:v>0.99810606512056599</c:v>
                </c:pt>
                <c:pt idx="9733">
                  <c:v>0.99977590848754005</c:v>
                </c:pt>
                <c:pt idx="9734">
                  <c:v>0.99810606512056599</c:v>
                </c:pt>
                <c:pt idx="9735">
                  <c:v>0.99865964755004999</c:v>
                </c:pt>
                <c:pt idx="9736">
                  <c:v>0.98009279830975105</c:v>
                </c:pt>
                <c:pt idx="9737">
                  <c:v>0.99865964755004999</c:v>
                </c:pt>
                <c:pt idx="9738">
                  <c:v>0.98009279830975105</c:v>
                </c:pt>
                <c:pt idx="9739">
                  <c:v>0.99977590848754005</c:v>
                </c:pt>
                <c:pt idx="9740">
                  <c:v>0.98009279830975105</c:v>
                </c:pt>
                <c:pt idx="9741">
                  <c:v>0.99977590848754005</c:v>
                </c:pt>
                <c:pt idx="9742">
                  <c:v>0.99810606512056599</c:v>
                </c:pt>
                <c:pt idx="9743">
                  <c:v>0.99772892030019</c:v>
                </c:pt>
                <c:pt idx="9744">
                  <c:v>0.99810606512056599</c:v>
                </c:pt>
                <c:pt idx="9745">
                  <c:v>0.99977590848754005</c:v>
                </c:pt>
                <c:pt idx="9746">
                  <c:v>0.99977590848754005</c:v>
                </c:pt>
                <c:pt idx="9747">
                  <c:v>0.99810606512056599</c:v>
                </c:pt>
                <c:pt idx="9748">
                  <c:v>0.99810606512056599</c:v>
                </c:pt>
                <c:pt idx="9749">
                  <c:v>0.98009279830975105</c:v>
                </c:pt>
                <c:pt idx="9750">
                  <c:v>0.98009279830975105</c:v>
                </c:pt>
                <c:pt idx="9751">
                  <c:v>0.99865964755004999</c:v>
                </c:pt>
                <c:pt idx="9752">
                  <c:v>0.99865964755004999</c:v>
                </c:pt>
                <c:pt idx="9753">
                  <c:v>0.99865964755004999</c:v>
                </c:pt>
                <c:pt idx="9754">
                  <c:v>0.99865964755004999</c:v>
                </c:pt>
                <c:pt idx="9755">
                  <c:v>0.99977590848754005</c:v>
                </c:pt>
                <c:pt idx="9756">
                  <c:v>0.99810606512056599</c:v>
                </c:pt>
                <c:pt idx="9757">
                  <c:v>0.99810606512056599</c:v>
                </c:pt>
                <c:pt idx="9758">
                  <c:v>0.98009279830975105</c:v>
                </c:pt>
                <c:pt idx="9759">
                  <c:v>0.99810606512056599</c:v>
                </c:pt>
                <c:pt idx="9760">
                  <c:v>0.99810606512056599</c:v>
                </c:pt>
                <c:pt idx="9761">
                  <c:v>0.99865964755004999</c:v>
                </c:pt>
                <c:pt idx="9762">
                  <c:v>0.97505301993331395</c:v>
                </c:pt>
                <c:pt idx="9763">
                  <c:v>0.97505301993331395</c:v>
                </c:pt>
                <c:pt idx="9764">
                  <c:v>0.99810606512056599</c:v>
                </c:pt>
                <c:pt idx="9765">
                  <c:v>0.98009279830975105</c:v>
                </c:pt>
                <c:pt idx="9766">
                  <c:v>0.98009279830975105</c:v>
                </c:pt>
                <c:pt idx="9767">
                  <c:v>0.99977590848754005</c:v>
                </c:pt>
                <c:pt idx="9768">
                  <c:v>0.97505301993331395</c:v>
                </c:pt>
                <c:pt idx="9769">
                  <c:v>0.98009279830975105</c:v>
                </c:pt>
                <c:pt idx="9770">
                  <c:v>0.97505301993331395</c:v>
                </c:pt>
                <c:pt idx="9771">
                  <c:v>0.99977590848754005</c:v>
                </c:pt>
                <c:pt idx="9772">
                  <c:v>0.99977590848754005</c:v>
                </c:pt>
                <c:pt idx="9773">
                  <c:v>0.97505301993331395</c:v>
                </c:pt>
                <c:pt idx="9774">
                  <c:v>0.98009279830975105</c:v>
                </c:pt>
                <c:pt idx="9775">
                  <c:v>0.98009279830975105</c:v>
                </c:pt>
                <c:pt idx="9776">
                  <c:v>0.99810606512056599</c:v>
                </c:pt>
                <c:pt idx="9777">
                  <c:v>0.99810606512056599</c:v>
                </c:pt>
                <c:pt idx="9778">
                  <c:v>0.97505301993331395</c:v>
                </c:pt>
                <c:pt idx="9779">
                  <c:v>0.99810606512056599</c:v>
                </c:pt>
                <c:pt idx="9780">
                  <c:v>0.99865964755004999</c:v>
                </c:pt>
                <c:pt idx="9781">
                  <c:v>0.98009279830975105</c:v>
                </c:pt>
                <c:pt idx="9782">
                  <c:v>0.99865964755004999</c:v>
                </c:pt>
                <c:pt idx="9783">
                  <c:v>0.97505301993331395</c:v>
                </c:pt>
                <c:pt idx="9784">
                  <c:v>0.98009279830975105</c:v>
                </c:pt>
                <c:pt idx="9785">
                  <c:v>0.99977590848754005</c:v>
                </c:pt>
                <c:pt idx="9786">
                  <c:v>0.99865964755004999</c:v>
                </c:pt>
                <c:pt idx="9787">
                  <c:v>0.98009279830975105</c:v>
                </c:pt>
                <c:pt idx="9788">
                  <c:v>0.98009279830975105</c:v>
                </c:pt>
                <c:pt idx="9789">
                  <c:v>0.99865964755004999</c:v>
                </c:pt>
                <c:pt idx="9790">
                  <c:v>0.99810606512056599</c:v>
                </c:pt>
                <c:pt idx="9791">
                  <c:v>0.97505301993331395</c:v>
                </c:pt>
                <c:pt idx="9792">
                  <c:v>0.99865964755004999</c:v>
                </c:pt>
                <c:pt idx="9793">
                  <c:v>0.99810606512056599</c:v>
                </c:pt>
                <c:pt idx="9794">
                  <c:v>0.98009279830975105</c:v>
                </c:pt>
                <c:pt idx="9795">
                  <c:v>0.99810606512056599</c:v>
                </c:pt>
                <c:pt idx="9796">
                  <c:v>0.99865964755004999</c:v>
                </c:pt>
                <c:pt idx="9797">
                  <c:v>0.99865964755004999</c:v>
                </c:pt>
                <c:pt idx="9798">
                  <c:v>0.99977590848754005</c:v>
                </c:pt>
                <c:pt idx="9799">
                  <c:v>0.99977590848754005</c:v>
                </c:pt>
                <c:pt idx="9800">
                  <c:v>0.98009279830975105</c:v>
                </c:pt>
                <c:pt idx="9801">
                  <c:v>0.97505301993331395</c:v>
                </c:pt>
                <c:pt idx="9802">
                  <c:v>0.98009279830975105</c:v>
                </c:pt>
                <c:pt idx="9803">
                  <c:v>0.99865964755004999</c:v>
                </c:pt>
                <c:pt idx="9804">
                  <c:v>0.99977590848754005</c:v>
                </c:pt>
                <c:pt idx="9805">
                  <c:v>0.97505301993331395</c:v>
                </c:pt>
                <c:pt idx="9806">
                  <c:v>0.98009279830975105</c:v>
                </c:pt>
                <c:pt idx="9807">
                  <c:v>0.99810606512056599</c:v>
                </c:pt>
                <c:pt idx="9808">
                  <c:v>0.99865964755004999</c:v>
                </c:pt>
                <c:pt idx="9809">
                  <c:v>0.99977590848754005</c:v>
                </c:pt>
                <c:pt idx="9810">
                  <c:v>0.97505301993331395</c:v>
                </c:pt>
                <c:pt idx="9811">
                  <c:v>0.98009279830975105</c:v>
                </c:pt>
                <c:pt idx="9812">
                  <c:v>0.98009279830975105</c:v>
                </c:pt>
                <c:pt idx="9813">
                  <c:v>0.99810606512056599</c:v>
                </c:pt>
                <c:pt idx="9814">
                  <c:v>0.98009279830975105</c:v>
                </c:pt>
                <c:pt idx="9815">
                  <c:v>0.98009279830975105</c:v>
                </c:pt>
                <c:pt idx="9816">
                  <c:v>0.99810606512056599</c:v>
                </c:pt>
                <c:pt idx="9817">
                  <c:v>0.97505301993331395</c:v>
                </c:pt>
                <c:pt idx="9818">
                  <c:v>0.99865964755004999</c:v>
                </c:pt>
                <c:pt idx="9819">
                  <c:v>0.99810606512056599</c:v>
                </c:pt>
                <c:pt idx="9820">
                  <c:v>0.99865964755004999</c:v>
                </c:pt>
                <c:pt idx="9821">
                  <c:v>0.99977590848754005</c:v>
                </c:pt>
                <c:pt idx="9822">
                  <c:v>0.98009279830975105</c:v>
                </c:pt>
                <c:pt idx="9823">
                  <c:v>0.99865964755004999</c:v>
                </c:pt>
                <c:pt idx="9824">
                  <c:v>0.98009279830975105</c:v>
                </c:pt>
                <c:pt idx="9825">
                  <c:v>0.98009279830975105</c:v>
                </c:pt>
                <c:pt idx="9826">
                  <c:v>0.98009279830975105</c:v>
                </c:pt>
                <c:pt idx="9827">
                  <c:v>0.99865964755004999</c:v>
                </c:pt>
                <c:pt idx="9828">
                  <c:v>0.99977590848754005</c:v>
                </c:pt>
                <c:pt idx="9829">
                  <c:v>0.99810606512056599</c:v>
                </c:pt>
                <c:pt idx="9830">
                  <c:v>0.99810606512056599</c:v>
                </c:pt>
                <c:pt idx="9831">
                  <c:v>0.99865964755004999</c:v>
                </c:pt>
                <c:pt idx="9832">
                  <c:v>0.98009279830975105</c:v>
                </c:pt>
                <c:pt idx="9833">
                  <c:v>0.97505301993331395</c:v>
                </c:pt>
                <c:pt idx="9834">
                  <c:v>0.99810606512056599</c:v>
                </c:pt>
                <c:pt idx="9835">
                  <c:v>0.99810606512056599</c:v>
                </c:pt>
                <c:pt idx="9836">
                  <c:v>0.98009279830975105</c:v>
                </c:pt>
                <c:pt idx="9837">
                  <c:v>0.99865964755004999</c:v>
                </c:pt>
                <c:pt idx="9838">
                  <c:v>0.99810606512056599</c:v>
                </c:pt>
                <c:pt idx="9839">
                  <c:v>0.98009279830975105</c:v>
                </c:pt>
                <c:pt idx="9840">
                  <c:v>0.99810606512056599</c:v>
                </c:pt>
                <c:pt idx="9841">
                  <c:v>0.99977590848754005</c:v>
                </c:pt>
                <c:pt idx="9842">
                  <c:v>0.99977590848754005</c:v>
                </c:pt>
                <c:pt idx="9843">
                  <c:v>0.99977590848754005</c:v>
                </c:pt>
                <c:pt idx="9844">
                  <c:v>0.99977590848754005</c:v>
                </c:pt>
                <c:pt idx="9845">
                  <c:v>0.99865964755004999</c:v>
                </c:pt>
                <c:pt idx="9846">
                  <c:v>0.99977590848754005</c:v>
                </c:pt>
                <c:pt idx="9847">
                  <c:v>0.98009279830975105</c:v>
                </c:pt>
                <c:pt idx="9848">
                  <c:v>0.99810606512056599</c:v>
                </c:pt>
                <c:pt idx="9849">
                  <c:v>0.97505301993331395</c:v>
                </c:pt>
                <c:pt idx="9850">
                  <c:v>0.99977590848754005</c:v>
                </c:pt>
                <c:pt idx="9851">
                  <c:v>0.98009279830975105</c:v>
                </c:pt>
                <c:pt idx="9852">
                  <c:v>0.98009279830975105</c:v>
                </c:pt>
                <c:pt idx="9853">
                  <c:v>0.99810606512056599</c:v>
                </c:pt>
                <c:pt idx="9854">
                  <c:v>0.99181255835294002</c:v>
                </c:pt>
                <c:pt idx="9855">
                  <c:v>0.99865964755004999</c:v>
                </c:pt>
                <c:pt idx="9856">
                  <c:v>0.99810606512056599</c:v>
                </c:pt>
                <c:pt idx="9857">
                  <c:v>0.98009279830975105</c:v>
                </c:pt>
                <c:pt idx="9858">
                  <c:v>0.99865964755004999</c:v>
                </c:pt>
                <c:pt idx="9859">
                  <c:v>0.99865964755004999</c:v>
                </c:pt>
                <c:pt idx="9860">
                  <c:v>0.98009279830975105</c:v>
                </c:pt>
                <c:pt idx="9861">
                  <c:v>0.97505301993331395</c:v>
                </c:pt>
                <c:pt idx="9862">
                  <c:v>0.98009279830975105</c:v>
                </c:pt>
                <c:pt idx="9863">
                  <c:v>0.99977590848754005</c:v>
                </c:pt>
                <c:pt idx="9864">
                  <c:v>0.98009279830975105</c:v>
                </c:pt>
                <c:pt idx="9865">
                  <c:v>0.99810606512056599</c:v>
                </c:pt>
                <c:pt idx="9866">
                  <c:v>0.97505301993331395</c:v>
                </c:pt>
                <c:pt idx="9867">
                  <c:v>0.99810606512056599</c:v>
                </c:pt>
                <c:pt idx="9868">
                  <c:v>0.99977590848754005</c:v>
                </c:pt>
                <c:pt idx="9869">
                  <c:v>0.99977590848754005</c:v>
                </c:pt>
                <c:pt idx="9870">
                  <c:v>0.99865964755004999</c:v>
                </c:pt>
                <c:pt idx="9871">
                  <c:v>0.99865964755004999</c:v>
                </c:pt>
                <c:pt idx="9872">
                  <c:v>0.99810606512056599</c:v>
                </c:pt>
                <c:pt idx="9873">
                  <c:v>0.99810606512056599</c:v>
                </c:pt>
                <c:pt idx="9874">
                  <c:v>0.99865964755004999</c:v>
                </c:pt>
                <c:pt idx="9875">
                  <c:v>0.99977590848754005</c:v>
                </c:pt>
                <c:pt idx="9876">
                  <c:v>0.99810606512056599</c:v>
                </c:pt>
                <c:pt idx="9877">
                  <c:v>0.97505301993331395</c:v>
                </c:pt>
                <c:pt idx="9878">
                  <c:v>0.99865964755004999</c:v>
                </c:pt>
                <c:pt idx="9879">
                  <c:v>0.99810606512056599</c:v>
                </c:pt>
                <c:pt idx="9880">
                  <c:v>0.99977590848754005</c:v>
                </c:pt>
                <c:pt idx="9881">
                  <c:v>0.99865964755004999</c:v>
                </c:pt>
                <c:pt idx="9882">
                  <c:v>0.98009279830975105</c:v>
                </c:pt>
                <c:pt idx="9883">
                  <c:v>0.99977590848754005</c:v>
                </c:pt>
                <c:pt idx="9884">
                  <c:v>0.99810606512056599</c:v>
                </c:pt>
                <c:pt idx="9885">
                  <c:v>0.97505301993331395</c:v>
                </c:pt>
                <c:pt idx="9886">
                  <c:v>0.98009279830975105</c:v>
                </c:pt>
                <c:pt idx="9887">
                  <c:v>0.99810606512056599</c:v>
                </c:pt>
                <c:pt idx="9888">
                  <c:v>0.99865964755004999</c:v>
                </c:pt>
                <c:pt idx="9889">
                  <c:v>0.99977590848754005</c:v>
                </c:pt>
                <c:pt idx="9890">
                  <c:v>0.99810606512056599</c:v>
                </c:pt>
                <c:pt idx="9891">
                  <c:v>0.98009279830975105</c:v>
                </c:pt>
                <c:pt idx="9892">
                  <c:v>0.98009279830975105</c:v>
                </c:pt>
                <c:pt idx="9893">
                  <c:v>0.98009279830975105</c:v>
                </c:pt>
                <c:pt idx="9894">
                  <c:v>0.98009279830975105</c:v>
                </c:pt>
                <c:pt idx="9895">
                  <c:v>0.99865964755004999</c:v>
                </c:pt>
                <c:pt idx="9896">
                  <c:v>0.99865964755004999</c:v>
                </c:pt>
                <c:pt idx="9897">
                  <c:v>0.99772892030019</c:v>
                </c:pt>
                <c:pt idx="9898">
                  <c:v>0.97505301993331395</c:v>
                </c:pt>
                <c:pt idx="9899">
                  <c:v>0.99865964755004999</c:v>
                </c:pt>
                <c:pt idx="9900">
                  <c:v>0.97505301993331395</c:v>
                </c:pt>
                <c:pt idx="9901">
                  <c:v>0.99865964755004999</c:v>
                </c:pt>
                <c:pt idx="9902">
                  <c:v>0.97505301993331395</c:v>
                </c:pt>
                <c:pt idx="9903">
                  <c:v>0.99810606512056599</c:v>
                </c:pt>
                <c:pt idx="9904">
                  <c:v>0.98009279830975105</c:v>
                </c:pt>
                <c:pt idx="9905">
                  <c:v>0.98009279830975105</c:v>
                </c:pt>
                <c:pt idx="9906">
                  <c:v>0.98009279830975105</c:v>
                </c:pt>
                <c:pt idx="9907">
                  <c:v>0.99810606512056599</c:v>
                </c:pt>
                <c:pt idx="9908">
                  <c:v>0.99772892030019</c:v>
                </c:pt>
                <c:pt idx="9909">
                  <c:v>0.99810606512056599</c:v>
                </c:pt>
                <c:pt idx="9910">
                  <c:v>0.99810606512056599</c:v>
                </c:pt>
                <c:pt idx="9911">
                  <c:v>0.99772892030019</c:v>
                </c:pt>
                <c:pt idx="9912">
                  <c:v>0.97505301993331395</c:v>
                </c:pt>
                <c:pt idx="9913">
                  <c:v>0.98009279830975105</c:v>
                </c:pt>
                <c:pt idx="9914">
                  <c:v>0.99810606512056599</c:v>
                </c:pt>
                <c:pt idx="9915">
                  <c:v>0.99865964755004999</c:v>
                </c:pt>
                <c:pt idx="9916">
                  <c:v>0.99865964755004999</c:v>
                </c:pt>
                <c:pt idx="9917">
                  <c:v>0.99977590848754005</c:v>
                </c:pt>
                <c:pt idx="9918">
                  <c:v>0.98009279830975105</c:v>
                </c:pt>
                <c:pt idx="9919">
                  <c:v>0.98009279830975105</c:v>
                </c:pt>
                <c:pt idx="9920">
                  <c:v>0.98009279830975105</c:v>
                </c:pt>
                <c:pt idx="9921">
                  <c:v>0.99865964755004999</c:v>
                </c:pt>
                <c:pt idx="9922">
                  <c:v>0.99772892030019</c:v>
                </c:pt>
                <c:pt idx="9923">
                  <c:v>0.99810606512056599</c:v>
                </c:pt>
                <c:pt idx="9924">
                  <c:v>0.99810606512056599</c:v>
                </c:pt>
                <c:pt idx="9925">
                  <c:v>0.99865964755004999</c:v>
                </c:pt>
                <c:pt idx="9926">
                  <c:v>0.98009279830975105</c:v>
                </c:pt>
                <c:pt idx="9927">
                  <c:v>0.99772892030019</c:v>
                </c:pt>
                <c:pt idx="9928">
                  <c:v>0.98009279830975105</c:v>
                </c:pt>
                <c:pt idx="9929">
                  <c:v>0.97505301993331395</c:v>
                </c:pt>
                <c:pt idx="9930">
                  <c:v>0.99865964755004999</c:v>
                </c:pt>
                <c:pt idx="9931">
                  <c:v>0.99977590848754005</c:v>
                </c:pt>
                <c:pt idx="9932">
                  <c:v>0.99181255835294002</c:v>
                </c:pt>
                <c:pt idx="9933">
                  <c:v>0.99865964755004999</c:v>
                </c:pt>
                <c:pt idx="9934">
                  <c:v>0.99865964755004999</c:v>
                </c:pt>
                <c:pt idx="9935">
                  <c:v>0.99810606512056599</c:v>
                </c:pt>
                <c:pt idx="9936">
                  <c:v>0.97505301993331395</c:v>
                </c:pt>
                <c:pt idx="9937">
                  <c:v>0.98009279830975105</c:v>
                </c:pt>
                <c:pt idx="9938">
                  <c:v>0.99865964755004999</c:v>
                </c:pt>
                <c:pt idx="9939">
                  <c:v>0.99772892030019</c:v>
                </c:pt>
                <c:pt idx="9940">
                  <c:v>0.98009279830975105</c:v>
                </c:pt>
                <c:pt idx="9941">
                  <c:v>0.98009279830975105</c:v>
                </c:pt>
                <c:pt idx="9942">
                  <c:v>0.98009279830975105</c:v>
                </c:pt>
                <c:pt idx="9943">
                  <c:v>0.99865964755004999</c:v>
                </c:pt>
                <c:pt idx="9944">
                  <c:v>0.97505301993331395</c:v>
                </c:pt>
                <c:pt idx="9945">
                  <c:v>0.99865964755004999</c:v>
                </c:pt>
                <c:pt idx="9946">
                  <c:v>0.97505301993331395</c:v>
                </c:pt>
                <c:pt idx="9947">
                  <c:v>0.98009279830975105</c:v>
                </c:pt>
                <c:pt idx="9948">
                  <c:v>0.99810606512056599</c:v>
                </c:pt>
                <c:pt idx="9949">
                  <c:v>0.97505301993331395</c:v>
                </c:pt>
                <c:pt idx="9950">
                  <c:v>0.98009279830975105</c:v>
                </c:pt>
                <c:pt idx="9951">
                  <c:v>0.99810606512056599</c:v>
                </c:pt>
                <c:pt idx="9952">
                  <c:v>0.97505301993331395</c:v>
                </c:pt>
                <c:pt idx="9953">
                  <c:v>0.99865964755004999</c:v>
                </c:pt>
                <c:pt idx="9954">
                  <c:v>0.97505301993331395</c:v>
                </c:pt>
                <c:pt idx="9955">
                  <c:v>0.97505301993331395</c:v>
                </c:pt>
                <c:pt idx="9956">
                  <c:v>0.98009279830975105</c:v>
                </c:pt>
                <c:pt idx="9957">
                  <c:v>0.98009279830975105</c:v>
                </c:pt>
                <c:pt idx="9958">
                  <c:v>0.99977590848754005</c:v>
                </c:pt>
                <c:pt idx="9959">
                  <c:v>0.99977590848754005</c:v>
                </c:pt>
                <c:pt idx="9960">
                  <c:v>0.99865964755004999</c:v>
                </c:pt>
                <c:pt idx="9961">
                  <c:v>0.99865964755004999</c:v>
                </c:pt>
                <c:pt idx="9962">
                  <c:v>0.99865964755004999</c:v>
                </c:pt>
                <c:pt idx="9963">
                  <c:v>0.97505301993331395</c:v>
                </c:pt>
                <c:pt idx="9964">
                  <c:v>0.98009279830975105</c:v>
                </c:pt>
                <c:pt idx="9965">
                  <c:v>0.99772892030019</c:v>
                </c:pt>
                <c:pt idx="9966">
                  <c:v>0.98009279830975105</c:v>
                </c:pt>
                <c:pt idx="9967">
                  <c:v>0.98009279830975105</c:v>
                </c:pt>
                <c:pt idx="9968">
                  <c:v>0.99810606512056599</c:v>
                </c:pt>
                <c:pt idx="9969">
                  <c:v>0.99865964755004999</c:v>
                </c:pt>
                <c:pt idx="9970">
                  <c:v>0.99865964755004999</c:v>
                </c:pt>
                <c:pt idx="9971">
                  <c:v>0.99977590848754005</c:v>
                </c:pt>
                <c:pt idx="9972">
                  <c:v>0.99810606512056599</c:v>
                </c:pt>
                <c:pt idx="9973">
                  <c:v>0.98009279830975105</c:v>
                </c:pt>
                <c:pt idx="9974">
                  <c:v>0.98009279830975105</c:v>
                </c:pt>
                <c:pt idx="9975">
                  <c:v>0.99865964755004999</c:v>
                </c:pt>
                <c:pt idx="9976">
                  <c:v>0.97505301993331395</c:v>
                </c:pt>
                <c:pt idx="9977">
                  <c:v>0.99810606512056599</c:v>
                </c:pt>
                <c:pt idx="9978">
                  <c:v>0.98009279830975105</c:v>
                </c:pt>
                <c:pt idx="9979">
                  <c:v>0.99865964755004999</c:v>
                </c:pt>
                <c:pt idx="9980">
                  <c:v>0.99810606512056599</c:v>
                </c:pt>
                <c:pt idx="9981">
                  <c:v>0.98009279830975105</c:v>
                </c:pt>
                <c:pt idx="9982">
                  <c:v>0.98009279830975105</c:v>
                </c:pt>
                <c:pt idx="9983">
                  <c:v>0.99810606512056599</c:v>
                </c:pt>
                <c:pt idx="9984">
                  <c:v>0.99810606512056599</c:v>
                </c:pt>
                <c:pt idx="9985">
                  <c:v>0.99865964755004999</c:v>
                </c:pt>
                <c:pt idx="9986">
                  <c:v>0.99810606512056599</c:v>
                </c:pt>
                <c:pt idx="9987">
                  <c:v>0.99977590848754005</c:v>
                </c:pt>
                <c:pt idx="9988">
                  <c:v>0.99865964755004999</c:v>
                </c:pt>
                <c:pt idx="9989">
                  <c:v>0.99810606512056599</c:v>
                </c:pt>
                <c:pt idx="9990">
                  <c:v>0.99865964755004999</c:v>
                </c:pt>
                <c:pt idx="9991">
                  <c:v>0.98009279830975105</c:v>
                </c:pt>
                <c:pt idx="9992">
                  <c:v>0.99865964755004999</c:v>
                </c:pt>
                <c:pt idx="9993">
                  <c:v>0.99865964755004999</c:v>
                </c:pt>
                <c:pt idx="9994">
                  <c:v>0.99810606512056599</c:v>
                </c:pt>
                <c:pt idx="9995">
                  <c:v>0.97505301993331395</c:v>
                </c:pt>
                <c:pt idx="9996">
                  <c:v>0.98009279830975105</c:v>
                </c:pt>
                <c:pt idx="9997">
                  <c:v>0.99977590848754005</c:v>
                </c:pt>
                <c:pt idx="9998">
                  <c:v>0.99865964755004999</c:v>
                </c:pt>
                <c:pt idx="9999">
                  <c:v>0.97505301993331395</c:v>
                </c:pt>
                <c:pt idx="10000">
                  <c:v>0.99977590848754005</c:v>
                </c:pt>
                <c:pt idx="10001">
                  <c:v>0.99865964755004999</c:v>
                </c:pt>
                <c:pt idx="10002">
                  <c:v>0.99865964755004999</c:v>
                </c:pt>
                <c:pt idx="10003">
                  <c:v>0.98009279830975105</c:v>
                </c:pt>
                <c:pt idx="10004">
                  <c:v>0.99865964755004999</c:v>
                </c:pt>
                <c:pt idx="10005">
                  <c:v>0.99810606512056599</c:v>
                </c:pt>
                <c:pt idx="10006">
                  <c:v>0.98009279830975105</c:v>
                </c:pt>
                <c:pt idx="10007">
                  <c:v>0.99810606512056599</c:v>
                </c:pt>
                <c:pt idx="10008">
                  <c:v>0.99810606512056599</c:v>
                </c:pt>
                <c:pt idx="10009">
                  <c:v>0.99865964755004999</c:v>
                </c:pt>
                <c:pt idx="10010">
                  <c:v>0.98009279830975105</c:v>
                </c:pt>
                <c:pt idx="10011">
                  <c:v>0.98009279830975105</c:v>
                </c:pt>
                <c:pt idx="10012">
                  <c:v>0.99810606512056599</c:v>
                </c:pt>
                <c:pt idx="10013">
                  <c:v>0.97505301993331395</c:v>
                </c:pt>
                <c:pt idx="10014">
                  <c:v>0.99810606512056599</c:v>
                </c:pt>
                <c:pt idx="10015">
                  <c:v>0.97505301993331395</c:v>
                </c:pt>
                <c:pt idx="10016">
                  <c:v>0.99865964755004999</c:v>
                </c:pt>
                <c:pt idx="10017">
                  <c:v>0.99977590848754005</c:v>
                </c:pt>
                <c:pt idx="10018">
                  <c:v>0.99977590848754005</c:v>
                </c:pt>
                <c:pt idx="10019">
                  <c:v>0.98009279830975105</c:v>
                </c:pt>
                <c:pt idx="10020">
                  <c:v>0.99810606512056599</c:v>
                </c:pt>
                <c:pt idx="10021">
                  <c:v>0.99772892030019</c:v>
                </c:pt>
                <c:pt idx="10022">
                  <c:v>0.99810606512056599</c:v>
                </c:pt>
                <c:pt idx="10023">
                  <c:v>0.99772892030019</c:v>
                </c:pt>
                <c:pt idx="10024">
                  <c:v>0.99865964755004999</c:v>
                </c:pt>
                <c:pt idx="10025">
                  <c:v>0.98009279830975105</c:v>
                </c:pt>
                <c:pt idx="10026">
                  <c:v>0.98009279830975105</c:v>
                </c:pt>
                <c:pt idx="10027">
                  <c:v>0.97505301993331395</c:v>
                </c:pt>
                <c:pt idx="10028">
                  <c:v>0.99977590848754005</c:v>
                </c:pt>
                <c:pt idx="10029">
                  <c:v>0.99810606512056599</c:v>
                </c:pt>
                <c:pt idx="10030">
                  <c:v>0.99810606512056599</c:v>
                </c:pt>
                <c:pt idx="10031">
                  <c:v>0.99865964755004999</c:v>
                </c:pt>
                <c:pt idx="10032">
                  <c:v>0.98009279830975105</c:v>
                </c:pt>
                <c:pt idx="10033">
                  <c:v>0.99810606512056599</c:v>
                </c:pt>
                <c:pt idx="10034">
                  <c:v>0.98009279830975105</c:v>
                </c:pt>
                <c:pt idx="10035">
                  <c:v>0.98009279830975105</c:v>
                </c:pt>
                <c:pt idx="10036">
                  <c:v>0.99810606512056599</c:v>
                </c:pt>
                <c:pt idx="10037">
                  <c:v>0.99810606512056599</c:v>
                </c:pt>
                <c:pt idx="10038">
                  <c:v>0.99865964755004999</c:v>
                </c:pt>
                <c:pt idx="10039">
                  <c:v>0.97505301993331395</c:v>
                </c:pt>
                <c:pt idx="10040">
                  <c:v>0.99977590848754005</c:v>
                </c:pt>
                <c:pt idx="10041">
                  <c:v>0.99865964755004999</c:v>
                </c:pt>
                <c:pt idx="10042">
                  <c:v>0.98009279830975105</c:v>
                </c:pt>
                <c:pt idx="10043">
                  <c:v>0.99865964755004999</c:v>
                </c:pt>
                <c:pt idx="10044">
                  <c:v>0.98009279830975105</c:v>
                </c:pt>
                <c:pt idx="10045">
                  <c:v>0.99865964755004999</c:v>
                </c:pt>
                <c:pt idx="10046">
                  <c:v>0.98009279830975105</c:v>
                </c:pt>
                <c:pt idx="10047">
                  <c:v>0.97505301993331395</c:v>
                </c:pt>
                <c:pt idx="10048">
                  <c:v>0.97505301993331395</c:v>
                </c:pt>
                <c:pt idx="10049">
                  <c:v>0.98009279830975105</c:v>
                </c:pt>
                <c:pt idx="10050">
                  <c:v>0.99865964755004999</c:v>
                </c:pt>
                <c:pt idx="10051">
                  <c:v>0.99865964755004999</c:v>
                </c:pt>
                <c:pt idx="10052">
                  <c:v>0.99977590848754005</c:v>
                </c:pt>
                <c:pt idx="10053">
                  <c:v>0.98009279830975105</c:v>
                </c:pt>
                <c:pt idx="10054">
                  <c:v>0.98009279830975105</c:v>
                </c:pt>
                <c:pt idx="10055">
                  <c:v>0.99977590848754005</c:v>
                </c:pt>
                <c:pt idx="10056">
                  <c:v>0.98009279830975105</c:v>
                </c:pt>
                <c:pt idx="10057">
                  <c:v>0.99977590848754005</c:v>
                </c:pt>
                <c:pt idx="10058">
                  <c:v>0.99181255835294002</c:v>
                </c:pt>
                <c:pt idx="10059">
                  <c:v>0.99810606512056599</c:v>
                </c:pt>
                <c:pt idx="10060">
                  <c:v>0.98009279830975105</c:v>
                </c:pt>
                <c:pt idx="10061">
                  <c:v>0.99810606512056599</c:v>
                </c:pt>
                <c:pt idx="10062">
                  <c:v>0.99865964755004999</c:v>
                </c:pt>
                <c:pt idx="10063">
                  <c:v>0.97505301993331395</c:v>
                </c:pt>
                <c:pt idx="10064">
                  <c:v>0.99865964755004999</c:v>
                </c:pt>
                <c:pt idx="10065">
                  <c:v>0.99810606512056599</c:v>
                </c:pt>
                <c:pt idx="10066">
                  <c:v>0.97505301993331395</c:v>
                </c:pt>
                <c:pt idx="10067">
                  <c:v>0.98009279830975105</c:v>
                </c:pt>
                <c:pt idx="10068">
                  <c:v>0.98009279830975105</c:v>
                </c:pt>
                <c:pt idx="10069">
                  <c:v>0.99977590848754005</c:v>
                </c:pt>
                <c:pt idx="10070">
                  <c:v>0.97505301993331395</c:v>
                </c:pt>
                <c:pt idx="10071">
                  <c:v>0.99810606512056599</c:v>
                </c:pt>
                <c:pt idx="10072">
                  <c:v>0.98009279830975105</c:v>
                </c:pt>
                <c:pt idx="10073">
                  <c:v>0.98009279830975105</c:v>
                </c:pt>
                <c:pt idx="10074">
                  <c:v>0.99810606512056599</c:v>
                </c:pt>
                <c:pt idx="10075">
                  <c:v>0.99810606512056599</c:v>
                </c:pt>
                <c:pt idx="10076">
                  <c:v>0.97505301993331395</c:v>
                </c:pt>
                <c:pt idx="10077">
                  <c:v>0.99865964755004999</c:v>
                </c:pt>
                <c:pt idx="10078">
                  <c:v>0.97505301993331395</c:v>
                </c:pt>
                <c:pt idx="10079">
                  <c:v>0.99810606512056599</c:v>
                </c:pt>
                <c:pt idx="10080">
                  <c:v>0.98009279830975105</c:v>
                </c:pt>
                <c:pt idx="10081">
                  <c:v>0.99865964755004999</c:v>
                </c:pt>
                <c:pt idx="10082">
                  <c:v>0.99810606512056599</c:v>
                </c:pt>
                <c:pt idx="10083">
                  <c:v>0.97505301993331395</c:v>
                </c:pt>
                <c:pt idx="10084">
                  <c:v>0.98009279830975105</c:v>
                </c:pt>
                <c:pt idx="10085">
                  <c:v>0.99865964755004999</c:v>
                </c:pt>
                <c:pt idx="10086">
                  <c:v>0.99977590848754005</c:v>
                </c:pt>
                <c:pt idx="10087">
                  <c:v>0.99865964755004999</c:v>
                </c:pt>
                <c:pt idx="10088">
                  <c:v>0.99772892030019</c:v>
                </c:pt>
                <c:pt idx="10089">
                  <c:v>0.99810606512056599</c:v>
                </c:pt>
                <c:pt idx="10090">
                  <c:v>0.99810606512056599</c:v>
                </c:pt>
                <c:pt idx="10091">
                  <c:v>0.99810606512056599</c:v>
                </c:pt>
                <c:pt idx="10092">
                  <c:v>0.99810606512056599</c:v>
                </c:pt>
                <c:pt idx="10093">
                  <c:v>0.99810606512056599</c:v>
                </c:pt>
                <c:pt idx="10094">
                  <c:v>0.99865964755004999</c:v>
                </c:pt>
                <c:pt idx="10095">
                  <c:v>0.99865964755004999</c:v>
                </c:pt>
                <c:pt idx="10096">
                  <c:v>0.99810606512056599</c:v>
                </c:pt>
                <c:pt idx="10097">
                  <c:v>0.99772892030019</c:v>
                </c:pt>
                <c:pt idx="10098">
                  <c:v>0.99865964755004999</c:v>
                </c:pt>
                <c:pt idx="10099">
                  <c:v>0.98009279830975105</c:v>
                </c:pt>
                <c:pt idx="10100">
                  <c:v>0.99810606512056599</c:v>
                </c:pt>
                <c:pt idx="10101">
                  <c:v>0.98009279830975105</c:v>
                </c:pt>
                <c:pt idx="10102">
                  <c:v>0.99865964755004999</c:v>
                </c:pt>
                <c:pt idx="10103">
                  <c:v>0.97505301993331395</c:v>
                </c:pt>
                <c:pt idx="10104">
                  <c:v>0.99810606512056599</c:v>
                </c:pt>
                <c:pt idx="10105">
                  <c:v>0.98009279830975105</c:v>
                </c:pt>
                <c:pt idx="10106">
                  <c:v>0.99977590848754005</c:v>
                </c:pt>
                <c:pt idx="10107">
                  <c:v>0.99865964755004999</c:v>
                </c:pt>
                <c:pt idx="10108">
                  <c:v>0.99810606512056599</c:v>
                </c:pt>
                <c:pt idx="10109">
                  <c:v>0.99865964755004999</c:v>
                </c:pt>
                <c:pt idx="10110">
                  <c:v>0.99977590848754005</c:v>
                </c:pt>
                <c:pt idx="10111">
                  <c:v>0.99865964755004999</c:v>
                </c:pt>
                <c:pt idx="10112">
                  <c:v>0.97505301993331395</c:v>
                </c:pt>
                <c:pt idx="10113">
                  <c:v>0.99865964755004999</c:v>
                </c:pt>
                <c:pt idx="10114">
                  <c:v>0.98009279830975105</c:v>
                </c:pt>
                <c:pt idx="10115">
                  <c:v>0.99810606512056599</c:v>
                </c:pt>
                <c:pt idx="10116">
                  <c:v>0.99977590848754005</c:v>
                </c:pt>
                <c:pt idx="10117">
                  <c:v>0.99977590848754005</c:v>
                </c:pt>
                <c:pt idx="10118">
                  <c:v>0.99810606512056599</c:v>
                </c:pt>
                <c:pt idx="10119">
                  <c:v>0.97505301993331395</c:v>
                </c:pt>
                <c:pt idx="10120">
                  <c:v>0.98009279830975105</c:v>
                </c:pt>
                <c:pt idx="10121">
                  <c:v>0.97505301993331395</c:v>
                </c:pt>
                <c:pt idx="10122">
                  <c:v>0.98009279830975105</c:v>
                </c:pt>
                <c:pt idx="10123">
                  <c:v>0.99865964755004999</c:v>
                </c:pt>
                <c:pt idx="10124">
                  <c:v>0.98009279830975105</c:v>
                </c:pt>
                <c:pt idx="10125">
                  <c:v>0.97505301993331395</c:v>
                </c:pt>
                <c:pt idx="10126">
                  <c:v>0.99865964755004999</c:v>
                </c:pt>
                <c:pt idx="10127">
                  <c:v>0.99810606512056599</c:v>
                </c:pt>
                <c:pt idx="10128">
                  <c:v>0.99865964755004999</c:v>
                </c:pt>
                <c:pt idx="10129">
                  <c:v>0.98009279830975105</c:v>
                </c:pt>
                <c:pt idx="10130">
                  <c:v>0.99865964755004999</c:v>
                </c:pt>
                <c:pt idx="10131">
                  <c:v>0.97505301993331395</c:v>
                </c:pt>
                <c:pt idx="10132">
                  <c:v>0.99865964755004999</c:v>
                </c:pt>
                <c:pt idx="10133">
                  <c:v>0.99810606512056599</c:v>
                </c:pt>
                <c:pt idx="10134">
                  <c:v>0.99810606512056599</c:v>
                </c:pt>
                <c:pt idx="10135">
                  <c:v>0.99810606512056599</c:v>
                </c:pt>
                <c:pt idx="10136">
                  <c:v>0.97505301993331395</c:v>
                </c:pt>
                <c:pt idx="10137">
                  <c:v>0.99977590848754005</c:v>
                </c:pt>
                <c:pt idx="10138">
                  <c:v>0.98009279830975105</c:v>
                </c:pt>
                <c:pt idx="10139">
                  <c:v>0.99977590848754005</c:v>
                </c:pt>
                <c:pt idx="10140">
                  <c:v>0.98009279830975105</c:v>
                </c:pt>
                <c:pt idx="10141">
                  <c:v>0.99977590848754005</c:v>
                </c:pt>
                <c:pt idx="10142">
                  <c:v>0.98009279830975105</c:v>
                </c:pt>
                <c:pt idx="10143">
                  <c:v>0.99865964755004999</c:v>
                </c:pt>
                <c:pt idx="10144">
                  <c:v>0.99772892030019</c:v>
                </c:pt>
                <c:pt idx="10145">
                  <c:v>0.99865964755004999</c:v>
                </c:pt>
                <c:pt idx="10146">
                  <c:v>0.98009279830975105</c:v>
                </c:pt>
                <c:pt idx="10147">
                  <c:v>0.99977590848754005</c:v>
                </c:pt>
                <c:pt idx="10148">
                  <c:v>0.99865964755004999</c:v>
                </c:pt>
                <c:pt idx="10149">
                  <c:v>0.99865964755004999</c:v>
                </c:pt>
                <c:pt idx="10150">
                  <c:v>0.99977590848754005</c:v>
                </c:pt>
                <c:pt idx="10151">
                  <c:v>0.98009279830975105</c:v>
                </c:pt>
                <c:pt idx="10152">
                  <c:v>0.98009279830975105</c:v>
                </c:pt>
                <c:pt idx="10153">
                  <c:v>0.99810606512056599</c:v>
                </c:pt>
                <c:pt idx="10154">
                  <c:v>0.99865964755004999</c:v>
                </c:pt>
                <c:pt idx="10155">
                  <c:v>0.97505301993331395</c:v>
                </c:pt>
                <c:pt idx="10156">
                  <c:v>0.99865964755004999</c:v>
                </c:pt>
                <c:pt idx="10157">
                  <c:v>0.99810606512056599</c:v>
                </c:pt>
                <c:pt idx="10158">
                  <c:v>0.98009279830975105</c:v>
                </c:pt>
                <c:pt idx="10159">
                  <c:v>0.99810606512056599</c:v>
                </c:pt>
                <c:pt idx="10160">
                  <c:v>0.99977590848754005</c:v>
                </c:pt>
                <c:pt idx="10161">
                  <c:v>0.99977590848754005</c:v>
                </c:pt>
                <c:pt idx="10162">
                  <c:v>0.98009279830975105</c:v>
                </c:pt>
                <c:pt idx="10163">
                  <c:v>0.99865964755004999</c:v>
                </c:pt>
                <c:pt idx="10164">
                  <c:v>0.98009279830975105</c:v>
                </c:pt>
                <c:pt idx="10165">
                  <c:v>0.98009279830975105</c:v>
                </c:pt>
                <c:pt idx="10166">
                  <c:v>0.99977590848754005</c:v>
                </c:pt>
                <c:pt idx="10167">
                  <c:v>0.99810606512056599</c:v>
                </c:pt>
                <c:pt idx="10168">
                  <c:v>0.99977590848754005</c:v>
                </c:pt>
                <c:pt idx="10169">
                  <c:v>0.98009279830975105</c:v>
                </c:pt>
                <c:pt idx="10170">
                  <c:v>0.99977590848754005</c:v>
                </c:pt>
                <c:pt idx="10171">
                  <c:v>0.99810606512056599</c:v>
                </c:pt>
                <c:pt idx="10172">
                  <c:v>0.99865964755004999</c:v>
                </c:pt>
                <c:pt idx="10173">
                  <c:v>0.99810606512056599</c:v>
                </c:pt>
                <c:pt idx="10174">
                  <c:v>0.99810606512056599</c:v>
                </c:pt>
                <c:pt idx="10175">
                  <c:v>0.97505301993331395</c:v>
                </c:pt>
                <c:pt idx="10176">
                  <c:v>0.99977590848754005</c:v>
                </c:pt>
                <c:pt idx="10177">
                  <c:v>0.99865964755004999</c:v>
                </c:pt>
                <c:pt idx="10178">
                  <c:v>0.97505301993331395</c:v>
                </c:pt>
                <c:pt idx="10179">
                  <c:v>0.99977590848754005</c:v>
                </c:pt>
                <c:pt idx="10180">
                  <c:v>0.99810606512056599</c:v>
                </c:pt>
                <c:pt idx="10181">
                  <c:v>0.98009279830975105</c:v>
                </c:pt>
                <c:pt idx="10182">
                  <c:v>0.99977590848754005</c:v>
                </c:pt>
                <c:pt idx="10183">
                  <c:v>0.99865964755004999</c:v>
                </c:pt>
                <c:pt idx="10184">
                  <c:v>0.97505301993331395</c:v>
                </c:pt>
                <c:pt idx="10185">
                  <c:v>0.99865964755004999</c:v>
                </c:pt>
                <c:pt idx="10186">
                  <c:v>0.98009279830975105</c:v>
                </c:pt>
                <c:pt idx="10187">
                  <c:v>0.98009279830975105</c:v>
                </c:pt>
                <c:pt idx="10188">
                  <c:v>0.99865964755004999</c:v>
                </c:pt>
                <c:pt idx="10189">
                  <c:v>0.99865964755004999</c:v>
                </c:pt>
                <c:pt idx="10190">
                  <c:v>0.98009279830975105</c:v>
                </c:pt>
                <c:pt idx="10191">
                  <c:v>0.99865964755004999</c:v>
                </c:pt>
                <c:pt idx="10192">
                  <c:v>0.99181255835294002</c:v>
                </c:pt>
                <c:pt idx="10193">
                  <c:v>0.97505301993331395</c:v>
                </c:pt>
                <c:pt idx="10194">
                  <c:v>0.97505301993331395</c:v>
                </c:pt>
                <c:pt idx="10195">
                  <c:v>0.98009279830975105</c:v>
                </c:pt>
                <c:pt idx="10196">
                  <c:v>0.98009279830975105</c:v>
                </c:pt>
                <c:pt idx="10197">
                  <c:v>0.99810606512056599</c:v>
                </c:pt>
                <c:pt idx="10198">
                  <c:v>0.98009279830975105</c:v>
                </c:pt>
                <c:pt idx="10199">
                  <c:v>0.99977590848754005</c:v>
                </c:pt>
                <c:pt idx="10200">
                  <c:v>0.99865964755004999</c:v>
                </c:pt>
                <c:pt idx="10201">
                  <c:v>0.98009279830975105</c:v>
                </c:pt>
                <c:pt idx="10202">
                  <c:v>0.98009279830975105</c:v>
                </c:pt>
                <c:pt idx="10203">
                  <c:v>0.98009279830975105</c:v>
                </c:pt>
                <c:pt idx="10204">
                  <c:v>0.99865964755004999</c:v>
                </c:pt>
                <c:pt idx="10205">
                  <c:v>0.97505301993331395</c:v>
                </c:pt>
                <c:pt idx="10206">
                  <c:v>0.98009279830975105</c:v>
                </c:pt>
                <c:pt idx="10207">
                  <c:v>0.99977590848754005</c:v>
                </c:pt>
                <c:pt idx="10208">
                  <c:v>0.99977590848754005</c:v>
                </c:pt>
                <c:pt idx="10209">
                  <c:v>0.99977590848754005</c:v>
                </c:pt>
                <c:pt idx="10210">
                  <c:v>0.99865964755004999</c:v>
                </c:pt>
                <c:pt idx="10211">
                  <c:v>0.99810606512056599</c:v>
                </c:pt>
                <c:pt idx="10212">
                  <c:v>0.99977590848754005</c:v>
                </c:pt>
                <c:pt idx="10213">
                  <c:v>0.99865964755004999</c:v>
                </c:pt>
                <c:pt idx="10214">
                  <c:v>0.97505301993331395</c:v>
                </c:pt>
                <c:pt idx="10215">
                  <c:v>0.98009279830975105</c:v>
                </c:pt>
                <c:pt idx="10216">
                  <c:v>0.99810606512056599</c:v>
                </c:pt>
                <c:pt idx="10217">
                  <c:v>0.98009279830975105</c:v>
                </c:pt>
                <c:pt idx="10218">
                  <c:v>0.98009279830975105</c:v>
                </c:pt>
                <c:pt idx="10219">
                  <c:v>0.99865964755004999</c:v>
                </c:pt>
                <c:pt idx="10220">
                  <c:v>0.99810606512056599</c:v>
                </c:pt>
                <c:pt idx="10221">
                  <c:v>0.98009279830975105</c:v>
                </c:pt>
                <c:pt idx="10222">
                  <c:v>0.99865964755004999</c:v>
                </c:pt>
                <c:pt idx="10223">
                  <c:v>0.99977590848754005</c:v>
                </c:pt>
                <c:pt idx="10224">
                  <c:v>0.99810606512056599</c:v>
                </c:pt>
                <c:pt idx="10225">
                  <c:v>0.99865964755004999</c:v>
                </c:pt>
                <c:pt idx="10226">
                  <c:v>0.99977590848754005</c:v>
                </c:pt>
                <c:pt idx="10227">
                  <c:v>0.99865964755004999</c:v>
                </c:pt>
                <c:pt idx="10228">
                  <c:v>0.99865964755004999</c:v>
                </c:pt>
                <c:pt idx="10229">
                  <c:v>0.99810606512056599</c:v>
                </c:pt>
                <c:pt idx="10230">
                  <c:v>0.99181255835294002</c:v>
                </c:pt>
                <c:pt idx="10231">
                  <c:v>0.99977590848754005</c:v>
                </c:pt>
                <c:pt idx="10232">
                  <c:v>0.99865964755004999</c:v>
                </c:pt>
                <c:pt idx="10233">
                  <c:v>0.98009279830975105</c:v>
                </c:pt>
                <c:pt idx="10234">
                  <c:v>0.99865964755004999</c:v>
                </c:pt>
                <c:pt idx="10235">
                  <c:v>0.98009279830975105</c:v>
                </c:pt>
                <c:pt idx="10236">
                  <c:v>0.99865964755004999</c:v>
                </c:pt>
                <c:pt idx="10237">
                  <c:v>0.99810606512056599</c:v>
                </c:pt>
                <c:pt idx="10238">
                  <c:v>0.99977590848754005</c:v>
                </c:pt>
                <c:pt idx="10239">
                  <c:v>0.97505301993331395</c:v>
                </c:pt>
                <c:pt idx="10240">
                  <c:v>0.99810606512056599</c:v>
                </c:pt>
                <c:pt idx="10241">
                  <c:v>0.99181255835294002</c:v>
                </c:pt>
                <c:pt idx="10242">
                  <c:v>0.99810606512056599</c:v>
                </c:pt>
                <c:pt idx="10243">
                  <c:v>0.99865964755004999</c:v>
                </c:pt>
                <c:pt idx="10244">
                  <c:v>0.99865964755004999</c:v>
                </c:pt>
                <c:pt idx="10245">
                  <c:v>0.99865964755004999</c:v>
                </c:pt>
                <c:pt idx="10246">
                  <c:v>0.98009279830975105</c:v>
                </c:pt>
                <c:pt idx="10247">
                  <c:v>0.98009279830975105</c:v>
                </c:pt>
                <c:pt idx="10248">
                  <c:v>0.97505301993331395</c:v>
                </c:pt>
                <c:pt idx="10249">
                  <c:v>0.97505301993331395</c:v>
                </c:pt>
                <c:pt idx="10250">
                  <c:v>0.99810606512056599</c:v>
                </c:pt>
                <c:pt idx="10251">
                  <c:v>0.98009279830975105</c:v>
                </c:pt>
                <c:pt idx="10252">
                  <c:v>0.99810606512056599</c:v>
                </c:pt>
                <c:pt idx="10253">
                  <c:v>0.99865964755004999</c:v>
                </c:pt>
                <c:pt idx="10254">
                  <c:v>0.99977590848754005</c:v>
                </c:pt>
                <c:pt idx="10255">
                  <c:v>0.97505301993331395</c:v>
                </c:pt>
                <c:pt idx="10256">
                  <c:v>0.99865964755004999</c:v>
                </c:pt>
                <c:pt idx="10257">
                  <c:v>0.99810606512056599</c:v>
                </c:pt>
                <c:pt idx="10258">
                  <c:v>0.98009279830975105</c:v>
                </c:pt>
                <c:pt idx="10259">
                  <c:v>0.99865964755004999</c:v>
                </c:pt>
                <c:pt idx="10260">
                  <c:v>0.98009279830975105</c:v>
                </c:pt>
                <c:pt idx="10261">
                  <c:v>0.99977590848754005</c:v>
                </c:pt>
                <c:pt idx="10262">
                  <c:v>0.99865964755004999</c:v>
                </c:pt>
                <c:pt idx="10263">
                  <c:v>0.99865964755004999</c:v>
                </c:pt>
                <c:pt idx="10264">
                  <c:v>0.98009279830975105</c:v>
                </c:pt>
                <c:pt idx="10265">
                  <c:v>0.98009279830975105</c:v>
                </c:pt>
                <c:pt idx="10266">
                  <c:v>0.99181255835294002</c:v>
                </c:pt>
                <c:pt idx="10267">
                  <c:v>0.99977590848754005</c:v>
                </c:pt>
                <c:pt idx="10268">
                  <c:v>0.99977590848754005</c:v>
                </c:pt>
                <c:pt idx="10269">
                  <c:v>0.99865964755004999</c:v>
                </c:pt>
                <c:pt idx="10270">
                  <c:v>0.98009279830975105</c:v>
                </c:pt>
                <c:pt idx="10271">
                  <c:v>0.97505301993331395</c:v>
                </c:pt>
                <c:pt idx="10272">
                  <c:v>0.98009279830975105</c:v>
                </c:pt>
                <c:pt idx="10273">
                  <c:v>0.99977590848754005</c:v>
                </c:pt>
                <c:pt idx="10274">
                  <c:v>0.98009279830975105</c:v>
                </c:pt>
                <c:pt idx="10275">
                  <c:v>0.99865964755004999</c:v>
                </c:pt>
                <c:pt idx="10276">
                  <c:v>0.98009279830975105</c:v>
                </c:pt>
                <c:pt idx="10277">
                  <c:v>0.99865964755004999</c:v>
                </c:pt>
                <c:pt idx="10278">
                  <c:v>0.97505301993331395</c:v>
                </c:pt>
                <c:pt idx="10279">
                  <c:v>0.98009279830975105</c:v>
                </c:pt>
                <c:pt idx="10280">
                  <c:v>0.99181255835294002</c:v>
                </c:pt>
                <c:pt idx="10281">
                  <c:v>0.99181255835294002</c:v>
                </c:pt>
                <c:pt idx="10282">
                  <c:v>0.97505301993331395</c:v>
                </c:pt>
                <c:pt idx="10283">
                  <c:v>0.99977590848754005</c:v>
                </c:pt>
                <c:pt idx="10284">
                  <c:v>0.98009279830975105</c:v>
                </c:pt>
                <c:pt idx="10285">
                  <c:v>0.99977590848754005</c:v>
                </c:pt>
                <c:pt idx="10286">
                  <c:v>0.99977590848754005</c:v>
                </c:pt>
                <c:pt idx="10287">
                  <c:v>0.98009279830975105</c:v>
                </c:pt>
                <c:pt idx="10288">
                  <c:v>0.99865964755004999</c:v>
                </c:pt>
                <c:pt idx="10289">
                  <c:v>0.98009279830975105</c:v>
                </c:pt>
                <c:pt idx="10290">
                  <c:v>0.99865964755004999</c:v>
                </c:pt>
                <c:pt idx="10291">
                  <c:v>0.97505301993331395</c:v>
                </c:pt>
                <c:pt idx="10292">
                  <c:v>0.98009279830975105</c:v>
                </c:pt>
                <c:pt idx="10293">
                  <c:v>0.97505301993331395</c:v>
                </c:pt>
                <c:pt idx="10294">
                  <c:v>0.98009279830975105</c:v>
                </c:pt>
                <c:pt idx="10295">
                  <c:v>0.98009279830975105</c:v>
                </c:pt>
                <c:pt idx="10296">
                  <c:v>0.99810606512056599</c:v>
                </c:pt>
                <c:pt idx="10297">
                  <c:v>0.98009279830975105</c:v>
                </c:pt>
                <c:pt idx="10298">
                  <c:v>0.99772892030019</c:v>
                </c:pt>
                <c:pt idx="10299">
                  <c:v>0.99977590848754005</c:v>
                </c:pt>
                <c:pt idx="10300">
                  <c:v>0.99810606512056599</c:v>
                </c:pt>
                <c:pt idx="10301">
                  <c:v>0.98009279830975105</c:v>
                </c:pt>
                <c:pt idx="10302">
                  <c:v>0.99810606512056599</c:v>
                </c:pt>
                <c:pt idx="10303">
                  <c:v>0.99977590848754005</c:v>
                </c:pt>
                <c:pt idx="10304">
                  <c:v>0.98009279830975105</c:v>
                </c:pt>
                <c:pt idx="10305">
                  <c:v>0.98009279830975105</c:v>
                </c:pt>
                <c:pt idx="10306">
                  <c:v>0.98009279830975105</c:v>
                </c:pt>
                <c:pt idx="10307">
                  <c:v>0.98009279830975105</c:v>
                </c:pt>
                <c:pt idx="10308">
                  <c:v>0.98009279830975105</c:v>
                </c:pt>
                <c:pt idx="10309">
                  <c:v>0.99810606512056599</c:v>
                </c:pt>
                <c:pt idx="10310">
                  <c:v>0.97505301993331395</c:v>
                </c:pt>
                <c:pt idx="10311">
                  <c:v>0.99865964755004999</c:v>
                </c:pt>
                <c:pt idx="10312">
                  <c:v>0.99181255835294002</c:v>
                </c:pt>
                <c:pt idx="10313">
                  <c:v>0.99810606512056599</c:v>
                </c:pt>
                <c:pt idx="10314">
                  <c:v>0.99865964755004999</c:v>
                </c:pt>
                <c:pt idx="10315">
                  <c:v>0.99977590848754005</c:v>
                </c:pt>
                <c:pt idx="10316">
                  <c:v>0.99977590848754005</c:v>
                </c:pt>
                <c:pt idx="10317">
                  <c:v>0.99865964755004999</c:v>
                </c:pt>
                <c:pt idx="10318">
                  <c:v>0.97505301993331395</c:v>
                </c:pt>
                <c:pt idx="10319">
                  <c:v>0.99810606512056599</c:v>
                </c:pt>
                <c:pt idx="10320">
                  <c:v>0.99865964755004999</c:v>
                </c:pt>
                <c:pt idx="10321">
                  <c:v>0.99810606512056599</c:v>
                </c:pt>
                <c:pt idx="10322">
                  <c:v>0.98009279830975105</c:v>
                </c:pt>
                <c:pt idx="10323">
                  <c:v>0.99865964755004999</c:v>
                </c:pt>
                <c:pt idx="10324">
                  <c:v>0.98009279830975105</c:v>
                </c:pt>
                <c:pt idx="10325">
                  <c:v>0.99810606512056599</c:v>
                </c:pt>
                <c:pt idx="10326">
                  <c:v>0.99977590848754005</c:v>
                </c:pt>
                <c:pt idx="10327">
                  <c:v>0.99977590848754005</c:v>
                </c:pt>
                <c:pt idx="10328">
                  <c:v>0.99865964755004999</c:v>
                </c:pt>
                <c:pt idx="10329">
                  <c:v>0.99810606512056599</c:v>
                </c:pt>
                <c:pt idx="10330">
                  <c:v>0.99977590848754005</c:v>
                </c:pt>
                <c:pt idx="10331">
                  <c:v>0.99977590848754005</c:v>
                </c:pt>
                <c:pt idx="10332">
                  <c:v>0.98009279830975105</c:v>
                </c:pt>
                <c:pt idx="10333">
                  <c:v>0.98009279830975105</c:v>
                </c:pt>
                <c:pt idx="10334">
                  <c:v>0.98009279830975105</c:v>
                </c:pt>
                <c:pt idx="10335">
                  <c:v>0.98009279830975105</c:v>
                </c:pt>
                <c:pt idx="10336">
                  <c:v>0.99977590848754005</c:v>
                </c:pt>
                <c:pt idx="10337">
                  <c:v>0.97505301993331395</c:v>
                </c:pt>
                <c:pt idx="10338">
                  <c:v>0.97505301993331395</c:v>
                </c:pt>
                <c:pt idx="10339">
                  <c:v>0.98009279830975105</c:v>
                </c:pt>
                <c:pt idx="10340">
                  <c:v>0.98009279830975105</c:v>
                </c:pt>
                <c:pt idx="10341">
                  <c:v>0.99977590848754005</c:v>
                </c:pt>
                <c:pt idx="10342">
                  <c:v>0.99865964755004999</c:v>
                </c:pt>
                <c:pt idx="10343">
                  <c:v>0.99810606512056599</c:v>
                </c:pt>
                <c:pt idx="10344">
                  <c:v>0.97505301993331395</c:v>
                </c:pt>
                <c:pt idx="10345">
                  <c:v>0.99977590848754005</c:v>
                </c:pt>
                <c:pt idx="10346">
                  <c:v>0.98009279830975105</c:v>
                </c:pt>
                <c:pt idx="10347">
                  <c:v>0.99865964755004999</c:v>
                </c:pt>
                <c:pt idx="10348">
                  <c:v>0.98009279830975105</c:v>
                </c:pt>
                <c:pt idx="10349">
                  <c:v>0.99772892030019</c:v>
                </c:pt>
                <c:pt idx="10350">
                  <c:v>0.99810606512056599</c:v>
                </c:pt>
                <c:pt idx="10351">
                  <c:v>0.98009279830975105</c:v>
                </c:pt>
                <c:pt idx="10352">
                  <c:v>0.99810606512056599</c:v>
                </c:pt>
                <c:pt idx="10353">
                  <c:v>0.99181255835294002</c:v>
                </c:pt>
                <c:pt idx="10354">
                  <c:v>0.98009279830975105</c:v>
                </c:pt>
                <c:pt idx="10355">
                  <c:v>0.97505301993331395</c:v>
                </c:pt>
                <c:pt idx="10356">
                  <c:v>0.99977590848754005</c:v>
                </c:pt>
                <c:pt idx="10357">
                  <c:v>0.99865964755004999</c:v>
                </c:pt>
                <c:pt idx="10358">
                  <c:v>0.99810606512056599</c:v>
                </c:pt>
                <c:pt idx="10359">
                  <c:v>0.99865964755004999</c:v>
                </c:pt>
                <c:pt idx="10360">
                  <c:v>0.99865964755004999</c:v>
                </c:pt>
                <c:pt idx="10361">
                  <c:v>0.99865964755004999</c:v>
                </c:pt>
                <c:pt idx="10362">
                  <c:v>0.99810606512056599</c:v>
                </c:pt>
                <c:pt idx="10363">
                  <c:v>0.97505301993331395</c:v>
                </c:pt>
                <c:pt idx="10364">
                  <c:v>0.99977590848754005</c:v>
                </c:pt>
                <c:pt idx="10365">
                  <c:v>0.97505301993331395</c:v>
                </c:pt>
                <c:pt idx="10366">
                  <c:v>0.99865964755004999</c:v>
                </c:pt>
                <c:pt idx="10367">
                  <c:v>0.98009279830975105</c:v>
                </c:pt>
                <c:pt idx="10368">
                  <c:v>0.99810606512056599</c:v>
                </c:pt>
                <c:pt idx="10369">
                  <c:v>0.99977590848754005</c:v>
                </c:pt>
                <c:pt idx="10370">
                  <c:v>0.99865964755004999</c:v>
                </c:pt>
                <c:pt idx="10371">
                  <c:v>0.99865964755004999</c:v>
                </c:pt>
                <c:pt idx="10372">
                  <c:v>0.98009279830975105</c:v>
                </c:pt>
                <c:pt idx="10373">
                  <c:v>0.99865964755004999</c:v>
                </c:pt>
                <c:pt idx="10374">
                  <c:v>0.98009279830975105</c:v>
                </c:pt>
                <c:pt idx="10375">
                  <c:v>0.98009279830975105</c:v>
                </c:pt>
                <c:pt idx="10376">
                  <c:v>0.99977590848754005</c:v>
                </c:pt>
                <c:pt idx="10377">
                  <c:v>0.99977590848754005</c:v>
                </c:pt>
                <c:pt idx="10378">
                  <c:v>0.99810606512056599</c:v>
                </c:pt>
                <c:pt idx="10379">
                  <c:v>0.99977590848754005</c:v>
                </c:pt>
                <c:pt idx="10380">
                  <c:v>0.97505301993331395</c:v>
                </c:pt>
                <c:pt idx="10381">
                  <c:v>0.99977590848754005</c:v>
                </c:pt>
                <c:pt idx="10382">
                  <c:v>0.99977590848754005</c:v>
                </c:pt>
                <c:pt idx="10383">
                  <c:v>0.98009279830975105</c:v>
                </c:pt>
                <c:pt idx="10384">
                  <c:v>0.97505301993331395</c:v>
                </c:pt>
                <c:pt idx="10385">
                  <c:v>0.99865964755004999</c:v>
                </c:pt>
                <c:pt idx="10386">
                  <c:v>0.99865964755004999</c:v>
                </c:pt>
                <c:pt idx="10387">
                  <c:v>0.99181255835294002</c:v>
                </c:pt>
                <c:pt idx="10388">
                  <c:v>0.99810606512056599</c:v>
                </c:pt>
                <c:pt idx="10389">
                  <c:v>0.99810606512056599</c:v>
                </c:pt>
                <c:pt idx="10390">
                  <c:v>0.99865964755004999</c:v>
                </c:pt>
                <c:pt idx="10391">
                  <c:v>0.99865964755004999</c:v>
                </c:pt>
                <c:pt idx="10392">
                  <c:v>0.99977590848754005</c:v>
                </c:pt>
                <c:pt idx="10393">
                  <c:v>0.99810606512056599</c:v>
                </c:pt>
                <c:pt idx="10394">
                  <c:v>0.99977590848754005</c:v>
                </c:pt>
                <c:pt idx="10395">
                  <c:v>0.98009279830975105</c:v>
                </c:pt>
                <c:pt idx="10396">
                  <c:v>0.99865964755004999</c:v>
                </c:pt>
                <c:pt idx="10397">
                  <c:v>0.98009279830975105</c:v>
                </c:pt>
                <c:pt idx="10398">
                  <c:v>0.99772892030019</c:v>
                </c:pt>
                <c:pt idx="10399">
                  <c:v>0.99977590848754005</c:v>
                </c:pt>
                <c:pt idx="10400">
                  <c:v>0.97505301993331395</c:v>
                </c:pt>
                <c:pt idx="10401">
                  <c:v>0.99865964755004999</c:v>
                </c:pt>
                <c:pt idx="10402">
                  <c:v>0.98009279830975105</c:v>
                </c:pt>
                <c:pt idx="10403">
                  <c:v>0.99977590848754005</c:v>
                </c:pt>
                <c:pt idx="10404">
                  <c:v>0.99977590848754005</c:v>
                </c:pt>
                <c:pt idx="10405">
                  <c:v>0.99865964755004999</c:v>
                </c:pt>
                <c:pt idx="10406">
                  <c:v>0.99810606512056599</c:v>
                </c:pt>
                <c:pt idx="10407">
                  <c:v>0.99977590848754005</c:v>
                </c:pt>
                <c:pt idx="10408">
                  <c:v>0.99977590848754005</c:v>
                </c:pt>
                <c:pt idx="10409">
                  <c:v>0.99977590848754005</c:v>
                </c:pt>
                <c:pt idx="10410">
                  <c:v>0.97505301993331395</c:v>
                </c:pt>
                <c:pt idx="10411">
                  <c:v>0.99865964755004999</c:v>
                </c:pt>
                <c:pt idx="10412">
                  <c:v>0.98009279830975105</c:v>
                </c:pt>
                <c:pt idx="10413">
                  <c:v>0.99810606512056599</c:v>
                </c:pt>
                <c:pt idx="10414">
                  <c:v>0.98009279830975105</c:v>
                </c:pt>
                <c:pt idx="10415">
                  <c:v>0.99810606512056599</c:v>
                </c:pt>
                <c:pt idx="10416">
                  <c:v>0.97505301993331395</c:v>
                </c:pt>
                <c:pt idx="10417">
                  <c:v>0.99181255835294002</c:v>
                </c:pt>
                <c:pt idx="10418">
                  <c:v>0.97505301993331395</c:v>
                </c:pt>
                <c:pt idx="10419">
                  <c:v>0.98009279830975105</c:v>
                </c:pt>
                <c:pt idx="10420">
                  <c:v>0.97505301993331395</c:v>
                </c:pt>
                <c:pt idx="10421">
                  <c:v>0.99810606512056599</c:v>
                </c:pt>
                <c:pt idx="10422">
                  <c:v>0.99865964755004999</c:v>
                </c:pt>
                <c:pt idx="10423">
                  <c:v>0.97505301993331395</c:v>
                </c:pt>
                <c:pt idx="10424">
                  <c:v>0.99810606512056599</c:v>
                </c:pt>
                <c:pt idx="10425">
                  <c:v>0.99977590848754005</c:v>
                </c:pt>
                <c:pt idx="10426">
                  <c:v>0.98009279830975105</c:v>
                </c:pt>
                <c:pt idx="10427">
                  <c:v>0.99772892030019</c:v>
                </c:pt>
                <c:pt idx="10428">
                  <c:v>0.98009279830975105</c:v>
                </c:pt>
                <c:pt idx="10429">
                  <c:v>0.98009279830975105</c:v>
                </c:pt>
                <c:pt idx="10430">
                  <c:v>0.97505301993331395</c:v>
                </c:pt>
                <c:pt idx="10431">
                  <c:v>0.97505301993331395</c:v>
                </c:pt>
                <c:pt idx="10432">
                  <c:v>0.98009279830975105</c:v>
                </c:pt>
                <c:pt idx="10433">
                  <c:v>0.98009279830975105</c:v>
                </c:pt>
                <c:pt idx="10434">
                  <c:v>0.99865964755004999</c:v>
                </c:pt>
                <c:pt idx="10435">
                  <c:v>0.97505301993331395</c:v>
                </c:pt>
                <c:pt idx="10436">
                  <c:v>0.97505301993331395</c:v>
                </c:pt>
                <c:pt idx="10437">
                  <c:v>0.99810606512056599</c:v>
                </c:pt>
                <c:pt idx="10438">
                  <c:v>0.99977590848754005</c:v>
                </c:pt>
                <c:pt idx="10439">
                  <c:v>0.98009279830975105</c:v>
                </c:pt>
                <c:pt idx="10440">
                  <c:v>0.99181255835294002</c:v>
                </c:pt>
                <c:pt idx="10441">
                  <c:v>0.97505301993331395</c:v>
                </c:pt>
                <c:pt idx="10442">
                  <c:v>0.99865964755004999</c:v>
                </c:pt>
                <c:pt idx="10443">
                  <c:v>0.97505301993331395</c:v>
                </c:pt>
                <c:pt idx="10444">
                  <c:v>0.98009279830975105</c:v>
                </c:pt>
                <c:pt idx="10445">
                  <c:v>0.99977590848754005</c:v>
                </c:pt>
                <c:pt idx="10446">
                  <c:v>0.99977590848754005</c:v>
                </c:pt>
                <c:pt idx="10447">
                  <c:v>0.99977590848754005</c:v>
                </c:pt>
                <c:pt idx="10448">
                  <c:v>0.99810606512056599</c:v>
                </c:pt>
                <c:pt idx="10449">
                  <c:v>0.99810606512056599</c:v>
                </c:pt>
                <c:pt idx="10450">
                  <c:v>0.99977590848754005</c:v>
                </c:pt>
                <c:pt idx="10451">
                  <c:v>0.99865964755004999</c:v>
                </c:pt>
                <c:pt idx="10452">
                  <c:v>0.98009279830975105</c:v>
                </c:pt>
                <c:pt idx="10453">
                  <c:v>0.99865964755004999</c:v>
                </c:pt>
                <c:pt idx="10454">
                  <c:v>0.98009279830975105</c:v>
                </c:pt>
                <c:pt idx="10455">
                  <c:v>0.99772892030019</c:v>
                </c:pt>
                <c:pt idx="10456">
                  <c:v>0.99865964755004999</c:v>
                </c:pt>
                <c:pt idx="10457">
                  <c:v>0.99977590848754005</c:v>
                </c:pt>
                <c:pt idx="10458">
                  <c:v>0.97505301993331395</c:v>
                </c:pt>
                <c:pt idx="10459">
                  <c:v>0.99810606512056599</c:v>
                </c:pt>
                <c:pt idx="10460">
                  <c:v>0.99810606512056599</c:v>
                </c:pt>
                <c:pt idx="10461">
                  <c:v>0.99810606512056599</c:v>
                </c:pt>
                <c:pt idx="10462">
                  <c:v>0.98009279830975105</c:v>
                </c:pt>
                <c:pt idx="10463">
                  <c:v>0.99810606512056599</c:v>
                </c:pt>
                <c:pt idx="10464">
                  <c:v>0.98009279830975105</c:v>
                </c:pt>
                <c:pt idx="10465">
                  <c:v>0.99810606512056599</c:v>
                </c:pt>
                <c:pt idx="10466">
                  <c:v>0.99810606512056599</c:v>
                </c:pt>
                <c:pt idx="10467">
                  <c:v>0.99865964755004999</c:v>
                </c:pt>
                <c:pt idx="10468">
                  <c:v>0.99977590848754005</c:v>
                </c:pt>
                <c:pt idx="10469">
                  <c:v>0.98009279830975105</c:v>
                </c:pt>
                <c:pt idx="10470">
                  <c:v>0.99810606512056599</c:v>
                </c:pt>
                <c:pt idx="10471">
                  <c:v>0.99810606512056599</c:v>
                </c:pt>
                <c:pt idx="10472">
                  <c:v>0.98009279830975105</c:v>
                </c:pt>
                <c:pt idx="10473">
                  <c:v>0.97505301993331395</c:v>
                </c:pt>
                <c:pt idx="10474">
                  <c:v>0.99865964755004999</c:v>
                </c:pt>
                <c:pt idx="10475">
                  <c:v>0.99865964755004999</c:v>
                </c:pt>
                <c:pt idx="10476">
                  <c:v>0.99810606512056599</c:v>
                </c:pt>
                <c:pt idx="10477">
                  <c:v>0.99772892030019</c:v>
                </c:pt>
                <c:pt idx="10478">
                  <c:v>0.99865964755004999</c:v>
                </c:pt>
                <c:pt idx="10479">
                  <c:v>0.99865964755004999</c:v>
                </c:pt>
                <c:pt idx="10480">
                  <c:v>0.99865964755004999</c:v>
                </c:pt>
                <c:pt idx="10481">
                  <c:v>0.98009279830975105</c:v>
                </c:pt>
                <c:pt idx="10482">
                  <c:v>0.98009279830975105</c:v>
                </c:pt>
                <c:pt idx="10483">
                  <c:v>0.99810606512056599</c:v>
                </c:pt>
                <c:pt idx="10484">
                  <c:v>0.99810606512056599</c:v>
                </c:pt>
                <c:pt idx="10485">
                  <c:v>0.97505301993331395</c:v>
                </c:pt>
                <c:pt idx="10486">
                  <c:v>0.99181255835294002</c:v>
                </c:pt>
                <c:pt idx="10487">
                  <c:v>0.99772892030019</c:v>
                </c:pt>
                <c:pt idx="10488">
                  <c:v>0.99865964755004999</c:v>
                </c:pt>
                <c:pt idx="10489">
                  <c:v>0.99977590848754005</c:v>
                </c:pt>
                <c:pt idx="10490">
                  <c:v>0.99810606512056599</c:v>
                </c:pt>
                <c:pt idx="10491">
                  <c:v>0.99810606512056599</c:v>
                </c:pt>
                <c:pt idx="10492">
                  <c:v>0.97505301993331395</c:v>
                </c:pt>
                <c:pt idx="10493">
                  <c:v>0.99977590848754005</c:v>
                </c:pt>
                <c:pt idx="10494">
                  <c:v>0.99977590848754005</c:v>
                </c:pt>
                <c:pt idx="10495">
                  <c:v>0.98009279830975105</c:v>
                </c:pt>
                <c:pt idx="10496">
                  <c:v>0.98009279830975105</c:v>
                </c:pt>
                <c:pt idx="10497">
                  <c:v>0.97505301993331395</c:v>
                </c:pt>
                <c:pt idx="10498">
                  <c:v>0.99810606512056599</c:v>
                </c:pt>
                <c:pt idx="10499">
                  <c:v>0.99865964755004999</c:v>
                </c:pt>
                <c:pt idx="10500">
                  <c:v>0.98009279830975105</c:v>
                </c:pt>
                <c:pt idx="10501">
                  <c:v>0.98009279830975105</c:v>
                </c:pt>
                <c:pt idx="10502">
                  <c:v>0.98009279830975105</c:v>
                </c:pt>
                <c:pt idx="10503">
                  <c:v>0.99865964755004999</c:v>
                </c:pt>
                <c:pt idx="10504">
                  <c:v>0.98009279830975105</c:v>
                </c:pt>
                <c:pt idx="10505">
                  <c:v>0.99772892030019</c:v>
                </c:pt>
                <c:pt idx="10506">
                  <c:v>0.99865964755004999</c:v>
                </c:pt>
                <c:pt idx="10507">
                  <c:v>0.98009279830975105</c:v>
                </c:pt>
                <c:pt idx="10508">
                  <c:v>0.99772892030019</c:v>
                </c:pt>
                <c:pt idx="10509">
                  <c:v>0.99865964755004999</c:v>
                </c:pt>
                <c:pt idx="10510">
                  <c:v>0.99810606512056599</c:v>
                </c:pt>
                <c:pt idx="10511">
                  <c:v>0.98009279830975105</c:v>
                </c:pt>
                <c:pt idx="10512">
                  <c:v>0.99977590848754005</c:v>
                </c:pt>
                <c:pt idx="10513">
                  <c:v>0.99810606512056599</c:v>
                </c:pt>
                <c:pt idx="10514">
                  <c:v>0.99865964755004999</c:v>
                </c:pt>
                <c:pt idx="10515">
                  <c:v>0.99810606512056599</c:v>
                </c:pt>
                <c:pt idx="10516">
                  <c:v>0.99865964755004999</c:v>
                </c:pt>
                <c:pt idx="10517">
                  <c:v>0.98009279830975105</c:v>
                </c:pt>
                <c:pt idx="10518">
                  <c:v>0.99810606512056599</c:v>
                </c:pt>
                <c:pt idx="10519">
                  <c:v>0.98009279830975105</c:v>
                </c:pt>
                <c:pt idx="10520">
                  <c:v>0.99977590848754005</c:v>
                </c:pt>
                <c:pt idx="10521">
                  <c:v>0.99810606512056599</c:v>
                </c:pt>
                <c:pt idx="10522">
                  <c:v>0.98009279830975105</c:v>
                </c:pt>
                <c:pt idx="10523">
                  <c:v>0.99865964755004999</c:v>
                </c:pt>
                <c:pt idx="10524">
                  <c:v>0.99865964755004999</c:v>
                </c:pt>
                <c:pt idx="10525">
                  <c:v>0.98009279830975105</c:v>
                </c:pt>
                <c:pt idx="10526">
                  <c:v>0.99865964755004999</c:v>
                </c:pt>
                <c:pt idx="10527">
                  <c:v>0.97505301993331395</c:v>
                </c:pt>
                <c:pt idx="10528">
                  <c:v>0.99865964755004999</c:v>
                </c:pt>
                <c:pt idx="10529">
                  <c:v>0.99865964755004999</c:v>
                </c:pt>
                <c:pt idx="10530">
                  <c:v>0.99977590848754005</c:v>
                </c:pt>
                <c:pt idx="10531">
                  <c:v>0.99865964755004999</c:v>
                </c:pt>
                <c:pt idx="10532">
                  <c:v>0.99810606512056599</c:v>
                </c:pt>
                <c:pt idx="10533">
                  <c:v>0.99977590848754005</c:v>
                </c:pt>
                <c:pt idx="10534">
                  <c:v>0.98009279830975105</c:v>
                </c:pt>
                <c:pt idx="10535">
                  <c:v>0.99810606512056599</c:v>
                </c:pt>
                <c:pt idx="10536">
                  <c:v>0.99865964755004999</c:v>
                </c:pt>
                <c:pt idx="10537">
                  <c:v>0.97505301993331395</c:v>
                </c:pt>
                <c:pt idx="10538">
                  <c:v>0.99865964755004999</c:v>
                </c:pt>
                <c:pt idx="10539">
                  <c:v>0.99977590848754005</c:v>
                </c:pt>
                <c:pt idx="10540">
                  <c:v>0.97505301993331395</c:v>
                </c:pt>
                <c:pt idx="10541">
                  <c:v>0.97505301993331395</c:v>
                </c:pt>
                <c:pt idx="10542">
                  <c:v>0.98009279830975105</c:v>
                </c:pt>
                <c:pt idx="10543">
                  <c:v>0.97505301993331395</c:v>
                </c:pt>
                <c:pt idx="10544">
                  <c:v>0.99977590848754005</c:v>
                </c:pt>
                <c:pt idx="10545">
                  <c:v>0.98009279830975105</c:v>
                </c:pt>
                <c:pt idx="10546">
                  <c:v>0.99810606512056599</c:v>
                </c:pt>
                <c:pt idx="10547">
                  <c:v>0.99810606512056599</c:v>
                </c:pt>
                <c:pt idx="10548">
                  <c:v>0.98009279830975105</c:v>
                </c:pt>
                <c:pt idx="10549">
                  <c:v>0.99977590848754005</c:v>
                </c:pt>
                <c:pt idx="10550">
                  <c:v>0.99977590848754005</c:v>
                </c:pt>
                <c:pt idx="10551">
                  <c:v>0.98009279830975105</c:v>
                </c:pt>
                <c:pt idx="10552">
                  <c:v>0.99772892030019</c:v>
                </c:pt>
                <c:pt idx="10553">
                  <c:v>0.99865964755004999</c:v>
                </c:pt>
                <c:pt idx="10554">
                  <c:v>0.98009279830975105</c:v>
                </c:pt>
                <c:pt idx="10555">
                  <c:v>0.99865964755004999</c:v>
                </c:pt>
                <c:pt idx="10556">
                  <c:v>0.98009279830975105</c:v>
                </c:pt>
                <c:pt idx="10557">
                  <c:v>0.98009279830975105</c:v>
                </c:pt>
                <c:pt idx="10558">
                  <c:v>0.99810606512056599</c:v>
                </c:pt>
                <c:pt idx="10559">
                  <c:v>0.99865964755004999</c:v>
                </c:pt>
                <c:pt idx="10560">
                  <c:v>0.98009279830975105</c:v>
                </c:pt>
                <c:pt idx="10561">
                  <c:v>0.99865964755004999</c:v>
                </c:pt>
                <c:pt idx="10562">
                  <c:v>0.99810606512056599</c:v>
                </c:pt>
                <c:pt idx="10563">
                  <c:v>0.99772892030019</c:v>
                </c:pt>
                <c:pt idx="10564">
                  <c:v>0.99810606512056599</c:v>
                </c:pt>
                <c:pt idx="10565">
                  <c:v>0.99865964755004999</c:v>
                </c:pt>
                <c:pt idx="10566">
                  <c:v>0.99977590848754005</c:v>
                </c:pt>
                <c:pt idx="10567">
                  <c:v>0.98009279830975105</c:v>
                </c:pt>
                <c:pt idx="10568">
                  <c:v>0.97505301993331395</c:v>
                </c:pt>
                <c:pt idx="10569">
                  <c:v>0.98009279830975105</c:v>
                </c:pt>
                <c:pt idx="10570">
                  <c:v>0.99865964755004999</c:v>
                </c:pt>
                <c:pt idx="10571">
                  <c:v>0.97505301993331395</c:v>
                </c:pt>
                <c:pt idx="10572">
                  <c:v>0.99810606512056599</c:v>
                </c:pt>
                <c:pt idx="10573">
                  <c:v>0.97505301993331395</c:v>
                </c:pt>
                <c:pt idx="10574">
                  <c:v>0.99772892030019</c:v>
                </c:pt>
                <c:pt idx="10575">
                  <c:v>0.99865964755004999</c:v>
                </c:pt>
                <c:pt idx="10576">
                  <c:v>0.99977590848754005</c:v>
                </c:pt>
                <c:pt idx="10577">
                  <c:v>0.99865964755004999</c:v>
                </c:pt>
                <c:pt idx="10578">
                  <c:v>0.98009279830975105</c:v>
                </c:pt>
                <c:pt idx="10579">
                  <c:v>0.99865964755004999</c:v>
                </c:pt>
                <c:pt idx="10580">
                  <c:v>0.98009279830975105</c:v>
                </c:pt>
                <c:pt idx="10581">
                  <c:v>0.97505301993331395</c:v>
                </c:pt>
                <c:pt idx="10582">
                  <c:v>0.99810606512056599</c:v>
                </c:pt>
                <c:pt idx="10583">
                  <c:v>0.99810606512056599</c:v>
                </c:pt>
                <c:pt idx="10584">
                  <c:v>0.98009279830975105</c:v>
                </c:pt>
                <c:pt idx="10585">
                  <c:v>0.99810606512056599</c:v>
                </c:pt>
                <c:pt idx="10586">
                  <c:v>0.98009279830975105</c:v>
                </c:pt>
                <c:pt idx="10587">
                  <c:v>0.99865964755004999</c:v>
                </c:pt>
                <c:pt idx="10588">
                  <c:v>0.99977590848754005</c:v>
                </c:pt>
                <c:pt idx="10589">
                  <c:v>0.98009279830975105</c:v>
                </c:pt>
                <c:pt idx="10590">
                  <c:v>0.99810606512056599</c:v>
                </c:pt>
                <c:pt idx="10591">
                  <c:v>0.98009279830975105</c:v>
                </c:pt>
                <c:pt idx="10592">
                  <c:v>0.98009279830975105</c:v>
                </c:pt>
                <c:pt idx="10593">
                  <c:v>0.98009279830975105</c:v>
                </c:pt>
                <c:pt idx="10594">
                  <c:v>0.99865964755004999</c:v>
                </c:pt>
                <c:pt idx="10595">
                  <c:v>0.98009279830975105</c:v>
                </c:pt>
                <c:pt idx="10596">
                  <c:v>0.99772892030019</c:v>
                </c:pt>
                <c:pt idx="10597">
                  <c:v>0.99865964755004999</c:v>
                </c:pt>
                <c:pt idx="10598">
                  <c:v>0.99865964755004999</c:v>
                </c:pt>
                <c:pt idx="10599">
                  <c:v>0.99977590848754005</c:v>
                </c:pt>
                <c:pt idx="10600">
                  <c:v>0.99810606512056599</c:v>
                </c:pt>
                <c:pt idx="10601">
                  <c:v>0.97505301993331395</c:v>
                </c:pt>
                <c:pt idx="10602">
                  <c:v>0.99810606512056599</c:v>
                </c:pt>
                <c:pt idx="10603">
                  <c:v>0.97505301993331395</c:v>
                </c:pt>
                <c:pt idx="10604">
                  <c:v>0.98009279830975105</c:v>
                </c:pt>
                <c:pt idx="10605">
                  <c:v>0.99865964755004999</c:v>
                </c:pt>
                <c:pt idx="10606">
                  <c:v>0.97505301993331395</c:v>
                </c:pt>
                <c:pt idx="10607">
                  <c:v>0.99865964755004999</c:v>
                </c:pt>
                <c:pt idx="10608">
                  <c:v>0.99810606512056599</c:v>
                </c:pt>
                <c:pt idx="10609">
                  <c:v>0.98009279830975105</c:v>
                </c:pt>
                <c:pt idx="10610">
                  <c:v>0.99977590848754005</c:v>
                </c:pt>
                <c:pt idx="10611">
                  <c:v>0.98009279830975105</c:v>
                </c:pt>
                <c:pt idx="10612">
                  <c:v>0.99810606512056599</c:v>
                </c:pt>
                <c:pt idx="10613">
                  <c:v>0.98009279830975105</c:v>
                </c:pt>
                <c:pt idx="10614">
                  <c:v>0.98009279830975105</c:v>
                </c:pt>
                <c:pt idx="10615">
                  <c:v>0.99865964755004999</c:v>
                </c:pt>
                <c:pt idx="10616">
                  <c:v>0.97505301993331395</c:v>
                </c:pt>
                <c:pt idx="10617">
                  <c:v>0.99865964755004999</c:v>
                </c:pt>
                <c:pt idx="10618">
                  <c:v>0.98009279830975105</c:v>
                </c:pt>
                <c:pt idx="10619">
                  <c:v>0.99772892030019</c:v>
                </c:pt>
                <c:pt idx="10620">
                  <c:v>0.97505301993331395</c:v>
                </c:pt>
                <c:pt idx="10621">
                  <c:v>0.99977590848754005</c:v>
                </c:pt>
                <c:pt idx="10622">
                  <c:v>0.97505301993331395</c:v>
                </c:pt>
                <c:pt idx="10623">
                  <c:v>0.98009279830975105</c:v>
                </c:pt>
                <c:pt idx="10624">
                  <c:v>0.99810606512056599</c:v>
                </c:pt>
                <c:pt idx="10625">
                  <c:v>0.98009279830975105</c:v>
                </c:pt>
                <c:pt idx="10626">
                  <c:v>0.99865964755004999</c:v>
                </c:pt>
                <c:pt idx="10627">
                  <c:v>0.99810606512056599</c:v>
                </c:pt>
                <c:pt idx="10628">
                  <c:v>0.99181255835294002</c:v>
                </c:pt>
                <c:pt idx="10629">
                  <c:v>0.99865964755004999</c:v>
                </c:pt>
                <c:pt idx="10630">
                  <c:v>0.98009279830975105</c:v>
                </c:pt>
                <c:pt idx="10631">
                  <c:v>0.99865964755004999</c:v>
                </c:pt>
                <c:pt idx="10632">
                  <c:v>0.99865964755004999</c:v>
                </c:pt>
                <c:pt idx="10633">
                  <c:v>0.99810606512056599</c:v>
                </c:pt>
                <c:pt idx="10634">
                  <c:v>0.98009279830975105</c:v>
                </c:pt>
                <c:pt idx="10635">
                  <c:v>0.99865964755004999</c:v>
                </c:pt>
                <c:pt idx="10636">
                  <c:v>0.99865964755004999</c:v>
                </c:pt>
                <c:pt idx="10637">
                  <c:v>0.97505301993331395</c:v>
                </c:pt>
                <c:pt idx="10638">
                  <c:v>0.99977590848754005</c:v>
                </c:pt>
                <c:pt idx="10639">
                  <c:v>0.99865964755004999</c:v>
                </c:pt>
                <c:pt idx="10640">
                  <c:v>0.99977590848754005</c:v>
                </c:pt>
                <c:pt idx="10641">
                  <c:v>0.98009279830975105</c:v>
                </c:pt>
                <c:pt idx="10642">
                  <c:v>0.99810606512056599</c:v>
                </c:pt>
                <c:pt idx="10643">
                  <c:v>0.99865964755004999</c:v>
                </c:pt>
                <c:pt idx="10644">
                  <c:v>0.99810606512056599</c:v>
                </c:pt>
                <c:pt idx="10645">
                  <c:v>0.98009279830975105</c:v>
                </c:pt>
                <c:pt idx="10646">
                  <c:v>0.98009279830975105</c:v>
                </c:pt>
                <c:pt idx="10647">
                  <c:v>0.97505301993331395</c:v>
                </c:pt>
                <c:pt idx="10648">
                  <c:v>0.99810606512056599</c:v>
                </c:pt>
                <c:pt idx="10649">
                  <c:v>0.99865964755004999</c:v>
                </c:pt>
                <c:pt idx="10650">
                  <c:v>0.98009279830975105</c:v>
                </c:pt>
                <c:pt idx="10651">
                  <c:v>0.97505301993331395</c:v>
                </c:pt>
                <c:pt idx="10652">
                  <c:v>0.99865964755004999</c:v>
                </c:pt>
                <c:pt idx="10653">
                  <c:v>0.97505301993331395</c:v>
                </c:pt>
                <c:pt idx="10654">
                  <c:v>0.99865964755004999</c:v>
                </c:pt>
                <c:pt idx="10655">
                  <c:v>0.99865964755004999</c:v>
                </c:pt>
                <c:pt idx="10656">
                  <c:v>0.99810606512056599</c:v>
                </c:pt>
                <c:pt idx="10657">
                  <c:v>0.99977590848754005</c:v>
                </c:pt>
                <c:pt idx="10658">
                  <c:v>0.99810606512056599</c:v>
                </c:pt>
                <c:pt idx="10659">
                  <c:v>0.99810606512056599</c:v>
                </c:pt>
                <c:pt idx="10660">
                  <c:v>0.97505301993331395</c:v>
                </c:pt>
                <c:pt idx="10661">
                  <c:v>0.99810606512056599</c:v>
                </c:pt>
                <c:pt idx="10662">
                  <c:v>0.99810606512056599</c:v>
                </c:pt>
                <c:pt idx="10663">
                  <c:v>0.99772892030019</c:v>
                </c:pt>
                <c:pt idx="10664">
                  <c:v>0.99865964755004999</c:v>
                </c:pt>
                <c:pt idx="10665">
                  <c:v>0.98009279830975105</c:v>
                </c:pt>
                <c:pt idx="10666">
                  <c:v>0.99865964755004999</c:v>
                </c:pt>
                <c:pt idx="10667">
                  <c:v>0.99772892030019</c:v>
                </c:pt>
                <c:pt idx="10668">
                  <c:v>0.99977590848754005</c:v>
                </c:pt>
                <c:pt idx="10669">
                  <c:v>0.99977590848754005</c:v>
                </c:pt>
                <c:pt idx="10670">
                  <c:v>0.97505301993331395</c:v>
                </c:pt>
                <c:pt idx="10671">
                  <c:v>0.98009279830975105</c:v>
                </c:pt>
                <c:pt idx="10672">
                  <c:v>0.99865964755004999</c:v>
                </c:pt>
                <c:pt idx="10673">
                  <c:v>0.98009279830975105</c:v>
                </c:pt>
                <c:pt idx="10674">
                  <c:v>0.99810606512056599</c:v>
                </c:pt>
                <c:pt idx="10675">
                  <c:v>0.99865964755004999</c:v>
                </c:pt>
                <c:pt idx="10676">
                  <c:v>0.99865964755004999</c:v>
                </c:pt>
                <c:pt idx="10677">
                  <c:v>0.98009279830975105</c:v>
                </c:pt>
                <c:pt idx="10678">
                  <c:v>0.99810606512056599</c:v>
                </c:pt>
                <c:pt idx="10679">
                  <c:v>0.99772892030019</c:v>
                </c:pt>
                <c:pt idx="10680">
                  <c:v>0.98009279830975105</c:v>
                </c:pt>
                <c:pt idx="10681">
                  <c:v>0.98009279830975105</c:v>
                </c:pt>
                <c:pt idx="10682">
                  <c:v>0.97505301993331395</c:v>
                </c:pt>
                <c:pt idx="10683">
                  <c:v>0.98009279830975105</c:v>
                </c:pt>
                <c:pt idx="10684">
                  <c:v>0.98009279830975105</c:v>
                </c:pt>
                <c:pt idx="10685">
                  <c:v>0.99810606512056599</c:v>
                </c:pt>
                <c:pt idx="10686">
                  <c:v>0.99810606512056599</c:v>
                </c:pt>
                <c:pt idx="10687">
                  <c:v>0.99977590848754005</c:v>
                </c:pt>
                <c:pt idx="10688">
                  <c:v>0.99977590848754005</c:v>
                </c:pt>
                <c:pt idx="10689">
                  <c:v>0.99772892030019</c:v>
                </c:pt>
                <c:pt idx="10690">
                  <c:v>0.99865964755004999</c:v>
                </c:pt>
                <c:pt idx="10691">
                  <c:v>0.99810606512056599</c:v>
                </c:pt>
                <c:pt idx="10692">
                  <c:v>0.99865964755004999</c:v>
                </c:pt>
                <c:pt idx="10693">
                  <c:v>0.97505301993331395</c:v>
                </c:pt>
                <c:pt idx="10694">
                  <c:v>0.97505301993331395</c:v>
                </c:pt>
                <c:pt idx="10695">
                  <c:v>0.97505301993331395</c:v>
                </c:pt>
                <c:pt idx="10696">
                  <c:v>0.99865964755004999</c:v>
                </c:pt>
                <c:pt idx="10697">
                  <c:v>0.98009279830975105</c:v>
                </c:pt>
                <c:pt idx="10698">
                  <c:v>0.99810606512056599</c:v>
                </c:pt>
                <c:pt idx="10699">
                  <c:v>0.98009279830975105</c:v>
                </c:pt>
                <c:pt idx="10700">
                  <c:v>0.97505301993331395</c:v>
                </c:pt>
                <c:pt idx="10701">
                  <c:v>0.99810606512056599</c:v>
                </c:pt>
                <c:pt idx="10702">
                  <c:v>0.98009279830975105</c:v>
                </c:pt>
                <c:pt idx="10703">
                  <c:v>0.98009279830975105</c:v>
                </c:pt>
                <c:pt idx="10704">
                  <c:v>0.98009279830975105</c:v>
                </c:pt>
                <c:pt idx="10705">
                  <c:v>0.99865964755004999</c:v>
                </c:pt>
                <c:pt idx="10706">
                  <c:v>0.99181255835294002</c:v>
                </c:pt>
                <c:pt idx="10707">
                  <c:v>0.99810606512056599</c:v>
                </c:pt>
                <c:pt idx="10708">
                  <c:v>0.99810606512056599</c:v>
                </c:pt>
                <c:pt idx="10709">
                  <c:v>0.97505301993331395</c:v>
                </c:pt>
                <c:pt idx="10710">
                  <c:v>0.97505301993331395</c:v>
                </c:pt>
                <c:pt idx="10711">
                  <c:v>0.97505301993331395</c:v>
                </c:pt>
                <c:pt idx="10712">
                  <c:v>0.99865964755004999</c:v>
                </c:pt>
                <c:pt idx="10713">
                  <c:v>0.99865964755004999</c:v>
                </c:pt>
                <c:pt idx="10714">
                  <c:v>0.98009279830975105</c:v>
                </c:pt>
                <c:pt idx="10715">
                  <c:v>0.99810606512056599</c:v>
                </c:pt>
                <c:pt idx="10716">
                  <c:v>0.99810606512056599</c:v>
                </c:pt>
                <c:pt idx="10717">
                  <c:v>0.99977590848754005</c:v>
                </c:pt>
                <c:pt idx="10718">
                  <c:v>0.99810606512056599</c:v>
                </c:pt>
                <c:pt idx="10719">
                  <c:v>0.99865964755004999</c:v>
                </c:pt>
                <c:pt idx="10720">
                  <c:v>0.98009279830975105</c:v>
                </c:pt>
                <c:pt idx="10721">
                  <c:v>0.99810606512056599</c:v>
                </c:pt>
                <c:pt idx="10722">
                  <c:v>0.98009279830975105</c:v>
                </c:pt>
                <c:pt idx="10723">
                  <c:v>0.99865964755004999</c:v>
                </c:pt>
                <c:pt idx="10724">
                  <c:v>0.99865964755004999</c:v>
                </c:pt>
                <c:pt idx="10725">
                  <c:v>0.98009279830975105</c:v>
                </c:pt>
                <c:pt idx="10726">
                  <c:v>0.99810606512056599</c:v>
                </c:pt>
                <c:pt idx="10727">
                  <c:v>0.97505301993331395</c:v>
                </c:pt>
                <c:pt idx="10728">
                  <c:v>0.99865964755004999</c:v>
                </c:pt>
                <c:pt idx="10729">
                  <c:v>0.98009279830975105</c:v>
                </c:pt>
                <c:pt idx="10730">
                  <c:v>0.99865964755004999</c:v>
                </c:pt>
                <c:pt idx="10731">
                  <c:v>0.99865964755004999</c:v>
                </c:pt>
                <c:pt idx="10732">
                  <c:v>0.99810606512056599</c:v>
                </c:pt>
                <c:pt idx="10733">
                  <c:v>0.99865964755004999</c:v>
                </c:pt>
                <c:pt idx="10734">
                  <c:v>0.99810606512056599</c:v>
                </c:pt>
                <c:pt idx="10735">
                  <c:v>0.99977590848754005</c:v>
                </c:pt>
                <c:pt idx="10736">
                  <c:v>0.99772892030019</c:v>
                </c:pt>
                <c:pt idx="10737">
                  <c:v>0.97505301993331395</c:v>
                </c:pt>
                <c:pt idx="10738">
                  <c:v>0.97505301993331395</c:v>
                </c:pt>
                <c:pt idx="10739">
                  <c:v>0.99810606512056599</c:v>
                </c:pt>
                <c:pt idx="10740">
                  <c:v>0.99810606512056599</c:v>
                </c:pt>
                <c:pt idx="10741">
                  <c:v>0.98009279830975105</c:v>
                </c:pt>
                <c:pt idx="10742">
                  <c:v>0.98009279830975105</c:v>
                </c:pt>
                <c:pt idx="10743">
                  <c:v>0.99977590848754005</c:v>
                </c:pt>
                <c:pt idx="10744">
                  <c:v>0.99810606512056599</c:v>
                </c:pt>
                <c:pt idx="10745">
                  <c:v>0.98009279830975105</c:v>
                </c:pt>
                <c:pt idx="10746">
                  <c:v>0.99865964755004999</c:v>
                </c:pt>
                <c:pt idx="10747">
                  <c:v>0.99810606512056599</c:v>
                </c:pt>
                <c:pt idx="10748">
                  <c:v>0.99865964755004999</c:v>
                </c:pt>
                <c:pt idx="10749">
                  <c:v>0.98009279830975105</c:v>
                </c:pt>
                <c:pt idx="10750">
                  <c:v>0.99810606512056599</c:v>
                </c:pt>
                <c:pt idx="10751">
                  <c:v>0.99977590848754005</c:v>
                </c:pt>
                <c:pt idx="10752">
                  <c:v>0.98009279830975105</c:v>
                </c:pt>
                <c:pt idx="10753">
                  <c:v>0.99810606512056599</c:v>
                </c:pt>
                <c:pt idx="10754">
                  <c:v>0.99977590848754005</c:v>
                </c:pt>
                <c:pt idx="10755">
                  <c:v>0.99865964755004999</c:v>
                </c:pt>
                <c:pt idx="10756">
                  <c:v>0.98009279830975105</c:v>
                </c:pt>
                <c:pt idx="10757">
                  <c:v>0.97505301993331395</c:v>
                </c:pt>
                <c:pt idx="10758">
                  <c:v>0.99810606512056599</c:v>
                </c:pt>
                <c:pt idx="10759">
                  <c:v>0.99810606512056599</c:v>
                </c:pt>
                <c:pt idx="10760">
                  <c:v>0.97505301993331395</c:v>
                </c:pt>
                <c:pt idx="10761">
                  <c:v>0.97505301993331395</c:v>
                </c:pt>
                <c:pt idx="10762">
                  <c:v>0.99181255835294002</c:v>
                </c:pt>
                <c:pt idx="10763">
                  <c:v>0.99772892030019</c:v>
                </c:pt>
                <c:pt idx="10764">
                  <c:v>0.99772892030019</c:v>
                </c:pt>
                <c:pt idx="10765">
                  <c:v>0.99810606512056599</c:v>
                </c:pt>
                <c:pt idx="10766">
                  <c:v>0.99865964755004999</c:v>
                </c:pt>
                <c:pt idx="10767">
                  <c:v>0.99865964755004999</c:v>
                </c:pt>
                <c:pt idx="10768">
                  <c:v>0.98009279830975105</c:v>
                </c:pt>
                <c:pt idx="10769">
                  <c:v>0.97505301993331395</c:v>
                </c:pt>
                <c:pt idx="10770">
                  <c:v>0.99865964755004999</c:v>
                </c:pt>
                <c:pt idx="10771">
                  <c:v>0.99810606512056599</c:v>
                </c:pt>
                <c:pt idx="10772">
                  <c:v>0.98009279830975105</c:v>
                </c:pt>
                <c:pt idx="10773">
                  <c:v>0.98009279830975105</c:v>
                </c:pt>
                <c:pt idx="10774">
                  <c:v>0.98009279830975105</c:v>
                </c:pt>
                <c:pt idx="10775">
                  <c:v>0.99977590848754005</c:v>
                </c:pt>
                <c:pt idx="10776">
                  <c:v>0.99810606512056599</c:v>
                </c:pt>
                <c:pt idx="10777">
                  <c:v>0.97505301993331395</c:v>
                </c:pt>
                <c:pt idx="10778">
                  <c:v>0.99865964755004999</c:v>
                </c:pt>
                <c:pt idx="10779">
                  <c:v>0.99772892030019</c:v>
                </c:pt>
                <c:pt idx="10780">
                  <c:v>0.99810606512056599</c:v>
                </c:pt>
                <c:pt idx="10781">
                  <c:v>0.98009279830975105</c:v>
                </c:pt>
                <c:pt idx="10782">
                  <c:v>0.98009279830975105</c:v>
                </c:pt>
                <c:pt idx="10783">
                  <c:v>0.99977590848754005</c:v>
                </c:pt>
                <c:pt idx="10784">
                  <c:v>0.99977590848754005</c:v>
                </c:pt>
                <c:pt idx="10785">
                  <c:v>0.98009279830975105</c:v>
                </c:pt>
                <c:pt idx="10786">
                  <c:v>0.99865964755004999</c:v>
                </c:pt>
                <c:pt idx="10787">
                  <c:v>0.99977590848754005</c:v>
                </c:pt>
                <c:pt idx="10788">
                  <c:v>0.99772892030019</c:v>
                </c:pt>
                <c:pt idx="10789">
                  <c:v>0.99865964755004999</c:v>
                </c:pt>
                <c:pt idx="10790">
                  <c:v>0.99810606512056599</c:v>
                </c:pt>
                <c:pt idx="10791">
                  <c:v>0.99810606512056599</c:v>
                </c:pt>
                <c:pt idx="10792">
                  <c:v>0.98009279830975105</c:v>
                </c:pt>
                <c:pt idx="10793">
                  <c:v>0.99772892030019</c:v>
                </c:pt>
                <c:pt idx="10794">
                  <c:v>0.98009279830975105</c:v>
                </c:pt>
                <c:pt idx="10795">
                  <c:v>0.99865964755004999</c:v>
                </c:pt>
                <c:pt idx="10796">
                  <c:v>0.99865964755004999</c:v>
                </c:pt>
                <c:pt idx="10797">
                  <c:v>0.99977590848754005</c:v>
                </c:pt>
                <c:pt idx="10798">
                  <c:v>0.98009279830975105</c:v>
                </c:pt>
                <c:pt idx="10799">
                  <c:v>0.99865964755004999</c:v>
                </c:pt>
                <c:pt idx="10800">
                  <c:v>0.97505301993331395</c:v>
                </c:pt>
                <c:pt idx="10801">
                  <c:v>0.99865964755004999</c:v>
                </c:pt>
                <c:pt idx="10802">
                  <c:v>0.98009279830975105</c:v>
                </c:pt>
                <c:pt idx="10803">
                  <c:v>0.99810606512056599</c:v>
                </c:pt>
                <c:pt idx="10804">
                  <c:v>0.97505301993331395</c:v>
                </c:pt>
                <c:pt idx="10805">
                  <c:v>0.99810606512056599</c:v>
                </c:pt>
                <c:pt idx="10806">
                  <c:v>0.98009279830975105</c:v>
                </c:pt>
                <c:pt idx="10807">
                  <c:v>0.99865964755004999</c:v>
                </c:pt>
                <c:pt idx="10808">
                  <c:v>0.99810606512056599</c:v>
                </c:pt>
                <c:pt idx="10809">
                  <c:v>0.99772892030019</c:v>
                </c:pt>
                <c:pt idx="10810">
                  <c:v>0.98009279830975105</c:v>
                </c:pt>
                <c:pt idx="10811">
                  <c:v>0.99865964755004999</c:v>
                </c:pt>
                <c:pt idx="10812">
                  <c:v>0.99865964755004999</c:v>
                </c:pt>
                <c:pt idx="10813">
                  <c:v>0.99865964755004999</c:v>
                </c:pt>
                <c:pt idx="10814">
                  <c:v>0.99865964755004999</c:v>
                </c:pt>
                <c:pt idx="10815">
                  <c:v>0.99977590848754005</c:v>
                </c:pt>
                <c:pt idx="10816">
                  <c:v>0.97505301993331395</c:v>
                </c:pt>
                <c:pt idx="10817">
                  <c:v>0.99977590848754005</c:v>
                </c:pt>
                <c:pt idx="10818">
                  <c:v>0.99865964755004999</c:v>
                </c:pt>
                <c:pt idx="10819">
                  <c:v>0.99810606512056599</c:v>
                </c:pt>
                <c:pt idx="10820">
                  <c:v>0.99977590848754005</c:v>
                </c:pt>
                <c:pt idx="10821">
                  <c:v>0.99810606512056599</c:v>
                </c:pt>
                <c:pt idx="10822">
                  <c:v>0.98009279830975105</c:v>
                </c:pt>
                <c:pt idx="10823">
                  <c:v>0.98009279830975105</c:v>
                </c:pt>
                <c:pt idx="10824">
                  <c:v>0.99810606512056599</c:v>
                </c:pt>
                <c:pt idx="10825">
                  <c:v>0.99865964755004999</c:v>
                </c:pt>
                <c:pt idx="10826">
                  <c:v>0.98009279830975105</c:v>
                </c:pt>
                <c:pt idx="10827">
                  <c:v>0.97505301993331395</c:v>
                </c:pt>
                <c:pt idx="10828">
                  <c:v>0.99810606512056599</c:v>
                </c:pt>
                <c:pt idx="10829">
                  <c:v>0.99181255835294002</c:v>
                </c:pt>
                <c:pt idx="10830">
                  <c:v>0.99865964755004999</c:v>
                </c:pt>
                <c:pt idx="10831">
                  <c:v>0.99810606512056599</c:v>
                </c:pt>
                <c:pt idx="10832">
                  <c:v>0.99865964755004999</c:v>
                </c:pt>
                <c:pt idx="10833">
                  <c:v>0.98009279830975105</c:v>
                </c:pt>
                <c:pt idx="10834">
                  <c:v>0.98009279830975105</c:v>
                </c:pt>
                <c:pt idx="10835">
                  <c:v>0.99865964755004999</c:v>
                </c:pt>
                <c:pt idx="10836">
                  <c:v>0.99865964755004999</c:v>
                </c:pt>
                <c:pt idx="10837">
                  <c:v>0.98009279830975105</c:v>
                </c:pt>
                <c:pt idx="10838">
                  <c:v>0.98009279830975105</c:v>
                </c:pt>
                <c:pt idx="10839">
                  <c:v>0.99865964755004999</c:v>
                </c:pt>
                <c:pt idx="10840">
                  <c:v>0.99810606512056599</c:v>
                </c:pt>
                <c:pt idx="10841">
                  <c:v>0.98009279830975105</c:v>
                </c:pt>
                <c:pt idx="10842">
                  <c:v>0.99772892030019</c:v>
                </c:pt>
                <c:pt idx="10843">
                  <c:v>0.98009279830975105</c:v>
                </c:pt>
                <c:pt idx="10844">
                  <c:v>0.99977590848754005</c:v>
                </c:pt>
                <c:pt idx="10845">
                  <c:v>0.99810606512056599</c:v>
                </c:pt>
                <c:pt idx="10846">
                  <c:v>0.97505301993331395</c:v>
                </c:pt>
                <c:pt idx="10847">
                  <c:v>0.99772892030019</c:v>
                </c:pt>
                <c:pt idx="10848">
                  <c:v>0.98009279830975105</c:v>
                </c:pt>
                <c:pt idx="10849">
                  <c:v>0.99865964755004999</c:v>
                </c:pt>
                <c:pt idx="10850">
                  <c:v>0.99810606512056599</c:v>
                </c:pt>
                <c:pt idx="10851">
                  <c:v>0.98009279830975105</c:v>
                </c:pt>
                <c:pt idx="10852">
                  <c:v>0.99977590848754005</c:v>
                </c:pt>
                <c:pt idx="10853">
                  <c:v>0.98009279830975105</c:v>
                </c:pt>
                <c:pt idx="10854">
                  <c:v>0.99865964755004999</c:v>
                </c:pt>
                <c:pt idx="10855">
                  <c:v>0.99181255835294002</c:v>
                </c:pt>
                <c:pt idx="10856">
                  <c:v>0.97505301993331395</c:v>
                </c:pt>
                <c:pt idx="10857">
                  <c:v>0.99810606512056599</c:v>
                </c:pt>
                <c:pt idx="10858">
                  <c:v>0.99810606512056599</c:v>
                </c:pt>
                <c:pt idx="10859">
                  <c:v>0.99810606512056599</c:v>
                </c:pt>
                <c:pt idx="10860">
                  <c:v>0.99865964755004999</c:v>
                </c:pt>
                <c:pt idx="10861">
                  <c:v>0.99977590848754005</c:v>
                </c:pt>
                <c:pt idx="10862">
                  <c:v>0.99865964755004999</c:v>
                </c:pt>
                <c:pt idx="10863">
                  <c:v>0.99810606512056599</c:v>
                </c:pt>
                <c:pt idx="10864">
                  <c:v>0.99810606512056599</c:v>
                </c:pt>
                <c:pt idx="10865">
                  <c:v>0.99865964755004999</c:v>
                </c:pt>
                <c:pt idx="10866">
                  <c:v>0.98009279830975105</c:v>
                </c:pt>
                <c:pt idx="10867">
                  <c:v>0.98009279830975105</c:v>
                </c:pt>
                <c:pt idx="10868">
                  <c:v>0.98009279830975105</c:v>
                </c:pt>
                <c:pt idx="10869">
                  <c:v>0.98009279830975105</c:v>
                </c:pt>
                <c:pt idx="10870">
                  <c:v>0.98009279830975105</c:v>
                </c:pt>
                <c:pt idx="10871">
                  <c:v>0.97505301993331395</c:v>
                </c:pt>
                <c:pt idx="10872">
                  <c:v>0.99865964755004999</c:v>
                </c:pt>
                <c:pt idx="10873">
                  <c:v>0.99181255835294002</c:v>
                </c:pt>
                <c:pt idx="10874">
                  <c:v>0.99865964755004999</c:v>
                </c:pt>
                <c:pt idx="10875">
                  <c:v>0.98009279830975105</c:v>
                </c:pt>
                <c:pt idx="10876">
                  <c:v>0.98009279830975105</c:v>
                </c:pt>
                <c:pt idx="10877">
                  <c:v>0.99865964755004999</c:v>
                </c:pt>
                <c:pt idx="10878">
                  <c:v>0.99810606512056599</c:v>
                </c:pt>
                <c:pt idx="10879">
                  <c:v>0.98009279830975105</c:v>
                </c:pt>
                <c:pt idx="10880">
                  <c:v>0.99865964755004999</c:v>
                </c:pt>
                <c:pt idx="10881">
                  <c:v>0.97505301993331395</c:v>
                </c:pt>
                <c:pt idx="10882">
                  <c:v>0.99810606512056599</c:v>
                </c:pt>
                <c:pt idx="10883">
                  <c:v>0.98009279830975105</c:v>
                </c:pt>
                <c:pt idx="10884">
                  <c:v>0.99865964755004999</c:v>
                </c:pt>
                <c:pt idx="10885">
                  <c:v>0.98009279830975105</c:v>
                </c:pt>
                <c:pt idx="10886">
                  <c:v>0.97505301993331395</c:v>
                </c:pt>
                <c:pt idx="10887">
                  <c:v>0.99865964755004999</c:v>
                </c:pt>
                <c:pt idx="10888">
                  <c:v>0.98009279830975105</c:v>
                </c:pt>
                <c:pt idx="10889">
                  <c:v>0.98009279830975105</c:v>
                </c:pt>
                <c:pt idx="10890">
                  <c:v>0.99810606512056599</c:v>
                </c:pt>
                <c:pt idx="10891">
                  <c:v>0.97505301993331395</c:v>
                </c:pt>
                <c:pt idx="10892">
                  <c:v>0.99865964755004999</c:v>
                </c:pt>
                <c:pt idx="10893">
                  <c:v>0.99810606512056599</c:v>
                </c:pt>
                <c:pt idx="10894">
                  <c:v>0.97505301993331395</c:v>
                </c:pt>
                <c:pt idx="10895">
                  <c:v>0.99865964755004999</c:v>
                </c:pt>
                <c:pt idx="10896">
                  <c:v>0.99865964755004999</c:v>
                </c:pt>
                <c:pt idx="10897">
                  <c:v>0.99810606512056599</c:v>
                </c:pt>
                <c:pt idx="10898">
                  <c:v>0.98009279830975105</c:v>
                </c:pt>
                <c:pt idx="10899">
                  <c:v>0.97505301993331395</c:v>
                </c:pt>
                <c:pt idx="10900">
                  <c:v>0.98009279830975105</c:v>
                </c:pt>
                <c:pt idx="10901">
                  <c:v>0.98009279830975105</c:v>
                </c:pt>
                <c:pt idx="10902">
                  <c:v>0.97505301993331395</c:v>
                </c:pt>
                <c:pt idx="10903">
                  <c:v>0.99977590848754005</c:v>
                </c:pt>
                <c:pt idx="10904">
                  <c:v>0.99865964755004999</c:v>
                </c:pt>
                <c:pt idx="10905">
                  <c:v>0.99977590848754005</c:v>
                </c:pt>
                <c:pt idx="10906">
                  <c:v>0.98009279830975105</c:v>
                </c:pt>
                <c:pt idx="10907">
                  <c:v>0.97505301993331395</c:v>
                </c:pt>
                <c:pt idx="10908">
                  <c:v>0.99977590848754005</c:v>
                </c:pt>
                <c:pt idx="10909">
                  <c:v>0.99977590848754005</c:v>
                </c:pt>
                <c:pt idx="10910">
                  <c:v>0.99772892030019</c:v>
                </c:pt>
                <c:pt idx="10911">
                  <c:v>0.97505301993331395</c:v>
                </c:pt>
                <c:pt idx="10912">
                  <c:v>0.98009279830975105</c:v>
                </c:pt>
                <c:pt idx="10913">
                  <c:v>0.98009279830975105</c:v>
                </c:pt>
                <c:pt idx="10914">
                  <c:v>0.99810606512056599</c:v>
                </c:pt>
                <c:pt idx="10915">
                  <c:v>0.99977590848754005</c:v>
                </c:pt>
                <c:pt idx="10916">
                  <c:v>0.97505301993331395</c:v>
                </c:pt>
                <c:pt idx="10917">
                  <c:v>0.98009279830975105</c:v>
                </c:pt>
                <c:pt idx="10918">
                  <c:v>0.99865964755004999</c:v>
                </c:pt>
                <c:pt idx="10919">
                  <c:v>0.99810606512056599</c:v>
                </c:pt>
                <c:pt idx="10920">
                  <c:v>0.99810606512056599</c:v>
                </c:pt>
                <c:pt idx="10921">
                  <c:v>0.99810606512056599</c:v>
                </c:pt>
                <c:pt idx="10922">
                  <c:v>0.97505301993331395</c:v>
                </c:pt>
                <c:pt idx="10923">
                  <c:v>0.99810606512056599</c:v>
                </c:pt>
                <c:pt idx="10924">
                  <c:v>0.99865964755004999</c:v>
                </c:pt>
                <c:pt idx="10925">
                  <c:v>0.98009279830975105</c:v>
                </c:pt>
                <c:pt idx="10926">
                  <c:v>0.99810606512056599</c:v>
                </c:pt>
                <c:pt idx="10927">
                  <c:v>0.99865964755004999</c:v>
                </c:pt>
                <c:pt idx="10928">
                  <c:v>0.98009279830975105</c:v>
                </c:pt>
                <c:pt idx="10929">
                  <c:v>0.97505301993331395</c:v>
                </c:pt>
                <c:pt idx="10930">
                  <c:v>0.99865964755004999</c:v>
                </c:pt>
                <c:pt idx="10931">
                  <c:v>0.99810606512056599</c:v>
                </c:pt>
                <c:pt idx="10932">
                  <c:v>0.98009279830975105</c:v>
                </c:pt>
                <c:pt idx="10933">
                  <c:v>0.97505301993331395</c:v>
                </c:pt>
                <c:pt idx="10934">
                  <c:v>0.99865964755004999</c:v>
                </c:pt>
                <c:pt idx="10935">
                  <c:v>0.99810606512056599</c:v>
                </c:pt>
                <c:pt idx="10936">
                  <c:v>0.99810606512056599</c:v>
                </c:pt>
                <c:pt idx="10937">
                  <c:v>0.99977590848754005</c:v>
                </c:pt>
                <c:pt idx="10938">
                  <c:v>0.97505301993331395</c:v>
                </c:pt>
                <c:pt idx="10939">
                  <c:v>0.97505301993331395</c:v>
                </c:pt>
                <c:pt idx="10940">
                  <c:v>0.97505301993331395</c:v>
                </c:pt>
                <c:pt idx="10941">
                  <c:v>0.99810606512056599</c:v>
                </c:pt>
                <c:pt idx="10942">
                  <c:v>0.99977590848754005</c:v>
                </c:pt>
                <c:pt idx="10943">
                  <c:v>0.97505301993331395</c:v>
                </c:pt>
                <c:pt idx="10944">
                  <c:v>0.98009279830975105</c:v>
                </c:pt>
                <c:pt idx="10945">
                  <c:v>0.99865964755004999</c:v>
                </c:pt>
                <c:pt idx="10946">
                  <c:v>0.97505301993331395</c:v>
                </c:pt>
                <c:pt idx="10947">
                  <c:v>0.99865964755004999</c:v>
                </c:pt>
                <c:pt idx="10948">
                  <c:v>0.99977590848754005</c:v>
                </c:pt>
                <c:pt idx="10949">
                  <c:v>0.99865964755004999</c:v>
                </c:pt>
                <c:pt idx="10950">
                  <c:v>0.99181255835294002</c:v>
                </c:pt>
                <c:pt idx="10951">
                  <c:v>0.97505301993331395</c:v>
                </c:pt>
                <c:pt idx="10952">
                  <c:v>0.98009279830975105</c:v>
                </c:pt>
                <c:pt idx="10953">
                  <c:v>0.99977590848754005</c:v>
                </c:pt>
                <c:pt idx="10954">
                  <c:v>0.98009279830975105</c:v>
                </c:pt>
                <c:pt idx="10955">
                  <c:v>0.97505301993331395</c:v>
                </c:pt>
                <c:pt idx="10956">
                  <c:v>0.99865964755004999</c:v>
                </c:pt>
                <c:pt idx="10957">
                  <c:v>0.99977590848754005</c:v>
                </c:pt>
                <c:pt idx="10958">
                  <c:v>0.99865964755004999</c:v>
                </c:pt>
                <c:pt idx="10959">
                  <c:v>0.99810606512056599</c:v>
                </c:pt>
                <c:pt idx="10960">
                  <c:v>0.98009279830975105</c:v>
                </c:pt>
                <c:pt idx="10961">
                  <c:v>0.98009279830975105</c:v>
                </c:pt>
                <c:pt idx="10962">
                  <c:v>0.97505301993331395</c:v>
                </c:pt>
                <c:pt idx="10963">
                  <c:v>0.99810606512056599</c:v>
                </c:pt>
                <c:pt idx="10964">
                  <c:v>0.99810606512056599</c:v>
                </c:pt>
                <c:pt idx="10965">
                  <c:v>0.99865964755004999</c:v>
                </c:pt>
                <c:pt idx="10966">
                  <c:v>0.99810606512056599</c:v>
                </c:pt>
                <c:pt idx="10967">
                  <c:v>0.97505301993331395</c:v>
                </c:pt>
                <c:pt idx="10968">
                  <c:v>0.97505301993331395</c:v>
                </c:pt>
                <c:pt idx="10969">
                  <c:v>0.99977590848754005</c:v>
                </c:pt>
                <c:pt idx="10970">
                  <c:v>0.99810606512056599</c:v>
                </c:pt>
                <c:pt idx="10971">
                  <c:v>0.99865964755004999</c:v>
                </c:pt>
                <c:pt idx="10972">
                  <c:v>0.99810606512056599</c:v>
                </c:pt>
                <c:pt idx="10973">
                  <c:v>0.99977590848754005</c:v>
                </c:pt>
                <c:pt idx="10974">
                  <c:v>0.99810606512056599</c:v>
                </c:pt>
                <c:pt idx="10975">
                  <c:v>0.99865964755004999</c:v>
                </c:pt>
                <c:pt idx="10976">
                  <c:v>0.98009279830975105</c:v>
                </c:pt>
                <c:pt idx="10977">
                  <c:v>0.99810606512056599</c:v>
                </c:pt>
                <c:pt idx="10978">
                  <c:v>0.97505301993331395</c:v>
                </c:pt>
                <c:pt idx="10979">
                  <c:v>0.99865964755004999</c:v>
                </c:pt>
                <c:pt idx="10980">
                  <c:v>0.97505301993331395</c:v>
                </c:pt>
                <c:pt idx="10981">
                  <c:v>0.99772892030019</c:v>
                </c:pt>
                <c:pt idx="10982">
                  <c:v>0.99810606512056599</c:v>
                </c:pt>
                <c:pt idx="10983">
                  <c:v>0.99865964755004999</c:v>
                </c:pt>
                <c:pt idx="10984">
                  <c:v>0.97505301993331395</c:v>
                </c:pt>
                <c:pt idx="10985">
                  <c:v>0.99810606512056599</c:v>
                </c:pt>
                <c:pt idx="10986">
                  <c:v>0.99810606512056599</c:v>
                </c:pt>
                <c:pt idx="10987">
                  <c:v>0.98009279830975105</c:v>
                </c:pt>
                <c:pt idx="10988">
                  <c:v>0.99977590848754005</c:v>
                </c:pt>
                <c:pt idx="10989">
                  <c:v>0.99810606512056599</c:v>
                </c:pt>
                <c:pt idx="10990">
                  <c:v>0.99865964755004999</c:v>
                </c:pt>
                <c:pt idx="10991">
                  <c:v>0.99810606512056599</c:v>
                </c:pt>
                <c:pt idx="10992">
                  <c:v>0.99865964755004999</c:v>
                </c:pt>
                <c:pt idx="10993">
                  <c:v>0.99865964755004999</c:v>
                </c:pt>
                <c:pt idx="10994">
                  <c:v>0.98009279830975105</c:v>
                </c:pt>
                <c:pt idx="10995">
                  <c:v>0.99865964755004999</c:v>
                </c:pt>
                <c:pt idx="10996">
                  <c:v>0.99810606512056599</c:v>
                </c:pt>
                <c:pt idx="10997">
                  <c:v>0.97505301993331395</c:v>
                </c:pt>
                <c:pt idx="10998">
                  <c:v>0.99977590848754005</c:v>
                </c:pt>
                <c:pt idx="10999">
                  <c:v>0.99865964755004999</c:v>
                </c:pt>
                <c:pt idx="11000">
                  <c:v>0.98009279830975105</c:v>
                </c:pt>
                <c:pt idx="11001">
                  <c:v>0.99977590848754005</c:v>
                </c:pt>
                <c:pt idx="11002">
                  <c:v>0.98009279830975105</c:v>
                </c:pt>
                <c:pt idx="11003">
                  <c:v>0.99977590848754005</c:v>
                </c:pt>
                <c:pt idx="11004">
                  <c:v>0.99977590848754005</c:v>
                </c:pt>
                <c:pt idx="11005">
                  <c:v>0.99810606512056599</c:v>
                </c:pt>
                <c:pt idx="11006">
                  <c:v>0.99865964755004999</c:v>
                </c:pt>
                <c:pt idx="11007">
                  <c:v>0.99865964755004999</c:v>
                </c:pt>
                <c:pt idx="11008">
                  <c:v>0.98009279830975105</c:v>
                </c:pt>
                <c:pt idx="11009">
                  <c:v>0.99865964755004999</c:v>
                </c:pt>
                <c:pt idx="11010">
                  <c:v>0.98009279830975105</c:v>
                </c:pt>
                <c:pt idx="11011">
                  <c:v>0.99977590848754005</c:v>
                </c:pt>
                <c:pt idx="11012">
                  <c:v>0.97505301993331395</c:v>
                </c:pt>
                <c:pt idx="11013">
                  <c:v>0.99810606512056599</c:v>
                </c:pt>
                <c:pt idx="11014">
                  <c:v>0.99865964755004999</c:v>
                </c:pt>
                <c:pt idx="11015">
                  <c:v>0.99865964755004999</c:v>
                </c:pt>
                <c:pt idx="11016">
                  <c:v>0.98009279830975105</c:v>
                </c:pt>
                <c:pt idx="11017">
                  <c:v>0.98009279830975105</c:v>
                </c:pt>
                <c:pt idx="11018">
                  <c:v>0.99810606512056599</c:v>
                </c:pt>
                <c:pt idx="11019">
                  <c:v>0.99865964755004999</c:v>
                </c:pt>
                <c:pt idx="11020">
                  <c:v>0.99865964755004999</c:v>
                </c:pt>
                <c:pt idx="11021">
                  <c:v>0.99181255835294002</c:v>
                </c:pt>
                <c:pt idx="11022">
                  <c:v>0.99977590848754005</c:v>
                </c:pt>
                <c:pt idx="11023">
                  <c:v>0.99772892030019</c:v>
                </c:pt>
                <c:pt idx="11024">
                  <c:v>0.99977590848754005</c:v>
                </c:pt>
                <c:pt idx="11025">
                  <c:v>0.99772892030019</c:v>
                </c:pt>
                <c:pt idx="11026">
                  <c:v>0.99810606512056599</c:v>
                </c:pt>
                <c:pt idx="11027">
                  <c:v>0.99865964755004999</c:v>
                </c:pt>
                <c:pt idx="11028">
                  <c:v>0.99810606512056599</c:v>
                </c:pt>
                <c:pt idx="11029">
                  <c:v>0.99977590848754005</c:v>
                </c:pt>
                <c:pt idx="11030">
                  <c:v>0.98009279830975105</c:v>
                </c:pt>
                <c:pt idx="11031">
                  <c:v>0.98009279830975105</c:v>
                </c:pt>
                <c:pt idx="11032">
                  <c:v>0.98009279830975105</c:v>
                </c:pt>
                <c:pt idx="11033">
                  <c:v>0.97505301993331395</c:v>
                </c:pt>
                <c:pt idx="11034">
                  <c:v>0.99810606512056599</c:v>
                </c:pt>
                <c:pt idx="11035">
                  <c:v>0.99865964755004999</c:v>
                </c:pt>
                <c:pt idx="11036">
                  <c:v>0.99977590848754005</c:v>
                </c:pt>
                <c:pt idx="11037">
                  <c:v>0.99865964755004999</c:v>
                </c:pt>
                <c:pt idx="11038">
                  <c:v>0.99810606512056599</c:v>
                </c:pt>
                <c:pt idx="11039">
                  <c:v>0.97505301993331395</c:v>
                </c:pt>
                <c:pt idx="11040">
                  <c:v>0.99977590848754005</c:v>
                </c:pt>
                <c:pt idx="11041">
                  <c:v>0.99977590848754005</c:v>
                </c:pt>
                <c:pt idx="11042">
                  <c:v>0.97505301993331395</c:v>
                </c:pt>
                <c:pt idx="11043">
                  <c:v>0.99865964755004999</c:v>
                </c:pt>
                <c:pt idx="11044">
                  <c:v>0.98009279830975105</c:v>
                </c:pt>
                <c:pt idx="11045">
                  <c:v>0.98009279830975105</c:v>
                </c:pt>
                <c:pt idx="11046">
                  <c:v>0.99865964755004999</c:v>
                </c:pt>
                <c:pt idx="11047">
                  <c:v>0.98009279830975105</c:v>
                </c:pt>
                <c:pt idx="11048">
                  <c:v>0.98009279830975105</c:v>
                </c:pt>
                <c:pt idx="11049">
                  <c:v>0.98009279830975105</c:v>
                </c:pt>
                <c:pt idx="11050">
                  <c:v>0.98009279830975105</c:v>
                </c:pt>
                <c:pt idx="11051">
                  <c:v>0.97505301993331395</c:v>
                </c:pt>
                <c:pt idx="11052">
                  <c:v>0.98009279830975105</c:v>
                </c:pt>
                <c:pt idx="11053">
                  <c:v>0.99977590848754005</c:v>
                </c:pt>
                <c:pt idx="11054">
                  <c:v>0.99977590848754005</c:v>
                </c:pt>
                <c:pt idx="11055">
                  <c:v>0.99865964755004999</c:v>
                </c:pt>
                <c:pt idx="11056">
                  <c:v>0.99977590848754005</c:v>
                </c:pt>
                <c:pt idx="11057">
                  <c:v>0.98009279830975105</c:v>
                </c:pt>
                <c:pt idx="11058">
                  <c:v>0.99977590848754005</c:v>
                </c:pt>
                <c:pt idx="11059">
                  <c:v>0.98009279830975105</c:v>
                </c:pt>
                <c:pt idx="11060">
                  <c:v>0.98009279830975105</c:v>
                </c:pt>
                <c:pt idx="11061">
                  <c:v>0.99865964755004999</c:v>
                </c:pt>
                <c:pt idx="11062">
                  <c:v>0.98009279830975105</c:v>
                </c:pt>
                <c:pt idx="11063">
                  <c:v>0.99810606512056599</c:v>
                </c:pt>
                <c:pt idx="11064">
                  <c:v>0.98009279830975105</c:v>
                </c:pt>
                <c:pt idx="11065">
                  <c:v>0.99865964755004999</c:v>
                </c:pt>
                <c:pt idx="11066">
                  <c:v>0.99810606512056599</c:v>
                </c:pt>
                <c:pt idx="11067">
                  <c:v>0.98009279830975105</c:v>
                </c:pt>
                <c:pt idx="11068">
                  <c:v>0.99810606512056599</c:v>
                </c:pt>
                <c:pt idx="11069">
                  <c:v>0.98009279830975105</c:v>
                </c:pt>
                <c:pt idx="11070">
                  <c:v>0.99865964755004999</c:v>
                </c:pt>
                <c:pt idx="11071">
                  <c:v>0.99181255835294002</c:v>
                </c:pt>
                <c:pt idx="11072">
                  <c:v>0.99865964755004999</c:v>
                </c:pt>
                <c:pt idx="11073">
                  <c:v>0.97505301993331395</c:v>
                </c:pt>
                <c:pt idx="11074">
                  <c:v>0.99865964755004999</c:v>
                </c:pt>
                <c:pt idx="11075">
                  <c:v>0.99865964755004999</c:v>
                </c:pt>
                <c:pt idx="11076">
                  <c:v>0.99865964755004999</c:v>
                </c:pt>
                <c:pt idx="11077">
                  <c:v>0.99977590848754005</c:v>
                </c:pt>
                <c:pt idx="11078">
                  <c:v>0.99810606512056599</c:v>
                </c:pt>
                <c:pt idx="11079">
                  <c:v>0.98009279830975105</c:v>
                </c:pt>
                <c:pt idx="11080">
                  <c:v>0.99865964755004999</c:v>
                </c:pt>
                <c:pt idx="11081">
                  <c:v>0.99865964755004999</c:v>
                </c:pt>
                <c:pt idx="11082">
                  <c:v>0.99181255835294002</c:v>
                </c:pt>
                <c:pt idx="11083">
                  <c:v>0.99810606512056599</c:v>
                </c:pt>
                <c:pt idx="11084">
                  <c:v>0.99810606512056599</c:v>
                </c:pt>
                <c:pt idx="11085">
                  <c:v>0.99977590848754005</c:v>
                </c:pt>
                <c:pt idx="11086">
                  <c:v>0.99810606512056599</c:v>
                </c:pt>
                <c:pt idx="11087">
                  <c:v>0.97505301993331395</c:v>
                </c:pt>
                <c:pt idx="11088">
                  <c:v>0.99977590848754005</c:v>
                </c:pt>
                <c:pt idx="11089">
                  <c:v>0.99977590848754005</c:v>
                </c:pt>
                <c:pt idx="11090">
                  <c:v>0.97505301993331395</c:v>
                </c:pt>
                <c:pt idx="11091">
                  <c:v>0.98009279830975105</c:v>
                </c:pt>
                <c:pt idx="11092">
                  <c:v>0.99810606512056599</c:v>
                </c:pt>
                <c:pt idx="11093">
                  <c:v>0.99865964755004999</c:v>
                </c:pt>
                <c:pt idx="11094">
                  <c:v>0.99977590848754005</c:v>
                </c:pt>
                <c:pt idx="11095">
                  <c:v>0.98009279830975105</c:v>
                </c:pt>
                <c:pt idx="11096">
                  <c:v>0.97505301993331395</c:v>
                </c:pt>
                <c:pt idx="11097">
                  <c:v>0.97505301993331395</c:v>
                </c:pt>
                <c:pt idx="11098">
                  <c:v>0.98009279830975105</c:v>
                </c:pt>
                <c:pt idx="11099">
                  <c:v>0.99977590848754005</c:v>
                </c:pt>
                <c:pt idx="11100">
                  <c:v>0.97505301993331395</c:v>
                </c:pt>
                <c:pt idx="11101">
                  <c:v>0.99977590848754005</c:v>
                </c:pt>
                <c:pt idx="11102">
                  <c:v>0.99865964755004999</c:v>
                </c:pt>
                <c:pt idx="11103">
                  <c:v>0.99810606512056599</c:v>
                </c:pt>
                <c:pt idx="11104">
                  <c:v>0.99810606512056599</c:v>
                </c:pt>
                <c:pt idx="11105">
                  <c:v>0.99977590848754005</c:v>
                </c:pt>
                <c:pt idx="11106">
                  <c:v>0.97505301993331395</c:v>
                </c:pt>
                <c:pt idx="11107">
                  <c:v>0.97505301993331395</c:v>
                </c:pt>
                <c:pt idx="11108">
                  <c:v>0.99977590848754005</c:v>
                </c:pt>
                <c:pt idx="11109">
                  <c:v>0.99865964755004999</c:v>
                </c:pt>
                <c:pt idx="11110">
                  <c:v>0.99810606512056599</c:v>
                </c:pt>
                <c:pt idx="11111">
                  <c:v>0.98009279830975105</c:v>
                </c:pt>
                <c:pt idx="11112">
                  <c:v>0.97505301993331395</c:v>
                </c:pt>
                <c:pt idx="11113">
                  <c:v>0.99865964755004999</c:v>
                </c:pt>
                <c:pt idx="11114">
                  <c:v>0.99865964755004999</c:v>
                </c:pt>
                <c:pt idx="11115">
                  <c:v>0.99865964755004999</c:v>
                </c:pt>
                <c:pt idx="11116">
                  <c:v>0.98009279830975105</c:v>
                </c:pt>
                <c:pt idx="11117">
                  <c:v>0.99977590848754005</c:v>
                </c:pt>
                <c:pt idx="11118">
                  <c:v>0.99977590848754005</c:v>
                </c:pt>
                <c:pt idx="11119">
                  <c:v>0.99865964755004999</c:v>
                </c:pt>
                <c:pt idx="11120">
                  <c:v>0.98009279830975105</c:v>
                </c:pt>
                <c:pt idx="11121">
                  <c:v>0.99977590848754005</c:v>
                </c:pt>
                <c:pt idx="11122">
                  <c:v>0.99810606512056599</c:v>
                </c:pt>
                <c:pt idx="11123">
                  <c:v>0.99810606512056599</c:v>
                </c:pt>
                <c:pt idx="11124">
                  <c:v>0.99865964755004999</c:v>
                </c:pt>
                <c:pt idx="11125">
                  <c:v>0.99865964755004999</c:v>
                </c:pt>
                <c:pt idx="11126">
                  <c:v>0.97505301993331395</c:v>
                </c:pt>
                <c:pt idx="11127">
                  <c:v>0.99810606512056599</c:v>
                </c:pt>
                <c:pt idx="11128">
                  <c:v>0.99865964755004999</c:v>
                </c:pt>
                <c:pt idx="11129">
                  <c:v>0.99810606512056599</c:v>
                </c:pt>
                <c:pt idx="11130">
                  <c:v>0.99865964755004999</c:v>
                </c:pt>
                <c:pt idx="11131">
                  <c:v>0.99181255835294002</c:v>
                </c:pt>
                <c:pt idx="11132">
                  <c:v>0.99977590848754005</c:v>
                </c:pt>
                <c:pt idx="11133">
                  <c:v>0.99772892030019</c:v>
                </c:pt>
                <c:pt idx="11134">
                  <c:v>0.98009279830975105</c:v>
                </c:pt>
                <c:pt idx="11135">
                  <c:v>0.99865964755004999</c:v>
                </c:pt>
                <c:pt idx="11136">
                  <c:v>0.98009279830975105</c:v>
                </c:pt>
                <c:pt idx="11137">
                  <c:v>0.98009279830975105</c:v>
                </c:pt>
                <c:pt idx="11138">
                  <c:v>0.99865964755004999</c:v>
                </c:pt>
                <c:pt idx="11139">
                  <c:v>0.99865964755004999</c:v>
                </c:pt>
                <c:pt idx="11140">
                  <c:v>0.99181255835294002</c:v>
                </c:pt>
                <c:pt idx="11141">
                  <c:v>0.99810606512056599</c:v>
                </c:pt>
                <c:pt idx="11142">
                  <c:v>0.98009279830975105</c:v>
                </c:pt>
                <c:pt idx="11143">
                  <c:v>0.99977590848754005</c:v>
                </c:pt>
                <c:pt idx="11144">
                  <c:v>0.97505301993331395</c:v>
                </c:pt>
                <c:pt idx="11145">
                  <c:v>0.99772892030019</c:v>
                </c:pt>
                <c:pt idx="11146">
                  <c:v>0.99810606512056599</c:v>
                </c:pt>
                <c:pt idx="11147">
                  <c:v>0.99810606512056599</c:v>
                </c:pt>
                <c:pt idx="11148">
                  <c:v>0.99977590848754005</c:v>
                </c:pt>
                <c:pt idx="11149">
                  <c:v>0.99865964755004999</c:v>
                </c:pt>
                <c:pt idx="11150">
                  <c:v>0.99865964755004999</c:v>
                </c:pt>
                <c:pt idx="11151">
                  <c:v>0.99772892030019</c:v>
                </c:pt>
                <c:pt idx="11152">
                  <c:v>0.98009279830975105</c:v>
                </c:pt>
                <c:pt idx="11153">
                  <c:v>0.99772892030019</c:v>
                </c:pt>
                <c:pt idx="11154">
                  <c:v>0.98009279830975105</c:v>
                </c:pt>
                <c:pt idx="11155">
                  <c:v>0.99865964755004999</c:v>
                </c:pt>
                <c:pt idx="11156">
                  <c:v>0.98009279830975105</c:v>
                </c:pt>
                <c:pt idx="11157">
                  <c:v>0.99810606512056599</c:v>
                </c:pt>
                <c:pt idx="11158">
                  <c:v>0.99977590848754005</c:v>
                </c:pt>
                <c:pt idx="11159">
                  <c:v>0.98009279830975105</c:v>
                </c:pt>
                <c:pt idx="11160">
                  <c:v>0.98009279830975105</c:v>
                </c:pt>
                <c:pt idx="11161">
                  <c:v>0.99810606512056599</c:v>
                </c:pt>
                <c:pt idx="11162">
                  <c:v>0.99977590848754005</c:v>
                </c:pt>
                <c:pt idx="11163">
                  <c:v>0.99977590848754005</c:v>
                </c:pt>
                <c:pt idx="11164">
                  <c:v>0.98009279830975105</c:v>
                </c:pt>
                <c:pt idx="11165">
                  <c:v>0.99810606512056599</c:v>
                </c:pt>
                <c:pt idx="11166">
                  <c:v>0.98009279830975105</c:v>
                </c:pt>
                <c:pt idx="11167">
                  <c:v>0.97505301993331395</c:v>
                </c:pt>
                <c:pt idx="11168">
                  <c:v>0.98009279830975105</c:v>
                </c:pt>
                <c:pt idx="11169">
                  <c:v>0.99810606512056599</c:v>
                </c:pt>
                <c:pt idx="11170">
                  <c:v>0.99977590848754005</c:v>
                </c:pt>
                <c:pt idx="11171">
                  <c:v>0.99977590848754005</c:v>
                </c:pt>
                <c:pt idx="11172">
                  <c:v>0.99977590848754005</c:v>
                </c:pt>
                <c:pt idx="11173">
                  <c:v>0.99810606512056599</c:v>
                </c:pt>
                <c:pt idx="11174">
                  <c:v>0.99865964755004999</c:v>
                </c:pt>
                <c:pt idx="11175">
                  <c:v>0.99810606512056599</c:v>
                </c:pt>
                <c:pt idx="11176">
                  <c:v>0.98009279830975105</c:v>
                </c:pt>
                <c:pt idx="11177">
                  <c:v>0.97505301993331395</c:v>
                </c:pt>
                <c:pt idx="11178">
                  <c:v>0.99810606512056599</c:v>
                </c:pt>
                <c:pt idx="11179">
                  <c:v>0.99810606512056599</c:v>
                </c:pt>
                <c:pt idx="11180">
                  <c:v>0.98009279830975105</c:v>
                </c:pt>
                <c:pt idx="11181">
                  <c:v>0.99865964755004999</c:v>
                </c:pt>
                <c:pt idx="11182">
                  <c:v>0.97505301993331395</c:v>
                </c:pt>
                <c:pt idx="11183">
                  <c:v>0.99865964755004999</c:v>
                </c:pt>
                <c:pt idx="11184">
                  <c:v>0.99810606512056599</c:v>
                </c:pt>
                <c:pt idx="11185">
                  <c:v>0.99865964755004999</c:v>
                </c:pt>
                <c:pt idx="11186">
                  <c:v>0.99977590848754005</c:v>
                </c:pt>
                <c:pt idx="11187">
                  <c:v>0.99865964755004999</c:v>
                </c:pt>
                <c:pt idx="11188">
                  <c:v>0.99772892030019</c:v>
                </c:pt>
                <c:pt idx="11189">
                  <c:v>0.98009279830975105</c:v>
                </c:pt>
                <c:pt idx="11190">
                  <c:v>0.99865964755004999</c:v>
                </c:pt>
                <c:pt idx="11191">
                  <c:v>0.97505301993331395</c:v>
                </c:pt>
                <c:pt idx="11192">
                  <c:v>0.99865964755004999</c:v>
                </c:pt>
                <c:pt idx="11193">
                  <c:v>0.97505301993331395</c:v>
                </c:pt>
                <c:pt idx="11194">
                  <c:v>0.97505301993331395</c:v>
                </c:pt>
                <c:pt idx="11195">
                  <c:v>0.99810606512056599</c:v>
                </c:pt>
                <c:pt idx="11196">
                  <c:v>0.99977590848754005</c:v>
                </c:pt>
                <c:pt idx="11197">
                  <c:v>0.97505301993331395</c:v>
                </c:pt>
                <c:pt idx="11198">
                  <c:v>0.99865964755004999</c:v>
                </c:pt>
                <c:pt idx="11199">
                  <c:v>0.97505301993331395</c:v>
                </c:pt>
                <c:pt idx="11200">
                  <c:v>0.99977590848754005</c:v>
                </c:pt>
                <c:pt idx="11201">
                  <c:v>0.99810606512056599</c:v>
                </c:pt>
                <c:pt idx="11202">
                  <c:v>0.98009279830975105</c:v>
                </c:pt>
                <c:pt idx="11203">
                  <c:v>0.99810606512056599</c:v>
                </c:pt>
                <c:pt idx="11204">
                  <c:v>0.99810606512056599</c:v>
                </c:pt>
                <c:pt idx="11205">
                  <c:v>0.99810606512056599</c:v>
                </c:pt>
                <c:pt idx="11206">
                  <c:v>0.97505301993331395</c:v>
                </c:pt>
                <c:pt idx="11207">
                  <c:v>0.99772892030019</c:v>
                </c:pt>
                <c:pt idx="11208">
                  <c:v>0.97505301993331395</c:v>
                </c:pt>
                <c:pt idx="11209">
                  <c:v>0.99810606512056599</c:v>
                </c:pt>
                <c:pt idx="11210">
                  <c:v>0.99772892030019</c:v>
                </c:pt>
                <c:pt idx="11211">
                  <c:v>0.99865964755004999</c:v>
                </c:pt>
                <c:pt idx="11212">
                  <c:v>0.99181255835294002</c:v>
                </c:pt>
                <c:pt idx="11213">
                  <c:v>0.99977590848754005</c:v>
                </c:pt>
                <c:pt idx="11214">
                  <c:v>0.98009279830975105</c:v>
                </c:pt>
                <c:pt idx="11215">
                  <c:v>0.99865964755004999</c:v>
                </c:pt>
                <c:pt idx="11216">
                  <c:v>0.99865964755004999</c:v>
                </c:pt>
                <c:pt idx="11217">
                  <c:v>0.97505301993331395</c:v>
                </c:pt>
                <c:pt idx="11218">
                  <c:v>0.98009279830975105</c:v>
                </c:pt>
                <c:pt idx="11219">
                  <c:v>0.98009279830975105</c:v>
                </c:pt>
                <c:pt idx="11220">
                  <c:v>0.99772892030019</c:v>
                </c:pt>
                <c:pt idx="11221">
                  <c:v>0.99865964755004999</c:v>
                </c:pt>
                <c:pt idx="11222">
                  <c:v>0.99865964755004999</c:v>
                </c:pt>
                <c:pt idx="11223">
                  <c:v>0.99865964755004999</c:v>
                </c:pt>
                <c:pt idx="11224">
                  <c:v>0.98009279830975105</c:v>
                </c:pt>
                <c:pt idx="11225">
                  <c:v>0.98009279830975105</c:v>
                </c:pt>
                <c:pt idx="11226">
                  <c:v>0.99810606512056599</c:v>
                </c:pt>
                <c:pt idx="11227">
                  <c:v>0.97505301993331395</c:v>
                </c:pt>
                <c:pt idx="11228">
                  <c:v>0.97505301993331395</c:v>
                </c:pt>
                <c:pt idx="11229">
                  <c:v>0.99865964755004999</c:v>
                </c:pt>
                <c:pt idx="11230">
                  <c:v>0.99977590848754005</c:v>
                </c:pt>
                <c:pt idx="11231">
                  <c:v>0.97505301993331395</c:v>
                </c:pt>
                <c:pt idx="11232">
                  <c:v>0.99865964755004999</c:v>
                </c:pt>
                <c:pt idx="11233">
                  <c:v>0.99977590848754005</c:v>
                </c:pt>
                <c:pt idx="11234">
                  <c:v>0.99977590848754005</c:v>
                </c:pt>
                <c:pt idx="11235">
                  <c:v>0.99865964755004999</c:v>
                </c:pt>
                <c:pt idx="11236">
                  <c:v>0.97505301993331395</c:v>
                </c:pt>
                <c:pt idx="11237">
                  <c:v>0.99977590848754005</c:v>
                </c:pt>
                <c:pt idx="11238">
                  <c:v>0.99810606512056599</c:v>
                </c:pt>
                <c:pt idx="11239">
                  <c:v>0.98009279830975105</c:v>
                </c:pt>
                <c:pt idx="11240">
                  <c:v>0.99810606512056599</c:v>
                </c:pt>
                <c:pt idx="11241">
                  <c:v>0.97505301993331395</c:v>
                </c:pt>
                <c:pt idx="11242">
                  <c:v>0.99865964755004999</c:v>
                </c:pt>
                <c:pt idx="11243">
                  <c:v>0.98009279830975105</c:v>
                </c:pt>
                <c:pt idx="11244">
                  <c:v>0.97505301993331395</c:v>
                </c:pt>
                <c:pt idx="11245">
                  <c:v>0.99772892030019</c:v>
                </c:pt>
                <c:pt idx="11246">
                  <c:v>0.97505301993331395</c:v>
                </c:pt>
                <c:pt idx="11247">
                  <c:v>0.98009279830975105</c:v>
                </c:pt>
                <c:pt idx="11248">
                  <c:v>0.98009279830975105</c:v>
                </c:pt>
                <c:pt idx="11249">
                  <c:v>0.99865964755004999</c:v>
                </c:pt>
                <c:pt idx="11250">
                  <c:v>0.97505301993331395</c:v>
                </c:pt>
                <c:pt idx="11251">
                  <c:v>0.98009279830975105</c:v>
                </c:pt>
                <c:pt idx="11252">
                  <c:v>0.99865964755004999</c:v>
                </c:pt>
                <c:pt idx="11253">
                  <c:v>0.98009279830975105</c:v>
                </c:pt>
                <c:pt idx="11254">
                  <c:v>0.97505301993331395</c:v>
                </c:pt>
                <c:pt idx="11255">
                  <c:v>0.99865964755004999</c:v>
                </c:pt>
                <c:pt idx="11256">
                  <c:v>0.97505301993331395</c:v>
                </c:pt>
                <c:pt idx="11257">
                  <c:v>0.98009279830975105</c:v>
                </c:pt>
                <c:pt idx="11258">
                  <c:v>0.99865964755004999</c:v>
                </c:pt>
                <c:pt idx="11259">
                  <c:v>0.99865964755004999</c:v>
                </c:pt>
                <c:pt idx="11260">
                  <c:v>0.98009279830975105</c:v>
                </c:pt>
                <c:pt idx="11261">
                  <c:v>0.99810606512056599</c:v>
                </c:pt>
                <c:pt idx="11262">
                  <c:v>0.99772892030019</c:v>
                </c:pt>
                <c:pt idx="11263">
                  <c:v>0.97505301993331395</c:v>
                </c:pt>
                <c:pt idx="11264">
                  <c:v>0.97505301993331395</c:v>
                </c:pt>
                <c:pt idx="11265">
                  <c:v>0.99865964755004999</c:v>
                </c:pt>
                <c:pt idx="11266">
                  <c:v>0.97505301993331395</c:v>
                </c:pt>
                <c:pt idx="11267">
                  <c:v>0.97505301993331395</c:v>
                </c:pt>
                <c:pt idx="11268">
                  <c:v>0.99810606512056599</c:v>
                </c:pt>
                <c:pt idx="11269">
                  <c:v>0.99865964755004999</c:v>
                </c:pt>
                <c:pt idx="11270">
                  <c:v>0.99810606512056599</c:v>
                </c:pt>
                <c:pt idx="11271">
                  <c:v>0.99810606512056599</c:v>
                </c:pt>
                <c:pt idx="11272">
                  <c:v>0.99977590848754005</c:v>
                </c:pt>
                <c:pt idx="11273">
                  <c:v>0.99810606512056599</c:v>
                </c:pt>
                <c:pt idx="11274">
                  <c:v>0.99865964755004999</c:v>
                </c:pt>
                <c:pt idx="11275">
                  <c:v>0.98009279830975105</c:v>
                </c:pt>
                <c:pt idx="11276">
                  <c:v>0.98009279830975105</c:v>
                </c:pt>
                <c:pt idx="11277">
                  <c:v>0.99810606512056599</c:v>
                </c:pt>
                <c:pt idx="11278">
                  <c:v>0.99810606512056599</c:v>
                </c:pt>
                <c:pt idx="11279">
                  <c:v>0.99772892030019</c:v>
                </c:pt>
                <c:pt idx="11280">
                  <c:v>0.99181255835294002</c:v>
                </c:pt>
                <c:pt idx="11281">
                  <c:v>0.98009279830975105</c:v>
                </c:pt>
                <c:pt idx="11282">
                  <c:v>0.99810606512056599</c:v>
                </c:pt>
                <c:pt idx="11283">
                  <c:v>0.98009279830975105</c:v>
                </c:pt>
                <c:pt idx="11284">
                  <c:v>0.99865964755004999</c:v>
                </c:pt>
                <c:pt idx="11285">
                  <c:v>0.98009279830975105</c:v>
                </c:pt>
                <c:pt idx="11286">
                  <c:v>0.99810606512056599</c:v>
                </c:pt>
                <c:pt idx="11287">
                  <c:v>0.99977590848754005</c:v>
                </c:pt>
                <c:pt idx="11288">
                  <c:v>0.99810606512056599</c:v>
                </c:pt>
                <c:pt idx="11289">
                  <c:v>0.98009279830975105</c:v>
                </c:pt>
                <c:pt idx="11290">
                  <c:v>0.99865964755004999</c:v>
                </c:pt>
                <c:pt idx="11291">
                  <c:v>0.99810606512056599</c:v>
                </c:pt>
                <c:pt idx="11292">
                  <c:v>0.98009279830975105</c:v>
                </c:pt>
                <c:pt idx="11293">
                  <c:v>0.98009279830975105</c:v>
                </c:pt>
                <c:pt idx="11294">
                  <c:v>0.99977590848754005</c:v>
                </c:pt>
                <c:pt idx="11295">
                  <c:v>0.97505301993331395</c:v>
                </c:pt>
                <c:pt idx="11296">
                  <c:v>0.99977590848754005</c:v>
                </c:pt>
                <c:pt idx="11297">
                  <c:v>0.97505301993331395</c:v>
                </c:pt>
                <c:pt idx="11298">
                  <c:v>0.98009279830975105</c:v>
                </c:pt>
                <c:pt idx="11299">
                  <c:v>0.99772892030019</c:v>
                </c:pt>
                <c:pt idx="11300">
                  <c:v>0.99865964755004999</c:v>
                </c:pt>
                <c:pt idx="11301">
                  <c:v>0.98009279830975105</c:v>
                </c:pt>
                <c:pt idx="11302">
                  <c:v>0.98009279830975105</c:v>
                </c:pt>
                <c:pt idx="11303">
                  <c:v>0.97505301993331395</c:v>
                </c:pt>
                <c:pt idx="11304">
                  <c:v>0.99977590848754005</c:v>
                </c:pt>
                <c:pt idx="11305">
                  <c:v>0.99810606512056599</c:v>
                </c:pt>
                <c:pt idx="11306">
                  <c:v>0.99865964755004999</c:v>
                </c:pt>
                <c:pt idx="11307">
                  <c:v>0.98009279830975105</c:v>
                </c:pt>
                <c:pt idx="11308">
                  <c:v>0.98009279830975105</c:v>
                </c:pt>
                <c:pt idx="11309">
                  <c:v>0.97505301993331395</c:v>
                </c:pt>
                <c:pt idx="11310">
                  <c:v>0.97505301993331395</c:v>
                </c:pt>
                <c:pt idx="11311">
                  <c:v>0.97505301993331395</c:v>
                </c:pt>
                <c:pt idx="11312">
                  <c:v>0.99865964755004999</c:v>
                </c:pt>
                <c:pt idx="11313">
                  <c:v>0.99865964755004999</c:v>
                </c:pt>
                <c:pt idx="11314">
                  <c:v>0.99865964755004999</c:v>
                </c:pt>
                <c:pt idx="11315">
                  <c:v>0.97505301993331395</c:v>
                </c:pt>
                <c:pt idx="11316">
                  <c:v>0.99810606512056599</c:v>
                </c:pt>
                <c:pt idx="11317">
                  <c:v>0.99810606512056599</c:v>
                </c:pt>
                <c:pt idx="11318">
                  <c:v>0.98009279830975105</c:v>
                </c:pt>
                <c:pt idx="11319">
                  <c:v>0.99865964755004999</c:v>
                </c:pt>
                <c:pt idx="11320">
                  <c:v>0.99181255835294002</c:v>
                </c:pt>
                <c:pt idx="11321">
                  <c:v>0.98009279830975105</c:v>
                </c:pt>
                <c:pt idx="11322">
                  <c:v>0.98009279830975105</c:v>
                </c:pt>
                <c:pt idx="11323">
                  <c:v>0.98009279830975105</c:v>
                </c:pt>
                <c:pt idx="11324">
                  <c:v>0.97505301993331395</c:v>
                </c:pt>
                <c:pt idx="11325">
                  <c:v>0.99810606512056599</c:v>
                </c:pt>
                <c:pt idx="11326">
                  <c:v>0.97505301993331395</c:v>
                </c:pt>
                <c:pt idx="11327">
                  <c:v>0.98009279830975105</c:v>
                </c:pt>
                <c:pt idx="11328">
                  <c:v>0.98009279830975105</c:v>
                </c:pt>
                <c:pt idx="11329">
                  <c:v>0.98009279830975105</c:v>
                </c:pt>
                <c:pt idx="11330">
                  <c:v>0.98009279830975105</c:v>
                </c:pt>
                <c:pt idx="11331">
                  <c:v>0.99810606512056599</c:v>
                </c:pt>
                <c:pt idx="11332">
                  <c:v>0.99810606512056599</c:v>
                </c:pt>
                <c:pt idx="11333">
                  <c:v>0.99865964755004999</c:v>
                </c:pt>
                <c:pt idx="11334">
                  <c:v>0.99810606512056599</c:v>
                </c:pt>
                <c:pt idx="11335">
                  <c:v>0.97505301993331395</c:v>
                </c:pt>
                <c:pt idx="11336">
                  <c:v>0.98009279830975105</c:v>
                </c:pt>
                <c:pt idx="11337">
                  <c:v>0.99977590848754005</c:v>
                </c:pt>
                <c:pt idx="11338">
                  <c:v>0.98009279830975105</c:v>
                </c:pt>
                <c:pt idx="11339">
                  <c:v>0.97505301993331395</c:v>
                </c:pt>
                <c:pt idx="11340">
                  <c:v>0.99772892030019</c:v>
                </c:pt>
                <c:pt idx="11341">
                  <c:v>0.99977590848754005</c:v>
                </c:pt>
                <c:pt idx="11342">
                  <c:v>0.97505301993331395</c:v>
                </c:pt>
                <c:pt idx="11343">
                  <c:v>0.99865964755004999</c:v>
                </c:pt>
                <c:pt idx="11344">
                  <c:v>0.97505301993331395</c:v>
                </c:pt>
                <c:pt idx="11345">
                  <c:v>0.99772892030019</c:v>
                </c:pt>
                <c:pt idx="11346">
                  <c:v>0.99977590848754005</c:v>
                </c:pt>
                <c:pt idx="11347">
                  <c:v>0.98009279830975105</c:v>
                </c:pt>
                <c:pt idx="11348">
                  <c:v>0.99810606512056599</c:v>
                </c:pt>
                <c:pt idx="11349">
                  <c:v>0.98009279830975105</c:v>
                </c:pt>
                <c:pt idx="11350">
                  <c:v>0.99977590848754005</c:v>
                </c:pt>
                <c:pt idx="11351">
                  <c:v>0.99772892030019</c:v>
                </c:pt>
                <c:pt idx="11352">
                  <c:v>0.99810606512056599</c:v>
                </c:pt>
                <c:pt idx="11353">
                  <c:v>0.97505301993331395</c:v>
                </c:pt>
                <c:pt idx="11354">
                  <c:v>0.98009279830975105</c:v>
                </c:pt>
                <c:pt idx="11355">
                  <c:v>0.98009279830975105</c:v>
                </c:pt>
                <c:pt idx="11356">
                  <c:v>0.98009279830975105</c:v>
                </c:pt>
                <c:pt idx="11357">
                  <c:v>0.97505301993331395</c:v>
                </c:pt>
                <c:pt idx="11358">
                  <c:v>0.97505301993331395</c:v>
                </c:pt>
                <c:pt idx="11359">
                  <c:v>0.97505301993331395</c:v>
                </c:pt>
                <c:pt idx="11360">
                  <c:v>0.98009279830975105</c:v>
                </c:pt>
                <c:pt idx="11361">
                  <c:v>0.99181255835294002</c:v>
                </c:pt>
                <c:pt idx="11362">
                  <c:v>0.98009279830975105</c:v>
                </c:pt>
                <c:pt idx="11363">
                  <c:v>0.99810606512056599</c:v>
                </c:pt>
                <c:pt idx="11364">
                  <c:v>0.99865964755004999</c:v>
                </c:pt>
                <c:pt idx="11365">
                  <c:v>0.99865964755004999</c:v>
                </c:pt>
                <c:pt idx="11366">
                  <c:v>0.99977590848754005</c:v>
                </c:pt>
                <c:pt idx="11367">
                  <c:v>0.99810606512056599</c:v>
                </c:pt>
                <c:pt idx="11368">
                  <c:v>0.99865964755004999</c:v>
                </c:pt>
                <c:pt idx="11369">
                  <c:v>0.98009279830975105</c:v>
                </c:pt>
                <c:pt idx="11370">
                  <c:v>0.98009279830975105</c:v>
                </c:pt>
                <c:pt idx="11371">
                  <c:v>0.99865964755004999</c:v>
                </c:pt>
                <c:pt idx="11372">
                  <c:v>0.98009279830975105</c:v>
                </c:pt>
                <c:pt idx="11373">
                  <c:v>0.99865964755004999</c:v>
                </c:pt>
                <c:pt idx="11374">
                  <c:v>0.99865964755004999</c:v>
                </c:pt>
                <c:pt idx="11375">
                  <c:v>0.97505301993331395</c:v>
                </c:pt>
                <c:pt idx="11376">
                  <c:v>0.99865964755004999</c:v>
                </c:pt>
                <c:pt idx="11377">
                  <c:v>0.97505301993331395</c:v>
                </c:pt>
                <c:pt idx="11378">
                  <c:v>0.99865964755004999</c:v>
                </c:pt>
                <c:pt idx="11379">
                  <c:v>0.99810606512056599</c:v>
                </c:pt>
                <c:pt idx="11380">
                  <c:v>0.99865964755004999</c:v>
                </c:pt>
                <c:pt idx="11381">
                  <c:v>0.99865964755004999</c:v>
                </c:pt>
                <c:pt idx="11382">
                  <c:v>0.98009279830975105</c:v>
                </c:pt>
                <c:pt idx="11383">
                  <c:v>0.99810606512056599</c:v>
                </c:pt>
                <c:pt idx="11384">
                  <c:v>0.99772892030019</c:v>
                </c:pt>
                <c:pt idx="11385">
                  <c:v>0.97505301993331395</c:v>
                </c:pt>
                <c:pt idx="11386">
                  <c:v>0.99977590848754005</c:v>
                </c:pt>
                <c:pt idx="11387">
                  <c:v>0.99977590848754005</c:v>
                </c:pt>
                <c:pt idx="11388">
                  <c:v>0.99865964755004999</c:v>
                </c:pt>
                <c:pt idx="11389">
                  <c:v>0.99810606512056599</c:v>
                </c:pt>
                <c:pt idx="11390">
                  <c:v>0.99865964755004999</c:v>
                </c:pt>
                <c:pt idx="11391">
                  <c:v>0.99865964755004999</c:v>
                </c:pt>
                <c:pt idx="11392">
                  <c:v>0.99810606512056599</c:v>
                </c:pt>
                <c:pt idx="11393">
                  <c:v>0.99865964755004999</c:v>
                </c:pt>
                <c:pt idx="11394">
                  <c:v>0.98009279830975105</c:v>
                </c:pt>
                <c:pt idx="11395">
                  <c:v>0.98009279830975105</c:v>
                </c:pt>
                <c:pt idx="11396">
                  <c:v>0.99865964755004999</c:v>
                </c:pt>
                <c:pt idx="11397">
                  <c:v>0.97505301993331395</c:v>
                </c:pt>
                <c:pt idx="11398">
                  <c:v>0.99810606512056599</c:v>
                </c:pt>
                <c:pt idx="11399">
                  <c:v>0.99865964755004999</c:v>
                </c:pt>
                <c:pt idx="11400">
                  <c:v>0.97505301993331395</c:v>
                </c:pt>
                <c:pt idx="11401">
                  <c:v>0.97505301993331395</c:v>
                </c:pt>
                <c:pt idx="11402">
                  <c:v>0.99865964755004999</c:v>
                </c:pt>
                <c:pt idx="11403">
                  <c:v>0.97505301993331395</c:v>
                </c:pt>
                <c:pt idx="11404">
                  <c:v>0.97505301993331395</c:v>
                </c:pt>
                <c:pt idx="11405">
                  <c:v>0.99865964755004999</c:v>
                </c:pt>
                <c:pt idx="11406">
                  <c:v>0.99772892030019</c:v>
                </c:pt>
                <c:pt idx="11407">
                  <c:v>0.99810606512056599</c:v>
                </c:pt>
                <c:pt idx="11408">
                  <c:v>0.97505301993331395</c:v>
                </c:pt>
                <c:pt idx="11409">
                  <c:v>0.99810606512056599</c:v>
                </c:pt>
                <c:pt idx="11410">
                  <c:v>0.99810606512056599</c:v>
                </c:pt>
                <c:pt idx="11411">
                  <c:v>0.99810606512056599</c:v>
                </c:pt>
                <c:pt idx="11412">
                  <c:v>0.99810606512056599</c:v>
                </c:pt>
                <c:pt idx="11413">
                  <c:v>0.99865964755004999</c:v>
                </c:pt>
                <c:pt idx="11414">
                  <c:v>0.99865964755004999</c:v>
                </c:pt>
                <c:pt idx="11415">
                  <c:v>0.99181255835294002</c:v>
                </c:pt>
                <c:pt idx="11416">
                  <c:v>0.99865964755004999</c:v>
                </c:pt>
                <c:pt idx="11417">
                  <c:v>0.99865964755004999</c:v>
                </c:pt>
                <c:pt idx="11418">
                  <c:v>0.99810606512056599</c:v>
                </c:pt>
                <c:pt idx="11419">
                  <c:v>0.98009279830975105</c:v>
                </c:pt>
                <c:pt idx="11420">
                  <c:v>0.99810606512056599</c:v>
                </c:pt>
                <c:pt idx="11421">
                  <c:v>0.97505301993331395</c:v>
                </c:pt>
                <c:pt idx="11422">
                  <c:v>0.99181255835294002</c:v>
                </c:pt>
                <c:pt idx="11423">
                  <c:v>0.99865964755004999</c:v>
                </c:pt>
                <c:pt idx="11424">
                  <c:v>0.97505301993331395</c:v>
                </c:pt>
                <c:pt idx="11425">
                  <c:v>0.98009279830975105</c:v>
                </c:pt>
                <c:pt idx="11426">
                  <c:v>0.98009279830975105</c:v>
                </c:pt>
                <c:pt idx="11427">
                  <c:v>0.98009279830975105</c:v>
                </c:pt>
                <c:pt idx="11428">
                  <c:v>0.99810606512056599</c:v>
                </c:pt>
                <c:pt idx="11429">
                  <c:v>0.99810606512056599</c:v>
                </c:pt>
                <c:pt idx="11430">
                  <c:v>0.99181255835294002</c:v>
                </c:pt>
                <c:pt idx="11431">
                  <c:v>0.97505301993331395</c:v>
                </c:pt>
                <c:pt idx="11432">
                  <c:v>0.99865964755004999</c:v>
                </c:pt>
                <c:pt idx="11433">
                  <c:v>0.98009279830975105</c:v>
                </c:pt>
                <c:pt idx="11434">
                  <c:v>0.99865964755004999</c:v>
                </c:pt>
                <c:pt idx="11435">
                  <c:v>0.99865964755004999</c:v>
                </c:pt>
                <c:pt idx="11436">
                  <c:v>0.99865964755004999</c:v>
                </c:pt>
                <c:pt idx="11437">
                  <c:v>0.99810606512056599</c:v>
                </c:pt>
                <c:pt idx="11438">
                  <c:v>0.99865964755004999</c:v>
                </c:pt>
                <c:pt idx="11439">
                  <c:v>0.98009279830975105</c:v>
                </c:pt>
                <c:pt idx="11440">
                  <c:v>0.99810606512056599</c:v>
                </c:pt>
                <c:pt idx="11441">
                  <c:v>0.98009279830975105</c:v>
                </c:pt>
                <c:pt idx="11442">
                  <c:v>0.98009279830975105</c:v>
                </c:pt>
                <c:pt idx="11443">
                  <c:v>0.98009279830975105</c:v>
                </c:pt>
                <c:pt idx="11444">
                  <c:v>0.99865964755004999</c:v>
                </c:pt>
                <c:pt idx="11445">
                  <c:v>0.97505301993331395</c:v>
                </c:pt>
                <c:pt idx="11446">
                  <c:v>0.98009279830975105</c:v>
                </c:pt>
                <c:pt idx="11447">
                  <c:v>0.97505301993331395</c:v>
                </c:pt>
                <c:pt idx="11448">
                  <c:v>0.98009279830975105</c:v>
                </c:pt>
                <c:pt idx="11449">
                  <c:v>0.97505301993331395</c:v>
                </c:pt>
                <c:pt idx="11450">
                  <c:v>0.99865964755004999</c:v>
                </c:pt>
                <c:pt idx="11451">
                  <c:v>0.97505301993331395</c:v>
                </c:pt>
                <c:pt idx="11452">
                  <c:v>0.99810606512056599</c:v>
                </c:pt>
                <c:pt idx="11453">
                  <c:v>0.97505301993331395</c:v>
                </c:pt>
                <c:pt idx="11454">
                  <c:v>0.97505301993331395</c:v>
                </c:pt>
                <c:pt idx="11455">
                  <c:v>0.99977590848754005</c:v>
                </c:pt>
                <c:pt idx="11456">
                  <c:v>0.99865964755004999</c:v>
                </c:pt>
                <c:pt idx="11457">
                  <c:v>0.98009279830975105</c:v>
                </c:pt>
                <c:pt idx="11458">
                  <c:v>0.99865964755004999</c:v>
                </c:pt>
                <c:pt idx="11459">
                  <c:v>0.99865964755004999</c:v>
                </c:pt>
                <c:pt idx="11460">
                  <c:v>0.98009279830975105</c:v>
                </c:pt>
                <c:pt idx="11461">
                  <c:v>0.98009279830975105</c:v>
                </c:pt>
                <c:pt idx="11462">
                  <c:v>0.99772892030019</c:v>
                </c:pt>
                <c:pt idx="11463">
                  <c:v>0.99810606512056599</c:v>
                </c:pt>
                <c:pt idx="11464">
                  <c:v>0.99810606512056599</c:v>
                </c:pt>
                <c:pt idx="11465">
                  <c:v>0.98009279830975105</c:v>
                </c:pt>
                <c:pt idx="11466">
                  <c:v>0.99810606512056599</c:v>
                </c:pt>
                <c:pt idx="11467">
                  <c:v>0.99865964755004999</c:v>
                </c:pt>
                <c:pt idx="11468">
                  <c:v>0.99865964755004999</c:v>
                </c:pt>
                <c:pt idx="11469">
                  <c:v>0.99977590848754005</c:v>
                </c:pt>
                <c:pt idx="11470">
                  <c:v>0.99865964755004999</c:v>
                </c:pt>
                <c:pt idx="11471">
                  <c:v>0.98009279830975105</c:v>
                </c:pt>
                <c:pt idx="11472">
                  <c:v>0.99810606512056599</c:v>
                </c:pt>
                <c:pt idx="11473">
                  <c:v>0.99865964755004999</c:v>
                </c:pt>
                <c:pt idx="11474">
                  <c:v>0.99810606512056599</c:v>
                </c:pt>
                <c:pt idx="11475">
                  <c:v>0.98009279830975105</c:v>
                </c:pt>
                <c:pt idx="11476">
                  <c:v>0.99865964755004999</c:v>
                </c:pt>
                <c:pt idx="11477">
                  <c:v>0.97505301993331395</c:v>
                </c:pt>
                <c:pt idx="11478">
                  <c:v>0.98009279830975105</c:v>
                </c:pt>
                <c:pt idx="11479">
                  <c:v>0.98009279830975105</c:v>
                </c:pt>
                <c:pt idx="11480">
                  <c:v>0.98009279830975105</c:v>
                </c:pt>
                <c:pt idx="11481">
                  <c:v>0.99865964755004999</c:v>
                </c:pt>
                <c:pt idx="11482">
                  <c:v>0.97505301993331395</c:v>
                </c:pt>
                <c:pt idx="11483">
                  <c:v>0.99865964755004999</c:v>
                </c:pt>
                <c:pt idx="11484">
                  <c:v>0.99977590848754005</c:v>
                </c:pt>
                <c:pt idx="11485">
                  <c:v>0.97505301993331395</c:v>
                </c:pt>
                <c:pt idx="11486">
                  <c:v>0.99810606512056599</c:v>
                </c:pt>
                <c:pt idx="11487">
                  <c:v>0.98009279830975105</c:v>
                </c:pt>
                <c:pt idx="11488">
                  <c:v>0.99865964755004999</c:v>
                </c:pt>
                <c:pt idx="11489">
                  <c:v>0.99810606512056599</c:v>
                </c:pt>
                <c:pt idx="11490">
                  <c:v>0.97505301993331395</c:v>
                </c:pt>
                <c:pt idx="11491">
                  <c:v>0.98009279830975105</c:v>
                </c:pt>
                <c:pt idx="11492">
                  <c:v>0.99977590848754005</c:v>
                </c:pt>
                <c:pt idx="11493">
                  <c:v>0.98009279830975105</c:v>
                </c:pt>
                <c:pt idx="11494">
                  <c:v>0.99865964755004999</c:v>
                </c:pt>
                <c:pt idx="11495">
                  <c:v>0.99865964755004999</c:v>
                </c:pt>
                <c:pt idx="11496">
                  <c:v>0.98009279830975105</c:v>
                </c:pt>
                <c:pt idx="11497">
                  <c:v>0.99810606512056599</c:v>
                </c:pt>
                <c:pt idx="11498">
                  <c:v>0.99977590848754005</c:v>
                </c:pt>
                <c:pt idx="11499">
                  <c:v>0.99810606512056599</c:v>
                </c:pt>
                <c:pt idx="11500">
                  <c:v>0.99865964755004999</c:v>
                </c:pt>
                <c:pt idx="11501">
                  <c:v>0.99865964755004999</c:v>
                </c:pt>
                <c:pt idx="11502">
                  <c:v>0.99865964755004999</c:v>
                </c:pt>
                <c:pt idx="11503">
                  <c:v>0.97505301993331395</c:v>
                </c:pt>
                <c:pt idx="11504">
                  <c:v>0.97505301993331395</c:v>
                </c:pt>
                <c:pt idx="11505">
                  <c:v>0.99977590848754005</c:v>
                </c:pt>
                <c:pt idx="11506">
                  <c:v>0.99810606512056599</c:v>
                </c:pt>
                <c:pt idx="11507">
                  <c:v>0.98009279830975105</c:v>
                </c:pt>
                <c:pt idx="11508">
                  <c:v>0.99810606512056599</c:v>
                </c:pt>
                <c:pt idx="11509">
                  <c:v>0.99810606512056599</c:v>
                </c:pt>
                <c:pt idx="11510">
                  <c:v>0.99865964755004999</c:v>
                </c:pt>
                <c:pt idx="11511">
                  <c:v>0.98009279830975105</c:v>
                </c:pt>
                <c:pt idx="11512">
                  <c:v>0.99865964755004999</c:v>
                </c:pt>
                <c:pt idx="11513">
                  <c:v>0.98009279830975105</c:v>
                </c:pt>
                <c:pt idx="11514">
                  <c:v>0.99810606512056599</c:v>
                </c:pt>
                <c:pt idx="11515">
                  <c:v>0.99810606512056599</c:v>
                </c:pt>
                <c:pt idx="11516">
                  <c:v>0.99865964755004999</c:v>
                </c:pt>
                <c:pt idx="11517">
                  <c:v>0.97505301993331395</c:v>
                </c:pt>
                <c:pt idx="11518">
                  <c:v>0.99810606512056599</c:v>
                </c:pt>
                <c:pt idx="11519">
                  <c:v>0.98009279830975105</c:v>
                </c:pt>
                <c:pt idx="11520">
                  <c:v>0.99772892030019</c:v>
                </c:pt>
                <c:pt idx="11521">
                  <c:v>0.99977590848754005</c:v>
                </c:pt>
                <c:pt idx="11522">
                  <c:v>0.97505301993331395</c:v>
                </c:pt>
                <c:pt idx="11523">
                  <c:v>0.97505301993331395</c:v>
                </c:pt>
                <c:pt idx="11524">
                  <c:v>0.99810606512056599</c:v>
                </c:pt>
                <c:pt idx="11525">
                  <c:v>0.98009279830975105</c:v>
                </c:pt>
                <c:pt idx="11526">
                  <c:v>0.98009279830975105</c:v>
                </c:pt>
                <c:pt idx="11527">
                  <c:v>0.98009279830975105</c:v>
                </c:pt>
                <c:pt idx="11528">
                  <c:v>0.97505301993331395</c:v>
                </c:pt>
                <c:pt idx="11529">
                  <c:v>0.99977590848754005</c:v>
                </c:pt>
                <c:pt idx="11530">
                  <c:v>0.98009279830975105</c:v>
                </c:pt>
                <c:pt idx="11531">
                  <c:v>0.99977590848754005</c:v>
                </c:pt>
                <c:pt idx="11532">
                  <c:v>0.99865964755004999</c:v>
                </c:pt>
                <c:pt idx="11533">
                  <c:v>0.99865964755004999</c:v>
                </c:pt>
                <c:pt idx="11534">
                  <c:v>0.98009279830975105</c:v>
                </c:pt>
                <c:pt idx="11535">
                  <c:v>0.99865964755004999</c:v>
                </c:pt>
                <c:pt idx="11536">
                  <c:v>0.99977590848754005</c:v>
                </c:pt>
                <c:pt idx="11537">
                  <c:v>0.98009279830975105</c:v>
                </c:pt>
                <c:pt idx="11538">
                  <c:v>0.99977590848754005</c:v>
                </c:pt>
                <c:pt idx="11539">
                  <c:v>0.99810606512056599</c:v>
                </c:pt>
                <c:pt idx="11540">
                  <c:v>0.99810606512056599</c:v>
                </c:pt>
                <c:pt idx="11541">
                  <c:v>0.97505301993331395</c:v>
                </c:pt>
                <c:pt idx="11542">
                  <c:v>0.99810606512056599</c:v>
                </c:pt>
                <c:pt idx="11543">
                  <c:v>0.98009279830975105</c:v>
                </c:pt>
                <c:pt idx="11544">
                  <c:v>0.99977590848754005</c:v>
                </c:pt>
                <c:pt idx="11545">
                  <c:v>0.97505301993331395</c:v>
                </c:pt>
                <c:pt idx="11546">
                  <c:v>0.97505301993331395</c:v>
                </c:pt>
                <c:pt idx="11547">
                  <c:v>0.97505301993331395</c:v>
                </c:pt>
                <c:pt idx="11548">
                  <c:v>0.99865964755004999</c:v>
                </c:pt>
                <c:pt idx="11549">
                  <c:v>0.99810606512056599</c:v>
                </c:pt>
                <c:pt idx="11550">
                  <c:v>0.97505301993331395</c:v>
                </c:pt>
                <c:pt idx="11551">
                  <c:v>0.99810606512056599</c:v>
                </c:pt>
                <c:pt idx="11552">
                  <c:v>0.99810606512056599</c:v>
                </c:pt>
                <c:pt idx="11553">
                  <c:v>0.99810606512056599</c:v>
                </c:pt>
                <c:pt idx="11554">
                  <c:v>0.99810606512056599</c:v>
                </c:pt>
                <c:pt idx="11555">
                  <c:v>0.98009279830975105</c:v>
                </c:pt>
                <c:pt idx="11556">
                  <c:v>0.99865964755004999</c:v>
                </c:pt>
                <c:pt idx="11557">
                  <c:v>0.99977590848754005</c:v>
                </c:pt>
                <c:pt idx="11558">
                  <c:v>0.98009279830975105</c:v>
                </c:pt>
                <c:pt idx="11559">
                  <c:v>0.99810606512056599</c:v>
                </c:pt>
                <c:pt idx="11560">
                  <c:v>0.98009279830975105</c:v>
                </c:pt>
                <c:pt idx="11561">
                  <c:v>0.98009279830975105</c:v>
                </c:pt>
                <c:pt idx="11562">
                  <c:v>0.99865964755004999</c:v>
                </c:pt>
                <c:pt idx="11563">
                  <c:v>0.99810606512056599</c:v>
                </c:pt>
                <c:pt idx="11564">
                  <c:v>0.99810606512056599</c:v>
                </c:pt>
                <c:pt idx="11565">
                  <c:v>0.99977590848754005</c:v>
                </c:pt>
                <c:pt idx="11566">
                  <c:v>0.97505301993331395</c:v>
                </c:pt>
                <c:pt idx="11567">
                  <c:v>0.99865964755004999</c:v>
                </c:pt>
                <c:pt idx="11568">
                  <c:v>0.99865964755004999</c:v>
                </c:pt>
                <c:pt idx="11569">
                  <c:v>0.98009279830975105</c:v>
                </c:pt>
                <c:pt idx="11570">
                  <c:v>0.99810606512056599</c:v>
                </c:pt>
                <c:pt idx="11571">
                  <c:v>0.99810606512056599</c:v>
                </c:pt>
                <c:pt idx="11572">
                  <c:v>0.99810606512056599</c:v>
                </c:pt>
                <c:pt idx="11573">
                  <c:v>0.99865964755004999</c:v>
                </c:pt>
                <c:pt idx="11574">
                  <c:v>0.98009279830975105</c:v>
                </c:pt>
                <c:pt idx="11575">
                  <c:v>0.98009279830975105</c:v>
                </c:pt>
                <c:pt idx="11576">
                  <c:v>0.99865964755004999</c:v>
                </c:pt>
                <c:pt idx="11577">
                  <c:v>0.98009279830975105</c:v>
                </c:pt>
                <c:pt idx="11578">
                  <c:v>0.98009279830975105</c:v>
                </c:pt>
                <c:pt idx="11579">
                  <c:v>0.99810606512056599</c:v>
                </c:pt>
                <c:pt idx="11580">
                  <c:v>0.99810606512056599</c:v>
                </c:pt>
                <c:pt idx="11581">
                  <c:v>0.99810606512056599</c:v>
                </c:pt>
                <c:pt idx="11582">
                  <c:v>0.99865964755004999</c:v>
                </c:pt>
                <c:pt idx="11583">
                  <c:v>0.99865964755004999</c:v>
                </c:pt>
                <c:pt idx="11584">
                  <c:v>0.99810606512056599</c:v>
                </c:pt>
                <c:pt idx="11585">
                  <c:v>0.99865964755004999</c:v>
                </c:pt>
                <c:pt idx="11586">
                  <c:v>0.97505301993331395</c:v>
                </c:pt>
                <c:pt idx="11587">
                  <c:v>0.98009279830975105</c:v>
                </c:pt>
                <c:pt idx="11588">
                  <c:v>0.99977590848754005</c:v>
                </c:pt>
                <c:pt idx="11589">
                  <c:v>0.99977590848754005</c:v>
                </c:pt>
                <c:pt idx="11590">
                  <c:v>0.99977590848754005</c:v>
                </c:pt>
                <c:pt idx="11591">
                  <c:v>0.99865964755004999</c:v>
                </c:pt>
                <c:pt idx="11592">
                  <c:v>0.98009279830975105</c:v>
                </c:pt>
                <c:pt idx="11593">
                  <c:v>0.99865964755004999</c:v>
                </c:pt>
                <c:pt idx="11594">
                  <c:v>0.99977590848754005</c:v>
                </c:pt>
                <c:pt idx="11595">
                  <c:v>0.98009279830975105</c:v>
                </c:pt>
                <c:pt idx="11596">
                  <c:v>0.99810606512056599</c:v>
                </c:pt>
                <c:pt idx="11597">
                  <c:v>0.98009279830975105</c:v>
                </c:pt>
                <c:pt idx="11598">
                  <c:v>0.97505301993331395</c:v>
                </c:pt>
                <c:pt idx="11599">
                  <c:v>0.99810606512056599</c:v>
                </c:pt>
                <c:pt idx="11600">
                  <c:v>0.97505301993331395</c:v>
                </c:pt>
                <c:pt idx="11601">
                  <c:v>0.98009279830975105</c:v>
                </c:pt>
                <c:pt idx="11602">
                  <c:v>0.99865964755004999</c:v>
                </c:pt>
                <c:pt idx="11603">
                  <c:v>0.99810606512056599</c:v>
                </c:pt>
                <c:pt idx="11604">
                  <c:v>0.98009279830975105</c:v>
                </c:pt>
                <c:pt idx="11605">
                  <c:v>0.99977590848754005</c:v>
                </c:pt>
                <c:pt idx="11606">
                  <c:v>0.99977590848754005</c:v>
                </c:pt>
                <c:pt idx="11607">
                  <c:v>0.98009279830975105</c:v>
                </c:pt>
                <c:pt idx="11608">
                  <c:v>0.99977590848754005</c:v>
                </c:pt>
                <c:pt idx="11609">
                  <c:v>0.99977590848754005</c:v>
                </c:pt>
                <c:pt idx="11610">
                  <c:v>0.97505301993331395</c:v>
                </c:pt>
                <c:pt idx="11611">
                  <c:v>0.99977590848754005</c:v>
                </c:pt>
                <c:pt idx="11612">
                  <c:v>0.99810606512056599</c:v>
                </c:pt>
                <c:pt idx="11613">
                  <c:v>0.98009279830975105</c:v>
                </c:pt>
                <c:pt idx="11614">
                  <c:v>0.98009279830975105</c:v>
                </c:pt>
                <c:pt idx="11615">
                  <c:v>0.99865964755004999</c:v>
                </c:pt>
                <c:pt idx="11616">
                  <c:v>0.99810606512056599</c:v>
                </c:pt>
                <c:pt idx="11617">
                  <c:v>0.99977590848754005</c:v>
                </c:pt>
                <c:pt idx="11618">
                  <c:v>0.99865964755004999</c:v>
                </c:pt>
                <c:pt idx="11619">
                  <c:v>0.99865964755004999</c:v>
                </c:pt>
                <c:pt idx="11620">
                  <c:v>0.98009279830975105</c:v>
                </c:pt>
                <c:pt idx="11621">
                  <c:v>0.99865964755004999</c:v>
                </c:pt>
                <c:pt idx="11622">
                  <c:v>0.97505301993331395</c:v>
                </c:pt>
                <c:pt idx="11623">
                  <c:v>0.99810606512056599</c:v>
                </c:pt>
                <c:pt idx="11624">
                  <c:v>0.99810606512056599</c:v>
                </c:pt>
                <c:pt idx="11625">
                  <c:v>0.99865964755004999</c:v>
                </c:pt>
                <c:pt idx="11626">
                  <c:v>0.98009279830975105</c:v>
                </c:pt>
                <c:pt idx="11627">
                  <c:v>0.97505301993331395</c:v>
                </c:pt>
                <c:pt idx="11628">
                  <c:v>0.99810606512056599</c:v>
                </c:pt>
                <c:pt idx="11629">
                  <c:v>0.99865964755004999</c:v>
                </c:pt>
                <c:pt idx="11630">
                  <c:v>0.99810606512056599</c:v>
                </c:pt>
                <c:pt idx="11631">
                  <c:v>0.99181255835294002</c:v>
                </c:pt>
                <c:pt idx="11632">
                  <c:v>0.99865964755004999</c:v>
                </c:pt>
                <c:pt idx="11633">
                  <c:v>0.99810606512056599</c:v>
                </c:pt>
                <c:pt idx="11634">
                  <c:v>0.99865964755004999</c:v>
                </c:pt>
                <c:pt idx="11635">
                  <c:v>0.99772892030019</c:v>
                </c:pt>
                <c:pt idx="11636">
                  <c:v>0.99810606512056599</c:v>
                </c:pt>
                <c:pt idx="11637">
                  <c:v>0.98009279830975105</c:v>
                </c:pt>
                <c:pt idx="11638">
                  <c:v>0.99865964755004999</c:v>
                </c:pt>
                <c:pt idx="11639">
                  <c:v>0.99865964755004999</c:v>
                </c:pt>
                <c:pt idx="11640">
                  <c:v>0.98009279830975105</c:v>
                </c:pt>
                <c:pt idx="11641">
                  <c:v>0.99865964755004999</c:v>
                </c:pt>
                <c:pt idx="11642">
                  <c:v>0.98009279830975105</c:v>
                </c:pt>
                <c:pt idx="11643">
                  <c:v>0.97505301993331395</c:v>
                </c:pt>
                <c:pt idx="11644">
                  <c:v>0.99810606512056599</c:v>
                </c:pt>
                <c:pt idx="11645">
                  <c:v>0.99865964755004999</c:v>
                </c:pt>
                <c:pt idx="11646">
                  <c:v>0.97505301993331395</c:v>
                </c:pt>
                <c:pt idx="11647">
                  <c:v>0.98009279830975105</c:v>
                </c:pt>
                <c:pt idx="11648">
                  <c:v>0.99865964755004999</c:v>
                </c:pt>
                <c:pt idx="11649">
                  <c:v>0.99865964755004999</c:v>
                </c:pt>
                <c:pt idx="11650">
                  <c:v>0.99865964755004999</c:v>
                </c:pt>
                <c:pt idx="11651">
                  <c:v>0.98009279830975105</c:v>
                </c:pt>
                <c:pt idx="11652">
                  <c:v>0.99865964755004999</c:v>
                </c:pt>
                <c:pt idx="11653">
                  <c:v>0.99810606512056599</c:v>
                </c:pt>
                <c:pt idx="11654">
                  <c:v>0.99977590848754005</c:v>
                </c:pt>
                <c:pt idx="11655">
                  <c:v>0.99181255835294002</c:v>
                </c:pt>
                <c:pt idx="11656">
                  <c:v>0.99977590848754005</c:v>
                </c:pt>
                <c:pt idx="11657">
                  <c:v>0.99865964755004999</c:v>
                </c:pt>
                <c:pt idx="11658">
                  <c:v>0.98009279830975105</c:v>
                </c:pt>
                <c:pt idx="11659">
                  <c:v>0.99810606512056599</c:v>
                </c:pt>
                <c:pt idx="11660">
                  <c:v>0.97505301993331395</c:v>
                </c:pt>
                <c:pt idx="11661">
                  <c:v>0.99810606512056599</c:v>
                </c:pt>
                <c:pt idx="11662">
                  <c:v>0.98009279830975105</c:v>
                </c:pt>
                <c:pt idx="11663">
                  <c:v>0.98009279830975105</c:v>
                </c:pt>
                <c:pt idx="11664">
                  <c:v>0.98009279830975105</c:v>
                </c:pt>
                <c:pt idx="11665">
                  <c:v>0.99865964755004999</c:v>
                </c:pt>
                <c:pt idx="11666">
                  <c:v>0.99810606512056599</c:v>
                </c:pt>
                <c:pt idx="11667">
                  <c:v>0.97505301993331395</c:v>
                </c:pt>
                <c:pt idx="11668">
                  <c:v>0.99865964755004999</c:v>
                </c:pt>
                <c:pt idx="11669">
                  <c:v>0.98009279830975105</c:v>
                </c:pt>
                <c:pt idx="11670">
                  <c:v>0.99181255835294002</c:v>
                </c:pt>
                <c:pt idx="11671">
                  <c:v>0.97505301993331395</c:v>
                </c:pt>
                <c:pt idx="11672">
                  <c:v>0.99181255835294002</c:v>
                </c:pt>
                <c:pt idx="11673">
                  <c:v>0.99865964755004999</c:v>
                </c:pt>
                <c:pt idx="11674">
                  <c:v>0.98009279830975105</c:v>
                </c:pt>
                <c:pt idx="11675">
                  <c:v>0.99865964755004999</c:v>
                </c:pt>
                <c:pt idx="11676">
                  <c:v>0.97505301993331395</c:v>
                </c:pt>
                <c:pt idx="11677">
                  <c:v>0.98009279830975105</c:v>
                </c:pt>
                <c:pt idx="11678">
                  <c:v>0.98009279830975105</c:v>
                </c:pt>
                <c:pt idx="11679">
                  <c:v>0.99977590848754005</c:v>
                </c:pt>
                <c:pt idx="11680">
                  <c:v>0.99810606512056599</c:v>
                </c:pt>
                <c:pt idx="11681">
                  <c:v>0.99865964755004999</c:v>
                </c:pt>
                <c:pt idx="11682">
                  <c:v>0.98009279830975105</c:v>
                </c:pt>
                <c:pt idx="11683">
                  <c:v>0.99865964755004999</c:v>
                </c:pt>
                <c:pt idx="11684">
                  <c:v>0.99772892030019</c:v>
                </c:pt>
                <c:pt idx="11685">
                  <c:v>0.99772892030019</c:v>
                </c:pt>
                <c:pt idx="11686">
                  <c:v>0.99977590848754005</c:v>
                </c:pt>
                <c:pt idx="11687">
                  <c:v>0.99810606512056599</c:v>
                </c:pt>
                <c:pt idx="11688">
                  <c:v>0.99810606512056599</c:v>
                </c:pt>
                <c:pt idx="11689">
                  <c:v>0.99865964755004999</c:v>
                </c:pt>
                <c:pt idx="11690">
                  <c:v>0.99865964755004999</c:v>
                </c:pt>
                <c:pt idx="11691">
                  <c:v>0.99810606512056599</c:v>
                </c:pt>
                <c:pt idx="11692">
                  <c:v>0.97505301993331395</c:v>
                </c:pt>
                <c:pt idx="11693">
                  <c:v>0.99865964755004999</c:v>
                </c:pt>
                <c:pt idx="11694">
                  <c:v>0.99810606512056599</c:v>
                </c:pt>
                <c:pt idx="11695">
                  <c:v>0.98009279830975105</c:v>
                </c:pt>
                <c:pt idx="11696">
                  <c:v>0.98009279830975105</c:v>
                </c:pt>
                <c:pt idx="11697">
                  <c:v>0.99810606512056599</c:v>
                </c:pt>
                <c:pt idx="11698">
                  <c:v>0.99977590848754005</c:v>
                </c:pt>
                <c:pt idx="11699">
                  <c:v>0.99865964755004999</c:v>
                </c:pt>
                <c:pt idx="11700">
                  <c:v>0.99977590848754005</c:v>
                </c:pt>
                <c:pt idx="11701">
                  <c:v>0.99865964755004999</c:v>
                </c:pt>
                <c:pt idx="11702">
                  <c:v>0.98009279830975105</c:v>
                </c:pt>
                <c:pt idx="11703">
                  <c:v>0.99865964755004999</c:v>
                </c:pt>
                <c:pt idx="11704">
                  <c:v>0.99865964755004999</c:v>
                </c:pt>
                <c:pt idx="11705">
                  <c:v>0.97505301993331395</c:v>
                </c:pt>
                <c:pt idx="11706">
                  <c:v>0.98009279830975105</c:v>
                </c:pt>
                <c:pt idx="11707">
                  <c:v>0.98009279830975105</c:v>
                </c:pt>
                <c:pt idx="11708">
                  <c:v>0.97505301993331395</c:v>
                </c:pt>
                <c:pt idx="11709">
                  <c:v>0.97505301993331395</c:v>
                </c:pt>
                <c:pt idx="11710">
                  <c:v>0.99977590848754005</c:v>
                </c:pt>
                <c:pt idx="11711">
                  <c:v>0.99977590848754005</c:v>
                </c:pt>
                <c:pt idx="11712">
                  <c:v>0.99810606512056599</c:v>
                </c:pt>
                <c:pt idx="11713">
                  <c:v>0.99810606512056599</c:v>
                </c:pt>
                <c:pt idx="11714">
                  <c:v>0.97505301993331395</c:v>
                </c:pt>
                <c:pt idx="11715">
                  <c:v>0.97505301993331395</c:v>
                </c:pt>
                <c:pt idx="11716">
                  <c:v>0.98009279830975105</c:v>
                </c:pt>
                <c:pt idx="11717">
                  <c:v>0.99977590848754005</c:v>
                </c:pt>
                <c:pt idx="11718">
                  <c:v>0.99810606512056599</c:v>
                </c:pt>
                <c:pt idx="11719">
                  <c:v>0.98009279830975105</c:v>
                </c:pt>
                <c:pt idx="11720">
                  <c:v>0.99810606512056599</c:v>
                </c:pt>
                <c:pt idx="11721">
                  <c:v>0.98009279830975105</c:v>
                </c:pt>
                <c:pt idx="11722">
                  <c:v>0.99810606512056599</c:v>
                </c:pt>
                <c:pt idx="11723">
                  <c:v>0.97505301993331395</c:v>
                </c:pt>
                <c:pt idx="11724">
                  <c:v>0.99865964755004999</c:v>
                </c:pt>
                <c:pt idx="11725">
                  <c:v>0.99977590848754005</c:v>
                </c:pt>
                <c:pt idx="11726">
                  <c:v>0.98009279830975105</c:v>
                </c:pt>
                <c:pt idx="11727">
                  <c:v>0.99810606512056599</c:v>
                </c:pt>
                <c:pt idx="11728">
                  <c:v>0.99865964755004999</c:v>
                </c:pt>
                <c:pt idx="11729">
                  <c:v>0.99865964755004999</c:v>
                </c:pt>
                <c:pt idx="11730">
                  <c:v>0.99865964755004999</c:v>
                </c:pt>
                <c:pt idx="11731">
                  <c:v>0.98009279830975105</c:v>
                </c:pt>
                <c:pt idx="11732">
                  <c:v>0.99865964755004999</c:v>
                </c:pt>
                <c:pt idx="11733">
                  <c:v>0.99865964755004999</c:v>
                </c:pt>
                <c:pt idx="11734">
                  <c:v>0.99977590848754005</c:v>
                </c:pt>
                <c:pt idx="11735">
                  <c:v>0.99865964755004999</c:v>
                </c:pt>
                <c:pt idx="11736">
                  <c:v>0.99977590848754005</c:v>
                </c:pt>
                <c:pt idx="11737">
                  <c:v>0.97505301993331395</c:v>
                </c:pt>
                <c:pt idx="11738">
                  <c:v>0.99977590848754005</c:v>
                </c:pt>
                <c:pt idx="11739">
                  <c:v>0.99977590848754005</c:v>
                </c:pt>
                <c:pt idx="11740">
                  <c:v>0.98009279830975105</c:v>
                </c:pt>
                <c:pt idx="11741">
                  <c:v>0.99865964755004999</c:v>
                </c:pt>
                <c:pt idx="11742">
                  <c:v>0.99810606512056599</c:v>
                </c:pt>
                <c:pt idx="11743">
                  <c:v>0.98009279830975105</c:v>
                </c:pt>
                <c:pt idx="11744">
                  <c:v>0.99772892030019</c:v>
                </c:pt>
                <c:pt idx="11745">
                  <c:v>0.99865964755004999</c:v>
                </c:pt>
                <c:pt idx="11746">
                  <c:v>0.99865964755004999</c:v>
                </c:pt>
                <c:pt idx="11747">
                  <c:v>0.99977590848754005</c:v>
                </c:pt>
                <c:pt idx="11748">
                  <c:v>0.99810606512056599</c:v>
                </c:pt>
                <c:pt idx="11749">
                  <c:v>0.99865964755004999</c:v>
                </c:pt>
                <c:pt idx="11750">
                  <c:v>0.99977590848754005</c:v>
                </c:pt>
                <c:pt idx="11751">
                  <c:v>0.99181255835294002</c:v>
                </c:pt>
                <c:pt idx="11752">
                  <c:v>0.98009279830975105</c:v>
                </c:pt>
                <c:pt idx="11753">
                  <c:v>0.99810606512056599</c:v>
                </c:pt>
                <c:pt idx="11754">
                  <c:v>0.99865964755004999</c:v>
                </c:pt>
                <c:pt idx="11755">
                  <c:v>0.99810606512056599</c:v>
                </c:pt>
                <c:pt idx="11756">
                  <c:v>0.99810606512056599</c:v>
                </c:pt>
                <c:pt idx="11757">
                  <c:v>0.99865964755004999</c:v>
                </c:pt>
                <c:pt idx="11758">
                  <c:v>0.99977590848754005</c:v>
                </c:pt>
                <c:pt idx="11759">
                  <c:v>0.99865964755004999</c:v>
                </c:pt>
                <c:pt idx="11760">
                  <c:v>0.98009279830975105</c:v>
                </c:pt>
                <c:pt idx="11761">
                  <c:v>0.99865964755004999</c:v>
                </c:pt>
                <c:pt idx="11762">
                  <c:v>0.98009279830975105</c:v>
                </c:pt>
                <c:pt idx="11763">
                  <c:v>0.98009279830975105</c:v>
                </c:pt>
                <c:pt idx="11764">
                  <c:v>0.99810606512056599</c:v>
                </c:pt>
                <c:pt idx="11765">
                  <c:v>0.99865964755004999</c:v>
                </c:pt>
                <c:pt idx="11766">
                  <c:v>0.98009279830975105</c:v>
                </c:pt>
                <c:pt idx="11767">
                  <c:v>0.99977590848754005</c:v>
                </c:pt>
                <c:pt idx="11768">
                  <c:v>0.99810606512056599</c:v>
                </c:pt>
                <c:pt idx="11769">
                  <c:v>0.99865964755004999</c:v>
                </c:pt>
                <c:pt idx="11770">
                  <c:v>0.99810606512056599</c:v>
                </c:pt>
                <c:pt idx="11771">
                  <c:v>0.99865964755004999</c:v>
                </c:pt>
                <c:pt idx="11772">
                  <c:v>0.98009279830975105</c:v>
                </c:pt>
                <c:pt idx="11773">
                  <c:v>0.99865964755004999</c:v>
                </c:pt>
                <c:pt idx="11774">
                  <c:v>0.97505301993331395</c:v>
                </c:pt>
                <c:pt idx="11775">
                  <c:v>0.98009279830975105</c:v>
                </c:pt>
                <c:pt idx="11776">
                  <c:v>0.99865964755004999</c:v>
                </c:pt>
                <c:pt idx="11777">
                  <c:v>0.97505301993331395</c:v>
                </c:pt>
                <c:pt idx="11778">
                  <c:v>0.99865964755004999</c:v>
                </c:pt>
                <c:pt idx="11779">
                  <c:v>0.99810606512056599</c:v>
                </c:pt>
                <c:pt idx="11780">
                  <c:v>0.99865964755004999</c:v>
                </c:pt>
                <c:pt idx="11781">
                  <c:v>0.99977590848754005</c:v>
                </c:pt>
                <c:pt idx="11782">
                  <c:v>0.99977590848754005</c:v>
                </c:pt>
                <c:pt idx="11783">
                  <c:v>0.98009279830975105</c:v>
                </c:pt>
                <c:pt idx="11784">
                  <c:v>0.98009279830975105</c:v>
                </c:pt>
                <c:pt idx="11785">
                  <c:v>0.98009279830975105</c:v>
                </c:pt>
                <c:pt idx="11786">
                  <c:v>0.99977590848754005</c:v>
                </c:pt>
                <c:pt idx="11787">
                  <c:v>0.99810606512056599</c:v>
                </c:pt>
                <c:pt idx="11788">
                  <c:v>0.98009279830975105</c:v>
                </c:pt>
                <c:pt idx="11789">
                  <c:v>0.99977590848754005</c:v>
                </c:pt>
                <c:pt idx="11790">
                  <c:v>0.99865964755004999</c:v>
                </c:pt>
                <c:pt idx="11791">
                  <c:v>0.99865964755004999</c:v>
                </c:pt>
                <c:pt idx="11792">
                  <c:v>0.98009279830975105</c:v>
                </c:pt>
                <c:pt idx="11793">
                  <c:v>0.99810606512056599</c:v>
                </c:pt>
                <c:pt idx="11794">
                  <c:v>0.98009279830975105</c:v>
                </c:pt>
                <c:pt idx="11795">
                  <c:v>0.97505301993331395</c:v>
                </c:pt>
                <c:pt idx="11796">
                  <c:v>0.97505301993331395</c:v>
                </c:pt>
                <c:pt idx="11797">
                  <c:v>0.99810606512056599</c:v>
                </c:pt>
                <c:pt idx="11798">
                  <c:v>0.99865964755004999</c:v>
                </c:pt>
                <c:pt idx="11799">
                  <c:v>0.99865964755004999</c:v>
                </c:pt>
                <c:pt idx="11800">
                  <c:v>0.97505301993331395</c:v>
                </c:pt>
                <c:pt idx="11801">
                  <c:v>0.99810606512056599</c:v>
                </c:pt>
                <c:pt idx="11802">
                  <c:v>0.98009279830975105</c:v>
                </c:pt>
                <c:pt idx="11803">
                  <c:v>0.99977590848754005</c:v>
                </c:pt>
                <c:pt idx="11804">
                  <c:v>0.99181255835294002</c:v>
                </c:pt>
                <c:pt idx="11805">
                  <c:v>0.99810606512056599</c:v>
                </c:pt>
                <c:pt idx="11806">
                  <c:v>0.98009279830975105</c:v>
                </c:pt>
                <c:pt idx="11807">
                  <c:v>0.98009279830975105</c:v>
                </c:pt>
                <c:pt idx="11808">
                  <c:v>0.99865964755004999</c:v>
                </c:pt>
                <c:pt idx="11809">
                  <c:v>0.98009279830975105</c:v>
                </c:pt>
                <c:pt idx="11810">
                  <c:v>0.97505301993331395</c:v>
                </c:pt>
                <c:pt idx="11811">
                  <c:v>0.99810606512056599</c:v>
                </c:pt>
                <c:pt idx="11812">
                  <c:v>0.97505301993331395</c:v>
                </c:pt>
                <c:pt idx="11813">
                  <c:v>0.99977590848754005</c:v>
                </c:pt>
                <c:pt idx="11814">
                  <c:v>0.99977590848754005</c:v>
                </c:pt>
                <c:pt idx="11815">
                  <c:v>0.99977590848754005</c:v>
                </c:pt>
                <c:pt idx="11816">
                  <c:v>0.99181255835294002</c:v>
                </c:pt>
                <c:pt idx="11817">
                  <c:v>0.99865964755004999</c:v>
                </c:pt>
                <c:pt idx="11818">
                  <c:v>0.98009279830975105</c:v>
                </c:pt>
                <c:pt idx="11819">
                  <c:v>0.99865964755004999</c:v>
                </c:pt>
                <c:pt idx="11820">
                  <c:v>0.99865964755004999</c:v>
                </c:pt>
                <c:pt idx="11821">
                  <c:v>0.97505301993331395</c:v>
                </c:pt>
                <c:pt idx="11822">
                  <c:v>0.99810606512056599</c:v>
                </c:pt>
                <c:pt idx="11823">
                  <c:v>0.98009279830975105</c:v>
                </c:pt>
                <c:pt idx="11824">
                  <c:v>0.99810606512056599</c:v>
                </c:pt>
                <c:pt idx="11825">
                  <c:v>0.99865964755004999</c:v>
                </c:pt>
                <c:pt idx="11826">
                  <c:v>0.99865964755004999</c:v>
                </c:pt>
                <c:pt idx="11827">
                  <c:v>0.98009279830975105</c:v>
                </c:pt>
                <c:pt idx="11828">
                  <c:v>0.98009279830975105</c:v>
                </c:pt>
                <c:pt idx="11829">
                  <c:v>0.99977590848754005</c:v>
                </c:pt>
                <c:pt idx="11830">
                  <c:v>0.99865964755004999</c:v>
                </c:pt>
                <c:pt idx="11831">
                  <c:v>0.97505301993331395</c:v>
                </c:pt>
                <c:pt idx="11832">
                  <c:v>0.99772892030019</c:v>
                </c:pt>
                <c:pt idx="11833">
                  <c:v>0.99865964755004999</c:v>
                </c:pt>
                <c:pt idx="11834">
                  <c:v>0.99810606512056599</c:v>
                </c:pt>
                <c:pt idx="11835">
                  <c:v>0.98009279830975105</c:v>
                </c:pt>
                <c:pt idx="11836">
                  <c:v>0.98009279830975105</c:v>
                </c:pt>
                <c:pt idx="11837">
                  <c:v>0.99865964755004999</c:v>
                </c:pt>
                <c:pt idx="11838">
                  <c:v>0.99977590848754005</c:v>
                </c:pt>
                <c:pt idx="11839">
                  <c:v>0.99977590848754005</c:v>
                </c:pt>
                <c:pt idx="11840">
                  <c:v>0.99977590848754005</c:v>
                </c:pt>
                <c:pt idx="11841">
                  <c:v>0.98009279830975105</c:v>
                </c:pt>
                <c:pt idx="11842">
                  <c:v>0.98009279830975105</c:v>
                </c:pt>
                <c:pt idx="11843">
                  <c:v>0.98009279830975105</c:v>
                </c:pt>
                <c:pt idx="11844">
                  <c:v>0.98009279830975105</c:v>
                </c:pt>
                <c:pt idx="11845">
                  <c:v>0.99977590848754005</c:v>
                </c:pt>
                <c:pt idx="11846">
                  <c:v>0.99865964755004999</c:v>
                </c:pt>
                <c:pt idx="11847">
                  <c:v>0.99977590848754005</c:v>
                </c:pt>
                <c:pt idx="11848">
                  <c:v>0.99977590848754005</c:v>
                </c:pt>
                <c:pt idx="11849">
                  <c:v>0.98009279830975105</c:v>
                </c:pt>
                <c:pt idx="11850">
                  <c:v>0.99810606512056599</c:v>
                </c:pt>
                <c:pt idx="11851">
                  <c:v>0.99810606512056599</c:v>
                </c:pt>
                <c:pt idx="11852">
                  <c:v>0.99810606512056599</c:v>
                </c:pt>
                <c:pt idx="11853">
                  <c:v>0.99865964755004999</c:v>
                </c:pt>
                <c:pt idx="11854">
                  <c:v>0.99810606512056599</c:v>
                </c:pt>
                <c:pt idx="11855">
                  <c:v>0.97505301993331395</c:v>
                </c:pt>
                <c:pt idx="11856">
                  <c:v>0.99865964755004999</c:v>
                </c:pt>
                <c:pt idx="11857">
                  <c:v>0.99810606512056599</c:v>
                </c:pt>
                <c:pt idx="11858">
                  <c:v>0.98009279830975105</c:v>
                </c:pt>
                <c:pt idx="11859">
                  <c:v>0.98009279830975105</c:v>
                </c:pt>
                <c:pt idx="11860">
                  <c:v>0.99865964755004999</c:v>
                </c:pt>
                <c:pt idx="11861">
                  <c:v>0.99865964755004999</c:v>
                </c:pt>
                <c:pt idx="11862">
                  <c:v>0.98009279830975105</c:v>
                </c:pt>
                <c:pt idx="11863">
                  <c:v>0.97505301993331395</c:v>
                </c:pt>
                <c:pt idx="11864">
                  <c:v>0.98009279830975105</c:v>
                </c:pt>
                <c:pt idx="11865">
                  <c:v>0.99865964755004999</c:v>
                </c:pt>
                <c:pt idx="11866">
                  <c:v>0.99865964755004999</c:v>
                </c:pt>
                <c:pt idx="11867">
                  <c:v>0.99810606512056599</c:v>
                </c:pt>
                <c:pt idx="11868">
                  <c:v>0.98009279830975105</c:v>
                </c:pt>
                <c:pt idx="11869">
                  <c:v>0.98009279830975105</c:v>
                </c:pt>
                <c:pt idx="11870">
                  <c:v>0.99865964755004999</c:v>
                </c:pt>
                <c:pt idx="11871">
                  <c:v>0.99865964755004999</c:v>
                </c:pt>
                <c:pt idx="11872">
                  <c:v>0.98009279830975105</c:v>
                </c:pt>
                <c:pt idx="11873">
                  <c:v>0.97505301993331395</c:v>
                </c:pt>
                <c:pt idx="11874">
                  <c:v>0.99865964755004999</c:v>
                </c:pt>
                <c:pt idx="11875">
                  <c:v>0.99772892030019</c:v>
                </c:pt>
                <c:pt idx="11876">
                  <c:v>0.99865964755004999</c:v>
                </c:pt>
                <c:pt idx="11877">
                  <c:v>0.97505301993331395</c:v>
                </c:pt>
                <c:pt idx="11878">
                  <c:v>0.97505301993331395</c:v>
                </c:pt>
                <c:pt idx="11879">
                  <c:v>0.98009279830975105</c:v>
                </c:pt>
                <c:pt idx="11880">
                  <c:v>0.98009279830975105</c:v>
                </c:pt>
                <c:pt idx="11881">
                  <c:v>0.99865964755004999</c:v>
                </c:pt>
                <c:pt idx="11882">
                  <c:v>0.99865964755004999</c:v>
                </c:pt>
                <c:pt idx="11883">
                  <c:v>0.99810606512056599</c:v>
                </c:pt>
                <c:pt idx="11884">
                  <c:v>0.99977590848754005</c:v>
                </c:pt>
                <c:pt idx="11885">
                  <c:v>0.99772892030019</c:v>
                </c:pt>
                <c:pt idx="11886">
                  <c:v>0.98009279830975105</c:v>
                </c:pt>
                <c:pt idx="11887">
                  <c:v>0.99865964755004999</c:v>
                </c:pt>
                <c:pt idx="11888">
                  <c:v>0.99810606512056599</c:v>
                </c:pt>
                <c:pt idx="11889">
                  <c:v>0.99810606512056599</c:v>
                </c:pt>
                <c:pt idx="11890">
                  <c:v>0.99865964755004999</c:v>
                </c:pt>
                <c:pt idx="11891">
                  <c:v>0.99865964755004999</c:v>
                </c:pt>
                <c:pt idx="11892">
                  <c:v>0.97505301993331395</c:v>
                </c:pt>
                <c:pt idx="11893">
                  <c:v>0.98009279830975105</c:v>
                </c:pt>
                <c:pt idx="11894">
                  <c:v>0.99865964755004999</c:v>
                </c:pt>
                <c:pt idx="11895">
                  <c:v>0.99810606512056599</c:v>
                </c:pt>
                <c:pt idx="11896">
                  <c:v>0.99810606512056599</c:v>
                </c:pt>
                <c:pt idx="11897">
                  <c:v>0.98009279830975105</c:v>
                </c:pt>
                <c:pt idx="11898">
                  <c:v>0.98009279830975105</c:v>
                </c:pt>
                <c:pt idx="11899">
                  <c:v>0.99865964755004999</c:v>
                </c:pt>
                <c:pt idx="11900">
                  <c:v>0.99810606512056599</c:v>
                </c:pt>
                <c:pt idx="11901">
                  <c:v>0.97505301993331395</c:v>
                </c:pt>
                <c:pt idx="11902">
                  <c:v>0.99865964755004999</c:v>
                </c:pt>
                <c:pt idx="11903">
                  <c:v>0.97505301993331395</c:v>
                </c:pt>
                <c:pt idx="11904">
                  <c:v>0.97505301993331395</c:v>
                </c:pt>
                <c:pt idx="11905">
                  <c:v>0.99865964755004999</c:v>
                </c:pt>
                <c:pt idx="11906">
                  <c:v>0.99865964755004999</c:v>
                </c:pt>
                <c:pt idx="11907">
                  <c:v>0.98009279830975105</c:v>
                </c:pt>
                <c:pt idx="11908">
                  <c:v>0.99810606512056599</c:v>
                </c:pt>
                <c:pt idx="11909">
                  <c:v>0.99810606512056599</c:v>
                </c:pt>
                <c:pt idx="11910">
                  <c:v>0.99810606512056599</c:v>
                </c:pt>
                <c:pt idx="11911">
                  <c:v>0.98009279830975105</c:v>
                </c:pt>
                <c:pt idx="11912">
                  <c:v>0.97505301993331395</c:v>
                </c:pt>
                <c:pt idx="11913">
                  <c:v>0.97505301993331395</c:v>
                </c:pt>
                <c:pt idx="11914">
                  <c:v>0.97505301993331395</c:v>
                </c:pt>
                <c:pt idx="11915">
                  <c:v>0.98009279830975105</c:v>
                </c:pt>
                <c:pt idx="11916">
                  <c:v>0.98009279830975105</c:v>
                </c:pt>
                <c:pt idx="11917">
                  <c:v>0.99810606512056599</c:v>
                </c:pt>
                <c:pt idx="11918">
                  <c:v>0.97505301993331395</c:v>
                </c:pt>
                <c:pt idx="11919">
                  <c:v>0.99772892030019</c:v>
                </c:pt>
                <c:pt idx="11920">
                  <c:v>0.98009279830975105</c:v>
                </c:pt>
                <c:pt idx="11921">
                  <c:v>0.98009279830975105</c:v>
                </c:pt>
                <c:pt idx="11922">
                  <c:v>0.97505301993331395</c:v>
                </c:pt>
                <c:pt idx="11923">
                  <c:v>0.99865964755004999</c:v>
                </c:pt>
                <c:pt idx="11924">
                  <c:v>0.99810606512056599</c:v>
                </c:pt>
                <c:pt idx="11925">
                  <c:v>0.99865964755004999</c:v>
                </c:pt>
                <c:pt idx="11926">
                  <c:v>0.99810606512056599</c:v>
                </c:pt>
                <c:pt idx="11927">
                  <c:v>0.98009279830975105</c:v>
                </c:pt>
                <c:pt idx="11928">
                  <c:v>0.99865964755004999</c:v>
                </c:pt>
                <c:pt idx="11929">
                  <c:v>0.98009279830975105</c:v>
                </c:pt>
                <c:pt idx="11930">
                  <c:v>0.99865964755004999</c:v>
                </c:pt>
                <c:pt idx="11931">
                  <c:v>0.98009279830975105</c:v>
                </c:pt>
                <c:pt idx="11932">
                  <c:v>0.99810606512056599</c:v>
                </c:pt>
                <c:pt idx="11933">
                  <c:v>0.98009279830975105</c:v>
                </c:pt>
                <c:pt idx="11934">
                  <c:v>0.97505301993331395</c:v>
                </c:pt>
                <c:pt idx="11935">
                  <c:v>0.98009279830975105</c:v>
                </c:pt>
                <c:pt idx="11936">
                  <c:v>0.99865964755004999</c:v>
                </c:pt>
                <c:pt idx="11937">
                  <c:v>0.97505301993331395</c:v>
                </c:pt>
                <c:pt idx="11938">
                  <c:v>0.97505301993331395</c:v>
                </c:pt>
                <c:pt idx="11939">
                  <c:v>0.99772892030019</c:v>
                </c:pt>
                <c:pt idx="11940">
                  <c:v>0.98009279830975105</c:v>
                </c:pt>
                <c:pt idx="11941">
                  <c:v>0.99810606512056599</c:v>
                </c:pt>
                <c:pt idx="11942">
                  <c:v>0.99810606512056599</c:v>
                </c:pt>
                <c:pt idx="11943">
                  <c:v>0.99810606512056599</c:v>
                </c:pt>
                <c:pt idx="11944">
                  <c:v>0.99810606512056599</c:v>
                </c:pt>
                <c:pt idx="11945">
                  <c:v>0.98009279830975105</c:v>
                </c:pt>
                <c:pt idx="11946">
                  <c:v>0.99977590848754005</c:v>
                </c:pt>
                <c:pt idx="11947">
                  <c:v>0.98009279830975105</c:v>
                </c:pt>
                <c:pt idx="11948">
                  <c:v>0.99810606512056599</c:v>
                </c:pt>
                <c:pt idx="11949">
                  <c:v>0.99977590848754005</c:v>
                </c:pt>
                <c:pt idx="11950">
                  <c:v>0.99865964755004999</c:v>
                </c:pt>
                <c:pt idx="11951">
                  <c:v>0.99865964755004999</c:v>
                </c:pt>
                <c:pt idx="11952">
                  <c:v>0.99865964755004999</c:v>
                </c:pt>
                <c:pt idx="11953">
                  <c:v>0.97505301993331395</c:v>
                </c:pt>
                <c:pt idx="11954">
                  <c:v>0.98009279830975105</c:v>
                </c:pt>
                <c:pt idx="11955">
                  <c:v>0.97505301993331395</c:v>
                </c:pt>
                <c:pt idx="11956">
                  <c:v>0.98009279830975105</c:v>
                </c:pt>
                <c:pt idx="11957">
                  <c:v>0.99865964755004999</c:v>
                </c:pt>
                <c:pt idx="11958">
                  <c:v>0.98009279830975105</c:v>
                </c:pt>
                <c:pt idx="11959">
                  <c:v>0.98009279830975105</c:v>
                </c:pt>
                <c:pt idx="11960">
                  <c:v>0.99865964755004999</c:v>
                </c:pt>
                <c:pt idx="11961">
                  <c:v>0.99865964755004999</c:v>
                </c:pt>
                <c:pt idx="11962">
                  <c:v>0.98009279830975105</c:v>
                </c:pt>
                <c:pt idx="11963">
                  <c:v>0.99865964755004999</c:v>
                </c:pt>
                <c:pt idx="11964">
                  <c:v>0.99810606512056599</c:v>
                </c:pt>
                <c:pt idx="11965">
                  <c:v>0.99865964755004999</c:v>
                </c:pt>
                <c:pt idx="11966">
                  <c:v>0.99977590848754005</c:v>
                </c:pt>
                <c:pt idx="11967">
                  <c:v>0.99810606512056599</c:v>
                </c:pt>
                <c:pt idx="11968">
                  <c:v>0.98009279830975105</c:v>
                </c:pt>
                <c:pt idx="11969">
                  <c:v>0.99865964755004999</c:v>
                </c:pt>
                <c:pt idx="11970">
                  <c:v>0.99865964755004999</c:v>
                </c:pt>
                <c:pt idx="11971">
                  <c:v>0.99977590848754005</c:v>
                </c:pt>
                <c:pt idx="11972">
                  <c:v>0.99865964755004999</c:v>
                </c:pt>
                <c:pt idx="11973">
                  <c:v>0.98009279830975105</c:v>
                </c:pt>
                <c:pt idx="11974">
                  <c:v>0.98009279830975105</c:v>
                </c:pt>
                <c:pt idx="11975">
                  <c:v>0.99977590848754005</c:v>
                </c:pt>
                <c:pt idx="11976">
                  <c:v>0.98009279830975105</c:v>
                </c:pt>
                <c:pt idx="11977">
                  <c:v>0.99977590848754005</c:v>
                </c:pt>
                <c:pt idx="11978">
                  <c:v>0.99865964755004999</c:v>
                </c:pt>
                <c:pt idx="11979">
                  <c:v>0.99977590848754005</c:v>
                </c:pt>
                <c:pt idx="11980">
                  <c:v>0.98009279830975105</c:v>
                </c:pt>
                <c:pt idx="11981">
                  <c:v>0.99865964755004999</c:v>
                </c:pt>
                <c:pt idx="11982">
                  <c:v>0.98009279830975105</c:v>
                </c:pt>
                <c:pt idx="11983">
                  <c:v>0.99865964755004999</c:v>
                </c:pt>
                <c:pt idx="11984">
                  <c:v>0.98009279830975105</c:v>
                </c:pt>
                <c:pt idx="11985">
                  <c:v>0.99977590848754005</c:v>
                </c:pt>
                <c:pt idx="11986">
                  <c:v>0.98009279830975105</c:v>
                </c:pt>
                <c:pt idx="11987">
                  <c:v>0.98009279830975105</c:v>
                </c:pt>
                <c:pt idx="11988">
                  <c:v>0.98009279830975105</c:v>
                </c:pt>
                <c:pt idx="11989">
                  <c:v>0.98009279830975105</c:v>
                </c:pt>
                <c:pt idx="11990">
                  <c:v>0.99810606512056599</c:v>
                </c:pt>
                <c:pt idx="11991">
                  <c:v>0.99865964755004999</c:v>
                </c:pt>
                <c:pt idx="11992">
                  <c:v>0.99810606512056599</c:v>
                </c:pt>
                <c:pt idx="11993">
                  <c:v>0.99810606512056599</c:v>
                </c:pt>
                <c:pt idx="11994">
                  <c:v>0.97505301993331395</c:v>
                </c:pt>
                <c:pt idx="11995">
                  <c:v>0.97505301993331395</c:v>
                </c:pt>
                <c:pt idx="11996">
                  <c:v>0.99865964755004999</c:v>
                </c:pt>
                <c:pt idx="11997">
                  <c:v>0.98009279830975105</c:v>
                </c:pt>
                <c:pt idx="11998">
                  <c:v>0.99977590848754005</c:v>
                </c:pt>
                <c:pt idx="11999">
                  <c:v>0.99977590848754005</c:v>
                </c:pt>
                <c:pt idx="12000">
                  <c:v>0.98009279830975105</c:v>
                </c:pt>
                <c:pt idx="12001">
                  <c:v>0.99810606512056599</c:v>
                </c:pt>
                <c:pt idx="12002">
                  <c:v>0.98009279830975105</c:v>
                </c:pt>
                <c:pt idx="12003">
                  <c:v>0.99810606512056599</c:v>
                </c:pt>
                <c:pt idx="12004">
                  <c:v>0.99977590848754005</c:v>
                </c:pt>
                <c:pt idx="12005">
                  <c:v>0.98009279830975105</c:v>
                </c:pt>
                <c:pt idx="12006">
                  <c:v>0.99977590848754005</c:v>
                </c:pt>
                <c:pt idx="12007">
                  <c:v>0.99865964755004999</c:v>
                </c:pt>
                <c:pt idx="12008">
                  <c:v>0.99865964755004999</c:v>
                </c:pt>
                <c:pt idx="12009">
                  <c:v>0.98009279830975105</c:v>
                </c:pt>
                <c:pt idx="12010">
                  <c:v>0.98009279830975105</c:v>
                </c:pt>
                <c:pt idx="12011">
                  <c:v>0.97505301993331395</c:v>
                </c:pt>
                <c:pt idx="12012">
                  <c:v>0.99865964755004999</c:v>
                </c:pt>
                <c:pt idx="12013">
                  <c:v>0.98009279830975105</c:v>
                </c:pt>
                <c:pt idx="12014">
                  <c:v>0.97505301993331395</c:v>
                </c:pt>
                <c:pt idx="12015">
                  <c:v>0.99865964755004999</c:v>
                </c:pt>
                <c:pt idx="12016">
                  <c:v>0.99865964755004999</c:v>
                </c:pt>
                <c:pt idx="12017">
                  <c:v>0.97505301993331395</c:v>
                </c:pt>
                <c:pt idx="12018">
                  <c:v>0.99865964755004999</c:v>
                </c:pt>
                <c:pt idx="12019">
                  <c:v>0.99810606512056599</c:v>
                </c:pt>
                <c:pt idx="12020">
                  <c:v>0.99865964755004999</c:v>
                </c:pt>
                <c:pt idx="12021">
                  <c:v>0.98009279830975105</c:v>
                </c:pt>
                <c:pt idx="12022">
                  <c:v>0.99865964755004999</c:v>
                </c:pt>
                <c:pt idx="12023">
                  <c:v>0.99977590848754005</c:v>
                </c:pt>
                <c:pt idx="12024">
                  <c:v>0.99865964755004999</c:v>
                </c:pt>
                <c:pt idx="12025">
                  <c:v>0.97505301993331395</c:v>
                </c:pt>
                <c:pt idx="12026">
                  <c:v>0.99865964755004999</c:v>
                </c:pt>
                <c:pt idx="12027">
                  <c:v>0.98009279830975105</c:v>
                </c:pt>
                <c:pt idx="12028">
                  <c:v>0.97505301993331395</c:v>
                </c:pt>
                <c:pt idx="12029">
                  <c:v>0.99865964755004999</c:v>
                </c:pt>
                <c:pt idx="12030">
                  <c:v>0.99865964755004999</c:v>
                </c:pt>
                <c:pt idx="12031">
                  <c:v>0.98009279830975105</c:v>
                </c:pt>
                <c:pt idx="12032">
                  <c:v>0.97505301993331395</c:v>
                </c:pt>
                <c:pt idx="12033">
                  <c:v>0.97505301993331395</c:v>
                </c:pt>
                <c:pt idx="12034">
                  <c:v>0.97505301993331395</c:v>
                </c:pt>
                <c:pt idx="12035">
                  <c:v>0.98009279830975105</c:v>
                </c:pt>
                <c:pt idx="12036">
                  <c:v>0.98009279830975105</c:v>
                </c:pt>
                <c:pt idx="12037">
                  <c:v>0.99810606512056599</c:v>
                </c:pt>
                <c:pt idx="12038">
                  <c:v>0.98009279830975105</c:v>
                </c:pt>
                <c:pt idx="12039">
                  <c:v>0.99810606512056599</c:v>
                </c:pt>
                <c:pt idx="12040">
                  <c:v>0.99865964755004999</c:v>
                </c:pt>
                <c:pt idx="12041">
                  <c:v>0.99810606512056599</c:v>
                </c:pt>
                <c:pt idx="12042">
                  <c:v>0.99810606512056599</c:v>
                </c:pt>
                <c:pt idx="12043">
                  <c:v>0.99977590848754005</c:v>
                </c:pt>
                <c:pt idx="12044">
                  <c:v>0.99181255835294002</c:v>
                </c:pt>
                <c:pt idx="12045">
                  <c:v>0.99810606512056599</c:v>
                </c:pt>
                <c:pt idx="12046">
                  <c:v>0.99810606512056599</c:v>
                </c:pt>
                <c:pt idx="12047">
                  <c:v>0.99772892030019</c:v>
                </c:pt>
                <c:pt idx="12048">
                  <c:v>0.99977590848754005</c:v>
                </c:pt>
                <c:pt idx="12049">
                  <c:v>0.99810606512056599</c:v>
                </c:pt>
                <c:pt idx="12050">
                  <c:v>0.98009279830975105</c:v>
                </c:pt>
                <c:pt idx="12051">
                  <c:v>0.97505301993331395</c:v>
                </c:pt>
                <c:pt idx="12052">
                  <c:v>0.97505301993331395</c:v>
                </c:pt>
                <c:pt idx="12053">
                  <c:v>0.99977590848754005</c:v>
                </c:pt>
                <c:pt idx="12054">
                  <c:v>0.99865964755004999</c:v>
                </c:pt>
                <c:pt idx="12055">
                  <c:v>0.98009279830975105</c:v>
                </c:pt>
                <c:pt idx="12056">
                  <c:v>0.99865964755004999</c:v>
                </c:pt>
                <c:pt idx="12057">
                  <c:v>0.99865964755004999</c:v>
                </c:pt>
                <c:pt idx="12058">
                  <c:v>0.99977590848754005</c:v>
                </c:pt>
                <c:pt idx="12059">
                  <c:v>0.97505301993331395</c:v>
                </c:pt>
                <c:pt idx="12060">
                  <c:v>0.98009279830975105</c:v>
                </c:pt>
                <c:pt idx="12061">
                  <c:v>0.99977590848754005</c:v>
                </c:pt>
                <c:pt idx="12062">
                  <c:v>0.99810606512056599</c:v>
                </c:pt>
                <c:pt idx="12063">
                  <c:v>0.99865964755004999</c:v>
                </c:pt>
                <c:pt idx="12064">
                  <c:v>0.99810606512056599</c:v>
                </c:pt>
                <c:pt idx="12065">
                  <c:v>0.99772892030019</c:v>
                </c:pt>
                <c:pt idx="12066">
                  <c:v>0.99865964755004999</c:v>
                </c:pt>
                <c:pt idx="12067">
                  <c:v>0.99865964755004999</c:v>
                </c:pt>
                <c:pt idx="12068">
                  <c:v>0.99865964755004999</c:v>
                </c:pt>
                <c:pt idx="12069">
                  <c:v>0.97505301993331395</c:v>
                </c:pt>
                <c:pt idx="12070">
                  <c:v>0.99810606512056599</c:v>
                </c:pt>
                <c:pt idx="12071">
                  <c:v>0.99977590848754005</c:v>
                </c:pt>
                <c:pt idx="12072">
                  <c:v>0.99810606512056599</c:v>
                </c:pt>
                <c:pt idx="12073">
                  <c:v>0.99181255835294002</c:v>
                </c:pt>
                <c:pt idx="12074">
                  <c:v>0.97505301993331395</c:v>
                </c:pt>
                <c:pt idx="12075">
                  <c:v>0.99865964755004999</c:v>
                </c:pt>
                <c:pt idx="12076">
                  <c:v>0.98009279830975105</c:v>
                </c:pt>
                <c:pt idx="12077">
                  <c:v>0.97505301993331395</c:v>
                </c:pt>
                <c:pt idx="12078">
                  <c:v>0.98009279830975105</c:v>
                </c:pt>
                <c:pt idx="12079">
                  <c:v>0.98009279830975105</c:v>
                </c:pt>
                <c:pt idx="12080">
                  <c:v>0.98009279830975105</c:v>
                </c:pt>
                <c:pt idx="12081">
                  <c:v>0.99865964755004999</c:v>
                </c:pt>
                <c:pt idx="12082">
                  <c:v>0.99810606512056599</c:v>
                </c:pt>
                <c:pt idx="12083">
                  <c:v>0.99977590848754005</c:v>
                </c:pt>
                <c:pt idx="12084">
                  <c:v>0.98009279830975105</c:v>
                </c:pt>
                <c:pt idx="12085">
                  <c:v>0.98009279830975105</c:v>
                </c:pt>
                <c:pt idx="12086">
                  <c:v>0.98009279830975105</c:v>
                </c:pt>
                <c:pt idx="12087">
                  <c:v>0.99865964755004999</c:v>
                </c:pt>
                <c:pt idx="12088">
                  <c:v>0.99865964755004999</c:v>
                </c:pt>
                <c:pt idx="12089">
                  <c:v>0.97505301993331395</c:v>
                </c:pt>
                <c:pt idx="12090">
                  <c:v>0.99865964755004999</c:v>
                </c:pt>
                <c:pt idx="12091">
                  <c:v>0.97505301993331395</c:v>
                </c:pt>
                <c:pt idx="12092">
                  <c:v>0.99810606512056599</c:v>
                </c:pt>
                <c:pt idx="12093">
                  <c:v>0.99977590848754005</c:v>
                </c:pt>
                <c:pt idx="12094">
                  <c:v>0.99810606512056599</c:v>
                </c:pt>
                <c:pt idx="12095">
                  <c:v>0.99865964755004999</c:v>
                </c:pt>
                <c:pt idx="12096">
                  <c:v>0.99977590848754005</c:v>
                </c:pt>
                <c:pt idx="12097">
                  <c:v>0.99977590848754005</c:v>
                </c:pt>
                <c:pt idx="12098">
                  <c:v>0.98009279830975105</c:v>
                </c:pt>
                <c:pt idx="12099">
                  <c:v>0.99810606512056599</c:v>
                </c:pt>
                <c:pt idx="12100">
                  <c:v>0.98009279830975105</c:v>
                </c:pt>
                <c:pt idx="12101">
                  <c:v>0.99865964755004999</c:v>
                </c:pt>
                <c:pt idx="12102">
                  <c:v>0.98009279830975105</c:v>
                </c:pt>
                <c:pt idx="12103">
                  <c:v>0.98009279830975105</c:v>
                </c:pt>
                <c:pt idx="12104">
                  <c:v>0.99865964755004999</c:v>
                </c:pt>
                <c:pt idx="12105">
                  <c:v>0.99810606512056599</c:v>
                </c:pt>
                <c:pt idx="12106">
                  <c:v>0.98009279830975105</c:v>
                </c:pt>
                <c:pt idx="12107">
                  <c:v>0.99865964755004999</c:v>
                </c:pt>
                <c:pt idx="12108">
                  <c:v>0.98009279830975105</c:v>
                </c:pt>
                <c:pt idx="12109">
                  <c:v>0.99810606512056599</c:v>
                </c:pt>
                <c:pt idx="12110">
                  <c:v>0.99810606512056599</c:v>
                </c:pt>
                <c:pt idx="12111">
                  <c:v>0.99865964755004999</c:v>
                </c:pt>
                <c:pt idx="12112">
                  <c:v>0.99810606512056599</c:v>
                </c:pt>
                <c:pt idx="12113">
                  <c:v>0.97505301993331395</c:v>
                </c:pt>
                <c:pt idx="12114">
                  <c:v>0.99977590848754005</c:v>
                </c:pt>
                <c:pt idx="12115">
                  <c:v>0.99977590848754005</c:v>
                </c:pt>
                <c:pt idx="12116">
                  <c:v>0.99810606512056599</c:v>
                </c:pt>
                <c:pt idx="12117">
                  <c:v>0.98009279830975105</c:v>
                </c:pt>
                <c:pt idx="12118">
                  <c:v>0.99810606512056599</c:v>
                </c:pt>
                <c:pt idx="12119">
                  <c:v>0.99810606512056599</c:v>
                </c:pt>
                <c:pt idx="12120">
                  <c:v>0.98009279830975105</c:v>
                </c:pt>
                <c:pt idx="12121">
                  <c:v>0.98009279830975105</c:v>
                </c:pt>
                <c:pt idx="12122">
                  <c:v>0.99810606512056599</c:v>
                </c:pt>
                <c:pt idx="12123">
                  <c:v>0.99865964755004999</c:v>
                </c:pt>
                <c:pt idx="12124">
                  <c:v>0.99810606512056599</c:v>
                </c:pt>
                <c:pt idx="12125">
                  <c:v>0.98009279830975105</c:v>
                </c:pt>
                <c:pt idx="12126">
                  <c:v>0.97505301993331395</c:v>
                </c:pt>
                <c:pt idx="12127">
                  <c:v>0.99810606512056599</c:v>
                </c:pt>
                <c:pt idx="12128">
                  <c:v>0.99810606512056599</c:v>
                </c:pt>
                <c:pt idx="12129">
                  <c:v>0.98009279830975105</c:v>
                </c:pt>
                <c:pt idx="12130">
                  <c:v>0.97505301993331395</c:v>
                </c:pt>
                <c:pt idx="12131">
                  <c:v>0.97505301993331395</c:v>
                </c:pt>
                <c:pt idx="12132">
                  <c:v>0.98009279830975105</c:v>
                </c:pt>
                <c:pt idx="12133">
                  <c:v>0.97505301993331395</c:v>
                </c:pt>
                <c:pt idx="12134">
                  <c:v>0.99810606512056599</c:v>
                </c:pt>
                <c:pt idx="12135">
                  <c:v>0.99810606512056599</c:v>
                </c:pt>
                <c:pt idx="12136">
                  <c:v>0.99810606512056599</c:v>
                </c:pt>
                <c:pt idx="12137">
                  <c:v>0.99977590848754005</c:v>
                </c:pt>
                <c:pt idx="12138">
                  <c:v>0.97505301993331395</c:v>
                </c:pt>
                <c:pt idx="12139">
                  <c:v>0.98009279830975105</c:v>
                </c:pt>
                <c:pt idx="12140">
                  <c:v>0.99810606512056599</c:v>
                </c:pt>
                <c:pt idx="12141">
                  <c:v>0.99865964755004999</c:v>
                </c:pt>
                <c:pt idx="12142">
                  <c:v>0.99810606512056599</c:v>
                </c:pt>
                <c:pt idx="12143">
                  <c:v>0.99810606512056599</c:v>
                </c:pt>
                <c:pt idx="12144">
                  <c:v>0.99772892030019</c:v>
                </c:pt>
                <c:pt idx="12145">
                  <c:v>0.99810606512056599</c:v>
                </c:pt>
                <c:pt idx="12146">
                  <c:v>0.99810606512056599</c:v>
                </c:pt>
                <c:pt idx="12147">
                  <c:v>0.99865964755004999</c:v>
                </c:pt>
                <c:pt idx="12148">
                  <c:v>0.99865964755004999</c:v>
                </c:pt>
                <c:pt idx="12149">
                  <c:v>0.99977590848754005</c:v>
                </c:pt>
                <c:pt idx="12150">
                  <c:v>0.99865964755004999</c:v>
                </c:pt>
                <c:pt idx="12151">
                  <c:v>0.99772892030019</c:v>
                </c:pt>
                <c:pt idx="12152">
                  <c:v>0.99810606512056599</c:v>
                </c:pt>
                <c:pt idx="12153">
                  <c:v>0.99865964755004999</c:v>
                </c:pt>
                <c:pt idx="12154">
                  <c:v>0.99865964755004999</c:v>
                </c:pt>
                <c:pt idx="12155">
                  <c:v>0.98009279830975105</c:v>
                </c:pt>
                <c:pt idx="12156">
                  <c:v>0.97505301993331395</c:v>
                </c:pt>
                <c:pt idx="12157">
                  <c:v>0.97505301993331395</c:v>
                </c:pt>
                <c:pt idx="12158">
                  <c:v>0.99181255835294002</c:v>
                </c:pt>
                <c:pt idx="12159">
                  <c:v>0.97505301993331395</c:v>
                </c:pt>
                <c:pt idx="12160">
                  <c:v>0.99810606512056599</c:v>
                </c:pt>
                <c:pt idx="12161">
                  <c:v>0.98009279830975105</c:v>
                </c:pt>
                <c:pt idx="12162">
                  <c:v>0.98009279830975105</c:v>
                </c:pt>
                <c:pt idx="12163">
                  <c:v>0.99865964755004999</c:v>
                </c:pt>
                <c:pt idx="12164">
                  <c:v>0.99810606512056599</c:v>
                </c:pt>
                <c:pt idx="12165">
                  <c:v>0.99865964755004999</c:v>
                </c:pt>
                <c:pt idx="12166">
                  <c:v>0.97505301993331395</c:v>
                </c:pt>
                <c:pt idx="12167">
                  <c:v>0.99181255835294002</c:v>
                </c:pt>
                <c:pt idx="12168">
                  <c:v>0.98009279830975105</c:v>
                </c:pt>
                <c:pt idx="12169">
                  <c:v>0.99810606512056599</c:v>
                </c:pt>
                <c:pt idx="12170">
                  <c:v>0.99810606512056599</c:v>
                </c:pt>
                <c:pt idx="12171">
                  <c:v>0.99810606512056599</c:v>
                </c:pt>
                <c:pt idx="12172">
                  <c:v>0.99865964755004999</c:v>
                </c:pt>
                <c:pt idx="12173">
                  <c:v>0.99977590848754005</c:v>
                </c:pt>
                <c:pt idx="12174">
                  <c:v>0.99772892030019</c:v>
                </c:pt>
                <c:pt idx="12175">
                  <c:v>0.97505301993331395</c:v>
                </c:pt>
                <c:pt idx="12176">
                  <c:v>0.99810606512056599</c:v>
                </c:pt>
                <c:pt idx="12177">
                  <c:v>0.99865964755004999</c:v>
                </c:pt>
                <c:pt idx="12178">
                  <c:v>0.99810606512056599</c:v>
                </c:pt>
                <c:pt idx="12179">
                  <c:v>0.99810606512056599</c:v>
                </c:pt>
                <c:pt idx="12180">
                  <c:v>0.98009279830975105</c:v>
                </c:pt>
                <c:pt idx="12181">
                  <c:v>0.98009279830975105</c:v>
                </c:pt>
                <c:pt idx="12182">
                  <c:v>0.99865964755004999</c:v>
                </c:pt>
                <c:pt idx="12183">
                  <c:v>0.98009279830975105</c:v>
                </c:pt>
                <c:pt idx="12184">
                  <c:v>0.98009279830975105</c:v>
                </c:pt>
                <c:pt idx="12185">
                  <c:v>0.98009279830975105</c:v>
                </c:pt>
                <c:pt idx="12186">
                  <c:v>0.99865964755004999</c:v>
                </c:pt>
                <c:pt idx="12187">
                  <c:v>0.98009279830975105</c:v>
                </c:pt>
                <c:pt idx="12188">
                  <c:v>0.98009279830975105</c:v>
                </c:pt>
                <c:pt idx="12189">
                  <c:v>0.99810606512056599</c:v>
                </c:pt>
                <c:pt idx="12190">
                  <c:v>0.98009279830975105</c:v>
                </c:pt>
                <c:pt idx="12191">
                  <c:v>0.99810606512056599</c:v>
                </c:pt>
                <c:pt idx="12192">
                  <c:v>0.99810606512056599</c:v>
                </c:pt>
                <c:pt idx="12193">
                  <c:v>0.99865964755004999</c:v>
                </c:pt>
                <c:pt idx="12194">
                  <c:v>0.97505301993331395</c:v>
                </c:pt>
                <c:pt idx="12195">
                  <c:v>0.98009279830975105</c:v>
                </c:pt>
                <c:pt idx="12196">
                  <c:v>0.99865964755004999</c:v>
                </c:pt>
                <c:pt idx="12197">
                  <c:v>0.99810606512056599</c:v>
                </c:pt>
                <c:pt idx="12198">
                  <c:v>0.97505301993331395</c:v>
                </c:pt>
                <c:pt idx="12199">
                  <c:v>0.99865964755004999</c:v>
                </c:pt>
                <c:pt idx="12200">
                  <c:v>0.99977590848754005</c:v>
                </c:pt>
                <c:pt idx="12201">
                  <c:v>0.99977590848754005</c:v>
                </c:pt>
                <c:pt idx="12202">
                  <c:v>0.97505301993331395</c:v>
                </c:pt>
                <c:pt idx="12203">
                  <c:v>0.99810606512056599</c:v>
                </c:pt>
                <c:pt idx="12204">
                  <c:v>0.99977590848754005</c:v>
                </c:pt>
                <c:pt idx="12205">
                  <c:v>0.98009279830975105</c:v>
                </c:pt>
                <c:pt idx="12206">
                  <c:v>0.99181255835294002</c:v>
                </c:pt>
                <c:pt idx="12207">
                  <c:v>0.99865964755004999</c:v>
                </c:pt>
                <c:pt idx="12208">
                  <c:v>0.99865964755004999</c:v>
                </c:pt>
                <c:pt idx="12209">
                  <c:v>0.99810606512056599</c:v>
                </c:pt>
                <c:pt idx="12210">
                  <c:v>0.98009279830975105</c:v>
                </c:pt>
                <c:pt idx="12211">
                  <c:v>0.99865964755004999</c:v>
                </c:pt>
                <c:pt idx="12212">
                  <c:v>0.99865964755004999</c:v>
                </c:pt>
                <c:pt idx="12213">
                  <c:v>0.97505301993331395</c:v>
                </c:pt>
                <c:pt idx="12214">
                  <c:v>0.99865964755004999</c:v>
                </c:pt>
                <c:pt idx="12215">
                  <c:v>0.97505301993331395</c:v>
                </c:pt>
                <c:pt idx="12216">
                  <c:v>0.99977590848754005</c:v>
                </c:pt>
                <c:pt idx="12217">
                  <c:v>0.99865964755004999</c:v>
                </c:pt>
                <c:pt idx="12218">
                  <c:v>0.99977590848754005</c:v>
                </c:pt>
                <c:pt idx="12219">
                  <c:v>0.99865964755004999</c:v>
                </c:pt>
                <c:pt idx="12220">
                  <c:v>0.98009279830975105</c:v>
                </c:pt>
                <c:pt idx="12221">
                  <c:v>0.98009279830975105</c:v>
                </c:pt>
                <c:pt idx="12222">
                  <c:v>0.99865964755004999</c:v>
                </c:pt>
                <c:pt idx="12223">
                  <c:v>0.99181255835294002</c:v>
                </c:pt>
                <c:pt idx="12224">
                  <c:v>0.99810606512056599</c:v>
                </c:pt>
                <c:pt idx="12225">
                  <c:v>0.97505301993331395</c:v>
                </c:pt>
                <c:pt idx="12226">
                  <c:v>0.99977590848754005</c:v>
                </c:pt>
                <c:pt idx="12227">
                  <c:v>0.98009279830975105</c:v>
                </c:pt>
                <c:pt idx="12228">
                  <c:v>0.99865964755004999</c:v>
                </c:pt>
                <c:pt idx="12229">
                  <c:v>0.99865964755004999</c:v>
                </c:pt>
                <c:pt idx="12230">
                  <c:v>0.99865964755004999</c:v>
                </c:pt>
                <c:pt idx="12231">
                  <c:v>0.98009279830975105</c:v>
                </c:pt>
                <c:pt idx="12232">
                  <c:v>0.99865964755004999</c:v>
                </c:pt>
                <c:pt idx="12233">
                  <c:v>0.99865964755004999</c:v>
                </c:pt>
                <c:pt idx="12234">
                  <c:v>0.99865964755004999</c:v>
                </c:pt>
                <c:pt idx="12235">
                  <c:v>0.99865964755004999</c:v>
                </c:pt>
                <c:pt idx="12236">
                  <c:v>0.99865964755004999</c:v>
                </c:pt>
                <c:pt idx="12237">
                  <c:v>0.99865964755004999</c:v>
                </c:pt>
                <c:pt idx="12238">
                  <c:v>0.99977590848754005</c:v>
                </c:pt>
                <c:pt idx="12239">
                  <c:v>0.99865964755004999</c:v>
                </c:pt>
                <c:pt idx="12240">
                  <c:v>0.99810606512056599</c:v>
                </c:pt>
                <c:pt idx="12241">
                  <c:v>0.99810606512056599</c:v>
                </c:pt>
                <c:pt idx="12242">
                  <c:v>0.98009279830975105</c:v>
                </c:pt>
                <c:pt idx="12243">
                  <c:v>0.99810606512056599</c:v>
                </c:pt>
                <c:pt idx="12244">
                  <c:v>0.97505301993331395</c:v>
                </c:pt>
                <c:pt idx="12245">
                  <c:v>0.99865964755004999</c:v>
                </c:pt>
                <c:pt idx="12246">
                  <c:v>0.99977590848754005</c:v>
                </c:pt>
                <c:pt idx="12247">
                  <c:v>0.99865964755004999</c:v>
                </c:pt>
                <c:pt idx="12248">
                  <c:v>0.99977590848754005</c:v>
                </c:pt>
                <c:pt idx="12249">
                  <c:v>0.98009279830975105</c:v>
                </c:pt>
                <c:pt idx="12250">
                  <c:v>0.98009279830975105</c:v>
                </c:pt>
                <c:pt idx="12251">
                  <c:v>0.97505301993331395</c:v>
                </c:pt>
                <c:pt idx="12252">
                  <c:v>0.99865964755004999</c:v>
                </c:pt>
                <c:pt idx="12253">
                  <c:v>0.98009279830975105</c:v>
                </c:pt>
                <c:pt idx="12254">
                  <c:v>0.99810606512056599</c:v>
                </c:pt>
                <c:pt idx="12255">
                  <c:v>0.99865964755004999</c:v>
                </c:pt>
                <c:pt idx="12256">
                  <c:v>0.99865964755004999</c:v>
                </c:pt>
                <c:pt idx="12257">
                  <c:v>0.98009279830975105</c:v>
                </c:pt>
                <c:pt idx="12258">
                  <c:v>0.97505301993331395</c:v>
                </c:pt>
                <c:pt idx="12259">
                  <c:v>0.99865964755004999</c:v>
                </c:pt>
                <c:pt idx="12260">
                  <c:v>0.99772892030019</c:v>
                </c:pt>
                <c:pt idx="12261">
                  <c:v>0.99865964755004999</c:v>
                </c:pt>
                <c:pt idx="12262">
                  <c:v>0.99865964755004999</c:v>
                </c:pt>
                <c:pt idx="12263">
                  <c:v>0.99810606512056599</c:v>
                </c:pt>
                <c:pt idx="12264">
                  <c:v>0.99810606512056599</c:v>
                </c:pt>
                <c:pt idx="12265">
                  <c:v>0.99865964755004999</c:v>
                </c:pt>
                <c:pt idx="12266">
                  <c:v>0.99977590848754005</c:v>
                </c:pt>
                <c:pt idx="12267">
                  <c:v>0.98009279830975105</c:v>
                </c:pt>
                <c:pt idx="12268">
                  <c:v>0.99865964755004999</c:v>
                </c:pt>
                <c:pt idx="12269">
                  <c:v>0.99810606512056599</c:v>
                </c:pt>
                <c:pt idx="12270">
                  <c:v>0.99865964755004999</c:v>
                </c:pt>
                <c:pt idx="12271">
                  <c:v>0.97505301993331395</c:v>
                </c:pt>
                <c:pt idx="12272">
                  <c:v>0.98009279830975105</c:v>
                </c:pt>
                <c:pt idx="12273">
                  <c:v>0.98009279830975105</c:v>
                </c:pt>
                <c:pt idx="12274">
                  <c:v>0.99865964755004999</c:v>
                </c:pt>
                <c:pt idx="12275">
                  <c:v>0.99865964755004999</c:v>
                </c:pt>
                <c:pt idx="12276">
                  <c:v>0.98009279830975105</c:v>
                </c:pt>
                <c:pt idx="12277">
                  <c:v>0.98009279830975105</c:v>
                </c:pt>
                <c:pt idx="12278">
                  <c:v>0.99977590848754005</c:v>
                </c:pt>
                <c:pt idx="12279">
                  <c:v>0.99865964755004999</c:v>
                </c:pt>
                <c:pt idx="12280">
                  <c:v>0.98009279830975105</c:v>
                </c:pt>
                <c:pt idx="12281">
                  <c:v>0.98009279830975105</c:v>
                </c:pt>
                <c:pt idx="12282">
                  <c:v>0.98009279830975105</c:v>
                </c:pt>
                <c:pt idx="12283">
                  <c:v>0.99772892030019</c:v>
                </c:pt>
                <c:pt idx="12284">
                  <c:v>0.98009279830975105</c:v>
                </c:pt>
                <c:pt idx="12285">
                  <c:v>0.99865964755004999</c:v>
                </c:pt>
                <c:pt idx="12286">
                  <c:v>0.99865964755004999</c:v>
                </c:pt>
                <c:pt idx="12287">
                  <c:v>0.99810606512056599</c:v>
                </c:pt>
                <c:pt idx="12288">
                  <c:v>0.99810606512056599</c:v>
                </c:pt>
                <c:pt idx="12289">
                  <c:v>0.98009279830975105</c:v>
                </c:pt>
                <c:pt idx="12290">
                  <c:v>0.99865964755004999</c:v>
                </c:pt>
                <c:pt idx="12291">
                  <c:v>0.99810606512056599</c:v>
                </c:pt>
                <c:pt idx="12292">
                  <c:v>0.99977590848754005</c:v>
                </c:pt>
                <c:pt idx="12293">
                  <c:v>0.98009279830975105</c:v>
                </c:pt>
                <c:pt idx="12294">
                  <c:v>0.97505301993331395</c:v>
                </c:pt>
                <c:pt idx="12295">
                  <c:v>0.97505301993331395</c:v>
                </c:pt>
                <c:pt idx="12296">
                  <c:v>0.98009279830975105</c:v>
                </c:pt>
                <c:pt idx="12297">
                  <c:v>0.99865964755004999</c:v>
                </c:pt>
                <c:pt idx="12298">
                  <c:v>0.99865964755004999</c:v>
                </c:pt>
                <c:pt idx="12299">
                  <c:v>0.98009279830975105</c:v>
                </c:pt>
                <c:pt idx="12300">
                  <c:v>0.99865964755004999</c:v>
                </c:pt>
                <c:pt idx="12301">
                  <c:v>0.98009279830975105</c:v>
                </c:pt>
                <c:pt idx="12302">
                  <c:v>0.99865964755004999</c:v>
                </c:pt>
                <c:pt idx="12303">
                  <c:v>0.97505301993331395</c:v>
                </c:pt>
                <c:pt idx="12304">
                  <c:v>0.99865964755004999</c:v>
                </c:pt>
                <c:pt idx="12305">
                  <c:v>0.99977590848754005</c:v>
                </c:pt>
                <c:pt idx="12306">
                  <c:v>0.98009279830975105</c:v>
                </c:pt>
                <c:pt idx="12307">
                  <c:v>0.99865964755004999</c:v>
                </c:pt>
                <c:pt idx="12308">
                  <c:v>0.97505301993331395</c:v>
                </c:pt>
                <c:pt idx="12309">
                  <c:v>0.99865964755004999</c:v>
                </c:pt>
                <c:pt idx="12310">
                  <c:v>0.98009279830975105</c:v>
                </c:pt>
                <c:pt idx="12311">
                  <c:v>0.99810606512056599</c:v>
                </c:pt>
                <c:pt idx="12312">
                  <c:v>0.97505301993331395</c:v>
                </c:pt>
                <c:pt idx="12313">
                  <c:v>0.99810606512056599</c:v>
                </c:pt>
                <c:pt idx="12314">
                  <c:v>0.97505301993331395</c:v>
                </c:pt>
                <c:pt idx="12315">
                  <c:v>0.99772892030019</c:v>
                </c:pt>
                <c:pt idx="12316">
                  <c:v>0.99810606512056599</c:v>
                </c:pt>
                <c:pt idx="12317">
                  <c:v>0.97505301993331395</c:v>
                </c:pt>
                <c:pt idx="12318">
                  <c:v>0.97505301993331395</c:v>
                </c:pt>
                <c:pt idx="12319">
                  <c:v>0.98009279830975105</c:v>
                </c:pt>
                <c:pt idx="12320">
                  <c:v>0.99810606512056599</c:v>
                </c:pt>
                <c:pt idx="12321">
                  <c:v>0.98009279830975105</c:v>
                </c:pt>
                <c:pt idx="12322">
                  <c:v>0.99865964755004999</c:v>
                </c:pt>
                <c:pt idx="12323">
                  <c:v>0.99810606512056599</c:v>
                </c:pt>
                <c:pt idx="12324">
                  <c:v>0.98009279830975105</c:v>
                </c:pt>
                <c:pt idx="12325">
                  <c:v>0.98009279830975105</c:v>
                </c:pt>
                <c:pt idx="12326">
                  <c:v>0.99977590848754005</c:v>
                </c:pt>
                <c:pt idx="12327">
                  <c:v>0.97505301993331395</c:v>
                </c:pt>
                <c:pt idx="12328">
                  <c:v>0.99977590848754005</c:v>
                </c:pt>
                <c:pt idx="12329">
                  <c:v>0.99810606512056599</c:v>
                </c:pt>
                <c:pt idx="12330">
                  <c:v>0.99810606512056599</c:v>
                </c:pt>
                <c:pt idx="12331">
                  <c:v>0.99977590848754005</c:v>
                </c:pt>
                <c:pt idx="12332">
                  <c:v>0.99810606512056599</c:v>
                </c:pt>
                <c:pt idx="12333">
                  <c:v>0.99977590848754005</c:v>
                </c:pt>
                <c:pt idx="12334">
                  <c:v>0.98009279830975105</c:v>
                </c:pt>
                <c:pt idx="12335">
                  <c:v>0.99865964755004999</c:v>
                </c:pt>
                <c:pt idx="12336">
                  <c:v>0.97505301993331395</c:v>
                </c:pt>
                <c:pt idx="12337">
                  <c:v>0.99865964755004999</c:v>
                </c:pt>
                <c:pt idx="12338">
                  <c:v>0.97505301993331395</c:v>
                </c:pt>
                <c:pt idx="12339">
                  <c:v>0.99810606512056599</c:v>
                </c:pt>
                <c:pt idx="12340">
                  <c:v>0.98009279830975105</c:v>
                </c:pt>
                <c:pt idx="12341">
                  <c:v>0.97505301993331395</c:v>
                </c:pt>
                <c:pt idx="12342">
                  <c:v>0.98009279830975105</c:v>
                </c:pt>
                <c:pt idx="12343">
                  <c:v>0.99865964755004999</c:v>
                </c:pt>
                <c:pt idx="12344">
                  <c:v>0.98009279830975105</c:v>
                </c:pt>
                <c:pt idx="12345">
                  <c:v>0.98009279830975105</c:v>
                </c:pt>
                <c:pt idx="12346">
                  <c:v>0.97505301993331395</c:v>
                </c:pt>
                <c:pt idx="12347">
                  <c:v>0.99865964755004999</c:v>
                </c:pt>
                <c:pt idx="12348">
                  <c:v>0.99865964755004999</c:v>
                </c:pt>
                <c:pt idx="12349">
                  <c:v>0.98009279830975105</c:v>
                </c:pt>
                <c:pt idx="12350">
                  <c:v>0.99810606512056599</c:v>
                </c:pt>
                <c:pt idx="12351">
                  <c:v>0.99865964755004999</c:v>
                </c:pt>
                <c:pt idx="12352">
                  <c:v>0.99810606512056599</c:v>
                </c:pt>
                <c:pt idx="12353">
                  <c:v>0.99810606512056599</c:v>
                </c:pt>
                <c:pt idx="12354">
                  <c:v>0.97505301993331395</c:v>
                </c:pt>
                <c:pt idx="12355">
                  <c:v>0.99810606512056599</c:v>
                </c:pt>
                <c:pt idx="12356">
                  <c:v>0.98009279830975105</c:v>
                </c:pt>
                <c:pt idx="12357">
                  <c:v>0.99865964755004999</c:v>
                </c:pt>
                <c:pt idx="12358">
                  <c:v>0.98009279830975105</c:v>
                </c:pt>
                <c:pt idx="12359">
                  <c:v>0.98009279830975105</c:v>
                </c:pt>
                <c:pt idx="12360">
                  <c:v>0.99810606512056599</c:v>
                </c:pt>
                <c:pt idx="12361">
                  <c:v>0.99810606512056599</c:v>
                </c:pt>
                <c:pt idx="12362">
                  <c:v>0.99181255835294002</c:v>
                </c:pt>
                <c:pt idx="12363">
                  <c:v>0.97505301993331395</c:v>
                </c:pt>
                <c:pt idx="12364">
                  <c:v>0.99865964755004999</c:v>
                </c:pt>
                <c:pt idx="12365">
                  <c:v>0.97505301993331395</c:v>
                </c:pt>
                <c:pt idx="12366">
                  <c:v>0.97505301993331395</c:v>
                </c:pt>
                <c:pt idx="12367">
                  <c:v>0.99810606512056599</c:v>
                </c:pt>
                <c:pt idx="12368">
                  <c:v>0.99865964755004999</c:v>
                </c:pt>
                <c:pt idx="12369">
                  <c:v>0.99865964755004999</c:v>
                </c:pt>
                <c:pt idx="12370">
                  <c:v>0.98009279830975105</c:v>
                </c:pt>
                <c:pt idx="12371">
                  <c:v>0.99772892030019</c:v>
                </c:pt>
                <c:pt idx="12372">
                  <c:v>0.99810606512056599</c:v>
                </c:pt>
                <c:pt idx="12373">
                  <c:v>0.98009279830975105</c:v>
                </c:pt>
                <c:pt idx="12374">
                  <c:v>0.98009279830975105</c:v>
                </c:pt>
                <c:pt idx="12375">
                  <c:v>0.99810606512056599</c:v>
                </c:pt>
                <c:pt idx="12376">
                  <c:v>0.99810606512056599</c:v>
                </c:pt>
                <c:pt idx="12377">
                  <c:v>0.98009279830975105</c:v>
                </c:pt>
                <c:pt idx="12378">
                  <c:v>0.99977590848754005</c:v>
                </c:pt>
                <c:pt idx="12379">
                  <c:v>0.98009279830975105</c:v>
                </c:pt>
                <c:pt idx="12380">
                  <c:v>0.99772892030019</c:v>
                </c:pt>
                <c:pt idx="12381">
                  <c:v>0.99810606512056599</c:v>
                </c:pt>
                <c:pt idx="12382">
                  <c:v>0.97505301993331395</c:v>
                </c:pt>
                <c:pt idx="12383">
                  <c:v>0.97505301993331395</c:v>
                </c:pt>
                <c:pt idx="12384">
                  <c:v>0.98009279830975105</c:v>
                </c:pt>
                <c:pt idx="12385">
                  <c:v>0.99977590848754005</c:v>
                </c:pt>
                <c:pt idx="12386">
                  <c:v>0.98009279830975105</c:v>
                </c:pt>
                <c:pt idx="12387">
                  <c:v>0.99977590848754005</c:v>
                </c:pt>
                <c:pt idx="12388">
                  <c:v>0.98009279830975105</c:v>
                </c:pt>
                <c:pt idx="12389">
                  <c:v>0.99772892030019</c:v>
                </c:pt>
                <c:pt idx="12390">
                  <c:v>0.99865964755004999</c:v>
                </c:pt>
                <c:pt idx="12391">
                  <c:v>0.98009279830975105</c:v>
                </c:pt>
                <c:pt idx="12392">
                  <c:v>0.99810606512056599</c:v>
                </c:pt>
                <c:pt idx="12393">
                  <c:v>0.99865964755004999</c:v>
                </c:pt>
                <c:pt idx="12394">
                  <c:v>0.98009279830975105</c:v>
                </c:pt>
                <c:pt idx="12395">
                  <c:v>0.97505301993331395</c:v>
                </c:pt>
                <c:pt idx="12396">
                  <c:v>0.98009279830975105</c:v>
                </c:pt>
                <c:pt idx="12397">
                  <c:v>0.97505301993331395</c:v>
                </c:pt>
                <c:pt idx="12398">
                  <c:v>0.99865964755004999</c:v>
                </c:pt>
                <c:pt idx="12399">
                  <c:v>0.97505301993331395</c:v>
                </c:pt>
                <c:pt idx="12400">
                  <c:v>0.98009279830975105</c:v>
                </c:pt>
                <c:pt idx="12401">
                  <c:v>0.98009279830975105</c:v>
                </c:pt>
                <c:pt idx="12402">
                  <c:v>0.99977590848754005</c:v>
                </c:pt>
                <c:pt idx="12403">
                  <c:v>0.99810606512056599</c:v>
                </c:pt>
                <c:pt idx="12404">
                  <c:v>0.99810606512056599</c:v>
                </c:pt>
                <c:pt idx="12405">
                  <c:v>0.98009279830975105</c:v>
                </c:pt>
                <c:pt idx="12406">
                  <c:v>0.99810606512056599</c:v>
                </c:pt>
                <c:pt idx="12407">
                  <c:v>0.98009279830975105</c:v>
                </c:pt>
                <c:pt idx="12408">
                  <c:v>0.99977590848754005</c:v>
                </c:pt>
                <c:pt idx="12409">
                  <c:v>0.97505301993331395</c:v>
                </c:pt>
                <c:pt idx="12410">
                  <c:v>0.99865964755004999</c:v>
                </c:pt>
                <c:pt idx="12411">
                  <c:v>0.98009279830975105</c:v>
                </c:pt>
                <c:pt idx="12412">
                  <c:v>0.97505301993331395</c:v>
                </c:pt>
                <c:pt idx="12413">
                  <c:v>0.98009279830975105</c:v>
                </c:pt>
                <c:pt idx="12414">
                  <c:v>0.97505301993331395</c:v>
                </c:pt>
                <c:pt idx="12415">
                  <c:v>0.98009279830975105</c:v>
                </c:pt>
                <c:pt idx="12416">
                  <c:v>0.99772892030019</c:v>
                </c:pt>
                <c:pt idx="12417">
                  <c:v>0.99977590848754005</c:v>
                </c:pt>
                <c:pt idx="12418">
                  <c:v>0.98009279830975105</c:v>
                </c:pt>
                <c:pt idx="12419">
                  <c:v>0.99810606512056599</c:v>
                </c:pt>
                <c:pt idx="12420">
                  <c:v>0.98009279830975105</c:v>
                </c:pt>
                <c:pt idx="12421">
                  <c:v>0.99810606512056599</c:v>
                </c:pt>
                <c:pt idx="12422">
                  <c:v>0.97505301993331395</c:v>
                </c:pt>
                <c:pt idx="12423">
                  <c:v>0.99810606512056599</c:v>
                </c:pt>
                <c:pt idx="12424">
                  <c:v>0.99977590848754005</c:v>
                </c:pt>
                <c:pt idx="12425">
                  <c:v>0.99865964755004999</c:v>
                </c:pt>
                <c:pt idx="12426">
                  <c:v>0.99865964755004999</c:v>
                </c:pt>
                <c:pt idx="12427">
                  <c:v>0.98009279830975105</c:v>
                </c:pt>
                <c:pt idx="12428">
                  <c:v>0.99810606512056599</c:v>
                </c:pt>
                <c:pt idx="12429">
                  <c:v>0.97505301993331395</c:v>
                </c:pt>
                <c:pt idx="12430">
                  <c:v>0.98009279830975105</c:v>
                </c:pt>
                <c:pt idx="12431">
                  <c:v>0.99865964755004999</c:v>
                </c:pt>
                <c:pt idx="12432">
                  <c:v>0.97505301993331395</c:v>
                </c:pt>
                <c:pt idx="12433">
                  <c:v>0.98009279830975105</c:v>
                </c:pt>
                <c:pt idx="12434">
                  <c:v>0.98009279830975105</c:v>
                </c:pt>
                <c:pt idx="12435">
                  <c:v>0.99865964755004999</c:v>
                </c:pt>
                <c:pt idx="12436">
                  <c:v>0.99865964755004999</c:v>
                </c:pt>
                <c:pt idx="12437">
                  <c:v>0.99865964755004999</c:v>
                </c:pt>
                <c:pt idx="12438">
                  <c:v>0.99865964755004999</c:v>
                </c:pt>
                <c:pt idx="12439">
                  <c:v>0.99865964755004999</c:v>
                </c:pt>
                <c:pt idx="12440">
                  <c:v>0.98009279830975105</c:v>
                </c:pt>
                <c:pt idx="12441">
                  <c:v>0.98009279830975105</c:v>
                </c:pt>
                <c:pt idx="12442">
                  <c:v>0.97505301993331395</c:v>
                </c:pt>
                <c:pt idx="12443">
                  <c:v>0.97505301993331395</c:v>
                </c:pt>
                <c:pt idx="12444">
                  <c:v>0.99865964755004999</c:v>
                </c:pt>
                <c:pt idx="12445">
                  <c:v>0.99865964755004999</c:v>
                </c:pt>
                <c:pt idx="12446">
                  <c:v>0.99865964755004999</c:v>
                </c:pt>
                <c:pt idx="12447">
                  <c:v>0.98009279830975105</c:v>
                </c:pt>
                <c:pt idx="12448">
                  <c:v>0.98009279830975105</c:v>
                </c:pt>
                <c:pt idx="12449">
                  <c:v>0.98009279830975105</c:v>
                </c:pt>
                <c:pt idx="12450">
                  <c:v>0.99977590848754005</c:v>
                </c:pt>
                <c:pt idx="12451">
                  <c:v>0.99977590848754005</c:v>
                </c:pt>
                <c:pt idx="12452">
                  <c:v>0.99865964755004999</c:v>
                </c:pt>
                <c:pt idx="12453">
                  <c:v>0.99810606512056599</c:v>
                </c:pt>
                <c:pt idx="12454">
                  <c:v>0.99810606512056599</c:v>
                </c:pt>
                <c:pt idx="12455">
                  <c:v>0.99810606512056599</c:v>
                </c:pt>
                <c:pt idx="12456">
                  <c:v>0.99865964755004999</c:v>
                </c:pt>
                <c:pt idx="12457">
                  <c:v>0.99810606512056599</c:v>
                </c:pt>
                <c:pt idx="12458">
                  <c:v>0.99181255835294002</c:v>
                </c:pt>
                <c:pt idx="12459">
                  <c:v>0.99810606512056599</c:v>
                </c:pt>
                <c:pt idx="12460">
                  <c:v>0.99977590848754005</c:v>
                </c:pt>
                <c:pt idx="12461">
                  <c:v>0.98009279830975105</c:v>
                </c:pt>
                <c:pt idx="12462">
                  <c:v>0.97505301993331395</c:v>
                </c:pt>
                <c:pt idx="12463">
                  <c:v>0.97505301993331395</c:v>
                </c:pt>
                <c:pt idx="12464">
                  <c:v>0.98009279830975105</c:v>
                </c:pt>
                <c:pt idx="12465">
                  <c:v>0.97505301993331395</c:v>
                </c:pt>
                <c:pt idx="12466">
                  <c:v>0.99810606512056599</c:v>
                </c:pt>
                <c:pt idx="12467">
                  <c:v>0.98009279830975105</c:v>
                </c:pt>
                <c:pt idx="12468">
                  <c:v>0.98009279830975105</c:v>
                </c:pt>
                <c:pt idx="12469">
                  <c:v>0.99977590848754005</c:v>
                </c:pt>
                <c:pt idx="12470">
                  <c:v>0.99810606512056599</c:v>
                </c:pt>
                <c:pt idx="12471">
                  <c:v>0.99865964755004999</c:v>
                </c:pt>
                <c:pt idx="12472">
                  <c:v>0.99977590848754005</c:v>
                </c:pt>
                <c:pt idx="12473">
                  <c:v>0.99772892030019</c:v>
                </c:pt>
                <c:pt idx="12474">
                  <c:v>0.98009279830975105</c:v>
                </c:pt>
                <c:pt idx="12475">
                  <c:v>0.99810606512056599</c:v>
                </c:pt>
                <c:pt idx="12476">
                  <c:v>0.98009279830975105</c:v>
                </c:pt>
                <c:pt idx="12477">
                  <c:v>0.99865964755004999</c:v>
                </c:pt>
                <c:pt idx="12478">
                  <c:v>0.98009279830975105</c:v>
                </c:pt>
                <c:pt idx="12479">
                  <c:v>0.97505301993331395</c:v>
                </c:pt>
                <c:pt idx="12480">
                  <c:v>0.97505301993331395</c:v>
                </c:pt>
                <c:pt idx="12481">
                  <c:v>0.97505301993331395</c:v>
                </c:pt>
                <c:pt idx="12482">
                  <c:v>0.98009279830975105</c:v>
                </c:pt>
                <c:pt idx="12483">
                  <c:v>0.97505301993331395</c:v>
                </c:pt>
                <c:pt idx="12484">
                  <c:v>0.99977590848754005</c:v>
                </c:pt>
                <c:pt idx="12485">
                  <c:v>0.99810606512056599</c:v>
                </c:pt>
                <c:pt idx="12486">
                  <c:v>0.98009279830975105</c:v>
                </c:pt>
                <c:pt idx="12487">
                  <c:v>0.98009279830975105</c:v>
                </c:pt>
                <c:pt idx="12488">
                  <c:v>0.99865964755004999</c:v>
                </c:pt>
                <c:pt idx="12489">
                  <c:v>0.97505301993331395</c:v>
                </c:pt>
                <c:pt idx="12490">
                  <c:v>0.98009279830975105</c:v>
                </c:pt>
                <c:pt idx="12491">
                  <c:v>0.99977590848754005</c:v>
                </c:pt>
                <c:pt idx="12492">
                  <c:v>0.99977590848754005</c:v>
                </c:pt>
                <c:pt idx="12493">
                  <c:v>0.99810606512056599</c:v>
                </c:pt>
                <c:pt idx="12494">
                  <c:v>0.98009279830975105</c:v>
                </c:pt>
                <c:pt idx="12495">
                  <c:v>0.99810606512056599</c:v>
                </c:pt>
                <c:pt idx="12496">
                  <c:v>0.99810606512056599</c:v>
                </c:pt>
                <c:pt idx="12497">
                  <c:v>0.99865964755004999</c:v>
                </c:pt>
                <c:pt idx="12498">
                  <c:v>0.99977590848754005</c:v>
                </c:pt>
                <c:pt idx="12499">
                  <c:v>0.98009279830975105</c:v>
                </c:pt>
                <c:pt idx="12500">
                  <c:v>0.99977590848754005</c:v>
                </c:pt>
                <c:pt idx="12501">
                  <c:v>0.99810606512056599</c:v>
                </c:pt>
                <c:pt idx="12502">
                  <c:v>0.99977590848754005</c:v>
                </c:pt>
                <c:pt idx="12503">
                  <c:v>0.99865964755004999</c:v>
                </c:pt>
                <c:pt idx="12504">
                  <c:v>0.99181255835294002</c:v>
                </c:pt>
                <c:pt idx="12505">
                  <c:v>0.97505301993331395</c:v>
                </c:pt>
                <c:pt idx="12506">
                  <c:v>0.97505301993331395</c:v>
                </c:pt>
                <c:pt idx="12507">
                  <c:v>0.99977590848754005</c:v>
                </c:pt>
                <c:pt idx="12508">
                  <c:v>0.99810606512056599</c:v>
                </c:pt>
                <c:pt idx="12509">
                  <c:v>0.97505301993331395</c:v>
                </c:pt>
                <c:pt idx="12510">
                  <c:v>0.98009279830975105</c:v>
                </c:pt>
                <c:pt idx="12511">
                  <c:v>0.98009279830975105</c:v>
                </c:pt>
                <c:pt idx="12512">
                  <c:v>0.99865964755004999</c:v>
                </c:pt>
                <c:pt idx="12513">
                  <c:v>0.97505301993331395</c:v>
                </c:pt>
                <c:pt idx="12514">
                  <c:v>0.99865964755004999</c:v>
                </c:pt>
                <c:pt idx="12515">
                  <c:v>0.99810606512056599</c:v>
                </c:pt>
                <c:pt idx="12516">
                  <c:v>0.97505301993331395</c:v>
                </c:pt>
                <c:pt idx="12517">
                  <c:v>0.99865964755004999</c:v>
                </c:pt>
                <c:pt idx="12518">
                  <c:v>0.99977590848754005</c:v>
                </c:pt>
                <c:pt idx="12519">
                  <c:v>0.99810606512056599</c:v>
                </c:pt>
                <c:pt idx="12520">
                  <c:v>0.99865964755004999</c:v>
                </c:pt>
                <c:pt idx="12521">
                  <c:v>0.99865964755004999</c:v>
                </c:pt>
                <c:pt idx="12522">
                  <c:v>0.98009279830975105</c:v>
                </c:pt>
                <c:pt idx="12523">
                  <c:v>0.99810606512056599</c:v>
                </c:pt>
                <c:pt idx="12524">
                  <c:v>0.99865964755004999</c:v>
                </c:pt>
                <c:pt idx="12525">
                  <c:v>0.99772892030019</c:v>
                </c:pt>
                <c:pt idx="12526">
                  <c:v>0.99865964755004999</c:v>
                </c:pt>
                <c:pt idx="12527">
                  <c:v>0.99977590848754005</c:v>
                </c:pt>
                <c:pt idx="12528">
                  <c:v>0.98009279830975105</c:v>
                </c:pt>
                <c:pt idx="12529">
                  <c:v>0.99865964755004999</c:v>
                </c:pt>
                <c:pt idx="12530">
                  <c:v>0.97505301993331395</c:v>
                </c:pt>
                <c:pt idx="12531">
                  <c:v>0.98009279830975105</c:v>
                </c:pt>
                <c:pt idx="12532">
                  <c:v>0.99865964755004999</c:v>
                </c:pt>
                <c:pt idx="12533">
                  <c:v>0.99865964755004999</c:v>
                </c:pt>
                <c:pt idx="12534">
                  <c:v>0.99865964755004999</c:v>
                </c:pt>
                <c:pt idx="12535">
                  <c:v>0.97505301993331395</c:v>
                </c:pt>
                <c:pt idx="12536">
                  <c:v>0.98009279830975105</c:v>
                </c:pt>
                <c:pt idx="12537">
                  <c:v>0.99865964755004999</c:v>
                </c:pt>
                <c:pt idx="12538">
                  <c:v>0.98009279830975105</c:v>
                </c:pt>
                <c:pt idx="12539">
                  <c:v>0.99810606512056599</c:v>
                </c:pt>
                <c:pt idx="12540">
                  <c:v>0.99181255835294002</c:v>
                </c:pt>
                <c:pt idx="12541">
                  <c:v>0.97505301993331395</c:v>
                </c:pt>
                <c:pt idx="12542">
                  <c:v>0.99810606512056599</c:v>
                </c:pt>
                <c:pt idx="12543">
                  <c:v>0.99977590848754005</c:v>
                </c:pt>
                <c:pt idx="12544">
                  <c:v>0.99865964755004999</c:v>
                </c:pt>
                <c:pt idx="12545">
                  <c:v>0.98009279830975105</c:v>
                </c:pt>
                <c:pt idx="12546">
                  <c:v>0.97505301993331395</c:v>
                </c:pt>
                <c:pt idx="12547">
                  <c:v>0.99810606512056599</c:v>
                </c:pt>
                <c:pt idx="12548">
                  <c:v>0.99977590848754005</c:v>
                </c:pt>
                <c:pt idx="12549">
                  <c:v>0.98009279830975105</c:v>
                </c:pt>
                <c:pt idx="12550">
                  <c:v>0.98009279830975105</c:v>
                </c:pt>
                <c:pt idx="12551">
                  <c:v>0.97505301993331395</c:v>
                </c:pt>
                <c:pt idx="12552">
                  <c:v>0.99772892030019</c:v>
                </c:pt>
                <c:pt idx="12553">
                  <c:v>0.99865964755004999</c:v>
                </c:pt>
                <c:pt idx="12554">
                  <c:v>0.99977590848754005</c:v>
                </c:pt>
                <c:pt idx="12555">
                  <c:v>0.99810606512056599</c:v>
                </c:pt>
                <c:pt idx="12556">
                  <c:v>0.98009279830975105</c:v>
                </c:pt>
                <c:pt idx="12557">
                  <c:v>0.97505301993331395</c:v>
                </c:pt>
                <c:pt idx="12558">
                  <c:v>0.99865964755004999</c:v>
                </c:pt>
                <c:pt idx="12559">
                  <c:v>0.99181255835294002</c:v>
                </c:pt>
                <c:pt idx="12560">
                  <c:v>0.98009279830975105</c:v>
                </c:pt>
                <c:pt idx="12561">
                  <c:v>0.99810606512056599</c:v>
                </c:pt>
                <c:pt idx="12562">
                  <c:v>0.98009279830975105</c:v>
                </c:pt>
                <c:pt idx="12563">
                  <c:v>0.97505301993331395</c:v>
                </c:pt>
                <c:pt idx="12564">
                  <c:v>0.99810606512056599</c:v>
                </c:pt>
                <c:pt idx="12565">
                  <c:v>0.99810606512056599</c:v>
                </c:pt>
                <c:pt idx="12566">
                  <c:v>0.99810606512056599</c:v>
                </c:pt>
                <c:pt idx="12567">
                  <c:v>0.98009279830975105</c:v>
                </c:pt>
                <c:pt idx="12568">
                  <c:v>0.97505301993331395</c:v>
                </c:pt>
                <c:pt idx="12569">
                  <c:v>0.98009279830975105</c:v>
                </c:pt>
                <c:pt idx="12570">
                  <c:v>0.99865964755004999</c:v>
                </c:pt>
                <c:pt idx="12571">
                  <c:v>0.98009279830975105</c:v>
                </c:pt>
                <c:pt idx="12572">
                  <c:v>0.97505301993331395</c:v>
                </c:pt>
                <c:pt idx="12573">
                  <c:v>0.98009279830975105</c:v>
                </c:pt>
                <c:pt idx="12574">
                  <c:v>0.99181255835294002</c:v>
                </c:pt>
                <c:pt idx="12575">
                  <c:v>0.99865964755004999</c:v>
                </c:pt>
                <c:pt idx="12576">
                  <c:v>0.97505301993331395</c:v>
                </c:pt>
                <c:pt idx="12577">
                  <c:v>0.99865964755004999</c:v>
                </c:pt>
                <c:pt idx="12578">
                  <c:v>0.99810606512056599</c:v>
                </c:pt>
                <c:pt idx="12579">
                  <c:v>0.99810606512056599</c:v>
                </c:pt>
                <c:pt idx="12580">
                  <c:v>0.98009279830975105</c:v>
                </c:pt>
                <c:pt idx="12581">
                  <c:v>0.99977590848754005</c:v>
                </c:pt>
                <c:pt idx="12582">
                  <c:v>0.97505301993331395</c:v>
                </c:pt>
                <c:pt idx="12583">
                  <c:v>0.98009279830975105</c:v>
                </c:pt>
                <c:pt idx="12584">
                  <c:v>0.97505301993331395</c:v>
                </c:pt>
                <c:pt idx="12585">
                  <c:v>0.98009279830975105</c:v>
                </c:pt>
                <c:pt idx="12586">
                  <c:v>0.98009279830975105</c:v>
                </c:pt>
                <c:pt idx="12587">
                  <c:v>0.98009279830975105</c:v>
                </c:pt>
                <c:pt idx="12588">
                  <c:v>0.98009279830975105</c:v>
                </c:pt>
                <c:pt idx="12589">
                  <c:v>0.97505301993331395</c:v>
                </c:pt>
                <c:pt idx="12590">
                  <c:v>0.99865964755004999</c:v>
                </c:pt>
                <c:pt idx="12591">
                  <c:v>0.99865964755004999</c:v>
                </c:pt>
                <c:pt idx="12592">
                  <c:v>0.97505301993331395</c:v>
                </c:pt>
                <c:pt idx="12593">
                  <c:v>0.99865964755004999</c:v>
                </c:pt>
                <c:pt idx="12594">
                  <c:v>0.99810606512056599</c:v>
                </c:pt>
                <c:pt idx="12595">
                  <c:v>0.99865964755004999</c:v>
                </c:pt>
                <c:pt idx="12596">
                  <c:v>0.99810606512056599</c:v>
                </c:pt>
                <c:pt idx="12597">
                  <c:v>0.99810606512056599</c:v>
                </c:pt>
                <c:pt idx="12598">
                  <c:v>0.99865964755004999</c:v>
                </c:pt>
                <c:pt idx="12599">
                  <c:v>0.98009279830975105</c:v>
                </c:pt>
                <c:pt idx="12600">
                  <c:v>0.99865964755004999</c:v>
                </c:pt>
                <c:pt idx="12601">
                  <c:v>0.99865964755004999</c:v>
                </c:pt>
                <c:pt idx="12602">
                  <c:v>0.99865964755004999</c:v>
                </c:pt>
                <c:pt idx="12603">
                  <c:v>0.98009279830975105</c:v>
                </c:pt>
                <c:pt idx="12604">
                  <c:v>0.99810606512056599</c:v>
                </c:pt>
                <c:pt idx="12605">
                  <c:v>0.98009279830975105</c:v>
                </c:pt>
                <c:pt idx="12606">
                  <c:v>0.98009279830975105</c:v>
                </c:pt>
                <c:pt idx="12607">
                  <c:v>0.97505301993331395</c:v>
                </c:pt>
                <c:pt idx="12608">
                  <c:v>0.98009279830975105</c:v>
                </c:pt>
                <c:pt idx="12609">
                  <c:v>0.98009279830975105</c:v>
                </c:pt>
                <c:pt idx="12610">
                  <c:v>0.97505301993331395</c:v>
                </c:pt>
                <c:pt idx="12611">
                  <c:v>0.98009279830975105</c:v>
                </c:pt>
                <c:pt idx="12612">
                  <c:v>0.99810606512056599</c:v>
                </c:pt>
                <c:pt idx="12613">
                  <c:v>0.99865964755004999</c:v>
                </c:pt>
                <c:pt idx="12614">
                  <c:v>0.99810606512056599</c:v>
                </c:pt>
                <c:pt idx="12615">
                  <c:v>0.99977590848754005</c:v>
                </c:pt>
                <c:pt idx="12616">
                  <c:v>0.99810606512056599</c:v>
                </c:pt>
                <c:pt idx="12617">
                  <c:v>0.97505301993331395</c:v>
                </c:pt>
                <c:pt idx="12618">
                  <c:v>0.99865964755004999</c:v>
                </c:pt>
                <c:pt idx="12619">
                  <c:v>0.99810606512056599</c:v>
                </c:pt>
                <c:pt idx="12620">
                  <c:v>0.97505301993331395</c:v>
                </c:pt>
                <c:pt idx="12621">
                  <c:v>0.99810606512056599</c:v>
                </c:pt>
                <c:pt idx="12622">
                  <c:v>0.98009279830975105</c:v>
                </c:pt>
                <c:pt idx="12623">
                  <c:v>0.98009279830975105</c:v>
                </c:pt>
                <c:pt idx="12624">
                  <c:v>0.98009279830975105</c:v>
                </c:pt>
                <c:pt idx="12625">
                  <c:v>0.98009279830975105</c:v>
                </c:pt>
                <c:pt idx="12626">
                  <c:v>0.97505301993331395</c:v>
                </c:pt>
                <c:pt idx="12627">
                  <c:v>0.98009279830975105</c:v>
                </c:pt>
                <c:pt idx="12628">
                  <c:v>0.98009279830975105</c:v>
                </c:pt>
                <c:pt idx="12629">
                  <c:v>0.99865964755004999</c:v>
                </c:pt>
                <c:pt idx="12630">
                  <c:v>0.99865964755004999</c:v>
                </c:pt>
                <c:pt idx="12631">
                  <c:v>0.98009279830975105</c:v>
                </c:pt>
                <c:pt idx="12632">
                  <c:v>0.97505301993331395</c:v>
                </c:pt>
                <c:pt idx="12633">
                  <c:v>0.97505301993331395</c:v>
                </c:pt>
                <c:pt idx="12634">
                  <c:v>0.99865964755004999</c:v>
                </c:pt>
                <c:pt idx="12635">
                  <c:v>0.99865964755004999</c:v>
                </c:pt>
                <c:pt idx="12636">
                  <c:v>0.98009279830975105</c:v>
                </c:pt>
                <c:pt idx="12637">
                  <c:v>0.99810606512056599</c:v>
                </c:pt>
                <c:pt idx="12638">
                  <c:v>0.98009279830975105</c:v>
                </c:pt>
                <c:pt idx="12639">
                  <c:v>0.97505301993331395</c:v>
                </c:pt>
                <c:pt idx="12640">
                  <c:v>0.97505301993331395</c:v>
                </c:pt>
                <c:pt idx="12641">
                  <c:v>0.99810606512056599</c:v>
                </c:pt>
                <c:pt idx="12642">
                  <c:v>0.99865964755004999</c:v>
                </c:pt>
                <c:pt idx="12643">
                  <c:v>0.98009279830975105</c:v>
                </c:pt>
                <c:pt idx="12644">
                  <c:v>0.99865964755004999</c:v>
                </c:pt>
                <c:pt idx="12645">
                  <c:v>0.99865964755004999</c:v>
                </c:pt>
                <c:pt idx="12646">
                  <c:v>0.97505301993331395</c:v>
                </c:pt>
                <c:pt idx="12647">
                  <c:v>0.99977590848754005</c:v>
                </c:pt>
                <c:pt idx="12648">
                  <c:v>0.97505301993331395</c:v>
                </c:pt>
                <c:pt idx="12649">
                  <c:v>0.97505301993331395</c:v>
                </c:pt>
                <c:pt idx="12650">
                  <c:v>0.99865964755004999</c:v>
                </c:pt>
                <c:pt idx="12651">
                  <c:v>0.99865964755004999</c:v>
                </c:pt>
                <c:pt idx="12652">
                  <c:v>0.97505301993331395</c:v>
                </c:pt>
                <c:pt idx="12653">
                  <c:v>0.99810606512056599</c:v>
                </c:pt>
                <c:pt idx="12654">
                  <c:v>0.99865964755004999</c:v>
                </c:pt>
                <c:pt idx="12655">
                  <c:v>0.98009279830975105</c:v>
                </c:pt>
                <c:pt idx="12656">
                  <c:v>0.99810606512056599</c:v>
                </c:pt>
                <c:pt idx="12657">
                  <c:v>0.99810606512056599</c:v>
                </c:pt>
                <c:pt idx="12658">
                  <c:v>0.97505301993331395</c:v>
                </c:pt>
                <c:pt idx="12659">
                  <c:v>0.98009279830975105</c:v>
                </c:pt>
                <c:pt idx="12660">
                  <c:v>0.99865964755004999</c:v>
                </c:pt>
                <c:pt idx="12661">
                  <c:v>0.98009279830975105</c:v>
                </c:pt>
                <c:pt idx="12662">
                  <c:v>0.99810606512056599</c:v>
                </c:pt>
                <c:pt idx="12663">
                  <c:v>0.99772892030019</c:v>
                </c:pt>
                <c:pt idx="12664">
                  <c:v>0.99865964755004999</c:v>
                </c:pt>
                <c:pt idx="12665">
                  <c:v>0.99865964755004999</c:v>
                </c:pt>
                <c:pt idx="12666">
                  <c:v>0.99810606512056599</c:v>
                </c:pt>
                <c:pt idx="12667">
                  <c:v>0.99865964755004999</c:v>
                </c:pt>
                <c:pt idx="12668">
                  <c:v>0.99865964755004999</c:v>
                </c:pt>
                <c:pt idx="12669">
                  <c:v>0.98009279830975105</c:v>
                </c:pt>
                <c:pt idx="12670">
                  <c:v>0.99810606512056599</c:v>
                </c:pt>
                <c:pt idx="12671">
                  <c:v>0.99810606512056599</c:v>
                </c:pt>
                <c:pt idx="12672">
                  <c:v>0.99865964755004999</c:v>
                </c:pt>
                <c:pt idx="12673">
                  <c:v>0.97505301993331395</c:v>
                </c:pt>
                <c:pt idx="12674">
                  <c:v>0.99181255835294002</c:v>
                </c:pt>
                <c:pt idx="12675">
                  <c:v>0.99977590848754005</c:v>
                </c:pt>
                <c:pt idx="12676">
                  <c:v>0.99977590848754005</c:v>
                </c:pt>
                <c:pt idx="12677">
                  <c:v>0.99865964755004999</c:v>
                </c:pt>
                <c:pt idx="12678">
                  <c:v>0.98009279830975105</c:v>
                </c:pt>
                <c:pt idx="12679">
                  <c:v>0.98009279830975105</c:v>
                </c:pt>
                <c:pt idx="12680">
                  <c:v>0.99810606512056599</c:v>
                </c:pt>
                <c:pt idx="12681">
                  <c:v>0.98009279830975105</c:v>
                </c:pt>
                <c:pt idx="12682">
                  <c:v>0.99865964755004999</c:v>
                </c:pt>
                <c:pt idx="12683">
                  <c:v>0.98009279830975105</c:v>
                </c:pt>
                <c:pt idx="12684">
                  <c:v>0.98009279830975105</c:v>
                </c:pt>
                <c:pt idx="12685">
                  <c:v>0.99977590848754005</c:v>
                </c:pt>
                <c:pt idx="12686">
                  <c:v>0.97505301993331395</c:v>
                </c:pt>
                <c:pt idx="12687">
                  <c:v>0.99865964755004999</c:v>
                </c:pt>
                <c:pt idx="12688">
                  <c:v>0.97505301993331395</c:v>
                </c:pt>
                <c:pt idx="12689">
                  <c:v>0.99865964755004999</c:v>
                </c:pt>
                <c:pt idx="12690">
                  <c:v>0.98009279830975105</c:v>
                </c:pt>
                <c:pt idx="12691">
                  <c:v>0.97505301993331395</c:v>
                </c:pt>
                <c:pt idx="12692">
                  <c:v>0.99865964755004999</c:v>
                </c:pt>
                <c:pt idx="12693">
                  <c:v>0.99810606512056599</c:v>
                </c:pt>
                <c:pt idx="12694">
                  <c:v>0.98009279830975105</c:v>
                </c:pt>
                <c:pt idx="12695">
                  <c:v>0.97505301993331395</c:v>
                </c:pt>
                <c:pt idx="12696">
                  <c:v>0.99865964755004999</c:v>
                </c:pt>
                <c:pt idx="12697">
                  <c:v>0.97505301993331395</c:v>
                </c:pt>
                <c:pt idx="12698">
                  <c:v>0.98009279830975105</c:v>
                </c:pt>
                <c:pt idx="12699">
                  <c:v>0.99977590848754005</c:v>
                </c:pt>
                <c:pt idx="12700">
                  <c:v>0.99865964755004999</c:v>
                </c:pt>
                <c:pt idx="12701">
                  <c:v>0.99865964755004999</c:v>
                </c:pt>
                <c:pt idx="12702">
                  <c:v>0.98009279830975105</c:v>
                </c:pt>
                <c:pt idx="12703">
                  <c:v>0.98009279830975105</c:v>
                </c:pt>
                <c:pt idx="12704">
                  <c:v>0.99865964755004999</c:v>
                </c:pt>
                <c:pt idx="12705">
                  <c:v>0.99865964755004999</c:v>
                </c:pt>
                <c:pt idx="12706">
                  <c:v>0.99810606512056599</c:v>
                </c:pt>
                <c:pt idx="12707">
                  <c:v>0.99865964755004999</c:v>
                </c:pt>
                <c:pt idx="12708">
                  <c:v>0.98009279830975105</c:v>
                </c:pt>
                <c:pt idx="12709">
                  <c:v>0.99977590848754005</c:v>
                </c:pt>
                <c:pt idx="12710">
                  <c:v>0.98009279830975105</c:v>
                </c:pt>
                <c:pt idx="12711">
                  <c:v>0.99810606512056599</c:v>
                </c:pt>
                <c:pt idx="12712">
                  <c:v>0.97505301993331395</c:v>
                </c:pt>
                <c:pt idx="12713">
                  <c:v>0.99810606512056599</c:v>
                </c:pt>
                <c:pt idx="12714">
                  <c:v>0.99977590848754005</c:v>
                </c:pt>
                <c:pt idx="12715">
                  <c:v>0.99810606512056599</c:v>
                </c:pt>
                <c:pt idx="12716">
                  <c:v>0.99810606512056599</c:v>
                </c:pt>
                <c:pt idx="12717">
                  <c:v>0.99865964755004999</c:v>
                </c:pt>
                <c:pt idx="12718">
                  <c:v>0.98009279830975105</c:v>
                </c:pt>
                <c:pt idx="12719">
                  <c:v>0.97505301993331395</c:v>
                </c:pt>
                <c:pt idx="12720">
                  <c:v>0.98009279830975105</c:v>
                </c:pt>
                <c:pt idx="12721">
                  <c:v>0.99977590848754005</c:v>
                </c:pt>
                <c:pt idx="12722">
                  <c:v>0.99865964755004999</c:v>
                </c:pt>
                <c:pt idx="12723">
                  <c:v>0.99810606512056599</c:v>
                </c:pt>
                <c:pt idx="12724">
                  <c:v>0.98009279830975105</c:v>
                </c:pt>
                <c:pt idx="12725">
                  <c:v>0.99977590848754005</c:v>
                </c:pt>
                <c:pt idx="12726">
                  <c:v>0.99865964755004999</c:v>
                </c:pt>
                <c:pt idx="12727">
                  <c:v>0.99865964755004999</c:v>
                </c:pt>
                <c:pt idx="12728">
                  <c:v>0.99865964755004999</c:v>
                </c:pt>
                <c:pt idx="12729">
                  <c:v>0.98009279830975105</c:v>
                </c:pt>
                <c:pt idx="12730">
                  <c:v>0.97505301993331395</c:v>
                </c:pt>
                <c:pt idx="12731">
                  <c:v>0.97505301993331395</c:v>
                </c:pt>
                <c:pt idx="12732">
                  <c:v>0.99810606512056599</c:v>
                </c:pt>
                <c:pt idx="12733">
                  <c:v>0.97505301993331395</c:v>
                </c:pt>
                <c:pt idx="12734">
                  <c:v>0.97505301993331395</c:v>
                </c:pt>
                <c:pt idx="12735">
                  <c:v>0.98009279830975105</c:v>
                </c:pt>
                <c:pt idx="12736">
                  <c:v>0.99865964755004999</c:v>
                </c:pt>
                <c:pt idx="12737">
                  <c:v>0.97505301993331395</c:v>
                </c:pt>
                <c:pt idx="12738">
                  <c:v>0.98009279830975105</c:v>
                </c:pt>
                <c:pt idx="12739">
                  <c:v>0.99772892030019</c:v>
                </c:pt>
                <c:pt idx="12740">
                  <c:v>0.99865964755004999</c:v>
                </c:pt>
                <c:pt idx="12741">
                  <c:v>0.98009279830975105</c:v>
                </c:pt>
                <c:pt idx="12742">
                  <c:v>0.97505301993331395</c:v>
                </c:pt>
                <c:pt idx="12743">
                  <c:v>0.99810606512056599</c:v>
                </c:pt>
                <c:pt idx="12744">
                  <c:v>0.98009279830975105</c:v>
                </c:pt>
                <c:pt idx="12745">
                  <c:v>0.98009279830975105</c:v>
                </c:pt>
                <c:pt idx="12746">
                  <c:v>0.98009279830975105</c:v>
                </c:pt>
                <c:pt idx="12747">
                  <c:v>0.99865964755004999</c:v>
                </c:pt>
                <c:pt idx="12748">
                  <c:v>0.97505301993331395</c:v>
                </c:pt>
                <c:pt idx="12749">
                  <c:v>0.98009279830975105</c:v>
                </c:pt>
                <c:pt idx="12750">
                  <c:v>0.98009279830975105</c:v>
                </c:pt>
                <c:pt idx="12751">
                  <c:v>0.98009279830975105</c:v>
                </c:pt>
                <c:pt idx="12752">
                  <c:v>0.97505301993331395</c:v>
                </c:pt>
                <c:pt idx="12753">
                  <c:v>0.99865964755004999</c:v>
                </c:pt>
                <c:pt idx="12754">
                  <c:v>0.99865964755004999</c:v>
                </c:pt>
                <c:pt idx="12755">
                  <c:v>0.97505301993331395</c:v>
                </c:pt>
                <c:pt idx="12756">
                  <c:v>0.98009279830975105</c:v>
                </c:pt>
                <c:pt idx="12757">
                  <c:v>0.98009279830975105</c:v>
                </c:pt>
                <c:pt idx="12758">
                  <c:v>0.99772892030019</c:v>
                </c:pt>
                <c:pt idx="12759">
                  <c:v>0.99810606512056599</c:v>
                </c:pt>
                <c:pt idx="12760">
                  <c:v>0.99977590848754005</c:v>
                </c:pt>
                <c:pt idx="12761">
                  <c:v>0.99865964755004999</c:v>
                </c:pt>
                <c:pt idx="12762">
                  <c:v>0.98009279830975105</c:v>
                </c:pt>
                <c:pt idx="12763">
                  <c:v>0.99865964755004999</c:v>
                </c:pt>
                <c:pt idx="12764">
                  <c:v>0.99810606512056599</c:v>
                </c:pt>
                <c:pt idx="12765">
                  <c:v>0.97505301993331395</c:v>
                </c:pt>
                <c:pt idx="12766">
                  <c:v>0.99977590848754005</c:v>
                </c:pt>
                <c:pt idx="12767">
                  <c:v>0.97505301993331395</c:v>
                </c:pt>
                <c:pt idx="12768">
                  <c:v>0.98009279830975105</c:v>
                </c:pt>
                <c:pt idx="12769">
                  <c:v>0.98009279830975105</c:v>
                </c:pt>
                <c:pt idx="12770">
                  <c:v>0.98009279830975105</c:v>
                </c:pt>
                <c:pt idx="12771">
                  <c:v>0.98009279830975105</c:v>
                </c:pt>
                <c:pt idx="12772">
                  <c:v>0.99865964755004999</c:v>
                </c:pt>
                <c:pt idx="12773">
                  <c:v>0.97505301993331395</c:v>
                </c:pt>
                <c:pt idx="12774">
                  <c:v>0.98009279830975105</c:v>
                </c:pt>
                <c:pt idx="12775">
                  <c:v>0.98009279830975105</c:v>
                </c:pt>
                <c:pt idx="12776">
                  <c:v>0.99810606512056599</c:v>
                </c:pt>
                <c:pt idx="12777">
                  <c:v>0.97505301993331395</c:v>
                </c:pt>
                <c:pt idx="12778">
                  <c:v>0.98009279830975105</c:v>
                </c:pt>
                <c:pt idx="12779">
                  <c:v>0.98009279830975105</c:v>
                </c:pt>
                <c:pt idx="12780">
                  <c:v>0.97505301993331395</c:v>
                </c:pt>
                <c:pt idx="12781">
                  <c:v>0.97505301993331395</c:v>
                </c:pt>
                <c:pt idx="12782">
                  <c:v>0.98009279830975105</c:v>
                </c:pt>
                <c:pt idx="12783">
                  <c:v>0.98009279830975105</c:v>
                </c:pt>
                <c:pt idx="12784">
                  <c:v>0.99865964755004999</c:v>
                </c:pt>
                <c:pt idx="12785">
                  <c:v>0.99865964755004999</c:v>
                </c:pt>
                <c:pt idx="12786">
                  <c:v>0.99977590848754005</c:v>
                </c:pt>
                <c:pt idx="12787">
                  <c:v>0.99977590848754005</c:v>
                </c:pt>
                <c:pt idx="12788">
                  <c:v>0.99865964755004999</c:v>
                </c:pt>
                <c:pt idx="12789">
                  <c:v>0.99865964755004999</c:v>
                </c:pt>
                <c:pt idx="12790">
                  <c:v>0.97505301993331395</c:v>
                </c:pt>
                <c:pt idx="12791">
                  <c:v>0.99977590848754005</c:v>
                </c:pt>
                <c:pt idx="12792">
                  <c:v>0.98009279830975105</c:v>
                </c:pt>
                <c:pt idx="12793">
                  <c:v>0.98009279830975105</c:v>
                </c:pt>
                <c:pt idx="12794">
                  <c:v>0.99810606512056599</c:v>
                </c:pt>
                <c:pt idx="12795">
                  <c:v>0.99977590848754005</c:v>
                </c:pt>
                <c:pt idx="12796">
                  <c:v>0.98009279830975105</c:v>
                </c:pt>
                <c:pt idx="12797">
                  <c:v>0.98009279830975105</c:v>
                </c:pt>
                <c:pt idx="12798">
                  <c:v>0.99810606512056599</c:v>
                </c:pt>
                <c:pt idx="12799">
                  <c:v>0.99810606512056599</c:v>
                </c:pt>
                <c:pt idx="12800">
                  <c:v>0.97505301993331395</c:v>
                </c:pt>
                <c:pt idx="12801">
                  <c:v>0.98009279830975105</c:v>
                </c:pt>
                <c:pt idx="12802">
                  <c:v>0.97505301993331395</c:v>
                </c:pt>
                <c:pt idx="12803">
                  <c:v>0.98009279830975105</c:v>
                </c:pt>
                <c:pt idx="12804">
                  <c:v>0.98009279830975105</c:v>
                </c:pt>
                <c:pt idx="12805">
                  <c:v>0.98009279830975105</c:v>
                </c:pt>
                <c:pt idx="12806">
                  <c:v>0.99810606512056599</c:v>
                </c:pt>
                <c:pt idx="12807">
                  <c:v>0.98009279830975105</c:v>
                </c:pt>
                <c:pt idx="12808">
                  <c:v>0.99977590848754005</c:v>
                </c:pt>
                <c:pt idx="12809">
                  <c:v>0.99977590848754005</c:v>
                </c:pt>
                <c:pt idx="12810">
                  <c:v>0.98009279830975105</c:v>
                </c:pt>
                <c:pt idx="12811">
                  <c:v>0.99810606512056599</c:v>
                </c:pt>
                <c:pt idx="12812">
                  <c:v>0.97505301993331395</c:v>
                </c:pt>
                <c:pt idx="12813">
                  <c:v>0.99810606512056599</c:v>
                </c:pt>
                <c:pt idx="12814">
                  <c:v>0.99810606512056599</c:v>
                </c:pt>
                <c:pt idx="12815">
                  <c:v>0.98009279830975105</c:v>
                </c:pt>
                <c:pt idx="12816">
                  <c:v>0.99810606512056599</c:v>
                </c:pt>
                <c:pt idx="12817">
                  <c:v>0.98009279830975105</c:v>
                </c:pt>
                <c:pt idx="12818">
                  <c:v>0.98009279830975105</c:v>
                </c:pt>
                <c:pt idx="12819">
                  <c:v>0.98009279830975105</c:v>
                </c:pt>
                <c:pt idx="12820">
                  <c:v>0.99865964755004999</c:v>
                </c:pt>
                <c:pt idx="12821">
                  <c:v>0.98009279830975105</c:v>
                </c:pt>
                <c:pt idx="12822">
                  <c:v>0.99865964755004999</c:v>
                </c:pt>
                <c:pt idx="12823">
                  <c:v>0.98009279830975105</c:v>
                </c:pt>
                <c:pt idx="12824">
                  <c:v>0.99865964755004999</c:v>
                </c:pt>
                <c:pt idx="12825">
                  <c:v>0.99810606512056599</c:v>
                </c:pt>
                <c:pt idx="12826">
                  <c:v>0.98009279830975105</c:v>
                </c:pt>
                <c:pt idx="12827">
                  <c:v>0.99865964755004999</c:v>
                </c:pt>
                <c:pt idx="12828">
                  <c:v>0.99865964755004999</c:v>
                </c:pt>
                <c:pt idx="12829">
                  <c:v>0.99865964755004999</c:v>
                </c:pt>
                <c:pt idx="12830">
                  <c:v>0.98009279830975105</c:v>
                </c:pt>
                <c:pt idx="12831">
                  <c:v>0.99810606512056599</c:v>
                </c:pt>
                <c:pt idx="12832">
                  <c:v>0.97505301993331395</c:v>
                </c:pt>
                <c:pt idx="12833">
                  <c:v>0.99865964755004999</c:v>
                </c:pt>
                <c:pt idx="12834">
                  <c:v>0.98009279830975105</c:v>
                </c:pt>
                <c:pt idx="12835">
                  <c:v>0.97505301993331395</c:v>
                </c:pt>
                <c:pt idx="12836">
                  <c:v>0.99865964755004999</c:v>
                </c:pt>
                <c:pt idx="12837">
                  <c:v>0.99977590848754005</c:v>
                </c:pt>
                <c:pt idx="12838">
                  <c:v>0.99977590848754005</c:v>
                </c:pt>
                <c:pt idx="12839">
                  <c:v>0.99977590848754005</c:v>
                </c:pt>
                <c:pt idx="12840">
                  <c:v>0.99810606512056599</c:v>
                </c:pt>
                <c:pt idx="12841">
                  <c:v>0.99977590848754005</c:v>
                </c:pt>
                <c:pt idx="12842">
                  <c:v>0.98009279830975105</c:v>
                </c:pt>
                <c:pt idx="12843">
                  <c:v>0.97505301993331395</c:v>
                </c:pt>
                <c:pt idx="12844">
                  <c:v>0.98009279830975105</c:v>
                </c:pt>
                <c:pt idx="12845">
                  <c:v>0.99810606512056599</c:v>
                </c:pt>
                <c:pt idx="12846">
                  <c:v>0.99865964755004999</c:v>
                </c:pt>
                <c:pt idx="12847">
                  <c:v>0.98009279830975105</c:v>
                </c:pt>
                <c:pt idx="12848">
                  <c:v>0.99865964755004999</c:v>
                </c:pt>
                <c:pt idx="12849">
                  <c:v>0.99865964755004999</c:v>
                </c:pt>
                <c:pt idx="12850">
                  <c:v>0.99977590848754005</c:v>
                </c:pt>
                <c:pt idx="12851">
                  <c:v>0.99810606512056599</c:v>
                </c:pt>
                <c:pt idx="12852">
                  <c:v>0.99810606512056599</c:v>
                </c:pt>
                <c:pt idx="12853">
                  <c:v>0.99810606512056599</c:v>
                </c:pt>
                <c:pt idx="12854">
                  <c:v>0.99865964755004999</c:v>
                </c:pt>
                <c:pt idx="12855">
                  <c:v>0.99865964755004999</c:v>
                </c:pt>
                <c:pt idx="12856">
                  <c:v>0.98009279830975105</c:v>
                </c:pt>
                <c:pt idx="12857">
                  <c:v>0.99810606512056599</c:v>
                </c:pt>
                <c:pt idx="12858">
                  <c:v>0.99977590848754005</c:v>
                </c:pt>
                <c:pt idx="12859">
                  <c:v>0.99865964755004999</c:v>
                </c:pt>
                <c:pt idx="12860">
                  <c:v>0.98009279830975105</c:v>
                </c:pt>
                <c:pt idx="12861">
                  <c:v>0.99810606512056599</c:v>
                </c:pt>
                <c:pt idx="12862">
                  <c:v>0.99865964755004999</c:v>
                </c:pt>
                <c:pt idx="12863">
                  <c:v>0.99810606512056599</c:v>
                </c:pt>
                <c:pt idx="12864">
                  <c:v>0.99865964755004999</c:v>
                </c:pt>
                <c:pt idx="12865">
                  <c:v>0.99810606512056599</c:v>
                </c:pt>
                <c:pt idx="12866">
                  <c:v>0.99977590848754005</c:v>
                </c:pt>
                <c:pt idx="12867">
                  <c:v>0.97505301993331395</c:v>
                </c:pt>
                <c:pt idx="12868">
                  <c:v>0.97505301993331395</c:v>
                </c:pt>
                <c:pt idx="12869">
                  <c:v>0.98009279830975105</c:v>
                </c:pt>
                <c:pt idx="12870">
                  <c:v>0.99977590848754005</c:v>
                </c:pt>
                <c:pt idx="12871">
                  <c:v>0.99810606512056599</c:v>
                </c:pt>
                <c:pt idx="12872">
                  <c:v>0.97505301993331395</c:v>
                </c:pt>
                <c:pt idx="12873">
                  <c:v>0.98009279830975105</c:v>
                </c:pt>
                <c:pt idx="12874">
                  <c:v>0.99810606512056599</c:v>
                </c:pt>
                <c:pt idx="12875">
                  <c:v>0.99810606512056599</c:v>
                </c:pt>
                <c:pt idx="12876">
                  <c:v>0.99865964755004999</c:v>
                </c:pt>
                <c:pt idx="12877">
                  <c:v>0.98009279830975105</c:v>
                </c:pt>
                <c:pt idx="12878">
                  <c:v>0.99865964755004999</c:v>
                </c:pt>
                <c:pt idx="12879">
                  <c:v>0.99977590848754005</c:v>
                </c:pt>
                <c:pt idx="12880">
                  <c:v>0.98009279830975105</c:v>
                </c:pt>
                <c:pt idx="12881">
                  <c:v>0.99810606512056599</c:v>
                </c:pt>
                <c:pt idx="12882">
                  <c:v>0.99810606512056599</c:v>
                </c:pt>
                <c:pt idx="12883">
                  <c:v>0.99977590848754005</c:v>
                </c:pt>
                <c:pt idx="12884">
                  <c:v>0.99977590848754005</c:v>
                </c:pt>
                <c:pt idx="12885">
                  <c:v>0.99865964755004999</c:v>
                </c:pt>
                <c:pt idx="12886">
                  <c:v>0.99810606512056599</c:v>
                </c:pt>
                <c:pt idx="12887">
                  <c:v>0.99977590848754005</c:v>
                </c:pt>
                <c:pt idx="12888">
                  <c:v>0.98009279830975105</c:v>
                </c:pt>
                <c:pt idx="12889">
                  <c:v>0.97505301993331395</c:v>
                </c:pt>
                <c:pt idx="12890">
                  <c:v>0.98009279830975105</c:v>
                </c:pt>
                <c:pt idx="12891">
                  <c:v>0.99810606512056599</c:v>
                </c:pt>
                <c:pt idx="12892">
                  <c:v>0.99772892030019</c:v>
                </c:pt>
                <c:pt idx="12893">
                  <c:v>0.98009279830975105</c:v>
                </c:pt>
                <c:pt idx="12894">
                  <c:v>0.99977590848754005</c:v>
                </c:pt>
                <c:pt idx="12895">
                  <c:v>0.98009279830975105</c:v>
                </c:pt>
                <c:pt idx="12896">
                  <c:v>0.99865964755004999</c:v>
                </c:pt>
                <c:pt idx="12897">
                  <c:v>0.97505301993331395</c:v>
                </c:pt>
                <c:pt idx="12898">
                  <c:v>0.98009279830975105</c:v>
                </c:pt>
                <c:pt idx="12899">
                  <c:v>0.99772892030019</c:v>
                </c:pt>
                <c:pt idx="12900">
                  <c:v>0.99810606512056599</c:v>
                </c:pt>
                <c:pt idx="12901">
                  <c:v>0.99810606512056599</c:v>
                </c:pt>
                <c:pt idx="12902">
                  <c:v>0.99865964755004999</c:v>
                </c:pt>
                <c:pt idx="12903">
                  <c:v>0.97505301993331395</c:v>
                </c:pt>
                <c:pt idx="12904">
                  <c:v>0.99810606512056599</c:v>
                </c:pt>
                <c:pt idx="12905">
                  <c:v>0.99865964755004999</c:v>
                </c:pt>
                <c:pt idx="12906">
                  <c:v>0.98009279830975105</c:v>
                </c:pt>
                <c:pt idx="12907">
                  <c:v>0.98009279830975105</c:v>
                </c:pt>
                <c:pt idx="12908">
                  <c:v>0.99977590848754005</c:v>
                </c:pt>
                <c:pt idx="12909">
                  <c:v>0.99865964755004999</c:v>
                </c:pt>
                <c:pt idx="12910">
                  <c:v>0.99865964755004999</c:v>
                </c:pt>
                <c:pt idx="12911">
                  <c:v>0.99865964755004999</c:v>
                </c:pt>
                <c:pt idx="12912">
                  <c:v>0.98009279830975105</c:v>
                </c:pt>
                <c:pt idx="12913">
                  <c:v>0.98009279830975105</c:v>
                </c:pt>
                <c:pt idx="12914">
                  <c:v>0.99977590848754005</c:v>
                </c:pt>
                <c:pt idx="12915">
                  <c:v>0.99810606512056599</c:v>
                </c:pt>
                <c:pt idx="12916">
                  <c:v>0.97505301993331395</c:v>
                </c:pt>
                <c:pt idx="12917">
                  <c:v>0.99810606512056599</c:v>
                </c:pt>
                <c:pt idx="12918">
                  <c:v>0.99810606512056599</c:v>
                </c:pt>
                <c:pt idx="12919">
                  <c:v>0.99865964755004999</c:v>
                </c:pt>
                <c:pt idx="12920">
                  <c:v>0.99772892030019</c:v>
                </c:pt>
                <c:pt idx="12921">
                  <c:v>0.99810606512056599</c:v>
                </c:pt>
                <c:pt idx="12922">
                  <c:v>0.99977590848754005</c:v>
                </c:pt>
                <c:pt idx="12923">
                  <c:v>0.99865964755004999</c:v>
                </c:pt>
                <c:pt idx="12924">
                  <c:v>0.98009279830975105</c:v>
                </c:pt>
                <c:pt idx="12925">
                  <c:v>0.99810606512056599</c:v>
                </c:pt>
                <c:pt idx="12926">
                  <c:v>0.98009279830975105</c:v>
                </c:pt>
                <c:pt idx="12927">
                  <c:v>0.97505301993331395</c:v>
                </c:pt>
                <c:pt idx="12928">
                  <c:v>0.98009279830975105</c:v>
                </c:pt>
                <c:pt idx="12929">
                  <c:v>0.99865964755004999</c:v>
                </c:pt>
                <c:pt idx="12930">
                  <c:v>0.99810606512056599</c:v>
                </c:pt>
                <c:pt idx="12931">
                  <c:v>0.99865964755004999</c:v>
                </c:pt>
                <c:pt idx="12932">
                  <c:v>0.99810606512056599</c:v>
                </c:pt>
                <c:pt idx="12933">
                  <c:v>0.98009279830975105</c:v>
                </c:pt>
                <c:pt idx="12934">
                  <c:v>0.99772892030019</c:v>
                </c:pt>
                <c:pt idx="12935">
                  <c:v>0.97505301993331395</c:v>
                </c:pt>
                <c:pt idx="12936">
                  <c:v>0.97505301993331395</c:v>
                </c:pt>
                <c:pt idx="12937">
                  <c:v>0.98009279830975105</c:v>
                </c:pt>
                <c:pt idx="12938">
                  <c:v>0.97505301993331395</c:v>
                </c:pt>
                <c:pt idx="12939">
                  <c:v>0.98009279830975105</c:v>
                </c:pt>
                <c:pt idx="12940">
                  <c:v>0.98009279830975105</c:v>
                </c:pt>
                <c:pt idx="12941">
                  <c:v>0.98009279830975105</c:v>
                </c:pt>
                <c:pt idx="12942">
                  <c:v>0.99772892030019</c:v>
                </c:pt>
                <c:pt idx="12943">
                  <c:v>0.97505301993331395</c:v>
                </c:pt>
                <c:pt idx="12944">
                  <c:v>0.98009279830975105</c:v>
                </c:pt>
                <c:pt idx="12945">
                  <c:v>0.99865964755004999</c:v>
                </c:pt>
                <c:pt idx="12946">
                  <c:v>0.99865964755004999</c:v>
                </c:pt>
                <c:pt idx="12947">
                  <c:v>0.99865964755004999</c:v>
                </c:pt>
                <c:pt idx="12948">
                  <c:v>0.99865964755004999</c:v>
                </c:pt>
                <c:pt idx="12949">
                  <c:v>0.98009279830975105</c:v>
                </c:pt>
                <c:pt idx="12950">
                  <c:v>0.97505301993331395</c:v>
                </c:pt>
                <c:pt idx="12951">
                  <c:v>0.99865964755004999</c:v>
                </c:pt>
                <c:pt idx="12952">
                  <c:v>0.97505301993331395</c:v>
                </c:pt>
                <c:pt idx="12953">
                  <c:v>0.98009279830975105</c:v>
                </c:pt>
                <c:pt idx="12954">
                  <c:v>0.99865964755004999</c:v>
                </c:pt>
                <c:pt idx="12955">
                  <c:v>0.99772892030019</c:v>
                </c:pt>
                <c:pt idx="12956">
                  <c:v>0.98009279830975105</c:v>
                </c:pt>
                <c:pt idx="12957">
                  <c:v>0.99977590848754005</c:v>
                </c:pt>
                <c:pt idx="12958">
                  <c:v>0.99977590848754005</c:v>
                </c:pt>
                <c:pt idx="12959">
                  <c:v>0.99865964755004999</c:v>
                </c:pt>
                <c:pt idx="12960">
                  <c:v>0.98009279830975105</c:v>
                </c:pt>
                <c:pt idx="12961">
                  <c:v>0.99977590848754005</c:v>
                </c:pt>
                <c:pt idx="12962">
                  <c:v>0.97505301993331395</c:v>
                </c:pt>
                <c:pt idx="12963">
                  <c:v>0.98009279830975105</c:v>
                </c:pt>
                <c:pt idx="12964">
                  <c:v>0.98009279830975105</c:v>
                </c:pt>
                <c:pt idx="12965">
                  <c:v>0.99865964755004999</c:v>
                </c:pt>
                <c:pt idx="12966">
                  <c:v>0.99865964755004999</c:v>
                </c:pt>
                <c:pt idx="12967">
                  <c:v>0.98009279830975105</c:v>
                </c:pt>
                <c:pt idx="12968">
                  <c:v>0.99865964755004999</c:v>
                </c:pt>
                <c:pt idx="12969">
                  <c:v>0.99865964755004999</c:v>
                </c:pt>
                <c:pt idx="12970">
                  <c:v>0.99810606512056599</c:v>
                </c:pt>
                <c:pt idx="12971">
                  <c:v>0.99865964755004999</c:v>
                </c:pt>
                <c:pt idx="12972">
                  <c:v>0.99810606512056599</c:v>
                </c:pt>
                <c:pt idx="12973">
                  <c:v>0.97505301993331395</c:v>
                </c:pt>
                <c:pt idx="12974">
                  <c:v>0.98009279830975105</c:v>
                </c:pt>
                <c:pt idx="12975">
                  <c:v>0.98009279830975105</c:v>
                </c:pt>
                <c:pt idx="12976">
                  <c:v>0.98009279830975105</c:v>
                </c:pt>
                <c:pt idx="12977">
                  <c:v>0.99865964755004999</c:v>
                </c:pt>
                <c:pt idx="12978">
                  <c:v>0.97505301993331395</c:v>
                </c:pt>
                <c:pt idx="12979">
                  <c:v>0.99810606512056599</c:v>
                </c:pt>
                <c:pt idx="12980">
                  <c:v>0.99865964755004999</c:v>
                </c:pt>
                <c:pt idx="12981">
                  <c:v>0.98009279830975105</c:v>
                </c:pt>
                <c:pt idx="12982">
                  <c:v>0.98009279830975105</c:v>
                </c:pt>
                <c:pt idx="12983">
                  <c:v>0.98009279830975105</c:v>
                </c:pt>
                <c:pt idx="12984">
                  <c:v>0.99865964755004999</c:v>
                </c:pt>
                <c:pt idx="12985">
                  <c:v>0.99865964755004999</c:v>
                </c:pt>
                <c:pt idx="12986">
                  <c:v>0.97505301993331395</c:v>
                </c:pt>
                <c:pt idx="12987">
                  <c:v>0.98009279830975105</c:v>
                </c:pt>
                <c:pt idx="12988">
                  <c:v>0.98009279830975105</c:v>
                </c:pt>
                <c:pt idx="12989">
                  <c:v>0.99810606512056599</c:v>
                </c:pt>
                <c:pt idx="12990">
                  <c:v>0.98009279830975105</c:v>
                </c:pt>
                <c:pt idx="12991">
                  <c:v>0.98009279830975105</c:v>
                </c:pt>
                <c:pt idx="12992">
                  <c:v>0.99977590848754005</c:v>
                </c:pt>
                <c:pt idx="12993">
                  <c:v>0.99865964755004999</c:v>
                </c:pt>
                <c:pt idx="12994">
                  <c:v>0.97505301993331395</c:v>
                </c:pt>
                <c:pt idx="12995">
                  <c:v>0.99772892030019</c:v>
                </c:pt>
                <c:pt idx="12996">
                  <c:v>0.99977590848754005</c:v>
                </c:pt>
                <c:pt idx="12997">
                  <c:v>0.97505301993331395</c:v>
                </c:pt>
                <c:pt idx="12998">
                  <c:v>0.97505301993331395</c:v>
                </c:pt>
                <c:pt idx="12999">
                  <c:v>0.98009279830975105</c:v>
                </c:pt>
                <c:pt idx="13000">
                  <c:v>0.99977590848754005</c:v>
                </c:pt>
                <c:pt idx="13001">
                  <c:v>0.99810606512056599</c:v>
                </c:pt>
                <c:pt idx="13002">
                  <c:v>0.97505301993331395</c:v>
                </c:pt>
                <c:pt idx="13003">
                  <c:v>0.98009279830975105</c:v>
                </c:pt>
                <c:pt idx="13004">
                  <c:v>0.99865964755004999</c:v>
                </c:pt>
                <c:pt idx="13005">
                  <c:v>0.99810606512056599</c:v>
                </c:pt>
                <c:pt idx="13006">
                  <c:v>0.99865964755004999</c:v>
                </c:pt>
                <c:pt idx="13007">
                  <c:v>0.99810606512056599</c:v>
                </c:pt>
                <c:pt idx="13008">
                  <c:v>0.99865964755004999</c:v>
                </c:pt>
                <c:pt idx="13009">
                  <c:v>0.99865964755004999</c:v>
                </c:pt>
                <c:pt idx="13010">
                  <c:v>0.99865964755004999</c:v>
                </c:pt>
                <c:pt idx="13011">
                  <c:v>0.99865964755004999</c:v>
                </c:pt>
                <c:pt idx="13012">
                  <c:v>0.98009279830975105</c:v>
                </c:pt>
                <c:pt idx="13013">
                  <c:v>0.99865964755004999</c:v>
                </c:pt>
                <c:pt idx="13014">
                  <c:v>0.99810606512056599</c:v>
                </c:pt>
                <c:pt idx="13015">
                  <c:v>0.99810606512056599</c:v>
                </c:pt>
                <c:pt idx="13016">
                  <c:v>0.98009279830975105</c:v>
                </c:pt>
                <c:pt idx="13017">
                  <c:v>0.97505301993331395</c:v>
                </c:pt>
                <c:pt idx="13018">
                  <c:v>0.97505301993331395</c:v>
                </c:pt>
                <c:pt idx="13019">
                  <c:v>0.99865964755004999</c:v>
                </c:pt>
                <c:pt idx="13020">
                  <c:v>0.98009279830975105</c:v>
                </c:pt>
                <c:pt idx="13021">
                  <c:v>0.98009279830975105</c:v>
                </c:pt>
                <c:pt idx="13022">
                  <c:v>0.98009279830975105</c:v>
                </c:pt>
                <c:pt idx="13023">
                  <c:v>0.99810606512056599</c:v>
                </c:pt>
                <c:pt idx="13024">
                  <c:v>0.99810606512056599</c:v>
                </c:pt>
                <c:pt idx="13025">
                  <c:v>0.98009279830975105</c:v>
                </c:pt>
                <c:pt idx="13026">
                  <c:v>0.98009279830975105</c:v>
                </c:pt>
                <c:pt idx="13027">
                  <c:v>0.97505301993331395</c:v>
                </c:pt>
                <c:pt idx="13028">
                  <c:v>0.98009279830975105</c:v>
                </c:pt>
                <c:pt idx="13029">
                  <c:v>0.99810606512056599</c:v>
                </c:pt>
                <c:pt idx="13030">
                  <c:v>0.98009279830975105</c:v>
                </c:pt>
                <c:pt idx="13031">
                  <c:v>0.97505301993331395</c:v>
                </c:pt>
                <c:pt idx="13032">
                  <c:v>0.99810606512056599</c:v>
                </c:pt>
                <c:pt idx="13033">
                  <c:v>0.98009279830975105</c:v>
                </c:pt>
                <c:pt idx="13034">
                  <c:v>0.97505301993331395</c:v>
                </c:pt>
                <c:pt idx="13035">
                  <c:v>0.98009279830975105</c:v>
                </c:pt>
                <c:pt idx="13036">
                  <c:v>0.98009279830975105</c:v>
                </c:pt>
                <c:pt idx="13037">
                  <c:v>0.98009279830975105</c:v>
                </c:pt>
                <c:pt idx="13038">
                  <c:v>0.99977590848754005</c:v>
                </c:pt>
                <c:pt idx="13039">
                  <c:v>0.98009279830975105</c:v>
                </c:pt>
                <c:pt idx="13040">
                  <c:v>0.98009279830975105</c:v>
                </c:pt>
                <c:pt idx="13041">
                  <c:v>0.99810606512056599</c:v>
                </c:pt>
                <c:pt idx="13042">
                  <c:v>0.99977590848754005</c:v>
                </c:pt>
                <c:pt idx="13043">
                  <c:v>0.99810606512056599</c:v>
                </c:pt>
                <c:pt idx="13044">
                  <c:v>0.99810606512056599</c:v>
                </c:pt>
                <c:pt idx="13045">
                  <c:v>0.98009279830975105</c:v>
                </c:pt>
                <c:pt idx="13046">
                  <c:v>0.99977590848754005</c:v>
                </c:pt>
                <c:pt idx="13047">
                  <c:v>0.98009279830975105</c:v>
                </c:pt>
                <c:pt idx="13048">
                  <c:v>0.98009279830975105</c:v>
                </c:pt>
                <c:pt idx="13049">
                  <c:v>0.99865964755004999</c:v>
                </c:pt>
                <c:pt idx="13050">
                  <c:v>0.99865964755004999</c:v>
                </c:pt>
                <c:pt idx="13051">
                  <c:v>0.99810606512056599</c:v>
                </c:pt>
                <c:pt idx="13052">
                  <c:v>0.97505301993331395</c:v>
                </c:pt>
                <c:pt idx="13053">
                  <c:v>0.97505301993331395</c:v>
                </c:pt>
                <c:pt idx="13054">
                  <c:v>0.99810606512056599</c:v>
                </c:pt>
                <c:pt idx="13055">
                  <c:v>0.99810606512056599</c:v>
                </c:pt>
                <c:pt idx="13056">
                  <c:v>0.99810606512056599</c:v>
                </c:pt>
                <c:pt idx="13057">
                  <c:v>0.99977590848754005</c:v>
                </c:pt>
                <c:pt idx="13058">
                  <c:v>0.97505301993331395</c:v>
                </c:pt>
                <c:pt idx="13059">
                  <c:v>0.99772892030019</c:v>
                </c:pt>
                <c:pt idx="13060">
                  <c:v>0.99865964755004999</c:v>
                </c:pt>
                <c:pt idx="13061">
                  <c:v>0.97505301993331395</c:v>
                </c:pt>
                <c:pt idx="13062">
                  <c:v>0.99977590848754005</c:v>
                </c:pt>
                <c:pt idx="13063">
                  <c:v>0.98009279830975105</c:v>
                </c:pt>
                <c:pt idx="13064">
                  <c:v>0.99810606512056599</c:v>
                </c:pt>
                <c:pt idx="13065">
                  <c:v>0.99810606512056599</c:v>
                </c:pt>
                <c:pt idx="13066">
                  <c:v>0.97505301993331395</c:v>
                </c:pt>
                <c:pt idx="13067">
                  <c:v>0.99865964755004999</c:v>
                </c:pt>
                <c:pt idx="13068">
                  <c:v>0.99810606512056599</c:v>
                </c:pt>
                <c:pt idx="13069">
                  <c:v>0.98009279830975105</c:v>
                </c:pt>
                <c:pt idx="13070">
                  <c:v>0.99810606512056599</c:v>
                </c:pt>
                <c:pt idx="13071">
                  <c:v>0.98009279830975105</c:v>
                </c:pt>
                <c:pt idx="13072">
                  <c:v>0.99865964755004999</c:v>
                </c:pt>
                <c:pt idx="13073">
                  <c:v>0.99810606512056599</c:v>
                </c:pt>
                <c:pt idx="13074">
                  <c:v>0.97505301993331395</c:v>
                </c:pt>
                <c:pt idx="13075">
                  <c:v>0.98009279830975105</c:v>
                </c:pt>
                <c:pt idx="13076">
                  <c:v>0.99977590848754005</c:v>
                </c:pt>
                <c:pt idx="13077">
                  <c:v>0.99810606512056599</c:v>
                </c:pt>
                <c:pt idx="13078">
                  <c:v>0.97505301993331395</c:v>
                </c:pt>
                <c:pt idx="13079">
                  <c:v>0.99181255835294002</c:v>
                </c:pt>
                <c:pt idx="13080">
                  <c:v>0.99772892030019</c:v>
                </c:pt>
                <c:pt idx="13081">
                  <c:v>0.99865964755004999</c:v>
                </c:pt>
                <c:pt idx="13082">
                  <c:v>0.99865964755004999</c:v>
                </c:pt>
                <c:pt idx="13083">
                  <c:v>0.99865964755004999</c:v>
                </c:pt>
                <c:pt idx="13084">
                  <c:v>0.99865964755004999</c:v>
                </c:pt>
                <c:pt idx="13085">
                  <c:v>0.98009279830975105</c:v>
                </c:pt>
                <c:pt idx="13086">
                  <c:v>0.97505301993331395</c:v>
                </c:pt>
                <c:pt idx="13087">
                  <c:v>0.98009279830975105</c:v>
                </c:pt>
                <c:pt idx="13088">
                  <c:v>0.99865964755004999</c:v>
                </c:pt>
                <c:pt idx="13089">
                  <c:v>0.99977590848754005</c:v>
                </c:pt>
                <c:pt idx="13090">
                  <c:v>0.98009279830975105</c:v>
                </c:pt>
                <c:pt idx="13091">
                  <c:v>0.99977590848754005</c:v>
                </c:pt>
                <c:pt idx="13092">
                  <c:v>0.99810606512056599</c:v>
                </c:pt>
                <c:pt idx="13093">
                  <c:v>0.97505301993331395</c:v>
                </c:pt>
                <c:pt idx="13094">
                  <c:v>0.99865964755004999</c:v>
                </c:pt>
                <c:pt idx="13095">
                  <c:v>0.99810606512056599</c:v>
                </c:pt>
                <c:pt idx="13096">
                  <c:v>0.98009279830975105</c:v>
                </c:pt>
                <c:pt idx="13097">
                  <c:v>0.99865964755004999</c:v>
                </c:pt>
                <c:pt idx="13098">
                  <c:v>0.98009279830975105</c:v>
                </c:pt>
                <c:pt idx="13099">
                  <c:v>0.98009279830975105</c:v>
                </c:pt>
                <c:pt idx="13100">
                  <c:v>0.98009279830975105</c:v>
                </c:pt>
                <c:pt idx="13101">
                  <c:v>0.97505301993331395</c:v>
                </c:pt>
                <c:pt idx="13102">
                  <c:v>0.99810606512056599</c:v>
                </c:pt>
                <c:pt idx="13103">
                  <c:v>0.99977590848754005</c:v>
                </c:pt>
                <c:pt idx="13104">
                  <c:v>0.98009279830975105</c:v>
                </c:pt>
                <c:pt idx="13105">
                  <c:v>0.99865964755004999</c:v>
                </c:pt>
                <c:pt idx="13106">
                  <c:v>0.99865964755004999</c:v>
                </c:pt>
                <c:pt idx="13107">
                  <c:v>0.99865964755004999</c:v>
                </c:pt>
                <c:pt idx="13108">
                  <c:v>0.99810606512056599</c:v>
                </c:pt>
                <c:pt idx="13109">
                  <c:v>0.97505301993331395</c:v>
                </c:pt>
                <c:pt idx="13110">
                  <c:v>0.97505301993331395</c:v>
                </c:pt>
                <c:pt idx="13111">
                  <c:v>0.99810606512056599</c:v>
                </c:pt>
                <c:pt idx="13112">
                  <c:v>0.99810606512056599</c:v>
                </c:pt>
                <c:pt idx="13113">
                  <c:v>0.99865964755004999</c:v>
                </c:pt>
                <c:pt idx="13114">
                  <c:v>0.98009279830975105</c:v>
                </c:pt>
                <c:pt idx="13115">
                  <c:v>0.98009279830975105</c:v>
                </c:pt>
                <c:pt idx="13116">
                  <c:v>0.99865964755004999</c:v>
                </c:pt>
                <c:pt idx="13117">
                  <c:v>0.99865964755004999</c:v>
                </c:pt>
                <c:pt idx="13118">
                  <c:v>0.99865964755004999</c:v>
                </c:pt>
                <c:pt idx="13119">
                  <c:v>0.99977590848754005</c:v>
                </c:pt>
                <c:pt idx="13120">
                  <c:v>0.99181255835294002</c:v>
                </c:pt>
                <c:pt idx="13121">
                  <c:v>0.99810606512056599</c:v>
                </c:pt>
                <c:pt idx="13122">
                  <c:v>0.97505301993331395</c:v>
                </c:pt>
                <c:pt idx="13123">
                  <c:v>0.98009279830975105</c:v>
                </c:pt>
                <c:pt idx="13124">
                  <c:v>0.98009279830975105</c:v>
                </c:pt>
                <c:pt idx="13125">
                  <c:v>0.99977590848754005</c:v>
                </c:pt>
                <c:pt idx="13126">
                  <c:v>0.99865964755004999</c:v>
                </c:pt>
                <c:pt idx="13127">
                  <c:v>0.98009279830975105</c:v>
                </c:pt>
                <c:pt idx="13128">
                  <c:v>0.99810606512056599</c:v>
                </c:pt>
                <c:pt idx="13129">
                  <c:v>0.98009279830975105</c:v>
                </c:pt>
                <c:pt idx="13130">
                  <c:v>0.99865964755004999</c:v>
                </c:pt>
                <c:pt idx="13131">
                  <c:v>0.99977590848754005</c:v>
                </c:pt>
                <c:pt idx="13132">
                  <c:v>0.97505301993331395</c:v>
                </c:pt>
                <c:pt idx="13133">
                  <c:v>0.99865964755004999</c:v>
                </c:pt>
                <c:pt idx="13134">
                  <c:v>0.99977590848754005</c:v>
                </c:pt>
                <c:pt idx="13135">
                  <c:v>0.98009279830975105</c:v>
                </c:pt>
                <c:pt idx="13136">
                  <c:v>0.99865964755004999</c:v>
                </c:pt>
                <c:pt idx="13137">
                  <c:v>0.99977590848754005</c:v>
                </c:pt>
                <c:pt idx="13138">
                  <c:v>0.97505301993331395</c:v>
                </c:pt>
                <c:pt idx="13139">
                  <c:v>0.99865964755004999</c:v>
                </c:pt>
                <c:pt idx="13140">
                  <c:v>0.99977590848754005</c:v>
                </c:pt>
                <c:pt idx="13141">
                  <c:v>0.98009279830975105</c:v>
                </c:pt>
                <c:pt idx="13142">
                  <c:v>0.98009279830975105</c:v>
                </c:pt>
                <c:pt idx="13143">
                  <c:v>0.98009279830975105</c:v>
                </c:pt>
                <c:pt idx="13144">
                  <c:v>0.99810606512056599</c:v>
                </c:pt>
                <c:pt idx="13145">
                  <c:v>0.99865964755004999</c:v>
                </c:pt>
                <c:pt idx="13146">
                  <c:v>0.99977590848754005</c:v>
                </c:pt>
                <c:pt idx="13147">
                  <c:v>0.99865964755004999</c:v>
                </c:pt>
                <c:pt idx="13148">
                  <c:v>0.98009279830975105</c:v>
                </c:pt>
                <c:pt idx="13149">
                  <c:v>0.98009279830975105</c:v>
                </c:pt>
                <c:pt idx="13150">
                  <c:v>0.98009279830975105</c:v>
                </c:pt>
                <c:pt idx="13151">
                  <c:v>0.97505301993331395</c:v>
                </c:pt>
                <c:pt idx="13152">
                  <c:v>0.99977590848754005</c:v>
                </c:pt>
                <c:pt idx="13153">
                  <c:v>0.99865964755004999</c:v>
                </c:pt>
                <c:pt idx="13154">
                  <c:v>0.99810606512056599</c:v>
                </c:pt>
                <c:pt idx="13155">
                  <c:v>0.98009279830975105</c:v>
                </c:pt>
                <c:pt idx="13156">
                  <c:v>0.98009279830975105</c:v>
                </c:pt>
                <c:pt idx="13157">
                  <c:v>0.99977590848754005</c:v>
                </c:pt>
                <c:pt idx="13158">
                  <c:v>0.99772892030019</c:v>
                </c:pt>
                <c:pt idx="13159">
                  <c:v>0.99865964755004999</c:v>
                </c:pt>
                <c:pt idx="13160">
                  <c:v>0.99810606512056599</c:v>
                </c:pt>
                <c:pt idx="13161">
                  <c:v>0.98009279830975105</c:v>
                </c:pt>
                <c:pt idx="13162">
                  <c:v>0.99810606512056599</c:v>
                </c:pt>
                <c:pt idx="13163">
                  <c:v>0.98009279830975105</c:v>
                </c:pt>
                <c:pt idx="13164">
                  <c:v>0.99810606512056599</c:v>
                </c:pt>
                <c:pt idx="13165">
                  <c:v>0.97505301993331395</c:v>
                </c:pt>
                <c:pt idx="13166">
                  <c:v>0.97505301993331395</c:v>
                </c:pt>
                <c:pt idx="13167">
                  <c:v>0.97505301993331395</c:v>
                </c:pt>
                <c:pt idx="13168">
                  <c:v>0.99810606512056599</c:v>
                </c:pt>
                <c:pt idx="13169">
                  <c:v>0.99977590848754005</c:v>
                </c:pt>
                <c:pt idx="13170">
                  <c:v>0.98009279830975105</c:v>
                </c:pt>
                <c:pt idx="13171">
                  <c:v>0.99865964755004999</c:v>
                </c:pt>
                <c:pt idx="13172">
                  <c:v>0.99865964755004999</c:v>
                </c:pt>
                <c:pt idx="13173">
                  <c:v>0.98009279830975105</c:v>
                </c:pt>
                <c:pt idx="13174">
                  <c:v>0.99865964755004999</c:v>
                </c:pt>
                <c:pt idx="13175">
                  <c:v>0.99810606512056599</c:v>
                </c:pt>
                <c:pt idx="13176">
                  <c:v>0.99865964755004999</c:v>
                </c:pt>
                <c:pt idx="13177">
                  <c:v>0.98009279830975105</c:v>
                </c:pt>
                <c:pt idx="13178">
                  <c:v>0.98009279830975105</c:v>
                </c:pt>
                <c:pt idx="13179">
                  <c:v>0.98009279830975105</c:v>
                </c:pt>
                <c:pt idx="13180">
                  <c:v>0.99977590848754005</c:v>
                </c:pt>
                <c:pt idx="13181">
                  <c:v>0.99810606512056599</c:v>
                </c:pt>
                <c:pt idx="13182">
                  <c:v>0.97505301993331395</c:v>
                </c:pt>
                <c:pt idx="13183">
                  <c:v>0.99977590848754005</c:v>
                </c:pt>
                <c:pt idx="13184">
                  <c:v>0.99865964755004999</c:v>
                </c:pt>
                <c:pt idx="13185">
                  <c:v>0.99181255835294002</c:v>
                </c:pt>
                <c:pt idx="13186">
                  <c:v>0.99810606512056599</c:v>
                </c:pt>
                <c:pt idx="13187">
                  <c:v>0.99865964755004999</c:v>
                </c:pt>
                <c:pt idx="13188">
                  <c:v>0.98009279830975105</c:v>
                </c:pt>
                <c:pt idx="13189">
                  <c:v>0.99977590848754005</c:v>
                </c:pt>
                <c:pt idx="13190">
                  <c:v>0.97505301993331395</c:v>
                </c:pt>
                <c:pt idx="13191">
                  <c:v>0.98009279830975105</c:v>
                </c:pt>
                <c:pt idx="13192">
                  <c:v>0.99865964755004999</c:v>
                </c:pt>
                <c:pt idx="13193">
                  <c:v>0.98009279830975105</c:v>
                </c:pt>
                <c:pt idx="13194">
                  <c:v>0.99977590848754005</c:v>
                </c:pt>
                <c:pt idx="13195">
                  <c:v>0.98009279830975105</c:v>
                </c:pt>
                <c:pt idx="13196">
                  <c:v>0.99865964755004999</c:v>
                </c:pt>
                <c:pt idx="13197">
                  <c:v>0.98009279830975105</c:v>
                </c:pt>
                <c:pt idx="13198">
                  <c:v>0.99977590848754005</c:v>
                </c:pt>
                <c:pt idx="13199">
                  <c:v>0.99865964755004999</c:v>
                </c:pt>
                <c:pt idx="13200">
                  <c:v>0.99810606512056599</c:v>
                </c:pt>
                <c:pt idx="13201">
                  <c:v>0.97505301993331395</c:v>
                </c:pt>
                <c:pt idx="13202">
                  <c:v>0.99865964755004999</c:v>
                </c:pt>
                <c:pt idx="13203">
                  <c:v>0.99977590848754005</c:v>
                </c:pt>
                <c:pt idx="13204">
                  <c:v>0.98009279830975105</c:v>
                </c:pt>
                <c:pt idx="13205">
                  <c:v>0.99810606512056599</c:v>
                </c:pt>
                <c:pt idx="13206">
                  <c:v>0.99977590848754005</c:v>
                </c:pt>
                <c:pt idx="13207">
                  <c:v>0.99865964755004999</c:v>
                </c:pt>
                <c:pt idx="13208">
                  <c:v>0.99810606512056599</c:v>
                </c:pt>
                <c:pt idx="13209">
                  <c:v>0.99865964755004999</c:v>
                </c:pt>
                <c:pt idx="13210">
                  <c:v>0.99977590848754005</c:v>
                </c:pt>
                <c:pt idx="13211">
                  <c:v>0.98009279830975105</c:v>
                </c:pt>
                <c:pt idx="13212">
                  <c:v>0.97505301993331395</c:v>
                </c:pt>
                <c:pt idx="13213">
                  <c:v>0.99865964755004999</c:v>
                </c:pt>
                <c:pt idx="13214">
                  <c:v>0.98009279830975105</c:v>
                </c:pt>
                <c:pt idx="13215">
                  <c:v>0.99977590848754005</c:v>
                </c:pt>
                <c:pt idx="13216">
                  <c:v>0.99810606512056599</c:v>
                </c:pt>
                <c:pt idx="13217">
                  <c:v>0.99865964755004999</c:v>
                </c:pt>
                <c:pt idx="13218">
                  <c:v>0.99865964755004999</c:v>
                </c:pt>
                <c:pt idx="13219">
                  <c:v>0.99865964755004999</c:v>
                </c:pt>
                <c:pt idx="13220">
                  <c:v>0.99865964755004999</c:v>
                </c:pt>
                <c:pt idx="13221">
                  <c:v>0.97505301993331395</c:v>
                </c:pt>
                <c:pt idx="13222">
                  <c:v>0.99977590848754005</c:v>
                </c:pt>
                <c:pt idx="13223">
                  <c:v>0.99865964755004999</c:v>
                </c:pt>
                <c:pt idx="13224">
                  <c:v>0.99810606512056599</c:v>
                </c:pt>
                <c:pt idx="13225">
                  <c:v>0.99865964755004999</c:v>
                </c:pt>
                <c:pt idx="13226">
                  <c:v>0.99181255835294002</c:v>
                </c:pt>
                <c:pt idx="13227">
                  <c:v>0.98009279830975105</c:v>
                </c:pt>
                <c:pt idx="13228">
                  <c:v>0.98009279830975105</c:v>
                </c:pt>
                <c:pt idx="13229">
                  <c:v>0.97505301993331395</c:v>
                </c:pt>
                <c:pt idx="13230">
                  <c:v>0.99810606512056599</c:v>
                </c:pt>
                <c:pt idx="13231">
                  <c:v>0.99865964755004999</c:v>
                </c:pt>
                <c:pt idx="13232">
                  <c:v>0.98009279830975105</c:v>
                </c:pt>
                <c:pt idx="13233">
                  <c:v>0.97505301993331395</c:v>
                </c:pt>
                <c:pt idx="13234">
                  <c:v>0.99977590848754005</c:v>
                </c:pt>
                <c:pt idx="13235">
                  <c:v>0.99810606512056599</c:v>
                </c:pt>
                <c:pt idx="13236">
                  <c:v>0.99772892030019</c:v>
                </c:pt>
                <c:pt idx="13237">
                  <c:v>0.99810606512056599</c:v>
                </c:pt>
                <c:pt idx="13238">
                  <c:v>0.99810606512056599</c:v>
                </c:pt>
                <c:pt idx="13239">
                  <c:v>0.98009279830975105</c:v>
                </c:pt>
                <c:pt idx="13240">
                  <c:v>0.99810606512056599</c:v>
                </c:pt>
                <c:pt idx="13241">
                  <c:v>0.99772892030019</c:v>
                </c:pt>
                <c:pt idx="13242">
                  <c:v>0.99865964755004999</c:v>
                </c:pt>
                <c:pt idx="13243">
                  <c:v>0.98009279830975105</c:v>
                </c:pt>
                <c:pt idx="13244">
                  <c:v>0.97505301993331395</c:v>
                </c:pt>
                <c:pt idx="13245">
                  <c:v>0.99865964755004999</c:v>
                </c:pt>
                <c:pt idx="13246">
                  <c:v>0.99810606512056599</c:v>
                </c:pt>
                <c:pt idx="13247">
                  <c:v>0.99865964755004999</c:v>
                </c:pt>
                <c:pt idx="13248">
                  <c:v>0.99865964755004999</c:v>
                </c:pt>
                <c:pt idx="13249">
                  <c:v>0.99810606512056599</c:v>
                </c:pt>
                <c:pt idx="13250">
                  <c:v>0.99977590848754005</c:v>
                </c:pt>
                <c:pt idx="13251">
                  <c:v>0.99977590848754005</c:v>
                </c:pt>
                <c:pt idx="13252">
                  <c:v>0.99810606512056599</c:v>
                </c:pt>
                <c:pt idx="13253">
                  <c:v>0.99810606512056599</c:v>
                </c:pt>
                <c:pt idx="13254">
                  <c:v>0.98009279830975105</c:v>
                </c:pt>
                <c:pt idx="13255">
                  <c:v>0.99977590848754005</c:v>
                </c:pt>
                <c:pt idx="13256">
                  <c:v>0.97505301993331395</c:v>
                </c:pt>
                <c:pt idx="13257">
                  <c:v>0.99977590848754005</c:v>
                </c:pt>
                <c:pt idx="13258">
                  <c:v>0.99977590848754005</c:v>
                </c:pt>
                <c:pt idx="13259">
                  <c:v>0.97505301993331395</c:v>
                </c:pt>
                <c:pt idx="13260">
                  <c:v>0.98009279830975105</c:v>
                </c:pt>
                <c:pt idx="13261">
                  <c:v>0.98009279830975105</c:v>
                </c:pt>
                <c:pt idx="13262">
                  <c:v>0.99977590848754005</c:v>
                </c:pt>
                <c:pt idx="13263">
                  <c:v>0.99977590848754005</c:v>
                </c:pt>
                <c:pt idx="13264">
                  <c:v>0.99772892030019</c:v>
                </c:pt>
                <c:pt idx="13265">
                  <c:v>0.99810606512056599</c:v>
                </c:pt>
                <c:pt idx="13266">
                  <c:v>0.99810606512056599</c:v>
                </c:pt>
                <c:pt idx="13267">
                  <c:v>0.99865964755004999</c:v>
                </c:pt>
                <c:pt idx="13268">
                  <c:v>0.99810606512056599</c:v>
                </c:pt>
                <c:pt idx="13269">
                  <c:v>0.99865964755004999</c:v>
                </c:pt>
                <c:pt idx="13270">
                  <c:v>0.98009279830975105</c:v>
                </c:pt>
                <c:pt idx="13271">
                  <c:v>0.99810606512056599</c:v>
                </c:pt>
                <c:pt idx="13272">
                  <c:v>0.97505301993331395</c:v>
                </c:pt>
                <c:pt idx="13273">
                  <c:v>0.99810606512056599</c:v>
                </c:pt>
                <c:pt idx="13274">
                  <c:v>0.99810606512056599</c:v>
                </c:pt>
                <c:pt idx="13275">
                  <c:v>0.98009279830975105</c:v>
                </c:pt>
                <c:pt idx="13276">
                  <c:v>0.99977590848754005</c:v>
                </c:pt>
                <c:pt idx="13277">
                  <c:v>0.98009279830975105</c:v>
                </c:pt>
                <c:pt idx="13278">
                  <c:v>0.98009279830975105</c:v>
                </c:pt>
                <c:pt idx="13279">
                  <c:v>0.97505301993331395</c:v>
                </c:pt>
                <c:pt idx="13280">
                  <c:v>0.99181255835294002</c:v>
                </c:pt>
                <c:pt idx="13281">
                  <c:v>0.99810606512056599</c:v>
                </c:pt>
                <c:pt idx="13282">
                  <c:v>0.98009279830975105</c:v>
                </c:pt>
                <c:pt idx="13283">
                  <c:v>0.99865964755004999</c:v>
                </c:pt>
                <c:pt idx="13284">
                  <c:v>0.99772892030019</c:v>
                </c:pt>
                <c:pt idx="13285">
                  <c:v>0.98009279830975105</c:v>
                </c:pt>
                <c:pt idx="13286">
                  <c:v>0.97505301993331395</c:v>
                </c:pt>
                <c:pt idx="13287">
                  <c:v>0.99865964755004999</c:v>
                </c:pt>
                <c:pt idx="13288">
                  <c:v>0.99810606512056599</c:v>
                </c:pt>
                <c:pt idx="13289">
                  <c:v>0.99865964755004999</c:v>
                </c:pt>
                <c:pt idx="13290">
                  <c:v>0.99810606512056599</c:v>
                </c:pt>
                <c:pt idx="13291">
                  <c:v>0.97505301993331395</c:v>
                </c:pt>
                <c:pt idx="13292">
                  <c:v>0.99977590848754005</c:v>
                </c:pt>
                <c:pt idx="13293">
                  <c:v>0.99977590848754005</c:v>
                </c:pt>
                <c:pt idx="13294">
                  <c:v>0.97505301993331395</c:v>
                </c:pt>
                <c:pt idx="13295">
                  <c:v>0.98009279830975105</c:v>
                </c:pt>
                <c:pt idx="13296">
                  <c:v>0.99977590848754005</c:v>
                </c:pt>
                <c:pt idx="13297">
                  <c:v>0.99810606512056599</c:v>
                </c:pt>
                <c:pt idx="13298">
                  <c:v>0.98009279830975105</c:v>
                </c:pt>
                <c:pt idx="13299">
                  <c:v>0.99772892030019</c:v>
                </c:pt>
                <c:pt idx="13300">
                  <c:v>0.99977590848754005</c:v>
                </c:pt>
                <c:pt idx="13301">
                  <c:v>0.99810606512056599</c:v>
                </c:pt>
                <c:pt idx="13302">
                  <c:v>0.99810606512056599</c:v>
                </c:pt>
                <c:pt idx="13303">
                  <c:v>0.99865964755004999</c:v>
                </c:pt>
                <c:pt idx="13304">
                  <c:v>0.99865964755004999</c:v>
                </c:pt>
                <c:pt idx="13305">
                  <c:v>0.97505301993331395</c:v>
                </c:pt>
                <c:pt idx="13306">
                  <c:v>0.99977590848754005</c:v>
                </c:pt>
                <c:pt idx="13307">
                  <c:v>0.99865964755004999</c:v>
                </c:pt>
                <c:pt idx="13308">
                  <c:v>0.99810606512056599</c:v>
                </c:pt>
                <c:pt idx="13309">
                  <c:v>0.99977590848754005</c:v>
                </c:pt>
                <c:pt idx="13310">
                  <c:v>0.98009279830975105</c:v>
                </c:pt>
                <c:pt idx="13311">
                  <c:v>0.98009279830975105</c:v>
                </c:pt>
                <c:pt idx="13312">
                  <c:v>0.98009279830975105</c:v>
                </c:pt>
                <c:pt idx="13313">
                  <c:v>0.98009279830975105</c:v>
                </c:pt>
                <c:pt idx="13314">
                  <c:v>0.99810606512056599</c:v>
                </c:pt>
                <c:pt idx="13315">
                  <c:v>0.98009279830975105</c:v>
                </c:pt>
                <c:pt idx="13316">
                  <c:v>0.98009279830975105</c:v>
                </c:pt>
                <c:pt idx="13317">
                  <c:v>0.99865964755004999</c:v>
                </c:pt>
                <c:pt idx="13318">
                  <c:v>0.97505301993331395</c:v>
                </c:pt>
                <c:pt idx="13319">
                  <c:v>0.99810606512056599</c:v>
                </c:pt>
                <c:pt idx="13320">
                  <c:v>0.99865964755004999</c:v>
                </c:pt>
                <c:pt idx="13321">
                  <c:v>0.98009279830975105</c:v>
                </c:pt>
                <c:pt idx="13322">
                  <c:v>0.99865964755004999</c:v>
                </c:pt>
                <c:pt idx="13323">
                  <c:v>0.99181255835294002</c:v>
                </c:pt>
                <c:pt idx="13324">
                  <c:v>0.98009279830975105</c:v>
                </c:pt>
                <c:pt idx="13325">
                  <c:v>0.99810606512056599</c:v>
                </c:pt>
                <c:pt idx="13326">
                  <c:v>0.99865964755004999</c:v>
                </c:pt>
                <c:pt idx="13327">
                  <c:v>0.97505301993331395</c:v>
                </c:pt>
                <c:pt idx="13328">
                  <c:v>0.99810606512056599</c:v>
                </c:pt>
                <c:pt idx="13329">
                  <c:v>0.97505301993331395</c:v>
                </c:pt>
                <c:pt idx="13330">
                  <c:v>0.97505301993331395</c:v>
                </c:pt>
                <c:pt idx="13331">
                  <c:v>0.99977590848754005</c:v>
                </c:pt>
                <c:pt idx="13332">
                  <c:v>0.99865964755004999</c:v>
                </c:pt>
                <c:pt idx="13333">
                  <c:v>0.99810606512056599</c:v>
                </c:pt>
                <c:pt idx="13334">
                  <c:v>0.99865964755004999</c:v>
                </c:pt>
                <c:pt idx="13335">
                  <c:v>0.99865964755004999</c:v>
                </c:pt>
                <c:pt idx="13336">
                  <c:v>0.99865964755004999</c:v>
                </c:pt>
                <c:pt idx="13337">
                  <c:v>0.98009279830975105</c:v>
                </c:pt>
                <c:pt idx="13338">
                  <c:v>0.98009279830975105</c:v>
                </c:pt>
                <c:pt idx="13339">
                  <c:v>0.98009279830975105</c:v>
                </c:pt>
                <c:pt idx="13340">
                  <c:v>0.99810606512056599</c:v>
                </c:pt>
                <c:pt idx="13341">
                  <c:v>0.97505301993331395</c:v>
                </c:pt>
                <c:pt idx="13342">
                  <c:v>0.99810606512056599</c:v>
                </c:pt>
                <c:pt idx="13343">
                  <c:v>0.99810606512056599</c:v>
                </c:pt>
                <c:pt idx="13344">
                  <c:v>0.99772892030019</c:v>
                </c:pt>
                <c:pt idx="13345">
                  <c:v>0.98009279830975105</c:v>
                </c:pt>
                <c:pt idx="13346">
                  <c:v>0.98009279830975105</c:v>
                </c:pt>
                <c:pt idx="13347">
                  <c:v>0.97505301993331395</c:v>
                </c:pt>
                <c:pt idx="13348">
                  <c:v>0.99865964755004999</c:v>
                </c:pt>
                <c:pt idx="13349">
                  <c:v>0.99977590848754005</c:v>
                </c:pt>
                <c:pt idx="13350">
                  <c:v>0.99865964755004999</c:v>
                </c:pt>
                <c:pt idx="13351">
                  <c:v>0.97505301993331395</c:v>
                </c:pt>
                <c:pt idx="13352">
                  <c:v>0.98009279830975105</c:v>
                </c:pt>
                <c:pt idx="13353">
                  <c:v>0.99810606512056599</c:v>
                </c:pt>
                <c:pt idx="13354">
                  <c:v>0.99810606512056599</c:v>
                </c:pt>
                <c:pt idx="13355">
                  <c:v>0.99810606512056599</c:v>
                </c:pt>
                <c:pt idx="13356">
                  <c:v>0.99865964755004999</c:v>
                </c:pt>
                <c:pt idx="13357">
                  <c:v>0.98009279830975105</c:v>
                </c:pt>
                <c:pt idx="13358">
                  <c:v>0.97505301993331395</c:v>
                </c:pt>
                <c:pt idx="13359">
                  <c:v>0.99865964755004999</c:v>
                </c:pt>
                <c:pt idx="13360">
                  <c:v>0.98009279830975105</c:v>
                </c:pt>
                <c:pt idx="13361">
                  <c:v>0.98009279830975105</c:v>
                </c:pt>
                <c:pt idx="13362">
                  <c:v>0.99977590848754005</c:v>
                </c:pt>
                <c:pt idx="13363">
                  <c:v>0.97505301993331395</c:v>
                </c:pt>
                <c:pt idx="13364">
                  <c:v>0.99977590848754005</c:v>
                </c:pt>
                <c:pt idx="13365">
                  <c:v>0.99181255835294002</c:v>
                </c:pt>
                <c:pt idx="13366">
                  <c:v>0.98009279830975105</c:v>
                </c:pt>
                <c:pt idx="13367">
                  <c:v>0.99865964755004999</c:v>
                </c:pt>
                <c:pt idx="13368">
                  <c:v>0.99810606512056599</c:v>
                </c:pt>
                <c:pt idx="13369">
                  <c:v>0.99810606512056599</c:v>
                </c:pt>
                <c:pt idx="13370">
                  <c:v>0.99810606512056599</c:v>
                </c:pt>
                <c:pt idx="13371">
                  <c:v>0.99810606512056599</c:v>
                </c:pt>
                <c:pt idx="13372">
                  <c:v>0.99865964755004999</c:v>
                </c:pt>
                <c:pt idx="13373">
                  <c:v>0.98009279830975105</c:v>
                </c:pt>
                <c:pt idx="13374">
                  <c:v>0.99977590848754005</c:v>
                </c:pt>
                <c:pt idx="13375">
                  <c:v>0.99810606512056599</c:v>
                </c:pt>
                <c:pt idx="13376">
                  <c:v>0.98009279830975105</c:v>
                </c:pt>
                <c:pt idx="13377">
                  <c:v>0.99977590848754005</c:v>
                </c:pt>
                <c:pt idx="13378">
                  <c:v>0.99181255835294002</c:v>
                </c:pt>
                <c:pt idx="13379">
                  <c:v>0.99865964755004999</c:v>
                </c:pt>
                <c:pt idx="13380">
                  <c:v>0.99810606512056599</c:v>
                </c:pt>
                <c:pt idx="13381">
                  <c:v>0.98009279830975105</c:v>
                </c:pt>
                <c:pt idx="13382">
                  <c:v>0.97505301993331395</c:v>
                </c:pt>
                <c:pt idx="13383">
                  <c:v>0.98009279830975105</c:v>
                </c:pt>
                <c:pt idx="13384">
                  <c:v>0.99977590848754005</c:v>
                </c:pt>
                <c:pt idx="13385">
                  <c:v>0.99810606512056599</c:v>
                </c:pt>
                <c:pt idx="13386">
                  <c:v>0.99181255835294002</c:v>
                </c:pt>
                <c:pt idx="13387">
                  <c:v>0.98009279830975105</c:v>
                </c:pt>
                <c:pt idx="13388">
                  <c:v>0.98009279830975105</c:v>
                </c:pt>
                <c:pt idx="13389">
                  <c:v>0.99865964755004999</c:v>
                </c:pt>
                <c:pt idx="13390">
                  <c:v>0.98009279830975105</c:v>
                </c:pt>
                <c:pt idx="13391">
                  <c:v>0.97505301993331395</c:v>
                </c:pt>
                <c:pt idx="13392">
                  <c:v>0.99865964755004999</c:v>
                </c:pt>
                <c:pt idx="13393">
                  <c:v>0.97505301993331395</c:v>
                </c:pt>
                <c:pt idx="13394">
                  <c:v>0.98009279830975105</c:v>
                </c:pt>
                <c:pt idx="13395">
                  <c:v>0.97505301993331395</c:v>
                </c:pt>
                <c:pt idx="13396">
                  <c:v>0.99810606512056599</c:v>
                </c:pt>
                <c:pt idx="13397">
                  <c:v>0.97505301993331395</c:v>
                </c:pt>
                <c:pt idx="13398">
                  <c:v>0.98009279830975105</c:v>
                </c:pt>
                <c:pt idx="13399">
                  <c:v>0.97505301993331395</c:v>
                </c:pt>
                <c:pt idx="13400">
                  <c:v>0.99865964755004999</c:v>
                </c:pt>
                <c:pt idx="13401">
                  <c:v>0.97505301993331395</c:v>
                </c:pt>
                <c:pt idx="13402">
                  <c:v>0.97505301993331395</c:v>
                </c:pt>
                <c:pt idx="13403">
                  <c:v>0.98009279830975105</c:v>
                </c:pt>
                <c:pt idx="13404">
                  <c:v>0.99810606512056599</c:v>
                </c:pt>
                <c:pt idx="13405">
                  <c:v>0.97505301993331395</c:v>
                </c:pt>
                <c:pt idx="13406">
                  <c:v>0.99865964755004999</c:v>
                </c:pt>
                <c:pt idx="13407">
                  <c:v>0.99810606512056599</c:v>
                </c:pt>
                <c:pt idx="13408">
                  <c:v>0.99865964755004999</c:v>
                </c:pt>
                <c:pt idx="13409">
                  <c:v>0.99865964755004999</c:v>
                </c:pt>
                <c:pt idx="13410">
                  <c:v>0.98009279830975105</c:v>
                </c:pt>
                <c:pt idx="13411">
                  <c:v>0.99865964755004999</c:v>
                </c:pt>
                <c:pt idx="13412">
                  <c:v>0.98009279830975105</c:v>
                </c:pt>
                <c:pt idx="13413">
                  <c:v>0.99810606512056599</c:v>
                </c:pt>
                <c:pt idx="13414">
                  <c:v>0.98009279830975105</c:v>
                </c:pt>
                <c:pt idx="13415">
                  <c:v>0.99865964755004999</c:v>
                </c:pt>
                <c:pt idx="13416">
                  <c:v>0.98009279830975105</c:v>
                </c:pt>
                <c:pt idx="13417">
                  <c:v>0.99772892030019</c:v>
                </c:pt>
                <c:pt idx="13418">
                  <c:v>0.97505301993331395</c:v>
                </c:pt>
                <c:pt idx="13419">
                  <c:v>0.97505301993331395</c:v>
                </c:pt>
                <c:pt idx="13420">
                  <c:v>0.97505301993331395</c:v>
                </c:pt>
                <c:pt idx="13421">
                  <c:v>0.99810606512056599</c:v>
                </c:pt>
                <c:pt idx="13422">
                  <c:v>0.97505301993331395</c:v>
                </c:pt>
                <c:pt idx="13423">
                  <c:v>0.99810606512056599</c:v>
                </c:pt>
                <c:pt idx="13424">
                  <c:v>0.98009279830975105</c:v>
                </c:pt>
                <c:pt idx="13425">
                  <c:v>0.99810606512056599</c:v>
                </c:pt>
                <c:pt idx="13426">
                  <c:v>0.98009279830975105</c:v>
                </c:pt>
                <c:pt idx="13427">
                  <c:v>0.99865964755004999</c:v>
                </c:pt>
                <c:pt idx="13428">
                  <c:v>0.99977590848754005</c:v>
                </c:pt>
                <c:pt idx="13429">
                  <c:v>0.99810606512056599</c:v>
                </c:pt>
                <c:pt idx="13430">
                  <c:v>0.99865964755004999</c:v>
                </c:pt>
                <c:pt idx="13431">
                  <c:v>0.97505301993331395</c:v>
                </c:pt>
                <c:pt idx="13432">
                  <c:v>0.99865964755004999</c:v>
                </c:pt>
                <c:pt idx="13433">
                  <c:v>0.98009279830975105</c:v>
                </c:pt>
                <c:pt idx="13434">
                  <c:v>0.99865964755004999</c:v>
                </c:pt>
                <c:pt idx="13435">
                  <c:v>0.98009279830975105</c:v>
                </c:pt>
                <c:pt idx="13436">
                  <c:v>0.99810606512056599</c:v>
                </c:pt>
                <c:pt idx="13437">
                  <c:v>0.98009279830975105</c:v>
                </c:pt>
                <c:pt idx="13438">
                  <c:v>0.99865964755004999</c:v>
                </c:pt>
                <c:pt idx="13439">
                  <c:v>0.99810606512056599</c:v>
                </c:pt>
                <c:pt idx="13440">
                  <c:v>0.99865964755004999</c:v>
                </c:pt>
                <c:pt idx="13441">
                  <c:v>0.99865964755004999</c:v>
                </c:pt>
                <c:pt idx="13442">
                  <c:v>0.98009279830975105</c:v>
                </c:pt>
                <c:pt idx="13443">
                  <c:v>0.99977590848754005</c:v>
                </c:pt>
                <c:pt idx="13444">
                  <c:v>0.98009279830975105</c:v>
                </c:pt>
                <c:pt idx="13445">
                  <c:v>0.98009279830975105</c:v>
                </c:pt>
                <c:pt idx="13446">
                  <c:v>0.99772892030019</c:v>
                </c:pt>
                <c:pt idx="13447">
                  <c:v>0.98009279830975105</c:v>
                </c:pt>
                <c:pt idx="13448">
                  <c:v>0.99810606512056599</c:v>
                </c:pt>
                <c:pt idx="13449">
                  <c:v>0.97505301993331395</c:v>
                </c:pt>
                <c:pt idx="13450">
                  <c:v>0.97505301993331395</c:v>
                </c:pt>
                <c:pt idx="13451">
                  <c:v>0.97505301993331395</c:v>
                </c:pt>
                <c:pt idx="13452">
                  <c:v>0.99865964755004999</c:v>
                </c:pt>
                <c:pt idx="13453">
                  <c:v>0.98009279830975105</c:v>
                </c:pt>
                <c:pt idx="13454">
                  <c:v>0.99865964755004999</c:v>
                </c:pt>
                <c:pt idx="13455">
                  <c:v>0.99865964755004999</c:v>
                </c:pt>
                <c:pt idx="13456">
                  <c:v>0.99810606512056599</c:v>
                </c:pt>
                <c:pt idx="13457">
                  <c:v>0.97505301993331395</c:v>
                </c:pt>
                <c:pt idx="13458">
                  <c:v>0.99810606512056599</c:v>
                </c:pt>
                <c:pt idx="13459">
                  <c:v>0.99772892030019</c:v>
                </c:pt>
                <c:pt idx="13460">
                  <c:v>0.98009279830975105</c:v>
                </c:pt>
                <c:pt idx="13461">
                  <c:v>0.99865964755004999</c:v>
                </c:pt>
                <c:pt idx="13462">
                  <c:v>0.98009279830975105</c:v>
                </c:pt>
                <c:pt idx="13463">
                  <c:v>0.99977590848754005</c:v>
                </c:pt>
                <c:pt idx="13464">
                  <c:v>0.99977590848754005</c:v>
                </c:pt>
                <c:pt idx="13465">
                  <c:v>0.99810606512056599</c:v>
                </c:pt>
                <c:pt idx="13466">
                  <c:v>0.99772892030019</c:v>
                </c:pt>
                <c:pt idx="13467">
                  <c:v>0.99977590848754005</c:v>
                </c:pt>
                <c:pt idx="13468">
                  <c:v>0.98009279830975105</c:v>
                </c:pt>
                <c:pt idx="13469">
                  <c:v>0.99865964755004999</c:v>
                </c:pt>
                <c:pt idx="13470">
                  <c:v>0.99977590848754005</c:v>
                </c:pt>
                <c:pt idx="13471">
                  <c:v>0.97505301993331395</c:v>
                </c:pt>
                <c:pt idx="13472">
                  <c:v>0.99865964755004999</c:v>
                </c:pt>
                <c:pt idx="13473">
                  <c:v>0.99865964755004999</c:v>
                </c:pt>
                <c:pt idx="13474">
                  <c:v>0.98009279830975105</c:v>
                </c:pt>
                <c:pt idx="13475">
                  <c:v>0.99865964755004999</c:v>
                </c:pt>
                <c:pt idx="13476">
                  <c:v>0.99810606512056599</c:v>
                </c:pt>
                <c:pt idx="13477">
                  <c:v>0.99977590848754005</c:v>
                </c:pt>
                <c:pt idx="13478">
                  <c:v>0.99977590848754005</c:v>
                </c:pt>
                <c:pt idx="13479">
                  <c:v>0.99865964755004999</c:v>
                </c:pt>
                <c:pt idx="13480">
                  <c:v>0.98009279830975105</c:v>
                </c:pt>
                <c:pt idx="13481">
                  <c:v>0.98009279830975105</c:v>
                </c:pt>
                <c:pt idx="13482">
                  <c:v>0.99865964755004999</c:v>
                </c:pt>
                <c:pt idx="13483">
                  <c:v>0.98009279830975105</c:v>
                </c:pt>
                <c:pt idx="13484">
                  <c:v>0.97505301993331395</c:v>
                </c:pt>
                <c:pt idx="13485">
                  <c:v>0.97505301993331395</c:v>
                </c:pt>
                <c:pt idx="13486">
                  <c:v>0.98009279830975105</c:v>
                </c:pt>
                <c:pt idx="13487">
                  <c:v>0.97505301993331395</c:v>
                </c:pt>
                <c:pt idx="13488">
                  <c:v>0.99810606512056599</c:v>
                </c:pt>
                <c:pt idx="13489">
                  <c:v>0.98009279830975105</c:v>
                </c:pt>
                <c:pt idx="13490">
                  <c:v>0.99810606512056599</c:v>
                </c:pt>
                <c:pt idx="13491">
                  <c:v>0.98009279830975105</c:v>
                </c:pt>
                <c:pt idx="13492">
                  <c:v>0.98009279830975105</c:v>
                </c:pt>
                <c:pt idx="13493">
                  <c:v>0.99865964755004999</c:v>
                </c:pt>
                <c:pt idx="13494">
                  <c:v>0.99865964755004999</c:v>
                </c:pt>
                <c:pt idx="13495">
                  <c:v>0.98009279830975105</c:v>
                </c:pt>
                <c:pt idx="13496">
                  <c:v>0.99810606512056599</c:v>
                </c:pt>
                <c:pt idx="13497">
                  <c:v>0.97505301993331395</c:v>
                </c:pt>
                <c:pt idx="13498">
                  <c:v>0.99810606512056599</c:v>
                </c:pt>
                <c:pt idx="13499">
                  <c:v>0.99865964755004999</c:v>
                </c:pt>
                <c:pt idx="13500">
                  <c:v>0.98009279830975105</c:v>
                </c:pt>
                <c:pt idx="13501">
                  <c:v>0.99810606512056599</c:v>
                </c:pt>
                <c:pt idx="13502">
                  <c:v>0.99865964755004999</c:v>
                </c:pt>
                <c:pt idx="13503">
                  <c:v>0.99772892030019</c:v>
                </c:pt>
                <c:pt idx="13504">
                  <c:v>0.98009279830975105</c:v>
                </c:pt>
                <c:pt idx="13505">
                  <c:v>0.98009279830975105</c:v>
                </c:pt>
                <c:pt idx="13506">
                  <c:v>0.99810606512056599</c:v>
                </c:pt>
                <c:pt idx="13507">
                  <c:v>0.99865964755004999</c:v>
                </c:pt>
                <c:pt idx="13508">
                  <c:v>0.97505301993331395</c:v>
                </c:pt>
                <c:pt idx="13509">
                  <c:v>0.99772892030019</c:v>
                </c:pt>
                <c:pt idx="13510">
                  <c:v>0.98009279830975105</c:v>
                </c:pt>
                <c:pt idx="13511">
                  <c:v>0.98009279830975105</c:v>
                </c:pt>
                <c:pt idx="13512">
                  <c:v>0.99810606512056599</c:v>
                </c:pt>
                <c:pt idx="13513">
                  <c:v>0.98009279830975105</c:v>
                </c:pt>
                <c:pt idx="13514">
                  <c:v>0.99865964755004999</c:v>
                </c:pt>
                <c:pt idx="13515">
                  <c:v>0.97505301993331395</c:v>
                </c:pt>
                <c:pt idx="13516">
                  <c:v>0.99865964755004999</c:v>
                </c:pt>
                <c:pt idx="13517">
                  <c:v>0.97505301993331395</c:v>
                </c:pt>
                <c:pt idx="13518">
                  <c:v>0.99181255835294002</c:v>
                </c:pt>
                <c:pt idx="13519">
                  <c:v>0.99977590848754005</c:v>
                </c:pt>
                <c:pt idx="13520">
                  <c:v>0.99977590848754005</c:v>
                </c:pt>
                <c:pt idx="13521">
                  <c:v>0.99181255835294002</c:v>
                </c:pt>
                <c:pt idx="13522">
                  <c:v>0.99772892030019</c:v>
                </c:pt>
                <c:pt idx="13523">
                  <c:v>0.98009279830975105</c:v>
                </c:pt>
                <c:pt idx="13524">
                  <c:v>0.99865964755004999</c:v>
                </c:pt>
                <c:pt idx="13525">
                  <c:v>0.98009279830975105</c:v>
                </c:pt>
                <c:pt idx="13526">
                  <c:v>0.97505301993331395</c:v>
                </c:pt>
                <c:pt idx="13527">
                  <c:v>0.99977590848754005</c:v>
                </c:pt>
                <c:pt idx="13528">
                  <c:v>0.97505301993331395</c:v>
                </c:pt>
                <c:pt idx="13529">
                  <c:v>0.99810606512056599</c:v>
                </c:pt>
                <c:pt idx="13530">
                  <c:v>0.99865964755004999</c:v>
                </c:pt>
                <c:pt idx="13531">
                  <c:v>0.97505301993331395</c:v>
                </c:pt>
                <c:pt idx="13532">
                  <c:v>0.98009279830975105</c:v>
                </c:pt>
                <c:pt idx="13533">
                  <c:v>0.99810606512056599</c:v>
                </c:pt>
                <c:pt idx="13534">
                  <c:v>0.98009279830975105</c:v>
                </c:pt>
                <c:pt idx="13535">
                  <c:v>0.97505301993331395</c:v>
                </c:pt>
                <c:pt idx="13536">
                  <c:v>0.99977590848754005</c:v>
                </c:pt>
                <c:pt idx="13537">
                  <c:v>0.99977590848754005</c:v>
                </c:pt>
                <c:pt idx="13538">
                  <c:v>0.99810606512056599</c:v>
                </c:pt>
                <c:pt idx="13539">
                  <c:v>0.99865964755004999</c:v>
                </c:pt>
                <c:pt idx="13540">
                  <c:v>0.99865964755004999</c:v>
                </c:pt>
                <c:pt idx="13541">
                  <c:v>0.97505301993331395</c:v>
                </c:pt>
                <c:pt idx="13542">
                  <c:v>0.99977590848754005</c:v>
                </c:pt>
                <c:pt idx="13543">
                  <c:v>0.99865964755004999</c:v>
                </c:pt>
                <c:pt idx="13544">
                  <c:v>0.98009279830975105</c:v>
                </c:pt>
                <c:pt idx="13545">
                  <c:v>0.97505301993331395</c:v>
                </c:pt>
                <c:pt idx="13546">
                  <c:v>0.99810606512056599</c:v>
                </c:pt>
                <c:pt idx="13547">
                  <c:v>0.98009279830975105</c:v>
                </c:pt>
                <c:pt idx="13548">
                  <c:v>0.98009279830975105</c:v>
                </c:pt>
                <c:pt idx="13549">
                  <c:v>0.99865964755004999</c:v>
                </c:pt>
                <c:pt idx="13550">
                  <c:v>0.97505301993331395</c:v>
                </c:pt>
                <c:pt idx="13551">
                  <c:v>0.99977590848754005</c:v>
                </c:pt>
                <c:pt idx="13552">
                  <c:v>0.99865964755004999</c:v>
                </c:pt>
                <c:pt idx="13553">
                  <c:v>0.99977590848754005</c:v>
                </c:pt>
                <c:pt idx="13554">
                  <c:v>0.99865964755004999</c:v>
                </c:pt>
                <c:pt idx="13555">
                  <c:v>0.98009279830975105</c:v>
                </c:pt>
                <c:pt idx="13556">
                  <c:v>0.99865964755004999</c:v>
                </c:pt>
                <c:pt idx="13557">
                  <c:v>0.99865964755004999</c:v>
                </c:pt>
                <c:pt idx="13558">
                  <c:v>0.98009279830975105</c:v>
                </c:pt>
                <c:pt idx="13559">
                  <c:v>0.99977590848754005</c:v>
                </c:pt>
                <c:pt idx="13560">
                  <c:v>0.99810606512056599</c:v>
                </c:pt>
                <c:pt idx="13561">
                  <c:v>0.99810606512056599</c:v>
                </c:pt>
                <c:pt idx="13562">
                  <c:v>0.99865964755004999</c:v>
                </c:pt>
                <c:pt idx="13563">
                  <c:v>0.98009279830975105</c:v>
                </c:pt>
                <c:pt idx="13564">
                  <c:v>0.99810606512056599</c:v>
                </c:pt>
                <c:pt idx="13565">
                  <c:v>0.99865964755004999</c:v>
                </c:pt>
                <c:pt idx="13566">
                  <c:v>0.99977590848754005</c:v>
                </c:pt>
                <c:pt idx="13567">
                  <c:v>0.97505301993331395</c:v>
                </c:pt>
                <c:pt idx="13568">
                  <c:v>0.98009279830975105</c:v>
                </c:pt>
                <c:pt idx="13569">
                  <c:v>0.99865964755004999</c:v>
                </c:pt>
                <c:pt idx="13570">
                  <c:v>0.99865964755004999</c:v>
                </c:pt>
                <c:pt idx="13571">
                  <c:v>0.99810606512056599</c:v>
                </c:pt>
                <c:pt idx="13572">
                  <c:v>0.99865964755004999</c:v>
                </c:pt>
                <c:pt idx="13573">
                  <c:v>0.98009279830975105</c:v>
                </c:pt>
                <c:pt idx="13574">
                  <c:v>0.99810606512056599</c:v>
                </c:pt>
                <c:pt idx="13575">
                  <c:v>0.98009279830975105</c:v>
                </c:pt>
                <c:pt idx="13576">
                  <c:v>0.98009279830975105</c:v>
                </c:pt>
                <c:pt idx="13577">
                  <c:v>0.97505301993331395</c:v>
                </c:pt>
                <c:pt idx="13578">
                  <c:v>0.98009279830975105</c:v>
                </c:pt>
                <c:pt idx="13579">
                  <c:v>0.98009279830975105</c:v>
                </c:pt>
                <c:pt idx="13580">
                  <c:v>0.98009279830975105</c:v>
                </c:pt>
                <c:pt idx="13581">
                  <c:v>0.99977590848754005</c:v>
                </c:pt>
                <c:pt idx="13582">
                  <c:v>0.99810606512056599</c:v>
                </c:pt>
                <c:pt idx="13583">
                  <c:v>0.99865964755004999</c:v>
                </c:pt>
                <c:pt idx="13584">
                  <c:v>0.99865964755004999</c:v>
                </c:pt>
                <c:pt idx="13585">
                  <c:v>0.99865964755004999</c:v>
                </c:pt>
                <c:pt idx="13586">
                  <c:v>0.99977590848754005</c:v>
                </c:pt>
                <c:pt idx="13587">
                  <c:v>0.99865964755004999</c:v>
                </c:pt>
                <c:pt idx="13588">
                  <c:v>0.99865964755004999</c:v>
                </c:pt>
                <c:pt idx="13589">
                  <c:v>0.98009279830975105</c:v>
                </c:pt>
                <c:pt idx="13590">
                  <c:v>0.99865964755004999</c:v>
                </c:pt>
                <c:pt idx="13591">
                  <c:v>0.98009279830975105</c:v>
                </c:pt>
                <c:pt idx="13592">
                  <c:v>0.99810606512056599</c:v>
                </c:pt>
                <c:pt idx="13593">
                  <c:v>0.98009279830975105</c:v>
                </c:pt>
                <c:pt idx="13594">
                  <c:v>0.97505301993331395</c:v>
                </c:pt>
                <c:pt idx="13595">
                  <c:v>0.98009279830975105</c:v>
                </c:pt>
                <c:pt idx="13596">
                  <c:v>0.97505301993331395</c:v>
                </c:pt>
                <c:pt idx="13597">
                  <c:v>0.98009279830975105</c:v>
                </c:pt>
                <c:pt idx="13598">
                  <c:v>0.99865964755004999</c:v>
                </c:pt>
                <c:pt idx="13599">
                  <c:v>0.99977590848754005</c:v>
                </c:pt>
                <c:pt idx="13600">
                  <c:v>0.98009279830975105</c:v>
                </c:pt>
                <c:pt idx="13601">
                  <c:v>0.98009279830975105</c:v>
                </c:pt>
                <c:pt idx="13602">
                  <c:v>0.99977590848754005</c:v>
                </c:pt>
                <c:pt idx="13603">
                  <c:v>0.99810606512056599</c:v>
                </c:pt>
                <c:pt idx="13604">
                  <c:v>0.99810606512056599</c:v>
                </c:pt>
                <c:pt idx="13605">
                  <c:v>0.99865964755004999</c:v>
                </c:pt>
                <c:pt idx="13606">
                  <c:v>0.99865964755004999</c:v>
                </c:pt>
                <c:pt idx="13607">
                  <c:v>0.99977590848754005</c:v>
                </c:pt>
                <c:pt idx="13608">
                  <c:v>0.97505301993331395</c:v>
                </c:pt>
                <c:pt idx="13609">
                  <c:v>0.99772892030019</c:v>
                </c:pt>
                <c:pt idx="13610">
                  <c:v>0.99865964755004999</c:v>
                </c:pt>
                <c:pt idx="13611">
                  <c:v>0.97505301993331395</c:v>
                </c:pt>
                <c:pt idx="13612">
                  <c:v>0.99977590848754005</c:v>
                </c:pt>
                <c:pt idx="13613">
                  <c:v>0.99865964755004999</c:v>
                </c:pt>
                <c:pt idx="13614">
                  <c:v>0.99977590848754005</c:v>
                </c:pt>
                <c:pt idx="13615">
                  <c:v>0.99181255835294002</c:v>
                </c:pt>
                <c:pt idx="13616">
                  <c:v>0.99181255835294002</c:v>
                </c:pt>
                <c:pt idx="13617">
                  <c:v>0.99772892030019</c:v>
                </c:pt>
                <c:pt idx="13618">
                  <c:v>0.99810606512056599</c:v>
                </c:pt>
                <c:pt idx="13619">
                  <c:v>0.98009279830975105</c:v>
                </c:pt>
                <c:pt idx="13620">
                  <c:v>0.98009279830975105</c:v>
                </c:pt>
                <c:pt idx="13621">
                  <c:v>0.99977590848754005</c:v>
                </c:pt>
                <c:pt idx="13622">
                  <c:v>0.99865964755004999</c:v>
                </c:pt>
                <c:pt idx="13623">
                  <c:v>0.98009279830975105</c:v>
                </c:pt>
                <c:pt idx="13624">
                  <c:v>0.99977590848754005</c:v>
                </c:pt>
                <c:pt idx="13625">
                  <c:v>0.99810606512056599</c:v>
                </c:pt>
                <c:pt idx="13626">
                  <c:v>0.99865964755004999</c:v>
                </c:pt>
                <c:pt idx="13627">
                  <c:v>0.99865964755004999</c:v>
                </c:pt>
                <c:pt idx="13628">
                  <c:v>0.98009279830975105</c:v>
                </c:pt>
                <c:pt idx="13629">
                  <c:v>0.99181255835294002</c:v>
                </c:pt>
                <c:pt idx="13630">
                  <c:v>0.98009279830975105</c:v>
                </c:pt>
                <c:pt idx="13631">
                  <c:v>0.99810606512056599</c:v>
                </c:pt>
                <c:pt idx="13632">
                  <c:v>0.99865964755004999</c:v>
                </c:pt>
                <c:pt idx="13633">
                  <c:v>0.99810606512056599</c:v>
                </c:pt>
                <c:pt idx="13634">
                  <c:v>0.99865964755004999</c:v>
                </c:pt>
                <c:pt idx="13635">
                  <c:v>0.97505301993331395</c:v>
                </c:pt>
                <c:pt idx="13636">
                  <c:v>0.98009279830975105</c:v>
                </c:pt>
                <c:pt idx="13637">
                  <c:v>0.98009279830975105</c:v>
                </c:pt>
                <c:pt idx="13638">
                  <c:v>0.98009279830975105</c:v>
                </c:pt>
                <c:pt idx="13639">
                  <c:v>0.97505301993331395</c:v>
                </c:pt>
                <c:pt idx="13640">
                  <c:v>0.99865964755004999</c:v>
                </c:pt>
                <c:pt idx="13641">
                  <c:v>0.99810606512056599</c:v>
                </c:pt>
                <c:pt idx="13642">
                  <c:v>0.99865964755004999</c:v>
                </c:pt>
                <c:pt idx="13643">
                  <c:v>0.98009279830975105</c:v>
                </c:pt>
                <c:pt idx="13644">
                  <c:v>0.98009279830975105</c:v>
                </c:pt>
                <c:pt idx="13645">
                  <c:v>0.99772892030019</c:v>
                </c:pt>
                <c:pt idx="13646">
                  <c:v>0.99865964755004999</c:v>
                </c:pt>
                <c:pt idx="13647">
                  <c:v>0.97505301993331395</c:v>
                </c:pt>
                <c:pt idx="13648">
                  <c:v>0.99865964755004999</c:v>
                </c:pt>
                <c:pt idx="13649">
                  <c:v>0.98009279830975105</c:v>
                </c:pt>
                <c:pt idx="13650">
                  <c:v>0.98009279830975105</c:v>
                </c:pt>
                <c:pt idx="13651">
                  <c:v>0.98009279830975105</c:v>
                </c:pt>
                <c:pt idx="13652">
                  <c:v>0.99977590848754005</c:v>
                </c:pt>
                <c:pt idx="13653">
                  <c:v>0.97505301993331395</c:v>
                </c:pt>
                <c:pt idx="13654">
                  <c:v>0.99810606512056599</c:v>
                </c:pt>
                <c:pt idx="13655">
                  <c:v>0.99977590848754005</c:v>
                </c:pt>
                <c:pt idx="13656">
                  <c:v>0.97505301993331395</c:v>
                </c:pt>
                <c:pt idx="13657">
                  <c:v>0.98009279830975105</c:v>
                </c:pt>
                <c:pt idx="13658">
                  <c:v>0.99865964755004999</c:v>
                </c:pt>
                <c:pt idx="13659">
                  <c:v>0.99181255835294002</c:v>
                </c:pt>
                <c:pt idx="13660">
                  <c:v>0.98009279830975105</c:v>
                </c:pt>
                <c:pt idx="13661">
                  <c:v>0.99865964755004999</c:v>
                </c:pt>
                <c:pt idx="13662">
                  <c:v>0.98009279830975105</c:v>
                </c:pt>
                <c:pt idx="13663">
                  <c:v>0.99977590848754005</c:v>
                </c:pt>
                <c:pt idx="13664">
                  <c:v>0.99810606512056599</c:v>
                </c:pt>
                <c:pt idx="13665">
                  <c:v>0.99865964755004999</c:v>
                </c:pt>
                <c:pt idx="13666">
                  <c:v>0.99810606512056599</c:v>
                </c:pt>
                <c:pt idx="13667">
                  <c:v>0.98009279830975105</c:v>
                </c:pt>
                <c:pt idx="13668">
                  <c:v>0.99810606512056599</c:v>
                </c:pt>
                <c:pt idx="13669">
                  <c:v>0.99810606512056599</c:v>
                </c:pt>
                <c:pt idx="13670">
                  <c:v>0.99810606512056599</c:v>
                </c:pt>
                <c:pt idx="13671">
                  <c:v>0.99810606512056599</c:v>
                </c:pt>
                <c:pt idx="13672">
                  <c:v>0.99865964755004999</c:v>
                </c:pt>
                <c:pt idx="13673">
                  <c:v>0.98009279830975105</c:v>
                </c:pt>
                <c:pt idx="13674">
                  <c:v>0.98009279830975105</c:v>
                </c:pt>
                <c:pt idx="13675">
                  <c:v>0.99810606512056599</c:v>
                </c:pt>
                <c:pt idx="13676">
                  <c:v>0.97505301993331395</c:v>
                </c:pt>
                <c:pt idx="13677">
                  <c:v>0.99810606512056599</c:v>
                </c:pt>
                <c:pt idx="13678">
                  <c:v>0.99865964755004999</c:v>
                </c:pt>
                <c:pt idx="13679">
                  <c:v>0.99865964755004999</c:v>
                </c:pt>
                <c:pt idx="13680">
                  <c:v>0.98009279830975105</c:v>
                </c:pt>
                <c:pt idx="13681">
                  <c:v>0.99772892030019</c:v>
                </c:pt>
                <c:pt idx="13682">
                  <c:v>0.97505301993331395</c:v>
                </c:pt>
                <c:pt idx="13683">
                  <c:v>0.99810606512056599</c:v>
                </c:pt>
                <c:pt idx="13684">
                  <c:v>0.99977590848754005</c:v>
                </c:pt>
                <c:pt idx="13685">
                  <c:v>0.99810606512056599</c:v>
                </c:pt>
                <c:pt idx="13686">
                  <c:v>0.99977590848754005</c:v>
                </c:pt>
                <c:pt idx="13687">
                  <c:v>0.98009279830975105</c:v>
                </c:pt>
                <c:pt idx="13688">
                  <c:v>0.98009279830975105</c:v>
                </c:pt>
                <c:pt idx="13689">
                  <c:v>0.97505301993331395</c:v>
                </c:pt>
                <c:pt idx="13690">
                  <c:v>0.99865964755004999</c:v>
                </c:pt>
                <c:pt idx="13691">
                  <c:v>0.99810606512056599</c:v>
                </c:pt>
                <c:pt idx="13692">
                  <c:v>0.99865964755004999</c:v>
                </c:pt>
                <c:pt idx="13693">
                  <c:v>0.98009279830975105</c:v>
                </c:pt>
                <c:pt idx="13694">
                  <c:v>0.99865964755004999</c:v>
                </c:pt>
                <c:pt idx="13695">
                  <c:v>0.99810606512056599</c:v>
                </c:pt>
                <c:pt idx="13696">
                  <c:v>0.99865964755004999</c:v>
                </c:pt>
                <c:pt idx="13697">
                  <c:v>0.99810606512056599</c:v>
                </c:pt>
                <c:pt idx="13698">
                  <c:v>0.99181255835294002</c:v>
                </c:pt>
                <c:pt idx="13699">
                  <c:v>0.99865964755004999</c:v>
                </c:pt>
                <c:pt idx="13700">
                  <c:v>0.99865964755004999</c:v>
                </c:pt>
                <c:pt idx="13701">
                  <c:v>0.98009279830975105</c:v>
                </c:pt>
                <c:pt idx="13702">
                  <c:v>0.97505301993331395</c:v>
                </c:pt>
                <c:pt idx="13703">
                  <c:v>0.98009279830975105</c:v>
                </c:pt>
                <c:pt idx="13704">
                  <c:v>0.99865964755004999</c:v>
                </c:pt>
                <c:pt idx="13705">
                  <c:v>0.97505301993331395</c:v>
                </c:pt>
                <c:pt idx="13706">
                  <c:v>0.97505301993331395</c:v>
                </c:pt>
                <c:pt idx="13707">
                  <c:v>0.99865964755004999</c:v>
                </c:pt>
                <c:pt idx="13708">
                  <c:v>0.99865964755004999</c:v>
                </c:pt>
                <c:pt idx="13709">
                  <c:v>0.98009279830975105</c:v>
                </c:pt>
                <c:pt idx="13710">
                  <c:v>0.99865964755004999</c:v>
                </c:pt>
                <c:pt idx="13711">
                  <c:v>0.98009279830975105</c:v>
                </c:pt>
                <c:pt idx="13712">
                  <c:v>0.99181255835294002</c:v>
                </c:pt>
                <c:pt idx="13713">
                  <c:v>0.99977590848754005</c:v>
                </c:pt>
                <c:pt idx="13714">
                  <c:v>0.99977590848754005</c:v>
                </c:pt>
                <c:pt idx="13715">
                  <c:v>0.98009279830975105</c:v>
                </c:pt>
                <c:pt idx="13716">
                  <c:v>0.99810606512056599</c:v>
                </c:pt>
                <c:pt idx="13717">
                  <c:v>0.97505301993331395</c:v>
                </c:pt>
                <c:pt idx="13718">
                  <c:v>0.98009279830975105</c:v>
                </c:pt>
                <c:pt idx="13719">
                  <c:v>0.99865964755004999</c:v>
                </c:pt>
                <c:pt idx="13720">
                  <c:v>0.98009279830975105</c:v>
                </c:pt>
                <c:pt idx="13721">
                  <c:v>0.99865964755004999</c:v>
                </c:pt>
                <c:pt idx="13722">
                  <c:v>0.98009279830975105</c:v>
                </c:pt>
                <c:pt idx="13723">
                  <c:v>0.99865964755004999</c:v>
                </c:pt>
                <c:pt idx="13724">
                  <c:v>0.99865964755004999</c:v>
                </c:pt>
                <c:pt idx="13725">
                  <c:v>0.99865964755004999</c:v>
                </c:pt>
                <c:pt idx="13726">
                  <c:v>0.97505301993331395</c:v>
                </c:pt>
                <c:pt idx="13727">
                  <c:v>0.98009279830975105</c:v>
                </c:pt>
                <c:pt idx="13728">
                  <c:v>0.99865964755004999</c:v>
                </c:pt>
                <c:pt idx="13729">
                  <c:v>0.99977590848754005</c:v>
                </c:pt>
                <c:pt idx="13730">
                  <c:v>0.99977590848754005</c:v>
                </c:pt>
                <c:pt idx="13731">
                  <c:v>0.99977590848754005</c:v>
                </c:pt>
                <c:pt idx="13732">
                  <c:v>0.98009279830975105</c:v>
                </c:pt>
                <c:pt idx="13733">
                  <c:v>0.97505301993331395</c:v>
                </c:pt>
                <c:pt idx="13734">
                  <c:v>0.98009279830975105</c:v>
                </c:pt>
                <c:pt idx="13735">
                  <c:v>0.98009279830975105</c:v>
                </c:pt>
                <c:pt idx="13736">
                  <c:v>0.99865964755004999</c:v>
                </c:pt>
                <c:pt idx="13737">
                  <c:v>0.97505301993331395</c:v>
                </c:pt>
                <c:pt idx="13738">
                  <c:v>0.99810606512056599</c:v>
                </c:pt>
                <c:pt idx="13739">
                  <c:v>0.99810606512056599</c:v>
                </c:pt>
                <c:pt idx="13740">
                  <c:v>0.99810606512056599</c:v>
                </c:pt>
                <c:pt idx="13741">
                  <c:v>0.99810606512056599</c:v>
                </c:pt>
                <c:pt idx="13742">
                  <c:v>0.99865964755004999</c:v>
                </c:pt>
                <c:pt idx="13743">
                  <c:v>0.98009279830975105</c:v>
                </c:pt>
                <c:pt idx="13744">
                  <c:v>0.97505301993331395</c:v>
                </c:pt>
                <c:pt idx="13745">
                  <c:v>0.98009279830975105</c:v>
                </c:pt>
                <c:pt idx="13746">
                  <c:v>0.99865964755004999</c:v>
                </c:pt>
                <c:pt idx="13747">
                  <c:v>0.99865964755004999</c:v>
                </c:pt>
                <c:pt idx="13748">
                  <c:v>0.99810606512056599</c:v>
                </c:pt>
                <c:pt idx="13749">
                  <c:v>0.98009279830975105</c:v>
                </c:pt>
                <c:pt idx="13750">
                  <c:v>0.99810606512056599</c:v>
                </c:pt>
                <c:pt idx="13751">
                  <c:v>0.99977590848754005</c:v>
                </c:pt>
                <c:pt idx="13752">
                  <c:v>0.99810606512056599</c:v>
                </c:pt>
                <c:pt idx="13753">
                  <c:v>0.99772892030019</c:v>
                </c:pt>
                <c:pt idx="13754">
                  <c:v>0.99865964755004999</c:v>
                </c:pt>
                <c:pt idx="13755">
                  <c:v>0.99865964755004999</c:v>
                </c:pt>
                <c:pt idx="13756">
                  <c:v>0.97505301993331395</c:v>
                </c:pt>
                <c:pt idx="13757">
                  <c:v>0.99772892030019</c:v>
                </c:pt>
                <c:pt idx="13758">
                  <c:v>0.99977590848754005</c:v>
                </c:pt>
                <c:pt idx="13759">
                  <c:v>0.99865964755004999</c:v>
                </c:pt>
                <c:pt idx="13760">
                  <c:v>0.99810606512056599</c:v>
                </c:pt>
                <c:pt idx="13761">
                  <c:v>0.99865964755004999</c:v>
                </c:pt>
                <c:pt idx="13762">
                  <c:v>0.99977590848754005</c:v>
                </c:pt>
                <c:pt idx="13763">
                  <c:v>0.98009279830975105</c:v>
                </c:pt>
                <c:pt idx="13764">
                  <c:v>0.99865964755004999</c:v>
                </c:pt>
                <c:pt idx="13765">
                  <c:v>0.99977590848754005</c:v>
                </c:pt>
                <c:pt idx="13766">
                  <c:v>0.97505301993331395</c:v>
                </c:pt>
                <c:pt idx="13767">
                  <c:v>0.99865964755004999</c:v>
                </c:pt>
                <c:pt idx="13768">
                  <c:v>0.97505301993331395</c:v>
                </c:pt>
                <c:pt idx="13769">
                  <c:v>0.99865964755004999</c:v>
                </c:pt>
                <c:pt idx="13770">
                  <c:v>0.98009279830975105</c:v>
                </c:pt>
                <c:pt idx="13771">
                  <c:v>0.98009279830975105</c:v>
                </c:pt>
                <c:pt idx="13772">
                  <c:v>0.98009279830975105</c:v>
                </c:pt>
                <c:pt idx="13773">
                  <c:v>0.97505301993331395</c:v>
                </c:pt>
                <c:pt idx="13774">
                  <c:v>0.98009279830975105</c:v>
                </c:pt>
                <c:pt idx="13775">
                  <c:v>0.99810606512056599</c:v>
                </c:pt>
                <c:pt idx="13776">
                  <c:v>0.99865964755004999</c:v>
                </c:pt>
                <c:pt idx="13777">
                  <c:v>0.98009279830975105</c:v>
                </c:pt>
                <c:pt idx="13778">
                  <c:v>0.98009279830975105</c:v>
                </c:pt>
                <c:pt idx="13779">
                  <c:v>0.99977590848754005</c:v>
                </c:pt>
                <c:pt idx="13780">
                  <c:v>0.99865964755004999</c:v>
                </c:pt>
                <c:pt idx="13781">
                  <c:v>0.98009279830975105</c:v>
                </c:pt>
                <c:pt idx="13782">
                  <c:v>0.97505301993331395</c:v>
                </c:pt>
                <c:pt idx="13783">
                  <c:v>0.98009279830975105</c:v>
                </c:pt>
                <c:pt idx="13784">
                  <c:v>0.99810606512056599</c:v>
                </c:pt>
                <c:pt idx="13785">
                  <c:v>0.98009279830975105</c:v>
                </c:pt>
                <c:pt idx="13786">
                  <c:v>0.98009279830975105</c:v>
                </c:pt>
                <c:pt idx="13787">
                  <c:v>0.99865964755004999</c:v>
                </c:pt>
                <c:pt idx="13788">
                  <c:v>0.99810606512056599</c:v>
                </c:pt>
                <c:pt idx="13789">
                  <c:v>0.99865964755004999</c:v>
                </c:pt>
                <c:pt idx="13790">
                  <c:v>0.98009279830975105</c:v>
                </c:pt>
                <c:pt idx="13791">
                  <c:v>0.99977590848754005</c:v>
                </c:pt>
                <c:pt idx="13792">
                  <c:v>0.99865964755004999</c:v>
                </c:pt>
                <c:pt idx="13793">
                  <c:v>0.98009279830975105</c:v>
                </c:pt>
                <c:pt idx="13794">
                  <c:v>0.99865964755004999</c:v>
                </c:pt>
                <c:pt idx="13795">
                  <c:v>0.98009279830975105</c:v>
                </c:pt>
                <c:pt idx="13796">
                  <c:v>0.98009279830975105</c:v>
                </c:pt>
                <c:pt idx="13797">
                  <c:v>0.97505301993331395</c:v>
                </c:pt>
                <c:pt idx="13798">
                  <c:v>0.97505301993331395</c:v>
                </c:pt>
                <c:pt idx="13799">
                  <c:v>0.99977590848754005</c:v>
                </c:pt>
                <c:pt idx="13800">
                  <c:v>0.98009279830975105</c:v>
                </c:pt>
                <c:pt idx="13801">
                  <c:v>0.98009279830975105</c:v>
                </c:pt>
                <c:pt idx="13802">
                  <c:v>0.98009279830975105</c:v>
                </c:pt>
                <c:pt idx="13803">
                  <c:v>0.99865964755004999</c:v>
                </c:pt>
                <c:pt idx="13804">
                  <c:v>0.98009279830975105</c:v>
                </c:pt>
                <c:pt idx="13805">
                  <c:v>0.99810606512056599</c:v>
                </c:pt>
                <c:pt idx="13806">
                  <c:v>0.98009279830975105</c:v>
                </c:pt>
                <c:pt idx="13807">
                  <c:v>0.97505301993331395</c:v>
                </c:pt>
                <c:pt idx="13808">
                  <c:v>0.99810606512056599</c:v>
                </c:pt>
                <c:pt idx="13809">
                  <c:v>0.98009279830975105</c:v>
                </c:pt>
                <c:pt idx="13810">
                  <c:v>0.99977590848754005</c:v>
                </c:pt>
                <c:pt idx="13811">
                  <c:v>0.99865964755004999</c:v>
                </c:pt>
                <c:pt idx="13812">
                  <c:v>0.99865964755004999</c:v>
                </c:pt>
                <c:pt idx="13813">
                  <c:v>0.99810606512056599</c:v>
                </c:pt>
                <c:pt idx="13814">
                  <c:v>0.99810606512056599</c:v>
                </c:pt>
                <c:pt idx="13815">
                  <c:v>0.99865964755004999</c:v>
                </c:pt>
                <c:pt idx="13816">
                  <c:v>0.99810606512056599</c:v>
                </c:pt>
                <c:pt idx="13817">
                  <c:v>0.97505301993331395</c:v>
                </c:pt>
                <c:pt idx="13818">
                  <c:v>0.98009279830975105</c:v>
                </c:pt>
                <c:pt idx="13819">
                  <c:v>0.99810606512056599</c:v>
                </c:pt>
                <c:pt idx="13820">
                  <c:v>0.99977590848754005</c:v>
                </c:pt>
                <c:pt idx="13821">
                  <c:v>0.99865964755004999</c:v>
                </c:pt>
                <c:pt idx="13822">
                  <c:v>0.98009279830975105</c:v>
                </c:pt>
                <c:pt idx="13823">
                  <c:v>0.99810606512056599</c:v>
                </c:pt>
                <c:pt idx="13824">
                  <c:v>0.98009279830975105</c:v>
                </c:pt>
                <c:pt idx="13825">
                  <c:v>0.98009279830975105</c:v>
                </c:pt>
                <c:pt idx="13826">
                  <c:v>0.98009279830975105</c:v>
                </c:pt>
                <c:pt idx="13827">
                  <c:v>0.99810606512056599</c:v>
                </c:pt>
                <c:pt idx="13828">
                  <c:v>0.97505301993331395</c:v>
                </c:pt>
                <c:pt idx="13829">
                  <c:v>0.99865964755004999</c:v>
                </c:pt>
                <c:pt idx="13830">
                  <c:v>0.98009279830975105</c:v>
                </c:pt>
                <c:pt idx="13831">
                  <c:v>0.99977590848754005</c:v>
                </c:pt>
                <c:pt idx="13832">
                  <c:v>0.99772892030019</c:v>
                </c:pt>
                <c:pt idx="13833">
                  <c:v>0.98009279830975105</c:v>
                </c:pt>
                <c:pt idx="13834">
                  <c:v>0.99865964755004999</c:v>
                </c:pt>
                <c:pt idx="13835">
                  <c:v>0.99977590848754005</c:v>
                </c:pt>
                <c:pt idx="13836">
                  <c:v>0.98009279830975105</c:v>
                </c:pt>
                <c:pt idx="13837">
                  <c:v>0.97505301993331395</c:v>
                </c:pt>
                <c:pt idx="13838">
                  <c:v>0.98009279830975105</c:v>
                </c:pt>
                <c:pt idx="13839">
                  <c:v>0.98009279830975105</c:v>
                </c:pt>
                <c:pt idx="13840">
                  <c:v>0.99810606512056599</c:v>
                </c:pt>
                <c:pt idx="13841">
                  <c:v>0.99810606512056599</c:v>
                </c:pt>
                <c:pt idx="13842">
                  <c:v>0.98009279830975105</c:v>
                </c:pt>
                <c:pt idx="13843">
                  <c:v>0.97505301993331395</c:v>
                </c:pt>
                <c:pt idx="13844">
                  <c:v>0.98009279830975105</c:v>
                </c:pt>
                <c:pt idx="13845">
                  <c:v>0.98009279830975105</c:v>
                </c:pt>
                <c:pt idx="13846">
                  <c:v>0.99810606512056599</c:v>
                </c:pt>
                <c:pt idx="13847">
                  <c:v>0.99865964755004999</c:v>
                </c:pt>
                <c:pt idx="13848">
                  <c:v>0.99810606512056599</c:v>
                </c:pt>
                <c:pt idx="13849">
                  <c:v>0.99865964755004999</c:v>
                </c:pt>
                <c:pt idx="13850">
                  <c:v>0.99810606512056599</c:v>
                </c:pt>
                <c:pt idx="13851">
                  <c:v>0.99810606512056599</c:v>
                </c:pt>
                <c:pt idx="13852">
                  <c:v>0.97505301993331395</c:v>
                </c:pt>
                <c:pt idx="13853">
                  <c:v>0.97505301993331395</c:v>
                </c:pt>
                <c:pt idx="13854">
                  <c:v>0.99865964755004999</c:v>
                </c:pt>
                <c:pt idx="13855">
                  <c:v>0.99810606512056599</c:v>
                </c:pt>
                <c:pt idx="13856">
                  <c:v>0.97505301993331395</c:v>
                </c:pt>
                <c:pt idx="13857">
                  <c:v>0.98009279830975105</c:v>
                </c:pt>
                <c:pt idx="13858">
                  <c:v>0.97505301993331395</c:v>
                </c:pt>
                <c:pt idx="13859">
                  <c:v>0.99977590848754005</c:v>
                </c:pt>
                <c:pt idx="13860">
                  <c:v>0.97505301993331395</c:v>
                </c:pt>
                <c:pt idx="13861">
                  <c:v>0.99865964755004999</c:v>
                </c:pt>
                <c:pt idx="13862">
                  <c:v>0.98009279830975105</c:v>
                </c:pt>
                <c:pt idx="13863">
                  <c:v>0.98009279830975105</c:v>
                </c:pt>
                <c:pt idx="13864">
                  <c:v>0.98009279830975105</c:v>
                </c:pt>
                <c:pt idx="13865">
                  <c:v>0.98009279830975105</c:v>
                </c:pt>
                <c:pt idx="13866">
                  <c:v>0.99865964755004999</c:v>
                </c:pt>
                <c:pt idx="13867">
                  <c:v>0.99772892030019</c:v>
                </c:pt>
                <c:pt idx="13868">
                  <c:v>0.99865964755004999</c:v>
                </c:pt>
                <c:pt idx="13869">
                  <c:v>0.98009279830975105</c:v>
                </c:pt>
                <c:pt idx="13870">
                  <c:v>0.97505301993331395</c:v>
                </c:pt>
                <c:pt idx="13871">
                  <c:v>0.97505301993331395</c:v>
                </c:pt>
                <c:pt idx="13872">
                  <c:v>0.99865964755004999</c:v>
                </c:pt>
                <c:pt idx="13873">
                  <c:v>0.97505301993331395</c:v>
                </c:pt>
                <c:pt idx="13874">
                  <c:v>0.99810606512056599</c:v>
                </c:pt>
                <c:pt idx="13875">
                  <c:v>0.98009279830975105</c:v>
                </c:pt>
                <c:pt idx="13876">
                  <c:v>0.98009279830975105</c:v>
                </c:pt>
                <c:pt idx="13877">
                  <c:v>0.99865964755004999</c:v>
                </c:pt>
                <c:pt idx="13878">
                  <c:v>0.99772892030019</c:v>
                </c:pt>
                <c:pt idx="13879">
                  <c:v>0.98009279830975105</c:v>
                </c:pt>
                <c:pt idx="13880">
                  <c:v>0.99810606512056599</c:v>
                </c:pt>
                <c:pt idx="13881">
                  <c:v>0.97505301993331395</c:v>
                </c:pt>
                <c:pt idx="13882">
                  <c:v>0.99865964755004999</c:v>
                </c:pt>
                <c:pt idx="13883">
                  <c:v>0.99865964755004999</c:v>
                </c:pt>
                <c:pt idx="13884">
                  <c:v>0.98009279830975105</c:v>
                </c:pt>
                <c:pt idx="13885">
                  <c:v>0.97505301993331395</c:v>
                </c:pt>
                <c:pt idx="13886">
                  <c:v>0.99810606512056599</c:v>
                </c:pt>
                <c:pt idx="13887">
                  <c:v>0.97505301993331395</c:v>
                </c:pt>
                <c:pt idx="13888">
                  <c:v>0.99772892030019</c:v>
                </c:pt>
                <c:pt idx="13889">
                  <c:v>0.97505301993331395</c:v>
                </c:pt>
                <c:pt idx="13890">
                  <c:v>0.99810606512056599</c:v>
                </c:pt>
                <c:pt idx="13891">
                  <c:v>0.99865964755004999</c:v>
                </c:pt>
                <c:pt idx="13892">
                  <c:v>0.97505301993331395</c:v>
                </c:pt>
                <c:pt idx="13893">
                  <c:v>0.98009279830975105</c:v>
                </c:pt>
                <c:pt idx="13894">
                  <c:v>0.98009279830975105</c:v>
                </c:pt>
                <c:pt idx="13895">
                  <c:v>0.99865964755004999</c:v>
                </c:pt>
                <c:pt idx="13896">
                  <c:v>0.98009279830975105</c:v>
                </c:pt>
                <c:pt idx="13897">
                  <c:v>0.99865964755004999</c:v>
                </c:pt>
                <c:pt idx="13898">
                  <c:v>0.99977590848754005</c:v>
                </c:pt>
                <c:pt idx="13899">
                  <c:v>0.99977590848754005</c:v>
                </c:pt>
                <c:pt idx="13900">
                  <c:v>0.99865964755004999</c:v>
                </c:pt>
                <c:pt idx="13901">
                  <c:v>0.99865964755004999</c:v>
                </c:pt>
                <c:pt idx="13902">
                  <c:v>0.99772892030019</c:v>
                </c:pt>
                <c:pt idx="13903">
                  <c:v>0.98009279830975105</c:v>
                </c:pt>
                <c:pt idx="13904">
                  <c:v>0.98009279830975105</c:v>
                </c:pt>
                <c:pt idx="13905">
                  <c:v>0.98009279830975105</c:v>
                </c:pt>
                <c:pt idx="13906">
                  <c:v>0.97505301993331395</c:v>
                </c:pt>
                <c:pt idx="13907">
                  <c:v>0.98009279830975105</c:v>
                </c:pt>
                <c:pt idx="13908">
                  <c:v>0.98009279830975105</c:v>
                </c:pt>
                <c:pt idx="13909">
                  <c:v>0.98009279830975105</c:v>
                </c:pt>
                <c:pt idx="13910">
                  <c:v>0.97505301993331395</c:v>
                </c:pt>
                <c:pt idx="13911">
                  <c:v>0.99865964755004999</c:v>
                </c:pt>
                <c:pt idx="13912">
                  <c:v>0.99865964755004999</c:v>
                </c:pt>
                <c:pt idx="13913">
                  <c:v>0.98009279830975105</c:v>
                </c:pt>
                <c:pt idx="13914">
                  <c:v>0.98009279830975105</c:v>
                </c:pt>
                <c:pt idx="13915">
                  <c:v>0.97505301993331395</c:v>
                </c:pt>
                <c:pt idx="13916">
                  <c:v>0.99810606512056599</c:v>
                </c:pt>
                <c:pt idx="13917">
                  <c:v>0.97505301993331395</c:v>
                </c:pt>
                <c:pt idx="13918">
                  <c:v>0.97505301993331395</c:v>
                </c:pt>
                <c:pt idx="13919">
                  <c:v>0.97505301993331395</c:v>
                </c:pt>
                <c:pt idx="13920">
                  <c:v>0.99810606512056599</c:v>
                </c:pt>
                <c:pt idx="13921">
                  <c:v>0.99865964755004999</c:v>
                </c:pt>
                <c:pt idx="13922">
                  <c:v>0.99977590848754005</c:v>
                </c:pt>
                <c:pt idx="13923">
                  <c:v>0.99977590848754005</c:v>
                </c:pt>
                <c:pt idx="13924">
                  <c:v>0.98009279830975105</c:v>
                </c:pt>
                <c:pt idx="13925">
                  <c:v>0.99977590848754005</c:v>
                </c:pt>
                <c:pt idx="13926">
                  <c:v>0.98009279830975105</c:v>
                </c:pt>
                <c:pt idx="13927">
                  <c:v>0.99865964755004999</c:v>
                </c:pt>
                <c:pt idx="13928">
                  <c:v>0.99865964755004999</c:v>
                </c:pt>
                <c:pt idx="13929">
                  <c:v>0.99977590848754005</c:v>
                </c:pt>
                <c:pt idx="13930">
                  <c:v>0.99810606512056599</c:v>
                </c:pt>
                <c:pt idx="13931">
                  <c:v>0.99865964755004999</c:v>
                </c:pt>
                <c:pt idx="13932">
                  <c:v>0.99810606512056599</c:v>
                </c:pt>
                <c:pt idx="13933">
                  <c:v>0.99865964755004999</c:v>
                </c:pt>
                <c:pt idx="13934">
                  <c:v>0.99810606512056599</c:v>
                </c:pt>
                <c:pt idx="13935">
                  <c:v>0.99810606512056599</c:v>
                </c:pt>
                <c:pt idx="13936">
                  <c:v>0.98009279830975105</c:v>
                </c:pt>
                <c:pt idx="13937">
                  <c:v>0.99810606512056599</c:v>
                </c:pt>
                <c:pt idx="13938">
                  <c:v>0.99810606512056599</c:v>
                </c:pt>
                <c:pt idx="13939">
                  <c:v>0.99810606512056599</c:v>
                </c:pt>
                <c:pt idx="13940">
                  <c:v>0.98009279830975105</c:v>
                </c:pt>
                <c:pt idx="13941">
                  <c:v>0.99810606512056599</c:v>
                </c:pt>
                <c:pt idx="13942">
                  <c:v>0.98009279830975105</c:v>
                </c:pt>
                <c:pt idx="13943">
                  <c:v>0.98009279830975105</c:v>
                </c:pt>
                <c:pt idx="13944">
                  <c:v>0.99810606512056599</c:v>
                </c:pt>
                <c:pt idx="13945">
                  <c:v>0.97505301993331395</c:v>
                </c:pt>
                <c:pt idx="13946">
                  <c:v>0.99865964755004999</c:v>
                </c:pt>
                <c:pt idx="13947">
                  <c:v>0.97505301993331395</c:v>
                </c:pt>
                <c:pt idx="13948">
                  <c:v>0.99865964755004999</c:v>
                </c:pt>
                <c:pt idx="13949">
                  <c:v>0.99977590848754005</c:v>
                </c:pt>
                <c:pt idx="13950">
                  <c:v>0.99865964755004999</c:v>
                </c:pt>
                <c:pt idx="13951">
                  <c:v>0.99810606512056599</c:v>
                </c:pt>
                <c:pt idx="13952">
                  <c:v>0.99810606512056599</c:v>
                </c:pt>
                <c:pt idx="13953">
                  <c:v>0.99865964755004999</c:v>
                </c:pt>
                <c:pt idx="13954">
                  <c:v>0.97505301993331395</c:v>
                </c:pt>
                <c:pt idx="13955">
                  <c:v>0.99865964755004999</c:v>
                </c:pt>
                <c:pt idx="13956">
                  <c:v>0.99865964755004999</c:v>
                </c:pt>
                <c:pt idx="13957">
                  <c:v>0.98009279830975105</c:v>
                </c:pt>
                <c:pt idx="13958">
                  <c:v>0.99977590848754005</c:v>
                </c:pt>
                <c:pt idx="13959">
                  <c:v>0.99810606512056599</c:v>
                </c:pt>
                <c:pt idx="13960">
                  <c:v>0.98009279830975105</c:v>
                </c:pt>
                <c:pt idx="13961">
                  <c:v>0.99810606512056599</c:v>
                </c:pt>
                <c:pt idx="13962">
                  <c:v>0.97505301993331395</c:v>
                </c:pt>
                <c:pt idx="13963">
                  <c:v>0.98009279830975105</c:v>
                </c:pt>
                <c:pt idx="13964">
                  <c:v>0.99865964755004999</c:v>
                </c:pt>
                <c:pt idx="13965">
                  <c:v>0.98009279830975105</c:v>
                </c:pt>
                <c:pt idx="13966">
                  <c:v>0.99865964755004999</c:v>
                </c:pt>
                <c:pt idx="13967">
                  <c:v>0.97505301993331395</c:v>
                </c:pt>
                <c:pt idx="13968">
                  <c:v>0.99977590848754005</c:v>
                </c:pt>
                <c:pt idx="13969">
                  <c:v>0.99865964755004999</c:v>
                </c:pt>
                <c:pt idx="13970">
                  <c:v>0.99977590848754005</c:v>
                </c:pt>
                <c:pt idx="13971">
                  <c:v>0.99865964755004999</c:v>
                </c:pt>
                <c:pt idx="13972">
                  <c:v>0.98009279830975105</c:v>
                </c:pt>
                <c:pt idx="13973">
                  <c:v>0.99772892030019</c:v>
                </c:pt>
                <c:pt idx="13974">
                  <c:v>0.98009279830975105</c:v>
                </c:pt>
                <c:pt idx="13975">
                  <c:v>0.99865964755004999</c:v>
                </c:pt>
                <c:pt idx="13976">
                  <c:v>0.99772892030019</c:v>
                </c:pt>
                <c:pt idx="13977">
                  <c:v>0.98009279830975105</c:v>
                </c:pt>
                <c:pt idx="13978">
                  <c:v>0.99810606512056599</c:v>
                </c:pt>
                <c:pt idx="13979">
                  <c:v>0.97505301993331395</c:v>
                </c:pt>
                <c:pt idx="13980">
                  <c:v>0.99865964755004999</c:v>
                </c:pt>
                <c:pt idx="13981">
                  <c:v>0.99865964755004999</c:v>
                </c:pt>
                <c:pt idx="13982">
                  <c:v>0.99865964755004999</c:v>
                </c:pt>
                <c:pt idx="13983">
                  <c:v>0.99810606512056599</c:v>
                </c:pt>
                <c:pt idx="13984">
                  <c:v>0.98009279830975105</c:v>
                </c:pt>
                <c:pt idx="13985">
                  <c:v>0.99865964755004999</c:v>
                </c:pt>
                <c:pt idx="13986">
                  <c:v>0.98009279830975105</c:v>
                </c:pt>
                <c:pt idx="13987">
                  <c:v>0.99865964755004999</c:v>
                </c:pt>
                <c:pt idx="13988">
                  <c:v>0.99810606512056599</c:v>
                </c:pt>
                <c:pt idx="13989">
                  <c:v>0.97505301993331395</c:v>
                </c:pt>
                <c:pt idx="13990">
                  <c:v>0.99865964755004999</c:v>
                </c:pt>
                <c:pt idx="13991">
                  <c:v>0.98009279830975105</c:v>
                </c:pt>
                <c:pt idx="13992">
                  <c:v>0.99810606512056599</c:v>
                </c:pt>
                <c:pt idx="13993">
                  <c:v>0.99810606512056599</c:v>
                </c:pt>
                <c:pt idx="13994">
                  <c:v>0.98009279830975105</c:v>
                </c:pt>
                <c:pt idx="13995">
                  <c:v>0.97505301993331395</c:v>
                </c:pt>
                <c:pt idx="13996">
                  <c:v>0.99865964755004999</c:v>
                </c:pt>
                <c:pt idx="13997">
                  <c:v>0.99977590848754005</c:v>
                </c:pt>
                <c:pt idx="13998">
                  <c:v>0.99810606512056599</c:v>
                </c:pt>
                <c:pt idx="13999">
                  <c:v>0.98009279830975105</c:v>
                </c:pt>
                <c:pt idx="14000">
                  <c:v>0.99865964755004999</c:v>
                </c:pt>
                <c:pt idx="14001">
                  <c:v>0.99865964755004999</c:v>
                </c:pt>
                <c:pt idx="14002">
                  <c:v>0.99865964755004999</c:v>
                </c:pt>
                <c:pt idx="14003">
                  <c:v>0.99865964755004999</c:v>
                </c:pt>
                <c:pt idx="14004">
                  <c:v>0.99865964755004999</c:v>
                </c:pt>
                <c:pt idx="14005">
                  <c:v>0.99977590848754005</c:v>
                </c:pt>
                <c:pt idx="14006">
                  <c:v>0.98009279830975105</c:v>
                </c:pt>
                <c:pt idx="14007">
                  <c:v>0.99977590848754005</c:v>
                </c:pt>
                <c:pt idx="14008">
                  <c:v>0.99865964755004999</c:v>
                </c:pt>
                <c:pt idx="14009">
                  <c:v>0.98009279830975105</c:v>
                </c:pt>
                <c:pt idx="14010">
                  <c:v>0.99810606512056599</c:v>
                </c:pt>
                <c:pt idx="14011">
                  <c:v>0.98009279830975105</c:v>
                </c:pt>
                <c:pt idx="14012">
                  <c:v>0.99865964755004999</c:v>
                </c:pt>
                <c:pt idx="14013">
                  <c:v>0.99865964755004999</c:v>
                </c:pt>
                <c:pt idx="14014">
                  <c:v>0.98009279830975105</c:v>
                </c:pt>
                <c:pt idx="14015">
                  <c:v>0.98009279830975105</c:v>
                </c:pt>
                <c:pt idx="14016">
                  <c:v>0.99977590848754005</c:v>
                </c:pt>
                <c:pt idx="14017">
                  <c:v>0.97505301993331395</c:v>
                </c:pt>
                <c:pt idx="14018">
                  <c:v>0.99810606512056599</c:v>
                </c:pt>
                <c:pt idx="14019">
                  <c:v>0.99865964755004999</c:v>
                </c:pt>
                <c:pt idx="14020">
                  <c:v>0.97505301993331395</c:v>
                </c:pt>
                <c:pt idx="14021">
                  <c:v>0.99865964755004999</c:v>
                </c:pt>
                <c:pt idx="14022">
                  <c:v>0.99810606512056599</c:v>
                </c:pt>
                <c:pt idx="14023">
                  <c:v>0.99810606512056599</c:v>
                </c:pt>
                <c:pt idx="14024">
                  <c:v>0.99865964755004999</c:v>
                </c:pt>
                <c:pt idx="14025">
                  <c:v>0.98009279830975105</c:v>
                </c:pt>
                <c:pt idx="14026">
                  <c:v>0.98009279830975105</c:v>
                </c:pt>
                <c:pt idx="14027">
                  <c:v>0.99865964755004999</c:v>
                </c:pt>
                <c:pt idx="14028">
                  <c:v>0.98009279830975105</c:v>
                </c:pt>
                <c:pt idx="14029">
                  <c:v>0.99810606512056599</c:v>
                </c:pt>
                <c:pt idx="14030">
                  <c:v>0.98009279830975105</c:v>
                </c:pt>
                <c:pt idx="14031">
                  <c:v>0.98009279830975105</c:v>
                </c:pt>
                <c:pt idx="14032">
                  <c:v>0.98009279830975105</c:v>
                </c:pt>
                <c:pt idx="14033">
                  <c:v>0.99810606512056599</c:v>
                </c:pt>
                <c:pt idx="14034">
                  <c:v>0.99977590848754005</c:v>
                </c:pt>
                <c:pt idx="14035">
                  <c:v>0.99865964755004999</c:v>
                </c:pt>
                <c:pt idx="14036">
                  <c:v>0.98009279830975105</c:v>
                </c:pt>
                <c:pt idx="14037">
                  <c:v>0.99865964755004999</c:v>
                </c:pt>
                <c:pt idx="14038">
                  <c:v>0.98009279830975105</c:v>
                </c:pt>
                <c:pt idx="14039">
                  <c:v>0.99865964755004999</c:v>
                </c:pt>
                <c:pt idx="14040">
                  <c:v>0.98009279830975105</c:v>
                </c:pt>
                <c:pt idx="14041">
                  <c:v>0.99865964755004999</c:v>
                </c:pt>
                <c:pt idx="14042">
                  <c:v>0.98009279830975105</c:v>
                </c:pt>
                <c:pt idx="14043">
                  <c:v>0.99810606512056599</c:v>
                </c:pt>
                <c:pt idx="14044">
                  <c:v>0.97505301993331395</c:v>
                </c:pt>
                <c:pt idx="14045">
                  <c:v>0.99977590848754005</c:v>
                </c:pt>
                <c:pt idx="14046">
                  <c:v>0.98009279830975105</c:v>
                </c:pt>
                <c:pt idx="14047">
                  <c:v>0.99181255835294002</c:v>
                </c:pt>
                <c:pt idx="14048">
                  <c:v>0.99865964755004999</c:v>
                </c:pt>
                <c:pt idx="14049">
                  <c:v>0.99977590848754005</c:v>
                </c:pt>
                <c:pt idx="14050">
                  <c:v>0.98009279830975105</c:v>
                </c:pt>
                <c:pt idx="14051">
                  <c:v>0.99865964755004999</c:v>
                </c:pt>
                <c:pt idx="14052">
                  <c:v>0.99977590848754005</c:v>
                </c:pt>
                <c:pt idx="14053">
                  <c:v>0.98009279830975105</c:v>
                </c:pt>
                <c:pt idx="14054">
                  <c:v>0.97505301993331395</c:v>
                </c:pt>
                <c:pt idx="14055">
                  <c:v>0.99865964755004999</c:v>
                </c:pt>
                <c:pt idx="14056">
                  <c:v>0.98009279830975105</c:v>
                </c:pt>
                <c:pt idx="14057">
                  <c:v>0.99977590848754005</c:v>
                </c:pt>
                <c:pt idx="14058">
                  <c:v>0.99810606512056599</c:v>
                </c:pt>
                <c:pt idx="14059">
                  <c:v>0.97505301993331395</c:v>
                </c:pt>
                <c:pt idx="14060">
                  <c:v>0.97505301993331395</c:v>
                </c:pt>
                <c:pt idx="14061">
                  <c:v>0.98009279830975105</c:v>
                </c:pt>
                <c:pt idx="14062">
                  <c:v>0.99865964755004999</c:v>
                </c:pt>
                <c:pt idx="14063">
                  <c:v>0.99865964755004999</c:v>
                </c:pt>
                <c:pt idx="14064">
                  <c:v>0.98009279830975105</c:v>
                </c:pt>
                <c:pt idx="14065">
                  <c:v>0.99865964755004999</c:v>
                </c:pt>
                <c:pt idx="14066">
                  <c:v>0.98009279830975105</c:v>
                </c:pt>
                <c:pt idx="14067">
                  <c:v>0.98009279830975105</c:v>
                </c:pt>
                <c:pt idx="14068">
                  <c:v>0.98009279830975105</c:v>
                </c:pt>
                <c:pt idx="14069">
                  <c:v>0.98009279830975105</c:v>
                </c:pt>
                <c:pt idx="14070">
                  <c:v>0.98009279830975105</c:v>
                </c:pt>
                <c:pt idx="14071">
                  <c:v>0.99810606512056599</c:v>
                </c:pt>
                <c:pt idx="14072">
                  <c:v>0.98009279830975105</c:v>
                </c:pt>
                <c:pt idx="14073">
                  <c:v>0.99865964755004999</c:v>
                </c:pt>
                <c:pt idx="14074">
                  <c:v>0.98009279830975105</c:v>
                </c:pt>
                <c:pt idx="14075">
                  <c:v>0.98009279830975105</c:v>
                </c:pt>
                <c:pt idx="14076">
                  <c:v>0.98009279830975105</c:v>
                </c:pt>
                <c:pt idx="14077">
                  <c:v>0.99810606512056599</c:v>
                </c:pt>
                <c:pt idx="14078">
                  <c:v>0.99977590848754005</c:v>
                </c:pt>
                <c:pt idx="14079">
                  <c:v>0.99810606512056599</c:v>
                </c:pt>
                <c:pt idx="14080">
                  <c:v>0.99977590848754005</c:v>
                </c:pt>
                <c:pt idx="14081">
                  <c:v>0.98009279830975105</c:v>
                </c:pt>
                <c:pt idx="14082">
                  <c:v>0.99181255835294002</c:v>
                </c:pt>
                <c:pt idx="14083">
                  <c:v>0.99865964755004999</c:v>
                </c:pt>
                <c:pt idx="14084">
                  <c:v>0.99810606512056599</c:v>
                </c:pt>
                <c:pt idx="14085">
                  <c:v>0.99865964755004999</c:v>
                </c:pt>
                <c:pt idx="14086">
                  <c:v>0.98009279830975105</c:v>
                </c:pt>
                <c:pt idx="14087">
                  <c:v>0.98009279830975105</c:v>
                </c:pt>
                <c:pt idx="14088">
                  <c:v>0.99810606512056599</c:v>
                </c:pt>
                <c:pt idx="14089">
                  <c:v>0.98009279830975105</c:v>
                </c:pt>
                <c:pt idx="14090">
                  <c:v>0.98009279830975105</c:v>
                </c:pt>
                <c:pt idx="14091">
                  <c:v>0.99977590848754005</c:v>
                </c:pt>
                <c:pt idx="14092">
                  <c:v>0.99810606512056599</c:v>
                </c:pt>
                <c:pt idx="14093">
                  <c:v>0.98009279830975105</c:v>
                </c:pt>
                <c:pt idx="14094">
                  <c:v>0.97505301993331395</c:v>
                </c:pt>
                <c:pt idx="14095">
                  <c:v>0.98009279830975105</c:v>
                </c:pt>
                <c:pt idx="14096">
                  <c:v>0.99810606512056599</c:v>
                </c:pt>
                <c:pt idx="14097">
                  <c:v>0.99810606512056599</c:v>
                </c:pt>
                <c:pt idx="14098">
                  <c:v>0.99810606512056599</c:v>
                </c:pt>
                <c:pt idx="14099">
                  <c:v>0.99865964755004999</c:v>
                </c:pt>
                <c:pt idx="14100">
                  <c:v>0.98009279830975105</c:v>
                </c:pt>
                <c:pt idx="14101">
                  <c:v>0.98009279830975105</c:v>
                </c:pt>
                <c:pt idx="14102">
                  <c:v>0.99865964755004999</c:v>
                </c:pt>
                <c:pt idx="14103">
                  <c:v>0.99810606512056599</c:v>
                </c:pt>
                <c:pt idx="14104">
                  <c:v>0.99810606512056599</c:v>
                </c:pt>
                <c:pt idx="14105">
                  <c:v>0.99810606512056599</c:v>
                </c:pt>
                <c:pt idx="14106">
                  <c:v>0.97505301993331395</c:v>
                </c:pt>
                <c:pt idx="14107">
                  <c:v>0.99810606512056599</c:v>
                </c:pt>
                <c:pt idx="14108">
                  <c:v>0.98009279830975105</c:v>
                </c:pt>
                <c:pt idx="14109">
                  <c:v>0.98009279830975105</c:v>
                </c:pt>
                <c:pt idx="14110">
                  <c:v>0.97505301993331395</c:v>
                </c:pt>
                <c:pt idx="14111">
                  <c:v>0.98009279830975105</c:v>
                </c:pt>
                <c:pt idx="14112">
                  <c:v>0.97505301993331395</c:v>
                </c:pt>
                <c:pt idx="14113">
                  <c:v>0.98009279830975105</c:v>
                </c:pt>
                <c:pt idx="14114">
                  <c:v>0.97505301993331395</c:v>
                </c:pt>
                <c:pt idx="14115">
                  <c:v>0.99865964755004999</c:v>
                </c:pt>
                <c:pt idx="14116">
                  <c:v>0.99810606512056599</c:v>
                </c:pt>
                <c:pt idx="14117">
                  <c:v>0.99810606512056599</c:v>
                </c:pt>
                <c:pt idx="14118">
                  <c:v>0.99810606512056599</c:v>
                </c:pt>
                <c:pt idx="14119">
                  <c:v>0.99865964755004999</c:v>
                </c:pt>
                <c:pt idx="14120">
                  <c:v>0.97505301993331395</c:v>
                </c:pt>
                <c:pt idx="14121">
                  <c:v>0.98009279830975105</c:v>
                </c:pt>
                <c:pt idx="14122">
                  <c:v>0.99977590848754005</c:v>
                </c:pt>
                <c:pt idx="14123">
                  <c:v>0.99977590848754005</c:v>
                </c:pt>
                <c:pt idx="14124">
                  <c:v>0.98009279830975105</c:v>
                </c:pt>
                <c:pt idx="14125">
                  <c:v>0.97505301993331395</c:v>
                </c:pt>
                <c:pt idx="14126">
                  <c:v>0.99810606512056599</c:v>
                </c:pt>
                <c:pt idx="14127">
                  <c:v>0.99865964755004999</c:v>
                </c:pt>
                <c:pt idx="14128">
                  <c:v>0.99865964755004999</c:v>
                </c:pt>
                <c:pt idx="14129">
                  <c:v>0.98009279830975105</c:v>
                </c:pt>
                <c:pt idx="14130">
                  <c:v>0.99865964755004999</c:v>
                </c:pt>
                <c:pt idx="14131">
                  <c:v>0.99865964755004999</c:v>
                </c:pt>
                <c:pt idx="14132">
                  <c:v>0.99810606512056599</c:v>
                </c:pt>
                <c:pt idx="14133">
                  <c:v>0.99865964755004999</c:v>
                </c:pt>
                <c:pt idx="14134">
                  <c:v>0.98009279830975105</c:v>
                </c:pt>
                <c:pt idx="14135">
                  <c:v>0.99977590848754005</c:v>
                </c:pt>
                <c:pt idx="14136">
                  <c:v>0.99810606512056599</c:v>
                </c:pt>
                <c:pt idx="14137">
                  <c:v>0.99810606512056599</c:v>
                </c:pt>
                <c:pt idx="14138">
                  <c:v>0.98009279830975105</c:v>
                </c:pt>
                <c:pt idx="14139">
                  <c:v>0.99865964755004999</c:v>
                </c:pt>
                <c:pt idx="14140">
                  <c:v>0.97505301993331395</c:v>
                </c:pt>
                <c:pt idx="14141">
                  <c:v>0.99977590848754005</c:v>
                </c:pt>
                <c:pt idx="14142">
                  <c:v>0.99865964755004999</c:v>
                </c:pt>
                <c:pt idx="14143">
                  <c:v>0.99810606512056599</c:v>
                </c:pt>
                <c:pt idx="14144">
                  <c:v>0.98009279830975105</c:v>
                </c:pt>
                <c:pt idx="14145">
                  <c:v>0.98009279830975105</c:v>
                </c:pt>
                <c:pt idx="14146">
                  <c:v>0.98009279830975105</c:v>
                </c:pt>
                <c:pt idx="14147">
                  <c:v>0.98009279830975105</c:v>
                </c:pt>
                <c:pt idx="14148">
                  <c:v>0.99181255835294002</c:v>
                </c:pt>
                <c:pt idx="14149">
                  <c:v>0.97505301993331395</c:v>
                </c:pt>
                <c:pt idx="14150">
                  <c:v>0.99977590848754005</c:v>
                </c:pt>
                <c:pt idx="14151">
                  <c:v>0.99865964755004999</c:v>
                </c:pt>
                <c:pt idx="14152">
                  <c:v>0.99810606512056599</c:v>
                </c:pt>
                <c:pt idx="14153">
                  <c:v>0.99810606512056599</c:v>
                </c:pt>
                <c:pt idx="14154">
                  <c:v>0.98009279830975105</c:v>
                </c:pt>
                <c:pt idx="14155">
                  <c:v>0.98009279830975105</c:v>
                </c:pt>
                <c:pt idx="14156">
                  <c:v>0.99977590848754005</c:v>
                </c:pt>
                <c:pt idx="14157">
                  <c:v>0.98009279830975105</c:v>
                </c:pt>
                <c:pt idx="14158">
                  <c:v>0.97505301993331395</c:v>
                </c:pt>
                <c:pt idx="14159">
                  <c:v>0.98009279830975105</c:v>
                </c:pt>
                <c:pt idx="14160">
                  <c:v>0.99865964755004999</c:v>
                </c:pt>
                <c:pt idx="14161">
                  <c:v>0.98009279830975105</c:v>
                </c:pt>
                <c:pt idx="14162">
                  <c:v>0.98009279830975105</c:v>
                </c:pt>
                <c:pt idx="14163">
                  <c:v>0.99977590848754005</c:v>
                </c:pt>
                <c:pt idx="14164">
                  <c:v>0.99865964755004999</c:v>
                </c:pt>
                <c:pt idx="14165">
                  <c:v>0.99810606512056599</c:v>
                </c:pt>
                <c:pt idx="14166">
                  <c:v>0.99977590848754005</c:v>
                </c:pt>
                <c:pt idx="14167">
                  <c:v>0.98009279830975105</c:v>
                </c:pt>
                <c:pt idx="14168">
                  <c:v>0.98009279830975105</c:v>
                </c:pt>
                <c:pt idx="14169">
                  <c:v>0.99865964755004999</c:v>
                </c:pt>
                <c:pt idx="14170">
                  <c:v>0.99810606512056599</c:v>
                </c:pt>
                <c:pt idx="14171">
                  <c:v>0.98009279830975105</c:v>
                </c:pt>
                <c:pt idx="14172">
                  <c:v>0.97505301993331395</c:v>
                </c:pt>
                <c:pt idx="14173">
                  <c:v>0.99865964755004999</c:v>
                </c:pt>
                <c:pt idx="14174">
                  <c:v>0.99865964755004999</c:v>
                </c:pt>
                <c:pt idx="14175">
                  <c:v>0.98009279830975105</c:v>
                </c:pt>
                <c:pt idx="14176">
                  <c:v>0.99865964755004999</c:v>
                </c:pt>
                <c:pt idx="14177">
                  <c:v>0.97505301993331395</c:v>
                </c:pt>
                <c:pt idx="14178">
                  <c:v>0.98009279830975105</c:v>
                </c:pt>
                <c:pt idx="14179">
                  <c:v>0.99865964755004999</c:v>
                </c:pt>
                <c:pt idx="14180">
                  <c:v>0.97505301993331395</c:v>
                </c:pt>
                <c:pt idx="14181">
                  <c:v>0.97505301993331395</c:v>
                </c:pt>
                <c:pt idx="14182">
                  <c:v>0.99977590848754005</c:v>
                </c:pt>
                <c:pt idx="14183">
                  <c:v>0.97505301993331395</c:v>
                </c:pt>
                <c:pt idx="14184">
                  <c:v>0.99865964755004999</c:v>
                </c:pt>
                <c:pt idx="14185">
                  <c:v>0.98009279830975105</c:v>
                </c:pt>
                <c:pt idx="14186">
                  <c:v>0.99810606512056599</c:v>
                </c:pt>
                <c:pt idx="14187">
                  <c:v>0.99865964755004999</c:v>
                </c:pt>
                <c:pt idx="14188">
                  <c:v>0.98009279830975105</c:v>
                </c:pt>
                <c:pt idx="14189">
                  <c:v>0.99810606512056599</c:v>
                </c:pt>
                <c:pt idx="14190">
                  <c:v>0.98009279830975105</c:v>
                </c:pt>
                <c:pt idx="14191">
                  <c:v>0.98009279830975105</c:v>
                </c:pt>
                <c:pt idx="14192">
                  <c:v>0.99977590848754005</c:v>
                </c:pt>
                <c:pt idx="14193">
                  <c:v>0.99865964755004999</c:v>
                </c:pt>
                <c:pt idx="14194">
                  <c:v>0.99810606512056599</c:v>
                </c:pt>
                <c:pt idx="14195">
                  <c:v>0.99865964755004999</c:v>
                </c:pt>
                <c:pt idx="14196">
                  <c:v>0.97505301993331395</c:v>
                </c:pt>
                <c:pt idx="14197">
                  <c:v>0.98009279830975105</c:v>
                </c:pt>
                <c:pt idx="14198">
                  <c:v>0.99865964755004999</c:v>
                </c:pt>
                <c:pt idx="14199">
                  <c:v>0.99810606512056599</c:v>
                </c:pt>
                <c:pt idx="14200">
                  <c:v>0.99865964755004999</c:v>
                </c:pt>
                <c:pt idx="14201">
                  <c:v>0.98009279830975105</c:v>
                </c:pt>
                <c:pt idx="14202">
                  <c:v>0.99810606512056599</c:v>
                </c:pt>
                <c:pt idx="14203">
                  <c:v>0.98009279830975105</c:v>
                </c:pt>
                <c:pt idx="14204">
                  <c:v>0.99810606512056599</c:v>
                </c:pt>
                <c:pt idx="14205">
                  <c:v>0.99977590848754005</c:v>
                </c:pt>
                <c:pt idx="14206">
                  <c:v>0.99810606512056599</c:v>
                </c:pt>
                <c:pt idx="14207">
                  <c:v>0.99865964755004999</c:v>
                </c:pt>
                <c:pt idx="14208">
                  <c:v>0.99865964755004999</c:v>
                </c:pt>
                <c:pt idx="14209">
                  <c:v>0.98009279830975105</c:v>
                </c:pt>
                <c:pt idx="14210">
                  <c:v>0.99865964755004999</c:v>
                </c:pt>
                <c:pt idx="14211">
                  <c:v>0.99865964755004999</c:v>
                </c:pt>
                <c:pt idx="14212">
                  <c:v>0.98009279830975105</c:v>
                </c:pt>
                <c:pt idx="14213">
                  <c:v>0.98009279830975105</c:v>
                </c:pt>
                <c:pt idx="14214">
                  <c:v>0.99865964755004999</c:v>
                </c:pt>
                <c:pt idx="14215">
                  <c:v>0.99810606512056599</c:v>
                </c:pt>
                <c:pt idx="14216">
                  <c:v>0.99977590848754005</c:v>
                </c:pt>
                <c:pt idx="14217">
                  <c:v>0.98009279830975105</c:v>
                </c:pt>
                <c:pt idx="14218">
                  <c:v>0.98009279830975105</c:v>
                </c:pt>
                <c:pt idx="14219">
                  <c:v>0.98009279830975105</c:v>
                </c:pt>
                <c:pt idx="14220">
                  <c:v>0.97505301993331395</c:v>
                </c:pt>
                <c:pt idx="14221">
                  <c:v>0.99810606512056599</c:v>
                </c:pt>
                <c:pt idx="14222">
                  <c:v>0.98009279830975105</c:v>
                </c:pt>
                <c:pt idx="14223">
                  <c:v>0.98009279830975105</c:v>
                </c:pt>
                <c:pt idx="14224">
                  <c:v>0.99810606512056599</c:v>
                </c:pt>
                <c:pt idx="14225">
                  <c:v>0.99810606512056599</c:v>
                </c:pt>
                <c:pt idx="14226">
                  <c:v>0.99772892030019</c:v>
                </c:pt>
                <c:pt idx="14227">
                  <c:v>0.98009279830975105</c:v>
                </c:pt>
                <c:pt idx="14228">
                  <c:v>0.97505301993331395</c:v>
                </c:pt>
                <c:pt idx="14229">
                  <c:v>0.99810606512056599</c:v>
                </c:pt>
                <c:pt idx="14230">
                  <c:v>0.98009279830975105</c:v>
                </c:pt>
                <c:pt idx="14231">
                  <c:v>0.99977590848754005</c:v>
                </c:pt>
                <c:pt idx="14232">
                  <c:v>0.98009279830975105</c:v>
                </c:pt>
                <c:pt idx="14233">
                  <c:v>0.99977590848754005</c:v>
                </c:pt>
                <c:pt idx="14234">
                  <c:v>0.97505301993331395</c:v>
                </c:pt>
                <c:pt idx="14235">
                  <c:v>0.97505301993331395</c:v>
                </c:pt>
                <c:pt idx="14236">
                  <c:v>0.98009279830975105</c:v>
                </c:pt>
                <c:pt idx="14237">
                  <c:v>0.99810606512056599</c:v>
                </c:pt>
                <c:pt idx="14238">
                  <c:v>0.99810606512056599</c:v>
                </c:pt>
                <c:pt idx="14239">
                  <c:v>0.99810606512056599</c:v>
                </c:pt>
                <c:pt idx="14240">
                  <c:v>0.99865964755004999</c:v>
                </c:pt>
                <c:pt idx="14241">
                  <c:v>0.99865964755004999</c:v>
                </c:pt>
                <c:pt idx="14242">
                  <c:v>0.97505301993331395</c:v>
                </c:pt>
                <c:pt idx="14243">
                  <c:v>0.99810606512056599</c:v>
                </c:pt>
                <c:pt idx="14244">
                  <c:v>0.99810606512056599</c:v>
                </c:pt>
                <c:pt idx="14245">
                  <c:v>0.99865964755004999</c:v>
                </c:pt>
                <c:pt idx="14246">
                  <c:v>0.99810606512056599</c:v>
                </c:pt>
                <c:pt idx="14247">
                  <c:v>0.99865964755004999</c:v>
                </c:pt>
                <c:pt idx="14248">
                  <c:v>0.99865964755004999</c:v>
                </c:pt>
                <c:pt idx="14249">
                  <c:v>0.99810606512056599</c:v>
                </c:pt>
                <c:pt idx="14250">
                  <c:v>0.98009279830975105</c:v>
                </c:pt>
                <c:pt idx="14251">
                  <c:v>0.99772892030019</c:v>
                </c:pt>
                <c:pt idx="14252">
                  <c:v>0.99810606512056599</c:v>
                </c:pt>
                <c:pt idx="14253">
                  <c:v>0.99810606512056599</c:v>
                </c:pt>
                <c:pt idx="14254">
                  <c:v>0.99810606512056599</c:v>
                </c:pt>
                <c:pt idx="14255">
                  <c:v>0.99977590848754005</c:v>
                </c:pt>
                <c:pt idx="14256">
                  <c:v>0.99865964755004999</c:v>
                </c:pt>
                <c:pt idx="14257">
                  <c:v>0.98009279830975105</c:v>
                </c:pt>
                <c:pt idx="14258">
                  <c:v>0.99865964755004999</c:v>
                </c:pt>
                <c:pt idx="14259">
                  <c:v>0.99772892030019</c:v>
                </c:pt>
                <c:pt idx="14260">
                  <c:v>0.99810606512056599</c:v>
                </c:pt>
                <c:pt idx="14261">
                  <c:v>0.98009279830975105</c:v>
                </c:pt>
                <c:pt idx="14262">
                  <c:v>0.99181255835294002</c:v>
                </c:pt>
                <c:pt idx="14263">
                  <c:v>0.99865964755004999</c:v>
                </c:pt>
                <c:pt idx="14264">
                  <c:v>0.99810606512056599</c:v>
                </c:pt>
                <c:pt idx="14265">
                  <c:v>0.97505301993331395</c:v>
                </c:pt>
                <c:pt idx="14266">
                  <c:v>0.99865964755004999</c:v>
                </c:pt>
                <c:pt idx="14267">
                  <c:v>0.98009279830975105</c:v>
                </c:pt>
                <c:pt idx="14268">
                  <c:v>0.99865964755004999</c:v>
                </c:pt>
                <c:pt idx="14269">
                  <c:v>0.99865964755004999</c:v>
                </c:pt>
                <c:pt idx="14270">
                  <c:v>0.99810606512056599</c:v>
                </c:pt>
                <c:pt idx="14271">
                  <c:v>0.99810606512056599</c:v>
                </c:pt>
                <c:pt idx="14272">
                  <c:v>0.99810606512056599</c:v>
                </c:pt>
                <c:pt idx="14273">
                  <c:v>0.97505301993331395</c:v>
                </c:pt>
                <c:pt idx="14274">
                  <c:v>0.99977590848754005</c:v>
                </c:pt>
                <c:pt idx="14275">
                  <c:v>0.99810606512056599</c:v>
                </c:pt>
                <c:pt idx="14276">
                  <c:v>0.98009279830975105</c:v>
                </c:pt>
                <c:pt idx="14277">
                  <c:v>0.99865964755004999</c:v>
                </c:pt>
                <c:pt idx="14278">
                  <c:v>0.99810606512056599</c:v>
                </c:pt>
                <c:pt idx="14279">
                  <c:v>0.99810606512056599</c:v>
                </c:pt>
                <c:pt idx="14280">
                  <c:v>0.97505301993331395</c:v>
                </c:pt>
                <c:pt idx="14281">
                  <c:v>0.99977590848754005</c:v>
                </c:pt>
                <c:pt idx="14282">
                  <c:v>0.99810606512056599</c:v>
                </c:pt>
                <c:pt idx="14283">
                  <c:v>0.99977590848754005</c:v>
                </c:pt>
                <c:pt idx="14284">
                  <c:v>0.99810606512056599</c:v>
                </c:pt>
                <c:pt idx="14285">
                  <c:v>0.97505301993331395</c:v>
                </c:pt>
                <c:pt idx="14286">
                  <c:v>0.97505301993331395</c:v>
                </c:pt>
                <c:pt idx="14287">
                  <c:v>0.99772892030019</c:v>
                </c:pt>
                <c:pt idx="14288">
                  <c:v>0.99865964755004999</c:v>
                </c:pt>
                <c:pt idx="14289">
                  <c:v>0.99865964755004999</c:v>
                </c:pt>
                <c:pt idx="14290">
                  <c:v>0.99977590848754005</c:v>
                </c:pt>
                <c:pt idx="14291">
                  <c:v>0.99772892030019</c:v>
                </c:pt>
                <c:pt idx="14292">
                  <c:v>0.99810606512056599</c:v>
                </c:pt>
                <c:pt idx="14293">
                  <c:v>0.99865964755004999</c:v>
                </c:pt>
                <c:pt idx="14294">
                  <c:v>0.99865964755004999</c:v>
                </c:pt>
                <c:pt idx="14295">
                  <c:v>0.98009279830975105</c:v>
                </c:pt>
                <c:pt idx="14296">
                  <c:v>0.99810606512056599</c:v>
                </c:pt>
                <c:pt idx="14297">
                  <c:v>0.99977590848754005</c:v>
                </c:pt>
                <c:pt idx="14298">
                  <c:v>0.99810606512056599</c:v>
                </c:pt>
                <c:pt idx="14299">
                  <c:v>0.99977590848754005</c:v>
                </c:pt>
                <c:pt idx="14300">
                  <c:v>0.99810606512056599</c:v>
                </c:pt>
                <c:pt idx="14301">
                  <c:v>0.99865964755004999</c:v>
                </c:pt>
                <c:pt idx="14302">
                  <c:v>0.99810606512056599</c:v>
                </c:pt>
                <c:pt idx="14303">
                  <c:v>0.99865964755004999</c:v>
                </c:pt>
                <c:pt idx="14304">
                  <c:v>0.98009279830975105</c:v>
                </c:pt>
                <c:pt idx="14305">
                  <c:v>0.98009279830975105</c:v>
                </c:pt>
                <c:pt idx="14306">
                  <c:v>0.98009279830975105</c:v>
                </c:pt>
                <c:pt idx="14307">
                  <c:v>0.99810606512056599</c:v>
                </c:pt>
                <c:pt idx="14308">
                  <c:v>0.97505301993331395</c:v>
                </c:pt>
                <c:pt idx="14309">
                  <c:v>0.99772892030019</c:v>
                </c:pt>
                <c:pt idx="14310">
                  <c:v>0.98009279830975105</c:v>
                </c:pt>
                <c:pt idx="14311">
                  <c:v>0.99810606512056599</c:v>
                </c:pt>
                <c:pt idx="14312">
                  <c:v>0.99865964755004999</c:v>
                </c:pt>
                <c:pt idx="14313">
                  <c:v>0.99865964755004999</c:v>
                </c:pt>
                <c:pt idx="14314">
                  <c:v>0.97505301993331395</c:v>
                </c:pt>
                <c:pt idx="14315">
                  <c:v>0.99810606512056599</c:v>
                </c:pt>
                <c:pt idx="14316">
                  <c:v>0.99810606512056599</c:v>
                </c:pt>
                <c:pt idx="14317">
                  <c:v>0.99810606512056599</c:v>
                </c:pt>
                <c:pt idx="14318">
                  <c:v>0.97505301993331395</c:v>
                </c:pt>
                <c:pt idx="14319">
                  <c:v>0.98009279830975105</c:v>
                </c:pt>
                <c:pt idx="14320">
                  <c:v>0.98009279830975105</c:v>
                </c:pt>
                <c:pt idx="14321">
                  <c:v>0.99865964755004999</c:v>
                </c:pt>
                <c:pt idx="14322">
                  <c:v>0.98009279830975105</c:v>
                </c:pt>
                <c:pt idx="14323">
                  <c:v>0.99810606512056599</c:v>
                </c:pt>
                <c:pt idx="14324">
                  <c:v>0.99865964755004999</c:v>
                </c:pt>
                <c:pt idx="14325">
                  <c:v>0.99810606512056599</c:v>
                </c:pt>
                <c:pt idx="14326">
                  <c:v>0.98009279830975105</c:v>
                </c:pt>
                <c:pt idx="14327">
                  <c:v>0.98009279830975105</c:v>
                </c:pt>
                <c:pt idx="14328">
                  <c:v>0.97505301993331395</c:v>
                </c:pt>
                <c:pt idx="14329">
                  <c:v>0.99865964755004999</c:v>
                </c:pt>
                <c:pt idx="14330">
                  <c:v>0.98009279830975105</c:v>
                </c:pt>
                <c:pt idx="14331">
                  <c:v>0.97505301993331395</c:v>
                </c:pt>
                <c:pt idx="14332">
                  <c:v>0.98009279830975105</c:v>
                </c:pt>
                <c:pt idx="14333">
                  <c:v>0.99810606512056599</c:v>
                </c:pt>
                <c:pt idx="14334">
                  <c:v>0.98009279830975105</c:v>
                </c:pt>
                <c:pt idx="14335">
                  <c:v>0.99810606512056599</c:v>
                </c:pt>
                <c:pt idx="14336">
                  <c:v>0.99977590848754005</c:v>
                </c:pt>
                <c:pt idx="14337">
                  <c:v>0.99865964755004999</c:v>
                </c:pt>
                <c:pt idx="14338">
                  <c:v>0.98009279830975105</c:v>
                </c:pt>
                <c:pt idx="14339">
                  <c:v>0.98009279830975105</c:v>
                </c:pt>
                <c:pt idx="14340">
                  <c:v>0.99810606512056599</c:v>
                </c:pt>
                <c:pt idx="14341">
                  <c:v>0.99772892030019</c:v>
                </c:pt>
                <c:pt idx="14342">
                  <c:v>0.98009279830975105</c:v>
                </c:pt>
                <c:pt idx="14343">
                  <c:v>0.98009279830975105</c:v>
                </c:pt>
                <c:pt idx="14344">
                  <c:v>0.99810606512056599</c:v>
                </c:pt>
                <c:pt idx="14345">
                  <c:v>0.99977590848754005</c:v>
                </c:pt>
                <c:pt idx="14346">
                  <c:v>0.98009279830975105</c:v>
                </c:pt>
                <c:pt idx="14347">
                  <c:v>0.99865964755004999</c:v>
                </c:pt>
                <c:pt idx="14348">
                  <c:v>0.99810606512056599</c:v>
                </c:pt>
                <c:pt idx="14349">
                  <c:v>0.99772892030019</c:v>
                </c:pt>
                <c:pt idx="14350">
                  <c:v>0.97505301993331395</c:v>
                </c:pt>
                <c:pt idx="14351">
                  <c:v>0.99810606512056599</c:v>
                </c:pt>
                <c:pt idx="14352">
                  <c:v>0.98009279830975105</c:v>
                </c:pt>
                <c:pt idx="14353">
                  <c:v>0.97505301993331395</c:v>
                </c:pt>
                <c:pt idx="14354">
                  <c:v>0.97505301993331395</c:v>
                </c:pt>
                <c:pt idx="14355">
                  <c:v>0.99865964755004999</c:v>
                </c:pt>
                <c:pt idx="14356">
                  <c:v>0.97505301993331395</c:v>
                </c:pt>
                <c:pt idx="14357">
                  <c:v>0.99810606512056599</c:v>
                </c:pt>
                <c:pt idx="14358">
                  <c:v>0.99865964755004999</c:v>
                </c:pt>
                <c:pt idx="14359">
                  <c:v>0.98009279830975105</c:v>
                </c:pt>
                <c:pt idx="14360">
                  <c:v>0.98009279830975105</c:v>
                </c:pt>
                <c:pt idx="14361">
                  <c:v>0.97505301993331395</c:v>
                </c:pt>
                <c:pt idx="14362">
                  <c:v>0.99977590848754005</c:v>
                </c:pt>
                <c:pt idx="14363">
                  <c:v>0.97505301993331395</c:v>
                </c:pt>
                <c:pt idx="14364">
                  <c:v>0.99181255835294002</c:v>
                </c:pt>
                <c:pt idx="14365">
                  <c:v>0.99810606512056599</c:v>
                </c:pt>
                <c:pt idx="14366">
                  <c:v>0.99865964755004999</c:v>
                </c:pt>
                <c:pt idx="14367">
                  <c:v>0.99772892030019</c:v>
                </c:pt>
                <c:pt idx="14368">
                  <c:v>0.99865964755004999</c:v>
                </c:pt>
                <c:pt idx="14369">
                  <c:v>0.98009279830975105</c:v>
                </c:pt>
                <c:pt idx="14370">
                  <c:v>0.99865964755004999</c:v>
                </c:pt>
                <c:pt idx="14371">
                  <c:v>0.99865964755004999</c:v>
                </c:pt>
                <c:pt idx="14372">
                  <c:v>0.99865964755004999</c:v>
                </c:pt>
                <c:pt idx="14373">
                  <c:v>0.97505301993331395</c:v>
                </c:pt>
                <c:pt idx="14374">
                  <c:v>0.98009279830975105</c:v>
                </c:pt>
                <c:pt idx="14375">
                  <c:v>0.99810606512056599</c:v>
                </c:pt>
                <c:pt idx="14376">
                  <c:v>0.98009279830975105</c:v>
                </c:pt>
                <c:pt idx="14377">
                  <c:v>0.99810606512056599</c:v>
                </c:pt>
                <c:pt idx="14378">
                  <c:v>0.99865964755004999</c:v>
                </c:pt>
                <c:pt idx="14379">
                  <c:v>0.99810606512056599</c:v>
                </c:pt>
                <c:pt idx="14380">
                  <c:v>0.99865964755004999</c:v>
                </c:pt>
                <c:pt idx="14381">
                  <c:v>0.99865964755004999</c:v>
                </c:pt>
                <c:pt idx="14382">
                  <c:v>0.99810606512056599</c:v>
                </c:pt>
                <c:pt idx="14383">
                  <c:v>0.99977590848754005</c:v>
                </c:pt>
                <c:pt idx="14384">
                  <c:v>0.99865964755004999</c:v>
                </c:pt>
                <c:pt idx="14385">
                  <c:v>0.99810606512056599</c:v>
                </c:pt>
                <c:pt idx="14386">
                  <c:v>0.98009279830975105</c:v>
                </c:pt>
                <c:pt idx="14387">
                  <c:v>0.99865964755004999</c:v>
                </c:pt>
                <c:pt idx="14388">
                  <c:v>0.99810606512056599</c:v>
                </c:pt>
                <c:pt idx="14389">
                  <c:v>0.98009279830975105</c:v>
                </c:pt>
                <c:pt idx="14390">
                  <c:v>0.98009279830975105</c:v>
                </c:pt>
                <c:pt idx="14391">
                  <c:v>0.98009279830975105</c:v>
                </c:pt>
                <c:pt idx="14392">
                  <c:v>0.97505301993331395</c:v>
                </c:pt>
                <c:pt idx="14393">
                  <c:v>0.99865964755004999</c:v>
                </c:pt>
                <c:pt idx="14394">
                  <c:v>0.97505301993331395</c:v>
                </c:pt>
                <c:pt idx="14395">
                  <c:v>0.99977590848754005</c:v>
                </c:pt>
                <c:pt idx="14396">
                  <c:v>0.99810606512056599</c:v>
                </c:pt>
                <c:pt idx="14397">
                  <c:v>0.97505301993331395</c:v>
                </c:pt>
                <c:pt idx="14398">
                  <c:v>0.99865964755004999</c:v>
                </c:pt>
                <c:pt idx="14399">
                  <c:v>0.98009279830975105</c:v>
                </c:pt>
                <c:pt idx="14400">
                  <c:v>0.99865964755004999</c:v>
                </c:pt>
                <c:pt idx="14401">
                  <c:v>0.99772892030019</c:v>
                </c:pt>
                <c:pt idx="14402">
                  <c:v>0.99810606512056599</c:v>
                </c:pt>
                <c:pt idx="14403">
                  <c:v>0.99977590848754005</c:v>
                </c:pt>
                <c:pt idx="14404">
                  <c:v>0.99977590848754005</c:v>
                </c:pt>
                <c:pt idx="14405">
                  <c:v>0.99865964755004999</c:v>
                </c:pt>
                <c:pt idx="14406">
                  <c:v>0.99810606512056599</c:v>
                </c:pt>
                <c:pt idx="14407">
                  <c:v>0.97505301993331395</c:v>
                </c:pt>
                <c:pt idx="14408">
                  <c:v>0.99865964755004999</c:v>
                </c:pt>
                <c:pt idx="14409">
                  <c:v>0.99865964755004999</c:v>
                </c:pt>
                <c:pt idx="14410">
                  <c:v>0.99865964755004999</c:v>
                </c:pt>
                <c:pt idx="14411">
                  <c:v>0.98009279830975105</c:v>
                </c:pt>
                <c:pt idx="14412">
                  <c:v>0.99865964755004999</c:v>
                </c:pt>
                <c:pt idx="14413">
                  <c:v>0.99772892030019</c:v>
                </c:pt>
                <c:pt idx="14414">
                  <c:v>0.99810606512056599</c:v>
                </c:pt>
                <c:pt idx="14415">
                  <c:v>0.98009279830975105</c:v>
                </c:pt>
                <c:pt idx="14416">
                  <c:v>0.99865964755004999</c:v>
                </c:pt>
                <c:pt idx="14417">
                  <c:v>0.98009279830975105</c:v>
                </c:pt>
                <c:pt idx="14418">
                  <c:v>0.98009279830975105</c:v>
                </c:pt>
                <c:pt idx="14419">
                  <c:v>0.99865964755004999</c:v>
                </c:pt>
                <c:pt idx="14420">
                  <c:v>0.99865964755004999</c:v>
                </c:pt>
                <c:pt idx="14421">
                  <c:v>0.97505301993331395</c:v>
                </c:pt>
                <c:pt idx="14422">
                  <c:v>0.97505301993331395</c:v>
                </c:pt>
                <c:pt idx="14423">
                  <c:v>0.99810606512056599</c:v>
                </c:pt>
                <c:pt idx="14424">
                  <c:v>0.99977590848754005</c:v>
                </c:pt>
                <c:pt idx="14425">
                  <c:v>0.98009279830975105</c:v>
                </c:pt>
                <c:pt idx="14426">
                  <c:v>0.99810606512056599</c:v>
                </c:pt>
                <c:pt idx="14427">
                  <c:v>0.97505301993331395</c:v>
                </c:pt>
                <c:pt idx="14428">
                  <c:v>0.98009279830975105</c:v>
                </c:pt>
                <c:pt idx="14429">
                  <c:v>0.99810606512056599</c:v>
                </c:pt>
                <c:pt idx="14430">
                  <c:v>0.98009279830975105</c:v>
                </c:pt>
                <c:pt idx="14431">
                  <c:v>0.97505301993331395</c:v>
                </c:pt>
                <c:pt idx="14432">
                  <c:v>0.99865964755004999</c:v>
                </c:pt>
                <c:pt idx="14433">
                  <c:v>0.99810606512056599</c:v>
                </c:pt>
                <c:pt idx="14434">
                  <c:v>0.99865964755004999</c:v>
                </c:pt>
                <c:pt idx="14435">
                  <c:v>0.97505301993331395</c:v>
                </c:pt>
                <c:pt idx="14436">
                  <c:v>0.99865964755004999</c:v>
                </c:pt>
                <c:pt idx="14437">
                  <c:v>0.99810606512056599</c:v>
                </c:pt>
                <c:pt idx="14438">
                  <c:v>0.99977590848754005</c:v>
                </c:pt>
                <c:pt idx="14439">
                  <c:v>0.98009279830975105</c:v>
                </c:pt>
                <c:pt idx="14440">
                  <c:v>0.97505301993331395</c:v>
                </c:pt>
                <c:pt idx="14441">
                  <c:v>0.97505301993331395</c:v>
                </c:pt>
                <c:pt idx="14442">
                  <c:v>0.99865964755004999</c:v>
                </c:pt>
                <c:pt idx="14443">
                  <c:v>0.97505301993331395</c:v>
                </c:pt>
                <c:pt idx="14444">
                  <c:v>0.99865964755004999</c:v>
                </c:pt>
                <c:pt idx="14445">
                  <c:v>0.99865964755004999</c:v>
                </c:pt>
                <c:pt idx="14446">
                  <c:v>0.97505301993331395</c:v>
                </c:pt>
                <c:pt idx="14447">
                  <c:v>0.98009279830975105</c:v>
                </c:pt>
                <c:pt idx="14448">
                  <c:v>0.99865964755004999</c:v>
                </c:pt>
                <c:pt idx="14449">
                  <c:v>0.97505301993331395</c:v>
                </c:pt>
                <c:pt idx="14450">
                  <c:v>0.98009279830975105</c:v>
                </c:pt>
                <c:pt idx="14451">
                  <c:v>0.98009279830975105</c:v>
                </c:pt>
                <c:pt idx="14452">
                  <c:v>0.97505301993331395</c:v>
                </c:pt>
                <c:pt idx="14453">
                  <c:v>0.99977590848754005</c:v>
                </c:pt>
                <c:pt idx="14454">
                  <c:v>0.98009279830975105</c:v>
                </c:pt>
                <c:pt idx="14455">
                  <c:v>0.97505301993331395</c:v>
                </c:pt>
                <c:pt idx="14456">
                  <c:v>0.98009279830975105</c:v>
                </c:pt>
                <c:pt idx="14457">
                  <c:v>0.97505301993331395</c:v>
                </c:pt>
                <c:pt idx="14458">
                  <c:v>0.99865964755004999</c:v>
                </c:pt>
                <c:pt idx="14459">
                  <c:v>0.99865964755004999</c:v>
                </c:pt>
                <c:pt idx="14460">
                  <c:v>0.98009279830975105</c:v>
                </c:pt>
                <c:pt idx="14461">
                  <c:v>0.98009279830975105</c:v>
                </c:pt>
                <c:pt idx="14462">
                  <c:v>0.99865964755004999</c:v>
                </c:pt>
                <c:pt idx="14463">
                  <c:v>0.99865964755004999</c:v>
                </c:pt>
                <c:pt idx="14464">
                  <c:v>0.98009279830975105</c:v>
                </c:pt>
                <c:pt idx="14465">
                  <c:v>0.99772892030019</c:v>
                </c:pt>
                <c:pt idx="14466">
                  <c:v>0.98009279830975105</c:v>
                </c:pt>
                <c:pt idx="14467">
                  <c:v>0.99810606512056599</c:v>
                </c:pt>
                <c:pt idx="14468">
                  <c:v>0.99810606512056599</c:v>
                </c:pt>
                <c:pt idx="14469">
                  <c:v>0.98009279830975105</c:v>
                </c:pt>
                <c:pt idx="14470">
                  <c:v>0.99810606512056599</c:v>
                </c:pt>
                <c:pt idx="14471">
                  <c:v>0.99865964755004999</c:v>
                </c:pt>
                <c:pt idx="14472">
                  <c:v>0.99810606512056599</c:v>
                </c:pt>
                <c:pt idx="14473">
                  <c:v>0.99977590848754005</c:v>
                </c:pt>
                <c:pt idx="14474">
                  <c:v>0.98009279830975105</c:v>
                </c:pt>
                <c:pt idx="14475">
                  <c:v>0.99810606512056599</c:v>
                </c:pt>
                <c:pt idx="14476">
                  <c:v>0.99865964755004999</c:v>
                </c:pt>
                <c:pt idx="14477">
                  <c:v>0.97505301993331395</c:v>
                </c:pt>
                <c:pt idx="14478">
                  <c:v>0.99810606512056599</c:v>
                </c:pt>
                <c:pt idx="14479">
                  <c:v>0.98009279830975105</c:v>
                </c:pt>
                <c:pt idx="14480">
                  <c:v>0.97505301993331395</c:v>
                </c:pt>
                <c:pt idx="14481">
                  <c:v>0.99865964755004999</c:v>
                </c:pt>
                <c:pt idx="14482">
                  <c:v>0.98009279830975105</c:v>
                </c:pt>
                <c:pt idx="14483">
                  <c:v>0.98009279830975105</c:v>
                </c:pt>
                <c:pt idx="14484">
                  <c:v>0.99810606512056599</c:v>
                </c:pt>
                <c:pt idx="14485">
                  <c:v>0.98009279830975105</c:v>
                </c:pt>
                <c:pt idx="14486">
                  <c:v>0.97505301993331395</c:v>
                </c:pt>
                <c:pt idx="14487">
                  <c:v>0.99810606512056599</c:v>
                </c:pt>
                <c:pt idx="14488">
                  <c:v>0.99810606512056599</c:v>
                </c:pt>
                <c:pt idx="14489">
                  <c:v>0.99865964755004999</c:v>
                </c:pt>
                <c:pt idx="14490">
                  <c:v>0.98009279830975105</c:v>
                </c:pt>
                <c:pt idx="14491">
                  <c:v>0.98009279830975105</c:v>
                </c:pt>
                <c:pt idx="14492">
                  <c:v>0.98009279830975105</c:v>
                </c:pt>
                <c:pt idx="14493">
                  <c:v>0.99865964755004999</c:v>
                </c:pt>
                <c:pt idx="14494">
                  <c:v>0.97505301993331395</c:v>
                </c:pt>
                <c:pt idx="14495">
                  <c:v>0.97505301993331395</c:v>
                </c:pt>
                <c:pt idx="14496">
                  <c:v>0.99810606512056599</c:v>
                </c:pt>
                <c:pt idx="14497">
                  <c:v>0.99810606512056599</c:v>
                </c:pt>
                <c:pt idx="14498">
                  <c:v>0.98009279830975105</c:v>
                </c:pt>
                <c:pt idx="14499">
                  <c:v>0.97505301993331395</c:v>
                </c:pt>
                <c:pt idx="14500">
                  <c:v>0.98009279830975105</c:v>
                </c:pt>
                <c:pt idx="14501">
                  <c:v>0.99977590848754005</c:v>
                </c:pt>
                <c:pt idx="14502">
                  <c:v>0.98009279830975105</c:v>
                </c:pt>
                <c:pt idx="14503">
                  <c:v>0.99977590848754005</c:v>
                </c:pt>
                <c:pt idx="14504">
                  <c:v>0.98009279830975105</c:v>
                </c:pt>
                <c:pt idx="14505">
                  <c:v>0.99181255835294002</c:v>
                </c:pt>
                <c:pt idx="14506">
                  <c:v>0.99865964755004999</c:v>
                </c:pt>
                <c:pt idx="14507">
                  <c:v>0.98009279830975105</c:v>
                </c:pt>
                <c:pt idx="14508">
                  <c:v>0.99977590848754005</c:v>
                </c:pt>
                <c:pt idx="14509">
                  <c:v>0.98009279830975105</c:v>
                </c:pt>
                <c:pt idx="14510">
                  <c:v>0.97505301993331395</c:v>
                </c:pt>
                <c:pt idx="14511">
                  <c:v>0.99977590848754005</c:v>
                </c:pt>
                <c:pt idx="14512">
                  <c:v>0.99977590848754005</c:v>
                </c:pt>
                <c:pt idx="14513">
                  <c:v>0.97505301993331395</c:v>
                </c:pt>
                <c:pt idx="14514">
                  <c:v>0.98009279830975105</c:v>
                </c:pt>
                <c:pt idx="14515">
                  <c:v>0.99865964755004999</c:v>
                </c:pt>
                <c:pt idx="14516">
                  <c:v>0.98009279830975105</c:v>
                </c:pt>
                <c:pt idx="14517">
                  <c:v>0.98009279830975105</c:v>
                </c:pt>
                <c:pt idx="14518">
                  <c:v>0.99810606512056599</c:v>
                </c:pt>
                <c:pt idx="14519">
                  <c:v>0.99865964755004999</c:v>
                </c:pt>
                <c:pt idx="14520">
                  <c:v>0.99977590848754005</c:v>
                </c:pt>
                <c:pt idx="14521">
                  <c:v>0.99865964755004999</c:v>
                </c:pt>
                <c:pt idx="14522">
                  <c:v>0.99865964755004999</c:v>
                </c:pt>
                <c:pt idx="14523">
                  <c:v>0.98009279830975105</c:v>
                </c:pt>
                <c:pt idx="14524">
                  <c:v>0.98009279830975105</c:v>
                </c:pt>
                <c:pt idx="14525">
                  <c:v>0.99181255835294002</c:v>
                </c:pt>
                <c:pt idx="14526">
                  <c:v>0.99772892030019</c:v>
                </c:pt>
                <c:pt idx="14527">
                  <c:v>0.99977590848754005</c:v>
                </c:pt>
                <c:pt idx="14528">
                  <c:v>0.99810606512056599</c:v>
                </c:pt>
                <c:pt idx="14529">
                  <c:v>0.99865964755004999</c:v>
                </c:pt>
                <c:pt idx="14530">
                  <c:v>0.99977590848754005</c:v>
                </c:pt>
                <c:pt idx="14531">
                  <c:v>0.99977590848754005</c:v>
                </c:pt>
                <c:pt idx="14532">
                  <c:v>0.97505301993331395</c:v>
                </c:pt>
                <c:pt idx="14533">
                  <c:v>0.99865964755004999</c:v>
                </c:pt>
                <c:pt idx="14534">
                  <c:v>0.99865964755004999</c:v>
                </c:pt>
                <c:pt idx="14535">
                  <c:v>0.99977590848754005</c:v>
                </c:pt>
                <c:pt idx="14536">
                  <c:v>0.98009279830975105</c:v>
                </c:pt>
                <c:pt idx="14537">
                  <c:v>0.98009279830975105</c:v>
                </c:pt>
                <c:pt idx="14538">
                  <c:v>0.99865964755004999</c:v>
                </c:pt>
                <c:pt idx="14539">
                  <c:v>0.98009279830975105</c:v>
                </c:pt>
                <c:pt idx="14540">
                  <c:v>0.99772892030019</c:v>
                </c:pt>
                <c:pt idx="14541">
                  <c:v>0.97505301993331395</c:v>
                </c:pt>
                <c:pt idx="14542">
                  <c:v>0.98009279830975105</c:v>
                </c:pt>
                <c:pt idx="14543">
                  <c:v>0.99865964755004999</c:v>
                </c:pt>
                <c:pt idx="14544">
                  <c:v>0.99865964755004999</c:v>
                </c:pt>
                <c:pt idx="14545">
                  <c:v>0.98009279830975105</c:v>
                </c:pt>
                <c:pt idx="14546">
                  <c:v>0.97505301993331395</c:v>
                </c:pt>
                <c:pt idx="14547">
                  <c:v>0.98009279830975105</c:v>
                </c:pt>
                <c:pt idx="14548">
                  <c:v>0.98009279830975105</c:v>
                </c:pt>
                <c:pt idx="14549">
                  <c:v>0.99810606512056599</c:v>
                </c:pt>
                <c:pt idx="14550">
                  <c:v>0.99865964755004999</c:v>
                </c:pt>
                <c:pt idx="14551">
                  <c:v>0.99810606512056599</c:v>
                </c:pt>
                <c:pt idx="14552">
                  <c:v>0.98009279830975105</c:v>
                </c:pt>
                <c:pt idx="14553">
                  <c:v>0.99865964755004999</c:v>
                </c:pt>
                <c:pt idx="14554">
                  <c:v>0.99810606512056599</c:v>
                </c:pt>
                <c:pt idx="14555">
                  <c:v>0.99810606512056599</c:v>
                </c:pt>
                <c:pt idx="14556">
                  <c:v>0.99865964755004999</c:v>
                </c:pt>
                <c:pt idx="14557">
                  <c:v>0.98009279830975105</c:v>
                </c:pt>
                <c:pt idx="14558">
                  <c:v>0.99977590848754005</c:v>
                </c:pt>
                <c:pt idx="14559">
                  <c:v>0.99865964755004999</c:v>
                </c:pt>
                <c:pt idx="14560">
                  <c:v>0.97505301993331395</c:v>
                </c:pt>
                <c:pt idx="14561">
                  <c:v>0.98009279830975105</c:v>
                </c:pt>
                <c:pt idx="14562">
                  <c:v>0.98009279830975105</c:v>
                </c:pt>
                <c:pt idx="14563">
                  <c:v>0.99865964755004999</c:v>
                </c:pt>
                <c:pt idx="14564">
                  <c:v>0.98009279830975105</c:v>
                </c:pt>
                <c:pt idx="14565">
                  <c:v>0.99865964755004999</c:v>
                </c:pt>
                <c:pt idx="14566">
                  <c:v>0.99181255835294002</c:v>
                </c:pt>
                <c:pt idx="14567">
                  <c:v>0.98009279830975105</c:v>
                </c:pt>
                <c:pt idx="14568">
                  <c:v>0.99865964755004999</c:v>
                </c:pt>
                <c:pt idx="14569">
                  <c:v>0.98009279830975105</c:v>
                </c:pt>
                <c:pt idx="14570">
                  <c:v>0.98009279830975105</c:v>
                </c:pt>
                <c:pt idx="14571">
                  <c:v>0.98009279830975105</c:v>
                </c:pt>
                <c:pt idx="14572">
                  <c:v>0.98009279830975105</c:v>
                </c:pt>
                <c:pt idx="14573">
                  <c:v>0.97505301993331395</c:v>
                </c:pt>
                <c:pt idx="14574">
                  <c:v>0.99865964755004999</c:v>
                </c:pt>
                <c:pt idx="14575">
                  <c:v>0.98009279830975105</c:v>
                </c:pt>
                <c:pt idx="14576">
                  <c:v>0.97505301993331395</c:v>
                </c:pt>
                <c:pt idx="14577">
                  <c:v>0.99810606512056599</c:v>
                </c:pt>
                <c:pt idx="14578">
                  <c:v>0.99810606512056599</c:v>
                </c:pt>
                <c:pt idx="14579">
                  <c:v>0.98009279830975105</c:v>
                </c:pt>
                <c:pt idx="14580">
                  <c:v>0.99810606512056599</c:v>
                </c:pt>
                <c:pt idx="14581">
                  <c:v>0.97505301993331395</c:v>
                </c:pt>
                <c:pt idx="14582">
                  <c:v>0.99865964755004999</c:v>
                </c:pt>
                <c:pt idx="14583">
                  <c:v>0.99810606512056599</c:v>
                </c:pt>
                <c:pt idx="14584">
                  <c:v>0.99865964755004999</c:v>
                </c:pt>
                <c:pt idx="14585">
                  <c:v>0.99865964755004999</c:v>
                </c:pt>
                <c:pt idx="14586">
                  <c:v>0.98009279830975105</c:v>
                </c:pt>
                <c:pt idx="14587">
                  <c:v>0.99181255835294002</c:v>
                </c:pt>
                <c:pt idx="14588">
                  <c:v>0.99865964755004999</c:v>
                </c:pt>
                <c:pt idx="14589">
                  <c:v>0.99865964755004999</c:v>
                </c:pt>
                <c:pt idx="14590">
                  <c:v>0.99977590848754005</c:v>
                </c:pt>
                <c:pt idx="14591">
                  <c:v>0.98009279830975105</c:v>
                </c:pt>
                <c:pt idx="14592">
                  <c:v>0.98009279830975105</c:v>
                </c:pt>
                <c:pt idx="14593">
                  <c:v>0.99810606512056599</c:v>
                </c:pt>
                <c:pt idx="14594">
                  <c:v>0.99865964755004999</c:v>
                </c:pt>
                <c:pt idx="14595">
                  <c:v>0.99810606512056599</c:v>
                </c:pt>
                <c:pt idx="14596">
                  <c:v>0.99865964755004999</c:v>
                </c:pt>
                <c:pt idx="14597">
                  <c:v>0.99865964755004999</c:v>
                </c:pt>
                <c:pt idx="14598">
                  <c:v>0.99865964755004999</c:v>
                </c:pt>
                <c:pt idx="14599">
                  <c:v>0.97505301993331395</c:v>
                </c:pt>
                <c:pt idx="14600">
                  <c:v>0.98009279830975105</c:v>
                </c:pt>
                <c:pt idx="14601">
                  <c:v>0.99977590848754005</c:v>
                </c:pt>
                <c:pt idx="14602">
                  <c:v>0.99865964755004999</c:v>
                </c:pt>
                <c:pt idx="14603">
                  <c:v>0.99810606512056599</c:v>
                </c:pt>
                <c:pt idx="14604">
                  <c:v>0.97505301993331395</c:v>
                </c:pt>
                <c:pt idx="14605">
                  <c:v>0.99865964755004999</c:v>
                </c:pt>
                <c:pt idx="14606">
                  <c:v>0.97505301993331395</c:v>
                </c:pt>
                <c:pt idx="14607">
                  <c:v>0.99865964755004999</c:v>
                </c:pt>
                <c:pt idx="14608">
                  <c:v>0.98009279830975105</c:v>
                </c:pt>
                <c:pt idx="14609">
                  <c:v>0.99810606512056599</c:v>
                </c:pt>
                <c:pt idx="14610">
                  <c:v>0.98009279830975105</c:v>
                </c:pt>
                <c:pt idx="14611">
                  <c:v>0.98009279830975105</c:v>
                </c:pt>
                <c:pt idx="14612">
                  <c:v>0.99865964755004999</c:v>
                </c:pt>
                <c:pt idx="14613">
                  <c:v>0.99865964755004999</c:v>
                </c:pt>
                <c:pt idx="14614">
                  <c:v>0.99977590848754005</c:v>
                </c:pt>
                <c:pt idx="14615">
                  <c:v>0.99865964755004999</c:v>
                </c:pt>
                <c:pt idx="14616">
                  <c:v>0.99810606512056599</c:v>
                </c:pt>
                <c:pt idx="14617">
                  <c:v>0.99810606512056599</c:v>
                </c:pt>
                <c:pt idx="14618">
                  <c:v>0.98009279830975105</c:v>
                </c:pt>
                <c:pt idx="14619">
                  <c:v>0.98009279830975105</c:v>
                </c:pt>
                <c:pt idx="14620">
                  <c:v>0.97505301993331395</c:v>
                </c:pt>
                <c:pt idx="14621">
                  <c:v>0.99865964755004999</c:v>
                </c:pt>
                <c:pt idx="14622">
                  <c:v>0.99810606512056599</c:v>
                </c:pt>
                <c:pt idx="14623">
                  <c:v>0.99865964755004999</c:v>
                </c:pt>
                <c:pt idx="14624">
                  <c:v>0.99977590848754005</c:v>
                </c:pt>
                <c:pt idx="14625">
                  <c:v>0.99810606512056599</c:v>
                </c:pt>
                <c:pt idx="14626">
                  <c:v>0.98009279830975105</c:v>
                </c:pt>
                <c:pt idx="14627">
                  <c:v>0.99810606512056599</c:v>
                </c:pt>
                <c:pt idx="14628">
                  <c:v>0.98009279830975105</c:v>
                </c:pt>
                <c:pt idx="14629">
                  <c:v>0.99772892030019</c:v>
                </c:pt>
                <c:pt idx="14630">
                  <c:v>0.99865964755004999</c:v>
                </c:pt>
                <c:pt idx="14631">
                  <c:v>0.98009279830975105</c:v>
                </c:pt>
                <c:pt idx="14632">
                  <c:v>0.98009279830975105</c:v>
                </c:pt>
                <c:pt idx="14633">
                  <c:v>0.99865964755004999</c:v>
                </c:pt>
                <c:pt idx="14634">
                  <c:v>0.97505301993331395</c:v>
                </c:pt>
                <c:pt idx="14635">
                  <c:v>0.97505301993331395</c:v>
                </c:pt>
                <c:pt idx="14636">
                  <c:v>0.99865964755004999</c:v>
                </c:pt>
                <c:pt idx="14637">
                  <c:v>0.97505301993331395</c:v>
                </c:pt>
                <c:pt idx="14638">
                  <c:v>0.98009279830975105</c:v>
                </c:pt>
                <c:pt idx="14639">
                  <c:v>0.97505301993331395</c:v>
                </c:pt>
                <c:pt idx="14640">
                  <c:v>0.99865964755004999</c:v>
                </c:pt>
                <c:pt idx="14641">
                  <c:v>0.99865964755004999</c:v>
                </c:pt>
                <c:pt idx="14642">
                  <c:v>0.98009279830975105</c:v>
                </c:pt>
                <c:pt idx="14643">
                  <c:v>0.98009279830975105</c:v>
                </c:pt>
                <c:pt idx="14644">
                  <c:v>0.99865964755004999</c:v>
                </c:pt>
                <c:pt idx="14645">
                  <c:v>0.99977590848754005</c:v>
                </c:pt>
                <c:pt idx="14646">
                  <c:v>0.99810606512056599</c:v>
                </c:pt>
                <c:pt idx="14647">
                  <c:v>0.98009279830975105</c:v>
                </c:pt>
                <c:pt idx="14648">
                  <c:v>0.99865964755004999</c:v>
                </c:pt>
                <c:pt idx="14649">
                  <c:v>0.99865964755004999</c:v>
                </c:pt>
                <c:pt idx="14650">
                  <c:v>0.97505301993331395</c:v>
                </c:pt>
                <c:pt idx="14651">
                  <c:v>0.99181255835294002</c:v>
                </c:pt>
                <c:pt idx="14652">
                  <c:v>0.99810606512056599</c:v>
                </c:pt>
                <c:pt idx="14653">
                  <c:v>0.99865964755004999</c:v>
                </c:pt>
                <c:pt idx="14654">
                  <c:v>0.97505301993331395</c:v>
                </c:pt>
                <c:pt idx="14655">
                  <c:v>0.98009279830975105</c:v>
                </c:pt>
                <c:pt idx="14656">
                  <c:v>0.99865964755004999</c:v>
                </c:pt>
                <c:pt idx="14657">
                  <c:v>0.98009279830975105</c:v>
                </c:pt>
                <c:pt idx="14658">
                  <c:v>0.98009279830975105</c:v>
                </c:pt>
                <c:pt idx="14659">
                  <c:v>0.98009279830975105</c:v>
                </c:pt>
                <c:pt idx="14660">
                  <c:v>0.98009279830975105</c:v>
                </c:pt>
                <c:pt idx="14661">
                  <c:v>0.99181255835294002</c:v>
                </c:pt>
                <c:pt idx="14662">
                  <c:v>0.99810606512056599</c:v>
                </c:pt>
                <c:pt idx="14663">
                  <c:v>0.99865964755004999</c:v>
                </c:pt>
                <c:pt idx="14664">
                  <c:v>0.98009279830975105</c:v>
                </c:pt>
                <c:pt idx="14665">
                  <c:v>0.98009279830975105</c:v>
                </c:pt>
                <c:pt idx="14666">
                  <c:v>0.99865964755004999</c:v>
                </c:pt>
                <c:pt idx="14667">
                  <c:v>0.97505301993331395</c:v>
                </c:pt>
                <c:pt idx="14668">
                  <c:v>0.99865964755004999</c:v>
                </c:pt>
                <c:pt idx="14669">
                  <c:v>0.98009279830975105</c:v>
                </c:pt>
                <c:pt idx="14670">
                  <c:v>0.97505301993331395</c:v>
                </c:pt>
                <c:pt idx="14671">
                  <c:v>0.98009279830975105</c:v>
                </c:pt>
                <c:pt idx="14672">
                  <c:v>0.97505301993331395</c:v>
                </c:pt>
                <c:pt idx="14673">
                  <c:v>0.98009279830975105</c:v>
                </c:pt>
                <c:pt idx="14674">
                  <c:v>0.98009279830975105</c:v>
                </c:pt>
                <c:pt idx="14675">
                  <c:v>0.99865964755004999</c:v>
                </c:pt>
                <c:pt idx="14676">
                  <c:v>0.99865964755004999</c:v>
                </c:pt>
                <c:pt idx="14677">
                  <c:v>0.99865964755004999</c:v>
                </c:pt>
                <c:pt idx="14678">
                  <c:v>0.99810606512056599</c:v>
                </c:pt>
                <c:pt idx="14679">
                  <c:v>0.99810606512056599</c:v>
                </c:pt>
                <c:pt idx="14680">
                  <c:v>0.98009279830975105</c:v>
                </c:pt>
                <c:pt idx="14681">
                  <c:v>0.99865964755004999</c:v>
                </c:pt>
                <c:pt idx="14682">
                  <c:v>0.99810606512056599</c:v>
                </c:pt>
                <c:pt idx="14683">
                  <c:v>0.99181255835294002</c:v>
                </c:pt>
                <c:pt idx="14684">
                  <c:v>0.98009279830975105</c:v>
                </c:pt>
                <c:pt idx="14685">
                  <c:v>0.99865964755004999</c:v>
                </c:pt>
                <c:pt idx="14686">
                  <c:v>0.98009279830975105</c:v>
                </c:pt>
                <c:pt idx="14687">
                  <c:v>0.97505301993331395</c:v>
                </c:pt>
                <c:pt idx="14688">
                  <c:v>0.99865964755004999</c:v>
                </c:pt>
                <c:pt idx="14689">
                  <c:v>0.99810606512056599</c:v>
                </c:pt>
                <c:pt idx="14690">
                  <c:v>0.99810606512056599</c:v>
                </c:pt>
                <c:pt idx="14691">
                  <c:v>0.98009279830975105</c:v>
                </c:pt>
                <c:pt idx="14692">
                  <c:v>0.98009279830975105</c:v>
                </c:pt>
                <c:pt idx="14693">
                  <c:v>0.99865964755004999</c:v>
                </c:pt>
                <c:pt idx="14694">
                  <c:v>0.99810606512056599</c:v>
                </c:pt>
                <c:pt idx="14695">
                  <c:v>0.99865964755004999</c:v>
                </c:pt>
                <c:pt idx="14696">
                  <c:v>0.98009279830975105</c:v>
                </c:pt>
                <c:pt idx="14697">
                  <c:v>0.99865964755004999</c:v>
                </c:pt>
                <c:pt idx="14698">
                  <c:v>0.99772892030019</c:v>
                </c:pt>
                <c:pt idx="14699">
                  <c:v>0.99865964755004999</c:v>
                </c:pt>
                <c:pt idx="14700">
                  <c:v>0.98009279830975105</c:v>
                </c:pt>
                <c:pt idx="14701">
                  <c:v>0.97505301993331395</c:v>
                </c:pt>
                <c:pt idx="14702">
                  <c:v>0.98009279830975105</c:v>
                </c:pt>
                <c:pt idx="14703">
                  <c:v>0.97505301993331395</c:v>
                </c:pt>
                <c:pt idx="14704">
                  <c:v>0.99810606512056599</c:v>
                </c:pt>
                <c:pt idx="14705">
                  <c:v>0.99772892030019</c:v>
                </c:pt>
                <c:pt idx="14706">
                  <c:v>0.99810606512056599</c:v>
                </c:pt>
                <c:pt idx="14707">
                  <c:v>0.98009279830975105</c:v>
                </c:pt>
                <c:pt idx="14708">
                  <c:v>0.98009279830975105</c:v>
                </c:pt>
                <c:pt idx="14709">
                  <c:v>0.99810606512056599</c:v>
                </c:pt>
                <c:pt idx="14710">
                  <c:v>0.99810606512056599</c:v>
                </c:pt>
                <c:pt idx="14711">
                  <c:v>0.99865964755004999</c:v>
                </c:pt>
                <c:pt idx="14712">
                  <c:v>0.98009279830975105</c:v>
                </c:pt>
                <c:pt idx="14713">
                  <c:v>0.99865964755004999</c:v>
                </c:pt>
                <c:pt idx="14714">
                  <c:v>0.99977590848754005</c:v>
                </c:pt>
                <c:pt idx="14715">
                  <c:v>0.99810606512056599</c:v>
                </c:pt>
                <c:pt idx="14716">
                  <c:v>0.99181255835294002</c:v>
                </c:pt>
                <c:pt idx="14717">
                  <c:v>0.97505301993331395</c:v>
                </c:pt>
                <c:pt idx="14718">
                  <c:v>0.99810606512056599</c:v>
                </c:pt>
                <c:pt idx="14719">
                  <c:v>0.99977590848754005</c:v>
                </c:pt>
                <c:pt idx="14720">
                  <c:v>0.97505301993331395</c:v>
                </c:pt>
                <c:pt idx="14721">
                  <c:v>0.99772892030019</c:v>
                </c:pt>
                <c:pt idx="14722">
                  <c:v>0.98009279830975105</c:v>
                </c:pt>
                <c:pt idx="14723">
                  <c:v>0.99977590848754005</c:v>
                </c:pt>
                <c:pt idx="14724">
                  <c:v>0.99772892030019</c:v>
                </c:pt>
                <c:pt idx="14725">
                  <c:v>0.99810606512056599</c:v>
                </c:pt>
                <c:pt idx="14726">
                  <c:v>0.99865964755004999</c:v>
                </c:pt>
                <c:pt idx="14727">
                  <c:v>0.99865964755004999</c:v>
                </c:pt>
                <c:pt idx="14728">
                  <c:v>0.99810606512056599</c:v>
                </c:pt>
                <c:pt idx="14729">
                  <c:v>0.99810606512056599</c:v>
                </c:pt>
                <c:pt idx="14730">
                  <c:v>0.98009279830975105</c:v>
                </c:pt>
                <c:pt idx="14731">
                  <c:v>0.99977590848754005</c:v>
                </c:pt>
                <c:pt idx="14732">
                  <c:v>0.98009279830975105</c:v>
                </c:pt>
                <c:pt idx="14733">
                  <c:v>0.99865964755004999</c:v>
                </c:pt>
                <c:pt idx="14734">
                  <c:v>0.99865964755004999</c:v>
                </c:pt>
                <c:pt idx="14735">
                  <c:v>0.99865964755004999</c:v>
                </c:pt>
                <c:pt idx="14736">
                  <c:v>0.99865964755004999</c:v>
                </c:pt>
                <c:pt idx="14737">
                  <c:v>0.99865964755004999</c:v>
                </c:pt>
                <c:pt idx="14738">
                  <c:v>0.97505301993331395</c:v>
                </c:pt>
                <c:pt idx="14739">
                  <c:v>0.99810606512056599</c:v>
                </c:pt>
                <c:pt idx="14740">
                  <c:v>0.99810606512056599</c:v>
                </c:pt>
                <c:pt idx="14741">
                  <c:v>0.97505301993331395</c:v>
                </c:pt>
                <c:pt idx="14742">
                  <c:v>0.99977590848754005</c:v>
                </c:pt>
                <c:pt idx="14743">
                  <c:v>0.98009279830975105</c:v>
                </c:pt>
                <c:pt idx="14744">
                  <c:v>0.98009279830975105</c:v>
                </c:pt>
                <c:pt idx="14745">
                  <c:v>0.99865964755004999</c:v>
                </c:pt>
                <c:pt idx="14746">
                  <c:v>0.97505301993331395</c:v>
                </c:pt>
                <c:pt idx="14747">
                  <c:v>0.99865964755004999</c:v>
                </c:pt>
                <c:pt idx="14748">
                  <c:v>0.99977590848754005</c:v>
                </c:pt>
                <c:pt idx="14749">
                  <c:v>0.98009279830975105</c:v>
                </c:pt>
                <c:pt idx="14750">
                  <c:v>0.99977590848754005</c:v>
                </c:pt>
                <c:pt idx="14751">
                  <c:v>0.99810606512056599</c:v>
                </c:pt>
                <c:pt idx="14752">
                  <c:v>0.99865964755004999</c:v>
                </c:pt>
                <c:pt idx="14753">
                  <c:v>0.98009279830975105</c:v>
                </c:pt>
                <c:pt idx="14754">
                  <c:v>0.99865964755004999</c:v>
                </c:pt>
                <c:pt idx="14755">
                  <c:v>0.99865964755004999</c:v>
                </c:pt>
                <c:pt idx="14756">
                  <c:v>0.99865964755004999</c:v>
                </c:pt>
                <c:pt idx="14757">
                  <c:v>0.99977590848754005</c:v>
                </c:pt>
                <c:pt idx="14758">
                  <c:v>0.98009279830975105</c:v>
                </c:pt>
                <c:pt idx="14759">
                  <c:v>0.99810606512056599</c:v>
                </c:pt>
                <c:pt idx="14760">
                  <c:v>0.98009279830975105</c:v>
                </c:pt>
                <c:pt idx="14761">
                  <c:v>0.98009279830975105</c:v>
                </c:pt>
                <c:pt idx="14762">
                  <c:v>0.99772892030019</c:v>
                </c:pt>
                <c:pt idx="14763">
                  <c:v>0.99865964755004999</c:v>
                </c:pt>
                <c:pt idx="14764">
                  <c:v>0.97505301993331395</c:v>
                </c:pt>
                <c:pt idx="14765">
                  <c:v>0.99810606512056599</c:v>
                </c:pt>
                <c:pt idx="14766">
                  <c:v>0.97505301993331395</c:v>
                </c:pt>
                <c:pt idx="14767">
                  <c:v>0.98009279830975105</c:v>
                </c:pt>
                <c:pt idx="14768">
                  <c:v>0.99865964755004999</c:v>
                </c:pt>
                <c:pt idx="14769">
                  <c:v>0.98009279830975105</c:v>
                </c:pt>
                <c:pt idx="14770">
                  <c:v>0.99865964755004999</c:v>
                </c:pt>
                <c:pt idx="14771">
                  <c:v>0.99865964755004999</c:v>
                </c:pt>
                <c:pt idx="14772">
                  <c:v>0.99810606512056599</c:v>
                </c:pt>
                <c:pt idx="14773">
                  <c:v>0.99865964755004999</c:v>
                </c:pt>
                <c:pt idx="14774">
                  <c:v>0.99865964755004999</c:v>
                </c:pt>
                <c:pt idx="14775">
                  <c:v>0.99977590848754005</c:v>
                </c:pt>
                <c:pt idx="14776">
                  <c:v>0.97505301993331395</c:v>
                </c:pt>
                <c:pt idx="14777">
                  <c:v>0.99865964755004999</c:v>
                </c:pt>
                <c:pt idx="14778">
                  <c:v>0.98009279830975105</c:v>
                </c:pt>
                <c:pt idx="14779">
                  <c:v>0.99865964755004999</c:v>
                </c:pt>
                <c:pt idx="14780">
                  <c:v>0.99865964755004999</c:v>
                </c:pt>
                <c:pt idx="14781">
                  <c:v>0.99865964755004999</c:v>
                </c:pt>
                <c:pt idx="14782">
                  <c:v>0.98009279830975105</c:v>
                </c:pt>
                <c:pt idx="14783">
                  <c:v>0.98009279830975105</c:v>
                </c:pt>
                <c:pt idx="14784">
                  <c:v>0.99865964755004999</c:v>
                </c:pt>
                <c:pt idx="14785">
                  <c:v>0.99865964755004999</c:v>
                </c:pt>
                <c:pt idx="14786">
                  <c:v>0.98009279830975105</c:v>
                </c:pt>
                <c:pt idx="14787">
                  <c:v>0.99810606512056599</c:v>
                </c:pt>
                <c:pt idx="14788">
                  <c:v>0.99772892030019</c:v>
                </c:pt>
                <c:pt idx="14789">
                  <c:v>0.99865964755004999</c:v>
                </c:pt>
                <c:pt idx="14790">
                  <c:v>0.99865964755004999</c:v>
                </c:pt>
                <c:pt idx="14791">
                  <c:v>0.97505301993331395</c:v>
                </c:pt>
                <c:pt idx="14792">
                  <c:v>0.98009279830975105</c:v>
                </c:pt>
                <c:pt idx="14793">
                  <c:v>0.99865964755004999</c:v>
                </c:pt>
                <c:pt idx="14794">
                  <c:v>0.99977590848754005</c:v>
                </c:pt>
                <c:pt idx="14795">
                  <c:v>0.97505301993331395</c:v>
                </c:pt>
                <c:pt idx="14796">
                  <c:v>0.99865964755004999</c:v>
                </c:pt>
                <c:pt idx="14797">
                  <c:v>0.98009279830975105</c:v>
                </c:pt>
                <c:pt idx="14798">
                  <c:v>0.98009279830975105</c:v>
                </c:pt>
                <c:pt idx="14799">
                  <c:v>0.99977590848754005</c:v>
                </c:pt>
                <c:pt idx="14800">
                  <c:v>0.98009279830975105</c:v>
                </c:pt>
                <c:pt idx="14801">
                  <c:v>0.97505301993331395</c:v>
                </c:pt>
                <c:pt idx="14802">
                  <c:v>0.99810606512056599</c:v>
                </c:pt>
                <c:pt idx="14803">
                  <c:v>0.97505301993331395</c:v>
                </c:pt>
                <c:pt idx="14804">
                  <c:v>0.99865964755004999</c:v>
                </c:pt>
                <c:pt idx="14805">
                  <c:v>0.99977590848754005</c:v>
                </c:pt>
                <c:pt idx="14806">
                  <c:v>0.97505301993331395</c:v>
                </c:pt>
                <c:pt idx="14807">
                  <c:v>0.99865964755004999</c:v>
                </c:pt>
                <c:pt idx="14808">
                  <c:v>0.99977590848754005</c:v>
                </c:pt>
                <c:pt idx="14809">
                  <c:v>0.99977590848754005</c:v>
                </c:pt>
                <c:pt idx="14810">
                  <c:v>0.99865964755004999</c:v>
                </c:pt>
                <c:pt idx="14811">
                  <c:v>0.99865964755004999</c:v>
                </c:pt>
                <c:pt idx="14812">
                  <c:v>0.99865964755004999</c:v>
                </c:pt>
                <c:pt idx="14813">
                  <c:v>0.99865964755004999</c:v>
                </c:pt>
                <c:pt idx="14814">
                  <c:v>0.99977590848754005</c:v>
                </c:pt>
                <c:pt idx="14815">
                  <c:v>0.99810606512056599</c:v>
                </c:pt>
                <c:pt idx="14816">
                  <c:v>0.99977590848754005</c:v>
                </c:pt>
                <c:pt idx="14817">
                  <c:v>0.99772892030019</c:v>
                </c:pt>
                <c:pt idx="14818">
                  <c:v>0.98009279830975105</c:v>
                </c:pt>
                <c:pt idx="14819">
                  <c:v>0.99810606512056599</c:v>
                </c:pt>
                <c:pt idx="14820">
                  <c:v>0.98009279830975105</c:v>
                </c:pt>
                <c:pt idx="14821">
                  <c:v>0.99810606512056599</c:v>
                </c:pt>
                <c:pt idx="14822">
                  <c:v>0.99772892030019</c:v>
                </c:pt>
                <c:pt idx="14823">
                  <c:v>0.99810606512056599</c:v>
                </c:pt>
                <c:pt idx="14824">
                  <c:v>0.99865964755004999</c:v>
                </c:pt>
                <c:pt idx="14825">
                  <c:v>0.99977590848754005</c:v>
                </c:pt>
                <c:pt idx="14826">
                  <c:v>0.98009279830975105</c:v>
                </c:pt>
                <c:pt idx="14827">
                  <c:v>0.97505301993331395</c:v>
                </c:pt>
                <c:pt idx="14828">
                  <c:v>0.98009279830975105</c:v>
                </c:pt>
                <c:pt idx="14829">
                  <c:v>0.99810606512056599</c:v>
                </c:pt>
                <c:pt idx="14830">
                  <c:v>0.97505301993331395</c:v>
                </c:pt>
                <c:pt idx="14831">
                  <c:v>0.97505301993331395</c:v>
                </c:pt>
                <c:pt idx="14832">
                  <c:v>0.99772892030019</c:v>
                </c:pt>
                <c:pt idx="14833">
                  <c:v>0.98009279830975105</c:v>
                </c:pt>
                <c:pt idx="14834">
                  <c:v>0.99810606512056599</c:v>
                </c:pt>
                <c:pt idx="14835">
                  <c:v>0.99977590848754005</c:v>
                </c:pt>
                <c:pt idx="14836">
                  <c:v>0.99977590848754005</c:v>
                </c:pt>
                <c:pt idx="14837">
                  <c:v>0.99810606512056599</c:v>
                </c:pt>
                <c:pt idx="14838">
                  <c:v>0.99977590848754005</c:v>
                </c:pt>
                <c:pt idx="14839">
                  <c:v>0.98009279830975105</c:v>
                </c:pt>
                <c:pt idx="14840">
                  <c:v>0.99977590848754005</c:v>
                </c:pt>
                <c:pt idx="14841">
                  <c:v>0.97505301993331395</c:v>
                </c:pt>
                <c:pt idx="14842">
                  <c:v>0.99977590848754005</c:v>
                </c:pt>
                <c:pt idx="14843">
                  <c:v>0.97505301993331395</c:v>
                </c:pt>
                <c:pt idx="14844">
                  <c:v>0.99810606512056599</c:v>
                </c:pt>
                <c:pt idx="14845">
                  <c:v>0.98009279830975105</c:v>
                </c:pt>
                <c:pt idx="14846">
                  <c:v>0.98009279830975105</c:v>
                </c:pt>
                <c:pt idx="14847">
                  <c:v>0.97505301993331395</c:v>
                </c:pt>
                <c:pt idx="14848">
                  <c:v>0.99865964755004999</c:v>
                </c:pt>
                <c:pt idx="14849">
                  <c:v>0.99810606512056599</c:v>
                </c:pt>
                <c:pt idx="14850">
                  <c:v>0.97505301993331395</c:v>
                </c:pt>
                <c:pt idx="14851">
                  <c:v>0.98009279830975105</c:v>
                </c:pt>
                <c:pt idx="14852">
                  <c:v>0.98009279830975105</c:v>
                </c:pt>
                <c:pt idx="14853">
                  <c:v>0.97505301993331395</c:v>
                </c:pt>
                <c:pt idx="14854">
                  <c:v>0.99810606512056599</c:v>
                </c:pt>
                <c:pt idx="14855">
                  <c:v>0.99977590848754005</c:v>
                </c:pt>
                <c:pt idx="14856">
                  <c:v>0.99810606512056599</c:v>
                </c:pt>
                <c:pt idx="14857">
                  <c:v>0.99772892030019</c:v>
                </c:pt>
                <c:pt idx="14858">
                  <c:v>0.99977590848754005</c:v>
                </c:pt>
                <c:pt idx="14859">
                  <c:v>0.99810606512056599</c:v>
                </c:pt>
                <c:pt idx="14860">
                  <c:v>0.98009279830975105</c:v>
                </c:pt>
                <c:pt idx="14861">
                  <c:v>0.99865964755004999</c:v>
                </c:pt>
                <c:pt idx="14862">
                  <c:v>0.99977590848754005</c:v>
                </c:pt>
                <c:pt idx="14863">
                  <c:v>0.99977590848754005</c:v>
                </c:pt>
                <c:pt idx="14864">
                  <c:v>0.98009279830975105</c:v>
                </c:pt>
                <c:pt idx="14865">
                  <c:v>0.99772892030019</c:v>
                </c:pt>
                <c:pt idx="14866">
                  <c:v>0.99865964755004999</c:v>
                </c:pt>
                <c:pt idx="14867">
                  <c:v>0.98009279830975105</c:v>
                </c:pt>
                <c:pt idx="14868">
                  <c:v>0.98009279830975105</c:v>
                </c:pt>
                <c:pt idx="14869">
                  <c:v>0.99977590848754005</c:v>
                </c:pt>
                <c:pt idx="14870">
                  <c:v>0.98009279830975105</c:v>
                </c:pt>
                <c:pt idx="14871">
                  <c:v>0.98009279830975105</c:v>
                </c:pt>
                <c:pt idx="14872">
                  <c:v>0.99810606512056599</c:v>
                </c:pt>
                <c:pt idx="14873">
                  <c:v>0.99810606512056599</c:v>
                </c:pt>
                <c:pt idx="14874">
                  <c:v>0.99865964755004999</c:v>
                </c:pt>
                <c:pt idx="14875">
                  <c:v>0.98009279830975105</c:v>
                </c:pt>
                <c:pt idx="14876">
                  <c:v>0.98009279830975105</c:v>
                </c:pt>
                <c:pt idx="14877">
                  <c:v>0.98009279830975105</c:v>
                </c:pt>
                <c:pt idx="14878">
                  <c:v>0.99772892030019</c:v>
                </c:pt>
                <c:pt idx="14879">
                  <c:v>0.99810606512056599</c:v>
                </c:pt>
                <c:pt idx="14880">
                  <c:v>0.99810606512056599</c:v>
                </c:pt>
                <c:pt idx="14881">
                  <c:v>0.98009279830975105</c:v>
                </c:pt>
                <c:pt idx="14882">
                  <c:v>0.99810606512056599</c:v>
                </c:pt>
                <c:pt idx="14883">
                  <c:v>0.98009279830975105</c:v>
                </c:pt>
                <c:pt idx="14884">
                  <c:v>0.98009279830975105</c:v>
                </c:pt>
                <c:pt idx="14885">
                  <c:v>0.98009279830975105</c:v>
                </c:pt>
                <c:pt idx="14886">
                  <c:v>0.98009279830975105</c:v>
                </c:pt>
                <c:pt idx="14887">
                  <c:v>0.98009279830975105</c:v>
                </c:pt>
                <c:pt idx="14888">
                  <c:v>0.99810606512056599</c:v>
                </c:pt>
                <c:pt idx="14889">
                  <c:v>0.98009279830975105</c:v>
                </c:pt>
                <c:pt idx="14890">
                  <c:v>0.98009279830975105</c:v>
                </c:pt>
                <c:pt idx="14891">
                  <c:v>0.99772892030019</c:v>
                </c:pt>
                <c:pt idx="14892">
                  <c:v>0.99865964755004999</c:v>
                </c:pt>
                <c:pt idx="14893">
                  <c:v>0.98009279830975105</c:v>
                </c:pt>
                <c:pt idx="14894">
                  <c:v>0.99810606512056599</c:v>
                </c:pt>
                <c:pt idx="14895">
                  <c:v>0.99865964755004999</c:v>
                </c:pt>
                <c:pt idx="14896">
                  <c:v>0.97505301993331395</c:v>
                </c:pt>
                <c:pt idx="14897">
                  <c:v>0.97505301993331395</c:v>
                </c:pt>
                <c:pt idx="14898">
                  <c:v>0.98009279830975105</c:v>
                </c:pt>
                <c:pt idx="14899">
                  <c:v>0.97505301993331395</c:v>
                </c:pt>
                <c:pt idx="14900">
                  <c:v>0.99865964755004999</c:v>
                </c:pt>
                <c:pt idx="14901">
                  <c:v>0.98009279830975105</c:v>
                </c:pt>
                <c:pt idx="14902">
                  <c:v>0.98009279830975105</c:v>
                </c:pt>
                <c:pt idx="14903">
                  <c:v>0.99810606512056599</c:v>
                </c:pt>
                <c:pt idx="14904">
                  <c:v>0.99977590848754005</c:v>
                </c:pt>
                <c:pt idx="14905">
                  <c:v>0.99865964755004999</c:v>
                </c:pt>
                <c:pt idx="14906">
                  <c:v>0.99865964755004999</c:v>
                </c:pt>
                <c:pt idx="14907">
                  <c:v>0.98009279830975105</c:v>
                </c:pt>
                <c:pt idx="14908">
                  <c:v>0.97505301993331395</c:v>
                </c:pt>
                <c:pt idx="14909">
                  <c:v>0.97505301993331395</c:v>
                </c:pt>
                <c:pt idx="14910">
                  <c:v>0.99810606512056599</c:v>
                </c:pt>
                <c:pt idx="14911">
                  <c:v>0.99810606512056599</c:v>
                </c:pt>
                <c:pt idx="14912">
                  <c:v>0.98009279830975105</c:v>
                </c:pt>
                <c:pt idx="14913">
                  <c:v>0.98009279830975105</c:v>
                </c:pt>
                <c:pt idx="14914">
                  <c:v>0.98009279830975105</c:v>
                </c:pt>
                <c:pt idx="14915">
                  <c:v>0.97505301993331395</c:v>
                </c:pt>
                <c:pt idx="14916">
                  <c:v>0.99810606512056599</c:v>
                </c:pt>
                <c:pt idx="14917">
                  <c:v>0.99810606512056599</c:v>
                </c:pt>
                <c:pt idx="14918">
                  <c:v>0.99810606512056599</c:v>
                </c:pt>
                <c:pt idx="14919">
                  <c:v>0.99810606512056599</c:v>
                </c:pt>
                <c:pt idx="14920">
                  <c:v>0.97505301993331395</c:v>
                </c:pt>
                <c:pt idx="14921">
                  <c:v>0.99810606512056599</c:v>
                </c:pt>
                <c:pt idx="14922">
                  <c:v>0.99865964755004999</c:v>
                </c:pt>
                <c:pt idx="14923">
                  <c:v>0.99865964755004999</c:v>
                </c:pt>
                <c:pt idx="14924">
                  <c:v>0.99865964755004999</c:v>
                </c:pt>
                <c:pt idx="14925">
                  <c:v>0.99977590848754005</c:v>
                </c:pt>
                <c:pt idx="14926">
                  <c:v>0.98009279830975105</c:v>
                </c:pt>
                <c:pt idx="14927">
                  <c:v>0.99772892030019</c:v>
                </c:pt>
                <c:pt idx="14928">
                  <c:v>0.98009279830975105</c:v>
                </c:pt>
                <c:pt idx="14929">
                  <c:v>0.97505301993331395</c:v>
                </c:pt>
                <c:pt idx="14930">
                  <c:v>0.99772892030019</c:v>
                </c:pt>
                <c:pt idx="14931">
                  <c:v>0.99977590848754005</c:v>
                </c:pt>
                <c:pt idx="14932">
                  <c:v>0.98009279830975105</c:v>
                </c:pt>
                <c:pt idx="14933">
                  <c:v>0.99977590848754005</c:v>
                </c:pt>
                <c:pt idx="14934">
                  <c:v>0.98009279830975105</c:v>
                </c:pt>
                <c:pt idx="14935">
                  <c:v>0.99865964755004999</c:v>
                </c:pt>
                <c:pt idx="14936">
                  <c:v>0.97505301993331395</c:v>
                </c:pt>
                <c:pt idx="14937">
                  <c:v>0.99865964755004999</c:v>
                </c:pt>
                <c:pt idx="14938">
                  <c:v>0.99865964755004999</c:v>
                </c:pt>
                <c:pt idx="14939">
                  <c:v>0.98009279830975105</c:v>
                </c:pt>
                <c:pt idx="14940">
                  <c:v>0.99865964755004999</c:v>
                </c:pt>
                <c:pt idx="14941">
                  <c:v>0.99810606512056599</c:v>
                </c:pt>
                <c:pt idx="14942">
                  <c:v>0.99865964755004999</c:v>
                </c:pt>
                <c:pt idx="14943">
                  <c:v>0.98009279830975105</c:v>
                </c:pt>
                <c:pt idx="14944">
                  <c:v>0.99865964755004999</c:v>
                </c:pt>
                <c:pt idx="14945">
                  <c:v>0.99865964755004999</c:v>
                </c:pt>
                <c:pt idx="14946">
                  <c:v>0.98009279830975105</c:v>
                </c:pt>
                <c:pt idx="14947">
                  <c:v>0.99865964755004999</c:v>
                </c:pt>
                <c:pt idx="14948">
                  <c:v>0.99865964755004999</c:v>
                </c:pt>
                <c:pt idx="14949">
                  <c:v>0.98009279830975105</c:v>
                </c:pt>
                <c:pt idx="14950">
                  <c:v>0.99772892030019</c:v>
                </c:pt>
                <c:pt idx="14951">
                  <c:v>0.99865964755004999</c:v>
                </c:pt>
                <c:pt idx="14952">
                  <c:v>0.99810606512056599</c:v>
                </c:pt>
                <c:pt idx="14953">
                  <c:v>0.98009279830975105</c:v>
                </c:pt>
                <c:pt idx="14954">
                  <c:v>0.99865964755004999</c:v>
                </c:pt>
                <c:pt idx="14955">
                  <c:v>0.98009279830975105</c:v>
                </c:pt>
                <c:pt idx="14956">
                  <c:v>0.99865964755004999</c:v>
                </c:pt>
                <c:pt idx="14957">
                  <c:v>0.99810606512056599</c:v>
                </c:pt>
                <c:pt idx="14958">
                  <c:v>0.98009279830975105</c:v>
                </c:pt>
                <c:pt idx="14959">
                  <c:v>0.99810606512056599</c:v>
                </c:pt>
                <c:pt idx="14960">
                  <c:v>0.99977590848754005</c:v>
                </c:pt>
                <c:pt idx="14961">
                  <c:v>0.97505301993331395</c:v>
                </c:pt>
                <c:pt idx="14962">
                  <c:v>0.99810606512056599</c:v>
                </c:pt>
                <c:pt idx="14963">
                  <c:v>0.99810606512056599</c:v>
                </c:pt>
                <c:pt idx="14964">
                  <c:v>0.99865964755004999</c:v>
                </c:pt>
                <c:pt idx="14965">
                  <c:v>0.99772892030019</c:v>
                </c:pt>
                <c:pt idx="14966">
                  <c:v>0.99865964755004999</c:v>
                </c:pt>
                <c:pt idx="14967">
                  <c:v>0.98009279830975105</c:v>
                </c:pt>
                <c:pt idx="14968">
                  <c:v>0.99810606512056599</c:v>
                </c:pt>
                <c:pt idx="14969">
                  <c:v>0.99977590848754005</c:v>
                </c:pt>
                <c:pt idx="14970">
                  <c:v>0.99865964755004999</c:v>
                </c:pt>
                <c:pt idx="14971">
                  <c:v>0.99810606512056599</c:v>
                </c:pt>
                <c:pt idx="14972">
                  <c:v>0.99865964755004999</c:v>
                </c:pt>
                <c:pt idx="14973">
                  <c:v>0.98009279830975105</c:v>
                </c:pt>
                <c:pt idx="14974">
                  <c:v>0.99810606512056599</c:v>
                </c:pt>
                <c:pt idx="14975">
                  <c:v>0.99977590848754005</c:v>
                </c:pt>
                <c:pt idx="14976">
                  <c:v>0.99977590848754005</c:v>
                </c:pt>
                <c:pt idx="14977">
                  <c:v>0.99977590848754005</c:v>
                </c:pt>
                <c:pt idx="14978">
                  <c:v>0.98009279830975105</c:v>
                </c:pt>
                <c:pt idx="14979">
                  <c:v>0.98009279830975105</c:v>
                </c:pt>
                <c:pt idx="14980">
                  <c:v>0.99810606512056599</c:v>
                </c:pt>
                <c:pt idx="14981">
                  <c:v>0.99865964755004999</c:v>
                </c:pt>
                <c:pt idx="14982">
                  <c:v>0.99865964755004999</c:v>
                </c:pt>
                <c:pt idx="14983">
                  <c:v>0.97505301993331395</c:v>
                </c:pt>
                <c:pt idx="14984">
                  <c:v>0.99865964755004999</c:v>
                </c:pt>
                <c:pt idx="14985">
                  <c:v>0.97505301993331395</c:v>
                </c:pt>
                <c:pt idx="14986">
                  <c:v>0.99865964755004999</c:v>
                </c:pt>
                <c:pt idx="14987">
                  <c:v>0.99810606512056599</c:v>
                </c:pt>
                <c:pt idx="14988">
                  <c:v>0.97505301993331395</c:v>
                </c:pt>
                <c:pt idx="14989">
                  <c:v>0.99810606512056599</c:v>
                </c:pt>
                <c:pt idx="14990">
                  <c:v>0.99810606512056599</c:v>
                </c:pt>
                <c:pt idx="14991">
                  <c:v>0.99810606512056599</c:v>
                </c:pt>
                <c:pt idx="14992">
                  <c:v>0.98009279830975105</c:v>
                </c:pt>
                <c:pt idx="14993">
                  <c:v>0.97505301993331395</c:v>
                </c:pt>
                <c:pt idx="14994">
                  <c:v>0.98009279830975105</c:v>
                </c:pt>
                <c:pt idx="14995">
                  <c:v>0.99865964755004999</c:v>
                </c:pt>
                <c:pt idx="14996">
                  <c:v>0.98009279830975105</c:v>
                </c:pt>
                <c:pt idx="14997">
                  <c:v>0.99810606512056599</c:v>
                </c:pt>
                <c:pt idx="14998">
                  <c:v>0.98009279830975105</c:v>
                </c:pt>
                <c:pt idx="14999">
                  <c:v>0.97505301993331395</c:v>
                </c:pt>
                <c:pt idx="15000">
                  <c:v>0.99810606512056599</c:v>
                </c:pt>
                <c:pt idx="15001">
                  <c:v>0.99810606512056599</c:v>
                </c:pt>
                <c:pt idx="15002">
                  <c:v>0.97505301993331395</c:v>
                </c:pt>
                <c:pt idx="15003">
                  <c:v>0.99977590848754005</c:v>
                </c:pt>
                <c:pt idx="15004">
                  <c:v>0.97505301993331395</c:v>
                </c:pt>
                <c:pt idx="15005">
                  <c:v>0.99865964755004999</c:v>
                </c:pt>
                <c:pt idx="15006">
                  <c:v>0.99181255835294002</c:v>
                </c:pt>
                <c:pt idx="15007">
                  <c:v>0.99810606512056599</c:v>
                </c:pt>
                <c:pt idx="15008">
                  <c:v>0.99977590848754005</c:v>
                </c:pt>
                <c:pt idx="15009">
                  <c:v>0.98009279830975105</c:v>
                </c:pt>
                <c:pt idx="15010">
                  <c:v>0.98009279830975105</c:v>
                </c:pt>
                <c:pt idx="15011">
                  <c:v>0.99810606512056599</c:v>
                </c:pt>
                <c:pt idx="15012">
                  <c:v>0.98009279830975105</c:v>
                </c:pt>
                <c:pt idx="15013">
                  <c:v>0.98009279830975105</c:v>
                </c:pt>
                <c:pt idx="15014">
                  <c:v>0.98009279830975105</c:v>
                </c:pt>
                <c:pt idx="15015">
                  <c:v>0.99810606512056599</c:v>
                </c:pt>
                <c:pt idx="15016">
                  <c:v>0.99810606512056599</c:v>
                </c:pt>
                <c:pt idx="15017">
                  <c:v>0.98009279830975105</c:v>
                </c:pt>
                <c:pt idx="15018">
                  <c:v>0.98009279830975105</c:v>
                </c:pt>
                <c:pt idx="15019">
                  <c:v>0.98009279830975105</c:v>
                </c:pt>
                <c:pt idx="15020">
                  <c:v>0.99810606512056599</c:v>
                </c:pt>
                <c:pt idx="15021">
                  <c:v>0.99772892030019</c:v>
                </c:pt>
                <c:pt idx="15022">
                  <c:v>0.99810606512056599</c:v>
                </c:pt>
                <c:pt idx="15023">
                  <c:v>0.99810606512056599</c:v>
                </c:pt>
                <c:pt idx="15024">
                  <c:v>0.98009279830975105</c:v>
                </c:pt>
                <c:pt idx="15025">
                  <c:v>0.99977590848754005</c:v>
                </c:pt>
                <c:pt idx="15026">
                  <c:v>0.99977590848754005</c:v>
                </c:pt>
                <c:pt idx="15027">
                  <c:v>0.99181255835294002</c:v>
                </c:pt>
                <c:pt idx="15028">
                  <c:v>0.99977590848754005</c:v>
                </c:pt>
                <c:pt idx="15029">
                  <c:v>0.99181255835294002</c:v>
                </c:pt>
                <c:pt idx="15030">
                  <c:v>0.98009279830975105</c:v>
                </c:pt>
                <c:pt idx="15031">
                  <c:v>0.99810606512056599</c:v>
                </c:pt>
                <c:pt idx="15032">
                  <c:v>0.99810606512056599</c:v>
                </c:pt>
                <c:pt idx="15033">
                  <c:v>0.99810606512056599</c:v>
                </c:pt>
                <c:pt idx="15034">
                  <c:v>0.98009279830975105</c:v>
                </c:pt>
                <c:pt idx="15035">
                  <c:v>0.99977590848754005</c:v>
                </c:pt>
                <c:pt idx="15036">
                  <c:v>0.97505301993331395</c:v>
                </c:pt>
                <c:pt idx="15037">
                  <c:v>0.99810606512056599</c:v>
                </c:pt>
                <c:pt idx="15038">
                  <c:v>0.98009279830975105</c:v>
                </c:pt>
                <c:pt idx="15039">
                  <c:v>0.98009279830975105</c:v>
                </c:pt>
                <c:pt idx="15040">
                  <c:v>0.99977590848754005</c:v>
                </c:pt>
                <c:pt idx="15041">
                  <c:v>0.97505301993331395</c:v>
                </c:pt>
                <c:pt idx="15042">
                  <c:v>0.99772892030019</c:v>
                </c:pt>
                <c:pt idx="15043">
                  <c:v>0.99810606512056599</c:v>
                </c:pt>
                <c:pt idx="15044">
                  <c:v>0.99181255835294002</c:v>
                </c:pt>
                <c:pt idx="15045">
                  <c:v>0.99810606512056599</c:v>
                </c:pt>
                <c:pt idx="15046">
                  <c:v>0.98009279830975105</c:v>
                </c:pt>
                <c:pt idx="15047">
                  <c:v>0.99865964755004999</c:v>
                </c:pt>
                <c:pt idx="15048">
                  <c:v>0.99810606512056599</c:v>
                </c:pt>
                <c:pt idx="15049">
                  <c:v>0.99865964755004999</c:v>
                </c:pt>
                <c:pt idx="15050">
                  <c:v>0.98009279830975105</c:v>
                </c:pt>
                <c:pt idx="15051">
                  <c:v>0.99810606512056599</c:v>
                </c:pt>
                <c:pt idx="15052">
                  <c:v>0.98009279830975105</c:v>
                </c:pt>
                <c:pt idx="15053">
                  <c:v>0.97505301993331395</c:v>
                </c:pt>
                <c:pt idx="15054">
                  <c:v>0.98009279830975105</c:v>
                </c:pt>
                <c:pt idx="15055">
                  <c:v>0.97505301993331395</c:v>
                </c:pt>
                <c:pt idx="15056">
                  <c:v>0.97505301993331395</c:v>
                </c:pt>
                <c:pt idx="15057">
                  <c:v>0.99865964755004999</c:v>
                </c:pt>
                <c:pt idx="15058">
                  <c:v>0.99772892030019</c:v>
                </c:pt>
                <c:pt idx="15059">
                  <c:v>0.99977590848754005</c:v>
                </c:pt>
                <c:pt idx="15060">
                  <c:v>0.99977590848754005</c:v>
                </c:pt>
                <c:pt idx="15061">
                  <c:v>0.99977590848754005</c:v>
                </c:pt>
                <c:pt idx="15062">
                  <c:v>0.97505301993331395</c:v>
                </c:pt>
                <c:pt idx="15063">
                  <c:v>0.99865964755004999</c:v>
                </c:pt>
                <c:pt idx="15064">
                  <c:v>0.99810606512056599</c:v>
                </c:pt>
                <c:pt idx="15065">
                  <c:v>0.99865964755004999</c:v>
                </c:pt>
                <c:pt idx="15066">
                  <c:v>0.99810606512056599</c:v>
                </c:pt>
                <c:pt idx="15067">
                  <c:v>0.98009279830975105</c:v>
                </c:pt>
                <c:pt idx="15068">
                  <c:v>0.98009279830975105</c:v>
                </c:pt>
                <c:pt idx="15069">
                  <c:v>0.97505301993331395</c:v>
                </c:pt>
                <c:pt idx="15070">
                  <c:v>0.99810606512056599</c:v>
                </c:pt>
                <c:pt idx="15071">
                  <c:v>0.98009279830975105</c:v>
                </c:pt>
                <c:pt idx="15072">
                  <c:v>0.99977590848754005</c:v>
                </c:pt>
                <c:pt idx="15073">
                  <c:v>0.99977590848754005</c:v>
                </c:pt>
                <c:pt idx="15074">
                  <c:v>0.99810606512056599</c:v>
                </c:pt>
                <c:pt idx="15075">
                  <c:v>0.99810606512056599</c:v>
                </c:pt>
                <c:pt idx="15076">
                  <c:v>0.99810606512056599</c:v>
                </c:pt>
                <c:pt idx="15077">
                  <c:v>0.99810606512056599</c:v>
                </c:pt>
                <c:pt idx="15078">
                  <c:v>0.98009279830975105</c:v>
                </c:pt>
                <c:pt idx="15079">
                  <c:v>0.99977590848754005</c:v>
                </c:pt>
                <c:pt idx="15080">
                  <c:v>0.99181255835294002</c:v>
                </c:pt>
                <c:pt idx="15081">
                  <c:v>0.99772892030019</c:v>
                </c:pt>
                <c:pt idx="15082">
                  <c:v>0.99977590848754005</c:v>
                </c:pt>
                <c:pt idx="15083">
                  <c:v>0.99865964755004999</c:v>
                </c:pt>
                <c:pt idx="15084">
                  <c:v>0.98009279830975105</c:v>
                </c:pt>
                <c:pt idx="15085">
                  <c:v>0.97505301993331395</c:v>
                </c:pt>
                <c:pt idx="15086">
                  <c:v>0.99977590848754005</c:v>
                </c:pt>
                <c:pt idx="15087">
                  <c:v>0.99810606512056599</c:v>
                </c:pt>
                <c:pt idx="15088">
                  <c:v>0.99865964755004999</c:v>
                </c:pt>
                <c:pt idx="15089">
                  <c:v>0.98009279830975105</c:v>
                </c:pt>
                <c:pt idx="15090">
                  <c:v>0.99810606512056599</c:v>
                </c:pt>
                <c:pt idx="15091">
                  <c:v>0.98009279830975105</c:v>
                </c:pt>
                <c:pt idx="15092">
                  <c:v>0.98009279830975105</c:v>
                </c:pt>
                <c:pt idx="15093">
                  <c:v>0.99977590848754005</c:v>
                </c:pt>
                <c:pt idx="15094">
                  <c:v>0.98009279830975105</c:v>
                </c:pt>
                <c:pt idx="15095">
                  <c:v>0.99865964755004999</c:v>
                </c:pt>
                <c:pt idx="15096">
                  <c:v>0.99865964755004999</c:v>
                </c:pt>
                <c:pt idx="15097">
                  <c:v>0.99865964755004999</c:v>
                </c:pt>
                <c:pt idx="15098">
                  <c:v>0.98009279830975105</c:v>
                </c:pt>
                <c:pt idx="15099">
                  <c:v>0.99865964755004999</c:v>
                </c:pt>
                <c:pt idx="15100">
                  <c:v>0.98009279830975105</c:v>
                </c:pt>
                <c:pt idx="15101">
                  <c:v>0.99810606512056599</c:v>
                </c:pt>
                <c:pt idx="15102">
                  <c:v>0.99865964755004999</c:v>
                </c:pt>
                <c:pt idx="15103">
                  <c:v>0.99865964755004999</c:v>
                </c:pt>
                <c:pt idx="15104">
                  <c:v>0.98009279830975105</c:v>
                </c:pt>
                <c:pt idx="15105">
                  <c:v>0.99865964755004999</c:v>
                </c:pt>
                <c:pt idx="15106">
                  <c:v>0.99181255835294002</c:v>
                </c:pt>
                <c:pt idx="15107">
                  <c:v>0.99865964755004999</c:v>
                </c:pt>
                <c:pt idx="15108">
                  <c:v>0.98009279830975105</c:v>
                </c:pt>
                <c:pt idx="15109">
                  <c:v>0.99810606512056599</c:v>
                </c:pt>
                <c:pt idx="15110">
                  <c:v>0.98009279830975105</c:v>
                </c:pt>
                <c:pt idx="15111">
                  <c:v>0.99810606512056599</c:v>
                </c:pt>
                <c:pt idx="15112">
                  <c:v>0.99865964755004999</c:v>
                </c:pt>
                <c:pt idx="15113">
                  <c:v>0.98009279830975105</c:v>
                </c:pt>
                <c:pt idx="15114">
                  <c:v>0.97505301993331395</c:v>
                </c:pt>
                <c:pt idx="15115">
                  <c:v>0.99865964755004999</c:v>
                </c:pt>
                <c:pt idx="15116">
                  <c:v>0.98009279830975105</c:v>
                </c:pt>
                <c:pt idx="15117">
                  <c:v>0.98009279830975105</c:v>
                </c:pt>
                <c:pt idx="15118">
                  <c:v>0.99865964755004999</c:v>
                </c:pt>
                <c:pt idx="15119">
                  <c:v>0.97505301993331395</c:v>
                </c:pt>
                <c:pt idx="15120">
                  <c:v>0.99810606512056599</c:v>
                </c:pt>
                <c:pt idx="15121">
                  <c:v>0.99865964755004999</c:v>
                </c:pt>
                <c:pt idx="15122">
                  <c:v>0.97505301993331395</c:v>
                </c:pt>
                <c:pt idx="15123">
                  <c:v>0.98009279830975105</c:v>
                </c:pt>
                <c:pt idx="15124">
                  <c:v>0.98009279830975105</c:v>
                </c:pt>
                <c:pt idx="15125">
                  <c:v>0.98009279830975105</c:v>
                </c:pt>
                <c:pt idx="15126">
                  <c:v>0.99810606512056599</c:v>
                </c:pt>
                <c:pt idx="15127">
                  <c:v>0.99865964755004999</c:v>
                </c:pt>
                <c:pt idx="15128">
                  <c:v>0.99865964755004999</c:v>
                </c:pt>
                <c:pt idx="15129">
                  <c:v>0.99865964755004999</c:v>
                </c:pt>
                <c:pt idx="15130">
                  <c:v>0.97505301993331395</c:v>
                </c:pt>
                <c:pt idx="15131">
                  <c:v>0.99810606512056599</c:v>
                </c:pt>
                <c:pt idx="15132">
                  <c:v>0.98009279830975105</c:v>
                </c:pt>
                <c:pt idx="15133">
                  <c:v>0.99865964755004999</c:v>
                </c:pt>
                <c:pt idx="15134">
                  <c:v>0.99865964755004999</c:v>
                </c:pt>
                <c:pt idx="15135">
                  <c:v>0.97505301993331395</c:v>
                </c:pt>
                <c:pt idx="15136">
                  <c:v>0.99865964755004999</c:v>
                </c:pt>
                <c:pt idx="15137">
                  <c:v>0.98009279830975105</c:v>
                </c:pt>
                <c:pt idx="15138">
                  <c:v>0.99810606512056599</c:v>
                </c:pt>
                <c:pt idx="15139">
                  <c:v>0.99810606512056599</c:v>
                </c:pt>
                <c:pt idx="15140">
                  <c:v>0.98009279830975105</c:v>
                </c:pt>
                <c:pt idx="15141">
                  <c:v>0.98009279830975105</c:v>
                </c:pt>
                <c:pt idx="15142">
                  <c:v>0.99865964755004999</c:v>
                </c:pt>
                <c:pt idx="15143">
                  <c:v>0.97505301993331395</c:v>
                </c:pt>
                <c:pt idx="15144">
                  <c:v>0.99977590848754005</c:v>
                </c:pt>
                <c:pt idx="15145">
                  <c:v>0.99977590848754005</c:v>
                </c:pt>
                <c:pt idx="15146">
                  <c:v>0.99865964755004999</c:v>
                </c:pt>
                <c:pt idx="15147">
                  <c:v>0.99865964755004999</c:v>
                </c:pt>
                <c:pt idx="15148">
                  <c:v>0.98009279830975105</c:v>
                </c:pt>
                <c:pt idx="15149">
                  <c:v>0.98009279830975105</c:v>
                </c:pt>
                <c:pt idx="15150">
                  <c:v>0.99181255835294002</c:v>
                </c:pt>
                <c:pt idx="15151">
                  <c:v>0.98009279830975105</c:v>
                </c:pt>
                <c:pt idx="15152">
                  <c:v>0.99865964755004999</c:v>
                </c:pt>
                <c:pt idx="15153">
                  <c:v>0.99865964755004999</c:v>
                </c:pt>
                <c:pt idx="15154">
                  <c:v>0.97505301993331395</c:v>
                </c:pt>
                <c:pt idx="15155">
                  <c:v>0.97505301993331395</c:v>
                </c:pt>
                <c:pt idx="15156">
                  <c:v>0.97505301993331395</c:v>
                </c:pt>
                <c:pt idx="15157">
                  <c:v>0.97505301993331395</c:v>
                </c:pt>
                <c:pt idx="15158">
                  <c:v>0.97505301993331395</c:v>
                </c:pt>
                <c:pt idx="15159">
                  <c:v>0.99977590848754005</c:v>
                </c:pt>
                <c:pt idx="15160">
                  <c:v>0.98009279830975105</c:v>
                </c:pt>
                <c:pt idx="15161">
                  <c:v>0.99977590848754005</c:v>
                </c:pt>
                <c:pt idx="15162">
                  <c:v>0.98009279830975105</c:v>
                </c:pt>
                <c:pt idx="15163">
                  <c:v>0.97505301993331395</c:v>
                </c:pt>
                <c:pt idx="15164">
                  <c:v>0.98009279830975105</c:v>
                </c:pt>
                <c:pt idx="15165">
                  <c:v>0.97505301993331395</c:v>
                </c:pt>
                <c:pt idx="15166">
                  <c:v>0.98009279830975105</c:v>
                </c:pt>
                <c:pt idx="15167">
                  <c:v>0.97505301993331395</c:v>
                </c:pt>
                <c:pt idx="15168">
                  <c:v>0.97505301993331395</c:v>
                </c:pt>
                <c:pt idx="15169">
                  <c:v>0.99977590848754005</c:v>
                </c:pt>
                <c:pt idx="15170">
                  <c:v>0.99865964755004999</c:v>
                </c:pt>
                <c:pt idx="15171">
                  <c:v>0.97505301993331395</c:v>
                </c:pt>
                <c:pt idx="15172">
                  <c:v>0.99772892030019</c:v>
                </c:pt>
                <c:pt idx="15173">
                  <c:v>0.99810606512056599</c:v>
                </c:pt>
                <c:pt idx="15174">
                  <c:v>0.99865964755004999</c:v>
                </c:pt>
                <c:pt idx="15175">
                  <c:v>0.98009279830975105</c:v>
                </c:pt>
                <c:pt idx="15176">
                  <c:v>0.99772892030019</c:v>
                </c:pt>
                <c:pt idx="15177">
                  <c:v>0.99865964755004999</c:v>
                </c:pt>
                <c:pt idx="15178">
                  <c:v>0.98009279830975105</c:v>
                </c:pt>
                <c:pt idx="15179">
                  <c:v>0.97505301993331395</c:v>
                </c:pt>
                <c:pt idx="15180">
                  <c:v>0.98009279830975105</c:v>
                </c:pt>
                <c:pt idx="15181">
                  <c:v>0.99865964755004999</c:v>
                </c:pt>
                <c:pt idx="15182">
                  <c:v>0.99810606512056599</c:v>
                </c:pt>
                <c:pt idx="15183">
                  <c:v>0.99865964755004999</c:v>
                </c:pt>
                <c:pt idx="15184">
                  <c:v>0.97505301993331395</c:v>
                </c:pt>
                <c:pt idx="15185">
                  <c:v>0.99865964755004999</c:v>
                </c:pt>
                <c:pt idx="15186">
                  <c:v>0.98009279830975105</c:v>
                </c:pt>
                <c:pt idx="15187">
                  <c:v>0.98009279830975105</c:v>
                </c:pt>
                <c:pt idx="15188">
                  <c:v>0.99772892030019</c:v>
                </c:pt>
                <c:pt idx="15189">
                  <c:v>0.99810606512056599</c:v>
                </c:pt>
                <c:pt idx="15190">
                  <c:v>0.98009279830975105</c:v>
                </c:pt>
                <c:pt idx="15191">
                  <c:v>0.97505301993331395</c:v>
                </c:pt>
                <c:pt idx="15192">
                  <c:v>0.98009279830975105</c:v>
                </c:pt>
                <c:pt idx="15193">
                  <c:v>0.99865964755004999</c:v>
                </c:pt>
                <c:pt idx="15194">
                  <c:v>0.99810606512056599</c:v>
                </c:pt>
                <c:pt idx="15195">
                  <c:v>0.98009279830975105</c:v>
                </c:pt>
                <c:pt idx="15196">
                  <c:v>0.99865964755004999</c:v>
                </c:pt>
                <c:pt idx="15197">
                  <c:v>0.99977590848754005</c:v>
                </c:pt>
                <c:pt idx="15198">
                  <c:v>0.99865964755004999</c:v>
                </c:pt>
                <c:pt idx="15199">
                  <c:v>0.99810606512056599</c:v>
                </c:pt>
                <c:pt idx="15200">
                  <c:v>0.99772892030019</c:v>
                </c:pt>
                <c:pt idx="15201">
                  <c:v>0.99865964755004999</c:v>
                </c:pt>
                <c:pt idx="15202">
                  <c:v>0.97505301993331395</c:v>
                </c:pt>
                <c:pt idx="15203">
                  <c:v>0.98009279830975105</c:v>
                </c:pt>
                <c:pt idx="15204">
                  <c:v>0.99865964755004999</c:v>
                </c:pt>
                <c:pt idx="15205">
                  <c:v>0.99865964755004999</c:v>
                </c:pt>
                <c:pt idx="15206">
                  <c:v>0.99810606512056599</c:v>
                </c:pt>
                <c:pt idx="15207">
                  <c:v>0.99810606512056599</c:v>
                </c:pt>
                <c:pt idx="15208">
                  <c:v>0.98009279830975105</c:v>
                </c:pt>
                <c:pt idx="15209">
                  <c:v>0.99772892030019</c:v>
                </c:pt>
                <c:pt idx="15210">
                  <c:v>0.99865964755004999</c:v>
                </c:pt>
                <c:pt idx="15211">
                  <c:v>0.99810606512056599</c:v>
                </c:pt>
                <c:pt idx="15212">
                  <c:v>0.98009279830975105</c:v>
                </c:pt>
                <c:pt idx="15213">
                  <c:v>0.97505301993331395</c:v>
                </c:pt>
                <c:pt idx="15214">
                  <c:v>0.98009279830975105</c:v>
                </c:pt>
                <c:pt idx="15215">
                  <c:v>0.98009279830975105</c:v>
                </c:pt>
                <c:pt idx="15216">
                  <c:v>0.99810606512056599</c:v>
                </c:pt>
                <c:pt idx="15217">
                  <c:v>0.97505301993331395</c:v>
                </c:pt>
                <c:pt idx="15218">
                  <c:v>0.98009279830975105</c:v>
                </c:pt>
                <c:pt idx="15219">
                  <c:v>0.98009279830975105</c:v>
                </c:pt>
                <c:pt idx="15220">
                  <c:v>0.97505301993331395</c:v>
                </c:pt>
                <c:pt idx="15221">
                  <c:v>0.99810606512056599</c:v>
                </c:pt>
                <c:pt idx="15222">
                  <c:v>0.98009279830975105</c:v>
                </c:pt>
                <c:pt idx="15223">
                  <c:v>0.99810606512056599</c:v>
                </c:pt>
                <c:pt idx="15224">
                  <c:v>0.97505301993331395</c:v>
                </c:pt>
                <c:pt idx="15225">
                  <c:v>0.98009279830975105</c:v>
                </c:pt>
                <c:pt idx="15226">
                  <c:v>0.99977590848754005</c:v>
                </c:pt>
                <c:pt idx="15227">
                  <c:v>0.98009279830975105</c:v>
                </c:pt>
                <c:pt idx="15228">
                  <c:v>0.99810606512056599</c:v>
                </c:pt>
                <c:pt idx="15229">
                  <c:v>0.99977590848754005</c:v>
                </c:pt>
                <c:pt idx="15230">
                  <c:v>0.99977590848754005</c:v>
                </c:pt>
                <c:pt idx="15231">
                  <c:v>0.99810606512056599</c:v>
                </c:pt>
                <c:pt idx="15232">
                  <c:v>0.99865964755004999</c:v>
                </c:pt>
                <c:pt idx="15233">
                  <c:v>0.99865964755004999</c:v>
                </c:pt>
                <c:pt idx="15234">
                  <c:v>0.99865964755004999</c:v>
                </c:pt>
                <c:pt idx="15235">
                  <c:v>0.97505301993331395</c:v>
                </c:pt>
                <c:pt idx="15236">
                  <c:v>0.98009279830975105</c:v>
                </c:pt>
                <c:pt idx="15237">
                  <c:v>0.97505301993331395</c:v>
                </c:pt>
                <c:pt idx="15238">
                  <c:v>0.98009279830975105</c:v>
                </c:pt>
                <c:pt idx="15239">
                  <c:v>0.98009279830975105</c:v>
                </c:pt>
                <c:pt idx="15240">
                  <c:v>0.99865964755004999</c:v>
                </c:pt>
                <c:pt idx="15241">
                  <c:v>0.98009279830975105</c:v>
                </c:pt>
                <c:pt idx="15242">
                  <c:v>0.99977590848754005</c:v>
                </c:pt>
                <c:pt idx="15243">
                  <c:v>0.97505301993331395</c:v>
                </c:pt>
                <c:pt idx="15244">
                  <c:v>0.97505301993331395</c:v>
                </c:pt>
                <c:pt idx="15245">
                  <c:v>0.99810606512056599</c:v>
                </c:pt>
                <c:pt idx="15246">
                  <c:v>0.99865964755004999</c:v>
                </c:pt>
                <c:pt idx="15247">
                  <c:v>0.98009279830975105</c:v>
                </c:pt>
                <c:pt idx="15248">
                  <c:v>0.97505301993331395</c:v>
                </c:pt>
                <c:pt idx="15249">
                  <c:v>0.99865964755004999</c:v>
                </c:pt>
                <c:pt idx="15250">
                  <c:v>0.97505301993331395</c:v>
                </c:pt>
                <c:pt idx="15251">
                  <c:v>0.99977590848754005</c:v>
                </c:pt>
                <c:pt idx="15252">
                  <c:v>0.97505301993331395</c:v>
                </c:pt>
                <c:pt idx="15253">
                  <c:v>0.97505301993331395</c:v>
                </c:pt>
                <c:pt idx="15254">
                  <c:v>0.98009279830975105</c:v>
                </c:pt>
                <c:pt idx="15255">
                  <c:v>0.99865964755004999</c:v>
                </c:pt>
                <c:pt idx="15256">
                  <c:v>0.99810606512056599</c:v>
                </c:pt>
                <c:pt idx="15257">
                  <c:v>0.97505301993331395</c:v>
                </c:pt>
                <c:pt idx="15258">
                  <c:v>0.98009279830975105</c:v>
                </c:pt>
                <c:pt idx="15259">
                  <c:v>0.99865964755004999</c:v>
                </c:pt>
                <c:pt idx="15260">
                  <c:v>0.99810606512056599</c:v>
                </c:pt>
                <c:pt idx="15261">
                  <c:v>0.99865964755004999</c:v>
                </c:pt>
                <c:pt idx="15262">
                  <c:v>0.97505301993331395</c:v>
                </c:pt>
                <c:pt idx="15263">
                  <c:v>0.98009279830975105</c:v>
                </c:pt>
                <c:pt idx="15264">
                  <c:v>0.99977590848754005</c:v>
                </c:pt>
                <c:pt idx="15265">
                  <c:v>0.99865964755004999</c:v>
                </c:pt>
                <c:pt idx="15266">
                  <c:v>0.99977590848754005</c:v>
                </c:pt>
                <c:pt idx="15267">
                  <c:v>0.99810606512056599</c:v>
                </c:pt>
                <c:pt idx="15268">
                  <c:v>0.98009279830975105</c:v>
                </c:pt>
                <c:pt idx="15269">
                  <c:v>0.99810606512056599</c:v>
                </c:pt>
                <c:pt idx="15270">
                  <c:v>0.99977590848754005</c:v>
                </c:pt>
                <c:pt idx="15271">
                  <c:v>0.99810606512056599</c:v>
                </c:pt>
                <c:pt idx="15272">
                  <c:v>0.99810606512056599</c:v>
                </c:pt>
                <c:pt idx="15273">
                  <c:v>0.99977590848754005</c:v>
                </c:pt>
                <c:pt idx="15274">
                  <c:v>0.97505301993331395</c:v>
                </c:pt>
                <c:pt idx="15275">
                  <c:v>0.99865964755004999</c:v>
                </c:pt>
                <c:pt idx="15276">
                  <c:v>0.97505301993331395</c:v>
                </c:pt>
                <c:pt idx="15277">
                  <c:v>0.99977590848754005</c:v>
                </c:pt>
                <c:pt idx="15278">
                  <c:v>0.98009279830975105</c:v>
                </c:pt>
                <c:pt idx="15279">
                  <c:v>0.99977590848754005</c:v>
                </c:pt>
                <c:pt idx="15280">
                  <c:v>0.97505301993331395</c:v>
                </c:pt>
                <c:pt idx="15281">
                  <c:v>0.99810606512056599</c:v>
                </c:pt>
                <c:pt idx="15282">
                  <c:v>0.98009279830975105</c:v>
                </c:pt>
                <c:pt idx="15283">
                  <c:v>0.98009279830975105</c:v>
                </c:pt>
                <c:pt idx="15284">
                  <c:v>0.99865964755004999</c:v>
                </c:pt>
                <c:pt idx="15285">
                  <c:v>0.98009279830975105</c:v>
                </c:pt>
                <c:pt idx="15286">
                  <c:v>0.98009279830975105</c:v>
                </c:pt>
                <c:pt idx="15287">
                  <c:v>0.98009279830975105</c:v>
                </c:pt>
                <c:pt idx="15288">
                  <c:v>0.99810606512056599</c:v>
                </c:pt>
                <c:pt idx="15289">
                  <c:v>0.99977590848754005</c:v>
                </c:pt>
                <c:pt idx="15290">
                  <c:v>0.99772892030019</c:v>
                </c:pt>
                <c:pt idx="15291">
                  <c:v>0.97505301993331395</c:v>
                </c:pt>
                <c:pt idx="15292">
                  <c:v>0.98009279830975105</c:v>
                </c:pt>
                <c:pt idx="15293">
                  <c:v>0.98009279830975105</c:v>
                </c:pt>
                <c:pt idx="15294">
                  <c:v>0.99865964755004999</c:v>
                </c:pt>
                <c:pt idx="15295">
                  <c:v>0.98009279830975105</c:v>
                </c:pt>
                <c:pt idx="15296">
                  <c:v>0.99865964755004999</c:v>
                </c:pt>
                <c:pt idx="15297">
                  <c:v>0.99977590848754005</c:v>
                </c:pt>
                <c:pt idx="15298">
                  <c:v>0.98009279830975105</c:v>
                </c:pt>
                <c:pt idx="15299">
                  <c:v>0.99810606512056599</c:v>
                </c:pt>
                <c:pt idx="15300">
                  <c:v>0.99977590848754005</c:v>
                </c:pt>
                <c:pt idx="15301">
                  <c:v>0.99865964755004999</c:v>
                </c:pt>
                <c:pt idx="15302">
                  <c:v>0.99977590848754005</c:v>
                </c:pt>
                <c:pt idx="15303">
                  <c:v>0.99865964755004999</c:v>
                </c:pt>
                <c:pt idx="15304">
                  <c:v>0.98009279830975105</c:v>
                </c:pt>
                <c:pt idx="15305">
                  <c:v>0.98009279830975105</c:v>
                </c:pt>
                <c:pt idx="15306">
                  <c:v>0.99810606512056599</c:v>
                </c:pt>
                <c:pt idx="15307">
                  <c:v>0.99977590848754005</c:v>
                </c:pt>
                <c:pt idx="15308">
                  <c:v>0.99865964755004999</c:v>
                </c:pt>
                <c:pt idx="15309">
                  <c:v>0.99181255835294002</c:v>
                </c:pt>
                <c:pt idx="15310">
                  <c:v>0.99810606512056599</c:v>
                </c:pt>
                <c:pt idx="15311">
                  <c:v>0.99181255835294002</c:v>
                </c:pt>
                <c:pt idx="15312">
                  <c:v>0.99865964755004999</c:v>
                </c:pt>
                <c:pt idx="15313">
                  <c:v>0.99810606512056599</c:v>
                </c:pt>
                <c:pt idx="15314">
                  <c:v>0.99977590848754005</c:v>
                </c:pt>
                <c:pt idx="15315">
                  <c:v>0.99810606512056599</c:v>
                </c:pt>
                <c:pt idx="15316">
                  <c:v>0.99865964755004999</c:v>
                </c:pt>
                <c:pt idx="15317">
                  <c:v>0.98009279830975105</c:v>
                </c:pt>
                <c:pt idx="15318">
                  <c:v>0.99772892030019</c:v>
                </c:pt>
                <c:pt idx="15319">
                  <c:v>0.99810606512056599</c:v>
                </c:pt>
                <c:pt idx="15320">
                  <c:v>0.99865964755004999</c:v>
                </c:pt>
                <c:pt idx="15321">
                  <c:v>0.99810606512056599</c:v>
                </c:pt>
                <c:pt idx="15322">
                  <c:v>0.99810606512056599</c:v>
                </c:pt>
                <c:pt idx="15323">
                  <c:v>0.99865964755004999</c:v>
                </c:pt>
                <c:pt idx="15324">
                  <c:v>0.98009279830975105</c:v>
                </c:pt>
                <c:pt idx="15325">
                  <c:v>0.99810606512056599</c:v>
                </c:pt>
                <c:pt idx="15326">
                  <c:v>0.97505301993331395</c:v>
                </c:pt>
                <c:pt idx="15327">
                  <c:v>0.99810606512056599</c:v>
                </c:pt>
                <c:pt idx="15328">
                  <c:v>0.99865964755004999</c:v>
                </c:pt>
                <c:pt idx="15329">
                  <c:v>0.99865964755004999</c:v>
                </c:pt>
                <c:pt idx="15330">
                  <c:v>0.99810606512056599</c:v>
                </c:pt>
                <c:pt idx="15331">
                  <c:v>0.97505301993331395</c:v>
                </c:pt>
                <c:pt idx="15332">
                  <c:v>0.98009279830975105</c:v>
                </c:pt>
                <c:pt idx="15333">
                  <c:v>0.99977590848754005</c:v>
                </c:pt>
                <c:pt idx="15334">
                  <c:v>0.98009279830975105</c:v>
                </c:pt>
                <c:pt idx="15335">
                  <c:v>0.99865964755004999</c:v>
                </c:pt>
                <c:pt idx="15336">
                  <c:v>0.99865964755004999</c:v>
                </c:pt>
                <c:pt idx="15337">
                  <c:v>0.97505301993331395</c:v>
                </c:pt>
                <c:pt idx="15338">
                  <c:v>0.98009279830975105</c:v>
                </c:pt>
                <c:pt idx="15339">
                  <c:v>0.99977590848754005</c:v>
                </c:pt>
                <c:pt idx="15340">
                  <c:v>0.99810606512056599</c:v>
                </c:pt>
                <c:pt idx="15341">
                  <c:v>0.97505301993331395</c:v>
                </c:pt>
                <c:pt idx="15342">
                  <c:v>0.98009279830975105</c:v>
                </c:pt>
                <c:pt idx="15343">
                  <c:v>0.98009279830975105</c:v>
                </c:pt>
                <c:pt idx="15344">
                  <c:v>0.99865964755004999</c:v>
                </c:pt>
                <c:pt idx="15345">
                  <c:v>0.98009279830975105</c:v>
                </c:pt>
                <c:pt idx="15346">
                  <c:v>0.98009279830975105</c:v>
                </c:pt>
                <c:pt idx="15347">
                  <c:v>0.99865964755004999</c:v>
                </c:pt>
                <c:pt idx="15348">
                  <c:v>0.99977590848754005</c:v>
                </c:pt>
                <c:pt idx="15349">
                  <c:v>0.99865964755004999</c:v>
                </c:pt>
                <c:pt idx="15350">
                  <c:v>0.98009279830975105</c:v>
                </c:pt>
                <c:pt idx="15351">
                  <c:v>0.99810606512056599</c:v>
                </c:pt>
                <c:pt idx="15352">
                  <c:v>0.99865964755004999</c:v>
                </c:pt>
                <c:pt idx="15353">
                  <c:v>0.99865964755004999</c:v>
                </c:pt>
                <c:pt idx="15354">
                  <c:v>0.99865964755004999</c:v>
                </c:pt>
                <c:pt idx="15355">
                  <c:v>0.99810606512056599</c:v>
                </c:pt>
                <c:pt idx="15356">
                  <c:v>0.97505301993331395</c:v>
                </c:pt>
                <c:pt idx="15357">
                  <c:v>0.99865964755004999</c:v>
                </c:pt>
                <c:pt idx="15358">
                  <c:v>0.99865964755004999</c:v>
                </c:pt>
                <c:pt idx="15359">
                  <c:v>0.99810606512056599</c:v>
                </c:pt>
                <c:pt idx="15360">
                  <c:v>0.98009279830975105</c:v>
                </c:pt>
                <c:pt idx="15361">
                  <c:v>0.99977590848754005</c:v>
                </c:pt>
                <c:pt idx="15362">
                  <c:v>0.99810606512056599</c:v>
                </c:pt>
                <c:pt idx="15363">
                  <c:v>0.97505301993331395</c:v>
                </c:pt>
                <c:pt idx="15364">
                  <c:v>0.97505301993331395</c:v>
                </c:pt>
                <c:pt idx="15365">
                  <c:v>0.98009279830975105</c:v>
                </c:pt>
                <c:pt idx="15366">
                  <c:v>0.99977590848754005</c:v>
                </c:pt>
                <c:pt idx="15367">
                  <c:v>0.97505301993331395</c:v>
                </c:pt>
                <c:pt idx="15368">
                  <c:v>0.99810606512056599</c:v>
                </c:pt>
                <c:pt idx="15369">
                  <c:v>0.99865964755004999</c:v>
                </c:pt>
                <c:pt idx="15370">
                  <c:v>0.99865964755004999</c:v>
                </c:pt>
                <c:pt idx="15371">
                  <c:v>0.98009279830975105</c:v>
                </c:pt>
                <c:pt idx="15372">
                  <c:v>0.99865964755004999</c:v>
                </c:pt>
                <c:pt idx="15373">
                  <c:v>0.99865964755004999</c:v>
                </c:pt>
                <c:pt idx="15374">
                  <c:v>0.99977590848754005</c:v>
                </c:pt>
                <c:pt idx="15375">
                  <c:v>0.99977590848754005</c:v>
                </c:pt>
                <c:pt idx="15376">
                  <c:v>0.99977590848754005</c:v>
                </c:pt>
                <c:pt idx="15377">
                  <c:v>0.97505301993331395</c:v>
                </c:pt>
                <c:pt idx="15378">
                  <c:v>0.98009279830975105</c:v>
                </c:pt>
                <c:pt idx="15379">
                  <c:v>0.99810606512056599</c:v>
                </c:pt>
                <c:pt idx="15380">
                  <c:v>0.99810606512056599</c:v>
                </c:pt>
                <c:pt idx="15381">
                  <c:v>0.99977590848754005</c:v>
                </c:pt>
                <c:pt idx="15382">
                  <c:v>0.99810606512056599</c:v>
                </c:pt>
                <c:pt idx="15383">
                  <c:v>0.98009279830975105</c:v>
                </c:pt>
                <c:pt idx="15384">
                  <c:v>0.98009279830975105</c:v>
                </c:pt>
                <c:pt idx="15385">
                  <c:v>0.99977590848754005</c:v>
                </c:pt>
                <c:pt idx="15386">
                  <c:v>0.99810606512056599</c:v>
                </c:pt>
                <c:pt idx="15387">
                  <c:v>0.99810606512056599</c:v>
                </c:pt>
                <c:pt idx="15388">
                  <c:v>0.99810606512056599</c:v>
                </c:pt>
                <c:pt idx="15389">
                  <c:v>0.98009279830975105</c:v>
                </c:pt>
                <c:pt idx="15390">
                  <c:v>0.98009279830975105</c:v>
                </c:pt>
                <c:pt idx="15391">
                  <c:v>0.99810606512056599</c:v>
                </c:pt>
                <c:pt idx="15392">
                  <c:v>0.98009279830975105</c:v>
                </c:pt>
                <c:pt idx="15393">
                  <c:v>0.99810606512056599</c:v>
                </c:pt>
                <c:pt idx="15394">
                  <c:v>0.97505301993331395</c:v>
                </c:pt>
                <c:pt idx="15395">
                  <c:v>0.99810606512056599</c:v>
                </c:pt>
                <c:pt idx="15396">
                  <c:v>0.99810606512056599</c:v>
                </c:pt>
                <c:pt idx="15397">
                  <c:v>0.99772892030019</c:v>
                </c:pt>
                <c:pt idx="15398">
                  <c:v>0.99865964755004999</c:v>
                </c:pt>
                <c:pt idx="15399">
                  <c:v>0.99810606512056599</c:v>
                </c:pt>
                <c:pt idx="15400">
                  <c:v>0.98009279830975105</c:v>
                </c:pt>
                <c:pt idx="15401">
                  <c:v>0.99772892030019</c:v>
                </c:pt>
                <c:pt idx="15402">
                  <c:v>0.99810606512056599</c:v>
                </c:pt>
                <c:pt idx="15403">
                  <c:v>0.97505301993331395</c:v>
                </c:pt>
                <c:pt idx="15404">
                  <c:v>0.98009279830975105</c:v>
                </c:pt>
                <c:pt idx="15405">
                  <c:v>0.97505301993331395</c:v>
                </c:pt>
                <c:pt idx="15406">
                  <c:v>0.99810606512056599</c:v>
                </c:pt>
                <c:pt idx="15407">
                  <c:v>0.99865964755004999</c:v>
                </c:pt>
                <c:pt idx="15408">
                  <c:v>0.99810606512056599</c:v>
                </c:pt>
                <c:pt idx="15409">
                  <c:v>0.97505301993331395</c:v>
                </c:pt>
                <c:pt idx="15410">
                  <c:v>0.99772892030019</c:v>
                </c:pt>
                <c:pt idx="15411">
                  <c:v>0.99865964755004999</c:v>
                </c:pt>
                <c:pt idx="15412">
                  <c:v>0.99865964755004999</c:v>
                </c:pt>
                <c:pt idx="15413">
                  <c:v>0.99865964755004999</c:v>
                </c:pt>
                <c:pt idx="15414">
                  <c:v>0.97505301993331395</c:v>
                </c:pt>
                <c:pt idx="15415">
                  <c:v>0.99810606512056599</c:v>
                </c:pt>
                <c:pt idx="15416">
                  <c:v>0.99810606512056599</c:v>
                </c:pt>
                <c:pt idx="15417">
                  <c:v>0.99865964755004999</c:v>
                </c:pt>
                <c:pt idx="15418">
                  <c:v>0.97505301993331395</c:v>
                </c:pt>
                <c:pt idx="15419">
                  <c:v>0.99865964755004999</c:v>
                </c:pt>
                <c:pt idx="15420">
                  <c:v>0.97505301993331395</c:v>
                </c:pt>
                <c:pt idx="15421">
                  <c:v>0.99977590848754005</c:v>
                </c:pt>
                <c:pt idx="15422">
                  <c:v>0.97505301993331395</c:v>
                </c:pt>
                <c:pt idx="15423">
                  <c:v>0.98009279830975105</c:v>
                </c:pt>
                <c:pt idx="15424">
                  <c:v>0.99977590848754005</c:v>
                </c:pt>
                <c:pt idx="15425">
                  <c:v>0.98009279830975105</c:v>
                </c:pt>
                <c:pt idx="15426">
                  <c:v>0.99865964755004999</c:v>
                </c:pt>
                <c:pt idx="15427">
                  <c:v>0.98009279830975105</c:v>
                </c:pt>
                <c:pt idx="15428">
                  <c:v>0.99810606512056599</c:v>
                </c:pt>
                <c:pt idx="15429">
                  <c:v>0.97505301993331395</c:v>
                </c:pt>
                <c:pt idx="15430">
                  <c:v>0.97505301993331395</c:v>
                </c:pt>
                <c:pt idx="15431">
                  <c:v>0.98009279830975105</c:v>
                </c:pt>
                <c:pt idx="15432">
                  <c:v>0.98009279830975105</c:v>
                </c:pt>
                <c:pt idx="15433">
                  <c:v>0.99810606512056599</c:v>
                </c:pt>
                <c:pt idx="15434">
                  <c:v>0.99810606512056599</c:v>
                </c:pt>
                <c:pt idx="15435">
                  <c:v>0.98009279830975105</c:v>
                </c:pt>
                <c:pt idx="15436">
                  <c:v>0.99865964755004999</c:v>
                </c:pt>
                <c:pt idx="15437">
                  <c:v>0.97505301993331395</c:v>
                </c:pt>
                <c:pt idx="15438">
                  <c:v>0.99977590848754005</c:v>
                </c:pt>
                <c:pt idx="15439">
                  <c:v>0.99810606512056599</c:v>
                </c:pt>
                <c:pt idx="15440">
                  <c:v>0.99865964755004999</c:v>
                </c:pt>
                <c:pt idx="15441">
                  <c:v>0.98009279830975105</c:v>
                </c:pt>
                <c:pt idx="15442">
                  <c:v>0.98009279830975105</c:v>
                </c:pt>
                <c:pt idx="15443">
                  <c:v>0.99810606512056599</c:v>
                </c:pt>
                <c:pt idx="15444">
                  <c:v>0.98009279830975105</c:v>
                </c:pt>
                <c:pt idx="15445">
                  <c:v>0.97505301993331395</c:v>
                </c:pt>
                <c:pt idx="15446">
                  <c:v>0.99865964755004999</c:v>
                </c:pt>
                <c:pt idx="15447">
                  <c:v>0.99865964755004999</c:v>
                </c:pt>
                <c:pt idx="15448">
                  <c:v>0.97505301993331395</c:v>
                </c:pt>
                <c:pt idx="15449">
                  <c:v>0.98009279830975105</c:v>
                </c:pt>
                <c:pt idx="15450">
                  <c:v>0.98009279830975105</c:v>
                </c:pt>
                <c:pt idx="15451">
                  <c:v>0.98009279830975105</c:v>
                </c:pt>
                <c:pt idx="15452">
                  <c:v>0.99865964755004999</c:v>
                </c:pt>
                <c:pt idx="15453">
                  <c:v>0.99865964755004999</c:v>
                </c:pt>
                <c:pt idx="15454">
                  <c:v>0.97505301993331395</c:v>
                </c:pt>
                <c:pt idx="15455">
                  <c:v>0.99772892030019</c:v>
                </c:pt>
                <c:pt idx="15456">
                  <c:v>0.99810606512056599</c:v>
                </c:pt>
                <c:pt idx="15457">
                  <c:v>0.99865964755004999</c:v>
                </c:pt>
                <c:pt idx="15458">
                  <c:v>0.98009279830975105</c:v>
                </c:pt>
                <c:pt idx="15459">
                  <c:v>0.97505301993331395</c:v>
                </c:pt>
                <c:pt idx="15460">
                  <c:v>0.99810606512056599</c:v>
                </c:pt>
                <c:pt idx="15461">
                  <c:v>0.99810606512056599</c:v>
                </c:pt>
                <c:pt idx="15462">
                  <c:v>0.99977590848754005</c:v>
                </c:pt>
                <c:pt idx="15463">
                  <c:v>0.99977590848754005</c:v>
                </c:pt>
                <c:pt idx="15464">
                  <c:v>0.98009279830975105</c:v>
                </c:pt>
                <c:pt idx="15465">
                  <c:v>0.99865964755004999</c:v>
                </c:pt>
                <c:pt idx="15466">
                  <c:v>0.98009279830975105</c:v>
                </c:pt>
                <c:pt idx="15467">
                  <c:v>0.99865964755004999</c:v>
                </c:pt>
                <c:pt idx="15468">
                  <c:v>0.98009279830975105</c:v>
                </c:pt>
                <c:pt idx="15469">
                  <c:v>0.97505301993331395</c:v>
                </c:pt>
                <c:pt idx="15470">
                  <c:v>0.99772892030019</c:v>
                </c:pt>
                <c:pt idx="15471">
                  <c:v>0.99865964755004999</c:v>
                </c:pt>
                <c:pt idx="15472">
                  <c:v>0.97505301993331395</c:v>
                </c:pt>
                <c:pt idx="15473">
                  <c:v>0.99865964755004999</c:v>
                </c:pt>
                <c:pt idx="15474">
                  <c:v>0.99865964755004999</c:v>
                </c:pt>
                <c:pt idx="15475">
                  <c:v>0.98009279830975105</c:v>
                </c:pt>
                <c:pt idx="15476">
                  <c:v>0.99810606512056599</c:v>
                </c:pt>
                <c:pt idx="15477">
                  <c:v>0.97505301993331395</c:v>
                </c:pt>
                <c:pt idx="15478">
                  <c:v>0.99810606512056599</c:v>
                </c:pt>
                <c:pt idx="15479">
                  <c:v>0.99977590848754005</c:v>
                </c:pt>
                <c:pt idx="15480">
                  <c:v>0.99865964755004999</c:v>
                </c:pt>
                <c:pt idx="15481">
                  <c:v>0.98009279830975105</c:v>
                </c:pt>
                <c:pt idx="15482">
                  <c:v>0.98009279830975105</c:v>
                </c:pt>
                <c:pt idx="15483">
                  <c:v>0.99977590848754005</c:v>
                </c:pt>
                <c:pt idx="15484">
                  <c:v>0.99865964755004999</c:v>
                </c:pt>
                <c:pt idx="15485">
                  <c:v>0.99865964755004999</c:v>
                </c:pt>
                <c:pt idx="15486">
                  <c:v>0.99865964755004999</c:v>
                </c:pt>
                <c:pt idx="15487">
                  <c:v>0.99865964755004999</c:v>
                </c:pt>
                <c:pt idx="15488">
                  <c:v>0.99865964755004999</c:v>
                </c:pt>
                <c:pt idx="15489">
                  <c:v>0.99181255835294002</c:v>
                </c:pt>
                <c:pt idx="15490">
                  <c:v>0.99865964755004999</c:v>
                </c:pt>
                <c:pt idx="15491">
                  <c:v>0.99865964755004999</c:v>
                </c:pt>
                <c:pt idx="15492">
                  <c:v>0.98009279830975105</c:v>
                </c:pt>
                <c:pt idx="15493">
                  <c:v>0.99865964755004999</c:v>
                </c:pt>
                <c:pt idx="15494">
                  <c:v>0.99810606512056599</c:v>
                </c:pt>
                <c:pt idx="15495">
                  <c:v>0.97505301993331395</c:v>
                </c:pt>
                <c:pt idx="15496">
                  <c:v>0.99810606512056599</c:v>
                </c:pt>
                <c:pt idx="15497">
                  <c:v>0.99977590848754005</c:v>
                </c:pt>
                <c:pt idx="15498">
                  <c:v>0.99865964755004999</c:v>
                </c:pt>
                <c:pt idx="15499">
                  <c:v>0.99865964755004999</c:v>
                </c:pt>
                <c:pt idx="15500">
                  <c:v>0.99977590848754005</c:v>
                </c:pt>
                <c:pt idx="15501">
                  <c:v>0.98009279830975105</c:v>
                </c:pt>
                <c:pt idx="15502">
                  <c:v>0.99865964755004999</c:v>
                </c:pt>
                <c:pt idx="15503">
                  <c:v>0.99810606512056599</c:v>
                </c:pt>
                <c:pt idx="15504">
                  <c:v>0.99977590848754005</c:v>
                </c:pt>
                <c:pt idx="15505">
                  <c:v>0.99977590848754005</c:v>
                </c:pt>
                <c:pt idx="15506">
                  <c:v>0.99810606512056599</c:v>
                </c:pt>
                <c:pt idx="15507">
                  <c:v>0.99865964755004999</c:v>
                </c:pt>
                <c:pt idx="15508">
                  <c:v>0.99865964755004999</c:v>
                </c:pt>
                <c:pt idx="15509">
                  <c:v>0.97505301993331395</c:v>
                </c:pt>
                <c:pt idx="15510">
                  <c:v>0.99977590848754005</c:v>
                </c:pt>
                <c:pt idx="15511">
                  <c:v>0.97505301993331395</c:v>
                </c:pt>
                <c:pt idx="15512">
                  <c:v>0.99865964755004999</c:v>
                </c:pt>
                <c:pt idx="15513">
                  <c:v>0.97505301993331395</c:v>
                </c:pt>
                <c:pt idx="15514">
                  <c:v>0.99865964755004999</c:v>
                </c:pt>
                <c:pt idx="15515">
                  <c:v>0.99865964755004999</c:v>
                </c:pt>
                <c:pt idx="15516">
                  <c:v>0.99810606512056599</c:v>
                </c:pt>
                <c:pt idx="15517">
                  <c:v>0.99772892030019</c:v>
                </c:pt>
                <c:pt idx="15518">
                  <c:v>0.99977590848754005</c:v>
                </c:pt>
                <c:pt idx="15519">
                  <c:v>0.97505301993331395</c:v>
                </c:pt>
                <c:pt idx="15520">
                  <c:v>0.99810606512056599</c:v>
                </c:pt>
                <c:pt idx="15521">
                  <c:v>0.99865964755004999</c:v>
                </c:pt>
                <c:pt idx="15522">
                  <c:v>0.99865964755004999</c:v>
                </c:pt>
                <c:pt idx="15523">
                  <c:v>0.99865964755004999</c:v>
                </c:pt>
                <c:pt idx="15524">
                  <c:v>0.97505301993331395</c:v>
                </c:pt>
                <c:pt idx="15525">
                  <c:v>0.99865964755004999</c:v>
                </c:pt>
                <c:pt idx="15526">
                  <c:v>0.97505301993331395</c:v>
                </c:pt>
                <c:pt idx="15527">
                  <c:v>0.99865964755004999</c:v>
                </c:pt>
                <c:pt idx="15528">
                  <c:v>0.99977590848754005</c:v>
                </c:pt>
                <c:pt idx="15529">
                  <c:v>0.99810606512056599</c:v>
                </c:pt>
                <c:pt idx="15530">
                  <c:v>0.99181255835294002</c:v>
                </c:pt>
                <c:pt idx="15531">
                  <c:v>0.98009279830975105</c:v>
                </c:pt>
                <c:pt idx="15532">
                  <c:v>0.99810606512056599</c:v>
                </c:pt>
                <c:pt idx="15533">
                  <c:v>0.98009279830975105</c:v>
                </c:pt>
                <c:pt idx="15534">
                  <c:v>0.98009279830975105</c:v>
                </c:pt>
                <c:pt idx="15535">
                  <c:v>0.98009279830975105</c:v>
                </c:pt>
                <c:pt idx="15536">
                  <c:v>0.97505301993331395</c:v>
                </c:pt>
                <c:pt idx="15537">
                  <c:v>0.99865964755004999</c:v>
                </c:pt>
                <c:pt idx="15538">
                  <c:v>0.99977590848754005</c:v>
                </c:pt>
                <c:pt idx="15539">
                  <c:v>0.97505301993331395</c:v>
                </c:pt>
                <c:pt idx="15540">
                  <c:v>0.98009279830975105</c:v>
                </c:pt>
                <c:pt idx="15541">
                  <c:v>0.99865964755004999</c:v>
                </c:pt>
                <c:pt idx="15542">
                  <c:v>0.99865964755004999</c:v>
                </c:pt>
                <c:pt idx="15543">
                  <c:v>0.99810606512056599</c:v>
                </c:pt>
                <c:pt idx="15544">
                  <c:v>0.98009279830975105</c:v>
                </c:pt>
                <c:pt idx="15545">
                  <c:v>0.98009279830975105</c:v>
                </c:pt>
                <c:pt idx="15546">
                  <c:v>0.97505301993331395</c:v>
                </c:pt>
                <c:pt idx="15547">
                  <c:v>0.99865964755004999</c:v>
                </c:pt>
                <c:pt idx="15548">
                  <c:v>0.98009279830975105</c:v>
                </c:pt>
                <c:pt idx="15549">
                  <c:v>0.99810606512056599</c:v>
                </c:pt>
                <c:pt idx="15550">
                  <c:v>0.97505301993331395</c:v>
                </c:pt>
                <c:pt idx="15551">
                  <c:v>0.99810606512056599</c:v>
                </c:pt>
                <c:pt idx="15552">
                  <c:v>0.98009279830975105</c:v>
                </c:pt>
                <c:pt idx="15553">
                  <c:v>0.97505301993331395</c:v>
                </c:pt>
                <c:pt idx="15554">
                  <c:v>0.97505301993331395</c:v>
                </c:pt>
                <c:pt idx="15555">
                  <c:v>0.97505301993331395</c:v>
                </c:pt>
                <c:pt idx="15556">
                  <c:v>0.99865964755004999</c:v>
                </c:pt>
                <c:pt idx="15557">
                  <c:v>0.99810606512056599</c:v>
                </c:pt>
                <c:pt idx="15558">
                  <c:v>0.99181255835294002</c:v>
                </c:pt>
                <c:pt idx="15559">
                  <c:v>0.97505301993331395</c:v>
                </c:pt>
                <c:pt idx="15560">
                  <c:v>0.98009279830975105</c:v>
                </c:pt>
                <c:pt idx="15561">
                  <c:v>0.98009279830975105</c:v>
                </c:pt>
                <c:pt idx="15562">
                  <c:v>0.99810606512056599</c:v>
                </c:pt>
                <c:pt idx="15563">
                  <c:v>0.99810606512056599</c:v>
                </c:pt>
                <c:pt idx="15564">
                  <c:v>0.98009279830975105</c:v>
                </c:pt>
                <c:pt idx="15565">
                  <c:v>0.98009279830975105</c:v>
                </c:pt>
                <c:pt idx="15566">
                  <c:v>0.98009279830975105</c:v>
                </c:pt>
                <c:pt idx="15567">
                  <c:v>0.98009279830975105</c:v>
                </c:pt>
                <c:pt idx="15568">
                  <c:v>0.99977590848754005</c:v>
                </c:pt>
                <c:pt idx="15569">
                  <c:v>0.99810606512056599</c:v>
                </c:pt>
                <c:pt idx="15570">
                  <c:v>0.98009279830975105</c:v>
                </c:pt>
                <c:pt idx="15571">
                  <c:v>0.99977590848754005</c:v>
                </c:pt>
                <c:pt idx="15572">
                  <c:v>0.97505301993331395</c:v>
                </c:pt>
                <c:pt idx="15573">
                  <c:v>0.99865964755004999</c:v>
                </c:pt>
                <c:pt idx="15574">
                  <c:v>0.98009279830975105</c:v>
                </c:pt>
                <c:pt idx="15575">
                  <c:v>0.98009279830975105</c:v>
                </c:pt>
                <c:pt idx="15576">
                  <c:v>0.99865964755004999</c:v>
                </c:pt>
                <c:pt idx="15577">
                  <c:v>0.99865964755004999</c:v>
                </c:pt>
                <c:pt idx="15578">
                  <c:v>0.99865964755004999</c:v>
                </c:pt>
                <c:pt idx="15579">
                  <c:v>0.99865964755004999</c:v>
                </c:pt>
                <c:pt idx="15580">
                  <c:v>0.99810606512056599</c:v>
                </c:pt>
                <c:pt idx="15581">
                  <c:v>0.98009279830975105</c:v>
                </c:pt>
                <c:pt idx="15582">
                  <c:v>0.98009279830975105</c:v>
                </c:pt>
                <c:pt idx="15583">
                  <c:v>0.99810606512056599</c:v>
                </c:pt>
                <c:pt idx="15584">
                  <c:v>0.99810606512056599</c:v>
                </c:pt>
                <c:pt idx="15585">
                  <c:v>0.99977590848754005</c:v>
                </c:pt>
                <c:pt idx="15586">
                  <c:v>0.98009279830975105</c:v>
                </c:pt>
                <c:pt idx="15587">
                  <c:v>0.99865964755004999</c:v>
                </c:pt>
                <c:pt idx="15588">
                  <c:v>0.97505301993331395</c:v>
                </c:pt>
                <c:pt idx="15589">
                  <c:v>0.97505301993331395</c:v>
                </c:pt>
                <c:pt idx="15590">
                  <c:v>0.99810606512056599</c:v>
                </c:pt>
                <c:pt idx="15591">
                  <c:v>0.98009279830975105</c:v>
                </c:pt>
                <c:pt idx="15592">
                  <c:v>0.99810606512056599</c:v>
                </c:pt>
                <c:pt idx="15593">
                  <c:v>0.99810606512056599</c:v>
                </c:pt>
                <c:pt idx="15594">
                  <c:v>0.99181255835294002</c:v>
                </c:pt>
                <c:pt idx="15595">
                  <c:v>0.99865964755004999</c:v>
                </c:pt>
                <c:pt idx="15596">
                  <c:v>0.99181255835294002</c:v>
                </c:pt>
                <c:pt idx="15597">
                  <c:v>0.99865964755004999</c:v>
                </c:pt>
                <c:pt idx="15598">
                  <c:v>0.99865964755004999</c:v>
                </c:pt>
                <c:pt idx="15599">
                  <c:v>0.97505301993331395</c:v>
                </c:pt>
                <c:pt idx="15600">
                  <c:v>0.99865964755004999</c:v>
                </c:pt>
                <c:pt idx="15601">
                  <c:v>0.98009279830975105</c:v>
                </c:pt>
                <c:pt idx="15602">
                  <c:v>0.97505301993331395</c:v>
                </c:pt>
                <c:pt idx="15603">
                  <c:v>0.99772892030019</c:v>
                </c:pt>
                <c:pt idx="15604">
                  <c:v>0.98009279830975105</c:v>
                </c:pt>
                <c:pt idx="15605">
                  <c:v>0.98009279830975105</c:v>
                </c:pt>
                <c:pt idx="15606">
                  <c:v>0.98009279830975105</c:v>
                </c:pt>
                <c:pt idx="15607">
                  <c:v>0.99865964755004999</c:v>
                </c:pt>
                <c:pt idx="15608">
                  <c:v>0.97505301993331395</c:v>
                </c:pt>
                <c:pt idx="15609">
                  <c:v>0.98009279830975105</c:v>
                </c:pt>
                <c:pt idx="15610">
                  <c:v>0.98009279830975105</c:v>
                </c:pt>
                <c:pt idx="15611">
                  <c:v>0.99810606512056599</c:v>
                </c:pt>
                <c:pt idx="15612">
                  <c:v>0.99772892030019</c:v>
                </c:pt>
                <c:pt idx="15613">
                  <c:v>0.98009279830975105</c:v>
                </c:pt>
                <c:pt idx="15614">
                  <c:v>0.99772892030019</c:v>
                </c:pt>
                <c:pt idx="15615">
                  <c:v>0.97505301993331395</c:v>
                </c:pt>
                <c:pt idx="15616">
                  <c:v>0.98009279830975105</c:v>
                </c:pt>
                <c:pt idx="15617">
                  <c:v>0.98009279830975105</c:v>
                </c:pt>
                <c:pt idx="15618">
                  <c:v>0.99977590848754005</c:v>
                </c:pt>
                <c:pt idx="15619">
                  <c:v>0.98009279830975105</c:v>
                </c:pt>
                <c:pt idx="15620">
                  <c:v>0.99810606512056599</c:v>
                </c:pt>
                <c:pt idx="15621">
                  <c:v>0.97505301993331395</c:v>
                </c:pt>
                <c:pt idx="15622">
                  <c:v>0.99810606512056599</c:v>
                </c:pt>
                <c:pt idx="15623">
                  <c:v>0.99810606512056599</c:v>
                </c:pt>
                <c:pt idx="15624">
                  <c:v>0.98009279830975105</c:v>
                </c:pt>
                <c:pt idx="15625">
                  <c:v>0.99977590848754005</c:v>
                </c:pt>
                <c:pt idx="15626">
                  <c:v>0.99977590848754005</c:v>
                </c:pt>
                <c:pt idx="15627">
                  <c:v>0.99865964755004999</c:v>
                </c:pt>
                <c:pt idx="15628">
                  <c:v>0.98009279830975105</c:v>
                </c:pt>
                <c:pt idx="15629">
                  <c:v>0.98009279830975105</c:v>
                </c:pt>
                <c:pt idx="15630">
                  <c:v>0.99865964755004999</c:v>
                </c:pt>
                <c:pt idx="15631">
                  <c:v>0.97505301993331395</c:v>
                </c:pt>
                <c:pt idx="15632">
                  <c:v>0.97505301993331395</c:v>
                </c:pt>
                <c:pt idx="15633">
                  <c:v>0.97505301993331395</c:v>
                </c:pt>
                <c:pt idx="15634">
                  <c:v>0.99810606512056599</c:v>
                </c:pt>
                <c:pt idx="15635">
                  <c:v>0.99977590848754005</c:v>
                </c:pt>
                <c:pt idx="15636">
                  <c:v>0.99865964755004999</c:v>
                </c:pt>
                <c:pt idx="15637">
                  <c:v>0.99865964755004999</c:v>
                </c:pt>
                <c:pt idx="15638">
                  <c:v>0.99977590848754005</c:v>
                </c:pt>
                <c:pt idx="15639">
                  <c:v>0.98009279830975105</c:v>
                </c:pt>
                <c:pt idx="15640">
                  <c:v>0.99865964755004999</c:v>
                </c:pt>
                <c:pt idx="15641">
                  <c:v>0.98009279830975105</c:v>
                </c:pt>
                <c:pt idx="15642">
                  <c:v>0.98009279830975105</c:v>
                </c:pt>
                <c:pt idx="15643">
                  <c:v>0.99977590848754005</c:v>
                </c:pt>
                <c:pt idx="15644">
                  <c:v>0.99865964755004999</c:v>
                </c:pt>
                <c:pt idx="15645">
                  <c:v>0.97505301993331395</c:v>
                </c:pt>
                <c:pt idx="15646">
                  <c:v>0.99810606512056599</c:v>
                </c:pt>
                <c:pt idx="15647">
                  <c:v>0.99865964755004999</c:v>
                </c:pt>
                <c:pt idx="15648">
                  <c:v>0.99977590848754005</c:v>
                </c:pt>
                <c:pt idx="15649">
                  <c:v>0.97505301993331395</c:v>
                </c:pt>
                <c:pt idx="15650">
                  <c:v>0.98009279830975105</c:v>
                </c:pt>
                <c:pt idx="15651">
                  <c:v>0.97505301993331395</c:v>
                </c:pt>
                <c:pt idx="15652">
                  <c:v>0.97505301993331395</c:v>
                </c:pt>
                <c:pt idx="15653">
                  <c:v>0.98009279830975105</c:v>
                </c:pt>
                <c:pt idx="15654">
                  <c:v>0.99865964755004999</c:v>
                </c:pt>
                <c:pt idx="15655">
                  <c:v>0.98009279830975105</c:v>
                </c:pt>
                <c:pt idx="15656">
                  <c:v>0.99977590848754005</c:v>
                </c:pt>
                <c:pt idx="15657">
                  <c:v>0.99977590848754005</c:v>
                </c:pt>
                <c:pt idx="15658">
                  <c:v>0.99865964755004999</c:v>
                </c:pt>
                <c:pt idx="15659">
                  <c:v>0.99977590848754005</c:v>
                </c:pt>
                <c:pt idx="15660">
                  <c:v>0.99977590848754005</c:v>
                </c:pt>
                <c:pt idx="15661">
                  <c:v>0.98009279830975105</c:v>
                </c:pt>
                <c:pt idx="15662">
                  <c:v>0.99977590848754005</c:v>
                </c:pt>
                <c:pt idx="15663">
                  <c:v>0.99865964755004999</c:v>
                </c:pt>
                <c:pt idx="15664">
                  <c:v>0.98009279830975105</c:v>
                </c:pt>
                <c:pt idx="15665">
                  <c:v>0.99865964755004999</c:v>
                </c:pt>
                <c:pt idx="15666">
                  <c:v>0.99865964755004999</c:v>
                </c:pt>
                <c:pt idx="15667">
                  <c:v>0.99810606512056599</c:v>
                </c:pt>
                <c:pt idx="15668">
                  <c:v>0.99810606512056599</c:v>
                </c:pt>
                <c:pt idx="15669">
                  <c:v>0.99977590848754005</c:v>
                </c:pt>
                <c:pt idx="15670">
                  <c:v>0.98009279830975105</c:v>
                </c:pt>
                <c:pt idx="15671">
                  <c:v>0.98009279830975105</c:v>
                </c:pt>
                <c:pt idx="15672">
                  <c:v>0.99810606512056599</c:v>
                </c:pt>
                <c:pt idx="15673">
                  <c:v>0.98009279830975105</c:v>
                </c:pt>
                <c:pt idx="15674">
                  <c:v>0.98009279830975105</c:v>
                </c:pt>
                <c:pt idx="15675">
                  <c:v>0.99865964755004999</c:v>
                </c:pt>
                <c:pt idx="15676">
                  <c:v>0.97505301993331395</c:v>
                </c:pt>
                <c:pt idx="15677">
                  <c:v>0.98009279830975105</c:v>
                </c:pt>
                <c:pt idx="15678">
                  <c:v>0.99865964755004999</c:v>
                </c:pt>
                <c:pt idx="15679">
                  <c:v>0.98009279830975105</c:v>
                </c:pt>
                <c:pt idx="15680">
                  <c:v>0.99865964755004999</c:v>
                </c:pt>
                <c:pt idx="15681">
                  <c:v>0.99810606512056599</c:v>
                </c:pt>
                <c:pt idx="15682">
                  <c:v>0.99865964755004999</c:v>
                </c:pt>
                <c:pt idx="15683">
                  <c:v>0.98009279830975105</c:v>
                </c:pt>
                <c:pt idx="15684">
                  <c:v>0.99810606512056599</c:v>
                </c:pt>
                <c:pt idx="15685">
                  <c:v>0.98009279830975105</c:v>
                </c:pt>
                <c:pt idx="15686">
                  <c:v>0.99977590848754005</c:v>
                </c:pt>
                <c:pt idx="15687">
                  <c:v>0.97505301993331395</c:v>
                </c:pt>
                <c:pt idx="15688">
                  <c:v>0.99181255835294002</c:v>
                </c:pt>
                <c:pt idx="15689">
                  <c:v>0.98009279830975105</c:v>
                </c:pt>
                <c:pt idx="15690">
                  <c:v>0.97505301993331395</c:v>
                </c:pt>
                <c:pt idx="15691">
                  <c:v>0.99865964755004999</c:v>
                </c:pt>
                <c:pt idx="15692">
                  <c:v>0.98009279830975105</c:v>
                </c:pt>
                <c:pt idx="15693">
                  <c:v>0.99810606512056599</c:v>
                </c:pt>
                <c:pt idx="15694">
                  <c:v>0.99865964755004999</c:v>
                </c:pt>
                <c:pt idx="15695">
                  <c:v>0.97505301993331395</c:v>
                </c:pt>
                <c:pt idx="15696">
                  <c:v>0.97505301993331395</c:v>
                </c:pt>
                <c:pt idx="15697">
                  <c:v>0.99810606512056599</c:v>
                </c:pt>
                <c:pt idx="15698">
                  <c:v>0.99810606512056599</c:v>
                </c:pt>
                <c:pt idx="15699">
                  <c:v>0.99977590848754005</c:v>
                </c:pt>
                <c:pt idx="15700">
                  <c:v>0.99865964755004999</c:v>
                </c:pt>
                <c:pt idx="15701">
                  <c:v>0.99810606512056599</c:v>
                </c:pt>
                <c:pt idx="15702">
                  <c:v>0.99865964755004999</c:v>
                </c:pt>
                <c:pt idx="15703">
                  <c:v>0.98009279830975105</c:v>
                </c:pt>
                <c:pt idx="15704">
                  <c:v>0.98009279830975105</c:v>
                </c:pt>
                <c:pt idx="15705">
                  <c:v>0.99865964755004999</c:v>
                </c:pt>
                <c:pt idx="15706">
                  <c:v>0.98009279830975105</c:v>
                </c:pt>
                <c:pt idx="15707">
                  <c:v>0.99772892030019</c:v>
                </c:pt>
                <c:pt idx="15708">
                  <c:v>0.98009279830975105</c:v>
                </c:pt>
                <c:pt idx="15709">
                  <c:v>0.99977590848754005</c:v>
                </c:pt>
                <c:pt idx="15710">
                  <c:v>0.99810606512056599</c:v>
                </c:pt>
                <c:pt idx="15711">
                  <c:v>0.99865964755004999</c:v>
                </c:pt>
                <c:pt idx="15712">
                  <c:v>0.98009279830975105</c:v>
                </c:pt>
                <c:pt idx="15713">
                  <c:v>0.99810606512056599</c:v>
                </c:pt>
                <c:pt idx="15714">
                  <c:v>0.99865964755004999</c:v>
                </c:pt>
                <c:pt idx="15715">
                  <c:v>0.99810606512056599</c:v>
                </c:pt>
                <c:pt idx="15716">
                  <c:v>0.99810606512056599</c:v>
                </c:pt>
                <c:pt idx="15717">
                  <c:v>0.97505301993331395</c:v>
                </c:pt>
                <c:pt idx="15718">
                  <c:v>0.99977590848754005</c:v>
                </c:pt>
                <c:pt idx="15719">
                  <c:v>0.98009279830975105</c:v>
                </c:pt>
                <c:pt idx="15720">
                  <c:v>0.98009279830975105</c:v>
                </c:pt>
                <c:pt idx="15721">
                  <c:v>0.99865964755004999</c:v>
                </c:pt>
                <c:pt idx="15722">
                  <c:v>0.99977590848754005</c:v>
                </c:pt>
                <c:pt idx="15723">
                  <c:v>0.97505301993331395</c:v>
                </c:pt>
                <c:pt idx="15724">
                  <c:v>0.98009279830975105</c:v>
                </c:pt>
                <c:pt idx="15725">
                  <c:v>0.98009279830975105</c:v>
                </c:pt>
                <c:pt idx="15726">
                  <c:v>0.97505301993331395</c:v>
                </c:pt>
                <c:pt idx="15727">
                  <c:v>0.99865964755004999</c:v>
                </c:pt>
                <c:pt idx="15728">
                  <c:v>0.99865964755004999</c:v>
                </c:pt>
                <c:pt idx="15729">
                  <c:v>0.99977590848754005</c:v>
                </c:pt>
                <c:pt idx="15730">
                  <c:v>0.99977590848754005</c:v>
                </c:pt>
                <c:pt idx="15731">
                  <c:v>0.99865964755004999</c:v>
                </c:pt>
                <c:pt idx="15732">
                  <c:v>0.98009279830975105</c:v>
                </c:pt>
                <c:pt idx="15733">
                  <c:v>0.99810606512056599</c:v>
                </c:pt>
                <c:pt idx="15734">
                  <c:v>0.98009279830975105</c:v>
                </c:pt>
                <c:pt idx="15735">
                  <c:v>0.98009279830975105</c:v>
                </c:pt>
                <c:pt idx="15736">
                  <c:v>0.99865964755004999</c:v>
                </c:pt>
                <c:pt idx="15737">
                  <c:v>0.99977590848754005</c:v>
                </c:pt>
                <c:pt idx="15738">
                  <c:v>0.99865964755004999</c:v>
                </c:pt>
                <c:pt idx="15739">
                  <c:v>0.99977590848754005</c:v>
                </c:pt>
                <c:pt idx="15740">
                  <c:v>0.99977590848754005</c:v>
                </c:pt>
                <c:pt idx="15741">
                  <c:v>0.99977590848754005</c:v>
                </c:pt>
                <c:pt idx="15742">
                  <c:v>0.99977590848754005</c:v>
                </c:pt>
                <c:pt idx="15743">
                  <c:v>0.99977590848754005</c:v>
                </c:pt>
                <c:pt idx="15744">
                  <c:v>0.99865964755004999</c:v>
                </c:pt>
                <c:pt idx="15745">
                  <c:v>0.97505301993331395</c:v>
                </c:pt>
                <c:pt idx="15746">
                  <c:v>0.99865964755004999</c:v>
                </c:pt>
                <c:pt idx="15747">
                  <c:v>0.99977590848754005</c:v>
                </c:pt>
                <c:pt idx="15748">
                  <c:v>0.97505301993331395</c:v>
                </c:pt>
                <c:pt idx="15749">
                  <c:v>0.97505301993331395</c:v>
                </c:pt>
                <c:pt idx="15750">
                  <c:v>0.99772892030019</c:v>
                </c:pt>
                <c:pt idx="15751">
                  <c:v>0.97505301993331395</c:v>
                </c:pt>
                <c:pt idx="15752">
                  <c:v>0.99772892030019</c:v>
                </c:pt>
                <c:pt idx="15753">
                  <c:v>0.98009279830975105</c:v>
                </c:pt>
                <c:pt idx="15754">
                  <c:v>0.97505301993331395</c:v>
                </c:pt>
                <c:pt idx="15755">
                  <c:v>0.98009279830975105</c:v>
                </c:pt>
                <c:pt idx="15756">
                  <c:v>0.99865964755004999</c:v>
                </c:pt>
                <c:pt idx="15757">
                  <c:v>0.99181255835294002</c:v>
                </c:pt>
                <c:pt idx="15758">
                  <c:v>0.98009279830975105</c:v>
                </c:pt>
                <c:pt idx="15759">
                  <c:v>0.98009279830975105</c:v>
                </c:pt>
                <c:pt idx="15760">
                  <c:v>0.99810606512056599</c:v>
                </c:pt>
                <c:pt idx="15761">
                  <c:v>0.98009279830975105</c:v>
                </c:pt>
                <c:pt idx="15762">
                  <c:v>0.98009279830975105</c:v>
                </c:pt>
                <c:pt idx="15763">
                  <c:v>0.98009279830975105</c:v>
                </c:pt>
                <c:pt idx="15764">
                  <c:v>0.98009279830975105</c:v>
                </c:pt>
                <c:pt idx="15765">
                  <c:v>0.97505301993331395</c:v>
                </c:pt>
                <c:pt idx="15766">
                  <c:v>0.97505301993331395</c:v>
                </c:pt>
                <c:pt idx="15767">
                  <c:v>0.99977590848754005</c:v>
                </c:pt>
                <c:pt idx="15768">
                  <c:v>0.98009279830975105</c:v>
                </c:pt>
                <c:pt idx="15769">
                  <c:v>0.99865964755004999</c:v>
                </c:pt>
                <c:pt idx="15770">
                  <c:v>0.99865964755004999</c:v>
                </c:pt>
                <c:pt idx="15771">
                  <c:v>0.99865964755004999</c:v>
                </c:pt>
                <c:pt idx="15772">
                  <c:v>0.99181255835294002</c:v>
                </c:pt>
                <c:pt idx="15773">
                  <c:v>0.99810606512056599</c:v>
                </c:pt>
                <c:pt idx="15774">
                  <c:v>0.99810606512056599</c:v>
                </c:pt>
                <c:pt idx="15775">
                  <c:v>0.99977590848754005</c:v>
                </c:pt>
                <c:pt idx="15776">
                  <c:v>0.99865964755004999</c:v>
                </c:pt>
                <c:pt idx="15777">
                  <c:v>0.98009279830975105</c:v>
                </c:pt>
                <c:pt idx="15778">
                  <c:v>0.99865964755004999</c:v>
                </c:pt>
                <c:pt idx="15779">
                  <c:v>0.97505301993331395</c:v>
                </c:pt>
                <c:pt idx="15780">
                  <c:v>0.99977590848754005</c:v>
                </c:pt>
                <c:pt idx="15781">
                  <c:v>0.99865964755004999</c:v>
                </c:pt>
                <c:pt idx="15782">
                  <c:v>0.99810606512056599</c:v>
                </c:pt>
                <c:pt idx="15783">
                  <c:v>0.98009279830975105</c:v>
                </c:pt>
                <c:pt idx="15784">
                  <c:v>0.98009279830975105</c:v>
                </c:pt>
                <c:pt idx="15785">
                  <c:v>0.98009279830975105</c:v>
                </c:pt>
                <c:pt idx="15786">
                  <c:v>0.99865964755004999</c:v>
                </c:pt>
                <c:pt idx="15787">
                  <c:v>0.99977590848754005</c:v>
                </c:pt>
                <c:pt idx="15788">
                  <c:v>0.99865964755004999</c:v>
                </c:pt>
                <c:pt idx="15789">
                  <c:v>0.99865964755004999</c:v>
                </c:pt>
                <c:pt idx="15790">
                  <c:v>0.99865964755004999</c:v>
                </c:pt>
                <c:pt idx="15791">
                  <c:v>0.99810606512056599</c:v>
                </c:pt>
                <c:pt idx="15792">
                  <c:v>0.99181255835294002</c:v>
                </c:pt>
                <c:pt idx="15793">
                  <c:v>0.99865964755004999</c:v>
                </c:pt>
                <c:pt idx="15794">
                  <c:v>0.99865964755004999</c:v>
                </c:pt>
                <c:pt idx="15795">
                  <c:v>0.98009279830975105</c:v>
                </c:pt>
                <c:pt idx="15796">
                  <c:v>0.99810606512056599</c:v>
                </c:pt>
                <c:pt idx="15797">
                  <c:v>0.98009279830975105</c:v>
                </c:pt>
                <c:pt idx="15798">
                  <c:v>0.99865964755004999</c:v>
                </c:pt>
                <c:pt idx="15799">
                  <c:v>0.99865964755004999</c:v>
                </c:pt>
                <c:pt idx="15800">
                  <c:v>0.98009279830975105</c:v>
                </c:pt>
                <c:pt idx="15801">
                  <c:v>0.99865964755004999</c:v>
                </c:pt>
                <c:pt idx="15802">
                  <c:v>0.98009279830975105</c:v>
                </c:pt>
                <c:pt idx="15803">
                  <c:v>0.99865964755004999</c:v>
                </c:pt>
                <c:pt idx="15804">
                  <c:v>0.99865964755004999</c:v>
                </c:pt>
                <c:pt idx="15805">
                  <c:v>0.98009279830975105</c:v>
                </c:pt>
                <c:pt idx="15806">
                  <c:v>0.98009279830975105</c:v>
                </c:pt>
                <c:pt idx="15807">
                  <c:v>0.99865964755004999</c:v>
                </c:pt>
                <c:pt idx="15808">
                  <c:v>0.98009279830975105</c:v>
                </c:pt>
                <c:pt idx="15809">
                  <c:v>0.98009279830975105</c:v>
                </c:pt>
                <c:pt idx="15810">
                  <c:v>0.99865964755004999</c:v>
                </c:pt>
                <c:pt idx="15811">
                  <c:v>0.99865964755004999</c:v>
                </c:pt>
                <c:pt idx="15812">
                  <c:v>0.98009279830975105</c:v>
                </c:pt>
                <c:pt idx="15813">
                  <c:v>0.98009279830975105</c:v>
                </c:pt>
                <c:pt idx="15814">
                  <c:v>0.98009279830975105</c:v>
                </c:pt>
                <c:pt idx="15815">
                  <c:v>0.99865964755004999</c:v>
                </c:pt>
                <c:pt idx="15816">
                  <c:v>0.99865964755004999</c:v>
                </c:pt>
                <c:pt idx="15817">
                  <c:v>0.99865964755004999</c:v>
                </c:pt>
                <c:pt idx="15818">
                  <c:v>0.98009279830975105</c:v>
                </c:pt>
                <c:pt idx="15819">
                  <c:v>0.99977590848754005</c:v>
                </c:pt>
                <c:pt idx="15820">
                  <c:v>0.97505301993331395</c:v>
                </c:pt>
                <c:pt idx="15821">
                  <c:v>0.99865964755004999</c:v>
                </c:pt>
                <c:pt idx="15822">
                  <c:v>0.99772892030019</c:v>
                </c:pt>
                <c:pt idx="15823">
                  <c:v>0.99977590848754005</c:v>
                </c:pt>
                <c:pt idx="15824">
                  <c:v>0.99865964755004999</c:v>
                </c:pt>
                <c:pt idx="15825">
                  <c:v>0.98009279830975105</c:v>
                </c:pt>
                <c:pt idx="15826">
                  <c:v>0.99865964755004999</c:v>
                </c:pt>
                <c:pt idx="15827">
                  <c:v>0.99865964755004999</c:v>
                </c:pt>
                <c:pt idx="15828">
                  <c:v>0.98009279830975105</c:v>
                </c:pt>
                <c:pt idx="15829">
                  <c:v>0.99181255835294002</c:v>
                </c:pt>
                <c:pt idx="15830">
                  <c:v>0.98009279830975105</c:v>
                </c:pt>
                <c:pt idx="15831">
                  <c:v>0.99865964755004999</c:v>
                </c:pt>
                <c:pt idx="15832">
                  <c:v>0.98009279830975105</c:v>
                </c:pt>
                <c:pt idx="15833">
                  <c:v>0.99810606512056599</c:v>
                </c:pt>
                <c:pt idx="15834">
                  <c:v>0.99865964755004999</c:v>
                </c:pt>
                <c:pt idx="15835">
                  <c:v>0.99181255835294002</c:v>
                </c:pt>
                <c:pt idx="15836">
                  <c:v>0.99865964755004999</c:v>
                </c:pt>
                <c:pt idx="15837">
                  <c:v>0.99810606512056599</c:v>
                </c:pt>
                <c:pt idx="15838">
                  <c:v>0.99810606512056599</c:v>
                </c:pt>
                <c:pt idx="15839">
                  <c:v>0.97505301993331395</c:v>
                </c:pt>
                <c:pt idx="15840">
                  <c:v>0.99810606512056599</c:v>
                </c:pt>
                <c:pt idx="15841">
                  <c:v>0.99810606512056599</c:v>
                </c:pt>
                <c:pt idx="15842">
                  <c:v>0.99977590848754005</c:v>
                </c:pt>
                <c:pt idx="15843">
                  <c:v>0.98009279830975105</c:v>
                </c:pt>
                <c:pt idx="15844">
                  <c:v>0.99810606512056599</c:v>
                </c:pt>
                <c:pt idx="15845">
                  <c:v>0.99810606512056599</c:v>
                </c:pt>
                <c:pt idx="15846">
                  <c:v>0.99810606512056599</c:v>
                </c:pt>
                <c:pt idx="15847">
                  <c:v>0.97505301993331395</c:v>
                </c:pt>
                <c:pt idx="15848">
                  <c:v>0.99810606512056599</c:v>
                </c:pt>
                <c:pt idx="15849">
                  <c:v>0.99977590848754005</c:v>
                </c:pt>
                <c:pt idx="15850">
                  <c:v>0.99810606512056599</c:v>
                </c:pt>
                <c:pt idx="15851">
                  <c:v>0.98009279830975105</c:v>
                </c:pt>
                <c:pt idx="15852">
                  <c:v>0.99865964755004999</c:v>
                </c:pt>
                <c:pt idx="15853">
                  <c:v>0.99977590848754005</c:v>
                </c:pt>
                <c:pt idx="15854">
                  <c:v>0.99865964755004999</c:v>
                </c:pt>
                <c:pt idx="15855">
                  <c:v>0.98009279830975105</c:v>
                </c:pt>
                <c:pt idx="15856">
                  <c:v>0.98009279830975105</c:v>
                </c:pt>
                <c:pt idx="15857">
                  <c:v>0.99865964755004999</c:v>
                </c:pt>
                <c:pt idx="15858">
                  <c:v>0.99865964755004999</c:v>
                </c:pt>
                <c:pt idx="15859">
                  <c:v>0.99865964755004999</c:v>
                </c:pt>
                <c:pt idx="15860">
                  <c:v>0.99865964755004999</c:v>
                </c:pt>
                <c:pt idx="15861">
                  <c:v>0.98009279830975105</c:v>
                </c:pt>
                <c:pt idx="15862">
                  <c:v>0.99810606512056599</c:v>
                </c:pt>
                <c:pt idx="15863">
                  <c:v>0.97505301993331395</c:v>
                </c:pt>
                <c:pt idx="15864">
                  <c:v>0.99810606512056599</c:v>
                </c:pt>
                <c:pt idx="15865">
                  <c:v>0.99865964755004999</c:v>
                </c:pt>
                <c:pt idx="15866">
                  <c:v>0.99865964755004999</c:v>
                </c:pt>
                <c:pt idx="15867">
                  <c:v>0.99810606512056599</c:v>
                </c:pt>
                <c:pt idx="15868">
                  <c:v>0.99810606512056599</c:v>
                </c:pt>
                <c:pt idx="15869">
                  <c:v>0.99865964755004999</c:v>
                </c:pt>
                <c:pt idx="15870">
                  <c:v>0.98009279830975105</c:v>
                </c:pt>
                <c:pt idx="15871">
                  <c:v>0.97505301993331395</c:v>
                </c:pt>
                <c:pt idx="15872">
                  <c:v>0.99865964755004999</c:v>
                </c:pt>
                <c:pt idx="15873">
                  <c:v>0.99865964755004999</c:v>
                </c:pt>
                <c:pt idx="15874">
                  <c:v>0.99810606512056599</c:v>
                </c:pt>
                <c:pt idx="15875">
                  <c:v>0.99865964755004999</c:v>
                </c:pt>
                <c:pt idx="15876">
                  <c:v>0.99977590848754005</c:v>
                </c:pt>
                <c:pt idx="15877">
                  <c:v>0.99810606512056599</c:v>
                </c:pt>
                <c:pt idx="15878">
                  <c:v>0.99865964755004999</c:v>
                </c:pt>
                <c:pt idx="15879">
                  <c:v>0.99865964755004999</c:v>
                </c:pt>
                <c:pt idx="15880">
                  <c:v>0.99181255835294002</c:v>
                </c:pt>
                <c:pt idx="15881">
                  <c:v>0.99865964755004999</c:v>
                </c:pt>
                <c:pt idx="15882">
                  <c:v>0.99977590848754005</c:v>
                </c:pt>
                <c:pt idx="15883">
                  <c:v>0.99865964755004999</c:v>
                </c:pt>
                <c:pt idx="15884">
                  <c:v>0.99865964755004999</c:v>
                </c:pt>
                <c:pt idx="15885">
                  <c:v>0.99810606512056599</c:v>
                </c:pt>
                <c:pt idx="15886">
                  <c:v>0.98009279830975105</c:v>
                </c:pt>
                <c:pt idx="15887">
                  <c:v>0.98009279830975105</c:v>
                </c:pt>
                <c:pt idx="15888">
                  <c:v>0.98009279830975105</c:v>
                </c:pt>
                <c:pt idx="15889">
                  <c:v>0.99865964755004999</c:v>
                </c:pt>
                <c:pt idx="15890">
                  <c:v>0.99865964755004999</c:v>
                </c:pt>
                <c:pt idx="15891">
                  <c:v>0.99810606512056599</c:v>
                </c:pt>
                <c:pt idx="15892">
                  <c:v>0.99865964755004999</c:v>
                </c:pt>
                <c:pt idx="15893">
                  <c:v>0.99810606512056599</c:v>
                </c:pt>
                <c:pt idx="15894">
                  <c:v>0.99810606512056599</c:v>
                </c:pt>
                <c:pt idx="15895">
                  <c:v>0.98009279830975105</c:v>
                </c:pt>
                <c:pt idx="15896">
                  <c:v>0.99865964755004999</c:v>
                </c:pt>
                <c:pt idx="15897">
                  <c:v>0.99977590848754005</c:v>
                </c:pt>
                <c:pt idx="15898">
                  <c:v>0.98009279830975105</c:v>
                </c:pt>
                <c:pt idx="15899">
                  <c:v>0.98009279830975105</c:v>
                </c:pt>
                <c:pt idx="15900">
                  <c:v>0.99865964755004999</c:v>
                </c:pt>
                <c:pt idx="15901">
                  <c:v>0.99865964755004999</c:v>
                </c:pt>
                <c:pt idx="15902">
                  <c:v>0.99977590848754005</c:v>
                </c:pt>
                <c:pt idx="15903">
                  <c:v>0.99810606512056599</c:v>
                </c:pt>
                <c:pt idx="15904">
                  <c:v>0.99865964755004999</c:v>
                </c:pt>
                <c:pt idx="15905">
                  <c:v>0.99810606512056599</c:v>
                </c:pt>
                <c:pt idx="15906">
                  <c:v>0.97505301993331395</c:v>
                </c:pt>
                <c:pt idx="15907">
                  <c:v>0.98009279830975105</c:v>
                </c:pt>
                <c:pt idx="15908">
                  <c:v>0.99977590848754005</c:v>
                </c:pt>
                <c:pt idx="15909">
                  <c:v>0.98009279830975105</c:v>
                </c:pt>
                <c:pt idx="15910">
                  <c:v>0.99772892030019</c:v>
                </c:pt>
                <c:pt idx="15911">
                  <c:v>0.98009279830975105</c:v>
                </c:pt>
                <c:pt idx="15912">
                  <c:v>0.98009279830975105</c:v>
                </c:pt>
                <c:pt idx="15913">
                  <c:v>0.98009279830975105</c:v>
                </c:pt>
                <c:pt idx="15914">
                  <c:v>0.99865964755004999</c:v>
                </c:pt>
                <c:pt idx="15915">
                  <c:v>0.98009279830975105</c:v>
                </c:pt>
                <c:pt idx="15916">
                  <c:v>0.99865964755004999</c:v>
                </c:pt>
                <c:pt idx="15917">
                  <c:v>0.99865964755004999</c:v>
                </c:pt>
                <c:pt idx="15918">
                  <c:v>0.97505301993331395</c:v>
                </c:pt>
                <c:pt idx="15919">
                  <c:v>0.99810606512056599</c:v>
                </c:pt>
                <c:pt idx="15920">
                  <c:v>0.99865964755004999</c:v>
                </c:pt>
                <c:pt idx="15921">
                  <c:v>0.98009279830975105</c:v>
                </c:pt>
                <c:pt idx="15922">
                  <c:v>0.99772892030019</c:v>
                </c:pt>
                <c:pt idx="15923">
                  <c:v>0.99772892030019</c:v>
                </c:pt>
                <c:pt idx="15924">
                  <c:v>0.97505301993331395</c:v>
                </c:pt>
                <c:pt idx="15925">
                  <c:v>0.99865964755004999</c:v>
                </c:pt>
                <c:pt idx="15926">
                  <c:v>0.99865964755004999</c:v>
                </c:pt>
                <c:pt idx="15927">
                  <c:v>0.98009279830975105</c:v>
                </c:pt>
                <c:pt idx="15928">
                  <c:v>0.99810606512056599</c:v>
                </c:pt>
                <c:pt idx="15929">
                  <c:v>0.97505301993331395</c:v>
                </c:pt>
                <c:pt idx="15930">
                  <c:v>0.99810606512056599</c:v>
                </c:pt>
                <c:pt idx="15931">
                  <c:v>0.99865964755004999</c:v>
                </c:pt>
                <c:pt idx="15932">
                  <c:v>0.98009279830975105</c:v>
                </c:pt>
                <c:pt idx="15933">
                  <c:v>0.99865964755004999</c:v>
                </c:pt>
                <c:pt idx="15934">
                  <c:v>0.99810606512056599</c:v>
                </c:pt>
                <c:pt idx="15935">
                  <c:v>0.99772892030019</c:v>
                </c:pt>
                <c:pt idx="15936">
                  <c:v>0.99810606512056599</c:v>
                </c:pt>
                <c:pt idx="15937">
                  <c:v>0.99810606512056599</c:v>
                </c:pt>
                <c:pt idx="15938">
                  <c:v>0.97505301993331395</c:v>
                </c:pt>
                <c:pt idx="15939">
                  <c:v>0.99977590848754005</c:v>
                </c:pt>
                <c:pt idx="15940">
                  <c:v>0.99977590848754005</c:v>
                </c:pt>
                <c:pt idx="15941">
                  <c:v>0.99865964755004999</c:v>
                </c:pt>
                <c:pt idx="15942">
                  <c:v>0.99810606512056599</c:v>
                </c:pt>
                <c:pt idx="15943">
                  <c:v>0.98009279830975105</c:v>
                </c:pt>
                <c:pt idx="15944">
                  <c:v>0.97505301993331395</c:v>
                </c:pt>
                <c:pt idx="15945">
                  <c:v>0.99810606512056599</c:v>
                </c:pt>
                <c:pt idx="15946">
                  <c:v>0.99977590848754005</c:v>
                </c:pt>
                <c:pt idx="15947">
                  <c:v>0.97505301993331395</c:v>
                </c:pt>
                <c:pt idx="15948">
                  <c:v>0.99772892030019</c:v>
                </c:pt>
                <c:pt idx="15949">
                  <c:v>0.99810606512056599</c:v>
                </c:pt>
                <c:pt idx="15950">
                  <c:v>0.97505301993331395</c:v>
                </c:pt>
                <c:pt idx="15951">
                  <c:v>0.99810606512056599</c:v>
                </c:pt>
                <c:pt idx="15952">
                  <c:v>0.99865964755004999</c:v>
                </c:pt>
                <c:pt idx="15953">
                  <c:v>0.99772892030019</c:v>
                </c:pt>
                <c:pt idx="15954">
                  <c:v>0.98009279830975105</c:v>
                </c:pt>
                <c:pt idx="15955">
                  <c:v>0.98009279830975105</c:v>
                </c:pt>
                <c:pt idx="15956">
                  <c:v>0.99865964755004999</c:v>
                </c:pt>
                <c:pt idx="15957">
                  <c:v>0.99977590848754005</c:v>
                </c:pt>
                <c:pt idx="15958">
                  <c:v>0.97505301993331395</c:v>
                </c:pt>
                <c:pt idx="15959">
                  <c:v>0.99181255835294002</c:v>
                </c:pt>
                <c:pt idx="15960">
                  <c:v>0.98009279830975105</c:v>
                </c:pt>
                <c:pt idx="15961">
                  <c:v>0.99865964755004999</c:v>
                </c:pt>
                <c:pt idx="15962">
                  <c:v>0.99810606512056599</c:v>
                </c:pt>
                <c:pt idx="15963">
                  <c:v>0.99977590848754005</c:v>
                </c:pt>
                <c:pt idx="15964">
                  <c:v>0.99977590848754005</c:v>
                </c:pt>
                <c:pt idx="15965">
                  <c:v>0.98009279830975105</c:v>
                </c:pt>
                <c:pt idx="15966">
                  <c:v>0.99865964755004999</c:v>
                </c:pt>
                <c:pt idx="15967">
                  <c:v>0.99865964755004999</c:v>
                </c:pt>
                <c:pt idx="15968">
                  <c:v>0.98009279830975105</c:v>
                </c:pt>
                <c:pt idx="15969">
                  <c:v>0.99181255835294002</c:v>
                </c:pt>
                <c:pt idx="15970">
                  <c:v>0.99865964755004999</c:v>
                </c:pt>
                <c:pt idx="15971">
                  <c:v>0.99810606512056599</c:v>
                </c:pt>
                <c:pt idx="15972">
                  <c:v>0.99810606512056599</c:v>
                </c:pt>
                <c:pt idx="15973">
                  <c:v>0.99865964755004999</c:v>
                </c:pt>
                <c:pt idx="15974">
                  <c:v>0.98009279830975105</c:v>
                </c:pt>
                <c:pt idx="15975">
                  <c:v>0.99865964755004999</c:v>
                </c:pt>
                <c:pt idx="15976">
                  <c:v>0.99810606512056599</c:v>
                </c:pt>
                <c:pt idx="15977">
                  <c:v>0.99977590848754005</c:v>
                </c:pt>
                <c:pt idx="15978">
                  <c:v>0.97505301993331395</c:v>
                </c:pt>
                <c:pt idx="15979">
                  <c:v>0.99977590848754005</c:v>
                </c:pt>
                <c:pt idx="15980">
                  <c:v>0.99810606512056599</c:v>
                </c:pt>
                <c:pt idx="15981">
                  <c:v>0.99810606512056599</c:v>
                </c:pt>
                <c:pt idx="15982">
                  <c:v>0.98009279830975105</c:v>
                </c:pt>
                <c:pt idx="15983">
                  <c:v>0.99865964755004999</c:v>
                </c:pt>
                <c:pt idx="15984">
                  <c:v>0.99977590848754005</c:v>
                </c:pt>
                <c:pt idx="15985">
                  <c:v>0.98009279830975105</c:v>
                </c:pt>
                <c:pt idx="15986">
                  <c:v>0.99810606512056599</c:v>
                </c:pt>
                <c:pt idx="15987">
                  <c:v>0.98009279830975105</c:v>
                </c:pt>
                <c:pt idx="15988">
                  <c:v>0.99810606512056599</c:v>
                </c:pt>
                <c:pt idx="15989">
                  <c:v>0.99865964755004999</c:v>
                </c:pt>
                <c:pt idx="15990">
                  <c:v>0.98009279830975105</c:v>
                </c:pt>
                <c:pt idx="15991">
                  <c:v>0.99865964755004999</c:v>
                </c:pt>
                <c:pt idx="15992">
                  <c:v>0.98009279830975105</c:v>
                </c:pt>
                <c:pt idx="15993">
                  <c:v>0.99865964755004999</c:v>
                </c:pt>
                <c:pt idx="15994">
                  <c:v>0.99865964755004999</c:v>
                </c:pt>
                <c:pt idx="15995">
                  <c:v>0.99181255835294002</c:v>
                </c:pt>
                <c:pt idx="15996">
                  <c:v>0.99810606512056599</c:v>
                </c:pt>
                <c:pt idx="15997">
                  <c:v>0.98009279830975105</c:v>
                </c:pt>
                <c:pt idx="15998">
                  <c:v>0.97505301993331395</c:v>
                </c:pt>
                <c:pt idx="15999">
                  <c:v>0.99810606512056599</c:v>
                </c:pt>
                <c:pt idx="16000">
                  <c:v>0.97505301993331395</c:v>
                </c:pt>
                <c:pt idx="16001">
                  <c:v>0.99977590848754005</c:v>
                </c:pt>
                <c:pt idx="16002">
                  <c:v>0.99810606512056599</c:v>
                </c:pt>
                <c:pt idx="16003">
                  <c:v>0.98009279830975105</c:v>
                </c:pt>
                <c:pt idx="16004">
                  <c:v>0.98009279830975105</c:v>
                </c:pt>
                <c:pt idx="16005">
                  <c:v>0.97505301993331395</c:v>
                </c:pt>
                <c:pt idx="16006">
                  <c:v>0.99810606512056599</c:v>
                </c:pt>
                <c:pt idx="16007">
                  <c:v>0.98009279830975105</c:v>
                </c:pt>
                <c:pt idx="16008">
                  <c:v>0.99865964755004999</c:v>
                </c:pt>
                <c:pt idx="16009">
                  <c:v>0.98009279830975105</c:v>
                </c:pt>
                <c:pt idx="16010">
                  <c:v>0.99865964755004999</c:v>
                </c:pt>
                <c:pt idx="16011">
                  <c:v>0.99810606512056599</c:v>
                </c:pt>
                <c:pt idx="16012">
                  <c:v>0.99772892030019</c:v>
                </c:pt>
                <c:pt idx="16013">
                  <c:v>0.98009279830975105</c:v>
                </c:pt>
                <c:pt idx="16014">
                  <c:v>0.98009279830975105</c:v>
                </c:pt>
                <c:pt idx="16015">
                  <c:v>0.99810606512056599</c:v>
                </c:pt>
                <c:pt idx="16016">
                  <c:v>0.98009279830975105</c:v>
                </c:pt>
                <c:pt idx="16017">
                  <c:v>0.99865964755004999</c:v>
                </c:pt>
                <c:pt idx="16018">
                  <c:v>0.98009279830975105</c:v>
                </c:pt>
                <c:pt idx="16019">
                  <c:v>0.99810606512056599</c:v>
                </c:pt>
                <c:pt idx="16020">
                  <c:v>0.98009279830975105</c:v>
                </c:pt>
                <c:pt idx="16021">
                  <c:v>0.98009279830975105</c:v>
                </c:pt>
                <c:pt idx="16022">
                  <c:v>0.98009279830975105</c:v>
                </c:pt>
                <c:pt idx="16023">
                  <c:v>0.99810606512056599</c:v>
                </c:pt>
                <c:pt idx="16024">
                  <c:v>0.99977590848754005</c:v>
                </c:pt>
                <c:pt idx="16025">
                  <c:v>0.97505301993331395</c:v>
                </c:pt>
                <c:pt idx="16026">
                  <c:v>0.99865964755004999</c:v>
                </c:pt>
                <c:pt idx="16027">
                  <c:v>0.99810606512056599</c:v>
                </c:pt>
                <c:pt idx="16028">
                  <c:v>0.99977590848754005</c:v>
                </c:pt>
                <c:pt idx="16029">
                  <c:v>0.99865964755004999</c:v>
                </c:pt>
                <c:pt idx="16030">
                  <c:v>0.99865964755004999</c:v>
                </c:pt>
                <c:pt idx="16031">
                  <c:v>0.99181255835294002</c:v>
                </c:pt>
                <c:pt idx="16032">
                  <c:v>0.99865964755004999</c:v>
                </c:pt>
                <c:pt idx="16033">
                  <c:v>0.98009279830975105</c:v>
                </c:pt>
                <c:pt idx="16034">
                  <c:v>0.99865964755004999</c:v>
                </c:pt>
                <c:pt idx="16035">
                  <c:v>0.99865964755004999</c:v>
                </c:pt>
                <c:pt idx="16036">
                  <c:v>0.98009279830975105</c:v>
                </c:pt>
                <c:pt idx="16037">
                  <c:v>0.99977590848754005</c:v>
                </c:pt>
                <c:pt idx="16038">
                  <c:v>0.99865964755004999</c:v>
                </c:pt>
                <c:pt idx="16039">
                  <c:v>0.99865964755004999</c:v>
                </c:pt>
                <c:pt idx="16040">
                  <c:v>0.98009279830975105</c:v>
                </c:pt>
                <c:pt idx="16041">
                  <c:v>0.98009279830975105</c:v>
                </c:pt>
                <c:pt idx="16042">
                  <c:v>0.99810606512056599</c:v>
                </c:pt>
                <c:pt idx="16043">
                  <c:v>0.99977590848754005</c:v>
                </c:pt>
                <c:pt idx="16044">
                  <c:v>0.99865964755004999</c:v>
                </c:pt>
                <c:pt idx="16045">
                  <c:v>0.97505301993331395</c:v>
                </c:pt>
                <c:pt idx="16046">
                  <c:v>0.99810606512056599</c:v>
                </c:pt>
                <c:pt idx="16047">
                  <c:v>0.99810606512056599</c:v>
                </c:pt>
                <c:pt idx="16048">
                  <c:v>0.99865964755004999</c:v>
                </c:pt>
                <c:pt idx="16049">
                  <c:v>0.99865964755004999</c:v>
                </c:pt>
                <c:pt idx="16050">
                  <c:v>0.98009279830975105</c:v>
                </c:pt>
                <c:pt idx="16051">
                  <c:v>0.99865964755004999</c:v>
                </c:pt>
                <c:pt idx="16052">
                  <c:v>0.99810606512056599</c:v>
                </c:pt>
                <c:pt idx="16053">
                  <c:v>0.99865964755004999</c:v>
                </c:pt>
                <c:pt idx="16054">
                  <c:v>0.99977590848754005</c:v>
                </c:pt>
                <c:pt idx="16055">
                  <c:v>0.99977590848754005</c:v>
                </c:pt>
                <c:pt idx="16056">
                  <c:v>0.99865964755004999</c:v>
                </c:pt>
                <c:pt idx="16057">
                  <c:v>0.99977590848754005</c:v>
                </c:pt>
                <c:pt idx="16058">
                  <c:v>0.98009279830975105</c:v>
                </c:pt>
                <c:pt idx="16059">
                  <c:v>0.99865964755004999</c:v>
                </c:pt>
                <c:pt idx="16060">
                  <c:v>0.99810606512056599</c:v>
                </c:pt>
                <c:pt idx="16061">
                  <c:v>0.97505301993331395</c:v>
                </c:pt>
                <c:pt idx="16062">
                  <c:v>0.99865964755004999</c:v>
                </c:pt>
                <c:pt idx="16063">
                  <c:v>0.99977590848754005</c:v>
                </c:pt>
                <c:pt idx="16064">
                  <c:v>0.99977590848754005</c:v>
                </c:pt>
                <c:pt idx="16065">
                  <c:v>0.98009279830975105</c:v>
                </c:pt>
                <c:pt idx="16066">
                  <c:v>0.99810606512056599</c:v>
                </c:pt>
                <c:pt idx="16067">
                  <c:v>0.99810606512056599</c:v>
                </c:pt>
                <c:pt idx="16068">
                  <c:v>0.99810606512056599</c:v>
                </c:pt>
                <c:pt idx="16069">
                  <c:v>0.98009279830975105</c:v>
                </c:pt>
                <c:pt idx="16070">
                  <c:v>0.99810606512056599</c:v>
                </c:pt>
                <c:pt idx="16071">
                  <c:v>0.98009279830975105</c:v>
                </c:pt>
                <c:pt idx="16072">
                  <c:v>0.98009279830975105</c:v>
                </c:pt>
                <c:pt idx="16073">
                  <c:v>0.97505301993331395</c:v>
                </c:pt>
                <c:pt idx="16074">
                  <c:v>0.99810606512056599</c:v>
                </c:pt>
                <c:pt idx="16075">
                  <c:v>0.99865964755004999</c:v>
                </c:pt>
                <c:pt idx="16076">
                  <c:v>0.99865964755004999</c:v>
                </c:pt>
                <c:pt idx="16077">
                  <c:v>0.99977590848754005</c:v>
                </c:pt>
                <c:pt idx="16078">
                  <c:v>0.98009279830975105</c:v>
                </c:pt>
                <c:pt idx="16079">
                  <c:v>0.99865964755004999</c:v>
                </c:pt>
                <c:pt idx="16080">
                  <c:v>0.97505301993331395</c:v>
                </c:pt>
                <c:pt idx="16081">
                  <c:v>0.99865964755004999</c:v>
                </c:pt>
                <c:pt idx="16082">
                  <c:v>0.99810606512056599</c:v>
                </c:pt>
                <c:pt idx="16083">
                  <c:v>0.99865964755004999</c:v>
                </c:pt>
                <c:pt idx="16084">
                  <c:v>0.99810606512056599</c:v>
                </c:pt>
                <c:pt idx="16085">
                  <c:v>0.99865964755004999</c:v>
                </c:pt>
                <c:pt idx="16086">
                  <c:v>0.98009279830975105</c:v>
                </c:pt>
                <c:pt idx="16087">
                  <c:v>0.97505301993331395</c:v>
                </c:pt>
                <c:pt idx="16088">
                  <c:v>0.99810606512056599</c:v>
                </c:pt>
                <c:pt idx="16089">
                  <c:v>0.97505301993331395</c:v>
                </c:pt>
                <c:pt idx="16090">
                  <c:v>0.99977590848754005</c:v>
                </c:pt>
                <c:pt idx="16091">
                  <c:v>0.98009279830975105</c:v>
                </c:pt>
                <c:pt idx="16092">
                  <c:v>0.97505301993331395</c:v>
                </c:pt>
                <c:pt idx="16093">
                  <c:v>0.98009279830975105</c:v>
                </c:pt>
                <c:pt idx="16094">
                  <c:v>0.98009279830975105</c:v>
                </c:pt>
                <c:pt idx="16095">
                  <c:v>0.99977590848754005</c:v>
                </c:pt>
                <c:pt idx="16096">
                  <c:v>0.98009279830975105</c:v>
                </c:pt>
                <c:pt idx="16097">
                  <c:v>0.99865964755004999</c:v>
                </c:pt>
                <c:pt idx="16098">
                  <c:v>0.99865964755004999</c:v>
                </c:pt>
                <c:pt idx="16099">
                  <c:v>0.99810606512056599</c:v>
                </c:pt>
                <c:pt idx="16100">
                  <c:v>0.97505301993331395</c:v>
                </c:pt>
                <c:pt idx="16101">
                  <c:v>0.98009279830975105</c:v>
                </c:pt>
                <c:pt idx="16102">
                  <c:v>0.99810606512056599</c:v>
                </c:pt>
                <c:pt idx="16103">
                  <c:v>0.98009279830975105</c:v>
                </c:pt>
                <c:pt idx="16104">
                  <c:v>0.98009279830975105</c:v>
                </c:pt>
                <c:pt idx="16105">
                  <c:v>0.99977590848754005</c:v>
                </c:pt>
                <c:pt idx="16106">
                  <c:v>0.97505301993331395</c:v>
                </c:pt>
                <c:pt idx="16107">
                  <c:v>0.97505301993331395</c:v>
                </c:pt>
                <c:pt idx="16108">
                  <c:v>0.99865964755004999</c:v>
                </c:pt>
                <c:pt idx="16109">
                  <c:v>0.99865964755004999</c:v>
                </c:pt>
                <c:pt idx="16110">
                  <c:v>0.99772892030019</c:v>
                </c:pt>
                <c:pt idx="16111">
                  <c:v>0.98009279830975105</c:v>
                </c:pt>
                <c:pt idx="16112">
                  <c:v>0.98009279830975105</c:v>
                </c:pt>
                <c:pt idx="16113">
                  <c:v>0.99810606512056599</c:v>
                </c:pt>
                <c:pt idx="16114">
                  <c:v>0.99810606512056599</c:v>
                </c:pt>
                <c:pt idx="16115">
                  <c:v>0.99977590848754005</c:v>
                </c:pt>
                <c:pt idx="16116">
                  <c:v>0.99865964755004999</c:v>
                </c:pt>
                <c:pt idx="16117">
                  <c:v>0.99810606512056599</c:v>
                </c:pt>
                <c:pt idx="16118">
                  <c:v>0.99977590848754005</c:v>
                </c:pt>
                <c:pt idx="16119">
                  <c:v>0.99772892030019</c:v>
                </c:pt>
                <c:pt idx="16120">
                  <c:v>0.97505301993331395</c:v>
                </c:pt>
                <c:pt idx="16121">
                  <c:v>0.99181255835294002</c:v>
                </c:pt>
                <c:pt idx="16122">
                  <c:v>0.99772892030019</c:v>
                </c:pt>
                <c:pt idx="16123">
                  <c:v>0.98009279830975105</c:v>
                </c:pt>
                <c:pt idx="16124">
                  <c:v>0.99772892030019</c:v>
                </c:pt>
                <c:pt idx="16125">
                  <c:v>0.98009279830975105</c:v>
                </c:pt>
                <c:pt idx="16126">
                  <c:v>0.99810606512056599</c:v>
                </c:pt>
                <c:pt idx="16127">
                  <c:v>0.98009279830975105</c:v>
                </c:pt>
                <c:pt idx="16128">
                  <c:v>0.99810606512056599</c:v>
                </c:pt>
                <c:pt idx="16129">
                  <c:v>0.99865964755004999</c:v>
                </c:pt>
                <c:pt idx="16130">
                  <c:v>0.99810606512056599</c:v>
                </c:pt>
                <c:pt idx="16131">
                  <c:v>0.99865964755004999</c:v>
                </c:pt>
                <c:pt idx="16132">
                  <c:v>0.99810606512056599</c:v>
                </c:pt>
                <c:pt idx="16133">
                  <c:v>0.99865964755004999</c:v>
                </c:pt>
                <c:pt idx="16134">
                  <c:v>0.99977590848754005</c:v>
                </c:pt>
                <c:pt idx="16135">
                  <c:v>0.98009279830975105</c:v>
                </c:pt>
                <c:pt idx="16136">
                  <c:v>0.98009279830975105</c:v>
                </c:pt>
                <c:pt idx="16137">
                  <c:v>0.99865964755004999</c:v>
                </c:pt>
                <c:pt idx="16138">
                  <c:v>0.99865964755004999</c:v>
                </c:pt>
                <c:pt idx="16139">
                  <c:v>0.97505301993331395</c:v>
                </c:pt>
                <c:pt idx="16140">
                  <c:v>0.99977590848754005</c:v>
                </c:pt>
                <c:pt idx="16141">
                  <c:v>0.99977590848754005</c:v>
                </c:pt>
                <c:pt idx="16142">
                  <c:v>0.98009279830975105</c:v>
                </c:pt>
                <c:pt idx="16143">
                  <c:v>0.99810606512056599</c:v>
                </c:pt>
                <c:pt idx="16144">
                  <c:v>0.99810606512056599</c:v>
                </c:pt>
                <c:pt idx="16145">
                  <c:v>0.99810606512056599</c:v>
                </c:pt>
                <c:pt idx="16146">
                  <c:v>0.99810606512056599</c:v>
                </c:pt>
                <c:pt idx="16147">
                  <c:v>0.99977590848754005</c:v>
                </c:pt>
                <c:pt idx="16148">
                  <c:v>0.99977590848754005</c:v>
                </c:pt>
                <c:pt idx="16149">
                  <c:v>0.99810606512056599</c:v>
                </c:pt>
                <c:pt idx="16150">
                  <c:v>0.97505301993331395</c:v>
                </c:pt>
                <c:pt idx="16151">
                  <c:v>0.99810606512056599</c:v>
                </c:pt>
                <c:pt idx="16152">
                  <c:v>0.99810606512056599</c:v>
                </c:pt>
                <c:pt idx="16153">
                  <c:v>0.98009279830975105</c:v>
                </c:pt>
                <c:pt idx="16154">
                  <c:v>0.99865964755004999</c:v>
                </c:pt>
                <c:pt idx="16155">
                  <c:v>0.98009279830975105</c:v>
                </c:pt>
                <c:pt idx="16156">
                  <c:v>0.97505301993331395</c:v>
                </c:pt>
                <c:pt idx="16157">
                  <c:v>0.97505301993331395</c:v>
                </c:pt>
                <c:pt idx="16158">
                  <c:v>0.97505301993331395</c:v>
                </c:pt>
                <c:pt idx="16159">
                  <c:v>0.99977590848754005</c:v>
                </c:pt>
                <c:pt idx="16160">
                  <c:v>0.99865964755004999</c:v>
                </c:pt>
                <c:pt idx="16161">
                  <c:v>0.99977590848754005</c:v>
                </c:pt>
                <c:pt idx="16162">
                  <c:v>0.97505301993331395</c:v>
                </c:pt>
                <c:pt idx="16163">
                  <c:v>0.99810606512056599</c:v>
                </c:pt>
                <c:pt idx="16164">
                  <c:v>0.99810606512056599</c:v>
                </c:pt>
                <c:pt idx="16165">
                  <c:v>0.99865964755004999</c:v>
                </c:pt>
                <c:pt idx="16166">
                  <c:v>0.97505301993331395</c:v>
                </c:pt>
                <c:pt idx="16167">
                  <c:v>0.97505301993331395</c:v>
                </c:pt>
                <c:pt idx="16168">
                  <c:v>0.99977590848754005</c:v>
                </c:pt>
                <c:pt idx="16169">
                  <c:v>0.97505301993331395</c:v>
                </c:pt>
                <c:pt idx="16170">
                  <c:v>0.99810606512056599</c:v>
                </c:pt>
                <c:pt idx="16171">
                  <c:v>0.98009279830975105</c:v>
                </c:pt>
                <c:pt idx="16172">
                  <c:v>0.97505301993331395</c:v>
                </c:pt>
                <c:pt idx="16173">
                  <c:v>0.99977590848754005</c:v>
                </c:pt>
                <c:pt idx="16174">
                  <c:v>0.98009279830975105</c:v>
                </c:pt>
                <c:pt idx="16175">
                  <c:v>0.99865964755004999</c:v>
                </c:pt>
                <c:pt idx="16176">
                  <c:v>0.99977590848754005</c:v>
                </c:pt>
                <c:pt idx="16177">
                  <c:v>0.98009279830975105</c:v>
                </c:pt>
                <c:pt idx="16178">
                  <c:v>0.99865964755004999</c:v>
                </c:pt>
                <c:pt idx="16179">
                  <c:v>0.97505301993331395</c:v>
                </c:pt>
                <c:pt idx="16180">
                  <c:v>0.99810606512056599</c:v>
                </c:pt>
                <c:pt idx="16181">
                  <c:v>0.98009279830975105</c:v>
                </c:pt>
                <c:pt idx="16182">
                  <c:v>0.97505301993331395</c:v>
                </c:pt>
                <c:pt idx="16183">
                  <c:v>0.99810606512056599</c:v>
                </c:pt>
                <c:pt idx="16184">
                  <c:v>0.99810606512056599</c:v>
                </c:pt>
                <c:pt idx="16185">
                  <c:v>0.98009279830975105</c:v>
                </c:pt>
                <c:pt idx="16186">
                  <c:v>0.99865964755004999</c:v>
                </c:pt>
                <c:pt idx="16187">
                  <c:v>0.99810606512056599</c:v>
                </c:pt>
                <c:pt idx="16188">
                  <c:v>0.98009279830975105</c:v>
                </c:pt>
                <c:pt idx="16189">
                  <c:v>0.98009279830975105</c:v>
                </c:pt>
                <c:pt idx="16190">
                  <c:v>0.99810606512056599</c:v>
                </c:pt>
                <c:pt idx="16191">
                  <c:v>0.99810606512056599</c:v>
                </c:pt>
                <c:pt idx="16192">
                  <c:v>0.98009279830975105</c:v>
                </c:pt>
                <c:pt idx="16193">
                  <c:v>0.99810606512056599</c:v>
                </c:pt>
                <c:pt idx="16194">
                  <c:v>0.99865964755004999</c:v>
                </c:pt>
                <c:pt idx="16195">
                  <c:v>0.99865964755004999</c:v>
                </c:pt>
                <c:pt idx="16196">
                  <c:v>0.99865964755004999</c:v>
                </c:pt>
                <c:pt idx="16197">
                  <c:v>0.99810606512056599</c:v>
                </c:pt>
                <c:pt idx="16198">
                  <c:v>0.98009279830975105</c:v>
                </c:pt>
                <c:pt idx="16199">
                  <c:v>0.97505301993331395</c:v>
                </c:pt>
                <c:pt idx="16200">
                  <c:v>0.99810606512056599</c:v>
                </c:pt>
                <c:pt idx="16201">
                  <c:v>0.99865964755004999</c:v>
                </c:pt>
                <c:pt idx="16202">
                  <c:v>0.98009279830975105</c:v>
                </c:pt>
                <c:pt idx="16203">
                  <c:v>0.99810606512056599</c:v>
                </c:pt>
                <c:pt idx="16204">
                  <c:v>0.98009279830975105</c:v>
                </c:pt>
                <c:pt idx="16205">
                  <c:v>0.99810606512056599</c:v>
                </c:pt>
                <c:pt idx="16206">
                  <c:v>0.99977590848754005</c:v>
                </c:pt>
                <c:pt idx="16207">
                  <c:v>0.99865964755004999</c:v>
                </c:pt>
                <c:pt idx="16208">
                  <c:v>0.99810606512056599</c:v>
                </c:pt>
                <c:pt idx="16209">
                  <c:v>0.98009279830975105</c:v>
                </c:pt>
                <c:pt idx="16210">
                  <c:v>0.99810606512056599</c:v>
                </c:pt>
                <c:pt idx="16211">
                  <c:v>0.97505301993331395</c:v>
                </c:pt>
                <c:pt idx="16212">
                  <c:v>0.97505301993331395</c:v>
                </c:pt>
                <c:pt idx="16213">
                  <c:v>0.99810606512056599</c:v>
                </c:pt>
                <c:pt idx="16214">
                  <c:v>0.98009279830975105</c:v>
                </c:pt>
                <c:pt idx="16215">
                  <c:v>0.97505301993331395</c:v>
                </c:pt>
                <c:pt idx="16216">
                  <c:v>0.99865964755004999</c:v>
                </c:pt>
                <c:pt idx="16217">
                  <c:v>0.99810606512056599</c:v>
                </c:pt>
                <c:pt idx="16218">
                  <c:v>0.98009279830975105</c:v>
                </c:pt>
                <c:pt idx="16219">
                  <c:v>0.99810606512056599</c:v>
                </c:pt>
                <c:pt idx="16220">
                  <c:v>0.99865964755004999</c:v>
                </c:pt>
                <c:pt idx="16221">
                  <c:v>0.97505301993331395</c:v>
                </c:pt>
                <c:pt idx="16222">
                  <c:v>0.99810606512056599</c:v>
                </c:pt>
                <c:pt idx="16223">
                  <c:v>0.99181255835294002</c:v>
                </c:pt>
                <c:pt idx="16224">
                  <c:v>0.99810606512056599</c:v>
                </c:pt>
                <c:pt idx="16225">
                  <c:v>0.98009279830975105</c:v>
                </c:pt>
                <c:pt idx="16226">
                  <c:v>0.99810606512056599</c:v>
                </c:pt>
                <c:pt idx="16227">
                  <c:v>0.97505301993331395</c:v>
                </c:pt>
                <c:pt idx="16228">
                  <c:v>0.99865964755004999</c:v>
                </c:pt>
                <c:pt idx="16229">
                  <c:v>0.99865964755004999</c:v>
                </c:pt>
                <c:pt idx="16230">
                  <c:v>0.98009279830975105</c:v>
                </c:pt>
                <c:pt idx="16231">
                  <c:v>0.99865964755004999</c:v>
                </c:pt>
                <c:pt idx="16232">
                  <c:v>0.99810606512056599</c:v>
                </c:pt>
                <c:pt idx="16233">
                  <c:v>0.99865964755004999</c:v>
                </c:pt>
                <c:pt idx="16234">
                  <c:v>0.99865964755004999</c:v>
                </c:pt>
                <c:pt idx="16235">
                  <c:v>0.99772892030019</c:v>
                </c:pt>
                <c:pt idx="16236">
                  <c:v>0.99977590848754005</c:v>
                </c:pt>
                <c:pt idx="16237">
                  <c:v>0.98009279830975105</c:v>
                </c:pt>
                <c:pt idx="16238">
                  <c:v>0.99865964755004999</c:v>
                </c:pt>
                <c:pt idx="16239">
                  <c:v>0.99865964755004999</c:v>
                </c:pt>
                <c:pt idx="16240">
                  <c:v>0.99810606512056599</c:v>
                </c:pt>
                <c:pt idx="16241">
                  <c:v>0.98009279830975105</c:v>
                </c:pt>
                <c:pt idx="16242">
                  <c:v>0.98009279830975105</c:v>
                </c:pt>
                <c:pt idx="16243">
                  <c:v>0.99865964755004999</c:v>
                </c:pt>
                <c:pt idx="16244">
                  <c:v>0.99810606512056599</c:v>
                </c:pt>
                <c:pt idx="16245">
                  <c:v>0.99865964755004999</c:v>
                </c:pt>
                <c:pt idx="16246">
                  <c:v>0.98009279830975105</c:v>
                </c:pt>
                <c:pt idx="16247">
                  <c:v>0.97505301993331395</c:v>
                </c:pt>
                <c:pt idx="16248">
                  <c:v>0.99977590848754005</c:v>
                </c:pt>
                <c:pt idx="16249">
                  <c:v>0.99810606512056599</c:v>
                </c:pt>
                <c:pt idx="16250">
                  <c:v>0.99977590848754005</c:v>
                </c:pt>
                <c:pt idx="16251">
                  <c:v>0.99865964755004999</c:v>
                </c:pt>
                <c:pt idx="16252">
                  <c:v>0.99977590848754005</c:v>
                </c:pt>
                <c:pt idx="16253">
                  <c:v>0.98009279830975105</c:v>
                </c:pt>
                <c:pt idx="16254">
                  <c:v>0.97505301993331395</c:v>
                </c:pt>
                <c:pt idx="16255">
                  <c:v>0.98009279830975105</c:v>
                </c:pt>
                <c:pt idx="16256">
                  <c:v>0.99977590848754005</c:v>
                </c:pt>
                <c:pt idx="16257">
                  <c:v>0.99810606512056599</c:v>
                </c:pt>
                <c:pt idx="16258">
                  <c:v>0.99865964755004999</c:v>
                </c:pt>
                <c:pt idx="16259">
                  <c:v>0.99865964755004999</c:v>
                </c:pt>
                <c:pt idx="16260">
                  <c:v>0.98009279830975105</c:v>
                </c:pt>
                <c:pt idx="16261">
                  <c:v>0.97505301993331395</c:v>
                </c:pt>
                <c:pt idx="16262">
                  <c:v>0.99810606512056599</c:v>
                </c:pt>
                <c:pt idx="16263">
                  <c:v>0.99865964755004999</c:v>
                </c:pt>
                <c:pt idx="16264">
                  <c:v>0.99865964755004999</c:v>
                </c:pt>
                <c:pt idx="16265">
                  <c:v>0.99865964755004999</c:v>
                </c:pt>
                <c:pt idx="16266">
                  <c:v>0.99977590848754005</c:v>
                </c:pt>
                <c:pt idx="16267">
                  <c:v>0.99810606512056599</c:v>
                </c:pt>
                <c:pt idx="16268">
                  <c:v>0.98009279830975105</c:v>
                </c:pt>
                <c:pt idx="16269">
                  <c:v>0.99810606512056599</c:v>
                </c:pt>
                <c:pt idx="16270">
                  <c:v>0.99810606512056599</c:v>
                </c:pt>
                <c:pt idx="16271">
                  <c:v>0.99865964755004999</c:v>
                </c:pt>
                <c:pt idx="16272">
                  <c:v>0.99865964755004999</c:v>
                </c:pt>
                <c:pt idx="16273">
                  <c:v>0.97505301993331395</c:v>
                </c:pt>
                <c:pt idx="16274">
                  <c:v>0.98009279830975105</c:v>
                </c:pt>
                <c:pt idx="16275">
                  <c:v>0.97505301993331395</c:v>
                </c:pt>
                <c:pt idx="16276">
                  <c:v>0.99865964755004999</c:v>
                </c:pt>
                <c:pt idx="16277">
                  <c:v>0.98009279830975105</c:v>
                </c:pt>
                <c:pt idx="16278">
                  <c:v>0.99810606512056599</c:v>
                </c:pt>
                <c:pt idx="16279">
                  <c:v>0.98009279830975105</c:v>
                </c:pt>
                <c:pt idx="16280">
                  <c:v>0.99865964755004999</c:v>
                </c:pt>
                <c:pt idx="16281">
                  <c:v>0.99865964755004999</c:v>
                </c:pt>
                <c:pt idx="16282">
                  <c:v>0.99810606512056599</c:v>
                </c:pt>
                <c:pt idx="16283">
                  <c:v>0.98009279830975105</c:v>
                </c:pt>
                <c:pt idx="16284">
                  <c:v>0.99810606512056599</c:v>
                </c:pt>
                <c:pt idx="16285">
                  <c:v>0.98009279830975105</c:v>
                </c:pt>
                <c:pt idx="16286">
                  <c:v>0.97505301993331395</c:v>
                </c:pt>
                <c:pt idx="16287">
                  <c:v>0.97505301993331395</c:v>
                </c:pt>
                <c:pt idx="16288">
                  <c:v>0.99865964755004999</c:v>
                </c:pt>
                <c:pt idx="16289">
                  <c:v>0.99865964755004999</c:v>
                </c:pt>
                <c:pt idx="16290">
                  <c:v>0.99810606512056599</c:v>
                </c:pt>
                <c:pt idx="16291">
                  <c:v>0.99865964755004999</c:v>
                </c:pt>
                <c:pt idx="16292">
                  <c:v>0.98009279830975105</c:v>
                </c:pt>
                <c:pt idx="16293">
                  <c:v>0.99977590848754005</c:v>
                </c:pt>
                <c:pt idx="16294">
                  <c:v>0.97505301993331395</c:v>
                </c:pt>
                <c:pt idx="16295">
                  <c:v>0.98009279830975105</c:v>
                </c:pt>
                <c:pt idx="16296">
                  <c:v>0.97505301993331395</c:v>
                </c:pt>
                <c:pt idx="16297">
                  <c:v>0.98009279830975105</c:v>
                </c:pt>
                <c:pt idx="16298">
                  <c:v>0.99865964755004999</c:v>
                </c:pt>
                <c:pt idx="16299">
                  <c:v>0.99865964755004999</c:v>
                </c:pt>
                <c:pt idx="16300">
                  <c:v>0.99772892030019</c:v>
                </c:pt>
                <c:pt idx="16301">
                  <c:v>0.99810606512056599</c:v>
                </c:pt>
                <c:pt idx="16302">
                  <c:v>0.99865964755004999</c:v>
                </c:pt>
                <c:pt idx="16303">
                  <c:v>0.98009279830975105</c:v>
                </c:pt>
                <c:pt idx="16304">
                  <c:v>0.99810606512056599</c:v>
                </c:pt>
                <c:pt idx="16305">
                  <c:v>0.99810606512056599</c:v>
                </c:pt>
                <c:pt idx="16306">
                  <c:v>0.98009279830975105</c:v>
                </c:pt>
                <c:pt idx="16307">
                  <c:v>0.99772892030019</c:v>
                </c:pt>
                <c:pt idx="16308">
                  <c:v>0.98009279830975105</c:v>
                </c:pt>
                <c:pt idx="16309">
                  <c:v>0.99977590848754005</c:v>
                </c:pt>
                <c:pt idx="16310">
                  <c:v>0.98009279830975105</c:v>
                </c:pt>
                <c:pt idx="16311">
                  <c:v>0.99810606512056599</c:v>
                </c:pt>
                <c:pt idx="16312">
                  <c:v>0.99865964755004999</c:v>
                </c:pt>
                <c:pt idx="16313">
                  <c:v>0.99865964755004999</c:v>
                </c:pt>
                <c:pt idx="16314">
                  <c:v>0.99810606512056599</c:v>
                </c:pt>
                <c:pt idx="16315">
                  <c:v>0.99865964755004999</c:v>
                </c:pt>
                <c:pt idx="16316">
                  <c:v>0.98009279830975105</c:v>
                </c:pt>
                <c:pt idx="16317">
                  <c:v>0.97505301993331395</c:v>
                </c:pt>
                <c:pt idx="16318">
                  <c:v>0.98009279830975105</c:v>
                </c:pt>
                <c:pt idx="16319">
                  <c:v>0.99865964755004999</c:v>
                </c:pt>
                <c:pt idx="16320">
                  <c:v>0.97505301993331395</c:v>
                </c:pt>
                <c:pt idx="16321">
                  <c:v>0.97505301993331395</c:v>
                </c:pt>
                <c:pt idx="16322">
                  <c:v>0.98009279830975105</c:v>
                </c:pt>
                <c:pt idx="16323">
                  <c:v>0.99810606512056599</c:v>
                </c:pt>
                <c:pt idx="16324">
                  <c:v>0.98009279830975105</c:v>
                </c:pt>
                <c:pt idx="16325">
                  <c:v>0.99977590848754005</c:v>
                </c:pt>
                <c:pt idx="16326">
                  <c:v>0.99865964755004999</c:v>
                </c:pt>
                <c:pt idx="16327">
                  <c:v>0.99865964755004999</c:v>
                </c:pt>
                <c:pt idx="16328">
                  <c:v>0.99865964755004999</c:v>
                </c:pt>
                <c:pt idx="16329">
                  <c:v>0.99865964755004999</c:v>
                </c:pt>
                <c:pt idx="16330">
                  <c:v>0.99772892030019</c:v>
                </c:pt>
                <c:pt idx="16331">
                  <c:v>0.99977590848754005</c:v>
                </c:pt>
                <c:pt idx="16332">
                  <c:v>0.99977590848754005</c:v>
                </c:pt>
                <c:pt idx="16333">
                  <c:v>0.99977590848754005</c:v>
                </c:pt>
                <c:pt idx="16334">
                  <c:v>0.99865964755004999</c:v>
                </c:pt>
                <c:pt idx="16335">
                  <c:v>0.99865964755004999</c:v>
                </c:pt>
                <c:pt idx="16336">
                  <c:v>0.98009279830975105</c:v>
                </c:pt>
                <c:pt idx="16337">
                  <c:v>0.99772892030019</c:v>
                </c:pt>
                <c:pt idx="16338">
                  <c:v>0.99772892030019</c:v>
                </c:pt>
                <c:pt idx="16339">
                  <c:v>0.97505301993331395</c:v>
                </c:pt>
                <c:pt idx="16340">
                  <c:v>0.99865964755004999</c:v>
                </c:pt>
                <c:pt idx="16341">
                  <c:v>0.99772892030019</c:v>
                </c:pt>
                <c:pt idx="16342">
                  <c:v>0.99977590848754005</c:v>
                </c:pt>
                <c:pt idx="16343">
                  <c:v>0.99865964755004999</c:v>
                </c:pt>
                <c:pt idx="16344">
                  <c:v>0.99865964755004999</c:v>
                </c:pt>
                <c:pt idx="16345">
                  <c:v>0.99865964755004999</c:v>
                </c:pt>
                <c:pt idx="16346">
                  <c:v>0.97505301993331395</c:v>
                </c:pt>
                <c:pt idx="16347">
                  <c:v>0.99810606512056599</c:v>
                </c:pt>
                <c:pt idx="16348">
                  <c:v>0.97505301993331395</c:v>
                </c:pt>
                <c:pt idx="16349">
                  <c:v>0.98009279830975105</c:v>
                </c:pt>
                <c:pt idx="16350">
                  <c:v>0.99865964755004999</c:v>
                </c:pt>
                <c:pt idx="16351">
                  <c:v>0.97505301993331395</c:v>
                </c:pt>
                <c:pt idx="16352">
                  <c:v>0.99810606512056599</c:v>
                </c:pt>
                <c:pt idx="16353">
                  <c:v>0.99810606512056599</c:v>
                </c:pt>
                <c:pt idx="16354">
                  <c:v>0.98009279830975105</c:v>
                </c:pt>
                <c:pt idx="16355">
                  <c:v>0.98009279830975105</c:v>
                </c:pt>
                <c:pt idx="16356">
                  <c:v>0.98009279830975105</c:v>
                </c:pt>
                <c:pt idx="16357">
                  <c:v>0.99865964755004999</c:v>
                </c:pt>
                <c:pt idx="16358">
                  <c:v>0.98009279830975105</c:v>
                </c:pt>
                <c:pt idx="16359">
                  <c:v>0.99865964755004999</c:v>
                </c:pt>
                <c:pt idx="16360">
                  <c:v>0.97505301993331395</c:v>
                </c:pt>
                <c:pt idx="16361">
                  <c:v>0.99810606512056599</c:v>
                </c:pt>
                <c:pt idx="16362">
                  <c:v>0.98009279830975105</c:v>
                </c:pt>
                <c:pt idx="16363">
                  <c:v>0.99977590848754005</c:v>
                </c:pt>
                <c:pt idx="16364">
                  <c:v>0.98009279830975105</c:v>
                </c:pt>
                <c:pt idx="16365">
                  <c:v>0.98009279830975105</c:v>
                </c:pt>
                <c:pt idx="16366">
                  <c:v>0.97505301993331395</c:v>
                </c:pt>
                <c:pt idx="16367">
                  <c:v>0.99810606512056599</c:v>
                </c:pt>
                <c:pt idx="16368">
                  <c:v>0.99865964755004999</c:v>
                </c:pt>
                <c:pt idx="16369">
                  <c:v>0.99810606512056599</c:v>
                </c:pt>
                <c:pt idx="16370">
                  <c:v>0.99865964755004999</c:v>
                </c:pt>
                <c:pt idx="16371">
                  <c:v>0.99865964755004999</c:v>
                </c:pt>
                <c:pt idx="16372">
                  <c:v>0.99865964755004999</c:v>
                </c:pt>
                <c:pt idx="16373">
                  <c:v>0.99865964755004999</c:v>
                </c:pt>
                <c:pt idx="16374">
                  <c:v>0.98009279830975105</c:v>
                </c:pt>
                <c:pt idx="16375">
                  <c:v>0.97505301993331395</c:v>
                </c:pt>
                <c:pt idx="16376">
                  <c:v>0.99977590848754005</c:v>
                </c:pt>
                <c:pt idx="16377">
                  <c:v>0.99865964755004999</c:v>
                </c:pt>
                <c:pt idx="16378">
                  <c:v>0.98009279830975105</c:v>
                </c:pt>
                <c:pt idx="16379">
                  <c:v>0.98009279830975105</c:v>
                </c:pt>
                <c:pt idx="16380">
                  <c:v>0.99865964755004999</c:v>
                </c:pt>
                <c:pt idx="16381">
                  <c:v>0.97505301993331395</c:v>
                </c:pt>
                <c:pt idx="16382">
                  <c:v>0.99977590848754005</c:v>
                </c:pt>
                <c:pt idx="16383">
                  <c:v>0.99865964755004999</c:v>
                </c:pt>
                <c:pt idx="16384">
                  <c:v>0.99977590848754005</c:v>
                </c:pt>
                <c:pt idx="16385">
                  <c:v>0.99810606512056599</c:v>
                </c:pt>
                <c:pt idx="16386">
                  <c:v>0.98009279830975105</c:v>
                </c:pt>
                <c:pt idx="16387">
                  <c:v>0.99865964755004999</c:v>
                </c:pt>
                <c:pt idx="16388">
                  <c:v>0.99865964755004999</c:v>
                </c:pt>
                <c:pt idx="16389">
                  <c:v>0.99865964755004999</c:v>
                </c:pt>
                <c:pt idx="16390">
                  <c:v>0.97505301993331395</c:v>
                </c:pt>
                <c:pt idx="16391">
                  <c:v>0.99865964755004999</c:v>
                </c:pt>
                <c:pt idx="16392">
                  <c:v>0.99977590848754005</c:v>
                </c:pt>
                <c:pt idx="16393">
                  <c:v>0.98009279830975105</c:v>
                </c:pt>
                <c:pt idx="16394">
                  <c:v>0.98009279830975105</c:v>
                </c:pt>
                <c:pt idx="16395">
                  <c:v>0.99810606512056599</c:v>
                </c:pt>
                <c:pt idx="16396">
                  <c:v>0.97505301993331395</c:v>
                </c:pt>
                <c:pt idx="16397">
                  <c:v>0.99810606512056599</c:v>
                </c:pt>
                <c:pt idx="16398">
                  <c:v>0.99810606512056599</c:v>
                </c:pt>
                <c:pt idx="16399">
                  <c:v>0.98009279830975105</c:v>
                </c:pt>
                <c:pt idx="16400">
                  <c:v>0.99772892030019</c:v>
                </c:pt>
                <c:pt idx="16401">
                  <c:v>0.98009279830975105</c:v>
                </c:pt>
                <c:pt idx="16402">
                  <c:v>0.99865964755004999</c:v>
                </c:pt>
                <c:pt idx="16403">
                  <c:v>0.99977590848754005</c:v>
                </c:pt>
                <c:pt idx="16404">
                  <c:v>0.99865964755004999</c:v>
                </c:pt>
                <c:pt idx="16405">
                  <c:v>0.98009279830975105</c:v>
                </c:pt>
                <c:pt idx="16406">
                  <c:v>0.99810606512056599</c:v>
                </c:pt>
                <c:pt idx="16407">
                  <c:v>0.99810606512056599</c:v>
                </c:pt>
                <c:pt idx="16408">
                  <c:v>0.97505301993331395</c:v>
                </c:pt>
                <c:pt idx="16409">
                  <c:v>0.99865964755004999</c:v>
                </c:pt>
                <c:pt idx="16410">
                  <c:v>0.98009279830975105</c:v>
                </c:pt>
                <c:pt idx="16411">
                  <c:v>0.98009279830975105</c:v>
                </c:pt>
                <c:pt idx="16412">
                  <c:v>0.99865964755004999</c:v>
                </c:pt>
                <c:pt idx="16413">
                  <c:v>0.98009279830975105</c:v>
                </c:pt>
                <c:pt idx="16414">
                  <c:v>0.97505301993331395</c:v>
                </c:pt>
                <c:pt idx="16415">
                  <c:v>0.98009279830975105</c:v>
                </c:pt>
                <c:pt idx="16416">
                  <c:v>0.98009279830975105</c:v>
                </c:pt>
                <c:pt idx="16417">
                  <c:v>0.99977590848754005</c:v>
                </c:pt>
                <c:pt idx="16418">
                  <c:v>0.97505301993331395</c:v>
                </c:pt>
                <c:pt idx="16419">
                  <c:v>0.99810606512056599</c:v>
                </c:pt>
                <c:pt idx="16420">
                  <c:v>0.97505301993331395</c:v>
                </c:pt>
                <c:pt idx="16421">
                  <c:v>0.97505301993331395</c:v>
                </c:pt>
                <c:pt idx="16422">
                  <c:v>0.99865964755004999</c:v>
                </c:pt>
                <c:pt idx="16423">
                  <c:v>0.99977590848754005</c:v>
                </c:pt>
                <c:pt idx="16424">
                  <c:v>0.97505301993331395</c:v>
                </c:pt>
                <c:pt idx="16425">
                  <c:v>0.97505301993331395</c:v>
                </c:pt>
                <c:pt idx="16426">
                  <c:v>0.99865964755004999</c:v>
                </c:pt>
                <c:pt idx="16427">
                  <c:v>0.97505301993331395</c:v>
                </c:pt>
                <c:pt idx="16428">
                  <c:v>0.99810606512056599</c:v>
                </c:pt>
                <c:pt idx="16429">
                  <c:v>0.99865964755004999</c:v>
                </c:pt>
                <c:pt idx="16430">
                  <c:v>0.99977590848754005</c:v>
                </c:pt>
                <c:pt idx="16431">
                  <c:v>0.97505301993331395</c:v>
                </c:pt>
                <c:pt idx="16432">
                  <c:v>0.97505301993331395</c:v>
                </c:pt>
                <c:pt idx="16433">
                  <c:v>0.99865964755004999</c:v>
                </c:pt>
                <c:pt idx="16434">
                  <c:v>0.97505301993331395</c:v>
                </c:pt>
                <c:pt idx="16435">
                  <c:v>0.99810606512056599</c:v>
                </c:pt>
                <c:pt idx="16436">
                  <c:v>0.99772892030019</c:v>
                </c:pt>
                <c:pt idx="16437">
                  <c:v>0.97505301993331395</c:v>
                </c:pt>
                <c:pt idx="16438">
                  <c:v>0.99772892030019</c:v>
                </c:pt>
                <c:pt idx="16439">
                  <c:v>0.99810606512056599</c:v>
                </c:pt>
                <c:pt idx="16440">
                  <c:v>0.98009279830975105</c:v>
                </c:pt>
                <c:pt idx="16441">
                  <c:v>0.99865964755004999</c:v>
                </c:pt>
                <c:pt idx="16442">
                  <c:v>0.99865964755004999</c:v>
                </c:pt>
                <c:pt idx="16443">
                  <c:v>0.99810606512056599</c:v>
                </c:pt>
                <c:pt idx="16444">
                  <c:v>0.98009279830975105</c:v>
                </c:pt>
                <c:pt idx="16445">
                  <c:v>0.99977590848754005</c:v>
                </c:pt>
                <c:pt idx="16446">
                  <c:v>0.97505301993331395</c:v>
                </c:pt>
                <c:pt idx="16447">
                  <c:v>0.99810606512056599</c:v>
                </c:pt>
                <c:pt idx="16448">
                  <c:v>0.98009279830975105</c:v>
                </c:pt>
                <c:pt idx="16449">
                  <c:v>0.99865964755004999</c:v>
                </c:pt>
                <c:pt idx="16450">
                  <c:v>0.98009279830975105</c:v>
                </c:pt>
                <c:pt idx="16451">
                  <c:v>0.99865964755004999</c:v>
                </c:pt>
                <c:pt idx="16452">
                  <c:v>0.98009279830975105</c:v>
                </c:pt>
                <c:pt idx="16453">
                  <c:v>0.99810606512056599</c:v>
                </c:pt>
                <c:pt idx="16454">
                  <c:v>0.99810606512056599</c:v>
                </c:pt>
                <c:pt idx="16455">
                  <c:v>0.99977590848754005</c:v>
                </c:pt>
                <c:pt idx="16456">
                  <c:v>0.99865964755004999</c:v>
                </c:pt>
                <c:pt idx="16457">
                  <c:v>0.99865964755004999</c:v>
                </c:pt>
                <c:pt idx="16458">
                  <c:v>0.98009279830975105</c:v>
                </c:pt>
                <c:pt idx="16459">
                  <c:v>0.97505301993331395</c:v>
                </c:pt>
                <c:pt idx="16460">
                  <c:v>0.99865964755004999</c:v>
                </c:pt>
                <c:pt idx="16461">
                  <c:v>0.99810606512056599</c:v>
                </c:pt>
                <c:pt idx="16462">
                  <c:v>0.99810606512056599</c:v>
                </c:pt>
                <c:pt idx="16463">
                  <c:v>0.98009279830975105</c:v>
                </c:pt>
                <c:pt idx="16464">
                  <c:v>0.99977590848754005</c:v>
                </c:pt>
                <c:pt idx="16465">
                  <c:v>0.99810606512056599</c:v>
                </c:pt>
                <c:pt idx="16466">
                  <c:v>0.99865964755004999</c:v>
                </c:pt>
                <c:pt idx="16467">
                  <c:v>0.99810606512056599</c:v>
                </c:pt>
                <c:pt idx="16468">
                  <c:v>0.99865964755004999</c:v>
                </c:pt>
                <c:pt idx="16469">
                  <c:v>0.99865964755004999</c:v>
                </c:pt>
                <c:pt idx="16470">
                  <c:v>0.97505301993331395</c:v>
                </c:pt>
                <c:pt idx="16471">
                  <c:v>0.99772892030019</c:v>
                </c:pt>
                <c:pt idx="16472">
                  <c:v>0.98009279830975105</c:v>
                </c:pt>
                <c:pt idx="16473">
                  <c:v>0.98009279830975105</c:v>
                </c:pt>
                <c:pt idx="16474">
                  <c:v>0.99977590848754005</c:v>
                </c:pt>
                <c:pt idx="16475">
                  <c:v>0.97505301993331395</c:v>
                </c:pt>
                <c:pt idx="16476">
                  <c:v>0.99977590848754005</c:v>
                </c:pt>
                <c:pt idx="16477">
                  <c:v>0.99810606512056599</c:v>
                </c:pt>
                <c:pt idx="16478">
                  <c:v>0.99810606512056599</c:v>
                </c:pt>
                <c:pt idx="16479">
                  <c:v>0.99977590848754005</c:v>
                </c:pt>
                <c:pt idx="16480">
                  <c:v>0.98009279830975105</c:v>
                </c:pt>
                <c:pt idx="16481">
                  <c:v>0.97505301993331395</c:v>
                </c:pt>
                <c:pt idx="16482">
                  <c:v>0.98009279830975105</c:v>
                </c:pt>
                <c:pt idx="16483">
                  <c:v>0.98009279830975105</c:v>
                </c:pt>
                <c:pt idx="16484">
                  <c:v>0.99810606512056599</c:v>
                </c:pt>
                <c:pt idx="16485">
                  <c:v>0.99810606512056599</c:v>
                </c:pt>
                <c:pt idx="16486">
                  <c:v>0.99977590848754005</c:v>
                </c:pt>
                <c:pt idx="16487">
                  <c:v>0.97505301993331395</c:v>
                </c:pt>
                <c:pt idx="16488">
                  <c:v>0.98009279830975105</c:v>
                </c:pt>
                <c:pt idx="16489">
                  <c:v>0.98009279830975105</c:v>
                </c:pt>
                <c:pt idx="16490">
                  <c:v>0.98009279830975105</c:v>
                </c:pt>
                <c:pt idx="16491">
                  <c:v>0.98009279830975105</c:v>
                </c:pt>
                <c:pt idx="16492">
                  <c:v>0.98009279830975105</c:v>
                </c:pt>
                <c:pt idx="16493">
                  <c:v>0.99865964755004999</c:v>
                </c:pt>
                <c:pt idx="16494">
                  <c:v>0.97505301993331395</c:v>
                </c:pt>
                <c:pt idx="16495">
                  <c:v>0.98009279830975105</c:v>
                </c:pt>
                <c:pt idx="16496">
                  <c:v>0.98009279830975105</c:v>
                </c:pt>
                <c:pt idx="16497">
                  <c:v>0.99810606512056599</c:v>
                </c:pt>
                <c:pt idx="16498">
                  <c:v>0.97505301993331395</c:v>
                </c:pt>
                <c:pt idx="16499">
                  <c:v>0.99977590848754005</c:v>
                </c:pt>
                <c:pt idx="16500">
                  <c:v>0.98009279830975105</c:v>
                </c:pt>
                <c:pt idx="16501">
                  <c:v>0.99865964755004999</c:v>
                </c:pt>
                <c:pt idx="16502">
                  <c:v>0.99865964755004999</c:v>
                </c:pt>
                <c:pt idx="16503">
                  <c:v>0.98009279830975105</c:v>
                </c:pt>
                <c:pt idx="16504">
                  <c:v>0.98009279830975105</c:v>
                </c:pt>
                <c:pt idx="16505">
                  <c:v>0.97505301993331395</c:v>
                </c:pt>
                <c:pt idx="16506">
                  <c:v>0.99810606512056599</c:v>
                </c:pt>
                <c:pt idx="16507">
                  <c:v>0.99865964755004999</c:v>
                </c:pt>
                <c:pt idx="16508">
                  <c:v>0.99865964755004999</c:v>
                </c:pt>
                <c:pt idx="16509">
                  <c:v>0.99810606512056599</c:v>
                </c:pt>
                <c:pt idx="16510">
                  <c:v>0.99865964755004999</c:v>
                </c:pt>
                <c:pt idx="16511">
                  <c:v>0.98009279830975105</c:v>
                </c:pt>
                <c:pt idx="16512">
                  <c:v>0.99865964755004999</c:v>
                </c:pt>
                <c:pt idx="16513">
                  <c:v>0.99865964755004999</c:v>
                </c:pt>
                <c:pt idx="16514">
                  <c:v>0.99181255835294002</c:v>
                </c:pt>
                <c:pt idx="16515">
                  <c:v>0.99865964755004999</c:v>
                </c:pt>
                <c:pt idx="16516">
                  <c:v>0.99865964755004999</c:v>
                </c:pt>
                <c:pt idx="16517">
                  <c:v>0.99810606512056599</c:v>
                </c:pt>
                <c:pt idx="16518">
                  <c:v>0.99772892030019</c:v>
                </c:pt>
                <c:pt idx="16519">
                  <c:v>0.99865964755004999</c:v>
                </c:pt>
                <c:pt idx="16520">
                  <c:v>0.98009279830975105</c:v>
                </c:pt>
                <c:pt idx="16521">
                  <c:v>0.99865964755004999</c:v>
                </c:pt>
                <c:pt idx="16522">
                  <c:v>0.99865964755004999</c:v>
                </c:pt>
                <c:pt idx="16523">
                  <c:v>0.97505301993331395</c:v>
                </c:pt>
                <c:pt idx="16524">
                  <c:v>0.99810606512056599</c:v>
                </c:pt>
                <c:pt idx="16525">
                  <c:v>0.97505301993331395</c:v>
                </c:pt>
                <c:pt idx="16526">
                  <c:v>0.99810606512056599</c:v>
                </c:pt>
                <c:pt idx="16527">
                  <c:v>0.99865964755004999</c:v>
                </c:pt>
                <c:pt idx="16528">
                  <c:v>0.98009279830975105</c:v>
                </c:pt>
                <c:pt idx="16529">
                  <c:v>0.98009279830975105</c:v>
                </c:pt>
                <c:pt idx="16530">
                  <c:v>0.99865964755004999</c:v>
                </c:pt>
                <c:pt idx="16531">
                  <c:v>0.99977590848754005</c:v>
                </c:pt>
                <c:pt idx="16532">
                  <c:v>0.99865964755004999</c:v>
                </c:pt>
                <c:pt idx="16533">
                  <c:v>0.99865964755004999</c:v>
                </c:pt>
                <c:pt idx="16534">
                  <c:v>0.98009279830975105</c:v>
                </c:pt>
                <c:pt idx="16535">
                  <c:v>0.99865964755004999</c:v>
                </c:pt>
                <c:pt idx="16536">
                  <c:v>0.99810606512056599</c:v>
                </c:pt>
                <c:pt idx="16537">
                  <c:v>0.99865964755004999</c:v>
                </c:pt>
                <c:pt idx="16538">
                  <c:v>0.99810606512056599</c:v>
                </c:pt>
                <c:pt idx="16539">
                  <c:v>0.97505301993331395</c:v>
                </c:pt>
                <c:pt idx="16540">
                  <c:v>0.99810606512056599</c:v>
                </c:pt>
                <c:pt idx="16541">
                  <c:v>0.99810606512056599</c:v>
                </c:pt>
                <c:pt idx="16542">
                  <c:v>0.99810606512056599</c:v>
                </c:pt>
                <c:pt idx="16543">
                  <c:v>0.99810606512056599</c:v>
                </c:pt>
                <c:pt idx="16544">
                  <c:v>0.98009279830975105</c:v>
                </c:pt>
                <c:pt idx="16545">
                  <c:v>0.98009279830975105</c:v>
                </c:pt>
                <c:pt idx="16546">
                  <c:v>0.99865964755004999</c:v>
                </c:pt>
                <c:pt idx="16547">
                  <c:v>0.97505301993331395</c:v>
                </c:pt>
                <c:pt idx="16548">
                  <c:v>0.98009279830975105</c:v>
                </c:pt>
                <c:pt idx="16549">
                  <c:v>0.99865964755004999</c:v>
                </c:pt>
                <c:pt idx="16550">
                  <c:v>0.99865964755004999</c:v>
                </c:pt>
                <c:pt idx="16551">
                  <c:v>0.99865964755004999</c:v>
                </c:pt>
                <c:pt idx="16552">
                  <c:v>0.98009279830975105</c:v>
                </c:pt>
                <c:pt idx="16553">
                  <c:v>0.97505301993331395</c:v>
                </c:pt>
                <c:pt idx="16554">
                  <c:v>0.99810606512056599</c:v>
                </c:pt>
                <c:pt idx="16555">
                  <c:v>0.97505301993331395</c:v>
                </c:pt>
                <c:pt idx="16556">
                  <c:v>0.98009279830975105</c:v>
                </c:pt>
                <c:pt idx="16557">
                  <c:v>0.97505301993331395</c:v>
                </c:pt>
                <c:pt idx="16558">
                  <c:v>0.97505301993331395</c:v>
                </c:pt>
                <c:pt idx="16559">
                  <c:v>0.99865964755004999</c:v>
                </c:pt>
                <c:pt idx="16560">
                  <c:v>0.97505301993331395</c:v>
                </c:pt>
                <c:pt idx="16561">
                  <c:v>0.97505301993331395</c:v>
                </c:pt>
                <c:pt idx="16562">
                  <c:v>0.98009279830975105</c:v>
                </c:pt>
                <c:pt idx="16563">
                  <c:v>0.99865964755004999</c:v>
                </c:pt>
                <c:pt idx="16564">
                  <c:v>0.99865964755004999</c:v>
                </c:pt>
                <c:pt idx="16565">
                  <c:v>0.98009279830975105</c:v>
                </c:pt>
                <c:pt idx="16566">
                  <c:v>0.99865964755004999</c:v>
                </c:pt>
                <c:pt idx="16567">
                  <c:v>0.99865964755004999</c:v>
                </c:pt>
                <c:pt idx="16568">
                  <c:v>0.98009279830975105</c:v>
                </c:pt>
                <c:pt idx="16569">
                  <c:v>0.99865964755004999</c:v>
                </c:pt>
                <c:pt idx="16570">
                  <c:v>0.99865964755004999</c:v>
                </c:pt>
                <c:pt idx="16571">
                  <c:v>0.99810606512056599</c:v>
                </c:pt>
                <c:pt idx="16572">
                  <c:v>0.98009279830975105</c:v>
                </c:pt>
                <c:pt idx="16573">
                  <c:v>0.97505301993331395</c:v>
                </c:pt>
                <c:pt idx="16574">
                  <c:v>0.99810606512056599</c:v>
                </c:pt>
                <c:pt idx="16575">
                  <c:v>0.98009279830975105</c:v>
                </c:pt>
                <c:pt idx="16576">
                  <c:v>0.98009279830975105</c:v>
                </c:pt>
                <c:pt idx="16577">
                  <c:v>0.99977590848754005</c:v>
                </c:pt>
                <c:pt idx="16578">
                  <c:v>0.99810606512056599</c:v>
                </c:pt>
                <c:pt idx="16579">
                  <c:v>0.98009279830975105</c:v>
                </c:pt>
                <c:pt idx="16580">
                  <c:v>0.99865964755004999</c:v>
                </c:pt>
                <c:pt idx="16581">
                  <c:v>0.99865964755004999</c:v>
                </c:pt>
                <c:pt idx="16582">
                  <c:v>0.99977590848754005</c:v>
                </c:pt>
                <c:pt idx="16583">
                  <c:v>0.97505301993331395</c:v>
                </c:pt>
                <c:pt idx="16584">
                  <c:v>0.99865964755004999</c:v>
                </c:pt>
                <c:pt idx="16585">
                  <c:v>0.99865964755004999</c:v>
                </c:pt>
                <c:pt idx="16586">
                  <c:v>0.98009279830975105</c:v>
                </c:pt>
                <c:pt idx="16587">
                  <c:v>0.99865964755004999</c:v>
                </c:pt>
                <c:pt idx="16588">
                  <c:v>0.98009279830975105</c:v>
                </c:pt>
                <c:pt idx="16589">
                  <c:v>0.98009279830975105</c:v>
                </c:pt>
                <c:pt idx="16590">
                  <c:v>0.97505301993331395</c:v>
                </c:pt>
                <c:pt idx="16591">
                  <c:v>0.99772892030019</c:v>
                </c:pt>
                <c:pt idx="16592">
                  <c:v>0.99772892030019</c:v>
                </c:pt>
                <c:pt idx="16593">
                  <c:v>0.99977590848754005</c:v>
                </c:pt>
                <c:pt idx="16594">
                  <c:v>0.99865964755004999</c:v>
                </c:pt>
                <c:pt idx="16595">
                  <c:v>0.97505301993331395</c:v>
                </c:pt>
                <c:pt idx="16596">
                  <c:v>0.99865964755004999</c:v>
                </c:pt>
                <c:pt idx="16597">
                  <c:v>0.99810606512056599</c:v>
                </c:pt>
                <c:pt idx="16598">
                  <c:v>0.98009279830975105</c:v>
                </c:pt>
                <c:pt idx="16599">
                  <c:v>0.99977590848754005</c:v>
                </c:pt>
                <c:pt idx="16600">
                  <c:v>0.99977590848754005</c:v>
                </c:pt>
                <c:pt idx="16601">
                  <c:v>0.99977590848754005</c:v>
                </c:pt>
                <c:pt idx="16602">
                  <c:v>0.98009279830975105</c:v>
                </c:pt>
                <c:pt idx="16603">
                  <c:v>0.99977590848754005</c:v>
                </c:pt>
                <c:pt idx="16604">
                  <c:v>0.98009279830975105</c:v>
                </c:pt>
                <c:pt idx="16605">
                  <c:v>0.99865964755004999</c:v>
                </c:pt>
                <c:pt idx="16606">
                  <c:v>0.99865964755004999</c:v>
                </c:pt>
                <c:pt idx="16607">
                  <c:v>0.99977590848754005</c:v>
                </c:pt>
                <c:pt idx="16608">
                  <c:v>0.99977590848754005</c:v>
                </c:pt>
                <c:pt idx="16609">
                  <c:v>0.99977590848754005</c:v>
                </c:pt>
                <c:pt idx="16610">
                  <c:v>0.97505301993331395</c:v>
                </c:pt>
                <c:pt idx="16611">
                  <c:v>0.98009279830975105</c:v>
                </c:pt>
                <c:pt idx="16612">
                  <c:v>0.98009279830975105</c:v>
                </c:pt>
                <c:pt idx="16613">
                  <c:v>0.97505301993331395</c:v>
                </c:pt>
                <c:pt idx="16614">
                  <c:v>0.97505301993331395</c:v>
                </c:pt>
                <c:pt idx="16615">
                  <c:v>0.98009279830975105</c:v>
                </c:pt>
                <c:pt idx="16616">
                  <c:v>0.99865964755004999</c:v>
                </c:pt>
                <c:pt idx="16617">
                  <c:v>0.99977590848754005</c:v>
                </c:pt>
                <c:pt idx="16618">
                  <c:v>0.97505301993331395</c:v>
                </c:pt>
                <c:pt idx="16619">
                  <c:v>0.97505301993331395</c:v>
                </c:pt>
                <c:pt idx="16620">
                  <c:v>0.99810606512056599</c:v>
                </c:pt>
                <c:pt idx="16621">
                  <c:v>0.99977590848754005</c:v>
                </c:pt>
                <c:pt idx="16622">
                  <c:v>0.99865964755004999</c:v>
                </c:pt>
                <c:pt idx="16623">
                  <c:v>0.98009279830975105</c:v>
                </c:pt>
                <c:pt idx="16624">
                  <c:v>0.99865964755004999</c:v>
                </c:pt>
                <c:pt idx="16625">
                  <c:v>0.98009279830975105</c:v>
                </c:pt>
                <c:pt idx="16626">
                  <c:v>0.99865964755004999</c:v>
                </c:pt>
                <c:pt idx="16627">
                  <c:v>0.99865964755004999</c:v>
                </c:pt>
                <c:pt idx="16628">
                  <c:v>0.99865964755004999</c:v>
                </c:pt>
                <c:pt idx="16629">
                  <c:v>0.99865964755004999</c:v>
                </c:pt>
                <c:pt idx="16630">
                  <c:v>0.99810606512056599</c:v>
                </c:pt>
                <c:pt idx="16631">
                  <c:v>0.97505301993331395</c:v>
                </c:pt>
                <c:pt idx="16632">
                  <c:v>0.99865964755004999</c:v>
                </c:pt>
                <c:pt idx="16633">
                  <c:v>0.99810606512056599</c:v>
                </c:pt>
                <c:pt idx="16634">
                  <c:v>0.99865964755004999</c:v>
                </c:pt>
                <c:pt idx="16635">
                  <c:v>0.97505301993331395</c:v>
                </c:pt>
                <c:pt idx="16636">
                  <c:v>0.99810606512056599</c:v>
                </c:pt>
                <c:pt idx="16637">
                  <c:v>0.99865964755004999</c:v>
                </c:pt>
                <c:pt idx="16638">
                  <c:v>0.99810606512056599</c:v>
                </c:pt>
                <c:pt idx="16639">
                  <c:v>0.97505301993331395</c:v>
                </c:pt>
                <c:pt idx="16640">
                  <c:v>0.99810606512056599</c:v>
                </c:pt>
                <c:pt idx="16641">
                  <c:v>0.99865964755004999</c:v>
                </c:pt>
                <c:pt idx="16642">
                  <c:v>0.99977590848754005</c:v>
                </c:pt>
                <c:pt idx="16643">
                  <c:v>0.99810606512056599</c:v>
                </c:pt>
                <c:pt idx="16644">
                  <c:v>0.98009279830975105</c:v>
                </c:pt>
                <c:pt idx="16645">
                  <c:v>0.99865964755004999</c:v>
                </c:pt>
                <c:pt idx="16646">
                  <c:v>0.99810606512056599</c:v>
                </c:pt>
                <c:pt idx="16647">
                  <c:v>0.99772892030019</c:v>
                </c:pt>
                <c:pt idx="16648">
                  <c:v>0.99865964755004999</c:v>
                </c:pt>
                <c:pt idx="16649">
                  <c:v>0.97505301993331395</c:v>
                </c:pt>
                <c:pt idx="16650">
                  <c:v>0.99810606512056599</c:v>
                </c:pt>
                <c:pt idx="16651">
                  <c:v>0.99865964755004999</c:v>
                </c:pt>
                <c:pt idx="16652">
                  <c:v>0.99977590848754005</c:v>
                </c:pt>
                <c:pt idx="16653">
                  <c:v>0.99865964755004999</c:v>
                </c:pt>
                <c:pt idx="16654">
                  <c:v>0.98009279830975105</c:v>
                </c:pt>
                <c:pt idx="16655">
                  <c:v>0.98009279830975105</c:v>
                </c:pt>
                <c:pt idx="16656">
                  <c:v>0.99865964755004999</c:v>
                </c:pt>
                <c:pt idx="16657">
                  <c:v>0.99865964755004999</c:v>
                </c:pt>
                <c:pt idx="16658">
                  <c:v>0.99181255835294002</c:v>
                </c:pt>
                <c:pt idx="16659">
                  <c:v>0.99977590848754005</c:v>
                </c:pt>
                <c:pt idx="16660">
                  <c:v>0.98009279830975105</c:v>
                </c:pt>
                <c:pt idx="16661">
                  <c:v>0.98009279830975105</c:v>
                </c:pt>
                <c:pt idx="16662">
                  <c:v>0.99865964755004999</c:v>
                </c:pt>
                <c:pt idx="16663">
                  <c:v>0.98009279830975105</c:v>
                </c:pt>
                <c:pt idx="16664">
                  <c:v>0.99810606512056599</c:v>
                </c:pt>
                <c:pt idx="16665">
                  <c:v>0.99977590848754005</c:v>
                </c:pt>
                <c:pt idx="16666">
                  <c:v>0.99865964755004999</c:v>
                </c:pt>
                <c:pt idx="16667">
                  <c:v>0.99810606512056599</c:v>
                </c:pt>
                <c:pt idx="16668">
                  <c:v>0.97505301993331395</c:v>
                </c:pt>
                <c:pt idx="16669">
                  <c:v>0.99865964755004999</c:v>
                </c:pt>
                <c:pt idx="16670">
                  <c:v>0.99977590848754005</c:v>
                </c:pt>
                <c:pt idx="16671">
                  <c:v>0.97505301993331395</c:v>
                </c:pt>
                <c:pt idx="16672">
                  <c:v>0.99865964755004999</c:v>
                </c:pt>
                <c:pt idx="16673">
                  <c:v>0.99810606512056599</c:v>
                </c:pt>
                <c:pt idx="16674">
                  <c:v>0.99810606512056599</c:v>
                </c:pt>
                <c:pt idx="16675">
                  <c:v>0.99865964755004999</c:v>
                </c:pt>
                <c:pt idx="16676">
                  <c:v>0.97505301993331395</c:v>
                </c:pt>
                <c:pt idx="16677">
                  <c:v>0.98009279830975105</c:v>
                </c:pt>
                <c:pt idx="16678">
                  <c:v>0.97505301993331395</c:v>
                </c:pt>
                <c:pt idx="16679">
                  <c:v>0.99772892030019</c:v>
                </c:pt>
                <c:pt idx="16680">
                  <c:v>0.99865964755004999</c:v>
                </c:pt>
                <c:pt idx="16681">
                  <c:v>0.98009279830975105</c:v>
                </c:pt>
                <c:pt idx="16682">
                  <c:v>0.99865964755004999</c:v>
                </c:pt>
                <c:pt idx="16683">
                  <c:v>0.98009279830975105</c:v>
                </c:pt>
                <c:pt idx="16684">
                  <c:v>0.99865964755004999</c:v>
                </c:pt>
                <c:pt idx="16685">
                  <c:v>0.99977590848754005</c:v>
                </c:pt>
                <c:pt idx="16686">
                  <c:v>0.99810606512056599</c:v>
                </c:pt>
                <c:pt idx="16687">
                  <c:v>0.98009279830975105</c:v>
                </c:pt>
                <c:pt idx="16688">
                  <c:v>0.99865964755004999</c:v>
                </c:pt>
                <c:pt idx="16689">
                  <c:v>0.99865964755004999</c:v>
                </c:pt>
                <c:pt idx="16690">
                  <c:v>0.99977590848754005</c:v>
                </c:pt>
                <c:pt idx="16691">
                  <c:v>0.99865964755004999</c:v>
                </c:pt>
                <c:pt idx="16692">
                  <c:v>0.98009279830975105</c:v>
                </c:pt>
                <c:pt idx="16693">
                  <c:v>0.99865964755004999</c:v>
                </c:pt>
                <c:pt idx="16694">
                  <c:v>0.99810606512056599</c:v>
                </c:pt>
                <c:pt idx="16695">
                  <c:v>0.98009279830975105</c:v>
                </c:pt>
                <c:pt idx="16696">
                  <c:v>0.98009279830975105</c:v>
                </c:pt>
                <c:pt idx="16697">
                  <c:v>0.99977590848754005</c:v>
                </c:pt>
                <c:pt idx="16698">
                  <c:v>0.98009279830975105</c:v>
                </c:pt>
                <c:pt idx="16699">
                  <c:v>0.99865964755004999</c:v>
                </c:pt>
                <c:pt idx="16700">
                  <c:v>0.98009279830975105</c:v>
                </c:pt>
                <c:pt idx="16701">
                  <c:v>0.98009279830975105</c:v>
                </c:pt>
                <c:pt idx="16702">
                  <c:v>0.99977590848754005</c:v>
                </c:pt>
                <c:pt idx="16703">
                  <c:v>0.98009279830975105</c:v>
                </c:pt>
                <c:pt idx="16704">
                  <c:v>0.97505301993331395</c:v>
                </c:pt>
                <c:pt idx="16705">
                  <c:v>0.99810606512056599</c:v>
                </c:pt>
                <c:pt idx="16706">
                  <c:v>0.99977590848754005</c:v>
                </c:pt>
                <c:pt idx="16707">
                  <c:v>0.99865964755004999</c:v>
                </c:pt>
                <c:pt idx="16708">
                  <c:v>0.99810606512056599</c:v>
                </c:pt>
                <c:pt idx="16709">
                  <c:v>0.98009279830975105</c:v>
                </c:pt>
                <c:pt idx="16710">
                  <c:v>0.99865964755004999</c:v>
                </c:pt>
                <c:pt idx="16711">
                  <c:v>0.99865964755004999</c:v>
                </c:pt>
                <c:pt idx="16712">
                  <c:v>0.99977590848754005</c:v>
                </c:pt>
                <c:pt idx="16713">
                  <c:v>0.99865964755004999</c:v>
                </c:pt>
                <c:pt idx="16714">
                  <c:v>0.99810606512056599</c:v>
                </c:pt>
                <c:pt idx="16715">
                  <c:v>0.99865964755004999</c:v>
                </c:pt>
                <c:pt idx="16716">
                  <c:v>0.97505301993331395</c:v>
                </c:pt>
                <c:pt idx="16717">
                  <c:v>0.97505301993331395</c:v>
                </c:pt>
                <c:pt idx="16718">
                  <c:v>0.99865964755004999</c:v>
                </c:pt>
                <c:pt idx="16719">
                  <c:v>0.99977590848754005</c:v>
                </c:pt>
                <c:pt idx="16720">
                  <c:v>0.99810606512056599</c:v>
                </c:pt>
                <c:pt idx="16721">
                  <c:v>0.99865964755004999</c:v>
                </c:pt>
                <c:pt idx="16722">
                  <c:v>0.98009279830975105</c:v>
                </c:pt>
                <c:pt idx="16723">
                  <c:v>0.98009279830975105</c:v>
                </c:pt>
                <c:pt idx="16724">
                  <c:v>0.99810606512056599</c:v>
                </c:pt>
                <c:pt idx="16725">
                  <c:v>0.98009279830975105</c:v>
                </c:pt>
                <c:pt idx="16726">
                  <c:v>0.99865964755004999</c:v>
                </c:pt>
                <c:pt idx="16727">
                  <c:v>0.97505301993331395</c:v>
                </c:pt>
                <c:pt idx="16728">
                  <c:v>0.99865964755004999</c:v>
                </c:pt>
                <c:pt idx="16729">
                  <c:v>0.98009279830975105</c:v>
                </c:pt>
                <c:pt idx="16730">
                  <c:v>0.99810606512056599</c:v>
                </c:pt>
                <c:pt idx="16731">
                  <c:v>0.99810606512056599</c:v>
                </c:pt>
                <c:pt idx="16732">
                  <c:v>0.99810606512056599</c:v>
                </c:pt>
                <c:pt idx="16733">
                  <c:v>0.99977590848754005</c:v>
                </c:pt>
                <c:pt idx="16734">
                  <c:v>0.97505301993331395</c:v>
                </c:pt>
                <c:pt idx="16735">
                  <c:v>0.97505301993331395</c:v>
                </c:pt>
                <c:pt idx="16736">
                  <c:v>0.99810606512056599</c:v>
                </c:pt>
                <c:pt idx="16737">
                  <c:v>0.99810606512056599</c:v>
                </c:pt>
                <c:pt idx="16738">
                  <c:v>0.99977590848754005</c:v>
                </c:pt>
                <c:pt idx="16739">
                  <c:v>0.99977590848754005</c:v>
                </c:pt>
                <c:pt idx="16740">
                  <c:v>0.99977590848754005</c:v>
                </c:pt>
                <c:pt idx="16741">
                  <c:v>0.99810606512056599</c:v>
                </c:pt>
                <c:pt idx="16742">
                  <c:v>0.97505301993331395</c:v>
                </c:pt>
                <c:pt idx="16743">
                  <c:v>0.98009279830975105</c:v>
                </c:pt>
                <c:pt idx="16744">
                  <c:v>0.99865964755004999</c:v>
                </c:pt>
                <c:pt idx="16745">
                  <c:v>0.99810606512056599</c:v>
                </c:pt>
                <c:pt idx="16746">
                  <c:v>0.99865964755004999</c:v>
                </c:pt>
                <c:pt idx="16747">
                  <c:v>0.99865964755004999</c:v>
                </c:pt>
                <c:pt idx="16748">
                  <c:v>0.99810606512056599</c:v>
                </c:pt>
                <c:pt idx="16749">
                  <c:v>0.98009279830975105</c:v>
                </c:pt>
                <c:pt idx="16750">
                  <c:v>0.98009279830975105</c:v>
                </c:pt>
                <c:pt idx="16751">
                  <c:v>0.99865964755004999</c:v>
                </c:pt>
                <c:pt idx="16752">
                  <c:v>0.99810606512056599</c:v>
                </c:pt>
                <c:pt idx="16753">
                  <c:v>0.97505301993331395</c:v>
                </c:pt>
                <c:pt idx="16754">
                  <c:v>0.99772892030019</c:v>
                </c:pt>
                <c:pt idx="16755">
                  <c:v>0.99810606512056599</c:v>
                </c:pt>
                <c:pt idx="16756">
                  <c:v>0.98009279830975105</c:v>
                </c:pt>
                <c:pt idx="16757">
                  <c:v>0.97505301993331395</c:v>
                </c:pt>
                <c:pt idx="16758">
                  <c:v>0.98009279830975105</c:v>
                </c:pt>
                <c:pt idx="16759">
                  <c:v>0.99810606512056599</c:v>
                </c:pt>
                <c:pt idx="16760">
                  <c:v>0.98009279830975105</c:v>
                </c:pt>
                <c:pt idx="16761">
                  <c:v>0.99977590848754005</c:v>
                </c:pt>
                <c:pt idx="16762">
                  <c:v>0.99810606512056599</c:v>
                </c:pt>
                <c:pt idx="16763">
                  <c:v>0.99810606512056599</c:v>
                </c:pt>
                <c:pt idx="16764">
                  <c:v>0.98009279830975105</c:v>
                </c:pt>
                <c:pt idx="16765">
                  <c:v>0.99865964755004999</c:v>
                </c:pt>
                <c:pt idx="16766">
                  <c:v>0.99865964755004999</c:v>
                </c:pt>
                <c:pt idx="16767">
                  <c:v>0.98009279830975105</c:v>
                </c:pt>
                <c:pt idx="16768">
                  <c:v>0.99977590848754005</c:v>
                </c:pt>
                <c:pt idx="16769">
                  <c:v>0.98009279830975105</c:v>
                </c:pt>
                <c:pt idx="16770">
                  <c:v>0.97505301993331395</c:v>
                </c:pt>
                <c:pt idx="16771">
                  <c:v>0.99865964755004999</c:v>
                </c:pt>
                <c:pt idx="16772">
                  <c:v>0.99865964755004999</c:v>
                </c:pt>
                <c:pt idx="16773">
                  <c:v>0.99865964755004999</c:v>
                </c:pt>
                <c:pt idx="16774">
                  <c:v>0.98009279830975105</c:v>
                </c:pt>
                <c:pt idx="16775">
                  <c:v>0.99865964755004999</c:v>
                </c:pt>
                <c:pt idx="16776">
                  <c:v>0.97505301993331395</c:v>
                </c:pt>
                <c:pt idx="16777">
                  <c:v>0.97505301993331395</c:v>
                </c:pt>
                <c:pt idx="16778">
                  <c:v>0.99810606512056599</c:v>
                </c:pt>
                <c:pt idx="16779">
                  <c:v>0.98009279830975105</c:v>
                </c:pt>
                <c:pt idx="16780">
                  <c:v>0.99865964755004999</c:v>
                </c:pt>
                <c:pt idx="16781">
                  <c:v>0.97505301993331395</c:v>
                </c:pt>
                <c:pt idx="16782">
                  <c:v>0.99865964755004999</c:v>
                </c:pt>
                <c:pt idx="16783">
                  <c:v>0.99865964755004999</c:v>
                </c:pt>
                <c:pt idx="16784">
                  <c:v>0.99865964755004999</c:v>
                </c:pt>
                <c:pt idx="16785">
                  <c:v>0.97505301993331395</c:v>
                </c:pt>
                <c:pt idx="16786">
                  <c:v>0.98009279830975105</c:v>
                </c:pt>
                <c:pt idx="16787">
                  <c:v>0.98009279830975105</c:v>
                </c:pt>
                <c:pt idx="16788">
                  <c:v>0.97505301993331395</c:v>
                </c:pt>
                <c:pt idx="16789">
                  <c:v>0.99865964755004999</c:v>
                </c:pt>
                <c:pt idx="16790">
                  <c:v>0.99977590848754005</c:v>
                </c:pt>
                <c:pt idx="16791">
                  <c:v>0.99865964755004999</c:v>
                </c:pt>
                <c:pt idx="16792">
                  <c:v>0.99977590848754005</c:v>
                </c:pt>
                <c:pt idx="16793">
                  <c:v>0.98009279830975105</c:v>
                </c:pt>
                <c:pt idx="16794">
                  <c:v>0.99810606512056599</c:v>
                </c:pt>
                <c:pt idx="16795">
                  <c:v>0.99865964755004999</c:v>
                </c:pt>
                <c:pt idx="16796">
                  <c:v>0.97505301993331395</c:v>
                </c:pt>
                <c:pt idx="16797">
                  <c:v>0.98009279830975105</c:v>
                </c:pt>
                <c:pt idx="16798">
                  <c:v>0.97505301993331395</c:v>
                </c:pt>
                <c:pt idx="16799">
                  <c:v>0.97505301993331395</c:v>
                </c:pt>
                <c:pt idx="16800">
                  <c:v>0.99977590848754005</c:v>
                </c:pt>
                <c:pt idx="16801">
                  <c:v>0.99865964755004999</c:v>
                </c:pt>
                <c:pt idx="16802">
                  <c:v>0.99810606512056599</c:v>
                </c:pt>
                <c:pt idx="16803">
                  <c:v>0.99810606512056599</c:v>
                </c:pt>
                <c:pt idx="16804">
                  <c:v>0.99810606512056599</c:v>
                </c:pt>
                <c:pt idx="16805">
                  <c:v>0.99865964755004999</c:v>
                </c:pt>
                <c:pt idx="16806">
                  <c:v>0.98009279830975105</c:v>
                </c:pt>
                <c:pt idx="16807">
                  <c:v>0.99865964755004999</c:v>
                </c:pt>
                <c:pt idx="16808">
                  <c:v>0.97505301993331395</c:v>
                </c:pt>
                <c:pt idx="16809">
                  <c:v>0.99772892030019</c:v>
                </c:pt>
                <c:pt idx="16810">
                  <c:v>0.98009279830975105</c:v>
                </c:pt>
                <c:pt idx="16811">
                  <c:v>0.99865964755004999</c:v>
                </c:pt>
                <c:pt idx="16812">
                  <c:v>0.99810606512056599</c:v>
                </c:pt>
                <c:pt idx="16813">
                  <c:v>0.98009279830975105</c:v>
                </c:pt>
                <c:pt idx="16814">
                  <c:v>0.99865964755004999</c:v>
                </c:pt>
                <c:pt idx="16815">
                  <c:v>0.97505301993331395</c:v>
                </c:pt>
                <c:pt idx="16816">
                  <c:v>0.99865964755004999</c:v>
                </c:pt>
                <c:pt idx="16817">
                  <c:v>0.98009279830975105</c:v>
                </c:pt>
                <c:pt idx="16818">
                  <c:v>0.99810606512056599</c:v>
                </c:pt>
                <c:pt idx="16819">
                  <c:v>0.98009279830975105</c:v>
                </c:pt>
                <c:pt idx="16820">
                  <c:v>0.97505301993331395</c:v>
                </c:pt>
                <c:pt idx="16821">
                  <c:v>0.97505301993331395</c:v>
                </c:pt>
                <c:pt idx="16822">
                  <c:v>0.98009279830975105</c:v>
                </c:pt>
                <c:pt idx="16823">
                  <c:v>0.99865964755004999</c:v>
                </c:pt>
                <c:pt idx="16824">
                  <c:v>0.99865964755004999</c:v>
                </c:pt>
                <c:pt idx="16825">
                  <c:v>0.99865964755004999</c:v>
                </c:pt>
                <c:pt idx="16826">
                  <c:v>0.99977590848754005</c:v>
                </c:pt>
                <c:pt idx="16827">
                  <c:v>0.99810606512056599</c:v>
                </c:pt>
                <c:pt idx="16828">
                  <c:v>0.98009279830975105</c:v>
                </c:pt>
                <c:pt idx="16829">
                  <c:v>0.99810606512056599</c:v>
                </c:pt>
                <c:pt idx="16830">
                  <c:v>0.99865964755004999</c:v>
                </c:pt>
                <c:pt idx="16831">
                  <c:v>0.98009279830975105</c:v>
                </c:pt>
                <c:pt idx="16832">
                  <c:v>0.99977590848754005</c:v>
                </c:pt>
                <c:pt idx="16833">
                  <c:v>0.99865964755004999</c:v>
                </c:pt>
                <c:pt idx="16834">
                  <c:v>0.98009279830975105</c:v>
                </c:pt>
                <c:pt idx="16835">
                  <c:v>0.99865964755004999</c:v>
                </c:pt>
                <c:pt idx="16836">
                  <c:v>0.98009279830975105</c:v>
                </c:pt>
                <c:pt idx="16837">
                  <c:v>0.98009279830975105</c:v>
                </c:pt>
                <c:pt idx="16838">
                  <c:v>0.99810606512056599</c:v>
                </c:pt>
                <c:pt idx="16839">
                  <c:v>0.99810606512056599</c:v>
                </c:pt>
                <c:pt idx="16840">
                  <c:v>0.98009279830975105</c:v>
                </c:pt>
                <c:pt idx="16841">
                  <c:v>0.98009279830975105</c:v>
                </c:pt>
                <c:pt idx="16842">
                  <c:v>0.97505301993331395</c:v>
                </c:pt>
                <c:pt idx="16843">
                  <c:v>0.99865964755004999</c:v>
                </c:pt>
                <c:pt idx="16844">
                  <c:v>0.99977590848754005</c:v>
                </c:pt>
                <c:pt idx="16845">
                  <c:v>0.99865964755004999</c:v>
                </c:pt>
                <c:pt idx="16846">
                  <c:v>0.99865964755004999</c:v>
                </c:pt>
                <c:pt idx="16847">
                  <c:v>0.99977590848754005</c:v>
                </c:pt>
                <c:pt idx="16848">
                  <c:v>0.99810606512056599</c:v>
                </c:pt>
                <c:pt idx="16849">
                  <c:v>0.98009279830975105</c:v>
                </c:pt>
                <c:pt idx="16850">
                  <c:v>0.98009279830975105</c:v>
                </c:pt>
                <c:pt idx="16851">
                  <c:v>0.99865964755004999</c:v>
                </c:pt>
                <c:pt idx="16852">
                  <c:v>0.98009279830975105</c:v>
                </c:pt>
                <c:pt idx="16853">
                  <c:v>0.98009279830975105</c:v>
                </c:pt>
                <c:pt idx="16854">
                  <c:v>0.99865964755004999</c:v>
                </c:pt>
                <c:pt idx="16855">
                  <c:v>0.99865964755004999</c:v>
                </c:pt>
                <c:pt idx="16856">
                  <c:v>0.99865964755004999</c:v>
                </c:pt>
                <c:pt idx="16857">
                  <c:v>0.99810606512056599</c:v>
                </c:pt>
                <c:pt idx="16858">
                  <c:v>0.99810606512056599</c:v>
                </c:pt>
                <c:pt idx="16859">
                  <c:v>0.97505301993331395</c:v>
                </c:pt>
                <c:pt idx="16860">
                  <c:v>0.97505301993331395</c:v>
                </c:pt>
                <c:pt idx="16861">
                  <c:v>0.99810606512056599</c:v>
                </c:pt>
                <c:pt idx="16862">
                  <c:v>0.99865964755004999</c:v>
                </c:pt>
                <c:pt idx="16863">
                  <c:v>0.98009279830975105</c:v>
                </c:pt>
                <c:pt idx="16864">
                  <c:v>0.97505301993331395</c:v>
                </c:pt>
                <c:pt idx="16865">
                  <c:v>0.97505301993331395</c:v>
                </c:pt>
                <c:pt idx="16866">
                  <c:v>0.98009279830975105</c:v>
                </c:pt>
                <c:pt idx="16867">
                  <c:v>0.99810606512056599</c:v>
                </c:pt>
                <c:pt idx="16868">
                  <c:v>0.99810606512056599</c:v>
                </c:pt>
                <c:pt idx="16869">
                  <c:v>0.99865964755004999</c:v>
                </c:pt>
                <c:pt idx="16870">
                  <c:v>0.99810606512056599</c:v>
                </c:pt>
                <c:pt idx="16871">
                  <c:v>0.98009279830975105</c:v>
                </c:pt>
                <c:pt idx="16872">
                  <c:v>0.98009279830975105</c:v>
                </c:pt>
                <c:pt idx="16873">
                  <c:v>0.97505301993331395</c:v>
                </c:pt>
                <c:pt idx="16874">
                  <c:v>0.98009279830975105</c:v>
                </c:pt>
                <c:pt idx="16875">
                  <c:v>0.97505301993331395</c:v>
                </c:pt>
                <c:pt idx="16876">
                  <c:v>0.98009279830975105</c:v>
                </c:pt>
                <c:pt idx="16877">
                  <c:v>0.98009279830975105</c:v>
                </c:pt>
                <c:pt idx="16878">
                  <c:v>0.97505301993331395</c:v>
                </c:pt>
                <c:pt idx="16879">
                  <c:v>0.97505301993331395</c:v>
                </c:pt>
                <c:pt idx="16880">
                  <c:v>0.99865964755004999</c:v>
                </c:pt>
                <c:pt idx="16881">
                  <c:v>0.98009279830975105</c:v>
                </c:pt>
                <c:pt idx="16882">
                  <c:v>0.99810606512056599</c:v>
                </c:pt>
                <c:pt idx="16883">
                  <c:v>0.99865964755004999</c:v>
                </c:pt>
                <c:pt idx="16884">
                  <c:v>0.99865964755004999</c:v>
                </c:pt>
                <c:pt idx="16885">
                  <c:v>0.99865964755004999</c:v>
                </c:pt>
                <c:pt idx="16886">
                  <c:v>0.98009279830975105</c:v>
                </c:pt>
                <c:pt idx="16887">
                  <c:v>0.99865964755004999</c:v>
                </c:pt>
                <c:pt idx="16888">
                  <c:v>0.99810606512056599</c:v>
                </c:pt>
                <c:pt idx="16889">
                  <c:v>0.98009279830975105</c:v>
                </c:pt>
                <c:pt idx="16890">
                  <c:v>0.97505301993331395</c:v>
                </c:pt>
                <c:pt idx="16891">
                  <c:v>0.99865964755004999</c:v>
                </c:pt>
                <c:pt idx="16892">
                  <c:v>0.99977590848754005</c:v>
                </c:pt>
                <c:pt idx="16893">
                  <c:v>0.99865964755004999</c:v>
                </c:pt>
                <c:pt idx="16894">
                  <c:v>0.99810606512056599</c:v>
                </c:pt>
                <c:pt idx="16895">
                  <c:v>0.98009279830975105</c:v>
                </c:pt>
                <c:pt idx="16896">
                  <c:v>0.97505301993331395</c:v>
                </c:pt>
                <c:pt idx="16897">
                  <c:v>0.98009279830975105</c:v>
                </c:pt>
                <c:pt idx="16898">
                  <c:v>0.99865964755004999</c:v>
                </c:pt>
                <c:pt idx="16899">
                  <c:v>0.99865964755004999</c:v>
                </c:pt>
                <c:pt idx="16900">
                  <c:v>0.97505301993331395</c:v>
                </c:pt>
                <c:pt idx="16901">
                  <c:v>0.99810606512056599</c:v>
                </c:pt>
                <c:pt idx="16902">
                  <c:v>0.97505301993331395</c:v>
                </c:pt>
                <c:pt idx="16903">
                  <c:v>0.99810606512056599</c:v>
                </c:pt>
                <c:pt idx="16904">
                  <c:v>0.99865964755004999</c:v>
                </c:pt>
                <c:pt idx="16905">
                  <c:v>0.99772892030019</c:v>
                </c:pt>
                <c:pt idx="16906">
                  <c:v>0.97505301993331395</c:v>
                </c:pt>
                <c:pt idx="16907">
                  <c:v>0.99865964755004999</c:v>
                </c:pt>
                <c:pt idx="16908">
                  <c:v>0.97505301993331395</c:v>
                </c:pt>
                <c:pt idx="16909">
                  <c:v>0.99977590848754005</c:v>
                </c:pt>
                <c:pt idx="16910">
                  <c:v>0.99865964755004999</c:v>
                </c:pt>
                <c:pt idx="16911">
                  <c:v>0.99865964755004999</c:v>
                </c:pt>
                <c:pt idx="16912">
                  <c:v>0.99977590848754005</c:v>
                </c:pt>
                <c:pt idx="16913">
                  <c:v>0.99810606512056599</c:v>
                </c:pt>
                <c:pt idx="16914">
                  <c:v>0.99810606512056599</c:v>
                </c:pt>
                <c:pt idx="16915">
                  <c:v>0.97505301993331395</c:v>
                </c:pt>
                <c:pt idx="16916">
                  <c:v>0.99865964755004999</c:v>
                </c:pt>
                <c:pt idx="16917">
                  <c:v>0.99772892030019</c:v>
                </c:pt>
                <c:pt idx="16918">
                  <c:v>0.99977590848754005</c:v>
                </c:pt>
                <c:pt idx="16919">
                  <c:v>0.99810606512056599</c:v>
                </c:pt>
                <c:pt idx="16920">
                  <c:v>0.99977590848754005</c:v>
                </c:pt>
                <c:pt idx="16921">
                  <c:v>0.98009279830975105</c:v>
                </c:pt>
                <c:pt idx="16922">
                  <c:v>0.99865964755004999</c:v>
                </c:pt>
                <c:pt idx="16923">
                  <c:v>0.99865964755004999</c:v>
                </c:pt>
                <c:pt idx="16924">
                  <c:v>0.99865964755004999</c:v>
                </c:pt>
                <c:pt idx="16925">
                  <c:v>0.99810606512056599</c:v>
                </c:pt>
                <c:pt idx="16926">
                  <c:v>0.98009279830975105</c:v>
                </c:pt>
                <c:pt idx="16927">
                  <c:v>0.98009279830975105</c:v>
                </c:pt>
                <c:pt idx="16928">
                  <c:v>0.98009279830975105</c:v>
                </c:pt>
                <c:pt idx="16929">
                  <c:v>0.99810606512056599</c:v>
                </c:pt>
                <c:pt idx="16930">
                  <c:v>0.97505301993331395</c:v>
                </c:pt>
                <c:pt idx="16931">
                  <c:v>0.98009279830975105</c:v>
                </c:pt>
                <c:pt idx="16932">
                  <c:v>0.98009279830975105</c:v>
                </c:pt>
                <c:pt idx="16933">
                  <c:v>0.99810606512056599</c:v>
                </c:pt>
                <c:pt idx="16934">
                  <c:v>0.98009279830975105</c:v>
                </c:pt>
                <c:pt idx="16935">
                  <c:v>0.97505301993331395</c:v>
                </c:pt>
                <c:pt idx="16936">
                  <c:v>0.99181255835294002</c:v>
                </c:pt>
                <c:pt idx="16937">
                  <c:v>0.98009279830975105</c:v>
                </c:pt>
                <c:pt idx="16938">
                  <c:v>0.98009279830975105</c:v>
                </c:pt>
                <c:pt idx="16939">
                  <c:v>0.99810606512056599</c:v>
                </c:pt>
                <c:pt idx="16940">
                  <c:v>0.98009279830975105</c:v>
                </c:pt>
                <c:pt idx="16941">
                  <c:v>0.99181255835294002</c:v>
                </c:pt>
                <c:pt idx="16942">
                  <c:v>0.98009279830975105</c:v>
                </c:pt>
                <c:pt idx="16943">
                  <c:v>0.99865964755004999</c:v>
                </c:pt>
                <c:pt idx="16944">
                  <c:v>0.99977590848754005</c:v>
                </c:pt>
                <c:pt idx="16945">
                  <c:v>0.98009279830975105</c:v>
                </c:pt>
                <c:pt idx="16946">
                  <c:v>0.99865964755004999</c:v>
                </c:pt>
                <c:pt idx="16947">
                  <c:v>0.99865964755004999</c:v>
                </c:pt>
                <c:pt idx="16948">
                  <c:v>0.99865964755004999</c:v>
                </c:pt>
                <c:pt idx="16949">
                  <c:v>0.98009279830975105</c:v>
                </c:pt>
                <c:pt idx="16950">
                  <c:v>0.97505301993331395</c:v>
                </c:pt>
                <c:pt idx="16951">
                  <c:v>0.97505301993331395</c:v>
                </c:pt>
                <c:pt idx="16952">
                  <c:v>0.99810606512056599</c:v>
                </c:pt>
                <c:pt idx="16953">
                  <c:v>0.97505301993331395</c:v>
                </c:pt>
                <c:pt idx="16954">
                  <c:v>0.99810606512056599</c:v>
                </c:pt>
                <c:pt idx="16955">
                  <c:v>0.97505301993331395</c:v>
                </c:pt>
                <c:pt idx="16956">
                  <c:v>0.99865964755004999</c:v>
                </c:pt>
                <c:pt idx="16957">
                  <c:v>0.99810606512056599</c:v>
                </c:pt>
                <c:pt idx="16958">
                  <c:v>0.99810606512056599</c:v>
                </c:pt>
                <c:pt idx="16959">
                  <c:v>0.99865964755004999</c:v>
                </c:pt>
                <c:pt idx="16960">
                  <c:v>0.99977590848754005</c:v>
                </c:pt>
                <c:pt idx="16961">
                  <c:v>0.99810606512056599</c:v>
                </c:pt>
                <c:pt idx="16962">
                  <c:v>0.99772892030019</c:v>
                </c:pt>
                <c:pt idx="16963">
                  <c:v>0.99772892030019</c:v>
                </c:pt>
                <c:pt idx="16964">
                  <c:v>0.99977590848754005</c:v>
                </c:pt>
                <c:pt idx="16965">
                  <c:v>0.98009279830975105</c:v>
                </c:pt>
                <c:pt idx="16966">
                  <c:v>0.99810606512056599</c:v>
                </c:pt>
                <c:pt idx="16967">
                  <c:v>0.99865964755004999</c:v>
                </c:pt>
                <c:pt idx="16968">
                  <c:v>0.97505301993331395</c:v>
                </c:pt>
                <c:pt idx="16969">
                  <c:v>0.98009279830975105</c:v>
                </c:pt>
                <c:pt idx="16970">
                  <c:v>0.98009279830975105</c:v>
                </c:pt>
                <c:pt idx="16971">
                  <c:v>0.98009279830975105</c:v>
                </c:pt>
                <c:pt idx="16972">
                  <c:v>0.99865964755004999</c:v>
                </c:pt>
                <c:pt idx="16973">
                  <c:v>0.98009279830975105</c:v>
                </c:pt>
                <c:pt idx="16974">
                  <c:v>0.97505301993331395</c:v>
                </c:pt>
                <c:pt idx="16975">
                  <c:v>0.99810606512056599</c:v>
                </c:pt>
                <c:pt idx="16976">
                  <c:v>0.99181255835294002</c:v>
                </c:pt>
                <c:pt idx="16977">
                  <c:v>0.99810606512056599</c:v>
                </c:pt>
                <c:pt idx="16978">
                  <c:v>0.99865964755004999</c:v>
                </c:pt>
                <c:pt idx="16979">
                  <c:v>0.97505301993331395</c:v>
                </c:pt>
                <c:pt idx="16980">
                  <c:v>0.97505301993331395</c:v>
                </c:pt>
                <c:pt idx="16981">
                  <c:v>0.99181255835294002</c:v>
                </c:pt>
                <c:pt idx="16982">
                  <c:v>0.98009279830975105</c:v>
                </c:pt>
                <c:pt idx="16983">
                  <c:v>0.97505301993331395</c:v>
                </c:pt>
                <c:pt idx="16984">
                  <c:v>0.99865964755004999</c:v>
                </c:pt>
                <c:pt idx="16985">
                  <c:v>0.99810606512056599</c:v>
                </c:pt>
                <c:pt idx="16986">
                  <c:v>0.99865964755004999</c:v>
                </c:pt>
                <c:pt idx="16987">
                  <c:v>0.99865964755004999</c:v>
                </c:pt>
                <c:pt idx="16988">
                  <c:v>0.99865964755004999</c:v>
                </c:pt>
                <c:pt idx="16989">
                  <c:v>0.99977590848754005</c:v>
                </c:pt>
                <c:pt idx="16990">
                  <c:v>0.99865964755004999</c:v>
                </c:pt>
                <c:pt idx="16991">
                  <c:v>0.99977590848754005</c:v>
                </c:pt>
                <c:pt idx="16992">
                  <c:v>0.98009279830975105</c:v>
                </c:pt>
                <c:pt idx="16993">
                  <c:v>0.99810606512056599</c:v>
                </c:pt>
                <c:pt idx="16994">
                  <c:v>0.99977590848754005</c:v>
                </c:pt>
                <c:pt idx="16995">
                  <c:v>0.97505301993331395</c:v>
                </c:pt>
                <c:pt idx="16996">
                  <c:v>0.99865964755004999</c:v>
                </c:pt>
                <c:pt idx="16997">
                  <c:v>0.99810606512056599</c:v>
                </c:pt>
                <c:pt idx="16998">
                  <c:v>0.98009279830975105</c:v>
                </c:pt>
                <c:pt idx="16999">
                  <c:v>0.98009279830975105</c:v>
                </c:pt>
                <c:pt idx="17000">
                  <c:v>0.99977590848754005</c:v>
                </c:pt>
                <c:pt idx="17001">
                  <c:v>0.99977590848754005</c:v>
                </c:pt>
                <c:pt idx="17002">
                  <c:v>0.99772892030019</c:v>
                </c:pt>
                <c:pt idx="17003">
                  <c:v>0.99810606512056599</c:v>
                </c:pt>
                <c:pt idx="17004">
                  <c:v>0.99865964755004999</c:v>
                </c:pt>
                <c:pt idx="17005">
                  <c:v>0.97505301993331395</c:v>
                </c:pt>
                <c:pt idx="17006">
                  <c:v>0.99865964755004999</c:v>
                </c:pt>
                <c:pt idx="17007">
                  <c:v>0.99977590848754005</c:v>
                </c:pt>
                <c:pt idx="17008">
                  <c:v>0.99865964755004999</c:v>
                </c:pt>
                <c:pt idx="17009">
                  <c:v>0.97505301993331395</c:v>
                </c:pt>
                <c:pt idx="17010">
                  <c:v>0.99810606512056599</c:v>
                </c:pt>
                <c:pt idx="17011">
                  <c:v>0.99810606512056599</c:v>
                </c:pt>
                <c:pt idx="17012">
                  <c:v>0.99977590848754005</c:v>
                </c:pt>
                <c:pt idx="17013">
                  <c:v>0.99865964755004999</c:v>
                </c:pt>
                <c:pt idx="17014">
                  <c:v>0.99865964755004999</c:v>
                </c:pt>
                <c:pt idx="17015">
                  <c:v>0.99865964755004999</c:v>
                </c:pt>
                <c:pt idx="17016">
                  <c:v>0.99810606512056599</c:v>
                </c:pt>
                <c:pt idx="17017">
                  <c:v>0.99977590848754005</c:v>
                </c:pt>
                <c:pt idx="17018">
                  <c:v>0.98009279830975105</c:v>
                </c:pt>
                <c:pt idx="17019">
                  <c:v>0.99810606512056599</c:v>
                </c:pt>
                <c:pt idx="17020">
                  <c:v>0.99865964755004999</c:v>
                </c:pt>
                <c:pt idx="17021">
                  <c:v>0.98009279830975105</c:v>
                </c:pt>
                <c:pt idx="17022">
                  <c:v>0.98009279830975105</c:v>
                </c:pt>
                <c:pt idx="17023">
                  <c:v>0.98009279830975105</c:v>
                </c:pt>
                <c:pt idx="17024">
                  <c:v>0.98009279830975105</c:v>
                </c:pt>
                <c:pt idx="17025">
                  <c:v>0.99865964755004999</c:v>
                </c:pt>
                <c:pt idx="17026">
                  <c:v>0.99810606512056599</c:v>
                </c:pt>
                <c:pt idx="17027">
                  <c:v>0.99772892030019</c:v>
                </c:pt>
                <c:pt idx="17028">
                  <c:v>0.99977590848754005</c:v>
                </c:pt>
                <c:pt idx="17029">
                  <c:v>0.99810606512056599</c:v>
                </c:pt>
                <c:pt idx="17030">
                  <c:v>0.99810606512056599</c:v>
                </c:pt>
                <c:pt idx="17031">
                  <c:v>0.98009279830975105</c:v>
                </c:pt>
                <c:pt idx="17032">
                  <c:v>0.97505301993331395</c:v>
                </c:pt>
                <c:pt idx="17033">
                  <c:v>0.98009279830975105</c:v>
                </c:pt>
                <c:pt idx="17034">
                  <c:v>0.99772892030019</c:v>
                </c:pt>
                <c:pt idx="17035">
                  <c:v>0.97505301993331395</c:v>
                </c:pt>
                <c:pt idx="17036">
                  <c:v>0.98009279830975105</c:v>
                </c:pt>
                <c:pt idx="17037">
                  <c:v>0.98009279830975105</c:v>
                </c:pt>
                <c:pt idx="17038">
                  <c:v>0.99810606512056599</c:v>
                </c:pt>
                <c:pt idx="17039">
                  <c:v>0.98009279830975105</c:v>
                </c:pt>
                <c:pt idx="17040">
                  <c:v>0.99865964755004999</c:v>
                </c:pt>
                <c:pt idx="17041">
                  <c:v>0.98009279830975105</c:v>
                </c:pt>
                <c:pt idx="17042">
                  <c:v>0.99810606512056599</c:v>
                </c:pt>
                <c:pt idx="17043">
                  <c:v>0.99865964755004999</c:v>
                </c:pt>
                <c:pt idx="17044">
                  <c:v>0.99865964755004999</c:v>
                </c:pt>
                <c:pt idx="17045">
                  <c:v>0.99810606512056599</c:v>
                </c:pt>
                <c:pt idx="17046">
                  <c:v>0.99865964755004999</c:v>
                </c:pt>
                <c:pt idx="17047">
                  <c:v>0.99865964755004999</c:v>
                </c:pt>
                <c:pt idx="17048">
                  <c:v>0.99865964755004999</c:v>
                </c:pt>
                <c:pt idx="17049">
                  <c:v>0.97505301993331395</c:v>
                </c:pt>
                <c:pt idx="17050">
                  <c:v>0.98009279830975105</c:v>
                </c:pt>
                <c:pt idx="17051">
                  <c:v>0.99865964755004999</c:v>
                </c:pt>
                <c:pt idx="17052">
                  <c:v>0.99865964755004999</c:v>
                </c:pt>
                <c:pt idx="17053">
                  <c:v>0.98009279830975105</c:v>
                </c:pt>
                <c:pt idx="17054">
                  <c:v>0.99865964755004999</c:v>
                </c:pt>
                <c:pt idx="17055">
                  <c:v>0.99977590848754005</c:v>
                </c:pt>
                <c:pt idx="17056">
                  <c:v>0.99977590848754005</c:v>
                </c:pt>
                <c:pt idx="17057">
                  <c:v>0.97505301993331395</c:v>
                </c:pt>
                <c:pt idx="17058">
                  <c:v>0.98009279830975105</c:v>
                </c:pt>
                <c:pt idx="17059">
                  <c:v>0.98009279830975105</c:v>
                </c:pt>
                <c:pt idx="17060">
                  <c:v>0.99181255835294002</c:v>
                </c:pt>
                <c:pt idx="17061">
                  <c:v>0.97505301993331395</c:v>
                </c:pt>
                <c:pt idx="17062">
                  <c:v>0.98009279830975105</c:v>
                </c:pt>
                <c:pt idx="17063">
                  <c:v>0.97505301993331395</c:v>
                </c:pt>
                <c:pt idx="17064">
                  <c:v>0.97505301993331395</c:v>
                </c:pt>
                <c:pt idx="17065">
                  <c:v>0.98009279830975105</c:v>
                </c:pt>
                <c:pt idx="17066">
                  <c:v>0.99810606512056599</c:v>
                </c:pt>
                <c:pt idx="17067">
                  <c:v>0.99810606512056599</c:v>
                </c:pt>
                <c:pt idx="17068">
                  <c:v>0.98009279830975105</c:v>
                </c:pt>
                <c:pt idx="17069">
                  <c:v>0.97505301993331395</c:v>
                </c:pt>
                <c:pt idx="17070">
                  <c:v>0.98009279830975105</c:v>
                </c:pt>
                <c:pt idx="17071">
                  <c:v>0.99810606512056599</c:v>
                </c:pt>
                <c:pt idx="17072">
                  <c:v>0.98009279830975105</c:v>
                </c:pt>
                <c:pt idx="17073">
                  <c:v>0.98009279830975105</c:v>
                </c:pt>
                <c:pt idx="17074">
                  <c:v>0.98009279830975105</c:v>
                </c:pt>
                <c:pt idx="17075">
                  <c:v>0.98009279830975105</c:v>
                </c:pt>
                <c:pt idx="17076">
                  <c:v>0.99977590848754005</c:v>
                </c:pt>
                <c:pt idx="17077">
                  <c:v>0.99810606512056599</c:v>
                </c:pt>
                <c:pt idx="17078">
                  <c:v>0.99181255835294002</c:v>
                </c:pt>
                <c:pt idx="17079">
                  <c:v>0.99865964755004999</c:v>
                </c:pt>
                <c:pt idx="17080">
                  <c:v>0.98009279830975105</c:v>
                </c:pt>
                <c:pt idx="17081">
                  <c:v>0.98009279830975105</c:v>
                </c:pt>
                <c:pt idx="17082">
                  <c:v>0.98009279830975105</c:v>
                </c:pt>
                <c:pt idx="17083">
                  <c:v>0.99865964755004999</c:v>
                </c:pt>
                <c:pt idx="17084">
                  <c:v>0.98009279830975105</c:v>
                </c:pt>
                <c:pt idx="17085">
                  <c:v>0.98009279830975105</c:v>
                </c:pt>
                <c:pt idx="17086">
                  <c:v>0.98009279830975105</c:v>
                </c:pt>
                <c:pt idx="17087">
                  <c:v>0.99810606512056599</c:v>
                </c:pt>
                <c:pt idx="17088">
                  <c:v>0.99977590848754005</c:v>
                </c:pt>
                <c:pt idx="17089">
                  <c:v>0.98009279830975105</c:v>
                </c:pt>
                <c:pt idx="17090">
                  <c:v>0.99977590848754005</c:v>
                </c:pt>
                <c:pt idx="17091">
                  <c:v>0.98009279830975105</c:v>
                </c:pt>
                <c:pt idx="17092">
                  <c:v>0.98009279830975105</c:v>
                </c:pt>
                <c:pt idx="17093">
                  <c:v>0.97505301993331395</c:v>
                </c:pt>
                <c:pt idx="17094">
                  <c:v>0.98009279830975105</c:v>
                </c:pt>
                <c:pt idx="17095">
                  <c:v>0.97505301993331395</c:v>
                </c:pt>
                <c:pt idx="17096">
                  <c:v>0.99977590848754005</c:v>
                </c:pt>
                <c:pt idx="17097">
                  <c:v>0.99810606512056599</c:v>
                </c:pt>
                <c:pt idx="17098">
                  <c:v>0.99865964755004999</c:v>
                </c:pt>
                <c:pt idx="17099">
                  <c:v>0.99810606512056599</c:v>
                </c:pt>
                <c:pt idx="17100">
                  <c:v>0.97505301993331395</c:v>
                </c:pt>
                <c:pt idx="17101">
                  <c:v>0.99865964755004999</c:v>
                </c:pt>
                <c:pt idx="17102">
                  <c:v>0.99865964755004999</c:v>
                </c:pt>
                <c:pt idx="17103">
                  <c:v>0.99810606512056599</c:v>
                </c:pt>
                <c:pt idx="17104">
                  <c:v>0.99977590848754005</c:v>
                </c:pt>
                <c:pt idx="17105">
                  <c:v>0.99865964755004999</c:v>
                </c:pt>
                <c:pt idx="17106">
                  <c:v>0.99810606512056599</c:v>
                </c:pt>
                <c:pt idx="17107">
                  <c:v>0.99865964755004999</c:v>
                </c:pt>
                <c:pt idx="17108">
                  <c:v>0.98009279830975105</c:v>
                </c:pt>
                <c:pt idx="17109">
                  <c:v>0.99865964755004999</c:v>
                </c:pt>
                <c:pt idx="17110">
                  <c:v>0.99865964755004999</c:v>
                </c:pt>
                <c:pt idx="17111">
                  <c:v>0.99810606512056599</c:v>
                </c:pt>
                <c:pt idx="17112">
                  <c:v>0.98009279830975105</c:v>
                </c:pt>
                <c:pt idx="17113">
                  <c:v>0.98009279830975105</c:v>
                </c:pt>
                <c:pt idx="17114">
                  <c:v>0.99810606512056599</c:v>
                </c:pt>
                <c:pt idx="17115">
                  <c:v>0.97505301993331395</c:v>
                </c:pt>
                <c:pt idx="17116">
                  <c:v>0.98009279830975105</c:v>
                </c:pt>
                <c:pt idx="17117">
                  <c:v>0.99772892030019</c:v>
                </c:pt>
                <c:pt idx="17118">
                  <c:v>0.99977590848754005</c:v>
                </c:pt>
                <c:pt idx="17119">
                  <c:v>0.99977590848754005</c:v>
                </c:pt>
                <c:pt idx="17120">
                  <c:v>0.98009279830975105</c:v>
                </c:pt>
                <c:pt idx="17121">
                  <c:v>0.99865964755004999</c:v>
                </c:pt>
                <c:pt idx="17122">
                  <c:v>0.99865964755004999</c:v>
                </c:pt>
                <c:pt idx="17123">
                  <c:v>0.97505301993331395</c:v>
                </c:pt>
                <c:pt idx="17124">
                  <c:v>0.99865964755004999</c:v>
                </c:pt>
                <c:pt idx="17125">
                  <c:v>0.98009279830975105</c:v>
                </c:pt>
                <c:pt idx="17126">
                  <c:v>0.99810606512056599</c:v>
                </c:pt>
                <c:pt idx="17127">
                  <c:v>0.99865964755004999</c:v>
                </c:pt>
                <c:pt idx="17128">
                  <c:v>0.99810606512056599</c:v>
                </c:pt>
                <c:pt idx="17129">
                  <c:v>0.98009279830975105</c:v>
                </c:pt>
                <c:pt idx="17130">
                  <c:v>0.99810606512056599</c:v>
                </c:pt>
                <c:pt idx="17131">
                  <c:v>0.97505301993331395</c:v>
                </c:pt>
                <c:pt idx="17132">
                  <c:v>0.97505301993331395</c:v>
                </c:pt>
                <c:pt idx="17133">
                  <c:v>0.98009279830975105</c:v>
                </c:pt>
                <c:pt idx="17134">
                  <c:v>0.98009279830975105</c:v>
                </c:pt>
                <c:pt idx="17135">
                  <c:v>0.99865964755004999</c:v>
                </c:pt>
                <c:pt idx="17136">
                  <c:v>0.99810606512056599</c:v>
                </c:pt>
                <c:pt idx="17137">
                  <c:v>0.98009279830975105</c:v>
                </c:pt>
                <c:pt idx="17138">
                  <c:v>0.99772892030019</c:v>
                </c:pt>
                <c:pt idx="17139">
                  <c:v>0.99865964755004999</c:v>
                </c:pt>
                <c:pt idx="17140">
                  <c:v>0.98009279830975105</c:v>
                </c:pt>
                <c:pt idx="17141">
                  <c:v>0.99865964755004999</c:v>
                </c:pt>
                <c:pt idx="17142">
                  <c:v>0.98009279830975105</c:v>
                </c:pt>
                <c:pt idx="17143">
                  <c:v>0.98009279830975105</c:v>
                </c:pt>
                <c:pt idx="17144">
                  <c:v>0.99810606512056599</c:v>
                </c:pt>
                <c:pt idx="17145">
                  <c:v>0.99977590848754005</c:v>
                </c:pt>
                <c:pt idx="17146">
                  <c:v>0.98009279830975105</c:v>
                </c:pt>
                <c:pt idx="17147">
                  <c:v>0.98009279830975105</c:v>
                </c:pt>
                <c:pt idx="17148">
                  <c:v>0.99865964755004999</c:v>
                </c:pt>
                <c:pt idx="17149">
                  <c:v>0.97505301993331395</c:v>
                </c:pt>
                <c:pt idx="17150">
                  <c:v>0.98009279830975105</c:v>
                </c:pt>
                <c:pt idx="17151">
                  <c:v>0.99865964755004999</c:v>
                </c:pt>
                <c:pt idx="17152">
                  <c:v>0.99772892030019</c:v>
                </c:pt>
                <c:pt idx="17153">
                  <c:v>0.98009279830975105</c:v>
                </c:pt>
                <c:pt idx="17154">
                  <c:v>0.98009279830975105</c:v>
                </c:pt>
                <c:pt idx="17155">
                  <c:v>0.98009279830975105</c:v>
                </c:pt>
                <c:pt idx="17156">
                  <c:v>0.98009279830975105</c:v>
                </c:pt>
                <c:pt idx="17157">
                  <c:v>0.99865964755004999</c:v>
                </c:pt>
                <c:pt idx="17158">
                  <c:v>0.98009279830975105</c:v>
                </c:pt>
                <c:pt idx="17159">
                  <c:v>0.97505301993331395</c:v>
                </c:pt>
                <c:pt idx="17160">
                  <c:v>0.99865964755004999</c:v>
                </c:pt>
                <c:pt idx="17161">
                  <c:v>0.98009279830975105</c:v>
                </c:pt>
                <c:pt idx="17162">
                  <c:v>0.98009279830975105</c:v>
                </c:pt>
                <c:pt idx="17163">
                  <c:v>0.99810606512056599</c:v>
                </c:pt>
                <c:pt idx="17164">
                  <c:v>0.99865964755004999</c:v>
                </c:pt>
                <c:pt idx="17165">
                  <c:v>0.99865964755004999</c:v>
                </c:pt>
                <c:pt idx="17166">
                  <c:v>0.98009279830975105</c:v>
                </c:pt>
                <c:pt idx="17167">
                  <c:v>0.99865964755004999</c:v>
                </c:pt>
                <c:pt idx="17168">
                  <c:v>0.99810606512056599</c:v>
                </c:pt>
                <c:pt idx="17169">
                  <c:v>0.99865964755004999</c:v>
                </c:pt>
                <c:pt idx="17170">
                  <c:v>0.99977590848754005</c:v>
                </c:pt>
                <c:pt idx="17171">
                  <c:v>0.99865964755004999</c:v>
                </c:pt>
                <c:pt idx="17172">
                  <c:v>0.99865964755004999</c:v>
                </c:pt>
                <c:pt idx="17173">
                  <c:v>0.99865964755004999</c:v>
                </c:pt>
                <c:pt idx="17174">
                  <c:v>0.99865964755004999</c:v>
                </c:pt>
                <c:pt idx="17175">
                  <c:v>0.97505301993331395</c:v>
                </c:pt>
                <c:pt idx="17176">
                  <c:v>0.97505301993331395</c:v>
                </c:pt>
                <c:pt idx="17177">
                  <c:v>0.99977590848754005</c:v>
                </c:pt>
                <c:pt idx="17178">
                  <c:v>0.99865964755004999</c:v>
                </c:pt>
                <c:pt idx="17179">
                  <c:v>0.99977590848754005</c:v>
                </c:pt>
                <c:pt idx="17180">
                  <c:v>0.99810606512056599</c:v>
                </c:pt>
                <c:pt idx="17181">
                  <c:v>0.99865964755004999</c:v>
                </c:pt>
                <c:pt idx="17182">
                  <c:v>0.97505301993331395</c:v>
                </c:pt>
                <c:pt idx="17183">
                  <c:v>0.99977590848754005</c:v>
                </c:pt>
                <c:pt idx="17184">
                  <c:v>0.99865964755004999</c:v>
                </c:pt>
                <c:pt idx="17185">
                  <c:v>0.99810606512056599</c:v>
                </c:pt>
                <c:pt idx="17186">
                  <c:v>0.97505301993331395</c:v>
                </c:pt>
                <c:pt idx="17187">
                  <c:v>0.97505301993331395</c:v>
                </c:pt>
                <c:pt idx="17188">
                  <c:v>0.98009279830975105</c:v>
                </c:pt>
                <c:pt idx="17189">
                  <c:v>0.99977590848754005</c:v>
                </c:pt>
                <c:pt idx="17190">
                  <c:v>0.98009279830975105</c:v>
                </c:pt>
                <c:pt idx="17191">
                  <c:v>0.99810606512056599</c:v>
                </c:pt>
                <c:pt idx="17192">
                  <c:v>0.99810606512056599</c:v>
                </c:pt>
                <c:pt idx="17193">
                  <c:v>0.99865964755004999</c:v>
                </c:pt>
                <c:pt idx="17194">
                  <c:v>0.98009279830975105</c:v>
                </c:pt>
                <c:pt idx="17195">
                  <c:v>0.99977590848754005</c:v>
                </c:pt>
                <c:pt idx="17196">
                  <c:v>0.99810606512056599</c:v>
                </c:pt>
                <c:pt idx="17197">
                  <c:v>0.99865964755004999</c:v>
                </c:pt>
                <c:pt idx="17198">
                  <c:v>0.98009279830975105</c:v>
                </c:pt>
                <c:pt idx="17199">
                  <c:v>0.98009279830975105</c:v>
                </c:pt>
                <c:pt idx="17200">
                  <c:v>0.98009279830975105</c:v>
                </c:pt>
                <c:pt idx="17201">
                  <c:v>0.99181255835294002</c:v>
                </c:pt>
                <c:pt idx="17202">
                  <c:v>0.99865964755004999</c:v>
                </c:pt>
                <c:pt idx="17203">
                  <c:v>0.99810606512056599</c:v>
                </c:pt>
                <c:pt idx="17204">
                  <c:v>0.98009279830975105</c:v>
                </c:pt>
                <c:pt idx="17205">
                  <c:v>0.97505301993331395</c:v>
                </c:pt>
                <c:pt idx="17206">
                  <c:v>0.99772892030019</c:v>
                </c:pt>
                <c:pt idx="17207">
                  <c:v>0.99772892030019</c:v>
                </c:pt>
                <c:pt idx="17208">
                  <c:v>0.99810606512056599</c:v>
                </c:pt>
                <c:pt idx="17209">
                  <c:v>0.99865964755004999</c:v>
                </c:pt>
                <c:pt idx="17210">
                  <c:v>0.99810606512056599</c:v>
                </c:pt>
                <c:pt idx="17211">
                  <c:v>0.99181255835294002</c:v>
                </c:pt>
                <c:pt idx="17212">
                  <c:v>0.99810606512056599</c:v>
                </c:pt>
                <c:pt idx="17213">
                  <c:v>0.99977590848754005</c:v>
                </c:pt>
                <c:pt idx="17214">
                  <c:v>0.99865964755004999</c:v>
                </c:pt>
                <c:pt idx="17215">
                  <c:v>0.99810606512056599</c:v>
                </c:pt>
                <c:pt idx="17216">
                  <c:v>0.99977590848754005</c:v>
                </c:pt>
                <c:pt idx="17217">
                  <c:v>0.97505301993331395</c:v>
                </c:pt>
                <c:pt idx="17218">
                  <c:v>0.98009279830975105</c:v>
                </c:pt>
                <c:pt idx="17219">
                  <c:v>0.99977590848754005</c:v>
                </c:pt>
                <c:pt idx="17220">
                  <c:v>0.98009279830975105</c:v>
                </c:pt>
                <c:pt idx="17221">
                  <c:v>0.99865964755004999</c:v>
                </c:pt>
                <c:pt idx="17222">
                  <c:v>0.99865964755004999</c:v>
                </c:pt>
                <c:pt idx="17223">
                  <c:v>0.99865964755004999</c:v>
                </c:pt>
                <c:pt idx="17224">
                  <c:v>0.99810606512056599</c:v>
                </c:pt>
                <c:pt idx="17225">
                  <c:v>0.99977590848754005</c:v>
                </c:pt>
                <c:pt idx="17226">
                  <c:v>0.97505301993331395</c:v>
                </c:pt>
                <c:pt idx="17227">
                  <c:v>0.97505301993331395</c:v>
                </c:pt>
                <c:pt idx="17228">
                  <c:v>0.98009279830975105</c:v>
                </c:pt>
                <c:pt idx="17229">
                  <c:v>0.99865964755004999</c:v>
                </c:pt>
                <c:pt idx="17230">
                  <c:v>0.99977590848754005</c:v>
                </c:pt>
                <c:pt idx="17231">
                  <c:v>0.98009279830975105</c:v>
                </c:pt>
                <c:pt idx="17232">
                  <c:v>0.98009279830975105</c:v>
                </c:pt>
                <c:pt idx="17233">
                  <c:v>0.97505301993331395</c:v>
                </c:pt>
                <c:pt idx="17234">
                  <c:v>0.97505301993331395</c:v>
                </c:pt>
                <c:pt idx="17235">
                  <c:v>0.97505301993331395</c:v>
                </c:pt>
                <c:pt idx="17236">
                  <c:v>0.98009279830975105</c:v>
                </c:pt>
                <c:pt idx="17237">
                  <c:v>0.99865964755004999</c:v>
                </c:pt>
                <c:pt idx="17238">
                  <c:v>0.99977590848754005</c:v>
                </c:pt>
                <c:pt idx="17239">
                  <c:v>0.99977590848754005</c:v>
                </c:pt>
                <c:pt idx="17240">
                  <c:v>0.97505301993331395</c:v>
                </c:pt>
                <c:pt idx="17241">
                  <c:v>0.97505301993331395</c:v>
                </c:pt>
                <c:pt idx="17242">
                  <c:v>0.99810606512056599</c:v>
                </c:pt>
                <c:pt idx="17243">
                  <c:v>0.99865964755004999</c:v>
                </c:pt>
                <c:pt idx="17244">
                  <c:v>0.99977590848754005</c:v>
                </c:pt>
                <c:pt idx="17245">
                  <c:v>0.97505301993331395</c:v>
                </c:pt>
                <c:pt idx="17246">
                  <c:v>0.98009279830975105</c:v>
                </c:pt>
                <c:pt idx="17247">
                  <c:v>0.98009279830975105</c:v>
                </c:pt>
                <c:pt idx="17248">
                  <c:v>0.98009279830975105</c:v>
                </c:pt>
                <c:pt idx="17249">
                  <c:v>0.99865964755004999</c:v>
                </c:pt>
                <c:pt idx="17250">
                  <c:v>0.97505301993331395</c:v>
                </c:pt>
                <c:pt idx="17251">
                  <c:v>0.99865964755004999</c:v>
                </c:pt>
                <c:pt idx="17252">
                  <c:v>0.99181255835294002</c:v>
                </c:pt>
                <c:pt idx="17253">
                  <c:v>0.99865964755004999</c:v>
                </c:pt>
                <c:pt idx="17254">
                  <c:v>0.99810606512056599</c:v>
                </c:pt>
                <c:pt idx="17255">
                  <c:v>0.99865964755004999</c:v>
                </c:pt>
                <c:pt idx="17256">
                  <c:v>0.98009279830975105</c:v>
                </c:pt>
                <c:pt idx="17257">
                  <c:v>0.99865964755004999</c:v>
                </c:pt>
                <c:pt idx="17258">
                  <c:v>0.99977590848754005</c:v>
                </c:pt>
                <c:pt idx="17259">
                  <c:v>0.99810606512056599</c:v>
                </c:pt>
                <c:pt idx="17260">
                  <c:v>0.99810606512056599</c:v>
                </c:pt>
                <c:pt idx="17261">
                  <c:v>0.99977590848754005</c:v>
                </c:pt>
                <c:pt idx="17262">
                  <c:v>0.98009279830975105</c:v>
                </c:pt>
                <c:pt idx="17263">
                  <c:v>0.97505301993331395</c:v>
                </c:pt>
                <c:pt idx="17264">
                  <c:v>0.98009279830975105</c:v>
                </c:pt>
                <c:pt idx="17265">
                  <c:v>0.97505301993331395</c:v>
                </c:pt>
                <c:pt idx="17266">
                  <c:v>0.99810606512056599</c:v>
                </c:pt>
                <c:pt idx="17267">
                  <c:v>0.99865964755004999</c:v>
                </c:pt>
                <c:pt idx="17268">
                  <c:v>0.98009279830975105</c:v>
                </c:pt>
                <c:pt idx="17269">
                  <c:v>0.99865964755004999</c:v>
                </c:pt>
                <c:pt idx="17270">
                  <c:v>0.99181255835294002</c:v>
                </c:pt>
                <c:pt idx="17271">
                  <c:v>0.97505301993331395</c:v>
                </c:pt>
                <c:pt idx="17272">
                  <c:v>0.99865964755004999</c:v>
                </c:pt>
                <c:pt idx="17273">
                  <c:v>0.99865964755004999</c:v>
                </c:pt>
                <c:pt idx="17274">
                  <c:v>0.99772892030019</c:v>
                </c:pt>
                <c:pt idx="17275">
                  <c:v>0.99865964755004999</c:v>
                </c:pt>
                <c:pt idx="17276">
                  <c:v>0.99977590848754005</c:v>
                </c:pt>
                <c:pt idx="17277">
                  <c:v>0.99810606512056599</c:v>
                </c:pt>
                <c:pt idx="17278">
                  <c:v>0.99977590848754005</c:v>
                </c:pt>
                <c:pt idx="17279">
                  <c:v>0.99865964755004999</c:v>
                </c:pt>
                <c:pt idx="17280">
                  <c:v>0.98009279830975105</c:v>
                </c:pt>
                <c:pt idx="17281">
                  <c:v>0.97505301993331395</c:v>
                </c:pt>
                <c:pt idx="17282">
                  <c:v>0.99865964755004999</c:v>
                </c:pt>
                <c:pt idx="17283">
                  <c:v>0.97505301993331395</c:v>
                </c:pt>
                <c:pt idx="17284">
                  <c:v>0.99810606512056599</c:v>
                </c:pt>
                <c:pt idx="17285">
                  <c:v>0.98009279830975105</c:v>
                </c:pt>
                <c:pt idx="17286">
                  <c:v>0.98009279830975105</c:v>
                </c:pt>
                <c:pt idx="17287">
                  <c:v>0.99865964755004999</c:v>
                </c:pt>
                <c:pt idx="17288">
                  <c:v>0.97505301993331395</c:v>
                </c:pt>
                <c:pt idx="17289">
                  <c:v>0.98009279830975105</c:v>
                </c:pt>
                <c:pt idx="17290">
                  <c:v>0.99810606512056599</c:v>
                </c:pt>
                <c:pt idx="17291">
                  <c:v>0.99810606512056599</c:v>
                </c:pt>
                <c:pt idx="17292">
                  <c:v>0.98009279830975105</c:v>
                </c:pt>
                <c:pt idx="17293">
                  <c:v>0.98009279830975105</c:v>
                </c:pt>
                <c:pt idx="17294">
                  <c:v>0.98009279830975105</c:v>
                </c:pt>
                <c:pt idx="17295">
                  <c:v>0.99810606512056599</c:v>
                </c:pt>
                <c:pt idx="17296">
                  <c:v>0.99810606512056599</c:v>
                </c:pt>
                <c:pt idx="17297">
                  <c:v>0.98009279830975105</c:v>
                </c:pt>
                <c:pt idx="17298">
                  <c:v>0.98009279830975105</c:v>
                </c:pt>
                <c:pt idx="17299">
                  <c:v>0.98009279830975105</c:v>
                </c:pt>
                <c:pt idx="17300">
                  <c:v>0.99865964755004999</c:v>
                </c:pt>
                <c:pt idx="17301">
                  <c:v>0.99977590848754005</c:v>
                </c:pt>
                <c:pt idx="17302">
                  <c:v>0.99865964755004999</c:v>
                </c:pt>
                <c:pt idx="17303">
                  <c:v>0.97505301993331395</c:v>
                </c:pt>
                <c:pt idx="17304">
                  <c:v>0.98009279830975105</c:v>
                </c:pt>
                <c:pt idx="17305">
                  <c:v>0.97505301993331395</c:v>
                </c:pt>
                <c:pt idx="17306">
                  <c:v>0.99865964755004999</c:v>
                </c:pt>
                <c:pt idx="17307">
                  <c:v>0.98009279830975105</c:v>
                </c:pt>
                <c:pt idx="17308">
                  <c:v>0.98009279830975105</c:v>
                </c:pt>
                <c:pt idx="17309">
                  <c:v>0.97505301993331395</c:v>
                </c:pt>
                <c:pt idx="17310">
                  <c:v>0.99977590848754005</c:v>
                </c:pt>
                <c:pt idx="17311">
                  <c:v>0.98009279830975105</c:v>
                </c:pt>
                <c:pt idx="17312">
                  <c:v>0.99865964755004999</c:v>
                </c:pt>
                <c:pt idx="17313">
                  <c:v>0.98009279830975105</c:v>
                </c:pt>
                <c:pt idx="17314">
                  <c:v>0.99810606512056599</c:v>
                </c:pt>
                <c:pt idx="17315">
                  <c:v>0.99810606512056599</c:v>
                </c:pt>
                <c:pt idx="17316">
                  <c:v>0.97505301993331395</c:v>
                </c:pt>
                <c:pt idx="17317">
                  <c:v>0.98009279830975105</c:v>
                </c:pt>
                <c:pt idx="17318">
                  <c:v>0.99810606512056599</c:v>
                </c:pt>
                <c:pt idx="17319">
                  <c:v>0.99810606512056599</c:v>
                </c:pt>
                <c:pt idx="17320">
                  <c:v>0.99865964755004999</c:v>
                </c:pt>
                <c:pt idx="17321">
                  <c:v>0.99810606512056599</c:v>
                </c:pt>
                <c:pt idx="17322">
                  <c:v>0.98009279830975105</c:v>
                </c:pt>
                <c:pt idx="17323">
                  <c:v>0.99810606512056599</c:v>
                </c:pt>
                <c:pt idx="17324">
                  <c:v>0.99865964755004999</c:v>
                </c:pt>
                <c:pt idx="17325">
                  <c:v>0.98009279830975105</c:v>
                </c:pt>
                <c:pt idx="17326">
                  <c:v>0.99810606512056599</c:v>
                </c:pt>
                <c:pt idx="17327">
                  <c:v>0.98009279830975105</c:v>
                </c:pt>
                <c:pt idx="17328">
                  <c:v>0.99977590848754005</c:v>
                </c:pt>
                <c:pt idx="17329">
                  <c:v>0.99865964755004999</c:v>
                </c:pt>
                <c:pt idx="17330">
                  <c:v>0.99865964755004999</c:v>
                </c:pt>
                <c:pt idx="17331">
                  <c:v>0.99865964755004999</c:v>
                </c:pt>
                <c:pt idx="17332">
                  <c:v>0.97505301993331395</c:v>
                </c:pt>
                <c:pt idx="17333">
                  <c:v>0.99865964755004999</c:v>
                </c:pt>
                <c:pt idx="17334">
                  <c:v>0.99865964755004999</c:v>
                </c:pt>
                <c:pt idx="17335">
                  <c:v>0.98009279830975105</c:v>
                </c:pt>
                <c:pt idx="17336">
                  <c:v>0.98009279830975105</c:v>
                </c:pt>
                <c:pt idx="17337">
                  <c:v>0.99865964755004999</c:v>
                </c:pt>
                <c:pt idx="17338">
                  <c:v>0.99865964755004999</c:v>
                </c:pt>
                <c:pt idx="17339">
                  <c:v>0.98009279830975105</c:v>
                </c:pt>
                <c:pt idx="17340">
                  <c:v>0.98009279830975105</c:v>
                </c:pt>
                <c:pt idx="17341">
                  <c:v>0.99865964755004999</c:v>
                </c:pt>
                <c:pt idx="17342">
                  <c:v>0.99865964755004999</c:v>
                </c:pt>
                <c:pt idx="17343">
                  <c:v>0.99865964755004999</c:v>
                </c:pt>
                <c:pt idx="17344">
                  <c:v>0.99865964755004999</c:v>
                </c:pt>
                <c:pt idx="17345">
                  <c:v>0.98009279830975105</c:v>
                </c:pt>
                <c:pt idx="17346">
                  <c:v>0.99810606512056599</c:v>
                </c:pt>
                <c:pt idx="17347">
                  <c:v>0.98009279830975105</c:v>
                </c:pt>
                <c:pt idx="17348">
                  <c:v>0.99810606512056599</c:v>
                </c:pt>
                <c:pt idx="17349">
                  <c:v>0.98009279830975105</c:v>
                </c:pt>
                <c:pt idx="17350">
                  <c:v>0.99810606512056599</c:v>
                </c:pt>
                <c:pt idx="17351">
                  <c:v>0.99810606512056599</c:v>
                </c:pt>
                <c:pt idx="17352">
                  <c:v>0.98009279830975105</c:v>
                </c:pt>
                <c:pt idx="17353">
                  <c:v>0.99977590848754005</c:v>
                </c:pt>
                <c:pt idx="17354">
                  <c:v>0.99865964755004999</c:v>
                </c:pt>
                <c:pt idx="17355">
                  <c:v>0.99865964755004999</c:v>
                </c:pt>
                <c:pt idx="17356">
                  <c:v>0.99181255835294002</c:v>
                </c:pt>
                <c:pt idx="17357">
                  <c:v>0.98009279830975105</c:v>
                </c:pt>
                <c:pt idx="17358">
                  <c:v>0.99977590848754005</c:v>
                </c:pt>
                <c:pt idx="17359">
                  <c:v>0.98009279830975105</c:v>
                </c:pt>
                <c:pt idx="17360">
                  <c:v>0.99865964755004999</c:v>
                </c:pt>
                <c:pt idx="17361">
                  <c:v>0.99810606512056599</c:v>
                </c:pt>
                <c:pt idx="17362">
                  <c:v>0.99810606512056599</c:v>
                </c:pt>
                <c:pt idx="17363">
                  <c:v>0.99977590848754005</c:v>
                </c:pt>
                <c:pt idx="17364">
                  <c:v>0.98009279830975105</c:v>
                </c:pt>
                <c:pt idx="17365">
                  <c:v>0.99810606512056599</c:v>
                </c:pt>
                <c:pt idx="17366">
                  <c:v>0.99865964755004999</c:v>
                </c:pt>
                <c:pt idx="17367">
                  <c:v>0.99977590848754005</c:v>
                </c:pt>
                <c:pt idx="17368">
                  <c:v>0.99181255835294002</c:v>
                </c:pt>
                <c:pt idx="17369">
                  <c:v>0.99810606512056599</c:v>
                </c:pt>
                <c:pt idx="17370">
                  <c:v>0.99977590848754005</c:v>
                </c:pt>
                <c:pt idx="17371">
                  <c:v>0.98009279830975105</c:v>
                </c:pt>
                <c:pt idx="17372">
                  <c:v>0.99865964755004999</c:v>
                </c:pt>
                <c:pt idx="17373">
                  <c:v>0.97505301993331395</c:v>
                </c:pt>
                <c:pt idx="17374">
                  <c:v>0.99810606512056599</c:v>
                </c:pt>
                <c:pt idx="17375">
                  <c:v>0.99810606512056599</c:v>
                </c:pt>
                <c:pt idx="17376">
                  <c:v>0.99865964755004999</c:v>
                </c:pt>
                <c:pt idx="17377">
                  <c:v>0.97505301993331395</c:v>
                </c:pt>
                <c:pt idx="17378">
                  <c:v>0.99865964755004999</c:v>
                </c:pt>
                <c:pt idx="17379">
                  <c:v>0.99865964755004999</c:v>
                </c:pt>
                <c:pt idx="17380">
                  <c:v>0.99865964755004999</c:v>
                </c:pt>
                <c:pt idx="17381">
                  <c:v>0.98009279830975105</c:v>
                </c:pt>
                <c:pt idx="17382">
                  <c:v>0.97505301993331395</c:v>
                </c:pt>
                <c:pt idx="17383">
                  <c:v>0.99810606512056599</c:v>
                </c:pt>
                <c:pt idx="17384">
                  <c:v>0.99181255835294002</c:v>
                </c:pt>
                <c:pt idx="17385">
                  <c:v>0.98009279830975105</c:v>
                </c:pt>
                <c:pt idx="17386">
                  <c:v>0.99810606512056599</c:v>
                </c:pt>
                <c:pt idx="17387">
                  <c:v>0.98009279830975105</c:v>
                </c:pt>
                <c:pt idx="17388">
                  <c:v>0.99865964755004999</c:v>
                </c:pt>
                <c:pt idx="17389">
                  <c:v>0.98009279830975105</c:v>
                </c:pt>
                <c:pt idx="17390">
                  <c:v>0.99772892030019</c:v>
                </c:pt>
                <c:pt idx="17391">
                  <c:v>0.99977590848754005</c:v>
                </c:pt>
                <c:pt idx="17392">
                  <c:v>0.98009279830975105</c:v>
                </c:pt>
                <c:pt idx="17393">
                  <c:v>0.98009279830975105</c:v>
                </c:pt>
                <c:pt idx="17394">
                  <c:v>0.99181255835294002</c:v>
                </c:pt>
                <c:pt idx="17395">
                  <c:v>0.97505301993331395</c:v>
                </c:pt>
                <c:pt idx="17396">
                  <c:v>0.97505301993331395</c:v>
                </c:pt>
                <c:pt idx="17397">
                  <c:v>0.99977590848754005</c:v>
                </c:pt>
                <c:pt idx="17398">
                  <c:v>0.98009279830975105</c:v>
                </c:pt>
                <c:pt idx="17399">
                  <c:v>0.99810606512056599</c:v>
                </c:pt>
                <c:pt idx="17400">
                  <c:v>0.99977590848754005</c:v>
                </c:pt>
                <c:pt idx="17401">
                  <c:v>0.99810606512056599</c:v>
                </c:pt>
                <c:pt idx="17402">
                  <c:v>0.99810606512056599</c:v>
                </c:pt>
                <c:pt idx="17403">
                  <c:v>0.99810606512056599</c:v>
                </c:pt>
                <c:pt idx="17404">
                  <c:v>0.99977590848754005</c:v>
                </c:pt>
                <c:pt idx="17405">
                  <c:v>0.97505301993331395</c:v>
                </c:pt>
                <c:pt idx="17406">
                  <c:v>0.99977590848754005</c:v>
                </c:pt>
                <c:pt idx="17407">
                  <c:v>0.99810606512056599</c:v>
                </c:pt>
                <c:pt idx="17408">
                  <c:v>0.98009279830975105</c:v>
                </c:pt>
                <c:pt idx="17409">
                  <c:v>0.99810606512056599</c:v>
                </c:pt>
                <c:pt idx="17410">
                  <c:v>0.97505301993331395</c:v>
                </c:pt>
                <c:pt idx="17411">
                  <c:v>0.99810606512056599</c:v>
                </c:pt>
                <c:pt idx="17412">
                  <c:v>0.99977590848754005</c:v>
                </c:pt>
                <c:pt idx="17413">
                  <c:v>0.99865964755004999</c:v>
                </c:pt>
                <c:pt idx="17414">
                  <c:v>0.98009279830975105</c:v>
                </c:pt>
                <c:pt idx="17415">
                  <c:v>0.99810606512056599</c:v>
                </c:pt>
                <c:pt idx="17416">
                  <c:v>0.99865964755004999</c:v>
                </c:pt>
                <c:pt idx="17417">
                  <c:v>0.98009279830975105</c:v>
                </c:pt>
                <c:pt idx="17418">
                  <c:v>0.97505301993331395</c:v>
                </c:pt>
                <c:pt idx="17419">
                  <c:v>0.97505301993331395</c:v>
                </c:pt>
                <c:pt idx="17420">
                  <c:v>0.99865964755004999</c:v>
                </c:pt>
                <c:pt idx="17421">
                  <c:v>0.99810606512056599</c:v>
                </c:pt>
                <c:pt idx="17422">
                  <c:v>0.99772892030019</c:v>
                </c:pt>
                <c:pt idx="17423">
                  <c:v>0.99865964755004999</c:v>
                </c:pt>
                <c:pt idx="17424">
                  <c:v>0.99810606512056599</c:v>
                </c:pt>
                <c:pt idx="17425">
                  <c:v>0.99977590848754005</c:v>
                </c:pt>
                <c:pt idx="17426">
                  <c:v>0.99810606512056599</c:v>
                </c:pt>
                <c:pt idx="17427">
                  <c:v>0.98009279830975105</c:v>
                </c:pt>
                <c:pt idx="17428">
                  <c:v>0.97505301993331395</c:v>
                </c:pt>
                <c:pt idx="17429">
                  <c:v>0.98009279830975105</c:v>
                </c:pt>
                <c:pt idx="17430">
                  <c:v>0.99865964755004999</c:v>
                </c:pt>
                <c:pt idx="17431">
                  <c:v>0.99810606512056599</c:v>
                </c:pt>
                <c:pt idx="17432">
                  <c:v>0.98009279830975105</c:v>
                </c:pt>
                <c:pt idx="17433">
                  <c:v>0.99865964755004999</c:v>
                </c:pt>
                <c:pt idx="17434">
                  <c:v>0.98009279830975105</c:v>
                </c:pt>
                <c:pt idx="17435">
                  <c:v>0.97505301993331395</c:v>
                </c:pt>
                <c:pt idx="17436">
                  <c:v>0.99181255835294002</c:v>
                </c:pt>
                <c:pt idx="17437">
                  <c:v>0.97505301993331395</c:v>
                </c:pt>
                <c:pt idx="17438">
                  <c:v>0.97505301993331395</c:v>
                </c:pt>
                <c:pt idx="17439">
                  <c:v>0.99977590848754005</c:v>
                </c:pt>
                <c:pt idx="17440">
                  <c:v>0.98009279830975105</c:v>
                </c:pt>
                <c:pt idx="17441">
                  <c:v>0.97505301993331395</c:v>
                </c:pt>
                <c:pt idx="17442">
                  <c:v>0.99977590848754005</c:v>
                </c:pt>
                <c:pt idx="17443">
                  <c:v>0.99865964755004999</c:v>
                </c:pt>
                <c:pt idx="17444">
                  <c:v>0.98009279830975105</c:v>
                </c:pt>
                <c:pt idx="17445">
                  <c:v>0.99810606512056599</c:v>
                </c:pt>
                <c:pt idx="17446">
                  <c:v>0.98009279830975105</c:v>
                </c:pt>
                <c:pt idx="17447">
                  <c:v>0.99865964755004999</c:v>
                </c:pt>
                <c:pt idx="17448">
                  <c:v>0.98009279830975105</c:v>
                </c:pt>
                <c:pt idx="17449">
                  <c:v>0.99865964755004999</c:v>
                </c:pt>
                <c:pt idx="17450">
                  <c:v>0.98009279830975105</c:v>
                </c:pt>
                <c:pt idx="17451">
                  <c:v>0.98009279830975105</c:v>
                </c:pt>
                <c:pt idx="17452">
                  <c:v>0.98009279830975105</c:v>
                </c:pt>
                <c:pt idx="17453">
                  <c:v>0.99181255835294002</c:v>
                </c:pt>
                <c:pt idx="17454">
                  <c:v>0.99810606512056599</c:v>
                </c:pt>
                <c:pt idx="17455">
                  <c:v>0.99810606512056599</c:v>
                </c:pt>
                <c:pt idx="17456">
                  <c:v>0.99810606512056599</c:v>
                </c:pt>
                <c:pt idx="17457">
                  <c:v>0.99181255835294002</c:v>
                </c:pt>
                <c:pt idx="17458">
                  <c:v>0.98009279830975105</c:v>
                </c:pt>
                <c:pt idx="17459">
                  <c:v>0.99810606512056599</c:v>
                </c:pt>
                <c:pt idx="17460">
                  <c:v>0.99977590848754005</c:v>
                </c:pt>
                <c:pt idx="17461">
                  <c:v>0.99865964755004999</c:v>
                </c:pt>
                <c:pt idx="17462">
                  <c:v>0.98009279830975105</c:v>
                </c:pt>
                <c:pt idx="17463">
                  <c:v>0.97505301993331395</c:v>
                </c:pt>
                <c:pt idx="17464">
                  <c:v>0.97505301993331395</c:v>
                </c:pt>
                <c:pt idx="17465">
                  <c:v>0.98009279830975105</c:v>
                </c:pt>
                <c:pt idx="17466">
                  <c:v>0.99865964755004999</c:v>
                </c:pt>
                <c:pt idx="17467">
                  <c:v>0.98009279830975105</c:v>
                </c:pt>
                <c:pt idx="17468">
                  <c:v>0.99181255835294002</c:v>
                </c:pt>
                <c:pt idx="17469">
                  <c:v>0.99810606512056599</c:v>
                </c:pt>
                <c:pt idx="17470">
                  <c:v>0.99810606512056599</c:v>
                </c:pt>
                <c:pt idx="17471">
                  <c:v>0.99810606512056599</c:v>
                </c:pt>
                <c:pt idx="17472">
                  <c:v>0.98009279830975105</c:v>
                </c:pt>
                <c:pt idx="17473">
                  <c:v>0.99865964755004999</c:v>
                </c:pt>
                <c:pt idx="17474">
                  <c:v>0.97505301993331395</c:v>
                </c:pt>
                <c:pt idx="17475">
                  <c:v>0.99865964755004999</c:v>
                </c:pt>
                <c:pt idx="17476">
                  <c:v>0.98009279830975105</c:v>
                </c:pt>
                <c:pt idx="17477">
                  <c:v>0.98009279830975105</c:v>
                </c:pt>
                <c:pt idx="17478">
                  <c:v>0.98009279830975105</c:v>
                </c:pt>
                <c:pt idx="17479">
                  <c:v>0.99181255835294002</c:v>
                </c:pt>
                <c:pt idx="17480">
                  <c:v>0.98009279830975105</c:v>
                </c:pt>
                <c:pt idx="17481">
                  <c:v>0.98009279830975105</c:v>
                </c:pt>
                <c:pt idx="17482">
                  <c:v>0.98009279830975105</c:v>
                </c:pt>
                <c:pt idx="17483">
                  <c:v>0.97505301993331395</c:v>
                </c:pt>
                <c:pt idx="17484">
                  <c:v>0.99865964755004999</c:v>
                </c:pt>
                <c:pt idx="17485">
                  <c:v>0.99810606512056599</c:v>
                </c:pt>
                <c:pt idx="17486">
                  <c:v>0.99865964755004999</c:v>
                </c:pt>
                <c:pt idx="17487">
                  <c:v>0.99810606512056599</c:v>
                </c:pt>
                <c:pt idx="17488">
                  <c:v>0.99810606512056599</c:v>
                </c:pt>
                <c:pt idx="17489">
                  <c:v>0.99810606512056599</c:v>
                </c:pt>
                <c:pt idx="17490">
                  <c:v>0.99865964755004999</c:v>
                </c:pt>
                <c:pt idx="17491">
                  <c:v>0.99810606512056599</c:v>
                </c:pt>
                <c:pt idx="17492">
                  <c:v>0.98009279830975105</c:v>
                </c:pt>
                <c:pt idx="17493">
                  <c:v>0.98009279830975105</c:v>
                </c:pt>
                <c:pt idx="17494">
                  <c:v>0.99810606512056599</c:v>
                </c:pt>
                <c:pt idx="17495">
                  <c:v>0.97505301993331395</c:v>
                </c:pt>
                <c:pt idx="17496">
                  <c:v>0.99865964755004999</c:v>
                </c:pt>
                <c:pt idx="17497">
                  <c:v>0.99977590848754005</c:v>
                </c:pt>
                <c:pt idx="17498">
                  <c:v>0.99977590848754005</c:v>
                </c:pt>
                <c:pt idx="17499">
                  <c:v>0.99810606512056599</c:v>
                </c:pt>
                <c:pt idx="17500">
                  <c:v>0.99810606512056599</c:v>
                </c:pt>
                <c:pt idx="17501">
                  <c:v>0.97505301993331395</c:v>
                </c:pt>
                <c:pt idx="17502">
                  <c:v>0.99810606512056599</c:v>
                </c:pt>
                <c:pt idx="17503">
                  <c:v>0.98009279830975105</c:v>
                </c:pt>
                <c:pt idx="17504">
                  <c:v>0.99977590848754005</c:v>
                </c:pt>
                <c:pt idx="17505">
                  <c:v>0.98009279830975105</c:v>
                </c:pt>
                <c:pt idx="17506">
                  <c:v>0.99977590848754005</c:v>
                </c:pt>
                <c:pt idx="17507">
                  <c:v>0.99772892030019</c:v>
                </c:pt>
                <c:pt idx="17508">
                  <c:v>0.99977590848754005</c:v>
                </c:pt>
                <c:pt idx="17509">
                  <c:v>0.98009279830975105</c:v>
                </c:pt>
                <c:pt idx="17510">
                  <c:v>0.99865964755004999</c:v>
                </c:pt>
                <c:pt idx="17511">
                  <c:v>0.98009279830975105</c:v>
                </c:pt>
                <c:pt idx="17512">
                  <c:v>0.99810606512056599</c:v>
                </c:pt>
                <c:pt idx="17513">
                  <c:v>0.98009279830975105</c:v>
                </c:pt>
                <c:pt idx="17514">
                  <c:v>0.99810606512056599</c:v>
                </c:pt>
                <c:pt idx="17515">
                  <c:v>0.99810606512056599</c:v>
                </c:pt>
                <c:pt idx="17516">
                  <c:v>0.99865964755004999</c:v>
                </c:pt>
                <c:pt idx="17517">
                  <c:v>0.97505301993331395</c:v>
                </c:pt>
                <c:pt idx="17518">
                  <c:v>0.99810606512056599</c:v>
                </c:pt>
                <c:pt idx="17519">
                  <c:v>0.99772892030019</c:v>
                </c:pt>
                <c:pt idx="17520">
                  <c:v>0.97505301993331395</c:v>
                </c:pt>
                <c:pt idx="17521">
                  <c:v>0.99865964755004999</c:v>
                </c:pt>
                <c:pt idx="17522">
                  <c:v>0.99977590848754005</c:v>
                </c:pt>
                <c:pt idx="17523">
                  <c:v>0.99865964755004999</c:v>
                </c:pt>
                <c:pt idx="17524">
                  <c:v>0.99865964755004999</c:v>
                </c:pt>
                <c:pt idx="17525">
                  <c:v>0.99865964755004999</c:v>
                </c:pt>
                <c:pt idx="17526">
                  <c:v>0.98009279830975105</c:v>
                </c:pt>
                <c:pt idx="17527">
                  <c:v>0.99772892030019</c:v>
                </c:pt>
                <c:pt idx="17528">
                  <c:v>0.98009279830975105</c:v>
                </c:pt>
                <c:pt idx="17529">
                  <c:v>0.97505301993331395</c:v>
                </c:pt>
                <c:pt idx="17530">
                  <c:v>0.97505301993331395</c:v>
                </c:pt>
                <c:pt idx="17531">
                  <c:v>0.99865964755004999</c:v>
                </c:pt>
                <c:pt idx="17532">
                  <c:v>0.99810606512056599</c:v>
                </c:pt>
                <c:pt idx="17533">
                  <c:v>0.99865964755004999</c:v>
                </c:pt>
                <c:pt idx="17534">
                  <c:v>0.97505301993331395</c:v>
                </c:pt>
                <c:pt idx="17535">
                  <c:v>0.99977590848754005</c:v>
                </c:pt>
                <c:pt idx="17536">
                  <c:v>0.97505301993331395</c:v>
                </c:pt>
                <c:pt idx="17537">
                  <c:v>0.98009279830975105</c:v>
                </c:pt>
                <c:pt idx="17538">
                  <c:v>0.97505301993331395</c:v>
                </c:pt>
                <c:pt idx="17539">
                  <c:v>0.98009279830975105</c:v>
                </c:pt>
                <c:pt idx="17540">
                  <c:v>0.98009279830975105</c:v>
                </c:pt>
                <c:pt idx="17541">
                  <c:v>0.99865964755004999</c:v>
                </c:pt>
                <c:pt idx="17542">
                  <c:v>0.99977590848754005</c:v>
                </c:pt>
                <c:pt idx="17543">
                  <c:v>0.99865964755004999</c:v>
                </c:pt>
                <c:pt idx="17544">
                  <c:v>0.99810606512056599</c:v>
                </c:pt>
                <c:pt idx="17545">
                  <c:v>0.99865964755004999</c:v>
                </c:pt>
                <c:pt idx="17546">
                  <c:v>0.97505301993331395</c:v>
                </c:pt>
                <c:pt idx="17547">
                  <c:v>0.99865964755004999</c:v>
                </c:pt>
                <c:pt idx="17548">
                  <c:v>0.99865964755004999</c:v>
                </c:pt>
                <c:pt idx="17549">
                  <c:v>0.99810606512056599</c:v>
                </c:pt>
                <c:pt idx="17550">
                  <c:v>0.98009279830975105</c:v>
                </c:pt>
                <c:pt idx="17551">
                  <c:v>0.98009279830975105</c:v>
                </c:pt>
                <c:pt idx="17552">
                  <c:v>0.97505301993331395</c:v>
                </c:pt>
                <c:pt idx="17553">
                  <c:v>0.97505301993331395</c:v>
                </c:pt>
                <c:pt idx="17554">
                  <c:v>0.97505301993331395</c:v>
                </c:pt>
                <c:pt idx="17555">
                  <c:v>0.99865964755004999</c:v>
                </c:pt>
                <c:pt idx="17556">
                  <c:v>0.98009279830975105</c:v>
                </c:pt>
                <c:pt idx="17557">
                  <c:v>0.99810606512056599</c:v>
                </c:pt>
                <c:pt idx="17558">
                  <c:v>0.99810606512056599</c:v>
                </c:pt>
                <c:pt idx="17559">
                  <c:v>0.99865964755004999</c:v>
                </c:pt>
                <c:pt idx="17560">
                  <c:v>0.98009279830975105</c:v>
                </c:pt>
                <c:pt idx="17561">
                  <c:v>0.99865964755004999</c:v>
                </c:pt>
                <c:pt idx="17562">
                  <c:v>0.98009279830975105</c:v>
                </c:pt>
                <c:pt idx="17563">
                  <c:v>0.97505301993331395</c:v>
                </c:pt>
                <c:pt idx="17564">
                  <c:v>0.99977590848754005</c:v>
                </c:pt>
                <c:pt idx="17565">
                  <c:v>0.99772892030019</c:v>
                </c:pt>
                <c:pt idx="17566">
                  <c:v>0.98009279830975105</c:v>
                </c:pt>
                <c:pt idx="17567">
                  <c:v>0.99977590848754005</c:v>
                </c:pt>
                <c:pt idx="17568">
                  <c:v>0.97505301993331395</c:v>
                </c:pt>
                <c:pt idx="17569">
                  <c:v>0.99810606512056599</c:v>
                </c:pt>
                <c:pt idx="17570">
                  <c:v>0.99865964755004999</c:v>
                </c:pt>
                <c:pt idx="17571">
                  <c:v>0.98009279830975105</c:v>
                </c:pt>
                <c:pt idx="17572">
                  <c:v>0.99810606512056599</c:v>
                </c:pt>
                <c:pt idx="17573">
                  <c:v>0.99865964755004999</c:v>
                </c:pt>
                <c:pt idx="17574">
                  <c:v>0.99810606512056599</c:v>
                </c:pt>
                <c:pt idx="17575">
                  <c:v>0.97505301993331395</c:v>
                </c:pt>
                <c:pt idx="17576">
                  <c:v>0.98009279830975105</c:v>
                </c:pt>
                <c:pt idx="17577">
                  <c:v>0.99865964755004999</c:v>
                </c:pt>
                <c:pt idx="17578">
                  <c:v>0.99865964755004999</c:v>
                </c:pt>
                <c:pt idx="17579">
                  <c:v>0.99977590848754005</c:v>
                </c:pt>
                <c:pt idx="17580">
                  <c:v>0.98009279830975105</c:v>
                </c:pt>
                <c:pt idx="17581">
                  <c:v>0.99865964755004999</c:v>
                </c:pt>
                <c:pt idx="17582">
                  <c:v>0.99810606512056599</c:v>
                </c:pt>
                <c:pt idx="17583">
                  <c:v>0.98009279830975105</c:v>
                </c:pt>
                <c:pt idx="17584">
                  <c:v>0.99977590848754005</c:v>
                </c:pt>
                <c:pt idx="17585">
                  <c:v>0.99810606512056599</c:v>
                </c:pt>
                <c:pt idx="17586">
                  <c:v>0.98009279830975105</c:v>
                </c:pt>
                <c:pt idx="17587">
                  <c:v>0.99772892030019</c:v>
                </c:pt>
                <c:pt idx="17588">
                  <c:v>0.97505301993331395</c:v>
                </c:pt>
                <c:pt idx="17589">
                  <c:v>0.99810606512056599</c:v>
                </c:pt>
                <c:pt idx="17590">
                  <c:v>0.99865964755004999</c:v>
                </c:pt>
                <c:pt idx="17591">
                  <c:v>0.98009279830975105</c:v>
                </c:pt>
                <c:pt idx="17592">
                  <c:v>0.97505301993331395</c:v>
                </c:pt>
                <c:pt idx="17593">
                  <c:v>0.99977590848754005</c:v>
                </c:pt>
                <c:pt idx="17594">
                  <c:v>0.99865964755004999</c:v>
                </c:pt>
                <c:pt idx="17595">
                  <c:v>0.99181255835294002</c:v>
                </c:pt>
                <c:pt idx="17596">
                  <c:v>0.99977590848754005</c:v>
                </c:pt>
                <c:pt idx="17597">
                  <c:v>0.98009279830975105</c:v>
                </c:pt>
                <c:pt idx="17598">
                  <c:v>0.99865964755004999</c:v>
                </c:pt>
                <c:pt idx="17599">
                  <c:v>0.99865964755004999</c:v>
                </c:pt>
                <c:pt idx="17600">
                  <c:v>0.99810606512056599</c:v>
                </c:pt>
                <c:pt idx="17601">
                  <c:v>0.99977590848754005</c:v>
                </c:pt>
                <c:pt idx="17602">
                  <c:v>0.99772892030019</c:v>
                </c:pt>
                <c:pt idx="17603">
                  <c:v>0.98009279830975105</c:v>
                </c:pt>
                <c:pt idx="17604">
                  <c:v>0.99865964755004999</c:v>
                </c:pt>
                <c:pt idx="17605">
                  <c:v>0.99865964755004999</c:v>
                </c:pt>
                <c:pt idx="17606">
                  <c:v>0.99865964755004999</c:v>
                </c:pt>
                <c:pt idx="17607">
                  <c:v>0.99977590848754005</c:v>
                </c:pt>
                <c:pt idx="17608">
                  <c:v>0.99865964755004999</c:v>
                </c:pt>
                <c:pt idx="17609">
                  <c:v>0.98009279830975105</c:v>
                </c:pt>
                <c:pt idx="17610">
                  <c:v>0.98009279830975105</c:v>
                </c:pt>
                <c:pt idx="17611">
                  <c:v>0.99810606512056599</c:v>
                </c:pt>
                <c:pt idx="17612">
                  <c:v>0.99810606512056599</c:v>
                </c:pt>
                <c:pt idx="17613">
                  <c:v>0.98009279830975105</c:v>
                </c:pt>
                <c:pt idx="17614">
                  <c:v>0.98009279830975105</c:v>
                </c:pt>
                <c:pt idx="17615">
                  <c:v>0.97505301993331395</c:v>
                </c:pt>
                <c:pt idx="17616">
                  <c:v>0.98009279830975105</c:v>
                </c:pt>
                <c:pt idx="17617">
                  <c:v>0.99865964755004999</c:v>
                </c:pt>
                <c:pt idx="17618">
                  <c:v>0.97505301993331395</c:v>
                </c:pt>
                <c:pt idx="17619">
                  <c:v>0.98009279830975105</c:v>
                </c:pt>
                <c:pt idx="17620">
                  <c:v>0.99865964755004999</c:v>
                </c:pt>
                <c:pt idx="17621">
                  <c:v>0.99865964755004999</c:v>
                </c:pt>
                <c:pt idx="17622">
                  <c:v>0.99865964755004999</c:v>
                </c:pt>
                <c:pt idx="17623">
                  <c:v>0.99865964755004999</c:v>
                </c:pt>
                <c:pt idx="17624">
                  <c:v>0.99865964755004999</c:v>
                </c:pt>
                <c:pt idx="17625">
                  <c:v>0.98009279830975105</c:v>
                </c:pt>
                <c:pt idx="17626">
                  <c:v>0.99865964755004999</c:v>
                </c:pt>
                <c:pt idx="17627">
                  <c:v>0.98009279830975105</c:v>
                </c:pt>
                <c:pt idx="17628">
                  <c:v>0.98009279830975105</c:v>
                </c:pt>
                <c:pt idx="17629">
                  <c:v>0.99810606512056599</c:v>
                </c:pt>
                <c:pt idx="17630">
                  <c:v>0.97505301993331395</c:v>
                </c:pt>
                <c:pt idx="17631">
                  <c:v>0.99977590848754005</c:v>
                </c:pt>
                <c:pt idx="17632">
                  <c:v>0.99865964755004999</c:v>
                </c:pt>
                <c:pt idx="17633">
                  <c:v>0.99810606512056599</c:v>
                </c:pt>
                <c:pt idx="17634">
                  <c:v>0.99865964755004999</c:v>
                </c:pt>
                <c:pt idx="17635">
                  <c:v>0.99865964755004999</c:v>
                </c:pt>
                <c:pt idx="17636">
                  <c:v>0.99810606512056599</c:v>
                </c:pt>
                <c:pt idx="17637">
                  <c:v>0.98009279830975105</c:v>
                </c:pt>
                <c:pt idx="17638">
                  <c:v>0.99865964755004999</c:v>
                </c:pt>
                <c:pt idx="17639">
                  <c:v>0.97505301993331395</c:v>
                </c:pt>
                <c:pt idx="17640">
                  <c:v>0.99810606512056599</c:v>
                </c:pt>
                <c:pt idx="17641">
                  <c:v>0.99865964755004999</c:v>
                </c:pt>
                <c:pt idx="17642">
                  <c:v>0.99810606512056599</c:v>
                </c:pt>
                <c:pt idx="17643">
                  <c:v>0.99977590848754005</c:v>
                </c:pt>
                <c:pt idx="17644">
                  <c:v>0.99772892030019</c:v>
                </c:pt>
                <c:pt idx="17645">
                  <c:v>0.98009279830975105</c:v>
                </c:pt>
                <c:pt idx="17646">
                  <c:v>0.99977590848754005</c:v>
                </c:pt>
                <c:pt idx="17647">
                  <c:v>0.98009279830975105</c:v>
                </c:pt>
                <c:pt idx="17648">
                  <c:v>0.97505301993331395</c:v>
                </c:pt>
                <c:pt idx="17649">
                  <c:v>0.99181255835294002</c:v>
                </c:pt>
                <c:pt idx="17650">
                  <c:v>0.99977590848754005</c:v>
                </c:pt>
                <c:pt idx="17651">
                  <c:v>0.99810606512056599</c:v>
                </c:pt>
                <c:pt idx="17652">
                  <c:v>0.99865964755004999</c:v>
                </c:pt>
                <c:pt idx="17653">
                  <c:v>0.99865964755004999</c:v>
                </c:pt>
                <c:pt idx="17654">
                  <c:v>0.99865964755004999</c:v>
                </c:pt>
                <c:pt idx="17655">
                  <c:v>0.98009279830975105</c:v>
                </c:pt>
                <c:pt idx="17656">
                  <c:v>0.98009279830975105</c:v>
                </c:pt>
                <c:pt idx="17657">
                  <c:v>0.99865964755004999</c:v>
                </c:pt>
                <c:pt idx="17658">
                  <c:v>0.99810606512056599</c:v>
                </c:pt>
                <c:pt idx="17659">
                  <c:v>0.98009279830975105</c:v>
                </c:pt>
                <c:pt idx="17660">
                  <c:v>0.99865964755004999</c:v>
                </c:pt>
                <c:pt idx="17661">
                  <c:v>0.99865964755004999</c:v>
                </c:pt>
                <c:pt idx="17662">
                  <c:v>0.99865964755004999</c:v>
                </c:pt>
                <c:pt idx="17663">
                  <c:v>0.99810606512056599</c:v>
                </c:pt>
                <c:pt idx="17664">
                  <c:v>0.97505301993331395</c:v>
                </c:pt>
                <c:pt idx="17665">
                  <c:v>0.99810606512056599</c:v>
                </c:pt>
                <c:pt idx="17666">
                  <c:v>0.99977590848754005</c:v>
                </c:pt>
                <c:pt idx="17667">
                  <c:v>0.98009279830975105</c:v>
                </c:pt>
                <c:pt idx="17668">
                  <c:v>0.98009279830975105</c:v>
                </c:pt>
                <c:pt idx="17669">
                  <c:v>0.99977590848754005</c:v>
                </c:pt>
                <c:pt idx="17670">
                  <c:v>0.99977590848754005</c:v>
                </c:pt>
                <c:pt idx="17671">
                  <c:v>0.99865964755004999</c:v>
                </c:pt>
                <c:pt idx="17672">
                  <c:v>0.99865964755004999</c:v>
                </c:pt>
                <c:pt idx="17673">
                  <c:v>0.99181255835294002</c:v>
                </c:pt>
                <c:pt idx="17674">
                  <c:v>0.99772892030019</c:v>
                </c:pt>
                <c:pt idx="17675">
                  <c:v>0.99810606512056599</c:v>
                </c:pt>
                <c:pt idx="17676">
                  <c:v>0.97505301993331395</c:v>
                </c:pt>
                <c:pt idx="17677">
                  <c:v>0.99810606512056599</c:v>
                </c:pt>
                <c:pt idx="17678">
                  <c:v>0.97505301993331395</c:v>
                </c:pt>
                <c:pt idx="17679">
                  <c:v>0.99865964755004999</c:v>
                </c:pt>
                <c:pt idx="17680">
                  <c:v>0.97505301993331395</c:v>
                </c:pt>
                <c:pt idx="17681">
                  <c:v>0.98009279830975105</c:v>
                </c:pt>
                <c:pt idx="17682">
                  <c:v>0.97505301993331395</c:v>
                </c:pt>
                <c:pt idx="17683">
                  <c:v>0.98009279830975105</c:v>
                </c:pt>
                <c:pt idx="17684">
                  <c:v>0.98009279830975105</c:v>
                </c:pt>
                <c:pt idx="17685">
                  <c:v>0.99772892030019</c:v>
                </c:pt>
                <c:pt idx="17686">
                  <c:v>0.99977590848754005</c:v>
                </c:pt>
                <c:pt idx="17687">
                  <c:v>0.99810606512056599</c:v>
                </c:pt>
                <c:pt idx="17688">
                  <c:v>0.99810606512056599</c:v>
                </c:pt>
                <c:pt idx="17689">
                  <c:v>0.99810606512056599</c:v>
                </c:pt>
                <c:pt idx="17690">
                  <c:v>0.98009279830975105</c:v>
                </c:pt>
                <c:pt idx="17691">
                  <c:v>0.99810606512056599</c:v>
                </c:pt>
                <c:pt idx="17692">
                  <c:v>0.99865964755004999</c:v>
                </c:pt>
                <c:pt idx="17693">
                  <c:v>0.99810606512056599</c:v>
                </c:pt>
                <c:pt idx="17694">
                  <c:v>0.98009279830975105</c:v>
                </c:pt>
                <c:pt idx="17695">
                  <c:v>0.97505301993331395</c:v>
                </c:pt>
                <c:pt idx="17696">
                  <c:v>0.99865964755004999</c:v>
                </c:pt>
                <c:pt idx="17697">
                  <c:v>0.98009279830975105</c:v>
                </c:pt>
                <c:pt idx="17698">
                  <c:v>0.99977590848754005</c:v>
                </c:pt>
                <c:pt idx="17699">
                  <c:v>0.99977590848754005</c:v>
                </c:pt>
                <c:pt idx="17700">
                  <c:v>0.98009279830975105</c:v>
                </c:pt>
                <c:pt idx="17701">
                  <c:v>0.99865964755004999</c:v>
                </c:pt>
                <c:pt idx="17702">
                  <c:v>0.98009279830975105</c:v>
                </c:pt>
                <c:pt idx="17703">
                  <c:v>0.99865964755004999</c:v>
                </c:pt>
                <c:pt idx="17704">
                  <c:v>0.98009279830975105</c:v>
                </c:pt>
                <c:pt idx="17705">
                  <c:v>0.99977590848754005</c:v>
                </c:pt>
                <c:pt idx="17706">
                  <c:v>0.99865964755004999</c:v>
                </c:pt>
                <c:pt idx="17707">
                  <c:v>0.99810606512056599</c:v>
                </c:pt>
                <c:pt idx="17708">
                  <c:v>0.98009279830975105</c:v>
                </c:pt>
                <c:pt idx="17709">
                  <c:v>0.99865964755004999</c:v>
                </c:pt>
                <c:pt idx="17710">
                  <c:v>0.97505301993331395</c:v>
                </c:pt>
                <c:pt idx="17711">
                  <c:v>0.99865964755004999</c:v>
                </c:pt>
                <c:pt idx="17712">
                  <c:v>0.97505301993331395</c:v>
                </c:pt>
                <c:pt idx="17713">
                  <c:v>0.99865964755004999</c:v>
                </c:pt>
                <c:pt idx="17714">
                  <c:v>0.98009279830975105</c:v>
                </c:pt>
                <c:pt idx="17715">
                  <c:v>0.99977590848754005</c:v>
                </c:pt>
                <c:pt idx="17716">
                  <c:v>0.97505301993331395</c:v>
                </c:pt>
                <c:pt idx="17717">
                  <c:v>0.97505301993331395</c:v>
                </c:pt>
                <c:pt idx="17718">
                  <c:v>0.98009279830975105</c:v>
                </c:pt>
                <c:pt idx="17719">
                  <c:v>0.99977590848754005</c:v>
                </c:pt>
                <c:pt idx="17720">
                  <c:v>0.99810606512056599</c:v>
                </c:pt>
                <c:pt idx="17721">
                  <c:v>0.98009279830975105</c:v>
                </c:pt>
                <c:pt idx="17722">
                  <c:v>0.99810606512056599</c:v>
                </c:pt>
                <c:pt idx="17723">
                  <c:v>0.98009279830975105</c:v>
                </c:pt>
                <c:pt idx="17724">
                  <c:v>0.98009279830975105</c:v>
                </c:pt>
                <c:pt idx="17725">
                  <c:v>0.99865964755004999</c:v>
                </c:pt>
                <c:pt idx="17726">
                  <c:v>0.98009279830975105</c:v>
                </c:pt>
                <c:pt idx="17727">
                  <c:v>0.99977590848754005</c:v>
                </c:pt>
                <c:pt idx="17728">
                  <c:v>0.99977590848754005</c:v>
                </c:pt>
                <c:pt idx="17729">
                  <c:v>0.98009279830975105</c:v>
                </c:pt>
                <c:pt idx="17730">
                  <c:v>0.97505301993331395</c:v>
                </c:pt>
                <c:pt idx="17731">
                  <c:v>0.99865964755004999</c:v>
                </c:pt>
                <c:pt idx="17732">
                  <c:v>0.99810606512056599</c:v>
                </c:pt>
                <c:pt idx="17733">
                  <c:v>0.97505301993331395</c:v>
                </c:pt>
                <c:pt idx="17734">
                  <c:v>0.98009279830975105</c:v>
                </c:pt>
                <c:pt idx="17735">
                  <c:v>0.97505301993331395</c:v>
                </c:pt>
                <c:pt idx="17736">
                  <c:v>0.99865964755004999</c:v>
                </c:pt>
                <c:pt idx="17737">
                  <c:v>0.99865964755004999</c:v>
                </c:pt>
                <c:pt idx="17738">
                  <c:v>0.97505301993331395</c:v>
                </c:pt>
                <c:pt idx="17739">
                  <c:v>0.99810606512056599</c:v>
                </c:pt>
                <c:pt idx="17740">
                  <c:v>0.98009279830975105</c:v>
                </c:pt>
                <c:pt idx="17741">
                  <c:v>0.98009279830975105</c:v>
                </c:pt>
                <c:pt idx="17742">
                  <c:v>0.99977590848754005</c:v>
                </c:pt>
                <c:pt idx="17743">
                  <c:v>0.98009279830975105</c:v>
                </c:pt>
                <c:pt idx="17744">
                  <c:v>0.99810606512056599</c:v>
                </c:pt>
                <c:pt idx="17745">
                  <c:v>0.99865964755004999</c:v>
                </c:pt>
                <c:pt idx="17746">
                  <c:v>0.97505301993331395</c:v>
                </c:pt>
                <c:pt idx="17747">
                  <c:v>0.99810606512056599</c:v>
                </c:pt>
                <c:pt idx="17748">
                  <c:v>0.99810606512056599</c:v>
                </c:pt>
                <c:pt idx="17749">
                  <c:v>0.98009279830975105</c:v>
                </c:pt>
                <c:pt idx="17750">
                  <c:v>0.98009279830975105</c:v>
                </c:pt>
                <c:pt idx="17751">
                  <c:v>0.99865964755004999</c:v>
                </c:pt>
                <c:pt idx="17752">
                  <c:v>0.99865964755004999</c:v>
                </c:pt>
                <c:pt idx="17753">
                  <c:v>0.99865964755004999</c:v>
                </c:pt>
                <c:pt idx="17754">
                  <c:v>0.99865964755004999</c:v>
                </c:pt>
                <c:pt idx="17755">
                  <c:v>0.97505301993331395</c:v>
                </c:pt>
                <c:pt idx="17756">
                  <c:v>0.98009279830975105</c:v>
                </c:pt>
                <c:pt idx="17757">
                  <c:v>0.98009279830975105</c:v>
                </c:pt>
                <c:pt idx="17758">
                  <c:v>0.99865964755004999</c:v>
                </c:pt>
                <c:pt idx="17759">
                  <c:v>0.98009279830975105</c:v>
                </c:pt>
                <c:pt idx="17760">
                  <c:v>0.98009279830975105</c:v>
                </c:pt>
                <c:pt idx="17761">
                  <c:v>0.99772892030019</c:v>
                </c:pt>
                <c:pt idx="17762">
                  <c:v>0.98009279830975105</c:v>
                </c:pt>
                <c:pt idx="17763">
                  <c:v>0.99977590848754005</c:v>
                </c:pt>
                <c:pt idx="17764">
                  <c:v>0.97505301993331395</c:v>
                </c:pt>
                <c:pt idx="17765">
                  <c:v>0.99810606512056599</c:v>
                </c:pt>
                <c:pt idx="17766">
                  <c:v>0.99865964755004999</c:v>
                </c:pt>
                <c:pt idx="17767">
                  <c:v>0.98009279830975105</c:v>
                </c:pt>
                <c:pt idx="17768">
                  <c:v>0.97505301993331395</c:v>
                </c:pt>
                <c:pt idx="17769">
                  <c:v>0.98009279830975105</c:v>
                </c:pt>
                <c:pt idx="17770">
                  <c:v>0.99810606512056599</c:v>
                </c:pt>
                <c:pt idx="17771">
                  <c:v>0.99865964755004999</c:v>
                </c:pt>
                <c:pt idx="17772">
                  <c:v>0.98009279830975105</c:v>
                </c:pt>
                <c:pt idx="17773">
                  <c:v>0.98009279830975105</c:v>
                </c:pt>
                <c:pt idx="17774">
                  <c:v>0.97505301993331395</c:v>
                </c:pt>
                <c:pt idx="17775">
                  <c:v>0.97505301993331395</c:v>
                </c:pt>
                <c:pt idx="17776">
                  <c:v>0.99810606512056599</c:v>
                </c:pt>
                <c:pt idx="17777">
                  <c:v>0.99865964755004999</c:v>
                </c:pt>
                <c:pt idx="17778">
                  <c:v>0.98009279830975105</c:v>
                </c:pt>
                <c:pt idx="17779">
                  <c:v>0.98009279830975105</c:v>
                </c:pt>
                <c:pt idx="17780">
                  <c:v>0.99865964755004999</c:v>
                </c:pt>
                <c:pt idx="17781">
                  <c:v>0.99865964755004999</c:v>
                </c:pt>
                <c:pt idx="17782">
                  <c:v>0.98009279830975105</c:v>
                </c:pt>
                <c:pt idx="17783">
                  <c:v>0.98009279830975105</c:v>
                </c:pt>
                <c:pt idx="17784">
                  <c:v>0.99977590848754005</c:v>
                </c:pt>
                <c:pt idx="17785">
                  <c:v>0.98009279830975105</c:v>
                </c:pt>
                <c:pt idx="17786">
                  <c:v>0.98009279830975105</c:v>
                </c:pt>
                <c:pt idx="17787">
                  <c:v>0.98009279830975105</c:v>
                </c:pt>
                <c:pt idx="17788">
                  <c:v>0.97505301993331395</c:v>
                </c:pt>
                <c:pt idx="17789">
                  <c:v>0.99865964755004999</c:v>
                </c:pt>
                <c:pt idx="17790">
                  <c:v>0.97505301993331395</c:v>
                </c:pt>
                <c:pt idx="17791">
                  <c:v>0.98009279830975105</c:v>
                </c:pt>
                <c:pt idx="17792">
                  <c:v>0.98009279830975105</c:v>
                </c:pt>
                <c:pt idx="17793">
                  <c:v>0.98009279830975105</c:v>
                </c:pt>
                <c:pt idx="17794">
                  <c:v>0.97505301993331395</c:v>
                </c:pt>
                <c:pt idx="17795">
                  <c:v>0.99865964755004999</c:v>
                </c:pt>
                <c:pt idx="17796">
                  <c:v>0.99810606512056599</c:v>
                </c:pt>
                <c:pt idx="17797">
                  <c:v>0.98009279830975105</c:v>
                </c:pt>
                <c:pt idx="17798">
                  <c:v>0.99810606512056599</c:v>
                </c:pt>
                <c:pt idx="17799">
                  <c:v>0.98009279830975105</c:v>
                </c:pt>
                <c:pt idx="17800">
                  <c:v>0.97505301993331395</c:v>
                </c:pt>
                <c:pt idx="17801">
                  <c:v>0.98009279830975105</c:v>
                </c:pt>
                <c:pt idx="17802">
                  <c:v>0.97505301993331395</c:v>
                </c:pt>
                <c:pt idx="17803">
                  <c:v>0.97505301993331395</c:v>
                </c:pt>
                <c:pt idx="17804">
                  <c:v>0.98009279830975105</c:v>
                </c:pt>
                <c:pt idx="17805">
                  <c:v>0.99810606512056599</c:v>
                </c:pt>
                <c:pt idx="17806">
                  <c:v>0.98009279830975105</c:v>
                </c:pt>
                <c:pt idx="17807">
                  <c:v>0.98009279830975105</c:v>
                </c:pt>
                <c:pt idx="17808">
                  <c:v>0.99977590848754005</c:v>
                </c:pt>
                <c:pt idx="17809">
                  <c:v>0.98009279830975105</c:v>
                </c:pt>
                <c:pt idx="17810">
                  <c:v>0.97505301993331395</c:v>
                </c:pt>
                <c:pt idx="17811">
                  <c:v>0.98009279830975105</c:v>
                </c:pt>
                <c:pt idx="17812">
                  <c:v>0.99810606512056599</c:v>
                </c:pt>
                <c:pt idx="17813">
                  <c:v>0.99977590848754005</c:v>
                </c:pt>
                <c:pt idx="17814">
                  <c:v>0.99865964755004999</c:v>
                </c:pt>
                <c:pt idx="17815">
                  <c:v>0.98009279830975105</c:v>
                </c:pt>
                <c:pt idx="17816">
                  <c:v>0.99865964755004999</c:v>
                </c:pt>
                <c:pt idx="17817">
                  <c:v>0.98009279830975105</c:v>
                </c:pt>
                <c:pt idx="17818">
                  <c:v>0.99865964755004999</c:v>
                </c:pt>
                <c:pt idx="17819">
                  <c:v>0.98009279830975105</c:v>
                </c:pt>
                <c:pt idx="17820">
                  <c:v>0.97505301993331395</c:v>
                </c:pt>
                <c:pt idx="17821">
                  <c:v>0.99810606512056599</c:v>
                </c:pt>
                <c:pt idx="17822">
                  <c:v>0.99810606512056599</c:v>
                </c:pt>
                <c:pt idx="17823">
                  <c:v>0.99865964755004999</c:v>
                </c:pt>
                <c:pt idx="17824">
                  <c:v>0.97505301993331395</c:v>
                </c:pt>
                <c:pt idx="17825">
                  <c:v>0.99977590848754005</c:v>
                </c:pt>
                <c:pt idx="17826">
                  <c:v>0.99865964755004999</c:v>
                </c:pt>
                <c:pt idx="17827">
                  <c:v>0.98009279830975105</c:v>
                </c:pt>
                <c:pt idx="17828">
                  <c:v>0.98009279830975105</c:v>
                </c:pt>
                <c:pt idx="17829">
                  <c:v>0.99810606512056599</c:v>
                </c:pt>
                <c:pt idx="17830">
                  <c:v>0.97505301993331395</c:v>
                </c:pt>
                <c:pt idx="17831">
                  <c:v>0.99865964755004999</c:v>
                </c:pt>
                <c:pt idx="17832">
                  <c:v>0.97505301993331395</c:v>
                </c:pt>
                <c:pt idx="17833">
                  <c:v>0.99810606512056599</c:v>
                </c:pt>
                <c:pt idx="17834">
                  <c:v>0.98009279830975105</c:v>
                </c:pt>
                <c:pt idx="17835">
                  <c:v>0.99865964755004999</c:v>
                </c:pt>
                <c:pt idx="17836">
                  <c:v>0.99865964755004999</c:v>
                </c:pt>
                <c:pt idx="17837">
                  <c:v>0.99810606512056599</c:v>
                </c:pt>
                <c:pt idx="17838">
                  <c:v>0.99865964755004999</c:v>
                </c:pt>
                <c:pt idx="17839">
                  <c:v>0.97505301993331395</c:v>
                </c:pt>
                <c:pt idx="17840">
                  <c:v>0.98009279830975105</c:v>
                </c:pt>
                <c:pt idx="17841">
                  <c:v>0.99977590848754005</c:v>
                </c:pt>
                <c:pt idx="17842">
                  <c:v>0.99810606512056599</c:v>
                </c:pt>
                <c:pt idx="17843">
                  <c:v>0.99810606512056599</c:v>
                </c:pt>
                <c:pt idx="17844">
                  <c:v>0.99810606512056599</c:v>
                </c:pt>
                <c:pt idx="17845">
                  <c:v>0.99977590848754005</c:v>
                </c:pt>
                <c:pt idx="17846">
                  <c:v>0.98009279830975105</c:v>
                </c:pt>
                <c:pt idx="17847">
                  <c:v>0.99977590848754005</c:v>
                </c:pt>
                <c:pt idx="17848">
                  <c:v>0.99810606512056599</c:v>
                </c:pt>
                <c:pt idx="17849">
                  <c:v>0.98009279830975105</c:v>
                </c:pt>
                <c:pt idx="17850">
                  <c:v>0.99865964755004999</c:v>
                </c:pt>
                <c:pt idx="17851">
                  <c:v>0.99865964755004999</c:v>
                </c:pt>
                <c:pt idx="17852">
                  <c:v>0.97505301993331395</c:v>
                </c:pt>
                <c:pt idx="17853">
                  <c:v>0.99810606512056599</c:v>
                </c:pt>
                <c:pt idx="17854">
                  <c:v>0.99810606512056599</c:v>
                </c:pt>
                <c:pt idx="17855">
                  <c:v>0.99865964755004999</c:v>
                </c:pt>
                <c:pt idx="17856">
                  <c:v>0.99977590848754005</c:v>
                </c:pt>
                <c:pt idx="17857">
                  <c:v>0.99865964755004999</c:v>
                </c:pt>
                <c:pt idx="17858">
                  <c:v>0.99865964755004999</c:v>
                </c:pt>
                <c:pt idx="17859">
                  <c:v>0.98009279830975105</c:v>
                </c:pt>
                <c:pt idx="17860">
                  <c:v>0.97505301993331395</c:v>
                </c:pt>
                <c:pt idx="17861">
                  <c:v>0.97505301993331395</c:v>
                </c:pt>
                <c:pt idx="17862">
                  <c:v>0.99865964755004999</c:v>
                </c:pt>
                <c:pt idx="17863">
                  <c:v>0.99865964755004999</c:v>
                </c:pt>
                <c:pt idx="17864">
                  <c:v>0.98009279830975105</c:v>
                </c:pt>
                <c:pt idx="17865">
                  <c:v>0.99865964755004999</c:v>
                </c:pt>
                <c:pt idx="17866">
                  <c:v>0.99865964755004999</c:v>
                </c:pt>
                <c:pt idx="17867">
                  <c:v>0.98009279830975105</c:v>
                </c:pt>
                <c:pt idx="17868">
                  <c:v>0.98009279830975105</c:v>
                </c:pt>
                <c:pt idx="17869">
                  <c:v>0.97505301993331395</c:v>
                </c:pt>
                <c:pt idx="17870">
                  <c:v>0.99810606512056599</c:v>
                </c:pt>
                <c:pt idx="17871">
                  <c:v>0.99977590848754005</c:v>
                </c:pt>
                <c:pt idx="17872">
                  <c:v>0.99977590848754005</c:v>
                </c:pt>
                <c:pt idx="17873">
                  <c:v>0.97505301993331395</c:v>
                </c:pt>
                <c:pt idx="17874">
                  <c:v>0.98009279830975105</c:v>
                </c:pt>
                <c:pt idx="17875">
                  <c:v>0.99810606512056599</c:v>
                </c:pt>
                <c:pt idx="17876">
                  <c:v>0.99865964755004999</c:v>
                </c:pt>
                <c:pt idx="17877">
                  <c:v>0.97505301993331395</c:v>
                </c:pt>
                <c:pt idx="17878">
                  <c:v>0.98009279830975105</c:v>
                </c:pt>
                <c:pt idx="17879">
                  <c:v>0.99865964755004999</c:v>
                </c:pt>
                <c:pt idx="17880">
                  <c:v>0.99181255835294002</c:v>
                </c:pt>
                <c:pt idx="17881">
                  <c:v>0.99772892030019</c:v>
                </c:pt>
                <c:pt idx="17882">
                  <c:v>0.99977590848754005</c:v>
                </c:pt>
                <c:pt idx="17883">
                  <c:v>0.99772892030019</c:v>
                </c:pt>
                <c:pt idx="17884">
                  <c:v>0.98009279830975105</c:v>
                </c:pt>
                <c:pt idx="17885">
                  <c:v>0.99865964755004999</c:v>
                </c:pt>
                <c:pt idx="17886">
                  <c:v>0.99810606512056599</c:v>
                </c:pt>
                <c:pt idx="17887">
                  <c:v>0.99810606512056599</c:v>
                </c:pt>
                <c:pt idx="17888">
                  <c:v>0.97505301993331395</c:v>
                </c:pt>
                <c:pt idx="17889">
                  <c:v>0.99977590848754005</c:v>
                </c:pt>
                <c:pt idx="17890">
                  <c:v>0.99977590848754005</c:v>
                </c:pt>
                <c:pt idx="17891">
                  <c:v>0.98009279830975105</c:v>
                </c:pt>
                <c:pt idx="17892">
                  <c:v>0.97505301993331395</c:v>
                </c:pt>
                <c:pt idx="17893">
                  <c:v>0.97505301993331395</c:v>
                </c:pt>
                <c:pt idx="17894">
                  <c:v>0.98009279830975105</c:v>
                </c:pt>
                <c:pt idx="17895">
                  <c:v>0.99810606512056599</c:v>
                </c:pt>
                <c:pt idx="17896">
                  <c:v>0.99772892030019</c:v>
                </c:pt>
                <c:pt idx="17897">
                  <c:v>0.99865964755004999</c:v>
                </c:pt>
                <c:pt idx="17898">
                  <c:v>0.98009279830975105</c:v>
                </c:pt>
                <c:pt idx="17899">
                  <c:v>0.97505301993331395</c:v>
                </c:pt>
                <c:pt idx="17900">
                  <c:v>0.99977590848754005</c:v>
                </c:pt>
                <c:pt idx="17901">
                  <c:v>0.99810606512056599</c:v>
                </c:pt>
                <c:pt idx="17902">
                  <c:v>0.99865964755004999</c:v>
                </c:pt>
                <c:pt idx="17903">
                  <c:v>0.99865964755004999</c:v>
                </c:pt>
                <c:pt idx="17904">
                  <c:v>0.99810606512056599</c:v>
                </c:pt>
                <c:pt idx="17905">
                  <c:v>0.99810606512056599</c:v>
                </c:pt>
                <c:pt idx="17906">
                  <c:v>0.99977590848754005</c:v>
                </c:pt>
                <c:pt idx="17907">
                  <c:v>0.99865964755004999</c:v>
                </c:pt>
                <c:pt idx="17908">
                  <c:v>0.99772892030019</c:v>
                </c:pt>
                <c:pt idx="17909">
                  <c:v>0.98009279830975105</c:v>
                </c:pt>
                <c:pt idx="17910">
                  <c:v>0.97505301993331395</c:v>
                </c:pt>
                <c:pt idx="17911">
                  <c:v>0.98009279830975105</c:v>
                </c:pt>
                <c:pt idx="17912">
                  <c:v>0.98009279830975105</c:v>
                </c:pt>
                <c:pt idx="17913">
                  <c:v>0.99810606512056599</c:v>
                </c:pt>
                <c:pt idx="17914">
                  <c:v>0.98009279830975105</c:v>
                </c:pt>
                <c:pt idx="17915">
                  <c:v>0.98009279830975105</c:v>
                </c:pt>
                <c:pt idx="17916">
                  <c:v>0.99865964755004999</c:v>
                </c:pt>
                <c:pt idx="17917">
                  <c:v>0.99865964755004999</c:v>
                </c:pt>
                <c:pt idx="17918">
                  <c:v>0.99810606512056599</c:v>
                </c:pt>
                <c:pt idx="17919">
                  <c:v>0.98009279830975105</c:v>
                </c:pt>
                <c:pt idx="17920">
                  <c:v>0.97505301993331395</c:v>
                </c:pt>
                <c:pt idx="17921">
                  <c:v>0.99865964755004999</c:v>
                </c:pt>
                <c:pt idx="17922">
                  <c:v>0.99810606512056599</c:v>
                </c:pt>
                <c:pt idx="17923">
                  <c:v>0.99810606512056599</c:v>
                </c:pt>
                <c:pt idx="17924">
                  <c:v>0.99810606512056599</c:v>
                </c:pt>
                <c:pt idx="17925">
                  <c:v>0.99810606512056599</c:v>
                </c:pt>
                <c:pt idx="17926">
                  <c:v>0.99810606512056599</c:v>
                </c:pt>
                <c:pt idx="17927">
                  <c:v>0.99810606512056599</c:v>
                </c:pt>
                <c:pt idx="17928">
                  <c:v>0.98009279830975105</c:v>
                </c:pt>
                <c:pt idx="17929">
                  <c:v>0.99865964755004999</c:v>
                </c:pt>
                <c:pt idx="17930">
                  <c:v>0.99772892030019</c:v>
                </c:pt>
                <c:pt idx="17931">
                  <c:v>0.99977590848754005</c:v>
                </c:pt>
                <c:pt idx="17932">
                  <c:v>0.99865964755004999</c:v>
                </c:pt>
                <c:pt idx="17933">
                  <c:v>0.99977590848754005</c:v>
                </c:pt>
                <c:pt idx="17934">
                  <c:v>0.98009279830975105</c:v>
                </c:pt>
                <c:pt idx="17935">
                  <c:v>0.98009279830975105</c:v>
                </c:pt>
                <c:pt idx="17936">
                  <c:v>0.99810606512056599</c:v>
                </c:pt>
                <c:pt idx="17937">
                  <c:v>0.99181255835294002</c:v>
                </c:pt>
                <c:pt idx="17938">
                  <c:v>0.99181255835294002</c:v>
                </c:pt>
                <c:pt idx="17939">
                  <c:v>0.99865964755004999</c:v>
                </c:pt>
                <c:pt idx="17940">
                  <c:v>0.99865964755004999</c:v>
                </c:pt>
                <c:pt idx="17941">
                  <c:v>0.98009279830975105</c:v>
                </c:pt>
                <c:pt idx="17942">
                  <c:v>0.98009279830975105</c:v>
                </c:pt>
                <c:pt idx="17943">
                  <c:v>0.99772892030019</c:v>
                </c:pt>
                <c:pt idx="17944">
                  <c:v>0.99810606512056599</c:v>
                </c:pt>
                <c:pt idx="17945">
                  <c:v>0.99810606512056599</c:v>
                </c:pt>
                <c:pt idx="17946">
                  <c:v>0.99810606512056599</c:v>
                </c:pt>
                <c:pt idx="17947">
                  <c:v>0.97505301993331395</c:v>
                </c:pt>
                <c:pt idx="17948">
                  <c:v>0.98009279830975105</c:v>
                </c:pt>
                <c:pt idx="17949">
                  <c:v>0.99772892030019</c:v>
                </c:pt>
                <c:pt idx="17950">
                  <c:v>0.99977590848754005</c:v>
                </c:pt>
                <c:pt idx="17951">
                  <c:v>0.98009279830975105</c:v>
                </c:pt>
                <c:pt idx="17952">
                  <c:v>0.99865964755004999</c:v>
                </c:pt>
                <c:pt idx="17953">
                  <c:v>0.99865964755004999</c:v>
                </c:pt>
                <c:pt idx="17954">
                  <c:v>0.99181255835294002</c:v>
                </c:pt>
                <c:pt idx="17955">
                  <c:v>0.98009279830975105</c:v>
                </c:pt>
                <c:pt idx="17956">
                  <c:v>0.99977590848754005</c:v>
                </c:pt>
                <c:pt idx="17957">
                  <c:v>0.97505301993331395</c:v>
                </c:pt>
                <c:pt idx="17958">
                  <c:v>0.98009279830975105</c:v>
                </c:pt>
                <c:pt idx="17959">
                  <c:v>0.99865964755004999</c:v>
                </c:pt>
                <c:pt idx="17960">
                  <c:v>0.99865964755004999</c:v>
                </c:pt>
                <c:pt idx="17961">
                  <c:v>0.99977590848754005</c:v>
                </c:pt>
                <c:pt idx="17962">
                  <c:v>0.99977590848754005</c:v>
                </c:pt>
                <c:pt idx="17963">
                  <c:v>0.99977590848754005</c:v>
                </c:pt>
                <c:pt idx="17964">
                  <c:v>0.98009279830975105</c:v>
                </c:pt>
                <c:pt idx="17965">
                  <c:v>0.98009279830975105</c:v>
                </c:pt>
                <c:pt idx="17966">
                  <c:v>0.99977590848754005</c:v>
                </c:pt>
                <c:pt idx="17967">
                  <c:v>0.99977590848754005</c:v>
                </c:pt>
                <c:pt idx="17968">
                  <c:v>0.99865964755004999</c:v>
                </c:pt>
                <c:pt idx="17969">
                  <c:v>0.99977590848754005</c:v>
                </c:pt>
                <c:pt idx="17970">
                  <c:v>0.99865964755004999</c:v>
                </c:pt>
                <c:pt idx="17971">
                  <c:v>0.99865964755004999</c:v>
                </c:pt>
                <c:pt idx="17972">
                  <c:v>0.99810606512056599</c:v>
                </c:pt>
                <c:pt idx="17973">
                  <c:v>0.99865964755004999</c:v>
                </c:pt>
                <c:pt idx="17974">
                  <c:v>0.99977590848754005</c:v>
                </c:pt>
                <c:pt idx="17975">
                  <c:v>0.98009279830975105</c:v>
                </c:pt>
                <c:pt idx="17976">
                  <c:v>0.98009279830975105</c:v>
                </c:pt>
                <c:pt idx="17977">
                  <c:v>0.98009279830975105</c:v>
                </c:pt>
                <c:pt idx="17978">
                  <c:v>0.99865964755004999</c:v>
                </c:pt>
                <c:pt idx="17979">
                  <c:v>0.99977590848754005</c:v>
                </c:pt>
                <c:pt idx="17980">
                  <c:v>0.99810606512056599</c:v>
                </c:pt>
                <c:pt idx="17981">
                  <c:v>0.99865964755004999</c:v>
                </c:pt>
                <c:pt idx="17982">
                  <c:v>0.99810606512056599</c:v>
                </c:pt>
                <c:pt idx="17983">
                  <c:v>0.97505301993331395</c:v>
                </c:pt>
                <c:pt idx="17984">
                  <c:v>0.97505301993331395</c:v>
                </c:pt>
                <c:pt idx="17985">
                  <c:v>0.99810606512056599</c:v>
                </c:pt>
                <c:pt idx="17986">
                  <c:v>0.99865964755004999</c:v>
                </c:pt>
                <c:pt idx="17987">
                  <c:v>0.98009279830975105</c:v>
                </c:pt>
                <c:pt idx="17988">
                  <c:v>0.99810606512056599</c:v>
                </c:pt>
                <c:pt idx="17989">
                  <c:v>0.99810606512056599</c:v>
                </c:pt>
                <c:pt idx="17990">
                  <c:v>0.97505301993331395</c:v>
                </c:pt>
                <c:pt idx="17991">
                  <c:v>0.98009279830975105</c:v>
                </c:pt>
                <c:pt idx="17992">
                  <c:v>0.98009279830975105</c:v>
                </c:pt>
                <c:pt idx="17993">
                  <c:v>0.99810606512056599</c:v>
                </c:pt>
                <c:pt idx="17994">
                  <c:v>0.97505301993331395</c:v>
                </c:pt>
                <c:pt idx="17995">
                  <c:v>0.98009279830975105</c:v>
                </c:pt>
                <c:pt idx="17996">
                  <c:v>0.99865964755004999</c:v>
                </c:pt>
                <c:pt idx="17997">
                  <c:v>0.98009279830975105</c:v>
                </c:pt>
                <c:pt idx="17998">
                  <c:v>0.99865964755004999</c:v>
                </c:pt>
                <c:pt idx="17999">
                  <c:v>0.97505301993331395</c:v>
                </c:pt>
                <c:pt idx="18000">
                  <c:v>0.98009279830975105</c:v>
                </c:pt>
                <c:pt idx="18001">
                  <c:v>0.99865964755004999</c:v>
                </c:pt>
                <c:pt idx="18002">
                  <c:v>0.98009279830975105</c:v>
                </c:pt>
                <c:pt idx="18003">
                  <c:v>0.99865964755004999</c:v>
                </c:pt>
                <c:pt idx="18004">
                  <c:v>0.98009279830975105</c:v>
                </c:pt>
                <c:pt idx="18005">
                  <c:v>0.99977590848754005</c:v>
                </c:pt>
                <c:pt idx="18006">
                  <c:v>0.99810606512056599</c:v>
                </c:pt>
                <c:pt idx="18007">
                  <c:v>0.99810606512056599</c:v>
                </c:pt>
                <c:pt idx="18008">
                  <c:v>0.99865964755004999</c:v>
                </c:pt>
                <c:pt idx="18009">
                  <c:v>0.99865964755004999</c:v>
                </c:pt>
                <c:pt idx="18010">
                  <c:v>0.97505301993331395</c:v>
                </c:pt>
                <c:pt idx="18011">
                  <c:v>0.99865964755004999</c:v>
                </c:pt>
                <c:pt idx="18012">
                  <c:v>0.97505301993331395</c:v>
                </c:pt>
                <c:pt idx="18013">
                  <c:v>0.99865964755004999</c:v>
                </c:pt>
                <c:pt idx="18014">
                  <c:v>0.98009279830975105</c:v>
                </c:pt>
                <c:pt idx="18015">
                  <c:v>0.99772892030019</c:v>
                </c:pt>
                <c:pt idx="18016">
                  <c:v>0.99865964755004999</c:v>
                </c:pt>
                <c:pt idx="18017">
                  <c:v>0.98009279830975105</c:v>
                </c:pt>
                <c:pt idx="18018">
                  <c:v>0.99810606512056599</c:v>
                </c:pt>
                <c:pt idx="18019">
                  <c:v>0.99772892030019</c:v>
                </c:pt>
                <c:pt idx="18020">
                  <c:v>0.99865964755004999</c:v>
                </c:pt>
                <c:pt idx="18021">
                  <c:v>0.99865964755004999</c:v>
                </c:pt>
                <c:pt idx="18022">
                  <c:v>0.99772892030019</c:v>
                </c:pt>
                <c:pt idx="18023">
                  <c:v>0.98009279830975105</c:v>
                </c:pt>
                <c:pt idx="18024">
                  <c:v>0.98009279830975105</c:v>
                </c:pt>
                <c:pt idx="18025">
                  <c:v>0.99810606512056599</c:v>
                </c:pt>
                <c:pt idx="18026">
                  <c:v>0.99865964755004999</c:v>
                </c:pt>
                <c:pt idx="18027">
                  <c:v>0.98009279830975105</c:v>
                </c:pt>
                <c:pt idx="18028">
                  <c:v>0.99977590848754005</c:v>
                </c:pt>
                <c:pt idx="18029">
                  <c:v>0.99810606512056599</c:v>
                </c:pt>
                <c:pt idx="18030">
                  <c:v>0.98009279830975105</c:v>
                </c:pt>
                <c:pt idx="18031">
                  <c:v>0.99810606512056599</c:v>
                </c:pt>
                <c:pt idx="18032">
                  <c:v>0.98009279830975105</c:v>
                </c:pt>
                <c:pt idx="18033">
                  <c:v>0.98009279830975105</c:v>
                </c:pt>
                <c:pt idx="18034">
                  <c:v>0.99772892030019</c:v>
                </c:pt>
                <c:pt idx="18035">
                  <c:v>0.99977590848754005</c:v>
                </c:pt>
                <c:pt idx="18036">
                  <c:v>0.99865964755004999</c:v>
                </c:pt>
                <c:pt idx="18037">
                  <c:v>0.99810606512056599</c:v>
                </c:pt>
                <c:pt idx="18038">
                  <c:v>0.99810606512056599</c:v>
                </c:pt>
                <c:pt idx="18039">
                  <c:v>0.98009279830975105</c:v>
                </c:pt>
                <c:pt idx="18040">
                  <c:v>0.99772892030019</c:v>
                </c:pt>
                <c:pt idx="18041">
                  <c:v>0.99865964755004999</c:v>
                </c:pt>
                <c:pt idx="18042">
                  <c:v>0.99865964755004999</c:v>
                </c:pt>
                <c:pt idx="18043">
                  <c:v>0.99977590848754005</c:v>
                </c:pt>
                <c:pt idx="18044">
                  <c:v>0.99810606512056599</c:v>
                </c:pt>
                <c:pt idx="18045">
                  <c:v>0.99865964755004999</c:v>
                </c:pt>
                <c:pt idx="18046">
                  <c:v>0.97505301993331395</c:v>
                </c:pt>
                <c:pt idx="18047">
                  <c:v>0.99772892030019</c:v>
                </c:pt>
                <c:pt idx="18048">
                  <c:v>0.97505301993331395</c:v>
                </c:pt>
                <c:pt idx="18049">
                  <c:v>0.98009279830975105</c:v>
                </c:pt>
                <c:pt idx="18050">
                  <c:v>0.99810606512056599</c:v>
                </c:pt>
                <c:pt idx="18051">
                  <c:v>0.99977590848754005</c:v>
                </c:pt>
                <c:pt idx="18052">
                  <c:v>0.99865964755004999</c:v>
                </c:pt>
                <c:pt idx="18053">
                  <c:v>0.98009279830975105</c:v>
                </c:pt>
                <c:pt idx="18054">
                  <c:v>0.99865964755004999</c:v>
                </c:pt>
                <c:pt idx="18055">
                  <c:v>0.97505301993331395</c:v>
                </c:pt>
                <c:pt idx="18056">
                  <c:v>0.99865964755004999</c:v>
                </c:pt>
                <c:pt idx="18057">
                  <c:v>0.98009279830975105</c:v>
                </c:pt>
                <c:pt idx="18058">
                  <c:v>0.99810606512056599</c:v>
                </c:pt>
                <c:pt idx="18059">
                  <c:v>0.98009279830975105</c:v>
                </c:pt>
                <c:pt idx="18060">
                  <c:v>0.99865964755004999</c:v>
                </c:pt>
                <c:pt idx="18061">
                  <c:v>0.99865964755004999</c:v>
                </c:pt>
                <c:pt idx="18062">
                  <c:v>0.99977590848754005</c:v>
                </c:pt>
                <c:pt idx="18063">
                  <c:v>0.99865964755004999</c:v>
                </c:pt>
                <c:pt idx="18064">
                  <c:v>0.97505301993331395</c:v>
                </c:pt>
                <c:pt idx="18065">
                  <c:v>0.99810606512056599</c:v>
                </c:pt>
                <c:pt idx="18066">
                  <c:v>0.99865964755004999</c:v>
                </c:pt>
                <c:pt idx="18067">
                  <c:v>0.97505301993331395</c:v>
                </c:pt>
                <c:pt idx="18068">
                  <c:v>0.99810606512056599</c:v>
                </c:pt>
                <c:pt idx="18069">
                  <c:v>0.99181255835294002</c:v>
                </c:pt>
                <c:pt idx="18070">
                  <c:v>0.98009279830975105</c:v>
                </c:pt>
                <c:pt idx="18071">
                  <c:v>0.97505301993331395</c:v>
                </c:pt>
                <c:pt idx="18072">
                  <c:v>0.98009279830975105</c:v>
                </c:pt>
                <c:pt idx="18073">
                  <c:v>0.99810606512056599</c:v>
                </c:pt>
                <c:pt idx="18074">
                  <c:v>0.99865964755004999</c:v>
                </c:pt>
                <c:pt idx="18075">
                  <c:v>0.99977590848754005</c:v>
                </c:pt>
                <c:pt idx="18076">
                  <c:v>0.97505301993331395</c:v>
                </c:pt>
                <c:pt idx="18077">
                  <c:v>0.99810606512056599</c:v>
                </c:pt>
                <c:pt idx="18078">
                  <c:v>0.98009279830975105</c:v>
                </c:pt>
                <c:pt idx="18079">
                  <c:v>0.99772892030019</c:v>
                </c:pt>
                <c:pt idx="18080">
                  <c:v>0.97505301993331395</c:v>
                </c:pt>
                <c:pt idx="18081">
                  <c:v>0.99181255835294002</c:v>
                </c:pt>
                <c:pt idx="18082">
                  <c:v>0.99865964755004999</c:v>
                </c:pt>
                <c:pt idx="18083">
                  <c:v>0.97505301993331395</c:v>
                </c:pt>
                <c:pt idx="18084">
                  <c:v>0.99865964755004999</c:v>
                </c:pt>
                <c:pt idx="18085">
                  <c:v>0.99865964755004999</c:v>
                </c:pt>
                <c:pt idx="18086">
                  <c:v>0.99810606512056599</c:v>
                </c:pt>
                <c:pt idx="18087">
                  <c:v>0.99865964755004999</c:v>
                </c:pt>
                <c:pt idx="18088">
                  <c:v>0.97505301993331395</c:v>
                </c:pt>
                <c:pt idx="18089">
                  <c:v>0.97505301993331395</c:v>
                </c:pt>
                <c:pt idx="18090">
                  <c:v>0.99865964755004999</c:v>
                </c:pt>
                <c:pt idx="18091">
                  <c:v>0.97505301993331395</c:v>
                </c:pt>
                <c:pt idx="18092">
                  <c:v>0.98009279830975105</c:v>
                </c:pt>
                <c:pt idx="18093">
                  <c:v>0.99865964755004999</c:v>
                </c:pt>
                <c:pt idx="18094">
                  <c:v>0.98009279830975105</c:v>
                </c:pt>
                <c:pt idx="18095">
                  <c:v>0.98009279830975105</c:v>
                </c:pt>
                <c:pt idx="18096">
                  <c:v>0.97505301993331395</c:v>
                </c:pt>
                <c:pt idx="18097">
                  <c:v>0.99810606512056599</c:v>
                </c:pt>
                <c:pt idx="18098">
                  <c:v>0.99865964755004999</c:v>
                </c:pt>
                <c:pt idx="18099">
                  <c:v>0.99865964755004999</c:v>
                </c:pt>
                <c:pt idx="18100">
                  <c:v>0.98009279830975105</c:v>
                </c:pt>
                <c:pt idx="18101">
                  <c:v>0.99865964755004999</c:v>
                </c:pt>
                <c:pt idx="18102">
                  <c:v>0.99865964755004999</c:v>
                </c:pt>
                <c:pt idx="18103">
                  <c:v>0.99810606512056599</c:v>
                </c:pt>
                <c:pt idx="18104">
                  <c:v>0.99865964755004999</c:v>
                </c:pt>
                <c:pt idx="18105">
                  <c:v>0.99865964755004999</c:v>
                </c:pt>
                <c:pt idx="18106">
                  <c:v>0.99977590848754005</c:v>
                </c:pt>
                <c:pt idx="18107">
                  <c:v>0.98009279830975105</c:v>
                </c:pt>
                <c:pt idx="18108">
                  <c:v>0.98009279830975105</c:v>
                </c:pt>
                <c:pt idx="18109">
                  <c:v>0.97505301993331395</c:v>
                </c:pt>
                <c:pt idx="18110">
                  <c:v>0.97505301993331395</c:v>
                </c:pt>
                <c:pt idx="18111">
                  <c:v>0.98009279830975105</c:v>
                </c:pt>
                <c:pt idx="18112">
                  <c:v>0.98009279830975105</c:v>
                </c:pt>
                <c:pt idx="18113">
                  <c:v>0.98009279830975105</c:v>
                </c:pt>
                <c:pt idx="18114">
                  <c:v>0.97505301993331395</c:v>
                </c:pt>
                <c:pt idx="18115">
                  <c:v>0.99865964755004999</c:v>
                </c:pt>
                <c:pt idx="18116">
                  <c:v>0.99810606512056599</c:v>
                </c:pt>
                <c:pt idx="18117">
                  <c:v>0.99865964755004999</c:v>
                </c:pt>
                <c:pt idx="18118">
                  <c:v>0.97505301993331395</c:v>
                </c:pt>
                <c:pt idx="18119">
                  <c:v>0.98009279830975105</c:v>
                </c:pt>
                <c:pt idx="18120">
                  <c:v>0.99865964755004999</c:v>
                </c:pt>
                <c:pt idx="18121">
                  <c:v>0.98009279830975105</c:v>
                </c:pt>
                <c:pt idx="18122">
                  <c:v>0.99810606512056599</c:v>
                </c:pt>
                <c:pt idx="18123">
                  <c:v>0.99865964755004999</c:v>
                </c:pt>
                <c:pt idx="18124">
                  <c:v>0.98009279830975105</c:v>
                </c:pt>
                <c:pt idx="18125">
                  <c:v>0.99865964755004999</c:v>
                </c:pt>
                <c:pt idx="18126">
                  <c:v>0.98009279830975105</c:v>
                </c:pt>
                <c:pt idx="18127">
                  <c:v>0.99810606512056599</c:v>
                </c:pt>
                <c:pt idx="18128">
                  <c:v>0.99865964755004999</c:v>
                </c:pt>
                <c:pt idx="18129">
                  <c:v>0.98009279830975105</c:v>
                </c:pt>
                <c:pt idx="18130">
                  <c:v>0.97505301993331395</c:v>
                </c:pt>
                <c:pt idx="18131">
                  <c:v>0.99810606512056599</c:v>
                </c:pt>
                <c:pt idx="18132">
                  <c:v>0.99865964755004999</c:v>
                </c:pt>
                <c:pt idx="18133">
                  <c:v>0.98009279830975105</c:v>
                </c:pt>
                <c:pt idx="18134">
                  <c:v>0.99810606512056599</c:v>
                </c:pt>
                <c:pt idx="18135">
                  <c:v>0.99810606512056599</c:v>
                </c:pt>
                <c:pt idx="18136">
                  <c:v>0.99865964755004999</c:v>
                </c:pt>
                <c:pt idx="18137">
                  <c:v>0.99865964755004999</c:v>
                </c:pt>
                <c:pt idx="18138">
                  <c:v>0.98009279830975105</c:v>
                </c:pt>
                <c:pt idx="18139">
                  <c:v>0.98009279830975105</c:v>
                </c:pt>
                <c:pt idx="18140">
                  <c:v>0.99772892030019</c:v>
                </c:pt>
                <c:pt idx="18141">
                  <c:v>0.97505301993331395</c:v>
                </c:pt>
                <c:pt idx="18142">
                  <c:v>0.99810606512056599</c:v>
                </c:pt>
                <c:pt idx="18143">
                  <c:v>0.99865964755004999</c:v>
                </c:pt>
                <c:pt idx="18144">
                  <c:v>0.98009279830975105</c:v>
                </c:pt>
                <c:pt idx="18145">
                  <c:v>0.99810606512056599</c:v>
                </c:pt>
                <c:pt idx="18146">
                  <c:v>0.98009279830975105</c:v>
                </c:pt>
                <c:pt idx="18147">
                  <c:v>0.99810606512056599</c:v>
                </c:pt>
                <c:pt idx="18148">
                  <c:v>0.99810606512056599</c:v>
                </c:pt>
                <c:pt idx="18149">
                  <c:v>0.99810606512056599</c:v>
                </c:pt>
                <c:pt idx="18150">
                  <c:v>0.99977590848754005</c:v>
                </c:pt>
                <c:pt idx="18151">
                  <c:v>0.97505301993331395</c:v>
                </c:pt>
                <c:pt idx="18152">
                  <c:v>0.98009279830975105</c:v>
                </c:pt>
                <c:pt idx="18153">
                  <c:v>0.99865964755004999</c:v>
                </c:pt>
                <c:pt idx="18154">
                  <c:v>0.98009279830975105</c:v>
                </c:pt>
                <c:pt idx="18155">
                  <c:v>0.98009279830975105</c:v>
                </c:pt>
                <c:pt idx="18156">
                  <c:v>0.99865964755004999</c:v>
                </c:pt>
                <c:pt idx="18157">
                  <c:v>0.98009279830975105</c:v>
                </c:pt>
                <c:pt idx="18158">
                  <c:v>0.97505301993331395</c:v>
                </c:pt>
                <c:pt idx="18159">
                  <c:v>0.98009279830975105</c:v>
                </c:pt>
                <c:pt idx="18160">
                  <c:v>0.98009279830975105</c:v>
                </c:pt>
                <c:pt idx="18161">
                  <c:v>0.98009279830975105</c:v>
                </c:pt>
                <c:pt idx="18162">
                  <c:v>0.99865964755004999</c:v>
                </c:pt>
                <c:pt idx="18163">
                  <c:v>0.98009279830975105</c:v>
                </c:pt>
                <c:pt idx="18164">
                  <c:v>0.99977590848754005</c:v>
                </c:pt>
                <c:pt idx="18165">
                  <c:v>0.98009279830975105</c:v>
                </c:pt>
                <c:pt idx="18166">
                  <c:v>0.99977590848754005</c:v>
                </c:pt>
                <c:pt idx="18167">
                  <c:v>0.97505301993331395</c:v>
                </c:pt>
                <c:pt idx="18168">
                  <c:v>0.99865964755004999</c:v>
                </c:pt>
                <c:pt idx="18169">
                  <c:v>0.99977590848754005</c:v>
                </c:pt>
                <c:pt idx="18170">
                  <c:v>0.99865964755004999</c:v>
                </c:pt>
                <c:pt idx="18171">
                  <c:v>0.97505301993331395</c:v>
                </c:pt>
                <c:pt idx="18172">
                  <c:v>0.99810606512056599</c:v>
                </c:pt>
                <c:pt idx="18173">
                  <c:v>0.98009279830975105</c:v>
                </c:pt>
                <c:pt idx="18174">
                  <c:v>0.98009279830975105</c:v>
                </c:pt>
                <c:pt idx="18175">
                  <c:v>0.98009279830975105</c:v>
                </c:pt>
                <c:pt idx="18176">
                  <c:v>0.99772892030019</c:v>
                </c:pt>
                <c:pt idx="18177">
                  <c:v>0.99810606512056599</c:v>
                </c:pt>
                <c:pt idx="18178">
                  <c:v>0.98009279830975105</c:v>
                </c:pt>
                <c:pt idx="18179">
                  <c:v>0.97505301993331395</c:v>
                </c:pt>
                <c:pt idx="18180">
                  <c:v>0.99865964755004999</c:v>
                </c:pt>
                <c:pt idx="18181">
                  <c:v>0.97505301993331395</c:v>
                </c:pt>
                <c:pt idx="18182">
                  <c:v>0.98009279830975105</c:v>
                </c:pt>
                <c:pt idx="18183">
                  <c:v>0.99810606512056599</c:v>
                </c:pt>
                <c:pt idx="18184">
                  <c:v>0.98009279830975105</c:v>
                </c:pt>
                <c:pt idx="18185">
                  <c:v>0.98009279830975105</c:v>
                </c:pt>
                <c:pt idx="18186">
                  <c:v>0.98009279830975105</c:v>
                </c:pt>
                <c:pt idx="18187">
                  <c:v>0.98009279830975105</c:v>
                </c:pt>
                <c:pt idx="18188">
                  <c:v>0.97505301993331395</c:v>
                </c:pt>
                <c:pt idx="18189">
                  <c:v>0.98009279830975105</c:v>
                </c:pt>
                <c:pt idx="18190">
                  <c:v>0.99977590848754005</c:v>
                </c:pt>
                <c:pt idx="18191">
                  <c:v>0.99865964755004999</c:v>
                </c:pt>
                <c:pt idx="18192">
                  <c:v>0.99865964755004999</c:v>
                </c:pt>
                <c:pt idx="18193">
                  <c:v>0.99977590848754005</c:v>
                </c:pt>
                <c:pt idx="18194">
                  <c:v>0.99977590848754005</c:v>
                </c:pt>
                <c:pt idx="18195">
                  <c:v>0.99810606512056599</c:v>
                </c:pt>
                <c:pt idx="18196">
                  <c:v>0.99810606512056599</c:v>
                </c:pt>
                <c:pt idx="18197">
                  <c:v>0.97505301993331395</c:v>
                </c:pt>
                <c:pt idx="18198">
                  <c:v>0.98009279830975105</c:v>
                </c:pt>
                <c:pt idx="18199">
                  <c:v>0.99865964755004999</c:v>
                </c:pt>
                <c:pt idx="18200">
                  <c:v>0.99977590848754005</c:v>
                </c:pt>
                <c:pt idx="18201">
                  <c:v>0.99810606512056599</c:v>
                </c:pt>
                <c:pt idx="18202">
                  <c:v>0.98009279830975105</c:v>
                </c:pt>
                <c:pt idx="18203">
                  <c:v>0.97505301993331395</c:v>
                </c:pt>
                <c:pt idx="18204">
                  <c:v>0.99810606512056599</c:v>
                </c:pt>
                <c:pt idx="18205">
                  <c:v>0.99810606512056599</c:v>
                </c:pt>
                <c:pt idx="18206">
                  <c:v>0.98009279830975105</c:v>
                </c:pt>
                <c:pt idx="18207">
                  <c:v>0.99865964755004999</c:v>
                </c:pt>
                <c:pt idx="18208">
                  <c:v>0.99865964755004999</c:v>
                </c:pt>
                <c:pt idx="18209">
                  <c:v>0.98009279830975105</c:v>
                </c:pt>
                <c:pt idx="18210">
                  <c:v>0.98009279830975105</c:v>
                </c:pt>
                <c:pt idx="18211">
                  <c:v>0.99977590848754005</c:v>
                </c:pt>
                <c:pt idx="18212">
                  <c:v>0.99977590848754005</c:v>
                </c:pt>
                <c:pt idx="18213">
                  <c:v>0.98009279830975105</c:v>
                </c:pt>
                <c:pt idx="18214">
                  <c:v>0.99977590848754005</c:v>
                </c:pt>
                <c:pt idx="18215">
                  <c:v>0.99977590848754005</c:v>
                </c:pt>
                <c:pt idx="18216">
                  <c:v>0.99865964755004999</c:v>
                </c:pt>
                <c:pt idx="18217">
                  <c:v>0.98009279830975105</c:v>
                </c:pt>
                <c:pt idx="18218">
                  <c:v>0.99810606512056599</c:v>
                </c:pt>
                <c:pt idx="18219">
                  <c:v>0.99810606512056599</c:v>
                </c:pt>
                <c:pt idx="18220">
                  <c:v>0.98009279830975105</c:v>
                </c:pt>
                <c:pt idx="18221">
                  <c:v>0.99865964755004999</c:v>
                </c:pt>
                <c:pt idx="18222">
                  <c:v>0.99865964755004999</c:v>
                </c:pt>
                <c:pt idx="18223">
                  <c:v>0.98009279830975105</c:v>
                </c:pt>
                <c:pt idx="18224">
                  <c:v>0.99865964755004999</c:v>
                </c:pt>
                <c:pt idx="18225">
                  <c:v>0.99810606512056599</c:v>
                </c:pt>
                <c:pt idx="18226">
                  <c:v>0.99865964755004999</c:v>
                </c:pt>
                <c:pt idx="18227">
                  <c:v>0.99772892030019</c:v>
                </c:pt>
                <c:pt idx="18228">
                  <c:v>0.99865964755004999</c:v>
                </c:pt>
                <c:pt idx="18229">
                  <c:v>0.99810606512056599</c:v>
                </c:pt>
                <c:pt idx="18230">
                  <c:v>0.99810606512056599</c:v>
                </c:pt>
                <c:pt idx="18231">
                  <c:v>0.99865964755004999</c:v>
                </c:pt>
                <c:pt idx="18232">
                  <c:v>0.99977590848754005</c:v>
                </c:pt>
                <c:pt idx="18233">
                  <c:v>0.99865964755004999</c:v>
                </c:pt>
                <c:pt idx="18234">
                  <c:v>0.98009279830975105</c:v>
                </c:pt>
                <c:pt idx="18235">
                  <c:v>0.98009279830975105</c:v>
                </c:pt>
                <c:pt idx="18236">
                  <c:v>0.99865964755004999</c:v>
                </c:pt>
                <c:pt idx="18237">
                  <c:v>0.99865964755004999</c:v>
                </c:pt>
                <c:pt idx="18238">
                  <c:v>0.99772892030019</c:v>
                </c:pt>
                <c:pt idx="18239">
                  <c:v>0.98009279830975105</c:v>
                </c:pt>
                <c:pt idx="18240">
                  <c:v>0.97505301993331395</c:v>
                </c:pt>
                <c:pt idx="18241">
                  <c:v>0.98009279830975105</c:v>
                </c:pt>
                <c:pt idx="18242">
                  <c:v>0.98009279830975105</c:v>
                </c:pt>
                <c:pt idx="18243">
                  <c:v>0.99865964755004999</c:v>
                </c:pt>
                <c:pt idx="18244">
                  <c:v>0.98009279830975105</c:v>
                </c:pt>
                <c:pt idx="18245">
                  <c:v>0.99977590848754005</c:v>
                </c:pt>
                <c:pt idx="18246">
                  <c:v>0.99977590848754005</c:v>
                </c:pt>
                <c:pt idx="18247">
                  <c:v>0.99977590848754005</c:v>
                </c:pt>
                <c:pt idx="18248">
                  <c:v>0.99977590848754005</c:v>
                </c:pt>
                <c:pt idx="18249">
                  <c:v>0.98009279830975105</c:v>
                </c:pt>
                <c:pt idx="18250">
                  <c:v>0.98009279830975105</c:v>
                </c:pt>
                <c:pt idx="18251">
                  <c:v>0.99977590848754005</c:v>
                </c:pt>
                <c:pt idx="18252">
                  <c:v>0.99810606512056599</c:v>
                </c:pt>
                <c:pt idx="18253">
                  <c:v>0.99810606512056599</c:v>
                </c:pt>
                <c:pt idx="18254">
                  <c:v>0.99977590848754005</c:v>
                </c:pt>
                <c:pt idx="18255">
                  <c:v>0.98009279830975105</c:v>
                </c:pt>
                <c:pt idx="18256">
                  <c:v>0.97505301993331395</c:v>
                </c:pt>
                <c:pt idx="18257">
                  <c:v>0.99810606512056599</c:v>
                </c:pt>
                <c:pt idx="18258">
                  <c:v>0.97505301993331395</c:v>
                </c:pt>
                <c:pt idx="18259">
                  <c:v>0.98009279830975105</c:v>
                </c:pt>
                <c:pt idx="18260">
                  <c:v>0.99810606512056599</c:v>
                </c:pt>
                <c:pt idx="18261">
                  <c:v>0.97505301993331395</c:v>
                </c:pt>
                <c:pt idx="18262">
                  <c:v>0.99772892030019</c:v>
                </c:pt>
                <c:pt idx="18263">
                  <c:v>0.99810606512056599</c:v>
                </c:pt>
                <c:pt idx="18264">
                  <c:v>0.99865964755004999</c:v>
                </c:pt>
                <c:pt idx="18265">
                  <c:v>0.97505301993331395</c:v>
                </c:pt>
                <c:pt idx="18266">
                  <c:v>0.98009279830975105</c:v>
                </c:pt>
                <c:pt idx="18267">
                  <c:v>0.98009279830975105</c:v>
                </c:pt>
                <c:pt idx="18268">
                  <c:v>0.97505301993331395</c:v>
                </c:pt>
                <c:pt idx="18269">
                  <c:v>0.99865964755004999</c:v>
                </c:pt>
                <c:pt idx="18270">
                  <c:v>0.99977590848754005</c:v>
                </c:pt>
                <c:pt idx="18271">
                  <c:v>0.99810606512056599</c:v>
                </c:pt>
                <c:pt idx="18272">
                  <c:v>0.99977590848754005</c:v>
                </c:pt>
                <c:pt idx="18273">
                  <c:v>0.99772892030019</c:v>
                </c:pt>
                <c:pt idx="18274">
                  <c:v>0.97505301993331395</c:v>
                </c:pt>
                <c:pt idx="18275">
                  <c:v>0.99810606512056599</c:v>
                </c:pt>
                <c:pt idx="18276">
                  <c:v>0.98009279830975105</c:v>
                </c:pt>
                <c:pt idx="18277">
                  <c:v>0.98009279830975105</c:v>
                </c:pt>
                <c:pt idx="18278">
                  <c:v>0.99810606512056599</c:v>
                </c:pt>
                <c:pt idx="18279">
                  <c:v>0.99865964755004999</c:v>
                </c:pt>
                <c:pt idx="18280">
                  <c:v>0.97505301993331395</c:v>
                </c:pt>
                <c:pt idx="18281">
                  <c:v>0.98009279830975105</c:v>
                </c:pt>
                <c:pt idx="18282">
                  <c:v>0.98009279830975105</c:v>
                </c:pt>
                <c:pt idx="18283">
                  <c:v>0.99810606512056599</c:v>
                </c:pt>
                <c:pt idx="18284">
                  <c:v>0.99865964755004999</c:v>
                </c:pt>
                <c:pt idx="18285">
                  <c:v>0.97505301993331395</c:v>
                </c:pt>
                <c:pt idx="18286">
                  <c:v>0.98009279830975105</c:v>
                </c:pt>
                <c:pt idx="18287">
                  <c:v>0.99865964755004999</c:v>
                </c:pt>
                <c:pt idx="18288">
                  <c:v>0.99977590848754005</c:v>
                </c:pt>
                <c:pt idx="18289">
                  <c:v>0.99865964755004999</c:v>
                </c:pt>
                <c:pt idx="18290">
                  <c:v>0.99865964755004999</c:v>
                </c:pt>
                <c:pt idx="18291">
                  <c:v>0.99810606512056599</c:v>
                </c:pt>
                <c:pt idx="18292">
                  <c:v>0.99865964755004999</c:v>
                </c:pt>
                <c:pt idx="18293">
                  <c:v>0.99865964755004999</c:v>
                </c:pt>
                <c:pt idx="18294">
                  <c:v>0.98009279830975105</c:v>
                </c:pt>
                <c:pt idx="18295">
                  <c:v>0.99810606512056599</c:v>
                </c:pt>
                <c:pt idx="18296">
                  <c:v>0.98009279830975105</c:v>
                </c:pt>
                <c:pt idx="18297">
                  <c:v>0.97505301993331395</c:v>
                </c:pt>
                <c:pt idx="18298">
                  <c:v>0.99865964755004999</c:v>
                </c:pt>
                <c:pt idx="18299">
                  <c:v>0.98009279830975105</c:v>
                </c:pt>
                <c:pt idx="18300">
                  <c:v>0.97505301993331395</c:v>
                </c:pt>
                <c:pt idx="18301">
                  <c:v>0.98009279830975105</c:v>
                </c:pt>
                <c:pt idx="18302">
                  <c:v>0.99865964755004999</c:v>
                </c:pt>
                <c:pt idx="18303">
                  <c:v>0.98009279830975105</c:v>
                </c:pt>
                <c:pt idx="18304">
                  <c:v>0.98009279830975105</c:v>
                </c:pt>
                <c:pt idx="18305">
                  <c:v>0.99810606512056599</c:v>
                </c:pt>
                <c:pt idx="18306">
                  <c:v>0.99810606512056599</c:v>
                </c:pt>
                <c:pt idx="18307">
                  <c:v>0.98009279830975105</c:v>
                </c:pt>
                <c:pt idx="18308">
                  <c:v>0.98009279830975105</c:v>
                </c:pt>
                <c:pt idx="18309">
                  <c:v>0.97505301993331395</c:v>
                </c:pt>
                <c:pt idx="18310">
                  <c:v>0.98009279830975105</c:v>
                </c:pt>
                <c:pt idx="18311">
                  <c:v>0.98009279830975105</c:v>
                </c:pt>
                <c:pt idx="18312">
                  <c:v>0.99181255835294002</c:v>
                </c:pt>
                <c:pt idx="18313">
                  <c:v>0.99810606512056599</c:v>
                </c:pt>
                <c:pt idx="18314">
                  <c:v>0.99810606512056599</c:v>
                </c:pt>
                <c:pt idx="18315">
                  <c:v>0.99810606512056599</c:v>
                </c:pt>
                <c:pt idx="18316">
                  <c:v>0.98009279830975105</c:v>
                </c:pt>
                <c:pt idx="18317">
                  <c:v>0.99865964755004999</c:v>
                </c:pt>
                <c:pt idx="18318">
                  <c:v>0.97505301993331395</c:v>
                </c:pt>
                <c:pt idx="18319">
                  <c:v>0.99977590848754005</c:v>
                </c:pt>
                <c:pt idx="18320">
                  <c:v>0.98009279830975105</c:v>
                </c:pt>
                <c:pt idx="18321">
                  <c:v>0.99810606512056599</c:v>
                </c:pt>
                <c:pt idx="18322">
                  <c:v>0.98009279830975105</c:v>
                </c:pt>
                <c:pt idx="18323">
                  <c:v>0.99772892030019</c:v>
                </c:pt>
                <c:pt idx="18324">
                  <c:v>0.99865964755004999</c:v>
                </c:pt>
                <c:pt idx="18325">
                  <c:v>0.98009279830975105</c:v>
                </c:pt>
                <c:pt idx="18326">
                  <c:v>0.99810606512056599</c:v>
                </c:pt>
                <c:pt idx="18327">
                  <c:v>0.99865964755004999</c:v>
                </c:pt>
                <c:pt idx="18328">
                  <c:v>0.97505301993331395</c:v>
                </c:pt>
                <c:pt idx="18329">
                  <c:v>0.98009279830975105</c:v>
                </c:pt>
                <c:pt idx="18330">
                  <c:v>0.99865964755004999</c:v>
                </c:pt>
                <c:pt idx="18331">
                  <c:v>0.98009279830975105</c:v>
                </c:pt>
                <c:pt idx="18332">
                  <c:v>0.99865964755004999</c:v>
                </c:pt>
                <c:pt idx="18333">
                  <c:v>0.98009279830975105</c:v>
                </c:pt>
                <c:pt idx="18334">
                  <c:v>0.98009279830975105</c:v>
                </c:pt>
                <c:pt idx="18335">
                  <c:v>0.98009279830975105</c:v>
                </c:pt>
                <c:pt idx="18336">
                  <c:v>0.99977590848754005</c:v>
                </c:pt>
                <c:pt idx="18337">
                  <c:v>0.98009279830975105</c:v>
                </c:pt>
                <c:pt idx="18338">
                  <c:v>0.99977590848754005</c:v>
                </c:pt>
                <c:pt idx="18339">
                  <c:v>0.97505301993331395</c:v>
                </c:pt>
                <c:pt idx="18340">
                  <c:v>0.98009279830975105</c:v>
                </c:pt>
                <c:pt idx="18341">
                  <c:v>0.97505301993331395</c:v>
                </c:pt>
                <c:pt idx="18342">
                  <c:v>0.97505301993331395</c:v>
                </c:pt>
                <c:pt idx="18343">
                  <c:v>0.99865964755004999</c:v>
                </c:pt>
                <c:pt idx="18344">
                  <c:v>0.98009279830975105</c:v>
                </c:pt>
                <c:pt idx="18345">
                  <c:v>0.99810606512056599</c:v>
                </c:pt>
                <c:pt idx="18346">
                  <c:v>0.98009279830975105</c:v>
                </c:pt>
                <c:pt idx="18347">
                  <c:v>0.99865964755004999</c:v>
                </c:pt>
                <c:pt idx="18348">
                  <c:v>0.99865964755004999</c:v>
                </c:pt>
                <c:pt idx="18349">
                  <c:v>0.98009279830975105</c:v>
                </c:pt>
                <c:pt idx="18350">
                  <c:v>0.98009279830975105</c:v>
                </c:pt>
                <c:pt idx="18351">
                  <c:v>0.97505301993331395</c:v>
                </c:pt>
                <c:pt idx="18352">
                  <c:v>0.98009279830975105</c:v>
                </c:pt>
                <c:pt idx="18353">
                  <c:v>0.98009279830975105</c:v>
                </c:pt>
                <c:pt idx="18354">
                  <c:v>0.99865964755004999</c:v>
                </c:pt>
                <c:pt idx="18355">
                  <c:v>0.98009279830975105</c:v>
                </c:pt>
                <c:pt idx="18356">
                  <c:v>0.97505301993331395</c:v>
                </c:pt>
                <c:pt idx="18357">
                  <c:v>0.99865964755004999</c:v>
                </c:pt>
                <c:pt idx="18358">
                  <c:v>0.99810606512056599</c:v>
                </c:pt>
                <c:pt idx="18359">
                  <c:v>0.99810606512056599</c:v>
                </c:pt>
                <c:pt idx="18360">
                  <c:v>0.97505301993331395</c:v>
                </c:pt>
                <c:pt idx="18361">
                  <c:v>0.98009279830975105</c:v>
                </c:pt>
                <c:pt idx="18362">
                  <c:v>0.98009279830975105</c:v>
                </c:pt>
                <c:pt idx="18363">
                  <c:v>0.99865964755004999</c:v>
                </c:pt>
                <c:pt idx="18364">
                  <c:v>0.98009279830975105</c:v>
                </c:pt>
                <c:pt idx="18365">
                  <c:v>0.97505301993331395</c:v>
                </c:pt>
                <c:pt idx="18366">
                  <c:v>0.99865964755004999</c:v>
                </c:pt>
                <c:pt idx="18367">
                  <c:v>0.99977590848754005</c:v>
                </c:pt>
                <c:pt idx="18368">
                  <c:v>0.99865964755004999</c:v>
                </c:pt>
                <c:pt idx="18369">
                  <c:v>0.99810606512056599</c:v>
                </c:pt>
                <c:pt idx="18370">
                  <c:v>0.99865964755004999</c:v>
                </c:pt>
                <c:pt idx="18371">
                  <c:v>0.99772892030019</c:v>
                </c:pt>
                <c:pt idx="18372">
                  <c:v>0.99977590848754005</c:v>
                </c:pt>
                <c:pt idx="18373">
                  <c:v>0.99977590848754005</c:v>
                </c:pt>
                <c:pt idx="18374">
                  <c:v>0.99977590848754005</c:v>
                </c:pt>
                <c:pt idx="18375">
                  <c:v>0.99810606512056599</c:v>
                </c:pt>
                <c:pt idx="18376">
                  <c:v>0.98009279830975105</c:v>
                </c:pt>
                <c:pt idx="18377">
                  <c:v>0.98009279830975105</c:v>
                </c:pt>
                <c:pt idx="18378">
                  <c:v>0.99977590848754005</c:v>
                </c:pt>
                <c:pt idx="18379">
                  <c:v>0.99181255835294002</c:v>
                </c:pt>
                <c:pt idx="18380">
                  <c:v>0.98009279830975105</c:v>
                </c:pt>
                <c:pt idx="18381">
                  <c:v>0.98009279830975105</c:v>
                </c:pt>
                <c:pt idx="18382">
                  <c:v>0.99810606512056599</c:v>
                </c:pt>
                <c:pt idx="18383">
                  <c:v>0.98009279830975105</c:v>
                </c:pt>
                <c:pt idx="18384">
                  <c:v>0.98009279830975105</c:v>
                </c:pt>
                <c:pt idx="18385">
                  <c:v>0.99977590848754005</c:v>
                </c:pt>
                <c:pt idx="18386">
                  <c:v>0.98009279830975105</c:v>
                </c:pt>
                <c:pt idx="18387">
                  <c:v>0.99810606512056599</c:v>
                </c:pt>
                <c:pt idx="18388">
                  <c:v>0.98009279830975105</c:v>
                </c:pt>
                <c:pt idx="18389">
                  <c:v>0.99181255835294002</c:v>
                </c:pt>
                <c:pt idx="18390">
                  <c:v>0.99865964755004999</c:v>
                </c:pt>
                <c:pt idx="18391">
                  <c:v>0.98009279830975105</c:v>
                </c:pt>
                <c:pt idx="18392">
                  <c:v>0.99810606512056599</c:v>
                </c:pt>
                <c:pt idx="18393">
                  <c:v>0.97505301993331395</c:v>
                </c:pt>
                <c:pt idx="18394">
                  <c:v>0.98009279830975105</c:v>
                </c:pt>
                <c:pt idx="18395">
                  <c:v>0.99865964755004999</c:v>
                </c:pt>
                <c:pt idx="18396">
                  <c:v>0.99772892030019</c:v>
                </c:pt>
                <c:pt idx="18397">
                  <c:v>0.99810606512056599</c:v>
                </c:pt>
                <c:pt idx="18398">
                  <c:v>0.99810606512056599</c:v>
                </c:pt>
                <c:pt idx="18399">
                  <c:v>0.99977590848754005</c:v>
                </c:pt>
                <c:pt idx="18400">
                  <c:v>0.99810606512056599</c:v>
                </c:pt>
                <c:pt idx="18401">
                  <c:v>0.99865964755004999</c:v>
                </c:pt>
                <c:pt idx="18402">
                  <c:v>0.97505301993331395</c:v>
                </c:pt>
                <c:pt idx="18403">
                  <c:v>0.99810606512056599</c:v>
                </c:pt>
                <c:pt idx="18404">
                  <c:v>0.99772892030019</c:v>
                </c:pt>
                <c:pt idx="18405">
                  <c:v>0.99865964755004999</c:v>
                </c:pt>
                <c:pt idx="18406">
                  <c:v>0.99977590848754005</c:v>
                </c:pt>
                <c:pt idx="18407">
                  <c:v>0.99865964755004999</c:v>
                </c:pt>
                <c:pt idx="18408">
                  <c:v>0.99865964755004999</c:v>
                </c:pt>
                <c:pt idx="18409">
                  <c:v>0.97505301993331395</c:v>
                </c:pt>
                <c:pt idx="18410">
                  <c:v>0.99810606512056599</c:v>
                </c:pt>
                <c:pt idx="18411">
                  <c:v>0.99810606512056599</c:v>
                </c:pt>
                <c:pt idx="18412">
                  <c:v>0.98009279830975105</c:v>
                </c:pt>
                <c:pt idx="18413">
                  <c:v>0.99865964755004999</c:v>
                </c:pt>
                <c:pt idx="18414">
                  <c:v>0.99865964755004999</c:v>
                </c:pt>
                <c:pt idx="18415">
                  <c:v>0.99865964755004999</c:v>
                </c:pt>
                <c:pt idx="18416">
                  <c:v>0.99810606512056599</c:v>
                </c:pt>
                <c:pt idx="18417">
                  <c:v>0.99977590848754005</c:v>
                </c:pt>
                <c:pt idx="18418">
                  <c:v>0.99810606512056599</c:v>
                </c:pt>
                <c:pt idx="18419">
                  <c:v>0.99865964755004999</c:v>
                </c:pt>
                <c:pt idx="18420">
                  <c:v>0.99810606512056599</c:v>
                </c:pt>
                <c:pt idx="18421">
                  <c:v>0.99977590848754005</c:v>
                </c:pt>
                <c:pt idx="18422">
                  <c:v>0.99810606512056599</c:v>
                </c:pt>
                <c:pt idx="18423">
                  <c:v>0.99810606512056599</c:v>
                </c:pt>
                <c:pt idx="18424">
                  <c:v>0.99865964755004999</c:v>
                </c:pt>
                <c:pt idx="18425">
                  <c:v>0.98009279830975105</c:v>
                </c:pt>
                <c:pt idx="18426">
                  <c:v>0.98009279830975105</c:v>
                </c:pt>
                <c:pt idx="18427">
                  <c:v>0.98009279830975105</c:v>
                </c:pt>
                <c:pt idx="18428">
                  <c:v>0.97505301993331395</c:v>
                </c:pt>
                <c:pt idx="18429">
                  <c:v>0.97505301993331395</c:v>
                </c:pt>
                <c:pt idx="18430">
                  <c:v>0.99810606512056599</c:v>
                </c:pt>
                <c:pt idx="18431">
                  <c:v>0.99865964755004999</c:v>
                </c:pt>
                <c:pt idx="18432">
                  <c:v>0.99810606512056599</c:v>
                </c:pt>
                <c:pt idx="18433">
                  <c:v>0.99865964755004999</c:v>
                </c:pt>
                <c:pt idx="18434">
                  <c:v>0.97505301993331395</c:v>
                </c:pt>
                <c:pt idx="18435">
                  <c:v>0.99865964755004999</c:v>
                </c:pt>
                <c:pt idx="18436">
                  <c:v>0.97505301993331395</c:v>
                </c:pt>
                <c:pt idx="18437">
                  <c:v>0.97505301993331395</c:v>
                </c:pt>
                <c:pt idx="18438">
                  <c:v>0.99810606512056599</c:v>
                </c:pt>
                <c:pt idx="18439">
                  <c:v>0.99865964755004999</c:v>
                </c:pt>
                <c:pt idx="18440">
                  <c:v>0.99865964755004999</c:v>
                </c:pt>
                <c:pt idx="18441">
                  <c:v>0.99181255835294002</c:v>
                </c:pt>
                <c:pt idx="18442">
                  <c:v>0.99810606512056599</c:v>
                </c:pt>
                <c:pt idx="18443">
                  <c:v>0.99865964755004999</c:v>
                </c:pt>
                <c:pt idx="18444">
                  <c:v>0.99865964755004999</c:v>
                </c:pt>
                <c:pt idx="18445">
                  <c:v>0.99865964755004999</c:v>
                </c:pt>
                <c:pt idx="18446">
                  <c:v>0.99810606512056599</c:v>
                </c:pt>
                <c:pt idx="18447">
                  <c:v>0.99977590848754005</c:v>
                </c:pt>
                <c:pt idx="18448">
                  <c:v>0.98009279830975105</c:v>
                </c:pt>
                <c:pt idx="18449">
                  <c:v>0.99810606512056599</c:v>
                </c:pt>
                <c:pt idx="18450">
                  <c:v>0.99977590848754005</c:v>
                </c:pt>
                <c:pt idx="18451">
                  <c:v>0.98009279830975105</c:v>
                </c:pt>
                <c:pt idx="18452">
                  <c:v>0.98009279830975105</c:v>
                </c:pt>
                <c:pt idx="18453">
                  <c:v>0.99977590848754005</c:v>
                </c:pt>
                <c:pt idx="18454">
                  <c:v>0.98009279830975105</c:v>
                </c:pt>
                <c:pt idx="18455">
                  <c:v>0.97505301993331395</c:v>
                </c:pt>
                <c:pt idx="18456">
                  <c:v>0.99810606512056599</c:v>
                </c:pt>
                <c:pt idx="18457">
                  <c:v>0.97505301993331395</c:v>
                </c:pt>
                <c:pt idx="18458">
                  <c:v>0.99810606512056599</c:v>
                </c:pt>
                <c:pt idx="18459">
                  <c:v>0.99810606512056599</c:v>
                </c:pt>
                <c:pt idx="18460">
                  <c:v>0.98009279830975105</c:v>
                </c:pt>
                <c:pt idx="18461">
                  <c:v>0.98009279830975105</c:v>
                </c:pt>
                <c:pt idx="18462">
                  <c:v>0.97505301993331395</c:v>
                </c:pt>
                <c:pt idx="18463">
                  <c:v>0.99810606512056599</c:v>
                </c:pt>
                <c:pt idx="18464">
                  <c:v>0.97505301993331395</c:v>
                </c:pt>
                <c:pt idx="18465">
                  <c:v>0.99865964755004999</c:v>
                </c:pt>
                <c:pt idx="18466">
                  <c:v>0.99810606512056599</c:v>
                </c:pt>
                <c:pt idx="18467">
                  <c:v>0.98009279830975105</c:v>
                </c:pt>
                <c:pt idx="18468">
                  <c:v>0.99977590848754005</c:v>
                </c:pt>
                <c:pt idx="18469">
                  <c:v>0.98009279830975105</c:v>
                </c:pt>
                <c:pt idx="18470">
                  <c:v>0.99977590848754005</c:v>
                </c:pt>
                <c:pt idx="18471">
                  <c:v>0.97505301993331395</c:v>
                </c:pt>
                <c:pt idx="18472">
                  <c:v>0.97505301993331395</c:v>
                </c:pt>
                <c:pt idx="18473">
                  <c:v>0.99865964755004999</c:v>
                </c:pt>
                <c:pt idx="18474">
                  <c:v>0.97505301993331395</c:v>
                </c:pt>
                <c:pt idx="18475">
                  <c:v>0.97505301993331395</c:v>
                </c:pt>
                <c:pt idx="18476">
                  <c:v>0.98009279830975105</c:v>
                </c:pt>
                <c:pt idx="18477">
                  <c:v>0.98009279830975105</c:v>
                </c:pt>
                <c:pt idx="18478">
                  <c:v>0.99810606512056599</c:v>
                </c:pt>
                <c:pt idx="18479">
                  <c:v>0.99865964755004999</c:v>
                </c:pt>
                <c:pt idx="18480">
                  <c:v>0.99772892030019</c:v>
                </c:pt>
                <c:pt idx="18481">
                  <c:v>0.97505301993331395</c:v>
                </c:pt>
                <c:pt idx="18482">
                  <c:v>0.99977590848754005</c:v>
                </c:pt>
                <c:pt idx="18483">
                  <c:v>0.99977590848754005</c:v>
                </c:pt>
                <c:pt idx="18484">
                  <c:v>0.97505301993331395</c:v>
                </c:pt>
                <c:pt idx="18485">
                  <c:v>0.97505301993331395</c:v>
                </c:pt>
                <c:pt idx="18486">
                  <c:v>0.99772892030019</c:v>
                </c:pt>
                <c:pt idx="18487">
                  <c:v>0.98009279830975105</c:v>
                </c:pt>
                <c:pt idx="18488">
                  <c:v>0.98009279830975105</c:v>
                </c:pt>
                <c:pt idx="18489">
                  <c:v>0.99865964755004999</c:v>
                </c:pt>
                <c:pt idx="18490">
                  <c:v>0.99865964755004999</c:v>
                </c:pt>
                <c:pt idx="18491">
                  <c:v>0.99865964755004999</c:v>
                </c:pt>
                <c:pt idx="18492">
                  <c:v>0.99865964755004999</c:v>
                </c:pt>
                <c:pt idx="18493">
                  <c:v>0.99810606512056599</c:v>
                </c:pt>
                <c:pt idx="18494">
                  <c:v>0.98009279830975105</c:v>
                </c:pt>
                <c:pt idx="18495">
                  <c:v>0.97505301993331395</c:v>
                </c:pt>
                <c:pt idx="18496">
                  <c:v>0.99810606512056599</c:v>
                </c:pt>
                <c:pt idx="18497">
                  <c:v>0.98009279830975105</c:v>
                </c:pt>
                <c:pt idx="18498">
                  <c:v>0.98009279830975105</c:v>
                </c:pt>
                <c:pt idx="18499">
                  <c:v>0.99865964755004999</c:v>
                </c:pt>
                <c:pt idx="18500">
                  <c:v>0.98009279830975105</c:v>
                </c:pt>
                <c:pt idx="18501">
                  <c:v>0.97505301993331395</c:v>
                </c:pt>
                <c:pt idx="18502">
                  <c:v>0.99810606512056599</c:v>
                </c:pt>
                <c:pt idx="18503">
                  <c:v>0.97505301993331395</c:v>
                </c:pt>
                <c:pt idx="18504">
                  <c:v>0.98009279830975105</c:v>
                </c:pt>
                <c:pt idx="18505">
                  <c:v>0.99181255835294002</c:v>
                </c:pt>
                <c:pt idx="18506">
                  <c:v>0.98009279830975105</c:v>
                </c:pt>
                <c:pt idx="18507">
                  <c:v>0.99810606512056599</c:v>
                </c:pt>
                <c:pt idx="18508">
                  <c:v>0.99977590848754005</c:v>
                </c:pt>
                <c:pt idx="18509">
                  <c:v>0.99977590848754005</c:v>
                </c:pt>
                <c:pt idx="18510">
                  <c:v>0.99865964755004999</c:v>
                </c:pt>
                <c:pt idx="18511">
                  <c:v>0.98009279830975105</c:v>
                </c:pt>
                <c:pt idx="18512">
                  <c:v>0.99977590848754005</c:v>
                </c:pt>
                <c:pt idx="18513">
                  <c:v>0.98009279830975105</c:v>
                </c:pt>
                <c:pt idx="18514">
                  <c:v>0.97505301993331395</c:v>
                </c:pt>
                <c:pt idx="18515">
                  <c:v>0.99977590848754005</c:v>
                </c:pt>
                <c:pt idx="18516">
                  <c:v>0.98009279830975105</c:v>
                </c:pt>
                <c:pt idx="18517">
                  <c:v>0.99772892030019</c:v>
                </c:pt>
                <c:pt idx="18518">
                  <c:v>0.99181255835294002</c:v>
                </c:pt>
                <c:pt idx="18519">
                  <c:v>0.98009279830975105</c:v>
                </c:pt>
                <c:pt idx="18520">
                  <c:v>0.99810606512056599</c:v>
                </c:pt>
                <c:pt idx="18521">
                  <c:v>0.99865964755004999</c:v>
                </c:pt>
                <c:pt idx="18522">
                  <c:v>0.97505301993331395</c:v>
                </c:pt>
                <c:pt idx="18523">
                  <c:v>0.97505301993331395</c:v>
                </c:pt>
                <c:pt idx="18524">
                  <c:v>0.99865964755004999</c:v>
                </c:pt>
                <c:pt idx="18525">
                  <c:v>0.99865964755004999</c:v>
                </c:pt>
                <c:pt idx="18526">
                  <c:v>0.99865964755004999</c:v>
                </c:pt>
                <c:pt idx="18527">
                  <c:v>0.99865964755004999</c:v>
                </c:pt>
                <c:pt idx="18528">
                  <c:v>0.99977590848754005</c:v>
                </c:pt>
                <c:pt idx="18529">
                  <c:v>0.98009279830975105</c:v>
                </c:pt>
                <c:pt idx="18530">
                  <c:v>0.97505301993331395</c:v>
                </c:pt>
                <c:pt idx="18531">
                  <c:v>0.99865964755004999</c:v>
                </c:pt>
                <c:pt idx="18532">
                  <c:v>0.99810606512056599</c:v>
                </c:pt>
                <c:pt idx="18533">
                  <c:v>0.98009279830975105</c:v>
                </c:pt>
                <c:pt idx="18534">
                  <c:v>0.98009279830975105</c:v>
                </c:pt>
                <c:pt idx="18535">
                  <c:v>0.99810606512056599</c:v>
                </c:pt>
                <c:pt idx="18536">
                  <c:v>0.98009279830975105</c:v>
                </c:pt>
                <c:pt idx="18537">
                  <c:v>0.99977590848754005</c:v>
                </c:pt>
                <c:pt idx="18538">
                  <c:v>0.99977590848754005</c:v>
                </c:pt>
                <c:pt idx="18539">
                  <c:v>0.99865964755004999</c:v>
                </c:pt>
                <c:pt idx="18540">
                  <c:v>0.99865964755004999</c:v>
                </c:pt>
                <c:pt idx="18541">
                  <c:v>0.99977590848754005</c:v>
                </c:pt>
                <c:pt idx="18542">
                  <c:v>0.97505301993331395</c:v>
                </c:pt>
                <c:pt idx="18543">
                  <c:v>0.99977590848754005</c:v>
                </c:pt>
                <c:pt idx="18544">
                  <c:v>0.99865964755004999</c:v>
                </c:pt>
                <c:pt idx="18545">
                  <c:v>0.99977590848754005</c:v>
                </c:pt>
                <c:pt idx="18546">
                  <c:v>0.98009279830975105</c:v>
                </c:pt>
                <c:pt idx="18547">
                  <c:v>0.99810606512056599</c:v>
                </c:pt>
                <c:pt idx="18548">
                  <c:v>0.99865964755004999</c:v>
                </c:pt>
                <c:pt idx="18549">
                  <c:v>0.98009279830975105</c:v>
                </c:pt>
                <c:pt idx="18550">
                  <c:v>0.98009279830975105</c:v>
                </c:pt>
                <c:pt idx="18551">
                  <c:v>0.98009279830975105</c:v>
                </c:pt>
                <c:pt idx="18552">
                  <c:v>0.99865964755004999</c:v>
                </c:pt>
                <c:pt idx="18553">
                  <c:v>0.99865964755004999</c:v>
                </c:pt>
                <c:pt idx="18554">
                  <c:v>0.98009279830975105</c:v>
                </c:pt>
                <c:pt idx="18555">
                  <c:v>0.99977590848754005</c:v>
                </c:pt>
                <c:pt idx="18556">
                  <c:v>0.99865964755004999</c:v>
                </c:pt>
                <c:pt idx="18557">
                  <c:v>0.97505301993331395</c:v>
                </c:pt>
                <c:pt idx="18558">
                  <c:v>0.99810606512056599</c:v>
                </c:pt>
                <c:pt idx="18559">
                  <c:v>0.99181255835294002</c:v>
                </c:pt>
                <c:pt idx="18560">
                  <c:v>0.99865964755004999</c:v>
                </c:pt>
                <c:pt idx="18561">
                  <c:v>0.99865964755004999</c:v>
                </c:pt>
                <c:pt idx="18562">
                  <c:v>0.98009279830975105</c:v>
                </c:pt>
                <c:pt idx="18563">
                  <c:v>0.98009279830975105</c:v>
                </c:pt>
                <c:pt idx="18564">
                  <c:v>0.98009279830975105</c:v>
                </c:pt>
                <c:pt idx="18565">
                  <c:v>0.97505301993331395</c:v>
                </c:pt>
                <c:pt idx="18566">
                  <c:v>0.99865964755004999</c:v>
                </c:pt>
                <c:pt idx="18567">
                  <c:v>0.99865964755004999</c:v>
                </c:pt>
                <c:pt idx="18568">
                  <c:v>0.99865964755004999</c:v>
                </c:pt>
                <c:pt idx="18569">
                  <c:v>0.99810606512056599</c:v>
                </c:pt>
                <c:pt idx="18570">
                  <c:v>0.99865964755004999</c:v>
                </c:pt>
                <c:pt idx="18571">
                  <c:v>0.99810606512056599</c:v>
                </c:pt>
                <c:pt idx="18572">
                  <c:v>0.99865964755004999</c:v>
                </c:pt>
                <c:pt idx="18573">
                  <c:v>0.99977590848754005</c:v>
                </c:pt>
                <c:pt idx="18574">
                  <c:v>0.99977590848754005</c:v>
                </c:pt>
                <c:pt idx="18575">
                  <c:v>0.99772892030019</c:v>
                </c:pt>
                <c:pt idx="18576">
                  <c:v>0.98009279830975105</c:v>
                </c:pt>
                <c:pt idx="18577">
                  <c:v>0.97505301993331395</c:v>
                </c:pt>
                <c:pt idx="18578">
                  <c:v>0.99772892030019</c:v>
                </c:pt>
                <c:pt idx="18579">
                  <c:v>0.97505301993331395</c:v>
                </c:pt>
                <c:pt idx="18580">
                  <c:v>0.97505301993331395</c:v>
                </c:pt>
                <c:pt idx="18581">
                  <c:v>0.99181255835294002</c:v>
                </c:pt>
                <c:pt idx="18582">
                  <c:v>0.99865964755004999</c:v>
                </c:pt>
                <c:pt idx="18583">
                  <c:v>0.98009279830975105</c:v>
                </c:pt>
                <c:pt idx="18584">
                  <c:v>0.99865964755004999</c:v>
                </c:pt>
                <c:pt idx="18585">
                  <c:v>0.98009279830975105</c:v>
                </c:pt>
                <c:pt idx="18586">
                  <c:v>0.98009279830975105</c:v>
                </c:pt>
                <c:pt idx="18587">
                  <c:v>0.99810606512056599</c:v>
                </c:pt>
                <c:pt idx="18588">
                  <c:v>0.98009279830975105</c:v>
                </c:pt>
                <c:pt idx="18589">
                  <c:v>0.98009279830975105</c:v>
                </c:pt>
                <c:pt idx="18590">
                  <c:v>0.99772892030019</c:v>
                </c:pt>
                <c:pt idx="18591">
                  <c:v>0.98009279830975105</c:v>
                </c:pt>
                <c:pt idx="18592">
                  <c:v>0.99977590848754005</c:v>
                </c:pt>
                <c:pt idx="18593">
                  <c:v>0.97505301993331395</c:v>
                </c:pt>
                <c:pt idx="18594">
                  <c:v>0.97505301993331395</c:v>
                </c:pt>
                <c:pt idx="18595">
                  <c:v>0.98009279830975105</c:v>
                </c:pt>
                <c:pt idx="18596">
                  <c:v>0.97505301993331395</c:v>
                </c:pt>
                <c:pt idx="18597">
                  <c:v>0.99977590848754005</c:v>
                </c:pt>
                <c:pt idx="18598">
                  <c:v>0.99977590848754005</c:v>
                </c:pt>
                <c:pt idx="18599">
                  <c:v>0.98009279830975105</c:v>
                </c:pt>
                <c:pt idx="18600">
                  <c:v>0.99865964755004999</c:v>
                </c:pt>
                <c:pt idx="18601">
                  <c:v>0.99977590848754005</c:v>
                </c:pt>
                <c:pt idx="18602">
                  <c:v>0.99810606512056599</c:v>
                </c:pt>
                <c:pt idx="18603">
                  <c:v>0.99810606512056599</c:v>
                </c:pt>
                <c:pt idx="18604">
                  <c:v>0.99810606512056599</c:v>
                </c:pt>
                <c:pt idx="18605">
                  <c:v>0.99810606512056599</c:v>
                </c:pt>
                <c:pt idx="18606">
                  <c:v>0.99810606512056599</c:v>
                </c:pt>
                <c:pt idx="18607">
                  <c:v>0.98009279830975105</c:v>
                </c:pt>
                <c:pt idx="18608">
                  <c:v>0.97505301993331395</c:v>
                </c:pt>
                <c:pt idx="18609">
                  <c:v>0.99977590848754005</c:v>
                </c:pt>
                <c:pt idx="18610">
                  <c:v>0.99865964755004999</c:v>
                </c:pt>
                <c:pt idx="18611">
                  <c:v>0.99810606512056599</c:v>
                </c:pt>
                <c:pt idx="18612">
                  <c:v>0.99810606512056599</c:v>
                </c:pt>
                <c:pt idx="18613">
                  <c:v>0.99865964755004999</c:v>
                </c:pt>
                <c:pt idx="18614">
                  <c:v>0.97505301993331395</c:v>
                </c:pt>
                <c:pt idx="18615">
                  <c:v>0.99865964755004999</c:v>
                </c:pt>
                <c:pt idx="18616">
                  <c:v>0.97505301993331395</c:v>
                </c:pt>
                <c:pt idx="18617">
                  <c:v>0.97505301993331395</c:v>
                </c:pt>
                <c:pt idx="18618">
                  <c:v>0.99865964755004999</c:v>
                </c:pt>
                <c:pt idx="18619">
                  <c:v>0.99810606512056599</c:v>
                </c:pt>
                <c:pt idx="18620">
                  <c:v>0.97505301993331395</c:v>
                </c:pt>
                <c:pt idx="18621">
                  <c:v>0.99810606512056599</c:v>
                </c:pt>
                <c:pt idx="18622">
                  <c:v>0.98009279830975105</c:v>
                </c:pt>
                <c:pt idx="18623">
                  <c:v>0.99810606512056599</c:v>
                </c:pt>
                <c:pt idx="18624">
                  <c:v>0.99865964755004999</c:v>
                </c:pt>
                <c:pt idx="18625">
                  <c:v>0.99865964755004999</c:v>
                </c:pt>
                <c:pt idx="18626">
                  <c:v>0.99977590848754005</c:v>
                </c:pt>
                <c:pt idx="18627">
                  <c:v>0.97505301993331395</c:v>
                </c:pt>
                <c:pt idx="18628">
                  <c:v>0.99977590848754005</c:v>
                </c:pt>
                <c:pt idx="18629">
                  <c:v>0.98009279830975105</c:v>
                </c:pt>
                <c:pt idx="18630">
                  <c:v>0.99772892030019</c:v>
                </c:pt>
                <c:pt idx="18631">
                  <c:v>0.99977590848754005</c:v>
                </c:pt>
                <c:pt idx="18632">
                  <c:v>0.98009279830975105</c:v>
                </c:pt>
                <c:pt idx="18633">
                  <c:v>0.99865964755004999</c:v>
                </c:pt>
                <c:pt idx="18634">
                  <c:v>0.98009279830975105</c:v>
                </c:pt>
                <c:pt idx="18635">
                  <c:v>0.99977590848754005</c:v>
                </c:pt>
                <c:pt idx="18636">
                  <c:v>0.99977590848754005</c:v>
                </c:pt>
                <c:pt idx="18637">
                  <c:v>0.99977590848754005</c:v>
                </c:pt>
                <c:pt idx="18638">
                  <c:v>0.99865964755004999</c:v>
                </c:pt>
                <c:pt idx="18639">
                  <c:v>0.99977590848754005</c:v>
                </c:pt>
                <c:pt idx="18640">
                  <c:v>0.97505301993331395</c:v>
                </c:pt>
                <c:pt idx="18641">
                  <c:v>0.99865964755004999</c:v>
                </c:pt>
                <c:pt idx="18642">
                  <c:v>0.98009279830975105</c:v>
                </c:pt>
                <c:pt idx="18643">
                  <c:v>0.98009279830975105</c:v>
                </c:pt>
                <c:pt idx="18644">
                  <c:v>0.98009279830975105</c:v>
                </c:pt>
                <c:pt idx="18645">
                  <c:v>0.99865964755004999</c:v>
                </c:pt>
                <c:pt idx="18646">
                  <c:v>0.97505301993331395</c:v>
                </c:pt>
                <c:pt idx="18647">
                  <c:v>0.99865964755004999</c:v>
                </c:pt>
                <c:pt idx="18648">
                  <c:v>0.98009279830975105</c:v>
                </c:pt>
                <c:pt idx="18649">
                  <c:v>0.97505301993331395</c:v>
                </c:pt>
                <c:pt idx="18650">
                  <c:v>0.98009279830975105</c:v>
                </c:pt>
                <c:pt idx="18651">
                  <c:v>0.99810606512056599</c:v>
                </c:pt>
                <c:pt idx="18652">
                  <c:v>0.99865964755004999</c:v>
                </c:pt>
                <c:pt idx="18653">
                  <c:v>0.99865964755004999</c:v>
                </c:pt>
                <c:pt idx="18654">
                  <c:v>0.98009279830975105</c:v>
                </c:pt>
                <c:pt idx="18655">
                  <c:v>0.99865964755004999</c:v>
                </c:pt>
                <c:pt idx="18656">
                  <c:v>0.99865964755004999</c:v>
                </c:pt>
                <c:pt idx="18657">
                  <c:v>0.99772892030019</c:v>
                </c:pt>
                <c:pt idx="18658">
                  <c:v>0.98009279830975105</c:v>
                </c:pt>
                <c:pt idx="18659">
                  <c:v>0.98009279830975105</c:v>
                </c:pt>
                <c:pt idx="18660">
                  <c:v>0.99181255835294002</c:v>
                </c:pt>
                <c:pt idx="18661">
                  <c:v>0.98009279830975105</c:v>
                </c:pt>
                <c:pt idx="18662">
                  <c:v>0.99772892030019</c:v>
                </c:pt>
                <c:pt idx="18663">
                  <c:v>0.99810606512056599</c:v>
                </c:pt>
                <c:pt idx="18664">
                  <c:v>0.99865964755004999</c:v>
                </c:pt>
                <c:pt idx="18665">
                  <c:v>0.99865964755004999</c:v>
                </c:pt>
                <c:pt idx="18666">
                  <c:v>0.99865964755004999</c:v>
                </c:pt>
                <c:pt idx="18667">
                  <c:v>0.99810606512056599</c:v>
                </c:pt>
                <c:pt idx="18668">
                  <c:v>0.99865964755004999</c:v>
                </c:pt>
                <c:pt idx="18669">
                  <c:v>0.99865964755004999</c:v>
                </c:pt>
                <c:pt idx="18670">
                  <c:v>0.98009279830975105</c:v>
                </c:pt>
                <c:pt idx="18671">
                  <c:v>0.99865964755004999</c:v>
                </c:pt>
                <c:pt idx="18672">
                  <c:v>0.98009279830975105</c:v>
                </c:pt>
                <c:pt idx="18673">
                  <c:v>0.99810606512056599</c:v>
                </c:pt>
                <c:pt idx="18674">
                  <c:v>0.98009279830975105</c:v>
                </c:pt>
                <c:pt idx="18675">
                  <c:v>0.99865964755004999</c:v>
                </c:pt>
                <c:pt idx="18676">
                  <c:v>0.99810606512056599</c:v>
                </c:pt>
                <c:pt idx="18677">
                  <c:v>0.99810606512056599</c:v>
                </c:pt>
                <c:pt idx="18678">
                  <c:v>0.99810606512056599</c:v>
                </c:pt>
                <c:pt idx="18679">
                  <c:v>0.97505301993331395</c:v>
                </c:pt>
                <c:pt idx="18680">
                  <c:v>0.97505301993331395</c:v>
                </c:pt>
                <c:pt idx="18681">
                  <c:v>0.97505301993331395</c:v>
                </c:pt>
                <c:pt idx="18682">
                  <c:v>0.98009279830975105</c:v>
                </c:pt>
                <c:pt idx="18683">
                  <c:v>0.99181255835294002</c:v>
                </c:pt>
                <c:pt idx="18684">
                  <c:v>0.99810606512056599</c:v>
                </c:pt>
                <c:pt idx="18685">
                  <c:v>0.99977590848754005</c:v>
                </c:pt>
                <c:pt idx="18686">
                  <c:v>0.99865964755004999</c:v>
                </c:pt>
                <c:pt idx="18687">
                  <c:v>0.98009279830975105</c:v>
                </c:pt>
                <c:pt idx="18688">
                  <c:v>0.99810606512056599</c:v>
                </c:pt>
                <c:pt idx="18689">
                  <c:v>0.99181255835294002</c:v>
                </c:pt>
                <c:pt idx="18690">
                  <c:v>0.97505301993331395</c:v>
                </c:pt>
                <c:pt idx="18691">
                  <c:v>0.99865964755004999</c:v>
                </c:pt>
                <c:pt idx="18692">
                  <c:v>0.99977590848754005</c:v>
                </c:pt>
                <c:pt idx="18693">
                  <c:v>0.99865964755004999</c:v>
                </c:pt>
                <c:pt idx="18694">
                  <c:v>0.97505301993331395</c:v>
                </c:pt>
                <c:pt idx="18695">
                  <c:v>0.97505301993331395</c:v>
                </c:pt>
                <c:pt idx="18696">
                  <c:v>0.99810606512056599</c:v>
                </c:pt>
                <c:pt idx="18697">
                  <c:v>0.99865964755004999</c:v>
                </c:pt>
                <c:pt idx="18698">
                  <c:v>0.99865964755004999</c:v>
                </c:pt>
                <c:pt idx="18699">
                  <c:v>0.97505301993331395</c:v>
                </c:pt>
                <c:pt idx="18700">
                  <c:v>0.99977590848754005</c:v>
                </c:pt>
                <c:pt idx="18701">
                  <c:v>0.99865964755004999</c:v>
                </c:pt>
                <c:pt idx="18702">
                  <c:v>0.98009279830975105</c:v>
                </c:pt>
                <c:pt idx="18703">
                  <c:v>0.99865964755004999</c:v>
                </c:pt>
                <c:pt idx="18704">
                  <c:v>0.99810606512056599</c:v>
                </c:pt>
                <c:pt idx="18705">
                  <c:v>0.98009279830975105</c:v>
                </c:pt>
                <c:pt idx="18706">
                  <c:v>0.98009279830975105</c:v>
                </c:pt>
                <c:pt idx="18707">
                  <c:v>0.99810606512056599</c:v>
                </c:pt>
                <c:pt idx="18708">
                  <c:v>0.98009279830975105</c:v>
                </c:pt>
                <c:pt idx="18709">
                  <c:v>0.97505301993331395</c:v>
                </c:pt>
                <c:pt idx="18710">
                  <c:v>0.99772892030019</c:v>
                </c:pt>
                <c:pt idx="18711">
                  <c:v>0.98009279830975105</c:v>
                </c:pt>
                <c:pt idx="18712">
                  <c:v>0.99865964755004999</c:v>
                </c:pt>
                <c:pt idx="18713">
                  <c:v>0.99865964755004999</c:v>
                </c:pt>
                <c:pt idx="18714">
                  <c:v>0.98009279830975105</c:v>
                </c:pt>
                <c:pt idx="18715">
                  <c:v>0.99865964755004999</c:v>
                </c:pt>
                <c:pt idx="18716">
                  <c:v>0.99865964755004999</c:v>
                </c:pt>
                <c:pt idx="18717">
                  <c:v>0.99865964755004999</c:v>
                </c:pt>
                <c:pt idx="18718">
                  <c:v>0.98009279830975105</c:v>
                </c:pt>
                <c:pt idx="18719">
                  <c:v>0.98009279830975105</c:v>
                </c:pt>
                <c:pt idx="18720">
                  <c:v>0.99865964755004999</c:v>
                </c:pt>
                <c:pt idx="18721">
                  <c:v>0.98009279830975105</c:v>
                </c:pt>
                <c:pt idx="18722">
                  <c:v>0.97505301993331395</c:v>
                </c:pt>
                <c:pt idx="18723">
                  <c:v>0.99865964755004999</c:v>
                </c:pt>
                <c:pt idx="18724">
                  <c:v>0.99810606512056599</c:v>
                </c:pt>
                <c:pt idx="18725">
                  <c:v>0.99810606512056599</c:v>
                </c:pt>
                <c:pt idx="18726">
                  <c:v>0.99865964755004999</c:v>
                </c:pt>
                <c:pt idx="18727">
                  <c:v>0.98009279830975105</c:v>
                </c:pt>
                <c:pt idx="18728">
                  <c:v>0.99772892030019</c:v>
                </c:pt>
                <c:pt idx="18729">
                  <c:v>0.97505301993331395</c:v>
                </c:pt>
                <c:pt idx="18730">
                  <c:v>0.97505301993331395</c:v>
                </c:pt>
                <c:pt idx="18731">
                  <c:v>0.98009279830975105</c:v>
                </c:pt>
                <c:pt idx="18732">
                  <c:v>0.98009279830975105</c:v>
                </c:pt>
                <c:pt idx="18733">
                  <c:v>0.99865964755004999</c:v>
                </c:pt>
                <c:pt idx="18734">
                  <c:v>0.98009279830975105</c:v>
                </c:pt>
                <c:pt idx="18735">
                  <c:v>0.97505301993331395</c:v>
                </c:pt>
                <c:pt idx="18736">
                  <c:v>0.99772892030019</c:v>
                </c:pt>
                <c:pt idx="18737">
                  <c:v>0.99977590848754005</c:v>
                </c:pt>
                <c:pt idx="18738">
                  <c:v>0.97505301993331395</c:v>
                </c:pt>
                <c:pt idx="18739">
                  <c:v>0.99772892030019</c:v>
                </c:pt>
                <c:pt idx="18740">
                  <c:v>0.99810606512056599</c:v>
                </c:pt>
                <c:pt idx="18741">
                  <c:v>0.99772892030019</c:v>
                </c:pt>
                <c:pt idx="18742">
                  <c:v>0.99977590848754005</c:v>
                </c:pt>
                <c:pt idx="18743">
                  <c:v>0.98009279830975105</c:v>
                </c:pt>
                <c:pt idx="18744">
                  <c:v>0.99772892030019</c:v>
                </c:pt>
                <c:pt idx="18745">
                  <c:v>0.99865964755004999</c:v>
                </c:pt>
                <c:pt idx="18746">
                  <c:v>0.98009279830975105</c:v>
                </c:pt>
                <c:pt idx="18747">
                  <c:v>0.99865964755004999</c:v>
                </c:pt>
                <c:pt idx="18748">
                  <c:v>0.99977590848754005</c:v>
                </c:pt>
                <c:pt idx="18749">
                  <c:v>0.99865964755004999</c:v>
                </c:pt>
                <c:pt idx="18750">
                  <c:v>0.99865964755004999</c:v>
                </c:pt>
                <c:pt idx="18751">
                  <c:v>0.99977590848754005</c:v>
                </c:pt>
                <c:pt idx="18752">
                  <c:v>0.99810606512056599</c:v>
                </c:pt>
                <c:pt idx="18753">
                  <c:v>0.99865964755004999</c:v>
                </c:pt>
                <c:pt idx="18754">
                  <c:v>0.99865964755004999</c:v>
                </c:pt>
                <c:pt idx="18755">
                  <c:v>0.97505301993331395</c:v>
                </c:pt>
                <c:pt idx="18756">
                  <c:v>0.99865964755004999</c:v>
                </c:pt>
                <c:pt idx="18757">
                  <c:v>0.99810606512056599</c:v>
                </c:pt>
                <c:pt idx="18758">
                  <c:v>0.99865964755004999</c:v>
                </c:pt>
                <c:pt idx="18759">
                  <c:v>0.99810606512056599</c:v>
                </c:pt>
                <c:pt idx="18760">
                  <c:v>0.99977590848754005</c:v>
                </c:pt>
                <c:pt idx="18761">
                  <c:v>0.99865964755004999</c:v>
                </c:pt>
                <c:pt idx="18762">
                  <c:v>0.99810606512056599</c:v>
                </c:pt>
                <c:pt idx="18763">
                  <c:v>0.97505301993331395</c:v>
                </c:pt>
                <c:pt idx="18764">
                  <c:v>0.97505301993331395</c:v>
                </c:pt>
                <c:pt idx="18765">
                  <c:v>0.99865964755004999</c:v>
                </c:pt>
                <c:pt idx="18766">
                  <c:v>0.99865964755004999</c:v>
                </c:pt>
                <c:pt idx="18767">
                  <c:v>0.98009279830975105</c:v>
                </c:pt>
                <c:pt idx="18768">
                  <c:v>0.99865964755004999</c:v>
                </c:pt>
                <c:pt idx="18769">
                  <c:v>0.99865964755004999</c:v>
                </c:pt>
                <c:pt idx="18770">
                  <c:v>0.99977590848754005</c:v>
                </c:pt>
                <c:pt idx="18771">
                  <c:v>0.99865964755004999</c:v>
                </c:pt>
                <c:pt idx="18772">
                  <c:v>0.98009279830975105</c:v>
                </c:pt>
                <c:pt idx="18773">
                  <c:v>0.98009279830975105</c:v>
                </c:pt>
                <c:pt idx="18774">
                  <c:v>0.99865964755004999</c:v>
                </c:pt>
                <c:pt idx="18775">
                  <c:v>0.99865964755004999</c:v>
                </c:pt>
                <c:pt idx="18776">
                  <c:v>0.98009279830975105</c:v>
                </c:pt>
                <c:pt idx="18777">
                  <c:v>0.99865964755004999</c:v>
                </c:pt>
                <c:pt idx="18778">
                  <c:v>0.99810606512056599</c:v>
                </c:pt>
                <c:pt idx="18779">
                  <c:v>0.98009279830975105</c:v>
                </c:pt>
                <c:pt idx="18780">
                  <c:v>0.98009279830975105</c:v>
                </c:pt>
                <c:pt idx="18781">
                  <c:v>0.99865964755004999</c:v>
                </c:pt>
                <c:pt idx="18782">
                  <c:v>0.99865964755004999</c:v>
                </c:pt>
                <c:pt idx="18783">
                  <c:v>0.98009279830975105</c:v>
                </c:pt>
                <c:pt idx="18784">
                  <c:v>0.99772892030019</c:v>
                </c:pt>
                <c:pt idx="18785">
                  <c:v>0.97505301993331395</c:v>
                </c:pt>
                <c:pt idx="18786">
                  <c:v>0.99977590848754005</c:v>
                </c:pt>
                <c:pt idx="18787">
                  <c:v>0.98009279830975105</c:v>
                </c:pt>
                <c:pt idx="18788">
                  <c:v>0.97505301993331395</c:v>
                </c:pt>
                <c:pt idx="18789">
                  <c:v>0.99810606512056599</c:v>
                </c:pt>
                <c:pt idx="18790">
                  <c:v>0.99977590848754005</c:v>
                </c:pt>
                <c:pt idx="18791">
                  <c:v>0.99810606512056599</c:v>
                </c:pt>
                <c:pt idx="18792">
                  <c:v>0.99977590848754005</c:v>
                </c:pt>
                <c:pt idx="18793">
                  <c:v>0.97505301993331395</c:v>
                </c:pt>
                <c:pt idx="18794">
                  <c:v>0.99977590848754005</c:v>
                </c:pt>
                <c:pt idx="18795">
                  <c:v>0.99772892030019</c:v>
                </c:pt>
                <c:pt idx="18796">
                  <c:v>0.98009279830975105</c:v>
                </c:pt>
                <c:pt idx="18797">
                  <c:v>0.99865964755004999</c:v>
                </c:pt>
                <c:pt idx="18798">
                  <c:v>0.99810606512056599</c:v>
                </c:pt>
                <c:pt idx="18799">
                  <c:v>0.99772892030019</c:v>
                </c:pt>
                <c:pt idx="18800">
                  <c:v>0.97505301993331395</c:v>
                </c:pt>
                <c:pt idx="18801">
                  <c:v>0.99810606512056599</c:v>
                </c:pt>
                <c:pt idx="18802">
                  <c:v>0.97505301993331395</c:v>
                </c:pt>
                <c:pt idx="18803">
                  <c:v>0.99865964755004999</c:v>
                </c:pt>
                <c:pt idx="18804">
                  <c:v>0.98009279830975105</c:v>
                </c:pt>
                <c:pt idx="18805">
                  <c:v>0.97505301993331395</c:v>
                </c:pt>
                <c:pt idx="18806">
                  <c:v>0.99810606512056599</c:v>
                </c:pt>
                <c:pt idx="18807">
                  <c:v>0.97505301993331395</c:v>
                </c:pt>
                <c:pt idx="18808">
                  <c:v>0.99865964755004999</c:v>
                </c:pt>
                <c:pt idx="18809">
                  <c:v>0.99977590848754005</c:v>
                </c:pt>
                <c:pt idx="18810">
                  <c:v>0.99810606512056599</c:v>
                </c:pt>
                <c:pt idx="18811">
                  <c:v>0.99810606512056599</c:v>
                </c:pt>
                <c:pt idx="18812">
                  <c:v>0.98009279830975105</c:v>
                </c:pt>
                <c:pt idx="18813">
                  <c:v>0.98009279830975105</c:v>
                </c:pt>
                <c:pt idx="18814">
                  <c:v>0.98009279830975105</c:v>
                </c:pt>
                <c:pt idx="18815">
                  <c:v>0.99865964755004999</c:v>
                </c:pt>
                <c:pt idx="18816">
                  <c:v>0.99865964755004999</c:v>
                </c:pt>
                <c:pt idx="18817">
                  <c:v>0.99810606512056599</c:v>
                </c:pt>
                <c:pt idx="18818">
                  <c:v>0.99865964755004999</c:v>
                </c:pt>
                <c:pt idx="18819">
                  <c:v>0.99810606512056599</c:v>
                </c:pt>
                <c:pt idx="18820">
                  <c:v>0.98009279830975105</c:v>
                </c:pt>
                <c:pt idx="18821">
                  <c:v>0.97505301993331395</c:v>
                </c:pt>
                <c:pt idx="18822">
                  <c:v>0.98009279830975105</c:v>
                </c:pt>
                <c:pt idx="18823">
                  <c:v>0.99865964755004999</c:v>
                </c:pt>
                <c:pt idx="18824">
                  <c:v>0.97505301993331395</c:v>
                </c:pt>
                <c:pt idx="18825">
                  <c:v>0.99865964755004999</c:v>
                </c:pt>
                <c:pt idx="18826">
                  <c:v>0.99865964755004999</c:v>
                </c:pt>
                <c:pt idx="18827">
                  <c:v>0.99865964755004999</c:v>
                </c:pt>
                <c:pt idx="18828">
                  <c:v>0.99865964755004999</c:v>
                </c:pt>
                <c:pt idx="18829">
                  <c:v>0.98009279830975105</c:v>
                </c:pt>
                <c:pt idx="18830">
                  <c:v>0.99865964755004999</c:v>
                </c:pt>
                <c:pt idx="18831">
                  <c:v>0.98009279830975105</c:v>
                </c:pt>
                <c:pt idx="18832">
                  <c:v>0.98009279830975105</c:v>
                </c:pt>
                <c:pt idx="18833">
                  <c:v>0.98009279830975105</c:v>
                </c:pt>
                <c:pt idx="18834">
                  <c:v>0.98009279830975105</c:v>
                </c:pt>
                <c:pt idx="18835">
                  <c:v>0.99977590848754005</c:v>
                </c:pt>
                <c:pt idx="18836">
                  <c:v>0.99810606512056599</c:v>
                </c:pt>
                <c:pt idx="18837">
                  <c:v>0.99977590848754005</c:v>
                </c:pt>
                <c:pt idx="18838">
                  <c:v>0.99810606512056599</c:v>
                </c:pt>
                <c:pt idx="18839">
                  <c:v>0.98009279830975105</c:v>
                </c:pt>
                <c:pt idx="18840">
                  <c:v>0.98009279830975105</c:v>
                </c:pt>
                <c:pt idx="18841">
                  <c:v>0.99865964755004999</c:v>
                </c:pt>
                <c:pt idx="18842">
                  <c:v>0.98009279830975105</c:v>
                </c:pt>
                <c:pt idx="18843">
                  <c:v>0.97505301993331395</c:v>
                </c:pt>
                <c:pt idx="18844">
                  <c:v>0.99865964755004999</c:v>
                </c:pt>
                <c:pt idx="18845">
                  <c:v>0.98009279830975105</c:v>
                </c:pt>
                <c:pt idx="18846">
                  <c:v>0.98009279830975105</c:v>
                </c:pt>
                <c:pt idx="18847">
                  <c:v>0.98009279830975105</c:v>
                </c:pt>
                <c:pt idx="18848">
                  <c:v>0.99865964755004999</c:v>
                </c:pt>
                <c:pt idx="18849">
                  <c:v>0.97505301993331395</c:v>
                </c:pt>
                <c:pt idx="18850">
                  <c:v>0.97505301993331395</c:v>
                </c:pt>
                <c:pt idx="18851">
                  <c:v>0.99772892030019</c:v>
                </c:pt>
                <c:pt idx="18852">
                  <c:v>0.98009279830975105</c:v>
                </c:pt>
                <c:pt idx="18853">
                  <c:v>0.99810606512056599</c:v>
                </c:pt>
                <c:pt idx="18854">
                  <c:v>0.98009279830975105</c:v>
                </c:pt>
                <c:pt idx="18855">
                  <c:v>0.99977590848754005</c:v>
                </c:pt>
                <c:pt idx="18856">
                  <c:v>0.98009279830975105</c:v>
                </c:pt>
                <c:pt idx="18857">
                  <c:v>0.99810606512056599</c:v>
                </c:pt>
                <c:pt idx="18858">
                  <c:v>0.99865964755004999</c:v>
                </c:pt>
                <c:pt idx="18859">
                  <c:v>0.97505301993331395</c:v>
                </c:pt>
                <c:pt idx="18860">
                  <c:v>0.99977590848754005</c:v>
                </c:pt>
                <c:pt idx="18861">
                  <c:v>0.99810606512056599</c:v>
                </c:pt>
                <c:pt idx="18862">
                  <c:v>0.99810606512056599</c:v>
                </c:pt>
                <c:pt idx="18863">
                  <c:v>0.98009279830975105</c:v>
                </c:pt>
                <c:pt idx="18864">
                  <c:v>0.98009279830975105</c:v>
                </c:pt>
                <c:pt idx="18865">
                  <c:v>0.99865964755004999</c:v>
                </c:pt>
                <c:pt idx="18866">
                  <c:v>0.98009279830975105</c:v>
                </c:pt>
                <c:pt idx="18867">
                  <c:v>0.97505301993331395</c:v>
                </c:pt>
                <c:pt idx="18868">
                  <c:v>0.98009279830975105</c:v>
                </c:pt>
                <c:pt idx="18869">
                  <c:v>0.99810606512056599</c:v>
                </c:pt>
                <c:pt idx="18870">
                  <c:v>0.98009279830975105</c:v>
                </c:pt>
                <c:pt idx="18871">
                  <c:v>0.99977590848754005</c:v>
                </c:pt>
                <c:pt idx="18872">
                  <c:v>0.99865964755004999</c:v>
                </c:pt>
                <c:pt idx="18873">
                  <c:v>0.98009279830975105</c:v>
                </c:pt>
                <c:pt idx="18874">
                  <c:v>0.99865964755004999</c:v>
                </c:pt>
                <c:pt idx="18875">
                  <c:v>0.97505301993331395</c:v>
                </c:pt>
                <c:pt idx="18876">
                  <c:v>0.98009279830975105</c:v>
                </c:pt>
                <c:pt idx="18877">
                  <c:v>0.99810606512056599</c:v>
                </c:pt>
                <c:pt idx="18878">
                  <c:v>0.97505301993331395</c:v>
                </c:pt>
                <c:pt idx="18879">
                  <c:v>0.99977590848754005</c:v>
                </c:pt>
                <c:pt idx="18880">
                  <c:v>0.97505301993331395</c:v>
                </c:pt>
                <c:pt idx="18881">
                  <c:v>0.99865964755004999</c:v>
                </c:pt>
                <c:pt idx="18882">
                  <c:v>0.99865964755004999</c:v>
                </c:pt>
                <c:pt idx="18883">
                  <c:v>0.99977590848754005</c:v>
                </c:pt>
                <c:pt idx="18884">
                  <c:v>0.98009279830975105</c:v>
                </c:pt>
                <c:pt idx="18885">
                  <c:v>0.97505301993331395</c:v>
                </c:pt>
                <c:pt idx="18886">
                  <c:v>0.99865964755004999</c:v>
                </c:pt>
                <c:pt idx="18887">
                  <c:v>0.97505301993331395</c:v>
                </c:pt>
                <c:pt idx="18888">
                  <c:v>0.99810606512056599</c:v>
                </c:pt>
                <c:pt idx="18889">
                  <c:v>0.99977590848754005</c:v>
                </c:pt>
                <c:pt idx="18890">
                  <c:v>0.97505301993331395</c:v>
                </c:pt>
                <c:pt idx="18891">
                  <c:v>0.98009279830975105</c:v>
                </c:pt>
                <c:pt idx="18892">
                  <c:v>0.98009279830975105</c:v>
                </c:pt>
                <c:pt idx="18893">
                  <c:v>0.99865964755004999</c:v>
                </c:pt>
                <c:pt idx="18894">
                  <c:v>0.98009279830975105</c:v>
                </c:pt>
                <c:pt idx="18895">
                  <c:v>0.98009279830975105</c:v>
                </c:pt>
                <c:pt idx="18896">
                  <c:v>0.98009279830975105</c:v>
                </c:pt>
                <c:pt idx="18897">
                  <c:v>0.98009279830975105</c:v>
                </c:pt>
                <c:pt idx="18898">
                  <c:v>0.99865964755004999</c:v>
                </c:pt>
                <c:pt idx="18899">
                  <c:v>0.98009279830975105</c:v>
                </c:pt>
                <c:pt idx="18900">
                  <c:v>0.99977590848754005</c:v>
                </c:pt>
                <c:pt idx="18901">
                  <c:v>0.98009279830975105</c:v>
                </c:pt>
                <c:pt idx="18902">
                  <c:v>0.99810606512056599</c:v>
                </c:pt>
                <c:pt idx="18903">
                  <c:v>0.98009279830975105</c:v>
                </c:pt>
                <c:pt idx="18904">
                  <c:v>0.99977590848754005</c:v>
                </c:pt>
                <c:pt idx="18905">
                  <c:v>0.98009279830975105</c:v>
                </c:pt>
                <c:pt idx="18906">
                  <c:v>0.98009279830975105</c:v>
                </c:pt>
                <c:pt idx="18907">
                  <c:v>0.99977590848754005</c:v>
                </c:pt>
                <c:pt idx="18908">
                  <c:v>0.99977590848754005</c:v>
                </c:pt>
                <c:pt idx="18909">
                  <c:v>0.98009279830975105</c:v>
                </c:pt>
                <c:pt idx="18910">
                  <c:v>0.99810606512056599</c:v>
                </c:pt>
                <c:pt idx="18911">
                  <c:v>0.99810606512056599</c:v>
                </c:pt>
                <c:pt idx="18912">
                  <c:v>0.99865964755004999</c:v>
                </c:pt>
                <c:pt idx="18913">
                  <c:v>0.98009279830975105</c:v>
                </c:pt>
                <c:pt idx="18914">
                  <c:v>0.98009279830975105</c:v>
                </c:pt>
                <c:pt idx="18915">
                  <c:v>0.99810606512056599</c:v>
                </c:pt>
                <c:pt idx="18916">
                  <c:v>0.99772892030019</c:v>
                </c:pt>
                <c:pt idx="18917">
                  <c:v>0.98009279830975105</c:v>
                </c:pt>
                <c:pt idx="18918">
                  <c:v>0.97505301993331395</c:v>
                </c:pt>
                <c:pt idx="18919">
                  <c:v>0.99865964755004999</c:v>
                </c:pt>
                <c:pt idx="18920">
                  <c:v>0.99977590848754005</c:v>
                </c:pt>
                <c:pt idx="18921">
                  <c:v>0.99810606512056599</c:v>
                </c:pt>
                <c:pt idx="18922">
                  <c:v>0.99810606512056599</c:v>
                </c:pt>
                <c:pt idx="18923">
                  <c:v>0.99865964755004999</c:v>
                </c:pt>
                <c:pt idx="18924">
                  <c:v>0.99865964755004999</c:v>
                </c:pt>
                <c:pt idx="18925">
                  <c:v>0.99977590848754005</c:v>
                </c:pt>
                <c:pt idx="18926">
                  <c:v>0.99865964755004999</c:v>
                </c:pt>
                <c:pt idx="18927">
                  <c:v>0.99865964755004999</c:v>
                </c:pt>
                <c:pt idx="18928">
                  <c:v>0.99865964755004999</c:v>
                </c:pt>
                <c:pt idx="18929">
                  <c:v>0.98009279830975105</c:v>
                </c:pt>
                <c:pt idx="18930">
                  <c:v>0.98009279830975105</c:v>
                </c:pt>
                <c:pt idx="18931">
                  <c:v>0.99865964755004999</c:v>
                </c:pt>
                <c:pt idx="18932">
                  <c:v>0.98009279830975105</c:v>
                </c:pt>
                <c:pt idx="18933">
                  <c:v>0.99865964755004999</c:v>
                </c:pt>
                <c:pt idx="18934">
                  <c:v>0.99810606512056599</c:v>
                </c:pt>
                <c:pt idx="18935">
                  <c:v>0.99181255835294002</c:v>
                </c:pt>
                <c:pt idx="18936">
                  <c:v>0.99865964755004999</c:v>
                </c:pt>
                <c:pt idx="18937">
                  <c:v>0.99865964755004999</c:v>
                </c:pt>
                <c:pt idx="18938">
                  <c:v>0.99865964755004999</c:v>
                </c:pt>
                <c:pt idx="18939">
                  <c:v>0.98009279830975105</c:v>
                </c:pt>
                <c:pt idx="18940">
                  <c:v>0.97505301993331395</c:v>
                </c:pt>
                <c:pt idx="18941">
                  <c:v>0.97505301993331395</c:v>
                </c:pt>
                <c:pt idx="18942">
                  <c:v>0.97505301993331395</c:v>
                </c:pt>
                <c:pt idx="18943">
                  <c:v>0.98009279830975105</c:v>
                </c:pt>
                <c:pt idx="18944">
                  <c:v>0.99865964755004999</c:v>
                </c:pt>
                <c:pt idx="18945">
                  <c:v>0.98009279830975105</c:v>
                </c:pt>
                <c:pt idx="18946">
                  <c:v>0.99865964755004999</c:v>
                </c:pt>
                <c:pt idx="18947">
                  <c:v>0.98009279830975105</c:v>
                </c:pt>
                <c:pt idx="18948">
                  <c:v>0.98009279830975105</c:v>
                </c:pt>
                <c:pt idx="18949">
                  <c:v>0.98009279830975105</c:v>
                </c:pt>
                <c:pt idx="18950">
                  <c:v>0.99865964755004999</c:v>
                </c:pt>
                <c:pt idx="18951">
                  <c:v>0.99810606512056599</c:v>
                </c:pt>
                <c:pt idx="18952">
                  <c:v>0.97505301993331395</c:v>
                </c:pt>
                <c:pt idx="18953">
                  <c:v>0.99810606512056599</c:v>
                </c:pt>
                <c:pt idx="18954">
                  <c:v>0.99865964755004999</c:v>
                </c:pt>
                <c:pt idx="18955">
                  <c:v>0.98009279830975105</c:v>
                </c:pt>
                <c:pt idx="18956">
                  <c:v>0.99865964755004999</c:v>
                </c:pt>
                <c:pt idx="18957">
                  <c:v>0.98009279830975105</c:v>
                </c:pt>
                <c:pt idx="18958">
                  <c:v>0.97505301993331395</c:v>
                </c:pt>
                <c:pt idx="18959">
                  <c:v>0.98009279830975105</c:v>
                </c:pt>
                <c:pt idx="18960">
                  <c:v>0.99810606512056599</c:v>
                </c:pt>
                <c:pt idx="18961">
                  <c:v>0.97505301993331395</c:v>
                </c:pt>
                <c:pt idx="18962">
                  <c:v>0.98009279830975105</c:v>
                </c:pt>
                <c:pt idx="18963">
                  <c:v>0.99865964755004999</c:v>
                </c:pt>
                <c:pt idx="18964">
                  <c:v>0.98009279830975105</c:v>
                </c:pt>
                <c:pt idx="18965">
                  <c:v>0.98009279830975105</c:v>
                </c:pt>
                <c:pt idx="18966">
                  <c:v>0.99810606512056599</c:v>
                </c:pt>
                <c:pt idx="18967">
                  <c:v>0.99810606512056599</c:v>
                </c:pt>
                <c:pt idx="18968">
                  <c:v>0.99865964755004999</c:v>
                </c:pt>
                <c:pt idx="18969">
                  <c:v>0.97505301993331395</c:v>
                </c:pt>
                <c:pt idx="18970">
                  <c:v>0.98009279830975105</c:v>
                </c:pt>
                <c:pt idx="18971">
                  <c:v>0.97505301993331395</c:v>
                </c:pt>
                <c:pt idx="18972">
                  <c:v>0.99772892030019</c:v>
                </c:pt>
                <c:pt idx="18973">
                  <c:v>0.99865964755004999</c:v>
                </c:pt>
                <c:pt idx="18974">
                  <c:v>0.99977590848754005</c:v>
                </c:pt>
                <c:pt idx="18975">
                  <c:v>0.98009279830975105</c:v>
                </c:pt>
                <c:pt idx="18976">
                  <c:v>0.98009279830975105</c:v>
                </c:pt>
                <c:pt idx="18977">
                  <c:v>0.99772892030019</c:v>
                </c:pt>
                <c:pt idx="18978">
                  <c:v>0.99977590848754005</c:v>
                </c:pt>
                <c:pt idx="18979">
                  <c:v>0.99865964755004999</c:v>
                </c:pt>
                <c:pt idx="18980">
                  <c:v>0.98009279830975105</c:v>
                </c:pt>
                <c:pt idx="18981">
                  <c:v>0.99810606512056599</c:v>
                </c:pt>
                <c:pt idx="18982">
                  <c:v>0.98009279830975105</c:v>
                </c:pt>
                <c:pt idx="18983">
                  <c:v>0.99977590848754005</c:v>
                </c:pt>
                <c:pt idx="18984">
                  <c:v>0.99865964755004999</c:v>
                </c:pt>
                <c:pt idx="18985">
                  <c:v>0.98009279830975105</c:v>
                </c:pt>
                <c:pt idx="18986">
                  <c:v>0.99810606512056599</c:v>
                </c:pt>
                <c:pt idx="18987">
                  <c:v>0.99865964755004999</c:v>
                </c:pt>
                <c:pt idx="18988">
                  <c:v>0.99865964755004999</c:v>
                </c:pt>
                <c:pt idx="18989">
                  <c:v>0.99810606512056599</c:v>
                </c:pt>
                <c:pt idx="18990">
                  <c:v>0.99810606512056599</c:v>
                </c:pt>
                <c:pt idx="18991">
                  <c:v>0.98009279830975105</c:v>
                </c:pt>
                <c:pt idx="18992">
                  <c:v>0.99865964755004999</c:v>
                </c:pt>
                <c:pt idx="18993">
                  <c:v>0.98009279830975105</c:v>
                </c:pt>
                <c:pt idx="18994">
                  <c:v>0.99810606512056599</c:v>
                </c:pt>
                <c:pt idx="18995">
                  <c:v>0.99977590848754005</c:v>
                </c:pt>
                <c:pt idx="18996">
                  <c:v>0.99977590848754005</c:v>
                </c:pt>
                <c:pt idx="18997">
                  <c:v>0.99977590848754005</c:v>
                </c:pt>
                <c:pt idx="18998">
                  <c:v>0.97505301993331395</c:v>
                </c:pt>
                <c:pt idx="18999">
                  <c:v>0.97505301993331395</c:v>
                </c:pt>
                <c:pt idx="19000">
                  <c:v>0.97505301993331395</c:v>
                </c:pt>
                <c:pt idx="19001">
                  <c:v>0.98009279830975105</c:v>
                </c:pt>
                <c:pt idx="19002">
                  <c:v>0.97505301993331395</c:v>
                </c:pt>
                <c:pt idx="19003">
                  <c:v>0.97505301993331395</c:v>
                </c:pt>
                <c:pt idx="19004">
                  <c:v>0.99810606512056599</c:v>
                </c:pt>
                <c:pt idx="19005">
                  <c:v>0.98009279830975105</c:v>
                </c:pt>
                <c:pt idx="19006">
                  <c:v>0.99865964755004999</c:v>
                </c:pt>
                <c:pt idx="19007">
                  <c:v>0.99810606512056599</c:v>
                </c:pt>
                <c:pt idx="19008">
                  <c:v>0.98009279830975105</c:v>
                </c:pt>
                <c:pt idx="19009">
                  <c:v>0.98009279830975105</c:v>
                </c:pt>
                <c:pt idx="19010">
                  <c:v>0.98009279830975105</c:v>
                </c:pt>
                <c:pt idx="19011">
                  <c:v>0.99977590848754005</c:v>
                </c:pt>
                <c:pt idx="19012">
                  <c:v>0.97505301993331395</c:v>
                </c:pt>
                <c:pt idx="19013">
                  <c:v>0.99865964755004999</c:v>
                </c:pt>
                <c:pt idx="19014">
                  <c:v>0.99810606512056599</c:v>
                </c:pt>
                <c:pt idx="19015">
                  <c:v>0.99865964755004999</c:v>
                </c:pt>
                <c:pt idx="19016">
                  <c:v>0.98009279830975105</c:v>
                </c:pt>
                <c:pt idx="19017">
                  <c:v>0.98009279830975105</c:v>
                </c:pt>
                <c:pt idx="19018">
                  <c:v>0.97505301993331395</c:v>
                </c:pt>
                <c:pt idx="19019">
                  <c:v>0.99810606512056599</c:v>
                </c:pt>
                <c:pt idx="19020">
                  <c:v>0.99977590848754005</c:v>
                </c:pt>
                <c:pt idx="19021">
                  <c:v>0.99810606512056599</c:v>
                </c:pt>
                <c:pt idx="19022">
                  <c:v>0.99865964755004999</c:v>
                </c:pt>
                <c:pt idx="19023">
                  <c:v>0.99865964755004999</c:v>
                </c:pt>
                <c:pt idx="19024">
                  <c:v>0.99810606512056599</c:v>
                </c:pt>
                <c:pt idx="19025">
                  <c:v>0.99810606512056599</c:v>
                </c:pt>
                <c:pt idx="19026">
                  <c:v>0.97505301993331395</c:v>
                </c:pt>
                <c:pt idx="19027">
                  <c:v>0.99772892030019</c:v>
                </c:pt>
                <c:pt idx="19028">
                  <c:v>0.99865964755004999</c:v>
                </c:pt>
                <c:pt idx="19029">
                  <c:v>0.99810606512056599</c:v>
                </c:pt>
                <c:pt idx="19030">
                  <c:v>0.99865964755004999</c:v>
                </c:pt>
                <c:pt idx="19031">
                  <c:v>0.99865964755004999</c:v>
                </c:pt>
                <c:pt idx="19032">
                  <c:v>0.98009279830975105</c:v>
                </c:pt>
                <c:pt idx="19033">
                  <c:v>0.99865964755004999</c:v>
                </c:pt>
                <c:pt idx="19034">
                  <c:v>0.99977590848754005</c:v>
                </c:pt>
                <c:pt idx="19035">
                  <c:v>0.97505301993331395</c:v>
                </c:pt>
                <c:pt idx="19036">
                  <c:v>0.97505301993331395</c:v>
                </c:pt>
                <c:pt idx="19037">
                  <c:v>0.98009279830975105</c:v>
                </c:pt>
                <c:pt idx="19038">
                  <c:v>0.98009279830975105</c:v>
                </c:pt>
                <c:pt idx="19039">
                  <c:v>0.98009279830975105</c:v>
                </c:pt>
                <c:pt idx="19040">
                  <c:v>0.99810606512056599</c:v>
                </c:pt>
                <c:pt idx="19041">
                  <c:v>0.97505301993331395</c:v>
                </c:pt>
                <c:pt idx="19042">
                  <c:v>0.99977590848754005</c:v>
                </c:pt>
                <c:pt idx="19043">
                  <c:v>0.99977590848754005</c:v>
                </c:pt>
                <c:pt idx="19044">
                  <c:v>0.99810606512056599</c:v>
                </c:pt>
                <c:pt idx="19045">
                  <c:v>0.99810606512056599</c:v>
                </c:pt>
                <c:pt idx="19046">
                  <c:v>0.99810606512056599</c:v>
                </c:pt>
                <c:pt idx="19047">
                  <c:v>0.99865964755004999</c:v>
                </c:pt>
                <c:pt idx="19048">
                  <c:v>0.99977590848754005</c:v>
                </c:pt>
                <c:pt idx="19049">
                  <c:v>0.99977590848754005</c:v>
                </c:pt>
                <c:pt idx="19050">
                  <c:v>0.97505301993331395</c:v>
                </c:pt>
                <c:pt idx="19051">
                  <c:v>0.98009279830975105</c:v>
                </c:pt>
                <c:pt idx="19052">
                  <c:v>0.98009279830975105</c:v>
                </c:pt>
                <c:pt idx="19053">
                  <c:v>0.97505301993331395</c:v>
                </c:pt>
                <c:pt idx="19054">
                  <c:v>0.99977590848754005</c:v>
                </c:pt>
                <c:pt idx="19055">
                  <c:v>0.99810606512056599</c:v>
                </c:pt>
                <c:pt idx="19056">
                  <c:v>0.99977590848754005</c:v>
                </c:pt>
                <c:pt idx="19057">
                  <c:v>0.99977590848754005</c:v>
                </c:pt>
                <c:pt idx="19058">
                  <c:v>0.99810606512056599</c:v>
                </c:pt>
                <c:pt idx="19059">
                  <c:v>0.99977590848754005</c:v>
                </c:pt>
                <c:pt idx="19060">
                  <c:v>0.97505301993331395</c:v>
                </c:pt>
                <c:pt idx="19061">
                  <c:v>0.98009279830975105</c:v>
                </c:pt>
                <c:pt idx="19062">
                  <c:v>0.99810606512056599</c:v>
                </c:pt>
                <c:pt idx="19063">
                  <c:v>0.99977590848754005</c:v>
                </c:pt>
                <c:pt idx="19064">
                  <c:v>0.99865964755004999</c:v>
                </c:pt>
                <c:pt idx="19065">
                  <c:v>0.97505301993331395</c:v>
                </c:pt>
                <c:pt idx="19066">
                  <c:v>0.99810606512056599</c:v>
                </c:pt>
                <c:pt idx="19067">
                  <c:v>0.99977590848754005</c:v>
                </c:pt>
                <c:pt idx="19068">
                  <c:v>0.99977590848754005</c:v>
                </c:pt>
                <c:pt idx="19069">
                  <c:v>0.99865964755004999</c:v>
                </c:pt>
                <c:pt idx="19070">
                  <c:v>0.99865964755004999</c:v>
                </c:pt>
                <c:pt idx="19071">
                  <c:v>0.98009279830975105</c:v>
                </c:pt>
                <c:pt idx="19072">
                  <c:v>0.98009279830975105</c:v>
                </c:pt>
                <c:pt idx="19073">
                  <c:v>0.99810606512056599</c:v>
                </c:pt>
                <c:pt idx="19074">
                  <c:v>0.98009279830975105</c:v>
                </c:pt>
                <c:pt idx="19075">
                  <c:v>0.98009279830975105</c:v>
                </c:pt>
                <c:pt idx="19076">
                  <c:v>0.97505301993331395</c:v>
                </c:pt>
                <c:pt idx="19077">
                  <c:v>0.97505301993331395</c:v>
                </c:pt>
                <c:pt idx="19078">
                  <c:v>0.99977590848754005</c:v>
                </c:pt>
                <c:pt idx="19079">
                  <c:v>0.99865964755004999</c:v>
                </c:pt>
                <c:pt idx="19080">
                  <c:v>0.99810606512056599</c:v>
                </c:pt>
                <c:pt idx="19081">
                  <c:v>0.97505301993331395</c:v>
                </c:pt>
                <c:pt idx="19082">
                  <c:v>0.99977590848754005</c:v>
                </c:pt>
                <c:pt idx="19083">
                  <c:v>0.99181255835294002</c:v>
                </c:pt>
                <c:pt idx="19084">
                  <c:v>0.99865964755004999</c:v>
                </c:pt>
                <c:pt idx="19085">
                  <c:v>0.99977590848754005</c:v>
                </c:pt>
                <c:pt idx="19086">
                  <c:v>0.99810606512056599</c:v>
                </c:pt>
                <c:pt idx="19087">
                  <c:v>0.97505301993331395</c:v>
                </c:pt>
                <c:pt idx="19088">
                  <c:v>0.99810606512056599</c:v>
                </c:pt>
                <c:pt idx="19089">
                  <c:v>0.99181255835294002</c:v>
                </c:pt>
                <c:pt idx="19090">
                  <c:v>0.99865964755004999</c:v>
                </c:pt>
                <c:pt idx="19091">
                  <c:v>0.98009279830975105</c:v>
                </c:pt>
                <c:pt idx="19092">
                  <c:v>0.97505301993331395</c:v>
                </c:pt>
                <c:pt idx="19093">
                  <c:v>0.99810606512056599</c:v>
                </c:pt>
                <c:pt idx="19094">
                  <c:v>0.99865964755004999</c:v>
                </c:pt>
                <c:pt idx="19095">
                  <c:v>0.98009279830975105</c:v>
                </c:pt>
                <c:pt idx="19096">
                  <c:v>0.97505301993331395</c:v>
                </c:pt>
                <c:pt idx="19097">
                  <c:v>0.98009279830975105</c:v>
                </c:pt>
                <c:pt idx="19098">
                  <c:v>0.99181255835294002</c:v>
                </c:pt>
                <c:pt idx="19099">
                  <c:v>0.99865964755004999</c:v>
                </c:pt>
                <c:pt idx="19100">
                  <c:v>0.99865964755004999</c:v>
                </c:pt>
                <c:pt idx="19101">
                  <c:v>0.99865964755004999</c:v>
                </c:pt>
                <c:pt idx="19102">
                  <c:v>0.99810606512056599</c:v>
                </c:pt>
                <c:pt idx="19103">
                  <c:v>0.99977590848754005</c:v>
                </c:pt>
                <c:pt idx="19104">
                  <c:v>0.99977590848754005</c:v>
                </c:pt>
                <c:pt idx="19105">
                  <c:v>0.98009279830975105</c:v>
                </c:pt>
                <c:pt idx="19106">
                  <c:v>0.99810606512056599</c:v>
                </c:pt>
                <c:pt idx="19107">
                  <c:v>0.97505301993331395</c:v>
                </c:pt>
                <c:pt idx="19108">
                  <c:v>0.99977590848754005</c:v>
                </c:pt>
                <c:pt idx="19109">
                  <c:v>0.98009279830975105</c:v>
                </c:pt>
                <c:pt idx="19110">
                  <c:v>0.99977590848754005</c:v>
                </c:pt>
                <c:pt idx="19111">
                  <c:v>0.98009279830975105</c:v>
                </c:pt>
                <c:pt idx="19112">
                  <c:v>0.98009279830975105</c:v>
                </c:pt>
                <c:pt idx="19113">
                  <c:v>0.98009279830975105</c:v>
                </c:pt>
                <c:pt idx="19114">
                  <c:v>0.99865964755004999</c:v>
                </c:pt>
                <c:pt idx="19115">
                  <c:v>0.97505301993331395</c:v>
                </c:pt>
                <c:pt idx="19116">
                  <c:v>0.98009279830975105</c:v>
                </c:pt>
                <c:pt idx="19117">
                  <c:v>0.99977590848754005</c:v>
                </c:pt>
                <c:pt idx="19118">
                  <c:v>0.99865964755004999</c:v>
                </c:pt>
                <c:pt idx="19119">
                  <c:v>0.99772892030019</c:v>
                </c:pt>
                <c:pt idx="19120">
                  <c:v>0.99772892030019</c:v>
                </c:pt>
                <c:pt idx="19121">
                  <c:v>0.99810606512056599</c:v>
                </c:pt>
                <c:pt idx="19122">
                  <c:v>0.99772892030019</c:v>
                </c:pt>
                <c:pt idx="19123">
                  <c:v>0.98009279830975105</c:v>
                </c:pt>
                <c:pt idx="19124">
                  <c:v>0.99865964755004999</c:v>
                </c:pt>
                <c:pt idx="19125">
                  <c:v>0.99810606512056599</c:v>
                </c:pt>
                <c:pt idx="19126">
                  <c:v>0.99865964755004999</c:v>
                </c:pt>
                <c:pt idx="19127">
                  <c:v>0.99810606512056599</c:v>
                </c:pt>
                <c:pt idx="19128">
                  <c:v>0.99810606512056599</c:v>
                </c:pt>
                <c:pt idx="19129">
                  <c:v>0.99865964755004999</c:v>
                </c:pt>
                <c:pt idx="19130">
                  <c:v>0.99810606512056599</c:v>
                </c:pt>
                <c:pt idx="19131">
                  <c:v>0.99810606512056599</c:v>
                </c:pt>
                <c:pt idx="19132">
                  <c:v>0.99977590848754005</c:v>
                </c:pt>
                <c:pt idx="19133">
                  <c:v>0.98009279830975105</c:v>
                </c:pt>
                <c:pt idx="19134">
                  <c:v>0.98009279830975105</c:v>
                </c:pt>
                <c:pt idx="19135">
                  <c:v>0.99865964755004999</c:v>
                </c:pt>
                <c:pt idx="19136">
                  <c:v>0.98009279830975105</c:v>
                </c:pt>
                <c:pt idx="19137">
                  <c:v>0.99977590848754005</c:v>
                </c:pt>
                <c:pt idx="19138">
                  <c:v>0.99810606512056599</c:v>
                </c:pt>
                <c:pt idx="19139">
                  <c:v>0.98009279830975105</c:v>
                </c:pt>
                <c:pt idx="19140">
                  <c:v>0.99865964755004999</c:v>
                </c:pt>
                <c:pt idx="19141">
                  <c:v>0.99865964755004999</c:v>
                </c:pt>
                <c:pt idx="19142">
                  <c:v>0.99810606512056599</c:v>
                </c:pt>
                <c:pt idx="19143">
                  <c:v>0.99810606512056599</c:v>
                </c:pt>
                <c:pt idx="19144">
                  <c:v>0.97505301993331395</c:v>
                </c:pt>
                <c:pt idx="19145">
                  <c:v>0.98009279830975105</c:v>
                </c:pt>
                <c:pt idx="19146">
                  <c:v>0.98009279830975105</c:v>
                </c:pt>
                <c:pt idx="19147">
                  <c:v>0.99865964755004999</c:v>
                </c:pt>
                <c:pt idx="19148">
                  <c:v>0.98009279830975105</c:v>
                </c:pt>
                <c:pt idx="19149">
                  <c:v>0.98009279830975105</c:v>
                </c:pt>
                <c:pt idx="19150">
                  <c:v>0.98009279830975105</c:v>
                </c:pt>
                <c:pt idx="19151">
                  <c:v>0.98009279830975105</c:v>
                </c:pt>
                <c:pt idx="19152">
                  <c:v>0.97505301993331395</c:v>
                </c:pt>
                <c:pt idx="19153">
                  <c:v>0.99865964755004999</c:v>
                </c:pt>
                <c:pt idx="19154">
                  <c:v>0.99865964755004999</c:v>
                </c:pt>
                <c:pt idx="19155">
                  <c:v>0.99865964755004999</c:v>
                </c:pt>
                <c:pt idx="19156">
                  <c:v>0.99772892030019</c:v>
                </c:pt>
                <c:pt idx="19157">
                  <c:v>0.97505301993331395</c:v>
                </c:pt>
                <c:pt idx="19158">
                  <c:v>0.99865964755004999</c:v>
                </c:pt>
                <c:pt idx="19159">
                  <c:v>0.98009279830975105</c:v>
                </c:pt>
                <c:pt idx="19160">
                  <c:v>0.99865964755004999</c:v>
                </c:pt>
                <c:pt idx="19161">
                  <c:v>0.99865964755004999</c:v>
                </c:pt>
                <c:pt idx="19162">
                  <c:v>0.99810606512056599</c:v>
                </c:pt>
                <c:pt idx="19163">
                  <c:v>0.99865964755004999</c:v>
                </c:pt>
                <c:pt idx="19164">
                  <c:v>0.99977590848754005</c:v>
                </c:pt>
                <c:pt idx="19165">
                  <c:v>0.98009279830975105</c:v>
                </c:pt>
                <c:pt idx="19166">
                  <c:v>0.98009279830975105</c:v>
                </c:pt>
                <c:pt idx="19167">
                  <c:v>0.99181255835294002</c:v>
                </c:pt>
                <c:pt idx="19168">
                  <c:v>0.99810606512056599</c:v>
                </c:pt>
                <c:pt idx="19169">
                  <c:v>0.99865964755004999</c:v>
                </c:pt>
                <c:pt idx="19170">
                  <c:v>0.99810606512056599</c:v>
                </c:pt>
                <c:pt idx="19171">
                  <c:v>0.97505301993331395</c:v>
                </c:pt>
                <c:pt idx="19172">
                  <c:v>0.99810606512056599</c:v>
                </c:pt>
                <c:pt idx="19173">
                  <c:v>0.99810606512056599</c:v>
                </c:pt>
                <c:pt idx="19174">
                  <c:v>0.99810606512056599</c:v>
                </c:pt>
                <c:pt idx="19175">
                  <c:v>0.98009279830975105</c:v>
                </c:pt>
                <c:pt idx="19176">
                  <c:v>0.99865964755004999</c:v>
                </c:pt>
                <c:pt idx="19177">
                  <c:v>0.99865964755004999</c:v>
                </c:pt>
                <c:pt idx="19178">
                  <c:v>0.98009279830975105</c:v>
                </c:pt>
                <c:pt idx="19179">
                  <c:v>0.99810606512056599</c:v>
                </c:pt>
                <c:pt idx="19180">
                  <c:v>0.99810606512056599</c:v>
                </c:pt>
                <c:pt idx="19181">
                  <c:v>0.99810606512056599</c:v>
                </c:pt>
                <c:pt idx="19182">
                  <c:v>0.99810606512056599</c:v>
                </c:pt>
                <c:pt idx="19183">
                  <c:v>0.97505301993331395</c:v>
                </c:pt>
                <c:pt idx="19184">
                  <c:v>0.98009279830975105</c:v>
                </c:pt>
                <c:pt idx="19185">
                  <c:v>0.97505301993331395</c:v>
                </c:pt>
                <c:pt idx="19186">
                  <c:v>0.99865964755004999</c:v>
                </c:pt>
                <c:pt idx="19187">
                  <c:v>0.99810606512056599</c:v>
                </c:pt>
                <c:pt idx="19188">
                  <c:v>0.99977590848754005</c:v>
                </c:pt>
                <c:pt idx="19189">
                  <c:v>0.99810606512056599</c:v>
                </c:pt>
                <c:pt idx="19190">
                  <c:v>0.99865964755004999</c:v>
                </c:pt>
                <c:pt idx="19191">
                  <c:v>0.99772892030019</c:v>
                </c:pt>
                <c:pt idx="19192">
                  <c:v>0.98009279830975105</c:v>
                </c:pt>
                <c:pt idx="19193">
                  <c:v>0.99865964755004999</c:v>
                </c:pt>
                <c:pt idx="19194">
                  <c:v>0.98009279830975105</c:v>
                </c:pt>
                <c:pt idx="19195">
                  <c:v>0.97505301993331395</c:v>
                </c:pt>
                <c:pt idx="19196">
                  <c:v>0.99181255835294002</c:v>
                </c:pt>
                <c:pt idx="19197">
                  <c:v>0.99865964755004999</c:v>
                </c:pt>
                <c:pt idx="19198">
                  <c:v>0.97505301993331395</c:v>
                </c:pt>
                <c:pt idx="19199">
                  <c:v>0.98009279830975105</c:v>
                </c:pt>
                <c:pt idx="19200">
                  <c:v>0.97505301993331395</c:v>
                </c:pt>
                <c:pt idx="19201">
                  <c:v>0.97505301993331395</c:v>
                </c:pt>
                <c:pt idx="19202">
                  <c:v>0.99865964755004999</c:v>
                </c:pt>
                <c:pt idx="19203">
                  <c:v>0.97505301993331395</c:v>
                </c:pt>
                <c:pt idx="19204">
                  <c:v>0.99810606512056599</c:v>
                </c:pt>
                <c:pt idx="19205">
                  <c:v>0.99810606512056599</c:v>
                </c:pt>
                <c:pt idx="19206">
                  <c:v>0.99977590848754005</c:v>
                </c:pt>
                <c:pt idx="19207">
                  <c:v>0.97505301993331395</c:v>
                </c:pt>
                <c:pt idx="19208">
                  <c:v>0.98009279830975105</c:v>
                </c:pt>
                <c:pt idx="19209">
                  <c:v>0.99810606512056599</c:v>
                </c:pt>
                <c:pt idx="19210">
                  <c:v>0.99865964755004999</c:v>
                </c:pt>
                <c:pt idx="19211">
                  <c:v>0.99810606512056599</c:v>
                </c:pt>
                <c:pt idx="19212">
                  <c:v>0.98009279830975105</c:v>
                </c:pt>
                <c:pt idx="19213">
                  <c:v>0.99810606512056599</c:v>
                </c:pt>
                <c:pt idx="19214">
                  <c:v>0.99977590848754005</c:v>
                </c:pt>
                <c:pt idx="19215">
                  <c:v>0.98009279830975105</c:v>
                </c:pt>
                <c:pt idx="19216">
                  <c:v>0.99810606512056599</c:v>
                </c:pt>
                <c:pt idx="19217">
                  <c:v>0.99865964755004999</c:v>
                </c:pt>
                <c:pt idx="19218">
                  <c:v>0.98009279830975105</c:v>
                </c:pt>
                <c:pt idx="19219">
                  <c:v>0.99810606512056599</c:v>
                </c:pt>
                <c:pt idx="19220">
                  <c:v>0.98009279830975105</c:v>
                </c:pt>
                <c:pt idx="19221">
                  <c:v>0.99181255835294002</c:v>
                </c:pt>
                <c:pt idx="19222">
                  <c:v>0.99865964755004999</c:v>
                </c:pt>
                <c:pt idx="19223">
                  <c:v>0.99865964755004999</c:v>
                </c:pt>
                <c:pt idx="19224">
                  <c:v>0.98009279830975105</c:v>
                </c:pt>
                <c:pt idx="19225">
                  <c:v>0.99810606512056599</c:v>
                </c:pt>
                <c:pt idx="19226">
                  <c:v>0.99865964755004999</c:v>
                </c:pt>
                <c:pt idx="19227">
                  <c:v>0.97505301993331395</c:v>
                </c:pt>
                <c:pt idx="19228">
                  <c:v>0.99977590848754005</c:v>
                </c:pt>
                <c:pt idx="19229">
                  <c:v>0.98009279830975105</c:v>
                </c:pt>
                <c:pt idx="19230">
                  <c:v>0.98009279830975105</c:v>
                </c:pt>
                <c:pt idx="19231">
                  <c:v>0.99810606512056599</c:v>
                </c:pt>
                <c:pt idx="19232">
                  <c:v>0.98009279830975105</c:v>
                </c:pt>
                <c:pt idx="19233">
                  <c:v>0.99865964755004999</c:v>
                </c:pt>
                <c:pt idx="19234">
                  <c:v>0.98009279830975105</c:v>
                </c:pt>
                <c:pt idx="19235">
                  <c:v>0.99772892030019</c:v>
                </c:pt>
                <c:pt idx="19236">
                  <c:v>0.99865964755004999</c:v>
                </c:pt>
                <c:pt idx="19237">
                  <c:v>0.99810606512056599</c:v>
                </c:pt>
                <c:pt idx="19238">
                  <c:v>0.99865964755004999</c:v>
                </c:pt>
                <c:pt idx="19239">
                  <c:v>0.98009279830975105</c:v>
                </c:pt>
                <c:pt idx="19240">
                  <c:v>0.98009279830975105</c:v>
                </c:pt>
                <c:pt idx="19241">
                  <c:v>0.99977590848754005</c:v>
                </c:pt>
                <c:pt idx="19242">
                  <c:v>0.99865964755004999</c:v>
                </c:pt>
                <c:pt idx="19243">
                  <c:v>0.99865964755004999</c:v>
                </c:pt>
                <c:pt idx="19244">
                  <c:v>0.98009279830975105</c:v>
                </c:pt>
                <c:pt idx="19245">
                  <c:v>0.99810606512056599</c:v>
                </c:pt>
                <c:pt idx="19246">
                  <c:v>0.99865964755004999</c:v>
                </c:pt>
                <c:pt idx="19247">
                  <c:v>0.98009279830975105</c:v>
                </c:pt>
                <c:pt idx="19248">
                  <c:v>0.98009279830975105</c:v>
                </c:pt>
                <c:pt idx="19249">
                  <c:v>0.98009279830975105</c:v>
                </c:pt>
                <c:pt idx="19250">
                  <c:v>0.98009279830975105</c:v>
                </c:pt>
                <c:pt idx="19251">
                  <c:v>0.99865964755004999</c:v>
                </c:pt>
                <c:pt idx="19252">
                  <c:v>0.99810606512056599</c:v>
                </c:pt>
                <c:pt idx="19253">
                  <c:v>0.99977590848754005</c:v>
                </c:pt>
                <c:pt idx="19254">
                  <c:v>0.99810606512056599</c:v>
                </c:pt>
                <c:pt idx="19255">
                  <c:v>0.99181255835294002</c:v>
                </c:pt>
                <c:pt idx="19256">
                  <c:v>0.99865964755004999</c:v>
                </c:pt>
                <c:pt idx="19257">
                  <c:v>0.99810606512056599</c:v>
                </c:pt>
                <c:pt idx="19258">
                  <c:v>0.98009279830975105</c:v>
                </c:pt>
                <c:pt idx="19259">
                  <c:v>0.98009279830975105</c:v>
                </c:pt>
                <c:pt idx="19260">
                  <c:v>0.97505301993331395</c:v>
                </c:pt>
                <c:pt idx="19261">
                  <c:v>0.99977590848754005</c:v>
                </c:pt>
                <c:pt idx="19262">
                  <c:v>0.98009279830975105</c:v>
                </c:pt>
                <c:pt idx="19263">
                  <c:v>0.99977590848754005</c:v>
                </c:pt>
                <c:pt idx="19264">
                  <c:v>0.99810606512056599</c:v>
                </c:pt>
                <c:pt idx="19265">
                  <c:v>0.98009279830975105</c:v>
                </c:pt>
                <c:pt idx="19266">
                  <c:v>0.99865964755004999</c:v>
                </c:pt>
                <c:pt idx="19267">
                  <c:v>0.99810606512056599</c:v>
                </c:pt>
                <c:pt idx="19268">
                  <c:v>0.99810606512056599</c:v>
                </c:pt>
                <c:pt idx="19269">
                  <c:v>0.99865964755004999</c:v>
                </c:pt>
                <c:pt idx="19270">
                  <c:v>0.99865964755004999</c:v>
                </c:pt>
                <c:pt idx="19271">
                  <c:v>0.99810606512056599</c:v>
                </c:pt>
                <c:pt idx="19272">
                  <c:v>0.98009279830975105</c:v>
                </c:pt>
                <c:pt idx="19273">
                  <c:v>0.99865964755004999</c:v>
                </c:pt>
                <c:pt idx="19274">
                  <c:v>0.98009279830975105</c:v>
                </c:pt>
                <c:pt idx="19275">
                  <c:v>0.99810606512056599</c:v>
                </c:pt>
                <c:pt idx="19276">
                  <c:v>0.97505301993331395</c:v>
                </c:pt>
                <c:pt idx="19277">
                  <c:v>0.97505301993331395</c:v>
                </c:pt>
                <c:pt idx="19278">
                  <c:v>0.99865964755004999</c:v>
                </c:pt>
                <c:pt idx="19279">
                  <c:v>0.99865964755004999</c:v>
                </c:pt>
                <c:pt idx="19280">
                  <c:v>0.99865964755004999</c:v>
                </c:pt>
                <c:pt idx="19281">
                  <c:v>0.97505301993331395</c:v>
                </c:pt>
                <c:pt idx="19282">
                  <c:v>0.98009279830975105</c:v>
                </c:pt>
                <c:pt idx="19283">
                  <c:v>0.99810606512056599</c:v>
                </c:pt>
                <c:pt idx="19284">
                  <c:v>0.99772892030019</c:v>
                </c:pt>
                <c:pt idx="19285">
                  <c:v>0.99810606512056599</c:v>
                </c:pt>
                <c:pt idx="19286">
                  <c:v>0.99865964755004999</c:v>
                </c:pt>
                <c:pt idx="19287">
                  <c:v>0.99865964755004999</c:v>
                </c:pt>
                <c:pt idx="19288">
                  <c:v>0.99810606512056599</c:v>
                </c:pt>
                <c:pt idx="19289">
                  <c:v>0.97505301993331395</c:v>
                </c:pt>
                <c:pt idx="19290">
                  <c:v>0.99810606512056599</c:v>
                </c:pt>
                <c:pt idx="19291">
                  <c:v>0.98009279830975105</c:v>
                </c:pt>
                <c:pt idx="19292">
                  <c:v>0.99810606512056599</c:v>
                </c:pt>
                <c:pt idx="19293">
                  <c:v>0.99810606512056599</c:v>
                </c:pt>
                <c:pt idx="19294">
                  <c:v>0.99181255835294002</c:v>
                </c:pt>
                <c:pt idx="19295">
                  <c:v>0.99810606512056599</c:v>
                </c:pt>
                <c:pt idx="19296">
                  <c:v>0.98009279830975105</c:v>
                </c:pt>
                <c:pt idx="19297">
                  <c:v>0.99865964755004999</c:v>
                </c:pt>
                <c:pt idx="19298">
                  <c:v>0.99810606512056599</c:v>
                </c:pt>
                <c:pt idx="19299">
                  <c:v>0.99865964755004999</c:v>
                </c:pt>
                <c:pt idx="19300">
                  <c:v>0.99977590848754005</c:v>
                </c:pt>
                <c:pt idx="19301">
                  <c:v>0.99865964755004999</c:v>
                </c:pt>
                <c:pt idx="19302">
                  <c:v>0.99865964755004999</c:v>
                </c:pt>
                <c:pt idx="19303">
                  <c:v>0.99810606512056599</c:v>
                </c:pt>
                <c:pt idx="19304">
                  <c:v>0.99865964755004999</c:v>
                </c:pt>
                <c:pt idx="19305">
                  <c:v>0.98009279830975105</c:v>
                </c:pt>
                <c:pt idx="19306">
                  <c:v>0.99810606512056599</c:v>
                </c:pt>
                <c:pt idx="19307">
                  <c:v>0.97505301993331395</c:v>
                </c:pt>
                <c:pt idx="19308">
                  <c:v>0.99977590848754005</c:v>
                </c:pt>
                <c:pt idx="19309">
                  <c:v>0.98009279830975105</c:v>
                </c:pt>
                <c:pt idx="19310">
                  <c:v>0.99977590848754005</c:v>
                </c:pt>
                <c:pt idx="19311">
                  <c:v>0.99865964755004999</c:v>
                </c:pt>
                <c:pt idx="19312">
                  <c:v>0.99810606512056599</c:v>
                </c:pt>
                <c:pt idx="19313">
                  <c:v>0.99865964755004999</c:v>
                </c:pt>
                <c:pt idx="19314">
                  <c:v>0.97505301993331395</c:v>
                </c:pt>
                <c:pt idx="19315">
                  <c:v>0.98009279830975105</c:v>
                </c:pt>
                <c:pt idx="19316">
                  <c:v>0.97505301993331395</c:v>
                </c:pt>
                <c:pt idx="19317">
                  <c:v>0.98009279830975105</c:v>
                </c:pt>
                <c:pt idx="19318">
                  <c:v>0.97505301993331395</c:v>
                </c:pt>
                <c:pt idx="19319">
                  <c:v>0.99865964755004999</c:v>
                </c:pt>
                <c:pt idx="19320">
                  <c:v>0.99977590848754005</c:v>
                </c:pt>
                <c:pt idx="19321">
                  <c:v>0.99865964755004999</c:v>
                </c:pt>
                <c:pt idx="19322">
                  <c:v>0.98009279830975105</c:v>
                </c:pt>
                <c:pt idx="19323">
                  <c:v>0.99810606512056599</c:v>
                </c:pt>
                <c:pt idx="19324">
                  <c:v>0.99977590848754005</c:v>
                </c:pt>
                <c:pt idx="19325">
                  <c:v>0.99865964755004999</c:v>
                </c:pt>
                <c:pt idx="19326">
                  <c:v>0.98009279830975105</c:v>
                </c:pt>
                <c:pt idx="19327">
                  <c:v>0.99865964755004999</c:v>
                </c:pt>
                <c:pt idx="19328">
                  <c:v>0.99810606512056599</c:v>
                </c:pt>
                <c:pt idx="19329">
                  <c:v>0.97505301993331395</c:v>
                </c:pt>
                <c:pt idx="19330">
                  <c:v>0.99810606512056599</c:v>
                </c:pt>
                <c:pt idx="19331">
                  <c:v>0.97505301993331395</c:v>
                </c:pt>
                <c:pt idx="19332">
                  <c:v>0.97505301993331395</c:v>
                </c:pt>
                <c:pt idx="19333">
                  <c:v>0.99865964755004999</c:v>
                </c:pt>
                <c:pt idx="19334">
                  <c:v>0.99810606512056599</c:v>
                </c:pt>
                <c:pt idx="19335">
                  <c:v>0.98009279830975105</c:v>
                </c:pt>
                <c:pt idx="19336">
                  <c:v>0.99977590848754005</c:v>
                </c:pt>
                <c:pt idx="19337">
                  <c:v>0.99865964755004999</c:v>
                </c:pt>
                <c:pt idx="19338">
                  <c:v>0.97505301993331395</c:v>
                </c:pt>
                <c:pt idx="19339">
                  <c:v>0.98009279830975105</c:v>
                </c:pt>
                <c:pt idx="19340">
                  <c:v>0.99810606512056599</c:v>
                </c:pt>
                <c:pt idx="19341">
                  <c:v>0.98009279830975105</c:v>
                </c:pt>
                <c:pt idx="19342">
                  <c:v>0.99810606512056599</c:v>
                </c:pt>
                <c:pt idx="19343">
                  <c:v>0.98009279830975105</c:v>
                </c:pt>
                <c:pt idx="19344">
                  <c:v>0.99865964755004999</c:v>
                </c:pt>
                <c:pt idx="19345">
                  <c:v>0.99865964755004999</c:v>
                </c:pt>
                <c:pt idx="19346">
                  <c:v>0.98009279830975105</c:v>
                </c:pt>
                <c:pt idx="19347">
                  <c:v>0.99181255835294002</c:v>
                </c:pt>
                <c:pt idx="19348">
                  <c:v>0.98009279830975105</c:v>
                </c:pt>
                <c:pt idx="19349">
                  <c:v>0.98009279830975105</c:v>
                </c:pt>
                <c:pt idx="19350">
                  <c:v>0.99810606512056599</c:v>
                </c:pt>
                <c:pt idx="19351">
                  <c:v>0.97505301993331395</c:v>
                </c:pt>
                <c:pt idx="19352">
                  <c:v>0.99865964755004999</c:v>
                </c:pt>
                <c:pt idx="19353">
                  <c:v>0.99977590848754005</c:v>
                </c:pt>
                <c:pt idx="19354">
                  <c:v>0.99772892030019</c:v>
                </c:pt>
                <c:pt idx="19355">
                  <c:v>0.97505301993331395</c:v>
                </c:pt>
                <c:pt idx="19356">
                  <c:v>0.99810606512056599</c:v>
                </c:pt>
                <c:pt idx="19357">
                  <c:v>0.99865964755004999</c:v>
                </c:pt>
                <c:pt idx="19358">
                  <c:v>0.98009279830975105</c:v>
                </c:pt>
                <c:pt idx="19359">
                  <c:v>0.97505301993331395</c:v>
                </c:pt>
                <c:pt idx="19360">
                  <c:v>0.99810606512056599</c:v>
                </c:pt>
                <c:pt idx="19361">
                  <c:v>0.99865964755004999</c:v>
                </c:pt>
                <c:pt idx="19362">
                  <c:v>0.97505301993331395</c:v>
                </c:pt>
                <c:pt idx="19363">
                  <c:v>0.99865964755004999</c:v>
                </c:pt>
                <c:pt idx="19364">
                  <c:v>0.99810606512056599</c:v>
                </c:pt>
                <c:pt idx="19365">
                  <c:v>0.99810606512056599</c:v>
                </c:pt>
                <c:pt idx="19366">
                  <c:v>0.97505301993331395</c:v>
                </c:pt>
                <c:pt idx="19367">
                  <c:v>0.99865964755004999</c:v>
                </c:pt>
                <c:pt idx="19368">
                  <c:v>0.99865964755004999</c:v>
                </c:pt>
                <c:pt idx="19369">
                  <c:v>0.98009279830975105</c:v>
                </c:pt>
                <c:pt idx="19370">
                  <c:v>0.98009279830975105</c:v>
                </c:pt>
                <c:pt idx="19371">
                  <c:v>0.97505301993331395</c:v>
                </c:pt>
                <c:pt idx="19372">
                  <c:v>0.98009279830975105</c:v>
                </c:pt>
                <c:pt idx="19373">
                  <c:v>0.99865964755004999</c:v>
                </c:pt>
                <c:pt idx="19374">
                  <c:v>0.98009279830975105</c:v>
                </c:pt>
                <c:pt idx="19375">
                  <c:v>0.99810606512056599</c:v>
                </c:pt>
                <c:pt idx="19376">
                  <c:v>0.98009279830975105</c:v>
                </c:pt>
                <c:pt idx="19377">
                  <c:v>0.98009279830975105</c:v>
                </c:pt>
                <c:pt idx="19378">
                  <c:v>0.99810606512056599</c:v>
                </c:pt>
                <c:pt idx="19379">
                  <c:v>0.98009279830975105</c:v>
                </c:pt>
                <c:pt idx="19380">
                  <c:v>0.97505301993331395</c:v>
                </c:pt>
                <c:pt idx="19381">
                  <c:v>0.99810606512056599</c:v>
                </c:pt>
                <c:pt idx="19382">
                  <c:v>0.99810606512056599</c:v>
                </c:pt>
                <c:pt idx="19383">
                  <c:v>0.98009279830975105</c:v>
                </c:pt>
                <c:pt idx="19384">
                  <c:v>0.98009279830975105</c:v>
                </c:pt>
                <c:pt idx="19385">
                  <c:v>0.99810606512056599</c:v>
                </c:pt>
                <c:pt idx="19386">
                  <c:v>0.99772892030019</c:v>
                </c:pt>
                <c:pt idx="19387">
                  <c:v>0.99977590848754005</c:v>
                </c:pt>
                <c:pt idx="19388">
                  <c:v>0.99772892030019</c:v>
                </c:pt>
                <c:pt idx="19389">
                  <c:v>0.99977590848754005</c:v>
                </c:pt>
                <c:pt idx="19390">
                  <c:v>0.99810606512056599</c:v>
                </c:pt>
                <c:pt idx="19391">
                  <c:v>0.98009279830975105</c:v>
                </c:pt>
                <c:pt idx="19392">
                  <c:v>0.99977590848754005</c:v>
                </c:pt>
                <c:pt idx="19393">
                  <c:v>0.99865964755004999</c:v>
                </c:pt>
                <c:pt idx="19394">
                  <c:v>0.99865964755004999</c:v>
                </c:pt>
                <c:pt idx="19395">
                  <c:v>0.99810606512056599</c:v>
                </c:pt>
                <c:pt idx="19396">
                  <c:v>0.98009279830975105</c:v>
                </c:pt>
                <c:pt idx="19397">
                  <c:v>0.99772892030019</c:v>
                </c:pt>
                <c:pt idx="19398">
                  <c:v>0.98009279830975105</c:v>
                </c:pt>
                <c:pt idx="19399">
                  <c:v>0.99865964755004999</c:v>
                </c:pt>
                <c:pt idx="19400">
                  <c:v>0.98009279830975105</c:v>
                </c:pt>
                <c:pt idx="19401">
                  <c:v>0.99810606512056599</c:v>
                </c:pt>
                <c:pt idx="19402">
                  <c:v>0.99865964755004999</c:v>
                </c:pt>
                <c:pt idx="19403">
                  <c:v>0.99810606512056599</c:v>
                </c:pt>
                <c:pt idx="19404">
                  <c:v>0.99810606512056599</c:v>
                </c:pt>
                <c:pt idx="19405">
                  <c:v>0.97505301993331395</c:v>
                </c:pt>
                <c:pt idx="19406">
                  <c:v>0.97505301993331395</c:v>
                </c:pt>
                <c:pt idx="19407">
                  <c:v>0.99810606512056599</c:v>
                </c:pt>
                <c:pt idx="19408">
                  <c:v>0.98009279830975105</c:v>
                </c:pt>
                <c:pt idx="19409">
                  <c:v>0.99810606512056599</c:v>
                </c:pt>
                <c:pt idx="19410">
                  <c:v>0.99865964755004999</c:v>
                </c:pt>
                <c:pt idx="19411">
                  <c:v>0.99865964755004999</c:v>
                </c:pt>
                <c:pt idx="19412">
                  <c:v>0.98009279830975105</c:v>
                </c:pt>
                <c:pt idx="19413">
                  <c:v>0.98009279830975105</c:v>
                </c:pt>
                <c:pt idx="19414">
                  <c:v>0.98009279830975105</c:v>
                </c:pt>
                <c:pt idx="19415">
                  <c:v>0.99865964755004999</c:v>
                </c:pt>
                <c:pt idx="19416">
                  <c:v>0.99865964755004999</c:v>
                </c:pt>
                <c:pt idx="19417">
                  <c:v>0.99810606512056599</c:v>
                </c:pt>
                <c:pt idx="19418">
                  <c:v>0.98009279830975105</c:v>
                </c:pt>
                <c:pt idx="19419">
                  <c:v>0.99772892030019</c:v>
                </c:pt>
                <c:pt idx="19420">
                  <c:v>0.99865964755004999</c:v>
                </c:pt>
                <c:pt idx="19421">
                  <c:v>0.99772892030019</c:v>
                </c:pt>
                <c:pt idx="19422">
                  <c:v>0.98009279830975105</c:v>
                </c:pt>
                <c:pt idx="19423">
                  <c:v>0.99865964755004999</c:v>
                </c:pt>
                <c:pt idx="19424">
                  <c:v>0.99810606512056599</c:v>
                </c:pt>
                <c:pt idx="19425">
                  <c:v>0.99865964755004999</c:v>
                </c:pt>
                <c:pt idx="19426">
                  <c:v>0.99977590848754005</c:v>
                </c:pt>
                <c:pt idx="19427">
                  <c:v>0.98009279830975105</c:v>
                </c:pt>
                <c:pt idx="19428">
                  <c:v>0.98009279830975105</c:v>
                </c:pt>
                <c:pt idx="19429">
                  <c:v>0.99865964755004999</c:v>
                </c:pt>
                <c:pt idx="19430">
                  <c:v>0.99810606512056599</c:v>
                </c:pt>
                <c:pt idx="19431">
                  <c:v>0.99977590848754005</c:v>
                </c:pt>
                <c:pt idx="19432">
                  <c:v>0.99865964755004999</c:v>
                </c:pt>
                <c:pt idx="19433">
                  <c:v>0.97505301993331395</c:v>
                </c:pt>
                <c:pt idx="19434">
                  <c:v>0.98009279830975105</c:v>
                </c:pt>
                <c:pt idx="19435">
                  <c:v>0.98009279830975105</c:v>
                </c:pt>
                <c:pt idx="19436">
                  <c:v>0.97505301993331395</c:v>
                </c:pt>
                <c:pt idx="19437">
                  <c:v>0.99810606512056599</c:v>
                </c:pt>
                <c:pt idx="19438">
                  <c:v>0.99865964755004999</c:v>
                </c:pt>
                <c:pt idx="19439">
                  <c:v>0.98009279830975105</c:v>
                </c:pt>
                <c:pt idx="19440">
                  <c:v>0.97505301993331395</c:v>
                </c:pt>
                <c:pt idx="19441">
                  <c:v>0.99810606512056599</c:v>
                </c:pt>
                <c:pt idx="19442">
                  <c:v>0.99865964755004999</c:v>
                </c:pt>
                <c:pt idx="19443">
                  <c:v>0.99181255835294002</c:v>
                </c:pt>
                <c:pt idx="19444">
                  <c:v>0.99865964755004999</c:v>
                </c:pt>
                <c:pt idx="19445">
                  <c:v>0.98009279830975105</c:v>
                </c:pt>
                <c:pt idx="19446">
                  <c:v>0.99865964755004999</c:v>
                </c:pt>
                <c:pt idx="19447">
                  <c:v>0.98009279830975105</c:v>
                </c:pt>
                <c:pt idx="19448">
                  <c:v>0.99977590848754005</c:v>
                </c:pt>
                <c:pt idx="19449">
                  <c:v>0.99865964755004999</c:v>
                </c:pt>
                <c:pt idx="19450">
                  <c:v>0.99810606512056599</c:v>
                </c:pt>
                <c:pt idx="19451">
                  <c:v>0.99977590848754005</c:v>
                </c:pt>
                <c:pt idx="19452">
                  <c:v>0.99772892030019</c:v>
                </c:pt>
                <c:pt idx="19453">
                  <c:v>0.99865964755004999</c:v>
                </c:pt>
                <c:pt idx="19454">
                  <c:v>0.98009279830975105</c:v>
                </c:pt>
                <c:pt idx="19455">
                  <c:v>0.99977590848754005</c:v>
                </c:pt>
                <c:pt idx="19456">
                  <c:v>0.98009279830975105</c:v>
                </c:pt>
                <c:pt idx="19457">
                  <c:v>0.99865964755004999</c:v>
                </c:pt>
                <c:pt idx="19458">
                  <c:v>0.99977590848754005</c:v>
                </c:pt>
                <c:pt idx="19459">
                  <c:v>0.98009279830975105</c:v>
                </c:pt>
                <c:pt idx="19460">
                  <c:v>0.98009279830975105</c:v>
                </c:pt>
                <c:pt idx="19461">
                  <c:v>0.98009279830975105</c:v>
                </c:pt>
                <c:pt idx="19462">
                  <c:v>0.97505301993331395</c:v>
                </c:pt>
                <c:pt idx="19463">
                  <c:v>0.97505301993331395</c:v>
                </c:pt>
                <c:pt idx="19464">
                  <c:v>0.99865964755004999</c:v>
                </c:pt>
                <c:pt idx="19465">
                  <c:v>0.99181255835294002</c:v>
                </c:pt>
                <c:pt idx="19466">
                  <c:v>0.99865964755004999</c:v>
                </c:pt>
                <c:pt idx="19467">
                  <c:v>0.99810606512056599</c:v>
                </c:pt>
                <c:pt idx="19468">
                  <c:v>0.99977590848754005</c:v>
                </c:pt>
                <c:pt idx="19469">
                  <c:v>0.98009279830975105</c:v>
                </c:pt>
                <c:pt idx="19470">
                  <c:v>0.99865964755004999</c:v>
                </c:pt>
                <c:pt idx="19471">
                  <c:v>0.98009279830975105</c:v>
                </c:pt>
                <c:pt idx="19472">
                  <c:v>0.99810606512056599</c:v>
                </c:pt>
                <c:pt idx="19473">
                  <c:v>0.97505301993331395</c:v>
                </c:pt>
                <c:pt idx="19474">
                  <c:v>0.99865964755004999</c:v>
                </c:pt>
                <c:pt idx="19475">
                  <c:v>0.97505301993331395</c:v>
                </c:pt>
                <c:pt idx="19476">
                  <c:v>0.99977590848754005</c:v>
                </c:pt>
                <c:pt idx="19477">
                  <c:v>0.98009279830975105</c:v>
                </c:pt>
                <c:pt idx="19478">
                  <c:v>0.97505301993331395</c:v>
                </c:pt>
                <c:pt idx="19479">
                  <c:v>0.98009279830975105</c:v>
                </c:pt>
                <c:pt idx="19480">
                  <c:v>0.99865964755004999</c:v>
                </c:pt>
                <c:pt idx="19481">
                  <c:v>0.99865964755004999</c:v>
                </c:pt>
                <c:pt idx="19482">
                  <c:v>0.99977590848754005</c:v>
                </c:pt>
                <c:pt idx="19483">
                  <c:v>0.99865964755004999</c:v>
                </c:pt>
                <c:pt idx="19484">
                  <c:v>0.98009279830975105</c:v>
                </c:pt>
                <c:pt idx="19485">
                  <c:v>0.99865964755004999</c:v>
                </c:pt>
                <c:pt idx="19486">
                  <c:v>0.99865964755004999</c:v>
                </c:pt>
                <c:pt idx="19487">
                  <c:v>0.97505301993331395</c:v>
                </c:pt>
                <c:pt idx="19488">
                  <c:v>0.98009279830975105</c:v>
                </c:pt>
                <c:pt idx="19489">
                  <c:v>0.98009279830975105</c:v>
                </c:pt>
                <c:pt idx="19490">
                  <c:v>0.99865964755004999</c:v>
                </c:pt>
                <c:pt idx="19491">
                  <c:v>0.99810606512056599</c:v>
                </c:pt>
                <c:pt idx="19492">
                  <c:v>0.98009279830975105</c:v>
                </c:pt>
                <c:pt idx="19493">
                  <c:v>0.99865964755004999</c:v>
                </c:pt>
                <c:pt idx="19494">
                  <c:v>0.98009279830975105</c:v>
                </c:pt>
                <c:pt idx="19495">
                  <c:v>0.98009279830975105</c:v>
                </c:pt>
                <c:pt idx="19496">
                  <c:v>0.99977590848754005</c:v>
                </c:pt>
                <c:pt idx="19497">
                  <c:v>0.99810606512056599</c:v>
                </c:pt>
                <c:pt idx="19498">
                  <c:v>0.97505301993331395</c:v>
                </c:pt>
                <c:pt idx="19499">
                  <c:v>0.99977590848754005</c:v>
                </c:pt>
                <c:pt idx="19500">
                  <c:v>0.99977590848754005</c:v>
                </c:pt>
                <c:pt idx="19501">
                  <c:v>0.99865964755004999</c:v>
                </c:pt>
                <c:pt idx="19502">
                  <c:v>0.99977590848754005</c:v>
                </c:pt>
                <c:pt idx="19503">
                  <c:v>0.99810606512056599</c:v>
                </c:pt>
                <c:pt idx="19504">
                  <c:v>0.99865964755004999</c:v>
                </c:pt>
                <c:pt idx="19505">
                  <c:v>0.99810606512056599</c:v>
                </c:pt>
                <c:pt idx="19506">
                  <c:v>0.99865964755004999</c:v>
                </c:pt>
                <c:pt idx="19507">
                  <c:v>0.99810606512056599</c:v>
                </c:pt>
                <c:pt idx="19508">
                  <c:v>0.99865964755004999</c:v>
                </c:pt>
                <c:pt idx="19509">
                  <c:v>0.97505301993331395</c:v>
                </c:pt>
                <c:pt idx="19510">
                  <c:v>0.99810606512056599</c:v>
                </c:pt>
                <c:pt idx="19511">
                  <c:v>0.99810606512056599</c:v>
                </c:pt>
                <c:pt idx="19512">
                  <c:v>0.98009279830975105</c:v>
                </c:pt>
                <c:pt idx="19513">
                  <c:v>0.99810606512056599</c:v>
                </c:pt>
                <c:pt idx="19514">
                  <c:v>0.98009279830975105</c:v>
                </c:pt>
                <c:pt idx="19515">
                  <c:v>0.98009279830975105</c:v>
                </c:pt>
                <c:pt idx="19516">
                  <c:v>0.99810606512056599</c:v>
                </c:pt>
                <c:pt idx="19517">
                  <c:v>0.99865964755004999</c:v>
                </c:pt>
                <c:pt idx="19518">
                  <c:v>0.97505301993331395</c:v>
                </c:pt>
                <c:pt idx="19519">
                  <c:v>0.99865964755004999</c:v>
                </c:pt>
                <c:pt idx="19520">
                  <c:v>0.99865964755004999</c:v>
                </c:pt>
                <c:pt idx="19521">
                  <c:v>0.98009279830975105</c:v>
                </c:pt>
                <c:pt idx="19522">
                  <c:v>0.99810606512056599</c:v>
                </c:pt>
                <c:pt idx="19523">
                  <c:v>0.99865964755004999</c:v>
                </c:pt>
                <c:pt idx="19524">
                  <c:v>0.97505301993331395</c:v>
                </c:pt>
                <c:pt idx="19525">
                  <c:v>0.99810606512056599</c:v>
                </c:pt>
                <c:pt idx="19526">
                  <c:v>0.99865964755004999</c:v>
                </c:pt>
                <c:pt idx="19527">
                  <c:v>0.99865964755004999</c:v>
                </c:pt>
                <c:pt idx="19528">
                  <c:v>0.99865964755004999</c:v>
                </c:pt>
                <c:pt idx="19529">
                  <c:v>0.99865964755004999</c:v>
                </c:pt>
                <c:pt idx="19530">
                  <c:v>0.99865964755004999</c:v>
                </c:pt>
                <c:pt idx="19531">
                  <c:v>0.99865964755004999</c:v>
                </c:pt>
                <c:pt idx="19532">
                  <c:v>0.98009279830975105</c:v>
                </c:pt>
                <c:pt idx="19533">
                  <c:v>0.99810606512056599</c:v>
                </c:pt>
                <c:pt idx="19534">
                  <c:v>0.98009279830975105</c:v>
                </c:pt>
                <c:pt idx="19535">
                  <c:v>0.99977590848754005</c:v>
                </c:pt>
                <c:pt idx="19536">
                  <c:v>0.99865964755004999</c:v>
                </c:pt>
                <c:pt idx="19537">
                  <c:v>0.98009279830975105</c:v>
                </c:pt>
                <c:pt idx="19538">
                  <c:v>0.99810606512056599</c:v>
                </c:pt>
                <c:pt idx="19539">
                  <c:v>0.99810606512056599</c:v>
                </c:pt>
                <c:pt idx="19540">
                  <c:v>0.99181255835294002</c:v>
                </c:pt>
                <c:pt idx="19541">
                  <c:v>0.99865964755004999</c:v>
                </c:pt>
                <c:pt idx="19542">
                  <c:v>0.99810606512056599</c:v>
                </c:pt>
                <c:pt idx="19543">
                  <c:v>0.99865964755004999</c:v>
                </c:pt>
                <c:pt idx="19544">
                  <c:v>0.98009279830975105</c:v>
                </c:pt>
                <c:pt idx="19545">
                  <c:v>0.99977590848754005</c:v>
                </c:pt>
                <c:pt idx="19546">
                  <c:v>0.98009279830975105</c:v>
                </c:pt>
                <c:pt idx="19547">
                  <c:v>0.99865964755004999</c:v>
                </c:pt>
                <c:pt idx="19548">
                  <c:v>0.99977590848754005</c:v>
                </c:pt>
                <c:pt idx="19549">
                  <c:v>0.99810606512056599</c:v>
                </c:pt>
                <c:pt idx="19550">
                  <c:v>0.99810606512056599</c:v>
                </c:pt>
                <c:pt idx="19551">
                  <c:v>0.99810606512056599</c:v>
                </c:pt>
                <c:pt idx="19552">
                  <c:v>0.98009279830975105</c:v>
                </c:pt>
                <c:pt idx="19553">
                  <c:v>0.99865964755004999</c:v>
                </c:pt>
                <c:pt idx="19554">
                  <c:v>0.99772892030019</c:v>
                </c:pt>
                <c:pt idx="19555">
                  <c:v>0.98009279830975105</c:v>
                </c:pt>
                <c:pt idx="19556">
                  <c:v>0.98009279830975105</c:v>
                </c:pt>
                <c:pt idx="19557">
                  <c:v>0.98009279830975105</c:v>
                </c:pt>
                <c:pt idx="19558">
                  <c:v>0.99865964755004999</c:v>
                </c:pt>
                <c:pt idx="19559">
                  <c:v>0.99810606512056599</c:v>
                </c:pt>
                <c:pt idx="19560">
                  <c:v>0.99810606512056599</c:v>
                </c:pt>
                <c:pt idx="19561">
                  <c:v>0.98009279830975105</c:v>
                </c:pt>
                <c:pt idx="19562">
                  <c:v>0.99810606512056599</c:v>
                </c:pt>
                <c:pt idx="19563">
                  <c:v>0.99810606512056599</c:v>
                </c:pt>
                <c:pt idx="19564">
                  <c:v>0.98009279830975105</c:v>
                </c:pt>
                <c:pt idx="19565">
                  <c:v>0.99810606512056599</c:v>
                </c:pt>
                <c:pt idx="19566">
                  <c:v>0.99810606512056599</c:v>
                </c:pt>
                <c:pt idx="19567">
                  <c:v>0.99865964755004999</c:v>
                </c:pt>
                <c:pt idx="19568">
                  <c:v>0.98009279830975105</c:v>
                </c:pt>
                <c:pt idx="19569">
                  <c:v>0.99865964755004999</c:v>
                </c:pt>
                <c:pt idx="19570">
                  <c:v>0.99810606512056599</c:v>
                </c:pt>
                <c:pt idx="19571">
                  <c:v>0.97505301993331395</c:v>
                </c:pt>
                <c:pt idx="19572">
                  <c:v>0.98009279830975105</c:v>
                </c:pt>
                <c:pt idx="19573">
                  <c:v>0.97505301993331395</c:v>
                </c:pt>
                <c:pt idx="19574">
                  <c:v>0.99865964755004999</c:v>
                </c:pt>
                <c:pt idx="19575">
                  <c:v>0.99865964755004999</c:v>
                </c:pt>
                <c:pt idx="19576">
                  <c:v>0.98009279830975105</c:v>
                </c:pt>
                <c:pt idx="19577">
                  <c:v>0.99810606512056599</c:v>
                </c:pt>
                <c:pt idx="19578">
                  <c:v>0.99865964755004999</c:v>
                </c:pt>
                <c:pt idx="19579">
                  <c:v>0.97505301993331395</c:v>
                </c:pt>
                <c:pt idx="19580">
                  <c:v>0.99865964755004999</c:v>
                </c:pt>
                <c:pt idx="19581">
                  <c:v>0.98009279830975105</c:v>
                </c:pt>
                <c:pt idx="19582">
                  <c:v>0.98009279830975105</c:v>
                </c:pt>
                <c:pt idx="19583">
                  <c:v>0.98009279830975105</c:v>
                </c:pt>
                <c:pt idx="19584">
                  <c:v>0.99772892030019</c:v>
                </c:pt>
                <c:pt idx="19585">
                  <c:v>0.99810606512056599</c:v>
                </c:pt>
                <c:pt idx="19586">
                  <c:v>0.99810606512056599</c:v>
                </c:pt>
                <c:pt idx="19587">
                  <c:v>0.99810606512056599</c:v>
                </c:pt>
                <c:pt idx="19588">
                  <c:v>0.98009279830975105</c:v>
                </c:pt>
                <c:pt idx="19589">
                  <c:v>0.99810606512056599</c:v>
                </c:pt>
                <c:pt idx="19590">
                  <c:v>0.97505301993331395</c:v>
                </c:pt>
                <c:pt idx="19591">
                  <c:v>0.98009279830975105</c:v>
                </c:pt>
                <c:pt idx="19592">
                  <c:v>0.99810606512056599</c:v>
                </c:pt>
                <c:pt idx="19593">
                  <c:v>0.99772892030019</c:v>
                </c:pt>
                <c:pt idx="19594">
                  <c:v>0.98009279830975105</c:v>
                </c:pt>
                <c:pt idx="19595">
                  <c:v>0.99181255835294002</c:v>
                </c:pt>
                <c:pt idx="19596">
                  <c:v>0.98009279830975105</c:v>
                </c:pt>
                <c:pt idx="19597">
                  <c:v>0.99810606512056599</c:v>
                </c:pt>
                <c:pt idx="19598">
                  <c:v>0.99772892030019</c:v>
                </c:pt>
                <c:pt idx="19599">
                  <c:v>0.99810606512056599</c:v>
                </c:pt>
                <c:pt idx="19600">
                  <c:v>0.99810606512056599</c:v>
                </c:pt>
                <c:pt idx="19601">
                  <c:v>0.98009279830975105</c:v>
                </c:pt>
                <c:pt idx="19602">
                  <c:v>0.99865964755004999</c:v>
                </c:pt>
                <c:pt idx="19603">
                  <c:v>0.99977590848754005</c:v>
                </c:pt>
                <c:pt idx="19604">
                  <c:v>0.98009279830975105</c:v>
                </c:pt>
                <c:pt idx="19605">
                  <c:v>0.99865964755004999</c:v>
                </c:pt>
                <c:pt idx="19606">
                  <c:v>0.99865964755004999</c:v>
                </c:pt>
                <c:pt idx="19607">
                  <c:v>0.99810606512056599</c:v>
                </c:pt>
                <c:pt idx="19608">
                  <c:v>0.98009279830975105</c:v>
                </c:pt>
                <c:pt idx="19609">
                  <c:v>0.98009279830975105</c:v>
                </c:pt>
                <c:pt idx="19610">
                  <c:v>0.99865964755004999</c:v>
                </c:pt>
                <c:pt idx="19611">
                  <c:v>0.99865964755004999</c:v>
                </c:pt>
                <c:pt idx="19612">
                  <c:v>0.98009279830975105</c:v>
                </c:pt>
                <c:pt idx="19613">
                  <c:v>0.98009279830975105</c:v>
                </c:pt>
                <c:pt idx="19614">
                  <c:v>0.99865964755004999</c:v>
                </c:pt>
                <c:pt idx="19615">
                  <c:v>0.97505301993331395</c:v>
                </c:pt>
                <c:pt idx="19616">
                  <c:v>0.99772892030019</c:v>
                </c:pt>
                <c:pt idx="19617">
                  <c:v>0.99810606512056599</c:v>
                </c:pt>
                <c:pt idx="19618">
                  <c:v>0.99181255835294002</c:v>
                </c:pt>
                <c:pt idx="19619">
                  <c:v>0.99810606512056599</c:v>
                </c:pt>
                <c:pt idx="19620">
                  <c:v>0.99865964755004999</c:v>
                </c:pt>
                <c:pt idx="19621">
                  <c:v>0.99977590848754005</c:v>
                </c:pt>
                <c:pt idx="19622">
                  <c:v>0.99810606512056599</c:v>
                </c:pt>
                <c:pt idx="19623">
                  <c:v>0.99865964755004999</c:v>
                </c:pt>
                <c:pt idx="19624">
                  <c:v>0.99865964755004999</c:v>
                </c:pt>
                <c:pt idx="19625">
                  <c:v>0.99810606512056599</c:v>
                </c:pt>
                <c:pt idx="19626">
                  <c:v>0.99865964755004999</c:v>
                </c:pt>
                <c:pt idx="19627">
                  <c:v>0.98009279830975105</c:v>
                </c:pt>
                <c:pt idx="19628">
                  <c:v>0.97505301993331395</c:v>
                </c:pt>
                <c:pt idx="19629">
                  <c:v>0.99977590848754005</c:v>
                </c:pt>
                <c:pt idx="19630">
                  <c:v>0.99865964755004999</c:v>
                </c:pt>
                <c:pt idx="19631">
                  <c:v>0.97505301993331395</c:v>
                </c:pt>
                <c:pt idx="19632">
                  <c:v>0.98009279830975105</c:v>
                </c:pt>
                <c:pt idx="19633">
                  <c:v>0.98009279830975105</c:v>
                </c:pt>
                <c:pt idx="19634">
                  <c:v>0.99865964755004999</c:v>
                </c:pt>
                <c:pt idx="19635">
                  <c:v>0.98009279830975105</c:v>
                </c:pt>
                <c:pt idx="19636">
                  <c:v>0.99865964755004999</c:v>
                </c:pt>
                <c:pt idx="19637">
                  <c:v>0.99772892030019</c:v>
                </c:pt>
                <c:pt idx="19638">
                  <c:v>0.99772892030019</c:v>
                </c:pt>
                <c:pt idx="19639">
                  <c:v>0.99977590848754005</c:v>
                </c:pt>
                <c:pt idx="19640">
                  <c:v>0.98009279830975105</c:v>
                </c:pt>
                <c:pt idx="19641">
                  <c:v>0.99865964755004999</c:v>
                </c:pt>
                <c:pt idx="19642">
                  <c:v>0.99865964755004999</c:v>
                </c:pt>
                <c:pt idx="19643">
                  <c:v>0.98009279830975105</c:v>
                </c:pt>
                <c:pt idx="19644">
                  <c:v>0.99865964755004999</c:v>
                </c:pt>
                <c:pt idx="19645">
                  <c:v>0.97505301993331395</c:v>
                </c:pt>
                <c:pt idx="19646">
                  <c:v>0.99810606512056599</c:v>
                </c:pt>
                <c:pt idx="19647">
                  <c:v>0.99865964755004999</c:v>
                </c:pt>
                <c:pt idx="19648">
                  <c:v>0.99810606512056599</c:v>
                </c:pt>
                <c:pt idx="19649">
                  <c:v>0.99865964755004999</c:v>
                </c:pt>
                <c:pt idx="19650">
                  <c:v>0.99865964755004999</c:v>
                </c:pt>
                <c:pt idx="19651">
                  <c:v>0.99810606512056599</c:v>
                </c:pt>
                <c:pt idx="19652">
                  <c:v>0.99865964755004999</c:v>
                </c:pt>
                <c:pt idx="19653">
                  <c:v>0.97505301993331395</c:v>
                </c:pt>
                <c:pt idx="19654">
                  <c:v>0.97505301993331395</c:v>
                </c:pt>
                <c:pt idx="19655">
                  <c:v>0.99865964755004999</c:v>
                </c:pt>
                <c:pt idx="19656">
                  <c:v>0.98009279830975105</c:v>
                </c:pt>
                <c:pt idx="19657">
                  <c:v>0.98009279830975105</c:v>
                </c:pt>
                <c:pt idx="19658">
                  <c:v>0.99865964755004999</c:v>
                </c:pt>
                <c:pt idx="19659">
                  <c:v>0.99865964755004999</c:v>
                </c:pt>
                <c:pt idx="19660">
                  <c:v>0.99810606512056599</c:v>
                </c:pt>
                <c:pt idx="19661">
                  <c:v>0.98009279830975105</c:v>
                </c:pt>
                <c:pt idx="19662">
                  <c:v>0.98009279830975105</c:v>
                </c:pt>
                <c:pt idx="19663">
                  <c:v>0.98009279830975105</c:v>
                </c:pt>
                <c:pt idx="19664">
                  <c:v>0.98009279830975105</c:v>
                </c:pt>
                <c:pt idx="19665">
                  <c:v>0.99977590848754005</c:v>
                </c:pt>
                <c:pt idx="19666">
                  <c:v>0.99810606512056599</c:v>
                </c:pt>
                <c:pt idx="19667">
                  <c:v>0.99865964755004999</c:v>
                </c:pt>
                <c:pt idx="19668">
                  <c:v>0.98009279830975105</c:v>
                </c:pt>
                <c:pt idx="19669">
                  <c:v>0.99810606512056599</c:v>
                </c:pt>
                <c:pt idx="19670">
                  <c:v>0.98009279830975105</c:v>
                </c:pt>
                <c:pt idx="19671">
                  <c:v>0.98009279830975105</c:v>
                </c:pt>
                <c:pt idx="19672">
                  <c:v>0.99977590848754005</c:v>
                </c:pt>
                <c:pt idx="19673">
                  <c:v>0.97505301993331395</c:v>
                </c:pt>
                <c:pt idx="19674">
                  <c:v>0.97505301993331395</c:v>
                </c:pt>
                <c:pt idx="19675">
                  <c:v>0.99810606512056599</c:v>
                </c:pt>
                <c:pt idx="19676">
                  <c:v>0.99865964755004999</c:v>
                </c:pt>
                <c:pt idx="19677">
                  <c:v>0.99977590848754005</c:v>
                </c:pt>
                <c:pt idx="19678">
                  <c:v>0.97505301993331395</c:v>
                </c:pt>
                <c:pt idx="19679">
                  <c:v>0.99865964755004999</c:v>
                </c:pt>
                <c:pt idx="19680">
                  <c:v>0.99865964755004999</c:v>
                </c:pt>
                <c:pt idx="19681">
                  <c:v>0.98009279830975105</c:v>
                </c:pt>
                <c:pt idx="19682">
                  <c:v>0.98009279830975105</c:v>
                </c:pt>
                <c:pt idx="19683">
                  <c:v>0.99865964755004999</c:v>
                </c:pt>
                <c:pt idx="19684">
                  <c:v>0.99810606512056599</c:v>
                </c:pt>
                <c:pt idx="19685">
                  <c:v>0.99865964755004999</c:v>
                </c:pt>
                <c:pt idx="19686">
                  <c:v>0.99865964755004999</c:v>
                </c:pt>
                <c:pt idx="19687">
                  <c:v>0.97505301993331395</c:v>
                </c:pt>
                <c:pt idx="19688">
                  <c:v>0.99865964755004999</c:v>
                </c:pt>
                <c:pt idx="19689">
                  <c:v>0.99865964755004999</c:v>
                </c:pt>
                <c:pt idx="19690">
                  <c:v>0.99865964755004999</c:v>
                </c:pt>
                <c:pt idx="19691">
                  <c:v>0.98009279830975105</c:v>
                </c:pt>
                <c:pt idx="19692">
                  <c:v>0.97505301993331395</c:v>
                </c:pt>
                <c:pt idx="19693">
                  <c:v>0.99810606512056599</c:v>
                </c:pt>
                <c:pt idx="19694">
                  <c:v>0.98009279830975105</c:v>
                </c:pt>
                <c:pt idx="19695">
                  <c:v>0.99865964755004999</c:v>
                </c:pt>
                <c:pt idx="19696">
                  <c:v>0.99865964755004999</c:v>
                </c:pt>
                <c:pt idx="19697">
                  <c:v>0.97505301993331395</c:v>
                </c:pt>
                <c:pt idx="19698">
                  <c:v>0.99977590848754005</c:v>
                </c:pt>
                <c:pt idx="19699">
                  <c:v>0.99865964755004999</c:v>
                </c:pt>
                <c:pt idx="19700">
                  <c:v>0.99810606512056599</c:v>
                </c:pt>
                <c:pt idx="19701">
                  <c:v>0.99865964755004999</c:v>
                </c:pt>
                <c:pt idx="19702">
                  <c:v>0.99865964755004999</c:v>
                </c:pt>
                <c:pt idx="19703">
                  <c:v>0.99865964755004999</c:v>
                </c:pt>
                <c:pt idx="19704">
                  <c:v>0.97505301993331395</c:v>
                </c:pt>
                <c:pt idx="19705">
                  <c:v>0.99865964755004999</c:v>
                </c:pt>
                <c:pt idx="19706">
                  <c:v>0.97505301993331395</c:v>
                </c:pt>
                <c:pt idx="19707">
                  <c:v>0.98009279830975105</c:v>
                </c:pt>
                <c:pt idx="19708">
                  <c:v>0.98009279830975105</c:v>
                </c:pt>
                <c:pt idx="19709">
                  <c:v>0.99810606512056599</c:v>
                </c:pt>
                <c:pt idx="19710">
                  <c:v>0.99810606512056599</c:v>
                </c:pt>
                <c:pt idx="19711">
                  <c:v>0.99865964755004999</c:v>
                </c:pt>
                <c:pt idx="19712">
                  <c:v>0.99181255835294002</c:v>
                </c:pt>
                <c:pt idx="19713">
                  <c:v>0.97505301993331395</c:v>
                </c:pt>
                <c:pt idx="19714">
                  <c:v>0.99772892030019</c:v>
                </c:pt>
                <c:pt idx="19715">
                  <c:v>0.99977590848754005</c:v>
                </c:pt>
                <c:pt idx="19716">
                  <c:v>0.99977590848754005</c:v>
                </c:pt>
                <c:pt idx="19717">
                  <c:v>0.98009279830975105</c:v>
                </c:pt>
                <c:pt idx="19718">
                  <c:v>0.99977590848754005</c:v>
                </c:pt>
                <c:pt idx="19719">
                  <c:v>0.99977590848754005</c:v>
                </c:pt>
                <c:pt idx="19720">
                  <c:v>0.98009279830975105</c:v>
                </c:pt>
                <c:pt idx="19721">
                  <c:v>0.99865964755004999</c:v>
                </c:pt>
                <c:pt idx="19722">
                  <c:v>0.99810606512056599</c:v>
                </c:pt>
                <c:pt idx="19723">
                  <c:v>0.98009279830975105</c:v>
                </c:pt>
                <c:pt idx="19724">
                  <c:v>0.99977590848754005</c:v>
                </c:pt>
                <c:pt idx="19725">
                  <c:v>0.98009279830975105</c:v>
                </c:pt>
                <c:pt idx="19726">
                  <c:v>0.99977590848754005</c:v>
                </c:pt>
                <c:pt idx="19727">
                  <c:v>0.99865964755004999</c:v>
                </c:pt>
                <c:pt idx="19728">
                  <c:v>0.99977590848754005</c:v>
                </c:pt>
                <c:pt idx="19729">
                  <c:v>0.98009279830975105</c:v>
                </c:pt>
                <c:pt idx="19730">
                  <c:v>0.99977590848754005</c:v>
                </c:pt>
                <c:pt idx="19731">
                  <c:v>0.98009279830975105</c:v>
                </c:pt>
                <c:pt idx="19732">
                  <c:v>0.99772892030019</c:v>
                </c:pt>
                <c:pt idx="19733">
                  <c:v>0.99810606512056599</c:v>
                </c:pt>
                <c:pt idx="19734">
                  <c:v>0.99810606512056599</c:v>
                </c:pt>
                <c:pt idx="19735">
                  <c:v>0.99865964755004999</c:v>
                </c:pt>
                <c:pt idx="19736">
                  <c:v>0.98009279830975105</c:v>
                </c:pt>
                <c:pt idx="19737">
                  <c:v>0.99977590848754005</c:v>
                </c:pt>
                <c:pt idx="19738">
                  <c:v>0.97505301993331395</c:v>
                </c:pt>
                <c:pt idx="19739">
                  <c:v>0.99772892030019</c:v>
                </c:pt>
                <c:pt idx="19740">
                  <c:v>0.99810606512056599</c:v>
                </c:pt>
                <c:pt idx="19741">
                  <c:v>0.99865964755004999</c:v>
                </c:pt>
                <c:pt idx="19742">
                  <c:v>0.99865964755004999</c:v>
                </c:pt>
                <c:pt idx="19743">
                  <c:v>0.98009279830975105</c:v>
                </c:pt>
                <c:pt idx="19744">
                  <c:v>0.98009279830975105</c:v>
                </c:pt>
                <c:pt idx="19745">
                  <c:v>0.99772892030019</c:v>
                </c:pt>
                <c:pt idx="19746">
                  <c:v>0.99865964755004999</c:v>
                </c:pt>
                <c:pt idx="19747">
                  <c:v>0.97505301993331395</c:v>
                </c:pt>
                <c:pt idx="19748">
                  <c:v>0.99977590848754005</c:v>
                </c:pt>
                <c:pt idx="19749">
                  <c:v>0.99865964755004999</c:v>
                </c:pt>
                <c:pt idx="19750">
                  <c:v>0.99977590848754005</c:v>
                </c:pt>
                <c:pt idx="19751">
                  <c:v>0.99772892030019</c:v>
                </c:pt>
                <c:pt idx="19752">
                  <c:v>0.97505301993331395</c:v>
                </c:pt>
                <c:pt idx="19753">
                  <c:v>0.98009279830975105</c:v>
                </c:pt>
                <c:pt idx="19754">
                  <c:v>0.99810606512056599</c:v>
                </c:pt>
                <c:pt idx="19755">
                  <c:v>0.99865964755004999</c:v>
                </c:pt>
                <c:pt idx="19756">
                  <c:v>0.99865964755004999</c:v>
                </c:pt>
                <c:pt idx="19757">
                  <c:v>0.99977590848754005</c:v>
                </c:pt>
                <c:pt idx="19758">
                  <c:v>0.97505301993331395</c:v>
                </c:pt>
                <c:pt idx="19759">
                  <c:v>0.98009279830975105</c:v>
                </c:pt>
                <c:pt idx="19760">
                  <c:v>0.97505301993331395</c:v>
                </c:pt>
                <c:pt idx="19761">
                  <c:v>0.99865964755004999</c:v>
                </c:pt>
                <c:pt idx="19762">
                  <c:v>0.99810606512056599</c:v>
                </c:pt>
                <c:pt idx="19763">
                  <c:v>0.99810606512056599</c:v>
                </c:pt>
                <c:pt idx="19764">
                  <c:v>0.99865964755004999</c:v>
                </c:pt>
                <c:pt idx="19765">
                  <c:v>0.99977590848754005</c:v>
                </c:pt>
                <c:pt idx="19766">
                  <c:v>0.99977590848754005</c:v>
                </c:pt>
                <c:pt idx="19767">
                  <c:v>0.98009279830975105</c:v>
                </c:pt>
                <c:pt idx="19768">
                  <c:v>0.98009279830975105</c:v>
                </c:pt>
                <c:pt idx="19769">
                  <c:v>0.99977590848754005</c:v>
                </c:pt>
                <c:pt idx="19770">
                  <c:v>0.99865964755004999</c:v>
                </c:pt>
                <c:pt idx="19771">
                  <c:v>0.99865964755004999</c:v>
                </c:pt>
                <c:pt idx="19772">
                  <c:v>0.98009279830975105</c:v>
                </c:pt>
                <c:pt idx="19773">
                  <c:v>0.99810606512056599</c:v>
                </c:pt>
                <c:pt idx="19774">
                  <c:v>0.98009279830975105</c:v>
                </c:pt>
                <c:pt idx="19775">
                  <c:v>0.99865964755004999</c:v>
                </c:pt>
                <c:pt idx="19776">
                  <c:v>0.99865964755004999</c:v>
                </c:pt>
                <c:pt idx="19777">
                  <c:v>0.99810606512056599</c:v>
                </c:pt>
                <c:pt idx="19778">
                  <c:v>0.99181255835294002</c:v>
                </c:pt>
                <c:pt idx="19779">
                  <c:v>0.99810606512056599</c:v>
                </c:pt>
                <c:pt idx="19780">
                  <c:v>0.98009279830975105</c:v>
                </c:pt>
                <c:pt idx="19781">
                  <c:v>0.98009279830975105</c:v>
                </c:pt>
                <c:pt idx="19782">
                  <c:v>0.99810606512056599</c:v>
                </c:pt>
                <c:pt idx="19783">
                  <c:v>0.99977590848754005</c:v>
                </c:pt>
                <c:pt idx="19784">
                  <c:v>0.97505301993331395</c:v>
                </c:pt>
                <c:pt idx="19785">
                  <c:v>0.99865964755004999</c:v>
                </c:pt>
                <c:pt idx="19786">
                  <c:v>0.99865964755004999</c:v>
                </c:pt>
                <c:pt idx="19787">
                  <c:v>0.99977590848754005</c:v>
                </c:pt>
                <c:pt idx="19788">
                  <c:v>0.99810606512056599</c:v>
                </c:pt>
                <c:pt idx="19789">
                  <c:v>0.98009279830975105</c:v>
                </c:pt>
                <c:pt idx="19790">
                  <c:v>0.99865964755004999</c:v>
                </c:pt>
                <c:pt idx="19791">
                  <c:v>0.99865964755004999</c:v>
                </c:pt>
                <c:pt idx="19792">
                  <c:v>0.99865964755004999</c:v>
                </c:pt>
                <c:pt idx="19793">
                  <c:v>0.98009279830975105</c:v>
                </c:pt>
                <c:pt idx="19794">
                  <c:v>0.97505301993331395</c:v>
                </c:pt>
                <c:pt idx="19795">
                  <c:v>0.99810606512056599</c:v>
                </c:pt>
                <c:pt idx="19796">
                  <c:v>0.98009279830975105</c:v>
                </c:pt>
                <c:pt idx="19797">
                  <c:v>0.99810606512056599</c:v>
                </c:pt>
                <c:pt idx="19798">
                  <c:v>0.99865964755004999</c:v>
                </c:pt>
                <c:pt idx="19799">
                  <c:v>0.97505301993331395</c:v>
                </c:pt>
                <c:pt idx="19800">
                  <c:v>0.99865964755004999</c:v>
                </c:pt>
                <c:pt idx="19801">
                  <c:v>0.98009279830975105</c:v>
                </c:pt>
                <c:pt idx="19802">
                  <c:v>0.97505301993331395</c:v>
                </c:pt>
                <c:pt idx="19803">
                  <c:v>0.99810606512056599</c:v>
                </c:pt>
                <c:pt idx="19804">
                  <c:v>0.99977590848754005</c:v>
                </c:pt>
                <c:pt idx="19805">
                  <c:v>0.99977590848754005</c:v>
                </c:pt>
                <c:pt idx="19806">
                  <c:v>0.98009279830975105</c:v>
                </c:pt>
                <c:pt idx="19807">
                  <c:v>0.98009279830975105</c:v>
                </c:pt>
                <c:pt idx="19808">
                  <c:v>0.99977590848754005</c:v>
                </c:pt>
                <c:pt idx="19809">
                  <c:v>0.97505301993331395</c:v>
                </c:pt>
                <c:pt idx="19810">
                  <c:v>0.99810606512056599</c:v>
                </c:pt>
                <c:pt idx="19811">
                  <c:v>0.99977590848754005</c:v>
                </c:pt>
                <c:pt idx="19812">
                  <c:v>0.99865964755004999</c:v>
                </c:pt>
                <c:pt idx="19813">
                  <c:v>0.99865964755004999</c:v>
                </c:pt>
                <c:pt idx="19814">
                  <c:v>0.98009279830975105</c:v>
                </c:pt>
                <c:pt idx="19815">
                  <c:v>0.99865964755004999</c:v>
                </c:pt>
                <c:pt idx="19816">
                  <c:v>0.99977590848754005</c:v>
                </c:pt>
                <c:pt idx="19817">
                  <c:v>0.98009279830975105</c:v>
                </c:pt>
                <c:pt idx="19818">
                  <c:v>0.97505301993331395</c:v>
                </c:pt>
                <c:pt idx="19819">
                  <c:v>0.99772892030019</c:v>
                </c:pt>
                <c:pt idx="19820">
                  <c:v>0.99810606512056599</c:v>
                </c:pt>
                <c:pt idx="19821">
                  <c:v>0.99865964755004999</c:v>
                </c:pt>
                <c:pt idx="19822">
                  <c:v>0.97505301993331395</c:v>
                </c:pt>
                <c:pt idx="19823">
                  <c:v>0.98009279830975105</c:v>
                </c:pt>
                <c:pt idx="19824">
                  <c:v>0.99865964755004999</c:v>
                </c:pt>
                <c:pt idx="19825">
                  <c:v>0.99810606512056599</c:v>
                </c:pt>
                <c:pt idx="19826">
                  <c:v>0.99977590848754005</c:v>
                </c:pt>
                <c:pt idx="19827">
                  <c:v>0.98009279830975105</c:v>
                </c:pt>
                <c:pt idx="19828">
                  <c:v>0.99810606512056599</c:v>
                </c:pt>
                <c:pt idx="19829">
                  <c:v>0.97505301993331395</c:v>
                </c:pt>
                <c:pt idx="19830">
                  <c:v>0.98009279830975105</c:v>
                </c:pt>
                <c:pt idx="19831">
                  <c:v>0.99977590848754005</c:v>
                </c:pt>
                <c:pt idx="19832">
                  <c:v>0.98009279830975105</c:v>
                </c:pt>
                <c:pt idx="19833">
                  <c:v>0.98009279830975105</c:v>
                </c:pt>
                <c:pt idx="19834">
                  <c:v>0.98009279830975105</c:v>
                </c:pt>
                <c:pt idx="19835">
                  <c:v>0.99810606512056599</c:v>
                </c:pt>
                <c:pt idx="19836">
                  <c:v>0.99977590848754005</c:v>
                </c:pt>
                <c:pt idx="19837">
                  <c:v>0.99865964755004999</c:v>
                </c:pt>
                <c:pt idx="19838">
                  <c:v>0.99865964755004999</c:v>
                </c:pt>
                <c:pt idx="19839">
                  <c:v>0.98009279830975105</c:v>
                </c:pt>
                <c:pt idx="19840">
                  <c:v>0.99810606512056599</c:v>
                </c:pt>
                <c:pt idx="19841">
                  <c:v>0.98009279830975105</c:v>
                </c:pt>
                <c:pt idx="19842">
                  <c:v>0.99865964755004999</c:v>
                </c:pt>
                <c:pt idx="19843">
                  <c:v>0.98009279830975105</c:v>
                </c:pt>
                <c:pt idx="19844">
                  <c:v>0.98009279830975105</c:v>
                </c:pt>
                <c:pt idx="19845">
                  <c:v>0.99810606512056599</c:v>
                </c:pt>
                <c:pt idx="19846">
                  <c:v>0.99810606512056599</c:v>
                </c:pt>
                <c:pt idx="19847">
                  <c:v>0.99865964755004999</c:v>
                </c:pt>
                <c:pt idx="19848">
                  <c:v>0.99810606512056599</c:v>
                </c:pt>
                <c:pt idx="19849">
                  <c:v>0.98009279830975105</c:v>
                </c:pt>
                <c:pt idx="19850">
                  <c:v>0.98009279830975105</c:v>
                </c:pt>
                <c:pt idx="19851">
                  <c:v>0.97505301993331395</c:v>
                </c:pt>
                <c:pt idx="19852">
                  <c:v>0.99977590848754005</c:v>
                </c:pt>
                <c:pt idx="19853">
                  <c:v>0.97505301993331395</c:v>
                </c:pt>
                <c:pt idx="19854">
                  <c:v>0.99977590848754005</c:v>
                </c:pt>
                <c:pt idx="19855">
                  <c:v>0.98009279830975105</c:v>
                </c:pt>
                <c:pt idx="19856">
                  <c:v>0.98009279830975105</c:v>
                </c:pt>
                <c:pt idx="19857">
                  <c:v>0.98009279830975105</c:v>
                </c:pt>
                <c:pt idx="19858">
                  <c:v>0.99181255835294002</c:v>
                </c:pt>
                <c:pt idx="19859">
                  <c:v>0.99810606512056599</c:v>
                </c:pt>
                <c:pt idx="19860">
                  <c:v>0.99772892030019</c:v>
                </c:pt>
                <c:pt idx="19861">
                  <c:v>0.99977590848754005</c:v>
                </c:pt>
                <c:pt idx="19862">
                  <c:v>0.98009279830975105</c:v>
                </c:pt>
                <c:pt idx="19863">
                  <c:v>0.99977590848754005</c:v>
                </c:pt>
                <c:pt idx="19864">
                  <c:v>0.98009279830975105</c:v>
                </c:pt>
                <c:pt idx="19865">
                  <c:v>0.99865964755004999</c:v>
                </c:pt>
                <c:pt idx="19866">
                  <c:v>0.98009279830975105</c:v>
                </c:pt>
                <c:pt idx="19867">
                  <c:v>0.99977590848754005</c:v>
                </c:pt>
                <c:pt idx="19868">
                  <c:v>0.99977590848754005</c:v>
                </c:pt>
                <c:pt idx="19869">
                  <c:v>0.99810606512056599</c:v>
                </c:pt>
                <c:pt idx="19870">
                  <c:v>0.99810606512056599</c:v>
                </c:pt>
                <c:pt idx="19871">
                  <c:v>0.99977590848754005</c:v>
                </c:pt>
                <c:pt idx="19872">
                  <c:v>0.99865964755004999</c:v>
                </c:pt>
                <c:pt idx="19873">
                  <c:v>0.99865964755004999</c:v>
                </c:pt>
                <c:pt idx="19874">
                  <c:v>0.99810606512056599</c:v>
                </c:pt>
                <c:pt idx="19875">
                  <c:v>0.99865964755004999</c:v>
                </c:pt>
                <c:pt idx="19876">
                  <c:v>0.98009279830975105</c:v>
                </c:pt>
                <c:pt idx="19877">
                  <c:v>0.99810606512056599</c:v>
                </c:pt>
                <c:pt idx="19878">
                  <c:v>0.99810606512056599</c:v>
                </c:pt>
                <c:pt idx="19879">
                  <c:v>0.99977590848754005</c:v>
                </c:pt>
                <c:pt idx="19880">
                  <c:v>0.99865964755004999</c:v>
                </c:pt>
                <c:pt idx="19881">
                  <c:v>0.98009279830975105</c:v>
                </c:pt>
                <c:pt idx="19882">
                  <c:v>0.97505301993331395</c:v>
                </c:pt>
                <c:pt idx="19883">
                  <c:v>0.98009279830975105</c:v>
                </c:pt>
                <c:pt idx="19884">
                  <c:v>0.99810606512056599</c:v>
                </c:pt>
                <c:pt idx="19885">
                  <c:v>0.99977590848754005</c:v>
                </c:pt>
                <c:pt idx="19886">
                  <c:v>0.99810606512056599</c:v>
                </c:pt>
                <c:pt idx="19887">
                  <c:v>0.98009279830975105</c:v>
                </c:pt>
                <c:pt idx="19888">
                  <c:v>0.98009279830975105</c:v>
                </c:pt>
                <c:pt idx="19889">
                  <c:v>0.99865964755004999</c:v>
                </c:pt>
                <c:pt idx="19890">
                  <c:v>0.99865964755004999</c:v>
                </c:pt>
                <c:pt idx="19891">
                  <c:v>0.99865964755004999</c:v>
                </c:pt>
                <c:pt idx="19892">
                  <c:v>0.99181255835294002</c:v>
                </c:pt>
                <c:pt idx="19893">
                  <c:v>0.99865964755004999</c:v>
                </c:pt>
                <c:pt idx="19894">
                  <c:v>0.98009279830975105</c:v>
                </c:pt>
                <c:pt idx="19895">
                  <c:v>0.99810606512056599</c:v>
                </c:pt>
                <c:pt idx="19896">
                  <c:v>0.98009279830975105</c:v>
                </c:pt>
                <c:pt idx="19897">
                  <c:v>0.98009279830975105</c:v>
                </c:pt>
                <c:pt idx="19898">
                  <c:v>0.99977590848754005</c:v>
                </c:pt>
                <c:pt idx="19899">
                  <c:v>0.97505301993331395</c:v>
                </c:pt>
                <c:pt idx="19900">
                  <c:v>0.97505301993331395</c:v>
                </c:pt>
                <c:pt idx="19901">
                  <c:v>0.99810606512056599</c:v>
                </c:pt>
                <c:pt idx="19902">
                  <c:v>0.99865964755004999</c:v>
                </c:pt>
                <c:pt idx="19903">
                  <c:v>0.99977590848754005</c:v>
                </c:pt>
                <c:pt idx="19904">
                  <c:v>0.98009279830975105</c:v>
                </c:pt>
                <c:pt idx="19905">
                  <c:v>0.99865964755004999</c:v>
                </c:pt>
                <c:pt idx="19906">
                  <c:v>0.99810606512056599</c:v>
                </c:pt>
                <c:pt idx="19907">
                  <c:v>0.99810606512056599</c:v>
                </c:pt>
                <c:pt idx="19908">
                  <c:v>0.99810606512056599</c:v>
                </c:pt>
                <c:pt idx="19909">
                  <c:v>0.99810606512056599</c:v>
                </c:pt>
                <c:pt idx="19910">
                  <c:v>0.98009279830975105</c:v>
                </c:pt>
                <c:pt idx="19911">
                  <c:v>0.99977590848754005</c:v>
                </c:pt>
                <c:pt idx="19912">
                  <c:v>0.99865964755004999</c:v>
                </c:pt>
                <c:pt idx="19913">
                  <c:v>0.97505301993331395</c:v>
                </c:pt>
                <c:pt idx="19914">
                  <c:v>0.98009279830975105</c:v>
                </c:pt>
                <c:pt idx="19915">
                  <c:v>0.98009279830975105</c:v>
                </c:pt>
                <c:pt idx="19916">
                  <c:v>0.99810606512056599</c:v>
                </c:pt>
                <c:pt idx="19917">
                  <c:v>0.98009279830975105</c:v>
                </c:pt>
                <c:pt idx="19918">
                  <c:v>0.99865964755004999</c:v>
                </c:pt>
                <c:pt idx="19919">
                  <c:v>0.99977590848754005</c:v>
                </c:pt>
                <c:pt idx="19920">
                  <c:v>0.99810606512056599</c:v>
                </c:pt>
                <c:pt idx="19921">
                  <c:v>0.99810606512056599</c:v>
                </c:pt>
                <c:pt idx="19922">
                  <c:v>0.99865964755004999</c:v>
                </c:pt>
                <c:pt idx="19923">
                  <c:v>0.99977590848754005</c:v>
                </c:pt>
                <c:pt idx="19924">
                  <c:v>0.99977590848754005</c:v>
                </c:pt>
                <c:pt idx="19925">
                  <c:v>0.98009279830975105</c:v>
                </c:pt>
                <c:pt idx="19926">
                  <c:v>0.99865964755004999</c:v>
                </c:pt>
                <c:pt idx="19927">
                  <c:v>0.99977590848754005</c:v>
                </c:pt>
                <c:pt idx="19928">
                  <c:v>0.97505301993331395</c:v>
                </c:pt>
                <c:pt idx="19929">
                  <c:v>0.98009279830975105</c:v>
                </c:pt>
                <c:pt idx="19930">
                  <c:v>0.99865964755004999</c:v>
                </c:pt>
                <c:pt idx="19931">
                  <c:v>0.99977590848754005</c:v>
                </c:pt>
                <c:pt idx="19932">
                  <c:v>0.99865964755004999</c:v>
                </c:pt>
                <c:pt idx="19933">
                  <c:v>0.98009279830975105</c:v>
                </c:pt>
                <c:pt idx="19934">
                  <c:v>0.98009279830975105</c:v>
                </c:pt>
                <c:pt idx="19935">
                  <c:v>0.99810606512056599</c:v>
                </c:pt>
                <c:pt idx="19936">
                  <c:v>0.99977590848754005</c:v>
                </c:pt>
                <c:pt idx="19937">
                  <c:v>0.98009279830975105</c:v>
                </c:pt>
                <c:pt idx="19938">
                  <c:v>0.99977590848754005</c:v>
                </c:pt>
                <c:pt idx="19939">
                  <c:v>0.99865964755004999</c:v>
                </c:pt>
                <c:pt idx="19940">
                  <c:v>0.98009279830975105</c:v>
                </c:pt>
                <c:pt idx="19941">
                  <c:v>0.99865964755004999</c:v>
                </c:pt>
                <c:pt idx="19942">
                  <c:v>0.99977590848754005</c:v>
                </c:pt>
                <c:pt idx="19943">
                  <c:v>0.99810606512056599</c:v>
                </c:pt>
                <c:pt idx="19944">
                  <c:v>0.99810606512056599</c:v>
                </c:pt>
                <c:pt idx="19945">
                  <c:v>0.99865964755004999</c:v>
                </c:pt>
                <c:pt idx="19946">
                  <c:v>0.98009279830975105</c:v>
                </c:pt>
                <c:pt idx="19947">
                  <c:v>0.99181255835294002</c:v>
                </c:pt>
                <c:pt idx="19948">
                  <c:v>0.99865964755004999</c:v>
                </c:pt>
                <c:pt idx="19949">
                  <c:v>0.99810606512056599</c:v>
                </c:pt>
                <c:pt idx="19950">
                  <c:v>0.99772892030019</c:v>
                </c:pt>
                <c:pt idx="19951">
                  <c:v>0.99810606512056599</c:v>
                </c:pt>
                <c:pt idx="19952">
                  <c:v>0.98009279830975105</c:v>
                </c:pt>
                <c:pt idx="19953">
                  <c:v>0.98009279830975105</c:v>
                </c:pt>
                <c:pt idx="19954">
                  <c:v>0.98009279830975105</c:v>
                </c:pt>
                <c:pt idx="19955">
                  <c:v>0.98009279830975105</c:v>
                </c:pt>
                <c:pt idx="19956">
                  <c:v>0.98009279830975105</c:v>
                </c:pt>
                <c:pt idx="19957">
                  <c:v>0.99810606512056599</c:v>
                </c:pt>
                <c:pt idx="19958">
                  <c:v>0.99977590848754005</c:v>
                </c:pt>
                <c:pt idx="19959">
                  <c:v>0.97505301993331395</c:v>
                </c:pt>
                <c:pt idx="19960">
                  <c:v>0.98009279830975105</c:v>
                </c:pt>
                <c:pt idx="19961">
                  <c:v>0.98009279830975105</c:v>
                </c:pt>
                <c:pt idx="19962">
                  <c:v>0.99865964755004999</c:v>
                </c:pt>
                <c:pt idx="19963">
                  <c:v>0.99865964755004999</c:v>
                </c:pt>
                <c:pt idx="19964">
                  <c:v>0.97505301993331395</c:v>
                </c:pt>
                <c:pt idx="19965">
                  <c:v>0.98009279830975105</c:v>
                </c:pt>
                <c:pt idx="19966">
                  <c:v>0.98009279830975105</c:v>
                </c:pt>
                <c:pt idx="19967">
                  <c:v>0.99810606512056599</c:v>
                </c:pt>
                <c:pt idx="19968">
                  <c:v>0.99865964755004999</c:v>
                </c:pt>
                <c:pt idx="19969">
                  <c:v>0.99865964755004999</c:v>
                </c:pt>
                <c:pt idx="19970">
                  <c:v>0.99810606512056599</c:v>
                </c:pt>
                <c:pt idx="19971">
                  <c:v>0.97505301993331395</c:v>
                </c:pt>
                <c:pt idx="19972">
                  <c:v>0.98009279830975105</c:v>
                </c:pt>
                <c:pt idx="19973">
                  <c:v>0.99865964755004999</c:v>
                </c:pt>
                <c:pt idx="19974">
                  <c:v>0.99810606512056599</c:v>
                </c:pt>
                <c:pt idx="19975">
                  <c:v>0.99865964755004999</c:v>
                </c:pt>
                <c:pt idx="19976">
                  <c:v>0.99865964755004999</c:v>
                </c:pt>
                <c:pt idx="19977">
                  <c:v>0.99810606512056599</c:v>
                </c:pt>
                <c:pt idx="19978">
                  <c:v>0.99810606512056599</c:v>
                </c:pt>
                <c:pt idx="19979">
                  <c:v>0.99977590848754005</c:v>
                </c:pt>
                <c:pt idx="19980">
                  <c:v>0.98009279830975105</c:v>
                </c:pt>
                <c:pt idx="19981">
                  <c:v>0.99810606512056599</c:v>
                </c:pt>
                <c:pt idx="19982">
                  <c:v>0.98009279830975105</c:v>
                </c:pt>
                <c:pt idx="19983">
                  <c:v>0.99865964755004999</c:v>
                </c:pt>
                <c:pt idx="19984">
                  <c:v>0.99865964755004999</c:v>
                </c:pt>
                <c:pt idx="19985">
                  <c:v>0.97505301993331395</c:v>
                </c:pt>
                <c:pt idx="19986">
                  <c:v>0.99810606512056599</c:v>
                </c:pt>
                <c:pt idx="19987">
                  <c:v>0.99865964755004999</c:v>
                </c:pt>
                <c:pt idx="19988">
                  <c:v>0.99977590848754005</c:v>
                </c:pt>
                <c:pt idx="19989">
                  <c:v>0.99772892030019</c:v>
                </c:pt>
                <c:pt idx="19990">
                  <c:v>0.99977590848754005</c:v>
                </c:pt>
                <c:pt idx="19991">
                  <c:v>0.99772892030019</c:v>
                </c:pt>
                <c:pt idx="19992">
                  <c:v>0.99865964755004999</c:v>
                </c:pt>
                <c:pt idx="19993">
                  <c:v>0.98009279830975105</c:v>
                </c:pt>
                <c:pt idx="19994">
                  <c:v>0.97505301993331395</c:v>
                </c:pt>
                <c:pt idx="19995">
                  <c:v>0.99977590848754005</c:v>
                </c:pt>
                <c:pt idx="19996">
                  <c:v>0.98009279830975105</c:v>
                </c:pt>
                <c:pt idx="19997">
                  <c:v>0.99865964755004999</c:v>
                </c:pt>
                <c:pt idx="19998">
                  <c:v>0.98009279830975105</c:v>
                </c:pt>
                <c:pt idx="19999">
                  <c:v>0.99865964755004999</c:v>
                </c:pt>
                <c:pt idx="20000">
                  <c:v>0.99865964755004999</c:v>
                </c:pt>
                <c:pt idx="20001">
                  <c:v>0.98009279830975105</c:v>
                </c:pt>
                <c:pt idx="20002">
                  <c:v>0.99977590848754005</c:v>
                </c:pt>
                <c:pt idx="20003">
                  <c:v>0.97505301993331395</c:v>
                </c:pt>
                <c:pt idx="20004">
                  <c:v>0.97505301993331395</c:v>
                </c:pt>
                <c:pt idx="20005">
                  <c:v>0.97505301993331395</c:v>
                </c:pt>
                <c:pt idx="20006">
                  <c:v>0.98009279830975105</c:v>
                </c:pt>
                <c:pt idx="20007">
                  <c:v>0.99181255835294002</c:v>
                </c:pt>
                <c:pt idx="20008">
                  <c:v>0.98009279830975105</c:v>
                </c:pt>
                <c:pt idx="20009">
                  <c:v>0.99865964755004999</c:v>
                </c:pt>
                <c:pt idx="20010">
                  <c:v>0.99865964755004999</c:v>
                </c:pt>
                <c:pt idx="20011">
                  <c:v>0.99181255835294002</c:v>
                </c:pt>
                <c:pt idx="20012">
                  <c:v>0.99865964755004999</c:v>
                </c:pt>
                <c:pt idx="20013">
                  <c:v>0.99810606512056599</c:v>
                </c:pt>
                <c:pt idx="20014">
                  <c:v>0.99865964755004999</c:v>
                </c:pt>
                <c:pt idx="20015">
                  <c:v>0.99977590848754005</c:v>
                </c:pt>
                <c:pt idx="20016">
                  <c:v>0.98009279830975105</c:v>
                </c:pt>
                <c:pt idx="20017">
                  <c:v>0.99181255835294002</c:v>
                </c:pt>
                <c:pt idx="20018">
                  <c:v>0.98009279830975105</c:v>
                </c:pt>
                <c:pt idx="20019">
                  <c:v>0.99772892030019</c:v>
                </c:pt>
                <c:pt idx="20020">
                  <c:v>0.99772892030019</c:v>
                </c:pt>
                <c:pt idx="20021">
                  <c:v>0.99865964755004999</c:v>
                </c:pt>
                <c:pt idx="20022">
                  <c:v>0.99865964755004999</c:v>
                </c:pt>
                <c:pt idx="20023">
                  <c:v>0.97505301993331395</c:v>
                </c:pt>
                <c:pt idx="20024">
                  <c:v>0.99977590848754005</c:v>
                </c:pt>
                <c:pt idx="20025">
                  <c:v>0.98009279830975105</c:v>
                </c:pt>
                <c:pt idx="20026">
                  <c:v>0.99772892030019</c:v>
                </c:pt>
                <c:pt idx="20027">
                  <c:v>0.99977590848754005</c:v>
                </c:pt>
                <c:pt idx="20028">
                  <c:v>0.98009279830975105</c:v>
                </c:pt>
                <c:pt idx="20029">
                  <c:v>0.99865964755004999</c:v>
                </c:pt>
                <c:pt idx="20030">
                  <c:v>0.99977590848754005</c:v>
                </c:pt>
                <c:pt idx="20031">
                  <c:v>0.99977590848754005</c:v>
                </c:pt>
                <c:pt idx="20032">
                  <c:v>0.98009279830975105</c:v>
                </c:pt>
                <c:pt idx="20033">
                  <c:v>0.99865964755004999</c:v>
                </c:pt>
                <c:pt idx="20034">
                  <c:v>0.98009279830975105</c:v>
                </c:pt>
                <c:pt idx="20035">
                  <c:v>0.99181255835294002</c:v>
                </c:pt>
                <c:pt idx="20036">
                  <c:v>0.99810606512056599</c:v>
                </c:pt>
                <c:pt idx="20037">
                  <c:v>0.98009279830975105</c:v>
                </c:pt>
                <c:pt idx="20038">
                  <c:v>0.99865964755004999</c:v>
                </c:pt>
                <c:pt idx="20039">
                  <c:v>0.98009279830975105</c:v>
                </c:pt>
                <c:pt idx="20040">
                  <c:v>0.97505301993331395</c:v>
                </c:pt>
                <c:pt idx="20041">
                  <c:v>0.98009279830975105</c:v>
                </c:pt>
                <c:pt idx="20042">
                  <c:v>0.98009279830975105</c:v>
                </c:pt>
                <c:pt idx="20043">
                  <c:v>0.99865964755004999</c:v>
                </c:pt>
                <c:pt idx="20044">
                  <c:v>0.98009279830975105</c:v>
                </c:pt>
                <c:pt idx="20045">
                  <c:v>0.99865964755004999</c:v>
                </c:pt>
                <c:pt idx="20046">
                  <c:v>0.97505301993331395</c:v>
                </c:pt>
                <c:pt idx="20047">
                  <c:v>0.99865964755004999</c:v>
                </c:pt>
                <c:pt idx="20048">
                  <c:v>0.98009279830975105</c:v>
                </c:pt>
                <c:pt idx="20049">
                  <c:v>0.97505301993331395</c:v>
                </c:pt>
                <c:pt idx="20050">
                  <c:v>0.99772892030019</c:v>
                </c:pt>
                <c:pt idx="20051">
                  <c:v>0.98009279830975105</c:v>
                </c:pt>
                <c:pt idx="20052">
                  <c:v>0.98009279830975105</c:v>
                </c:pt>
                <c:pt idx="20053">
                  <c:v>0.99810606512056599</c:v>
                </c:pt>
                <c:pt idx="20054">
                  <c:v>0.99977590848754005</c:v>
                </c:pt>
                <c:pt idx="20055">
                  <c:v>0.99810606512056599</c:v>
                </c:pt>
                <c:pt idx="20056">
                  <c:v>0.99865964755004999</c:v>
                </c:pt>
                <c:pt idx="20057">
                  <c:v>0.99977590848754005</c:v>
                </c:pt>
                <c:pt idx="20058">
                  <c:v>0.97505301993331395</c:v>
                </c:pt>
                <c:pt idx="20059">
                  <c:v>0.99977590848754005</c:v>
                </c:pt>
                <c:pt idx="20060">
                  <c:v>0.99810606512056599</c:v>
                </c:pt>
                <c:pt idx="20061">
                  <c:v>0.99810606512056599</c:v>
                </c:pt>
                <c:pt idx="20062">
                  <c:v>0.99865964755004999</c:v>
                </c:pt>
                <c:pt idx="20063">
                  <c:v>0.99865964755004999</c:v>
                </c:pt>
                <c:pt idx="20064">
                  <c:v>0.97505301993331395</c:v>
                </c:pt>
                <c:pt idx="20065">
                  <c:v>0.98009279830975105</c:v>
                </c:pt>
                <c:pt idx="20066">
                  <c:v>0.98009279830975105</c:v>
                </c:pt>
                <c:pt idx="20067">
                  <c:v>0.99810606512056599</c:v>
                </c:pt>
                <c:pt idx="20068">
                  <c:v>0.98009279830975105</c:v>
                </c:pt>
                <c:pt idx="20069">
                  <c:v>0.99865964755004999</c:v>
                </c:pt>
                <c:pt idx="20070">
                  <c:v>0.99977590848754005</c:v>
                </c:pt>
                <c:pt idx="20071">
                  <c:v>0.99865964755004999</c:v>
                </c:pt>
                <c:pt idx="20072">
                  <c:v>0.99772892030019</c:v>
                </c:pt>
                <c:pt idx="20073">
                  <c:v>0.99810606512056599</c:v>
                </c:pt>
                <c:pt idx="20074">
                  <c:v>0.99865964755004999</c:v>
                </c:pt>
                <c:pt idx="20075">
                  <c:v>0.99977590848754005</c:v>
                </c:pt>
                <c:pt idx="20076">
                  <c:v>0.99865964755004999</c:v>
                </c:pt>
                <c:pt idx="20077">
                  <c:v>0.97505301993331395</c:v>
                </c:pt>
                <c:pt idx="20078">
                  <c:v>0.99810606512056599</c:v>
                </c:pt>
                <c:pt idx="20079">
                  <c:v>0.99865964755004999</c:v>
                </c:pt>
                <c:pt idx="20080">
                  <c:v>0.99810606512056599</c:v>
                </c:pt>
                <c:pt idx="20081">
                  <c:v>0.99865964755004999</c:v>
                </c:pt>
                <c:pt idx="20082">
                  <c:v>0.99865964755004999</c:v>
                </c:pt>
                <c:pt idx="20083">
                  <c:v>0.97505301993331395</c:v>
                </c:pt>
                <c:pt idx="20084">
                  <c:v>0.99810606512056599</c:v>
                </c:pt>
                <c:pt idx="20085">
                  <c:v>0.99810606512056599</c:v>
                </c:pt>
                <c:pt idx="20086">
                  <c:v>0.99772892030019</c:v>
                </c:pt>
                <c:pt idx="20087">
                  <c:v>0.98009279830975105</c:v>
                </c:pt>
                <c:pt idx="20088">
                  <c:v>0.99865964755004999</c:v>
                </c:pt>
                <c:pt idx="20089">
                  <c:v>0.99865964755004999</c:v>
                </c:pt>
                <c:pt idx="20090">
                  <c:v>0.97505301993331395</c:v>
                </c:pt>
                <c:pt idx="20091">
                  <c:v>0.99977590848754005</c:v>
                </c:pt>
                <c:pt idx="20092">
                  <c:v>0.99977590848754005</c:v>
                </c:pt>
                <c:pt idx="20093">
                  <c:v>0.98009279830975105</c:v>
                </c:pt>
                <c:pt idx="20094">
                  <c:v>0.99810606512056599</c:v>
                </c:pt>
                <c:pt idx="20095">
                  <c:v>0.99810606512056599</c:v>
                </c:pt>
                <c:pt idx="20096">
                  <c:v>0.99977590848754005</c:v>
                </c:pt>
                <c:pt idx="20097">
                  <c:v>0.97505301993331395</c:v>
                </c:pt>
                <c:pt idx="20098">
                  <c:v>0.99810606512056599</c:v>
                </c:pt>
                <c:pt idx="20099">
                  <c:v>0.99865964755004999</c:v>
                </c:pt>
                <c:pt idx="20100">
                  <c:v>0.98009279830975105</c:v>
                </c:pt>
                <c:pt idx="20101">
                  <c:v>0.99865964755004999</c:v>
                </c:pt>
                <c:pt idx="20102">
                  <c:v>0.98009279830975105</c:v>
                </c:pt>
                <c:pt idx="20103">
                  <c:v>0.99865964755004999</c:v>
                </c:pt>
                <c:pt idx="20104">
                  <c:v>0.97505301993331395</c:v>
                </c:pt>
                <c:pt idx="20105">
                  <c:v>0.99865964755004999</c:v>
                </c:pt>
                <c:pt idx="20106">
                  <c:v>0.98009279830975105</c:v>
                </c:pt>
                <c:pt idx="20107">
                  <c:v>0.99181255835294002</c:v>
                </c:pt>
                <c:pt idx="20108">
                  <c:v>0.97505301993331395</c:v>
                </c:pt>
                <c:pt idx="20109">
                  <c:v>0.99810606512056599</c:v>
                </c:pt>
                <c:pt idx="20110">
                  <c:v>0.99865964755004999</c:v>
                </c:pt>
                <c:pt idx="20111">
                  <c:v>0.99810606512056599</c:v>
                </c:pt>
                <c:pt idx="20112">
                  <c:v>0.99977590848754005</c:v>
                </c:pt>
                <c:pt idx="20113">
                  <c:v>0.98009279830975105</c:v>
                </c:pt>
                <c:pt idx="20114">
                  <c:v>0.99772892030019</c:v>
                </c:pt>
                <c:pt idx="20115">
                  <c:v>0.97505301993331395</c:v>
                </c:pt>
                <c:pt idx="20116">
                  <c:v>0.97505301993331395</c:v>
                </c:pt>
                <c:pt idx="20117">
                  <c:v>0.99865964755004999</c:v>
                </c:pt>
                <c:pt idx="20118">
                  <c:v>0.99865964755004999</c:v>
                </c:pt>
                <c:pt idx="20119">
                  <c:v>0.99772892030019</c:v>
                </c:pt>
                <c:pt idx="20120">
                  <c:v>0.98009279830975105</c:v>
                </c:pt>
                <c:pt idx="20121">
                  <c:v>0.98009279830975105</c:v>
                </c:pt>
                <c:pt idx="20122">
                  <c:v>0.99810606512056599</c:v>
                </c:pt>
                <c:pt idx="20123">
                  <c:v>0.99977590848754005</c:v>
                </c:pt>
                <c:pt idx="20124">
                  <c:v>0.99772892030019</c:v>
                </c:pt>
                <c:pt idx="20125">
                  <c:v>0.98009279830975105</c:v>
                </c:pt>
                <c:pt idx="20126">
                  <c:v>0.99772892030019</c:v>
                </c:pt>
                <c:pt idx="20127">
                  <c:v>0.98009279830975105</c:v>
                </c:pt>
                <c:pt idx="20128">
                  <c:v>0.99810606512056599</c:v>
                </c:pt>
                <c:pt idx="20129">
                  <c:v>0.99865964755004999</c:v>
                </c:pt>
                <c:pt idx="20130">
                  <c:v>0.99810606512056599</c:v>
                </c:pt>
                <c:pt idx="20131">
                  <c:v>0.99977590848754005</c:v>
                </c:pt>
                <c:pt idx="20132">
                  <c:v>0.99977590848754005</c:v>
                </c:pt>
                <c:pt idx="20133">
                  <c:v>0.98009279830975105</c:v>
                </c:pt>
                <c:pt idx="20134">
                  <c:v>0.99865964755004999</c:v>
                </c:pt>
                <c:pt idx="20135">
                  <c:v>0.99772892030019</c:v>
                </c:pt>
                <c:pt idx="20136">
                  <c:v>0.99865964755004999</c:v>
                </c:pt>
                <c:pt idx="20137">
                  <c:v>0.99810606512056599</c:v>
                </c:pt>
                <c:pt idx="20138">
                  <c:v>0.99865964755004999</c:v>
                </c:pt>
                <c:pt idx="20139">
                  <c:v>0.98009279830975105</c:v>
                </c:pt>
                <c:pt idx="20140">
                  <c:v>0.99865964755004999</c:v>
                </c:pt>
                <c:pt idx="20141">
                  <c:v>0.99865964755004999</c:v>
                </c:pt>
                <c:pt idx="20142">
                  <c:v>0.98009279830975105</c:v>
                </c:pt>
                <c:pt idx="20143">
                  <c:v>0.99810606512056599</c:v>
                </c:pt>
                <c:pt idx="20144">
                  <c:v>0.99865964755004999</c:v>
                </c:pt>
                <c:pt idx="20145">
                  <c:v>0.99865964755004999</c:v>
                </c:pt>
                <c:pt idx="20146">
                  <c:v>0.99810606512056599</c:v>
                </c:pt>
                <c:pt idx="20147">
                  <c:v>0.99810606512056599</c:v>
                </c:pt>
                <c:pt idx="20148">
                  <c:v>0.98009279830975105</c:v>
                </c:pt>
                <c:pt idx="20149">
                  <c:v>0.99865964755004999</c:v>
                </c:pt>
                <c:pt idx="20150">
                  <c:v>0.99772892030019</c:v>
                </c:pt>
                <c:pt idx="20151">
                  <c:v>0.99865964755004999</c:v>
                </c:pt>
                <c:pt idx="20152">
                  <c:v>0.99865964755004999</c:v>
                </c:pt>
                <c:pt idx="20153">
                  <c:v>0.99977590848754005</c:v>
                </c:pt>
                <c:pt idx="20154">
                  <c:v>0.99772892030019</c:v>
                </c:pt>
                <c:pt idx="20155">
                  <c:v>0.97505301993331395</c:v>
                </c:pt>
                <c:pt idx="20156">
                  <c:v>0.97505301993331395</c:v>
                </c:pt>
                <c:pt idx="20157">
                  <c:v>0.99810606512056599</c:v>
                </c:pt>
                <c:pt idx="20158">
                  <c:v>0.99810606512056599</c:v>
                </c:pt>
                <c:pt idx="20159">
                  <c:v>0.99772892030019</c:v>
                </c:pt>
                <c:pt idx="20160">
                  <c:v>0.97505301993331395</c:v>
                </c:pt>
                <c:pt idx="20161">
                  <c:v>0.99977590848754005</c:v>
                </c:pt>
                <c:pt idx="20162">
                  <c:v>0.99810606512056599</c:v>
                </c:pt>
                <c:pt idx="20163">
                  <c:v>0.99810606512056599</c:v>
                </c:pt>
                <c:pt idx="20164">
                  <c:v>0.99810606512056599</c:v>
                </c:pt>
                <c:pt idx="20165">
                  <c:v>0.98009279830975105</c:v>
                </c:pt>
                <c:pt idx="20166">
                  <c:v>0.98009279830975105</c:v>
                </c:pt>
                <c:pt idx="20167">
                  <c:v>0.99865964755004999</c:v>
                </c:pt>
                <c:pt idx="20168">
                  <c:v>0.99865964755004999</c:v>
                </c:pt>
                <c:pt idx="20169">
                  <c:v>0.99810606512056599</c:v>
                </c:pt>
                <c:pt idx="20170">
                  <c:v>0.99865964755004999</c:v>
                </c:pt>
                <c:pt idx="20171">
                  <c:v>0.98009279830975105</c:v>
                </c:pt>
                <c:pt idx="20172">
                  <c:v>0.99772892030019</c:v>
                </c:pt>
                <c:pt idx="20173">
                  <c:v>0.99865964755004999</c:v>
                </c:pt>
                <c:pt idx="20174">
                  <c:v>0.99772892030019</c:v>
                </c:pt>
                <c:pt idx="20175">
                  <c:v>0.98009279830975105</c:v>
                </c:pt>
                <c:pt idx="20176">
                  <c:v>0.99810606512056599</c:v>
                </c:pt>
                <c:pt idx="20177">
                  <c:v>0.99977590848754005</c:v>
                </c:pt>
                <c:pt idx="20178">
                  <c:v>0.99865964755004999</c:v>
                </c:pt>
                <c:pt idx="20179">
                  <c:v>0.98009279830975105</c:v>
                </c:pt>
                <c:pt idx="20180">
                  <c:v>0.99810606512056599</c:v>
                </c:pt>
                <c:pt idx="20181">
                  <c:v>0.99810606512056599</c:v>
                </c:pt>
                <c:pt idx="20182">
                  <c:v>0.98009279830975105</c:v>
                </c:pt>
                <c:pt idx="20183">
                  <c:v>0.99810606512056599</c:v>
                </c:pt>
                <c:pt idx="20184">
                  <c:v>0.99865964755004999</c:v>
                </c:pt>
                <c:pt idx="20185">
                  <c:v>0.99772892030019</c:v>
                </c:pt>
                <c:pt idx="20186">
                  <c:v>0.99865964755004999</c:v>
                </c:pt>
                <c:pt idx="20187">
                  <c:v>0.97505301993331395</c:v>
                </c:pt>
                <c:pt idx="20188">
                  <c:v>0.99181255835294002</c:v>
                </c:pt>
                <c:pt idx="20189">
                  <c:v>0.99810606512056599</c:v>
                </c:pt>
                <c:pt idx="20190">
                  <c:v>0.97505301993331395</c:v>
                </c:pt>
                <c:pt idx="20191">
                  <c:v>0.99181255835294002</c:v>
                </c:pt>
                <c:pt idx="20192">
                  <c:v>0.99865964755004999</c:v>
                </c:pt>
                <c:pt idx="20193">
                  <c:v>0.99865964755004999</c:v>
                </c:pt>
                <c:pt idx="20194">
                  <c:v>0.99865964755004999</c:v>
                </c:pt>
                <c:pt idx="20195">
                  <c:v>0.99772892030019</c:v>
                </c:pt>
                <c:pt idx="20196">
                  <c:v>0.98009279830975105</c:v>
                </c:pt>
                <c:pt idx="20197">
                  <c:v>0.99810606512056599</c:v>
                </c:pt>
                <c:pt idx="20198">
                  <c:v>0.99865964755004999</c:v>
                </c:pt>
                <c:pt idx="20199">
                  <c:v>0.98009279830975105</c:v>
                </c:pt>
                <c:pt idx="20200">
                  <c:v>0.97505301993331395</c:v>
                </c:pt>
                <c:pt idx="20201">
                  <c:v>0.97505301993331395</c:v>
                </c:pt>
                <c:pt idx="20202">
                  <c:v>0.99810606512056599</c:v>
                </c:pt>
                <c:pt idx="20203">
                  <c:v>0.99977590848754005</c:v>
                </c:pt>
                <c:pt idx="20204">
                  <c:v>0.98009279830975105</c:v>
                </c:pt>
                <c:pt idx="20205">
                  <c:v>0.97505301993331395</c:v>
                </c:pt>
                <c:pt idx="20206">
                  <c:v>0.98009279830975105</c:v>
                </c:pt>
                <c:pt idx="20207">
                  <c:v>0.99977590848754005</c:v>
                </c:pt>
                <c:pt idx="20208">
                  <c:v>0.99810606512056599</c:v>
                </c:pt>
                <c:pt idx="20209">
                  <c:v>0.98009279830975105</c:v>
                </c:pt>
                <c:pt idx="20210">
                  <c:v>0.99865964755004999</c:v>
                </c:pt>
                <c:pt idx="20211">
                  <c:v>0.99977590848754005</c:v>
                </c:pt>
                <c:pt idx="20212">
                  <c:v>0.97505301993331395</c:v>
                </c:pt>
                <c:pt idx="20213">
                  <c:v>0.99865964755004999</c:v>
                </c:pt>
                <c:pt idx="20214">
                  <c:v>0.99810606512056599</c:v>
                </c:pt>
                <c:pt idx="20215">
                  <c:v>0.99865964755004999</c:v>
                </c:pt>
                <c:pt idx="20216">
                  <c:v>0.99810606512056599</c:v>
                </c:pt>
                <c:pt idx="20217">
                  <c:v>0.98009279830975105</c:v>
                </c:pt>
                <c:pt idx="20218">
                  <c:v>0.98009279830975105</c:v>
                </c:pt>
                <c:pt idx="20219">
                  <c:v>0.98009279830975105</c:v>
                </c:pt>
                <c:pt idx="20220">
                  <c:v>0.99810606512056599</c:v>
                </c:pt>
                <c:pt idx="20221">
                  <c:v>0.98009279830975105</c:v>
                </c:pt>
                <c:pt idx="20222">
                  <c:v>0.98009279830975105</c:v>
                </c:pt>
                <c:pt idx="20223">
                  <c:v>0.99810606512056599</c:v>
                </c:pt>
                <c:pt idx="20224">
                  <c:v>0.99865964755004999</c:v>
                </c:pt>
                <c:pt idx="20225">
                  <c:v>0.99810606512056599</c:v>
                </c:pt>
                <c:pt idx="20226">
                  <c:v>0.99865964755004999</c:v>
                </c:pt>
                <c:pt idx="20227">
                  <c:v>0.99977590848754005</c:v>
                </c:pt>
                <c:pt idx="20228">
                  <c:v>0.98009279830975105</c:v>
                </c:pt>
                <c:pt idx="20229">
                  <c:v>0.98009279830975105</c:v>
                </c:pt>
                <c:pt idx="20230">
                  <c:v>0.99810606512056599</c:v>
                </c:pt>
                <c:pt idx="20231">
                  <c:v>0.99865964755004999</c:v>
                </c:pt>
                <c:pt idx="20232">
                  <c:v>0.99977590848754005</c:v>
                </c:pt>
                <c:pt idx="20233">
                  <c:v>0.99810606512056599</c:v>
                </c:pt>
                <c:pt idx="20234">
                  <c:v>0.99865964755004999</c:v>
                </c:pt>
                <c:pt idx="20235">
                  <c:v>0.99865964755004999</c:v>
                </c:pt>
                <c:pt idx="20236">
                  <c:v>0.98009279830975105</c:v>
                </c:pt>
                <c:pt idx="20237">
                  <c:v>0.99810606512056599</c:v>
                </c:pt>
                <c:pt idx="20238">
                  <c:v>0.99865964755004999</c:v>
                </c:pt>
                <c:pt idx="20239">
                  <c:v>0.98009279830975105</c:v>
                </c:pt>
                <c:pt idx="20240">
                  <c:v>0.99810606512056599</c:v>
                </c:pt>
                <c:pt idx="20241">
                  <c:v>0.97505301993331395</c:v>
                </c:pt>
                <c:pt idx="20242">
                  <c:v>0.98009279830975105</c:v>
                </c:pt>
                <c:pt idx="20243">
                  <c:v>0.99810606512056599</c:v>
                </c:pt>
                <c:pt idx="20244">
                  <c:v>0.99810606512056599</c:v>
                </c:pt>
                <c:pt idx="20245">
                  <c:v>0.98009279830975105</c:v>
                </c:pt>
                <c:pt idx="20246">
                  <c:v>0.99810606512056599</c:v>
                </c:pt>
                <c:pt idx="20247">
                  <c:v>0.99772892030019</c:v>
                </c:pt>
                <c:pt idx="20248">
                  <c:v>0.98009279830975105</c:v>
                </c:pt>
                <c:pt idx="20249">
                  <c:v>0.99865964755004999</c:v>
                </c:pt>
                <c:pt idx="20250">
                  <c:v>0.99810606512056599</c:v>
                </c:pt>
                <c:pt idx="20251">
                  <c:v>0.98009279830975105</c:v>
                </c:pt>
                <c:pt idx="20252">
                  <c:v>0.99865964755004999</c:v>
                </c:pt>
                <c:pt idx="20253">
                  <c:v>0.98009279830975105</c:v>
                </c:pt>
                <c:pt idx="20254">
                  <c:v>0.99810606512056599</c:v>
                </c:pt>
                <c:pt idx="20255">
                  <c:v>0.98009279830975105</c:v>
                </c:pt>
                <c:pt idx="20256">
                  <c:v>0.99810606512056599</c:v>
                </c:pt>
                <c:pt idx="20257">
                  <c:v>0.98009279830975105</c:v>
                </c:pt>
                <c:pt idx="20258">
                  <c:v>0.98009279830975105</c:v>
                </c:pt>
                <c:pt idx="20259">
                  <c:v>0.98009279830975105</c:v>
                </c:pt>
                <c:pt idx="20260">
                  <c:v>0.98009279830975105</c:v>
                </c:pt>
                <c:pt idx="20261">
                  <c:v>0.97505301993331395</c:v>
                </c:pt>
                <c:pt idx="20262">
                  <c:v>0.98009279830975105</c:v>
                </c:pt>
                <c:pt idx="20263">
                  <c:v>0.98009279830975105</c:v>
                </c:pt>
                <c:pt idx="20264">
                  <c:v>0.98009279830975105</c:v>
                </c:pt>
                <c:pt idx="20265">
                  <c:v>0.99865964755004999</c:v>
                </c:pt>
                <c:pt idx="20266">
                  <c:v>0.99865964755004999</c:v>
                </c:pt>
                <c:pt idx="20267">
                  <c:v>0.99772892030019</c:v>
                </c:pt>
                <c:pt idx="20268">
                  <c:v>0.99977590848754005</c:v>
                </c:pt>
                <c:pt idx="20269">
                  <c:v>0.98009279830975105</c:v>
                </c:pt>
                <c:pt idx="20270">
                  <c:v>0.98009279830975105</c:v>
                </c:pt>
                <c:pt idx="20271">
                  <c:v>0.99810606512056599</c:v>
                </c:pt>
                <c:pt idx="20272">
                  <c:v>0.99865964755004999</c:v>
                </c:pt>
                <c:pt idx="20273">
                  <c:v>0.98009279830975105</c:v>
                </c:pt>
                <c:pt idx="20274">
                  <c:v>0.99865964755004999</c:v>
                </c:pt>
                <c:pt idx="20275">
                  <c:v>0.99865964755004999</c:v>
                </c:pt>
                <c:pt idx="20276">
                  <c:v>0.99865964755004999</c:v>
                </c:pt>
                <c:pt idx="20277">
                  <c:v>0.99865964755004999</c:v>
                </c:pt>
                <c:pt idx="20278">
                  <c:v>0.99977590848754005</c:v>
                </c:pt>
                <c:pt idx="20279">
                  <c:v>0.99810606512056599</c:v>
                </c:pt>
                <c:pt idx="20280">
                  <c:v>0.99865964755004999</c:v>
                </c:pt>
                <c:pt idx="20281">
                  <c:v>0.99865964755004999</c:v>
                </c:pt>
                <c:pt idx="20282">
                  <c:v>0.99810606512056599</c:v>
                </c:pt>
                <c:pt idx="20283">
                  <c:v>0.99810606512056599</c:v>
                </c:pt>
                <c:pt idx="20284">
                  <c:v>0.98009279830975105</c:v>
                </c:pt>
                <c:pt idx="20285">
                  <c:v>0.99865964755004999</c:v>
                </c:pt>
                <c:pt idx="20286">
                  <c:v>0.98009279830975105</c:v>
                </c:pt>
                <c:pt idx="20287">
                  <c:v>0.99865964755004999</c:v>
                </c:pt>
                <c:pt idx="20288">
                  <c:v>0.99810606512056599</c:v>
                </c:pt>
                <c:pt idx="20289">
                  <c:v>0.99772892030019</c:v>
                </c:pt>
                <c:pt idx="20290">
                  <c:v>0.97505301993331395</c:v>
                </c:pt>
                <c:pt idx="20291">
                  <c:v>0.97505301993331395</c:v>
                </c:pt>
                <c:pt idx="20292">
                  <c:v>0.98009279830975105</c:v>
                </c:pt>
                <c:pt idx="20293">
                  <c:v>0.99977590848754005</c:v>
                </c:pt>
                <c:pt idx="20294">
                  <c:v>0.98009279830975105</c:v>
                </c:pt>
                <c:pt idx="20295">
                  <c:v>0.98009279830975105</c:v>
                </c:pt>
                <c:pt idx="20296">
                  <c:v>0.97505301993331395</c:v>
                </c:pt>
                <c:pt idx="20297">
                  <c:v>0.99865964755004999</c:v>
                </c:pt>
                <c:pt idx="20298">
                  <c:v>0.98009279830975105</c:v>
                </c:pt>
                <c:pt idx="20299">
                  <c:v>0.97505301993331395</c:v>
                </c:pt>
                <c:pt idx="20300">
                  <c:v>0.98009279830975105</c:v>
                </c:pt>
                <c:pt idx="20301">
                  <c:v>0.99865964755004999</c:v>
                </c:pt>
                <c:pt idx="20302">
                  <c:v>0.98009279830975105</c:v>
                </c:pt>
                <c:pt idx="20303">
                  <c:v>0.99977590848754005</c:v>
                </c:pt>
                <c:pt idx="20304">
                  <c:v>0.99181255835294002</c:v>
                </c:pt>
                <c:pt idx="20305">
                  <c:v>0.99865964755004999</c:v>
                </c:pt>
                <c:pt idx="20306">
                  <c:v>0.99865964755004999</c:v>
                </c:pt>
                <c:pt idx="20307">
                  <c:v>0.99865964755004999</c:v>
                </c:pt>
                <c:pt idx="20308">
                  <c:v>0.98009279830975105</c:v>
                </c:pt>
                <c:pt idx="20309">
                  <c:v>0.99865964755004999</c:v>
                </c:pt>
                <c:pt idx="20310">
                  <c:v>0.98009279830975105</c:v>
                </c:pt>
                <c:pt idx="20311">
                  <c:v>0.98009279830975105</c:v>
                </c:pt>
                <c:pt idx="20312">
                  <c:v>0.99810606512056599</c:v>
                </c:pt>
                <c:pt idx="20313">
                  <c:v>0.98009279830975105</c:v>
                </c:pt>
                <c:pt idx="20314">
                  <c:v>0.97505301993331395</c:v>
                </c:pt>
                <c:pt idx="20315">
                  <c:v>0.99977590848754005</c:v>
                </c:pt>
                <c:pt idx="20316">
                  <c:v>0.99810606512056599</c:v>
                </c:pt>
                <c:pt idx="20317">
                  <c:v>0.99810606512056599</c:v>
                </c:pt>
                <c:pt idx="20318">
                  <c:v>0.98009279830975105</c:v>
                </c:pt>
                <c:pt idx="20319">
                  <c:v>0.99810606512056599</c:v>
                </c:pt>
                <c:pt idx="20320">
                  <c:v>0.97505301993331395</c:v>
                </c:pt>
                <c:pt idx="20321">
                  <c:v>0.98009279830975105</c:v>
                </c:pt>
                <c:pt idx="20322">
                  <c:v>0.98009279830975105</c:v>
                </c:pt>
                <c:pt idx="20323">
                  <c:v>0.98009279830975105</c:v>
                </c:pt>
                <c:pt idx="20324">
                  <c:v>0.98009279830975105</c:v>
                </c:pt>
                <c:pt idx="20325">
                  <c:v>0.99865964755004999</c:v>
                </c:pt>
                <c:pt idx="20326">
                  <c:v>0.99977590848754005</c:v>
                </c:pt>
                <c:pt idx="20327">
                  <c:v>0.98009279830975105</c:v>
                </c:pt>
                <c:pt idx="20328">
                  <c:v>0.98009279830975105</c:v>
                </c:pt>
                <c:pt idx="20329">
                  <c:v>0.98009279830975105</c:v>
                </c:pt>
                <c:pt idx="20330">
                  <c:v>0.97505301993331395</c:v>
                </c:pt>
                <c:pt idx="20331">
                  <c:v>0.99977590848754005</c:v>
                </c:pt>
                <c:pt idx="20332">
                  <c:v>0.99977590848754005</c:v>
                </c:pt>
                <c:pt idx="20333">
                  <c:v>0.97505301993331395</c:v>
                </c:pt>
                <c:pt idx="20334">
                  <c:v>0.99772892030019</c:v>
                </c:pt>
                <c:pt idx="20335">
                  <c:v>0.98009279830975105</c:v>
                </c:pt>
                <c:pt idx="20336">
                  <c:v>0.97505301993331395</c:v>
                </c:pt>
                <c:pt idx="20337">
                  <c:v>0.99810606512056599</c:v>
                </c:pt>
                <c:pt idx="20338">
                  <c:v>0.98009279830975105</c:v>
                </c:pt>
                <c:pt idx="20339">
                  <c:v>0.99977590848754005</c:v>
                </c:pt>
                <c:pt idx="20340">
                  <c:v>0.97505301993331395</c:v>
                </c:pt>
                <c:pt idx="20341">
                  <c:v>0.99865964755004999</c:v>
                </c:pt>
                <c:pt idx="20342">
                  <c:v>0.99810606512056599</c:v>
                </c:pt>
                <c:pt idx="20343">
                  <c:v>0.99865964755004999</c:v>
                </c:pt>
                <c:pt idx="20344">
                  <c:v>0.99865964755004999</c:v>
                </c:pt>
                <c:pt idx="20345">
                  <c:v>0.99810606512056599</c:v>
                </c:pt>
                <c:pt idx="20346">
                  <c:v>0.98009279830975105</c:v>
                </c:pt>
                <c:pt idx="20347">
                  <c:v>0.98009279830975105</c:v>
                </c:pt>
                <c:pt idx="20348">
                  <c:v>0.99810606512056599</c:v>
                </c:pt>
                <c:pt idx="20349">
                  <c:v>0.99810606512056599</c:v>
                </c:pt>
                <c:pt idx="20350">
                  <c:v>0.99977590848754005</c:v>
                </c:pt>
                <c:pt idx="20351">
                  <c:v>0.99865964755004999</c:v>
                </c:pt>
                <c:pt idx="20352">
                  <c:v>0.99810606512056599</c:v>
                </c:pt>
                <c:pt idx="20353">
                  <c:v>0.98009279830975105</c:v>
                </c:pt>
                <c:pt idx="20354">
                  <c:v>0.98009279830975105</c:v>
                </c:pt>
                <c:pt idx="20355">
                  <c:v>0.99865964755004999</c:v>
                </c:pt>
                <c:pt idx="20356">
                  <c:v>0.99810606512056599</c:v>
                </c:pt>
                <c:pt idx="20357">
                  <c:v>0.99977590848754005</c:v>
                </c:pt>
                <c:pt idx="20358">
                  <c:v>0.99865964755004999</c:v>
                </c:pt>
                <c:pt idx="20359">
                  <c:v>0.98009279830975105</c:v>
                </c:pt>
                <c:pt idx="20360">
                  <c:v>0.98009279830975105</c:v>
                </c:pt>
                <c:pt idx="20361">
                  <c:v>0.99865964755004999</c:v>
                </c:pt>
                <c:pt idx="20362">
                  <c:v>0.98009279830975105</c:v>
                </c:pt>
                <c:pt idx="20363">
                  <c:v>0.99865964755004999</c:v>
                </c:pt>
                <c:pt idx="20364">
                  <c:v>0.98009279830975105</c:v>
                </c:pt>
                <c:pt idx="20365">
                  <c:v>0.99810606512056599</c:v>
                </c:pt>
                <c:pt idx="20366">
                  <c:v>0.99865964755004999</c:v>
                </c:pt>
                <c:pt idx="20367">
                  <c:v>0.98009279830975105</c:v>
                </c:pt>
                <c:pt idx="20368">
                  <c:v>0.98009279830975105</c:v>
                </c:pt>
                <c:pt idx="20369">
                  <c:v>0.99977590848754005</c:v>
                </c:pt>
                <c:pt idx="20370">
                  <c:v>0.99865964755004999</c:v>
                </c:pt>
                <c:pt idx="20371">
                  <c:v>0.98009279830975105</c:v>
                </c:pt>
                <c:pt idx="20372">
                  <c:v>0.97505301993331395</c:v>
                </c:pt>
                <c:pt idx="20373">
                  <c:v>0.99810606512056599</c:v>
                </c:pt>
                <c:pt idx="20374">
                  <c:v>0.99810606512056599</c:v>
                </c:pt>
                <c:pt idx="20375">
                  <c:v>0.98009279830975105</c:v>
                </c:pt>
                <c:pt idx="20376">
                  <c:v>0.97505301993331395</c:v>
                </c:pt>
                <c:pt idx="20377">
                  <c:v>0.97505301993331395</c:v>
                </c:pt>
                <c:pt idx="20378">
                  <c:v>0.98009279830975105</c:v>
                </c:pt>
                <c:pt idx="20379">
                  <c:v>0.99810606512056599</c:v>
                </c:pt>
                <c:pt idx="20380">
                  <c:v>0.99865964755004999</c:v>
                </c:pt>
                <c:pt idx="20381">
                  <c:v>0.99810606512056599</c:v>
                </c:pt>
                <c:pt idx="20382">
                  <c:v>0.97505301993331395</c:v>
                </c:pt>
                <c:pt idx="20383">
                  <c:v>0.98009279830975105</c:v>
                </c:pt>
                <c:pt idx="20384">
                  <c:v>0.98009279830975105</c:v>
                </c:pt>
                <c:pt idx="20385">
                  <c:v>0.99865964755004999</c:v>
                </c:pt>
                <c:pt idx="20386">
                  <c:v>0.99865964755004999</c:v>
                </c:pt>
                <c:pt idx="20387">
                  <c:v>0.98009279830975105</c:v>
                </c:pt>
                <c:pt idx="20388">
                  <c:v>0.99977590848754005</c:v>
                </c:pt>
                <c:pt idx="20389">
                  <c:v>0.99977590848754005</c:v>
                </c:pt>
                <c:pt idx="20390">
                  <c:v>0.99977590848754005</c:v>
                </c:pt>
                <c:pt idx="20391">
                  <c:v>0.99865964755004999</c:v>
                </c:pt>
                <c:pt idx="20392">
                  <c:v>0.99810606512056599</c:v>
                </c:pt>
                <c:pt idx="20393">
                  <c:v>0.99977590848754005</c:v>
                </c:pt>
                <c:pt idx="20394">
                  <c:v>0.98009279830975105</c:v>
                </c:pt>
                <c:pt idx="20395">
                  <c:v>0.98009279830975105</c:v>
                </c:pt>
                <c:pt idx="20396">
                  <c:v>0.99865964755004999</c:v>
                </c:pt>
                <c:pt idx="20397">
                  <c:v>0.99810606512056599</c:v>
                </c:pt>
                <c:pt idx="20398">
                  <c:v>0.99865964755004999</c:v>
                </c:pt>
                <c:pt idx="20399">
                  <c:v>0.98009279830975105</c:v>
                </c:pt>
                <c:pt idx="20400">
                  <c:v>0.97505301993331395</c:v>
                </c:pt>
                <c:pt idx="20401">
                  <c:v>0.99181255835294002</c:v>
                </c:pt>
                <c:pt idx="20402">
                  <c:v>0.99977590848754005</c:v>
                </c:pt>
                <c:pt idx="20403">
                  <c:v>0.99865964755004999</c:v>
                </c:pt>
                <c:pt idx="20404">
                  <c:v>0.98009279830975105</c:v>
                </c:pt>
                <c:pt idx="20405">
                  <c:v>0.98009279830975105</c:v>
                </c:pt>
                <c:pt idx="20406">
                  <c:v>0.98009279830975105</c:v>
                </c:pt>
                <c:pt idx="20407">
                  <c:v>0.99865964755004999</c:v>
                </c:pt>
                <c:pt idx="20408">
                  <c:v>0.97505301993331395</c:v>
                </c:pt>
                <c:pt idx="20409">
                  <c:v>0.98009279830975105</c:v>
                </c:pt>
                <c:pt idx="20410">
                  <c:v>0.99865964755004999</c:v>
                </c:pt>
                <c:pt idx="20411">
                  <c:v>0.99977590848754005</c:v>
                </c:pt>
                <c:pt idx="20412">
                  <c:v>0.99977590848754005</c:v>
                </c:pt>
                <c:pt idx="20413">
                  <c:v>0.99865964755004999</c:v>
                </c:pt>
                <c:pt idx="20414">
                  <c:v>0.99810606512056599</c:v>
                </c:pt>
                <c:pt idx="20415">
                  <c:v>0.99865964755004999</c:v>
                </c:pt>
                <c:pt idx="20416">
                  <c:v>0.99810606512056599</c:v>
                </c:pt>
                <c:pt idx="20417">
                  <c:v>0.99977590848754005</c:v>
                </c:pt>
                <c:pt idx="20418">
                  <c:v>0.98009279830975105</c:v>
                </c:pt>
                <c:pt idx="20419">
                  <c:v>0.99977590848754005</c:v>
                </c:pt>
                <c:pt idx="20420">
                  <c:v>0.97505301993331395</c:v>
                </c:pt>
                <c:pt idx="20421">
                  <c:v>0.99810606512056599</c:v>
                </c:pt>
                <c:pt idx="20422">
                  <c:v>0.97505301993331395</c:v>
                </c:pt>
                <c:pt idx="20423">
                  <c:v>0.98009279830975105</c:v>
                </c:pt>
                <c:pt idx="20424">
                  <c:v>0.99810606512056599</c:v>
                </c:pt>
                <c:pt idx="20425">
                  <c:v>0.99865964755004999</c:v>
                </c:pt>
                <c:pt idx="20426">
                  <c:v>0.99977590848754005</c:v>
                </c:pt>
                <c:pt idx="20427">
                  <c:v>0.99865964755004999</c:v>
                </c:pt>
                <c:pt idx="20428">
                  <c:v>0.97505301993331395</c:v>
                </c:pt>
                <c:pt idx="20429">
                  <c:v>0.97505301993331395</c:v>
                </c:pt>
                <c:pt idx="20430">
                  <c:v>0.99977590848754005</c:v>
                </c:pt>
                <c:pt idx="20431">
                  <c:v>0.99865964755004999</c:v>
                </c:pt>
                <c:pt idx="20432">
                  <c:v>0.98009279830975105</c:v>
                </c:pt>
                <c:pt idx="20433">
                  <c:v>0.99865964755004999</c:v>
                </c:pt>
                <c:pt idx="20434">
                  <c:v>0.99977590848754005</c:v>
                </c:pt>
                <c:pt idx="20435">
                  <c:v>0.99810606512056599</c:v>
                </c:pt>
                <c:pt idx="20436">
                  <c:v>0.97505301993331395</c:v>
                </c:pt>
                <c:pt idx="20437">
                  <c:v>0.99977590848754005</c:v>
                </c:pt>
                <c:pt idx="20438">
                  <c:v>0.98009279830975105</c:v>
                </c:pt>
                <c:pt idx="20439">
                  <c:v>0.97505301993331395</c:v>
                </c:pt>
                <c:pt idx="20440">
                  <c:v>0.99977590848754005</c:v>
                </c:pt>
                <c:pt idx="20441">
                  <c:v>0.99810606512056599</c:v>
                </c:pt>
                <c:pt idx="20442">
                  <c:v>0.99865964755004999</c:v>
                </c:pt>
                <c:pt idx="20443">
                  <c:v>0.98009279830975105</c:v>
                </c:pt>
                <c:pt idx="20444">
                  <c:v>0.98009279830975105</c:v>
                </c:pt>
                <c:pt idx="20445">
                  <c:v>0.99865964755004999</c:v>
                </c:pt>
                <c:pt idx="20446">
                  <c:v>0.98009279830975105</c:v>
                </c:pt>
                <c:pt idx="20447">
                  <c:v>0.98009279830975105</c:v>
                </c:pt>
                <c:pt idx="20448">
                  <c:v>0.97505301993331395</c:v>
                </c:pt>
                <c:pt idx="20449">
                  <c:v>0.99977590848754005</c:v>
                </c:pt>
                <c:pt idx="20450">
                  <c:v>0.99977590848754005</c:v>
                </c:pt>
                <c:pt idx="20451">
                  <c:v>0.99865964755004999</c:v>
                </c:pt>
                <c:pt idx="20452">
                  <c:v>0.98009279830975105</c:v>
                </c:pt>
                <c:pt idx="20453">
                  <c:v>0.99772892030019</c:v>
                </c:pt>
                <c:pt idx="20454">
                  <c:v>0.99865964755004999</c:v>
                </c:pt>
                <c:pt idx="20455">
                  <c:v>0.99181255835294002</c:v>
                </c:pt>
                <c:pt idx="20456">
                  <c:v>0.97505301993331395</c:v>
                </c:pt>
                <c:pt idx="20457">
                  <c:v>0.97505301993331395</c:v>
                </c:pt>
                <c:pt idx="20458">
                  <c:v>0.97505301993331395</c:v>
                </c:pt>
                <c:pt idx="20459">
                  <c:v>0.99865964755004999</c:v>
                </c:pt>
                <c:pt idx="20460">
                  <c:v>0.98009279830975105</c:v>
                </c:pt>
                <c:pt idx="20461">
                  <c:v>0.99810606512056599</c:v>
                </c:pt>
                <c:pt idx="20462">
                  <c:v>0.99810606512056599</c:v>
                </c:pt>
                <c:pt idx="20463">
                  <c:v>0.97505301993331395</c:v>
                </c:pt>
                <c:pt idx="20464">
                  <c:v>0.99810606512056599</c:v>
                </c:pt>
                <c:pt idx="20465">
                  <c:v>0.99977590848754005</c:v>
                </c:pt>
                <c:pt idx="20466">
                  <c:v>0.98009279830975105</c:v>
                </c:pt>
                <c:pt idx="20467">
                  <c:v>0.99977590848754005</c:v>
                </c:pt>
                <c:pt idx="20468">
                  <c:v>0.99810606512056599</c:v>
                </c:pt>
                <c:pt idx="20469">
                  <c:v>0.99865964755004999</c:v>
                </c:pt>
                <c:pt idx="20470">
                  <c:v>0.97505301993331395</c:v>
                </c:pt>
                <c:pt idx="20471">
                  <c:v>0.99865964755004999</c:v>
                </c:pt>
                <c:pt idx="20472">
                  <c:v>0.99810606512056599</c:v>
                </c:pt>
                <c:pt idx="20473">
                  <c:v>0.97505301993331395</c:v>
                </c:pt>
                <c:pt idx="20474">
                  <c:v>0.99977590848754005</c:v>
                </c:pt>
                <c:pt idx="20475">
                  <c:v>0.97505301993331395</c:v>
                </c:pt>
                <c:pt idx="20476">
                  <c:v>0.99865964755004999</c:v>
                </c:pt>
                <c:pt idx="20477">
                  <c:v>0.99181255835294002</c:v>
                </c:pt>
                <c:pt idx="20478">
                  <c:v>0.99810606512056599</c:v>
                </c:pt>
                <c:pt idx="20479">
                  <c:v>0.99977590848754005</c:v>
                </c:pt>
                <c:pt idx="20480">
                  <c:v>0.99865964755004999</c:v>
                </c:pt>
                <c:pt idx="20481">
                  <c:v>0.99977590848754005</c:v>
                </c:pt>
                <c:pt idx="20482">
                  <c:v>0.99181255835294002</c:v>
                </c:pt>
                <c:pt idx="20483">
                  <c:v>0.99865964755004999</c:v>
                </c:pt>
                <c:pt idx="20484">
                  <c:v>0.99977590848754005</c:v>
                </c:pt>
                <c:pt idx="20485">
                  <c:v>0.98009279830975105</c:v>
                </c:pt>
                <c:pt idx="20486">
                  <c:v>0.99865964755004999</c:v>
                </c:pt>
                <c:pt idx="20487">
                  <c:v>0.99865964755004999</c:v>
                </c:pt>
                <c:pt idx="20488">
                  <c:v>0.99977590848754005</c:v>
                </c:pt>
                <c:pt idx="20489">
                  <c:v>0.99865964755004999</c:v>
                </c:pt>
                <c:pt idx="20490">
                  <c:v>0.99810606512056599</c:v>
                </c:pt>
                <c:pt idx="20491">
                  <c:v>0.98009279830975105</c:v>
                </c:pt>
                <c:pt idx="20492">
                  <c:v>0.99865964755004999</c:v>
                </c:pt>
                <c:pt idx="20493">
                  <c:v>0.98009279830975105</c:v>
                </c:pt>
                <c:pt idx="20494">
                  <c:v>0.99810606512056599</c:v>
                </c:pt>
                <c:pt idx="20495">
                  <c:v>0.99865964755004999</c:v>
                </c:pt>
                <c:pt idx="20496">
                  <c:v>0.99810606512056599</c:v>
                </c:pt>
                <c:pt idx="20497">
                  <c:v>0.98009279830975105</c:v>
                </c:pt>
                <c:pt idx="20498">
                  <c:v>0.97505301993331395</c:v>
                </c:pt>
                <c:pt idx="20499">
                  <c:v>0.98009279830975105</c:v>
                </c:pt>
                <c:pt idx="20500">
                  <c:v>0.97505301993331395</c:v>
                </c:pt>
                <c:pt idx="20501">
                  <c:v>0.99977590848754005</c:v>
                </c:pt>
                <c:pt idx="20502">
                  <c:v>0.99810606512056599</c:v>
                </c:pt>
                <c:pt idx="20503">
                  <c:v>0.99772892030019</c:v>
                </c:pt>
                <c:pt idx="20504">
                  <c:v>0.98009279830975105</c:v>
                </c:pt>
                <c:pt idx="20505">
                  <c:v>0.98009279830975105</c:v>
                </c:pt>
                <c:pt idx="20506">
                  <c:v>0.99977590848754005</c:v>
                </c:pt>
                <c:pt idx="20507">
                  <c:v>0.99865964755004999</c:v>
                </c:pt>
                <c:pt idx="20508">
                  <c:v>0.98009279830975105</c:v>
                </c:pt>
                <c:pt idx="20509">
                  <c:v>0.99865964755004999</c:v>
                </c:pt>
                <c:pt idx="20510">
                  <c:v>0.98009279830975105</c:v>
                </c:pt>
                <c:pt idx="20511">
                  <c:v>0.99865964755004999</c:v>
                </c:pt>
                <c:pt idx="20512">
                  <c:v>0.99865964755004999</c:v>
                </c:pt>
                <c:pt idx="20513">
                  <c:v>0.98009279830975105</c:v>
                </c:pt>
                <c:pt idx="20514">
                  <c:v>0.99810606512056599</c:v>
                </c:pt>
                <c:pt idx="20515">
                  <c:v>0.99865964755004999</c:v>
                </c:pt>
                <c:pt idx="20516">
                  <c:v>0.99865964755004999</c:v>
                </c:pt>
                <c:pt idx="20517">
                  <c:v>0.99865964755004999</c:v>
                </c:pt>
                <c:pt idx="20518">
                  <c:v>0.99977590848754005</c:v>
                </c:pt>
                <c:pt idx="20519">
                  <c:v>0.99810606512056599</c:v>
                </c:pt>
                <c:pt idx="20520">
                  <c:v>0.99977590848754005</c:v>
                </c:pt>
                <c:pt idx="20521">
                  <c:v>0.97505301993331395</c:v>
                </c:pt>
                <c:pt idx="20522">
                  <c:v>0.98009279830975105</c:v>
                </c:pt>
                <c:pt idx="20523">
                  <c:v>0.99865964755004999</c:v>
                </c:pt>
                <c:pt idx="20524">
                  <c:v>0.99865964755004999</c:v>
                </c:pt>
                <c:pt idx="20525">
                  <c:v>0.98009279830975105</c:v>
                </c:pt>
                <c:pt idx="20526">
                  <c:v>0.99865964755004999</c:v>
                </c:pt>
                <c:pt idx="20527">
                  <c:v>0.97505301993331395</c:v>
                </c:pt>
                <c:pt idx="20528">
                  <c:v>0.97505301993331395</c:v>
                </c:pt>
                <c:pt idx="20529">
                  <c:v>0.99865964755004999</c:v>
                </c:pt>
                <c:pt idx="20530">
                  <c:v>0.99865964755004999</c:v>
                </c:pt>
                <c:pt idx="20531">
                  <c:v>0.99810606512056599</c:v>
                </c:pt>
                <c:pt idx="20532">
                  <c:v>0.98009279830975105</c:v>
                </c:pt>
                <c:pt idx="20533">
                  <c:v>0.99810606512056599</c:v>
                </c:pt>
                <c:pt idx="20534">
                  <c:v>0.99865964755004999</c:v>
                </c:pt>
                <c:pt idx="20535">
                  <c:v>0.99810606512056599</c:v>
                </c:pt>
                <c:pt idx="20536">
                  <c:v>0.99810606512056599</c:v>
                </c:pt>
                <c:pt idx="20537">
                  <c:v>0.99810606512056599</c:v>
                </c:pt>
                <c:pt idx="20538">
                  <c:v>0.98009279830975105</c:v>
                </c:pt>
                <c:pt idx="20539">
                  <c:v>0.98009279830975105</c:v>
                </c:pt>
                <c:pt idx="20540">
                  <c:v>0.99865964755004999</c:v>
                </c:pt>
                <c:pt idx="20541">
                  <c:v>0.99865964755004999</c:v>
                </c:pt>
                <c:pt idx="20542">
                  <c:v>0.97505301993331395</c:v>
                </c:pt>
                <c:pt idx="20543">
                  <c:v>0.98009279830975105</c:v>
                </c:pt>
                <c:pt idx="20544">
                  <c:v>0.99865964755004999</c:v>
                </c:pt>
                <c:pt idx="20545">
                  <c:v>0.98009279830975105</c:v>
                </c:pt>
                <c:pt idx="20546">
                  <c:v>0.98009279830975105</c:v>
                </c:pt>
                <c:pt idx="20547">
                  <c:v>0.97505301993331395</c:v>
                </c:pt>
                <c:pt idx="20548">
                  <c:v>0.98009279830975105</c:v>
                </c:pt>
                <c:pt idx="20549">
                  <c:v>0.99865964755004999</c:v>
                </c:pt>
                <c:pt idx="20550">
                  <c:v>0.98009279830975105</c:v>
                </c:pt>
                <c:pt idx="20551">
                  <c:v>0.98009279830975105</c:v>
                </c:pt>
                <c:pt idx="20552">
                  <c:v>0.99810606512056599</c:v>
                </c:pt>
                <c:pt idx="20553">
                  <c:v>0.99810606512056599</c:v>
                </c:pt>
                <c:pt idx="20554">
                  <c:v>0.99810606512056599</c:v>
                </c:pt>
                <c:pt idx="20555">
                  <c:v>0.99977590848754005</c:v>
                </c:pt>
                <c:pt idx="20556">
                  <c:v>0.97505301993331395</c:v>
                </c:pt>
                <c:pt idx="20557">
                  <c:v>0.99810606512056599</c:v>
                </c:pt>
                <c:pt idx="20558">
                  <c:v>0.99977590848754005</c:v>
                </c:pt>
                <c:pt idx="20559">
                  <c:v>0.99977590848754005</c:v>
                </c:pt>
                <c:pt idx="20560">
                  <c:v>0.98009279830975105</c:v>
                </c:pt>
                <c:pt idx="20561">
                  <c:v>0.98009279830975105</c:v>
                </c:pt>
                <c:pt idx="20562">
                  <c:v>0.99865964755004999</c:v>
                </c:pt>
                <c:pt idx="20563">
                  <c:v>0.99810606512056599</c:v>
                </c:pt>
                <c:pt idx="20564">
                  <c:v>0.99865964755004999</c:v>
                </c:pt>
                <c:pt idx="20565">
                  <c:v>0.99865964755004999</c:v>
                </c:pt>
                <c:pt idx="20566">
                  <c:v>0.99865964755004999</c:v>
                </c:pt>
                <c:pt idx="20567">
                  <c:v>0.97505301993331395</c:v>
                </c:pt>
                <c:pt idx="20568">
                  <c:v>0.98009279830975105</c:v>
                </c:pt>
                <c:pt idx="20569">
                  <c:v>0.99865964755004999</c:v>
                </c:pt>
                <c:pt idx="20570">
                  <c:v>0.99865964755004999</c:v>
                </c:pt>
                <c:pt idx="20571">
                  <c:v>0.98009279830975105</c:v>
                </c:pt>
                <c:pt idx="20572">
                  <c:v>0.99865964755004999</c:v>
                </c:pt>
                <c:pt idx="20573">
                  <c:v>0.99772892030019</c:v>
                </c:pt>
                <c:pt idx="20574">
                  <c:v>0.99181255835294002</c:v>
                </c:pt>
                <c:pt idx="20575">
                  <c:v>0.99810606512056599</c:v>
                </c:pt>
                <c:pt idx="20576">
                  <c:v>0.98009279830975105</c:v>
                </c:pt>
                <c:pt idx="20577">
                  <c:v>0.99977590848754005</c:v>
                </c:pt>
                <c:pt idx="20578">
                  <c:v>0.99865964755004999</c:v>
                </c:pt>
                <c:pt idx="20579">
                  <c:v>0.99865964755004999</c:v>
                </c:pt>
                <c:pt idx="20580">
                  <c:v>0.97505301993331395</c:v>
                </c:pt>
                <c:pt idx="20581">
                  <c:v>0.97505301993331395</c:v>
                </c:pt>
                <c:pt idx="20582">
                  <c:v>0.99810606512056599</c:v>
                </c:pt>
                <c:pt idx="20583">
                  <c:v>0.97505301993331395</c:v>
                </c:pt>
                <c:pt idx="20584">
                  <c:v>0.98009279830975105</c:v>
                </c:pt>
                <c:pt idx="20585">
                  <c:v>0.99865964755004999</c:v>
                </c:pt>
                <c:pt idx="20586">
                  <c:v>0.99865964755004999</c:v>
                </c:pt>
                <c:pt idx="20587">
                  <c:v>0.98009279830975105</c:v>
                </c:pt>
                <c:pt idx="20588">
                  <c:v>0.99865964755004999</c:v>
                </c:pt>
                <c:pt idx="20589">
                  <c:v>0.98009279830975105</c:v>
                </c:pt>
                <c:pt idx="20590">
                  <c:v>0.99772892030019</c:v>
                </c:pt>
                <c:pt idx="20591">
                  <c:v>0.99977590848754005</c:v>
                </c:pt>
                <c:pt idx="20592">
                  <c:v>0.99772892030019</c:v>
                </c:pt>
                <c:pt idx="20593">
                  <c:v>0.99977590848754005</c:v>
                </c:pt>
                <c:pt idx="20594">
                  <c:v>0.98009279830975105</c:v>
                </c:pt>
                <c:pt idx="20595">
                  <c:v>0.99977590848754005</c:v>
                </c:pt>
                <c:pt idx="20596">
                  <c:v>0.98009279830975105</c:v>
                </c:pt>
                <c:pt idx="20597">
                  <c:v>0.97505301993331395</c:v>
                </c:pt>
                <c:pt idx="20598">
                  <c:v>0.97505301993331395</c:v>
                </c:pt>
                <c:pt idx="20599">
                  <c:v>0.98009279830975105</c:v>
                </c:pt>
                <c:pt idx="20600">
                  <c:v>0.99772892030019</c:v>
                </c:pt>
                <c:pt idx="20601">
                  <c:v>0.99810606512056599</c:v>
                </c:pt>
                <c:pt idx="20602">
                  <c:v>0.98009279830975105</c:v>
                </c:pt>
                <c:pt idx="20603">
                  <c:v>0.99810606512056599</c:v>
                </c:pt>
                <c:pt idx="20604">
                  <c:v>0.99977590848754005</c:v>
                </c:pt>
                <c:pt idx="20605">
                  <c:v>0.98009279830975105</c:v>
                </c:pt>
                <c:pt idx="20606">
                  <c:v>0.99977590848754005</c:v>
                </c:pt>
                <c:pt idx="20607">
                  <c:v>0.97505301993331395</c:v>
                </c:pt>
                <c:pt idx="20608">
                  <c:v>0.98009279830975105</c:v>
                </c:pt>
                <c:pt idx="20609">
                  <c:v>0.98009279830975105</c:v>
                </c:pt>
                <c:pt idx="20610">
                  <c:v>0.97505301993331395</c:v>
                </c:pt>
                <c:pt idx="20611">
                  <c:v>0.99772892030019</c:v>
                </c:pt>
                <c:pt idx="20612">
                  <c:v>0.99810606512056599</c:v>
                </c:pt>
                <c:pt idx="20613">
                  <c:v>0.99810606512056599</c:v>
                </c:pt>
                <c:pt idx="20614">
                  <c:v>0.99977590848754005</c:v>
                </c:pt>
                <c:pt idx="20615">
                  <c:v>0.99181255835294002</c:v>
                </c:pt>
                <c:pt idx="20616">
                  <c:v>0.99810606512056599</c:v>
                </c:pt>
                <c:pt idx="20617">
                  <c:v>0.97505301993331395</c:v>
                </c:pt>
                <c:pt idx="20618">
                  <c:v>0.99810606512056599</c:v>
                </c:pt>
                <c:pt idx="20619">
                  <c:v>0.99865964755004999</c:v>
                </c:pt>
                <c:pt idx="20620">
                  <c:v>0.99977590848754005</c:v>
                </c:pt>
                <c:pt idx="20621">
                  <c:v>0.99977590848754005</c:v>
                </c:pt>
                <c:pt idx="20622">
                  <c:v>0.99977590848754005</c:v>
                </c:pt>
                <c:pt idx="20623">
                  <c:v>0.99977590848754005</c:v>
                </c:pt>
                <c:pt idx="20624">
                  <c:v>0.98009279830975105</c:v>
                </c:pt>
                <c:pt idx="20625">
                  <c:v>0.99865964755004999</c:v>
                </c:pt>
                <c:pt idx="20626">
                  <c:v>0.99772892030019</c:v>
                </c:pt>
                <c:pt idx="20627">
                  <c:v>0.97505301993331395</c:v>
                </c:pt>
                <c:pt idx="20628">
                  <c:v>0.99772892030019</c:v>
                </c:pt>
                <c:pt idx="20629">
                  <c:v>0.99865964755004999</c:v>
                </c:pt>
                <c:pt idx="20630">
                  <c:v>0.99865964755004999</c:v>
                </c:pt>
                <c:pt idx="20631">
                  <c:v>0.98009279830975105</c:v>
                </c:pt>
                <c:pt idx="20632">
                  <c:v>0.99865964755004999</c:v>
                </c:pt>
                <c:pt idx="20633">
                  <c:v>0.99865964755004999</c:v>
                </c:pt>
                <c:pt idx="20634">
                  <c:v>0.98009279830975105</c:v>
                </c:pt>
                <c:pt idx="20635">
                  <c:v>0.98009279830975105</c:v>
                </c:pt>
                <c:pt idx="20636">
                  <c:v>0.98009279830975105</c:v>
                </c:pt>
                <c:pt idx="20637">
                  <c:v>0.98009279830975105</c:v>
                </c:pt>
                <c:pt idx="20638">
                  <c:v>0.99865964755004999</c:v>
                </c:pt>
                <c:pt idx="20639">
                  <c:v>0.98009279830975105</c:v>
                </c:pt>
                <c:pt idx="20640">
                  <c:v>0.99865964755004999</c:v>
                </c:pt>
                <c:pt idx="20641">
                  <c:v>0.99865964755004999</c:v>
                </c:pt>
                <c:pt idx="20642">
                  <c:v>0.99977590848754005</c:v>
                </c:pt>
                <c:pt idx="20643">
                  <c:v>0.98009279830975105</c:v>
                </c:pt>
                <c:pt idx="20644">
                  <c:v>0.98009279830975105</c:v>
                </c:pt>
                <c:pt idx="20645">
                  <c:v>0.99865964755004999</c:v>
                </c:pt>
                <c:pt idx="20646">
                  <c:v>0.98009279830975105</c:v>
                </c:pt>
                <c:pt idx="20647">
                  <c:v>0.99810606512056599</c:v>
                </c:pt>
                <c:pt idx="20648">
                  <c:v>0.99865964755004999</c:v>
                </c:pt>
                <c:pt idx="20649">
                  <c:v>0.99865964755004999</c:v>
                </c:pt>
                <c:pt idx="20650">
                  <c:v>0.98009279830975105</c:v>
                </c:pt>
                <c:pt idx="20651">
                  <c:v>0.99810606512056599</c:v>
                </c:pt>
                <c:pt idx="20652">
                  <c:v>0.98009279830975105</c:v>
                </c:pt>
                <c:pt idx="20653">
                  <c:v>0.99977590848754005</c:v>
                </c:pt>
                <c:pt idx="20654">
                  <c:v>0.99865964755004999</c:v>
                </c:pt>
                <c:pt idx="20655">
                  <c:v>0.97505301993331395</c:v>
                </c:pt>
                <c:pt idx="20656">
                  <c:v>0.99865964755004999</c:v>
                </c:pt>
                <c:pt idx="20657">
                  <c:v>0.99865964755004999</c:v>
                </c:pt>
                <c:pt idx="20658">
                  <c:v>0.98009279830975105</c:v>
                </c:pt>
                <c:pt idx="20659">
                  <c:v>0.99772892030019</c:v>
                </c:pt>
                <c:pt idx="20660">
                  <c:v>0.99865964755004999</c:v>
                </c:pt>
                <c:pt idx="20661">
                  <c:v>0.98009279830975105</c:v>
                </c:pt>
                <c:pt idx="20662">
                  <c:v>0.98009279830975105</c:v>
                </c:pt>
                <c:pt idx="20663">
                  <c:v>0.99810606512056599</c:v>
                </c:pt>
                <c:pt idx="20664">
                  <c:v>0.99865964755004999</c:v>
                </c:pt>
                <c:pt idx="20665">
                  <c:v>0.99865964755004999</c:v>
                </c:pt>
                <c:pt idx="20666">
                  <c:v>0.99977590848754005</c:v>
                </c:pt>
                <c:pt idx="20667">
                  <c:v>0.99865964755004999</c:v>
                </c:pt>
                <c:pt idx="20668">
                  <c:v>0.99810606512056599</c:v>
                </c:pt>
                <c:pt idx="20669">
                  <c:v>0.97505301993331395</c:v>
                </c:pt>
                <c:pt idx="20670">
                  <c:v>0.99865964755004999</c:v>
                </c:pt>
                <c:pt idx="20671">
                  <c:v>0.98009279830975105</c:v>
                </c:pt>
                <c:pt idx="20672">
                  <c:v>0.98009279830975105</c:v>
                </c:pt>
                <c:pt idx="20673">
                  <c:v>0.99810606512056599</c:v>
                </c:pt>
                <c:pt idx="20674">
                  <c:v>0.98009279830975105</c:v>
                </c:pt>
                <c:pt idx="20675">
                  <c:v>0.99865964755004999</c:v>
                </c:pt>
                <c:pt idx="20676">
                  <c:v>0.97505301993331395</c:v>
                </c:pt>
                <c:pt idx="20677">
                  <c:v>0.99810606512056599</c:v>
                </c:pt>
                <c:pt idx="20678">
                  <c:v>0.99865964755004999</c:v>
                </c:pt>
                <c:pt idx="20679">
                  <c:v>0.99865964755004999</c:v>
                </c:pt>
                <c:pt idx="20680">
                  <c:v>0.99181255835294002</c:v>
                </c:pt>
                <c:pt idx="20681">
                  <c:v>0.99772892030019</c:v>
                </c:pt>
                <c:pt idx="20682">
                  <c:v>0.99810606512056599</c:v>
                </c:pt>
                <c:pt idx="20683">
                  <c:v>0.97505301993331395</c:v>
                </c:pt>
                <c:pt idx="20684">
                  <c:v>0.99865964755004999</c:v>
                </c:pt>
                <c:pt idx="20685">
                  <c:v>0.99865964755004999</c:v>
                </c:pt>
                <c:pt idx="20686">
                  <c:v>0.99865964755004999</c:v>
                </c:pt>
                <c:pt idx="20687">
                  <c:v>0.98009279830975105</c:v>
                </c:pt>
                <c:pt idx="20688">
                  <c:v>0.99810606512056599</c:v>
                </c:pt>
                <c:pt idx="20689">
                  <c:v>0.99977590848754005</c:v>
                </c:pt>
                <c:pt idx="20690">
                  <c:v>0.99977590848754005</c:v>
                </c:pt>
                <c:pt idx="20691">
                  <c:v>0.99810606512056599</c:v>
                </c:pt>
                <c:pt idx="20692">
                  <c:v>0.99865964755004999</c:v>
                </c:pt>
                <c:pt idx="20693">
                  <c:v>0.99865964755004999</c:v>
                </c:pt>
                <c:pt idx="20694">
                  <c:v>0.99865964755004999</c:v>
                </c:pt>
                <c:pt idx="20695">
                  <c:v>0.99865964755004999</c:v>
                </c:pt>
                <c:pt idx="20696">
                  <c:v>0.98009279830975105</c:v>
                </c:pt>
                <c:pt idx="20697">
                  <c:v>0.98009279830975105</c:v>
                </c:pt>
                <c:pt idx="20698">
                  <c:v>0.97505301993331395</c:v>
                </c:pt>
                <c:pt idx="20699">
                  <c:v>0.99977590848754005</c:v>
                </c:pt>
                <c:pt idx="20700">
                  <c:v>0.98009279830975105</c:v>
                </c:pt>
                <c:pt idx="20701">
                  <c:v>0.99977590848754005</c:v>
                </c:pt>
                <c:pt idx="20702">
                  <c:v>0.99810606512056599</c:v>
                </c:pt>
                <c:pt idx="20703">
                  <c:v>0.99865964755004999</c:v>
                </c:pt>
                <c:pt idx="20704">
                  <c:v>0.98009279830975105</c:v>
                </c:pt>
                <c:pt idx="20705">
                  <c:v>0.99810606512056599</c:v>
                </c:pt>
                <c:pt idx="20706">
                  <c:v>0.99865964755004999</c:v>
                </c:pt>
                <c:pt idx="20707">
                  <c:v>0.99810606512056599</c:v>
                </c:pt>
                <c:pt idx="20708">
                  <c:v>0.97505301993331395</c:v>
                </c:pt>
                <c:pt idx="20709">
                  <c:v>0.99865964755004999</c:v>
                </c:pt>
                <c:pt idx="20710">
                  <c:v>0.99810606512056599</c:v>
                </c:pt>
                <c:pt idx="20711">
                  <c:v>0.99772892030019</c:v>
                </c:pt>
                <c:pt idx="20712">
                  <c:v>0.98009279830975105</c:v>
                </c:pt>
                <c:pt idx="20713">
                  <c:v>0.99772892030019</c:v>
                </c:pt>
                <c:pt idx="20714">
                  <c:v>0.98009279830975105</c:v>
                </c:pt>
                <c:pt idx="20715">
                  <c:v>0.97505301993331395</c:v>
                </c:pt>
                <c:pt idx="20716">
                  <c:v>0.99865964755004999</c:v>
                </c:pt>
                <c:pt idx="20717">
                  <c:v>0.98009279830975105</c:v>
                </c:pt>
                <c:pt idx="20718">
                  <c:v>0.98009279830975105</c:v>
                </c:pt>
                <c:pt idx="20719">
                  <c:v>0.99810606512056599</c:v>
                </c:pt>
                <c:pt idx="20720">
                  <c:v>0.99865964755004999</c:v>
                </c:pt>
                <c:pt idx="20721">
                  <c:v>0.99865964755004999</c:v>
                </c:pt>
                <c:pt idx="20722">
                  <c:v>0.99810606512056599</c:v>
                </c:pt>
                <c:pt idx="20723">
                  <c:v>0.99865964755004999</c:v>
                </c:pt>
                <c:pt idx="20724">
                  <c:v>0.99810606512056599</c:v>
                </c:pt>
                <c:pt idx="20725">
                  <c:v>0.99977590848754005</c:v>
                </c:pt>
                <c:pt idx="20726">
                  <c:v>0.99865964755004999</c:v>
                </c:pt>
                <c:pt idx="20727">
                  <c:v>0.99810606512056599</c:v>
                </c:pt>
                <c:pt idx="20728">
                  <c:v>0.99865964755004999</c:v>
                </c:pt>
                <c:pt idx="20729">
                  <c:v>0.97505301993331395</c:v>
                </c:pt>
                <c:pt idx="20730">
                  <c:v>0.99865964755004999</c:v>
                </c:pt>
                <c:pt idx="20731">
                  <c:v>0.99865964755004999</c:v>
                </c:pt>
                <c:pt idx="20732">
                  <c:v>0.99865964755004999</c:v>
                </c:pt>
                <c:pt idx="20733">
                  <c:v>0.99772892030019</c:v>
                </c:pt>
                <c:pt idx="20734">
                  <c:v>0.97505301993331395</c:v>
                </c:pt>
                <c:pt idx="20735">
                  <c:v>0.99772892030019</c:v>
                </c:pt>
                <c:pt idx="20736">
                  <c:v>0.97505301993331395</c:v>
                </c:pt>
                <c:pt idx="20737">
                  <c:v>0.98009279830975105</c:v>
                </c:pt>
                <c:pt idx="20738">
                  <c:v>0.98009279830975105</c:v>
                </c:pt>
                <c:pt idx="20739">
                  <c:v>0.99810606512056599</c:v>
                </c:pt>
                <c:pt idx="20740">
                  <c:v>0.98009279830975105</c:v>
                </c:pt>
                <c:pt idx="20741">
                  <c:v>0.98009279830975105</c:v>
                </c:pt>
                <c:pt idx="20742">
                  <c:v>0.99977590848754005</c:v>
                </c:pt>
                <c:pt idx="20743">
                  <c:v>0.98009279830975105</c:v>
                </c:pt>
                <c:pt idx="20744">
                  <c:v>0.97505301993331395</c:v>
                </c:pt>
                <c:pt idx="20745">
                  <c:v>0.98009279830975105</c:v>
                </c:pt>
                <c:pt idx="20746">
                  <c:v>0.98009279830975105</c:v>
                </c:pt>
                <c:pt idx="20747">
                  <c:v>0.99865964755004999</c:v>
                </c:pt>
                <c:pt idx="20748">
                  <c:v>0.99977590848754005</c:v>
                </c:pt>
                <c:pt idx="20749">
                  <c:v>0.97505301993331395</c:v>
                </c:pt>
                <c:pt idx="20750">
                  <c:v>0.97505301993331395</c:v>
                </c:pt>
                <c:pt idx="20751">
                  <c:v>0.99977590848754005</c:v>
                </c:pt>
                <c:pt idx="20752">
                  <c:v>0.99865964755004999</c:v>
                </c:pt>
                <c:pt idx="20753">
                  <c:v>0.99865964755004999</c:v>
                </c:pt>
                <c:pt idx="20754">
                  <c:v>0.99810606512056599</c:v>
                </c:pt>
                <c:pt idx="20755">
                  <c:v>0.99810606512056599</c:v>
                </c:pt>
                <c:pt idx="20756">
                  <c:v>0.98009279830975105</c:v>
                </c:pt>
                <c:pt idx="20757">
                  <c:v>0.99810606512056599</c:v>
                </c:pt>
                <c:pt idx="20758">
                  <c:v>0.98009279830975105</c:v>
                </c:pt>
                <c:pt idx="20759">
                  <c:v>0.97505301993331395</c:v>
                </c:pt>
                <c:pt idx="20760">
                  <c:v>0.99810606512056599</c:v>
                </c:pt>
                <c:pt idx="20761">
                  <c:v>0.99977590848754005</c:v>
                </c:pt>
                <c:pt idx="20762">
                  <c:v>0.98009279830975105</c:v>
                </c:pt>
                <c:pt idx="20763">
                  <c:v>0.98009279830975105</c:v>
                </c:pt>
                <c:pt idx="20764">
                  <c:v>0.98009279830975105</c:v>
                </c:pt>
                <c:pt idx="20765">
                  <c:v>0.99810606512056599</c:v>
                </c:pt>
                <c:pt idx="20766">
                  <c:v>0.99810606512056599</c:v>
                </c:pt>
                <c:pt idx="20767">
                  <c:v>0.99865964755004999</c:v>
                </c:pt>
                <c:pt idx="20768">
                  <c:v>0.98009279830975105</c:v>
                </c:pt>
                <c:pt idx="20769">
                  <c:v>0.99865964755004999</c:v>
                </c:pt>
                <c:pt idx="20770">
                  <c:v>0.99810606512056599</c:v>
                </c:pt>
                <c:pt idx="20771">
                  <c:v>0.98009279830975105</c:v>
                </c:pt>
                <c:pt idx="20772">
                  <c:v>0.97505301993331395</c:v>
                </c:pt>
                <c:pt idx="20773">
                  <c:v>0.99810606512056599</c:v>
                </c:pt>
                <c:pt idx="20774">
                  <c:v>0.98009279830975105</c:v>
                </c:pt>
                <c:pt idx="20775">
                  <c:v>0.99810606512056599</c:v>
                </c:pt>
                <c:pt idx="20776">
                  <c:v>0.99865964755004999</c:v>
                </c:pt>
                <c:pt idx="20777">
                  <c:v>0.99865964755004999</c:v>
                </c:pt>
                <c:pt idx="20778">
                  <c:v>0.99810606512056599</c:v>
                </c:pt>
                <c:pt idx="20779">
                  <c:v>0.99977590848754005</c:v>
                </c:pt>
                <c:pt idx="20780">
                  <c:v>0.99865964755004999</c:v>
                </c:pt>
                <c:pt idx="20781">
                  <c:v>0.97505301993331395</c:v>
                </c:pt>
                <c:pt idx="20782">
                  <c:v>0.99810606512056599</c:v>
                </c:pt>
                <c:pt idx="20783">
                  <c:v>0.99865964755004999</c:v>
                </c:pt>
                <c:pt idx="20784">
                  <c:v>0.99865964755004999</c:v>
                </c:pt>
                <c:pt idx="20785">
                  <c:v>0.99865964755004999</c:v>
                </c:pt>
                <c:pt idx="20786">
                  <c:v>0.99810606512056599</c:v>
                </c:pt>
                <c:pt idx="20787">
                  <c:v>0.97505301993331395</c:v>
                </c:pt>
                <c:pt idx="20788">
                  <c:v>0.98009279830975105</c:v>
                </c:pt>
                <c:pt idx="20789">
                  <c:v>0.99772892030019</c:v>
                </c:pt>
                <c:pt idx="20790">
                  <c:v>0.98009279830975105</c:v>
                </c:pt>
                <c:pt idx="20791">
                  <c:v>0.99865964755004999</c:v>
                </c:pt>
                <c:pt idx="20792">
                  <c:v>0.98009279830975105</c:v>
                </c:pt>
                <c:pt idx="20793">
                  <c:v>0.99865964755004999</c:v>
                </c:pt>
                <c:pt idx="20794">
                  <c:v>0.99977590848754005</c:v>
                </c:pt>
                <c:pt idx="20795">
                  <c:v>0.99865964755004999</c:v>
                </c:pt>
                <c:pt idx="20796">
                  <c:v>0.98009279830975105</c:v>
                </c:pt>
                <c:pt idx="20797">
                  <c:v>0.99772892030019</c:v>
                </c:pt>
                <c:pt idx="20798">
                  <c:v>0.99977590848754005</c:v>
                </c:pt>
                <c:pt idx="20799">
                  <c:v>0.99865964755004999</c:v>
                </c:pt>
                <c:pt idx="20800">
                  <c:v>0.98009279830975105</c:v>
                </c:pt>
                <c:pt idx="20801">
                  <c:v>0.99865964755004999</c:v>
                </c:pt>
                <c:pt idx="20802">
                  <c:v>0.99810606512056599</c:v>
                </c:pt>
                <c:pt idx="20803">
                  <c:v>0.99865964755004999</c:v>
                </c:pt>
                <c:pt idx="20804">
                  <c:v>0.97505301993331395</c:v>
                </c:pt>
                <c:pt idx="20805">
                  <c:v>0.98009279830975105</c:v>
                </c:pt>
                <c:pt idx="20806">
                  <c:v>0.97505301993331395</c:v>
                </c:pt>
                <c:pt idx="20807">
                  <c:v>0.98009279830975105</c:v>
                </c:pt>
                <c:pt idx="20808">
                  <c:v>0.98009279830975105</c:v>
                </c:pt>
                <c:pt idx="20809">
                  <c:v>0.99865964755004999</c:v>
                </c:pt>
                <c:pt idx="20810">
                  <c:v>0.98009279830975105</c:v>
                </c:pt>
                <c:pt idx="20811">
                  <c:v>0.99865964755004999</c:v>
                </c:pt>
                <c:pt idx="20812">
                  <c:v>0.99810606512056599</c:v>
                </c:pt>
                <c:pt idx="20813">
                  <c:v>0.99865964755004999</c:v>
                </c:pt>
                <c:pt idx="20814">
                  <c:v>0.98009279830975105</c:v>
                </c:pt>
                <c:pt idx="20815">
                  <c:v>0.99810606512056599</c:v>
                </c:pt>
                <c:pt idx="20816">
                  <c:v>0.99977590848754005</c:v>
                </c:pt>
                <c:pt idx="20817">
                  <c:v>0.98009279830975105</c:v>
                </c:pt>
                <c:pt idx="20818">
                  <c:v>0.99810606512056599</c:v>
                </c:pt>
                <c:pt idx="20819">
                  <c:v>0.99810606512056599</c:v>
                </c:pt>
                <c:pt idx="20820">
                  <c:v>0.99865964755004999</c:v>
                </c:pt>
                <c:pt idx="20821">
                  <c:v>0.99977590848754005</c:v>
                </c:pt>
                <c:pt idx="20822">
                  <c:v>0.99810606512056599</c:v>
                </c:pt>
                <c:pt idx="20823">
                  <c:v>0.98009279830975105</c:v>
                </c:pt>
                <c:pt idx="20824">
                  <c:v>0.99977590848754005</c:v>
                </c:pt>
                <c:pt idx="20825">
                  <c:v>0.98009279830975105</c:v>
                </c:pt>
                <c:pt idx="20826">
                  <c:v>0.98009279830975105</c:v>
                </c:pt>
                <c:pt idx="20827">
                  <c:v>0.98009279830975105</c:v>
                </c:pt>
                <c:pt idx="20828">
                  <c:v>0.98009279830975105</c:v>
                </c:pt>
                <c:pt idx="20829">
                  <c:v>0.97505301993331395</c:v>
                </c:pt>
                <c:pt idx="20830">
                  <c:v>0.99865964755004999</c:v>
                </c:pt>
                <c:pt idx="20831">
                  <c:v>0.98009279830975105</c:v>
                </c:pt>
                <c:pt idx="20832">
                  <c:v>0.99977590848754005</c:v>
                </c:pt>
                <c:pt idx="20833">
                  <c:v>0.99865964755004999</c:v>
                </c:pt>
                <c:pt idx="20834">
                  <c:v>0.98009279830975105</c:v>
                </c:pt>
                <c:pt idx="20835">
                  <c:v>0.99977590848754005</c:v>
                </c:pt>
                <c:pt idx="20836">
                  <c:v>0.99810606512056599</c:v>
                </c:pt>
                <c:pt idx="20837">
                  <c:v>0.99865964755004999</c:v>
                </c:pt>
                <c:pt idx="20838">
                  <c:v>0.99865964755004999</c:v>
                </c:pt>
                <c:pt idx="20839">
                  <c:v>0.99977590848754005</c:v>
                </c:pt>
                <c:pt idx="20840">
                  <c:v>0.99810606512056599</c:v>
                </c:pt>
                <c:pt idx="20841">
                  <c:v>0.99865964755004999</c:v>
                </c:pt>
                <c:pt idx="20842">
                  <c:v>0.98009279830975105</c:v>
                </c:pt>
                <c:pt idx="20843">
                  <c:v>0.99810606512056599</c:v>
                </c:pt>
                <c:pt idx="20844">
                  <c:v>0.99865964755004999</c:v>
                </c:pt>
                <c:pt idx="20845">
                  <c:v>0.99977590848754005</c:v>
                </c:pt>
                <c:pt idx="20846">
                  <c:v>0.98009279830975105</c:v>
                </c:pt>
                <c:pt idx="20847">
                  <c:v>0.99865964755004999</c:v>
                </c:pt>
                <c:pt idx="20848">
                  <c:v>0.99772892030019</c:v>
                </c:pt>
                <c:pt idx="20849">
                  <c:v>0.97505301993331395</c:v>
                </c:pt>
                <c:pt idx="20850">
                  <c:v>0.98009279830975105</c:v>
                </c:pt>
                <c:pt idx="20851">
                  <c:v>0.99865964755004999</c:v>
                </c:pt>
                <c:pt idx="20852">
                  <c:v>0.98009279830975105</c:v>
                </c:pt>
                <c:pt idx="20853">
                  <c:v>0.99865964755004999</c:v>
                </c:pt>
                <c:pt idx="20854">
                  <c:v>0.99977590848754005</c:v>
                </c:pt>
                <c:pt idx="20855">
                  <c:v>0.99810606512056599</c:v>
                </c:pt>
                <c:pt idx="20856">
                  <c:v>0.99810606512056599</c:v>
                </c:pt>
                <c:pt idx="20857">
                  <c:v>0.98009279830975105</c:v>
                </c:pt>
                <c:pt idx="20858">
                  <c:v>0.99865964755004999</c:v>
                </c:pt>
                <c:pt idx="20859">
                  <c:v>0.99977590848754005</c:v>
                </c:pt>
                <c:pt idx="20860">
                  <c:v>0.99865964755004999</c:v>
                </c:pt>
                <c:pt idx="20861">
                  <c:v>0.98009279830975105</c:v>
                </c:pt>
                <c:pt idx="20862">
                  <c:v>0.99865964755004999</c:v>
                </c:pt>
                <c:pt idx="20863">
                  <c:v>0.97505301993331395</c:v>
                </c:pt>
                <c:pt idx="20864">
                  <c:v>0.99865964755004999</c:v>
                </c:pt>
                <c:pt idx="20865">
                  <c:v>0.99810606512056599</c:v>
                </c:pt>
                <c:pt idx="20866">
                  <c:v>0.99181255835294002</c:v>
                </c:pt>
                <c:pt idx="20867">
                  <c:v>0.99772892030019</c:v>
                </c:pt>
                <c:pt idx="20868">
                  <c:v>0.97505301993331395</c:v>
                </c:pt>
                <c:pt idx="20869">
                  <c:v>0.99977590848754005</c:v>
                </c:pt>
                <c:pt idx="20870">
                  <c:v>0.99865964755004999</c:v>
                </c:pt>
                <c:pt idx="20871">
                  <c:v>0.99977590848754005</c:v>
                </c:pt>
                <c:pt idx="20872">
                  <c:v>0.99810606512056599</c:v>
                </c:pt>
                <c:pt idx="20873">
                  <c:v>0.99977590848754005</c:v>
                </c:pt>
                <c:pt idx="20874">
                  <c:v>0.97505301993331395</c:v>
                </c:pt>
                <c:pt idx="20875">
                  <c:v>0.97505301993331395</c:v>
                </c:pt>
                <c:pt idx="20876">
                  <c:v>0.99977590848754005</c:v>
                </c:pt>
                <c:pt idx="20877">
                  <c:v>0.99865964755004999</c:v>
                </c:pt>
                <c:pt idx="20878">
                  <c:v>0.99977590848754005</c:v>
                </c:pt>
                <c:pt idx="20879">
                  <c:v>0.98009279830975105</c:v>
                </c:pt>
                <c:pt idx="20880">
                  <c:v>0.99865964755004999</c:v>
                </c:pt>
                <c:pt idx="20881">
                  <c:v>0.98009279830975105</c:v>
                </c:pt>
                <c:pt idx="20882">
                  <c:v>0.99977590848754005</c:v>
                </c:pt>
                <c:pt idx="20883">
                  <c:v>0.99810606512056599</c:v>
                </c:pt>
                <c:pt idx="20884">
                  <c:v>0.99810606512056599</c:v>
                </c:pt>
                <c:pt idx="20885">
                  <c:v>0.98009279830975105</c:v>
                </c:pt>
                <c:pt idx="20886">
                  <c:v>0.99977590848754005</c:v>
                </c:pt>
                <c:pt idx="20887">
                  <c:v>0.99865964755004999</c:v>
                </c:pt>
                <c:pt idx="20888">
                  <c:v>0.99865964755004999</c:v>
                </c:pt>
                <c:pt idx="20889">
                  <c:v>0.98009279830975105</c:v>
                </c:pt>
                <c:pt idx="20890">
                  <c:v>0.99865964755004999</c:v>
                </c:pt>
                <c:pt idx="20891">
                  <c:v>0.99810606512056599</c:v>
                </c:pt>
                <c:pt idx="20892">
                  <c:v>0.99865964755004999</c:v>
                </c:pt>
                <c:pt idx="20893">
                  <c:v>0.97505301993331395</c:v>
                </c:pt>
                <c:pt idx="20894">
                  <c:v>0.97505301993331395</c:v>
                </c:pt>
                <c:pt idx="20895">
                  <c:v>0.99865964755004999</c:v>
                </c:pt>
                <c:pt idx="20896">
                  <c:v>0.99865964755004999</c:v>
                </c:pt>
                <c:pt idx="20897">
                  <c:v>0.97505301993331395</c:v>
                </c:pt>
                <c:pt idx="20898">
                  <c:v>0.99977590848754005</c:v>
                </c:pt>
                <c:pt idx="20899">
                  <c:v>0.97505301993331395</c:v>
                </c:pt>
                <c:pt idx="20900">
                  <c:v>0.98009279830975105</c:v>
                </c:pt>
                <c:pt idx="20901">
                  <c:v>0.99977590848754005</c:v>
                </c:pt>
                <c:pt idx="20902">
                  <c:v>0.98009279830975105</c:v>
                </c:pt>
                <c:pt idx="20903">
                  <c:v>0.97505301993331395</c:v>
                </c:pt>
                <c:pt idx="20904">
                  <c:v>0.98009279830975105</c:v>
                </c:pt>
                <c:pt idx="20905">
                  <c:v>0.98009279830975105</c:v>
                </c:pt>
                <c:pt idx="20906">
                  <c:v>0.99977590848754005</c:v>
                </c:pt>
                <c:pt idx="20907">
                  <c:v>0.99865964755004999</c:v>
                </c:pt>
                <c:pt idx="20908">
                  <c:v>0.99865964755004999</c:v>
                </c:pt>
                <c:pt idx="20909">
                  <c:v>0.99810606512056599</c:v>
                </c:pt>
                <c:pt idx="20910">
                  <c:v>0.98009279830975105</c:v>
                </c:pt>
                <c:pt idx="20911">
                  <c:v>0.98009279830975105</c:v>
                </c:pt>
                <c:pt idx="20912">
                  <c:v>0.99772892030019</c:v>
                </c:pt>
                <c:pt idx="20913">
                  <c:v>0.99865964755004999</c:v>
                </c:pt>
                <c:pt idx="20914">
                  <c:v>0.99865964755004999</c:v>
                </c:pt>
                <c:pt idx="20915">
                  <c:v>0.98009279830975105</c:v>
                </c:pt>
                <c:pt idx="20916">
                  <c:v>0.99810606512056599</c:v>
                </c:pt>
                <c:pt idx="20917">
                  <c:v>0.99810606512056599</c:v>
                </c:pt>
                <c:pt idx="20918">
                  <c:v>0.99865964755004999</c:v>
                </c:pt>
                <c:pt idx="20919">
                  <c:v>0.99810606512056599</c:v>
                </c:pt>
                <c:pt idx="20920">
                  <c:v>0.99865964755004999</c:v>
                </c:pt>
                <c:pt idx="20921">
                  <c:v>0.97505301993331395</c:v>
                </c:pt>
                <c:pt idx="20922">
                  <c:v>0.97505301993331395</c:v>
                </c:pt>
                <c:pt idx="20923">
                  <c:v>0.99865964755004999</c:v>
                </c:pt>
                <c:pt idx="20924">
                  <c:v>0.97505301993331395</c:v>
                </c:pt>
                <c:pt idx="20925">
                  <c:v>0.99865964755004999</c:v>
                </c:pt>
                <c:pt idx="20926">
                  <c:v>0.97505301993331395</c:v>
                </c:pt>
                <c:pt idx="20927">
                  <c:v>0.98009279830975105</c:v>
                </c:pt>
                <c:pt idx="20928">
                  <c:v>0.99772892030019</c:v>
                </c:pt>
                <c:pt idx="20929">
                  <c:v>0.97505301993331395</c:v>
                </c:pt>
                <c:pt idx="20930">
                  <c:v>0.98009279830975105</c:v>
                </c:pt>
                <c:pt idx="20931">
                  <c:v>0.99865964755004999</c:v>
                </c:pt>
                <c:pt idx="20932">
                  <c:v>0.99865964755004999</c:v>
                </c:pt>
                <c:pt idx="20933">
                  <c:v>0.97505301993331395</c:v>
                </c:pt>
                <c:pt idx="20934">
                  <c:v>0.97505301993331395</c:v>
                </c:pt>
                <c:pt idx="20935">
                  <c:v>0.99810606512056599</c:v>
                </c:pt>
                <c:pt idx="20936">
                  <c:v>0.98009279830975105</c:v>
                </c:pt>
                <c:pt idx="20937">
                  <c:v>0.99865964755004999</c:v>
                </c:pt>
                <c:pt idx="20938">
                  <c:v>0.99865964755004999</c:v>
                </c:pt>
                <c:pt idx="20939">
                  <c:v>0.99865964755004999</c:v>
                </c:pt>
                <c:pt idx="20940">
                  <c:v>0.98009279830975105</c:v>
                </c:pt>
                <c:pt idx="20941">
                  <c:v>0.99865964755004999</c:v>
                </c:pt>
                <c:pt idx="20942">
                  <c:v>0.99865964755004999</c:v>
                </c:pt>
                <c:pt idx="20943">
                  <c:v>0.99810606512056599</c:v>
                </c:pt>
                <c:pt idx="20944">
                  <c:v>0.99865964755004999</c:v>
                </c:pt>
                <c:pt idx="20945">
                  <c:v>0.99865964755004999</c:v>
                </c:pt>
                <c:pt idx="20946">
                  <c:v>0.99865964755004999</c:v>
                </c:pt>
                <c:pt idx="20947">
                  <c:v>0.97505301993331395</c:v>
                </c:pt>
                <c:pt idx="20948">
                  <c:v>0.99865964755004999</c:v>
                </c:pt>
                <c:pt idx="20949">
                  <c:v>0.99810606512056599</c:v>
                </c:pt>
                <c:pt idx="20950">
                  <c:v>0.97505301993331395</c:v>
                </c:pt>
                <c:pt idx="20951">
                  <c:v>0.99772892030019</c:v>
                </c:pt>
                <c:pt idx="20952">
                  <c:v>0.98009279830975105</c:v>
                </c:pt>
                <c:pt idx="20953">
                  <c:v>0.99977590848754005</c:v>
                </c:pt>
                <c:pt idx="20954">
                  <c:v>0.99977590848754005</c:v>
                </c:pt>
                <c:pt idx="20955">
                  <c:v>0.98009279830975105</c:v>
                </c:pt>
                <c:pt idx="20956">
                  <c:v>0.99865964755004999</c:v>
                </c:pt>
                <c:pt idx="20957">
                  <c:v>0.98009279830975105</c:v>
                </c:pt>
                <c:pt idx="20958">
                  <c:v>0.99977590848754005</c:v>
                </c:pt>
                <c:pt idx="20959">
                  <c:v>0.99810606512056599</c:v>
                </c:pt>
                <c:pt idx="20960">
                  <c:v>0.98009279830975105</c:v>
                </c:pt>
                <c:pt idx="20961">
                  <c:v>0.98009279830975105</c:v>
                </c:pt>
                <c:pt idx="20962">
                  <c:v>0.99865964755004999</c:v>
                </c:pt>
                <c:pt idx="20963">
                  <c:v>0.97505301993331395</c:v>
                </c:pt>
                <c:pt idx="20964">
                  <c:v>0.98009279830975105</c:v>
                </c:pt>
                <c:pt idx="20965">
                  <c:v>0.98009279830975105</c:v>
                </c:pt>
                <c:pt idx="20966">
                  <c:v>0.99977590848754005</c:v>
                </c:pt>
                <c:pt idx="20967">
                  <c:v>0.99865964755004999</c:v>
                </c:pt>
                <c:pt idx="20968">
                  <c:v>0.97505301993331395</c:v>
                </c:pt>
                <c:pt idx="20969">
                  <c:v>0.98009279830975105</c:v>
                </c:pt>
                <c:pt idx="20970">
                  <c:v>0.98009279830975105</c:v>
                </c:pt>
                <c:pt idx="20971">
                  <c:v>0.97505301993331395</c:v>
                </c:pt>
                <c:pt idx="20972">
                  <c:v>0.99810606512056599</c:v>
                </c:pt>
                <c:pt idx="20973">
                  <c:v>0.99865964755004999</c:v>
                </c:pt>
                <c:pt idx="20974">
                  <c:v>0.99865964755004999</c:v>
                </c:pt>
                <c:pt idx="20975">
                  <c:v>0.97505301993331395</c:v>
                </c:pt>
                <c:pt idx="20976">
                  <c:v>0.99977590848754005</c:v>
                </c:pt>
                <c:pt idx="20977">
                  <c:v>0.99810606512056599</c:v>
                </c:pt>
                <c:pt idx="20978">
                  <c:v>0.98009279830975105</c:v>
                </c:pt>
                <c:pt idx="20979">
                  <c:v>0.98009279830975105</c:v>
                </c:pt>
                <c:pt idx="20980">
                  <c:v>0.98009279830975105</c:v>
                </c:pt>
                <c:pt idx="20981">
                  <c:v>0.99977590848754005</c:v>
                </c:pt>
                <c:pt idx="20982">
                  <c:v>0.98009279830975105</c:v>
                </c:pt>
                <c:pt idx="20983">
                  <c:v>0.99865964755004999</c:v>
                </c:pt>
                <c:pt idx="20984">
                  <c:v>0.99977590848754005</c:v>
                </c:pt>
                <c:pt idx="20985">
                  <c:v>0.97505301993331395</c:v>
                </c:pt>
                <c:pt idx="20986">
                  <c:v>0.98009279830975105</c:v>
                </c:pt>
                <c:pt idx="20987">
                  <c:v>0.97505301993331395</c:v>
                </c:pt>
                <c:pt idx="20988">
                  <c:v>0.98009279830975105</c:v>
                </c:pt>
                <c:pt idx="20989">
                  <c:v>0.99810606512056599</c:v>
                </c:pt>
                <c:pt idx="20990">
                  <c:v>0.99810606512056599</c:v>
                </c:pt>
                <c:pt idx="20991">
                  <c:v>0.98009279830975105</c:v>
                </c:pt>
                <c:pt idx="20992">
                  <c:v>0.99772892030019</c:v>
                </c:pt>
                <c:pt idx="20993">
                  <c:v>0.99977590848754005</c:v>
                </c:pt>
                <c:pt idx="20994">
                  <c:v>0.97505301993331395</c:v>
                </c:pt>
                <c:pt idx="20995">
                  <c:v>0.99865964755004999</c:v>
                </c:pt>
                <c:pt idx="20996">
                  <c:v>0.99181255835294002</c:v>
                </c:pt>
                <c:pt idx="20997">
                  <c:v>0.99772892030019</c:v>
                </c:pt>
                <c:pt idx="20998">
                  <c:v>0.99977590848754005</c:v>
                </c:pt>
                <c:pt idx="20999">
                  <c:v>0.99810606512056599</c:v>
                </c:pt>
                <c:pt idx="21000">
                  <c:v>0.97505301993331395</c:v>
                </c:pt>
                <c:pt idx="21001">
                  <c:v>0.97505301993331395</c:v>
                </c:pt>
                <c:pt idx="21002">
                  <c:v>0.99865964755004999</c:v>
                </c:pt>
                <c:pt idx="21003">
                  <c:v>0.98009279830975105</c:v>
                </c:pt>
                <c:pt idx="21004">
                  <c:v>0.97505301993331395</c:v>
                </c:pt>
                <c:pt idx="21005">
                  <c:v>0.98009279830975105</c:v>
                </c:pt>
                <c:pt idx="21006">
                  <c:v>0.99865964755004999</c:v>
                </c:pt>
                <c:pt idx="21007">
                  <c:v>0.99810606512056599</c:v>
                </c:pt>
                <c:pt idx="21008">
                  <c:v>0.99810606512056599</c:v>
                </c:pt>
                <c:pt idx="21009">
                  <c:v>0.99810606512056599</c:v>
                </c:pt>
                <c:pt idx="21010">
                  <c:v>0.99977590848754005</c:v>
                </c:pt>
                <c:pt idx="21011">
                  <c:v>0.99810606512056599</c:v>
                </c:pt>
                <c:pt idx="21012">
                  <c:v>0.98009279830975105</c:v>
                </c:pt>
                <c:pt idx="21013">
                  <c:v>0.99865964755004999</c:v>
                </c:pt>
                <c:pt idx="21014">
                  <c:v>0.99865964755004999</c:v>
                </c:pt>
                <c:pt idx="21015">
                  <c:v>0.99810606512056599</c:v>
                </c:pt>
                <c:pt idx="21016">
                  <c:v>0.99865964755004999</c:v>
                </c:pt>
                <c:pt idx="21017">
                  <c:v>0.98009279830975105</c:v>
                </c:pt>
                <c:pt idx="21018">
                  <c:v>0.99810606512056599</c:v>
                </c:pt>
                <c:pt idx="21019">
                  <c:v>0.98009279830975105</c:v>
                </c:pt>
                <c:pt idx="21020">
                  <c:v>0.99977590848754005</c:v>
                </c:pt>
                <c:pt idx="21021">
                  <c:v>0.99977590848754005</c:v>
                </c:pt>
                <c:pt idx="21022">
                  <c:v>0.99865964755004999</c:v>
                </c:pt>
                <c:pt idx="21023">
                  <c:v>0.98009279830975105</c:v>
                </c:pt>
                <c:pt idx="21024">
                  <c:v>0.99865964755004999</c:v>
                </c:pt>
                <c:pt idx="21025">
                  <c:v>0.99865964755004999</c:v>
                </c:pt>
                <c:pt idx="21026">
                  <c:v>0.99810606512056599</c:v>
                </c:pt>
                <c:pt idx="21027">
                  <c:v>0.99865964755004999</c:v>
                </c:pt>
                <c:pt idx="21028">
                  <c:v>0.97505301993331395</c:v>
                </c:pt>
                <c:pt idx="21029">
                  <c:v>0.98009279830975105</c:v>
                </c:pt>
                <c:pt idx="21030">
                  <c:v>0.97505301993331395</c:v>
                </c:pt>
                <c:pt idx="21031">
                  <c:v>0.99810606512056599</c:v>
                </c:pt>
                <c:pt idx="21032">
                  <c:v>0.99977590848754005</c:v>
                </c:pt>
                <c:pt idx="21033">
                  <c:v>0.99865964755004999</c:v>
                </c:pt>
                <c:pt idx="21034">
                  <c:v>0.99810606512056599</c:v>
                </c:pt>
                <c:pt idx="21035">
                  <c:v>0.99810606512056599</c:v>
                </c:pt>
                <c:pt idx="21036">
                  <c:v>0.99865964755004999</c:v>
                </c:pt>
                <c:pt idx="21037">
                  <c:v>0.98009279830975105</c:v>
                </c:pt>
                <c:pt idx="21038">
                  <c:v>0.98009279830975105</c:v>
                </c:pt>
                <c:pt idx="21039">
                  <c:v>0.99865964755004999</c:v>
                </c:pt>
                <c:pt idx="21040">
                  <c:v>0.99810606512056599</c:v>
                </c:pt>
                <c:pt idx="21041">
                  <c:v>0.97505301993331395</c:v>
                </c:pt>
                <c:pt idx="21042">
                  <c:v>0.99810606512056599</c:v>
                </c:pt>
                <c:pt idx="21043">
                  <c:v>0.99865964755004999</c:v>
                </c:pt>
                <c:pt idx="21044">
                  <c:v>0.98009279830975105</c:v>
                </c:pt>
                <c:pt idx="21045">
                  <c:v>0.99810606512056599</c:v>
                </c:pt>
                <c:pt idx="21046">
                  <c:v>0.99772892030019</c:v>
                </c:pt>
                <c:pt idx="21047">
                  <c:v>0.97505301993331395</c:v>
                </c:pt>
                <c:pt idx="21048">
                  <c:v>0.99865964755004999</c:v>
                </c:pt>
                <c:pt idx="21049">
                  <c:v>0.99810606512056599</c:v>
                </c:pt>
                <c:pt idx="21050">
                  <c:v>0.99772892030019</c:v>
                </c:pt>
                <c:pt idx="21051">
                  <c:v>0.99772892030019</c:v>
                </c:pt>
                <c:pt idx="21052">
                  <c:v>0.98009279830975105</c:v>
                </c:pt>
                <c:pt idx="21053">
                  <c:v>0.98009279830975105</c:v>
                </c:pt>
                <c:pt idx="21054">
                  <c:v>0.99865964755004999</c:v>
                </c:pt>
                <c:pt idx="21055">
                  <c:v>0.99810606512056599</c:v>
                </c:pt>
                <c:pt idx="21056">
                  <c:v>0.99810606512056599</c:v>
                </c:pt>
                <c:pt idx="21057">
                  <c:v>0.97505301993331395</c:v>
                </c:pt>
                <c:pt idx="21058">
                  <c:v>0.99810606512056599</c:v>
                </c:pt>
                <c:pt idx="21059">
                  <c:v>0.99865964755004999</c:v>
                </c:pt>
                <c:pt idx="21060">
                  <c:v>0.97505301993331395</c:v>
                </c:pt>
                <c:pt idx="21061">
                  <c:v>0.98009279830975105</c:v>
                </c:pt>
                <c:pt idx="21062">
                  <c:v>0.99865964755004999</c:v>
                </c:pt>
                <c:pt idx="21063">
                  <c:v>0.99810606512056599</c:v>
                </c:pt>
                <c:pt idx="21064">
                  <c:v>0.98009279830975105</c:v>
                </c:pt>
                <c:pt idx="21065">
                  <c:v>0.99977590848754005</c:v>
                </c:pt>
                <c:pt idx="21066">
                  <c:v>0.98009279830975105</c:v>
                </c:pt>
                <c:pt idx="21067">
                  <c:v>0.99865964755004999</c:v>
                </c:pt>
                <c:pt idx="21068">
                  <c:v>0.99865964755004999</c:v>
                </c:pt>
                <c:pt idx="21069">
                  <c:v>0.99977590848754005</c:v>
                </c:pt>
                <c:pt idx="21070">
                  <c:v>0.98009279830975105</c:v>
                </c:pt>
                <c:pt idx="21071">
                  <c:v>0.97505301993331395</c:v>
                </c:pt>
                <c:pt idx="21072">
                  <c:v>0.98009279830975105</c:v>
                </c:pt>
                <c:pt idx="21073">
                  <c:v>0.99810606512056599</c:v>
                </c:pt>
                <c:pt idx="21074">
                  <c:v>0.97505301993331395</c:v>
                </c:pt>
                <c:pt idx="21075">
                  <c:v>0.99977590848754005</c:v>
                </c:pt>
                <c:pt idx="21076">
                  <c:v>0.97505301993331395</c:v>
                </c:pt>
                <c:pt idx="21077">
                  <c:v>0.99865964755004999</c:v>
                </c:pt>
                <c:pt idx="21078">
                  <c:v>0.97505301993331395</c:v>
                </c:pt>
                <c:pt idx="21079">
                  <c:v>0.97505301993331395</c:v>
                </c:pt>
                <c:pt idx="21080">
                  <c:v>0.99865964755004999</c:v>
                </c:pt>
                <c:pt idx="21081">
                  <c:v>0.99865964755004999</c:v>
                </c:pt>
                <c:pt idx="21082">
                  <c:v>0.98009279830975105</c:v>
                </c:pt>
                <c:pt idx="21083">
                  <c:v>0.99772892030019</c:v>
                </c:pt>
                <c:pt idx="21084">
                  <c:v>0.99810606512056599</c:v>
                </c:pt>
                <c:pt idx="21085">
                  <c:v>0.99977590848754005</c:v>
                </c:pt>
                <c:pt idx="21086">
                  <c:v>0.99865964755004999</c:v>
                </c:pt>
                <c:pt idx="21087">
                  <c:v>0.99810606512056599</c:v>
                </c:pt>
                <c:pt idx="21088">
                  <c:v>0.99865964755004999</c:v>
                </c:pt>
                <c:pt idx="21089">
                  <c:v>0.99977590848754005</c:v>
                </c:pt>
                <c:pt idx="21090">
                  <c:v>0.97505301993331395</c:v>
                </c:pt>
                <c:pt idx="21091">
                  <c:v>0.98009279830975105</c:v>
                </c:pt>
                <c:pt idx="21092">
                  <c:v>0.97505301993331395</c:v>
                </c:pt>
                <c:pt idx="21093">
                  <c:v>0.97505301993331395</c:v>
                </c:pt>
                <c:pt idx="21094">
                  <c:v>0.97505301993331395</c:v>
                </c:pt>
                <c:pt idx="21095">
                  <c:v>0.98009279830975105</c:v>
                </c:pt>
                <c:pt idx="21096">
                  <c:v>0.97505301993331395</c:v>
                </c:pt>
                <c:pt idx="21097">
                  <c:v>0.97505301993331395</c:v>
                </c:pt>
                <c:pt idx="21098">
                  <c:v>0.99810606512056599</c:v>
                </c:pt>
                <c:pt idx="21099">
                  <c:v>0.99810606512056599</c:v>
                </c:pt>
                <c:pt idx="21100">
                  <c:v>0.97505301993331395</c:v>
                </c:pt>
                <c:pt idx="21101">
                  <c:v>0.99810606512056599</c:v>
                </c:pt>
                <c:pt idx="21102">
                  <c:v>0.98009279830975105</c:v>
                </c:pt>
                <c:pt idx="21103">
                  <c:v>0.99810606512056599</c:v>
                </c:pt>
                <c:pt idx="21104">
                  <c:v>0.99865964755004999</c:v>
                </c:pt>
                <c:pt idx="21105">
                  <c:v>0.99810606512056599</c:v>
                </c:pt>
                <c:pt idx="21106">
                  <c:v>0.97505301993331395</c:v>
                </c:pt>
                <c:pt idx="21107">
                  <c:v>0.99865964755004999</c:v>
                </c:pt>
                <c:pt idx="21108">
                  <c:v>0.98009279830975105</c:v>
                </c:pt>
                <c:pt idx="21109">
                  <c:v>0.98009279830975105</c:v>
                </c:pt>
                <c:pt idx="21110">
                  <c:v>0.99810606512056599</c:v>
                </c:pt>
                <c:pt idx="21111">
                  <c:v>0.99810606512056599</c:v>
                </c:pt>
                <c:pt idx="21112">
                  <c:v>0.98009279830975105</c:v>
                </c:pt>
                <c:pt idx="21113">
                  <c:v>0.98009279830975105</c:v>
                </c:pt>
                <c:pt idx="21114">
                  <c:v>0.97505301993331395</c:v>
                </c:pt>
                <c:pt idx="21115">
                  <c:v>0.97505301993331395</c:v>
                </c:pt>
                <c:pt idx="21116">
                  <c:v>0.99865964755004999</c:v>
                </c:pt>
                <c:pt idx="21117">
                  <c:v>0.99810606512056599</c:v>
                </c:pt>
                <c:pt idx="21118">
                  <c:v>0.99977590848754005</c:v>
                </c:pt>
                <c:pt idx="21119">
                  <c:v>0.99810606512056599</c:v>
                </c:pt>
                <c:pt idx="21120">
                  <c:v>0.99181255835294002</c:v>
                </c:pt>
                <c:pt idx="21121">
                  <c:v>0.99977590848754005</c:v>
                </c:pt>
                <c:pt idx="21122">
                  <c:v>0.99810606512056599</c:v>
                </c:pt>
                <c:pt idx="21123">
                  <c:v>0.99865964755004999</c:v>
                </c:pt>
                <c:pt idx="21124">
                  <c:v>0.98009279830975105</c:v>
                </c:pt>
                <c:pt idx="21125">
                  <c:v>0.98009279830975105</c:v>
                </c:pt>
                <c:pt idx="21126">
                  <c:v>0.98009279830975105</c:v>
                </c:pt>
                <c:pt idx="21127">
                  <c:v>0.98009279830975105</c:v>
                </c:pt>
                <c:pt idx="21128">
                  <c:v>0.99865964755004999</c:v>
                </c:pt>
                <c:pt idx="21129">
                  <c:v>0.97505301993331395</c:v>
                </c:pt>
                <c:pt idx="21130">
                  <c:v>0.99810606512056599</c:v>
                </c:pt>
                <c:pt idx="21131">
                  <c:v>0.97505301993331395</c:v>
                </c:pt>
                <c:pt idx="21132">
                  <c:v>0.98009279830975105</c:v>
                </c:pt>
                <c:pt idx="21133">
                  <c:v>0.99810606512056599</c:v>
                </c:pt>
                <c:pt idx="21134">
                  <c:v>0.99977590848754005</c:v>
                </c:pt>
                <c:pt idx="21135">
                  <c:v>0.98009279830975105</c:v>
                </c:pt>
                <c:pt idx="21136">
                  <c:v>0.99810606512056599</c:v>
                </c:pt>
                <c:pt idx="21137">
                  <c:v>0.99977590848754005</c:v>
                </c:pt>
                <c:pt idx="21138">
                  <c:v>0.99977590848754005</c:v>
                </c:pt>
                <c:pt idx="21139">
                  <c:v>0.99810606512056599</c:v>
                </c:pt>
                <c:pt idx="21140">
                  <c:v>0.99865964755004999</c:v>
                </c:pt>
                <c:pt idx="21141">
                  <c:v>0.98009279830975105</c:v>
                </c:pt>
                <c:pt idx="21142">
                  <c:v>0.98009279830975105</c:v>
                </c:pt>
                <c:pt idx="21143">
                  <c:v>0.99865964755004999</c:v>
                </c:pt>
                <c:pt idx="21144">
                  <c:v>0.98009279830975105</c:v>
                </c:pt>
                <c:pt idx="21145">
                  <c:v>0.99865964755004999</c:v>
                </c:pt>
                <c:pt idx="21146">
                  <c:v>0.99977590848754005</c:v>
                </c:pt>
                <c:pt idx="21147">
                  <c:v>0.99772892030019</c:v>
                </c:pt>
                <c:pt idx="21148">
                  <c:v>0.98009279830975105</c:v>
                </c:pt>
                <c:pt idx="21149">
                  <c:v>0.98009279830975105</c:v>
                </c:pt>
                <c:pt idx="21150">
                  <c:v>0.97505301993331395</c:v>
                </c:pt>
                <c:pt idx="21151">
                  <c:v>0.99810606512056599</c:v>
                </c:pt>
                <c:pt idx="21152">
                  <c:v>0.99810606512056599</c:v>
                </c:pt>
                <c:pt idx="21153">
                  <c:v>0.99865964755004999</c:v>
                </c:pt>
                <c:pt idx="21154">
                  <c:v>0.98009279830975105</c:v>
                </c:pt>
                <c:pt idx="21155">
                  <c:v>0.97505301993331395</c:v>
                </c:pt>
                <c:pt idx="21156">
                  <c:v>0.99865964755004999</c:v>
                </c:pt>
                <c:pt idx="21157">
                  <c:v>0.99977590848754005</c:v>
                </c:pt>
                <c:pt idx="21158">
                  <c:v>0.99865964755004999</c:v>
                </c:pt>
                <c:pt idx="21159">
                  <c:v>0.98009279830975105</c:v>
                </c:pt>
                <c:pt idx="21160">
                  <c:v>0.99977590848754005</c:v>
                </c:pt>
                <c:pt idx="21161">
                  <c:v>0.98009279830975105</c:v>
                </c:pt>
                <c:pt idx="21162">
                  <c:v>0.99810606512056599</c:v>
                </c:pt>
                <c:pt idx="21163">
                  <c:v>0.97505301993331395</c:v>
                </c:pt>
                <c:pt idx="21164">
                  <c:v>0.99865964755004999</c:v>
                </c:pt>
                <c:pt idx="21165">
                  <c:v>0.99977590848754005</c:v>
                </c:pt>
                <c:pt idx="21166">
                  <c:v>0.98009279830975105</c:v>
                </c:pt>
                <c:pt idx="21167">
                  <c:v>0.98009279830975105</c:v>
                </c:pt>
                <c:pt idx="21168">
                  <c:v>0.98009279830975105</c:v>
                </c:pt>
                <c:pt idx="21169">
                  <c:v>0.98009279830975105</c:v>
                </c:pt>
                <c:pt idx="21170">
                  <c:v>0.98009279830975105</c:v>
                </c:pt>
                <c:pt idx="21171">
                  <c:v>0.99865964755004999</c:v>
                </c:pt>
                <c:pt idx="21172">
                  <c:v>0.99865964755004999</c:v>
                </c:pt>
                <c:pt idx="21173">
                  <c:v>0.99865964755004999</c:v>
                </c:pt>
                <c:pt idx="21174">
                  <c:v>0.99865964755004999</c:v>
                </c:pt>
                <c:pt idx="21175">
                  <c:v>0.99865964755004999</c:v>
                </c:pt>
                <c:pt idx="21176">
                  <c:v>0.98009279830975105</c:v>
                </c:pt>
                <c:pt idx="21177">
                  <c:v>0.99865964755004999</c:v>
                </c:pt>
                <c:pt idx="21178">
                  <c:v>0.99977590848754005</c:v>
                </c:pt>
                <c:pt idx="21179">
                  <c:v>0.97505301993331395</c:v>
                </c:pt>
                <c:pt idx="21180">
                  <c:v>0.97505301993331395</c:v>
                </c:pt>
                <c:pt idx="21181">
                  <c:v>0.98009279830975105</c:v>
                </c:pt>
                <c:pt idx="21182">
                  <c:v>0.99810606512056599</c:v>
                </c:pt>
                <c:pt idx="21183">
                  <c:v>0.99772892030019</c:v>
                </c:pt>
                <c:pt idx="21184">
                  <c:v>0.99977590848754005</c:v>
                </c:pt>
                <c:pt idx="21185">
                  <c:v>0.98009279830975105</c:v>
                </c:pt>
                <c:pt idx="21186">
                  <c:v>0.99977590848754005</c:v>
                </c:pt>
                <c:pt idx="21187">
                  <c:v>0.98009279830975105</c:v>
                </c:pt>
                <c:pt idx="21188">
                  <c:v>0.98009279830975105</c:v>
                </c:pt>
                <c:pt idx="21189">
                  <c:v>0.98009279830975105</c:v>
                </c:pt>
                <c:pt idx="21190">
                  <c:v>0.99977590848754005</c:v>
                </c:pt>
                <c:pt idx="21191">
                  <c:v>0.99810606512056599</c:v>
                </c:pt>
                <c:pt idx="21192">
                  <c:v>0.97505301993331395</c:v>
                </c:pt>
                <c:pt idx="21193">
                  <c:v>0.99977590848754005</c:v>
                </c:pt>
                <c:pt idx="21194">
                  <c:v>0.99977590848754005</c:v>
                </c:pt>
                <c:pt idx="21195">
                  <c:v>0.98009279830975105</c:v>
                </c:pt>
                <c:pt idx="21196">
                  <c:v>0.97505301993331395</c:v>
                </c:pt>
                <c:pt idx="21197">
                  <c:v>0.99865964755004999</c:v>
                </c:pt>
                <c:pt idx="21198">
                  <c:v>0.98009279830975105</c:v>
                </c:pt>
                <c:pt idx="21199">
                  <c:v>0.98009279830975105</c:v>
                </c:pt>
                <c:pt idx="21200">
                  <c:v>0.98009279830975105</c:v>
                </c:pt>
                <c:pt idx="21201">
                  <c:v>0.99772892030019</c:v>
                </c:pt>
                <c:pt idx="21202">
                  <c:v>0.99865964755004999</c:v>
                </c:pt>
                <c:pt idx="21203">
                  <c:v>0.98009279830975105</c:v>
                </c:pt>
                <c:pt idx="21204">
                  <c:v>0.98009279830975105</c:v>
                </c:pt>
                <c:pt idx="21205">
                  <c:v>0.98009279830975105</c:v>
                </c:pt>
                <c:pt idx="21206">
                  <c:v>0.99865964755004999</c:v>
                </c:pt>
                <c:pt idx="21207">
                  <c:v>0.99181255835294002</c:v>
                </c:pt>
                <c:pt idx="21208">
                  <c:v>0.99977590848754005</c:v>
                </c:pt>
                <c:pt idx="21209">
                  <c:v>0.99810606512056599</c:v>
                </c:pt>
                <c:pt idx="21210">
                  <c:v>0.99772892030019</c:v>
                </c:pt>
                <c:pt idx="21211">
                  <c:v>0.98009279830975105</c:v>
                </c:pt>
                <c:pt idx="21212">
                  <c:v>0.98009279830975105</c:v>
                </c:pt>
                <c:pt idx="21213">
                  <c:v>0.99772892030019</c:v>
                </c:pt>
                <c:pt idx="21214">
                  <c:v>0.98009279830975105</c:v>
                </c:pt>
                <c:pt idx="21215">
                  <c:v>0.99865964755004999</c:v>
                </c:pt>
                <c:pt idx="21216">
                  <c:v>0.99977590848754005</c:v>
                </c:pt>
                <c:pt idx="21217">
                  <c:v>0.97505301993331395</c:v>
                </c:pt>
                <c:pt idx="21218">
                  <c:v>0.99865964755004999</c:v>
                </c:pt>
                <c:pt idx="21219">
                  <c:v>0.99810606512056599</c:v>
                </c:pt>
                <c:pt idx="21220">
                  <c:v>0.99865964755004999</c:v>
                </c:pt>
                <c:pt idx="21221">
                  <c:v>0.99865964755004999</c:v>
                </c:pt>
                <c:pt idx="21222">
                  <c:v>0.99772892030019</c:v>
                </c:pt>
                <c:pt idx="21223">
                  <c:v>0.99810606512056599</c:v>
                </c:pt>
                <c:pt idx="21224">
                  <c:v>0.98009279830975105</c:v>
                </c:pt>
                <c:pt idx="21225">
                  <c:v>0.99865964755004999</c:v>
                </c:pt>
                <c:pt idx="21226">
                  <c:v>0.99977590848754005</c:v>
                </c:pt>
                <c:pt idx="21227">
                  <c:v>0.97505301993331395</c:v>
                </c:pt>
                <c:pt idx="21228">
                  <c:v>0.99977590848754005</c:v>
                </c:pt>
                <c:pt idx="21229">
                  <c:v>0.99810606512056599</c:v>
                </c:pt>
                <c:pt idx="21230">
                  <c:v>0.98009279830975105</c:v>
                </c:pt>
                <c:pt idx="21231">
                  <c:v>0.98009279830975105</c:v>
                </c:pt>
                <c:pt idx="21232">
                  <c:v>0.99865964755004999</c:v>
                </c:pt>
                <c:pt idx="21233">
                  <c:v>0.97505301993331395</c:v>
                </c:pt>
                <c:pt idx="21234">
                  <c:v>0.99865964755004999</c:v>
                </c:pt>
                <c:pt idx="21235">
                  <c:v>0.99810606512056599</c:v>
                </c:pt>
                <c:pt idx="21236">
                  <c:v>0.97505301993331395</c:v>
                </c:pt>
                <c:pt idx="21237">
                  <c:v>0.99865964755004999</c:v>
                </c:pt>
                <c:pt idx="21238">
                  <c:v>0.97505301993331395</c:v>
                </c:pt>
                <c:pt idx="21239">
                  <c:v>0.99977590848754005</c:v>
                </c:pt>
                <c:pt idx="21240">
                  <c:v>0.97505301993331395</c:v>
                </c:pt>
                <c:pt idx="21241">
                  <c:v>0.99772892030019</c:v>
                </c:pt>
                <c:pt idx="21242">
                  <c:v>0.99810606512056599</c:v>
                </c:pt>
                <c:pt idx="21243">
                  <c:v>0.99810606512056599</c:v>
                </c:pt>
                <c:pt idx="21244">
                  <c:v>0.99810606512056599</c:v>
                </c:pt>
                <c:pt idx="21245">
                  <c:v>0.98009279830975105</c:v>
                </c:pt>
                <c:pt idx="21246">
                  <c:v>0.99772892030019</c:v>
                </c:pt>
                <c:pt idx="21247">
                  <c:v>0.99865964755004999</c:v>
                </c:pt>
                <c:pt idx="21248">
                  <c:v>0.99977590848754005</c:v>
                </c:pt>
                <c:pt idx="21249">
                  <c:v>0.99810606512056599</c:v>
                </c:pt>
                <c:pt idx="21250">
                  <c:v>0.99977590848754005</c:v>
                </c:pt>
                <c:pt idx="21251">
                  <c:v>0.99977590848754005</c:v>
                </c:pt>
                <c:pt idx="21252">
                  <c:v>0.98009279830975105</c:v>
                </c:pt>
                <c:pt idx="21253">
                  <c:v>0.99865964755004999</c:v>
                </c:pt>
                <c:pt idx="21254">
                  <c:v>0.99810606512056599</c:v>
                </c:pt>
                <c:pt idx="21255">
                  <c:v>0.97505301993331395</c:v>
                </c:pt>
                <c:pt idx="21256">
                  <c:v>0.99772892030019</c:v>
                </c:pt>
                <c:pt idx="21257">
                  <c:v>0.99977590848754005</c:v>
                </c:pt>
                <c:pt idx="21258">
                  <c:v>0.98009279830975105</c:v>
                </c:pt>
                <c:pt idx="21259">
                  <c:v>0.99865964755004999</c:v>
                </c:pt>
                <c:pt idx="21260">
                  <c:v>0.99772892030019</c:v>
                </c:pt>
                <c:pt idx="21261">
                  <c:v>0.98009279830975105</c:v>
                </c:pt>
                <c:pt idx="21262">
                  <c:v>0.97505301993331395</c:v>
                </c:pt>
                <c:pt idx="21263">
                  <c:v>0.98009279830975105</c:v>
                </c:pt>
                <c:pt idx="21264">
                  <c:v>0.99181255835294002</c:v>
                </c:pt>
                <c:pt idx="21265">
                  <c:v>0.98009279830975105</c:v>
                </c:pt>
                <c:pt idx="21266">
                  <c:v>0.97505301993331395</c:v>
                </c:pt>
                <c:pt idx="21267">
                  <c:v>0.99865964755004999</c:v>
                </c:pt>
                <c:pt idx="21268">
                  <c:v>0.99865964755004999</c:v>
                </c:pt>
                <c:pt idx="21269">
                  <c:v>0.99810606512056599</c:v>
                </c:pt>
                <c:pt idx="21270">
                  <c:v>0.98009279830975105</c:v>
                </c:pt>
                <c:pt idx="21271">
                  <c:v>0.99810606512056599</c:v>
                </c:pt>
                <c:pt idx="21272">
                  <c:v>0.97505301993331395</c:v>
                </c:pt>
                <c:pt idx="21273">
                  <c:v>0.97505301993331395</c:v>
                </c:pt>
                <c:pt idx="21274">
                  <c:v>0.97505301993331395</c:v>
                </c:pt>
                <c:pt idx="21275">
                  <c:v>0.97505301993331395</c:v>
                </c:pt>
                <c:pt idx="21276">
                  <c:v>0.99865964755004999</c:v>
                </c:pt>
                <c:pt idx="21277">
                  <c:v>0.99865964755004999</c:v>
                </c:pt>
                <c:pt idx="21278">
                  <c:v>0.99810606512056599</c:v>
                </c:pt>
                <c:pt idx="21279">
                  <c:v>0.98009279830975105</c:v>
                </c:pt>
                <c:pt idx="21280">
                  <c:v>0.99865964755004999</c:v>
                </c:pt>
                <c:pt idx="21281">
                  <c:v>0.99977590848754005</c:v>
                </c:pt>
                <c:pt idx="21282">
                  <c:v>0.99865964755004999</c:v>
                </c:pt>
                <c:pt idx="21283">
                  <c:v>0.99865964755004999</c:v>
                </c:pt>
                <c:pt idx="21284">
                  <c:v>0.99865964755004999</c:v>
                </c:pt>
                <c:pt idx="21285">
                  <c:v>0.98009279830975105</c:v>
                </c:pt>
                <c:pt idx="21286">
                  <c:v>0.99865964755004999</c:v>
                </c:pt>
                <c:pt idx="21287">
                  <c:v>0.99865964755004999</c:v>
                </c:pt>
                <c:pt idx="21288">
                  <c:v>0.98009279830975105</c:v>
                </c:pt>
                <c:pt idx="21289">
                  <c:v>0.99810606512056599</c:v>
                </c:pt>
                <c:pt idx="21290">
                  <c:v>0.98009279830975105</c:v>
                </c:pt>
                <c:pt idx="21291">
                  <c:v>0.97505301993331395</c:v>
                </c:pt>
                <c:pt idx="21292">
                  <c:v>0.99810606512056599</c:v>
                </c:pt>
                <c:pt idx="21293">
                  <c:v>0.98009279830975105</c:v>
                </c:pt>
                <c:pt idx="21294">
                  <c:v>0.98009279830975105</c:v>
                </c:pt>
                <c:pt idx="21295">
                  <c:v>0.98009279830975105</c:v>
                </c:pt>
                <c:pt idx="21296">
                  <c:v>0.98009279830975105</c:v>
                </c:pt>
                <c:pt idx="21297">
                  <c:v>0.98009279830975105</c:v>
                </c:pt>
                <c:pt idx="21298">
                  <c:v>0.99810606512056599</c:v>
                </c:pt>
                <c:pt idx="21299">
                  <c:v>0.98009279830975105</c:v>
                </c:pt>
                <c:pt idx="21300">
                  <c:v>0.99865964755004999</c:v>
                </c:pt>
                <c:pt idx="21301">
                  <c:v>0.98009279830975105</c:v>
                </c:pt>
                <c:pt idx="21302">
                  <c:v>0.97505301993331395</c:v>
                </c:pt>
                <c:pt idx="21303">
                  <c:v>0.99772892030019</c:v>
                </c:pt>
                <c:pt idx="21304">
                  <c:v>0.98009279830975105</c:v>
                </c:pt>
                <c:pt idx="21305">
                  <c:v>0.97505301993331395</c:v>
                </c:pt>
                <c:pt idx="21306">
                  <c:v>0.99810606512056599</c:v>
                </c:pt>
                <c:pt idx="21307">
                  <c:v>0.99865964755004999</c:v>
                </c:pt>
                <c:pt idx="21308">
                  <c:v>0.99865964755004999</c:v>
                </c:pt>
                <c:pt idx="21309">
                  <c:v>0.99810606512056599</c:v>
                </c:pt>
                <c:pt idx="21310">
                  <c:v>0.99772892030019</c:v>
                </c:pt>
                <c:pt idx="21311">
                  <c:v>0.99865964755004999</c:v>
                </c:pt>
                <c:pt idx="21312">
                  <c:v>0.99810606512056599</c:v>
                </c:pt>
                <c:pt idx="21313">
                  <c:v>0.98009279830975105</c:v>
                </c:pt>
                <c:pt idx="21314">
                  <c:v>0.99977590848754005</c:v>
                </c:pt>
                <c:pt idx="21315">
                  <c:v>0.98009279830975105</c:v>
                </c:pt>
                <c:pt idx="21316">
                  <c:v>0.98009279830975105</c:v>
                </c:pt>
                <c:pt idx="21317">
                  <c:v>0.98009279830975105</c:v>
                </c:pt>
                <c:pt idx="21318">
                  <c:v>0.97505301993331395</c:v>
                </c:pt>
                <c:pt idx="21319">
                  <c:v>0.99810606512056599</c:v>
                </c:pt>
                <c:pt idx="21320">
                  <c:v>0.99810606512056599</c:v>
                </c:pt>
                <c:pt idx="21321">
                  <c:v>0.98009279830975105</c:v>
                </c:pt>
                <c:pt idx="21322">
                  <c:v>0.98009279830975105</c:v>
                </c:pt>
                <c:pt idx="21323">
                  <c:v>0.98009279830975105</c:v>
                </c:pt>
                <c:pt idx="21324">
                  <c:v>0.99810606512056599</c:v>
                </c:pt>
                <c:pt idx="21325">
                  <c:v>0.99977590848754005</c:v>
                </c:pt>
                <c:pt idx="21326">
                  <c:v>0.99977590848754005</c:v>
                </c:pt>
                <c:pt idx="21327">
                  <c:v>0.99865964755004999</c:v>
                </c:pt>
                <c:pt idx="21328">
                  <c:v>0.99977590848754005</c:v>
                </c:pt>
                <c:pt idx="21329">
                  <c:v>0.98009279830975105</c:v>
                </c:pt>
                <c:pt idx="21330">
                  <c:v>0.99810606512056599</c:v>
                </c:pt>
                <c:pt idx="21331">
                  <c:v>0.97505301993331395</c:v>
                </c:pt>
                <c:pt idx="21332">
                  <c:v>0.99865964755004999</c:v>
                </c:pt>
                <c:pt idx="21333">
                  <c:v>0.99810606512056599</c:v>
                </c:pt>
                <c:pt idx="21334">
                  <c:v>0.99865964755004999</c:v>
                </c:pt>
                <c:pt idx="21335">
                  <c:v>0.99865964755004999</c:v>
                </c:pt>
                <c:pt idx="21336">
                  <c:v>0.98009279830975105</c:v>
                </c:pt>
                <c:pt idx="21337">
                  <c:v>0.99977590848754005</c:v>
                </c:pt>
                <c:pt idx="21338">
                  <c:v>0.99865964755004999</c:v>
                </c:pt>
                <c:pt idx="21339">
                  <c:v>0.99810606512056599</c:v>
                </c:pt>
                <c:pt idx="21340">
                  <c:v>0.99977590848754005</c:v>
                </c:pt>
                <c:pt idx="21341">
                  <c:v>0.99810606512056599</c:v>
                </c:pt>
                <c:pt idx="21342">
                  <c:v>0.99865964755004999</c:v>
                </c:pt>
                <c:pt idx="21343">
                  <c:v>0.97505301993331395</c:v>
                </c:pt>
                <c:pt idx="21344">
                  <c:v>0.99865964755004999</c:v>
                </c:pt>
                <c:pt idx="21345">
                  <c:v>0.98009279830975105</c:v>
                </c:pt>
                <c:pt idx="21346">
                  <c:v>0.99977590848754005</c:v>
                </c:pt>
                <c:pt idx="21347">
                  <c:v>0.99865964755004999</c:v>
                </c:pt>
                <c:pt idx="21348">
                  <c:v>0.99772892030019</c:v>
                </c:pt>
                <c:pt idx="21349">
                  <c:v>0.98009279830975105</c:v>
                </c:pt>
                <c:pt idx="21350">
                  <c:v>0.98009279830975105</c:v>
                </c:pt>
                <c:pt idx="21351">
                  <c:v>0.98009279830975105</c:v>
                </c:pt>
                <c:pt idx="21352">
                  <c:v>0.99810606512056599</c:v>
                </c:pt>
                <c:pt idx="21353">
                  <c:v>0.99977590848754005</c:v>
                </c:pt>
                <c:pt idx="21354">
                  <c:v>0.99865964755004999</c:v>
                </c:pt>
                <c:pt idx="21355">
                  <c:v>0.98009279830975105</c:v>
                </c:pt>
                <c:pt idx="21356">
                  <c:v>0.99810606512056599</c:v>
                </c:pt>
                <c:pt idx="21357">
                  <c:v>0.99977590848754005</c:v>
                </c:pt>
                <c:pt idx="21358">
                  <c:v>0.98009279830975105</c:v>
                </c:pt>
                <c:pt idx="21359">
                  <c:v>0.97505301993331395</c:v>
                </c:pt>
                <c:pt idx="21360">
                  <c:v>0.99772892030019</c:v>
                </c:pt>
                <c:pt idx="21361">
                  <c:v>0.98009279830975105</c:v>
                </c:pt>
                <c:pt idx="21362">
                  <c:v>0.99810606512056599</c:v>
                </c:pt>
                <c:pt idx="21363">
                  <c:v>0.97505301993331395</c:v>
                </c:pt>
                <c:pt idx="21364">
                  <c:v>0.99810606512056599</c:v>
                </c:pt>
                <c:pt idx="21365">
                  <c:v>0.99810606512056599</c:v>
                </c:pt>
                <c:pt idx="21366">
                  <c:v>0.97505301993331395</c:v>
                </c:pt>
                <c:pt idx="21367">
                  <c:v>0.99810606512056599</c:v>
                </c:pt>
                <c:pt idx="21368">
                  <c:v>0.99810606512056599</c:v>
                </c:pt>
                <c:pt idx="21369">
                  <c:v>0.99865964755004999</c:v>
                </c:pt>
                <c:pt idx="21370">
                  <c:v>0.97505301993331395</c:v>
                </c:pt>
                <c:pt idx="21371">
                  <c:v>0.99865964755004999</c:v>
                </c:pt>
                <c:pt idx="21372">
                  <c:v>0.99810606512056599</c:v>
                </c:pt>
                <c:pt idx="21373">
                  <c:v>0.99810606512056599</c:v>
                </c:pt>
                <c:pt idx="21374">
                  <c:v>0.98009279830975105</c:v>
                </c:pt>
                <c:pt idx="21375">
                  <c:v>0.99865964755004999</c:v>
                </c:pt>
                <c:pt idx="21376">
                  <c:v>0.99865964755004999</c:v>
                </c:pt>
                <c:pt idx="21377">
                  <c:v>0.99810606512056599</c:v>
                </c:pt>
                <c:pt idx="21378">
                  <c:v>0.98009279830975105</c:v>
                </c:pt>
                <c:pt idx="21379">
                  <c:v>0.98009279830975105</c:v>
                </c:pt>
                <c:pt idx="21380">
                  <c:v>0.97505301993331395</c:v>
                </c:pt>
                <c:pt idx="21381">
                  <c:v>0.97505301993331395</c:v>
                </c:pt>
                <c:pt idx="21382">
                  <c:v>0.99810606512056599</c:v>
                </c:pt>
                <c:pt idx="21383">
                  <c:v>0.99977590848754005</c:v>
                </c:pt>
                <c:pt idx="21384">
                  <c:v>0.97505301993331395</c:v>
                </c:pt>
                <c:pt idx="21385">
                  <c:v>0.97505301993331395</c:v>
                </c:pt>
                <c:pt idx="21386">
                  <c:v>0.98009279830975105</c:v>
                </c:pt>
                <c:pt idx="21387">
                  <c:v>0.98009279830975105</c:v>
                </c:pt>
                <c:pt idx="21388">
                  <c:v>0.99810606512056599</c:v>
                </c:pt>
                <c:pt idx="21389">
                  <c:v>0.99977590848754005</c:v>
                </c:pt>
                <c:pt idx="21390">
                  <c:v>0.98009279830975105</c:v>
                </c:pt>
                <c:pt idx="21391">
                  <c:v>0.99865964755004999</c:v>
                </c:pt>
                <c:pt idx="21392">
                  <c:v>0.99810606512056599</c:v>
                </c:pt>
                <c:pt idx="21393">
                  <c:v>0.98009279830975105</c:v>
                </c:pt>
                <c:pt idx="21394">
                  <c:v>0.99865964755004999</c:v>
                </c:pt>
                <c:pt idx="21395">
                  <c:v>0.99810606512056599</c:v>
                </c:pt>
                <c:pt idx="21396">
                  <c:v>0.99977590848754005</c:v>
                </c:pt>
                <c:pt idx="21397">
                  <c:v>0.99865964755004999</c:v>
                </c:pt>
                <c:pt idx="21398">
                  <c:v>0.98009279830975105</c:v>
                </c:pt>
                <c:pt idx="21399">
                  <c:v>0.99810606512056599</c:v>
                </c:pt>
                <c:pt idx="21400">
                  <c:v>0.99865964755004999</c:v>
                </c:pt>
                <c:pt idx="21401">
                  <c:v>0.98009279830975105</c:v>
                </c:pt>
                <c:pt idx="21402">
                  <c:v>0.98009279830975105</c:v>
                </c:pt>
                <c:pt idx="21403">
                  <c:v>0.99865964755004999</c:v>
                </c:pt>
                <c:pt idx="21404">
                  <c:v>0.99810606512056599</c:v>
                </c:pt>
                <c:pt idx="21405">
                  <c:v>0.99810606512056599</c:v>
                </c:pt>
                <c:pt idx="21406">
                  <c:v>0.99865964755004999</c:v>
                </c:pt>
                <c:pt idx="21407">
                  <c:v>0.99810606512056599</c:v>
                </c:pt>
                <c:pt idx="21408">
                  <c:v>0.98009279830975105</c:v>
                </c:pt>
                <c:pt idx="21409">
                  <c:v>0.98009279830975105</c:v>
                </c:pt>
                <c:pt idx="21410">
                  <c:v>0.99810606512056599</c:v>
                </c:pt>
                <c:pt idx="21411">
                  <c:v>0.98009279830975105</c:v>
                </c:pt>
                <c:pt idx="21412">
                  <c:v>0.99810606512056599</c:v>
                </c:pt>
                <c:pt idx="21413">
                  <c:v>0.98009279830975105</c:v>
                </c:pt>
                <c:pt idx="21414">
                  <c:v>0.99810606512056599</c:v>
                </c:pt>
                <c:pt idx="21415">
                  <c:v>0.98009279830975105</c:v>
                </c:pt>
                <c:pt idx="21416">
                  <c:v>0.98009279830975105</c:v>
                </c:pt>
                <c:pt idx="21417">
                  <c:v>0.98009279830975105</c:v>
                </c:pt>
                <c:pt idx="21418">
                  <c:v>0.99810606512056599</c:v>
                </c:pt>
                <c:pt idx="21419">
                  <c:v>0.99810606512056599</c:v>
                </c:pt>
                <c:pt idx="21420">
                  <c:v>0.99181255835294002</c:v>
                </c:pt>
                <c:pt idx="21421">
                  <c:v>0.97505301993331395</c:v>
                </c:pt>
                <c:pt idx="21422">
                  <c:v>0.99865964755004999</c:v>
                </c:pt>
                <c:pt idx="21423">
                  <c:v>0.99865964755004999</c:v>
                </c:pt>
                <c:pt idx="21424">
                  <c:v>0.98009279830975105</c:v>
                </c:pt>
                <c:pt idx="21425">
                  <c:v>0.99977590848754005</c:v>
                </c:pt>
                <c:pt idx="21426">
                  <c:v>0.97505301993331395</c:v>
                </c:pt>
                <c:pt idx="21427">
                  <c:v>0.98009279830975105</c:v>
                </c:pt>
                <c:pt idx="21428">
                  <c:v>0.99865964755004999</c:v>
                </c:pt>
                <c:pt idx="21429">
                  <c:v>0.99772892030019</c:v>
                </c:pt>
                <c:pt idx="21430">
                  <c:v>0.99977590848754005</c:v>
                </c:pt>
                <c:pt idx="21431">
                  <c:v>0.98009279830975105</c:v>
                </c:pt>
                <c:pt idx="21432">
                  <c:v>0.99810606512056599</c:v>
                </c:pt>
                <c:pt idx="21433">
                  <c:v>0.97505301993331395</c:v>
                </c:pt>
                <c:pt idx="21434">
                  <c:v>0.98009279830975105</c:v>
                </c:pt>
                <c:pt idx="21435">
                  <c:v>0.99865964755004999</c:v>
                </c:pt>
                <c:pt idx="21436">
                  <c:v>0.98009279830975105</c:v>
                </c:pt>
                <c:pt idx="21437">
                  <c:v>0.99810606512056599</c:v>
                </c:pt>
                <c:pt idx="21438">
                  <c:v>0.99865964755004999</c:v>
                </c:pt>
                <c:pt idx="21439">
                  <c:v>0.97505301993331395</c:v>
                </c:pt>
                <c:pt idx="21440">
                  <c:v>0.98009279830975105</c:v>
                </c:pt>
                <c:pt idx="21441">
                  <c:v>0.99810606512056599</c:v>
                </c:pt>
                <c:pt idx="21442">
                  <c:v>0.99977590848754005</c:v>
                </c:pt>
                <c:pt idx="21443">
                  <c:v>0.98009279830975105</c:v>
                </c:pt>
                <c:pt idx="21444">
                  <c:v>0.99977590848754005</c:v>
                </c:pt>
                <c:pt idx="21445">
                  <c:v>0.99865964755004999</c:v>
                </c:pt>
                <c:pt idx="21446">
                  <c:v>0.98009279830975105</c:v>
                </c:pt>
                <c:pt idx="21447">
                  <c:v>0.98009279830975105</c:v>
                </c:pt>
                <c:pt idx="21448">
                  <c:v>0.98009279830975105</c:v>
                </c:pt>
                <c:pt idx="21449">
                  <c:v>0.98009279830975105</c:v>
                </c:pt>
                <c:pt idx="21450">
                  <c:v>0.99865964755004999</c:v>
                </c:pt>
                <c:pt idx="21451">
                  <c:v>0.97505301993331395</c:v>
                </c:pt>
                <c:pt idx="21452">
                  <c:v>0.98009279830975105</c:v>
                </c:pt>
                <c:pt idx="21453">
                  <c:v>0.97505301993331395</c:v>
                </c:pt>
                <c:pt idx="21454">
                  <c:v>0.99865964755004999</c:v>
                </c:pt>
                <c:pt idx="21455">
                  <c:v>0.97505301993331395</c:v>
                </c:pt>
                <c:pt idx="21456">
                  <c:v>0.97505301993331395</c:v>
                </c:pt>
                <c:pt idx="21457">
                  <c:v>0.99977590848754005</c:v>
                </c:pt>
                <c:pt idx="21458">
                  <c:v>0.98009279830975105</c:v>
                </c:pt>
                <c:pt idx="21459">
                  <c:v>0.98009279830975105</c:v>
                </c:pt>
                <c:pt idx="21460">
                  <c:v>0.98009279830975105</c:v>
                </c:pt>
                <c:pt idx="21461">
                  <c:v>0.99810606512056599</c:v>
                </c:pt>
                <c:pt idx="21462">
                  <c:v>0.99810606512056599</c:v>
                </c:pt>
                <c:pt idx="21463">
                  <c:v>0.97505301993331395</c:v>
                </c:pt>
                <c:pt idx="21464">
                  <c:v>0.99865964755004999</c:v>
                </c:pt>
                <c:pt idx="21465">
                  <c:v>0.99865964755004999</c:v>
                </c:pt>
                <c:pt idx="21466">
                  <c:v>0.99810606512056599</c:v>
                </c:pt>
                <c:pt idx="21467">
                  <c:v>0.98009279830975105</c:v>
                </c:pt>
                <c:pt idx="21468">
                  <c:v>0.99977590848754005</c:v>
                </c:pt>
                <c:pt idx="21469">
                  <c:v>0.98009279830975105</c:v>
                </c:pt>
                <c:pt idx="21470">
                  <c:v>0.98009279830975105</c:v>
                </c:pt>
                <c:pt idx="21471">
                  <c:v>0.99977590848754005</c:v>
                </c:pt>
                <c:pt idx="21472">
                  <c:v>0.99865964755004999</c:v>
                </c:pt>
                <c:pt idx="21473">
                  <c:v>0.98009279830975105</c:v>
                </c:pt>
                <c:pt idx="21474">
                  <c:v>0.99865964755004999</c:v>
                </c:pt>
                <c:pt idx="21475">
                  <c:v>0.99810606512056599</c:v>
                </c:pt>
                <c:pt idx="21476">
                  <c:v>0.97505301993331395</c:v>
                </c:pt>
                <c:pt idx="21477">
                  <c:v>0.97505301993331395</c:v>
                </c:pt>
                <c:pt idx="21478">
                  <c:v>0.98009279830975105</c:v>
                </c:pt>
                <c:pt idx="21479">
                  <c:v>0.99810606512056599</c:v>
                </c:pt>
                <c:pt idx="21480">
                  <c:v>0.98009279830975105</c:v>
                </c:pt>
                <c:pt idx="21481">
                  <c:v>0.99810606512056599</c:v>
                </c:pt>
                <c:pt idx="21482">
                  <c:v>0.98009279830975105</c:v>
                </c:pt>
                <c:pt idx="21483">
                  <c:v>0.99810606512056599</c:v>
                </c:pt>
                <c:pt idx="21484">
                  <c:v>0.99865964755004999</c:v>
                </c:pt>
                <c:pt idx="21485">
                  <c:v>0.99810606512056599</c:v>
                </c:pt>
                <c:pt idx="21486">
                  <c:v>0.99865964755004999</c:v>
                </c:pt>
                <c:pt idx="21487">
                  <c:v>0.99977590848754005</c:v>
                </c:pt>
                <c:pt idx="21488">
                  <c:v>0.98009279830975105</c:v>
                </c:pt>
                <c:pt idx="21489">
                  <c:v>0.97505301993331395</c:v>
                </c:pt>
                <c:pt idx="21490">
                  <c:v>0.98009279830975105</c:v>
                </c:pt>
                <c:pt idx="21491">
                  <c:v>0.99772892030019</c:v>
                </c:pt>
                <c:pt idx="21492">
                  <c:v>0.99772892030019</c:v>
                </c:pt>
                <c:pt idx="21493">
                  <c:v>0.98009279830975105</c:v>
                </c:pt>
                <c:pt idx="21494">
                  <c:v>0.99810606512056599</c:v>
                </c:pt>
                <c:pt idx="21495">
                  <c:v>0.98009279830975105</c:v>
                </c:pt>
                <c:pt idx="21496">
                  <c:v>0.99977590848754005</c:v>
                </c:pt>
                <c:pt idx="21497">
                  <c:v>0.99865964755004999</c:v>
                </c:pt>
                <c:pt idx="21498">
                  <c:v>0.99181255835294002</c:v>
                </c:pt>
                <c:pt idx="21499">
                  <c:v>0.99810606512056599</c:v>
                </c:pt>
                <c:pt idx="21500">
                  <c:v>0.99865964755004999</c:v>
                </c:pt>
                <c:pt idx="21501">
                  <c:v>0.99865964755004999</c:v>
                </c:pt>
                <c:pt idx="21502">
                  <c:v>0.98009279830975105</c:v>
                </c:pt>
                <c:pt idx="21503">
                  <c:v>0.97505301993331395</c:v>
                </c:pt>
                <c:pt idx="21504">
                  <c:v>0.99772892030019</c:v>
                </c:pt>
                <c:pt idx="21505">
                  <c:v>0.97505301993331395</c:v>
                </c:pt>
                <c:pt idx="21506">
                  <c:v>0.99810606512056599</c:v>
                </c:pt>
                <c:pt idx="21507">
                  <c:v>0.99977590848754005</c:v>
                </c:pt>
                <c:pt idx="21508">
                  <c:v>0.99772892030019</c:v>
                </c:pt>
                <c:pt idx="21509">
                  <c:v>0.98009279830975105</c:v>
                </c:pt>
                <c:pt idx="21510">
                  <c:v>0.98009279830975105</c:v>
                </c:pt>
                <c:pt idx="21511">
                  <c:v>0.99865964755004999</c:v>
                </c:pt>
                <c:pt idx="21512">
                  <c:v>0.98009279830975105</c:v>
                </c:pt>
                <c:pt idx="21513">
                  <c:v>0.99977590848754005</c:v>
                </c:pt>
                <c:pt idx="21514">
                  <c:v>0.99977590848754005</c:v>
                </c:pt>
                <c:pt idx="21515">
                  <c:v>0.99810606512056599</c:v>
                </c:pt>
                <c:pt idx="21516">
                  <c:v>0.97505301993331395</c:v>
                </c:pt>
                <c:pt idx="21517">
                  <c:v>0.99977590848754005</c:v>
                </c:pt>
                <c:pt idx="21518">
                  <c:v>0.99865964755004999</c:v>
                </c:pt>
                <c:pt idx="21519">
                  <c:v>0.98009279830975105</c:v>
                </c:pt>
                <c:pt idx="21520">
                  <c:v>0.98009279830975105</c:v>
                </c:pt>
                <c:pt idx="21521">
                  <c:v>0.98009279830975105</c:v>
                </c:pt>
                <c:pt idx="21522">
                  <c:v>0.98009279830975105</c:v>
                </c:pt>
                <c:pt idx="21523">
                  <c:v>0.99865964755004999</c:v>
                </c:pt>
                <c:pt idx="21524">
                  <c:v>0.99977590848754005</c:v>
                </c:pt>
                <c:pt idx="21525">
                  <c:v>0.97505301993331395</c:v>
                </c:pt>
                <c:pt idx="21526">
                  <c:v>0.97505301993331395</c:v>
                </c:pt>
                <c:pt idx="21527">
                  <c:v>0.99865964755004999</c:v>
                </c:pt>
                <c:pt idx="21528">
                  <c:v>0.99810606512056599</c:v>
                </c:pt>
                <c:pt idx="21529">
                  <c:v>0.99810606512056599</c:v>
                </c:pt>
                <c:pt idx="21530">
                  <c:v>0.98009279830975105</c:v>
                </c:pt>
                <c:pt idx="21531">
                  <c:v>0.97505301993331395</c:v>
                </c:pt>
                <c:pt idx="21532">
                  <c:v>0.99810606512056599</c:v>
                </c:pt>
                <c:pt idx="21533">
                  <c:v>0.98009279830975105</c:v>
                </c:pt>
                <c:pt idx="21534">
                  <c:v>0.99772892030019</c:v>
                </c:pt>
                <c:pt idx="21535">
                  <c:v>0.97505301993331395</c:v>
                </c:pt>
                <c:pt idx="21536">
                  <c:v>0.99977590848754005</c:v>
                </c:pt>
                <c:pt idx="21537">
                  <c:v>0.98009279830975105</c:v>
                </c:pt>
                <c:pt idx="21538">
                  <c:v>0.99865964755004999</c:v>
                </c:pt>
                <c:pt idx="21539">
                  <c:v>0.99865964755004999</c:v>
                </c:pt>
                <c:pt idx="21540">
                  <c:v>0.97505301993331395</c:v>
                </c:pt>
                <c:pt idx="21541">
                  <c:v>0.98009279830975105</c:v>
                </c:pt>
                <c:pt idx="21542">
                  <c:v>0.97505301993331395</c:v>
                </c:pt>
                <c:pt idx="21543">
                  <c:v>0.99977590848754005</c:v>
                </c:pt>
                <c:pt idx="21544">
                  <c:v>0.98009279830975105</c:v>
                </c:pt>
                <c:pt idx="21545">
                  <c:v>0.99977590848754005</c:v>
                </c:pt>
                <c:pt idx="21546">
                  <c:v>0.99810606512056599</c:v>
                </c:pt>
                <c:pt idx="21547">
                  <c:v>0.98009279830975105</c:v>
                </c:pt>
                <c:pt idx="21548">
                  <c:v>0.99772892030019</c:v>
                </c:pt>
                <c:pt idx="21549">
                  <c:v>0.99977590848754005</c:v>
                </c:pt>
                <c:pt idx="21550">
                  <c:v>0.99865964755004999</c:v>
                </c:pt>
                <c:pt idx="21551">
                  <c:v>0.98009279830975105</c:v>
                </c:pt>
                <c:pt idx="21552">
                  <c:v>0.98009279830975105</c:v>
                </c:pt>
                <c:pt idx="21553">
                  <c:v>0.99865964755004999</c:v>
                </c:pt>
                <c:pt idx="21554">
                  <c:v>0.99977590848754005</c:v>
                </c:pt>
                <c:pt idx="21555">
                  <c:v>0.99865964755004999</c:v>
                </c:pt>
                <c:pt idx="21556">
                  <c:v>0.99865964755004999</c:v>
                </c:pt>
                <c:pt idx="21557">
                  <c:v>0.98009279830975105</c:v>
                </c:pt>
                <c:pt idx="21558">
                  <c:v>0.97505301993331395</c:v>
                </c:pt>
                <c:pt idx="21559">
                  <c:v>0.98009279830975105</c:v>
                </c:pt>
                <c:pt idx="21560">
                  <c:v>0.98009279830975105</c:v>
                </c:pt>
                <c:pt idx="21561">
                  <c:v>0.99865964755004999</c:v>
                </c:pt>
                <c:pt idx="21562">
                  <c:v>0.98009279830975105</c:v>
                </c:pt>
                <c:pt idx="21563">
                  <c:v>0.99810606512056599</c:v>
                </c:pt>
                <c:pt idx="21564">
                  <c:v>0.99977590848754005</c:v>
                </c:pt>
                <c:pt idx="21565">
                  <c:v>0.99865964755004999</c:v>
                </c:pt>
                <c:pt idx="21566">
                  <c:v>0.99865964755004999</c:v>
                </c:pt>
                <c:pt idx="21567">
                  <c:v>0.99772892030019</c:v>
                </c:pt>
                <c:pt idx="21568">
                  <c:v>0.98009279830975105</c:v>
                </c:pt>
                <c:pt idx="21569">
                  <c:v>0.99865964755004999</c:v>
                </c:pt>
                <c:pt idx="21570">
                  <c:v>0.99977590848754005</c:v>
                </c:pt>
                <c:pt idx="21571">
                  <c:v>0.99865964755004999</c:v>
                </c:pt>
                <c:pt idx="21572">
                  <c:v>0.98009279830975105</c:v>
                </c:pt>
                <c:pt idx="21573">
                  <c:v>0.98009279830975105</c:v>
                </c:pt>
                <c:pt idx="21574">
                  <c:v>0.99181255835294002</c:v>
                </c:pt>
                <c:pt idx="21575">
                  <c:v>0.99865964755004999</c:v>
                </c:pt>
                <c:pt idx="21576">
                  <c:v>0.99865964755004999</c:v>
                </c:pt>
                <c:pt idx="21577">
                  <c:v>0.99865964755004999</c:v>
                </c:pt>
                <c:pt idx="21578">
                  <c:v>0.98009279830975105</c:v>
                </c:pt>
                <c:pt idx="21579">
                  <c:v>0.99977590848754005</c:v>
                </c:pt>
                <c:pt idx="21580">
                  <c:v>0.99977590848754005</c:v>
                </c:pt>
                <c:pt idx="21581">
                  <c:v>0.99865964755004999</c:v>
                </c:pt>
                <c:pt idx="21582">
                  <c:v>0.99810606512056599</c:v>
                </c:pt>
                <c:pt idx="21583">
                  <c:v>0.99865964755004999</c:v>
                </c:pt>
                <c:pt idx="21584">
                  <c:v>0.98009279830975105</c:v>
                </c:pt>
                <c:pt idx="21585">
                  <c:v>0.97505301993331395</c:v>
                </c:pt>
                <c:pt idx="21586">
                  <c:v>0.99977590848754005</c:v>
                </c:pt>
                <c:pt idx="21587">
                  <c:v>0.98009279830975105</c:v>
                </c:pt>
                <c:pt idx="21588">
                  <c:v>0.98009279830975105</c:v>
                </c:pt>
                <c:pt idx="21589">
                  <c:v>0.99865964755004999</c:v>
                </c:pt>
                <c:pt idx="21590">
                  <c:v>0.99977590848754005</c:v>
                </c:pt>
                <c:pt idx="21591">
                  <c:v>0.99810606512056599</c:v>
                </c:pt>
                <c:pt idx="21592">
                  <c:v>0.97505301993331395</c:v>
                </c:pt>
                <c:pt idx="21593">
                  <c:v>0.99810606512056599</c:v>
                </c:pt>
                <c:pt idx="21594">
                  <c:v>0.97505301993331395</c:v>
                </c:pt>
                <c:pt idx="21595">
                  <c:v>0.98009279830975105</c:v>
                </c:pt>
                <c:pt idx="21596">
                  <c:v>0.97505301993331395</c:v>
                </c:pt>
                <c:pt idx="21597">
                  <c:v>0.99810606512056599</c:v>
                </c:pt>
                <c:pt idx="21598">
                  <c:v>0.98009279830975105</c:v>
                </c:pt>
                <c:pt idx="21599">
                  <c:v>0.98009279830975105</c:v>
                </c:pt>
                <c:pt idx="21600">
                  <c:v>0.99772892030019</c:v>
                </c:pt>
                <c:pt idx="21601">
                  <c:v>0.99977590848754005</c:v>
                </c:pt>
                <c:pt idx="21602">
                  <c:v>0.98009279830975105</c:v>
                </c:pt>
                <c:pt idx="21603">
                  <c:v>0.99810606512056599</c:v>
                </c:pt>
                <c:pt idx="21604">
                  <c:v>0.99810606512056599</c:v>
                </c:pt>
                <c:pt idx="21605">
                  <c:v>0.98009279830975105</c:v>
                </c:pt>
                <c:pt idx="21606">
                  <c:v>0.99865964755004999</c:v>
                </c:pt>
                <c:pt idx="21607">
                  <c:v>0.99977590848754005</c:v>
                </c:pt>
                <c:pt idx="21608">
                  <c:v>0.97505301993331395</c:v>
                </c:pt>
                <c:pt idx="21609">
                  <c:v>0.99810606512056599</c:v>
                </c:pt>
                <c:pt idx="21610">
                  <c:v>0.99810606512056599</c:v>
                </c:pt>
                <c:pt idx="21611">
                  <c:v>0.98009279830975105</c:v>
                </c:pt>
                <c:pt idx="21612">
                  <c:v>0.99865964755004999</c:v>
                </c:pt>
                <c:pt idx="21613">
                  <c:v>0.99772892030019</c:v>
                </c:pt>
                <c:pt idx="21614">
                  <c:v>0.99772892030019</c:v>
                </c:pt>
                <c:pt idx="21615">
                  <c:v>0.99865964755004999</c:v>
                </c:pt>
                <c:pt idx="21616">
                  <c:v>0.99865964755004999</c:v>
                </c:pt>
                <c:pt idx="21617">
                  <c:v>0.97505301993331395</c:v>
                </c:pt>
                <c:pt idx="21618">
                  <c:v>0.99865964755004999</c:v>
                </c:pt>
                <c:pt idx="21619">
                  <c:v>0.98009279830975105</c:v>
                </c:pt>
                <c:pt idx="21620">
                  <c:v>0.99865964755004999</c:v>
                </c:pt>
                <c:pt idx="21621">
                  <c:v>0.98009279830975105</c:v>
                </c:pt>
                <c:pt idx="21622">
                  <c:v>0.99810606512056599</c:v>
                </c:pt>
                <c:pt idx="21623">
                  <c:v>0.99810606512056599</c:v>
                </c:pt>
                <c:pt idx="21624">
                  <c:v>0.99810606512056599</c:v>
                </c:pt>
                <c:pt idx="21625">
                  <c:v>0.99865964755004999</c:v>
                </c:pt>
                <c:pt idx="21626">
                  <c:v>0.97505301993331395</c:v>
                </c:pt>
                <c:pt idx="21627">
                  <c:v>0.98009279830975105</c:v>
                </c:pt>
                <c:pt idx="21628">
                  <c:v>0.99810606512056599</c:v>
                </c:pt>
                <c:pt idx="21629">
                  <c:v>0.99977590848754005</c:v>
                </c:pt>
                <c:pt idx="21630">
                  <c:v>0.98009279830975105</c:v>
                </c:pt>
                <c:pt idx="21631">
                  <c:v>0.99810606512056599</c:v>
                </c:pt>
                <c:pt idx="21632">
                  <c:v>0.99977590848754005</c:v>
                </c:pt>
                <c:pt idx="21633">
                  <c:v>0.99977590848754005</c:v>
                </c:pt>
                <c:pt idx="21634">
                  <c:v>0.99810606512056599</c:v>
                </c:pt>
                <c:pt idx="21635">
                  <c:v>0.99810606512056599</c:v>
                </c:pt>
                <c:pt idx="21636">
                  <c:v>0.98009279830975105</c:v>
                </c:pt>
                <c:pt idx="21637">
                  <c:v>0.99810606512056599</c:v>
                </c:pt>
                <c:pt idx="21638">
                  <c:v>0.98009279830975105</c:v>
                </c:pt>
                <c:pt idx="21639">
                  <c:v>0.99865964755004999</c:v>
                </c:pt>
                <c:pt idx="21640">
                  <c:v>0.98009279830975105</c:v>
                </c:pt>
                <c:pt idx="21641">
                  <c:v>0.98009279830975105</c:v>
                </c:pt>
                <c:pt idx="21642">
                  <c:v>0.99810606512056599</c:v>
                </c:pt>
                <c:pt idx="21643">
                  <c:v>0.99810606512056599</c:v>
                </c:pt>
                <c:pt idx="21644">
                  <c:v>0.99810606512056599</c:v>
                </c:pt>
                <c:pt idx="21645">
                  <c:v>0.99977590848754005</c:v>
                </c:pt>
                <c:pt idx="21646">
                  <c:v>0.99810606512056599</c:v>
                </c:pt>
                <c:pt idx="21647">
                  <c:v>0.99865964755004999</c:v>
                </c:pt>
                <c:pt idx="21648">
                  <c:v>0.99810606512056599</c:v>
                </c:pt>
                <c:pt idx="21649">
                  <c:v>0.98009279830975105</c:v>
                </c:pt>
                <c:pt idx="21650">
                  <c:v>0.99772892030019</c:v>
                </c:pt>
                <c:pt idx="21651">
                  <c:v>0.99865964755004999</c:v>
                </c:pt>
                <c:pt idx="21652">
                  <c:v>0.99865964755004999</c:v>
                </c:pt>
                <c:pt idx="21653">
                  <c:v>0.99810606512056599</c:v>
                </c:pt>
                <c:pt idx="21654">
                  <c:v>0.99865964755004999</c:v>
                </c:pt>
                <c:pt idx="21655">
                  <c:v>0.99772892030019</c:v>
                </c:pt>
                <c:pt idx="21656">
                  <c:v>0.98009279830975105</c:v>
                </c:pt>
                <c:pt idx="21657">
                  <c:v>0.97505301993331395</c:v>
                </c:pt>
                <c:pt idx="21658">
                  <c:v>0.99977590848754005</c:v>
                </c:pt>
                <c:pt idx="21659">
                  <c:v>0.97505301993331395</c:v>
                </c:pt>
                <c:pt idx="21660">
                  <c:v>0.98009279830975105</c:v>
                </c:pt>
                <c:pt idx="21661">
                  <c:v>0.99865964755004999</c:v>
                </c:pt>
                <c:pt idx="21662">
                  <c:v>0.99772892030019</c:v>
                </c:pt>
                <c:pt idx="21663">
                  <c:v>0.99810606512056599</c:v>
                </c:pt>
                <c:pt idx="21664">
                  <c:v>0.97505301993331395</c:v>
                </c:pt>
                <c:pt idx="21665">
                  <c:v>0.99810606512056599</c:v>
                </c:pt>
                <c:pt idx="21666">
                  <c:v>0.99772892030019</c:v>
                </c:pt>
                <c:pt idx="21667">
                  <c:v>0.99181255835294002</c:v>
                </c:pt>
                <c:pt idx="21668">
                  <c:v>0.99865964755004999</c:v>
                </c:pt>
                <c:pt idx="21669">
                  <c:v>0.99810606512056599</c:v>
                </c:pt>
                <c:pt idx="21670">
                  <c:v>0.99810606512056599</c:v>
                </c:pt>
                <c:pt idx="21671">
                  <c:v>0.99865964755004999</c:v>
                </c:pt>
                <c:pt idx="21672">
                  <c:v>0.99865964755004999</c:v>
                </c:pt>
                <c:pt idx="21673">
                  <c:v>0.98009279830975105</c:v>
                </c:pt>
                <c:pt idx="21674">
                  <c:v>0.99865964755004999</c:v>
                </c:pt>
                <c:pt idx="21675">
                  <c:v>0.99865964755004999</c:v>
                </c:pt>
                <c:pt idx="21676">
                  <c:v>0.97505301993331395</c:v>
                </c:pt>
                <c:pt idx="21677">
                  <c:v>0.98009279830975105</c:v>
                </c:pt>
                <c:pt idx="21678">
                  <c:v>0.99977590848754005</c:v>
                </c:pt>
                <c:pt idx="21679">
                  <c:v>0.98009279830975105</c:v>
                </c:pt>
                <c:pt idx="21680">
                  <c:v>0.99977590848754005</c:v>
                </c:pt>
                <c:pt idx="21681">
                  <c:v>0.99865964755004999</c:v>
                </c:pt>
                <c:pt idx="21682">
                  <c:v>0.99977590848754005</c:v>
                </c:pt>
                <c:pt idx="21683">
                  <c:v>0.98009279830975105</c:v>
                </c:pt>
                <c:pt idx="21684">
                  <c:v>0.98009279830975105</c:v>
                </c:pt>
                <c:pt idx="21685">
                  <c:v>0.99865964755004999</c:v>
                </c:pt>
                <c:pt idx="21686">
                  <c:v>0.98009279830975105</c:v>
                </c:pt>
                <c:pt idx="21687">
                  <c:v>0.99977590848754005</c:v>
                </c:pt>
                <c:pt idx="21688">
                  <c:v>0.98009279830975105</c:v>
                </c:pt>
                <c:pt idx="21689">
                  <c:v>0.97505301993331395</c:v>
                </c:pt>
                <c:pt idx="21690">
                  <c:v>0.99810606512056599</c:v>
                </c:pt>
                <c:pt idx="21691">
                  <c:v>0.99772892030019</c:v>
                </c:pt>
                <c:pt idx="21692">
                  <c:v>0.98009279830975105</c:v>
                </c:pt>
                <c:pt idx="21693">
                  <c:v>0.97505301993331395</c:v>
                </c:pt>
                <c:pt idx="21694">
                  <c:v>0.98009279830975105</c:v>
                </c:pt>
                <c:pt idx="21695">
                  <c:v>0.99977590848754005</c:v>
                </c:pt>
                <c:pt idx="21696">
                  <c:v>0.99810606512056599</c:v>
                </c:pt>
                <c:pt idx="21697">
                  <c:v>0.98009279830975105</c:v>
                </c:pt>
                <c:pt idx="21698">
                  <c:v>0.99810606512056599</c:v>
                </c:pt>
                <c:pt idx="21699">
                  <c:v>0.99810606512056599</c:v>
                </c:pt>
                <c:pt idx="21700">
                  <c:v>0.99810606512056599</c:v>
                </c:pt>
                <c:pt idx="21701">
                  <c:v>0.97505301993331395</c:v>
                </c:pt>
                <c:pt idx="21702">
                  <c:v>0.98009279830975105</c:v>
                </c:pt>
                <c:pt idx="21703">
                  <c:v>0.99977590848754005</c:v>
                </c:pt>
                <c:pt idx="21704">
                  <c:v>0.98009279830975105</c:v>
                </c:pt>
                <c:pt idx="21705">
                  <c:v>0.99181255835294002</c:v>
                </c:pt>
                <c:pt idx="21706">
                  <c:v>0.99865964755004999</c:v>
                </c:pt>
                <c:pt idx="21707">
                  <c:v>0.99977590848754005</c:v>
                </c:pt>
                <c:pt idx="21708">
                  <c:v>0.98009279830975105</c:v>
                </c:pt>
                <c:pt idx="21709">
                  <c:v>0.99865964755004999</c:v>
                </c:pt>
                <c:pt idx="21710">
                  <c:v>0.98009279830975105</c:v>
                </c:pt>
                <c:pt idx="21711">
                  <c:v>0.99865964755004999</c:v>
                </c:pt>
                <c:pt idx="21712">
                  <c:v>0.97505301993331395</c:v>
                </c:pt>
                <c:pt idx="21713">
                  <c:v>0.99977590848754005</c:v>
                </c:pt>
                <c:pt idx="21714">
                  <c:v>0.97505301993331395</c:v>
                </c:pt>
                <c:pt idx="21715">
                  <c:v>0.98009279830975105</c:v>
                </c:pt>
                <c:pt idx="21716">
                  <c:v>0.99865964755004999</c:v>
                </c:pt>
                <c:pt idx="21717">
                  <c:v>0.97505301993331395</c:v>
                </c:pt>
                <c:pt idx="21718">
                  <c:v>0.99865964755004999</c:v>
                </c:pt>
                <c:pt idx="21719">
                  <c:v>0.99865964755004999</c:v>
                </c:pt>
                <c:pt idx="21720">
                  <c:v>0.99810606512056599</c:v>
                </c:pt>
                <c:pt idx="21721">
                  <c:v>0.99810606512056599</c:v>
                </c:pt>
                <c:pt idx="21722">
                  <c:v>0.99865964755004999</c:v>
                </c:pt>
                <c:pt idx="21723">
                  <c:v>0.98009279830975105</c:v>
                </c:pt>
                <c:pt idx="21724">
                  <c:v>0.98009279830975105</c:v>
                </c:pt>
                <c:pt idx="21725">
                  <c:v>0.99865964755004999</c:v>
                </c:pt>
                <c:pt idx="21726">
                  <c:v>0.99865964755004999</c:v>
                </c:pt>
                <c:pt idx="21727">
                  <c:v>0.99810606512056599</c:v>
                </c:pt>
                <c:pt idx="21728">
                  <c:v>0.99977590848754005</c:v>
                </c:pt>
                <c:pt idx="21729">
                  <c:v>0.98009279830975105</c:v>
                </c:pt>
                <c:pt idx="21730">
                  <c:v>0.99865964755004999</c:v>
                </c:pt>
                <c:pt idx="21731">
                  <c:v>0.99865964755004999</c:v>
                </c:pt>
                <c:pt idx="21732">
                  <c:v>0.99810606512056599</c:v>
                </c:pt>
                <c:pt idx="21733">
                  <c:v>0.99181255835294002</c:v>
                </c:pt>
                <c:pt idx="21734">
                  <c:v>0.99977590848754005</c:v>
                </c:pt>
                <c:pt idx="21735">
                  <c:v>0.98009279830975105</c:v>
                </c:pt>
                <c:pt idx="21736">
                  <c:v>0.99810606512056599</c:v>
                </c:pt>
                <c:pt idx="21737">
                  <c:v>0.97505301993331395</c:v>
                </c:pt>
                <c:pt idx="21738">
                  <c:v>0.98009279830975105</c:v>
                </c:pt>
                <c:pt idx="21739">
                  <c:v>0.99977590848754005</c:v>
                </c:pt>
                <c:pt idx="21740">
                  <c:v>0.98009279830975105</c:v>
                </c:pt>
                <c:pt idx="21741">
                  <c:v>0.98009279830975105</c:v>
                </c:pt>
                <c:pt idx="21742">
                  <c:v>0.98009279830975105</c:v>
                </c:pt>
                <c:pt idx="21743">
                  <c:v>0.99810606512056599</c:v>
                </c:pt>
                <c:pt idx="21744">
                  <c:v>0.99865964755004999</c:v>
                </c:pt>
                <c:pt idx="21745">
                  <c:v>0.99810606512056599</c:v>
                </c:pt>
                <c:pt idx="21746">
                  <c:v>0.99977590848754005</c:v>
                </c:pt>
                <c:pt idx="21747">
                  <c:v>0.99865964755004999</c:v>
                </c:pt>
                <c:pt idx="21748">
                  <c:v>0.99865964755004999</c:v>
                </c:pt>
                <c:pt idx="21749">
                  <c:v>0.99810606512056599</c:v>
                </c:pt>
                <c:pt idx="21750">
                  <c:v>0.98009279830975105</c:v>
                </c:pt>
                <c:pt idx="21751">
                  <c:v>0.99865964755004999</c:v>
                </c:pt>
                <c:pt idx="21752">
                  <c:v>0.98009279830975105</c:v>
                </c:pt>
                <c:pt idx="21753">
                  <c:v>0.99810606512056599</c:v>
                </c:pt>
                <c:pt idx="21754">
                  <c:v>0.98009279830975105</c:v>
                </c:pt>
                <c:pt idx="21755">
                  <c:v>0.99810606512056599</c:v>
                </c:pt>
                <c:pt idx="21756">
                  <c:v>0.98009279830975105</c:v>
                </c:pt>
                <c:pt idx="21757">
                  <c:v>0.99810606512056599</c:v>
                </c:pt>
                <c:pt idx="21758">
                  <c:v>0.98009279830975105</c:v>
                </c:pt>
                <c:pt idx="21759">
                  <c:v>0.99810606512056599</c:v>
                </c:pt>
                <c:pt idx="21760">
                  <c:v>0.99810606512056599</c:v>
                </c:pt>
                <c:pt idx="21761">
                  <c:v>0.97505301993331395</c:v>
                </c:pt>
                <c:pt idx="21762">
                  <c:v>0.99977590848754005</c:v>
                </c:pt>
                <c:pt idx="21763">
                  <c:v>0.99865964755004999</c:v>
                </c:pt>
                <c:pt idx="21764">
                  <c:v>0.97505301993331395</c:v>
                </c:pt>
                <c:pt idx="21765">
                  <c:v>0.99865964755004999</c:v>
                </c:pt>
                <c:pt idx="21766">
                  <c:v>0.99865964755004999</c:v>
                </c:pt>
                <c:pt idx="21767">
                  <c:v>0.99977590848754005</c:v>
                </c:pt>
                <c:pt idx="21768">
                  <c:v>0.99810606512056599</c:v>
                </c:pt>
                <c:pt idx="21769">
                  <c:v>0.98009279830975105</c:v>
                </c:pt>
                <c:pt idx="21770">
                  <c:v>0.98009279830975105</c:v>
                </c:pt>
                <c:pt idx="21771">
                  <c:v>0.98009279830975105</c:v>
                </c:pt>
                <c:pt idx="21772">
                  <c:v>0.99865964755004999</c:v>
                </c:pt>
                <c:pt idx="21773">
                  <c:v>0.99810606512056599</c:v>
                </c:pt>
                <c:pt idx="21774">
                  <c:v>0.99865964755004999</c:v>
                </c:pt>
                <c:pt idx="21775">
                  <c:v>0.99865964755004999</c:v>
                </c:pt>
                <c:pt idx="21776">
                  <c:v>0.98009279830975105</c:v>
                </c:pt>
                <c:pt idx="21777">
                  <c:v>0.98009279830975105</c:v>
                </c:pt>
                <c:pt idx="21778">
                  <c:v>0.98009279830975105</c:v>
                </c:pt>
                <c:pt idx="21779">
                  <c:v>0.99810606512056599</c:v>
                </c:pt>
                <c:pt idx="21780">
                  <c:v>0.97505301993331395</c:v>
                </c:pt>
                <c:pt idx="21781">
                  <c:v>0.99810606512056599</c:v>
                </c:pt>
                <c:pt idx="21782">
                  <c:v>0.98009279830975105</c:v>
                </c:pt>
                <c:pt idx="21783">
                  <c:v>0.97505301993331395</c:v>
                </c:pt>
                <c:pt idx="21784">
                  <c:v>0.98009279830975105</c:v>
                </c:pt>
                <c:pt idx="21785">
                  <c:v>0.99865964755004999</c:v>
                </c:pt>
                <c:pt idx="21786">
                  <c:v>0.99865964755004999</c:v>
                </c:pt>
                <c:pt idx="21787">
                  <c:v>0.99772892030019</c:v>
                </c:pt>
                <c:pt idx="21788">
                  <c:v>0.98009279830975105</c:v>
                </c:pt>
                <c:pt idx="21789">
                  <c:v>0.99865964755004999</c:v>
                </c:pt>
                <c:pt idx="21790">
                  <c:v>0.99865964755004999</c:v>
                </c:pt>
                <c:pt idx="21791">
                  <c:v>0.99772892030019</c:v>
                </c:pt>
                <c:pt idx="21792">
                  <c:v>0.99810606512056599</c:v>
                </c:pt>
                <c:pt idx="21793">
                  <c:v>0.98009279830975105</c:v>
                </c:pt>
                <c:pt idx="21794">
                  <c:v>0.99181255835294002</c:v>
                </c:pt>
                <c:pt idx="21795">
                  <c:v>0.98009279830975105</c:v>
                </c:pt>
                <c:pt idx="21796">
                  <c:v>0.99810606512056599</c:v>
                </c:pt>
                <c:pt idx="21797">
                  <c:v>0.98009279830975105</c:v>
                </c:pt>
                <c:pt idx="21798">
                  <c:v>0.99181255835294002</c:v>
                </c:pt>
                <c:pt idx="21799">
                  <c:v>0.97505301993331395</c:v>
                </c:pt>
                <c:pt idx="21800">
                  <c:v>0.99865964755004999</c:v>
                </c:pt>
                <c:pt idx="21801">
                  <c:v>0.98009279830975105</c:v>
                </c:pt>
                <c:pt idx="21802">
                  <c:v>0.98009279830975105</c:v>
                </c:pt>
                <c:pt idx="21803">
                  <c:v>0.99181255835294002</c:v>
                </c:pt>
                <c:pt idx="21804">
                  <c:v>0.97505301993331395</c:v>
                </c:pt>
                <c:pt idx="21805">
                  <c:v>0.98009279830975105</c:v>
                </c:pt>
                <c:pt idx="21806">
                  <c:v>0.99810606512056599</c:v>
                </c:pt>
                <c:pt idx="21807">
                  <c:v>0.99865964755004999</c:v>
                </c:pt>
                <c:pt idx="21808">
                  <c:v>0.98009279830975105</c:v>
                </c:pt>
                <c:pt idx="21809">
                  <c:v>0.98009279830975105</c:v>
                </c:pt>
                <c:pt idx="21810">
                  <c:v>0.97505301993331395</c:v>
                </c:pt>
                <c:pt idx="21811">
                  <c:v>0.99865964755004999</c:v>
                </c:pt>
                <c:pt idx="21812">
                  <c:v>0.99810606512056599</c:v>
                </c:pt>
                <c:pt idx="21813">
                  <c:v>0.99810606512056599</c:v>
                </c:pt>
                <c:pt idx="21814">
                  <c:v>0.97505301993331395</c:v>
                </c:pt>
                <c:pt idx="21815">
                  <c:v>0.99865964755004999</c:v>
                </c:pt>
                <c:pt idx="21816">
                  <c:v>0.99977590848754005</c:v>
                </c:pt>
                <c:pt idx="21817">
                  <c:v>0.98009279830975105</c:v>
                </c:pt>
                <c:pt idx="21818">
                  <c:v>0.98009279830975105</c:v>
                </c:pt>
                <c:pt idx="21819">
                  <c:v>0.98009279830975105</c:v>
                </c:pt>
                <c:pt idx="21820">
                  <c:v>0.99865964755004999</c:v>
                </c:pt>
                <c:pt idx="21821">
                  <c:v>0.99772892030019</c:v>
                </c:pt>
                <c:pt idx="21822">
                  <c:v>0.99865964755004999</c:v>
                </c:pt>
                <c:pt idx="21823">
                  <c:v>0.99181255835294002</c:v>
                </c:pt>
                <c:pt idx="21824">
                  <c:v>0.99772892030019</c:v>
                </c:pt>
                <c:pt idx="21825">
                  <c:v>0.98009279830975105</c:v>
                </c:pt>
                <c:pt idx="21826">
                  <c:v>0.98009279830975105</c:v>
                </c:pt>
                <c:pt idx="21827">
                  <c:v>0.99977590848754005</c:v>
                </c:pt>
                <c:pt idx="21828">
                  <c:v>0.99772892030019</c:v>
                </c:pt>
                <c:pt idx="21829">
                  <c:v>0.98009279830975105</c:v>
                </c:pt>
                <c:pt idx="21830">
                  <c:v>0.99865964755004999</c:v>
                </c:pt>
                <c:pt idx="21831">
                  <c:v>0.97505301993331395</c:v>
                </c:pt>
                <c:pt idx="21832">
                  <c:v>0.98009279830975105</c:v>
                </c:pt>
                <c:pt idx="21833">
                  <c:v>0.98009279830975105</c:v>
                </c:pt>
                <c:pt idx="21834">
                  <c:v>0.99810606512056599</c:v>
                </c:pt>
                <c:pt idx="21835">
                  <c:v>0.99810606512056599</c:v>
                </c:pt>
                <c:pt idx="21836">
                  <c:v>0.99865964755004999</c:v>
                </c:pt>
                <c:pt idx="21837">
                  <c:v>0.99810606512056599</c:v>
                </c:pt>
                <c:pt idx="21838">
                  <c:v>0.99810606512056599</c:v>
                </c:pt>
                <c:pt idx="21839">
                  <c:v>0.97505301993331395</c:v>
                </c:pt>
                <c:pt idx="21840">
                  <c:v>0.99810606512056599</c:v>
                </c:pt>
                <c:pt idx="21841">
                  <c:v>0.97505301993331395</c:v>
                </c:pt>
                <c:pt idx="21842">
                  <c:v>0.99865964755004999</c:v>
                </c:pt>
                <c:pt idx="21843">
                  <c:v>0.99865964755004999</c:v>
                </c:pt>
                <c:pt idx="21844">
                  <c:v>0.99865964755004999</c:v>
                </c:pt>
                <c:pt idx="21845">
                  <c:v>0.99810606512056599</c:v>
                </c:pt>
                <c:pt idx="21846">
                  <c:v>0.98009279830975105</c:v>
                </c:pt>
                <c:pt idx="21847">
                  <c:v>0.98009279830975105</c:v>
                </c:pt>
                <c:pt idx="21848">
                  <c:v>0.98009279830975105</c:v>
                </c:pt>
                <c:pt idx="21849">
                  <c:v>0.98009279830975105</c:v>
                </c:pt>
                <c:pt idx="21850">
                  <c:v>0.99810606512056599</c:v>
                </c:pt>
                <c:pt idx="21851">
                  <c:v>0.98009279830975105</c:v>
                </c:pt>
                <c:pt idx="21852">
                  <c:v>0.99810606512056599</c:v>
                </c:pt>
                <c:pt idx="21853">
                  <c:v>0.98009279830975105</c:v>
                </c:pt>
                <c:pt idx="21854">
                  <c:v>0.98009279830975105</c:v>
                </c:pt>
                <c:pt idx="21855">
                  <c:v>0.99865964755004999</c:v>
                </c:pt>
                <c:pt idx="21856">
                  <c:v>0.97505301993331395</c:v>
                </c:pt>
                <c:pt idx="21857">
                  <c:v>0.99865964755004999</c:v>
                </c:pt>
                <c:pt idx="21858">
                  <c:v>0.99977590848754005</c:v>
                </c:pt>
                <c:pt idx="21859">
                  <c:v>0.99810606512056599</c:v>
                </c:pt>
                <c:pt idx="21860">
                  <c:v>0.99810606512056599</c:v>
                </c:pt>
                <c:pt idx="21861">
                  <c:v>0.97505301993331395</c:v>
                </c:pt>
                <c:pt idx="21862">
                  <c:v>0.99865964755004999</c:v>
                </c:pt>
                <c:pt idx="21863">
                  <c:v>0.98009279830975105</c:v>
                </c:pt>
                <c:pt idx="21864">
                  <c:v>0.99810606512056599</c:v>
                </c:pt>
                <c:pt idx="21865">
                  <c:v>0.98009279830975105</c:v>
                </c:pt>
                <c:pt idx="21866">
                  <c:v>0.99810606512056599</c:v>
                </c:pt>
                <c:pt idx="21867">
                  <c:v>0.99772892030019</c:v>
                </c:pt>
                <c:pt idx="21868">
                  <c:v>0.98009279830975105</c:v>
                </c:pt>
                <c:pt idx="21869">
                  <c:v>0.99772892030019</c:v>
                </c:pt>
                <c:pt idx="21870">
                  <c:v>0.97505301993331395</c:v>
                </c:pt>
                <c:pt idx="21871">
                  <c:v>0.99865964755004999</c:v>
                </c:pt>
                <c:pt idx="21872">
                  <c:v>0.99810606512056599</c:v>
                </c:pt>
                <c:pt idx="21873">
                  <c:v>0.99977590848754005</c:v>
                </c:pt>
                <c:pt idx="21874">
                  <c:v>0.98009279830975105</c:v>
                </c:pt>
                <c:pt idx="21875">
                  <c:v>0.99810606512056599</c:v>
                </c:pt>
                <c:pt idx="21876">
                  <c:v>0.99865964755004999</c:v>
                </c:pt>
                <c:pt idx="21877">
                  <c:v>0.98009279830975105</c:v>
                </c:pt>
                <c:pt idx="21878">
                  <c:v>0.98009279830975105</c:v>
                </c:pt>
                <c:pt idx="21879">
                  <c:v>0.98009279830975105</c:v>
                </c:pt>
                <c:pt idx="21880">
                  <c:v>0.99865964755004999</c:v>
                </c:pt>
                <c:pt idx="21881">
                  <c:v>0.99865964755004999</c:v>
                </c:pt>
                <c:pt idx="21882">
                  <c:v>0.98009279830975105</c:v>
                </c:pt>
                <c:pt idx="21883">
                  <c:v>0.98009279830975105</c:v>
                </c:pt>
                <c:pt idx="21884">
                  <c:v>0.99810606512056599</c:v>
                </c:pt>
                <c:pt idx="21885">
                  <c:v>0.99977590848754005</c:v>
                </c:pt>
                <c:pt idx="21886">
                  <c:v>0.98009279830975105</c:v>
                </c:pt>
                <c:pt idx="21887">
                  <c:v>0.98009279830975105</c:v>
                </c:pt>
                <c:pt idx="21888">
                  <c:v>0.97505301993331395</c:v>
                </c:pt>
                <c:pt idx="21889">
                  <c:v>0.98009279830975105</c:v>
                </c:pt>
                <c:pt idx="21890">
                  <c:v>0.99865964755004999</c:v>
                </c:pt>
                <c:pt idx="21891">
                  <c:v>0.99865964755004999</c:v>
                </c:pt>
                <c:pt idx="21892">
                  <c:v>0.97505301993331395</c:v>
                </c:pt>
                <c:pt idx="21893">
                  <c:v>0.99865964755004999</c:v>
                </c:pt>
                <c:pt idx="21894">
                  <c:v>0.97505301993331395</c:v>
                </c:pt>
                <c:pt idx="21895">
                  <c:v>0.99865964755004999</c:v>
                </c:pt>
                <c:pt idx="21896">
                  <c:v>0.99977590848754005</c:v>
                </c:pt>
                <c:pt idx="21897">
                  <c:v>0.99810606512056599</c:v>
                </c:pt>
                <c:pt idx="21898">
                  <c:v>0.99977590848754005</c:v>
                </c:pt>
                <c:pt idx="21899">
                  <c:v>0.98009279830975105</c:v>
                </c:pt>
                <c:pt idx="21900">
                  <c:v>0.98009279830975105</c:v>
                </c:pt>
                <c:pt idx="21901">
                  <c:v>0.99865964755004999</c:v>
                </c:pt>
                <c:pt idx="21902">
                  <c:v>0.99810606512056599</c:v>
                </c:pt>
                <c:pt idx="21903">
                  <c:v>0.99810606512056599</c:v>
                </c:pt>
                <c:pt idx="21904">
                  <c:v>0.99865964755004999</c:v>
                </c:pt>
                <c:pt idx="21905">
                  <c:v>0.98009279830975105</c:v>
                </c:pt>
                <c:pt idx="21906">
                  <c:v>0.99865964755004999</c:v>
                </c:pt>
                <c:pt idx="21907">
                  <c:v>0.99810606512056599</c:v>
                </c:pt>
                <c:pt idx="21908">
                  <c:v>0.99865964755004999</c:v>
                </c:pt>
                <c:pt idx="21909">
                  <c:v>0.98009279830975105</c:v>
                </c:pt>
                <c:pt idx="21910">
                  <c:v>0.99865964755004999</c:v>
                </c:pt>
                <c:pt idx="21911">
                  <c:v>0.97505301993331395</c:v>
                </c:pt>
                <c:pt idx="21912">
                  <c:v>0.99810606512056599</c:v>
                </c:pt>
                <c:pt idx="21913">
                  <c:v>0.99865964755004999</c:v>
                </c:pt>
                <c:pt idx="21914">
                  <c:v>0.99865964755004999</c:v>
                </c:pt>
                <c:pt idx="21915">
                  <c:v>0.98009279830975105</c:v>
                </c:pt>
                <c:pt idx="21916">
                  <c:v>0.99810606512056599</c:v>
                </c:pt>
                <c:pt idx="21917">
                  <c:v>0.98009279830975105</c:v>
                </c:pt>
                <c:pt idx="21918">
                  <c:v>0.99810606512056599</c:v>
                </c:pt>
                <c:pt idx="21919">
                  <c:v>0.98009279830975105</c:v>
                </c:pt>
                <c:pt idx="21920">
                  <c:v>0.99865964755004999</c:v>
                </c:pt>
                <c:pt idx="21921">
                  <c:v>0.99865964755004999</c:v>
                </c:pt>
                <c:pt idx="21922">
                  <c:v>0.99810606512056599</c:v>
                </c:pt>
                <c:pt idx="21923">
                  <c:v>0.99977590848754005</c:v>
                </c:pt>
                <c:pt idx="21924">
                  <c:v>0.99977590848754005</c:v>
                </c:pt>
                <c:pt idx="21925">
                  <c:v>0.98009279830975105</c:v>
                </c:pt>
                <c:pt idx="21926">
                  <c:v>0.99865964755004999</c:v>
                </c:pt>
                <c:pt idx="21927">
                  <c:v>0.97505301993331395</c:v>
                </c:pt>
                <c:pt idx="21928">
                  <c:v>0.99181255835294002</c:v>
                </c:pt>
                <c:pt idx="21929">
                  <c:v>0.99865964755004999</c:v>
                </c:pt>
                <c:pt idx="21930">
                  <c:v>0.99810606512056599</c:v>
                </c:pt>
                <c:pt idx="21931">
                  <c:v>0.99772892030019</c:v>
                </c:pt>
                <c:pt idx="21932">
                  <c:v>0.99810606512056599</c:v>
                </c:pt>
                <c:pt idx="21933">
                  <c:v>0.99810606512056599</c:v>
                </c:pt>
                <c:pt idx="21934">
                  <c:v>0.98009279830975105</c:v>
                </c:pt>
                <c:pt idx="21935">
                  <c:v>0.98009279830975105</c:v>
                </c:pt>
                <c:pt idx="21936">
                  <c:v>0.99810606512056599</c:v>
                </c:pt>
                <c:pt idx="21937">
                  <c:v>0.99810606512056599</c:v>
                </c:pt>
                <c:pt idx="21938">
                  <c:v>0.99865964755004999</c:v>
                </c:pt>
                <c:pt idx="21939">
                  <c:v>0.97505301993331395</c:v>
                </c:pt>
                <c:pt idx="21940">
                  <c:v>0.98009279830975105</c:v>
                </c:pt>
                <c:pt idx="21941">
                  <c:v>0.99810606512056599</c:v>
                </c:pt>
                <c:pt idx="21942">
                  <c:v>0.98009279830975105</c:v>
                </c:pt>
                <c:pt idx="21943">
                  <c:v>0.98009279830975105</c:v>
                </c:pt>
                <c:pt idx="21944">
                  <c:v>0.98009279830975105</c:v>
                </c:pt>
                <c:pt idx="21945">
                  <c:v>0.99810606512056599</c:v>
                </c:pt>
                <c:pt idx="21946">
                  <c:v>0.99977590848754005</c:v>
                </c:pt>
                <c:pt idx="21947">
                  <c:v>0.98009279830975105</c:v>
                </c:pt>
                <c:pt idx="21948">
                  <c:v>0.97505301993331395</c:v>
                </c:pt>
                <c:pt idx="21949">
                  <c:v>0.97505301993331395</c:v>
                </c:pt>
                <c:pt idx="21950">
                  <c:v>0.97505301993331395</c:v>
                </c:pt>
                <c:pt idx="21951">
                  <c:v>0.98009279830975105</c:v>
                </c:pt>
                <c:pt idx="21952">
                  <c:v>0.99865964755004999</c:v>
                </c:pt>
                <c:pt idx="21953">
                  <c:v>0.99865964755004999</c:v>
                </c:pt>
                <c:pt idx="21954">
                  <c:v>0.98009279830975105</c:v>
                </c:pt>
                <c:pt idx="21955">
                  <c:v>0.98009279830975105</c:v>
                </c:pt>
                <c:pt idx="21956">
                  <c:v>0.98009279830975105</c:v>
                </c:pt>
                <c:pt idx="21957">
                  <c:v>0.99865964755004999</c:v>
                </c:pt>
                <c:pt idx="21958">
                  <c:v>0.98009279830975105</c:v>
                </c:pt>
                <c:pt idx="21959">
                  <c:v>0.99865964755004999</c:v>
                </c:pt>
                <c:pt idx="21960">
                  <c:v>0.99865964755004999</c:v>
                </c:pt>
                <c:pt idx="21961">
                  <c:v>0.97505301993331395</c:v>
                </c:pt>
                <c:pt idx="21962">
                  <c:v>0.98009279830975105</c:v>
                </c:pt>
                <c:pt idx="21963">
                  <c:v>0.97505301993331395</c:v>
                </c:pt>
                <c:pt idx="21964">
                  <c:v>0.97505301993331395</c:v>
                </c:pt>
                <c:pt idx="21965">
                  <c:v>0.98009279830975105</c:v>
                </c:pt>
                <c:pt idx="21966">
                  <c:v>0.98009279830975105</c:v>
                </c:pt>
                <c:pt idx="21967">
                  <c:v>0.98009279830975105</c:v>
                </c:pt>
                <c:pt idx="21968">
                  <c:v>0.99977590848754005</c:v>
                </c:pt>
                <c:pt idx="21969">
                  <c:v>0.98009279830975105</c:v>
                </c:pt>
                <c:pt idx="21970">
                  <c:v>0.98009279830975105</c:v>
                </c:pt>
                <c:pt idx="21971">
                  <c:v>0.99865964755004999</c:v>
                </c:pt>
                <c:pt idx="21972">
                  <c:v>0.98009279830975105</c:v>
                </c:pt>
                <c:pt idx="21973">
                  <c:v>0.98009279830975105</c:v>
                </c:pt>
                <c:pt idx="21974">
                  <c:v>0.98009279830975105</c:v>
                </c:pt>
                <c:pt idx="21975">
                  <c:v>0.99865964755004999</c:v>
                </c:pt>
                <c:pt idx="21976">
                  <c:v>0.99810606512056599</c:v>
                </c:pt>
                <c:pt idx="21977">
                  <c:v>0.99810606512056599</c:v>
                </c:pt>
                <c:pt idx="21978">
                  <c:v>0.98009279830975105</c:v>
                </c:pt>
                <c:pt idx="21979">
                  <c:v>0.99810606512056599</c:v>
                </c:pt>
                <c:pt idx="21980">
                  <c:v>0.97505301993331395</c:v>
                </c:pt>
                <c:pt idx="21981">
                  <c:v>0.99977590848754005</c:v>
                </c:pt>
                <c:pt idx="21982">
                  <c:v>0.98009279830975105</c:v>
                </c:pt>
                <c:pt idx="21983">
                  <c:v>0.99772892030019</c:v>
                </c:pt>
                <c:pt idx="21984">
                  <c:v>0.99810606512056599</c:v>
                </c:pt>
                <c:pt idx="21985">
                  <c:v>0.99810606512056599</c:v>
                </c:pt>
                <c:pt idx="21986">
                  <c:v>0.99772892030019</c:v>
                </c:pt>
                <c:pt idx="21987">
                  <c:v>0.98009279830975105</c:v>
                </c:pt>
                <c:pt idx="21988">
                  <c:v>0.99810606512056599</c:v>
                </c:pt>
                <c:pt idx="21989">
                  <c:v>0.99977590848754005</c:v>
                </c:pt>
                <c:pt idx="21990">
                  <c:v>0.99865964755004999</c:v>
                </c:pt>
                <c:pt idx="21991">
                  <c:v>0.99810606512056599</c:v>
                </c:pt>
                <c:pt idx="21992">
                  <c:v>0.99181255835294002</c:v>
                </c:pt>
                <c:pt idx="21993">
                  <c:v>0.99865964755004999</c:v>
                </c:pt>
                <c:pt idx="21994">
                  <c:v>0.99810606512056599</c:v>
                </c:pt>
                <c:pt idx="21995">
                  <c:v>0.99977590848754005</c:v>
                </c:pt>
                <c:pt idx="21996">
                  <c:v>0.99865964755004999</c:v>
                </c:pt>
                <c:pt idx="21997">
                  <c:v>0.99865964755004999</c:v>
                </c:pt>
                <c:pt idx="21998">
                  <c:v>0.99865964755004999</c:v>
                </c:pt>
                <c:pt idx="21999">
                  <c:v>0.97505301993331395</c:v>
                </c:pt>
                <c:pt idx="22000">
                  <c:v>0.99977590848754005</c:v>
                </c:pt>
                <c:pt idx="22001">
                  <c:v>0.99865964755004999</c:v>
                </c:pt>
                <c:pt idx="22002">
                  <c:v>0.99810606512056599</c:v>
                </c:pt>
                <c:pt idx="22003">
                  <c:v>0.99977590848754005</c:v>
                </c:pt>
                <c:pt idx="22004">
                  <c:v>0.99977590848754005</c:v>
                </c:pt>
                <c:pt idx="22005">
                  <c:v>0.99810606512056599</c:v>
                </c:pt>
                <c:pt idx="22006">
                  <c:v>0.98009279830975105</c:v>
                </c:pt>
                <c:pt idx="22007">
                  <c:v>0.98009279830975105</c:v>
                </c:pt>
                <c:pt idx="22008">
                  <c:v>0.99810606512056599</c:v>
                </c:pt>
                <c:pt idx="22009">
                  <c:v>0.99865964755004999</c:v>
                </c:pt>
                <c:pt idx="22010">
                  <c:v>0.99810606512056599</c:v>
                </c:pt>
                <c:pt idx="22011">
                  <c:v>0.97505301993331395</c:v>
                </c:pt>
                <c:pt idx="22012">
                  <c:v>0.99772892030019</c:v>
                </c:pt>
                <c:pt idx="22013">
                  <c:v>0.99810606512056599</c:v>
                </c:pt>
                <c:pt idx="22014">
                  <c:v>0.97505301993331395</c:v>
                </c:pt>
                <c:pt idx="22015">
                  <c:v>0.98009279830975105</c:v>
                </c:pt>
                <c:pt idx="22016">
                  <c:v>0.99865964755004999</c:v>
                </c:pt>
                <c:pt idx="22017">
                  <c:v>0.99865964755004999</c:v>
                </c:pt>
                <c:pt idx="22018">
                  <c:v>0.99977590848754005</c:v>
                </c:pt>
                <c:pt idx="22019">
                  <c:v>0.99977590848754005</c:v>
                </c:pt>
                <c:pt idx="22020">
                  <c:v>0.98009279830975105</c:v>
                </c:pt>
                <c:pt idx="22021">
                  <c:v>0.98009279830975105</c:v>
                </c:pt>
                <c:pt idx="22022">
                  <c:v>0.99772892030019</c:v>
                </c:pt>
                <c:pt idx="22023">
                  <c:v>0.99977590848754005</c:v>
                </c:pt>
                <c:pt idx="22024">
                  <c:v>0.98009279830975105</c:v>
                </c:pt>
                <c:pt idx="22025">
                  <c:v>0.97505301993331395</c:v>
                </c:pt>
                <c:pt idx="22026">
                  <c:v>0.99865964755004999</c:v>
                </c:pt>
                <c:pt idx="22027">
                  <c:v>0.97505301993331395</c:v>
                </c:pt>
                <c:pt idx="22028">
                  <c:v>0.99810606512056599</c:v>
                </c:pt>
                <c:pt idx="22029">
                  <c:v>0.99810606512056599</c:v>
                </c:pt>
                <c:pt idx="22030">
                  <c:v>0.99810606512056599</c:v>
                </c:pt>
                <c:pt idx="22031">
                  <c:v>0.98009279830975105</c:v>
                </c:pt>
                <c:pt idx="22032">
                  <c:v>0.98009279830975105</c:v>
                </c:pt>
                <c:pt idx="22033">
                  <c:v>0.99810606512056599</c:v>
                </c:pt>
                <c:pt idx="22034">
                  <c:v>0.98009279830975105</c:v>
                </c:pt>
                <c:pt idx="22035">
                  <c:v>0.99810606512056599</c:v>
                </c:pt>
                <c:pt idx="22036">
                  <c:v>0.99810606512056599</c:v>
                </c:pt>
                <c:pt idx="22037">
                  <c:v>0.99977590848754005</c:v>
                </c:pt>
                <c:pt idx="22038">
                  <c:v>0.98009279830975105</c:v>
                </c:pt>
                <c:pt idx="22039">
                  <c:v>0.99810606512056599</c:v>
                </c:pt>
                <c:pt idx="22040">
                  <c:v>0.99977590848754005</c:v>
                </c:pt>
                <c:pt idx="22041">
                  <c:v>0.98009279830975105</c:v>
                </c:pt>
                <c:pt idx="22042">
                  <c:v>0.99810606512056599</c:v>
                </c:pt>
                <c:pt idx="22043">
                  <c:v>0.99865964755004999</c:v>
                </c:pt>
                <c:pt idx="22044">
                  <c:v>0.98009279830975105</c:v>
                </c:pt>
                <c:pt idx="22045">
                  <c:v>0.99865964755004999</c:v>
                </c:pt>
                <c:pt idx="22046">
                  <c:v>0.97505301993331395</c:v>
                </c:pt>
                <c:pt idx="22047">
                  <c:v>0.98009279830975105</c:v>
                </c:pt>
                <c:pt idx="22048">
                  <c:v>0.99810606512056599</c:v>
                </c:pt>
                <c:pt idx="22049">
                  <c:v>0.99865964755004999</c:v>
                </c:pt>
                <c:pt idx="22050">
                  <c:v>0.99865964755004999</c:v>
                </c:pt>
                <c:pt idx="22051">
                  <c:v>0.99865964755004999</c:v>
                </c:pt>
                <c:pt idx="22052">
                  <c:v>0.98009279830975105</c:v>
                </c:pt>
                <c:pt idx="22053">
                  <c:v>0.97505301993331395</c:v>
                </c:pt>
                <c:pt idx="22054">
                  <c:v>0.99977590848754005</c:v>
                </c:pt>
                <c:pt idx="22055">
                  <c:v>0.99865964755004999</c:v>
                </c:pt>
                <c:pt idx="22056">
                  <c:v>0.99865964755004999</c:v>
                </c:pt>
                <c:pt idx="22057">
                  <c:v>0.99810606512056599</c:v>
                </c:pt>
                <c:pt idx="22058">
                  <c:v>0.99810606512056599</c:v>
                </c:pt>
                <c:pt idx="22059">
                  <c:v>0.99810606512056599</c:v>
                </c:pt>
                <c:pt idx="22060">
                  <c:v>0.99810606512056599</c:v>
                </c:pt>
                <c:pt idx="22061">
                  <c:v>0.99865964755004999</c:v>
                </c:pt>
                <c:pt idx="22062">
                  <c:v>0.97505301993331395</c:v>
                </c:pt>
                <c:pt idx="22063">
                  <c:v>0.97505301993331395</c:v>
                </c:pt>
                <c:pt idx="22064">
                  <c:v>0.98009279830975105</c:v>
                </c:pt>
                <c:pt idx="22065">
                  <c:v>0.97505301993331395</c:v>
                </c:pt>
                <c:pt idx="22066">
                  <c:v>0.97505301993331395</c:v>
                </c:pt>
                <c:pt idx="22067">
                  <c:v>0.99977590848754005</c:v>
                </c:pt>
                <c:pt idx="22068">
                  <c:v>0.99810606512056599</c:v>
                </c:pt>
                <c:pt idx="22069">
                  <c:v>0.98009279830975105</c:v>
                </c:pt>
                <c:pt idx="22070">
                  <c:v>0.97505301993331395</c:v>
                </c:pt>
                <c:pt idx="22071">
                  <c:v>0.99977590848754005</c:v>
                </c:pt>
                <c:pt idx="22072">
                  <c:v>0.98009279830975105</c:v>
                </c:pt>
                <c:pt idx="22073">
                  <c:v>0.98009279830975105</c:v>
                </c:pt>
                <c:pt idx="22074">
                  <c:v>0.98009279830975105</c:v>
                </c:pt>
                <c:pt idx="22075">
                  <c:v>0.98009279830975105</c:v>
                </c:pt>
                <c:pt idx="22076">
                  <c:v>0.99772892030019</c:v>
                </c:pt>
                <c:pt idx="22077">
                  <c:v>0.99772892030019</c:v>
                </c:pt>
                <c:pt idx="22078">
                  <c:v>0.99865964755004999</c:v>
                </c:pt>
                <c:pt idx="22079">
                  <c:v>0.99810606512056599</c:v>
                </c:pt>
                <c:pt idx="22080">
                  <c:v>0.99977590848754005</c:v>
                </c:pt>
                <c:pt idx="22081">
                  <c:v>0.99865964755004999</c:v>
                </c:pt>
                <c:pt idx="22082">
                  <c:v>0.97505301993331395</c:v>
                </c:pt>
                <c:pt idx="22083">
                  <c:v>0.98009279830975105</c:v>
                </c:pt>
                <c:pt idx="22084">
                  <c:v>0.99865964755004999</c:v>
                </c:pt>
                <c:pt idx="22085">
                  <c:v>0.97505301993331395</c:v>
                </c:pt>
                <c:pt idx="22086">
                  <c:v>0.98009279830975105</c:v>
                </c:pt>
                <c:pt idx="22087">
                  <c:v>0.98009279830975105</c:v>
                </c:pt>
                <c:pt idx="22088">
                  <c:v>0.99865964755004999</c:v>
                </c:pt>
                <c:pt idx="22089">
                  <c:v>0.99865964755004999</c:v>
                </c:pt>
                <c:pt idx="22090">
                  <c:v>0.98009279830975105</c:v>
                </c:pt>
                <c:pt idx="22091">
                  <c:v>0.99810606512056599</c:v>
                </c:pt>
                <c:pt idx="22092">
                  <c:v>0.97505301993331395</c:v>
                </c:pt>
                <c:pt idx="22093">
                  <c:v>0.99977590848754005</c:v>
                </c:pt>
                <c:pt idx="22094">
                  <c:v>0.99865964755004999</c:v>
                </c:pt>
                <c:pt idx="22095">
                  <c:v>0.99977590848754005</c:v>
                </c:pt>
                <c:pt idx="22096">
                  <c:v>0.98009279830975105</c:v>
                </c:pt>
                <c:pt idx="22097">
                  <c:v>0.98009279830975105</c:v>
                </c:pt>
                <c:pt idx="22098">
                  <c:v>0.99810606512056599</c:v>
                </c:pt>
                <c:pt idx="22099">
                  <c:v>0.98009279830975105</c:v>
                </c:pt>
                <c:pt idx="22100">
                  <c:v>0.98009279830975105</c:v>
                </c:pt>
                <c:pt idx="22101">
                  <c:v>0.99865964755004999</c:v>
                </c:pt>
                <c:pt idx="22102">
                  <c:v>0.99810606512056599</c:v>
                </c:pt>
                <c:pt idx="22103">
                  <c:v>0.99865964755004999</c:v>
                </c:pt>
                <c:pt idx="22104">
                  <c:v>0.98009279830975105</c:v>
                </c:pt>
                <c:pt idx="22105">
                  <c:v>0.98009279830975105</c:v>
                </c:pt>
                <c:pt idx="22106">
                  <c:v>0.98009279830975105</c:v>
                </c:pt>
                <c:pt idx="22107">
                  <c:v>0.99865964755004999</c:v>
                </c:pt>
                <c:pt idx="22108">
                  <c:v>0.99865964755004999</c:v>
                </c:pt>
                <c:pt idx="22109">
                  <c:v>0.97505301993331395</c:v>
                </c:pt>
                <c:pt idx="22110">
                  <c:v>0.99810606512056599</c:v>
                </c:pt>
                <c:pt idx="22111">
                  <c:v>0.97505301993331395</c:v>
                </c:pt>
                <c:pt idx="22112">
                  <c:v>0.98009279830975105</c:v>
                </c:pt>
                <c:pt idx="22113">
                  <c:v>0.99865964755004999</c:v>
                </c:pt>
                <c:pt idx="22114">
                  <c:v>0.98009279830975105</c:v>
                </c:pt>
                <c:pt idx="22115">
                  <c:v>0.99810606512056599</c:v>
                </c:pt>
                <c:pt idx="22116">
                  <c:v>0.99810606512056599</c:v>
                </c:pt>
                <c:pt idx="22117">
                  <c:v>0.98009279830975105</c:v>
                </c:pt>
                <c:pt idx="22118">
                  <c:v>0.97505301993331395</c:v>
                </c:pt>
                <c:pt idx="22119">
                  <c:v>0.98009279830975105</c:v>
                </c:pt>
                <c:pt idx="22120">
                  <c:v>0.99977590848754005</c:v>
                </c:pt>
                <c:pt idx="22121">
                  <c:v>0.99865964755004999</c:v>
                </c:pt>
                <c:pt idx="22122">
                  <c:v>0.99977590848754005</c:v>
                </c:pt>
                <c:pt idx="22123">
                  <c:v>0.98009279830975105</c:v>
                </c:pt>
                <c:pt idx="22124">
                  <c:v>0.99810606512056599</c:v>
                </c:pt>
                <c:pt idx="22125">
                  <c:v>0.97505301993331395</c:v>
                </c:pt>
                <c:pt idx="22126">
                  <c:v>0.99810606512056599</c:v>
                </c:pt>
                <c:pt idx="22127">
                  <c:v>0.99977590848754005</c:v>
                </c:pt>
                <c:pt idx="22128">
                  <c:v>0.99865964755004999</c:v>
                </c:pt>
                <c:pt idx="22129">
                  <c:v>0.99977590848754005</c:v>
                </c:pt>
                <c:pt idx="22130">
                  <c:v>0.98009279830975105</c:v>
                </c:pt>
                <c:pt idx="22131">
                  <c:v>0.99772892030019</c:v>
                </c:pt>
                <c:pt idx="22132">
                  <c:v>0.99865964755004999</c:v>
                </c:pt>
                <c:pt idx="22133">
                  <c:v>0.99810606512056599</c:v>
                </c:pt>
                <c:pt idx="22134">
                  <c:v>0.99810606512056599</c:v>
                </c:pt>
                <c:pt idx="22135">
                  <c:v>0.99810606512056599</c:v>
                </c:pt>
                <c:pt idx="22136">
                  <c:v>0.99810606512056599</c:v>
                </c:pt>
                <c:pt idx="22137">
                  <c:v>0.98009279830975105</c:v>
                </c:pt>
                <c:pt idx="22138">
                  <c:v>0.99810606512056599</c:v>
                </c:pt>
                <c:pt idx="22139">
                  <c:v>0.99810606512056599</c:v>
                </c:pt>
                <c:pt idx="22140">
                  <c:v>0.99810606512056599</c:v>
                </c:pt>
                <c:pt idx="22141">
                  <c:v>0.98009279830975105</c:v>
                </c:pt>
                <c:pt idx="22142">
                  <c:v>0.99865964755004999</c:v>
                </c:pt>
                <c:pt idx="22143">
                  <c:v>0.99810606512056599</c:v>
                </c:pt>
                <c:pt idx="22144">
                  <c:v>0.99810606512056599</c:v>
                </c:pt>
                <c:pt idx="22145">
                  <c:v>0.98009279830975105</c:v>
                </c:pt>
                <c:pt idx="22146">
                  <c:v>0.99865964755004999</c:v>
                </c:pt>
                <c:pt idx="22147">
                  <c:v>0.99977590848754005</c:v>
                </c:pt>
                <c:pt idx="22148">
                  <c:v>0.97505301993331395</c:v>
                </c:pt>
                <c:pt idx="22149">
                  <c:v>0.98009279830975105</c:v>
                </c:pt>
                <c:pt idx="22150">
                  <c:v>0.99865964755004999</c:v>
                </c:pt>
                <c:pt idx="22151">
                  <c:v>0.97505301993331395</c:v>
                </c:pt>
                <c:pt idx="22152">
                  <c:v>0.97505301993331395</c:v>
                </c:pt>
                <c:pt idx="22153">
                  <c:v>0.99865964755004999</c:v>
                </c:pt>
                <c:pt idx="22154">
                  <c:v>0.98009279830975105</c:v>
                </c:pt>
                <c:pt idx="22155">
                  <c:v>0.99772892030019</c:v>
                </c:pt>
                <c:pt idx="22156">
                  <c:v>0.99810606512056599</c:v>
                </c:pt>
                <c:pt idx="22157">
                  <c:v>0.97505301993331395</c:v>
                </c:pt>
                <c:pt idx="22158">
                  <c:v>0.97505301993331395</c:v>
                </c:pt>
                <c:pt idx="22159">
                  <c:v>0.98009279830975105</c:v>
                </c:pt>
                <c:pt idx="22160">
                  <c:v>0.99810606512056599</c:v>
                </c:pt>
                <c:pt idx="22161">
                  <c:v>0.98009279830975105</c:v>
                </c:pt>
                <c:pt idx="22162">
                  <c:v>0.99810606512056599</c:v>
                </c:pt>
                <c:pt idx="22163">
                  <c:v>0.98009279830975105</c:v>
                </c:pt>
                <c:pt idx="22164">
                  <c:v>0.98009279830975105</c:v>
                </c:pt>
                <c:pt idx="22165">
                  <c:v>0.99865964755004999</c:v>
                </c:pt>
                <c:pt idx="22166">
                  <c:v>0.99865964755004999</c:v>
                </c:pt>
                <c:pt idx="22167">
                  <c:v>0.97505301993331395</c:v>
                </c:pt>
                <c:pt idx="22168">
                  <c:v>0.99865964755004999</c:v>
                </c:pt>
                <c:pt idx="22169">
                  <c:v>0.98009279830975105</c:v>
                </c:pt>
                <c:pt idx="22170">
                  <c:v>0.98009279830975105</c:v>
                </c:pt>
                <c:pt idx="22171">
                  <c:v>0.98009279830975105</c:v>
                </c:pt>
                <c:pt idx="22172">
                  <c:v>0.99865964755004999</c:v>
                </c:pt>
                <c:pt idx="22173">
                  <c:v>0.99977590848754005</c:v>
                </c:pt>
                <c:pt idx="22174">
                  <c:v>0.99865964755004999</c:v>
                </c:pt>
                <c:pt idx="22175">
                  <c:v>0.99810606512056599</c:v>
                </c:pt>
                <c:pt idx="22176">
                  <c:v>0.97505301993331395</c:v>
                </c:pt>
                <c:pt idx="22177">
                  <c:v>0.99810606512056599</c:v>
                </c:pt>
                <c:pt idx="22178">
                  <c:v>0.98009279830975105</c:v>
                </c:pt>
                <c:pt idx="22179">
                  <c:v>0.98009279830975105</c:v>
                </c:pt>
                <c:pt idx="22180">
                  <c:v>0.98009279830975105</c:v>
                </c:pt>
                <c:pt idx="22181">
                  <c:v>0.99865964755004999</c:v>
                </c:pt>
                <c:pt idx="22182">
                  <c:v>0.99772892030019</c:v>
                </c:pt>
                <c:pt idx="22183">
                  <c:v>0.98009279830975105</c:v>
                </c:pt>
                <c:pt idx="22184">
                  <c:v>0.97505301993331395</c:v>
                </c:pt>
                <c:pt idx="22185">
                  <c:v>0.99810606512056599</c:v>
                </c:pt>
                <c:pt idx="22186">
                  <c:v>0.97505301993331395</c:v>
                </c:pt>
                <c:pt idx="22187">
                  <c:v>0.98009279830975105</c:v>
                </c:pt>
                <c:pt idx="22188">
                  <c:v>0.99865964755004999</c:v>
                </c:pt>
                <c:pt idx="22189">
                  <c:v>0.99865964755004999</c:v>
                </c:pt>
                <c:pt idx="22190">
                  <c:v>0.99865964755004999</c:v>
                </c:pt>
                <c:pt idx="22191">
                  <c:v>0.98009279830975105</c:v>
                </c:pt>
                <c:pt idx="22192">
                  <c:v>0.97505301993331395</c:v>
                </c:pt>
                <c:pt idx="22193">
                  <c:v>0.99977590848754005</c:v>
                </c:pt>
                <c:pt idx="22194">
                  <c:v>0.99810606512056599</c:v>
                </c:pt>
                <c:pt idx="22195">
                  <c:v>0.98009279830975105</c:v>
                </c:pt>
                <c:pt idx="22196">
                  <c:v>0.99865964755004999</c:v>
                </c:pt>
                <c:pt idx="22197">
                  <c:v>0.99865964755004999</c:v>
                </c:pt>
                <c:pt idx="22198">
                  <c:v>0.99810606512056599</c:v>
                </c:pt>
                <c:pt idx="22199">
                  <c:v>0.99977590848754005</c:v>
                </c:pt>
                <c:pt idx="22200">
                  <c:v>0.99181255835294002</c:v>
                </c:pt>
                <c:pt idx="22201">
                  <c:v>0.99772892030019</c:v>
                </c:pt>
                <c:pt idx="22202">
                  <c:v>0.98009279830975105</c:v>
                </c:pt>
                <c:pt idx="22203">
                  <c:v>0.99810606512056599</c:v>
                </c:pt>
                <c:pt idx="22204">
                  <c:v>0.97505301993331395</c:v>
                </c:pt>
                <c:pt idx="22205">
                  <c:v>0.98009279830975105</c:v>
                </c:pt>
                <c:pt idx="22206">
                  <c:v>0.99865964755004999</c:v>
                </c:pt>
                <c:pt idx="22207">
                  <c:v>0.99865964755004999</c:v>
                </c:pt>
                <c:pt idx="22208">
                  <c:v>0.99810606512056599</c:v>
                </c:pt>
                <c:pt idx="22209">
                  <c:v>0.97505301993331395</c:v>
                </c:pt>
                <c:pt idx="22210">
                  <c:v>0.99865964755004999</c:v>
                </c:pt>
                <c:pt idx="22211">
                  <c:v>0.98009279830975105</c:v>
                </c:pt>
                <c:pt idx="22212">
                  <c:v>0.99977590848754005</c:v>
                </c:pt>
                <c:pt idx="22213">
                  <c:v>0.99865964755004999</c:v>
                </c:pt>
                <c:pt idx="22214">
                  <c:v>0.99810606512056599</c:v>
                </c:pt>
                <c:pt idx="22215">
                  <c:v>0.98009279830975105</c:v>
                </c:pt>
                <c:pt idx="22216">
                  <c:v>0.97505301993331395</c:v>
                </c:pt>
                <c:pt idx="22217">
                  <c:v>0.97505301993331395</c:v>
                </c:pt>
                <c:pt idx="22218">
                  <c:v>0.98009279830975105</c:v>
                </c:pt>
                <c:pt idx="22219">
                  <c:v>0.98009279830975105</c:v>
                </c:pt>
                <c:pt idx="22220">
                  <c:v>0.97505301993331395</c:v>
                </c:pt>
                <c:pt idx="22221">
                  <c:v>0.99865964755004999</c:v>
                </c:pt>
                <c:pt idx="22222">
                  <c:v>0.98009279830975105</c:v>
                </c:pt>
                <c:pt idx="22223">
                  <c:v>0.98009279830975105</c:v>
                </c:pt>
                <c:pt idx="22224">
                  <c:v>0.99865964755004999</c:v>
                </c:pt>
                <c:pt idx="22225">
                  <c:v>0.99865964755004999</c:v>
                </c:pt>
                <c:pt idx="22226">
                  <c:v>0.99865964755004999</c:v>
                </c:pt>
                <c:pt idx="22227">
                  <c:v>0.99977590848754005</c:v>
                </c:pt>
                <c:pt idx="22228">
                  <c:v>0.98009279830975105</c:v>
                </c:pt>
                <c:pt idx="22229">
                  <c:v>0.99977590848754005</c:v>
                </c:pt>
                <c:pt idx="22230">
                  <c:v>0.97505301993331395</c:v>
                </c:pt>
                <c:pt idx="22231">
                  <c:v>0.98009279830975105</c:v>
                </c:pt>
                <c:pt idx="22232">
                  <c:v>0.98009279830975105</c:v>
                </c:pt>
                <c:pt idx="22233">
                  <c:v>0.97505301993331395</c:v>
                </c:pt>
                <c:pt idx="22234">
                  <c:v>0.99977590848754005</c:v>
                </c:pt>
                <c:pt idx="22235">
                  <c:v>0.99865964755004999</c:v>
                </c:pt>
                <c:pt idx="22236">
                  <c:v>0.98009279830975105</c:v>
                </c:pt>
                <c:pt idx="22237">
                  <c:v>0.98009279830975105</c:v>
                </c:pt>
                <c:pt idx="22238">
                  <c:v>0.99977590848754005</c:v>
                </c:pt>
                <c:pt idx="22239">
                  <c:v>0.99772892030019</c:v>
                </c:pt>
                <c:pt idx="22240">
                  <c:v>0.99865964755004999</c:v>
                </c:pt>
                <c:pt idx="22241">
                  <c:v>0.98009279830975105</c:v>
                </c:pt>
                <c:pt idx="22242">
                  <c:v>0.99977590848754005</c:v>
                </c:pt>
                <c:pt idx="22243">
                  <c:v>0.98009279830975105</c:v>
                </c:pt>
                <c:pt idx="22244">
                  <c:v>0.98009279830975105</c:v>
                </c:pt>
                <c:pt idx="22245">
                  <c:v>0.98009279830975105</c:v>
                </c:pt>
                <c:pt idx="22246">
                  <c:v>0.99977590848754005</c:v>
                </c:pt>
                <c:pt idx="22247">
                  <c:v>0.98009279830975105</c:v>
                </c:pt>
                <c:pt idx="22248">
                  <c:v>0.97505301993331395</c:v>
                </c:pt>
                <c:pt idx="22249">
                  <c:v>0.99977590848754005</c:v>
                </c:pt>
                <c:pt idx="22250">
                  <c:v>0.98009279830975105</c:v>
                </c:pt>
                <c:pt idx="22251">
                  <c:v>0.99865964755004999</c:v>
                </c:pt>
                <c:pt idx="22252">
                  <c:v>0.99865964755004999</c:v>
                </c:pt>
                <c:pt idx="22253">
                  <c:v>0.99772892030019</c:v>
                </c:pt>
                <c:pt idx="22254">
                  <c:v>0.97505301993331395</c:v>
                </c:pt>
                <c:pt idx="22255">
                  <c:v>0.98009279830975105</c:v>
                </c:pt>
                <c:pt idx="22256">
                  <c:v>0.98009279830975105</c:v>
                </c:pt>
                <c:pt idx="22257">
                  <c:v>0.99977590848754005</c:v>
                </c:pt>
                <c:pt idx="22258">
                  <c:v>0.97505301993331395</c:v>
                </c:pt>
                <c:pt idx="22259">
                  <c:v>0.97505301993331395</c:v>
                </c:pt>
                <c:pt idx="22260">
                  <c:v>0.98009279830975105</c:v>
                </c:pt>
                <c:pt idx="22261">
                  <c:v>0.99977590848754005</c:v>
                </c:pt>
                <c:pt idx="22262">
                  <c:v>0.98009279830975105</c:v>
                </c:pt>
                <c:pt idx="22263">
                  <c:v>0.98009279830975105</c:v>
                </c:pt>
                <c:pt idx="22264">
                  <c:v>0.99772892030019</c:v>
                </c:pt>
                <c:pt idx="22265">
                  <c:v>0.99977590848754005</c:v>
                </c:pt>
                <c:pt idx="22266">
                  <c:v>0.99865964755004999</c:v>
                </c:pt>
                <c:pt idx="22267">
                  <c:v>0.97505301993331395</c:v>
                </c:pt>
                <c:pt idx="22268">
                  <c:v>0.99181255835294002</c:v>
                </c:pt>
                <c:pt idx="22269">
                  <c:v>0.98009279830975105</c:v>
                </c:pt>
                <c:pt idx="22270">
                  <c:v>0.99865964755004999</c:v>
                </c:pt>
                <c:pt idx="22271">
                  <c:v>0.99865964755004999</c:v>
                </c:pt>
                <c:pt idx="22272">
                  <c:v>0.99810606512056599</c:v>
                </c:pt>
                <c:pt idx="22273">
                  <c:v>0.99810606512056599</c:v>
                </c:pt>
                <c:pt idx="22274">
                  <c:v>0.99772892030019</c:v>
                </c:pt>
                <c:pt idx="22275">
                  <c:v>0.99810606512056599</c:v>
                </c:pt>
                <c:pt idx="22276">
                  <c:v>0.99865964755004999</c:v>
                </c:pt>
                <c:pt idx="22277">
                  <c:v>0.98009279830975105</c:v>
                </c:pt>
                <c:pt idx="22278">
                  <c:v>0.98009279830975105</c:v>
                </c:pt>
                <c:pt idx="22279">
                  <c:v>0.99865964755004999</c:v>
                </c:pt>
                <c:pt idx="22280">
                  <c:v>0.99810606512056599</c:v>
                </c:pt>
                <c:pt idx="22281">
                  <c:v>0.99977590848754005</c:v>
                </c:pt>
                <c:pt idx="22282">
                  <c:v>0.99810606512056599</c:v>
                </c:pt>
                <c:pt idx="22283">
                  <c:v>0.99181255835294002</c:v>
                </c:pt>
                <c:pt idx="22284">
                  <c:v>0.98009279830975105</c:v>
                </c:pt>
                <c:pt idx="22285">
                  <c:v>0.99865964755004999</c:v>
                </c:pt>
                <c:pt idx="22286">
                  <c:v>0.97505301993331395</c:v>
                </c:pt>
                <c:pt idx="22287">
                  <c:v>0.98009279830975105</c:v>
                </c:pt>
                <c:pt idx="22288">
                  <c:v>0.97505301993331395</c:v>
                </c:pt>
                <c:pt idx="22289">
                  <c:v>0.98009279830975105</c:v>
                </c:pt>
                <c:pt idx="22290">
                  <c:v>0.99977590848754005</c:v>
                </c:pt>
                <c:pt idx="22291">
                  <c:v>0.98009279830975105</c:v>
                </c:pt>
                <c:pt idx="22292">
                  <c:v>0.98009279830975105</c:v>
                </c:pt>
                <c:pt idx="22293">
                  <c:v>0.99810606512056599</c:v>
                </c:pt>
                <c:pt idx="22294">
                  <c:v>0.99865964755004999</c:v>
                </c:pt>
                <c:pt idx="22295">
                  <c:v>0.99772892030019</c:v>
                </c:pt>
                <c:pt idx="22296">
                  <c:v>0.99181255835294002</c:v>
                </c:pt>
                <c:pt idx="22297">
                  <c:v>0.97505301993331395</c:v>
                </c:pt>
                <c:pt idx="22298">
                  <c:v>0.97505301993331395</c:v>
                </c:pt>
                <c:pt idx="22299">
                  <c:v>0.97505301993331395</c:v>
                </c:pt>
                <c:pt idx="22300">
                  <c:v>0.97505301993331395</c:v>
                </c:pt>
                <c:pt idx="22301">
                  <c:v>0.99865964755004999</c:v>
                </c:pt>
                <c:pt idx="22302">
                  <c:v>0.98009279830975105</c:v>
                </c:pt>
                <c:pt idx="22303">
                  <c:v>0.99810606512056599</c:v>
                </c:pt>
                <c:pt idx="22304">
                  <c:v>0.98009279830975105</c:v>
                </c:pt>
                <c:pt idx="22305">
                  <c:v>0.98009279830975105</c:v>
                </c:pt>
                <c:pt idx="22306">
                  <c:v>0.97505301993331395</c:v>
                </c:pt>
                <c:pt idx="22307">
                  <c:v>0.99865964755004999</c:v>
                </c:pt>
                <c:pt idx="22308">
                  <c:v>0.99810606512056599</c:v>
                </c:pt>
                <c:pt idx="22309">
                  <c:v>0.99810606512056599</c:v>
                </c:pt>
                <c:pt idx="22310">
                  <c:v>0.99810606512056599</c:v>
                </c:pt>
                <c:pt idx="22311">
                  <c:v>0.99977590848754005</c:v>
                </c:pt>
                <c:pt idx="22312">
                  <c:v>0.99810606512056599</c:v>
                </c:pt>
                <c:pt idx="22313">
                  <c:v>0.99810606512056599</c:v>
                </c:pt>
                <c:pt idx="22314">
                  <c:v>0.98009279830975105</c:v>
                </c:pt>
                <c:pt idx="22315">
                  <c:v>0.99865964755004999</c:v>
                </c:pt>
                <c:pt idx="22316">
                  <c:v>0.99865964755004999</c:v>
                </c:pt>
                <c:pt idx="22317">
                  <c:v>0.98009279830975105</c:v>
                </c:pt>
                <c:pt idx="22318">
                  <c:v>0.99865964755004999</c:v>
                </c:pt>
                <c:pt idx="22319">
                  <c:v>0.99810606512056599</c:v>
                </c:pt>
                <c:pt idx="22320">
                  <c:v>0.97505301993331395</c:v>
                </c:pt>
                <c:pt idx="22321">
                  <c:v>0.99865964755004999</c:v>
                </c:pt>
                <c:pt idx="22322">
                  <c:v>0.98009279830975105</c:v>
                </c:pt>
                <c:pt idx="22323">
                  <c:v>0.99865964755004999</c:v>
                </c:pt>
                <c:pt idx="22324">
                  <c:v>0.98009279830975105</c:v>
                </c:pt>
                <c:pt idx="22325">
                  <c:v>0.98009279830975105</c:v>
                </c:pt>
                <c:pt idx="22326">
                  <c:v>0.99865964755004999</c:v>
                </c:pt>
                <c:pt idx="22327">
                  <c:v>0.99865964755004999</c:v>
                </c:pt>
                <c:pt idx="22328">
                  <c:v>0.99865964755004999</c:v>
                </c:pt>
                <c:pt idx="22329">
                  <c:v>0.99865964755004999</c:v>
                </c:pt>
                <c:pt idx="22330">
                  <c:v>0.99810606512056599</c:v>
                </c:pt>
                <c:pt idx="22331">
                  <c:v>0.99810606512056599</c:v>
                </c:pt>
                <c:pt idx="22332">
                  <c:v>0.99865964755004999</c:v>
                </c:pt>
                <c:pt idx="22333">
                  <c:v>0.98009279830975105</c:v>
                </c:pt>
                <c:pt idx="22334">
                  <c:v>0.98009279830975105</c:v>
                </c:pt>
                <c:pt idx="22335">
                  <c:v>0.99977590848754005</c:v>
                </c:pt>
                <c:pt idx="22336">
                  <c:v>0.99810606512056599</c:v>
                </c:pt>
                <c:pt idx="22337">
                  <c:v>0.99865964755004999</c:v>
                </c:pt>
                <c:pt idx="22338">
                  <c:v>0.99810606512056599</c:v>
                </c:pt>
                <c:pt idx="22339">
                  <c:v>0.99977590848754005</c:v>
                </c:pt>
                <c:pt idx="22340">
                  <c:v>0.99865964755004999</c:v>
                </c:pt>
                <c:pt idx="22341">
                  <c:v>0.97505301993331395</c:v>
                </c:pt>
                <c:pt idx="22342">
                  <c:v>0.99810606512056599</c:v>
                </c:pt>
                <c:pt idx="22343">
                  <c:v>0.99810606512056599</c:v>
                </c:pt>
                <c:pt idx="22344">
                  <c:v>0.99810606512056599</c:v>
                </c:pt>
                <c:pt idx="22345">
                  <c:v>0.99977590848754005</c:v>
                </c:pt>
                <c:pt idx="22346">
                  <c:v>0.98009279830975105</c:v>
                </c:pt>
                <c:pt idx="22347">
                  <c:v>0.99865964755004999</c:v>
                </c:pt>
                <c:pt idx="22348">
                  <c:v>0.99810606512056599</c:v>
                </c:pt>
                <c:pt idx="22349">
                  <c:v>0.99181255835294002</c:v>
                </c:pt>
                <c:pt idx="22350">
                  <c:v>0.99977590848754005</c:v>
                </c:pt>
                <c:pt idx="22351">
                  <c:v>0.97505301993331395</c:v>
                </c:pt>
                <c:pt idx="22352">
                  <c:v>0.99810606512056599</c:v>
                </c:pt>
                <c:pt idx="22353">
                  <c:v>0.97505301993331395</c:v>
                </c:pt>
                <c:pt idx="22354">
                  <c:v>0.99810606512056599</c:v>
                </c:pt>
                <c:pt idx="22355">
                  <c:v>0.99865964755004999</c:v>
                </c:pt>
                <c:pt idx="22356">
                  <c:v>0.99865964755004999</c:v>
                </c:pt>
                <c:pt idx="22357">
                  <c:v>0.98009279830975105</c:v>
                </c:pt>
                <c:pt idx="22358">
                  <c:v>0.98009279830975105</c:v>
                </c:pt>
                <c:pt idx="22359">
                  <c:v>0.99810606512056599</c:v>
                </c:pt>
                <c:pt idx="22360">
                  <c:v>0.97505301993331395</c:v>
                </c:pt>
                <c:pt idx="22361">
                  <c:v>0.99865964755004999</c:v>
                </c:pt>
                <c:pt idx="22362">
                  <c:v>0.97505301993331395</c:v>
                </c:pt>
                <c:pt idx="22363">
                  <c:v>0.99977590848754005</c:v>
                </c:pt>
                <c:pt idx="22364">
                  <c:v>0.98009279830975105</c:v>
                </c:pt>
                <c:pt idx="22365">
                  <c:v>0.98009279830975105</c:v>
                </c:pt>
                <c:pt idx="22366">
                  <c:v>0.99810606512056599</c:v>
                </c:pt>
                <c:pt idx="22367">
                  <c:v>0.98009279830975105</c:v>
                </c:pt>
                <c:pt idx="22368">
                  <c:v>0.99865964755004999</c:v>
                </c:pt>
                <c:pt idx="22369">
                  <c:v>0.99810606512056599</c:v>
                </c:pt>
                <c:pt idx="22370">
                  <c:v>0.98009279830975105</c:v>
                </c:pt>
                <c:pt idx="22371">
                  <c:v>0.97505301993331395</c:v>
                </c:pt>
                <c:pt idx="22372">
                  <c:v>0.99865964755004999</c:v>
                </c:pt>
                <c:pt idx="22373">
                  <c:v>0.99977590848754005</c:v>
                </c:pt>
                <c:pt idx="22374">
                  <c:v>0.99977590848754005</c:v>
                </c:pt>
                <c:pt idx="22375">
                  <c:v>0.99977590848754005</c:v>
                </c:pt>
                <c:pt idx="22376">
                  <c:v>0.99865964755004999</c:v>
                </c:pt>
                <c:pt idx="22377">
                  <c:v>0.99865964755004999</c:v>
                </c:pt>
                <c:pt idx="22378">
                  <c:v>0.99865964755004999</c:v>
                </c:pt>
                <c:pt idx="22379">
                  <c:v>0.99865964755004999</c:v>
                </c:pt>
                <c:pt idx="22380">
                  <c:v>0.98009279830975105</c:v>
                </c:pt>
                <c:pt idx="22381">
                  <c:v>0.97505301993331395</c:v>
                </c:pt>
                <c:pt idx="22382">
                  <c:v>0.98009279830975105</c:v>
                </c:pt>
                <c:pt idx="22383">
                  <c:v>0.98009279830975105</c:v>
                </c:pt>
                <c:pt idx="22384">
                  <c:v>0.99810606512056599</c:v>
                </c:pt>
                <c:pt idx="22385">
                  <c:v>0.99810606512056599</c:v>
                </c:pt>
                <c:pt idx="22386">
                  <c:v>0.98009279830975105</c:v>
                </c:pt>
                <c:pt idx="22387">
                  <c:v>0.99810606512056599</c:v>
                </c:pt>
                <c:pt idx="22388">
                  <c:v>0.98009279830975105</c:v>
                </c:pt>
                <c:pt idx="22389">
                  <c:v>0.99810606512056599</c:v>
                </c:pt>
                <c:pt idx="22390">
                  <c:v>0.99977590848754005</c:v>
                </c:pt>
                <c:pt idx="22391">
                  <c:v>0.99865964755004999</c:v>
                </c:pt>
                <c:pt idx="22392">
                  <c:v>0.99865964755004999</c:v>
                </c:pt>
                <c:pt idx="22393">
                  <c:v>0.98009279830975105</c:v>
                </c:pt>
                <c:pt idx="22394">
                  <c:v>0.97505301993331395</c:v>
                </c:pt>
                <c:pt idx="22395">
                  <c:v>0.97505301993331395</c:v>
                </c:pt>
                <c:pt idx="22396">
                  <c:v>0.98009279830975105</c:v>
                </c:pt>
                <c:pt idx="22397">
                  <c:v>0.99865964755004999</c:v>
                </c:pt>
                <c:pt idx="22398">
                  <c:v>0.99181255835294002</c:v>
                </c:pt>
                <c:pt idx="22399">
                  <c:v>0.98009279830975105</c:v>
                </c:pt>
                <c:pt idx="22400">
                  <c:v>0.98009279830975105</c:v>
                </c:pt>
                <c:pt idx="22401">
                  <c:v>0.98009279830975105</c:v>
                </c:pt>
                <c:pt idx="22402">
                  <c:v>0.98009279830975105</c:v>
                </c:pt>
                <c:pt idx="22403">
                  <c:v>0.98009279830975105</c:v>
                </c:pt>
                <c:pt idx="22404">
                  <c:v>0.99810606512056599</c:v>
                </c:pt>
                <c:pt idx="22405">
                  <c:v>0.99810606512056599</c:v>
                </c:pt>
                <c:pt idx="22406">
                  <c:v>0.99810606512056599</c:v>
                </c:pt>
                <c:pt idx="22407">
                  <c:v>0.99865964755004999</c:v>
                </c:pt>
                <c:pt idx="22408">
                  <c:v>0.99977590848754005</c:v>
                </c:pt>
                <c:pt idx="22409">
                  <c:v>0.99865964755004999</c:v>
                </c:pt>
                <c:pt idx="22410">
                  <c:v>0.98009279830975105</c:v>
                </c:pt>
                <c:pt idx="22411">
                  <c:v>0.99772892030019</c:v>
                </c:pt>
                <c:pt idx="22412">
                  <c:v>0.99865964755004999</c:v>
                </c:pt>
                <c:pt idx="22413">
                  <c:v>0.99810606512056599</c:v>
                </c:pt>
                <c:pt idx="22414">
                  <c:v>0.99810606512056599</c:v>
                </c:pt>
                <c:pt idx="22415">
                  <c:v>0.97505301993331395</c:v>
                </c:pt>
                <c:pt idx="22416">
                  <c:v>0.99865964755004999</c:v>
                </c:pt>
                <c:pt idx="22417">
                  <c:v>0.98009279830975105</c:v>
                </c:pt>
                <c:pt idx="22418">
                  <c:v>0.97505301993331395</c:v>
                </c:pt>
                <c:pt idx="22419">
                  <c:v>0.99772892030019</c:v>
                </c:pt>
                <c:pt idx="22420">
                  <c:v>0.99810606512056599</c:v>
                </c:pt>
                <c:pt idx="22421">
                  <c:v>0.99810606512056599</c:v>
                </c:pt>
                <c:pt idx="22422">
                  <c:v>0.99865964755004999</c:v>
                </c:pt>
                <c:pt idx="22423">
                  <c:v>0.97505301993331395</c:v>
                </c:pt>
                <c:pt idx="22424">
                  <c:v>0.99977590848754005</c:v>
                </c:pt>
                <c:pt idx="22425">
                  <c:v>0.99865964755004999</c:v>
                </c:pt>
                <c:pt idx="22426">
                  <c:v>0.99810606512056599</c:v>
                </c:pt>
                <c:pt idx="22427">
                  <c:v>0.98009279830975105</c:v>
                </c:pt>
                <c:pt idx="22428">
                  <c:v>0.99772892030019</c:v>
                </c:pt>
                <c:pt idx="22429">
                  <c:v>0.98009279830975105</c:v>
                </c:pt>
                <c:pt idx="22430">
                  <c:v>0.98009279830975105</c:v>
                </c:pt>
                <c:pt idx="22431">
                  <c:v>0.98009279830975105</c:v>
                </c:pt>
                <c:pt idx="22432">
                  <c:v>0.98009279830975105</c:v>
                </c:pt>
                <c:pt idx="22433">
                  <c:v>0.99810606512056599</c:v>
                </c:pt>
                <c:pt idx="22434">
                  <c:v>0.98009279830975105</c:v>
                </c:pt>
                <c:pt idx="22435">
                  <c:v>0.98009279830975105</c:v>
                </c:pt>
                <c:pt idx="22436">
                  <c:v>0.99865964755004999</c:v>
                </c:pt>
                <c:pt idx="22437">
                  <c:v>0.99810606512056599</c:v>
                </c:pt>
                <c:pt idx="22438">
                  <c:v>0.99810606512056599</c:v>
                </c:pt>
                <c:pt idx="22439">
                  <c:v>0.99865964755004999</c:v>
                </c:pt>
                <c:pt idx="22440">
                  <c:v>0.99865964755004999</c:v>
                </c:pt>
                <c:pt idx="22441">
                  <c:v>0.99772892030019</c:v>
                </c:pt>
                <c:pt idx="22442">
                  <c:v>0.98009279830975105</c:v>
                </c:pt>
                <c:pt idx="22443">
                  <c:v>0.99865964755004999</c:v>
                </c:pt>
                <c:pt idx="22444">
                  <c:v>0.99977590848754005</c:v>
                </c:pt>
                <c:pt idx="22445">
                  <c:v>0.99977590848754005</c:v>
                </c:pt>
                <c:pt idx="22446">
                  <c:v>0.98009279830975105</c:v>
                </c:pt>
                <c:pt idx="22447">
                  <c:v>0.99865964755004999</c:v>
                </c:pt>
                <c:pt idx="22448">
                  <c:v>0.99865964755004999</c:v>
                </c:pt>
                <c:pt idx="22449">
                  <c:v>0.99772892030019</c:v>
                </c:pt>
                <c:pt idx="22450">
                  <c:v>0.99865964755004999</c:v>
                </c:pt>
                <c:pt idx="22451">
                  <c:v>0.99865964755004999</c:v>
                </c:pt>
                <c:pt idx="22452">
                  <c:v>0.99865964755004999</c:v>
                </c:pt>
                <c:pt idx="22453">
                  <c:v>0.97505301993331395</c:v>
                </c:pt>
                <c:pt idx="22454">
                  <c:v>0.99977590848754005</c:v>
                </c:pt>
                <c:pt idx="22455">
                  <c:v>0.98009279830975105</c:v>
                </c:pt>
                <c:pt idx="22456">
                  <c:v>0.98009279830975105</c:v>
                </c:pt>
                <c:pt idx="22457">
                  <c:v>0.99865964755004999</c:v>
                </c:pt>
                <c:pt idx="22458">
                  <c:v>0.99977590848754005</c:v>
                </c:pt>
                <c:pt idx="22459">
                  <c:v>0.98009279830975105</c:v>
                </c:pt>
                <c:pt idx="22460">
                  <c:v>0.99865964755004999</c:v>
                </c:pt>
                <c:pt idx="22461">
                  <c:v>0.99865964755004999</c:v>
                </c:pt>
                <c:pt idx="22462">
                  <c:v>0.99865964755004999</c:v>
                </c:pt>
                <c:pt idx="22463">
                  <c:v>0.99181255835294002</c:v>
                </c:pt>
                <c:pt idx="22464">
                  <c:v>0.98009279830975105</c:v>
                </c:pt>
                <c:pt idx="22465">
                  <c:v>0.99865964755004999</c:v>
                </c:pt>
                <c:pt idx="22466">
                  <c:v>0.99865964755004999</c:v>
                </c:pt>
                <c:pt idx="22467">
                  <c:v>0.97505301993331395</c:v>
                </c:pt>
                <c:pt idx="22468">
                  <c:v>0.99810606512056599</c:v>
                </c:pt>
                <c:pt idx="22469">
                  <c:v>0.99865964755004999</c:v>
                </c:pt>
                <c:pt idx="22470">
                  <c:v>0.99977590848754005</c:v>
                </c:pt>
                <c:pt idx="22471">
                  <c:v>0.97505301993331395</c:v>
                </c:pt>
                <c:pt idx="22472">
                  <c:v>0.99865964755004999</c:v>
                </c:pt>
                <c:pt idx="22473">
                  <c:v>0.98009279830975105</c:v>
                </c:pt>
                <c:pt idx="22474">
                  <c:v>0.98009279830975105</c:v>
                </c:pt>
                <c:pt idx="22475">
                  <c:v>0.98009279830975105</c:v>
                </c:pt>
                <c:pt idx="22476">
                  <c:v>0.98009279830975105</c:v>
                </c:pt>
                <c:pt idx="22477">
                  <c:v>0.99865964755004999</c:v>
                </c:pt>
                <c:pt idx="22478">
                  <c:v>0.98009279830975105</c:v>
                </c:pt>
                <c:pt idx="22479">
                  <c:v>0.98009279830975105</c:v>
                </c:pt>
                <c:pt idx="22480">
                  <c:v>0.99772892030019</c:v>
                </c:pt>
                <c:pt idx="22481">
                  <c:v>0.99977590848754005</c:v>
                </c:pt>
                <c:pt idx="22482">
                  <c:v>0.98009279830975105</c:v>
                </c:pt>
                <c:pt idx="22483">
                  <c:v>0.97505301993331395</c:v>
                </c:pt>
                <c:pt idx="22484">
                  <c:v>0.99977590848754005</c:v>
                </c:pt>
                <c:pt idx="22485">
                  <c:v>0.98009279830975105</c:v>
                </c:pt>
                <c:pt idx="22486">
                  <c:v>0.99810606512056599</c:v>
                </c:pt>
                <c:pt idx="22487">
                  <c:v>0.99865964755004999</c:v>
                </c:pt>
                <c:pt idx="22488">
                  <c:v>0.99810606512056599</c:v>
                </c:pt>
                <c:pt idx="22489">
                  <c:v>0.99865964755004999</c:v>
                </c:pt>
                <c:pt idx="22490">
                  <c:v>0.97505301993331395</c:v>
                </c:pt>
                <c:pt idx="22491">
                  <c:v>0.99865964755004999</c:v>
                </c:pt>
                <c:pt idx="22492">
                  <c:v>0.97505301993331395</c:v>
                </c:pt>
                <c:pt idx="22493">
                  <c:v>0.98009279830975105</c:v>
                </c:pt>
                <c:pt idx="22494">
                  <c:v>0.99865964755004999</c:v>
                </c:pt>
                <c:pt idx="22495">
                  <c:v>0.98009279830975105</c:v>
                </c:pt>
                <c:pt idx="22496">
                  <c:v>0.99865964755004999</c:v>
                </c:pt>
                <c:pt idx="22497">
                  <c:v>0.99772892030019</c:v>
                </c:pt>
                <c:pt idx="22498">
                  <c:v>0.97505301993331395</c:v>
                </c:pt>
                <c:pt idx="22499">
                  <c:v>0.99865964755004999</c:v>
                </c:pt>
                <c:pt idx="22500">
                  <c:v>0.98009279830975105</c:v>
                </c:pt>
                <c:pt idx="22501">
                  <c:v>0.98009279830975105</c:v>
                </c:pt>
                <c:pt idx="22502">
                  <c:v>0.98009279830975105</c:v>
                </c:pt>
                <c:pt idx="22503">
                  <c:v>0.98009279830975105</c:v>
                </c:pt>
                <c:pt idx="22504">
                  <c:v>0.99865964755004999</c:v>
                </c:pt>
                <c:pt idx="22505">
                  <c:v>0.99181255835294002</c:v>
                </c:pt>
                <c:pt idx="22506">
                  <c:v>0.97505301993331395</c:v>
                </c:pt>
                <c:pt idx="22507">
                  <c:v>0.97505301993331395</c:v>
                </c:pt>
                <c:pt idx="22508">
                  <c:v>0.98009279830975105</c:v>
                </c:pt>
                <c:pt idx="22509">
                  <c:v>0.99865964755004999</c:v>
                </c:pt>
                <c:pt idx="22510">
                  <c:v>0.99810606512056599</c:v>
                </c:pt>
                <c:pt idx="22511">
                  <c:v>0.98009279830975105</c:v>
                </c:pt>
                <c:pt idx="22512">
                  <c:v>0.99810606512056599</c:v>
                </c:pt>
                <c:pt idx="22513">
                  <c:v>0.98009279830975105</c:v>
                </c:pt>
                <c:pt idx="22514">
                  <c:v>0.97505301993331395</c:v>
                </c:pt>
                <c:pt idx="22515">
                  <c:v>0.99977590848754005</c:v>
                </c:pt>
                <c:pt idx="22516">
                  <c:v>0.98009279830975105</c:v>
                </c:pt>
                <c:pt idx="22517">
                  <c:v>0.99865964755004999</c:v>
                </c:pt>
                <c:pt idx="22518">
                  <c:v>0.99865964755004999</c:v>
                </c:pt>
                <c:pt idx="22519">
                  <c:v>0.99865964755004999</c:v>
                </c:pt>
                <c:pt idx="22520">
                  <c:v>0.98009279830975105</c:v>
                </c:pt>
                <c:pt idx="22521">
                  <c:v>0.97505301993331395</c:v>
                </c:pt>
                <c:pt idx="22522">
                  <c:v>0.97505301993331395</c:v>
                </c:pt>
                <c:pt idx="22523">
                  <c:v>0.98009279830975105</c:v>
                </c:pt>
                <c:pt idx="22524">
                  <c:v>0.99977590848754005</c:v>
                </c:pt>
                <c:pt idx="22525">
                  <c:v>0.99865964755004999</c:v>
                </c:pt>
                <c:pt idx="22526">
                  <c:v>0.99810606512056599</c:v>
                </c:pt>
                <c:pt idx="22527">
                  <c:v>0.98009279830975105</c:v>
                </c:pt>
                <c:pt idx="22528">
                  <c:v>0.99865964755004999</c:v>
                </c:pt>
                <c:pt idx="22529">
                  <c:v>0.98009279830975105</c:v>
                </c:pt>
                <c:pt idx="22530">
                  <c:v>0.97505301993331395</c:v>
                </c:pt>
                <c:pt idx="22531">
                  <c:v>0.99810606512056599</c:v>
                </c:pt>
                <c:pt idx="22532">
                  <c:v>0.99977590848754005</c:v>
                </c:pt>
                <c:pt idx="22533">
                  <c:v>0.99865964755004999</c:v>
                </c:pt>
                <c:pt idx="22534">
                  <c:v>0.99865964755004999</c:v>
                </c:pt>
                <c:pt idx="22535">
                  <c:v>0.97505301993331395</c:v>
                </c:pt>
                <c:pt idx="22536">
                  <c:v>0.99865964755004999</c:v>
                </c:pt>
                <c:pt idx="22537">
                  <c:v>0.97505301993331395</c:v>
                </c:pt>
                <c:pt idx="22538">
                  <c:v>0.99865964755004999</c:v>
                </c:pt>
                <c:pt idx="22539">
                  <c:v>0.98009279830975105</c:v>
                </c:pt>
                <c:pt idx="22540">
                  <c:v>0.99810606512056599</c:v>
                </c:pt>
                <c:pt idx="22541">
                  <c:v>0.99865964755004999</c:v>
                </c:pt>
                <c:pt idx="22542">
                  <c:v>0.99865964755004999</c:v>
                </c:pt>
                <c:pt idx="22543">
                  <c:v>0.99810606512056599</c:v>
                </c:pt>
                <c:pt idx="22544">
                  <c:v>0.99865964755004999</c:v>
                </c:pt>
                <c:pt idx="22545">
                  <c:v>0.99810606512056599</c:v>
                </c:pt>
                <c:pt idx="22546">
                  <c:v>0.98009279830975105</c:v>
                </c:pt>
                <c:pt idx="22547">
                  <c:v>0.97505301993331395</c:v>
                </c:pt>
                <c:pt idx="22548">
                  <c:v>0.99865964755004999</c:v>
                </c:pt>
                <c:pt idx="22549">
                  <c:v>0.99977590848754005</c:v>
                </c:pt>
                <c:pt idx="22550">
                  <c:v>0.97505301993331395</c:v>
                </c:pt>
                <c:pt idx="22551">
                  <c:v>0.99977590848754005</c:v>
                </c:pt>
                <c:pt idx="22552">
                  <c:v>0.99865964755004999</c:v>
                </c:pt>
                <c:pt idx="22553">
                  <c:v>0.98009279830975105</c:v>
                </c:pt>
                <c:pt idx="22554">
                  <c:v>0.99865964755004999</c:v>
                </c:pt>
                <c:pt idx="22555">
                  <c:v>0.99865964755004999</c:v>
                </c:pt>
                <c:pt idx="22556">
                  <c:v>0.99865964755004999</c:v>
                </c:pt>
                <c:pt idx="22557">
                  <c:v>0.99810606512056599</c:v>
                </c:pt>
                <c:pt idx="22558">
                  <c:v>0.99865964755004999</c:v>
                </c:pt>
                <c:pt idx="22559">
                  <c:v>0.97505301993331395</c:v>
                </c:pt>
                <c:pt idx="22560">
                  <c:v>0.99810606512056599</c:v>
                </c:pt>
                <c:pt idx="22561">
                  <c:v>0.99810606512056599</c:v>
                </c:pt>
                <c:pt idx="22562">
                  <c:v>0.99810606512056599</c:v>
                </c:pt>
                <c:pt idx="22563">
                  <c:v>0.97505301993331395</c:v>
                </c:pt>
                <c:pt idx="22564">
                  <c:v>0.98009279830975105</c:v>
                </c:pt>
                <c:pt idx="22565">
                  <c:v>0.99865964755004999</c:v>
                </c:pt>
                <c:pt idx="22566">
                  <c:v>0.98009279830975105</c:v>
                </c:pt>
                <c:pt idx="22567">
                  <c:v>0.99865964755004999</c:v>
                </c:pt>
                <c:pt idx="22568">
                  <c:v>0.99810606512056599</c:v>
                </c:pt>
                <c:pt idx="22569">
                  <c:v>0.97505301993331395</c:v>
                </c:pt>
                <c:pt idx="22570">
                  <c:v>0.99810606512056599</c:v>
                </c:pt>
                <c:pt idx="22571">
                  <c:v>0.98009279830975105</c:v>
                </c:pt>
                <c:pt idx="22572">
                  <c:v>0.99865964755004999</c:v>
                </c:pt>
                <c:pt idx="22573">
                  <c:v>0.97505301993331395</c:v>
                </c:pt>
                <c:pt idx="22574">
                  <c:v>0.99810606512056599</c:v>
                </c:pt>
                <c:pt idx="22575">
                  <c:v>0.97505301993331395</c:v>
                </c:pt>
                <c:pt idx="22576">
                  <c:v>0.99865964755004999</c:v>
                </c:pt>
                <c:pt idx="22577">
                  <c:v>0.98009279830975105</c:v>
                </c:pt>
                <c:pt idx="22578">
                  <c:v>0.99810606512056599</c:v>
                </c:pt>
                <c:pt idx="22579">
                  <c:v>0.99810606512056599</c:v>
                </c:pt>
                <c:pt idx="22580">
                  <c:v>0.99181255835294002</c:v>
                </c:pt>
                <c:pt idx="22581">
                  <c:v>0.99772892030019</c:v>
                </c:pt>
                <c:pt idx="22582">
                  <c:v>0.99977590848754005</c:v>
                </c:pt>
                <c:pt idx="22583">
                  <c:v>0.99977590848754005</c:v>
                </c:pt>
                <c:pt idx="22584">
                  <c:v>0.99810606512056599</c:v>
                </c:pt>
                <c:pt idx="22585">
                  <c:v>0.97505301993331395</c:v>
                </c:pt>
                <c:pt idx="22586">
                  <c:v>0.99810606512056599</c:v>
                </c:pt>
                <c:pt idx="22587">
                  <c:v>0.99865964755004999</c:v>
                </c:pt>
                <c:pt idx="22588">
                  <c:v>0.99810606512056599</c:v>
                </c:pt>
                <c:pt idx="22589">
                  <c:v>0.99865964755004999</c:v>
                </c:pt>
                <c:pt idx="22590">
                  <c:v>0.99810606512056599</c:v>
                </c:pt>
                <c:pt idx="22591">
                  <c:v>0.99810606512056599</c:v>
                </c:pt>
                <c:pt idx="22592">
                  <c:v>0.99865964755004999</c:v>
                </c:pt>
                <c:pt idx="22593">
                  <c:v>0.99977590848754005</c:v>
                </c:pt>
                <c:pt idx="22594">
                  <c:v>0.98009279830975105</c:v>
                </c:pt>
                <c:pt idx="22595">
                  <c:v>0.99772892030019</c:v>
                </c:pt>
                <c:pt idx="22596">
                  <c:v>0.98009279830975105</c:v>
                </c:pt>
                <c:pt idx="22597">
                  <c:v>0.99865964755004999</c:v>
                </c:pt>
                <c:pt idx="22598">
                  <c:v>0.98009279830975105</c:v>
                </c:pt>
                <c:pt idx="22599">
                  <c:v>0.99810606512056599</c:v>
                </c:pt>
                <c:pt idx="22600">
                  <c:v>0.98009279830975105</c:v>
                </c:pt>
                <c:pt idx="22601">
                  <c:v>0.97505301993331395</c:v>
                </c:pt>
                <c:pt idx="22602">
                  <c:v>0.99810606512056599</c:v>
                </c:pt>
                <c:pt idx="22603">
                  <c:v>0.98009279830975105</c:v>
                </c:pt>
                <c:pt idx="22604">
                  <c:v>0.99865964755004999</c:v>
                </c:pt>
                <c:pt idx="22605">
                  <c:v>0.99772892030019</c:v>
                </c:pt>
                <c:pt idx="22606">
                  <c:v>0.97505301993331395</c:v>
                </c:pt>
                <c:pt idx="22607">
                  <c:v>0.99772892030019</c:v>
                </c:pt>
                <c:pt idx="22608">
                  <c:v>0.99810606512056599</c:v>
                </c:pt>
                <c:pt idx="22609">
                  <c:v>0.98009279830975105</c:v>
                </c:pt>
                <c:pt idx="22610">
                  <c:v>0.99977590848754005</c:v>
                </c:pt>
                <c:pt idx="22611">
                  <c:v>0.99865964755004999</c:v>
                </c:pt>
                <c:pt idx="22612">
                  <c:v>0.99865964755004999</c:v>
                </c:pt>
                <c:pt idx="22613">
                  <c:v>0.99865964755004999</c:v>
                </c:pt>
                <c:pt idx="22614">
                  <c:v>0.97505301993331395</c:v>
                </c:pt>
                <c:pt idx="22615">
                  <c:v>0.97505301993331395</c:v>
                </c:pt>
                <c:pt idx="22616">
                  <c:v>0.98009279830975105</c:v>
                </c:pt>
                <c:pt idx="22617">
                  <c:v>0.99865964755004999</c:v>
                </c:pt>
                <c:pt idx="22618">
                  <c:v>0.98009279830975105</c:v>
                </c:pt>
                <c:pt idx="22619">
                  <c:v>0.97505301993331395</c:v>
                </c:pt>
                <c:pt idx="22620">
                  <c:v>0.99810606512056599</c:v>
                </c:pt>
                <c:pt idx="22621">
                  <c:v>0.99977590848754005</c:v>
                </c:pt>
                <c:pt idx="22622">
                  <c:v>0.99865964755004999</c:v>
                </c:pt>
                <c:pt idx="22623">
                  <c:v>0.98009279830975105</c:v>
                </c:pt>
                <c:pt idx="22624">
                  <c:v>0.99865964755004999</c:v>
                </c:pt>
                <c:pt idx="22625">
                  <c:v>0.99977590848754005</c:v>
                </c:pt>
                <c:pt idx="22626">
                  <c:v>0.98009279830975105</c:v>
                </c:pt>
                <c:pt idx="22627">
                  <c:v>0.99810606512056599</c:v>
                </c:pt>
                <c:pt idx="22628">
                  <c:v>0.99810606512056599</c:v>
                </c:pt>
                <c:pt idx="22629">
                  <c:v>0.99810606512056599</c:v>
                </c:pt>
                <c:pt idx="22630">
                  <c:v>0.99977590848754005</c:v>
                </c:pt>
                <c:pt idx="22631">
                  <c:v>0.97505301993331395</c:v>
                </c:pt>
                <c:pt idx="22632">
                  <c:v>0.99810606512056599</c:v>
                </c:pt>
                <c:pt idx="22633">
                  <c:v>0.99865964755004999</c:v>
                </c:pt>
                <c:pt idx="22634">
                  <c:v>0.99810606512056599</c:v>
                </c:pt>
                <c:pt idx="22635">
                  <c:v>0.98009279830975105</c:v>
                </c:pt>
                <c:pt idx="22636">
                  <c:v>0.97505301993331395</c:v>
                </c:pt>
                <c:pt idx="22637">
                  <c:v>0.99810606512056599</c:v>
                </c:pt>
                <c:pt idx="22638">
                  <c:v>0.99865964755004999</c:v>
                </c:pt>
                <c:pt idx="22639">
                  <c:v>0.98009279830975105</c:v>
                </c:pt>
                <c:pt idx="22640">
                  <c:v>0.99810606512056599</c:v>
                </c:pt>
                <c:pt idx="22641">
                  <c:v>0.99977590848754005</c:v>
                </c:pt>
                <c:pt idx="22642">
                  <c:v>0.98009279830975105</c:v>
                </c:pt>
                <c:pt idx="22643">
                  <c:v>0.97505301993331395</c:v>
                </c:pt>
                <c:pt idx="22644">
                  <c:v>0.99810606512056599</c:v>
                </c:pt>
                <c:pt idx="22645">
                  <c:v>0.98009279830975105</c:v>
                </c:pt>
                <c:pt idx="22646">
                  <c:v>0.99977590848754005</c:v>
                </c:pt>
                <c:pt idx="22647">
                  <c:v>0.97505301993331395</c:v>
                </c:pt>
                <c:pt idx="22648">
                  <c:v>0.99865964755004999</c:v>
                </c:pt>
                <c:pt idx="22649">
                  <c:v>0.98009279830975105</c:v>
                </c:pt>
                <c:pt idx="22650">
                  <c:v>0.99865964755004999</c:v>
                </c:pt>
                <c:pt idx="22651">
                  <c:v>0.98009279830975105</c:v>
                </c:pt>
                <c:pt idx="22652">
                  <c:v>0.98009279830975105</c:v>
                </c:pt>
                <c:pt idx="22653">
                  <c:v>0.99977590848754005</c:v>
                </c:pt>
                <c:pt idx="22654">
                  <c:v>0.99772892030019</c:v>
                </c:pt>
                <c:pt idx="22655">
                  <c:v>0.99977590848754005</c:v>
                </c:pt>
                <c:pt idx="22656">
                  <c:v>0.99865964755004999</c:v>
                </c:pt>
                <c:pt idx="22657">
                  <c:v>0.98009279830975105</c:v>
                </c:pt>
                <c:pt idx="22658">
                  <c:v>0.99865964755004999</c:v>
                </c:pt>
                <c:pt idx="22659">
                  <c:v>0.98009279830975105</c:v>
                </c:pt>
                <c:pt idx="22660">
                  <c:v>0.99810606512056599</c:v>
                </c:pt>
                <c:pt idx="22661">
                  <c:v>0.98009279830975105</c:v>
                </c:pt>
                <c:pt idx="22662">
                  <c:v>0.98009279830975105</c:v>
                </c:pt>
                <c:pt idx="22663">
                  <c:v>0.98009279830975105</c:v>
                </c:pt>
                <c:pt idx="22664">
                  <c:v>0.98009279830975105</c:v>
                </c:pt>
                <c:pt idx="22665">
                  <c:v>0.99810606512056599</c:v>
                </c:pt>
                <c:pt idx="22666">
                  <c:v>0.99865964755004999</c:v>
                </c:pt>
                <c:pt idx="22667">
                  <c:v>0.99810606512056599</c:v>
                </c:pt>
                <c:pt idx="22668">
                  <c:v>0.99977590848754005</c:v>
                </c:pt>
                <c:pt idx="22669">
                  <c:v>0.99865964755004999</c:v>
                </c:pt>
                <c:pt idx="22670">
                  <c:v>0.99865964755004999</c:v>
                </c:pt>
                <c:pt idx="22671">
                  <c:v>0.98009279830975105</c:v>
                </c:pt>
                <c:pt idx="22672">
                  <c:v>0.99810606512056599</c:v>
                </c:pt>
                <c:pt idx="22673">
                  <c:v>0.99865964755004999</c:v>
                </c:pt>
                <c:pt idx="22674">
                  <c:v>0.99865964755004999</c:v>
                </c:pt>
                <c:pt idx="22675">
                  <c:v>0.99865964755004999</c:v>
                </c:pt>
                <c:pt idx="22676">
                  <c:v>0.98009279830975105</c:v>
                </c:pt>
                <c:pt idx="22677">
                  <c:v>0.99865964755004999</c:v>
                </c:pt>
                <c:pt idx="22678">
                  <c:v>0.98009279830975105</c:v>
                </c:pt>
                <c:pt idx="22679">
                  <c:v>0.98009279830975105</c:v>
                </c:pt>
                <c:pt idx="22680">
                  <c:v>0.99865964755004999</c:v>
                </c:pt>
                <c:pt idx="22681">
                  <c:v>0.98009279830975105</c:v>
                </c:pt>
                <c:pt idx="22682">
                  <c:v>0.99977590848754005</c:v>
                </c:pt>
                <c:pt idx="22683">
                  <c:v>0.99181255835294002</c:v>
                </c:pt>
                <c:pt idx="22684">
                  <c:v>0.99865964755004999</c:v>
                </c:pt>
                <c:pt idx="22685">
                  <c:v>0.99865964755004999</c:v>
                </c:pt>
                <c:pt idx="22686">
                  <c:v>0.99810606512056599</c:v>
                </c:pt>
                <c:pt idx="22687">
                  <c:v>0.97505301993331395</c:v>
                </c:pt>
                <c:pt idx="22688">
                  <c:v>0.99810606512056599</c:v>
                </c:pt>
                <c:pt idx="22689">
                  <c:v>0.99865964755004999</c:v>
                </c:pt>
                <c:pt idx="22690">
                  <c:v>0.99865964755004999</c:v>
                </c:pt>
                <c:pt idx="22691">
                  <c:v>0.99810606512056599</c:v>
                </c:pt>
                <c:pt idx="22692">
                  <c:v>0.97505301993331395</c:v>
                </c:pt>
                <c:pt idx="22693">
                  <c:v>0.99977590848754005</c:v>
                </c:pt>
                <c:pt idx="22694">
                  <c:v>0.99181255835294002</c:v>
                </c:pt>
                <c:pt idx="22695">
                  <c:v>0.97505301993331395</c:v>
                </c:pt>
                <c:pt idx="22696">
                  <c:v>0.99810606512056599</c:v>
                </c:pt>
                <c:pt idx="22697">
                  <c:v>0.97505301993331395</c:v>
                </c:pt>
                <c:pt idx="22698">
                  <c:v>0.99977590848754005</c:v>
                </c:pt>
                <c:pt idx="22699">
                  <c:v>0.97505301993331395</c:v>
                </c:pt>
                <c:pt idx="22700">
                  <c:v>0.98009279830975105</c:v>
                </c:pt>
                <c:pt idx="22701">
                  <c:v>0.99810606512056599</c:v>
                </c:pt>
                <c:pt idx="22702">
                  <c:v>0.99865964755004999</c:v>
                </c:pt>
                <c:pt idx="22703">
                  <c:v>0.97505301993331395</c:v>
                </c:pt>
                <c:pt idx="22704">
                  <c:v>0.99977590848754005</c:v>
                </c:pt>
                <c:pt idx="22705">
                  <c:v>0.99865964755004999</c:v>
                </c:pt>
                <c:pt idx="22706">
                  <c:v>0.99810606512056599</c:v>
                </c:pt>
                <c:pt idx="22707">
                  <c:v>0.99865964755004999</c:v>
                </c:pt>
                <c:pt idx="22708">
                  <c:v>0.99810606512056599</c:v>
                </c:pt>
                <c:pt idx="22709">
                  <c:v>0.98009279830975105</c:v>
                </c:pt>
                <c:pt idx="22710">
                  <c:v>0.98009279830975105</c:v>
                </c:pt>
                <c:pt idx="22711">
                  <c:v>0.98009279830975105</c:v>
                </c:pt>
                <c:pt idx="22712">
                  <c:v>0.98009279830975105</c:v>
                </c:pt>
                <c:pt idx="22713">
                  <c:v>0.99865964755004999</c:v>
                </c:pt>
                <c:pt idx="22714">
                  <c:v>0.99865964755004999</c:v>
                </c:pt>
                <c:pt idx="22715">
                  <c:v>0.99810606512056599</c:v>
                </c:pt>
                <c:pt idx="22716">
                  <c:v>0.99865964755004999</c:v>
                </c:pt>
                <c:pt idx="22717">
                  <c:v>0.98009279830975105</c:v>
                </c:pt>
                <c:pt idx="22718">
                  <c:v>0.99810606512056599</c:v>
                </c:pt>
                <c:pt idx="22719">
                  <c:v>0.97505301993331395</c:v>
                </c:pt>
                <c:pt idx="22720">
                  <c:v>0.98009279830975105</c:v>
                </c:pt>
                <c:pt idx="22721">
                  <c:v>0.97505301993331395</c:v>
                </c:pt>
                <c:pt idx="22722">
                  <c:v>0.98009279830975105</c:v>
                </c:pt>
                <c:pt idx="22723">
                  <c:v>0.98009279830975105</c:v>
                </c:pt>
                <c:pt idx="22724">
                  <c:v>0.98009279830975105</c:v>
                </c:pt>
                <c:pt idx="22725">
                  <c:v>0.97505301993331395</c:v>
                </c:pt>
                <c:pt idx="22726">
                  <c:v>0.97505301993331395</c:v>
                </c:pt>
                <c:pt idx="22727">
                  <c:v>0.98009279830975105</c:v>
                </c:pt>
                <c:pt idx="22728">
                  <c:v>0.99810606512056599</c:v>
                </c:pt>
                <c:pt idx="22729">
                  <c:v>0.99810606512056599</c:v>
                </c:pt>
                <c:pt idx="22730">
                  <c:v>0.99810606512056599</c:v>
                </c:pt>
                <c:pt idx="22731">
                  <c:v>0.98009279830975105</c:v>
                </c:pt>
                <c:pt idx="22732">
                  <c:v>0.99977590848754005</c:v>
                </c:pt>
                <c:pt idx="22733">
                  <c:v>0.99772892030019</c:v>
                </c:pt>
                <c:pt idx="22734">
                  <c:v>0.97505301993331395</c:v>
                </c:pt>
                <c:pt idx="22735">
                  <c:v>0.99865964755004999</c:v>
                </c:pt>
                <c:pt idx="22736">
                  <c:v>0.99977590848754005</c:v>
                </c:pt>
                <c:pt idx="22737">
                  <c:v>0.99810606512056599</c:v>
                </c:pt>
                <c:pt idx="22738">
                  <c:v>0.99865964755004999</c:v>
                </c:pt>
                <c:pt idx="22739">
                  <c:v>0.99810606512056599</c:v>
                </c:pt>
                <c:pt idx="22740">
                  <c:v>0.99977590848754005</c:v>
                </c:pt>
                <c:pt idx="22741">
                  <c:v>0.99181255835294002</c:v>
                </c:pt>
                <c:pt idx="22742">
                  <c:v>0.99977590848754005</c:v>
                </c:pt>
                <c:pt idx="22743">
                  <c:v>0.97505301993331395</c:v>
                </c:pt>
                <c:pt idx="22744">
                  <c:v>0.98009279830975105</c:v>
                </c:pt>
                <c:pt idx="22745">
                  <c:v>0.99865964755004999</c:v>
                </c:pt>
                <c:pt idx="22746">
                  <c:v>0.97505301993331395</c:v>
                </c:pt>
                <c:pt idx="22747">
                  <c:v>0.97505301993331395</c:v>
                </c:pt>
                <c:pt idx="22748">
                  <c:v>0.99810606512056599</c:v>
                </c:pt>
                <c:pt idx="22749">
                  <c:v>0.98009279830975105</c:v>
                </c:pt>
                <c:pt idx="22750">
                  <c:v>0.99810606512056599</c:v>
                </c:pt>
                <c:pt idx="22751">
                  <c:v>0.99810606512056599</c:v>
                </c:pt>
                <c:pt idx="22752">
                  <c:v>0.99865964755004999</c:v>
                </c:pt>
                <c:pt idx="22753">
                  <c:v>0.99865964755004999</c:v>
                </c:pt>
                <c:pt idx="22754">
                  <c:v>0.99977590848754005</c:v>
                </c:pt>
                <c:pt idx="22755">
                  <c:v>0.99865964755004999</c:v>
                </c:pt>
                <c:pt idx="22756">
                  <c:v>0.98009279830975105</c:v>
                </c:pt>
                <c:pt idx="22757">
                  <c:v>0.99865964755004999</c:v>
                </c:pt>
                <c:pt idx="22758">
                  <c:v>0.97505301993331395</c:v>
                </c:pt>
                <c:pt idx="22759">
                  <c:v>0.98009279830975105</c:v>
                </c:pt>
                <c:pt idx="22760">
                  <c:v>0.97505301993331395</c:v>
                </c:pt>
                <c:pt idx="22761">
                  <c:v>0.98009279830975105</c:v>
                </c:pt>
                <c:pt idx="22762">
                  <c:v>0.99810606512056599</c:v>
                </c:pt>
                <c:pt idx="22763">
                  <c:v>0.99810606512056599</c:v>
                </c:pt>
                <c:pt idx="22764">
                  <c:v>0.98009279830975105</c:v>
                </c:pt>
                <c:pt idx="22765">
                  <c:v>0.99977590848754005</c:v>
                </c:pt>
                <c:pt idx="22766">
                  <c:v>0.99865964755004999</c:v>
                </c:pt>
                <c:pt idx="22767">
                  <c:v>0.97505301993331395</c:v>
                </c:pt>
                <c:pt idx="22768">
                  <c:v>0.99865964755004999</c:v>
                </c:pt>
                <c:pt idx="22769">
                  <c:v>0.98009279830975105</c:v>
                </c:pt>
                <c:pt idx="22770">
                  <c:v>0.99810606512056599</c:v>
                </c:pt>
                <c:pt idx="22771">
                  <c:v>0.99865964755004999</c:v>
                </c:pt>
                <c:pt idx="22772">
                  <c:v>0.99865964755004999</c:v>
                </c:pt>
                <c:pt idx="22773">
                  <c:v>0.97505301993331395</c:v>
                </c:pt>
                <c:pt idx="22774">
                  <c:v>0.97505301993331395</c:v>
                </c:pt>
                <c:pt idx="22775">
                  <c:v>0.97505301993331395</c:v>
                </c:pt>
                <c:pt idx="22776">
                  <c:v>0.97505301993331395</c:v>
                </c:pt>
                <c:pt idx="22777">
                  <c:v>0.99865964755004999</c:v>
                </c:pt>
                <c:pt idx="22778">
                  <c:v>0.98009279830975105</c:v>
                </c:pt>
                <c:pt idx="22779">
                  <c:v>0.99865964755004999</c:v>
                </c:pt>
                <c:pt idx="22780">
                  <c:v>0.99772892030019</c:v>
                </c:pt>
                <c:pt idx="22781">
                  <c:v>0.97505301993331395</c:v>
                </c:pt>
                <c:pt idx="22782">
                  <c:v>0.98009279830975105</c:v>
                </c:pt>
                <c:pt idx="22783">
                  <c:v>0.98009279830975105</c:v>
                </c:pt>
                <c:pt idx="22784">
                  <c:v>0.99977590848754005</c:v>
                </c:pt>
                <c:pt idx="22785">
                  <c:v>0.97505301993331395</c:v>
                </c:pt>
                <c:pt idx="22786">
                  <c:v>0.99810606512056599</c:v>
                </c:pt>
                <c:pt idx="22787">
                  <c:v>0.98009279830975105</c:v>
                </c:pt>
                <c:pt idx="22788">
                  <c:v>0.99810606512056599</c:v>
                </c:pt>
                <c:pt idx="22789">
                  <c:v>0.97505301993331395</c:v>
                </c:pt>
                <c:pt idx="22790">
                  <c:v>0.98009279830975105</c:v>
                </c:pt>
                <c:pt idx="22791">
                  <c:v>0.99810606512056599</c:v>
                </c:pt>
                <c:pt idx="22792">
                  <c:v>0.99865964755004999</c:v>
                </c:pt>
                <c:pt idx="22793">
                  <c:v>0.99865964755004999</c:v>
                </c:pt>
                <c:pt idx="22794">
                  <c:v>0.98009279830975105</c:v>
                </c:pt>
                <c:pt idx="22795">
                  <c:v>0.99977590848754005</c:v>
                </c:pt>
                <c:pt idx="22796">
                  <c:v>0.99865964755004999</c:v>
                </c:pt>
                <c:pt idx="22797">
                  <c:v>0.98009279830975105</c:v>
                </c:pt>
                <c:pt idx="22798">
                  <c:v>0.99810606512056599</c:v>
                </c:pt>
                <c:pt idx="22799">
                  <c:v>0.99810606512056599</c:v>
                </c:pt>
                <c:pt idx="22800">
                  <c:v>0.99810606512056599</c:v>
                </c:pt>
                <c:pt idx="22801">
                  <c:v>0.99977590848754005</c:v>
                </c:pt>
                <c:pt idx="22802">
                  <c:v>0.97505301993331395</c:v>
                </c:pt>
                <c:pt idx="22803">
                  <c:v>0.98009279830975105</c:v>
                </c:pt>
                <c:pt idx="22804">
                  <c:v>0.99865964755004999</c:v>
                </c:pt>
                <c:pt idx="22805">
                  <c:v>0.97505301993331395</c:v>
                </c:pt>
                <c:pt idx="22806">
                  <c:v>0.99810606512056599</c:v>
                </c:pt>
                <c:pt idx="22807">
                  <c:v>0.99865964755004999</c:v>
                </c:pt>
                <c:pt idx="22808">
                  <c:v>0.98009279830975105</c:v>
                </c:pt>
                <c:pt idx="22809">
                  <c:v>0.99810606512056599</c:v>
                </c:pt>
                <c:pt idx="22810">
                  <c:v>0.99865964755004999</c:v>
                </c:pt>
                <c:pt idx="22811">
                  <c:v>0.98009279830975105</c:v>
                </c:pt>
                <c:pt idx="22812">
                  <c:v>0.99865964755004999</c:v>
                </c:pt>
                <c:pt idx="22813">
                  <c:v>0.98009279830975105</c:v>
                </c:pt>
                <c:pt idx="22814">
                  <c:v>0.99977590848754005</c:v>
                </c:pt>
                <c:pt idx="22815">
                  <c:v>0.98009279830975105</c:v>
                </c:pt>
                <c:pt idx="22816">
                  <c:v>0.99865964755004999</c:v>
                </c:pt>
                <c:pt idx="22817">
                  <c:v>0.99977590848754005</c:v>
                </c:pt>
                <c:pt idx="22818">
                  <c:v>0.97505301993331395</c:v>
                </c:pt>
                <c:pt idx="22819">
                  <c:v>0.98009279830975105</c:v>
                </c:pt>
                <c:pt idx="22820">
                  <c:v>0.99810606512056599</c:v>
                </c:pt>
                <c:pt idx="22821">
                  <c:v>0.97505301993331395</c:v>
                </c:pt>
                <c:pt idx="22822">
                  <c:v>0.98009279830975105</c:v>
                </c:pt>
                <c:pt idx="22823">
                  <c:v>0.98009279830975105</c:v>
                </c:pt>
                <c:pt idx="22824">
                  <c:v>0.99865964755004999</c:v>
                </c:pt>
                <c:pt idx="22825">
                  <c:v>0.99865964755004999</c:v>
                </c:pt>
                <c:pt idx="22826">
                  <c:v>0.99865964755004999</c:v>
                </c:pt>
                <c:pt idx="22827">
                  <c:v>0.99772892030019</c:v>
                </c:pt>
                <c:pt idx="22828">
                  <c:v>0.98009279830975105</c:v>
                </c:pt>
                <c:pt idx="22829">
                  <c:v>0.98009279830975105</c:v>
                </c:pt>
                <c:pt idx="22830">
                  <c:v>0.99977590848754005</c:v>
                </c:pt>
                <c:pt idx="22831">
                  <c:v>0.97505301993331395</c:v>
                </c:pt>
                <c:pt idx="22832">
                  <c:v>0.97505301993331395</c:v>
                </c:pt>
                <c:pt idx="22833">
                  <c:v>0.98009279830975105</c:v>
                </c:pt>
                <c:pt idx="22834">
                  <c:v>0.97505301993331395</c:v>
                </c:pt>
                <c:pt idx="22835">
                  <c:v>0.99865964755004999</c:v>
                </c:pt>
                <c:pt idx="22836">
                  <c:v>0.98009279830975105</c:v>
                </c:pt>
                <c:pt idx="22837">
                  <c:v>0.99865964755004999</c:v>
                </c:pt>
                <c:pt idx="22838">
                  <c:v>0.99865964755004999</c:v>
                </c:pt>
                <c:pt idx="22839">
                  <c:v>0.99865964755004999</c:v>
                </c:pt>
                <c:pt idx="22840">
                  <c:v>0.98009279830975105</c:v>
                </c:pt>
                <c:pt idx="22841">
                  <c:v>0.98009279830975105</c:v>
                </c:pt>
                <c:pt idx="22842">
                  <c:v>0.99865964755004999</c:v>
                </c:pt>
                <c:pt idx="22843">
                  <c:v>0.99865964755004999</c:v>
                </c:pt>
                <c:pt idx="22844">
                  <c:v>0.97505301993331395</c:v>
                </c:pt>
                <c:pt idx="22845">
                  <c:v>0.97505301993331395</c:v>
                </c:pt>
                <c:pt idx="22846">
                  <c:v>0.99810606512056599</c:v>
                </c:pt>
                <c:pt idx="22847">
                  <c:v>0.99810606512056599</c:v>
                </c:pt>
                <c:pt idx="22848">
                  <c:v>0.98009279830975105</c:v>
                </c:pt>
                <c:pt idx="22849">
                  <c:v>0.99977590848754005</c:v>
                </c:pt>
                <c:pt idx="22850">
                  <c:v>0.99810606512056599</c:v>
                </c:pt>
                <c:pt idx="22851">
                  <c:v>0.98009279830975105</c:v>
                </c:pt>
                <c:pt idx="22852">
                  <c:v>0.99810606512056599</c:v>
                </c:pt>
                <c:pt idx="22853">
                  <c:v>0.97505301993331395</c:v>
                </c:pt>
                <c:pt idx="22854">
                  <c:v>0.99772892030019</c:v>
                </c:pt>
                <c:pt idx="22855">
                  <c:v>0.99865964755004999</c:v>
                </c:pt>
                <c:pt idx="22856">
                  <c:v>0.97505301993331395</c:v>
                </c:pt>
                <c:pt idx="22857">
                  <c:v>0.99181255835294002</c:v>
                </c:pt>
                <c:pt idx="22858">
                  <c:v>0.98009279830975105</c:v>
                </c:pt>
                <c:pt idx="22859">
                  <c:v>0.97505301993331395</c:v>
                </c:pt>
                <c:pt idx="22860">
                  <c:v>0.99865964755004999</c:v>
                </c:pt>
                <c:pt idx="22861">
                  <c:v>0.98009279830975105</c:v>
                </c:pt>
                <c:pt idx="22862">
                  <c:v>0.98009279830975105</c:v>
                </c:pt>
                <c:pt idx="22863">
                  <c:v>0.97505301993331395</c:v>
                </c:pt>
                <c:pt idx="22864">
                  <c:v>0.97505301993331395</c:v>
                </c:pt>
                <c:pt idx="22865">
                  <c:v>0.98009279830975105</c:v>
                </c:pt>
                <c:pt idx="22866">
                  <c:v>0.97505301993331395</c:v>
                </c:pt>
                <c:pt idx="22867">
                  <c:v>0.99865964755004999</c:v>
                </c:pt>
                <c:pt idx="22868">
                  <c:v>0.99977590848754005</c:v>
                </c:pt>
                <c:pt idx="22869">
                  <c:v>0.98009279830975105</c:v>
                </c:pt>
                <c:pt idx="22870">
                  <c:v>0.99865964755004999</c:v>
                </c:pt>
                <c:pt idx="22871">
                  <c:v>0.99977590848754005</c:v>
                </c:pt>
                <c:pt idx="22872">
                  <c:v>0.97505301993331395</c:v>
                </c:pt>
                <c:pt idx="22873">
                  <c:v>0.99865964755004999</c:v>
                </c:pt>
                <c:pt idx="22874">
                  <c:v>0.99772892030019</c:v>
                </c:pt>
                <c:pt idx="22875">
                  <c:v>0.98009279830975105</c:v>
                </c:pt>
                <c:pt idx="22876">
                  <c:v>0.99865964755004999</c:v>
                </c:pt>
                <c:pt idx="22877">
                  <c:v>0.99810606512056599</c:v>
                </c:pt>
                <c:pt idx="22878">
                  <c:v>0.99810606512056599</c:v>
                </c:pt>
                <c:pt idx="22879">
                  <c:v>0.99865964755004999</c:v>
                </c:pt>
                <c:pt idx="22880">
                  <c:v>0.98009279830975105</c:v>
                </c:pt>
                <c:pt idx="22881">
                  <c:v>0.98009279830975105</c:v>
                </c:pt>
                <c:pt idx="22882">
                  <c:v>0.97505301993331395</c:v>
                </c:pt>
                <c:pt idx="22883">
                  <c:v>0.98009279830975105</c:v>
                </c:pt>
                <c:pt idx="22884">
                  <c:v>0.98009279830975105</c:v>
                </c:pt>
                <c:pt idx="22885">
                  <c:v>0.99810606512056599</c:v>
                </c:pt>
                <c:pt idx="22886">
                  <c:v>0.98009279830975105</c:v>
                </c:pt>
                <c:pt idx="22887">
                  <c:v>0.98009279830975105</c:v>
                </c:pt>
                <c:pt idx="22888">
                  <c:v>0.99810606512056599</c:v>
                </c:pt>
                <c:pt idx="22889">
                  <c:v>0.98009279830975105</c:v>
                </c:pt>
                <c:pt idx="22890">
                  <c:v>0.99810606512056599</c:v>
                </c:pt>
                <c:pt idx="22891">
                  <c:v>0.99865964755004999</c:v>
                </c:pt>
                <c:pt idx="22892">
                  <c:v>0.99810606512056599</c:v>
                </c:pt>
                <c:pt idx="22893">
                  <c:v>0.98009279830975105</c:v>
                </c:pt>
                <c:pt idx="22894">
                  <c:v>0.97505301993331395</c:v>
                </c:pt>
                <c:pt idx="22895">
                  <c:v>0.98009279830975105</c:v>
                </c:pt>
                <c:pt idx="22896">
                  <c:v>0.99977590848754005</c:v>
                </c:pt>
                <c:pt idx="22897">
                  <c:v>0.99865964755004999</c:v>
                </c:pt>
                <c:pt idx="22898">
                  <c:v>0.98009279830975105</c:v>
                </c:pt>
                <c:pt idx="22899">
                  <c:v>0.97505301993331395</c:v>
                </c:pt>
                <c:pt idx="22900">
                  <c:v>0.99810606512056599</c:v>
                </c:pt>
                <c:pt idx="22901">
                  <c:v>0.97505301993331395</c:v>
                </c:pt>
                <c:pt idx="22902">
                  <c:v>0.98009279830975105</c:v>
                </c:pt>
                <c:pt idx="22903">
                  <c:v>0.99977590848754005</c:v>
                </c:pt>
                <c:pt idx="22904">
                  <c:v>0.98009279830975105</c:v>
                </c:pt>
                <c:pt idx="22905">
                  <c:v>0.99865964755004999</c:v>
                </c:pt>
                <c:pt idx="22906">
                  <c:v>0.98009279830975105</c:v>
                </c:pt>
                <c:pt idx="22907">
                  <c:v>0.97505301993331395</c:v>
                </c:pt>
                <c:pt idx="22908">
                  <c:v>0.99810606512056599</c:v>
                </c:pt>
                <c:pt idx="22909">
                  <c:v>0.99865964755004999</c:v>
                </c:pt>
                <c:pt idx="22910">
                  <c:v>0.98009279830975105</c:v>
                </c:pt>
                <c:pt idx="22911">
                  <c:v>0.99810606512056599</c:v>
                </c:pt>
                <c:pt idx="22912">
                  <c:v>0.99865964755004999</c:v>
                </c:pt>
                <c:pt idx="22913">
                  <c:v>0.98009279830975105</c:v>
                </c:pt>
                <c:pt idx="22914">
                  <c:v>0.98009279830975105</c:v>
                </c:pt>
                <c:pt idx="22915">
                  <c:v>0.99772892030019</c:v>
                </c:pt>
                <c:pt idx="22916">
                  <c:v>0.98009279830975105</c:v>
                </c:pt>
                <c:pt idx="22917">
                  <c:v>0.99865964755004999</c:v>
                </c:pt>
                <c:pt idx="22918">
                  <c:v>0.99977590848754005</c:v>
                </c:pt>
                <c:pt idx="22919">
                  <c:v>0.99977590848754005</c:v>
                </c:pt>
                <c:pt idx="22920">
                  <c:v>0.98009279830975105</c:v>
                </c:pt>
                <c:pt idx="22921">
                  <c:v>0.99810606512056599</c:v>
                </c:pt>
                <c:pt idx="22922">
                  <c:v>0.99810606512056599</c:v>
                </c:pt>
                <c:pt idx="22923">
                  <c:v>0.99810606512056599</c:v>
                </c:pt>
                <c:pt idx="22924">
                  <c:v>0.98009279830975105</c:v>
                </c:pt>
                <c:pt idx="22925">
                  <c:v>0.97505301993331395</c:v>
                </c:pt>
                <c:pt idx="22926">
                  <c:v>0.98009279830975105</c:v>
                </c:pt>
                <c:pt idx="22927">
                  <c:v>0.99810606512056599</c:v>
                </c:pt>
                <c:pt idx="22928">
                  <c:v>0.99181255835294002</c:v>
                </c:pt>
                <c:pt idx="22929">
                  <c:v>0.97505301993331395</c:v>
                </c:pt>
                <c:pt idx="22930">
                  <c:v>0.99810606512056599</c:v>
                </c:pt>
                <c:pt idx="22931">
                  <c:v>0.98009279830975105</c:v>
                </c:pt>
                <c:pt idx="22932">
                  <c:v>0.99772892030019</c:v>
                </c:pt>
                <c:pt idx="22933">
                  <c:v>0.99865964755004999</c:v>
                </c:pt>
                <c:pt idx="22934">
                  <c:v>0.99865964755004999</c:v>
                </c:pt>
                <c:pt idx="22935">
                  <c:v>0.99865964755004999</c:v>
                </c:pt>
                <c:pt idx="22936">
                  <c:v>0.99865964755004999</c:v>
                </c:pt>
                <c:pt idx="22937">
                  <c:v>0.98009279830975105</c:v>
                </c:pt>
                <c:pt idx="22938">
                  <c:v>0.97505301993331395</c:v>
                </c:pt>
                <c:pt idx="22939">
                  <c:v>0.99977590848754005</c:v>
                </c:pt>
                <c:pt idx="22940">
                  <c:v>0.99865964755004999</c:v>
                </c:pt>
                <c:pt idx="22941">
                  <c:v>0.97505301993331395</c:v>
                </c:pt>
                <c:pt idx="22942">
                  <c:v>0.99865964755004999</c:v>
                </c:pt>
                <c:pt idx="22943">
                  <c:v>0.97505301993331395</c:v>
                </c:pt>
                <c:pt idx="22944">
                  <c:v>0.99865964755004999</c:v>
                </c:pt>
                <c:pt idx="22945">
                  <c:v>0.98009279830975105</c:v>
                </c:pt>
                <c:pt idx="22946">
                  <c:v>0.99977590848754005</c:v>
                </c:pt>
                <c:pt idx="22947">
                  <c:v>0.98009279830975105</c:v>
                </c:pt>
                <c:pt idx="22948">
                  <c:v>0.98009279830975105</c:v>
                </c:pt>
                <c:pt idx="22949">
                  <c:v>0.98009279830975105</c:v>
                </c:pt>
                <c:pt idx="22950">
                  <c:v>0.99865964755004999</c:v>
                </c:pt>
                <c:pt idx="22951">
                  <c:v>0.98009279830975105</c:v>
                </c:pt>
                <c:pt idx="22952">
                  <c:v>0.99772892030019</c:v>
                </c:pt>
                <c:pt idx="22953">
                  <c:v>0.98009279830975105</c:v>
                </c:pt>
                <c:pt idx="22954">
                  <c:v>0.99810606512056599</c:v>
                </c:pt>
                <c:pt idx="22955">
                  <c:v>0.99810606512056599</c:v>
                </c:pt>
                <c:pt idx="22956">
                  <c:v>0.99977590848754005</c:v>
                </c:pt>
                <c:pt idx="22957">
                  <c:v>0.98009279830975105</c:v>
                </c:pt>
                <c:pt idx="22958">
                  <c:v>0.99810606512056599</c:v>
                </c:pt>
                <c:pt idx="22959">
                  <c:v>0.98009279830975105</c:v>
                </c:pt>
                <c:pt idx="22960">
                  <c:v>0.99865964755004999</c:v>
                </c:pt>
                <c:pt idx="22961">
                  <c:v>0.99865964755004999</c:v>
                </c:pt>
                <c:pt idx="22962">
                  <c:v>0.97505301993331395</c:v>
                </c:pt>
                <c:pt idx="22963">
                  <c:v>0.99181255835294002</c:v>
                </c:pt>
                <c:pt idx="22964">
                  <c:v>0.99977590848754005</c:v>
                </c:pt>
                <c:pt idx="22965">
                  <c:v>0.98009279830975105</c:v>
                </c:pt>
                <c:pt idx="22966">
                  <c:v>0.99810606512056599</c:v>
                </c:pt>
                <c:pt idx="22967">
                  <c:v>0.99810606512056599</c:v>
                </c:pt>
                <c:pt idx="22968">
                  <c:v>0.98009279830975105</c:v>
                </c:pt>
                <c:pt idx="22969">
                  <c:v>0.99977590848754005</c:v>
                </c:pt>
                <c:pt idx="22970">
                  <c:v>0.99977590848754005</c:v>
                </c:pt>
                <c:pt idx="22971">
                  <c:v>0.99810606512056599</c:v>
                </c:pt>
                <c:pt idx="22972">
                  <c:v>0.99865964755004999</c:v>
                </c:pt>
                <c:pt idx="22973">
                  <c:v>0.98009279830975105</c:v>
                </c:pt>
                <c:pt idx="22974">
                  <c:v>0.97505301993331395</c:v>
                </c:pt>
                <c:pt idx="22975">
                  <c:v>0.99977590848754005</c:v>
                </c:pt>
                <c:pt idx="22976">
                  <c:v>0.99810606512056599</c:v>
                </c:pt>
                <c:pt idx="22977">
                  <c:v>0.97505301993331395</c:v>
                </c:pt>
                <c:pt idx="22978">
                  <c:v>0.99865964755004999</c:v>
                </c:pt>
                <c:pt idx="22979">
                  <c:v>0.98009279830975105</c:v>
                </c:pt>
                <c:pt idx="22980">
                  <c:v>0.98009279830975105</c:v>
                </c:pt>
                <c:pt idx="22981">
                  <c:v>0.99810606512056599</c:v>
                </c:pt>
                <c:pt idx="22982">
                  <c:v>0.98009279830975105</c:v>
                </c:pt>
                <c:pt idx="22983">
                  <c:v>0.98009279830975105</c:v>
                </c:pt>
                <c:pt idx="22984">
                  <c:v>0.99810606512056599</c:v>
                </c:pt>
                <c:pt idx="22985">
                  <c:v>0.99865964755004999</c:v>
                </c:pt>
                <c:pt idx="22986">
                  <c:v>0.99810606512056599</c:v>
                </c:pt>
                <c:pt idx="22987">
                  <c:v>0.99181255835294002</c:v>
                </c:pt>
                <c:pt idx="22988">
                  <c:v>0.99865964755004999</c:v>
                </c:pt>
                <c:pt idx="22989">
                  <c:v>0.98009279830975105</c:v>
                </c:pt>
                <c:pt idx="22990">
                  <c:v>0.99865964755004999</c:v>
                </c:pt>
                <c:pt idx="22991">
                  <c:v>0.99810606512056599</c:v>
                </c:pt>
                <c:pt idx="22992">
                  <c:v>0.98009279830975105</c:v>
                </c:pt>
                <c:pt idx="22993">
                  <c:v>0.99865964755004999</c:v>
                </c:pt>
                <c:pt idx="22994">
                  <c:v>0.99810606512056599</c:v>
                </c:pt>
                <c:pt idx="22995">
                  <c:v>0.99865964755004999</c:v>
                </c:pt>
                <c:pt idx="22996">
                  <c:v>0.99810606512056599</c:v>
                </c:pt>
                <c:pt idx="22997">
                  <c:v>0.98009279830975105</c:v>
                </c:pt>
                <c:pt idx="22998">
                  <c:v>0.99977590848754005</c:v>
                </c:pt>
                <c:pt idx="22999">
                  <c:v>0.98009279830975105</c:v>
                </c:pt>
                <c:pt idx="23000">
                  <c:v>0.99865964755004999</c:v>
                </c:pt>
                <c:pt idx="23001">
                  <c:v>0.98009279830975105</c:v>
                </c:pt>
                <c:pt idx="23002">
                  <c:v>0.98009279830975105</c:v>
                </c:pt>
                <c:pt idx="23003">
                  <c:v>0.99865964755004999</c:v>
                </c:pt>
                <c:pt idx="23004">
                  <c:v>0.98009279830975105</c:v>
                </c:pt>
                <c:pt idx="23005">
                  <c:v>0.97505301993331395</c:v>
                </c:pt>
                <c:pt idx="23006">
                  <c:v>0.98009279830975105</c:v>
                </c:pt>
                <c:pt idx="23007">
                  <c:v>0.99810606512056599</c:v>
                </c:pt>
                <c:pt idx="23008">
                  <c:v>0.99772892030019</c:v>
                </c:pt>
                <c:pt idx="23009">
                  <c:v>0.99810606512056599</c:v>
                </c:pt>
                <c:pt idx="23010">
                  <c:v>0.99865964755004999</c:v>
                </c:pt>
                <c:pt idx="23011">
                  <c:v>0.99810606512056599</c:v>
                </c:pt>
                <c:pt idx="23012">
                  <c:v>0.99865964755004999</c:v>
                </c:pt>
                <c:pt idx="23013">
                  <c:v>0.99977590848754005</c:v>
                </c:pt>
                <c:pt idx="23014">
                  <c:v>0.98009279830975105</c:v>
                </c:pt>
                <c:pt idx="23015">
                  <c:v>0.99865964755004999</c:v>
                </c:pt>
                <c:pt idx="23016">
                  <c:v>0.99865964755004999</c:v>
                </c:pt>
                <c:pt idx="23017">
                  <c:v>0.98009279830975105</c:v>
                </c:pt>
                <c:pt idx="23018">
                  <c:v>0.97505301993331395</c:v>
                </c:pt>
                <c:pt idx="23019">
                  <c:v>0.98009279830975105</c:v>
                </c:pt>
                <c:pt idx="23020">
                  <c:v>0.97505301993331395</c:v>
                </c:pt>
                <c:pt idx="23021">
                  <c:v>0.99810606512056599</c:v>
                </c:pt>
                <c:pt idx="23022">
                  <c:v>0.97505301993331395</c:v>
                </c:pt>
                <c:pt idx="23023">
                  <c:v>0.99977590848754005</c:v>
                </c:pt>
                <c:pt idx="23024">
                  <c:v>0.99977590848754005</c:v>
                </c:pt>
                <c:pt idx="23025">
                  <c:v>0.99865964755004999</c:v>
                </c:pt>
                <c:pt idx="23026">
                  <c:v>0.99865964755004999</c:v>
                </c:pt>
                <c:pt idx="23027">
                  <c:v>0.98009279830975105</c:v>
                </c:pt>
                <c:pt idx="23028">
                  <c:v>0.98009279830975105</c:v>
                </c:pt>
                <c:pt idx="23029">
                  <c:v>0.99810606512056599</c:v>
                </c:pt>
                <c:pt idx="23030">
                  <c:v>0.99865964755004999</c:v>
                </c:pt>
                <c:pt idx="23031">
                  <c:v>0.99865964755004999</c:v>
                </c:pt>
                <c:pt idx="23032">
                  <c:v>0.98009279830975105</c:v>
                </c:pt>
                <c:pt idx="23033">
                  <c:v>0.99865964755004999</c:v>
                </c:pt>
                <c:pt idx="23034">
                  <c:v>0.97505301993331395</c:v>
                </c:pt>
                <c:pt idx="23035">
                  <c:v>0.99865964755004999</c:v>
                </c:pt>
                <c:pt idx="23036">
                  <c:v>0.99865964755004999</c:v>
                </c:pt>
                <c:pt idx="23037">
                  <c:v>0.99810606512056599</c:v>
                </c:pt>
                <c:pt idx="23038">
                  <c:v>0.98009279830975105</c:v>
                </c:pt>
                <c:pt idx="23039">
                  <c:v>0.97505301993331395</c:v>
                </c:pt>
                <c:pt idx="23040">
                  <c:v>0.99977590848754005</c:v>
                </c:pt>
                <c:pt idx="23041">
                  <c:v>0.99810606512056599</c:v>
                </c:pt>
                <c:pt idx="23042">
                  <c:v>0.99810606512056599</c:v>
                </c:pt>
                <c:pt idx="23043">
                  <c:v>0.99810606512056599</c:v>
                </c:pt>
                <c:pt idx="23044">
                  <c:v>0.99865964755004999</c:v>
                </c:pt>
                <c:pt idx="23045">
                  <c:v>0.99977590848754005</c:v>
                </c:pt>
                <c:pt idx="23046">
                  <c:v>0.97505301993331395</c:v>
                </c:pt>
                <c:pt idx="23047">
                  <c:v>0.98009279830975105</c:v>
                </c:pt>
                <c:pt idx="23048">
                  <c:v>0.99181255835294002</c:v>
                </c:pt>
                <c:pt idx="23049">
                  <c:v>0.98009279830975105</c:v>
                </c:pt>
                <c:pt idx="23050">
                  <c:v>0.99977590848754005</c:v>
                </c:pt>
                <c:pt idx="23051">
                  <c:v>0.98009279830975105</c:v>
                </c:pt>
                <c:pt idx="23052">
                  <c:v>0.99977590848754005</c:v>
                </c:pt>
                <c:pt idx="23053">
                  <c:v>0.99865964755004999</c:v>
                </c:pt>
                <c:pt idx="23054">
                  <c:v>0.98009279830975105</c:v>
                </c:pt>
                <c:pt idx="23055">
                  <c:v>0.98009279830975105</c:v>
                </c:pt>
                <c:pt idx="23056">
                  <c:v>0.99810606512056599</c:v>
                </c:pt>
                <c:pt idx="23057">
                  <c:v>0.98009279830975105</c:v>
                </c:pt>
                <c:pt idx="23058">
                  <c:v>0.98009279830975105</c:v>
                </c:pt>
                <c:pt idx="23059">
                  <c:v>0.99810606512056599</c:v>
                </c:pt>
                <c:pt idx="23060">
                  <c:v>0.99865964755004999</c:v>
                </c:pt>
                <c:pt idx="23061">
                  <c:v>0.98009279830975105</c:v>
                </c:pt>
                <c:pt idx="23062">
                  <c:v>0.99772892030019</c:v>
                </c:pt>
                <c:pt idx="23063">
                  <c:v>0.99977590848754005</c:v>
                </c:pt>
                <c:pt idx="23064">
                  <c:v>0.99772892030019</c:v>
                </c:pt>
                <c:pt idx="23065">
                  <c:v>0.99865964755004999</c:v>
                </c:pt>
                <c:pt idx="23066">
                  <c:v>0.99865964755004999</c:v>
                </c:pt>
                <c:pt idx="23067">
                  <c:v>0.98009279830975105</c:v>
                </c:pt>
                <c:pt idx="23068">
                  <c:v>0.98009279830975105</c:v>
                </c:pt>
                <c:pt idx="23069">
                  <c:v>0.99865964755004999</c:v>
                </c:pt>
                <c:pt idx="23070">
                  <c:v>0.99865964755004999</c:v>
                </c:pt>
                <c:pt idx="23071">
                  <c:v>0.99865964755004999</c:v>
                </c:pt>
                <c:pt idx="23072">
                  <c:v>0.99865964755004999</c:v>
                </c:pt>
                <c:pt idx="23073">
                  <c:v>0.97505301993331395</c:v>
                </c:pt>
                <c:pt idx="23074">
                  <c:v>0.98009279830975105</c:v>
                </c:pt>
                <c:pt idx="23075">
                  <c:v>0.98009279830975105</c:v>
                </c:pt>
                <c:pt idx="23076">
                  <c:v>0.99865964755004999</c:v>
                </c:pt>
                <c:pt idx="23077">
                  <c:v>0.99810606512056599</c:v>
                </c:pt>
                <c:pt idx="23078">
                  <c:v>0.99810606512056599</c:v>
                </c:pt>
                <c:pt idx="23079">
                  <c:v>0.99865964755004999</c:v>
                </c:pt>
                <c:pt idx="23080">
                  <c:v>0.97505301993331395</c:v>
                </c:pt>
                <c:pt idx="23081">
                  <c:v>0.98009279830975105</c:v>
                </c:pt>
                <c:pt idx="23082">
                  <c:v>0.99181255835294002</c:v>
                </c:pt>
                <c:pt idx="23083">
                  <c:v>0.99865964755004999</c:v>
                </c:pt>
                <c:pt idx="23084">
                  <c:v>0.98009279830975105</c:v>
                </c:pt>
                <c:pt idx="23085">
                  <c:v>0.99810606512056599</c:v>
                </c:pt>
                <c:pt idx="23086">
                  <c:v>0.99977590848754005</c:v>
                </c:pt>
                <c:pt idx="23087">
                  <c:v>0.99810606512056599</c:v>
                </c:pt>
                <c:pt idx="23088">
                  <c:v>0.97505301993331395</c:v>
                </c:pt>
                <c:pt idx="23089">
                  <c:v>0.98009279830975105</c:v>
                </c:pt>
                <c:pt idx="23090">
                  <c:v>0.99977590848754005</c:v>
                </c:pt>
                <c:pt idx="23091">
                  <c:v>0.98009279830975105</c:v>
                </c:pt>
                <c:pt idx="23092">
                  <c:v>0.98009279830975105</c:v>
                </c:pt>
                <c:pt idx="23093">
                  <c:v>0.97505301993331395</c:v>
                </c:pt>
                <c:pt idx="23094">
                  <c:v>0.97505301993331395</c:v>
                </c:pt>
                <c:pt idx="23095">
                  <c:v>0.99865964755004999</c:v>
                </c:pt>
                <c:pt idx="23096">
                  <c:v>0.99977590848754005</c:v>
                </c:pt>
                <c:pt idx="23097">
                  <c:v>0.98009279830975105</c:v>
                </c:pt>
                <c:pt idx="23098">
                  <c:v>0.99865964755004999</c:v>
                </c:pt>
                <c:pt idx="23099">
                  <c:v>0.99865964755004999</c:v>
                </c:pt>
                <c:pt idx="23100">
                  <c:v>0.99865964755004999</c:v>
                </c:pt>
                <c:pt idx="23101">
                  <c:v>0.99865964755004999</c:v>
                </c:pt>
                <c:pt idx="23102">
                  <c:v>0.99977590848754005</c:v>
                </c:pt>
                <c:pt idx="23103">
                  <c:v>0.98009279830975105</c:v>
                </c:pt>
                <c:pt idx="23104">
                  <c:v>0.99810606512056599</c:v>
                </c:pt>
                <c:pt idx="23105">
                  <c:v>0.99810606512056599</c:v>
                </c:pt>
                <c:pt idx="23106">
                  <c:v>0.98009279830975105</c:v>
                </c:pt>
                <c:pt idx="23107">
                  <c:v>0.99865964755004999</c:v>
                </c:pt>
                <c:pt idx="23108">
                  <c:v>0.99865964755004999</c:v>
                </c:pt>
                <c:pt idx="23109">
                  <c:v>0.99865964755004999</c:v>
                </c:pt>
                <c:pt idx="23110">
                  <c:v>0.98009279830975105</c:v>
                </c:pt>
                <c:pt idx="23111">
                  <c:v>0.99810606512056599</c:v>
                </c:pt>
                <c:pt idx="23112">
                  <c:v>0.98009279830975105</c:v>
                </c:pt>
                <c:pt idx="23113">
                  <c:v>0.99865964755004999</c:v>
                </c:pt>
                <c:pt idx="23114">
                  <c:v>0.99977590848754005</c:v>
                </c:pt>
                <c:pt idx="23115">
                  <c:v>0.99772892030019</c:v>
                </c:pt>
                <c:pt idx="23116">
                  <c:v>0.98009279830975105</c:v>
                </c:pt>
                <c:pt idx="23117">
                  <c:v>0.98009279830975105</c:v>
                </c:pt>
                <c:pt idx="23118">
                  <c:v>0.98009279830975105</c:v>
                </c:pt>
                <c:pt idx="23119">
                  <c:v>0.99865964755004999</c:v>
                </c:pt>
                <c:pt idx="23120">
                  <c:v>0.99865964755004999</c:v>
                </c:pt>
                <c:pt idx="23121">
                  <c:v>0.99772892030019</c:v>
                </c:pt>
                <c:pt idx="23122">
                  <c:v>0.98009279830975105</c:v>
                </c:pt>
                <c:pt idx="23123">
                  <c:v>0.99865964755004999</c:v>
                </c:pt>
                <c:pt idx="23124">
                  <c:v>0.97505301993331395</c:v>
                </c:pt>
                <c:pt idx="23125">
                  <c:v>0.99865964755004999</c:v>
                </c:pt>
                <c:pt idx="23126">
                  <c:v>0.97505301993331395</c:v>
                </c:pt>
                <c:pt idx="23127">
                  <c:v>0.99810606512056599</c:v>
                </c:pt>
                <c:pt idx="23128">
                  <c:v>0.97505301993331395</c:v>
                </c:pt>
                <c:pt idx="23129">
                  <c:v>0.99810606512056599</c:v>
                </c:pt>
                <c:pt idx="23130">
                  <c:v>0.97505301993331395</c:v>
                </c:pt>
                <c:pt idx="23131">
                  <c:v>0.99810606512056599</c:v>
                </c:pt>
                <c:pt idx="23132">
                  <c:v>0.97505301993331395</c:v>
                </c:pt>
                <c:pt idx="23133">
                  <c:v>0.99865964755004999</c:v>
                </c:pt>
                <c:pt idx="23134">
                  <c:v>0.99865964755004999</c:v>
                </c:pt>
                <c:pt idx="23135">
                  <c:v>0.99977590848754005</c:v>
                </c:pt>
                <c:pt idx="23136">
                  <c:v>0.99977590848754005</c:v>
                </c:pt>
                <c:pt idx="23137">
                  <c:v>0.99810606512056599</c:v>
                </c:pt>
                <c:pt idx="23138">
                  <c:v>0.99865964755004999</c:v>
                </c:pt>
                <c:pt idx="23139">
                  <c:v>0.99977590848754005</c:v>
                </c:pt>
                <c:pt idx="23140">
                  <c:v>0.98009279830975105</c:v>
                </c:pt>
                <c:pt idx="23141">
                  <c:v>0.99977590848754005</c:v>
                </c:pt>
                <c:pt idx="23142">
                  <c:v>0.99865964755004999</c:v>
                </c:pt>
                <c:pt idx="23143">
                  <c:v>0.99977590848754005</c:v>
                </c:pt>
                <c:pt idx="23144">
                  <c:v>0.97505301993331395</c:v>
                </c:pt>
                <c:pt idx="23145">
                  <c:v>0.99865964755004999</c:v>
                </c:pt>
                <c:pt idx="23146">
                  <c:v>0.99810606512056599</c:v>
                </c:pt>
                <c:pt idx="23147">
                  <c:v>0.99865964755004999</c:v>
                </c:pt>
                <c:pt idx="23148">
                  <c:v>0.98009279830975105</c:v>
                </c:pt>
                <c:pt idx="23149">
                  <c:v>0.98009279830975105</c:v>
                </c:pt>
                <c:pt idx="23150">
                  <c:v>0.98009279830975105</c:v>
                </c:pt>
                <c:pt idx="23151">
                  <c:v>0.98009279830975105</c:v>
                </c:pt>
                <c:pt idx="23152">
                  <c:v>0.99865964755004999</c:v>
                </c:pt>
                <c:pt idx="23153">
                  <c:v>0.99810606512056599</c:v>
                </c:pt>
                <c:pt idx="23154">
                  <c:v>0.99772892030019</c:v>
                </c:pt>
                <c:pt idx="23155">
                  <c:v>0.99810606512056599</c:v>
                </c:pt>
                <c:pt idx="23156">
                  <c:v>0.99865964755004999</c:v>
                </c:pt>
                <c:pt idx="23157">
                  <c:v>0.99865964755004999</c:v>
                </c:pt>
                <c:pt idx="23158">
                  <c:v>0.99865964755004999</c:v>
                </c:pt>
                <c:pt idx="23159">
                  <c:v>0.98009279830975105</c:v>
                </c:pt>
                <c:pt idx="23160">
                  <c:v>0.99810606512056599</c:v>
                </c:pt>
                <c:pt idx="23161">
                  <c:v>0.98009279830975105</c:v>
                </c:pt>
                <c:pt idx="23162">
                  <c:v>0.98009279830975105</c:v>
                </c:pt>
                <c:pt idx="23163">
                  <c:v>0.97505301993331395</c:v>
                </c:pt>
                <c:pt idx="23164">
                  <c:v>0.99977590848754005</c:v>
                </c:pt>
                <c:pt idx="23165">
                  <c:v>0.99865964755004999</c:v>
                </c:pt>
                <c:pt idx="23166">
                  <c:v>0.99977590848754005</c:v>
                </c:pt>
                <c:pt idx="23167">
                  <c:v>0.99865964755004999</c:v>
                </c:pt>
                <c:pt idx="23168">
                  <c:v>0.98009279830975105</c:v>
                </c:pt>
                <c:pt idx="23169">
                  <c:v>0.97505301993331395</c:v>
                </c:pt>
                <c:pt idx="23170">
                  <c:v>0.99865964755004999</c:v>
                </c:pt>
                <c:pt idx="23171">
                  <c:v>0.97505301993331395</c:v>
                </c:pt>
                <c:pt idx="23172">
                  <c:v>0.98009279830975105</c:v>
                </c:pt>
                <c:pt idx="23173">
                  <c:v>0.99865964755004999</c:v>
                </c:pt>
                <c:pt idx="23174">
                  <c:v>0.98009279830975105</c:v>
                </c:pt>
                <c:pt idx="23175">
                  <c:v>0.98009279830975105</c:v>
                </c:pt>
                <c:pt idx="23176">
                  <c:v>0.99977590848754005</c:v>
                </c:pt>
                <c:pt idx="23177">
                  <c:v>0.99810606512056599</c:v>
                </c:pt>
                <c:pt idx="23178">
                  <c:v>0.99865964755004999</c:v>
                </c:pt>
                <c:pt idx="23179">
                  <c:v>0.97505301993331395</c:v>
                </c:pt>
                <c:pt idx="23180">
                  <c:v>0.99810606512056599</c:v>
                </c:pt>
                <c:pt idx="23181">
                  <c:v>0.99810606512056599</c:v>
                </c:pt>
                <c:pt idx="23182">
                  <c:v>0.97505301993331395</c:v>
                </c:pt>
                <c:pt idx="23183">
                  <c:v>0.99865964755004999</c:v>
                </c:pt>
                <c:pt idx="23184">
                  <c:v>0.99810606512056599</c:v>
                </c:pt>
                <c:pt idx="23185">
                  <c:v>0.99865964755004999</c:v>
                </c:pt>
                <c:pt idx="23186">
                  <c:v>0.99977590848754005</c:v>
                </c:pt>
                <c:pt idx="23187">
                  <c:v>0.98009279830975105</c:v>
                </c:pt>
                <c:pt idx="23188">
                  <c:v>0.99865964755004999</c:v>
                </c:pt>
                <c:pt idx="23189">
                  <c:v>0.99865964755004999</c:v>
                </c:pt>
                <c:pt idx="23190">
                  <c:v>0.99865964755004999</c:v>
                </c:pt>
                <c:pt idx="23191">
                  <c:v>0.98009279830975105</c:v>
                </c:pt>
                <c:pt idx="23192">
                  <c:v>0.97505301993331395</c:v>
                </c:pt>
                <c:pt idx="23193">
                  <c:v>0.99810606512056599</c:v>
                </c:pt>
                <c:pt idx="23194">
                  <c:v>0.99865964755004999</c:v>
                </c:pt>
                <c:pt idx="23195">
                  <c:v>0.97505301993331395</c:v>
                </c:pt>
                <c:pt idx="23196">
                  <c:v>0.99865964755004999</c:v>
                </c:pt>
                <c:pt idx="23197">
                  <c:v>0.98009279830975105</c:v>
                </c:pt>
                <c:pt idx="23198">
                  <c:v>0.98009279830975105</c:v>
                </c:pt>
                <c:pt idx="23199">
                  <c:v>0.98009279830975105</c:v>
                </c:pt>
                <c:pt idx="23200">
                  <c:v>0.99865964755004999</c:v>
                </c:pt>
                <c:pt idx="23201">
                  <c:v>0.99977590848754005</c:v>
                </c:pt>
                <c:pt idx="23202">
                  <c:v>0.98009279830975105</c:v>
                </c:pt>
                <c:pt idx="23203">
                  <c:v>0.98009279830975105</c:v>
                </c:pt>
                <c:pt idx="23204">
                  <c:v>0.99865964755004999</c:v>
                </c:pt>
                <c:pt idx="23205">
                  <c:v>0.97505301993331395</c:v>
                </c:pt>
                <c:pt idx="23206">
                  <c:v>0.99810606512056599</c:v>
                </c:pt>
                <c:pt idx="23207">
                  <c:v>0.99810606512056599</c:v>
                </c:pt>
                <c:pt idx="23208">
                  <c:v>0.99865964755004999</c:v>
                </c:pt>
                <c:pt idx="23209">
                  <c:v>0.97505301993331395</c:v>
                </c:pt>
                <c:pt idx="23210">
                  <c:v>0.99865964755004999</c:v>
                </c:pt>
                <c:pt idx="23211">
                  <c:v>0.99810606512056599</c:v>
                </c:pt>
                <c:pt idx="23212">
                  <c:v>0.98009279830975105</c:v>
                </c:pt>
                <c:pt idx="23213">
                  <c:v>0.99865964755004999</c:v>
                </c:pt>
                <c:pt idx="23214">
                  <c:v>0.99865964755004999</c:v>
                </c:pt>
                <c:pt idx="23215">
                  <c:v>0.99977590848754005</c:v>
                </c:pt>
                <c:pt idx="23216">
                  <c:v>0.98009279830975105</c:v>
                </c:pt>
                <c:pt idx="23217">
                  <c:v>0.98009279830975105</c:v>
                </c:pt>
                <c:pt idx="23218">
                  <c:v>0.99865964755004999</c:v>
                </c:pt>
                <c:pt idx="23219">
                  <c:v>0.99772892030019</c:v>
                </c:pt>
                <c:pt idx="23220">
                  <c:v>0.97505301993331395</c:v>
                </c:pt>
                <c:pt idx="23221">
                  <c:v>0.99810606512056599</c:v>
                </c:pt>
                <c:pt idx="23222">
                  <c:v>0.97505301993331395</c:v>
                </c:pt>
                <c:pt idx="23223">
                  <c:v>0.98009279830975105</c:v>
                </c:pt>
                <c:pt idx="23224">
                  <c:v>0.98009279830975105</c:v>
                </c:pt>
                <c:pt idx="23225">
                  <c:v>0.98009279830975105</c:v>
                </c:pt>
                <c:pt idx="23226">
                  <c:v>0.99772892030019</c:v>
                </c:pt>
                <c:pt idx="23227">
                  <c:v>0.99977590848754005</c:v>
                </c:pt>
                <c:pt idx="23228">
                  <c:v>0.98009279830975105</c:v>
                </c:pt>
                <c:pt idx="23229">
                  <c:v>0.99977590848754005</c:v>
                </c:pt>
                <c:pt idx="23230">
                  <c:v>0.99810606512056599</c:v>
                </c:pt>
                <c:pt idx="23231">
                  <c:v>0.98009279830975105</c:v>
                </c:pt>
                <c:pt idx="23232">
                  <c:v>0.99810606512056599</c:v>
                </c:pt>
                <c:pt idx="23233">
                  <c:v>0.98009279830975105</c:v>
                </c:pt>
                <c:pt idx="23234">
                  <c:v>0.99810606512056599</c:v>
                </c:pt>
                <c:pt idx="23235">
                  <c:v>0.99977590848754005</c:v>
                </c:pt>
                <c:pt idx="23236">
                  <c:v>0.98009279830975105</c:v>
                </c:pt>
                <c:pt idx="23237">
                  <c:v>0.99865964755004999</c:v>
                </c:pt>
                <c:pt idx="23238">
                  <c:v>0.99772892030019</c:v>
                </c:pt>
                <c:pt idx="23239">
                  <c:v>0.98009279830975105</c:v>
                </c:pt>
                <c:pt idx="23240">
                  <c:v>0.99977590848754005</c:v>
                </c:pt>
                <c:pt idx="23241">
                  <c:v>0.97505301993331395</c:v>
                </c:pt>
                <c:pt idx="23242">
                  <c:v>0.99810606512056599</c:v>
                </c:pt>
                <c:pt idx="23243">
                  <c:v>0.99810606512056599</c:v>
                </c:pt>
                <c:pt idx="23244">
                  <c:v>0.98009279830975105</c:v>
                </c:pt>
                <c:pt idx="23245">
                  <c:v>0.99865964755004999</c:v>
                </c:pt>
                <c:pt idx="23246">
                  <c:v>0.97505301993331395</c:v>
                </c:pt>
                <c:pt idx="23247">
                  <c:v>0.99977590848754005</c:v>
                </c:pt>
                <c:pt idx="23248">
                  <c:v>0.99810606512056599</c:v>
                </c:pt>
                <c:pt idx="23249">
                  <c:v>0.97505301993331395</c:v>
                </c:pt>
                <c:pt idx="23250">
                  <c:v>0.99865964755004999</c:v>
                </c:pt>
                <c:pt idx="23251">
                  <c:v>0.99865964755004999</c:v>
                </c:pt>
                <c:pt idx="23252">
                  <c:v>0.97505301993331395</c:v>
                </c:pt>
                <c:pt idx="23253">
                  <c:v>0.99865964755004999</c:v>
                </c:pt>
                <c:pt idx="23254">
                  <c:v>0.99810606512056599</c:v>
                </c:pt>
                <c:pt idx="23255">
                  <c:v>0.98009279830975105</c:v>
                </c:pt>
                <c:pt idx="23256">
                  <c:v>0.98009279830975105</c:v>
                </c:pt>
                <c:pt idx="23257">
                  <c:v>0.99865964755004999</c:v>
                </c:pt>
                <c:pt idx="23258">
                  <c:v>0.99772892030019</c:v>
                </c:pt>
                <c:pt idx="23259">
                  <c:v>0.99810606512056599</c:v>
                </c:pt>
                <c:pt idx="23260">
                  <c:v>0.99865964755004999</c:v>
                </c:pt>
                <c:pt idx="23261">
                  <c:v>0.99810606512056599</c:v>
                </c:pt>
                <c:pt idx="23262">
                  <c:v>0.98009279830975105</c:v>
                </c:pt>
                <c:pt idx="23263">
                  <c:v>0.98009279830975105</c:v>
                </c:pt>
                <c:pt idx="23264">
                  <c:v>0.99977590848754005</c:v>
                </c:pt>
                <c:pt idx="23265">
                  <c:v>0.98009279830975105</c:v>
                </c:pt>
                <c:pt idx="23266">
                  <c:v>0.99810606512056599</c:v>
                </c:pt>
                <c:pt idx="23267">
                  <c:v>0.99810606512056599</c:v>
                </c:pt>
                <c:pt idx="23268">
                  <c:v>0.98009279830975105</c:v>
                </c:pt>
                <c:pt idx="23269">
                  <c:v>0.99977590848754005</c:v>
                </c:pt>
                <c:pt idx="23270">
                  <c:v>0.98009279830975105</c:v>
                </c:pt>
                <c:pt idx="23271">
                  <c:v>0.97505301993331395</c:v>
                </c:pt>
                <c:pt idx="23272">
                  <c:v>0.98009279830975105</c:v>
                </c:pt>
                <c:pt idx="23273">
                  <c:v>0.97505301993331395</c:v>
                </c:pt>
                <c:pt idx="23274">
                  <c:v>0.97505301993331395</c:v>
                </c:pt>
                <c:pt idx="23275">
                  <c:v>0.99810606512056599</c:v>
                </c:pt>
                <c:pt idx="23276">
                  <c:v>0.97505301993331395</c:v>
                </c:pt>
                <c:pt idx="23277">
                  <c:v>0.98009279830975105</c:v>
                </c:pt>
                <c:pt idx="23278">
                  <c:v>0.99810606512056599</c:v>
                </c:pt>
                <c:pt idx="23279">
                  <c:v>0.99810606512056599</c:v>
                </c:pt>
                <c:pt idx="23280">
                  <c:v>0.98009279830975105</c:v>
                </c:pt>
                <c:pt idx="23281">
                  <c:v>0.99181255835294002</c:v>
                </c:pt>
                <c:pt idx="23282">
                  <c:v>0.98009279830975105</c:v>
                </c:pt>
                <c:pt idx="23283">
                  <c:v>0.98009279830975105</c:v>
                </c:pt>
                <c:pt idx="23284">
                  <c:v>0.98009279830975105</c:v>
                </c:pt>
                <c:pt idx="23285">
                  <c:v>0.97505301993331395</c:v>
                </c:pt>
                <c:pt idx="23286">
                  <c:v>0.99865964755004999</c:v>
                </c:pt>
                <c:pt idx="23287">
                  <c:v>0.99810606512056599</c:v>
                </c:pt>
                <c:pt idx="23288">
                  <c:v>0.99810606512056599</c:v>
                </c:pt>
                <c:pt idx="23289">
                  <c:v>0.98009279830975105</c:v>
                </c:pt>
                <c:pt idx="23290">
                  <c:v>0.99977590848754005</c:v>
                </c:pt>
                <c:pt idx="23291">
                  <c:v>0.99865964755004999</c:v>
                </c:pt>
                <c:pt idx="23292">
                  <c:v>0.99865964755004999</c:v>
                </c:pt>
                <c:pt idx="23293">
                  <c:v>0.97505301993331395</c:v>
                </c:pt>
                <c:pt idx="23294">
                  <c:v>0.97505301993331395</c:v>
                </c:pt>
                <c:pt idx="23295">
                  <c:v>0.99772892030019</c:v>
                </c:pt>
                <c:pt idx="23296">
                  <c:v>0.98009279830975105</c:v>
                </c:pt>
                <c:pt idx="23297">
                  <c:v>0.98009279830975105</c:v>
                </c:pt>
                <c:pt idx="23298">
                  <c:v>0.98009279830975105</c:v>
                </c:pt>
                <c:pt idx="23299">
                  <c:v>0.99865964755004999</c:v>
                </c:pt>
                <c:pt idx="23300">
                  <c:v>0.99977590848754005</c:v>
                </c:pt>
                <c:pt idx="23301">
                  <c:v>0.98009279830975105</c:v>
                </c:pt>
                <c:pt idx="23302">
                  <c:v>0.99977590848754005</c:v>
                </c:pt>
                <c:pt idx="23303">
                  <c:v>0.99772892030019</c:v>
                </c:pt>
                <c:pt idx="23304">
                  <c:v>0.99977590848754005</c:v>
                </c:pt>
                <c:pt idx="23305">
                  <c:v>0.99865964755004999</c:v>
                </c:pt>
                <c:pt idx="23306">
                  <c:v>0.99865964755004999</c:v>
                </c:pt>
                <c:pt idx="23307">
                  <c:v>0.98009279830975105</c:v>
                </c:pt>
                <c:pt idx="23308">
                  <c:v>0.99977590848754005</c:v>
                </c:pt>
                <c:pt idx="23309">
                  <c:v>0.97505301993331395</c:v>
                </c:pt>
                <c:pt idx="23310">
                  <c:v>0.99865964755004999</c:v>
                </c:pt>
                <c:pt idx="23311">
                  <c:v>0.99181255835294002</c:v>
                </c:pt>
                <c:pt idx="23312">
                  <c:v>0.99810606512056599</c:v>
                </c:pt>
                <c:pt idx="23313">
                  <c:v>0.98009279830975105</c:v>
                </c:pt>
                <c:pt idx="23314">
                  <c:v>0.98009279830975105</c:v>
                </c:pt>
                <c:pt idx="23315">
                  <c:v>0.98009279830975105</c:v>
                </c:pt>
                <c:pt idx="23316">
                  <c:v>0.98009279830975105</c:v>
                </c:pt>
                <c:pt idx="23317">
                  <c:v>0.99865964755004999</c:v>
                </c:pt>
                <c:pt idx="23318">
                  <c:v>0.99865964755004999</c:v>
                </c:pt>
                <c:pt idx="23319">
                  <c:v>0.99977590848754005</c:v>
                </c:pt>
                <c:pt idx="23320">
                  <c:v>0.99977590848754005</c:v>
                </c:pt>
                <c:pt idx="23321">
                  <c:v>0.98009279830975105</c:v>
                </c:pt>
                <c:pt idx="23322">
                  <c:v>0.99977590848754005</c:v>
                </c:pt>
                <c:pt idx="23323">
                  <c:v>0.99865964755004999</c:v>
                </c:pt>
                <c:pt idx="23324">
                  <c:v>0.97505301993331395</c:v>
                </c:pt>
                <c:pt idx="23325">
                  <c:v>0.99772892030019</c:v>
                </c:pt>
                <c:pt idx="23326">
                  <c:v>0.99865964755004999</c:v>
                </c:pt>
                <c:pt idx="23327">
                  <c:v>0.99977590848754005</c:v>
                </c:pt>
                <c:pt idx="23328">
                  <c:v>0.98009279830975105</c:v>
                </c:pt>
                <c:pt idx="23329">
                  <c:v>0.98009279830975105</c:v>
                </c:pt>
                <c:pt idx="23330">
                  <c:v>0.99772892030019</c:v>
                </c:pt>
                <c:pt idx="23331">
                  <c:v>0.99865964755004999</c:v>
                </c:pt>
                <c:pt idx="23332">
                  <c:v>0.99810606512056599</c:v>
                </c:pt>
                <c:pt idx="23333">
                  <c:v>0.98009279830975105</c:v>
                </c:pt>
                <c:pt idx="23334">
                  <c:v>0.99810606512056599</c:v>
                </c:pt>
                <c:pt idx="23335">
                  <c:v>0.98009279830975105</c:v>
                </c:pt>
                <c:pt idx="23336">
                  <c:v>0.99772892030019</c:v>
                </c:pt>
                <c:pt idx="23337">
                  <c:v>0.99865964755004999</c:v>
                </c:pt>
                <c:pt idx="23338">
                  <c:v>0.99865964755004999</c:v>
                </c:pt>
                <c:pt idx="23339">
                  <c:v>0.98009279830975105</c:v>
                </c:pt>
                <c:pt idx="23340">
                  <c:v>0.99772892030019</c:v>
                </c:pt>
                <c:pt idx="23341">
                  <c:v>0.98009279830975105</c:v>
                </c:pt>
                <c:pt idx="23342">
                  <c:v>0.99865964755004999</c:v>
                </c:pt>
                <c:pt idx="23343">
                  <c:v>0.99865964755004999</c:v>
                </c:pt>
                <c:pt idx="23344">
                  <c:v>0.99977590848754005</c:v>
                </c:pt>
                <c:pt idx="23345">
                  <c:v>0.99977590848754005</c:v>
                </c:pt>
                <c:pt idx="23346">
                  <c:v>0.97505301993331395</c:v>
                </c:pt>
                <c:pt idx="23347">
                  <c:v>0.98009279830975105</c:v>
                </c:pt>
                <c:pt idx="23348">
                  <c:v>0.99977590848754005</c:v>
                </c:pt>
                <c:pt idx="23349">
                  <c:v>0.99810606512056599</c:v>
                </c:pt>
                <c:pt idx="23350">
                  <c:v>0.98009279830975105</c:v>
                </c:pt>
                <c:pt idx="23351">
                  <c:v>0.99810606512056599</c:v>
                </c:pt>
                <c:pt idx="23352">
                  <c:v>0.99810606512056599</c:v>
                </c:pt>
                <c:pt idx="23353">
                  <c:v>0.98009279830975105</c:v>
                </c:pt>
                <c:pt idx="23354">
                  <c:v>0.99810606512056599</c:v>
                </c:pt>
                <c:pt idx="23355">
                  <c:v>0.99810606512056599</c:v>
                </c:pt>
                <c:pt idx="23356">
                  <c:v>0.99865964755004999</c:v>
                </c:pt>
                <c:pt idx="23357">
                  <c:v>0.99977590848754005</c:v>
                </c:pt>
                <c:pt idx="23358">
                  <c:v>0.99810606512056599</c:v>
                </c:pt>
                <c:pt idx="23359">
                  <c:v>0.97505301993331395</c:v>
                </c:pt>
                <c:pt idx="23360">
                  <c:v>0.97505301993331395</c:v>
                </c:pt>
                <c:pt idx="23361">
                  <c:v>0.98009279830975105</c:v>
                </c:pt>
                <c:pt idx="23362">
                  <c:v>0.99865964755004999</c:v>
                </c:pt>
                <c:pt idx="23363">
                  <c:v>0.99977590848754005</c:v>
                </c:pt>
                <c:pt idx="23364">
                  <c:v>0.99865964755004999</c:v>
                </c:pt>
                <c:pt idx="23365">
                  <c:v>0.98009279830975105</c:v>
                </c:pt>
                <c:pt idx="23366">
                  <c:v>0.98009279830975105</c:v>
                </c:pt>
                <c:pt idx="23367">
                  <c:v>0.98009279830975105</c:v>
                </c:pt>
                <c:pt idx="23368">
                  <c:v>0.97505301993331395</c:v>
                </c:pt>
                <c:pt idx="23369">
                  <c:v>0.99865964755004999</c:v>
                </c:pt>
                <c:pt idx="23370">
                  <c:v>0.97505301993331395</c:v>
                </c:pt>
                <c:pt idx="23371">
                  <c:v>0.97505301993331395</c:v>
                </c:pt>
                <c:pt idx="23372">
                  <c:v>0.99810606512056599</c:v>
                </c:pt>
                <c:pt idx="23373">
                  <c:v>0.99810606512056599</c:v>
                </c:pt>
                <c:pt idx="23374">
                  <c:v>0.98009279830975105</c:v>
                </c:pt>
                <c:pt idx="23375">
                  <c:v>0.98009279830975105</c:v>
                </c:pt>
                <c:pt idx="23376">
                  <c:v>0.97505301993331395</c:v>
                </c:pt>
                <c:pt idx="23377">
                  <c:v>0.98009279830975105</c:v>
                </c:pt>
                <c:pt idx="23378">
                  <c:v>0.99977590848754005</c:v>
                </c:pt>
                <c:pt idx="23379">
                  <c:v>0.99977590848754005</c:v>
                </c:pt>
                <c:pt idx="23380">
                  <c:v>0.97505301993331395</c:v>
                </c:pt>
                <c:pt idx="23381">
                  <c:v>0.98009279830975105</c:v>
                </c:pt>
                <c:pt idx="23382">
                  <c:v>0.98009279830975105</c:v>
                </c:pt>
                <c:pt idx="23383">
                  <c:v>0.99977590848754005</c:v>
                </c:pt>
                <c:pt idx="23384">
                  <c:v>0.97505301993331395</c:v>
                </c:pt>
                <c:pt idx="23385">
                  <c:v>0.99865964755004999</c:v>
                </c:pt>
                <c:pt idx="23386">
                  <c:v>0.98009279830975105</c:v>
                </c:pt>
                <c:pt idx="23387">
                  <c:v>0.99977590848754005</c:v>
                </c:pt>
                <c:pt idx="23388">
                  <c:v>0.99865964755004999</c:v>
                </c:pt>
                <c:pt idx="23389">
                  <c:v>0.97505301993331395</c:v>
                </c:pt>
                <c:pt idx="23390">
                  <c:v>0.99977590848754005</c:v>
                </c:pt>
                <c:pt idx="23391">
                  <c:v>0.97505301993331395</c:v>
                </c:pt>
                <c:pt idx="23392">
                  <c:v>0.99865964755004999</c:v>
                </c:pt>
                <c:pt idx="23393">
                  <c:v>0.98009279830975105</c:v>
                </c:pt>
                <c:pt idx="23394">
                  <c:v>0.99865964755004999</c:v>
                </c:pt>
                <c:pt idx="23395">
                  <c:v>0.99977590848754005</c:v>
                </c:pt>
                <c:pt idx="23396">
                  <c:v>0.99977590848754005</c:v>
                </c:pt>
                <c:pt idx="23397">
                  <c:v>0.99865964755004999</c:v>
                </c:pt>
                <c:pt idx="23398">
                  <c:v>0.99977590848754005</c:v>
                </c:pt>
                <c:pt idx="23399">
                  <c:v>0.99810606512056599</c:v>
                </c:pt>
                <c:pt idx="23400">
                  <c:v>0.99865964755004999</c:v>
                </c:pt>
                <c:pt idx="23401">
                  <c:v>0.99810606512056599</c:v>
                </c:pt>
                <c:pt idx="23402">
                  <c:v>0.98009279830975105</c:v>
                </c:pt>
                <c:pt idx="23403">
                  <c:v>0.99810606512056599</c:v>
                </c:pt>
                <c:pt idx="23404">
                  <c:v>0.99772892030019</c:v>
                </c:pt>
                <c:pt idx="23405">
                  <c:v>0.99865964755004999</c:v>
                </c:pt>
                <c:pt idx="23406">
                  <c:v>0.99810606512056599</c:v>
                </c:pt>
                <c:pt idx="23407">
                  <c:v>0.99865964755004999</c:v>
                </c:pt>
                <c:pt idx="23408">
                  <c:v>0.99865964755004999</c:v>
                </c:pt>
                <c:pt idx="23409">
                  <c:v>0.98009279830975105</c:v>
                </c:pt>
                <c:pt idx="23410">
                  <c:v>0.97505301993331395</c:v>
                </c:pt>
                <c:pt idx="23411">
                  <c:v>0.98009279830975105</c:v>
                </c:pt>
                <c:pt idx="23412">
                  <c:v>0.99810606512056599</c:v>
                </c:pt>
                <c:pt idx="23413">
                  <c:v>0.99810606512056599</c:v>
                </c:pt>
                <c:pt idx="23414">
                  <c:v>0.97505301993331395</c:v>
                </c:pt>
                <c:pt idx="23415">
                  <c:v>0.98009279830975105</c:v>
                </c:pt>
                <c:pt idx="23416">
                  <c:v>0.98009279830975105</c:v>
                </c:pt>
                <c:pt idx="23417">
                  <c:v>0.99810606512056599</c:v>
                </c:pt>
                <c:pt idx="23418">
                  <c:v>0.99810606512056599</c:v>
                </c:pt>
                <c:pt idx="23419">
                  <c:v>0.98009279830975105</c:v>
                </c:pt>
                <c:pt idx="23420">
                  <c:v>0.99810606512056599</c:v>
                </c:pt>
                <c:pt idx="23421">
                  <c:v>0.99810606512056599</c:v>
                </c:pt>
                <c:pt idx="23422">
                  <c:v>0.98009279830975105</c:v>
                </c:pt>
                <c:pt idx="23423">
                  <c:v>0.99865964755004999</c:v>
                </c:pt>
                <c:pt idx="23424">
                  <c:v>0.98009279830975105</c:v>
                </c:pt>
                <c:pt idx="23425">
                  <c:v>0.99810606512056599</c:v>
                </c:pt>
                <c:pt idx="23426">
                  <c:v>0.99865964755004999</c:v>
                </c:pt>
                <c:pt idx="23427">
                  <c:v>0.99865964755004999</c:v>
                </c:pt>
                <c:pt idx="23428">
                  <c:v>0.98009279830975105</c:v>
                </c:pt>
                <c:pt idx="23429">
                  <c:v>0.99772892030019</c:v>
                </c:pt>
                <c:pt idx="23430">
                  <c:v>0.99865964755004999</c:v>
                </c:pt>
                <c:pt idx="23431">
                  <c:v>0.98009279830975105</c:v>
                </c:pt>
                <c:pt idx="23432">
                  <c:v>0.99810606512056599</c:v>
                </c:pt>
                <c:pt idx="23433">
                  <c:v>0.98009279830975105</c:v>
                </c:pt>
                <c:pt idx="23434">
                  <c:v>0.98009279830975105</c:v>
                </c:pt>
                <c:pt idx="23435">
                  <c:v>0.99865964755004999</c:v>
                </c:pt>
                <c:pt idx="23436">
                  <c:v>0.99810606512056599</c:v>
                </c:pt>
                <c:pt idx="23437">
                  <c:v>0.99977590848754005</c:v>
                </c:pt>
                <c:pt idx="23438">
                  <c:v>0.99865964755004999</c:v>
                </c:pt>
                <c:pt idx="23439">
                  <c:v>0.99977590848754005</c:v>
                </c:pt>
                <c:pt idx="23440">
                  <c:v>0.97505301993331395</c:v>
                </c:pt>
                <c:pt idx="23441">
                  <c:v>0.98009279830975105</c:v>
                </c:pt>
                <c:pt idx="23442">
                  <c:v>0.99810606512056599</c:v>
                </c:pt>
                <c:pt idx="23443">
                  <c:v>0.99810606512056599</c:v>
                </c:pt>
                <c:pt idx="23444">
                  <c:v>0.99772892030019</c:v>
                </c:pt>
                <c:pt idx="23445">
                  <c:v>0.99810606512056599</c:v>
                </c:pt>
                <c:pt idx="23446">
                  <c:v>0.99810606512056599</c:v>
                </c:pt>
                <c:pt idx="23447">
                  <c:v>0.99810606512056599</c:v>
                </c:pt>
                <c:pt idx="23448">
                  <c:v>0.99810606512056599</c:v>
                </c:pt>
                <c:pt idx="23449">
                  <c:v>0.97505301993331395</c:v>
                </c:pt>
                <c:pt idx="23450">
                  <c:v>0.99810606512056599</c:v>
                </c:pt>
                <c:pt idx="23451">
                  <c:v>0.98009279830975105</c:v>
                </c:pt>
                <c:pt idx="23452">
                  <c:v>0.98009279830975105</c:v>
                </c:pt>
                <c:pt idx="23453">
                  <c:v>0.99865964755004999</c:v>
                </c:pt>
                <c:pt idx="23454">
                  <c:v>0.99865964755004999</c:v>
                </c:pt>
                <c:pt idx="23455">
                  <c:v>0.99865964755004999</c:v>
                </c:pt>
                <c:pt idx="23456">
                  <c:v>0.99865964755004999</c:v>
                </c:pt>
                <c:pt idx="23457">
                  <c:v>0.98009279830975105</c:v>
                </c:pt>
                <c:pt idx="23458">
                  <c:v>0.98009279830975105</c:v>
                </c:pt>
                <c:pt idx="23459">
                  <c:v>0.99865964755004999</c:v>
                </c:pt>
                <c:pt idx="23460">
                  <c:v>0.99865964755004999</c:v>
                </c:pt>
                <c:pt idx="23461">
                  <c:v>0.97505301993331395</c:v>
                </c:pt>
                <c:pt idx="23462">
                  <c:v>0.98009279830975105</c:v>
                </c:pt>
                <c:pt idx="23463">
                  <c:v>0.98009279830975105</c:v>
                </c:pt>
                <c:pt idx="23464">
                  <c:v>0.98009279830975105</c:v>
                </c:pt>
                <c:pt idx="23465">
                  <c:v>0.99865964755004999</c:v>
                </c:pt>
                <c:pt idx="23466">
                  <c:v>0.98009279830975105</c:v>
                </c:pt>
                <c:pt idx="23467">
                  <c:v>0.99865964755004999</c:v>
                </c:pt>
                <c:pt idx="23468">
                  <c:v>0.97505301993331395</c:v>
                </c:pt>
                <c:pt idx="23469">
                  <c:v>0.99772892030019</c:v>
                </c:pt>
                <c:pt idx="23470">
                  <c:v>0.98009279830975105</c:v>
                </c:pt>
                <c:pt idx="23471">
                  <c:v>0.99772892030019</c:v>
                </c:pt>
                <c:pt idx="23472">
                  <c:v>0.97505301993331395</c:v>
                </c:pt>
                <c:pt idx="23473">
                  <c:v>0.99865964755004999</c:v>
                </c:pt>
                <c:pt idx="23474">
                  <c:v>0.98009279830975105</c:v>
                </c:pt>
                <c:pt idx="23475">
                  <c:v>0.99865964755004999</c:v>
                </c:pt>
                <c:pt idx="23476">
                  <c:v>0.98009279830975105</c:v>
                </c:pt>
                <c:pt idx="23477">
                  <c:v>0.99810606512056599</c:v>
                </c:pt>
                <c:pt idx="23478">
                  <c:v>0.99865964755004999</c:v>
                </c:pt>
                <c:pt idx="23479">
                  <c:v>0.99810606512056599</c:v>
                </c:pt>
                <c:pt idx="23480">
                  <c:v>0.99810606512056599</c:v>
                </c:pt>
                <c:pt idx="23481">
                  <c:v>0.98009279830975105</c:v>
                </c:pt>
                <c:pt idx="23482">
                  <c:v>0.99865964755004999</c:v>
                </c:pt>
                <c:pt idx="23483">
                  <c:v>0.99810606512056599</c:v>
                </c:pt>
                <c:pt idx="23484">
                  <c:v>0.97505301993331395</c:v>
                </c:pt>
                <c:pt idx="23485">
                  <c:v>0.99865964755004999</c:v>
                </c:pt>
                <c:pt idx="23486">
                  <c:v>0.99772892030019</c:v>
                </c:pt>
                <c:pt idx="23487">
                  <c:v>0.99810606512056599</c:v>
                </c:pt>
                <c:pt idx="23488">
                  <c:v>0.99865964755004999</c:v>
                </c:pt>
                <c:pt idx="23489">
                  <c:v>0.98009279830975105</c:v>
                </c:pt>
                <c:pt idx="23490">
                  <c:v>0.99865964755004999</c:v>
                </c:pt>
                <c:pt idx="23491">
                  <c:v>0.98009279830975105</c:v>
                </c:pt>
                <c:pt idx="23492">
                  <c:v>0.99810606512056599</c:v>
                </c:pt>
                <c:pt idx="23493">
                  <c:v>0.99810606512056599</c:v>
                </c:pt>
                <c:pt idx="23494">
                  <c:v>0.98009279830975105</c:v>
                </c:pt>
                <c:pt idx="23495">
                  <c:v>0.99865964755004999</c:v>
                </c:pt>
                <c:pt idx="23496">
                  <c:v>0.99810606512056599</c:v>
                </c:pt>
                <c:pt idx="23497">
                  <c:v>0.99977590848754005</c:v>
                </c:pt>
                <c:pt idx="23498">
                  <c:v>0.99865964755004999</c:v>
                </c:pt>
                <c:pt idx="23499">
                  <c:v>0.99865964755004999</c:v>
                </c:pt>
                <c:pt idx="23500">
                  <c:v>0.98009279830975105</c:v>
                </c:pt>
                <c:pt idx="23501">
                  <c:v>0.99810606512056599</c:v>
                </c:pt>
                <c:pt idx="23502">
                  <c:v>0.98009279830975105</c:v>
                </c:pt>
                <c:pt idx="23503">
                  <c:v>0.99865964755004999</c:v>
                </c:pt>
                <c:pt idx="23504">
                  <c:v>0.97505301993331395</c:v>
                </c:pt>
                <c:pt idx="23505">
                  <c:v>0.98009279830975105</c:v>
                </c:pt>
                <c:pt idx="23506">
                  <c:v>0.99810606512056599</c:v>
                </c:pt>
                <c:pt idx="23507">
                  <c:v>0.99865964755004999</c:v>
                </c:pt>
                <c:pt idx="23508">
                  <c:v>0.99865964755004999</c:v>
                </c:pt>
                <c:pt idx="23509">
                  <c:v>0.99865964755004999</c:v>
                </c:pt>
                <c:pt idx="23510">
                  <c:v>0.99865964755004999</c:v>
                </c:pt>
                <c:pt idx="23511">
                  <c:v>0.99865964755004999</c:v>
                </c:pt>
                <c:pt idx="23512">
                  <c:v>0.99865964755004999</c:v>
                </c:pt>
                <c:pt idx="23513">
                  <c:v>0.99977590848754005</c:v>
                </c:pt>
                <c:pt idx="23514">
                  <c:v>0.99865964755004999</c:v>
                </c:pt>
                <c:pt idx="23515">
                  <c:v>0.99865964755004999</c:v>
                </c:pt>
                <c:pt idx="23516">
                  <c:v>0.99865964755004999</c:v>
                </c:pt>
                <c:pt idx="23517">
                  <c:v>0.99865964755004999</c:v>
                </c:pt>
                <c:pt idx="23518">
                  <c:v>0.98009279830975105</c:v>
                </c:pt>
                <c:pt idx="23519">
                  <c:v>0.99865964755004999</c:v>
                </c:pt>
                <c:pt idx="23520">
                  <c:v>0.98009279830975105</c:v>
                </c:pt>
                <c:pt idx="23521">
                  <c:v>0.99810606512056599</c:v>
                </c:pt>
                <c:pt idx="23522">
                  <c:v>0.99772892030019</c:v>
                </c:pt>
                <c:pt idx="23523">
                  <c:v>0.99810606512056599</c:v>
                </c:pt>
                <c:pt idx="23524">
                  <c:v>0.99810606512056599</c:v>
                </c:pt>
                <c:pt idx="23525">
                  <c:v>0.99810606512056599</c:v>
                </c:pt>
                <c:pt idx="23526">
                  <c:v>0.98009279830975105</c:v>
                </c:pt>
                <c:pt idx="23527">
                  <c:v>0.99772892030019</c:v>
                </c:pt>
                <c:pt idx="23528">
                  <c:v>0.99865964755004999</c:v>
                </c:pt>
                <c:pt idx="23529">
                  <c:v>0.99865964755004999</c:v>
                </c:pt>
                <c:pt idx="23530">
                  <c:v>0.97505301993331395</c:v>
                </c:pt>
                <c:pt idx="23531">
                  <c:v>0.98009279830975105</c:v>
                </c:pt>
                <c:pt idx="23532">
                  <c:v>0.99810606512056599</c:v>
                </c:pt>
                <c:pt idx="23533">
                  <c:v>0.99865964755004999</c:v>
                </c:pt>
                <c:pt idx="23534">
                  <c:v>0.99810606512056599</c:v>
                </c:pt>
                <c:pt idx="23535">
                  <c:v>0.98009279830975105</c:v>
                </c:pt>
                <c:pt idx="23536">
                  <c:v>0.97505301993331395</c:v>
                </c:pt>
                <c:pt idx="23537">
                  <c:v>0.97505301993331395</c:v>
                </c:pt>
                <c:pt idx="23538">
                  <c:v>0.99810606512056599</c:v>
                </c:pt>
                <c:pt idx="23539">
                  <c:v>0.99865964755004999</c:v>
                </c:pt>
                <c:pt idx="23540">
                  <c:v>0.99865964755004999</c:v>
                </c:pt>
                <c:pt idx="23541">
                  <c:v>0.99977590848754005</c:v>
                </c:pt>
                <c:pt idx="23542">
                  <c:v>0.98009279830975105</c:v>
                </c:pt>
                <c:pt idx="23543">
                  <c:v>0.97505301993331395</c:v>
                </c:pt>
                <c:pt idx="23544">
                  <c:v>0.99865964755004999</c:v>
                </c:pt>
                <c:pt idx="23545">
                  <c:v>0.99810606512056599</c:v>
                </c:pt>
                <c:pt idx="23546">
                  <c:v>0.98009279830975105</c:v>
                </c:pt>
                <c:pt idx="23547">
                  <c:v>0.98009279830975105</c:v>
                </c:pt>
                <c:pt idx="23548">
                  <c:v>0.99865964755004999</c:v>
                </c:pt>
                <c:pt idx="23549">
                  <c:v>0.98009279830975105</c:v>
                </c:pt>
                <c:pt idx="23550">
                  <c:v>0.99865964755004999</c:v>
                </c:pt>
                <c:pt idx="23551">
                  <c:v>0.97505301993331395</c:v>
                </c:pt>
                <c:pt idx="23552">
                  <c:v>0.97505301993331395</c:v>
                </c:pt>
                <c:pt idx="23553">
                  <c:v>0.99865964755004999</c:v>
                </c:pt>
                <c:pt idx="23554">
                  <c:v>0.99865964755004999</c:v>
                </c:pt>
                <c:pt idx="23555">
                  <c:v>0.99865964755004999</c:v>
                </c:pt>
                <c:pt idx="23556">
                  <c:v>0.99810606512056599</c:v>
                </c:pt>
                <c:pt idx="23557">
                  <c:v>0.97505301993331395</c:v>
                </c:pt>
                <c:pt idx="23558">
                  <c:v>0.98009279830975105</c:v>
                </c:pt>
                <c:pt idx="23559">
                  <c:v>0.98009279830975105</c:v>
                </c:pt>
                <c:pt idx="23560">
                  <c:v>0.98009279830975105</c:v>
                </c:pt>
                <c:pt idx="23561">
                  <c:v>0.99772892030019</c:v>
                </c:pt>
                <c:pt idx="23562">
                  <c:v>0.98009279830975105</c:v>
                </c:pt>
                <c:pt idx="23563">
                  <c:v>0.98009279830975105</c:v>
                </c:pt>
                <c:pt idx="23564">
                  <c:v>0.99810606512056599</c:v>
                </c:pt>
                <c:pt idx="23565">
                  <c:v>0.99977590848754005</c:v>
                </c:pt>
                <c:pt idx="23566">
                  <c:v>0.99865964755004999</c:v>
                </c:pt>
                <c:pt idx="23567">
                  <c:v>0.98009279830975105</c:v>
                </c:pt>
                <c:pt idx="23568">
                  <c:v>0.98009279830975105</c:v>
                </c:pt>
                <c:pt idx="23569">
                  <c:v>0.99865964755004999</c:v>
                </c:pt>
                <c:pt idx="23570">
                  <c:v>0.99772892030019</c:v>
                </c:pt>
                <c:pt idx="23571">
                  <c:v>0.99865964755004999</c:v>
                </c:pt>
                <c:pt idx="23572">
                  <c:v>0.99810606512056599</c:v>
                </c:pt>
                <c:pt idx="23573">
                  <c:v>0.99865964755004999</c:v>
                </c:pt>
                <c:pt idx="23574">
                  <c:v>0.99810606512056599</c:v>
                </c:pt>
                <c:pt idx="23575">
                  <c:v>0.97505301993331395</c:v>
                </c:pt>
                <c:pt idx="23576">
                  <c:v>0.98009279830975105</c:v>
                </c:pt>
                <c:pt idx="23577">
                  <c:v>0.99977590848754005</c:v>
                </c:pt>
                <c:pt idx="23578">
                  <c:v>0.99772892030019</c:v>
                </c:pt>
                <c:pt idx="23579">
                  <c:v>0.98009279830975105</c:v>
                </c:pt>
                <c:pt idx="23580">
                  <c:v>0.98009279830975105</c:v>
                </c:pt>
                <c:pt idx="23581">
                  <c:v>0.99810606512056599</c:v>
                </c:pt>
                <c:pt idx="23582">
                  <c:v>0.97505301993331395</c:v>
                </c:pt>
                <c:pt idx="23583">
                  <c:v>0.97505301993331395</c:v>
                </c:pt>
                <c:pt idx="23584">
                  <c:v>0.97505301993331395</c:v>
                </c:pt>
                <c:pt idx="23585">
                  <c:v>0.99865964755004999</c:v>
                </c:pt>
                <c:pt idx="23586">
                  <c:v>0.97505301993331395</c:v>
                </c:pt>
                <c:pt idx="23587">
                  <c:v>0.99810606512056599</c:v>
                </c:pt>
                <c:pt idx="23588">
                  <c:v>0.98009279830975105</c:v>
                </c:pt>
                <c:pt idx="23589">
                  <c:v>0.98009279830975105</c:v>
                </c:pt>
                <c:pt idx="23590">
                  <c:v>0.99977590848754005</c:v>
                </c:pt>
                <c:pt idx="23591">
                  <c:v>0.99865964755004999</c:v>
                </c:pt>
                <c:pt idx="23592">
                  <c:v>0.99865964755004999</c:v>
                </c:pt>
                <c:pt idx="23593">
                  <c:v>0.98009279830975105</c:v>
                </c:pt>
                <c:pt idx="23594">
                  <c:v>0.99865964755004999</c:v>
                </c:pt>
                <c:pt idx="23595">
                  <c:v>0.99772892030019</c:v>
                </c:pt>
                <c:pt idx="23596">
                  <c:v>0.99865964755004999</c:v>
                </c:pt>
                <c:pt idx="23597">
                  <c:v>0.99977590848754005</c:v>
                </c:pt>
                <c:pt idx="23598">
                  <c:v>0.97505301993331395</c:v>
                </c:pt>
                <c:pt idx="23599">
                  <c:v>0.98009279830975105</c:v>
                </c:pt>
                <c:pt idx="23600">
                  <c:v>0.99977590848754005</c:v>
                </c:pt>
                <c:pt idx="23601">
                  <c:v>0.99977590848754005</c:v>
                </c:pt>
                <c:pt idx="23602">
                  <c:v>0.98009279830975105</c:v>
                </c:pt>
                <c:pt idx="23603">
                  <c:v>0.99810606512056599</c:v>
                </c:pt>
                <c:pt idx="23604">
                  <c:v>0.98009279830975105</c:v>
                </c:pt>
                <c:pt idx="23605">
                  <c:v>0.97505301993331395</c:v>
                </c:pt>
                <c:pt idx="23606">
                  <c:v>0.97505301993331395</c:v>
                </c:pt>
                <c:pt idx="23607">
                  <c:v>0.99865964755004999</c:v>
                </c:pt>
                <c:pt idx="23608">
                  <c:v>0.97505301993331395</c:v>
                </c:pt>
                <c:pt idx="23609">
                  <c:v>0.99977590848754005</c:v>
                </c:pt>
                <c:pt idx="23610">
                  <c:v>0.99772892030019</c:v>
                </c:pt>
                <c:pt idx="23611">
                  <c:v>0.98009279830975105</c:v>
                </c:pt>
                <c:pt idx="23612">
                  <c:v>0.99181255835294002</c:v>
                </c:pt>
                <c:pt idx="23613">
                  <c:v>0.99865964755004999</c:v>
                </c:pt>
                <c:pt idx="23614">
                  <c:v>0.98009279830975105</c:v>
                </c:pt>
                <c:pt idx="23615">
                  <c:v>0.99181255835294002</c:v>
                </c:pt>
                <c:pt idx="23616">
                  <c:v>0.99810606512056599</c:v>
                </c:pt>
                <c:pt idx="23617">
                  <c:v>0.99810606512056599</c:v>
                </c:pt>
                <c:pt idx="23618">
                  <c:v>0.98009279830975105</c:v>
                </c:pt>
                <c:pt idx="23619">
                  <c:v>0.99865964755004999</c:v>
                </c:pt>
                <c:pt idx="23620">
                  <c:v>0.98009279830975105</c:v>
                </c:pt>
                <c:pt idx="23621">
                  <c:v>0.99181255835294002</c:v>
                </c:pt>
                <c:pt idx="23622">
                  <c:v>0.98009279830975105</c:v>
                </c:pt>
                <c:pt idx="23623">
                  <c:v>0.99810606512056599</c:v>
                </c:pt>
                <c:pt idx="23624">
                  <c:v>0.98009279830975105</c:v>
                </c:pt>
                <c:pt idx="23625">
                  <c:v>0.99181255835294002</c:v>
                </c:pt>
                <c:pt idx="23626">
                  <c:v>0.99977590848754005</c:v>
                </c:pt>
                <c:pt idx="23627">
                  <c:v>0.99810606512056599</c:v>
                </c:pt>
                <c:pt idx="23628">
                  <c:v>0.99865964755004999</c:v>
                </c:pt>
                <c:pt idx="23629">
                  <c:v>0.99810606512056599</c:v>
                </c:pt>
                <c:pt idx="23630">
                  <c:v>0.99865964755004999</c:v>
                </c:pt>
                <c:pt idx="23631">
                  <c:v>0.98009279830975105</c:v>
                </c:pt>
                <c:pt idx="23632">
                  <c:v>0.98009279830975105</c:v>
                </c:pt>
                <c:pt idx="23633">
                  <c:v>0.98009279830975105</c:v>
                </c:pt>
                <c:pt idx="23634">
                  <c:v>0.99810606512056599</c:v>
                </c:pt>
                <c:pt idx="23635">
                  <c:v>0.99810606512056599</c:v>
                </c:pt>
                <c:pt idx="23636">
                  <c:v>0.99865964755004999</c:v>
                </c:pt>
                <c:pt idx="23637">
                  <c:v>0.97505301993331395</c:v>
                </c:pt>
                <c:pt idx="23638">
                  <c:v>0.98009279830975105</c:v>
                </c:pt>
                <c:pt idx="23639">
                  <c:v>0.99810606512056599</c:v>
                </c:pt>
                <c:pt idx="23640">
                  <c:v>0.97505301993331395</c:v>
                </c:pt>
                <c:pt idx="23641">
                  <c:v>0.97505301993331395</c:v>
                </c:pt>
                <c:pt idx="23642">
                  <c:v>0.98009279830975105</c:v>
                </c:pt>
                <c:pt idx="23643">
                  <c:v>0.97505301993331395</c:v>
                </c:pt>
                <c:pt idx="23644">
                  <c:v>0.98009279830975105</c:v>
                </c:pt>
                <c:pt idx="23645">
                  <c:v>0.99865964755004999</c:v>
                </c:pt>
                <c:pt idx="23646">
                  <c:v>0.99865964755004999</c:v>
                </c:pt>
                <c:pt idx="23647">
                  <c:v>0.97505301993331395</c:v>
                </c:pt>
                <c:pt idx="23648">
                  <c:v>0.99810606512056599</c:v>
                </c:pt>
                <c:pt idx="23649">
                  <c:v>0.99865964755004999</c:v>
                </c:pt>
                <c:pt idx="23650">
                  <c:v>0.99810606512056599</c:v>
                </c:pt>
                <c:pt idx="23651">
                  <c:v>0.99977590848754005</c:v>
                </c:pt>
                <c:pt idx="23652">
                  <c:v>0.98009279830975105</c:v>
                </c:pt>
                <c:pt idx="23653">
                  <c:v>0.99810606512056599</c:v>
                </c:pt>
                <c:pt idx="23654">
                  <c:v>0.98009279830975105</c:v>
                </c:pt>
                <c:pt idx="23655">
                  <c:v>0.99772892030019</c:v>
                </c:pt>
                <c:pt idx="23656">
                  <c:v>0.99865964755004999</c:v>
                </c:pt>
                <c:pt idx="23657">
                  <c:v>0.99865964755004999</c:v>
                </c:pt>
                <c:pt idx="23658">
                  <c:v>0.99977590848754005</c:v>
                </c:pt>
                <c:pt idx="23659">
                  <c:v>0.99772892030019</c:v>
                </c:pt>
                <c:pt idx="23660">
                  <c:v>0.99865964755004999</c:v>
                </c:pt>
                <c:pt idx="23661">
                  <c:v>0.98009279830975105</c:v>
                </c:pt>
                <c:pt idx="23662">
                  <c:v>0.97505301993331395</c:v>
                </c:pt>
                <c:pt idx="23663">
                  <c:v>0.99865964755004999</c:v>
                </c:pt>
                <c:pt idx="23664">
                  <c:v>0.99977590848754005</c:v>
                </c:pt>
                <c:pt idx="23665">
                  <c:v>0.99977590848754005</c:v>
                </c:pt>
                <c:pt idx="23666">
                  <c:v>0.99865964755004999</c:v>
                </c:pt>
                <c:pt idx="23667">
                  <c:v>0.99865964755004999</c:v>
                </c:pt>
                <c:pt idx="23668">
                  <c:v>0.99810606512056599</c:v>
                </c:pt>
                <c:pt idx="23669">
                  <c:v>0.99810606512056599</c:v>
                </c:pt>
                <c:pt idx="23670">
                  <c:v>0.99865964755004999</c:v>
                </c:pt>
                <c:pt idx="23671">
                  <c:v>0.99977590848754005</c:v>
                </c:pt>
                <c:pt idx="23672">
                  <c:v>0.98009279830975105</c:v>
                </c:pt>
                <c:pt idx="23673">
                  <c:v>0.99977590848754005</c:v>
                </c:pt>
                <c:pt idx="23674">
                  <c:v>0.99865964755004999</c:v>
                </c:pt>
                <c:pt idx="23675">
                  <c:v>0.98009279830975105</c:v>
                </c:pt>
                <c:pt idx="23676">
                  <c:v>0.99865964755004999</c:v>
                </c:pt>
                <c:pt idx="23677">
                  <c:v>0.98009279830975105</c:v>
                </c:pt>
                <c:pt idx="23678">
                  <c:v>0.99772892030019</c:v>
                </c:pt>
                <c:pt idx="23679">
                  <c:v>0.99865964755004999</c:v>
                </c:pt>
                <c:pt idx="23680">
                  <c:v>0.98009279830975105</c:v>
                </c:pt>
                <c:pt idx="23681">
                  <c:v>0.98009279830975105</c:v>
                </c:pt>
                <c:pt idx="23682">
                  <c:v>0.99810606512056599</c:v>
                </c:pt>
                <c:pt idx="23683">
                  <c:v>0.98009279830975105</c:v>
                </c:pt>
                <c:pt idx="23684">
                  <c:v>0.99977590848754005</c:v>
                </c:pt>
                <c:pt idx="23685">
                  <c:v>0.99810606512056599</c:v>
                </c:pt>
                <c:pt idx="23686">
                  <c:v>0.99810606512056599</c:v>
                </c:pt>
                <c:pt idx="23687">
                  <c:v>0.99865964755004999</c:v>
                </c:pt>
                <c:pt idx="23688">
                  <c:v>0.98009279830975105</c:v>
                </c:pt>
                <c:pt idx="23689">
                  <c:v>0.98009279830975105</c:v>
                </c:pt>
                <c:pt idx="23690">
                  <c:v>0.99810606512056599</c:v>
                </c:pt>
                <c:pt idx="23691">
                  <c:v>0.98009279830975105</c:v>
                </c:pt>
                <c:pt idx="23692">
                  <c:v>0.98009279830975105</c:v>
                </c:pt>
                <c:pt idx="23693">
                  <c:v>0.98009279830975105</c:v>
                </c:pt>
                <c:pt idx="23694">
                  <c:v>0.99977590848754005</c:v>
                </c:pt>
                <c:pt idx="23695">
                  <c:v>0.99772892030019</c:v>
                </c:pt>
                <c:pt idx="23696">
                  <c:v>0.98009279830975105</c:v>
                </c:pt>
                <c:pt idx="23697">
                  <c:v>0.99865964755004999</c:v>
                </c:pt>
                <c:pt idx="23698">
                  <c:v>0.97505301993331395</c:v>
                </c:pt>
                <c:pt idx="23699">
                  <c:v>0.99810606512056599</c:v>
                </c:pt>
                <c:pt idx="23700">
                  <c:v>0.99977590848754005</c:v>
                </c:pt>
                <c:pt idx="23701">
                  <c:v>0.99977590848754005</c:v>
                </c:pt>
                <c:pt idx="23702">
                  <c:v>0.99865964755004999</c:v>
                </c:pt>
                <c:pt idx="23703">
                  <c:v>0.97505301993331395</c:v>
                </c:pt>
                <c:pt idx="23704">
                  <c:v>0.99865964755004999</c:v>
                </c:pt>
                <c:pt idx="23705">
                  <c:v>0.99977590848754005</c:v>
                </c:pt>
                <c:pt idx="23706">
                  <c:v>0.99865964755004999</c:v>
                </c:pt>
                <c:pt idx="23707">
                  <c:v>0.99977590848754005</c:v>
                </c:pt>
                <c:pt idx="23708">
                  <c:v>0.99977590848754005</c:v>
                </c:pt>
                <c:pt idx="23709">
                  <c:v>0.99977590848754005</c:v>
                </c:pt>
                <c:pt idx="23710">
                  <c:v>0.98009279830975105</c:v>
                </c:pt>
                <c:pt idx="23711">
                  <c:v>0.99810606512056599</c:v>
                </c:pt>
                <c:pt idx="23712">
                  <c:v>0.99181255835294002</c:v>
                </c:pt>
                <c:pt idx="23713">
                  <c:v>0.99810606512056599</c:v>
                </c:pt>
                <c:pt idx="23714">
                  <c:v>0.98009279830975105</c:v>
                </c:pt>
                <c:pt idx="23715">
                  <c:v>0.99810606512056599</c:v>
                </c:pt>
                <c:pt idx="23716">
                  <c:v>0.99810606512056599</c:v>
                </c:pt>
                <c:pt idx="23717">
                  <c:v>0.99810606512056599</c:v>
                </c:pt>
                <c:pt idx="23718">
                  <c:v>0.99810606512056599</c:v>
                </c:pt>
                <c:pt idx="23719">
                  <c:v>0.99865964755004999</c:v>
                </c:pt>
                <c:pt idx="23720">
                  <c:v>0.99865964755004999</c:v>
                </c:pt>
                <c:pt idx="23721">
                  <c:v>0.98009279830975105</c:v>
                </c:pt>
                <c:pt idx="23722">
                  <c:v>0.99865964755004999</c:v>
                </c:pt>
                <c:pt idx="23723">
                  <c:v>0.99977590848754005</c:v>
                </c:pt>
                <c:pt idx="23724">
                  <c:v>0.99865964755004999</c:v>
                </c:pt>
                <c:pt idx="23725">
                  <c:v>0.99977590848754005</c:v>
                </c:pt>
                <c:pt idx="23726">
                  <c:v>0.99977590848754005</c:v>
                </c:pt>
                <c:pt idx="23727">
                  <c:v>0.97505301993331395</c:v>
                </c:pt>
                <c:pt idx="23728">
                  <c:v>0.99865964755004999</c:v>
                </c:pt>
                <c:pt idx="23729">
                  <c:v>0.99772892030019</c:v>
                </c:pt>
                <c:pt idx="23730">
                  <c:v>0.98009279830975105</c:v>
                </c:pt>
                <c:pt idx="23731">
                  <c:v>0.99810606512056599</c:v>
                </c:pt>
                <c:pt idx="23732">
                  <c:v>0.99977590848754005</c:v>
                </c:pt>
                <c:pt idx="23733">
                  <c:v>0.99810606512056599</c:v>
                </c:pt>
                <c:pt idx="23734">
                  <c:v>0.99810606512056599</c:v>
                </c:pt>
                <c:pt idx="23735">
                  <c:v>0.98009279830975105</c:v>
                </c:pt>
                <c:pt idx="23736">
                  <c:v>0.97505301993331395</c:v>
                </c:pt>
                <c:pt idx="23737">
                  <c:v>0.98009279830975105</c:v>
                </c:pt>
                <c:pt idx="23738">
                  <c:v>0.97505301993331395</c:v>
                </c:pt>
                <c:pt idx="23739">
                  <c:v>0.98009279830975105</c:v>
                </c:pt>
                <c:pt idx="23740">
                  <c:v>0.98009279830975105</c:v>
                </c:pt>
                <c:pt idx="23741">
                  <c:v>0.99865964755004999</c:v>
                </c:pt>
                <c:pt idx="23742">
                  <c:v>0.99977590848754005</c:v>
                </c:pt>
                <c:pt idx="23743">
                  <c:v>0.97505301993331395</c:v>
                </c:pt>
                <c:pt idx="23744">
                  <c:v>0.99772892030019</c:v>
                </c:pt>
                <c:pt idx="23745">
                  <c:v>0.99977590848754005</c:v>
                </c:pt>
                <c:pt idx="23746">
                  <c:v>0.99810606512056599</c:v>
                </c:pt>
                <c:pt idx="23747">
                  <c:v>0.99865964755004999</c:v>
                </c:pt>
                <c:pt idx="23748">
                  <c:v>0.99810606512056599</c:v>
                </c:pt>
                <c:pt idx="23749">
                  <c:v>0.99977590848754005</c:v>
                </c:pt>
                <c:pt idx="23750">
                  <c:v>0.99865964755004999</c:v>
                </c:pt>
                <c:pt idx="23751">
                  <c:v>0.99810606512056599</c:v>
                </c:pt>
                <c:pt idx="23752">
                  <c:v>0.99865964755004999</c:v>
                </c:pt>
                <c:pt idx="23753">
                  <c:v>0.99977590848754005</c:v>
                </c:pt>
                <c:pt idx="23754">
                  <c:v>0.98009279830975105</c:v>
                </c:pt>
                <c:pt idx="23755">
                  <c:v>0.99772892030019</c:v>
                </c:pt>
                <c:pt idx="23756">
                  <c:v>0.99865964755004999</c:v>
                </c:pt>
                <c:pt idx="23757">
                  <c:v>0.99810606512056599</c:v>
                </c:pt>
                <c:pt idx="23758">
                  <c:v>0.98009279830975105</c:v>
                </c:pt>
                <c:pt idx="23759">
                  <c:v>0.99865964755004999</c:v>
                </c:pt>
                <c:pt idx="23760">
                  <c:v>0.98009279830975105</c:v>
                </c:pt>
                <c:pt idx="23761">
                  <c:v>0.99865964755004999</c:v>
                </c:pt>
                <c:pt idx="23762">
                  <c:v>0.99772892030019</c:v>
                </c:pt>
                <c:pt idx="23763">
                  <c:v>0.98009279830975105</c:v>
                </c:pt>
                <c:pt idx="23764">
                  <c:v>0.98009279830975105</c:v>
                </c:pt>
                <c:pt idx="23765">
                  <c:v>0.99810606512056599</c:v>
                </c:pt>
                <c:pt idx="23766">
                  <c:v>0.99810606512056599</c:v>
                </c:pt>
                <c:pt idx="23767">
                  <c:v>0.99865964755004999</c:v>
                </c:pt>
                <c:pt idx="23768">
                  <c:v>0.98009279830975105</c:v>
                </c:pt>
                <c:pt idx="23769">
                  <c:v>0.98009279830975105</c:v>
                </c:pt>
                <c:pt idx="23770">
                  <c:v>0.97505301993331395</c:v>
                </c:pt>
                <c:pt idx="23771">
                  <c:v>0.99865964755004999</c:v>
                </c:pt>
                <c:pt idx="23772">
                  <c:v>0.99810606512056599</c:v>
                </c:pt>
                <c:pt idx="23773">
                  <c:v>0.99865964755004999</c:v>
                </c:pt>
                <c:pt idx="23774">
                  <c:v>0.99810606512056599</c:v>
                </c:pt>
                <c:pt idx="23775">
                  <c:v>0.98009279830975105</c:v>
                </c:pt>
                <c:pt idx="23776">
                  <c:v>0.98009279830975105</c:v>
                </c:pt>
                <c:pt idx="23777">
                  <c:v>0.99772892030019</c:v>
                </c:pt>
                <c:pt idx="23778">
                  <c:v>0.99810606512056599</c:v>
                </c:pt>
                <c:pt idx="23779">
                  <c:v>0.98009279830975105</c:v>
                </c:pt>
                <c:pt idx="23780">
                  <c:v>0.99810606512056599</c:v>
                </c:pt>
                <c:pt idx="23781">
                  <c:v>0.98009279830975105</c:v>
                </c:pt>
                <c:pt idx="23782">
                  <c:v>0.99977590848754005</c:v>
                </c:pt>
                <c:pt idx="23783">
                  <c:v>0.99865964755004999</c:v>
                </c:pt>
                <c:pt idx="23784">
                  <c:v>0.99810606512056599</c:v>
                </c:pt>
                <c:pt idx="23785">
                  <c:v>0.99865964755004999</c:v>
                </c:pt>
                <c:pt idx="23786">
                  <c:v>0.99865964755004999</c:v>
                </c:pt>
                <c:pt idx="23787">
                  <c:v>0.98009279830975105</c:v>
                </c:pt>
                <c:pt idx="23788">
                  <c:v>0.99865964755004999</c:v>
                </c:pt>
                <c:pt idx="23789">
                  <c:v>0.99977590848754005</c:v>
                </c:pt>
                <c:pt idx="23790">
                  <c:v>0.98009279830975105</c:v>
                </c:pt>
                <c:pt idx="23791">
                  <c:v>0.99772892030019</c:v>
                </c:pt>
                <c:pt idx="23792">
                  <c:v>0.99865964755004999</c:v>
                </c:pt>
                <c:pt idx="23793">
                  <c:v>0.99810606512056599</c:v>
                </c:pt>
                <c:pt idx="23794">
                  <c:v>0.99810606512056599</c:v>
                </c:pt>
                <c:pt idx="23795">
                  <c:v>0.99810606512056599</c:v>
                </c:pt>
                <c:pt idx="23796">
                  <c:v>0.99772892030019</c:v>
                </c:pt>
                <c:pt idx="23797">
                  <c:v>0.99810606512056599</c:v>
                </c:pt>
                <c:pt idx="23798">
                  <c:v>0.99977590848754005</c:v>
                </c:pt>
                <c:pt idx="23799">
                  <c:v>0.99977590848754005</c:v>
                </c:pt>
                <c:pt idx="23800">
                  <c:v>0.99772892030019</c:v>
                </c:pt>
                <c:pt idx="23801">
                  <c:v>0.99977590848754005</c:v>
                </c:pt>
                <c:pt idx="23802">
                  <c:v>0.98009279830975105</c:v>
                </c:pt>
                <c:pt idx="23803">
                  <c:v>0.98009279830975105</c:v>
                </c:pt>
                <c:pt idx="23804">
                  <c:v>0.99977590848754005</c:v>
                </c:pt>
                <c:pt idx="23805">
                  <c:v>0.99865964755004999</c:v>
                </c:pt>
                <c:pt idx="23806">
                  <c:v>0.97505301993331395</c:v>
                </c:pt>
                <c:pt idx="23807">
                  <c:v>0.99772892030019</c:v>
                </c:pt>
                <c:pt idx="23808">
                  <c:v>0.99865964755004999</c:v>
                </c:pt>
                <c:pt idx="23809">
                  <c:v>0.99865964755004999</c:v>
                </c:pt>
                <c:pt idx="23810">
                  <c:v>0.99977590848754005</c:v>
                </c:pt>
                <c:pt idx="23811">
                  <c:v>0.99810606512056599</c:v>
                </c:pt>
                <c:pt idx="23812">
                  <c:v>0.98009279830975105</c:v>
                </c:pt>
                <c:pt idx="23813">
                  <c:v>0.99977590848754005</c:v>
                </c:pt>
                <c:pt idx="23814">
                  <c:v>0.99977590848754005</c:v>
                </c:pt>
                <c:pt idx="23815">
                  <c:v>0.97505301993331395</c:v>
                </c:pt>
                <c:pt idx="23816">
                  <c:v>0.99810606512056599</c:v>
                </c:pt>
                <c:pt idx="23817">
                  <c:v>0.99865964755004999</c:v>
                </c:pt>
                <c:pt idx="23818">
                  <c:v>0.99810606512056599</c:v>
                </c:pt>
                <c:pt idx="23819">
                  <c:v>0.99810606512056599</c:v>
                </c:pt>
                <c:pt idx="23820">
                  <c:v>0.97505301993331395</c:v>
                </c:pt>
                <c:pt idx="23821">
                  <c:v>0.99977590848754005</c:v>
                </c:pt>
                <c:pt idx="23822">
                  <c:v>0.99977590848754005</c:v>
                </c:pt>
                <c:pt idx="23823">
                  <c:v>0.99810606512056599</c:v>
                </c:pt>
                <c:pt idx="23824">
                  <c:v>0.99865964755004999</c:v>
                </c:pt>
                <c:pt idx="23825">
                  <c:v>0.98009279830975105</c:v>
                </c:pt>
                <c:pt idx="23826">
                  <c:v>0.97505301993331395</c:v>
                </c:pt>
                <c:pt idx="23827">
                  <c:v>0.98009279830975105</c:v>
                </c:pt>
                <c:pt idx="23828">
                  <c:v>0.99865964755004999</c:v>
                </c:pt>
                <c:pt idx="23829">
                  <c:v>0.99810606512056599</c:v>
                </c:pt>
                <c:pt idx="23830">
                  <c:v>0.97505301993331395</c:v>
                </c:pt>
                <c:pt idx="23831">
                  <c:v>0.99977590848754005</c:v>
                </c:pt>
                <c:pt idx="23832">
                  <c:v>0.99865964755004999</c:v>
                </c:pt>
                <c:pt idx="23833">
                  <c:v>0.99772892030019</c:v>
                </c:pt>
                <c:pt idx="23834">
                  <c:v>0.97505301993331395</c:v>
                </c:pt>
                <c:pt idx="23835">
                  <c:v>0.99865964755004999</c:v>
                </c:pt>
                <c:pt idx="23836">
                  <c:v>0.97505301993331395</c:v>
                </c:pt>
                <c:pt idx="23837">
                  <c:v>0.99977590848754005</c:v>
                </c:pt>
                <c:pt idx="23838">
                  <c:v>0.98009279830975105</c:v>
                </c:pt>
                <c:pt idx="23839">
                  <c:v>0.99772892030019</c:v>
                </c:pt>
                <c:pt idx="23840">
                  <c:v>0.98009279830975105</c:v>
                </c:pt>
                <c:pt idx="23841">
                  <c:v>0.99810606512056599</c:v>
                </c:pt>
                <c:pt idx="23842">
                  <c:v>0.99865964755004999</c:v>
                </c:pt>
                <c:pt idx="23843">
                  <c:v>0.99865964755004999</c:v>
                </c:pt>
                <c:pt idx="23844">
                  <c:v>0.99865964755004999</c:v>
                </c:pt>
                <c:pt idx="23845">
                  <c:v>0.99810606512056599</c:v>
                </c:pt>
                <c:pt idx="23846">
                  <c:v>0.99810606512056599</c:v>
                </c:pt>
                <c:pt idx="23847">
                  <c:v>0.99772892030019</c:v>
                </c:pt>
                <c:pt idx="23848">
                  <c:v>0.99810606512056599</c:v>
                </c:pt>
                <c:pt idx="23849">
                  <c:v>0.99865964755004999</c:v>
                </c:pt>
                <c:pt idx="23850">
                  <c:v>0.99865964755004999</c:v>
                </c:pt>
                <c:pt idx="23851">
                  <c:v>0.98009279830975105</c:v>
                </c:pt>
                <c:pt idx="23852">
                  <c:v>0.99865964755004999</c:v>
                </c:pt>
                <c:pt idx="23853">
                  <c:v>0.99977590848754005</c:v>
                </c:pt>
                <c:pt idx="23854">
                  <c:v>0.98009279830975105</c:v>
                </c:pt>
                <c:pt idx="23855">
                  <c:v>0.99865964755004999</c:v>
                </c:pt>
                <c:pt idx="23856">
                  <c:v>0.97505301993331395</c:v>
                </c:pt>
                <c:pt idx="23857">
                  <c:v>0.99772892030019</c:v>
                </c:pt>
                <c:pt idx="23858">
                  <c:v>0.97505301993331395</c:v>
                </c:pt>
                <c:pt idx="23859">
                  <c:v>0.99810606512056599</c:v>
                </c:pt>
                <c:pt idx="23860">
                  <c:v>0.99810606512056599</c:v>
                </c:pt>
                <c:pt idx="23861">
                  <c:v>0.99977590848754005</c:v>
                </c:pt>
                <c:pt idx="23862">
                  <c:v>0.98009279830975105</c:v>
                </c:pt>
                <c:pt idx="23863">
                  <c:v>0.99181255835294002</c:v>
                </c:pt>
                <c:pt idx="23864">
                  <c:v>0.99810606512056599</c:v>
                </c:pt>
                <c:pt idx="23865">
                  <c:v>0.98009279830975105</c:v>
                </c:pt>
                <c:pt idx="23866">
                  <c:v>0.99772892030019</c:v>
                </c:pt>
                <c:pt idx="23867">
                  <c:v>0.99977590848754005</c:v>
                </c:pt>
                <c:pt idx="23868">
                  <c:v>0.99977590848754005</c:v>
                </c:pt>
                <c:pt idx="23869">
                  <c:v>0.99865964755004999</c:v>
                </c:pt>
                <c:pt idx="23870">
                  <c:v>0.99865964755004999</c:v>
                </c:pt>
                <c:pt idx="23871">
                  <c:v>0.99810606512056599</c:v>
                </c:pt>
                <c:pt idx="23872">
                  <c:v>0.98009279830975105</c:v>
                </c:pt>
                <c:pt idx="23873">
                  <c:v>0.99810606512056599</c:v>
                </c:pt>
                <c:pt idx="23874">
                  <c:v>0.99865964755004999</c:v>
                </c:pt>
                <c:pt idx="23875">
                  <c:v>0.98009279830975105</c:v>
                </c:pt>
                <c:pt idx="23876">
                  <c:v>0.98009279830975105</c:v>
                </c:pt>
                <c:pt idx="23877">
                  <c:v>0.97505301993331395</c:v>
                </c:pt>
                <c:pt idx="23878">
                  <c:v>0.99865964755004999</c:v>
                </c:pt>
                <c:pt idx="23879">
                  <c:v>0.99865964755004999</c:v>
                </c:pt>
                <c:pt idx="23880">
                  <c:v>0.99977590848754005</c:v>
                </c:pt>
                <c:pt idx="23881">
                  <c:v>0.98009279830975105</c:v>
                </c:pt>
                <c:pt idx="23882">
                  <c:v>0.99810606512056599</c:v>
                </c:pt>
                <c:pt idx="23883">
                  <c:v>0.99810606512056599</c:v>
                </c:pt>
                <c:pt idx="23884">
                  <c:v>0.99865964755004999</c:v>
                </c:pt>
                <c:pt idx="23885">
                  <c:v>0.97505301993331395</c:v>
                </c:pt>
                <c:pt idx="23886">
                  <c:v>0.98009279830975105</c:v>
                </c:pt>
                <c:pt idx="23887">
                  <c:v>0.99865964755004999</c:v>
                </c:pt>
                <c:pt idx="23888">
                  <c:v>0.97505301993331395</c:v>
                </c:pt>
                <c:pt idx="23889">
                  <c:v>0.99865964755004999</c:v>
                </c:pt>
                <c:pt idx="23890">
                  <c:v>0.97505301993331395</c:v>
                </c:pt>
                <c:pt idx="23891">
                  <c:v>0.98009279830975105</c:v>
                </c:pt>
                <c:pt idx="23892">
                  <c:v>0.97505301993331395</c:v>
                </c:pt>
                <c:pt idx="23893">
                  <c:v>0.98009279830975105</c:v>
                </c:pt>
                <c:pt idx="23894">
                  <c:v>0.97505301993331395</c:v>
                </c:pt>
                <c:pt idx="23895">
                  <c:v>0.98009279830975105</c:v>
                </c:pt>
                <c:pt idx="23896">
                  <c:v>0.99977590848754005</c:v>
                </c:pt>
                <c:pt idx="23897">
                  <c:v>0.98009279830975105</c:v>
                </c:pt>
                <c:pt idx="23898">
                  <c:v>0.99810606512056599</c:v>
                </c:pt>
                <c:pt idx="23899">
                  <c:v>0.99865964755004999</c:v>
                </c:pt>
                <c:pt idx="23900">
                  <c:v>0.98009279830975105</c:v>
                </c:pt>
                <c:pt idx="23901">
                  <c:v>0.99865964755004999</c:v>
                </c:pt>
                <c:pt idx="23902">
                  <c:v>0.98009279830975105</c:v>
                </c:pt>
                <c:pt idx="23903">
                  <c:v>0.98009279830975105</c:v>
                </c:pt>
                <c:pt idx="23904">
                  <c:v>0.97505301993331395</c:v>
                </c:pt>
                <c:pt idx="23905">
                  <c:v>0.99810606512056599</c:v>
                </c:pt>
                <c:pt idx="23906">
                  <c:v>0.98009279830975105</c:v>
                </c:pt>
                <c:pt idx="23907">
                  <c:v>0.98009279830975105</c:v>
                </c:pt>
                <c:pt idx="23908">
                  <c:v>0.99865964755004999</c:v>
                </c:pt>
                <c:pt idx="23909">
                  <c:v>0.99977590848754005</c:v>
                </c:pt>
                <c:pt idx="23910">
                  <c:v>0.99865964755004999</c:v>
                </c:pt>
                <c:pt idx="23911">
                  <c:v>0.98009279830975105</c:v>
                </c:pt>
                <c:pt idx="23912">
                  <c:v>0.98009279830975105</c:v>
                </c:pt>
                <c:pt idx="23913">
                  <c:v>0.98009279830975105</c:v>
                </c:pt>
                <c:pt idx="23914">
                  <c:v>0.99865964755004999</c:v>
                </c:pt>
                <c:pt idx="23915">
                  <c:v>0.98009279830975105</c:v>
                </c:pt>
                <c:pt idx="23916">
                  <c:v>0.98009279830975105</c:v>
                </c:pt>
                <c:pt idx="23917">
                  <c:v>0.99810606512056599</c:v>
                </c:pt>
                <c:pt idx="23918">
                  <c:v>0.97505301993331395</c:v>
                </c:pt>
                <c:pt idx="23919">
                  <c:v>0.99810606512056599</c:v>
                </c:pt>
                <c:pt idx="23920">
                  <c:v>0.99865964755004999</c:v>
                </c:pt>
                <c:pt idx="23921">
                  <c:v>0.97505301993331395</c:v>
                </c:pt>
                <c:pt idx="23922">
                  <c:v>0.99977590848754005</c:v>
                </c:pt>
                <c:pt idx="23923">
                  <c:v>0.99865964755004999</c:v>
                </c:pt>
                <c:pt idx="23924">
                  <c:v>0.97505301993331395</c:v>
                </c:pt>
                <c:pt idx="23925">
                  <c:v>0.97505301993331395</c:v>
                </c:pt>
                <c:pt idx="23926">
                  <c:v>0.99810606512056599</c:v>
                </c:pt>
                <c:pt idx="23927">
                  <c:v>0.99865964755004999</c:v>
                </c:pt>
                <c:pt idx="23928">
                  <c:v>0.99977590848754005</c:v>
                </c:pt>
                <c:pt idx="23929">
                  <c:v>0.98009279830975105</c:v>
                </c:pt>
                <c:pt idx="23930">
                  <c:v>0.98009279830975105</c:v>
                </c:pt>
                <c:pt idx="23931">
                  <c:v>0.98009279830975105</c:v>
                </c:pt>
                <c:pt idx="23932">
                  <c:v>0.99865964755004999</c:v>
                </c:pt>
                <c:pt idx="23933">
                  <c:v>0.99977590848754005</c:v>
                </c:pt>
                <c:pt idx="23934">
                  <c:v>0.99865964755004999</c:v>
                </c:pt>
                <c:pt idx="23935">
                  <c:v>0.99977590848754005</c:v>
                </c:pt>
                <c:pt idx="23936">
                  <c:v>0.98009279830975105</c:v>
                </c:pt>
                <c:pt idx="23937">
                  <c:v>0.98009279830975105</c:v>
                </c:pt>
                <c:pt idx="23938">
                  <c:v>0.99865964755004999</c:v>
                </c:pt>
                <c:pt idx="23939">
                  <c:v>0.99865964755004999</c:v>
                </c:pt>
                <c:pt idx="23940">
                  <c:v>0.99865964755004999</c:v>
                </c:pt>
                <c:pt idx="23941">
                  <c:v>0.97505301993331395</c:v>
                </c:pt>
                <c:pt idx="23942">
                  <c:v>0.98009279830975105</c:v>
                </c:pt>
                <c:pt idx="23943">
                  <c:v>0.99865964755004999</c:v>
                </c:pt>
                <c:pt idx="23944">
                  <c:v>0.98009279830975105</c:v>
                </c:pt>
                <c:pt idx="23945">
                  <c:v>0.98009279830975105</c:v>
                </c:pt>
                <c:pt idx="23946">
                  <c:v>0.99810606512056599</c:v>
                </c:pt>
                <c:pt idx="23947">
                  <c:v>0.99865964755004999</c:v>
                </c:pt>
                <c:pt idx="23948">
                  <c:v>0.99810606512056599</c:v>
                </c:pt>
                <c:pt idx="23949">
                  <c:v>0.99865964755004999</c:v>
                </c:pt>
                <c:pt idx="23950">
                  <c:v>0.99977590848754005</c:v>
                </c:pt>
                <c:pt idx="23951">
                  <c:v>0.97505301993331395</c:v>
                </c:pt>
                <c:pt idx="23952">
                  <c:v>0.98009279830975105</c:v>
                </c:pt>
                <c:pt idx="23953">
                  <c:v>0.99810606512056599</c:v>
                </c:pt>
                <c:pt idx="23954">
                  <c:v>0.98009279830975105</c:v>
                </c:pt>
                <c:pt idx="23955">
                  <c:v>0.98009279830975105</c:v>
                </c:pt>
                <c:pt idx="23956">
                  <c:v>0.97505301993331395</c:v>
                </c:pt>
                <c:pt idx="23957">
                  <c:v>0.98009279830975105</c:v>
                </c:pt>
                <c:pt idx="23958">
                  <c:v>0.99810606512056599</c:v>
                </c:pt>
                <c:pt idx="23959">
                  <c:v>0.97505301993331395</c:v>
                </c:pt>
                <c:pt idx="23960">
                  <c:v>0.99977590848754005</c:v>
                </c:pt>
                <c:pt idx="23961">
                  <c:v>0.98009279830975105</c:v>
                </c:pt>
                <c:pt idx="23962">
                  <c:v>0.99865964755004999</c:v>
                </c:pt>
                <c:pt idx="23963">
                  <c:v>0.99772892030019</c:v>
                </c:pt>
                <c:pt idx="23964">
                  <c:v>0.99865964755004999</c:v>
                </c:pt>
                <c:pt idx="23965">
                  <c:v>0.99865964755004999</c:v>
                </c:pt>
                <c:pt idx="23966">
                  <c:v>0.98009279830975105</c:v>
                </c:pt>
                <c:pt idx="23967">
                  <c:v>0.99772892030019</c:v>
                </c:pt>
                <c:pt idx="23968">
                  <c:v>0.99810606512056599</c:v>
                </c:pt>
                <c:pt idx="23969">
                  <c:v>0.99977590848754005</c:v>
                </c:pt>
                <c:pt idx="23970">
                  <c:v>0.97505301993331395</c:v>
                </c:pt>
                <c:pt idx="23971">
                  <c:v>0.99810606512056599</c:v>
                </c:pt>
                <c:pt idx="23972">
                  <c:v>0.98009279830975105</c:v>
                </c:pt>
                <c:pt idx="23973">
                  <c:v>0.99810606512056599</c:v>
                </c:pt>
                <c:pt idx="23974">
                  <c:v>0.99865964755004999</c:v>
                </c:pt>
                <c:pt idx="23975">
                  <c:v>0.98009279830975105</c:v>
                </c:pt>
                <c:pt idx="23976">
                  <c:v>0.99977590848754005</c:v>
                </c:pt>
                <c:pt idx="23977">
                  <c:v>0.98009279830975105</c:v>
                </c:pt>
                <c:pt idx="23978">
                  <c:v>0.98009279830975105</c:v>
                </c:pt>
                <c:pt idx="23979">
                  <c:v>0.99977590848754005</c:v>
                </c:pt>
                <c:pt idx="23980">
                  <c:v>0.98009279830975105</c:v>
                </c:pt>
                <c:pt idx="23981">
                  <c:v>0.99810606512056599</c:v>
                </c:pt>
                <c:pt idx="23982">
                  <c:v>0.99977590848754005</c:v>
                </c:pt>
                <c:pt idx="23983">
                  <c:v>0.97505301993331395</c:v>
                </c:pt>
                <c:pt idx="23984">
                  <c:v>0.99810606512056599</c:v>
                </c:pt>
                <c:pt idx="23985">
                  <c:v>0.99810606512056599</c:v>
                </c:pt>
                <c:pt idx="23986">
                  <c:v>0.99810606512056599</c:v>
                </c:pt>
                <c:pt idx="23987">
                  <c:v>0.99865964755004999</c:v>
                </c:pt>
                <c:pt idx="23988">
                  <c:v>0.98009279830975105</c:v>
                </c:pt>
                <c:pt idx="23989">
                  <c:v>0.98009279830975105</c:v>
                </c:pt>
                <c:pt idx="23990">
                  <c:v>0.99977590848754005</c:v>
                </c:pt>
                <c:pt idx="23991">
                  <c:v>0.97505301993331395</c:v>
                </c:pt>
                <c:pt idx="23992">
                  <c:v>0.98009279830975105</c:v>
                </c:pt>
                <c:pt idx="23993">
                  <c:v>0.99865964755004999</c:v>
                </c:pt>
                <c:pt idx="23994">
                  <c:v>0.99810606512056599</c:v>
                </c:pt>
                <c:pt idx="23995">
                  <c:v>0.99865964755004999</c:v>
                </c:pt>
                <c:pt idx="23996">
                  <c:v>0.97505301993331395</c:v>
                </c:pt>
                <c:pt idx="23997">
                  <c:v>0.97505301993331395</c:v>
                </c:pt>
                <c:pt idx="23998">
                  <c:v>0.99772892030019</c:v>
                </c:pt>
                <c:pt idx="23999">
                  <c:v>0.99772892030019</c:v>
                </c:pt>
                <c:pt idx="24000">
                  <c:v>0.98009279830975105</c:v>
                </c:pt>
                <c:pt idx="24001">
                  <c:v>0.99977590848754005</c:v>
                </c:pt>
                <c:pt idx="24002">
                  <c:v>0.97505301993331395</c:v>
                </c:pt>
                <c:pt idx="24003">
                  <c:v>0.98009279830975105</c:v>
                </c:pt>
                <c:pt idx="24004">
                  <c:v>0.98009279830975105</c:v>
                </c:pt>
                <c:pt idx="24005">
                  <c:v>0.99810606512056599</c:v>
                </c:pt>
                <c:pt idx="24006">
                  <c:v>0.99977590848754005</c:v>
                </c:pt>
                <c:pt idx="24007">
                  <c:v>0.99810606512056599</c:v>
                </c:pt>
                <c:pt idx="24008">
                  <c:v>0.99810606512056599</c:v>
                </c:pt>
                <c:pt idx="24009">
                  <c:v>0.99865964755004999</c:v>
                </c:pt>
                <c:pt idx="24010">
                  <c:v>0.99977590848754005</c:v>
                </c:pt>
                <c:pt idx="24011">
                  <c:v>0.99865964755004999</c:v>
                </c:pt>
                <c:pt idx="24012">
                  <c:v>0.99977590848754005</c:v>
                </c:pt>
                <c:pt idx="24013">
                  <c:v>0.98009279830975105</c:v>
                </c:pt>
                <c:pt idx="24014">
                  <c:v>0.98009279830975105</c:v>
                </c:pt>
                <c:pt idx="24015">
                  <c:v>0.98009279830975105</c:v>
                </c:pt>
                <c:pt idx="24016">
                  <c:v>0.98009279830975105</c:v>
                </c:pt>
                <c:pt idx="24017">
                  <c:v>0.98009279830975105</c:v>
                </c:pt>
                <c:pt idx="24018">
                  <c:v>0.98009279830975105</c:v>
                </c:pt>
                <c:pt idx="24019">
                  <c:v>0.99865964755004999</c:v>
                </c:pt>
                <c:pt idx="24020">
                  <c:v>0.99865964755004999</c:v>
                </c:pt>
                <c:pt idx="24021">
                  <c:v>0.98009279830975105</c:v>
                </c:pt>
                <c:pt idx="24022">
                  <c:v>0.99810606512056599</c:v>
                </c:pt>
                <c:pt idx="24023">
                  <c:v>0.98009279830975105</c:v>
                </c:pt>
                <c:pt idx="24024">
                  <c:v>0.98009279830975105</c:v>
                </c:pt>
                <c:pt idx="24025">
                  <c:v>0.99810606512056599</c:v>
                </c:pt>
                <c:pt idx="24026">
                  <c:v>0.99977590848754005</c:v>
                </c:pt>
                <c:pt idx="24027">
                  <c:v>0.99865964755004999</c:v>
                </c:pt>
                <c:pt idx="24028">
                  <c:v>0.99865964755004999</c:v>
                </c:pt>
                <c:pt idx="24029">
                  <c:v>0.98009279830975105</c:v>
                </c:pt>
                <c:pt idx="24030">
                  <c:v>0.98009279830975105</c:v>
                </c:pt>
                <c:pt idx="24031">
                  <c:v>0.99810606512056599</c:v>
                </c:pt>
                <c:pt idx="24032">
                  <c:v>0.98009279830975105</c:v>
                </c:pt>
                <c:pt idx="24033">
                  <c:v>0.99865964755004999</c:v>
                </c:pt>
                <c:pt idx="24034">
                  <c:v>0.99865964755004999</c:v>
                </c:pt>
                <c:pt idx="24035">
                  <c:v>0.98009279830975105</c:v>
                </c:pt>
                <c:pt idx="24036">
                  <c:v>0.97505301993331395</c:v>
                </c:pt>
                <c:pt idx="24037">
                  <c:v>0.99977590848754005</c:v>
                </c:pt>
                <c:pt idx="24038">
                  <c:v>0.98009279830975105</c:v>
                </c:pt>
                <c:pt idx="24039">
                  <c:v>0.99810606512056599</c:v>
                </c:pt>
                <c:pt idx="24040">
                  <c:v>0.99977590848754005</c:v>
                </c:pt>
                <c:pt idx="24041">
                  <c:v>0.99977590848754005</c:v>
                </c:pt>
                <c:pt idx="24042">
                  <c:v>0.99810606512056599</c:v>
                </c:pt>
                <c:pt idx="24043">
                  <c:v>0.99810606512056599</c:v>
                </c:pt>
                <c:pt idx="24044">
                  <c:v>0.99810606512056599</c:v>
                </c:pt>
                <c:pt idx="24045">
                  <c:v>0.97505301993331395</c:v>
                </c:pt>
                <c:pt idx="24046">
                  <c:v>0.99810606512056599</c:v>
                </c:pt>
                <c:pt idx="24047">
                  <c:v>0.99977590848754005</c:v>
                </c:pt>
                <c:pt idx="24048">
                  <c:v>0.99810606512056599</c:v>
                </c:pt>
                <c:pt idx="24049">
                  <c:v>0.99810606512056599</c:v>
                </c:pt>
                <c:pt idx="24050">
                  <c:v>0.99810606512056599</c:v>
                </c:pt>
                <c:pt idx="24051">
                  <c:v>0.99810606512056599</c:v>
                </c:pt>
                <c:pt idx="24052">
                  <c:v>0.99810606512056599</c:v>
                </c:pt>
                <c:pt idx="24053">
                  <c:v>0.99810606512056599</c:v>
                </c:pt>
                <c:pt idx="24054">
                  <c:v>0.99865964755004999</c:v>
                </c:pt>
                <c:pt idx="24055">
                  <c:v>0.97505301993331395</c:v>
                </c:pt>
                <c:pt idx="24056">
                  <c:v>0.99977590848754005</c:v>
                </c:pt>
                <c:pt idx="24057">
                  <c:v>0.98009279830975105</c:v>
                </c:pt>
                <c:pt idx="24058">
                  <c:v>0.98009279830975105</c:v>
                </c:pt>
                <c:pt idx="24059">
                  <c:v>0.99810606512056599</c:v>
                </c:pt>
                <c:pt idx="24060">
                  <c:v>0.99865964755004999</c:v>
                </c:pt>
                <c:pt idx="24061">
                  <c:v>0.98009279830975105</c:v>
                </c:pt>
                <c:pt idx="24062">
                  <c:v>0.99865964755004999</c:v>
                </c:pt>
                <c:pt idx="24063">
                  <c:v>0.99865964755004999</c:v>
                </c:pt>
                <c:pt idx="24064">
                  <c:v>0.99810606512056599</c:v>
                </c:pt>
                <c:pt idx="24065">
                  <c:v>0.99865964755004999</c:v>
                </c:pt>
                <c:pt idx="24066">
                  <c:v>0.99977590848754005</c:v>
                </c:pt>
                <c:pt idx="24067">
                  <c:v>0.98009279830975105</c:v>
                </c:pt>
                <c:pt idx="24068">
                  <c:v>0.99865964755004999</c:v>
                </c:pt>
                <c:pt idx="24069">
                  <c:v>0.98009279830975105</c:v>
                </c:pt>
                <c:pt idx="24070">
                  <c:v>0.99977590848754005</c:v>
                </c:pt>
                <c:pt idx="24071">
                  <c:v>0.97505301993331395</c:v>
                </c:pt>
                <c:pt idx="24072">
                  <c:v>0.98009279830975105</c:v>
                </c:pt>
                <c:pt idx="24073">
                  <c:v>0.99865964755004999</c:v>
                </c:pt>
                <c:pt idx="24074">
                  <c:v>0.99810606512056599</c:v>
                </c:pt>
                <c:pt idx="24075">
                  <c:v>0.97505301993331395</c:v>
                </c:pt>
                <c:pt idx="24076">
                  <c:v>0.98009279830975105</c:v>
                </c:pt>
                <c:pt idx="24077">
                  <c:v>0.99810606512056599</c:v>
                </c:pt>
                <c:pt idx="24078">
                  <c:v>0.99977590848754005</c:v>
                </c:pt>
                <c:pt idx="24079">
                  <c:v>0.99865964755004999</c:v>
                </c:pt>
                <c:pt idx="24080">
                  <c:v>0.99865964755004999</c:v>
                </c:pt>
                <c:pt idx="24081">
                  <c:v>0.99865964755004999</c:v>
                </c:pt>
                <c:pt idx="24082">
                  <c:v>0.99810606512056599</c:v>
                </c:pt>
                <c:pt idx="24083">
                  <c:v>0.98009279830975105</c:v>
                </c:pt>
                <c:pt idx="24084">
                  <c:v>0.99810606512056599</c:v>
                </c:pt>
                <c:pt idx="24085">
                  <c:v>0.99772892030019</c:v>
                </c:pt>
                <c:pt idx="24086">
                  <c:v>0.99865964755004999</c:v>
                </c:pt>
                <c:pt idx="24087">
                  <c:v>0.99865964755004999</c:v>
                </c:pt>
                <c:pt idx="24088">
                  <c:v>0.98009279830975105</c:v>
                </c:pt>
                <c:pt idx="24089">
                  <c:v>0.99865964755004999</c:v>
                </c:pt>
                <c:pt idx="24090">
                  <c:v>0.98009279830975105</c:v>
                </c:pt>
                <c:pt idx="24091">
                  <c:v>0.98009279830975105</c:v>
                </c:pt>
                <c:pt idx="24092">
                  <c:v>0.99865964755004999</c:v>
                </c:pt>
                <c:pt idx="24093">
                  <c:v>0.98009279830975105</c:v>
                </c:pt>
                <c:pt idx="24094">
                  <c:v>0.98009279830975105</c:v>
                </c:pt>
                <c:pt idx="24095">
                  <c:v>0.99865964755004999</c:v>
                </c:pt>
                <c:pt idx="24096">
                  <c:v>0.98009279830975105</c:v>
                </c:pt>
                <c:pt idx="24097">
                  <c:v>0.98009279830975105</c:v>
                </c:pt>
                <c:pt idx="24098">
                  <c:v>0.99865964755004999</c:v>
                </c:pt>
                <c:pt idx="24099">
                  <c:v>0.99810606512056599</c:v>
                </c:pt>
                <c:pt idx="24100">
                  <c:v>0.99865964755004999</c:v>
                </c:pt>
                <c:pt idx="24101">
                  <c:v>0.99977590848754005</c:v>
                </c:pt>
                <c:pt idx="24102">
                  <c:v>0.98009279830975105</c:v>
                </c:pt>
                <c:pt idx="24103">
                  <c:v>0.98009279830975105</c:v>
                </c:pt>
                <c:pt idx="24104">
                  <c:v>0.99810606512056599</c:v>
                </c:pt>
                <c:pt idx="24105">
                  <c:v>0.99865964755004999</c:v>
                </c:pt>
                <c:pt idx="24106">
                  <c:v>0.98009279830975105</c:v>
                </c:pt>
                <c:pt idx="24107">
                  <c:v>0.98009279830975105</c:v>
                </c:pt>
                <c:pt idx="24108">
                  <c:v>0.99810606512056599</c:v>
                </c:pt>
                <c:pt idx="24109">
                  <c:v>0.97505301993331395</c:v>
                </c:pt>
                <c:pt idx="24110">
                  <c:v>0.98009279830975105</c:v>
                </c:pt>
                <c:pt idx="24111">
                  <c:v>0.99865964755004999</c:v>
                </c:pt>
                <c:pt idx="24112">
                  <c:v>0.98009279830975105</c:v>
                </c:pt>
                <c:pt idx="24113">
                  <c:v>0.99977590848754005</c:v>
                </c:pt>
                <c:pt idx="24114">
                  <c:v>0.99865964755004999</c:v>
                </c:pt>
                <c:pt idx="24115">
                  <c:v>0.98009279830975105</c:v>
                </c:pt>
                <c:pt idx="24116">
                  <c:v>0.99810606512056599</c:v>
                </c:pt>
                <c:pt idx="24117">
                  <c:v>0.99810606512056599</c:v>
                </c:pt>
                <c:pt idx="24118">
                  <c:v>0.97505301993331395</c:v>
                </c:pt>
                <c:pt idx="24119">
                  <c:v>0.98009279830975105</c:v>
                </c:pt>
                <c:pt idx="24120">
                  <c:v>0.99810606512056599</c:v>
                </c:pt>
                <c:pt idx="24121">
                  <c:v>0.98009279830975105</c:v>
                </c:pt>
                <c:pt idx="24122">
                  <c:v>0.98009279830975105</c:v>
                </c:pt>
                <c:pt idx="24123">
                  <c:v>0.99810606512056599</c:v>
                </c:pt>
                <c:pt idx="24124">
                  <c:v>0.98009279830975105</c:v>
                </c:pt>
                <c:pt idx="24125">
                  <c:v>0.98009279830975105</c:v>
                </c:pt>
                <c:pt idx="24126">
                  <c:v>0.98009279830975105</c:v>
                </c:pt>
                <c:pt idx="24127">
                  <c:v>0.98009279830975105</c:v>
                </c:pt>
                <c:pt idx="24128">
                  <c:v>0.99977590848754005</c:v>
                </c:pt>
                <c:pt idx="24129">
                  <c:v>0.99810606512056599</c:v>
                </c:pt>
                <c:pt idx="24130">
                  <c:v>0.99865964755004999</c:v>
                </c:pt>
                <c:pt idx="24131">
                  <c:v>0.98009279830975105</c:v>
                </c:pt>
                <c:pt idx="24132">
                  <c:v>0.98009279830975105</c:v>
                </c:pt>
                <c:pt idx="24133">
                  <c:v>0.99865964755004999</c:v>
                </c:pt>
                <c:pt idx="24134">
                  <c:v>0.98009279830975105</c:v>
                </c:pt>
                <c:pt idx="24135">
                  <c:v>0.99810606512056599</c:v>
                </c:pt>
                <c:pt idx="24136">
                  <c:v>0.97505301993331395</c:v>
                </c:pt>
                <c:pt idx="24137">
                  <c:v>0.98009279830975105</c:v>
                </c:pt>
                <c:pt idx="24138">
                  <c:v>0.99977590848754005</c:v>
                </c:pt>
                <c:pt idx="24139">
                  <c:v>0.98009279830975105</c:v>
                </c:pt>
                <c:pt idx="24140">
                  <c:v>0.99865964755004999</c:v>
                </c:pt>
                <c:pt idx="24141">
                  <c:v>0.98009279830975105</c:v>
                </c:pt>
                <c:pt idx="24142">
                  <c:v>0.99810606512056599</c:v>
                </c:pt>
                <c:pt idx="24143">
                  <c:v>0.99865964755004999</c:v>
                </c:pt>
                <c:pt idx="24144">
                  <c:v>0.99977590848754005</c:v>
                </c:pt>
                <c:pt idx="24145">
                  <c:v>0.99810606512056599</c:v>
                </c:pt>
                <c:pt idx="24146">
                  <c:v>0.98009279830975105</c:v>
                </c:pt>
                <c:pt idx="24147">
                  <c:v>0.99810606512056599</c:v>
                </c:pt>
                <c:pt idx="24148">
                  <c:v>0.99810606512056599</c:v>
                </c:pt>
                <c:pt idx="24149">
                  <c:v>0.99977590848754005</c:v>
                </c:pt>
                <c:pt idx="24150">
                  <c:v>0.99977590848754005</c:v>
                </c:pt>
                <c:pt idx="24151">
                  <c:v>0.99772892030019</c:v>
                </c:pt>
                <c:pt idx="24152">
                  <c:v>0.99810606512056599</c:v>
                </c:pt>
                <c:pt idx="24153">
                  <c:v>0.99810606512056599</c:v>
                </c:pt>
                <c:pt idx="24154">
                  <c:v>0.99865964755004999</c:v>
                </c:pt>
                <c:pt idx="24155">
                  <c:v>0.98009279830975105</c:v>
                </c:pt>
                <c:pt idx="24156">
                  <c:v>0.98009279830975105</c:v>
                </c:pt>
                <c:pt idx="24157">
                  <c:v>0.98009279830975105</c:v>
                </c:pt>
                <c:pt idx="24158">
                  <c:v>0.98009279830975105</c:v>
                </c:pt>
                <c:pt idx="24159">
                  <c:v>0.99865964755004999</c:v>
                </c:pt>
                <c:pt idx="24160">
                  <c:v>0.99977590848754005</c:v>
                </c:pt>
                <c:pt idx="24161">
                  <c:v>0.98009279830975105</c:v>
                </c:pt>
                <c:pt idx="24162">
                  <c:v>0.99977590848754005</c:v>
                </c:pt>
                <c:pt idx="24163">
                  <c:v>0.97505301993331395</c:v>
                </c:pt>
                <c:pt idx="24164">
                  <c:v>0.99772892030019</c:v>
                </c:pt>
                <c:pt idx="24165">
                  <c:v>0.97505301993331395</c:v>
                </c:pt>
                <c:pt idx="24166">
                  <c:v>0.99977590848754005</c:v>
                </c:pt>
                <c:pt idx="24167">
                  <c:v>0.99977590848754005</c:v>
                </c:pt>
                <c:pt idx="24168">
                  <c:v>0.98009279830975105</c:v>
                </c:pt>
                <c:pt idx="24169">
                  <c:v>0.99810606512056599</c:v>
                </c:pt>
                <c:pt idx="24170">
                  <c:v>0.99810606512056599</c:v>
                </c:pt>
                <c:pt idx="24171">
                  <c:v>0.99977590848754005</c:v>
                </c:pt>
                <c:pt idx="24172">
                  <c:v>0.99865964755004999</c:v>
                </c:pt>
                <c:pt idx="24173">
                  <c:v>0.99865964755004999</c:v>
                </c:pt>
                <c:pt idx="24174">
                  <c:v>0.99865964755004999</c:v>
                </c:pt>
                <c:pt idx="24175">
                  <c:v>0.98009279830975105</c:v>
                </c:pt>
                <c:pt idx="24176">
                  <c:v>0.99977590848754005</c:v>
                </c:pt>
                <c:pt idx="24177">
                  <c:v>0.99772892030019</c:v>
                </c:pt>
                <c:pt idx="24178">
                  <c:v>0.98009279830975105</c:v>
                </c:pt>
                <c:pt idx="24179">
                  <c:v>0.98009279830975105</c:v>
                </c:pt>
                <c:pt idx="24180">
                  <c:v>0.99865964755004999</c:v>
                </c:pt>
                <c:pt idx="24181">
                  <c:v>0.99977590848754005</c:v>
                </c:pt>
                <c:pt idx="24182">
                  <c:v>0.99865964755004999</c:v>
                </c:pt>
                <c:pt idx="24183">
                  <c:v>0.99865964755004999</c:v>
                </c:pt>
                <c:pt idx="24184">
                  <c:v>0.99865964755004999</c:v>
                </c:pt>
                <c:pt idx="24185">
                  <c:v>0.99810606512056599</c:v>
                </c:pt>
                <c:pt idx="24186">
                  <c:v>0.97505301993331395</c:v>
                </c:pt>
                <c:pt idx="24187">
                  <c:v>0.99810606512056599</c:v>
                </c:pt>
                <c:pt idx="24188">
                  <c:v>0.98009279830975105</c:v>
                </c:pt>
                <c:pt idx="24189">
                  <c:v>0.98009279830975105</c:v>
                </c:pt>
                <c:pt idx="24190">
                  <c:v>0.99810606512056599</c:v>
                </c:pt>
                <c:pt idx="24191">
                  <c:v>0.98009279830975105</c:v>
                </c:pt>
                <c:pt idx="24192">
                  <c:v>0.98009279830975105</c:v>
                </c:pt>
                <c:pt idx="24193">
                  <c:v>0.97505301993331395</c:v>
                </c:pt>
                <c:pt idx="24194">
                  <c:v>0.99810606512056599</c:v>
                </c:pt>
                <c:pt idx="24195">
                  <c:v>0.99810606512056599</c:v>
                </c:pt>
                <c:pt idx="24196">
                  <c:v>0.98009279830975105</c:v>
                </c:pt>
                <c:pt idx="24197">
                  <c:v>0.99865964755004999</c:v>
                </c:pt>
                <c:pt idx="24198">
                  <c:v>0.99977590848754005</c:v>
                </c:pt>
                <c:pt idx="24199">
                  <c:v>0.99810606512056599</c:v>
                </c:pt>
                <c:pt idx="24200">
                  <c:v>0.99865964755004999</c:v>
                </c:pt>
                <c:pt idx="24201">
                  <c:v>0.98009279830975105</c:v>
                </c:pt>
                <c:pt idx="24202">
                  <c:v>0.98009279830975105</c:v>
                </c:pt>
                <c:pt idx="24203">
                  <c:v>0.99810606512056599</c:v>
                </c:pt>
                <c:pt idx="24204">
                  <c:v>0.97505301993331395</c:v>
                </c:pt>
                <c:pt idx="24205">
                  <c:v>0.97505301993331395</c:v>
                </c:pt>
                <c:pt idx="24206">
                  <c:v>0.99977590848754005</c:v>
                </c:pt>
                <c:pt idx="24207">
                  <c:v>0.97505301993331395</c:v>
                </c:pt>
                <c:pt idx="24208">
                  <c:v>0.99865964755004999</c:v>
                </c:pt>
                <c:pt idx="24209">
                  <c:v>0.99865964755004999</c:v>
                </c:pt>
                <c:pt idx="24210">
                  <c:v>0.99865964755004999</c:v>
                </c:pt>
                <c:pt idx="24211">
                  <c:v>0.98009279830975105</c:v>
                </c:pt>
                <c:pt idx="24212">
                  <c:v>0.98009279830975105</c:v>
                </c:pt>
                <c:pt idx="24213">
                  <c:v>0.99977590848754005</c:v>
                </c:pt>
                <c:pt idx="24214">
                  <c:v>0.99865964755004999</c:v>
                </c:pt>
                <c:pt idx="24215">
                  <c:v>0.98009279830975105</c:v>
                </c:pt>
                <c:pt idx="24216">
                  <c:v>0.99865964755004999</c:v>
                </c:pt>
                <c:pt idx="24217">
                  <c:v>0.99772892030019</c:v>
                </c:pt>
                <c:pt idx="24218">
                  <c:v>0.99977590848754005</c:v>
                </c:pt>
                <c:pt idx="24219">
                  <c:v>0.99977590848754005</c:v>
                </c:pt>
                <c:pt idx="24220">
                  <c:v>0.98009279830975105</c:v>
                </c:pt>
                <c:pt idx="24221">
                  <c:v>0.99865964755004999</c:v>
                </c:pt>
                <c:pt idx="24222">
                  <c:v>0.99865964755004999</c:v>
                </c:pt>
                <c:pt idx="24223">
                  <c:v>0.98009279830975105</c:v>
                </c:pt>
                <c:pt idx="24224">
                  <c:v>0.98009279830975105</c:v>
                </c:pt>
                <c:pt idx="24225">
                  <c:v>0.99977590848754005</c:v>
                </c:pt>
                <c:pt idx="24226">
                  <c:v>0.99810606512056599</c:v>
                </c:pt>
                <c:pt idx="24227">
                  <c:v>0.98009279830975105</c:v>
                </c:pt>
                <c:pt idx="24228">
                  <c:v>0.99810606512056599</c:v>
                </c:pt>
                <c:pt idx="24229">
                  <c:v>0.97505301993331395</c:v>
                </c:pt>
                <c:pt idx="24230">
                  <c:v>0.99865964755004999</c:v>
                </c:pt>
                <c:pt idx="24231">
                  <c:v>0.99810606512056599</c:v>
                </c:pt>
                <c:pt idx="24232">
                  <c:v>0.97505301993331395</c:v>
                </c:pt>
                <c:pt idx="24233">
                  <c:v>0.98009279830975105</c:v>
                </c:pt>
                <c:pt idx="24234">
                  <c:v>0.99865964755004999</c:v>
                </c:pt>
                <c:pt idx="24235">
                  <c:v>0.98009279830975105</c:v>
                </c:pt>
                <c:pt idx="24236">
                  <c:v>0.98009279830975105</c:v>
                </c:pt>
                <c:pt idx="24237">
                  <c:v>0.98009279830975105</c:v>
                </c:pt>
                <c:pt idx="24238">
                  <c:v>0.99865964755004999</c:v>
                </c:pt>
                <c:pt idx="24239">
                  <c:v>0.99977590848754005</c:v>
                </c:pt>
                <c:pt idx="24240">
                  <c:v>0.99977590848754005</c:v>
                </c:pt>
                <c:pt idx="24241">
                  <c:v>0.99810606512056599</c:v>
                </c:pt>
                <c:pt idx="24242">
                  <c:v>0.98009279830975105</c:v>
                </c:pt>
                <c:pt idx="24243">
                  <c:v>0.99865964755004999</c:v>
                </c:pt>
                <c:pt idx="24244">
                  <c:v>0.98009279830975105</c:v>
                </c:pt>
                <c:pt idx="24245">
                  <c:v>0.99977590848754005</c:v>
                </c:pt>
                <c:pt idx="24246">
                  <c:v>0.98009279830975105</c:v>
                </c:pt>
                <c:pt idx="24247">
                  <c:v>0.99977590848754005</c:v>
                </c:pt>
                <c:pt idx="24248">
                  <c:v>0.97505301993331395</c:v>
                </c:pt>
                <c:pt idx="24249">
                  <c:v>0.99865964755004999</c:v>
                </c:pt>
                <c:pt idx="24250">
                  <c:v>0.99865964755004999</c:v>
                </c:pt>
                <c:pt idx="24251">
                  <c:v>0.97505301993331395</c:v>
                </c:pt>
                <c:pt idx="24252">
                  <c:v>0.99977590848754005</c:v>
                </c:pt>
                <c:pt idx="24253">
                  <c:v>0.99810606512056599</c:v>
                </c:pt>
                <c:pt idx="24254">
                  <c:v>0.97505301993331395</c:v>
                </c:pt>
                <c:pt idx="24255">
                  <c:v>0.99181255835294002</c:v>
                </c:pt>
                <c:pt idx="24256">
                  <c:v>0.98009279830975105</c:v>
                </c:pt>
                <c:pt idx="24257">
                  <c:v>0.99977590848754005</c:v>
                </c:pt>
                <c:pt idx="24258">
                  <c:v>0.98009279830975105</c:v>
                </c:pt>
                <c:pt idx="24259">
                  <c:v>0.99865964755004999</c:v>
                </c:pt>
                <c:pt idx="24260">
                  <c:v>0.99810606512056599</c:v>
                </c:pt>
                <c:pt idx="24261">
                  <c:v>0.99865964755004999</c:v>
                </c:pt>
                <c:pt idx="24262">
                  <c:v>0.99977590848754005</c:v>
                </c:pt>
                <c:pt idx="24263">
                  <c:v>0.99977590848754005</c:v>
                </c:pt>
                <c:pt idx="24264">
                  <c:v>0.99772892030019</c:v>
                </c:pt>
                <c:pt idx="24265">
                  <c:v>0.99772892030019</c:v>
                </c:pt>
                <c:pt idx="24266">
                  <c:v>0.99865964755004999</c:v>
                </c:pt>
                <c:pt idx="24267">
                  <c:v>0.99810606512056599</c:v>
                </c:pt>
                <c:pt idx="24268">
                  <c:v>0.98009279830975105</c:v>
                </c:pt>
                <c:pt idx="24269">
                  <c:v>0.97505301993331395</c:v>
                </c:pt>
                <c:pt idx="24270">
                  <c:v>0.99810606512056599</c:v>
                </c:pt>
                <c:pt idx="24271">
                  <c:v>0.98009279830975105</c:v>
                </c:pt>
                <c:pt idx="24272">
                  <c:v>0.99865964755004999</c:v>
                </c:pt>
                <c:pt idx="24273">
                  <c:v>0.99977590848754005</c:v>
                </c:pt>
                <c:pt idx="24274">
                  <c:v>0.99810606512056599</c:v>
                </c:pt>
                <c:pt idx="24275">
                  <c:v>0.99865964755004999</c:v>
                </c:pt>
                <c:pt idx="24276">
                  <c:v>0.98009279830975105</c:v>
                </c:pt>
                <c:pt idx="24277">
                  <c:v>0.99810606512056599</c:v>
                </c:pt>
                <c:pt idx="24278">
                  <c:v>0.98009279830975105</c:v>
                </c:pt>
                <c:pt idx="24279">
                  <c:v>0.98009279830975105</c:v>
                </c:pt>
                <c:pt idx="24280">
                  <c:v>0.99772892030019</c:v>
                </c:pt>
                <c:pt idx="24281">
                  <c:v>0.99772892030019</c:v>
                </c:pt>
                <c:pt idx="24282">
                  <c:v>0.99810606512056599</c:v>
                </c:pt>
                <c:pt idx="24283">
                  <c:v>0.99810606512056599</c:v>
                </c:pt>
                <c:pt idx="24284">
                  <c:v>0.99865964755004999</c:v>
                </c:pt>
                <c:pt idx="24285">
                  <c:v>0.99810606512056599</c:v>
                </c:pt>
                <c:pt idx="24286">
                  <c:v>0.98009279830975105</c:v>
                </c:pt>
                <c:pt idx="24287">
                  <c:v>0.97505301993331395</c:v>
                </c:pt>
                <c:pt idx="24288">
                  <c:v>0.97505301993331395</c:v>
                </c:pt>
                <c:pt idx="24289">
                  <c:v>0.98009279830975105</c:v>
                </c:pt>
                <c:pt idx="24290">
                  <c:v>0.99810606512056599</c:v>
                </c:pt>
                <c:pt idx="24291">
                  <c:v>0.99865964755004999</c:v>
                </c:pt>
                <c:pt idx="24292">
                  <c:v>0.99977590848754005</c:v>
                </c:pt>
                <c:pt idx="24293">
                  <c:v>0.99977590848754005</c:v>
                </c:pt>
                <c:pt idx="24294">
                  <c:v>0.98009279830975105</c:v>
                </c:pt>
                <c:pt idx="24295">
                  <c:v>0.99977590848754005</c:v>
                </c:pt>
                <c:pt idx="24296">
                  <c:v>0.97505301993331395</c:v>
                </c:pt>
                <c:pt idx="24297">
                  <c:v>0.99810606512056599</c:v>
                </c:pt>
                <c:pt idx="24298">
                  <c:v>0.98009279830975105</c:v>
                </c:pt>
                <c:pt idx="24299">
                  <c:v>0.99865964755004999</c:v>
                </c:pt>
                <c:pt idx="24300">
                  <c:v>0.99810606512056599</c:v>
                </c:pt>
                <c:pt idx="24301">
                  <c:v>0.99810606512056599</c:v>
                </c:pt>
                <c:pt idx="24302">
                  <c:v>0.97505301993331395</c:v>
                </c:pt>
                <c:pt idx="24303">
                  <c:v>0.99865964755004999</c:v>
                </c:pt>
                <c:pt idx="24304">
                  <c:v>0.99977590848754005</c:v>
                </c:pt>
                <c:pt idx="24305">
                  <c:v>0.99810606512056599</c:v>
                </c:pt>
                <c:pt idx="24306">
                  <c:v>0.99865964755004999</c:v>
                </c:pt>
                <c:pt idx="24307">
                  <c:v>0.99810606512056599</c:v>
                </c:pt>
                <c:pt idx="24308">
                  <c:v>0.97505301993331395</c:v>
                </c:pt>
                <c:pt idx="24309">
                  <c:v>0.99977590848754005</c:v>
                </c:pt>
                <c:pt idx="24310">
                  <c:v>0.97505301993331395</c:v>
                </c:pt>
                <c:pt idx="24311">
                  <c:v>0.99810606512056599</c:v>
                </c:pt>
                <c:pt idx="24312">
                  <c:v>0.98009279830975105</c:v>
                </c:pt>
                <c:pt idx="24313">
                  <c:v>0.99865964755004999</c:v>
                </c:pt>
                <c:pt idx="24314">
                  <c:v>0.99810606512056599</c:v>
                </c:pt>
                <c:pt idx="24315">
                  <c:v>0.97505301993331395</c:v>
                </c:pt>
                <c:pt idx="24316">
                  <c:v>0.99810606512056599</c:v>
                </c:pt>
                <c:pt idx="24317">
                  <c:v>0.98009279830975105</c:v>
                </c:pt>
                <c:pt idx="24318">
                  <c:v>0.98009279830975105</c:v>
                </c:pt>
                <c:pt idx="24319">
                  <c:v>0.99810606512056599</c:v>
                </c:pt>
                <c:pt idx="24320">
                  <c:v>0.99865964755004999</c:v>
                </c:pt>
                <c:pt idx="24321">
                  <c:v>0.97505301993331395</c:v>
                </c:pt>
                <c:pt idx="24322">
                  <c:v>0.99865964755004999</c:v>
                </c:pt>
                <c:pt idx="24323">
                  <c:v>0.99865964755004999</c:v>
                </c:pt>
                <c:pt idx="24324">
                  <c:v>0.98009279830975105</c:v>
                </c:pt>
                <c:pt idx="24325">
                  <c:v>0.99977590848754005</c:v>
                </c:pt>
                <c:pt idx="24326">
                  <c:v>0.98009279830975105</c:v>
                </c:pt>
                <c:pt idx="24327">
                  <c:v>0.99810606512056599</c:v>
                </c:pt>
                <c:pt idx="24328">
                  <c:v>0.99810606512056599</c:v>
                </c:pt>
                <c:pt idx="24329">
                  <c:v>0.99865964755004999</c:v>
                </c:pt>
                <c:pt idx="24330">
                  <c:v>0.97505301993331395</c:v>
                </c:pt>
                <c:pt idx="24331">
                  <c:v>0.98009279830975105</c:v>
                </c:pt>
                <c:pt idx="24332">
                  <c:v>0.99865964755004999</c:v>
                </c:pt>
                <c:pt idx="24333">
                  <c:v>0.97505301993331395</c:v>
                </c:pt>
                <c:pt idx="24334">
                  <c:v>0.99977590848754005</c:v>
                </c:pt>
                <c:pt idx="24335">
                  <c:v>0.98009279830975105</c:v>
                </c:pt>
                <c:pt idx="24336">
                  <c:v>0.99865964755004999</c:v>
                </c:pt>
                <c:pt idx="24337">
                  <c:v>0.99865964755004999</c:v>
                </c:pt>
                <c:pt idx="24338">
                  <c:v>0.98009279830975105</c:v>
                </c:pt>
                <c:pt idx="24339">
                  <c:v>0.99865964755004999</c:v>
                </c:pt>
                <c:pt idx="24340">
                  <c:v>0.99865964755004999</c:v>
                </c:pt>
                <c:pt idx="24341">
                  <c:v>0.97505301993331395</c:v>
                </c:pt>
                <c:pt idx="24342">
                  <c:v>0.99977590848754005</c:v>
                </c:pt>
                <c:pt idx="24343">
                  <c:v>0.99810606512056599</c:v>
                </c:pt>
                <c:pt idx="24344">
                  <c:v>0.99810606512056599</c:v>
                </c:pt>
                <c:pt idx="24345">
                  <c:v>0.99865964755004999</c:v>
                </c:pt>
                <c:pt idx="24346">
                  <c:v>0.98009279830975105</c:v>
                </c:pt>
                <c:pt idx="24347">
                  <c:v>0.99865964755004999</c:v>
                </c:pt>
                <c:pt idx="24348">
                  <c:v>0.98009279830975105</c:v>
                </c:pt>
                <c:pt idx="24349">
                  <c:v>0.99977590848754005</c:v>
                </c:pt>
                <c:pt idx="24350">
                  <c:v>0.99772892030019</c:v>
                </c:pt>
                <c:pt idx="24351">
                  <c:v>0.99865964755004999</c:v>
                </c:pt>
                <c:pt idx="24352">
                  <c:v>0.99977590848754005</c:v>
                </c:pt>
                <c:pt idx="24353">
                  <c:v>0.99865964755004999</c:v>
                </c:pt>
                <c:pt idx="24354">
                  <c:v>0.98009279830975105</c:v>
                </c:pt>
                <c:pt idx="24355">
                  <c:v>0.99977590848754005</c:v>
                </c:pt>
                <c:pt idx="24356">
                  <c:v>0.99810606512056599</c:v>
                </c:pt>
                <c:pt idx="24357">
                  <c:v>0.99810606512056599</c:v>
                </c:pt>
                <c:pt idx="24358">
                  <c:v>0.98009279830975105</c:v>
                </c:pt>
                <c:pt idx="24359">
                  <c:v>0.98009279830975105</c:v>
                </c:pt>
                <c:pt idx="24360">
                  <c:v>0.99865964755004999</c:v>
                </c:pt>
                <c:pt idx="24361">
                  <c:v>0.99810606512056599</c:v>
                </c:pt>
                <c:pt idx="24362">
                  <c:v>0.99865964755004999</c:v>
                </c:pt>
                <c:pt idx="24363">
                  <c:v>0.97505301993331395</c:v>
                </c:pt>
                <c:pt idx="24364">
                  <c:v>0.98009279830975105</c:v>
                </c:pt>
                <c:pt idx="24365">
                  <c:v>0.99865964755004999</c:v>
                </c:pt>
                <c:pt idx="24366">
                  <c:v>0.99865964755004999</c:v>
                </c:pt>
                <c:pt idx="24367">
                  <c:v>0.98009279830975105</c:v>
                </c:pt>
                <c:pt idx="24368">
                  <c:v>0.98009279830975105</c:v>
                </c:pt>
                <c:pt idx="24369">
                  <c:v>0.98009279830975105</c:v>
                </c:pt>
                <c:pt idx="24370">
                  <c:v>0.97505301993331395</c:v>
                </c:pt>
                <c:pt idx="24371">
                  <c:v>0.98009279830975105</c:v>
                </c:pt>
                <c:pt idx="24372">
                  <c:v>0.99810606512056599</c:v>
                </c:pt>
                <c:pt idx="24373">
                  <c:v>0.98009279830975105</c:v>
                </c:pt>
                <c:pt idx="24374">
                  <c:v>0.98009279830975105</c:v>
                </c:pt>
                <c:pt idx="24375">
                  <c:v>0.97505301993331395</c:v>
                </c:pt>
                <c:pt idx="24376">
                  <c:v>0.98009279830975105</c:v>
                </c:pt>
                <c:pt idx="24377">
                  <c:v>0.98009279830975105</c:v>
                </c:pt>
                <c:pt idx="24378">
                  <c:v>0.98009279830975105</c:v>
                </c:pt>
                <c:pt idx="24379">
                  <c:v>0.99810606512056599</c:v>
                </c:pt>
                <c:pt idx="24380">
                  <c:v>0.97505301993331395</c:v>
                </c:pt>
                <c:pt idx="24381">
                  <c:v>0.97505301993331395</c:v>
                </c:pt>
                <c:pt idx="24382">
                  <c:v>0.98009279830975105</c:v>
                </c:pt>
                <c:pt idx="24383">
                  <c:v>0.99810606512056599</c:v>
                </c:pt>
                <c:pt idx="24384">
                  <c:v>0.99977590848754005</c:v>
                </c:pt>
                <c:pt idx="24385">
                  <c:v>0.99865964755004999</c:v>
                </c:pt>
                <c:pt idx="24386">
                  <c:v>0.98009279830975105</c:v>
                </c:pt>
                <c:pt idx="24387">
                  <c:v>0.99977590848754005</c:v>
                </c:pt>
                <c:pt idx="24388">
                  <c:v>0.99810606512056599</c:v>
                </c:pt>
                <c:pt idx="24389">
                  <c:v>0.98009279830975105</c:v>
                </c:pt>
                <c:pt idx="24390">
                  <c:v>0.98009279830975105</c:v>
                </c:pt>
                <c:pt idx="24391">
                  <c:v>0.99977590848754005</c:v>
                </c:pt>
                <c:pt idx="24392">
                  <c:v>0.99810606512056599</c:v>
                </c:pt>
                <c:pt idx="24393">
                  <c:v>0.99865964755004999</c:v>
                </c:pt>
                <c:pt idx="24394">
                  <c:v>0.99810606512056599</c:v>
                </c:pt>
                <c:pt idx="24395">
                  <c:v>0.98009279830975105</c:v>
                </c:pt>
                <c:pt idx="24396">
                  <c:v>0.99865964755004999</c:v>
                </c:pt>
                <c:pt idx="24397">
                  <c:v>0.98009279830975105</c:v>
                </c:pt>
                <c:pt idx="24398">
                  <c:v>0.99810606512056599</c:v>
                </c:pt>
                <c:pt idx="24399">
                  <c:v>0.97505301993331395</c:v>
                </c:pt>
                <c:pt idx="24400">
                  <c:v>0.99865964755004999</c:v>
                </c:pt>
                <c:pt idx="24401">
                  <c:v>0.98009279830975105</c:v>
                </c:pt>
                <c:pt idx="24402">
                  <c:v>0.97505301993331395</c:v>
                </c:pt>
                <c:pt idx="24403">
                  <c:v>0.97505301993331395</c:v>
                </c:pt>
                <c:pt idx="24404">
                  <c:v>0.99865964755004999</c:v>
                </c:pt>
                <c:pt idx="24405">
                  <c:v>0.99810606512056599</c:v>
                </c:pt>
                <c:pt idx="24406">
                  <c:v>0.99977590848754005</c:v>
                </c:pt>
                <c:pt idx="24407">
                  <c:v>0.97505301993331395</c:v>
                </c:pt>
                <c:pt idx="24408">
                  <c:v>0.99810606512056599</c:v>
                </c:pt>
                <c:pt idx="24409">
                  <c:v>0.98009279830975105</c:v>
                </c:pt>
                <c:pt idx="24410">
                  <c:v>0.99810606512056599</c:v>
                </c:pt>
                <c:pt idx="24411">
                  <c:v>0.99810606512056599</c:v>
                </c:pt>
                <c:pt idx="24412">
                  <c:v>0.98009279830975105</c:v>
                </c:pt>
                <c:pt idx="24413">
                  <c:v>0.97505301993331395</c:v>
                </c:pt>
                <c:pt idx="24414">
                  <c:v>0.98009279830975105</c:v>
                </c:pt>
                <c:pt idx="24415">
                  <c:v>0.99977590848754005</c:v>
                </c:pt>
                <c:pt idx="24416">
                  <c:v>0.99810606512056599</c:v>
                </c:pt>
                <c:pt idx="24417">
                  <c:v>0.99865964755004999</c:v>
                </c:pt>
                <c:pt idx="24418">
                  <c:v>0.99772892030019</c:v>
                </c:pt>
                <c:pt idx="24419">
                  <c:v>0.99810606512056599</c:v>
                </c:pt>
                <c:pt idx="24420">
                  <c:v>0.98009279830975105</c:v>
                </c:pt>
                <c:pt idx="24421">
                  <c:v>0.99865964755004999</c:v>
                </c:pt>
                <c:pt idx="24422">
                  <c:v>0.98009279830975105</c:v>
                </c:pt>
                <c:pt idx="24423">
                  <c:v>0.98009279830975105</c:v>
                </c:pt>
                <c:pt idx="24424">
                  <c:v>0.98009279830975105</c:v>
                </c:pt>
                <c:pt idx="24425">
                  <c:v>0.99865964755004999</c:v>
                </c:pt>
                <c:pt idx="24426">
                  <c:v>0.99810606512056599</c:v>
                </c:pt>
                <c:pt idx="24427">
                  <c:v>0.97505301993331395</c:v>
                </c:pt>
                <c:pt idx="24428">
                  <c:v>0.98009279830975105</c:v>
                </c:pt>
                <c:pt idx="24429">
                  <c:v>0.99810606512056599</c:v>
                </c:pt>
                <c:pt idx="24430">
                  <c:v>0.98009279830975105</c:v>
                </c:pt>
                <c:pt idx="24431">
                  <c:v>0.97505301993331395</c:v>
                </c:pt>
                <c:pt idx="24432">
                  <c:v>0.99977590848754005</c:v>
                </c:pt>
                <c:pt idx="24433">
                  <c:v>0.99865964755004999</c:v>
                </c:pt>
                <c:pt idx="24434">
                  <c:v>0.98009279830975105</c:v>
                </c:pt>
                <c:pt idx="24435">
                  <c:v>0.98009279830975105</c:v>
                </c:pt>
                <c:pt idx="24436">
                  <c:v>0.97505301993331395</c:v>
                </c:pt>
                <c:pt idx="24437">
                  <c:v>0.99865964755004999</c:v>
                </c:pt>
                <c:pt idx="24438">
                  <c:v>0.97505301993331395</c:v>
                </c:pt>
                <c:pt idx="24439">
                  <c:v>0.99977590848754005</c:v>
                </c:pt>
                <c:pt idx="24440">
                  <c:v>0.99977590848754005</c:v>
                </c:pt>
                <c:pt idx="24441">
                  <c:v>0.98009279830975105</c:v>
                </c:pt>
                <c:pt idx="24442">
                  <c:v>0.99865964755004999</c:v>
                </c:pt>
                <c:pt idx="24443">
                  <c:v>0.97505301993331395</c:v>
                </c:pt>
                <c:pt idx="24444">
                  <c:v>0.99977590848754005</c:v>
                </c:pt>
                <c:pt idx="24445">
                  <c:v>0.99865964755004999</c:v>
                </c:pt>
                <c:pt idx="24446">
                  <c:v>0.99181255835294002</c:v>
                </c:pt>
                <c:pt idx="24447">
                  <c:v>0.99865964755004999</c:v>
                </c:pt>
                <c:pt idx="24448">
                  <c:v>0.99977590848754005</c:v>
                </c:pt>
                <c:pt idx="24449">
                  <c:v>0.99810606512056599</c:v>
                </c:pt>
                <c:pt idx="24450">
                  <c:v>0.99865964755004999</c:v>
                </c:pt>
                <c:pt idx="24451">
                  <c:v>0.97505301993331395</c:v>
                </c:pt>
                <c:pt idx="24452">
                  <c:v>0.99810606512056599</c:v>
                </c:pt>
                <c:pt idx="24453">
                  <c:v>0.98009279830975105</c:v>
                </c:pt>
                <c:pt idx="24454">
                  <c:v>0.97505301993331395</c:v>
                </c:pt>
                <c:pt idx="24455">
                  <c:v>0.97505301993331395</c:v>
                </c:pt>
                <c:pt idx="24456">
                  <c:v>0.97505301993331395</c:v>
                </c:pt>
                <c:pt idx="24457">
                  <c:v>0.97505301993331395</c:v>
                </c:pt>
                <c:pt idx="24458">
                  <c:v>0.98009279830975105</c:v>
                </c:pt>
                <c:pt idx="24459">
                  <c:v>0.99865964755004999</c:v>
                </c:pt>
                <c:pt idx="24460">
                  <c:v>0.99977590848754005</c:v>
                </c:pt>
                <c:pt idx="24461">
                  <c:v>0.99977590848754005</c:v>
                </c:pt>
                <c:pt idx="24462">
                  <c:v>0.99865964755004999</c:v>
                </c:pt>
                <c:pt idx="24463">
                  <c:v>0.99810606512056599</c:v>
                </c:pt>
                <c:pt idx="24464">
                  <c:v>0.98009279830975105</c:v>
                </c:pt>
                <c:pt idx="24465">
                  <c:v>0.99810606512056599</c:v>
                </c:pt>
                <c:pt idx="24466">
                  <c:v>0.97505301993331395</c:v>
                </c:pt>
                <c:pt idx="24467">
                  <c:v>0.99865964755004999</c:v>
                </c:pt>
                <c:pt idx="24468">
                  <c:v>0.99977590848754005</c:v>
                </c:pt>
                <c:pt idx="24469">
                  <c:v>0.97505301993331395</c:v>
                </c:pt>
                <c:pt idx="24470">
                  <c:v>0.98009279830975105</c:v>
                </c:pt>
                <c:pt idx="24471">
                  <c:v>0.99865964755004999</c:v>
                </c:pt>
                <c:pt idx="24472">
                  <c:v>0.98009279830975105</c:v>
                </c:pt>
                <c:pt idx="24473">
                  <c:v>0.99810606512056599</c:v>
                </c:pt>
                <c:pt idx="24474">
                  <c:v>0.97505301993331395</c:v>
                </c:pt>
                <c:pt idx="24475">
                  <c:v>0.98009279830975105</c:v>
                </c:pt>
                <c:pt idx="24476">
                  <c:v>0.97505301993331395</c:v>
                </c:pt>
                <c:pt idx="24477">
                  <c:v>0.99977590848754005</c:v>
                </c:pt>
                <c:pt idx="24478">
                  <c:v>0.99810606512056599</c:v>
                </c:pt>
                <c:pt idx="24479">
                  <c:v>0.99810606512056599</c:v>
                </c:pt>
                <c:pt idx="24480">
                  <c:v>0.99810606512056599</c:v>
                </c:pt>
                <c:pt idx="24481">
                  <c:v>0.98009279830975105</c:v>
                </c:pt>
                <c:pt idx="24482">
                  <c:v>0.98009279830975105</c:v>
                </c:pt>
                <c:pt idx="24483">
                  <c:v>0.98009279830975105</c:v>
                </c:pt>
                <c:pt idx="24484">
                  <c:v>0.99865964755004999</c:v>
                </c:pt>
                <c:pt idx="24485">
                  <c:v>0.99810606512056599</c:v>
                </c:pt>
                <c:pt idx="24486">
                  <c:v>0.99810606512056599</c:v>
                </c:pt>
                <c:pt idx="24487">
                  <c:v>0.98009279830975105</c:v>
                </c:pt>
                <c:pt idx="24488">
                  <c:v>0.99865964755004999</c:v>
                </c:pt>
                <c:pt idx="24489">
                  <c:v>0.99810606512056599</c:v>
                </c:pt>
                <c:pt idx="24490">
                  <c:v>0.99810606512056599</c:v>
                </c:pt>
                <c:pt idx="24491">
                  <c:v>0.99865964755004999</c:v>
                </c:pt>
                <c:pt idx="24492">
                  <c:v>0.99865964755004999</c:v>
                </c:pt>
                <c:pt idx="24493">
                  <c:v>0.99865964755004999</c:v>
                </c:pt>
                <c:pt idx="24494">
                  <c:v>0.99865964755004999</c:v>
                </c:pt>
                <c:pt idx="24495">
                  <c:v>0.98009279830975105</c:v>
                </c:pt>
                <c:pt idx="24496">
                  <c:v>0.99772892030019</c:v>
                </c:pt>
                <c:pt idx="24497">
                  <c:v>0.99810606512056599</c:v>
                </c:pt>
                <c:pt idx="24498">
                  <c:v>0.98009279830975105</c:v>
                </c:pt>
                <c:pt idx="24499">
                  <c:v>0.99865964755004999</c:v>
                </c:pt>
                <c:pt idx="24500">
                  <c:v>0.97505301993331395</c:v>
                </c:pt>
                <c:pt idx="24501">
                  <c:v>0.99810606512056599</c:v>
                </c:pt>
                <c:pt idx="24502">
                  <c:v>0.97505301993331395</c:v>
                </c:pt>
                <c:pt idx="24503">
                  <c:v>0.99977590848754005</c:v>
                </c:pt>
                <c:pt idx="24504">
                  <c:v>0.99977590848754005</c:v>
                </c:pt>
                <c:pt idx="24505">
                  <c:v>0.99810606512056599</c:v>
                </c:pt>
                <c:pt idx="24506">
                  <c:v>0.97505301993331395</c:v>
                </c:pt>
                <c:pt idx="24507">
                  <c:v>0.99865964755004999</c:v>
                </c:pt>
                <c:pt idx="24508">
                  <c:v>0.98009279830975105</c:v>
                </c:pt>
                <c:pt idx="24509">
                  <c:v>0.98009279830975105</c:v>
                </c:pt>
                <c:pt idx="24510">
                  <c:v>0.98009279830975105</c:v>
                </c:pt>
                <c:pt idx="24511">
                  <c:v>0.98009279830975105</c:v>
                </c:pt>
                <c:pt idx="24512">
                  <c:v>0.99865964755004999</c:v>
                </c:pt>
                <c:pt idx="24513">
                  <c:v>0.97505301993331395</c:v>
                </c:pt>
                <c:pt idx="24514">
                  <c:v>0.99865964755004999</c:v>
                </c:pt>
                <c:pt idx="24515">
                  <c:v>0.98009279830975105</c:v>
                </c:pt>
                <c:pt idx="24516">
                  <c:v>0.98009279830975105</c:v>
                </c:pt>
                <c:pt idx="24517">
                  <c:v>0.99865964755004999</c:v>
                </c:pt>
                <c:pt idx="24518">
                  <c:v>0.99181255835294002</c:v>
                </c:pt>
                <c:pt idx="24519">
                  <c:v>0.97505301993331395</c:v>
                </c:pt>
                <c:pt idx="24520">
                  <c:v>0.99865964755004999</c:v>
                </c:pt>
                <c:pt idx="24521">
                  <c:v>0.99810606512056599</c:v>
                </c:pt>
                <c:pt idx="24522">
                  <c:v>0.99810606512056599</c:v>
                </c:pt>
                <c:pt idx="24523">
                  <c:v>0.97505301993331395</c:v>
                </c:pt>
                <c:pt idx="24524">
                  <c:v>0.97505301993331395</c:v>
                </c:pt>
                <c:pt idx="24525">
                  <c:v>0.99977590848754005</c:v>
                </c:pt>
                <c:pt idx="24526">
                  <c:v>0.98009279830975105</c:v>
                </c:pt>
                <c:pt idx="24527">
                  <c:v>0.99977590848754005</c:v>
                </c:pt>
                <c:pt idx="24528">
                  <c:v>0.99810606512056599</c:v>
                </c:pt>
                <c:pt idx="24529">
                  <c:v>0.99810606512056599</c:v>
                </c:pt>
                <c:pt idx="24530">
                  <c:v>0.98009279830975105</c:v>
                </c:pt>
                <c:pt idx="24531">
                  <c:v>0.99810606512056599</c:v>
                </c:pt>
                <c:pt idx="24532">
                  <c:v>0.99810606512056599</c:v>
                </c:pt>
                <c:pt idx="24533">
                  <c:v>0.97505301993331395</c:v>
                </c:pt>
                <c:pt idx="24534">
                  <c:v>0.99810606512056599</c:v>
                </c:pt>
                <c:pt idx="24535">
                  <c:v>0.99810606512056599</c:v>
                </c:pt>
                <c:pt idx="24536">
                  <c:v>0.98009279830975105</c:v>
                </c:pt>
                <c:pt idx="24537">
                  <c:v>0.99865964755004999</c:v>
                </c:pt>
                <c:pt idx="24538">
                  <c:v>0.99810606512056599</c:v>
                </c:pt>
                <c:pt idx="24539">
                  <c:v>0.98009279830975105</c:v>
                </c:pt>
                <c:pt idx="24540">
                  <c:v>0.98009279830975105</c:v>
                </c:pt>
                <c:pt idx="24541">
                  <c:v>0.99865964755004999</c:v>
                </c:pt>
                <c:pt idx="24542">
                  <c:v>0.99810606512056599</c:v>
                </c:pt>
                <c:pt idx="24543">
                  <c:v>0.99977590848754005</c:v>
                </c:pt>
                <c:pt idx="24544">
                  <c:v>0.99810606512056599</c:v>
                </c:pt>
                <c:pt idx="24545">
                  <c:v>0.99810606512056599</c:v>
                </c:pt>
                <c:pt idx="24546">
                  <c:v>0.99810606512056599</c:v>
                </c:pt>
                <c:pt idx="24547">
                  <c:v>0.99865964755004999</c:v>
                </c:pt>
                <c:pt idx="24548">
                  <c:v>0.99810606512056599</c:v>
                </c:pt>
                <c:pt idx="24549">
                  <c:v>0.98009279830975105</c:v>
                </c:pt>
                <c:pt idx="24550">
                  <c:v>0.98009279830975105</c:v>
                </c:pt>
                <c:pt idx="24551">
                  <c:v>0.99865964755004999</c:v>
                </c:pt>
                <c:pt idx="24552">
                  <c:v>0.99865964755004999</c:v>
                </c:pt>
                <c:pt idx="24553">
                  <c:v>0.97505301993331395</c:v>
                </c:pt>
                <c:pt idx="24554">
                  <c:v>0.99865964755004999</c:v>
                </c:pt>
                <c:pt idx="24555">
                  <c:v>0.99810606512056599</c:v>
                </c:pt>
                <c:pt idx="24556">
                  <c:v>0.99977590848754005</c:v>
                </c:pt>
                <c:pt idx="24557">
                  <c:v>0.99810606512056599</c:v>
                </c:pt>
                <c:pt idx="24558">
                  <c:v>0.97505301993331395</c:v>
                </c:pt>
                <c:pt idx="24559">
                  <c:v>0.99865964755004999</c:v>
                </c:pt>
                <c:pt idx="24560">
                  <c:v>0.99810606512056599</c:v>
                </c:pt>
                <c:pt idx="24561">
                  <c:v>0.99977590848754005</c:v>
                </c:pt>
                <c:pt idx="24562">
                  <c:v>0.99977590848754005</c:v>
                </c:pt>
                <c:pt idx="24563">
                  <c:v>0.98009279830975105</c:v>
                </c:pt>
                <c:pt idx="24564">
                  <c:v>0.99865964755004999</c:v>
                </c:pt>
                <c:pt idx="24565">
                  <c:v>0.98009279830975105</c:v>
                </c:pt>
                <c:pt idx="24566">
                  <c:v>0.98009279830975105</c:v>
                </c:pt>
                <c:pt idx="24567">
                  <c:v>0.98009279830975105</c:v>
                </c:pt>
                <c:pt idx="24568">
                  <c:v>0.99977590848754005</c:v>
                </c:pt>
                <c:pt idx="24569">
                  <c:v>0.97505301993331395</c:v>
                </c:pt>
                <c:pt idx="24570">
                  <c:v>0.99865964755004999</c:v>
                </c:pt>
                <c:pt idx="24571">
                  <c:v>0.98009279830975105</c:v>
                </c:pt>
                <c:pt idx="24572">
                  <c:v>0.98009279830975105</c:v>
                </c:pt>
                <c:pt idx="24573">
                  <c:v>0.99865964755004999</c:v>
                </c:pt>
                <c:pt idx="24574">
                  <c:v>0.99977590848754005</c:v>
                </c:pt>
                <c:pt idx="24575">
                  <c:v>0.99865964755004999</c:v>
                </c:pt>
                <c:pt idx="24576">
                  <c:v>0.99977590848754005</c:v>
                </c:pt>
                <c:pt idx="24577">
                  <c:v>0.98009279830975105</c:v>
                </c:pt>
                <c:pt idx="24578">
                  <c:v>0.99865964755004999</c:v>
                </c:pt>
                <c:pt idx="24579">
                  <c:v>0.99810606512056599</c:v>
                </c:pt>
                <c:pt idx="24580">
                  <c:v>0.97505301993331395</c:v>
                </c:pt>
                <c:pt idx="24581">
                  <c:v>0.99810606512056599</c:v>
                </c:pt>
                <c:pt idx="24582">
                  <c:v>0.98009279830975105</c:v>
                </c:pt>
                <c:pt idx="24583">
                  <c:v>0.97505301993331395</c:v>
                </c:pt>
                <c:pt idx="24584">
                  <c:v>0.98009279830975105</c:v>
                </c:pt>
                <c:pt idx="24585">
                  <c:v>0.99810606512056599</c:v>
                </c:pt>
                <c:pt idx="24586">
                  <c:v>0.98009279830975105</c:v>
                </c:pt>
                <c:pt idx="24587">
                  <c:v>0.98009279830975105</c:v>
                </c:pt>
                <c:pt idx="24588">
                  <c:v>0.99865964755004999</c:v>
                </c:pt>
                <c:pt idx="24589">
                  <c:v>0.99977590848754005</c:v>
                </c:pt>
                <c:pt idx="24590">
                  <c:v>0.98009279830975105</c:v>
                </c:pt>
                <c:pt idx="24591">
                  <c:v>0.99865964755004999</c:v>
                </c:pt>
                <c:pt idx="24592">
                  <c:v>0.98009279830975105</c:v>
                </c:pt>
                <c:pt idx="24593">
                  <c:v>0.97505301993331395</c:v>
                </c:pt>
                <c:pt idx="24594">
                  <c:v>0.98009279830975105</c:v>
                </c:pt>
                <c:pt idx="24595">
                  <c:v>0.99810606512056599</c:v>
                </c:pt>
                <c:pt idx="24596">
                  <c:v>0.99865964755004999</c:v>
                </c:pt>
                <c:pt idx="24597">
                  <c:v>0.99865964755004999</c:v>
                </c:pt>
                <c:pt idx="24598">
                  <c:v>0.99810606512056599</c:v>
                </c:pt>
                <c:pt idx="24599">
                  <c:v>0.99865964755004999</c:v>
                </c:pt>
                <c:pt idx="24600">
                  <c:v>0.98009279830975105</c:v>
                </c:pt>
                <c:pt idx="24601">
                  <c:v>0.99865964755004999</c:v>
                </c:pt>
                <c:pt idx="24602">
                  <c:v>0.98009279830975105</c:v>
                </c:pt>
                <c:pt idx="24603">
                  <c:v>0.99977590848754005</c:v>
                </c:pt>
                <c:pt idx="24604">
                  <c:v>0.97505301993331395</c:v>
                </c:pt>
                <c:pt idx="24605">
                  <c:v>0.99865964755004999</c:v>
                </c:pt>
                <c:pt idx="24606">
                  <c:v>0.99865964755004999</c:v>
                </c:pt>
                <c:pt idx="24607">
                  <c:v>0.99865964755004999</c:v>
                </c:pt>
                <c:pt idx="24608">
                  <c:v>0.97505301993331395</c:v>
                </c:pt>
                <c:pt idx="24609">
                  <c:v>0.99181255835294002</c:v>
                </c:pt>
                <c:pt idx="24610">
                  <c:v>0.98009279830975105</c:v>
                </c:pt>
                <c:pt idx="24611">
                  <c:v>0.97505301993331395</c:v>
                </c:pt>
                <c:pt idx="24612">
                  <c:v>0.98009279830975105</c:v>
                </c:pt>
                <c:pt idx="24613">
                  <c:v>0.99810606512056599</c:v>
                </c:pt>
                <c:pt idx="24614">
                  <c:v>0.99810606512056599</c:v>
                </c:pt>
                <c:pt idx="24615">
                  <c:v>0.97505301993331395</c:v>
                </c:pt>
                <c:pt idx="24616">
                  <c:v>0.98009279830975105</c:v>
                </c:pt>
                <c:pt idx="24617">
                  <c:v>0.99810606512056599</c:v>
                </c:pt>
                <c:pt idx="24618">
                  <c:v>0.99810606512056599</c:v>
                </c:pt>
                <c:pt idx="24619">
                  <c:v>0.97505301993331395</c:v>
                </c:pt>
                <c:pt idx="24620">
                  <c:v>0.99865964755004999</c:v>
                </c:pt>
                <c:pt idx="24621">
                  <c:v>0.99865964755004999</c:v>
                </c:pt>
                <c:pt idx="24622">
                  <c:v>0.98009279830975105</c:v>
                </c:pt>
                <c:pt idx="24623">
                  <c:v>0.99810606512056599</c:v>
                </c:pt>
                <c:pt idx="24624">
                  <c:v>0.98009279830975105</c:v>
                </c:pt>
                <c:pt idx="24625">
                  <c:v>0.99810606512056599</c:v>
                </c:pt>
                <c:pt idx="24626">
                  <c:v>0.99865964755004999</c:v>
                </c:pt>
                <c:pt idx="24627">
                  <c:v>0.98009279830975105</c:v>
                </c:pt>
                <c:pt idx="24628">
                  <c:v>0.97505301993331395</c:v>
                </c:pt>
                <c:pt idx="24629">
                  <c:v>0.99865964755004999</c:v>
                </c:pt>
                <c:pt idx="24630">
                  <c:v>0.99865964755004999</c:v>
                </c:pt>
                <c:pt idx="24631">
                  <c:v>0.98009279830975105</c:v>
                </c:pt>
                <c:pt idx="24632">
                  <c:v>0.99865964755004999</c:v>
                </c:pt>
                <c:pt idx="24633">
                  <c:v>0.97505301993331395</c:v>
                </c:pt>
                <c:pt idx="24634">
                  <c:v>0.99181255835294002</c:v>
                </c:pt>
                <c:pt idx="24635">
                  <c:v>0.99865964755004999</c:v>
                </c:pt>
                <c:pt idx="24636">
                  <c:v>0.98009279830975105</c:v>
                </c:pt>
                <c:pt idx="24637">
                  <c:v>0.98009279830975105</c:v>
                </c:pt>
                <c:pt idx="24638">
                  <c:v>0.97505301993331395</c:v>
                </c:pt>
                <c:pt idx="24639">
                  <c:v>0.99810606512056599</c:v>
                </c:pt>
                <c:pt idx="24640">
                  <c:v>0.99977590848754005</c:v>
                </c:pt>
                <c:pt idx="24641">
                  <c:v>0.99772892030019</c:v>
                </c:pt>
                <c:pt idx="24642">
                  <c:v>0.99865964755004999</c:v>
                </c:pt>
                <c:pt idx="24643">
                  <c:v>0.97505301993331395</c:v>
                </c:pt>
                <c:pt idx="24644">
                  <c:v>0.99865964755004999</c:v>
                </c:pt>
                <c:pt idx="24645">
                  <c:v>0.99865964755004999</c:v>
                </c:pt>
                <c:pt idx="24646">
                  <c:v>0.99810606512056599</c:v>
                </c:pt>
                <c:pt idx="24647">
                  <c:v>0.99810606512056599</c:v>
                </c:pt>
                <c:pt idx="24648">
                  <c:v>0.98009279830975105</c:v>
                </c:pt>
                <c:pt idx="24649">
                  <c:v>0.98009279830975105</c:v>
                </c:pt>
                <c:pt idx="24650">
                  <c:v>0.98009279830975105</c:v>
                </c:pt>
                <c:pt idx="24651">
                  <c:v>0.98009279830975105</c:v>
                </c:pt>
                <c:pt idx="24652">
                  <c:v>0.99865964755004999</c:v>
                </c:pt>
                <c:pt idx="24653">
                  <c:v>0.99865964755004999</c:v>
                </c:pt>
                <c:pt idx="24654">
                  <c:v>0.99865964755004999</c:v>
                </c:pt>
                <c:pt idx="24655">
                  <c:v>0.99977590848754005</c:v>
                </c:pt>
                <c:pt idx="24656">
                  <c:v>0.99865964755004999</c:v>
                </c:pt>
                <c:pt idx="24657">
                  <c:v>0.98009279830975105</c:v>
                </c:pt>
                <c:pt idx="24658">
                  <c:v>0.97505301993331395</c:v>
                </c:pt>
                <c:pt idx="24659">
                  <c:v>0.99865964755004999</c:v>
                </c:pt>
                <c:pt idx="24660">
                  <c:v>0.99810606512056599</c:v>
                </c:pt>
                <c:pt idx="24661">
                  <c:v>0.99865964755004999</c:v>
                </c:pt>
                <c:pt idx="24662">
                  <c:v>0.99865964755004999</c:v>
                </c:pt>
                <c:pt idx="24663">
                  <c:v>0.98009279830975105</c:v>
                </c:pt>
                <c:pt idx="24664">
                  <c:v>0.99865964755004999</c:v>
                </c:pt>
                <c:pt idx="24665">
                  <c:v>0.97505301993331395</c:v>
                </c:pt>
                <c:pt idx="24666">
                  <c:v>0.99810606512056599</c:v>
                </c:pt>
                <c:pt idx="24667">
                  <c:v>0.99810606512056599</c:v>
                </c:pt>
                <c:pt idx="24668">
                  <c:v>0.97505301993331395</c:v>
                </c:pt>
                <c:pt idx="24669">
                  <c:v>0.99865964755004999</c:v>
                </c:pt>
                <c:pt idx="24670">
                  <c:v>0.99810606512056599</c:v>
                </c:pt>
                <c:pt idx="24671">
                  <c:v>0.97505301993331395</c:v>
                </c:pt>
                <c:pt idx="24672">
                  <c:v>0.99810606512056599</c:v>
                </c:pt>
                <c:pt idx="24673">
                  <c:v>0.99865964755004999</c:v>
                </c:pt>
                <c:pt idx="24674">
                  <c:v>0.97505301993331395</c:v>
                </c:pt>
                <c:pt idx="24675">
                  <c:v>0.98009279830975105</c:v>
                </c:pt>
                <c:pt idx="24676">
                  <c:v>0.99977590848754005</c:v>
                </c:pt>
                <c:pt idx="24677">
                  <c:v>0.99977590848754005</c:v>
                </c:pt>
                <c:pt idx="24678">
                  <c:v>0.98009279830975105</c:v>
                </c:pt>
                <c:pt idx="24679">
                  <c:v>0.99865964755004999</c:v>
                </c:pt>
                <c:pt idx="24680">
                  <c:v>0.99977590848754005</c:v>
                </c:pt>
                <c:pt idx="24681">
                  <c:v>0.99865964755004999</c:v>
                </c:pt>
                <c:pt idx="24682">
                  <c:v>0.99810606512056599</c:v>
                </c:pt>
                <c:pt idx="24683">
                  <c:v>0.98009279830975105</c:v>
                </c:pt>
                <c:pt idx="24684">
                  <c:v>0.99810606512056599</c:v>
                </c:pt>
                <c:pt idx="24685">
                  <c:v>0.99810606512056599</c:v>
                </c:pt>
                <c:pt idx="24686">
                  <c:v>0.99977590848754005</c:v>
                </c:pt>
                <c:pt idx="24687">
                  <c:v>0.99865964755004999</c:v>
                </c:pt>
                <c:pt idx="24688">
                  <c:v>0.99810606512056599</c:v>
                </c:pt>
                <c:pt idx="24689">
                  <c:v>0.99977590848754005</c:v>
                </c:pt>
                <c:pt idx="24690">
                  <c:v>0.99865964755004999</c:v>
                </c:pt>
                <c:pt idx="24691">
                  <c:v>0.97505301993331395</c:v>
                </c:pt>
                <c:pt idx="24692">
                  <c:v>0.99772892030019</c:v>
                </c:pt>
                <c:pt idx="24693">
                  <c:v>0.99865964755004999</c:v>
                </c:pt>
                <c:pt idx="24694">
                  <c:v>0.97505301993331395</c:v>
                </c:pt>
                <c:pt idx="24695">
                  <c:v>0.99865964755004999</c:v>
                </c:pt>
                <c:pt idx="24696">
                  <c:v>0.99865964755004999</c:v>
                </c:pt>
                <c:pt idx="24697">
                  <c:v>0.99865964755004999</c:v>
                </c:pt>
                <c:pt idx="24698">
                  <c:v>0.99865964755004999</c:v>
                </c:pt>
                <c:pt idx="24699">
                  <c:v>0.99865964755004999</c:v>
                </c:pt>
                <c:pt idx="24700">
                  <c:v>0.99865964755004999</c:v>
                </c:pt>
                <c:pt idx="24701">
                  <c:v>0.99810606512056599</c:v>
                </c:pt>
                <c:pt idx="24702">
                  <c:v>0.99865964755004999</c:v>
                </c:pt>
                <c:pt idx="24703">
                  <c:v>0.99810606512056599</c:v>
                </c:pt>
                <c:pt idx="24704">
                  <c:v>0.99772892030019</c:v>
                </c:pt>
                <c:pt idx="24705">
                  <c:v>0.99865964755004999</c:v>
                </c:pt>
                <c:pt idx="24706">
                  <c:v>0.98009279830975105</c:v>
                </c:pt>
                <c:pt idx="24707">
                  <c:v>0.99810606512056599</c:v>
                </c:pt>
                <c:pt idx="24708">
                  <c:v>0.99865964755004999</c:v>
                </c:pt>
                <c:pt idx="24709">
                  <c:v>0.99977590848754005</c:v>
                </c:pt>
                <c:pt idx="24710">
                  <c:v>0.99865964755004999</c:v>
                </c:pt>
                <c:pt idx="24711">
                  <c:v>0.97505301993331395</c:v>
                </c:pt>
                <c:pt idx="24712">
                  <c:v>0.99865964755004999</c:v>
                </c:pt>
                <c:pt idx="24713">
                  <c:v>0.99865964755004999</c:v>
                </c:pt>
                <c:pt idx="24714">
                  <c:v>0.99865964755004999</c:v>
                </c:pt>
                <c:pt idx="24715">
                  <c:v>0.99865964755004999</c:v>
                </c:pt>
                <c:pt idx="24716">
                  <c:v>0.99865964755004999</c:v>
                </c:pt>
                <c:pt idx="24717">
                  <c:v>0.99810606512056599</c:v>
                </c:pt>
                <c:pt idx="24718">
                  <c:v>0.98009279830975105</c:v>
                </c:pt>
                <c:pt idx="24719">
                  <c:v>0.98009279830975105</c:v>
                </c:pt>
                <c:pt idx="24720">
                  <c:v>0.99865964755004999</c:v>
                </c:pt>
                <c:pt idx="24721">
                  <c:v>0.99810606512056599</c:v>
                </c:pt>
                <c:pt idx="24722">
                  <c:v>0.99865964755004999</c:v>
                </c:pt>
                <c:pt idx="24723">
                  <c:v>0.98009279830975105</c:v>
                </c:pt>
                <c:pt idx="24724">
                  <c:v>0.98009279830975105</c:v>
                </c:pt>
                <c:pt idx="24725">
                  <c:v>0.99865964755004999</c:v>
                </c:pt>
                <c:pt idx="24726">
                  <c:v>0.99865964755004999</c:v>
                </c:pt>
                <c:pt idx="24727">
                  <c:v>0.99772892030019</c:v>
                </c:pt>
                <c:pt idx="24728">
                  <c:v>0.98009279830975105</c:v>
                </c:pt>
                <c:pt idx="24729">
                  <c:v>0.98009279830975105</c:v>
                </c:pt>
                <c:pt idx="24730">
                  <c:v>0.99977590848754005</c:v>
                </c:pt>
                <c:pt idx="24731">
                  <c:v>0.97505301993331395</c:v>
                </c:pt>
                <c:pt idx="24732">
                  <c:v>0.99810606512056599</c:v>
                </c:pt>
                <c:pt idx="24733">
                  <c:v>0.97505301993331395</c:v>
                </c:pt>
                <c:pt idx="24734">
                  <c:v>0.98009279830975105</c:v>
                </c:pt>
                <c:pt idx="24735">
                  <c:v>0.98009279830975105</c:v>
                </c:pt>
                <c:pt idx="24736">
                  <c:v>0.98009279830975105</c:v>
                </c:pt>
                <c:pt idx="24737">
                  <c:v>0.99865964755004999</c:v>
                </c:pt>
                <c:pt idx="24738">
                  <c:v>0.99865964755004999</c:v>
                </c:pt>
                <c:pt idx="24739">
                  <c:v>0.99865964755004999</c:v>
                </c:pt>
                <c:pt idx="24740">
                  <c:v>0.99865964755004999</c:v>
                </c:pt>
                <c:pt idx="24741">
                  <c:v>0.98009279830975105</c:v>
                </c:pt>
                <c:pt idx="24742">
                  <c:v>0.99772892030019</c:v>
                </c:pt>
                <c:pt idx="24743">
                  <c:v>0.99865964755004999</c:v>
                </c:pt>
                <c:pt idx="24744">
                  <c:v>0.98009279830975105</c:v>
                </c:pt>
                <c:pt idx="24745">
                  <c:v>0.99810606512056599</c:v>
                </c:pt>
                <c:pt idx="24746">
                  <c:v>0.98009279830975105</c:v>
                </c:pt>
                <c:pt idx="24747">
                  <c:v>0.98009279830975105</c:v>
                </c:pt>
                <c:pt idx="24748">
                  <c:v>0.99865964755004999</c:v>
                </c:pt>
                <c:pt idx="24749">
                  <c:v>0.98009279830975105</c:v>
                </c:pt>
                <c:pt idx="24750">
                  <c:v>0.99810606512056599</c:v>
                </c:pt>
                <c:pt idx="24751">
                  <c:v>0.99865964755004999</c:v>
                </c:pt>
                <c:pt idx="24752">
                  <c:v>0.99977590848754005</c:v>
                </c:pt>
                <c:pt idx="24753">
                  <c:v>0.99772892030019</c:v>
                </c:pt>
                <c:pt idx="24754">
                  <c:v>0.99810606512056599</c:v>
                </c:pt>
                <c:pt idx="24755">
                  <c:v>0.98009279830975105</c:v>
                </c:pt>
                <c:pt idx="24756">
                  <c:v>0.97505301993331395</c:v>
                </c:pt>
                <c:pt idx="24757">
                  <c:v>0.99810606512056599</c:v>
                </c:pt>
                <c:pt idx="24758">
                  <c:v>0.99865964755004999</c:v>
                </c:pt>
                <c:pt idx="24759">
                  <c:v>0.99810606512056599</c:v>
                </c:pt>
                <c:pt idx="24760">
                  <c:v>0.97505301993331395</c:v>
                </c:pt>
                <c:pt idx="24761">
                  <c:v>0.98009279830975105</c:v>
                </c:pt>
                <c:pt idx="24762">
                  <c:v>0.99865964755004999</c:v>
                </c:pt>
                <c:pt idx="24763">
                  <c:v>0.98009279830975105</c:v>
                </c:pt>
                <c:pt idx="24764">
                  <c:v>0.99810606512056599</c:v>
                </c:pt>
                <c:pt idx="24765">
                  <c:v>0.99865964755004999</c:v>
                </c:pt>
                <c:pt idx="24766">
                  <c:v>0.99810606512056599</c:v>
                </c:pt>
                <c:pt idx="24767">
                  <c:v>0.99865964755004999</c:v>
                </c:pt>
                <c:pt idx="24768">
                  <c:v>0.99810606512056599</c:v>
                </c:pt>
                <c:pt idx="24769">
                  <c:v>0.97505301993331395</c:v>
                </c:pt>
                <c:pt idx="24770">
                  <c:v>0.98009279830975105</c:v>
                </c:pt>
                <c:pt idx="24771">
                  <c:v>0.99810606512056599</c:v>
                </c:pt>
                <c:pt idx="24772">
                  <c:v>0.97505301993331395</c:v>
                </c:pt>
                <c:pt idx="24773">
                  <c:v>0.99810606512056599</c:v>
                </c:pt>
                <c:pt idx="24774">
                  <c:v>0.99810606512056599</c:v>
                </c:pt>
                <c:pt idx="24775">
                  <c:v>0.98009279830975105</c:v>
                </c:pt>
                <c:pt idx="24776">
                  <c:v>0.99977590848754005</c:v>
                </c:pt>
                <c:pt idx="24777">
                  <c:v>0.99977590848754005</c:v>
                </c:pt>
                <c:pt idx="24778">
                  <c:v>0.99810606512056599</c:v>
                </c:pt>
                <c:pt idx="24779">
                  <c:v>0.99865964755004999</c:v>
                </c:pt>
                <c:pt idx="24780">
                  <c:v>0.98009279830975105</c:v>
                </c:pt>
                <c:pt idx="24781">
                  <c:v>0.99772892030019</c:v>
                </c:pt>
                <c:pt idx="24782">
                  <c:v>0.99865964755004999</c:v>
                </c:pt>
                <c:pt idx="24783">
                  <c:v>0.99810606512056599</c:v>
                </c:pt>
                <c:pt idx="24784">
                  <c:v>0.98009279830975105</c:v>
                </c:pt>
                <c:pt idx="24785">
                  <c:v>0.98009279830975105</c:v>
                </c:pt>
                <c:pt idx="24786">
                  <c:v>0.98009279830975105</c:v>
                </c:pt>
                <c:pt idx="24787">
                  <c:v>0.98009279830975105</c:v>
                </c:pt>
                <c:pt idx="24788">
                  <c:v>0.99865964755004999</c:v>
                </c:pt>
                <c:pt idx="24789">
                  <c:v>0.99977590848754005</c:v>
                </c:pt>
                <c:pt idx="24790">
                  <c:v>0.99865964755004999</c:v>
                </c:pt>
                <c:pt idx="24791">
                  <c:v>0.99977590848754005</c:v>
                </c:pt>
                <c:pt idx="24792">
                  <c:v>0.98009279830975105</c:v>
                </c:pt>
                <c:pt idx="24793">
                  <c:v>0.97505301993331395</c:v>
                </c:pt>
                <c:pt idx="24794">
                  <c:v>0.97505301993331395</c:v>
                </c:pt>
                <c:pt idx="24795">
                  <c:v>0.99810606512056599</c:v>
                </c:pt>
                <c:pt idx="24796">
                  <c:v>0.99810606512056599</c:v>
                </c:pt>
                <c:pt idx="24797">
                  <c:v>0.98009279830975105</c:v>
                </c:pt>
                <c:pt idx="24798">
                  <c:v>0.97505301993331395</c:v>
                </c:pt>
                <c:pt idx="24799">
                  <c:v>0.99810606512056599</c:v>
                </c:pt>
                <c:pt idx="24800">
                  <c:v>0.98009279830975105</c:v>
                </c:pt>
                <c:pt idx="24801">
                  <c:v>0.98009279830975105</c:v>
                </c:pt>
                <c:pt idx="24802">
                  <c:v>0.99865964755004999</c:v>
                </c:pt>
                <c:pt idx="24803">
                  <c:v>0.99810606512056599</c:v>
                </c:pt>
                <c:pt idx="24804">
                  <c:v>0.99810606512056599</c:v>
                </c:pt>
                <c:pt idx="24805">
                  <c:v>0.99865964755004999</c:v>
                </c:pt>
                <c:pt idx="24806">
                  <c:v>0.99810606512056599</c:v>
                </c:pt>
                <c:pt idx="24807">
                  <c:v>0.99977590848754005</c:v>
                </c:pt>
                <c:pt idx="24808">
                  <c:v>0.99865964755004999</c:v>
                </c:pt>
                <c:pt idx="24809">
                  <c:v>0.99865964755004999</c:v>
                </c:pt>
                <c:pt idx="24810">
                  <c:v>0.97505301993331395</c:v>
                </c:pt>
                <c:pt idx="24811">
                  <c:v>0.98009279830975105</c:v>
                </c:pt>
                <c:pt idx="24812">
                  <c:v>0.99977590848754005</c:v>
                </c:pt>
                <c:pt idx="24813">
                  <c:v>0.99810606512056599</c:v>
                </c:pt>
                <c:pt idx="24814">
                  <c:v>0.98009279830975105</c:v>
                </c:pt>
                <c:pt idx="24815">
                  <c:v>0.99810606512056599</c:v>
                </c:pt>
                <c:pt idx="24816">
                  <c:v>0.98009279830975105</c:v>
                </c:pt>
                <c:pt idx="24817">
                  <c:v>0.98009279830975105</c:v>
                </c:pt>
                <c:pt idx="24818">
                  <c:v>0.98009279830975105</c:v>
                </c:pt>
                <c:pt idx="24819">
                  <c:v>0.99865964755004999</c:v>
                </c:pt>
                <c:pt idx="24820">
                  <c:v>0.98009279830975105</c:v>
                </c:pt>
                <c:pt idx="24821">
                  <c:v>0.98009279830975105</c:v>
                </c:pt>
                <c:pt idx="24822">
                  <c:v>0.97505301993331395</c:v>
                </c:pt>
                <c:pt idx="24823">
                  <c:v>0.99865964755004999</c:v>
                </c:pt>
                <c:pt idx="24824">
                  <c:v>0.97505301993331395</c:v>
                </c:pt>
                <c:pt idx="24825">
                  <c:v>0.99977590848754005</c:v>
                </c:pt>
                <c:pt idx="24826">
                  <c:v>0.99181255835294002</c:v>
                </c:pt>
                <c:pt idx="24827">
                  <c:v>0.99810606512056599</c:v>
                </c:pt>
                <c:pt idx="24828">
                  <c:v>0.99810606512056599</c:v>
                </c:pt>
                <c:pt idx="24829">
                  <c:v>0.99810606512056599</c:v>
                </c:pt>
                <c:pt idx="24830">
                  <c:v>0.99865964755004999</c:v>
                </c:pt>
                <c:pt idx="24831">
                  <c:v>0.99977590848754005</c:v>
                </c:pt>
                <c:pt idx="24832">
                  <c:v>0.99810606512056599</c:v>
                </c:pt>
                <c:pt idx="24833">
                  <c:v>0.99810606512056599</c:v>
                </c:pt>
                <c:pt idx="24834">
                  <c:v>0.99810606512056599</c:v>
                </c:pt>
                <c:pt idx="24835">
                  <c:v>0.99977590848754005</c:v>
                </c:pt>
                <c:pt idx="24836">
                  <c:v>0.99865964755004999</c:v>
                </c:pt>
                <c:pt idx="24837">
                  <c:v>0.99977590848754005</c:v>
                </c:pt>
                <c:pt idx="24838">
                  <c:v>0.99865964755004999</c:v>
                </c:pt>
                <c:pt idx="24839">
                  <c:v>0.97505301993331395</c:v>
                </c:pt>
                <c:pt idx="24840">
                  <c:v>0.99865964755004999</c:v>
                </c:pt>
                <c:pt idx="24841">
                  <c:v>0.97505301993331395</c:v>
                </c:pt>
                <c:pt idx="24842">
                  <c:v>0.99810606512056599</c:v>
                </c:pt>
                <c:pt idx="24843">
                  <c:v>0.99810606512056599</c:v>
                </c:pt>
                <c:pt idx="24844">
                  <c:v>0.99865964755004999</c:v>
                </c:pt>
                <c:pt idx="24845">
                  <c:v>0.99810606512056599</c:v>
                </c:pt>
                <c:pt idx="24846">
                  <c:v>0.99810606512056599</c:v>
                </c:pt>
                <c:pt idx="24847">
                  <c:v>0.98009279830975105</c:v>
                </c:pt>
                <c:pt idx="24848">
                  <c:v>0.97505301993331395</c:v>
                </c:pt>
                <c:pt idx="24849">
                  <c:v>0.97505301993331395</c:v>
                </c:pt>
                <c:pt idx="24850">
                  <c:v>0.99865964755004999</c:v>
                </c:pt>
                <c:pt idx="24851">
                  <c:v>0.99977590848754005</c:v>
                </c:pt>
                <c:pt idx="24852">
                  <c:v>0.98009279830975105</c:v>
                </c:pt>
                <c:pt idx="24853">
                  <c:v>0.99865964755004999</c:v>
                </c:pt>
                <c:pt idx="24854">
                  <c:v>0.98009279830975105</c:v>
                </c:pt>
                <c:pt idx="24855">
                  <c:v>0.98009279830975105</c:v>
                </c:pt>
                <c:pt idx="24856">
                  <c:v>0.98009279830975105</c:v>
                </c:pt>
                <c:pt idx="24857">
                  <c:v>0.99810606512056599</c:v>
                </c:pt>
                <c:pt idx="24858">
                  <c:v>0.97505301993331395</c:v>
                </c:pt>
                <c:pt idx="24859">
                  <c:v>0.98009279830975105</c:v>
                </c:pt>
                <c:pt idx="24860">
                  <c:v>0.97505301993331395</c:v>
                </c:pt>
                <c:pt idx="24861">
                  <c:v>0.98009279830975105</c:v>
                </c:pt>
                <c:pt idx="24862">
                  <c:v>0.97505301993331395</c:v>
                </c:pt>
                <c:pt idx="24863">
                  <c:v>0.99977590848754005</c:v>
                </c:pt>
                <c:pt idx="24864">
                  <c:v>0.99865964755004999</c:v>
                </c:pt>
                <c:pt idx="24865">
                  <c:v>0.98009279830975105</c:v>
                </c:pt>
                <c:pt idx="24866">
                  <c:v>0.97505301993331395</c:v>
                </c:pt>
                <c:pt idx="24867">
                  <c:v>0.99810606512056599</c:v>
                </c:pt>
                <c:pt idx="24868">
                  <c:v>0.99977590848754005</c:v>
                </c:pt>
                <c:pt idx="24869">
                  <c:v>0.99865964755004999</c:v>
                </c:pt>
                <c:pt idx="24870">
                  <c:v>0.99977590848754005</c:v>
                </c:pt>
                <c:pt idx="24871">
                  <c:v>0.99810606512056599</c:v>
                </c:pt>
                <c:pt idx="24872">
                  <c:v>0.99865964755004999</c:v>
                </c:pt>
                <c:pt idx="24873">
                  <c:v>0.99865964755004999</c:v>
                </c:pt>
                <c:pt idx="24874">
                  <c:v>0.98009279830975105</c:v>
                </c:pt>
                <c:pt idx="24875">
                  <c:v>0.99810606512056599</c:v>
                </c:pt>
                <c:pt idx="24876">
                  <c:v>0.98009279830975105</c:v>
                </c:pt>
                <c:pt idx="24877">
                  <c:v>0.99865964755004999</c:v>
                </c:pt>
                <c:pt idx="24878">
                  <c:v>0.99865964755004999</c:v>
                </c:pt>
                <c:pt idx="24879">
                  <c:v>0.97505301993331395</c:v>
                </c:pt>
                <c:pt idx="24880">
                  <c:v>0.97505301993331395</c:v>
                </c:pt>
                <c:pt idx="24881">
                  <c:v>0.99865964755004999</c:v>
                </c:pt>
                <c:pt idx="24882">
                  <c:v>0.99865964755004999</c:v>
                </c:pt>
                <c:pt idx="24883">
                  <c:v>0.98009279830975105</c:v>
                </c:pt>
                <c:pt idx="24884">
                  <c:v>0.99810606512056599</c:v>
                </c:pt>
                <c:pt idx="24885">
                  <c:v>0.99977590848754005</c:v>
                </c:pt>
                <c:pt idx="24886">
                  <c:v>0.99977590848754005</c:v>
                </c:pt>
                <c:pt idx="24887">
                  <c:v>0.98009279830975105</c:v>
                </c:pt>
                <c:pt idx="24888">
                  <c:v>0.98009279830975105</c:v>
                </c:pt>
                <c:pt idx="24889">
                  <c:v>0.98009279830975105</c:v>
                </c:pt>
                <c:pt idx="24890">
                  <c:v>0.98009279830975105</c:v>
                </c:pt>
                <c:pt idx="24891">
                  <c:v>0.99865964755004999</c:v>
                </c:pt>
                <c:pt idx="24892">
                  <c:v>0.99865964755004999</c:v>
                </c:pt>
                <c:pt idx="24893">
                  <c:v>0.99865964755004999</c:v>
                </c:pt>
                <c:pt idx="24894">
                  <c:v>0.99865964755004999</c:v>
                </c:pt>
                <c:pt idx="24895">
                  <c:v>0.99865964755004999</c:v>
                </c:pt>
                <c:pt idx="24896">
                  <c:v>0.99977590848754005</c:v>
                </c:pt>
                <c:pt idx="24897">
                  <c:v>0.97505301993331395</c:v>
                </c:pt>
                <c:pt idx="24898">
                  <c:v>0.99865964755004999</c:v>
                </c:pt>
                <c:pt idx="24899">
                  <c:v>0.99865964755004999</c:v>
                </c:pt>
                <c:pt idx="24900">
                  <c:v>0.98009279830975105</c:v>
                </c:pt>
                <c:pt idx="24901">
                  <c:v>0.99810606512056599</c:v>
                </c:pt>
                <c:pt idx="24902">
                  <c:v>0.99810606512056599</c:v>
                </c:pt>
                <c:pt idx="24903">
                  <c:v>0.99977590848754005</c:v>
                </c:pt>
                <c:pt idx="24904">
                  <c:v>0.97505301993331395</c:v>
                </c:pt>
                <c:pt idx="24905">
                  <c:v>0.99865964755004999</c:v>
                </c:pt>
                <c:pt idx="24906">
                  <c:v>0.98009279830975105</c:v>
                </c:pt>
                <c:pt idx="24907">
                  <c:v>0.99865964755004999</c:v>
                </c:pt>
                <c:pt idx="24908">
                  <c:v>0.98009279830975105</c:v>
                </c:pt>
                <c:pt idx="24909">
                  <c:v>0.99810606512056599</c:v>
                </c:pt>
                <c:pt idx="24910">
                  <c:v>0.99810606512056599</c:v>
                </c:pt>
                <c:pt idx="24911">
                  <c:v>0.98009279830975105</c:v>
                </c:pt>
                <c:pt idx="24912">
                  <c:v>0.99865964755004999</c:v>
                </c:pt>
                <c:pt idx="24913">
                  <c:v>0.97505301993331395</c:v>
                </c:pt>
                <c:pt idx="24914">
                  <c:v>0.99865964755004999</c:v>
                </c:pt>
                <c:pt idx="24915">
                  <c:v>0.97505301993331395</c:v>
                </c:pt>
                <c:pt idx="24916">
                  <c:v>0.99977590848754005</c:v>
                </c:pt>
                <c:pt idx="24917">
                  <c:v>0.99865964755004999</c:v>
                </c:pt>
                <c:pt idx="24918">
                  <c:v>0.98009279830975105</c:v>
                </c:pt>
                <c:pt idx="24919">
                  <c:v>0.98009279830975105</c:v>
                </c:pt>
                <c:pt idx="24920">
                  <c:v>0.99865964755004999</c:v>
                </c:pt>
                <c:pt idx="24921">
                  <c:v>0.99865964755004999</c:v>
                </c:pt>
                <c:pt idx="24922">
                  <c:v>0.98009279830975105</c:v>
                </c:pt>
                <c:pt idx="24923">
                  <c:v>0.99865964755004999</c:v>
                </c:pt>
                <c:pt idx="24924">
                  <c:v>0.99865964755004999</c:v>
                </c:pt>
                <c:pt idx="24925">
                  <c:v>0.99810606512056599</c:v>
                </c:pt>
                <c:pt idx="24926">
                  <c:v>0.98009279830975105</c:v>
                </c:pt>
                <c:pt idx="24927">
                  <c:v>0.99865964755004999</c:v>
                </c:pt>
                <c:pt idx="24928">
                  <c:v>0.99810606512056599</c:v>
                </c:pt>
                <c:pt idx="24929">
                  <c:v>0.99977590848754005</c:v>
                </c:pt>
                <c:pt idx="24930">
                  <c:v>0.99865964755004999</c:v>
                </c:pt>
                <c:pt idx="24931">
                  <c:v>0.99865964755004999</c:v>
                </c:pt>
                <c:pt idx="24932">
                  <c:v>0.98009279830975105</c:v>
                </c:pt>
                <c:pt idx="24933">
                  <c:v>0.98009279830975105</c:v>
                </c:pt>
                <c:pt idx="24934">
                  <c:v>0.97505301993331395</c:v>
                </c:pt>
                <c:pt idx="24935">
                  <c:v>0.97505301993331395</c:v>
                </c:pt>
                <c:pt idx="24936">
                  <c:v>0.98009279830975105</c:v>
                </c:pt>
                <c:pt idx="24937">
                  <c:v>0.97505301993331395</c:v>
                </c:pt>
                <c:pt idx="24938">
                  <c:v>0.99810606512056599</c:v>
                </c:pt>
                <c:pt idx="24939">
                  <c:v>0.99810606512056599</c:v>
                </c:pt>
                <c:pt idx="24940">
                  <c:v>0.99865964755004999</c:v>
                </c:pt>
                <c:pt idx="24941">
                  <c:v>0.99810606512056599</c:v>
                </c:pt>
                <c:pt idx="24942">
                  <c:v>0.99810606512056599</c:v>
                </c:pt>
                <c:pt idx="24943">
                  <c:v>0.99865964755004999</c:v>
                </c:pt>
                <c:pt idx="24944">
                  <c:v>0.99865964755004999</c:v>
                </c:pt>
                <c:pt idx="24945">
                  <c:v>0.99865964755004999</c:v>
                </c:pt>
                <c:pt idx="24946">
                  <c:v>0.99977590848754005</c:v>
                </c:pt>
                <c:pt idx="24947">
                  <c:v>0.99865964755004999</c:v>
                </c:pt>
                <c:pt idx="24948">
                  <c:v>0.99865964755004999</c:v>
                </c:pt>
                <c:pt idx="24949">
                  <c:v>0.99865964755004999</c:v>
                </c:pt>
                <c:pt idx="24950">
                  <c:v>0.98009279830975105</c:v>
                </c:pt>
                <c:pt idx="24951">
                  <c:v>0.99977590848754005</c:v>
                </c:pt>
                <c:pt idx="24952">
                  <c:v>0.97505301993331395</c:v>
                </c:pt>
                <c:pt idx="24953">
                  <c:v>0.99865964755004999</c:v>
                </c:pt>
                <c:pt idx="24954">
                  <c:v>0.99865964755004999</c:v>
                </c:pt>
                <c:pt idx="24955">
                  <c:v>0.99810606512056599</c:v>
                </c:pt>
                <c:pt idx="24956">
                  <c:v>0.99865964755004999</c:v>
                </c:pt>
                <c:pt idx="24957">
                  <c:v>0.97505301993331395</c:v>
                </c:pt>
                <c:pt idx="24958">
                  <c:v>0.99865964755004999</c:v>
                </c:pt>
                <c:pt idx="24959">
                  <c:v>0.99865964755004999</c:v>
                </c:pt>
                <c:pt idx="24960">
                  <c:v>0.98009279830975105</c:v>
                </c:pt>
                <c:pt idx="24961">
                  <c:v>0.99810606512056599</c:v>
                </c:pt>
                <c:pt idx="24962">
                  <c:v>0.99977590848754005</c:v>
                </c:pt>
                <c:pt idx="24963">
                  <c:v>0.99977590848754005</c:v>
                </c:pt>
                <c:pt idx="24964">
                  <c:v>0.99865964755004999</c:v>
                </c:pt>
                <c:pt idx="24965">
                  <c:v>0.98009279830975105</c:v>
                </c:pt>
                <c:pt idx="24966">
                  <c:v>0.97505301993331395</c:v>
                </c:pt>
                <c:pt idx="24967">
                  <c:v>0.99865964755004999</c:v>
                </c:pt>
                <c:pt idx="24968">
                  <c:v>0.99865964755004999</c:v>
                </c:pt>
                <c:pt idx="24969">
                  <c:v>0.98009279830975105</c:v>
                </c:pt>
                <c:pt idx="24970">
                  <c:v>0.97505301993331395</c:v>
                </c:pt>
                <c:pt idx="24971">
                  <c:v>0.99865964755004999</c:v>
                </c:pt>
                <c:pt idx="24972">
                  <c:v>0.99865964755004999</c:v>
                </c:pt>
                <c:pt idx="24973">
                  <c:v>0.97505301993331395</c:v>
                </c:pt>
                <c:pt idx="24974">
                  <c:v>0.98009279830975105</c:v>
                </c:pt>
                <c:pt idx="24975">
                  <c:v>0.98009279830975105</c:v>
                </c:pt>
                <c:pt idx="24976">
                  <c:v>0.98009279830975105</c:v>
                </c:pt>
                <c:pt idx="24977">
                  <c:v>0.99810606512056599</c:v>
                </c:pt>
                <c:pt idx="24978">
                  <c:v>0.99977590848754005</c:v>
                </c:pt>
                <c:pt idx="24979">
                  <c:v>0.99181255835294002</c:v>
                </c:pt>
                <c:pt idx="24980">
                  <c:v>0.99865964755004999</c:v>
                </c:pt>
                <c:pt idx="24981">
                  <c:v>0.99977590848754005</c:v>
                </c:pt>
                <c:pt idx="24982">
                  <c:v>0.99977590848754005</c:v>
                </c:pt>
                <c:pt idx="24983">
                  <c:v>0.99865964755004999</c:v>
                </c:pt>
                <c:pt idx="24984">
                  <c:v>0.98009279830975105</c:v>
                </c:pt>
                <c:pt idx="24985">
                  <c:v>0.99181255835294002</c:v>
                </c:pt>
                <c:pt idx="24986">
                  <c:v>0.99810606512056599</c:v>
                </c:pt>
                <c:pt idx="24987">
                  <c:v>0.99977590848754005</c:v>
                </c:pt>
                <c:pt idx="24988">
                  <c:v>0.99977590848754005</c:v>
                </c:pt>
                <c:pt idx="24989">
                  <c:v>0.99977590848754005</c:v>
                </c:pt>
                <c:pt idx="24990">
                  <c:v>0.99772892030019</c:v>
                </c:pt>
                <c:pt idx="24991">
                  <c:v>0.99977590848754005</c:v>
                </c:pt>
                <c:pt idx="24992">
                  <c:v>0.97505301993331395</c:v>
                </c:pt>
                <c:pt idx="24993">
                  <c:v>0.99865964755004999</c:v>
                </c:pt>
                <c:pt idx="24994">
                  <c:v>0.99865964755004999</c:v>
                </c:pt>
                <c:pt idx="24995">
                  <c:v>0.99865964755004999</c:v>
                </c:pt>
                <c:pt idx="24996">
                  <c:v>0.98009279830975105</c:v>
                </c:pt>
                <c:pt idx="24997">
                  <c:v>0.99977590848754005</c:v>
                </c:pt>
                <c:pt idx="24998">
                  <c:v>0.99865964755004999</c:v>
                </c:pt>
                <c:pt idx="24999">
                  <c:v>0.98009279830975105</c:v>
                </c:pt>
                <c:pt idx="25000">
                  <c:v>0.97505301993331395</c:v>
                </c:pt>
                <c:pt idx="25001">
                  <c:v>0.98009279830975105</c:v>
                </c:pt>
                <c:pt idx="25002">
                  <c:v>0.99810606512056599</c:v>
                </c:pt>
                <c:pt idx="25003">
                  <c:v>0.98009279830975105</c:v>
                </c:pt>
                <c:pt idx="25004">
                  <c:v>0.97505301993331395</c:v>
                </c:pt>
                <c:pt idx="25005">
                  <c:v>0.98009279830975105</c:v>
                </c:pt>
                <c:pt idx="25006">
                  <c:v>0.99810606512056599</c:v>
                </c:pt>
                <c:pt idx="25007">
                  <c:v>0.99810606512056599</c:v>
                </c:pt>
                <c:pt idx="25008">
                  <c:v>0.98009279830975105</c:v>
                </c:pt>
                <c:pt idx="25009">
                  <c:v>0.99865964755004999</c:v>
                </c:pt>
                <c:pt idx="25010">
                  <c:v>0.99977590848754005</c:v>
                </c:pt>
                <c:pt idx="25011">
                  <c:v>0.99810606512056599</c:v>
                </c:pt>
                <c:pt idx="25012">
                  <c:v>0.97505301993331395</c:v>
                </c:pt>
                <c:pt idx="25013">
                  <c:v>0.98009279830975105</c:v>
                </c:pt>
                <c:pt idx="25014">
                  <c:v>0.98009279830975105</c:v>
                </c:pt>
                <c:pt idx="25015">
                  <c:v>0.97505301993331395</c:v>
                </c:pt>
                <c:pt idx="25016">
                  <c:v>0.99810606512056599</c:v>
                </c:pt>
                <c:pt idx="25017">
                  <c:v>0.98009279830975105</c:v>
                </c:pt>
                <c:pt idx="25018">
                  <c:v>0.99810606512056599</c:v>
                </c:pt>
                <c:pt idx="25019">
                  <c:v>0.99865964755004999</c:v>
                </c:pt>
                <c:pt idx="25020">
                  <c:v>0.98009279830975105</c:v>
                </c:pt>
                <c:pt idx="25021">
                  <c:v>0.98009279830975105</c:v>
                </c:pt>
                <c:pt idx="25022">
                  <c:v>0.99810606512056599</c:v>
                </c:pt>
                <c:pt idx="25023">
                  <c:v>0.98009279830975105</c:v>
                </c:pt>
                <c:pt idx="25024">
                  <c:v>0.99865964755004999</c:v>
                </c:pt>
                <c:pt idx="25025">
                  <c:v>0.98009279830975105</c:v>
                </c:pt>
                <c:pt idx="25026">
                  <c:v>0.99810606512056599</c:v>
                </c:pt>
                <c:pt idx="25027">
                  <c:v>0.99810606512056599</c:v>
                </c:pt>
                <c:pt idx="25028">
                  <c:v>0.99181255835294002</c:v>
                </c:pt>
                <c:pt idx="25029">
                  <c:v>0.97505301993331395</c:v>
                </c:pt>
                <c:pt idx="25030">
                  <c:v>0.99865964755004999</c:v>
                </c:pt>
                <c:pt idx="25031">
                  <c:v>0.98009279830975105</c:v>
                </c:pt>
                <c:pt idx="25032">
                  <c:v>0.98009279830975105</c:v>
                </c:pt>
                <c:pt idx="25033">
                  <c:v>0.99810606512056599</c:v>
                </c:pt>
                <c:pt idx="25034">
                  <c:v>0.99810606512056599</c:v>
                </c:pt>
                <c:pt idx="25035">
                  <c:v>0.99977590848754005</c:v>
                </c:pt>
                <c:pt idx="25036">
                  <c:v>0.97505301993331395</c:v>
                </c:pt>
                <c:pt idx="25037">
                  <c:v>0.99977590848754005</c:v>
                </c:pt>
                <c:pt idx="25038">
                  <c:v>0.99865964755004999</c:v>
                </c:pt>
                <c:pt idx="25039">
                  <c:v>0.99810606512056599</c:v>
                </c:pt>
                <c:pt idx="25040">
                  <c:v>0.98009279830975105</c:v>
                </c:pt>
                <c:pt idx="25041">
                  <c:v>0.99865964755004999</c:v>
                </c:pt>
                <c:pt idx="25042">
                  <c:v>0.99865964755004999</c:v>
                </c:pt>
                <c:pt idx="25043">
                  <c:v>0.99810606512056599</c:v>
                </c:pt>
                <c:pt idx="25044">
                  <c:v>0.98009279830975105</c:v>
                </c:pt>
                <c:pt idx="25045">
                  <c:v>0.99810606512056599</c:v>
                </c:pt>
                <c:pt idx="25046">
                  <c:v>0.98009279830975105</c:v>
                </c:pt>
                <c:pt idx="25047">
                  <c:v>0.98009279830975105</c:v>
                </c:pt>
                <c:pt idx="25048">
                  <c:v>0.98009279830975105</c:v>
                </c:pt>
                <c:pt idx="25049">
                  <c:v>0.99810606512056599</c:v>
                </c:pt>
                <c:pt idx="25050">
                  <c:v>0.97505301993331395</c:v>
                </c:pt>
                <c:pt idx="25051">
                  <c:v>0.99977590848754005</c:v>
                </c:pt>
                <c:pt idx="25052">
                  <c:v>0.99865964755004999</c:v>
                </c:pt>
                <c:pt idx="25053">
                  <c:v>0.99810606512056599</c:v>
                </c:pt>
                <c:pt idx="25054">
                  <c:v>0.99865964755004999</c:v>
                </c:pt>
                <c:pt idx="25055">
                  <c:v>0.99865964755004999</c:v>
                </c:pt>
                <c:pt idx="25056">
                  <c:v>0.99977590848754005</c:v>
                </c:pt>
                <c:pt idx="25057">
                  <c:v>0.99977590848754005</c:v>
                </c:pt>
                <c:pt idx="25058">
                  <c:v>0.99810606512056599</c:v>
                </c:pt>
                <c:pt idx="25059">
                  <c:v>0.99865964755004999</c:v>
                </c:pt>
                <c:pt idx="25060">
                  <c:v>0.99865964755004999</c:v>
                </c:pt>
                <c:pt idx="25061">
                  <c:v>0.98009279830975105</c:v>
                </c:pt>
                <c:pt idx="25062">
                  <c:v>0.99865964755004999</c:v>
                </c:pt>
                <c:pt idx="25063">
                  <c:v>0.99865964755004999</c:v>
                </c:pt>
                <c:pt idx="25064">
                  <c:v>0.98009279830975105</c:v>
                </c:pt>
                <c:pt idx="25065">
                  <c:v>0.99977590848754005</c:v>
                </c:pt>
                <c:pt idx="25066">
                  <c:v>0.99865964755004999</c:v>
                </c:pt>
                <c:pt idx="25067">
                  <c:v>0.97505301993331395</c:v>
                </c:pt>
                <c:pt idx="25068">
                  <c:v>0.99977590848754005</c:v>
                </c:pt>
                <c:pt idx="25069">
                  <c:v>0.99977590848754005</c:v>
                </c:pt>
                <c:pt idx="25070">
                  <c:v>0.99810606512056599</c:v>
                </c:pt>
                <c:pt idx="25071">
                  <c:v>0.99772892030019</c:v>
                </c:pt>
                <c:pt idx="25072">
                  <c:v>0.99865964755004999</c:v>
                </c:pt>
                <c:pt idx="25073">
                  <c:v>0.99865964755004999</c:v>
                </c:pt>
                <c:pt idx="25074">
                  <c:v>0.99977590848754005</c:v>
                </c:pt>
                <c:pt idx="25075">
                  <c:v>0.99977590848754005</c:v>
                </c:pt>
                <c:pt idx="25076">
                  <c:v>0.98009279830975105</c:v>
                </c:pt>
                <c:pt idx="25077">
                  <c:v>0.99865964755004999</c:v>
                </c:pt>
                <c:pt idx="25078">
                  <c:v>0.99810606512056599</c:v>
                </c:pt>
                <c:pt idx="25079">
                  <c:v>0.99865964755004999</c:v>
                </c:pt>
                <c:pt idx="25080">
                  <c:v>0.97505301993331395</c:v>
                </c:pt>
                <c:pt idx="25081">
                  <c:v>0.99865964755004999</c:v>
                </c:pt>
                <c:pt idx="25082">
                  <c:v>0.98009279830975105</c:v>
                </c:pt>
                <c:pt idx="25083">
                  <c:v>0.99977590848754005</c:v>
                </c:pt>
                <c:pt idx="25084">
                  <c:v>0.97505301993331395</c:v>
                </c:pt>
                <c:pt idx="25085">
                  <c:v>0.99865964755004999</c:v>
                </c:pt>
                <c:pt idx="25086">
                  <c:v>0.99810606512056599</c:v>
                </c:pt>
                <c:pt idx="25087">
                  <c:v>0.97505301993331395</c:v>
                </c:pt>
                <c:pt idx="25088">
                  <c:v>0.99865964755004999</c:v>
                </c:pt>
                <c:pt idx="25089">
                  <c:v>0.98009279830975105</c:v>
                </c:pt>
                <c:pt idx="25090">
                  <c:v>0.99810606512056599</c:v>
                </c:pt>
                <c:pt idx="25091">
                  <c:v>0.99772892030019</c:v>
                </c:pt>
                <c:pt idx="25092">
                  <c:v>0.99977590848754005</c:v>
                </c:pt>
                <c:pt idx="25093">
                  <c:v>0.99977590848754005</c:v>
                </c:pt>
                <c:pt idx="25094">
                  <c:v>0.99865964755004999</c:v>
                </c:pt>
                <c:pt idx="25095">
                  <c:v>0.98009279830975105</c:v>
                </c:pt>
                <c:pt idx="25096">
                  <c:v>0.99865964755004999</c:v>
                </c:pt>
                <c:pt idx="25097">
                  <c:v>0.98009279830975105</c:v>
                </c:pt>
                <c:pt idx="25098">
                  <c:v>0.98009279830975105</c:v>
                </c:pt>
                <c:pt idx="25099">
                  <c:v>0.99865964755004999</c:v>
                </c:pt>
                <c:pt idx="25100">
                  <c:v>0.99865964755004999</c:v>
                </c:pt>
                <c:pt idx="25101">
                  <c:v>0.98009279830975105</c:v>
                </c:pt>
                <c:pt idx="25102">
                  <c:v>0.99810606512056599</c:v>
                </c:pt>
                <c:pt idx="25103">
                  <c:v>0.99865964755004999</c:v>
                </c:pt>
                <c:pt idx="25104">
                  <c:v>0.98009279830975105</c:v>
                </c:pt>
                <c:pt idx="25105">
                  <c:v>0.98009279830975105</c:v>
                </c:pt>
                <c:pt idx="25106">
                  <c:v>0.99865964755004999</c:v>
                </c:pt>
                <c:pt idx="25107">
                  <c:v>0.98009279830975105</c:v>
                </c:pt>
                <c:pt idx="25108">
                  <c:v>0.99977590848754005</c:v>
                </c:pt>
                <c:pt idx="25109">
                  <c:v>0.99865964755004999</c:v>
                </c:pt>
                <c:pt idx="25110">
                  <c:v>0.98009279830975105</c:v>
                </c:pt>
                <c:pt idx="25111">
                  <c:v>0.97505301993331395</c:v>
                </c:pt>
                <c:pt idx="25112">
                  <c:v>0.99865964755004999</c:v>
                </c:pt>
                <c:pt idx="25113">
                  <c:v>0.98009279830975105</c:v>
                </c:pt>
                <c:pt idx="25114">
                  <c:v>0.98009279830975105</c:v>
                </c:pt>
                <c:pt idx="25115">
                  <c:v>0.99865964755004999</c:v>
                </c:pt>
                <c:pt idx="25116">
                  <c:v>0.99977590848754005</c:v>
                </c:pt>
                <c:pt idx="25117">
                  <c:v>0.99865964755004999</c:v>
                </c:pt>
                <c:pt idx="25118">
                  <c:v>0.99810606512056599</c:v>
                </c:pt>
                <c:pt idx="25119">
                  <c:v>0.98009279830975105</c:v>
                </c:pt>
                <c:pt idx="25120">
                  <c:v>0.98009279830975105</c:v>
                </c:pt>
                <c:pt idx="25121">
                  <c:v>0.99977590848754005</c:v>
                </c:pt>
                <c:pt idx="25122">
                  <c:v>0.99865964755004999</c:v>
                </c:pt>
                <c:pt idx="25123">
                  <c:v>0.99865964755004999</c:v>
                </c:pt>
                <c:pt idx="25124">
                  <c:v>0.98009279830975105</c:v>
                </c:pt>
                <c:pt idx="25125">
                  <c:v>0.98009279830975105</c:v>
                </c:pt>
                <c:pt idx="25126">
                  <c:v>0.99810606512056599</c:v>
                </c:pt>
                <c:pt idx="25127">
                  <c:v>0.99865964755004999</c:v>
                </c:pt>
                <c:pt idx="25128">
                  <c:v>0.99865964755004999</c:v>
                </c:pt>
                <c:pt idx="25129">
                  <c:v>0.99865964755004999</c:v>
                </c:pt>
                <c:pt idx="25130">
                  <c:v>0.98009279830975105</c:v>
                </c:pt>
                <c:pt idx="25131">
                  <c:v>0.99865964755004999</c:v>
                </c:pt>
                <c:pt idx="25132">
                  <c:v>0.99977590848754005</c:v>
                </c:pt>
                <c:pt idx="25133">
                  <c:v>0.99810606512056599</c:v>
                </c:pt>
                <c:pt idx="25134">
                  <c:v>0.99865964755004999</c:v>
                </c:pt>
                <c:pt idx="25135">
                  <c:v>0.98009279830975105</c:v>
                </c:pt>
                <c:pt idx="25136">
                  <c:v>0.97505301993331395</c:v>
                </c:pt>
                <c:pt idx="25137">
                  <c:v>0.98009279830975105</c:v>
                </c:pt>
                <c:pt idx="25138">
                  <c:v>0.98009279830975105</c:v>
                </c:pt>
                <c:pt idx="25139">
                  <c:v>0.99865964755004999</c:v>
                </c:pt>
                <c:pt idx="25140">
                  <c:v>0.99865964755004999</c:v>
                </c:pt>
                <c:pt idx="25141">
                  <c:v>0.99977590848754005</c:v>
                </c:pt>
                <c:pt idx="25142">
                  <c:v>0.99865964755004999</c:v>
                </c:pt>
                <c:pt idx="25143">
                  <c:v>0.99977590848754005</c:v>
                </c:pt>
                <c:pt idx="25144">
                  <c:v>0.98009279830975105</c:v>
                </c:pt>
                <c:pt idx="25145">
                  <c:v>0.99810606512056599</c:v>
                </c:pt>
                <c:pt idx="25146">
                  <c:v>0.97505301993331395</c:v>
                </c:pt>
                <c:pt idx="25147">
                  <c:v>0.99865964755004999</c:v>
                </c:pt>
                <c:pt idx="25148">
                  <c:v>0.99865964755004999</c:v>
                </c:pt>
                <c:pt idx="25149">
                  <c:v>0.97505301993331395</c:v>
                </c:pt>
                <c:pt idx="25150">
                  <c:v>0.99865964755004999</c:v>
                </c:pt>
                <c:pt idx="25151">
                  <c:v>0.99810606512056599</c:v>
                </c:pt>
                <c:pt idx="25152">
                  <c:v>0.98009279830975105</c:v>
                </c:pt>
                <c:pt idx="25153">
                  <c:v>0.98009279830975105</c:v>
                </c:pt>
                <c:pt idx="25154">
                  <c:v>0.99865964755004999</c:v>
                </c:pt>
                <c:pt idx="25155">
                  <c:v>0.98009279830975105</c:v>
                </c:pt>
                <c:pt idx="25156">
                  <c:v>0.99865964755004999</c:v>
                </c:pt>
                <c:pt idx="25157">
                  <c:v>0.97505301993331395</c:v>
                </c:pt>
                <c:pt idx="25158">
                  <c:v>0.99810606512056599</c:v>
                </c:pt>
                <c:pt idx="25159">
                  <c:v>0.99810606512056599</c:v>
                </c:pt>
                <c:pt idx="25160">
                  <c:v>0.99865964755004999</c:v>
                </c:pt>
                <c:pt idx="25161">
                  <c:v>0.99865964755004999</c:v>
                </c:pt>
                <c:pt idx="25162">
                  <c:v>0.99977590848754005</c:v>
                </c:pt>
                <c:pt idx="25163">
                  <c:v>0.98009279830975105</c:v>
                </c:pt>
                <c:pt idx="25164">
                  <c:v>0.98009279830975105</c:v>
                </c:pt>
                <c:pt idx="25165">
                  <c:v>0.99181255835294002</c:v>
                </c:pt>
                <c:pt idx="25166">
                  <c:v>0.97505301993331395</c:v>
                </c:pt>
                <c:pt idx="25167">
                  <c:v>0.99865964755004999</c:v>
                </c:pt>
                <c:pt idx="25168">
                  <c:v>0.98009279830975105</c:v>
                </c:pt>
                <c:pt idx="25169">
                  <c:v>0.99865964755004999</c:v>
                </c:pt>
                <c:pt idx="25170">
                  <c:v>0.98009279830975105</c:v>
                </c:pt>
                <c:pt idx="25171">
                  <c:v>0.97505301993331395</c:v>
                </c:pt>
                <c:pt idx="25172">
                  <c:v>0.98009279830975105</c:v>
                </c:pt>
                <c:pt idx="25173">
                  <c:v>0.99977590848754005</c:v>
                </c:pt>
                <c:pt idx="25174">
                  <c:v>0.99810606512056599</c:v>
                </c:pt>
                <c:pt idx="25175">
                  <c:v>0.97505301993331395</c:v>
                </c:pt>
                <c:pt idx="25176">
                  <c:v>0.99810606512056599</c:v>
                </c:pt>
                <c:pt idx="25177">
                  <c:v>0.99865964755004999</c:v>
                </c:pt>
                <c:pt idx="25178">
                  <c:v>0.99865964755004999</c:v>
                </c:pt>
                <c:pt idx="25179">
                  <c:v>0.99810606512056599</c:v>
                </c:pt>
                <c:pt idx="25180">
                  <c:v>0.99977590848754005</c:v>
                </c:pt>
                <c:pt idx="25181">
                  <c:v>0.97505301993331395</c:v>
                </c:pt>
                <c:pt idx="25182">
                  <c:v>0.99865964755004999</c:v>
                </c:pt>
                <c:pt idx="25183">
                  <c:v>0.97505301993331395</c:v>
                </c:pt>
                <c:pt idx="25184">
                  <c:v>0.99865964755004999</c:v>
                </c:pt>
                <c:pt idx="25185">
                  <c:v>0.98009279830975105</c:v>
                </c:pt>
                <c:pt idx="25186">
                  <c:v>0.98009279830975105</c:v>
                </c:pt>
                <c:pt idx="25187">
                  <c:v>0.99977590848754005</c:v>
                </c:pt>
                <c:pt idx="25188">
                  <c:v>0.99977590848754005</c:v>
                </c:pt>
                <c:pt idx="25189">
                  <c:v>0.99810606512056599</c:v>
                </c:pt>
                <c:pt idx="25190">
                  <c:v>0.99865964755004999</c:v>
                </c:pt>
                <c:pt idx="25191">
                  <c:v>0.98009279830975105</c:v>
                </c:pt>
                <c:pt idx="25192">
                  <c:v>0.99865964755004999</c:v>
                </c:pt>
                <c:pt idx="25193">
                  <c:v>0.99810606512056599</c:v>
                </c:pt>
                <c:pt idx="25194">
                  <c:v>0.98009279830975105</c:v>
                </c:pt>
                <c:pt idx="25195">
                  <c:v>0.99865964755004999</c:v>
                </c:pt>
                <c:pt idx="25196">
                  <c:v>0.99181255835294002</c:v>
                </c:pt>
                <c:pt idx="25197">
                  <c:v>0.97505301993331395</c:v>
                </c:pt>
                <c:pt idx="25198">
                  <c:v>0.97505301993331395</c:v>
                </c:pt>
                <c:pt idx="25199">
                  <c:v>0.99977590848754005</c:v>
                </c:pt>
                <c:pt idx="25200">
                  <c:v>0.99865964755004999</c:v>
                </c:pt>
                <c:pt idx="25201">
                  <c:v>0.97505301993331395</c:v>
                </c:pt>
                <c:pt idx="25202">
                  <c:v>0.97505301993331395</c:v>
                </c:pt>
                <c:pt idx="25203">
                  <c:v>0.98009279830975105</c:v>
                </c:pt>
                <c:pt idx="25204">
                  <c:v>0.99977590848754005</c:v>
                </c:pt>
                <c:pt idx="25205">
                  <c:v>0.99865964755004999</c:v>
                </c:pt>
                <c:pt idx="25206">
                  <c:v>0.98009279830975105</c:v>
                </c:pt>
                <c:pt idx="25207">
                  <c:v>0.99865964755004999</c:v>
                </c:pt>
                <c:pt idx="25208">
                  <c:v>0.99810606512056599</c:v>
                </c:pt>
                <c:pt idx="25209">
                  <c:v>0.99181255835294002</c:v>
                </c:pt>
                <c:pt idx="25210">
                  <c:v>0.97505301993331395</c:v>
                </c:pt>
                <c:pt idx="25211">
                  <c:v>0.97505301993331395</c:v>
                </c:pt>
                <c:pt idx="25212">
                  <c:v>0.98009279830975105</c:v>
                </c:pt>
                <c:pt idx="25213">
                  <c:v>0.99865964755004999</c:v>
                </c:pt>
                <c:pt idx="25214">
                  <c:v>0.98009279830975105</c:v>
                </c:pt>
                <c:pt idx="25215">
                  <c:v>0.98009279830975105</c:v>
                </c:pt>
                <c:pt idx="25216">
                  <c:v>0.99865964755004999</c:v>
                </c:pt>
                <c:pt idx="25217">
                  <c:v>0.99181255835294002</c:v>
                </c:pt>
                <c:pt idx="25218">
                  <c:v>0.97505301993331395</c:v>
                </c:pt>
                <c:pt idx="25219">
                  <c:v>0.98009279830975105</c:v>
                </c:pt>
                <c:pt idx="25220">
                  <c:v>0.99865964755004999</c:v>
                </c:pt>
                <c:pt idx="25221">
                  <c:v>0.99865964755004999</c:v>
                </c:pt>
                <c:pt idx="25222">
                  <c:v>0.97505301993331395</c:v>
                </c:pt>
                <c:pt idx="25223">
                  <c:v>0.99865964755004999</c:v>
                </c:pt>
                <c:pt idx="25224">
                  <c:v>0.99810606512056599</c:v>
                </c:pt>
                <c:pt idx="25225">
                  <c:v>0.97505301993331395</c:v>
                </c:pt>
                <c:pt idx="25226">
                  <c:v>0.99977590848754005</c:v>
                </c:pt>
                <c:pt idx="25227">
                  <c:v>0.98009279830975105</c:v>
                </c:pt>
                <c:pt idx="25228">
                  <c:v>0.97505301993331395</c:v>
                </c:pt>
                <c:pt idx="25229">
                  <c:v>0.99181255835294002</c:v>
                </c:pt>
                <c:pt idx="25230">
                  <c:v>0.97505301993331395</c:v>
                </c:pt>
                <c:pt idx="25231">
                  <c:v>0.98009279830975105</c:v>
                </c:pt>
                <c:pt idx="25232">
                  <c:v>0.99977590848754005</c:v>
                </c:pt>
                <c:pt idx="25233">
                  <c:v>0.98009279830975105</c:v>
                </c:pt>
                <c:pt idx="25234">
                  <c:v>0.99865964755004999</c:v>
                </c:pt>
                <c:pt idx="25235">
                  <c:v>0.99977590848754005</c:v>
                </c:pt>
                <c:pt idx="25236">
                  <c:v>0.99865964755004999</c:v>
                </c:pt>
                <c:pt idx="25237">
                  <c:v>0.98009279830975105</c:v>
                </c:pt>
                <c:pt idx="25238">
                  <c:v>0.98009279830975105</c:v>
                </c:pt>
                <c:pt idx="25239">
                  <c:v>0.97505301993331395</c:v>
                </c:pt>
                <c:pt idx="25240">
                  <c:v>0.99865964755004999</c:v>
                </c:pt>
                <c:pt idx="25241">
                  <c:v>0.99865964755004999</c:v>
                </c:pt>
                <c:pt idx="25242">
                  <c:v>0.99810606512056599</c:v>
                </c:pt>
                <c:pt idx="25243">
                  <c:v>0.99810606512056599</c:v>
                </c:pt>
                <c:pt idx="25244">
                  <c:v>0.97505301993331395</c:v>
                </c:pt>
                <c:pt idx="25245">
                  <c:v>0.97505301993331395</c:v>
                </c:pt>
                <c:pt idx="25246">
                  <c:v>0.99772892030019</c:v>
                </c:pt>
                <c:pt idx="25247">
                  <c:v>0.99977590848754005</c:v>
                </c:pt>
                <c:pt idx="25248">
                  <c:v>0.98009279830975105</c:v>
                </c:pt>
                <c:pt idx="25249">
                  <c:v>0.98009279830975105</c:v>
                </c:pt>
                <c:pt idx="25250">
                  <c:v>0.99977590848754005</c:v>
                </c:pt>
                <c:pt idx="25251">
                  <c:v>0.99810606512056599</c:v>
                </c:pt>
                <c:pt idx="25252">
                  <c:v>0.97505301993331395</c:v>
                </c:pt>
                <c:pt idx="25253">
                  <c:v>0.99865964755004999</c:v>
                </c:pt>
                <c:pt idx="25254">
                  <c:v>0.99865964755004999</c:v>
                </c:pt>
                <c:pt idx="25255">
                  <c:v>0.98009279830975105</c:v>
                </c:pt>
                <c:pt idx="25256">
                  <c:v>0.99977590848754005</c:v>
                </c:pt>
                <c:pt idx="25257">
                  <c:v>0.97505301993331395</c:v>
                </c:pt>
                <c:pt idx="25258">
                  <c:v>0.98009279830975105</c:v>
                </c:pt>
                <c:pt idx="25259">
                  <c:v>0.98009279830975105</c:v>
                </c:pt>
                <c:pt idx="25260">
                  <c:v>0.99772892030019</c:v>
                </c:pt>
                <c:pt idx="25261">
                  <c:v>0.99865964755004999</c:v>
                </c:pt>
                <c:pt idx="25262">
                  <c:v>0.98009279830975105</c:v>
                </c:pt>
                <c:pt idx="25263">
                  <c:v>0.99810606512056599</c:v>
                </c:pt>
                <c:pt idx="25264">
                  <c:v>0.99865964755004999</c:v>
                </c:pt>
                <c:pt idx="25265">
                  <c:v>0.99977590848754005</c:v>
                </c:pt>
                <c:pt idx="25266">
                  <c:v>0.98009279830975105</c:v>
                </c:pt>
                <c:pt idx="25267">
                  <c:v>0.97505301993331395</c:v>
                </c:pt>
                <c:pt idx="25268">
                  <c:v>0.99181255835294002</c:v>
                </c:pt>
                <c:pt idx="25269">
                  <c:v>0.99977590848754005</c:v>
                </c:pt>
                <c:pt idx="25270">
                  <c:v>0.99865964755004999</c:v>
                </c:pt>
                <c:pt idx="25271">
                  <c:v>0.99810606512056599</c:v>
                </c:pt>
                <c:pt idx="25272">
                  <c:v>0.99810606512056599</c:v>
                </c:pt>
                <c:pt idx="25273">
                  <c:v>0.99977590848754005</c:v>
                </c:pt>
                <c:pt idx="25274">
                  <c:v>0.99810606512056599</c:v>
                </c:pt>
                <c:pt idx="25275">
                  <c:v>0.99810606512056599</c:v>
                </c:pt>
                <c:pt idx="25276">
                  <c:v>0.99810606512056599</c:v>
                </c:pt>
                <c:pt idx="25277">
                  <c:v>0.98009279830975105</c:v>
                </c:pt>
                <c:pt idx="25278">
                  <c:v>0.99865964755004999</c:v>
                </c:pt>
                <c:pt idx="25279">
                  <c:v>0.99810606512056599</c:v>
                </c:pt>
                <c:pt idx="25280">
                  <c:v>0.99865964755004999</c:v>
                </c:pt>
                <c:pt idx="25281">
                  <c:v>0.99810606512056599</c:v>
                </c:pt>
                <c:pt idx="25282">
                  <c:v>0.99865964755004999</c:v>
                </c:pt>
                <c:pt idx="25283">
                  <c:v>0.99865964755004999</c:v>
                </c:pt>
                <c:pt idx="25284">
                  <c:v>0.99810606512056599</c:v>
                </c:pt>
                <c:pt idx="25285">
                  <c:v>0.97505301993331395</c:v>
                </c:pt>
                <c:pt idx="25286">
                  <c:v>0.98009279830975105</c:v>
                </c:pt>
                <c:pt idx="25287">
                  <c:v>0.99810606512056599</c:v>
                </c:pt>
                <c:pt idx="25288">
                  <c:v>0.97505301993331395</c:v>
                </c:pt>
                <c:pt idx="25289">
                  <c:v>0.99977590848754005</c:v>
                </c:pt>
                <c:pt idx="25290">
                  <c:v>0.97505301993331395</c:v>
                </c:pt>
                <c:pt idx="25291">
                  <c:v>0.98009279830975105</c:v>
                </c:pt>
                <c:pt idx="25292">
                  <c:v>0.99865964755004999</c:v>
                </c:pt>
                <c:pt idx="25293">
                  <c:v>0.99810606512056599</c:v>
                </c:pt>
                <c:pt idx="25294">
                  <c:v>0.97505301993331395</c:v>
                </c:pt>
                <c:pt idx="25295">
                  <c:v>0.99865964755004999</c:v>
                </c:pt>
                <c:pt idx="25296">
                  <c:v>0.97505301993331395</c:v>
                </c:pt>
                <c:pt idx="25297">
                  <c:v>0.99810606512056599</c:v>
                </c:pt>
                <c:pt idx="25298">
                  <c:v>0.99977590848754005</c:v>
                </c:pt>
                <c:pt idx="25299">
                  <c:v>0.99865964755004999</c:v>
                </c:pt>
                <c:pt idx="25300">
                  <c:v>0.97505301993331395</c:v>
                </c:pt>
                <c:pt idx="25301">
                  <c:v>0.98009279830975105</c:v>
                </c:pt>
                <c:pt idx="25302">
                  <c:v>0.98009279830975105</c:v>
                </c:pt>
                <c:pt idx="25303">
                  <c:v>0.97505301993331395</c:v>
                </c:pt>
                <c:pt idx="25304">
                  <c:v>0.99810606512056599</c:v>
                </c:pt>
                <c:pt idx="25305">
                  <c:v>0.99865964755004999</c:v>
                </c:pt>
                <c:pt idx="25306">
                  <c:v>0.97505301993331395</c:v>
                </c:pt>
                <c:pt idx="25307">
                  <c:v>0.99772892030019</c:v>
                </c:pt>
                <c:pt idx="25308">
                  <c:v>0.99865964755004999</c:v>
                </c:pt>
                <c:pt idx="25309">
                  <c:v>0.98009279830975105</c:v>
                </c:pt>
                <c:pt idx="25310">
                  <c:v>0.98009279830975105</c:v>
                </c:pt>
                <c:pt idx="25311">
                  <c:v>0.99865964755004999</c:v>
                </c:pt>
                <c:pt idx="25312">
                  <c:v>0.99865964755004999</c:v>
                </c:pt>
                <c:pt idx="25313">
                  <c:v>0.99181255835294002</c:v>
                </c:pt>
                <c:pt idx="25314">
                  <c:v>0.99772892030019</c:v>
                </c:pt>
                <c:pt idx="25315">
                  <c:v>0.99865964755004999</c:v>
                </c:pt>
                <c:pt idx="25316">
                  <c:v>0.97505301993331395</c:v>
                </c:pt>
                <c:pt idx="25317">
                  <c:v>0.99772892030019</c:v>
                </c:pt>
                <c:pt idx="25318">
                  <c:v>0.97505301993331395</c:v>
                </c:pt>
                <c:pt idx="25319">
                  <c:v>0.99977590848754005</c:v>
                </c:pt>
                <c:pt idx="25320">
                  <c:v>0.97505301993331395</c:v>
                </c:pt>
                <c:pt idx="25321">
                  <c:v>0.99865964755004999</c:v>
                </c:pt>
                <c:pt idx="25322">
                  <c:v>0.98009279830975105</c:v>
                </c:pt>
                <c:pt idx="25323">
                  <c:v>0.99865964755004999</c:v>
                </c:pt>
                <c:pt idx="25324">
                  <c:v>0.98009279830975105</c:v>
                </c:pt>
                <c:pt idx="25325">
                  <c:v>0.99977590848754005</c:v>
                </c:pt>
                <c:pt idx="25326">
                  <c:v>0.99865964755004999</c:v>
                </c:pt>
                <c:pt idx="25327">
                  <c:v>0.99865964755004999</c:v>
                </c:pt>
                <c:pt idx="25328">
                  <c:v>0.99865964755004999</c:v>
                </c:pt>
                <c:pt idx="25329">
                  <c:v>0.99865964755004999</c:v>
                </c:pt>
                <c:pt idx="25330">
                  <c:v>0.98009279830975105</c:v>
                </c:pt>
                <c:pt idx="25331">
                  <c:v>0.99772892030019</c:v>
                </c:pt>
                <c:pt idx="25332">
                  <c:v>0.99810606512056599</c:v>
                </c:pt>
                <c:pt idx="25333">
                  <c:v>0.99810606512056599</c:v>
                </c:pt>
                <c:pt idx="25334">
                  <c:v>0.98009279830975105</c:v>
                </c:pt>
                <c:pt idx="25335">
                  <c:v>0.99977590848754005</c:v>
                </c:pt>
                <c:pt idx="25336">
                  <c:v>0.98009279830975105</c:v>
                </c:pt>
                <c:pt idx="25337">
                  <c:v>0.99810606512056599</c:v>
                </c:pt>
                <c:pt idx="25338">
                  <c:v>0.99865964755004999</c:v>
                </c:pt>
                <c:pt idx="25339">
                  <c:v>0.98009279830975105</c:v>
                </c:pt>
                <c:pt idx="25340">
                  <c:v>0.98009279830975105</c:v>
                </c:pt>
                <c:pt idx="25341">
                  <c:v>0.98009279830975105</c:v>
                </c:pt>
                <c:pt idx="25342">
                  <c:v>0.99810606512056599</c:v>
                </c:pt>
                <c:pt idx="25343">
                  <c:v>0.98009279830975105</c:v>
                </c:pt>
                <c:pt idx="25344">
                  <c:v>0.98009279830975105</c:v>
                </c:pt>
                <c:pt idx="25345">
                  <c:v>0.99865964755004999</c:v>
                </c:pt>
                <c:pt idx="25346">
                  <c:v>0.97505301993331395</c:v>
                </c:pt>
                <c:pt idx="25347">
                  <c:v>0.97505301993331395</c:v>
                </c:pt>
                <c:pt idx="25348">
                  <c:v>0.97505301993331395</c:v>
                </c:pt>
                <c:pt idx="25349">
                  <c:v>0.97505301993331395</c:v>
                </c:pt>
                <c:pt idx="25350">
                  <c:v>0.98009279830975105</c:v>
                </c:pt>
                <c:pt idx="25351">
                  <c:v>0.99865964755004999</c:v>
                </c:pt>
                <c:pt idx="25352">
                  <c:v>0.99865964755004999</c:v>
                </c:pt>
                <c:pt idx="25353">
                  <c:v>0.98009279830975105</c:v>
                </c:pt>
                <c:pt idx="25354">
                  <c:v>0.99865964755004999</c:v>
                </c:pt>
                <c:pt idx="25355">
                  <c:v>0.99810606512056599</c:v>
                </c:pt>
                <c:pt idx="25356">
                  <c:v>0.99810606512056599</c:v>
                </c:pt>
                <c:pt idx="25357">
                  <c:v>0.97505301993331395</c:v>
                </c:pt>
                <c:pt idx="25358">
                  <c:v>0.99772892030019</c:v>
                </c:pt>
                <c:pt idx="25359">
                  <c:v>0.98009279830975105</c:v>
                </c:pt>
                <c:pt idx="25360">
                  <c:v>0.99977590848754005</c:v>
                </c:pt>
                <c:pt idx="25361">
                  <c:v>0.98009279830975105</c:v>
                </c:pt>
                <c:pt idx="25362">
                  <c:v>0.99865964755004999</c:v>
                </c:pt>
                <c:pt idx="25363">
                  <c:v>0.99865964755004999</c:v>
                </c:pt>
                <c:pt idx="25364">
                  <c:v>0.97505301993331395</c:v>
                </c:pt>
                <c:pt idx="25365">
                  <c:v>0.98009279830975105</c:v>
                </c:pt>
                <c:pt idx="25366">
                  <c:v>0.97505301993331395</c:v>
                </c:pt>
                <c:pt idx="25367">
                  <c:v>0.99810606512056599</c:v>
                </c:pt>
                <c:pt idx="25368">
                  <c:v>0.97505301993331395</c:v>
                </c:pt>
                <c:pt idx="25369">
                  <c:v>0.97505301993331395</c:v>
                </c:pt>
                <c:pt idx="25370">
                  <c:v>0.99977590848754005</c:v>
                </c:pt>
                <c:pt idx="25371">
                  <c:v>0.99865964755004999</c:v>
                </c:pt>
                <c:pt idx="25372">
                  <c:v>0.99810606512056599</c:v>
                </c:pt>
                <c:pt idx="25373">
                  <c:v>0.99865964755004999</c:v>
                </c:pt>
                <c:pt idx="25374">
                  <c:v>0.97505301993331395</c:v>
                </c:pt>
                <c:pt idx="25375">
                  <c:v>0.99977590848754005</c:v>
                </c:pt>
                <c:pt idx="25376">
                  <c:v>0.97505301993331395</c:v>
                </c:pt>
                <c:pt idx="25377">
                  <c:v>0.98009279830975105</c:v>
                </c:pt>
                <c:pt idx="25378">
                  <c:v>0.98009279830975105</c:v>
                </c:pt>
                <c:pt idx="25379">
                  <c:v>0.99810606512056599</c:v>
                </c:pt>
                <c:pt idx="25380">
                  <c:v>0.98009279830975105</c:v>
                </c:pt>
                <c:pt idx="25381">
                  <c:v>0.99810606512056599</c:v>
                </c:pt>
                <c:pt idx="25382">
                  <c:v>0.98009279830975105</c:v>
                </c:pt>
                <c:pt idx="25383">
                  <c:v>0.98009279830975105</c:v>
                </c:pt>
                <c:pt idx="25384">
                  <c:v>0.99810606512056599</c:v>
                </c:pt>
                <c:pt idx="25385">
                  <c:v>0.98009279830975105</c:v>
                </c:pt>
                <c:pt idx="25386">
                  <c:v>0.99977590848754005</c:v>
                </c:pt>
                <c:pt idx="25387">
                  <c:v>0.99772892030019</c:v>
                </c:pt>
                <c:pt idx="25388">
                  <c:v>0.99865964755004999</c:v>
                </c:pt>
                <c:pt idx="25389">
                  <c:v>0.99865964755004999</c:v>
                </c:pt>
                <c:pt idx="25390">
                  <c:v>0.97505301993331395</c:v>
                </c:pt>
                <c:pt idx="25391">
                  <c:v>0.99865964755004999</c:v>
                </c:pt>
                <c:pt idx="25392">
                  <c:v>0.99810606512056599</c:v>
                </c:pt>
                <c:pt idx="25393">
                  <c:v>0.99977590848754005</c:v>
                </c:pt>
                <c:pt idx="25394">
                  <c:v>0.99977590848754005</c:v>
                </c:pt>
                <c:pt idx="25395">
                  <c:v>0.97505301993331395</c:v>
                </c:pt>
                <c:pt idx="25396">
                  <c:v>0.99810606512056599</c:v>
                </c:pt>
                <c:pt idx="25397">
                  <c:v>0.99810606512056599</c:v>
                </c:pt>
                <c:pt idx="25398">
                  <c:v>0.99865964755004999</c:v>
                </c:pt>
                <c:pt idx="25399">
                  <c:v>0.98009279830975105</c:v>
                </c:pt>
                <c:pt idx="25400">
                  <c:v>0.99810606512056599</c:v>
                </c:pt>
                <c:pt idx="25401">
                  <c:v>0.99865964755004999</c:v>
                </c:pt>
                <c:pt idx="25402">
                  <c:v>0.99810606512056599</c:v>
                </c:pt>
                <c:pt idx="25403">
                  <c:v>0.99865964755004999</c:v>
                </c:pt>
                <c:pt idx="25404">
                  <c:v>0.99977590848754005</c:v>
                </c:pt>
                <c:pt idx="25405">
                  <c:v>0.98009279830975105</c:v>
                </c:pt>
                <c:pt idx="25406">
                  <c:v>0.99977590848754005</c:v>
                </c:pt>
                <c:pt idx="25407">
                  <c:v>0.99977590848754005</c:v>
                </c:pt>
                <c:pt idx="25408">
                  <c:v>0.99977590848754005</c:v>
                </c:pt>
                <c:pt idx="25409">
                  <c:v>0.99865964755004999</c:v>
                </c:pt>
                <c:pt idx="25410">
                  <c:v>0.99977590848754005</c:v>
                </c:pt>
                <c:pt idx="25411">
                  <c:v>0.99865964755004999</c:v>
                </c:pt>
                <c:pt idx="25412">
                  <c:v>0.99810606512056599</c:v>
                </c:pt>
                <c:pt idx="25413">
                  <c:v>0.99865964755004999</c:v>
                </c:pt>
                <c:pt idx="25414">
                  <c:v>0.99865964755004999</c:v>
                </c:pt>
                <c:pt idx="25415">
                  <c:v>0.99865964755004999</c:v>
                </c:pt>
                <c:pt idx="25416">
                  <c:v>0.98009279830975105</c:v>
                </c:pt>
                <c:pt idx="25417">
                  <c:v>0.98009279830975105</c:v>
                </c:pt>
                <c:pt idx="25418">
                  <c:v>0.98009279830975105</c:v>
                </c:pt>
                <c:pt idx="25419">
                  <c:v>0.98009279830975105</c:v>
                </c:pt>
                <c:pt idx="25420">
                  <c:v>0.98009279830975105</c:v>
                </c:pt>
                <c:pt idx="25421">
                  <c:v>0.99977590848754005</c:v>
                </c:pt>
                <c:pt idx="25422">
                  <c:v>0.98009279830975105</c:v>
                </c:pt>
                <c:pt idx="25423">
                  <c:v>0.99865964755004999</c:v>
                </c:pt>
                <c:pt idx="25424">
                  <c:v>0.98009279830975105</c:v>
                </c:pt>
                <c:pt idx="25425">
                  <c:v>0.97505301993331395</c:v>
                </c:pt>
                <c:pt idx="25426">
                  <c:v>0.99977590848754005</c:v>
                </c:pt>
                <c:pt idx="25427">
                  <c:v>0.99810606512056599</c:v>
                </c:pt>
                <c:pt idx="25428">
                  <c:v>0.99810606512056599</c:v>
                </c:pt>
                <c:pt idx="25429">
                  <c:v>0.99865964755004999</c:v>
                </c:pt>
                <c:pt idx="25430">
                  <c:v>0.97505301993331395</c:v>
                </c:pt>
                <c:pt idx="25431">
                  <c:v>0.99865964755004999</c:v>
                </c:pt>
                <c:pt idx="25432">
                  <c:v>0.99810606512056599</c:v>
                </c:pt>
                <c:pt idx="25433">
                  <c:v>0.99865964755004999</c:v>
                </c:pt>
                <c:pt idx="25434">
                  <c:v>0.99865964755004999</c:v>
                </c:pt>
                <c:pt idx="25435">
                  <c:v>0.99865964755004999</c:v>
                </c:pt>
                <c:pt idx="25436">
                  <c:v>0.99977590848754005</c:v>
                </c:pt>
                <c:pt idx="25437">
                  <c:v>0.98009279830975105</c:v>
                </c:pt>
                <c:pt idx="25438">
                  <c:v>0.98009279830975105</c:v>
                </c:pt>
                <c:pt idx="25439">
                  <c:v>0.97505301993331395</c:v>
                </c:pt>
                <c:pt idx="25440">
                  <c:v>0.99977590848754005</c:v>
                </c:pt>
                <c:pt idx="25441">
                  <c:v>0.99810606512056599</c:v>
                </c:pt>
                <c:pt idx="25442">
                  <c:v>0.98009279830975105</c:v>
                </c:pt>
                <c:pt idx="25443">
                  <c:v>0.99977590848754005</c:v>
                </c:pt>
                <c:pt idx="25444">
                  <c:v>0.99977590848754005</c:v>
                </c:pt>
                <c:pt idx="25445">
                  <c:v>0.98009279830975105</c:v>
                </c:pt>
                <c:pt idx="25446">
                  <c:v>0.99865964755004999</c:v>
                </c:pt>
                <c:pt idx="25447">
                  <c:v>0.99810606512056599</c:v>
                </c:pt>
                <c:pt idx="25448">
                  <c:v>0.97505301993331395</c:v>
                </c:pt>
                <c:pt idx="25449">
                  <c:v>0.99865964755004999</c:v>
                </c:pt>
                <c:pt idx="25450">
                  <c:v>0.99810606512056599</c:v>
                </c:pt>
                <c:pt idx="25451">
                  <c:v>0.99772892030019</c:v>
                </c:pt>
                <c:pt idx="25452">
                  <c:v>0.99865964755004999</c:v>
                </c:pt>
                <c:pt idx="25453">
                  <c:v>0.99772892030019</c:v>
                </c:pt>
                <c:pt idx="25454">
                  <c:v>0.99865964755004999</c:v>
                </c:pt>
                <c:pt idx="25455">
                  <c:v>0.98009279830975105</c:v>
                </c:pt>
                <c:pt idx="25456">
                  <c:v>0.98009279830975105</c:v>
                </c:pt>
                <c:pt idx="25457">
                  <c:v>0.99772892030019</c:v>
                </c:pt>
                <c:pt idx="25458">
                  <c:v>0.99810606512056599</c:v>
                </c:pt>
                <c:pt idx="25459">
                  <c:v>0.99977590848754005</c:v>
                </c:pt>
                <c:pt idx="25460">
                  <c:v>0.99865964755004999</c:v>
                </c:pt>
                <c:pt idx="25461">
                  <c:v>0.98009279830975105</c:v>
                </c:pt>
                <c:pt idx="25462">
                  <c:v>0.99977590848754005</c:v>
                </c:pt>
                <c:pt idx="25463">
                  <c:v>0.99977590848754005</c:v>
                </c:pt>
                <c:pt idx="25464">
                  <c:v>0.98009279830975105</c:v>
                </c:pt>
                <c:pt idx="25465">
                  <c:v>0.99977590848754005</c:v>
                </c:pt>
                <c:pt idx="25466">
                  <c:v>0.99810606512056599</c:v>
                </c:pt>
                <c:pt idx="25467">
                  <c:v>0.99810606512056599</c:v>
                </c:pt>
                <c:pt idx="25468">
                  <c:v>0.99865964755004999</c:v>
                </c:pt>
                <c:pt idx="25469">
                  <c:v>0.99865964755004999</c:v>
                </c:pt>
                <c:pt idx="25470">
                  <c:v>0.97505301993331395</c:v>
                </c:pt>
                <c:pt idx="25471">
                  <c:v>0.99865964755004999</c:v>
                </c:pt>
                <c:pt idx="25472">
                  <c:v>0.99977590848754005</c:v>
                </c:pt>
                <c:pt idx="25473">
                  <c:v>0.97505301993331395</c:v>
                </c:pt>
                <c:pt idx="25474">
                  <c:v>0.99977590848754005</c:v>
                </c:pt>
                <c:pt idx="25475">
                  <c:v>0.99977590848754005</c:v>
                </c:pt>
                <c:pt idx="25476">
                  <c:v>0.99977590848754005</c:v>
                </c:pt>
                <c:pt idx="25477">
                  <c:v>0.99865964755004999</c:v>
                </c:pt>
                <c:pt idx="25478">
                  <c:v>0.98009279830975105</c:v>
                </c:pt>
                <c:pt idx="25479">
                  <c:v>0.97505301993331395</c:v>
                </c:pt>
                <c:pt idx="25480">
                  <c:v>0.98009279830975105</c:v>
                </c:pt>
                <c:pt idx="25481">
                  <c:v>0.98009279830975105</c:v>
                </c:pt>
                <c:pt idx="25482">
                  <c:v>0.99810606512056599</c:v>
                </c:pt>
                <c:pt idx="25483">
                  <c:v>0.99865964755004999</c:v>
                </c:pt>
                <c:pt idx="25484">
                  <c:v>0.99977590848754005</c:v>
                </c:pt>
                <c:pt idx="25485">
                  <c:v>0.99865964755004999</c:v>
                </c:pt>
                <c:pt idx="25486">
                  <c:v>0.99977590848754005</c:v>
                </c:pt>
                <c:pt idx="25487">
                  <c:v>0.99865964755004999</c:v>
                </c:pt>
                <c:pt idx="25488">
                  <c:v>0.97505301993331395</c:v>
                </c:pt>
                <c:pt idx="25489">
                  <c:v>0.99810606512056599</c:v>
                </c:pt>
                <c:pt idx="25490">
                  <c:v>0.99865964755004999</c:v>
                </c:pt>
                <c:pt idx="25491">
                  <c:v>0.98009279830975105</c:v>
                </c:pt>
                <c:pt idx="25492">
                  <c:v>0.99865964755004999</c:v>
                </c:pt>
                <c:pt idx="25493">
                  <c:v>0.99977590848754005</c:v>
                </c:pt>
                <c:pt idx="25494">
                  <c:v>0.99810606512056599</c:v>
                </c:pt>
                <c:pt idx="25495">
                  <c:v>0.99810606512056599</c:v>
                </c:pt>
                <c:pt idx="25496">
                  <c:v>0.99810606512056599</c:v>
                </c:pt>
                <c:pt idx="25497">
                  <c:v>0.99810606512056599</c:v>
                </c:pt>
                <c:pt idx="25498">
                  <c:v>0.99865964755004999</c:v>
                </c:pt>
                <c:pt idx="25499">
                  <c:v>0.98009279830975105</c:v>
                </c:pt>
                <c:pt idx="25500">
                  <c:v>0.98009279830975105</c:v>
                </c:pt>
                <c:pt idx="25501">
                  <c:v>0.99810606512056599</c:v>
                </c:pt>
                <c:pt idx="25502">
                  <c:v>0.98009279830975105</c:v>
                </c:pt>
                <c:pt idx="25503">
                  <c:v>0.98009279830975105</c:v>
                </c:pt>
                <c:pt idx="25504">
                  <c:v>0.99977590848754005</c:v>
                </c:pt>
                <c:pt idx="25505">
                  <c:v>0.97505301993331395</c:v>
                </c:pt>
                <c:pt idx="25506">
                  <c:v>0.99865964755004999</c:v>
                </c:pt>
                <c:pt idx="25507">
                  <c:v>0.97505301993331395</c:v>
                </c:pt>
                <c:pt idx="25508">
                  <c:v>0.99977590848754005</c:v>
                </c:pt>
                <c:pt idx="25509">
                  <c:v>0.99865964755004999</c:v>
                </c:pt>
                <c:pt idx="25510">
                  <c:v>0.98009279830975105</c:v>
                </c:pt>
                <c:pt idx="25511">
                  <c:v>0.99977590848754005</c:v>
                </c:pt>
                <c:pt idx="25512">
                  <c:v>0.98009279830975105</c:v>
                </c:pt>
                <c:pt idx="25513">
                  <c:v>0.98009279830975105</c:v>
                </c:pt>
                <c:pt idx="25514">
                  <c:v>0.97505301993331395</c:v>
                </c:pt>
                <c:pt idx="25515">
                  <c:v>0.99810606512056599</c:v>
                </c:pt>
                <c:pt idx="25516">
                  <c:v>0.97505301993331395</c:v>
                </c:pt>
                <c:pt idx="25517">
                  <c:v>0.99977590848754005</c:v>
                </c:pt>
                <c:pt idx="25518">
                  <c:v>0.99865964755004999</c:v>
                </c:pt>
                <c:pt idx="25519">
                  <c:v>0.99865964755004999</c:v>
                </c:pt>
                <c:pt idx="25520">
                  <c:v>0.97505301993331395</c:v>
                </c:pt>
                <c:pt idx="25521">
                  <c:v>0.97505301993331395</c:v>
                </c:pt>
                <c:pt idx="25522">
                  <c:v>0.99810606512056599</c:v>
                </c:pt>
                <c:pt idx="25523">
                  <c:v>0.99977590848754005</c:v>
                </c:pt>
                <c:pt idx="25524">
                  <c:v>0.99810606512056599</c:v>
                </c:pt>
                <c:pt idx="25525">
                  <c:v>0.99977590848754005</c:v>
                </c:pt>
                <c:pt idx="25526">
                  <c:v>0.97505301993331395</c:v>
                </c:pt>
                <c:pt idx="25527">
                  <c:v>0.99977590848754005</c:v>
                </c:pt>
                <c:pt idx="25528">
                  <c:v>0.99865964755004999</c:v>
                </c:pt>
                <c:pt idx="25529">
                  <c:v>0.99977590848754005</c:v>
                </c:pt>
                <c:pt idx="25530">
                  <c:v>0.99865964755004999</c:v>
                </c:pt>
                <c:pt idx="25531">
                  <c:v>0.98009279830975105</c:v>
                </c:pt>
                <c:pt idx="25532">
                  <c:v>0.97505301993331395</c:v>
                </c:pt>
                <c:pt idx="25533">
                  <c:v>0.99865964755004999</c:v>
                </c:pt>
                <c:pt idx="25534">
                  <c:v>0.99772892030019</c:v>
                </c:pt>
                <c:pt idx="25535">
                  <c:v>0.98009279830975105</c:v>
                </c:pt>
                <c:pt idx="25536">
                  <c:v>0.99865964755004999</c:v>
                </c:pt>
                <c:pt idx="25537">
                  <c:v>0.99810606512056599</c:v>
                </c:pt>
                <c:pt idx="25538">
                  <c:v>0.98009279830975105</c:v>
                </c:pt>
                <c:pt idx="25539">
                  <c:v>0.99977590848754005</c:v>
                </c:pt>
                <c:pt idx="25540">
                  <c:v>0.99810606512056599</c:v>
                </c:pt>
                <c:pt idx="25541">
                  <c:v>0.99977590848754005</c:v>
                </c:pt>
                <c:pt idx="25542">
                  <c:v>0.99977590848754005</c:v>
                </c:pt>
                <c:pt idx="25543">
                  <c:v>0.99810606512056599</c:v>
                </c:pt>
                <c:pt idx="25544">
                  <c:v>0.98009279830975105</c:v>
                </c:pt>
                <c:pt idx="25545">
                  <c:v>0.98009279830975105</c:v>
                </c:pt>
                <c:pt idx="25546">
                  <c:v>0.99810606512056599</c:v>
                </c:pt>
                <c:pt idx="25547">
                  <c:v>0.98009279830975105</c:v>
                </c:pt>
                <c:pt idx="25548">
                  <c:v>0.99810606512056599</c:v>
                </c:pt>
                <c:pt idx="25549">
                  <c:v>0.99810606512056599</c:v>
                </c:pt>
                <c:pt idx="25550">
                  <c:v>0.99865964755004999</c:v>
                </c:pt>
                <c:pt idx="25551">
                  <c:v>0.99865964755004999</c:v>
                </c:pt>
                <c:pt idx="25552">
                  <c:v>0.99977590848754005</c:v>
                </c:pt>
                <c:pt idx="25553">
                  <c:v>0.99865964755004999</c:v>
                </c:pt>
                <c:pt idx="25554">
                  <c:v>0.99810606512056599</c:v>
                </c:pt>
                <c:pt idx="25555">
                  <c:v>0.98009279830975105</c:v>
                </c:pt>
                <c:pt idx="25556">
                  <c:v>0.99865964755004999</c:v>
                </c:pt>
                <c:pt idx="25557">
                  <c:v>0.99977590848754005</c:v>
                </c:pt>
                <c:pt idx="25558">
                  <c:v>0.98009279830975105</c:v>
                </c:pt>
                <c:pt idx="25559">
                  <c:v>0.98009279830975105</c:v>
                </c:pt>
                <c:pt idx="25560">
                  <c:v>0.98009279830975105</c:v>
                </c:pt>
                <c:pt idx="25561">
                  <c:v>0.97505301993331395</c:v>
                </c:pt>
                <c:pt idx="25562">
                  <c:v>0.99977590848754005</c:v>
                </c:pt>
                <c:pt idx="25563">
                  <c:v>0.99865964755004999</c:v>
                </c:pt>
                <c:pt idx="25564">
                  <c:v>0.99865964755004999</c:v>
                </c:pt>
                <c:pt idx="25565">
                  <c:v>0.98009279830975105</c:v>
                </c:pt>
                <c:pt idx="25566">
                  <c:v>0.98009279830975105</c:v>
                </c:pt>
                <c:pt idx="25567">
                  <c:v>0.98009279830975105</c:v>
                </c:pt>
                <c:pt idx="25568">
                  <c:v>0.99810606512056599</c:v>
                </c:pt>
                <c:pt idx="25569">
                  <c:v>0.99865964755004999</c:v>
                </c:pt>
                <c:pt idx="25570">
                  <c:v>0.99865964755004999</c:v>
                </c:pt>
                <c:pt idx="25571">
                  <c:v>0.97505301993331395</c:v>
                </c:pt>
                <c:pt idx="25572">
                  <c:v>0.98009279830975105</c:v>
                </c:pt>
                <c:pt idx="25573">
                  <c:v>0.99810606512056599</c:v>
                </c:pt>
                <c:pt idx="25574">
                  <c:v>0.98009279830975105</c:v>
                </c:pt>
                <c:pt idx="25575">
                  <c:v>0.99810606512056599</c:v>
                </c:pt>
                <c:pt idx="25576">
                  <c:v>0.99810606512056599</c:v>
                </c:pt>
                <c:pt idx="25577">
                  <c:v>0.99810606512056599</c:v>
                </c:pt>
                <c:pt idx="25578">
                  <c:v>0.98009279830975105</c:v>
                </c:pt>
                <c:pt idx="25579">
                  <c:v>0.98009279830975105</c:v>
                </c:pt>
                <c:pt idx="25580">
                  <c:v>0.99865964755004999</c:v>
                </c:pt>
                <c:pt idx="25581">
                  <c:v>0.97505301993331395</c:v>
                </c:pt>
                <c:pt idx="25582">
                  <c:v>0.99977590848754005</c:v>
                </c:pt>
                <c:pt idx="25583">
                  <c:v>0.99865964755004999</c:v>
                </c:pt>
                <c:pt idx="25584">
                  <c:v>0.97505301993331395</c:v>
                </c:pt>
                <c:pt idx="25585">
                  <c:v>0.97505301993331395</c:v>
                </c:pt>
                <c:pt idx="25586">
                  <c:v>0.99772892030019</c:v>
                </c:pt>
                <c:pt idx="25587">
                  <c:v>0.99810606512056599</c:v>
                </c:pt>
                <c:pt idx="25588">
                  <c:v>0.97505301993331395</c:v>
                </c:pt>
                <c:pt idx="25589">
                  <c:v>0.98009279830975105</c:v>
                </c:pt>
                <c:pt idx="25590">
                  <c:v>0.99810606512056599</c:v>
                </c:pt>
                <c:pt idx="25591">
                  <c:v>0.98009279830975105</c:v>
                </c:pt>
                <c:pt idx="25592">
                  <c:v>0.99977590848754005</c:v>
                </c:pt>
                <c:pt idx="25593">
                  <c:v>0.97505301993331395</c:v>
                </c:pt>
                <c:pt idx="25594">
                  <c:v>0.98009279830975105</c:v>
                </c:pt>
                <c:pt idx="25595">
                  <c:v>0.99977590848754005</c:v>
                </c:pt>
                <c:pt idx="25596">
                  <c:v>0.99865964755004999</c:v>
                </c:pt>
                <c:pt idx="25597">
                  <c:v>0.97505301993331395</c:v>
                </c:pt>
                <c:pt idx="25598">
                  <c:v>0.98009279830975105</c:v>
                </c:pt>
                <c:pt idx="25599">
                  <c:v>0.99810606512056599</c:v>
                </c:pt>
                <c:pt idx="25600">
                  <c:v>0.98009279830975105</c:v>
                </c:pt>
                <c:pt idx="25601">
                  <c:v>0.99810606512056599</c:v>
                </c:pt>
                <c:pt idx="25602">
                  <c:v>0.99865964755004999</c:v>
                </c:pt>
                <c:pt idx="25603">
                  <c:v>0.98009279830975105</c:v>
                </c:pt>
                <c:pt idx="25604">
                  <c:v>0.99810606512056599</c:v>
                </c:pt>
                <c:pt idx="25605">
                  <c:v>0.99810606512056599</c:v>
                </c:pt>
                <c:pt idx="25606">
                  <c:v>0.99865964755004999</c:v>
                </c:pt>
                <c:pt idx="25607">
                  <c:v>0.99977590848754005</c:v>
                </c:pt>
                <c:pt idx="25608">
                  <c:v>0.99810606512056599</c:v>
                </c:pt>
                <c:pt idx="25609">
                  <c:v>0.98009279830975105</c:v>
                </c:pt>
                <c:pt idx="25610">
                  <c:v>0.99977590848754005</c:v>
                </c:pt>
                <c:pt idx="25611">
                  <c:v>0.99865964755004999</c:v>
                </c:pt>
                <c:pt idx="25612">
                  <c:v>0.98009279830975105</c:v>
                </c:pt>
                <c:pt idx="25613">
                  <c:v>0.99865964755004999</c:v>
                </c:pt>
                <c:pt idx="25614">
                  <c:v>0.99865964755004999</c:v>
                </c:pt>
                <c:pt idx="25615">
                  <c:v>0.98009279830975105</c:v>
                </c:pt>
                <c:pt idx="25616">
                  <c:v>0.99977590848754005</c:v>
                </c:pt>
                <c:pt idx="25617">
                  <c:v>0.98009279830975105</c:v>
                </c:pt>
                <c:pt idx="25618">
                  <c:v>0.99865964755004999</c:v>
                </c:pt>
                <c:pt idx="25619">
                  <c:v>0.99810606512056599</c:v>
                </c:pt>
                <c:pt idx="25620">
                  <c:v>0.99977590848754005</c:v>
                </c:pt>
                <c:pt idx="25621">
                  <c:v>0.98009279830975105</c:v>
                </c:pt>
                <c:pt idx="25622">
                  <c:v>0.99977590848754005</c:v>
                </c:pt>
                <c:pt idx="25623">
                  <c:v>0.97505301993331395</c:v>
                </c:pt>
                <c:pt idx="25624">
                  <c:v>0.97505301993331395</c:v>
                </c:pt>
                <c:pt idx="25625">
                  <c:v>0.99865964755004999</c:v>
                </c:pt>
                <c:pt idx="25626">
                  <c:v>0.99865964755004999</c:v>
                </c:pt>
                <c:pt idx="25627">
                  <c:v>0.98009279830975105</c:v>
                </c:pt>
                <c:pt idx="25628">
                  <c:v>0.98009279830975105</c:v>
                </c:pt>
                <c:pt idx="25629">
                  <c:v>0.99865964755004999</c:v>
                </c:pt>
                <c:pt idx="25630">
                  <c:v>0.99977590848754005</c:v>
                </c:pt>
                <c:pt idx="25631">
                  <c:v>0.98009279830975105</c:v>
                </c:pt>
                <c:pt idx="25632">
                  <c:v>0.99977590848754005</c:v>
                </c:pt>
                <c:pt idx="25633">
                  <c:v>0.99810606512056599</c:v>
                </c:pt>
                <c:pt idx="25634">
                  <c:v>0.99977590848754005</c:v>
                </c:pt>
                <c:pt idx="25635">
                  <c:v>0.99865964755004999</c:v>
                </c:pt>
                <c:pt idx="25636">
                  <c:v>0.99865964755004999</c:v>
                </c:pt>
                <c:pt idx="25637">
                  <c:v>0.98009279830975105</c:v>
                </c:pt>
                <c:pt idx="25638">
                  <c:v>0.98009279830975105</c:v>
                </c:pt>
                <c:pt idx="25639">
                  <c:v>0.99181255835294002</c:v>
                </c:pt>
                <c:pt idx="25640">
                  <c:v>0.97505301993331395</c:v>
                </c:pt>
                <c:pt idx="25641">
                  <c:v>0.99810606512056599</c:v>
                </c:pt>
                <c:pt idx="25642">
                  <c:v>0.99810606512056599</c:v>
                </c:pt>
                <c:pt idx="25643">
                  <c:v>0.99865964755004999</c:v>
                </c:pt>
                <c:pt idx="25644">
                  <c:v>0.99810606512056599</c:v>
                </c:pt>
                <c:pt idx="25645">
                  <c:v>0.97505301993331395</c:v>
                </c:pt>
                <c:pt idx="25646">
                  <c:v>0.97505301993331395</c:v>
                </c:pt>
                <c:pt idx="25647">
                  <c:v>0.99865964755004999</c:v>
                </c:pt>
                <c:pt idx="25648">
                  <c:v>0.99865964755004999</c:v>
                </c:pt>
                <c:pt idx="25649">
                  <c:v>0.99772892030019</c:v>
                </c:pt>
                <c:pt idx="25650">
                  <c:v>0.99810606512056599</c:v>
                </c:pt>
                <c:pt idx="25651">
                  <c:v>0.99772892030019</c:v>
                </c:pt>
                <c:pt idx="25652">
                  <c:v>0.98009279830975105</c:v>
                </c:pt>
                <c:pt idx="25653">
                  <c:v>0.97505301993331395</c:v>
                </c:pt>
                <c:pt idx="25654">
                  <c:v>0.99772892030019</c:v>
                </c:pt>
                <c:pt idx="25655">
                  <c:v>0.98009279830975105</c:v>
                </c:pt>
                <c:pt idx="25656">
                  <c:v>0.97505301993331395</c:v>
                </c:pt>
                <c:pt idx="25657">
                  <c:v>0.99865964755004999</c:v>
                </c:pt>
                <c:pt idx="25658">
                  <c:v>0.97505301993331395</c:v>
                </c:pt>
                <c:pt idx="25659">
                  <c:v>0.97505301993331395</c:v>
                </c:pt>
                <c:pt idx="25660">
                  <c:v>0.99865964755004999</c:v>
                </c:pt>
                <c:pt idx="25661">
                  <c:v>0.99865964755004999</c:v>
                </c:pt>
                <c:pt idx="25662">
                  <c:v>0.99865964755004999</c:v>
                </c:pt>
                <c:pt idx="25663">
                  <c:v>0.99977590848754005</c:v>
                </c:pt>
                <c:pt idx="25664">
                  <c:v>0.99977590848754005</c:v>
                </c:pt>
                <c:pt idx="25665">
                  <c:v>0.99865964755004999</c:v>
                </c:pt>
                <c:pt idx="25666">
                  <c:v>0.99810606512056599</c:v>
                </c:pt>
                <c:pt idx="25667">
                  <c:v>0.99977590848754005</c:v>
                </c:pt>
                <c:pt idx="25668">
                  <c:v>0.99865964755004999</c:v>
                </c:pt>
                <c:pt idx="25669">
                  <c:v>0.98009279830975105</c:v>
                </c:pt>
                <c:pt idx="25670">
                  <c:v>0.97505301993331395</c:v>
                </c:pt>
                <c:pt idx="25671">
                  <c:v>0.97505301993331395</c:v>
                </c:pt>
                <c:pt idx="25672">
                  <c:v>0.99977590848754005</c:v>
                </c:pt>
                <c:pt idx="25673">
                  <c:v>0.99977590848754005</c:v>
                </c:pt>
                <c:pt idx="25674">
                  <c:v>0.99865964755004999</c:v>
                </c:pt>
                <c:pt idx="25675">
                  <c:v>0.99810606512056599</c:v>
                </c:pt>
                <c:pt idx="25676">
                  <c:v>0.99810606512056599</c:v>
                </c:pt>
                <c:pt idx="25677">
                  <c:v>0.99865964755004999</c:v>
                </c:pt>
                <c:pt idx="25678">
                  <c:v>0.97505301993331395</c:v>
                </c:pt>
                <c:pt idx="25679">
                  <c:v>0.99810606512056599</c:v>
                </c:pt>
                <c:pt idx="25680">
                  <c:v>0.99977590848754005</c:v>
                </c:pt>
                <c:pt idx="25681">
                  <c:v>0.99865964755004999</c:v>
                </c:pt>
                <c:pt idx="25682">
                  <c:v>0.99977590848754005</c:v>
                </c:pt>
                <c:pt idx="25683">
                  <c:v>0.98009279830975105</c:v>
                </c:pt>
                <c:pt idx="25684">
                  <c:v>0.99865964755004999</c:v>
                </c:pt>
                <c:pt idx="25685">
                  <c:v>0.97505301993331395</c:v>
                </c:pt>
                <c:pt idx="25686">
                  <c:v>0.97505301993331395</c:v>
                </c:pt>
                <c:pt idx="25687">
                  <c:v>0.97505301993331395</c:v>
                </c:pt>
                <c:pt idx="25688">
                  <c:v>0.99772892030019</c:v>
                </c:pt>
                <c:pt idx="25689">
                  <c:v>0.99865964755004999</c:v>
                </c:pt>
                <c:pt idx="25690">
                  <c:v>0.99865964755004999</c:v>
                </c:pt>
                <c:pt idx="25691">
                  <c:v>0.97505301993331395</c:v>
                </c:pt>
                <c:pt idx="25692">
                  <c:v>0.98009279830975105</c:v>
                </c:pt>
                <c:pt idx="25693">
                  <c:v>0.99865964755004999</c:v>
                </c:pt>
                <c:pt idx="25694">
                  <c:v>0.99865964755004999</c:v>
                </c:pt>
                <c:pt idx="25695">
                  <c:v>0.99977590848754005</c:v>
                </c:pt>
                <c:pt idx="25696">
                  <c:v>0.99810606512056599</c:v>
                </c:pt>
                <c:pt idx="25697">
                  <c:v>0.99865964755004999</c:v>
                </c:pt>
                <c:pt idx="25698">
                  <c:v>0.99810606512056599</c:v>
                </c:pt>
                <c:pt idx="25699">
                  <c:v>0.97505301993331395</c:v>
                </c:pt>
                <c:pt idx="25700">
                  <c:v>0.98009279830975105</c:v>
                </c:pt>
                <c:pt idx="25701">
                  <c:v>0.97505301993331395</c:v>
                </c:pt>
                <c:pt idx="25702">
                  <c:v>0.99810606512056599</c:v>
                </c:pt>
                <c:pt idx="25703">
                  <c:v>0.99865964755004999</c:v>
                </c:pt>
                <c:pt idx="25704">
                  <c:v>0.99865964755004999</c:v>
                </c:pt>
                <c:pt idx="25705">
                  <c:v>0.97505301993331395</c:v>
                </c:pt>
                <c:pt idx="25706">
                  <c:v>0.98009279830975105</c:v>
                </c:pt>
                <c:pt idx="25707">
                  <c:v>0.97505301993331395</c:v>
                </c:pt>
                <c:pt idx="25708">
                  <c:v>0.99810606512056599</c:v>
                </c:pt>
                <c:pt idx="25709">
                  <c:v>0.99865964755004999</c:v>
                </c:pt>
                <c:pt idx="25710">
                  <c:v>0.99772892030019</c:v>
                </c:pt>
                <c:pt idx="25711">
                  <c:v>0.97505301993331395</c:v>
                </c:pt>
                <c:pt idx="25712">
                  <c:v>0.98009279830975105</c:v>
                </c:pt>
                <c:pt idx="25713">
                  <c:v>0.99865964755004999</c:v>
                </c:pt>
                <c:pt idx="25714">
                  <c:v>0.99810606512056599</c:v>
                </c:pt>
                <c:pt idx="25715">
                  <c:v>0.98009279830975105</c:v>
                </c:pt>
                <c:pt idx="25716">
                  <c:v>0.98009279830975105</c:v>
                </c:pt>
                <c:pt idx="25717">
                  <c:v>0.99977590848754005</c:v>
                </c:pt>
                <c:pt idx="25718">
                  <c:v>0.99810606512056599</c:v>
                </c:pt>
                <c:pt idx="25719">
                  <c:v>0.97505301993331395</c:v>
                </c:pt>
                <c:pt idx="25720">
                  <c:v>0.99865964755004999</c:v>
                </c:pt>
                <c:pt idx="25721">
                  <c:v>0.97505301993331395</c:v>
                </c:pt>
                <c:pt idx="25722">
                  <c:v>0.98009279830975105</c:v>
                </c:pt>
                <c:pt idx="25723">
                  <c:v>0.99772892030019</c:v>
                </c:pt>
                <c:pt idx="25724">
                  <c:v>0.97505301993331395</c:v>
                </c:pt>
                <c:pt idx="25725">
                  <c:v>0.97505301993331395</c:v>
                </c:pt>
                <c:pt idx="25726">
                  <c:v>0.99865964755004999</c:v>
                </c:pt>
                <c:pt idx="25727">
                  <c:v>0.99810606512056599</c:v>
                </c:pt>
                <c:pt idx="25728">
                  <c:v>0.98009279830975105</c:v>
                </c:pt>
                <c:pt idx="25729">
                  <c:v>0.99772892030019</c:v>
                </c:pt>
                <c:pt idx="25730">
                  <c:v>0.97505301993331395</c:v>
                </c:pt>
                <c:pt idx="25731">
                  <c:v>0.99865964755004999</c:v>
                </c:pt>
                <c:pt idx="25732">
                  <c:v>0.99865964755004999</c:v>
                </c:pt>
                <c:pt idx="25733">
                  <c:v>0.98009279830975105</c:v>
                </c:pt>
                <c:pt idx="25734">
                  <c:v>0.98009279830975105</c:v>
                </c:pt>
                <c:pt idx="25735">
                  <c:v>0.99977590848754005</c:v>
                </c:pt>
                <c:pt idx="25736">
                  <c:v>0.99865964755004999</c:v>
                </c:pt>
                <c:pt idx="25737">
                  <c:v>0.99865964755004999</c:v>
                </c:pt>
                <c:pt idx="25738">
                  <c:v>0.99977590848754005</c:v>
                </c:pt>
                <c:pt idx="25739">
                  <c:v>0.99865964755004999</c:v>
                </c:pt>
                <c:pt idx="25740">
                  <c:v>0.99977590848754005</c:v>
                </c:pt>
                <c:pt idx="25741">
                  <c:v>0.99865964755004999</c:v>
                </c:pt>
                <c:pt idx="25742">
                  <c:v>0.99810606512056599</c:v>
                </c:pt>
                <c:pt idx="25743">
                  <c:v>0.99181255835294002</c:v>
                </c:pt>
                <c:pt idx="25744">
                  <c:v>0.98009279830975105</c:v>
                </c:pt>
                <c:pt idx="25745">
                  <c:v>0.99810606512056599</c:v>
                </c:pt>
                <c:pt idx="25746">
                  <c:v>0.99865964755004999</c:v>
                </c:pt>
                <c:pt idx="25747">
                  <c:v>0.99977590848754005</c:v>
                </c:pt>
                <c:pt idx="25748">
                  <c:v>0.99810606512056599</c:v>
                </c:pt>
                <c:pt idx="25749">
                  <c:v>0.98009279830975105</c:v>
                </c:pt>
                <c:pt idx="25750">
                  <c:v>0.99865964755004999</c:v>
                </c:pt>
                <c:pt idx="25751">
                  <c:v>0.99810606512056599</c:v>
                </c:pt>
                <c:pt idx="25752">
                  <c:v>0.99810606512056599</c:v>
                </c:pt>
                <c:pt idx="25753">
                  <c:v>0.99810606512056599</c:v>
                </c:pt>
                <c:pt idx="25754">
                  <c:v>0.98009279830975105</c:v>
                </c:pt>
                <c:pt idx="25755">
                  <c:v>0.98009279830975105</c:v>
                </c:pt>
                <c:pt idx="25756">
                  <c:v>0.99865964755004999</c:v>
                </c:pt>
                <c:pt idx="25757">
                  <c:v>0.99977590848754005</c:v>
                </c:pt>
                <c:pt idx="25758">
                  <c:v>0.98009279830975105</c:v>
                </c:pt>
                <c:pt idx="25759">
                  <c:v>0.99977590848754005</c:v>
                </c:pt>
                <c:pt idx="25760">
                  <c:v>0.99810606512056599</c:v>
                </c:pt>
                <c:pt idx="25761">
                  <c:v>0.99810606512056599</c:v>
                </c:pt>
                <c:pt idx="25762">
                  <c:v>0.98009279830975105</c:v>
                </c:pt>
                <c:pt idx="25763">
                  <c:v>0.98009279830975105</c:v>
                </c:pt>
                <c:pt idx="25764">
                  <c:v>0.97505301993331395</c:v>
                </c:pt>
                <c:pt idx="25765">
                  <c:v>0.99810606512056599</c:v>
                </c:pt>
                <c:pt idx="25766">
                  <c:v>0.99865964755004999</c:v>
                </c:pt>
                <c:pt idx="25767">
                  <c:v>0.99865964755004999</c:v>
                </c:pt>
                <c:pt idx="25768">
                  <c:v>0.99977590848754005</c:v>
                </c:pt>
                <c:pt idx="25769">
                  <c:v>0.99977590848754005</c:v>
                </c:pt>
                <c:pt idx="25770">
                  <c:v>0.97505301993331395</c:v>
                </c:pt>
                <c:pt idx="25771">
                  <c:v>0.99865964755004999</c:v>
                </c:pt>
                <c:pt idx="25772">
                  <c:v>0.97505301993331395</c:v>
                </c:pt>
                <c:pt idx="25773">
                  <c:v>0.99810606512056599</c:v>
                </c:pt>
                <c:pt idx="25774">
                  <c:v>0.99865964755004999</c:v>
                </c:pt>
                <c:pt idx="25775">
                  <c:v>0.98009279830975105</c:v>
                </c:pt>
                <c:pt idx="25776">
                  <c:v>0.98009279830975105</c:v>
                </c:pt>
                <c:pt idx="25777">
                  <c:v>0.98009279830975105</c:v>
                </c:pt>
                <c:pt idx="25778">
                  <c:v>0.99865964755004999</c:v>
                </c:pt>
                <c:pt idx="25779">
                  <c:v>0.99865964755004999</c:v>
                </c:pt>
                <c:pt idx="25780">
                  <c:v>0.99865964755004999</c:v>
                </c:pt>
                <c:pt idx="25781">
                  <c:v>0.99810606512056599</c:v>
                </c:pt>
                <c:pt idx="25782">
                  <c:v>0.99865964755004999</c:v>
                </c:pt>
                <c:pt idx="25783">
                  <c:v>0.97505301993331395</c:v>
                </c:pt>
                <c:pt idx="25784">
                  <c:v>0.99865964755004999</c:v>
                </c:pt>
                <c:pt idx="25785">
                  <c:v>0.98009279830975105</c:v>
                </c:pt>
                <c:pt idx="25786">
                  <c:v>0.99810606512056599</c:v>
                </c:pt>
                <c:pt idx="25787">
                  <c:v>0.97505301993331395</c:v>
                </c:pt>
                <c:pt idx="25788">
                  <c:v>0.99977590848754005</c:v>
                </c:pt>
                <c:pt idx="25789">
                  <c:v>0.99865964755004999</c:v>
                </c:pt>
                <c:pt idx="25790">
                  <c:v>0.97505301993331395</c:v>
                </c:pt>
                <c:pt idx="25791">
                  <c:v>0.99977590848754005</c:v>
                </c:pt>
                <c:pt idx="25792">
                  <c:v>0.98009279830975105</c:v>
                </c:pt>
                <c:pt idx="25793">
                  <c:v>0.99772892030019</c:v>
                </c:pt>
                <c:pt idx="25794">
                  <c:v>0.99810606512056599</c:v>
                </c:pt>
                <c:pt idx="25795">
                  <c:v>0.99865964755004999</c:v>
                </c:pt>
                <c:pt idx="25796">
                  <c:v>0.99865964755004999</c:v>
                </c:pt>
                <c:pt idx="25797">
                  <c:v>0.99772892030019</c:v>
                </c:pt>
                <c:pt idx="25798">
                  <c:v>0.99810606512056599</c:v>
                </c:pt>
                <c:pt idx="25799">
                  <c:v>0.99810606512056599</c:v>
                </c:pt>
                <c:pt idx="25800">
                  <c:v>0.99810606512056599</c:v>
                </c:pt>
                <c:pt idx="25801">
                  <c:v>0.97505301993331395</c:v>
                </c:pt>
                <c:pt idx="25802">
                  <c:v>0.99977590848754005</c:v>
                </c:pt>
                <c:pt idx="25803">
                  <c:v>0.99810606512056599</c:v>
                </c:pt>
                <c:pt idx="25804">
                  <c:v>0.98009279830975105</c:v>
                </c:pt>
                <c:pt idx="25805">
                  <c:v>0.99810606512056599</c:v>
                </c:pt>
                <c:pt idx="25806">
                  <c:v>0.99865964755004999</c:v>
                </c:pt>
                <c:pt idx="25807">
                  <c:v>0.98009279830975105</c:v>
                </c:pt>
                <c:pt idx="25808">
                  <c:v>0.97505301993331395</c:v>
                </c:pt>
                <c:pt idx="25809">
                  <c:v>0.99810606512056599</c:v>
                </c:pt>
                <c:pt idx="25810">
                  <c:v>0.98009279830975105</c:v>
                </c:pt>
                <c:pt idx="25811">
                  <c:v>0.98009279830975105</c:v>
                </c:pt>
                <c:pt idx="25812">
                  <c:v>0.99810606512056599</c:v>
                </c:pt>
                <c:pt idx="25813">
                  <c:v>0.98009279830975105</c:v>
                </c:pt>
                <c:pt idx="25814">
                  <c:v>0.98009279830975105</c:v>
                </c:pt>
                <c:pt idx="25815">
                  <c:v>0.98009279830975105</c:v>
                </c:pt>
                <c:pt idx="25816">
                  <c:v>0.99181255835294002</c:v>
                </c:pt>
                <c:pt idx="25817">
                  <c:v>0.99810606512056599</c:v>
                </c:pt>
                <c:pt idx="25818">
                  <c:v>0.99865964755004999</c:v>
                </c:pt>
                <c:pt idx="25819">
                  <c:v>0.98009279830975105</c:v>
                </c:pt>
                <c:pt idx="25820">
                  <c:v>0.99810606512056599</c:v>
                </c:pt>
                <c:pt idx="25821">
                  <c:v>0.98009279830975105</c:v>
                </c:pt>
                <c:pt idx="25822">
                  <c:v>0.97505301993331395</c:v>
                </c:pt>
                <c:pt idx="25823">
                  <c:v>0.99810606512056599</c:v>
                </c:pt>
                <c:pt idx="25824">
                  <c:v>0.97505301993331395</c:v>
                </c:pt>
                <c:pt idx="25825">
                  <c:v>0.99810606512056599</c:v>
                </c:pt>
                <c:pt idx="25826">
                  <c:v>0.97505301993331395</c:v>
                </c:pt>
                <c:pt idx="25827">
                  <c:v>0.99772892030019</c:v>
                </c:pt>
                <c:pt idx="25828">
                  <c:v>0.97505301993331395</c:v>
                </c:pt>
                <c:pt idx="25829">
                  <c:v>0.98009279830975105</c:v>
                </c:pt>
                <c:pt idx="25830">
                  <c:v>0.98009279830975105</c:v>
                </c:pt>
                <c:pt idx="25831">
                  <c:v>0.99810606512056599</c:v>
                </c:pt>
                <c:pt idx="25832">
                  <c:v>0.98009279830975105</c:v>
                </c:pt>
                <c:pt idx="25833">
                  <c:v>0.99865964755004999</c:v>
                </c:pt>
                <c:pt idx="25834">
                  <c:v>0.97505301993331395</c:v>
                </c:pt>
                <c:pt idx="25835">
                  <c:v>0.98009279830975105</c:v>
                </c:pt>
                <c:pt idx="25836">
                  <c:v>0.99977590848754005</c:v>
                </c:pt>
                <c:pt idx="25837">
                  <c:v>0.97505301993331395</c:v>
                </c:pt>
                <c:pt idx="25838">
                  <c:v>0.99865964755004999</c:v>
                </c:pt>
                <c:pt idx="25839">
                  <c:v>0.99865964755004999</c:v>
                </c:pt>
                <c:pt idx="25840">
                  <c:v>0.98009279830975105</c:v>
                </c:pt>
                <c:pt idx="25841">
                  <c:v>0.99810606512056599</c:v>
                </c:pt>
                <c:pt idx="25842">
                  <c:v>0.99810606512056599</c:v>
                </c:pt>
                <c:pt idx="25843">
                  <c:v>0.98009279830975105</c:v>
                </c:pt>
                <c:pt idx="25844">
                  <c:v>0.98009279830975105</c:v>
                </c:pt>
                <c:pt idx="25845">
                  <c:v>0.99865964755004999</c:v>
                </c:pt>
                <c:pt idx="25846">
                  <c:v>0.98009279830975105</c:v>
                </c:pt>
                <c:pt idx="25847">
                  <c:v>0.99865964755004999</c:v>
                </c:pt>
                <c:pt idx="25848">
                  <c:v>0.97505301993331395</c:v>
                </c:pt>
                <c:pt idx="25849">
                  <c:v>0.98009279830975105</c:v>
                </c:pt>
                <c:pt idx="25850">
                  <c:v>0.98009279830975105</c:v>
                </c:pt>
                <c:pt idx="25851">
                  <c:v>0.97505301993331395</c:v>
                </c:pt>
                <c:pt idx="25852">
                  <c:v>0.99865964755004999</c:v>
                </c:pt>
                <c:pt idx="25853">
                  <c:v>0.99772892030019</c:v>
                </c:pt>
                <c:pt idx="25854">
                  <c:v>0.98009279830975105</c:v>
                </c:pt>
                <c:pt idx="25855">
                  <c:v>0.98009279830975105</c:v>
                </c:pt>
                <c:pt idx="25856">
                  <c:v>0.99865964755004999</c:v>
                </c:pt>
                <c:pt idx="25857">
                  <c:v>0.99865964755004999</c:v>
                </c:pt>
                <c:pt idx="25858">
                  <c:v>0.99810606512056599</c:v>
                </c:pt>
                <c:pt idx="25859">
                  <c:v>0.99865964755004999</c:v>
                </c:pt>
                <c:pt idx="25860">
                  <c:v>0.97505301993331395</c:v>
                </c:pt>
                <c:pt idx="25861">
                  <c:v>0.99772892030019</c:v>
                </c:pt>
                <c:pt idx="25862">
                  <c:v>0.99810606512056599</c:v>
                </c:pt>
                <c:pt idx="25863">
                  <c:v>0.97505301993331395</c:v>
                </c:pt>
                <c:pt idx="25864">
                  <c:v>0.98009279830975105</c:v>
                </c:pt>
                <c:pt idx="25865">
                  <c:v>0.99865964755004999</c:v>
                </c:pt>
                <c:pt idx="25866">
                  <c:v>0.99865964755004999</c:v>
                </c:pt>
                <c:pt idx="25867">
                  <c:v>0.97505301993331395</c:v>
                </c:pt>
                <c:pt idx="25868">
                  <c:v>0.97505301993331395</c:v>
                </c:pt>
                <c:pt idx="25869">
                  <c:v>0.98009279830975105</c:v>
                </c:pt>
                <c:pt idx="25870">
                  <c:v>0.98009279830975105</c:v>
                </c:pt>
                <c:pt idx="25871">
                  <c:v>0.98009279830975105</c:v>
                </c:pt>
                <c:pt idx="25872">
                  <c:v>0.99810606512056599</c:v>
                </c:pt>
                <c:pt idx="25873">
                  <c:v>0.99810606512056599</c:v>
                </c:pt>
                <c:pt idx="25874">
                  <c:v>0.98009279830975105</c:v>
                </c:pt>
                <c:pt idx="25875">
                  <c:v>0.98009279830975105</c:v>
                </c:pt>
                <c:pt idx="25876">
                  <c:v>0.99865964755004999</c:v>
                </c:pt>
                <c:pt idx="25877">
                  <c:v>0.98009279830975105</c:v>
                </c:pt>
                <c:pt idx="25878">
                  <c:v>0.99865964755004999</c:v>
                </c:pt>
                <c:pt idx="25879">
                  <c:v>0.98009279830975105</c:v>
                </c:pt>
                <c:pt idx="25880">
                  <c:v>0.99865964755004999</c:v>
                </c:pt>
                <c:pt idx="25881">
                  <c:v>0.98009279830975105</c:v>
                </c:pt>
                <c:pt idx="25882">
                  <c:v>0.97505301993331395</c:v>
                </c:pt>
                <c:pt idx="25883">
                  <c:v>0.98009279830975105</c:v>
                </c:pt>
                <c:pt idx="25884">
                  <c:v>0.99977590848754005</c:v>
                </c:pt>
                <c:pt idx="25885">
                  <c:v>0.98009279830975105</c:v>
                </c:pt>
                <c:pt idx="25886">
                  <c:v>0.99977590848754005</c:v>
                </c:pt>
                <c:pt idx="25887">
                  <c:v>0.98009279830975105</c:v>
                </c:pt>
                <c:pt idx="25888">
                  <c:v>0.99865964755004999</c:v>
                </c:pt>
                <c:pt idx="25889">
                  <c:v>0.98009279830975105</c:v>
                </c:pt>
                <c:pt idx="25890">
                  <c:v>0.99865964755004999</c:v>
                </c:pt>
                <c:pt idx="25891">
                  <c:v>0.99865964755004999</c:v>
                </c:pt>
                <c:pt idx="25892">
                  <c:v>0.99865964755004999</c:v>
                </c:pt>
                <c:pt idx="25893">
                  <c:v>0.98009279830975105</c:v>
                </c:pt>
                <c:pt idx="25894">
                  <c:v>0.99810606512056599</c:v>
                </c:pt>
                <c:pt idx="25895">
                  <c:v>0.99810606512056599</c:v>
                </c:pt>
                <c:pt idx="25896">
                  <c:v>0.99977590848754005</c:v>
                </c:pt>
                <c:pt idx="25897">
                  <c:v>0.98009279830975105</c:v>
                </c:pt>
                <c:pt idx="25898">
                  <c:v>0.98009279830975105</c:v>
                </c:pt>
                <c:pt idx="25899">
                  <c:v>0.99865964755004999</c:v>
                </c:pt>
                <c:pt idx="25900">
                  <c:v>0.99810606512056599</c:v>
                </c:pt>
                <c:pt idx="25901">
                  <c:v>0.99810606512056599</c:v>
                </c:pt>
                <c:pt idx="25902">
                  <c:v>0.99977590848754005</c:v>
                </c:pt>
                <c:pt idx="25903">
                  <c:v>0.99865964755004999</c:v>
                </c:pt>
                <c:pt idx="25904">
                  <c:v>0.99865964755004999</c:v>
                </c:pt>
                <c:pt idx="25905">
                  <c:v>0.99772892030019</c:v>
                </c:pt>
                <c:pt idx="25906">
                  <c:v>0.99977590848754005</c:v>
                </c:pt>
                <c:pt idx="25907">
                  <c:v>0.99810606512056599</c:v>
                </c:pt>
                <c:pt idx="25908">
                  <c:v>0.99810606512056599</c:v>
                </c:pt>
                <c:pt idx="25909">
                  <c:v>0.99865964755004999</c:v>
                </c:pt>
                <c:pt idx="25910">
                  <c:v>0.97505301993331395</c:v>
                </c:pt>
                <c:pt idx="25911">
                  <c:v>0.98009279830975105</c:v>
                </c:pt>
                <c:pt idx="25912">
                  <c:v>0.99977590848754005</c:v>
                </c:pt>
                <c:pt idx="25913">
                  <c:v>0.99772892030019</c:v>
                </c:pt>
                <c:pt idx="25914">
                  <c:v>0.99977590848754005</c:v>
                </c:pt>
                <c:pt idx="25915">
                  <c:v>0.99810606512056599</c:v>
                </c:pt>
                <c:pt idx="25916">
                  <c:v>0.99977590848754005</c:v>
                </c:pt>
                <c:pt idx="25917">
                  <c:v>0.98009279830975105</c:v>
                </c:pt>
                <c:pt idx="25918">
                  <c:v>0.97505301993331395</c:v>
                </c:pt>
                <c:pt idx="25919">
                  <c:v>0.99865964755004999</c:v>
                </c:pt>
                <c:pt idx="25920">
                  <c:v>0.99977590848754005</c:v>
                </c:pt>
                <c:pt idx="25921">
                  <c:v>0.99865964755004999</c:v>
                </c:pt>
                <c:pt idx="25922">
                  <c:v>0.99772892030019</c:v>
                </c:pt>
                <c:pt idx="25923">
                  <c:v>0.98009279830975105</c:v>
                </c:pt>
                <c:pt idx="25924">
                  <c:v>0.98009279830975105</c:v>
                </c:pt>
                <c:pt idx="25925">
                  <c:v>0.99865964755004999</c:v>
                </c:pt>
                <c:pt idx="25926">
                  <c:v>0.99810606512056599</c:v>
                </c:pt>
                <c:pt idx="25927">
                  <c:v>0.98009279830975105</c:v>
                </c:pt>
                <c:pt idx="25928">
                  <c:v>0.99865964755004999</c:v>
                </c:pt>
                <c:pt idx="25929">
                  <c:v>0.99865964755004999</c:v>
                </c:pt>
                <c:pt idx="25930">
                  <c:v>0.99865964755004999</c:v>
                </c:pt>
                <c:pt idx="25931">
                  <c:v>0.99810606512056599</c:v>
                </c:pt>
                <c:pt idx="25932">
                  <c:v>0.99810606512056599</c:v>
                </c:pt>
                <c:pt idx="25933">
                  <c:v>0.99865964755004999</c:v>
                </c:pt>
                <c:pt idx="25934">
                  <c:v>0.97505301993331395</c:v>
                </c:pt>
                <c:pt idx="25935">
                  <c:v>0.98009279830975105</c:v>
                </c:pt>
                <c:pt idx="25936">
                  <c:v>0.98009279830975105</c:v>
                </c:pt>
                <c:pt idx="25937">
                  <c:v>0.98009279830975105</c:v>
                </c:pt>
                <c:pt idx="25938">
                  <c:v>0.97505301993331395</c:v>
                </c:pt>
                <c:pt idx="25939">
                  <c:v>0.99810606512056599</c:v>
                </c:pt>
                <c:pt idx="25940">
                  <c:v>0.98009279830975105</c:v>
                </c:pt>
                <c:pt idx="25941">
                  <c:v>0.99865964755004999</c:v>
                </c:pt>
                <c:pt idx="25942">
                  <c:v>0.99810606512056599</c:v>
                </c:pt>
                <c:pt idx="25943">
                  <c:v>0.99865964755004999</c:v>
                </c:pt>
                <c:pt idx="25944">
                  <c:v>0.99865964755004999</c:v>
                </c:pt>
                <c:pt idx="25945">
                  <c:v>0.99810606512056599</c:v>
                </c:pt>
                <c:pt idx="25946">
                  <c:v>0.99865964755004999</c:v>
                </c:pt>
                <c:pt idx="25947">
                  <c:v>0.99810606512056599</c:v>
                </c:pt>
                <c:pt idx="25948">
                  <c:v>0.99865964755004999</c:v>
                </c:pt>
                <c:pt idx="25949">
                  <c:v>0.98009279830975105</c:v>
                </c:pt>
                <c:pt idx="25950">
                  <c:v>0.98009279830975105</c:v>
                </c:pt>
                <c:pt idx="25951">
                  <c:v>0.98009279830975105</c:v>
                </c:pt>
                <c:pt idx="25952">
                  <c:v>0.98009279830975105</c:v>
                </c:pt>
                <c:pt idx="25953">
                  <c:v>0.99977590848754005</c:v>
                </c:pt>
                <c:pt idx="25954">
                  <c:v>0.99865964755004999</c:v>
                </c:pt>
                <c:pt idx="25955">
                  <c:v>0.99865964755004999</c:v>
                </c:pt>
                <c:pt idx="25956">
                  <c:v>0.99810606512056599</c:v>
                </c:pt>
                <c:pt idx="25957">
                  <c:v>0.99772892030019</c:v>
                </c:pt>
                <c:pt idx="25958">
                  <c:v>0.99865964755004999</c:v>
                </c:pt>
                <c:pt idx="25959">
                  <c:v>0.99181255835294002</c:v>
                </c:pt>
                <c:pt idx="25960">
                  <c:v>0.99865964755004999</c:v>
                </c:pt>
                <c:pt idx="25961">
                  <c:v>0.97505301993331395</c:v>
                </c:pt>
                <c:pt idx="25962">
                  <c:v>0.98009279830975105</c:v>
                </c:pt>
                <c:pt idx="25963">
                  <c:v>0.98009279830975105</c:v>
                </c:pt>
                <c:pt idx="25964">
                  <c:v>0.98009279830975105</c:v>
                </c:pt>
                <c:pt idx="25965">
                  <c:v>0.99772892030019</c:v>
                </c:pt>
                <c:pt idx="25966">
                  <c:v>0.99865964755004999</c:v>
                </c:pt>
                <c:pt idx="25967">
                  <c:v>0.99810606512056599</c:v>
                </c:pt>
                <c:pt idx="25968">
                  <c:v>0.97505301993331395</c:v>
                </c:pt>
                <c:pt idx="25969">
                  <c:v>0.98009279830975105</c:v>
                </c:pt>
                <c:pt idx="25970">
                  <c:v>0.99865964755004999</c:v>
                </c:pt>
                <c:pt idx="25971">
                  <c:v>0.99865964755004999</c:v>
                </c:pt>
                <c:pt idx="25972">
                  <c:v>0.99865964755004999</c:v>
                </c:pt>
                <c:pt idx="25973">
                  <c:v>0.99772892030019</c:v>
                </c:pt>
                <c:pt idx="25974">
                  <c:v>0.99810606512056599</c:v>
                </c:pt>
                <c:pt idx="25975">
                  <c:v>0.97505301993331395</c:v>
                </c:pt>
                <c:pt idx="25976">
                  <c:v>0.97505301993331395</c:v>
                </c:pt>
                <c:pt idx="25977">
                  <c:v>0.99865964755004999</c:v>
                </c:pt>
                <c:pt idx="25978">
                  <c:v>0.98009279830975105</c:v>
                </c:pt>
                <c:pt idx="25979">
                  <c:v>0.99810606512056599</c:v>
                </c:pt>
                <c:pt idx="25980">
                  <c:v>0.97505301993331395</c:v>
                </c:pt>
                <c:pt idx="25981">
                  <c:v>0.97505301993331395</c:v>
                </c:pt>
                <c:pt idx="25982">
                  <c:v>0.97505301993331395</c:v>
                </c:pt>
                <c:pt idx="25983">
                  <c:v>0.99810606512056599</c:v>
                </c:pt>
                <c:pt idx="25984">
                  <c:v>0.99865964755004999</c:v>
                </c:pt>
                <c:pt idx="25985">
                  <c:v>0.97505301993331395</c:v>
                </c:pt>
                <c:pt idx="25986">
                  <c:v>0.97505301993331395</c:v>
                </c:pt>
                <c:pt idx="25987">
                  <c:v>0.99865964755004999</c:v>
                </c:pt>
                <c:pt idx="25988">
                  <c:v>0.99810606512056599</c:v>
                </c:pt>
                <c:pt idx="25989">
                  <c:v>0.99772892030019</c:v>
                </c:pt>
                <c:pt idx="25990">
                  <c:v>0.98009279830975105</c:v>
                </c:pt>
                <c:pt idx="25991">
                  <c:v>0.99810606512056599</c:v>
                </c:pt>
                <c:pt idx="25992">
                  <c:v>0.98009279830975105</c:v>
                </c:pt>
                <c:pt idx="25993">
                  <c:v>0.99772892030019</c:v>
                </c:pt>
                <c:pt idx="25994">
                  <c:v>0.99865964755004999</c:v>
                </c:pt>
                <c:pt idx="25995">
                  <c:v>0.99977590848754005</c:v>
                </c:pt>
                <c:pt idx="25996">
                  <c:v>0.99865964755004999</c:v>
                </c:pt>
                <c:pt idx="25997">
                  <c:v>0.98009279830975105</c:v>
                </c:pt>
                <c:pt idx="25998">
                  <c:v>0.98009279830975105</c:v>
                </c:pt>
                <c:pt idx="25999">
                  <c:v>0.99865964755004999</c:v>
                </c:pt>
                <c:pt idx="26000">
                  <c:v>0.99865964755004999</c:v>
                </c:pt>
                <c:pt idx="26001">
                  <c:v>0.99810606512056599</c:v>
                </c:pt>
                <c:pt idx="26002">
                  <c:v>0.99810606512056599</c:v>
                </c:pt>
                <c:pt idx="26003">
                  <c:v>0.99810606512056599</c:v>
                </c:pt>
                <c:pt idx="26004">
                  <c:v>0.99810606512056599</c:v>
                </c:pt>
                <c:pt idx="26005">
                  <c:v>0.98009279830975105</c:v>
                </c:pt>
                <c:pt idx="26006">
                  <c:v>0.99977590848754005</c:v>
                </c:pt>
                <c:pt idx="26007">
                  <c:v>0.99772892030019</c:v>
                </c:pt>
                <c:pt idx="26008">
                  <c:v>0.99977590848754005</c:v>
                </c:pt>
                <c:pt idx="26009">
                  <c:v>0.99865964755004999</c:v>
                </c:pt>
                <c:pt idx="26010">
                  <c:v>0.98009279830975105</c:v>
                </c:pt>
                <c:pt idx="26011">
                  <c:v>0.99977590848754005</c:v>
                </c:pt>
                <c:pt idx="26012">
                  <c:v>0.98009279830975105</c:v>
                </c:pt>
                <c:pt idx="26013">
                  <c:v>0.99181255835294002</c:v>
                </c:pt>
                <c:pt idx="26014">
                  <c:v>0.97505301993331395</c:v>
                </c:pt>
                <c:pt idx="26015">
                  <c:v>0.98009279830975105</c:v>
                </c:pt>
                <c:pt idx="26016">
                  <c:v>0.98009279830975105</c:v>
                </c:pt>
                <c:pt idx="26017">
                  <c:v>0.98009279830975105</c:v>
                </c:pt>
                <c:pt idx="26018">
                  <c:v>0.99810606512056599</c:v>
                </c:pt>
                <c:pt idx="26019">
                  <c:v>0.99865964755004999</c:v>
                </c:pt>
                <c:pt idx="26020">
                  <c:v>0.98009279830975105</c:v>
                </c:pt>
                <c:pt idx="26021">
                  <c:v>0.99865964755004999</c:v>
                </c:pt>
                <c:pt idx="26022">
                  <c:v>0.97505301993331395</c:v>
                </c:pt>
                <c:pt idx="26023">
                  <c:v>0.98009279830975105</c:v>
                </c:pt>
                <c:pt idx="26024">
                  <c:v>0.98009279830975105</c:v>
                </c:pt>
                <c:pt idx="26025">
                  <c:v>0.97505301993331395</c:v>
                </c:pt>
                <c:pt idx="26026">
                  <c:v>0.99865964755004999</c:v>
                </c:pt>
                <c:pt idx="26027">
                  <c:v>0.98009279830975105</c:v>
                </c:pt>
                <c:pt idx="26028">
                  <c:v>0.99865964755004999</c:v>
                </c:pt>
                <c:pt idx="26029">
                  <c:v>0.99865964755004999</c:v>
                </c:pt>
                <c:pt idx="26030">
                  <c:v>0.98009279830975105</c:v>
                </c:pt>
                <c:pt idx="26031">
                  <c:v>0.98009279830975105</c:v>
                </c:pt>
                <c:pt idx="26032">
                  <c:v>0.97505301993331395</c:v>
                </c:pt>
                <c:pt idx="26033">
                  <c:v>0.99865964755004999</c:v>
                </c:pt>
                <c:pt idx="26034">
                  <c:v>0.99865964755004999</c:v>
                </c:pt>
                <c:pt idx="26035">
                  <c:v>0.99810606512056599</c:v>
                </c:pt>
                <c:pt idx="26036">
                  <c:v>0.99977590848754005</c:v>
                </c:pt>
                <c:pt idx="26037">
                  <c:v>0.99865964755004999</c:v>
                </c:pt>
                <c:pt idx="26038">
                  <c:v>0.98009279830975105</c:v>
                </c:pt>
                <c:pt idx="26039">
                  <c:v>0.99865964755004999</c:v>
                </c:pt>
                <c:pt idx="26040">
                  <c:v>0.98009279830975105</c:v>
                </c:pt>
                <c:pt idx="26041">
                  <c:v>0.98009279830975105</c:v>
                </c:pt>
                <c:pt idx="26042">
                  <c:v>0.99810606512056599</c:v>
                </c:pt>
                <c:pt idx="26043">
                  <c:v>0.97505301993331395</c:v>
                </c:pt>
                <c:pt idx="26044">
                  <c:v>0.98009279830975105</c:v>
                </c:pt>
                <c:pt idx="26045">
                  <c:v>0.99810606512056599</c:v>
                </c:pt>
                <c:pt idx="26046">
                  <c:v>0.99181255835294002</c:v>
                </c:pt>
                <c:pt idx="26047">
                  <c:v>0.97505301993331395</c:v>
                </c:pt>
                <c:pt idx="26048">
                  <c:v>0.99810606512056599</c:v>
                </c:pt>
                <c:pt idx="26049">
                  <c:v>0.99810606512056599</c:v>
                </c:pt>
                <c:pt idx="26050">
                  <c:v>0.98009279830975105</c:v>
                </c:pt>
                <c:pt idx="26051">
                  <c:v>0.98009279830975105</c:v>
                </c:pt>
                <c:pt idx="26052">
                  <c:v>0.98009279830975105</c:v>
                </c:pt>
                <c:pt idx="26053">
                  <c:v>0.99865964755004999</c:v>
                </c:pt>
                <c:pt idx="26054">
                  <c:v>0.99865964755004999</c:v>
                </c:pt>
                <c:pt idx="26055">
                  <c:v>0.99772892030019</c:v>
                </c:pt>
                <c:pt idx="26056">
                  <c:v>0.99865964755004999</c:v>
                </c:pt>
                <c:pt idx="26057">
                  <c:v>0.99865964755004999</c:v>
                </c:pt>
                <c:pt idx="26058">
                  <c:v>0.99865964755004999</c:v>
                </c:pt>
                <c:pt idx="26059">
                  <c:v>0.97505301993331395</c:v>
                </c:pt>
                <c:pt idx="26060">
                  <c:v>0.99810606512056599</c:v>
                </c:pt>
                <c:pt idx="26061">
                  <c:v>0.99810606512056599</c:v>
                </c:pt>
                <c:pt idx="26062">
                  <c:v>0.98009279830975105</c:v>
                </c:pt>
                <c:pt idx="26063">
                  <c:v>0.98009279830975105</c:v>
                </c:pt>
                <c:pt idx="26064">
                  <c:v>0.97505301993331395</c:v>
                </c:pt>
                <c:pt idx="26065">
                  <c:v>0.98009279830975105</c:v>
                </c:pt>
                <c:pt idx="26066">
                  <c:v>0.97505301993331395</c:v>
                </c:pt>
                <c:pt idx="26067">
                  <c:v>0.98009279830975105</c:v>
                </c:pt>
                <c:pt idx="26068">
                  <c:v>0.99977590848754005</c:v>
                </c:pt>
                <c:pt idx="26069">
                  <c:v>0.99865964755004999</c:v>
                </c:pt>
                <c:pt idx="26070">
                  <c:v>0.99865964755004999</c:v>
                </c:pt>
                <c:pt idx="26071">
                  <c:v>0.99810606512056599</c:v>
                </c:pt>
                <c:pt idx="26072">
                  <c:v>0.98009279830975105</c:v>
                </c:pt>
                <c:pt idx="26073">
                  <c:v>0.99810606512056599</c:v>
                </c:pt>
                <c:pt idx="26074">
                  <c:v>0.97505301993331395</c:v>
                </c:pt>
                <c:pt idx="26075">
                  <c:v>0.99865964755004999</c:v>
                </c:pt>
                <c:pt idx="26076">
                  <c:v>0.98009279830975105</c:v>
                </c:pt>
                <c:pt idx="26077">
                  <c:v>0.99810606512056599</c:v>
                </c:pt>
                <c:pt idx="26078">
                  <c:v>0.99865964755004999</c:v>
                </c:pt>
                <c:pt idx="26079">
                  <c:v>0.97505301993331395</c:v>
                </c:pt>
                <c:pt idx="26080">
                  <c:v>0.99181255835294002</c:v>
                </c:pt>
                <c:pt idx="26081">
                  <c:v>0.99810606512056599</c:v>
                </c:pt>
                <c:pt idx="26082">
                  <c:v>0.99810606512056599</c:v>
                </c:pt>
                <c:pt idx="26083">
                  <c:v>0.99810606512056599</c:v>
                </c:pt>
                <c:pt idx="26084">
                  <c:v>0.99181255835294002</c:v>
                </c:pt>
                <c:pt idx="26085">
                  <c:v>0.99810606512056599</c:v>
                </c:pt>
                <c:pt idx="26086">
                  <c:v>0.99810606512056599</c:v>
                </c:pt>
                <c:pt idx="26087">
                  <c:v>0.97505301993331395</c:v>
                </c:pt>
                <c:pt idx="26088">
                  <c:v>0.99810606512056599</c:v>
                </c:pt>
                <c:pt idx="26089">
                  <c:v>0.98009279830975105</c:v>
                </c:pt>
                <c:pt idx="26090">
                  <c:v>0.98009279830975105</c:v>
                </c:pt>
                <c:pt idx="26091">
                  <c:v>0.99865964755004999</c:v>
                </c:pt>
                <c:pt idx="26092">
                  <c:v>0.97505301993331395</c:v>
                </c:pt>
                <c:pt idx="26093">
                  <c:v>0.98009279830975105</c:v>
                </c:pt>
                <c:pt idx="26094">
                  <c:v>0.98009279830975105</c:v>
                </c:pt>
                <c:pt idx="26095">
                  <c:v>0.99810606512056599</c:v>
                </c:pt>
                <c:pt idx="26096">
                  <c:v>0.98009279830975105</c:v>
                </c:pt>
                <c:pt idx="26097">
                  <c:v>0.97505301993331395</c:v>
                </c:pt>
                <c:pt idx="26098">
                  <c:v>0.99810606512056599</c:v>
                </c:pt>
                <c:pt idx="26099">
                  <c:v>0.99865964755004999</c:v>
                </c:pt>
                <c:pt idx="26100">
                  <c:v>0.98009279830975105</c:v>
                </c:pt>
                <c:pt idx="26101">
                  <c:v>0.98009279830975105</c:v>
                </c:pt>
                <c:pt idx="26102">
                  <c:v>0.99865964755004999</c:v>
                </c:pt>
                <c:pt idx="26103">
                  <c:v>0.99865964755004999</c:v>
                </c:pt>
                <c:pt idx="26104">
                  <c:v>0.99977590848754005</c:v>
                </c:pt>
                <c:pt idx="26105">
                  <c:v>0.99865964755004999</c:v>
                </c:pt>
                <c:pt idx="26106">
                  <c:v>0.99810606512056599</c:v>
                </c:pt>
                <c:pt idx="26107">
                  <c:v>0.99977590848754005</c:v>
                </c:pt>
                <c:pt idx="26108">
                  <c:v>0.99772892030019</c:v>
                </c:pt>
                <c:pt idx="26109">
                  <c:v>0.98009279830975105</c:v>
                </c:pt>
                <c:pt idx="26110">
                  <c:v>0.98009279830975105</c:v>
                </c:pt>
                <c:pt idx="26111">
                  <c:v>0.97505301993331395</c:v>
                </c:pt>
                <c:pt idx="26112">
                  <c:v>0.99977590848754005</c:v>
                </c:pt>
                <c:pt idx="26113">
                  <c:v>0.99865964755004999</c:v>
                </c:pt>
                <c:pt idx="26114">
                  <c:v>0.98009279830975105</c:v>
                </c:pt>
                <c:pt idx="26115">
                  <c:v>0.99772892030019</c:v>
                </c:pt>
                <c:pt idx="26116">
                  <c:v>0.99977590848754005</c:v>
                </c:pt>
                <c:pt idx="26117">
                  <c:v>0.97505301993331395</c:v>
                </c:pt>
                <c:pt idx="26118">
                  <c:v>0.99865964755004999</c:v>
                </c:pt>
                <c:pt idx="26119">
                  <c:v>0.99865964755004999</c:v>
                </c:pt>
                <c:pt idx="26120">
                  <c:v>0.99810606512056599</c:v>
                </c:pt>
                <c:pt idx="26121">
                  <c:v>0.99810606512056599</c:v>
                </c:pt>
                <c:pt idx="26122">
                  <c:v>0.97505301993331395</c:v>
                </c:pt>
                <c:pt idx="26123">
                  <c:v>0.97505301993331395</c:v>
                </c:pt>
                <c:pt idx="26124">
                  <c:v>0.98009279830975105</c:v>
                </c:pt>
                <c:pt idx="26125">
                  <c:v>0.99977590848754005</c:v>
                </c:pt>
                <c:pt idx="26126">
                  <c:v>0.99977590848754005</c:v>
                </c:pt>
                <c:pt idx="26127">
                  <c:v>0.97505301993331395</c:v>
                </c:pt>
                <c:pt idx="26128">
                  <c:v>0.99772892030019</c:v>
                </c:pt>
                <c:pt idx="26129">
                  <c:v>0.98009279830975105</c:v>
                </c:pt>
                <c:pt idx="26130">
                  <c:v>0.98009279830975105</c:v>
                </c:pt>
                <c:pt idx="26131">
                  <c:v>0.99865964755004999</c:v>
                </c:pt>
                <c:pt idx="26132">
                  <c:v>0.97505301993331395</c:v>
                </c:pt>
                <c:pt idx="26133">
                  <c:v>0.99977590848754005</c:v>
                </c:pt>
                <c:pt idx="26134">
                  <c:v>0.98009279830975105</c:v>
                </c:pt>
                <c:pt idx="26135">
                  <c:v>0.99810606512056599</c:v>
                </c:pt>
                <c:pt idx="26136">
                  <c:v>0.99810606512056599</c:v>
                </c:pt>
                <c:pt idx="26137">
                  <c:v>0.98009279830975105</c:v>
                </c:pt>
                <c:pt idx="26138">
                  <c:v>0.97505301993331395</c:v>
                </c:pt>
                <c:pt idx="26139">
                  <c:v>0.99772892030019</c:v>
                </c:pt>
                <c:pt idx="26140">
                  <c:v>0.99865964755004999</c:v>
                </c:pt>
                <c:pt idx="26141">
                  <c:v>0.98009279830975105</c:v>
                </c:pt>
                <c:pt idx="26142">
                  <c:v>0.99810606512056599</c:v>
                </c:pt>
                <c:pt idx="26143">
                  <c:v>0.98009279830975105</c:v>
                </c:pt>
                <c:pt idx="26144">
                  <c:v>0.99772892030019</c:v>
                </c:pt>
                <c:pt idx="26145">
                  <c:v>0.99865964755004999</c:v>
                </c:pt>
                <c:pt idx="26146">
                  <c:v>0.99772892030019</c:v>
                </c:pt>
                <c:pt idx="26147">
                  <c:v>0.99810606512056599</c:v>
                </c:pt>
                <c:pt idx="26148">
                  <c:v>0.98009279830975105</c:v>
                </c:pt>
                <c:pt idx="26149">
                  <c:v>0.99772892030019</c:v>
                </c:pt>
                <c:pt idx="26150">
                  <c:v>0.99865964755004999</c:v>
                </c:pt>
                <c:pt idx="26151">
                  <c:v>0.97505301993331395</c:v>
                </c:pt>
                <c:pt idx="26152">
                  <c:v>0.99865964755004999</c:v>
                </c:pt>
                <c:pt idx="26153">
                  <c:v>0.98009279830975105</c:v>
                </c:pt>
                <c:pt idx="26154">
                  <c:v>0.99810606512056599</c:v>
                </c:pt>
                <c:pt idx="26155">
                  <c:v>0.99810606512056599</c:v>
                </c:pt>
                <c:pt idx="26156">
                  <c:v>0.99772892030019</c:v>
                </c:pt>
                <c:pt idx="26157">
                  <c:v>0.99865964755004999</c:v>
                </c:pt>
                <c:pt idx="26158">
                  <c:v>0.99865964755004999</c:v>
                </c:pt>
                <c:pt idx="26159">
                  <c:v>0.98009279830975105</c:v>
                </c:pt>
                <c:pt idx="26160">
                  <c:v>0.99977590848754005</c:v>
                </c:pt>
                <c:pt idx="26161">
                  <c:v>0.99810606512056599</c:v>
                </c:pt>
                <c:pt idx="26162">
                  <c:v>0.99810606512056599</c:v>
                </c:pt>
                <c:pt idx="26163">
                  <c:v>0.98009279830975105</c:v>
                </c:pt>
                <c:pt idx="26164">
                  <c:v>0.99865964755004999</c:v>
                </c:pt>
                <c:pt idx="26165">
                  <c:v>0.99772892030019</c:v>
                </c:pt>
                <c:pt idx="26166">
                  <c:v>0.98009279830975105</c:v>
                </c:pt>
                <c:pt idx="26167">
                  <c:v>0.97505301993331395</c:v>
                </c:pt>
                <c:pt idx="26168">
                  <c:v>0.99810606512056599</c:v>
                </c:pt>
                <c:pt idx="26169">
                  <c:v>0.99810606512056599</c:v>
                </c:pt>
                <c:pt idx="26170">
                  <c:v>0.99181255835294002</c:v>
                </c:pt>
                <c:pt idx="26171">
                  <c:v>0.99977590848754005</c:v>
                </c:pt>
                <c:pt idx="26172">
                  <c:v>0.97505301993331395</c:v>
                </c:pt>
                <c:pt idx="26173">
                  <c:v>0.99865964755004999</c:v>
                </c:pt>
                <c:pt idx="26174">
                  <c:v>0.99810606512056599</c:v>
                </c:pt>
                <c:pt idx="26175">
                  <c:v>0.98009279830975105</c:v>
                </c:pt>
                <c:pt idx="26176">
                  <c:v>0.99772892030019</c:v>
                </c:pt>
                <c:pt idx="26177">
                  <c:v>0.99810606512056599</c:v>
                </c:pt>
                <c:pt idx="26178">
                  <c:v>0.99810606512056599</c:v>
                </c:pt>
                <c:pt idx="26179">
                  <c:v>0.97505301993331395</c:v>
                </c:pt>
                <c:pt idx="26180">
                  <c:v>0.99977590848754005</c:v>
                </c:pt>
                <c:pt idx="26181">
                  <c:v>0.99865964755004999</c:v>
                </c:pt>
                <c:pt idx="26182">
                  <c:v>0.99977590848754005</c:v>
                </c:pt>
                <c:pt idx="26183">
                  <c:v>0.98009279830975105</c:v>
                </c:pt>
                <c:pt idx="26184">
                  <c:v>0.99865964755004999</c:v>
                </c:pt>
                <c:pt idx="26185">
                  <c:v>0.99810606512056599</c:v>
                </c:pt>
                <c:pt idx="26186">
                  <c:v>0.99810606512056599</c:v>
                </c:pt>
                <c:pt idx="26187">
                  <c:v>0.98009279830975105</c:v>
                </c:pt>
                <c:pt idx="26188">
                  <c:v>0.99865964755004999</c:v>
                </c:pt>
                <c:pt idx="26189">
                  <c:v>0.99865964755004999</c:v>
                </c:pt>
                <c:pt idx="26190">
                  <c:v>0.97505301993331395</c:v>
                </c:pt>
                <c:pt idx="26191">
                  <c:v>0.99772892030019</c:v>
                </c:pt>
                <c:pt idx="26192">
                  <c:v>0.98009279830975105</c:v>
                </c:pt>
                <c:pt idx="26193">
                  <c:v>0.99810606512056599</c:v>
                </c:pt>
                <c:pt idx="26194">
                  <c:v>0.98009279830975105</c:v>
                </c:pt>
                <c:pt idx="26195">
                  <c:v>0.99865964755004999</c:v>
                </c:pt>
                <c:pt idx="26196">
                  <c:v>0.97505301993331395</c:v>
                </c:pt>
                <c:pt idx="26197">
                  <c:v>0.98009279830975105</c:v>
                </c:pt>
                <c:pt idx="26198">
                  <c:v>0.97505301993331395</c:v>
                </c:pt>
                <c:pt idx="26199">
                  <c:v>0.98009279830975105</c:v>
                </c:pt>
                <c:pt idx="26200">
                  <c:v>0.98009279830975105</c:v>
                </c:pt>
                <c:pt idx="26201">
                  <c:v>0.99865964755004999</c:v>
                </c:pt>
                <c:pt idx="26202">
                  <c:v>0.99810606512056599</c:v>
                </c:pt>
                <c:pt idx="26203">
                  <c:v>0.99810606512056599</c:v>
                </c:pt>
                <c:pt idx="26204">
                  <c:v>0.98009279830975105</c:v>
                </c:pt>
                <c:pt idx="26205">
                  <c:v>0.99977590848754005</c:v>
                </c:pt>
                <c:pt idx="26206">
                  <c:v>0.98009279830975105</c:v>
                </c:pt>
                <c:pt idx="26207">
                  <c:v>0.97505301993331395</c:v>
                </c:pt>
                <c:pt idx="26208">
                  <c:v>0.97505301993331395</c:v>
                </c:pt>
                <c:pt idx="26209">
                  <c:v>0.99865964755004999</c:v>
                </c:pt>
                <c:pt idx="26210">
                  <c:v>0.98009279830975105</c:v>
                </c:pt>
                <c:pt idx="26211">
                  <c:v>0.97505301993331395</c:v>
                </c:pt>
                <c:pt idx="26212">
                  <c:v>0.99865964755004999</c:v>
                </c:pt>
                <c:pt idx="26213">
                  <c:v>0.99810606512056599</c:v>
                </c:pt>
                <c:pt idx="26214">
                  <c:v>0.98009279830975105</c:v>
                </c:pt>
                <c:pt idx="26215">
                  <c:v>0.99977590848754005</c:v>
                </c:pt>
                <c:pt idx="26216">
                  <c:v>0.97505301993331395</c:v>
                </c:pt>
                <c:pt idx="26217">
                  <c:v>0.99977590848754005</c:v>
                </c:pt>
                <c:pt idx="26218">
                  <c:v>0.99865964755004999</c:v>
                </c:pt>
                <c:pt idx="26219">
                  <c:v>0.97505301993331395</c:v>
                </c:pt>
                <c:pt idx="26220">
                  <c:v>0.99810606512056599</c:v>
                </c:pt>
                <c:pt idx="26221">
                  <c:v>0.98009279830975105</c:v>
                </c:pt>
                <c:pt idx="26222">
                  <c:v>0.99810606512056599</c:v>
                </c:pt>
                <c:pt idx="26223">
                  <c:v>0.97505301993331395</c:v>
                </c:pt>
                <c:pt idx="26224">
                  <c:v>0.99865964755004999</c:v>
                </c:pt>
                <c:pt idx="26225">
                  <c:v>0.98009279830975105</c:v>
                </c:pt>
                <c:pt idx="26226">
                  <c:v>0.99865964755004999</c:v>
                </c:pt>
                <c:pt idx="26227">
                  <c:v>0.99772892030019</c:v>
                </c:pt>
                <c:pt idx="26228">
                  <c:v>0.98009279830975105</c:v>
                </c:pt>
                <c:pt idx="26229">
                  <c:v>0.99810606512056599</c:v>
                </c:pt>
                <c:pt idx="26230">
                  <c:v>0.99810606512056599</c:v>
                </c:pt>
                <c:pt idx="26231">
                  <c:v>0.98009279830975105</c:v>
                </c:pt>
                <c:pt idx="26232">
                  <c:v>0.99810606512056599</c:v>
                </c:pt>
                <c:pt idx="26233">
                  <c:v>0.98009279830975105</c:v>
                </c:pt>
                <c:pt idx="26234">
                  <c:v>0.99865964755004999</c:v>
                </c:pt>
                <c:pt idx="26235">
                  <c:v>0.98009279830975105</c:v>
                </c:pt>
                <c:pt idx="26236">
                  <c:v>0.99810606512056599</c:v>
                </c:pt>
                <c:pt idx="26237">
                  <c:v>0.98009279830975105</c:v>
                </c:pt>
                <c:pt idx="26238">
                  <c:v>0.99977590848754005</c:v>
                </c:pt>
                <c:pt idx="26239">
                  <c:v>0.97505301993331395</c:v>
                </c:pt>
                <c:pt idx="26240">
                  <c:v>0.99977590848754005</c:v>
                </c:pt>
                <c:pt idx="26241">
                  <c:v>0.99977590848754005</c:v>
                </c:pt>
                <c:pt idx="26242">
                  <c:v>0.99865964755004999</c:v>
                </c:pt>
                <c:pt idx="26243">
                  <c:v>0.98009279830975105</c:v>
                </c:pt>
                <c:pt idx="26244">
                  <c:v>0.97505301993331395</c:v>
                </c:pt>
                <c:pt idx="26245">
                  <c:v>0.99772892030019</c:v>
                </c:pt>
                <c:pt idx="26246">
                  <c:v>0.98009279830975105</c:v>
                </c:pt>
                <c:pt idx="26247">
                  <c:v>0.97505301993331395</c:v>
                </c:pt>
                <c:pt idx="26248">
                  <c:v>0.98009279830975105</c:v>
                </c:pt>
                <c:pt idx="26249">
                  <c:v>0.99865964755004999</c:v>
                </c:pt>
                <c:pt idx="26250">
                  <c:v>0.98009279830975105</c:v>
                </c:pt>
                <c:pt idx="26251">
                  <c:v>0.99810606512056599</c:v>
                </c:pt>
                <c:pt idx="26252">
                  <c:v>0.99865964755004999</c:v>
                </c:pt>
                <c:pt idx="26253">
                  <c:v>0.99810606512056599</c:v>
                </c:pt>
                <c:pt idx="26254">
                  <c:v>0.99977590848754005</c:v>
                </c:pt>
                <c:pt idx="26255">
                  <c:v>0.99810606512056599</c:v>
                </c:pt>
                <c:pt idx="26256">
                  <c:v>0.99810606512056599</c:v>
                </c:pt>
                <c:pt idx="26257">
                  <c:v>0.99865964755004999</c:v>
                </c:pt>
                <c:pt idx="26258">
                  <c:v>0.99810606512056599</c:v>
                </c:pt>
                <c:pt idx="26259">
                  <c:v>0.99810606512056599</c:v>
                </c:pt>
                <c:pt idx="26260">
                  <c:v>0.97505301993331395</c:v>
                </c:pt>
                <c:pt idx="26261">
                  <c:v>0.99865964755004999</c:v>
                </c:pt>
                <c:pt idx="26262">
                  <c:v>0.99181255835294002</c:v>
                </c:pt>
                <c:pt idx="26263">
                  <c:v>0.97505301993331395</c:v>
                </c:pt>
                <c:pt idx="26264">
                  <c:v>0.99977590848754005</c:v>
                </c:pt>
                <c:pt idx="26265">
                  <c:v>0.99977590848754005</c:v>
                </c:pt>
                <c:pt idx="26266">
                  <c:v>0.98009279830975105</c:v>
                </c:pt>
                <c:pt idx="26267">
                  <c:v>0.99810606512056599</c:v>
                </c:pt>
                <c:pt idx="26268">
                  <c:v>0.99865964755004999</c:v>
                </c:pt>
                <c:pt idx="26269">
                  <c:v>0.99865964755004999</c:v>
                </c:pt>
                <c:pt idx="26270">
                  <c:v>0.98009279830975105</c:v>
                </c:pt>
                <c:pt idx="26271">
                  <c:v>0.98009279830975105</c:v>
                </c:pt>
                <c:pt idx="26272">
                  <c:v>0.98009279830975105</c:v>
                </c:pt>
                <c:pt idx="26273">
                  <c:v>0.99865964755004999</c:v>
                </c:pt>
                <c:pt idx="26274">
                  <c:v>0.98009279830975105</c:v>
                </c:pt>
                <c:pt idx="26275">
                  <c:v>0.98009279830975105</c:v>
                </c:pt>
                <c:pt idx="26276">
                  <c:v>0.98009279830975105</c:v>
                </c:pt>
                <c:pt idx="26277">
                  <c:v>0.99865964755004999</c:v>
                </c:pt>
                <c:pt idx="26278">
                  <c:v>0.99977590848754005</c:v>
                </c:pt>
                <c:pt idx="26279">
                  <c:v>0.99865964755004999</c:v>
                </c:pt>
                <c:pt idx="26280">
                  <c:v>0.97505301993331395</c:v>
                </c:pt>
                <c:pt idx="26281">
                  <c:v>0.99865964755004999</c:v>
                </c:pt>
                <c:pt idx="26282">
                  <c:v>0.99977590848754005</c:v>
                </c:pt>
                <c:pt idx="26283">
                  <c:v>0.97505301993331395</c:v>
                </c:pt>
                <c:pt idx="26284">
                  <c:v>0.99865964755004999</c:v>
                </c:pt>
                <c:pt idx="26285">
                  <c:v>0.97505301993331395</c:v>
                </c:pt>
                <c:pt idx="26286">
                  <c:v>0.99977590848754005</c:v>
                </c:pt>
                <c:pt idx="26287">
                  <c:v>0.98009279830975105</c:v>
                </c:pt>
                <c:pt idx="26288">
                  <c:v>0.99977590848754005</c:v>
                </c:pt>
                <c:pt idx="26289">
                  <c:v>0.98009279830975105</c:v>
                </c:pt>
                <c:pt idx="26290">
                  <c:v>0.99865964755004999</c:v>
                </c:pt>
                <c:pt idx="26291">
                  <c:v>0.99810606512056599</c:v>
                </c:pt>
                <c:pt idx="26292">
                  <c:v>0.97505301993331395</c:v>
                </c:pt>
                <c:pt idx="26293">
                  <c:v>0.99810606512056599</c:v>
                </c:pt>
                <c:pt idx="26294">
                  <c:v>0.99977590848754005</c:v>
                </c:pt>
                <c:pt idx="26295">
                  <c:v>0.99865964755004999</c:v>
                </c:pt>
                <c:pt idx="26296">
                  <c:v>0.99977590848754005</c:v>
                </c:pt>
                <c:pt idx="26297">
                  <c:v>0.99810606512056599</c:v>
                </c:pt>
                <c:pt idx="26298">
                  <c:v>0.98009279830975105</c:v>
                </c:pt>
                <c:pt idx="26299">
                  <c:v>0.98009279830975105</c:v>
                </c:pt>
                <c:pt idx="26300">
                  <c:v>0.99810606512056599</c:v>
                </c:pt>
                <c:pt idx="26301">
                  <c:v>0.99181255835294002</c:v>
                </c:pt>
                <c:pt idx="26302">
                  <c:v>0.99810606512056599</c:v>
                </c:pt>
                <c:pt idx="26303">
                  <c:v>0.99865964755004999</c:v>
                </c:pt>
                <c:pt idx="26304">
                  <c:v>0.99810606512056599</c:v>
                </c:pt>
                <c:pt idx="26305">
                  <c:v>0.99865964755004999</c:v>
                </c:pt>
                <c:pt idx="26306">
                  <c:v>0.97505301993331395</c:v>
                </c:pt>
                <c:pt idx="26307">
                  <c:v>0.99772892030019</c:v>
                </c:pt>
                <c:pt idx="26308">
                  <c:v>0.99865964755004999</c:v>
                </c:pt>
                <c:pt idx="26309">
                  <c:v>0.99865964755004999</c:v>
                </c:pt>
                <c:pt idx="26310">
                  <c:v>0.99977590848754005</c:v>
                </c:pt>
                <c:pt idx="26311">
                  <c:v>0.98009279830975105</c:v>
                </c:pt>
                <c:pt idx="26312">
                  <c:v>0.99865964755004999</c:v>
                </c:pt>
                <c:pt idx="26313">
                  <c:v>0.99810606512056599</c:v>
                </c:pt>
                <c:pt idx="26314">
                  <c:v>0.99865964755004999</c:v>
                </c:pt>
                <c:pt idx="26315">
                  <c:v>0.99865964755004999</c:v>
                </c:pt>
                <c:pt idx="26316">
                  <c:v>0.99865964755004999</c:v>
                </c:pt>
                <c:pt idx="26317">
                  <c:v>0.97505301993331395</c:v>
                </c:pt>
                <c:pt idx="26318">
                  <c:v>0.99865964755004999</c:v>
                </c:pt>
                <c:pt idx="26319">
                  <c:v>0.97505301993331395</c:v>
                </c:pt>
                <c:pt idx="26320">
                  <c:v>0.98009279830975105</c:v>
                </c:pt>
                <c:pt idx="26321">
                  <c:v>0.99810606512056599</c:v>
                </c:pt>
                <c:pt idx="26322">
                  <c:v>0.97505301993331395</c:v>
                </c:pt>
                <c:pt idx="26323">
                  <c:v>0.99810606512056599</c:v>
                </c:pt>
                <c:pt idx="26324">
                  <c:v>0.98009279830975105</c:v>
                </c:pt>
                <c:pt idx="26325">
                  <c:v>0.99865964755004999</c:v>
                </c:pt>
                <c:pt idx="26326">
                  <c:v>0.99865964755004999</c:v>
                </c:pt>
                <c:pt idx="26327">
                  <c:v>0.99865964755004999</c:v>
                </c:pt>
                <c:pt idx="26328">
                  <c:v>0.98009279830975105</c:v>
                </c:pt>
                <c:pt idx="26329">
                  <c:v>0.99810606512056599</c:v>
                </c:pt>
                <c:pt idx="26330">
                  <c:v>0.98009279830975105</c:v>
                </c:pt>
                <c:pt idx="26331">
                  <c:v>0.99865964755004999</c:v>
                </c:pt>
                <c:pt idx="26332">
                  <c:v>0.99977590848754005</c:v>
                </c:pt>
                <c:pt idx="26333">
                  <c:v>0.99810606512056599</c:v>
                </c:pt>
                <c:pt idx="26334">
                  <c:v>0.98009279830975105</c:v>
                </c:pt>
                <c:pt idx="26335">
                  <c:v>0.99810606512056599</c:v>
                </c:pt>
                <c:pt idx="26336">
                  <c:v>0.99810606512056599</c:v>
                </c:pt>
                <c:pt idx="26337">
                  <c:v>0.97505301993331395</c:v>
                </c:pt>
                <c:pt idx="26338">
                  <c:v>0.99865964755004999</c:v>
                </c:pt>
                <c:pt idx="26339">
                  <c:v>0.98009279830975105</c:v>
                </c:pt>
                <c:pt idx="26340">
                  <c:v>0.98009279830975105</c:v>
                </c:pt>
                <c:pt idx="26341">
                  <c:v>0.98009279830975105</c:v>
                </c:pt>
                <c:pt idx="26342">
                  <c:v>0.98009279830975105</c:v>
                </c:pt>
                <c:pt idx="26343">
                  <c:v>0.99772892030019</c:v>
                </c:pt>
                <c:pt idx="26344">
                  <c:v>0.99865964755004999</c:v>
                </c:pt>
                <c:pt idx="26345">
                  <c:v>0.99810606512056599</c:v>
                </c:pt>
                <c:pt idx="26346">
                  <c:v>0.99865964755004999</c:v>
                </c:pt>
                <c:pt idx="26347">
                  <c:v>0.97505301993331395</c:v>
                </c:pt>
                <c:pt idx="26348">
                  <c:v>0.97505301993331395</c:v>
                </c:pt>
                <c:pt idx="26349">
                  <c:v>0.99865964755004999</c:v>
                </c:pt>
                <c:pt idx="26350">
                  <c:v>0.99810606512056599</c:v>
                </c:pt>
                <c:pt idx="26351">
                  <c:v>0.97505301993331395</c:v>
                </c:pt>
                <c:pt idx="26352">
                  <c:v>0.98009279830975105</c:v>
                </c:pt>
                <c:pt idx="26353">
                  <c:v>0.99181255835294002</c:v>
                </c:pt>
                <c:pt idx="26354">
                  <c:v>0.99810606512056599</c:v>
                </c:pt>
                <c:pt idx="26355">
                  <c:v>0.98009279830975105</c:v>
                </c:pt>
                <c:pt idx="26356">
                  <c:v>0.97505301993331395</c:v>
                </c:pt>
                <c:pt idx="26357">
                  <c:v>0.99772892030019</c:v>
                </c:pt>
                <c:pt idx="26358">
                  <c:v>0.98009279830975105</c:v>
                </c:pt>
                <c:pt idx="26359">
                  <c:v>0.99772892030019</c:v>
                </c:pt>
                <c:pt idx="26360">
                  <c:v>0.98009279830975105</c:v>
                </c:pt>
                <c:pt idx="26361">
                  <c:v>0.97505301993331395</c:v>
                </c:pt>
                <c:pt idx="26362">
                  <c:v>0.98009279830975105</c:v>
                </c:pt>
                <c:pt idx="26363">
                  <c:v>0.99810606512056599</c:v>
                </c:pt>
                <c:pt idx="26364">
                  <c:v>0.99977590848754005</c:v>
                </c:pt>
                <c:pt idx="26365">
                  <c:v>0.97505301993331395</c:v>
                </c:pt>
                <c:pt idx="26366">
                  <c:v>0.98009279830975105</c:v>
                </c:pt>
                <c:pt idx="26367">
                  <c:v>0.99810606512056599</c:v>
                </c:pt>
                <c:pt idx="26368">
                  <c:v>0.98009279830975105</c:v>
                </c:pt>
                <c:pt idx="26369">
                  <c:v>0.99865964755004999</c:v>
                </c:pt>
                <c:pt idx="26370">
                  <c:v>0.99810606512056599</c:v>
                </c:pt>
                <c:pt idx="26371">
                  <c:v>0.99977590848754005</c:v>
                </c:pt>
                <c:pt idx="26372">
                  <c:v>0.98009279830975105</c:v>
                </c:pt>
                <c:pt idx="26373">
                  <c:v>0.97505301993331395</c:v>
                </c:pt>
                <c:pt idx="26374">
                  <c:v>0.98009279830975105</c:v>
                </c:pt>
                <c:pt idx="26375">
                  <c:v>0.99865964755004999</c:v>
                </c:pt>
                <c:pt idx="26376">
                  <c:v>0.99810606512056599</c:v>
                </c:pt>
                <c:pt idx="26377">
                  <c:v>0.97505301993331395</c:v>
                </c:pt>
                <c:pt idx="26378">
                  <c:v>0.99810606512056599</c:v>
                </c:pt>
                <c:pt idx="26379">
                  <c:v>0.99865964755004999</c:v>
                </c:pt>
                <c:pt idx="26380">
                  <c:v>0.99810606512056599</c:v>
                </c:pt>
                <c:pt idx="26381">
                  <c:v>0.99810606512056599</c:v>
                </c:pt>
                <c:pt idx="26382">
                  <c:v>0.98009279830975105</c:v>
                </c:pt>
                <c:pt idx="26383">
                  <c:v>0.98009279830975105</c:v>
                </c:pt>
                <c:pt idx="26384">
                  <c:v>0.99865964755004999</c:v>
                </c:pt>
                <c:pt idx="26385">
                  <c:v>0.99865964755004999</c:v>
                </c:pt>
                <c:pt idx="26386">
                  <c:v>0.98009279830975105</c:v>
                </c:pt>
                <c:pt idx="26387">
                  <c:v>0.99865964755004999</c:v>
                </c:pt>
                <c:pt idx="26388">
                  <c:v>0.99810606512056599</c:v>
                </c:pt>
                <c:pt idx="26389">
                  <c:v>0.99810606512056599</c:v>
                </c:pt>
                <c:pt idx="26390">
                  <c:v>0.99810606512056599</c:v>
                </c:pt>
                <c:pt idx="26391">
                  <c:v>0.97505301993331395</c:v>
                </c:pt>
                <c:pt idx="26392">
                  <c:v>0.97505301993331395</c:v>
                </c:pt>
                <c:pt idx="26393">
                  <c:v>0.99977590848754005</c:v>
                </c:pt>
                <c:pt idx="26394">
                  <c:v>0.99977590848754005</c:v>
                </c:pt>
                <c:pt idx="26395">
                  <c:v>0.98009279830975105</c:v>
                </c:pt>
                <c:pt idx="26396">
                  <c:v>0.99772892030019</c:v>
                </c:pt>
                <c:pt idx="26397">
                  <c:v>0.99865964755004999</c:v>
                </c:pt>
                <c:pt idx="26398">
                  <c:v>0.98009279830975105</c:v>
                </c:pt>
                <c:pt idx="26399">
                  <c:v>0.98009279830975105</c:v>
                </c:pt>
                <c:pt idx="26400">
                  <c:v>0.99865964755004999</c:v>
                </c:pt>
                <c:pt idx="26401">
                  <c:v>0.99810606512056599</c:v>
                </c:pt>
                <c:pt idx="26402">
                  <c:v>0.99865964755004999</c:v>
                </c:pt>
                <c:pt idx="26403">
                  <c:v>0.99772892030019</c:v>
                </c:pt>
                <c:pt idx="26404">
                  <c:v>0.98009279830975105</c:v>
                </c:pt>
                <c:pt idx="26405">
                  <c:v>0.98009279830975105</c:v>
                </c:pt>
                <c:pt idx="26406">
                  <c:v>0.99810606512056599</c:v>
                </c:pt>
                <c:pt idx="26407">
                  <c:v>0.99772892030019</c:v>
                </c:pt>
                <c:pt idx="26408">
                  <c:v>0.99865964755004999</c:v>
                </c:pt>
                <c:pt idx="26409">
                  <c:v>0.97505301993331395</c:v>
                </c:pt>
                <c:pt idx="26410">
                  <c:v>0.99977590848754005</c:v>
                </c:pt>
                <c:pt idx="26411">
                  <c:v>0.99810606512056599</c:v>
                </c:pt>
                <c:pt idx="26412">
                  <c:v>0.99865964755004999</c:v>
                </c:pt>
                <c:pt idx="26413">
                  <c:v>0.98009279830975105</c:v>
                </c:pt>
                <c:pt idx="26414">
                  <c:v>0.98009279830975105</c:v>
                </c:pt>
                <c:pt idx="26415">
                  <c:v>0.97505301993331395</c:v>
                </c:pt>
                <c:pt idx="26416">
                  <c:v>0.98009279830975105</c:v>
                </c:pt>
                <c:pt idx="26417">
                  <c:v>0.98009279830975105</c:v>
                </c:pt>
                <c:pt idx="26418">
                  <c:v>0.99865964755004999</c:v>
                </c:pt>
                <c:pt idx="26419">
                  <c:v>0.99772892030019</c:v>
                </c:pt>
                <c:pt idx="26420">
                  <c:v>0.98009279830975105</c:v>
                </c:pt>
                <c:pt idx="26421">
                  <c:v>0.98009279830975105</c:v>
                </c:pt>
                <c:pt idx="26422">
                  <c:v>0.99810606512056599</c:v>
                </c:pt>
                <c:pt idx="26423">
                  <c:v>0.98009279830975105</c:v>
                </c:pt>
                <c:pt idx="26424">
                  <c:v>0.99977590848754005</c:v>
                </c:pt>
                <c:pt idx="26425">
                  <c:v>0.99810606512056599</c:v>
                </c:pt>
                <c:pt idx="26426">
                  <c:v>0.99810606512056599</c:v>
                </c:pt>
                <c:pt idx="26427">
                  <c:v>0.97505301993331395</c:v>
                </c:pt>
                <c:pt idx="26428">
                  <c:v>0.98009279830975105</c:v>
                </c:pt>
                <c:pt idx="26429">
                  <c:v>0.99865964755004999</c:v>
                </c:pt>
                <c:pt idx="26430">
                  <c:v>0.97505301993331395</c:v>
                </c:pt>
                <c:pt idx="26431">
                  <c:v>0.99810606512056599</c:v>
                </c:pt>
                <c:pt idx="26432">
                  <c:v>0.99810606512056599</c:v>
                </c:pt>
                <c:pt idx="26433">
                  <c:v>0.98009279830975105</c:v>
                </c:pt>
                <c:pt idx="26434">
                  <c:v>0.97505301993331395</c:v>
                </c:pt>
                <c:pt idx="26435">
                  <c:v>0.99810606512056599</c:v>
                </c:pt>
                <c:pt idx="26436">
                  <c:v>0.98009279830975105</c:v>
                </c:pt>
                <c:pt idx="26437">
                  <c:v>0.99865964755004999</c:v>
                </c:pt>
                <c:pt idx="26438">
                  <c:v>0.98009279830975105</c:v>
                </c:pt>
                <c:pt idx="26439">
                  <c:v>0.99810606512056599</c:v>
                </c:pt>
                <c:pt idx="26440">
                  <c:v>0.97505301993331395</c:v>
                </c:pt>
                <c:pt idx="26441">
                  <c:v>0.99810606512056599</c:v>
                </c:pt>
                <c:pt idx="26442">
                  <c:v>0.99865964755004999</c:v>
                </c:pt>
                <c:pt idx="26443">
                  <c:v>0.99865964755004999</c:v>
                </c:pt>
                <c:pt idx="26444">
                  <c:v>0.99865964755004999</c:v>
                </c:pt>
                <c:pt idx="26445">
                  <c:v>0.98009279830975105</c:v>
                </c:pt>
                <c:pt idx="26446">
                  <c:v>0.99977590848754005</c:v>
                </c:pt>
                <c:pt idx="26447">
                  <c:v>0.99810606512056599</c:v>
                </c:pt>
                <c:pt idx="26448">
                  <c:v>0.99977590848754005</c:v>
                </c:pt>
                <c:pt idx="26449">
                  <c:v>0.98009279830975105</c:v>
                </c:pt>
                <c:pt idx="26450">
                  <c:v>0.98009279830975105</c:v>
                </c:pt>
                <c:pt idx="26451">
                  <c:v>0.99977590848754005</c:v>
                </c:pt>
                <c:pt idx="26452">
                  <c:v>0.98009279830975105</c:v>
                </c:pt>
                <c:pt idx="26453">
                  <c:v>0.98009279830975105</c:v>
                </c:pt>
                <c:pt idx="26454">
                  <c:v>0.98009279830975105</c:v>
                </c:pt>
                <c:pt idx="26455">
                  <c:v>0.99810606512056599</c:v>
                </c:pt>
                <c:pt idx="26456">
                  <c:v>0.99977590848754005</c:v>
                </c:pt>
                <c:pt idx="26457">
                  <c:v>0.99865964755004999</c:v>
                </c:pt>
                <c:pt idx="26458">
                  <c:v>0.99810606512056599</c:v>
                </c:pt>
                <c:pt idx="26459">
                  <c:v>0.99865964755004999</c:v>
                </c:pt>
                <c:pt idx="26460">
                  <c:v>0.99865964755004999</c:v>
                </c:pt>
                <c:pt idx="26461">
                  <c:v>0.98009279830975105</c:v>
                </c:pt>
                <c:pt idx="26462">
                  <c:v>0.99810606512056599</c:v>
                </c:pt>
                <c:pt idx="26463">
                  <c:v>0.99865964755004999</c:v>
                </c:pt>
                <c:pt idx="26464">
                  <c:v>0.99977590848754005</c:v>
                </c:pt>
                <c:pt idx="26465">
                  <c:v>0.99865964755004999</c:v>
                </c:pt>
                <c:pt idx="26466">
                  <c:v>0.99865964755004999</c:v>
                </c:pt>
                <c:pt idx="26467">
                  <c:v>0.99865964755004999</c:v>
                </c:pt>
                <c:pt idx="26468">
                  <c:v>0.99865964755004999</c:v>
                </c:pt>
                <c:pt idx="26469">
                  <c:v>0.97505301993331395</c:v>
                </c:pt>
                <c:pt idx="26470">
                  <c:v>0.99810606512056599</c:v>
                </c:pt>
                <c:pt idx="26471">
                  <c:v>0.98009279830975105</c:v>
                </c:pt>
                <c:pt idx="26472">
                  <c:v>0.97505301993331395</c:v>
                </c:pt>
                <c:pt idx="26473">
                  <c:v>0.98009279830975105</c:v>
                </c:pt>
                <c:pt idx="26474">
                  <c:v>0.99865964755004999</c:v>
                </c:pt>
                <c:pt idx="26475">
                  <c:v>0.99977590848754005</c:v>
                </c:pt>
                <c:pt idx="26476">
                  <c:v>0.99181255835294002</c:v>
                </c:pt>
                <c:pt idx="26477">
                  <c:v>0.98009279830975105</c:v>
                </c:pt>
                <c:pt idx="26478">
                  <c:v>0.97505301993331395</c:v>
                </c:pt>
                <c:pt idx="26479">
                  <c:v>0.99810606512056599</c:v>
                </c:pt>
                <c:pt idx="26480">
                  <c:v>0.98009279830975105</c:v>
                </c:pt>
                <c:pt idx="26481">
                  <c:v>0.99865964755004999</c:v>
                </c:pt>
                <c:pt idx="26482">
                  <c:v>0.99865964755004999</c:v>
                </c:pt>
                <c:pt idx="26483">
                  <c:v>0.98009279830975105</c:v>
                </c:pt>
                <c:pt idx="26484">
                  <c:v>0.99977590848754005</c:v>
                </c:pt>
                <c:pt idx="26485">
                  <c:v>0.99865964755004999</c:v>
                </c:pt>
                <c:pt idx="26486">
                  <c:v>0.99810606512056599</c:v>
                </c:pt>
                <c:pt idx="26487">
                  <c:v>0.99865964755004999</c:v>
                </c:pt>
                <c:pt idx="26488">
                  <c:v>0.99810606512056599</c:v>
                </c:pt>
                <c:pt idx="26489">
                  <c:v>0.99977590848754005</c:v>
                </c:pt>
                <c:pt idx="26490">
                  <c:v>0.99977590848754005</c:v>
                </c:pt>
                <c:pt idx="26491">
                  <c:v>0.99810606512056599</c:v>
                </c:pt>
                <c:pt idx="26492">
                  <c:v>0.98009279830975105</c:v>
                </c:pt>
                <c:pt idx="26493">
                  <c:v>0.98009279830975105</c:v>
                </c:pt>
                <c:pt idx="26494">
                  <c:v>0.99865964755004999</c:v>
                </c:pt>
                <c:pt idx="26495">
                  <c:v>0.98009279830975105</c:v>
                </c:pt>
                <c:pt idx="26496">
                  <c:v>0.97505301993331395</c:v>
                </c:pt>
                <c:pt idx="26497">
                  <c:v>0.97505301993331395</c:v>
                </c:pt>
                <c:pt idx="26498">
                  <c:v>0.99772892030019</c:v>
                </c:pt>
                <c:pt idx="26499">
                  <c:v>0.99810606512056599</c:v>
                </c:pt>
                <c:pt idx="26500">
                  <c:v>0.99810606512056599</c:v>
                </c:pt>
                <c:pt idx="26501">
                  <c:v>0.98009279830975105</c:v>
                </c:pt>
                <c:pt idx="26502">
                  <c:v>0.98009279830975105</c:v>
                </c:pt>
                <c:pt idx="26503">
                  <c:v>0.99810606512056599</c:v>
                </c:pt>
                <c:pt idx="26504">
                  <c:v>0.99865964755004999</c:v>
                </c:pt>
                <c:pt idx="26505">
                  <c:v>0.98009279830975105</c:v>
                </c:pt>
                <c:pt idx="26506">
                  <c:v>0.99865964755004999</c:v>
                </c:pt>
                <c:pt idx="26507">
                  <c:v>0.99772892030019</c:v>
                </c:pt>
                <c:pt idx="26508">
                  <c:v>0.98009279830975105</c:v>
                </c:pt>
                <c:pt idx="26509">
                  <c:v>0.99977590848754005</c:v>
                </c:pt>
                <c:pt idx="26510">
                  <c:v>0.98009279830975105</c:v>
                </c:pt>
                <c:pt idx="26511">
                  <c:v>0.99977590848754005</c:v>
                </c:pt>
                <c:pt idx="26512">
                  <c:v>0.99977590848754005</c:v>
                </c:pt>
                <c:pt idx="26513">
                  <c:v>0.99810606512056599</c:v>
                </c:pt>
                <c:pt idx="26514">
                  <c:v>0.99865964755004999</c:v>
                </c:pt>
                <c:pt idx="26515">
                  <c:v>0.99865964755004999</c:v>
                </c:pt>
                <c:pt idx="26516">
                  <c:v>0.99977590848754005</c:v>
                </c:pt>
                <c:pt idx="26517">
                  <c:v>0.99865964755004999</c:v>
                </c:pt>
                <c:pt idx="26518">
                  <c:v>0.99772892030019</c:v>
                </c:pt>
                <c:pt idx="26519">
                  <c:v>0.99865964755004999</c:v>
                </c:pt>
                <c:pt idx="26520">
                  <c:v>0.98009279830975105</c:v>
                </c:pt>
                <c:pt idx="26521">
                  <c:v>0.97505301993331395</c:v>
                </c:pt>
                <c:pt idx="26522">
                  <c:v>0.99865964755004999</c:v>
                </c:pt>
                <c:pt idx="26523">
                  <c:v>0.98009279830975105</c:v>
                </c:pt>
                <c:pt idx="26524">
                  <c:v>0.99977590848754005</c:v>
                </c:pt>
                <c:pt idx="26525">
                  <c:v>0.99865964755004999</c:v>
                </c:pt>
                <c:pt idx="26526">
                  <c:v>0.97505301993331395</c:v>
                </c:pt>
                <c:pt idx="26527">
                  <c:v>0.99977590848754005</c:v>
                </c:pt>
                <c:pt idx="26528">
                  <c:v>0.99865964755004999</c:v>
                </c:pt>
                <c:pt idx="26529">
                  <c:v>0.99865964755004999</c:v>
                </c:pt>
                <c:pt idx="26530">
                  <c:v>0.97505301993331395</c:v>
                </c:pt>
                <c:pt idx="26531">
                  <c:v>0.99810606512056599</c:v>
                </c:pt>
                <c:pt idx="26532">
                  <c:v>0.97505301993331395</c:v>
                </c:pt>
                <c:pt idx="26533">
                  <c:v>0.99977590848754005</c:v>
                </c:pt>
                <c:pt idx="26534">
                  <c:v>0.99810606512056599</c:v>
                </c:pt>
                <c:pt idx="26535">
                  <c:v>0.99977590848754005</c:v>
                </c:pt>
                <c:pt idx="26536">
                  <c:v>0.99810606512056599</c:v>
                </c:pt>
                <c:pt idx="26537">
                  <c:v>0.99810606512056599</c:v>
                </c:pt>
                <c:pt idx="26538">
                  <c:v>0.99772892030019</c:v>
                </c:pt>
                <c:pt idx="26539">
                  <c:v>0.99865964755004999</c:v>
                </c:pt>
                <c:pt idx="26540">
                  <c:v>0.97505301993331395</c:v>
                </c:pt>
                <c:pt idx="26541">
                  <c:v>0.97505301993331395</c:v>
                </c:pt>
                <c:pt idx="26542">
                  <c:v>0.98009279830975105</c:v>
                </c:pt>
                <c:pt idx="26543">
                  <c:v>0.97505301993331395</c:v>
                </c:pt>
                <c:pt idx="26544">
                  <c:v>0.98009279830975105</c:v>
                </c:pt>
                <c:pt idx="26545">
                  <c:v>0.97505301993331395</c:v>
                </c:pt>
                <c:pt idx="26546">
                  <c:v>0.99865964755004999</c:v>
                </c:pt>
                <c:pt idx="26547">
                  <c:v>0.98009279830975105</c:v>
                </c:pt>
                <c:pt idx="26548">
                  <c:v>0.99865964755004999</c:v>
                </c:pt>
                <c:pt idx="26549">
                  <c:v>0.99810606512056599</c:v>
                </c:pt>
                <c:pt idx="26550">
                  <c:v>0.99865964755004999</c:v>
                </c:pt>
                <c:pt idx="26551">
                  <c:v>0.97505301993331395</c:v>
                </c:pt>
                <c:pt idx="26552">
                  <c:v>0.99810606512056599</c:v>
                </c:pt>
                <c:pt idx="26553">
                  <c:v>0.99810606512056599</c:v>
                </c:pt>
                <c:pt idx="26554">
                  <c:v>0.99977590848754005</c:v>
                </c:pt>
                <c:pt idx="26555">
                  <c:v>0.98009279830975105</c:v>
                </c:pt>
                <c:pt idx="26556">
                  <c:v>0.98009279830975105</c:v>
                </c:pt>
                <c:pt idx="26557">
                  <c:v>0.99810606512056599</c:v>
                </c:pt>
                <c:pt idx="26558">
                  <c:v>0.99865964755004999</c:v>
                </c:pt>
                <c:pt idx="26559">
                  <c:v>0.99865964755004999</c:v>
                </c:pt>
                <c:pt idx="26560">
                  <c:v>0.98009279830975105</c:v>
                </c:pt>
                <c:pt idx="26561">
                  <c:v>0.99810606512056599</c:v>
                </c:pt>
                <c:pt idx="26562">
                  <c:v>0.99865964755004999</c:v>
                </c:pt>
                <c:pt idx="26563">
                  <c:v>0.99810606512056599</c:v>
                </c:pt>
                <c:pt idx="26564">
                  <c:v>0.99810606512056599</c:v>
                </c:pt>
                <c:pt idx="26565">
                  <c:v>0.99810606512056599</c:v>
                </c:pt>
                <c:pt idx="26566">
                  <c:v>0.98009279830975105</c:v>
                </c:pt>
                <c:pt idx="26567">
                  <c:v>0.99977590848754005</c:v>
                </c:pt>
                <c:pt idx="26568">
                  <c:v>0.99810606512056599</c:v>
                </c:pt>
                <c:pt idx="26569">
                  <c:v>0.98009279830975105</c:v>
                </c:pt>
                <c:pt idx="26570">
                  <c:v>0.99865964755004999</c:v>
                </c:pt>
                <c:pt idx="26571">
                  <c:v>0.99977590848754005</c:v>
                </c:pt>
                <c:pt idx="26572">
                  <c:v>0.99865964755004999</c:v>
                </c:pt>
                <c:pt idx="26573">
                  <c:v>0.99977590848754005</c:v>
                </c:pt>
                <c:pt idx="26574">
                  <c:v>0.98009279830975105</c:v>
                </c:pt>
                <c:pt idx="26575">
                  <c:v>0.98009279830975105</c:v>
                </c:pt>
                <c:pt idx="26576">
                  <c:v>0.99977590848754005</c:v>
                </c:pt>
                <c:pt idx="26577">
                  <c:v>0.99865964755004999</c:v>
                </c:pt>
                <c:pt idx="26578">
                  <c:v>0.98009279830975105</c:v>
                </c:pt>
                <c:pt idx="26579">
                  <c:v>0.99977590848754005</c:v>
                </c:pt>
                <c:pt idx="26580">
                  <c:v>0.99977590848754005</c:v>
                </c:pt>
                <c:pt idx="26581">
                  <c:v>0.99865964755004999</c:v>
                </c:pt>
                <c:pt idx="26582">
                  <c:v>0.99865964755004999</c:v>
                </c:pt>
                <c:pt idx="26583">
                  <c:v>0.98009279830975105</c:v>
                </c:pt>
                <c:pt idx="26584">
                  <c:v>0.97505301993331395</c:v>
                </c:pt>
                <c:pt idx="26585">
                  <c:v>0.99977590848754005</c:v>
                </c:pt>
                <c:pt idx="26586">
                  <c:v>0.99810606512056599</c:v>
                </c:pt>
                <c:pt idx="26587">
                  <c:v>0.99810606512056599</c:v>
                </c:pt>
                <c:pt idx="26588">
                  <c:v>0.98009279830975105</c:v>
                </c:pt>
                <c:pt idx="26589">
                  <c:v>0.99865964755004999</c:v>
                </c:pt>
                <c:pt idx="26590">
                  <c:v>0.99865964755004999</c:v>
                </c:pt>
                <c:pt idx="26591">
                  <c:v>0.99810606512056599</c:v>
                </c:pt>
                <c:pt idx="26592">
                  <c:v>0.99865964755004999</c:v>
                </c:pt>
                <c:pt idx="26593">
                  <c:v>0.99977590848754005</c:v>
                </c:pt>
                <c:pt idx="26594">
                  <c:v>0.98009279830975105</c:v>
                </c:pt>
                <c:pt idx="26595">
                  <c:v>0.97505301993331395</c:v>
                </c:pt>
                <c:pt idx="26596">
                  <c:v>0.98009279830975105</c:v>
                </c:pt>
                <c:pt idx="26597">
                  <c:v>0.99810606512056599</c:v>
                </c:pt>
                <c:pt idx="26598">
                  <c:v>0.99810606512056599</c:v>
                </c:pt>
                <c:pt idx="26599">
                  <c:v>0.99810606512056599</c:v>
                </c:pt>
                <c:pt idx="26600">
                  <c:v>0.97505301993331395</c:v>
                </c:pt>
                <c:pt idx="26601">
                  <c:v>0.98009279830975105</c:v>
                </c:pt>
                <c:pt idx="26602">
                  <c:v>0.99865964755004999</c:v>
                </c:pt>
                <c:pt idx="26603">
                  <c:v>0.99977590848754005</c:v>
                </c:pt>
                <c:pt idx="26604">
                  <c:v>0.98009279830975105</c:v>
                </c:pt>
                <c:pt idx="26605">
                  <c:v>0.99181255835294002</c:v>
                </c:pt>
                <c:pt idx="26606">
                  <c:v>0.99865964755004999</c:v>
                </c:pt>
                <c:pt idx="26607">
                  <c:v>0.99810606512056599</c:v>
                </c:pt>
                <c:pt idx="26608">
                  <c:v>0.99865964755004999</c:v>
                </c:pt>
                <c:pt idx="26609">
                  <c:v>0.98009279830975105</c:v>
                </c:pt>
                <c:pt idx="26610">
                  <c:v>0.99865964755004999</c:v>
                </c:pt>
                <c:pt idx="26611">
                  <c:v>0.99810606512056599</c:v>
                </c:pt>
                <c:pt idx="26612">
                  <c:v>0.97505301993331395</c:v>
                </c:pt>
                <c:pt idx="26613">
                  <c:v>0.98009279830975105</c:v>
                </c:pt>
                <c:pt idx="26614">
                  <c:v>0.99865964755004999</c:v>
                </c:pt>
                <c:pt idx="26615">
                  <c:v>0.99865964755004999</c:v>
                </c:pt>
                <c:pt idx="26616">
                  <c:v>0.98009279830975105</c:v>
                </c:pt>
                <c:pt idx="26617">
                  <c:v>0.98009279830975105</c:v>
                </c:pt>
                <c:pt idx="26618">
                  <c:v>0.99865964755004999</c:v>
                </c:pt>
                <c:pt idx="26619">
                  <c:v>0.97505301993331395</c:v>
                </c:pt>
                <c:pt idx="26620">
                  <c:v>0.99865964755004999</c:v>
                </c:pt>
                <c:pt idx="26621">
                  <c:v>0.99977590848754005</c:v>
                </c:pt>
                <c:pt idx="26622">
                  <c:v>0.97505301993331395</c:v>
                </c:pt>
                <c:pt idx="26623">
                  <c:v>0.98009279830975105</c:v>
                </c:pt>
                <c:pt idx="26624">
                  <c:v>0.99865964755004999</c:v>
                </c:pt>
                <c:pt idx="26625">
                  <c:v>0.98009279830975105</c:v>
                </c:pt>
                <c:pt idx="26626">
                  <c:v>0.99810606512056599</c:v>
                </c:pt>
                <c:pt idx="26627">
                  <c:v>0.98009279830975105</c:v>
                </c:pt>
                <c:pt idx="26628">
                  <c:v>0.99977590848754005</c:v>
                </c:pt>
                <c:pt idx="26629">
                  <c:v>0.98009279830975105</c:v>
                </c:pt>
                <c:pt idx="26630">
                  <c:v>0.99865964755004999</c:v>
                </c:pt>
                <c:pt idx="26631">
                  <c:v>0.99977590848754005</c:v>
                </c:pt>
                <c:pt idx="26632">
                  <c:v>0.98009279830975105</c:v>
                </c:pt>
                <c:pt idx="26633">
                  <c:v>0.98009279830975105</c:v>
                </c:pt>
                <c:pt idx="26634">
                  <c:v>0.99810606512056599</c:v>
                </c:pt>
                <c:pt idx="26635">
                  <c:v>0.98009279830975105</c:v>
                </c:pt>
                <c:pt idx="26636">
                  <c:v>0.99865964755004999</c:v>
                </c:pt>
                <c:pt idx="26637">
                  <c:v>0.99865964755004999</c:v>
                </c:pt>
                <c:pt idx="26638">
                  <c:v>0.99810606512056599</c:v>
                </c:pt>
                <c:pt idx="26639">
                  <c:v>0.99977590848754005</c:v>
                </c:pt>
                <c:pt idx="26640">
                  <c:v>0.99865964755004999</c:v>
                </c:pt>
                <c:pt idx="26641">
                  <c:v>0.98009279830975105</c:v>
                </c:pt>
                <c:pt idx="26642">
                  <c:v>0.99977590848754005</c:v>
                </c:pt>
                <c:pt idx="26643">
                  <c:v>0.99865964755004999</c:v>
                </c:pt>
                <c:pt idx="26644">
                  <c:v>0.99810606512056599</c:v>
                </c:pt>
                <c:pt idx="26645">
                  <c:v>0.97505301993331395</c:v>
                </c:pt>
                <c:pt idx="26646">
                  <c:v>0.99977590848754005</c:v>
                </c:pt>
                <c:pt idx="26647">
                  <c:v>0.99865964755004999</c:v>
                </c:pt>
                <c:pt idx="26648">
                  <c:v>0.99865964755004999</c:v>
                </c:pt>
                <c:pt idx="26649">
                  <c:v>0.99865964755004999</c:v>
                </c:pt>
                <c:pt idx="26650">
                  <c:v>0.99865964755004999</c:v>
                </c:pt>
                <c:pt idx="26651">
                  <c:v>0.98009279830975105</c:v>
                </c:pt>
                <c:pt idx="26652">
                  <c:v>0.99810606512056599</c:v>
                </c:pt>
                <c:pt idx="26653">
                  <c:v>0.99865964755004999</c:v>
                </c:pt>
                <c:pt idx="26654">
                  <c:v>0.97505301993331395</c:v>
                </c:pt>
                <c:pt idx="26655">
                  <c:v>0.99865964755004999</c:v>
                </c:pt>
                <c:pt idx="26656">
                  <c:v>0.98009279830975105</c:v>
                </c:pt>
                <c:pt idx="26657">
                  <c:v>0.99810606512056599</c:v>
                </c:pt>
                <c:pt idx="26658">
                  <c:v>0.99772892030019</c:v>
                </c:pt>
                <c:pt idx="26659">
                  <c:v>0.97505301993331395</c:v>
                </c:pt>
                <c:pt idx="26660">
                  <c:v>0.98009279830975105</c:v>
                </c:pt>
                <c:pt idx="26661">
                  <c:v>0.98009279830975105</c:v>
                </c:pt>
                <c:pt idx="26662">
                  <c:v>0.99977590848754005</c:v>
                </c:pt>
                <c:pt idx="26663">
                  <c:v>0.97505301993331395</c:v>
                </c:pt>
                <c:pt idx="26664">
                  <c:v>0.97505301993331395</c:v>
                </c:pt>
                <c:pt idx="26665">
                  <c:v>0.99865964755004999</c:v>
                </c:pt>
                <c:pt idx="26666">
                  <c:v>0.99977590848754005</c:v>
                </c:pt>
                <c:pt idx="26667">
                  <c:v>0.99977590848754005</c:v>
                </c:pt>
                <c:pt idx="26668">
                  <c:v>0.99865964755004999</c:v>
                </c:pt>
                <c:pt idx="26669">
                  <c:v>0.99977590848754005</c:v>
                </c:pt>
                <c:pt idx="26670">
                  <c:v>0.99810606512056599</c:v>
                </c:pt>
                <c:pt idx="26671">
                  <c:v>0.99772892030019</c:v>
                </c:pt>
                <c:pt idx="26672">
                  <c:v>0.99865964755004999</c:v>
                </c:pt>
                <c:pt idx="26673">
                  <c:v>0.98009279830975105</c:v>
                </c:pt>
                <c:pt idx="26674">
                  <c:v>0.98009279830975105</c:v>
                </c:pt>
                <c:pt idx="26675">
                  <c:v>0.98009279830975105</c:v>
                </c:pt>
                <c:pt idx="26676">
                  <c:v>0.99977590848754005</c:v>
                </c:pt>
                <c:pt idx="26677">
                  <c:v>0.99865964755004999</c:v>
                </c:pt>
                <c:pt idx="26678">
                  <c:v>0.97505301993331395</c:v>
                </c:pt>
                <c:pt idx="26679">
                  <c:v>0.97505301993331395</c:v>
                </c:pt>
                <c:pt idx="26680">
                  <c:v>0.98009279830975105</c:v>
                </c:pt>
                <c:pt idx="26681">
                  <c:v>0.98009279830975105</c:v>
                </c:pt>
                <c:pt idx="26682">
                  <c:v>0.99865964755004999</c:v>
                </c:pt>
                <c:pt idx="26683">
                  <c:v>0.99865964755004999</c:v>
                </c:pt>
                <c:pt idx="26684">
                  <c:v>0.99977590848754005</c:v>
                </c:pt>
                <c:pt idx="26685">
                  <c:v>0.99810606512056599</c:v>
                </c:pt>
                <c:pt idx="26686">
                  <c:v>0.99865964755004999</c:v>
                </c:pt>
                <c:pt idx="26687">
                  <c:v>0.98009279830975105</c:v>
                </c:pt>
                <c:pt idx="26688">
                  <c:v>0.99865964755004999</c:v>
                </c:pt>
                <c:pt idx="26689">
                  <c:v>0.99865964755004999</c:v>
                </c:pt>
                <c:pt idx="26690">
                  <c:v>0.99865964755004999</c:v>
                </c:pt>
                <c:pt idx="26691">
                  <c:v>0.99772892030019</c:v>
                </c:pt>
                <c:pt idx="26692">
                  <c:v>0.99810606512056599</c:v>
                </c:pt>
                <c:pt idx="26693">
                  <c:v>0.99772892030019</c:v>
                </c:pt>
                <c:pt idx="26694">
                  <c:v>0.98009279830975105</c:v>
                </c:pt>
                <c:pt idx="26695">
                  <c:v>0.99865964755004999</c:v>
                </c:pt>
                <c:pt idx="26696">
                  <c:v>0.99865964755004999</c:v>
                </c:pt>
                <c:pt idx="26697">
                  <c:v>0.99810606512056599</c:v>
                </c:pt>
                <c:pt idx="26698">
                  <c:v>0.99772892030019</c:v>
                </c:pt>
                <c:pt idx="26699">
                  <c:v>0.99865964755004999</c:v>
                </c:pt>
                <c:pt idx="26700">
                  <c:v>0.99977590848754005</c:v>
                </c:pt>
                <c:pt idx="26701">
                  <c:v>0.98009279830975105</c:v>
                </c:pt>
                <c:pt idx="26702">
                  <c:v>0.99977590848754005</c:v>
                </c:pt>
                <c:pt idx="26703">
                  <c:v>0.97505301993331395</c:v>
                </c:pt>
                <c:pt idx="26704">
                  <c:v>0.98009279830975105</c:v>
                </c:pt>
                <c:pt idx="26705">
                  <c:v>0.99977590848754005</c:v>
                </c:pt>
                <c:pt idx="26706">
                  <c:v>0.99865964755004999</c:v>
                </c:pt>
                <c:pt idx="26707">
                  <c:v>0.97505301993331395</c:v>
                </c:pt>
                <c:pt idx="26708">
                  <c:v>0.99810606512056599</c:v>
                </c:pt>
                <c:pt idx="26709">
                  <c:v>0.99865964755004999</c:v>
                </c:pt>
                <c:pt idx="26710">
                  <c:v>0.99865964755004999</c:v>
                </c:pt>
                <c:pt idx="26711">
                  <c:v>0.98009279830975105</c:v>
                </c:pt>
                <c:pt idx="26712">
                  <c:v>0.98009279830975105</c:v>
                </c:pt>
                <c:pt idx="26713">
                  <c:v>0.99977590848754005</c:v>
                </c:pt>
                <c:pt idx="26714">
                  <c:v>0.98009279830975105</c:v>
                </c:pt>
                <c:pt idx="26715">
                  <c:v>0.99810606512056599</c:v>
                </c:pt>
                <c:pt idx="26716">
                  <c:v>0.99865964755004999</c:v>
                </c:pt>
                <c:pt idx="26717">
                  <c:v>0.97505301993331395</c:v>
                </c:pt>
                <c:pt idx="26718">
                  <c:v>0.99977590848754005</c:v>
                </c:pt>
                <c:pt idx="26719">
                  <c:v>0.97505301993331395</c:v>
                </c:pt>
                <c:pt idx="26720">
                  <c:v>0.98009279830975105</c:v>
                </c:pt>
                <c:pt idx="26721">
                  <c:v>0.98009279830975105</c:v>
                </c:pt>
                <c:pt idx="26722">
                  <c:v>0.99865964755004999</c:v>
                </c:pt>
                <c:pt idx="26723">
                  <c:v>0.99977590848754005</c:v>
                </c:pt>
                <c:pt idx="26724">
                  <c:v>0.98009279830975105</c:v>
                </c:pt>
                <c:pt idx="26725">
                  <c:v>0.99865964755004999</c:v>
                </c:pt>
                <c:pt idx="26726">
                  <c:v>0.99810606512056599</c:v>
                </c:pt>
                <c:pt idx="26727">
                  <c:v>0.99865964755004999</c:v>
                </c:pt>
                <c:pt idx="26728">
                  <c:v>0.98009279830975105</c:v>
                </c:pt>
                <c:pt idx="26729">
                  <c:v>0.98009279830975105</c:v>
                </c:pt>
                <c:pt idx="26730">
                  <c:v>0.99977590848754005</c:v>
                </c:pt>
                <c:pt idx="26731">
                  <c:v>0.98009279830975105</c:v>
                </c:pt>
                <c:pt idx="26732">
                  <c:v>0.99810606512056599</c:v>
                </c:pt>
                <c:pt idx="26733">
                  <c:v>0.99865964755004999</c:v>
                </c:pt>
                <c:pt idx="26734">
                  <c:v>0.97505301993331395</c:v>
                </c:pt>
                <c:pt idx="26735">
                  <c:v>0.99810606512056599</c:v>
                </c:pt>
                <c:pt idx="26736">
                  <c:v>0.99977590848754005</c:v>
                </c:pt>
                <c:pt idx="26737">
                  <c:v>0.98009279830975105</c:v>
                </c:pt>
                <c:pt idx="26738">
                  <c:v>0.98009279830975105</c:v>
                </c:pt>
                <c:pt idx="26739">
                  <c:v>0.98009279830975105</c:v>
                </c:pt>
                <c:pt idx="26740">
                  <c:v>0.98009279830975105</c:v>
                </c:pt>
                <c:pt idx="26741">
                  <c:v>0.98009279830975105</c:v>
                </c:pt>
                <c:pt idx="26742">
                  <c:v>0.98009279830975105</c:v>
                </c:pt>
                <c:pt idx="26743">
                  <c:v>0.99865964755004999</c:v>
                </c:pt>
                <c:pt idx="26744">
                  <c:v>0.98009279830975105</c:v>
                </c:pt>
                <c:pt idx="26745">
                  <c:v>0.99977590848754005</c:v>
                </c:pt>
                <c:pt idx="26746">
                  <c:v>0.97505301993331395</c:v>
                </c:pt>
                <c:pt idx="26747">
                  <c:v>0.99865964755004999</c:v>
                </c:pt>
                <c:pt idx="26748">
                  <c:v>0.99810606512056599</c:v>
                </c:pt>
                <c:pt idx="26749">
                  <c:v>0.97505301993331395</c:v>
                </c:pt>
                <c:pt idx="26750">
                  <c:v>0.98009279830975105</c:v>
                </c:pt>
                <c:pt idx="26751">
                  <c:v>0.98009279830975105</c:v>
                </c:pt>
                <c:pt idx="26752">
                  <c:v>0.98009279830975105</c:v>
                </c:pt>
                <c:pt idx="26753">
                  <c:v>0.99865964755004999</c:v>
                </c:pt>
                <c:pt idx="26754">
                  <c:v>0.99810606512056599</c:v>
                </c:pt>
                <c:pt idx="26755">
                  <c:v>0.98009279830975105</c:v>
                </c:pt>
                <c:pt idx="26756">
                  <c:v>0.99810606512056599</c:v>
                </c:pt>
                <c:pt idx="26757">
                  <c:v>0.99865964755004999</c:v>
                </c:pt>
                <c:pt idx="26758">
                  <c:v>0.98009279830975105</c:v>
                </c:pt>
                <c:pt idx="26759">
                  <c:v>0.99977590848754005</c:v>
                </c:pt>
                <c:pt idx="26760">
                  <c:v>0.97505301993331395</c:v>
                </c:pt>
                <c:pt idx="26761">
                  <c:v>0.99865964755004999</c:v>
                </c:pt>
                <c:pt idx="26762">
                  <c:v>0.99865964755004999</c:v>
                </c:pt>
                <c:pt idx="26763">
                  <c:v>0.99865964755004999</c:v>
                </c:pt>
                <c:pt idx="26764">
                  <c:v>0.97505301993331395</c:v>
                </c:pt>
                <c:pt idx="26765">
                  <c:v>0.99810606512056599</c:v>
                </c:pt>
                <c:pt idx="26766">
                  <c:v>0.98009279830975105</c:v>
                </c:pt>
                <c:pt idx="26767">
                  <c:v>0.99865964755004999</c:v>
                </c:pt>
                <c:pt idx="26768">
                  <c:v>0.99977590848754005</c:v>
                </c:pt>
                <c:pt idx="26769">
                  <c:v>0.99865964755004999</c:v>
                </c:pt>
                <c:pt idx="26770">
                  <c:v>0.99865964755004999</c:v>
                </c:pt>
                <c:pt idx="26771">
                  <c:v>0.98009279830975105</c:v>
                </c:pt>
                <c:pt idx="26772">
                  <c:v>0.99810606512056599</c:v>
                </c:pt>
                <c:pt idx="26773">
                  <c:v>0.99865964755004999</c:v>
                </c:pt>
                <c:pt idx="26774">
                  <c:v>0.99865964755004999</c:v>
                </c:pt>
                <c:pt idx="26775">
                  <c:v>0.99977590848754005</c:v>
                </c:pt>
                <c:pt idx="26776">
                  <c:v>0.99810606512056599</c:v>
                </c:pt>
                <c:pt idx="26777">
                  <c:v>0.99810606512056599</c:v>
                </c:pt>
                <c:pt idx="26778">
                  <c:v>0.99810606512056599</c:v>
                </c:pt>
                <c:pt idx="26779">
                  <c:v>0.99865964755004999</c:v>
                </c:pt>
                <c:pt idx="26780">
                  <c:v>0.99810606512056599</c:v>
                </c:pt>
                <c:pt idx="26781">
                  <c:v>0.98009279830975105</c:v>
                </c:pt>
                <c:pt idx="26782">
                  <c:v>0.99810606512056599</c:v>
                </c:pt>
                <c:pt idx="26783">
                  <c:v>0.98009279830975105</c:v>
                </c:pt>
                <c:pt idx="26784">
                  <c:v>0.98009279830975105</c:v>
                </c:pt>
                <c:pt idx="26785">
                  <c:v>0.98009279830975105</c:v>
                </c:pt>
                <c:pt idx="26786">
                  <c:v>0.99977590848754005</c:v>
                </c:pt>
                <c:pt idx="26787">
                  <c:v>0.97505301993331395</c:v>
                </c:pt>
                <c:pt idx="26788">
                  <c:v>0.99977590848754005</c:v>
                </c:pt>
                <c:pt idx="26789">
                  <c:v>0.99865964755004999</c:v>
                </c:pt>
                <c:pt idx="26790">
                  <c:v>0.99977590848754005</c:v>
                </c:pt>
                <c:pt idx="26791">
                  <c:v>0.99865964755004999</c:v>
                </c:pt>
                <c:pt idx="26792">
                  <c:v>0.98009279830975105</c:v>
                </c:pt>
                <c:pt idx="26793">
                  <c:v>0.98009279830975105</c:v>
                </c:pt>
                <c:pt idx="26794">
                  <c:v>0.99810606512056599</c:v>
                </c:pt>
                <c:pt idx="26795">
                  <c:v>0.99810606512056599</c:v>
                </c:pt>
                <c:pt idx="26796">
                  <c:v>0.99810606512056599</c:v>
                </c:pt>
                <c:pt idx="26797">
                  <c:v>0.99865964755004999</c:v>
                </c:pt>
                <c:pt idx="26798">
                  <c:v>0.99865964755004999</c:v>
                </c:pt>
                <c:pt idx="26799">
                  <c:v>0.99977590848754005</c:v>
                </c:pt>
                <c:pt idx="26800">
                  <c:v>0.98009279830975105</c:v>
                </c:pt>
                <c:pt idx="26801">
                  <c:v>0.99865964755004999</c:v>
                </c:pt>
                <c:pt idx="26802">
                  <c:v>0.99865964755004999</c:v>
                </c:pt>
                <c:pt idx="26803">
                  <c:v>0.99772892030019</c:v>
                </c:pt>
                <c:pt idx="26804">
                  <c:v>0.98009279830975105</c:v>
                </c:pt>
                <c:pt idx="26805">
                  <c:v>0.99865964755004999</c:v>
                </c:pt>
                <c:pt idx="26806">
                  <c:v>0.99865964755004999</c:v>
                </c:pt>
                <c:pt idx="26807">
                  <c:v>0.97505301993331395</c:v>
                </c:pt>
                <c:pt idx="26808">
                  <c:v>0.99810606512056599</c:v>
                </c:pt>
                <c:pt idx="26809">
                  <c:v>0.98009279830975105</c:v>
                </c:pt>
                <c:pt idx="26810">
                  <c:v>0.99865964755004999</c:v>
                </c:pt>
                <c:pt idx="26811">
                  <c:v>0.99865964755004999</c:v>
                </c:pt>
                <c:pt idx="26812">
                  <c:v>0.99810606512056599</c:v>
                </c:pt>
                <c:pt idx="26813">
                  <c:v>0.99810606512056599</c:v>
                </c:pt>
                <c:pt idx="26814">
                  <c:v>0.99865964755004999</c:v>
                </c:pt>
                <c:pt idx="26815">
                  <c:v>0.99977590848754005</c:v>
                </c:pt>
                <c:pt idx="26816">
                  <c:v>0.99977590848754005</c:v>
                </c:pt>
                <c:pt idx="26817">
                  <c:v>0.99810606512056599</c:v>
                </c:pt>
                <c:pt idx="26818">
                  <c:v>0.98009279830975105</c:v>
                </c:pt>
                <c:pt idx="26819">
                  <c:v>0.99865964755004999</c:v>
                </c:pt>
                <c:pt idx="26820">
                  <c:v>0.99865964755004999</c:v>
                </c:pt>
                <c:pt idx="26821">
                  <c:v>0.98009279830975105</c:v>
                </c:pt>
                <c:pt idx="26822">
                  <c:v>0.98009279830975105</c:v>
                </c:pt>
                <c:pt idx="26823">
                  <c:v>0.99977590848754005</c:v>
                </c:pt>
                <c:pt idx="26824">
                  <c:v>0.99865964755004999</c:v>
                </c:pt>
                <c:pt idx="26825">
                  <c:v>0.99810606512056599</c:v>
                </c:pt>
                <c:pt idx="26826">
                  <c:v>0.99977590848754005</c:v>
                </c:pt>
                <c:pt idx="26827">
                  <c:v>0.99181255835294002</c:v>
                </c:pt>
                <c:pt idx="26828">
                  <c:v>0.98009279830975105</c:v>
                </c:pt>
                <c:pt idx="26829">
                  <c:v>0.99865964755004999</c:v>
                </c:pt>
                <c:pt idx="26830">
                  <c:v>0.97505301993331395</c:v>
                </c:pt>
                <c:pt idx="26831">
                  <c:v>0.99865964755004999</c:v>
                </c:pt>
                <c:pt idx="26832">
                  <c:v>0.99810606512056599</c:v>
                </c:pt>
                <c:pt idx="26833">
                  <c:v>0.99865964755004999</c:v>
                </c:pt>
                <c:pt idx="26834">
                  <c:v>0.97505301993331395</c:v>
                </c:pt>
                <c:pt idx="26835">
                  <c:v>0.98009279830975105</c:v>
                </c:pt>
                <c:pt idx="26836">
                  <c:v>0.97505301993331395</c:v>
                </c:pt>
                <c:pt idx="26837">
                  <c:v>0.99977590848754005</c:v>
                </c:pt>
                <c:pt idx="26838">
                  <c:v>0.99977590848754005</c:v>
                </c:pt>
                <c:pt idx="26839">
                  <c:v>0.99977590848754005</c:v>
                </c:pt>
                <c:pt idx="26840">
                  <c:v>0.99810606512056599</c:v>
                </c:pt>
                <c:pt idx="26841">
                  <c:v>0.99977590848754005</c:v>
                </c:pt>
                <c:pt idx="26842">
                  <c:v>0.98009279830975105</c:v>
                </c:pt>
                <c:pt idx="26843">
                  <c:v>0.98009279830975105</c:v>
                </c:pt>
                <c:pt idx="26844">
                  <c:v>0.98009279830975105</c:v>
                </c:pt>
                <c:pt idx="26845">
                  <c:v>0.97505301993331395</c:v>
                </c:pt>
                <c:pt idx="26846">
                  <c:v>0.98009279830975105</c:v>
                </c:pt>
                <c:pt idx="26847">
                  <c:v>0.98009279830975105</c:v>
                </c:pt>
                <c:pt idx="26848">
                  <c:v>0.99810606512056599</c:v>
                </c:pt>
                <c:pt idx="26849">
                  <c:v>0.99810606512056599</c:v>
                </c:pt>
                <c:pt idx="26850">
                  <c:v>0.97505301993331395</c:v>
                </c:pt>
                <c:pt idx="26851">
                  <c:v>0.99865964755004999</c:v>
                </c:pt>
                <c:pt idx="26852">
                  <c:v>0.98009279830975105</c:v>
                </c:pt>
                <c:pt idx="26853">
                  <c:v>0.99977590848754005</c:v>
                </c:pt>
                <c:pt idx="26854">
                  <c:v>0.98009279830975105</c:v>
                </c:pt>
                <c:pt idx="26855">
                  <c:v>0.99865964755004999</c:v>
                </c:pt>
                <c:pt idx="26856">
                  <c:v>0.99977590848754005</c:v>
                </c:pt>
                <c:pt idx="26857">
                  <c:v>0.99810606512056599</c:v>
                </c:pt>
                <c:pt idx="26858">
                  <c:v>0.99810606512056599</c:v>
                </c:pt>
                <c:pt idx="26859">
                  <c:v>0.98009279830975105</c:v>
                </c:pt>
                <c:pt idx="26860">
                  <c:v>0.98009279830975105</c:v>
                </c:pt>
                <c:pt idx="26861">
                  <c:v>0.98009279830975105</c:v>
                </c:pt>
                <c:pt idx="26862">
                  <c:v>0.99865964755004999</c:v>
                </c:pt>
                <c:pt idx="26863">
                  <c:v>0.98009279830975105</c:v>
                </c:pt>
                <c:pt idx="26864">
                  <c:v>0.99977590848754005</c:v>
                </c:pt>
                <c:pt idx="26865">
                  <c:v>0.99865964755004999</c:v>
                </c:pt>
                <c:pt idx="26866">
                  <c:v>0.99865964755004999</c:v>
                </c:pt>
                <c:pt idx="26867">
                  <c:v>0.98009279830975105</c:v>
                </c:pt>
                <c:pt idx="26868">
                  <c:v>0.99977590848754005</c:v>
                </c:pt>
                <c:pt idx="26869">
                  <c:v>0.98009279830975105</c:v>
                </c:pt>
                <c:pt idx="26870">
                  <c:v>0.98009279830975105</c:v>
                </c:pt>
                <c:pt idx="26871">
                  <c:v>0.99865964755004999</c:v>
                </c:pt>
                <c:pt idx="26872">
                  <c:v>0.99810606512056599</c:v>
                </c:pt>
                <c:pt idx="26873">
                  <c:v>0.97505301993331395</c:v>
                </c:pt>
                <c:pt idx="26874">
                  <c:v>0.99977590848754005</c:v>
                </c:pt>
                <c:pt idx="26875">
                  <c:v>0.99977590848754005</c:v>
                </c:pt>
                <c:pt idx="26876">
                  <c:v>0.97505301993331395</c:v>
                </c:pt>
                <c:pt idx="26877">
                  <c:v>0.99977590848754005</c:v>
                </c:pt>
                <c:pt idx="26878">
                  <c:v>0.99810606512056599</c:v>
                </c:pt>
                <c:pt idx="26879">
                  <c:v>0.99181255835294002</c:v>
                </c:pt>
                <c:pt idx="26880">
                  <c:v>0.98009279830975105</c:v>
                </c:pt>
                <c:pt idx="26881">
                  <c:v>0.98009279830975105</c:v>
                </c:pt>
                <c:pt idx="26882">
                  <c:v>0.99977590848754005</c:v>
                </c:pt>
                <c:pt idx="26883">
                  <c:v>0.99865964755004999</c:v>
                </c:pt>
                <c:pt idx="26884">
                  <c:v>0.99810606512056599</c:v>
                </c:pt>
                <c:pt idx="26885">
                  <c:v>0.99865964755004999</c:v>
                </c:pt>
                <c:pt idx="26886">
                  <c:v>0.98009279830975105</c:v>
                </c:pt>
                <c:pt idx="26887">
                  <c:v>0.99865964755004999</c:v>
                </c:pt>
                <c:pt idx="26888">
                  <c:v>0.99865964755004999</c:v>
                </c:pt>
                <c:pt idx="26889">
                  <c:v>0.99810606512056599</c:v>
                </c:pt>
                <c:pt idx="26890">
                  <c:v>0.99810606512056599</c:v>
                </c:pt>
                <c:pt idx="26891">
                  <c:v>0.99181255835294002</c:v>
                </c:pt>
                <c:pt idx="26892">
                  <c:v>0.99865964755004999</c:v>
                </c:pt>
                <c:pt idx="26893">
                  <c:v>0.98009279830975105</c:v>
                </c:pt>
                <c:pt idx="26894">
                  <c:v>0.99865964755004999</c:v>
                </c:pt>
                <c:pt idx="26895">
                  <c:v>0.98009279830975105</c:v>
                </c:pt>
                <c:pt idx="26896">
                  <c:v>0.97505301993331395</c:v>
                </c:pt>
                <c:pt idx="26897">
                  <c:v>0.99977590848754005</c:v>
                </c:pt>
                <c:pt idx="26898">
                  <c:v>0.97505301993331395</c:v>
                </c:pt>
                <c:pt idx="26899">
                  <c:v>0.99865964755004999</c:v>
                </c:pt>
                <c:pt idx="26900">
                  <c:v>0.99865964755004999</c:v>
                </c:pt>
                <c:pt idx="26901">
                  <c:v>0.97505301993331395</c:v>
                </c:pt>
                <c:pt idx="26902">
                  <c:v>0.99865964755004999</c:v>
                </c:pt>
                <c:pt idx="26903">
                  <c:v>0.98009279830975105</c:v>
                </c:pt>
                <c:pt idx="26904">
                  <c:v>0.98009279830975105</c:v>
                </c:pt>
                <c:pt idx="26905">
                  <c:v>0.99865964755004999</c:v>
                </c:pt>
                <c:pt idx="26906">
                  <c:v>0.98009279830975105</c:v>
                </c:pt>
                <c:pt idx="26907">
                  <c:v>0.99977590848754005</c:v>
                </c:pt>
                <c:pt idx="26908">
                  <c:v>0.99810606512056599</c:v>
                </c:pt>
                <c:pt idx="26909">
                  <c:v>0.98009279830975105</c:v>
                </c:pt>
                <c:pt idx="26910">
                  <c:v>0.99865964755004999</c:v>
                </c:pt>
                <c:pt idx="26911">
                  <c:v>0.97505301993331395</c:v>
                </c:pt>
                <c:pt idx="26912">
                  <c:v>0.98009279830975105</c:v>
                </c:pt>
                <c:pt idx="26913">
                  <c:v>0.99810606512056599</c:v>
                </c:pt>
                <c:pt idx="26914">
                  <c:v>0.99810606512056599</c:v>
                </c:pt>
                <c:pt idx="26915">
                  <c:v>0.99977590848754005</c:v>
                </c:pt>
                <c:pt idx="26916">
                  <c:v>0.98009279830975105</c:v>
                </c:pt>
                <c:pt idx="26917">
                  <c:v>0.99865964755004999</c:v>
                </c:pt>
                <c:pt idx="26918">
                  <c:v>0.99977590848754005</c:v>
                </c:pt>
                <c:pt idx="26919">
                  <c:v>0.98009279830975105</c:v>
                </c:pt>
                <c:pt idx="26920">
                  <c:v>0.99810606512056599</c:v>
                </c:pt>
                <c:pt idx="26921">
                  <c:v>0.97505301993331395</c:v>
                </c:pt>
                <c:pt idx="26922">
                  <c:v>0.97505301993331395</c:v>
                </c:pt>
                <c:pt idx="26923">
                  <c:v>0.99977590848754005</c:v>
                </c:pt>
                <c:pt idx="26924">
                  <c:v>0.98009279830975105</c:v>
                </c:pt>
                <c:pt idx="26925">
                  <c:v>0.98009279830975105</c:v>
                </c:pt>
                <c:pt idx="26926">
                  <c:v>0.98009279830975105</c:v>
                </c:pt>
                <c:pt idx="26927">
                  <c:v>0.97505301993331395</c:v>
                </c:pt>
                <c:pt idx="26928">
                  <c:v>0.99865964755004999</c:v>
                </c:pt>
                <c:pt idx="26929">
                  <c:v>0.99810606512056599</c:v>
                </c:pt>
                <c:pt idx="26930">
                  <c:v>0.99977590848754005</c:v>
                </c:pt>
                <c:pt idx="26931">
                  <c:v>0.97505301993331395</c:v>
                </c:pt>
                <c:pt idx="26932">
                  <c:v>0.97505301993331395</c:v>
                </c:pt>
                <c:pt idx="26933">
                  <c:v>0.99977590848754005</c:v>
                </c:pt>
                <c:pt idx="26934">
                  <c:v>0.99865964755004999</c:v>
                </c:pt>
                <c:pt idx="26935">
                  <c:v>0.99977590848754005</c:v>
                </c:pt>
                <c:pt idx="26936">
                  <c:v>0.99977590848754005</c:v>
                </c:pt>
                <c:pt idx="26937">
                  <c:v>0.97505301993331395</c:v>
                </c:pt>
                <c:pt idx="26938">
                  <c:v>0.99865964755004999</c:v>
                </c:pt>
                <c:pt idx="26939">
                  <c:v>0.99865964755004999</c:v>
                </c:pt>
                <c:pt idx="26940">
                  <c:v>0.99977590848754005</c:v>
                </c:pt>
                <c:pt idx="26941">
                  <c:v>0.99810606512056599</c:v>
                </c:pt>
                <c:pt idx="26942">
                  <c:v>0.98009279830975105</c:v>
                </c:pt>
                <c:pt idx="26943">
                  <c:v>0.98009279830975105</c:v>
                </c:pt>
                <c:pt idx="26944">
                  <c:v>0.99865964755004999</c:v>
                </c:pt>
                <c:pt idx="26945">
                  <c:v>0.99865964755004999</c:v>
                </c:pt>
                <c:pt idx="26946">
                  <c:v>0.99865964755004999</c:v>
                </c:pt>
                <c:pt idx="26947">
                  <c:v>0.99977590848754005</c:v>
                </c:pt>
                <c:pt idx="26948">
                  <c:v>0.99865964755004999</c:v>
                </c:pt>
                <c:pt idx="26949">
                  <c:v>0.98009279830975105</c:v>
                </c:pt>
                <c:pt idx="26950">
                  <c:v>0.98009279830975105</c:v>
                </c:pt>
                <c:pt idx="26951">
                  <c:v>0.97505301993331395</c:v>
                </c:pt>
                <c:pt idx="26952">
                  <c:v>0.99810606512056599</c:v>
                </c:pt>
                <c:pt idx="26953">
                  <c:v>0.99865964755004999</c:v>
                </c:pt>
                <c:pt idx="26954">
                  <c:v>0.99977590848754005</c:v>
                </c:pt>
                <c:pt idx="26955">
                  <c:v>0.99181255835294002</c:v>
                </c:pt>
                <c:pt idx="26956">
                  <c:v>0.99865964755004999</c:v>
                </c:pt>
                <c:pt idx="26957">
                  <c:v>0.99810606512056599</c:v>
                </c:pt>
                <c:pt idx="26958">
                  <c:v>0.98009279830975105</c:v>
                </c:pt>
                <c:pt idx="26959">
                  <c:v>0.99772892030019</c:v>
                </c:pt>
                <c:pt idx="26960">
                  <c:v>0.99865964755004999</c:v>
                </c:pt>
                <c:pt idx="26961">
                  <c:v>0.98009279830975105</c:v>
                </c:pt>
                <c:pt idx="26962">
                  <c:v>0.99810606512056599</c:v>
                </c:pt>
                <c:pt idx="26963">
                  <c:v>0.98009279830975105</c:v>
                </c:pt>
                <c:pt idx="26964">
                  <c:v>0.97505301993331395</c:v>
                </c:pt>
                <c:pt idx="26965">
                  <c:v>0.99865964755004999</c:v>
                </c:pt>
                <c:pt idx="26966">
                  <c:v>0.97505301993331395</c:v>
                </c:pt>
                <c:pt idx="26967">
                  <c:v>0.99977590848754005</c:v>
                </c:pt>
                <c:pt idx="26968">
                  <c:v>0.99977590848754005</c:v>
                </c:pt>
                <c:pt idx="26969">
                  <c:v>0.99810606512056599</c:v>
                </c:pt>
                <c:pt idx="26970">
                  <c:v>0.99865964755004999</c:v>
                </c:pt>
                <c:pt idx="26971">
                  <c:v>0.99865964755004999</c:v>
                </c:pt>
                <c:pt idx="26972">
                  <c:v>0.99810606512056599</c:v>
                </c:pt>
                <c:pt idx="26973">
                  <c:v>0.99977590848754005</c:v>
                </c:pt>
                <c:pt idx="26974">
                  <c:v>0.99977590848754005</c:v>
                </c:pt>
                <c:pt idx="26975">
                  <c:v>0.99810606512056599</c:v>
                </c:pt>
                <c:pt idx="26976">
                  <c:v>0.99810606512056599</c:v>
                </c:pt>
                <c:pt idx="26977">
                  <c:v>0.99810606512056599</c:v>
                </c:pt>
                <c:pt idx="26978">
                  <c:v>0.98009279830975105</c:v>
                </c:pt>
                <c:pt idx="26979">
                  <c:v>0.99977590848754005</c:v>
                </c:pt>
                <c:pt idx="26980">
                  <c:v>0.97505301993331395</c:v>
                </c:pt>
                <c:pt idx="26981">
                  <c:v>0.99810606512056599</c:v>
                </c:pt>
                <c:pt idx="26982">
                  <c:v>0.97505301993331395</c:v>
                </c:pt>
                <c:pt idx="26983">
                  <c:v>0.99865964755004999</c:v>
                </c:pt>
                <c:pt idx="26984">
                  <c:v>0.99810606512056599</c:v>
                </c:pt>
                <c:pt idx="26985">
                  <c:v>0.99977590848754005</c:v>
                </c:pt>
                <c:pt idx="26986">
                  <c:v>0.99865964755004999</c:v>
                </c:pt>
                <c:pt idx="26987">
                  <c:v>0.99810606512056599</c:v>
                </c:pt>
                <c:pt idx="26988">
                  <c:v>0.99865964755004999</c:v>
                </c:pt>
                <c:pt idx="26989">
                  <c:v>0.98009279830975105</c:v>
                </c:pt>
                <c:pt idx="26990">
                  <c:v>0.99865964755004999</c:v>
                </c:pt>
                <c:pt idx="26991">
                  <c:v>0.97505301993331395</c:v>
                </c:pt>
                <c:pt idx="26992">
                  <c:v>0.97505301993331395</c:v>
                </c:pt>
                <c:pt idx="26993">
                  <c:v>0.99772892030019</c:v>
                </c:pt>
                <c:pt idx="26994">
                  <c:v>0.99977590848754005</c:v>
                </c:pt>
                <c:pt idx="26995">
                  <c:v>0.99865964755004999</c:v>
                </c:pt>
                <c:pt idx="26996">
                  <c:v>0.97505301993331395</c:v>
                </c:pt>
                <c:pt idx="26997">
                  <c:v>0.99865964755004999</c:v>
                </c:pt>
                <c:pt idx="26998">
                  <c:v>0.97505301993331395</c:v>
                </c:pt>
                <c:pt idx="26999">
                  <c:v>0.99865964755004999</c:v>
                </c:pt>
                <c:pt idx="27000">
                  <c:v>0.99865964755004999</c:v>
                </c:pt>
                <c:pt idx="27001">
                  <c:v>0.99810606512056599</c:v>
                </c:pt>
                <c:pt idx="27002">
                  <c:v>0.97505301993331395</c:v>
                </c:pt>
                <c:pt idx="27003">
                  <c:v>0.99865964755004999</c:v>
                </c:pt>
                <c:pt idx="27004">
                  <c:v>0.99865964755004999</c:v>
                </c:pt>
                <c:pt idx="27005">
                  <c:v>0.99810606512056599</c:v>
                </c:pt>
                <c:pt idx="27006">
                  <c:v>0.99865964755004999</c:v>
                </c:pt>
                <c:pt idx="27007">
                  <c:v>0.97505301993331395</c:v>
                </c:pt>
                <c:pt idx="27008">
                  <c:v>0.97505301993331395</c:v>
                </c:pt>
                <c:pt idx="27009">
                  <c:v>0.98009279830975105</c:v>
                </c:pt>
                <c:pt idx="27010">
                  <c:v>0.99865964755004999</c:v>
                </c:pt>
                <c:pt idx="27011">
                  <c:v>0.99865964755004999</c:v>
                </c:pt>
                <c:pt idx="27012">
                  <c:v>0.99865964755004999</c:v>
                </c:pt>
                <c:pt idx="27013">
                  <c:v>0.99810606512056599</c:v>
                </c:pt>
                <c:pt idx="27014">
                  <c:v>0.99865964755004999</c:v>
                </c:pt>
                <c:pt idx="27015">
                  <c:v>0.97505301993331395</c:v>
                </c:pt>
                <c:pt idx="27016">
                  <c:v>0.99865964755004999</c:v>
                </c:pt>
                <c:pt idx="27017">
                  <c:v>0.99810606512056599</c:v>
                </c:pt>
                <c:pt idx="27018">
                  <c:v>0.99865964755004999</c:v>
                </c:pt>
                <c:pt idx="27019">
                  <c:v>0.99865964755004999</c:v>
                </c:pt>
                <c:pt idx="27020">
                  <c:v>0.99810606512056599</c:v>
                </c:pt>
                <c:pt idx="27021">
                  <c:v>0.99977590848754005</c:v>
                </c:pt>
                <c:pt idx="27022">
                  <c:v>0.99865964755004999</c:v>
                </c:pt>
                <c:pt idx="27023">
                  <c:v>0.99810606512056599</c:v>
                </c:pt>
                <c:pt idx="27024">
                  <c:v>0.98009279830975105</c:v>
                </c:pt>
                <c:pt idx="27025">
                  <c:v>0.97505301993331395</c:v>
                </c:pt>
                <c:pt idx="27026">
                  <c:v>0.97505301993331395</c:v>
                </c:pt>
                <c:pt idx="27027">
                  <c:v>0.99865964755004999</c:v>
                </c:pt>
                <c:pt idx="27028">
                  <c:v>0.98009279830975105</c:v>
                </c:pt>
                <c:pt idx="27029">
                  <c:v>0.99810606512056599</c:v>
                </c:pt>
                <c:pt idx="27030">
                  <c:v>0.98009279830975105</c:v>
                </c:pt>
                <c:pt idx="27031">
                  <c:v>0.98009279830975105</c:v>
                </c:pt>
                <c:pt idx="27032">
                  <c:v>0.98009279830975105</c:v>
                </c:pt>
                <c:pt idx="27033">
                  <c:v>0.98009279830975105</c:v>
                </c:pt>
                <c:pt idx="27034">
                  <c:v>0.99865964755004999</c:v>
                </c:pt>
                <c:pt idx="27035">
                  <c:v>0.99865964755004999</c:v>
                </c:pt>
                <c:pt idx="27036">
                  <c:v>0.98009279830975105</c:v>
                </c:pt>
                <c:pt idx="27037">
                  <c:v>0.99810606512056599</c:v>
                </c:pt>
                <c:pt idx="27038">
                  <c:v>0.98009279830975105</c:v>
                </c:pt>
                <c:pt idx="27039">
                  <c:v>0.99865964755004999</c:v>
                </c:pt>
                <c:pt idx="27040">
                  <c:v>0.98009279830975105</c:v>
                </c:pt>
                <c:pt idx="27041">
                  <c:v>0.99810606512056599</c:v>
                </c:pt>
                <c:pt idx="27042">
                  <c:v>0.98009279830975105</c:v>
                </c:pt>
                <c:pt idx="27043">
                  <c:v>0.98009279830975105</c:v>
                </c:pt>
                <c:pt idx="27044">
                  <c:v>0.99772892030019</c:v>
                </c:pt>
                <c:pt idx="27045">
                  <c:v>0.98009279830975105</c:v>
                </c:pt>
                <c:pt idx="27046">
                  <c:v>0.99810606512056599</c:v>
                </c:pt>
                <c:pt idx="27047">
                  <c:v>0.99810606512056599</c:v>
                </c:pt>
                <c:pt idx="27048">
                  <c:v>0.98009279830975105</c:v>
                </c:pt>
                <c:pt idx="27049">
                  <c:v>0.99977590848754005</c:v>
                </c:pt>
                <c:pt idx="27050">
                  <c:v>0.99977590848754005</c:v>
                </c:pt>
                <c:pt idx="27051">
                  <c:v>0.98009279830975105</c:v>
                </c:pt>
                <c:pt idx="27052">
                  <c:v>0.98009279830975105</c:v>
                </c:pt>
                <c:pt idx="27053">
                  <c:v>0.97505301993331395</c:v>
                </c:pt>
                <c:pt idx="27054">
                  <c:v>0.98009279830975105</c:v>
                </c:pt>
                <c:pt idx="27055">
                  <c:v>0.97505301993331395</c:v>
                </c:pt>
                <c:pt idx="27056">
                  <c:v>0.99977590848754005</c:v>
                </c:pt>
                <c:pt idx="27057">
                  <c:v>0.98009279830975105</c:v>
                </c:pt>
                <c:pt idx="27058">
                  <c:v>0.99865964755004999</c:v>
                </c:pt>
                <c:pt idx="27059">
                  <c:v>0.99865964755004999</c:v>
                </c:pt>
                <c:pt idx="27060">
                  <c:v>0.99977590848754005</c:v>
                </c:pt>
                <c:pt idx="27061">
                  <c:v>0.99977590848754005</c:v>
                </c:pt>
                <c:pt idx="27062">
                  <c:v>0.99865964755004999</c:v>
                </c:pt>
                <c:pt idx="27063">
                  <c:v>0.99772892030019</c:v>
                </c:pt>
                <c:pt idx="27064">
                  <c:v>0.97505301993331395</c:v>
                </c:pt>
                <c:pt idx="27065">
                  <c:v>0.99865964755004999</c:v>
                </c:pt>
                <c:pt idx="27066">
                  <c:v>0.98009279830975105</c:v>
                </c:pt>
                <c:pt idx="27067">
                  <c:v>0.97505301993331395</c:v>
                </c:pt>
                <c:pt idx="27068">
                  <c:v>0.98009279830975105</c:v>
                </c:pt>
                <c:pt idx="27069">
                  <c:v>0.99977590848754005</c:v>
                </c:pt>
                <c:pt idx="27070">
                  <c:v>0.99772892030019</c:v>
                </c:pt>
                <c:pt idx="27071">
                  <c:v>0.99810606512056599</c:v>
                </c:pt>
                <c:pt idx="27072">
                  <c:v>0.98009279830975105</c:v>
                </c:pt>
                <c:pt idx="27073">
                  <c:v>0.99810606512056599</c:v>
                </c:pt>
                <c:pt idx="27074">
                  <c:v>0.97505301993331395</c:v>
                </c:pt>
                <c:pt idx="27075">
                  <c:v>0.99865964755004999</c:v>
                </c:pt>
                <c:pt idx="27076">
                  <c:v>0.98009279830975105</c:v>
                </c:pt>
                <c:pt idx="27077">
                  <c:v>0.98009279830975105</c:v>
                </c:pt>
                <c:pt idx="27078">
                  <c:v>0.97505301993331395</c:v>
                </c:pt>
                <c:pt idx="27079">
                  <c:v>0.97505301993331395</c:v>
                </c:pt>
                <c:pt idx="27080">
                  <c:v>0.97505301993331395</c:v>
                </c:pt>
                <c:pt idx="27081">
                  <c:v>0.99977590848754005</c:v>
                </c:pt>
                <c:pt idx="27082">
                  <c:v>0.97505301993331395</c:v>
                </c:pt>
                <c:pt idx="27083">
                  <c:v>0.98009279830975105</c:v>
                </c:pt>
                <c:pt idx="27084">
                  <c:v>0.97505301993331395</c:v>
                </c:pt>
                <c:pt idx="27085">
                  <c:v>0.98009279830975105</c:v>
                </c:pt>
                <c:pt idx="27086">
                  <c:v>0.98009279830975105</c:v>
                </c:pt>
                <c:pt idx="27087">
                  <c:v>0.98009279830975105</c:v>
                </c:pt>
                <c:pt idx="27088">
                  <c:v>0.98009279830975105</c:v>
                </c:pt>
                <c:pt idx="27089">
                  <c:v>0.99810606512056599</c:v>
                </c:pt>
                <c:pt idx="27090">
                  <c:v>0.97505301993331395</c:v>
                </c:pt>
                <c:pt idx="27091">
                  <c:v>0.99810606512056599</c:v>
                </c:pt>
                <c:pt idx="27092">
                  <c:v>0.99865964755004999</c:v>
                </c:pt>
                <c:pt idx="27093">
                  <c:v>0.97505301993331395</c:v>
                </c:pt>
                <c:pt idx="27094">
                  <c:v>0.98009279830975105</c:v>
                </c:pt>
                <c:pt idx="27095">
                  <c:v>0.98009279830975105</c:v>
                </c:pt>
                <c:pt idx="27096">
                  <c:v>0.98009279830975105</c:v>
                </c:pt>
                <c:pt idx="27097">
                  <c:v>0.99865964755004999</c:v>
                </c:pt>
                <c:pt idx="27098">
                  <c:v>0.99810606512056599</c:v>
                </c:pt>
                <c:pt idx="27099">
                  <c:v>0.99772892030019</c:v>
                </c:pt>
                <c:pt idx="27100">
                  <c:v>0.98009279830975105</c:v>
                </c:pt>
                <c:pt idx="27101">
                  <c:v>0.99865964755004999</c:v>
                </c:pt>
                <c:pt idx="27102">
                  <c:v>0.98009279830975105</c:v>
                </c:pt>
                <c:pt idx="27103">
                  <c:v>0.99865964755004999</c:v>
                </c:pt>
                <c:pt idx="27104">
                  <c:v>0.98009279830975105</c:v>
                </c:pt>
                <c:pt idx="27105">
                  <c:v>0.98009279830975105</c:v>
                </c:pt>
                <c:pt idx="27106">
                  <c:v>0.98009279830975105</c:v>
                </c:pt>
                <c:pt idx="27107">
                  <c:v>0.98009279830975105</c:v>
                </c:pt>
                <c:pt idx="27108">
                  <c:v>0.98009279830975105</c:v>
                </c:pt>
                <c:pt idx="27109">
                  <c:v>0.98009279830975105</c:v>
                </c:pt>
                <c:pt idx="27110">
                  <c:v>0.98009279830975105</c:v>
                </c:pt>
                <c:pt idx="27111">
                  <c:v>0.99865964755004999</c:v>
                </c:pt>
                <c:pt idx="27112">
                  <c:v>0.99977590848754005</c:v>
                </c:pt>
                <c:pt idx="27113">
                  <c:v>0.99865964755004999</c:v>
                </c:pt>
                <c:pt idx="27114">
                  <c:v>0.99865964755004999</c:v>
                </c:pt>
                <c:pt idx="27115">
                  <c:v>0.97505301993331395</c:v>
                </c:pt>
                <c:pt idx="27116">
                  <c:v>0.98009279830975105</c:v>
                </c:pt>
                <c:pt idx="27117">
                  <c:v>0.99865964755004999</c:v>
                </c:pt>
                <c:pt idx="27118">
                  <c:v>0.99810606512056599</c:v>
                </c:pt>
                <c:pt idx="27119">
                  <c:v>0.99865964755004999</c:v>
                </c:pt>
                <c:pt idx="27120">
                  <c:v>0.99865964755004999</c:v>
                </c:pt>
                <c:pt idx="27121">
                  <c:v>0.99810606512056599</c:v>
                </c:pt>
                <c:pt idx="27122">
                  <c:v>0.99865964755004999</c:v>
                </c:pt>
                <c:pt idx="27123">
                  <c:v>0.99865964755004999</c:v>
                </c:pt>
                <c:pt idx="27124">
                  <c:v>0.99977590848754005</c:v>
                </c:pt>
                <c:pt idx="27125">
                  <c:v>0.99810606512056599</c:v>
                </c:pt>
                <c:pt idx="27126">
                  <c:v>0.99977590848754005</c:v>
                </c:pt>
                <c:pt idx="27127">
                  <c:v>0.99810606512056599</c:v>
                </c:pt>
                <c:pt idx="27128">
                  <c:v>0.99181255835294002</c:v>
                </c:pt>
                <c:pt idx="27129">
                  <c:v>0.99810606512056599</c:v>
                </c:pt>
                <c:pt idx="27130">
                  <c:v>0.98009279830975105</c:v>
                </c:pt>
                <c:pt idx="27131">
                  <c:v>0.97505301993331395</c:v>
                </c:pt>
                <c:pt idx="27132">
                  <c:v>0.99865964755004999</c:v>
                </c:pt>
                <c:pt idx="27133">
                  <c:v>0.99865964755004999</c:v>
                </c:pt>
                <c:pt idx="27134">
                  <c:v>0.98009279830975105</c:v>
                </c:pt>
                <c:pt idx="27135">
                  <c:v>0.97505301993331395</c:v>
                </c:pt>
                <c:pt idx="27136">
                  <c:v>0.98009279830975105</c:v>
                </c:pt>
                <c:pt idx="27137">
                  <c:v>0.97505301993331395</c:v>
                </c:pt>
                <c:pt idx="27138">
                  <c:v>0.99977590848754005</c:v>
                </c:pt>
                <c:pt idx="27139">
                  <c:v>0.97505301993331395</c:v>
                </c:pt>
                <c:pt idx="27140">
                  <c:v>0.99810606512056599</c:v>
                </c:pt>
                <c:pt idx="27141">
                  <c:v>0.99810606512056599</c:v>
                </c:pt>
                <c:pt idx="27142">
                  <c:v>0.98009279830975105</c:v>
                </c:pt>
                <c:pt idx="27143">
                  <c:v>0.99810606512056599</c:v>
                </c:pt>
                <c:pt idx="27144">
                  <c:v>0.99977590848754005</c:v>
                </c:pt>
                <c:pt idx="27145">
                  <c:v>0.99865964755004999</c:v>
                </c:pt>
                <c:pt idx="27146">
                  <c:v>0.99810606512056599</c:v>
                </c:pt>
                <c:pt idx="27147">
                  <c:v>0.99772892030019</c:v>
                </c:pt>
                <c:pt idx="27148">
                  <c:v>0.97505301993331395</c:v>
                </c:pt>
                <c:pt idx="27149">
                  <c:v>0.98009279830975105</c:v>
                </c:pt>
                <c:pt idx="27150">
                  <c:v>0.99810606512056599</c:v>
                </c:pt>
                <c:pt idx="27151">
                  <c:v>0.99977590848754005</c:v>
                </c:pt>
                <c:pt idx="27152">
                  <c:v>0.98009279830975105</c:v>
                </c:pt>
                <c:pt idx="27153">
                  <c:v>0.99810606512056599</c:v>
                </c:pt>
                <c:pt idx="27154">
                  <c:v>0.99865964755004999</c:v>
                </c:pt>
                <c:pt idx="27155">
                  <c:v>0.99977590848754005</c:v>
                </c:pt>
                <c:pt idx="27156">
                  <c:v>0.98009279830975105</c:v>
                </c:pt>
                <c:pt idx="27157">
                  <c:v>0.99977590848754005</c:v>
                </c:pt>
                <c:pt idx="27158">
                  <c:v>0.97505301993331395</c:v>
                </c:pt>
                <c:pt idx="27159">
                  <c:v>0.99810606512056599</c:v>
                </c:pt>
                <c:pt idx="27160">
                  <c:v>0.99865964755004999</c:v>
                </c:pt>
                <c:pt idx="27161">
                  <c:v>0.97505301993331395</c:v>
                </c:pt>
                <c:pt idx="27162">
                  <c:v>0.99977590848754005</c:v>
                </c:pt>
                <c:pt idx="27163">
                  <c:v>0.99865964755004999</c:v>
                </c:pt>
                <c:pt idx="27164">
                  <c:v>0.98009279830975105</c:v>
                </c:pt>
                <c:pt idx="27165">
                  <c:v>0.99865964755004999</c:v>
                </c:pt>
                <c:pt idx="27166">
                  <c:v>0.99977590848754005</c:v>
                </c:pt>
                <c:pt idx="27167">
                  <c:v>0.97505301993331395</c:v>
                </c:pt>
                <c:pt idx="27168">
                  <c:v>0.97505301993331395</c:v>
                </c:pt>
                <c:pt idx="27169">
                  <c:v>0.98009279830975105</c:v>
                </c:pt>
                <c:pt idx="27170">
                  <c:v>0.99865964755004999</c:v>
                </c:pt>
                <c:pt idx="27171">
                  <c:v>0.99865964755004999</c:v>
                </c:pt>
                <c:pt idx="27172">
                  <c:v>0.99865964755004999</c:v>
                </c:pt>
                <c:pt idx="27173">
                  <c:v>0.97505301993331395</c:v>
                </c:pt>
                <c:pt idx="27174">
                  <c:v>0.98009279830975105</c:v>
                </c:pt>
                <c:pt idx="27175">
                  <c:v>0.99865964755004999</c:v>
                </c:pt>
                <c:pt idx="27176">
                  <c:v>0.99810606512056599</c:v>
                </c:pt>
                <c:pt idx="27177">
                  <c:v>0.98009279830975105</c:v>
                </c:pt>
                <c:pt idx="27178">
                  <c:v>0.99810606512056599</c:v>
                </c:pt>
                <c:pt idx="27179">
                  <c:v>0.99772892030019</c:v>
                </c:pt>
                <c:pt idx="27180">
                  <c:v>0.98009279830975105</c:v>
                </c:pt>
                <c:pt idx="27181">
                  <c:v>0.98009279830975105</c:v>
                </c:pt>
                <c:pt idx="27182">
                  <c:v>0.99810606512056599</c:v>
                </c:pt>
                <c:pt idx="27183">
                  <c:v>0.98009279830975105</c:v>
                </c:pt>
                <c:pt idx="27184">
                  <c:v>0.98009279830975105</c:v>
                </c:pt>
                <c:pt idx="27185">
                  <c:v>0.97505301993331395</c:v>
                </c:pt>
                <c:pt idx="27186">
                  <c:v>0.99865964755004999</c:v>
                </c:pt>
                <c:pt idx="27187">
                  <c:v>0.97505301993331395</c:v>
                </c:pt>
                <c:pt idx="27188">
                  <c:v>0.97505301993331395</c:v>
                </c:pt>
                <c:pt idx="27189">
                  <c:v>0.98009279830975105</c:v>
                </c:pt>
                <c:pt idx="27190">
                  <c:v>0.97505301993331395</c:v>
                </c:pt>
                <c:pt idx="27191">
                  <c:v>0.99865964755004999</c:v>
                </c:pt>
                <c:pt idx="27192">
                  <c:v>0.99865964755004999</c:v>
                </c:pt>
                <c:pt idx="27193">
                  <c:v>0.99810606512056599</c:v>
                </c:pt>
                <c:pt idx="27194">
                  <c:v>0.99810606512056599</c:v>
                </c:pt>
                <c:pt idx="27195">
                  <c:v>0.99865964755004999</c:v>
                </c:pt>
                <c:pt idx="27196">
                  <c:v>0.98009279830975105</c:v>
                </c:pt>
                <c:pt idx="27197">
                  <c:v>0.97505301993331395</c:v>
                </c:pt>
                <c:pt idx="27198">
                  <c:v>0.99865964755004999</c:v>
                </c:pt>
                <c:pt idx="27199">
                  <c:v>0.99865964755004999</c:v>
                </c:pt>
                <c:pt idx="27200">
                  <c:v>0.99865964755004999</c:v>
                </c:pt>
                <c:pt idx="27201">
                  <c:v>0.99810606512056599</c:v>
                </c:pt>
                <c:pt idx="27202">
                  <c:v>0.98009279830975105</c:v>
                </c:pt>
                <c:pt idx="27203">
                  <c:v>0.99977590848754005</c:v>
                </c:pt>
                <c:pt idx="27204">
                  <c:v>0.99977590848754005</c:v>
                </c:pt>
                <c:pt idx="27205">
                  <c:v>0.99865964755004999</c:v>
                </c:pt>
                <c:pt idx="27206">
                  <c:v>0.97505301993331395</c:v>
                </c:pt>
                <c:pt idx="27207">
                  <c:v>0.99181255835294002</c:v>
                </c:pt>
                <c:pt idx="27208">
                  <c:v>0.98009279830975105</c:v>
                </c:pt>
                <c:pt idx="27209">
                  <c:v>0.99865964755004999</c:v>
                </c:pt>
                <c:pt idx="27210">
                  <c:v>0.99865964755004999</c:v>
                </c:pt>
                <c:pt idx="27211">
                  <c:v>0.99977590848754005</c:v>
                </c:pt>
                <c:pt idx="27212">
                  <c:v>0.98009279830975105</c:v>
                </c:pt>
                <c:pt idx="27213">
                  <c:v>0.98009279830975105</c:v>
                </c:pt>
                <c:pt idx="27214">
                  <c:v>0.98009279830975105</c:v>
                </c:pt>
                <c:pt idx="27215">
                  <c:v>0.97505301993331395</c:v>
                </c:pt>
                <c:pt idx="27216">
                  <c:v>0.99977590848754005</c:v>
                </c:pt>
                <c:pt idx="27217">
                  <c:v>0.97505301993331395</c:v>
                </c:pt>
                <c:pt idx="27218">
                  <c:v>0.97505301993331395</c:v>
                </c:pt>
                <c:pt idx="27219">
                  <c:v>0.99977590848754005</c:v>
                </c:pt>
                <c:pt idx="27220">
                  <c:v>0.97505301993331395</c:v>
                </c:pt>
                <c:pt idx="27221">
                  <c:v>0.98009279830975105</c:v>
                </c:pt>
                <c:pt idx="27222">
                  <c:v>0.99865964755004999</c:v>
                </c:pt>
                <c:pt idx="27223">
                  <c:v>0.99977590848754005</c:v>
                </c:pt>
                <c:pt idx="27224">
                  <c:v>0.99810606512056599</c:v>
                </c:pt>
                <c:pt idx="27225">
                  <c:v>0.99810606512056599</c:v>
                </c:pt>
                <c:pt idx="27226">
                  <c:v>0.99865964755004999</c:v>
                </c:pt>
                <c:pt idx="27227">
                  <c:v>0.97505301993331395</c:v>
                </c:pt>
                <c:pt idx="27228">
                  <c:v>0.98009279830975105</c:v>
                </c:pt>
                <c:pt idx="27229">
                  <c:v>0.99810606512056599</c:v>
                </c:pt>
                <c:pt idx="27230">
                  <c:v>0.98009279830975105</c:v>
                </c:pt>
                <c:pt idx="27231">
                  <c:v>0.99810606512056599</c:v>
                </c:pt>
                <c:pt idx="27232">
                  <c:v>0.99865964755004999</c:v>
                </c:pt>
                <c:pt idx="27233">
                  <c:v>0.98009279830975105</c:v>
                </c:pt>
                <c:pt idx="27234">
                  <c:v>0.99810606512056599</c:v>
                </c:pt>
                <c:pt idx="27235">
                  <c:v>0.98009279830975105</c:v>
                </c:pt>
                <c:pt idx="27236">
                  <c:v>0.98009279830975105</c:v>
                </c:pt>
                <c:pt idx="27237">
                  <c:v>0.99810606512056599</c:v>
                </c:pt>
                <c:pt idx="27238">
                  <c:v>0.98009279830975105</c:v>
                </c:pt>
                <c:pt idx="27239">
                  <c:v>0.98009279830975105</c:v>
                </c:pt>
                <c:pt idx="27240">
                  <c:v>0.99865964755004999</c:v>
                </c:pt>
                <c:pt idx="27241">
                  <c:v>0.99865964755004999</c:v>
                </c:pt>
                <c:pt idx="27242">
                  <c:v>0.99977590848754005</c:v>
                </c:pt>
                <c:pt idx="27243">
                  <c:v>0.97505301993331395</c:v>
                </c:pt>
                <c:pt idx="27244">
                  <c:v>0.98009279830975105</c:v>
                </c:pt>
                <c:pt idx="27245">
                  <c:v>0.99865964755004999</c:v>
                </c:pt>
                <c:pt idx="27246">
                  <c:v>0.99865964755004999</c:v>
                </c:pt>
                <c:pt idx="27247">
                  <c:v>0.99865964755004999</c:v>
                </c:pt>
                <c:pt idx="27248">
                  <c:v>0.99865964755004999</c:v>
                </c:pt>
                <c:pt idx="27249">
                  <c:v>0.99810606512056599</c:v>
                </c:pt>
                <c:pt idx="27250">
                  <c:v>0.99977590848754005</c:v>
                </c:pt>
                <c:pt idx="27251">
                  <c:v>0.99865964755004999</c:v>
                </c:pt>
                <c:pt idx="27252">
                  <c:v>0.98009279830975105</c:v>
                </c:pt>
                <c:pt idx="27253">
                  <c:v>0.99865964755004999</c:v>
                </c:pt>
                <c:pt idx="27254">
                  <c:v>0.99865964755004999</c:v>
                </c:pt>
                <c:pt idx="27255">
                  <c:v>0.99810606512056599</c:v>
                </c:pt>
                <c:pt idx="27256">
                  <c:v>0.99865964755004999</c:v>
                </c:pt>
                <c:pt idx="27257">
                  <c:v>0.99810606512056599</c:v>
                </c:pt>
                <c:pt idx="27258">
                  <c:v>0.99865964755004999</c:v>
                </c:pt>
                <c:pt idx="27259">
                  <c:v>0.99977590848754005</c:v>
                </c:pt>
                <c:pt idx="27260">
                  <c:v>0.99865964755004999</c:v>
                </c:pt>
                <c:pt idx="27261">
                  <c:v>0.99865964755004999</c:v>
                </c:pt>
                <c:pt idx="27262">
                  <c:v>0.99810606512056599</c:v>
                </c:pt>
                <c:pt idx="27263">
                  <c:v>0.99865964755004999</c:v>
                </c:pt>
                <c:pt idx="27264">
                  <c:v>0.97505301993331395</c:v>
                </c:pt>
                <c:pt idx="27265">
                  <c:v>0.99810606512056599</c:v>
                </c:pt>
                <c:pt idx="27266">
                  <c:v>0.97505301993331395</c:v>
                </c:pt>
                <c:pt idx="27267">
                  <c:v>0.99865964755004999</c:v>
                </c:pt>
                <c:pt idx="27268">
                  <c:v>0.97505301993331395</c:v>
                </c:pt>
                <c:pt idx="27269">
                  <c:v>0.98009279830975105</c:v>
                </c:pt>
                <c:pt idx="27270">
                  <c:v>0.99977590848754005</c:v>
                </c:pt>
                <c:pt idx="27271">
                  <c:v>0.99865964755004999</c:v>
                </c:pt>
                <c:pt idx="27272">
                  <c:v>0.98009279830975105</c:v>
                </c:pt>
                <c:pt idx="27273">
                  <c:v>0.99865964755004999</c:v>
                </c:pt>
                <c:pt idx="27274">
                  <c:v>0.99865964755004999</c:v>
                </c:pt>
                <c:pt idx="27275">
                  <c:v>0.99810606512056599</c:v>
                </c:pt>
                <c:pt idx="27276">
                  <c:v>0.98009279830975105</c:v>
                </c:pt>
                <c:pt idx="27277">
                  <c:v>0.99772892030019</c:v>
                </c:pt>
                <c:pt idx="27278">
                  <c:v>0.99977590848754005</c:v>
                </c:pt>
                <c:pt idx="27279">
                  <c:v>0.98009279830975105</c:v>
                </c:pt>
                <c:pt idx="27280">
                  <c:v>0.97505301993331395</c:v>
                </c:pt>
                <c:pt idx="27281">
                  <c:v>0.97505301993331395</c:v>
                </c:pt>
                <c:pt idx="27282">
                  <c:v>0.99865964755004999</c:v>
                </c:pt>
                <c:pt idx="27283">
                  <c:v>0.99810606512056599</c:v>
                </c:pt>
                <c:pt idx="27284">
                  <c:v>0.97505301993331395</c:v>
                </c:pt>
                <c:pt idx="27285">
                  <c:v>0.99810606512056599</c:v>
                </c:pt>
                <c:pt idx="27286">
                  <c:v>0.99865964755004999</c:v>
                </c:pt>
                <c:pt idx="27287">
                  <c:v>0.99810606512056599</c:v>
                </c:pt>
                <c:pt idx="27288">
                  <c:v>0.99810606512056599</c:v>
                </c:pt>
                <c:pt idx="27289">
                  <c:v>0.98009279830975105</c:v>
                </c:pt>
                <c:pt idx="27290">
                  <c:v>0.98009279830975105</c:v>
                </c:pt>
                <c:pt idx="27291">
                  <c:v>0.97505301993331395</c:v>
                </c:pt>
                <c:pt idx="27292">
                  <c:v>0.99810606512056599</c:v>
                </c:pt>
                <c:pt idx="27293">
                  <c:v>0.98009279830975105</c:v>
                </c:pt>
                <c:pt idx="27294">
                  <c:v>0.99865964755004999</c:v>
                </c:pt>
                <c:pt idx="27295">
                  <c:v>0.98009279830975105</c:v>
                </c:pt>
                <c:pt idx="27296">
                  <c:v>0.99865964755004999</c:v>
                </c:pt>
                <c:pt idx="27297">
                  <c:v>0.99810606512056599</c:v>
                </c:pt>
                <c:pt idx="27298">
                  <c:v>0.99810606512056599</c:v>
                </c:pt>
                <c:pt idx="27299">
                  <c:v>0.99977590848754005</c:v>
                </c:pt>
                <c:pt idx="27300">
                  <c:v>0.99810606512056599</c:v>
                </c:pt>
                <c:pt idx="27301">
                  <c:v>0.99865964755004999</c:v>
                </c:pt>
                <c:pt idx="27302">
                  <c:v>0.99810606512056599</c:v>
                </c:pt>
                <c:pt idx="27303">
                  <c:v>0.99810606512056599</c:v>
                </c:pt>
                <c:pt idx="27304">
                  <c:v>0.99977590848754005</c:v>
                </c:pt>
                <c:pt idx="27305">
                  <c:v>0.98009279830975105</c:v>
                </c:pt>
                <c:pt idx="27306">
                  <c:v>0.99865964755004999</c:v>
                </c:pt>
                <c:pt idx="27307">
                  <c:v>0.98009279830975105</c:v>
                </c:pt>
                <c:pt idx="27308">
                  <c:v>0.99977590848754005</c:v>
                </c:pt>
                <c:pt idx="27309">
                  <c:v>0.98009279830975105</c:v>
                </c:pt>
                <c:pt idx="27310">
                  <c:v>0.99865964755004999</c:v>
                </c:pt>
                <c:pt idx="27311">
                  <c:v>0.99810606512056599</c:v>
                </c:pt>
                <c:pt idx="27312">
                  <c:v>0.98009279830975105</c:v>
                </c:pt>
                <c:pt idx="27313">
                  <c:v>0.98009279830975105</c:v>
                </c:pt>
                <c:pt idx="27314">
                  <c:v>0.98009279830975105</c:v>
                </c:pt>
                <c:pt idx="27315">
                  <c:v>0.99810606512056599</c:v>
                </c:pt>
                <c:pt idx="27316">
                  <c:v>0.99810606512056599</c:v>
                </c:pt>
                <c:pt idx="27317">
                  <c:v>0.97505301993331395</c:v>
                </c:pt>
                <c:pt idx="27318">
                  <c:v>0.99810606512056599</c:v>
                </c:pt>
                <c:pt idx="27319">
                  <c:v>0.99865964755004999</c:v>
                </c:pt>
                <c:pt idx="27320">
                  <c:v>0.98009279830975105</c:v>
                </c:pt>
                <c:pt idx="27321">
                  <c:v>0.99977590848754005</c:v>
                </c:pt>
                <c:pt idx="27322">
                  <c:v>0.99810606512056599</c:v>
                </c:pt>
                <c:pt idx="27323">
                  <c:v>0.98009279830975105</c:v>
                </c:pt>
                <c:pt idx="27324">
                  <c:v>0.99810606512056599</c:v>
                </c:pt>
                <c:pt idx="27325">
                  <c:v>0.99865964755004999</c:v>
                </c:pt>
                <c:pt idx="27326">
                  <c:v>0.99865964755004999</c:v>
                </c:pt>
                <c:pt idx="27327">
                  <c:v>0.98009279830975105</c:v>
                </c:pt>
                <c:pt idx="27328">
                  <c:v>0.99865964755004999</c:v>
                </c:pt>
                <c:pt idx="27329">
                  <c:v>0.99865964755004999</c:v>
                </c:pt>
                <c:pt idx="27330">
                  <c:v>0.97505301993331395</c:v>
                </c:pt>
                <c:pt idx="27331">
                  <c:v>0.99977590848754005</c:v>
                </c:pt>
                <c:pt idx="27332">
                  <c:v>0.99810606512056599</c:v>
                </c:pt>
                <c:pt idx="27333">
                  <c:v>0.99772892030019</c:v>
                </c:pt>
                <c:pt idx="27334">
                  <c:v>0.99810606512056599</c:v>
                </c:pt>
                <c:pt idx="27335">
                  <c:v>0.98009279830975105</c:v>
                </c:pt>
                <c:pt idx="27336">
                  <c:v>0.99810606512056599</c:v>
                </c:pt>
                <c:pt idx="27337">
                  <c:v>0.99865964755004999</c:v>
                </c:pt>
                <c:pt idx="27338">
                  <c:v>0.99810606512056599</c:v>
                </c:pt>
                <c:pt idx="27339">
                  <c:v>0.99977590848754005</c:v>
                </c:pt>
                <c:pt idx="27340">
                  <c:v>0.99865964755004999</c:v>
                </c:pt>
                <c:pt idx="27341">
                  <c:v>0.99865964755004999</c:v>
                </c:pt>
                <c:pt idx="27342">
                  <c:v>0.99865964755004999</c:v>
                </c:pt>
                <c:pt idx="27343">
                  <c:v>0.99865964755004999</c:v>
                </c:pt>
                <c:pt idx="27344">
                  <c:v>0.99977590848754005</c:v>
                </c:pt>
                <c:pt idx="27345">
                  <c:v>0.98009279830975105</c:v>
                </c:pt>
                <c:pt idx="27346">
                  <c:v>0.99977590848754005</c:v>
                </c:pt>
                <c:pt idx="27347">
                  <c:v>0.97505301993331395</c:v>
                </c:pt>
                <c:pt idx="27348">
                  <c:v>0.99810606512056599</c:v>
                </c:pt>
                <c:pt idx="27349">
                  <c:v>0.99977590848754005</c:v>
                </c:pt>
                <c:pt idx="27350">
                  <c:v>0.99810606512056599</c:v>
                </c:pt>
                <c:pt idx="27351">
                  <c:v>0.99865964755004999</c:v>
                </c:pt>
                <c:pt idx="27352">
                  <c:v>0.98009279830975105</c:v>
                </c:pt>
                <c:pt idx="27353">
                  <c:v>0.97505301993331395</c:v>
                </c:pt>
                <c:pt idx="27354">
                  <c:v>0.99865964755004999</c:v>
                </c:pt>
                <c:pt idx="27355">
                  <c:v>0.97505301993331395</c:v>
                </c:pt>
                <c:pt idx="27356">
                  <c:v>0.99810606512056599</c:v>
                </c:pt>
                <c:pt idx="27357">
                  <c:v>0.98009279830975105</c:v>
                </c:pt>
                <c:pt idx="27358">
                  <c:v>0.98009279830975105</c:v>
                </c:pt>
                <c:pt idx="27359">
                  <c:v>0.99772892030019</c:v>
                </c:pt>
                <c:pt idx="27360">
                  <c:v>0.99810606512056599</c:v>
                </c:pt>
                <c:pt idx="27361">
                  <c:v>0.98009279830975105</c:v>
                </c:pt>
                <c:pt idx="27362">
                  <c:v>0.99977590848754005</c:v>
                </c:pt>
                <c:pt idx="27363">
                  <c:v>0.99810606512056599</c:v>
                </c:pt>
                <c:pt idx="27364">
                  <c:v>0.97505301993331395</c:v>
                </c:pt>
                <c:pt idx="27365">
                  <c:v>0.98009279830975105</c:v>
                </c:pt>
                <c:pt idx="27366">
                  <c:v>0.99977590848754005</c:v>
                </c:pt>
                <c:pt idx="27367">
                  <c:v>0.98009279830975105</c:v>
                </c:pt>
                <c:pt idx="27368">
                  <c:v>0.98009279830975105</c:v>
                </c:pt>
                <c:pt idx="27369">
                  <c:v>0.99865964755004999</c:v>
                </c:pt>
                <c:pt idx="27370">
                  <c:v>0.98009279830975105</c:v>
                </c:pt>
                <c:pt idx="27371">
                  <c:v>0.98009279830975105</c:v>
                </c:pt>
                <c:pt idx="27372">
                  <c:v>0.97505301993331395</c:v>
                </c:pt>
                <c:pt idx="27373">
                  <c:v>0.99810606512056599</c:v>
                </c:pt>
                <c:pt idx="27374">
                  <c:v>0.99810606512056599</c:v>
                </c:pt>
                <c:pt idx="27375">
                  <c:v>0.99810606512056599</c:v>
                </c:pt>
                <c:pt idx="27376">
                  <c:v>0.99810606512056599</c:v>
                </c:pt>
                <c:pt idx="27377">
                  <c:v>0.99865964755004999</c:v>
                </c:pt>
                <c:pt idx="27378">
                  <c:v>0.99977590848754005</c:v>
                </c:pt>
                <c:pt idx="27379">
                  <c:v>0.99865964755004999</c:v>
                </c:pt>
                <c:pt idx="27380">
                  <c:v>0.97505301993331395</c:v>
                </c:pt>
                <c:pt idx="27381">
                  <c:v>0.98009279830975105</c:v>
                </c:pt>
                <c:pt idx="27382">
                  <c:v>0.99865964755004999</c:v>
                </c:pt>
                <c:pt idx="27383">
                  <c:v>0.97505301993331395</c:v>
                </c:pt>
                <c:pt idx="27384">
                  <c:v>0.99977590848754005</c:v>
                </c:pt>
                <c:pt idx="27385">
                  <c:v>0.97505301993331395</c:v>
                </c:pt>
                <c:pt idx="27386">
                  <c:v>0.99977590848754005</c:v>
                </c:pt>
                <c:pt idx="27387">
                  <c:v>0.97505301993331395</c:v>
                </c:pt>
                <c:pt idx="27388">
                  <c:v>0.99810606512056599</c:v>
                </c:pt>
                <c:pt idx="27389">
                  <c:v>0.97505301993331395</c:v>
                </c:pt>
                <c:pt idx="27390">
                  <c:v>0.98009279830975105</c:v>
                </c:pt>
                <c:pt idx="27391">
                  <c:v>0.99865964755004999</c:v>
                </c:pt>
                <c:pt idx="27392">
                  <c:v>0.99810606512056599</c:v>
                </c:pt>
                <c:pt idx="27393">
                  <c:v>0.99810606512056599</c:v>
                </c:pt>
                <c:pt idx="27394">
                  <c:v>0.98009279830975105</c:v>
                </c:pt>
                <c:pt idx="27395">
                  <c:v>0.99865964755004999</c:v>
                </c:pt>
                <c:pt idx="27396">
                  <c:v>0.99977590848754005</c:v>
                </c:pt>
                <c:pt idx="27397">
                  <c:v>0.99977590848754005</c:v>
                </c:pt>
                <c:pt idx="27398">
                  <c:v>0.98009279830975105</c:v>
                </c:pt>
                <c:pt idx="27399">
                  <c:v>0.97505301993331395</c:v>
                </c:pt>
                <c:pt idx="27400">
                  <c:v>0.98009279830975105</c:v>
                </c:pt>
                <c:pt idx="27401">
                  <c:v>0.99977590848754005</c:v>
                </c:pt>
                <c:pt idx="27402">
                  <c:v>0.99810606512056599</c:v>
                </c:pt>
                <c:pt idx="27403">
                  <c:v>0.98009279830975105</c:v>
                </c:pt>
                <c:pt idx="27404">
                  <c:v>0.98009279830975105</c:v>
                </c:pt>
                <c:pt idx="27405">
                  <c:v>0.99865964755004999</c:v>
                </c:pt>
                <c:pt idx="27406">
                  <c:v>0.99865964755004999</c:v>
                </c:pt>
                <c:pt idx="27407">
                  <c:v>0.99772892030019</c:v>
                </c:pt>
                <c:pt idx="27408">
                  <c:v>0.99865964755004999</c:v>
                </c:pt>
                <c:pt idx="27409">
                  <c:v>0.99810606512056599</c:v>
                </c:pt>
                <c:pt idx="27410">
                  <c:v>0.98009279830975105</c:v>
                </c:pt>
                <c:pt idx="27411">
                  <c:v>0.97505301993331395</c:v>
                </c:pt>
                <c:pt idx="27412">
                  <c:v>0.99772892030019</c:v>
                </c:pt>
                <c:pt idx="27413">
                  <c:v>0.99865964755004999</c:v>
                </c:pt>
                <c:pt idx="27414">
                  <c:v>0.99810606512056599</c:v>
                </c:pt>
                <c:pt idx="27415">
                  <c:v>0.99977590848754005</c:v>
                </c:pt>
                <c:pt idx="27416">
                  <c:v>0.99865964755004999</c:v>
                </c:pt>
                <c:pt idx="27417">
                  <c:v>0.99977590848754005</c:v>
                </c:pt>
                <c:pt idx="27418">
                  <c:v>0.99810606512056599</c:v>
                </c:pt>
                <c:pt idx="27419">
                  <c:v>0.99810606512056599</c:v>
                </c:pt>
                <c:pt idx="27420">
                  <c:v>0.99772892030019</c:v>
                </c:pt>
                <c:pt idx="27421">
                  <c:v>0.99865964755004999</c:v>
                </c:pt>
                <c:pt idx="27422">
                  <c:v>0.99977590848754005</c:v>
                </c:pt>
                <c:pt idx="27423">
                  <c:v>0.99181255835294002</c:v>
                </c:pt>
                <c:pt idx="27424">
                  <c:v>0.98009279830975105</c:v>
                </c:pt>
                <c:pt idx="27425">
                  <c:v>0.98009279830975105</c:v>
                </c:pt>
                <c:pt idx="27426">
                  <c:v>0.98009279830975105</c:v>
                </c:pt>
                <c:pt idx="27427">
                  <c:v>0.99772892030019</c:v>
                </c:pt>
                <c:pt idx="27428">
                  <c:v>0.99181255835294002</c:v>
                </c:pt>
                <c:pt idx="27429">
                  <c:v>0.99865964755004999</c:v>
                </c:pt>
                <c:pt idx="27430">
                  <c:v>0.99865964755004999</c:v>
                </c:pt>
                <c:pt idx="27431">
                  <c:v>0.98009279830975105</c:v>
                </c:pt>
                <c:pt idx="27432">
                  <c:v>0.99865964755004999</c:v>
                </c:pt>
                <c:pt idx="27433">
                  <c:v>0.99977590848754005</c:v>
                </c:pt>
                <c:pt idx="27434">
                  <c:v>0.99865964755004999</c:v>
                </c:pt>
                <c:pt idx="27435">
                  <c:v>0.99865964755004999</c:v>
                </c:pt>
                <c:pt idx="27436">
                  <c:v>0.98009279830975105</c:v>
                </c:pt>
                <c:pt idx="27437">
                  <c:v>0.99865964755004999</c:v>
                </c:pt>
                <c:pt idx="27438">
                  <c:v>0.98009279830975105</c:v>
                </c:pt>
                <c:pt idx="27439">
                  <c:v>0.99810606512056599</c:v>
                </c:pt>
                <c:pt idx="27440">
                  <c:v>0.99865964755004999</c:v>
                </c:pt>
                <c:pt idx="27441">
                  <c:v>0.99810606512056599</c:v>
                </c:pt>
                <c:pt idx="27442">
                  <c:v>0.98009279830975105</c:v>
                </c:pt>
                <c:pt idx="27443">
                  <c:v>0.97505301993331395</c:v>
                </c:pt>
                <c:pt idx="27444">
                  <c:v>0.97505301993331395</c:v>
                </c:pt>
                <c:pt idx="27445">
                  <c:v>0.98009279830975105</c:v>
                </c:pt>
                <c:pt idx="27446">
                  <c:v>0.99810606512056599</c:v>
                </c:pt>
                <c:pt idx="27447">
                  <c:v>0.99977590848754005</c:v>
                </c:pt>
                <c:pt idx="27448">
                  <c:v>0.99865964755004999</c:v>
                </c:pt>
                <c:pt idx="27449">
                  <c:v>0.97505301993331395</c:v>
                </c:pt>
                <c:pt idx="27450">
                  <c:v>0.99810606512056599</c:v>
                </c:pt>
                <c:pt idx="27451">
                  <c:v>0.99772892030019</c:v>
                </c:pt>
                <c:pt idx="27452">
                  <c:v>0.99865964755004999</c:v>
                </c:pt>
                <c:pt idx="27453">
                  <c:v>0.99977590848754005</c:v>
                </c:pt>
                <c:pt idx="27454">
                  <c:v>0.97505301993331395</c:v>
                </c:pt>
                <c:pt idx="27455">
                  <c:v>0.98009279830975105</c:v>
                </c:pt>
                <c:pt idx="27456">
                  <c:v>0.97505301993331395</c:v>
                </c:pt>
                <c:pt idx="27457">
                  <c:v>0.98009279830975105</c:v>
                </c:pt>
                <c:pt idx="27458">
                  <c:v>0.99865964755004999</c:v>
                </c:pt>
                <c:pt idx="27459">
                  <c:v>0.99865964755004999</c:v>
                </c:pt>
                <c:pt idx="27460">
                  <c:v>0.99865964755004999</c:v>
                </c:pt>
                <c:pt idx="27461">
                  <c:v>0.99772892030019</c:v>
                </c:pt>
                <c:pt idx="27462">
                  <c:v>0.99865964755004999</c:v>
                </c:pt>
                <c:pt idx="27463">
                  <c:v>0.98009279830975105</c:v>
                </c:pt>
                <c:pt idx="27464">
                  <c:v>0.98009279830975105</c:v>
                </c:pt>
                <c:pt idx="27465">
                  <c:v>0.99865964755004999</c:v>
                </c:pt>
                <c:pt idx="27466">
                  <c:v>0.99865964755004999</c:v>
                </c:pt>
                <c:pt idx="27467">
                  <c:v>0.99865964755004999</c:v>
                </c:pt>
                <c:pt idx="27468">
                  <c:v>0.98009279830975105</c:v>
                </c:pt>
                <c:pt idx="27469">
                  <c:v>0.99865964755004999</c:v>
                </c:pt>
                <c:pt idx="27470">
                  <c:v>0.99772892030019</c:v>
                </c:pt>
                <c:pt idx="27471">
                  <c:v>0.98009279830975105</c:v>
                </c:pt>
                <c:pt idx="27472">
                  <c:v>0.98009279830975105</c:v>
                </c:pt>
                <c:pt idx="27473">
                  <c:v>0.99977590848754005</c:v>
                </c:pt>
                <c:pt idx="27474">
                  <c:v>0.99810606512056599</c:v>
                </c:pt>
                <c:pt idx="27475">
                  <c:v>0.99865964755004999</c:v>
                </c:pt>
                <c:pt idx="27476">
                  <c:v>0.98009279830975105</c:v>
                </c:pt>
                <c:pt idx="27477">
                  <c:v>0.99810606512056599</c:v>
                </c:pt>
                <c:pt idx="27478">
                  <c:v>0.99865964755004999</c:v>
                </c:pt>
                <c:pt idx="27479">
                  <c:v>0.99772892030019</c:v>
                </c:pt>
                <c:pt idx="27480">
                  <c:v>0.99977590848754005</c:v>
                </c:pt>
                <c:pt idx="27481">
                  <c:v>0.98009279830975105</c:v>
                </c:pt>
                <c:pt idx="27482">
                  <c:v>0.99810606512056599</c:v>
                </c:pt>
                <c:pt idx="27483">
                  <c:v>0.99865964755004999</c:v>
                </c:pt>
                <c:pt idx="27484">
                  <c:v>0.98009279830975105</c:v>
                </c:pt>
                <c:pt idx="27485">
                  <c:v>0.97505301993331395</c:v>
                </c:pt>
                <c:pt idx="27486">
                  <c:v>0.98009279830975105</c:v>
                </c:pt>
                <c:pt idx="27487">
                  <c:v>0.98009279830975105</c:v>
                </c:pt>
                <c:pt idx="27488">
                  <c:v>0.97505301993331395</c:v>
                </c:pt>
                <c:pt idx="27489">
                  <c:v>0.99865964755004999</c:v>
                </c:pt>
                <c:pt idx="27490">
                  <c:v>0.97505301993331395</c:v>
                </c:pt>
                <c:pt idx="27491">
                  <c:v>0.98009279830975105</c:v>
                </c:pt>
                <c:pt idx="27492">
                  <c:v>0.97505301993331395</c:v>
                </c:pt>
                <c:pt idx="27493">
                  <c:v>0.99865964755004999</c:v>
                </c:pt>
                <c:pt idx="27494">
                  <c:v>0.97505301993331395</c:v>
                </c:pt>
                <c:pt idx="27495">
                  <c:v>0.99865964755004999</c:v>
                </c:pt>
                <c:pt idx="27496">
                  <c:v>0.97505301993331395</c:v>
                </c:pt>
                <c:pt idx="27497">
                  <c:v>0.99810606512056599</c:v>
                </c:pt>
                <c:pt idx="27498">
                  <c:v>0.99810606512056599</c:v>
                </c:pt>
                <c:pt idx="27499">
                  <c:v>0.98009279830975105</c:v>
                </c:pt>
                <c:pt idx="27500">
                  <c:v>0.99865964755004999</c:v>
                </c:pt>
                <c:pt idx="27501">
                  <c:v>0.99810606512056599</c:v>
                </c:pt>
                <c:pt idx="27502">
                  <c:v>0.99810606512056599</c:v>
                </c:pt>
                <c:pt idx="27503">
                  <c:v>0.99865964755004999</c:v>
                </c:pt>
                <c:pt idx="27504">
                  <c:v>0.99865964755004999</c:v>
                </c:pt>
                <c:pt idx="27505">
                  <c:v>0.99865964755004999</c:v>
                </c:pt>
                <c:pt idx="27506">
                  <c:v>0.98009279830975105</c:v>
                </c:pt>
                <c:pt idx="27507">
                  <c:v>0.99865964755004999</c:v>
                </c:pt>
                <c:pt idx="27508">
                  <c:v>0.98009279830975105</c:v>
                </c:pt>
                <c:pt idx="27509">
                  <c:v>0.98009279830975105</c:v>
                </c:pt>
                <c:pt idx="27510">
                  <c:v>0.98009279830975105</c:v>
                </c:pt>
                <c:pt idx="27511">
                  <c:v>0.99977590848754005</c:v>
                </c:pt>
                <c:pt idx="27512">
                  <c:v>0.99865964755004999</c:v>
                </c:pt>
                <c:pt idx="27513">
                  <c:v>0.99865964755004999</c:v>
                </c:pt>
                <c:pt idx="27514">
                  <c:v>0.99865964755004999</c:v>
                </c:pt>
                <c:pt idx="27515">
                  <c:v>0.99977590848754005</c:v>
                </c:pt>
                <c:pt idx="27516">
                  <c:v>0.98009279830975105</c:v>
                </c:pt>
                <c:pt idx="27517">
                  <c:v>0.99977590848754005</c:v>
                </c:pt>
                <c:pt idx="27518">
                  <c:v>0.99772892030019</c:v>
                </c:pt>
                <c:pt idx="27519">
                  <c:v>0.99865964755004999</c:v>
                </c:pt>
                <c:pt idx="27520">
                  <c:v>0.99865964755004999</c:v>
                </c:pt>
                <c:pt idx="27521">
                  <c:v>0.98009279830975105</c:v>
                </c:pt>
                <c:pt idx="27522">
                  <c:v>0.98009279830975105</c:v>
                </c:pt>
                <c:pt idx="27523">
                  <c:v>0.97505301993331395</c:v>
                </c:pt>
                <c:pt idx="27524">
                  <c:v>0.99772892030019</c:v>
                </c:pt>
                <c:pt idx="27525">
                  <c:v>0.99810606512056599</c:v>
                </c:pt>
                <c:pt idx="27526">
                  <c:v>0.98009279830975105</c:v>
                </c:pt>
                <c:pt idx="27527">
                  <c:v>0.99865964755004999</c:v>
                </c:pt>
                <c:pt idx="27528">
                  <c:v>0.97505301993331395</c:v>
                </c:pt>
                <c:pt idx="27529">
                  <c:v>0.99865964755004999</c:v>
                </c:pt>
                <c:pt idx="27530">
                  <c:v>0.99977590848754005</c:v>
                </c:pt>
                <c:pt idx="27531">
                  <c:v>0.99865964755004999</c:v>
                </c:pt>
                <c:pt idx="27532">
                  <c:v>0.97505301993331395</c:v>
                </c:pt>
                <c:pt idx="27533">
                  <c:v>0.99977590848754005</c:v>
                </c:pt>
                <c:pt idx="27534">
                  <c:v>0.99865964755004999</c:v>
                </c:pt>
                <c:pt idx="27535">
                  <c:v>0.99810606512056599</c:v>
                </c:pt>
                <c:pt idx="27536">
                  <c:v>0.99810606512056599</c:v>
                </c:pt>
                <c:pt idx="27537">
                  <c:v>0.99977590848754005</c:v>
                </c:pt>
                <c:pt idx="27538">
                  <c:v>0.99865964755004999</c:v>
                </c:pt>
                <c:pt idx="27539">
                  <c:v>0.99865964755004999</c:v>
                </c:pt>
                <c:pt idx="27540">
                  <c:v>0.99977590848754005</c:v>
                </c:pt>
                <c:pt idx="27541">
                  <c:v>0.98009279830975105</c:v>
                </c:pt>
                <c:pt idx="27542">
                  <c:v>0.99865964755004999</c:v>
                </c:pt>
                <c:pt idx="27543">
                  <c:v>0.98009279830975105</c:v>
                </c:pt>
                <c:pt idx="27544">
                  <c:v>0.98009279830975105</c:v>
                </c:pt>
                <c:pt idx="27545">
                  <c:v>0.99865964755004999</c:v>
                </c:pt>
                <c:pt idx="27546">
                  <c:v>0.98009279830975105</c:v>
                </c:pt>
                <c:pt idx="27547">
                  <c:v>0.97505301993331395</c:v>
                </c:pt>
                <c:pt idx="27548">
                  <c:v>0.98009279830975105</c:v>
                </c:pt>
                <c:pt idx="27549">
                  <c:v>0.98009279830975105</c:v>
                </c:pt>
                <c:pt idx="27550">
                  <c:v>0.99810606512056599</c:v>
                </c:pt>
                <c:pt idx="27551">
                  <c:v>0.97505301993331395</c:v>
                </c:pt>
                <c:pt idx="27552">
                  <c:v>0.99810606512056599</c:v>
                </c:pt>
                <c:pt idx="27553">
                  <c:v>0.98009279830975105</c:v>
                </c:pt>
                <c:pt idx="27554">
                  <c:v>0.99810606512056599</c:v>
                </c:pt>
                <c:pt idx="27555">
                  <c:v>0.98009279830975105</c:v>
                </c:pt>
                <c:pt idx="27556">
                  <c:v>0.99865964755004999</c:v>
                </c:pt>
                <c:pt idx="27557">
                  <c:v>0.99181255835294002</c:v>
                </c:pt>
                <c:pt idx="27558">
                  <c:v>0.99810606512056599</c:v>
                </c:pt>
                <c:pt idx="27559">
                  <c:v>0.98009279830975105</c:v>
                </c:pt>
                <c:pt idx="27560">
                  <c:v>0.99865964755004999</c:v>
                </c:pt>
                <c:pt idx="27561">
                  <c:v>0.99977590848754005</c:v>
                </c:pt>
                <c:pt idx="27562">
                  <c:v>0.99810606512056599</c:v>
                </c:pt>
                <c:pt idx="27563">
                  <c:v>0.99865964755004999</c:v>
                </c:pt>
                <c:pt idx="27564">
                  <c:v>0.99810606512056599</c:v>
                </c:pt>
                <c:pt idx="27565">
                  <c:v>0.98009279830975105</c:v>
                </c:pt>
                <c:pt idx="27566">
                  <c:v>0.99810606512056599</c:v>
                </c:pt>
                <c:pt idx="27567">
                  <c:v>0.99865964755004999</c:v>
                </c:pt>
                <c:pt idx="27568">
                  <c:v>0.99810606512056599</c:v>
                </c:pt>
                <c:pt idx="27569">
                  <c:v>0.99865964755004999</c:v>
                </c:pt>
                <c:pt idx="27570">
                  <c:v>0.98009279830975105</c:v>
                </c:pt>
                <c:pt idx="27571">
                  <c:v>0.99772892030019</c:v>
                </c:pt>
                <c:pt idx="27572">
                  <c:v>0.97505301993331395</c:v>
                </c:pt>
                <c:pt idx="27573">
                  <c:v>0.99865964755004999</c:v>
                </c:pt>
                <c:pt idx="27574">
                  <c:v>0.99977590848754005</c:v>
                </c:pt>
                <c:pt idx="27575">
                  <c:v>0.97505301993331395</c:v>
                </c:pt>
                <c:pt idx="27576">
                  <c:v>0.99810606512056599</c:v>
                </c:pt>
                <c:pt idx="27577">
                  <c:v>0.99810606512056599</c:v>
                </c:pt>
                <c:pt idx="27578">
                  <c:v>0.98009279830975105</c:v>
                </c:pt>
                <c:pt idx="27579">
                  <c:v>0.99865964755004999</c:v>
                </c:pt>
                <c:pt idx="27580">
                  <c:v>0.99865964755004999</c:v>
                </c:pt>
                <c:pt idx="27581">
                  <c:v>0.98009279830975105</c:v>
                </c:pt>
                <c:pt idx="27582">
                  <c:v>0.99810606512056599</c:v>
                </c:pt>
                <c:pt idx="27583">
                  <c:v>0.97505301993331395</c:v>
                </c:pt>
                <c:pt idx="27584">
                  <c:v>0.98009279830975105</c:v>
                </c:pt>
                <c:pt idx="27585">
                  <c:v>0.99865964755004999</c:v>
                </c:pt>
                <c:pt idx="27586">
                  <c:v>0.97505301993331395</c:v>
                </c:pt>
                <c:pt idx="27587">
                  <c:v>0.98009279830975105</c:v>
                </c:pt>
                <c:pt idx="27588">
                  <c:v>0.98009279830975105</c:v>
                </c:pt>
                <c:pt idx="27589">
                  <c:v>0.98009279830975105</c:v>
                </c:pt>
                <c:pt idx="27590">
                  <c:v>0.97505301993331395</c:v>
                </c:pt>
                <c:pt idx="27591">
                  <c:v>0.99865964755004999</c:v>
                </c:pt>
                <c:pt idx="27592">
                  <c:v>0.97505301993331395</c:v>
                </c:pt>
                <c:pt idx="27593">
                  <c:v>0.99865964755004999</c:v>
                </c:pt>
                <c:pt idx="27594">
                  <c:v>0.99181255835294002</c:v>
                </c:pt>
                <c:pt idx="27595">
                  <c:v>0.99810606512056599</c:v>
                </c:pt>
                <c:pt idx="27596">
                  <c:v>0.99865964755004999</c:v>
                </c:pt>
                <c:pt idx="27597">
                  <c:v>0.98009279830975105</c:v>
                </c:pt>
                <c:pt idx="27598">
                  <c:v>0.99865964755004999</c:v>
                </c:pt>
                <c:pt idx="27599">
                  <c:v>0.97505301993331395</c:v>
                </c:pt>
                <c:pt idx="27600">
                  <c:v>0.99977590848754005</c:v>
                </c:pt>
                <c:pt idx="27601">
                  <c:v>0.99810606512056599</c:v>
                </c:pt>
                <c:pt idx="27602">
                  <c:v>0.99865964755004999</c:v>
                </c:pt>
                <c:pt idx="27603">
                  <c:v>0.99810606512056599</c:v>
                </c:pt>
                <c:pt idx="27604">
                  <c:v>0.99865964755004999</c:v>
                </c:pt>
                <c:pt idx="27605">
                  <c:v>0.98009279830975105</c:v>
                </c:pt>
                <c:pt idx="27606">
                  <c:v>0.99977590848754005</c:v>
                </c:pt>
                <c:pt idx="27607">
                  <c:v>0.99865964755004999</c:v>
                </c:pt>
                <c:pt idx="27608">
                  <c:v>0.99772892030019</c:v>
                </c:pt>
                <c:pt idx="27609">
                  <c:v>0.99977590848754005</c:v>
                </c:pt>
                <c:pt idx="27610">
                  <c:v>0.99977590848754005</c:v>
                </c:pt>
                <c:pt idx="27611">
                  <c:v>0.98009279830975105</c:v>
                </c:pt>
                <c:pt idx="27612">
                  <c:v>0.99977590848754005</c:v>
                </c:pt>
                <c:pt idx="27613">
                  <c:v>0.98009279830975105</c:v>
                </c:pt>
                <c:pt idx="27614">
                  <c:v>0.99865964755004999</c:v>
                </c:pt>
                <c:pt idx="27615">
                  <c:v>0.99865964755004999</c:v>
                </c:pt>
                <c:pt idx="27616">
                  <c:v>0.97505301993331395</c:v>
                </c:pt>
                <c:pt idx="27617">
                  <c:v>0.99810606512056599</c:v>
                </c:pt>
                <c:pt idx="27618">
                  <c:v>0.99865964755004999</c:v>
                </c:pt>
                <c:pt idx="27619">
                  <c:v>0.99810606512056599</c:v>
                </c:pt>
                <c:pt idx="27620">
                  <c:v>0.99810606512056599</c:v>
                </c:pt>
                <c:pt idx="27621">
                  <c:v>0.98009279830975105</c:v>
                </c:pt>
                <c:pt idx="27622">
                  <c:v>0.98009279830975105</c:v>
                </c:pt>
                <c:pt idx="27623">
                  <c:v>0.98009279830975105</c:v>
                </c:pt>
                <c:pt idx="27624">
                  <c:v>0.99977590848754005</c:v>
                </c:pt>
                <c:pt idx="27625">
                  <c:v>0.99865964755004999</c:v>
                </c:pt>
                <c:pt idx="27626">
                  <c:v>0.97505301993331395</c:v>
                </c:pt>
                <c:pt idx="27627">
                  <c:v>0.99977590848754005</c:v>
                </c:pt>
                <c:pt idx="27628">
                  <c:v>0.98009279830975105</c:v>
                </c:pt>
                <c:pt idx="27629">
                  <c:v>0.97505301993331395</c:v>
                </c:pt>
                <c:pt idx="27630">
                  <c:v>0.98009279830975105</c:v>
                </c:pt>
                <c:pt idx="27631">
                  <c:v>0.99865964755004999</c:v>
                </c:pt>
                <c:pt idx="27632">
                  <c:v>0.99865964755004999</c:v>
                </c:pt>
                <c:pt idx="27633">
                  <c:v>0.99977590848754005</c:v>
                </c:pt>
                <c:pt idx="27634">
                  <c:v>0.99977590848754005</c:v>
                </c:pt>
                <c:pt idx="27635">
                  <c:v>0.97505301993331395</c:v>
                </c:pt>
                <c:pt idx="27636">
                  <c:v>0.98009279830975105</c:v>
                </c:pt>
                <c:pt idx="27637">
                  <c:v>0.99865964755004999</c:v>
                </c:pt>
                <c:pt idx="27638">
                  <c:v>0.99977590848754005</c:v>
                </c:pt>
                <c:pt idx="27639">
                  <c:v>0.99810606512056599</c:v>
                </c:pt>
                <c:pt idx="27640">
                  <c:v>0.97505301993331395</c:v>
                </c:pt>
                <c:pt idx="27641">
                  <c:v>0.99865964755004999</c:v>
                </c:pt>
                <c:pt idx="27642">
                  <c:v>0.99865964755004999</c:v>
                </c:pt>
                <c:pt idx="27643">
                  <c:v>0.99865964755004999</c:v>
                </c:pt>
                <c:pt idx="27644">
                  <c:v>0.99865964755004999</c:v>
                </c:pt>
                <c:pt idx="27645">
                  <c:v>0.98009279830975105</c:v>
                </c:pt>
                <c:pt idx="27646">
                  <c:v>0.98009279830975105</c:v>
                </c:pt>
                <c:pt idx="27647">
                  <c:v>0.99810606512056599</c:v>
                </c:pt>
                <c:pt idx="27648">
                  <c:v>0.97505301993331395</c:v>
                </c:pt>
                <c:pt idx="27649">
                  <c:v>0.99810606512056599</c:v>
                </c:pt>
                <c:pt idx="27650">
                  <c:v>0.98009279830975105</c:v>
                </c:pt>
                <c:pt idx="27651">
                  <c:v>0.98009279830975105</c:v>
                </c:pt>
                <c:pt idx="27652">
                  <c:v>0.99810606512056599</c:v>
                </c:pt>
                <c:pt idx="27653">
                  <c:v>0.98009279830975105</c:v>
                </c:pt>
                <c:pt idx="27654">
                  <c:v>0.97505301993331395</c:v>
                </c:pt>
                <c:pt idx="27655">
                  <c:v>0.99977590848754005</c:v>
                </c:pt>
                <c:pt idx="27656">
                  <c:v>0.99865964755004999</c:v>
                </c:pt>
                <c:pt idx="27657">
                  <c:v>0.99810606512056599</c:v>
                </c:pt>
                <c:pt idx="27658">
                  <c:v>0.99810606512056599</c:v>
                </c:pt>
                <c:pt idx="27659">
                  <c:v>0.99977590848754005</c:v>
                </c:pt>
                <c:pt idx="27660">
                  <c:v>0.98009279830975105</c:v>
                </c:pt>
                <c:pt idx="27661">
                  <c:v>0.99810606512056599</c:v>
                </c:pt>
                <c:pt idx="27662">
                  <c:v>0.99865964755004999</c:v>
                </c:pt>
                <c:pt idx="27663">
                  <c:v>0.97505301993331395</c:v>
                </c:pt>
                <c:pt idx="27664">
                  <c:v>0.99865964755004999</c:v>
                </c:pt>
                <c:pt idx="27665">
                  <c:v>0.97505301993331395</c:v>
                </c:pt>
                <c:pt idx="27666">
                  <c:v>0.99810606512056599</c:v>
                </c:pt>
                <c:pt idx="27667">
                  <c:v>0.99810606512056599</c:v>
                </c:pt>
                <c:pt idx="27668">
                  <c:v>0.98009279830975105</c:v>
                </c:pt>
                <c:pt idx="27669">
                  <c:v>0.99977590848754005</c:v>
                </c:pt>
                <c:pt idx="27670">
                  <c:v>0.99810606512056599</c:v>
                </c:pt>
                <c:pt idx="27671">
                  <c:v>0.99977590848754005</c:v>
                </c:pt>
                <c:pt idx="27672">
                  <c:v>0.97505301993331395</c:v>
                </c:pt>
                <c:pt idx="27673">
                  <c:v>0.99865964755004999</c:v>
                </c:pt>
                <c:pt idx="27674">
                  <c:v>0.99810606512056599</c:v>
                </c:pt>
                <c:pt idx="27675">
                  <c:v>0.99865964755004999</c:v>
                </c:pt>
                <c:pt idx="27676">
                  <c:v>0.98009279830975105</c:v>
                </c:pt>
                <c:pt idx="27677">
                  <c:v>0.99977590848754005</c:v>
                </c:pt>
                <c:pt idx="27678">
                  <c:v>0.99810606512056599</c:v>
                </c:pt>
                <c:pt idx="27679">
                  <c:v>0.99865964755004999</c:v>
                </c:pt>
                <c:pt idx="27680">
                  <c:v>0.99810606512056599</c:v>
                </c:pt>
                <c:pt idx="27681">
                  <c:v>0.98009279830975105</c:v>
                </c:pt>
                <c:pt idx="27682">
                  <c:v>0.99977590848754005</c:v>
                </c:pt>
                <c:pt idx="27683">
                  <c:v>0.99865964755004999</c:v>
                </c:pt>
                <c:pt idx="27684">
                  <c:v>0.99977590848754005</c:v>
                </c:pt>
                <c:pt idx="27685">
                  <c:v>0.98009279830975105</c:v>
                </c:pt>
                <c:pt idx="27686">
                  <c:v>0.99865964755004999</c:v>
                </c:pt>
                <c:pt idx="27687">
                  <c:v>0.98009279830975105</c:v>
                </c:pt>
                <c:pt idx="27688">
                  <c:v>0.99865964755004999</c:v>
                </c:pt>
                <c:pt idx="27689">
                  <c:v>0.97505301993331395</c:v>
                </c:pt>
                <c:pt idx="27690">
                  <c:v>0.99865964755004999</c:v>
                </c:pt>
                <c:pt idx="27691">
                  <c:v>0.99810606512056599</c:v>
                </c:pt>
                <c:pt idx="27692">
                  <c:v>0.99977590848754005</c:v>
                </c:pt>
                <c:pt idx="27693">
                  <c:v>0.97505301993331395</c:v>
                </c:pt>
                <c:pt idx="27694">
                  <c:v>0.98009279830975105</c:v>
                </c:pt>
                <c:pt idx="27695">
                  <c:v>0.99977590848754005</c:v>
                </c:pt>
                <c:pt idx="27696">
                  <c:v>0.99865964755004999</c:v>
                </c:pt>
                <c:pt idx="27697">
                  <c:v>0.98009279830975105</c:v>
                </c:pt>
                <c:pt idx="27698">
                  <c:v>0.98009279830975105</c:v>
                </c:pt>
                <c:pt idx="27699">
                  <c:v>0.99772892030019</c:v>
                </c:pt>
                <c:pt idx="27700">
                  <c:v>0.98009279830975105</c:v>
                </c:pt>
                <c:pt idx="27701">
                  <c:v>0.98009279830975105</c:v>
                </c:pt>
                <c:pt idx="27702">
                  <c:v>0.99810606512056599</c:v>
                </c:pt>
                <c:pt idx="27703">
                  <c:v>0.99977590848754005</c:v>
                </c:pt>
                <c:pt idx="27704">
                  <c:v>0.99977590848754005</c:v>
                </c:pt>
                <c:pt idx="27705">
                  <c:v>0.97505301993331395</c:v>
                </c:pt>
                <c:pt idx="27706">
                  <c:v>0.99865964755004999</c:v>
                </c:pt>
                <c:pt idx="27707">
                  <c:v>0.99810606512056599</c:v>
                </c:pt>
                <c:pt idx="27708">
                  <c:v>0.98009279830975105</c:v>
                </c:pt>
                <c:pt idx="27709">
                  <c:v>0.99865964755004999</c:v>
                </c:pt>
                <c:pt idx="27710">
                  <c:v>0.99865964755004999</c:v>
                </c:pt>
                <c:pt idx="27711">
                  <c:v>0.99810606512056599</c:v>
                </c:pt>
                <c:pt idx="27712">
                  <c:v>0.99865964755004999</c:v>
                </c:pt>
                <c:pt idx="27713">
                  <c:v>0.99865964755004999</c:v>
                </c:pt>
                <c:pt idx="27714">
                  <c:v>0.99865964755004999</c:v>
                </c:pt>
                <c:pt idx="27715">
                  <c:v>0.99865964755004999</c:v>
                </c:pt>
                <c:pt idx="27716">
                  <c:v>0.98009279830975105</c:v>
                </c:pt>
                <c:pt idx="27717">
                  <c:v>0.98009279830975105</c:v>
                </c:pt>
                <c:pt idx="27718">
                  <c:v>0.98009279830975105</c:v>
                </c:pt>
                <c:pt idx="27719">
                  <c:v>0.99865964755004999</c:v>
                </c:pt>
                <c:pt idx="27720">
                  <c:v>0.97505301993331395</c:v>
                </c:pt>
                <c:pt idx="27721">
                  <c:v>0.98009279830975105</c:v>
                </c:pt>
                <c:pt idx="27722">
                  <c:v>0.99810606512056599</c:v>
                </c:pt>
                <c:pt idx="27723">
                  <c:v>0.97505301993331395</c:v>
                </c:pt>
                <c:pt idx="27724">
                  <c:v>0.99810606512056599</c:v>
                </c:pt>
                <c:pt idx="27725">
                  <c:v>0.97505301993331395</c:v>
                </c:pt>
                <c:pt idx="27726">
                  <c:v>0.99810606512056599</c:v>
                </c:pt>
                <c:pt idx="27727">
                  <c:v>0.99977590848754005</c:v>
                </c:pt>
                <c:pt idx="27728">
                  <c:v>0.99865964755004999</c:v>
                </c:pt>
                <c:pt idx="27729">
                  <c:v>0.99977590848754005</c:v>
                </c:pt>
                <c:pt idx="27730">
                  <c:v>0.99865964755004999</c:v>
                </c:pt>
                <c:pt idx="27731">
                  <c:v>0.98009279830975105</c:v>
                </c:pt>
                <c:pt idx="27732">
                  <c:v>0.99977590848754005</c:v>
                </c:pt>
                <c:pt idx="27733">
                  <c:v>0.97505301993331395</c:v>
                </c:pt>
                <c:pt idx="27734">
                  <c:v>0.97505301993331395</c:v>
                </c:pt>
                <c:pt idx="27735">
                  <c:v>0.99865964755004999</c:v>
                </c:pt>
                <c:pt idx="27736">
                  <c:v>0.97505301993331395</c:v>
                </c:pt>
                <c:pt idx="27737">
                  <c:v>0.97505301993331395</c:v>
                </c:pt>
                <c:pt idx="27738">
                  <c:v>0.98009279830975105</c:v>
                </c:pt>
                <c:pt idx="27739">
                  <c:v>0.98009279830975105</c:v>
                </c:pt>
                <c:pt idx="27740">
                  <c:v>0.98009279830975105</c:v>
                </c:pt>
                <c:pt idx="27741">
                  <c:v>0.99977590848754005</c:v>
                </c:pt>
                <c:pt idx="27742">
                  <c:v>0.99865964755004999</c:v>
                </c:pt>
                <c:pt idx="27743">
                  <c:v>0.98009279830975105</c:v>
                </c:pt>
                <c:pt idx="27744">
                  <c:v>0.98009279830975105</c:v>
                </c:pt>
                <c:pt idx="27745">
                  <c:v>0.99772892030019</c:v>
                </c:pt>
                <c:pt idx="27746">
                  <c:v>0.99772892030019</c:v>
                </c:pt>
                <c:pt idx="27747">
                  <c:v>0.99865964755004999</c:v>
                </c:pt>
                <c:pt idx="27748">
                  <c:v>0.97505301993331395</c:v>
                </c:pt>
                <c:pt idx="27749">
                  <c:v>0.98009279830975105</c:v>
                </c:pt>
                <c:pt idx="27750">
                  <c:v>0.98009279830975105</c:v>
                </c:pt>
                <c:pt idx="27751">
                  <c:v>0.99810606512056599</c:v>
                </c:pt>
                <c:pt idx="27752">
                  <c:v>0.99865964755004999</c:v>
                </c:pt>
                <c:pt idx="27753">
                  <c:v>0.98009279830975105</c:v>
                </c:pt>
                <c:pt idx="27754">
                  <c:v>0.99772892030019</c:v>
                </c:pt>
                <c:pt idx="27755">
                  <c:v>0.97505301993331395</c:v>
                </c:pt>
                <c:pt idx="27756">
                  <c:v>0.98009279830975105</c:v>
                </c:pt>
                <c:pt idx="27757">
                  <c:v>0.98009279830975105</c:v>
                </c:pt>
                <c:pt idx="27758">
                  <c:v>0.99810606512056599</c:v>
                </c:pt>
                <c:pt idx="27759">
                  <c:v>0.99865964755004999</c:v>
                </c:pt>
                <c:pt idx="27760">
                  <c:v>0.99865964755004999</c:v>
                </c:pt>
                <c:pt idx="27761">
                  <c:v>0.99865964755004999</c:v>
                </c:pt>
                <c:pt idx="27762">
                  <c:v>0.97505301993331395</c:v>
                </c:pt>
                <c:pt idx="27763">
                  <c:v>0.98009279830975105</c:v>
                </c:pt>
                <c:pt idx="27764">
                  <c:v>0.99865964755004999</c:v>
                </c:pt>
                <c:pt idx="27765">
                  <c:v>0.99865964755004999</c:v>
                </c:pt>
                <c:pt idx="27766">
                  <c:v>0.98009279830975105</c:v>
                </c:pt>
                <c:pt idx="27767">
                  <c:v>0.99865964755004999</c:v>
                </c:pt>
                <c:pt idx="27768">
                  <c:v>0.99810606512056599</c:v>
                </c:pt>
                <c:pt idx="27769">
                  <c:v>0.99810606512056599</c:v>
                </c:pt>
                <c:pt idx="27770">
                  <c:v>0.99810606512056599</c:v>
                </c:pt>
                <c:pt idx="27771">
                  <c:v>0.97505301993331395</c:v>
                </c:pt>
                <c:pt idx="27772">
                  <c:v>0.98009279830975105</c:v>
                </c:pt>
                <c:pt idx="27773">
                  <c:v>0.98009279830975105</c:v>
                </c:pt>
                <c:pt idx="27774">
                  <c:v>0.99977590848754005</c:v>
                </c:pt>
                <c:pt idx="27775">
                  <c:v>0.99865964755004999</c:v>
                </c:pt>
                <c:pt idx="27776">
                  <c:v>0.98009279830975105</c:v>
                </c:pt>
                <c:pt idx="27777">
                  <c:v>0.99865964755004999</c:v>
                </c:pt>
                <c:pt idx="27778">
                  <c:v>0.97505301993331395</c:v>
                </c:pt>
                <c:pt idx="27779">
                  <c:v>0.98009279830975105</c:v>
                </c:pt>
                <c:pt idx="27780">
                  <c:v>0.99977590848754005</c:v>
                </c:pt>
                <c:pt idx="27781">
                  <c:v>0.99977590848754005</c:v>
                </c:pt>
                <c:pt idx="27782">
                  <c:v>0.98009279830975105</c:v>
                </c:pt>
                <c:pt idx="27783">
                  <c:v>0.98009279830975105</c:v>
                </c:pt>
                <c:pt idx="27784">
                  <c:v>0.98009279830975105</c:v>
                </c:pt>
                <c:pt idx="27785">
                  <c:v>0.99977590848754005</c:v>
                </c:pt>
                <c:pt idx="27786">
                  <c:v>0.99865964755004999</c:v>
                </c:pt>
                <c:pt idx="27787">
                  <c:v>0.98009279830975105</c:v>
                </c:pt>
                <c:pt idx="27788">
                  <c:v>0.99810606512056599</c:v>
                </c:pt>
                <c:pt idx="27789">
                  <c:v>0.99977590848754005</c:v>
                </c:pt>
                <c:pt idx="27790">
                  <c:v>0.99865964755004999</c:v>
                </c:pt>
                <c:pt idx="27791">
                  <c:v>0.97505301993331395</c:v>
                </c:pt>
                <c:pt idx="27792">
                  <c:v>0.99810606512056599</c:v>
                </c:pt>
                <c:pt idx="27793">
                  <c:v>0.98009279830975105</c:v>
                </c:pt>
                <c:pt idx="27794">
                  <c:v>0.98009279830975105</c:v>
                </c:pt>
                <c:pt idx="27795">
                  <c:v>0.98009279830975105</c:v>
                </c:pt>
                <c:pt idx="27796">
                  <c:v>0.99865964755004999</c:v>
                </c:pt>
                <c:pt idx="27797">
                  <c:v>0.98009279830975105</c:v>
                </c:pt>
                <c:pt idx="27798">
                  <c:v>0.99865964755004999</c:v>
                </c:pt>
                <c:pt idx="27799">
                  <c:v>0.97505301993331395</c:v>
                </c:pt>
                <c:pt idx="27800">
                  <c:v>0.99810606512056599</c:v>
                </c:pt>
                <c:pt idx="27801">
                  <c:v>0.99865964755004999</c:v>
                </c:pt>
                <c:pt idx="27802">
                  <c:v>0.98009279830975105</c:v>
                </c:pt>
                <c:pt idx="27803">
                  <c:v>0.99810606512056599</c:v>
                </c:pt>
                <c:pt idx="27804">
                  <c:v>0.99977590848754005</c:v>
                </c:pt>
                <c:pt idx="27805">
                  <c:v>0.97505301993331395</c:v>
                </c:pt>
                <c:pt idx="27806">
                  <c:v>0.99810606512056599</c:v>
                </c:pt>
                <c:pt idx="27807">
                  <c:v>0.99977590848754005</c:v>
                </c:pt>
                <c:pt idx="27808">
                  <c:v>0.99865964755004999</c:v>
                </c:pt>
                <c:pt idx="27809">
                  <c:v>0.98009279830975105</c:v>
                </c:pt>
                <c:pt idx="27810">
                  <c:v>0.99865964755004999</c:v>
                </c:pt>
                <c:pt idx="27811">
                  <c:v>0.99865964755004999</c:v>
                </c:pt>
                <c:pt idx="27812">
                  <c:v>0.98009279830975105</c:v>
                </c:pt>
                <c:pt idx="27813">
                  <c:v>0.99977590848754005</c:v>
                </c:pt>
                <c:pt idx="27814">
                  <c:v>0.98009279830975105</c:v>
                </c:pt>
                <c:pt idx="27815">
                  <c:v>0.97505301993331395</c:v>
                </c:pt>
                <c:pt idx="27816">
                  <c:v>0.99977590848754005</c:v>
                </c:pt>
                <c:pt idx="27817">
                  <c:v>0.99865964755004999</c:v>
                </c:pt>
                <c:pt idx="27818">
                  <c:v>0.97505301993331395</c:v>
                </c:pt>
                <c:pt idx="27819">
                  <c:v>0.99810606512056599</c:v>
                </c:pt>
                <c:pt idx="27820">
                  <c:v>0.99865964755004999</c:v>
                </c:pt>
                <c:pt idx="27821">
                  <c:v>0.98009279830975105</c:v>
                </c:pt>
                <c:pt idx="27822">
                  <c:v>0.98009279830975105</c:v>
                </c:pt>
                <c:pt idx="27823">
                  <c:v>0.99810606512056599</c:v>
                </c:pt>
                <c:pt idx="27824">
                  <c:v>0.99810606512056599</c:v>
                </c:pt>
                <c:pt idx="27825">
                  <c:v>0.97505301993331395</c:v>
                </c:pt>
                <c:pt idx="27826">
                  <c:v>0.99810606512056599</c:v>
                </c:pt>
                <c:pt idx="27827">
                  <c:v>0.98009279830975105</c:v>
                </c:pt>
                <c:pt idx="27828">
                  <c:v>0.98009279830975105</c:v>
                </c:pt>
                <c:pt idx="27829">
                  <c:v>0.97505301993331395</c:v>
                </c:pt>
                <c:pt idx="27830">
                  <c:v>0.98009279830975105</c:v>
                </c:pt>
                <c:pt idx="27831">
                  <c:v>0.99977590848754005</c:v>
                </c:pt>
                <c:pt idx="27832">
                  <c:v>0.99865964755004999</c:v>
                </c:pt>
                <c:pt idx="27833">
                  <c:v>0.97505301993331395</c:v>
                </c:pt>
                <c:pt idx="27834">
                  <c:v>0.99810606512056599</c:v>
                </c:pt>
                <c:pt idx="27835">
                  <c:v>0.98009279830975105</c:v>
                </c:pt>
                <c:pt idx="27836">
                  <c:v>0.99810606512056599</c:v>
                </c:pt>
                <c:pt idx="27837">
                  <c:v>0.98009279830975105</c:v>
                </c:pt>
                <c:pt idx="27838">
                  <c:v>0.98009279830975105</c:v>
                </c:pt>
                <c:pt idx="27839">
                  <c:v>0.99810606512056599</c:v>
                </c:pt>
                <c:pt idx="27840">
                  <c:v>0.97505301993331395</c:v>
                </c:pt>
                <c:pt idx="27841">
                  <c:v>0.98009279830975105</c:v>
                </c:pt>
                <c:pt idx="27842">
                  <c:v>0.99810606512056599</c:v>
                </c:pt>
                <c:pt idx="27843">
                  <c:v>0.99977590848754005</c:v>
                </c:pt>
                <c:pt idx="27844">
                  <c:v>0.97505301993331395</c:v>
                </c:pt>
                <c:pt idx="27845">
                  <c:v>0.99865964755004999</c:v>
                </c:pt>
                <c:pt idx="27846">
                  <c:v>0.98009279830975105</c:v>
                </c:pt>
                <c:pt idx="27847">
                  <c:v>0.99865964755004999</c:v>
                </c:pt>
                <c:pt idx="27848">
                  <c:v>0.99977590848754005</c:v>
                </c:pt>
                <c:pt idx="27849">
                  <c:v>0.99810606512056599</c:v>
                </c:pt>
                <c:pt idx="27850">
                  <c:v>0.99865964755004999</c:v>
                </c:pt>
                <c:pt idx="27851">
                  <c:v>0.98009279830975105</c:v>
                </c:pt>
                <c:pt idx="27852">
                  <c:v>0.98009279830975105</c:v>
                </c:pt>
                <c:pt idx="27853">
                  <c:v>0.98009279830975105</c:v>
                </c:pt>
                <c:pt idx="27854">
                  <c:v>0.98009279830975105</c:v>
                </c:pt>
                <c:pt idx="27855">
                  <c:v>0.97505301993331395</c:v>
                </c:pt>
                <c:pt idx="27856">
                  <c:v>0.99865964755004999</c:v>
                </c:pt>
                <c:pt idx="27857">
                  <c:v>0.98009279830975105</c:v>
                </c:pt>
                <c:pt idx="27858">
                  <c:v>0.97505301993331395</c:v>
                </c:pt>
                <c:pt idx="27859">
                  <c:v>0.98009279830975105</c:v>
                </c:pt>
                <c:pt idx="27860">
                  <c:v>0.99865964755004999</c:v>
                </c:pt>
                <c:pt idx="27861">
                  <c:v>0.99810606512056599</c:v>
                </c:pt>
                <c:pt idx="27862">
                  <c:v>0.98009279830975105</c:v>
                </c:pt>
                <c:pt idx="27863">
                  <c:v>0.99810606512056599</c:v>
                </c:pt>
                <c:pt idx="27864">
                  <c:v>0.98009279830975105</c:v>
                </c:pt>
                <c:pt idx="27865">
                  <c:v>0.98009279830975105</c:v>
                </c:pt>
                <c:pt idx="27866">
                  <c:v>0.99810606512056599</c:v>
                </c:pt>
                <c:pt idx="27867">
                  <c:v>0.99977590848754005</c:v>
                </c:pt>
                <c:pt idx="27868">
                  <c:v>0.99865964755004999</c:v>
                </c:pt>
                <c:pt idx="27869">
                  <c:v>0.98009279830975105</c:v>
                </c:pt>
                <c:pt idx="27870">
                  <c:v>0.99977590848754005</c:v>
                </c:pt>
                <c:pt idx="27871">
                  <c:v>0.98009279830975105</c:v>
                </c:pt>
                <c:pt idx="27872">
                  <c:v>0.98009279830975105</c:v>
                </c:pt>
                <c:pt idx="27873">
                  <c:v>0.98009279830975105</c:v>
                </c:pt>
                <c:pt idx="27874">
                  <c:v>0.97505301993331395</c:v>
                </c:pt>
                <c:pt idx="27875">
                  <c:v>0.98009279830975105</c:v>
                </c:pt>
                <c:pt idx="27876">
                  <c:v>0.98009279830975105</c:v>
                </c:pt>
                <c:pt idx="27877">
                  <c:v>0.97505301993331395</c:v>
                </c:pt>
                <c:pt idx="27878">
                  <c:v>0.98009279830975105</c:v>
                </c:pt>
                <c:pt idx="27879">
                  <c:v>0.99772892030019</c:v>
                </c:pt>
                <c:pt idx="27880">
                  <c:v>0.98009279830975105</c:v>
                </c:pt>
                <c:pt idx="27881">
                  <c:v>0.99977590848754005</c:v>
                </c:pt>
                <c:pt idx="27882">
                  <c:v>0.98009279830975105</c:v>
                </c:pt>
                <c:pt idx="27883">
                  <c:v>0.98009279830975105</c:v>
                </c:pt>
                <c:pt idx="27884">
                  <c:v>0.99810606512056599</c:v>
                </c:pt>
                <c:pt idx="27885">
                  <c:v>0.99810606512056599</c:v>
                </c:pt>
                <c:pt idx="27886">
                  <c:v>0.99865964755004999</c:v>
                </c:pt>
                <c:pt idx="27887">
                  <c:v>0.99772892030019</c:v>
                </c:pt>
                <c:pt idx="27888">
                  <c:v>0.98009279830975105</c:v>
                </c:pt>
                <c:pt idx="27889">
                  <c:v>0.97505301993331395</c:v>
                </c:pt>
                <c:pt idx="27890">
                  <c:v>0.97505301993331395</c:v>
                </c:pt>
                <c:pt idx="27891">
                  <c:v>0.99865964755004999</c:v>
                </c:pt>
                <c:pt idx="27892">
                  <c:v>0.99865964755004999</c:v>
                </c:pt>
                <c:pt idx="27893">
                  <c:v>0.99810606512056599</c:v>
                </c:pt>
                <c:pt idx="27894">
                  <c:v>0.97505301993331395</c:v>
                </c:pt>
                <c:pt idx="27895">
                  <c:v>0.97505301993331395</c:v>
                </c:pt>
                <c:pt idx="27896">
                  <c:v>0.99865964755004999</c:v>
                </c:pt>
                <c:pt idx="27897">
                  <c:v>0.98009279830975105</c:v>
                </c:pt>
                <c:pt idx="27898">
                  <c:v>0.98009279830975105</c:v>
                </c:pt>
                <c:pt idx="27899">
                  <c:v>0.99810606512056599</c:v>
                </c:pt>
                <c:pt idx="27900">
                  <c:v>0.99977590848754005</c:v>
                </c:pt>
                <c:pt idx="27901">
                  <c:v>0.99865964755004999</c:v>
                </c:pt>
                <c:pt idx="27902">
                  <c:v>0.97505301993331395</c:v>
                </c:pt>
                <c:pt idx="27903">
                  <c:v>0.99865964755004999</c:v>
                </c:pt>
                <c:pt idx="27904">
                  <c:v>0.99865964755004999</c:v>
                </c:pt>
                <c:pt idx="27905">
                  <c:v>0.97505301993331395</c:v>
                </c:pt>
                <c:pt idx="27906">
                  <c:v>0.97505301993331395</c:v>
                </c:pt>
                <c:pt idx="27907">
                  <c:v>0.97505301993331395</c:v>
                </c:pt>
                <c:pt idx="27908">
                  <c:v>0.98009279830975105</c:v>
                </c:pt>
                <c:pt idx="27909">
                  <c:v>0.99865964755004999</c:v>
                </c:pt>
                <c:pt idx="27910">
                  <c:v>0.97505301993331395</c:v>
                </c:pt>
                <c:pt idx="27911">
                  <c:v>0.99977590848754005</c:v>
                </c:pt>
                <c:pt idx="27912">
                  <c:v>0.98009279830975105</c:v>
                </c:pt>
                <c:pt idx="27913">
                  <c:v>0.98009279830975105</c:v>
                </c:pt>
                <c:pt idx="27914">
                  <c:v>0.99865964755004999</c:v>
                </c:pt>
                <c:pt idx="27915">
                  <c:v>0.98009279830975105</c:v>
                </c:pt>
                <c:pt idx="27916">
                  <c:v>0.99181255835294002</c:v>
                </c:pt>
                <c:pt idx="27917">
                  <c:v>0.99810606512056599</c:v>
                </c:pt>
                <c:pt idx="27918">
                  <c:v>0.99810606512056599</c:v>
                </c:pt>
                <c:pt idx="27919">
                  <c:v>0.99865964755004999</c:v>
                </c:pt>
                <c:pt idx="27920">
                  <c:v>0.99865964755004999</c:v>
                </c:pt>
                <c:pt idx="27921">
                  <c:v>0.99810606512056599</c:v>
                </c:pt>
                <c:pt idx="27922">
                  <c:v>0.98009279830975105</c:v>
                </c:pt>
                <c:pt idx="27923">
                  <c:v>0.99977590848754005</c:v>
                </c:pt>
                <c:pt idx="27924">
                  <c:v>0.98009279830975105</c:v>
                </c:pt>
                <c:pt idx="27925">
                  <c:v>0.99865964755004999</c:v>
                </c:pt>
                <c:pt idx="27926">
                  <c:v>0.99977590848754005</c:v>
                </c:pt>
                <c:pt idx="27927">
                  <c:v>0.98009279830975105</c:v>
                </c:pt>
                <c:pt idx="27928">
                  <c:v>0.99810606512056599</c:v>
                </c:pt>
                <c:pt idx="27929">
                  <c:v>0.98009279830975105</c:v>
                </c:pt>
                <c:pt idx="27930">
                  <c:v>0.99865964755004999</c:v>
                </c:pt>
                <c:pt idx="27931">
                  <c:v>0.98009279830975105</c:v>
                </c:pt>
                <c:pt idx="27932">
                  <c:v>0.97505301993331395</c:v>
                </c:pt>
                <c:pt idx="27933">
                  <c:v>0.98009279830975105</c:v>
                </c:pt>
                <c:pt idx="27934">
                  <c:v>0.99977590848754005</c:v>
                </c:pt>
                <c:pt idx="27935">
                  <c:v>0.99810606512056599</c:v>
                </c:pt>
                <c:pt idx="27936">
                  <c:v>0.98009279830975105</c:v>
                </c:pt>
                <c:pt idx="27937">
                  <c:v>0.98009279830975105</c:v>
                </c:pt>
                <c:pt idx="27938">
                  <c:v>0.99977590848754005</c:v>
                </c:pt>
                <c:pt idx="27939">
                  <c:v>0.97505301993331395</c:v>
                </c:pt>
                <c:pt idx="27940">
                  <c:v>0.99865964755004999</c:v>
                </c:pt>
                <c:pt idx="27941">
                  <c:v>0.99810606512056599</c:v>
                </c:pt>
                <c:pt idx="27942">
                  <c:v>0.99865964755004999</c:v>
                </c:pt>
                <c:pt idx="27943">
                  <c:v>0.97505301993331395</c:v>
                </c:pt>
                <c:pt idx="27944">
                  <c:v>0.97505301993331395</c:v>
                </c:pt>
                <c:pt idx="27945">
                  <c:v>0.99865964755004999</c:v>
                </c:pt>
                <c:pt idx="27946">
                  <c:v>0.97505301993331395</c:v>
                </c:pt>
                <c:pt idx="27947">
                  <c:v>0.99865964755004999</c:v>
                </c:pt>
                <c:pt idx="27948">
                  <c:v>0.97505301993331395</c:v>
                </c:pt>
                <c:pt idx="27949">
                  <c:v>0.99865964755004999</c:v>
                </c:pt>
                <c:pt idx="27950">
                  <c:v>0.99865964755004999</c:v>
                </c:pt>
                <c:pt idx="27951">
                  <c:v>0.99810606512056599</c:v>
                </c:pt>
                <c:pt idx="27952">
                  <c:v>0.99810606512056599</c:v>
                </c:pt>
                <c:pt idx="27953">
                  <c:v>0.99810606512056599</c:v>
                </c:pt>
                <c:pt idx="27954">
                  <c:v>0.99865964755004999</c:v>
                </c:pt>
                <c:pt idx="27955">
                  <c:v>0.97505301993331395</c:v>
                </c:pt>
                <c:pt idx="27956">
                  <c:v>0.99865964755004999</c:v>
                </c:pt>
                <c:pt idx="27957">
                  <c:v>0.99865964755004999</c:v>
                </c:pt>
                <c:pt idx="27958">
                  <c:v>0.97505301993331395</c:v>
                </c:pt>
                <c:pt idx="27959">
                  <c:v>0.99865964755004999</c:v>
                </c:pt>
                <c:pt idx="27960">
                  <c:v>0.99977590848754005</c:v>
                </c:pt>
                <c:pt idx="27961">
                  <c:v>0.97505301993331395</c:v>
                </c:pt>
                <c:pt idx="27962">
                  <c:v>0.99865964755004999</c:v>
                </c:pt>
                <c:pt idx="27963">
                  <c:v>0.97505301993331395</c:v>
                </c:pt>
                <c:pt idx="27964">
                  <c:v>0.99810606512056599</c:v>
                </c:pt>
                <c:pt idx="27965">
                  <c:v>0.97505301993331395</c:v>
                </c:pt>
                <c:pt idx="27966">
                  <c:v>0.99772892030019</c:v>
                </c:pt>
                <c:pt idx="27967">
                  <c:v>0.99865964755004999</c:v>
                </c:pt>
                <c:pt idx="27968">
                  <c:v>0.99865964755004999</c:v>
                </c:pt>
                <c:pt idx="27969">
                  <c:v>0.99810606512056599</c:v>
                </c:pt>
                <c:pt idx="27970">
                  <c:v>0.99865964755004999</c:v>
                </c:pt>
                <c:pt idx="27971">
                  <c:v>0.99977590848754005</c:v>
                </c:pt>
                <c:pt idx="27972">
                  <c:v>0.98009279830975105</c:v>
                </c:pt>
                <c:pt idx="27973">
                  <c:v>0.99865964755004999</c:v>
                </c:pt>
                <c:pt idx="27974">
                  <c:v>0.99865964755004999</c:v>
                </c:pt>
                <c:pt idx="27975">
                  <c:v>0.99810606512056599</c:v>
                </c:pt>
                <c:pt idx="27976">
                  <c:v>0.97505301993331395</c:v>
                </c:pt>
                <c:pt idx="27977">
                  <c:v>0.99810606512056599</c:v>
                </c:pt>
                <c:pt idx="27978">
                  <c:v>0.99865964755004999</c:v>
                </c:pt>
                <c:pt idx="27979">
                  <c:v>0.99865964755004999</c:v>
                </c:pt>
                <c:pt idx="27980">
                  <c:v>0.99810606512056599</c:v>
                </c:pt>
                <c:pt idx="27981">
                  <c:v>0.99810606512056599</c:v>
                </c:pt>
                <c:pt idx="27982">
                  <c:v>0.98009279830975105</c:v>
                </c:pt>
                <c:pt idx="27983">
                  <c:v>0.98009279830975105</c:v>
                </c:pt>
                <c:pt idx="27984">
                  <c:v>0.97505301993331395</c:v>
                </c:pt>
                <c:pt idx="27985">
                  <c:v>0.99865964755004999</c:v>
                </c:pt>
                <c:pt idx="27986">
                  <c:v>0.99977590848754005</c:v>
                </c:pt>
                <c:pt idx="27987">
                  <c:v>0.99810606512056599</c:v>
                </c:pt>
                <c:pt idx="27988">
                  <c:v>0.98009279830975105</c:v>
                </c:pt>
                <c:pt idx="27989">
                  <c:v>0.97505301993331395</c:v>
                </c:pt>
                <c:pt idx="27990">
                  <c:v>0.99977590848754005</c:v>
                </c:pt>
                <c:pt idx="27991">
                  <c:v>0.99865964755004999</c:v>
                </c:pt>
                <c:pt idx="27992">
                  <c:v>0.99865964755004999</c:v>
                </c:pt>
                <c:pt idx="27993">
                  <c:v>0.98009279830975105</c:v>
                </c:pt>
                <c:pt idx="27994">
                  <c:v>0.99865964755004999</c:v>
                </c:pt>
                <c:pt idx="27995">
                  <c:v>0.99810606512056599</c:v>
                </c:pt>
                <c:pt idx="27996">
                  <c:v>0.98009279830975105</c:v>
                </c:pt>
                <c:pt idx="27997">
                  <c:v>0.98009279830975105</c:v>
                </c:pt>
                <c:pt idx="27998">
                  <c:v>0.97505301993331395</c:v>
                </c:pt>
                <c:pt idx="27999">
                  <c:v>0.99977590848754005</c:v>
                </c:pt>
                <c:pt idx="28000">
                  <c:v>0.99977590848754005</c:v>
                </c:pt>
                <c:pt idx="28001">
                  <c:v>0.98009279830975105</c:v>
                </c:pt>
                <c:pt idx="28002">
                  <c:v>0.99181255835294002</c:v>
                </c:pt>
                <c:pt idx="28003">
                  <c:v>0.99977590848754005</c:v>
                </c:pt>
                <c:pt idx="28004">
                  <c:v>0.99977590848754005</c:v>
                </c:pt>
                <c:pt idx="28005">
                  <c:v>0.98009279830975105</c:v>
                </c:pt>
                <c:pt idx="28006">
                  <c:v>0.97505301993331395</c:v>
                </c:pt>
                <c:pt idx="28007">
                  <c:v>0.99977590848754005</c:v>
                </c:pt>
                <c:pt idx="28008">
                  <c:v>0.99865964755004999</c:v>
                </c:pt>
                <c:pt idx="28009">
                  <c:v>0.99810606512056599</c:v>
                </c:pt>
                <c:pt idx="28010">
                  <c:v>0.99810606512056599</c:v>
                </c:pt>
                <c:pt idx="28011">
                  <c:v>0.98009279830975105</c:v>
                </c:pt>
                <c:pt idx="28012">
                  <c:v>0.99810606512056599</c:v>
                </c:pt>
                <c:pt idx="28013">
                  <c:v>0.99977590848754005</c:v>
                </c:pt>
                <c:pt idx="28014">
                  <c:v>0.99977590848754005</c:v>
                </c:pt>
                <c:pt idx="28015">
                  <c:v>0.97505301993331395</c:v>
                </c:pt>
                <c:pt idx="28016">
                  <c:v>0.98009279830975105</c:v>
                </c:pt>
                <c:pt idx="28017">
                  <c:v>0.99810606512056599</c:v>
                </c:pt>
                <c:pt idx="28018">
                  <c:v>0.99865964755004999</c:v>
                </c:pt>
                <c:pt idx="28019">
                  <c:v>0.99810606512056599</c:v>
                </c:pt>
                <c:pt idx="28020">
                  <c:v>0.98009279830975105</c:v>
                </c:pt>
                <c:pt idx="28021">
                  <c:v>0.98009279830975105</c:v>
                </c:pt>
                <c:pt idx="28022">
                  <c:v>0.99810606512056599</c:v>
                </c:pt>
                <c:pt idx="28023">
                  <c:v>0.99977590848754005</c:v>
                </c:pt>
                <c:pt idx="28024">
                  <c:v>0.99865964755004999</c:v>
                </c:pt>
                <c:pt idx="28025">
                  <c:v>0.99865964755004999</c:v>
                </c:pt>
                <c:pt idx="28026">
                  <c:v>0.97505301993331395</c:v>
                </c:pt>
                <c:pt idx="28027">
                  <c:v>0.98009279830975105</c:v>
                </c:pt>
                <c:pt idx="28028">
                  <c:v>0.98009279830975105</c:v>
                </c:pt>
                <c:pt idx="28029">
                  <c:v>0.97505301993331395</c:v>
                </c:pt>
                <c:pt idx="28030">
                  <c:v>0.99977590848754005</c:v>
                </c:pt>
                <c:pt idx="28031">
                  <c:v>0.99810606512056599</c:v>
                </c:pt>
                <c:pt idx="28032">
                  <c:v>0.99977590848754005</c:v>
                </c:pt>
                <c:pt idx="28033">
                  <c:v>0.99810606512056599</c:v>
                </c:pt>
                <c:pt idx="28034">
                  <c:v>0.99865964755004999</c:v>
                </c:pt>
                <c:pt idx="28035">
                  <c:v>0.99772892030019</c:v>
                </c:pt>
                <c:pt idx="28036">
                  <c:v>0.98009279830975105</c:v>
                </c:pt>
                <c:pt idx="28037">
                  <c:v>0.99865964755004999</c:v>
                </c:pt>
                <c:pt idx="28038">
                  <c:v>0.99865964755004999</c:v>
                </c:pt>
                <c:pt idx="28039">
                  <c:v>0.97505301993331395</c:v>
                </c:pt>
                <c:pt idx="28040">
                  <c:v>0.99977590848754005</c:v>
                </c:pt>
                <c:pt idx="28041">
                  <c:v>0.98009279830975105</c:v>
                </c:pt>
                <c:pt idx="28042">
                  <c:v>0.98009279830975105</c:v>
                </c:pt>
                <c:pt idx="28043">
                  <c:v>0.99865964755004999</c:v>
                </c:pt>
                <c:pt idx="28044">
                  <c:v>0.99865964755004999</c:v>
                </c:pt>
                <c:pt idx="28045">
                  <c:v>0.97505301993331395</c:v>
                </c:pt>
                <c:pt idx="28046">
                  <c:v>0.99865964755004999</c:v>
                </c:pt>
                <c:pt idx="28047">
                  <c:v>0.99977590848754005</c:v>
                </c:pt>
                <c:pt idx="28048">
                  <c:v>0.99977590848754005</c:v>
                </c:pt>
                <c:pt idx="28049">
                  <c:v>0.98009279830975105</c:v>
                </c:pt>
                <c:pt idx="28050">
                  <c:v>0.99865964755004999</c:v>
                </c:pt>
                <c:pt idx="28051">
                  <c:v>0.98009279830975105</c:v>
                </c:pt>
                <c:pt idx="28052">
                  <c:v>0.97505301993331395</c:v>
                </c:pt>
                <c:pt idx="28053">
                  <c:v>0.99865964755004999</c:v>
                </c:pt>
                <c:pt idx="28054">
                  <c:v>0.99865964755004999</c:v>
                </c:pt>
                <c:pt idx="28055">
                  <c:v>0.99977590848754005</c:v>
                </c:pt>
                <c:pt idx="28056">
                  <c:v>0.99865964755004999</c:v>
                </c:pt>
                <c:pt idx="28057">
                  <c:v>0.98009279830975105</c:v>
                </c:pt>
                <c:pt idx="28058">
                  <c:v>0.98009279830975105</c:v>
                </c:pt>
                <c:pt idx="28059">
                  <c:v>0.98009279830975105</c:v>
                </c:pt>
                <c:pt idx="28060">
                  <c:v>0.99865964755004999</c:v>
                </c:pt>
                <c:pt idx="28061">
                  <c:v>0.99977590848754005</c:v>
                </c:pt>
                <c:pt idx="28062">
                  <c:v>0.98009279830975105</c:v>
                </c:pt>
                <c:pt idx="28063">
                  <c:v>0.97505301993331395</c:v>
                </c:pt>
                <c:pt idx="28064">
                  <c:v>0.99810606512056599</c:v>
                </c:pt>
                <c:pt idx="28065">
                  <c:v>0.99772892030019</c:v>
                </c:pt>
                <c:pt idx="28066">
                  <c:v>0.99865964755004999</c:v>
                </c:pt>
                <c:pt idx="28067">
                  <c:v>0.98009279830975105</c:v>
                </c:pt>
                <c:pt idx="28068">
                  <c:v>0.98009279830975105</c:v>
                </c:pt>
                <c:pt idx="28069">
                  <c:v>0.97505301993331395</c:v>
                </c:pt>
                <c:pt idx="28070">
                  <c:v>0.98009279830975105</c:v>
                </c:pt>
                <c:pt idx="28071">
                  <c:v>0.99865964755004999</c:v>
                </c:pt>
                <c:pt idx="28072">
                  <c:v>0.99865964755004999</c:v>
                </c:pt>
                <c:pt idx="28073">
                  <c:v>0.99977590848754005</c:v>
                </c:pt>
                <c:pt idx="28074">
                  <c:v>0.98009279830975105</c:v>
                </c:pt>
                <c:pt idx="28075">
                  <c:v>0.98009279830975105</c:v>
                </c:pt>
                <c:pt idx="28076">
                  <c:v>0.99810606512056599</c:v>
                </c:pt>
                <c:pt idx="28077">
                  <c:v>0.98009279830975105</c:v>
                </c:pt>
                <c:pt idx="28078">
                  <c:v>0.99977590848754005</c:v>
                </c:pt>
                <c:pt idx="28079">
                  <c:v>0.97505301993331395</c:v>
                </c:pt>
                <c:pt idx="28080">
                  <c:v>0.97505301993331395</c:v>
                </c:pt>
                <c:pt idx="28081">
                  <c:v>0.98009279830975105</c:v>
                </c:pt>
                <c:pt idx="28082">
                  <c:v>0.97505301993331395</c:v>
                </c:pt>
                <c:pt idx="28083">
                  <c:v>0.98009279830975105</c:v>
                </c:pt>
                <c:pt idx="28084">
                  <c:v>0.99865964755004999</c:v>
                </c:pt>
                <c:pt idx="28085">
                  <c:v>0.99977590848754005</c:v>
                </c:pt>
                <c:pt idx="28086">
                  <c:v>0.98009279830975105</c:v>
                </c:pt>
                <c:pt idx="28087">
                  <c:v>0.97505301993331395</c:v>
                </c:pt>
                <c:pt idx="28088">
                  <c:v>0.99772892030019</c:v>
                </c:pt>
                <c:pt idx="28089">
                  <c:v>0.99865964755004999</c:v>
                </c:pt>
                <c:pt idx="28090">
                  <c:v>0.99810606512056599</c:v>
                </c:pt>
                <c:pt idx="28091">
                  <c:v>0.99810606512056599</c:v>
                </c:pt>
                <c:pt idx="28092">
                  <c:v>0.97505301993331395</c:v>
                </c:pt>
                <c:pt idx="28093">
                  <c:v>0.99865964755004999</c:v>
                </c:pt>
                <c:pt idx="28094">
                  <c:v>0.97505301993331395</c:v>
                </c:pt>
                <c:pt idx="28095">
                  <c:v>0.99865964755004999</c:v>
                </c:pt>
                <c:pt idx="28096">
                  <c:v>0.98009279830975105</c:v>
                </c:pt>
                <c:pt idx="28097">
                  <c:v>0.98009279830975105</c:v>
                </c:pt>
                <c:pt idx="28098">
                  <c:v>0.99977590848754005</c:v>
                </c:pt>
                <c:pt idx="28099">
                  <c:v>0.98009279830975105</c:v>
                </c:pt>
                <c:pt idx="28100">
                  <c:v>0.98009279830975105</c:v>
                </c:pt>
                <c:pt idx="28101">
                  <c:v>0.99977590848754005</c:v>
                </c:pt>
                <c:pt idx="28102">
                  <c:v>0.97505301993331395</c:v>
                </c:pt>
                <c:pt idx="28103">
                  <c:v>0.97505301993331395</c:v>
                </c:pt>
                <c:pt idx="28104">
                  <c:v>0.99977590848754005</c:v>
                </c:pt>
                <c:pt idx="28105">
                  <c:v>0.99977590848754005</c:v>
                </c:pt>
                <c:pt idx="28106">
                  <c:v>0.99865964755004999</c:v>
                </c:pt>
                <c:pt idx="28107">
                  <c:v>0.98009279830975105</c:v>
                </c:pt>
                <c:pt idx="28108">
                  <c:v>0.99810606512056599</c:v>
                </c:pt>
                <c:pt idx="28109">
                  <c:v>0.99865964755004999</c:v>
                </c:pt>
                <c:pt idx="28110">
                  <c:v>0.98009279830975105</c:v>
                </c:pt>
                <c:pt idx="28111">
                  <c:v>0.99181255835294002</c:v>
                </c:pt>
                <c:pt idx="28112">
                  <c:v>0.98009279830975105</c:v>
                </c:pt>
                <c:pt idx="28113">
                  <c:v>0.99977590848754005</c:v>
                </c:pt>
                <c:pt idx="28114">
                  <c:v>0.99810606512056599</c:v>
                </c:pt>
                <c:pt idx="28115">
                  <c:v>0.99810606512056599</c:v>
                </c:pt>
                <c:pt idx="28116">
                  <c:v>0.99810606512056599</c:v>
                </c:pt>
                <c:pt idx="28117">
                  <c:v>0.98009279830975105</c:v>
                </c:pt>
                <c:pt idx="28118">
                  <c:v>0.99865964755004999</c:v>
                </c:pt>
                <c:pt idx="28119">
                  <c:v>0.99772892030019</c:v>
                </c:pt>
                <c:pt idx="28120">
                  <c:v>0.99810606512056599</c:v>
                </c:pt>
                <c:pt idx="28121">
                  <c:v>0.98009279830975105</c:v>
                </c:pt>
                <c:pt idx="28122">
                  <c:v>0.99810606512056599</c:v>
                </c:pt>
                <c:pt idx="28123">
                  <c:v>0.99772892030019</c:v>
                </c:pt>
                <c:pt idx="28124">
                  <c:v>0.99977590848754005</c:v>
                </c:pt>
                <c:pt idx="28125">
                  <c:v>0.99810606512056599</c:v>
                </c:pt>
                <c:pt idx="28126">
                  <c:v>0.97505301993331395</c:v>
                </c:pt>
                <c:pt idx="28127">
                  <c:v>0.98009279830975105</c:v>
                </c:pt>
                <c:pt idx="28128">
                  <c:v>0.99865964755004999</c:v>
                </c:pt>
                <c:pt idx="28129">
                  <c:v>0.99865964755004999</c:v>
                </c:pt>
                <c:pt idx="28130">
                  <c:v>0.99865964755004999</c:v>
                </c:pt>
                <c:pt idx="28131">
                  <c:v>0.98009279830975105</c:v>
                </c:pt>
                <c:pt idx="28132">
                  <c:v>0.97505301993331395</c:v>
                </c:pt>
                <c:pt idx="28133">
                  <c:v>0.99865964755004999</c:v>
                </c:pt>
                <c:pt idx="28134">
                  <c:v>0.99865964755004999</c:v>
                </c:pt>
                <c:pt idx="28135">
                  <c:v>0.98009279830975105</c:v>
                </c:pt>
                <c:pt idx="28136">
                  <c:v>0.98009279830975105</c:v>
                </c:pt>
                <c:pt idx="28137">
                  <c:v>0.98009279830975105</c:v>
                </c:pt>
                <c:pt idx="28138">
                  <c:v>0.99810606512056599</c:v>
                </c:pt>
                <c:pt idx="28139">
                  <c:v>0.99865964755004999</c:v>
                </c:pt>
                <c:pt idx="28140">
                  <c:v>0.99810606512056599</c:v>
                </c:pt>
                <c:pt idx="28141">
                  <c:v>0.98009279830975105</c:v>
                </c:pt>
                <c:pt idx="28142">
                  <c:v>0.97505301993331395</c:v>
                </c:pt>
                <c:pt idx="28143">
                  <c:v>0.99865964755004999</c:v>
                </c:pt>
                <c:pt idx="28144">
                  <c:v>0.98009279830975105</c:v>
                </c:pt>
                <c:pt idx="28145">
                  <c:v>0.99810606512056599</c:v>
                </c:pt>
                <c:pt idx="28146">
                  <c:v>0.97505301993331395</c:v>
                </c:pt>
                <c:pt idx="28147">
                  <c:v>0.99977590848754005</c:v>
                </c:pt>
                <c:pt idx="28148">
                  <c:v>0.98009279830975105</c:v>
                </c:pt>
                <c:pt idx="28149">
                  <c:v>0.99865964755004999</c:v>
                </c:pt>
                <c:pt idx="28150">
                  <c:v>0.99810606512056599</c:v>
                </c:pt>
                <c:pt idx="28151">
                  <c:v>0.99977590848754005</c:v>
                </c:pt>
                <c:pt idx="28152">
                  <c:v>0.97505301993331395</c:v>
                </c:pt>
                <c:pt idx="28153">
                  <c:v>0.99810606512056599</c:v>
                </c:pt>
                <c:pt idx="28154">
                  <c:v>0.97505301993331395</c:v>
                </c:pt>
                <c:pt idx="28155">
                  <c:v>0.98009279830975105</c:v>
                </c:pt>
                <c:pt idx="28156">
                  <c:v>0.98009279830975105</c:v>
                </c:pt>
                <c:pt idx="28157">
                  <c:v>0.99977590848754005</c:v>
                </c:pt>
                <c:pt idx="28158">
                  <c:v>0.97505301993331395</c:v>
                </c:pt>
                <c:pt idx="28159">
                  <c:v>0.99810606512056599</c:v>
                </c:pt>
                <c:pt idx="28160">
                  <c:v>0.97505301993331395</c:v>
                </c:pt>
                <c:pt idx="28161">
                  <c:v>0.98009279830975105</c:v>
                </c:pt>
                <c:pt idx="28162">
                  <c:v>0.99977590848754005</c:v>
                </c:pt>
                <c:pt idx="28163">
                  <c:v>0.97505301993331395</c:v>
                </c:pt>
                <c:pt idx="28164">
                  <c:v>0.99810606512056599</c:v>
                </c:pt>
                <c:pt idx="28165">
                  <c:v>0.98009279830975105</c:v>
                </c:pt>
                <c:pt idx="28166">
                  <c:v>0.98009279830975105</c:v>
                </c:pt>
                <c:pt idx="28167">
                  <c:v>0.99865964755004999</c:v>
                </c:pt>
                <c:pt idx="28168">
                  <c:v>0.99865964755004999</c:v>
                </c:pt>
                <c:pt idx="28169">
                  <c:v>0.97505301993331395</c:v>
                </c:pt>
                <c:pt idx="28170">
                  <c:v>0.99810606512056599</c:v>
                </c:pt>
                <c:pt idx="28171">
                  <c:v>0.99977590848754005</c:v>
                </c:pt>
                <c:pt idx="28172">
                  <c:v>0.97505301993331395</c:v>
                </c:pt>
                <c:pt idx="28173">
                  <c:v>0.99865964755004999</c:v>
                </c:pt>
                <c:pt idx="28174">
                  <c:v>0.97505301993331395</c:v>
                </c:pt>
                <c:pt idx="28175">
                  <c:v>0.99865964755004999</c:v>
                </c:pt>
                <c:pt idx="28176">
                  <c:v>0.98009279830975105</c:v>
                </c:pt>
                <c:pt idx="28177">
                  <c:v>0.97505301993331395</c:v>
                </c:pt>
                <c:pt idx="28178">
                  <c:v>0.98009279830975105</c:v>
                </c:pt>
                <c:pt idx="28179">
                  <c:v>0.99810606512056599</c:v>
                </c:pt>
                <c:pt idx="28180">
                  <c:v>0.98009279830975105</c:v>
                </c:pt>
                <c:pt idx="28181">
                  <c:v>0.97505301993331395</c:v>
                </c:pt>
                <c:pt idx="28182">
                  <c:v>0.99977590848754005</c:v>
                </c:pt>
                <c:pt idx="28183">
                  <c:v>0.99772892030019</c:v>
                </c:pt>
                <c:pt idx="28184">
                  <c:v>0.98009279830975105</c:v>
                </c:pt>
                <c:pt idx="28185">
                  <c:v>0.99977590848754005</c:v>
                </c:pt>
                <c:pt idx="28186">
                  <c:v>0.99810606512056599</c:v>
                </c:pt>
                <c:pt idx="28187">
                  <c:v>0.99810606512056599</c:v>
                </c:pt>
                <c:pt idx="28188">
                  <c:v>0.99865964755004999</c:v>
                </c:pt>
                <c:pt idx="28189">
                  <c:v>0.99977590848754005</c:v>
                </c:pt>
                <c:pt idx="28190">
                  <c:v>0.99865964755004999</c:v>
                </c:pt>
                <c:pt idx="28191">
                  <c:v>0.99810606512056599</c:v>
                </c:pt>
                <c:pt idx="28192">
                  <c:v>0.99810606512056599</c:v>
                </c:pt>
                <c:pt idx="28193">
                  <c:v>0.97505301993331395</c:v>
                </c:pt>
                <c:pt idx="28194">
                  <c:v>0.98009279830975105</c:v>
                </c:pt>
                <c:pt idx="28195">
                  <c:v>0.99865964755004999</c:v>
                </c:pt>
                <c:pt idx="28196">
                  <c:v>0.99810606512056599</c:v>
                </c:pt>
                <c:pt idx="28197">
                  <c:v>0.99865964755004999</c:v>
                </c:pt>
                <c:pt idx="28198">
                  <c:v>0.99865964755004999</c:v>
                </c:pt>
                <c:pt idx="28199">
                  <c:v>0.97505301993331395</c:v>
                </c:pt>
                <c:pt idx="28200">
                  <c:v>0.97505301993331395</c:v>
                </c:pt>
                <c:pt idx="28201">
                  <c:v>0.99977590848754005</c:v>
                </c:pt>
                <c:pt idx="28202">
                  <c:v>0.99810606512056599</c:v>
                </c:pt>
                <c:pt idx="28203">
                  <c:v>0.99865964755004999</c:v>
                </c:pt>
                <c:pt idx="28204">
                  <c:v>0.99865964755004999</c:v>
                </c:pt>
                <c:pt idx="28205">
                  <c:v>0.98009279830975105</c:v>
                </c:pt>
                <c:pt idx="28206">
                  <c:v>0.99865964755004999</c:v>
                </c:pt>
                <c:pt idx="28207">
                  <c:v>0.99977590848754005</c:v>
                </c:pt>
                <c:pt idx="28208">
                  <c:v>0.99810606512056599</c:v>
                </c:pt>
                <c:pt idx="28209">
                  <c:v>0.99810606512056599</c:v>
                </c:pt>
                <c:pt idx="28210">
                  <c:v>0.99865964755004999</c:v>
                </c:pt>
                <c:pt idx="28211">
                  <c:v>0.99865964755004999</c:v>
                </c:pt>
                <c:pt idx="28212">
                  <c:v>0.99865964755004999</c:v>
                </c:pt>
                <c:pt idx="28213">
                  <c:v>0.98009279830975105</c:v>
                </c:pt>
                <c:pt idx="28214">
                  <c:v>0.99977590848754005</c:v>
                </c:pt>
                <c:pt idx="28215">
                  <c:v>0.99810606512056599</c:v>
                </c:pt>
                <c:pt idx="28216">
                  <c:v>0.97505301993331395</c:v>
                </c:pt>
                <c:pt idx="28217">
                  <c:v>0.99810606512056599</c:v>
                </c:pt>
                <c:pt idx="28218">
                  <c:v>0.99977590848754005</c:v>
                </c:pt>
                <c:pt idx="28219">
                  <c:v>0.99810606512056599</c:v>
                </c:pt>
                <c:pt idx="28220">
                  <c:v>0.99772892030019</c:v>
                </c:pt>
                <c:pt idx="28221">
                  <c:v>0.99865964755004999</c:v>
                </c:pt>
                <c:pt idx="28222">
                  <c:v>0.99865964755004999</c:v>
                </c:pt>
                <c:pt idx="28223">
                  <c:v>0.98009279830975105</c:v>
                </c:pt>
                <c:pt idx="28224">
                  <c:v>0.99865964755004999</c:v>
                </c:pt>
                <c:pt idx="28225">
                  <c:v>0.98009279830975105</c:v>
                </c:pt>
                <c:pt idx="28226">
                  <c:v>0.99810606512056599</c:v>
                </c:pt>
                <c:pt idx="28227">
                  <c:v>0.99865964755004999</c:v>
                </c:pt>
                <c:pt idx="28228">
                  <c:v>0.99772892030019</c:v>
                </c:pt>
                <c:pt idx="28229">
                  <c:v>0.99810606512056599</c:v>
                </c:pt>
                <c:pt idx="28230">
                  <c:v>0.99810606512056599</c:v>
                </c:pt>
                <c:pt idx="28231">
                  <c:v>0.98009279830975105</c:v>
                </c:pt>
                <c:pt idx="28232">
                  <c:v>0.99810606512056599</c:v>
                </c:pt>
                <c:pt idx="28233">
                  <c:v>0.99977590848754005</c:v>
                </c:pt>
                <c:pt idx="28234">
                  <c:v>0.99810606512056599</c:v>
                </c:pt>
                <c:pt idx="28235">
                  <c:v>0.99865964755004999</c:v>
                </c:pt>
                <c:pt idx="28236">
                  <c:v>0.99810606512056599</c:v>
                </c:pt>
                <c:pt idx="28237">
                  <c:v>0.99865964755004999</c:v>
                </c:pt>
                <c:pt idx="28238">
                  <c:v>0.99865964755004999</c:v>
                </c:pt>
                <c:pt idx="28239">
                  <c:v>0.97505301993331395</c:v>
                </c:pt>
                <c:pt idx="28240">
                  <c:v>0.98009279830975105</c:v>
                </c:pt>
                <c:pt idx="28241">
                  <c:v>0.99810606512056599</c:v>
                </c:pt>
                <c:pt idx="28242">
                  <c:v>0.98009279830975105</c:v>
                </c:pt>
                <c:pt idx="28243">
                  <c:v>0.98009279830975105</c:v>
                </c:pt>
                <c:pt idx="28244">
                  <c:v>0.99865964755004999</c:v>
                </c:pt>
                <c:pt idx="28245">
                  <c:v>0.97505301993331395</c:v>
                </c:pt>
                <c:pt idx="28246">
                  <c:v>0.99865964755004999</c:v>
                </c:pt>
                <c:pt idx="28247">
                  <c:v>0.97505301993331395</c:v>
                </c:pt>
                <c:pt idx="28248">
                  <c:v>0.97505301993331395</c:v>
                </c:pt>
                <c:pt idx="28249">
                  <c:v>0.98009279830975105</c:v>
                </c:pt>
                <c:pt idx="28250">
                  <c:v>0.98009279830975105</c:v>
                </c:pt>
                <c:pt idx="28251">
                  <c:v>0.97505301993331395</c:v>
                </c:pt>
                <c:pt idx="28252">
                  <c:v>0.99810606512056599</c:v>
                </c:pt>
                <c:pt idx="28253">
                  <c:v>0.99810606512056599</c:v>
                </c:pt>
                <c:pt idx="28254">
                  <c:v>0.99865964755004999</c:v>
                </c:pt>
                <c:pt idx="28255">
                  <c:v>0.97505301993331395</c:v>
                </c:pt>
                <c:pt idx="28256">
                  <c:v>0.99865964755004999</c:v>
                </c:pt>
                <c:pt idx="28257">
                  <c:v>0.99977590848754005</c:v>
                </c:pt>
                <c:pt idx="28258">
                  <c:v>0.99977590848754005</c:v>
                </c:pt>
                <c:pt idx="28259">
                  <c:v>0.99865964755004999</c:v>
                </c:pt>
                <c:pt idx="28260">
                  <c:v>0.98009279830975105</c:v>
                </c:pt>
                <c:pt idx="28261">
                  <c:v>0.98009279830975105</c:v>
                </c:pt>
                <c:pt idx="28262">
                  <c:v>0.99865964755004999</c:v>
                </c:pt>
                <c:pt idx="28263">
                  <c:v>0.98009279830975105</c:v>
                </c:pt>
                <c:pt idx="28264">
                  <c:v>0.99865964755004999</c:v>
                </c:pt>
                <c:pt idx="28265">
                  <c:v>0.97505301993331395</c:v>
                </c:pt>
                <c:pt idx="28266">
                  <c:v>0.98009279830975105</c:v>
                </c:pt>
                <c:pt idx="28267">
                  <c:v>0.99810606512056599</c:v>
                </c:pt>
                <c:pt idx="28268">
                  <c:v>0.99810606512056599</c:v>
                </c:pt>
                <c:pt idx="28269">
                  <c:v>0.98009279830975105</c:v>
                </c:pt>
                <c:pt idx="28270">
                  <c:v>0.98009279830975105</c:v>
                </c:pt>
                <c:pt idx="28271">
                  <c:v>0.99865964755004999</c:v>
                </c:pt>
                <c:pt idx="28272">
                  <c:v>0.99977590848754005</c:v>
                </c:pt>
                <c:pt idx="28273">
                  <c:v>0.99772892030019</c:v>
                </c:pt>
                <c:pt idx="28274">
                  <c:v>0.99865964755004999</c:v>
                </c:pt>
                <c:pt idx="28275">
                  <c:v>0.99865964755004999</c:v>
                </c:pt>
                <c:pt idx="28276">
                  <c:v>0.99865964755004999</c:v>
                </c:pt>
                <c:pt idx="28277">
                  <c:v>0.99810606512056599</c:v>
                </c:pt>
                <c:pt idx="28278">
                  <c:v>0.99772892030019</c:v>
                </c:pt>
                <c:pt idx="28279">
                  <c:v>0.99772892030019</c:v>
                </c:pt>
                <c:pt idx="28280">
                  <c:v>0.99810606512056599</c:v>
                </c:pt>
                <c:pt idx="28281">
                  <c:v>0.98009279830975105</c:v>
                </c:pt>
                <c:pt idx="28282">
                  <c:v>0.98009279830975105</c:v>
                </c:pt>
                <c:pt idx="28283">
                  <c:v>0.99810606512056599</c:v>
                </c:pt>
                <c:pt idx="28284">
                  <c:v>0.99865964755004999</c:v>
                </c:pt>
                <c:pt idx="28285">
                  <c:v>0.98009279830975105</c:v>
                </c:pt>
                <c:pt idx="28286">
                  <c:v>0.98009279830975105</c:v>
                </c:pt>
                <c:pt idx="28287">
                  <c:v>0.99977590848754005</c:v>
                </c:pt>
                <c:pt idx="28288">
                  <c:v>0.98009279830975105</c:v>
                </c:pt>
                <c:pt idx="28289">
                  <c:v>0.99865964755004999</c:v>
                </c:pt>
                <c:pt idx="28290">
                  <c:v>0.99977590848754005</c:v>
                </c:pt>
                <c:pt idx="28291">
                  <c:v>0.99810606512056599</c:v>
                </c:pt>
                <c:pt idx="28292">
                  <c:v>0.99810606512056599</c:v>
                </c:pt>
                <c:pt idx="28293">
                  <c:v>0.98009279830975105</c:v>
                </c:pt>
                <c:pt idx="28294">
                  <c:v>0.99865964755004999</c:v>
                </c:pt>
                <c:pt idx="28295">
                  <c:v>0.99977590848754005</c:v>
                </c:pt>
                <c:pt idx="28296">
                  <c:v>0.98009279830975105</c:v>
                </c:pt>
                <c:pt idx="28297">
                  <c:v>0.99865964755004999</c:v>
                </c:pt>
                <c:pt idx="28298">
                  <c:v>0.99865964755004999</c:v>
                </c:pt>
                <c:pt idx="28299">
                  <c:v>0.99810606512056599</c:v>
                </c:pt>
                <c:pt idx="28300">
                  <c:v>0.97505301993331395</c:v>
                </c:pt>
                <c:pt idx="28301">
                  <c:v>0.99865964755004999</c:v>
                </c:pt>
                <c:pt idx="28302">
                  <c:v>0.97505301993331395</c:v>
                </c:pt>
                <c:pt idx="28303">
                  <c:v>0.99865964755004999</c:v>
                </c:pt>
                <c:pt idx="28304">
                  <c:v>0.99810606512056599</c:v>
                </c:pt>
                <c:pt idx="28305">
                  <c:v>0.97505301993331395</c:v>
                </c:pt>
                <c:pt idx="28306">
                  <c:v>0.97505301993331395</c:v>
                </c:pt>
                <c:pt idx="28307">
                  <c:v>0.98009279830975105</c:v>
                </c:pt>
                <c:pt idx="28308">
                  <c:v>0.99810606512056599</c:v>
                </c:pt>
                <c:pt idx="28309">
                  <c:v>0.99810606512056599</c:v>
                </c:pt>
                <c:pt idx="28310">
                  <c:v>0.99865964755004999</c:v>
                </c:pt>
                <c:pt idx="28311">
                  <c:v>0.98009279830975105</c:v>
                </c:pt>
                <c:pt idx="28312">
                  <c:v>0.99772892030019</c:v>
                </c:pt>
                <c:pt idx="28313">
                  <c:v>0.97505301993331395</c:v>
                </c:pt>
                <c:pt idx="28314">
                  <c:v>0.98009279830975105</c:v>
                </c:pt>
                <c:pt idx="28315">
                  <c:v>0.99865964755004999</c:v>
                </c:pt>
                <c:pt idx="28316">
                  <c:v>0.99865964755004999</c:v>
                </c:pt>
                <c:pt idx="28317">
                  <c:v>0.99865964755004999</c:v>
                </c:pt>
                <c:pt idx="28318">
                  <c:v>0.99865964755004999</c:v>
                </c:pt>
                <c:pt idx="28319">
                  <c:v>0.97505301993331395</c:v>
                </c:pt>
                <c:pt idx="28320">
                  <c:v>0.99810606512056599</c:v>
                </c:pt>
                <c:pt idx="28321">
                  <c:v>0.99810606512056599</c:v>
                </c:pt>
                <c:pt idx="28322">
                  <c:v>0.99865964755004999</c:v>
                </c:pt>
                <c:pt idx="28323">
                  <c:v>0.99977590848754005</c:v>
                </c:pt>
                <c:pt idx="28324">
                  <c:v>0.97505301993331395</c:v>
                </c:pt>
                <c:pt idx="28325">
                  <c:v>0.99772892030019</c:v>
                </c:pt>
                <c:pt idx="28326">
                  <c:v>0.99810606512056599</c:v>
                </c:pt>
                <c:pt idx="28327">
                  <c:v>0.98009279830975105</c:v>
                </c:pt>
                <c:pt idx="28328">
                  <c:v>0.99977590848754005</c:v>
                </c:pt>
                <c:pt idx="28329">
                  <c:v>0.99865964755004999</c:v>
                </c:pt>
                <c:pt idx="28330">
                  <c:v>0.99772892030019</c:v>
                </c:pt>
                <c:pt idx="28331">
                  <c:v>0.98009279830975105</c:v>
                </c:pt>
                <c:pt idx="28332">
                  <c:v>0.99865964755004999</c:v>
                </c:pt>
                <c:pt idx="28333">
                  <c:v>0.98009279830975105</c:v>
                </c:pt>
                <c:pt idx="28334">
                  <c:v>0.99810606512056599</c:v>
                </c:pt>
                <c:pt idx="28335">
                  <c:v>0.97505301993331395</c:v>
                </c:pt>
                <c:pt idx="28336">
                  <c:v>0.97505301993331395</c:v>
                </c:pt>
                <c:pt idx="28337">
                  <c:v>0.98009279830975105</c:v>
                </c:pt>
                <c:pt idx="28338">
                  <c:v>0.98009279830975105</c:v>
                </c:pt>
                <c:pt idx="28339">
                  <c:v>0.99181255835294002</c:v>
                </c:pt>
                <c:pt idx="28340">
                  <c:v>0.99977590848754005</c:v>
                </c:pt>
                <c:pt idx="28341">
                  <c:v>0.97505301993331395</c:v>
                </c:pt>
                <c:pt idx="28342">
                  <c:v>0.98009279830975105</c:v>
                </c:pt>
                <c:pt idx="28343">
                  <c:v>0.98009279830975105</c:v>
                </c:pt>
                <c:pt idx="28344">
                  <c:v>0.99865964755004999</c:v>
                </c:pt>
                <c:pt idx="28345">
                  <c:v>0.97505301993331395</c:v>
                </c:pt>
                <c:pt idx="28346">
                  <c:v>0.99865964755004999</c:v>
                </c:pt>
                <c:pt idx="28347">
                  <c:v>0.99810606512056599</c:v>
                </c:pt>
                <c:pt idx="28348">
                  <c:v>0.97505301993331395</c:v>
                </c:pt>
                <c:pt idx="28349">
                  <c:v>0.99810606512056599</c:v>
                </c:pt>
                <c:pt idx="28350">
                  <c:v>0.98009279830975105</c:v>
                </c:pt>
                <c:pt idx="28351">
                  <c:v>0.99772892030019</c:v>
                </c:pt>
                <c:pt idx="28352">
                  <c:v>0.99865964755004999</c:v>
                </c:pt>
                <c:pt idx="28353">
                  <c:v>0.99865964755004999</c:v>
                </c:pt>
                <c:pt idx="28354">
                  <c:v>0.97505301993331395</c:v>
                </c:pt>
                <c:pt idx="28355">
                  <c:v>0.98009279830975105</c:v>
                </c:pt>
                <c:pt idx="28356">
                  <c:v>0.99865964755004999</c:v>
                </c:pt>
                <c:pt idx="28357">
                  <c:v>0.97505301993331395</c:v>
                </c:pt>
                <c:pt idx="28358">
                  <c:v>0.99865964755004999</c:v>
                </c:pt>
                <c:pt idx="28359">
                  <c:v>0.98009279830975105</c:v>
                </c:pt>
                <c:pt idx="28360">
                  <c:v>0.99810606512056599</c:v>
                </c:pt>
                <c:pt idx="28361">
                  <c:v>0.98009279830975105</c:v>
                </c:pt>
                <c:pt idx="28362">
                  <c:v>0.99810606512056599</c:v>
                </c:pt>
                <c:pt idx="28363">
                  <c:v>0.98009279830975105</c:v>
                </c:pt>
                <c:pt idx="28364">
                  <c:v>0.99865964755004999</c:v>
                </c:pt>
                <c:pt idx="28365">
                  <c:v>0.99977590848754005</c:v>
                </c:pt>
                <c:pt idx="28366">
                  <c:v>0.99977590848754005</c:v>
                </c:pt>
                <c:pt idx="28367">
                  <c:v>0.99865964755004999</c:v>
                </c:pt>
                <c:pt idx="28368">
                  <c:v>0.99810606512056599</c:v>
                </c:pt>
                <c:pt idx="28369">
                  <c:v>0.99865964755004999</c:v>
                </c:pt>
                <c:pt idx="28370">
                  <c:v>0.99181255835294002</c:v>
                </c:pt>
                <c:pt idx="28371">
                  <c:v>0.97505301993331395</c:v>
                </c:pt>
                <c:pt idx="28372">
                  <c:v>0.97505301993331395</c:v>
                </c:pt>
                <c:pt idx="28373">
                  <c:v>0.99772892030019</c:v>
                </c:pt>
                <c:pt idx="28374">
                  <c:v>0.99810606512056599</c:v>
                </c:pt>
                <c:pt idx="28375">
                  <c:v>0.97505301993331395</c:v>
                </c:pt>
                <c:pt idx="28376">
                  <c:v>0.98009279830975105</c:v>
                </c:pt>
                <c:pt idx="28377">
                  <c:v>0.99865964755004999</c:v>
                </c:pt>
                <c:pt idx="28378">
                  <c:v>0.99810606512056599</c:v>
                </c:pt>
                <c:pt idx="28379">
                  <c:v>0.99865964755004999</c:v>
                </c:pt>
                <c:pt idx="28380">
                  <c:v>0.99810606512056599</c:v>
                </c:pt>
                <c:pt idx="28381">
                  <c:v>0.99977590848754005</c:v>
                </c:pt>
                <c:pt idx="28382">
                  <c:v>0.97505301993331395</c:v>
                </c:pt>
                <c:pt idx="28383">
                  <c:v>0.99865964755004999</c:v>
                </c:pt>
                <c:pt idx="28384">
                  <c:v>0.97505301993331395</c:v>
                </c:pt>
                <c:pt idx="28385">
                  <c:v>0.99865964755004999</c:v>
                </c:pt>
                <c:pt idx="28386">
                  <c:v>0.97505301993331395</c:v>
                </c:pt>
                <c:pt idx="28387">
                  <c:v>0.99810606512056599</c:v>
                </c:pt>
                <c:pt idx="28388">
                  <c:v>0.98009279830975105</c:v>
                </c:pt>
                <c:pt idx="28389">
                  <c:v>0.99865964755004999</c:v>
                </c:pt>
                <c:pt idx="28390">
                  <c:v>0.98009279830975105</c:v>
                </c:pt>
                <c:pt idx="28391">
                  <c:v>0.99181255835294002</c:v>
                </c:pt>
                <c:pt idx="28392">
                  <c:v>0.97505301993331395</c:v>
                </c:pt>
                <c:pt idx="28393">
                  <c:v>0.98009279830975105</c:v>
                </c:pt>
                <c:pt idx="28394">
                  <c:v>0.98009279830975105</c:v>
                </c:pt>
                <c:pt idx="28395">
                  <c:v>0.98009279830975105</c:v>
                </c:pt>
                <c:pt idx="28396">
                  <c:v>0.98009279830975105</c:v>
                </c:pt>
                <c:pt idx="28397">
                  <c:v>0.99865964755004999</c:v>
                </c:pt>
                <c:pt idx="28398">
                  <c:v>0.99977590848754005</c:v>
                </c:pt>
                <c:pt idx="28399">
                  <c:v>0.99865964755004999</c:v>
                </c:pt>
                <c:pt idx="28400">
                  <c:v>0.99865964755004999</c:v>
                </c:pt>
                <c:pt idx="28401">
                  <c:v>0.98009279830975105</c:v>
                </c:pt>
                <c:pt idx="28402">
                  <c:v>0.99810606512056599</c:v>
                </c:pt>
                <c:pt idx="28403">
                  <c:v>0.99865964755004999</c:v>
                </c:pt>
                <c:pt idx="28404">
                  <c:v>0.99977590848754005</c:v>
                </c:pt>
                <c:pt idx="28405">
                  <c:v>0.97505301993331395</c:v>
                </c:pt>
                <c:pt idx="28406">
                  <c:v>0.98009279830975105</c:v>
                </c:pt>
                <c:pt idx="28407">
                  <c:v>0.98009279830975105</c:v>
                </c:pt>
                <c:pt idx="28408">
                  <c:v>0.99810606512056599</c:v>
                </c:pt>
                <c:pt idx="28409">
                  <c:v>0.98009279830975105</c:v>
                </c:pt>
                <c:pt idx="28410">
                  <c:v>0.98009279830975105</c:v>
                </c:pt>
                <c:pt idx="28411">
                  <c:v>0.99865964755004999</c:v>
                </c:pt>
                <c:pt idx="28412">
                  <c:v>0.97505301993331395</c:v>
                </c:pt>
                <c:pt idx="28413">
                  <c:v>0.99181255835294002</c:v>
                </c:pt>
                <c:pt idx="28414">
                  <c:v>0.99865964755004999</c:v>
                </c:pt>
                <c:pt idx="28415">
                  <c:v>0.99810606512056599</c:v>
                </c:pt>
                <c:pt idx="28416">
                  <c:v>0.99810606512056599</c:v>
                </c:pt>
                <c:pt idx="28417">
                  <c:v>0.98009279830975105</c:v>
                </c:pt>
                <c:pt idx="28418">
                  <c:v>0.99865964755004999</c:v>
                </c:pt>
                <c:pt idx="28419">
                  <c:v>0.99865964755004999</c:v>
                </c:pt>
                <c:pt idx="28420">
                  <c:v>0.98009279830975105</c:v>
                </c:pt>
                <c:pt idx="28421">
                  <c:v>0.99865964755004999</c:v>
                </c:pt>
                <c:pt idx="28422">
                  <c:v>0.99977590848754005</c:v>
                </c:pt>
                <c:pt idx="28423">
                  <c:v>0.99772892030019</c:v>
                </c:pt>
                <c:pt idx="28424">
                  <c:v>0.98009279830975105</c:v>
                </c:pt>
                <c:pt idx="28425">
                  <c:v>0.99810606512056599</c:v>
                </c:pt>
                <c:pt idx="28426">
                  <c:v>0.99810606512056599</c:v>
                </c:pt>
                <c:pt idx="28427">
                  <c:v>0.98009279830975105</c:v>
                </c:pt>
                <c:pt idx="28428">
                  <c:v>0.97505301993331395</c:v>
                </c:pt>
                <c:pt idx="28429">
                  <c:v>0.97505301993331395</c:v>
                </c:pt>
                <c:pt idx="28430">
                  <c:v>0.98009279830975105</c:v>
                </c:pt>
                <c:pt idx="28431">
                  <c:v>0.99977590848754005</c:v>
                </c:pt>
                <c:pt idx="28432">
                  <c:v>0.99810606512056599</c:v>
                </c:pt>
                <c:pt idx="28433">
                  <c:v>0.98009279830975105</c:v>
                </c:pt>
                <c:pt idx="28434">
                  <c:v>0.97505301993331395</c:v>
                </c:pt>
                <c:pt idx="28435">
                  <c:v>0.97505301993331395</c:v>
                </c:pt>
                <c:pt idx="28436">
                  <c:v>0.98009279830975105</c:v>
                </c:pt>
                <c:pt idx="28437">
                  <c:v>0.98009279830975105</c:v>
                </c:pt>
                <c:pt idx="28438">
                  <c:v>0.99772892030019</c:v>
                </c:pt>
                <c:pt idx="28439">
                  <c:v>0.97505301993331395</c:v>
                </c:pt>
                <c:pt idx="28440">
                  <c:v>0.99977590848754005</c:v>
                </c:pt>
                <c:pt idx="28441">
                  <c:v>0.99865964755004999</c:v>
                </c:pt>
                <c:pt idx="28442">
                  <c:v>0.97505301993331395</c:v>
                </c:pt>
                <c:pt idx="28443">
                  <c:v>0.98009279830975105</c:v>
                </c:pt>
                <c:pt idx="28444">
                  <c:v>0.98009279830975105</c:v>
                </c:pt>
                <c:pt idx="28445">
                  <c:v>0.98009279830975105</c:v>
                </c:pt>
                <c:pt idx="28446">
                  <c:v>0.99810606512056599</c:v>
                </c:pt>
                <c:pt idx="28447">
                  <c:v>0.99977590848754005</c:v>
                </c:pt>
                <c:pt idx="28448">
                  <c:v>0.98009279830975105</c:v>
                </c:pt>
                <c:pt idx="28449">
                  <c:v>0.99865964755004999</c:v>
                </c:pt>
                <c:pt idx="28450">
                  <c:v>0.99865964755004999</c:v>
                </c:pt>
                <c:pt idx="28451">
                  <c:v>0.98009279830975105</c:v>
                </c:pt>
                <c:pt idx="28452">
                  <c:v>0.97505301993331395</c:v>
                </c:pt>
                <c:pt idx="28453">
                  <c:v>0.99865964755004999</c:v>
                </c:pt>
                <c:pt idx="28454">
                  <c:v>0.99810606512056599</c:v>
                </c:pt>
                <c:pt idx="28455">
                  <c:v>0.99977590848754005</c:v>
                </c:pt>
                <c:pt idx="28456">
                  <c:v>0.99865964755004999</c:v>
                </c:pt>
                <c:pt idx="28457">
                  <c:v>0.98009279830975105</c:v>
                </c:pt>
                <c:pt idx="28458">
                  <c:v>0.99865964755004999</c:v>
                </c:pt>
                <c:pt idx="28459">
                  <c:v>0.99810606512056599</c:v>
                </c:pt>
                <c:pt idx="28460">
                  <c:v>0.98009279830975105</c:v>
                </c:pt>
                <c:pt idx="28461">
                  <c:v>0.99865964755004999</c:v>
                </c:pt>
                <c:pt idx="28462">
                  <c:v>0.99810606512056599</c:v>
                </c:pt>
                <c:pt idx="28463">
                  <c:v>0.98009279830975105</c:v>
                </c:pt>
                <c:pt idx="28464">
                  <c:v>0.99865964755004999</c:v>
                </c:pt>
                <c:pt idx="28465">
                  <c:v>0.98009279830975105</c:v>
                </c:pt>
                <c:pt idx="28466">
                  <c:v>0.97505301993331395</c:v>
                </c:pt>
                <c:pt idx="28467">
                  <c:v>0.98009279830975105</c:v>
                </c:pt>
                <c:pt idx="28468">
                  <c:v>0.99977590848754005</c:v>
                </c:pt>
                <c:pt idx="28469">
                  <c:v>0.97505301993331395</c:v>
                </c:pt>
                <c:pt idx="28470">
                  <c:v>0.98009279830975105</c:v>
                </c:pt>
                <c:pt idx="28471">
                  <c:v>0.99865964755004999</c:v>
                </c:pt>
                <c:pt idx="28472">
                  <c:v>0.99977590848754005</c:v>
                </c:pt>
                <c:pt idx="28473">
                  <c:v>0.98009279830975105</c:v>
                </c:pt>
                <c:pt idx="28474">
                  <c:v>0.99865964755004999</c:v>
                </c:pt>
                <c:pt idx="28475">
                  <c:v>0.99977590848754005</c:v>
                </c:pt>
                <c:pt idx="28476">
                  <c:v>0.99865964755004999</c:v>
                </c:pt>
                <c:pt idx="28477">
                  <c:v>0.99865964755004999</c:v>
                </c:pt>
                <c:pt idx="28478">
                  <c:v>0.98009279830975105</c:v>
                </c:pt>
                <c:pt idx="28479">
                  <c:v>0.98009279830975105</c:v>
                </c:pt>
                <c:pt idx="28480">
                  <c:v>0.98009279830975105</c:v>
                </c:pt>
                <c:pt idx="28481">
                  <c:v>0.98009279830975105</c:v>
                </c:pt>
                <c:pt idx="28482">
                  <c:v>0.98009279830975105</c:v>
                </c:pt>
                <c:pt idx="28483">
                  <c:v>0.99865964755004999</c:v>
                </c:pt>
                <c:pt idx="28484">
                  <c:v>0.98009279830975105</c:v>
                </c:pt>
                <c:pt idx="28485">
                  <c:v>0.99865964755004999</c:v>
                </c:pt>
                <c:pt idx="28486">
                  <c:v>0.98009279830975105</c:v>
                </c:pt>
                <c:pt idx="28487">
                  <c:v>0.99977590848754005</c:v>
                </c:pt>
                <c:pt idx="28488">
                  <c:v>0.99772892030019</c:v>
                </c:pt>
                <c:pt idx="28489">
                  <c:v>0.97505301993331395</c:v>
                </c:pt>
                <c:pt idx="28490">
                  <c:v>0.99865964755004999</c:v>
                </c:pt>
                <c:pt idx="28491">
                  <c:v>0.98009279830975105</c:v>
                </c:pt>
                <c:pt idx="28492">
                  <c:v>0.98009279830975105</c:v>
                </c:pt>
                <c:pt idx="28493">
                  <c:v>0.99810606512056599</c:v>
                </c:pt>
                <c:pt idx="28494">
                  <c:v>0.98009279830975105</c:v>
                </c:pt>
                <c:pt idx="28495">
                  <c:v>0.99810606512056599</c:v>
                </c:pt>
                <c:pt idx="28496">
                  <c:v>0.99865964755004999</c:v>
                </c:pt>
                <c:pt idx="28497">
                  <c:v>0.99977590848754005</c:v>
                </c:pt>
                <c:pt idx="28498">
                  <c:v>0.99977590848754005</c:v>
                </c:pt>
                <c:pt idx="28499">
                  <c:v>0.99865964755004999</c:v>
                </c:pt>
                <c:pt idx="28500">
                  <c:v>0.99865964755004999</c:v>
                </c:pt>
                <c:pt idx="28501">
                  <c:v>0.99865964755004999</c:v>
                </c:pt>
                <c:pt idx="28502">
                  <c:v>0.99810606512056599</c:v>
                </c:pt>
                <c:pt idx="28503">
                  <c:v>0.97505301993331395</c:v>
                </c:pt>
                <c:pt idx="28504">
                  <c:v>0.99977590848754005</c:v>
                </c:pt>
                <c:pt idx="28505">
                  <c:v>0.99865964755004999</c:v>
                </c:pt>
                <c:pt idx="28506">
                  <c:v>0.98009279830975105</c:v>
                </c:pt>
                <c:pt idx="28507">
                  <c:v>0.99865964755004999</c:v>
                </c:pt>
                <c:pt idx="28508">
                  <c:v>0.99865964755004999</c:v>
                </c:pt>
                <c:pt idx="28509">
                  <c:v>0.98009279830975105</c:v>
                </c:pt>
                <c:pt idx="28510">
                  <c:v>0.99977590848754005</c:v>
                </c:pt>
                <c:pt idx="28511">
                  <c:v>0.99810606512056599</c:v>
                </c:pt>
                <c:pt idx="28512">
                  <c:v>0.99865964755004999</c:v>
                </c:pt>
                <c:pt idx="28513">
                  <c:v>0.98009279830975105</c:v>
                </c:pt>
                <c:pt idx="28514">
                  <c:v>0.99865964755004999</c:v>
                </c:pt>
                <c:pt idx="28515">
                  <c:v>0.97505301993331395</c:v>
                </c:pt>
                <c:pt idx="28516">
                  <c:v>0.98009279830975105</c:v>
                </c:pt>
                <c:pt idx="28517">
                  <c:v>0.98009279830975105</c:v>
                </c:pt>
                <c:pt idx="28518">
                  <c:v>0.99865964755004999</c:v>
                </c:pt>
                <c:pt idx="28519">
                  <c:v>0.99977590848754005</c:v>
                </c:pt>
                <c:pt idx="28520">
                  <c:v>0.99810606512056599</c:v>
                </c:pt>
                <c:pt idx="28521">
                  <c:v>0.99865964755004999</c:v>
                </c:pt>
                <c:pt idx="28522">
                  <c:v>0.97505301993331395</c:v>
                </c:pt>
                <c:pt idx="28523">
                  <c:v>0.97505301993331395</c:v>
                </c:pt>
                <c:pt idx="28524">
                  <c:v>0.98009279830975105</c:v>
                </c:pt>
                <c:pt idx="28525">
                  <c:v>0.99977590848754005</c:v>
                </c:pt>
                <c:pt idx="28526">
                  <c:v>0.99977590848754005</c:v>
                </c:pt>
                <c:pt idx="28527">
                  <c:v>0.98009279830975105</c:v>
                </c:pt>
                <c:pt idx="28528">
                  <c:v>0.99865964755004999</c:v>
                </c:pt>
                <c:pt idx="28529">
                  <c:v>0.99865964755004999</c:v>
                </c:pt>
                <c:pt idx="28530">
                  <c:v>0.98009279830975105</c:v>
                </c:pt>
                <c:pt idx="28531">
                  <c:v>0.98009279830975105</c:v>
                </c:pt>
                <c:pt idx="28532">
                  <c:v>0.99810606512056599</c:v>
                </c:pt>
                <c:pt idx="28533">
                  <c:v>0.99865964755004999</c:v>
                </c:pt>
                <c:pt idx="28534">
                  <c:v>0.98009279830975105</c:v>
                </c:pt>
                <c:pt idx="28535">
                  <c:v>0.97505301993331395</c:v>
                </c:pt>
                <c:pt idx="28536">
                  <c:v>0.99977590848754005</c:v>
                </c:pt>
                <c:pt idx="28537">
                  <c:v>0.99977590848754005</c:v>
                </c:pt>
                <c:pt idx="28538">
                  <c:v>0.99865964755004999</c:v>
                </c:pt>
                <c:pt idx="28539">
                  <c:v>0.97505301993331395</c:v>
                </c:pt>
                <c:pt idx="28540">
                  <c:v>0.99810606512056599</c:v>
                </c:pt>
                <c:pt idx="28541">
                  <c:v>0.98009279830975105</c:v>
                </c:pt>
                <c:pt idx="28542">
                  <c:v>0.99865964755004999</c:v>
                </c:pt>
                <c:pt idx="28543">
                  <c:v>0.98009279830975105</c:v>
                </c:pt>
                <c:pt idx="28544">
                  <c:v>0.99977590848754005</c:v>
                </c:pt>
                <c:pt idx="28545">
                  <c:v>0.99865964755004999</c:v>
                </c:pt>
                <c:pt idx="28546">
                  <c:v>0.99810606512056599</c:v>
                </c:pt>
                <c:pt idx="28547">
                  <c:v>0.99810606512056599</c:v>
                </c:pt>
                <c:pt idx="28548">
                  <c:v>0.99810606512056599</c:v>
                </c:pt>
                <c:pt idx="28549">
                  <c:v>0.98009279830975105</c:v>
                </c:pt>
                <c:pt idx="28550">
                  <c:v>0.97505301993331395</c:v>
                </c:pt>
                <c:pt idx="28551">
                  <c:v>0.99977590848754005</c:v>
                </c:pt>
                <c:pt idx="28552">
                  <c:v>0.99810606512056599</c:v>
                </c:pt>
                <c:pt idx="28553">
                  <c:v>0.98009279830975105</c:v>
                </c:pt>
                <c:pt idx="28554">
                  <c:v>0.98009279830975105</c:v>
                </c:pt>
                <c:pt idx="28555">
                  <c:v>0.99977590848754005</c:v>
                </c:pt>
                <c:pt idx="28556">
                  <c:v>0.99865964755004999</c:v>
                </c:pt>
                <c:pt idx="28557">
                  <c:v>0.98009279830975105</c:v>
                </c:pt>
                <c:pt idx="28558">
                  <c:v>0.98009279830975105</c:v>
                </c:pt>
                <c:pt idx="28559">
                  <c:v>0.99181255835294002</c:v>
                </c:pt>
                <c:pt idx="28560">
                  <c:v>0.98009279830975105</c:v>
                </c:pt>
                <c:pt idx="28561">
                  <c:v>0.98009279830975105</c:v>
                </c:pt>
                <c:pt idx="28562">
                  <c:v>0.98009279830975105</c:v>
                </c:pt>
                <c:pt idx="28563">
                  <c:v>0.99810606512056599</c:v>
                </c:pt>
                <c:pt idx="28564">
                  <c:v>0.99810606512056599</c:v>
                </c:pt>
                <c:pt idx="28565">
                  <c:v>0.99810606512056599</c:v>
                </c:pt>
                <c:pt idx="28566">
                  <c:v>0.99977590848754005</c:v>
                </c:pt>
                <c:pt idx="28567">
                  <c:v>0.98009279830975105</c:v>
                </c:pt>
                <c:pt idx="28568">
                  <c:v>0.98009279830975105</c:v>
                </c:pt>
                <c:pt idx="28569">
                  <c:v>0.98009279830975105</c:v>
                </c:pt>
                <c:pt idx="28570">
                  <c:v>0.99865964755004999</c:v>
                </c:pt>
                <c:pt idx="28571">
                  <c:v>0.99865964755004999</c:v>
                </c:pt>
                <c:pt idx="28572">
                  <c:v>0.99181255835294002</c:v>
                </c:pt>
                <c:pt idx="28573">
                  <c:v>0.99865964755004999</c:v>
                </c:pt>
                <c:pt idx="28574">
                  <c:v>0.98009279830975105</c:v>
                </c:pt>
                <c:pt idx="28575">
                  <c:v>0.99977590848754005</c:v>
                </c:pt>
                <c:pt idx="28576">
                  <c:v>0.99865964755004999</c:v>
                </c:pt>
                <c:pt idx="28577">
                  <c:v>0.99865964755004999</c:v>
                </c:pt>
                <c:pt idx="28578">
                  <c:v>0.99865964755004999</c:v>
                </c:pt>
                <c:pt idx="28579">
                  <c:v>0.99772892030019</c:v>
                </c:pt>
                <c:pt idx="28580">
                  <c:v>0.99977590848754005</c:v>
                </c:pt>
                <c:pt idx="28581">
                  <c:v>0.99865964755004999</c:v>
                </c:pt>
                <c:pt idx="28582">
                  <c:v>0.99810606512056599</c:v>
                </c:pt>
                <c:pt idx="28583">
                  <c:v>0.99810606512056599</c:v>
                </c:pt>
                <c:pt idx="28584">
                  <c:v>0.98009279830975105</c:v>
                </c:pt>
                <c:pt idx="28585">
                  <c:v>0.97505301993331395</c:v>
                </c:pt>
                <c:pt idx="28586">
                  <c:v>0.97505301993331395</c:v>
                </c:pt>
                <c:pt idx="28587">
                  <c:v>0.98009279830975105</c:v>
                </c:pt>
                <c:pt idx="28588">
                  <c:v>0.99810606512056599</c:v>
                </c:pt>
                <c:pt idx="28589">
                  <c:v>0.99810606512056599</c:v>
                </c:pt>
                <c:pt idx="28590">
                  <c:v>0.99865964755004999</c:v>
                </c:pt>
                <c:pt idx="28591">
                  <c:v>0.99810606512056599</c:v>
                </c:pt>
                <c:pt idx="28592">
                  <c:v>0.99865964755004999</c:v>
                </c:pt>
                <c:pt idx="28593">
                  <c:v>0.97505301993331395</c:v>
                </c:pt>
                <c:pt idx="28594">
                  <c:v>0.98009279830975105</c:v>
                </c:pt>
                <c:pt idx="28595">
                  <c:v>0.98009279830975105</c:v>
                </c:pt>
                <c:pt idx="28596">
                  <c:v>0.98009279830975105</c:v>
                </c:pt>
                <c:pt idx="28597">
                  <c:v>0.99977590848754005</c:v>
                </c:pt>
                <c:pt idx="28598">
                  <c:v>0.97505301993331395</c:v>
                </c:pt>
                <c:pt idx="28599">
                  <c:v>0.98009279830975105</c:v>
                </c:pt>
                <c:pt idx="28600">
                  <c:v>0.99865964755004999</c:v>
                </c:pt>
                <c:pt idx="28601">
                  <c:v>0.99810606512056599</c:v>
                </c:pt>
                <c:pt idx="28602">
                  <c:v>0.99810606512056599</c:v>
                </c:pt>
                <c:pt idx="28603">
                  <c:v>0.99865964755004999</c:v>
                </c:pt>
                <c:pt idx="28604">
                  <c:v>0.99810606512056599</c:v>
                </c:pt>
                <c:pt idx="28605">
                  <c:v>0.98009279830975105</c:v>
                </c:pt>
                <c:pt idx="28606">
                  <c:v>0.99865964755004999</c:v>
                </c:pt>
                <c:pt idx="28607">
                  <c:v>0.99810606512056599</c:v>
                </c:pt>
                <c:pt idx="28608">
                  <c:v>0.99772892030019</c:v>
                </c:pt>
                <c:pt idx="28609">
                  <c:v>0.98009279830975105</c:v>
                </c:pt>
                <c:pt idx="28610">
                  <c:v>0.99865964755004999</c:v>
                </c:pt>
                <c:pt idx="28611">
                  <c:v>0.99810606512056599</c:v>
                </c:pt>
                <c:pt idx="28612">
                  <c:v>0.99810606512056599</c:v>
                </c:pt>
                <c:pt idx="28613">
                  <c:v>0.99810606512056599</c:v>
                </c:pt>
                <c:pt idx="28614">
                  <c:v>0.99865964755004999</c:v>
                </c:pt>
                <c:pt idx="28615">
                  <c:v>0.99865964755004999</c:v>
                </c:pt>
                <c:pt idx="28616">
                  <c:v>0.97505301993331395</c:v>
                </c:pt>
                <c:pt idx="28617">
                  <c:v>0.99810606512056599</c:v>
                </c:pt>
                <c:pt idx="28618">
                  <c:v>0.99977590848754005</c:v>
                </c:pt>
                <c:pt idx="28619">
                  <c:v>0.99810606512056599</c:v>
                </c:pt>
                <c:pt idx="28620">
                  <c:v>0.99977590848754005</c:v>
                </c:pt>
                <c:pt idx="28621">
                  <c:v>0.99810606512056599</c:v>
                </c:pt>
                <c:pt idx="28622">
                  <c:v>0.99865964755004999</c:v>
                </c:pt>
                <c:pt idx="28623">
                  <c:v>0.99865964755004999</c:v>
                </c:pt>
                <c:pt idx="28624">
                  <c:v>0.99865964755004999</c:v>
                </c:pt>
                <c:pt idx="28625">
                  <c:v>0.99810606512056599</c:v>
                </c:pt>
                <c:pt idx="28626">
                  <c:v>0.98009279830975105</c:v>
                </c:pt>
                <c:pt idx="28627">
                  <c:v>0.99865964755004999</c:v>
                </c:pt>
                <c:pt idx="28628">
                  <c:v>0.99865964755004999</c:v>
                </c:pt>
                <c:pt idx="28629">
                  <c:v>0.98009279830975105</c:v>
                </c:pt>
                <c:pt idx="28630">
                  <c:v>0.98009279830975105</c:v>
                </c:pt>
                <c:pt idx="28631">
                  <c:v>0.98009279830975105</c:v>
                </c:pt>
                <c:pt idx="28632">
                  <c:v>0.99181255835294002</c:v>
                </c:pt>
                <c:pt idx="28633">
                  <c:v>0.99865964755004999</c:v>
                </c:pt>
                <c:pt idx="28634">
                  <c:v>0.99772892030019</c:v>
                </c:pt>
                <c:pt idx="28635">
                  <c:v>0.99865964755004999</c:v>
                </c:pt>
                <c:pt idx="28636">
                  <c:v>0.98009279830975105</c:v>
                </c:pt>
                <c:pt idx="28637">
                  <c:v>0.99865964755004999</c:v>
                </c:pt>
                <c:pt idx="28638">
                  <c:v>0.98009279830975105</c:v>
                </c:pt>
                <c:pt idx="28639">
                  <c:v>0.99772892030019</c:v>
                </c:pt>
                <c:pt idx="28640">
                  <c:v>0.99865964755004999</c:v>
                </c:pt>
                <c:pt idx="28641">
                  <c:v>0.99810606512056599</c:v>
                </c:pt>
                <c:pt idx="28642">
                  <c:v>0.98009279830975105</c:v>
                </c:pt>
                <c:pt idx="28643">
                  <c:v>0.99772892030019</c:v>
                </c:pt>
                <c:pt idx="28644">
                  <c:v>0.98009279830975105</c:v>
                </c:pt>
                <c:pt idx="28645">
                  <c:v>0.99977590848754005</c:v>
                </c:pt>
                <c:pt idx="28646">
                  <c:v>0.98009279830975105</c:v>
                </c:pt>
                <c:pt idx="28647">
                  <c:v>0.99810606512056599</c:v>
                </c:pt>
                <c:pt idx="28648">
                  <c:v>0.97505301993331395</c:v>
                </c:pt>
                <c:pt idx="28649">
                  <c:v>0.99810606512056599</c:v>
                </c:pt>
                <c:pt idx="28650">
                  <c:v>0.99810606512056599</c:v>
                </c:pt>
                <c:pt idx="28651">
                  <c:v>0.99810606512056599</c:v>
                </c:pt>
                <c:pt idx="28652">
                  <c:v>0.98009279830975105</c:v>
                </c:pt>
                <c:pt idx="28653">
                  <c:v>0.97505301993331395</c:v>
                </c:pt>
                <c:pt idx="28654">
                  <c:v>0.99810606512056599</c:v>
                </c:pt>
                <c:pt idx="28655">
                  <c:v>0.98009279830975105</c:v>
                </c:pt>
                <c:pt idx="28656">
                  <c:v>0.99865964755004999</c:v>
                </c:pt>
                <c:pt idx="28657">
                  <c:v>0.98009279830975105</c:v>
                </c:pt>
                <c:pt idx="28658">
                  <c:v>0.99772892030019</c:v>
                </c:pt>
                <c:pt idx="28659">
                  <c:v>0.97505301993331395</c:v>
                </c:pt>
                <c:pt idx="28660">
                  <c:v>0.99865964755004999</c:v>
                </c:pt>
                <c:pt idx="28661">
                  <c:v>0.98009279830975105</c:v>
                </c:pt>
                <c:pt idx="28662">
                  <c:v>0.98009279830975105</c:v>
                </c:pt>
                <c:pt idx="28663">
                  <c:v>0.99810606512056599</c:v>
                </c:pt>
                <c:pt idx="28664">
                  <c:v>0.99772892030019</c:v>
                </c:pt>
                <c:pt idx="28665">
                  <c:v>0.99772892030019</c:v>
                </c:pt>
                <c:pt idx="28666">
                  <c:v>0.99977590848754005</c:v>
                </c:pt>
                <c:pt idx="28667">
                  <c:v>0.99810606512056599</c:v>
                </c:pt>
                <c:pt idx="28668">
                  <c:v>0.97505301993331395</c:v>
                </c:pt>
                <c:pt idx="28669">
                  <c:v>0.99810606512056599</c:v>
                </c:pt>
                <c:pt idx="28670">
                  <c:v>0.99810606512056599</c:v>
                </c:pt>
                <c:pt idx="28671">
                  <c:v>0.99810606512056599</c:v>
                </c:pt>
                <c:pt idx="28672">
                  <c:v>0.99181255835294002</c:v>
                </c:pt>
                <c:pt idx="28673">
                  <c:v>0.99865964755004999</c:v>
                </c:pt>
                <c:pt idx="28674">
                  <c:v>0.99977590848754005</c:v>
                </c:pt>
                <c:pt idx="28675">
                  <c:v>0.99810606512056599</c:v>
                </c:pt>
                <c:pt idx="28676">
                  <c:v>0.99977590848754005</c:v>
                </c:pt>
                <c:pt idx="28677">
                  <c:v>0.99977590848754005</c:v>
                </c:pt>
                <c:pt idx="28678">
                  <c:v>0.99810606512056599</c:v>
                </c:pt>
                <c:pt idx="28679">
                  <c:v>0.99865964755004999</c:v>
                </c:pt>
                <c:pt idx="28680">
                  <c:v>0.97505301993331395</c:v>
                </c:pt>
                <c:pt idx="28681">
                  <c:v>0.97505301993331395</c:v>
                </c:pt>
                <c:pt idx="28682">
                  <c:v>0.99810606512056599</c:v>
                </c:pt>
                <c:pt idx="28683">
                  <c:v>0.99810606512056599</c:v>
                </c:pt>
                <c:pt idx="28684">
                  <c:v>0.99810606512056599</c:v>
                </c:pt>
                <c:pt idx="28685">
                  <c:v>0.97505301993331395</c:v>
                </c:pt>
                <c:pt idx="28686">
                  <c:v>0.97505301993331395</c:v>
                </c:pt>
                <c:pt idx="28687">
                  <c:v>0.99977590848754005</c:v>
                </c:pt>
                <c:pt idx="28688">
                  <c:v>0.99810606512056599</c:v>
                </c:pt>
                <c:pt idx="28689">
                  <c:v>0.98009279830975105</c:v>
                </c:pt>
                <c:pt idx="28690">
                  <c:v>0.99810606512056599</c:v>
                </c:pt>
                <c:pt idx="28691">
                  <c:v>0.99977590848754005</c:v>
                </c:pt>
                <c:pt idx="28692">
                  <c:v>0.98009279830975105</c:v>
                </c:pt>
                <c:pt idx="28693">
                  <c:v>0.98009279830975105</c:v>
                </c:pt>
                <c:pt idx="28694">
                  <c:v>0.99810606512056599</c:v>
                </c:pt>
                <c:pt idx="28695">
                  <c:v>0.98009279830975105</c:v>
                </c:pt>
                <c:pt idx="28696">
                  <c:v>0.99865964755004999</c:v>
                </c:pt>
                <c:pt idx="28697">
                  <c:v>0.98009279830975105</c:v>
                </c:pt>
                <c:pt idx="28698">
                  <c:v>0.99865964755004999</c:v>
                </c:pt>
                <c:pt idx="28699">
                  <c:v>0.98009279830975105</c:v>
                </c:pt>
                <c:pt idx="28700">
                  <c:v>0.97505301993331395</c:v>
                </c:pt>
                <c:pt idx="28701">
                  <c:v>0.99865964755004999</c:v>
                </c:pt>
                <c:pt idx="28702">
                  <c:v>0.99977590848754005</c:v>
                </c:pt>
                <c:pt idx="28703">
                  <c:v>0.99977590848754005</c:v>
                </c:pt>
                <c:pt idx="28704">
                  <c:v>0.99865964755004999</c:v>
                </c:pt>
                <c:pt idx="28705">
                  <c:v>0.99865964755004999</c:v>
                </c:pt>
                <c:pt idx="28706">
                  <c:v>0.99810606512056599</c:v>
                </c:pt>
                <c:pt idx="28707">
                  <c:v>0.98009279830975105</c:v>
                </c:pt>
                <c:pt idx="28708">
                  <c:v>0.99865964755004999</c:v>
                </c:pt>
                <c:pt idx="28709">
                  <c:v>0.99810606512056599</c:v>
                </c:pt>
                <c:pt idx="28710">
                  <c:v>0.99810606512056599</c:v>
                </c:pt>
                <c:pt idx="28711">
                  <c:v>0.99865964755004999</c:v>
                </c:pt>
                <c:pt idx="28712">
                  <c:v>0.98009279830975105</c:v>
                </c:pt>
                <c:pt idx="28713">
                  <c:v>0.99977590848754005</c:v>
                </c:pt>
                <c:pt idx="28714">
                  <c:v>0.99810606512056599</c:v>
                </c:pt>
                <c:pt idx="28715">
                  <c:v>0.98009279830975105</c:v>
                </c:pt>
                <c:pt idx="28716">
                  <c:v>0.97505301993331395</c:v>
                </c:pt>
                <c:pt idx="28717">
                  <c:v>0.99810606512056599</c:v>
                </c:pt>
                <c:pt idx="28718">
                  <c:v>0.98009279830975105</c:v>
                </c:pt>
                <c:pt idx="28719">
                  <c:v>0.98009279830975105</c:v>
                </c:pt>
                <c:pt idx="28720">
                  <c:v>0.98009279830975105</c:v>
                </c:pt>
                <c:pt idx="28721">
                  <c:v>0.99977590848754005</c:v>
                </c:pt>
                <c:pt idx="28722">
                  <c:v>0.98009279830975105</c:v>
                </c:pt>
                <c:pt idx="28723">
                  <c:v>0.97505301993331395</c:v>
                </c:pt>
                <c:pt idx="28724">
                  <c:v>0.99810606512056599</c:v>
                </c:pt>
                <c:pt idx="28725">
                  <c:v>0.97505301993331395</c:v>
                </c:pt>
                <c:pt idx="28726">
                  <c:v>0.99865964755004999</c:v>
                </c:pt>
                <c:pt idx="28727">
                  <c:v>0.99977590848754005</c:v>
                </c:pt>
                <c:pt idx="28728">
                  <c:v>0.99865964755004999</c:v>
                </c:pt>
                <c:pt idx="28729">
                  <c:v>0.98009279830975105</c:v>
                </c:pt>
                <c:pt idx="28730">
                  <c:v>0.99977590848754005</c:v>
                </c:pt>
                <c:pt idx="28731">
                  <c:v>0.98009279830975105</c:v>
                </c:pt>
                <c:pt idx="28732">
                  <c:v>0.99865964755004999</c:v>
                </c:pt>
                <c:pt idx="28733">
                  <c:v>0.98009279830975105</c:v>
                </c:pt>
                <c:pt idx="28734">
                  <c:v>0.98009279830975105</c:v>
                </c:pt>
                <c:pt idx="28735">
                  <c:v>0.99977590848754005</c:v>
                </c:pt>
                <c:pt idx="28736">
                  <c:v>0.98009279830975105</c:v>
                </c:pt>
                <c:pt idx="28737">
                  <c:v>0.99810606512056599</c:v>
                </c:pt>
                <c:pt idx="28738">
                  <c:v>0.99810606512056599</c:v>
                </c:pt>
                <c:pt idx="28739">
                  <c:v>0.98009279830975105</c:v>
                </c:pt>
                <c:pt idx="28740">
                  <c:v>0.98009279830975105</c:v>
                </c:pt>
                <c:pt idx="28741">
                  <c:v>0.99810606512056599</c:v>
                </c:pt>
                <c:pt idx="28742">
                  <c:v>0.99865964755004999</c:v>
                </c:pt>
                <c:pt idx="28743">
                  <c:v>0.98009279830975105</c:v>
                </c:pt>
                <c:pt idx="28744">
                  <c:v>0.99865964755004999</c:v>
                </c:pt>
                <c:pt idx="28745">
                  <c:v>0.98009279830975105</c:v>
                </c:pt>
                <c:pt idx="28746">
                  <c:v>0.99865964755004999</c:v>
                </c:pt>
                <c:pt idx="28747">
                  <c:v>0.97505301993331395</c:v>
                </c:pt>
                <c:pt idx="28748">
                  <c:v>0.99865964755004999</c:v>
                </c:pt>
                <c:pt idx="28749">
                  <c:v>0.99810606512056599</c:v>
                </c:pt>
                <c:pt idx="28750">
                  <c:v>0.99181255835294002</c:v>
                </c:pt>
                <c:pt idx="28751">
                  <c:v>0.99865964755004999</c:v>
                </c:pt>
                <c:pt idx="28752">
                  <c:v>0.99810606512056599</c:v>
                </c:pt>
                <c:pt idx="28753">
                  <c:v>0.98009279830975105</c:v>
                </c:pt>
                <c:pt idx="28754">
                  <c:v>0.99772892030019</c:v>
                </c:pt>
                <c:pt idx="28755">
                  <c:v>0.99865964755004999</c:v>
                </c:pt>
                <c:pt idx="28756">
                  <c:v>0.99810606512056599</c:v>
                </c:pt>
                <c:pt idx="28757">
                  <c:v>0.99865964755004999</c:v>
                </c:pt>
                <c:pt idx="28758">
                  <c:v>0.97505301993331395</c:v>
                </c:pt>
                <c:pt idx="28759">
                  <c:v>0.98009279830975105</c:v>
                </c:pt>
                <c:pt idx="28760">
                  <c:v>0.97505301993331395</c:v>
                </c:pt>
                <c:pt idx="28761">
                  <c:v>0.99810606512056599</c:v>
                </c:pt>
                <c:pt idx="28762">
                  <c:v>0.98009279830975105</c:v>
                </c:pt>
                <c:pt idx="28763">
                  <c:v>0.98009279830975105</c:v>
                </c:pt>
                <c:pt idx="28764">
                  <c:v>0.99977590848754005</c:v>
                </c:pt>
                <c:pt idx="28765">
                  <c:v>0.99865964755004999</c:v>
                </c:pt>
                <c:pt idx="28766">
                  <c:v>0.99810606512056599</c:v>
                </c:pt>
                <c:pt idx="28767">
                  <c:v>0.99865964755004999</c:v>
                </c:pt>
                <c:pt idx="28768">
                  <c:v>0.99865964755004999</c:v>
                </c:pt>
                <c:pt idx="28769">
                  <c:v>0.97505301993331395</c:v>
                </c:pt>
                <c:pt idx="28770">
                  <c:v>0.99865964755004999</c:v>
                </c:pt>
                <c:pt idx="28771">
                  <c:v>0.97505301993331395</c:v>
                </c:pt>
                <c:pt idx="28772">
                  <c:v>0.99772892030019</c:v>
                </c:pt>
                <c:pt idx="28773">
                  <c:v>0.98009279830975105</c:v>
                </c:pt>
                <c:pt idx="28774">
                  <c:v>0.98009279830975105</c:v>
                </c:pt>
                <c:pt idx="28775">
                  <c:v>0.99977590848754005</c:v>
                </c:pt>
                <c:pt idx="28776">
                  <c:v>0.98009279830975105</c:v>
                </c:pt>
                <c:pt idx="28777">
                  <c:v>0.99772892030019</c:v>
                </c:pt>
                <c:pt idx="28778">
                  <c:v>0.97505301993331395</c:v>
                </c:pt>
                <c:pt idx="28779">
                  <c:v>0.97505301993331395</c:v>
                </c:pt>
                <c:pt idx="28780">
                  <c:v>0.99865964755004999</c:v>
                </c:pt>
                <c:pt idx="28781">
                  <c:v>0.97505301993331395</c:v>
                </c:pt>
                <c:pt idx="28782">
                  <c:v>0.97505301993331395</c:v>
                </c:pt>
                <c:pt idx="28783">
                  <c:v>0.97505301993331395</c:v>
                </c:pt>
                <c:pt idx="28784">
                  <c:v>0.99977590848754005</c:v>
                </c:pt>
                <c:pt idx="28785">
                  <c:v>0.98009279830975105</c:v>
                </c:pt>
                <c:pt idx="28786">
                  <c:v>0.99810606512056599</c:v>
                </c:pt>
                <c:pt idx="28787">
                  <c:v>0.97505301993331395</c:v>
                </c:pt>
                <c:pt idx="28788">
                  <c:v>0.99810606512056599</c:v>
                </c:pt>
                <c:pt idx="28789">
                  <c:v>0.99865964755004999</c:v>
                </c:pt>
                <c:pt idx="28790">
                  <c:v>0.99810606512056599</c:v>
                </c:pt>
                <c:pt idx="28791">
                  <c:v>0.99810606512056599</c:v>
                </c:pt>
                <c:pt idx="28792">
                  <c:v>0.98009279830975105</c:v>
                </c:pt>
                <c:pt idx="28793">
                  <c:v>0.98009279830975105</c:v>
                </c:pt>
                <c:pt idx="28794">
                  <c:v>0.99810606512056599</c:v>
                </c:pt>
                <c:pt idx="28795">
                  <c:v>0.99810606512056599</c:v>
                </c:pt>
                <c:pt idx="28796">
                  <c:v>0.99810606512056599</c:v>
                </c:pt>
                <c:pt idx="28797">
                  <c:v>0.99810606512056599</c:v>
                </c:pt>
                <c:pt idx="28798">
                  <c:v>0.98009279830975105</c:v>
                </c:pt>
                <c:pt idx="28799">
                  <c:v>0.99810606512056599</c:v>
                </c:pt>
                <c:pt idx="28800">
                  <c:v>0.98009279830975105</c:v>
                </c:pt>
                <c:pt idx="28801">
                  <c:v>0.97505301993331395</c:v>
                </c:pt>
                <c:pt idx="28802">
                  <c:v>0.99810606512056599</c:v>
                </c:pt>
                <c:pt idx="28803">
                  <c:v>0.99810606512056599</c:v>
                </c:pt>
                <c:pt idx="28804">
                  <c:v>0.99181255835294002</c:v>
                </c:pt>
                <c:pt idx="28805">
                  <c:v>0.97505301993331395</c:v>
                </c:pt>
                <c:pt idx="28806">
                  <c:v>0.98009279830975105</c:v>
                </c:pt>
                <c:pt idx="28807">
                  <c:v>0.99865964755004999</c:v>
                </c:pt>
                <c:pt idx="28808">
                  <c:v>0.98009279830975105</c:v>
                </c:pt>
                <c:pt idx="28809">
                  <c:v>0.99865964755004999</c:v>
                </c:pt>
                <c:pt idx="28810">
                  <c:v>0.98009279830975105</c:v>
                </c:pt>
                <c:pt idx="28811">
                  <c:v>0.98009279830975105</c:v>
                </c:pt>
                <c:pt idx="28812">
                  <c:v>0.98009279830975105</c:v>
                </c:pt>
                <c:pt idx="28813">
                  <c:v>0.98009279830975105</c:v>
                </c:pt>
                <c:pt idx="28814">
                  <c:v>0.97505301993331395</c:v>
                </c:pt>
                <c:pt idx="28815">
                  <c:v>0.98009279830975105</c:v>
                </c:pt>
                <c:pt idx="28816">
                  <c:v>0.99865964755004999</c:v>
                </c:pt>
                <c:pt idx="28817">
                  <c:v>0.99865964755004999</c:v>
                </c:pt>
                <c:pt idx="28818">
                  <c:v>0.97505301993331395</c:v>
                </c:pt>
                <c:pt idx="28819">
                  <c:v>0.98009279830975105</c:v>
                </c:pt>
                <c:pt idx="28820">
                  <c:v>0.99810606512056599</c:v>
                </c:pt>
                <c:pt idx="28821">
                  <c:v>0.98009279830975105</c:v>
                </c:pt>
                <c:pt idx="28822">
                  <c:v>0.97505301993331395</c:v>
                </c:pt>
                <c:pt idx="28823">
                  <c:v>0.99865964755004999</c:v>
                </c:pt>
                <c:pt idx="28824">
                  <c:v>0.99977590848754005</c:v>
                </c:pt>
                <c:pt idx="28825">
                  <c:v>0.99865964755004999</c:v>
                </c:pt>
                <c:pt idx="28826">
                  <c:v>0.98009279830975105</c:v>
                </c:pt>
                <c:pt idx="28827">
                  <c:v>0.99977590848754005</c:v>
                </c:pt>
                <c:pt idx="28828">
                  <c:v>0.99810606512056599</c:v>
                </c:pt>
                <c:pt idx="28829">
                  <c:v>0.97505301993331395</c:v>
                </c:pt>
                <c:pt idx="28830">
                  <c:v>0.98009279830975105</c:v>
                </c:pt>
                <c:pt idx="28831">
                  <c:v>0.98009279830975105</c:v>
                </c:pt>
                <c:pt idx="28832">
                  <c:v>0.97505301993331395</c:v>
                </c:pt>
                <c:pt idx="28833">
                  <c:v>0.97505301993331395</c:v>
                </c:pt>
                <c:pt idx="28834">
                  <c:v>0.99772892030019</c:v>
                </c:pt>
                <c:pt idx="28835">
                  <c:v>0.99977590848754005</c:v>
                </c:pt>
                <c:pt idx="28836">
                  <c:v>0.97505301993331395</c:v>
                </c:pt>
                <c:pt idx="28837">
                  <c:v>0.99865964755004999</c:v>
                </c:pt>
                <c:pt idx="28838">
                  <c:v>0.98009279830975105</c:v>
                </c:pt>
                <c:pt idx="28839">
                  <c:v>0.98009279830975105</c:v>
                </c:pt>
                <c:pt idx="28840">
                  <c:v>0.99865964755004999</c:v>
                </c:pt>
                <c:pt idx="28841">
                  <c:v>0.97505301993331395</c:v>
                </c:pt>
                <c:pt idx="28842">
                  <c:v>0.99810606512056599</c:v>
                </c:pt>
                <c:pt idx="28843">
                  <c:v>0.99865964755004999</c:v>
                </c:pt>
                <c:pt idx="28844">
                  <c:v>0.97505301993331395</c:v>
                </c:pt>
                <c:pt idx="28845">
                  <c:v>0.98009279830975105</c:v>
                </c:pt>
                <c:pt idx="28846">
                  <c:v>0.99772892030019</c:v>
                </c:pt>
                <c:pt idx="28847">
                  <c:v>0.99865964755004999</c:v>
                </c:pt>
                <c:pt idx="28848">
                  <c:v>0.98009279830975105</c:v>
                </c:pt>
                <c:pt idx="28849">
                  <c:v>0.99865964755004999</c:v>
                </c:pt>
                <c:pt idx="28850">
                  <c:v>0.99772892030019</c:v>
                </c:pt>
                <c:pt idx="28851">
                  <c:v>0.99977590848754005</c:v>
                </c:pt>
                <c:pt idx="28852">
                  <c:v>0.98009279830975105</c:v>
                </c:pt>
                <c:pt idx="28853">
                  <c:v>0.99865964755004999</c:v>
                </c:pt>
                <c:pt idx="28854">
                  <c:v>0.99977590848754005</c:v>
                </c:pt>
                <c:pt idx="28855">
                  <c:v>0.98009279830975105</c:v>
                </c:pt>
                <c:pt idx="28856">
                  <c:v>0.99810606512056599</c:v>
                </c:pt>
                <c:pt idx="28857">
                  <c:v>0.99977590848754005</c:v>
                </c:pt>
                <c:pt idx="28858">
                  <c:v>0.99977590848754005</c:v>
                </c:pt>
                <c:pt idx="28859">
                  <c:v>0.98009279830975105</c:v>
                </c:pt>
                <c:pt idx="28860">
                  <c:v>0.99977590848754005</c:v>
                </c:pt>
                <c:pt idx="28861">
                  <c:v>0.99977590848754005</c:v>
                </c:pt>
                <c:pt idx="28862">
                  <c:v>0.99977590848754005</c:v>
                </c:pt>
                <c:pt idx="28863">
                  <c:v>0.98009279830975105</c:v>
                </c:pt>
                <c:pt idx="28864">
                  <c:v>0.98009279830975105</c:v>
                </c:pt>
                <c:pt idx="28865">
                  <c:v>0.99865964755004999</c:v>
                </c:pt>
                <c:pt idx="28866">
                  <c:v>0.99810606512056599</c:v>
                </c:pt>
                <c:pt idx="28867">
                  <c:v>0.99181255835294002</c:v>
                </c:pt>
                <c:pt idx="28868">
                  <c:v>0.99977590848754005</c:v>
                </c:pt>
                <c:pt idx="28869">
                  <c:v>0.98009279830975105</c:v>
                </c:pt>
                <c:pt idx="28870">
                  <c:v>0.99865964755004999</c:v>
                </c:pt>
                <c:pt idx="28871">
                  <c:v>0.97505301993331395</c:v>
                </c:pt>
                <c:pt idx="28872">
                  <c:v>0.99810606512056599</c:v>
                </c:pt>
                <c:pt idx="28873">
                  <c:v>0.99810606512056599</c:v>
                </c:pt>
                <c:pt idx="28874">
                  <c:v>0.99810606512056599</c:v>
                </c:pt>
                <c:pt idx="28875">
                  <c:v>0.99865964755004999</c:v>
                </c:pt>
                <c:pt idx="28876">
                  <c:v>0.99865964755004999</c:v>
                </c:pt>
                <c:pt idx="28877">
                  <c:v>0.99977590848754005</c:v>
                </c:pt>
                <c:pt idx="28878">
                  <c:v>0.98009279830975105</c:v>
                </c:pt>
                <c:pt idx="28879">
                  <c:v>0.98009279830975105</c:v>
                </c:pt>
                <c:pt idx="28880">
                  <c:v>0.98009279830975105</c:v>
                </c:pt>
                <c:pt idx="28881">
                  <c:v>0.98009279830975105</c:v>
                </c:pt>
                <c:pt idx="28882">
                  <c:v>0.99977590848754005</c:v>
                </c:pt>
                <c:pt idx="28883">
                  <c:v>0.99865964755004999</c:v>
                </c:pt>
                <c:pt idx="28884">
                  <c:v>0.98009279830975105</c:v>
                </c:pt>
                <c:pt idx="28885">
                  <c:v>0.99865964755004999</c:v>
                </c:pt>
                <c:pt idx="28886">
                  <c:v>0.98009279830975105</c:v>
                </c:pt>
                <c:pt idx="28887">
                  <c:v>0.97505301993331395</c:v>
                </c:pt>
                <c:pt idx="28888">
                  <c:v>0.98009279830975105</c:v>
                </c:pt>
                <c:pt idx="28889">
                  <c:v>0.99977590848754005</c:v>
                </c:pt>
                <c:pt idx="28890">
                  <c:v>0.99865964755004999</c:v>
                </c:pt>
                <c:pt idx="28891">
                  <c:v>0.99810606512056599</c:v>
                </c:pt>
                <c:pt idx="28892">
                  <c:v>0.97505301993331395</c:v>
                </c:pt>
                <c:pt idx="28893">
                  <c:v>0.98009279830975105</c:v>
                </c:pt>
                <c:pt idx="28894">
                  <c:v>0.99865964755004999</c:v>
                </c:pt>
                <c:pt idx="28895">
                  <c:v>0.99810606512056599</c:v>
                </c:pt>
                <c:pt idx="28896">
                  <c:v>0.97505301993331395</c:v>
                </c:pt>
                <c:pt idx="28897">
                  <c:v>0.99865964755004999</c:v>
                </c:pt>
                <c:pt idx="28898">
                  <c:v>0.99810606512056599</c:v>
                </c:pt>
                <c:pt idx="28899">
                  <c:v>0.99977590848754005</c:v>
                </c:pt>
                <c:pt idx="28900">
                  <c:v>0.99865964755004999</c:v>
                </c:pt>
                <c:pt idx="28901">
                  <c:v>0.97505301993331395</c:v>
                </c:pt>
                <c:pt idx="28902">
                  <c:v>0.98009279830975105</c:v>
                </c:pt>
                <c:pt idx="28903">
                  <c:v>0.99865964755004999</c:v>
                </c:pt>
                <c:pt idx="28904">
                  <c:v>0.99865964755004999</c:v>
                </c:pt>
                <c:pt idx="28905">
                  <c:v>0.98009279830975105</c:v>
                </c:pt>
                <c:pt idx="28906">
                  <c:v>0.99865964755004999</c:v>
                </c:pt>
                <c:pt idx="28907">
                  <c:v>0.98009279830975105</c:v>
                </c:pt>
                <c:pt idx="28908">
                  <c:v>0.99865964755004999</c:v>
                </c:pt>
                <c:pt idx="28909">
                  <c:v>0.97505301993331395</c:v>
                </c:pt>
                <c:pt idx="28910">
                  <c:v>0.98009279830975105</c:v>
                </c:pt>
                <c:pt idx="28911">
                  <c:v>0.99865964755004999</c:v>
                </c:pt>
                <c:pt idx="28912">
                  <c:v>0.99865964755004999</c:v>
                </c:pt>
                <c:pt idx="28913">
                  <c:v>0.99865964755004999</c:v>
                </c:pt>
                <c:pt idx="28914">
                  <c:v>0.98009279830975105</c:v>
                </c:pt>
                <c:pt idx="28915">
                  <c:v>0.99810606512056599</c:v>
                </c:pt>
                <c:pt idx="28916">
                  <c:v>0.99772892030019</c:v>
                </c:pt>
                <c:pt idx="28917">
                  <c:v>0.99865964755004999</c:v>
                </c:pt>
                <c:pt idx="28918">
                  <c:v>0.98009279830975105</c:v>
                </c:pt>
                <c:pt idx="28919">
                  <c:v>0.98009279830975105</c:v>
                </c:pt>
                <c:pt idx="28920">
                  <c:v>0.99810606512056599</c:v>
                </c:pt>
                <c:pt idx="28921">
                  <c:v>0.98009279830975105</c:v>
                </c:pt>
                <c:pt idx="28922">
                  <c:v>0.99810606512056599</c:v>
                </c:pt>
                <c:pt idx="28923">
                  <c:v>0.99810606512056599</c:v>
                </c:pt>
                <c:pt idx="28924">
                  <c:v>0.99810606512056599</c:v>
                </c:pt>
                <c:pt idx="28925">
                  <c:v>0.99810606512056599</c:v>
                </c:pt>
                <c:pt idx="28926">
                  <c:v>0.97505301993331395</c:v>
                </c:pt>
                <c:pt idx="28927">
                  <c:v>0.97505301993331395</c:v>
                </c:pt>
                <c:pt idx="28928">
                  <c:v>0.98009279830975105</c:v>
                </c:pt>
                <c:pt idx="28929">
                  <c:v>0.99810606512056599</c:v>
                </c:pt>
                <c:pt idx="28930">
                  <c:v>0.99865964755004999</c:v>
                </c:pt>
                <c:pt idx="28931">
                  <c:v>0.98009279830975105</c:v>
                </c:pt>
                <c:pt idx="28932">
                  <c:v>0.97505301993331395</c:v>
                </c:pt>
                <c:pt idx="28933">
                  <c:v>0.99977590848754005</c:v>
                </c:pt>
                <c:pt idx="28934">
                  <c:v>0.99865964755004999</c:v>
                </c:pt>
                <c:pt idx="28935">
                  <c:v>0.99810606512056599</c:v>
                </c:pt>
                <c:pt idx="28936">
                  <c:v>0.99977590848754005</c:v>
                </c:pt>
                <c:pt idx="28937">
                  <c:v>0.98009279830975105</c:v>
                </c:pt>
                <c:pt idx="28938">
                  <c:v>0.99977590848754005</c:v>
                </c:pt>
                <c:pt idx="28939">
                  <c:v>0.99865964755004999</c:v>
                </c:pt>
                <c:pt idx="28940">
                  <c:v>0.98009279830975105</c:v>
                </c:pt>
                <c:pt idx="28941">
                  <c:v>0.98009279830975105</c:v>
                </c:pt>
                <c:pt idx="28942">
                  <c:v>0.99865964755004999</c:v>
                </c:pt>
                <c:pt idx="28943">
                  <c:v>0.99865964755004999</c:v>
                </c:pt>
                <c:pt idx="28944">
                  <c:v>0.99772892030019</c:v>
                </c:pt>
                <c:pt idx="28945">
                  <c:v>0.97505301993331395</c:v>
                </c:pt>
                <c:pt idx="28946">
                  <c:v>0.99977590848754005</c:v>
                </c:pt>
                <c:pt idx="28947">
                  <c:v>0.99865964755004999</c:v>
                </c:pt>
                <c:pt idx="28948">
                  <c:v>0.99977590848754005</c:v>
                </c:pt>
                <c:pt idx="28949">
                  <c:v>0.99977590848754005</c:v>
                </c:pt>
                <c:pt idx="28950">
                  <c:v>0.98009279830975105</c:v>
                </c:pt>
                <c:pt idx="28951">
                  <c:v>0.98009279830975105</c:v>
                </c:pt>
                <c:pt idx="28952">
                  <c:v>0.99810606512056599</c:v>
                </c:pt>
                <c:pt idx="28953">
                  <c:v>0.99865964755004999</c:v>
                </c:pt>
                <c:pt idx="28954">
                  <c:v>0.99865964755004999</c:v>
                </c:pt>
                <c:pt idx="28955">
                  <c:v>0.97505301993331395</c:v>
                </c:pt>
                <c:pt idx="28956">
                  <c:v>0.99865964755004999</c:v>
                </c:pt>
                <c:pt idx="28957">
                  <c:v>0.98009279830975105</c:v>
                </c:pt>
                <c:pt idx="28958">
                  <c:v>0.97505301993331395</c:v>
                </c:pt>
                <c:pt idx="28959">
                  <c:v>0.99865964755004999</c:v>
                </c:pt>
                <c:pt idx="28960">
                  <c:v>0.99810606512056599</c:v>
                </c:pt>
                <c:pt idx="28961">
                  <c:v>0.97505301993331395</c:v>
                </c:pt>
                <c:pt idx="28962">
                  <c:v>0.99181255835294002</c:v>
                </c:pt>
                <c:pt idx="28963">
                  <c:v>0.99810606512056599</c:v>
                </c:pt>
                <c:pt idx="28964">
                  <c:v>0.97505301993331395</c:v>
                </c:pt>
                <c:pt idx="28965">
                  <c:v>0.99865964755004999</c:v>
                </c:pt>
                <c:pt idx="28966">
                  <c:v>0.97505301993331395</c:v>
                </c:pt>
                <c:pt idx="28967">
                  <c:v>0.99865964755004999</c:v>
                </c:pt>
                <c:pt idx="28968">
                  <c:v>0.98009279830975105</c:v>
                </c:pt>
                <c:pt idx="28969">
                  <c:v>0.98009279830975105</c:v>
                </c:pt>
                <c:pt idx="28970">
                  <c:v>0.98009279830975105</c:v>
                </c:pt>
                <c:pt idx="28971">
                  <c:v>0.99977590848754005</c:v>
                </c:pt>
                <c:pt idx="28972">
                  <c:v>0.97505301993331395</c:v>
                </c:pt>
                <c:pt idx="28973">
                  <c:v>0.98009279830975105</c:v>
                </c:pt>
                <c:pt idx="28974">
                  <c:v>0.99810606512056599</c:v>
                </c:pt>
                <c:pt idx="28975">
                  <c:v>0.99865964755004999</c:v>
                </c:pt>
                <c:pt idx="28976">
                  <c:v>0.99865964755004999</c:v>
                </c:pt>
                <c:pt idx="28977">
                  <c:v>0.97505301993331395</c:v>
                </c:pt>
                <c:pt idx="28978">
                  <c:v>0.98009279830975105</c:v>
                </c:pt>
                <c:pt idx="28979">
                  <c:v>0.97505301993331395</c:v>
                </c:pt>
                <c:pt idx="28980">
                  <c:v>0.97505301993331395</c:v>
                </c:pt>
                <c:pt idx="28981">
                  <c:v>0.97505301993331395</c:v>
                </c:pt>
                <c:pt idx="28982">
                  <c:v>0.99865964755004999</c:v>
                </c:pt>
                <c:pt idx="28983">
                  <c:v>0.99810606512056599</c:v>
                </c:pt>
                <c:pt idx="28984">
                  <c:v>0.99772892030019</c:v>
                </c:pt>
                <c:pt idx="28985">
                  <c:v>0.99865964755004999</c:v>
                </c:pt>
                <c:pt idx="28986">
                  <c:v>0.98009279830975105</c:v>
                </c:pt>
                <c:pt idx="28987">
                  <c:v>0.99977590848754005</c:v>
                </c:pt>
                <c:pt idx="28988">
                  <c:v>0.99810606512056599</c:v>
                </c:pt>
                <c:pt idx="28989">
                  <c:v>0.99772892030019</c:v>
                </c:pt>
                <c:pt idx="28990">
                  <c:v>0.99865964755004999</c:v>
                </c:pt>
                <c:pt idx="28991">
                  <c:v>0.99977590848754005</c:v>
                </c:pt>
                <c:pt idx="28992">
                  <c:v>0.99865964755004999</c:v>
                </c:pt>
                <c:pt idx="28993">
                  <c:v>0.99865964755004999</c:v>
                </c:pt>
                <c:pt idx="28994">
                  <c:v>0.98009279830975105</c:v>
                </c:pt>
                <c:pt idx="28995">
                  <c:v>0.99810606512056599</c:v>
                </c:pt>
                <c:pt idx="28996">
                  <c:v>0.98009279830975105</c:v>
                </c:pt>
                <c:pt idx="28997">
                  <c:v>0.99977590848754005</c:v>
                </c:pt>
                <c:pt idx="28998">
                  <c:v>0.99865964755004999</c:v>
                </c:pt>
                <c:pt idx="28999">
                  <c:v>0.97505301993331395</c:v>
                </c:pt>
                <c:pt idx="29000">
                  <c:v>0.98009279830975105</c:v>
                </c:pt>
                <c:pt idx="29001">
                  <c:v>0.99810606512056599</c:v>
                </c:pt>
                <c:pt idx="29002">
                  <c:v>0.98009279830975105</c:v>
                </c:pt>
                <c:pt idx="29003">
                  <c:v>0.99865964755004999</c:v>
                </c:pt>
                <c:pt idx="29004">
                  <c:v>0.98009279830975105</c:v>
                </c:pt>
                <c:pt idx="29005">
                  <c:v>0.98009279830975105</c:v>
                </c:pt>
                <c:pt idx="29006">
                  <c:v>0.99865964755004999</c:v>
                </c:pt>
                <c:pt idx="29007">
                  <c:v>0.98009279830975105</c:v>
                </c:pt>
                <c:pt idx="29008">
                  <c:v>0.98009279830975105</c:v>
                </c:pt>
                <c:pt idx="29009">
                  <c:v>0.99977590848754005</c:v>
                </c:pt>
                <c:pt idx="29010">
                  <c:v>0.99810606512056599</c:v>
                </c:pt>
                <c:pt idx="29011">
                  <c:v>0.98009279830975105</c:v>
                </c:pt>
                <c:pt idx="29012">
                  <c:v>0.99810606512056599</c:v>
                </c:pt>
                <c:pt idx="29013">
                  <c:v>0.99810606512056599</c:v>
                </c:pt>
                <c:pt idx="29014">
                  <c:v>0.99865964755004999</c:v>
                </c:pt>
                <c:pt idx="29015">
                  <c:v>0.99810606512056599</c:v>
                </c:pt>
                <c:pt idx="29016">
                  <c:v>0.99865964755004999</c:v>
                </c:pt>
                <c:pt idx="29017">
                  <c:v>0.99865964755004999</c:v>
                </c:pt>
                <c:pt idx="29018">
                  <c:v>0.99977590848754005</c:v>
                </c:pt>
                <c:pt idx="29019">
                  <c:v>0.99865964755004999</c:v>
                </c:pt>
                <c:pt idx="29020">
                  <c:v>0.98009279830975105</c:v>
                </c:pt>
                <c:pt idx="29021">
                  <c:v>0.98009279830975105</c:v>
                </c:pt>
                <c:pt idx="29022">
                  <c:v>0.99772892030019</c:v>
                </c:pt>
                <c:pt idx="29023">
                  <c:v>0.99865964755004999</c:v>
                </c:pt>
                <c:pt idx="29024">
                  <c:v>0.99810606512056599</c:v>
                </c:pt>
                <c:pt idx="29025">
                  <c:v>0.99865964755004999</c:v>
                </c:pt>
                <c:pt idx="29026">
                  <c:v>0.98009279830975105</c:v>
                </c:pt>
                <c:pt idx="29027">
                  <c:v>0.98009279830975105</c:v>
                </c:pt>
                <c:pt idx="29028">
                  <c:v>0.99810606512056599</c:v>
                </c:pt>
                <c:pt idx="29029">
                  <c:v>0.99810606512056599</c:v>
                </c:pt>
                <c:pt idx="29030">
                  <c:v>0.99810606512056599</c:v>
                </c:pt>
                <c:pt idx="29031">
                  <c:v>0.99810606512056599</c:v>
                </c:pt>
                <c:pt idx="29032">
                  <c:v>0.98009279830975105</c:v>
                </c:pt>
                <c:pt idx="29033">
                  <c:v>0.99810606512056599</c:v>
                </c:pt>
                <c:pt idx="29034">
                  <c:v>0.99810606512056599</c:v>
                </c:pt>
                <c:pt idx="29035">
                  <c:v>0.99977590848754005</c:v>
                </c:pt>
                <c:pt idx="29036">
                  <c:v>0.98009279830975105</c:v>
                </c:pt>
                <c:pt idx="29037">
                  <c:v>0.99865964755004999</c:v>
                </c:pt>
                <c:pt idx="29038">
                  <c:v>0.99865964755004999</c:v>
                </c:pt>
                <c:pt idx="29039">
                  <c:v>0.99865964755004999</c:v>
                </c:pt>
                <c:pt idx="29040">
                  <c:v>0.99181255835294002</c:v>
                </c:pt>
                <c:pt idx="29041">
                  <c:v>0.99865964755004999</c:v>
                </c:pt>
                <c:pt idx="29042">
                  <c:v>0.98009279830975105</c:v>
                </c:pt>
                <c:pt idx="29043">
                  <c:v>0.99810606512056599</c:v>
                </c:pt>
                <c:pt idx="29044">
                  <c:v>0.97505301993331395</c:v>
                </c:pt>
                <c:pt idx="29045">
                  <c:v>0.99810606512056599</c:v>
                </c:pt>
                <c:pt idx="29046">
                  <c:v>0.99810606512056599</c:v>
                </c:pt>
                <c:pt idx="29047">
                  <c:v>0.99865964755004999</c:v>
                </c:pt>
                <c:pt idx="29048">
                  <c:v>0.97505301993331395</c:v>
                </c:pt>
                <c:pt idx="29049">
                  <c:v>0.99865964755004999</c:v>
                </c:pt>
                <c:pt idx="29050">
                  <c:v>0.99810606512056599</c:v>
                </c:pt>
                <c:pt idx="29051">
                  <c:v>0.98009279830975105</c:v>
                </c:pt>
                <c:pt idx="29052">
                  <c:v>0.98009279830975105</c:v>
                </c:pt>
                <c:pt idx="29053">
                  <c:v>0.99810606512056599</c:v>
                </c:pt>
                <c:pt idx="29054">
                  <c:v>0.99772892030019</c:v>
                </c:pt>
                <c:pt idx="29055">
                  <c:v>0.98009279830975105</c:v>
                </c:pt>
                <c:pt idx="29056">
                  <c:v>0.97505301993331395</c:v>
                </c:pt>
                <c:pt idx="29057">
                  <c:v>0.99977590848754005</c:v>
                </c:pt>
                <c:pt idx="29058">
                  <c:v>0.97505301993331395</c:v>
                </c:pt>
                <c:pt idx="29059">
                  <c:v>0.98009279830975105</c:v>
                </c:pt>
                <c:pt idx="29060">
                  <c:v>0.99810606512056599</c:v>
                </c:pt>
                <c:pt idx="29061">
                  <c:v>0.99772892030019</c:v>
                </c:pt>
                <c:pt idx="29062">
                  <c:v>0.97505301993331395</c:v>
                </c:pt>
                <c:pt idx="29063">
                  <c:v>0.99865964755004999</c:v>
                </c:pt>
                <c:pt idx="29064">
                  <c:v>0.98009279830975105</c:v>
                </c:pt>
                <c:pt idx="29065">
                  <c:v>0.99977590848754005</c:v>
                </c:pt>
                <c:pt idx="29066">
                  <c:v>0.99865964755004999</c:v>
                </c:pt>
                <c:pt idx="29067">
                  <c:v>0.98009279830975105</c:v>
                </c:pt>
                <c:pt idx="29068">
                  <c:v>0.99865964755004999</c:v>
                </c:pt>
                <c:pt idx="29069">
                  <c:v>0.99865964755004999</c:v>
                </c:pt>
                <c:pt idx="29070">
                  <c:v>0.98009279830975105</c:v>
                </c:pt>
                <c:pt idx="29071">
                  <c:v>0.98009279830975105</c:v>
                </c:pt>
                <c:pt idx="29072">
                  <c:v>0.98009279830975105</c:v>
                </c:pt>
                <c:pt idx="29073">
                  <c:v>0.99810606512056599</c:v>
                </c:pt>
                <c:pt idx="29074">
                  <c:v>0.99865964755004999</c:v>
                </c:pt>
                <c:pt idx="29075">
                  <c:v>0.98009279830975105</c:v>
                </c:pt>
                <c:pt idx="29076">
                  <c:v>0.99977590848754005</c:v>
                </c:pt>
                <c:pt idx="29077">
                  <c:v>0.99865964755004999</c:v>
                </c:pt>
                <c:pt idx="29078">
                  <c:v>0.97505301993331395</c:v>
                </c:pt>
                <c:pt idx="29079">
                  <c:v>0.99810606512056599</c:v>
                </c:pt>
                <c:pt idx="29080">
                  <c:v>0.97505301993331395</c:v>
                </c:pt>
                <c:pt idx="29081">
                  <c:v>0.97505301993331395</c:v>
                </c:pt>
                <c:pt idx="29082">
                  <c:v>0.98009279830975105</c:v>
                </c:pt>
                <c:pt idx="29083">
                  <c:v>0.99181255835294002</c:v>
                </c:pt>
                <c:pt idx="29084">
                  <c:v>0.99810606512056599</c:v>
                </c:pt>
                <c:pt idx="29085">
                  <c:v>0.98009279830975105</c:v>
                </c:pt>
                <c:pt idx="29086">
                  <c:v>0.99810606512056599</c:v>
                </c:pt>
                <c:pt idx="29087">
                  <c:v>0.97505301993331395</c:v>
                </c:pt>
                <c:pt idx="29088">
                  <c:v>0.97505301993331395</c:v>
                </c:pt>
                <c:pt idx="29089">
                  <c:v>0.99772892030019</c:v>
                </c:pt>
                <c:pt idx="29090">
                  <c:v>0.99865964755004999</c:v>
                </c:pt>
                <c:pt idx="29091">
                  <c:v>0.98009279830975105</c:v>
                </c:pt>
                <c:pt idx="29092">
                  <c:v>0.99810606512056599</c:v>
                </c:pt>
                <c:pt idx="29093">
                  <c:v>0.99810606512056599</c:v>
                </c:pt>
                <c:pt idx="29094">
                  <c:v>0.97505301993331395</c:v>
                </c:pt>
                <c:pt idx="29095">
                  <c:v>0.99810606512056599</c:v>
                </c:pt>
                <c:pt idx="29096">
                  <c:v>0.99865964755004999</c:v>
                </c:pt>
                <c:pt idx="29097">
                  <c:v>0.99810606512056599</c:v>
                </c:pt>
                <c:pt idx="29098">
                  <c:v>0.99810606512056599</c:v>
                </c:pt>
                <c:pt idx="29099">
                  <c:v>0.99865964755004999</c:v>
                </c:pt>
                <c:pt idx="29100">
                  <c:v>0.98009279830975105</c:v>
                </c:pt>
                <c:pt idx="29101">
                  <c:v>0.97505301993331395</c:v>
                </c:pt>
                <c:pt idx="29102">
                  <c:v>0.99810606512056599</c:v>
                </c:pt>
                <c:pt idx="29103">
                  <c:v>0.97505301993331395</c:v>
                </c:pt>
                <c:pt idx="29104">
                  <c:v>0.99810606512056599</c:v>
                </c:pt>
                <c:pt idx="29105">
                  <c:v>0.99865964755004999</c:v>
                </c:pt>
                <c:pt idx="29106">
                  <c:v>0.98009279830975105</c:v>
                </c:pt>
                <c:pt idx="29107">
                  <c:v>0.98009279830975105</c:v>
                </c:pt>
                <c:pt idx="29108">
                  <c:v>0.99865964755004999</c:v>
                </c:pt>
                <c:pt idx="29109">
                  <c:v>0.99810606512056599</c:v>
                </c:pt>
                <c:pt idx="29110">
                  <c:v>0.99977590848754005</c:v>
                </c:pt>
                <c:pt idx="29111">
                  <c:v>0.98009279830975105</c:v>
                </c:pt>
                <c:pt idx="29112">
                  <c:v>0.98009279830975105</c:v>
                </c:pt>
                <c:pt idx="29113">
                  <c:v>0.97505301993331395</c:v>
                </c:pt>
                <c:pt idx="29114">
                  <c:v>0.98009279830975105</c:v>
                </c:pt>
                <c:pt idx="29115">
                  <c:v>0.99865964755004999</c:v>
                </c:pt>
                <c:pt idx="29116">
                  <c:v>0.99865964755004999</c:v>
                </c:pt>
                <c:pt idx="29117">
                  <c:v>0.99810606512056599</c:v>
                </c:pt>
                <c:pt idx="29118">
                  <c:v>0.99977590848754005</c:v>
                </c:pt>
                <c:pt idx="29119">
                  <c:v>0.97505301993331395</c:v>
                </c:pt>
                <c:pt idx="29120">
                  <c:v>0.97505301993331395</c:v>
                </c:pt>
                <c:pt idx="29121">
                  <c:v>0.99810606512056599</c:v>
                </c:pt>
                <c:pt idx="29122">
                  <c:v>0.99181255835294002</c:v>
                </c:pt>
                <c:pt idx="29123">
                  <c:v>0.98009279830975105</c:v>
                </c:pt>
                <c:pt idx="29124">
                  <c:v>0.98009279830975105</c:v>
                </c:pt>
                <c:pt idx="29125">
                  <c:v>0.98009279830975105</c:v>
                </c:pt>
                <c:pt idx="29126">
                  <c:v>0.99977590848754005</c:v>
                </c:pt>
                <c:pt idx="29127">
                  <c:v>0.99772892030019</c:v>
                </c:pt>
                <c:pt idx="29128">
                  <c:v>0.98009279830975105</c:v>
                </c:pt>
                <c:pt idx="29129">
                  <c:v>0.97505301993331395</c:v>
                </c:pt>
                <c:pt idx="29130">
                  <c:v>0.99772892030019</c:v>
                </c:pt>
                <c:pt idx="29131">
                  <c:v>0.99810606512056599</c:v>
                </c:pt>
                <c:pt idx="29132">
                  <c:v>0.98009279830975105</c:v>
                </c:pt>
                <c:pt idx="29133">
                  <c:v>0.99810606512056599</c:v>
                </c:pt>
                <c:pt idx="29134">
                  <c:v>0.99810606512056599</c:v>
                </c:pt>
                <c:pt idx="29135">
                  <c:v>0.99865964755004999</c:v>
                </c:pt>
                <c:pt idx="29136">
                  <c:v>0.99810606512056599</c:v>
                </c:pt>
                <c:pt idx="29137">
                  <c:v>0.99977590848754005</c:v>
                </c:pt>
                <c:pt idx="29138">
                  <c:v>0.97505301993331395</c:v>
                </c:pt>
                <c:pt idx="29139">
                  <c:v>0.99865964755004999</c:v>
                </c:pt>
                <c:pt idx="29140">
                  <c:v>0.99810606512056599</c:v>
                </c:pt>
                <c:pt idx="29141">
                  <c:v>0.97505301993331395</c:v>
                </c:pt>
                <c:pt idx="29142">
                  <c:v>0.97505301993331395</c:v>
                </c:pt>
                <c:pt idx="29143">
                  <c:v>0.98009279830975105</c:v>
                </c:pt>
                <c:pt idx="29144">
                  <c:v>0.97505301993331395</c:v>
                </c:pt>
                <c:pt idx="29145">
                  <c:v>0.99977590848754005</c:v>
                </c:pt>
                <c:pt idx="29146">
                  <c:v>0.98009279830975105</c:v>
                </c:pt>
                <c:pt idx="29147">
                  <c:v>0.98009279830975105</c:v>
                </c:pt>
                <c:pt idx="29148">
                  <c:v>0.99810606512056599</c:v>
                </c:pt>
                <c:pt idx="29149">
                  <c:v>0.99977590848754005</c:v>
                </c:pt>
                <c:pt idx="29150">
                  <c:v>0.99977590848754005</c:v>
                </c:pt>
                <c:pt idx="29151">
                  <c:v>0.99810606512056599</c:v>
                </c:pt>
                <c:pt idx="29152">
                  <c:v>0.99772892030019</c:v>
                </c:pt>
                <c:pt idx="29153">
                  <c:v>0.97505301993331395</c:v>
                </c:pt>
                <c:pt idx="29154">
                  <c:v>0.99865964755004999</c:v>
                </c:pt>
                <c:pt idx="29155">
                  <c:v>0.99977590848754005</c:v>
                </c:pt>
                <c:pt idx="29156">
                  <c:v>0.99810606512056599</c:v>
                </c:pt>
                <c:pt idx="29157">
                  <c:v>0.99977590848754005</c:v>
                </c:pt>
                <c:pt idx="29158">
                  <c:v>0.98009279830975105</c:v>
                </c:pt>
                <c:pt idx="29159">
                  <c:v>0.99865964755004999</c:v>
                </c:pt>
                <c:pt idx="29160">
                  <c:v>0.99865964755004999</c:v>
                </c:pt>
                <c:pt idx="29161">
                  <c:v>0.99977590848754005</c:v>
                </c:pt>
                <c:pt idx="29162">
                  <c:v>0.99865964755004999</c:v>
                </c:pt>
                <c:pt idx="29163">
                  <c:v>0.99810606512056599</c:v>
                </c:pt>
                <c:pt idx="29164">
                  <c:v>0.99865964755004999</c:v>
                </c:pt>
                <c:pt idx="29165">
                  <c:v>0.99865964755004999</c:v>
                </c:pt>
                <c:pt idx="29166">
                  <c:v>0.98009279830975105</c:v>
                </c:pt>
                <c:pt idx="29167">
                  <c:v>0.99977590848754005</c:v>
                </c:pt>
                <c:pt idx="29168">
                  <c:v>0.98009279830975105</c:v>
                </c:pt>
                <c:pt idx="29169">
                  <c:v>0.99810606512056599</c:v>
                </c:pt>
                <c:pt idx="29170">
                  <c:v>0.98009279830975105</c:v>
                </c:pt>
                <c:pt idx="29171">
                  <c:v>0.98009279830975105</c:v>
                </c:pt>
                <c:pt idx="29172">
                  <c:v>0.99977590848754005</c:v>
                </c:pt>
                <c:pt idx="29173">
                  <c:v>0.99810606512056599</c:v>
                </c:pt>
                <c:pt idx="29174">
                  <c:v>0.98009279830975105</c:v>
                </c:pt>
                <c:pt idx="29175">
                  <c:v>0.98009279830975105</c:v>
                </c:pt>
                <c:pt idx="29176">
                  <c:v>0.97505301993331395</c:v>
                </c:pt>
                <c:pt idx="29177">
                  <c:v>0.99865964755004999</c:v>
                </c:pt>
                <c:pt idx="29178">
                  <c:v>0.98009279830975105</c:v>
                </c:pt>
                <c:pt idx="29179">
                  <c:v>0.98009279830975105</c:v>
                </c:pt>
                <c:pt idx="29180">
                  <c:v>0.99865964755004999</c:v>
                </c:pt>
                <c:pt idx="29181">
                  <c:v>0.98009279830975105</c:v>
                </c:pt>
                <c:pt idx="29182">
                  <c:v>0.99810606512056599</c:v>
                </c:pt>
                <c:pt idx="29183">
                  <c:v>0.99810606512056599</c:v>
                </c:pt>
                <c:pt idx="29184">
                  <c:v>0.99865964755004999</c:v>
                </c:pt>
                <c:pt idx="29185">
                  <c:v>0.99865964755004999</c:v>
                </c:pt>
                <c:pt idx="29186">
                  <c:v>0.98009279830975105</c:v>
                </c:pt>
                <c:pt idx="29187">
                  <c:v>0.98009279830975105</c:v>
                </c:pt>
                <c:pt idx="29188">
                  <c:v>0.98009279830975105</c:v>
                </c:pt>
                <c:pt idx="29189">
                  <c:v>0.98009279830975105</c:v>
                </c:pt>
                <c:pt idx="29190">
                  <c:v>0.99977590848754005</c:v>
                </c:pt>
                <c:pt idx="29191">
                  <c:v>0.97505301993331395</c:v>
                </c:pt>
                <c:pt idx="29192">
                  <c:v>0.98009279830975105</c:v>
                </c:pt>
                <c:pt idx="29193">
                  <c:v>0.98009279830975105</c:v>
                </c:pt>
                <c:pt idx="29194">
                  <c:v>0.98009279830975105</c:v>
                </c:pt>
                <c:pt idx="29195">
                  <c:v>0.98009279830975105</c:v>
                </c:pt>
                <c:pt idx="29196">
                  <c:v>0.98009279830975105</c:v>
                </c:pt>
                <c:pt idx="29197">
                  <c:v>0.99865964755004999</c:v>
                </c:pt>
                <c:pt idx="29198">
                  <c:v>0.99810606512056599</c:v>
                </c:pt>
                <c:pt idx="29199">
                  <c:v>0.99810606512056599</c:v>
                </c:pt>
                <c:pt idx="29200">
                  <c:v>0.99810606512056599</c:v>
                </c:pt>
                <c:pt idx="29201">
                  <c:v>0.99865964755004999</c:v>
                </c:pt>
                <c:pt idx="29202">
                  <c:v>0.99977590848754005</c:v>
                </c:pt>
                <c:pt idx="29203">
                  <c:v>0.98009279830975105</c:v>
                </c:pt>
                <c:pt idx="29204">
                  <c:v>0.99865964755004999</c:v>
                </c:pt>
                <c:pt idx="29205">
                  <c:v>0.99865964755004999</c:v>
                </c:pt>
                <c:pt idx="29206">
                  <c:v>0.97505301993331395</c:v>
                </c:pt>
                <c:pt idx="29207">
                  <c:v>0.97505301993331395</c:v>
                </c:pt>
                <c:pt idx="29208">
                  <c:v>0.99865964755004999</c:v>
                </c:pt>
                <c:pt idx="29209">
                  <c:v>0.99772892030019</c:v>
                </c:pt>
                <c:pt idx="29210">
                  <c:v>0.99865964755004999</c:v>
                </c:pt>
                <c:pt idx="29211">
                  <c:v>0.99977590848754005</c:v>
                </c:pt>
                <c:pt idx="29212">
                  <c:v>0.99865964755004999</c:v>
                </c:pt>
                <c:pt idx="29213">
                  <c:v>0.98009279830975105</c:v>
                </c:pt>
                <c:pt idx="29214">
                  <c:v>0.98009279830975105</c:v>
                </c:pt>
                <c:pt idx="29215">
                  <c:v>0.98009279830975105</c:v>
                </c:pt>
                <c:pt idx="29216">
                  <c:v>0.97505301993331395</c:v>
                </c:pt>
                <c:pt idx="29217">
                  <c:v>0.97505301993331395</c:v>
                </c:pt>
                <c:pt idx="29218">
                  <c:v>0.98009279830975105</c:v>
                </c:pt>
                <c:pt idx="29219">
                  <c:v>0.97505301993331395</c:v>
                </c:pt>
                <c:pt idx="29220">
                  <c:v>0.99810606512056599</c:v>
                </c:pt>
                <c:pt idx="29221">
                  <c:v>0.98009279830975105</c:v>
                </c:pt>
                <c:pt idx="29222">
                  <c:v>0.99865964755004999</c:v>
                </c:pt>
                <c:pt idx="29223">
                  <c:v>0.99865964755004999</c:v>
                </c:pt>
                <c:pt idx="29224">
                  <c:v>0.99865964755004999</c:v>
                </c:pt>
                <c:pt idx="29225">
                  <c:v>0.99977590848754005</c:v>
                </c:pt>
                <c:pt idx="29226">
                  <c:v>0.98009279830975105</c:v>
                </c:pt>
                <c:pt idx="29227">
                  <c:v>0.99865964755004999</c:v>
                </c:pt>
                <c:pt idx="29228">
                  <c:v>0.99865964755004999</c:v>
                </c:pt>
                <c:pt idx="29229">
                  <c:v>0.98009279830975105</c:v>
                </c:pt>
                <c:pt idx="29230">
                  <c:v>0.99977590848754005</c:v>
                </c:pt>
                <c:pt idx="29231">
                  <c:v>0.99810606512056599</c:v>
                </c:pt>
                <c:pt idx="29232">
                  <c:v>0.99181255835294002</c:v>
                </c:pt>
                <c:pt idx="29233">
                  <c:v>0.98009279830975105</c:v>
                </c:pt>
                <c:pt idx="29234">
                  <c:v>0.99810606512056599</c:v>
                </c:pt>
                <c:pt idx="29235">
                  <c:v>0.97505301993331395</c:v>
                </c:pt>
                <c:pt idx="29236">
                  <c:v>0.97505301993331395</c:v>
                </c:pt>
                <c:pt idx="29237">
                  <c:v>0.99865964755004999</c:v>
                </c:pt>
                <c:pt idx="29238">
                  <c:v>0.98009279830975105</c:v>
                </c:pt>
                <c:pt idx="29239">
                  <c:v>0.99977590848754005</c:v>
                </c:pt>
                <c:pt idx="29240">
                  <c:v>0.97505301993331395</c:v>
                </c:pt>
                <c:pt idx="29241">
                  <c:v>0.99810606512056599</c:v>
                </c:pt>
                <c:pt idx="29242">
                  <c:v>0.99810606512056599</c:v>
                </c:pt>
                <c:pt idx="29243">
                  <c:v>0.99865964755004999</c:v>
                </c:pt>
                <c:pt idx="29244">
                  <c:v>0.99772892030019</c:v>
                </c:pt>
                <c:pt idx="29245">
                  <c:v>0.99865964755004999</c:v>
                </c:pt>
                <c:pt idx="29246">
                  <c:v>0.99977590848754005</c:v>
                </c:pt>
                <c:pt idx="29247">
                  <c:v>0.98009279830975105</c:v>
                </c:pt>
                <c:pt idx="29248">
                  <c:v>0.98009279830975105</c:v>
                </c:pt>
                <c:pt idx="29249">
                  <c:v>0.99865964755004999</c:v>
                </c:pt>
                <c:pt idx="29250">
                  <c:v>0.99865964755004999</c:v>
                </c:pt>
                <c:pt idx="29251">
                  <c:v>0.98009279830975105</c:v>
                </c:pt>
                <c:pt idx="29252">
                  <c:v>0.99865964755004999</c:v>
                </c:pt>
                <c:pt idx="29253">
                  <c:v>0.98009279830975105</c:v>
                </c:pt>
                <c:pt idx="29254">
                  <c:v>0.99810606512056599</c:v>
                </c:pt>
                <c:pt idx="29255">
                  <c:v>0.99810606512056599</c:v>
                </c:pt>
                <c:pt idx="29256">
                  <c:v>0.97505301993331395</c:v>
                </c:pt>
                <c:pt idx="29257">
                  <c:v>0.98009279830975105</c:v>
                </c:pt>
                <c:pt idx="29258">
                  <c:v>0.99865964755004999</c:v>
                </c:pt>
                <c:pt idx="29259">
                  <c:v>0.97505301993331395</c:v>
                </c:pt>
                <c:pt idx="29260">
                  <c:v>0.99865964755004999</c:v>
                </c:pt>
                <c:pt idx="29261">
                  <c:v>0.98009279830975105</c:v>
                </c:pt>
                <c:pt idx="29262">
                  <c:v>0.99865964755004999</c:v>
                </c:pt>
                <c:pt idx="29263">
                  <c:v>0.99810606512056599</c:v>
                </c:pt>
                <c:pt idx="29264">
                  <c:v>0.99977590848754005</c:v>
                </c:pt>
                <c:pt idx="29265">
                  <c:v>0.97505301993331395</c:v>
                </c:pt>
                <c:pt idx="29266">
                  <c:v>0.99865964755004999</c:v>
                </c:pt>
                <c:pt idx="29267">
                  <c:v>0.98009279830975105</c:v>
                </c:pt>
                <c:pt idx="29268">
                  <c:v>0.97505301993331395</c:v>
                </c:pt>
                <c:pt idx="29269">
                  <c:v>0.98009279830975105</c:v>
                </c:pt>
                <c:pt idx="29270">
                  <c:v>0.99865964755004999</c:v>
                </c:pt>
                <c:pt idx="29271">
                  <c:v>0.99977590848754005</c:v>
                </c:pt>
                <c:pt idx="29272">
                  <c:v>0.97505301993331395</c:v>
                </c:pt>
                <c:pt idx="29273">
                  <c:v>0.98009279830975105</c:v>
                </c:pt>
                <c:pt idx="29274">
                  <c:v>0.99865964755004999</c:v>
                </c:pt>
                <c:pt idx="29275">
                  <c:v>0.99865964755004999</c:v>
                </c:pt>
                <c:pt idx="29276">
                  <c:v>0.99977590848754005</c:v>
                </c:pt>
                <c:pt idx="29277">
                  <c:v>0.97505301993331395</c:v>
                </c:pt>
                <c:pt idx="29278">
                  <c:v>0.99772892030019</c:v>
                </c:pt>
                <c:pt idx="29279">
                  <c:v>0.97505301993331395</c:v>
                </c:pt>
                <c:pt idx="29280">
                  <c:v>0.98009279830975105</c:v>
                </c:pt>
                <c:pt idx="29281">
                  <c:v>0.99977590848754005</c:v>
                </c:pt>
                <c:pt idx="29282">
                  <c:v>0.99772892030019</c:v>
                </c:pt>
                <c:pt idx="29283">
                  <c:v>0.98009279830975105</c:v>
                </c:pt>
                <c:pt idx="29284">
                  <c:v>0.98009279830975105</c:v>
                </c:pt>
                <c:pt idx="29285">
                  <c:v>0.99865964755004999</c:v>
                </c:pt>
                <c:pt idx="29286">
                  <c:v>0.99810606512056599</c:v>
                </c:pt>
                <c:pt idx="29287">
                  <c:v>0.98009279830975105</c:v>
                </c:pt>
                <c:pt idx="29288">
                  <c:v>0.99977590848754005</c:v>
                </c:pt>
                <c:pt idx="29289">
                  <c:v>0.99865964755004999</c:v>
                </c:pt>
                <c:pt idx="29290">
                  <c:v>0.99810606512056599</c:v>
                </c:pt>
                <c:pt idx="29291">
                  <c:v>0.99977590848754005</c:v>
                </c:pt>
                <c:pt idx="29292">
                  <c:v>0.99865964755004999</c:v>
                </c:pt>
                <c:pt idx="29293">
                  <c:v>0.98009279830975105</c:v>
                </c:pt>
                <c:pt idx="29294">
                  <c:v>0.99181255835294002</c:v>
                </c:pt>
                <c:pt idx="29295">
                  <c:v>0.98009279830975105</c:v>
                </c:pt>
                <c:pt idx="29296">
                  <c:v>0.97505301993331395</c:v>
                </c:pt>
                <c:pt idx="29297">
                  <c:v>0.97505301993331395</c:v>
                </c:pt>
                <c:pt idx="29298">
                  <c:v>0.99865964755004999</c:v>
                </c:pt>
                <c:pt idx="29299">
                  <c:v>0.99977590848754005</c:v>
                </c:pt>
                <c:pt idx="29300">
                  <c:v>0.98009279830975105</c:v>
                </c:pt>
                <c:pt idx="29301">
                  <c:v>0.98009279830975105</c:v>
                </c:pt>
                <c:pt idx="29302">
                  <c:v>0.98009279830975105</c:v>
                </c:pt>
                <c:pt idx="29303">
                  <c:v>0.99810606512056599</c:v>
                </c:pt>
                <c:pt idx="29304">
                  <c:v>0.99977590848754005</c:v>
                </c:pt>
                <c:pt idx="29305">
                  <c:v>0.98009279830975105</c:v>
                </c:pt>
                <c:pt idx="29306">
                  <c:v>0.99810606512056599</c:v>
                </c:pt>
                <c:pt idx="29307">
                  <c:v>0.99977590848754005</c:v>
                </c:pt>
                <c:pt idx="29308">
                  <c:v>0.98009279830975105</c:v>
                </c:pt>
                <c:pt idx="29309">
                  <c:v>0.97505301993331395</c:v>
                </c:pt>
                <c:pt idx="29310">
                  <c:v>0.99865964755004999</c:v>
                </c:pt>
                <c:pt idx="29311">
                  <c:v>0.99865964755004999</c:v>
                </c:pt>
                <c:pt idx="29312">
                  <c:v>0.99865964755004999</c:v>
                </c:pt>
                <c:pt idx="29313">
                  <c:v>0.99810606512056599</c:v>
                </c:pt>
                <c:pt idx="29314">
                  <c:v>0.97505301993331395</c:v>
                </c:pt>
                <c:pt idx="29315">
                  <c:v>0.99810606512056599</c:v>
                </c:pt>
                <c:pt idx="29316">
                  <c:v>0.99810606512056599</c:v>
                </c:pt>
                <c:pt idx="29317">
                  <c:v>0.99181255835294002</c:v>
                </c:pt>
                <c:pt idx="29318">
                  <c:v>0.97505301993331395</c:v>
                </c:pt>
                <c:pt idx="29319">
                  <c:v>0.99977590848754005</c:v>
                </c:pt>
                <c:pt idx="29320">
                  <c:v>0.99977590848754005</c:v>
                </c:pt>
                <c:pt idx="29321">
                  <c:v>0.99865964755004999</c:v>
                </c:pt>
                <c:pt idx="29322">
                  <c:v>0.99865964755004999</c:v>
                </c:pt>
                <c:pt idx="29323">
                  <c:v>0.99977590848754005</c:v>
                </c:pt>
                <c:pt idx="29324">
                  <c:v>0.99865964755004999</c:v>
                </c:pt>
                <c:pt idx="29325">
                  <c:v>0.97505301993331395</c:v>
                </c:pt>
                <c:pt idx="29326">
                  <c:v>0.99977590848754005</c:v>
                </c:pt>
                <c:pt idx="29327">
                  <c:v>0.99865964755004999</c:v>
                </c:pt>
                <c:pt idx="29328">
                  <c:v>0.99810606512056599</c:v>
                </c:pt>
                <c:pt idx="29329">
                  <c:v>0.98009279830975105</c:v>
                </c:pt>
                <c:pt idx="29330">
                  <c:v>0.99181255835294002</c:v>
                </c:pt>
                <c:pt idx="29331">
                  <c:v>0.98009279830975105</c:v>
                </c:pt>
                <c:pt idx="29332">
                  <c:v>0.99865964755004999</c:v>
                </c:pt>
                <c:pt idx="29333">
                  <c:v>0.99977590848754005</c:v>
                </c:pt>
                <c:pt idx="29334">
                  <c:v>0.98009279830975105</c:v>
                </c:pt>
                <c:pt idx="29335">
                  <c:v>0.99865964755004999</c:v>
                </c:pt>
                <c:pt idx="29336">
                  <c:v>0.99865964755004999</c:v>
                </c:pt>
                <c:pt idx="29337">
                  <c:v>0.98009279830975105</c:v>
                </c:pt>
                <c:pt idx="29338">
                  <c:v>0.97505301993331395</c:v>
                </c:pt>
                <c:pt idx="29339">
                  <c:v>0.97505301993331395</c:v>
                </c:pt>
                <c:pt idx="29340">
                  <c:v>0.98009279830975105</c:v>
                </c:pt>
                <c:pt idx="29341">
                  <c:v>0.99810606512056599</c:v>
                </c:pt>
                <c:pt idx="29342">
                  <c:v>0.99865964755004999</c:v>
                </c:pt>
                <c:pt idx="29343">
                  <c:v>0.99772892030019</c:v>
                </c:pt>
                <c:pt idx="29344">
                  <c:v>0.99865964755004999</c:v>
                </c:pt>
                <c:pt idx="29345">
                  <c:v>0.99977590848754005</c:v>
                </c:pt>
                <c:pt idx="29346">
                  <c:v>0.98009279830975105</c:v>
                </c:pt>
                <c:pt idx="29347">
                  <c:v>0.97505301993331395</c:v>
                </c:pt>
                <c:pt idx="29348">
                  <c:v>0.98009279830975105</c:v>
                </c:pt>
                <c:pt idx="29349">
                  <c:v>0.97505301993331395</c:v>
                </c:pt>
                <c:pt idx="29350">
                  <c:v>0.99810606512056599</c:v>
                </c:pt>
                <c:pt idx="29351">
                  <c:v>0.99810606512056599</c:v>
                </c:pt>
                <c:pt idx="29352">
                  <c:v>0.99865964755004999</c:v>
                </c:pt>
                <c:pt idx="29353">
                  <c:v>0.99865964755004999</c:v>
                </c:pt>
                <c:pt idx="29354">
                  <c:v>0.97505301993331395</c:v>
                </c:pt>
                <c:pt idx="29355">
                  <c:v>0.99977590848754005</c:v>
                </c:pt>
                <c:pt idx="29356">
                  <c:v>0.98009279830975105</c:v>
                </c:pt>
                <c:pt idx="29357">
                  <c:v>0.99810606512056599</c:v>
                </c:pt>
                <c:pt idx="29358">
                  <c:v>0.98009279830975105</c:v>
                </c:pt>
                <c:pt idx="29359">
                  <c:v>0.99977590848754005</c:v>
                </c:pt>
                <c:pt idx="29360">
                  <c:v>0.99865964755004999</c:v>
                </c:pt>
                <c:pt idx="29361">
                  <c:v>0.99977590848754005</c:v>
                </c:pt>
                <c:pt idx="29362">
                  <c:v>0.99810606512056599</c:v>
                </c:pt>
                <c:pt idx="29363">
                  <c:v>0.99977590848754005</c:v>
                </c:pt>
                <c:pt idx="29364">
                  <c:v>0.99865964755004999</c:v>
                </c:pt>
                <c:pt idx="29365">
                  <c:v>0.99772892030019</c:v>
                </c:pt>
                <c:pt idx="29366">
                  <c:v>0.99865964755004999</c:v>
                </c:pt>
                <c:pt idx="29367">
                  <c:v>0.99772892030019</c:v>
                </c:pt>
                <c:pt idx="29368">
                  <c:v>0.99772892030019</c:v>
                </c:pt>
                <c:pt idx="29369">
                  <c:v>0.99810606512056599</c:v>
                </c:pt>
                <c:pt idx="29370">
                  <c:v>0.98009279830975105</c:v>
                </c:pt>
                <c:pt idx="29371">
                  <c:v>0.99810606512056599</c:v>
                </c:pt>
                <c:pt idx="29372">
                  <c:v>0.98009279830975105</c:v>
                </c:pt>
                <c:pt idx="29373">
                  <c:v>0.99977590848754005</c:v>
                </c:pt>
                <c:pt idx="29374">
                  <c:v>0.98009279830975105</c:v>
                </c:pt>
                <c:pt idx="29375">
                  <c:v>0.99865964755004999</c:v>
                </c:pt>
                <c:pt idx="29376">
                  <c:v>0.99977590848754005</c:v>
                </c:pt>
                <c:pt idx="29377">
                  <c:v>0.97505301993331395</c:v>
                </c:pt>
                <c:pt idx="29378">
                  <c:v>0.98009279830975105</c:v>
                </c:pt>
                <c:pt idx="29379">
                  <c:v>0.97505301993331395</c:v>
                </c:pt>
                <c:pt idx="29380">
                  <c:v>0.99810606512056599</c:v>
                </c:pt>
                <c:pt idx="29381">
                  <c:v>0.99977590848754005</c:v>
                </c:pt>
                <c:pt idx="29382">
                  <c:v>0.99810606512056599</c:v>
                </c:pt>
                <c:pt idx="29383">
                  <c:v>0.98009279830975105</c:v>
                </c:pt>
                <c:pt idx="29384">
                  <c:v>0.99977590848754005</c:v>
                </c:pt>
                <c:pt idx="29385">
                  <c:v>0.99810606512056599</c:v>
                </c:pt>
                <c:pt idx="29386">
                  <c:v>0.98009279830975105</c:v>
                </c:pt>
                <c:pt idx="29387">
                  <c:v>0.98009279830975105</c:v>
                </c:pt>
                <c:pt idx="29388">
                  <c:v>0.98009279830975105</c:v>
                </c:pt>
                <c:pt idx="29389">
                  <c:v>0.99865964755004999</c:v>
                </c:pt>
                <c:pt idx="29390">
                  <c:v>0.98009279830975105</c:v>
                </c:pt>
                <c:pt idx="29391">
                  <c:v>0.99810606512056599</c:v>
                </c:pt>
                <c:pt idx="29392">
                  <c:v>0.99977590848754005</c:v>
                </c:pt>
                <c:pt idx="29393">
                  <c:v>0.99977590848754005</c:v>
                </c:pt>
                <c:pt idx="29394">
                  <c:v>0.99865964755004999</c:v>
                </c:pt>
                <c:pt idx="29395">
                  <c:v>0.99865964755004999</c:v>
                </c:pt>
                <c:pt idx="29396">
                  <c:v>0.98009279830975105</c:v>
                </c:pt>
                <c:pt idx="29397">
                  <c:v>0.99977590848754005</c:v>
                </c:pt>
                <c:pt idx="29398">
                  <c:v>0.99810606512056599</c:v>
                </c:pt>
                <c:pt idx="29399">
                  <c:v>0.99810606512056599</c:v>
                </c:pt>
                <c:pt idx="29400">
                  <c:v>0.99810606512056599</c:v>
                </c:pt>
                <c:pt idx="29401">
                  <c:v>0.99772892030019</c:v>
                </c:pt>
                <c:pt idx="29402">
                  <c:v>0.98009279830975105</c:v>
                </c:pt>
                <c:pt idx="29403">
                  <c:v>0.99810606512056599</c:v>
                </c:pt>
                <c:pt idx="29404">
                  <c:v>0.98009279830975105</c:v>
                </c:pt>
                <c:pt idx="29405">
                  <c:v>0.98009279830975105</c:v>
                </c:pt>
                <c:pt idx="29406">
                  <c:v>0.97505301993331395</c:v>
                </c:pt>
                <c:pt idx="29407">
                  <c:v>0.99865964755004999</c:v>
                </c:pt>
                <c:pt idx="29408">
                  <c:v>0.98009279830975105</c:v>
                </c:pt>
                <c:pt idx="29409">
                  <c:v>0.97505301993331395</c:v>
                </c:pt>
                <c:pt idx="29410">
                  <c:v>0.97505301993331395</c:v>
                </c:pt>
                <c:pt idx="29411">
                  <c:v>0.98009279830975105</c:v>
                </c:pt>
                <c:pt idx="29412">
                  <c:v>0.99810606512056599</c:v>
                </c:pt>
                <c:pt idx="29413">
                  <c:v>0.99810606512056599</c:v>
                </c:pt>
                <c:pt idx="29414">
                  <c:v>0.97505301993331395</c:v>
                </c:pt>
                <c:pt idx="29415">
                  <c:v>0.97505301993331395</c:v>
                </c:pt>
                <c:pt idx="29416">
                  <c:v>0.98009279830975105</c:v>
                </c:pt>
                <c:pt idx="29417">
                  <c:v>0.99977590848754005</c:v>
                </c:pt>
                <c:pt idx="29418">
                  <c:v>0.99810606512056599</c:v>
                </c:pt>
                <c:pt idx="29419">
                  <c:v>0.99810606512056599</c:v>
                </c:pt>
                <c:pt idx="29420">
                  <c:v>0.99810606512056599</c:v>
                </c:pt>
                <c:pt idx="29421">
                  <c:v>0.98009279830975105</c:v>
                </c:pt>
                <c:pt idx="29422">
                  <c:v>0.97505301993331395</c:v>
                </c:pt>
                <c:pt idx="29423">
                  <c:v>0.98009279830975105</c:v>
                </c:pt>
                <c:pt idx="29424">
                  <c:v>0.99865964755004999</c:v>
                </c:pt>
                <c:pt idx="29425">
                  <c:v>0.99977590848754005</c:v>
                </c:pt>
                <c:pt idx="29426">
                  <c:v>0.99810606512056599</c:v>
                </c:pt>
                <c:pt idx="29427">
                  <c:v>0.98009279830975105</c:v>
                </c:pt>
                <c:pt idx="29428">
                  <c:v>0.99772892030019</c:v>
                </c:pt>
                <c:pt idx="29429">
                  <c:v>0.99865964755004999</c:v>
                </c:pt>
                <c:pt idx="29430">
                  <c:v>0.98009279830975105</c:v>
                </c:pt>
                <c:pt idx="29431">
                  <c:v>0.97505301993331395</c:v>
                </c:pt>
                <c:pt idx="29432">
                  <c:v>0.99865964755004999</c:v>
                </c:pt>
                <c:pt idx="29433">
                  <c:v>0.99977590848754005</c:v>
                </c:pt>
                <c:pt idx="29434">
                  <c:v>0.98009279830975105</c:v>
                </c:pt>
                <c:pt idx="29435">
                  <c:v>0.97505301993331395</c:v>
                </c:pt>
                <c:pt idx="29436">
                  <c:v>0.98009279830975105</c:v>
                </c:pt>
                <c:pt idx="29437">
                  <c:v>0.99865964755004999</c:v>
                </c:pt>
                <c:pt idx="29438">
                  <c:v>0.99810606512056599</c:v>
                </c:pt>
                <c:pt idx="29439">
                  <c:v>0.98009279830975105</c:v>
                </c:pt>
                <c:pt idx="29440">
                  <c:v>0.97505301993331395</c:v>
                </c:pt>
                <c:pt idx="29441">
                  <c:v>0.99810606512056599</c:v>
                </c:pt>
                <c:pt idx="29442">
                  <c:v>0.99865964755004999</c:v>
                </c:pt>
                <c:pt idx="29443">
                  <c:v>0.97505301993331395</c:v>
                </c:pt>
                <c:pt idx="29444">
                  <c:v>0.98009279830975105</c:v>
                </c:pt>
                <c:pt idx="29445">
                  <c:v>0.98009279830975105</c:v>
                </c:pt>
                <c:pt idx="29446">
                  <c:v>0.98009279830975105</c:v>
                </c:pt>
                <c:pt idx="29447">
                  <c:v>0.97505301993331395</c:v>
                </c:pt>
                <c:pt idx="29448">
                  <c:v>0.99865964755004999</c:v>
                </c:pt>
                <c:pt idx="29449">
                  <c:v>0.99810606512056599</c:v>
                </c:pt>
                <c:pt idx="29450">
                  <c:v>0.99977590848754005</c:v>
                </c:pt>
                <c:pt idx="29451">
                  <c:v>0.97505301993331395</c:v>
                </c:pt>
                <c:pt idx="29452">
                  <c:v>0.99865964755004999</c:v>
                </c:pt>
                <c:pt idx="29453">
                  <c:v>0.99977590848754005</c:v>
                </c:pt>
                <c:pt idx="29454">
                  <c:v>0.98009279830975105</c:v>
                </c:pt>
                <c:pt idx="29455">
                  <c:v>0.98009279830975105</c:v>
                </c:pt>
                <c:pt idx="29456">
                  <c:v>0.99865964755004999</c:v>
                </c:pt>
                <c:pt idx="29457">
                  <c:v>0.99810606512056599</c:v>
                </c:pt>
                <c:pt idx="29458">
                  <c:v>0.99772892030019</c:v>
                </c:pt>
                <c:pt idx="29459">
                  <c:v>0.99865964755004999</c:v>
                </c:pt>
                <c:pt idx="29460">
                  <c:v>0.97505301993331395</c:v>
                </c:pt>
                <c:pt idx="29461">
                  <c:v>0.98009279830975105</c:v>
                </c:pt>
                <c:pt idx="29462">
                  <c:v>0.98009279830975105</c:v>
                </c:pt>
                <c:pt idx="29463">
                  <c:v>0.98009279830975105</c:v>
                </c:pt>
                <c:pt idx="29464">
                  <c:v>0.99865964755004999</c:v>
                </c:pt>
                <c:pt idx="29465">
                  <c:v>0.99810606512056599</c:v>
                </c:pt>
                <c:pt idx="29466">
                  <c:v>0.99181255835294002</c:v>
                </c:pt>
                <c:pt idx="29467">
                  <c:v>0.99865964755004999</c:v>
                </c:pt>
                <c:pt idx="29468">
                  <c:v>0.99810606512056599</c:v>
                </c:pt>
                <c:pt idx="29469">
                  <c:v>0.98009279830975105</c:v>
                </c:pt>
                <c:pt idx="29470">
                  <c:v>0.99865964755004999</c:v>
                </c:pt>
                <c:pt idx="29471">
                  <c:v>0.99810606512056599</c:v>
                </c:pt>
                <c:pt idx="29472">
                  <c:v>0.99810606512056599</c:v>
                </c:pt>
                <c:pt idx="29473">
                  <c:v>0.98009279830975105</c:v>
                </c:pt>
                <c:pt idx="29474">
                  <c:v>0.98009279830975105</c:v>
                </c:pt>
                <c:pt idx="29475">
                  <c:v>0.99810606512056599</c:v>
                </c:pt>
                <c:pt idx="29476">
                  <c:v>0.99810606512056599</c:v>
                </c:pt>
                <c:pt idx="29477">
                  <c:v>0.97505301993331395</c:v>
                </c:pt>
                <c:pt idx="29478">
                  <c:v>0.99865964755004999</c:v>
                </c:pt>
                <c:pt idx="29479">
                  <c:v>0.99810606512056599</c:v>
                </c:pt>
                <c:pt idx="29480">
                  <c:v>0.99865964755004999</c:v>
                </c:pt>
                <c:pt idx="29481">
                  <c:v>0.98009279830975105</c:v>
                </c:pt>
                <c:pt idx="29482">
                  <c:v>0.97505301993331395</c:v>
                </c:pt>
                <c:pt idx="29483">
                  <c:v>0.99865964755004999</c:v>
                </c:pt>
                <c:pt idx="29484">
                  <c:v>0.99977590848754005</c:v>
                </c:pt>
                <c:pt idx="29485">
                  <c:v>0.99810606512056599</c:v>
                </c:pt>
                <c:pt idx="29486">
                  <c:v>0.99810606512056599</c:v>
                </c:pt>
                <c:pt idx="29487">
                  <c:v>0.99865964755004999</c:v>
                </c:pt>
                <c:pt idx="29488">
                  <c:v>0.99810606512056599</c:v>
                </c:pt>
                <c:pt idx="29489">
                  <c:v>0.97505301993331395</c:v>
                </c:pt>
                <c:pt idx="29490">
                  <c:v>0.99977590848754005</c:v>
                </c:pt>
                <c:pt idx="29491">
                  <c:v>0.99772892030019</c:v>
                </c:pt>
                <c:pt idx="29492">
                  <c:v>0.97505301993331395</c:v>
                </c:pt>
                <c:pt idx="29493">
                  <c:v>0.99810606512056599</c:v>
                </c:pt>
                <c:pt idx="29494">
                  <c:v>0.99810606512056599</c:v>
                </c:pt>
                <c:pt idx="29495">
                  <c:v>0.99865964755004999</c:v>
                </c:pt>
                <c:pt idx="29496">
                  <c:v>0.97505301993331395</c:v>
                </c:pt>
                <c:pt idx="29497">
                  <c:v>0.99977590848754005</c:v>
                </c:pt>
                <c:pt idx="29498">
                  <c:v>0.99865964755004999</c:v>
                </c:pt>
                <c:pt idx="29499">
                  <c:v>0.99865964755004999</c:v>
                </c:pt>
                <c:pt idx="29500">
                  <c:v>0.99865964755004999</c:v>
                </c:pt>
                <c:pt idx="29501">
                  <c:v>0.98009279830975105</c:v>
                </c:pt>
                <c:pt idx="29502">
                  <c:v>0.99865964755004999</c:v>
                </c:pt>
                <c:pt idx="29503">
                  <c:v>0.98009279830975105</c:v>
                </c:pt>
                <c:pt idx="29504">
                  <c:v>0.99865964755004999</c:v>
                </c:pt>
                <c:pt idx="29505">
                  <c:v>0.99977590848754005</c:v>
                </c:pt>
                <c:pt idx="29506">
                  <c:v>0.99810606512056599</c:v>
                </c:pt>
                <c:pt idx="29507">
                  <c:v>0.99810606512056599</c:v>
                </c:pt>
                <c:pt idx="29508">
                  <c:v>0.99810606512056599</c:v>
                </c:pt>
                <c:pt idx="29509">
                  <c:v>0.99977590848754005</c:v>
                </c:pt>
                <c:pt idx="29510">
                  <c:v>0.99977590848754005</c:v>
                </c:pt>
                <c:pt idx="29511">
                  <c:v>0.99865964755004999</c:v>
                </c:pt>
                <c:pt idx="29512">
                  <c:v>0.99977590848754005</c:v>
                </c:pt>
                <c:pt idx="29513">
                  <c:v>0.99865964755004999</c:v>
                </c:pt>
                <c:pt idx="29514">
                  <c:v>0.99810606512056599</c:v>
                </c:pt>
                <c:pt idx="29515">
                  <c:v>0.97505301993331395</c:v>
                </c:pt>
                <c:pt idx="29516">
                  <c:v>0.97505301993331395</c:v>
                </c:pt>
                <c:pt idx="29517">
                  <c:v>0.99772892030019</c:v>
                </c:pt>
                <c:pt idx="29518">
                  <c:v>0.99810606512056599</c:v>
                </c:pt>
                <c:pt idx="29519">
                  <c:v>0.97505301993331395</c:v>
                </c:pt>
                <c:pt idx="29520">
                  <c:v>0.99865964755004999</c:v>
                </c:pt>
                <c:pt idx="29521">
                  <c:v>0.97505301993331395</c:v>
                </c:pt>
                <c:pt idx="29522">
                  <c:v>0.99977590848754005</c:v>
                </c:pt>
                <c:pt idx="29523">
                  <c:v>0.99810606512056599</c:v>
                </c:pt>
                <c:pt idx="29524">
                  <c:v>0.99977590848754005</c:v>
                </c:pt>
                <c:pt idx="29525">
                  <c:v>0.99977590848754005</c:v>
                </c:pt>
                <c:pt idx="29526">
                  <c:v>0.98009279830975105</c:v>
                </c:pt>
                <c:pt idx="29527">
                  <c:v>0.99810606512056599</c:v>
                </c:pt>
                <c:pt idx="29528">
                  <c:v>0.98009279830975105</c:v>
                </c:pt>
                <c:pt idx="29529">
                  <c:v>0.99181255835294002</c:v>
                </c:pt>
                <c:pt idx="29530">
                  <c:v>0.99865964755004999</c:v>
                </c:pt>
                <c:pt idx="29531">
                  <c:v>0.97505301993331395</c:v>
                </c:pt>
                <c:pt idx="29532">
                  <c:v>0.98009279830975105</c:v>
                </c:pt>
                <c:pt idx="29533">
                  <c:v>0.99810606512056599</c:v>
                </c:pt>
                <c:pt idx="29534">
                  <c:v>0.98009279830975105</c:v>
                </c:pt>
                <c:pt idx="29535">
                  <c:v>0.99772892030019</c:v>
                </c:pt>
                <c:pt idx="29536">
                  <c:v>0.99865964755004999</c:v>
                </c:pt>
                <c:pt idx="29537">
                  <c:v>0.99865964755004999</c:v>
                </c:pt>
                <c:pt idx="29538">
                  <c:v>0.99810606512056599</c:v>
                </c:pt>
                <c:pt idx="29539">
                  <c:v>0.99977590848754005</c:v>
                </c:pt>
                <c:pt idx="29540">
                  <c:v>0.98009279830975105</c:v>
                </c:pt>
                <c:pt idx="29541">
                  <c:v>0.99977590848754005</c:v>
                </c:pt>
                <c:pt idx="29542">
                  <c:v>0.99810606512056599</c:v>
                </c:pt>
                <c:pt idx="29543">
                  <c:v>0.99865964755004999</c:v>
                </c:pt>
                <c:pt idx="29544">
                  <c:v>0.99977590848754005</c:v>
                </c:pt>
                <c:pt idx="29545">
                  <c:v>0.99865964755004999</c:v>
                </c:pt>
                <c:pt idx="29546">
                  <c:v>0.99865964755004999</c:v>
                </c:pt>
                <c:pt idx="29547">
                  <c:v>0.98009279830975105</c:v>
                </c:pt>
                <c:pt idx="29548">
                  <c:v>0.99865964755004999</c:v>
                </c:pt>
                <c:pt idx="29549">
                  <c:v>0.99865964755004999</c:v>
                </c:pt>
                <c:pt idx="29550">
                  <c:v>0.97505301993331395</c:v>
                </c:pt>
                <c:pt idx="29551">
                  <c:v>0.99772892030019</c:v>
                </c:pt>
                <c:pt idx="29552">
                  <c:v>0.99810606512056599</c:v>
                </c:pt>
                <c:pt idx="29553">
                  <c:v>0.99865964755004999</c:v>
                </c:pt>
                <c:pt idx="29554">
                  <c:v>0.99810606512056599</c:v>
                </c:pt>
                <c:pt idx="29555">
                  <c:v>0.99977590848754005</c:v>
                </c:pt>
                <c:pt idx="29556">
                  <c:v>0.99810606512056599</c:v>
                </c:pt>
                <c:pt idx="29557">
                  <c:v>0.99810606512056599</c:v>
                </c:pt>
                <c:pt idx="29558">
                  <c:v>0.99865964755004999</c:v>
                </c:pt>
                <c:pt idx="29559">
                  <c:v>0.99977590848754005</c:v>
                </c:pt>
                <c:pt idx="29560">
                  <c:v>0.98009279830975105</c:v>
                </c:pt>
                <c:pt idx="29561">
                  <c:v>0.99865964755004999</c:v>
                </c:pt>
                <c:pt idx="29562">
                  <c:v>0.98009279830975105</c:v>
                </c:pt>
                <c:pt idx="29563">
                  <c:v>0.99865964755004999</c:v>
                </c:pt>
                <c:pt idx="29564">
                  <c:v>0.99865964755004999</c:v>
                </c:pt>
                <c:pt idx="29565">
                  <c:v>0.97505301993331395</c:v>
                </c:pt>
                <c:pt idx="29566">
                  <c:v>0.97505301993331395</c:v>
                </c:pt>
                <c:pt idx="29567">
                  <c:v>0.97505301993331395</c:v>
                </c:pt>
                <c:pt idx="29568">
                  <c:v>0.99977590848754005</c:v>
                </c:pt>
                <c:pt idx="29569">
                  <c:v>0.97505301993331395</c:v>
                </c:pt>
                <c:pt idx="29570">
                  <c:v>0.99810606512056599</c:v>
                </c:pt>
                <c:pt idx="29571">
                  <c:v>0.99865964755004999</c:v>
                </c:pt>
                <c:pt idx="29572">
                  <c:v>0.98009279830975105</c:v>
                </c:pt>
                <c:pt idx="29573">
                  <c:v>0.99977590848754005</c:v>
                </c:pt>
                <c:pt idx="29574">
                  <c:v>0.97505301993331395</c:v>
                </c:pt>
                <c:pt idx="29575">
                  <c:v>0.99810606512056599</c:v>
                </c:pt>
                <c:pt idx="29576">
                  <c:v>0.99865964755004999</c:v>
                </c:pt>
                <c:pt idx="29577">
                  <c:v>0.99772892030019</c:v>
                </c:pt>
                <c:pt idx="29578">
                  <c:v>0.99810606512056599</c:v>
                </c:pt>
                <c:pt idx="29579">
                  <c:v>0.99865964755004999</c:v>
                </c:pt>
                <c:pt idx="29580">
                  <c:v>0.99865964755004999</c:v>
                </c:pt>
                <c:pt idx="29581">
                  <c:v>0.98009279830975105</c:v>
                </c:pt>
                <c:pt idx="29582">
                  <c:v>0.98009279830975105</c:v>
                </c:pt>
                <c:pt idx="29583">
                  <c:v>0.99810606512056599</c:v>
                </c:pt>
                <c:pt idx="29584">
                  <c:v>0.97505301993331395</c:v>
                </c:pt>
                <c:pt idx="29585">
                  <c:v>0.98009279830975105</c:v>
                </c:pt>
                <c:pt idx="29586">
                  <c:v>0.99977590848754005</c:v>
                </c:pt>
                <c:pt idx="29587">
                  <c:v>0.99810606512056599</c:v>
                </c:pt>
                <c:pt idx="29588">
                  <c:v>0.99810606512056599</c:v>
                </c:pt>
                <c:pt idx="29589">
                  <c:v>0.99865964755004999</c:v>
                </c:pt>
                <c:pt idx="29590">
                  <c:v>0.98009279830975105</c:v>
                </c:pt>
                <c:pt idx="29591">
                  <c:v>0.99865964755004999</c:v>
                </c:pt>
                <c:pt idx="29592">
                  <c:v>0.99865964755004999</c:v>
                </c:pt>
                <c:pt idx="29593">
                  <c:v>0.99810606512056599</c:v>
                </c:pt>
                <c:pt idx="29594">
                  <c:v>0.99810606512056599</c:v>
                </c:pt>
                <c:pt idx="29595">
                  <c:v>0.99810606512056599</c:v>
                </c:pt>
                <c:pt idx="29596">
                  <c:v>0.99977590848754005</c:v>
                </c:pt>
                <c:pt idx="29597">
                  <c:v>0.97505301993331395</c:v>
                </c:pt>
                <c:pt idx="29598">
                  <c:v>0.98009279830975105</c:v>
                </c:pt>
                <c:pt idx="29599">
                  <c:v>0.99865964755004999</c:v>
                </c:pt>
                <c:pt idx="29600">
                  <c:v>0.97505301993331395</c:v>
                </c:pt>
                <c:pt idx="29601">
                  <c:v>0.99865964755004999</c:v>
                </c:pt>
                <c:pt idx="29602">
                  <c:v>0.99865964755004999</c:v>
                </c:pt>
                <c:pt idx="29603">
                  <c:v>0.98009279830975105</c:v>
                </c:pt>
                <c:pt idx="29604">
                  <c:v>0.98009279830975105</c:v>
                </c:pt>
                <c:pt idx="29605">
                  <c:v>0.98009279830975105</c:v>
                </c:pt>
                <c:pt idx="29606">
                  <c:v>0.98009279830975105</c:v>
                </c:pt>
                <c:pt idx="29607">
                  <c:v>0.98009279830975105</c:v>
                </c:pt>
                <c:pt idx="29608">
                  <c:v>0.99977590848754005</c:v>
                </c:pt>
                <c:pt idx="29609">
                  <c:v>0.98009279830975105</c:v>
                </c:pt>
                <c:pt idx="29610">
                  <c:v>0.99810606512056599</c:v>
                </c:pt>
                <c:pt idx="29611">
                  <c:v>0.99865964755004999</c:v>
                </c:pt>
                <c:pt idx="29612">
                  <c:v>0.98009279830975105</c:v>
                </c:pt>
                <c:pt idx="29613">
                  <c:v>0.98009279830975105</c:v>
                </c:pt>
                <c:pt idx="29614">
                  <c:v>0.98009279830975105</c:v>
                </c:pt>
                <c:pt idx="29615">
                  <c:v>0.99810606512056599</c:v>
                </c:pt>
                <c:pt idx="29616">
                  <c:v>0.98009279830975105</c:v>
                </c:pt>
                <c:pt idx="29617">
                  <c:v>0.98009279830975105</c:v>
                </c:pt>
                <c:pt idx="29618">
                  <c:v>0.99977590848754005</c:v>
                </c:pt>
                <c:pt idx="29619">
                  <c:v>0.97505301993331395</c:v>
                </c:pt>
                <c:pt idx="29620">
                  <c:v>0.99865964755004999</c:v>
                </c:pt>
                <c:pt idx="29621">
                  <c:v>0.99810606512056599</c:v>
                </c:pt>
                <c:pt idx="29622">
                  <c:v>0.98009279830975105</c:v>
                </c:pt>
                <c:pt idx="29623">
                  <c:v>0.99865964755004999</c:v>
                </c:pt>
                <c:pt idx="29624">
                  <c:v>0.99865964755004999</c:v>
                </c:pt>
                <c:pt idx="29625">
                  <c:v>0.99865964755004999</c:v>
                </c:pt>
                <c:pt idx="29626">
                  <c:v>0.98009279830975105</c:v>
                </c:pt>
                <c:pt idx="29627">
                  <c:v>0.99865964755004999</c:v>
                </c:pt>
                <c:pt idx="29628">
                  <c:v>0.98009279830975105</c:v>
                </c:pt>
                <c:pt idx="29629">
                  <c:v>0.98009279830975105</c:v>
                </c:pt>
                <c:pt idx="29630">
                  <c:v>0.98009279830975105</c:v>
                </c:pt>
                <c:pt idx="29631">
                  <c:v>0.99865964755004999</c:v>
                </c:pt>
                <c:pt idx="29632">
                  <c:v>0.99865964755004999</c:v>
                </c:pt>
                <c:pt idx="29633">
                  <c:v>0.99810606512056599</c:v>
                </c:pt>
                <c:pt idx="29634">
                  <c:v>0.97505301993331395</c:v>
                </c:pt>
                <c:pt idx="29635">
                  <c:v>0.98009279830975105</c:v>
                </c:pt>
                <c:pt idx="29636">
                  <c:v>0.97505301993331395</c:v>
                </c:pt>
                <c:pt idx="29637">
                  <c:v>0.99865964755004999</c:v>
                </c:pt>
                <c:pt idx="29638">
                  <c:v>0.99810606512056599</c:v>
                </c:pt>
                <c:pt idx="29639">
                  <c:v>0.99181255835294002</c:v>
                </c:pt>
                <c:pt idx="29640">
                  <c:v>0.98009279830975105</c:v>
                </c:pt>
                <c:pt idx="29641">
                  <c:v>0.99977590848754005</c:v>
                </c:pt>
                <c:pt idx="29642">
                  <c:v>0.99865964755004999</c:v>
                </c:pt>
                <c:pt idx="29643">
                  <c:v>0.99865964755004999</c:v>
                </c:pt>
                <c:pt idx="29644">
                  <c:v>0.98009279830975105</c:v>
                </c:pt>
                <c:pt idx="29645">
                  <c:v>0.98009279830975105</c:v>
                </c:pt>
                <c:pt idx="29646">
                  <c:v>0.99865964755004999</c:v>
                </c:pt>
                <c:pt idx="29647">
                  <c:v>0.97505301993331395</c:v>
                </c:pt>
                <c:pt idx="29648">
                  <c:v>0.99810606512056599</c:v>
                </c:pt>
                <c:pt idx="29649">
                  <c:v>0.99977590848754005</c:v>
                </c:pt>
                <c:pt idx="29650">
                  <c:v>0.99865964755004999</c:v>
                </c:pt>
                <c:pt idx="29651">
                  <c:v>0.98009279830975105</c:v>
                </c:pt>
                <c:pt idx="29652">
                  <c:v>0.99977590848754005</c:v>
                </c:pt>
                <c:pt idx="29653">
                  <c:v>0.97505301993331395</c:v>
                </c:pt>
                <c:pt idx="29654">
                  <c:v>0.99977590848754005</c:v>
                </c:pt>
                <c:pt idx="29655">
                  <c:v>0.99865964755004999</c:v>
                </c:pt>
                <c:pt idx="29656">
                  <c:v>0.99865964755004999</c:v>
                </c:pt>
                <c:pt idx="29657">
                  <c:v>0.99865964755004999</c:v>
                </c:pt>
                <c:pt idx="29658">
                  <c:v>0.97505301993331395</c:v>
                </c:pt>
                <c:pt idx="29659">
                  <c:v>0.99865964755004999</c:v>
                </c:pt>
                <c:pt idx="29660">
                  <c:v>0.98009279830975105</c:v>
                </c:pt>
                <c:pt idx="29661">
                  <c:v>0.99865964755004999</c:v>
                </c:pt>
                <c:pt idx="29662">
                  <c:v>0.99772892030019</c:v>
                </c:pt>
                <c:pt idx="29663">
                  <c:v>0.99865964755004999</c:v>
                </c:pt>
                <c:pt idx="29664">
                  <c:v>0.99865964755004999</c:v>
                </c:pt>
                <c:pt idx="29665">
                  <c:v>0.99977590848754005</c:v>
                </c:pt>
                <c:pt idx="29666">
                  <c:v>0.98009279830975105</c:v>
                </c:pt>
                <c:pt idx="29667">
                  <c:v>0.99865964755004999</c:v>
                </c:pt>
                <c:pt idx="29668">
                  <c:v>0.98009279830975105</c:v>
                </c:pt>
                <c:pt idx="29669">
                  <c:v>0.99865964755004999</c:v>
                </c:pt>
                <c:pt idx="29670">
                  <c:v>0.98009279830975105</c:v>
                </c:pt>
                <c:pt idx="29671">
                  <c:v>0.98009279830975105</c:v>
                </c:pt>
                <c:pt idx="29672">
                  <c:v>0.99865964755004999</c:v>
                </c:pt>
                <c:pt idx="29673">
                  <c:v>0.98009279830975105</c:v>
                </c:pt>
                <c:pt idx="29674">
                  <c:v>0.99865964755004999</c:v>
                </c:pt>
                <c:pt idx="29675">
                  <c:v>0.99865964755004999</c:v>
                </c:pt>
                <c:pt idx="29676">
                  <c:v>0.97505301993331395</c:v>
                </c:pt>
                <c:pt idx="29677">
                  <c:v>0.98009279830975105</c:v>
                </c:pt>
                <c:pt idx="29678">
                  <c:v>0.97505301993331395</c:v>
                </c:pt>
                <c:pt idx="29679">
                  <c:v>0.97505301993331395</c:v>
                </c:pt>
                <c:pt idx="29680">
                  <c:v>0.97505301993331395</c:v>
                </c:pt>
                <c:pt idx="29681">
                  <c:v>0.99977590848754005</c:v>
                </c:pt>
                <c:pt idx="29682">
                  <c:v>0.98009279830975105</c:v>
                </c:pt>
                <c:pt idx="29683">
                  <c:v>0.98009279830975105</c:v>
                </c:pt>
                <c:pt idx="29684">
                  <c:v>0.99865964755004999</c:v>
                </c:pt>
                <c:pt idx="29685">
                  <c:v>0.99865964755004999</c:v>
                </c:pt>
                <c:pt idx="29686">
                  <c:v>0.99865964755004999</c:v>
                </c:pt>
                <c:pt idx="29687">
                  <c:v>0.98009279830975105</c:v>
                </c:pt>
                <c:pt idx="29688">
                  <c:v>0.99181255835294002</c:v>
                </c:pt>
                <c:pt idx="29689">
                  <c:v>0.99865964755004999</c:v>
                </c:pt>
                <c:pt idx="29690">
                  <c:v>0.99810606512056599</c:v>
                </c:pt>
                <c:pt idx="29691">
                  <c:v>0.99865964755004999</c:v>
                </c:pt>
                <c:pt idx="29692">
                  <c:v>0.98009279830975105</c:v>
                </c:pt>
                <c:pt idx="29693">
                  <c:v>0.99977590848754005</c:v>
                </c:pt>
                <c:pt idx="29694">
                  <c:v>0.99865964755004999</c:v>
                </c:pt>
                <c:pt idx="29695">
                  <c:v>0.99865964755004999</c:v>
                </c:pt>
                <c:pt idx="29696">
                  <c:v>0.99865964755004999</c:v>
                </c:pt>
                <c:pt idx="29697">
                  <c:v>0.98009279830975105</c:v>
                </c:pt>
                <c:pt idx="29698">
                  <c:v>0.98009279830975105</c:v>
                </c:pt>
                <c:pt idx="29699">
                  <c:v>0.99810606512056599</c:v>
                </c:pt>
                <c:pt idx="29700">
                  <c:v>0.98009279830975105</c:v>
                </c:pt>
                <c:pt idx="29701">
                  <c:v>0.99977590848754005</c:v>
                </c:pt>
                <c:pt idx="29702">
                  <c:v>0.99865964755004999</c:v>
                </c:pt>
                <c:pt idx="29703">
                  <c:v>0.97505301993331395</c:v>
                </c:pt>
                <c:pt idx="29704">
                  <c:v>0.98009279830975105</c:v>
                </c:pt>
                <c:pt idx="29705">
                  <c:v>0.99865964755004999</c:v>
                </c:pt>
                <c:pt idx="29706">
                  <c:v>0.98009279830975105</c:v>
                </c:pt>
                <c:pt idx="29707">
                  <c:v>0.99865964755004999</c:v>
                </c:pt>
                <c:pt idx="29708">
                  <c:v>0.99810606512056599</c:v>
                </c:pt>
                <c:pt idx="29709">
                  <c:v>0.98009279830975105</c:v>
                </c:pt>
                <c:pt idx="29710">
                  <c:v>0.99865964755004999</c:v>
                </c:pt>
                <c:pt idx="29711">
                  <c:v>0.97505301993331395</c:v>
                </c:pt>
                <c:pt idx="29712">
                  <c:v>0.99977590848754005</c:v>
                </c:pt>
                <c:pt idx="29713">
                  <c:v>0.99772892030019</c:v>
                </c:pt>
                <c:pt idx="29714">
                  <c:v>0.97505301993331395</c:v>
                </c:pt>
                <c:pt idx="29715">
                  <c:v>0.99772892030019</c:v>
                </c:pt>
                <c:pt idx="29716">
                  <c:v>0.99977590848754005</c:v>
                </c:pt>
                <c:pt idx="29717">
                  <c:v>0.97505301993331395</c:v>
                </c:pt>
                <c:pt idx="29718">
                  <c:v>0.99810606512056599</c:v>
                </c:pt>
                <c:pt idx="29719">
                  <c:v>0.99865964755004999</c:v>
                </c:pt>
                <c:pt idx="29720">
                  <c:v>0.99865964755004999</c:v>
                </c:pt>
                <c:pt idx="29721">
                  <c:v>0.99810606512056599</c:v>
                </c:pt>
                <c:pt idx="29722">
                  <c:v>0.99865964755004999</c:v>
                </c:pt>
                <c:pt idx="29723">
                  <c:v>0.98009279830975105</c:v>
                </c:pt>
                <c:pt idx="29724">
                  <c:v>0.99977590848754005</c:v>
                </c:pt>
                <c:pt idx="29725">
                  <c:v>0.99977590848754005</c:v>
                </c:pt>
                <c:pt idx="29726">
                  <c:v>0.99810606512056599</c:v>
                </c:pt>
                <c:pt idx="29727">
                  <c:v>0.99865964755004999</c:v>
                </c:pt>
                <c:pt idx="29728">
                  <c:v>0.98009279830975105</c:v>
                </c:pt>
                <c:pt idx="29729">
                  <c:v>0.99772892030019</c:v>
                </c:pt>
                <c:pt idx="29730">
                  <c:v>0.99977590848754005</c:v>
                </c:pt>
                <c:pt idx="29731">
                  <c:v>0.98009279830975105</c:v>
                </c:pt>
                <c:pt idx="29732">
                  <c:v>0.99810606512056599</c:v>
                </c:pt>
                <c:pt idx="29733">
                  <c:v>0.99865964755004999</c:v>
                </c:pt>
                <c:pt idx="29734">
                  <c:v>0.99810606512056599</c:v>
                </c:pt>
                <c:pt idx="29735">
                  <c:v>0.99977590848754005</c:v>
                </c:pt>
                <c:pt idx="29736">
                  <c:v>0.99181255835294002</c:v>
                </c:pt>
                <c:pt idx="29737">
                  <c:v>0.98009279830975105</c:v>
                </c:pt>
                <c:pt idx="29738">
                  <c:v>0.99865964755004999</c:v>
                </c:pt>
                <c:pt idx="29739">
                  <c:v>0.99865964755004999</c:v>
                </c:pt>
                <c:pt idx="29740">
                  <c:v>0.99810606512056599</c:v>
                </c:pt>
                <c:pt idx="29741">
                  <c:v>0.99772892030019</c:v>
                </c:pt>
                <c:pt idx="29742">
                  <c:v>0.98009279830975105</c:v>
                </c:pt>
                <c:pt idx="29743">
                  <c:v>0.99865964755004999</c:v>
                </c:pt>
                <c:pt idx="29744">
                  <c:v>0.99865964755004999</c:v>
                </c:pt>
                <c:pt idx="29745">
                  <c:v>0.98009279830975105</c:v>
                </c:pt>
                <c:pt idx="29746">
                  <c:v>0.99810606512056599</c:v>
                </c:pt>
                <c:pt idx="29747">
                  <c:v>0.99977590848754005</c:v>
                </c:pt>
                <c:pt idx="29748">
                  <c:v>0.99772892030019</c:v>
                </c:pt>
                <c:pt idx="29749">
                  <c:v>0.99977590848754005</c:v>
                </c:pt>
                <c:pt idx="29750">
                  <c:v>0.99810606512056599</c:v>
                </c:pt>
                <c:pt idx="29751">
                  <c:v>0.99977590848754005</c:v>
                </c:pt>
                <c:pt idx="29752">
                  <c:v>0.99865964755004999</c:v>
                </c:pt>
                <c:pt idx="29753">
                  <c:v>0.98009279830975105</c:v>
                </c:pt>
                <c:pt idx="29754">
                  <c:v>0.97505301993331395</c:v>
                </c:pt>
                <c:pt idx="29755">
                  <c:v>0.99865964755004999</c:v>
                </c:pt>
                <c:pt idx="29756">
                  <c:v>0.99865964755004999</c:v>
                </c:pt>
                <c:pt idx="29757">
                  <c:v>0.98009279830975105</c:v>
                </c:pt>
                <c:pt idx="29758">
                  <c:v>0.99810606512056599</c:v>
                </c:pt>
                <c:pt idx="29759">
                  <c:v>0.98009279830975105</c:v>
                </c:pt>
                <c:pt idx="29760">
                  <c:v>0.99810606512056599</c:v>
                </c:pt>
                <c:pt idx="29761">
                  <c:v>0.98009279830975105</c:v>
                </c:pt>
                <c:pt idx="29762">
                  <c:v>0.99865964755004999</c:v>
                </c:pt>
                <c:pt idx="29763">
                  <c:v>0.97505301993331395</c:v>
                </c:pt>
                <c:pt idx="29764">
                  <c:v>0.99865964755004999</c:v>
                </c:pt>
                <c:pt idx="29765">
                  <c:v>0.99865964755004999</c:v>
                </c:pt>
                <c:pt idx="29766">
                  <c:v>0.99810606512056599</c:v>
                </c:pt>
                <c:pt idx="29767">
                  <c:v>0.99865964755004999</c:v>
                </c:pt>
                <c:pt idx="29768">
                  <c:v>0.99810606512056599</c:v>
                </c:pt>
                <c:pt idx="29769">
                  <c:v>0.99865964755004999</c:v>
                </c:pt>
                <c:pt idx="29770">
                  <c:v>0.98009279830975105</c:v>
                </c:pt>
                <c:pt idx="29771">
                  <c:v>0.98009279830975105</c:v>
                </c:pt>
                <c:pt idx="29772">
                  <c:v>0.99865964755004999</c:v>
                </c:pt>
                <c:pt idx="29773">
                  <c:v>0.99865964755004999</c:v>
                </c:pt>
                <c:pt idx="29774">
                  <c:v>0.99810606512056599</c:v>
                </c:pt>
                <c:pt idx="29775">
                  <c:v>0.99772892030019</c:v>
                </c:pt>
                <c:pt idx="29776">
                  <c:v>0.97505301993331395</c:v>
                </c:pt>
                <c:pt idx="29777">
                  <c:v>0.99865964755004999</c:v>
                </c:pt>
                <c:pt idx="29778">
                  <c:v>0.99772892030019</c:v>
                </c:pt>
                <c:pt idx="29779">
                  <c:v>0.99865964755004999</c:v>
                </c:pt>
                <c:pt idx="29780">
                  <c:v>0.98009279830975105</c:v>
                </c:pt>
                <c:pt idx="29781">
                  <c:v>0.97505301993331395</c:v>
                </c:pt>
                <c:pt idx="29782">
                  <c:v>0.98009279830975105</c:v>
                </c:pt>
                <c:pt idx="29783">
                  <c:v>0.99865964755004999</c:v>
                </c:pt>
                <c:pt idx="29784">
                  <c:v>0.97505301993331395</c:v>
                </c:pt>
                <c:pt idx="29785">
                  <c:v>0.99810606512056599</c:v>
                </c:pt>
                <c:pt idx="29786">
                  <c:v>0.98009279830975105</c:v>
                </c:pt>
                <c:pt idx="29787">
                  <c:v>0.99810606512056599</c:v>
                </c:pt>
                <c:pt idx="29788">
                  <c:v>0.99865964755004999</c:v>
                </c:pt>
                <c:pt idx="29789">
                  <c:v>0.98009279830975105</c:v>
                </c:pt>
                <c:pt idx="29790">
                  <c:v>0.99865964755004999</c:v>
                </c:pt>
                <c:pt idx="29791">
                  <c:v>0.98009279830975105</c:v>
                </c:pt>
                <c:pt idx="29792">
                  <c:v>0.97505301993331395</c:v>
                </c:pt>
                <c:pt idx="29793">
                  <c:v>0.98009279830975105</c:v>
                </c:pt>
                <c:pt idx="29794">
                  <c:v>0.99977590848754005</c:v>
                </c:pt>
                <c:pt idx="29795">
                  <c:v>0.97505301993331395</c:v>
                </c:pt>
                <c:pt idx="29796">
                  <c:v>0.98009279830975105</c:v>
                </c:pt>
                <c:pt idx="29797">
                  <c:v>0.98009279830975105</c:v>
                </c:pt>
                <c:pt idx="29798">
                  <c:v>0.98009279830975105</c:v>
                </c:pt>
                <c:pt idx="29799">
                  <c:v>0.97505301993331395</c:v>
                </c:pt>
                <c:pt idx="29800">
                  <c:v>0.99865964755004999</c:v>
                </c:pt>
                <c:pt idx="29801">
                  <c:v>0.98009279830975105</c:v>
                </c:pt>
                <c:pt idx="29802">
                  <c:v>0.99865964755004999</c:v>
                </c:pt>
                <c:pt idx="29803">
                  <c:v>0.99772892030019</c:v>
                </c:pt>
                <c:pt idx="29804">
                  <c:v>0.98009279830975105</c:v>
                </c:pt>
                <c:pt idx="29805">
                  <c:v>0.98009279830975105</c:v>
                </c:pt>
                <c:pt idx="29806">
                  <c:v>0.98009279830975105</c:v>
                </c:pt>
                <c:pt idx="29807">
                  <c:v>0.98009279830975105</c:v>
                </c:pt>
                <c:pt idx="29808">
                  <c:v>0.99865964755004999</c:v>
                </c:pt>
                <c:pt idx="29809">
                  <c:v>0.97505301993331395</c:v>
                </c:pt>
                <c:pt idx="29810">
                  <c:v>0.98009279830975105</c:v>
                </c:pt>
                <c:pt idx="29811">
                  <c:v>0.98009279830975105</c:v>
                </c:pt>
                <c:pt idx="29812">
                  <c:v>0.99810606512056599</c:v>
                </c:pt>
                <c:pt idx="29813">
                  <c:v>0.97505301993331395</c:v>
                </c:pt>
                <c:pt idx="29814">
                  <c:v>0.97505301993331395</c:v>
                </c:pt>
                <c:pt idx="29815">
                  <c:v>0.97505301993331395</c:v>
                </c:pt>
                <c:pt idx="29816">
                  <c:v>0.99810606512056599</c:v>
                </c:pt>
                <c:pt idx="29817">
                  <c:v>0.98009279830975105</c:v>
                </c:pt>
                <c:pt idx="29818">
                  <c:v>0.98009279830975105</c:v>
                </c:pt>
                <c:pt idx="29819">
                  <c:v>0.99977590848754005</c:v>
                </c:pt>
                <c:pt idx="29820">
                  <c:v>0.98009279830975105</c:v>
                </c:pt>
                <c:pt idx="29821">
                  <c:v>0.99810606512056599</c:v>
                </c:pt>
                <c:pt idx="29822">
                  <c:v>0.99865964755004999</c:v>
                </c:pt>
                <c:pt idx="29823">
                  <c:v>0.97505301993331395</c:v>
                </c:pt>
                <c:pt idx="29824">
                  <c:v>0.97505301993331395</c:v>
                </c:pt>
                <c:pt idx="29825">
                  <c:v>0.98009279830975105</c:v>
                </c:pt>
                <c:pt idx="29826">
                  <c:v>0.99977590848754005</c:v>
                </c:pt>
                <c:pt idx="29827">
                  <c:v>0.99865964755004999</c:v>
                </c:pt>
                <c:pt idx="29828">
                  <c:v>0.99810606512056599</c:v>
                </c:pt>
                <c:pt idx="29829">
                  <c:v>0.98009279830975105</c:v>
                </c:pt>
                <c:pt idx="29830">
                  <c:v>0.99810606512056599</c:v>
                </c:pt>
                <c:pt idx="29831">
                  <c:v>0.99865964755004999</c:v>
                </c:pt>
                <c:pt idx="29832">
                  <c:v>0.99772892030019</c:v>
                </c:pt>
                <c:pt idx="29833">
                  <c:v>0.99977590848754005</c:v>
                </c:pt>
                <c:pt idx="29834">
                  <c:v>0.99977590848754005</c:v>
                </c:pt>
                <c:pt idx="29835">
                  <c:v>0.99977590848754005</c:v>
                </c:pt>
                <c:pt idx="29836">
                  <c:v>0.98009279830975105</c:v>
                </c:pt>
                <c:pt idx="29837">
                  <c:v>0.99810606512056599</c:v>
                </c:pt>
                <c:pt idx="29838">
                  <c:v>0.99977590848754005</c:v>
                </c:pt>
                <c:pt idx="29839">
                  <c:v>0.99865964755004999</c:v>
                </c:pt>
                <c:pt idx="29840">
                  <c:v>0.99810606512056599</c:v>
                </c:pt>
                <c:pt idx="29841">
                  <c:v>0.99772892030019</c:v>
                </c:pt>
                <c:pt idx="29842">
                  <c:v>0.99865964755004999</c:v>
                </c:pt>
                <c:pt idx="29843">
                  <c:v>0.99865964755004999</c:v>
                </c:pt>
                <c:pt idx="29844">
                  <c:v>0.98009279830975105</c:v>
                </c:pt>
                <c:pt idx="29845">
                  <c:v>0.98009279830975105</c:v>
                </c:pt>
                <c:pt idx="29846">
                  <c:v>0.98009279830975105</c:v>
                </c:pt>
                <c:pt idx="29847">
                  <c:v>0.99810606512056599</c:v>
                </c:pt>
                <c:pt idx="29848">
                  <c:v>0.98009279830975105</c:v>
                </c:pt>
                <c:pt idx="29849">
                  <c:v>0.98009279830975105</c:v>
                </c:pt>
                <c:pt idx="29850">
                  <c:v>0.99865964755004999</c:v>
                </c:pt>
                <c:pt idx="29851">
                  <c:v>0.98009279830975105</c:v>
                </c:pt>
                <c:pt idx="29852">
                  <c:v>0.98009279830975105</c:v>
                </c:pt>
                <c:pt idx="29853">
                  <c:v>0.99865964755004999</c:v>
                </c:pt>
                <c:pt idx="29854">
                  <c:v>0.99810606512056599</c:v>
                </c:pt>
                <c:pt idx="29855">
                  <c:v>0.98009279830975105</c:v>
                </c:pt>
                <c:pt idx="29856">
                  <c:v>0.98009279830975105</c:v>
                </c:pt>
                <c:pt idx="29857">
                  <c:v>0.97505301993331395</c:v>
                </c:pt>
                <c:pt idx="29858">
                  <c:v>0.99977590848754005</c:v>
                </c:pt>
                <c:pt idx="29859">
                  <c:v>0.99810606512056599</c:v>
                </c:pt>
                <c:pt idx="29860">
                  <c:v>0.99810606512056599</c:v>
                </c:pt>
                <c:pt idx="29861">
                  <c:v>0.98009279830975105</c:v>
                </c:pt>
                <c:pt idx="29862">
                  <c:v>0.99865964755004999</c:v>
                </c:pt>
                <c:pt idx="29863">
                  <c:v>0.99865964755004999</c:v>
                </c:pt>
                <c:pt idx="29864">
                  <c:v>0.97505301993331395</c:v>
                </c:pt>
                <c:pt idx="29865">
                  <c:v>0.99977590848754005</c:v>
                </c:pt>
                <c:pt idx="29866">
                  <c:v>0.98009279830975105</c:v>
                </c:pt>
                <c:pt idx="29867">
                  <c:v>0.99865964755004999</c:v>
                </c:pt>
                <c:pt idx="29868">
                  <c:v>0.99810606512056599</c:v>
                </c:pt>
                <c:pt idx="29869">
                  <c:v>0.99865964755004999</c:v>
                </c:pt>
                <c:pt idx="29870">
                  <c:v>0.98009279830975105</c:v>
                </c:pt>
                <c:pt idx="29871">
                  <c:v>0.99977590848754005</c:v>
                </c:pt>
                <c:pt idx="29872">
                  <c:v>0.97505301993331395</c:v>
                </c:pt>
                <c:pt idx="29873">
                  <c:v>0.99977590848754005</c:v>
                </c:pt>
                <c:pt idx="29874">
                  <c:v>0.99977590848754005</c:v>
                </c:pt>
                <c:pt idx="29875">
                  <c:v>0.98009279830975105</c:v>
                </c:pt>
                <c:pt idx="29876">
                  <c:v>0.99865964755004999</c:v>
                </c:pt>
                <c:pt idx="29877">
                  <c:v>0.99810606512056599</c:v>
                </c:pt>
                <c:pt idx="29878">
                  <c:v>0.98009279830975105</c:v>
                </c:pt>
                <c:pt idx="29879">
                  <c:v>0.98009279830975105</c:v>
                </c:pt>
                <c:pt idx="29880">
                  <c:v>0.97505301993331395</c:v>
                </c:pt>
                <c:pt idx="29881">
                  <c:v>0.98009279830975105</c:v>
                </c:pt>
                <c:pt idx="29882">
                  <c:v>0.99810606512056599</c:v>
                </c:pt>
                <c:pt idx="29883">
                  <c:v>0.97505301993331395</c:v>
                </c:pt>
                <c:pt idx="29884">
                  <c:v>0.99810606512056599</c:v>
                </c:pt>
                <c:pt idx="29885">
                  <c:v>0.99810606512056599</c:v>
                </c:pt>
                <c:pt idx="29886">
                  <c:v>0.99810606512056599</c:v>
                </c:pt>
                <c:pt idx="29887">
                  <c:v>0.99865964755004999</c:v>
                </c:pt>
                <c:pt idx="29888">
                  <c:v>0.99865964755004999</c:v>
                </c:pt>
                <c:pt idx="29889">
                  <c:v>0.99810606512056599</c:v>
                </c:pt>
                <c:pt idx="29890">
                  <c:v>0.99865964755004999</c:v>
                </c:pt>
                <c:pt idx="29891">
                  <c:v>0.99810606512056599</c:v>
                </c:pt>
                <c:pt idx="29892">
                  <c:v>0.99865964755004999</c:v>
                </c:pt>
                <c:pt idx="29893">
                  <c:v>0.99772892030019</c:v>
                </c:pt>
                <c:pt idx="29894">
                  <c:v>0.97505301993331395</c:v>
                </c:pt>
                <c:pt idx="29895">
                  <c:v>0.98009279830975105</c:v>
                </c:pt>
                <c:pt idx="29896">
                  <c:v>0.99865964755004999</c:v>
                </c:pt>
                <c:pt idx="29897">
                  <c:v>0.99977590848754005</c:v>
                </c:pt>
                <c:pt idx="29898">
                  <c:v>0.99810606512056599</c:v>
                </c:pt>
                <c:pt idx="29899">
                  <c:v>0.99810606512056599</c:v>
                </c:pt>
                <c:pt idx="29900">
                  <c:v>0.99977590848754005</c:v>
                </c:pt>
                <c:pt idx="29901">
                  <c:v>0.99810606512056599</c:v>
                </c:pt>
                <c:pt idx="29902">
                  <c:v>0.98009279830975105</c:v>
                </c:pt>
                <c:pt idx="29903">
                  <c:v>0.98009279830975105</c:v>
                </c:pt>
                <c:pt idx="29904">
                  <c:v>0.97505301993331395</c:v>
                </c:pt>
                <c:pt idx="29905">
                  <c:v>0.99865964755004999</c:v>
                </c:pt>
                <c:pt idx="29906">
                  <c:v>0.99810606512056599</c:v>
                </c:pt>
                <c:pt idx="29907">
                  <c:v>0.97505301993331395</c:v>
                </c:pt>
                <c:pt idx="29908">
                  <c:v>0.99810606512056599</c:v>
                </c:pt>
                <c:pt idx="29909">
                  <c:v>0.97505301993331395</c:v>
                </c:pt>
                <c:pt idx="29910">
                  <c:v>0.98009279830975105</c:v>
                </c:pt>
                <c:pt idx="29911">
                  <c:v>0.98009279830975105</c:v>
                </c:pt>
                <c:pt idx="29912">
                  <c:v>0.99810606512056599</c:v>
                </c:pt>
                <c:pt idx="29913">
                  <c:v>0.98009279830975105</c:v>
                </c:pt>
                <c:pt idx="29914">
                  <c:v>0.98009279830975105</c:v>
                </c:pt>
                <c:pt idx="29915">
                  <c:v>0.99977590848754005</c:v>
                </c:pt>
                <c:pt idx="29916">
                  <c:v>0.99810606512056599</c:v>
                </c:pt>
                <c:pt idx="29917">
                  <c:v>0.99865964755004999</c:v>
                </c:pt>
                <c:pt idx="29918">
                  <c:v>0.99810606512056599</c:v>
                </c:pt>
                <c:pt idx="29919">
                  <c:v>0.99810606512056599</c:v>
                </c:pt>
                <c:pt idx="29920">
                  <c:v>0.99977590848754005</c:v>
                </c:pt>
                <c:pt idx="29921">
                  <c:v>0.99810606512056599</c:v>
                </c:pt>
                <c:pt idx="29922">
                  <c:v>0.97505301993331395</c:v>
                </c:pt>
                <c:pt idx="29923">
                  <c:v>0.98009279830975105</c:v>
                </c:pt>
                <c:pt idx="29924">
                  <c:v>0.99810606512056599</c:v>
                </c:pt>
                <c:pt idx="29925">
                  <c:v>0.97505301993331395</c:v>
                </c:pt>
                <c:pt idx="29926">
                  <c:v>0.99865964755004999</c:v>
                </c:pt>
                <c:pt idx="29927">
                  <c:v>0.99865964755004999</c:v>
                </c:pt>
                <c:pt idx="29928">
                  <c:v>0.99865964755004999</c:v>
                </c:pt>
                <c:pt idx="29929">
                  <c:v>0.99865964755004999</c:v>
                </c:pt>
                <c:pt idx="29930">
                  <c:v>0.98009279830975105</c:v>
                </c:pt>
                <c:pt idx="29931">
                  <c:v>0.98009279830975105</c:v>
                </c:pt>
                <c:pt idx="29932">
                  <c:v>0.98009279830975105</c:v>
                </c:pt>
                <c:pt idx="29933">
                  <c:v>0.99977590848754005</c:v>
                </c:pt>
                <c:pt idx="29934">
                  <c:v>0.99810606512056599</c:v>
                </c:pt>
                <c:pt idx="29935">
                  <c:v>0.98009279830975105</c:v>
                </c:pt>
                <c:pt idx="29936">
                  <c:v>0.99810606512056599</c:v>
                </c:pt>
                <c:pt idx="29937">
                  <c:v>0.97505301993331395</c:v>
                </c:pt>
                <c:pt idx="29938">
                  <c:v>0.98009279830975105</c:v>
                </c:pt>
                <c:pt idx="29939">
                  <c:v>0.98009279830975105</c:v>
                </c:pt>
                <c:pt idx="29940">
                  <c:v>0.99865964755004999</c:v>
                </c:pt>
                <c:pt idx="29941">
                  <c:v>0.97505301993331395</c:v>
                </c:pt>
                <c:pt idx="29942">
                  <c:v>0.98009279830975105</c:v>
                </c:pt>
                <c:pt idx="29943">
                  <c:v>0.98009279830975105</c:v>
                </c:pt>
                <c:pt idx="29944">
                  <c:v>0.97505301993331395</c:v>
                </c:pt>
                <c:pt idx="29945">
                  <c:v>0.98009279830975105</c:v>
                </c:pt>
                <c:pt idx="29946">
                  <c:v>0.99865964755004999</c:v>
                </c:pt>
                <c:pt idx="29947">
                  <c:v>0.99810606512056599</c:v>
                </c:pt>
                <c:pt idx="29948">
                  <c:v>0.99865964755004999</c:v>
                </c:pt>
                <c:pt idx="29949">
                  <c:v>0.99810606512056599</c:v>
                </c:pt>
                <c:pt idx="29950">
                  <c:v>0.98009279830975105</c:v>
                </c:pt>
                <c:pt idx="29951">
                  <c:v>0.98009279830975105</c:v>
                </c:pt>
                <c:pt idx="29952">
                  <c:v>0.99810606512056599</c:v>
                </c:pt>
                <c:pt idx="29953">
                  <c:v>0.98009279830975105</c:v>
                </c:pt>
                <c:pt idx="29954">
                  <c:v>0.98009279830975105</c:v>
                </c:pt>
                <c:pt idx="29955">
                  <c:v>0.98009279830975105</c:v>
                </c:pt>
                <c:pt idx="29956">
                  <c:v>0.99865964755004999</c:v>
                </c:pt>
                <c:pt idx="29957">
                  <c:v>0.99810606512056599</c:v>
                </c:pt>
                <c:pt idx="29958">
                  <c:v>0.98009279830975105</c:v>
                </c:pt>
                <c:pt idx="29959">
                  <c:v>0.98009279830975105</c:v>
                </c:pt>
                <c:pt idx="29960">
                  <c:v>0.98009279830975105</c:v>
                </c:pt>
                <c:pt idx="29961">
                  <c:v>0.97505301993331395</c:v>
                </c:pt>
                <c:pt idx="29962">
                  <c:v>0.99977590848754005</c:v>
                </c:pt>
                <c:pt idx="29963">
                  <c:v>0.99977590848754005</c:v>
                </c:pt>
                <c:pt idx="29964">
                  <c:v>0.99865964755004999</c:v>
                </c:pt>
                <c:pt idx="29965">
                  <c:v>0.98009279830975105</c:v>
                </c:pt>
                <c:pt idx="29966">
                  <c:v>0.98009279830975105</c:v>
                </c:pt>
                <c:pt idx="29967">
                  <c:v>0.99977590848754005</c:v>
                </c:pt>
                <c:pt idx="29968">
                  <c:v>0.99977590848754005</c:v>
                </c:pt>
                <c:pt idx="29969">
                  <c:v>0.98009279830975105</c:v>
                </c:pt>
                <c:pt idx="29970">
                  <c:v>0.98009279830975105</c:v>
                </c:pt>
                <c:pt idx="29971">
                  <c:v>0.99810606512056599</c:v>
                </c:pt>
                <c:pt idx="29972">
                  <c:v>0.97505301993331395</c:v>
                </c:pt>
                <c:pt idx="29973">
                  <c:v>0.99865964755004999</c:v>
                </c:pt>
                <c:pt idx="29974">
                  <c:v>0.99977590848754005</c:v>
                </c:pt>
                <c:pt idx="29975">
                  <c:v>0.98009279830975105</c:v>
                </c:pt>
                <c:pt idx="29976">
                  <c:v>0.99810606512056599</c:v>
                </c:pt>
                <c:pt idx="29977">
                  <c:v>0.98009279830975105</c:v>
                </c:pt>
                <c:pt idx="29978">
                  <c:v>0.98009279830975105</c:v>
                </c:pt>
                <c:pt idx="29979">
                  <c:v>0.98009279830975105</c:v>
                </c:pt>
                <c:pt idx="29980">
                  <c:v>0.98009279830975105</c:v>
                </c:pt>
                <c:pt idx="29981">
                  <c:v>0.99865964755004999</c:v>
                </c:pt>
                <c:pt idx="29982">
                  <c:v>0.98009279830975105</c:v>
                </c:pt>
                <c:pt idx="29983">
                  <c:v>0.99865964755004999</c:v>
                </c:pt>
                <c:pt idx="29984">
                  <c:v>0.99810606512056599</c:v>
                </c:pt>
                <c:pt idx="29985">
                  <c:v>0.99810606512056599</c:v>
                </c:pt>
                <c:pt idx="29986">
                  <c:v>0.98009279830975105</c:v>
                </c:pt>
                <c:pt idx="29987">
                  <c:v>0.99865964755004999</c:v>
                </c:pt>
                <c:pt idx="29988">
                  <c:v>0.99865964755004999</c:v>
                </c:pt>
                <c:pt idx="29989">
                  <c:v>0.99810606512056599</c:v>
                </c:pt>
                <c:pt idx="29990">
                  <c:v>0.99810606512056599</c:v>
                </c:pt>
                <c:pt idx="29991">
                  <c:v>0.99865964755004999</c:v>
                </c:pt>
                <c:pt idx="29992">
                  <c:v>0.99977590848754005</c:v>
                </c:pt>
                <c:pt idx="29993">
                  <c:v>0.98009279830975105</c:v>
                </c:pt>
                <c:pt idx="29994">
                  <c:v>0.99181255835294002</c:v>
                </c:pt>
                <c:pt idx="29995">
                  <c:v>0.99810606512056599</c:v>
                </c:pt>
                <c:pt idx="29996">
                  <c:v>0.99977590848754005</c:v>
                </c:pt>
                <c:pt idx="29997">
                  <c:v>0.98009279830975105</c:v>
                </c:pt>
                <c:pt idx="29998">
                  <c:v>0.97505301993331395</c:v>
                </c:pt>
                <c:pt idx="29999">
                  <c:v>0.97505301993331395</c:v>
                </c:pt>
                <c:pt idx="30000">
                  <c:v>0.99865964755004999</c:v>
                </c:pt>
                <c:pt idx="30001">
                  <c:v>0.98009279830975105</c:v>
                </c:pt>
                <c:pt idx="30002">
                  <c:v>0.99865964755004999</c:v>
                </c:pt>
                <c:pt idx="30003">
                  <c:v>0.99977590848754005</c:v>
                </c:pt>
                <c:pt idx="30004">
                  <c:v>0.99810606512056599</c:v>
                </c:pt>
                <c:pt idx="30005">
                  <c:v>0.98009279830975105</c:v>
                </c:pt>
                <c:pt idx="30006">
                  <c:v>0.98009279830975105</c:v>
                </c:pt>
                <c:pt idx="30007">
                  <c:v>0.99810606512056599</c:v>
                </c:pt>
                <c:pt idx="30008">
                  <c:v>0.99810606512056599</c:v>
                </c:pt>
                <c:pt idx="30009">
                  <c:v>0.97505301993331395</c:v>
                </c:pt>
                <c:pt idx="30010">
                  <c:v>0.99810606512056599</c:v>
                </c:pt>
                <c:pt idx="30011">
                  <c:v>0.99865964755004999</c:v>
                </c:pt>
                <c:pt idx="30012">
                  <c:v>0.98009279830975105</c:v>
                </c:pt>
                <c:pt idx="30013">
                  <c:v>0.99977590848754005</c:v>
                </c:pt>
                <c:pt idx="30014">
                  <c:v>0.99810606512056599</c:v>
                </c:pt>
                <c:pt idx="30015">
                  <c:v>0.98009279830975105</c:v>
                </c:pt>
                <c:pt idx="30016">
                  <c:v>0.98009279830975105</c:v>
                </c:pt>
                <c:pt idx="30017">
                  <c:v>0.97505301993331395</c:v>
                </c:pt>
                <c:pt idx="30018">
                  <c:v>0.99810606512056599</c:v>
                </c:pt>
                <c:pt idx="30019">
                  <c:v>0.99810606512056599</c:v>
                </c:pt>
                <c:pt idx="30020">
                  <c:v>0.98009279830975105</c:v>
                </c:pt>
                <c:pt idx="30021">
                  <c:v>0.99810606512056599</c:v>
                </c:pt>
                <c:pt idx="30022">
                  <c:v>0.99772892030019</c:v>
                </c:pt>
                <c:pt idx="30023">
                  <c:v>0.99865964755004999</c:v>
                </c:pt>
                <c:pt idx="30024">
                  <c:v>0.98009279830975105</c:v>
                </c:pt>
                <c:pt idx="30025">
                  <c:v>0.99865964755004999</c:v>
                </c:pt>
                <c:pt idx="30026">
                  <c:v>0.99977590848754005</c:v>
                </c:pt>
                <c:pt idx="30027">
                  <c:v>0.98009279830975105</c:v>
                </c:pt>
                <c:pt idx="30028">
                  <c:v>0.99865964755004999</c:v>
                </c:pt>
                <c:pt idx="30029">
                  <c:v>0.97505301993331395</c:v>
                </c:pt>
                <c:pt idx="30030">
                  <c:v>0.97505301993331395</c:v>
                </c:pt>
                <c:pt idx="30031">
                  <c:v>0.99810606512056599</c:v>
                </c:pt>
                <c:pt idx="30032">
                  <c:v>0.99865964755004999</c:v>
                </c:pt>
                <c:pt idx="30033">
                  <c:v>0.99865964755004999</c:v>
                </c:pt>
                <c:pt idx="30034">
                  <c:v>0.99772892030019</c:v>
                </c:pt>
                <c:pt idx="30035">
                  <c:v>0.98009279830975105</c:v>
                </c:pt>
                <c:pt idx="30036">
                  <c:v>0.99865964755004999</c:v>
                </c:pt>
                <c:pt idx="30037">
                  <c:v>0.99977590848754005</c:v>
                </c:pt>
                <c:pt idx="30038">
                  <c:v>0.99865964755004999</c:v>
                </c:pt>
                <c:pt idx="30039">
                  <c:v>0.99865964755004999</c:v>
                </c:pt>
                <c:pt idx="30040">
                  <c:v>0.99865964755004999</c:v>
                </c:pt>
                <c:pt idx="30041">
                  <c:v>0.98009279830975105</c:v>
                </c:pt>
                <c:pt idx="30042">
                  <c:v>0.99865964755004999</c:v>
                </c:pt>
                <c:pt idx="30043">
                  <c:v>0.99865964755004999</c:v>
                </c:pt>
                <c:pt idx="30044">
                  <c:v>0.99865964755004999</c:v>
                </c:pt>
                <c:pt idx="30045">
                  <c:v>0.98009279830975105</c:v>
                </c:pt>
                <c:pt idx="30046">
                  <c:v>0.99865964755004999</c:v>
                </c:pt>
                <c:pt idx="30047">
                  <c:v>0.98009279830975105</c:v>
                </c:pt>
                <c:pt idx="30048">
                  <c:v>0.99977590848754005</c:v>
                </c:pt>
                <c:pt idx="30049">
                  <c:v>0.99810606512056599</c:v>
                </c:pt>
                <c:pt idx="30050">
                  <c:v>0.98009279830975105</c:v>
                </c:pt>
                <c:pt idx="30051">
                  <c:v>0.99810606512056599</c:v>
                </c:pt>
                <c:pt idx="30052">
                  <c:v>0.99810606512056599</c:v>
                </c:pt>
                <c:pt idx="30053">
                  <c:v>0.99865964755004999</c:v>
                </c:pt>
                <c:pt idx="30054">
                  <c:v>0.98009279830975105</c:v>
                </c:pt>
                <c:pt idx="30055">
                  <c:v>0.99865964755004999</c:v>
                </c:pt>
                <c:pt idx="30056">
                  <c:v>0.99865964755004999</c:v>
                </c:pt>
                <c:pt idx="30057">
                  <c:v>0.98009279830975105</c:v>
                </c:pt>
                <c:pt idx="30058">
                  <c:v>0.98009279830975105</c:v>
                </c:pt>
                <c:pt idx="30059">
                  <c:v>0.99865964755004999</c:v>
                </c:pt>
                <c:pt idx="30060">
                  <c:v>0.99810606512056599</c:v>
                </c:pt>
                <c:pt idx="30061">
                  <c:v>0.97505301993331395</c:v>
                </c:pt>
                <c:pt idx="30062">
                  <c:v>0.98009279830975105</c:v>
                </c:pt>
                <c:pt idx="30063">
                  <c:v>0.98009279830975105</c:v>
                </c:pt>
                <c:pt idx="30064">
                  <c:v>0.99810606512056599</c:v>
                </c:pt>
                <c:pt idx="30065">
                  <c:v>0.97505301993331395</c:v>
                </c:pt>
                <c:pt idx="30066">
                  <c:v>0.98009279830975105</c:v>
                </c:pt>
                <c:pt idx="30067">
                  <c:v>0.99810606512056599</c:v>
                </c:pt>
                <c:pt idx="30068">
                  <c:v>0.99810606512056599</c:v>
                </c:pt>
                <c:pt idx="30069">
                  <c:v>0.97505301993331395</c:v>
                </c:pt>
                <c:pt idx="30070">
                  <c:v>0.98009279830975105</c:v>
                </c:pt>
                <c:pt idx="30071">
                  <c:v>0.98009279830975105</c:v>
                </c:pt>
                <c:pt idx="30072">
                  <c:v>0.99810606512056599</c:v>
                </c:pt>
                <c:pt idx="30073">
                  <c:v>0.99865964755004999</c:v>
                </c:pt>
                <c:pt idx="30074">
                  <c:v>0.99865964755004999</c:v>
                </c:pt>
                <c:pt idx="30075">
                  <c:v>0.98009279830975105</c:v>
                </c:pt>
                <c:pt idx="30076">
                  <c:v>0.98009279830975105</c:v>
                </c:pt>
                <c:pt idx="30077">
                  <c:v>0.99977590848754005</c:v>
                </c:pt>
                <c:pt idx="30078">
                  <c:v>0.98009279830975105</c:v>
                </c:pt>
                <c:pt idx="30079">
                  <c:v>0.99865964755004999</c:v>
                </c:pt>
                <c:pt idx="30080">
                  <c:v>0.98009279830975105</c:v>
                </c:pt>
                <c:pt idx="30081">
                  <c:v>0.98009279830975105</c:v>
                </c:pt>
                <c:pt idx="30082">
                  <c:v>0.99865964755004999</c:v>
                </c:pt>
                <c:pt idx="30083">
                  <c:v>0.99977590848754005</c:v>
                </c:pt>
                <c:pt idx="30084">
                  <c:v>0.99865964755004999</c:v>
                </c:pt>
                <c:pt idx="30085">
                  <c:v>0.98009279830975105</c:v>
                </c:pt>
                <c:pt idx="30086">
                  <c:v>0.99865964755004999</c:v>
                </c:pt>
                <c:pt idx="30087">
                  <c:v>0.98009279830975105</c:v>
                </c:pt>
                <c:pt idx="30088">
                  <c:v>0.99810606512056599</c:v>
                </c:pt>
                <c:pt idx="30089">
                  <c:v>0.97505301993331395</c:v>
                </c:pt>
                <c:pt idx="30090">
                  <c:v>0.98009279830975105</c:v>
                </c:pt>
                <c:pt idx="30091">
                  <c:v>0.99865964755004999</c:v>
                </c:pt>
                <c:pt idx="30092">
                  <c:v>0.97505301993331395</c:v>
                </c:pt>
                <c:pt idx="30093">
                  <c:v>0.99772892030019</c:v>
                </c:pt>
                <c:pt idx="30094">
                  <c:v>0.97505301993331395</c:v>
                </c:pt>
                <c:pt idx="30095">
                  <c:v>0.99865964755004999</c:v>
                </c:pt>
                <c:pt idx="30096">
                  <c:v>0.99810606512056599</c:v>
                </c:pt>
                <c:pt idx="30097">
                  <c:v>0.99865964755004999</c:v>
                </c:pt>
                <c:pt idx="30098">
                  <c:v>0.98009279830975105</c:v>
                </c:pt>
                <c:pt idx="30099">
                  <c:v>0.99865964755004999</c:v>
                </c:pt>
                <c:pt idx="30100">
                  <c:v>0.99865964755004999</c:v>
                </c:pt>
                <c:pt idx="30101">
                  <c:v>0.97505301993331395</c:v>
                </c:pt>
                <c:pt idx="30102">
                  <c:v>0.97505301993331395</c:v>
                </c:pt>
                <c:pt idx="30103">
                  <c:v>0.98009279830975105</c:v>
                </c:pt>
                <c:pt idx="30104">
                  <c:v>0.99810606512056599</c:v>
                </c:pt>
                <c:pt idx="30105">
                  <c:v>0.98009279830975105</c:v>
                </c:pt>
                <c:pt idx="30106">
                  <c:v>0.99865964755004999</c:v>
                </c:pt>
                <c:pt idx="30107">
                  <c:v>0.97505301993331395</c:v>
                </c:pt>
                <c:pt idx="30108">
                  <c:v>0.98009279830975105</c:v>
                </c:pt>
                <c:pt idx="30109">
                  <c:v>0.98009279830975105</c:v>
                </c:pt>
                <c:pt idx="30110">
                  <c:v>0.99810606512056599</c:v>
                </c:pt>
                <c:pt idx="30111">
                  <c:v>0.98009279830975105</c:v>
                </c:pt>
                <c:pt idx="30112">
                  <c:v>0.99865964755004999</c:v>
                </c:pt>
                <c:pt idx="30113">
                  <c:v>0.99810606512056599</c:v>
                </c:pt>
                <c:pt idx="30114">
                  <c:v>0.99865964755004999</c:v>
                </c:pt>
                <c:pt idx="30115">
                  <c:v>0.99810606512056599</c:v>
                </c:pt>
                <c:pt idx="30116">
                  <c:v>0.98009279830975105</c:v>
                </c:pt>
                <c:pt idx="30117">
                  <c:v>0.99810606512056599</c:v>
                </c:pt>
                <c:pt idx="30118">
                  <c:v>0.97505301993331395</c:v>
                </c:pt>
                <c:pt idx="30119">
                  <c:v>0.99810606512056599</c:v>
                </c:pt>
                <c:pt idx="30120">
                  <c:v>0.99865964755004999</c:v>
                </c:pt>
                <c:pt idx="30121">
                  <c:v>0.99865964755004999</c:v>
                </c:pt>
                <c:pt idx="30122">
                  <c:v>0.99865964755004999</c:v>
                </c:pt>
                <c:pt idx="30123">
                  <c:v>0.98009279830975105</c:v>
                </c:pt>
                <c:pt idx="30124">
                  <c:v>0.99865964755004999</c:v>
                </c:pt>
                <c:pt idx="30125">
                  <c:v>0.98009279830975105</c:v>
                </c:pt>
                <c:pt idx="30126">
                  <c:v>0.97505301993331395</c:v>
                </c:pt>
                <c:pt idx="30127">
                  <c:v>0.98009279830975105</c:v>
                </c:pt>
                <c:pt idx="30128">
                  <c:v>0.98009279830975105</c:v>
                </c:pt>
                <c:pt idx="30129">
                  <c:v>0.98009279830975105</c:v>
                </c:pt>
                <c:pt idx="30130">
                  <c:v>0.97505301993331395</c:v>
                </c:pt>
                <c:pt idx="30131">
                  <c:v>0.99810606512056599</c:v>
                </c:pt>
                <c:pt idx="30132">
                  <c:v>0.97505301993331395</c:v>
                </c:pt>
                <c:pt idx="30133">
                  <c:v>0.99977590848754005</c:v>
                </c:pt>
                <c:pt idx="30134">
                  <c:v>0.99865964755004999</c:v>
                </c:pt>
                <c:pt idx="30135">
                  <c:v>0.99865964755004999</c:v>
                </c:pt>
                <c:pt idx="30136">
                  <c:v>0.97505301993331395</c:v>
                </c:pt>
                <c:pt idx="30137">
                  <c:v>0.99810606512056599</c:v>
                </c:pt>
                <c:pt idx="30138">
                  <c:v>0.99865964755004999</c:v>
                </c:pt>
                <c:pt idx="30139">
                  <c:v>0.99865964755004999</c:v>
                </c:pt>
                <c:pt idx="30140">
                  <c:v>0.99810606512056599</c:v>
                </c:pt>
                <c:pt idx="30141">
                  <c:v>0.99865964755004999</c:v>
                </c:pt>
                <c:pt idx="30142">
                  <c:v>0.98009279830975105</c:v>
                </c:pt>
                <c:pt idx="30143">
                  <c:v>0.99865964755004999</c:v>
                </c:pt>
                <c:pt idx="30144">
                  <c:v>0.99977590848754005</c:v>
                </c:pt>
                <c:pt idx="30145">
                  <c:v>0.99977590848754005</c:v>
                </c:pt>
                <c:pt idx="30146">
                  <c:v>0.99810606512056599</c:v>
                </c:pt>
                <c:pt idx="30147">
                  <c:v>0.99865964755004999</c:v>
                </c:pt>
                <c:pt idx="30148">
                  <c:v>0.98009279830975105</c:v>
                </c:pt>
                <c:pt idx="30149">
                  <c:v>0.99810606512056599</c:v>
                </c:pt>
                <c:pt idx="30150">
                  <c:v>0.99865964755004999</c:v>
                </c:pt>
                <c:pt idx="30151">
                  <c:v>0.99810606512056599</c:v>
                </c:pt>
                <c:pt idx="30152">
                  <c:v>0.99977590848754005</c:v>
                </c:pt>
                <c:pt idx="30153">
                  <c:v>0.99977590848754005</c:v>
                </c:pt>
                <c:pt idx="30154">
                  <c:v>0.98009279830975105</c:v>
                </c:pt>
                <c:pt idx="30155">
                  <c:v>0.97505301993331395</c:v>
                </c:pt>
                <c:pt idx="30156">
                  <c:v>0.98009279830975105</c:v>
                </c:pt>
                <c:pt idx="30157">
                  <c:v>0.97505301993331395</c:v>
                </c:pt>
                <c:pt idx="30158">
                  <c:v>0.99810606512056599</c:v>
                </c:pt>
                <c:pt idx="30159">
                  <c:v>0.99865964755004999</c:v>
                </c:pt>
                <c:pt idx="30160">
                  <c:v>0.99865964755004999</c:v>
                </c:pt>
                <c:pt idx="30161">
                  <c:v>0.98009279830975105</c:v>
                </c:pt>
                <c:pt idx="30162">
                  <c:v>0.97505301993331395</c:v>
                </c:pt>
                <c:pt idx="30163">
                  <c:v>0.99977590848754005</c:v>
                </c:pt>
                <c:pt idx="30164">
                  <c:v>0.99810606512056599</c:v>
                </c:pt>
                <c:pt idx="30165">
                  <c:v>0.99810606512056599</c:v>
                </c:pt>
                <c:pt idx="30166">
                  <c:v>0.98009279830975105</c:v>
                </c:pt>
                <c:pt idx="30167">
                  <c:v>0.97505301993331395</c:v>
                </c:pt>
                <c:pt idx="30168">
                  <c:v>0.99810606512056599</c:v>
                </c:pt>
                <c:pt idx="30169">
                  <c:v>0.98009279830975105</c:v>
                </c:pt>
                <c:pt idx="30170">
                  <c:v>0.99810606512056599</c:v>
                </c:pt>
                <c:pt idx="30171">
                  <c:v>0.98009279830975105</c:v>
                </c:pt>
                <c:pt idx="30172">
                  <c:v>0.97505301993331395</c:v>
                </c:pt>
                <c:pt idx="30173">
                  <c:v>0.99810606512056599</c:v>
                </c:pt>
                <c:pt idx="30174">
                  <c:v>0.97505301993331395</c:v>
                </c:pt>
                <c:pt idx="30175">
                  <c:v>0.98009279830975105</c:v>
                </c:pt>
                <c:pt idx="30176">
                  <c:v>0.99865964755004999</c:v>
                </c:pt>
                <c:pt idx="30177">
                  <c:v>0.98009279830975105</c:v>
                </c:pt>
                <c:pt idx="30178">
                  <c:v>0.98009279830975105</c:v>
                </c:pt>
                <c:pt idx="30179">
                  <c:v>0.99865964755004999</c:v>
                </c:pt>
                <c:pt idx="30180">
                  <c:v>0.98009279830975105</c:v>
                </c:pt>
                <c:pt idx="30181">
                  <c:v>0.97505301993331395</c:v>
                </c:pt>
                <c:pt idx="30182">
                  <c:v>0.99977590848754005</c:v>
                </c:pt>
                <c:pt idx="30183">
                  <c:v>0.98009279830975105</c:v>
                </c:pt>
                <c:pt idx="30184">
                  <c:v>0.98009279830975105</c:v>
                </c:pt>
                <c:pt idx="30185">
                  <c:v>0.99865964755004999</c:v>
                </c:pt>
                <c:pt idx="30186">
                  <c:v>0.99977590848754005</c:v>
                </c:pt>
                <c:pt idx="30187">
                  <c:v>0.99810606512056599</c:v>
                </c:pt>
                <c:pt idx="30188">
                  <c:v>0.99865964755004999</c:v>
                </c:pt>
                <c:pt idx="30189">
                  <c:v>0.99772892030019</c:v>
                </c:pt>
                <c:pt idx="30190">
                  <c:v>0.99810606512056599</c:v>
                </c:pt>
                <c:pt idx="30191">
                  <c:v>0.99865964755004999</c:v>
                </c:pt>
                <c:pt idx="30192">
                  <c:v>0.99865964755004999</c:v>
                </c:pt>
                <c:pt idx="30193">
                  <c:v>0.99865964755004999</c:v>
                </c:pt>
                <c:pt idx="30194">
                  <c:v>0.99865964755004999</c:v>
                </c:pt>
                <c:pt idx="30195">
                  <c:v>0.99810606512056599</c:v>
                </c:pt>
                <c:pt idx="30196">
                  <c:v>0.99865964755004999</c:v>
                </c:pt>
                <c:pt idx="30197">
                  <c:v>0.99977590848754005</c:v>
                </c:pt>
                <c:pt idx="30198">
                  <c:v>0.98009279830975105</c:v>
                </c:pt>
                <c:pt idx="30199">
                  <c:v>0.99772892030019</c:v>
                </c:pt>
                <c:pt idx="30200">
                  <c:v>0.99810606512056599</c:v>
                </c:pt>
                <c:pt idx="30201">
                  <c:v>0.99865964755004999</c:v>
                </c:pt>
                <c:pt idx="30202">
                  <c:v>0.99977590848754005</c:v>
                </c:pt>
                <c:pt idx="30203">
                  <c:v>0.99977590848754005</c:v>
                </c:pt>
                <c:pt idx="30204">
                  <c:v>0.99865964755004999</c:v>
                </c:pt>
                <c:pt idx="30205">
                  <c:v>0.97505301993331395</c:v>
                </c:pt>
                <c:pt idx="30206">
                  <c:v>0.99977590848754005</c:v>
                </c:pt>
                <c:pt idx="30207">
                  <c:v>0.99865964755004999</c:v>
                </c:pt>
                <c:pt idx="30208">
                  <c:v>0.97505301993331395</c:v>
                </c:pt>
                <c:pt idx="30209">
                  <c:v>0.99865964755004999</c:v>
                </c:pt>
                <c:pt idx="30210">
                  <c:v>0.99772892030019</c:v>
                </c:pt>
                <c:pt idx="30211">
                  <c:v>0.97505301993331395</c:v>
                </c:pt>
                <c:pt idx="30212">
                  <c:v>0.99865964755004999</c:v>
                </c:pt>
                <c:pt idx="30213">
                  <c:v>0.97505301993331395</c:v>
                </c:pt>
                <c:pt idx="30214">
                  <c:v>0.99865964755004999</c:v>
                </c:pt>
                <c:pt idx="30215">
                  <c:v>0.97505301993331395</c:v>
                </c:pt>
                <c:pt idx="30216">
                  <c:v>0.98009279830975105</c:v>
                </c:pt>
                <c:pt idx="30217">
                  <c:v>0.98009279830975105</c:v>
                </c:pt>
                <c:pt idx="30218">
                  <c:v>0.98009279830975105</c:v>
                </c:pt>
                <c:pt idx="30219">
                  <c:v>0.99181255835294002</c:v>
                </c:pt>
                <c:pt idx="30220">
                  <c:v>0.99810606512056599</c:v>
                </c:pt>
                <c:pt idx="30221">
                  <c:v>0.99865964755004999</c:v>
                </c:pt>
                <c:pt idx="30222">
                  <c:v>0.98009279830975105</c:v>
                </c:pt>
                <c:pt idx="30223">
                  <c:v>0.98009279830975105</c:v>
                </c:pt>
                <c:pt idx="30224">
                  <c:v>0.98009279830975105</c:v>
                </c:pt>
                <c:pt idx="30225">
                  <c:v>0.99772892030019</c:v>
                </c:pt>
                <c:pt idx="30226">
                  <c:v>0.98009279830975105</c:v>
                </c:pt>
                <c:pt idx="30227">
                  <c:v>0.99810606512056599</c:v>
                </c:pt>
                <c:pt idx="30228">
                  <c:v>0.99810606512056599</c:v>
                </c:pt>
                <c:pt idx="30229">
                  <c:v>0.98009279830975105</c:v>
                </c:pt>
                <c:pt idx="30230">
                  <c:v>0.99865964755004999</c:v>
                </c:pt>
                <c:pt idx="30231">
                  <c:v>0.97505301993331395</c:v>
                </c:pt>
                <c:pt idx="30232">
                  <c:v>0.97505301993331395</c:v>
                </c:pt>
                <c:pt idx="30233">
                  <c:v>0.99865964755004999</c:v>
                </c:pt>
                <c:pt idx="30234">
                  <c:v>0.99977590848754005</c:v>
                </c:pt>
                <c:pt idx="30235">
                  <c:v>0.98009279830975105</c:v>
                </c:pt>
                <c:pt idx="30236">
                  <c:v>0.97505301993331395</c:v>
                </c:pt>
                <c:pt idx="30237">
                  <c:v>0.99977590848754005</c:v>
                </c:pt>
                <c:pt idx="30238">
                  <c:v>0.99977590848754005</c:v>
                </c:pt>
                <c:pt idx="30239">
                  <c:v>0.98009279830975105</c:v>
                </c:pt>
                <c:pt idx="30240">
                  <c:v>0.98009279830975105</c:v>
                </c:pt>
                <c:pt idx="30241">
                  <c:v>0.99865964755004999</c:v>
                </c:pt>
                <c:pt idx="30242">
                  <c:v>0.99977590848754005</c:v>
                </c:pt>
                <c:pt idx="30243">
                  <c:v>0.98009279830975105</c:v>
                </c:pt>
                <c:pt idx="30244">
                  <c:v>0.99865964755004999</c:v>
                </c:pt>
                <c:pt idx="30245">
                  <c:v>0.97505301993331395</c:v>
                </c:pt>
                <c:pt idx="30246">
                  <c:v>0.98009279830975105</c:v>
                </c:pt>
                <c:pt idx="30247">
                  <c:v>0.97505301993331395</c:v>
                </c:pt>
                <c:pt idx="30248">
                  <c:v>0.98009279830975105</c:v>
                </c:pt>
                <c:pt idx="30249">
                  <c:v>0.99977590848754005</c:v>
                </c:pt>
                <c:pt idx="30250">
                  <c:v>0.99810606512056599</c:v>
                </c:pt>
                <c:pt idx="30251">
                  <c:v>0.99810606512056599</c:v>
                </c:pt>
                <c:pt idx="30252">
                  <c:v>0.98009279830975105</c:v>
                </c:pt>
                <c:pt idx="30253">
                  <c:v>0.98009279830975105</c:v>
                </c:pt>
                <c:pt idx="30254">
                  <c:v>0.99865964755004999</c:v>
                </c:pt>
                <c:pt idx="30255">
                  <c:v>0.98009279830975105</c:v>
                </c:pt>
                <c:pt idx="30256">
                  <c:v>0.97505301993331395</c:v>
                </c:pt>
                <c:pt idx="30257">
                  <c:v>0.99977590848754005</c:v>
                </c:pt>
                <c:pt idx="30258">
                  <c:v>0.99865964755004999</c:v>
                </c:pt>
                <c:pt idx="30259">
                  <c:v>0.99865964755004999</c:v>
                </c:pt>
                <c:pt idx="30260">
                  <c:v>0.99865964755004999</c:v>
                </c:pt>
                <c:pt idx="30261">
                  <c:v>0.99977590848754005</c:v>
                </c:pt>
                <c:pt idx="30262">
                  <c:v>0.99865964755004999</c:v>
                </c:pt>
                <c:pt idx="30263">
                  <c:v>0.98009279830975105</c:v>
                </c:pt>
                <c:pt idx="30264">
                  <c:v>0.99977590848754005</c:v>
                </c:pt>
                <c:pt idx="30265">
                  <c:v>0.97505301993331395</c:v>
                </c:pt>
                <c:pt idx="30266">
                  <c:v>0.98009279830975105</c:v>
                </c:pt>
                <c:pt idx="30267">
                  <c:v>0.98009279830975105</c:v>
                </c:pt>
                <c:pt idx="30268">
                  <c:v>0.98009279830975105</c:v>
                </c:pt>
                <c:pt idx="30269">
                  <c:v>0.99810606512056599</c:v>
                </c:pt>
                <c:pt idx="30270">
                  <c:v>0.98009279830975105</c:v>
                </c:pt>
                <c:pt idx="30271">
                  <c:v>0.98009279830975105</c:v>
                </c:pt>
                <c:pt idx="30272">
                  <c:v>0.99810606512056599</c:v>
                </c:pt>
                <c:pt idx="30273">
                  <c:v>0.99865964755004999</c:v>
                </c:pt>
                <c:pt idx="30274">
                  <c:v>0.99865964755004999</c:v>
                </c:pt>
                <c:pt idx="30275">
                  <c:v>0.99977590848754005</c:v>
                </c:pt>
                <c:pt idx="30276">
                  <c:v>0.99865964755004999</c:v>
                </c:pt>
                <c:pt idx="30277">
                  <c:v>0.99772892030019</c:v>
                </c:pt>
                <c:pt idx="30278">
                  <c:v>0.98009279830975105</c:v>
                </c:pt>
                <c:pt idx="30279">
                  <c:v>0.98009279830975105</c:v>
                </c:pt>
                <c:pt idx="30280">
                  <c:v>0.98009279830975105</c:v>
                </c:pt>
                <c:pt idx="30281">
                  <c:v>0.99865964755004999</c:v>
                </c:pt>
                <c:pt idx="30282">
                  <c:v>0.98009279830975105</c:v>
                </c:pt>
                <c:pt idx="30283">
                  <c:v>0.99810606512056599</c:v>
                </c:pt>
                <c:pt idx="30284">
                  <c:v>0.99810606512056599</c:v>
                </c:pt>
                <c:pt idx="30285">
                  <c:v>0.97505301993331395</c:v>
                </c:pt>
                <c:pt idx="30286">
                  <c:v>0.99810606512056599</c:v>
                </c:pt>
                <c:pt idx="30287">
                  <c:v>0.99977590848754005</c:v>
                </c:pt>
                <c:pt idx="30288">
                  <c:v>0.99865964755004999</c:v>
                </c:pt>
                <c:pt idx="30289">
                  <c:v>0.98009279830975105</c:v>
                </c:pt>
                <c:pt idx="30290">
                  <c:v>0.99810606512056599</c:v>
                </c:pt>
                <c:pt idx="30291">
                  <c:v>0.97505301993331395</c:v>
                </c:pt>
                <c:pt idx="30292">
                  <c:v>0.99865964755004999</c:v>
                </c:pt>
                <c:pt idx="30293">
                  <c:v>0.99865964755004999</c:v>
                </c:pt>
                <c:pt idx="30294">
                  <c:v>0.99865964755004999</c:v>
                </c:pt>
                <c:pt idx="30295">
                  <c:v>0.97505301993331395</c:v>
                </c:pt>
                <c:pt idx="30296">
                  <c:v>0.98009279830975105</c:v>
                </c:pt>
                <c:pt idx="30297">
                  <c:v>0.98009279830975105</c:v>
                </c:pt>
                <c:pt idx="30298">
                  <c:v>0.99865964755004999</c:v>
                </c:pt>
                <c:pt idx="30299">
                  <c:v>0.98009279830975105</c:v>
                </c:pt>
                <c:pt idx="30300">
                  <c:v>0.99810606512056599</c:v>
                </c:pt>
                <c:pt idx="30301">
                  <c:v>0.99865964755004999</c:v>
                </c:pt>
                <c:pt idx="30302">
                  <c:v>0.99865964755004999</c:v>
                </c:pt>
                <c:pt idx="30303">
                  <c:v>0.99865964755004999</c:v>
                </c:pt>
                <c:pt idx="30304">
                  <c:v>0.98009279830975105</c:v>
                </c:pt>
                <c:pt idx="30305">
                  <c:v>0.98009279830975105</c:v>
                </c:pt>
                <c:pt idx="30306">
                  <c:v>0.99977590848754005</c:v>
                </c:pt>
                <c:pt idx="30307">
                  <c:v>0.97505301993331395</c:v>
                </c:pt>
                <c:pt idx="30308">
                  <c:v>0.99865964755004999</c:v>
                </c:pt>
                <c:pt idx="30309">
                  <c:v>0.97505301993331395</c:v>
                </c:pt>
                <c:pt idx="30310">
                  <c:v>0.99810606512056599</c:v>
                </c:pt>
                <c:pt idx="30311">
                  <c:v>0.98009279830975105</c:v>
                </c:pt>
                <c:pt idx="30312">
                  <c:v>0.99977590848754005</c:v>
                </c:pt>
                <c:pt idx="30313">
                  <c:v>0.99977590848754005</c:v>
                </c:pt>
                <c:pt idx="30314">
                  <c:v>0.97505301993331395</c:v>
                </c:pt>
                <c:pt idx="30315">
                  <c:v>0.99977590848754005</c:v>
                </c:pt>
                <c:pt idx="30316">
                  <c:v>0.99865964755004999</c:v>
                </c:pt>
                <c:pt idx="30317">
                  <c:v>0.99977590848754005</c:v>
                </c:pt>
                <c:pt idx="30318">
                  <c:v>0.99810606512056599</c:v>
                </c:pt>
                <c:pt idx="30319">
                  <c:v>0.97505301993331395</c:v>
                </c:pt>
                <c:pt idx="30320">
                  <c:v>0.99810606512056599</c:v>
                </c:pt>
                <c:pt idx="30321">
                  <c:v>0.99865964755004999</c:v>
                </c:pt>
                <c:pt idx="30322">
                  <c:v>0.97505301993331395</c:v>
                </c:pt>
                <c:pt idx="30323">
                  <c:v>0.98009279830975105</c:v>
                </c:pt>
                <c:pt idx="30324">
                  <c:v>0.99865964755004999</c:v>
                </c:pt>
                <c:pt idx="30325">
                  <c:v>0.99865964755004999</c:v>
                </c:pt>
                <c:pt idx="30326">
                  <c:v>0.98009279830975105</c:v>
                </c:pt>
                <c:pt idx="30327">
                  <c:v>0.99772892030019</c:v>
                </c:pt>
                <c:pt idx="30328">
                  <c:v>0.98009279830975105</c:v>
                </c:pt>
                <c:pt idx="30329">
                  <c:v>0.99977590848754005</c:v>
                </c:pt>
                <c:pt idx="30330">
                  <c:v>0.99810606512056599</c:v>
                </c:pt>
                <c:pt idx="30331">
                  <c:v>0.99977590848754005</c:v>
                </c:pt>
                <c:pt idx="30332">
                  <c:v>0.99865964755004999</c:v>
                </c:pt>
                <c:pt idx="30333">
                  <c:v>0.98009279830975105</c:v>
                </c:pt>
                <c:pt idx="30334">
                  <c:v>0.99865964755004999</c:v>
                </c:pt>
                <c:pt idx="30335">
                  <c:v>0.98009279830975105</c:v>
                </c:pt>
                <c:pt idx="30336">
                  <c:v>0.99865964755004999</c:v>
                </c:pt>
                <c:pt idx="30337">
                  <c:v>0.99977590848754005</c:v>
                </c:pt>
                <c:pt idx="30338">
                  <c:v>0.99865964755004999</c:v>
                </c:pt>
                <c:pt idx="30339">
                  <c:v>0.99865964755004999</c:v>
                </c:pt>
                <c:pt idx="30340">
                  <c:v>0.99865964755004999</c:v>
                </c:pt>
                <c:pt idx="30341">
                  <c:v>0.98009279830975105</c:v>
                </c:pt>
                <c:pt idx="30342">
                  <c:v>0.97505301993331395</c:v>
                </c:pt>
                <c:pt idx="30343">
                  <c:v>0.99865964755004999</c:v>
                </c:pt>
                <c:pt idx="30344">
                  <c:v>0.99865964755004999</c:v>
                </c:pt>
                <c:pt idx="30345">
                  <c:v>0.98009279830975105</c:v>
                </c:pt>
                <c:pt idx="30346">
                  <c:v>0.99977590848754005</c:v>
                </c:pt>
                <c:pt idx="30347">
                  <c:v>0.97505301993331395</c:v>
                </c:pt>
                <c:pt idx="30348">
                  <c:v>0.97505301993331395</c:v>
                </c:pt>
                <c:pt idx="30349">
                  <c:v>0.99865964755004999</c:v>
                </c:pt>
                <c:pt idx="30350">
                  <c:v>0.99865964755004999</c:v>
                </c:pt>
                <c:pt idx="30351">
                  <c:v>0.97505301993331395</c:v>
                </c:pt>
                <c:pt idx="30352">
                  <c:v>0.98009279830975105</c:v>
                </c:pt>
                <c:pt idx="30353">
                  <c:v>0.99865964755004999</c:v>
                </c:pt>
                <c:pt idx="30354">
                  <c:v>0.97505301993331395</c:v>
                </c:pt>
                <c:pt idx="30355">
                  <c:v>0.99181255835294002</c:v>
                </c:pt>
                <c:pt idx="30356">
                  <c:v>0.98009279830975105</c:v>
                </c:pt>
                <c:pt idx="30357">
                  <c:v>0.99865964755004999</c:v>
                </c:pt>
                <c:pt idx="30358">
                  <c:v>0.98009279830975105</c:v>
                </c:pt>
                <c:pt idx="30359">
                  <c:v>0.97505301993331395</c:v>
                </c:pt>
                <c:pt idx="30360">
                  <c:v>0.99977590848754005</c:v>
                </c:pt>
                <c:pt idx="30361">
                  <c:v>0.99977590848754005</c:v>
                </c:pt>
                <c:pt idx="30362">
                  <c:v>0.99977590848754005</c:v>
                </c:pt>
                <c:pt idx="30363">
                  <c:v>0.97505301993331395</c:v>
                </c:pt>
                <c:pt idx="30364">
                  <c:v>0.97505301993331395</c:v>
                </c:pt>
                <c:pt idx="30365">
                  <c:v>0.99977590848754005</c:v>
                </c:pt>
                <c:pt idx="30366">
                  <c:v>0.99865964755004999</c:v>
                </c:pt>
                <c:pt idx="30367">
                  <c:v>0.97505301993331395</c:v>
                </c:pt>
                <c:pt idx="30368">
                  <c:v>0.97505301993331395</c:v>
                </c:pt>
                <c:pt idx="30369">
                  <c:v>0.98009279830975105</c:v>
                </c:pt>
                <c:pt idx="30370">
                  <c:v>0.99810606512056599</c:v>
                </c:pt>
                <c:pt idx="30371">
                  <c:v>0.99865964755004999</c:v>
                </c:pt>
                <c:pt idx="30372">
                  <c:v>0.99810606512056599</c:v>
                </c:pt>
                <c:pt idx="30373">
                  <c:v>0.98009279830975105</c:v>
                </c:pt>
                <c:pt idx="30374">
                  <c:v>0.99772892030019</c:v>
                </c:pt>
                <c:pt idx="30375">
                  <c:v>0.99810606512056599</c:v>
                </c:pt>
                <c:pt idx="30376">
                  <c:v>0.99977590848754005</c:v>
                </c:pt>
                <c:pt idx="30377">
                  <c:v>0.98009279830975105</c:v>
                </c:pt>
                <c:pt idx="30378">
                  <c:v>0.99865964755004999</c:v>
                </c:pt>
                <c:pt idx="30379">
                  <c:v>0.99810606512056599</c:v>
                </c:pt>
                <c:pt idx="30380">
                  <c:v>0.98009279830975105</c:v>
                </c:pt>
                <c:pt idx="30381">
                  <c:v>0.98009279830975105</c:v>
                </c:pt>
                <c:pt idx="30382">
                  <c:v>0.99865964755004999</c:v>
                </c:pt>
                <c:pt idx="30383">
                  <c:v>0.99977590848754005</c:v>
                </c:pt>
                <c:pt idx="30384">
                  <c:v>0.99865964755004999</c:v>
                </c:pt>
                <c:pt idx="30385">
                  <c:v>0.98009279830975105</c:v>
                </c:pt>
                <c:pt idx="30386">
                  <c:v>0.98009279830975105</c:v>
                </c:pt>
                <c:pt idx="30387">
                  <c:v>0.99865964755004999</c:v>
                </c:pt>
                <c:pt idx="30388">
                  <c:v>0.98009279830975105</c:v>
                </c:pt>
                <c:pt idx="30389">
                  <c:v>0.98009279830975105</c:v>
                </c:pt>
                <c:pt idx="30390">
                  <c:v>0.97505301993331395</c:v>
                </c:pt>
                <c:pt idx="30391">
                  <c:v>0.99865964755004999</c:v>
                </c:pt>
                <c:pt idx="30392">
                  <c:v>0.97505301993331395</c:v>
                </c:pt>
                <c:pt idx="30393">
                  <c:v>0.98009279830975105</c:v>
                </c:pt>
                <c:pt idx="30394">
                  <c:v>0.99810606512056599</c:v>
                </c:pt>
                <c:pt idx="30395">
                  <c:v>0.99865964755004999</c:v>
                </c:pt>
                <c:pt idx="30396">
                  <c:v>0.99977590848754005</c:v>
                </c:pt>
                <c:pt idx="30397">
                  <c:v>0.99977590848754005</c:v>
                </c:pt>
                <c:pt idx="30398">
                  <c:v>0.98009279830975105</c:v>
                </c:pt>
                <c:pt idx="30399">
                  <c:v>0.98009279830975105</c:v>
                </c:pt>
                <c:pt idx="30400">
                  <c:v>0.98009279830975105</c:v>
                </c:pt>
                <c:pt idx="30401">
                  <c:v>0.98009279830975105</c:v>
                </c:pt>
                <c:pt idx="30402">
                  <c:v>0.98009279830975105</c:v>
                </c:pt>
                <c:pt idx="30403">
                  <c:v>0.98009279830975105</c:v>
                </c:pt>
                <c:pt idx="30404">
                  <c:v>0.99810606512056599</c:v>
                </c:pt>
                <c:pt idx="30405">
                  <c:v>0.99865964755004999</c:v>
                </c:pt>
                <c:pt idx="30406">
                  <c:v>0.98009279830975105</c:v>
                </c:pt>
                <c:pt idx="30407">
                  <c:v>0.99865964755004999</c:v>
                </c:pt>
                <c:pt idx="30408">
                  <c:v>0.99977590848754005</c:v>
                </c:pt>
                <c:pt idx="30409">
                  <c:v>0.99865964755004999</c:v>
                </c:pt>
                <c:pt idx="30410">
                  <c:v>0.99865964755004999</c:v>
                </c:pt>
                <c:pt idx="30411">
                  <c:v>0.98009279830975105</c:v>
                </c:pt>
                <c:pt idx="30412">
                  <c:v>0.98009279830975105</c:v>
                </c:pt>
                <c:pt idx="30413">
                  <c:v>0.99865964755004999</c:v>
                </c:pt>
                <c:pt idx="30414">
                  <c:v>0.98009279830975105</c:v>
                </c:pt>
                <c:pt idx="30415">
                  <c:v>0.99865964755004999</c:v>
                </c:pt>
                <c:pt idx="30416">
                  <c:v>0.98009279830975105</c:v>
                </c:pt>
                <c:pt idx="30417">
                  <c:v>0.98009279830975105</c:v>
                </c:pt>
                <c:pt idx="30418">
                  <c:v>0.99977590848754005</c:v>
                </c:pt>
                <c:pt idx="30419">
                  <c:v>0.99865964755004999</c:v>
                </c:pt>
                <c:pt idx="30420">
                  <c:v>0.99865964755004999</c:v>
                </c:pt>
                <c:pt idx="30421">
                  <c:v>0.99810606512056599</c:v>
                </c:pt>
                <c:pt idx="30422">
                  <c:v>0.99865964755004999</c:v>
                </c:pt>
                <c:pt idx="30423">
                  <c:v>0.98009279830975105</c:v>
                </c:pt>
                <c:pt idx="30424">
                  <c:v>0.98009279830975105</c:v>
                </c:pt>
                <c:pt idx="30425">
                  <c:v>0.98009279830975105</c:v>
                </c:pt>
                <c:pt idx="30426">
                  <c:v>0.98009279830975105</c:v>
                </c:pt>
                <c:pt idx="30427">
                  <c:v>0.98009279830975105</c:v>
                </c:pt>
                <c:pt idx="30428">
                  <c:v>0.98009279830975105</c:v>
                </c:pt>
                <c:pt idx="30429">
                  <c:v>0.98009279830975105</c:v>
                </c:pt>
                <c:pt idx="30430">
                  <c:v>0.99865964755004999</c:v>
                </c:pt>
                <c:pt idx="30431">
                  <c:v>0.98009279830975105</c:v>
                </c:pt>
                <c:pt idx="30432">
                  <c:v>0.99977590848754005</c:v>
                </c:pt>
                <c:pt idx="30433">
                  <c:v>0.99865964755004999</c:v>
                </c:pt>
                <c:pt idx="30434">
                  <c:v>0.99865964755004999</c:v>
                </c:pt>
                <c:pt idx="30435">
                  <c:v>0.99865964755004999</c:v>
                </c:pt>
                <c:pt idx="30436">
                  <c:v>0.99865964755004999</c:v>
                </c:pt>
                <c:pt idx="30437">
                  <c:v>0.99810606512056599</c:v>
                </c:pt>
                <c:pt idx="30438">
                  <c:v>0.99977590848754005</c:v>
                </c:pt>
                <c:pt idx="30439">
                  <c:v>0.97505301993331395</c:v>
                </c:pt>
                <c:pt idx="30440">
                  <c:v>0.99810606512056599</c:v>
                </c:pt>
                <c:pt idx="30441">
                  <c:v>0.99977590848754005</c:v>
                </c:pt>
                <c:pt idx="30442">
                  <c:v>0.98009279830975105</c:v>
                </c:pt>
                <c:pt idx="30443">
                  <c:v>0.97505301993331395</c:v>
                </c:pt>
                <c:pt idx="30444">
                  <c:v>0.99810606512056599</c:v>
                </c:pt>
                <c:pt idx="30445">
                  <c:v>0.99865964755004999</c:v>
                </c:pt>
                <c:pt idx="30446">
                  <c:v>0.98009279830975105</c:v>
                </c:pt>
                <c:pt idx="30447">
                  <c:v>0.99810606512056599</c:v>
                </c:pt>
                <c:pt idx="30448">
                  <c:v>0.98009279830975105</c:v>
                </c:pt>
                <c:pt idx="30449">
                  <c:v>0.99865964755004999</c:v>
                </c:pt>
                <c:pt idx="30450">
                  <c:v>0.97505301993331395</c:v>
                </c:pt>
                <c:pt idx="30451">
                  <c:v>0.99865964755004999</c:v>
                </c:pt>
                <c:pt idx="30452">
                  <c:v>0.97505301993331395</c:v>
                </c:pt>
                <c:pt idx="30453">
                  <c:v>0.99977590848754005</c:v>
                </c:pt>
                <c:pt idx="30454">
                  <c:v>0.99977590848754005</c:v>
                </c:pt>
                <c:pt idx="30455">
                  <c:v>0.98009279830975105</c:v>
                </c:pt>
                <c:pt idx="30456">
                  <c:v>0.99865964755004999</c:v>
                </c:pt>
                <c:pt idx="30457">
                  <c:v>0.99977590848754005</c:v>
                </c:pt>
                <c:pt idx="30458">
                  <c:v>0.97505301993331395</c:v>
                </c:pt>
                <c:pt idx="30459">
                  <c:v>0.99810606512056599</c:v>
                </c:pt>
                <c:pt idx="30460">
                  <c:v>0.99977590848754005</c:v>
                </c:pt>
                <c:pt idx="30461">
                  <c:v>0.97505301993331395</c:v>
                </c:pt>
                <c:pt idx="30462">
                  <c:v>0.98009279830975105</c:v>
                </c:pt>
                <c:pt idx="30463">
                  <c:v>0.98009279830975105</c:v>
                </c:pt>
                <c:pt idx="30464">
                  <c:v>0.99977590848754005</c:v>
                </c:pt>
                <c:pt idx="30465">
                  <c:v>0.98009279830975105</c:v>
                </c:pt>
                <c:pt idx="30466">
                  <c:v>0.99810606512056599</c:v>
                </c:pt>
                <c:pt idx="30467">
                  <c:v>0.98009279830975105</c:v>
                </c:pt>
                <c:pt idx="30468">
                  <c:v>0.99865964755004999</c:v>
                </c:pt>
                <c:pt idx="30469">
                  <c:v>0.99977590848754005</c:v>
                </c:pt>
                <c:pt idx="30470">
                  <c:v>0.99865964755004999</c:v>
                </c:pt>
                <c:pt idx="30471">
                  <c:v>0.98009279830975105</c:v>
                </c:pt>
                <c:pt idx="30472">
                  <c:v>0.98009279830975105</c:v>
                </c:pt>
                <c:pt idx="30473">
                  <c:v>0.99865964755004999</c:v>
                </c:pt>
                <c:pt idx="30474">
                  <c:v>0.98009279830975105</c:v>
                </c:pt>
                <c:pt idx="30475">
                  <c:v>0.97505301993331395</c:v>
                </c:pt>
                <c:pt idx="30476">
                  <c:v>0.99865964755004999</c:v>
                </c:pt>
                <c:pt idx="30477">
                  <c:v>0.99810606512056599</c:v>
                </c:pt>
                <c:pt idx="30478">
                  <c:v>0.99977590848754005</c:v>
                </c:pt>
                <c:pt idx="30479">
                  <c:v>0.99810606512056599</c:v>
                </c:pt>
                <c:pt idx="30480">
                  <c:v>0.98009279830975105</c:v>
                </c:pt>
                <c:pt idx="30481">
                  <c:v>0.99810606512056599</c:v>
                </c:pt>
                <c:pt idx="30482">
                  <c:v>0.99977590848754005</c:v>
                </c:pt>
                <c:pt idx="30483">
                  <c:v>0.99977590848754005</c:v>
                </c:pt>
                <c:pt idx="30484">
                  <c:v>0.98009279830975105</c:v>
                </c:pt>
                <c:pt idx="30485">
                  <c:v>0.99977590848754005</c:v>
                </c:pt>
                <c:pt idx="30486">
                  <c:v>0.99977590848754005</c:v>
                </c:pt>
                <c:pt idx="30487">
                  <c:v>0.99977590848754005</c:v>
                </c:pt>
                <c:pt idx="30488">
                  <c:v>0.99865964755004999</c:v>
                </c:pt>
                <c:pt idx="30489">
                  <c:v>0.99181255835294002</c:v>
                </c:pt>
                <c:pt idx="30490">
                  <c:v>0.97505301993331395</c:v>
                </c:pt>
                <c:pt idx="30491">
                  <c:v>0.97505301993331395</c:v>
                </c:pt>
                <c:pt idx="30492">
                  <c:v>0.97505301993331395</c:v>
                </c:pt>
                <c:pt idx="30493">
                  <c:v>0.97505301993331395</c:v>
                </c:pt>
                <c:pt idx="30494">
                  <c:v>0.99865964755004999</c:v>
                </c:pt>
                <c:pt idx="30495">
                  <c:v>0.99865964755004999</c:v>
                </c:pt>
                <c:pt idx="30496">
                  <c:v>0.99865964755004999</c:v>
                </c:pt>
                <c:pt idx="30497">
                  <c:v>0.97505301993331395</c:v>
                </c:pt>
                <c:pt idx="30498">
                  <c:v>0.99865964755004999</c:v>
                </c:pt>
                <c:pt idx="30499">
                  <c:v>0.99865964755004999</c:v>
                </c:pt>
                <c:pt idx="30500">
                  <c:v>0.99810606512056599</c:v>
                </c:pt>
                <c:pt idx="30501">
                  <c:v>0.99977590848754005</c:v>
                </c:pt>
                <c:pt idx="30502">
                  <c:v>0.98009279830975105</c:v>
                </c:pt>
                <c:pt idx="30503">
                  <c:v>0.99772892030019</c:v>
                </c:pt>
                <c:pt idx="30504">
                  <c:v>0.99977590848754005</c:v>
                </c:pt>
                <c:pt idx="30505">
                  <c:v>0.99865964755004999</c:v>
                </c:pt>
                <c:pt idx="30506">
                  <c:v>0.99865964755004999</c:v>
                </c:pt>
                <c:pt idx="30507">
                  <c:v>0.99810606512056599</c:v>
                </c:pt>
                <c:pt idx="30508">
                  <c:v>0.98009279830975105</c:v>
                </c:pt>
                <c:pt idx="30509">
                  <c:v>0.99865964755004999</c:v>
                </c:pt>
                <c:pt idx="30510">
                  <c:v>0.99772892030019</c:v>
                </c:pt>
                <c:pt idx="30511">
                  <c:v>0.98009279830975105</c:v>
                </c:pt>
                <c:pt idx="30512">
                  <c:v>0.97505301993331395</c:v>
                </c:pt>
                <c:pt idx="30513">
                  <c:v>0.99772892030019</c:v>
                </c:pt>
                <c:pt idx="30514">
                  <c:v>0.99865964755004999</c:v>
                </c:pt>
                <c:pt idx="30515">
                  <c:v>0.99865964755004999</c:v>
                </c:pt>
                <c:pt idx="30516">
                  <c:v>0.97505301993331395</c:v>
                </c:pt>
                <c:pt idx="30517">
                  <c:v>0.97505301993331395</c:v>
                </c:pt>
                <c:pt idx="30518">
                  <c:v>0.97505301993331395</c:v>
                </c:pt>
                <c:pt idx="30519">
                  <c:v>0.99865964755004999</c:v>
                </c:pt>
                <c:pt idx="30520">
                  <c:v>0.99977590848754005</c:v>
                </c:pt>
                <c:pt idx="30521">
                  <c:v>0.99977590848754005</c:v>
                </c:pt>
                <c:pt idx="30522">
                  <c:v>0.99810606512056599</c:v>
                </c:pt>
                <c:pt idx="30523">
                  <c:v>0.99865964755004999</c:v>
                </c:pt>
                <c:pt idx="30524">
                  <c:v>0.97505301993331395</c:v>
                </c:pt>
                <c:pt idx="30525">
                  <c:v>0.99865964755004999</c:v>
                </c:pt>
                <c:pt idx="30526">
                  <c:v>0.99865964755004999</c:v>
                </c:pt>
                <c:pt idx="30527">
                  <c:v>0.99772892030019</c:v>
                </c:pt>
                <c:pt idx="30528">
                  <c:v>0.97505301993331395</c:v>
                </c:pt>
                <c:pt idx="30529">
                  <c:v>0.98009279830975105</c:v>
                </c:pt>
                <c:pt idx="30530">
                  <c:v>0.99865964755004999</c:v>
                </c:pt>
                <c:pt idx="30531">
                  <c:v>0.99810606512056599</c:v>
                </c:pt>
                <c:pt idx="30532">
                  <c:v>0.99810606512056599</c:v>
                </c:pt>
                <c:pt idx="30533">
                  <c:v>0.99865964755004999</c:v>
                </c:pt>
                <c:pt idx="30534">
                  <c:v>0.99977590848754005</c:v>
                </c:pt>
                <c:pt idx="30535">
                  <c:v>0.99810606512056599</c:v>
                </c:pt>
                <c:pt idx="30536">
                  <c:v>0.98009279830975105</c:v>
                </c:pt>
                <c:pt idx="30537">
                  <c:v>0.99865964755004999</c:v>
                </c:pt>
                <c:pt idx="30538">
                  <c:v>0.98009279830975105</c:v>
                </c:pt>
                <c:pt idx="30539">
                  <c:v>0.98009279830975105</c:v>
                </c:pt>
                <c:pt idx="30540">
                  <c:v>0.97505301993331395</c:v>
                </c:pt>
                <c:pt idx="30541">
                  <c:v>0.99865964755004999</c:v>
                </c:pt>
                <c:pt idx="30542">
                  <c:v>0.98009279830975105</c:v>
                </c:pt>
                <c:pt idx="30543">
                  <c:v>0.99865964755004999</c:v>
                </c:pt>
                <c:pt idx="30544">
                  <c:v>0.99865964755004999</c:v>
                </c:pt>
                <c:pt idx="30545">
                  <c:v>0.98009279830975105</c:v>
                </c:pt>
                <c:pt idx="30546">
                  <c:v>0.97505301993331395</c:v>
                </c:pt>
                <c:pt idx="30547">
                  <c:v>0.98009279830975105</c:v>
                </c:pt>
                <c:pt idx="30548">
                  <c:v>0.99810606512056599</c:v>
                </c:pt>
                <c:pt idx="30549">
                  <c:v>0.98009279830975105</c:v>
                </c:pt>
                <c:pt idx="30550">
                  <c:v>0.99810606512056599</c:v>
                </c:pt>
                <c:pt idx="30551">
                  <c:v>0.99772892030019</c:v>
                </c:pt>
                <c:pt idx="30552">
                  <c:v>0.99181255835294002</c:v>
                </c:pt>
                <c:pt idx="30553">
                  <c:v>0.99772892030019</c:v>
                </c:pt>
                <c:pt idx="30554">
                  <c:v>0.98009279830975105</c:v>
                </c:pt>
                <c:pt idx="30555">
                  <c:v>0.99865964755004999</c:v>
                </c:pt>
                <c:pt idx="30556">
                  <c:v>0.99865964755004999</c:v>
                </c:pt>
                <c:pt idx="30557">
                  <c:v>0.99977590848754005</c:v>
                </c:pt>
                <c:pt idx="30558">
                  <c:v>0.99810606512056599</c:v>
                </c:pt>
                <c:pt idx="30559">
                  <c:v>0.99810606512056599</c:v>
                </c:pt>
                <c:pt idx="30560">
                  <c:v>0.99772892030019</c:v>
                </c:pt>
                <c:pt idx="30561">
                  <c:v>0.98009279830975105</c:v>
                </c:pt>
                <c:pt idx="30562">
                  <c:v>0.97505301993331395</c:v>
                </c:pt>
                <c:pt idx="30563">
                  <c:v>0.97505301993331395</c:v>
                </c:pt>
                <c:pt idx="30564">
                  <c:v>0.98009279830975105</c:v>
                </c:pt>
                <c:pt idx="30565">
                  <c:v>0.99977590848754005</c:v>
                </c:pt>
                <c:pt idx="30566">
                  <c:v>0.99810606512056599</c:v>
                </c:pt>
                <c:pt idx="30567">
                  <c:v>0.98009279830975105</c:v>
                </c:pt>
                <c:pt idx="30568">
                  <c:v>0.98009279830975105</c:v>
                </c:pt>
                <c:pt idx="30569">
                  <c:v>0.99977590848754005</c:v>
                </c:pt>
                <c:pt idx="30570">
                  <c:v>0.98009279830975105</c:v>
                </c:pt>
                <c:pt idx="30571">
                  <c:v>0.97505301993331395</c:v>
                </c:pt>
                <c:pt idx="30572">
                  <c:v>0.99772892030019</c:v>
                </c:pt>
                <c:pt idx="30573">
                  <c:v>0.98009279830975105</c:v>
                </c:pt>
                <c:pt idx="30574">
                  <c:v>0.99977590848754005</c:v>
                </c:pt>
                <c:pt idx="30575">
                  <c:v>0.98009279830975105</c:v>
                </c:pt>
                <c:pt idx="30576">
                  <c:v>0.98009279830975105</c:v>
                </c:pt>
                <c:pt idx="30577">
                  <c:v>0.99977590848754005</c:v>
                </c:pt>
                <c:pt idx="30578">
                  <c:v>0.99810606512056599</c:v>
                </c:pt>
                <c:pt idx="30579">
                  <c:v>0.99977590848754005</c:v>
                </c:pt>
                <c:pt idx="30580">
                  <c:v>0.99810606512056599</c:v>
                </c:pt>
                <c:pt idx="30581">
                  <c:v>0.99977590848754005</c:v>
                </c:pt>
                <c:pt idx="30582">
                  <c:v>0.98009279830975105</c:v>
                </c:pt>
                <c:pt idx="30583">
                  <c:v>0.99810606512056599</c:v>
                </c:pt>
                <c:pt idx="30584">
                  <c:v>0.99865964755004999</c:v>
                </c:pt>
                <c:pt idx="30585">
                  <c:v>0.99810606512056599</c:v>
                </c:pt>
                <c:pt idx="30586">
                  <c:v>0.99865964755004999</c:v>
                </c:pt>
                <c:pt idx="30587">
                  <c:v>0.97505301993331395</c:v>
                </c:pt>
                <c:pt idx="30588">
                  <c:v>0.99865964755004999</c:v>
                </c:pt>
                <c:pt idx="30589">
                  <c:v>0.98009279830975105</c:v>
                </c:pt>
                <c:pt idx="30590">
                  <c:v>0.99865964755004999</c:v>
                </c:pt>
                <c:pt idx="30591">
                  <c:v>0.97505301993331395</c:v>
                </c:pt>
                <c:pt idx="30592">
                  <c:v>0.99865964755004999</c:v>
                </c:pt>
                <c:pt idx="30593">
                  <c:v>0.99865964755004999</c:v>
                </c:pt>
                <c:pt idx="30594">
                  <c:v>0.99865964755004999</c:v>
                </c:pt>
                <c:pt idx="30595">
                  <c:v>0.98009279830975105</c:v>
                </c:pt>
                <c:pt idx="30596">
                  <c:v>0.97505301993331395</c:v>
                </c:pt>
                <c:pt idx="30597">
                  <c:v>0.99810606512056599</c:v>
                </c:pt>
                <c:pt idx="30598">
                  <c:v>0.97505301993331395</c:v>
                </c:pt>
                <c:pt idx="30599">
                  <c:v>0.98009279830975105</c:v>
                </c:pt>
                <c:pt idx="30600">
                  <c:v>0.99810606512056599</c:v>
                </c:pt>
                <c:pt idx="30601">
                  <c:v>0.98009279830975105</c:v>
                </c:pt>
                <c:pt idx="30602">
                  <c:v>0.99810606512056599</c:v>
                </c:pt>
                <c:pt idx="30603">
                  <c:v>0.99865964755004999</c:v>
                </c:pt>
                <c:pt idx="30604">
                  <c:v>0.97505301993331395</c:v>
                </c:pt>
                <c:pt idx="30605">
                  <c:v>0.98009279830975105</c:v>
                </c:pt>
                <c:pt idx="30606">
                  <c:v>0.99865964755004999</c:v>
                </c:pt>
                <c:pt idx="30607">
                  <c:v>0.99810606512056599</c:v>
                </c:pt>
                <c:pt idx="30608">
                  <c:v>0.98009279830975105</c:v>
                </c:pt>
                <c:pt idx="30609">
                  <c:v>0.99810606512056599</c:v>
                </c:pt>
                <c:pt idx="30610">
                  <c:v>0.98009279830975105</c:v>
                </c:pt>
                <c:pt idx="30611">
                  <c:v>0.99865964755004999</c:v>
                </c:pt>
                <c:pt idx="30612">
                  <c:v>0.98009279830975105</c:v>
                </c:pt>
                <c:pt idx="30613">
                  <c:v>0.99810606512056599</c:v>
                </c:pt>
                <c:pt idx="30614">
                  <c:v>0.99810606512056599</c:v>
                </c:pt>
                <c:pt idx="30615">
                  <c:v>0.98009279830975105</c:v>
                </c:pt>
                <c:pt idx="30616">
                  <c:v>0.99865964755004999</c:v>
                </c:pt>
                <c:pt idx="30617">
                  <c:v>0.98009279830975105</c:v>
                </c:pt>
                <c:pt idx="30618">
                  <c:v>0.98009279830975105</c:v>
                </c:pt>
                <c:pt idx="30619">
                  <c:v>0.98009279830975105</c:v>
                </c:pt>
                <c:pt idx="30620">
                  <c:v>0.99977590848754005</c:v>
                </c:pt>
                <c:pt idx="30621">
                  <c:v>0.99810606512056599</c:v>
                </c:pt>
                <c:pt idx="30622">
                  <c:v>0.99865964755004999</c:v>
                </c:pt>
                <c:pt idx="30623">
                  <c:v>0.99810606512056599</c:v>
                </c:pt>
                <c:pt idx="30624">
                  <c:v>0.98009279830975105</c:v>
                </c:pt>
                <c:pt idx="30625">
                  <c:v>0.99865964755004999</c:v>
                </c:pt>
                <c:pt idx="30626">
                  <c:v>0.99865964755004999</c:v>
                </c:pt>
                <c:pt idx="30627">
                  <c:v>0.99865964755004999</c:v>
                </c:pt>
                <c:pt idx="30628">
                  <c:v>0.99865964755004999</c:v>
                </c:pt>
                <c:pt idx="30629">
                  <c:v>0.99865964755004999</c:v>
                </c:pt>
                <c:pt idx="30630">
                  <c:v>0.99865964755004999</c:v>
                </c:pt>
                <c:pt idx="30631">
                  <c:v>0.97505301993331395</c:v>
                </c:pt>
                <c:pt idx="30632">
                  <c:v>0.98009279830975105</c:v>
                </c:pt>
                <c:pt idx="30633">
                  <c:v>0.98009279830975105</c:v>
                </c:pt>
                <c:pt idx="30634">
                  <c:v>0.99865964755004999</c:v>
                </c:pt>
                <c:pt idx="30635">
                  <c:v>0.99977590848754005</c:v>
                </c:pt>
                <c:pt idx="30636">
                  <c:v>0.99772892030019</c:v>
                </c:pt>
                <c:pt idx="30637">
                  <c:v>0.99865964755004999</c:v>
                </c:pt>
                <c:pt idx="30638">
                  <c:v>0.99977590848754005</c:v>
                </c:pt>
                <c:pt idx="30639">
                  <c:v>0.99865964755004999</c:v>
                </c:pt>
                <c:pt idx="30640">
                  <c:v>0.98009279830975105</c:v>
                </c:pt>
                <c:pt idx="30641">
                  <c:v>0.99810606512056599</c:v>
                </c:pt>
                <c:pt idx="30642">
                  <c:v>0.99810606512056599</c:v>
                </c:pt>
                <c:pt idx="30643">
                  <c:v>0.98009279830975105</c:v>
                </c:pt>
                <c:pt idx="30644">
                  <c:v>0.97505301993331395</c:v>
                </c:pt>
                <c:pt idx="30645">
                  <c:v>0.97505301993331395</c:v>
                </c:pt>
                <c:pt idx="30646">
                  <c:v>0.98009279830975105</c:v>
                </c:pt>
                <c:pt idx="30647">
                  <c:v>0.98009279830975105</c:v>
                </c:pt>
                <c:pt idx="30648">
                  <c:v>0.98009279830975105</c:v>
                </c:pt>
                <c:pt idx="30649">
                  <c:v>0.98009279830975105</c:v>
                </c:pt>
                <c:pt idx="30650">
                  <c:v>0.98009279830975105</c:v>
                </c:pt>
                <c:pt idx="30651">
                  <c:v>0.98009279830975105</c:v>
                </c:pt>
                <c:pt idx="30652">
                  <c:v>0.98009279830975105</c:v>
                </c:pt>
                <c:pt idx="30653">
                  <c:v>0.98009279830975105</c:v>
                </c:pt>
                <c:pt idx="30654">
                  <c:v>0.99977590848754005</c:v>
                </c:pt>
                <c:pt idx="30655">
                  <c:v>0.99810606512056599</c:v>
                </c:pt>
                <c:pt idx="30656">
                  <c:v>0.98009279830975105</c:v>
                </c:pt>
                <c:pt idx="30657">
                  <c:v>0.98009279830975105</c:v>
                </c:pt>
                <c:pt idx="30658">
                  <c:v>0.97505301993331395</c:v>
                </c:pt>
                <c:pt idx="30659">
                  <c:v>0.98009279830975105</c:v>
                </c:pt>
                <c:pt idx="30660">
                  <c:v>0.98009279830975105</c:v>
                </c:pt>
                <c:pt idx="30661">
                  <c:v>0.97505301993331395</c:v>
                </c:pt>
                <c:pt idx="30662">
                  <c:v>0.99865964755004999</c:v>
                </c:pt>
                <c:pt idx="30663">
                  <c:v>0.97505301993331395</c:v>
                </c:pt>
                <c:pt idx="30664">
                  <c:v>0.98009279830975105</c:v>
                </c:pt>
                <c:pt idx="30665">
                  <c:v>0.97505301993331395</c:v>
                </c:pt>
                <c:pt idx="30666">
                  <c:v>0.99977590848754005</c:v>
                </c:pt>
                <c:pt idx="30667">
                  <c:v>0.99865964755004999</c:v>
                </c:pt>
                <c:pt idx="30668">
                  <c:v>0.98009279830975105</c:v>
                </c:pt>
                <c:pt idx="30669">
                  <c:v>0.99810606512056599</c:v>
                </c:pt>
                <c:pt idx="30670">
                  <c:v>0.99977590848754005</c:v>
                </c:pt>
                <c:pt idx="30671">
                  <c:v>0.98009279830975105</c:v>
                </c:pt>
                <c:pt idx="30672">
                  <c:v>0.99810606512056599</c:v>
                </c:pt>
                <c:pt idx="30673">
                  <c:v>0.99865964755004999</c:v>
                </c:pt>
                <c:pt idx="30674">
                  <c:v>0.98009279830975105</c:v>
                </c:pt>
                <c:pt idx="30675">
                  <c:v>0.99810606512056599</c:v>
                </c:pt>
                <c:pt idx="30676">
                  <c:v>0.99977590848754005</c:v>
                </c:pt>
                <c:pt idx="30677">
                  <c:v>0.98009279830975105</c:v>
                </c:pt>
                <c:pt idx="30678">
                  <c:v>0.99865964755004999</c:v>
                </c:pt>
                <c:pt idx="30679">
                  <c:v>0.99810606512056599</c:v>
                </c:pt>
                <c:pt idx="30680">
                  <c:v>0.98009279830975105</c:v>
                </c:pt>
                <c:pt idx="30681">
                  <c:v>0.97505301993331395</c:v>
                </c:pt>
                <c:pt idx="30682">
                  <c:v>0.98009279830975105</c:v>
                </c:pt>
                <c:pt idx="30683">
                  <c:v>0.97505301993331395</c:v>
                </c:pt>
                <c:pt idx="30684">
                  <c:v>0.98009279830975105</c:v>
                </c:pt>
                <c:pt idx="30685">
                  <c:v>0.99772892030019</c:v>
                </c:pt>
                <c:pt idx="30686">
                  <c:v>0.98009279830975105</c:v>
                </c:pt>
                <c:pt idx="30687">
                  <c:v>0.99977590848754005</c:v>
                </c:pt>
                <c:pt idx="30688">
                  <c:v>0.99810606512056599</c:v>
                </c:pt>
                <c:pt idx="30689">
                  <c:v>0.97505301993331395</c:v>
                </c:pt>
                <c:pt idx="30690">
                  <c:v>0.98009279830975105</c:v>
                </c:pt>
                <c:pt idx="30691">
                  <c:v>0.99865964755004999</c:v>
                </c:pt>
                <c:pt idx="30692">
                  <c:v>0.99810606512056599</c:v>
                </c:pt>
                <c:pt idx="30693">
                  <c:v>0.98009279830975105</c:v>
                </c:pt>
                <c:pt idx="30694">
                  <c:v>0.98009279830975105</c:v>
                </c:pt>
                <c:pt idx="30695">
                  <c:v>0.98009279830975105</c:v>
                </c:pt>
                <c:pt idx="30696">
                  <c:v>0.99977590848754005</c:v>
                </c:pt>
                <c:pt idx="30697">
                  <c:v>0.99865964755004999</c:v>
                </c:pt>
                <c:pt idx="30698">
                  <c:v>0.98009279830975105</c:v>
                </c:pt>
                <c:pt idx="30699">
                  <c:v>0.98009279830975105</c:v>
                </c:pt>
                <c:pt idx="30700">
                  <c:v>0.99810606512056599</c:v>
                </c:pt>
                <c:pt idx="30701">
                  <c:v>0.98009279830975105</c:v>
                </c:pt>
                <c:pt idx="30702">
                  <c:v>0.99810606512056599</c:v>
                </c:pt>
                <c:pt idx="30703">
                  <c:v>0.98009279830975105</c:v>
                </c:pt>
                <c:pt idx="30704">
                  <c:v>0.97505301993331395</c:v>
                </c:pt>
                <c:pt idx="30705">
                  <c:v>0.99865964755004999</c:v>
                </c:pt>
                <c:pt idx="30706">
                  <c:v>0.99810606512056599</c:v>
                </c:pt>
                <c:pt idx="30707">
                  <c:v>0.98009279830975105</c:v>
                </c:pt>
                <c:pt idx="30708">
                  <c:v>0.99181255835294002</c:v>
                </c:pt>
                <c:pt idx="30709">
                  <c:v>0.97505301993331395</c:v>
                </c:pt>
                <c:pt idx="30710">
                  <c:v>0.99865964755004999</c:v>
                </c:pt>
                <c:pt idx="30711">
                  <c:v>0.99810606512056599</c:v>
                </c:pt>
                <c:pt idx="30712">
                  <c:v>0.99810606512056599</c:v>
                </c:pt>
                <c:pt idx="30713">
                  <c:v>0.99865964755004999</c:v>
                </c:pt>
                <c:pt idx="30714">
                  <c:v>0.97505301993331395</c:v>
                </c:pt>
                <c:pt idx="30715">
                  <c:v>0.99810606512056599</c:v>
                </c:pt>
                <c:pt idx="30716">
                  <c:v>0.99865964755004999</c:v>
                </c:pt>
                <c:pt idx="30717">
                  <c:v>0.98009279830975105</c:v>
                </c:pt>
                <c:pt idx="30718">
                  <c:v>0.97505301993331395</c:v>
                </c:pt>
                <c:pt idx="30719">
                  <c:v>0.98009279830975105</c:v>
                </c:pt>
                <c:pt idx="30720">
                  <c:v>0.99977590848754005</c:v>
                </c:pt>
                <c:pt idx="30721">
                  <c:v>0.99810606512056599</c:v>
                </c:pt>
                <c:pt idx="30722">
                  <c:v>0.99977590848754005</c:v>
                </c:pt>
                <c:pt idx="30723">
                  <c:v>0.99977590848754005</c:v>
                </c:pt>
                <c:pt idx="30724">
                  <c:v>0.97505301993331395</c:v>
                </c:pt>
                <c:pt idx="30725">
                  <c:v>0.99810606512056599</c:v>
                </c:pt>
                <c:pt idx="30726">
                  <c:v>0.98009279830975105</c:v>
                </c:pt>
                <c:pt idx="30727">
                  <c:v>0.99865964755004999</c:v>
                </c:pt>
                <c:pt idx="30728">
                  <c:v>0.99865964755004999</c:v>
                </c:pt>
                <c:pt idx="30729">
                  <c:v>0.99810606512056599</c:v>
                </c:pt>
                <c:pt idx="30730">
                  <c:v>0.98009279830975105</c:v>
                </c:pt>
                <c:pt idx="30731">
                  <c:v>0.99865964755004999</c:v>
                </c:pt>
                <c:pt idx="30732">
                  <c:v>0.97505301993331395</c:v>
                </c:pt>
                <c:pt idx="30733">
                  <c:v>0.99865964755004999</c:v>
                </c:pt>
                <c:pt idx="30734">
                  <c:v>0.99810606512056599</c:v>
                </c:pt>
                <c:pt idx="30735">
                  <c:v>0.99181255835294002</c:v>
                </c:pt>
                <c:pt idx="30736">
                  <c:v>0.98009279830975105</c:v>
                </c:pt>
                <c:pt idx="30737">
                  <c:v>0.99810606512056599</c:v>
                </c:pt>
                <c:pt idx="30738">
                  <c:v>0.99810606512056599</c:v>
                </c:pt>
                <c:pt idx="30739">
                  <c:v>0.98009279830975105</c:v>
                </c:pt>
                <c:pt idx="30740">
                  <c:v>0.99865964755004999</c:v>
                </c:pt>
                <c:pt idx="30741">
                  <c:v>0.99810606512056599</c:v>
                </c:pt>
                <c:pt idx="30742">
                  <c:v>0.98009279830975105</c:v>
                </c:pt>
                <c:pt idx="30743">
                  <c:v>0.97505301993331395</c:v>
                </c:pt>
                <c:pt idx="30744">
                  <c:v>0.99977590848754005</c:v>
                </c:pt>
                <c:pt idx="30745">
                  <c:v>0.99865964755004999</c:v>
                </c:pt>
                <c:pt idx="30746">
                  <c:v>0.98009279830975105</c:v>
                </c:pt>
                <c:pt idx="30747">
                  <c:v>0.98009279830975105</c:v>
                </c:pt>
                <c:pt idx="30748">
                  <c:v>0.99810606512056599</c:v>
                </c:pt>
                <c:pt idx="30749">
                  <c:v>0.99977590848754005</c:v>
                </c:pt>
                <c:pt idx="30750">
                  <c:v>0.98009279830975105</c:v>
                </c:pt>
                <c:pt idx="30751">
                  <c:v>0.99977590848754005</c:v>
                </c:pt>
                <c:pt idx="30752">
                  <c:v>0.99810606512056599</c:v>
                </c:pt>
                <c:pt idx="30753">
                  <c:v>0.98009279830975105</c:v>
                </c:pt>
                <c:pt idx="30754">
                  <c:v>0.99810606512056599</c:v>
                </c:pt>
                <c:pt idx="30755">
                  <c:v>0.99977590848754005</c:v>
                </c:pt>
                <c:pt idx="30756">
                  <c:v>0.99810606512056599</c:v>
                </c:pt>
                <c:pt idx="30757">
                  <c:v>0.97505301993331395</c:v>
                </c:pt>
                <c:pt idx="30758">
                  <c:v>0.98009279830975105</c:v>
                </c:pt>
                <c:pt idx="30759">
                  <c:v>0.99865964755004999</c:v>
                </c:pt>
                <c:pt idx="30760">
                  <c:v>0.99810606512056599</c:v>
                </c:pt>
                <c:pt idx="30761">
                  <c:v>0.98009279830975105</c:v>
                </c:pt>
                <c:pt idx="30762">
                  <c:v>0.98009279830975105</c:v>
                </c:pt>
                <c:pt idx="30763">
                  <c:v>0.98009279830975105</c:v>
                </c:pt>
                <c:pt idx="30764">
                  <c:v>0.99977590848754005</c:v>
                </c:pt>
                <c:pt idx="30765">
                  <c:v>0.98009279830975105</c:v>
                </c:pt>
                <c:pt idx="30766">
                  <c:v>0.99772892030019</c:v>
                </c:pt>
                <c:pt idx="30767">
                  <c:v>0.99865964755004999</c:v>
                </c:pt>
                <c:pt idx="30768">
                  <c:v>0.97505301993331395</c:v>
                </c:pt>
                <c:pt idx="30769">
                  <c:v>0.99977590848754005</c:v>
                </c:pt>
                <c:pt idx="30770">
                  <c:v>0.99865964755004999</c:v>
                </c:pt>
                <c:pt idx="30771">
                  <c:v>0.99977590848754005</c:v>
                </c:pt>
                <c:pt idx="30772">
                  <c:v>0.98009279830975105</c:v>
                </c:pt>
                <c:pt idx="30773">
                  <c:v>0.98009279830975105</c:v>
                </c:pt>
                <c:pt idx="30774">
                  <c:v>0.99865964755004999</c:v>
                </c:pt>
                <c:pt idx="30775">
                  <c:v>0.97505301993331395</c:v>
                </c:pt>
                <c:pt idx="30776">
                  <c:v>0.99865964755004999</c:v>
                </c:pt>
                <c:pt idx="30777">
                  <c:v>0.98009279830975105</c:v>
                </c:pt>
                <c:pt idx="30778">
                  <c:v>0.99977590848754005</c:v>
                </c:pt>
                <c:pt idx="30779">
                  <c:v>0.99865964755004999</c:v>
                </c:pt>
                <c:pt idx="30780">
                  <c:v>0.99772892030019</c:v>
                </c:pt>
                <c:pt idx="30781">
                  <c:v>0.98009279830975105</c:v>
                </c:pt>
                <c:pt idx="30782">
                  <c:v>0.99865964755004999</c:v>
                </c:pt>
                <c:pt idx="30783">
                  <c:v>0.99181255835294002</c:v>
                </c:pt>
                <c:pt idx="30784">
                  <c:v>0.99977590848754005</c:v>
                </c:pt>
                <c:pt idx="30785">
                  <c:v>0.97505301993331395</c:v>
                </c:pt>
                <c:pt idx="30786">
                  <c:v>0.98009279830975105</c:v>
                </c:pt>
                <c:pt idx="30787">
                  <c:v>0.99810606512056599</c:v>
                </c:pt>
                <c:pt idx="30788">
                  <c:v>0.99977590848754005</c:v>
                </c:pt>
                <c:pt idx="30789">
                  <c:v>0.99865964755004999</c:v>
                </c:pt>
                <c:pt idx="30790">
                  <c:v>0.99772892030019</c:v>
                </c:pt>
                <c:pt idx="30791">
                  <c:v>0.99181255835294002</c:v>
                </c:pt>
                <c:pt idx="30792">
                  <c:v>0.99977590848754005</c:v>
                </c:pt>
                <c:pt idx="30793">
                  <c:v>0.97505301993331395</c:v>
                </c:pt>
                <c:pt idx="30794">
                  <c:v>0.99865964755004999</c:v>
                </c:pt>
                <c:pt idx="30795">
                  <c:v>0.97505301993331395</c:v>
                </c:pt>
                <c:pt idx="30796">
                  <c:v>0.99865964755004999</c:v>
                </c:pt>
                <c:pt idx="30797">
                  <c:v>0.98009279830975105</c:v>
                </c:pt>
                <c:pt idx="30798">
                  <c:v>0.97505301993331395</c:v>
                </c:pt>
                <c:pt idx="30799">
                  <c:v>0.98009279830975105</c:v>
                </c:pt>
                <c:pt idx="30800">
                  <c:v>0.99181255835294002</c:v>
                </c:pt>
                <c:pt idx="30801">
                  <c:v>0.98009279830975105</c:v>
                </c:pt>
                <c:pt idx="30802">
                  <c:v>0.99865964755004999</c:v>
                </c:pt>
                <c:pt idx="30803">
                  <c:v>0.97505301993331395</c:v>
                </c:pt>
                <c:pt idx="30804">
                  <c:v>0.99810606512056599</c:v>
                </c:pt>
                <c:pt idx="30805">
                  <c:v>0.99865964755004999</c:v>
                </c:pt>
                <c:pt idx="30806">
                  <c:v>0.97505301993331395</c:v>
                </c:pt>
                <c:pt idx="30807">
                  <c:v>0.99772892030019</c:v>
                </c:pt>
                <c:pt idx="30808">
                  <c:v>0.98009279830975105</c:v>
                </c:pt>
                <c:pt idx="30809">
                  <c:v>0.99810606512056599</c:v>
                </c:pt>
                <c:pt idx="30810">
                  <c:v>0.98009279830975105</c:v>
                </c:pt>
                <c:pt idx="30811">
                  <c:v>0.99977590848754005</c:v>
                </c:pt>
                <c:pt idx="30812">
                  <c:v>0.99865964755004999</c:v>
                </c:pt>
                <c:pt idx="30813">
                  <c:v>0.99810606512056599</c:v>
                </c:pt>
                <c:pt idx="30814">
                  <c:v>0.99810606512056599</c:v>
                </c:pt>
                <c:pt idx="30815">
                  <c:v>0.97505301993331395</c:v>
                </c:pt>
                <c:pt idx="30816">
                  <c:v>0.99865964755004999</c:v>
                </c:pt>
                <c:pt idx="30817">
                  <c:v>0.99865964755004999</c:v>
                </c:pt>
                <c:pt idx="30818">
                  <c:v>0.99977590848754005</c:v>
                </c:pt>
                <c:pt idx="30819">
                  <c:v>0.99865964755004999</c:v>
                </c:pt>
                <c:pt idx="30820">
                  <c:v>0.99865964755004999</c:v>
                </c:pt>
                <c:pt idx="30821">
                  <c:v>0.98009279830975105</c:v>
                </c:pt>
                <c:pt idx="30822">
                  <c:v>0.99810606512056599</c:v>
                </c:pt>
                <c:pt idx="30823">
                  <c:v>0.99865964755004999</c:v>
                </c:pt>
                <c:pt idx="30824">
                  <c:v>0.99865964755004999</c:v>
                </c:pt>
                <c:pt idx="30825">
                  <c:v>0.99810606512056599</c:v>
                </c:pt>
                <c:pt idx="30826">
                  <c:v>0.99810606512056599</c:v>
                </c:pt>
                <c:pt idx="30827">
                  <c:v>0.99181255835294002</c:v>
                </c:pt>
                <c:pt idx="30828">
                  <c:v>0.99810606512056599</c:v>
                </c:pt>
                <c:pt idx="30829">
                  <c:v>0.99181255835294002</c:v>
                </c:pt>
                <c:pt idx="30830">
                  <c:v>0.99865964755004999</c:v>
                </c:pt>
                <c:pt idx="30831">
                  <c:v>0.98009279830975105</c:v>
                </c:pt>
                <c:pt idx="30832">
                  <c:v>0.99865964755004999</c:v>
                </c:pt>
                <c:pt idx="30833">
                  <c:v>0.98009279830975105</c:v>
                </c:pt>
                <c:pt idx="30834">
                  <c:v>0.99810606512056599</c:v>
                </c:pt>
                <c:pt idx="30835">
                  <c:v>0.97505301993331395</c:v>
                </c:pt>
                <c:pt idx="30836">
                  <c:v>0.99810606512056599</c:v>
                </c:pt>
                <c:pt idx="30837">
                  <c:v>0.99810606512056599</c:v>
                </c:pt>
                <c:pt idx="30838">
                  <c:v>0.99810606512056599</c:v>
                </c:pt>
                <c:pt idx="30839">
                  <c:v>0.98009279830975105</c:v>
                </c:pt>
                <c:pt idx="30840">
                  <c:v>0.97505301993331395</c:v>
                </c:pt>
                <c:pt idx="30841">
                  <c:v>0.98009279830975105</c:v>
                </c:pt>
                <c:pt idx="30842">
                  <c:v>0.99865964755004999</c:v>
                </c:pt>
                <c:pt idx="30843">
                  <c:v>0.99865964755004999</c:v>
                </c:pt>
                <c:pt idx="30844">
                  <c:v>0.99181255835294002</c:v>
                </c:pt>
                <c:pt idx="30845">
                  <c:v>0.99977590848754005</c:v>
                </c:pt>
                <c:pt idx="30846">
                  <c:v>0.98009279830975105</c:v>
                </c:pt>
                <c:pt idx="30847">
                  <c:v>0.98009279830975105</c:v>
                </c:pt>
                <c:pt idx="30848">
                  <c:v>0.99810606512056599</c:v>
                </c:pt>
                <c:pt idx="30849">
                  <c:v>0.99977590848754005</c:v>
                </c:pt>
                <c:pt idx="30850">
                  <c:v>0.99810606512056599</c:v>
                </c:pt>
                <c:pt idx="30851">
                  <c:v>0.97505301993331395</c:v>
                </c:pt>
                <c:pt idx="30852">
                  <c:v>0.98009279830975105</c:v>
                </c:pt>
                <c:pt idx="30853">
                  <c:v>0.99865964755004999</c:v>
                </c:pt>
                <c:pt idx="30854">
                  <c:v>0.99865964755004999</c:v>
                </c:pt>
                <c:pt idx="30855">
                  <c:v>0.97505301993331395</c:v>
                </c:pt>
                <c:pt idx="30856">
                  <c:v>0.97505301993331395</c:v>
                </c:pt>
                <c:pt idx="30857">
                  <c:v>0.99810606512056599</c:v>
                </c:pt>
                <c:pt idx="30858">
                  <c:v>0.99865964755004999</c:v>
                </c:pt>
                <c:pt idx="30859">
                  <c:v>0.99977590848754005</c:v>
                </c:pt>
                <c:pt idx="30860">
                  <c:v>0.99810606512056599</c:v>
                </c:pt>
                <c:pt idx="30861">
                  <c:v>0.98009279830975105</c:v>
                </c:pt>
                <c:pt idx="30862">
                  <c:v>0.98009279830975105</c:v>
                </c:pt>
                <c:pt idx="30863">
                  <c:v>0.99865964755004999</c:v>
                </c:pt>
                <c:pt idx="30864">
                  <c:v>0.99772892030019</c:v>
                </c:pt>
                <c:pt idx="30865">
                  <c:v>0.98009279830975105</c:v>
                </c:pt>
                <c:pt idx="30866">
                  <c:v>0.98009279830975105</c:v>
                </c:pt>
                <c:pt idx="30867">
                  <c:v>0.99865964755004999</c:v>
                </c:pt>
                <c:pt idx="30868">
                  <c:v>0.98009279830975105</c:v>
                </c:pt>
                <c:pt idx="30869">
                  <c:v>0.99810606512056599</c:v>
                </c:pt>
                <c:pt idx="30870">
                  <c:v>0.99810606512056599</c:v>
                </c:pt>
                <c:pt idx="30871">
                  <c:v>0.98009279830975105</c:v>
                </c:pt>
                <c:pt idx="30872">
                  <c:v>0.98009279830975105</c:v>
                </c:pt>
                <c:pt idx="30873">
                  <c:v>0.98009279830975105</c:v>
                </c:pt>
                <c:pt idx="30874">
                  <c:v>0.99810606512056599</c:v>
                </c:pt>
                <c:pt idx="30875">
                  <c:v>0.99865964755004999</c:v>
                </c:pt>
                <c:pt idx="30876">
                  <c:v>0.99810606512056599</c:v>
                </c:pt>
                <c:pt idx="30877">
                  <c:v>0.98009279830975105</c:v>
                </c:pt>
                <c:pt idx="30878">
                  <c:v>0.99865964755004999</c:v>
                </c:pt>
                <c:pt idx="30879">
                  <c:v>0.97505301993331395</c:v>
                </c:pt>
                <c:pt idx="30880">
                  <c:v>0.99865964755004999</c:v>
                </c:pt>
                <c:pt idx="30881">
                  <c:v>0.99977590848754005</c:v>
                </c:pt>
                <c:pt idx="30882">
                  <c:v>0.99865964755004999</c:v>
                </c:pt>
                <c:pt idx="30883">
                  <c:v>0.99810606512056599</c:v>
                </c:pt>
                <c:pt idx="30884">
                  <c:v>0.99977590848754005</c:v>
                </c:pt>
                <c:pt idx="30885">
                  <c:v>0.98009279830975105</c:v>
                </c:pt>
                <c:pt idx="30886">
                  <c:v>0.99865964755004999</c:v>
                </c:pt>
                <c:pt idx="30887">
                  <c:v>0.99865964755004999</c:v>
                </c:pt>
                <c:pt idx="30888">
                  <c:v>0.98009279830975105</c:v>
                </c:pt>
                <c:pt idx="30889">
                  <c:v>0.98009279830975105</c:v>
                </c:pt>
                <c:pt idx="30890">
                  <c:v>0.97505301993331395</c:v>
                </c:pt>
                <c:pt idx="30891">
                  <c:v>0.99810606512056599</c:v>
                </c:pt>
                <c:pt idx="30892">
                  <c:v>0.99977590848754005</c:v>
                </c:pt>
                <c:pt idx="30893">
                  <c:v>0.99810606512056599</c:v>
                </c:pt>
                <c:pt idx="30894">
                  <c:v>0.98009279830975105</c:v>
                </c:pt>
                <c:pt idx="30895">
                  <c:v>0.97505301993331395</c:v>
                </c:pt>
                <c:pt idx="30896">
                  <c:v>0.98009279830975105</c:v>
                </c:pt>
                <c:pt idx="30897">
                  <c:v>0.99977590848754005</c:v>
                </c:pt>
                <c:pt idx="30898">
                  <c:v>0.98009279830975105</c:v>
                </c:pt>
                <c:pt idx="30899">
                  <c:v>0.98009279830975105</c:v>
                </c:pt>
                <c:pt idx="30900">
                  <c:v>0.97505301993331395</c:v>
                </c:pt>
                <c:pt idx="30901">
                  <c:v>0.99865964755004999</c:v>
                </c:pt>
                <c:pt idx="30902">
                  <c:v>0.97505301993331395</c:v>
                </c:pt>
                <c:pt idx="30903">
                  <c:v>0.97505301993331395</c:v>
                </c:pt>
                <c:pt idx="30904">
                  <c:v>0.99865964755004999</c:v>
                </c:pt>
                <c:pt idx="30905">
                  <c:v>0.99977590848754005</c:v>
                </c:pt>
                <c:pt idx="30906">
                  <c:v>0.99810606512056599</c:v>
                </c:pt>
                <c:pt idx="30907">
                  <c:v>0.99865964755004999</c:v>
                </c:pt>
                <c:pt idx="30908">
                  <c:v>0.98009279830975105</c:v>
                </c:pt>
                <c:pt idx="30909">
                  <c:v>0.99977590848754005</c:v>
                </c:pt>
                <c:pt idx="30910">
                  <c:v>0.97505301993331395</c:v>
                </c:pt>
                <c:pt idx="30911">
                  <c:v>0.98009279830975105</c:v>
                </c:pt>
                <c:pt idx="30912">
                  <c:v>0.99977590848754005</c:v>
                </c:pt>
                <c:pt idx="30913">
                  <c:v>0.99810606512056599</c:v>
                </c:pt>
                <c:pt idx="30914">
                  <c:v>0.99181255835294002</c:v>
                </c:pt>
                <c:pt idx="30915">
                  <c:v>0.99865964755004999</c:v>
                </c:pt>
                <c:pt idx="30916">
                  <c:v>0.97505301993331395</c:v>
                </c:pt>
                <c:pt idx="30917">
                  <c:v>0.98009279830975105</c:v>
                </c:pt>
                <c:pt idx="30918">
                  <c:v>0.99865964755004999</c:v>
                </c:pt>
                <c:pt idx="30919">
                  <c:v>0.99977590848754005</c:v>
                </c:pt>
                <c:pt idx="30920">
                  <c:v>0.98009279830975105</c:v>
                </c:pt>
                <c:pt idx="30921">
                  <c:v>0.99977590848754005</c:v>
                </c:pt>
                <c:pt idx="30922">
                  <c:v>0.97505301993331395</c:v>
                </c:pt>
                <c:pt idx="30923">
                  <c:v>0.99977590848754005</c:v>
                </c:pt>
                <c:pt idx="30924">
                  <c:v>0.99865964755004999</c:v>
                </c:pt>
                <c:pt idx="30925">
                  <c:v>0.99810606512056599</c:v>
                </c:pt>
                <c:pt idx="30926">
                  <c:v>0.98009279830975105</c:v>
                </c:pt>
                <c:pt idx="30927">
                  <c:v>0.99977590848754005</c:v>
                </c:pt>
                <c:pt idx="30928">
                  <c:v>0.99977590848754005</c:v>
                </c:pt>
                <c:pt idx="30929">
                  <c:v>0.99865964755004999</c:v>
                </c:pt>
                <c:pt idx="30930">
                  <c:v>0.99977590848754005</c:v>
                </c:pt>
                <c:pt idx="30931">
                  <c:v>0.98009279830975105</c:v>
                </c:pt>
                <c:pt idx="30932">
                  <c:v>0.99865964755004999</c:v>
                </c:pt>
                <c:pt idx="30933">
                  <c:v>0.98009279830975105</c:v>
                </c:pt>
                <c:pt idx="30934">
                  <c:v>0.98009279830975105</c:v>
                </c:pt>
                <c:pt idx="30935">
                  <c:v>0.98009279830975105</c:v>
                </c:pt>
                <c:pt idx="30936">
                  <c:v>0.97505301993331395</c:v>
                </c:pt>
                <c:pt idx="30937">
                  <c:v>0.99865964755004999</c:v>
                </c:pt>
                <c:pt idx="30938">
                  <c:v>0.99810606512056599</c:v>
                </c:pt>
                <c:pt idx="30939">
                  <c:v>0.99977590848754005</c:v>
                </c:pt>
                <c:pt idx="30940">
                  <c:v>0.98009279830975105</c:v>
                </c:pt>
                <c:pt idx="30941">
                  <c:v>0.99977590848754005</c:v>
                </c:pt>
                <c:pt idx="30942">
                  <c:v>0.99865964755004999</c:v>
                </c:pt>
                <c:pt idx="30943">
                  <c:v>0.99181255835294002</c:v>
                </c:pt>
                <c:pt idx="30944">
                  <c:v>0.97505301993331395</c:v>
                </c:pt>
                <c:pt idx="30945">
                  <c:v>0.99865964755004999</c:v>
                </c:pt>
                <c:pt idx="30946">
                  <c:v>0.99865964755004999</c:v>
                </c:pt>
                <c:pt idx="30947">
                  <c:v>0.99865964755004999</c:v>
                </c:pt>
                <c:pt idx="30948">
                  <c:v>0.99865964755004999</c:v>
                </c:pt>
                <c:pt idx="30949">
                  <c:v>0.99810606512056599</c:v>
                </c:pt>
                <c:pt idx="30950">
                  <c:v>0.98009279830975105</c:v>
                </c:pt>
                <c:pt idx="30951">
                  <c:v>0.99181255835294002</c:v>
                </c:pt>
                <c:pt idx="30952">
                  <c:v>0.98009279830975105</c:v>
                </c:pt>
                <c:pt idx="30953">
                  <c:v>0.98009279830975105</c:v>
                </c:pt>
                <c:pt idx="30954">
                  <c:v>0.99865964755004999</c:v>
                </c:pt>
                <c:pt idx="30955">
                  <c:v>0.99977590848754005</c:v>
                </c:pt>
                <c:pt idx="30956">
                  <c:v>0.99810606512056599</c:v>
                </c:pt>
                <c:pt idx="30957">
                  <c:v>0.97505301993331395</c:v>
                </c:pt>
                <c:pt idx="30958">
                  <c:v>0.99810606512056599</c:v>
                </c:pt>
                <c:pt idx="30959">
                  <c:v>0.99772892030019</c:v>
                </c:pt>
                <c:pt idx="30960">
                  <c:v>0.98009279830975105</c:v>
                </c:pt>
                <c:pt idx="30961">
                  <c:v>0.99810606512056599</c:v>
                </c:pt>
                <c:pt idx="30962">
                  <c:v>0.99865964755004999</c:v>
                </c:pt>
                <c:pt idx="30963">
                  <c:v>0.99865964755004999</c:v>
                </c:pt>
                <c:pt idx="30964">
                  <c:v>0.99865964755004999</c:v>
                </c:pt>
                <c:pt idx="30965">
                  <c:v>0.99181255835294002</c:v>
                </c:pt>
                <c:pt idx="30966">
                  <c:v>0.98009279830975105</c:v>
                </c:pt>
                <c:pt idx="30967">
                  <c:v>0.97505301993331395</c:v>
                </c:pt>
                <c:pt idx="30968">
                  <c:v>0.98009279830975105</c:v>
                </c:pt>
                <c:pt idx="30969">
                  <c:v>0.98009279830975105</c:v>
                </c:pt>
                <c:pt idx="30970">
                  <c:v>0.97505301993331395</c:v>
                </c:pt>
                <c:pt idx="30971">
                  <c:v>0.99865964755004999</c:v>
                </c:pt>
                <c:pt idx="30972">
                  <c:v>0.99810606512056599</c:v>
                </c:pt>
                <c:pt idx="30973">
                  <c:v>0.97505301993331395</c:v>
                </c:pt>
                <c:pt idx="30974">
                  <c:v>0.99865964755004999</c:v>
                </c:pt>
                <c:pt idx="30975">
                  <c:v>0.99865964755004999</c:v>
                </c:pt>
                <c:pt idx="30976">
                  <c:v>0.97505301993331395</c:v>
                </c:pt>
                <c:pt idx="30977">
                  <c:v>0.99865964755004999</c:v>
                </c:pt>
                <c:pt idx="30978">
                  <c:v>0.99865964755004999</c:v>
                </c:pt>
                <c:pt idx="30979">
                  <c:v>0.99977590848754005</c:v>
                </c:pt>
                <c:pt idx="30980">
                  <c:v>0.99977590848754005</c:v>
                </c:pt>
                <c:pt idx="30981">
                  <c:v>0.97505301993331395</c:v>
                </c:pt>
                <c:pt idx="30982">
                  <c:v>0.99810606512056599</c:v>
                </c:pt>
                <c:pt idx="30983">
                  <c:v>0.97505301993331395</c:v>
                </c:pt>
                <c:pt idx="30984">
                  <c:v>0.98009279830975105</c:v>
                </c:pt>
                <c:pt idx="30985">
                  <c:v>0.98009279830975105</c:v>
                </c:pt>
                <c:pt idx="30986">
                  <c:v>0.99810606512056599</c:v>
                </c:pt>
                <c:pt idx="30987">
                  <c:v>0.98009279830975105</c:v>
                </c:pt>
                <c:pt idx="30988">
                  <c:v>0.99977590848754005</c:v>
                </c:pt>
                <c:pt idx="30989">
                  <c:v>0.99810606512056599</c:v>
                </c:pt>
                <c:pt idx="30990">
                  <c:v>0.98009279830975105</c:v>
                </c:pt>
                <c:pt idx="30991">
                  <c:v>0.98009279830975105</c:v>
                </c:pt>
                <c:pt idx="30992">
                  <c:v>0.99810606512056599</c:v>
                </c:pt>
                <c:pt idx="30993">
                  <c:v>0.99810606512056599</c:v>
                </c:pt>
                <c:pt idx="30994">
                  <c:v>0.99810606512056599</c:v>
                </c:pt>
                <c:pt idx="30995">
                  <c:v>0.99810606512056599</c:v>
                </c:pt>
                <c:pt idx="30996">
                  <c:v>0.97505301993331395</c:v>
                </c:pt>
                <c:pt idx="30997">
                  <c:v>0.98009279830975105</c:v>
                </c:pt>
                <c:pt idx="30998">
                  <c:v>0.99977590848754005</c:v>
                </c:pt>
                <c:pt idx="30999">
                  <c:v>0.99810606512056599</c:v>
                </c:pt>
                <c:pt idx="31000">
                  <c:v>0.99865964755004999</c:v>
                </c:pt>
                <c:pt idx="31001">
                  <c:v>0.99865964755004999</c:v>
                </c:pt>
                <c:pt idx="31002">
                  <c:v>0.98009279830975105</c:v>
                </c:pt>
                <c:pt idx="31003">
                  <c:v>0.99865964755004999</c:v>
                </c:pt>
                <c:pt idx="31004">
                  <c:v>0.99977590848754005</c:v>
                </c:pt>
                <c:pt idx="31005">
                  <c:v>0.98009279830975105</c:v>
                </c:pt>
                <c:pt idx="31006">
                  <c:v>0.99977590848754005</c:v>
                </c:pt>
                <c:pt idx="31007">
                  <c:v>0.98009279830975105</c:v>
                </c:pt>
                <c:pt idx="31008">
                  <c:v>0.99977590848754005</c:v>
                </c:pt>
                <c:pt idx="31009">
                  <c:v>0.98009279830975105</c:v>
                </c:pt>
                <c:pt idx="31010">
                  <c:v>0.99865964755004999</c:v>
                </c:pt>
                <c:pt idx="31011">
                  <c:v>0.97505301993331395</c:v>
                </c:pt>
                <c:pt idx="31012">
                  <c:v>0.99865964755004999</c:v>
                </c:pt>
                <c:pt idx="31013">
                  <c:v>0.99865964755004999</c:v>
                </c:pt>
                <c:pt idx="31014">
                  <c:v>0.99810606512056599</c:v>
                </c:pt>
                <c:pt idx="31015">
                  <c:v>0.98009279830975105</c:v>
                </c:pt>
                <c:pt idx="31016">
                  <c:v>0.99865964755004999</c:v>
                </c:pt>
                <c:pt idx="31017">
                  <c:v>0.99865964755004999</c:v>
                </c:pt>
                <c:pt idx="31018">
                  <c:v>0.97505301993331395</c:v>
                </c:pt>
                <c:pt idx="31019">
                  <c:v>0.99977590848754005</c:v>
                </c:pt>
                <c:pt idx="31020">
                  <c:v>0.98009279830975105</c:v>
                </c:pt>
                <c:pt idx="31021">
                  <c:v>0.99810606512056599</c:v>
                </c:pt>
                <c:pt idx="31022">
                  <c:v>0.99977590848754005</c:v>
                </c:pt>
                <c:pt idx="31023">
                  <c:v>0.99977590848754005</c:v>
                </c:pt>
                <c:pt idx="31024">
                  <c:v>0.99772892030019</c:v>
                </c:pt>
                <c:pt idx="31025">
                  <c:v>0.99865964755004999</c:v>
                </c:pt>
                <c:pt idx="31026">
                  <c:v>0.99865964755004999</c:v>
                </c:pt>
                <c:pt idx="31027">
                  <c:v>0.99810606512056599</c:v>
                </c:pt>
                <c:pt idx="31028">
                  <c:v>0.99977590848754005</c:v>
                </c:pt>
                <c:pt idx="31029">
                  <c:v>0.99865964755004999</c:v>
                </c:pt>
                <c:pt idx="31030">
                  <c:v>0.99181255835294002</c:v>
                </c:pt>
                <c:pt idx="31031">
                  <c:v>0.99810606512056599</c:v>
                </c:pt>
                <c:pt idx="31032">
                  <c:v>0.98009279830975105</c:v>
                </c:pt>
                <c:pt idx="31033">
                  <c:v>0.99865964755004999</c:v>
                </c:pt>
                <c:pt idx="31034">
                  <c:v>0.99865964755004999</c:v>
                </c:pt>
                <c:pt idx="31035">
                  <c:v>0.98009279830975105</c:v>
                </c:pt>
                <c:pt idx="31036">
                  <c:v>0.98009279830975105</c:v>
                </c:pt>
                <c:pt idx="31037">
                  <c:v>0.98009279830975105</c:v>
                </c:pt>
                <c:pt idx="31038">
                  <c:v>0.99865964755004999</c:v>
                </c:pt>
                <c:pt idx="31039">
                  <c:v>0.98009279830975105</c:v>
                </c:pt>
                <c:pt idx="31040">
                  <c:v>0.97505301993331395</c:v>
                </c:pt>
                <c:pt idx="31041">
                  <c:v>0.98009279830975105</c:v>
                </c:pt>
                <c:pt idx="31042">
                  <c:v>0.98009279830975105</c:v>
                </c:pt>
                <c:pt idx="31043">
                  <c:v>0.98009279830975105</c:v>
                </c:pt>
                <c:pt idx="31044">
                  <c:v>0.99865964755004999</c:v>
                </c:pt>
                <c:pt idx="31045">
                  <c:v>0.98009279830975105</c:v>
                </c:pt>
                <c:pt idx="31046">
                  <c:v>0.99865964755004999</c:v>
                </c:pt>
                <c:pt idx="31047">
                  <c:v>0.99865964755004999</c:v>
                </c:pt>
                <c:pt idx="31048">
                  <c:v>0.99810606512056599</c:v>
                </c:pt>
                <c:pt idx="31049">
                  <c:v>0.99977590848754005</c:v>
                </c:pt>
                <c:pt idx="31050">
                  <c:v>0.98009279830975105</c:v>
                </c:pt>
                <c:pt idx="31051">
                  <c:v>0.99810606512056599</c:v>
                </c:pt>
                <c:pt idx="31052">
                  <c:v>0.99810606512056599</c:v>
                </c:pt>
                <c:pt idx="31053">
                  <c:v>0.98009279830975105</c:v>
                </c:pt>
                <c:pt idx="31054">
                  <c:v>0.99977590848754005</c:v>
                </c:pt>
                <c:pt idx="31055">
                  <c:v>0.97505301993331395</c:v>
                </c:pt>
                <c:pt idx="31056">
                  <c:v>0.99772892030019</c:v>
                </c:pt>
                <c:pt idx="31057">
                  <c:v>0.99977590848754005</c:v>
                </c:pt>
                <c:pt idx="31058">
                  <c:v>0.98009279830975105</c:v>
                </c:pt>
                <c:pt idx="31059">
                  <c:v>0.99810606512056599</c:v>
                </c:pt>
                <c:pt idx="31060">
                  <c:v>0.99810606512056599</c:v>
                </c:pt>
                <c:pt idx="31061">
                  <c:v>0.99865964755004999</c:v>
                </c:pt>
                <c:pt idx="31062">
                  <c:v>0.99772892030019</c:v>
                </c:pt>
                <c:pt idx="31063">
                  <c:v>0.99865964755004999</c:v>
                </c:pt>
                <c:pt idx="31064">
                  <c:v>0.99865964755004999</c:v>
                </c:pt>
                <c:pt idx="31065">
                  <c:v>0.99865964755004999</c:v>
                </c:pt>
                <c:pt idx="31066">
                  <c:v>0.99865964755004999</c:v>
                </c:pt>
                <c:pt idx="31067">
                  <c:v>0.99865964755004999</c:v>
                </c:pt>
                <c:pt idx="31068">
                  <c:v>0.99810606512056599</c:v>
                </c:pt>
                <c:pt idx="31069">
                  <c:v>0.99810606512056599</c:v>
                </c:pt>
                <c:pt idx="31070">
                  <c:v>0.99810606512056599</c:v>
                </c:pt>
                <c:pt idx="31071">
                  <c:v>0.99977590848754005</c:v>
                </c:pt>
                <c:pt idx="31072">
                  <c:v>0.99865964755004999</c:v>
                </c:pt>
                <c:pt idx="31073">
                  <c:v>0.99977590848754005</c:v>
                </c:pt>
                <c:pt idx="31074">
                  <c:v>0.99865964755004999</c:v>
                </c:pt>
                <c:pt idx="31075">
                  <c:v>0.99865964755004999</c:v>
                </c:pt>
                <c:pt idx="31076">
                  <c:v>0.99810606512056599</c:v>
                </c:pt>
                <c:pt idx="31077">
                  <c:v>0.98009279830975105</c:v>
                </c:pt>
                <c:pt idx="31078">
                  <c:v>0.98009279830975105</c:v>
                </c:pt>
                <c:pt idx="31079">
                  <c:v>0.97505301993331395</c:v>
                </c:pt>
                <c:pt idx="31080">
                  <c:v>0.99810606512056599</c:v>
                </c:pt>
                <c:pt idx="31081">
                  <c:v>0.98009279830975105</c:v>
                </c:pt>
                <c:pt idx="31082">
                  <c:v>0.97505301993331395</c:v>
                </c:pt>
                <c:pt idx="31083">
                  <c:v>0.99810606512056599</c:v>
                </c:pt>
                <c:pt idx="31084">
                  <c:v>0.99865964755004999</c:v>
                </c:pt>
                <c:pt idx="31085">
                  <c:v>0.98009279830975105</c:v>
                </c:pt>
                <c:pt idx="31086">
                  <c:v>0.99865964755004999</c:v>
                </c:pt>
                <c:pt idx="31087">
                  <c:v>0.99977590848754005</c:v>
                </c:pt>
                <c:pt idx="31088">
                  <c:v>0.99865964755004999</c:v>
                </c:pt>
                <c:pt idx="31089">
                  <c:v>0.97505301993331395</c:v>
                </c:pt>
                <c:pt idx="31090">
                  <c:v>0.99810606512056599</c:v>
                </c:pt>
                <c:pt idx="31091">
                  <c:v>0.99865964755004999</c:v>
                </c:pt>
                <c:pt idx="31092">
                  <c:v>0.99977590848754005</c:v>
                </c:pt>
                <c:pt idx="31093">
                  <c:v>0.99810606512056599</c:v>
                </c:pt>
                <c:pt idx="31094">
                  <c:v>0.97505301993331395</c:v>
                </c:pt>
                <c:pt idx="31095">
                  <c:v>0.97505301993331395</c:v>
                </c:pt>
                <c:pt idx="31096">
                  <c:v>0.99865964755004999</c:v>
                </c:pt>
                <c:pt idx="31097">
                  <c:v>0.98009279830975105</c:v>
                </c:pt>
                <c:pt idx="31098">
                  <c:v>0.99810606512056599</c:v>
                </c:pt>
                <c:pt idx="31099">
                  <c:v>0.97505301993331395</c:v>
                </c:pt>
                <c:pt idx="31100">
                  <c:v>0.98009279830975105</c:v>
                </c:pt>
                <c:pt idx="31101">
                  <c:v>0.99810606512056599</c:v>
                </c:pt>
                <c:pt idx="31102">
                  <c:v>0.99810606512056599</c:v>
                </c:pt>
                <c:pt idx="31103">
                  <c:v>0.99977590848754005</c:v>
                </c:pt>
                <c:pt idx="31104">
                  <c:v>0.99772892030019</c:v>
                </c:pt>
                <c:pt idx="31105">
                  <c:v>0.97505301993331395</c:v>
                </c:pt>
                <c:pt idx="31106">
                  <c:v>0.98009279830975105</c:v>
                </c:pt>
                <c:pt idx="31107">
                  <c:v>0.98009279830975105</c:v>
                </c:pt>
                <c:pt idx="31108">
                  <c:v>0.99977590848754005</c:v>
                </c:pt>
                <c:pt idx="31109">
                  <c:v>0.97505301993331395</c:v>
                </c:pt>
                <c:pt idx="31110">
                  <c:v>0.99772892030019</c:v>
                </c:pt>
                <c:pt idx="31111">
                  <c:v>0.99977590848754005</c:v>
                </c:pt>
                <c:pt idx="31112">
                  <c:v>0.99865964755004999</c:v>
                </c:pt>
                <c:pt idx="31113">
                  <c:v>0.99810606512056599</c:v>
                </c:pt>
                <c:pt idx="31114">
                  <c:v>0.99772892030019</c:v>
                </c:pt>
                <c:pt idx="31115">
                  <c:v>0.99865964755004999</c:v>
                </c:pt>
                <c:pt idx="31116">
                  <c:v>0.99810606512056599</c:v>
                </c:pt>
                <c:pt idx="31117">
                  <c:v>0.97505301993331395</c:v>
                </c:pt>
                <c:pt idx="31118">
                  <c:v>0.97505301993331395</c:v>
                </c:pt>
                <c:pt idx="31119">
                  <c:v>0.99865964755004999</c:v>
                </c:pt>
                <c:pt idx="31120">
                  <c:v>0.98009279830975105</c:v>
                </c:pt>
                <c:pt idx="31121">
                  <c:v>0.97505301993331395</c:v>
                </c:pt>
                <c:pt idx="31122">
                  <c:v>0.97505301993331395</c:v>
                </c:pt>
                <c:pt idx="31123">
                  <c:v>0.99810606512056599</c:v>
                </c:pt>
                <c:pt idx="31124">
                  <c:v>0.99977590848754005</c:v>
                </c:pt>
                <c:pt idx="31125">
                  <c:v>0.99810606512056599</c:v>
                </c:pt>
                <c:pt idx="31126">
                  <c:v>0.99977590848754005</c:v>
                </c:pt>
                <c:pt idx="31127">
                  <c:v>0.99810606512056599</c:v>
                </c:pt>
                <c:pt idx="31128">
                  <c:v>0.98009279830975105</c:v>
                </c:pt>
                <c:pt idx="31129">
                  <c:v>0.99865964755004999</c:v>
                </c:pt>
                <c:pt idx="31130">
                  <c:v>0.99772892030019</c:v>
                </c:pt>
                <c:pt idx="31131">
                  <c:v>0.98009279830975105</c:v>
                </c:pt>
                <c:pt idx="31132">
                  <c:v>0.98009279830975105</c:v>
                </c:pt>
                <c:pt idx="31133">
                  <c:v>0.97505301993331395</c:v>
                </c:pt>
                <c:pt idx="31134">
                  <c:v>0.97505301993331395</c:v>
                </c:pt>
                <c:pt idx="31135">
                  <c:v>0.99865964755004999</c:v>
                </c:pt>
                <c:pt idx="31136">
                  <c:v>0.98009279830975105</c:v>
                </c:pt>
                <c:pt idx="31137">
                  <c:v>0.97505301993331395</c:v>
                </c:pt>
                <c:pt idx="31138">
                  <c:v>0.98009279830975105</c:v>
                </c:pt>
                <c:pt idx="31139">
                  <c:v>0.98009279830975105</c:v>
                </c:pt>
                <c:pt idx="31140">
                  <c:v>0.99810606512056599</c:v>
                </c:pt>
                <c:pt idx="31141">
                  <c:v>0.99865964755004999</c:v>
                </c:pt>
                <c:pt idx="31142">
                  <c:v>0.97505301993331395</c:v>
                </c:pt>
                <c:pt idx="31143">
                  <c:v>0.98009279830975105</c:v>
                </c:pt>
                <c:pt idx="31144">
                  <c:v>0.99810606512056599</c:v>
                </c:pt>
                <c:pt idx="31145">
                  <c:v>0.97505301993331395</c:v>
                </c:pt>
                <c:pt idx="31146">
                  <c:v>0.99865964755004999</c:v>
                </c:pt>
                <c:pt idx="31147">
                  <c:v>0.99865964755004999</c:v>
                </c:pt>
                <c:pt idx="31148">
                  <c:v>0.98009279830975105</c:v>
                </c:pt>
                <c:pt idx="31149">
                  <c:v>0.99865964755004999</c:v>
                </c:pt>
                <c:pt idx="31150">
                  <c:v>0.99810606512056599</c:v>
                </c:pt>
                <c:pt idx="31151">
                  <c:v>0.99810606512056599</c:v>
                </c:pt>
                <c:pt idx="31152">
                  <c:v>0.99865964755004999</c:v>
                </c:pt>
                <c:pt idx="31153">
                  <c:v>0.99865964755004999</c:v>
                </c:pt>
                <c:pt idx="31154">
                  <c:v>0.97505301993331395</c:v>
                </c:pt>
                <c:pt idx="31155">
                  <c:v>0.99977590848754005</c:v>
                </c:pt>
                <c:pt idx="31156">
                  <c:v>0.97505301993331395</c:v>
                </c:pt>
                <c:pt idx="31157">
                  <c:v>0.99977590848754005</c:v>
                </c:pt>
                <c:pt idx="31158">
                  <c:v>0.99977590848754005</c:v>
                </c:pt>
                <c:pt idx="31159">
                  <c:v>0.99810606512056599</c:v>
                </c:pt>
                <c:pt idx="31160">
                  <c:v>0.99977590848754005</c:v>
                </c:pt>
                <c:pt idx="31161">
                  <c:v>0.97505301993331395</c:v>
                </c:pt>
                <c:pt idx="31162">
                  <c:v>0.99865964755004999</c:v>
                </c:pt>
                <c:pt idx="31163">
                  <c:v>0.99865964755004999</c:v>
                </c:pt>
                <c:pt idx="31164">
                  <c:v>0.98009279830975105</c:v>
                </c:pt>
                <c:pt idx="31165">
                  <c:v>0.99865964755004999</c:v>
                </c:pt>
                <c:pt idx="31166">
                  <c:v>0.98009279830975105</c:v>
                </c:pt>
                <c:pt idx="31167">
                  <c:v>0.99865964755004999</c:v>
                </c:pt>
                <c:pt idx="31168">
                  <c:v>0.98009279830975105</c:v>
                </c:pt>
                <c:pt idx="31169">
                  <c:v>0.99865964755004999</c:v>
                </c:pt>
                <c:pt idx="31170">
                  <c:v>0.99977590848754005</c:v>
                </c:pt>
                <c:pt idx="31171">
                  <c:v>0.99810606512056599</c:v>
                </c:pt>
                <c:pt idx="31172">
                  <c:v>0.98009279830975105</c:v>
                </c:pt>
                <c:pt idx="31173">
                  <c:v>0.99977590848754005</c:v>
                </c:pt>
                <c:pt idx="31174">
                  <c:v>0.98009279830975105</c:v>
                </c:pt>
                <c:pt idx="31175">
                  <c:v>0.99810606512056599</c:v>
                </c:pt>
                <c:pt idx="31176">
                  <c:v>0.99865964755004999</c:v>
                </c:pt>
                <c:pt idx="31177">
                  <c:v>0.99865964755004999</c:v>
                </c:pt>
                <c:pt idx="31178">
                  <c:v>0.98009279830975105</c:v>
                </c:pt>
                <c:pt idx="31179">
                  <c:v>0.99772892030019</c:v>
                </c:pt>
                <c:pt idx="31180">
                  <c:v>0.99810606512056599</c:v>
                </c:pt>
                <c:pt idx="31181">
                  <c:v>0.99810606512056599</c:v>
                </c:pt>
                <c:pt idx="31182">
                  <c:v>0.97505301993331395</c:v>
                </c:pt>
                <c:pt idx="31183">
                  <c:v>0.99810606512056599</c:v>
                </c:pt>
                <c:pt idx="31184">
                  <c:v>0.99810606512056599</c:v>
                </c:pt>
                <c:pt idx="31185">
                  <c:v>0.99865964755004999</c:v>
                </c:pt>
                <c:pt idx="31186">
                  <c:v>0.99865964755004999</c:v>
                </c:pt>
                <c:pt idx="31187">
                  <c:v>0.99810606512056599</c:v>
                </c:pt>
                <c:pt idx="31188">
                  <c:v>0.99865964755004999</c:v>
                </c:pt>
                <c:pt idx="31189">
                  <c:v>0.99865964755004999</c:v>
                </c:pt>
                <c:pt idx="31190">
                  <c:v>0.99865964755004999</c:v>
                </c:pt>
                <c:pt idx="31191">
                  <c:v>0.99181255835294002</c:v>
                </c:pt>
                <c:pt idx="31192">
                  <c:v>0.99772892030019</c:v>
                </c:pt>
                <c:pt idx="31193">
                  <c:v>0.99865964755004999</c:v>
                </c:pt>
                <c:pt idx="31194">
                  <c:v>0.97505301993331395</c:v>
                </c:pt>
                <c:pt idx="31195">
                  <c:v>0.99772892030019</c:v>
                </c:pt>
                <c:pt idx="31196">
                  <c:v>0.97505301993331395</c:v>
                </c:pt>
                <c:pt idx="31197">
                  <c:v>0.99977590848754005</c:v>
                </c:pt>
                <c:pt idx="31198">
                  <c:v>0.99865964755004999</c:v>
                </c:pt>
                <c:pt idx="31199">
                  <c:v>0.99810606512056599</c:v>
                </c:pt>
                <c:pt idx="31200">
                  <c:v>0.99772892030019</c:v>
                </c:pt>
                <c:pt idx="31201">
                  <c:v>0.98009279830975105</c:v>
                </c:pt>
                <c:pt idx="31202">
                  <c:v>0.97505301993331395</c:v>
                </c:pt>
                <c:pt idx="31203">
                  <c:v>0.99865964755004999</c:v>
                </c:pt>
                <c:pt idx="31204">
                  <c:v>0.98009279830975105</c:v>
                </c:pt>
                <c:pt idx="31205">
                  <c:v>0.99977590848754005</c:v>
                </c:pt>
                <c:pt idx="31206">
                  <c:v>0.98009279830975105</c:v>
                </c:pt>
                <c:pt idx="31207">
                  <c:v>0.99865964755004999</c:v>
                </c:pt>
                <c:pt idx="31208">
                  <c:v>0.98009279830975105</c:v>
                </c:pt>
                <c:pt idx="31209">
                  <c:v>0.99810606512056599</c:v>
                </c:pt>
                <c:pt idx="31210">
                  <c:v>0.99810606512056599</c:v>
                </c:pt>
                <c:pt idx="31211">
                  <c:v>0.99865964755004999</c:v>
                </c:pt>
                <c:pt idx="31212">
                  <c:v>0.99865964755004999</c:v>
                </c:pt>
                <c:pt idx="31213">
                  <c:v>0.99977590848754005</c:v>
                </c:pt>
                <c:pt idx="31214">
                  <c:v>0.99865964755004999</c:v>
                </c:pt>
                <c:pt idx="31215">
                  <c:v>0.99810606512056599</c:v>
                </c:pt>
                <c:pt idx="31216">
                  <c:v>0.97505301993331395</c:v>
                </c:pt>
                <c:pt idx="31217">
                  <c:v>0.98009279830975105</c:v>
                </c:pt>
                <c:pt idx="31218">
                  <c:v>0.99865964755004999</c:v>
                </c:pt>
                <c:pt idx="31219">
                  <c:v>0.99772892030019</c:v>
                </c:pt>
                <c:pt idx="31220">
                  <c:v>0.99865964755004999</c:v>
                </c:pt>
                <c:pt idx="31221">
                  <c:v>0.97505301993331395</c:v>
                </c:pt>
                <c:pt idx="31222">
                  <c:v>0.97505301993331395</c:v>
                </c:pt>
                <c:pt idx="31223">
                  <c:v>0.99772892030019</c:v>
                </c:pt>
                <c:pt idx="31224">
                  <c:v>0.99865964755004999</c:v>
                </c:pt>
                <c:pt idx="31225">
                  <c:v>0.99977590848754005</c:v>
                </c:pt>
                <c:pt idx="31226">
                  <c:v>0.99865964755004999</c:v>
                </c:pt>
                <c:pt idx="31227">
                  <c:v>0.98009279830975105</c:v>
                </c:pt>
                <c:pt idx="31228">
                  <c:v>0.98009279830975105</c:v>
                </c:pt>
                <c:pt idx="31229">
                  <c:v>0.99772892030019</c:v>
                </c:pt>
                <c:pt idx="31230">
                  <c:v>0.98009279830975105</c:v>
                </c:pt>
                <c:pt idx="31231">
                  <c:v>0.98009279830975105</c:v>
                </c:pt>
                <c:pt idx="31232">
                  <c:v>0.99865964755004999</c:v>
                </c:pt>
                <c:pt idx="31233">
                  <c:v>0.99772892030019</c:v>
                </c:pt>
                <c:pt idx="31234">
                  <c:v>0.97505301993331395</c:v>
                </c:pt>
                <c:pt idx="31235">
                  <c:v>0.97505301993331395</c:v>
                </c:pt>
                <c:pt idx="31236">
                  <c:v>0.97505301993331395</c:v>
                </c:pt>
                <c:pt idx="31237">
                  <c:v>0.99810606512056599</c:v>
                </c:pt>
                <c:pt idx="31238">
                  <c:v>0.99977590848754005</c:v>
                </c:pt>
                <c:pt idx="31239">
                  <c:v>0.99810606512056599</c:v>
                </c:pt>
                <c:pt idx="31240">
                  <c:v>0.99181255835294002</c:v>
                </c:pt>
                <c:pt idx="31241">
                  <c:v>0.99865964755004999</c:v>
                </c:pt>
                <c:pt idx="31242">
                  <c:v>0.98009279830975105</c:v>
                </c:pt>
                <c:pt idx="31243">
                  <c:v>0.98009279830975105</c:v>
                </c:pt>
                <c:pt idx="31244">
                  <c:v>0.97505301993331395</c:v>
                </c:pt>
                <c:pt idx="31245">
                  <c:v>0.98009279830975105</c:v>
                </c:pt>
                <c:pt idx="31246">
                  <c:v>0.98009279830975105</c:v>
                </c:pt>
                <c:pt idx="31247">
                  <c:v>0.98009279830975105</c:v>
                </c:pt>
                <c:pt idx="31248">
                  <c:v>0.99865964755004999</c:v>
                </c:pt>
                <c:pt idx="31249">
                  <c:v>0.99865964755004999</c:v>
                </c:pt>
                <c:pt idx="31250">
                  <c:v>0.99865964755004999</c:v>
                </c:pt>
                <c:pt idx="31251">
                  <c:v>0.99810606512056599</c:v>
                </c:pt>
                <c:pt idx="31252">
                  <c:v>0.99977590848754005</c:v>
                </c:pt>
                <c:pt idx="31253">
                  <c:v>0.99810606512056599</c:v>
                </c:pt>
                <c:pt idx="31254">
                  <c:v>0.98009279830975105</c:v>
                </c:pt>
                <c:pt idx="31255">
                  <c:v>0.99977590848754005</c:v>
                </c:pt>
                <c:pt idx="31256">
                  <c:v>0.97505301993331395</c:v>
                </c:pt>
                <c:pt idx="31257">
                  <c:v>0.99810606512056599</c:v>
                </c:pt>
                <c:pt idx="31258">
                  <c:v>0.99772892030019</c:v>
                </c:pt>
                <c:pt idx="31259">
                  <c:v>0.99977590848754005</c:v>
                </c:pt>
                <c:pt idx="31260">
                  <c:v>0.99810606512056599</c:v>
                </c:pt>
                <c:pt idx="31261">
                  <c:v>0.99181255835294002</c:v>
                </c:pt>
                <c:pt idx="31262">
                  <c:v>0.98009279830975105</c:v>
                </c:pt>
                <c:pt idx="31263">
                  <c:v>0.99865964755004999</c:v>
                </c:pt>
                <c:pt idx="31264">
                  <c:v>0.99865964755004999</c:v>
                </c:pt>
                <c:pt idx="31265">
                  <c:v>0.99865964755004999</c:v>
                </c:pt>
                <c:pt idx="31266">
                  <c:v>0.98009279830975105</c:v>
                </c:pt>
                <c:pt idx="31267">
                  <c:v>0.98009279830975105</c:v>
                </c:pt>
                <c:pt idx="31268">
                  <c:v>0.99865964755004999</c:v>
                </c:pt>
                <c:pt idx="31269">
                  <c:v>0.99977590848754005</c:v>
                </c:pt>
                <c:pt idx="31270">
                  <c:v>0.99810606512056599</c:v>
                </c:pt>
                <c:pt idx="31271">
                  <c:v>0.99810606512056599</c:v>
                </c:pt>
                <c:pt idx="31272">
                  <c:v>0.99865964755004999</c:v>
                </c:pt>
                <c:pt idx="31273">
                  <c:v>0.99977590848754005</c:v>
                </c:pt>
                <c:pt idx="31274">
                  <c:v>0.99865964755004999</c:v>
                </c:pt>
                <c:pt idx="31275">
                  <c:v>0.97505301993331395</c:v>
                </c:pt>
                <c:pt idx="31276">
                  <c:v>0.99865964755004999</c:v>
                </c:pt>
                <c:pt idx="31277">
                  <c:v>0.99865964755004999</c:v>
                </c:pt>
                <c:pt idx="31278">
                  <c:v>0.99865964755004999</c:v>
                </c:pt>
                <c:pt idx="31279">
                  <c:v>0.97505301993331395</c:v>
                </c:pt>
                <c:pt idx="31280">
                  <c:v>0.99865964755004999</c:v>
                </c:pt>
                <c:pt idx="31281">
                  <c:v>0.97505301993331395</c:v>
                </c:pt>
                <c:pt idx="31282">
                  <c:v>0.99810606512056599</c:v>
                </c:pt>
                <c:pt idx="31283">
                  <c:v>0.99865964755004999</c:v>
                </c:pt>
                <c:pt idx="31284">
                  <c:v>0.99977590848754005</c:v>
                </c:pt>
                <c:pt idx="31285">
                  <c:v>0.99810606512056599</c:v>
                </c:pt>
                <c:pt idx="31286">
                  <c:v>0.99977590848754005</c:v>
                </c:pt>
                <c:pt idx="31287">
                  <c:v>0.99977590848754005</c:v>
                </c:pt>
                <c:pt idx="31288">
                  <c:v>0.99865964755004999</c:v>
                </c:pt>
                <c:pt idx="31289">
                  <c:v>0.97505301993331395</c:v>
                </c:pt>
                <c:pt idx="31290">
                  <c:v>0.98009279830975105</c:v>
                </c:pt>
                <c:pt idx="31291">
                  <c:v>0.99977590848754005</c:v>
                </c:pt>
                <c:pt idx="31292">
                  <c:v>0.98009279830975105</c:v>
                </c:pt>
                <c:pt idx="31293">
                  <c:v>0.99810606512056599</c:v>
                </c:pt>
                <c:pt idx="31294">
                  <c:v>0.98009279830975105</c:v>
                </c:pt>
                <c:pt idx="31295">
                  <c:v>0.99810606512056599</c:v>
                </c:pt>
                <c:pt idx="31296">
                  <c:v>0.98009279830975105</c:v>
                </c:pt>
                <c:pt idx="31297">
                  <c:v>0.97505301993331395</c:v>
                </c:pt>
                <c:pt idx="31298">
                  <c:v>0.97505301993331395</c:v>
                </c:pt>
                <c:pt idx="31299">
                  <c:v>0.97505301993331395</c:v>
                </c:pt>
                <c:pt idx="31300">
                  <c:v>0.98009279830975105</c:v>
                </c:pt>
                <c:pt idx="31301">
                  <c:v>0.98009279830975105</c:v>
                </c:pt>
                <c:pt idx="31302">
                  <c:v>0.97505301993331395</c:v>
                </c:pt>
                <c:pt idx="31303">
                  <c:v>0.99865964755004999</c:v>
                </c:pt>
                <c:pt idx="31304">
                  <c:v>0.99865964755004999</c:v>
                </c:pt>
                <c:pt idx="31305">
                  <c:v>0.98009279830975105</c:v>
                </c:pt>
                <c:pt idx="31306">
                  <c:v>0.99865964755004999</c:v>
                </c:pt>
                <c:pt idx="31307">
                  <c:v>0.99865964755004999</c:v>
                </c:pt>
                <c:pt idx="31308">
                  <c:v>0.99977590848754005</c:v>
                </c:pt>
                <c:pt idx="31309">
                  <c:v>0.98009279830975105</c:v>
                </c:pt>
                <c:pt idx="31310">
                  <c:v>0.99810606512056599</c:v>
                </c:pt>
                <c:pt idx="31311">
                  <c:v>0.97505301993331395</c:v>
                </c:pt>
                <c:pt idx="31312">
                  <c:v>0.97505301993331395</c:v>
                </c:pt>
                <c:pt idx="31313">
                  <c:v>0.97505301993331395</c:v>
                </c:pt>
                <c:pt idx="31314">
                  <c:v>0.97505301993331395</c:v>
                </c:pt>
                <c:pt idx="31315">
                  <c:v>0.99810606512056599</c:v>
                </c:pt>
                <c:pt idx="31316">
                  <c:v>0.99810606512056599</c:v>
                </c:pt>
                <c:pt idx="31317">
                  <c:v>0.99865964755004999</c:v>
                </c:pt>
                <c:pt idx="31318">
                  <c:v>0.98009279830975105</c:v>
                </c:pt>
                <c:pt idx="31319">
                  <c:v>0.98009279830975105</c:v>
                </c:pt>
                <c:pt idx="31320">
                  <c:v>0.98009279830975105</c:v>
                </c:pt>
                <c:pt idx="31321">
                  <c:v>0.97505301993331395</c:v>
                </c:pt>
                <c:pt idx="31322">
                  <c:v>0.99865964755004999</c:v>
                </c:pt>
                <c:pt idx="31323">
                  <c:v>0.98009279830975105</c:v>
                </c:pt>
                <c:pt idx="31324">
                  <c:v>0.99977590848754005</c:v>
                </c:pt>
                <c:pt idx="31325">
                  <c:v>0.98009279830975105</c:v>
                </c:pt>
                <c:pt idx="31326">
                  <c:v>0.99977590848754005</c:v>
                </c:pt>
                <c:pt idx="31327">
                  <c:v>0.99865964755004999</c:v>
                </c:pt>
                <c:pt idx="31328">
                  <c:v>0.98009279830975105</c:v>
                </c:pt>
                <c:pt idx="31329">
                  <c:v>0.99865964755004999</c:v>
                </c:pt>
                <c:pt idx="31330">
                  <c:v>0.97505301993331395</c:v>
                </c:pt>
                <c:pt idx="31331">
                  <c:v>0.98009279830975105</c:v>
                </c:pt>
                <c:pt idx="31332">
                  <c:v>0.99810606512056599</c:v>
                </c:pt>
                <c:pt idx="31333">
                  <c:v>0.97505301993331395</c:v>
                </c:pt>
                <c:pt idx="31334">
                  <c:v>0.99977590848754005</c:v>
                </c:pt>
                <c:pt idx="31335">
                  <c:v>0.99772892030019</c:v>
                </c:pt>
                <c:pt idx="31336">
                  <c:v>0.99772892030019</c:v>
                </c:pt>
                <c:pt idx="31337">
                  <c:v>0.98009279830975105</c:v>
                </c:pt>
                <c:pt idx="31338">
                  <c:v>0.99810606512056599</c:v>
                </c:pt>
                <c:pt idx="31339">
                  <c:v>0.99865964755004999</c:v>
                </c:pt>
                <c:pt idx="31340">
                  <c:v>0.99977590848754005</c:v>
                </c:pt>
                <c:pt idx="31341">
                  <c:v>0.97505301993331395</c:v>
                </c:pt>
                <c:pt idx="31342">
                  <c:v>0.98009279830975105</c:v>
                </c:pt>
                <c:pt idx="31343">
                  <c:v>0.99181255835294002</c:v>
                </c:pt>
                <c:pt idx="31344">
                  <c:v>0.99977590848754005</c:v>
                </c:pt>
                <c:pt idx="31345">
                  <c:v>0.99865964755004999</c:v>
                </c:pt>
                <c:pt idx="31346">
                  <c:v>0.99772892030019</c:v>
                </c:pt>
                <c:pt idx="31347">
                  <c:v>0.99865964755004999</c:v>
                </c:pt>
                <c:pt idx="31348">
                  <c:v>0.97505301993331395</c:v>
                </c:pt>
                <c:pt idx="31349">
                  <c:v>0.97505301993331395</c:v>
                </c:pt>
                <c:pt idx="31350">
                  <c:v>0.99810606512056599</c:v>
                </c:pt>
                <c:pt idx="31351">
                  <c:v>0.99865964755004999</c:v>
                </c:pt>
                <c:pt idx="31352">
                  <c:v>0.99865964755004999</c:v>
                </c:pt>
                <c:pt idx="31353">
                  <c:v>0.99772892030019</c:v>
                </c:pt>
                <c:pt idx="31354">
                  <c:v>0.98009279830975105</c:v>
                </c:pt>
                <c:pt idx="31355">
                  <c:v>0.99865964755004999</c:v>
                </c:pt>
                <c:pt idx="31356">
                  <c:v>0.98009279830975105</c:v>
                </c:pt>
                <c:pt idx="31357">
                  <c:v>0.99865964755004999</c:v>
                </c:pt>
                <c:pt idx="31358">
                  <c:v>0.99810606512056599</c:v>
                </c:pt>
                <c:pt idx="31359">
                  <c:v>0.99865964755004999</c:v>
                </c:pt>
                <c:pt idx="31360">
                  <c:v>0.98009279830975105</c:v>
                </c:pt>
                <c:pt idx="31361">
                  <c:v>0.98009279830975105</c:v>
                </c:pt>
                <c:pt idx="31362">
                  <c:v>0.99865964755004999</c:v>
                </c:pt>
                <c:pt idx="31363">
                  <c:v>0.99977590848754005</c:v>
                </c:pt>
                <c:pt idx="31364">
                  <c:v>0.97505301993331395</c:v>
                </c:pt>
                <c:pt idx="31365">
                  <c:v>0.98009279830975105</c:v>
                </c:pt>
                <c:pt idx="31366">
                  <c:v>0.99865964755004999</c:v>
                </c:pt>
                <c:pt idx="31367">
                  <c:v>0.98009279830975105</c:v>
                </c:pt>
                <c:pt idx="31368">
                  <c:v>0.97505301993331395</c:v>
                </c:pt>
                <c:pt idx="31369">
                  <c:v>0.99865964755004999</c:v>
                </c:pt>
                <c:pt idx="31370">
                  <c:v>0.97505301993331395</c:v>
                </c:pt>
                <c:pt idx="31371">
                  <c:v>0.98009279830975105</c:v>
                </c:pt>
                <c:pt idx="31372">
                  <c:v>0.99865964755004999</c:v>
                </c:pt>
                <c:pt idx="31373">
                  <c:v>0.98009279830975105</c:v>
                </c:pt>
                <c:pt idx="31374">
                  <c:v>0.99865964755004999</c:v>
                </c:pt>
                <c:pt idx="31375">
                  <c:v>0.99810606512056599</c:v>
                </c:pt>
                <c:pt idx="31376">
                  <c:v>0.99772892030019</c:v>
                </c:pt>
                <c:pt idx="31377">
                  <c:v>0.99865964755004999</c:v>
                </c:pt>
                <c:pt idx="31378">
                  <c:v>0.99977590848754005</c:v>
                </c:pt>
                <c:pt idx="31379">
                  <c:v>0.99865964755004999</c:v>
                </c:pt>
                <c:pt idx="31380">
                  <c:v>0.99810606512056599</c:v>
                </c:pt>
                <c:pt idx="31381">
                  <c:v>0.99865964755004999</c:v>
                </c:pt>
                <c:pt idx="31382">
                  <c:v>0.99865964755004999</c:v>
                </c:pt>
                <c:pt idx="31383">
                  <c:v>0.99865964755004999</c:v>
                </c:pt>
                <c:pt idx="31384">
                  <c:v>0.99810606512056599</c:v>
                </c:pt>
                <c:pt idx="31385">
                  <c:v>0.98009279830975105</c:v>
                </c:pt>
                <c:pt idx="31386">
                  <c:v>0.99810606512056599</c:v>
                </c:pt>
                <c:pt idx="31387">
                  <c:v>0.98009279830975105</c:v>
                </c:pt>
                <c:pt idx="31388">
                  <c:v>0.98009279830975105</c:v>
                </c:pt>
                <c:pt idx="31389">
                  <c:v>0.98009279830975105</c:v>
                </c:pt>
                <c:pt idx="31390">
                  <c:v>0.99865964755004999</c:v>
                </c:pt>
                <c:pt idx="31391">
                  <c:v>0.98009279830975105</c:v>
                </c:pt>
                <c:pt idx="31392">
                  <c:v>0.97505301993331395</c:v>
                </c:pt>
                <c:pt idx="31393">
                  <c:v>0.98009279830975105</c:v>
                </c:pt>
                <c:pt idx="31394">
                  <c:v>0.97505301993331395</c:v>
                </c:pt>
                <c:pt idx="31395">
                  <c:v>0.99865964755004999</c:v>
                </c:pt>
                <c:pt idx="31396">
                  <c:v>0.98009279830975105</c:v>
                </c:pt>
                <c:pt idx="31397">
                  <c:v>0.99810606512056599</c:v>
                </c:pt>
                <c:pt idx="31398">
                  <c:v>0.98009279830975105</c:v>
                </c:pt>
                <c:pt idx="31399">
                  <c:v>0.99772892030019</c:v>
                </c:pt>
                <c:pt idx="31400">
                  <c:v>0.99865964755004999</c:v>
                </c:pt>
                <c:pt idx="31401">
                  <c:v>0.99865964755004999</c:v>
                </c:pt>
                <c:pt idx="31402">
                  <c:v>0.99977590848754005</c:v>
                </c:pt>
                <c:pt idx="31403">
                  <c:v>0.99865964755004999</c:v>
                </c:pt>
                <c:pt idx="31404">
                  <c:v>0.99810606512056599</c:v>
                </c:pt>
                <c:pt idx="31405">
                  <c:v>0.99181255835294002</c:v>
                </c:pt>
                <c:pt idx="31406">
                  <c:v>0.98009279830975105</c:v>
                </c:pt>
                <c:pt idx="31407">
                  <c:v>0.99865964755004999</c:v>
                </c:pt>
                <c:pt idx="31408">
                  <c:v>0.98009279830975105</c:v>
                </c:pt>
                <c:pt idx="31409">
                  <c:v>0.98009279830975105</c:v>
                </c:pt>
                <c:pt idx="31410">
                  <c:v>0.99810606512056599</c:v>
                </c:pt>
                <c:pt idx="31411">
                  <c:v>0.99810606512056599</c:v>
                </c:pt>
                <c:pt idx="31412">
                  <c:v>0.99977590848754005</c:v>
                </c:pt>
                <c:pt idx="31413">
                  <c:v>0.99865964755004999</c:v>
                </c:pt>
                <c:pt idx="31414">
                  <c:v>0.99865964755004999</c:v>
                </c:pt>
                <c:pt idx="31415">
                  <c:v>0.99977590848754005</c:v>
                </c:pt>
                <c:pt idx="31416">
                  <c:v>0.99810606512056599</c:v>
                </c:pt>
                <c:pt idx="31417">
                  <c:v>0.99810606512056599</c:v>
                </c:pt>
                <c:pt idx="31418">
                  <c:v>0.99977590848754005</c:v>
                </c:pt>
                <c:pt idx="31419">
                  <c:v>0.99865964755004999</c:v>
                </c:pt>
                <c:pt idx="31420">
                  <c:v>0.98009279830975105</c:v>
                </c:pt>
                <c:pt idx="31421">
                  <c:v>0.97505301993331395</c:v>
                </c:pt>
                <c:pt idx="31422">
                  <c:v>0.99810606512056599</c:v>
                </c:pt>
                <c:pt idx="31423">
                  <c:v>0.99810606512056599</c:v>
                </c:pt>
                <c:pt idx="31424">
                  <c:v>0.99977590848754005</c:v>
                </c:pt>
                <c:pt idx="31425">
                  <c:v>0.99865964755004999</c:v>
                </c:pt>
                <c:pt idx="31426">
                  <c:v>0.97505301993331395</c:v>
                </c:pt>
                <c:pt idx="31427">
                  <c:v>0.98009279830975105</c:v>
                </c:pt>
                <c:pt idx="31428">
                  <c:v>0.98009279830975105</c:v>
                </c:pt>
                <c:pt idx="31429">
                  <c:v>0.98009279830975105</c:v>
                </c:pt>
                <c:pt idx="31430">
                  <c:v>0.99977590848754005</c:v>
                </c:pt>
                <c:pt idx="31431">
                  <c:v>0.99181255835294002</c:v>
                </c:pt>
                <c:pt idx="31432">
                  <c:v>0.99810606512056599</c:v>
                </c:pt>
                <c:pt idx="31433">
                  <c:v>0.99865964755004999</c:v>
                </c:pt>
                <c:pt idx="31434">
                  <c:v>0.99181255835294002</c:v>
                </c:pt>
                <c:pt idx="31435">
                  <c:v>0.99977590848754005</c:v>
                </c:pt>
                <c:pt idx="31436">
                  <c:v>0.97505301993331395</c:v>
                </c:pt>
                <c:pt idx="31437">
                  <c:v>0.98009279830975105</c:v>
                </c:pt>
                <c:pt idx="31438">
                  <c:v>0.98009279830975105</c:v>
                </c:pt>
                <c:pt idx="31439">
                  <c:v>0.98009279830975105</c:v>
                </c:pt>
                <c:pt idx="31440">
                  <c:v>0.99865964755004999</c:v>
                </c:pt>
                <c:pt idx="31441">
                  <c:v>0.99865964755004999</c:v>
                </c:pt>
                <c:pt idx="31442">
                  <c:v>0.99977590848754005</c:v>
                </c:pt>
                <c:pt idx="31443">
                  <c:v>0.98009279830975105</c:v>
                </c:pt>
                <c:pt idx="31444">
                  <c:v>0.99810606512056599</c:v>
                </c:pt>
                <c:pt idx="31445">
                  <c:v>0.98009279830975105</c:v>
                </c:pt>
                <c:pt idx="31446">
                  <c:v>0.99865964755004999</c:v>
                </c:pt>
                <c:pt idx="31447">
                  <c:v>0.99865964755004999</c:v>
                </c:pt>
                <c:pt idx="31448">
                  <c:v>0.98009279830975105</c:v>
                </c:pt>
                <c:pt idx="31449">
                  <c:v>0.99865964755004999</c:v>
                </c:pt>
                <c:pt idx="31450">
                  <c:v>0.98009279830975105</c:v>
                </c:pt>
                <c:pt idx="31451">
                  <c:v>0.99810606512056599</c:v>
                </c:pt>
                <c:pt idx="31452">
                  <c:v>0.97505301993331395</c:v>
                </c:pt>
                <c:pt idx="31453">
                  <c:v>0.98009279830975105</c:v>
                </c:pt>
                <c:pt idx="31454">
                  <c:v>0.99977590848754005</c:v>
                </c:pt>
                <c:pt idx="31455">
                  <c:v>0.99772892030019</c:v>
                </c:pt>
                <c:pt idx="31456">
                  <c:v>0.99865964755004999</c:v>
                </c:pt>
                <c:pt idx="31457">
                  <c:v>0.98009279830975105</c:v>
                </c:pt>
                <c:pt idx="31458">
                  <c:v>0.97505301993331395</c:v>
                </c:pt>
                <c:pt idx="31459">
                  <c:v>0.97505301993331395</c:v>
                </c:pt>
                <c:pt idx="31460">
                  <c:v>0.98009279830975105</c:v>
                </c:pt>
                <c:pt idx="31461">
                  <c:v>0.99865964755004999</c:v>
                </c:pt>
                <c:pt idx="31462">
                  <c:v>0.98009279830975105</c:v>
                </c:pt>
                <c:pt idx="31463">
                  <c:v>0.99865964755004999</c:v>
                </c:pt>
                <c:pt idx="31464">
                  <c:v>0.98009279830975105</c:v>
                </c:pt>
                <c:pt idx="31465">
                  <c:v>0.99865964755004999</c:v>
                </c:pt>
                <c:pt idx="31466">
                  <c:v>0.99810606512056599</c:v>
                </c:pt>
                <c:pt idx="31467">
                  <c:v>0.99810606512056599</c:v>
                </c:pt>
                <c:pt idx="31468">
                  <c:v>0.97505301993331395</c:v>
                </c:pt>
                <c:pt idx="31469">
                  <c:v>0.98009279830975105</c:v>
                </c:pt>
                <c:pt idx="31470">
                  <c:v>0.99810606512056599</c:v>
                </c:pt>
                <c:pt idx="31471">
                  <c:v>0.99772892030019</c:v>
                </c:pt>
                <c:pt idx="31472">
                  <c:v>0.97505301993331395</c:v>
                </c:pt>
                <c:pt idx="31473">
                  <c:v>0.99865964755004999</c:v>
                </c:pt>
                <c:pt idx="31474">
                  <c:v>0.99977590848754005</c:v>
                </c:pt>
                <c:pt idx="31475">
                  <c:v>0.97505301993331395</c:v>
                </c:pt>
                <c:pt idx="31476">
                  <c:v>0.99810606512056599</c:v>
                </c:pt>
                <c:pt idx="31477">
                  <c:v>0.99865964755004999</c:v>
                </c:pt>
                <c:pt idx="31478">
                  <c:v>0.99810606512056599</c:v>
                </c:pt>
                <c:pt idx="31479">
                  <c:v>0.99865964755004999</c:v>
                </c:pt>
                <c:pt idx="31480">
                  <c:v>0.99865964755004999</c:v>
                </c:pt>
                <c:pt idx="31481">
                  <c:v>0.98009279830975105</c:v>
                </c:pt>
                <c:pt idx="31482">
                  <c:v>0.97505301993331395</c:v>
                </c:pt>
                <c:pt idx="31483">
                  <c:v>0.99977590848754005</c:v>
                </c:pt>
                <c:pt idx="31484">
                  <c:v>0.99977590848754005</c:v>
                </c:pt>
                <c:pt idx="31485">
                  <c:v>0.99865964755004999</c:v>
                </c:pt>
                <c:pt idx="31486">
                  <c:v>0.99865964755004999</c:v>
                </c:pt>
                <c:pt idx="31487">
                  <c:v>0.99865964755004999</c:v>
                </c:pt>
                <c:pt idx="31488">
                  <c:v>0.98009279830975105</c:v>
                </c:pt>
                <c:pt idx="31489">
                  <c:v>0.98009279830975105</c:v>
                </c:pt>
                <c:pt idx="31490">
                  <c:v>0.98009279830975105</c:v>
                </c:pt>
                <c:pt idx="31491">
                  <c:v>0.98009279830975105</c:v>
                </c:pt>
                <c:pt idx="31492">
                  <c:v>0.97505301993331395</c:v>
                </c:pt>
                <c:pt idx="31493">
                  <c:v>0.99810606512056599</c:v>
                </c:pt>
                <c:pt idx="31494">
                  <c:v>0.99181255835294002</c:v>
                </c:pt>
                <c:pt idx="31495">
                  <c:v>0.98009279830975105</c:v>
                </c:pt>
                <c:pt idx="31496">
                  <c:v>0.97505301993331395</c:v>
                </c:pt>
                <c:pt idx="31497">
                  <c:v>0.99810606512056599</c:v>
                </c:pt>
                <c:pt idx="31498">
                  <c:v>0.99865964755004999</c:v>
                </c:pt>
                <c:pt idx="31499">
                  <c:v>0.98009279830975105</c:v>
                </c:pt>
                <c:pt idx="31500">
                  <c:v>0.97505301993331395</c:v>
                </c:pt>
                <c:pt idx="31501">
                  <c:v>0.99865964755004999</c:v>
                </c:pt>
                <c:pt idx="31502">
                  <c:v>0.99865964755004999</c:v>
                </c:pt>
                <c:pt idx="31503">
                  <c:v>0.97505301993331395</c:v>
                </c:pt>
                <c:pt idx="31504">
                  <c:v>0.98009279830975105</c:v>
                </c:pt>
                <c:pt idx="31505">
                  <c:v>0.99865964755004999</c:v>
                </c:pt>
                <c:pt idx="31506">
                  <c:v>0.99865964755004999</c:v>
                </c:pt>
                <c:pt idx="31507">
                  <c:v>0.98009279830975105</c:v>
                </c:pt>
                <c:pt idx="31508">
                  <c:v>0.99865964755004999</c:v>
                </c:pt>
                <c:pt idx="31509">
                  <c:v>0.99810606512056599</c:v>
                </c:pt>
                <c:pt idx="31510">
                  <c:v>0.98009279830975105</c:v>
                </c:pt>
                <c:pt idx="31511">
                  <c:v>0.97505301993331395</c:v>
                </c:pt>
                <c:pt idx="31512">
                  <c:v>0.97505301993331395</c:v>
                </c:pt>
                <c:pt idx="31513">
                  <c:v>0.99977590848754005</c:v>
                </c:pt>
                <c:pt idx="31514">
                  <c:v>0.99810606512056599</c:v>
                </c:pt>
                <c:pt idx="31515">
                  <c:v>0.99977590848754005</c:v>
                </c:pt>
                <c:pt idx="31516">
                  <c:v>0.99810606512056599</c:v>
                </c:pt>
                <c:pt idx="31517">
                  <c:v>0.97505301993331395</c:v>
                </c:pt>
                <c:pt idx="31518">
                  <c:v>0.98009279830975105</c:v>
                </c:pt>
                <c:pt idx="31519">
                  <c:v>0.99810606512056599</c:v>
                </c:pt>
                <c:pt idx="31520">
                  <c:v>0.99865964755004999</c:v>
                </c:pt>
                <c:pt idx="31521">
                  <c:v>0.98009279830975105</c:v>
                </c:pt>
                <c:pt idx="31522">
                  <c:v>0.99977590848754005</c:v>
                </c:pt>
                <c:pt idx="31523">
                  <c:v>0.98009279830975105</c:v>
                </c:pt>
                <c:pt idx="31524">
                  <c:v>0.98009279830975105</c:v>
                </c:pt>
                <c:pt idx="31525">
                  <c:v>0.98009279830975105</c:v>
                </c:pt>
                <c:pt idx="31526">
                  <c:v>0.97505301993331395</c:v>
                </c:pt>
                <c:pt idx="31527">
                  <c:v>0.99865964755004999</c:v>
                </c:pt>
                <c:pt idx="31528">
                  <c:v>0.99977590848754005</c:v>
                </c:pt>
                <c:pt idx="31529">
                  <c:v>0.98009279830975105</c:v>
                </c:pt>
                <c:pt idx="31530">
                  <c:v>0.99810606512056599</c:v>
                </c:pt>
                <c:pt idx="31531">
                  <c:v>0.99865964755004999</c:v>
                </c:pt>
                <c:pt idx="31532">
                  <c:v>0.99810606512056599</c:v>
                </c:pt>
                <c:pt idx="31533">
                  <c:v>0.98009279830975105</c:v>
                </c:pt>
                <c:pt idx="31534">
                  <c:v>0.98009279830975105</c:v>
                </c:pt>
                <c:pt idx="31535">
                  <c:v>0.97505301993331395</c:v>
                </c:pt>
                <c:pt idx="31536">
                  <c:v>0.99810606512056599</c:v>
                </c:pt>
                <c:pt idx="31537">
                  <c:v>0.98009279830975105</c:v>
                </c:pt>
                <c:pt idx="31538">
                  <c:v>0.99865964755004999</c:v>
                </c:pt>
                <c:pt idx="31539">
                  <c:v>0.98009279830975105</c:v>
                </c:pt>
                <c:pt idx="31540">
                  <c:v>0.99810606512056599</c:v>
                </c:pt>
                <c:pt idx="31541">
                  <c:v>0.97505301993331395</c:v>
                </c:pt>
                <c:pt idx="31542">
                  <c:v>0.97505301993331395</c:v>
                </c:pt>
                <c:pt idx="31543">
                  <c:v>0.98009279830975105</c:v>
                </c:pt>
                <c:pt idx="31544">
                  <c:v>0.99865964755004999</c:v>
                </c:pt>
                <c:pt idx="31545">
                  <c:v>0.99810606512056599</c:v>
                </c:pt>
                <c:pt idx="31546">
                  <c:v>0.99865964755004999</c:v>
                </c:pt>
                <c:pt idx="31547">
                  <c:v>0.99810606512056599</c:v>
                </c:pt>
                <c:pt idx="31548">
                  <c:v>0.97505301993331395</c:v>
                </c:pt>
                <c:pt idx="31549">
                  <c:v>0.98009279830975105</c:v>
                </c:pt>
                <c:pt idx="31550">
                  <c:v>0.99977590848754005</c:v>
                </c:pt>
                <c:pt idx="31551">
                  <c:v>0.99810606512056599</c:v>
                </c:pt>
                <c:pt idx="31552">
                  <c:v>0.98009279830975105</c:v>
                </c:pt>
                <c:pt idx="31553">
                  <c:v>0.99977590848754005</c:v>
                </c:pt>
                <c:pt idx="31554">
                  <c:v>0.99977590848754005</c:v>
                </c:pt>
                <c:pt idx="31555">
                  <c:v>0.98009279830975105</c:v>
                </c:pt>
                <c:pt idx="31556">
                  <c:v>0.99810606512056599</c:v>
                </c:pt>
                <c:pt idx="31557">
                  <c:v>0.99772892030019</c:v>
                </c:pt>
                <c:pt idx="31558">
                  <c:v>0.99865964755004999</c:v>
                </c:pt>
                <c:pt idx="31559">
                  <c:v>0.99865964755004999</c:v>
                </c:pt>
                <c:pt idx="31560">
                  <c:v>0.98009279830975105</c:v>
                </c:pt>
                <c:pt idx="31561">
                  <c:v>0.99865964755004999</c:v>
                </c:pt>
                <c:pt idx="31562">
                  <c:v>0.99865964755004999</c:v>
                </c:pt>
                <c:pt idx="31563">
                  <c:v>0.99977590848754005</c:v>
                </c:pt>
                <c:pt idx="31564">
                  <c:v>0.98009279830975105</c:v>
                </c:pt>
                <c:pt idx="31565">
                  <c:v>0.98009279830975105</c:v>
                </c:pt>
                <c:pt idx="31566">
                  <c:v>0.99865964755004999</c:v>
                </c:pt>
                <c:pt idx="31567">
                  <c:v>0.98009279830975105</c:v>
                </c:pt>
                <c:pt idx="31568">
                  <c:v>0.99865964755004999</c:v>
                </c:pt>
                <c:pt idx="31569">
                  <c:v>0.99865964755004999</c:v>
                </c:pt>
                <c:pt idx="31570">
                  <c:v>0.99865964755004999</c:v>
                </c:pt>
                <c:pt idx="31571">
                  <c:v>0.98009279830975105</c:v>
                </c:pt>
                <c:pt idx="31572">
                  <c:v>0.98009279830975105</c:v>
                </c:pt>
                <c:pt idx="31573">
                  <c:v>0.99865964755004999</c:v>
                </c:pt>
                <c:pt idx="31574">
                  <c:v>0.97505301993331395</c:v>
                </c:pt>
                <c:pt idx="31575">
                  <c:v>0.99977590848754005</c:v>
                </c:pt>
                <c:pt idx="31576">
                  <c:v>0.98009279830975105</c:v>
                </c:pt>
                <c:pt idx="31577">
                  <c:v>0.98009279830975105</c:v>
                </c:pt>
                <c:pt idx="31578">
                  <c:v>0.97505301993331395</c:v>
                </c:pt>
                <c:pt idx="31579">
                  <c:v>0.98009279830975105</c:v>
                </c:pt>
                <c:pt idx="31580">
                  <c:v>0.97505301993331395</c:v>
                </c:pt>
                <c:pt idx="31581">
                  <c:v>0.99977590848754005</c:v>
                </c:pt>
                <c:pt idx="31582">
                  <c:v>0.97505301993331395</c:v>
                </c:pt>
                <c:pt idx="31583">
                  <c:v>0.99865964755004999</c:v>
                </c:pt>
                <c:pt idx="31584">
                  <c:v>0.99865964755004999</c:v>
                </c:pt>
                <c:pt idx="31585">
                  <c:v>0.97505301993331395</c:v>
                </c:pt>
                <c:pt idx="31586">
                  <c:v>0.99865964755004999</c:v>
                </c:pt>
                <c:pt idx="31587">
                  <c:v>0.99772892030019</c:v>
                </c:pt>
                <c:pt idx="31588">
                  <c:v>0.98009279830975105</c:v>
                </c:pt>
                <c:pt idx="31589">
                  <c:v>0.98009279830975105</c:v>
                </c:pt>
                <c:pt idx="31590">
                  <c:v>0.99865964755004999</c:v>
                </c:pt>
                <c:pt idx="31591">
                  <c:v>0.99865964755004999</c:v>
                </c:pt>
                <c:pt idx="31592">
                  <c:v>0.97505301993331395</c:v>
                </c:pt>
                <c:pt idx="31593">
                  <c:v>0.99772892030019</c:v>
                </c:pt>
                <c:pt idx="31594">
                  <c:v>0.99810606512056599</c:v>
                </c:pt>
                <c:pt idx="31595">
                  <c:v>0.98009279830975105</c:v>
                </c:pt>
                <c:pt idx="31596">
                  <c:v>0.97505301993331395</c:v>
                </c:pt>
                <c:pt idx="31597">
                  <c:v>0.99865964755004999</c:v>
                </c:pt>
                <c:pt idx="31598">
                  <c:v>0.99810606512056599</c:v>
                </c:pt>
                <c:pt idx="31599">
                  <c:v>0.99865964755004999</c:v>
                </c:pt>
                <c:pt idx="31600">
                  <c:v>0.98009279830975105</c:v>
                </c:pt>
                <c:pt idx="31601">
                  <c:v>0.98009279830975105</c:v>
                </c:pt>
                <c:pt idx="31602">
                  <c:v>0.99810606512056599</c:v>
                </c:pt>
                <c:pt idx="31603">
                  <c:v>0.97505301993331395</c:v>
                </c:pt>
                <c:pt idx="31604">
                  <c:v>0.97505301993331395</c:v>
                </c:pt>
                <c:pt idx="31605">
                  <c:v>0.98009279830975105</c:v>
                </c:pt>
                <c:pt idx="31606">
                  <c:v>0.99865964755004999</c:v>
                </c:pt>
                <c:pt idx="31607">
                  <c:v>0.99977590848754005</c:v>
                </c:pt>
                <c:pt idx="31608">
                  <c:v>0.99810606512056599</c:v>
                </c:pt>
                <c:pt idx="31609">
                  <c:v>0.98009279830975105</c:v>
                </c:pt>
                <c:pt idx="31610">
                  <c:v>0.99810606512056599</c:v>
                </c:pt>
                <c:pt idx="31611">
                  <c:v>0.98009279830975105</c:v>
                </c:pt>
                <c:pt idx="31612">
                  <c:v>0.99865964755004999</c:v>
                </c:pt>
                <c:pt idx="31613">
                  <c:v>0.98009279830975105</c:v>
                </c:pt>
                <c:pt idx="31614">
                  <c:v>0.99810606512056599</c:v>
                </c:pt>
                <c:pt idx="31615">
                  <c:v>0.99772892030019</c:v>
                </c:pt>
                <c:pt idx="31616">
                  <c:v>0.98009279830975105</c:v>
                </c:pt>
                <c:pt idx="31617">
                  <c:v>0.99977590848754005</c:v>
                </c:pt>
                <c:pt idx="31618">
                  <c:v>0.99865964755004999</c:v>
                </c:pt>
                <c:pt idx="31619">
                  <c:v>0.98009279830975105</c:v>
                </c:pt>
                <c:pt idx="31620">
                  <c:v>0.97505301993331395</c:v>
                </c:pt>
                <c:pt idx="31621">
                  <c:v>0.99977590848754005</c:v>
                </c:pt>
                <c:pt idx="31622">
                  <c:v>0.99977590848754005</c:v>
                </c:pt>
                <c:pt idx="31623">
                  <c:v>0.98009279830975105</c:v>
                </c:pt>
                <c:pt idx="31624">
                  <c:v>0.99865964755004999</c:v>
                </c:pt>
                <c:pt idx="31625">
                  <c:v>0.98009279830975105</c:v>
                </c:pt>
                <c:pt idx="31626">
                  <c:v>0.98009279830975105</c:v>
                </c:pt>
                <c:pt idx="31627">
                  <c:v>0.97505301993331395</c:v>
                </c:pt>
                <c:pt idx="31628">
                  <c:v>0.97505301993331395</c:v>
                </c:pt>
                <c:pt idx="31629">
                  <c:v>0.99865964755004999</c:v>
                </c:pt>
                <c:pt idx="31630">
                  <c:v>0.99865964755004999</c:v>
                </c:pt>
                <c:pt idx="31631">
                  <c:v>0.99977590848754005</c:v>
                </c:pt>
                <c:pt idx="31632">
                  <c:v>0.99865964755004999</c:v>
                </c:pt>
                <c:pt idx="31633">
                  <c:v>0.99810606512056599</c:v>
                </c:pt>
                <c:pt idx="31634">
                  <c:v>0.99977590848754005</c:v>
                </c:pt>
                <c:pt idx="31635">
                  <c:v>0.99977590848754005</c:v>
                </c:pt>
                <c:pt idx="31636">
                  <c:v>0.99810606512056599</c:v>
                </c:pt>
                <c:pt idx="31637">
                  <c:v>0.98009279830975105</c:v>
                </c:pt>
                <c:pt idx="31638">
                  <c:v>0.99865964755004999</c:v>
                </c:pt>
                <c:pt idx="31639">
                  <c:v>0.99810606512056599</c:v>
                </c:pt>
                <c:pt idx="31640">
                  <c:v>0.99865964755004999</c:v>
                </c:pt>
                <c:pt idx="31641">
                  <c:v>0.99977590848754005</c:v>
                </c:pt>
                <c:pt idx="31642">
                  <c:v>0.99810606512056599</c:v>
                </c:pt>
                <c:pt idx="31643">
                  <c:v>0.98009279830975105</c:v>
                </c:pt>
                <c:pt idx="31644">
                  <c:v>0.97505301993331395</c:v>
                </c:pt>
                <c:pt idx="31645">
                  <c:v>0.99977590848754005</c:v>
                </c:pt>
                <c:pt idx="31646">
                  <c:v>0.98009279830975105</c:v>
                </c:pt>
                <c:pt idx="31647">
                  <c:v>0.99810606512056599</c:v>
                </c:pt>
                <c:pt idx="31648">
                  <c:v>0.97505301993331395</c:v>
                </c:pt>
                <c:pt idx="31649">
                  <c:v>0.99810606512056599</c:v>
                </c:pt>
                <c:pt idx="31650">
                  <c:v>0.98009279830975105</c:v>
                </c:pt>
                <c:pt idx="31651">
                  <c:v>0.99810606512056599</c:v>
                </c:pt>
                <c:pt idx="31652">
                  <c:v>0.99865964755004999</c:v>
                </c:pt>
                <c:pt idx="31653">
                  <c:v>0.98009279830975105</c:v>
                </c:pt>
                <c:pt idx="31654">
                  <c:v>0.99865964755004999</c:v>
                </c:pt>
                <c:pt idx="31655">
                  <c:v>0.98009279830975105</c:v>
                </c:pt>
                <c:pt idx="31656">
                  <c:v>0.99865964755004999</c:v>
                </c:pt>
                <c:pt idx="31657">
                  <c:v>0.99865964755004999</c:v>
                </c:pt>
                <c:pt idx="31658">
                  <c:v>0.98009279830975105</c:v>
                </c:pt>
                <c:pt idx="31659">
                  <c:v>0.99865964755004999</c:v>
                </c:pt>
                <c:pt idx="31660">
                  <c:v>0.98009279830975105</c:v>
                </c:pt>
                <c:pt idx="31661">
                  <c:v>0.98009279830975105</c:v>
                </c:pt>
                <c:pt idx="31662">
                  <c:v>0.98009279830975105</c:v>
                </c:pt>
                <c:pt idx="31663">
                  <c:v>0.98009279830975105</c:v>
                </c:pt>
                <c:pt idx="31664">
                  <c:v>0.99865964755004999</c:v>
                </c:pt>
                <c:pt idx="31665">
                  <c:v>0.99772892030019</c:v>
                </c:pt>
                <c:pt idx="31666">
                  <c:v>0.97505301993331395</c:v>
                </c:pt>
                <c:pt idx="31667">
                  <c:v>0.98009279830975105</c:v>
                </c:pt>
                <c:pt idx="31668">
                  <c:v>0.99865964755004999</c:v>
                </c:pt>
                <c:pt idx="31669">
                  <c:v>0.99865964755004999</c:v>
                </c:pt>
                <c:pt idx="31670">
                  <c:v>0.99810606512056599</c:v>
                </c:pt>
                <c:pt idx="31671">
                  <c:v>0.99810606512056599</c:v>
                </c:pt>
                <c:pt idx="31672">
                  <c:v>0.99865964755004999</c:v>
                </c:pt>
                <c:pt idx="31673">
                  <c:v>0.99865964755004999</c:v>
                </c:pt>
                <c:pt idx="31674">
                  <c:v>0.99977590848754005</c:v>
                </c:pt>
                <c:pt idx="31675">
                  <c:v>0.99810606512056599</c:v>
                </c:pt>
                <c:pt idx="31676">
                  <c:v>0.97505301993331395</c:v>
                </c:pt>
                <c:pt idx="31677">
                  <c:v>0.99810606512056599</c:v>
                </c:pt>
                <c:pt idx="31678">
                  <c:v>0.99772892030019</c:v>
                </c:pt>
                <c:pt idx="31679">
                  <c:v>0.99810606512056599</c:v>
                </c:pt>
                <c:pt idx="31680">
                  <c:v>0.97505301993331395</c:v>
                </c:pt>
                <c:pt idx="31681">
                  <c:v>0.99977590848754005</c:v>
                </c:pt>
                <c:pt idx="31682">
                  <c:v>0.99865964755004999</c:v>
                </c:pt>
                <c:pt idx="31683">
                  <c:v>0.99865964755004999</c:v>
                </c:pt>
                <c:pt idx="31684">
                  <c:v>0.99865964755004999</c:v>
                </c:pt>
                <c:pt idx="31685">
                  <c:v>0.97505301993331395</c:v>
                </c:pt>
                <c:pt idx="31686">
                  <c:v>0.97505301993331395</c:v>
                </c:pt>
                <c:pt idx="31687">
                  <c:v>0.99810606512056599</c:v>
                </c:pt>
                <c:pt idx="31688">
                  <c:v>0.99810606512056599</c:v>
                </c:pt>
                <c:pt idx="31689">
                  <c:v>0.99865964755004999</c:v>
                </c:pt>
                <c:pt idx="31690">
                  <c:v>0.99810606512056599</c:v>
                </c:pt>
                <c:pt idx="31691">
                  <c:v>0.97505301993331395</c:v>
                </c:pt>
                <c:pt idx="31692">
                  <c:v>0.99977590848754005</c:v>
                </c:pt>
                <c:pt idx="31693">
                  <c:v>0.99810606512056599</c:v>
                </c:pt>
                <c:pt idx="31694">
                  <c:v>0.98009279830975105</c:v>
                </c:pt>
                <c:pt idx="31695">
                  <c:v>0.99865964755004999</c:v>
                </c:pt>
                <c:pt idx="31696">
                  <c:v>0.99810606512056599</c:v>
                </c:pt>
                <c:pt idx="31697">
                  <c:v>0.98009279830975105</c:v>
                </c:pt>
                <c:pt idx="31698">
                  <c:v>0.98009279830975105</c:v>
                </c:pt>
                <c:pt idx="31699">
                  <c:v>0.99865964755004999</c:v>
                </c:pt>
                <c:pt idx="31700">
                  <c:v>0.99977590848754005</c:v>
                </c:pt>
                <c:pt idx="31701">
                  <c:v>0.99865964755004999</c:v>
                </c:pt>
                <c:pt idx="31702">
                  <c:v>0.99977590848754005</c:v>
                </c:pt>
                <c:pt idx="31703">
                  <c:v>0.99977590848754005</c:v>
                </c:pt>
                <c:pt idx="31704">
                  <c:v>0.99810606512056599</c:v>
                </c:pt>
                <c:pt idx="31705">
                  <c:v>0.99977590848754005</c:v>
                </c:pt>
                <c:pt idx="31706">
                  <c:v>0.99810606512056599</c:v>
                </c:pt>
                <c:pt idx="31707">
                  <c:v>0.99865964755004999</c:v>
                </c:pt>
                <c:pt idx="31708">
                  <c:v>0.99181255835294002</c:v>
                </c:pt>
                <c:pt idx="31709">
                  <c:v>0.97505301993331395</c:v>
                </c:pt>
                <c:pt idx="31710">
                  <c:v>0.99977590848754005</c:v>
                </c:pt>
                <c:pt idx="31711">
                  <c:v>0.98009279830975105</c:v>
                </c:pt>
                <c:pt idx="31712">
                  <c:v>0.99865964755004999</c:v>
                </c:pt>
                <c:pt idx="31713">
                  <c:v>0.97505301993331395</c:v>
                </c:pt>
                <c:pt idx="31714">
                  <c:v>0.97505301993331395</c:v>
                </c:pt>
                <c:pt idx="31715">
                  <c:v>0.97505301993331395</c:v>
                </c:pt>
                <c:pt idx="31716">
                  <c:v>0.98009279830975105</c:v>
                </c:pt>
                <c:pt idx="31717">
                  <c:v>0.98009279830975105</c:v>
                </c:pt>
                <c:pt idx="31718">
                  <c:v>0.99865964755004999</c:v>
                </c:pt>
                <c:pt idx="31719">
                  <c:v>0.98009279830975105</c:v>
                </c:pt>
                <c:pt idx="31720">
                  <c:v>0.99865964755004999</c:v>
                </c:pt>
                <c:pt idx="31721">
                  <c:v>0.99810606512056599</c:v>
                </c:pt>
                <c:pt idx="31722">
                  <c:v>0.99865964755004999</c:v>
                </c:pt>
                <c:pt idx="31723">
                  <c:v>0.99977590848754005</c:v>
                </c:pt>
                <c:pt idx="31724">
                  <c:v>0.97505301993331395</c:v>
                </c:pt>
                <c:pt idx="31725">
                  <c:v>0.97505301993331395</c:v>
                </c:pt>
                <c:pt idx="31726">
                  <c:v>0.99865964755004999</c:v>
                </c:pt>
                <c:pt idx="31727">
                  <c:v>0.97505301993331395</c:v>
                </c:pt>
                <c:pt idx="31728">
                  <c:v>0.99865964755004999</c:v>
                </c:pt>
                <c:pt idx="31729">
                  <c:v>0.99810606512056599</c:v>
                </c:pt>
                <c:pt idx="31730">
                  <c:v>0.99810606512056599</c:v>
                </c:pt>
                <c:pt idx="31731">
                  <c:v>0.99977590848754005</c:v>
                </c:pt>
                <c:pt idx="31732">
                  <c:v>0.98009279830975105</c:v>
                </c:pt>
                <c:pt idx="31733">
                  <c:v>0.97505301993331395</c:v>
                </c:pt>
                <c:pt idx="31734">
                  <c:v>0.98009279830975105</c:v>
                </c:pt>
                <c:pt idx="31735">
                  <c:v>0.99181255835294002</c:v>
                </c:pt>
                <c:pt idx="31736">
                  <c:v>0.98009279830975105</c:v>
                </c:pt>
                <c:pt idx="31737">
                  <c:v>0.99865964755004999</c:v>
                </c:pt>
                <c:pt idx="31738">
                  <c:v>0.98009279830975105</c:v>
                </c:pt>
                <c:pt idx="31739">
                  <c:v>0.99865964755004999</c:v>
                </c:pt>
                <c:pt idx="31740">
                  <c:v>0.97505301993331395</c:v>
                </c:pt>
                <c:pt idx="31741">
                  <c:v>0.97505301993331395</c:v>
                </c:pt>
                <c:pt idx="31742">
                  <c:v>0.99810606512056599</c:v>
                </c:pt>
                <c:pt idx="31743">
                  <c:v>0.97505301993331395</c:v>
                </c:pt>
                <c:pt idx="31744">
                  <c:v>0.99810606512056599</c:v>
                </c:pt>
                <c:pt idx="31745">
                  <c:v>0.99865964755004999</c:v>
                </c:pt>
                <c:pt idx="31746">
                  <c:v>0.97505301993331395</c:v>
                </c:pt>
                <c:pt idx="31747">
                  <c:v>0.99810606512056599</c:v>
                </c:pt>
                <c:pt idx="31748">
                  <c:v>0.98009279830975105</c:v>
                </c:pt>
                <c:pt idx="31749">
                  <c:v>0.99865964755004999</c:v>
                </c:pt>
                <c:pt idx="31750">
                  <c:v>0.98009279830975105</c:v>
                </c:pt>
                <c:pt idx="31751">
                  <c:v>0.98009279830975105</c:v>
                </c:pt>
                <c:pt idx="31752">
                  <c:v>0.98009279830975105</c:v>
                </c:pt>
                <c:pt idx="31753">
                  <c:v>0.98009279830975105</c:v>
                </c:pt>
                <c:pt idx="31754">
                  <c:v>0.98009279830975105</c:v>
                </c:pt>
                <c:pt idx="31755">
                  <c:v>0.98009279830975105</c:v>
                </c:pt>
                <c:pt idx="31756">
                  <c:v>0.99865964755004999</c:v>
                </c:pt>
                <c:pt idx="31757">
                  <c:v>0.99865964755004999</c:v>
                </c:pt>
                <c:pt idx="31758">
                  <c:v>0.98009279830975105</c:v>
                </c:pt>
                <c:pt idx="31759">
                  <c:v>0.98009279830975105</c:v>
                </c:pt>
                <c:pt idx="31760">
                  <c:v>0.99810606512056599</c:v>
                </c:pt>
                <c:pt idx="31761">
                  <c:v>0.97505301993331395</c:v>
                </c:pt>
                <c:pt idx="31762">
                  <c:v>0.99865964755004999</c:v>
                </c:pt>
                <c:pt idx="31763">
                  <c:v>0.99810606512056599</c:v>
                </c:pt>
                <c:pt idx="31764">
                  <c:v>0.98009279830975105</c:v>
                </c:pt>
                <c:pt idx="31765">
                  <c:v>0.98009279830975105</c:v>
                </c:pt>
                <c:pt idx="31766">
                  <c:v>0.99810606512056599</c:v>
                </c:pt>
                <c:pt idx="31767">
                  <c:v>0.98009279830975105</c:v>
                </c:pt>
                <c:pt idx="31768">
                  <c:v>0.98009279830975105</c:v>
                </c:pt>
                <c:pt idx="31769">
                  <c:v>0.98009279830975105</c:v>
                </c:pt>
                <c:pt idx="31770">
                  <c:v>0.98009279830975105</c:v>
                </c:pt>
                <c:pt idx="31771">
                  <c:v>0.98009279830975105</c:v>
                </c:pt>
                <c:pt idx="31772">
                  <c:v>0.98009279830975105</c:v>
                </c:pt>
                <c:pt idx="31773">
                  <c:v>0.99865964755004999</c:v>
                </c:pt>
                <c:pt idx="31774">
                  <c:v>0.99810606512056599</c:v>
                </c:pt>
                <c:pt idx="31775">
                  <c:v>0.98009279830975105</c:v>
                </c:pt>
                <c:pt idx="31776">
                  <c:v>0.98009279830975105</c:v>
                </c:pt>
                <c:pt idx="31777">
                  <c:v>0.98009279830975105</c:v>
                </c:pt>
                <c:pt idx="31778">
                  <c:v>0.99181255835294002</c:v>
                </c:pt>
                <c:pt idx="31779">
                  <c:v>0.97505301993331395</c:v>
                </c:pt>
                <c:pt idx="31780">
                  <c:v>0.99865964755004999</c:v>
                </c:pt>
                <c:pt idx="31781">
                  <c:v>0.99865964755004999</c:v>
                </c:pt>
                <c:pt idx="31782">
                  <c:v>0.99810606512056599</c:v>
                </c:pt>
                <c:pt idx="31783">
                  <c:v>0.99810606512056599</c:v>
                </c:pt>
                <c:pt idx="31784">
                  <c:v>0.99865964755004999</c:v>
                </c:pt>
                <c:pt idx="31785">
                  <c:v>0.99865964755004999</c:v>
                </c:pt>
                <c:pt idx="31786">
                  <c:v>0.98009279830975105</c:v>
                </c:pt>
                <c:pt idx="31787">
                  <c:v>0.97505301993331395</c:v>
                </c:pt>
                <c:pt idx="31788">
                  <c:v>0.98009279830975105</c:v>
                </c:pt>
                <c:pt idx="31789">
                  <c:v>0.99865964755004999</c:v>
                </c:pt>
                <c:pt idx="31790">
                  <c:v>0.99865964755004999</c:v>
                </c:pt>
                <c:pt idx="31791">
                  <c:v>0.99810606512056599</c:v>
                </c:pt>
                <c:pt idx="31792">
                  <c:v>0.98009279830975105</c:v>
                </c:pt>
                <c:pt idx="31793">
                  <c:v>0.99865964755004999</c:v>
                </c:pt>
                <c:pt idx="31794">
                  <c:v>0.99810606512056599</c:v>
                </c:pt>
                <c:pt idx="31795">
                  <c:v>0.99810606512056599</c:v>
                </c:pt>
                <c:pt idx="31796">
                  <c:v>0.98009279830975105</c:v>
                </c:pt>
                <c:pt idx="31797">
                  <c:v>0.99772892030019</c:v>
                </c:pt>
                <c:pt idx="31798">
                  <c:v>0.99810606512056599</c:v>
                </c:pt>
                <c:pt idx="31799">
                  <c:v>0.99810606512056599</c:v>
                </c:pt>
                <c:pt idx="31800">
                  <c:v>0.99810606512056599</c:v>
                </c:pt>
                <c:pt idx="31801">
                  <c:v>0.98009279830975105</c:v>
                </c:pt>
                <c:pt idx="31802">
                  <c:v>0.97505301993331395</c:v>
                </c:pt>
                <c:pt idx="31803">
                  <c:v>0.99865964755004999</c:v>
                </c:pt>
                <c:pt idx="31804">
                  <c:v>0.97505301993331395</c:v>
                </c:pt>
                <c:pt idx="31805">
                  <c:v>0.99810606512056599</c:v>
                </c:pt>
                <c:pt idx="31806">
                  <c:v>0.99977590848754005</c:v>
                </c:pt>
                <c:pt idx="31807">
                  <c:v>0.99865964755004999</c:v>
                </c:pt>
                <c:pt idx="31808">
                  <c:v>0.99865964755004999</c:v>
                </c:pt>
                <c:pt idx="31809">
                  <c:v>0.98009279830975105</c:v>
                </c:pt>
                <c:pt idx="31810">
                  <c:v>0.99977590848754005</c:v>
                </c:pt>
                <c:pt idx="31811">
                  <c:v>0.99810606512056599</c:v>
                </c:pt>
                <c:pt idx="31812">
                  <c:v>0.99810606512056599</c:v>
                </c:pt>
                <c:pt idx="31813">
                  <c:v>0.98009279830975105</c:v>
                </c:pt>
                <c:pt idx="31814">
                  <c:v>0.99977590848754005</c:v>
                </c:pt>
                <c:pt idx="31815">
                  <c:v>0.99865964755004999</c:v>
                </c:pt>
                <c:pt idx="31816">
                  <c:v>0.99810606512056599</c:v>
                </c:pt>
                <c:pt idx="31817">
                  <c:v>0.99810606512056599</c:v>
                </c:pt>
                <c:pt idx="31818">
                  <c:v>0.98009279830975105</c:v>
                </c:pt>
                <c:pt idx="31819">
                  <c:v>0.98009279830975105</c:v>
                </c:pt>
                <c:pt idx="31820">
                  <c:v>0.98009279830975105</c:v>
                </c:pt>
                <c:pt idx="31821">
                  <c:v>0.97505301993331395</c:v>
                </c:pt>
                <c:pt idx="31822">
                  <c:v>0.98009279830975105</c:v>
                </c:pt>
                <c:pt idx="31823">
                  <c:v>0.99865964755004999</c:v>
                </c:pt>
                <c:pt idx="31824">
                  <c:v>0.97505301993331395</c:v>
                </c:pt>
                <c:pt idx="31825">
                  <c:v>0.98009279830975105</c:v>
                </c:pt>
                <c:pt idx="31826">
                  <c:v>0.98009279830975105</c:v>
                </c:pt>
                <c:pt idx="31827">
                  <c:v>0.97505301993331395</c:v>
                </c:pt>
                <c:pt idx="31828">
                  <c:v>0.97505301993331395</c:v>
                </c:pt>
                <c:pt idx="31829">
                  <c:v>0.99865964755004999</c:v>
                </c:pt>
                <c:pt idx="31830">
                  <c:v>0.99810606512056599</c:v>
                </c:pt>
                <c:pt idx="31831">
                  <c:v>0.99810606512056599</c:v>
                </c:pt>
                <c:pt idx="31832">
                  <c:v>0.98009279830975105</c:v>
                </c:pt>
                <c:pt idx="31833">
                  <c:v>0.98009279830975105</c:v>
                </c:pt>
                <c:pt idx="31834">
                  <c:v>0.99865964755004999</c:v>
                </c:pt>
                <c:pt idx="31835">
                  <c:v>0.99810606512056599</c:v>
                </c:pt>
                <c:pt idx="31836">
                  <c:v>0.99865964755004999</c:v>
                </c:pt>
                <c:pt idx="31837">
                  <c:v>0.98009279830975105</c:v>
                </c:pt>
                <c:pt idx="31838">
                  <c:v>0.99810606512056599</c:v>
                </c:pt>
                <c:pt idx="31839">
                  <c:v>0.99810606512056599</c:v>
                </c:pt>
                <c:pt idx="31840">
                  <c:v>0.99865964755004999</c:v>
                </c:pt>
                <c:pt idx="31841">
                  <c:v>0.99772892030019</c:v>
                </c:pt>
                <c:pt idx="31842">
                  <c:v>0.98009279830975105</c:v>
                </c:pt>
                <c:pt idx="31843">
                  <c:v>0.99865964755004999</c:v>
                </c:pt>
                <c:pt idx="31844">
                  <c:v>0.99865964755004999</c:v>
                </c:pt>
                <c:pt idx="31845">
                  <c:v>0.98009279830975105</c:v>
                </c:pt>
                <c:pt idx="31846">
                  <c:v>0.99865964755004999</c:v>
                </c:pt>
                <c:pt idx="31847">
                  <c:v>0.98009279830975105</c:v>
                </c:pt>
                <c:pt idx="31848">
                  <c:v>0.99810606512056599</c:v>
                </c:pt>
                <c:pt idx="31849">
                  <c:v>0.98009279830975105</c:v>
                </c:pt>
                <c:pt idx="31850">
                  <c:v>0.99181255835294002</c:v>
                </c:pt>
                <c:pt idx="31851">
                  <c:v>0.98009279830975105</c:v>
                </c:pt>
                <c:pt idx="31852">
                  <c:v>0.97505301993331395</c:v>
                </c:pt>
                <c:pt idx="31853">
                  <c:v>0.99865964755004999</c:v>
                </c:pt>
                <c:pt idx="31854">
                  <c:v>0.97505301993331395</c:v>
                </c:pt>
                <c:pt idx="31855">
                  <c:v>0.99810606512056599</c:v>
                </c:pt>
                <c:pt idx="31856">
                  <c:v>0.99810606512056599</c:v>
                </c:pt>
                <c:pt idx="31857">
                  <c:v>0.99810606512056599</c:v>
                </c:pt>
                <c:pt idx="31858">
                  <c:v>0.99810606512056599</c:v>
                </c:pt>
                <c:pt idx="31859">
                  <c:v>0.99977590848754005</c:v>
                </c:pt>
                <c:pt idx="31860">
                  <c:v>0.98009279830975105</c:v>
                </c:pt>
                <c:pt idx="31861">
                  <c:v>0.99865964755004999</c:v>
                </c:pt>
                <c:pt idx="31862">
                  <c:v>0.98009279830975105</c:v>
                </c:pt>
                <c:pt idx="31863">
                  <c:v>0.99865964755004999</c:v>
                </c:pt>
                <c:pt idx="31864">
                  <c:v>0.99810606512056599</c:v>
                </c:pt>
                <c:pt idx="31865">
                  <c:v>0.99772892030019</c:v>
                </c:pt>
                <c:pt idx="31866">
                  <c:v>0.98009279830975105</c:v>
                </c:pt>
                <c:pt idx="31867">
                  <c:v>0.99865964755004999</c:v>
                </c:pt>
                <c:pt idx="31868">
                  <c:v>0.99865964755004999</c:v>
                </c:pt>
                <c:pt idx="31869">
                  <c:v>0.99865964755004999</c:v>
                </c:pt>
                <c:pt idx="31870">
                  <c:v>0.97505301993331395</c:v>
                </c:pt>
                <c:pt idx="31871">
                  <c:v>0.99865964755004999</c:v>
                </c:pt>
                <c:pt idx="31872">
                  <c:v>0.97505301993331395</c:v>
                </c:pt>
                <c:pt idx="31873">
                  <c:v>0.98009279830975105</c:v>
                </c:pt>
                <c:pt idx="31874">
                  <c:v>0.99181255835294002</c:v>
                </c:pt>
                <c:pt idx="31875">
                  <c:v>0.98009279830975105</c:v>
                </c:pt>
                <c:pt idx="31876">
                  <c:v>0.98009279830975105</c:v>
                </c:pt>
                <c:pt idx="31877">
                  <c:v>0.98009279830975105</c:v>
                </c:pt>
                <c:pt idx="31878">
                  <c:v>0.99810606512056599</c:v>
                </c:pt>
                <c:pt idx="31879">
                  <c:v>0.99977590848754005</c:v>
                </c:pt>
                <c:pt idx="31880">
                  <c:v>0.99865964755004999</c:v>
                </c:pt>
                <c:pt idx="31881">
                  <c:v>0.99810606512056599</c:v>
                </c:pt>
                <c:pt idx="31882">
                  <c:v>0.99810606512056599</c:v>
                </c:pt>
                <c:pt idx="31883">
                  <c:v>0.97505301993331395</c:v>
                </c:pt>
                <c:pt idx="31884">
                  <c:v>0.98009279830975105</c:v>
                </c:pt>
                <c:pt idx="31885">
                  <c:v>0.99810606512056599</c:v>
                </c:pt>
                <c:pt idx="31886">
                  <c:v>0.99865964755004999</c:v>
                </c:pt>
                <c:pt idx="31887">
                  <c:v>0.99810606512056599</c:v>
                </c:pt>
                <c:pt idx="31888">
                  <c:v>0.99810606512056599</c:v>
                </c:pt>
                <c:pt idx="31889">
                  <c:v>0.99865964755004999</c:v>
                </c:pt>
                <c:pt idx="31890">
                  <c:v>0.99810606512056599</c:v>
                </c:pt>
                <c:pt idx="31891">
                  <c:v>0.99865964755004999</c:v>
                </c:pt>
                <c:pt idx="31892">
                  <c:v>0.97505301993331395</c:v>
                </c:pt>
                <c:pt idx="31893">
                  <c:v>0.99865964755004999</c:v>
                </c:pt>
                <c:pt idx="31894">
                  <c:v>0.97505301993331395</c:v>
                </c:pt>
                <c:pt idx="31895">
                  <c:v>0.97505301993331395</c:v>
                </c:pt>
                <c:pt idx="31896">
                  <c:v>0.98009279830975105</c:v>
                </c:pt>
                <c:pt idx="31897">
                  <c:v>0.99810606512056599</c:v>
                </c:pt>
                <c:pt idx="31898">
                  <c:v>0.99977590848754005</c:v>
                </c:pt>
                <c:pt idx="31899">
                  <c:v>0.99865964755004999</c:v>
                </c:pt>
                <c:pt idx="31900">
                  <c:v>0.98009279830975105</c:v>
                </c:pt>
                <c:pt idx="31901">
                  <c:v>0.99865964755004999</c:v>
                </c:pt>
                <c:pt idx="31902">
                  <c:v>0.98009279830975105</c:v>
                </c:pt>
                <c:pt idx="31903">
                  <c:v>0.99977590848754005</c:v>
                </c:pt>
                <c:pt idx="31904">
                  <c:v>0.99810606512056599</c:v>
                </c:pt>
                <c:pt idx="31905">
                  <c:v>0.99865964755004999</c:v>
                </c:pt>
                <c:pt idx="31906">
                  <c:v>0.98009279830975105</c:v>
                </c:pt>
                <c:pt idx="31907">
                  <c:v>0.99810606512056599</c:v>
                </c:pt>
                <c:pt idx="31908">
                  <c:v>0.99810606512056599</c:v>
                </c:pt>
                <c:pt idx="31909">
                  <c:v>0.99810606512056599</c:v>
                </c:pt>
                <c:pt idx="31910">
                  <c:v>0.97505301993331395</c:v>
                </c:pt>
                <c:pt idx="31911">
                  <c:v>0.99810606512056599</c:v>
                </c:pt>
                <c:pt idx="31912">
                  <c:v>0.99865964755004999</c:v>
                </c:pt>
                <c:pt idx="31913">
                  <c:v>0.99977590848754005</c:v>
                </c:pt>
                <c:pt idx="31914">
                  <c:v>0.99810606512056599</c:v>
                </c:pt>
                <c:pt idx="31915">
                  <c:v>0.99865964755004999</c:v>
                </c:pt>
                <c:pt idx="31916">
                  <c:v>0.99977590848754005</c:v>
                </c:pt>
                <c:pt idx="31917">
                  <c:v>0.98009279830975105</c:v>
                </c:pt>
                <c:pt idx="31918">
                  <c:v>0.98009279830975105</c:v>
                </c:pt>
                <c:pt idx="31919">
                  <c:v>0.98009279830975105</c:v>
                </c:pt>
                <c:pt idx="31920">
                  <c:v>0.99865964755004999</c:v>
                </c:pt>
                <c:pt idx="31921">
                  <c:v>0.98009279830975105</c:v>
                </c:pt>
                <c:pt idx="31922">
                  <c:v>0.97505301993331395</c:v>
                </c:pt>
                <c:pt idx="31923">
                  <c:v>0.99865964755004999</c:v>
                </c:pt>
                <c:pt idx="31924">
                  <c:v>0.99977590848754005</c:v>
                </c:pt>
                <c:pt idx="31925">
                  <c:v>0.99810606512056599</c:v>
                </c:pt>
                <c:pt idx="31926">
                  <c:v>0.99977590848754005</c:v>
                </c:pt>
                <c:pt idx="31927">
                  <c:v>0.99977590848754005</c:v>
                </c:pt>
                <c:pt idx="31928">
                  <c:v>0.99810606512056599</c:v>
                </c:pt>
                <c:pt idx="31929">
                  <c:v>0.99977590848754005</c:v>
                </c:pt>
                <c:pt idx="31930">
                  <c:v>0.98009279830975105</c:v>
                </c:pt>
                <c:pt idx="31931">
                  <c:v>0.99810606512056599</c:v>
                </c:pt>
                <c:pt idx="31932">
                  <c:v>0.99810606512056599</c:v>
                </c:pt>
                <c:pt idx="31933">
                  <c:v>0.99810606512056599</c:v>
                </c:pt>
                <c:pt idx="31934">
                  <c:v>0.98009279830975105</c:v>
                </c:pt>
                <c:pt idx="31935">
                  <c:v>0.99810606512056599</c:v>
                </c:pt>
                <c:pt idx="31936">
                  <c:v>0.98009279830975105</c:v>
                </c:pt>
                <c:pt idx="31937">
                  <c:v>0.99977590848754005</c:v>
                </c:pt>
                <c:pt idx="31938">
                  <c:v>0.99865964755004999</c:v>
                </c:pt>
                <c:pt idx="31939">
                  <c:v>0.97505301993331395</c:v>
                </c:pt>
                <c:pt idx="31940">
                  <c:v>0.99810606512056599</c:v>
                </c:pt>
                <c:pt idx="31941">
                  <c:v>0.99810606512056599</c:v>
                </c:pt>
                <c:pt idx="31942">
                  <c:v>0.98009279830975105</c:v>
                </c:pt>
                <c:pt idx="31943">
                  <c:v>0.98009279830975105</c:v>
                </c:pt>
                <c:pt idx="31944">
                  <c:v>0.99865964755004999</c:v>
                </c:pt>
                <c:pt idx="31945">
                  <c:v>0.98009279830975105</c:v>
                </c:pt>
                <c:pt idx="31946">
                  <c:v>0.99810606512056599</c:v>
                </c:pt>
                <c:pt idx="31947">
                  <c:v>0.99977590848754005</c:v>
                </c:pt>
                <c:pt idx="31948">
                  <c:v>0.99810606512056599</c:v>
                </c:pt>
                <c:pt idx="31949">
                  <c:v>0.99865964755004999</c:v>
                </c:pt>
                <c:pt idx="31950">
                  <c:v>0.99977590848754005</c:v>
                </c:pt>
                <c:pt idx="31951">
                  <c:v>0.99810606512056599</c:v>
                </c:pt>
                <c:pt idx="31952">
                  <c:v>0.99810606512056599</c:v>
                </c:pt>
                <c:pt idx="31953">
                  <c:v>0.98009279830975105</c:v>
                </c:pt>
                <c:pt idx="31954">
                  <c:v>0.99865964755004999</c:v>
                </c:pt>
                <c:pt idx="31955">
                  <c:v>0.99865964755004999</c:v>
                </c:pt>
                <c:pt idx="31956">
                  <c:v>0.99865964755004999</c:v>
                </c:pt>
                <c:pt idx="31957">
                  <c:v>0.98009279830975105</c:v>
                </c:pt>
                <c:pt idx="31958">
                  <c:v>0.98009279830975105</c:v>
                </c:pt>
                <c:pt idx="31959">
                  <c:v>0.98009279830975105</c:v>
                </c:pt>
                <c:pt idx="31960">
                  <c:v>0.98009279830975105</c:v>
                </c:pt>
                <c:pt idx="31961">
                  <c:v>0.99977590848754005</c:v>
                </c:pt>
                <c:pt idx="31962">
                  <c:v>0.99810606512056599</c:v>
                </c:pt>
                <c:pt idx="31963">
                  <c:v>0.99810606512056599</c:v>
                </c:pt>
                <c:pt idx="31964">
                  <c:v>0.99865964755004999</c:v>
                </c:pt>
                <c:pt idx="31965">
                  <c:v>0.98009279830975105</c:v>
                </c:pt>
                <c:pt idx="31966">
                  <c:v>0.99810606512056599</c:v>
                </c:pt>
                <c:pt idx="31967">
                  <c:v>0.97505301993331395</c:v>
                </c:pt>
                <c:pt idx="31968">
                  <c:v>0.99865964755004999</c:v>
                </c:pt>
                <c:pt idx="31969">
                  <c:v>0.99865964755004999</c:v>
                </c:pt>
                <c:pt idx="31970">
                  <c:v>0.99977590848754005</c:v>
                </c:pt>
                <c:pt idx="31971">
                  <c:v>0.97505301993331395</c:v>
                </c:pt>
                <c:pt idx="31972">
                  <c:v>0.99865964755004999</c:v>
                </c:pt>
                <c:pt idx="31973">
                  <c:v>0.99865964755004999</c:v>
                </c:pt>
                <c:pt idx="31974">
                  <c:v>0.98009279830975105</c:v>
                </c:pt>
                <c:pt idx="31975">
                  <c:v>0.99810606512056599</c:v>
                </c:pt>
                <c:pt idx="31976">
                  <c:v>0.99865964755004999</c:v>
                </c:pt>
                <c:pt idx="31977">
                  <c:v>0.99865964755004999</c:v>
                </c:pt>
                <c:pt idx="31978">
                  <c:v>0.99810606512056599</c:v>
                </c:pt>
                <c:pt idx="31979">
                  <c:v>0.99810606512056599</c:v>
                </c:pt>
                <c:pt idx="31980">
                  <c:v>0.98009279830975105</c:v>
                </c:pt>
                <c:pt idx="31981">
                  <c:v>0.99865964755004999</c:v>
                </c:pt>
                <c:pt idx="31982">
                  <c:v>0.98009279830975105</c:v>
                </c:pt>
                <c:pt idx="31983">
                  <c:v>0.99865964755004999</c:v>
                </c:pt>
                <c:pt idx="31984">
                  <c:v>0.97505301993331395</c:v>
                </c:pt>
                <c:pt idx="31985">
                  <c:v>0.99181255835294002</c:v>
                </c:pt>
                <c:pt idx="31986">
                  <c:v>0.98009279830975105</c:v>
                </c:pt>
                <c:pt idx="31987">
                  <c:v>0.99810606512056599</c:v>
                </c:pt>
                <c:pt idx="31988">
                  <c:v>0.98009279830975105</c:v>
                </c:pt>
                <c:pt idx="31989">
                  <c:v>0.99810606512056599</c:v>
                </c:pt>
                <c:pt idx="31990">
                  <c:v>0.97505301993331395</c:v>
                </c:pt>
                <c:pt idx="31991">
                  <c:v>0.98009279830975105</c:v>
                </c:pt>
                <c:pt idx="31992">
                  <c:v>0.99810606512056599</c:v>
                </c:pt>
                <c:pt idx="31993">
                  <c:v>0.99977590848754005</c:v>
                </c:pt>
                <c:pt idx="31994">
                  <c:v>0.97505301993331395</c:v>
                </c:pt>
                <c:pt idx="31995">
                  <c:v>0.99810606512056599</c:v>
                </c:pt>
                <c:pt idx="31996">
                  <c:v>0.98009279830975105</c:v>
                </c:pt>
                <c:pt idx="31997">
                  <c:v>0.98009279830975105</c:v>
                </c:pt>
                <c:pt idx="31998">
                  <c:v>0.98009279830975105</c:v>
                </c:pt>
                <c:pt idx="31999">
                  <c:v>0.97505301993331395</c:v>
                </c:pt>
                <c:pt idx="32000">
                  <c:v>0.99810606512056599</c:v>
                </c:pt>
                <c:pt idx="32001">
                  <c:v>0.99810606512056599</c:v>
                </c:pt>
                <c:pt idx="32002">
                  <c:v>0.99810606512056599</c:v>
                </c:pt>
                <c:pt idx="32003">
                  <c:v>0.98009279830975105</c:v>
                </c:pt>
                <c:pt idx="32004">
                  <c:v>0.99865964755004999</c:v>
                </c:pt>
                <c:pt idx="32005">
                  <c:v>0.98009279830975105</c:v>
                </c:pt>
                <c:pt idx="32006">
                  <c:v>0.99865964755004999</c:v>
                </c:pt>
                <c:pt idx="32007">
                  <c:v>0.99865964755004999</c:v>
                </c:pt>
                <c:pt idx="32008">
                  <c:v>0.97505301993331395</c:v>
                </c:pt>
                <c:pt idx="32009">
                  <c:v>0.98009279830975105</c:v>
                </c:pt>
                <c:pt idx="32010">
                  <c:v>0.99810606512056599</c:v>
                </c:pt>
                <c:pt idx="32011">
                  <c:v>0.99772892030019</c:v>
                </c:pt>
                <c:pt idx="32012">
                  <c:v>0.99865964755004999</c:v>
                </c:pt>
                <c:pt idx="32013">
                  <c:v>0.98009279830975105</c:v>
                </c:pt>
                <c:pt idx="32014">
                  <c:v>0.98009279830975105</c:v>
                </c:pt>
                <c:pt idx="32015">
                  <c:v>0.99810606512056599</c:v>
                </c:pt>
                <c:pt idx="32016">
                  <c:v>0.99810606512056599</c:v>
                </c:pt>
                <c:pt idx="32017">
                  <c:v>0.99772892030019</c:v>
                </c:pt>
                <c:pt idx="32018">
                  <c:v>0.97505301993331395</c:v>
                </c:pt>
                <c:pt idx="32019">
                  <c:v>0.98009279830975105</c:v>
                </c:pt>
                <c:pt idx="32020">
                  <c:v>0.98009279830975105</c:v>
                </c:pt>
                <c:pt idx="32021">
                  <c:v>0.99810606512056599</c:v>
                </c:pt>
                <c:pt idx="32022">
                  <c:v>0.97505301993331395</c:v>
                </c:pt>
                <c:pt idx="32023">
                  <c:v>0.99865964755004999</c:v>
                </c:pt>
                <c:pt idx="32024">
                  <c:v>0.98009279830975105</c:v>
                </c:pt>
                <c:pt idx="32025">
                  <c:v>0.98009279830975105</c:v>
                </c:pt>
                <c:pt idx="32026">
                  <c:v>0.99865964755004999</c:v>
                </c:pt>
                <c:pt idx="32027">
                  <c:v>0.99772892030019</c:v>
                </c:pt>
                <c:pt idx="32028">
                  <c:v>0.99865964755004999</c:v>
                </c:pt>
                <c:pt idx="32029">
                  <c:v>0.99977590848754005</c:v>
                </c:pt>
                <c:pt idx="32030">
                  <c:v>0.99181255835294002</c:v>
                </c:pt>
                <c:pt idx="32031">
                  <c:v>0.99810606512056599</c:v>
                </c:pt>
                <c:pt idx="32032">
                  <c:v>0.99810606512056599</c:v>
                </c:pt>
                <c:pt idx="32033">
                  <c:v>0.99977590848754005</c:v>
                </c:pt>
                <c:pt idx="32034">
                  <c:v>0.99977590848754005</c:v>
                </c:pt>
                <c:pt idx="32035">
                  <c:v>0.99865964755004999</c:v>
                </c:pt>
                <c:pt idx="32036">
                  <c:v>0.99977590848754005</c:v>
                </c:pt>
                <c:pt idx="32037">
                  <c:v>0.99772892030019</c:v>
                </c:pt>
                <c:pt idx="32038">
                  <c:v>0.99977590848754005</c:v>
                </c:pt>
                <c:pt idx="32039">
                  <c:v>0.99772892030019</c:v>
                </c:pt>
                <c:pt idx="32040">
                  <c:v>0.99977590848754005</c:v>
                </c:pt>
                <c:pt idx="32041">
                  <c:v>0.99865964755004999</c:v>
                </c:pt>
                <c:pt idx="32042">
                  <c:v>0.97505301993331395</c:v>
                </c:pt>
                <c:pt idx="32043">
                  <c:v>0.99772892030019</c:v>
                </c:pt>
                <c:pt idx="32044">
                  <c:v>0.98009279830975105</c:v>
                </c:pt>
                <c:pt idx="32045">
                  <c:v>0.99865964755004999</c:v>
                </c:pt>
                <c:pt idx="32046">
                  <c:v>0.98009279830975105</c:v>
                </c:pt>
                <c:pt idx="32047">
                  <c:v>0.99865964755004999</c:v>
                </c:pt>
                <c:pt idx="32048">
                  <c:v>0.98009279830975105</c:v>
                </c:pt>
                <c:pt idx="32049">
                  <c:v>0.99810606512056599</c:v>
                </c:pt>
                <c:pt idx="32050">
                  <c:v>0.98009279830975105</c:v>
                </c:pt>
                <c:pt idx="32051">
                  <c:v>0.99810606512056599</c:v>
                </c:pt>
                <c:pt idx="32052">
                  <c:v>0.99977590848754005</c:v>
                </c:pt>
                <c:pt idx="32053">
                  <c:v>0.99772892030019</c:v>
                </c:pt>
                <c:pt idx="32054">
                  <c:v>0.99810606512056599</c:v>
                </c:pt>
                <c:pt idx="32055">
                  <c:v>0.97505301993331395</c:v>
                </c:pt>
                <c:pt idx="32056">
                  <c:v>0.97505301993331395</c:v>
                </c:pt>
                <c:pt idx="32057">
                  <c:v>0.98009279830975105</c:v>
                </c:pt>
                <c:pt idx="32058">
                  <c:v>0.99865964755004999</c:v>
                </c:pt>
                <c:pt idx="32059">
                  <c:v>0.99810606512056599</c:v>
                </c:pt>
                <c:pt idx="32060">
                  <c:v>0.99865964755004999</c:v>
                </c:pt>
                <c:pt idx="32061">
                  <c:v>0.99865964755004999</c:v>
                </c:pt>
                <c:pt idx="32062">
                  <c:v>0.98009279830975105</c:v>
                </c:pt>
                <c:pt idx="32063">
                  <c:v>0.99810606512056599</c:v>
                </c:pt>
                <c:pt idx="32064">
                  <c:v>0.99865964755004999</c:v>
                </c:pt>
                <c:pt idx="32065">
                  <c:v>0.99865964755004999</c:v>
                </c:pt>
                <c:pt idx="32066">
                  <c:v>0.99977590848754005</c:v>
                </c:pt>
                <c:pt idx="32067">
                  <c:v>0.99865964755004999</c:v>
                </c:pt>
                <c:pt idx="32068">
                  <c:v>0.97505301993331395</c:v>
                </c:pt>
                <c:pt idx="32069">
                  <c:v>0.99865964755004999</c:v>
                </c:pt>
                <c:pt idx="32070">
                  <c:v>0.99865964755004999</c:v>
                </c:pt>
                <c:pt idx="32071">
                  <c:v>0.97505301993331395</c:v>
                </c:pt>
                <c:pt idx="32072">
                  <c:v>0.99810606512056599</c:v>
                </c:pt>
                <c:pt idx="32073">
                  <c:v>0.98009279830975105</c:v>
                </c:pt>
                <c:pt idx="32074">
                  <c:v>0.97505301993331395</c:v>
                </c:pt>
                <c:pt idx="32075">
                  <c:v>0.99810606512056599</c:v>
                </c:pt>
                <c:pt idx="32076">
                  <c:v>0.99810606512056599</c:v>
                </c:pt>
                <c:pt idx="32077">
                  <c:v>0.98009279830975105</c:v>
                </c:pt>
                <c:pt idx="32078">
                  <c:v>0.99977590848754005</c:v>
                </c:pt>
                <c:pt idx="32079">
                  <c:v>0.98009279830975105</c:v>
                </c:pt>
                <c:pt idx="32080">
                  <c:v>0.99810606512056599</c:v>
                </c:pt>
                <c:pt idx="32081">
                  <c:v>0.99977590848754005</c:v>
                </c:pt>
                <c:pt idx="32082">
                  <c:v>0.99865964755004999</c:v>
                </c:pt>
                <c:pt idx="32083">
                  <c:v>0.99865964755004999</c:v>
                </c:pt>
                <c:pt idx="32084">
                  <c:v>0.97505301993331395</c:v>
                </c:pt>
                <c:pt idx="32085">
                  <c:v>0.99772892030019</c:v>
                </c:pt>
                <c:pt idx="32086">
                  <c:v>0.97505301993331395</c:v>
                </c:pt>
                <c:pt idx="32087">
                  <c:v>0.99865964755004999</c:v>
                </c:pt>
                <c:pt idx="32088">
                  <c:v>0.98009279830975105</c:v>
                </c:pt>
                <c:pt idx="32089">
                  <c:v>0.99810606512056599</c:v>
                </c:pt>
                <c:pt idx="32090">
                  <c:v>0.98009279830975105</c:v>
                </c:pt>
                <c:pt idx="32091">
                  <c:v>0.98009279830975105</c:v>
                </c:pt>
                <c:pt idx="32092">
                  <c:v>0.99865964755004999</c:v>
                </c:pt>
                <c:pt idx="32093">
                  <c:v>0.97505301993331395</c:v>
                </c:pt>
                <c:pt idx="32094">
                  <c:v>0.99865964755004999</c:v>
                </c:pt>
                <c:pt idx="32095">
                  <c:v>0.98009279830975105</c:v>
                </c:pt>
                <c:pt idx="32096">
                  <c:v>0.99977590848754005</c:v>
                </c:pt>
                <c:pt idx="32097">
                  <c:v>0.99977590848754005</c:v>
                </c:pt>
                <c:pt idx="32098">
                  <c:v>0.99810606512056599</c:v>
                </c:pt>
                <c:pt idx="32099">
                  <c:v>0.99977590848754005</c:v>
                </c:pt>
                <c:pt idx="32100">
                  <c:v>0.98009279830975105</c:v>
                </c:pt>
                <c:pt idx="32101">
                  <c:v>0.99810606512056599</c:v>
                </c:pt>
                <c:pt idx="32102">
                  <c:v>0.99772892030019</c:v>
                </c:pt>
                <c:pt idx="32103">
                  <c:v>0.97505301993331395</c:v>
                </c:pt>
                <c:pt idx="32104">
                  <c:v>0.99772892030019</c:v>
                </c:pt>
                <c:pt idx="32105">
                  <c:v>0.99181255835294002</c:v>
                </c:pt>
                <c:pt idx="32106">
                  <c:v>0.98009279830975105</c:v>
                </c:pt>
                <c:pt idx="32107">
                  <c:v>0.99810606512056599</c:v>
                </c:pt>
                <c:pt idx="32108">
                  <c:v>0.99865964755004999</c:v>
                </c:pt>
                <c:pt idx="32109">
                  <c:v>0.97505301993331395</c:v>
                </c:pt>
                <c:pt idx="32110">
                  <c:v>0.99977590848754005</c:v>
                </c:pt>
                <c:pt idx="32111">
                  <c:v>0.98009279830975105</c:v>
                </c:pt>
                <c:pt idx="32112">
                  <c:v>0.98009279830975105</c:v>
                </c:pt>
                <c:pt idx="32113">
                  <c:v>0.98009279830975105</c:v>
                </c:pt>
                <c:pt idx="32114">
                  <c:v>0.97505301993331395</c:v>
                </c:pt>
                <c:pt idx="32115">
                  <c:v>0.97505301993331395</c:v>
                </c:pt>
                <c:pt idx="32116">
                  <c:v>0.99865964755004999</c:v>
                </c:pt>
                <c:pt idx="32117">
                  <c:v>0.99865964755004999</c:v>
                </c:pt>
                <c:pt idx="32118">
                  <c:v>0.98009279830975105</c:v>
                </c:pt>
                <c:pt idx="32119">
                  <c:v>0.99865964755004999</c:v>
                </c:pt>
                <c:pt idx="32120">
                  <c:v>0.99865964755004999</c:v>
                </c:pt>
                <c:pt idx="32121">
                  <c:v>0.98009279830975105</c:v>
                </c:pt>
                <c:pt idx="32122">
                  <c:v>0.98009279830975105</c:v>
                </c:pt>
                <c:pt idx="32123">
                  <c:v>0.97505301993331395</c:v>
                </c:pt>
                <c:pt idx="32124">
                  <c:v>0.98009279830975105</c:v>
                </c:pt>
                <c:pt idx="32125">
                  <c:v>0.98009279830975105</c:v>
                </c:pt>
                <c:pt idx="32126">
                  <c:v>0.99865964755004999</c:v>
                </c:pt>
                <c:pt idx="32127">
                  <c:v>0.99865964755004999</c:v>
                </c:pt>
                <c:pt idx="32128">
                  <c:v>0.99810606512056599</c:v>
                </c:pt>
                <c:pt idx="32129">
                  <c:v>0.99865964755004999</c:v>
                </c:pt>
                <c:pt idx="32130">
                  <c:v>0.99865964755004999</c:v>
                </c:pt>
                <c:pt idx="32131">
                  <c:v>0.99865964755004999</c:v>
                </c:pt>
                <c:pt idx="32132">
                  <c:v>0.99810606512056599</c:v>
                </c:pt>
                <c:pt idx="32133">
                  <c:v>0.99865964755004999</c:v>
                </c:pt>
                <c:pt idx="32134">
                  <c:v>0.97505301993331395</c:v>
                </c:pt>
                <c:pt idx="32135">
                  <c:v>0.98009279830975105</c:v>
                </c:pt>
                <c:pt idx="32136">
                  <c:v>0.99810606512056599</c:v>
                </c:pt>
                <c:pt idx="32137">
                  <c:v>0.99977590848754005</c:v>
                </c:pt>
                <c:pt idx="32138">
                  <c:v>0.99810606512056599</c:v>
                </c:pt>
                <c:pt idx="32139">
                  <c:v>0.99810606512056599</c:v>
                </c:pt>
                <c:pt idx="32140">
                  <c:v>0.97505301993331395</c:v>
                </c:pt>
                <c:pt idx="32141">
                  <c:v>0.99810606512056599</c:v>
                </c:pt>
                <c:pt idx="32142">
                  <c:v>0.99865964755004999</c:v>
                </c:pt>
                <c:pt idx="32143">
                  <c:v>0.98009279830975105</c:v>
                </c:pt>
                <c:pt idx="32144">
                  <c:v>0.98009279830975105</c:v>
                </c:pt>
                <c:pt idx="32145">
                  <c:v>0.98009279830975105</c:v>
                </c:pt>
                <c:pt idx="32146">
                  <c:v>0.98009279830975105</c:v>
                </c:pt>
                <c:pt idx="32147">
                  <c:v>0.99810606512056599</c:v>
                </c:pt>
                <c:pt idx="32148">
                  <c:v>0.99865964755004999</c:v>
                </c:pt>
                <c:pt idx="32149">
                  <c:v>0.99810606512056599</c:v>
                </c:pt>
                <c:pt idx="32150">
                  <c:v>0.97505301993331395</c:v>
                </c:pt>
                <c:pt idx="32151">
                  <c:v>0.99977590848754005</c:v>
                </c:pt>
                <c:pt idx="32152">
                  <c:v>0.98009279830975105</c:v>
                </c:pt>
                <c:pt idx="32153">
                  <c:v>0.98009279830975105</c:v>
                </c:pt>
                <c:pt idx="32154">
                  <c:v>0.99977590848754005</c:v>
                </c:pt>
                <c:pt idx="32155">
                  <c:v>0.99810606512056599</c:v>
                </c:pt>
                <c:pt idx="32156">
                  <c:v>0.99865964755004999</c:v>
                </c:pt>
                <c:pt idx="32157">
                  <c:v>0.98009279830975105</c:v>
                </c:pt>
                <c:pt idx="32158">
                  <c:v>0.97505301993331395</c:v>
                </c:pt>
                <c:pt idx="32159">
                  <c:v>0.98009279830975105</c:v>
                </c:pt>
                <c:pt idx="32160">
                  <c:v>0.98009279830975105</c:v>
                </c:pt>
                <c:pt idx="32161">
                  <c:v>0.98009279830975105</c:v>
                </c:pt>
                <c:pt idx="32162">
                  <c:v>0.99865964755004999</c:v>
                </c:pt>
                <c:pt idx="32163">
                  <c:v>0.97505301993331395</c:v>
                </c:pt>
                <c:pt idx="32164">
                  <c:v>0.99810606512056599</c:v>
                </c:pt>
                <c:pt idx="32165">
                  <c:v>0.99865964755004999</c:v>
                </c:pt>
                <c:pt idx="32166">
                  <c:v>0.99865964755004999</c:v>
                </c:pt>
                <c:pt idx="32167">
                  <c:v>0.99865964755004999</c:v>
                </c:pt>
                <c:pt idx="32168">
                  <c:v>0.99977590848754005</c:v>
                </c:pt>
                <c:pt idx="32169">
                  <c:v>0.99810606512056599</c:v>
                </c:pt>
                <c:pt idx="32170">
                  <c:v>0.98009279830975105</c:v>
                </c:pt>
                <c:pt idx="32171">
                  <c:v>0.99865964755004999</c:v>
                </c:pt>
                <c:pt idx="32172">
                  <c:v>0.99810606512056599</c:v>
                </c:pt>
                <c:pt idx="32173">
                  <c:v>0.98009279830975105</c:v>
                </c:pt>
                <c:pt idx="32174">
                  <c:v>0.99977590848754005</c:v>
                </c:pt>
                <c:pt idx="32175">
                  <c:v>0.99977590848754005</c:v>
                </c:pt>
                <c:pt idx="32176">
                  <c:v>0.99865964755004999</c:v>
                </c:pt>
                <c:pt idx="32177">
                  <c:v>0.99810606512056599</c:v>
                </c:pt>
                <c:pt idx="32178">
                  <c:v>0.99865964755004999</c:v>
                </c:pt>
                <c:pt idx="32179">
                  <c:v>0.99810606512056599</c:v>
                </c:pt>
                <c:pt idx="32180">
                  <c:v>0.97505301993331395</c:v>
                </c:pt>
                <c:pt idx="32181">
                  <c:v>0.97505301993331395</c:v>
                </c:pt>
                <c:pt idx="32182">
                  <c:v>0.99865964755004999</c:v>
                </c:pt>
                <c:pt idx="32183">
                  <c:v>0.98009279830975105</c:v>
                </c:pt>
                <c:pt idx="32184">
                  <c:v>0.99810606512056599</c:v>
                </c:pt>
                <c:pt idx="32185">
                  <c:v>0.99810606512056599</c:v>
                </c:pt>
                <c:pt idx="32186">
                  <c:v>0.99810606512056599</c:v>
                </c:pt>
                <c:pt idx="32187">
                  <c:v>0.99810606512056599</c:v>
                </c:pt>
                <c:pt idx="32188">
                  <c:v>0.99977590848754005</c:v>
                </c:pt>
                <c:pt idx="32189">
                  <c:v>0.98009279830975105</c:v>
                </c:pt>
                <c:pt idx="32190">
                  <c:v>0.99772892030019</c:v>
                </c:pt>
                <c:pt idx="32191">
                  <c:v>0.99865964755004999</c:v>
                </c:pt>
                <c:pt idx="32192">
                  <c:v>0.99977590848754005</c:v>
                </c:pt>
                <c:pt idx="32193">
                  <c:v>0.98009279830975105</c:v>
                </c:pt>
                <c:pt idx="32194">
                  <c:v>0.98009279830975105</c:v>
                </c:pt>
                <c:pt idx="32195">
                  <c:v>0.99977590848754005</c:v>
                </c:pt>
                <c:pt idx="32196">
                  <c:v>0.99181255835294002</c:v>
                </c:pt>
                <c:pt idx="32197">
                  <c:v>0.99810606512056599</c:v>
                </c:pt>
                <c:pt idx="32198">
                  <c:v>0.97505301993331395</c:v>
                </c:pt>
                <c:pt idx="32199">
                  <c:v>0.99865964755004999</c:v>
                </c:pt>
                <c:pt idx="32200">
                  <c:v>0.99810606512056599</c:v>
                </c:pt>
                <c:pt idx="32201">
                  <c:v>0.99810606512056599</c:v>
                </c:pt>
                <c:pt idx="32202">
                  <c:v>0.99977590848754005</c:v>
                </c:pt>
                <c:pt idx="32203">
                  <c:v>0.99810606512056599</c:v>
                </c:pt>
                <c:pt idx="32204">
                  <c:v>0.99865964755004999</c:v>
                </c:pt>
                <c:pt idx="32205">
                  <c:v>0.99810606512056599</c:v>
                </c:pt>
                <c:pt idx="32206">
                  <c:v>0.99865964755004999</c:v>
                </c:pt>
                <c:pt idx="32207">
                  <c:v>0.97505301993331395</c:v>
                </c:pt>
                <c:pt idx="32208">
                  <c:v>0.99865964755004999</c:v>
                </c:pt>
                <c:pt idx="32209">
                  <c:v>0.99810606512056599</c:v>
                </c:pt>
                <c:pt idx="32210">
                  <c:v>0.98009279830975105</c:v>
                </c:pt>
                <c:pt idx="32211">
                  <c:v>0.99865964755004999</c:v>
                </c:pt>
                <c:pt idx="32212">
                  <c:v>0.98009279830975105</c:v>
                </c:pt>
                <c:pt idx="32213">
                  <c:v>0.99810606512056599</c:v>
                </c:pt>
                <c:pt idx="32214">
                  <c:v>0.99865964755004999</c:v>
                </c:pt>
                <c:pt idx="32215">
                  <c:v>0.97505301993331395</c:v>
                </c:pt>
                <c:pt idx="32216">
                  <c:v>0.97505301993331395</c:v>
                </c:pt>
                <c:pt idx="32217">
                  <c:v>0.97505301993331395</c:v>
                </c:pt>
                <c:pt idx="32218">
                  <c:v>0.97505301993331395</c:v>
                </c:pt>
                <c:pt idx="32219">
                  <c:v>0.99977590848754005</c:v>
                </c:pt>
                <c:pt idx="32220">
                  <c:v>0.99865964755004999</c:v>
                </c:pt>
                <c:pt idx="32221">
                  <c:v>0.97505301993331395</c:v>
                </c:pt>
                <c:pt idx="32222">
                  <c:v>0.99977590848754005</c:v>
                </c:pt>
                <c:pt idx="32223">
                  <c:v>0.99977590848754005</c:v>
                </c:pt>
                <c:pt idx="32224">
                  <c:v>0.99977590848754005</c:v>
                </c:pt>
                <c:pt idx="32225">
                  <c:v>0.99865964755004999</c:v>
                </c:pt>
                <c:pt idx="32226">
                  <c:v>0.98009279830975105</c:v>
                </c:pt>
                <c:pt idx="32227">
                  <c:v>0.98009279830975105</c:v>
                </c:pt>
                <c:pt idx="32228">
                  <c:v>0.99810606512056599</c:v>
                </c:pt>
                <c:pt idx="32229">
                  <c:v>0.99977590848754005</c:v>
                </c:pt>
                <c:pt idx="32230">
                  <c:v>0.99181255835294002</c:v>
                </c:pt>
                <c:pt idx="32231">
                  <c:v>0.98009279830975105</c:v>
                </c:pt>
                <c:pt idx="32232">
                  <c:v>0.99865964755004999</c:v>
                </c:pt>
                <c:pt idx="32233">
                  <c:v>0.99977590848754005</c:v>
                </c:pt>
                <c:pt idx="32234">
                  <c:v>0.99865964755004999</c:v>
                </c:pt>
                <c:pt idx="32235">
                  <c:v>0.99810606512056599</c:v>
                </c:pt>
                <c:pt idx="32236">
                  <c:v>0.97505301993331395</c:v>
                </c:pt>
                <c:pt idx="32237">
                  <c:v>0.98009279830975105</c:v>
                </c:pt>
                <c:pt idx="32238">
                  <c:v>0.97505301993331395</c:v>
                </c:pt>
                <c:pt idx="32239">
                  <c:v>0.99181255835294002</c:v>
                </c:pt>
                <c:pt idx="32240">
                  <c:v>0.99865964755004999</c:v>
                </c:pt>
                <c:pt idx="32241">
                  <c:v>0.99810606512056599</c:v>
                </c:pt>
                <c:pt idx="32242">
                  <c:v>0.99865964755004999</c:v>
                </c:pt>
                <c:pt idx="32243">
                  <c:v>0.99865964755004999</c:v>
                </c:pt>
                <c:pt idx="32244">
                  <c:v>0.99865964755004999</c:v>
                </c:pt>
                <c:pt idx="32245">
                  <c:v>0.99865964755004999</c:v>
                </c:pt>
                <c:pt idx="32246">
                  <c:v>0.99865964755004999</c:v>
                </c:pt>
                <c:pt idx="32247">
                  <c:v>0.99865964755004999</c:v>
                </c:pt>
                <c:pt idx="32248">
                  <c:v>0.99865964755004999</c:v>
                </c:pt>
                <c:pt idx="32249">
                  <c:v>0.99772892030019</c:v>
                </c:pt>
                <c:pt idx="32250">
                  <c:v>0.99810606512056599</c:v>
                </c:pt>
                <c:pt idx="32251">
                  <c:v>0.97505301993331395</c:v>
                </c:pt>
                <c:pt idx="32252">
                  <c:v>0.97505301993331395</c:v>
                </c:pt>
                <c:pt idx="32253">
                  <c:v>0.99865964755004999</c:v>
                </c:pt>
                <c:pt idx="32254">
                  <c:v>0.97505301993331395</c:v>
                </c:pt>
                <c:pt idx="32255">
                  <c:v>0.99810606512056599</c:v>
                </c:pt>
                <c:pt idx="32256">
                  <c:v>0.97505301993331395</c:v>
                </c:pt>
                <c:pt idx="32257">
                  <c:v>0.99865964755004999</c:v>
                </c:pt>
                <c:pt idx="32258">
                  <c:v>0.98009279830975105</c:v>
                </c:pt>
                <c:pt idx="32259">
                  <c:v>0.99865964755004999</c:v>
                </c:pt>
                <c:pt idx="32260">
                  <c:v>0.99865964755004999</c:v>
                </c:pt>
                <c:pt idx="32261">
                  <c:v>0.99810606512056599</c:v>
                </c:pt>
                <c:pt idx="32262">
                  <c:v>0.98009279830975105</c:v>
                </c:pt>
                <c:pt idx="32263">
                  <c:v>0.99810606512056599</c:v>
                </c:pt>
                <c:pt idx="32264">
                  <c:v>0.99865964755004999</c:v>
                </c:pt>
                <c:pt idx="32265">
                  <c:v>0.99810606512056599</c:v>
                </c:pt>
                <c:pt idx="32266">
                  <c:v>0.99810606512056599</c:v>
                </c:pt>
                <c:pt idx="32267">
                  <c:v>0.97505301993331395</c:v>
                </c:pt>
                <c:pt idx="32268">
                  <c:v>0.99977590848754005</c:v>
                </c:pt>
                <c:pt idx="32269">
                  <c:v>0.99865964755004999</c:v>
                </c:pt>
                <c:pt idx="32270">
                  <c:v>0.99865964755004999</c:v>
                </c:pt>
                <c:pt idx="32271">
                  <c:v>0.99865964755004999</c:v>
                </c:pt>
                <c:pt idx="32272">
                  <c:v>0.99865964755004999</c:v>
                </c:pt>
                <c:pt idx="32273">
                  <c:v>0.98009279830975105</c:v>
                </c:pt>
                <c:pt idx="32274">
                  <c:v>0.99810606512056599</c:v>
                </c:pt>
                <c:pt idx="32275">
                  <c:v>0.98009279830975105</c:v>
                </c:pt>
                <c:pt idx="32276">
                  <c:v>0.99865964755004999</c:v>
                </c:pt>
                <c:pt idx="32277">
                  <c:v>0.99865964755004999</c:v>
                </c:pt>
                <c:pt idx="32278">
                  <c:v>0.98009279830975105</c:v>
                </c:pt>
                <c:pt idx="32279">
                  <c:v>0.99810606512056599</c:v>
                </c:pt>
                <c:pt idx="32280">
                  <c:v>0.99810606512056599</c:v>
                </c:pt>
                <c:pt idx="32281">
                  <c:v>0.97505301993331395</c:v>
                </c:pt>
                <c:pt idx="32282">
                  <c:v>0.99977590848754005</c:v>
                </c:pt>
                <c:pt idx="32283">
                  <c:v>0.99810606512056599</c:v>
                </c:pt>
                <c:pt idx="32284">
                  <c:v>0.97505301993331395</c:v>
                </c:pt>
                <c:pt idx="32285">
                  <c:v>0.99865964755004999</c:v>
                </c:pt>
                <c:pt idx="32286">
                  <c:v>0.97505301993331395</c:v>
                </c:pt>
                <c:pt idx="32287">
                  <c:v>0.99810606512056599</c:v>
                </c:pt>
                <c:pt idx="32288">
                  <c:v>0.99810606512056599</c:v>
                </c:pt>
                <c:pt idx="32289">
                  <c:v>0.99810606512056599</c:v>
                </c:pt>
                <c:pt idx="32290">
                  <c:v>0.99772892030019</c:v>
                </c:pt>
                <c:pt idx="32291">
                  <c:v>0.99810606512056599</c:v>
                </c:pt>
                <c:pt idx="32292">
                  <c:v>0.97505301993331395</c:v>
                </c:pt>
                <c:pt idx="32293">
                  <c:v>0.97505301993331395</c:v>
                </c:pt>
                <c:pt idx="32294">
                  <c:v>0.99865964755004999</c:v>
                </c:pt>
                <c:pt idx="32295">
                  <c:v>0.99810606512056599</c:v>
                </c:pt>
                <c:pt idx="32296">
                  <c:v>0.97505301993331395</c:v>
                </c:pt>
                <c:pt idx="32297">
                  <c:v>0.99865964755004999</c:v>
                </c:pt>
                <c:pt idx="32298">
                  <c:v>0.99865964755004999</c:v>
                </c:pt>
                <c:pt idx="32299">
                  <c:v>0.99810606512056599</c:v>
                </c:pt>
                <c:pt idx="32300">
                  <c:v>0.99810606512056599</c:v>
                </c:pt>
                <c:pt idx="32301">
                  <c:v>0.99810606512056599</c:v>
                </c:pt>
                <c:pt idx="32302">
                  <c:v>0.98009279830975105</c:v>
                </c:pt>
                <c:pt idx="32303">
                  <c:v>0.99977590848754005</c:v>
                </c:pt>
                <c:pt idx="32304">
                  <c:v>0.98009279830975105</c:v>
                </c:pt>
                <c:pt idx="32305">
                  <c:v>0.98009279830975105</c:v>
                </c:pt>
                <c:pt idx="32306">
                  <c:v>0.98009279830975105</c:v>
                </c:pt>
                <c:pt idx="32307">
                  <c:v>0.98009279830975105</c:v>
                </c:pt>
                <c:pt idx="32308">
                  <c:v>0.98009279830975105</c:v>
                </c:pt>
                <c:pt idx="32309">
                  <c:v>0.97505301993331395</c:v>
                </c:pt>
                <c:pt idx="32310">
                  <c:v>0.99810606512056599</c:v>
                </c:pt>
                <c:pt idx="32311">
                  <c:v>0.97505301993331395</c:v>
                </c:pt>
                <c:pt idx="32312">
                  <c:v>0.99810606512056599</c:v>
                </c:pt>
                <c:pt idx="32313">
                  <c:v>0.99810606512056599</c:v>
                </c:pt>
                <c:pt idx="32314">
                  <c:v>0.99865964755004999</c:v>
                </c:pt>
                <c:pt idx="32315">
                  <c:v>0.99810606512056599</c:v>
                </c:pt>
                <c:pt idx="32316">
                  <c:v>0.99865964755004999</c:v>
                </c:pt>
                <c:pt idx="32317">
                  <c:v>0.99810606512056599</c:v>
                </c:pt>
                <c:pt idx="32318">
                  <c:v>0.97505301993331395</c:v>
                </c:pt>
                <c:pt idx="32319">
                  <c:v>0.99977590848754005</c:v>
                </c:pt>
                <c:pt idx="32320">
                  <c:v>0.99865964755004999</c:v>
                </c:pt>
                <c:pt idx="32321">
                  <c:v>0.97505301993331395</c:v>
                </c:pt>
                <c:pt idx="32322">
                  <c:v>0.99865964755004999</c:v>
                </c:pt>
                <c:pt idx="32323">
                  <c:v>0.99977590848754005</c:v>
                </c:pt>
                <c:pt idx="32324">
                  <c:v>0.99865964755004999</c:v>
                </c:pt>
                <c:pt idx="32325">
                  <c:v>0.99865964755004999</c:v>
                </c:pt>
                <c:pt idx="32326">
                  <c:v>0.98009279830975105</c:v>
                </c:pt>
                <c:pt idx="32327">
                  <c:v>0.99977590848754005</c:v>
                </c:pt>
                <c:pt idx="32328">
                  <c:v>0.99865964755004999</c:v>
                </c:pt>
                <c:pt idx="32329">
                  <c:v>0.99810606512056599</c:v>
                </c:pt>
                <c:pt idx="32330">
                  <c:v>0.99977590848754005</c:v>
                </c:pt>
                <c:pt idx="32331">
                  <c:v>0.99977590848754005</c:v>
                </c:pt>
                <c:pt idx="32332">
                  <c:v>0.99810606512056599</c:v>
                </c:pt>
                <c:pt idx="32333">
                  <c:v>0.99977590848754005</c:v>
                </c:pt>
                <c:pt idx="32334">
                  <c:v>0.99865964755004999</c:v>
                </c:pt>
                <c:pt idx="32335">
                  <c:v>0.99865964755004999</c:v>
                </c:pt>
                <c:pt idx="32336">
                  <c:v>0.99865964755004999</c:v>
                </c:pt>
                <c:pt idx="32337">
                  <c:v>0.99810606512056599</c:v>
                </c:pt>
                <c:pt idx="32338">
                  <c:v>0.99977590848754005</c:v>
                </c:pt>
                <c:pt idx="32339">
                  <c:v>0.98009279830975105</c:v>
                </c:pt>
                <c:pt idx="32340">
                  <c:v>0.99865964755004999</c:v>
                </c:pt>
                <c:pt idx="32341">
                  <c:v>0.98009279830975105</c:v>
                </c:pt>
                <c:pt idx="32342">
                  <c:v>0.99977590848754005</c:v>
                </c:pt>
                <c:pt idx="32343">
                  <c:v>0.99181255835294002</c:v>
                </c:pt>
                <c:pt idx="32344">
                  <c:v>0.99810606512056599</c:v>
                </c:pt>
                <c:pt idx="32345">
                  <c:v>0.99977590848754005</c:v>
                </c:pt>
                <c:pt idx="32346">
                  <c:v>0.99865964755004999</c:v>
                </c:pt>
                <c:pt idx="32347">
                  <c:v>0.99865964755004999</c:v>
                </c:pt>
                <c:pt idx="32348">
                  <c:v>0.98009279830975105</c:v>
                </c:pt>
                <c:pt idx="32349">
                  <c:v>0.97505301993331395</c:v>
                </c:pt>
                <c:pt idx="32350">
                  <c:v>0.98009279830975105</c:v>
                </c:pt>
                <c:pt idx="32351">
                  <c:v>0.98009279830975105</c:v>
                </c:pt>
                <c:pt idx="32352">
                  <c:v>0.98009279830975105</c:v>
                </c:pt>
                <c:pt idx="32353">
                  <c:v>0.99810606512056599</c:v>
                </c:pt>
                <c:pt idx="32354">
                  <c:v>0.99810606512056599</c:v>
                </c:pt>
                <c:pt idx="32355">
                  <c:v>0.99977590848754005</c:v>
                </c:pt>
                <c:pt idx="32356">
                  <c:v>0.99865964755004999</c:v>
                </c:pt>
                <c:pt idx="32357">
                  <c:v>0.99865964755004999</c:v>
                </c:pt>
                <c:pt idx="32358">
                  <c:v>0.98009279830975105</c:v>
                </c:pt>
                <c:pt idx="32359">
                  <c:v>0.99865964755004999</c:v>
                </c:pt>
                <c:pt idx="32360">
                  <c:v>0.98009279830975105</c:v>
                </c:pt>
                <c:pt idx="32361">
                  <c:v>0.99810606512056599</c:v>
                </c:pt>
                <c:pt idx="32362">
                  <c:v>0.97505301993331395</c:v>
                </c:pt>
                <c:pt idx="32363">
                  <c:v>0.99810606512056599</c:v>
                </c:pt>
                <c:pt idx="32364">
                  <c:v>0.99865964755004999</c:v>
                </c:pt>
                <c:pt idx="32365">
                  <c:v>0.99977590848754005</c:v>
                </c:pt>
                <c:pt idx="32366">
                  <c:v>0.99865964755004999</c:v>
                </c:pt>
                <c:pt idx="32367">
                  <c:v>0.97505301993331395</c:v>
                </c:pt>
                <c:pt idx="32368">
                  <c:v>0.98009279830975105</c:v>
                </c:pt>
                <c:pt idx="32369">
                  <c:v>0.99977590848754005</c:v>
                </c:pt>
                <c:pt idx="32370">
                  <c:v>0.97505301993331395</c:v>
                </c:pt>
                <c:pt idx="32371">
                  <c:v>0.97505301993331395</c:v>
                </c:pt>
                <c:pt idx="32372">
                  <c:v>0.99865964755004999</c:v>
                </c:pt>
                <c:pt idx="32373">
                  <c:v>0.97505301993331395</c:v>
                </c:pt>
                <c:pt idx="32374">
                  <c:v>0.98009279830975105</c:v>
                </c:pt>
                <c:pt idx="32375">
                  <c:v>0.99865964755004999</c:v>
                </c:pt>
                <c:pt idx="32376">
                  <c:v>0.98009279830975105</c:v>
                </c:pt>
                <c:pt idx="32377">
                  <c:v>0.99865964755004999</c:v>
                </c:pt>
                <c:pt idx="32378">
                  <c:v>0.98009279830975105</c:v>
                </c:pt>
                <c:pt idx="32379">
                  <c:v>0.99810606512056599</c:v>
                </c:pt>
                <c:pt idx="32380">
                  <c:v>0.99865964755004999</c:v>
                </c:pt>
                <c:pt idx="32381">
                  <c:v>0.97505301993331395</c:v>
                </c:pt>
                <c:pt idx="32382">
                  <c:v>0.98009279830975105</c:v>
                </c:pt>
                <c:pt idx="32383">
                  <c:v>0.99810606512056599</c:v>
                </c:pt>
                <c:pt idx="32384">
                  <c:v>0.97505301993331395</c:v>
                </c:pt>
                <c:pt idx="32385">
                  <c:v>0.98009279830975105</c:v>
                </c:pt>
                <c:pt idx="32386">
                  <c:v>0.99810606512056599</c:v>
                </c:pt>
                <c:pt idx="32387">
                  <c:v>0.99977590848754005</c:v>
                </c:pt>
                <c:pt idx="32388">
                  <c:v>0.99865964755004999</c:v>
                </c:pt>
                <c:pt idx="32389">
                  <c:v>0.99865964755004999</c:v>
                </c:pt>
                <c:pt idx="32390">
                  <c:v>0.99865964755004999</c:v>
                </c:pt>
                <c:pt idx="32391">
                  <c:v>0.98009279830975105</c:v>
                </c:pt>
                <c:pt idx="32392">
                  <c:v>0.98009279830975105</c:v>
                </c:pt>
                <c:pt idx="32393">
                  <c:v>0.98009279830975105</c:v>
                </c:pt>
                <c:pt idx="32394">
                  <c:v>0.97505301993331395</c:v>
                </c:pt>
                <c:pt idx="32395">
                  <c:v>0.97505301993331395</c:v>
                </c:pt>
                <c:pt idx="32396">
                  <c:v>0.98009279830975105</c:v>
                </c:pt>
                <c:pt idx="32397">
                  <c:v>0.98009279830975105</c:v>
                </c:pt>
                <c:pt idx="32398">
                  <c:v>0.97505301993331395</c:v>
                </c:pt>
                <c:pt idx="32399">
                  <c:v>0.97505301993331395</c:v>
                </c:pt>
                <c:pt idx="32400">
                  <c:v>0.97505301993331395</c:v>
                </c:pt>
                <c:pt idx="32401">
                  <c:v>0.99865964755004999</c:v>
                </c:pt>
                <c:pt idx="32402">
                  <c:v>0.98009279830975105</c:v>
                </c:pt>
                <c:pt idx="32403">
                  <c:v>0.99810606512056599</c:v>
                </c:pt>
                <c:pt idx="32404">
                  <c:v>0.98009279830975105</c:v>
                </c:pt>
                <c:pt idx="32405">
                  <c:v>0.97505301993331395</c:v>
                </c:pt>
                <c:pt idx="32406">
                  <c:v>0.99865964755004999</c:v>
                </c:pt>
                <c:pt idx="32407">
                  <c:v>0.99810606512056599</c:v>
                </c:pt>
                <c:pt idx="32408">
                  <c:v>0.97505301993331395</c:v>
                </c:pt>
                <c:pt idx="32409">
                  <c:v>0.99977590848754005</c:v>
                </c:pt>
                <c:pt idx="32410">
                  <c:v>0.99865964755004999</c:v>
                </c:pt>
                <c:pt idx="32411">
                  <c:v>0.99810606512056599</c:v>
                </c:pt>
                <c:pt idx="32412">
                  <c:v>0.99865964755004999</c:v>
                </c:pt>
                <c:pt idx="32413">
                  <c:v>0.99865964755004999</c:v>
                </c:pt>
                <c:pt idx="32414">
                  <c:v>0.99810606512056599</c:v>
                </c:pt>
                <c:pt idx="32415">
                  <c:v>0.99865964755004999</c:v>
                </c:pt>
                <c:pt idx="32416">
                  <c:v>0.97505301993331395</c:v>
                </c:pt>
                <c:pt idx="32417">
                  <c:v>0.99810606512056599</c:v>
                </c:pt>
                <c:pt idx="32418">
                  <c:v>0.97505301993331395</c:v>
                </c:pt>
                <c:pt idx="32419">
                  <c:v>0.98009279830975105</c:v>
                </c:pt>
                <c:pt idx="32420">
                  <c:v>0.98009279830975105</c:v>
                </c:pt>
                <c:pt idx="32421">
                  <c:v>0.99977590848754005</c:v>
                </c:pt>
                <c:pt idx="32422">
                  <c:v>0.99865964755004999</c:v>
                </c:pt>
                <c:pt idx="32423">
                  <c:v>0.97505301993331395</c:v>
                </c:pt>
                <c:pt idx="32424">
                  <c:v>0.99810606512056599</c:v>
                </c:pt>
                <c:pt idx="32425">
                  <c:v>0.99977590848754005</c:v>
                </c:pt>
                <c:pt idx="32426">
                  <c:v>0.98009279830975105</c:v>
                </c:pt>
                <c:pt idx="32427">
                  <c:v>0.99810606512056599</c:v>
                </c:pt>
                <c:pt idx="32428">
                  <c:v>0.98009279830975105</c:v>
                </c:pt>
                <c:pt idx="32429">
                  <c:v>0.98009279830975105</c:v>
                </c:pt>
                <c:pt idx="32430">
                  <c:v>0.98009279830975105</c:v>
                </c:pt>
                <c:pt idx="32431">
                  <c:v>0.98009279830975105</c:v>
                </c:pt>
                <c:pt idx="32432">
                  <c:v>0.99810606512056599</c:v>
                </c:pt>
                <c:pt idx="32433">
                  <c:v>0.99865964755004999</c:v>
                </c:pt>
                <c:pt idx="32434">
                  <c:v>0.99977590848754005</c:v>
                </c:pt>
                <c:pt idx="32435">
                  <c:v>0.99865964755004999</c:v>
                </c:pt>
                <c:pt idx="32436">
                  <c:v>0.98009279830975105</c:v>
                </c:pt>
                <c:pt idx="32437">
                  <c:v>0.99865964755004999</c:v>
                </c:pt>
                <c:pt idx="32438">
                  <c:v>0.99810606512056599</c:v>
                </c:pt>
                <c:pt idx="32439">
                  <c:v>0.99977590848754005</c:v>
                </c:pt>
                <c:pt idx="32440">
                  <c:v>0.99865964755004999</c:v>
                </c:pt>
                <c:pt idx="32441">
                  <c:v>0.99810606512056599</c:v>
                </c:pt>
                <c:pt idx="32442">
                  <c:v>0.98009279830975105</c:v>
                </c:pt>
                <c:pt idx="32443">
                  <c:v>0.99810606512056599</c:v>
                </c:pt>
                <c:pt idx="32444">
                  <c:v>0.99810606512056599</c:v>
                </c:pt>
                <c:pt idx="32445">
                  <c:v>0.98009279830975105</c:v>
                </c:pt>
                <c:pt idx="32446">
                  <c:v>0.99977590848754005</c:v>
                </c:pt>
                <c:pt idx="32447">
                  <c:v>0.97505301993331395</c:v>
                </c:pt>
                <c:pt idx="32448">
                  <c:v>0.99977590848754005</c:v>
                </c:pt>
                <c:pt idx="32449">
                  <c:v>0.97505301993331395</c:v>
                </c:pt>
                <c:pt idx="32450">
                  <c:v>0.97505301993331395</c:v>
                </c:pt>
                <c:pt idx="32451">
                  <c:v>0.97505301993331395</c:v>
                </c:pt>
                <c:pt idx="32452">
                  <c:v>0.98009279830975105</c:v>
                </c:pt>
                <c:pt idx="32453">
                  <c:v>0.99865964755004999</c:v>
                </c:pt>
                <c:pt idx="32454">
                  <c:v>0.99865964755004999</c:v>
                </c:pt>
                <c:pt idx="32455">
                  <c:v>0.99865964755004999</c:v>
                </c:pt>
                <c:pt idx="32456">
                  <c:v>0.99865964755004999</c:v>
                </c:pt>
                <c:pt idx="32457">
                  <c:v>0.99810606512056599</c:v>
                </c:pt>
                <c:pt idx="32458">
                  <c:v>0.99810606512056599</c:v>
                </c:pt>
                <c:pt idx="32459">
                  <c:v>0.99977590848754005</c:v>
                </c:pt>
                <c:pt idx="32460">
                  <c:v>0.99810606512056599</c:v>
                </c:pt>
                <c:pt idx="32461">
                  <c:v>0.98009279830975105</c:v>
                </c:pt>
                <c:pt idx="32462">
                  <c:v>0.97505301993331395</c:v>
                </c:pt>
                <c:pt idx="32463">
                  <c:v>0.99865964755004999</c:v>
                </c:pt>
                <c:pt idx="32464">
                  <c:v>0.98009279830975105</c:v>
                </c:pt>
                <c:pt idx="32465">
                  <c:v>0.98009279830975105</c:v>
                </c:pt>
                <c:pt idx="32466">
                  <c:v>0.98009279830975105</c:v>
                </c:pt>
                <c:pt idx="32467">
                  <c:v>0.99865964755004999</c:v>
                </c:pt>
                <c:pt idx="32468">
                  <c:v>0.98009279830975105</c:v>
                </c:pt>
                <c:pt idx="32469">
                  <c:v>0.98009279830975105</c:v>
                </c:pt>
                <c:pt idx="32470">
                  <c:v>0.99865964755004999</c:v>
                </c:pt>
                <c:pt idx="32471">
                  <c:v>0.99810606512056599</c:v>
                </c:pt>
                <c:pt idx="32472">
                  <c:v>0.99865964755004999</c:v>
                </c:pt>
                <c:pt idx="32473">
                  <c:v>0.99810606512056599</c:v>
                </c:pt>
                <c:pt idx="32474">
                  <c:v>0.99865964755004999</c:v>
                </c:pt>
                <c:pt idx="32475">
                  <c:v>0.99865964755004999</c:v>
                </c:pt>
                <c:pt idx="32476">
                  <c:v>0.99865964755004999</c:v>
                </c:pt>
                <c:pt idx="32477">
                  <c:v>0.99865964755004999</c:v>
                </c:pt>
                <c:pt idx="32478">
                  <c:v>0.98009279830975105</c:v>
                </c:pt>
                <c:pt idx="32479">
                  <c:v>0.99810606512056599</c:v>
                </c:pt>
                <c:pt idx="32480">
                  <c:v>0.99865964755004999</c:v>
                </c:pt>
                <c:pt idx="32481">
                  <c:v>0.99865964755004999</c:v>
                </c:pt>
                <c:pt idx="32482">
                  <c:v>0.99865964755004999</c:v>
                </c:pt>
                <c:pt idx="32483">
                  <c:v>0.99810606512056599</c:v>
                </c:pt>
                <c:pt idx="32484">
                  <c:v>0.98009279830975105</c:v>
                </c:pt>
                <c:pt idx="32485">
                  <c:v>0.98009279830975105</c:v>
                </c:pt>
                <c:pt idx="32486">
                  <c:v>0.99181255835294002</c:v>
                </c:pt>
                <c:pt idx="32487">
                  <c:v>0.99810606512056599</c:v>
                </c:pt>
                <c:pt idx="32488">
                  <c:v>0.99772892030019</c:v>
                </c:pt>
                <c:pt idx="32489">
                  <c:v>0.98009279830975105</c:v>
                </c:pt>
                <c:pt idx="32490">
                  <c:v>0.99810606512056599</c:v>
                </c:pt>
                <c:pt idx="32491">
                  <c:v>0.98009279830975105</c:v>
                </c:pt>
                <c:pt idx="32492">
                  <c:v>0.98009279830975105</c:v>
                </c:pt>
                <c:pt idx="32493">
                  <c:v>0.99865964755004999</c:v>
                </c:pt>
                <c:pt idx="32494">
                  <c:v>0.99810606512056599</c:v>
                </c:pt>
                <c:pt idx="32495">
                  <c:v>0.99865964755004999</c:v>
                </c:pt>
                <c:pt idx="32496">
                  <c:v>0.98009279830975105</c:v>
                </c:pt>
                <c:pt idx="32497">
                  <c:v>0.99810606512056599</c:v>
                </c:pt>
                <c:pt idx="32498">
                  <c:v>0.99865964755004999</c:v>
                </c:pt>
                <c:pt idx="32499">
                  <c:v>0.99865964755004999</c:v>
                </c:pt>
                <c:pt idx="32500">
                  <c:v>0.99865964755004999</c:v>
                </c:pt>
                <c:pt idx="32501">
                  <c:v>0.97505301993331395</c:v>
                </c:pt>
                <c:pt idx="32502">
                  <c:v>0.99810606512056599</c:v>
                </c:pt>
                <c:pt idx="32503">
                  <c:v>0.99977590848754005</c:v>
                </c:pt>
                <c:pt idx="32504">
                  <c:v>0.99810606512056599</c:v>
                </c:pt>
                <c:pt idx="32505">
                  <c:v>0.98009279830975105</c:v>
                </c:pt>
                <c:pt idx="32506">
                  <c:v>0.99865964755004999</c:v>
                </c:pt>
                <c:pt idx="32507">
                  <c:v>0.98009279830975105</c:v>
                </c:pt>
                <c:pt idx="32508">
                  <c:v>0.99977590848754005</c:v>
                </c:pt>
                <c:pt idx="32509">
                  <c:v>0.98009279830975105</c:v>
                </c:pt>
                <c:pt idx="32510">
                  <c:v>0.99810606512056599</c:v>
                </c:pt>
                <c:pt idx="32511">
                  <c:v>0.99977590848754005</c:v>
                </c:pt>
                <c:pt idx="32512">
                  <c:v>0.97505301993331395</c:v>
                </c:pt>
                <c:pt idx="32513">
                  <c:v>0.99865964755004999</c:v>
                </c:pt>
                <c:pt idx="32514">
                  <c:v>0.99810606512056599</c:v>
                </c:pt>
                <c:pt idx="32515">
                  <c:v>0.99977590848754005</c:v>
                </c:pt>
                <c:pt idx="32516">
                  <c:v>0.99181255835294002</c:v>
                </c:pt>
                <c:pt idx="32517">
                  <c:v>0.99865964755004999</c:v>
                </c:pt>
                <c:pt idx="32518">
                  <c:v>0.97505301993331395</c:v>
                </c:pt>
                <c:pt idx="32519">
                  <c:v>0.98009279830975105</c:v>
                </c:pt>
                <c:pt idx="32520">
                  <c:v>0.98009279830975105</c:v>
                </c:pt>
                <c:pt idx="32521">
                  <c:v>0.98009279830975105</c:v>
                </c:pt>
                <c:pt idx="32522">
                  <c:v>0.98009279830975105</c:v>
                </c:pt>
                <c:pt idx="32523">
                  <c:v>0.98009279830975105</c:v>
                </c:pt>
                <c:pt idx="32524">
                  <c:v>0.98009279830975105</c:v>
                </c:pt>
                <c:pt idx="32525">
                  <c:v>0.99810606512056599</c:v>
                </c:pt>
                <c:pt idx="32526">
                  <c:v>0.98009279830975105</c:v>
                </c:pt>
                <c:pt idx="32527">
                  <c:v>0.99772892030019</c:v>
                </c:pt>
                <c:pt idx="32528">
                  <c:v>0.99977590848754005</c:v>
                </c:pt>
                <c:pt idx="32529">
                  <c:v>0.99865964755004999</c:v>
                </c:pt>
                <c:pt idx="32530">
                  <c:v>0.98009279830975105</c:v>
                </c:pt>
                <c:pt idx="32531">
                  <c:v>0.99810606512056599</c:v>
                </c:pt>
                <c:pt idx="32532">
                  <c:v>0.99810606512056599</c:v>
                </c:pt>
                <c:pt idx="32533">
                  <c:v>0.98009279830975105</c:v>
                </c:pt>
                <c:pt idx="32534">
                  <c:v>0.99865964755004999</c:v>
                </c:pt>
                <c:pt idx="32535">
                  <c:v>0.99810606512056599</c:v>
                </c:pt>
                <c:pt idx="32536">
                  <c:v>0.97505301993331395</c:v>
                </c:pt>
                <c:pt idx="32537">
                  <c:v>0.99810606512056599</c:v>
                </c:pt>
                <c:pt idx="32538">
                  <c:v>0.99181255835294002</c:v>
                </c:pt>
                <c:pt idx="32539">
                  <c:v>0.99865964755004999</c:v>
                </c:pt>
                <c:pt idx="32540">
                  <c:v>0.97505301993331395</c:v>
                </c:pt>
                <c:pt idx="32541">
                  <c:v>0.99865964755004999</c:v>
                </c:pt>
                <c:pt idx="32542">
                  <c:v>0.99865964755004999</c:v>
                </c:pt>
                <c:pt idx="32543">
                  <c:v>0.99810606512056599</c:v>
                </c:pt>
                <c:pt idx="32544">
                  <c:v>0.97505301993331395</c:v>
                </c:pt>
                <c:pt idx="32545">
                  <c:v>0.97505301993331395</c:v>
                </c:pt>
                <c:pt idx="32546">
                  <c:v>0.99810606512056599</c:v>
                </c:pt>
                <c:pt idx="32547">
                  <c:v>0.99977590848754005</c:v>
                </c:pt>
                <c:pt idx="32548">
                  <c:v>0.98009279830975105</c:v>
                </c:pt>
                <c:pt idx="32549">
                  <c:v>0.99977590848754005</c:v>
                </c:pt>
                <c:pt idx="32550">
                  <c:v>0.98009279830975105</c:v>
                </c:pt>
                <c:pt idx="32551">
                  <c:v>0.99865964755004999</c:v>
                </c:pt>
                <c:pt idx="32552">
                  <c:v>0.98009279830975105</c:v>
                </c:pt>
                <c:pt idx="32553">
                  <c:v>0.99810606512056599</c:v>
                </c:pt>
                <c:pt idx="32554">
                  <c:v>0.99865964755004999</c:v>
                </c:pt>
                <c:pt idx="32555">
                  <c:v>0.99977590848754005</c:v>
                </c:pt>
                <c:pt idx="32556">
                  <c:v>0.99977590848754005</c:v>
                </c:pt>
                <c:pt idx="32557">
                  <c:v>0.98009279830975105</c:v>
                </c:pt>
                <c:pt idx="32558">
                  <c:v>0.98009279830975105</c:v>
                </c:pt>
                <c:pt idx="32559">
                  <c:v>0.98009279830975105</c:v>
                </c:pt>
                <c:pt idx="32560">
                  <c:v>0.97505301993331395</c:v>
                </c:pt>
                <c:pt idx="32561">
                  <c:v>0.99810606512056599</c:v>
                </c:pt>
                <c:pt idx="32562">
                  <c:v>0.98009279830975105</c:v>
                </c:pt>
                <c:pt idx="32563">
                  <c:v>0.99865964755004999</c:v>
                </c:pt>
                <c:pt idx="32564">
                  <c:v>0.97505301993331395</c:v>
                </c:pt>
                <c:pt idx="32565">
                  <c:v>0.98009279830975105</c:v>
                </c:pt>
                <c:pt idx="32566">
                  <c:v>0.98009279830975105</c:v>
                </c:pt>
                <c:pt idx="32567">
                  <c:v>0.99810606512056599</c:v>
                </c:pt>
                <c:pt idx="32568">
                  <c:v>0.99810606512056599</c:v>
                </c:pt>
                <c:pt idx="32569">
                  <c:v>0.99977590848754005</c:v>
                </c:pt>
                <c:pt idx="32570">
                  <c:v>0.98009279830975105</c:v>
                </c:pt>
                <c:pt idx="32571">
                  <c:v>0.99865964755004999</c:v>
                </c:pt>
                <c:pt idx="32572">
                  <c:v>0.97505301993331395</c:v>
                </c:pt>
                <c:pt idx="32573">
                  <c:v>0.99865964755004999</c:v>
                </c:pt>
                <c:pt idx="32574">
                  <c:v>0.98009279830975105</c:v>
                </c:pt>
                <c:pt idx="32575">
                  <c:v>0.99181255835294002</c:v>
                </c:pt>
                <c:pt idx="32576">
                  <c:v>0.99810606512056599</c:v>
                </c:pt>
                <c:pt idx="32577">
                  <c:v>0.98009279830975105</c:v>
                </c:pt>
                <c:pt idx="32578">
                  <c:v>0.99810606512056599</c:v>
                </c:pt>
                <c:pt idx="32579">
                  <c:v>0.99810606512056599</c:v>
                </c:pt>
                <c:pt idx="32580">
                  <c:v>0.99977590848754005</c:v>
                </c:pt>
                <c:pt idx="32581">
                  <c:v>0.99772892030019</c:v>
                </c:pt>
                <c:pt idx="32582">
                  <c:v>0.99810606512056599</c:v>
                </c:pt>
                <c:pt idx="32583">
                  <c:v>0.99810606512056599</c:v>
                </c:pt>
                <c:pt idx="32584">
                  <c:v>0.99977590848754005</c:v>
                </c:pt>
                <c:pt idx="32585">
                  <c:v>0.99977590848754005</c:v>
                </c:pt>
                <c:pt idx="32586">
                  <c:v>0.98009279830975105</c:v>
                </c:pt>
                <c:pt idx="32587">
                  <c:v>0.99810606512056599</c:v>
                </c:pt>
                <c:pt idx="32588">
                  <c:v>0.98009279830975105</c:v>
                </c:pt>
                <c:pt idx="32589">
                  <c:v>0.98009279830975105</c:v>
                </c:pt>
                <c:pt idx="32590">
                  <c:v>0.99977590848754005</c:v>
                </c:pt>
                <c:pt idx="32591">
                  <c:v>0.98009279830975105</c:v>
                </c:pt>
                <c:pt idx="32592">
                  <c:v>0.99865964755004999</c:v>
                </c:pt>
                <c:pt idx="32593">
                  <c:v>0.99772892030019</c:v>
                </c:pt>
                <c:pt idx="32594">
                  <c:v>0.99810606512056599</c:v>
                </c:pt>
                <c:pt idx="32595">
                  <c:v>0.99977590848754005</c:v>
                </c:pt>
                <c:pt idx="32596">
                  <c:v>0.99810606512056599</c:v>
                </c:pt>
                <c:pt idx="32597">
                  <c:v>0.98009279830975105</c:v>
                </c:pt>
                <c:pt idx="32598">
                  <c:v>0.98009279830975105</c:v>
                </c:pt>
                <c:pt idx="32599">
                  <c:v>0.99865964755004999</c:v>
                </c:pt>
                <c:pt idx="32600">
                  <c:v>0.99810606512056599</c:v>
                </c:pt>
                <c:pt idx="32601">
                  <c:v>0.99865964755004999</c:v>
                </c:pt>
                <c:pt idx="32602">
                  <c:v>0.99810606512056599</c:v>
                </c:pt>
                <c:pt idx="32603">
                  <c:v>0.99977590848754005</c:v>
                </c:pt>
                <c:pt idx="32604">
                  <c:v>0.99865964755004999</c:v>
                </c:pt>
                <c:pt idx="32605">
                  <c:v>0.99810606512056599</c:v>
                </c:pt>
                <c:pt idx="32606">
                  <c:v>0.99810606512056599</c:v>
                </c:pt>
                <c:pt idx="32607">
                  <c:v>0.98009279830975105</c:v>
                </c:pt>
                <c:pt idx="32608">
                  <c:v>0.98009279830975105</c:v>
                </c:pt>
                <c:pt idx="32609">
                  <c:v>0.99865964755004999</c:v>
                </c:pt>
                <c:pt idx="32610">
                  <c:v>0.98009279830975105</c:v>
                </c:pt>
                <c:pt idx="32611">
                  <c:v>0.99865964755004999</c:v>
                </c:pt>
                <c:pt idx="32612">
                  <c:v>0.97505301993331395</c:v>
                </c:pt>
                <c:pt idx="32613">
                  <c:v>0.98009279830975105</c:v>
                </c:pt>
                <c:pt idx="32614">
                  <c:v>0.97505301993331395</c:v>
                </c:pt>
                <c:pt idx="32615">
                  <c:v>0.98009279830975105</c:v>
                </c:pt>
                <c:pt idx="32616">
                  <c:v>0.99977590848754005</c:v>
                </c:pt>
                <c:pt idx="32617">
                  <c:v>0.99977590848754005</c:v>
                </c:pt>
                <c:pt idx="32618">
                  <c:v>0.98009279830975105</c:v>
                </c:pt>
                <c:pt idx="32619">
                  <c:v>0.99865964755004999</c:v>
                </c:pt>
                <c:pt idx="32620">
                  <c:v>0.99810606512056599</c:v>
                </c:pt>
                <c:pt idx="32621">
                  <c:v>0.98009279830975105</c:v>
                </c:pt>
                <c:pt idx="32622">
                  <c:v>0.99977590848754005</c:v>
                </c:pt>
                <c:pt idx="32623">
                  <c:v>0.98009279830975105</c:v>
                </c:pt>
                <c:pt idx="32624">
                  <c:v>0.97505301993331395</c:v>
                </c:pt>
                <c:pt idx="32625">
                  <c:v>0.98009279830975105</c:v>
                </c:pt>
                <c:pt idx="32626">
                  <c:v>0.98009279830975105</c:v>
                </c:pt>
                <c:pt idx="32627">
                  <c:v>0.98009279830975105</c:v>
                </c:pt>
                <c:pt idx="32628">
                  <c:v>0.99772892030019</c:v>
                </c:pt>
                <c:pt idx="32629">
                  <c:v>0.97505301993331395</c:v>
                </c:pt>
                <c:pt idx="32630">
                  <c:v>0.98009279830975105</c:v>
                </c:pt>
                <c:pt idx="32631">
                  <c:v>0.97505301993331395</c:v>
                </c:pt>
                <c:pt idx="32632">
                  <c:v>0.97505301993331395</c:v>
                </c:pt>
                <c:pt idx="32633">
                  <c:v>0.99977590848754005</c:v>
                </c:pt>
                <c:pt idx="32634">
                  <c:v>0.98009279830975105</c:v>
                </c:pt>
                <c:pt idx="32635">
                  <c:v>0.99865964755004999</c:v>
                </c:pt>
                <c:pt idx="32636">
                  <c:v>0.98009279830975105</c:v>
                </c:pt>
                <c:pt idx="32637">
                  <c:v>0.99977590848754005</c:v>
                </c:pt>
                <c:pt idx="32638">
                  <c:v>0.98009279830975105</c:v>
                </c:pt>
                <c:pt idx="32639">
                  <c:v>0.99772892030019</c:v>
                </c:pt>
                <c:pt idx="32640">
                  <c:v>0.97505301993331395</c:v>
                </c:pt>
                <c:pt idx="32641">
                  <c:v>0.99977590848754005</c:v>
                </c:pt>
                <c:pt idx="32642">
                  <c:v>0.98009279830975105</c:v>
                </c:pt>
                <c:pt idx="32643">
                  <c:v>0.98009279830975105</c:v>
                </c:pt>
                <c:pt idx="32644">
                  <c:v>0.99977590848754005</c:v>
                </c:pt>
                <c:pt idx="32645">
                  <c:v>0.97505301993331395</c:v>
                </c:pt>
                <c:pt idx="32646">
                  <c:v>0.99865964755004999</c:v>
                </c:pt>
                <c:pt idx="32647">
                  <c:v>0.97505301993331395</c:v>
                </c:pt>
                <c:pt idx="32648">
                  <c:v>0.99865964755004999</c:v>
                </c:pt>
                <c:pt idx="32649">
                  <c:v>0.98009279830975105</c:v>
                </c:pt>
                <c:pt idx="32650">
                  <c:v>0.98009279830975105</c:v>
                </c:pt>
                <c:pt idx="32651">
                  <c:v>0.97505301993331395</c:v>
                </c:pt>
                <c:pt idx="32652">
                  <c:v>0.99865964755004999</c:v>
                </c:pt>
                <c:pt idx="32653">
                  <c:v>0.98009279830975105</c:v>
                </c:pt>
                <c:pt idx="32654">
                  <c:v>0.99865964755004999</c:v>
                </c:pt>
                <c:pt idx="32655">
                  <c:v>0.99810606512056599</c:v>
                </c:pt>
                <c:pt idx="32656">
                  <c:v>0.98009279830975105</c:v>
                </c:pt>
                <c:pt idx="32657">
                  <c:v>0.97505301993331395</c:v>
                </c:pt>
                <c:pt idx="32658">
                  <c:v>0.99810606512056599</c:v>
                </c:pt>
                <c:pt idx="32659">
                  <c:v>0.99865964755004999</c:v>
                </c:pt>
                <c:pt idx="32660">
                  <c:v>0.99181255835294002</c:v>
                </c:pt>
                <c:pt idx="32661">
                  <c:v>0.99810606512056599</c:v>
                </c:pt>
                <c:pt idx="32662">
                  <c:v>0.99772892030019</c:v>
                </c:pt>
                <c:pt idx="32663">
                  <c:v>0.99865964755004999</c:v>
                </c:pt>
                <c:pt idx="32664">
                  <c:v>0.99772892030019</c:v>
                </c:pt>
                <c:pt idx="32665">
                  <c:v>0.99810606512056599</c:v>
                </c:pt>
                <c:pt idx="32666">
                  <c:v>0.99810606512056599</c:v>
                </c:pt>
                <c:pt idx="32667">
                  <c:v>0.98009279830975105</c:v>
                </c:pt>
                <c:pt idx="32668">
                  <c:v>0.99810606512056599</c:v>
                </c:pt>
                <c:pt idx="32669">
                  <c:v>0.99810606512056599</c:v>
                </c:pt>
                <c:pt idx="32670">
                  <c:v>0.97505301993331395</c:v>
                </c:pt>
                <c:pt idx="32671">
                  <c:v>0.97505301993331395</c:v>
                </c:pt>
                <c:pt idx="32672">
                  <c:v>0.99810606512056599</c:v>
                </c:pt>
                <c:pt idx="32673">
                  <c:v>0.98009279830975105</c:v>
                </c:pt>
                <c:pt idx="32674">
                  <c:v>0.99977590848754005</c:v>
                </c:pt>
                <c:pt idx="32675">
                  <c:v>0.99865964755004999</c:v>
                </c:pt>
                <c:pt idx="32676">
                  <c:v>0.98009279830975105</c:v>
                </c:pt>
                <c:pt idx="32677">
                  <c:v>0.98009279830975105</c:v>
                </c:pt>
                <c:pt idx="32678">
                  <c:v>0.99865964755004999</c:v>
                </c:pt>
                <c:pt idx="32679">
                  <c:v>0.97505301993331395</c:v>
                </c:pt>
                <c:pt idx="32680">
                  <c:v>0.99810606512056599</c:v>
                </c:pt>
                <c:pt idx="32681">
                  <c:v>0.99181255835294002</c:v>
                </c:pt>
                <c:pt idx="32682">
                  <c:v>0.99810606512056599</c:v>
                </c:pt>
                <c:pt idx="32683">
                  <c:v>0.99977590848754005</c:v>
                </c:pt>
                <c:pt idx="32684">
                  <c:v>0.99810606512056599</c:v>
                </c:pt>
                <c:pt idx="32685">
                  <c:v>0.99865964755004999</c:v>
                </c:pt>
                <c:pt idx="32686">
                  <c:v>0.99181255835294002</c:v>
                </c:pt>
                <c:pt idx="32687">
                  <c:v>0.98009279830975105</c:v>
                </c:pt>
                <c:pt idx="32688">
                  <c:v>0.99977590848754005</c:v>
                </c:pt>
                <c:pt idx="32689">
                  <c:v>0.99810606512056599</c:v>
                </c:pt>
                <c:pt idx="32690">
                  <c:v>0.99865964755004999</c:v>
                </c:pt>
                <c:pt idx="32691">
                  <c:v>0.99865964755004999</c:v>
                </c:pt>
                <c:pt idx="32692">
                  <c:v>0.98009279830975105</c:v>
                </c:pt>
                <c:pt idx="32693">
                  <c:v>0.99865964755004999</c:v>
                </c:pt>
                <c:pt idx="32694">
                  <c:v>0.99772892030019</c:v>
                </c:pt>
                <c:pt idx="32695">
                  <c:v>0.97505301993331395</c:v>
                </c:pt>
                <c:pt idx="32696">
                  <c:v>0.99977590848754005</c:v>
                </c:pt>
                <c:pt idx="32697">
                  <c:v>0.97505301993331395</c:v>
                </c:pt>
                <c:pt idx="32698">
                  <c:v>0.99810606512056599</c:v>
                </c:pt>
                <c:pt idx="32699">
                  <c:v>0.99810606512056599</c:v>
                </c:pt>
                <c:pt idx="32700">
                  <c:v>0.99772892030019</c:v>
                </c:pt>
                <c:pt idx="32701">
                  <c:v>0.99810606512056599</c:v>
                </c:pt>
                <c:pt idx="32702">
                  <c:v>0.99977590848754005</c:v>
                </c:pt>
                <c:pt idx="32703">
                  <c:v>0.97505301993331395</c:v>
                </c:pt>
                <c:pt idx="32704">
                  <c:v>0.98009279830975105</c:v>
                </c:pt>
                <c:pt idx="32705">
                  <c:v>0.98009279830975105</c:v>
                </c:pt>
                <c:pt idx="32706">
                  <c:v>0.99865964755004999</c:v>
                </c:pt>
                <c:pt idx="32707">
                  <c:v>0.99810606512056599</c:v>
                </c:pt>
                <c:pt idx="32708">
                  <c:v>0.98009279830975105</c:v>
                </c:pt>
                <c:pt idx="32709">
                  <c:v>0.99977590848754005</c:v>
                </c:pt>
                <c:pt idx="32710">
                  <c:v>0.99865964755004999</c:v>
                </c:pt>
                <c:pt idx="32711">
                  <c:v>0.99810606512056599</c:v>
                </c:pt>
                <c:pt idx="32712">
                  <c:v>0.98009279830975105</c:v>
                </c:pt>
                <c:pt idx="32713">
                  <c:v>0.98009279830975105</c:v>
                </c:pt>
                <c:pt idx="32714">
                  <c:v>0.98009279830975105</c:v>
                </c:pt>
                <c:pt idx="32715">
                  <c:v>0.99865964755004999</c:v>
                </c:pt>
                <c:pt idx="32716">
                  <c:v>0.99865964755004999</c:v>
                </c:pt>
                <c:pt idx="32717">
                  <c:v>0.99181255835294002</c:v>
                </c:pt>
                <c:pt idx="32718">
                  <c:v>0.98009279830975105</c:v>
                </c:pt>
                <c:pt idx="32719">
                  <c:v>0.99865964755004999</c:v>
                </c:pt>
                <c:pt idx="32720">
                  <c:v>0.99810606512056599</c:v>
                </c:pt>
                <c:pt idx="32721">
                  <c:v>0.99810606512056599</c:v>
                </c:pt>
                <c:pt idx="32722">
                  <c:v>0.97505301993331395</c:v>
                </c:pt>
                <c:pt idx="32723">
                  <c:v>0.99810606512056599</c:v>
                </c:pt>
                <c:pt idx="32724">
                  <c:v>0.99810606512056599</c:v>
                </c:pt>
                <c:pt idx="32725">
                  <c:v>0.97505301993331395</c:v>
                </c:pt>
                <c:pt idx="32726">
                  <c:v>0.97505301993331395</c:v>
                </c:pt>
                <c:pt idx="32727">
                  <c:v>0.99977590848754005</c:v>
                </c:pt>
                <c:pt idx="32728">
                  <c:v>0.99865964755004999</c:v>
                </c:pt>
                <c:pt idx="32729">
                  <c:v>0.98009279830975105</c:v>
                </c:pt>
                <c:pt idx="32730">
                  <c:v>0.99865964755004999</c:v>
                </c:pt>
                <c:pt idx="32731">
                  <c:v>0.98009279830975105</c:v>
                </c:pt>
                <c:pt idx="32732">
                  <c:v>0.99865964755004999</c:v>
                </c:pt>
                <c:pt idx="32733">
                  <c:v>0.99865964755004999</c:v>
                </c:pt>
                <c:pt idx="32734">
                  <c:v>0.99810606512056599</c:v>
                </c:pt>
                <c:pt idx="32735">
                  <c:v>0.99810606512056599</c:v>
                </c:pt>
                <c:pt idx="32736">
                  <c:v>0.99977590848754005</c:v>
                </c:pt>
                <c:pt idx="32737">
                  <c:v>0.99865964755004999</c:v>
                </c:pt>
                <c:pt idx="32738">
                  <c:v>0.99865964755004999</c:v>
                </c:pt>
                <c:pt idx="32739">
                  <c:v>0.99772892030019</c:v>
                </c:pt>
                <c:pt idx="32740">
                  <c:v>0.99865964755004999</c:v>
                </c:pt>
                <c:pt idx="32741">
                  <c:v>0.98009279830975105</c:v>
                </c:pt>
                <c:pt idx="32742">
                  <c:v>0.99810606512056599</c:v>
                </c:pt>
                <c:pt idx="32743">
                  <c:v>0.97505301993331395</c:v>
                </c:pt>
                <c:pt idx="32744">
                  <c:v>0.99977590848754005</c:v>
                </c:pt>
                <c:pt idx="32745">
                  <c:v>0.98009279830975105</c:v>
                </c:pt>
                <c:pt idx="32746">
                  <c:v>0.97505301993331395</c:v>
                </c:pt>
                <c:pt idx="32747">
                  <c:v>0.98009279830975105</c:v>
                </c:pt>
                <c:pt idx="32748">
                  <c:v>0.99865964755004999</c:v>
                </c:pt>
                <c:pt idx="32749">
                  <c:v>0.99977590848754005</c:v>
                </c:pt>
                <c:pt idx="32750">
                  <c:v>0.99865964755004999</c:v>
                </c:pt>
                <c:pt idx="32751">
                  <c:v>0.98009279830975105</c:v>
                </c:pt>
                <c:pt idx="32752">
                  <c:v>0.99810606512056599</c:v>
                </c:pt>
                <c:pt idx="32753">
                  <c:v>0.99977590848754005</c:v>
                </c:pt>
                <c:pt idx="32754">
                  <c:v>0.99865964755004999</c:v>
                </c:pt>
                <c:pt idx="32755">
                  <c:v>0.99865964755004999</c:v>
                </c:pt>
                <c:pt idx="32756">
                  <c:v>0.99865964755004999</c:v>
                </c:pt>
                <c:pt idx="32757">
                  <c:v>0.99810606512056599</c:v>
                </c:pt>
                <c:pt idx="32758">
                  <c:v>0.99865964755004999</c:v>
                </c:pt>
                <c:pt idx="32759">
                  <c:v>0.97505301993331395</c:v>
                </c:pt>
                <c:pt idx="32760">
                  <c:v>0.99810606512056599</c:v>
                </c:pt>
                <c:pt idx="32761">
                  <c:v>0.99865964755004999</c:v>
                </c:pt>
                <c:pt idx="32762">
                  <c:v>0.99977590848754005</c:v>
                </c:pt>
                <c:pt idx="32763">
                  <c:v>0.99865964755004999</c:v>
                </c:pt>
                <c:pt idx="32764">
                  <c:v>0.98009279830975105</c:v>
                </c:pt>
                <c:pt idx="32765">
                  <c:v>0.99810606512056599</c:v>
                </c:pt>
                <c:pt idx="32766">
                  <c:v>0.99810606512056599</c:v>
                </c:pt>
                <c:pt idx="32767">
                  <c:v>0.98009279830975105</c:v>
                </c:pt>
                <c:pt idx="32768">
                  <c:v>0.99810606512056599</c:v>
                </c:pt>
                <c:pt idx="32769">
                  <c:v>0.98009279830975105</c:v>
                </c:pt>
                <c:pt idx="32770">
                  <c:v>0.99865964755004999</c:v>
                </c:pt>
                <c:pt idx="32771">
                  <c:v>0.98009279830975105</c:v>
                </c:pt>
                <c:pt idx="32772">
                  <c:v>0.99810606512056599</c:v>
                </c:pt>
                <c:pt idx="32773">
                  <c:v>0.99977590848754005</c:v>
                </c:pt>
                <c:pt idx="32774">
                  <c:v>0.98009279830975105</c:v>
                </c:pt>
                <c:pt idx="32775">
                  <c:v>0.99977590848754005</c:v>
                </c:pt>
                <c:pt idx="32776">
                  <c:v>0.97505301993331395</c:v>
                </c:pt>
                <c:pt idx="32777">
                  <c:v>0.98009279830975105</c:v>
                </c:pt>
                <c:pt idx="32778">
                  <c:v>0.99865964755004999</c:v>
                </c:pt>
                <c:pt idx="32779">
                  <c:v>0.99977590848754005</c:v>
                </c:pt>
                <c:pt idx="32780">
                  <c:v>0.99865964755004999</c:v>
                </c:pt>
                <c:pt idx="32781">
                  <c:v>0.98009279830975105</c:v>
                </c:pt>
                <c:pt idx="32782">
                  <c:v>0.98009279830975105</c:v>
                </c:pt>
                <c:pt idx="32783">
                  <c:v>0.99810606512056599</c:v>
                </c:pt>
                <c:pt idx="32784">
                  <c:v>0.99865964755004999</c:v>
                </c:pt>
                <c:pt idx="32785">
                  <c:v>0.97505301993331395</c:v>
                </c:pt>
                <c:pt idx="32786">
                  <c:v>0.99772892030019</c:v>
                </c:pt>
                <c:pt idx="32787">
                  <c:v>0.98009279830975105</c:v>
                </c:pt>
                <c:pt idx="32788">
                  <c:v>0.98009279830975105</c:v>
                </c:pt>
                <c:pt idx="32789">
                  <c:v>0.99865964755004999</c:v>
                </c:pt>
                <c:pt idx="32790">
                  <c:v>0.99810606512056599</c:v>
                </c:pt>
                <c:pt idx="32791">
                  <c:v>0.99810606512056599</c:v>
                </c:pt>
                <c:pt idx="32792">
                  <c:v>0.98009279830975105</c:v>
                </c:pt>
                <c:pt idx="32793">
                  <c:v>0.99181255835294002</c:v>
                </c:pt>
                <c:pt idx="32794">
                  <c:v>0.99865964755004999</c:v>
                </c:pt>
                <c:pt idx="32795">
                  <c:v>0.99865964755004999</c:v>
                </c:pt>
                <c:pt idx="32796">
                  <c:v>0.99865964755004999</c:v>
                </c:pt>
                <c:pt idx="32797">
                  <c:v>0.98009279830975105</c:v>
                </c:pt>
                <c:pt idx="32798">
                  <c:v>0.99865964755004999</c:v>
                </c:pt>
                <c:pt idx="32799">
                  <c:v>0.97505301993331395</c:v>
                </c:pt>
                <c:pt idx="32800">
                  <c:v>0.99865964755004999</c:v>
                </c:pt>
                <c:pt idx="32801">
                  <c:v>0.99977590848754005</c:v>
                </c:pt>
                <c:pt idx="32802">
                  <c:v>0.99865964755004999</c:v>
                </c:pt>
                <c:pt idx="32803">
                  <c:v>0.98009279830975105</c:v>
                </c:pt>
                <c:pt idx="32804">
                  <c:v>0.99865964755004999</c:v>
                </c:pt>
                <c:pt idx="32805">
                  <c:v>0.98009279830975105</c:v>
                </c:pt>
                <c:pt idx="32806">
                  <c:v>0.97505301993331395</c:v>
                </c:pt>
                <c:pt idx="32807">
                  <c:v>0.99810606512056599</c:v>
                </c:pt>
                <c:pt idx="32808">
                  <c:v>0.98009279830975105</c:v>
                </c:pt>
                <c:pt idx="32809">
                  <c:v>0.99810606512056599</c:v>
                </c:pt>
                <c:pt idx="32810">
                  <c:v>0.97505301993331395</c:v>
                </c:pt>
                <c:pt idx="32811">
                  <c:v>0.99865964755004999</c:v>
                </c:pt>
                <c:pt idx="32812">
                  <c:v>0.97505301993331395</c:v>
                </c:pt>
                <c:pt idx="32813">
                  <c:v>0.99977590848754005</c:v>
                </c:pt>
                <c:pt idx="32814">
                  <c:v>0.98009279830975105</c:v>
                </c:pt>
                <c:pt idx="32815">
                  <c:v>0.98009279830975105</c:v>
                </c:pt>
                <c:pt idx="32816">
                  <c:v>0.99977590848754005</c:v>
                </c:pt>
                <c:pt idx="32817">
                  <c:v>0.99865964755004999</c:v>
                </c:pt>
                <c:pt idx="32818">
                  <c:v>0.97505301993331395</c:v>
                </c:pt>
                <c:pt idx="32819">
                  <c:v>0.98009279830975105</c:v>
                </c:pt>
                <c:pt idx="32820">
                  <c:v>0.99865964755004999</c:v>
                </c:pt>
                <c:pt idx="32821">
                  <c:v>0.99977590848754005</c:v>
                </c:pt>
                <c:pt idx="32822">
                  <c:v>0.97505301993331395</c:v>
                </c:pt>
                <c:pt idx="32823">
                  <c:v>0.99865964755004999</c:v>
                </c:pt>
                <c:pt idx="32824">
                  <c:v>0.98009279830975105</c:v>
                </c:pt>
                <c:pt idx="32825">
                  <c:v>0.99977590848754005</c:v>
                </c:pt>
                <c:pt idx="32826">
                  <c:v>0.99810606512056599</c:v>
                </c:pt>
                <c:pt idx="32827">
                  <c:v>0.98009279830975105</c:v>
                </c:pt>
                <c:pt idx="32828">
                  <c:v>0.99977590848754005</c:v>
                </c:pt>
                <c:pt idx="32829">
                  <c:v>0.98009279830975105</c:v>
                </c:pt>
                <c:pt idx="32830">
                  <c:v>0.98009279830975105</c:v>
                </c:pt>
                <c:pt idx="32831">
                  <c:v>0.99977590848754005</c:v>
                </c:pt>
                <c:pt idx="32832">
                  <c:v>0.99810606512056599</c:v>
                </c:pt>
                <c:pt idx="32833">
                  <c:v>0.98009279830975105</c:v>
                </c:pt>
                <c:pt idx="32834">
                  <c:v>0.97505301993331395</c:v>
                </c:pt>
                <c:pt idx="32835">
                  <c:v>0.97505301993331395</c:v>
                </c:pt>
                <c:pt idx="32836">
                  <c:v>0.98009279830975105</c:v>
                </c:pt>
                <c:pt idx="32837">
                  <c:v>0.99810606512056599</c:v>
                </c:pt>
                <c:pt idx="32838">
                  <c:v>0.99810606512056599</c:v>
                </c:pt>
                <c:pt idx="32839">
                  <c:v>0.98009279830975105</c:v>
                </c:pt>
                <c:pt idx="32840">
                  <c:v>0.99865964755004999</c:v>
                </c:pt>
                <c:pt idx="32841">
                  <c:v>0.98009279830975105</c:v>
                </c:pt>
                <c:pt idx="32842">
                  <c:v>0.99772892030019</c:v>
                </c:pt>
                <c:pt idx="32843">
                  <c:v>0.99977590848754005</c:v>
                </c:pt>
                <c:pt idx="32844">
                  <c:v>0.99810606512056599</c:v>
                </c:pt>
                <c:pt idx="32845">
                  <c:v>0.99865964755004999</c:v>
                </c:pt>
                <c:pt idx="32846">
                  <c:v>0.99810606512056599</c:v>
                </c:pt>
                <c:pt idx="32847">
                  <c:v>0.97505301993331395</c:v>
                </c:pt>
                <c:pt idx="32848">
                  <c:v>0.97505301993331395</c:v>
                </c:pt>
                <c:pt idx="32849">
                  <c:v>0.99810606512056599</c:v>
                </c:pt>
                <c:pt idx="32850">
                  <c:v>0.98009279830975105</c:v>
                </c:pt>
                <c:pt idx="32851">
                  <c:v>0.99865964755004999</c:v>
                </c:pt>
                <c:pt idx="32852">
                  <c:v>0.99865964755004999</c:v>
                </c:pt>
                <c:pt idx="32853">
                  <c:v>0.99810606512056599</c:v>
                </c:pt>
                <c:pt idx="32854">
                  <c:v>0.98009279830975105</c:v>
                </c:pt>
                <c:pt idx="32855">
                  <c:v>0.98009279830975105</c:v>
                </c:pt>
                <c:pt idx="32856">
                  <c:v>0.99810606512056599</c:v>
                </c:pt>
                <c:pt idx="32857">
                  <c:v>0.98009279830975105</c:v>
                </c:pt>
                <c:pt idx="32858">
                  <c:v>0.99865964755004999</c:v>
                </c:pt>
                <c:pt idx="32859">
                  <c:v>0.99810606512056599</c:v>
                </c:pt>
                <c:pt idx="32860">
                  <c:v>0.99977590848754005</c:v>
                </c:pt>
                <c:pt idx="32861">
                  <c:v>0.98009279830975105</c:v>
                </c:pt>
                <c:pt idx="32862">
                  <c:v>0.98009279830975105</c:v>
                </c:pt>
                <c:pt idx="32863">
                  <c:v>0.99810606512056599</c:v>
                </c:pt>
                <c:pt idx="32864">
                  <c:v>0.99977590848754005</c:v>
                </c:pt>
                <c:pt idx="32865">
                  <c:v>0.99977590848754005</c:v>
                </c:pt>
                <c:pt idx="32866">
                  <c:v>0.98009279830975105</c:v>
                </c:pt>
                <c:pt idx="32867">
                  <c:v>0.99810606512056599</c:v>
                </c:pt>
                <c:pt idx="32868">
                  <c:v>0.99865964755004999</c:v>
                </c:pt>
                <c:pt idx="32869">
                  <c:v>0.99772892030019</c:v>
                </c:pt>
                <c:pt idx="32870">
                  <c:v>0.99810606512056599</c:v>
                </c:pt>
                <c:pt idx="32871">
                  <c:v>0.99865964755004999</c:v>
                </c:pt>
                <c:pt idx="32872">
                  <c:v>0.98009279830975105</c:v>
                </c:pt>
                <c:pt idx="32873">
                  <c:v>0.99810606512056599</c:v>
                </c:pt>
                <c:pt idx="32874">
                  <c:v>0.99810606512056599</c:v>
                </c:pt>
                <c:pt idx="32875">
                  <c:v>0.99865964755004999</c:v>
                </c:pt>
                <c:pt idx="32876">
                  <c:v>0.99810606512056599</c:v>
                </c:pt>
                <c:pt idx="32877">
                  <c:v>0.99977590848754005</c:v>
                </c:pt>
                <c:pt idx="32878">
                  <c:v>0.98009279830975105</c:v>
                </c:pt>
                <c:pt idx="32879">
                  <c:v>0.98009279830975105</c:v>
                </c:pt>
                <c:pt idx="32880">
                  <c:v>0.97505301993331395</c:v>
                </c:pt>
                <c:pt idx="32881">
                  <c:v>0.99772892030019</c:v>
                </c:pt>
                <c:pt idx="32882">
                  <c:v>0.99977590848754005</c:v>
                </c:pt>
                <c:pt idx="32883">
                  <c:v>0.98009279830975105</c:v>
                </c:pt>
                <c:pt idx="32884">
                  <c:v>0.98009279830975105</c:v>
                </c:pt>
                <c:pt idx="32885">
                  <c:v>0.97505301993331395</c:v>
                </c:pt>
                <c:pt idx="32886">
                  <c:v>0.99865964755004999</c:v>
                </c:pt>
                <c:pt idx="32887">
                  <c:v>0.99810606512056599</c:v>
                </c:pt>
                <c:pt idx="32888">
                  <c:v>0.98009279830975105</c:v>
                </c:pt>
                <c:pt idx="32889">
                  <c:v>0.99865964755004999</c:v>
                </c:pt>
                <c:pt idx="32890">
                  <c:v>0.99810606512056599</c:v>
                </c:pt>
                <c:pt idx="32891">
                  <c:v>0.99865964755004999</c:v>
                </c:pt>
                <c:pt idx="32892">
                  <c:v>0.99977590848754005</c:v>
                </c:pt>
                <c:pt idx="32893">
                  <c:v>0.99865964755004999</c:v>
                </c:pt>
                <c:pt idx="32894">
                  <c:v>0.97505301993331395</c:v>
                </c:pt>
                <c:pt idx="32895">
                  <c:v>0.99865964755004999</c:v>
                </c:pt>
                <c:pt idx="32896">
                  <c:v>0.99865964755004999</c:v>
                </c:pt>
                <c:pt idx="32897">
                  <c:v>0.99865964755004999</c:v>
                </c:pt>
                <c:pt idx="32898">
                  <c:v>0.99865964755004999</c:v>
                </c:pt>
                <c:pt idx="32899">
                  <c:v>0.97505301993331395</c:v>
                </c:pt>
                <c:pt idx="32900">
                  <c:v>0.99810606512056599</c:v>
                </c:pt>
                <c:pt idx="32901">
                  <c:v>0.99810606512056599</c:v>
                </c:pt>
                <c:pt idx="32902">
                  <c:v>0.97505301993331395</c:v>
                </c:pt>
                <c:pt idx="32903">
                  <c:v>0.99865964755004999</c:v>
                </c:pt>
                <c:pt idx="32904">
                  <c:v>0.98009279830975105</c:v>
                </c:pt>
                <c:pt idx="32905">
                  <c:v>0.98009279830975105</c:v>
                </c:pt>
                <c:pt idx="32906">
                  <c:v>0.98009279830975105</c:v>
                </c:pt>
                <c:pt idx="32907">
                  <c:v>0.99865964755004999</c:v>
                </c:pt>
                <c:pt idx="32908">
                  <c:v>0.99865964755004999</c:v>
                </c:pt>
                <c:pt idx="32909">
                  <c:v>0.99865964755004999</c:v>
                </c:pt>
                <c:pt idx="32910">
                  <c:v>0.99977590848754005</c:v>
                </c:pt>
                <c:pt idx="32911">
                  <c:v>0.97505301993331395</c:v>
                </c:pt>
                <c:pt idx="32912">
                  <c:v>0.98009279830975105</c:v>
                </c:pt>
                <c:pt idx="32913">
                  <c:v>0.99810606512056599</c:v>
                </c:pt>
                <c:pt idx="32914">
                  <c:v>0.99181255835294002</c:v>
                </c:pt>
                <c:pt idx="32915">
                  <c:v>0.99865964755004999</c:v>
                </c:pt>
                <c:pt idx="32916">
                  <c:v>0.97505301993331395</c:v>
                </c:pt>
                <c:pt idx="32917">
                  <c:v>0.97505301993331395</c:v>
                </c:pt>
                <c:pt idx="32918">
                  <c:v>0.99810606512056599</c:v>
                </c:pt>
                <c:pt idx="32919">
                  <c:v>0.99977590848754005</c:v>
                </c:pt>
                <c:pt idx="32920">
                  <c:v>0.98009279830975105</c:v>
                </c:pt>
                <c:pt idx="32921">
                  <c:v>0.99865964755004999</c:v>
                </c:pt>
                <c:pt idx="32922">
                  <c:v>0.98009279830975105</c:v>
                </c:pt>
                <c:pt idx="32923">
                  <c:v>0.98009279830975105</c:v>
                </c:pt>
                <c:pt idx="32924">
                  <c:v>0.99865964755004999</c:v>
                </c:pt>
                <c:pt idx="32925">
                  <c:v>0.99810606512056599</c:v>
                </c:pt>
                <c:pt idx="32926">
                  <c:v>0.99865964755004999</c:v>
                </c:pt>
                <c:pt idx="32927">
                  <c:v>0.98009279830975105</c:v>
                </c:pt>
                <c:pt idx="32928">
                  <c:v>0.99977590848754005</c:v>
                </c:pt>
                <c:pt idx="32929">
                  <c:v>0.99810606512056599</c:v>
                </c:pt>
                <c:pt idx="32930">
                  <c:v>0.99977590848754005</c:v>
                </c:pt>
                <c:pt idx="32931">
                  <c:v>0.99772892030019</c:v>
                </c:pt>
                <c:pt idx="32932">
                  <c:v>0.99865964755004999</c:v>
                </c:pt>
                <c:pt idx="32933">
                  <c:v>0.99977590848754005</c:v>
                </c:pt>
                <c:pt idx="32934">
                  <c:v>0.99977590848754005</c:v>
                </c:pt>
                <c:pt idx="32935">
                  <c:v>0.98009279830975105</c:v>
                </c:pt>
                <c:pt idx="32936">
                  <c:v>0.99181255835294002</c:v>
                </c:pt>
                <c:pt idx="32937">
                  <c:v>0.99977590848754005</c:v>
                </c:pt>
                <c:pt idx="32938">
                  <c:v>0.99977590848754005</c:v>
                </c:pt>
                <c:pt idx="32939">
                  <c:v>0.98009279830975105</c:v>
                </c:pt>
                <c:pt idx="32940">
                  <c:v>0.99977590848754005</c:v>
                </c:pt>
                <c:pt idx="32941">
                  <c:v>0.99865964755004999</c:v>
                </c:pt>
                <c:pt idx="32942">
                  <c:v>0.98009279830975105</c:v>
                </c:pt>
                <c:pt idx="32943">
                  <c:v>0.98009279830975105</c:v>
                </c:pt>
                <c:pt idx="32944">
                  <c:v>0.99865964755004999</c:v>
                </c:pt>
                <c:pt idx="32945">
                  <c:v>0.98009279830975105</c:v>
                </c:pt>
                <c:pt idx="32946">
                  <c:v>0.97505301993331395</c:v>
                </c:pt>
                <c:pt idx="32947">
                  <c:v>0.98009279830975105</c:v>
                </c:pt>
                <c:pt idx="32948">
                  <c:v>0.98009279830975105</c:v>
                </c:pt>
                <c:pt idx="32949">
                  <c:v>0.99810606512056599</c:v>
                </c:pt>
                <c:pt idx="32950">
                  <c:v>0.99865964755004999</c:v>
                </c:pt>
                <c:pt idx="32951">
                  <c:v>0.98009279830975105</c:v>
                </c:pt>
                <c:pt idx="32952">
                  <c:v>0.97505301993331395</c:v>
                </c:pt>
                <c:pt idx="32953">
                  <c:v>0.99865964755004999</c:v>
                </c:pt>
                <c:pt idx="32954">
                  <c:v>0.99810606512056599</c:v>
                </c:pt>
                <c:pt idx="32955">
                  <c:v>0.99977590848754005</c:v>
                </c:pt>
                <c:pt idx="32956">
                  <c:v>0.99865964755004999</c:v>
                </c:pt>
                <c:pt idx="32957">
                  <c:v>0.99977590848754005</c:v>
                </c:pt>
                <c:pt idx="32958">
                  <c:v>0.99810606512056599</c:v>
                </c:pt>
                <c:pt idx="32959">
                  <c:v>0.98009279830975105</c:v>
                </c:pt>
                <c:pt idx="32960">
                  <c:v>0.99977590848754005</c:v>
                </c:pt>
                <c:pt idx="32961">
                  <c:v>0.98009279830975105</c:v>
                </c:pt>
                <c:pt idx="32962">
                  <c:v>0.98009279830975105</c:v>
                </c:pt>
                <c:pt idx="32963">
                  <c:v>0.99865964755004999</c:v>
                </c:pt>
                <c:pt idx="32964">
                  <c:v>0.99810606512056599</c:v>
                </c:pt>
                <c:pt idx="32965">
                  <c:v>0.98009279830975105</c:v>
                </c:pt>
                <c:pt idx="32966">
                  <c:v>0.99865964755004999</c:v>
                </c:pt>
                <c:pt idx="32967">
                  <c:v>0.99810606512056599</c:v>
                </c:pt>
                <c:pt idx="32968">
                  <c:v>0.97505301993331395</c:v>
                </c:pt>
                <c:pt idx="32969">
                  <c:v>0.98009279830975105</c:v>
                </c:pt>
                <c:pt idx="32970">
                  <c:v>0.98009279830975105</c:v>
                </c:pt>
                <c:pt idx="32971">
                  <c:v>0.99865964755004999</c:v>
                </c:pt>
                <c:pt idx="32972">
                  <c:v>0.99810606512056599</c:v>
                </c:pt>
                <c:pt idx="32973">
                  <c:v>0.98009279830975105</c:v>
                </c:pt>
                <c:pt idx="32974">
                  <c:v>0.97505301993331395</c:v>
                </c:pt>
                <c:pt idx="32975">
                  <c:v>0.97505301993331395</c:v>
                </c:pt>
                <c:pt idx="32976">
                  <c:v>0.99865964755004999</c:v>
                </c:pt>
                <c:pt idx="32977">
                  <c:v>0.98009279830975105</c:v>
                </c:pt>
                <c:pt idx="32978">
                  <c:v>0.98009279830975105</c:v>
                </c:pt>
                <c:pt idx="32979">
                  <c:v>0.99865964755004999</c:v>
                </c:pt>
                <c:pt idx="32980">
                  <c:v>0.99810606512056599</c:v>
                </c:pt>
                <c:pt idx="32981">
                  <c:v>0.99865964755004999</c:v>
                </c:pt>
                <c:pt idx="32982">
                  <c:v>0.99865964755004999</c:v>
                </c:pt>
                <c:pt idx="32983">
                  <c:v>0.99865964755004999</c:v>
                </c:pt>
                <c:pt idx="32984">
                  <c:v>0.98009279830975105</c:v>
                </c:pt>
                <c:pt idx="32985">
                  <c:v>0.97505301993331395</c:v>
                </c:pt>
                <c:pt idx="32986">
                  <c:v>0.99865964755004999</c:v>
                </c:pt>
                <c:pt idx="32987">
                  <c:v>0.98009279830975105</c:v>
                </c:pt>
                <c:pt idx="32988">
                  <c:v>0.99810606512056599</c:v>
                </c:pt>
                <c:pt idx="32989">
                  <c:v>0.99977590848754005</c:v>
                </c:pt>
                <c:pt idx="32990">
                  <c:v>0.99810606512056599</c:v>
                </c:pt>
                <c:pt idx="32991">
                  <c:v>0.99865964755004999</c:v>
                </c:pt>
                <c:pt idx="32992">
                  <c:v>0.99865964755004999</c:v>
                </c:pt>
                <c:pt idx="32993">
                  <c:v>0.98009279830975105</c:v>
                </c:pt>
                <c:pt idx="32994">
                  <c:v>0.99865964755004999</c:v>
                </c:pt>
                <c:pt idx="32995">
                  <c:v>0.99810606512056599</c:v>
                </c:pt>
                <c:pt idx="32996">
                  <c:v>0.97505301993331395</c:v>
                </c:pt>
                <c:pt idx="32997">
                  <c:v>0.99810606512056599</c:v>
                </c:pt>
                <c:pt idx="32998">
                  <c:v>0.99810606512056599</c:v>
                </c:pt>
                <c:pt idx="32999">
                  <c:v>0.99865964755004999</c:v>
                </c:pt>
                <c:pt idx="33000">
                  <c:v>0.97505301993331395</c:v>
                </c:pt>
                <c:pt idx="33001">
                  <c:v>0.99865964755004999</c:v>
                </c:pt>
                <c:pt idx="33002">
                  <c:v>0.99865964755004999</c:v>
                </c:pt>
                <c:pt idx="33003">
                  <c:v>0.98009279830975105</c:v>
                </c:pt>
                <c:pt idx="33004">
                  <c:v>0.99977590848754005</c:v>
                </c:pt>
                <c:pt idx="33005">
                  <c:v>0.99810606512056599</c:v>
                </c:pt>
                <c:pt idx="33006">
                  <c:v>0.99810606512056599</c:v>
                </c:pt>
                <c:pt idx="33007">
                  <c:v>0.99810606512056599</c:v>
                </c:pt>
                <c:pt idx="33008">
                  <c:v>0.99977590848754005</c:v>
                </c:pt>
                <c:pt idx="33009">
                  <c:v>0.99865964755004999</c:v>
                </c:pt>
                <c:pt idx="33010">
                  <c:v>0.99865964755004999</c:v>
                </c:pt>
                <c:pt idx="33011">
                  <c:v>0.98009279830975105</c:v>
                </c:pt>
                <c:pt idx="33012">
                  <c:v>0.99865964755004999</c:v>
                </c:pt>
                <c:pt idx="33013">
                  <c:v>0.97505301993331395</c:v>
                </c:pt>
                <c:pt idx="33014">
                  <c:v>0.97505301993331395</c:v>
                </c:pt>
                <c:pt idx="33015">
                  <c:v>0.99181255835294002</c:v>
                </c:pt>
                <c:pt idx="33016">
                  <c:v>0.98009279830975105</c:v>
                </c:pt>
                <c:pt idx="33017">
                  <c:v>0.99865964755004999</c:v>
                </c:pt>
                <c:pt idx="33018">
                  <c:v>0.97505301993331395</c:v>
                </c:pt>
                <c:pt idx="33019">
                  <c:v>0.98009279830975105</c:v>
                </c:pt>
                <c:pt idx="33020">
                  <c:v>0.99810606512056599</c:v>
                </c:pt>
                <c:pt idx="33021">
                  <c:v>0.99810606512056599</c:v>
                </c:pt>
                <c:pt idx="33022">
                  <c:v>0.99865964755004999</c:v>
                </c:pt>
                <c:pt idx="33023">
                  <c:v>0.99865964755004999</c:v>
                </c:pt>
                <c:pt idx="33024">
                  <c:v>0.99810606512056599</c:v>
                </c:pt>
                <c:pt idx="33025">
                  <c:v>0.97505301993331395</c:v>
                </c:pt>
                <c:pt idx="33026">
                  <c:v>0.97505301993331395</c:v>
                </c:pt>
                <c:pt idx="33027">
                  <c:v>0.97505301993331395</c:v>
                </c:pt>
                <c:pt idx="33028">
                  <c:v>0.98009279830975105</c:v>
                </c:pt>
                <c:pt idx="33029">
                  <c:v>0.99865964755004999</c:v>
                </c:pt>
                <c:pt idx="33030">
                  <c:v>0.99810606512056599</c:v>
                </c:pt>
                <c:pt idx="33031">
                  <c:v>0.98009279830975105</c:v>
                </c:pt>
                <c:pt idx="33032">
                  <c:v>0.97505301993331395</c:v>
                </c:pt>
                <c:pt idx="33033">
                  <c:v>0.99772892030019</c:v>
                </c:pt>
                <c:pt idx="33034">
                  <c:v>0.99865964755004999</c:v>
                </c:pt>
                <c:pt idx="33035">
                  <c:v>0.99865964755004999</c:v>
                </c:pt>
                <c:pt idx="33036">
                  <c:v>0.98009279830975105</c:v>
                </c:pt>
                <c:pt idx="33037">
                  <c:v>0.99865964755004999</c:v>
                </c:pt>
                <c:pt idx="33038">
                  <c:v>0.99865964755004999</c:v>
                </c:pt>
                <c:pt idx="33039">
                  <c:v>0.98009279830975105</c:v>
                </c:pt>
                <c:pt idx="33040">
                  <c:v>0.99977590848754005</c:v>
                </c:pt>
                <c:pt idx="33041">
                  <c:v>0.98009279830975105</c:v>
                </c:pt>
                <c:pt idx="33042">
                  <c:v>0.99810606512056599</c:v>
                </c:pt>
                <c:pt idx="33043">
                  <c:v>0.99865964755004999</c:v>
                </c:pt>
                <c:pt idx="33044">
                  <c:v>0.99977590848754005</c:v>
                </c:pt>
                <c:pt idx="33045">
                  <c:v>0.97505301993331395</c:v>
                </c:pt>
                <c:pt idx="33046">
                  <c:v>0.99865964755004999</c:v>
                </c:pt>
                <c:pt idx="33047">
                  <c:v>0.99865964755004999</c:v>
                </c:pt>
                <c:pt idx="33048">
                  <c:v>0.99865964755004999</c:v>
                </c:pt>
                <c:pt idx="33049">
                  <c:v>0.99865964755004999</c:v>
                </c:pt>
                <c:pt idx="33050">
                  <c:v>0.99865964755004999</c:v>
                </c:pt>
                <c:pt idx="33051">
                  <c:v>0.99977590848754005</c:v>
                </c:pt>
                <c:pt idx="33052">
                  <c:v>0.99772892030019</c:v>
                </c:pt>
                <c:pt idx="33053">
                  <c:v>0.98009279830975105</c:v>
                </c:pt>
                <c:pt idx="33054">
                  <c:v>0.99810606512056599</c:v>
                </c:pt>
                <c:pt idx="33055">
                  <c:v>0.99865964755004999</c:v>
                </c:pt>
                <c:pt idx="33056">
                  <c:v>0.99977590848754005</c:v>
                </c:pt>
                <c:pt idx="33057">
                  <c:v>0.99865964755004999</c:v>
                </c:pt>
                <c:pt idx="33058">
                  <c:v>0.97505301993331395</c:v>
                </c:pt>
                <c:pt idx="33059">
                  <c:v>0.99865964755004999</c:v>
                </c:pt>
                <c:pt idx="33060">
                  <c:v>0.99810606512056599</c:v>
                </c:pt>
                <c:pt idx="33061">
                  <c:v>0.99810606512056599</c:v>
                </c:pt>
                <c:pt idx="33062">
                  <c:v>0.99810606512056599</c:v>
                </c:pt>
                <c:pt idx="33063">
                  <c:v>0.98009279830975105</c:v>
                </c:pt>
                <c:pt idx="33064">
                  <c:v>0.98009279830975105</c:v>
                </c:pt>
                <c:pt idx="33065">
                  <c:v>0.99865964755004999</c:v>
                </c:pt>
                <c:pt idx="33066">
                  <c:v>0.98009279830975105</c:v>
                </c:pt>
                <c:pt idx="33067">
                  <c:v>0.99977590848754005</c:v>
                </c:pt>
                <c:pt idx="33068">
                  <c:v>0.98009279830975105</c:v>
                </c:pt>
                <c:pt idx="33069">
                  <c:v>0.99977590848754005</c:v>
                </c:pt>
                <c:pt idx="33070">
                  <c:v>0.99865964755004999</c:v>
                </c:pt>
                <c:pt idx="33071">
                  <c:v>0.97505301993331395</c:v>
                </c:pt>
                <c:pt idx="33072">
                  <c:v>0.99810606512056599</c:v>
                </c:pt>
                <c:pt idx="33073">
                  <c:v>0.99810606512056599</c:v>
                </c:pt>
                <c:pt idx="33074">
                  <c:v>0.97505301993331395</c:v>
                </c:pt>
                <c:pt idx="33075">
                  <c:v>0.99810606512056599</c:v>
                </c:pt>
                <c:pt idx="33076">
                  <c:v>0.98009279830975105</c:v>
                </c:pt>
                <c:pt idx="33077">
                  <c:v>0.99977590848754005</c:v>
                </c:pt>
                <c:pt idx="33078">
                  <c:v>0.99810606512056599</c:v>
                </c:pt>
                <c:pt idx="33079">
                  <c:v>0.98009279830975105</c:v>
                </c:pt>
                <c:pt idx="33080">
                  <c:v>0.97505301993331395</c:v>
                </c:pt>
                <c:pt idx="33081">
                  <c:v>0.97505301993331395</c:v>
                </c:pt>
                <c:pt idx="33082">
                  <c:v>0.99865964755004999</c:v>
                </c:pt>
                <c:pt idx="33083">
                  <c:v>0.97505301993331395</c:v>
                </c:pt>
                <c:pt idx="33084">
                  <c:v>0.99810606512056599</c:v>
                </c:pt>
                <c:pt idx="33085">
                  <c:v>0.99181255835294002</c:v>
                </c:pt>
                <c:pt idx="33086">
                  <c:v>0.99810606512056599</c:v>
                </c:pt>
                <c:pt idx="33087">
                  <c:v>0.99810606512056599</c:v>
                </c:pt>
                <c:pt idx="33088">
                  <c:v>0.99865964755004999</c:v>
                </c:pt>
                <c:pt idx="33089">
                  <c:v>0.97505301993331395</c:v>
                </c:pt>
                <c:pt idx="33090">
                  <c:v>0.99772892030019</c:v>
                </c:pt>
                <c:pt idx="33091">
                  <c:v>0.99810606512056599</c:v>
                </c:pt>
                <c:pt idx="33092">
                  <c:v>0.99865964755004999</c:v>
                </c:pt>
                <c:pt idx="33093">
                  <c:v>0.99977590848754005</c:v>
                </c:pt>
                <c:pt idx="33094">
                  <c:v>0.99865964755004999</c:v>
                </c:pt>
                <c:pt idx="33095">
                  <c:v>0.98009279830975105</c:v>
                </c:pt>
                <c:pt idx="33096">
                  <c:v>0.99977590848754005</c:v>
                </c:pt>
                <c:pt idx="33097">
                  <c:v>0.99810606512056599</c:v>
                </c:pt>
                <c:pt idx="33098">
                  <c:v>0.97505301993331395</c:v>
                </c:pt>
                <c:pt idx="33099">
                  <c:v>0.98009279830975105</c:v>
                </c:pt>
                <c:pt idx="33100">
                  <c:v>0.99865964755004999</c:v>
                </c:pt>
                <c:pt idx="33101">
                  <c:v>0.99810606512056599</c:v>
                </c:pt>
                <c:pt idx="33102">
                  <c:v>0.98009279830975105</c:v>
                </c:pt>
                <c:pt idx="33103">
                  <c:v>0.99865964755004999</c:v>
                </c:pt>
                <c:pt idx="33104">
                  <c:v>0.99810606512056599</c:v>
                </c:pt>
                <c:pt idx="33105">
                  <c:v>0.99977590848754005</c:v>
                </c:pt>
                <c:pt idx="33106">
                  <c:v>0.97505301993331395</c:v>
                </c:pt>
                <c:pt idx="33107">
                  <c:v>0.99772892030019</c:v>
                </c:pt>
                <c:pt idx="33108">
                  <c:v>0.97505301993331395</c:v>
                </c:pt>
                <c:pt idx="33109">
                  <c:v>0.99810606512056599</c:v>
                </c:pt>
                <c:pt idx="33110">
                  <c:v>0.98009279830975105</c:v>
                </c:pt>
                <c:pt idx="33111">
                  <c:v>0.99865964755004999</c:v>
                </c:pt>
                <c:pt idx="33112">
                  <c:v>0.99977590848754005</c:v>
                </c:pt>
                <c:pt idx="33113">
                  <c:v>0.99977590848754005</c:v>
                </c:pt>
                <c:pt idx="33114">
                  <c:v>0.99977590848754005</c:v>
                </c:pt>
                <c:pt idx="33115">
                  <c:v>0.99772892030019</c:v>
                </c:pt>
                <c:pt idx="33116">
                  <c:v>0.99772892030019</c:v>
                </c:pt>
                <c:pt idx="33117">
                  <c:v>0.98009279830975105</c:v>
                </c:pt>
                <c:pt idx="33118">
                  <c:v>0.99977590848754005</c:v>
                </c:pt>
                <c:pt idx="33119">
                  <c:v>0.99977590848754005</c:v>
                </c:pt>
                <c:pt idx="33120">
                  <c:v>0.98009279830975105</c:v>
                </c:pt>
                <c:pt idx="33121">
                  <c:v>0.99810606512056599</c:v>
                </c:pt>
                <c:pt idx="33122">
                  <c:v>0.99810606512056599</c:v>
                </c:pt>
                <c:pt idx="33123">
                  <c:v>0.97505301993331395</c:v>
                </c:pt>
                <c:pt idx="33124">
                  <c:v>0.98009279830975105</c:v>
                </c:pt>
                <c:pt idx="33125">
                  <c:v>0.97505301993331395</c:v>
                </c:pt>
                <c:pt idx="33126">
                  <c:v>0.99865964755004999</c:v>
                </c:pt>
                <c:pt idx="33127">
                  <c:v>0.99977590848754005</c:v>
                </c:pt>
                <c:pt idx="33128">
                  <c:v>0.99181255835294002</c:v>
                </c:pt>
                <c:pt idx="33129">
                  <c:v>0.99772892030019</c:v>
                </c:pt>
                <c:pt idx="33130">
                  <c:v>0.99810606512056599</c:v>
                </c:pt>
                <c:pt idx="33131">
                  <c:v>0.98009279830975105</c:v>
                </c:pt>
                <c:pt idx="33132">
                  <c:v>0.98009279830975105</c:v>
                </c:pt>
                <c:pt idx="33133">
                  <c:v>0.98009279830975105</c:v>
                </c:pt>
                <c:pt idx="33134">
                  <c:v>0.98009279830975105</c:v>
                </c:pt>
                <c:pt idx="33135">
                  <c:v>0.99865964755004999</c:v>
                </c:pt>
                <c:pt idx="33136">
                  <c:v>0.97505301993331395</c:v>
                </c:pt>
                <c:pt idx="33137">
                  <c:v>0.99810606512056599</c:v>
                </c:pt>
                <c:pt idx="33138">
                  <c:v>0.97505301993331395</c:v>
                </c:pt>
                <c:pt idx="33139">
                  <c:v>0.97505301993331395</c:v>
                </c:pt>
                <c:pt idx="33140">
                  <c:v>0.99865964755004999</c:v>
                </c:pt>
                <c:pt idx="33141">
                  <c:v>0.99865964755004999</c:v>
                </c:pt>
                <c:pt idx="33142">
                  <c:v>0.98009279830975105</c:v>
                </c:pt>
                <c:pt idx="33143">
                  <c:v>0.97505301993331395</c:v>
                </c:pt>
                <c:pt idx="33144">
                  <c:v>0.99865964755004999</c:v>
                </c:pt>
                <c:pt idx="33145">
                  <c:v>0.98009279830975105</c:v>
                </c:pt>
                <c:pt idx="33146">
                  <c:v>0.99865964755004999</c:v>
                </c:pt>
                <c:pt idx="33147">
                  <c:v>0.97505301993331395</c:v>
                </c:pt>
                <c:pt idx="33148">
                  <c:v>0.98009279830975105</c:v>
                </c:pt>
                <c:pt idx="33149">
                  <c:v>0.99865964755004999</c:v>
                </c:pt>
                <c:pt idx="33150">
                  <c:v>0.98009279830975105</c:v>
                </c:pt>
                <c:pt idx="33151">
                  <c:v>0.97505301993331395</c:v>
                </c:pt>
                <c:pt idx="33152">
                  <c:v>0.99865964755004999</c:v>
                </c:pt>
                <c:pt idx="33153">
                  <c:v>0.98009279830975105</c:v>
                </c:pt>
                <c:pt idx="33154">
                  <c:v>0.99810606512056599</c:v>
                </c:pt>
                <c:pt idx="33155">
                  <c:v>0.99865964755004999</c:v>
                </c:pt>
                <c:pt idx="33156">
                  <c:v>0.97505301993331395</c:v>
                </c:pt>
                <c:pt idx="33157">
                  <c:v>0.98009279830975105</c:v>
                </c:pt>
                <c:pt idx="33158">
                  <c:v>0.98009279830975105</c:v>
                </c:pt>
                <c:pt idx="33159">
                  <c:v>0.99865964755004999</c:v>
                </c:pt>
                <c:pt idx="33160">
                  <c:v>0.98009279830975105</c:v>
                </c:pt>
                <c:pt idx="33161">
                  <c:v>0.97505301993331395</c:v>
                </c:pt>
                <c:pt idx="33162">
                  <c:v>0.97505301993331395</c:v>
                </c:pt>
                <c:pt idx="33163">
                  <c:v>0.99181255835294002</c:v>
                </c:pt>
                <c:pt idx="33164">
                  <c:v>0.97505301993331395</c:v>
                </c:pt>
                <c:pt idx="33165">
                  <c:v>0.98009279830975105</c:v>
                </c:pt>
                <c:pt idx="33166">
                  <c:v>0.99810606512056599</c:v>
                </c:pt>
                <c:pt idx="33167">
                  <c:v>0.98009279830975105</c:v>
                </c:pt>
                <c:pt idx="33168">
                  <c:v>0.99977590848754005</c:v>
                </c:pt>
                <c:pt idx="33169">
                  <c:v>0.99865964755004999</c:v>
                </c:pt>
                <c:pt idx="33170">
                  <c:v>0.99865964755004999</c:v>
                </c:pt>
                <c:pt idx="33171">
                  <c:v>0.99810606512056599</c:v>
                </c:pt>
                <c:pt idx="33172">
                  <c:v>0.99810606512056599</c:v>
                </c:pt>
                <c:pt idx="33173">
                  <c:v>0.99810606512056599</c:v>
                </c:pt>
                <c:pt idx="33174">
                  <c:v>0.98009279830975105</c:v>
                </c:pt>
                <c:pt idx="33175">
                  <c:v>0.97505301993331395</c:v>
                </c:pt>
                <c:pt idx="33176">
                  <c:v>0.99977590848754005</c:v>
                </c:pt>
                <c:pt idx="33177">
                  <c:v>0.99810606512056599</c:v>
                </c:pt>
                <c:pt idx="33178">
                  <c:v>0.99810606512056599</c:v>
                </c:pt>
                <c:pt idx="33179">
                  <c:v>0.99977590848754005</c:v>
                </c:pt>
                <c:pt idx="33180">
                  <c:v>0.99772892030019</c:v>
                </c:pt>
                <c:pt idx="33181">
                  <c:v>0.98009279830975105</c:v>
                </c:pt>
                <c:pt idx="33182">
                  <c:v>0.99810606512056599</c:v>
                </c:pt>
                <c:pt idx="33183">
                  <c:v>0.98009279830975105</c:v>
                </c:pt>
                <c:pt idx="33184">
                  <c:v>0.98009279830975105</c:v>
                </c:pt>
                <c:pt idx="33185">
                  <c:v>0.99810606512056599</c:v>
                </c:pt>
                <c:pt idx="33186">
                  <c:v>0.99865964755004999</c:v>
                </c:pt>
                <c:pt idx="33187">
                  <c:v>0.99865964755004999</c:v>
                </c:pt>
                <c:pt idx="33188">
                  <c:v>0.99810606512056599</c:v>
                </c:pt>
                <c:pt idx="33189">
                  <c:v>0.99865964755004999</c:v>
                </c:pt>
                <c:pt idx="33190">
                  <c:v>0.99865964755004999</c:v>
                </c:pt>
                <c:pt idx="33191">
                  <c:v>0.99772892030019</c:v>
                </c:pt>
                <c:pt idx="33192">
                  <c:v>0.98009279830975105</c:v>
                </c:pt>
                <c:pt idx="33193">
                  <c:v>0.98009279830975105</c:v>
                </c:pt>
                <c:pt idx="33194">
                  <c:v>0.99977590848754005</c:v>
                </c:pt>
                <c:pt idx="33195">
                  <c:v>0.99865964755004999</c:v>
                </c:pt>
                <c:pt idx="33196">
                  <c:v>0.98009279830975105</c:v>
                </c:pt>
                <c:pt idx="33197">
                  <c:v>0.99977590848754005</c:v>
                </c:pt>
                <c:pt idx="33198">
                  <c:v>0.99810606512056599</c:v>
                </c:pt>
                <c:pt idx="33199">
                  <c:v>0.99810606512056599</c:v>
                </c:pt>
                <c:pt idx="33200">
                  <c:v>0.99810606512056599</c:v>
                </c:pt>
                <c:pt idx="33201">
                  <c:v>0.99865964755004999</c:v>
                </c:pt>
                <c:pt idx="33202">
                  <c:v>0.99865964755004999</c:v>
                </c:pt>
                <c:pt idx="33203">
                  <c:v>0.97505301993331395</c:v>
                </c:pt>
                <c:pt idx="33204">
                  <c:v>0.99865964755004999</c:v>
                </c:pt>
                <c:pt idx="33205">
                  <c:v>0.99810606512056599</c:v>
                </c:pt>
                <c:pt idx="33206">
                  <c:v>0.97505301993331395</c:v>
                </c:pt>
                <c:pt idx="33207">
                  <c:v>0.98009279830975105</c:v>
                </c:pt>
                <c:pt idx="33208">
                  <c:v>0.99977590848754005</c:v>
                </c:pt>
                <c:pt idx="33209">
                  <c:v>0.99810606512056599</c:v>
                </c:pt>
                <c:pt idx="33210">
                  <c:v>0.99810606512056599</c:v>
                </c:pt>
                <c:pt idx="33211">
                  <c:v>0.99865964755004999</c:v>
                </c:pt>
                <c:pt idx="33212">
                  <c:v>0.97505301993331395</c:v>
                </c:pt>
                <c:pt idx="33213">
                  <c:v>0.98009279830975105</c:v>
                </c:pt>
                <c:pt idx="33214">
                  <c:v>0.99865964755004999</c:v>
                </c:pt>
                <c:pt idx="33215">
                  <c:v>0.97505301993331395</c:v>
                </c:pt>
                <c:pt idx="33216">
                  <c:v>0.99810606512056599</c:v>
                </c:pt>
                <c:pt idx="33217">
                  <c:v>0.99810606512056599</c:v>
                </c:pt>
                <c:pt idx="33218">
                  <c:v>0.98009279830975105</c:v>
                </c:pt>
                <c:pt idx="33219">
                  <c:v>0.99810606512056599</c:v>
                </c:pt>
                <c:pt idx="33220">
                  <c:v>0.98009279830975105</c:v>
                </c:pt>
                <c:pt idx="33221">
                  <c:v>0.99865964755004999</c:v>
                </c:pt>
                <c:pt idx="33222">
                  <c:v>0.97505301993331395</c:v>
                </c:pt>
                <c:pt idx="33223">
                  <c:v>0.99810606512056599</c:v>
                </c:pt>
                <c:pt idx="33224">
                  <c:v>0.97505301993331395</c:v>
                </c:pt>
                <c:pt idx="33225">
                  <c:v>0.98009279830975105</c:v>
                </c:pt>
                <c:pt idx="33226">
                  <c:v>0.99865964755004999</c:v>
                </c:pt>
                <c:pt idx="33227">
                  <c:v>0.97505301993331395</c:v>
                </c:pt>
                <c:pt idx="33228">
                  <c:v>0.99810606512056599</c:v>
                </c:pt>
                <c:pt idx="33229">
                  <c:v>0.97505301993331395</c:v>
                </c:pt>
                <c:pt idx="33230">
                  <c:v>0.99810606512056599</c:v>
                </c:pt>
                <c:pt idx="33231">
                  <c:v>0.98009279830975105</c:v>
                </c:pt>
                <c:pt idx="33232">
                  <c:v>0.99977590848754005</c:v>
                </c:pt>
                <c:pt idx="33233">
                  <c:v>0.99810606512056599</c:v>
                </c:pt>
                <c:pt idx="33234">
                  <c:v>0.99977590848754005</c:v>
                </c:pt>
                <c:pt idx="33235">
                  <c:v>0.98009279830975105</c:v>
                </c:pt>
                <c:pt idx="33236">
                  <c:v>0.99865964755004999</c:v>
                </c:pt>
                <c:pt idx="33237">
                  <c:v>0.98009279830975105</c:v>
                </c:pt>
                <c:pt idx="33238">
                  <c:v>0.99772892030019</c:v>
                </c:pt>
                <c:pt idx="33239">
                  <c:v>0.98009279830975105</c:v>
                </c:pt>
                <c:pt idx="33240">
                  <c:v>0.99810606512056599</c:v>
                </c:pt>
                <c:pt idx="33241">
                  <c:v>0.98009279830975105</c:v>
                </c:pt>
                <c:pt idx="33242">
                  <c:v>0.99865964755004999</c:v>
                </c:pt>
                <c:pt idx="33243">
                  <c:v>0.97505301993331395</c:v>
                </c:pt>
                <c:pt idx="33244">
                  <c:v>0.97505301993331395</c:v>
                </c:pt>
                <c:pt idx="33245">
                  <c:v>0.97505301993331395</c:v>
                </c:pt>
                <c:pt idx="33246">
                  <c:v>0.99977590848754005</c:v>
                </c:pt>
                <c:pt idx="33247">
                  <c:v>0.99865964755004999</c:v>
                </c:pt>
                <c:pt idx="33248">
                  <c:v>0.99865964755004999</c:v>
                </c:pt>
                <c:pt idx="33249">
                  <c:v>0.99977590848754005</c:v>
                </c:pt>
                <c:pt idx="33250">
                  <c:v>0.99810606512056599</c:v>
                </c:pt>
                <c:pt idx="33251">
                  <c:v>0.97505301993331395</c:v>
                </c:pt>
                <c:pt idx="33252">
                  <c:v>0.99810606512056599</c:v>
                </c:pt>
                <c:pt idx="33253">
                  <c:v>0.99810606512056599</c:v>
                </c:pt>
                <c:pt idx="33254">
                  <c:v>0.97505301993331395</c:v>
                </c:pt>
                <c:pt idx="33255">
                  <c:v>0.99810606512056599</c:v>
                </c:pt>
                <c:pt idx="33256">
                  <c:v>0.97505301993331395</c:v>
                </c:pt>
                <c:pt idx="33257">
                  <c:v>0.98009279830975105</c:v>
                </c:pt>
                <c:pt idx="33258">
                  <c:v>0.99865964755004999</c:v>
                </c:pt>
                <c:pt idx="33259">
                  <c:v>0.97505301993331395</c:v>
                </c:pt>
                <c:pt idx="33260">
                  <c:v>0.99977590848754005</c:v>
                </c:pt>
                <c:pt idx="33261">
                  <c:v>0.97505301993331395</c:v>
                </c:pt>
                <c:pt idx="33262">
                  <c:v>0.99977590848754005</c:v>
                </c:pt>
                <c:pt idx="33263">
                  <c:v>0.98009279830975105</c:v>
                </c:pt>
                <c:pt idx="33264">
                  <c:v>0.98009279830975105</c:v>
                </c:pt>
                <c:pt idx="33265">
                  <c:v>0.98009279830975105</c:v>
                </c:pt>
                <c:pt idx="33266">
                  <c:v>0.99181255835294002</c:v>
                </c:pt>
                <c:pt idx="33267">
                  <c:v>0.99865964755004999</c:v>
                </c:pt>
                <c:pt idx="33268">
                  <c:v>0.99977590848754005</c:v>
                </c:pt>
                <c:pt idx="33269">
                  <c:v>0.98009279830975105</c:v>
                </c:pt>
                <c:pt idx="33270">
                  <c:v>0.99865964755004999</c:v>
                </c:pt>
                <c:pt idx="33271">
                  <c:v>0.99865964755004999</c:v>
                </c:pt>
                <c:pt idx="33272">
                  <c:v>0.99810606512056599</c:v>
                </c:pt>
                <c:pt idx="33273">
                  <c:v>0.98009279830975105</c:v>
                </c:pt>
                <c:pt idx="33274">
                  <c:v>0.99772892030019</c:v>
                </c:pt>
                <c:pt idx="33275">
                  <c:v>0.98009279830975105</c:v>
                </c:pt>
                <c:pt idx="33276">
                  <c:v>0.99810606512056599</c:v>
                </c:pt>
                <c:pt idx="33277">
                  <c:v>0.97505301993331395</c:v>
                </c:pt>
                <c:pt idx="33278">
                  <c:v>0.99810606512056599</c:v>
                </c:pt>
                <c:pt idx="33279">
                  <c:v>0.99977590848754005</c:v>
                </c:pt>
                <c:pt idx="33280">
                  <c:v>0.98009279830975105</c:v>
                </c:pt>
                <c:pt idx="33281">
                  <c:v>0.99977590848754005</c:v>
                </c:pt>
                <c:pt idx="33282">
                  <c:v>0.99977590848754005</c:v>
                </c:pt>
                <c:pt idx="33283">
                  <c:v>0.99865964755004999</c:v>
                </c:pt>
                <c:pt idx="33284">
                  <c:v>0.99772892030019</c:v>
                </c:pt>
                <c:pt idx="33285">
                  <c:v>0.99865964755004999</c:v>
                </c:pt>
                <c:pt idx="33286">
                  <c:v>0.98009279830975105</c:v>
                </c:pt>
                <c:pt idx="33287">
                  <c:v>0.98009279830975105</c:v>
                </c:pt>
                <c:pt idx="33288">
                  <c:v>0.97505301993331395</c:v>
                </c:pt>
                <c:pt idx="33289">
                  <c:v>0.99977590848754005</c:v>
                </c:pt>
                <c:pt idx="33290">
                  <c:v>0.99865964755004999</c:v>
                </c:pt>
                <c:pt idx="33291">
                  <c:v>0.98009279830975105</c:v>
                </c:pt>
                <c:pt idx="33292">
                  <c:v>0.98009279830975105</c:v>
                </c:pt>
                <c:pt idx="33293">
                  <c:v>0.99865964755004999</c:v>
                </c:pt>
                <c:pt idx="33294">
                  <c:v>0.99865964755004999</c:v>
                </c:pt>
                <c:pt idx="33295">
                  <c:v>0.99977590848754005</c:v>
                </c:pt>
                <c:pt idx="33296">
                  <c:v>0.99810606512056599</c:v>
                </c:pt>
                <c:pt idx="33297">
                  <c:v>0.99865964755004999</c:v>
                </c:pt>
                <c:pt idx="33298">
                  <c:v>0.98009279830975105</c:v>
                </c:pt>
                <c:pt idx="33299">
                  <c:v>0.97505301993331395</c:v>
                </c:pt>
                <c:pt idx="33300">
                  <c:v>0.98009279830975105</c:v>
                </c:pt>
                <c:pt idx="33301">
                  <c:v>0.99810606512056599</c:v>
                </c:pt>
                <c:pt idx="33302">
                  <c:v>0.98009279830975105</c:v>
                </c:pt>
                <c:pt idx="33303">
                  <c:v>0.99865964755004999</c:v>
                </c:pt>
                <c:pt idx="33304">
                  <c:v>0.99810606512056599</c:v>
                </c:pt>
                <c:pt idx="33305">
                  <c:v>0.98009279830975105</c:v>
                </c:pt>
                <c:pt idx="33306">
                  <c:v>0.97505301993331395</c:v>
                </c:pt>
                <c:pt idx="33307">
                  <c:v>0.99810606512056599</c:v>
                </c:pt>
                <c:pt idx="33308">
                  <c:v>0.98009279830975105</c:v>
                </c:pt>
                <c:pt idx="33309">
                  <c:v>0.99977590848754005</c:v>
                </c:pt>
                <c:pt idx="33310">
                  <c:v>0.99977590848754005</c:v>
                </c:pt>
                <c:pt idx="33311">
                  <c:v>0.99865964755004999</c:v>
                </c:pt>
                <c:pt idx="33312">
                  <c:v>0.98009279830975105</c:v>
                </c:pt>
                <c:pt idx="33313">
                  <c:v>0.98009279830975105</c:v>
                </c:pt>
                <c:pt idx="33314">
                  <c:v>0.97505301993331395</c:v>
                </c:pt>
                <c:pt idx="33315">
                  <c:v>0.99810606512056599</c:v>
                </c:pt>
                <c:pt idx="33316">
                  <c:v>0.99810606512056599</c:v>
                </c:pt>
                <c:pt idx="33317">
                  <c:v>0.99810606512056599</c:v>
                </c:pt>
                <c:pt idx="33318">
                  <c:v>0.99865964755004999</c:v>
                </c:pt>
                <c:pt idx="33319">
                  <c:v>0.98009279830975105</c:v>
                </c:pt>
                <c:pt idx="33320">
                  <c:v>0.99977590848754005</c:v>
                </c:pt>
                <c:pt idx="33321">
                  <c:v>0.99865964755004999</c:v>
                </c:pt>
                <c:pt idx="33322">
                  <c:v>0.99810606512056599</c:v>
                </c:pt>
                <c:pt idx="33323">
                  <c:v>0.99865964755004999</c:v>
                </c:pt>
                <c:pt idx="33324">
                  <c:v>0.99865964755004999</c:v>
                </c:pt>
                <c:pt idx="33325">
                  <c:v>0.98009279830975105</c:v>
                </c:pt>
                <c:pt idx="33326">
                  <c:v>0.99810606512056599</c:v>
                </c:pt>
                <c:pt idx="33327">
                  <c:v>0.98009279830975105</c:v>
                </c:pt>
                <c:pt idx="33328">
                  <c:v>0.98009279830975105</c:v>
                </c:pt>
                <c:pt idx="33329">
                  <c:v>0.98009279830975105</c:v>
                </c:pt>
                <c:pt idx="33330">
                  <c:v>0.99772892030019</c:v>
                </c:pt>
                <c:pt idx="33331">
                  <c:v>0.99977590848754005</c:v>
                </c:pt>
                <c:pt idx="33332">
                  <c:v>0.99810606512056599</c:v>
                </c:pt>
                <c:pt idx="33333">
                  <c:v>0.98009279830975105</c:v>
                </c:pt>
                <c:pt idx="33334">
                  <c:v>0.99810606512056599</c:v>
                </c:pt>
                <c:pt idx="33335">
                  <c:v>0.98009279830975105</c:v>
                </c:pt>
                <c:pt idx="33336">
                  <c:v>0.98009279830975105</c:v>
                </c:pt>
                <c:pt idx="33337">
                  <c:v>0.99865964755004999</c:v>
                </c:pt>
                <c:pt idx="33338">
                  <c:v>0.99810606512056599</c:v>
                </c:pt>
                <c:pt idx="33339">
                  <c:v>0.98009279830975105</c:v>
                </c:pt>
                <c:pt idx="33340">
                  <c:v>0.99865964755004999</c:v>
                </c:pt>
                <c:pt idx="33341">
                  <c:v>0.99865964755004999</c:v>
                </c:pt>
                <c:pt idx="33342">
                  <c:v>0.99865964755004999</c:v>
                </c:pt>
                <c:pt idx="33343">
                  <c:v>0.99772892030019</c:v>
                </c:pt>
                <c:pt idx="33344">
                  <c:v>0.98009279830975105</c:v>
                </c:pt>
                <c:pt idx="33345">
                  <c:v>0.99810606512056599</c:v>
                </c:pt>
                <c:pt idx="33346">
                  <c:v>0.97505301993331395</c:v>
                </c:pt>
                <c:pt idx="33347">
                  <c:v>0.99810606512056599</c:v>
                </c:pt>
                <c:pt idx="33348">
                  <c:v>0.99810606512056599</c:v>
                </c:pt>
                <c:pt idx="33349">
                  <c:v>0.99810606512056599</c:v>
                </c:pt>
                <c:pt idx="33350">
                  <c:v>0.99865964755004999</c:v>
                </c:pt>
                <c:pt idx="33351">
                  <c:v>0.99810606512056599</c:v>
                </c:pt>
                <c:pt idx="33352">
                  <c:v>0.98009279830975105</c:v>
                </c:pt>
                <c:pt idx="33353">
                  <c:v>0.98009279830975105</c:v>
                </c:pt>
                <c:pt idx="33354">
                  <c:v>0.97505301993331395</c:v>
                </c:pt>
                <c:pt idx="33355">
                  <c:v>0.99977590848754005</c:v>
                </c:pt>
                <c:pt idx="33356">
                  <c:v>0.99977590848754005</c:v>
                </c:pt>
                <c:pt idx="33357">
                  <c:v>0.97505301993331395</c:v>
                </c:pt>
                <c:pt idx="33358">
                  <c:v>0.99810606512056599</c:v>
                </c:pt>
                <c:pt idx="33359">
                  <c:v>0.99865964755004999</c:v>
                </c:pt>
                <c:pt idx="33360">
                  <c:v>0.99977590848754005</c:v>
                </c:pt>
                <c:pt idx="33361">
                  <c:v>0.97505301993331395</c:v>
                </c:pt>
                <c:pt idx="33362">
                  <c:v>0.98009279830975105</c:v>
                </c:pt>
                <c:pt idx="33363">
                  <c:v>0.99977590848754005</c:v>
                </c:pt>
                <c:pt idx="33364">
                  <c:v>0.97505301993331395</c:v>
                </c:pt>
                <c:pt idx="33365">
                  <c:v>0.99865964755004999</c:v>
                </c:pt>
                <c:pt idx="33366">
                  <c:v>0.98009279830975105</c:v>
                </c:pt>
                <c:pt idx="33367">
                  <c:v>0.99810606512056599</c:v>
                </c:pt>
                <c:pt idx="33368">
                  <c:v>0.99865964755004999</c:v>
                </c:pt>
                <c:pt idx="33369">
                  <c:v>0.98009279830975105</c:v>
                </c:pt>
                <c:pt idx="33370">
                  <c:v>0.99865964755004999</c:v>
                </c:pt>
                <c:pt idx="33371">
                  <c:v>0.98009279830975105</c:v>
                </c:pt>
                <c:pt idx="33372">
                  <c:v>0.99810606512056599</c:v>
                </c:pt>
                <c:pt idx="33373">
                  <c:v>0.97505301993331395</c:v>
                </c:pt>
                <c:pt idx="33374">
                  <c:v>0.98009279830975105</c:v>
                </c:pt>
                <c:pt idx="33375">
                  <c:v>0.99865964755004999</c:v>
                </c:pt>
                <c:pt idx="33376">
                  <c:v>0.99810606512056599</c:v>
                </c:pt>
                <c:pt idx="33377">
                  <c:v>0.99865964755004999</c:v>
                </c:pt>
                <c:pt idx="33378">
                  <c:v>0.98009279830975105</c:v>
                </c:pt>
                <c:pt idx="33379">
                  <c:v>0.99865964755004999</c:v>
                </c:pt>
                <c:pt idx="33380">
                  <c:v>0.99977590848754005</c:v>
                </c:pt>
                <c:pt idx="33381">
                  <c:v>0.98009279830975105</c:v>
                </c:pt>
                <c:pt idx="33382">
                  <c:v>0.98009279830975105</c:v>
                </c:pt>
                <c:pt idx="33383">
                  <c:v>0.98009279830975105</c:v>
                </c:pt>
                <c:pt idx="33384">
                  <c:v>0.98009279830975105</c:v>
                </c:pt>
                <c:pt idx="33385">
                  <c:v>0.97505301993331395</c:v>
                </c:pt>
                <c:pt idx="33386">
                  <c:v>0.99810606512056599</c:v>
                </c:pt>
                <c:pt idx="33387">
                  <c:v>0.98009279830975105</c:v>
                </c:pt>
                <c:pt idx="33388">
                  <c:v>0.99810606512056599</c:v>
                </c:pt>
                <c:pt idx="33389">
                  <c:v>0.98009279830975105</c:v>
                </c:pt>
                <c:pt idx="33390">
                  <c:v>0.99181255835294002</c:v>
                </c:pt>
                <c:pt idx="33391">
                  <c:v>0.99810606512056599</c:v>
                </c:pt>
                <c:pt idx="33392">
                  <c:v>0.97505301993331395</c:v>
                </c:pt>
                <c:pt idx="33393">
                  <c:v>0.97505301993331395</c:v>
                </c:pt>
                <c:pt idx="33394">
                  <c:v>0.99865964755004999</c:v>
                </c:pt>
                <c:pt idx="33395">
                  <c:v>0.99977590848754005</c:v>
                </c:pt>
                <c:pt idx="33396">
                  <c:v>0.99810606512056599</c:v>
                </c:pt>
                <c:pt idx="33397">
                  <c:v>0.97505301993331395</c:v>
                </c:pt>
                <c:pt idx="33398">
                  <c:v>0.98009279830975105</c:v>
                </c:pt>
                <c:pt idx="33399">
                  <c:v>0.97505301993331395</c:v>
                </c:pt>
                <c:pt idx="33400">
                  <c:v>0.98009279830975105</c:v>
                </c:pt>
                <c:pt idx="33401">
                  <c:v>0.99810606512056599</c:v>
                </c:pt>
                <c:pt idx="33402">
                  <c:v>0.99977590848754005</c:v>
                </c:pt>
                <c:pt idx="33403">
                  <c:v>0.99772892030019</c:v>
                </c:pt>
                <c:pt idx="33404">
                  <c:v>0.99810606512056599</c:v>
                </c:pt>
                <c:pt idx="33405">
                  <c:v>0.98009279830975105</c:v>
                </c:pt>
                <c:pt idx="33406">
                  <c:v>0.99977590848754005</c:v>
                </c:pt>
                <c:pt idx="33407">
                  <c:v>0.98009279830975105</c:v>
                </c:pt>
                <c:pt idx="33408">
                  <c:v>0.99865964755004999</c:v>
                </c:pt>
                <c:pt idx="33409">
                  <c:v>0.98009279830975105</c:v>
                </c:pt>
                <c:pt idx="33410">
                  <c:v>0.99810606512056599</c:v>
                </c:pt>
                <c:pt idx="33411">
                  <c:v>0.98009279830975105</c:v>
                </c:pt>
                <c:pt idx="33412">
                  <c:v>0.99977590848754005</c:v>
                </c:pt>
                <c:pt idx="33413">
                  <c:v>0.99810606512056599</c:v>
                </c:pt>
                <c:pt idx="33414">
                  <c:v>0.99810606512056599</c:v>
                </c:pt>
                <c:pt idx="33415">
                  <c:v>0.98009279830975105</c:v>
                </c:pt>
                <c:pt idx="33416">
                  <c:v>0.98009279830975105</c:v>
                </c:pt>
                <c:pt idx="33417">
                  <c:v>0.98009279830975105</c:v>
                </c:pt>
                <c:pt idx="33418">
                  <c:v>0.99865964755004999</c:v>
                </c:pt>
                <c:pt idx="33419">
                  <c:v>0.99977590848754005</c:v>
                </c:pt>
                <c:pt idx="33420">
                  <c:v>0.98009279830975105</c:v>
                </c:pt>
                <c:pt idx="33421">
                  <c:v>0.98009279830975105</c:v>
                </c:pt>
                <c:pt idx="33422">
                  <c:v>0.99865964755004999</c:v>
                </c:pt>
                <c:pt idx="33423">
                  <c:v>0.97505301993331395</c:v>
                </c:pt>
                <c:pt idx="33424">
                  <c:v>0.99865964755004999</c:v>
                </c:pt>
                <c:pt idx="33425">
                  <c:v>0.97505301993331395</c:v>
                </c:pt>
                <c:pt idx="33426">
                  <c:v>0.99865964755004999</c:v>
                </c:pt>
                <c:pt idx="33427">
                  <c:v>0.97505301993331395</c:v>
                </c:pt>
                <c:pt idx="33428">
                  <c:v>0.99865964755004999</c:v>
                </c:pt>
                <c:pt idx="33429">
                  <c:v>0.99772892030019</c:v>
                </c:pt>
                <c:pt idx="33430">
                  <c:v>0.99977590848754005</c:v>
                </c:pt>
                <c:pt idx="33431">
                  <c:v>0.99810606512056599</c:v>
                </c:pt>
                <c:pt idx="33432">
                  <c:v>0.99865964755004999</c:v>
                </c:pt>
                <c:pt idx="33433">
                  <c:v>0.99977590848754005</c:v>
                </c:pt>
                <c:pt idx="33434">
                  <c:v>0.99977590848754005</c:v>
                </c:pt>
                <c:pt idx="33435">
                  <c:v>0.99865964755004999</c:v>
                </c:pt>
                <c:pt idx="33436">
                  <c:v>0.98009279830975105</c:v>
                </c:pt>
                <c:pt idx="33437">
                  <c:v>0.98009279830975105</c:v>
                </c:pt>
                <c:pt idx="33438">
                  <c:v>0.98009279830975105</c:v>
                </c:pt>
                <c:pt idx="33439">
                  <c:v>0.99772892030019</c:v>
                </c:pt>
                <c:pt idx="33440">
                  <c:v>0.99865964755004999</c:v>
                </c:pt>
                <c:pt idx="33441">
                  <c:v>0.99865964755004999</c:v>
                </c:pt>
                <c:pt idx="33442">
                  <c:v>0.99865964755004999</c:v>
                </c:pt>
                <c:pt idx="33443">
                  <c:v>0.99810606512056599</c:v>
                </c:pt>
                <c:pt idx="33444">
                  <c:v>0.97505301993331395</c:v>
                </c:pt>
                <c:pt idx="33445">
                  <c:v>0.99810606512056599</c:v>
                </c:pt>
                <c:pt idx="33446">
                  <c:v>0.99810606512056599</c:v>
                </c:pt>
                <c:pt idx="33447">
                  <c:v>0.99181255835294002</c:v>
                </c:pt>
                <c:pt idx="33448">
                  <c:v>0.99865964755004999</c:v>
                </c:pt>
                <c:pt idx="33449">
                  <c:v>0.99865964755004999</c:v>
                </c:pt>
                <c:pt idx="33450">
                  <c:v>0.98009279830975105</c:v>
                </c:pt>
                <c:pt idx="33451">
                  <c:v>0.99865964755004999</c:v>
                </c:pt>
                <c:pt idx="33452">
                  <c:v>0.99865964755004999</c:v>
                </c:pt>
                <c:pt idx="33453">
                  <c:v>0.99810606512056599</c:v>
                </c:pt>
                <c:pt idx="33454">
                  <c:v>0.99810606512056599</c:v>
                </c:pt>
                <c:pt idx="33455">
                  <c:v>0.99977590848754005</c:v>
                </c:pt>
                <c:pt idx="33456">
                  <c:v>0.99977590848754005</c:v>
                </c:pt>
                <c:pt idx="33457">
                  <c:v>0.99810606512056599</c:v>
                </c:pt>
                <c:pt idx="33458">
                  <c:v>0.98009279830975105</c:v>
                </c:pt>
                <c:pt idx="33459">
                  <c:v>0.98009279830975105</c:v>
                </c:pt>
                <c:pt idx="33460">
                  <c:v>0.98009279830975105</c:v>
                </c:pt>
                <c:pt idx="33461">
                  <c:v>0.99865964755004999</c:v>
                </c:pt>
                <c:pt idx="33462">
                  <c:v>0.97505301993331395</c:v>
                </c:pt>
                <c:pt idx="33463">
                  <c:v>0.98009279830975105</c:v>
                </c:pt>
                <c:pt idx="33464">
                  <c:v>0.99865964755004999</c:v>
                </c:pt>
                <c:pt idx="33465">
                  <c:v>0.97505301993331395</c:v>
                </c:pt>
                <c:pt idx="33466">
                  <c:v>0.99865964755004999</c:v>
                </c:pt>
                <c:pt idx="33467">
                  <c:v>0.99810606512056599</c:v>
                </c:pt>
                <c:pt idx="33468">
                  <c:v>0.98009279830975105</c:v>
                </c:pt>
                <c:pt idx="33469">
                  <c:v>0.99865964755004999</c:v>
                </c:pt>
                <c:pt idx="33470">
                  <c:v>0.98009279830975105</c:v>
                </c:pt>
                <c:pt idx="33471">
                  <c:v>0.99810606512056599</c:v>
                </c:pt>
                <c:pt idx="33472">
                  <c:v>0.98009279830975105</c:v>
                </c:pt>
                <c:pt idx="33473">
                  <c:v>0.98009279830975105</c:v>
                </c:pt>
                <c:pt idx="33474">
                  <c:v>0.99772892030019</c:v>
                </c:pt>
                <c:pt idx="33475">
                  <c:v>0.99865964755004999</c:v>
                </c:pt>
                <c:pt idx="33476">
                  <c:v>0.98009279830975105</c:v>
                </c:pt>
                <c:pt idx="33477">
                  <c:v>0.99810606512056599</c:v>
                </c:pt>
                <c:pt idx="33478">
                  <c:v>0.99977590848754005</c:v>
                </c:pt>
                <c:pt idx="33479">
                  <c:v>0.99810606512056599</c:v>
                </c:pt>
                <c:pt idx="33480">
                  <c:v>0.99810606512056599</c:v>
                </c:pt>
                <c:pt idx="33481">
                  <c:v>0.99865964755004999</c:v>
                </c:pt>
                <c:pt idx="33482">
                  <c:v>0.99772892030019</c:v>
                </c:pt>
                <c:pt idx="33483">
                  <c:v>0.99865964755004999</c:v>
                </c:pt>
                <c:pt idx="33484">
                  <c:v>0.99810606512056599</c:v>
                </c:pt>
                <c:pt idx="33485">
                  <c:v>0.98009279830975105</c:v>
                </c:pt>
                <c:pt idx="33486">
                  <c:v>0.99865964755004999</c:v>
                </c:pt>
                <c:pt idx="33487">
                  <c:v>0.98009279830975105</c:v>
                </c:pt>
                <c:pt idx="33488">
                  <c:v>0.99865964755004999</c:v>
                </c:pt>
                <c:pt idx="33489">
                  <c:v>0.98009279830975105</c:v>
                </c:pt>
                <c:pt idx="33490">
                  <c:v>0.97505301993331395</c:v>
                </c:pt>
                <c:pt idx="33491">
                  <c:v>0.99865964755004999</c:v>
                </c:pt>
                <c:pt idx="33492">
                  <c:v>0.97505301993331395</c:v>
                </c:pt>
                <c:pt idx="33493">
                  <c:v>0.99810606512056599</c:v>
                </c:pt>
                <c:pt idx="33494">
                  <c:v>0.99865964755004999</c:v>
                </c:pt>
                <c:pt idx="33495">
                  <c:v>0.99865964755004999</c:v>
                </c:pt>
                <c:pt idx="33496">
                  <c:v>0.98009279830975105</c:v>
                </c:pt>
                <c:pt idx="33497">
                  <c:v>0.99865964755004999</c:v>
                </c:pt>
                <c:pt idx="33498">
                  <c:v>0.99810606512056599</c:v>
                </c:pt>
                <c:pt idx="33499">
                  <c:v>0.99810606512056599</c:v>
                </c:pt>
                <c:pt idx="33500">
                  <c:v>0.97505301993331395</c:v>
                </c:pt>
                <c:pt idx="33501">
                  <c:v>0.98009279830975105</c:v>
                </c:pt>
                <c:pt idx="33502">
                  <c:v>0.99865964755004999</c:v>
                </c:pt>
                <c:pt idx="33503">
                  <c:v>0.98009279830975105</c:v>
                </c:pt>
                <c:pt idx="33504">
                  <c:v>0.97505301993331395</c:v>
                </c:pt>
                <c:pt idx="33505">
                  <c:v>0.99977590848754005</c:v>
                </c:pt>
                <c:pt idx="33506">
                  <c:v>0.99810606512056599</c:v>
                </c:pt>
                <c:pt idx="33507">
                  <c:v>0.99865964755004999</c:v>
                </c:pt>
                <c:pt idx="33508">
                  <c:v>0.99772892030019</c:v>
                </c:pt>
                <c:pt idx="33509">
                  <c:v>0.97505301993331395</c:v>
                </c:pt>
                <c:pt idx="33510">
                  <c:v>0.97505301993331395</c:v>
                </c:pt>
                <c:pt idx="33511">
                  <c:v>0.99977590848754005</c:v>
                </c:pt>
                <c:pt idx="33512">
                  <c:v>0.99865964755004999</c:v>
                </c:pt>
                <c:pt idx="33513">
                  <c:v>0.97505301993331395</c:v>
                </c:pt>
                <c:pt idx="33514">
                  <c:v>0.98009279830975105</c:v>
                </c:pt>
                <c:pt idx="33515">
                  <c:v>0.99977590848754005</c:v>
                </c:pt>
                <c:pt idx="33516">
                  <c:v>0.98009279830975105</c:v>
                </c:pt>
                <c:pt idx="33517">
                  <c:v>0.99977590848754005</c:v>
                </c:pt>
                <c:pt idx="33518">
                  <c:v>0.97505301993331395</c:v>
                </c:pt>
                <c:pt idx="33519">
                  <c:v>0.99810606512056599</c:v>
                </c:pt>
                <c:pt idx="33520">
                  <c:v>0.99865964755004999</c:v>
                </c:pt>
                <c:pt idx="33521">
                  <c:v>0.99810606512056599</c:v>
                </c:pt>
                <c:pt idx="33522">
                  <c:v>0.98009279830975105</c:v>
                </c:pt>
                <c:pt idx="33523">
                  <c:v>0.99865964755004999</c:v>
                </c:pt>
                <c:pt idx="33524">
                  <c:v>0.99865964755004999</c:v>
                </c:pt>
                <c:pt idx="33525">
                  <c:v>0.98009279830975105</c:v>
                </c:pt>
                <c:pt idx="33526">
                  <c:v>0.98009279830975105</c:v>
                </c:pt>
                <c:pt idx="33527">
                  <c:v>0.99810606512056599</c:v>
                </c:pt>
                <c:pt idx="33528">
                  <c:v>0.99810606512056599</c:v>
                </c:pt>
                <c:pt idx="33529">
                  <c:v>0.98009279830975105</c:v>
                </c:pt>
                <c:pt idx="33530">
                  <c:v>0.99865964755004999</c:v>
                </c:pt>
                <c:pt idx="33531">
                  <c:v>0.99865964755004999</c:v>
                </c:pt>
                <c:pt idx="33532">
                  <c:v>0.99810606512056599</c:v>
                </c:pt>
                <c:pt idx="33533">
                  <c:v>0.99181255835294002</c:v>
                </c:pt>
                <c:pt idx="33534">
                  <c:v>0.98009279830975105</c:v>
                </c:pt>
                <c:pt idx="33535">
                  <c:v>0.97505301993331395</c:v>
                </c:pt>
                <c:pt idx="33536">
                  <c:v>0.99977590848754005</c:v>
                </c:pt>
                <c:pt idx="33537">
                  <c:v>0.97505301993331395</c:v>
                </c:pt>
                <c:pt idx="33538">
                  <c:v>0.97505301993331395</c:v>
                </c:pt>
                <c:pt idx="33539">
                  <c:v>0.99865964755004999</c:v>
                </c:pt>
                <c:pt idx="33540">
                  <c:v>0.97505301993331395</c:v>
                </c:pt>
                <c:pt idx="33541">
                  <c:v>0.99810606512056599</c:v>
                </c:pt>
                <c:pt idx="33542">
                  <c:v>0.99810606512056599</c:v>
                </c:pt>
                <c:pt idx="33543">
                  <c:v>0.99865964755004999</c:v>
                </c:pt>
                <c:pt idx="33544">
                  <c:v>0.97505301993331395</c:v>
                </c:pt>
                <c:pt idx="33545">
                  <c:v>0.99977590848754005</c:v>
                </c:pt>
                <c:pt idx="33546">
                  <c:v>0.98009279830975105</c:v>
                </c:pt>
                <c:pt idx="33547">
                  <c:v>0.98009279830975105</c:v>
                </c:pt>
                <c:pt idx="33548">
                  <c:v>0.99810606512056599</c:v>
                </c:pt>
                <c:pt idx="33549">
                  <c:v>0.98009279830975105</c:v>
                </c:pt>
                <c:pt idx="33550">
                  <c:v>0.99865964755004999</c:v>
                </c:pt>
                <c:pt idx="33551">
                  <c:v>0.99865964755004999</c:v>
                </c:pt>
                <c:pt idx="33552">
                  <c:v>0.98009279830975105</c:v>
                </c:pt>
                <c:pt idx="33553">
                  <c:v>0.98009279830975105</c:v>
                </c:pt>
                <c:pt idx="33554">
                  <c:v>0.99810606512056599</c:v>
                </c:pt>
                <c:pt idx="33555">
                  <c:v>0.99772892030019</c:v>
                </c:pt>
                <c:pt idx="33556">
                  <c:v>0.98009279830975105</c:v>
                </c:pt>
                <c:pt idx="33557">
                  <c:v>0.98009279830975105</c:v>
                </c:pt>
                <c:pt idx="33558">
                  <c:v>0.99810606512056599</c:v>
                </c:pt>
                <c:pt idx="33559">
                  <c:v>0.99865964755004999</c:v>
                </c:pt>
                <c:pt idx="33560">
                  <c:v>0.97505301993331395</c:v>
                </c:pt>
                <c:pt idx="33561">
                  <c:v>0.97505301993331395</c:v>
                </c:pt>
                <c:pt idx="33562">
                  <c:v>0.99977590848754005</c:v>
                </c:pt>
                <c:pt idx="33563">
                  <c:v>0.98009279830975105</c:v>
                </c:pt>
                <c:pt idx="33564">
                  <c:v>0.98009279830975105</c:v>
                </c:pt>
                <c:pt idx="33565">
                  <c:v>0.98009279830975105</c:v>
                </c:pt>
                <c:pt idx="33566">
                  <c:v>0.99810606512056599</c:v>
                </c:pt>
                <c:pt idx="33567">
                  <c:v>0.98009279830975105</c:v>
                </c:pt>
                <c:pt idx="33568">
                  <c:v>0.97505301993331395</c:v>
                </c:pt>
                <c:pt idx="33569">
                  <c:v>0.99977590848754005</c:v>
                </c:pt>
                <c:pt idx="33570">
                  <c:v>0.98009279830975105</c:v>
                </c:pt>
                <c:pt idx="33571">
                  <c:v>0.98009279830975105</c:v>
                </c:pt>
                <c:pt idx="33572">
                  <c:v>0.99810606512056599</c:v>
                </c:pt>
                <c:pt idx="33573">
                  <c:v>0.99865964755004999</c:v>
                </c:pt>
                <c:pt idx="33574">
                  <c:v>0.99865964755004999</c:v>
                </c:pt>
                <c:pt idx="33575">
                  <c:v>0.99772892030019</c:v>
                </c:pt>
                <c:pt idx="33576">
                  <c:v>0.98009279830975105</c:v>
                </c:pt>
                <c:pt idx="33577">
                  <c:v>0.98009279830975105</c:v>
                </c:pt>
                <c:pt idx="33578">
                  <c:v>0.98009279830975105</c:v>
                </c:pt>
                <c:pt idx="33579">
                  <c:v>0.99810606512056599</c:v>
                </c:pt>
                <c:pt idx="33580">
                  <c:v>0.97505301993331395</c:v>
                </c:pt>
                <c:pt idx="33581">
                  <c:v>0.99772892030019</c:v>
                </c:pt>
                <c:pt idx="33582">
                  <c:v>0.99865964755004999</c:v>
                </c:pt>
                <c:pt idx="33583">
                  <c:v>0.97505301993331395</c:v>
                </c:pt>
                <c:pt idx="33584">
                  <c:v>0.99810606512056599</c:v>
                </c:pt>
                <c:pt idx="33585">
                  <c:v>0.99865964755004999</c:v>
                </c:pt>
                <c:pt idx="33586">
                  <c:v>0.99772892030019</c:v>
                </c:pt>
                <c:pt idx="33587">
                  <c:v>0.99865964755004999</c:v>
                </c:pt>
                <c:pt idx="33588">
                  <c:v>0.99810606512056599</c:v>
                </c:pt>
                <c:pt idx="33589">
                  <c:v>0.99865964755004999</c:v>
                </c:pt>
                <c:pt idx="33590">
                  <c:v>0.99810606512056599</c:v>
                </c:pt>
                <c:pt idx="33591">
                  <c:v>0.99810606512056599</c:v>
                </c:pt>
                <c:pt idx="33592">
                  <c:v>0.99810606512056599</c:v>
                </c:pt>
                <c:pt idx="33593">
                  <c:v>0.98009279830975105</c:v>
                </c:pt>
                <c:pt idx="33594">
                  <c:v>0.97505301993331395</c:v>
                </c:pt>
                <c:pt idx="33595">
                  <c:v>0.98009279830975105</c:v>
                </c:pt>
                <c:pt idx="33596">
                  <c:v>0.99865964755004999</c:v>
                </c:pt>
                <c:pt idx="33597">
                  <c:v>0.98009279830975105</c:v>
                </c:pt>
                <c:pt idx="33598">
                  <c:v>0.99810606512056599</c:v>
                </c:pt>
                <c:pt idx="33599">
                  <c:v>0.99810606512056599</c:v>
                </c:pt>
                <c:pt idx="33600">
                  <c:v>0.97505301993331395</c:v>
                </c:pt>
                <c:pt idx="33601">
                  <c:v>0.99865964755004999</c:v>
                </c:pt>
                <c:pt idx="33602">
                  <c:v>0.99865964755004999</c:v>
                </c:pt>
                <c:pt idx="33603">
                  <c:v>0.99865964755004999</c:v>
                </c:pt>
                <c:pt idx="33604">
                  <c:v>0.98009279830975105</c:v>
                </c:pt>
                <c:pt idx="33605">
                  <c:v>0.97505301993331395</c:v>
                </c:pt>
                <c:pt idx="33606">
                  <c:v>0.99810606512056599</c:v>
                </c:pt>
                <c:pt idx="33607">
                  <c:v>0.99810606512056599</c:v>
                </c:pt>
                <c:pt idx="33608">
                  <c:v>0.97505301993331395</c:v>
                </c:pt>
                <c:pt idx="33609">
                  <c:v>0.99865964755004999</c:v>
                </c:pt>
                <c:pt idx="33610">
                  <c:v>0.99977590848754005</c:v>
                </c:pt>
                <c:pt idx="33611">
                  <c:v>0.98009279830975105</c:v>
                </c:pt>
                <c:pt idx="33612">
                  <c:v>0.99810606512056599</c:v>
                </c:pt>
                <c:pt idx="33613">
                  <c:v>0.97505301993331395</c:v>
                </c:pt>
                <c:pt idx="33614">
                  <c:v>0.99865964755004999</c:v>
                </c:pt>
                <c:pt idx="33615">
                  <c:v>0.99977590848754005</c:v>
                </c:pt>
                <c:pt idx="33616">
                  <c:v>0.98009279830975105</c:v>
                </c:pt>
                <c:pt idx="33617">
                  <c:v>0.98009279830975105</c:v>
                </c:pt>
                <c:pt idx="33618">
                  <c:v>0.97505301993331395</c:v>
                </c:pt>
                <c:pt idx="33619">
                  <c:v>0.99772892030019</c:v>
                </c:pt>
                <c:pt idx="33620">
                  <c:v>0.99977590848754005</c:v>
                </c:pt>
                <c:pt idx="33621">
                  <c:v>0.98009279830975105</c:v>
                </c:pt>
                <c:pt idx="33622">
                  <c:v>0.99865964755004999</c:v>
                </c:pt>
                <c:pt idx="33623">
                  <c:v>0.98009279830975105</c:v>
                </c:pt>
                <c:pt idx="33624">
                  <c:v>0.99181255835294002</c:v>
                </c:pt>
                <c:pt idx="33625">
                  <c:v>0.98009279830975105</c:v>
                </c:pt>
                <c:pt idx="33626">
                  <c:v>0.99810606512056599</c:v>
                </c:pt>
                <c:pt idx="33627">
                  <c:v>0.97505301993331395</c:v>
                </c:pt>
                <c:pt idx="33628">
                  <c:v>0.99865964755004999</c:v>
                </c:pt>
                <c:pt idx="33629">
                  <c:v>0.99865964755004999</c:v>
                </c:pt>
                <c:pt idx="33630">
                  <c:v>0.99865964755004999</c:v>
                </c:pt>
                <c:pt idx="33631">
                  <c:v>0.98009279830975105</c:v>
                </c:pt>
                <c:pt idx="33632">
                  <c:v>0.99865964755004999</c:v>
                </c:pt>
                <c:pt idx="33633">
                  <c:v>0.97505301993331395</c:v>
                </c:pt>
                <c:pt idx="33634">
                  <c:v>0.98009279830975105</c:v>
                </c:pt>
                <c:pt idx="33635">
                  <c:v>0.99865964755004999</c:v>
                </c:pt>
                <c:pt idx="33636">
                  <c:v>0.99977590848754005</c:v>
                </c:pt>
                <c:pt idx="33637">
                  <c:v>0.99865964755004999</c:v>
                </c:pt>
                <c:pt idx="33638">
                  <c:v>0.99865964755004999</c:v>
                </c:pt>
                <c:pt idx="33639">
                  <c:v>0.99865964755004999</c:v>
                </c:pt>
                <c:pt idx="33640">
                  <c:v>0.99810606512056599</c:v>
                </c:pt>
                <c:pt idx="33641">
                  <c:v>0.98009279830975105</c:v>
                </c:pt>
                <c:pt idx="33642">
                  <c:v>0.98009279830975105</c:v>
                </c:pt>
                <c:pt idx="33643">
                  <c:v>0.99865964755004999</c:v>
                </c:pt>
                <c:pt idx="33644">
                  <c:v>0.99977590848754005</c:v>
                </c:pt>
                <c:pt idx="33645">
                  <c:v>0.97505301993331395</c:v>
                </c:pt>
                <c:pt idx="33646">
                  <c:v>0.98009279830975105</c:v>
                </c:pt>
                <c:pt idx="33647">
                  <c:v>0.99865964755004999</c:v>
                </c:pt>
                <c:pt idx="33648">
                  <c:v>0.99865964755004999</c:v>
                </c:pt>
                <c:pt idx="33649">
                  <c:v>0.99977590848754005</c:v>
                </c:pt>
                <c:pt idx="33650">
                  <c:v>0.99977590848754005</c:v>
                </c:pt>
                <c:pt idx="33651">
                  <c:v>0.99865964755004999</c:v>
                </c:pt>
                <c:pt idx="33652">
                  <c:v>0.99865964755004999</c:v>
                </c:pt>
                <c:pt idx="33653">
                  <c:v>0.99865964755004999</c:v>
                </c:pt>
                <c:pt idx="33654">
                  <c:v>0.98009279830975105</c:v>
                </c:pt>
                <c:pt idx="33655">
                  <c:v>0.98009279830975105</c:v>
                </c:pt>
                <c:pt idx="33656">
                  <c:v>0.99810606512056599</c:v>
                </c:pt>
                <c:pt idx="33657">
                  <c:v>0.97505301993331395</c:v>
                </c:pt>
                <c:pt idx="33658">
                  <c:v>0.97505301993331395</c:v>
                </c:pt>
                <c:pt idx="33659">
                  <c:v>0.98009279830975105</c:v>
                </c:pt>
                <c:pt idx="33660">
                  <c:v>0.98009279830975105</c:v>
                </c:pt>
                <c:pt idx="33661">
                  <c:v>0.99865964755004999</c:v>
                </c:pt>
                <c:pt idx="33662">
                  <c:v>0.98009279830975105</c:v>
                </c:pt>
                <c:pt idx="33663">
                  <c:v>0.97505301993331395</c:v>
                </c:pt>
                <c:pt idx="33664">
                  <c:v>0.99772892030019</c:v>
                </c:pt>
                <c:pt idx="33665">
                  <c:v>0.99810606512056599</c:v>
                </c:pt>
                <c:pt idx="33666">
                  <c:v>0.99810606512056599</c:v>
                </c:pt>
                <c:pt idx="33667">
                  <c:v>0.99865964755004999</c:v>
                </c:pt>
                <c:pt idx="33668">
                  <c:v>0.98009279830975105</c:v>
                </c:pt>
                <c:pt idx="33669">
                  <c:v>0.99810606512056599</c:v>
                </c:pt>
                <c:pt idx="33670">
                  <c:v>0.99865964755004999</c:v>
                </c:pt>
                <c:pt idx="33671">
                  <c:v>0.99810606512056599</c:v>
                </c:pt>
                <c:pt idx="33672">
                  <c:v>0.99865964755004999</c:v>
                </c:pt>
                <c:pt idx="33673">
                  <c:v>0.97505301993331395</c:v>
                </c:pt>
                <c:pt idx="33674">
                  <c:v>0.97505301993331395</c:v>
                </c:pt>
                <c:pt idx="33675">
                  <c:v>0.99772892030019</c:v>
                </c:pt>
                <c:pt idx="33676">
                  <c:v>0.99865964755004999</c:v>
                </c:pt>
                <c:pt idx="33677">
                  <c:v>0.99865964755004999</c:v>
                </c:pt>
                <c:pt idx="33678">
                  <c:v>0.99810606512056599</c:v>
                </c:pt>
                <c:pt idx="33679">
                  <c:v>0.99810606512056599</c:v>
                </c:pt>
                <c:pt idx="33680">
                  <c:v>0.99977590848754005</c:v>
                </c:pt>
                <c:pt idx="33681">
                  <c:v>0.98009279830975105</c:v>
                </c:pt>
                <c:pt idx="33682">
                  <c:v>0.99865964755004999</c:v>
                </c:pt>
                <c:pt idx="33683">
                  <c:v>0.98009279830975105</c:v>
                </c:pt>
                <c:pt idx="33684">
                  <c:v>0.99865964755004999</c:v>
                </c:pt>
                <c:pt idx="33685">
                  <c:v>0.98009279830975105</c:v>
                </c:pt>
                <c:pt idx="33686">
                  <c:v>0.99865964755004999</c:v>
                </c:pt>
                <c:pt idx="33687">
                  <c:v>0.99977590848754005</c:v>
                </c:pt>
                <c:pt idx="33688">
                  <c:v>0.99865964755004999</c:v>
                </c:pt>
                <c:pt idx="33689">
                  <c:v>0.98009279830975105</c:v>
                </c:pt>
                <c:pt idx="33690">
                  <c:v>0.98009279830975105</c:v>
                </c:pt>
                <c:pt idx="33691">
                  <c:v>0.99865964755004999</c:v>
                </c:pt>
                <c:pt idx="33692">
                  <c:v>0.99977590848754005</c:v>
                </c:pt>
                <c:pt idx="33693">
                  <c:v>0.98009279830975105</c:v>
                </c:pt>
                <c:pt idx="33694">
                  <c:v>0.99865964755004999</c:v>
                </c:pt>
                <c:pt idx="33695">
                  <c:v>0.99977590848754005</c:v>
                </c:pt>
                <c:pt idx="33696">
                  <c:v>0.99865964755004999</c:v>
                </c:pt>
                <c:pt idx="33697">
                  <c:v>0.99865964755004999</c:v>
                </c:pt>
                <c:pt idx="33698">
                  <c:v>0.97505301993331395</c:v>
                </c:pt>
                <c:pt idx="33699">
                  <c:v>0.99810606512056599</c:v>
                </c:pt>
                <c:pt idx="33700">
                  <c:v>0.99865964755004999</c:v>
                </c:pt>
                <c:pt idx="33701">
                  <c:v>0.98009279830975105</c:v>
                </c:pt>
                <c:pt idx="33702">
                  <c:v>0.98009279830975105</c:v>
                </c:pt>
                <c:pt idx="33703">
                  <c:v>0.98009279830975105</c:v>
                </c:pt>
                <c:pt idx="33704">
                  <c:v>0.99977590848754005</c:v>
                </c:pt>
                <c:pt idx="33705">
                  <c:v>0.97505301993331395</c:v>
                </c:pt>
                <c:pt idx="33706">
                  <c:v>0.99977590848754005</c:v>
                </c:pt>
                <c:pt idx="33707">
                  <c:v>0.98009279830975105</c:v>
                </c:pt>
                <c:pt idx="33708">
                  <c:v>0.97505301993331395</c:v>
                </c:pt>
                <c:pt idx="33709">
                  <c:v>0.99865964755004999</c:v>
                </c:pt>
                <c:pt idx="33710">
                  <c:v>0.98009279830975105</c:v>
                </c:pt>
                <c:pt idx="33711">
                  <c:v>0.99810606512056599</c:v>
                </c:pt>
                <c:pt idx="33712">
                  <c:v>0.99810606512056599</c:v>
                </c:pt>
                <c:pt idx="33713">
                  <c:v>0.98009279830975105</c:v>
                </c:pt>
                <c:pt idx="33714">
                  <c:v>0.99865964755004999</c:v>
                </c:pt>
                <c:pt idx="33715">
                  <c:v>0.99865964755004999</c:v>
                </c:pt>
                <c:pt idx="33716">
                  <c:v>0.99865964755004999</c:v>
                </c:pt>
                <c:pt idx="33717">
                  <c:v>0.98009279830975105</c:v>
                </c:pt>
                <c:pt idx="33718">
                  <c:v>0.98009279830975105</c:v>
                </c:pt>
                <c:pt idx="33719">
                  <c:v>0.98009279830975105</c:v>
                </c:pt>
                <c:pt idx="33720">
                  <c:v>0.99772892030019</c:v>
                </c:pt>
                <c:pt idx="33721">
                  <c:v>0.99865964755004999</c:v>
                </c:pt>
                <c:pt idx="33722">
                  <c:v>0.99865964755004999</c:v>
                </c:pt>
                <c:pt idx="33723">
                  <c:v>0.99810606512056599</c:v>
                </c:pt>
                <c:pt idx="33724">
                  <c:v>0.99810606512056599</c:v>
                </c:pt>
                <c:pt idx="33725">
                  <c:v>0.99810606512056599</c:v>
                </c:pt>
                <c:pt idx="33726">
                  <c:v>0.99810606512056599</c:v>
                </c:pt>
                <c:pt idx="33727">
                  <c:v>0.99865964755004999</c:v>
                </c:pt>
                <c:pt idx="33728">
                  <c:v>0.99810606512056599</c:v>
                </c:pt>
                <c:pt idx="33729">
                  <c:v>0.98009279830975105</c:v>
                </c:pt>
                <c:pt idx="33730">
                  <c:v>0.98009279830975105</c:v>
                </c:pt>
                <c:pt idx="33731">
                  <c:v>0.99810606512056599</c:v>
                </c:pt>
                <c:pt idx="33732">
                  <c:v>0.99865964755004999</c:v>
                </c:pt>
                <c:pt idx="33733">
                  <c:v>0.97505301993331395</c:v>
                </c:pt>
                <c:pt idx="33734">
                  <c:v>0.99865964755004999</c:v>
                </c:pt>
                <c:pt idx="33735">
                  <c:v>0.98009279830975105</c:v>
                </c:pt>
                <c:pt idx="33736">
                  <c:v>0.98009279830975105</c:v>
                </c:pt>
                <c:pt idx="33737">
                  <c:v>0.98009279830975105</c:v>
                </c:pt>
                <c:pt idx="33738">
                  <c:v>0.99810606512056599</c:v>
                </c:pt>
                <c:pt idx="33739">
                  <c:v>0.99865964755004999</c:v>
                </c:pt>
                <c:pt idx="33740">
                  <c:v>0.99865964755004999</c:v>
                </c:pt>
                <c:pt idx="33741">
                  <c:v>0.98009279830975105</c:v>
                </c:pt>
                <c:pt idx="33742">
                  <c:v>0.97505301993331395</c:v>
                </c:pt>
                <c:pt idx="33743">
                  <c:v>0.99810606512056599</c:v>
                </c:pt>
                <c:pt idx="33744">
                  <c:v>0.99810606512056599</c:v>
                </c:pt>
                <c:pt idx="33745">
                  <c:v>0.97505301993331395</c:v>
                </c:pt>
                <c:pt idx="33746">
                  <c:v>0.99977590848754005</c:v>
                </c:pt>
                <c:pt idx="33747">
                  <c:v>0.98009279830975105</c:v>
                </c:pt>
                <c:pt idx="33748">
                  <c:v>0.97505301993331395</c:v>
                </c:pt>
                <c:pt idx="33749">
                  <c:v>0.98009279830975105</c:v>
                </c:pt>
                <c:pt idx="33750">
                  <c:v>0.97505301993331395</c:v>
                </c:pt>
                <c:pt idx="33751">
                  <c:v>0.99865964755004999</c:v>
                </c:pt>
                <c:pt idx="33752">
                  <c:v>0.99865964755004999</c:v>
                </c:pt>
                <c:pt idx="33753">
                  <c:v>0.98009279830975105</c:v>
                </c:pt>
                <c:pt idx="33754">
                  <c:v>0.99865964755004999</c:v>
                </c:pt>
                <c:pt idx="33755">
                  <c:v>0.98009279830975105</c:v>
                </c:pt>
                <c:pt idx="33756">
                  <c:v>0.99772892030019</c:v>
                </c:pt>
                <c:pt idx="33757">
                  <c:v>0.99865964755004999</c:v>
                </c:pt>
                <c:pt idx="33758">
                  <c:v>0.99865964755004999</c:v>
                </c:pt>
                <c:pt idx="33759">
                  <c:v>0.98009279830975105</c:v>
                </c:pt>
                <c:pt idx="33760">
                  <c:v>0.99810606512056599</c:v>
                </c:pt>
                <c:pt idx="33761">
                  <c:v>0.99865964755004999</c:v>
                </c:pt>
                <c:pt idx="33762">
                  <c:v>0.99810606512056599</c:v>
                </c:pt>
                <c:pt idx="33763">
                  <c:v>0.99865964755004999</c:v>
                </c:pt>
                <c:pt idx="33764">
                  <c:v>0.97505301993331395</c:v>
                </c:pt>
                <c:pt idx="33765">
                  <c:v>0.99810606512056599</c:v>
                </c:pt>
                <c:pt idx="33766">
                  <c:v>0.99810606512056599</c:v>
                </c:pt>
                <c:pt idx="33767">
                  <c:v>0.99977590848754005</c:v>
                </c:pt>
                <c:pt idx="33768">
                  <c:v>0.97505301993331395</c:v>
                </c:pt>
                <c:pt idx="33769">
                  <c:v>0.98009279830975105</c:v>
                </c:pt>
                <c:pt idx="33770">
                  <c:v>0.99810606512056599</c:v>
                </c:pt>
                <c:pt idx="33771">
                  <c:v>0.99865964755004999</c:v>
                </c:pt>
                <c:pt idx="33772">
                  <c:v>0.99977590848754005</c:v>
                </c:pt>
                <c:pt idx="33773">
                  <c:v>0.99810606512056599</c:v>
                </c:pt>
                <c:pt idx="33774">
                  <c:v>0.97505301993331395</c:v>
                </c:pt>
                <c:pt idx="33775">
                  <c:v>0.99865964755004999</c:v>
                </c:pt>
                <c:pt idx="33776">
                  <c:v>0.99977590848754005</c:v>
                </c:pt>
                <c:pt idx="33777">
                  <c:v>0.97505301993331395</c:v>
                </c:pt>
                <c:pt idx="33778">
                  <c:v>0.99810606512056599</c:v>
                </c:pt>
                <c:pt idx="33779">
                  <c:v>0.99810606512056599</c:v>
                </c:pt>
                <c:pt idx="33780">
                  <c:v>0.99977590848754005</c:v>
                </c:pt>
                <c:pt idx="33781">
                  <c:v>0.97505301993331395</c:v>
                </c:pt>
                <c:pt idx="33782">
                  <c:v>0.99865964755004999</c:v>
                </c:pt>
                <c:pt idx="33783">
                  <c:v>0.99977590848754005</c:v>
                </c:pt>
                <c:pt idx="33784">
                  <c:v>0.99865964755004999</c:v>
                </c:pt>
                <c:pt idx="33785">
                  <c:v>0.99810606512056599</c:v>
                </c:pt>
                <c:pt idx="33786">
                  <c:v>0.97505301993331395</c:v>
                </c:pt>
                <c:pt idx="33787">
                  <c:v>0.99865964755004999</c:v>
                </c:pt>
                <c:pt idx="33788">
                  <c:v>0.99810606512056599</c:v>
                </c:pt>
                <c:pt idx="33789">
                  <c:v>0.99977590848754005</c:v>
                </c:pt>
                <c:pt idx="33790">
                  <c:v>0.99810606512056599</c:v>
                </c:pt>
                <c:pt idx="33791">
                  <c:v>0.98009279830975105</c:v>
                </c:pt>
                <c:pt idx="33792">
                  <c:v>0.99865964755004999</c:v>
                </c:pt>
                <c:pt idx="33793">
                  <c:v>0.99865964755004999</c:v>
                </c:pt>
                <c:pt idx="33794">
                  <c:v>0.99977590848754005</c:v>
                </c:pt>
                <c:pt idx="33795">
                  <c:v>0.99977590848754005</c:v>
                </c:pt>
                <c:pt idx="33796">
                  <c:v>0.99865964755004999</c:v>
                </c:pt>
                <c:pt idx="33797">
                  <c:v>0.99977590848754005</c:v>
                </c:pt>
                <c:pt idx="33798">
                  <c:v>0.99810606512056599</c:v>
                </c:pt>
                <c:pt idx="33799">
                  <c:v>0.97505301993331395</c:v>
                </c:pt>
                <c:pt idx="33800">
                  <c:v>0.97505301993331395</c:v>
                </c:pt>
                <c:pt idx="33801">
                  <c:v>0.99977590848754005</c:v>
                </c:pt>
                <c:pt idx="33802">
                  <c:v>0.99865964755004999</c:v>
                </c:pt>
                <c:pt idx="33803">
                  <c:v>0.99977590848754005</c:v>
                </c:pt>
                <c:pt idx="33804">
                  <c:v>0.99865964755004999</c:v>
                </c:pt>
                <c:pt idx="33805">
                  <c:v>0.98009279830975105</c:v>
                </c:pt>
                <c:pt idx="33806">
                  <c:v>0.98009279830975105</c:v>
                </c:pt>
                <c:pt idx="33807">
                  <c:v>0.99865964755004999</c:v>
                </c:pt>
                <c:pt idx="33808">
                  <c:v>0.99865964755004999</c:v>
                </c:pt>
                <c:pt idx="33809">
                  <c:v>0.98009279830975105</c:v>
                </c:pt>
                <c:pt idx="33810">
                  <c:v>0.99810606512056599</c:v>
                </c:pt>
                <c:pt idx="33811">
                  <c:v>0.97505301993331395</c:v>
                </c:pt>
                <c:pt idx="33812">
                  <c:v>0.98009279830975105</c:v>
                </c:pt>
                <c:pt idx="33813">
                  <c:v>0.98009279830975105</c:v>
                </c:pt>
                <c:pt idx="33814">
                  <c:v>0.99810606512056599</c:v>
                </c:pt>
                <c:pt idx="33815">
                  <c:v>0.98009279830975105</c:v>
                </c:pt>
                <c:pt idx="33816">
                  <c:v>0.97505301993331395</c:v>
                </c:pt>
                <c:pt idx="33817">
                  <c:v>0.98009279830975105</c:v>
                </c:pt>
                <c:pt idx="33818">
                  <c:v>0.99810606512056599</c:v>
                </c:pt>
                <c:pt idx="33819">
                  <c:v>0.97505301993331395</c:v>
                </c:pt>
                <c:pt idx="33820">
                  <c:v>0.99810606512056599</c:v>
                </c:pt>
                <c:pt idx="33821">
                  <c:v>0.98009279830975105</c:v>
                </c:pt>
                <c:pt idx="33822">
                  <c:v>0.99865964755004999</c:v>
                </c:pt>
                <c:pt idx="33823">
                  <c:v>0.97505301993331395</c:v>
                </c:pt>
                <c:pt idx="33824">
                  <c:v>0.99865964755004999</c:v>
                </c:pt>
                <c:pt idx="33825">
                  <c:v>0.98009279830975105</c:v>
                </c:pt>
                <c:pt idx="33826">
                  <c:v>0.98009279830975105</c:v>
                </c:pt>
                <c:pt idx="33827">
                  <c:v>0.98009279830975105</c:v>
                </c:pt>
                <c:pt idx="33828">
                  <c:v>0.99810606512056599</c:v>
                </c:pt>
                <c:pt idx="33829">
                  <c:v>0.99865964755004999</c:v>
                </c:pt>
                <c:pt idx="33830">
                  <c:v>0.99810606512056599</c:v>
                </c:pt>
                <c:pt idx="33831">
                  <c:v>0.99977590848754005</c:v>
                </c:pt>
                <c:pt idx="33832">
                  <c:v>0.98009279830975105</c:v>
                </c:pt>
                <c:pt idx="33833">
                  <c:v>0.97505301993331395</c:v>
                </c:pt>
                <c:pt idx="33834">
                  <c:v>0.99810606512056599</c:v>
                </c:pt>
                <c:pt idx="33835">
                  <c:v>0.97505301993331395</c:v>
                </c:pt>
                <c:pt idx="33836">
                  <c:v>0.99810606512056599</c:v>
                </c:pt>
                <c:pt idx="33837">
                  <c:v>0.98009279830975105</c:v>
                </c:pt>
                <c:pt idx="33838">
                  <c:v>0.99977590848754005</c:v>
                </c:pt>
                <c:pt idx="33839">
                  <c:v>0.98009279830975105</c:v>
                </c:pt>
                <c:pt idx="33840">
                  <c:v>0.99977590848754005</c:v>
                </c:pt>
                <c:pt idx="33841">
                  <c:v>0.99865964755004999</c:v>
                </c:pt>
                <c:pt idx="33842">
                  <c:v>0.99977590848754005</c:v>
                </c:pt>
                <c:pt idx="33843">
                  <c:v>0.99865964755004999</c:v>
                </c:pt>
                <c:pt idx="33844">
                  <c:v>0.99810606512056599</c:v>
                </c:pt>
                <c:pt idx="33845">
                  <c:v>0.98009279830975105</c:v>
                </c:pt>
                <c:pt idx="33846">
                  <c:v>0.99810606512056599</c:v>
                </c:pt>
                <c:pt idx="33847">
                  <c:v>0.98009279830975105</c:v>
                </c:pt>
                <c:pt idx="33848">
                  <c:v>0.98009279830975105</c:v>
                </c:pt>
                <c:pt idx="33849">
                  <c:v>0.99977590848754005</c:v>
                </c:pt>
                <c:pt idx="33850">
                  <c:v>0.99810606512056599</c:v>
                </c:pt>
                <c:pt idx="33851">
                  <c:v>0.99810606512056599</c:v>
                </c:pt>
                <c:pt idx="33852">
                  <c:v>0.99865964755004999</c:v>
                </c:pt>
                <c:pt idx="33853">
                  <c:v>0.99865964755004999</c:v>
                </c:pt>
                <c:pt idx="33854">
                  <c:v>0.97505301993331395</c:v>
                </c:pt>
                <c:pt idx="33855">
                  <c:v>0.99977590848754005</c:v>
                </c:pt>
                <c:pt idx="33856">
                  <c:v>0.99977590848754005</c:v>
                </c:pt>
                <c:pt idx="33857">
                  <c:v>0.98009279830975105</c:v>
                </c:pt>
                <c:pt idx="33858">
                  <c:v>0.99810606512056599</c:v>
                </c:pt>
                <c:pt idx="33859">
                  <c:v>0.99810606512056599</c:v>
                </c:pt>
                <c:pt idx="33860">
                  <c:v>0.97505301993331395</c:v>
                </c:pt>
                <c:pt idx="33861">
                  <c:v>0.98009279830975105</c:v>
                </c:pt>
                <c:pt idx="33862">
                  <c:v>0.99977590848754005</c:v>
                </c:pt>
                <c:pt idx="33863">
                  <c:v>0.99865964755004999</c:v>
                </c:pt>
                <c:pt idx="33864">
                  <c:v>0.98009279830975105</c:v>
                </c:pt>
                <c:pt idx="33865">
                  <c:v>0.99810606512056599</c:v>
                </c:pt>
                <c:pt idx="33866">
                  <c:v>0.99865964755004999</c:v>
                </c:pt>
                <c:pt idx="33867">
                  <c:v>0.99772892030019</c:v>
                </c:pt>
                <c:pt idx="33868">
                  <c:v>0.99810606512056599</c:v>
                </c:pt>
                <c:pt idx="33869">
                  <c:v>0.99772892030019</c:v>
                </c:pt>
                <c:pt idx="33870">
                  <c:v>0.97505301993331395</c:v>
                </c:pt>
                <c:pt idx="33871">
                  <c:v>0.97505301993331395</c:v>
                </c:pt>
                <c:pt idx="33872">
                  <c:v>0.99977590848754005</c:v>
                </c:pt>
                <c:pt idx="33873">
                  <c:v>0.99977590848754005</c:v>
                </c:pt>
                <c:pt idx="33874">
                  <c:v>0.99810606512056599</c:v>
                </c:pt>
                <c:pt idx="33875">
                  <c:v>0.99977590848754005</c:v>
                </c:pt>
                <c:pt idx="33876">
                  <c:v>0.99977590848754005</c:v>
                </c:pt>
                <c:pt idx="33877">
                  <c:v>0.99810606512056599</c:v>
                </c:pt>
                <c:pt idx="33878">
                  <c:v>0.99810606512056599</c:v>
                </c:pt>
                <c:pt idx="33879">
                  <c:v>0.99772892030019</c:v>
                </c:pt>
                <c:pt idx="33880">
                  <c:v>0.99810606512056599</c:v>
                </c:pt>
                <c:pt idx="33881">
                  <c:v>0.99865964755004999</c:v>
                </c:pt>
                <c:pt idx="33882">
                  <c:v>0.99865964755004999</c:v>
                </c:pt>
                <c:pt idx="33883">
                  <c:v>0.98009279830975105</c:v>
                </c:pt>
                <c:pt idx="33884">
                  <c:v>0.99772892030019</c:v>
                </c:pt>
                <c:pt idx="33885">
                  <c:v>0.98009279830975105</c:v>
                </c:pt>
                <c:pt idx="33886">
                  <c:v>0.99977590848754005</c:v>
                </c:pt>
                <c:pt idx="33887">
                  <c:v>0.99865964755004999</c:v>
                </c:pt>
                <c:pt idx="33888">
                  <c:v>0.98009279830975105</c:v>
                </c:pt>
                <c:pt idx="33889">
                  <c:v>0.99865964755004999</c:v>
                </c:pt>
                <c:pt idx="33890">
                  <c:v>0.99977590848754005</c:v>
                </c:pt>
                <c:pt idx="33891">
                  <c:v>0.99865964755004999</c:v>
                </c:pt>
                <c:pt idx="33892">
                  <c:v>0.99865964755004999</c:v>
                </c:pt>
                <c:pt idx="33893">
                  <c:v>0.99810606512056599</c:v>
                </c:pt>
                <c:pt idx="33894">
                  <c:v>0.98009279830975105</c:v>
                </c:pt>
                <c:pt idx="33895">
                  <c:v>0.99865964755004999</c:v>
                </c:pt>
                <c:pt idx="33896">
                  <c:v>0.99810606512056599</c:v>
                </c:pt>
                <c:pt idx="33897">
                  <c:v>0.98009279830975105</c:v>
                </c:pt>
                <c:pt idx="33898">
                  <c:v>0.97505301993331395</c:v>
                </c:pt>
                <c:pt idx="33899">
                  <c:v>0.99977590848754005</c:v>
                </c:pt>
                <c:pt idx="33900">
                  <c:v>0.97505301993331395</c:v>
                </c:pt>
                <c:pt idx="33901">
                  <c:v>0.99977590848754005</c:v>
                </c:pt>
                <c:pt idx="33902">
                  <c:v>0.98009279830975105</c:v>
                </c:pt>
                <c:pt idx="33903">
                  <c:v>0.99810606512056599</c:v>
                </c:pt>
                <c:pt idx="33904">
                  <c:v>0.99181255835294002</c:v>
                </c:pt>
                <c:pt idx="33905">
                  <c:v>0.99865964755004999</c:v>
                </c:pt>
                <c:pt idx="33906">
                  <c:v>0.99865964755004999</c:v>
                </c:pt>
                <c:pt idx="33907">
                  <c:v>0.99865964755004999</c:v>
                </c:pt>
                <c:pt idx="33908">
                  <c:v>0.98009279830975105</c:v>
                </c:pt>
                <c:pt idx="33909">
                  <c:v>0.99810606512056599</c:v>
                </c:pt>
                <c:pt idx="33910">
                  <c:v>0.99865964755004999</c:v>
                </c:pt>
                <c:pt idx="33911">
                  <c:v>0.97505301993331395</c:v>
                </c:pt>
                <c:pt idx="33912">
                  <c:v>0.99865964755004999</c:v>
                </c:pt>
                <c:pt idx="33913">
                  <c:v>0.97505301993331395</c:v>
                </c:pt>
                <c:pt idx="33914">
                  <c:v>0.98009279830975105</c:v>
                </c:pt>
                <c:pt idx="33915">
                  <c:v>0.99865964755004999</c:v>
                </c:pt>
                <c:pt idx="33916">
                  <c:v>0.99772892030019</c:v>
                </c:pt>
                <c:pt idx="33917">
                  <c:v>0.99810606512056599</c:v>
                </c:pt>
                <c:pt idx="33918">
                  <c:v>0.98009279830975105</c:v>
                </c:pt>
                <c:pt idx="33919">
                  <c:v>0.99810606512056599</c:v>
                </c:pt>
                <c:pt idx="33920">
                  <c:v>0.98009279830975105</c:v>
                </c:pt>
                <c:pt idx="33921">
                  <c:v>0.98009279830975105</c:v>
                </c:pt>
                <c:pt idx="33922">
                  <c:v>0.99977590848754005</c:v>
                </c:pt>
                <c:pt idx="33923">
                  <c:v>0.97505301993331395</c:v>
                </c:pt>
                <c:pt idx="33924">
                  <c:v>0.99865964755004999</c:v>
                </c:pt>
                <c:pt idx="33925">
                  <c:v>0.99865964755004999</c:v>
                </c:pt>
                <c:pt idx="33926">
                  <c:v>0.99772892030019</c:v>
                </c:pt>
                <c:pt idx="33927">
                  <c:v>0.99865964755004999</c:v>
                </c:pt>
                <c:pt idx="33928">
                  <c:v>0.99772892030019</c:v>
                </c:pt>
                <c:pt idx="33929">
                  <c:v>0.98009279830975105</c:v>
                </c:pt>
                <c:pt idx="33930">
                  <c:v>0.99865964755004999</c:v>
                </c:pt>
                <c:pt idx="33931">
                  <c:v>0.99865964755004999</c:v>
                </c:pt>
                <c:pt idx="33932">
                  <c:v>0.99810606512056599</c:v>
                </c:pt>
                <c:pt idx="33933">
                  <c:v>0.97505301993331395</c:v>
                </c:pt>
                <c:pt idx="33934">
                  <c:v>0.98009279830975105</c:v>
                </c:pt>
                <c:pt idx="33935">
                  <c:v>0.99865964755004999</c:v>
                </c:pt>
                <c:pt idx="33936">
                  <c:v>0.99810606512056599</c:v>
                </c:pt>
                <c:pt idx="33937">
                  <c:v>0.98009279830975105</c:v>
                </c:pt>
                <c:pt idx="33938">
                  <c:v>0.97505301993331395</c:v>
                </c:pt>
                <c:pt idx="33939">
                  <c:v>0.99810606512056599</c:v>
                </c:pt>
                <c:pt idx="33940">
                  <c:v>0.98009279830975105</c:v>
                </c:pt>
                <c:pt idx="33941">
                  <c:v>0.99810606512056599</c:v>
                </c:pt>
                <c:pt idx="33942">
                  <c:v>0.98009279830975105</c:v>
                </c:pt>
                <c:pt idx="33943">
                  <c:v>0.99865964755004999</c:v>
                </c:pt>
                <c:pt idx="33944">
                  <c:v>0.99865964755004999</c:v>
                </c:pt>
                <c:pt idx="33945">
                  <c:v>0.99977590848754005</c:v>
                </c:pt>
                <c:pt idx="33946">
                  <c:v>0.98009279830975105</c:v>
                </c:pt>
                <c:pt idx="33947">
                  <c:v>0.99181255835294002</c:v>
                </c:pt>
                <c:pt idx="33948">
                  <c:v>0.97505301993331395</c:v>
                </c:pt>
                <c:pt idx="33949">
                  <c:v>0.99772892030019</c:v>
                </c:pt>
                <c:pt idx="33950">
                  <c:v>0.99977590848754005</c:v>
                </c:pt>
                <c:pt idx="33951">
                  <c:v>0.99865964755004999</c:v>
                </c:pt>
                <c:pt idx="33952">
                  <c:v>0.99865964755004999</c:v>
                </c:pt>
                <c:pt idx="33953">
                  <c:v>0.99865964755004999</c:v>
                </c:pt>
                <c:pt idx="33954">
                  <c:v>0.99977590848754005</c:v>
                </c:pt>
                <c:pt idx="33955">
                  <c:v>0.99810606512056599</c:v>
                </c:pt>
                <c:pt idx="33956">
                  <c:v>0.99810606512056599</c:v>
                </c:pt>
                <c:pt idx="33957">
                  <c:v>0.99865964755004999</c:v>
                </c:pt>
                <c:pt idx="33958">
                  <c:v>0.99865964755004999</c:v>
                </c:pt>
                <c:pt idx="33959">
                  <c:v>0.99865964755004999</c:v>
                </c:pt>
                <c:pt idx="33960">
                  <c:v>0.99977590848754005</c:v>
                </c:pt>
                <c:pt idx="33961">
                  <c:v>0.99865964755004999</c:v>
                </c:pt>
                <c:pt idx="33962">
                  <c:v>0.98009279830975105</c:v>
                </c:pt>
                <c:pt idx="33963">
                  <c:v>0.98009279830975105</c:v>
                </c:pt>
                <c:pt idx="33964">
                  <c:v>0.97505301993331395</c:v>
                </c:pt>
                <c:pt idx="33965">
                  <c:v>0.97505301993331395</c:v>
                </c:pt>
                <c:pt idx="33966">
                  <c:v>0.97505301993331395</c:v>
                </c:pt>
                <c:pt idx="33967">
                  <c:v>0.99977590848754005</c:v>
                </c:pt>
                <c:pt idx="33968">
                  <c:v>0.98009279830975105</c:v>
                </c:pt>
                <c:pt idx="33969">
                  <c:v>0.98009279830975105</c:v>
                </c:pt>
                <c:pt idx="33970">
                  <c:v>0.99810606512056599</c:v>
                </c:pt>
                <c:pt idx="33971">
                  <c:v>0.98009279830975105</c:v>
                </c:pt>
                <c:pt idx="33972">
                  <c:v>0.98009279830975105</c:v>
                </c:pt>
                <c:pt idx="33973">
                  <c:v>0.98009279830975105</c:v>
                </c:pt>
                <c:pt idx="33974">
                  <c:v>0.99865964755004999</c:v>
                </c:pt>
                <c:pt idx="33975">
                  <c:v>0.99810606512056599</c:v>
                </c:pt>
                <c:pt idx="33976">
                  <c:v>0.97505301993331395</c:v>
                </c:pt>
                <c:pt idx="33977">
                  <c:v>0.98009279830975105</c:v>
                </c:pt>
                <c:pt idx="33978">
                  <c:v>0.99977590848754005</c:v>
                </c:pt>
                <c:pt idx="33979">
                  <c:v>0.98009279830975105</c:v>
                </c:pt>
                <c:pt idx="33980">
                  <c:v>0.98009279830975105</c:v>
                </c:pt>
                <c:pt idx="33981">
                  <c:v>0.98009279830975105</c:v>
                </c:pt>
                <c:pt idx="33982">
                  <c:v>0.97505301993331395</c:v>
                </c:pt>
                <c:pt idx="33983">
                  <c:v>0.99977590848754005</c:v>
                </c:pt>
                <c:pt idx="33984">
                  <c:v>0.98009279830975105</c:v>
                </c:pt>
                <c:pt idx="33985">
                  <c:v>0.98009279830975105</c:v>
                </c:pt>
                <c:pt idx="33986">
                  <c:v>0.98009279830975105</c:v>
                </c:pt>
                <c:pt idx="33987">
                  <c:v>0.99865964755004999</c:v>
                </c:pt>
                <c:pt idx="33988">
                  <c:v>0.99865964755004999</c:v>
                </c:pt>
                <c:pt idx="33989">
                  <c:v>0.99977590848754005</c:v>
                </c:pt>
                <c:pt idx="33990">
                  <c:v>0.99772892030019</c:v>
                </c:pt>
                <c:pt idx="33991">
                  <c:v>0.99865964755004999</c:v>
                </c:pt>
                <c:pt idx="33992">
                  <c:v>0.99810606512056599</c:v>
                </c:pt>
                <c:pt idx="33993">
                  <c:v>0.99810606512056599</c:v>
                </c:pt>
                <c:pt idx="33994">
                  <c:v>0.97505301993331395</c:v>
                </c:pt>
                <c:pt idx="33995">
                  <c:v>0.99865964755004999</c:v>
                </c:pt>
                <c:pt idx="33996">
                  <c:v>0.97505301993331395</c:v>
                </c:pt>
                <c:pt idx="33997">
                  <c:v>0.97505301993331395</c:v>
                </c:pt>
                <c:pt idx="33998">
                  <c:v>0.99772892030019</c:v>
                </c:pt>
                <c:pt idx="33999">
                  <c:v>0.99977590848754005</c:v>
                </c:pt>
                <c:pt idx="34000">
                  <c:v>0.98009279830975105</c:v>
                </c:pt>
                <c:pt idx="34001">
                  <c:v>0.99865964755004999</c:v>
                </c:pt>
                <c:pt idx="34002">
                  <c:v>0.98009279830975105</c:v>
                </c:pt>
                <c:pt idx="34003">
                  <c:v>0.99865964755004999</c:v>
                </c:pt>
                <c:pt idx="34004">
                  <c:v>0.98009279830975105</c:v>
                </c:pt>
                <c:pt idx="34005">
                  <c:v>0.98009279830975105</c:v>
                </c:pt>
                <c:pt idx="34006">
                  <c:v>0.99865964755004999</c:v>
                </c:pt>
                <c:pt idx="34007">
                  <c:v>0.99865964755004999</c:v>
                </c:pt>
                <c:pt idx="34008">
                  <c:v>0.98009279830975105</c:v>
                </c:pt>
                <c:pt idx="34009">
                  <c:v>0.99810606512056599</c:v>
                </c:pt>
                <c:pt idx="34010">
                  <c:v>0.98009279830975105</c:v>
                </c:pt>
                <c:pt idx="34011">
                  <c:v>0.99810606512056599</c:v>
                </c:pt>
                <c:pt idx="34012">
                  <c:v>0.99977590848754005</c:v>
                </c:pt>
                <c:pt idx="34013">
                  <c:v>0.97505301993331395</c:v>
                </c:pt>
                <c:pt idx="34014">
                  <c:v>0.97505301993331395</c:v>
                </c:pt>
                <c:pt idx="34015">
                  <c:v>0.99977590848754005</c:v>
                </c:pt>
                <c:pt idx="34016">
                  <c:v>0.99810606512056599</c:v>
                </c:pt>
                <c:pt idx="34017">
                  <c:v>0.98009279830975105</c:v>
                </c:pt>
                <c:pt idx="34018">
                  <c:v>0.99772892030019</c:v>
                </c:pt>
                <c:pt idx="34019">
                  <c:v>0.98009279830975105</c:v>
                </c:pt>
                <c:pt idx="34020">
                  <c:v>0.98009279830975105</c:v>
                </c:pt>
                <c:pt idx="34021">
                  <c:v>0.99810606512056599</c:v>
                </c:pt>
                <c:pt idx="34022">
                  <c:v>0.97505301993331395</c:v>
                </c:pt>
                <c:pt idx="34023">
                  <c:v>0.99865964755004999</c:v>
                </c:pt>
                <c:pt idx="34024">
                  <c:v>0.98009279830975105</c:v>
                </c:pt>
                <c:pt idx="34025">
                  <c:v>0.98009279830975105</c:v>
                </c:pt>
                <c:pt idx="34026">
                  <c:v>0.99977590848754005</c:v>
                </c:pt>
                <c:pt idx="34027">
                  <c:v>0.97505301993331395</c:v>
                </c:pt>
                <c:pt idx="34028">
                  <c:v>0.98009279830975105</c:v>
                </c:pt>
                <c:pt idx="34029">
                  <c:v>0.98009279830975105</c:v>
                </c:pt>
                <c:pt idx="34030">
                  <c:v>0.99977590848754005</c:v>
                </c:pt>
                <c:pt idx="34031">
                  <c:v>0.99977590848754005</c:v>
                </c:pt>
                <c:pt idx="34032">
                  <c:v>0.98009279830975105</c:v>
                </c:pt>
                <c:pt idx="34033">
                  <c:v>0.99810606512056599</c:v>
                </c:pt>
                <c:pt idx="34034">
                  <c:v>0.98009279830975105</c:v>
                </c:pt>
                <c:pt idx="34035">
                  <c:v>0.99865964755004999</c:v>
                </c:pt>
                <c:pt idx="34036">
                  <c:v>0.99810606512056599</c:v>
                </c:pt>
                <c:pt idx="34037">
                  <c:v>0.97505301993331395</c:v>
                </c:pt>
                <c:pt idx="34038">
                  <c:v>0.99810606512056599</c:v>
                </c:pt>
                <c:pt idx="34039">
                  <c:v>0.99977590848754005</c:v>
                </c:pt>
                <c:pt idx="34040">
                  <c:v>0.98009279830975105</c:v>
                </c:pt>
                <c:pt idx="34041">
                  <c:v>0.98009279830975105</c:v>
                </c:pt>
                <c:pt idx="34042">
                  <c:v>0.98009279830975105</c:v>
                </c:pt>
                <c:pt idx="34043">
                  <c:v>0.98009279830975105</c:v>
                </c:pt>
                <c:pt idx="34044">
                  <c:v>0.99865964755004999</c:v>
                </c:pt>
                <c:pt idx="34045">
                  <c:v>0.99810606512056599</c:v>
                </c:pt>
                <c:pt idx="34046">
                  <c:v>0.99977590848754005</c:v>
                </c:pt>
                <c:pt idx="34047">
                  <c:v>0.97505301993331395</c:v>
                </c:pt>
                <c:pt idx="34048">
                  <c:v>0.99865964755004999</c:v>
                </c:pt>
                <c:pt idx="34049">
                  <c:v>0.99865964755004999</c:v>
                </c:pt>
                <c:pt idx="34050">
                  <c:v>0.98009279830975105</c:v>
                </c:pt>
                <c:pt idx="34051">
                  <c:v>0.99977590848754005</c:v>
                </c:pt>
                <c:pt idx="34052">
                  <c:v>0.98009279830975105</c:v>
                </c:pt>
                <c:pt idx="34053">
                  <c:v>0.99810606512056599</c:v>
                </c:pt>
                <c:pt idx="34054">
                  <c:v>0.99772892030019</c:v>
                </c:pt>
                <c:pt idx="34055">
                  <c:v>0.99865964755004999</c:v>
                </c:pt>
                <c:pt idx="34056">
                  <c:v>0.99977590848754005</c:v>
                </c:pt>
                <c:pt idx="34057">
                  <c:v>0.98009279830975105</c:v>
                </c:pt>
                <c:pt idx="34058">
                  <c:v>0.99865964755004999</c:v>
                </c:pt>
                <c:pt idx="34059">
                  <c:v>0.98009279830975105</c:v>
                </c:pt>
                <c:pt idx="34060">
                  <c:v>0.98009279830975105</c:v>
                </c:pt>
                <c:pt idx="34061">
                  <c:v>0.99865964755004999</c:v>
                </c:pt>
                <c:pt idx="34062">
                  <c:v>0.99810606512056599</c:v>
                </c:pt>
                <c:pt idx="34063">
                  <c:v>0.97505301993331395</c:v>
                </c:pt>
                <c:pt idx="34064">
                  <c:v>0.98009279830975105</c:v>
                </c:pt>
                <c:pt idx="34065">
                  <c:v>0.98009279830975105</c:v>
                </c:pt>
                <c:pt idx="34066">
                  <c:v>0.97505301993331395</c:v>
                </c:pt>
                <c:pt idx="34067">
                  <c:v>0.98009279830975105</c:v>
                </c:pt>
                <c:pt idx="34068">
                  <c:v>0.98009279830975105</c:v>
                </c:pt>
                <c:pt idx="34069">
                  <c:v>0.99977590848754005</c:v>
                </c:pt>
                <c:pt idx="34070">
                  <c:v>0.98009279830975105</c:v>
                </c:pt>
                <c:pt idx="34071">
                  <c:v>0.99977590848754005</c:v>
                </c:pt>
                <c:pt idx="34072">
                  <c:v>0.99810606512056599</c:v>
                </c:pt>
                <c:pt idx="34073">
                  <c:v>0.99865964755004999</c:v>
                </c:pt>
                <c:pt idx="34074">
                  <c:v>0.98009279830975105</c:v>
                </c:pt>
                <c:pt idx="34075">
                  <c:v>0.98009279830975105</c:v>
                </c:pt>
                <c:pt idx="34076">
                  <c:v>0.99810606512056599</c:v>
                </c:pt>
                <c:pt idx="34077">
                  <c:v>0.99810606512056599</c:v>
                </c:pt>
                <c:pt idx="34078">
                  <c:v>0.99810606512056599</c:v>
                </c:pt>
                <c:pt idx="34079">
                  <c:v>0.98009279830975105</c:v>
                </c:pt>
                <c:pt idx="34080">
                  <c:v>0.98009279830975105</c:v>
                </c:pt>
                <c:pt idx="34081">
                  <c:v>0.99865964755004999</c:v>
                </c:pt>
                <c:pt idx="34082">
                  <c:v>0.99810606512056599</c:v>
                </c:pt>
                <c:pt idx="34083">
                  <c:v>0.99865964755004999</c:v>
                </c:pt>
                <c:pt idx="34084">
                  <c:v>0.99181255835294002</c:v>
                </c:pt>
                <c:pt idx="34085">
                  <c:v>0.99977590848754005</c:v>
                </c:pt>
                <c:pt idx="34086">
                  <c:v>0.99865964755004999</c:v>
                </c:pt>
                <c:pt idx="34087">
                  <c:v>0.99810606512056599</c:v>
                </c:pt>
                <c:pt idx="34088">
                  <c:v>0.99865964755004999</c:v>
                </c:pt>
                <c:pt idx="34089">
                  <c:v>0.99977590848754005</c:v>
                </c:pt>
                <c:pt idx="34090">
                  <c:v>0.99865964755004999</c:v>
                </c:pt>
                <c:pt idx="34091">
                  <c:v>0.99865964755004999</c:v>
                </c:pt>
                <c:pt idx="34092">
                  <c:v>0.99865964755004999</c:v>
                </c:pt>
                <c:pt idx="34093">
                  <c:v>0.99865964755004999</c:v>
                </c:pt>
                <c:pt idx="34094">
                  <c:v>0.98009279830975105</c:v>
                </c:pt>
                <c:pt idx="34095">
                  <c:v>0.99865964755004999</c:v>
                </c:pt>
                <c:pt idx="34096">
                  <c:v>0.99865964755004999</c:v>
                </c:pt>
                <c:pt idx="34097">
                  <c:v>0.99865964755004999</c:v>
                </c:pt>
                <c:pt idx="34098">
                  <c:v>0.99865964755004999</c:v>
                </c:pt>
                <c:pt idx="34099">
                  <c:v>0.99810606512056599</c:v>
                </c:pt>
                <c:pt idx="34100">
                  <c:v>0.99865964755004999</c:v>
                </c:pt>
                <c:pt idx="34101">
                  <c:v>0.99865964755004999</c:v>
                </c:pt>
                <c:pt idx="34102">
                  <c:v>0.99865964755004999</c:v>
                </c:pt>
                <c:pt idx="34103">
                  <c:v>0.97505301993331395</c:v>
                </c:pt>
                <c:pt idx="34104">
                  <c:v>0.99977590848754005</c:v>
                </c:pt>
                <c:pt idx="34105">
                  <c:v>0.98009279830975105</c:v>
                </c:pt>
                <c:pt idx="34106">
                  <c:v>0.98009279830975105</c:v>
                </c:pt>
                <c:pt idx="34107">
                  <c:v>0.99865964755004999</c:v>
                </c:pt>
                <c:pt idx="34108">
                  <c:v>0.98009279830975105</c:v>
                </c:pt>
                <c:pt idx="34109">
                  <c:v>0.97505301993331395</c:v>
                </c:pt>
                <c:pt idx="34110">
                  <c:v>0.98009279830975105</c:v>
                </c:pt>
                <c:pt idx="34111">
                  <c:v>0.98009279830975105</c:v>
                </c:pt>
                <c:pt idx="34112">
                  <c:v>0.97505301993331395</c:v>
                </c:pt>
                <c:pt idx="34113">
                  <c:v>0.99181255835294002</c:v>
                </c:pt>
                <c:pt idx="34114">
                  <c:v>0.99977590848754005</c:v>
                </c:pt>
                <c:pt idx="34115">
                  <c:v>0.98009279830975105</c:v>
                </c:pt>
                <c:pt idx="34116">
                  <c:v>0.97505301993331395</c:v>
                </c:pt>
                <c:pt idx="34117">
                  <c:v>0.99865964755004999</c:v>
                </c:pt>
                <c:pt idx="34118">
                  <c:v>0.98009279830975105</c:v>
                </c:pt>
                <c:pt idx="34119">
                  <c:v>0.97505301993331395</c:v>
                </c:pt>
                <c:pt idx="34120">
                  <c:v>0.98009279830975105</c:v>
                </c:pt>
                <c:pt idx="34121">
                  <c:v>0.98009279830975105</c:v>
                </c:pt>
                <c:pt idx="34122">
                  <c:v>0.98009279830975105</c:v>
                </c:pt>
                <c:pt idx="34123">
                  <c:v>0.98009279830975105</c:v>
                </c:pt>
                <c:pt idx="34124">
                  <c:v>0.99865964755004999</c:v>
                </c:pt>
                <c:pt idx="34125">
                  <c:v>0.99810606512056599</c:v>
                </c:pt>
                <c:pt idx="34126">
                  <c:v>0.98009279830975105</c:v>
                </c:pt>
                <c:pt idx="34127">
                  <c:v>0.98009279830975105</c:v>
                </c:pt>
                <c:pt idx="34128">
                  <c:v>0.98009279830975105</c:v>
                </c:pt>
                <c:pt idx="34129">
                  <c:v>0.97505301993331395</c:v>
                </c:pt>
                <c:pt idx="34130">
                  <c:v>0.99772892030019</c:v>
                </c:pt>
                <c:pt idx="34131">
                  <c:v>0.97505301993331395</c:v>
                </c:pt>
                <c:pt idx="34132">
                  <c:v>0.99810606512056599</c:v>
                </c:pt>
                <c:pt idx="34133">
                  <c:v>0.99810606512056599</c:v>
                </c:pt>
                <c:pt idx="34134">
                  <c:v>0.98009279830975105</c:v>
                </c:pt>
                <c:pt idx="34135">
                  <c:v>0.99865964755004999</c:v>
                </c:pt>
                <c:pt idx="34136">
                  <c:v>0.99181255835294002</c:v>
                </c:pt>
                <c:pt idx="34137">
                  <c:v>0.99865964755004999</c:v>
                </c:pt>
                <c:pt idx="34138">
                  <c:v>0.99810606512056599</c:v>
                </c:pt>
                <c:pt idx="34139">
                  <c:v>0.99810606512056599</c:v>
                </c:pt>
                <c:pt idx="34140">
                  <c:v>0.98009279830975105</c:v>
                </c:pt>
                <c:pt idx="34141">
                  <c:v>0.99810606512056599</c:v>
                </c:pt>
                <c:pt idx="34142">
                  <c:v>0.99977590848754005</c:v>
                </c:pt>
                <c:pt idx="34143">
                  <c:v>0.99865964755004999</c:v>
                </c:pt>
                <c:pt idx="34144">
                  <c:v>0.99810606512056599</c:v>
                </c:pt>
                <c:pt idx="34145">
                  <c:v>0.99810606512056599</c:v>
                </c:pt>
                <c:pt idx="34146">
                  <c:v>0.99865964755004999</c:v>
                </c:pt>
                <c:pt idx="34147">
                  <c:v>0.99810606512056599</c:v>
                </c:pt>
                <c:pt idx="34148">
                  <c:v>0.97505301993331395</c:v>
                </c:pt>
                <c:pt idx="34149">
                  <c:v>0.97505301993331395</c:v>
                </c:pt>
                <c:pt idx="34150">
                  <c:v>0.98009279830975105</c:v>
                </c:pt>
                <c:pt idx="34151">
                  <c:v>0.99865964755004999</c:v>
                </c:pt>
                <c:pt idx="34152">
                  <c:v>0.99772892030019</c:v>
                </c:pt>
                <c:pt idx="34153">
                  <c:v>0.99865964755004999</c:v>
                </c:pt>
                <c:pt idx="34154">
                  <c:v>0.99977590848754005</c:v>
                </c:pt>
                <c:pt idx="34155">
                  <c:v>0.97505301993331395</c:v>
                </c:pt>
                <c:pt idx="34156">
                  <c:v>0.99977590848754005</c:v>
                </c:pt>
                <c:pt idx="34157">
                  <c:v>0.99865964755004999</c:v>
                </c:pt>
                <c:pt idx="34158">
                  <c:v>0.99977590848754005</c:v>
                </c:pt>
                <c:pt idx="34159">
                  <c:v>0.99865964755004999</c:v>
                </c:pt>
                <c:pt idx="34160">
                  <c:v>0.99865964755004999</c:v>
                </c:pt>
                <c:pt idx="34161">
                  <c:v>0.98009279830975105</c:v>
                </c:pt>
                <c:pt idx="34162">
                  <c:v>0.98009279830975105</c:v>
                </c:pt>
                <c:pt idx="34163">
                  <c:v>0.99977590848754005</c:v>
                </c:pt>
                <c:pt idx="34164">
                  <c:v>0.99865964755004999</c:v>
                </c:pt>
                <c:pt idx="34165">
                  <c:v>0.97505301993331395</c:v>
                </c:pt>
                <c:pt idx="34166">
                  <c:v>0.98009279830975105</c:v>
                </c:pt>
                <c:pt idx="34167">
                  <c:v>0.98009279830975105</c:v>
                </c:pt>
                <c:pt idx="34168">
                  <c:v>0.99977590848754005</c:v>
                </c:pt>
                <c:pt idx="34169">
                  <c:v>0.98009279830975105</c:v>
                </c:pt>
                <c:pt idx="34170">
                  <c:v>0.99810606512056599</c:v>
                </c:pt>
                <c:pt idx="34171">
                  <c:v>0.99810606512056599</c:v>
                </c:pt>
                <c:pt idx="34172">
                  <c:v>0.99865964755004999</c:v>
                </c:pt>
                <c:pt idx="34173">
                  <c:v>0.99865964755004999</c:v>
                </c:pt>
                <c:pt idx="34174">
                  <c:v>0.98009279830975105</c:v>
                </c:pt>
                <c:pt idx="34175">
                  <c:v>0.98009279830975105</c:v>
                </c:pt>
                <c:pt idx="34176">
                  <c:v>0.99865964755004999</c:v>
                </c:pt>
                <c:pt idx="34177">
                  <c:v>0.99977590848754005</c:v>
                </c:pt>
                <c:pt idx="34178">
                  <c:v>0.99865964755004999</c:v>
                </c:pt>
                <c:pt idx="34179">
                  <c:v>0.99865964755004999</c:v>
                </c:pt>
                <c:pt idx="34180">
                  <c:v>0.97505301993331395</c:v>
                </c:pt>
                <c:pt idx="34181">
                  <c:v>0.98009279830975105</c:v>
                </c:pt>
                <c:pt idx="34182">
                  <c:v>0.99977590848754005</c:v>
                </c:pt>
                <c:pt idx="34183">
                  <c:v>0.99977590848754005</c:v>
                </c:pt>
                <c:pt idx="34184">
                  <c:v>0.99865964755004999</c:v>
                </c:pt>
                <c:pt idx="34185">
                  <c:v>0.98009279830975105</c:v>
                </c:pt>
                <c:pt idx="34186">
                  <c:v>0.99977590848754005</c:v>
                </c:pt>
                <c:pt idx="34187">
                  <c:v>0.98009279830975105</c:v>
                </c:pt>
                <c:pt idx="34188">
                  <c:v>0.99810606512056599</c:v>
                </c:pt>
                <c:pt idx="34189">
                  <c:v>0.98009279830975105</c:v>
                </c:pt>
                <c:pt idx="34190">
                  <c:v>0.99772892030019</c:v>
                </c:pt>
                <c:pt idx="34191">
                  <c:v>0.99772892030019</c:v>
                </c:pt>
                <c:pt idx="34192">
                  <c:v>0.97505301993331395</c:v>
                </c:pt>
                <c:pt idx="34193">
                  <c:v>0.98009279830975105</c:v>
                </c:pt>
                <c:pt idx="34194">
                  <c:v>0.97505301993331395</c:v>
                </c:pt>
                <c:pt idx="34195">
                  <c:v>0.99810606512056599</c:v>
                </c:pt>
                <c:pt idx="34196">
                  <c:v>0.99772892030019</c:v>
                </c:pt>
                <c:pt idx="34197">
                  <c:v>0.97505301993331395</c:v>
                </c:pt>
                <c:pt idx="34198">
                  <c:v>0.99810606512056599</c:v>
                </c:pt>
                <c:pt idx="34199">
                  <c:v>0.99865964755004999</c:v>
                </c:pt>
                <c:pt idx="34200">
                  <c:v>0.99865964755004999</c:v>
                </c:pt>
                <c:pt idx="34201">
                  <c:v>0.99865964755004999</c:v>
                </c:pt>
                <c:pt idx="34202">
                  <c:v>0.97505301993331395</c:v>
                </c:pt>
                <c:pt idx="34203">
                  <c:v>0.98009279830975105</c:v>
                </c:pt>
                <c:pt idx="34204">
                  <c:v>0.99810606512056599</c:v>
                </c:pt>
                <c:pt idx="34205">
                  <c:v>0.97505301993331395</c:v>
                </c:pt>
                <c:pt idx="34206">
                  <c:v>0.99810606512056599</c:v>
                </c:pt>
                <c:pt idx="34207">
                  <c:v>0.97505301993331395</c:v>
                </c:pt>
                <c:pt idx="34208">
                  <c:v>0.99865964755004999</c:v>
                </c:pt>
                <c:pt idx="34209">
                  <c:v>0.98009279830975105</c:v>
                </c:pt>
                <c:pt idx="34210">
                  <c:v>0.98009279830975105</c:v>
                </c:pt>
                <c:pt idx="34211">
                  <c:v>0.99977590848754005</c:v>
                </c:pt>
                <c:pt idx="34212">
                  <c:v>0.98009279830975105</c:v>
                </c:pt>
                <c:pt idx="34213">
                  <c:v>0.97505301993331395</c:v>
                </c:pt>
                <c:pt idx="34214">
                  <c:v>0.98009279830975105</c:v>
                </c:pt>
                <c:pt idx="34215">
                  <c:v>0.99977590848754005</c:v>
                </c:pt>
                <c:pt idx="34216">
                  <c:v>0.98009279830975105</c:v>
                </c:pt>
                <c:pt idx="34217">
                  <c:v>0.99865964755004999</c:v>
                </c:pt>
                <c:pt idx="34218">
                  <c:v>0.99810606512056599</c:v>
                </c:pt>
                <c:pt idx="34219">
                  <c:v>0.98009279830975105</c:v>
                </c:pt>
                <c:pt idx="34220">
                  <c:v>0.99810606512056599</c:v>
                </c:pt>
                <c:pt idx="34221">
                  <c:v>0.99977590848754005</c:v>
                </c:pt>
                <c:pt idx="34222">
                  <c:v>0.99810606512056599</c:v>
                </c:pt>
                <c:pt idx="34223">
                  <c:v>0.99865964755004999</c:v>
                </c:pt>
                <c:pt idx="34224">
                  <c:v>0.99865964755004999</c:v>
                </c:pt>
                <c:pt idx="34225">
                  <c:v>0.98009279830975105</c:v>
                </c:pt>
                <c:pt idx="34226">
                  <c:v>0.97505301993331395</c:v>
                </c:pt>
                <c:pt idx="34227">
                  <c:v>0.97505301993331395</c:v>
                </c:pt>
                <c:pt idx="34228">
                  <c:v>0.99865964755004999</c:v>
                </c:pt>
                <c:pt idx="34229">
                  <c:v>0.98009279830975105</c:v>
                </c:pt>
                <c:pt idx="34230">
                  <c:v>0.99865964755004999</c:v>
                </c:pt>
                <c:pt idx="34231">
                  <c:v>0.98009279830975105</c:v>
                </c:pt>
                <c:pt idx="34232">
                  <c:v>0.99865964755004999</c:v>
                </c:pt>
                <c:pt idx="34233">
                  <c:v>0.97505301993331395</c:v>
                </c:pt>
                <c:pt idx="34234">
                  <c:v>0.99772892030019</c:v>
                </c:pt>
                <c:pt idx="34235">
                  <c:v>0.99865964755004999</c:v>
                </c:pt>
                <c:pt idx="34236">
                  <c:v>0.99810606512056599</c:v>
                </c:pt>
                <c:pt idx="34237">
                  <c:v>0.99865964755004999</c:v>
                </c:pt>
                <c:pt idx="34238">
                  <c:v>0.97505301993331395</c:v>
                </c:pt>
                <c:pt idx="34239">
                  <c:v>0.99865964755004999</c:v>
                </c:pt>
                <c:pt idx="34240">
                  <c:v>0.97505301993331395</c:v>
                </c:pt>
                <c:pt idx="34241">
                  <c:v>0.99865964755004999</c:v>
                </c:pt>
                <c:pt idx="34242">
                  <c:v>0.99810606512056599</c:v>
                </c:pt>
                <c:pt idx="34243">
                  <c:v>0.98009279830975105</c:v>
                </c:pt>
                <c:pt idx="34244">
                  <c:v>0.99977590848754005</c:v>
                </c:pt>
                <c:pt idx="34245">
                  <c:v>0.99865964755004999</c:v>
                </c:pt>
                <c:pt idx="34246">
                  <c:v>0.99810606512056599</c:v>
                </c:pt>
                <c:pt idx="34247">
                  <c:v>0.99772892030019</c:v>
                </c:pt>
                <c:pt idx="34248">
                  <c:v>0.99865964755004999</c:v>
                </c:pt>
                <c:pt idx="34249">
                  <c:v>0.99810606512056599</c:v>
                </c:pt>
                <c:pt idx="34250">
                  <c:v>0.99772892030019</c:v>
                </c:pt>
                <c:pt idx="34251">
                  <c:v>0.99810606512056599</c:v>
                </c:pt>
                <c:pt idx="34252">
                  <c:v>0.98009279830975105</c:v>
                </c:pt>
                <c:pt idx="34253">
                  <c:v>0.99865964755004999</c:v>
                </c:pt>
                <c:pt idx="34254">
                  <c:v>0.99977590848754005</c:v>
                </c:pt>
                <c:pt idx="34255">
                  <c:v>0.99810606512056599</c:v>
                </c:pt>
                <c:pt idx="34256">
                  <c:v>0.98009279830975105</c:v>
                </c:pt>
                <c:pt idx="34257">
                  <c:v>0.98009279830975105</c:v>
                </c:pt>
                <c:pt idx="34258">
                  <c:v>0.99865964755004999</c:v>
                </c:pt>
                <c:pt idx="34259">
                  <c:v>0.98009279830975105</c:v>
                </c:pt>
                <c:pt idx="34260">
                  <c:v>0.99977590848754005</c:v>
                </c:pt>
                <c:pt idx="34261">
                  <c:v>0.99810606512056599</c:v>
                </c:pt>
                <c:pt idx="34262">
                  <c:v>0.99810606512056599</c:v>
                </c:pt>
                <c:pt idx="34263">
                  <c:v>0.97505301993331395</c:v>
                </c:pt>
                <c:pt idx="34264">
                  <c:v>0.98009279830975105</c:v>
                </c:pt>
                <c:pt idx="34265">
                  <c:v>0.99810606512056599</c:v>
                </c:pt>
                <c:pt idx="34266">
                  <c:v>0.98009279830975105</c:v>
                </c:pt>
                <c:pt idx="34267">
                  <c:v>0.98009279830975105</c:v>
                </c:pt>
                <c:pt idx="34268">
                  <c:v>0.99810606512056599</c:v>
                </c:pt>
                <c:pt idx="34269">
                  <c:v>0.97505301993331395</c:v>
                </c:pt>
                <c:pt idx="34270">
                  <c:v>0.99977590848754005</c:v>
                </c:pt>
                <c:pt idx="34271">
                  <c:v>0.97505301993331395</c:v>
                </c:pt>
                <c:pt idx="34272">
                  <c:v>0.99772892030019</c:v>
                </c:pt>
                <c:pt idx="34273">
                  <c:v>0.97505301993331395</c:v>
                </c:pt>
                <c:pt idx="34274">
                  <c:v>0.98009279830975105</c:v>
                </c:pt>
                <c:pt idx="34275">
                  <c:v>0.99810606512056599</c:v>
                </c:pt>
                <c:pt idx="34276">
                  <c:v>0.99865964755004999</c:v>
                </c:pt>
                <c:pt idx="34277">
                  <c:v>0.99977590848754005</c:v>
                </c:pt>
                <c:pt idx="34278">
                  <c:v>0.99181255835294002</c:v>
                </c:pt>
                <c:pt idx="34279">
                  <c:v>0.99810606512056599</c:v>
                </c:pt>
                <c:pt idx="34280">
                  <c:v>0.99977590848754005</c:v>
                </c:pt>
                <c:pt idx="34281">
                  <c:v>0.99977590848754005</c:v>
                </c:pt>
                <c:pt idx="34282">
                  <c:v>0.99810606512056599</c:v>
                </c:pt>
                <c:pt idx="34283">
                  <c:v>0.99865964755004999</c:v>
                </c:pt>
                <c:pt idx="34284">
                  <c:v>0.99865964755004999</c:v>
                </c:pt>
                <c:pt idx="34285">
                  <c:v>0.99772892030019</c:v>
                </c:pt>
                <c:pt idx="34286">
                  <c:v>0.99977590848754005</c:v>
                </c:pt>
                <c:pt idx="34287">
                  <c:v>0.99810606512056599</c:v>
                </c:pt>
                <c:pt idx="34288">
                  <c:v>0.98009279830975105</c:v>
                </c:pt>
                <c:pt idx="34289">
                  <c:v>0.98009279830975105</c:v>
                </c:pt>
                <c:pt idx="34290">
                  <c:v>0.99810606512056599</c:v>
                </c:pt>
                <c:pt idx="34291">
                  <c:v>0.98009279830975105</c:v>
                </c:pt>
                <c:pt idx="34292">
                  <c:v>0.99865964755004999</c:v>
                </c:pt>
                <c:pt idx="34293">
                  <c:v>0.99865964755004999</c:v>
                </c:pt>
                <c:pt idx="34294">
                  <c:v>0.98009279830975105</c:v>
                </c:pt>
                <c:pt idx="34295">
                  <c:v>0.99810606512056599</c:v>
                </c:pt>
                <c:pt idx="34296">
                  <c:v>0.99181255835294002</c:v>
                </c:pt>
                <c:pt idx="34297">
                  <c:v>0.99977590848754005</c:v>
                </c:pt>
                <c:pt idx="34298">
                  <c:v>0.99810606512056599</c:v>
                </c:pt>
                <c:pt idx="34299">
                  <c:v>0.97505301993331395</c:v>
                </c:pt>
                <c:pt idx="34300">
                  <c:v>0.98009279830975105</c:v>
                </c:pt>
                <c:pt idx="34301">
                  <c:v>0.99865964755004999</c:v>
                </c:pt>
                <c:pt idx="34302">
                  <c:v>0.99810606512056599</c:v>
                </c:pt>
                <c:pt idx="34303">
                  <c:v>0.97505301993331395</c:v>
                </c:pt>
                <c:pt idx="34304">
                  <c:v>0.99977590848754005</c:v>
                </c:pt>
                <c:pt idx="34305">
                  <c:v>0.99865964755004999</c:v>
                </c:pt>
                <c:pt idx="34306">
                  <c:v>0.98009279830975105</c:v>
                </c:pt>
                <c:pt idx="34307">
                  <c:v>0.99772892030019</c:v>
                </c:pt>
                <c:pt idx="34308">
                  <c:v>0.99810606512056599</c:v>
                </c:pt>
                <c:pt idx="34309">
                  <c:v>0.99977590848754005</c:v>
                </c:pt>
                <c:pt idx="34310">
                  <c:v>0.99865964755004999</c:v>
                </c:pt>
                <c:pt idx="34311">
                  <c:v>0.99865964755004999</c:v>
                </c:pt>
                <c:pt idx="34312">
                  <c:v>0.99810606512056599</c:v>
                </c:pt>
                <c:pt idx="34313">
                  <c:v>0.97505301993331395</c:v>
                </c:pt>
                <c:pt idx="34314">
                  <c:v>0.99865964755004999</c:v>
                </c:pt>
                <c:pt idx="34315">
                  <c:v>0.99865964755004999</c:v>
                </c:pt>
                <c:pt idx="34316">
                  <c:v>0.97505301993331395</c:v>
                </c:pt>
                <c:pt idx="34317">
                  <c:v>0.99977590848754005</c:v>
                </c:pt>
                <c:pt idx="34318">
                  <c:v>0.98009279830975105</c:v>
                </c:pt>
                <c:pt idx="34319">
                  <c:v>0.99810606512056599</c:v>
                </c:pt>
                <c:pt idx="34320">
                  <c:v>0.99810606512056599</c:v>
                </c:pt>
                <c:pt idx="34321">
                  <c:v>0.99772892030019</c:v>
                </c:pt>
                <c:pt idx="34322">
                  <c:v>0.99865964755004999</c:v>
                </c:pt>
                <c:pt idx="34323">
                  <c:v>0.97505301993331395</c:v>
                </c:pt>
                <c:pt idx="34324">
                  <c:v>0.99810606512056599</c:v>
                </c:pt>
                <c:pt idx="34325">
                  <c:v>0.99977590848754005</c:v>
                </c:pt>
                <c:pt idx="34326">
                  <c:v>0.97505301993331395</c:v>
                </c:pt>
                <c:pt idx="34327">
                  <c:v>0.99865964755004999</c:v>
                </c:pt>
                <c:pt idx="34328">
                  <c:v>0.98009279830975105</c:v>
                </c:pt>
                <c:pt idx="34329">
                  <c:v>0.99865964755004999</c:v>
                </c:pt>
                <c:pt idx="34330">
                  <c:v>0.98009279830975105</c:v>
                </c:pt>
                <c:pt idx="34331">
                  <c:v>0.98009279830975105</c:v>
                </c:pt>
                <c:pt idx="34332">
                  <c:v>0.99810606512056599</c:v>
                </c:pt>
                <c:pt idx="34333">
                  <c:v>0.98009279830975105</c:v>
                </c:pt>
                <c:pt idx="34334">
                  <c:v>0.99810606512056599</c:v>
                </c:pt>
                <c:pt idx="34335">
                  <c:v>0.99810606512056599</c:v>
                </c:pt>
                <c:pt idx="34336">
                  <c:v>0.99977590848754005</c:v>
                </c:pt>
                <c:pt idx="34337">
                  <c:v>0.97505301993331395</c:v>
                </c:pt>
                <c:pt idx="34338">
                  <c:v>0.99772892030019</c:v>
                </c:pt>
                <c:pt idx="34339">
                  <c:v>0.98009279830975105</c:v>
                </c:pt>
                <c:pt idx="34340">
                  <c:v>0.99865964755004999</c:v>
                </c:pt>
                <c:pt idx="34341">
                  <c:v>0.99865964755004999</c:v>
                </c:pt>
                <c:pt idx="34342">
                  <c:v>0.99865964755004999</c:v>
                </c:pt>
                <c:pt idx="34343">
                  <c:v>0.99810606512056599</c:v>
                </c:pt>
                <c:pt idx="34344">
                  <c:v>0.99810606512056599</c:v>
                </c:pt>
                <c:pt idx="34345">
                  <c:v>0.97505301993331395</c:v>
                </c:pt>
                <c:pt idx="34346">
                  <c:v>0.99977590848754005</c:v>
                </c:pt>
                <c:pt idx="34347">
                  <c:v>0.99865964755004999</c:v>
                </c:pt>
                <c:pt idx="34348">
                  <c:v>0.99810606512056599</c:v>
                </c:pt>
                <c:pt idx="34349">
                  <c:v>0.99810606512056599</c:v>
                </c:pt>
                <c:pt idx="34350">
                  <c:v>0.97505301993331395</c:v>
                </c:pt>
                <c:pt idx="34351">
                  <c:v>0.99810606512056599</c:v>
                </c:pt>
                <c:pt idx="34352">
                  <c:v>0.99977590848754005</c:v>
                </c:pt>
                <c:pt idx="34353">
                  <c:v>0.98009279830975105</c:v>
                </c:pt>
                <c:pt idx="34354">
                  <c:v>0.98009279830975105</c:v>
                </c:pt>
                <c:pt idx="34355">
                  <c:v>0.97505301993331395</c:v>
                </c:pt>
                <c:pt idx="34356">
                  <c:v>0.97505301993331395</c:v>
                </c:pt>
                <c:pt idx="34357">
                  <c:v>0.99977590848754005</c:v>
                </c:pt>
                <c:pt idx="34358">
                  <c:v>0.99865964755004999</c:v>
                </c:pt>
                <c:pt idx="34359">
                  <c:v>0.99810606512056599</c:v>
                </c:pt>
                <c:pt idx="34360">
                  <c:v>0.97505301993331395</c:v>
                </c:pt>
                <c:pt idx="34361">
                  <c:v>0.99977590848754005</c:v>
                </c:pt>
                <c:pt idx="34362">
                  <c:v>0.97505301993331395</c:v>
                </c:pt>
                <c:pt idx="34363">
                  <c:v>0.99865964755004999</c:v>
                </c:pt>
                <c:pt idx="34364">
                  <c:v>0.99810606512056599</c:v>
                </c:pt>
                <c:pt idx="34365">
                  <c:v>0.99810606512056599</c:v>
                </c:pt>
                <c:pt idx="34366">
                  <c:v>0.99810606512056599</c:v>
                </c:pt>
                <c:pt idx="34367">
                  <c:v>0.98009279830975105</c:v>
                </c:pt>
                <c:pt idx="34368">
                  <c:v>0.98009279830975105</c:v>
                </c:pt>
                <c:pt idx="34369">
                  <c:v>0.98009279830975105</c:v>
                </c:pt>
                <c:pt idx="34370">
                  <c:v>0.99181255835294002</c:v>
                </c:pt>
                <c:pt idx="34371">
                  <c:v>0.99810606512056599</c:v>
                </c:pt>
                <c:pt idx="34372">
                  <c:v>0.99810606512056599</c:v>
                </c:pt>
                <c:pt idx="34373">
                  <c:v>0.99772892030019</c:v>
                </c:pt>
                <c:pt idx="34374">
                  <c:v>0.98009279830975105</c:v>
                </c:pt>
                <c:pt idx="34375">
                  <c:v>0.99810606512056599</c:v>
                </c:pt>
                <c:pt idx="34376">
                  <c:v>0.99865964755004999</c:v>
                </c:pt>
                <c:pt idx="34377">
                  <c:v>0.99865964755004999</c:v>
                </c:pt>
                <c:pt idx="34378">
                  <c:v>0.99977590848754005</c:v>
                </c:pt>
                <c:pt idx="34379">
                  <c:v>0.99865964755004999</c:v>
                </c:pt>
                <c:pt idx="34380">
                  <c:v>0.98009279830975105</c:v>
                </c:pt>
                <c:pt idx="34381">
                  <c:v>0.99977590848754005</c:v>
                </c:pt>
                <c:pt idx="34382">
                  <c:v>0.98009279830975105</c:v>
                </c:pt>
                <c:pt idx="34383">
                  <c:v>0.99772892030019</c:v>
                </c:pt>
                <c:pt idx="34384">
                  <c:v>0.99810606512056599</c:v>
                </c:pt>
                <c:pt idx="34385">
                  <c:v>0.99865964755004999</c:v>
                </c:pt>
                <c:pt idx="34386">
                  <c:v>0.99810606512056599</c:v>
                </c:pt>
                <c:pt idx="34387">
                  <c:v>0.99181255835294002</c:v>
                </c:pt>
                <c:pt idx="34388">
                  <c:v>0.97505301993331395</c:v>
                </c:pt>
                <c:pt idx="34389">
                  <c:v>0.99865964755004999</c:v>
                </c:pt>
                <c:pt idx="34390">
                  <c:v>0.99865964755004999</c:v>
                </c:pt>
                <c:pt idx="34391">
                  <c:v>0.99977590848754005</c:v>
                </c:pt>
                <c:pt idx="34392">
                  <c:v>0.99810606512056599</c:v>
                </c:pt>
                <c:pt idx="34393">
                  <c:v>0.99810606512056599</c:v>
                </c:pt>
                <c:pt idx="34394">
                  <c:v>0.99865964755004999</c:v>
                </c:pt>
                <c:pt idx="34395">
                  <c:v>0.99810606512056599</c:v>
                </c:pt>
                <c:pt idx="34396">
                  <c:v>0.99865964755004999</c:v>
                </c:pt>
                <c:pt idx="34397">
                  <c:v>0.99810606512056599</c:v>
                </c:pt>
                <c:pt idx="34398">
                  <c:v>0.97505301993331395</c:v>
                </c:pt>
                <c:pt idx="34399">
                  <c:v>0.97505301993331395</c:v>
                </c:pt>
                <c:pt idx="34400">
                  <c:v>0.97505301993331395</c:v>
                </c:pt>
                <c:pt idx="34401">
                  <c:v>0.99772892030019</c:v>
                </c:pt>
                <c:pt idx="34402">
                  <c:v>0.98009279830975105</c:v>
                </c:pt>
                <c:pt idx="34403">
                  <c:v>0.99810606512056599</c:v>
                </c:pt>
                <c:pt idx="34404">
                  <c:v>0.99865964755004999</c:v>
                </c:pt>
                <c:pt idx="34405">
                  <c:v>0.99810606512056599</c:v>
                </c:pt>
                <c:pt idx="34406">
                  <c:v>0.99977590848754005</c:v>
                </c:pt>
                <c:pt idx="34407">
                  <c:v>0.99810606512056599</c:v>
                </c:pt>
                <c:pt idx="34408">
                  <c:v>0.97505301993331395</c:v>
                </c:pt>
                <c:pt idx="34409">
                  <c:v>0.99810606512056599</c:v>
                </c:pt>
                <c:pt idx="34410">
                  <c:v>0.97505301993331395</c:v>
                </c:pt>
                <c:pt idx="34411">
                  <c:v>0.99977590848754005</c:v>
                </c:pt>
                <c:pt idx="34412">
                  <c:v>0.98009279830975105</c:v>
                </c:pt>
                <c:pt idx="34413">
                  <c:v>0.97505301993331395</c:v>
                </c:pt>
                <c:pt idx="34414">
                  <c:v>0.98009279830975105</c:v>
                </c:pt>
                <c:pt idx="34415">
                  <c:v>0.98009279830975105</c:v>
                </c:pt>
                <c:pt idx="34416">
                  <c:v>0.99865964755004999</c:v>
                </c:pt>
                <c:pt idx="34417">
                  <c:v>0.97505301993331395</c:v>
                </c:pt>
                <c:pt idx="34418">
                  <c:v>0.99977590848754005</c:v>
                </c:pt>
                <c:pt idx="34419">
                  <c:v>0.99865964755004999</c:v>
                </c:pt>
                <c:pt idx="34420">
                  <c:v>0.98009279830975105</c:v>
                </c:pt>
                <c:pt idx="34421">
                  <c:v>0.98009279830975105</c:v>
                </c:pt>
                <c:pt idx="34422">
                  <c:v>0.98009279830975105</c:v>
                </c:pt>
                <c:pt idx="34423">
                  <c:v>0.99865964755004999</c:v>
                </c:pt>
                <c:pt idx="34424">
                  <c:v>0.99810606512056599</c:v>
                </c:pt>
                <c:pt idx="34425">
                  <c:v>0.98009279830975105</c:v>
                </c:pt>
                <c:pt idx="34426">
                  <c:v>0.99865964755004999</c:v>
                </c:pt>
                <c:pt idx="34427">
                  <c:v>0.99810606512056599</c:v>
                </c:pt>
                <c:pt idx="34428">
                  <c:v>0.98009279830975105</c:v>
                </c:pt>
                <c:pt idx="34429">
                  <c:v>0.98009279830975105</c:v>
                </c:pt>
                <c:pt idx="34430">
                  <c:v>0.98009279830975105</c:v>
                </c:pt>
                <c:pt idx="34431">
                  <c:v>0.99772892030019</c:v>
                </c:pt>
                <c:pt idx="34432">
                  <c:v>0.97505301993331395</c:v>
                </c:pt>
                <c:pt idx="34433">
                  <c:v>0.98009279830975105</c:v>
                </c:pt>
                <c:pt idx="34434">
                  <c:v>0.99865964755004999</c:v>
                </c:pt>
                <c:pt idx="34435">
                  <c:v>0.99977590848754005</c:v>
                </c:pt>
                <c:pt idx="34436">
                  <c:v>0.99865964755004999</c:v>
                </c:pt>
                <c:pt idx="34437">
                  <c:v>0.99865964755004999</c:v>
                </c:pt>
                <c:pt idx="34438">
                  <c:v>0.99810606512056599</c:v>
                </c:pt>
                <c:pt idx="34439">
                  <c:v>0.99810606512056599</c:v>
                </c:pt>
                <c:pt idx="34440">
                  <c:v>0.99865964755004999</c:v>
                </c:pt>
                <c:pt idx="34441">
                  <c:v>0.98009279830975105</c:v>
                </c:pt>
                <c:pt idx="34442">
                  <c:v>0.98009279830975105</c:v>
                </c:pt>
                <c:pt idx="34443">
                  <c:v>0.98009279830975105</c:v>
                </c:pt>
                <c:pt idx="34444">
                  <c:v>0.99810606512056599</c:v>
                </c:pt>
                <c:pt idx="34445">
                  <c:v>0.99977590848754005</c:v>
                </c:pt>
                <c:pt idx="34446">
                  <c:v>0.99810606512056599</c:v>
                </c:pt>
                <c:pt idx="34447">
                  <c:v>0.98009279830975105</c:v>
                </c:pt>
                <c:pt idx="34448">
                  <c:v>0.99977590848754005</c:v>
                </c:pt>
                <c:pt idx="34449">
                  <c:v>0.98009279830975105</c:v>
                </c:pt>
                <c:pt idx="34450">
                  <c:v>0.97505301993331395</c:v>
                </c:pt>
                <c:pt idx="34451">
                  <c:v>0.99865964755004999</c:v>
                </c:pt>
                <c:pt idx="34452">
                  <c:v>0.99865964755004999</c:v>
                </c:pt>
                <c:pt idx="34453">
                  <c:v>0.99810606512056599</c:v>
                </c:pt>
                <c:pt idx="34454">
                  <c:v>0.98009279830975105</c:v>
                </c:pt>
                <c:pt idx="34455">
                  <c:v>0.99810606512056599</c:v>
                </c:pt>
                <c:pt idx="34456">
                  <c:v>0.97505301993331395</c:v>
                </c:pt>
                <c:pt idx="34457">
                  <c:v>0.99865964755004999</c:v>
                </c:pt>
                <c:pt idx="34458">
                  <c:v>0.99977590848754005</c:v>
                </c:pt>
                <c:pt idx="34459">
                  <c:v>0.99810606512056599</c:v>
                </c:pt>
                <c:pt idx="34460">
                  <c:v>0.99865964755004999</c:v>
                </c:pt>
                <c:pt idx="34461">
                  <c:v>0.97505301993331395</c:v>
                </c:pt>
                <c:pt idx="34462">
                  <c:v>0.98009279830975105</c:v>
                </c:pt>
                <c:pt idx="34463">
                  <c:v>0.99865964755004999</c:v>
                </c:pt>
                <c:pt idx="34464">
                  <c:v>0.99810606512056599</c:v>
                </c:pt>
                <c:pt idx="34465">
                  <c:v>0.99865964755004999</c:v>
                </c:pt>
                <c:pt idx="34466">
                  <c:v>0.99977590848754005</c:v>
                </c:pt>
                <c:pt idx="34467">
                  <c:v>0.97505301993331395</c:v>
                </c:pt>
                <c:pt idx="34468">
                  <c:v>0.98009279830975105</c:v>
                </c:pt>
                <c:pt idx="34469">
                  <c:v>0.97505301993331395</c:v>
                </c:pt>
                <c:pt idx="34470">
                  <c:v>0.99810606512056599</c:v>
                </c:pt>
                <c:pt idx="34471">
                  <c:v>0.98009279830975105</c:v>
                </c:pt>
                <c:pt idx="34472">
                  <c:v>0.99810606512056599</c:v>
                </c:pt>
                <c:pt idx="34473">
                  <c:v>0.99865964755004999</c:v>
                </c:pt>
                <c:pt idx="34474">
                  <c:v>0.98009279830975105</c:v>
                </c:pt>
                <c:pt idx="34475">
                  <c:v>0.97505301993331395</c:v>
                </c:pt>
                <c:pt idx="34476">
                  <c:v>0.99865964755004999</c:v>
                </c:pt>
                <c:pt idx="34477">
                  <c:v>0.98009279830975105</c:v>
                </c:pt>
                <c:pt idx="34478">
                  <c:v>0.99865964755004999</c:v>
                </c:pt>
                <c:pt idx="34479">
                  <c:v>0.97505301993331395</c:v>
                </c:pt>
                <c:pt idx="34480">
                  <c:v>0.99865964755004999</c:v>
                </c:pt>
                <c:pt idx="34481">
                  <c:v>0.99865964755004999</c:v>
                </c:pt>
                <c:pt idx="34482">
                  <c:v>0.98009279830975105</c:v>
                </c:pt>
                <c:pt idx="34483">
                  <c:v>0.99977590848754005</c:v>
                </c:pt>
                <c:pt idx="34484">
                  <c:v>0.98009279830975105</c:v>
                </c:pt>
                <c:pt idx="34485">
                  <c:v>0.99810606512056599</c:v>
                </c:pt>
                <c:pt idx="34486">
                  <c:v>0.98009279830975105</c:v>
                </c:pt>
                <c:pt idx="34487">
                  <c:v>0.99865964755004999</c:v>
                </c:pt>
                <c:pt idx="34488">
                  <c:v>0.99181255835294002</c:v>
                </c:pt>
                <c:pt idx="34489">
                  <c:v>0.99865964755004999</c:v>
                </c:pt>
                <c:pt idx="34490">
                  <c:v>0.97505301993331395</c:v>
                </c:pt>
                <c:pt idx="34491">
                  <c:v>0.97505301993331395</c:v>
                </c:pt>
                <c:pt idx="34492">
                  <c:v>0.99865964755004999</c:v>
                </c:pt>
                <c:pt idx="34493">
                  <c:v>0.97505301993331395</c:v>
                </c:pt>
                <c:pt idx="34494">
                  <c:v>0.99977590848754005</c:v>
                </c:pt>
                <c:pt idx="34495">
                  <c:v>0.97505301993331395</c:v>
                </c:pt>
                <c:pt idx="34496">
                  <c:v>0.99810606512056599</c:v>
                </c:pt>
                <c:pt idx="34497">
                  <c:v>0.99772892030019</c:v>
                </c:pt>
                <c:pt idx="34498">
                  <c:v>0.99977590848754005</c:v>
                </c:pt>
                <c:pt idx="34499">
                  <c:v>0.99865964755004999</c:v>
                </c:pt>
                <c:pt idx="34500">
                  <c:v>0.99772892030019</c:v>
                </c:pt>
                <c:pt idx="34501">
                  <c:v>0.99865964755004999</c:v>
                </c:pt>
                <c:pt idx="34502">
                  <c:v>0.99865964755004999</c:v>
                </c:pt>
                <c:pt idx="34503">
                  <c:v>0.98009279830975105</c:v>
                </c:pt>
                <c:pt idx="34504">
                  <c:v>0.99810606512056599</c:v>
                </c:pt>
                <c:pt idx="34505">
                  <c:v>0.98009279830975105</c:v>
                </c:pt>
                <c:pt idx="34506">
                  <c:v>0.98009279830975105</c:v>
                </c:pt>
                <c:pt idx="34507">
                  <c:v>0.98009279830975105</c:v>
                </c:pt>
                <c:pt idx="34508">
                  <c:v>0.98009279830975105</c:v>
                </c:pt>
                <c:pt idx="34509">
                  <c:v>0.98009279830975105</c:v>
                </c:pt>
                <c:pt idx="34510">
                  <c:v>0.99865964755004999</c:v>
                </c:pt>
                <c:pt idx="34511">
                  <c:v>0.97505301993331395</c:v>
                </c:pt>
                <c:pt idx="34512">
                  <c:v>0.98009279830975105</c:v>
                </c:pt>
                <c:pt idx="34513">
                  <c:v>0.99865964755004999</c:v>
                </c:pt>
                <c:pt idx="34514">
                  <c:v>0.99865964755004999</c:v>
                </c:pt>
                <c:pt idx="34515">
                  <c:v>0.97505301993331395</c:v>
                </c:pt>
                <c:pt idx="34516">
                  <c:v>0.99772892030019</c:v>
                </c:pt>
                <c:pt idx="34517">
                  <c:v>0.99865964755004999</c:v>
                </c:pt>
                <c:pt idx="34518">
                  <c:v>0.97505301993331395</c:v>
                </c:pt>
                <c:pt idx="34519">
                  <c:v>0.98009279830975105</c:v>
                </c:pt>
                <c:pt idx="34520">
                  <c:v>0.99810606512056599</c:v>
                </c:pt>
                <c:pt idx="34521">
                  <c:v>0.98009279830975105</c:v>
                </c:pt>
                <c:pt idx="34522">
                  <c:v>0.98009279830975105</c:v>
                </c:pt>
                <c:pt idx="34523">
                  <c:v>0.99810606512056599</c:v>
                </c:pt>
                <c:pt idx="34524">
                  <c:v>0.98009279830975105</c:v>
                </c:pt>
                <c:pt idx="34525">
                  <c:v>0.99977590848754005</c:v>
                </c:pt>
                <c:pt idx="34526">
                  <c:v>0.99810606512056599</c:v>
                </c:pt>
                <c:pt idx="34527">
                  <c:v>0.98009279830975105</c:v>
                </c:pt>
                <c:pt idx="34528">
                  <c:v>0.99977590848754005</c:v>
                </c:pt>
                <c:pt idx="34529">
                  <c:v>0.97505301993331395</c:v>
                </c:pt>
                <c:pt idx="34530">
                  <c:v>0.97505301993331395</c:v>
                </c:pt>
                <c:pt idx="34531">
                  <c:v>0.99865964755004999</c:v>
                </c:pt>
                <c:pt idx="34532">
                  <c:v>0.99772892030019</c:v>
                </c:pt>
                <c:pt idx="34533">
                  <c:v>0.98009279830975105</c:v>
                </c:pt>
                <c:pt idx="34534">
                  <c:v>0.99865964755004999</c:v>
                </c:pt>
                <c:pt idx="34535">
                  <c:v>0.98009279830975105</c:v>
                </c:pt>
                <c:pt idx="34536">
                  <c:v>0.98009279830975105</c:v>
                </c:pt>
                <c:pt idx="34537">
                  <c:v>0.98009279830975105</c:v>
                </c:pt>
                <c:pt idx="34538">
                  <c:v>0.99772892030019</c:v>
                </c:pt>
                <c:pt idx="34539">
                  <c:v>0.99810606512056599</c:v>
                </c:pt>
                <c:pt idx="34540">
                  <c:v>0.99865964755004999</c:v>
                </c:pt>
                <c:pt idx="34541">
                  <c:v>0.99865964755004999</c:v>
                </c:pt>
                <c:pt idx="34542">
                  <c:v>0.97505301993331395</c:v>
                </c:pt>
                <c:pt idx="34543">
                  <c:v>0.99865964755004999</c:v>
                </c:pt>
                <c:pt idx="34544">
                  <c:v>0.98009279830975105</c:v>
                </c:pt>
                <c:pt idx="34545">
                  <c:v>0.99977590848754005</c:v>
                </c:pt>
                <c:pt idx="34546">
                  <c:v>0.98009279830975105</c:v>
                </c:pt>
                <c:pt idx="34547">
                  <c:v>0.99865964755004999</c:v>
                </c:pt>
                <c:pt idx="34548">
                  <c:v>0.97505301993331395</c:v>
                </c:pt>
                <c:pt idx="34549">
                  <c:v>0.99977590848754005</c:v>
                </c:pt>
                <c:pt idx="34550">
                  <c:v>0.98009279830975105</c:v>
                </c:pt>
                <c:pt idx="34551">
                  <c:v>0.99865964755004999</c:v>
                </c:pt>
                <c:pt idx="34552">
                  <c:v>0.99810606512056599</c:v>
                </c:pt>
                <c:pt idx="34553">
                  <c:v>0.99977590848754005</c:v>
                </c:pt>
                <c:pt idx="34554">
                  <c:v>0.98009279830975105</c:v>
                </c:pt>
                <c:pt idx="34555">
                  <c:v>0.99977590848754005</c:v>
                </c:pt>
                <c:pt idx="34556">
                  <c:v>0.99977590848754005</c:v>
                </c:pt>
                <c:pt idx="34557">
                  <c:v>0.99865964755004999</c:v>
                </c:pt>
                <c:pt idx="34558">
                  <c:v>0.99865964755004999</c:v>
                </c:pt>
                <c:pt idx="34559">
                  <c:v>0.97505301993331395</c:v>
                </c:pt>
                <c:pt idx="34560">
                  <c:v>0.99810606512056599</c:v>
                </c:pt>
                <c:pt idx="34561">
                  <c:v>0.98009279830975105</c:v>
                </c:pt>
                <c:pt idx="34562">
                  <c:v>0.99977590848754005</c:v>
                </c:pt>
                <c:pt idx="34563">
                  <c:v>0.99810606512056599</c:v>
                </c:pt>
                <c:pt idx="34564">
                  <c:v>0.99865964755004999</c:v>
                </c:pt>
                <c:pt idx="34565">
                  <c:v>0.99810606512056599</c:v>
                </c:pt>
                <c:pt idx="34566">
                  <c:v>0.98009279830975105</c:v>
                </c:pt>
                <c:pt idx="34567">
                  <c:v>0.99810606512056599</c:v>
                </c:pt>
                <c:pt idx="34568">
                  <c:v>0.99810606512056599</c:v>
                </c:pt>
                <c:pt idx="34569">
                  <c:v>0.99810606512056599</c:v>
                </c:pt>
                <c:pt idx="34570">
                  <c:v>0.99977590848754005</c:v>
                </c:pt>
                <c:pt idx="34571">
                  <c:v>0.97505301993331395</c:v>
                </c:pt>
                <c:pt idx="34572">
                  <c:v>0.98009279830975105</c:v>
                </c:pt>
                <c:pt idx="34573">
                  <c:v>0.99977590848754005</c:v>
                </c:pt>
                <c:pt idx="34574">
                  <c:v>0.98009279830975105</c:v>
                </c:pt>
                <c:pt idx="34575">
                  <c:v>0.99865964755004999</c:v>
                </c:pt>
                <c:pt idx="34576">
                  <c:v>0.98009279830975105</c:v>
                </c:pt>
                <c:pt idx="34577">
                  <c:v>0.97505301993331395</c:v>
                </c:pt>
                <c:pt idx="34578">
                  <c:v>0.99865964755004999</c:v>
                </c:pt>
                <c:pt idx="34579">
                  <c:v>0.99865964755004999</c:v>
                </c:pt>
                <c:pt idx="34580">
                  <c:v>0.98009279830975105</c:v>
                </c:pt>
                <c:pt idx="34581">
                  <c:v>0.97505301993331395</c:v>
                </c:pt>
                <c:pt idx="34582">
                  <c:v>0.99772892030019</c:v>
                </c:pt>
                <c:pt idx="34583">
                  <c:v>0.99865964755004999</c:v>
                </c:pt>
                <c:pt idx="34584">
                  <c:v>0.98009279830975105</c:v>
                </c:pt>
                <c:pt idx="34585">
                  <c:v>0.99865964755004999</c:v>
                </c:pt>
                <c:pt idx="34586">
                  <c:v>0.99865964755004999</c:v>
                </c:pt>
                <c:pt idx="34587">
                  <c:v>0.99865964755004999</c:v>
                </c:pt>
                <c:pt idx="34588">
                  <c:v>0.99810606512056599</c:v>
                </c:pt>
                <c:pt idx="34589">
                  <c:v>0.99810606512056599</c:v>
                </c:pt>
                <c:pt idx="34590">
                  <c:v>0.97505301993331395</c:v>
                </c:pt>
                <c:pt idx="34591">
                  <c:v>0.99977590848754005</c:v>
                </c:pt>
                <c:pt idx="34592">
                  <c:v>0.98009279830975105</c:v>
                </c:pt>
                <c:pt idx="34593">
                  <c:v>0.97505301993331395</c:v>
                </c:pt>
                <c:pt idx="34594">
                  <c:v>0.98009279830975105</c:v>
                </c:pt>
                <c:pt idx="34595">
                  <c:v>0.99810606512056599</c:v>
                </c:pt>
                <c:pt idx="34596">
                  <c:v>0.98009279830975105</c:v>
                </c:pt>
                <c:pt idx="34597">
                  <c:v>0.99977590848754005</c:v>
                </c:pt>
                <c:pt idx="34598">
                  <c:v>0.97505301993331395</c:v>
                </c:pt>
                <c:pt idx="34599">
                  <c:v>0.99865964755004999</c:v>
                </c:pt>
                <c:pt idx="34600">
                  <c:v>0.99977590848754005</c:v>
                </c:pt>
                <c:pt idx="34601">
                  <c:v>0.99977590848754005</c:v>
                </c:pt>
                <c:pt idx="34602">
                  <c:v>0.99865964755004999</c:v>
                </c:pt>
                <c:pt idx="34603">
                  <c:v>0.99865964755004999</c:v>
                </c:pt>
                <c:pt idx="34604">
                  <c:v>0.99865964755004999</c:v>
                </c:pt>
                <c:pt idx="34605">
                  <c:v>0.98009279830975105</c:v>
                </c:pt>
                <c:pt idx="34606">
                  <c:v>0.99810606512056599</c:v>
                </c:pt>
                <c:pt idx="34607">
                  <c:v>0.97505301993331395</c:v>
                </c:pt>
                <c:pt idx="34608">
                  <c:v>0.99865964755004999</c:v>
                </c:pt>
                <c:pt idx="34609">
                  <c:v>0.99865964755004999</c:v>
                </c:pt>
                <c:pt idx="34610">
                  <c:v>0.99977590848754005</c:v>
                </c:pt>
                <c:pt idx="34611">
                  <c:v>0.99865964755004999</c:v>
                </c:pt>
                <c:pt idx="34612">
                  <c:v>0.99977590848754005</c:v>
                </c:pt>
                <c:pt idx="34613">
                  <c:v>0.98009279830975105</c:v>
                </c:pt>
                <c:pt idx="34614">
                  <c:v>0.99977590848754005</c:v>
                </c:pt>
                <c:pt idx="34615">
                  <c:v>0.99810606512056599</c:v>
                </c:pt>
                <c:pt idx="34616">
                  <c:v>0.99977590848754005</c:v>
                </c:pt>
                <c:pt idx="34617">
                  <c:v>0.99977590848754005</c:v>
                </c:pt>
                <c:pt idx="34618">
                  <c:v>0.98009279830975105</c:v>
                </c:pt>
                <c:pt idx="34619">
                  <c:v>0.99865964755004999</c:v>
                </c:pt>
                <c:pt idx="34620">
                  <c:v>0.97505301993331395</c:v>
                </c:pt>
                <c:pt idx="34621">
                  <c:v>0.99977590848754005</c:v>
                </c:pt>
                <c:pt idx="34622">
                  <c:v>0.99977590848754005</c:v>
                </c:pt>
                <c:pt idx="34623">
                  <c:v>0.99977590848754005</c:v>
                </c:pt>
                <c:pt idx="34624">
                  <c:v>0.99810606512056599</c:v>
                </c:pt>
                <c:pt idx="34625">
                  <c:v>0.99977590848754005</c:v>
                </c:pt>
                <c:pt idx="34626">
                  <c:v>0.99865964755004999</c:v>
                </c:pt>
                <c:pt idx="34627">
                  <c:v>0.99977590848754005</c:v>
                </c:pt>
                <c:pt idx="34628">
                  <c:v>0.99977590848754005</c:v>
                </c:pt>
                <c:pt idx="34629">
                  <c:v>0.99977590848754005</c:v>
                </c:pt>
                <c:pt idx="34630">
                  <c:v>0.99865964755004999</c:v>
                </c:pt>
                <c:pt idx="34631">
                  <c:v>0.99865964755004999</c:v>
                </c:pt>
                <c:pt idx="34632">
                  <c:v>0.97505301993331395</c:v>
                </c:pt>
                <c:pt idx="34633">
                  <c:v>0.97505301993331395</c:v>
                </c:pt>
                <c:pt idx="34634">
                  <c:v>0.98009279830975105</c:v>
                </c:pt>
                <c:pt idx="34635">
                  <c:v>0.99772892030019</c:v>
                </c:pt>
                <c:pt idx="34636">
                  <c:v>0.99865964755004999</c:v>
                </c:pt>
                <c:pt idx="34637">
                  <c:v>0.98009279830975105</c:v>
                </c:pt>
                <c:pt idx="34638">
                  <c:v>0.99865964755004999</c:v>
                </c:pt>
                <c:pt idx="34639">
                  <c:v>0.99865964755004999</c:v>
                </c:pt>
                <c:pt idx="34640">
                  <c:v>0.99181255835294002</c:v>
                </c:pt>
                <c:pt idx="34641">
                  <c:v>0.99865964755004999</c:v>
                </c:pt>
                <c:pt idx="34642">
                  <c:v>0.97505301993331395</c:v>
                </c:pt>
                <c:pt idx="34643">
                  <c:v>0.99977590848754005</c:v>
                </c:pt>
                <c:pt idx="34644">
                  <c:v>0.98009279830975105</c:v>
                </c:pt>
                <c:pt idx="34645">
                  <c:v>0.97505301993331395</c:v>
                </c:pt>
                <c:pt idx="34646">
                  <c:v>0.99977590848754005</c:v>
                </c:pt>
                <c:pt idx="34647">
                  <c:v>0.98009279830975105</c:v>
                </c:pt>
                <c:pt idx="34648">
                  <c:v>0.98009279830975105</c:v>
                </c:pt>
                <c:pt idx="34649">
                  <c:v>0.97505301993331395</c:v>
                </c:pt>
                <c:pt idx="34650">
                  <c:v>0.99865964755004999</c:v>
                </c:pt>
                <c:pt idx="34651">
                  <c:v>0.99810606512056599</c:v>
                </c:pt>
                <c:pt idx="34652">
                  <c:v>0.97505301993331395</c:v>
                </c:pt>
                <c:pt idx="34653">
                  <c:v>0.99810606512056599</c:v>
                </c:pt>
                <c:pt idx="34654">
                  <c:v>0.98009279830975105</c:v>
                </c:pt>
                <c:pt idx="34655">
                  <c:v>0.99977590848754005</c:v>
                </c:pt>
                <c:pt idx="34656">
                  <c:v>0.97505301993331395</c:v>
                </c:pt>
                <c:pt idx="34657">
                  <c:v>0.99810606512056599</c:v>
                </c:pt>
                <c:pt idx="34658">
                  <c:v>0.97505301993331395</c:v>
                </c:pt>
                <c:pt idx="34659">
                  <c:v>0.99865964755004999</c:v>
                </c:pt>
                <c:pt idx="34660">
                  <c:v>0.99810606512056599</c:v>
                </c:pt>
                <c:pt idx="34661">
                  <c:v>0.99977590848754005</c:v>
                </c:pt>
                <c:pt idx="34662">
                  <c:v>0.99810606512056599</c:v>
                </c:pt>
                <c:pt idx="34663">
                  <c:v>0.99810606512056599</c:v>
                </c:pt>
                <c:pt idx="34664">
                  <c:v>0.98009279830975105</c:v>
                </c:pt>
                <c:pt idx="34665">
                  <c:v>0.99810606512056599</c:v>
                </c:pt>
                <c:pt idx="34666">
                  <c:v>0.97505301993331395</c:v>
                </c:pt>
                <c:pt idx="34667">
                  <c:v>0.99865964755004999</c:v>
                </c:pt>
                <c:pt idx="34668">
                  <c:v>0.99865964755004999</c:v>
                </c:pt>
                <c:pt idx="34669">
                  <c:v>0.99977590848754005</c:v>
                </c:pt>
                <c:pt idx="34670">
                  <c:v>0.97505301993331395</c:v>
                </c:pt>
                <c:pt idx="34671">
                  <c:v>0.99865964755004999</c:v>
                </c:pt>
                <c:pt idx="34672">
                  <c:v>0.97505301993331395</c:v>
                </c:pt>
                <c:pt idx="34673">
                  <c:v>0.99810606512056599</c:v>
                </c:pt>
                <c:pt idx="34674">
                  <c:v>0.99810606512056599</c:v>
                </c:pt>
                <c:pt idx="34675">
                  <c:v>0.99865964755004999</c:v>
                </c:pt>
                <c:pt idx="34676">
                  <c:v>0.98009279830975105</c:v>
                </c:pt>
                <c:pt idx="34677">
                  <c:v>0.98009279830975105</c:v>
                </c:pt>
                <c:pt idx="34678">
                  <c:v>0.99810606512056599</c:v>
                </c:pt>
                <c:pt idx="34679">
                  <c:v>0.98009279830975105</c:v>
                </c:pt>
                <c:pt idx="34680">
                  <c:v>0.99810606512056599</c:v>
                </c:pt>
                <c:pt idx="34681">
                  <c:v>0.99865964755004999</c:v>
                </c:pt>
                <c:pt idx="34682">
                  <c:v>0.98009279830975105</c:v>
                </c:pt>
                <c:pt idx="34683">
                  <c:v>0.99810606512056599</c:v>
                </c:pt>
                <c:pt idx="34684">
                  <c:v>0.99865964755004999</c:v>
                </c:pt>
                <c:pt idx="34685">
                  <c:v>0.98009279830975105</c:v>
                </c:pt>
                <c:pt idx="34686">
                  <c:v>0.99810606512056599</c:v>
                </c:pt>
                <c:pt idx="34687">
                  <c:v>0.98009279830975105</c:v>
                </c:pt>
                <c:pt idx="34688">
                  <c:v>0.99865964755004999</c:v>
                </c:pt>
                <c:pt idx="34689">
                  <c:v>0.98009279830975105</c:v>
                </c:pt>
                <c:pt idx="34690">
                  <c:v>0.99865964755004999</c:v>
                </c:pt>
                <c:pt idx="34691">
                  <c:v>0.99865964755004999</c:v>
                </c:pt>
                <c:pt idx="34692">
                  <c:v>0.99977590848754005</c:v>
                </c:pt>
                <c:pt idx="34693">
                  <c:v>0.99865964755004999</c:v>
                </c:pt>
                <c:pt idx="34694">
                  <c:v>0.99977590848754005</c:v>
                </c:pt>
                <c:pt idx="34695">
                  <c:v>0.99977590848754005</c:v>
                </c:pt>
                <c:pt idx="34696">
                  <c:v>0.99865964755004999</c:v>
                </c:pt>
                <c:pt idx="34697">
                  <c:v>0.97505301993331395</c:v>
                </c:pt>
                <c:pt idx="34698">
                  <c:v>0.99865964755004999</c:v>
                </c:pt>
                <c:pt idx="34699">
                  <c:v>0.99865964755004999</c:v>
                </c:pt>
                <c:pt idx="34700">
                  <c:v>0.98009279830975105</c:v>
                </c:pt>
                <c:pt idx="34701">
                  <c:v>0.99810606512056599</c:v>
                </c:pt>
                <c:pt idx="34702">
                  <c:v>0.99977590848754005</c:v>
                </c:pt>
                <c:pt idx="34703">
                  <c:v>0.99810606512056599</c:v>
                </c:pt>
                <c:pt idx="34704">
                  <c:v>0.97505301993331395</c:v>
                </c:pt>
                <c:pt idx="34705">
                  <c:v>0.99772892030019</c:v>
                </c:pt>
                <c:pt idx="34706">
                  <c:v>0.99865964755004999</c:v>
                </c:pt>
                <c:pt idx="34707">
                  <c:v>0.97505301993331395</c:v>
                </c:pt>
                <c:pt idx="34708">
                  <c:v>0.99772892030019</c:v>
                </c:pt>
                <c:pt idx="34709">
                  <c:v>0.97505301993331395</c:v>
                </c:pt>
                <c:pt idx="34710">
                  <c:v>0.97505301993331395</c:v>
                </c:pt>
                <c:pt idx="34711">
                  <c:v>0.99865964755004999</c:v>
                </c:pt>
                <c:pt idx="34712">
                  <c:v>0.99977590848754005</c:v>
                </c:pt>
                <c:pt idx="34713">
                  <c:v>0.98009279830975105</c:v>
                </c:pt>
                <c:pt idx="34714">
                  <c:v>0.99865964755004999</c:v>
                </c:pt>
                <c:pt idx="34715">
                  <c:v>0.99865964755004999</c:v>
                </c:pt>
                <c:pt idx="34716">
                  <c:v>0.99772892030019</c:v>
                </c:pt>
                <c:pt idx="34717">
                  <c:v>0.98009279830975105</c:v>
                </c:pt>
                <c:pt idx="34718">
                  <c:v>0.98009279830975105</c:v>
                </c:pt>
                <c:pt idx="34719">
                  <c:v>0.98009279830975105</c:v>
                </c:pt>
                <c:pt idx="34720">
                  <c:v>0.98009279830975105</c:v>
                </c:pt>
                <c:pt idx="34721">
                  <c:v>0.99865964755004999</c:v>
                </c:pt>
                <c:pt idx="34722">
                  <c:v>0.97505301993331395</c:v>
                </c:pt>
                <c:pt idx="34723">
                  <c:v>0.99810606512056599</c:v>
                </c:pt>
                <c:pt idx="34724">
                  <c:v>0.99810606512056599</c:v>
                </c:pt>
                <c:pt idx="34725">
                  <c:v>0.98009279830975105</c:v>
                </c:pt>
                <c:pt idx="34726">
                  <c:v>0.98009279830975105</c:v>
                </c:pt>
                <c:pt idx="34727">
                  <c:v>0.99977590848754005</c:v>
                </c:pt>
                <c:pt idx="34728">
                  <c:v>0.99865964755004999</c:v>
                </c:pt>
                <c:pt idx="34729">
                  <c:v>0.99810606512056599</c:v>
                </c:pt>
                <c:pt idx="34730">
                  <c:v>0.97505301993331395</c:v>
                </c:pt>
                <c:pt idx="34731">
                  <c:v>0.97505301993331395</c:v>
                </c:pt>
                <c:pt idx="34732">
                  <c:v>0.99977590848754005</c:v>
                </c:pt>
                <c:pt idx="34733">
                  <c:v>0.99977590848754005</c:v>
                </c:pt>
                <c:pt idx="34734">
                  <c:v>0.99977590848754005</c:v>
                </c:pt>
                <c:pt idx="34735">
                  <c:v>0.99865964755004999</c:v>
                </c:pt>
                <c:pt idx="34736">
                  <c:v>0.99977590848754005</c:v>
                </c:pt>
                <c:pt idx="34737">
                  <c:v>0.99977590848754005</c:v>
                </c:pt>
                <c:pt idx="34738">
                  <c:v>0.98009279830975105</c:v>
                </c:pt>
                <c:pt idx="34739">
                  <c:v>0.99772892030019</c:v>
                </c:pt>
                <c:pt idx="34740">
                  <c:v>0.99865964755004999</c:v>
                </c:pt>
                <c:pt idx="34741">
                  <c:v>0.99865964755004999</c:v>
                </c:pt>
                <c:pt idx="34742">
                  <c:v>0.98009279830975105</c:v>
                </c:pt>
                <c:pt idx="34743">
                  <c:v>0.97505301993331395</c:v>
                </c:pt>
                <c:pt idx="34744">
                  <c:v>0.97505301993331395</c:v>
                </c:pt>
                <c:pt idx="34745">
                  <c:v>0.99865964755004999</c:v>
                </c:pt>
                <c:pt idx="34746">
                  <c:v>0.98009279830975105</c:v>
                </c:pt>
                <c:pt idx="34747">
                  <c:v>0.97505301993331395</c:v>
                </c:pt>
                <c:pt idx="34748">
                  <c:v>0.99977590848754005</c:v>
                </c:pt>
                <c:pt idx="34749">
                  <c:v>0.99977590848754005</c:v>
                </c:pt>
                <c:pt idx="34750">
                  <c:v>0.99810606512056599</c:v>
                </c:pt>
                <c:pt idx="34751">
                  <c:v>0.97505301993331395</c:v>
                </c:pt>
                <c:pt idx="34752">
                  <c:v>0.98009279830975105</c:v>
                </c:pt>
                <c:pt idx="34753">
                  <c:v>0.98009279830975105</c:v>
                </c:pt>
                <c:pt idx="34754">
                  <c:v>0.98009279830975105</c:v>
                </c:pt>
                <c:pt idx="34755">
                  <c:v>0.99772892030019</c:v>
                </c:pt>
                <c:pt idx="34756">
                  <c:v>0.99977590848754005</c:v>
                </c:pt>
                <c:pt idx="34757">
                  <c:v>0.97505301993331395</c:v>
                </c:pt>
                <c:pt idx="34758">
                  <c:v>0.98009279830975105</c:v>
                </c:pt>
                <c:pt idx="34759">
                  <c:v>0.99865964755004999</c:v>
                </c:pt>
                <c:pt idx="34760">
                  <c:v>0.99810606512056599</c:v>
                </c:pt>
                <c:pt idx="34761">
                  <c:v>0.97505301993331395</c:v>
                </c:pt>
                <c:pt idx="34762">
                  <c:v>0.99865964755004999</c:v>
                </c:pt>
                <c:pt idx="34763">
                  <c:v>0.99810606512056599</c:v>
                </c:pt>
                <c:pt idx="34764">
                  <c:v>0.98009279830975105</c:v>
                </c:pt>
                <c:pt idx="34765">
                  <c:v>0.99772892030019</c:v>
                </c:pt>
                <c:pt idx="34766">
                  <c:v>0.98009279830975105</c:v>
                </c:pt>
                <c:pt idx="34767">
                  <c:v>0.98009279830975105</c:v>
                </c:pt>
                <c:pt idx="34768">
                  <c:v>0.99810606512056599</c:v>
                </c:pt>
                <c:pt idx="34769">
                  <c:v>0.98009279830975105</c:v>
                </c:pt>
                <c:pt idx="34770">
                  <c:v>0.99865964755004999</c:v>
                </c:pt>
                <c:pt idx="34771">
                  <c:v>0.98009279830975105</c:v>
                </c:pt>
                <c:pt idx="34772">
                  <c:v>0.99977590848754005</c:v>
                </c:pt>
                <c:pt idx="34773">
                  <c:v>0.98009279830975105</c:v>
                </c:pt>
                <c:pt idx="34774">
                  <c:v>0.99865964755004999</c:v>
                </c:pt>
                <c:pt idx="34775">
                  <c:v>0.98009279830975105</c:v>
                </c:pt>
                <c:pt idx="34776">
                  <c:v>0.99977590848754005</c:v>
                </c:pt>
                <c:pt idx="34777">
                  <c:v>0.97505301993331395</c:v>
                </c:pt>
                <c:pt idx="34778">
                  <c:v>0.99977590848754005</c:v>
                </c:pt>
                <c:pt idx="34779">
                  <c:v>0.99772892030019</c:v>
                </c:pt>
                <c:pt idx="34780">
                  <c:v>0.97505301993331395</c:v>
                </c:pt>
                <c:pt idx="34781">
                  <c:v>0.98009279830975105</c:v>
                </c:pt>
                <c:pt idx="34782">
                  <c:v>0.99810606512056599</c:v>
                </c:pt>
                <c:pt idx="34783">
                  <c:v>0.99810606512056599</c:v>
                </c:pt>
                <c:pt idx="34784">
                  <c:v>0.99810606512056599</c:v>
                </c:pt>
                <c:pt idx="34785">
                  <c:v>0.99865964755004999</c:v>
                </c:pt>
                <c:pt idx="34786">
                  <c:v>0.99865964755004999</c:v>
                </c:pt>
                <c:pt idx="34787">
                  <c:v>0.99810606512056599</c:v>
                </c:pt>
                <c:pt idx="34788">
                  <c:v>0.98009279830975105</c:v>
                </c:pt>
                <c:pt idx="34789">
                  <c:v>0.97505301993331395</c:v>
                </c:pt>
                <c:pt idx="34790">
                  <c:v>0.98009279830975105</c:v>
                </c:pt>
                <c:pt idx="34791">
                  <c:v>0.98009279830975105</c:v>
                </c:pt>
                <c:pt idx="34792">
                  <c:v>0.99977590848754005</c:v>
                </c:pt>
                <c:pt idx="34793">
                  <c:v>0.99865964755004999</c:v>
                </c:pt>
                <c:pt idx="34794">
                  <c:v>0.99810606512056599</c:v>
                </c:pt>
                <c:pt idx="34795">
                  <c:v>0.99865964755004999</c:v>
                </c:pt>
                <c:pt idx="34796">
                  <c:v>0.99810606512056599</c:v>
                </c:pt>
                <c:pt idx="34797">
                  <c:v>0.99865964755004999</c:v>
                </c:pt>
                <c:pt idx="34798">
                  <c:v>0.98009279830975105</c:v>
                </c:pt>
                <c:pt idx="34799">
                  <c:v>0.97505301993331395</c:v>
                </c:pt>
                <c:pt idx="34800">
                  <c:v>0.97505301993331395</c:v>
                </c:pt>
                <c:pt idx="34801">
                  <c:v>0.99977590848754005</c:v>
                </c:pt>
                <c:pt idx="34802">
                  <c:v>0.97505301993331395</c:v>
                </c:pt>
                <c:pt idx="34803">
                  <c:v>0.97505301993331395</c:v>
                </c:pt>
                <c:pt idx="34804">
                  <c:v>0.99810606512056599</c:v>
                </c:pt>
                <c:pt idx="34805">
                  <c:v>0.99977590848754005</c:v>
                </c:pt>
                <c:pt idx="34806">
                  <c:v>0.99865964755004999</c:v>
                </c:pt>
                <c:pt idx="34807">
                  <c:v>0.99865964755004999</c:v>
                </c:pt>
                <c:pt idx="34808">
                  <c:v>0.99865964755004999</c:v>
                </c:pt>
                <c:pt idx="34809">
                  <c:v>0.99810606512056599</c:v>
                </c:pt>
                <c:pt idx="34810">
                  <c:v>0.98009279830975105</c:v>
                </c:pt>
                <c:pt idx="34811">
                  <c:v>0.99810606512056599</c:v>
                </c:pt>
                <c:pt idx="34812">
                  <c:v>0.98009279830975105</c:v>
                </c:pt>
                <c:pt idx="34813">
                  <c:v>0.99977590848754005</c:v>
                </c:pt>
                <c:pt idx="34814">
                  <c:v>0.99810606512056599</c:v>
                </c:pt>
                <c:pt idx="34815">
                  <c:v>0.98009279830975105</c:v>
                </c:pt>
                <c:pt idx="34816">
                  <c:v>0.97505301993331395</c:v>
                </c:pt>
                <c:pt idx="34817">
                  <c:v>0.99865964755004999</c:v>
                </c:pt>
                <c:pt idx="34818">
                  <c:v>0.99865964755004999</c:v>
                </c:pt>
                <c:pt idx="34819">
                  <c:v>0.99810606512056599</c:v>
                </c:pt>
                <c:pt idx="34820">
                  <c:v>0.99865964755004999</c:v>
                </c:pt>
                <c:pt idx="34821">
                  <c:v>0.99865964755004999</c:v>
                </c:pt>
                <c:pt idx="34822">
                  <c:v>0.98009279830975105</c:v>
                </c:pt>
                <c:pt idx="34823">
                  <c:v>0.99865964755004999</c:v>
                </c:pt>
                <c:pt idx="34824">
                  <c:v>0.97505301993331395</c:v>
                </c:pt>
                <c:pt idx="34825">
                  <c:v>0.98009279830975105</c:v>
                </c:pt>
                <c:pt idx="34826">
                  <c:v>0.99181255835294002</c:v>
                </c:pt>
                <c:pt idx="34827">
                  <c:v>0.97505301993331395</c:v>
                </c:pt>
                <c:pt idx="34828">
                  <c:v>0.97505301993331395</c:v>
                </c:pt>
                <c:pt idx="34829">
                  <c:v>0.97505301993331395</c:v>
                </c:pt>
                <c:pt idx="34830">
                  <c:v>0.97505301993331395</c:v>
                </c:pt>
                <c:pt idx="34831">
                  <c:v>0.99865964755004999</c:v>
                </c:pt>
                <c:pt idx="34832">
                  <c:v>0.99865964755004999</c:v>
                </c:pt>
                <c:pt idx="34833">
                  <c:v>0.99810606512056599</c:v>
                </c:pt>
                <c:pt idx="34834">
                  <c:v>0.97505301993331395</c:v>
                </c:pt>
                <c:pt idx="34835">
                  <c:v>0.99865964755004999</c:v>
                </c:pt>
                <c:pt idx="34836">
                  <c:v>0.99810606512056599</c:v>
                </c:pt>
                <c:pt idx="34837">
                  <c:v>0.98009279830975105</c:v>
                </c:pt>
                <c:pt idx="34838">
                  <c:v>0.99865964755004999</c:v>
                </c:pt>
                <c:pt idx="34839">
                  <c:v>0.99810606512056599</c:v>
                </c:pt>
                <c:pt idx="34840">
                  <c:v>0.98009279830975105</c:v>
                </c:pt>
                <c:pt idx="34841">
                  <c:v>0.99977590848754005</c:v>
                </c:pt>
                <c:pt idx="34842">
                  <c:v>0.99865964755004999</c:v>
                </c:pt>
                <c:pt idx="34843">
                  <c:v>0.99772892030019</c:v>
                </c:pt>
                <c:pt idx="34844">
                  <c:v>0.99865964755004999</c:v>
                </c:pt>
                <c:pt idx="34845">
                  <c:v>0.99810606512056599</c:v>
                </c:pt>
                <c:pt idx="34846">
                  <c:v>0.99772892030019</c:v>
                </c:pt>
                <c:pt idx="34847">
                  <c:v>0.99810606512056599</c:v>
                </c:pt>
                <c:pt idx="34848">
                  <c:v>0.99865964755004999</c:v>
                </c:pt>
                <c:pt idx="34849">
                  <c:v>0.99865964755004999</c:v>
                </c:pt>
                <c:pt idx="34850">
                  <c:v>0.98009279830975105</c:v>
                </c:pt>
                <c:pt idx="34851">
                  <c:v>0.99977590848754005</c:v>
                </c:pt>
                <c:pt idx="34852">
                  <c:v>0.97505301993331395</c:v>
                </c:pt>
                <c:pt idx="34853">
                  <c:v>0.99181255835294002</c:v>
                </c:pt>
                <c:pt idx="34854">
                  <c:v>0.99865964755004999</c:v>
                </c:pt>
                <c:pt idx="34855">
                  <c:v>0.99865964755004999</c:v>
                </c:pt>
                <c:pt idx="34856">
                  <c:v>0.97505301993331395</c:v>
                </c:pt>
                <c:pt idx="34857">
                  <c:v>0.99810606512056599</c:v>
                </c:pt>
                <c:pt idx="34858">
                  <c:v>0.99810606512056599</c:v>
                </c:pt>
                <c:pt idx="34859">
                  <c:v>0.97505301993331395</c:v>
                </c:pt>
                <c:pt idx="34860">
                  <c:v>0.99977590848754005</c:v>
                </c:pt>
                <c:pt idx="34861">
                  <c:v>0.99810606512056599</c:v>
                </c:pt>
                <c:pt idx="34862">
                  <c:v>0.99810606512056599</c:v>
                </c:pt>
                <c:pt idx="34863">
                  <c:v>0.99977590848754005</c:v>
                </c:pt>
                <c:pt idx="34864">
                  <c:v>0.99865964755004999</c:v>
                </c:pt>
                <c:pt idx="34865">
                  <c:v>0.98009279830975105</c:v>
                </c:pt>
                <c:pt idx="34866">
                  <c:v>0.99810606512056599</c:v>
                </c:pt>
                <c:pt idx="34867">
                  <c:v>0.98009279830975105</c:v>
                </c:pt>
                <c:pt idx="34868">
                  <c:v>0.99865964755004999</c:v>
                </c:pt>
                <c:pt idx="34869">
                  <c:v>0.98009279830975105</c:v>
                </c:pt>
                <c:pt idx="34870">
                  <c:v>0.97505301993331395</c:v>
                </c:pt>
                <c:pt idx="34871">
                  <c:v>0.99865964755004999</c:v>
                </c:pt>
                <c:pt idx="34872">
                  <c:v>0.99865964755004999</c:v>
                </c:pt>
                <c:pt idx="34873">
                  <c:v>0.99865964755004999</c:v>
                </c:pt>
                <c:pt idx="34874">
                  <c:v>0.99810606512056599</c:v>
                </c:pt>
                <c:pt idx="34875">
                  <c:v>0.99865964755004999</c:v>
                </c:pt>
                <c:pt idx="34876">
                  <c:v>0.99865964755004999</c:v>
                </c:pt>
                <c:pt idx="34877">
                  <c:v>0.99865964755004999</c:v>
                </c:pt>
                <c:pt idx="34878">
                  <c:v>0.98009279830975105</c:v>
                </c:pt>
                <c:pt idx="34879">
                  <c:v>0.98009279830975105</c:v>
                </c:pt>
                <c:pt idx="34880">
                  <c:v>0.99865964755004999</c:v>
                </c:pt>
                <c:pt idx="34881">
                  <c:v>0.99810606512056599</c:v>
                </c:pt>
                <c:pt idx="34882">
                  <c:v>0.98009279830975105</c:v>
                </c:pt>
                <c:pt idx="34883">
                  <c:v>0.99977590848754005</c:v>
                </c:pt>
                <c:pt idx="34884">
                  <c:v>0.99810606512056599</c:v>
                </c:pt>
                <c:pt idx="34885">
                  <c:v>0.98009279830975105</c:v>
                </c:pt>
                <c:pt idx="34886">
                  <c:v>0.97505301993331395</c:v>
                </c:pt>
                <c:pt idx="34887">
                  <c:v>0.99865964755004999</c:v>
                </c:pt>
                <c:pt idx="34888">
                  <c:v>0.99865964755004999</c:v>
                </c:pt>
                <c:pt idx="34889">
                  <c:v>0.99810606512056599</c:v>
                </c:pt>
                <c:pt idx="34890">
                  <c:v>0.99810606512056599</c:v>
                </c:pt>
                <c:pt idx="34891">
                  <c:v>0.99810606512056599</c:v>
                </c:pt>
                <c:pt idx="34892">
                  <c:v>0.98009279830975105</c:v>
                </c:pt>
                <c:pt idx="34893">
                  <c:v>0.99810606512056599</c:v>
                </c:pt>
                <c:pt idx="34894">
                  <c:v>0.98009279830975105</c:v>
                </c:pt>
                <c:pt idx="34895">
                  <c:v>0.99865964755004999</c:v>
                </c:pt>
                <c:pt idx="34896">
                  <c:v>0.97505301993331395</c:v>
                </c:pt>
                <c:pt idx="34897">
                  <c:v>0.99977590848754005</c:v>
                </c:pt>
                <c:pt idx="34898">
                  <c:v>0.98009279830975105</c:v>
                </c:pt>
                <c:pt idx="34899">
                  <c:v>0.99977590848754005</c:v>
                </c:pt>
                <c:pt idx="34900">
                  <c:v>0.97505301993331395</c:v>
                </c:pt>
                <c:pt idx="34901">
                  <c:v>0.99865964755004999</c:v>
                </c:pt>
                <c:pt idx="34902">
                  <c:v>0.98009279830975105</c:v>
                </c:pt>
                <c:pt idx="34903">
                  <c:v>0.98009279830975105</c:v>
                </c:pt>
                <c:pt idx="34904">
                  <c:v>0.99865964755004999</c:v>
                </c:pt>
                <c:pt idx="34905">
                  <c:v>0.99772892030019</c:v>
                </c:pt>
                <c:pt idx="34906">
                  <c:v>0.98009279830975105</c:v>
                </c:pt>
                <c:pt idx="34907">
                  <c:v>0.99865964755004999</c:v>
                </c:pt>
                <c:pt idx="34908">
                  <c:v>0.98009279830975105</c:v>
                </c:pt>
                <c:pt idx="34909">
                  <c:v>0.99865964755004999</c:v>
                </c:pt>
                <c:pt idx="34910">
                  <c:v>0.99865964755004999</c:v>
                </c:pt>
                <c:pt idx="34911">
                  <c:v>0.99810606512056599</c:v>
                </c:pt>
                <c:pt idx="34912">
                  <c:v>0.98009279830975105</c:v>
                </c:pt>
                <c:pt idx="34913">
                  <c:v>0.98009279830975105</c:v>
                </c:pt>
                <c:pt idx="34914">
                  <c:v>0.97505301993331395</c:v>
                </c:pt>
                <c:pt idx="34915">
                  <c:v>0.99865964755004999</c:v>
                </c:pt>
                <c:pt idx="34916">
                  <c:v>0.99977590848754005</c:v>
                </c:pt>
                <c:pt idx="34917">
                  <c:v>0.99977590848754005</c:v>
                </c:pt>
                <c:pt idx="34918">
                  <c:v>0.98009279830975105</c:v>
                </c:pt>
                <c:pt idx="34919">
                  <c:v>0.99977590848754005</c:v>
                </c:pt>
                <c:pt idx="34920">
                  <c:v>0.99977590848754005</c:v>
                </c:pt>
                <c:pt idx="34921">
                  <c:v>0.98009279830975105</c:v>
                </c:pt>
                <c:pt idx="34922">
                  <c:v>0.98009279830975105</c:v>
                </c:pt>
                <c:pt idx="34923">
                  <c:v>0.99810606512056599</c:v>
                </c:pt>
                <c:pt idx="34924">
                  <c:v>0.97505301993331395</c:v>
                </c:pt>
                <c:pt idx="34925">
                  <c:v>0.99977590848754005</c:v>
                </c:pt>
                <c:pt idx="34926">
                  <c:v>0.99865964755004999</c:v>
                </c:pt>
                <c:pt idx="34927">
                  <c:v>0.98009279830975105</c:v>
                </c:pt>
                <c:pt idx="34928">
                  <c:v>0.97505301993331395</c:v>
                </c:pt>
                <c:pt idx="34929">
                  <c:v>0.99181255835294002</c:v>
                </c:pt>
                <c:pt idx="34930">
                  <c:v>0.99865964755004999</c:v>
                </c:pt>
                <c:pt idx="34931">
                  <c:v>0.99865964755004999</c:v>
                </c:pt>
                <c:pt idx="34932">
                  <c:v>0.99865964755004999</c:v>
                </c:pt>
                <c:pt idx="34933">
                  <c:v>0.99865964755004999</c:v>
                </c:pt>
                <c:pt idx="34934">
                  <c:v>0.98009279830975105</c:v>
                </c:pt>
                <c:pt idx="34935">
                  <c:v>0.99865964755004999</c:v>
                </c:pt>
                <c:pt idx="34936">
                  <c:v>0.98009279830975105</c:v>
                </c:pt>
                <c:pt idx="34937">
                  <c:v>0.99865964755004999</c:v>
                </c:pt>
                <c:pt idx="34938">
                  <c:v>0.99865964755004999</c:v>
                </c:pt>
                <c:pt idx="34939">
                  <c:v>0.99181255835294002</c:v>
                </c:pt>
                <c:pt idx="34940">
                  <c:v>0.98009279830975105</c:v>
                </c:pt>
                <c:pt idx="34941">
                  <c:v>0.99865964755004999</c:v>
                </c:pt>
                <c:pt idx="34942">
                  <c:v>0.98009279830975105</c:v>
                </c:pt>
                <c:pt idx="34943">
                  <c:v>0.99865964755004999</c:v>
                </c:pt>
                <c:pt idx="34944">
                  <c:v>0.99772892030019</c:v>
                </c:pt>
                <c:pt idx="34945">
                  <c:v>0.97505301993331395</c:v>
                </c:pt>
                <c:pt idx="34946">
                  <c:v>0.99865964755004999</c:v>
                </c:pt>
                <c:pt idx="34947">
                  <c:v>0.98009279830975105</c:v>
                </c:pt>
                <c:pt idx="34948">
                  <c:v>0.99810606512056599</c:v>
                </c:pt>
                <c:pt idx="34949">
                  <c:v>0.99865964755004999</c:v>
                </c:pt>
                <c:pt idx="34950">
                  <c:v>0.97505301993331395</c:v>
                </c:pt>
                <c:pt idx="34951">
                  <c:v>0.98009279830975105</c:v>
                </c:pt>
                <c:pt idx="34952">
                  <c:v>0.98009279830975105</c:v>
                </c:pt>
                <c:pt idx="34953">
                  <c:v>0.98009279830975105</c:v>
                </c:pt>
                <c:pt idx="34954">
                  <c:v>0.98009279830975105</c:v>
                </c:pt>
                <c:pt idx="34955">
                  <c:v>0.99865964755004999</c:v>
                </c:pt>
                <c:pt idx="34956">
                  <c:v>0.99810606512056599</c:v>
                </c:pt>
                <c:pt idx="34957">
                  <c:v>0.99810606512056599</c:v>
                </c:pt>
                <c:pt idx="34958">
                  <c:v>0.99977590848754005</c:v>
                </c:pt>
                <c:pt idx="34959">
                  <c:v>0.99977590848754005</c:v>
                </c:pt>
                <c:pt idx="34960">
                  <c:v>0.99772892030019</c:v>
                </c:pt>
                <c:pt idx="34961">
                  <c:v>0.98009279830975105</c:v>
                </c:pt>
                <c:pt idx="34962">
                  <c:v>0.98009279830975105</c:v>
                </c:pt>
                <c:pt idx="34963">
                  <c:v>0.98009279830975105</c:v>
                </c:pt>
                <c:pt idx="34964">
                  <c:v>0.98009279830975105</c:v>
                </c:pt>
                <c:pt idx="34965">
                  <c:v>0.99810606512056599</c:v>
                </c:pt>
                <c:pt idx="34966">
                  <c:v>0.99865964755004999</c:v>
                </c:pt>
                <c:pt idx="34967">
                  <c:v>0.98009279830975105</c:v>
                </c:pt>
                <c:pt idx="34968">
                  <c:v>0.99810606512056599</c:v>
                </c:pt>
                <c:pt idx="34969">
                  <c:v>0.99865964755004999</c:v>
                </c:pt>
                <c:pt idx="34970">
                  <c:v>0.99772892030019</c:v>
                </c:pt>
                <c:pt idx="34971">
                  <c:v>0.98009279830975105</c:v>
                </c:pt>
                <c:pt idx="34972">
                  <c:v>0.97505301993331395</c:v>
                </c:pt>
                <c:pt idx="34973">
                  <c:v>0.99865964755004999</c:v>
                </c:pt>
                <c:pt idx="34974">
                  <c:v>0.97505301993331395</c:v>
                </c:pt>
                <c:pt idx="34975">
                  <c:v>0.98009279830975105</c:v>
                </c:pt>
                <c:pt idx="34976">
                  <c:v>0.99865964755004999</c:v>
                </c:pt>
                <c:pt idx="34977">
                  <c:v>0.97505301993331395</c:v>
                </c:pt>
                <c:pt idx="34978">
                  <c:v>0.99977590848754005</c:v>
                </c:pt>
                <c:pt idx="34979">
                  <c:v>0.98009279830975105</c:v>
                </c:pt>
                <c:pt idx="34980">
                  <c:v>0.99977590848754005</c:v>
                </c:pt>
                <c:pt idx="34981">
                  <c:v>0.99810606512056599</c:v>
                </c:pt>
                <c:pt idx="34982">
                  <c:v>0.99810606512056599</c:v>
                </c:pt>
                <c:pt idx="34983">
                  <c:v>0.97505301993331395</c:v>
                </c:pt>
                <c:pt idx="34984">
                  <c:v>0.98009279830975105</c:v>
                </c:pt>
                <c:pt idx="34985">
                  <c:v>0.99977590848754005</c:v>
                </c:pt>
                <c:pt idx="34986">
                  <c:v>0.98009279830975105</c:v>
                </c:pt>
                <c:pt idx="34987">
                  <c:v>0.99977590848754005</c:v>
                </c:pt>
                <c:pt idx="34988">
                  <c:v>0.99810606512056599</c:v>
                </c:pt>
                <c:pt idx="34989">
                  <c:v>0.99977590848754005</c:v>
                </c:pt>
                <c:pt idx="34990">
                  <c:v>0.98009279830975105</c:v>
                </c:pt>
                <c:pt idx="34991">
                  <c:v>0.98009279830975105</c:v>
                </c:pt>
                <c:pt idx="34992">
                  <c:v>0.97505301993331395</c:v>
                </c:pt>
                <c:pt idx="34993">
                  <c:v>0.98009279830975105</c:v>
                </c:pt>
                <c:pt idx="34994">
                  <c:v>0.98009279830975105</c:v>
                </c:pt>
                <c:pt idx="34995">
                  <c:v>0.99810606512056599</c:v>
                </c:pt>
                <c:pt idx="34996">
                  <c:v>0.98009279830975105</c:v>
                </c:pt>
                <c:pt idx="34997">
                  <c:v>0.98009279830975105</c:v>
                </c:pt>
                <c:pt idx="34998">
                  <c:v>0.99865964755004999</c:v>
                </c:pt>
                <c:pt idx="34999">
                  <c:v>0.99865964755004999</c:v>
                </c:pt>
                <c:pt idx="35000">
                  <c:v>0.99865964755004999</c:v>
                </c:pt>
                <c:pt idx="35001">
                  <c:v>0.98009279830975105</c:v>
                </c:pt>
                <c:pt idx="35002">
                  <c:v>0.98009279830975105</c:v>
                </c:pt>
                <c:pt idx="35003">
                  <c:v>0.98009279830975105</c:v>
                </c:pt>
                <c:pt idx="35004">
                  <c:v>0.99865964755004999</c:v>
                </c:pt>
                <c:pt idx="35005">
                  <c:v>0.98009279830975105</c:v>
                </c:pt>
                <c:pt idx="35006">
                  <c:v>0.99865964755004999</c:v>
                </c:pt>
                <c:pt idx="35007">
                  <c:v>0.99977590848754005</c:v>
                </c:pt>
                <c:pt idx="35008">
                  <c:v>0.98009279830975105</c:v>
                </c:pt>
                <c:pt idx="35009">
                  <c:v>0.99810606512056599</c:v>
                </c:pt>
                <c:pt idx="35010">
                  <c:v>0.97505301993331395</c:v>
                </c:pt>
                <c:pt idx="35011">
                  <c:v>0.97505301993331395</c:v>
                </c:pt>
                <c:pt idx="35012">
                  <c:v>0.99810606512056599</c:v>
                </c:pt>
                <c:pt idx="35013">
                  <c:v>0.99865964755004999</c:v>
                </c:pt>
                <c:pt idx="35014">
                  <c:v>0.99865964755004999</c:v>
                </c:pt>
                <c:pt idx="35015">
                  <c:v>0.98009279830975105</c:v>
                </c:pt>
                <c:pt idx="35016">
                  <c:v>0.99810606512056599</c:v>
                </c:pt>
                <c:pt idx="35017">
                  <c:v>0.99181255835294002</c:v>
                </c:pt>
                <c:pt idx="35018">
                  <c:v>0.99810606512056599</c:v>
                </c:pt>
                <c:pt idx="35019">
                  <c:v>0.99977590848754005</c:v>
                </c:pt>
                <c:pt idx="35020">
                  <c:v>0.98009279830975105</c:v>
                </c:pt>
                <c:pt idx="35021">
                  <c:v>0.98009279830975105</c:v>
                </c:pt>
                <c:pt idx="35022">
                  <c:v>0.99865964755004999</c:v>
                </c:pt>
                <c:pt idx="35023">
                  <c:v>0.97505301993331395</c:v>
                </c:pt>
                <c:pt idx="35024">
                  <c:v>0.98009279830975105</c:v>
                </c:pt>
                <c:pt idx="35025">
                  <c:v>0.99865964755004999</c:v>
                </c:pt>
                <c:pt idx="35026">
                  <c:v>0.99772892030019</c:v>
                </c:pt>
                <c:pt idx="35027">
                  <c:v>0.99977590848754005</c:v>
                </c:pt>
                <c:pt idx="35028">
                  <c:v>0.98009279830975105</c:v>
                </c:pt>
                <c:pt idx="35029">
                  <c:v>0.99865964755004999</c:v>
                </c:pt>
                <c:pt idx="35030">
                  <c:v>0.99977590848754005</c:v>
                </c:pt>
                <c:pt idx="35031">
                  <c:v>0.99977590848754005</c:v>
                </c:pt>
                <c:pt idx="35032">
                  <c:v>0.99810606512056599</c:v>
                </c:pt>
                <c:pt idx="35033">
                  <c:v>0.99865964755004999</c:v>
                </c:pt>
                <c:pt idx="35034">
                  <c:v>0.98009279830975105</c:v>
                </c:pt>
                <c:pt idx="35035">
                  <c:v>0.99810606512056599</c:v>
                </c:pt>
                <c:pt idx="35036">
                  <c:v>0.99772892030019</c:v>
                </c:pt>
                <c:pt idx="35037">
                  <c:v>0.98009279830975105</c:v>
                </c:pt>
                <c:pt idx="35038">
                  <c:v>0.98009279830975105</c:v>
                </c:pt>
                <c:pt idx="35039">
                  <c:v>0.99810606512056599</c:v>
                </c:pt>
                <c:pt idx="35040">
                  <c:v>0.99977590848754005</c:v>
                </c:pt>
                <c:pt idx="35041">
                  <c:v>0.99865964755004999</c:v>
                </c:pt>
                <c:pt idx="35042">
                  <c:v>0.97505301993331395</c:v>
                </c:pt>
                <c:pt idx="35043">
                  <c:v>0.99810606512056599</c:v>
                </c:pt>
                <c:pt idx="35044">
                  <c:v>0.99977590848754005</c:v>
                </c:pt>
                <c:pt idx="35045">
                  <c:v>0.99810606512056599</c:v>
                </c:pt>
                <c:pt idx="35046">
                  <c:v>0.99865964755004999</c:v>
                </c:pt>
                <c:pt idx="35047">
                  <c:v>0.98009279830975105</c:v>
                </c:pt>
                <c:pt idx="35048">
                  <c:v>0.99810606512056599</c:v>
                </c:pt>
                <c:pt idx="35049">
                  <c:v>0.98009279830975105</c:v>
                </c:pt>
                <c:pt idx="35050">
                  <c:v>0.99810606512056599</c:v>
                </c:pt>
                <c:pt idx="35051">
                  <c:v>0.99810606512056599</c:v>
                </c:pt>
                <c:pt idx="35052">
                  <c:v>0.98009279830975105</c:v>
                </c:pt>
                <c:pt idx="35053">
                  <c:v>0.99810606512056599</c:v>
                </c:pt>
                <c:pt idx="35054">
                  <c:v>0.98009279830975105</c:v>
                </c:pt>
                <c:pt idx="35055">
                  <c:v>0.99772892030019</c:v>
                </c:pt>
                <c:pt idx="35056">
                  <c:v>0.98009279830975105</c:v>
                </c:pt>
                <c:pt idx="35057">
                  <c:v>0.97505301993331395</c:v>
                </c:pt>
                <c:pt idx="35058">
                  <c:v>0.99865964755004999</c:v>
                </c:pt>
                <c:pt idx="35059">
                  <c:v>0.99977590848754005</c:v>
                </c:pt>
                <c:pt idx="35060">
                  <c:v>0.98009279830975105</c:v>
                </c:pt>
                <c:pt idx="35061">
                  <c:v>0.99977590848754005</c:v>
                </c:pt>
                <c:pt idx="35062">
                  <c:v>0.98009279830975105</c:v>
                </c:pt>
                <c:pt idx="35063">
                  <c:v>0.99810606512056599</c:v>
                </c:pt>
                <c:pt idx="35064">
                  <c:v>0.98009279830975105</c:v>
                </c:pt>
                <c:pt idx="35065">
                  <c:v>0.98009279830975105</c:v>
                </c:pt>
                <c:pt idx="35066">
                  <c:v>0.97505301993331395</c:v>
                </c:pt>
                <c:pt idx="35067">
                  <c:v>0.97505301993331395</c:v>
                </c:pt>
                <c:pt idx="35068">
                  <c:v>0.98009279830975105</c:v>
                </c:pt>
                <c:pt idx="35069">
                  <c:v>0.98009279830975105</c:v>
                </c:pt>
                <c:pt idx="35070">
                  <c:v>0.99977590848754005</c:v>
                </c:pt>
                <c:pt idx="35071">
                  <c:v>0.98009279830975105</c:v>
                </c:pt>
                <c:pt idx="35072">
                  <c:v>0.98009279830975105</c:v>
                </c:pt>
                <c:pt idx="35073">
                  <c:v>0.98009279830975105</c:v>
                </c:pt>
                <c:pt idx="35074">
                  <c:v>0.99865964755004999</c:v>
                </c:pt>
                <c:pt idx="35075">
                  <c:v>0.99810606512056599</c:v>
                </c:pt>
                <c:pt idx="35076">
                  <c:v>0.99810606512056599</c:v>
                </c:pt>
                <c:pt idx="35077">
                  <c:v>0.99865964755004999</c:v>
                </c:pt>
                <c:pt idx="35078">
                  <c:v>0.99977590848754005</c:v>
                </c:pt>
                <c:pt idx="35079">
                  <c:v>0.97505301993331395</c:v>
                </c:pt>
                <c:pt idx="35080">
                  <c:v>0.99810606512056599</c:v>
                </c:pt>
                <c:pt idx="35081">
                  <c:v>0.99810606512056599</c:v>
                </c:pt>
                <c:pt idx="35082">
                  <c:v>0.99865964755004999</c:v>
                </c:pt>
                <c:pt idx="35083">
                  <c:v>0.97505301993331395</c:v>
                </c:pt>
                <c:pt idx="35084">
                  <c:v>0.98009279830975105</c:v>
                </c:pt>
                <c:pt idx="35085">
                  <c:v>0.98009279830975105</c:v>
                </c:pt>
                <c:pt idx="35086">
                  <c:v>0.98009279830975105</c:v>
                </c:pt>
                <c:pt idx="35087">
                  <c:v>0.99865964755004999</c:v>
                </c:pt>
                <c:pt idx="35088">
                  <c:v>0.98009279830975105</c:v>
                </c:pt>
                <c:pt idx="35089">
                  <c:v>0.99810606512056599</c:v>
                </c:pt>
                <c:pt idx="35090">
                  <c:v>0.98009279830975105</c:v>
                </c:pt>
                <c:pt idx="35091">
                  <c:v>0.99810606512056599</c:v>
                </c:pt>
                <c:pt idx="35092">
                  <c:v>0.99865964755004999</c:v>
                </c:pt>
                <c:pt idx="35093">
                  <c:v>0.97505301993331395</c:v>
                </c:pt>
                <c:pt idx="35094">
                  <c:v>0.99865964755004999</c:v>
                </c:pt>
                <c:pt idx="35095">
                  <c:v>0.99977590848754005</c:v>
                </c:pt>
                <c:pt idx="35096">
                  <c:v>0.99865964755004999</c:v>
                </c:pt>
                <c:pt idx="35097">
                  <c:v>0.99810606512056599</c:v>
                </c:pt>
                <c:pt idx="35098">
                  <c:v>0.99810606512056599</c:v>
                </c:pt>
                <c:pt idx="35099">
                  <c:v>0.99865964755004999</c:v>
                </c:pt>
                <c:pt idx="35100">
                  <c:v>0.99810606512056599</c:v>
                </c:pt>
                <c:pt idx="35101">
                  <c:v>0.99181255835294002</c:v>
                </c:pt>
                <c:pt idx="35102">
                  <c:v>0.98009279830975105</c:v>
                </c:pt>
                <c:pt idx="35103">
                  <c:v>0.99977590848754005</c:v>
                </c:pt>
                <c:pt idx="35104">
                  <c:v>0.98009279830975105</c:v>
                </c:pt>
                <c:pt idx="35105">
                  <c:v>0.98009279830975105</c:v>
                </c:pt>
                <c:pt idx="35106">
                  <c:v>0.99810606512056599</c:v>
                </c:pt>
                <c:pt idx="35107">
                  <c:v>0.99810606512056599</c:v>
                </c:pt>
                <c:pt idx="35108">
                  <c:v>0.99865964755004999</c:v>
                </c:pt>
                <c:pt idx="35109">
                  <c:v>0.97505301993331395</c:v>
                </c:pt>
                <c:pt idx="35110">
                  <c:v>0.98009279830975105</c:v>
                </c:pt>
                <c:pt idx="35111">
                  <c:v>0.99865964755004999</c:v>
                </c:pt>
                <c:pt idx="35112">
                  <c:v>0.99865964755004999</c:v>
                </c:pt>
                <c:pt idx="35113">
                  <c:v>0.99810606512056599</c:v>
                </c:pt>
                <c:pt idx="35114">
                  <c:v>0.99977590848754005</c:v>
                </c:pt>
                <c:pt idx="35115">
                  <c:v>0.98009279830975105</c:v>
                </c:pt>
                <c:pt idx="35116">
                  <c:v>0.98009279830975105</c:v>
                </c:pt>
                <c:pt idx="35117">
                  <c:v>0.99865964755004999</c:v>
                </c:pt>
                <c:pt idx="35118">
                  <c:v>0.98009279830975105</c:v>
                </c:pt>
                <c:pt idx="35119">
                  <c:v>0.99865964755004999</c:v>
                </c:pt>
                <c:pt idx="35120">
                  <c:v>0.99865964755004999</c:v>
                </c:pt>
                <c:pt idx="35121">
                  <c:v>0.99181255835294002</c:v>
                </c:pt>
                <c:pt idx="35122">
                  <c:v>0.98009279830975105</c:v>
                </c:pt>
                <c:pt idx="35123">
                  <c:v>0.99865964755004999</c:v>
                </c:pt>
                <c:pt idx="35124">
                  <c:v>0.99865964755004999</c:v>
                </c:pt>
                <c:pt idx="35125">
                  <c:v>0.99810606512056599</c:v>
                </c:pt>
                <c:pt idx="35126">
                  <c:v>0.99810606512056599</c:v>
                </c:pt>
                <c:pt idx="35127">
                  <c:v>0.98009279830975105</c:v>
                </c:pt>
                <c:pt idx="35128">
                  <c:v>0.98009279830975105</c:v>
                </c:pt>
                <c:pt idx="35129">
                  <c:v>0.97505301993331395</c:v>
                </c:pt>
                <c:pt idx="35130">
                  <c:v>0.99810606512056599</c:v>
                </c:pt>
                <c:pt idx="35131">
                  <c:v>0.98009279830975105</c:v>
                </c:pt>
                <c:pt idx="35132">
                  <c:v>0.99977590848754005</c:v>
                </c:pt>
                <c:pt idx="35133">
                  <c:v>0.98009279830975105</c:v>
                </c:pt>
                <c:pt idx="35134">
                  <c:v>0.99977590848754005</c:v>
                </c:pt>
                <c:pt idx="35135">
                  <c:v>0.99810606512056599</c:v>
                </c:pt>
                <c:pt idx="35136">
                  <c:v>0.99865964755004999</c:v>
                </c:pt>
                <c:pt idx="35137">
                  <c:v>0.97505301993331395</c:v>
                </c:pt>
                <c:pt idx="35138">
                  <c:v>0.99810606512056599</c:v>
                </c:pt>
                <c:pt idx="35139">
                  <c:v>0.97505301993331395</c:v>
                </c:pt>
                <c:pt idx="35140">
                  <c:v>0.97505301993331395</c:v>
                </c:pt>
                <c:pt idx="35141">
                  <c:v>0.99865964755004999</c:v>
                </c:pt>
                <c:pt idx="35142">
                  <c:v>0.98009279830975105</c:v>
                </c:pt>
                <c:pt idx="35143">
                  <c:v>0.99865964755004999</c:v>
                </c:pt>
                <c:pt idx="35144">
                  <c:v>0.99977590848754005</c:v>
                </c:pt>
                <c:pt idx="35145">
                  <c:v>0.99810606512056599</c:v>
                </c:pt>
                <c:pt idx="35146">
                  <c:v>0.99865964755004999</c:v>
                </c:pt>
                <c:pt idx="35147">
                  <c:v>0.99810606512056599</c:v>
                </c:pt>
                <c:pt idx="35148">
                  <c:v>0.99977590848754005</c:v>
                </c:pt>
                <c:pt idx="35149">
                  <c:v>0.99772892030019</c:v>
                </c:pt>
                <c:pt idx="35150">
                  <c:v>0.99977590848754005</c:v>
                </c:pt>
                <c:pt idx="35151">
                  <c:v>0.99772892030019</c:v>
                </c:pt>
                <c:pt idx="35152">
                  <c:v>0.99865964755004999</c:v>
                </c:pt>
                <c:pt idx="35153">
                  <c:v>0.97505301993331395</c:v>
                </c:pt>
                <c:pt idx="35154">
                  <c:v>0.98009279830975105</c:v>
                </c:pt>
                <c:pt idx="35155">
                  <c:v>0.99810606512056599</c:v>
                </c:pt>
                <c:pt idx="35156">
                  <c:v>0.98009279830975105</c:v>
                </c:pt>
                <c:pt idx="35157">
                  <c:v>0.99977590848754005</c:v>
                </c:pt>
                <c:pt idx="35158">
                  <c:v>0.97505301993331395</c:v>
                </c:pt>
                <c:pt idx="35159">
                  <c:v>0.98009279830975105</c:v>
                </c:pt>
                <c:pt idx="35160">
                  <c:v>0.99865964755004999</c:v>
                </c:pt>
                <c:pt idx="35161">
                  <c:v>0.99865964755004999</c:v>
                </c:pt>
                <c:pt idx="35162">
                  <c:v>0.99810606512056599</c:v>
                </c:pt>
                <c:pt idx="35163">
                  <c:v>0.99810606512056599</c:v>
                </c:pt>
                <c:pt idx="35164">
                  <c:v>0.98009279830975105</c:v>
                </c:pt>
                <c:pt idx="35165">
                  <c:v>0.98009279830975105</c:v>
                </c:pt>
                <c:pt idx="35166">
                  <c:v>0.99865964755004999</c:v>
                </c:pt>
                <c:pt idx="35167">
                  <c:v>0.99865964755004999</c:v>
                </c:pt>
                <c:pt idx="35168">
                  <c:v>0.98009279830975105</c:v>
                </c:pt>
                <c:pt idx="35169">
                  <c:v>0.97505301993331395</c:v>
                </c:pt>
                <c:pt idx="35170">
                  <c:v>0.99865964755004999</c:v>
                </c:pt>
                <c:pt idx="35171">
                  <c:v>0.98009279830975105</c:v>
                </c:pt>
                <c:pt idx="35172">
                  <c:v>0.99810606512056599</c:v>
                </c:pt>
                <c:pt idx="35173">
                  <c:v>0.98009279830975105</c:v>
                </c:pt>
                <c:pt idx="35174">
                  <c:v>0.99865964755004999</c:v>
                </c:pt>
                <c:pt idx="35175">
                  <c:v>0.99865964755004999</c:v>
                </c:pt>
                <c:pt idx="35176">
                  <c:v>0.98009279830975105</c:v>
                </c:pt>
                <c:pt idx="35177">
                  <c:v>0.99810606512056599</c:v>
                </c:pt>
                <c:pt idx="35178">
                  <c:v>0.99772892030019</c:v>
                </c:pt>
                <c:pt idx="35179">
                  <c:v>0.98009279830975105</c:v>
                </c:pt>
                <c:pt idx="35180">
                  <c:v>0.99865964755004999</c:v>
                </c:pt>
                <c:pt idx="35181">
                  <c:v>0.98009279830975105</c:v>
                </c:pt>
                <c:pt idx="35182">
                  <c:v>0.98009279830975105</c:v>
                </c:pt>
                <c:pt idx="35183">
                  <c:v>0.99865964755004999</c:v>
                </c:pt>
                <c:pt idx="35184">
                  <c:v>0.97505301993331395</c:v>
                </c:pt>
                <c:pt idx="35185">
                  <c:v>0.99810606512056599</c:v>
                </c:pt>
                <c:pt idx="35186">
                  <c:v>0.99977590848754005</c:v>
                </c:pt>
                <c:pt idx="35187">
                  <c:v>0.98009279830975105</c:v>
                </c:pt>
                <c:pt idx="35188">
                  <c:v>0.99810606512056599</c:v>
                </c:pt>
                <c:pt idx="35189">
                  <c:v>0.99810606512056599</c:v>
                </c:pt>
                <c:pt idx="35190">
                  <c:v>0.97505301993331395</c:v>
                </c:pt>
                <c:pt idx="35191">
                  <c:v>0.99772892030019</c:v>
                </c:pt>
                <c:pt idx="35192">
                  <c:v>0.97505301993331395</c:v>
                </c:pt>
                <c:pt idx="35193">
                  <c:v>0.99810606512056599</c:v>
                </c:pt>
                <c:pt idx="35194">
                  <c:v>0.98009279830975105</c:v>
                </c:pt>
                <c:pt idx="35195">
                  <c:v>0.99865964755004999</c:v>
                </c:pt>
                <c:pt idx="35196">
                  <c:v>0.98009279830975105</c:v>
                </c:pt>
                <c:pt idx="35197">
                  <c:v>0.98009279830975105</c:v>
                </c:pt>
                <c:pt idx="35198">
                  <c:v>0.99865964755004999</c:v>
                </c:pt>
                <c:pt idx="35199">
                  <c:v>0.98009279830975105</c:v>
                </c:pt>
                <c:pt idx="35200">
                  <c:v>0.98009279830975105</c:v>
                </c:pt>
                <c:pt idx="35201">
                  <c:v>0.98009279830975105</c:v>
                </c:pt>
                <c:pt idx="35202">
                  <c:v>0.98009279830975105</c:v>
                </c:pt>
                <c:pt idx="35203">
                  <c:v>0.99865964755004999</c:v>
                </c:pt>
                <c:pt idx="35204">
                  <c:v>0.99865964755004999</c:v>
                </c:pt>
                <c:pt idx="35205">
                  <c:v>0.99810606512056599</c:v>
                </c:pt>
                <c:pt idx="35206">
                  <c:v>0.99865964755004999</c:v>
                </c:pt>
                <c:pt idx="35207">
                  <c:v>0.98009279830975105</c:v>
                </c:pt>
                <c:pt idx="35208">
                  <c:v>0.97505301993331395</c:v>
                </c:pt>
                <c:pt idx="35209">
                  <c:v>0.99865964755004999</c:v>
                </c:pt>
                <c:pt idx="35210">
                  <c:v>0.99810606512056599</c:v>
                </c:pt>
                <c:pt idx="35211">
                  <c:v>0.97505301993331395</c:v>
                </c:pt>
                <c:pt idx="35212">
                  <c:v>0.97505301993331395</c:v>
                </c:pt>
                <c:pt idx="35213">
                  <c:v>0.98009279830975105</c:v>
                </c:pt>
                <c:pt idx="35214">
                  <c:v>0.99865964755004999</c:v>
                </c:pt>
                <c:pt idx="35215">
                  <c:v>0.98009279830975105</c:v>
                </c:pt>
                <c:pt idx="35216">
                  <c:v>0.99865964755004999</c:v>
                </c:pt>
                <c:pt idx="35217">
                  <c:v>0.99977590848754005</c:v>
                </c:pt>
                <c:pt idx="35218">
                  <c:v>0.98009279830975105</c:v>
                </c:pt>
                <c:pt idx="35219">
                  <c:v>0.98009279830975105</c:v>
                </c:pt>
                <c:pt idx="35220">
                  <c:v>0.97505301993331395</c:v>
                </c:pt>
                <c:pt idx="35221">
                  <c:v>0.98009279830975105</c:v>
                </c:pt>
                <c:pt idx="35222">
                  <c:v>0.98009279830975105</c:v>
                </c:pt>
                <c:pt idx="35223">
                  <c:v>0.98009279830975105</c:v>
                </c:pt>
                <c:pt idx="35224">
                  <c:v>0.99865964755004999</c:v>
                </c:pt>
                <c:pt idx="35225">
                  <c:v>0.99810606512056599</c:v>
                </c:pt>
                <c:pt idx="35226">
                  <c:v>0.99810606512056599</c:v>
                </c:pt>
                <c:pt idx="35227">
                  <c:v>0.99865964755004999</c:v>
                </c:pt>
                <c:pt idx="35228">
                  <c:v>0.99865964755004999</c:v>
                </c:pt>
                <c:pt idx="35229">
                  <c:v>0.99977590848754005</c:v>
                </c:pt>
                <c:pt idx="35230">
                  <c:v>0.99810606512056599</c:v>
                </c:pt>
                <c:pt idx="35231">
                  <c:v>0.98009279830975105</c:v>
                </c:pt>
                <c:pt idx="35232">
                  <c:v>0.99810606512056599</c:v>
                </c:pt>
                <c:pt idx="35233">
                  <c:v>0.98009279830975105</c:v>
                </c:pt>
                <c:pt idx="35234">
                  <c:v>0.98009279830975105</c:v>
                </c:pt>
                <c:pt idx="35235">
                  <c:v>0.97505301993331395</c:v>
                </c:pt>
                <c:pt idx="35236">
                  <c:v>0.99865964755004999</c:v>
                </c:pt>
                <c:pt idx="35237">
                  <c:v>0.99810606512056599</c:v>
                </c:pt>
                <c:pt idx="35238">
                  <c:v>0.99865964755004999</c:v>
                </c:pt>
                <c:pt idx="35239">
                  <c:v>0.99977590848754005</c:v>
                </c:pt>
                <c:pt idx="35240">
                  <c:v>0.97505301993331395</c:v>
                </c:pt>
                <c:pt idx="35241">
                  <c:v>0.97505301993331395</c:v>
                </c:pt>
                <c:pt idx="35242">
                  <c:v>0.99810606512056599</c:v>
                </c:pt>
                <c:pt idx="35243">
                  <c:v>0.99977590848754005</c:v>
                </c:pt>
                <c:pt idx="35244">
                  <c:v>0.97505301993331395</c:v>
                </c:pt>
                <c:pt idx="35245">
                  <c:v>0.99181255835294002</c:v>
                </c:pt>
                <c:pt idx="35246">
                  <c:v>0.99810606512056599</c:v>
                </c:pt>
                <c:pt idx="35247">
                  <c:v>0.97505301993331395</c:v>
                </c:pt>
                <c:pt idx="35248">
                  <c:v>0.99810606512056599</c:v>
                </c:pt>
                <c:pt idx="35249">
                  <c:v>0.98009279830975105</c:v>
                </c:pt>
                <c:pt idx="35250">
                  <c:v>0.99865964755004999</c:v>
                </c:pt>
                <c:pt idx="35251">
                  <c:v>0.99181255835294002</c:v>
                </c:pt>
                <c:pt idx="35252">
                  <c:v>0.99865964755004999</c:v>
                </c:pt>
                <c:pt idx="35253">
                  <c:v>0.99810606512056599</c:v>
                </c:pt>
                <c:pt idx="35254">
                  <c:v>0.99865964755004999</c:v>
                </c:pt>
                <c:pt idx="35255">
                  <c:v>0.99865964755004999</c:v>
                </c:pt>
                <c:pt idx="35256">
                  <c:v>0.99865964755004999</c:v>
                </c:pt>
                <c:pt idx="35257">
                  <c:v>0.97505301993331395</c:v>
                </c:pt>
                <c:pt idx="35258">
                  <c:v>0.97505301993331395</c:v>
                </c:pt>
                <c:pt idx="35259">
                  <c:v>0.99977590848754005</c:v>
                </c:pt>
                <c:pt idx="35260">
                  <c:v>0.99977590848754005</c:v>
                </c:pt>
                <c:pt idx="35261">
                  <c:v>0.97505301993331395</c:v>
                </c:pt>
                <c:pt idx="35262">
                  <c:v>0.99865964755004999</c:v>
                </c:pt>
                <c:pt idx="35263">
                  <c:v>0.99772892030019</c:v>
                </c:pt>
                <c:pt idx="35264">
                  <c:v>0.99810606512056599</c:v>
                </c:pt>
                <c:pt idx="35265">
                  <c:v>0.99865964755004999</c:v>
                </c:pt>
                <c:pt idx="35266">
                  <c:v>0.99865964755004999</c:v>
                </c:pt>
                <c:pt idx="35267">
                  <c:v>0.99865964755004999</c:v>
                </c:pt>
                <c:pt idx="35268">
                  <c:v>0.98009279830975105</c:v>
                </c:pt>
                <c:pt idx="35269">
                  <c:v>0.97505301993331395</c:v>
                </c:pt>
                <c:pt idx="35270">
                  <c:v>0.98009279830975105</c:v>
                </c:pt>
                <c:pt idx="35271">
                  <c:v>0.97505301993331395</c:v>
                </c:pt>
                <c:pt idx="35272">
                  <c:v>0.99865964755004999</c:v>
                </c:pt>
                <c:pt idx="35273">
                  <c:v>0.99865964755004999</c:v>
                </c:pt>
                <c:pt idx="35274">
                  <c:v>0.98009279830975105</c:v>
                </c:pt>
                <c:pt idx="35275">
                  <c:v>0.99865964755004999</c:v>
                </c:pt>
                <c:pt idx="35276">
                  <c:v>0.99772892030019</c:v>
                </c:pt>
                <c:pt idx="35277">
                  <c:v>0.99810606512056599</c:v>
                </c:pt>
                <c:pt idx="35278">
                  <c:v>0.99865964755004999</c:v>
                </c:pt>
                <c:pt idx="35279">
                  <c:v>0.99810606512056599</c:v>
                </c:pt>
                <c:pt idx="35280">
                  <c:v>0.99810606512056599</c:v>
                </c:pt>
                <c:pt idx="35281">
                  <c:v>0.99977590848754005</c:v>
                </c:pt>
                <c:pt idx="35282">
                  <c:v>0.98009279830975105</c:v>
                </c:pt>
                <c:pt idx="35283">
                  <c:v>0.99810606512056599</c:v>
                </c:pt>
                <c:pt idx="35284">
                  <c:v>0.98009279830975105</c:v>
                </c:pt>
                <c:pt idx="35285">
                  <c:v>0.98009279830975105</c:v>
                </c:pt>
                <c:pt idx="35286">
                  <c:v>0.97505301993331395</c:v>
                </c:pt>
                <c:pt idx="35287">
                  <c:v>0.97505301993331395</c:v>
                </c:pt>
                <c:pt idx="35288">
                  <c:v>0.99772892030019</c:v>
                </c:pt>
                <c:pt idx="35289">
                  <c:v>0.99810606512056599</c:v>
                </c:pt>
                <c:pt idx="35290">
                  <c:v>0.98009279830975105</c:v>
                </c:pt>
                <c:pt idx="35291">
                  <c:v>0.99977590848754005</c:v>
                </c:pt>
                <c:pt idx="35292">
                  <c:v>0.97505301993331395</c:v>
                </c:pt>
                <c:pt idx="35293">
                  <c:v>0.99810606512056599</c:v>
                </c:pt>
                <c:pt idx="35294">
                  <c:v>0.99865964755004999</c:v>
                </c:pt>
                <c:pt idx="35295">
                  <c:v>0.99810606512056599</c:v>
                </c:pt>
                <c:pt idx="35296">
                  <c:v>0.98009279830975105</c:v>
                </c:pt>
                <c:pt idx="35297">
                  <c:v>0.99865964755004999</c:v>
                </c:pt>
                <c:pt idx="35298">
                  <c:v>0.97505301993331395</c:v>
                </c:pt>
                <c:pt idx="35299">
                  <c:v>0.99977590848754005</c:v>
                </c:pt>
                <c:pt idx="35300">
                  <c:v>0.99772892030019</c:v>
                </c:pt>
                <c:pt idx="35301">
                  <c:v>0.99810606512056599</c:v>
                </c:pt>
                <c:pt idx="35302">
                  <c:v>0.98009279830975105</c:v>
                </c:pt>
                <c:pt idx="35303">
                  <c:v>0.99772892030019</c:v>
                </c:pt>
                <c:pt idx="35304">
                  <c:v>0.98009279830975105</c:v>
                </c:pt>
                <c:pt idx="35305">
                  <c:v>0.99810606512056599</c:v>
                </c:pt>
                <c:pt idx="35306">
                  <c:v>0.99865964755004999</c:v>
                </c:pt>
                <c:pt idx="35307">
                  <c:v>0.98009279830975105</c:v>
                </c:pt>
                <c:pt idx="35308">
                  <c:v>0.99772892030019</c:v>
                </c:pt>
                <c:pt idx="35309">
                  <c:v>0.99865964755004999</c:v>
                </c:pt>
                <c:pt idx="35310">
                  <c:v>0.99977590848754005</c:v>
                </c:pt>
                <c:pt idx="35311">
                  <c:v>0.98009279830975105</c:v>
                </c:pt>
                <c:pt idx="35312">
                  <c:v>0.99772892030019</c:v>
                </c:pt>
                <c:pt idx="35313">
                  <c:v>0.98009279830975105</c:v>
                </c:pt>
                <c:pt idx="35314">
                  <c:v>0.99810606512056599</c:v>
                </c:pt>
                <c:pt idx="35315">
                  <c:v>0.99810606512056599</c:v>
                </c:pt>
                <c:pt idx="35316">
                  <c:v>0.98009279830975105</c:v>
                </c:pt>
                <c:pt idx="35317">
                  <c:v>0.99181255835294002</c:v>
                </c:pt>
                <c:pt idx="35318">
                  <c:v>0.99181255835294002</c:v>
                </c:pt>
                <c:pt idx="35319">
                  <c:v>0.99865964755004999</c:v>
                </c:pt>
                <c:pt idx="35320">
                  <c:v>0.99865964755004999</c:v>
                </c:pt>
                <c:pt idx="35321">
                  <c:v>0.99810606512056599</c:v>
                </c:pt>
                <c:pt idx="35322">
                  <c:v>0.98009279830975105</c:v>
                </c:pt>
                <c:pt idx="35323">
                  <c:v>0.97505301993331395</c:v>
                </c:pt>
                <c:pt idx="35324">
                  <c:v>0.99810606512056599</c:v>
                </c:pt>
                <c:pt idx="35325">
                  <c:v>0.97505301993331395</c:v>
                </c:pt>
                <c:pt idx="35326">
                  <c:v>0.98009279830975105</c:v>
                </c:pt>
                <c:pt idx="35327">
                  <c:v>0.99977590848754005</c:v>
                </c:pt>
                <c:pt idx="35328">
                  <c:v>0.98009279830975105</c:v>
                </c:pt>
                <c:pt idx="35329">
                  <c:v>0.98009279830975105</c:v>
                </c:pt>
                <c:pt idx="35330">
                  <c:v>0.98009279830975105</c:v>
                </c:pt>
                <c:pt idx="35331">
                  <c:v>0.98009279830975105</c:v>
                </c:pt>
                <c:pt idx="35332">
                  <c:v>0.99977590848754005</c:v>
                </c:pt>
                <c:pt idx="35333">
                  <c:v>0.99810606512056599</c:v>
                </c:pt>
                <c:pt idx="35334">
                  <c:v>0.98009279830975105</c:v>
                </c:pt>
                <c:pt idx="35335">
                  <c:v>0.99865964755004999</c:v>
                </c:pt>
                <c:pt idx="35336">
                  <c:v>0.98009279830975105</c:v>
                </c:pt>
                <c:pt idx="35337">
                  <c:v>0.98009279830975105</c:v>
                </c:pt>
                <c:pt idx="35338">
                  <c:v>0.99810606512056599</c:v>
                </c:pt>
                <c:pt idx="35339">
                  <c:v>0.98009279830975105</c:v>
                </c:pt>
                <c:pt idx="35340">
                  <c:v>0.99865964755004999</c:v>
                </c:pt>
                <c:pt idx="35341">
                  <c:v>0.98009279830975105</c:v>
                </c:pt>
                <c:pt idx="35342">
                  <c:v>0.98009279830975105</c:v>
                </c:pt>
                <c:pt idx="35343">
                  <c:v>0.99977590848754005</c:v>
                </c:pt>
                <c:pt idx="35344">
                  <c:v>0.99810606512056599</c:v>
                </c:pt>
                <c:pt idx="35345">
                  <c:v>0.98009279830975105</c:v>
                </c:pt>
                <c:pt idx="35346">
                  <c:v>0.97505301993331395</c:v>
                </c:pt>
                <c:pt idx="35347">
                  <c:v>0.99810606512056599</c:v>
                </c:pt>
                <c:pt idx="35348">
                  <c:v>0.99810606512056599</c:v>
                </c:pt>
                <c:pt idx="35349">
                  <c:v>0.99977590848754005</c:v>
                </c:pt>
                <c:pt idx="35350">
                  <c:v>0.98009279830975105</c:v>
                </c:pt>
                <c:pt idx="35351">
                  <c:v>0.98009279830975105</c:v>
                </c:pt>
                <c:pt idx="35352">
                  <c:v>0.98009279830975105</c:v>
                </c:pt>
                <c:pt idx="35353">
                  <c:v>0.99977590848754005</c:v>
                </c:pt>
                <c:pt idx="35354">
                  <c:v>0.99865964755004999</c:v>
                </c:pt>
                <c:pt idx="35355">
                  <c:v>0.99865964755004999</c:v>
                </c:pt>
                <c:pt idx="35356">
                  <c:v>0.97505301993331395</c:v>
                </c:pt>
                <c:pt idx="35357">
                  <c:v>0.98009279830975105</c:v>
                </c:pt>
                <c:pt idx="35358">
                  <c:v>0.99865964755004999</c:v>
                </c:pt>
                <c:pt idx="35359">
                  <c:v>0.99772892030019</c:v>
                </c:pt>
                <c:pt idx="35360">
                  <c:v>0.99865964755004999</c:v>
                </c:pt>
                <c:pt idx="35361">
                  <c:v>0.97505301993331395</c:v>
                </c:pt>
                <c:pt idx="35362">
                  <c:v>0.98009279830975105</c:v>
                </c:pt>
                <c:pt idx="35363">
                  <c:v>0.98009279830975105</c:v>
                </c:pt>
                <c:pt idx="35364">
                  <c:v>0.99865964755004999</c:v>
                </c:pt>
                <c:pt idx="35365">
                  <c:v>0.97505301993331395</c:v>
                </c:pt>
                <c:pt idx="35366">
                  <c:v>0.98009279830975105</c:v>
                </c:pt>
                <c:pt idx="35367">
                  <c:v>0.98009279830975105</c:v>
                </c:pt>
                <c:pt idx="35368">
                  <c:v>0.98009279830975105</c:v>
                </c:pt>
                <c:pt idx="35369">
                  <c:v>0.98009279830975105</c:v>
                </c:pt>
                <c:pt idx="35370">
                  <c:v>0.98009279830975105</c:v>
                </c:pt>
                <c:pt idx="35371">
                  <c:v>0.99977590848754005</c:v>
                </c:pt>
                <c:pt idx="35372">
                  <c:v>0.99810606512056599</c:v>
                </c:pt>
                <c:pt idx="35373">
                  <c:v>0.97505301993331395</c:v>
                </c:pt>
                <c:pt idx="35374">
                  <c:v>0.99977590848754005</c:v>
                </c:pt>
                <c:pt idx="35375">
                  <c:v>0.97505301993331395</c:v>
                </c:pt>
                <c:pt idx="35376">
                  <c:v>0.98009279830975105</c:v>
                </c:pt>
                <c:pt idx="35377">
                  <c:v>0.99865964755004999</c:v>
                </c:pt>
                <c:pt idx="35378">
                  <c:v>0.99865964755004999</c:v>
                </c:pt>
                <c:pt idx="35379">
                  <c:v>0.99977590848754005</c:v>
                </c:pt>
                <c:pt idx="35380">
                  <c:v>0.99865964755004999</c:v>
                </c:pt>
                <c:pt idx="35381">
                  <c:v>0.97505301993331395</c:v>
                </c:pt>
                <c:pt idx="35382">
                  <c:v>0.99865964755004999</c:v>
                </c:pt>
                <c:pt idx="35383">
                  <c:v>0.99772892030019</c:v>
                </c:pt>
                <c:pt idx="35384">
                  <c:v>0.99865964755004999</c:v>
                </c:pt>
                <c:pt idx="35385">
                  <c:v>0.98009279830975105</c:v>
                </c:pt>
                <c:pt idx="35386">
                  <c:v>0.99810606512056599</c:v>
                </c:pt>
                <c:pt idx="35387">
                  <c:v>0.98009279830975105</c:v>
                </c:pt>
                <c:pt idx="35388">
                  <c:v>0.98009279830975105</c:v>
                </c:pt>
                <c:pt idx="35389">
                  <c:v>0.98009279830975105</c:v>
                </c:pt>
                <c:pt idx="35390">
                  <c:v>0.98009279830975105</c:v>
                </c:pt>
                <c:pt idx="35391">
                  <c:v>0.98009279830975105</c:v>
                </c:pt>
                <c:pt idx="35392">
                  <c:v>0.99977590848754005</c:v>
                </c:pt>
                <c:pt idx="35393">
                  <c:v>0.97505301993331395</c:v>
                </c:pt>
                <c:pt idx="35394">
                  <c:v>0.98009279830975105</c:v>
                </c:pt>
                <c:pt idx="35395">
                  <c:v>0.99977590848754005</c:v>
                </c:pt>
                <c:pt idx="35396">
                  <c:v>0.99865964755004999</c:v>
                </c:pt>
                <c:pt idx="35397">
                  <c:v>0.99865964755004999</c:v>
                </c:pt>
                <c:pt idx="35398">
                  <c:v>0.99865964755004999</c:v>
                </c:pt>
                <c:pt idx="35399">
                  <c:v>0.97505301993331395</c:v>
                </c:pt>
                <c:pt idx="35400">
                  <c:v>0.99865964755004999</c:v>
                </c:pt>
                <c:pt idx="35401">
                  <c:v>0.99810606512056599</c:v>
                </c:pt>
                <c:pt idx="35402">
                  <c:v>0.98009279830975105</c:v>
                </c:pt>
                <c:pt idx="35403">
                  <c:v>0.97505301993331395</c:v>
                </c:pt>
                <c:pt idx="35404">
                  <c:v>0.97505301993331395</c:v>
                </c:pt>
                <c:pt idx="35405">
                  <c:v>0.99977590848754005</c:v>
                </c:pt>
                <c:pt idx="35406">
                  <c:v>0.98009279830975105</c:v>
                </c:pt>
                <c:pt idx="35407">
                  <c:v>0.99810606512056599</c:v>
                </c:pt>
                <c:pt idx="35408">
                  <c:v>0.99810606512056599</c:v>
                </c:pt>
                <c:pt idx="35409">
                  <c:v>0.97505301993331395</c:v>
                </c:pt>
                <c:pt idx="35410">
                  <c:v>0.98009279830975105</c:v>
                </c:pt>
                <c:pt idx="35411">
                  <c:v>0.99810606512056599</c:v>
                </c:pt>
                <c:pt idx="35412">
                  <c:v>0.99865964755004999</c:v>
                </c:pt>
                <c:pt idx="35413">
                  <c:v>0.97505301993331395</c:v>
                </c:pt>
                <c:pt idx="35414">
                  <c:v>0.99181255835294002</c:v>
                </c:pt>
                <c:pt idx="35415">
                  <c:v>0.99977590848754005</c:v>
                </c:pt>
                <c:pt idx="35416">
                  <c:v>0.99865964755004999</c:v>
                </c:pt>
                <c:pt idx="35417">
                  <c:v>0.99810606512056599</c:v>
                </c:pt>
                <c:pt idx="35418">
                  <c:v>0.99865964755004999</c:v>
                </c:pt>
                <c:pt idx="35419">
                  <c:v>0.99865964755004999</c:v>
                </c:pt>
                <c:pt idx="35420">
                  <c:v>0.97505301993331395</c:v>
                </c:pt>
                <c:pt idx="35421">
                  <c:v>0.99865964755004999</c:v>
                </c:pt>
                <c:pt idx="35422">
                  <c:v>0.99810606512056599</c:v>
                </c:pt>
                <c:pt idx="35423">
                  <c:v>0.99865964755004999</c:v>
                </c:pt>
                <c:pt idx="35424">
                  <c:v>0.99865964755004999</c:v>
                </c:pt>
                <c:pt idx="35425">
                  <c:v>0.99977590848754005</c:v>
                </c:pt>
                <c:pt idx="35426">
                  <c:v>0.99772892030019</c:v>
                </c:pt>
                <c:pt idx="35427">
                  <c:v>0.98009279830975105</c:v>
                </c:pt>
                <c:pt idx="35428">
                  <c:v>0.98009279830975105</c:v>
                </c:pt>
                <c:pt idx="35429">
                  <c:v>0.98009279830975105</c:v>
                </c:pt>
                <c:pt idx="35430">
                  <c:v>0.99865964755004999</c:v>
                </c:pt>
                <c:pt idx="35431">
                  <c:v>0.97505301993331395</c:v>
                </c:pt>
                <c:pt idx="35432">
                  <c:v>0.98009279830975105</c:v>
                </c:pt>
                <c:pt idx="35433">
                  <c:v>0.99810606512056599</c:v>
                </c:pt>
                <c:pt idx="35434">
                  <c:v>0.99810606512056599</c:v>
                </c:pt>
                <c:pt idx="35435">
                  <c:v>0.99865964755004999</c:v>
                </c:pt>
                <c:pt idx="35436">
                  <c:v>0.98009279830975105</c:v>
                </c:pt>
                <c:pt idx="35437">
                  <c:v>0.97505301993331395</c:v>
                </c:pt>
                <c:pt idx="35438">
                  <c:v>0.99865964755004999</c:v>
                </c:pt>
                <c:pt idx="35439">
                  <c:v>0.98009279830975105</c:v>
                </c:pt>
                <c:pt idx="35440">
                  <c:v>0.99865964755004999</c:v>
                </c:pt>
                <c:pt idx="35441">
                  <c:v>0.99865964755004999</c:v>
                </c:pt>
                <c:pt idx="35442">
                  <c:v>0.99772892030019</c:v>
                </c:pt>
                <c:pt idx="35443">
                  <c:v>0.99977590848754005</c:v>
                </c:pt>
                <c:pt idx="35444">
                  <c:v>0.98009279830975105</c:v>
                </c:pt>
                <c:pt idx="35445">
                  <c:v>0.98009279830975105</c:v>
                </c:pt>
                <c:pt idx="35446">
                  <c:v>0.99810606512056599</c:v>
                </c:pt>
                <c:pt idx="35447">
                  <c:v>0.99810606512056599</c:v>
                </c:pt>
                <c:pt idx="35448">
                  <c:v>0.98009279830975105</c:v>
                </c:pt>
                <c:pt idx="35449">
                  <c:v>0.97505301993331395</c:v>
                </c:pt>
                <c:pt idx="35450">
                  <c:v>0.99865964755004999</c:v>
                </c:pt>
                <c:pt idx="35451">
                  <c:v>0.99810606512056599</c:v>
                </c:pt>
                <c:pt idx="35452">
                  <c:v>0.99977590848754005</c:v>
                </c:pt>
                <c:pt idx="35453">
                  <c:v>0.99977590848754005</c:v>
                </c:pt>
                <c:pt idx="35454">
                  <c:v>0.97505301993331395</c:v>
                </c:pt>
                <c:pt idx="35455">
                  <c:v>0.98009279830975105</c:v>
                </c:pt>
                <c:pt idx="35456">
                  <c:v>0.98009279830975105</c:v>
                </c:pt>
                <c:pt idx="35457">
                  <c:v>0.97505301993331395</c:v>
                </c:pt>
                <c:pt idx="35458">
                  <c:v>0.98009279830975105</c:v>
                </c:pt>
                <c:pt idx="35459">
                  <c:v>0.98009279830975105</c:v>
                </c:pt>
                <c:pt idx="35460">
                  <c:v>0.99977590848754005</c:v>
                </c:pt>
                <c:pt idx="35461">
                  <c:v>0.98009279830975105</c:v>
                </c:pt>
                <c:pt idx="35462">
                  <c:v>0.98009279830975105</c:v>
                </c:pt>
                <c:pt idx="35463">
                  <c:v>0.98009279830975105</c:v>
                </c:pt>
                <c:pt idx="35464">
                  <c:v>0.99810606512056599</c:v>
                </c:pt>
                <c:pt idx="35465">
                  <c:v>0.99810606512056599</c:v>
                </c:pt>
                <c:pt idx="35466">
                  <c:v>0.98009279830975105</c:v>
                </c:pt>
                <c:pt idx="35467">
                  <c:v>0.98009279830975105</c:v>
                </c:pt>
                <c:pt idx="35468">
                  <c:v>0.99977590848754005</c:v>
                </c:pt>
                <c:pt idx="35469">
                  <c:v>0.99865964755004999</c:v>
                </c:pt>
                <c:pt idx="35470">
                  <c:v>0.99865964755004999</c:v>
                </c:pt>
                <c:pt idx="35471">
                  <c:v>0.98009279830975105</c:v>
                </c:pt>
                <c:pt idx="35472">
                  <c:v>0.99810606512056599</c:v>
                </c:pt>
                <c:pt idx="35473">
                  <c:v>0.99977590848754005</c:v>
                </c:pt>
                <c:pt idx="35474">
                  <c:v>0.99810606512056599</c:v>
                </c:pt>
                <c:pt idx="35475">
                  <c:v>0.99977590848754005</c:v>
                </c:pt>
                <c:pt idx="35476">
                  <c:v>0.99977590848754005</c:v>
                </c:pt>
                <c:pt idx="35477">
                  <c:v>0.99977590848754005</c:v>
                </c:pt>
                <c:pt idx="35478">
                  <c:v>0.99810606512056599</c:v>
                </c:pt>
                <c:pt idx="35479">
                  <c:v>0.99865964755004999</c:v>
                </c:pt>
                <c:pt idx="35480">
                  <c:v>0.99865964755004999</c:v>
                </c:pt>
                <c:pt idx="35481">
                  <c:v>0.99977590848754005</c:v>
                </c:pt>
                <c:pt idx="35482">
                  <c:v>0.98009279830975105</c:v>
                </c:pt>
                <c:pt idx="35483">
                  <c:v>0.99865964755004999</c:v>
                </c:pt>
                <c:pt idx="35484">
                  <c:v>0.98009279830975105</c:v>
                </c:pt>
                <c:pt idx="35485">
                  <c:v>0.99977590848754005</c:v>
                </c:pt>
                <c:pt idx="35486">
                  <c:v>0.99977590848754005</c:v>
                </c:pt>
                <c:pt idx="35487">
                  <c:v>0.98009279830975105</c:v>
                </c:pt>
                <c:pt idx="35488">
                  <c:v>0.99865964755004999</c:v>
                </c:pt>
                <c:pt idx="35489">
                  <c:v>0.99865964755004999</c:v>
                </c:pt>
                <c:pt idx="35490">
                  <c:v>0.99865964755004999</c:v>
                </c:pt>
                <c:pt idx="35491">
                  <c:v>0.99865964755004999</c:v>
                </c:pt>
                <c:pt idx="35492">
                  <c:v>0.98009279830975105</c:v>
                </c:pt>
                <c:pt idx="35493">
                  <c:v>0.97505301993331395</c:v>
                </c:pt>
                <c:pt idx="35494">
                  <c:v>0.99810606512056599</c:v>
                </c:pt>
                <c:pt idx="35495">
                  <c:v>0.99977590848754005</c:v>
                </c:pt>
                <c:pt idx="35496">
                  <c:v>0.99865964755004999</c:v>
                </c:pt>
                <c:pt idx="35497">
                  <c:v>0.99977590848754005</c:v>
                </c:pt>
                <c:pt idx="35498">
                  <c:v>0.99977590848754005</c:v>
                </c:pt>
                <c:pt idx="35499">
                  <c:v>0.99977590848754005</c:v>
                </c:pt>
                <c:pt idx="35500">
                  <c:v>0.99865964755004999</c:v>
                </c:pt>
                <c:pt idx="35501">
                  <c:v>0.99810606512056599</c:v>
                </c:pt>
                <c:pt idx="35502">
                  <c:v>0.99977590848754005</c:v>
                </c:pt>
                <c:pt idx="35503">
                  <c:v>0.99865964755004999</c:v>
                </c:pt>
                <c:pt idx="35504">
                  <c:v>0.97505301993331395</c:v>
                </c:pt>
                <c:pt idx="35505">
                  <c:v>0.99977590848754005</c:v>
                </c:pt>
                <c:pt idx="35506">
                  <c:v>0.99865964755004999</c:v>
                </c:pt>
                <c:pt idx="35507">
                  <c:v>0.97505301993331395</c:v>
                </c:pt>
                <c:pt idx="35508">
                  <c:v>0.99977590848754005</c:v>
                </c:pt>
                <c:pt idx="35509">
                  <c:v>0.99810606512056599</c:v>
                </c:pt>
                <c:pt idx="35510">
                  <c:v>0.99865964755004999</c:v>
                </c:pt>
                <c:pt idx="35511">
                  <c:v>0.97505301993331395</c:v>
                </c:pt>
                <c:pt idx="35512">
                  <c:v>0.98009279830975105</c:v>
                </c:pt>
                <c:pt idx="35513">
                  <c:v>0.99865964755004999</c:v>
                </c:pt>
                <c:pt idx="35514">
                  <c:v>0.99810606512056599</c:v>
                </c:pt>
                <c:pt idx="35515">
                  <c:v>0.99810606512056599</c:v>
                </c:pt>
                <c:pt idx="35516">
                  <c:v>0.99810606512056599</c:v>
                </c:pt>
                <c:pt idx="35517">
                  <c:v>0.99810606512056599</c:v>
                </c:pt>
                <c:pt idx="35518">
                  <c:v>0.98009279830975105</c:v>
                </c:pt>
                <c:pt idx="35519">
                  <c:v>0.99977590848754005</c:v>
                </c:pt>
                <c:pt idx="35520">
                  <c:v>0.98009279830975105</c:v>
                </c:pt>
                <c:pt idx="35521">
                  <c:v>0.99977590848754005</c:v>
                </c:pt>
                <c:pt idx="35522">
                  <c:v>0.98009279830975105</c:v>
                </c:pt>
                <c:pt idx="35523">
                  <c:v>0.99181255835294002</c:v>
                </c:pt>
                <c:pt idx="35524">
                  <c:v>0.99865964755004999</c:v>
                </c:pt>
                <c:pt idx="35525">
                  <c:v>0.98009279830975105</c:v>
                </c:pt>
                <c:pt idx="35526">
                  <c:v>0.99810606512056599</c:v>
                </c:pt>
                <c:pt idx="35527">
                  <c:v>0.99865964755004999</c:v>
                </c:pt>
                <c:pt idx="35528">
                  <c:v>0.98009279830975105</c:v>
                </c:pt>
                <c:pt idx="35529">
                  <c:v>0.99810606512056599</c:v>
                </c:pt>
                <c:pt idx="35530">
                  <c:v>0.98009279830975105</c:v>
                </c:pt>
                <c:pt idx="35531">
                  <c:v>0.98009279830975105</c:v>
                </c:pt>
                <c:pt idx="35532">
                  <c:v>0.98009279830975105</c:v>
                </c:pt>
                <c:pt idx="35533">
                  <c:v>0.99977590848754005</c:v>
                </c:pt>
                <c:pt idx="35534">
                  <c:v>0.99810606512056599</c:v>
                </c:pt>
                <c:pt idx="35535">
                  <c:v>0.99772892030019</c:v>
                </c:pt>
                <c:pt idx="35536">
                  <c:v>0.99810606512056599</c:v>
                </c:pt>
                <c:pt idx="35537">
                  <c:v>0.98009279830975105</c:v>
                </c:pt>
                <c:pt idx="35538">
                  <c:v>0.99977590848754005</c:v>
                </c:pt>
                <c:pt idx="35539">
                  <c:v>0.98009279830975105</c:v>
                </c:pt>
                <c:pt idx="35540">
                  <c:v>0.99865964755004999</c:v>
                </c:pt>
                <c:pt idx="35541">
                  <c:v>0.99810606512056599</c:v>
                </c:pt>
                <c:pt idx="35542">
                  <c:v>0.98009279830975105</c:v>
                </c:pt>
                <c:pt idx="35543">
                  <c:v>0.99865964755004999</c:v>
                </c:pt>
                <c:pt idx="35544">
                  <c:v>0.97505301993331395</c:v>
                </c:pt>
                <c:pt idx="35545">
                  <c:v>0.99865964755004999</c:v>
                </c:pt>
                <c:pt idx="35546">
                  <c:v>0.98009279830975105</c:v>
                </c:pt>
                <c:pt idx="35547">
                  <c:v>0.99865964755004999</c:v>
                </c:pt>
                <c:pt idx="35548">
                  <c:v>0.99810606512056599</c:v>
                </c:pt>
                <c:pt idx="35549">
                  <c:v>0.99772892030019</c:v>
                </c:pt>
                <c:pt idx="35550">
                  <c:v>0.99977590848754005</c:v>
                </c:pt>
                <c:pt idx="35551">
                  <c:v>0.99865964755004999</c:v>
                </c:pt>
                <c:pt idx="35552">
                  <c:v>0.98009279830975105</c:v>
                </c:pt>
                <c:pt idx="35553">
                  <c:v>0.99865964755004999</c:v>
                </c:pt>
                <c:pt idx="35554">
                  <c:v>0.99865964755004999</c:v>
                </c:pt>
                <c:pt idx="35555">
                  <c:v>0.98009279830975105</c:v>
                </c:pt>
                <c:pt idx="35556">
                  <c:v>0.98009279830975105</c:v>
                </c:pt>
                <c:pt idx="35557">
                  <c:v>0.99865964755004999</c:v>
                </c:pt>
                <c:pt idx="35558">
                  <c:v>0.99977590848754005</c:v>
                </c:pt>
                <c:pt idx="35559">
                  <c:v>0.98009279830975105</c:v>
                </c:pt>
                <c:pt idx="35560">
                  <c:v>0.99810606512056599</c:v>
                </c:pt>
                <c:pt idx="35561">
                  <c:v>0.97505301993331395</c:v>
                </c:pt>
                <c:pt idx="35562">
                  <c:v>0.99865964755004999</c:v>
                </c:pt>
                <c:pt idx="35563">
                  <c:v>0.99977590848754005</c:v>
                </c:pt>
                <c:pt idx="35564">
                  <c:v>0.97505301993331395</c:v>
                </c:pt>
                <c:pt idx="35565">
                  <c:v>0.99772892030019</c:v>
                </c:pt>
                <c:pt idx="35566">
                  <c:v>0.97505301993331395</c:v>
                </c:pt>
                <c:pt idx="35567">
                  <c:v>0.99865964755004999</c:v>
                </c:pt>
                <c:pt idx="35568">
                  <c:v>0.98009279830975105</c:v>
                </c:pt>
                <c:pt idx="35569">
                  <c:v>0.97505301993331395</c:v>
                </c:pt>
                <c:pt idx="35570">
                  <c:v>0.98009279830975105</c:v>
                </c:pt>
                <c:pt idx="35571">
                  <c:v>0.98009279830975105</c:v>
                </c:pt>
                <c:pt idx="35572">
                  <c:v>0.98009279830975105</c:v>
                </c:pt>
                <c:pt idx="35573">
                  <c:v>0.99810606512056599</c:v>
                </c:pt>
                <c:pt idx="35574">
                  <c:v>0.99865964755004999</c:v>
                </c:pt>
                <c:pt idx="35575">
                  <c:v>0.99810606512056599</c:v>
                </c:pt>
                <c:pt idx="35576">
                  <c:v>0.99865964755004999</c:v>
                </c:pt>
                <c:pt idx="35577">
                  <c:v>0.99865964755004999</c:v>
                </c:pt>
                <c:pt idx="35578">
                  <c:v>0.98009279830975105</c:v>
                </c:pt>
                <c:pt idx="35579">
                  <c:v>0.99977590848754005</c:v>
                </c:pt>
                <c:pt idx="35580">
                  <c:v>0.99865964755004999</c:v>
                </c:pt>
                <c:pt idx="35581">
                  <c:v>0.99977590848754005</c:v>
                </c:pt>
                <c:pt idx="35582">
                  <c:v>0.99865964755004999</c:v>
                </c:pt>
                <c:pt idx="35583">
                  <c:v>0.97505301993331395</c:v>
                </c:pt>
                <c:pt idx="35584">
                  <c:v>0.99810606512056599</c:v>
                </c:pt>
                <c:pt idx="35585">
                  <c:v>0.98009279830975105</c:v>
                </c:pt>
                <c:pt idx="35586">
                  <c:v>0.99810606512056599</c:v>
                </c:pt>
                <c:pt idx="35587">
                  <c:v>0.99810606512056599</c:v>
                </c:pt>
                <c:pt idx="35588">
                  <c:v>0.98009279830975105</c:v>
                </c:pt>
                <c:pt idx="35589">
                  <c:v>0.99865964755004999</c:v>
                </c:pt>
                <c:pt idx="35590">
                  <c:v>0.99810606512056599</c:v>
                </c:pt>
                <c:pt idx="35591">
                  <c:v>0.98009279830975105</c:v>
                </c:pt>
                <c:pt idx="35592">
                  <c:v>0.97505301993331395</c:v>
                </c:pt>
                <c:pt idx="35593">
                  <c:v>0.98009279830975105</c:v>
                </c:pt>
                <c:pt idx="35594">
                  <c:v>0.97505301993331395</c:v>
                </c:pt>
                <c:pt idx="35595">
                  <c:v>0.99810606512056599</c:v>
                </c:pt>
                <c:pt idx="35596">
                  <c:v>0.99810606512056599</c:v>
                </c:pt>
                <c:pt idx="35597">
                  <c:v>0.98009279830975105</c:v>
                </c:pt>
                <c:pt idx="35598">
                  <c:v>0.99977590848754005</c:v>
                </c:pt>
                <c:pt idx="35599">
                  <c:v>0.99865964755004999</c:v>
                </c:pt>
                <c:pt idx="35600">
                  <c:v>0.99810606512056599</c:v>
                </c:pt>
                <c:pt idx="35601">
                  <c:v>0.99977590848754005</c:v>
                </c:pt>
                <c:pt idx="35602">
                  <c:v>0.99865964755004999</c:v>
                </c:pt>
                <c:pt idx="35603">
                  <c:v>0.99810606512056599</c:v>
                </c:pt>
                <c:pt idx="35604">
                  <c:v>0.97505301993331395</c:v>
                </c:pt>
                <c:pt idx="35605">
                  <c:v>0.99977590848754005</c:v>
                </c:pt>
                <c:pt idx="35606">
                  <c:v>0.99810606512056599</c:v>
                </c:pt>
                <c:pt idx="35607">
                  <c:v>0.98009279830975105</c:v>
                </c:pt>
                <c:pt idx="35608">
                  <c:v>0.98009279830975105</c:v>
                </c:pt>
                <c:pt idx="35609">
                  <c:v>0.98009279830975105</c:v>
                </c:pt>
                <c:pt idx="35610">
                  <c:v>0.98009279830975105</c:v>
                </c:pt>
                <c:pt idx="35611">
                  <c:v>0.99810606512056599</c:v>
                </c:pt>
                <c:pt idx="35612">
                  <c:v>0.98009279830975105</c:v>
                </c:pt>
                <c:pt idx="35613">
                  <c:v>0.97505301993331395</c:v>
                </c:pt>
                <c:pt idx="35614">
                  <c:v>0.99865964755004999</c:v>
                </c:pt>
                <c:pt idx="35615">
                  <c:v>0.99810606512056599</c:v>
                </c:pt>
                <c:pt idx="35616">
                  <c:v>0.99772892030019</c:v>
                </c:pt>
                <c:pt idx="35617">
                  <c:v>0.97505301993331395</c:v>
                </c:pt>
                <c:pt idx="35618">
                  <c:v>0.99865964755004999</c:v>
                </c:pt>
                <c:pt idx="35619">
                  <c:v>0.99865964755004999</c:v>
                </c:pt>
                <c:pt idx="35620">
                  <c:v>0.98009279830975105</c:v>
                </c:pt>
                <c:pt idx="35621">
                  <c:v>0.99977590848754005</c:v>
                </c:pt>
                <c:pt idx="35622">
                  <c:v>0.99977590848754005</c:v>
                </c:pt>
                <c:pt idx="35623">
                  <c:v>0.99810606512056599</c:v>
                </c:pt>
                <c:pt idx="35624">
                  <c:v>0.97505301993331395</c:v>
                </c:pt>
                <c:pt idx="35625">
                  <c:v>0.99810606512056599</c:v>
                </c:pt>
                <c:pt idx="35626">
                  <c:v>0.98009279830975105</c:v>
                </c:pt>
                <c:pt idx="35627">
                  <c:v>0.99977590848754005</c:v>
                </c:pt>
                <c:pt idx="35628">
                  <c:v>0.99810606512056599</c:v>
                </c:pt>
                <c:pt idx="35629">
                  <c:v>0.99865964755004999</c:v>
                </c:pt>
                <c:pt idx="35630">
                  <c:v>0.98009279830975105</c:v>
                </c:pt>
                <c:pt idx="35631">
                  <c:v>0.99865964755004999</c:v>
                </c:pt>
                <c:pt idx="35632">
                  <c:v>0.99810606512056599</c:v>
                </c:pt>
                <c:pt idx="35633">
                  <c:v>0.98009279830975105</c:v>
                </c:pt>
                <c:pt idx="35634">
                  <c:v>0.99865964755004999</c:v>
                </c:pt>
                <c:pt idx="35635">
                  <c:v>0.98009279830975105</c:v>
                </c:pt>
                <c:pt idx="35636">
                  <c:v>0.97505301993331395</c:v>
                </c:pt>
                <c:pt idx="35637">
                  <c:v>0.98009279830975105</c:v>
                </c:pt>
                <c:pt idx="35638">
                  <c:v>0.98009279830975105</c:v>
                </c:pt>
                <c:pt idx="35639">
                  <c:v>0.97505301993331395</c:v>
                </c:pt>
                <c:pt idx="35640">
                  <c:v>0.98009279830975105</c:v>
                </c:pt>
                <c:pt idx="35641">
                  <c:v>0.98009279830975105</c:v>
                </c:pt>
                <c:pt idx="35642">
                  <c:v>0.99810606512056599</c:v>
                </c:pt>
                <c:pt idx="35643">
                  <c:v>0.99810606512056599</c:v>
                </c:pt>
                <c:pt idx="35644">
                  <c:v>0.97505301993331395</c:v>
                </c:pt>
                <c:pt idx="35645">
                  <c:v>0.98009279830975105</c:v>
                </c:pt>
                <c:pt idx="35646">
                  <c:v>0.99810606512056599</c:v>
                </c:pt>
                <c:pt idx="35647">
                  <c:v>0.99977590848754005</c:v>
                </c:pt>
                <c:pt idx="35648">
                  <c:v>0.99810606512056599</c:v>
                </c:pt>
                <c:pt idx="35649">
                  <c:v>0.99865964755004999</c:v>
                </c:pt>
                <c:pt idx="35650">
                  <c:v>0.99772892030019</c:v>
                </c:pt>
                <c:pt idx="35651">
                  <c:v>0.99865964755004999</c:v>
                </c:pt>
                <c:pt idx="35652">
                  <c:v>0.98009279830975105</c:v>
                </c:pt>
                <c:pt idx="35653">
                  <c:v>0.98009279830975105</c:v>
                </c:pt>
                <c:pt idx="35654">
                  <c:v>0.97505301993331395</c:v>
                </c:pt>
                <c:pt idx="35655">
                  <c:v>0.98009279830975105</c:v>
                </c:pt>
                <c:pt idx="35656">
                  <c:v>0.99865964755004999</c:v>
                </c:pt>
                <c:pt idx="35657">
                  <c:v>0.97505301993331395</c:v>
                </c:pt>
                <c:pt idx="35658">
                  <c:v>0.99977590848754005</c:v>
                </c:pt>
                <c:pt idx="35659">
                  <c:v>0.97505301993331395</c:v>
                </c:pt>
                <c:pt idx="35660">
                  <c:v>0.99810606512056599</c:v>
                </c:pt>
                <c:pt idx="35661">
                  <c:v>0.99865964755004999</c:v>
                </c:pt>
                <c:pt idx="35662">
                  <c:v>0.97505301993331395</c:v>
                </c:pt>
                <c:pt idx="35663">
                  <c:v>0.97505301993331395</c:v>
                </c:pt>
                <c:pt idx="35664">
                  <c:v>0.97505301993331395</c:v>
                </c:pt>
                <c:pt idx="35665">
                  <c:v>0.97505301993331395</c:v>
                </c:pt>
                <c:pt idx="35666">
                  <c:v>0.99772892030019</c:v>
                </c:pt>
                <c:pt idx="35667">
                  <c:v>0.97505301993331395</c:v>
                </c:pt>
                <c:pt idx="35668">
                  <c:v>0.99865964755004999</c:v>
                </c:pt>
                <c:pt idx="35669">
                  <c:v>0.98009279830975105</c:v>
                </c:pt>
                <c:pt idx="35670">
                  <c:v>0.99865964755004999</c:v>
                </c:pt>
                <c:pt idx="35671">
                  <c:v>0.99977590848754005</c:v>
                </c:pt>
                <c:pt idx="35672">
                  <c:v>0.99865964755004999</c:v>
                </c:pt>
                <c:pt idx="35673">
                  <c:v>0.97505301993331395</c:v>
                </c:pt>
                <c:pt idx="35674">
                  <c:v>0.99810606512056599</c:v>
                </c:pt>
                <c:pt idx="35675">
                  <c:v>0.99865964755004999</c:v>
                </c:pt>
                <c:pt idx="35676">
                  <c:v>0.99810606512056599</c:v>
                </c:pt>
                <c:pt idx="35677">
                  <c:v>0.99865964755004999</c:v>
                </c:pt>
                <c:pt idx="35678">
                  <c:v>0.98009279830975105</c:v>
                </c:pt>
                <c:pt idx="35679">
                  <c:v>0.98009279830975105</c:v>
                </c:pt>
                <c:pt idx="35680">
                  <c:v>0.97505301993331395</c:v>
                </c:pt>
                <c:pt idx="35681">
                  <c:v>0.98009279830975105</c:v>
                </c:pt>
                <c:pt idx="35682">
                  <c:v>0.99865964755004999</c:v>
                </c:pt>
                <c:pt idx="35683">
                  <c:v>0.99810606512056599</c:v>
                </c:pt>
                <c:pt idx="35684">
                  <c:v>0.99977590848754005</c:v>
                </c:pt>
                <c:pt idx="35685">
                  <c:v>0.99865964755004999</c:v>
                </c:pt>
                <c:pt idx="35686">
                  <c:v>0.98009279830975105</c:v>
                </c:pt>
                <c:pt idx="35687">
                  <c:v>0.97505301993331395</c:v>
                </c:pt>
                <c:pt idx="35688">
                  <c:v>0.99772892030019</c:v>
                </c:pt>
                <c:pt idx="35689">
                  <c:v>0.99865964755004999</c:v>
                </c:pt>
                <c:pt idx="35690">
                  <c:v>0.99865964755004999</c:v>
                </c:pt>
                <c:pt idx="35691">
                  <c:v>0.99865964755004999</c:v>
                </c:pt>
                <c:pt idx="35692">
                  <c:v>0.99865964755004999</c:v>
                </c:pt>
                <c:pt idx="35693">
                  <c:v>0.98009279830975105</c:v>
                </c:pt>
                <c:pt idx="35694">
                  <c:v>0.99810606512056599</c:v>
                </c:pt>
                <c:pt idx="35695">
                  <c:v>0.97505301993331395</c:v>
                </c:pt>
                <c:pt idx="35696">
                  <c:v>0.98009279830975105</c:v>
                </c:pt>
                <c:pt idx="35697">
                  <c:v>0.99772892030019</c:v>
                </c:pt>
                <c:pt idx="35698">
                  <c:v>0.99772892030019</c:v>
                </c:pt>
                <c:pt idx="35699">
                  <c:v>0.98009279830975105</c:v>
                </c:pt>
                <c:pt idx="35700">
                  <c:v>0.98009279830975105</c:v>
                </c:pt>
                <c:pt idx="35701">
                  <c:v>0.99865964755004999</c:v>
                </c:pt>
                <c:pt idx="35702">
                  <c:v>0.99810606512056599</c:v>
                </c:pt>
                <c:pt idx="35703">
                  <c:v>0.99810606512056599</c:v>
                </c:pt>
                <c:pt idx="35704">
                  <c:v>0.98009279830975105</c:v>
                </c:pt>
                <c:pt idx="35705">
                  <c:v>0.97505301993331395</c:v>
                </c:pt>
                <c:pt idx="35706">
                  <c:v>0.99865964755004999</c:v>
                </c:pt>
                <c:pt idx="35707">
                  <c:v>0.98009279830975105</c:v>
                </c:pt>
                <c:pt idx="35708">
                  <c:v>0.98009279830975105</c:v>
                </c:pt>
                <c:pt idx="35709">
                  <c:v>0.99865964755004999</c:v>
                </c:pt>
                <c:pt idx="35710">
                  <c:v>0.98009279830975105</c:v>
                </c:pt>
                <c:pt idx="35711">
                  <c:v>0.99977590848754005</c:v>
                </c:pt>
                <c:pt idx="35712">
                  <c:v>0.97505301993331395</c:v>
                </c:pt>
                <c:pt idx="35713">
                  <c:v>0.98009279830975105</c:v>
                </c:pt>
                <c:pt idx="35714">
                  <c:v>0.99865964755004999</c:v>
                </c:pt>
                <c:pt idx="35715">
                  <c:v>0.98009279830975105</c:v>
                </c:pt>
                <c:pt idx="35716">
                  <c:v>0.99810606512056599</c:v>
                </c:pt>
                <c:pt idx="35717">
                  <c:v>0.99977590848754005</c:v>
                </c:pt>
                <c:pt idx="35718">
                  <c:v>0.98009279830975105</c:v>
                </c:pt>
                <c:pt idx="35719">
                  <c:v>0.99810606512056599</c:v>
                </c:pt>
                <c:pt idx="35720">
                  <c:v>0.99810606512056599</c:v>
                </c:pt>
                <c:pt idx="35721">
                  <c:v>0.99977590848754005</c:v>
                </c:pt>
                <c:pt idx="35722">
                  <c:v>0.99865964755004999</c:v>
                </c:pt>
                <c:pt idx="35723">
                  <c:v>0.98009279830975105</c:v>
                </c:pt>
                <c:pt idx="35724">
                  <c:v>0.97505301993331395</c:v>
                </c:pt>
                <c:pt idx="35725">
                  <c:v>0.99865964755004999</c:v>
                </c:pt>
                <c:pt idx="35726">
                  <c:v>0.98009279830975105</c:v>
                </c:pt>
                <c:pt idx="35727">
                  <c:v>0.99865964755004999</c:v>
                </c:pt>
                <c:pt idx="35728">
                  <c:v>0.98009279830975105</c:v>
                </c:pt>
                <c:pt idx="35729">
                  <c:v>0.99977590848754005</c:v>
                </c:pt>
                <c:pt idx="35730">
                  <c:v>0.99865964755004999</c:v>
                </c:pt>
                <c:pt idx="35731">
                  <c:v>0.98009279830975105</c:v>
                </c:pt>
                <c:pt idx="35732">
                  <c:v>0.97505301993331395</c:v>
                </c:pt>
                <c:pt idx="35733">
                  <c:v>0.99977590848754005</c:v>
                </c:pt>
                <c:pt idx="35734">
                  <c:v>0.99977590848754005</c:v>
                </c:pt>
                <c:pt idx="35735">
                  <c:v>0.99810606512056599</c:v>
                </c:pt>
                <c:pt idx="35736">
                  <c:v>0.97505301993331395</c:v>
                </c:pt>
                <c:pt idx="35737">
                  <c:v>0.97505301993331395</c:v>
                </c:pt>
                <c:pt idx="35738">
                  <c:v>0.99865964755004999</c:v>
                </c:pt>
                <c:pt idx="35739">
                  <c:v>0.99810606512056599</c:v>
                </c:pt>
                <c:pt idx="35740">
                  <c:v>0.99865964755004999</c:v>
                </c:pt>
                <c:pt idx="35741">
                  <c:v>0.99977590848754005</c:v>
                </c:pt>
                <c:pt idx="35742">
                  <c:v>0.99977590848754005</c:v>
                </c:pt>
                <c:pt idx="35743">
                  <c:v>0.99865964755004999</c:v>
                </c:pt>
                <c:pt idx="35744">
                  <c:v>0.99977590848754005</c:v>
                </c:pt>
                <c:pt idx="35745">
                  <c:v>0.98009279830975105</c:v>
                </c:pt>
                <c:pt idx="35746">
                  <c:v>0.97505301993331395</c:v>
                </c:pt>
                <c:pt idx="35747">
                  <c:v>0.98009279830975105</c:v>
                </c:pt>
                <c:pt idx="35748">
                  <c:v>0.99977590848754005</c:v>
                </c:pt>
                <c:pt idx="35749">
                  <c:v>0.99865964755004999</c:v>
                </c:pt>
                <c:pt idx="35750">
                  <c:v>0.99810606512056599</c:v>
                </c:pt>
                <c:pt idx="35751">
                  <c:v>0.98009279830975105</c:v>
                </c:pt>
                <c:pt idx="35752">
                  <c:v>0.97505301993331395</c:v>
                </c:pt>
                <c:pt idx="35753">
                  <c:v>0.99865964755004999</c:v>
                </c:pt>
                <c:pt idx="35754">
                  <c:v>0.99865964755004999</c:v>
                </c:pt>
                <c:pt idx="35755">
                  <c:v>0.98009279830975105</c:v>
                </c:pt>
                <c:pt idx="35756">
                  <c:v>0.99977590848754005</c:v>
                </c:pt>
                <c:pt idx="35757">
                  <c:v>0.98009279830975105</c:v>
                </c:pt>
                <c:pt idx="35758">
                  <c:v>0.98009279830975105</c:v>
                </c:pt>
                <c:pt idx="35759">
                  <c:v>0.99865964755004999</c:v>
                </c:pt>
                <c:pt idx="35760">
                  <c:v>0.99810606512056599</c:v>
                </c:pt>
                <c:pt idx="35761">
                  <c:v>0.98009279830975105</c:v>
                </c:pt>
                <c:pt idx="35762">
                  <c:v>0.98009279830975105</c:v>
                </c:pt>
                <c:pt idx="35763">
                  <c:v>0.99977590848754005</c:v>
                </c:pt>
                <c:pt idx="35764">
                  <c:v>0.98009279830975105</c:v>
                </c:pt>
                <c:pt idx="35765">
                  <c:v>0.97505301993331395</c:v>
                </c:pt>
                <c:pt idx="35766">
                  <c:v>0.99977590848754005</c:v>
                </c:pt>
                <c:pt idx="35767">
                  <c:v>0.98009279830975105</c:v>
                </c:pt>
                <c:pt idx="35768">
                  <c:v>0.99865964755004999</c:v>
                </c:pt>
                <c:pt idx="35769">
                  <c:v>0.99865964755004999</c:v>
                </c:pt>
                <c:pt idx="35770">
                  <c:v>0.99865964755004999</c:v>
                </c:pt>
                <c:pt idx="35771">
                  <c:v>0.97505301993331395</c:v>
                </c:pt>
                <c:pt idx="35772">
                  <c:v>0.99810606512056599</c:v>
                </c:pt>
                <c:pt idx="35773">
                  <c:v>0.99810606512056599</c:v>
                </c:pt>
                <c:pt idx="35774">
                  <c:v>0.99865964755004999</c:v>
                </c:pt>
                <c:pt idx="35775">
                  <c:v>0.99865964755004999</c:v>
                </c:pt>
                <c:pt idx="35776">
                  <c:v>0.99977590848754005</c:v>
                </c:pt>
                <c:pt idx="35777">
                  <c:v>0.97505301993331395</c:v>
                </c:pt>
                <c:pt idx="35778">
                  <c:v>0.99977590848754005</c:v>
                </c:pt>
                <c:pt idx="35779">
                  <c:v>0.98009279830975105</c:v>
                </c:pt>
                <c:pt idx="35780">
                  <c:v>0.98009279830975105</c:v>
                </c:pt>
                <c:pt idx="35781">
                  <c:v>0.98009279830975105</c:v>
                </c:pt>
                <c:pt idx="35782">
                  <c:v>0.99810606512056599</c:v>
                </c:pt>
                <c:pt idx="35783">
                  <c:v>0.98009279830975105</c:v>
                </c:pt>
                <c:pt idx="35784">
                  <c:v>0.99865964755004999</c:v>
                </c:pt>
                <c:pt idx="35785">
                  <c:v>0.99772892030019</c:v>
                </c:pt>
                <c:pt idx="35786">
                  <c:v>0.99865964755004999</c:v>
                </c:pt>
                <c:pt idx="35787">
                  <c:v>0.99810606512056599</c:v>
                </c:pt>
                <c:pt idx="35788">
                  <c:v>0.97505301993331395</c:v>
                </c:pt>
                <c:pt idx="35789">
                  <c:v>0.99865964755004999</c:v>
                </c:pt>
                <c:pt idx="35790">
                  <c:v>0.99810606512056599</c:v>
                </c:pt>
                <c:pt idx="35791">
                  <c:v>0.98009279830975105</c:v>
                </c:pt>
                <c:pt idx="35792">
                  <c:v>0.99810606512056599</c:v>
                </c:pt>
                <c:pt idx="35793">
                  <c:v>0.97505301993331395</c:v>
                </c:pt>
                <c:pt idx="35794">
                  <c:v>0.99977590848754005</c:v>
                </c:pt>
                <c:pt idx="35795">
                  <c:v>0.98009279830975105</c:v>
                </c:pt>
                <c:pt idx="35796">
                  <c:v>0.99810606512056599</c:v>
                </c:pt>
                <c:pt idx="35797">
                  <c:v>0.99865964755004999</c:v>
                </c:pt>
                <c:pt idx="35798">
                  <c:v>0.99865964755004999</c:v>
                </c:pt>
                <c:pt idx="35799">
                  <c:v>0.99977590848754005</c:v>
                </c:pt>
                <c:pt idx="35800">
                  <c:v>0.99810606512056599</c:v>
                </c:pt>
                <c:pt idx="35801">
                  <c:v>0.97505301993331395</c:v>
                </c:pt>
                <c:pt idx="35802">
                  <c:v>0.99865964755004999</c:v>
                </c:pt>
                <c:pt idx="35803">
                  <c:v>0.99865964755004999</c:v>
                </c:pt>
                <c:pt idx="35804">
                  <c:v>0.98009279830975105</c:v>
                </c:pt>
                <c:pt idx="35805">
                  <c:v>0.99865964755004999</c:v>
                </c:pt>
                <c:pt idx="35806">
                  <c:v>0.97505301993331395</c:v>
                </c:pt>
                <c:pt idx="35807">
                  <c:v>0.99810606512056599</c:v>
                </c:pt>
                <c:pt idx="35808">
                  <c:v>0.99977590848754005</c:v>
                </c:pt>
                <c:pt idx="35809">
                  <c:v>0.98009279830975105</c:v>
                </c:pt>
                <c:pt idx="35810">
                  <c:v>0.98009279830975105</c:v>
                </c:pt>
                <c:pt idx="35811">
                  <c:v>0.98009279830975105</c:v>
                </c:pt>
                <c:pt idx="35812">
                  <c:v>0.99810606512056599</c:v>
                </c:pt>
                <c:pt idx="35813">
                  <c:v>0.99810606512056599</c:v>
                </c:pt>
                <c:pt idx="35814">
                  <c:v>0.99977590848754005</c:v>
                </c:pt>
                <c:pt idx="35815">
                  <c:v>0.99977590848754005</c:v>
                </c:pt>
                <c:pt idx="35816">
                  <c:v>0.99810606512056599</c:v>
                </c:pt>
                <c:pt idx="35817">
                  <c:v>0.99865964755004999</c:v>
                </c:pt>
                <c:pt idx="35818">
                  <c:v>0.98009279830975105</c:v>
                </c:pt>
                <c:pt idx="35819">
                  <c:v>0.99977590848754005</c:v>
                </c:pt>
                <c:pt idx="35820">
                  <c:v>0.99865964755004999</c:v>
                </c:pt>
                <c:pt idx="35821">
                  <c:v>0.97505301993331395</c:v>
                </c:pt>
                <c:pt idx="35822">
                  <c:v>0.99977590848754005</c:v>
                </c:pt>
                <c:pt idx="35823">
                  <c:v>0.99810606512056599</c:v>
                </c:pt>
                <c:pt idx="35824">
                  <c:v>0.99810606512056599</c:v>
                </c:pt>
                <c:pt idx="35825">
                  <c:v>0.99810606512056599</c:v>
                </c:pt>
                <c:pt idx="35826">
                  <c:v>0.99810606512056599</c:v>
                </c:pt>
                <c:pt idx="35827">
                  <c:v>0.99977590848754005</c:v>
                </c:pt>
                <c:pt idx="35828">
                  <c:v>0.99865964755004999</c:v>
                </c:pt>
                <c:pt idx="35829">
                  <c:v>0.99865964755004999</c:v>
                </c:pt>
                <c:pt idx="35830">
                  <c:v>0.99865964755004999</c:v>
                </c:pt>
                <c:pt idx="35831">
                  <c:v>0.99865964755004999</c:v>
                </c:pt>
                <c:pt idx="35832">
                  <c:v>0.99977590848754005</c:v>
                </c:pt>
                <c:pt idx="35833">
                  <c:v>0.99977590848754005</c:v>
                </c:pt>
                <c:pt idx="35834">
                  <c:v>0.99810606512056599</c:v>
                </c:pt>
                <c:pt idx="35835">
                  <c:v>0.99865964755004999</c:v>
                </c:pt>
                <c:pt idx="35836">
                  <c:v>0.99977590848754005</c:v>
                </c:pt>
                <c:pt idx="35837">
                  <c:v>0.99810606512056599</c:v>
                </c:pt>
                <c:pt idx="35838">
                  <c:v>0.98009279830975105</c:v>
                </c:pt>
                <c:pt idx="35839">
                  <c:v>0.99865964755004999</c:v>
                </c:pt>
                <c:pt idx="35840">
                  <c:v>0.97505301993331395</c:v>
                </c:pt>
                <c:pt idx="35841">
                  <c:v>0.99865964755004999</c:v>
                </c:pt>
                <c:pt idx="35842">
                  <c:v>0.98009279830975105</c:v>
                </c:pt>
                <c:pt idx="35843">
                  <c:v>0.99865964755004999</c:v>
                </c:pt>
                <c:pt idx="35844">
                  <c:v>0.98009279830975105</c:v>
                </c:pt>
                <c:pt idx="35845">
                  <c:v>0.98009279830975105</c:v>
                </c:pt>
                <c:pt idx="35846">
                  <c:v>0.99977590848754005</c:v>
                </c:pt>
                <c:pt idx="35847">
                  <c:v>0.97505301993331395</c:v>
                </c:pt>
                <c:pt idx="35848">
                  <c:v>0.99865964755004999</c:v>
                </c:pt>
                <c:pt idx="35849">
                  <c:v>0.97505301993331395</c:v>
                </c:pt>
                <c:pt idx="35850">
                  <c:v>0.98009279830975105</c:v>
                </c:pt>
                <c:pt idx="35851">
                  <c:v>0.99865964755004999</c:v>
                </c:pt>
                <c:pt idx="35852">
                  <c:v>0.99865964755004999</c:v>
                </c:pt>
                <c:pt idx="35853">
                  <c:v>0.98009279830975105</c:v>
                </c:pt>
                <c:pt idx="35854">
                  <c:v>0.99865964755004999</c:v>
                </c:pt>
                <c:pt idx="35855">
                  <c:v>0.99181255835294002</c:v>
                </c:pt>
                <c:pt idx="35856">
                  <c:v>0.98009279830975105</c:v>
                </c:pt>
                <c:pt idx="35857">
                  <c:v>0.97505301993331395</c:v>
                </c:pt>
                <c:pt idx="35858">
                  <c:v>0.99865964755004999</c:v>
                </c:pt>
                <c:pt idx="35859">
                  <c:v>0.99865964755004999</c:v>
                </c:pt>
                <c:pt idx="35860">
                  <c:v>0.98009279830975105</c:v>
                </c:pt>
                <c:pt idx="35861">
                  <c:v>0.99865964755004999</c:v>
                </c:pt>
                <c:pt idx="35862">
                  <c:v>0.99865964755004999</c:v>
                </c:pt>
                <c:pt idx="35863">
                  <c:v>0.99865964755004999</c:v>
                </c:pt>
                <c:pt idx="35864">
                  <c:v>0.97505301993331395</c:v>
                </c:pt>
                <c:pt idx="35865">
                  <c:v>0.97505301993331395</c:v>
                </c:pt>
                <c:pt idx="35866">
                  <c:v>0.97505301993331395</c:v>
                </c:pt>
                <c:pt idx="35867">
                  <c:v>0.98009279830975105</c:v>
                </c:pt>
                <c:pt idx="35868">
                  <c:v>0.99810606512056599</c:v>
                </c:pt>
                <c:pt idx="35869">
                  <c:v>0.99810606512056599</c:v>
                </c:pt>
                <c:pt idx="35870">
                  <c:v>0.99865964755004999</c:v>
                </c:pt>
                <c:pt idx="35871">
                  <c:v>0.98009279830975105</c:v>
                </c:pt>
                <c:pt idx="35872">
                  <c:v>0.98009279830975105</c:v>
                </c:pt>
                <c:pt idx="35873">
                  <c:v>0.99977590848754005</c:v>
                </c:pt>
                <c:pt idx="35874">
                  <c:v>0.99977590848754005</c:v>
                </c:pt>
                <c:pt idx="35875">
                  <c:v>0.99977590848754005</c:v>
                </c:pt>
                <c:pt idx="35876">
                  <c:v>0.98009279830975105</c:v>
                </c:pt>
                <c:pt idx="35877">
                  <c:v>0.99810606512056599</c:v>
                </c:pt>
                <c:pt idx="35878">
                  <c:v>0.98009279830975105</c:v>
                </c:pt>
                <c:pt idx="35879">
                  <c:v>0.98009279830975105</c:v>
                </c:pt>
                <c:pt idx="35880">
                  <c:v>0.99977590848754005</c:v>
                </c:pt>
                <c:pt idx="35881">
                  <c:v>0.98009279830975105</c:v>
                </c:pt>
                <c:pt idx="35882">
                  <c:v>0.99865964755004999</c:v>
                </c:pt>
                <c:pt idx="35883">
                  <c:v>0.99810606512056599</c:v>
                </c:pt>
                <c:pt idx="35884">
                  <c:v>0.99810606512056599</c:v>
                </c:pt>
                <c:pt idx="35885">
                  <c:v>0.98009279830975105</c:v>
                </c:pt>
                <c:pt idx="35886">
                  <c:v>0.99810606512056599</c:v>
                </c:pt>
                <c:pt idx="35887">
                  <c:v>0.98009279830975105</c:v>
                </c:pt>
                <c:pt idx="35888">
                  <c:v>0.98009279830975105</c:v>
                </c:pt>
                <c:pt idx="35889">
                  <c:v>0.98009279830975105</c:v>
                </c:pt>
                <c:pt idx="35890">
                  <c:v>0.99865964755004999</c:v>
                </c:pt>
                <c:pt idx="35891">
                  <c:v>0.99865964755004999</c:v>
                </c:pt>
                <c:pt idx="35892">
                  <c:v>0.98009279830975105</c:v>
                </c:pt>
                <c:pt idx="35893">
                  <c:v>0.99810606512056599</c:v>
                </c:pt>
                <c:pt idx="35894">
                  <c:v>0.99865964755004999</c:v>
                </c:pt>
                <c:pt idx="35895">
                  <c:v>0.99977590848754005</c:v>
                </c:pt>
                <c:pt idx="35896">
                  <c:v>0.99772892030019</c:v>
                </c:pt>
                <c:pt idx="35897">
                  <c:v>0.99865964755004999</c:v>
                </c:pt>
                <c:pt idx="35898">
                  <c:v>0.99810606512056599</c:v>
                </c:pt>
                <c:pt idx="35899">
                  <c:v>0.99810606512056599</c:v>
                </c:pt>
                <c:pt idx="35900">
                  <c:v>0.99865964755004999</c:v>
                </c:pt>
                <c:pt idx="35901">
                  <c:v>0.97505301993331395</c:v>
                </c:pt>
                <c:pt idx="35902">
                  <c:v>0.99865964755004999</c:v>
                </c:pt>
                <c:pt idx="35903">
                  <c:v>0.99865964755004999</c:v>
                </c:pt>
                <c:pt idx="35904">
                  <c:v>0.97505301993331395</c:v>
                </c:pt>
                <c:pt idx="35905">
                  <c:v>0.99865964755004999</c:v>
                </c:pt>
                <c:pt idx="35906">
                  <c:v>0.99865964755004999</c:v>
                </c:pt>
                <c:pt idx="35907">
                  <c:v>0.98009279830975105</c:v>
                </c:pt>
                <c:pt idx="35908">
                  <c:v>0.99865964755004999</c:v>
                </c:pt>
                <c:pt idx="35909">
                  <c:v>0.98009279830975105</c:v>
                </c:pt>
                <c:pt idx="35910">
                  <c:v>0.99810606512056599</c:v>
                </c:pt>
                <c:pt idx="35911">
                  <c:v>0.99865964755004999</c:v>
                </c:pt>
                <c:pt idx="35912">
                  <c:v>0.99865964755004999</c:v>
                </c:pt>
                <c:pt idx="35913">
                  <c:v>0.99810606512056599</c:v>
                </c:pt>
                <c:pt idx="35914">
                  <c:v>0.98009279830975105</c:v>
                </c:pt>
                <c:pt idx="35915">
                  <c:v>0.97505301993331395</c:v>
                </c:pt>
                <c:pt idx="35916">
                  <c:v>0.98009279830975105</c:v>
                </c:pt>
                <c:pt idx="35917">
                  <c:v>0.99977590848754005</c:v>
                </c:pt>
                <c:pt idx="35918">
                  <c:v>0.99810606512056599</c:v>
                </c:pt>
                <c:pt idx="35919">
                  <c:v>0.99810606512056599</c:v>
                </c:pt>
                <c:pt idx="35920">
                  <c:v>0.99865964755004999</c:v>
                </c:pt>
                <c:pt idx="35921">
                  <c:v>0.98009279830975105</c:v>
                </c:pt>
                <c:pt idx="35922">
                  <c:v>0.98009279830975105</c:v>
                </c:pt>
                <c:pt idx="35923">
                  <c:v>0.99810606512056599</c:v>
                </c:pt>
                <c:pt idx="35924">
                  <c:v>0.97505301993331395</c:v>
                </c:pt>
                <c:pt idx="35925">
                  <c:v>0.99810606512056599</c:v>
                </c:pt>
                <c:pt idx="35926">
                  <c:v>0.99865964755004999</c:v>
                </c:pt>
                <c:pt idx="35927">
                  <c:v>0.99865964755004999</c:v>
                </c:pt>
                <c:pt idx="35928">
                  <c:v>0.97505301993331395</c:v>
                </c:pt>
                <c:pt idx="35929">
                  <c:v>0.99810606512056599</c:v>
                </c:pt>
                <c:pt idx="35930">
                  <c:v>0.99865964755004999</c:v>
                </c:pt>
                <c:pt idx="35931">
                  <c:v>0.98009279830975105</c:v>
                </c:pt>
                <c:pt idx="35932">
                  <c:v>0.99181255835294002</c:v>
                </c:pt>
                <c:pt idx="35933">
                  <c:v>0.98009279830975105</c:v>
                </c:pt>
                <c:pt idx="35934">
                  <c:v>0.98009279830975105</c:v>
                </c:pt>
                <c:pt idx="35935">
                  <c:v>0.99810606512056599</c:v>
                </c:pt>
                <c:pt idx="35936">
                  <c:v>0.98009279830975105</c:v>
                </c:pt>
                <c:pt idx="35937">
                  <c:v>0.99865964755004999</c:v>
                </c:pt>
                <c:pt idx="35938">
                  <c:v>0.97505301993331395</c:v>
                </c:pt>
                <c:pt idx="35939">
                  <c:v>0.99977590848754005</c:v>
                </c:pt>
                <c:pt idx="35940">
                  <c:v>0.99865964755004999</c:v>
                </c:pt>
                <c:pt idx="35941">
                  <c:v>0.97505301993331395</c:v>
                </c:pt>
                <c:pt idx="35942">
                  <c:v>0.99810606512056599</c:v>
                </c:pt>
                <c:pt idx="35943">
                  <c:v>0.99772892030019</c:v>
                </c:pt>
                <c:pt idx="35944">
                  <c:v>0.99810606512056599</c:v>
                </c:pt>
                <c:pt idx="35945">
                  <c:v>0.99865964755004999</c:v>
                </c:pt>
                <c:pt idx="35946">
                  <c:v>0.98009279830975105</c:v>
                </c:pt>
                <c:pt idx="35947">
                  <c:v>0.98009279830975105</c:v>
                </c:pt>
                <c:pt idx="35948">
                  <c:v>0.99810606512056599</c:v>
                </c:pt>
                <c:pt idx="35949">
                  <c:v>0.99977590848754005</c:v>
                </c:pt>
                <c:pt idx="35950">
                  <c:v>0.97505301993331395</c:v>
                </c:pt>
                <c:pt idx="35951">
                  <c:v>0.97505301993331395</c:v>
                </c:pt>
                <c:pt idx="35952">
                  <c:v>0.99865964755004999</c:v>
                </c:pt>
                <c:pt idx="35953">
                  <c:v>0.99865964755004999</c:v>
                </c:pt>
                <c:pt idx="35954">
                  <c:v>0.98009279830975105</c:v>
                </c:pt>
                <c:pt idx="35955">
                  <c:v>0.97505301993331395</c:v>
                </c:pt>
                <c:pt idx="35956">
                  <c:v>0.99865964755004999</c:v>
                </c:pt>
                <c:pt idx="35957">
                  <c:v>0.98009279830975105</c:v>
                </c:pt>
                <c:pt idx="35958">
                  <c:v>0.99810606512056599</c:v>
                </c:pt>
                <c:pt idx="35959">
                  <c:v>0.99865964755004999</c:v>
                </c:pt>
                <c:pt idx="35960">
                  <c:v>0.99810606512056599</c:v>
                </c:pt>
                <c:pt idx="35961">
                  <c:v>0.99865964755004999</c:v>
                </c:pt>
                <c:pt idx="35962">
                  <c:v>0.99977590848754005</c:v>
                </c:pt>
                <c:pt idx="35963">
                  <c:v>0.99810606512056599</c:v>
                </c:pt>
                <c:pt idx="35964">
                  <c:v>0.99865964755004999</c:v>
                </c:pt>
                <c:pt idx="35965">
                  <c:v>0.99810606512056599</c:v>
                </c:pt>
                <c:pt idx="35966">
                  <c:v>0.99977590848754005</c:v>
                </c:pt>
                <c:pt idx="35967">
                  <c:v>0.98009279830975105</c:v>
                </c:pt>
                <c:pt idx="35968">
                  <c:v>0.99810606512056599</c:v>
                </c:pt>
                <c:pt idx="35969">
                  <c:v>0.99181255835294002</c:v>
                </c:pt>
                <c:pt idx="35970">
                  <c:v>0.98009279830975105</c:v>
                </c:pt>
                <c:pt idx="35971">
                  <c:v>0.98009279830975105</c:v>
                </c:pt>
                <c:pt idx="35972">
                  <c:v>0.99865964755004999</c:v>
                </c:pt>
                <c:pt idx="35973">
                  <c:v>0.99865964755004999</c:v>
                </c:pt>
                <c:pt idx="35974">
                  <c:v>0.99977590848754005</c:v>
                </c:pt>
                <c:pt idx="35975">
                  <c:v>0.99865964755004999</c:v>
                </c:pt>
                <c:pt idx="35976">
                  <c:v>0.99865964755004999</c:v>
                </c:pt>
                <c:pt idx="35977">
                  <c:v>0.99810606512056599</c:v>
                </c:pt>
                <c:pt idx="35978">
                  <c:v>0.98009279830975105</c:v>
                </c:pt>
                <c:pt idx="35979">
                  <c:v>0.97505301993331395</c:v>
                </c:pt>
                <c:pt idx="35980">
                  <c:v>0.98009279830975105</c:v>
                </c:pt>
                <c:pt idx="35981">
                  <c:v>0.99977590848754005</c:v>
                </c:pt>
                <c:pt idx="35982">
                  <c:v>0.97505301993331395</c:v>
                </c:pt>
                <c:pt idx="35983">
                  <c:v>0.98009279830975105</c:v>
                </c:pt>
                <c:pt idx="35984">
                  <c:v>0.99865964755004999</c:v>
                </c:pt>
                <c:pt idx="35985">
                  <c:v>0.99865964755004999</c:v>
                </c:pt>
                <c:pt idx="35986">
                  <c:v>0.99865964755004999</c:v>
                </c:pt>
                <c:pt idx="35987">
                  <c:v>0.98009279830975105</c:v>
                </c:pt>
                <c:pt idx="35988">
                  <c:v>0.99865964755004999</c:v>
                </c:pt>
                <c:pt idx="35989">
                  <c:v>0.98009279830975105</c:v>
                </c:pt>
                <c:pt idx="35990">
                  <c:v>0.98009279830975105</c:v>
                </c:pt>
                <c:pt idx="35991">
                  <c:v>0.99865964755004999</c:v>
                </c:pt>
                <c:pt idx="35992">
                  <c:v>0.98009279830975105</c:v>
                </c:pt>
                <c:pt idx="35993">
                  <c:v>0.99810606512056599</c:v>
                </c:pt>
                <c:pt idx="35994">
                  <c:v>0.99810606512056599</c:v>
                </c:pt>
                <c:pt idx="35995">
                  <c:v>0.99772892030019</c:v>
                </c:pt>
                <c:pt idx="35996">
                  <c:v>0.99865964755004999</c:v>
                </c:pt>
                <c:pt idx="35997">
                  <c:v>0.99977590848754005</c:v>
                </c:pt>
                <c:pt idx="35998">
                  <c:v>0.98009279830975105</c:v>
                </c:pt>
                <c:pt idx="35999">
                  <c:v>0.99865964755004999</c:v>
                </c:pt>
                <c:pt idx="36000">
                  <c:v>0.97505301993331395</c:v>
                </c:pt>
                <c:pt idx="36001">
                  <c:v>0.99865964755004999</c:v>
                </c:pt>
                <c:pt idx="36002">
                  <c:v>0.99865964755004999</c:v>
                </c:pt>
                <c:pt idx="36003">
                  <c:v>0.97505301993331395</c:v>
                </c:pt>
                <c:pt idx="36004">
                  <c:v>0.99810606512056599</c:v>
                </c:pt>
                <c:pt idx="36005">
                  <c:v>0.98009279830975105</c:v>
                </c:pt>
                <c:pt idx="36006">
                  <c:v>0.99810606512056599</c:v>
                </c:pt>
                <c:pt idx="36007">
                  <c:v>0.99865964755004999</c:v>
                </c:pt>
                <c:pt idx="36008">
                  <c:v>0.98009279830975105</c:v>
                </c:pt>
                <c:pt idx="36009">
                  <c:v>0.97505301993331395</c:v>
                </c:pt>
                <c:pt idx="36010">
                  <c:v>0.99865964755004999</c:v>
                </c:pt>
                <c:pt idx="36011">
                  <c:v>0.98009279830975105</c:v>
                </c:pt>
                <c:pt idx="36012">
                  <c:v>0.99865964755004999</c:v>
                </c:pt>
                <c:pt idx="36013">
                  <c:v>0.99977590848754005</c:v>
                </c:pt>
                <c:pt idx="36014">
                  <c:v>0.99810606512056599</c:v>
                </c:pt>
                <c:pt idx="36015">
                  <c:v>0.99977590848754005</c:v>
                </c:pt>
                <c:pt idx="36016">
                  <c:v>0.99810606512056599</c:v>
                </c:pt>
                <c:pt idx="36017">
                  <c:v>0.99977590848754005</c:v>
                </c:pt>
                <c:pt idx="36018">
                  <c:v>0.99865964755004999</c:v>
                </c:pt>
                <c:pt idx="36019">
                  <c:v>0.99181255835294002</c:v>
                </c:pt>
                <c:pt idx="36020">
                  <c:v>0.98009279830975105</c:v>
                </c:pt>
                <c:pt idx="36021">
                  <c:v>0.99977590848754005</c:v>
                </c:pt>
                <c:pt idx="36022">
                  <c:v>0.99810606512056599</c:v>
                </c:pt>
                <c:pt idx="36023">
                  <c:v>0.99810606512056599</c:v>
                </c:pt>
                <c:pt idx="36024">
                  <c:v>0.97505301993331395</c:v>
                </c:pt>
                <c:pt idx="36025">
                  <c:v>0.97505301993331395</c:v>
                </c:pt>
                <c:pt idx="36026">
                  <c:v>0.97505301993331395</c:v>
                </c:pt>
                <c:pt idx="36027">
                  <c:v>0.97505301993331395</c:v>
                </c:pt>
                <c:pt idx="36028">
                  <c:v>0.99977590848754005</c:v>
                </c:pt>
                <c:pt idx="36029">
                  <c:v>0.97505301993331395</c:v>
                </c:pt>
                <c:pt idx="36030">
                  <c:v>0.99865964755004999</c:v>
                </c:pt>
                <c:pt idx="36031">
                  <c:v>0.98009279830975105</c:v>
                </c:pt>
                <c:pt idx="36032">
                  <c:v>0.99865964755004999</c:v>
                </c:pt>
                <c:pt idx="36033">
                  <c:v>0.98009279830975105</c:v>
                </c:pt>
                <c:pt idx="36034">
                  <c:v>0.98009279830975105</c:v>
                </c:pt>
                <c:pt idx="36035">
                  <c:v>0.99810606512056599</c:v>
                </c:pt>
                <c:pt idx="36036">
                  <c:v>0.99977590848754005</c:v>
                </c:pt>
                <c:pt idx="36037">
                  <c:v>0.99810606512056599</c:v>
                </c:pt>
                <c:pt idx="36038">
                  <c:v>0.99977590848754005</c:v>
                </c:pt>
                <c:pt idx="36039">
                  <c:v>0.97505301993331395</c:v>
                </c:pt>
                <c:pt idx="36040">
                  <c:v>0.98009279830975105</c:v>
                </c:pt>
                <c:pt idx="36041">
                  <c:v>0.99865964755004999</c:v>
                </c:pt>
                <c:pt idx="36042">
                  <c:v>0.98009279830975105</c:v>
                </c:pt>
                <c:pt idx="36043">
                  <c:v>0.97505301993331395</c:v>
                </c:pt>
                <c:pt idx="36044">
                  <c:v>0.99810606512056599</c:v>
                </c:pt>
                <c:pt idx="36045">
                  <c:v>0.98009279830975105</c:v>
                </c:pt>
                <c:pt idx="36046">
                  <c:v>0.98009279830975105</c:v>
                </c:pt>
                <c:pt idx="36047">
                  <c:v>0.97505301993331395</c:v>
                </c:pt>
                <c:pt idx="36048">
                  <c:v>0.99977590848754005</c:v>
                </c:pt>
                <c:pt idx="36049">
                  <c:v>0.98009279830975105</c:v>
                </c:pt>
                <c:pt idx="36050">
                  <c:v>0.99977590848754005</c:v>
                </c:pt>
                <c:pt idx="36051">
                  <c:v>0.98009279830975105</c:v>
                </c:pt>
                <c:pt idx="36052">
                  <c:v>0.99865964755004999</c:v>
                </c:pt>
                <c:pt idx="36053">
                  <c:v>0.98009279830975105</c:v>
                </c:pt>
                <c:pt idx="36054">
                  <c:v>0.98009279830975105</c:v>
                </c:pt>
                <c:pt idx="36055">
                  <c:v>0.99977590848754005</c:v>
                </c:pt>
                <c:pt idx="36056">
                  <c:v>0.98009279830975105</c:v>
                </c:pt>
                <c:pt idx="36057">
                  <c:v>0.99865964755004999</c:v>
                </c:pt>
                <c:pt idx="36058">
                  <c:v>0.99865964755004999</c:v>
                </c:pt>
                <c:pt idx="36059">
                  <c:v>0.99810606512056599</c:v>
                </c:pt>
                <c:pt idx="36060">
                  <c:v>0.99810606512056599</c:v>
                </c:pt>
                <c:pt idx="36061">
                  <c:v>0.98009279830975105</c:v>
                </c:pt>
                <c:pt idx="36062">
                  <c:v>0.98009279830975105</c:v>
                </c:pt>
                <c:pt idx="36063">
                  <c:v>0.99865964755004999</c:v>
                </c:pt>
                <c:pt idx="36064">
                  <c:v>0.99865964755004999</c:v>
                </c:pt>
                <c:pt idx="36065">
                  <c:v>0.99810606512056599</c:v>
                </c:pt>
                <c:pt idx="36066">
                  <c:v>0.98009279830975105</c:v>
                </c:pt>
                <c:pt idx="36067">
                  <c:v>0.99865964755004999</c:v>
                </c:pt>
                <c:pt idx="36068">
                  <c:v>0.98009279830975105</c:v>
                </c:pt>
                <c:pt idx="36069">
                  <c:v>0.97505301993331395</c:v>
                </c:pt>
                <c:pt idx="36070">
                  <c:v>0.98009279830975105</c:v>
                </c:pt>
                <c:pt idx="36071">
                  <c:v>0.98009279830975105</c:v>
                </c:pt>
                <c:pt idx="36072">
                  <c:v>0.99865964755004999</c:v>
                </c:pt>
                <c:pt idx="36073">
                  <c:v>0.97505301993331395</c:v>
                </c:pt>
                <c:pt idx="36074">
                  <c:v>0.97505301993331395</c:v>
                </c:pt>
                <c:pt idx="36075">
                  <c:v>0.98009279830975105</c:v>
                </c:pt>
                <c:pt idx="36076">
                  <c:v>0.99977590848754005</c:v>
                </c:pt>
                <c:pt idx="36077">
                  <c:v>0.99810606512056599</c:v>
                </c:pt>
                <c:pt idx="36078">
                  <c:v>0.97505301993331395</c:v>
                </c:pt>
                <c:pt idx="36079">
                  <c:v>0.99810606512056599</c:v>
                </c:pt>
                <c:pt idx="36080">
                  <c:v>0.98009279830975105</c:v>
                </c:pt>
                <c:pt idx="36081">
                  <c:v>0.97505301993331395</c:v>
                </c:pt>
                <c:pt idx="36082">
                  <c:v>0.99865964755004999</c:v>
                </c:pt>
                <c:pt idx="36083">
                  <c:v>0.98009279830975105</c:v>
                </c:pt>
                <c:pt idx="36084">
                  <c:v>0.99865964755004999</c:v>
                </c:pt>
                <c:pt idx="36085">
                  <c:v>0.99865964755004999</c:v>
                </c:pt>
                <c:pt idx="36086">
                  <c:v>0.99865964755004999</c:v>
                </c:pt>
                <c:pt idx="36087">
                  <c:v>0.99772892030019</c:v>
                </c:pt>
                <c:pt idx="36088">
                  <c:v>0.97505301993331395</c:v>
                </c:pt>
                <c:pt idx="36089">
                  <c:v>0.99810606512056599</c:v>
                </c:pt>
                <c:pt idx="36090">
                  <c:v>0.99865964755004999</c:v>
                </c:pt>
                <c:pt idx="36091">
                  <c:v>0.99810606512056599</c:v>
                </c:pt>
                <c:pt idx="36092">
                  <c:v>0.98009279830975105</c:v>
                </c:pt>
                <c:pt idx="36093">
                  <c:v>0.99865964755004999</c:v>
                </c:pt>
                <c:pt idx="36094">
                  <c:v>0.98009279830975105</c:v>
                </c:pt>
                <c:pt idx="36095">
                  <c:v>0.99865964755004999</c:v>
                </c:pt>
                <c:pt idx="36096">
                  <c:v>0.99977590848754005</c:v>
                </c:pt>
                <c:pt idx="36097">
                  <c:v>0.97505301993331395</c:v>
                </c:pt>
                <c:pt idx="36098">
                  <c:v>0.99810606512056599</c:v>
                </c:pt>
                <c:pt idx="36099">
                  <c:v>0.99810606512056599</c:v>
                </c:pt>
                <c:pt idx="36100">
                  <c:v>0.99865964755004999</c:v>
                </c:pt>
                <c:pt idx="36101">
                  <c:v>0.99977590848754005</c:v>
                </c:pt>
                <c:pt idx="36102">
                  <c:v>0.98009279830975105</c:v>
                </c:pt>
                <c:pt idx="36103">
                  <c:v>0.98009279830975105</c:v>
                </c:pt>
                <c:pt idx="36104">
                  <c:v>0.98009279830975105</c:v>
                </c:pt>
                <c:pt idx="36105">
                  <c:v>0.98009279830975105</c:v>
                </c:pt>
                <c:pt idx="36106">
                  <c:v>0.99865964755004999</c:v>
                </c:pt>
                <c:pt idx="36107">
                  <c:v>0.97505301993331395</c:v>
                </c:pt>
                <c:pt idx="36108">
                  <c:v>0.98009279830975105</c:v>
                </c:pt>
                <c:pt idx="36109">
                  <c:v>0.98009279830975105</c:v>
                </c:pt>
                <c:pt idx="36110">
                  <c:v>0.98009279830975105</c:v>
                </c:pt>
                <c:pt idx="36111">
                  <c:v>0.97505301993331395</c:v>
                </c:pt>
                <c:pt idx="36112">
                  <c:v>0.98009279830975105</c:v>
                </c:pt>
                <c:pt idx="36113">
                  <c:v>0.98009279830975105</c:v>
                </c:pt>
                <c:pt idx="36114">
                  <c:v>0.98009279830975105</c:v>
                </c:pt>
                <c:pt idx="36115">
                  <c:v>0.97505301993331395</c:v>
                </c:pt>
                <c:pt idx="36116">
                  <c:v>0.99810606512056599</c:v>
                </c:pt>
                <c:pt idx="36117">
                  <c:v>0.99810606512056599</c:v>
                </c:pt>
                <c:pt idx="36118">
                  <c:v>0.99977590848754005</c:v>
                </c:pt>
                <c:pt idx="36119">
                  <c:v>0.99810606512056599</c:v>
                </c:pt>
                <c:pt idx="36120">
                  <c:v>0.99810606512056599</c:v>
                </c:pt>
                <c:pt idx="36121">
                  <c:v>0.99865964755004999</c:v>
                </c:pt>
                <c:pt idx="36122">
                  <c:v>0.97505301993331395</c:v>
                </c:pt>
                <c:pt idx="36123">
                  <c:v>0.99865964755004999</c:v>
                </c:pt>
                <c:pt idx="36124">
                  <c:v>0.99810606512056599</c:v>
                </c:pt>
                <c:pt idx="36125">
                  <c:v>0.99810606512056599</c:v>
                </c:pt>
                <c:pt idx="36126">
                  <c:v>0.98009279830975105</c:v>
                </c:pt>
                <c:pt idx="36127">
                  <c:v>0.98009279830975105</c:v>
                </c:pt>
                <c:pt idx="36128">
                  <c:v>0.99810606512056599</c:v>
                </c:pt>
                <c:pt idx="36129">
                  <c:v>0.99810606512056599</c:v>
                </c:pt>
                <c:pt idx="36130">
                  <c:v>0.99865964755004999</c:v>
                </c:pt>
                <c:pt idx="36131">
                  <c:v>0.99810606512056599</c:v>
                </c:pt>
                <c:pt idx="36132">
                  <c:v>0.97505301993331395</c:v>
                </c:pt>
                <c:pt idx="36133">
                  <c:v>0.99977590848754005</c:v>
                </c:pt>
                <c:pt idx="36134">
                  <c:v>0.97505301993331395</c:v>
                </c:pt>
                <c:pt idx="36135">
                  <c:v>0.99865964755004999</c:v>
                </c:pt>
                <c:pt idx="36136">
                  <c:v>0.99865964755004999</c:v>
                </c:pt>
                <c:pt idx="36137">
                  <c:v>0.99865964755004999</c:v>
                </c:pt>
                <c:pt idx="36138">
                  <c:v>0.99865964755004999</c:v>
                </c:pt>
                <c:pt idx="36139">
                  <c:v>0.99865964755004999</c:v>
                </c:pt>
                <c:pt idx="36140">
                  <c:v>0.98009279830975105</c:v>
                </c:pt>
                <c:pt idx="36141">
                  <c:v>0.98009279830975105</c:v>
                </c:pt>
                <c:pt idx="36142">
                  <c:v>0.98009279830975105</c:v>
                </c:pt>
                <c:pt idx="36143">
                  <c:v>0.99865964755004999</c:v>
                </c:pt>
                <c:pt idx="36144">
                  <c:v>0.99865964755004999</c:v>
                </c:pt>
                <c:pt idx="36145">
                  <c:v>0.99865964755004999</c:v>
                </c:pt>
                <c:pt idx="36146">
                  <c:v>0.97505301993331395</c:v>
                </c:pt>
                <c:pt idx="36147">
                  <c:v>0.99865964755004999</c:v>
                </c:pt>
                <c:pt idx="36148">
                  <c:v>0.99865964755004999</c:v>
                </c:pt>
                <c:pt idx="36149">
                  <c:v>0.97505301993331395</c:v>
                </c:pt>
                <c:pt idx="36150">
                  <c:v>0.98009279830975105</c:v>
                </c:pt>
                <c:pt idx="36151">
                  <c:v>0.99865964755004999</c:v>
                </c:pt>
                <c:pt idx="36152">
                  <c:v>0.98009279830975105</c:v>
                </c:pt>
                <c:pt idx="36153">
                  <c:v>0.98009279830975105</c:v>
                </c:pt>
                <c:pt idx="36154">
                  <c:v>0.99865964755004999</c:v>
                </c:pt>
                <c:pt idx="36155">
                  <c:v>0.98009279830975105</c:v>
                </c:pt>
                <c:pt idx="36156">
                  <c:v>0.99865964755004999</c:v>
                </c:pt>
                <c:pt idx="36157">
                  <c:v>0.97505301993331395</c:v>
                </c:pt>
                <c:pt idx="36158">
                  <c:v>0.97505301993331395</c:v>
                </c:pt>
                <c:pt idx="36159">
                  <c:v>0.99865964755004999</c:v>
                </c:pt>
                <c:pt idx="36160">
                  <c:v>0.98009279830975105</c:v>
                </c:pt>
                <c:pt idx="36161">
                  <c:v>0.98009279830975105</c:v>
                </c:pt>
                <c:pt idx="36162">
                  <c:v>0.99865964755004999</c:v>
                </c:pt>
                <c:pt idx="36163">
                  <c:v>0.99865964755004999</c:v>
                </c:pt>
                <c:pt idx="36164">
                  <c:v>0.99810606512056599</c:v>
                </c:pt>
                <c:pt idx="36165">
                  <c:v>0.99865964755004999</c:v>
                </c:pt>
                <c:pt idx="36166">
                  <c:v>0.99865964755004999</c:v>
                </c:pt>
                <c:pt idx="36167">
                  <c:v>0.98009279830975105</c:v>
                </c:pt>
                <c:pt idx="36168">
                  <c:v>0.97505301993331395</c:v>
                </c:pt>
                <c:pt idx="36169">
                  <c:v>0.99865964755004999</c:v>
                </c:pt>
                <c:pt idx="36170">
                  <c:v>0.99865964755004999</c:v>
                </c:pt>
                <c:pt idx="36171">
                  <c:v>0.99865964755004999</c:v>
                </c:pt>
                <c:pt idx="36172">
                  <c:v>0.99865964755004999</c:v>
                </c:pt>
                <c:pt idx="36173">
                  <c:v>0.99772892030019</c:v>
                </c:pt>
                <c:pt idx="36174">
                  <c:v>0.99772892030019</c:v>
                </c:pt>
                <c:pt idx="36175">
                  <c:v>0.97505301993331395</c:v>
                </c:pt>
                <c:pt idx="36176">
                  <c:v>0.99865964755004999</c:v>
                </c:pt>
                <c:pt idx="36177">
                  <c:v>0.99865964755004999</c:v>
                </c:pt>
                <c:pt idx="36178">
                  <c:v>0.97505301993331395</c:v>
                </c:pt>
                <c:pt idx="36179">
                  <c:v>0.99810606512056599</c:v>
                </c:pt>
                <c:pt idx="36180">
                  <c:v>0.99810606512056599</c:v>
                </c:pt>
                <c:pt idx="36181">
                  <c:v>0.99865964755004999</c:v>
                </c:pt>
                <c:pt idx="36182">
                  <c:v>0.97505301993331395</c:v>
                </c:pt>
                <c:pt idx="36183">
                  <c:v>0.99810606512056599</c:v>
                </c:pt>
                <c:pt idx="36184">
                  <c:v>0.99810606512056599</c:v>
                </c:pt>
                <c:pt idx="36185">
                  <c:v>0.98009279830975105</c:v>
                </c:pt>
                <c:pt idx="36186">
                  <c:v>0.99977590848754005</c:v>
                </c:pt>
                <c:pt idx="36187">
                  <c:v>0.99810606512056599</c:v>
                </c:pt>
                <c:pt idx="36188">
                  <c:v>0.99810606512056599</c:v>
                </c:pt>
                <c:pt idx="36189">
                  <c:v>0.99977590848754005</c:v>
                </c:pt>
                <c:pt idx="36190">
                  <c:v>0.97505301993331395</c:v>
                </c:pt>
                <c:pt idx="36191">
                  <c:v>0.99810606512056599</c:v>
                </c:pt>
                <c:pt idx="36192">
                  <c:v>0.99772892030019</c:v>
                </c:pt>
                <c:pt idx="36193">
                  <c:v>0.99810606512056599</c:v>
                </c:pt>
                <c:pt idx="36194">
                  <c:v>0.97505301993331395</c:v>
                </c:pt>
                <c:pt idx="36195">
                  <c:v>0.99865964755004999</c:v>
                </c:pt>
                <c:pt idx="36196">
                  <c:v>0.99810606512056599</c:v>
                </c:pt>
                <c:pt idx="36197">
                  <c:v>0.99865964755004999</c:v>
                </c:pt>
                <c:pt idx="36198">
                  <c:v>0.99181255835294002</c:v>
                </c:pt>
                <c:pt idx="36199">
                  <c:v>0.99977590848754005</c:v>
                </c:pt>
                <c:pt idx="36200">
                  <c:v>0.98009279830975105</c:v>
                </c:pt>
                <c:pt idx="36201">
                  <c:v>0.98009279830975105</c:v>
                </c:pt>
                <c:pt idx="36202">
                  <c:v>0.98009279830975105</c:v>
                </c:pt>
                <c:pt idx="36203">
                  <c:v>0.99810606512056599</c:v>
                </c:pt>
                <c:pt idx="36204">
                  <c:v>0.98009279830975105</c:v>
                </c:pt>
                <c:pt idx="36205">
                  <c:v>0.99865964755004999</c:v>
                </c:pt>
                <c:pt idx="36206">
                  <c:v>0.98009279830975105</c:v>
                </c:pt>
                <c:pt idx="36207">
                  <c:v>0.99810606512056599</c:v>
                </c:pt>
                <c:pt idx="36208">
                  <c:v>0.99810606512056599</c:v>
                </c:pt>
                <c:pt idx="36209">
                  <c:v>0.98009279830975105</c:v>
                </c:pt>
                <c:pt idx="36210">
                  <c:v>0.98009279830975105</c:v>
                </c:pt>
                <c:pt idx="36211">
                  <c:v>0.99810606512056599</c:v>
                </c:pt>
                <c:pt idx="36212">
                  <c:v>0.99810606512056599</c:v>
                </c:pt>
                <c:pt idx="36213">
                  <c:v>0.99865964755004999</c:v>
                </c:pt>
                <c:pt idx="36214">
                  <c:v>0.98009279830975105</c:v>
                </c:pt>
                <c:pt idx="36215">
                  <c:v>0.99977590848754005</c:v>
                </c:pt>
                <c:pt idx="36216">
                  <c:v>0.99977590848754005</c:v>
                </c:pt>
                <c:pt idx="36217">
                  <c:v>0.98009279830975105</c:v>
                </c:pt>
                <c:pt idx="36218">
                  <c:v>0.99810606512056599</c:v>
                </c:pt>
                <c:pt idx="36219">
                  <c:v>0.99865964755004999</c:v>
                </c:pt>
                <c:pt idx="36220">
                  <c:v>0.97505301993331395</c:v>
                </c:pt>
                <c:pt idx="36221">
                  <c:v>0.99810606512056599</c:v>
                </c:pt>
                <c:pt idx="36222">
                  <c:v>0.97505301993331395</c:v>
                </c:pt>
                <c:pt idx="36223">
                  <c:v>0.99810606512056599</c:v>
                </c:pt>
                <c:pt idx="36224">
                  <c:v>0.98009279830975105</c:v>
                </c:pt>
                <c:pt idx="36225">
                  <c:v>0.99810606512056599</c:v>
                </c:pt>
                <c:pt idx="36226">
                  <c:v>0.98009279830975105</c:v>
                </c:pt>
                <c:pt idx="36227">
                  <c:v>0.99865964755004999</c:v>
                </c:pt>
                <c:pt idx="36228">
                  <c:v>0.99810606512056599</c:v>
                </c:pt>
                <c:pt idx="36229">
                  <c:v>0.99865964755004999</c:v>
                </c:pt>
                <c:pt idx="36230">
                  <c:v>0.97505301993331395</c:v>
                </c:pt>
                <c:pt idx="36231">
                  <c:v>0.98009279830975105</c:v>
                </c:pt>
                <c:pt idx="36232">
                  <c:v>0.99865964755004999</c:v>
                </c:pt>
                <c:pt idx="36233">
                  <c:v>0.99865964755004999</c:v>
                </c:pt>
                <c:pt idx="36234">
                  <c:v>0.98009279830975105</c:v>
                </c:pt>
                <c:pt idx="36235">
                  <c:v>0.98009279830975105</c:v>
                </c:pt>
                <c:pt idx="36236">
                  <c:v>0.99977590848754005</c:v>
                </c:pt>
                <c:pt idx="36237">
                  <c:v>0.98009279830975105</c:v>
                </c:pt>
                <c:pt idx="36238">
                  <c:v>0.98009279830975105</c:v>
                </c:pt>
                <c:pt idx="36239">
                  <c:v>0.98009279830975105</c:v>
                </c:pt>
                <c:pt idx="36240">
                  <c:v>0.99865964755004999</c:v>
                </c:pt>
                <c:pt idx="36241">
                  <c:v>0.99865964755004999</c:v>
                </c:pt>
                <c:pt idx="36242">
                  <c:v>0.97505301993331395</c:v>
                </c:pt>
                <c:pt idx="36243">
                  <c:v>0.98009279830975105</c:v>
                </c:pt>
                <c:pt idx="36244">
                  <c:v>0.99865964755004999</c:v>
                </c:pt>
                <c:pt idx="36245">
                  <c:v>0.98009279830975105</c:v>
                </c:pt>
                <c:pt idx="36246">
                  <c:v>0.99810606512056599</c:v>
                </c:pt>
                <c:pt idx="36247">
                  <c:v>0.99977590848754005</c:v>
                </c:pt>
                <c:pt idx="36248">
                  <c:v>0.97505301993331395</c:v>
                </c:pt>
                <c:pt idx="36249">
                  <c:v>0.99865964755004999</c:v>
                </c:pt>
                <c:pt idx="36250">
                  <c:v>0.99865964755004999</c:v>
                </c:pt>
                <c:pt idx="36251">
                  <c:v>0.99865964755004999</c:v>
                </c:pt>
                <c:pt idx="36252">
                  <c:v>0.98009279830975105</c:v>
                </c:pt>
                <c:pt idx="36253">
                  <c:v>0.98009279830975105</c:v>
                </c:pt>
                <c:pt idx="36254">
                  <c:v>0.99865964755004999</c:v>
                </c:pt>
                <c:pt idx="36255">
                  <c:v>0.99810606512056599</c:v>
                </c:pt>
                <c:pt idx="36256">
                  <c:v>0.98009279830975105</c:v>
                </c:pt>
                <c:pt idx="36257">
                  <c:v>0.99810606512056599</c:v>
                </c:pt>
                <c:pt idx="36258">
                  <c:v>0.97505301993331395</c:v>
                </c:pt>
                <c:pt idx="36259">
                  <c:v>0.97505301993331395</c:v>
                </c:pt>
                <c:pt idx="36260">
                  <c:v>0.99181255835294002</c:v>
                </c:pt>
                <c:pt idx="36261">
                  <c:v>0.99810606512056599</c:v>
                </c:pt>
                <c:pt idx="36262">
                  <c:v>0.99810606512056599</c:v>
                </c:pt>
                <c:pt idx="36263">
                  <c:v>0.99865964755004999</c:v>
                </c:pt>
                <c:pt idx="36264">
                  <c:v>0.99977590848754005</c:v>
                </c:pt>
                <c:pt idx="36265">
                  <c:v>0.98009279830975105</c:v>
                </c:pt>
                <c:pt idx="36266">
                  <c:v>0.99810606512056599</c:v>
                </c:pt>
                <c:pt idx="36267">
                  <c:v>0.99810606512056599</c:v>
                </c:pt>
                <c:pt idx="36268">
                  <c:v>0.99977590848754005</c:v>
                </c:pt>
                <c:pt idx="36269">
                  <c:v>0.99810606512056599</c:v>
                </c:pt>
                <c:pt idx="36270">
                  <c:v>0.99810606512056599</c:v>
                </c:pt>
                <c:pt idx="36271">
                  <c:v>0.99772892030019</c:v>
                </c:pt>
                <c:pt idx="36272">
                  <c:v>0.98009279830975105</c:v>
                </c:pt>
                <c:pt idx="36273">
                  <c:v>0.98009279830975105</c:v>
                </c:pt>
                <c:pt idx="36274">
                  <c:v>0.97505301993331395</c:v>
                </c:pt>
                <c:pt idx="36275">
                  <c:v>0.99810606512056599</c:v>
                </c:pt>
                <c:pt idx="36276">
                  <c:v>0.97505301993331395</c:v>
                </c:pt>
                <c:pt idx="36277">
                  <c:v>0.99977590848754005</c:v>
                </c:pt>
                <c:pt idx="36278">
                  <c:v>0.99810606512056599</c:v>
                </c:pt>
                <c:pt idx="36279">
                  <c:v>0.98009279830975105</c:v>
                </c:pt>
                <c:pt idx="36280">
                  <c:v>0.98009279830975105</c:v>
                </c:pt>
                <c:pt idx="36281">
                  <c:v>0.98009279830975105</c:v>
                </c:pt>
                <c:pt idx="36282">
                  <c:v>0.99810606512056599</c:v>
                </c:pt>
                <c:pt idx="36283">
                  <c:v>0.99810606512056599</c:v>
                </c:pt>
                <c:pt idx="36284">
                  <c:v>0.99865964755004999</c:v>
                </c:pt>
                <c:pt idx="36285">
                  <c:v>0.97505301993331395</c:v>
                </c:pt>
                <c:pt idx="36286">
                  <c:v>0.99810606512056599</c:v>
                </c:pt>
                <c:pt idx="36287">
                  <c:v>0.99810606512056599</c:v>
                </c:pt>
                <c:pt idx="36288">
                  <c:v>0.97505301993331395</c:v>
                </c:pt>
                <c:pt idx="36289">
                  <c:v>0.97505301993331395</c:v>
                </c:pt>
                <c:pt idx="36290">
                  <c:v>0.99810606512056599</c:v>
                </c:pt>
                <c:pt idx="36291">
                  <c:v>0.99865964755004999</c:v>
                </c:pt>
                <c:pt idx="36292">
                  <c:v>0.98009279830975105</c:v>
                </c:pt>
                <c:pt idx="36293">
                  <c:v>0.98009279830975105</c:v>
                </c:pt>
                <c:pt idx="36294">
                  <c:v>0.97505301993331395</c:v>
                </c:pt>
                <c:pt idx="36295">
                  <c:v>0.99865964755004999</c:v>
                </c:pt>
                <c:pt idx="36296">
                  <c:v>0.99865964755004999</c:v>
                </c:pt>
                <c:pt idx="36297">
                  <c:v>0.97505301993331395</c:v>
                </c:pt>
                <c:pt idx="36298">
                  <c:v>0.98009279830975105</c:v>
                </c:pt>
                <c:pt idx="36299">
                  <c:v>0.99977590848754005</c:v>
                </c:pt>
                <c:pt idx="36300">
                  <c:v>0.98009279830975105</c:v>
                </c:pt>
                <c:pt idx="36301">
                  <c:v>0.97505301993331395</c:v>
                </c:pt>
                <c:pt idx="36302">
                  <c:v>0.97505301993331395</c:v>
                </c:pt>
                <c:pt idx="36303">
                  <c:v>0.99810606512056599</c:v>
                </c:pt>
                <c:pt idx="36304">
                  <c:v>0.98009279830975105</c:v>
                </c:pt>
                <c:pt idx="36305">
                  <c:v>0.98009279830975105</c:v>
                </c:pt>
                <c:pt idx="36306">
                  <c:v>0.97505301993331395</c:v>
                </c:pt>
                <c:pt idx="36307">
                  <c:v>0.99810606512056599</c:v>
                </c:pt>
                <c:pt idx="36308">
                  <c:v>0.99810606512056599</c:v>
                </c:pt>
                <c:pt idx="36309">
                  <c:v>0.97505301993331395</c:v>
                </c:pt>
                <c:pt idx="36310">
                  <c:v>0.99810606512056599</c:v>
                </c:pt>
                <c:pt idx="36311">
                  <c:v>0.99865964755004999</c:v>
                </c:pt>
                <c:pt idx="36312">
                  <c:v>0.98009279830975105</c:v>
                </c:pt>
                <c:pt idx="36313">
                  <c:v>0.99865964755004999</c:v>
                </c:pt>
                <c:pt idx="36314">
                  <c:v>0.98009279830975105</c:v>
                </c:pt>
                <c:pt idx="36315">
                  <c:v>0.98009279830975105</c:v>
                </c:pt>
                <c:pt idx="36316">
                  <c:v>0.99865964755004999</c:v>
                </c:pt>
                <c:pt idx="36317">
                  <c:v>0.97505301993331395</c:v>
                </c:pt>
                <c:pt idx="36318">
                  <c:v>0.98009279830975105</c:v>
                </c:pt>
                <c:pt idx="36319">
                  <c:v>0.98009279830975105</c:v>
                </c:pt>
                <c:pt idx="36320">
                  <c:v>0.98009279830975105</c:v>
                </c:pt>
                <c:pt idx="36321">
                  <c:v>0.99810606512056599</c:v>
                </c:pt>
                <c:pt idx="36322">
                  <c:v>0.99865964755004999</c:v>
                </c:pt>
                <c:pt idx="36323">
                  <c:v>0.99810606512056599</c:v>
                </c:pt>
                <c:pt idx="36324">
                  <c:v>0.99977590848754005</c:v>
                </c:pt>
                <c:pt idx="36325">
                  <c:v>0.98009279830975105</c:v>
                </c:pt>
                <c:pt idx="36326">
                  <c:v>0.98009279830975105</c:v>
                </c:pt>
                <c:pt idx="36327">
                  <c:v>0.97505301993331395</c:v>
                </c:pt>
                <c:pt idx="36328">
                  <c:v>0.98009279830975105</c:v>
                </c:pt>
                <c:pt idx="36329">
                  <c:v>0.99977590848754005</c:v>
                </c:pt>
                <c:pt idx="36330">
                  <c:v>0.98009279830975105</c:v>
                </c:pt>
                <c:pt idx="36331">
                  <c:v>0.98009279830975105</c:v>
                </c:pt>
                <c:pt idx="36332">
                  <c:v>0.99810606512056599</c:v>
                </c:pt>
                <c:pt idx="36333">
                  <c:v>0.99977590848754005</c:v>
                </c:pt>
                <c:pt idx="36334">
                  <c:v>0.99810606512056599</c:v>
                </c:pt>
                <c:pt idx="36335">
                  <c:v>0.98009279830975105</c:v>
                </c:pt>
                <c:pt idx="36336">
                  <c:v>0.99772892030019</c:v>
                </c:pt>
                <c:pt idx="36337">
                  <c:v>0.99865964755004999</c:v>
                </c:pt>
                <c:pt idx="36338">
                  <c:v>0.97505301993331395</c:v>
                </c:pt>
                <c:pt idx="36339">
                  <c:v>0.99810606512056599</c:v>
                </c:pt>
                <c:pt idx="36340">
                  <c:v>0.97505301993331395</c:v>
                </c:pt>
                <c:pt idx="36341">
                  <c:v>0.99865964755004999</c:v>
                </c:pt>
                <c:pt idx="36342">
                  <c:v>0.98009279830975105</c:v>
                </c:pt>
                <c:pt idx="36343">
                  <c:v>0.98009279830975105</c:v>
                </c:pt>
                <c:pt idx="36344">
                  <c:v>0.99810606512056599</c:v>
                </c:pt>
                <c:pt idx="36345">
                  <c:v>0.99865964755004999</c:v>
                </c:pt>
                <c:pt idx="36346">
                  <c:v>0.99977590848754005</c:v>
                </c:pt>
                <c:pt idx="36347">
                  <c:v>0.98009279830975105</c:v>
                </c:pt>
                <c:pt idx="36348">
                  <c:v>0.99865964755004999</c:v>
                </c:pt>
                <c:pt idx="36349">
                  <c:v>0.99977590848754005</c:v>
                </c:pt>
                <c:pt idx="36350">
                  <c:v>0.99865964755004999</c:v>
                </c:pt>
                <c:pt idx="36351">
                  <c:v>0.98009279830975105</c:v>
                </c:pt>
                <c:pt idx="36352">
                  <c:v>0.99810606512056599</c:v>
                </c:pt>
                <c:pt idx="36353">
                  <c:v>0.98009279830975105</c:v>
                </c:pt>
                <c:pt idx="36354">
                  <c:v>0.99977590848754005</c:v>
                </c:pt>
                <c:pt idx="36355">
                  <c:v>0.98009279830975105</c:v>
                </c:pt>
                <c:pt idx="36356">
                  <c:v>0.98009279830975105</c:v>
                </c:pt>
                <c:pt idx="36357">
                  <c:v>0.99977590848754005</c:v>
                </c:pt>
                <c:pt idx="36358">
                  <c:v>0.99810606512056599</c:v>
                </c:pt>
                <c:pt idx="36359">
                  <c:v>0.98009279830975105</c:v>
                </c:pt>
                <c:pt idx="36360">
                  <c:v>0.99865964755004999</c:v>
                </c:pt>
                <c:pt idx="36361">
                  <c:v>0.99865964755004999</c:v>
                </c:pt>
                <c:pt idx="36362">
                  <c:v>0.99977590848754005</c:v>
                </c:pt>
                <c:pt idx="36363">
                  <c:v>0.98009279830975105</c:v>
                </c:pt>
                <c:pt idx="36364">
                  <c:v>0.99865964755004999</c:v>
                </c:pt>
                <c:pt idx="36365">
                  <c:v>0.99772892030019</c:v>
                </c:pt>
                <c:pt idx="36366">
                  <c:v>0.98009279830975105</c:v>
                </c:pt>
                <c:pt idx="36367">
                  <c:v>0.97505301993331395</c:v>
                </c:pt>
                <c:pt idx="36368">
                  <c:v>0.99810606512056599</c:v>
                </c:pt>
                <c:pt idx="36369">
                  <c:v>0.99865964755004999</c:v>
                </c:pt>
                <c:pt idx="36370">
                  <c:v>0.98009279830975105</c:v>
                </c:pt>
                <c:pt idx="36371">
                  <c:v>0.99810606512056599</c:v>
                </c:pt>
                <c:pt idx="36372">
                  <c:v>0.98009279830975105</c:v>
                </c:pt>
                <c:pt idx="36373">
                  <c:v>0.99977590848754005</c:v>
                </c:pt>
                <c:pt idx="36374">
                  <c:v>0.99977590848754005</c:v>
                </c:pt>
                <c:pt idx="36375">
                  <c:v>0.97505301993331395</c:v>
                </c:pt>
                <c:pt idx="36376">
                  <c:v>0.99865964755004999</c:v>
                </c:pt>
                <c:pt idx="36377">
                  <c:v>0.98009279830975105</c:v>
                </c:pt>
                <c:pt idx="36378">
                  <c:v>0.97505301993331395</c:v>
                </c:pt>
                <c:pt idx="36379">
                  <c:v>0.99810606512056599</c:v>
                </c:pt>
                <c:pt idx="36380">
                  <c:v>0.99865964755004999</c:v>
                </c:pt>
                <c:pt idx="36381">
                  <c:v>0.98009279830975105</c:v>
                </c:pt>
                <c:pt idx="36382">
                  <c:v>0.98009279830975105</c:v>
                </c:pt>
                <c:pt idx="36383">
                  <c:v>0.99865964755004999</c:v>
                </c:pt>
                <c:pt idx="36384">
                  <c:v>0.99977590848754005</c:v>
                </c:pt>
                <c:pt idx="36385">
                  <c:v>0.99810606512056599</c:v>
                </c:pt>
                <c:pt idx="36386">
                  <c:v>0.99865964755004999</c:v>
                </c:pt>
                <c:pt idx="36387">
                  <c:v>0.99977590848754005</c:v>
                </c:pt>
                <c:pt idx="36388">
                  <c:v>0.99181255835294002</c:v>
                </c:pt>
                <c:pt idx="36389">
                  <c:v>0.99865964755004999</c:v>
                </c:pt>
                <c:pt idx="36390">
                  <c:v>0.99810606512056599</c:v>
                </c:pt>
                <c:pt idx="36391">
                  <c:v>0.99865964755004999</c:v>
                </c:pt>
                <c:pt idx="36392">
                  <c:v>0.99977590848754005</c:v>
                </c:pt>
                <c:pt idx="36393">
                  <c:v>0.99865964755004999</c:v>
                </c:pt>
                <c:pt idx="36394">
                  <c:v>0.99865964755004999</c:v>
                </c:pt>
                <c:pt idx="36395">
                  <c:v>0.99977590848754005</c:v>
                </c:pt>
                <c:pt idx="36396">
                  <c:v>0.99865964755004999</c:v>
                </c:pt>
                <c:pt idx="36397">
                  <c:v>0.99810606512056599</c:v>
                </c:pt>
                <c:pt idx="36398">
                  <c:v>0.99810606512056599</c:v>
                </c:pt>
                <c:pt idx="36399">
                  <c:v>0.98009279830975105</c:v>
                </c:pt>
                <c:pt idx="36400">
                  <c:v>0.99865964755004999</c:v>
                </c:pt>
                <c:pt idx="36401">
                  <c:v>0.99865964755004999</c:v>
                </c:pt>
                <c:pt idx="36402">
                  <c:v>0.99977590848754005</c:v>
                </c:pt>
                <c:pt idx="36403">
                  <c:v>0.97505301993331395</c:v>
                </c:pt>
                <c:pt idx="36404">
                  <c:v>0.97505301993331395</c:v>
                </c:pt>
                <c:pt idx="36405">
                  <c:v>0.98009279830975105</c:v>
                </c:pt>
                <c:pt idx="36406">
                  <c:v>0.98009279830975105</c:v>
                </c:pt>
                <c:pt idx="36407">
                  <c:v>0.99865964755004999</c:v>
                </c:pt>
                <c:pt idx="36408">
                  <c:v>0.99977590848754005</c:v>
                </c:pt>
                <c:pt idx="36409">
                  <c:v>0.99865964755004999</c:v>
                </c:pt>
                <c:pt idx="36410">
                  <c:v>0.97505301993331395</c:v>
                </c:pt>
                <c:pt idx="36411">
                  <c:v>0.98009279830975105</c:v>
                </c:pt>
                <c:pt idx="36412">
                  <c:v>0.98009279830975105</c:v>
                </c:pt>
                <c:pt idx="36413">
                  <c:v>0.99977590848754005</c:v>
                </c:pt>
                <c:pt idx="36414">
                  <c:v>0.99865964755004999</c:v>
                </c:pt>
                <c:pt idx="36415">
                  <c:v>0.99810606512056599</c:v>
                </c:pt>
                <c:pt idx="36416">
                  <c:v>0.99772892030019</c:v>
                </c:pt>
                <c:pt idx="36417">
                  <c:v>0.99977590848754005</c:v>
                </c:pt>
                <c:pt idx="36418">
                  <c:v>0.99810606512056599</c:v>
                </c:pt>
                <c:pt idx="36419">
                  <c:v>0.98009279830975105</c:v>
                </c:pt>
                <c:pt idx="36420">
                  <c:v>0.99810606512056599</c:v>
                </c:pt>
                <c:pt idx="36421">
                  <c:v>0.99977590848754005</c:v>
                </c:pt>
                <c:pt idx="36422">
                  <c:v>0.98009279830975105</c:v>
                </c:pt>
                <c:pt idx="36423">
                  <c:v>0.97505301993331395</c:v>
                </c:pt>
                <c:pt idx="36424">
                  <c:v>0.99977590848754005</c:v>
                </c:pt>
                <c:pt idx="36425">
                  <c:v>0.99865964755004999</c:v>
                </c:pt>
                <c:pt idx="36426">
                  <c:v>0.97505301993331395</c:v>
                </c:pt>
                <c:pt idx="36427">
                  <c:v>0.99865964755004999</c:v>
                </c:pt>
                <c:pt idx="36428">
                  <c:v>0.99977590848754005</c:v>
                </c:pt>
                <c:pt idx="36429">
                  <c:v>0.99810606512056599</c:v>
                </c:pt>
                <c:pt idx="36430">
                  <c:v>0.98009279830975105</c:v>
                </c:pt>
                <c:pt idx="36431">
                  <c:v>0.99977590848754005</c:v>
                </c:pt>
                <c:pt idx="36432">
                  <c:v>0.99772892030019</c:v>
                </c:pt>
                <c:pt idx="36433">
                  <c:v>0.98009279830975105</c:v>
                </c:pt>
                <c:pt idx="36434">
                  <c:v>0.99865964755004999</c:v>
                </c:pt>
                <c:pt idx="36435">
                  <c:v>0.99865964755004999</c:v>
                </c:pt>
                <c:pt idx="36436">
                  <c:v>0.98009279830975105</c:v>
                </c:pt>
                <c:pt idx="36437">
                  <c:v>0.99810606512056599</c:v>
                </c:pt>
                <c:pt idx="36438">
                  <c:v>0.98009279830975105</c:v>
                </c:pt>
                <c:pt idx="36439">
                  <c:v>0.99865964755004999</c:v>
                </c:pt>
                <c:pt idx="36440">
                  <c:v>0.97505301993331395</c:v>
                </c:pt>
                <c:pt idx="36441">
                  <c:v>0.98009279830975105</c:v>
                </c:pt>
                <c:pt idx="36442">
                  <c:v>0.99810606512056599</c:v>
                </c:pt>
                <c:pt idx="36443">
                  <c:v>0.98009279830975105</c:v>
                </c:pt>
                <c:pt idx="36444">
                  <c:v>0.99865964755004999</c:v>
                </c:pt>
                <c:pt idx="36445">
                  <c:v>0.98009279830975105</c:v>
                </c:pt>
                <c:pt idx="36446">
                  <c:v>0.97505301993331395</c:v>
                </c:pt>
                <c:pt idx="36447">
                  <c:v>0.98009279830975105</c:v>
                </c:pt>
                <c:pt idx="36448">
                  <c:v>0.98009279830975105</c:v>
                </c:pt>
                <c:pt idx="36449">
                  <c:v>0.98009279830975105</c:v>
                </c:pt>
                <c:pt idx="36450">
                  <c:v>0.99865964755004999</c:v>
                </c:pt>
                <c:pt idx="36451">
                  <c:v>0.99865964755004999</c:v>
                </c:pt>
                <c:pt idx="36452">
                  <c:v>0.99865964755004999</c:v>
                </c:pt>
                <c:pt idx="36453">
                  <c:v>0.99181255835294002</c:v>
                </c:pt>
                <c:pt idx="36454">
                  <c:v>0.98009279830975105</c:v>
                </c:pt>
                <c:pt idx="36455">
                  <c:v>0.99977590848754005</c:v>
                </c:pt>
                <c:pt idx="36456">
                  <c:v>0.99772892030019</c:v>
                </c:pt>
                <c:pt idx="36457">
                  <c:v>0.99977590848754005</c:v>
                </c:pt>
                <c:pt idx="36458">
                  <c:v>0.99977590848754005</c:v>
                </c:pt>
                <c:pt idx="36459">
                  <c:v>0.98009279830975105</c:v>
                </c:pt>
                <c:pt idx="36460">
                  <c:v>0.98009279830975105</c:v>
                </c:pt>
                <c:pt idx="36461">
                  <c:v>0.99977590848754005</c:v>
                </c:pt>
                <c:pt idx="36462">
                  <c:v>0.99810606512056599</c:v>
                </c:pt>
                <c:pt idx="36463">
                  <c:v>0.99977590848754005</c:v>
                </c:pt>
                <c:pt idx="36464">
                  <c:v>0.99865964755004999</c:v>
                </c:pt>
                <c:pt idx="36465">
                  <c:v>0.99977590848754005</c:v>
                </c:pt>
                <c:pt idx="36466">
                  <c:v>0.99810606512056599</c:v>
                </c:pt>
                <c:pt idx="36467">
                  <c:v>0.99865964755004999</c:v>
                </c:pt>
                <c:pt idx="36468">
                  <c:v>0.99810606512056599</c:v>
                </c:pt>
                <c:pt idx="36469">
                  <c:v>0.98009279830975105</c:v>
                </c:pt>
                <c:pt idx="36470">
                  <c:v>0.97505301993331395</c:v>
                </c:pt>
                <c:pt idx="36471">
                  <c:v>0.99810606512056599</c:v>
                </c:pt>
                <c:pt idx="36472">
                  <c:v>0.99865964755004999</c:v>
                </c:pt>
                <c:pt idx="36473">
                  <c:v>0.98009279830975105</c:v>
                </c:pt>
                <c:pt idx="36474">
                  <c:v>0.98009279830975105</c:v>
                </c:pt>
                <c:pt idx="36475">
                  <c:v>0.99977590848754005</c:v>
                </c:pt>
                <c:pt idx="36476">
                  <c:v>0.99810606512056599</c:v>
                </c:pt>
                <c:pt idx="36477">
                  <c:v>0.99865964755004999</c:v>
                </c:pt>
                <c:pt idx="36478">
                  <c:v>0.99810606512056599</c:v>
                </c:pt>
                <c:pt idx="36479">
                  <c:v>0.97505301993331395</c:v>
                </c:pt>
                <c:pt idx="36480">
                  <c:v>0.99977590848754005</c:v>
                </c:pt>
                <c:pt idx="36481">
                  <c:v>0.99865964755004999</c:v>
                </c:pt>
                <c:pt idx="36482">
                  <c:v>0.99810606512056599</c:v>
                </c:pt>
                <c:pt idx="36483">
                  <c:v>0.99865964755004999</c:v>
                </c:pt>
                <c:pt idx="36484">
                  <c:v>0.98009279830975105</c:v>
                </c:pt>
                <c:pt idx="36485">
                  <c:v>0.97505301993331395</c:v>
                </c:pt>
                <c:pt idx="36486">
                  <c:v>0.99865964755004999</c:v>
                </c:pt>
                <c:pt idx="36487">
                  <c:v>0.98009279830975105</c:v>
                </c:pt>
                <c:pt idx="36488">
                  <c:v>0.99977590848754005</c:v>
                </c:pt>
                <c:pt idx="36489">
                  <c:v>0.98009279830975105</c:v>
                </c:pt>
                <c:pt idx="36490">
                  <c:v>0.98009279830975105</c:v>
                </c:pt>
                <c:pt idx="36491">
                  <c:v>0.99977590848754005</c:v>
                </c:pt>
                <c:pt idx="36492">
                  <c:v>0.99865964755004999</c:v>
                </c:pt>
                <c:pt idx="36493">
                  <c:v>0.99865964755004999</c:v>
                </c:pt>
                <c:pt idx="36494">
                  <c:v>0.99865964755004999</c:v>
                </c:pt>
                <c:pt idx="36495">
                  <c:v>0.99865964755004999</c:v>
                </c:pt>
                <c:pt idx="36496">
                  <c:v>0.99810606512056599</c:v>
                </c:pt>
                <c:pt idx="36497">
                  <c:v>0.97505301993331395</c:v>
                </c:pt>
                <c:pt idx="36498">
                  <c:v>0.99181255835294002</c:v>
                </c:pt>
                <c:pt idx="36499">
                  <c:v>0.99865964755004999</c:v>
                </c:pt>
                <c:pt idx="36500">
                  <c:v>0.99977590848754005</c:v>
                </c:pt>
                <c:pt idx="36501">
                  <c:v>0.99810606512056599</c:v>
                </c:pt>
                <c:pt idx="36502">
                  <c:v>0.97505301993331395</c:v>
                </c:pt>
                <c:pt idx="36503">
                  <c:v>0.97505301993331395</c:v>
                </c:pt>
                <c:pt idx="36504">
                  <c:v>0.99865964755004999</c:v>
                </c:pt>
                <c:pt idx="36505">
                  <c:v>0.99865964755004999</c:v>
                </c:pt>
                <c:pt idx="36506">
                  <c:v>0.99181255835294002</c:v>
                </c:pt>
                <c:pt idx="36507">
                  <c:v>0.99772892030019</c:v>
                </c:pt>
                <c:pt idx="36508">
                  <c:v>0.99977590848754005</c:v>
                </c:pt>
                <c:pt idx="36509">
                  <c:v>0.99865964755004999</c:v>
                </c:pt>
                <c:pt idx="36510">
                  <c:v>0.97505301993331395</c:v>
                </c:pt>
                <c:pt idx="36511">
                  <c:v>0.99810606512056599</c:v>
                </c:pt>
                <c:pt idx="36512">
                  <c:v>0.99772892030019</c:v>
                </c:pt>
                <c:pt idx="36513">
                  <c:v>0.99810606512056599</c:v>
                </c:pt>
                <c:pt idx="36514">
                  <c:v>0.99810606512056599</c:v>
                </c:pt>
                <c:pt idx="36515">
                  <c:v>0.97505301993331395</c:v>
                </c:pt>
                <c:pt idx="36516">
                  <c:v>0.98009279830975105</c:v>
                </c:pt>
                <c:pt idx="36517">
                  <c:v>0.99865964755004999</c:v>
                </c:pt>
                <c:pt idx="36518">
                  <c:v>0.99977590848754005</c:v>
                </c:pt>
                <c:pt idx="36519">
                  <c:v>0.99865964755004999</c:v>
                </c:pt>
                <c:pt idx="36520">
                  <c:v>0.98009279830975105</c:v>
                </c:pt>
                <c:pt idx="36521">
                  <c:v>0.99865964755004999</c:v>
                </c:pt>
                <c:pt idx="36522">
                  <c:v>0.98009279830975105</c:v>
                </c:pt>
                <c:pt idx="36523">
                  <c:v>0.99977590848754005</c:v>
                </c:pt>
                <c:pt idx="36524">
                  <c:v>0.99810606512056599</c:v>
                </c:pt>
                <c:pt idx="36525">
                  <c:v>0.99810606512056599</c:v>
                </c:pt>
                <c:pt idx="36526">
                  <c:v>0.99810606512056599</c:v>
                </c:pt>
                <c:pt idx="36527">
                  <c:v>0.97505301993331395</c:v>
                </c:pt>
                <c:pt idx="36528">
                  <c:v>0.99977590848754005</c:v>
                </c:pt>
                <c:pt idx="36529">
                  <c:v>0.97505301993331395</c:v>
                </c:pt>
                <c:pt idx="36530">
                  <c:v>0.98009279830975105</c:v>
                </c:pt>
                <c:pt idx="36531">
                  <c:v>0.99810606512056599</c:v>
                </c:pt>
                <c:pt idx="36532">
                  <c:v>0.99865964755004999</c:v>
                </c:pt>
                <c:pt idx="36533">
                  <c:v>0.99977590848754005</c:v>
                </c:pt>
                <c:pt idx="36534">
                  <c:v>0.98009279830975105</c:v>
                </c:pt>
                <c:pt idx="36535">
                  <c:v>0.99977590848754005</c:v>
                </c:pt>
                <c:pt idx="36536">
                  <c:v>0.99865964755004999</c:v>
                </c:pt>
                <c:pt idx="36537">
                  <c:v>0.97505301993331395</c:v>
                </c:pt>
                <c:pt idx="36538">
                  <c:v>0.98009279830975105</c:v>
                </c:pt>
                <c:pt idx="36539">
                  <c:v>0.99181255835294002</c:v>
                </c:pt>
                <c:pt idx="36540">
                  <c:v>0.97505301993331395</c:v>
                </c:pt>
                <c:pt idx="36541">
                  <c:v>0.99977590848754005</c:v>
                </c:pt>
                <c:pt idx="36542">
                  <c:v>0.99977590848754005</c:v>
                </c:pt>
                <c:pt idx="36543">
                  <c:v>0.99977590848754005</c:v>
                </c:pt>
                <c:pt idx="36544">
                  <c:v>0.99865964755004999</c:v>
                </c:pt>
                <c:pt idx="36545">
                  <c:v>0.99977590848754005</c:v>
                </c:pt>
                <c:pt idx="36546">
                  <c:v>0.99865964755004999</c:v>
                </c:pt>
                <c:pt idx="36547">
                  <c:v>0.98009279830975105</c:v>
                </c:pt>
                <c:pt idx="36548">
                  <c:v>0.98009279830975105</c:v>
                </c:pt>
                <c:pt idx="36549">
                  <c:v>0.99810606512056599</c:v>
                </c:pt>
                <c:pt idx="36550">
                  <c:v>0.99810606512056599</c:v>
                </c:pt>
                <c:pt idx="36551">
                  <c:v>0.99977590848754005</c:v>
                </c:pt>
                <c:pt idx="36552">
                  <c:v>0.98009279830975105</c:v>
                </c:pt>
                <c:pt idx="36553">
                  <c:v>0.98009279830975105</c:v>
                </c:pt>
                <c:pt idx="36554">
                  <c:v>0.99865964755004999</c:v>
                </c:pt>
                <c:pt idx="36555">
                  <c:v>0.99977590848754005</c:v>
                </c:pt>
                <c:pt idx="36556">
                  <c:v>0.99865964755004999</c:v>
                </c:pt>
                <c:pt idx="36557">
                  <c:v>0.99810606512056599</c:v>
                </c:pt>
                <c:pt idx="36558">
                  <c:v>0.98009279830975105</c:v>
                </c:pt>
                <c:pt idx="36559">
                  <c:v>0.99865964755004999</c:v>
                </c:pt>
                <c:pt idx="36560">
                  <c:v>0.97505301993331395</c:v>
                </c:pt>
                <c:pt idx="36561">
                  <c:v>0.99810606512056599</c:v>
                </c:pt>
                <c:pt idx="36562">
                  <c:v>0.99865964755004999</c:v>
                </c:pt>
                <c:pt idx="36563">
                  <c:v>0.98009279830975105</c:v>
                </c:pt>
                <c:pt idx="36564">
                  <c:v>0.98009279830975105</c:v>
                </c:pt>
                <c:pt idx="36565">
                  <c:v>0.98009279830975105</c:v>
                </c:pt>
                <c:pt idx="36566">
                  <c:v>0.98009279830975105</c:v>
                </c:pt>
                <c:pt idx="36567">
                  <c:v>0.98009279830975105</c:v>
                </c:pt>
                <c:pt idx="36568">
                  <c:v>0.99865964755004999</c:v>
                </c:pt>
                <c:pt idx="36569">
                  <c:v>0.99772892030019</c:v>
                </c:pt>
                <c:pt idx="36570">
                  <c:v>0.97505301993331395</c:v>
                </c:pt>
                <c:pt idx="36571">
                  <c:v>0.99181255835294002</c:v>
                </c:pt>
                <c:pt idx="36572">
                  <c:v>0.97505301993331395</c:v>
                </c:pt>
                <c:pt idx="36573">
                  <c:v>0.98009279830975105</c:v>
                </c:pt>
                <c:pt idx="36574">
                  <c:v>0.99865964755004999</c:v>
                </c:pt>
                <c:pt idx="36575">
                  <c:v>0.99865964755004999</c:v>
                </c:pt>
                <c:pt idx="36576">
                  <c:v>0.98009279830975105</c:v>
                </c:pt>
                <c:pt idx="36577">
                  <c:v>0.99865964755004999</c:v>
                </c:pt>
                <c:pt idx="36578">
                  <c:v>0.98009279830975105</c:v>
                </c:pt>
                <c:pt idx="36579">
                  <c:v>0.97505301993331395</c:v>
                </c:pt>
                <c:pt idx="36580">
                  <c:v>0.99810606512056599</c:v>
                </c:pt>
                <c:pt idx="36581">
                  <c:v>0.97505301993331395</c:v>
                </c:pt>
                <c:pt idx="36582">
                  <c:v>0.98009279830975105</c:v>
                </c:pt>
                <c:pt idx="36583">
                  <c:v>0.99181255835294002</c:v>
                </c:pt>
                <c:pt idx="36584">
                  <c:v>0.99865964755004999</c:v>
                </c:pt>
                <c:pt idx="36585">
                  <c:v>0.99865964755004999</c:v>
                </c:pt>
                <c:pt idx="36586">
                  <c:v>0.98009279830975105</c:v>
                </c:pt>
                <c:pt idx="36587">
                  <c:v>0.99865964755004999</c:v>
                </c:pt>
                <c:pt idx="36588">
                  <c:v>0.98009279830975105</c:v>
                </c:pt>
                <c:pt idx="36589">
                  <c:v>0.97505301993331395</c:v>
                </c:pt>
                <c:pt idx="36590">
                  <c:v>0.99977590848754005</c:v>
                </c:pt>
                <c:pt idx="36591">
                  <c:v>0.97505301993331395</c:v>
                </c:pt>
                <c:pt idx="36592">
                  <c:v>0.99977590848754005</c:v>
                </c:pt>
                <c:pt idx="36593">
                  <c:v>0.99865964755004999</c:v>
                </c:pt>
                <c:pt idx="36594">
                  <c:v>0.99865964755004999</c:v>
                </c:pt>
                <c:pt idx="36595">
                  <c:v>0.99772892030019</c:v>
                </c:pt>
                <c:pt idx="36596">
                  <c:v>0.99810606512056599</c:v>
                </c:pt>
                <c:pt idx="36597">
                  <c:v>0.99865964755004999</c:v>
                </c:pt>
                <c:pt idx="36598">
                  <c:v>0.99810606512056599</c:v>
                </c:pt>
                <c:pt idx="36599">
                  <c:v>0.98009279830975105</c:v>
                </c:pt>
                <c:pt idx="36600">
                  <c:v>0.99810606512056599</c:v>
                </c:pt>
                <c:pt idx="36601">
                  <c:v>0.98009279830975105</c:v>
                </c:pt>
                <c:pt idx="36602">
                  <c:v>0.99810606512056599</c:v>
                </c:pt>
                <c:pt idx="36603">
                  <c:v>0.98009279830975105</c:v>
                </c:pt>
                <c:pt idx="36604">
                  <c:v>0.99977590848754005</c:v>
                </c:pt>
                <c:pt idx="36605">
                  <c:v>0.99810606512056599</c:v>
                </c:pt>
                <c:pt idx="36606">
                  <c:v>0.99865964755004999</c:v>
                </c:pt>
                <c:pt idx="36607">
                  <c:v>0.99865964755004999</c:v>
                </c:pt>
                <c:pt idx="36608">
                  <c:v>0.97505301993331395</c:v>
                </c:pt>
                <c:pt idx="36609">
                  <c:v>0.99810606512056599</c:v>
                </c:pt>
                <c:pt idx="36610">
                  <c:v>0.99810606512056599</c:v>
                </c:pt>
                <c:pt idx="36611">
                  <c:v>0.98009279830975105</c:v>
                </c:pt>
                <c:pt idx="36612">
                  <c:v>0.98009279830975105</c:v>
                </c:pt>
                <c:pt idx="36613">
                  <c:v>0.99865964755004999</c:v>
                </c:pt>
                <c:pt idx="36614">
                  <c:v>0.99772892030019</c:v>
                </c:pt>
                <c:pt idx="36615">
                  <c:v>0.99865964755004999</c:v>
                </c:pt>
                <c:pt idx="36616">
                  <c:v>0.99772892030019</c:v>
                </c:pt>
                <c:pt idx="36617">
                  <c:v>0.99810606512056599</c:v>
                </c:pt>
                <c:pt idx="36618">
                  <c:v>0.99977590848754005</c:v>
                </c:pt>
                <c:pt idx="36619">
                  <c:v>0.99810606512056599</c:v>
                </c:pt>
                <c:pt idx="36620">
                  <c:v>0.98009279830975105</c:v>
                </c:pt>
                <c:pt idx="36621">
                  <c:v>0.99865964755004999</c:v>
                </c:pt>
                <c:pt idx="36622">
                  <c:v>0.99977590848754005</c:v>
                </c:pt>
                <c:pt idx="36623">
                  <c:v>0.97505301993331395</c:v>
                </c:pt>
                <c:pt idx="36624">
                  <c:v>0.99865964755004999</c:v>
                </c:pt>
                <c:pt idx="36625">
                  <c:v>0.99865964755004999</c:v>
                </c:pt>
                <c:pt idx="36626">
                  <c:v>0.99977590848754005</c:v>
                </c:pt>
                <c:pt idx="36627">
                  <c:v>0.99977590848754005</c:v>
                </c:pt>
                <c:pt idx="36628">
                  <c:v>0.99810606512056599</c:v>
                </c:pt>
                <c:pt idx="36629">
                  <c:v>0.97505301993331395</c:v>
                </c:pt>
                <c:pt idx="36630">
                  <c:v>0.99865964755004999</c:v>
                </c:pt>
                <c:pt idx="36631">
                  <c:v>0.99810606512056599</c:v>
                </c:pt>
                <c:pt idx="36632">
                  <c:v>0.99977590848754005</c:v>
                </c:pt>
                <c:pt idx="36633">
                  <c:v>0.99977590848754005</c:v>
                </c:pt>
                <c:pt idx="36634">
                  <c:v>0.99772892030019</c:v>
                </c:pt>
                <c:pt idx="36635">
                  <c:v>0.99865964755004999</c:v>
                </c:pt>
                <c:pt idx="36636">
                  <c:v>0.98009279830975105</c:v>
                </c:pt>
                <c:pt idx="36637">
                  <c:v>0.98009279830975105</c:v>
                </c:pt>
                <c:pt idx="36638">
                  <c:v>0.99977590848754005</c:v>
                </c:pt>
                <c:pt idx="36639">
                  <c:v>0.98009279830975105</c:v>
                </c:pt>
                <c:pt idx="36640">
                  <c:v>0.99977590848754005</c:v>
                </c:pt>
                <c:pt idx="36641">
                  <c:v>0.99865964755004999</c:v>
                </c:pt>
                <c:pt idx="36642">
                  <c:v>0.99772892030019</c:v>
                </c:pt>
                <c:pt idx="36643">
                  <c:v>0.99810606512056599</c:v>
                </c:pt>
                <c:pt idx="36644">
                  <c:v>0.97505301993331395</c:v>
                </c:pt>
                <c:pt idx="36645">
                  <c:v>0.99977590848754005</c:v>
                </c:pt>
                <c:pt idx="36646">
                  <c:v>0.98009279830975105</c:v>
                </c:pt>
                <c:pt idx="36647">
                  <c:v>0.97505301993331395</c:v>
                </c:pt>
                <c:pt idx="36648">
                  <c:v>0.98009279830975105</c:v>
                </c:pt>
                <c:pt idx="36649">
                  <c:v>0.99977590848754005</c:v>
                </c:pt>
                <c:pt idx="36650">
                  <c:v>0.99810606512056599</c:v>
                </c:pt>
                <c:pt idx="36651">
                  <c:v>0.99810606512056599</c:v>
                </c:pt>
                <c:pt idx="36652">
                  <c:v>0.97505301993331395</c:v>
                </c:pt>
                <c:pt idx="36653">
                  <c:v>0.99977590848754005</c:v>
                </c:pt>
                <c:pt idx="36654">
                  <c:v>0.99810606512056599</c:v>
                </c:pt>
                <c:pt idx="36655">
                  <c:v>0.99977590848754005</c:v>
                </c:pt>
                <c:pt idx="36656">
                  <c:v>0.99810606512056599</c:v>
                </c:pt>
                <c:pt idx="36657">
                  <c:v>0.98009279830975105</c:v>
                </c:pt>
                <c:pt idx="36658">
                  <c:v>0.98009279830975105</c:v>
                </c:pt>
                <c:pt idx="36659">
                  <c:v>0.98009279830975105</c:v>
                </c:pt>
                <c:pt idx="36660">
                  <c:v>0.99810606512056599</c:v>
                </c:pt>
                <c:pt idx="36661">
                  <c:v>0.99865964755004999</c:v>
                </c:pt>
                <c:pt idx="36662">
                  <c:v>0.99977590848754005</c:v>
                </c:pt>
                <c:pt idx="36663">
                  <c:v>0.97505301993331395</c:v>
                </c:pt>
                <c:pt idx="36664">
                  <c:v>0.99865964755004999</c:v>
                </c:pt>
                <c:pt idx="36665">
                  <c:v>0.97505301993331395</c:v>
                </c:pt>
                <c:pt idx="36666">
                  <c:v>0.99810606512056599</c:v>
                </c:pt>
                <c:pt idx="36667">
                  <c:v>0.99865964755004999</c:v>
                </c:pt>
                <c:pt idx="36668">
                  <c:v>0.99810606512056599</c:v>
                </c:pt>
                <c:pt idx="36669">
                  <c:v>0.98009279830975105</c:v>
                </c:pt>
                <c:pt idx="36670">
                  <c:v>0.98009279830975105</c:v>
                </c:pt>
                <c:pt idx="36671">
                  <c:v>0.98009279830975105</c:v>
                </c:pt>
                <c:pt idx="36672">
                  <c:v>0.98009279830975105</c:v>
                </c:pt>
                <c:pt idx="36673">
                  <c:v>0.97505301993331395</c:v>
                </c:pt>
                <c:pt idx="36674">
                  <c:v>0.99772892030019</c:v>
                </c:pt>
                <c:pt idx="36675">
                  <c:v>0.97505301993331395</c:v>
                </c:pt>
                <c:pt idx="36676">
                  <c:v>0.98009279830975105</c:v>
                </c:pt>
                <c:pt idx="36677">
                  <c:v>0.99865964755004999</c:v>
                </c:pt>
                <c:pt idx="36678">
                  <c:v>0.98009279830975105</c:v>
                </c:pt>
                <c:pt idx="36679">
                  <c:v>0.99810606512056599</c:v>
                </c:pt>
                <c:pt idx="36680">
                  <c:v>0.99865964755004999</c:v>
                </c:pt>
                <c:pt idx="36681">
                  <c:v>0.98009279830975105</c:v>
                </c:pt>
                <c:pt idx="36682">
                  <c:v>0.99865964755004999</c:v>
                </c:pt>
                <c:pt idx="36683">
                  <c:v>0.99865964755004999</c:v>
                </c:pt>
                <c:pt idx="36684">
                  <c:v>0.98009279830975105</c:v>
                </c:pt>
                <c:pt idx="36685">
                  <c:v>0.99865964755004999</c:v>
                </c:pt>
                <c:pt idx="36686">
                  <c:v>0.99977590848754005</c:v>
                </c:pt>
                <c:pt idx="36687">
                  <c:v>0.98009279830975105</c:v>
                </c:pt>
                <c:pt idx="36688">
                  <c:v>0.99977590848754005</c:v>
                </c:pt>
                <c:pt idx="36689">
                  <c:v>0.99810606512056599</c:v>
                </c:pt>
                <c:pt idx="36690">
                  <c:v>0.97505301993331395</c:v>
                </c:pt>
                <c:pt idx="36691">
                  <c:v>0.97505301993331395</c:v>
                </c:pt>
                <c:pt idx="36692">
                  <c:v>0.97505301993331395</c:v>
                </c:pt>
                <c:pt idx="36693">
                  <c:v>0.97505301993331395</c:v>
                </c:pt>
                <c:pt idx="36694">
                  <c:v>0.99810606512056599</c:v>
                </c:pt>
                <c:pt idx="36695">
                  <c:v>0.98009279830975105</c:v>
                </c:pt>
                <c:pt idx="36696">
                  <c:v>0.99865964755004999</c:v>
                </c:pt>
                <c:pt idx="36697">
                  <c:v>0.98009279830975105</c:v>
                </c:pt>
                <c:pt idx="36698">
                  <c:v>0.99865964755004999</c:v>
                </c:pt>
                <c:pt idx="36699">
                  <c:v>0.97505301993331395</c:v>
                </c:pt>
                <c:pt idx="36700">
                  <c:v>0.99810606512056599</c:v>
                </c:pt>
                <c:pt idx="36701">
                  <c:v>0.99977590848754005</c:v>
                </c:pt>
                <c:pt idx="36702">
                  <c:v>0.99865964755004999</c:v>
                </c:pt>
                <c:pt idx="36703">
                  <c:v>0.99865964755004999</c:v>
                </c:pt>
                <c:pt idx="36704">
                  <c:v>0.98009279830975105</c:v>
                </c:pt>
                <c:pt idx="36705">
                  <c:v>0.99865964755004999</c:v>
                </c:pt>
                <c:pt idx="36706">
                  <c:v>0.98009279830975105</c:v>
                </c:pt>
                <c:pt idx="36707">
                  <c:v>0.97505301993331395</c:v>
                </c:pt>
                <c:pt idx="36708">
                  <c:v>0.98009279830975105</c:v>
                </c:pt>
                <c:pt idx="36709">
                  <c:v>0.99977590848754005</c:v>
                </c:pt>
                <c:pt idx="36710">
                  <c:v>0.99977590848754005</c:v>
                </c:pt>
                <c:pt idx="36711">
                  <c:v>0.98009279830975105</c:v>
                </c:pt>
                <c:pt idx="36712">
                  <c:v>0.99865964755004999</c:v>
                </c:pt>
                <c:pt idx="36713">
                  <c:v>0.99810606512056599</c:v>
                </c:pt>
                <c:pt idx="36714">
                  <c:v>0.99772892030019</c:v>
                </c:pt>
                <c:pt idx="36715">
                  <c:v>0.98009279830975105</c:v>
                </c:pt>
                <c:pt idx="36716">
                  <c:v>0.99865964755004999</c:v>
                </c:pt>
                <c:pt idx="36717">
                  <c:v>0.99810606512056599</c:v>
                </c:pt>
                <c:pt idx="36718">
                  <c:v>0.97505301993331395</c:v>
                </c:pt>
                <c:pt idx="36719">
                  <c:v>0.97505301993331395</c:v>
                </c:pt>
                <c:pt idx="36720">
                  <c:v>0.98009279830975105</c:v>
                </c:pt>
                <c:pt idx="36721">
                  <c:v>0.99772892030019</c:v>
                </c:pt>
                <c:pt idx="36722">
                  <c:v>0.99810606512056599</c:v>
                </c:pt>
                <c:pt idx="36723">
                  <c:v>0.97505301993331395</c:v>
                </c:pt>
                <c:pt idx="36724">
                  <c:v>0.97505301993331395</c:v>
                </c:pt>
                <c:pt idx="36725">
                  <c:v>0.99977590848754005</c:v>
                </c:pt>
                <c:pt idx="36726">
                  <c:v>0.99865964755004999</c:v>
                </c:pt>
                <c:pt idx="36727">
                  <c:v>0.99865964755004999</c:v>
                </c:pt>
                <c:pt idx="36728">
                  <c:v>0.99865964755004999</c:v>
                </c:pt>
                <c:pt idx="36729">
                  <c:v>0.99977590848754005</c:v>
                </c:pt>
                <c:pt idx="36730">
                  <c:v>0.99810606512056599</c:v>
                </c:pt>
                <c:pt idx="36731">
                  <c:v>0.99865964755004999</c:v>
                </c:pt>
                <c:pt idx="36732">
                  <c:v>0.99810606512056599</c:v>
                </c:pt>
                <c:pt idx="36733">
                  <c:v>0.99810606512056599</c:v>
                </c:pt>
                <c:pt idx="36734">
                  <c:v>0.99810606512056599</c:v>
                </c:pt>
                <c:pt idx="36735">
                  <c:v>0.98009279830975105</c:v>
                </c:pt>
                <c:pt idx="36736">
                  <c:v>0.97505301993331395</c:v>
                </c:pt>
                <c:pt idx="36737">
                  <c:v>0.99810606512056599</c:v>
                </c:pt>
                <c:pt idx="36738">
                  <c:v>0.99772892030019</c:v>
                </c:pt>
                <c:pt idx="36739">
                  <c:v>0.99810606512056599</c:v>
                </c:pt>
                <c:pt idx="36740">
                  <c:v>0.99977590848754005</c:v>
                </c:pt>
                <c:pt idx="36741">
                  <c:v>0.97505301993331395</c:v>
                </c:pt>
                <c:pt idx="36742">
                  <c:v>0.99865964755004999</c:v>
                </c:pt>
                <c:pt idx="36743">
                  <c:v>0.98009279830975105</c:v>
                </c:pt>
                <c:pt idx="36744">
                  <c:v>0.99865964755004999</c:v>
                </c:pt>
                <c:pt idx="36745">
                  <c:v>0.98009279830975105</c:v>
                </c:pt>
                <c:pt idx="36746">
                  <c:v>0.99181255835294002</c:v>
                </c:pt>
                <c:pt idx="36747">
                  <c:v>0.97505301993331395</c:v>
                </c:pt>
                <c:pt idx="36748">
                  <c:v>0.99977590848754005</c:v>
                </c:pt>
                <c:pt idx="36749">
                  <c:v>0.98009279830975105</c:v>
                </c:pt>
                <c:pt idx="36750">
                  <c:v>0.97505301993331395</c:v>
                </c:pt>
                <c:pt idx="36751">
                  <c:v>0.99772892030019</c:v>
                </c:pt>
                <c:pt idx="36752">
                  <c:v>0.99810606512056599</c:v>
                </c:pt>
                <c:pt idx="36753">
                  <c:v>0.99810606512056599</c:v>
                </c:pt>
                <c:pt idx="36754">
                  <c:v>0.99865964755004999</c:v>
                </c:pt>
                <c:pt idx="36755">
                  <c:v>0.99865964755004999</c:v>
                </c:pt>
                <c:pt idx="36756">
                  <c:v>0.99810606512056599</c:v>
                </c:pt>
                <c:pt idx="36757">
                  <c:v>0.98009279830975105</c:v>
                </c:pt>
                <c:pt idx="36758">
                  <c:v>0.98009279830975105</c:v>
                </c:pt>
                <c:pt idx="36759">
                  <c:v>0.99865964755004999</c:v>
                </c:pt>
                <c:pt idx="36760">
                  <c:v>0.99810606512056599</c:v>
                </c:pt>
                <c:pt idx="36761">
                  <c:v>0.99977590848754005</c:v>
                </c:pt>
                <c:pt idx="36762">
                  <c:v>0.99865964755004999</c:v>
                </c:pt>
                <c:pt idx="36763">
                  <c:v>0.98009279830975105</c:v>
                </c:pt>
                <c:pt idx="36764">
                  <c:v>0.99810606512056599</c:v>
                </c:pt>
                <c:pt idx="36765">
                  <c:v>0.99977590848754005</c:v>
                </c:pt>
                <c:pt idx="36766">
                  <c:v>0.97505301993331395</c:v>
                </c:pt>
                <c:pt idx="36767">
                  <c:v>0.99865964755004999</c:v>
                </c:pt>
                <c:pt idx="36768">
                  <c:v>0.99772892030019</c:v>
                </c:pt>
                <c:pt idx="36769">
                  <c:v>0.99810606512056599</c:v>
                </c:pt>
                <c:pt idx="36770">
                  <c:v>0.98009279830975105</c:v>
                </c:pt>
                <c:pt idx="36771">
                  <c:v>0.99810606512056599</c:v>
                </c:pt>
                <c:pt idx="36772">
                  <c:v>0.99977590848754005</c:v>
                </c:pt>
                <c:pt idx="36773">
                  <c:v>0.98009279830975105</c:v>
                </c:pt>
                <c:pt idx="36774">
                  <c:v>0.98009279830975105</c:v>
                </c:pt>
                <c:pt idx="36775">
                  <c:v>0.98009279830975105</c:v>
                </c:pt>
                <c:pt idx="36776">
                  <c:v>0.98009279830975105</c:v>
                </c:pt>
                <c:pt idx="36777">
                  <c:v>0.99865964755004999</c:v>
                </c:pt>
                <c:pt idx="36778">
                  <c:v>0.98009279830975105</c:v>
                </c:pt>
                <c:pt idx="36779">
                  <c:v>0.99810606512056599</c:v>
                </c:pt>
                <c:pt idx="36780">
                  <c:v>0.99865964755004999</c:v>
                </c:pt>
                <c:pt idx="36781">
                  <c:v>0.99810606512056599</c:v>
                </c:pt>
                <c:pt idx="36782">
                  <c:v>0.98009279830975105</c:v>
                </c:pt>
                <c:pt idx="36783">
                  <c:v>0.98009279830975105</c:v>
                </c:pt>
                <c:pt idx="36784">
                  <c:v>0.98009279830975105</c:v>
                </c:pt>
                <c:pt idx="36785">
                  <c:v>0.99865964755004999</c:v>
                </c:pt>
                <c:pt idx="36786">
                  <c:v>0.99977590848754005</c:v>
                </c:pt>
                <c:pt idx="36787">
                  <c:v>0.99865964755004999</c:v>
                </c:pt>
                <c:pt idx="36788">
                  <c:v>0.97505301993331395</c:v>
                </c:pt>
                <c:pt idx="36789">
                  <c:v>0.99865964755004999</c:v>
                </c:pt>
                <c:pt idx="36790">
                  <c:v>0.98009279830975105</c:v>
                </c:pt>
                <c:pt idx="36791">
                  <c:v>0.99810606512056599</c:v>
                </c:pt>
                <c:pt idx="36792">
                  <c:v>0.99865964755004999</c:v>
                </c:pt>
                <c:pt idx="36793">
                  <c:v>0.97505301993331395</c:v>
                </c:pt>
                <c:pt idx="36794">
                  <c:v>0.98009279830975105</c:v>
                </c:pt>
                <c:pt idx="36795">
                  <c:v>0.99865964755004999</c:v>
                </c:pt>
                <c:pt idx="36796">
                  <c:v>0.98009279830975105</c:v>
                </c:pt>
                <c:pt idx="36797">
                  <c:v>0.97505301993331395</c:v>
                </c:pt>
                <c:pt idx="36798">
                  <c:v>0.99977590848754005</c:v>
                </c:pt>
                <c:pt idx="36799">
                  <c:v>0.99865964755004999</c:v>
                </c:pt>
                <c:pt idx="36800">
                  <c:v>0.99810606512056599</c:v>
                </c:pt>
                <c:pt idx="36801">
                  <c:v>0.99810606512056599</c:v>
                </c:pt>
                <c:pt idx="36802">
                  <c:v>0.98009279830975105</c:v>
                </c:pt>
                <c:pt idx="36803">
                  <c:v>0.98009279830975105</c:v>
                </c:pt>
                <c:pt idx="36804">
                  <c:v>0.98009279830975105</c:v>
                </c:pt>
                <c:pt idx="36805">
                  <c:v>0.99865964755004999</c:v>
                </c:pt>
                <c:pt idx="36806">
                  <c:v>0.99865964755004999</c:v>
                </c:pt>
                <c:pt idx="36807">
                  <c:v>0.99810606512056599</c:v>
                </c:pt>
                <c:pt idx="36808">
                  <c:v>0.98009279830975105</c:v>
                </c:pt>
                <c:pt idx="36809">
                  <c:v>0.98009279830975105</c:v>
                </c:pt>
                <c:pt idx="36810">
                  <c:v>0.98009279830975105</c:v>
                </c:pt>
                <c:pt idx="36811">
                  <c:v>0.99810606512056599</c:v>
                </c:pt>
                <c:pt idx="36812">
                  <c:v>0.99810606512056599</c:v>
                </c:pt>
                <c:pt idx="36813">
                  <c:v>0.99810606512056599</c:v>
                </c:pt>
                <c:pt idx="36814">
                  <c:v>0.99810606512056599</c:v>
                </c:pt>
                <c:pt idx="36815">
                  <c:v>0.99810606512056599</c:v>
                </c:pt>
                <c:pt idx="36816">
                  <c:v>0.98009279830975105</c:v>
                </c:pt>
                <c:pt idx="36817">
                  <c:v>0.99810606512056599</c:v>
                </c:pt>
                <c:pt idx="36818">
                  <c:v>0.99810606512056599</c:v>
                </c:pt>
                <c:pt idx="36819">
                  <c:v>0.98009279830975105</c:v>
                </c:pt>
                <c:pt idx="36820">
                  <c:v>0.99865964755004999</c:v>
                </c:pt>
                <c:pt idx="36821">
                  <c:v>0.98009279830975105</c:v>
                </c:pt>
                <c:pt idx="36822">
                  <c:v>0.97505301993331395</c:v>
                </c:pt>
                <c:pt idx="36823">
                  <c:v>0.99865964755004999</c:v>
                </c:pt>
                <c:pt idx="36824">
                  <c:v>0.97505301993331395</c:v>
                </c:pt>
                <c:pt idx="36825">
                  <c:v>0.99772892030019</c:v>
                </c:pt>
                <c:pt idx="36826">
                  <c:v>0.99810606512056599</c:v>
                </c:pt>
                <c:pt idx="36827">
                  <c:v>0.99865964755004999</c:v>
                </c:pt>
                <c:pt idx="36828">
                  <c:v>0.97505301993331395</c:v>
                </c:pt>
                <c:pt idx="36829">
                  <c:v>0.99865964755004999</c:v>
                </c:pt>
                <c:pt idx="36830">
                  <c:v>0.99865964755004999</c:v>
                </c:pt>
                <c:pt idx="36831">
                  <c:v>0.98009279830975105</c:v>
                </c:pt>
                <c:pt idx="36832">
                  <c:v>0.98009279830975105</c:v>
                </c:pt>
                <c:pt idx="36833">
                  <c:v>0.99977590848754005</c:v>
                </c:pt>
                <c:pt idx="36834">
                  <c:v>0.99810606512056599</c:v>
                </c:pt>
                <c:pt idx="36835">
                  <c:v>0.99865964755004999</c:v>
                </c:pt>
                <c:pt idx="36836">
                  <c:v>0.99181255835294002</c:v>
                </c:pt>
                <c:pt idx="36837">
                  <c:v>0.99810606512056599</c:v>
                </c:pt>
                <c:pt idx="36838">
                  <c:v>0.99181255835294002</c:v>
                </c:pt>
                <c:pt idx="36839">
                  <c:v>0.99772892030019</c:v>
                </c:pt>
                <c:pt idx="36840">
                  <c:v>0.98009279830975105</c:v>
                </c:pt>
                <c:pt idx="36841">
                  <c:v>0.99810606512056599</c:v>
                </c:pt>
                <c:pt idx="36842">
                  <c:v>0.99977590848754005</c:v>
                </c:pt>
                <c:pt idx="36843">
                  <c:v>0.98009279830975105</c:v>
                </c:pt>
                <c:pt idx="36844">
                  <c:v>0.99865964755004999</c:v>
                </c:pt>
                <c:pt idx="36845">
                  <c:v>0.99810606512056599</c:v>
                </c:pt>
                <c:pt idx="36846">
                  <c:v>0.99810606512056599</c:v>
                </c:pt>
                <c:pt idx="36847">
                  <c:v>0.98009279830975105</c:v>
                </c:pt>
                <c:pt idx="36848">
                  <c:v>0.97505301993331395</c:v>
                </c:pt>
                <c:pt idx="36849">
                  <c:v>0.98009279830975105</c:v>
                </c:pt>
                <c:pt idx="36850">
                  <c:v>0.99977590848754005</c:v>
                </c:pt>
                <c:pt idx="36851">
                  <c:v>0.99865964755004999</c:v>
                </c:pt>
                <c:pt idx="36852">
                  <c:v>0.99810606512056599</c:v>
                </c:pt>
                <c:pt idx="36853">
                  <c:v>0.97505301993331395</c:v>
                </c:pt>
                <c:pt idx="36854">
                  <c:v>0.99977590848754005</c:v>
                </c:pt>
                <c:pt idx="36855">
                  <c:v>0.97505301993331395</c:v>
                </c:pt>
                <c:pt idx="36856">
                  <c:v>0.98009279830975105</c:v>
                </c:pt>
                <c:pt idx="36857">
                  <c:v>0.99865964755004999</c:v>
                </c:pt>
                <c:pt idx="36858">
                  <c:v>0.99977590848754005</c:v>
                </c:pt>
                <c:pt idx="36859">
                  <c:v>0.99865964755004999</c:v>
                </c:pt>
                <c:pt idx="36860">
                  <c:v>0.98009279830975105</c:v>
                </c:pt>
                <c:pt idx="36861">
                  <c:v>0.99810606512056599</c:v>
                </c:pt>
                <c:pt idx="36862">
                  <c:v>0.99810606512056599</c:v>
                </c:pt>
                <c:pt idx="36863">
                  <c:v>0.98009279830975105</c:v>
                </c:pt>
                <c:pt idx="36864">
                  <c:v>0.97505301993331395</c:v>
                </c:pt>
                <c:pt idx="36865">
                  <c:v>0.99810606512056599</c:v>
                </c:pt>
                <c:pt idx="36866">
                  <c:v>0.99810606512056599</c:v>
                </c:pt>
                <c:pt idx="36867">
                  <c:v>0.99977590848754005</c:v>
                </c:pt>
                <c:pt idx="36868">
                  <c:v>0.98009279830975105</c:v>
                </c:pt>
                <c:pt idx="36869">
                  <c:v>0.99865964755004999</c:v>
                </c:pt>
                <c:pt idx="36870">
                  <c:v>0.98009279830975105</c:v>
                </c:pt>
                <c:pt idx="36871">
                  <c:v>0.98009279830975105</c:v>
                </c:pt>
                <c:pt idx="36872">
                  <c:v>0.98009279830975105</c:v>
                </c:pt>
                <c:pt idx="36873">
                  <c:v>0.97505301993331395</c:v>
                </c:pt>
                <c:pt idx="36874">
                  <c:v>0.99865964755004999</c:v>
                </c:pt>
                <c:pt idx="36875">
                  <c:v>0.99865964755004999</c:v>
                </c:pt>
                <c:pt idx="36876">
                  <c:v>0.99810606512056599</c:v>
                </c:pt>
                <c:pt idx="36877">
                  <c:v>0.97505301993331395</c:v>
                </c:pt>
                <c:pt idx="36878">
                  <c:v>0.99977590848754005</c:v>
                </c:pt>
                <c:pt idx="36879">
                  <c:v>0.99810606512056599</c:v>
                </c:pt>
                <c:pt idx="36880">
                  <c:v>0.98009279830975105</c:v>
                </c:pt>
                <c:pt idx="36881">
                  <c:v>0.99810606512056599</c:v>
                </c:pt>
                <c:pt idx="36882">
                  <c:v>0.99810606512056599</c:v>
                </c:pt>
                <c:pt idx="36883">
                  <c:v>0.97505301993331395</c:v>
                </c:pt>
                <c:pt idx="36884">
                  <c:v>0.97505301993331395</c:v>
                </c:pt>
                <c:pt idx="36885">
                  <c:v>0.97505301993331395</c:v>
                </c:pt>
                <c:pt idx="36886">
                  <c:v>0.99865964755004999</c:v>
                </c:pt>
                <c:pt idx="36887">
                  <c:v>0.99865964755004999</c:v>
                </c:pt>
                <c:pt idx="36888">
                  <c:v>0.99865964755004999</c:v>
                </c:pt>
                <c:pt idx="36889">
                  <c:v>0.99810606512056599</c:v>
                </c:pt>
                <c:pt idx="36890">
                  <c:v>0.99865964755004999</c:v>
                </c:pt>
                <c:pt idx="36891">
                  <c:v>0.98009279830975105</c:v>
                </c:pt>
                <c:pt idx="36892">
                  <c:v>0.99865964755004999</c:v>
                </c:pt>
                <c:pt idx="36893">
                  <c:v>0.98009279830975105</c:v>
                </c:pt>
                <c:pt idx="36894">
                  <c:v>0.99810606512056599</c:v>
                </c:pt>
                <c:pt idx="36895">
                  <c:v>0.99977590848754005</c:v>
                </c:pt>
                <c:pt idx="36896">
                  <c:v>0.99865964755004999</c:v>
                </c:pt>
                <c:pt idx="36897">
                  <c:v>0.99181255835294002</c:v>
                </c:pt>
                <c:pt idx="36898">
                  <c:v>0.98009279830975105</c:v>
                </c:pt>
                <c:pt idx="36899">
                  <c:v>0.99977590848754005</c:v>
                </c:pt>
                <c:pt idx="36900">
                  <c:v>0.99810606512056599</c:v>
                </c:pt>
                <c:pt idx="36901">
                  <c:v>0.99865964755004999</c:v>
                </c:pt>
                <c:pt idx="36902">
                  <c:v>0.99810606512056599</c:v>
                </c:pt>
                <c:pt idx="36903">
                  <c:v>0.98009279830975105</c:v>
                </c:pt>
                <c:pt idx="36904">
                  <c:v>0.99865964755004999</c:v>
                </c:pt>
                <c:pt idx="36905">
                  <c:v>0.99810606512056599</c:v>
                </c:pt>
                <c:pt idx="36906">
                  <c:v>0.99865964755004999</c:v>
                </c:pt>
                <c:pt idx="36907">
                  <c:v>0.98009279830975105</c:v>
                </c:pt>
                <c:pt idx="36908">
                  <c:v>0.99810606512056599</c:v>
                </c:pt>
                <c:pt idx="36909">
                  <c:v>0.99865964755004999</c:v>
                </c:pt>
                <c:pt idx="36910">
                  <c:v>0.97505301993331395</c:v>
                </c:pt>
                <c:pt idx="36911">
                  <c:v>0.99810606512056599</c:v>
                </c:pt>
                <c:pt idx="36912">
                  <c:v>0.99977590848754005</c:v>
                </c:pt>
                <c:pt idx="36913">
                  <c:v>0.99977590848754005</c:v>
                </c:pt>
                <c:pt idx="36914">
                  <c:v>0.99772892030019</c:v>
                </c:pt>
                <c:pt idx="36915">
                  <c:v>0.98009279830975105</c:v>
                </c:pt>
                <c:pt idx="36916">
                  <c:v>0.98009279830975105</c:v>
                </c:pt>
                <c:pt idx="36917">
                  <c:v>0.99810606512056599</c:v>
                </c:pt>
                <c:pt idx="36918">
                  <c:v>0.99810606512056599</c:v>
                </c:pt>
                <c:pt idx="36919">
                  <c:v>0.99865964755004999</c:v>
                </c:pt>
                <c:pt idx="36920">
                  <c:v>0.99977590848754005</c:v>
                </c:pt>
                <c:pt idx="36921">
                  <c:v>0.98009279830975105</c:v>
                </c:pt>
                <c:pt idx="36922">
                  <c:v>0.99865964755004999</c:v>
                </c:pt>
                <c:pt idx="36923">
                  <c:v>0.99865964755004999</c:v>
                </c:pt>
                <c:pt idx="36924">
                  <c:v>0.98009279830975105</c:v>
                </c:pt>
                <c:pt idx="36925">
                  <c:v>0.98009279830975105</c:v>
                </c:pt>
                <c:pt idx="36926">
                  <c:v>0.97505301993331395</c:v>
                </c:pt>
                <c:pt idx="36927">
                  <c:v>0.98009279830975105</c:v>
                </c:pt>
                <c:pt idx="36928">
                  <c:v>0.99977590848754005</c:v>
                </c:pt>
                <c:pt idx="36929">
                  <c:v>0.97505301993331395</c:v>
                </c:pt>
                <c:pt idx="36930">
                  <c:v>0.98009279830975105</c:v>
                </c:pt>
                <c:pt idx="36931">
                  <c:v>0.97505301993331395</c:v>
                </c:pt>
                <c:pt idx="36932">
                  <c:v>0.98009279830975105</c:v>
                </c:pt>
                <c:pt idx="36933">
                  <c:v>0.99810606512056599</c:v>
                </c:pt>
                <c:pt idx="36934">
                  <c:v>0.99810606512056599</c:v>
                </c:pt>
                <c:pt idx="36935">
                  <c:v>0.99977590848754005</c:v>
                </c:pt>
                <c:pt idx="36936">
                  <c:v>0.98009279830975105</c:v>
                </c:pt>
                <c:pt idx="36937">
                  <c:v>0.99810606512056599</c:v>
                </c:pt>
                <c:pt idx="36938">
                  <c:v>0.99977590848754005</c:v>
                </c:pt>
                <c:pt idx="36939">
                  <c:v>0.97505301993331395</c:v>
                </c:pt>
                <c:pt idx="36940">
                  <c:v>0.99865964755004999</c:v>
                </c:pt>
                <c:pt idx="36941">
                  <c:v>0.99977590848754005</c:v>
                </c:pt>
                <c:pt idx="36942">
                  <c:v>0.97505301993331395</c:v>
                </c:pt>
                <c:pt idx="36943">
                  <c:v>0.99810606512056599</c:v>
                </c:pt>
                <c:pt idx="36944">
                  <c:v>0.98009279830975105</c:v>
                </c:pt>
                <c:pt idx="36945">
                  <c:v>0.99865964755004999</c:v>
                </c:pt>
                <c:pt idx="36946">
                  <c:v>0.99865964755004999</c:v>
                </c:pt>
                <c:pt idx="36947">
                  <c:v>0.98009279830975105</c:v>
                </c:pt>
                <c:pt idx="36948">
                  <c:v>0.99865964755004999</c:v>
                </c:pt>
                <c:pt idx="36949">
                  <c:v>0.99810606512056599</c:v>
                </c:pt>
                <c:pt idx="36950">
                  <c:v>0.99865964755004999</c:v>
                </c:pt>
                <c:pt idx="36951">
                  <c:v>0.99865964755004999</c:v>
                </c:pt>
                <c:pt idx="36952">
                  <c:v>0.99865964755004999</c:v>
                </c:pt>
                <c:pt idx="36953">
                  <c:v>0.99977590848754005</c:v>
                </c:pt>
                <c:pt idx="36954">
                  <c:v>0.97505301993331395</c:v>
                </c:pt>
                <c:pt idx="36955">
                  <c:v>0.99865964755004999</c:v>
                </c:pt>
                <c:pt idx="36956">
                  <c:v>0.99810606512056599</c:v>
                </c:pt>
                <c:pt idx="36957">
                  <c:v>0.99865964755004999</c:v>
                </c:pt>
                <c:pt idx="36958">
                  <c:v>0.98009279830975105</c:v>
                </c:pt>
                <c:pt idx="36959">
                  <c:v>0.99772892030019</c:v>
                </c:pt>
                <c:pt idx="36960">
                  <c:v>0.99810606512056599</c:v>
                </c:pt>
                <c:pt idx="36961">
                  <c:v>0.98009279830975105</c:v>
                </c:pt>
                <c:pt idx="36962">
                  <c:v>0.99810606512056599</c:v>
                </c:pt>
                <c:pt idx="36963">
                  <c:v>0.99865964755004999</c:v>
                </c:pt>
                <c:pt idx="36964">
                  <c:v>0.97505301993331395</c:v>
                </c:pt>
                <c:pt idx="36965">
                  <c:v>0.99810606512056599</c:v>
                </c:pt>
                <c:pt idx="36966">
                  <c:v>0.99865964755004999</c:v>
                </c:pt>
                <c:pt idx="36967">
                  <c:v>0.99865964755004999</c:v>
                </c:pt>
                <c:pt idx="36968">
                  <c:v>0.99865964755004999</c:v>
                </c:pt>
                <c:pt idx="36969">
                  <c:v>0.98009279830975105</c:v>
                </c:pt>
                <c:pt idx="36970">
                  <c:v>0.98009279830975105</c:v>
                </c:pt>
                <c:pt idx="36971">
                  <c:v>0.99810606512056599</c:v>
                </c:pt>
                <c:pt idx="36972">
                  <c:v>0.99865964755004999</c:v>
                </c:pt>
                <c:pt idx="36973">
                  <c:v>0.98009279830975105</c:v>
                </c:pt>
                <c:pt idx="36974">
                  <c:v>0.99865964755004999</c:v>
                </c:pt>
                <c:pt idx="36975">
                  <c:v>0.98009279830975105</c:v>
                </c:pt>
                <c:pt idx="36976">
                  <c:v>0.99977590848754005</c:v>
                </c:pt>
                <c:pt idx="36977">
                  <c:v>0.99865964755004999</c:v>
                </c:pt>
                <c:pt idx="36978">
                  <c:v>0.98009279830975105</c:v>
                </c:pt>
                <c:pt idx="36979">
                  <c:v>0.99181255835294002</c:v>
                </c:pt>
                <c:pt idx="36980">
                  <c:v>0.98009279830975105</c:v>
                </c:pt>
                <c:pt idx="36981">
                  <c:v>0.99810606512056599</c:v>
                </c:pt>
                <c:pt idx="36982">
                  <c:v>0.98009279830975105</c:v>
                </c:pt>
                <c:pt idx="36983">
                  <c:v>0.99865964755004999</c:v>
                </c:pt>
                <c:pt idx="36984">
                  <c:v>0.98009279830975105</c:v>
                </c:pt>
                <c:pt idx="36985">
                  <c:v>0.99810606512056599</c:v>
                </c:pt>
                <c:pt idx="36986">
                  <c:v>0.99810606512056599</c:v>
                </c:pt>
                <c:pt idx="36987">
                  <c:v>0.99865964755004999</c:v>
                </c:pt>
                <c:pt idx="36988">
                  <c:v>0.98009279830975105</c:v>
                </c:pt>
                <c:pt idx="36989">
                  <c:v>0.99810606512056599</c:v>
                </c:pt>
                <c:pt idx="36990">
                  <c:v>0.99865964755004999</c:v>
                </c:pt>
                <c:pt idx="36991">
                  <c:v>0.99977590848754005</c:v>
                </c:pt>
                <c:pt idx="36992">
                  <c:v>0.99810606512056599</c:v>
                </c:pt>
                <c:pt idx="36993">
                  <c:v>0.98009279830975105</c:v>
                </c:pt>
                <c:pt idx="36994">
                  <c:v>0.99810606512056599</c:v>
                </c:pt>
                <c:pt idx="36995">
                  <c:v>0.99810606512056599</c:v>
                </c:pt>
                <c:pt idx="36996">
                  <c:v>0.97505301993331395</c:v>
                </c:pt>
                <c:pt idx="36997">
                  <c:v>0.99810606512056599</c:v>
                </c:pt>
                <c:pt idx="36998">
                  <c:v>0.99977590848754005</c:v>
                </c:pt>
                <c:pt idx="36999">
                  <c:v>0.99810606512056599</c:v>
                </c:pt>
                <c:pt idx="37000">
                  <c:v>0.98009279830975105</c:v>
                </c:pt>
                <c:pt idx="37001">
                  <c:v>0.98009279830975105</c:v>
                </c:pt>
                <c:pt idx="37002">
                  <c:v>0.99977590848754005</c:v>
                </c:pt>
                <c:pt idx="37003">
                  <c:v>0.99865964755004999</c:v>
                </c:pt>
                <c:pt idx="37004">
                  <c:v>0.99181255835294002</c:v>
                </c:pt>
                <c:pt idx="37005">
                  <c:v>0.99865964755004999</c:v>
                </c:pt>
                <c:pt idx="37006">
                  <c:v>0.99977590848754005</c:v>
                </c:pt>
                <c:pt idx="37007">
                  <c:v>0.99181255835294002</c:v>
                </c:pt>
                <c:pt idx="37008">
                  <c:v>0.97505301993331395</c:v>
                </c:pt>
                <c:pt idx="37009">
                  <c:v>0.99865964755004999</c:v>
                </c:pt>
                <c:pt idx="37010">
                  <c:v>0.99810606512056599</c:v>
                </c:pt>
                <c:pt idx="37011">
                  <c:v>0.97505301993331395</c:v>
                </c:pt>
                <c:pt idx="37012">
                  <c:v>0.99810606512056599</c:v>
                </c:pt>
                <c:pt idx="37013">
                  <c:v>0.97505301993331395</c:v>
                </c:pt>
                <c:pt idx="37014">
                  <c:v>0.97505301993331395</c:v>
                </c:pt>
                <c:pt idx="37015">
                  <c:v>0.99977590848754005</c:v>
                </c:pt>
                <c:pt idx="37016">
                  <c:v>0.98009279830975105</c:v>
                </c:pt>
                <c:pt idx="37017">
                  <c:v>0.99810606512056599</c:v>
                </c:pt>
                <c:pt idx="37018">
                  <c:v>0.97505301993331395</c:v>
                </c:pt>
                <c:pt idx="37019">
                  <c:v>0.98009279830975105</c:v>
                </c:pt>
                <c:pt idx="37020">
                  <c:v>0.99977590848754005</c:v>
                </c:pt>
                <c:pt idx="37021">
                  <c:v>0.99865964755004999</c:v>
                </c:pt>
                <c:pt idx="37022">
                  <c:v>0.99810606512056599</c:v>
                </c:pt>
                <c:pt idx="37023">
                  <c:v>0.99810606512056599</c:v>
                </c:pt>
                <c:pt idx="37024">
                  <c:v>0.97505301993331395</c:v>
                </c:pt>
                <c:pt idx="37025">
                  <c:v>0.99865964755004999</c:v>
                </c:pt>
                <c:pt idx="37026">
                  <c:v>0.99977590848754005</c:v>
                </c:pt>
                <c:pt idx="37027">
                  <c:v>0.99865964755004999</c:v>
                </c:pt>
                <c:pt idx="37028">
                  <c:v>0.98009279830975105</c:v>
                </c:pt>
                <c:pt idx="37029">
                  <c:v>0.98009279830975105</c:v>
                </c:pt>
                <c:pt idx="37030">
                  <c:v>0.99865964755004999</c:v>
                </c:pt>
                <c:pt idx="37031">
                  <c:v>0.99810606512056599</c:v>
                </c:pt>
                <c:pt idx="37032">
                  <c:v>0.97505301993331395</c:v>
                </c:pt>
                <c:pt idx="37033">
                  <c:v>0.99772892030019</c:v>
                </c:pt>
                <c:pt idx="37034">
                  <c:v>0.98009279830975105</c:v>
                </c:pt>
                <c:pt idx="37035">
                  <c:v>0.99181255835294002</c:v>
                </c:pt>
                <c:pt idx="37036">
                  <c:v>0.97505301993331395</c:v>
                </c:pt>
                <c:pt idx="37037">
                  <c:v>0.99810606512056599</c:v>
                </c:pt>
                <c:pt idx="37038">
                  <c:v>0.98009279830975105</c:v>
                </c:pt>
                <c:pt idx="37039">
                  <c:v>0.97505301993331395</c:v>
                </c:pt>
                <c:pt idx="37040">
                  <c:v>0.98009279830975105</c:v>
                </c:pt>
                <c:pt idx="37041">
                  <c:v>0.99977590848754005</c:v>
                </c:pt>
                <c:pt idx="37042">
                  <c:v>0.99977590848754005</c:v>
                </c:pt>
                <c:pt idx="37043">
                  <c:v>0.98009279830975105</c:v>
                </c:pt>
                <c:pt idx="37044">
                  <c:v>0.97505301993331395</c:v>
                </c:pt>
                <c:pt idx="37045">
                  <c:v>0.98009279830975105</c:v>
                </c:pt>
                <c:pt idx="37046">
                  <c:v>0.99865964755004999</c:v>
                </c:pt>
                <c:pt idx="37047">
                  <c:v>0.99865964755004999</c:v>
                </c:pt>
                <c:pt idx="37048">
                  <c:v>0.99977590848754005</c:v>
                </c:pt>
                <c:pt idx="37049">
                  <c:v>0.98009279830975105</c:v>
                </c:pt>
                <c:pt idx="37050">
                  <c:v>0.98009279830975105</c:v>
                </c:pt>
                <c:pt idx="37051">
                  <c:v>0.99865964755004999</c:v>
                </c:pt>
                <c:pt idx="37052">
                  <c:v>0.98009279830975105</c:v>
                </c:pt>
                <c:pt idx="37053">
                  <c:v>0.99977590848754005</c:v>
                </c:pt>
                <c:pt idx="37054">
                  <c:v>0.99977590848754005</c:v>
                </c:pt>
                <c:pt idx="37055">
                  <c:v>0.99865964755004999</c:v>
                </c:pt>
                <c:pt idx="37056">
                  <c:v>0.99865964755004999</c:v>
                </c:pt>
                <c:pt idx="37057">
                  <c:v>0.99810606512056599</c:v>
                </c:pt>
                <c:pt idx="37058">
                  <c:v>0.99865964755004999</c:v>
                </c:pt>
                <c:pt idx="37059">
                  <c:v>0.99810606512056599</c:v>
                </c:pt>
                <c:pt idx="37060">
                  <c:v>0.97505301993331395</c:v>
                </c:pt>
                <c:pt idx="37061">
                  <c:v>0.99772892030019</c:v>
                </c:pt>
                <c:pt idx="37062">
                  <c:v>0.99865964755004999</c:v>
                </c:pt>
                <c:pt idx="37063">
                  <c:v>0.99977590848754005</c:v>
                </c:pt>
                <c:pt idx="37064">
                  <c:v>0.99810606512056599</c:v>
                </c:pt>
                <c:pt idx="37065">
                  <c:v>0.99865964755004999</c:v>
                </c:pt>
                <c:pt idx="37066">
                  <c:v>0.99865964755004999</c:v>
                </c:pt>
                <c:pt idx="37067">
                  <c:v>0.99865964755004999</c:v>
                </c:pt>
                <c:pt idx="37068">
                  <c:v>0.99865964755004999</c:v>
                </c:pt>
                <c:pt idx="37069">
                  <c:v>0.99865964755004999</c:v>
                </c:pt>
                <c:pt idx="37070">
                  <c:v>0.99977590848754005</c:v>
                </c:pt>
                <c:pt idx="37071">
                  <c:v>0.99810606512056599</c:v>
                </c:pt>
                <c:pt idx="37072">
                  <c:v>0.99810606512056599</c:v>
                </c:pt>
                <c:pt idx="37073">
                  <c:v>0.99865964755004999</c:v>
                </c:pt>
                <c:pt idx="37074">
                  <c:v>0.98009279830975105</c:v>
                </c:pt>
                <c:pt idx="37075">
                  <c:v>0.99977590848754005</c:v>
                </c:pt>
                <c:pt idx="37076">
                  <c:v>0.99865964755004999</c:v>
                </c:pt>
                <c:pt idx="37077">
                  <c:v>0.99977590848754005</c:v>
                </c:pt>
                <c:pt idx="37078">
                  <c:v>0.99865964755004999</c:v>
                </c:pt>
                <c:pt idx="37079">
                  <c:v>0.99810606512056599</c:v>
                </c:pt>
                <c:pt idx="37080">
                  <c:v>0.98009279830975105</c:v>
                </c:pt>
                <c:pt idx="37081">
                  <c:v>0.99865964755004999</c:v>
                </c:pt>
                <c:pt idx="37082">
                  <c:v>0.98009279830975105</c:v>
                </c:pt>
                <c:pt idx="37083">
                  <c:v>0.98009279830975105</c:v>
                </c:pt>
                <c:pt idx="37084">
                  <c:v>0.99865964755004999</c:v>
                </c:pt>
                <c:pt idx="37085">
                  <c:v>0.99865964755004999</c:v>
                </c:pt>
                <c:pt idx="37086">
                  <c:v>0.99772892030019</c:v>
                </c:pt>
                <c:pt idx="37087">
                  <c:v>0.98009279830975105</c:v>
                </c:pt>
                <c:pt idx="37088">
                  <c:v>0.98009279830975105</c:v>
                </c:pt>
                <c:pt idx="37089">
                  <c:v>0.98009279830975105</c:v>
                </c:pt>
                <c:pt idx="37090">
                  <c:v>0.98009279830975105</c:v>
                </c:pt>
                <c:pt idx="37091">
                  <c:v>0.98009279830975105</c:v>
                </c:pt>
                <c:pt idx="37092">
                  <c:v>0.99865964755004999</c:v>
                </c:pt>
                <c:pt idx="37093">
                  <c:v>0.99865964755004999</c:v>
                </c:pt>
                <c:pt idx="37094">
                  <c:v>0.99865964755004999</c:v>
                </c:pt>
                <c:pt idx="37095">
                  <c:v>0.99865964755004999</c:v>
                </c:pt>
                <c:pt idx="37096">
                  <c:v>0.99865964755004999</c:v>
                </c:pt>
                <c:pt idx="37097">
                  <c:v>0.99865964755004999</c:v>
                </c:pt>
                <c:pt idx="37098">
                  <c:v>0.98009279830975105</c:v>
                </c:pt>
                <c:pt idx="37099">
                  <c:v>0.99865964755004999</c:v>
                </c:pt>
                <c:pt idx="37100">
                  <c:v>0.99865964755004999</c:v>
                </c:pt>
                <c:pt idx="37101">
                  <c:v>0.99977590848754005</c:v>
                </c:pt>
                <c:pt idx="37102">
                  <c:v>0.99865964755004999</c:v>
                </c:pt>
                <c:pt idx="37103">
                  <c:v>0.99865964755004999</c:v>
                </c:pt>
                <c:pt idx="37104">
                  <c:v>0.99810606512056599</c:v>
                </c:pt>
                <c:pt idx="37105">
                  <c:v>0.99865964755004999</c:v>
                </c:pt>
                <c:pt idx="37106">
                  <c:v>0.99977590848754005</c:v>
                </c:pt>
                <c:pt idx="37107">
                  <c:v>0.99865964755004999</c:v>
                </c:pt>
                <c:pt idx="37108">
                  <c:v>0.99810606512056599</c:v>
                </c:pt>
                <c:pt idx="37109">
                  <c:v>0.99865964755004999</c:v>
                </c:pt>
                <c:pt idx="37110">
                  <c:v>0.99810606512056599</c:v>
                </c:pt>
                <c:pt idx="37111">
                  <c:v>0.99865964755004999</c:v>
                </c:pt>
                <c:pt idx="37112">
                  <c:v>0.99865964755004999</c:v>
                </c:pt>
                <c:pt idx="37113">
                  <c:v>0.97505301993331395</c:v>
                </c:pt>
                <c:pt idx="37114">
                  <c:v>0.99865964755004999</c:v>
                </c:pt>
                <c:pt idx="37115">
                  <c:v>0.99810606512056599</c:v>
                </c:pt>
                <c:pt idx="37116">
                  <c:v>0.98009279830975105</c:v>
                </c:pt>
                <c:pt idx="37117">
                  <c:v>0.99865964755004999</c:v>
                </c:pt>
                <c:pt idx="37118">
                  <c:v>0.99865964755004999</c:v>
                </c:pt>
                <c:pt idx="37119">
                  <c:v>0.99810606512056599</c:v>
                </c:pt>
                <c:pt idx="37120">
                  <c:v>0.98009279830975105</c:v>
                </c:pt>
                <c:pt idx="37121">
                  <c:v>0.98009279830975105</c:v>
                </c:pt>
                <c:pt idx="37122">
                  <c:v>0.97505301993331395</c:v>
                </c:pt>
                <c:pt idx="37123">
                  <c:v>0.98009279830975105</c:v>
                </c:pt>
                <c:pt idx="37124">
                  <c:v>0.98009279830975105</c:v>
                </c:pt>
                <c:pt idx="37125">
                  <c:v>0.98009279830975105</c:v>
                </c:pt>
                <c:pt idx="37126">
                  <c:v>0.99865964755004999</c:v>
                </c:pt>
                <c:pt idx="37127">
                  <c:v>0.99865964755004999</c:v>
                </c:pt>
                <c:pt idx="37128">
                  <c:v>0.99865964755004999</c:v>
                </c:pt>
                <c:pt idx="37129">
                  <c:v>0.99810606512056599</c:v>
                </c:pt>
                <c:pt idx="37130">
                  <c:v>0.99865964755004999</c:v>
                </c:pt>
                <c:pt idx="37131">
                  <c:v>0.99865964755004999</c:v>
                </c:pt>
                <c:pt idx="37132">
                  <c:v>0.97505301993331395</c:v>
                </c:pt>
                <c:pt idx="37133">
                  <c:v>0.99865964755004999</c:v>
                </c:pt>
                <c:pt idx="37134">
                  <c:v>0.99977590848754005</c:v>
                </c:pt>
                <c:pt idx="37135">
                  <c:v>0.99810606512056599</c:v>
                </c:pt>
                <c:pt idx="37136">
                  <c:v>0.99865964755004999</c:v>
                </c:pt>
                <c:pt idx="37137">
                  <c:v>0.99810606512056599</c:v>
                </c:pt>
                <c:pt idx="37138">
                  <c:v>0.97505301993331395</c:v>
                </c:pt>
                <c:pt idx="37139">
                  <c:v>0.99865964755004999</c:v>
                </c:pt>
                <c:pt idx="37140">
                  <c:v>0.99810606512056599</c:v>
                </c:pt>
                <c:pt idx="37141">
                  <c:v>0.98009279830975105</c:v>
                </c:pt>
                <c:pt idx="37142">
                  <c:v>0.99977590848754005</c:v>
                </c:pt>
                <c:pt idx="37143">
                  <c:v>0.99865964755004999</c:v>
                </c:pt>
                <c:pt idx="37144">
                  <c:v>0.99977590848754005</c:v>
                </c:pt>
                <c:pt idx="37145">
                  <c:v>0.98009279830975105</c:v>
                </c:pt>
                <c:pt idx="37146">
                  <c:v>0.98009279830975105</c:v>
                </c:pt>
                <c:pt idx="37147">
                  <c:v>0.98009279830975105</c:v>
                </c:pt>
                <c:pt idx="37148">
                  <c:v>0.99772892030019</c:v>
                </c:pt>
                <c:pt idx="37149">
                  <c:v>0.99810606512056599</c:v>
                </c:pt>
                <c:pt idx="37150">
                  <c:v>0.99810606512056599</c:v>
                </c:pt>
                <c:pt idx="37151">
                  <c:v>0.99865964755004999</c:v>
                </c:pt>
                <c:pt idx="37152">
                  <c:v>0.99865964755004999</c:v>
                </c:pt>
                <c:pt idx="37153">
                  <c:v>0.97505301993331395</c:v>
                </c:pt>
                <c:pt idx="37154">
                  <c:v>0.99865964755004999</c:v>
                </c:pt>
                <c:pt idx="37155">
                  <c:v>0.99977590848754005</c:v>
                </c:pt>
                <c:pt idx="37156">
                  <c:v>0.97505301993331395</c:v>
                </c:pt>
                <c:pt idx="37157">
                  <c:v>0.99865964755004999</c:v>
                </c:pt>
                <c:pt idx="37158">
                  <c:v>0.98009279830975105</c:v>
                </c:pt>
                <c:pt idx="37159">
                  <c:v>0.99810606512056599</c:v>
                </c:pt>
                <c:pt idx="37160">
                  <c:v>0.99977590848754005</c:v>
                </c:pt>
                <c:pt idx="37161">
                  <c:v>0.98009279830975105</c:v>
                </c:pt>
                <c:pt idx="37162">
                  <c:v>0.99977590848754005</c:v>
                </c:pt>
                <c:pt idx="37163">
                  <c:v>0.97505301993331395</c:v>
                </c:pt>
                <c:pt idx="37164">
                  <c:v>0.98009279830975105</c:v>
                </c:pt>
                <c:pt idx="37165">
                  <c:v>0.98009279830975105</c:v>
                </c:pt>
                <c:pt idx="37166">
                  <c:v>0.98009279830975105</c:v>
                </c:pt>
                <c:pt idx="37167">
                  <c:v>0.99772892030019</c:v>
                </c:pt>
                <c:pt idx="37168">
                  <c:v>0.97505301993331395</c:v>
                </c:pt>
                <c:pt idx="37169">
                  <c:v>0.99865964755004999</c:v>
                </c:pt>
                <c:pt idx="37170">
                  <c:v>0.98009279830975105</c:v>
                </c:pt>
                <c:pt idx="37171">
                  <c:v>0.98009279830975105</c:v>
                </c:pt>
                <c:pt idx="37172">
                  <c:v>0.99810606512056599</c:v>
                </c:pt>
                <c:pt idx="37173">
                  <c:v>0.99810606512056599</c:v>
                </c:pt>
                <c:pt idx="37174">
                  <c:v>0.98009279830975105</c:v>
                </c:pt>
                <c:pt idx="37175">
                  <c:v>0.99810606512056599</c:v>
                </c:pt>
                <c:pt idx="37176">
                  <c:v>0.99810606512056599</c:v>
                </c:pt>
                <c:pt idx="37177">
                  <c:v>0.98009279830975105</c:v>
                </c:pt>
                <c:pt idx="37178">
                  <c:v>0.99810606512056599</c:v>
                </c:pt>
                <c:pt idx="37179">
                  <c:v>0.98009279830975105</c:v>
                </c:pt>
                <c:pt idx="37180">
                  <c:v>0.97505301993331395</c:v>
                </c:pt>
                <c:pt idx="37181">
                  <c:v>0.98009279830975105</c:v>
                </c:pt>
                <c:pt idx="37182">
                  <c:v>0.99865964755004999</c:v>
                </c:pt>
                <c:pt idx="37183">
                  <c:v>0.99865964755004999</c:v>
                </c:pt>
                <c:pt idx="37184">
                  <c:v>0.99865964755004999</c:v>
                </c:pt>
                <c:pt idx="37185">
                  <c:v>0.99977590848754005</c:v>
                </c:pt>
                <c:pt idx="37186">
                  <c:v>0.97505301993331395</c:v>
                </c:pt>
                <c:pt idx="37187">
                  <c:v>0.98009279830975105</c:v>
                </c:pt>
                <c:pt idx="37188">
                  <c:v>0.99181255835294002</c:v>
                </c:pt>
                <c:pt idx="37189">
                  <c:v>0.99181255835294002</c:v>
                </c:pt>
                <c:pt idx="37190">
                  <c:v>0.99810606512056599</c:v>
                </c:pt>
                <c:pt idx="37191">
                  <c:v>0.99810606512056599</c:v>
                </c:pt>
                <c:pt idx="37192">
                  <c:v>0.99865964755004999</c:v>
                </c:pt>
                <c:pt idx="37193">
                  <c:v>0.97505301993331395</c:v>
                </c:pt>
                <c:pt idx="37194">
                  <c:v>0.99865964755004999</c:v>
                </c:pt>
                <c:pt idx="37195">
                  <c:v>0.99865964755004999</c:v>
                </c:pt>
                <c:pt idx="37196">
                  <c:v>0.98009279830975105</c:v>
                </c:pt>
                <c:pt idx="37197">
                  <c:v>0.98009279830975105</c:v>
                </c:pt>
                <c:pt idx="37198">
                  <c:v>0.99772892030019</c:v>
                </c:pt>
                <c:pt idx="37199">
                  <c:v>0.99810606512056599</c:v>
                </c:pt>
                <c:pt idx="37200">
                  <c:v>0.99810606512056599</c:v>
                </c:pt>
                <c:pt idx="37201">
                  <c:v>0.99810606512056599</c:v>
                </c:pt>
                <c:pt idx="37202">
                  <c:v>0.99865964755004999</c:v>
                </c:pt>
                <c:pt idx="37203">
                  <c:v>0.99865964755004999</c:v>
                </c:pt>
                <c:pt idx="37204">
                  <c:v>0.99865964755004999</c:v>
                </c:pt>
                <c:pt idx="37205">
                  <c:v>0.99865964755004999</c:v>
                </c:pt>
                <c:pt idx="37206">
                  <c:v>0.98009279830975105</c:v>
                </c:pt>
                <c:pt idx="37207">
                  <c:v>0.99865964755004999</c:v>
                </c:pt>
                <c:pt idx="37208">
                  <c:v>0.98009279830975105</c:v>
                </c:pt>
                <c:pt idx="37209">
                  <c:v>0.98009279830975105</c:v>
                </c:pt>
                <c:pt idx="37210">
                  <c:v>0.98009279830975105</c:v>
                </c:pt>
                <c:pt idx="37211">
                  <c:v>0.99865964755004999</c:v>
                </c:pt>
                <c:pt idx="37212">
                  <c:v>0.98009279830975105</c:v>
                </c:pt>
                <c:pt idx="37213">
                  <c:v>0.97505301993331395</c:v>
                </c:pt>
                <c:pt idx="37214">
                  <c:v>0.99865964755004999</c:v>
                </c:pt>
                <c:pt idx="37215">
                  <c:v>0.98009279830975105</c:v>
                </c:pt>
                <c:pt idx="37216">
                  <c:v>0.99865964755004999</c:v>
                </c:pt>
                <c:pt idx="37217">
                  <c:v>0.99810606512056599</c:v>
                </c:pt>
                <c:pt idx="37218">
                  <c:v>0.99865964755004999</c:v>
                </c:pt>
                <c:pt idx="37219">
                  <c:v>0.98009279830975105</c:v>
                </c:pt>
                <c:pt idx="37220">
                  <c:v>0.98009279830975105</c:v>
                </c:pt>
                <c:pt idx="37221">
                  <c:v>0.99865964755004999</c:v>
                </c:pt>
                <c:pt idx="37222">
                  <c:v>0.97505301993331395</c:v>
                </c:pt>
                <c:pt idx="37223">
                  <c:v>0.99865964755004999</c:v>
                </c:pt>
                <c:pt idx="37224">
                  <c:v>0.99977590848754005</c:v>
                </c:pt>
                <c:pt idx="37225">
                  <c:v>0.97505301993331395</c:v>
                </c:pt>
                <c:pt idx="37226">
                  <c:v>0.99810606512056599</c:v>
                </c:pt>
                <c:pt idx="37227">
                  <c:v>0.98009279830975105</c:v>
                </c:pt>
                <c:pt idx="37228">
                  <c:v>0.99865964755004999</c:v>
                </c:pt>
                <c:pt idx="37229">
                  <c:v>0.99865964755004999</c:v>
                </c:pt>
                <c:pt idx="37230">
                  <c:v>0.99810606512056599</c:v>
                </c:pt>
                <c:pt idx="37231">
                  <c:v>0.99772892030019</c:v>
                </c:pt>
                <c:pt idx="37232">
                  <c:v>0.98009279830975105</c:v>
                </c:pt>
                <c:pt idx="37233">
                  <c:v>0.98009279830975105</c:v>
                </c:pt>
                <c:pt idx="37234">
                  <c:v>0.99865964755004999</c:v>
                </c:pt>
                <c:pt idx="37235">
                  <c:v>0.99865964755004999</c:v>
                </c:pt>
                <c:pt idx="37236">
                  <c:v>0.98009279830975105</c:v>
                </c:pt>
                <c:pt idx="37237">
                  <c:v>0.99865964755004999</c:v>
                </c:pt>
                <c:pt idx="37238">
                  <c:v>0.99865964755004999</c:v>
                </c:pt>
                <c:pt idx="37239">
                  <c:v>0.98009279830975105</c:v>
                </c:pt>
                <c:pt idx="37240">
                  <c:v>0.97505301993331395</c:v>
                </c:pt>
                <c:pt idx="37241">
                  <c:v>0.97505301993331395</c:v>
                </c:pt>
                <c:pt idx="37242">
                  <c:v>0.98009279830975105</c:v>
                </c:pt>
                <c:pt idx="37243">
                  <c:v>0.98009279830975105</c:v>
                </c:pt>
                <c:pt idx="37244">
                  <c:v>0.98009279830975105</c:v>
                </c:pt>
                <c:pt idx="37245">
                  <c:v>0.99865964755004999</c:v>
                </c:pt>
                <c:pt idx="37246">
                  <c:v>0.98009279830975105</c:v>
                </c:pt>
                <c:pt idx="37247">
                  <c:v>0.99865964755004999</c:v>
                </c:pt>
                <c:pt idx="37248">
                  <c:v>0.99810606512056599</c:v>
                </c:pt>
                <c:pt idx="37249">
                  <c:v>0.98009279830975105</c:v>
                </c:pt>
                <c:pt idx="37250">
                  <c:v>0.98009279830975105</c:v>
                </c:pt>
                <c:pt idx="37251">
                  <c:v>0.98009279830975105</c:v>
                </c:pt>
                <c:pt idx="37252">
                  <c:v>0.98009279830975105</c:v>
                </c:pt>
                <c:pt idx="37253">
                  <c:v>0.99810606512056599</c:v>
                </c:pt>
                <c:pt idx="37254">
                  <c:v>0.99865964755004999</c:v>
                </c:pt>
                <c:pt idx="37255">
                  <c:v>0.99810606512056599</c:v>
                </c:pt>
                <c:pt idx="37256">
                  <c:v>0.99865964755004999</c:v>
                </c:pt>
                <c:pt idx="37257">
                  <c:v>0.99810606512056599</c:v>
                </c:pt>
                <c:pt idx="37258">
                  <c:v>0.99865964755004999</c:v>
                </c:pt>
                <c:pt idx="37259">
                  <c:v>0.98009279830975105</c:v>
                </c:pt>
                <c:pt idx="37260">
                  <c:v>0.99810606512056599</c:v>
                </c:pt>
                <c:pt idx="37261">
                  <c:v>0.98009279830975105</c:v>
                </c:pt>
                <c:pt idx="37262">
                  <c:v>0.99810606512056599</c:v>
                </c:pt>
                <c:pt idx="37263">
                  <c:v>0.99977590848754005</c:v>
                </c:pt>
                <c:pt idx="37264">
                  <c:v>0.99810606512056599</c:v>
                </c:pt>
                <c:pt idx="37265">
                  <c:v>0.99810606512056599</c:v>
                </c:pt>
                <c:pt idx="37266">
                  <c:v>0.99865964755004999</c:v>
                </c:pt>
                <c:pt idx="37267">
                  <c:v>0.99810606512056599</c:v>
                </c:pt>
                <c:pt idx="37268">
                  <c:v>0.97505301993331395</c:v>
                </c:pt>
                <c:pt idx="37269">
                  <c:v>0.99865964755004999</c:v>
                </c:pt>
                <c:pt idx="37270">
                  <c:v>0.98009279830975105</c:v>
                </c:pt>
                <c:pt idx="37271">
                  <c:v>0.99865964755004999</c:v>
                </c:pt>
                <c:pt idx="37272">
                  <c:v>0.99865964755004999</c:v>
                </c:pt>
                <c:pt idx="37273">
                  <c:v>0.99810606512056599</c:v>
                </c:pt>
                <c:pt idx="37274">
                  <c:v>0.98009279830975105</c:v>
                </c:pt>
                <c:pt idx="37275">
                  <c:v>0.99865964755004999</c:v>
                </c:pt>
                <c:pt idx="37276">
                  <c:v>0.99772892030019</c:v>
                </c:pt>
                <c:pt idx="37277">
                  <c:v>0.99865964755004999</c:v>
                </c:pt>
                <c:pt idx="37278">
                  <c:v>0.97505301993331395</c:v>
                </c:pt>
                <c:pt idx="37279">
                  <c:v>0.98009279830975105</c:v>
                </c:pt>
                <c:pt idx="37280">
                  <c:v>0.99772892030019</c:v>
                </c:pt>
                <c:pt idx="37281">
                  <c:v>0.99810606512056599</c:v>
                </c:pt>
                <c:pt idx="37282">
                  <c:v>0.99865964755004999</c:v>
                </c:pt>
                <c:pt idx="37283">
                  <c:v>0.98009279830975105</c:v>
                </c:pt>
                <c:pt idx="37284">
                  <c:v>0.98009279830975105</c:v>
                </c:pt>
                <c:pt idx="37285">
                  <c:v>0.99810606512056599</c:v>
                </c:pt>
                <c:pt idx="37286">
                  <c:v>0.99810606512056599</c:v>
                </c:pt>
                <c:pt idx="37287">
                  <c:v>0.99772892030019</c:v>
                </c:pt>
                <c:pt idx="37288">
                  <c:v>0.98009279830975105</c:v>
                </c:pt>
                <c:pt idx="37289">
                  <c:v>0.99810606512056599</c:v>
                </c:pt>
                <c:pt idx="37290">
                  <c:v>0.99865964755004999</c:v>
                </c:pt>
                <c:pt idx="37291">
                  <c:v>0.99865964755004999</c:v>
                </c:pt>
                <c:pt idx="37292">
                  <c:v>0.99810606512056599</c:v>
                </c:pt>
                <c:pt idx="37293">
                  <c:v>0.99865964755004999</c:v>
                </c:pt>
                <c:pt idx="37294">
                  <c:v>0.99865964755004999</c:v>
                </c:pt>
                <c:pt idx="37295">
                  <c:v>0.99977590848754005</c:v>
                </c:pt>
                <c:pt idx="37296">
                  <c:v>0.97505301993331395</c:v>
                </c:pt>
                <c:pt idx="37297">
                  <c:v>0.99865964755004999</c:v>
                </c:pt>
                <c:pt idx="37298">
                  <c:v>0.98009279830975105</c:v>
                </c:pt>
                <c:pt idx="37299">
                  <c:v>0.97505301993331395</c:v>
                </c:pt>
                <c:pt idx="37300">
                  <c:v>0.99865964755004999</c:v>
                </c:pt>
                <c:pt idx="37301">
                  <c:v>0.99977590848754005</c:v>
                </c:pt>
                <c:pt idx="37302">
                  <c:v>0.99977590848754005</c:v>
                </c:pt>
                <c:pt idx="37303">
                  <c:v>0.97505301993331395</c:v>
                </c:pt>
                <c:pt idx="37304">
                  <c:v>0.99865964755004999</c:v>
                </c:pt>
                <c:pt idx="37305">
                  <c:v>0.99865964755004999</c:v>
                </c:pt>
                <c:pt idx="37306">
                  <c:v>0.99865964755004999</c:v>
                </c:pt>
                <c:pt idx="37307">
                  <c:v>0.99977590848754005</c:v>
                </c:pt>
                <c:pt idx="37308">
                  <c:v>0.99810606512056599</c:v>
                </c:pt>
                <c:pt idx="37309">
                  <c:v>0.98009279830975105</c:v>
                </c:pt>
                <c:pt idx="37310">
                  <c:v>0.99977590848754005</c:v>
                </c:pt>
                <c:pt idx="37311">
                  <c:v>0.99865964755004999</c:v>
                </c:pt>
                <c:pt idx="37312">
                  <c:v>0.97505301993331395</c:v>
                </c:pt>
                <c:pt idx="37313">
                  <c:v>0.97505301993331395</c:v>
                </c:pt>
                <c:pt idx="37314">
                  <c:v>0.98009279830975105</c:v>
                </c:pt>
                <c:pt idx="37315">
                  <c:v>0.99977590848754005</c:v>
                </c:pt>
                <c:pt idx="37316">
                  <c:v>0.99977590848754005</c:v>
                </c:pt>
                <c:pt idx="37317">
                  <c:v>0.99865964755004999</c:v>
                </c:pt>
                <c:pt idx="37318">
                  <c:v>0.99865964755004999</c:v>
                </c:pt>
                <c:pt idx="37319">
                  <c:v>0.98009279830975105</c:v>
                </c:pt>
                <c:pt idx="37320">
                  <c:v>0.98009279830975105</c:v>
                </c:pt>
                <c:pt idx="37321">
                  <c:v>0.98009279830975105</c:v>
                </c:pt>
                <c:pt idx="37322">
                  <c:v>0.98009279830975105</c:v>
                </c:pt>
                <c:pt idx="37323">
                  <c:v>0.99772892030019</c:v>
                </c:pt>
                <c:pt idx="37324">
                  <c:v>0.97505301993331395</c:v>
                </c:pt>
                <c:pt idx="37325">
                  <c:v>0.99865964755004999</c:v>
                </c:pt>
                <c:pt idx="37326">
                  <c:v>0.98009279830975105</c:v>
                </c:pt>
                <c:pt idx="37327">
                  <c:v>0.99865964755004999</c:v>
                </c:pt>
                <c:pt idx="37328">
                  <c:v>0.99810606512056599</c:v>
                </c:pt>
                <c:pt idx="37329">
                  <c:v>0.98009279830975105</c:v>
                </c:pt>
                <c:pt idx="37330">
                  <c:v>0.99977590848754005</c:v>
                </c:pt>
                <c:pt idx="37331">
                  <c:v>0.98009279830975105</c:v>
                </c:pt>
                <c:pt idx="37332">
                  <c:v>0.99810606512056599</c:v>
                </c:pt>
                <c:pt idx="37333">
                  <c:v>0.98009279830975105</c:v>
                </c:pt>
                <c:pt idx="37334">
                  <c:v>0.98009279830975105</c:v>
                </c:pt>
                <c:pt idx="37335">
                  <c:v>0.99865964755004999</c:v>
                </c:pt>
                <c:pt idx="37336">
                  <c:v>0.99865964755004999</c:v>
                </c:pt>
                <c:pt idx="37337">
                  <c:v>0.97505301993331395</c:v>
                </c:pt>
                <c:pt idx="37338">
                  <c:v>0.99810606512056599</c:v>
                </c:pt>
                <c:pt idx="37339">
                  <c:v>0.99181255835294002</c:v>
                </c:pt>
                <c:pt idx="37340">
                  <c:v>0.99865964755004999</c:v>
                </c:pt>
                <c:pt idx="37341">
                  <c:v>0.99865964755004999</c:v>
                </c:pt>
                <c:pt idx="37342">
                  <c:v>0.98009279830975105</c:v>
                </c:pt>
                <c:pt idx="37343">
                  <c:v>0.99810606512056599</c:v>
                </c:pt>
                <c:pt idx="37344">
                  <c:v>0.99865964755004999</c:v>
                </c:pt>
                <c:pt idx="37345">
                  <c:v>0.98009279830975105</c:v>
                </c:pt>
                <c:pt idx="37346">
                  <c:v>0.99865964755004999</c:v>
                </c:pt>
                <c:pt idx="37347">
                  <c:v>0.99865964755004999</c:v>
                </c:pt>
                <c:pt idx="37348">
                  <c:v>0.98009279830975105</c:v>
                </c:pt>
                <c:pt idx="37349">
                  <c:v>0.97505301993331395</c:v>
                </c:pt>
                <c:pt idx="37350">
                  <c:v>0.99810606512056599</c:v>
                </c:pt>
                <c:pt idx="37351">
                  <c:v>0.98009279830975105</c:v>
                </c:pt>
                <c:pt idx="37352">
                  <c:v>0.99977590848754005</c:v>
                </c:pt>
                <c:pt idx="37353">
                  <c:v>0.99810606512056599</c:v>
                </c:pt>
                <c:pt idx="37354">
                  <c:v>0.97505301993331395</c:v>
                </c:pt>
                <c:pt idx="37355">
                  <c:v>0.98009279830975105</c:v>
                </c:pt>
                <c:pt idx="37356">
                  <c:v>0.97505301993331395</c:v>
                </c:pt>
                <c:pt idx="37357">
                  <c:v>0.99810606512056599</c:v>
                </c:pt>
                <c:pt idx="37358">
                  <c:v>0.99865964755004999</c:v>
                </c:pt>
                <c:pt idx="37359">
                  <c:v>0.97505301993331395</c:v>
                </c:pt>
                <c:pt idx="37360">
                  <c:v>0.97505301993331395</c:v>
                </c:pt>
                <c:pt idx="37361">
                  <c:v>0.98009279830975105</c:v>
                </c:pt>
                <c:pt idx="37362">
                  <c:v>0.98009279830975105</c:v>
                </c:pt>
                <c:pt idx="37363">
                  <c:v>0.99977590848754005</c:v>
                </c:pt>
                <c:pt idx="37364">
                  <c:v>0.99977590848754005</c:v>
                </c:pt>
                <c:pt idx="37365">
                  <c:v>0.98009279830975105</c:v>
                </c:pt>
                <c:pt idx="37366">
                  <c:v>0.98009279830975105</c:v>
                </c:pt>
                <c:pt idx="37367">
                  <c:v>0.98009279830975105</c:v>
                </c:pt>
                <c:pt idx="37368">
                  <c:v>0.99865964755004999</c:v>
                </c:pt>
                <c:pt idx="37369">
                  <c:v>0.97505301993331395</c:v>
                </c:pt>
                <c:pt idx="37370">
                  <c:v>0.98009279830975105</c:v>
                </c:pt>
                <c:pt idx="37371">
                  <c:v>0.99977590848754005</c:v>
                </c:pt>
                <c:pt idx="37372">
                  <c:v>0.99977590848754005</c:v>
                </c:pt>
                <c:pt idx="37373">
                  <c:v>0.99865964755004999</c:v>
                </c:pt>
                <c:pt idx="37374">
                  <c:v>0.97505301993331395</c:v>
                </c:pt>
                <c:pt idx="37375">
                  <c:v>0.98009279830975105</c:v>
                </c:pt>
                <c:pt idx="37376">
                  <c:v>0.99865964755004999</c:v>
                </c:pt>
                <c:pt idx="37377">
                  <c:v>0.99977590848754005</c:v>
                </c:pt>
                <c:pt idx="37378">
                  <c:v>0.98009279830975105</c:v>
                </c:pt>
                <c:pt idx="37379">
                  <c:v>0.97505301993331395</c:v>
                </c:pt>
                <c:pt idx="37380">
                  <c:v>0.98009279830975105</c:v>
                </c:pt>
                <c:pt idx="37381">
                  <c:v>0.99810606512056599</c:v>
                </c:pt>
                <c:pt idx="37382">
                  <c:v>0.99810606512056599</c:v>
                </c:pt>
                <c:pt idx="37383">
                  <c:v>0.99865964755004999</c:v>
                </c:pt>
                <c:pt idx="37384">
                  <c:v>0.99865964755004999</c:v>
                </c:pt>
                <c:pt idx="37385">
                  <c:v>0.98009279830975105</c:v>
                </c:pt>
                <c:pt idx="37386">
                  <c:v>0.98009279830975105</c:v>
                </c:pt>
                <c:pt idx="37387">
                  <c:v>0.97505301993331395</c:v>
                </c:pt>
                <c:pt idx="37388">
                  <c:v>0.99977590848754005</c:v>
                </c:pt>
                <c:pt idx="37389">
                  <c:v>0.97505301993331395</c:v>
                </c:pt>
                <c:pt idx="37390">
                  <c:v>0.98009279830975105</c:v>
                </c:pt>
                <c:pt idx="37391">
                  <c:v>0.98009279830975105</c:v>
                </c:pt>
                <c:pt idx="37392">
                  <c:v>0.98009279830975105</c:v>
                </c:pt>
                <c:pt idx="37393">
                  <c:v>0.98009279830975105</c:v>
                </c:pt>
                <c:pt idx="37394">
                  <c:v>0.98009279830975105</c:v>
                </c:pt>
                <c:pt idx="37395">
                  <c:v>0.99977590848754005</c:v>
                </c:pt>
                <c:pt idx="37396">
                  <c:v>0.99977590848754005</c:v>
                </c:pt>
                <c:pt idx="37397">
                  <c:v>0.97505301993331395</c:v>
                </c:pt>
                <c:pt idx="37398">
                  <c:v>0.97505301993331395</c:v>
                </c:pt>
                <c:pt idx="37399">
                  <c:v>0.99865964755004999</c:v>
                </c:pt>
                <c:pt idx="37400">
                  <c:v>0.99865964755004999</c:v>
                </c:pt>
                <c:pt idx="37401">
                  <c:v>0.99865964755004999</c:v>
                </c:pt>
                <c:pt idx="37402">
                  <c:v>0.99977590848754005</c:v>
                </c:pt>
                <c:pt idx="37403">
                  <c:v>0.97505301993331395</c:v>
                </c:pt>
                <c:pt idx="37404">
                  <c:v>0.99772892030019</c:v>
                </c:pt>
                <c:pt idx="37405">
                  <c:v>0.98009279830975105</c:v>
                </c:pt>
                <c:pt idx="37406">
                  <c:v>0.99865964755004999</c:v>
                </c:pt>
                <c:pt idx="37407">
                  <c:v>0.99810606512056599</c:v>
                </c:pt>
                <c:pt idx="37408">
                  <c:v>0.99977590848754005</c:v>
                </c:pt>
                <c:pt idx="37409">
                  <c:v>0.97505301993331395</c:v>
                </c:pt>
                <c:pt idx="37410">
                  <c:v>0.98009279830975105</c:v>
                </c:pt>
                <c:pt idx="37411">
                  <c:v>0.99865964755004999</c:v>
                </c:pt>
                <c:pt idx="37412">
                  <c:v>0.98009279830975105</c:v>
                </c:pt>
                <c:pt idx="37413">
                  <c:v>0.99977590848754005</c:v>
                </c:pt>
                <c:pt idx="37414">
                  <c:v>0.99810606512056599</c:v>
                </c:pt>
                <c:pt idx="37415">
                  <c:v>0.99865964755004999</c:v>
                </c:pt>
                <c:pt idx="37416">
                  <c:v>0.99810606512056599</c:v>
                </c:pt>
                <c:pt idx="37417">
                  <c:v>0.99810606512056599</c:v>
                </c:pt>
                <c:pt idx="37418">
                  <c:v>0.99977590848754005</c:v>
                </c:pt>
                <c:pt idx="37419">
                  <c:v>0.99865964755004999</c:v>
                </c:pt>
                <c:pt idx="37420">
                  <c:v>0.99865964755004999</c:v>
                </c:pt>
                <c:pt idx="37421">
                  <c:v>0.99810606512056599</c:v>
                </c:pt>
                <c:pt idx="37422">
                  <c:v>0.99865964755004999</c:v>
                </c:pt>
                <c:pt idx="37423">
                  <c:v>0.99810606512056599</c:v>
                </c:pt>
                <c:pt idx="37424">
                  <c:v>0.99772892030019</c:v>
                </c:pt>
                <c:pt idx="37425">
                  <c:v>0.99977590848754005</c:v>
                </c:pt>
                <c:pt idx="37426">
                  <c:v>0.99865964755004999</c:v>
                </c:pt>
                <c:pt idx="37427">
                  <c:v>0.97505301993331395</c:v>
                </c:pt>
                <c:pt idx="37428">
                  <c:v>0.99810606512056599</c:v>
                </c:pt>
                <c:pt idx="37429">
                  <c:v>0.99865964755004999</c:v>
                </c:pt>
                <c:pt idx="37430">
                  <c:v>0.97505301993331395</c:v>
                </c:pt>
                <c:pt idx="37431">
                  <c:v>0.98009279830975105</c:v>
                </c:pt>
                <c:pt idx="37432">
                  <c:v>0.97505301993331395</c:v>
                </c:pt>
                <c:pt idx="37433">
                  <c:v>0.98009279830975105</c:v>
                </c:pt>
                <c:pt idx="37434">
                  <c:v>0.98009279830975105</c:v>
                </c:pt>
                <c:pt idx="37435">
                  <c:v>0.97505301993331395</c:v>
                </c:pt>
                <c:pt idx="37436">
                  <c:v>0.99977590848754005</c:v>
                </c:pt>
                <c:pt idx="37437">
                  <c:v>0.97505301993331395</c:v>
                </c:pt>
                <c:pt idx="37438">
                  <c:v>0.99977590848754005</c:v>
                </c:pt>
                <c:pt idx="37439">
                  <c:v>0.99865964755004999</c:v>
                </c:pt>
                <c:pt idx="37440">
                  <c:v>0.99865964755004999</c:v>
                </c:pt>
                <c:pt idx="37441">
                  <c:v>0.99977590848754005</c:v>
                </c:pt>
                <c:pt idx="37442">
                  <c:v>0.98009279830975105</c:v>
                </c:pt>
                <c:pt idx="37443">
                  <c:v>0.99977590848754005</c:v>
                </c:pt>
                <c:pt idx="37444">
                  <c:v>0.99865964755004999</c:v>
                </c:pt>
                <c:pt idx="37445">
                  <c:v>0.98009279830975105</c:v>
                </c:pt>
                <c:pt idx="37446">
                  <c:v>0.99865964755004999</c:v>
                </c:pt>
                <c:pt idx="37447">
                  <c:v>0.97505301993331395</c:v>
                </c:pt>
                <c:pt idx="37448">
                  <c:v>0.99865964755004999</c:v>
                </c:pt>
                <c:pt idx="37449">
                  <c:v>0.99810606512056599</c:v>
                </c:pt>
                <c:pt idx="37450">
                  <c:v>0.99865964755004999</c:v>
                </c:pt>
                <c:pt idx="37451">
                  <c:v>0.99865964755004999</c:v>
                </c:pt>
                <c:pt idx="37452">
                  <c:v>0.99865964755004999</c:v>
                </c:pt>
                <c:pt idx="37453">
                  <c:v>0.99865964755004999</c:v>
                </c:pt>
                <c:pt idx="37454">
                  <c:v>0.99977590848754005</c:v>
                </c:pt>
                <c:pt idx="37455">
                  <c:v>0.99810606512056599</c:v>
                </c:pt>
                <c:pt idx="37456">
                  <c:v>0.97505301993331395</c:v>
                </c:pt>
                <c:pt idx="37457">
                  <c:v>0.98009279830975105</c:v>
                </c:pt>
                <c:pt idx="37458">
                  <c:v>0.99977590848754005</c:v>
                </c:pt>
                <c:pt idx="37459">
                  <c:v>0.98009279830975105</c:v>
                </c:pt>
                <c:pt idx="37460">
                  <c:v>0.99181255835294002</c:v>
                </c:pt>
                <c:pt idx="37461">
                  <c:v>0.97505301993331395</c:v>
                </c:pt>
                <c:pt idx="37462">
                  <c:v>0.99977590848754005</c:v>
                </c:pt>
                <c:pt idx="37463">
                  <c:v>0.99810606512056599</c:v>
                </c:pt>
                <c:pt idx="37464">
                  <c:v>0.99977590848754005</c:v>
                </c:pt>
                <c:pt idx="37465">
                  <c:v>0.99810606512056599</c:v>
                </c:pt>
                <c:pt idx="37466">
                  <c:v>0.99181255835294002</c:v>
                </c:pt>
                <c:pt idx="37467">
                  <c:v>0.99865964755004999</c:v>
                </c:pt>
                <c:pt idx="37468">
                  <c:v>0.98009279830975105</c:v>
                </c:pt>
                <c:pt idx="37469">
                  <c:v>0.99865964755004999</c:v>
                </c:pt>
                <c:pt idx="37470">
                  <c:v>0.98009279830975105</c:v>
                </c:pt>
                <c:pt idx="37471">
                  <c:v>0.99772892030019</c:v>
                </c:pt>
                <c:pt idx="37472">
                  <c:v>0.98009279830975105</c:v>
                </c:pt>
                <c:pt idx="37473">
                  <c:v>0.99810606512056599</c:v>
                </c:pt>
                <c:pt idx="37474">
                  <c:v>0.98009279830975105</c:v>
                </c:pt>
                <c:pt idx="37475">
                  <c:v>0.98009279830975105</c:v>
                </c:pt>
                <c:pt idx="37476">
                  <c:v>0.99810606512056599</c:v>
                </c:pt>
                <c:pt idx="37477">
                  <c:v>0.99181255835294002</c:v>
                </c:pt>
                <c:pt idx="37478">
                  <c:v>0.98009279830975105</c:v>
                </c:pt>
                <c:pt idx="37479">
                  <c:v>0.98009279830975105</c:v>
                </c:pt>
                <c:pt idx="37480">
                  <c:v>0.98009279830975105</c:v>
                </c:pt>
                <c:pt idx="37481">
                  <c:v>0.98009279830975105</c:v>
                </c:pt>
                <c:pt idx="37482">
                  <c:v>0.99810606512056599</c:v>
                </c:pt>
                <c:pt idx="37483">
                  <c:v>0.98009279830975105</c:v>
                </c:pt>
                <c:pt idx="37484">
                  <c:v>0.99865964755004999</c:v>
                </c:pt>
                <c:pt idx="37485">
                  <c:v>0.98009279830975105</c:v>
                </c:pt>
                <c:pt idx="37486">
                  <c:v>0.99977590848754005</c:v>
                </c:pt>
                <c:pt idx="37487">
                  <c:v>0.99810606512056599</c:v>
                </c:pt>
                <c:pt idx="37488">
                  <c:v>0.97505301993331395</c:v>
                </c:pt>
                <c:pt idx="37489">
                  <c:v>0.99865964755004999</c:v>
                </c:pt>
                <c:pt idx="37490">
                  <c:v>0.98009279830975105</c:v>
                </c:pt>
                <c:pt idx="37491">
                  <c:v>0.99810606512056599</c:v>
                </c:pt>
                <c:pt idx="37492">
                  <c:v>0.99865964755004999</c:v>
                </c:pt>
                <c:pt idx="37493">
                  <c:v>0.99810606512056599</c:v>
                </c:pt>
                <c:pt idx="37494">
                  <c:v>0.98009279830975105</c:v>
                </c:pt>
                <c:pt idx="37495">
                  <c:v>0.99772892030019</c:v>
                </c:pt>
                <c:pt idx="37496">
                  <c:v>0.99772892030019</c:v>
                </c:pt>
                <c:pt idx="37497">
                  <c:v>0.99865964755004999</c:v>
                </c:pt>
                <c:pt idx="37498">
                  <c:v>0.99810606512056599</c:v>
                </c:pt>
                <c:pt idx="37499">
                  <c:v>0.99865964755004999</c:v>
                </c:pt>
                <c:pt idx="37500">
                  <c:v>0.97505301993331395</c:v>
                </c:pt>
                <c:pt idx="37501">
                  <c:v>0.99865964755004999</c:v>
                </c:pt>
                <c:pt idx="37502">
                  <c:v>0.99865964755004999</c:v>
                </c:pt>
                <c:pt idx="37503">
                  <c:v>0.99810606512056599</c:v>
                </c:pt>
                <c:pt idx="37504">
                  <c:v>0.98009279830975105</c:v>
                </c:pt>
                <c:pt idx="37505">
                  <c:v>0.98009279830975105</c:v>
                </c:pt>
                <c:pt idx="37506">
                  <c:v>0.99865964755004999</c:v>
                </c:pt>
                <c:pt idx="37507">
                  <c:v>0.98009279830975105</c:v>
                </c:pt>
                <c:pt idx="37508">
                  <c:v>0.97505301993331395</c:v>
                </c:pt>
                <c:pt idx="37509">
                  <c:v>0.98009279830975105</c:v>
                </c:pt>
                <c:pt idx="37510">
                  <c:v>0.99865964755004999</c:v>
                </c:pt>
                <c:pt idx="37511">
                  <c:v>0.97505301993331395</c:v>
                </c:pt>
                <c:pt idx="37512">
                  <c:v>0.97505301993331395</c:v>
                </c:pt>
                <c:pt idx="37513">
                  <c:v>0.99865964755004999</c:v>
                </c:pt>
                <c:pt idx="37514">
                  <c:v>0.99810606512056599</c:v>
                </c:pt>
                <c:pt idx="37515">
                  <c:v>0.98009279830975105</c:v>
                </c:pt>
                <c:pt idx="37516">
                  <c:v>0.99810606512056599</c:v>
                </c:pt>
                <c:pt idx="37517">
                  <c:v>0.97505301993331395</c:v>
                </c:pt>
                <c:pt idx="37518">
                  <c:v>0.97505301993331395</c:v>
                </c:pt>
                <c:pt idx="37519">
                  <c:v>0.99810606512056599</c:v>
                </c:pt>
                <c:pt idx="37520">
                  <c:v>0.98009279830975105</c:v>
                </c:pt>
                <c:pt idx="37521">
                  <c:v>0.98009279830975105</c:v>
                </c:pt>
                <c:pt idx="37522">
                  <c:v>0.99865964755004999</c:v>
                </c:pt>
                <c:pt idx="37523">
                  <c:v>0.99810606512056599</c:v>
                </c:pt>
                <c:pt idx="37524">
                  <c:v>0.98009279830975105</c:v>
                </c:pt>
                <c:pt idx="37525">
                  <c:v>0.99810606512056599</c:v>
                </c:pt>
                <c:pt idx="37526">
                  <c:v>0.97505301993331395</c:v>
                </c:pt>
                <c:pt idx="37527">
                  <c:v>0.97505301993331395</c:v>
                </c:pt>
                <c:pt idx="37528">
                  <c:v>0.99865964755004999</c:v>
                </c:pt>
                <c:pt idx="37529">
                  <c:v>0.97505301993331395</c:v>
                </c:pt>
                <c:pt idx="37530">
                  <c:v>0.97505301993331395</c:v>
                </c:pt>
                <c:pt idx="37531">
                  <c:v>0.99810606512056599</c:v>
                </c:pt>
                <c:pt idx="37532">
                  <c:v>0.98009279830975105</c:v>
                </c:pt>
                <c:pt idx="37533">
                  <c:v>0.98009279830975105</c:v>
                </c:pt>
                <c:pt idx="37534">
                  <c:v>0.97505301993331395</c:v>
                </c:pt>
                <c:pt idx="37535">
                  <c:v>0.99977590848754005</c:v>
                </c:pt>
                <c:pt idx="37536">
                  <c:v>0.99865964755004999</c:v>
                </c:pt>
                <c:pt idx="37537">
                  <c:v>0.99810606512056599</c:v>
                </c:pt>
                <c:pt idx="37538">
                  <c:v>0.99810606512056599</c:v>
                </c:pt>
                <c:pt idx="37539">
                  <c:v>0.99977590848754005</c:v>
                </c:pt>
                <c:pt idx="37540">
                  <c:v>0.97505301993331395</c:v>
                </c:pt>
                <c:pt idx="37541">
                  <c:v>0.99865964755004999</c:v>
                </c:pt>
                <c:pt idx="37542">
                  <c:v>0.99810606512056599</c:v>
                </c:pt>
                <c:pt idx="37543">
                  <c:v>0.99810606512056599</c:v>
                </c:pt>
                <c:pt idx="37544">
                  <c:v>0.99810606512056599</c:v>
                </c:pt>
                <c:pt idx="37545">
                  <c:v>0.99810606512056599</c:v>
                </c:pt>
                <c:pt idx="37546">
                  <c:v>0.99865964755004999</c:v>
                </c:pt>
                <c:pt idx="37547">
                  <c:v>0.98009279830975105</c:v>
                </c:pt>
                <c:pt idx="37548">
                  <c:v>0.97505301993331395</c:v>
                </c:pt>
                <c:pt idx="37549">
                  <c:v>0.99865964755004999</c:v>
                </c:pt>
                <c:pt idx="37550">
                  <c:v>0.99865964755004999</c:v>
                </c:pt>
                <c:pt idx="37551">
                  <c:v>0.98009279830975105</c:v>
                </c:pt>
                <c:pt idx="37552">
                  <c:v>0.99977590848754005</c:v>
                </c:pt>
                <c:pt idx="37553">
                  <c:v>0.99810606512056599</c:v>
                </c:pt>
                <c:pt idx="37554">
                  <c:v>0.97505301993331395</c:v>
                </c:pt>
                <c:pt idx="37555">
                  <c:v>0.99865964755004999</c:v>
                </c:pt>
                <c:pt idx="37556">
                  <c:v>0.98009279830975105</c:v>
                </c:pt>
                <c:pt idx="37557">
                  <c:v>0.99810606512056599</c:v>
                </c:pt>
                <c:pt idx="37558">
                  <c:v>0.99865964755004999</c:v>
                </c:pt>
                <c:pt idx="37559">
                  <c:v>0.99865964755004999</c:v>
                </c:pt>
                <c:pt idx="37560">
                  <c:v>0.97505301993331395</c:v>
                </c:pt>
                <c:pt idx="37561">
                  <c:v>0.99810606512056599</c:v>
                </c:pt>
                <c:pt idx="37562">
                  <c:v>0.99810606512056599</c:v>
                </c:pt>
                <c:pt idx="37563">
                  <c:v>0.98009279830975105</c:v>
                </c:pt>
                <c:pt idx="37564">
                  <c:v>0.99865964755004999</c:v>
                </c:pt>
                <c:pt idx="37565">
                  <c:v>0.97505301993331395</c:v>
                </c:pt>
                <c:pt idx="37566">
                  <c:v>0.99977590848754005</c:v>
                </c:pt>
                <c:pt idx="37567">
                  <c:v>0.98009279830975105</c:v>
                </c:pt>
                <c:pt idx="37568">
                  <c:v>0.99810606512056599</c:v>
                </c:pt>
                <c:pt idx="37569">
                  <c:v>0.99977590848754005</c:v>
                </c:pt>
                <c:pt idx="37570">
                  <c:v>0.99865964755004999</c:v>
                </c:pt>
                <c:pt idx="37571">
                  <c:v>0.99977590848754005</c:v>
                </c:pt>
                <c:pt idx="37572">
                  <c:v>0.99865964755004999</c:v>
                </c:pt>
                <c:pt idx="37573">
                  <c:v>0.98009279830975105</c:v>
                </c:pt>
                <c:pt idx="37574">
                  <c:v>0.97505301993331395</c:v>
                </c:pt>
                <c:pt idx="37575">
                  <c:v>0.98009279830975105</c:v>
                </c:pt>
                <c:pt idx="37576">
                  <c:v>0.98009279830975105</c:v>
                </c:pt>
                <c:pt idx="37577">
                  <c:v>0.97505301993331395</c:v>
                </c:pt>
                <c:pt idx="37578">
                  <c:v>0.99772892030019</c:v>
                </c:pt>
                <c:pt idx="37579">
                  <c:v>0.99865964755004999</c:v>
                </c:pt>
                <c:pt idx="37580">
                  <c:v>0.97505301993331395</c:v>
                </c:pt>
                <c:pt idx="37581">
                  <c:v>0.99977590848754005</c:v>
                </c:pt>
                <c:pt idx="37582">
                  <c:v>0.99865964755004999</c:v>
                </c:pt>
                <c:pt idx="37583">
                  <c:v>0.98009279830975105</c:v>
                </c:pt>
                <c:pt idx="37584">
                  <c:v>0.99865964755004999</c:v>
                </c:pt>
                <c:pt idx="37585">
                  <c:v>0.99865964755004999</c:v>
                </c:pt>
                <c:pt idx="37586">
                  <c:v>0.99181255835294002</c:v>
                </c:pt>
                <c:pt idx="37587">
                  <c:v>0.99810606512056599</c:v>
                </c:pt>
                <c:pt idx="37588">
                  <c:v>0.99865964755004999</c:v>
                </c:pt>
                <c:pt idx="37589">
                  <c:v>0.98009279830975105</c:v>
                </c:pt>
                <c:pt idx="37590">
                  <c:v>0.98009279830975105</c:v>
                </c:pt>
                <c:pt idx="37591">
                  <c:v>0.99810606512056599</c:v>
                </c:pt>
                <c:pt idx="37592">
                  <c:v>0.98009279830975105</c:v>
                </c:pt>
                <c:pt idx="37593">
                  <c:v>0.99772892030019</c:v>
                </c:pt>
                <c:pt idx="37594">
                  <c:v>0.98009279830975105</c:v>
                </c:pt>
                <c:pt idx="37595">
                  <c:v>0.98009279830975105</c:v>
                </c:pt>
                <c:pt idx="37596">
                  <c:v>0.99977590848754005</c:v>
                </c:pt>
                <c:pt idx="37597">
                  <c:v>0.99810606512056599</c:v>
                </c:pt>
                <c:pt idx="37598">
                  <c:v>0.99865964755004999</c:v>
                </c:pt>
                <c:pt idx="37599">
                  <c:v>0.99865964755004999</c:v>
                </c:pt>
                <c:pt idx="37600">
                  <c:v>0.99865964755004999</c:v>
                </c:pt>
                <c:pt idx="37601">
                  <c:v>0.97505301993331395</c:v>
                </c:pt>
                <c:pt idx="37602">
                  <c:v>0.99865964755004999</c:v>
                </c:pt>
                <c:pt idx="37603">
                  <c:v>0.97505301993331395</c:v>
                </c:pt>
                <c:pt idx="37604">
                  <c:v>0.98009279830975105</c:v>
                </c:pt>
                <c:pt idx="37605">
                  <c:v>0.97505301993331395</c:v>
                </c:pt>
                <c:pt idx="37606">
                  <c:v>0.99810606512056599</c:v>
                </c:pt>
                <c:pt idx="37607">
                  <c:v>0.98009279830975105</c:v>
                </c:pt>
                <c:pt idx="37608">
                  <c:v>0.98009279830975105</c:v>
                </c:pt>
                <c:pt idx="37609">
                  <c:v>0.99977590848754005</c:v>
                </c:pt>
                <c:pt idx="37610">
                  <c:v>0.99865964755004999</c:v>
                </c:pt>
                <c:pt idx="37611">
                  <c:v>0.97505301993331395</c:v>
                </c:pt>
                <c:pt idx="37612">
                  <c:v>0.99810606512056599</c:v>
                </c:pt>
                <c:pt idx="37613">
                  <c:v>0.99810606512056599</c:v>
                </c:pt>
                <c:pt idx="37614">
                  <c:v>0.99865964755004999</c:v>
                </c:pt>
                <c:pt idx="37615">
                  <c:v>0.97505301993331395</c:v>
                </c:pt>
                <c:pt idx="37616">
                  <c:v>0.98009279830975105</c:v>
                </c:pt>
                <c:pt idx="37617">
                  <c:v>0.99810606512056599</c:v>
                </c:pt>
                <c:pt idx="37618">
                  <c:v>0.99977590848754005</c:v>
                </c:pt>
                <c:pt idx="37619">
                  <c:v>0.97505301993331395</c:v>
                </c:pt>
                <c:pt idx="37620">
                  <c:v>0.99977590848754005</c:v>
                </c:pt>
                <c:pt idx="37621">
                  <c:v>0.99865964755004999</c:v>
                </c:pt>
                <c:pt idx="37622">
                  <c:v>0.99865964755004999</c:v>
                </c:pt>
                <c:pt idx="37623">
                  <c:v>0.99865964755004999</c:v>
                </c:pt>
                <c:pt idx="37624">
                  <c:v>0.99772892030019</c:v>
                </c:pt>
                <c:pt idx="37625">
                  <c:v>0.98009279830975105</c:v>
                </c:pt>
                <c:pt idx="37626">
                  <c:v>0.98009279830975105</c:v>
                </c:pt>
                <c:pt idx="37627">
                  <c:v>0.98009279830975105</c:v>
                </c:pt>
                <c:pt idx="37628">
                  <c:v>0.98009279830975105</c:v>
                </c:pt>
                <c:pt idx="37629">
                  <c:v>0.99810606512056599</c:v>
                </c:pt>
                <c:pt idx="37630">
                  <c:v>0.99977590848754005</c:v>
                </c:pt>
                <c:pt idx="37631">
                  <c:v>0.98009279830975105</c:v>
                </c:pt>
                <c:pt idx="37632">
                  <c:v>0.99810606512056599</c:v>
                </c:pt>
                <c:pt idx="37633">
                  <c:v>0.98009279830975105</c:v>
                </c:pt>
                <c:pt idx="37634">
                  <c:v>0.99810606512056599</c:v>
                </c:pt>
                <c:pt idx="37635">
                  <c:v>0.99865964755004999</c:v>
                </c:pt>
                <c:pt idx="37636">
                  <c:v>0.98009279830975105</c:v>
                </c:pt>
                <c:pt idx="37637">
                  <c:v>0.98009279830975105</c:v>
                </c:pt>
                <c:pt idx="37638">
                  <c:v>0.98009279830975105</c:v>
                </c:pt>
                <c:pt idx="37639">
                  <c:v>0.99810606512056599</c:v>
                </c:pt>
                <c:pt idx="37640">
                  <c:v>0.99977590848754005</c:v>
                </c:pt>
                <c:pt idx="37641">
                  <c:v>0.99977590848754005</c:v>
                </c:pt>
                <c:pt idx="37642">
                  <c:v>0.97505301993331395</c:v>
                </c:pt>
                <c:pt idx="37643">
                  <c:v>0.99865964755004999</c:v>
                </c:pt>
                <c:pt idx="37644">
                  <c:v>0.98009279830975105</c:v>
                </c:pt>
                <c:pt idx="37645">
                  <c:v>0.99810606512056599</c:v>
                </c:pt>
                <c:pt idx="37646">
                  <c:v>0.99810606512056599</c:v>
                </c:pt>
                <c:pt idx="37647">
                  <c:v>0.97505301993331395</c:v>
                </c:pt>
                <c:pt idx="37648">
                  <c:v>0.98009279830975105</c:v>
                </c:pt>
                <c:pt idx="37649">
                  <c:v>0.97505301993331395</c:v>
                </c:pt>
                <c:pt idx="37650">
                  <c:v>0.98009279830975105</c:v>
                </c:pt>
                <c:pt idx="37651">
                  <c:v>0.99810606512056599</c:v>
                </c:pt>
                <c:pt idx="37652">
                  <c:v>0.99865964755004999</c:v>
                </c:pt>
                <c:pt idx="37653">
                  <c:v>0.98009279830975105</c:v>
                </c:pt>
                <c:pt idx="37654">
                  <c:v>0.98009279830975105</c:v>
                </c:pt>
                <c:pt idx="37655">
                  <c:v>0.98009279830975105</c:v>
                </c:pt>
                <c:pt idx="37656">
                  <c:v>0.97505301993331395</c:v>
                </c:pt>
                <c:pt idx="37657">
                  <c:v>0.99865964755004999</c:v>
                </c:pt>
                <c:pt idx="37658">
                  <c:v>0.99865964755004999</c:v>
                </c:pt>
                <c:pt idx="37659">
                  <c:v>0.99865964755004999</c:v>
                </c:pt>
                <c:pt idx="37660">
                  <c:v>0.99810606512056599</c:v>
                </c:pt>
                <c:pt idx="37661">
                  <c:v>0.99772892030019</c:v>
                </c:pt>
                <c:pt idx="37662">
                  <c:v>0.99810606512056599</c:v>
                </c:pt>
                <c:pt idx="37663">
                  <c:v>0.99977590848754005</c:v>
                </c:pt>
                <c:pt idx="37664">
                  <c:v>0.99865964755004999</c:v>
                </c:pt>
                <c:pt idx="37665">
                  <c:v>0.98009279830975105</c:v>
                </c:pt>
                <c:pt idx="37666">
                  <c:v>0.99810606512056599</c:v>
                </c:pt>
                <c:pt idx="37667">
                  <c:v>0.99865964755004999</c:v>
                </c:pt>
                <c:pt idx="37668">
                  <c:v>0.99865964755004999</c:v>
                </c:pt>
                <c:pt idx="37669">
                  <c:v>0.99977590848754005</c:v>
                </c:pt>
                <c:pt idx="37670">
                  <c:v>0.99810606512056599</c:v>
                </c:pt>
                <c:pt idx="37671">
                  <c:v>0.98009279830975105</c:v>
                </c:pt>
                <c:pt idx="37672">
                  <c:v>0.98009279830975105</c:v>
                </c:pt>
                <c:pt idx="37673">
                  <c:v>0.99810606512056599</c:v>
                </c:pt>
                <c:pt idx="37674">
                  <c:v>0.99977590848754005</c:v>
                </c:pt>
                <c:pt idx="37675">
                  <c:v>0.99865964755004999</c:v>
                </c:pt>
                <c:pt idx="37676">
                  <c:v>0.97505301993331395</c:v>
                </c:pt>
                <c:pt idx="37677">
                  <c:v>0.97505301993331395</c:v>
                </c:pt>
                <c:pt idx="37678">
                  <c:v>0.98009279830975105</c:v>
                </c:pt>
                <c:pt idx="37679">
                  <c:v>0.99810606512056599</c:v>
                </c:pt>
                <c:pt idx="37680">
                  <c:v>0.97505301993331395</c:v>
                </c:pt>
                <c:pt idx="37681">
                  <c:v>0.98009279830975105</c:v>
                </c:pt>
                <c:pt idx="37682">
                  <c:v>0.99865964755004999</c:v>
                </c:pt>
                <c:pt idx="37683">
                  <c:v>0.98009279830975105</c:v>
                </c:pt>
                <c:pt idx="37684">
                  <c:v>0.98009279830975105</c:v>
                </c:pt>
                <c:pt idx="37685">
                  <c:v>0.97505301993331395</c:v>
                </c:pt>
                <c:pt idx="37686">
                  <c:v>0.99865964755004999</c:v>
                </c:pt>
                <c:pt idx="37687">
                  <c:v>0.99865964755004999</c:v>
                </c:pt>
                <c:pt idx="37688">
                  <c:v>0.99977590848754005</c:v>
                </c:pt>
                <c:pt idx="37689">
                  <c:v>0.98009279830975105</c:v>
                </c:pt>
                <c:pt idx="37690">
                  <c:v>0.99865964755004999</c:v>
                </c:pt>
                <c:pt idx="37691">
                  <c:v>0.99810606512056599</c:v>
                </c:pt>
                <c:pt idx="37692">
                  <c:v>0.99810606512056599</c:v>
                </c:pt>
                <c:pt idx="37693">
                  <c:v>0.99865964755004999</c:v>
                </c:pt>
                <c:pt idx="37694">
                  <c:v>0.98009279830975105</c:v>
                </c:pt>
                <c:pt idx="37695">
                  <c:v>0.99810606512056599</c:v>
                </c:pt>
                <c:pt idx="37696">
                  <c:v>0.99865964755004999</c:v>
                </c:pt>
                <c:pt idx="37697">
                  <c:v>0.99865964755004999</c:v>
                </c:pt>
                <c:pt idx="37698">
                  <c:v>0.99977590848754005</c:v>
                </c:pt>
                <c:pt idx="37699">
                  <c:v>0.99865964755004999</c:v>
                </c:pt>
                <c:pt idx="37700">
                  <c:v>0.99810606512056599</c:v>
                </c:pt>
                <c:pt idx="37701">
                  <c:v>0.99865964755004999</c:v>
                </c:pt>
                <c:pt idx="37702">
                  <c:v>0.99810606512056599</c:v>
                </c:pt>
                <c:pt idx="37703">
                  <c:v>0.99810606512056599</c:v>
                </c:pt>
                <c:pt idx="37704">
                  <c:v>0.97505301993331395</c:v>
                </c:pt>
                <c:pt idx="37705">
                  <c:v>0.99181255835294002</c:v>
                </c:pt>
                <c:pt idx="37706">
                  <c:v>0.99810606512056599</c:v>
                </c:pt>
                <c:pt idx="37707">
                  <c:v>0.99865964755004999</c:v>
                </c:pt>
                <c:pt idx="37708">
                  <c:v>0.98009279830975105</c:v>
                </c:pt>
                <c:pt idx="37709">
                  <c:v>0.99977590848754005</c:v>
                </c:pt>
                <c:pt idx="37710">
                  <c:v>0.99865964755004999</c:v>
                </c:pt>
                <c:pt idx="37711">
                  <c:v>0.99977590848754005</c:v>
                </c:pt>
                <c:pt idx="37712">
                  <c:v>0.99865964755004999</c:v>
                </c:pt>
                <c:pt idx="37713">
                  <c:v>0.99977590848754005</c:v>
                </c:pt>
                <c:pt idx="37714">
                  <c:v>0.99865964755004999</c:v>
                </c:pt>
                <c:pt idx="37715">
                  <c:v>0.98009279830975105</c:v>
                </c:pt>
                <c:pt idx="37716">
                  <c:v>0.99865964755004999</c:v>
                </c:pt>
                <c:pt idx="37717">
                  <c:v>0.98009279830975105</c:v>
                </c:pt>
                <c:pt idx="37718">
                  <c:v>0.99865964755004999</c:v>
                </c:pt>
                <c:pt idx="37719">
                  <c:v>0.98009279830975105</c:v>
                </c:pt>
                <c:pt idx="37720">
                  <c:v>0.99977590848754005</c:v>
                </c:pt>
                <c:pt idx="37721">
                  <c:v>0.98009279830975105</c:v>
                </c:pt>
                <c:pt idx="37722">
                  <c:v>0.99865964755004999</c:v>
                </c:pt>
                <c:pt idx="37723">
                  <c:v>0.99865964755004999</c:v>
                </c:pt>
                <c:pt idx="37724">
                  <c:v>0.99977590848754005</c:v>
                </c:pt>
                <c:pt idx="37725">
                  <c:v>0.99977590848754005</c:v>
                </c:pt>
                <c:pt idx="37726">
                  <c:v>0.99810606512056599</c:v>
                </c:pt>
                <c:pt idx="37727">
                  <c:v>0.98009279830975105</c:v>
                </c:pt>
                <c:pt idx="37728">
                  <c:v>0.99865964755004999</c:v>
                </c:pt>
                <c:pt idx="37729">
                  <c:v>0.99865964755004999</c:v>
                </c:pt>
                <c:pt idx="37730">
                  <c:v>0.99977590848754005</c:v>
                </c:pt>
                <c:pt idx="37731">
                  <c:v>0.98009279830975105</c:v>
                </c:pt>
                <c:pt idx="37732">
                  <c:v>0.99810606512056599</c:v>
                </c:pt>
                <c:pt idx="37733">
                  <c:v>0.98009279830975105</c:v>
                </c:pt>
                <c:pt idx="37734">
                  <c:v>0.99977590848754005</c:v>
                </c:pt>
                <c:pt idx="37735">
                  <c:v>0.99810606512056599</c:v>
                </c:pt>
                <c:pt idx="37736">
                  <c:v>0.97505301993331395</c:v>
                </c:pt>
                <c:pt idx="37737">
                  <c:v>0.98009279830975105</c:v>
                </c:pt>
                <c:pt idx="37738">
                  <c:v>0.97505301993331395</c:v>
                </c:pt>
                <c:pt idx="37739">
                  <c:v>0.97505301993331395</c:v>
                </c:pt>
                <c:pt idx="37740">
                  <c:v>0.99810606512056599</c:v>
                </c:pt>
                <c:pt idx="37741">
                  <c:v>0.99810606512056599</c:v>
                </c:pt>
                <c:pt idx="37742">
                  <c:v>0.99865964755004999</c:v>
                </c:pt>
                <c:pt idx="37743">
                  <c:v>0.99181255835294002</c:v>
                </c:pt>
                <c:pt idx="37744">
                  <c:v>0.99865964755004999</c:v>
                </c:pt>
                <c:pt idx="37745">
                  <c:v>0.99810606512056599</c:v>
                </c:pt>
                <c:pt idx="37746">
                  <c:v>0.98009279830975105</c:v>
                </c:pt>
                <c:pt idx="37747">
                  <c:v>0.99865964755004999</c:v>
                </c:pt>
                <c:pt idx="37748">
                  <c:v>0.99865964755004999</c:v>
                </c:pt>
                <c:pt idx="37749">
                  <c:v>0.98009279830975105</c:v>
                </c:pt>
                <c:pt idx="37750">
                  <c:v>0.98009279830975105</c:v>
                </c:pt>
                <c:pt idx="37751">
                  <c:v>0.99810606512056599</c:v>
                </c:pt>
                <c:pt idx="37752">
                  <c:v>0.99865964755004999</c:v>
                </c:pt>
                <c:pt idx="37753">
                  <c:v>0.99977590848754005</c:v>
                </c:pt>
                <c:pt idx="37754">
                  <c:v>0.99181255835294002</c:v>
                </c:pt>
                <c:pt idx="37755">
                  <c:v>0.99181255835294002</c:v>
                </c:pt>
                <c:pt idx="37756">
                  <c:v>0.97505301993331395</c:v>
                </c:pt>
                <c:pt idx="37757">
                  <c:v>0.98009279830975105</c:v>
                </c:pt>
                <c:pt idx="37758">
                  <c:v>0.99977590848754005</c:v>
                </c:pt>
                <c:pt idx="37759">
                  <c:v>0.99977590848754005</c:v>
                </c:pt>
                <c:pt idx="37760">
                  <c:v>0.99865964755004999</c:v>
                </c:pt>
                <c:pt idx="37761">
                  <c:v>0.99865964755004999</c:v>
                </c:pt>
                <c:pt idx="37762">
                  <c:v>0.99865964755004999</c:v>
                </c:pt>
                <c:pt idx="37763">
                  <c:v>0.99810606512056599</c:v>
                </c:pt>
                <c:pt idx="37764">
                  <c:v>0.99865964755004999</c:v>
                </c:pt>
                <c:pt idx="37765">
                  <c:v>0.99977590848754005</c:v>
                </c:pt>
                <c:pt idx="37766">
                  <c:v>0.99865964755004999</c:v>
                </c:pt>
                <c:pt idx="37767">
                  <c:v>0.99772892030019</c:v>
                </c:pt>
                <c:pt idx="37768">
                  <c:v>0.99810606512056599</c:v>
                </c:pt>
                <c:pt idx="37769">
                  <c:v>0.99865964755004999</c:v>
                </c:pt>
                <c:pt idx="37770">
                  <c:v>0.98009279830975105</c:v>
                </c:pt>
                <c:pt idx="37771">
                  <c:v>0.99810606512056599</c:v>
                </c:pt>
                <c:pt idx="37772">
                  <c:v>0.99977590848754005</c:v>
                </c:pt>
                <c:pt idx="37773">
                  <c:v>0.97505301993331395</c:v>
                </c:pt>
                <c:pt idx="37774">
                  <c:v>0.99977590848754005</c:v>
                </c:pt>
                <c:pt idx="37775">
                  <c:v>0.99865964755004999</c:v>
                </c:pt>
                <c:pt idx="37776">
                  <c:v>0.99810606512056599</c:v>
                </c:pt>
                <c:pt idx="37777">
                  <c:v>0.98009279830975105</c:v>
                </c:pt>
                <c:pt idx="37778">
                  <c:v>0.99865964755004999</c:v>
                </c:pt>
                <c:pt idx="37779">
                  <c:v>0.99865964755004999</c:v>
                </c:pt>
                <c:pt idx="37780">
                  <c:v>0.99865964755004999</c:v>
                </c:pt>
                <c:pt idx="37781">
                  <c:v>0.99810606512056599</c:v>
                </c:pt>
                <c:pt idx="37782">
                  <c:v>0.99865964755004999</c:v>
                </c:pt>
                <c:pt idx="37783">
                  <c:v>0.99865964755004999</c:v>
                </c:pt>
                <c:pt idx="37784">
                  <c:v>0.99810606512056599</c:v>
                </c:pt>
                <c:pt idx="37785">
                  <c:v>0.98009279830975105</c:v>
                </c:pt>
                <c:pt idx="37786">
                  <c:v>0.99772892030019</c:v>
                </c:pt>
                <c:pt idx="37787">
                  <c:v>0.99977590848754005</c:v>
                </c:pt>
                <c:pt idx="37788">
                  <c:v>0.99865964755004999</c:v>
                </c:pt>
                <c:pt idx="37789">
                  <c:v>0.99865964755004999</c:v>
                </c:pt>
                <c:pt idx="37790">
                  <c:v>0.97505301993331395</c:v>
                </c:pt>
                <c:pt idx="37791">
                  <c:v>0.99865964755004999</c:v>
                </c:pt>
                <c:pt idx="37792">
                  <c:v>0.99772892030019</c:v>
                </c:pt>
                <c:pt idx="37793">
                  <c:v>0.98009279830975105</c:v>
                </c:pt>
                <c:pt idx="37794">
                  <c:v>0.99977590848754005</c:v>
                </c:pt>
                <c:pt idx="37795">
                  <c:v>0.99977590848754005</c:v>
                </c:pt>
                <c:pt idx="37796">
                  <c:v>0.99977590848754005</c:v>
                </c:pt>
                <c:pt idx="37797">
                  <c:v>0.99977590848754005</c:v>
                </c:pt>
                <c:pt idx="37798">
                  <c:v>0.99977590848754005</c:v>
                </c:pt>
                <c:pt idx="37799">
                  <c:v>0.99865964755004999</c:v>
                </c:pt>
                <c:pt idx="37800">
                  <c:v>0.99865964755004999</c:v>
                </c:pt>
                <c:pt idx="37801">
                  <c:v>0.98009279830975105</c:v>
                </c:pt>
                <c:pt idx="37802">
                  <c:v>0.99810606512056599</c:v>
                </c:pt>
                <c:pt idx="37803">
                  <c:v>0.98009279830975105</c:v>
                </c:pt>
                <c:pt idx="37804">
                  <c:v>0.98009279830975105</c:v>
                </c:pt>
                <c:pt idx="37805">
                  <c:v>0.97505301993331395</c:v>
                </c:pt>
                <c:pt idx="37806">
                  <c:v>0.99865964755004999</c:v>
                </c:pt>
                <c:pt idx="37807">
                  <c:v>0.99810606512056599</c:v>
                </c:pt>
                <c:pt idx="37808">
                  <c:v>0.99977590848754005</c:v>
                </c:pt>
                <c:pt idx="37809">
                  <c:v>0.98009279830975105</c:v>
                </c:pt>
                <c:pt idx="37810">
                  <c:v>0.99810606512056599</c:v>
                </c:pt>
                <c:pt idx="37811">
                  <c:v>0.98009279830975105</c:v>
                </c:pt>
                <c:pt idx="37812">
                  <c:v>0.99865964755004999</c:v>
                </c:pt>
                <c:pt idx="37813">
                  <c:v>0.99810606512056599</c:v>
                </c:pt>
                <c:pt idx="37814">
                  <c:v>0.99865964755004999</c:v>
                </c:pt>
                <c:pt idx="37815">
                  <c:v>0.99977590848754005</c:v>
                </c:pt>
                <c:pt idx="37816">
                  <c:v>0.97505301993331395</c:v>
                </c:pt>
                <c:pt idx="37817">
                  <c:v>0.99865964755004999</c:v>
                </c:pt>
                <c:pt idx="37818">
                  <c:v>0.99865964755004999</c:v>
                </c:pt>
                <c:pt idx="37819">
                  <c:v>0.99977590848754005</c:v>
                </c:pt>
                <c:pt idx="37820">
                  <c:v>0.99865964755004999</c:v>
                </c:pt>
                <c:pt idx="37821">
                  <c:v>0.97505301993331395</c:v>
                </c:pt>
                <c:pt idx="37822">
                  <c:v>0.99810606512056599</c:v>
                </c:pt>
                <c:pt idx="37823">
                  <c:v>0.99865964755004999</c:v>
                </c:pt>
                <c:pt idx="37824">
                  <c:v>0.99810606512056599</c:v>
                </c:pt>
                <c:pt idx="37825">
                  <c:v>0.97505301993331395</c:v>
                </c:pt>
                <c:pt idx="37826">
                  <c:v>0.99810606512056599</c:v>
                </c:pt>
                <c:pt idx="37827">
                  <c:v>0.98009279830975105</c:v>
                </c:pt>
                <c:pt idx="37828">
                  <c:v>0.97505301993331395</c:v>
                </c:pt>
                <c:pt idx="37829">
                  <c:v>0.99865964755004999</c:v>
                </c:pt>
                <c:pt idx="37830">
                  <c:v>0.99977590848754005</c:v>
                </c:pt>
                <c:pt idx="37831">
                  <c:v>0.99865964755004999</c:v>
                </c:pt>
                <c:pt idx="37832">
                  <c:v>0.97505301993331395</c:v>
                </c:pt>
                <c:pt idx="37833">
                  <c:v>0.99810606512056599</c:v>
                </c:pt>
                <c:pt idx="37834">
                  <c:v>0.99772892030019</c:v>
                </c:pt>
                <c:pt idx="37835">
                  <c:v>0.99865964755004999</c:v>
                </c:pt>
                <c:pt idx="37836">
                  <c:v>0.99977590848754005</c:v>
                </c:pt>
                <c:pt idx="37837">
                  <c:v>0.99977590848754005</c:v>
                </c:pt>
                <c:pt idx="37838">
                  <c:v>0.98009279830975105</c:v>
                </c:pt>
                <c:pt idx="37839">
                  <c:v>0.99865964755004999</c:v>
                </c:pt>
                <c:pt idx="37840">
                  <c:v>0.97505301993331395</c:v>
                </c:pt>
                <c:pt idx="37841">
                  <c:v>0.99865964755004999</c:v>
                </c:pt>
                <c:pt idx="37842">
                  <c:v>0.99810606512056599</c:v>
                </c:pt>
                <c:pt idx="37843">
                  <c:v>0.99810606512056599</c:v>
                </c:pt>
                <c:pt idx="37844">
                  <c:v>0.97505301993331395</c:v>
                </c:pt>
                <c:pt idx="37845">
                  <c:v>0.99977590848754005</c:v>
                </c:pt>
                <c:pt idx="37846">
                  <c:v>0.99865964755004999</c:v>
                </c:pt>
                <c:pt idx="37847">
                  <c:v>0.97505301993331395</c:v>
                </c:pt>
                <c:pt idx="37848">
                  <c:v>0.99865964755004999</c:v>
                </c:pt>
                <c:pt idx="37849">
                  <c:v>0.97505301993331395</c:v>
                </c:pt>
                <c:pt idx="37850">
                  <c:v>0.99865964755004999</c:v>
                </c:pt>
                <c:pt idx="37851">
                  <c:v>0.98009279830975105</c:v>
                </c:pt>
                <c:pt idx="37852">
                  <c:v>0.98009279830975105</c:v>
                </c:pt>
                <c:pt idx="37853">
                  <c:v>0.99865964755004999</c:v>
                </c:pt>
                <c:pt idx="37854">
                  <c:v>0.99810606512056599</c:v>
                </c:pt>
                <c:pt idx="37855">
                  <c:v>0.99810606512056599</c:v>
                </c:pt>
                <c:pt idx="37856">
                  <c:v>0.99977590848754005</c:v>
                </c:pt>
                <c:pt idx="37857">
                  <c:v>0.99865964755004999</c:v>
                </c:pt>
                <c:pt idx="37858">
                  <c:v>0.98009279830975105</c:v>
                </c:pt>
                <c:pt idx="37859">
                  <c:v>0.99865964755004999</c:v>
                </c:pt>
                <c:pt idx="37860">
                  <c:v>0.99865964755004999</c:v>
                </c:pt>
                <c:pt idx="37861">
                  <c:v>0.98009279830975105</c:v>
                </c:pt>
                <c:pt idx="37862">
                  <c:v>0.99865964755004999</c:v>
                </c:pt>
                <c:pt idx="37863">
                  <c:v>0.98009279830975105</c:v>
                </c:pt>
                <c:pt idx="37864">
                  <c:v>0.99865964755004999</c:v>
                </c:pt>
                <c:pt idx="37865">
                  <c:v>0.99865964755004999</c:v>
                </c:pt>
                <c:pt idx="37866">
                  <c:v>0.99865964755004999</c:v>
                </c:pt>
                <c:pt idx="37867">
                  <c:v>0.98009279830975105</c:v>
                </c:pt>
                <c:pt idx="37868">
                  <c:v>0.97505301993331395</c:v>
                </c:pt>
                <c:pt idx="37869">
                  <c:v>0.99810606512056599</c:v>
                </c:pt>
                <c:pt idx="37870">
                  <c:v>0.99865964755004999</c:v>
                </c:pt>
                <c:pt idx="37871">
                  <c:v>0.98009279830975105</c:v>
                </c:pt>
                <c:pt idx="37872">
                  <c:v>0.99977590848754005</c:v>
                </c:pt>
                <c:pt idx="37873">
                  <c:v>0.99865964755004999</c:v>
                </c:pt>
                <c:pt idx="37874">
                  <c:v>0.99977590848754005</c:v>
                </c:pt>
                <c:pt idx="37875">
                  <c:v>0.98009279830975105</c:v>
                </c:pt>
                <c:pt idx="37876">
                  <c:v>0.99865964755004999</c:v>
                </c:pt>
                <c:pt idx="37877">
                  <c:v>0.99810606512056599</c:v>
                </c:pt>
                <c:pt idx="37878">
                  <c:v>0.98009279830975105</c:v>
                </c:pt>
                <c:pt idx="37879">
                  <c:v>0.98009279830975105</c:v>
                </c:pt>
                <c:pt idx="37880">
                  <c:v>0.99810606512056599</c:v>
                </c:pt>
                <c:pt idx="37881">
                  <c:v>0.98009279830975105</c:v>
                </c:pt>
                <c:pt idx="37882">
                  <c:v>0.99977590848754005</c:v>
                </c:pt>
                <c:pt idx="37883">
                  <c:v>0.98009279830975105</c:v>
                </c:pt>
                <c:pt idx="37884">
                  <c:v>0.99977590848754005</c:v>
                </c:pt>
                <c:pt idx="37885">
                  <c:v>0.99810606512056599</c:v>
                </c:pt>
                <c:pt idx="37886">
                  <c:v>0.98009279830975105</c:v>
                </c:pt>
                <c:pt idx="37887">
                  <c:v>0.97505301993331395</c:v>
                </c:pt>
                <c:pt idx="37888">
                  <c:v>0.97505301993331395</c:v>
                </c:pt>
                <c:pt idx="37889">
                  <c:v>0.98009279830975105</c:v>
                </c:pt>
                <c:pt idx="37890">
                  <c:v>0.99810606512056599</c:v>
                </c:pt>
                <c:pt idx="37891">
                  <c:v>0.99181255835294002</c:v>
                </c:pt>
                <c:pt idx="37892">
                  <c:v>0.99865964755004999</c:v>
                </c:pt>
                <c:pt idx="37893">
                  <c:v>0.98009279830975105</c:v>
                </c:pt>
                <c:pt idx="37894">
                  <c:v>0.99977590848754005</c:v>
                </c:pt>
                <c:pt idx="37895">
                  <c:v>0.98009279830975105</c:v>
                </c:pt>
                <c:pt idx="37896">
                  <c:v>0.98009279830975105</c:v>
                </c:pt>
                <c:pt idx="37897">
                  <c:v>0.97505301993331395</c:v>
                </c:pt>
                <c:pt idx="37898">
                  <c:v>0.99810606512056599</c:v>
                </c:pt>
                <c:pt idx="37899">
                  <c:v>0.98009279830975105</c:v>
                </c:pt>
                <c:pt idx="37900">
                  <c:v>0.99977590848754005</c:v>
                </c:pt>
                <c:pt idx="37901">
                  <c:v>0.98009279830975105</c:v>
                </c:pt>
                <c:pt idx="37902">
                  <c:v>0.99865964755004999</c:v>
                </c:pt>
                <c:pt idx="37903">
                  <c:v>0.99865964755004999</c:v>
                </c:pt>
                <c:pt idx="37904">
                  <c:v>0.99772892030019</c:v>
                </c:pt>
                <c:pt idx="37905">
                  <c:v>0.98009279830975105</c:v>
                </c:pt>
                <c:pt idx="37906">
                  <c:v>0.97505301993331395</c:v>
                </c:pt>
                <c:pt idx="37907">
                  <c:v>0.99810606512056599</c:v>
                </c:pt>
                <c:pt idx="37908">
                  <c:v>0.98009279830975105</c:v>
                </c:pt>
                <c:pt idx="37909">
                  <c:v>0.98009279830975105</c:v>
                </c:pt>
                <c:pt idx="37910">
                  <c:v>0.99810606512056599</c:v>
                </c:pt>
                <c:pt idx="37911">
                  <c:v>0.98009279830975105</c:v>
                </c:pt>
                <c:pt idx="37912">
                  <c:v>0.98009279830975105</c:v>
                </c:pt>
                <c:pt idx="37913">
                  <c:v>0.99772892030019</c:v>
                </c:pt>
                <c:pt idx="37914">
                  <c:v>0.99865964755004999</c:v>
                </c:pt>
                <c:pt idx="37915">
                  <c:v>0.99865964755004999</c:v>
                </c:pt>
                <c:pt idx="37916">
                  <c:v>0.98009279830975105</c:v>
                </c:pt>
                <c:pt idx="37917">
                  <c:v>0.98009279830975105</c:v>
                </c:pt>
                <c:pt idx="37918">
                  <c:v>0.99865964755004999</c:v>
                </c:pt>
                <c:pt idx="37919">
                  <c:v>0.98009279830975105</c:v>
                </c:pt>
                <c:pt idx="37920">
                  <c:v>0.97505301993331395</c:v>
                </c:pt>
                <c:pt idx="37921">
                  <c:v>0.98009279830975105</c:v>
                </c:pt>
                <c:pt idx="37922">
                  <c:v>0.99977590848754005</c:v>
                </c:pt>
                <c:pt idx="37923">
                  <c:v>0.99810606512056599</c:v>
                </c:pt>
                <c:pt idx="37924">
                  <c:v>0.98009279830975105</c:v>
                </c:pt>
                <c:pt idx="37925">
                  <c:v>0.99865964755004999</c:v>
                </c:pt>
                <c:pt idx="37926">
                  <c:v>0.97505301993331395</c:v>
                </c:pt>
                <c:pt idx="37927">
                  <c:v>0.97505301993331395</c:v>
                </c:pt>
                <c:pt idx="37928">
                  <c:v>0.97505301993331395</c:v>
                </c:pt>
                <c:pt idx="37929">
                  <c:v>0.99865964755004999</c:v>
                </c:pt>
                <c:pt idx="37930">
                  <c:v>0.99810606512056599</c:v>
                </c:pt>
                <c:pt idx="37931">
                  <c:v>0.99810606512056599</c:v>
                </c:pt>
                <c:pt idx="37932">
                  <c:v>0.99865964755004999</c:v>
                </c:pt>
                <c:pt idx="37933">
                  <c:v>0.99977590848754005</c:v>
                </c:pt>
                <c:pt idx="37934">
                  <c:v>0.99977590848754005</c:v>
                </c:pt>
                <c:pt idx="37935">
                  <c:v>0.99977590848754005</c:v>
                </c:pt>
                <c:pt idx="37936">
                  <c:v>0.99865964755004999</c:v>
                </c:pt>
                <c:pt idx="37937">
                  <c:v>0.99810606512056599</c:v>
                </c:pt>
                <c:pt idx="37938">
                  <c:v>0.99977590848754005</c:v>
                </c:pt>
                <c:pt idx="37939">
                  <c:v>0.97505301993331395</c:v>
                </c:pt>
                <c:pt idx="37940">
                  <c:v>0.99865964755004999</c:v>
                </c:pt>
                <c:pt idx="37941">
                  <c:v>0.98009279830975105</c:v>
                </c:pt>
                <c:pt idx="37942">
                  <c:v>0.99865964755004999</c:v>
                </c:pt>
                <c:pt idx="37943">
                  <c:v>0.99865964755004999</c:v>
                </c:pt>
                <c:pt idx="37944">
                  <c:v>0.97505301993331395</c:v>
                </c:pt>
                <c:pt idx="37945">
                  <c:v>0.97505301993331395</c:v>
                </c:pt>
                <c:pt idx="37946">
                  <c:v>0.99865964755004999</c:v>
                </c:pt>
                <c:pt idx="37947">
                  <c:v>0.97505301993331395</c:v>
                </c:pt>
                <c:pt idx="37948">
                  <c:v>0.98009279830975105</c:v>
                </c:pt>
                <c:pt idx="37949">
                  <c:v>0.99865964755004999</c:v>
                </c:pt>
                <c:pt idx="37950">
                  <c:v>0.99865964755004999</c:v>
                </c:pt>
                <c:pt idx="37951">
                  <c:v>0.97505301993331395</c:v>
                </c:pt>
                <c:pt idx="37952">
                  <c:v>0.99810606512056599</c:v>
                </c:pt>
                <c:pt idx="37953">
                  <c:v>0.99810606512056599</c:v>
                </c:pt>
                <c:pt idx="37954">
                  <c:v>0.99772892030019</c:v>
                </c:pt>
                <c:pt idx="37955">
                  <c:v>0.99810606512056599</c:v>
                </c:pt>
                <c:pt idx="37956">
                  <c:v>0.99865964755004999</c:v>
                </c:pt>
                <c:pt idx="37957">
                  <c:v>0.99865964755004999</c:v>
                </c:pt>
                <c:pt idx="37958">
                  <c:v>0.99865964755004999</c:v>
                </c:pt>
                <c:pt idx="37959">
                  <c:v>0.99810606512056599</c:v>
                </c:pt>
                <c:pt idx="37960">
                  <c:v>0.97505301993331395</c:v>
                </c:pt>
                <c:pt idx="37961">
                  <c:v>0.99810606512056599</c:v>
                </c:pt>
                <c:pt idx="37962">
                  <c:v>0.99865964755004999</c:v>
                </c:pt>
                <c:pt idx="37963">
                  <c:v>0.99865964755004999</c:v>
                </c:pt>
                <c:pt idx="37964">
                  <c:v>0.99977590848754005</c:v>
                </c:pt>
                <c:pt idx="37965">
                  <c:v>0.99865964755004999</c:v>
                </c:pt>
                <c:pt idx="37966">
                  <c:v>0.98009279830975105</c:v>
                </c:pt>
                <c:pt idx="37967">
                  <c:v>0.98009279830975105</c:v>
                </c:pt>
                <c:pt idx="37968">
                  <c:v>0.99977590848754005</c:v>
                </c:pt>
                <c:pt idx="37969">
                  <c:v>0.98009279830975105</c:v>
                </c:pt>
                <c:pt idx="37970">
                  <c:v>0.99810606512056599</c:v>
                </c:pt>
                <c:pt idx="37971">
                  <c:v>0.98009279830975105</c:v>
                </c:pt>
                <c:pt idx="37972">
                  <c:v>0.98009279830975105</c:v>
                </c:pt>
                <c:pt idx="37973">
                  <c:v>0.99772892030019</c:v>
                </c:pt>
                <c:pt idx="37974">
                  <c:v>0.99865964755004999</c:v>
                </c:pt>
                <c:pt idx="37975">
                  <c:v>0.99865964755004999</c:v>
                </c:pt>
                <c:pt idx="37976">
                  <c:v>0.98009279830975105</c:v>
                </c:pt>
                <c:pt idx="37977">
                  <c:v>0.97505301993331395</c:v>
                </c:pt>
                <c:pt idx="37978">
                  <c:v>0.99810606512056599</c:v>
                </c:pt>
                <c:pt idx="37979">
                  <c:v>0.99977590848754005</c:v>
                </c:pt>
                <c:pt idx="37980">
                  <c:v>0.99865964755004999</c:v>
                </c:pt>
                <c:pt idx="37981">
                  <c:v>0.98009279830975105</c:v>
                </c:pt>
                <c:pt idx="37982">
                  <c:v>0.99810606512056599</c:v>
                </c:pt>
                <c:pt idx="37983">
                  <c:v>0.97505301993331395</c:v>
                </c:pt>
                <c:pt idx="37984">
                  <c:v>0.99810606512056599</c:v>
                </c:pt>
                <c:pt idx="37985">
                  <c:v>0.99977590848754005</c:v>
                </c:pt>
                <c:pt idx="37986">
                  <c:v>0.99977590848754005</c:v>
                </c:pt>
                <c:pt idx="37987">
                  <c:v>0.99865964755004999</c:v>
                </c:pt>
                <c:pt idx="37988">
                  <c:v>0.99772892030019</c:v>
                </c:pt>
                <c:pt idx="37989">
                  <c:v>0.98009279830975105</c:v>
                </c:pt>
                <c:pt idx="37990">
                  <c:v>0.98009279830975105</c:v>
                </c:pt>
                <c:pt idx="37991">
                  <c:v>0.97505301993331395</c:v>
                </c:pt>
                <c:pt idx="37992">
                  <c:v>0.99810606512056599</c:v>
                </c:pt>
                <c:pt idx="37993">
                  <c:v>0.99865964755004999</c:v>
                </c:pt>
                <c:pt idx="37994">
                  <c:v>0.97505301993331395</c:v>
                </c:pt>
                <c:pt idx="37995">
                  <c:v>0.97505301993331395</c:v>
                </c:pt>
                <c:pt idx="37996">
                  <c:v>0.99772892030019</c:v>
                </c:pt>
                <c:pt idx="37997">
                  <c:v>0.99810606512056599</c:v>
                </c:pt>
                <c:pt idx="37998">
                  <c:v>0.99810606512056599</c:v>
                </c:pt>
                <c:pt idx="37999">
                  <c:v>0.97505301993331395</c:v>
                </c:pt>
                <c:pt idx="38000">
                  <c:v>0.97505301993331395</c:v>
                </c:pt>
                <c:pt idx="38001">
                  <c:v>0.99977590848754005</c:v>
                </c:pt>
                <c:pt idx="38002">
                  <c:v>0.99772892030019</c:v>
                </c:pt>
                <c:pt idx="38003">
                  <c:v>0.98009279830975105</c:v>
                </c:pt>
                <c:pt idx="38004">
                  <c:v>0.99865964755004999</c:v>
                </c:pt>
                <c:pt idx="38005">
                  <c:v>0.99865964755004999</c:v>
                </c:pt>
                <c:pt idx="38006">
                  <c:v>0.99977590848754005</c:v>
                </c:pt>
                <c:pt idx="38007">
                  <c:v>0.99977590848754005</c:v>
                </c:pt>
                <c:pt idx="38008">
                  <c:v>0.99772892030019</c:v>
                </c:pt>
                <c:pt idx="38009">
                  <c:v>0.99810606512056599</c:v>
                </c:pt>
                <c:pt idx="38010">
                  <c:v>0.99865964755004999</c:v>
                </c:pt>
                <c:pt idx="38011">
                  <c:v>0.98009279830975105</c:v>
                </c:pt>
                <c:pt idx="38012">
                  <c:v>0.99865964755004999</c:v>
                </c:pt>
                <c:pt idx="38013">
                  <c:v>0.99865964755004999</c:v>
                </c:pt>
                <c:pt idx="38014">
                  <c:v>0.97505301993331395</c:v>
                </c:pt>
                <c:pt idx="38015">
                  <c:v>0.99865964755004999</c:v>
                </c:pt>
                <c:pt idx="38016">
                  <c:v>0.99810606512056599</c:v>
                </c:pt>
                <c:pt idx="38017">
                  <c:v>0.99810606512056599</c:v>
                </c:pt>
                <c:pt idx="38018">
                  <c:v>0.99810606512056599</c:v>
                </c:pt>
                <c:pt idx="38019">
                  <c:v>0.97505301993331395</c:v>
                </c:pt>
                <c:pt idx="38020">
                  <c:v>0.98009279830975105</c:v>
                </c:pt>
                <c:pt idx="38021">
                  <c:v>0.99977590848754005</c:v>
                </c:pt>
                <c:pt idx="38022">
                  <c:v>0.98009279830975105</c:v>
                </c:pt>
                <c:pt idx="38023">
                  <c:v>0.98009279830975105</c:v>
                </c:pt>
                <c:pt idx="38024">
                  <c:v>0.99865964755004999</c:v>
                </c:pt>
                <c:pt idx="38025">
                  <c:v>0.99810606512056599</c:v>
                </c:pt>
                <c:pt idx="38026">
                  <c:v>0.99810606512056599</c:v>
                </c:pt>
                <c:pt idx="38027">
                  <c:v>0.99810606512056599</c:v>
                </c:pt>
                <c:pt idx="38028">
                  <c:v>0.99865964755004999</c:v>
                </c:pt>
                <c:pt idx="38029">
                  <c:v>0.99977590848754005</c:v>
                </c:pt>
                <c:pt idx="38030">
                  <c:v>0.99865964755004999</c:v>
                </c:pt>
                <c:pt idx="38031">
                  <c:v>0.99977590848754005</c:v>
                </c:pt>
                <c:pt idx="38032">
                  <c:v>0.99865964755004999</c:v>
                </c:pt>
                <c:pt idx="38033">
                  <c:v>0.99810606512056599</c:v>
                </c:pt>
                <c:pt idx="38034">
                  <c:v>0.99977590848754005</c:v>
                </c:pt>
                <c:pt idx="38035">
                  <c:v>0.98009279830975105</c:v>
                </c:pt>
                <c:pt idx="38036">
                  <c:v>0.99772892030019</c:v>
                </c:pt>
                <c:pt idx="38037">
                  <c:v>0.98009279830975105</c:v>
                </c:pt>
                <c:pt idx="38038">
                  <c:v>0.97505301993331395</c:v>
                </c:pt>
                <c:pt idx="38039">
                  <c:v>0.98009279830975105</c:v>
                </c:pt>
                <c:pt idx="38040">
                  <c:v>0.99865964755004999</c:v>
                </c:pt>
                <c:pt idx="38041">
                  <c:v>0.99977590848754005</c:v>
                </c:pt>
                <c:pt idx="38042">
                  <c:v>0.98009279830975105</c:v>
                </c:pt>
                <c:pt idx="38043">
                  <c:v>0.97505301993331395</c:v>
                </c:pt>
                <c:pt idx="38044">
                  <c:v>0.99810606512056599</c:v>
                </c:pt>
                <c:pt idx="38045">
                  <c:v>0.97505301993331395</c:v>
                </c:pt>
                <c:pt idx="38046">
                  <c:v>0.99865964755004999</c:v>
                </c:pt>
                <c:pt idx="38047">
                  <c:v>0.99810606512056599</c:v>
                </c:pt>
                <c:pt idx="38048">
                  <c:v>0.99810606512056599</c:v>
                </c:pt>
                <c:pt idx="38049">
                  <c:v>0.99810606512056599</c:v>
                </c:pt>
                <c:pt idx="38050">
                  <c:v>0.99977590848754005</c:v>
                </c:pt>
                <c:pt idx="38051">
                  <c:v>0.99865964755004999</c:v>
                </c:pt>
                <c:pt idx="38052">
                  <c:v>0.99977590848754005</c:v>
                </c:pt>
                <c:pt idx="38053">
                  <c:v>0.98009279830975105</c:v>
                </c:pt>
                <c:pt idx="38054">
                  <c:v>0.99865964755004999</c:v>
                </c:pt>
                <c:pt idx="38055">
                  <c:v>0.98009279830975105</c:v>
                </c:pt>
                <c:pt idx="38056">
                  <c:v>0.97505301993331395</c:v>
                </c:pt>
                <c:pt idx="38057">
                  <c:v>0.99977590848754005</c:v>
                </c:pt>
                <c:pt idx="38058">
                  <c:v>0.99977590848754005</c:v>
                </c:pt>
                <c:pt idx="38059">
                  <c:v>0.99865964755004999</c:v>
                </c:pt>
                <c:pt idx="38060">
                  <c:v>0.99810606512056599</c:v>
                </c:pt>
                <c:pt idx="38061">
                  <c:v>0.99865964755004999</c:v>
                </c:pt>
                <c:pt idx="38062">
                  <c:v>0.98009279830975105</c:v>
                </c:pt>
                <c:pt idx="38063">
                  <c:v>0.99977590848754005</c:v>
                </c:pt>
                <c:pt idx="38064">
                  <c:v>0.97505301993331395</c:v>
                </c:pt>
                <c:pt idx="38065">
                  <c:v>0.98009279830975105</c:v>
                </c:pt>
                <c:pt idx="38066">
                  <c:v>0.98009279830975105</c:v>
                </c:pt>
                <c:pt idx="38067">
                  <c:v>0.97505301993331395</c:v>
                </c:pt>
                <c:pt idx="38068">
                  <c:v>0.99810606512056599</c:v>
                </c:pt>
                <c:pt idx="38069">
                  <c:v>0.99865964755004999</c:v>
                </c:pt>
                <c:pt idx="38070">
                  <c:v>0.99810606512056599</c:v>
                </c:pt>
                <c:pt idx="38071">
                  <c:v>0.99865964755004999</c:v>
                </c:pt>
                <c:pt idx="38072">
                  <c:v>0.99865964755004999</c:v>
                </c:pt>
                <c:pt idx="38073">
                  <c:v>0.98009279830975105</c:v>
                </c:pt>
                <c:pt idx="38074">
                  <c:v>0.99865964755004999</c:v>
                </c:pt>
                <c:pt idx="38075">
                  <c:v>0.99810606512056599</c:v>
                </c:pt>
                <c:pt idx="38076">
                  <c:v>0.98009279830975105</c:v>
                </c:pt>
                <c:pt idx="38077">
                  <c:v>0.98009279830975105</c:v>
                </c:pt>
                <c:pt idx="38078">
                  <c:v>0.98009279830975105</c:v>
                </c:pt>
                <c:pt idx="38079">
                  <c:v>0.97505301993331395</c:v>
                </c:pt>
                <c:pt idx="38080">
                  <c:v>0.98009279830975105</c:v>
                </c:pt>
                <c:pt idx="38081">
                  <c:v>0.98009279830975105</c:v>
                </c:pt>
                <c:pt idx="38082">
                  <c:v>0.99977590848754005</c:v>
                </c:pt>
                <c:pt idx="38083">
                  <c:v>0.99865964755004999</c:v>
                </c:pt>
                <c:pt idx="38084">
                  <c:v>0.97505301993331395</c:v>
                </c:pt>
                <c:pt idx="38085">
                  <c:v>0.99977590848754005</c:v>
                </c:pt>
                <c:pt idx="38086">
                  <c:v>0.98009279830975105</c:v>
                </c:pt>
                <c:pt idx="38087">
                  <c:v>0.97505301993331395</c:v>
                </c:pt>
                <c:pt idx="38088">
                  <c:v>0.99810606512056599</c:v>
                </c:pt>
                <c:pt idx="38089">
                  <c:v>0.99865964755004999</c:v>
                </c:pt>
                <c:pt idx="38090">
                  <c:v>0.97505301993331395</c:v>
                </c:pt>
                <c:pt idx="38091">
                  <c:v>0.99865964755004999</c:v>
                </c:pt>
                <c:pt idx="38092">
                  <c:v>0.99865964755004999</c:v>
                </c:pt>
                <c:pt idx="38093">
                  <c:v>0.97505301993331395</c:v>
                </c:pt>
                <c:pt idx="38094">
                  <c:v>0.98009279830975105</c:v>
                </c:pt>
                <c:pt idx="38095">
                  <c:v>0.99865964755004999</c:v>
                </c:pt>
                <c:pt idx="38096">
                  <c:v>0.98009279830975105</c:v>
                </c:pt>
                <c:pt idx="38097">
                  <c:v>0.99181255835294002</c:v>
                </c:pt>
                <c:pt idx="38098">
                  <c:v>0.98009279830975105</c:v>
                </c:pt>
                <c:pt idx="38099">
                  <c:v>0.99865964755004999</c:v>
                </c:pt>
                <c:pt idx="38100">
                  <c:v>0.99810606512056599</c:v>
                </c:pt>
                <c:pt idx="38101">
                  <c:v>0.98009279830975105</c:v>
                </c:pt>
                <c:pt idx="38102">
                  <c:v>0.99865964755004999</c:v>
                </c:pt>
                <c:pt idx="38103">
                  <c:v>0.99865964755004999</c:v>
                </c:pt>
                <c:pt idx="38104">
                  <c:v>0.99772892030019</c:v>
                </c:pt>
                <c:pt idx="38105">
                  <c:v>0.98009279830975105</c:v>
                </c:pt>
                <c:pt idx="38106">
                  <c:v>0.99977590848754005</c:v>
                </c:pt>
                <c:pt idx="38107">
                  <c:v>0.99977590848754005</c:v>
                </c:pt>
                <c:pt idx="38108">
                  <c:v>0.99865964755004999</c:v>
                </c:pt>
                <c:pt idx="38109">
                  <c:v>0.99810606512056599</c:v>
                </c:pt>
                <c:pt idx="38110">
                  <c:v>0.99865964755004999</c:v>
                </c:pt>
                <c:pt idx="38111">
                  <c:v>0.98009279830975105</c:v>
                </c:pt>
                <c:pt idx="38112">
                  <c:v>0.99865964755004999</c:v>
                </c:pt>
                <c:pt idx="38113">
                  <c:v>0.99977590848754005</c:v>
                </c:pt>
                <c:pt idx="38114">
                  <c:v>0.98009279830975105</c:v>
                </c:pt>
                <c:pt idx="38115">
                  <c:v>0.97505301993331395</c:v>
                </c:pt>
                <c:pt idx="38116">
                  <c:v>0.98009279830975105</c:v>
                </c:pt>
                <c:pt idx="38117">
                  <c:v>0.98009279830975105</c:v>
                </c:pt>
                <c:pt idx="38118">
                  <c:v>0.99865964755004999</c:v>
                </c:pt>
                <c:pt idx="38119">
                  <c:v>0.99865964755004999</c:v>
                </c:pt>
                <c:pt idx="38120">
                  <c:v>0.99865964755004999</c:v>
                </c:pt>
                <c:pt idx="38121">
                  <c:v>0.98009279830975105</c:v>
                </c:pt>
                <c:pt idx="38122">
                  <c:v>0.99865964755004999</c:v>
                </c:pt>
                <c:pt idx="38123">
                  <c:v>0.99865964755004999</c:v>
                </c:pt>
                <c:pt idx="38124">
                  <c:v>0.97505301993331395</c:v>
                </c:pt>
                <c:pt idx="38125">
                  <c:v>0.98009279830975105</c:v>
                </c:pt>
                <c:pt idx="38126">
                  <c:v>0.98009279830975105</c:v>
                </c:pt>
                <c:pt idx="38127">
                  <c:v>0.99865964755004999</c:v>
                </c:pt>
                <c:pt idx="38128">
                  <c:v>0.97505301993331395</c:v>
                </c:pt>
                <c:pt idx="38129">
                  <c:v>0.98009279830975105</c:v>
                </c:pt>
                <c:pt idx="38130">
                  <c:v>0.99865964755004999</c:v>
                </c:pt>
                <c:pt idx="38131">
                  <c:v>0.98009279830975105</c:v>
                </c:pt>
                <c:pt idx="38132">
                  <c:v>0.99810606512056599</c:v>
                </c:pt>
                <c:pt idx="38133">
                  <c:v>0.98009279830975105</c:v>
                </c:pt>
                <c:pt idx="38134">
                  <c:v>0.97505301993331395</c:v>
                </c:pt>
                <c:pt idx="38135">
                  <c:v>0.99772892030019</c:v>
                </c:pt>
                <c:pt idx="38136">
                  <c:v>0.99977590848754005</c:v>
                </c:pt>
                <c:pt idx="38137">
                  <c:v>0.98009279830975105</c:v>
                </c:pt>
                <c:pt idx="38138">
                  <c:v>0.99810606512056599</c:v>
                </c:pt>
                <c:pt idx="38139">
                  <c:v>0.98009279830975105</c:v>
                </c:pt>
                <c:pt idx="38140">
                  <c:v>0.99865964755004999</c:v>
                </c:pt>
                <c:pt idx="38141">
                  <c:v>0.99865964755004999</c:v>
                </c:pt>
                <c:pt idx="38142">
                  <c:v>0.99772892030019</c:v>
                </c:pt>
                <c:pt idx="38143">
                  <c:v>0.97505301993331395</c:v>
                </c:pt>
                <c:pt idx="38144">
                  <c:v>0.99865964755004999</c:v>
                </c:pt>
                <c:pt idx="38145">
                  <c:v>0.99810606512056599</c:v>
                </c:pt>
                <c:pt idx="38146">
                  <c:v>0.99810606512056599</c:v>
                </c:pt>
                <c:pt idx="38147">
                  <c:v>0.98009279830975105</c:v>
                </c:pt>
                <c:pt idx="38148">
                  <c:v>0.97505301993331395</c:v>
                </c:pt>
                <c:pt idx="38149">
                  <c:v>0.99810606512056599</c:v>
                </c:pt>
                <c:pt idx="38150">
                  <c:v>0.99977590848754005</c:v>
                </c:pt>
                <c:pt idx="38151">
                  <c:v>0.99865964755004999</c:v>
                </c:pt>
                <c:pt idx="38152">
                  <c:v>0.97505301993331395</c:v>
                </c:pt>
                <c:pt idx="38153">
                  <c:v>0.98009279830975105</c:v>
                </c:pt>
                <c:pt idx="38154">
                  <c:v>0.99865964755004999</c:v>
                </c:pt>
                <c:pt idx="38155">
                  <c:v>0.98009279830975105</c:v>
                </c:pt>
                <c:pt idx="38156">
                  <c:v>0.99865964755004999</c:v>
                </c:pt>
                <c:pt idx="38157">
                  <c:v>0.99865964755004999</c:v>
                </c:pt>
                <c:pt idx="38158">
                  <c:v>0.99865964755004999</c:v>
                </c:pt>
                <c:pt idx="38159">
                  <c:v>0.97505301993331395</c:v>
                </c:pt>
                <c:pt idx="38160">
                  <c:v>0.99865964755004999</c:v>
                </c:pt>
                <c:pt idx="38161">
                  <c:v>0.99865964755004999</c:v>
                </c:pt>
                <c:pt idx="38162">
                  <c:v>0.98009279830975105</c:v>
                </c:pt>
                <c:pt idx="38163">
                  <c:v>0.99865964755004999</c:v>
                </c:pt>
                <c:pt idx="38164">
                  <c:v>0.98009279830975105</c:v>
                </c:pt>
                <c:pt idx="38165">
                  <c:v>0.99865964755004999</c:v>
                </c:pt>
                <c:pt idx="38166">
                  <c:v>0.98009279830975105</c:v>
                </c:pt>
                <c:pt idx="38167">
                  <c:v>0.98009279830975105</c:v>
                </c:pt>
                <c:pt idx="38168">
                  <c:v>0.99865964755004999</c:v>
                </c:pt>
                <c:pt idx="38169">
                  <c:v>0.98009279830975105</c:v>
                </c:pt>
                <c:pt idx="38170">
                  <c:v>0.99181255835294002</c:v>
                </c:pt>
                <c:pt idx="38171">
                  <c:v>0.99865964755004999</c:v>
                </c:pt>
                <c:pt idx="38172">
                  <c:v>0.99810606512056599</c:v>
                </c:pt>
                <c:pt idx="38173">
                  <c:v>0.97505301993331395</c:v>
                </c:pt>
                <c:pt idx="38174">
                  <c:v>0.98009279830975105</c:v>
                </c:pt>
                <c:pt idx="38175">
                  <c:v>0.97505301993331395</c:v>
                </c:pt>
                <c:pt idx="38176">
                  <c:v>0.99810606512056599</c:v>
                </c:pt>
                <c:pt idx="38177">
                  <c:v>0.97505301993331395</c:v>
                </c:pt>
                <c:pt idx="38178">
                  <c:v>0.98009279830975105</c:v>
                </c:pt>
                <c:pt idx="38179">
                  <c:v>0.99810606512056599</c:v>
                </c:pt>
                <c:pt idx="38180">
                  <c:v>0.99977590848754005</c:v>
                </c:pt>
                <c:pt idx="38181">
                  <c:v>0.99810606512056599</c:v>
                </c:pt>
                <c:pt idx="38182">
                  <c:v>0.97505301993331395</c:v>
                </c:pt>
                <c:pt idx="38183">
                  <c:v>0.99810606512056599</c:v>
                </c:pt>
                <c:pt idx="38184">
                  <c:v>0.99977590848754005</c:v>
                </c:pt>
                <c:pt idx="38185">
                  <c:v>0.99865964755004999</c:v>
                </c:pt>
                <c:pt idx="38186">
                  <c:v>0.99865964755004999</c:v>
                </c:pt>
                <c:pt idx="38187">
                  <c:v>0.99810606512056599</c:v>
                </c:pt>
                <c:pt idx="38188">
                  <c:v>0.98009279830975105</c:v>
                </c:pt>
                <c:pt idx="38189">
                  <c:v>0.99977590848754005</c:v>
                </c:pt>
                <c:pt idx="38190">
                  <c:v>0.99865964755004999</c:v>
                </c:pt>
                <c:pt idx="38191">
                  <c:v>0.99977590848754005</c:v>
                </c:pt>
                <c:pt idx="38192">
                  <c:v>0.98009279830975105</c:v>
                </c:pt>
                <c:pt idx="38193">
                  <c:v>0.99865964755004999</c:v>
                </c:pt>
                <c:pt idx="38194">
                  <c:v>0.99810606512056599</c:v>
                </c:pt>
                <c:pt idx="38195">
                  <c:v>0.99977590848754005</c:v>
                </c:pt>
                <c:pt idx="38196">
                  <c:v>0.99977590848754005</c:v>
                </c:pt>
                <c:pt idx="38197">
                  <c:v>0.99810606512056599</c:v>
                </c:pt>
                <c:pt idx="38198">
                  <c:v>0.98009279830975105</c:v>
                </c:pt>
                <c:pt idx="38199">
                  <c:v>0.99977590848754005</c:v>
                </c:pt>
                <c:pt idx="38200">
                  <c:v>0.99810606512056599</c:v>
                </c:pt>
                <c:pt idx="38201">
                  <c:v>0.99977590848754005</c:v>
                </c:pt>
                <c:pt idx="38202">
                  <c:v>0.97505301993331395</c:v>
                </c:pt>
                <c:pt idx="38203">
                  <c:v>0.99810606512056599</c:v>
                </c:pt>
                <c:pt idx="38204">
                  <c:v>0.98009279830975105</c:v>
                </c:pt>
                <c:pt idx="38205">
                  <c:v>0.98009279830975105</c:v>
                </c:pt>
                <c:pt idx="38206">
                  <c:v>0.99977590848754005</c:v>
                </c:pt>
                <c:pt idx="38207">
                  <c:v>0.99977590848754005</c:v>
                </c:pt>
                <c:pt idx="38208">
                  <c:v>0.98009279830975105</c:v>
                </c:pt>
                <c:pt idx="38209">
                  <c:v>0.97505301993331395</c:v>
                </c:pt>
                <c:pt idx="38210">
                  <c:v>0.99810606512056599</c:v>
                </c:pt>
                <c:pt idx="38211">
                  <c:v>0.99865964755004999</c:v>
                </c:pt>
                <c:pt idx="38212">
                  <c:v>0.99810606512056599</c:v>
                </c:pt>
                <c:pt idx="38213">
                  <c:v>0.98009279830975105</c:v>
                </c:pt>
                <c:pt idx="38214">
                  <c:v>0.99865964755004999</c:v>
                </c:pt>
                <c:pt idx="38215">
                  <c:v>0.99810606512056599</c:v>
                </c:pt>
                <c:pt idx="38216">
                  <c:v>0.99810606512056599</c:v>
                </c:pt>
                <c:pt idx="38217">
                  <c:v>0.99810606512056599</c:v>
                </c:pt>
                <c:pt idx="38218">
                  <c:v>0.99977590848754005</c:v>
                </c:pt>
                <c:pt idx="38219">
                  <c:v>0.99865964755004999</c:v>
                </c:pt>
                <c:pt idx="38220">
                  <c:v>0.99810606512056599</c:v>
                </c:pt>
                <c:pt idx="38221">
                  <c:v>0.98009279830975105</c:v>
                </c:pt>
                <c:pt idx="38222">
                  <c:v>0.99977590848754005</c:v>
                </c:pt>
                <c:pt idx="38223">
                  <c:v>0.99865964755004999</c:v>
                </c:pt>
                <c:pt idx="38224">
                  <c:v>0.97505301993331395</c:v>
                </c:pt>
                <c:pt idx="38225">
                  <c:v>0.99810606512056599</c:v>
                </c:pt>
                <c:pt idx="38226">
                  <c:v>0.99865964755004999</c:v>
                </c:pt>
                <c:pt idx="38227">
                  <c:v>0.99810606512056599</c:v>
                </c:pt>
                <c:pt idx="38228">
                  <c:v>0.99865964755004999</c:v>
                </c:pt>
                <c:pt idx="38229">
                  <c:v>0.99810606512056599</c:v>
                </c:pt>
                <c:pt idx="38230">
                  <c:v>0.99865964755004999</c:v>
                </c:pt>
                <c:pt idx="38231">
                  <c:v>0.99810606512056599</c:v>
                </c:pt>
                <c:pt idx="38232">
                  <c:v>0.98009279830975105</c:v>
                </c:pt>
                <c:pt idx="38233">
                  <c:v>0.99865964755004999</c:v>
                </c:pt>
                <c:pt idx="38234">
                  <c:v>0.97505301993331395</c:v>
                </c:pt>
                <c:pt idx="38235">
                  <c:v>0.99977590848754005</c:v>
                </c:pt>
                <c:pt idx="38236">
                  <c:v>0.99810606512056599</c:v>
                </c:pt>
                <c:pt idx="38237">
                  <c:v>0.99810606512056599</c:v>
                </c:pt>
                <c:pt idx="38238">
                  <c:v>0.98009279830975105</c:v>
                </c:pt>
                <c:pt idx="38239">
                  <c:v>0.99810606512056599</c:v>
                </c:pt>
                <c:pt idx="38240">
                  <c:v>0.99865964755004999</c:v>
                </c:pt>
                <c:pt idx="38241">
                  <c:v>0.99810606512056599</c:v>
                </c:pt>
                <c:pt idx="38242">
                  <c:v>0.99865964755004999</c:v>
                </c:pt>
                <c:pt idx="38243">
                  <c:v>0.99865964755004999</c:v>
                </c:pt>
                <c:pt idx="38244">
                  <c:v>0.99865964755004999</c:v>
                </c:pt>
                <c:pt idx="38245">
                  <c:v>0.99772892030019</c:v>
                </c:pt>
                <c:pt idx="38246">
                  <c:v>0.98009279830975105</c:v>
                </c:pt>
                <c:pt idx="38247">
                  <c:v>0.98009279830975105</c:v>
                </c:pt>
                <c:pt idx="38248">
                  <c:v>0.99977590848754005</c:v>
                </c:pt>
                <c:pt idx="38249">
                  <c:v>0.99181255835294002</c:v>
                </c:pt>
                <c:pt idx="38250">
                  <c:v>0.99772892030019</c:v>
                </c:pt>
                <c:pt idx="38251">
                  <c:v>0.98009279830975105</c:v>
                </c:pt>
                <c:pt idx="38252">
                  <c:v>0.97505301993331395</c:v>
                </c:pt>
                <c:pt idx="38253">
                  <c:v>0.99865964755004999</c:v>
                </c:pt>
                <c:pt idx="38254">
                  <c:v>0.99865964755004999</c:v>
                </c:pt>
                <c:pt idx="38255">
                  <c:v>0.99977590848754005</c:v>
                </c:pt>
                <c:pt idx="38256">
                  <c:v>0.97505301993331395</c:v>
                </c:pt>
                <c:pt idx="38257">
                  <c:v>0.98009279830975105</c:v>
                </c:pt>
                <c:pt idx="38258">
                  <c:v>0.99810606512056599</c:v>
                </c:pt>
                <c:pt idx="38259">
                  <c:v>0.99772892030019</c:v>
                </c:pt>
                <c:pt idx="38260">
                  <c:v>0.98009279830975105</c:v>
                </c:pt>
                <c:pt idx="38261">
                  <c:v>0.97505301993331395</c:v>
                </c:pt>
                <c:pt idx="38262">
                  <c:v>0.98009279830975105</c:v>
                </c:pt>
                <c:pt idx="38263">
                  <c:v>0.97505301993331395</c:v>
                </c:pt>
                <c:pt idx="38264">
                  <c:v>0.99865964755004999</c:v>
                </c:pt>
                <c:pt idx="38265">
                  <c:v>0.99977590848754005</c:v>
                </c:pt>
                <c:pt idx="38266">
                  <c:v>0.99865964755004999</c:v>
                </c:pt>
                <c:pt idx="38267">
                  <c:v>0.98009279830975105</c:v>
                </c:pt>
                <c:pt idx="38268">
                  <c:v>0.99810606512056599</c:v>
                </c:pt>
                <c:pt idx="38269">
                  <c:v>0.99810606512056599</c:v>
                </c:pt>
                <c:pt idx="38270">
                  <c:v>0.99810606512056599</c:v>
                </c:pt>
                <c:pt idx="38271">
                  <c:v>0.99977590848754005</c:v>
                </c:pt>
                <c:pt idx="38272">
                  <c:v>0.99810606512056599</c:v>
                </c:pt>
                <c:pt idx="38273">
                  <c:v>0.99977590848754005</c:v>
                </c:pt>
                <c:pt idx="38274">
                  <c:v>0.98009279830975105</c:v>
                </c:pt>
                <c:pt idx="38275">
                  <c:v>0.99772892030019</c:v>
                </c:pt>
                <c:pt idx="38276">
                  <c:v>0.99977590848754005</c:v>
                </c:pt>
                <c:pt idx="38277">
                  <c:v>0.99810606512056599</c:v>
                </c:pt>
                <c:pt idx="38278">
                  <c:v>0.99810606512056599</c:v>
                </c:pt>
                <c:pt idx="38279">
                  <c:v>0.97505301993331395</c:v>
                </c:pt>
                <c:pt idx="38280">
                  <c:v>0.97505301993331395</c:v>
                </c:pt>
                <c:pt idx="38281">
                  <c:v>0.97505301993331395</c:v>
                </c:pt>
                <c:pt idx="38282">
                  <c:v>0.99810606512056599</c:v>
                </c:pt>
                <c:pt idx="38283">
                  <c:v>0.99865964755004999</c:v>
                </c:pt>
                <c:pt idx="38284">
                  <c:v>0.98009279830975105</c:v>
                </c:pt>
                <c:pt idx="38285">
                  <c:v>0.99865964755004999</c:v>
                </c:pt>
                <c:pt idx="38286">
                  <c:v>0.97505301993331395</c:v>
                </c:pt>
                <c:pt idx="38287">
                  <c:v>0.97505301993331395</c:v>
                </c:pt>
                <c:pt idx="38288">
                  <c:v>0.97505301993331395</c:v>
                </c:pt>
                <c:pt idx="38289">
                  <c:v>0.98009279830975105</c:v>
                </c:pt>
                <c:pt idx="38290">
                  <c:v>0.99810606512056599</c:v>
                </c:pt>
                <c:pt idx="38291">
                  <c:v>0.99772892030019</c:v>
                </c:pt>
                <c:pt idx="38292">
                  <c:v>0.99810606512056599</c:v>
                </c:pt>
                <c:pt idx="38293">
                  <c:v>0.99810606512056599</c:v>
                </c:pt>
                <c:pt idx="38294">
                  <c:v>0.99865964755004999</c:v>
                </c:pt>
                <c:pt idx="38295">
                  <c:v>0.99810606512056599</c:v>
                </c:pt>
                <c:pt idx="38296">
                  <c:v>0.98009279830975105</c:v>
                </c:pt>
                <c:pt idx="38297">
                  <c:v>0.98009279830975105</c:v>
                </c:pt>
                <c:pt idx="38298">
                  <c:v>0.99865964755004999</c:v>
                </c:pt>
                <c:pt idx="38299">
                  <c:v>0.99977590848754005</c:v>
                </c:pt>
                <c:pt idx="38300">
                  <c:v>0.98009279830975105</c:v>
                </c:pt>
                <c:pt idx="38301">
                  <c:v>0.98009279830975105</c:v>
                </c:pt>
                <c:pt idx="38302">
                  <c:v>0.98009279830975105</c:v>
                </c:pt>
                <c:pt idx="38303">
                  <c:v>0.99865964755004999</c:v>
                </c:pt>
                <c:pt idx="38304">
                  <c:v>0.98009279830975105</c:v>
                </c:pt>
                <c:pt idx="38305">
                  <c:v>0.99977590848754005</c:v>
                </c:pt>
                <c:pt idx="38306">
                  <c:v>0.98009279830975105</c:v>
                </c:pt>
                <c:pt idx="38307">
                  <c:v>0.99865964755004999</c:v>
                </c:pt>
                <c:pt idx="38308">
                  <c:v>0.99977590848754005</c:v>
                </c:pt>
                <c:pt idx="38309">
                  <c:v>0.99865964755004999</c:v>
                </c:pt>
                <c:pt idx="38310">
                  <c:v>0.98009279830975105</c:v>
                </c:pt>
                <c:pt idx="38311">
                  <c:v>0.99865964755004999</c:v>
                </c:pt>
                <c:pt idx="38312">
                  <c:v>0.98009279830975105</c:v>
                </c:pt>
                <c:pt idx="38313">
                  <c:v>0.97505301993331395</c:v>
                </c:pt>
                <c:pt idx="38314">
                  <c:v>0.99977590848754005</c:v>
                </c:pt>
                <c:pt idx="38315">
                  <c:v>0.99977590848754005</c:v>
                </c:pt>
                <c:pt idx="38316">
                  <c:v>0.98009279830975105</c:v>
                </c:pt>
                <c:pt idx="38317">
                  <c:v>0.99865964755004999</c:v>
                </c:pt>
                <c:pt idx="38318">
                  <c:v>0.99865964755004999</c:v>
                </c:pt>
                <c:pt idx="38319">
                  <c:v>0.99810606512056599</c:v>
                </c:pt>
                <c:pt idx="38320">
                  <c:v>0.98009279830975105</c:v>
                </c:pt>
                <c:pt idx="38321">
                  <c:v>0.97505301993331395</c:v>
                </c:pt>
                <c:pt idx="38322">
                  <c:v>0.98009279830975105</c:v>
                </c:pt>
                <c:pt idx="38323">
                  <c:v>0.99865964755004999</c:v>
                </c:pt>
                <c:pt idx="38324">
                  <c:v>0.99865964755004999</c:v>
                </c:pt>
                <c:pt idx="38325">
                  <c:v>0.99865964755004999</c:v>
                </c:pt>
                <c:pt idx="38326">
                  <c:v>0.98009279830975105</c:v>
                </c:pt>
                <c:pt idx="38327">
                  <c:v>0.99865964755004999</c:v>
                </c:pt>
                <c:pt idx="38328">
                  <c:v>0.98009279830975105</c:v>
                </c:pt>
                <c:pt idx="38329">
                  <c:v>0.98009279830975105</c:v>
                </c:pt>
                <c:pt idx="38330">
                  <c:v>0.99977590848754005</c:v>
                </c:pt>
                <c:pt idx="38331">
                  <c:v>0.99977590848754005</c:v>
                </c:pt>
                <c:pt idx="38332">
                  <c:v>0.99977590848754005</c:v>
                </c:pt>
                <c:pt idx="38333">
                  <c:v>0.98009279830975105</c:v>
                </c:pt>
                <c:pt idx="38334">
                  <c:v>0.97505301993331395</c:v>
                </c:pt>
                <c:pt idx="38335">
                  <c:v>0.99865964755004999</c:v>
                </c:pt>
                <c:pt idx="38336">
                  <c:v>0.97505301993331395</c:v>
                </c:pt>
                <c:pt idx="38337">
                  <c:v>0.98009279830975105</c:v>
                </c:pt>
                <c:pt idx="38338">
                  <c:v>0.98009279830975105</c:v>
                </c:pt>
                <c:pt idx="38339">
                  <c:v>0.98009279830975105</c:v>
                </c:pt>
                <c:pt idx="38340">
                  <c:v>0.98009279830975105</c:v>
                </c:pt>
                <c:pt idx="38341">
                  <c:v>0.99181255835294002</c:v>
                </c:pt>
                <c:pt idx="38342">
                  <c:v>0.98009279830975105</c:v>
                </c:pt>
                <c:pt idx="38343">
                  <c:v>0.99977590848754005</c:v>
                </c:pt>
                <c:pt idx="38344">
                  <c:v>0.99977590848754005</c:v>
                </c:pt>
                <c:pt idx="38345">
                  <c:v>0.99977590848754005</c:v>
                </c:pt>
                <c:pt idx="38346">
                  <c:v>0.99810606512056599</c:v>
                </c:pt>
                <c:pt idx="38347">
                  <c:v>0.99865964755004999</c:v>
                </c:pt>
                <c:pt idx="38348">
                  <c:v>0.98009279830975105</c:v>
                </c:pt>
                <c:pt idx="38349">
                  <c:v>0.99977590848754005</c:v>
                </c:pt>
                <c:pt idx="38350">
                  <c:v>0.98009279830975105</c:v>
                </c:pt>
                <c:pt idx="38351">
                  <c:v>0.98009279830975105</c:v>
                </c:pt>
                <c:pt idx="38352">
                  <c:v>0.99865964755004999</c:v>
                </c:pt>
                <c:pt idx="38353">
                  <c:v>0.99810606512056599</c:v>
                </c:pt>
                <c:pt idx="38354">
                  <c:v>0.98009279830975105</c:v>
                </c:pt>
                <c:pt idx="38355">
                  <c:v>0.99865964755004999</c:v>
                </c:pt>
                <c:pt idx="38356">
                  <c:v>0.99772892030019</c:v>
                </c:pt>
                <c:pt idx="38357">
                  <c:v>0.98009279830975105</c:v>
                </c:pt>
                <c:pt idx="38358">
                  <c:v>0.99810606512056599</c:v>
                </c:pt>
                <c:pt idx="38359">
                  <c:v>0.99865964755004999</c:v>
                </c:pt>
                <c:pt idx="38360">
                  <c:v>0.99810606512056599</c:v>
                </c:pt>
                <c:pt idx="38361">
                  <c:v>0.99865964755004999</c:v>
                </c:pt>
                <c:pt idx="38362">
                  <c:v>0.97505301993331395</c:v>
                </c:pt>
                <c:pt idx="38363">
                  <c:v>0.99772892030019</c:v>
                </c:pt>
                <c:pt idx="38364">
                  <c:v>0.99772892030019</c:v>
                </c:pt>
                <c:pt idx="38365">
                  <c:v>0.98009279830975105</c:v>
                </c:pt>
                <c:pt idx="38366">
                  <c:v>0.98009279830975105</c:v>
                </c:pt>
                <c:pt idx="38367">
                  <c:v>0.99865964755004999</c:v>
                </c:pt>
                <c:pt idx="38368">
                  <c:v>0.99865964755004999</c:v>
                </c:pt>
                <c:pt idx="38369">
                  <c:v>0.99977590848754005</c:v>
                </c:pt>
                <c:pt idx="38370">
                  <c:v>0.99865964755004999</c:v>
                </c:pt>
                <c:pt idx="38371">
                  <c:v>0.98009279830975105</c:v>
                </c:pt>
                <c:pt idx="38372">
                  <c:v>0.98009279830975105</c:v>
                </c:pt>
                <c:pt idx="38373">
                  <c:v>0.97505301993331395</c:v>
                </c:pt>
                <c:pt idx="38374">
                  <c:v>0.99865964755004999</c:v>
                </c:pt>
                <c:pt idx="38375">
                  <c:v>0.98009279830975105</c:v>
                </c:pt>
                <c:pt idx="38376">
                  <c:v>0.97505301993331395</c:v>
                </c:pt>
                <c:pt idx="38377">
                  <c:v>0.99865964755004999</c:v>
                </c:pt>
                <c:pt idx="38378">
                  <c:v>0.99181255835294002</c:v>
                </c:pt>
                <c:pt idx="38379">
                  <c:v>0.99810606512056599</c:v>
                </c:pt>
                <c:pt idx="38380">
                  <c:v>0.99810606512056599</c:v>
                </c:pt>
                <c:pt idx="38381">
                  <c:v>0.99865964755004999</c:v>
                </c:pt>
                <c:pt idx="38382">
                  <c:v>0.99977590848754005</c:v>
                </c:pt>
                <c:pt idx="38383">
                  <c:v>0.99865964755004999</c:v>
                </c:pt>
                <c:pt idx="38384">
                  <c:v>0.99977590848754005</c:v>
                </c:pt>
                <c:pt idx="38385">
                  <c:v>0.97505301993331395</c:v>
                </c:pt>
                <c:pt idx="38386">
                  <c:v>0.99865964755004999</c:v>
                </c:pt>
                <c:pt idx="38387">
                  <c:v>0.97505301993331395</c:v>
                </c:pt>
                <c:pt idx="38388">
                  <c:v>0.99865964755004999</c:v>
                </c:pt>
                <c:pt idx="38389">
                  <c:v>0.97505301993331395</c:v>
                </c:pt>
                <c:pt idx="38390">
                  <c:v>0.99810606512056599</c:v>
                </c:pt>
                <c:pt idx="38391">
                  <c:v>0.99810606512056599</c:v>
                </c:pt>
                <c:pt idx="38392">
                  <c:v>0.99865964755004999</c:v>
                </c:pt>
                <c:pt idx="38393">
                  <c:v>0.98009279830975105</c:v>
                </c:pt>
                <c:pt idx="38394">
                  <c:v>0.97505301993331395</c:v>
                </c:pt>
                <c:pt idx="38395">
                  <c:v>0.98009279830975105</c:v>
                </c:pt>
                <c:pt idx="38396">
                  <c:v>0.98009279830975105</c:v>
                </c:pt>
                <c:pt idx="38397">
                  <c:v>0.98009279830975105</c:v>
                </c:pt>
                <c:pt idx="38398">
                  <c:v>0.99865964755004999</c:v>
                </c:pt>
                <c:pt idx="38399">
                  <c:v>0.97505301993331395</c:v>
                </c:pt>
                <c:pt idx="38400">
                  <c:v>0.99810606512056599</c:v>
                </c:pt>
                <c:pt idx="38401">
                  <c:v>0.99865964755004999</c:v>
                </c:pt>
                <c:pt idx="38402">
                  <c:v>0.97505301993331395</c:v>
                </c:pt>
                <c:pt idx="38403">
                  <c:v>0.99977590848754005</c:v>
                </c:pt>
                <c:pt idx="38404">
                  <c:v>0.98009279830975105</c:v>
                </c:pt>
                <c:pt idx="38405">
                  <c:v>0.99865964755004999</c:v>
                </c:pt>
                <c:pt idx="38406">
                  <c:v>0.98009279830975105</c:v>
                </c:pt>
                <c:pt idx="38407">
                  <c:v>0.99810606512056599</c:v>
                </c:pt>
                <c:pt idx="38408">
                  <c:v>0.99865964755004999</c:v>
                </c:pt>
                <c:pt idx="38409">
                  <c:v>0.97505301993331395</c:v>
                </c:pt>
                <c:pt idx="38410">
                  <c:v>0.99865964755004999</c:v>
                </c:pt>
                <c:pt idx="38411">
                  <c:v>0.99772892030019</c:v>
                </c:pt>
                <c:pt idx="38412">
                  <c:v>0.99810606512056599</c:v>
                </c:pt>
                <c:pt idx="38413">
                  <c:v>0.99977590848754005</c:v>
                </c:pt>
                <c:pt idx="38414">
                  <c:v>0.99977590848754005</c:v>
                </c:pt>
                <c:pt idx="38415">
                  <c:v>0.97505301993331395</c:v>
                </c:pt>
                <c:pt idx="38416">
                  <c:v>0.99865964755004999</c:v>
                </c:pt>
                <c:pt idx="38417">
                  <c:v>0.98009279830975105</c:v>
                </c:pt>
                <c:pt idx="38418">
                  <c:v>0.99810606512056599</c:v>
                </c:pt>
                <c:pt idx="38419">
                  <c:v>0.99810606512056599</c:v>
                </c:pt>
                <c:pt idx="38420">
                  <c:v>0.97505301993331395</c:v>
                </c:pt>
                <c:pt idx="38421">
                  <c:v>0.98009279830975105</c:v>
                </c:pt>
                <c:pt idx="38422">
                  <c:v>0.99772892030019</c:v>
                </c:pt>
                <c:pt idx="38423">
                  <c:v>0.99977590848754005</c:v>
                </c:pt>
                <c:pt idx="38424">
                  <c:v>0.97505301993331395</c:v>
                </c:pt>
                <c:pt idx="38425">
                  <c:v>0.99865964755004999</c:v>
                </c:pt>
                <c:pt idx="38426">
                  <c:v>0.99865964755004999</c:v>
                </c:pt>
                <c:pt idx="38427">
                  <c:v>0.98009279830975105</c:v>
                </c:pt>
                <c:pt idx="38428">
                  <c:v>0.98009279830975105</c:v>
                </c:pt>
                <c:pt idx="38429">
                  <c:v>0.98009279830975105</c:v>
                </c:pt>
                <c:pt idx="38430">
                  <c:v>0.98009279830975105</c:v>
                </c:pt>
                <c:pt idx="38431">
                  <c:v>0.99977590848754005</c:v>
                </c:pt>
                <c:pt idx="38432">
                  <c:v>0.99810606512056599</c:v>
                </c:pt>
                <c:pt idx="38433">
                  <c:v>0.98009279830975105</c:v>
                </c:pt>
                <c:pt idx="38434">
                  <c:v>0.99772892030019</c:v>
                </c:pt>
                <c:pt idx="38435">
                  <c:v>0.98009279830975105</c:v>
                </c:pt>
                <c:pt idx="38436">
                  <c:v>0.99810606512056599</c:v>
                </c:pt>
                <c:pt idx="38437">
                  <c:v>0.99772892030019</c:v>
                </c:pt>
                <c:pt idx="38438">
                  <c:v>0.99977590848754005</c:v>
                </c:pt>
                <c:pt idx="38439">
                  <c:v>0.99865964755004999</c:v>
                </c:pt>
                <c:pt idx="38440">
                  <c:v>0.98009279830975105</c:v>
                </c:pt>
                <c:pt idx="38441">
                  <c:v>0.99810606512056599</c:v>
                </c:pt>
                <c:pt idx="38442">
                  <c:v>0.99181255835294002</c:v>
                </c:pt>
                <c:pt idx="38443">
                  <c:v>0.98009279830975105</c:v>
                </c:pt>
                <c:pt idx="38444">
                  <c:v>0.98009279830975105</c:v>
                </c:pt>
                <c:pt idx="38445">
                  <c:v>0.98009279830975105</c:v>
                </c:pt>
                <c:pt idx="38446">
                  <c:v>0.98009279830975105</c:v>
                </c:pt>
                <c:pt idx="38447">
                  <c:v>0.97505301993331395</c:v>
                </c:pt>
                <c:pt idx="38448">
                  <c:v>0.99865964755004999</c:v>
                </c:pt>
                <c:pt idx="38449">
                  <c:v>0.99810606512056599</c:v>
                </c:pt>
                <c:pt idx="38450">
                  <c:v>0.99810606512056599</c:v>
                </c:pt>
                <c:pt idx="38451">
                  <c:v>0.98009279830975105</c:v>
                </c:pt>
                <c:pt idx="38452">
                  <c:v>0.98009279830975105</c:v>
                </c:pt>
                <c:pt idx="38453">
                  <c:v>0.98009279830975105</c:v>
                </c:pt>
                <c:pt idx="38454">
                  <c:v>0.98009279830975105</c:v>
                </c:pt>
                <c:pt idx="38455">
                  <c:v>0.99865964755004999</c:v>
                </c:pt>
                <c:pt idx="38456">
                  <c:v>0.99865964755004999</c:v>
                </c:pt>
                <c:pt idx="38457">
                  <c:v>0.98009279830975105</c:v>
                </c:pt>
                <c:pt idx="38458">
                  <c:v>0.99865964755004999</c:v>
                </c:pt>
                <c:pt idx="38459">
                  <c:v>0.97505301993331395</c:v>
                </c:pt>
                <c:pt idx="38460">
                  <c:v>0.98009279830975105</c:v>
                </c:pt>
                <c:pt idx="38461">
                  <c:v>0.99772892030019</c:v>
                </c:pt>
                <c:pt idx="38462">
                  <c:v>0.99865964755004999</c:v>
                </c:pt>
                <c:pt idx="38463">
                  <c:v>0.99810606512056599</c:v>
                </c:pt>
                <c:pt idx="38464">
                  <c:v>0.98009279830975105</c:v>
                </c:pt>
                <c:pt idx="38465">
                  <c:v>0.99810606512056599</c:v>
                </c:pt>
                <c:pt idx="38466">
                  <c:v>0.98009279830975105</c:v>
                </c:pt>
                <c:pt idx="38467">
                  <c:v>0.99977590848754005</c:v>
                </c:pt>
                <c:pt idx="38468">
                  <c:v>0.97505301993331395</c:v>
                </c:pt>
                <c:pt idx="38469">
                  <c:v>0.97505301993331395</c:v>
                </c:pt>
                <c:pt idx="38470">
                  <c:v>0.99810606512056599</c:v>
                </c:pt>
                <c:pt idx="38471">
                  <c:v>0.98009279830975105</c:v>
                </c:pt>
                <c:pt idx="38472">
                  <c:v>0.99810606512056599</c:v>
                </c:pt>
                <c:pt idx="38473">
                  <c:v>0.99865964755004999</c:v>
                </c:pt>
                <c:pt idx="38474">
                  <c:v>0.98009279830975105</c:v>
                </c:pt>
                <c:pt idx="38475">
                  <c:v>0.99977590848754005</c:v>
                </c:pt>
                <c:pt idx="38476">
                  <c:v>0.98009279830975105</c:v>
                </c:pt>
                <c:pt idx="38477">
                  <c:v>0.98009279830975105</c:v>
                </c:pt>
                <c:pt idx="38478">
                  <c:v>0.99810606512056599</c:v>
                </c:pt>
                <c:pt idx="38479">
                  <c:v>0.97505301993331395</c:v>
                </c:pt>
                <c:pt idx="38480">
                  <c:v>0.98009279830975105</c:v>
                </c:pt>
                <c:pt idx="38481">
                  <c:v>0.98009279830975105</c:v>
                </c:pt>
                <c:pt idx="38482">
                  <c:v>0.99810606512056599</c:v>
                </c:pt>
                <c:pt idx="38483">
                  <c:v>0.97505301993331395</c:v>
                </c:pt>
                <c:pt idx="38484">
                  <c:v>0.99810606512056599</c:v>
                </c:pt>
                <c:pt idx="38485">
                  <c:v>0.99810606512056599</c:v>
                </c:pt>
                <c:pt idx="38486">
                  <c:v>0.97505301993331395</c:v>
                </c:pt>
                <c:pt idx="38487">
                  <c:v>0.98009279830975105</c:v>
                </c:pt>
                <c:pt idx="38488">
                  <c:v>0.99810606512056599</c:v>
                </c:pt>
                <c:pt idx="38489">
                  <c:v>0.99181255835294002</c:v>
                </c:pt>
                <c:pt idx="38490">
                  <c:v>0.99810606512056599</c:v>
                </c:pt>
                <c:pt idx="38491">
                  <c:v>0.98009279830975105</c:v>
                </c:pt>
                <c:pt idx="38492">
                  <c:v>0.98009279830975105</c:v>
                </c:pt>
                <c:pt idx="38493">
                  <c:v>0.99865964755004999</c:v>
                </c:pt>
                <c:pt idx="38494">
                  <c:v>0.97505301993331395</c:v>
                </c:pt>
                <c:pt idx="38495">
                  <c:v>0.98009279830975105</c:v>
                </c:pt>
                <c:pt idx="38496">
                  <c:v>0.99865964755004999</c:v>
                </c:pt>
                <c:pt idx="38497">
                  <c:v>0.99865964755004999</c:v>
                </c:pt>
                <c:pt idx="38498">
                  <c:v>0.99977590848754005</c:v>
                </c:pt>
                <c:pt idx="38499">
                  <c:v>0.98009279830975105</c:v>
                </c:pt>
                <c:pt idx="38500">
                  <c:v>0.98009279830975105</c:v>
                </c:pt>
                <c:pt idx="38501">
                  <c:v>0.99865964755004999</c:v>
                </c:pt>
                <c:pt idx="38502">
                  <c:v>0.98009279830975105</c:v>
                </c:pt>
                <c:pt idx="38503">
                  <c:v>0.99810606512056599</c:v>
                </c:pt>
                <c:pt idx="38504">
                  <c:v>0.98009279830975105</c:v>
                </c:pt>
                <c:pt idx="38505">
                  <c:v>0.99865964755004999</c:v>
                </c:pt>
                <c:pt idx="38506">
                  <c:v>0.99810606512056599</c:v>
                </c:pt>
                <c:pt idx="38507">
                  <c:v>0.98009279830975105</c:v>
                </c:pt>
                <c:pt idx="38508">
                  <c:v>0.99865964755004999</c:v>
                </c:pt>
                <c:pt idx="38509">
                  <c:v>0.98009279830975105</c:v>
                </c:pt>
                <c:pt idx="38510">
                  <c:v>0.99865964755004999</c:v>
                </c:pt>
                <c:pt idx="38511">
                  <c:v>0.99865964755004999</c:v>
                </c:pt>
                <c:pt idx="38512">
                  <c:v>0.98009279830975105</c:v>
                </c:pt>
                <c:pt idx="38513">
                  <c:v>0.99977590848754005</c:v>
                </c:pt>
                <c:pt idx="38514">
                  <c:v>0.99865964755004999</c:v>
                </c:pt>
                <c:pt idx="38515">
                  <c:v>0.99865964755004999</c:v>
                </c:pt>
                <c:pt idx="38516">
                  <c:v>0.99865964755004999</c:v>
                </c:pt>
                <c:pt idx="38517">
                  <c:v>0.99865964755004999</c:v>
                </c:pt>
                <c:pt idx="38518">
                  <c:v>0.99810606512056599</c:v>
                </c:pt>
                <c:pt idx="38519">
                  <c:v>0.99977590848754005</c:v>
                </c:pt>
                <c:pt idx="38520">
                  <c:v>0.98009279830975105</c:v>
                </c:pt>
                <c:pt idx="38521">
                  <c:v>0.99977590848754005</c:v>
                </c:pt>
                <c:pt idx="38522">
                  <c:v>0.99977590848754005</c:v>
                </c:pt>
                <c:pt idx="38523">
                  <c:v>0.99810606512056599</c:v>
                </c:pt>
                <c:pt idx="38524">
                  <c:v>0.99865964755004999</c:v>
                </c:pt>
                <c:pt idx="38525">
                  <c:v>0.99865964755004999</c:v>
                </c:pt>
                <c:pt idx="38526">
                  <c:v>0.97505301993331395</c:v>
                </c:pt>
                <c:pt idx="38527">
                  <c:v>0.99810606512056599</c:v>
                </c:pt>
                <c:pt idx="38528">
                  <c:v>0.99865964755004999</c:v>
                </c:pt>
                <c:pt idx="38529">
                  <c:v>0.99977590848754005</c:v>
                </c:pt>
                <c:pt idx="38530">
                  <c:v>0.98009279830975105</c:v>
                </c:pt>
                <c:pt idx="38531">
                  <c:v>0.98009279830975105</c:v>
                </c:pt>
                <c:pt idx="38532">
                  <c:v>0.99865964755004999</c:v>
                </c:pt>
                <c:pt idx="38533">
                  <c:v>0.98009279830975105</c:v>
                </c:pt>
                <c:pt idx="38534">
                  <c:v>0.99977590848754005</c:v>
                </c:pt>
                <c:pt idx="38535">
                  <c:v>0.98009279830975105</c:v>
                </c:pt>
                <c:pt idx="38536">
                  <c:v>0.97505301993331395</c:v>
                </c:pt>
                <c:pt idx="38537">
                  <c:v>0.99865964755004999</c:v>
                </c:pt>
                <c:pt idx="38538">
                  <c:v>0.99865964755004999</c:v>
                </c:pt>
                <c:pt idx="38539">
                  <c:v>0.99865964755004999</c:v>
                </c:pt>
                <c:pt idx="38540">
                  <c:v>0.98009279830975105</c:v>
                </c:pt>
                <c:pt idx="38541">
                  <c:v>0.99810606512056599</c:v>
                </c:pt>
                <c:pt idx="38542">
                  <c:v>0.99865964755004999</c:v>
                </c:pt>
                <c:pt idx="38543">
                  <c:v>0.98009279830975105</c:v>
                </c:pt>
                <c:pt idx="38544">
                  <c:v>0.99865964755004999</c:v>
                </c:pt>
                <c:pt idx="38545">
                  <c:v>0.99865964755004999</c:v>
                </c:pt>
                <c:pt idx="38546">
                  <c:v>0.98009279830975105</c:v>
                </c:pt>
                <c:pt idx="38547">
                  <c:v>0.98009279830975105</c:v>
                </c:pt>
                <c:pt idx="38548">
                  <c:v>0.98009279830975105</c:v>
                </c:pt>
                <c:pt idx="38549">
                  <c:v>0.98009279830975105</c:v>
                </c:pt>
                <c:pt idx="38550">
                  <c:v>0.97505301993331395</c:v>
                </c:pt>
                <c:pt idx="38551">
                  <c:v>0.99865964755004999</c:v>
                </c:pt>
                <c:pt idx="38552">
                  <c:v>0.97505301993331395</c:v>
                </c:pt>
                <c:pt idx="38553">
                  <c:v>0.99810606512056599</c:v>
                </c:pt>
                <c:pt idx="38554">
                  <c:v>0.98009279830975105</c:v>
                </c:pt>
                <c:pt idx="38555">
                  <c:v>0.99810606512056599</c:v>
                </c:pt>
                <c:pt idx="38556">
                  <c:v>0.99865964755004999</c:v>
                </c:pt>
                <c:pt idx="38557">
                  <c:v>0.99772892030019</c:v>
                </c:pt>
                <c:pt idx="38558">
                  <c:v>0.99865964755004999</c:v>
                </c:pt>
                <c:pt idx="38559">
                  <c:v>0.97505301993331395</c:v>
                </c:pt>
                <c:pt idx="38560">
                  <c:v>0.99865964755004999</c:v>
                </c:pt>
                <c:pt idx="38561">
                  <c:v>0.98009279830975105</c:v>
                </c:pt>
                <c:pt idx="38562">
                  <c:v>0.99865964755004999</c:v>
                </c:pt>
                <c:pt idx="38563">
                  <c:v>0.97505301993331395</c:v>
                </c:pt>
                <c:pt idx="38564">
                  <c:v>0.98009279830975105</c:v>
                </c:pt>
                <c:pt idx="38565">
                  <c:v>0.99810606512056599</c:v>
                </c:pt>
                <c:pt idx="38566">
                  <c:v>0.98009279830975105</c:v>
                </c:pt>
                <c:pt idx="38567">
                  <c:v>0.97505301993331395</c:v>
                </c:pt>
                <c:pt idx="38568">
                  <c:v>0.98009279830975105</c:v>
                </c:pt>
                <c:pt idx="38569">
                  <c:v>0.99865964755004999</c:v>
                </c:pt>
                <c:pt idx="38570">
                  <c:v>0.97505301993331395</c:v>
                </c:pt>
                <c:pt idx="38571">
                  <c:v>0.99181255835294002</c:v>
                </c:pt>
                <c:pt idx="38572">
                  <c:v>0.99865964755004999</c:v>
                </c:pt>
                <c:pt idx="38573">
                  <c:v>0.97505301993331395</c:v>
                </c:pt>
                <c:pt idx="38574">
                  <c:v>0.99977590848754005</c:v>
                </c:pt>
                <c:pt idx="38575">
                  <c:v>0.98009279830975105</c:v>
                </c:pt>
                <c:pt idx="38576">
                  <c:v>0.99865964755004999</c:v>
                </c:pt>
                <c:pt idx="38577">
                  <c:v>0.99865964755004999</c:v>
                </c:pt>
                <c:pt idx="38578">
                  <c:v>0.99865964755004999</c:v>
                </c:pt>
                <c:pt idx="38579">
                  <c:v>0.99977590848754005</c:v>
                </c:pt>
                <c:pt idx="38580">
                  <c:v>0.98009279830975105</c:v>
                </c:pt>
                <c:pt idx="38581">
                  <c:v>0.97505301993331395</c:v>
                </c:pt>
                <c:pt idx="38582">
                  <c:v>0.97505301993331395</c:v>
                </c:pt>
                <c:pt idx="38583">
                  <c:v>0.97505301993331395</c:v>
                </c:pt>
                <c:pt idx="38584">
                  <c:v>0.97505301993331395</c:v>
                </c:pt>
                <c:pt idx="38585">
                  <c:v>0.99810606512056599</c:v>
                </c:pt>
                <c:pt idx="38586">
                  <c:v>0.99772892030019</c:v>
                </c:pt>
                <c:pt idx="38587">
                  <c:v>0.97505301993331395</c:v>
                </c:pt>
                <c:pt idx="38588">
                  <c:v>0.99865964755004999</c:v>
                </c:pt>
                <c:pt idx="38589">
                  <c:v>0.99772892030019</c:v>
                </c:pt>
                <c:pt idx="38590">
                  <c:v>0.99865964755004999</c:v>
                </c:pt>
                <c:pt idx="38591">
                  <c:v>0.99865964755004999</c:v>
                </c:pt>
                <c:pt idx="38592">
                  <c:v>0.99977590848754005</c:v>
                </c:pt>
                <c:pt idx="38593">
                  <c:v>0.98009279830975105</c:v>
                </c:pt>
                <c:pt idx="38594">
                  <c:v>0.98009279830975105</c:v>
                </c:pt>
                <c:pt idx="38595">
                  <c:v>0.99865964755004999</c:v>
                </c:pt>
                <c:pt idx="38596">
                  <c:v>0.99810606512056599</c:v>
                </c:pt>
                <c:pt idx="38597">
                  <c:v>0.97505301993331395</c:v>
                </c:pt>
                <c:pt idx="38598">
                  <c:v>0.97505301993331395</c:v>
                </c:pt>
                <c:pt idx="38599">
                  <c:v>0.99977590848754005</c:v>
                </c:pt>
                <c:pt idx="38600">
                  <c:v>0.99977590848754005</c:v>
                </c:pt>
                <c:pt idx="38601">
                  <c:v>0.99865964755004999</c:v>
                </c:pt>
                <c:pt idx="38602">
                  <c:v>0.97505301993331395</c:v>
                </c:pt>
                <c:pt idx="38603">
                  <c:v>0.97505301993331395</c:v>
                </c:pt>
                <c:pt idx="38604">
                  <c:v>0.99977590848754005</c:v>
                </c:pt>
                <c:pt idx="38605">
                  <c:v>0.99772892030019</c:v>
                </c:pt>
                <c:pt idx="38606">
                  <c:v>0.99772892030019</c:v>
                </c:pt>
                <c:pt idx="38607">
                  <c:v>0.99977590848754005</c:v>
                </c:pt>
                <c:pt idx="38608">
                  <c:v>0.99977590848754005</c:v>
                </c:pt>
                <c:pt idx="38609">
                  <c:v>0.99181255835294002</c:v>
                </c:pt>
                <c:pt idx="38610">
                  <c:v>0.99865964755004999</c:v>
                </c:pt>
                <c:pt idx="38611">
                  <c:v>0.97505301993331395</c:v>
                </c:pt>
                <c:pt idx="38612">
                  <c:v>0.99865964755004999</c:v>
                </c:pt>
                <c:pt idx="38613">
                  <c:v>0.98009279830975105</c:v>
                </c:pt>
                <c:pt idx="38614">
                  <c:v>0.99810606512056599</c:v>
                </c:pt>
                <c:pt idx="38615">
                  <c:v>0.99772892030019</c:v>
                </c:pt>
                <c:pt idx="38616">
                  <c:v>0.98009279830975105</c:v>
                </c:pt>
                <c:pt idx="38617">
                  <c:v>0.98009279830975105</c:v>
                </c:pt>
                <c:pt idx="38618">
                  <c:v>0.97505301993331395</c:v>
                </c:pt>
                <c:pt idx="38619">
                  <c:v>0.97505301993331395</c:v>
                </c:pt>
                <c:pt idx="38620">
                  <c:v>0.98009279830975105</c:v>
                </c:pt>
                <c:pt idx="38621">
                  <c:v>0.99865964755004999</c:v>
                </c:pt>
                <c:pt idx="38622">
                  <c:v>0.99810606512056599</c:v>
                </c:pt>
                <c:pt idx="38623">
                  <c:v>0.98009279830975105</c:v>
                </c:pt>
                <c:pt idx="38624">
                  <c:v>0.99977590848754005</c:v>
                </c:pt>
                <c:pt idx="38625">
                  <c:v>0.99810606512056599</c:v>
                </c:pt>
                <c:pt idx="38626">
                  <c:v>0.99865964755004999</c:v>
                </c:pt>
                <c:pt idx="38627">
                  <c:v>0.99865964755004999</c:v>
                </c:pt>
                <c:pt idx="38628">
                  <c:v>0.99772892030019</c:v>
                </c:pt>
                <c:pt idx="38629">
                  <c:v>0.97505301993331395</c:v>
                </c:pt>
                <c:pt idx="38630">
                  <c:v>0.99810606512056599</c:v>
                </c:pt>
                <c:pt idx="38631">
                  <c:v>0.99865964755004999</c:v>
                </c:pt>
                <c:pt idx="38632">
                  <c:v>0.98009279830975105</c:v>
                </c:pt>
                <c:pt idx="38633">
                  <c:v>0.99865964755004999</c:v>
                </c:pt>
                <c:pt idx="38634">
                  <c:v>0.98009279830975105</c:v>
                </c:pt>
                <c:pt idx="38635">
                  <c:v>0.97505301993331395</c:v>
                </c:pt>
                <c:pt idx="38636">
                  <c:v>0.99865964755004999</c:v>
                </c:pt>
                <c:pt idx="38637">
                  <c:v>0.99865964755004999</c:v>
                </c:pt>
                <c:pt idx="38638">
                  <c:v>0.98009279830975105</c:v>
                </c:pt>
                <c:pt idx="38639">
                  <c:v>0.99977590848754005</c:v>
                </c:pt>
                <c:pt idx="38640">
                  <c:v>0.98009279830975105</c:v>
                </c:pt>
                <c:pt idx="38641">
                  <c:v>0.99865964755004999</c:v>
                </c:pt>
                <c:pt idx="38642">
                  <c:v>0.99977590848754005</c:v>
                </c:pt>
                <c:pt idx="38643">
                  <c:v>0.99772892030019</c:v>
                </c:pt>
                <c:pt idx="38644">
                  <c:v>0.99810606512056599</c:v>
                </c:pt>
                <c:pt idx="38645">
                  <c:v>0.99810606512056599</c:v>
                </c:pt>
                <c:pt idx="38646">
                  <c:v>0.99865964755004999</c:v>
                </c:pt>
                <c:pt idx="38647">
                  <c:v>0.98009279830975105</c:v>
                </c:pt>
                <c:pt idx="38648">
                  <c:v>0.99810606512056599</c:v>
                </c:pt>
                <c:pt idx="38649">
                  <c:v>0.97505301993331395</c:v>
                </c:pt>
                <c:pt idx="38650">
                  <c:v>0.98009279830975105</c:v>
                </c:pt>
                <c:pt idx="38651">
                  <c:v>0.99977590848754005</c:v>
                </c:pt>
                <c:pt idx="38652">
                  <c:v>0.98009279830975105</c:v>
                </c:pt>
                <c:pt idx="38653">
                  <c:v>0.97505301993331395</c:v>
                </c:pt>
                <c:pt idx="38654">
                  <c:v>0.98009279830975105</c:v>
                </c:pt>
                <c:pt idx="38655">
                  <c:v>0.97505301993331395</c:v>
                </c:pt>
                <c:pt idx="38656">
                  <c:v>0.99865964755004999</c:v>
                </c:pt>
                <c:pt idx="38657">
                  <c:v>0.98009279830975105</c:v>
                </c:pt>
                <c:pt idx="38658">
                  <c:v>0.99865964755004999</c:v>
                </c:pt>
                <c:pt idx="38659">
                  <c:v>0.99977590848754005</c:v>
                </c:pt>
                <c:pt idx="38660">
                  <c:v>0.99865964755004999</c:v>
                </c:pt>
                <c:pt idx="38661">
                  <c:v>0.99810606512056599</c:v>
                </c:pt>
                <c:pt idx="38662">
                  <c:v>0.99977590848754005</c:v>
                </c:pt>
                <c:pt idx="38663">
                  <c:v>0.98009279830975105</c:v>
                </c:pt>
                <c:pt idx="38664">
                  <c:v>0.99810606512056599</c:v>
                </c:pt>
                <c:pt idx="38665">
                  <c:v>0.99865964755004999</c:v>
                </c:pt>
                <c:pt idx="38666">
                  <c:v>0.98009279830975105</c:v>
                </c:pt>
                <c:pt idx="38667">
                  <c:v>0.97505301993331395</c:v>
                </c:pt>
                <c:pt idx="38668">
                  <c:v>0.99977590848754005</c:v>
                </c:pt>
                <c:pt idx="38669">
                  <c:v>0.99865964755004999</c:v>
                </c:pt>
                <c:pt idx="38670">
                  <c:v>0.99865964755004999</c:v>
                </c:pt>
                <c:pt idx="38671">
                  <c:v>0.99865964755004999</c:v>
                </c:pt>
                <c:pt idx="38672">
                  <c:v>0.97505301993331395</c:v>
                </c:pt>
                <c:pt idx="38673">
                  <c:v>0.99181255835294002</c:v>
                </c:pt>
                <c:pt idx="38674">
                  <c:v>0.98009279830975105</c:v>
                </c:pt>
                <c:pt idx="38675">
                  <c:v>0.98009279830975105</c:v>
                </c:pt>
                <c:pt idx="38676">
                  <c:v>0.99865964755004999</c:v>
                </c:pt>
                <c:pt idx="38677">
                  <c:v>0.99865964755004999</c:v>
                </c:pt>
                <c:pt idx="38678">
                  <c:v>0.98009279830975105</c:v>
                </c:pt>
                <c:pt idx="38679">
                  <c:v>0.97505301993331395</c:v>
                </c:pt>
                <c:pt idx="38680">
                  <c:v>0.98009279830975105</c:v>
                </c:pt>
                <c:pt idx="38681">
                  <c:v>0.99772892030019</c:v>
                </c:pt>
                <c:pt idx="38682">
                  <c:v>0.98009279830975105</c:v>
                </c:pt>
                <c:pt idx="38683">
                  <c:v>0.99865964755004999</c:v>
                </c:pt>
                <c:pt idx="38684">
                  <c:v>0.99977590848754005</c:v>
                </c:pt>
                <c:pt idx="38685">
                  <c:v>0.97505301993331395</c:v>
                </c:pt>
                <c:pt idx="38686">
                  <c:v>0.99865964755004999</c:v>
                </c:pt>
                <c:pt idx="38687">
                  <c:v>0.99865964755004999</c:v>
                </c:pt>
                <c:pt idx="38688">
                  <c:v>0.98009279830975105</c:v>
                </c:pt>
                <c:pt idx="38689">
                  <c:v>0.98009279830975105</c:v>
                </c:pt>
                <c:pt idx="38690">
                  <c:v>0.99977590848754005</c:v>
                </c:pt>
                <c:pt idx="38691">
                  <c:v>0.97505301993331395</c:v>
                </c:pt>
                <c:pt idx="38692">
                  <c:v>0.98009279830975105</c:v>
                </c:pt>
                <c:pt idx="38693">
                  <c:v>0.97505301993331395</c:v>
                </c:pt>
                <c:pt idx="38694">
                  <c:v>0.97505301993331395</c:v>
                </c:pt>
                <c:pt idx="38695">
                  <c:v>0.99810606512056599</c:v>
                </c:pt>
                <c:pt idx="38696">
                  <c:v>0.99810606512056599</c:v>
                </c:pt>
                <c:pt idx="38697">
                  <c:v>0.99810606512056599</c:v>
                </c:pt>
                <c:pt idx="38698">
                  <c:v>0.98009279830975105</c:v>
                </c:pt>
                <c:pt idx="38699">
                  <c:v>0.99810606512056599</c:v>
                </c:pt>
                <c:pt idx="38700">
                  <c:v>0.99865964755004999</c:v>
                </c:pt>
                <c:pt idx="38701">
                  <c:v>0.98009279830975105</c:v>
                </c:pt>
                <c:pt idx="38702">
                  <c:v>0.98009279830975105</c:v>
                </c:pt>
                <c:pt idx="38703">
                  <c:v>0.99810606512056599</c:v>
                </c:pt>
                <c:pt idx="38704">
                  <c:v>0.99977590848754005</c:v>
                </c:pt>
                <c:pt idx="38705">
                  <c:v>0.99865964755004999</c:v>
                </c:pt>
                <c:pt idx="38706">
                  <c:v>0.99977590848754005</c:v>
                </c:pt>
                <c:pt idx="38707">
                  <c:v>0.97505301993331395</c:v>
                </c:pt>
                <c:pt idx="38708">
                  <c:v>0.99865964755004999</c:v>
                </c:pt>
                <c:pt idx="38709">
                  <c:v>0.99865964755004999</c:v>
                </c:pt>
                <c:pt idx="38710">
                  <c:v>0.99977590848754005</c:v>
                </c:pt>
                <c:pt idx="38711">
                  <c:v>0.99865964755004999</c:v>
                </c:pt>
                <c:pt idx="38712">
                  <c:v>0.98009279830975105</c:v>
                </c:pt>
                <c:pt idx="38713">
                  <c:v>0.98009279830975105</c:v>
                </c:pt>
                <c:pt idx="38714">
                  <c:v>0.99810606512056599</c:v>
                </c:pt>
                <c:pt idx="38715">
                  <c:v>0.99810606512056599</c:v>
                </c:pt>
                <c:pt idx="38716">
                  <c:v>0.97505301993331395</c:v>
                </c:pt>
                <c:pt idx="38717">
                  <c:v>0.98009279830975105</c:v>
                </c:pt>
                <c:pt idx="38718">
                  <c:v>0.98009279830975105</c:v>
                </c:pt>
                <c:pt idx="38719">
                  <c:v>0.99181255835294002</c:v>
                </c:pt>
                <c:pt idx="38720">
                  <c:v>0.98009279830975105</c:v>
                </c:pt>
                <c:pt idx="38721">
                  <c:v>0.99865964755004999</c:v>
                </c:pt>
                <c:pt idx="38722">
                  <c:v>0.99865964755004999</c:v>
                </c:pt>
                <c:pt idx="38723">
                  <c:v>0.99865964755004999</c:v>
                </c:pt>
                <c:pt idx="38724">
                  <c:v>0.99977590848754005</c:v>
                </c:pt>
                <c:pt idx="38725">
                  <c:v>0.99810606512056599</c:v>
                </c:pt>
                <c:pt idx="38726">
                  <c:v>0.99810606512056599</c:v>
                </c:pt>
                <c:pt idx="38727">
                  <c:v>0.97505301993331395</c:v>
                </c:pt>
                <c:pt idx="38728">
                  <c:v>0.99810606512056599</c:v>
                </c:pt>
                <c:pt idx="38729">
                  <c:v>0.99977590848754005</c:v>
                </c:pt>
                <c:pt idx="38730">
                  <c:v>0.99865964755004999</c:v>
                </c:pt>
                <c:pt idx="38731">
                  <c:v>0.99810606512056599</c:v>
                </c:pt>
                <c:pt idx="38732">
                  <c:v>0.97505301993331395</c:v>
                </c:pt>
                <c:pt idx="38733">
                  <c:v>0.99865964755004999</c:v>
                </c:pt>
                <c:pt idx="38734">
                  <c:v>0.99865964755004999</c:v>
                </c:pt>
                <c:pt idx="38735">
                  <c:v>0.99810606512056599</c:v>
                </c:pt>
                <c:pt idx="38736">
                  <c:v>0.99865964755004999</c:v>
                </c:pt>
                <c:pt idx="38737">
                  <c:v>0.99865964755004999</c:v>
                </c:pt>
                <c:pt idx="38738">
                  <c:v>0.99865964755004999</c:v>
                </c:pt>
                <c:pt idx="38739">
                  <c:v>0.98009279830975105</c:v>
                </c:pt>
                <c:pt idx="38740">
                  <c:v>0.98009279830975105</c:v>
                </c:pt>
                <c:pt idx="38741">
                  <c:v>0.98009279830975105</c:v>
                </c:pt>
                <c:pt idx="38742">
                  <c:v>0.98009279830975105</c:v>
                </c:pt>
                <c:pt idx="38743">
                  <c:v>0.99865964755004999</c:v>
                </c:pt>
                <c:pt idx="38744">
                  <c:v>0.99865964755004999</c:v>
                </c:pt>
                <c:pt idx="38745">
                  <c:v>0.98009279830975105</c:v>
                </c:pt>
                <c:pt idx="38746">
                  <c:v>0.98009279830975105</c:v>
                </c:pt>
                <c:pt idx="38747">
                  <c:v>0.99810606512056599</c:v>
                </c:pt>
                <c:pt idx="38748">
                  <c:v>0.98009279830975105</c:v>
                </c:pt>
                <c:pt idx="38749">
                  <c:v>0.99772892030019</c:v>
                </c:pt>
                <c:pt idx="38750">
                  <c:v>0.98009279830975105</c:v>
                </c:pt>
                <c:pt idx="38751">
                  <c:v>0.98009279830975105</c:v>
                </c:pt>
                <c:pt idx="38752">
                  <c:v>0.99810606512056599</c:v>
                </c:pt>
                <c:pt idx="38753">
                  <c:v>0.98009279830975105</c:v>
                </c:pt>
                <c:pt idx="38754">
                  <c:v>0.99810606512056599</c:v>
                </c:pt>
                <c:pt idx="38755">
                  <c:v>0.97505301993331395</c:v>
                </c:pt>
                <c:pt idx="38756">
                  <c:v>0.99810606512056599</c:v>
                </c:pt>
                <c:pt idx="38757">
                  <c:v>0.98009279830975105</c:v>
                </c:pt>
                <c:pt idx="38758">
                  <c:v>0.99865964755004999</c:v>
                </c:pt>
                <c:pt idx="38759">
                  <c:v>0.99810606512056599</c:v>
                </c:pt>
                <c:pt idx="38760">
                  <c:v>0.97505301993331395</c:v>
                </c:pt>
                <c:pt idx="38761">
                  <c:v>0.99865964755004999</c:v>
                </c:pt>
                <c:pt idx="38762">
                  <c:v>0.99810606512056599</c:v>
                </c:pt>
                <c:pt idx="38763">
                  <c:v>0.99810606512056599</c:v>
                </c:pt>
                <c:pt idx="38764">
                  <c:v>0.99865964755004999</c:v>
                </c:pt>
                <c:pt idx="38765">
                  <c:v>0.99810606512056599</c:v>
                </c:pt>
                <c:pt idx="38766">
                  <c:v>0.99810606512056599</c:v>
                </c:pt>
                <c:pt idx="38767">
                  <c:v>0.98009279830975105</c:v>
                </c:pt>
                <c:pt idx="38768">
                  <c:v>0.99772892030019</c:v>
                </c:pt>
                <c:pt idx="38769">
                  <c:v>0.99810606512056599</c:v>
                </c:pt>
                <c:pt idx="38770">
                  <c:v>0.99181255835294002</c:v>
                </c:pt>
                <c:pt idx="38771">
                  <c:v>0.99810606512056599</c:v>
                </c:pt>
                <c:pt idx="38772">
                  <c:v>0.99865964755004999</c:v>
                </c:pt>
                <c:pt idx="38773">
                  <c:v>0.98009279830975105</c:v>
                </c:pt>
                <c:pt idx="38774">
                  <c:v>0.99810606512056599</c:v>
                </c:pt>
                <c:pt idx="38775">
                  <c:v>0.99977590848754005</c:v>
                </c:pt>
                <c:pt idx="38776">
                  <c:v>0.97505301993331395</c:v>
                </c:pt>
                <c:pt idx="38777">
                  <c:v>0.99865964755004999</c:v>
                </c:pt>
                <c:pt idx="38778">
                  <c:v>0.99810606512056599</c:v>
                </c:pt>
                <c:pt idx="38779">
                  <c:v>0.99865964755004999</c:v>
                </c:pt>
                <c:pt idx="38780">
                  <c:v>0.98009279830975105</c:v>
                </c:pt>
                <c:pt idx="38781">
                  <c:v>0.99865964755004999</c:v>
                </c:pt>
                <c:pt idx="38782">
                  <c:v>0.99865964755004999</c:v>
                </c:pt>
                <c:pt idx="38783">
                  <c:v>0.98009279830975105</c:v>
                </c:pt>
                <c:pt idx="38784">
                  <c:v>0.99865964755004999</c:v>
                </c:pt>
                <c:pt idx="38785">
                  <c:v>0.97505301993331395</c:v>
                </c:pt>
                <c:pt idx="38786">
                  <c:v>0.99865964755004999</c:v>
                </c:pt>
                <c:pt idx="38787">
                  <c:v>0.99865964755004999</c:v>
                </c:pt>
                <c:pt idx="38788">
                  <c:v>0.99865964755004999</c:v>
                </c:pt>
                <c:pt idx="38789">
                  <c:v>0.99977590848754005</c:v>
                </c:pt>
                <c:pt idx="38790">
                  <c:v>0.99865964755004999</c:v>
                </c:pt>
                <c:pt idx="38791">
                  <c:v>0.99772892030019</c:v>
                </c:pt>
                <c:pt idx="38792">
                  <c:v>0.99977590848754005</c:v>
                </c:pt>
                <c:pt idx="38793">
                  <c:v>0.97505301993331395</c:v>
                </c:pt>
                <c:pt idx="38794">
                  <c:v>0.99865964755004999</c:v>
                </c:pt>
                <c:pt idx="38795">
                  <c:v>0.97505301993331395</c:v>
                </c:pt>
                <c:pt idx="38796">
                  <c:v>0.99977590848754005</c:v>
                </c:pt>
                <c:pt idx="38797">
                  <c:v>0.98009279830975105</c:v>
                </c:pt>
                <c:pt idx="38798">
                  <c:v>0.99810606512056599</c:v>
                </c:pt>
                <c:pt idx="38799">
                  <c:v>0.97505301993331395</c:v>
                </c:pt>
                <c:pt idx="38800">
                  <c:v>0.97505301993331395</c:v>
                </c:pt>
                <c:pt idx="38801">
                  <c:v>0.99865964755004999</c:v>
                </c:pt>
                <c:pt idx="38802">
                  <c:v>0.97505301993331395</c:v>
                </c:pt>
                <c:pt idx="38803">
                  <c:v>0.99977590848754005</c:v>
                </c:pt>
                <c:pt idx="38804">
                  <c:v>0.98009279830975105</c:v>
                </c:pt>
                <c:pt idx="38805">
                  <c:v>0.98009279830975105</c:v>
                </c:pt>
                <c:pt idx="38806">
                  <c:v>0.98009279830975105</c:v>
                </c:pt>
                <c:pt idx="38807">
                  <c:v>0.98009279830975105</c:v>
                </c:pt>
                <c:pt idx="38808">
                  <c:v>0.97505301993331395</c:v>
                </c:pt>
                <c:pt idx="38809">
                  <c:v>0.98009279830975105</c:v>
                </c:pt>
                <c:pt idx="38810">
                  <c:v>0.98009279830975105</c:v>
                </c:pt>
                <c:pt idx="38811">
                  <c:v>0.98009279830975105</c:v>
                </c:pt>
                <c:pt idx="38812">
                  <c:v>0.99977590848754005</c:v>
                </c:pt>
                <c:pt idx="38813">
                  <c:v>0.98009279830975105</c:v>
                </c:pt>
                <c:pt idx="38814">
                  <c:v>0.97505301993331395</c:v>
                </c:pt>
                <c:pt idx="38815">
                  <c:v>0.98009279830975105</c:v>
                </c:pt>
                <c:pt idx="38816">
                  <c:v>0.98009279830975105</c:v>
                </c:pt>
                <c:pt idx="38817">
                  <c:v>0.98009279830975105</c:v>
                </c:pt>
                <c:pt idx="38818">
                  <c:v>0.99810606512056599</c:v>
                </c:pt>
                <c:pt idx="38819">
                  <c:v>0.99977590848754005</c:v>
                </c:pt>
                <c:pt idx="38820">
                  <c:v>0.99181255835294002</c:v>
                </c:pt>
                <c:pt idx="38821">
                  <c:v>0.99810606512056599</c:v>
                </c:pt>
                <c:pt idx="38822">
                  <c:v>0.98009279830975105</c:v>
                </c:pt>
                <c:pt idx="38823">
                  <c:v>0.98009279830975105</c:v>
                </c:pt>
                <c:pt idx="38824">
                  <c:v>0.99865964755004999</c:v>
                </c:pt>
                <c:pt idx="38825">
                  <c:v>0.97505301993331395</c:v>
                </c:pt>
                <c:pt idx="38826">
                  <c:v>0.99810606512056599</c:v>
                </c:pt>
                <c:pt idx="38827">
                  <c:v>0.98009279830975105</c:v>
                </c:pt>
                <c:pt idx="38828">
                  <c:v>0.99865964755004999</c:v>
                </c:pt>
                <c:pt idx="38829">
                  <c:v>0.98009279830975105</c:v>
                </c:pt>
                <c:pt idx="38830">
                  <c:v>0.99865964755004999</c:v>
                </c:pt>
                <c:pt idx="38831">
                  <c:v>0.97505301993331395</c:v>
                </c:pt>
                <c:pt idx="38832">
                  <c:v>0.99865964755004999</c:v>
                </c:pt>
                <c:pt idx="38833">
                  <c:v>0.99810606512056599</c:v>
                </c:pt>
                <c:pt idx="38834">
                  <c:v>0.97505301993331395</c:v>
                </c:pt>
                <c:pt idx="38835">
                  <c:v>0.98009279830975105</c:v>
                </c:pt>
                <c:pt idx="38836">
                  <c:v>0.99865964755004999</c:v>
                </c:pt>
                <c:pt idx="38837">
                  <c:v>0.99810606512056599</c:v>
                </c:pt>
                <c:pt idx="38838">
                  <c:v>0.98009279830975105</c:v>
                </c:pt>
                <c:pt idx="38839">
                  <c:v>0.99865964755004999</c:v>
                </c:pt>
                <c:pt idx="38840">
                  <c:v>0.99977590848754005</c:v>
                </c:pt>
                <c:pt idx="38841">
                  <c:v>0.99865964755004999</c:v>
                </c:pt>
                <c:pt idx="38842">
                  <c:v>0.99865964755004999</c:v>
                </c:pt>
                <c:pt idx="38843">
                  <c:v>0.99865964755004999</c:v>
                </c:pt>
                <c:pt idx="38844">
                  <c:v>0.98009279830975105</c:v>
                </c:pt>
                <c:pt idx="38845">
                  <c:v>0.99977590848754005</c:v>
                </c:pt>
                <c:pt idx="38846">
                  <c:v>0.99865964755004999</c:v>
                </c:pt>
                <c:pt idx="38847">
                  <c:v>0.98009279830975105</c:v>
                </c:pt>
                <c:pt idx="38848">
                  <c:v>0.97505301993331395</c:v>
                </c:pt>
                <c:pt idx="38849">
                  <c:v>0.97505301993331395</c:v>
                </c:pt>
                <c:pt idx="38850">
                  <c:v>0.99810606512056599</c:v>
                </c:pt>
                <c:pt idx="38851">
                  <c:v>0.97505301993331395</c:v>
                </c:pt>
                <c:pt idx="38852">
                  <c:v>0.98009279830975105</c:v>
                </c:pt>
                <c:pt idx="38853">
                  <c:v>0.97505301993331395</c:v>
                </c:pt>
                <c:pt idx="38854">
                  <c:v>0.97505301993331395</c:v>
                </c:pt>
                <c:pt idx="38855">
                  <c:v>0.98009279830975105</c:v>
                </c:pt>
                <c:pt idx="38856">
                  <c:v>0.99810606512056599</c:v>
                </c:pt>
                <c:pt idx="38857">
                  <c:v>0.99810606512056599</c:v>
                </c:pt>
                <c:pt idx="38858">
                  <c:v>0.98009279830975105</c:v>
                </c:pt>
                <c:pt idx="38859">
                  <c:v>0.99865964755004999</c:v>
                </c:pt>
                <c:pt idx="38860">
                  <c:v>0.98009279830975105</c:v>
                </c:pt>
                <c:pt idx="38861">
                  <c:v>0.99865964755004999</c:v>
                </c:pt>
                <c:pt idx="38862">
                  <c:v>0.99865964755004999</c:v>
                </c:pt>
                <c:pt idx="38863">
                  <c:v>0.98009279830975105</c:v>
                </c:pt>
                <c:pt idx="38864">
                  <c:v>0.99810606512056599</c:v>
                </c:pt>
                <c:pt idx="38865">
                  <c:v>0.99865964755004999</c:v>
                </c:pt>
                <c:pt idx="38866">
                  <c:v>0.99977590848754005</c:v>
                </c:pt>
                <c:pt idx="38867">
                  <c:v>0.98009279830975105</c:v>
                </c:pt>
                <c:pt idx="38868">
                  <c:v>0.97505301993331395</c:v>
                </c:pt>
                <c:pt idx="38869">
                  <c:v>0.97505301993331395</c:v>
                </c:pt>
                <c:pt idx="38870">
                  <c:v>0.99772892030019</c:v>
                </c:pt>
                <c:pt idx="38871">
                  <c:v>0.98009279830975105</c:v>
                </c:pt>
                <c:pt idx="38872">
                  <c:v>0.98009279830975105</c:v>
                </c:pt>
                <c:pt idx="38873">
                  <c:v>0.99977590848754005</c:v>
                </c:pt>
                <c:pt idx="38874">
                  <c:v>0.97505301993331395</c:v>
                </c:pt>
                <c:pt idx="38875">
                  <c:v>0.99865964755004999</c:v>
                </c:pt>
                <c:pt idx="38876">
                  <c:v>0.99810606512056599</c:v>
                </c:pt>
                <c:pt idx="38877">
                  <c:v>0.98009279830975105</c:v>
                </c:pt>
                <c:pt idx="38878">
                  <c:v>0.99865964755004999</c:v>
                </c:pt>
                <c:pt idx="38879">
                  <c:v>0.99977590848754005</c:v>
                </c:pt>
                <c:pt idx="38880">
                  <c:v>0.98009279830975105</c:v>
                </c:pt>
                <c:pt idx="38881">
                  <c:v>0.99977590848754005</c:v>
                </c:pt>
                <c:pt idx="38882">
                  <c:v>0.99865964755004999</c:v>
                </c:pt>
                <c:pt idx="38883">
                  <c:v>0.99977590848754005</c:v>
                </c:pt>
                <c:pt idx="38884">
                  <c:v>0.98009279830975105</c:v>
                </c:pt>
                <c:pt idx="38885">
                  <c:v>0.98009279830975105</c:v>
                </c:pt>
                <c:pt idx="38886">
                  <c:v>0.99865964755004999</c:v>
                </c:pt>
                <c:pt idx="38887">
                  <c:v>0.98009279830975105</c:v>
                </c:pt>
                <c:pt idx="38888">
                  <c:v>0.98009279830975105</c:v>
                </c:pt>
                <c:pt idx="38889">
                  <c:v>0.99810606512056599</c:v>
                </c:pt>
                <c:pt idx="38890">
                  <c:v>0.99977590848754005</c:v>
                </c:pt>
                <c:pt idx="38891">
                  <c:v>0.99865964755004999</c:v>
                </c:pt>
                <c:pt idx="38892">
                  <c:v>0.99181255835294002</c:v>
                </c:pt>
                <c:pt idx="38893">
                  <c:v>0.97505301993331395</c:v>
                </c:pt>
                <c:pt idx="38894">
                  <c:v>0.99977590848754005</c:v>
                </c:pt>
                <c:pt idx="38895">
                  <c:v>0.99977590848754005</c:v>
                </c:pt>
                <c:pt idx="38896">
                  <c:v>0.98009279830975105</c:v>
                </c:pt>
                <c:pt idx="38897">
                  <c:v>0.97505301993331395</c:v>
                </c:pt>
                <c:pt idx="38898">
                  <c:v>0.99810606512056599</c:v>
                </c:pt>
                <c:pt idx="38899">
                  <c:v>0.98009279830975105</c:v>
                </c:pt>
                <c:pt idx="38900">
                  <c:v>0.99865964755004999</c:v>
                </c:pt>
                <c:pt idx="38901">
                  <c:v>0.98009279830975105</c:v>
                </c:pt>
                <c:pt idx="38902">
                  <c:v>0.99865964755004999</c:v>
                </c:pt>
                <c:pt idx="38903">
                  <c:v>0.98009279830975105</c:v>
                </c:pt>
                <c:pt idx="38904">
                  <c:v>0.99865964755004999</c:v>
                </c:pt>
                <c:pt idx="38905">
                  <c:v>0.99977590848754005</c:v>
                </c:pt>
                <c:pt idx="38906">
                  <c:v>0.99810606512056599</c:v>
                </c:pt>
                <c:pt idx="38907">
                  <c:v>0.99865964755004999</c:v>
                </c:pt>
                <c:pt idx="38908">
                  <c:v>0.99810606512056599</c:v>
                </c:pt>
                <c:pt idx="38909">
                  <c:v>0.98009279830975105</c:v>
                </c:pt>
                <c:pt idx="38910">
                  <c:v>0.97505301993331395</c:v>
                </c:pt>
                <c:pt idx="38911">
                  <c:v>0.97505301993331395</c:v>
                </c:pt>
                <c:pt idx="38912">
                  <c:v>0.99865964755004999</c:v>
                </c:pt>
                <c:pt idx="38913">
                  <c:v>0.99865964755004999</c:v>
                </c:pt>
                <c:pt idx="38914">
                  <c:v>0.98009279830975105</c:v>
                </c:pt>
                <c:pt idx="38915">
                  <c:v>0.99810606512056599</c:v>
                </c:pt>
                <c:pt idx="38916">
                  <c:v>0.99977590848754005</c:v>
                </c:pt>
                <c:pt idx="38917">
                  <c:v>0.98009279830975105</c:v>
                </c:pt>
                <c:pt idx="38918">
                  <c:v>0.99810606512056599</c:v>
                </c:pt>
                <c:pt idx="38919">
                  <c:v>0.98009279830975105</c:v>
                </c:pt>
                <c:pt idx="38920">
                  <c:v>0.98009279830975105</c:v>
                </c:pt>
                <c:pt idx="38921">
                  <c:v>0.98009279830975105</c:v>
                </c:pt>
                <c:pt idx="38922">
                  <c:v>0.98009279830975105</c:v>
                </c:pt>
                <c:pt idx="38923">
                  <c:v>0.98009279830975105</c:v>
                </c:pt>
                <c:pt idx="38924">
                  <c:v>0.99772892030019</c:v>
                </c:pt>
                <c:pt idx="38925">
                  <c:v>0.98009279830975105</c:v>
                </c:pt>
                <c:pt idx="38926">
                  <c:v>0.99977590848754005</c:v>
                </c:pt>
                <c:pt idx="38927">
                  <c:v>0.99772892030019</c:v>
                </c:pt>
                <c:pt idx="38928">
                  <c:v>0.99865964755004999</c:v>
                </c:pt>
                <c:pt idx="38929">
                  <c:v>0.97505301993331395</c:v>
                </c:pt>
                <c:pt idx="38930">
                  <c:v>0.98009279830975105</c:v>
                </c:pt>
                <c:pt idx="38931">
                  <c:v>0.98009279830975105</c:v>
                </c:pt>
                <c:pt idx="38932">
                  <c:v>0.98009279830975105</c:v>
                </c:pt>
                <c:pt idx="38933">
                  <c:v>0.99977590848754005</c:v>
                </c:pt>
                <c:pt idx="38934">
                  <c:v>0.97505301993331395</c:v>
                </c:pt>
                <c:pt idx="38935">
                  <c:v>0.98009279830975105</c:v>
                </c:pt>
                <c:pt idx="38936">
                  <c:v>0.97505301993331395</c:v>
                </c:pt>
                <c:pt idx="38937">
                  <c:v>0.98009279830975105</c:v>
                </c:pt>
                <c:pt idx="38938">
                  <c:v>0.99865964755004999</c:v>
                </c:pt>
                <c:pt idx="38939">
                  <c:v>0.99865964755004999</c:v>
                </c:pt>
                <c:pt idx="38940">
                  <c:v>0.99865964755004999</c:v>
                </c:pt>
                <c:pt idx="38941">
                  <c:v>0.97505301993331395</c:v>
                </c:pt>
                <c:pt idx="38942">
                  <c:v>0.99865964755004999</c:v>
                </c:pt>
                <c:pt idx="38943">
                  <c:v>0.97505301993331395</c:v>
                </c:pt>
                <c:pt idx="38944">
                  <c:v>0.99810606512056599</c:v>
                </c:pt>
                <c:pt idx="38945">
                  <c:v>0.99810606512056599</c:v>
                </c:pt>
                <c:pt idx="38946">
                  <c:v>0.98009279830975105</c:v>
                </c:pt>
                <c:pt idx="38947">
                  <c:v>0.99181255835294002</c:v>
                </c:pt>
                <c:pt idx="38948">
                  <c:v>0.97505301993331395</c:v>
                </c:pt>
                <c:pt idx="38949">
                  <c:v>0.99977590848754005</c:v>
                </c:pt>
                <c:pt idx="38950">
                  <c:v>0.99865964755004999</c:v>
                </c:pt>
                <c:pt idx="38951">
                  <c:v>0.98009279830975105</c:v>
                </c:pt>
                <c:pt idx="38952">
                  <c:v>0.99810606512056599</c:v>
                </c:pt>
                <c:pt idx="38953">
                  <c:v>0.99865964755004999</c:v>
                </c:pt>
                <c:pt idx="38954">
                  <c:v>0.98009279830975105</c:v>
                </c:pt>
                <c:pt idx="38955">
                  <c:v>0.99865964755004999</c:v>
                </c:pt>
                <c:pt idx="38956">
                  <c:v>0.99865964755004999</c:v>
                </c:pt>
                <c:pt idx="38957">
                  <c:v>0.99772892030019</c:v>
                </c:pt>
                <c:pt idx="38958">
                  <c:v>0.99181255835294002</c:v>
                </c:pt>
                <c:pt idx="38959">
                  <c:v>0.99865964755004999</c:v>
                </c:pt>
                <c:pt idx="38960">
                  <c:v>0.99810606512056599</c:v>
                </c:pt>
                <c:pt idx="38961">
                  <c:v>0.99810606512056599</c:v>
                </c:pt>
                <c:pt idx="38962">
                  <c:v>0.99865964755004999</c:v>
                </c:pt>
                <c:pt idx="38963">
                  <c:v>0.98009279830975105</c:v>
                </c:pt>
                <c:pt idx="38964">
                  <c:v>0.99977590848754005</c:v>
                </c:pt>
                <c:pt idx="38965">
                  <c:v>0.99810606512056599</c:v>
                </c:pt>
                <c:pt idx="38966">
                  <c:v>0.99977590848754005</c:v>
                </c:pt>
                <c:pt idx="38967">
                  <c:v>0.98009279830975105</c:v>
                </c:pt>
                <c:pt idx="38968">
                  <c:v>0.99977590848754005</c:v>
                </c:pt>
                <c:pt idx="38969">
                  <c:v>0.99810606512056599</c:v>
                </c:pt>
                <c:pt idx="38970">
                  <c:v>0.99977590848754005</c:v>
                </c:pt>
                <c:pt idx="38971">
                  <c:v>0.99865964755004999</c:v>
                </c:pt>
                <c:pt idx="38972">
                  <c:v>0.97505301993331395</c:v>
                </c:pt>
                <c:pt idx="38973">
                  <c:v>0.99865964755004999</c:v>
                </c:pt>
                <c:pt idx="38974">
                  <c:v>0.99865964755004999</c:v>
                </c:pt>
                <c:pt idx="38975">
                  <c:v>0.98009279830975105</c:v>
                </c:pt>
                <c:pt idx="38976">
                  <c:v>0.99977590848754005</c:v>
                </c:pt>
                <c:pt idx="38977">
                  <c:v>0.99977590848754005</c:v>
                </c:pt>
                <c:pt idx="38978">
                  <c:v>0.99810606512056599</c:v>
                </c:pt>
                <c:pt idx="38979">
                  <c:v>0.99810606512056599</c:v>
                </c:pt>
                <c:pt idx="38980">
                  <c:v>0.99810606512056599</c:v>
                </c:pt>
                <c:pt idx="38981">
                  <c:v>0.98009279830975105</c:v>
                </c:pt>
                <c:pt idx="38982">
                  <c:v>0.97505301993331395</c:v>
                </c:pt>
                <c:pt idx="38983">
                  <c:v>0.99810606512056599</c:v>
                </c:pt>
                <c:pt idx="38984">
                  <c:v>0.98009279830975105</c:v>
                </c:pt>
                <c:pt idx="38985">
                  <c:v>0.99865964755004999</c:v>
                </c:pt>
                <c:pt idx="38986">
                  <c:v>0.98009279830975105</c:v>
                </c:pt>
                <c:pt idx="38987">
                  <c:v>0.99181255835294002</c:v>
                </c:pt>
                <c:pt idx="38988">
                  <c:v>0.99810606512056599</c:v>
                </c:pt>
                <c:pt idx="38989">
                  <c:v>0.98009279830975105</c:v>
                </c:pt>
                <c:pt idx="38990">
                  <c:v>0.99810606512056599</c:v>
                </c:pt>
                <c:pt idx="38991">
                  <c:v>0.98009279830975105</c:v>
                </c:pt>
                <c:pt idx="38992">
                  <c:v>0.99810606512056599</c:v>
                </c:pt>
                <c:pt idx="38993">
                  <c:v>0.99865964755004999</c:v>
                </c:pt>
                <c:pt idx="38994">
                  <c:v>0.98009279830975105</c:v>
                </c:pt>
                <c:pt idx="38995">
                  <c:v>0.99865964755004999</c:v>
                </c:pt>
                <c:pt idx="38996">
                  <c:v>0.99772892030019</c:v>
                </c:pt>
                <c:pt idx="38997">
                  <c:v>0.99865964755004999</c:v>
                </c:pt>
                <c:pt idx="38998">
                  <c:v>0.99865964755004999</c:v>
                </c:pt>
                <c:pt idx="38999">
                  <c:v>0.99810606512056599</c:v>
                </c:pt>
                <c:pt idx="39000">
                  <c:v>0.99865964755004999</c:v>
                </c:pt>
                <c:pt idx="39001">
                  <c:v>0.99810606512056599</c:v>
                </c:pt>
                <c:pt idx="39002">
                  <c:v>0.97505301993331395</c:v>
                </c:pt>
                <c:pt idx="39003">
                  <c:v>0.99772892030019</c:v>
                </c:pt>
                <c:pt idx="39004">
                  <c:v>0.97505301993331395</c:v>
                </c:pt>
                <c:pt idx="39005">
                  <c:v>0.97505301993331395</c:v>
                </c:pt>
                <c:pt idx="39006">
                  <c:v>0.99865964755004999</c:v>
                </c:pt>
                <c:pt idx="39007">
                  <c:v>0.97505301993331395</c:v>
                </c:pt>
                <c:pt idx="39008">
                  <c:v>0.99865964755004999</c:v>
                </c:pt>
                <c:pt idx="39009">
                  <c:v>0.98009279830975105</c:v>
                </c:pt>
                <c:pt idx="39010">
                  <c:v>0.97505301993331395</c:v>
                </c:pt>
                <c:pt idx="39011">
                  <c:v>0.99865964755004999</c:v>
                </c:pt>
                <c:pt idx="39012">
                  <c:v>0.98009279830975105</c:v>
                </c:pt>
                <c:pt idx="39013">
                  <c:v>0.99865964755004999</c:v>
                </c:pt>
                <c:pt idx="39014">
                  <c:v>0.98009279830975105</c:v>
                </c:pt>
                <c:pt idx="39015">
                  <c:v>0.99810606512056599</c:v>
                </c:pt>
                <c:pt idx="39016">
                  <c:v>0.99772892030019</c:v>
                </c:pt>
                <c:pt idx="39017">
                  <c:v>0.99865964755004999</c:v>
                </c:pt>
                <c:pt idx="39018">
                  <c:v>0.98009279830975105</c:v>
                </c:pt>
                <c:pt idx="39019">
                  <c:v>0.99865964755004999</c:v>
                </c:pt>
                <c:pt idx="39020">
                  <c:v>0.97505301993331395</c:v>
                </c:pt>
                <c:pt idx="39021">
                  <c:v>0.98009279830975105</c:v>
                </c:pt>
                <c:pt idx="39022">
                  <c:v>0.99977590848754005</c:v>
                </c:pt>
                <c:pt idx="39023">
                  <c:v>0.97505301993331395</c:v>
                </c:pt>
                <c:pt idx="39024">
                  <c:v>0.99865964755004999</c:v>
                </c:pt>
                <c:pt idx="39025">
                  <c:v>0.97505301993331395</c:v>
                </c:pt>
                <c:pt idx="39026">
                  <c:v>0.99865964755004999</c:v>
                </c:pt>
                <c:pt idx="39027">
                  <c:v>0.97505301993331395</c:v>
                </c:pt>
                <c:pt idx="39028">
                  <c:v>0.97505301993331395</c:v>
                </c:pt>
                <c:pt idx="39029">
                  <c:v>0.99977590848754005</c:v>
                </c:pt>
                <c:pt idx="39030">
                  <c:v>0.97505301993331395</c:v>
                </c:pt>
                <c:pt idx="39031">
                  <c:v>0.99810606512056599</c:v>
                </c:pt>
                <c:pt idx="39032">
                  <c:v>0.97505301993331395</c:v>
                </c:pt>
                <c:pt idx="39033">
                  <c:v>0.99810606512056599</c:v>
                </c:pt>
                <c:pt idx="39034">
                  <c:v>0.98009279830975105</c:v>
                </c:pt>
                <c:pt idx="39035">
                  <c:v>0.97505301993331395</c:v>
                </c:pt>
                <c:pt idx="39036">
                  <c:v>0.98009279830975105</c:v>
                </c:pt>
                <c:pt idx="39037">
                  <c:v>0.99865964755004999</c:v>
                </c:pt>
                <c:pt idx="39038">
                  <c:v>0.98009279830975105</c:v>
                </c:pt>
                <c:pt idx="39039">
                  <c:v>0.99865964755004999</c:v>
                </c:pt>
                <c:pt idx="39040">
                  <c:v>0.99865964755004999</c:v>
                </c:pt>
                <c:pt idx="39041">
                  <c:v>0.99865964755004999</c:v>
                </c:pt>
                <c:pt idx="39042">
                  <c:v>0.99810606512056599</c:v>
                </c:pt>
                <c:pt idx="39043">
                  <c:v>0.99865964755004999</c:v>
                </c:pt>
                <c:pt idx="39044">
                  <c:v>0.98009279830975105</c:v>
                </c:pt>
                <c:pt idx="39045">
                  <c:v>0.99772892030019</c:v>
                </c:pt>
                <c:pt idx="39046">
                  <c:v>0.98009279830975105</c:v>
                </c:pt>
                <c:pt idx="39047">
                  <c:v>0.99977590848754005</c:v>
                </c:pt>
                <c:pt idx="39048">
                  <c:v>0.99977590848754005</c:v>
                </c:pt>
                <c:pt idx="39049">
                  <c:v>0.97505301993331395</c:v>
                </c:pt>
                <c:pt idx="39050">
                  <c:v>0.98009279830975105</c:v>
                </c:pt>
                <c:pt idx="39051">
                  <c:v>0.99865964755004999</c:v>
                </c:pt>
                <c:pt idx="39052">
                  <c:v>0.98009279830975105</c:v>
                </c:pt>
                <c:pt idx="39053">
                  <c:v>0.99810606512056599</c:v>
                </c:pt>
                <c:pt idx="39054">
                  <c:v>0.98009279830975105</c:v>
                </c:pt>
                <c:pt idx="39055">
                  <c:v>0.97505301993331395</c:v>
                </c:pt>
                <c:pt idx="39056">
                  <c:v>0.99810606512056599</c:v>
                </c:pt>
                <c:pt idx="39057">
                  <c:v>0.98009279830975105</c:v>
                </c:pt>
                <c:pt idx="39058">
                  <c:v>0.99977590848754005</c:v>
                </c:pt>
                <c:pt idx="39059">
                  <c:v>0.98009279830975105</c:v>
                </c:pt>
                <c:pt idx="39060">
                  <c:v>0.97505301993331395</c:v>
                </c:pt>
                <c:pt idx="39061">
                  <c:v>0.99977590848754005</c:v>
                </c:pt>
                <c:pt idx="39062">
                  <c:v>0.99810606512056599</c:v>
                </c:pt>
                <c:pt idx="39063">
                  <c:v>0.98009279830975105</c:v>
                </c:pt>
                <c:pt idx="39064">
                  <c:v>0.98009279830975105</c:v>
                </c:pt>
                <c:pt idx="39065">
                  <c:v>0.99865964755004999</c:v>
                </c:pt>
                <c:pt idx="39066">
                  <c:v>0.98009279830975105</c:v>
                </c:pt>
                <c:pt idx="39067">
                  <c:v>0.99865964755004999</c:v>
                </c:pt>
                <c:pt idx="39068">
                  <c:v>0.98009279830975105</c:v>
                </c:pt>
                <c:pt idx="39069">
                  <c:v>0.99977590848754005</c:v>
                </c:pt>
                <c:pt idx="39070">
                  <c:v>0.99865964755004999</c:v>
                </c:pt>
                <c:pt idx="39071">
                  <c:v>0.99810606512056599</c:v>
                </c:pt>
                <c:pt idx="39072">
                  <c:v>0.99977590848754005</c:v>
                </c:pt>
                <c:pt idx="39073">
                  <c:v>0.98009279830975105</c:v>
                </c:pt>
                <c:pt idx="39074">
                  <c:v>0.98009279830975105</c:v>
                </c:pt>
                <c:pt idx="39075">
                  <c:v>0.99977590848754005</c:v>
                </c:pt>
                <c:pt idx="39076">
                  <c:v>0.99810606512056599</c:v>
                </c:pt>
                <c:pt idx="39077">
                  <c:v>0.99865964755004999</c:v>
                </c:pt>
                <c:pt idx="39078">
                  <c:v>0.99810606512056599</c:v>
                </c:pt>
                <c:pt idx="39079">
                  <c:v>0.99977590848754005</c:v>
                </c:pt>
                <c:pt idx="39080">
                  <c:v>0.99865964755004999</c:v>
                </c:pt>
                <c:pt idx="39081">
                  <c:v>0.98009279830975105</c:v>
                </c:pt>
                <c:pt idx="39082">
                  <c:v>0.97505301993331395</c:v>
                </c:pt>
                <c:pt idx="39083">
                  <c:v>0.99865964755004999</c:v>
                </c:pt>
                <c:pt idx="39084">
                  <c:v>0.97505301993331395</c:v>
                </c:pt>
                <c:pt idx="39085">
                  <c:v>0.99772892030019</c:v>
                </c:pt>
                <c:pt idx="39086">
                  <c:v>0.99865964755004999</c:v>
                </c:pt>
                <c:pt idx="39087">
                  <c:v>0.99977590848754005</c:v>
                </c:pt>
                <c:pt idx="39088">
                  <c:v>0.99810606512056599</c:v>
                </c:pt>
                <c:pt idx="39089">
                  <c:v>0.97505301993331395</c:v>
                </c:pt>
                <c:pt idx="39090">
                  <c:v>0.99772892030019</c:v>
                </c:pt>
                <c:pt idx="39091">
                  <c:v>0.99977590848754005</c:v>
                </c:pt>
                <c:pt idx="39092">
                  <c:v>0.97505301993331395</c:v>
                </c:pt>
                <c:pt idx="39093">
                  <c:v>0.97505301993331395</c:v>
                </c:pt>
                <c:pt idx="39094">
                  <c:v>0.99977590848754005</c:v>
                </c:pt>
                <c:pt idx="39095">
                  <c:v>0.99865964755004999</c:v>
                </c:pt>
                <c:pt idx="39096">
                  <c:v>0.99810606512056599</c:v>
                </c:pt>
                <c:pt idx="39097">
                  <c:v>0.99865964755004999</c:v>
                </c:pt>
                <c:pt idx="39098">
                  <c:v>0.99810606512056599</c:v>
                </c:pt>
                <c:pt idx="39099">
                  <c:v>0.99865964755004999</c:v>
                </c:pt>
                <c:pt idx="39100">
                  <c:v>0.99977590848754005</c:v>
                </c:pt>
                <c:pt idx="39101">
                  <c:v>0.99810606512056599</c:v>
                </c:pt>
                <c:pt idx="39102">
                  <c:v>0.99810606512056599</c:v>
                </c:pt>
                <c:pt idx="39103">
                  <c:v>0.98009279830975105</c:v>
                </c:pt>
                <c:pt idx="39104">
                  <c:v>0.98009279830975105</c:v>
                </c:pt>
                <c:pt idx="39105">
                  <c:v>0.99977590848754005</c:v>
                </c:pt>
                <c:pt idx="39106">
                  <c:v>0.99865964755004999</c:v>
                </c:pt>
                <c:pt idx="39107">
                  <c:v>0.99865964755004999</c:v>
                </c:pt>
                <c:pt idx="39108">
                  <c:v>0.99865964755004999</c:v>
                </c:pt>
                <c:pt idx="39109">
                  <c:v>0.99977590848754005</c:v>
                </c:pt>
                <c:pt idx="39110">
                  <c:v>0.99865964755004999</c:v>
                </c:pt>
                <c:pt idx="39111">
                  <c:v>0.99865964755004999</c:v>
                </c:pt>
                <c:pt idx="39112">
                  <c:v>0.97505301993331395</c:v>
                </c:pt>
                <c:pt idx="39113">
                  <c:v>0.99810606512056599</c:v>
                </c:pt>
                <c:pt idx="39114">
                  <c:v>0.99865964755004999</c:v>
                </c:pt>
                <c:pt idx="39115">
                  <c:v>0.99810606512056599</c:v>
                </c:pt>
                <c:pt idx="39116">
                  <c:v>0.99977590848754005</c:v>
                </c:pt>
                <c:pt idx="39117">
                  <c:v>0.99810606512056599</c:v>
                </c:pt>
                <c:pt idx="39118">
                  <c:v>0.97505301993331395</c:v>
                </c:pt>
                <c:pt idx="39119">
                  <c:v>0.97505301993331395</c:v>
                </c:pt>
                <c:pt idx="39120">
                  <c:v>0.97505301993331395</c:v>
                </c:pt>
                <c:pt idx="39121">
                  <c:v>0.97505301993331395</c:v>
                </c:pt>
                <c:pt idx="39122">
                  <c:v>0.99772892030019</c:v>
                </c:pt>
                <c:pt idx="39123">
                  <c:v>0.99810606512056599</c:v>
                </c:pt>
                <c:pt idx="39124">
                  <c:v>0.99772892030019</c:v>
                </c:pt>
                <c:pt idx="39125">
                  <c:v>0.99977590848754005</c:v>
                </c:pt>
                <c:pt idx="39126">
                  <c:v>0.98009279830975105</c:v>
                </c:pt>
                <c:pt idx="39127">
                  <c:v>0.99181255835294002</c:v>
                </c:pt>
                <c:pt idx="39128">
                  <c:v>0.98009279830975105</c:v>
                </c:pt>
                <c:pt idx="39129">
                  <c:v>0.99865964755004999</c:v>
                </c:pt>
                <c:pt idx="39130">
                  <c:v>0.99865964755004999</c:v>
                </c:pt>
                <c:pt idx="39131">
                  <c:v>0.98009279830975105</c:v>
                </c:pt>
                <c:pt idx="39132">
                  <c:v>0.99810606512056599</c:v>
                </c:pt>
                <c:pt idx="39133">
                  <c:v>0.99865964755004999</c:v>
                </c:pt>
                <c:pt idx="39134">
                  <c:v>0.99865964755004999</c:v>
                </c:pt>
                <c:pt idx="39135">
                  <c:v>0.98009279830975105</c:v>
                </c:pt>
                <c:pt idx="39136">
                  <c:v>0.99810606512056599</c:v>
                </c:pt>
                <c:pt idx="39137">
                  <c:v>0.99865964755004999</c:v>
                </c:pt>
                <c:pt idx="39138">
                  <c:v>0.98009279830975105</c:v>
                </c:pt>
                <c:pt idx="39139">
                  <c:v>0.99865964755004999</c:v>
                </c:pt>
                <c:pt idx="39140">
                  <c:v>0.97505301993331395</c:v>
                </c:pt>
                <c:pt idx="39141">
                  <c:v>0.98009279830975105</c:v>
                </c:pt>
                <c:pt idx="39142">
                  <c:v>0.99865964755004999</c:v>
                </c:pt>
                <c:pt idx="39143">
                  <c:v>0.99810606512056599</c:v>
                </c:pt>
                <c:pt idx="39144">
                  <c:v>0.99810606512056599</c:v>
                </c:pt>
                <c:pt idx="39145">
                  <c:v>0.99865964755004999</c:v>
                </c:pt>
                <c:pt idx="39146">
                  <c:v>0.99810606512056599</c:v>
                </c:pt>
                <c:pt idx="39147">
                  <c:v>0.99977590848754005</c:v>
                </c:pt>
                <c:pt idx="39148">
                  <c:v>0.99977590848754005</c:v>
                </c:pt>
                <c:pt idx="39149">
                  <c:v>0.99810606512056599</c:v>
                </c:pt>
                <c:pt idx="39150">
                  <c:v>0.99977590848754005</c:v>
                </c:pt>
                <c:pt idx="39151">
                  <c:v>0.99810606512056599</c:v>
                </c:pt>
                <c:pt idx="39152">
                  <c:v>0.99977590848754005</c:v>
                </c:pt>
                <c:pt idx="39153">
                  <c:v>0.99810606512056599</c:v>
                </c:pt>
                <c:pt idx="39154">
                  <c:v>0.99810606512056599</c:v>
                </c:pt>
                <c:pt idx="39155">
                  <c:v>0.98009279830975105</c:v>
                </c:pt>
                <c:pt idx="39156">
                  <c:v>0.99977590848754005</c:v>
                </c:pt>
                <c:pt idx="39157">
                  <c:v>0.99977590848754005</c:v>
                </c:pt>
                <c:pt idx="39158">
                  <c:v>0.98009279830975105</c:v>
                </c:pt>
                <c:pt idx="39159">
                  <c:v>0.97505301993331395</c:v>
                </c:pt>
                <c:pt idx="39160">
                  <c:v>0.99810606512056599</c:v>
                </c:pt>
                <c:pt idx="39161">
                  <c:v>0.98009279830975105</c:v>
                </c:pt>
                <c:pt idx="39162">
                  <c:v>0.99810606512056599</c:v>
                </c:pt>
                <c:pt idx="39163">
                  <c:v>0.99810606512056599</c:v>
                </c:pt>
                <c:pt idx="39164">
                  <c:v>0.99810606512056599</c:v>
                </c:pt>
                <c:pt idx="39165">
                  <c:v>0.99977590848754005</c:v>
                </c:pt>
                <c:pt idx="39166">
                  <c:v>0.99865964755004999</c:v>
                </c:pt>
                <c:pt idx="39167">
                  <c:v>0.97505301993331395</c:v>
                </c:pt>
                <c:pt idx="39168">
                  <c:v>0.99865964755004999</c:v>
                </c:pt>
                <c:pt idx="39169">
                  <c:v>0.98009279830975105</c:v>
                </c:pt>
                <c:pt idx="39170">
                  <c:v>0.98009279830975105</c:v>
                </c:pt>
                <c:pt idx="39171">
                  <c:v>0.99865964755004999</c:v>
                </c:pt>
                <c:pt idx="39172">
                  <c:v>0.99865964755004999</c:v>
                </c:pt>
                <c:pt idx="39173">
                  <c:v>0.98009279830975105</c:v>
                </c:pt>
                <c:pt idx="39174">
                  <c:v>0.99865964755004999</c:v>
                </c:pt>
                <c:pt idx="39175">
                  <c:v>0.97505301993331395</c:v>
                </c:pt>
                <c:pt idx="39176">
                  <c:v>0.99977590848754005</c:v>
                </c:pt>
                <c:pt idx="39177">
                  <c:v>0.98009279830975105</c:v>
                </c:pt>
                <c:pt idx="39178">
                  <c:v>0.99810606512056599</c:v>
                </c:pt>
                <c:pt idx="39179">
                  <c:v>0.97505301993331395</c:v>
                </c:pt>
                <c:pt idx="39180">
                  <c:v>0.97505301993331395</c:v>
                </c:pt>
                <c:pt idx="39181">
                  <c:v>0.97505301993331395</c:v>
                </c:pt>
                <c:pt idx="39182">
                  <c:v>0.99977590848754005</c:v>
                </c:pt>
                <c:pt idx="39183">
                  <c:v>0.99810606512056599</c:v>
                </c:pt>
                <c:pt idx="39184">
                  <c:v>0.99810606512056599</c:v>
                </c:pt>
                <c:pt idx="39185">
                  <c:v>0.99772892030019</c:v>
                </c:pt>
                <c:pt idx="39186">
                  <c:v>0.99977590848754005</c:v>
                </c:pt>
                <c:pt idx="39187">
                  <c:v>0.98009279830975105</c:v>
                </c:pt>
                <c:pt idx="39188">
                  <c:v>0.99772892030019</c:v>
                </c:pt>
                <c:pt idx="39189">
                  <c:v>0.98009279830975105</c:v>
                </c:pt>
                <c:pt idx="39190">
                  <c:v>0.99865964755004999</c:v>
                </c:pt>
                <c:pt idx="39191">
                  <c:v>0.98009279830975105</c:v>
                </c:pt>
                <c:pt idx="39192">
                  <c:v>0.98009279830975105</c:v>
                </c:pt>
                <c:pt idx="39193">
                  <c:v>0.99977590848754005</c:v>
                </c:pt>
                <c:pt idx="39194">
                  <c:v>0.97505301993331395</c:v>
                </c:pt>
                <c:pt idx="39195">
                  <c:v>0.98009279830975105</c:v>
                </c:pt>
                <c:pt idx="39196">
                  <c:v>0.98009279830975105</c:v>
                </c:pt>
                <c:pt idx="39197">
                  <c:v>0.97505301993331395</c:v>
                </c:pt>
                <c:pt idx="39198">
                  <c:v>0.99810606512056599</c:v>
                </c:pt>
                <c:pt idx="39199">
                  <c:v>0.99865964755004999</c:v>
                </c:pt>
                <c:pt idx="39200">
                  <c:v>0.98009279830975105</c:v>
                </c:pt>
                <c:pt idx="39201">
                  <c:v>0.99810606512056599</c:v>
                </c:pt>
                <c:pt idx="39202">
                  <c:v>0.97505301993331395</c:v>
                </c:pt>
                <c:pt idx="39203">
                  <c:v>0.99810606512056599</c:v>
                </c:pt>
                <c:pt idx="39204">
                  <c:v>0.99977590848754005</c:v>
                </c:pt>
                <c:pt idx="39205">
                  <c:v>0.99810606512056599</c:v>
                </c:pt>
                <c:pt idx="39206">
                  <c:v>0.98009279830975105</c:v>
                </c:pt>
                <c:pt idx="39207">
                  <c:v>0.99772892030019</c:v>
                </c:pt>
                <c:pt idx="39208">
                  <c:v>0.98009279830975105</c:v>
                </c:pt>
                <c:pt idx="39209">
                  <c:v>0.98009279830975105</c:v>
                </c:pt>
                <c:pt idx="39210">
                  <c:v>0.98009279830975105</c:v>
                </c:pt>
                <c:pt idx="39211">
                  <c:v>0.99810606512056599</c:v>
                </c:pt>
                <c:pt idx="39212">
                  <c:v>0.99865964755004999</c:v>
                </c:pt>
                <c:pt idx="39213">
                  <c:v>0.99865964755004999</c:v>
                </c:pt>
                <c:pt idx="39214">
                  <c:v>0.99865964755004999</c:v>
                </c:pt>
                <c:pt idx="39215">
                  <c:v>0.99810606512056599</c:v>
                </c:pt>
                <c:pt idx="39216">
                  <c:v>0.99865964755004999</c:v>
                </c:pt>
                <c:pt idx="39217">
                  <c:v>0.97505301993331395</c:v>
                </c:pt>
                <c:pt idx="39218">
                  <c:v>0.99865964755004999</c:v>
                </c:pt>
                <c:pt idx="39219">
                  <c:v>0.97505301993331395</c:v>
                </c:pt>
                <c:pt idx="39220">
                  <c:v>0.99810606512056599</c:v>
                </c:pt>
                <c:pt idx="39221">
                  <c:v>0.97505301993331395</c:v>
                </c:pt>
                <c:pt idx="39222">
                  <c:v>0.98009279830975105</c:v>
                </c:pt>
                <c:pt idx="39223">
                  <c:v>0.99977590848754005</c:v>
                </c:pt>
                <c:pt idx="39224">
                  <c:v>0.99865964755004999</c:v>
                </c:pt>
                <c:pt idx="39225">
                  <c:v>0.99865964755004999</c:v>
                </c:pt>
                <c:pt idx="39226">
                  <c:v>0.98009279830975105</c:v>
                </c:pt>
                <c:pt idx="39227">
                  <c:v>0.98009279830975105</c:v>
                </c:pt>
                <c:pt idx="39228">
                  <c:v>0.99865964755004999</c:v>
                </c:pt>
                <c:pt idx="39229">
                  <c:v>0.99865964755004999</c:v>
                </c:pt>
                <c:pt idx="39230">
                  <c:v>0.99810606512056599</c:v>
                </c:pt>
                <c:pt idx="39231">
                  <c:v>0.97505301993331395</c:v>
                </c:pt>
                <c:pt idx="39232">
                  <c:v>0.98009279830975105</c:v>
                </c:pt>
                <c:pt idx="39233">
                  <c:v>0.97505301993331395</c:v>
                </c:pt>
                <c:pt idx="39234">
                  <c:v>0.98009279830975105</c:v>
                </c:pt>
                <c:pt idx="39235">
                  <c:v>0.99810606512056599</c:v>
                </c:pt>
                <c:pt idx="39236">
                  <c:v>0.99977590848754005</c:v>
                </c:pt>
                <c:pt idx="39237">
                  <c:v>0.98009279830975105</c:v>
                </c:pt>
                <c:pt idx="39238">
                  <c:v>0.97505301993331395</c:v>
                </c:pt>
                <c:pt idx="39239">
                  <c:v>0.97505301993331395</c:v>
                </c:pt>
                <c:pt idx="39240">
                  <c:v>0.98009279830975105</c:v>
                </c:pt>
                <c:pt idx="39241">
                  <c:v>0.99810606512056599</c:v>
                </c:pt>
                <c:pt idx="39242">
                  <c:v>0.98009279830975105</c:v>
                </c:pt>
                <c:pt idx="39243">
                  <c:v>0.98009279830975105</c:v>
                </c:pt>
                <c:pt idx="39244">
                  <c:v>0.97505301993331395</c:v>
                </c:pt>
                <c:pt idx="39245">
                  <c:v>0.99977590848754005</c:v>
                </c:pt>
                <c:pt idx="39246">
                  <c:v>0.99810606512056599</c:v>
                </c:pt>
                <c:pt idx="39247">
                  <c:v>0.97505301993331395</c:v>
                </c:pt>
                <c:pt idx="39248">
                  <c:v>0.98009279830975105</c:v>
                </c:pt>
                <c:pt idx="39249">
                  <c:v>0.98009279830975105</c:v>
                </c:pt>
                <c:pt idx="39250">
                  <c:v>0.97505301993331395</c:v>
                </c:pt>
                <c:pt idx="39251">
                  <c:v>0.99810606512056599</c:v>
                </c:pt>
                <c:pt idx="39252">
                  <c:v>0.99810606512056599</c:v>
                </c:pt>
                <c:pt idx="39253">
                  <c:v>0.99865964755004999</c:v>
                </c:pt>
                <c:pt idx="39254">
                  <c:v>0.99810606512056599</c:v>
                </c:pt>
                <c:pt idx="39255">
                  <c:v>0.99865964755004999</c:v>
                </c:pt>
                <c:pt idx="39256">
                  <c:v>0.98009279830975105</c:v>
                </c:pt>
                <c:pt idx="39257">
                  <c:v>0.99865964755004999</c:v>
                </c:pt>
                <c:pt idx="39258">
                  <c:v>0.98009279830975105</c:v>
                </c:pt>
                <c:pt idx="39259">
                  <c:v>0.97505301993331395</c:v>
                </c:pt>
                <c:pt idx="39260">
                  <c:v>0.99181255835294002</c:v>
                </c:pt>
                <c:pt idx="39261">
                  <c:v>0.97505301993331395</c:v>
                </c:pt>
                <c:pt idx="39262">
                  <c:v>0.98009279830975105</c:v>
                </c:pt>
                <c:pt idx="39263">
                  <c:v>0.98009279830975105</c:v>
                </c:pt>
                <c:pt idx="39264">
                  <c:v>0.99865964755004999</c:v>
                </c:pt>
                <c:pt idx="39265">
                  <c:v>0.99810606512056599</c:v>
                </c:pt>
                <c:pt idx="39266">
                  <c:v>0.98009279830975105</c:v>
                </c:pt>
                <c:pt idx="39267">
                  <c:v>0.99181255835294002</c:v>
                </c:pt>
                <c:pt idx="39268">
                  <c:v>0.99865964755004999</c:v>
                </c:pt>
                <c:pt idx="39269">
                  <c:v>0.98009279830975105</c:v>
                </c:pt>
                <c:pt idx="39270">
                  <c:v>0.97505301993331395</c:v>
                </c:pt>
                <c:pt idx="39271">
                  <c:v>0.98009279830975105</c:v>
                </c:pt>
                <c:pt idx="39272">
                  <c:v>0.98009279830975105</c:v>
                </c:pt>
                <c:pt idx="39273">
                  <c:v>0.99977590848754005</c:v>
                </c:pt>
                <c:pt idx="39274">
                  <c:v>0.99810606512056599</c:v>
                </c:pt>
                <c:pt idx="39275">
                  <c:v>0.99810606512056599</c:v>
                </c:pt>
                <c:pt idx="39276">
                  <c:v>0.99810606512056599</c:v>
                </c:pt>
                <c:pt idx="39277">
                  <c:v>0.99810606512056599</c:v>
                </c:pt>
                <c:pt idx="39278">
                  <c:v>0.99865964755004999</c:v>
                </c:pt>
                <c:pt idx="39279">
                  <c:v>0.97505301993331395</c:v>
                </c:pt>
                <c:pt idx="39280">
                  <c:v>0.99865964755004999</c:v>
                </c:pt>
                <c:pt idx="39281">
                  <c:v>0.98009279830975105</c:v>
                </c:pt>
                <c:pt idx="39282">
                  <c:v>0.99865964755004999</c:v>
                </c:pt>
                <c:pt idx="39283">
                  <c:v>0.99865964755004999</c:v>
                </c:pt>
                <c:pt idx="39284">
                  <c:v>0.99977590848754005</c:v>
                </c:pt>
                <c:pt idx="39285">
                  <c:v>0.99181255835294002</c:v>
                </c:pt>
                <c:pt idx="39286">
                  <c:v>0.99810606512056599</c:v>
                </c:pt>
                <c:pt idx="39287">
                  <c:v>0.98009279830975105</c:v>
                </c:pt>
                <c:pt idx="39288">
                  <c:v>0.99865964755004999</c:v>
                </c:pt>
                <c:pt idx="39289">
                  <c:v>0.97505301993331395</c:v>
                </c:pt>
                <c:pt idx="39290">
                  <c:v>0.98009279830975105</c:v>
                </c:pt>
                <c:pt idx="39291">
                  <c:v>0.99977590848754005</c:v>
                </c:pt>
                <c:pt idx="39292">
                  <c:v>0.99810606512056599</c:v>
                </c:pt>
                <c:pt idx="39293">
                  <c:v>0.99772892030019</c:v>
                </c:pt>
                <c:pt idx="39294">
                  <c:v>0.99865964755004999</c:v>
                </c:pt>
                <c:pt idx="39295">
                  <c:v>0.99977590848754005</c:v>
                </c:pt>
                <c:pt idx="39296">
                  <c:v>0.97505301993331395</c:v>
                </c:pt>
                <c:pt idx="39297">
                  <c:v>0.97505301993331395</c:v>
                </c:pt>
                <c:pt idx="39298">
                  <c:v>0.98009279830975105</c:v>
                </c:pt>
                <c:pt idx="39299">
                  <c:v>0.99810606512056599</c:v>
                </c:pt>
                <c:pt idx="39300">
                  <c:v>0.99772892030019</c:v>
                </c:pt>
                <c:pt idx="39301">
                  <c:v>0.98009279830975105</c:v>
                </c:pt>
                <c:pt idx="39302">
                  <c:v>0.99865964755004999</c:v>
                </c:pt>
                <c:pt idx="39303">
                  <c:v>0.98009279830975105</c:v>
                </c:pt>
                <c:pt idx="39304">
                  <c:v>0.99810606512056599</c:v>
                </c:pt>
                <c:pt idx="39305">
                  <c:v>0.99810606512056599</c:v>
                </c:pt>
                <c:pt idx="39306">
                  <c:v>0.99977590848754005</c:v>
                </c:pt>
                <c:pt idx="39307">
                  <c:v>0.99865964755004999</c:v>
                </c:pt>
                <c:pt idx="39308">
                  <c:v>0.98009279830975105</c:v>
                </c:pt>
                <c:pt idx="39309">
                  <c:v>0.99810606512056599</c:v>
                </c:pt>
                <c:pt idx="39310">
                  <c:v>0.98009279830975105</c:v>
                </c:pt>
                <c:pt idx="39311">
                  <c:v>0.99865964755004999</c:v>
                </c:pt>
                <c:pt idx="39312">
                  <c:v>0.98009279830975105</c:v>
                </c:pt>
                <c:pt idx="39313">
                  <c:v>0.98009279830975105</c:v>
                </c:pt>
                <c:pt idx="39314">
                  <c:v>0.98009279830975105</c:v>
                </c:pt>
                <c:pt idx="39315">
                  <c:v>0.98009279830975105</c:v>
                </c:pt>
                <c:pt idx="39316">
                  <c:v>0.97505301993331395</c:v>
                </c:pt>
                <c:pt idx="39317">
                  <c:v>0.99977590848754005</c:v>
                </c:pt>
                <c:pt idx="39318">
                  <c:v>0.98009279830975105</c:v>
                </c:pt>
                <c:pt idx="39319">
                  <c:v>0.99865964755004999</c:v>
                </c:pt>
                <c:pt idx="39320">
                  <c:v>0.99772892030019</c:v>
                </c:pt>
                <c:pt idx="39321">
                  <c:v>0.99810606512056599</c:v>
                </c:pt>
                <c:pt idx="39322">
                  <c:v>0.98009279830975105</c:v>
                </c:pt>
                <c:pt idx="39323">
                  <c:v>0.97505301993331395</c:v>
                </c:pt>
                <c:pt idx="39324">
                  <c:v>0.97505301993331395</c:v>
                </c:pt>
                <c:pt idx="39325">
                  <c:v>0.99810606512056599</c:v>
                </c:pt>
                <c:pt idx="39326">
                  <c:v>0.98009279830975105</c:v>
                </c:pt>
                <c:pt idx="39327">
                  <c:v>0.98009279830975105</c:v>
                </c:pt>
                <c:pt idx="39328">
                  <c:v>0.97505301993331395</c:v>
                </c:pt>
                <c:pt idx="39329">
                  <c:v>0.99865964755004999</c:v>
                </c:pt>
                <c:pt idx="39330">
                  <c:v>0.99865964755004999</c:v>
                </c:pt>
                <c:pt idx="39331">
                  <c:v>0.99810606512056599</c:v>
                </c:pt>
                <c:pt idx="39332">
                  <c:v>0.99865964755004999</c:v>
                </c:pt>
                <c:pt idx="39333">
                  <c:v>0.99977590848754005</c:v>
                </c:pt>
                <c:pt idx="39334">
                  <c:v>0.99977590848754005</c:v>
                </c:pt>
                <c:pt idx="39335">
                  <c:v>0.97505301993331395</c:v>
                </c:pt>
                <c:pt idx="39336">
                  <c:v>0.98009279830975105</c:v>
                </c:pt>
                <c:pt idx="39337">
                  <c:v>0.98009279830975105</c:v>
                </c:pt>
                <c:pt idx="39338">
                  <c:v>0.99977590848754005</c:v>
                </c:pt>
                <c:pt idx="39339">
                  <c:v>0.99977590848754005</c:v>
                </c:pt>
                <c:pt idx="39340">
                  <c:v>0.98009279830975105</c:v>
                </c:pt>
                <c:pt idx="39341">
                  <c:v>0.97505301993331395</c:v>
                </c:pt>
                <c:pt idx="39342">
                  <c:v>0.99865964755004999</c:v>
                </c:pt>
                <c:pt idx="39343">
                  <c:v>0.98009279830975105</c:v>
                </c:pt>
                <c:pt idx="39344">
                  <c:v>0.99865964755004999</c:v>
                </c:pt>
                <c:pt idx="39345">
                  <c:v>0.98009279830975105</c:v>
                </c:pt>
                <c:pt idx="39346">
                  <c:v>0.98009279830975105</c:v>
                </c:pt>
                <c:pt idx="39347">
                  <c:v>0.99810606512056599</c:v>
                </c:pt>
                <c:pt idx="39348">
                  <c:v>0.97505301993331395</c:v>
                </c:pt>
                <c:pt idx="39349">
                  <c:v>0.99865964755004999</c:v>
                </c:pt>
                <c:pt idx="39350">
                  <c:v>0.99810606512056599</c:v>
                </c:pt>
                <c:pt idx="39351">
                  <c:v>0.98009279830975105</c:v>
                </c:pt>
                <c:pt idx="39352">
                  <c:v>0.99810606512056599</c:v>
                </c:pt>
                <c:pt idx="39353">
                  <c:v>0.99977590848754005</c:v>
                </c:pt>
                <c:pt idx="39354">
                  <c:v>0.99865964755004999</c:v>
                </c:pt>
                <c:pt idx="39355">
                  <c:v>0.99810606512056599</c:v>
                </c:pt>
                <c:pt idx="39356">
                  <c:v>0.98009279830975105</c:v>
                </c:pt>
                <c:pt idx="39357">
                  <c:v>0.99865964755004999</c:v>
                </c:pt>
                <c:pt idx="39358">
                  <c:v>0.97505301993331395</c:v>
                </c:pt>
                <c:pt idx="39359">
                  <c:v>0.98009279830975105</c:v>
                </c:pt>
                <c:pt idx="39360">
                  <c:v>0.97505301993331395</c:v>
                </c:pt>
                <c:pt idx="39361">
                  <c:v>0.99810606512056599</c:v>
                </c:pt>
                <c:pt idx="39362">
                  <c:v>0.98009279830975105</c:v>
                </c:pt>
                <c:pt idx="39363">
                  <c:v>0.99865964755004999</c:v>
                </c:pt>
                <c:pt idx="39364">
                  <c:v>0.99865964755004999</c:v>
                </c:pt>
                <c:pt idx="39365">
                  <c:v>0.99810606512056599</c:v>
                </c:pt>
                <c:pt idx="39366">
                  <c:v>0.98009279830975105</c:v>
                </c:pt>
                <c:pt idx="39367">
                  <c:v>0.98009279830975105</c:v>
                </c:pt>
                <c:pt idx="39368">
                  <c:v>0.99865964755004999</c:v>
                </c:pt>
                <c:pt idx="39369">
                  <c:v>0.99810606512056599</c:v>
                </c:pt>
                <c:pt idx="39370">
                  <c:v>0.99772892030019</c:v>
                </c:pt>
                <c:pt idx="39371">
                  <c:v>0.99977590848754005</c:v>
                </c:pt>
                <c:pt idx="39372">
                  <c:v>0.99865964755004999</c:v>
                </c:pt>
                <c:pt idx="39373">
                  <c:v>0.99810606512056599</c:v>
                </c:pt>
                <c:pt idx="39374">
                  <c:v>0.97505301993331395</c:v>
                </c:pt>
                <c:pt idx="39375">
                  <c:v>0.99865964755004999</c:v>
                </c:pt>
                <c:pt idx="39376">
                  <c:v>0.99810606512056599</c:v>
                </c:pt>
                <c:pt idx="39377">
                  <c:v>0.99865964755004999</c:v>
                </c:pt>
                <c:pt idx="39378">
                  <c:v>0.99810606512056599</c:v>
                </c:pt>
                <c:pt idx="39379">
                  <c:v>0.97505301993331395</c:v>
                </c:pt>
                <c:pt idx="39380">
                  <c:v>0.99865964755004999</c:v>
                </c:pt>
                <c:pt idx="39381">
                  <c:v>0.97505301993331395</c:v>
                </c:pt>
                <c:pt idx="39382">
                  <c:v>0.99865964755004999</c:v>
                </c:pt>
                <c:pt idx="39383">
                  <c:v>0.98009279830975105</c:v>
                </c:pt>
                <c:pt idx="39384">
                  <c:v>0.98009279830975105</c:v>
                </c:pt>
                <c:pt idx="39385">
                  <c:v>0.98009279830975105</c:v>
                </c:pt>
                <c:pt idx="39386">
                  <c:v>0.99865964755004999</c:v>
                </c:pt>
                <c:pt idx="39387">
                  <c:v>0.97505301993331395</c:v>
                </c:pt>
                <c:pt idx="39388">
                  <c:v>0.98009279830975105</c:v>
                </c:pt>
                <c:pt idx="39389">
                  <c:v>0.98009279830975105</c:v>
                </c:pt>
                <c:pt idx="39390">
                  <c:v>0.99810606512056599</c:v>
                </c:pt>
                <c:pt idx="39391">
                  <c:v>0.99810606512056599</c:v>
                </c:pt>
                <c:pt idx="39392">
                  <c:v>0.97505301993331395</c:v>
                </c:pt>
                <c:pt idx="39393">
                  <c:v>0.99772892030019</c:v>
                </c:pt>
                <c:pt idx="39394">
                  <c:v>0.98009279830975105</c:v>
                </c:pt>
                <c:pt idx="39395">
                  <c:v>0.99810606512056599</c:v>
                </c:pt>
                <c:pt idx="39396">
                  <c:v>0.99865964755004999</c:v>
                </c:pt>
                <c:pt idx="39397">
                  <c:v>0.99865964755004999</c:v>
                </c:pt>
                <c:pt idx="39398">
                  <c:v>0.97505301993331395</c:v>
                </c:pt>
                <c:pt idx="39399">
                  <c:v>0.99810606512056599</c:v>
                </c:pt>
                <c:pt idx="39400">
                  <c:v>0.99977590848754005</c:v>
                </c:pt>
                <c:pt idx="39401">
                  <c:v>0.99181255835294002</c:v>
                </c:pt>
                <c:pt idx="39402">
                  <c:v>0.99865964755004999</c:v>
                </c:pt>
                <c:pt idx="39403">
                  <c:v>0.97505301993331395</c:v>
                </c:pt>
                <c:pt idx="39404">
                  <c:v>0.99865964755004999</c:v>
                </c:pt>
                <c:pt idx="39405">
                  <c:v>0.99810606512056599</c:v>
                </c:pt>
                <c:pt idx="39406">
                  <c:v>0.99977590848754005</c:v>
                </c:pt>
                <c:pt idx="39407">
                  <c:v>0.99810606512056599</c:v>
                </c:pt>
                <c:pt idx="39408">
                  <c:v>0.98009279830975105</c:v>
                </c:pt>
                <c:pt idx="39409">
                  <c:v>0.99865964755004999</c:v>
                </c:pt>
                <c:pt idx="39410">
                  <c:v>0.97505301993331395</c:v>
                </c:pt>
                <c:pt idx="39411">
                  <c:v>0.98009279830975105</c:v>
                </c:pt>
                <c:pt idx="39412">
                  <c:v>0.99810606512056599</c:v>
                </c:pt>
                <c:pt idx="39413">
                  <c:v>0.98009279830975105</c:v>
                </c:pt>
                <c:pt idx="39414">
                  <c:v>0.99810606512056599</c:v>
                </c:pt>
                <c:pt idx="39415">
                  <c:v>0.99865964755004999</c:v>
                </c:pt>
                <c:pt idx="39416">
                  <c:v>0.99810606512056599</c:v>
                </c:pt>
                <c:pt idx="39417">
                  <c:v>0.99810606512056599</c:v>
                </c:pt>
                <c:pt idx="39418">
                  <c:v>0.99810606512056599</c:v>
                </c:pt>
                <c:pt idx="39419">
                  <c:v>0.99865964755004999</c:v>
                </c:pt>
                <c:pt idx="39420">
                  <c:v>0.98009279830975105</c:v>
                </c:pt>
                <c:pt idx="39421">
                  <c:v>0.99865964755004999</c:v>
                </c:pt>
                <c:pt idx="39422">
                  <c:v>0.99810606512056599</c:v>
                </c:pt>
                <c:pt idx="39423">
                  <c:v>0.99810606512056599</c:v>
                </c:pt>
                <c:pt idx="39424">
                  <c:v>0.99810606512056599</c:v>
                </c:pt>
                <c:pt idx="39425">
                  <c:v>0.99865964755004999</c:v>
                </c:pt>
                <c:pt idx="39426">
                  <c:v>0.99865964755004999</c:v>
                </c:pt>
                <c:pt idx="39427">
                  <c:v>0.98009279830975105</c:v>
                </c:pt>
                <c:pt idx="39428">
                  <c:v>0.99810606512056599</c:v>
                </c:pt>
                <c:pt idx="39429">
                  <c:v>0.99810606512056599</c:v>
                </c:pt>
                <c:pt idx="39430">
                  <c:v>0.99810606512056599</c:v>
                </c:pt>
                <c:pt idx="39431">
                  <c:v>0.98009279830975105</c:v>
                </c:pt>
                <c:pt idx="39432">
                  <c:v>0.99865964755004999</c:v>
                </c:pt>
                <c:pt idx="39433">
                  <c:v>0.99810606512056599</c:v>
                </c:pt>
                <c:pt idx="39434">
                  <c:v>0.98009279830975105</c:v>
                </c:pt>
                <c:pt idx="39435">
                  <c:v>0.98009279830975105</c:v>
                </c:pt>
                <c:pt idx="39436">
                  <c:v>0.99865964755004999</c:v>
                </c:pt>
                <c:pt idx="39437">
                  <c:v>0.97505301993331395</c:v>
                </c:pt>
                <c:pt idx="39438">
                  <c:v>0.99810606512056599</c:v>
                </c:pt>
                <c:pt idx="39439">
                  <c:v>0.98009279830975105</c:v>
                </c:pt>
                <c:pt idx="39440">
                  <c:v>0.97505301993331395</c:v>
                </c:pt>
                <c:pt idx="39441">
                  <c:v>0.99977590848754005</c:v>
                </c:pt>
                <c:pt idx="39442">
                  <c:v>0.97505301993331395</c:v>
                </c:pt>
                <c:pt idx="39443">
                  <c:v>0.99865964755004999</c:v>
                </c:pt>
                <c:pt idx="39444">
                  <c:v>0.99810606512056599</c:v>
                </c:pt>
                <c:pt idx="39445">
                  <c:v>0.99977590848754005</c:v>
                </c:pt>
                <c:pt idx="39446">
                  <c:v>0.99810606512056599</c:v>
                </c:pt>
                <c:pt idx="39447">
                  <c:v>0.99977590848754005</c:v>
                </c:pt>
                <c:pt idx="39448">
                  <c:v>0.98009279830975105</c:v>
                </c:pt>
                <c:pt idx="39449">
                  <c:v>0.99865964755004999</c:v>
                </c:pt>
                <c:pt idx="39450">
                  <c:v>0.99810606512056599</c:v>
                </c:pt>
                <c:pt idx="39451">
                  <c:v>0.99865964755004999</c:v>
                </c:pt>
                <c:pt idx="39452">
                  <c:v>0.97505301993331395</c:v>
                </c:pt>
                <c:pt idx="39453">
                  <c:v>0.99865964755004999</c:v>
                </c:pt>
                <c:pt idx="39454">
                  <c:v>0.99865964755004999</c:v>
                </c:pt>
                <c:pt idx="39455">
                  <c:v>0.99865964755004999</c:v>
                </c:pt>
                <c:pt idx="39456">
                  <c:v>0.97505301993331395</c:v>
                </c:pt>
                <c:pt idx="39457">
                  <c:v>0.99865964755004999</c:v>
                </c:pt>
                <c:pt idx="39458">
                  <c:v>0.99772892030019</c:v>
                </c:pt>
                <c:pt idx="39459">
                  <c:v>0.97505301993331395</c:v>
                </c:pt>
                <c:pt idx="39460">
                  <c:v>0.98009279830975105</c:v>
                </c:pt>
                <c:pt idx="39461">
                  <c:v>0.99865964755004999</c:v>
                </c:pt>
                <c:pt idx="39462">
                  <c:v>0.98009279830975105</c:v>
                </c:pt>
                <c:pt idx="39463">
                  <c:v>0.99772892030019</c:v>
                </c:pt>
                <c:pt idx="39464">
                  <c:v>0.99810606512056599</c:v>
                </c:pt>
                <c:pt idx="39465">
                  <c:v>0.97505301993331395</c:v>
                </c:pt>
                <c:pt idx="39466">
                  <c:v>0.99865964755004999</c:v>
                </c:pt>
                <c:pt idx="39467">
                  <c:v>0.98009279830975105</c:v>
                </c:pt>
                <c:pt idx="39468">
                  <c:v>0.99865964755004999</c:v>
                </c:pt>
                <c:pt idx="39469">
                  <c:v>0.97505301993331395</c:v>
                </c:pt>
                <c:pt idx="39470">
                  <c:v>0.97505301993331395</c:v>
                </c:pt>
                <c:pt idx="39471">
                  <c:v>0.98009279830975105</c:v>
                </c:pt>
                <c:pt idx="39472">
                  <c:v>0.98009279830975105</c:v>
                </c:pt>
                <c:pt idx="39473">
                  <c:v>0.97505301993331395</c:v>
                </c:pt>
                <c:pt idx="39474">
                  <c:v>0.99977590848754005</c:v>
                </c:pt>
                <c:pt idx="39475">
                  <c:v>0.99810606512056599</c:v>
                </c:pt>
                <c:pt idx="39476">
                  <c:v>0.99977590848754005</c:v>
                </c:pt>
                <c:pt idx="39477">
                  <c:v>0.99810606512056599</c:v>
                </c:pt>
                <c:pt idx="39478">
                  <c:v>0.99810606512056599</c:v>
                </c:pt>
                <c:pt idx="39479">
                  <c:v>0.99977590848754005</c:v>
                </c:pt>
                <c:pt idx="39480">
                  <c:v>0.98009279830975105</c:v>
                </c:pt>
                <c:pt idx="39481">
                  <c:v>0.98009279830975105</c:v>
                </c:pt>
                <c:pt idx="39482">
                  <c:v>0.99810606512056599</c:v>
                </c:pt>
                <c:pt idx="39483">
                  <c:v>0.97505301993331395</c:v>
                </c:pt>
                <c:pt idx="39484">
                  <c:v>0.98009279830975105</c:v>
                </c:pt>
                <c:pt idx="39485">
                  <c:v>0.98009279830975105</c:v>
                </c:pt>
                <c:pt idx="39486">
                  <c:v>0.98009279830975105</c:v>
                </c:pt>
                <c:pt idx="39487">
                  <c:v>0.98009279830975105</c:v>
                </c:pt>
                <c:pt idx="39488">
                  <c:v>0.99810606512056599</c:v>
                </c:pt>
                <c:pt idx="39489">
                  <c:v>0.97505301993331395</c:v>
                </c:pt>
                <c:pt idx="39490">
                  <c:v>0.99977590848754005</c:v>
                </c:pt>
                <c:pt idx="39491">
                  <c:v>0.99810606512056599</c:v>
                </c:pt>
                <c:pt idx="39492">
                  <c:v>0.99865964755004999</c:v>
                </c:pt>
                <c:pt idx="39493">
                  <c:v>0.97505301993331395</c:v>
                </c:pt>
                <c:pt idx="39494">
                  <c:v>0.97505301993331395</c:v>
                </c:pt>
                <c:pt idx="39495">
                  <c:v>0.99977590848754005</c:v>
                </c:pt>
                <c:pt idx="39496">
                  <c:v>0.99772892030019</c:v>
                </c:pt>
                <c:pt idx="39497">
                  <c:v>0.97505301993331395</c:v>
                </c:pt>
                <c:pt idx="39498">
                  <c:v>0.99810606512056599</c:v>
                </c:pt>
                <c:pt idx="39499">
                  <c:v>0.98009279830975105</c:v>
                </c:pt>
                <c:pt idx="39500">
                  <c:v>0.99810606512056599</c:v>
                </c:pt>
                <c:pt idx="39501">
                  <c:v>0.98009279830975105</c:v>
                </c:pt>
                <c:pt idx="39502">
                  <c:v>0.99865964755004999</c:v>
                </c:pt>
                <c:pt idx="39503">
                  <c:v>0.99865964755004999</c:v>
                </c:pt>
                <c:pt idx="39504">
                  <c:v>0.98009279830975105</c:v>
                </c:pt>
                <c:pt idx="39505">
                  <c:v>0.98009279830975105</c:v>
                </c:pt>
                <c:pt idx="39506">
                  <c:v>0.99810606512056599</c:v>
                </c:pt>
                <c:pt idx="39507">
                  <c:v>0.98009279830975105</c:v>
                </c:pt>
                <c:pt idx="39508">
                  <c:v>0.97505301993331395</c:v>
                </c:pt>
                <c:pt idx="39509">
                  <c:v>0.98009279830975105</c:v>
                </c:pt>
                <c:pt idx="39510">
                  <c:v>0.99865964755004999</c:v>
                </c:pt>
                <c:pt idx="39511">
                  <c:v>0.99865964755004999</c:v>
                </c:pt>
                <c:pt idx="39512">
                  <c:v>0.99810606512056599</c:v>
                </c:pt>
                <c:pt idx="39513">
                  <c:v>0.99865964755004999</c:v>
                </c:pt>
                <c:pt idx="39514">
                  <c:v>0.97505301993331395</c:v>
                </c:pt>
                <c:pt idx="39515">
                  <c:v>0.99865964755004999</c:v>
                </c:pt>
                <c:pt idx="39516">
                  <c:v>0.98009279830975105</c:v>
                </c:pt>
                <c:pt idx="39517">
                  <c:v>0.99977590848754005</c:v>
                </c:pt>
                <c:pt idx="39518">
                  <c:v>0.97505301993331395</c:v>
                </c:pt>
                <c:pt idx="39519">
                  <c:v>0.98009279830975105</c:v>
                </c:pt>
                <c:pt idx="39520">
                  <c:v>0.99977590848754005</c:v>
                </c:pt>
                <c:pt idx="39521">
                  <c:v>0.98009279830975105</c:v>
                </c:pt>
                <c:pt idx="39522">
                  <c:v>0.99977590848754005</c:v>
                </c:pt>
                <c:pt idx="39523">
                  <c:v>0.99810606512056599</c:v>
                </c:pt>
                <c:pt idx="39524">
                  <c:v>0.99810606512056599</c:v>
                </c:pt>
                <c:pt idx="39525">
                  <c:v>0.99810606512056599</c:v>
                </c:pt>
                <c:pt idx="39526">
                  <c:v>0.98009279830975105</c:v>
                </c:pt>
                <c:pt idx="39527">
                  <c:v>0.97505301993331395</c:v>
                </c:pt>
                <c:pt idx="39528">
                  <c:v>0.99865964755004999</c:v>
                </c:pt>
                <c:pt idx="39529">
                  <c:v>0.99810606512056599</c:v>
                </c:pt>
                <c:pt idx="39530">
                  <c:v>0.99810606512056599</c:v>
                </c:pt>
                <c:pt idx="39531">
                  <c:v>0.98009279830975105</c:v>
                </c:pt>
                <c:pt idx="39532">
                  <c:v>0.99810606512056599</c:v>
                </c:pt>
                <c:pt idx="39533">
                  <c:v>0.99865964755004999</c:v>
                </c:pt>
                <c:pt idx="39534">
                  <c:v>0.99977590848754005</c:v>
                </c:pt>
                <c:pt idx="39535">
                  <c:v>0.99810606512056599</c:v>
                </c:pt>
                <c:pt idx="39536">
                  <c:v>0.97505301993331395</c:v>
                </c:pt>
                <c:pt idx="39537">
                  <c:v>0.97505301993331395</c:v>
                </c:pt>
                <c:pt idx="39538">
                  <c:v>0.98009279830975105</c:v>
                </c:pt>
                <c:pt idx="39539">
                  <c:v>0.99865964755004999</c:v>
                </c:pt>
                <c:pt idx="39540">
                  <c:v>0.99810606512056599</c:v>
                </c:pt>
                <c:pt idx="39541">
                  <c:v>0.99865964755004999</c:v>
                </c:pt>
                <c:pt idx="39542">
                  <c:v>0.98009279830975105</c:v>
                </c:pt>
                <c:pt idx="39543">
                  <c:v>0.99865964755004999</c:v>
                </c:pt>
                <c:pt idx="39544">
                  <c:v>0.98009279830975105</c:v>
                </c:pt>
                <c:pt idx="39545">
                  <c:v>0.99810606512056599</c:v>
                </c:pt>
                <c:pt idx="39546">
                  <c:v>0.99865964755004999</c:v>
                </c:pt>
                <c:pt idx="39547">
                  <c:v>0.99977590848754005</c:v>
                </c:pt>
                <c:pt idx="39548">
                  <c:v>0.98009279830975105</c:v>
                </c:pt>
                <c:pt idx="39549">
                  <c:v>0.98009279830975105</c:v>
                </c:pt>
                <c:pt idx="39550">
                  <c:v>0.98009279830975105</c:v>
                </c:pt>
                <c:pt idx="39551">
                  <c:v>0.99977590848754005</c:v>
                </c:pt>
                <c:pt idx="39552">
                  <c:v>0.99810606512056599</c:v>
                </c:pt>
                <c:pt idx="39553">
                  <c:v>0.99810606512056599</c:v>
                </c:pt>
                <c:pt idx="39554">
                  <c:v>0.99865964755004999</c:v>
                </c:pt>
                <c:pt idx="39555">
                  <c:v>0.99810606512056599</c:v>
                </c:pt>
                <c:pt idx="39556">
                  <c:v>0.97505301993331395</c:v>
                </c:pt>
                <c:pt idx="39557">
                  <c:v>0.98009279830975105</c:v>
                </c:pt>
                <c:pt idx="39558">
                  <c:v>0.99810606512056599</c:v>
                </c:pt>
                <c:pt idx="39559">
                  <c:v>0.98009279830975105</c:v>
                </c:pt>
                <c:pt idx="39560">
                  <c:v>0.97505301993331395</c:v>
                </c:pt>
                <c:pt idx="39561">
                  <c:v>0.99977590848754005</c:v>
                </c:pt>
                <c:pt idx="39562">
                  <c:v>0.98009279830975105</c:v>
                </c:pt>
                <c:pt idx="39563">
                  <c:v>0.99977590848754005</c:v>
                </c:pt>
                <c:pt idx="39564">
                  <c:v>0.97505301993331395</c:v>
                </c:pt>
                <c:pt idx="39565">
                  <c:v>0.97505301993331395</c:v>
                </c:pt>
                <c:pt idx="39566">
                  <c:v>0.98009279830975105</c:v>
                </c:pt>
                <c:pt idx="39567">
                  <c:v>0.99810606512056599</c:v>
                </c:pt>
                <c:pt idx="39568">
                  <c:v>0.98009279830975105</c:v>
                </c:pt>
                <c:pt idx="39569">
                  <c:v>0.98009279830975105</c:v>
                </c:pt>
                <c:pt idx="39570">
                  <c:v>0.99977590848754005</c:v>
                </c:pt>
                <c:pt idx="39571">
                  <c:v>0.98009279830975105</c:v>
                </c:pt>
                <c:pt idx="39572">
                  <c:v>0.99181255835294002</c:v>
                </c:pt>
                <c:pt idx="39573">
                  <c:v>0.99810606512056599</c:v>
                </c:pt>
                <c:pt idx="39574">
                  <c:v>0.99810606512056599</c:v>
                </c:pt>
                <c:pt idx="39575">
                  <c:v>0.98009279830975105</c:v>
                </c:pt>
                <c:pt idx="39576">
                  <c:v>0.99865964755004999</c:v>
                </c:pt>
                <c:pt idx="39577">
                  <c:v>0.99810606512056599</c:v>
                </c:pt>
                <c:pt idx="39578">
                  <c:v>0.99810606512056599</c:v>
                </c:pt>
                <c:pt idx="39579">
                  <c:v>0.97505301993331395</c:v>
                </c:pt>
                <c:pt idx="39580">
                  <c:v>0.98009279830975105</c:v>
                </c:pt>
                <c:pt idx="39581">
                  <c:v>0.98009279830975105</c:v>
                </c:pt>
                <c:pt idx="39582">
                  <c:v>0.98009279830975105</c:v>
                </c:pt>
                <c:pt idx="39583">
                  <c:v>0.99810606512056599</c:v>
                </c:pt>
                <c:pt idx="39584">
                  <c:v>0.99810606512056599</c:v>
                </c:pt>
                <c:pt idx="39585">
                  <c:v>0.99977590848754005</c:v>
                </c:pt>
                <c:pt idx="39586">
                  <c:v>0.98009279830975105</c:v>
                </c:pt>
                <c:pt idx="39587">
                  <c:v>0.98009279830975105</c:v>
                </c:pt>
                <c:pt idx="39588">
                  <c:v>0.99810606512056599</c:v>
                </c:pt>
                <c:pt idx="39589">
                  <c:v>0.98009279830975105</c:v>
                </c:pt>
                <c:pt idx="39590">
                  <c:v>0.98009279830975105</c:v>
                </c:pt>
                <c:pt idx="39591">
                  <c:v>0.98009279830975105</c:v>
                </c:pt>
                <c:pt idx="39592">
                  <c:v>0.99977590848754005</c:v>
                </c:pt>
                <c:pt idx="39593">
                  <c:v>0.98009279830975105</c:v>
                </c:pt>
                <c:pt idx="39594">
                  <c:v>0.99977590848754005</c:v>
                </c:pt>
                <c:pt idx="39595">
                  <c:v>0.98009279830975105</c:v>
                </c:pt>
                <c:pt idx="39596">
                  <c:v>0.98009279830975105</c:v>
                </c:pt>
                <c:pt idx="39597">
                  <c:v>0.99810606512056599</c:v>
                </c:pt>
                <c:pt idx="39598">
                  <c:v>0.99810606512056599</c:v>
                </c:pt>
                <c:pt idx="39599">
                  <c:v>0.99865964755004999</c:v>
                </c:pt>
                <c:pt idx="39600">
                  <c:v>0.99810606512056599</c:v>
                </c:pt>
                <c:pt idx="39601">
                  <c:v>0.98009279830975105</c:v>
                </c:pt>
                <c:pt idx="39602">
                  <c:v>0.99810606512056599</c:v>
                </c:pt>
                <c:pt idx="39603">
                  <c:v>0.99810606512056599</c:v>
                </c:pt>
                <c:pt idx="39604">
                  <c:v>0.98009279830975105</c:v>
                </c:pt>
                <c:pt idx="39605">
                  <c:v>0.99181255835294002</c:v>
                </c:pt>
                <c:pt idx="39606">
                  <c:v>0.98009279830975105</c:v>
                </c:pt>
                <c:pt idx="39607">
                  <c:v>0.99977590848754005</c:v>
                </c:pt>
                <c:pt idx="39608">
                  <c:v>0.99865964755004999</c:v>
                </c:pt>
                <c:pt idx="39609">
                  <c:v>0.99977590848754005</c:v>
                </c:pt>
                <c:pt idx="39610">
                  <c:v>0.99865964755004999</c:v>
                </c:pt>
                <c:pt idx="39611">
                  <c:v>0.98009279830975105</c:v>
                </c:pt>
                <c:pt idx="39612">
                  <c:v>0.99865964755004999</c:v>
                </c:pt>
                <c:pt idx="39613">
                  <c:v>0.98009279830975105</c:v>
                </c:pt>
                <c:pt idx="39614">
                  <c:v>0.99865964755004999</c:v>
                </c:pt>
                <c:pt idx="39615">
                  <c:v>0.97505301993331395</c:v>
                </c:pt>
                <c:pt idx="39616">
                  <c:v>0.97505301993331395</c:v>
                </c:pt>
                <c:pt idx="39617">
                  <c:v>0.99865964755004999</c:v>
                </c:pt>
                <c:pt idx="39618">
                  <c:v>0.97505301993331395</c:v>
                </c:pt>
                <c:pt idx="39619">
                  <c:v>0.99810606512056599</c:v>
                </c:pt>
                <c:pt idx="39620">
                  <c:v>0.98009279830975105</c:v>
                </c:pt>
                <c:pt idx="39621">
                  <c:v>0.98009279830975105</c:v>
                </c:pt>
                <c:pt idx="39622">
                  <c:v>0.97505301993331395</c:v>
                </c:pt>
                <c:pt idx="39623">
                  <c:v>0.97505301993331395</c:v>
                </c:pt>
                <c:pt idx="39624">
                  <c:v>0.98009279830975105</c:v>
                </c:pt>
                <c:pt idx="39625">
                  <c:v>0.99865964755004999</c:v>
                </c:pt>
                <c:pt idx="39626">
                  <c:v>0.99865964755004999</c:v>
                </c:pt>
                <c:pt idx="39627">
                  <c:v>0.98009279830975105</c:v>
                </c:pt>
                <c:pt idx="39628">
                  <c:v>0.97505301993331395</c:v>
                </c:pt>
                <c:pt idx="39629">
                  <c:v>0.99865964755004999</c:v>
                </c:pt>
                <c:pt idx="39630">
                  <c:v>0.97505301993331395</c:v>
                </c:pt>
                <c:pt idx="39631">
                  <c:v>0.98009279830975105</c:v>
                </c:pt>
                <c:pt idx="39632">
                  <c:v>0.99977590848754005</c:v>
                </c:pt>
                <c:pt idx="39633">
                  <c:v>0.99977590848754005</c:v>
                </c:pt>
                <c:pt idx="39634">
                  <c:v>0.99977590848754005</c:v>
                </c:pt>
                <c:pt idx="39635">
                  <c:v>0.98009279830975105</c:v>
                </c:pt>
                <c:pt idx="39636">
                  <c:v>0.99977590848754005</c:v>
                </c:pt>
                <c:pt idx="39637">
                  <c:v>0.98009279830975105</c:v>
                </c:pt>
                <c:pt idx="39638">
                  <c:v>0.99865964755004999</c:v>
                </c:pt>
                <c:pt idx="39639">
                  <c:v>0.99977590848754005</c:v>
                </c:pt>
                <c:pt idx="39640">
                  <c:v>0.99865964755004999</c:v>
                </c:pt>
                <c:pt idx="39641">
                  <c:v>0.99865964755004999</c:v>
                </c:pt>
                <c:pt idx="39642">
                  <c:v>0.99865964755004999</c:v>
                </c:pt>
                <c:pt idx="39643">
                  <c:v>0.98009279830975105</c:v>
                </c:pt>
                <c:pt idx="39644">
                  <c:v>0.97505301993331395</c:v>
                </c:pt>
                <c:pt idx="39645">
                  <c:v>0.98009279830975105</c:v>
                </c:pt>
                <c:pt idx="39646">
                  <c:v>0.99810606512056599</c:v>
                </c:pt>
                <c:pt idx="39647">
                  <c:v>0.99810606512056599</c:v>
                </c:pt>
                <c:pt idx="39648">
                  <c:v>0.97505301993331395</c:v>
                </c:pt>
                <c:pt idx="39649">
                  <c:v>0.99865964755004999</c:v>
                </c:pt>
                <c:pt idx="39650">
                  <c:v>0.99865964755004999</c:v>
                </c:pt>
                <c:pt idx="39651">
                  <c:v>0.98009279830975105</c:v>
                </c:pt>
                <c:pt idx="39652">
                  <c:v>0.97505301993331395</c:v>
                </c:pt>
                <c:pt idx="39653">
                  <c:v>0.98009279830975105</c:v>
                </c:pt>
                <c:pt idx="39654">
                  <c:v>0.98009279830975105</c:v>
                </c:pt>
                <c:pt idx="39655">
                  <c:v>0.99865964755004999</c:v>
                </c:pt>
                <c:pt idx="39656">
                  <c:v>0.99977590848754005</c:v>
                </c:pt>
                <c:pt idx="39657">
                  <c:v>0.99865964755004999</c:v>
                </c:pt>
                <c:pt idx="39658">
                  <c:v>0.99865964755004999</c:v>
                </c:pt>
                <c:pt idx="39659">
                  <c:v>0.99865964755004999</c:v>
                </c:pt>
                <c:pt idx="39660">
                  <c:v>0.98009279830975105</c:v>
                </c:pt>
                <c:pt idx="39661">
                  <c:v>0.97505301993331395</c:v>
                </c:pt>
                <c:pt idx="39662">
                  <c:v>0.98009279830975105</c:v>
                </c:pt>
                <c:pt idx="39663">
                  <c:v>0.99865964755004999</c:v>
                </c:pt>
                <c:pt idx="39664">
                  <c:v>0.99977590848754005</c:v>
                </c:pt>
                <c:pt idx="39665">
                  <c:v>0.98009279830975105</c:v>
                </c:pt>
                <c:pt idx="39666">
                  <c:v>0.98009279830975105</c:v>
                </c:pt>
                <c:pt idx="39667">
                  <c:v>0.98009279830975105</c:v>
                </c:pt>
                <c:pt idx="39668">
                  <c:v>0.99865964755004999</c:v>
                </c:pt>
                <c:pt idx="39669">
                  <c:v>0.99772892030019</c:v>
                </c:pt>
                <c:pt idx="39670">
                  <c:v>0.97505301993331395</c:v>
                </c:pt>
                <c:pt idx="39671">
                  <c:v>0.98009279830975105</c:v>
                </c:pt>
                <c:pt idx="39672">
                  <c:v>0.98009279830975105</c:v>
                </c:pt>
                <c:pt idx="39673">
                  <c:v>0.99810606512056599</c:v>
                </c:pt>
                <c:pt idx="39674">
                  <c:v>0.99865964755004999</c:v>
                </c:pt>
                <c:pt idx="39675">
                  <c:v>0.99977590848754005</c:v>
                </c:pt>
                <c:pt idx="39676">
                  <c:v>0.99865964755004999</c:v>
                </c:pt>
                <c:pt idx="39677">
                  <c:v>0.99810606512056599</c:v>
                </c:pt>
                <c:pt idx="39678">
                  <c:v>0.98009279830975105</c:v>
                </c:pt>
                <c:pt idx="39679">
                  <c:v>0.98009279830975105</c:v>
                </c:pt>
                <c:pt idx="39680">
                  <c:v>0.98009279830975105</c:v>
                </c:pt>
                <c:pt idx="39681">
                  <c:v>0.99977590848754005</c:v>
                </c:pt>
                <c:pt idx="39682">
                  <c:v>0.99865964755004999</c:v>
                </c:pt>
                <c:pt idx="39683">
                  <c:v>0.99810606512056599</c:v>
                </c:pt>
                <c:pt idx="39684">
                  <c:v>0.97505301993331395</c:v>
                </c:pt>
                <c:pt idx="39685">
                  <c:v>0.99977590848754005</c:v>
                </c:pt>
                <c:pt idx="39686">
                  <c:v>0.97505301993331395</c:v>
                </c:pt>
                <c:pt idx="39687">
                  <c:v>0.99865964755004999</c:v>
                </c:pt>
                <c:pt idx="39688">
                  <c:v>0.98009279830975105</c:v>
                </c:pt>
                <c:pt idx="39689">
                  <c:v>0.99977590848754005</c:v>
                </c:pt>
                <c:pt idx="39690">
                  <c:v>0.99810606512056599</c:v>
                </c:pt>
                <c:pt idx="39691">
                  <c:v>0.99865964755004999</c:v>
                </c:pt>
                <c:pt idx="39692">
                  <c:v>0.98009279830975105</c:v>
                </c:pt>
                <c:pt idx="39693">
                  <c:v>0.98009279830975105</c:v>
                </c:pt>
                <c:pt idx="39694">
                  <c:v>0.99865964755004999</c:v>
                </c:pt>
                <c:pt idx="39695">
                  <c:v>0.99810606512056599</c:v>
                </c:pt>
                <c:pt idx="39696">
                  <c:v>0.99810606512056599</c:v>
                </c:pt>
                <c:pt idx="39697">
                  <c:v>0.99772892030019</c:v>
                </c:pt>
                <c:pt idx="39698">
                  <c:v>0.99977590848754005</c:v>
                </c:pt>
                <c:pt idx="39699">
                  <c:v>0.98009279830975105</c:v>
                </c:pt>
                <c:pt idx="39700">
                  <c:v>0.99865964755004999</c:v>
                </c:pt>
                <c:pt idx="39701">
                  <c:v>0.98009279830975105</c:v>
                </c:pt>
                <c:pt idx="39702">
                  <c:v>0.99865964755004999</c:v>
                </c:pt>
                <c:pt idx="39703">
                  <c:v>0.97505301993331395</c:v>
                </c:pt>
                <c:pt idx="39704">
                  <c:v>0.99865964755004999</c:v>
                </c:pt>
                <c:pt idx="39705">
                  <c:v>0.97505301993331395</c:v>
                </c:pt>
                <c:pt idx="39706">
                  <c:v>0.98009279830975105</c:v>
                </c:pt>
                <c:pt idx="39707">
                  <c:v>0.99865964755004999</c:v>
                </c:pt>
                <c:pt idx="39708">
                  <c:v>0.98009279830975105</c:v>
                </c:pt>
                <c:pt idx="39709">
                  <c:v>0.99977590848754005</c:v>
                </c:pt>
                <c:pt idx="39710">
                  <c:v>0.99977590848754005</c:v>
                </c:pt>
                <c:pt idx="39711">
                  <c:v>0.97505301993331395</c:v>
                </c:pt>
                <c:pt idx="39712">
                  <c:v>0.98009279830975105</c:v>
                </c:pt>
                <c:pt idx="39713">
                  <c:v>0.99810606512056599</c:v>
                </c:pt>
                <c:pt idx="39714">
                  <c:v>0.99810606512056599</c:v>
                </c:pt>
                <c:pt idx="39715">
                  <c:v>0.99810606512056599</c:v>
                </c:pt>
                <c:pt idx="39716">
                  <c:v>0.97505301993331395</c:v>
                </c:pt>
                <c:pt idx="39717">
                  <c:v>0.98009279830975105</c:v>
                </c:pt>
                <c:pt idx="39718">
                  <c:v>0.99865964755004999</c:v>
                </c:pt>
                <c:pt idx="39719">
                  <c:v>0.99810606512056599</c:v>
                </c:pt>
                <c:pt idx="39720">
                  <c:v>0.99181255835294002</c:v>
                </c:pt>
                <c:pt idx="39721">
                  <c:v>0.97505301993331395</c:v>
                </c:pt>
                <c:pt idx="39722">
                  <c:v>0.98009279830975105</c:v>
                </c:pt>
                <c:pt idx="39723">
                  <c:v>0.99810606512056599</c:v>
                </c:pt>
                <c:pt idx="39724">
                  <c:v>0.99865964755004999</c:v>
                </c:pt>
                <c:pt idx="39725">
                  <c:v>0.98009279830975105</c:v>
                </c:pt>
                <c:pt idx="39726">
                  <c:v>0.98009279830975105</c:v>
                </c:pt>
                <c:pt idx="39727">
                  <c:v>0.99810606512056599</c:v>
                </c:pt>
                <c:pt idx="39728">
                  <c:v>0.98009279830975105</c:v>
                </c:pt>
                <c:pt idx="39729">
                  <c:v>0.98009279830975105</c:v>
                </c:pt>
                <c:pt idx="39730">
                  <c:v>0.98009279830975105</c:v>
                </c:pt>
                <c:pt idx="39731">
                  <c:v>0.97505301993331395</c:v>
                </c:pt>
                <c:pt idx="39732">
                  <c:v>0.99810606512056599</c:v>
                </c:pt>
                <c:pt idx="39733">
                  <c:v>0.97505301993331395</c:v>
                </c:pt>
                <c:pt idx="39734">
                  <c:v>0.98009279830975105</c:v>
                </c:pt>
                <c:pt idx="39735">
                  <c:v>0.98009279830975105</c:v>
                </c:pt>
                <c:pt idx="39736">
                  <c:v>0.99810606512056599</c:v>
                </c:pt>
                <c:pt idx="39737">
                  <c:v>0.99865964755004999</c:v>
                </c:pt>
                <c:pt idx="39738">
                  <c:v>0.98009279830975105</c:v>
                </c:pt>
                <c:pt idx="39739">
                  <c:v>0.99810606512056599</c:v>
                </c:pt>
                <c:pt idx="39740">
                  <c:v>0.98009279830975105</c:v>
                </c:pt>
                <c:pt idx="39741">
                  <c:v>0.99865964755004999</c:v>
                </c:pt>
                <c:pt idx="39742">
                  <c:v>0.99865964755004999</c:v>
                </c:pt>
                <c:pt idx="39743">
                  <c:v>0.99865964755004999</c:v>
                </c:pt>
                <c:pt idx="39744">
                  <c:v>0.99977590848754005</c:v>
                </c:pt>
                <c:pt idx="39745">
                  <c:v>0.98009279830975105</c:v>
                </c:pt>
                <c:pt idx="39746">
                  <c:v>0.98009279830975105</c:v>
                </c:pt>
                <c:pt idx="39747">
                  <c:v>0.98009279830975105</c:v>
                </c:pt>
                <c:pt idx="39748">
                  <c:v>0.99865964755004999</c:v>
                </c:pt>
                <c:pt idx="39749">
                  <c:v>0.98009279830975105</c:v>
                </c:pt>
                <c:pt idx="39750">
                  <c:v>0.99865964755004999</c:v>
                </c:pt>
                <c:pt idx="39751">
                  <c:v>0.97505301993331395</c:v>
                </c:pt>
                <c:pt idx="39752">
                  <c:v>0.99977590848754005</c:v>
                </c:pt>
                <c:pt idx="39753">
                  <c:v>0.99865964755004999</c:v>
                </c:pt>
                <c:pt idx="39754">
                  <c:v>0.99865964755004999</c:v>
                </c:pt>
                <c:pt idx="39755">
                  <c:v>0.97505301993331395</c:v>
                </c:pt>
                <c:pt idx="39756">
                  <c:v>0.98009279830975105</c:v>
                </c:pt>
                <c:pt idx="39757">
                  <c:v>0.98009279830975105</c:v>
                </c:pt>
                <c:pt idx="39758">
                  <c:v>0.99977590848754005</c:v>
                </c:pt>
                <c:pt idx="39759">
                  <c:v>0.97505301993331395</c:v>
                </c:pt>
                <c:pt idx="39760">
                  <c:v>0.99865964755004999</c:v>
                </c:pt>
                <c:pt idx="39761">
                  <c:v>0.99977590848754005</c:v>
                </c:pt>
                <c:pt idx="39762">
                  <c:v>0.99977590848754005</c:v>
                </c:pt>
                <c:pt idx="39763">
                  <c:v>0.98009279830975105</c:v>
                </c:pt>
                <c:pt idx="39764">
                  <c:v>0.99977590848754005</c:v>
                </c:pt>
                <c:pt idx="39765">
                  <c:v>0.99977590848754005</c:v>
                </c:pt>
                <c:pt idx="39766">
                  <c:v>0.98009279830975105</c:v>
                </c:pt>
                <c:pt idx="39767">
                  <c:v>0.99865964755004999</c:v>
                </c:pt>
                <c:pt idx="39768">
                  <c:v>0.99865964755004999</c:v>
                </c:pt>
                <c:pt idx="39769">
                  <c:v>0.99810606512056599</c:v>
                </c:pt>
                <c:pt idx="39770">
                  <c:v>0.99810606512056599</c:v>
                </c:pt>
                <c:pt idx="39771">
                  <c:v>0.99977590848754005</c:v>
                </c:pt>
                <c:pt idx="39772">
                  <c:v>0.99865964755004999</c:v>
                </c:pt>
                <c:pt idx="39773">
                  <c:v>0.97505301993331395</c:v>
                </c:pt>
                <c:pt idx="39774">
                  <c:v>0.99977590848754005</c:v>
                </c:pt>
                <c:pt idx="39775">
                  <c:v>0.98009279830975105</c:v>
                </c:pt>
                <c:pt idx="39776">
                  <c:v>0.98009279830975105</c:v>
                </c:pt>
                <c:pt idx="39777">
                  <c:v>0.97505301993331395</c:v>
                </c:pt>
                <c:pt idx="39778">
                  <c:v>0.99977590848754005</c:v>
                </c:pt>
                <c:pt idx="39779">
                  <c:v>0.97505301993331395</c:v>
                </c:pt>
                <c:pt idx="39780">
                  <c:v>0.99810606512056599</c:v>
                </c:pt>
                <c:pt idx="39781">
                  <c:v>0.99865964755004999</c:v>
                </c:pt>
                <c:pt idx="39782">
                  <c:v>0.97505301993331395</c:v>
                </c:pt>
                <c:pt idx="39783">
                  <c:v>0.99810606512056599</c:v>
                </c:pt>
                <c:pt idx="39784">
                  <c:v>0.98009279830975105</c:v>
                </c:pt>
                <c:pt idx="39785">
                  <c:v>0.99810606512056599</c:v>
                </c:pt>
                <c:pt idx="39786">
                  <c:v>0.99810606512056599</c:v>
                </c:pt>
                <c:pt idx="39787">
                  <c:v>0.99865964755004999</c:v>
                </c:pt>
                <c:pt idx="39788">
                  <c:v>0.98009279830975105</c:v>
                </c:pt>
                <c:pt idx="39789">
                  <c:v>0.99977590848754005</c:v>
                </c:pt>
                <c:pt idx="39790">
                  <c:v>0.98009279830975105</c:v>
                </c:pt>
                <c:pt idx="39791">
                  <c:v>0.99865964755004999</c:v>
                </c:pt>
                <c:pt idx="39792">
                  <c:v>0.99865964755004999</c:v>
                </c:pt>
                <c:pt idx="39793">
                  <c:v>0.99810606512056599</c:v>
                </c:pt>
                <c:pt idx="39794">
                  <c:v>0.99810606512056599</c:v>
                </c:pt>
                <c:pt idx="39795">
                  <c:v>0.99865964755004999</c:v>
                </c:pt>
                <c:pt idx="39796">
                  <c:v>0.99865964755004999</c:v>
                </c:pt>
                <c:pt idx="39797">
                  <c:v>0.97505301993331395</c:v>
                </c:pt>
                <c:pt idx="39798">
                  <c:v>0.97505301993331395</c:v>
                </c:pt>
                <c:pt idx="39799">
                  <c:v>0.99865964755004999</c:v>
                </c:pt>
                <c:pt idx="39800">
                  <c:v>0.98009279830975105</c:v>
                </c:pt>
                <c:pt idx="39801">
                  <c:v>0.99810606512056599</c:v>
                </c:pt>
                <c:pt idx="39802">
                  <c:v>0.98009279830975105</c:v>
                </c:pt>
                <c:pt idx="39803">
                  <c:v>0.98009279830975105</c:v>
                </c:pt>
                <c:pt idx="39804">
                  <c:v>0.98009279830975105</c:v>
                </c:pt>
                <c:pt idx="39805">
                  <c:v>0.99977590848754005</c:v>
                </c:pt>
                <c:pt idx="39806">
                  <c:v>0.98009279830975105</c:v>
                </c:pt>
                <c:pt idx="39807">
                  <c:v>0.98009279830975105</c:v>
                </c:pt>
                <c:pt idx="39808">
                  <c:v>0.97505301993331395</c:v>
                </c:pt>
                <c:pt idx="39809">
                  <c:v>0.97505301993331395</c:v>
                </c:pt>
                <c:pt idx="39810">
                  <c:v>0.99810606512056599</c:v>
                </c:pt>
                <c:pt idx="39811">
                  <c:v>0.97505301993331395</c:v>
                </c:pt>
                <c:pt idx="39812">
                  <c:v>0.99865964755004999</c:v>
                </c:pt>
                <c:pt idx="39813">
                  <c:v>0.99977590848754005</c:v>
                </c:pt>
                <c:pt idx="39814">
                  <c:v>0.98009279830975105</c:v>
                </c:pt>
                <c:pt idx="39815">
                  <c:v>0.99810606512056599</c:v>
                </c:pt>
                <c:pt idx="39816">
                  <c:v>0.98009279830975105</c:v>
                </c:pt>
                <c:pt idx="39817">
                  <c:v>0.97505301993331395</c:v>
                </c:pt>
                <c:pt idx="39818">
                  <c:v>0.99810606512056599</c:v>
                </c:pt>
                <c:pt idx="39819">
                  <c:v>0.99977590848754005</c:v>
                </c:pt>
                <c:pt idx="39820">
                  <c:v>0.97505301993331395</c:v>
                </c:pt>
                <c:pt idx="39821">
                  <c:v>0.99865964755004999</c:v>
                </c:pt>
                <c:pt idx="39822">
                  <c:v>0.99810606512056599</c:v>
                </c:pt>
                <c:pt idx="39823">
                  <c:v>0.99810606512056599</c:v>
                </c:pt>
                <c:pt idx="39824">
                  <c:v>0.98009279830975105</c:v>
                </c:pt>
                <c:pt idx="39825">
                  <c:v>0.98009279830975105</c:v>
                </c:pt>
                <c:pt idx="39826">
                  <c:v>0.99865964755004999</c:v>
                </c:pt>
                <c:pt idx="39827">
                  <c:v>0.99810606512056599</c:v>
                </c:pt>
                <c:pt idx="39828">
                  <c:v>0.98009279830975105</c:v>
                </c:pt>
                <c:pt idx="39829">
                  <c:v>0.99977590848754005</c:v>
                </c:pt>
                <c:pt idx="39830">
                  <c:v>0.98009279830975105</c:v>
                </c:pt>
                <c:pt idx="39831">
                  <c:v>0.99977590848754005</c:v>
                </c:pt>
                <c:pt idx="39832">
                  <c:v>0.98009279830975105</c:v>
                </c:pt>
                <c:pt idx="39833">
                  <c:v>0.99977590848754005</c:v>
                </c:pt>
                <c:pt idx="39834">
                  <c:v>0.97505301993331395</c:v>
                </c:pt>
                <c:pt idx="39835">
                  <c:v>0.99865964755004999</c:v>
                </c:pt>
                <c:pt idx="39836">
                  <c:v>0.99865964755004999</c:v>
                </c:pt>
                <c:pt idx="39837">
                  <c:v>0.97505301993331395</c:v>
                </c:pt>
                <c:pt idx="39838">
                  <c:v>0.98009279830975105</c:v>
                </c:pt>
                <c:pt idx="39839">
                  <c:v>0.99865964755004999</c:v>
                </c:pt>
                <c:pt idx="39840">
                  <c:v>0.99865964755004999</c:v>
                </c:pt>
                <c:pt idx="39841">
                  <c:v>0.97505301993331395</c:v>
                </c:pt>
                <c:pt idx="39842">
                  <c:v>0.97505301993331395</c:v>
                </c:pt>
                <c:pt idx="39843">
                  <c:v>0.99865964755004999</c:v>
                </c:pt>
                <c:pt idx="39844">
                  <c:v>0.99810606512056599</c:v>
                </c:pt>
                <c:pt idx="39845">
                  <c:v>0.99772892030019</c:v>
                </c:pt>
                <c:pt idx="39846">
                  <c:v>0.99865964755004999</c:v>
                </c:pt>
                <c:pt idx="39847">
                  <c:v>0.98009279830975105</c:v>
                </c:pt>
                <c:pt idx="39848">
                  <c:v>0.99865964755004999</c:v>
                </c:pt>
                <c:pt idx="39849">
                  <c:v>0.97505301993331395</c:v>
                </c:pt>
                <c:pt idx="39850">
                  <c:v>0.97505301993331395</c:v>
                </c:pt>
                <c:pt idx="39851">
                  <c:v>0.99772892030019</c:v>
                </c:pt>
                <c:pt idx="39852">
                  <c:v>0.98009279830975105</c:v>
                </c:pt>
                <c:pt idx="39853">
                  <c:v>0.99810606512056599</c:v>
                </c:pt>
                <c:pt idx="39854">
                  <c:v>0.99181255835294002</c:v>
                </c:pt>
                <c:pt idx="39855">
                  <c:v>0.98009279830975105</c:v>
                </c:pt>
                <c:pt idx="39856">
                  <c:v>0.97505301993331395</c:v>
                </c:pt>
                <c:pt idx="39857">
                  <c:v>0.99810606512056599</c:v>
                </c:pt>
                <c:pt idx="39858">
                  <c:v>0.99865964755004999</c:v>
                </c:pt>
                <c:pt idx="39859">
                  <c:v>0.99810606512056599</c:v>
                </c:pt>
                <c:pt idx="39860">
                  <c:v>0.98009279830975105</c:v>
                </c:pt>
                <c:pt idx="39861">
                  <c:v>0.99865964755004999</c:v>
                </c:pt>
                <c:pt idx="39862">
                  <c:v>0.99865964755004999</c:v>
                </c:pt>
                <c:pt idx="39863">
                  <c:v>0.99865964755004999</c:v>
                </c:pt>
                <c:pt idx="39864">
                  <c:v>0.97505301993331395</c:v>
                </c:pt>
                <c:pt idx="39865">
                  <c:v>0.98009279830975105</c:v>
                </c:pt>
                <c:pt idx="39866">
                  <c:v>0.97505301993331395</c:v>
                </c:pt>
                <c:pt idx="39867">
                  <c:v>0.98009279830975105</c:v>
                </c:pt>
                <c:pt idx="39868">
                  <c:v>0.99772892030019</c:v>
                </c:pt>
                <c:pt idx="39869">
                  <c:v>0.99865964755004999</c:v>
                </c:pt>
                <c:pt idx="39870">
                  <c:v>0.99810606512056599</c:v>
                </c:pt>
                <c:pt idx="39871">
                  <c:v>0.99865964755004999</c:v>
                </c:pt>
                <c:pt idx="39872">
                  <c:v>0.99977590848754005</c:v>
                </c:pt>
                <c:pt idx="39873">
                  <c:v>0.99865964755004999</c:v>
                </c:pt>
                <c:pt idx="39874">
                  <c:v>0.99977590848754005</c:v>
                </c:pt>
                <c:pt idx="39875">
                  <c:v>0.99810606512056599</c:v>
                </c:pt>
                <c:pt idx="39876">
                  <c:v>0.97505301993331395</c:v>
                </c:pt>
                <c:pt idx="39877">
                  <c:v>0.99810606512056599</c:v>
                </c:pt>
                <c:pt idx="39878">
                  <c:v>0.99810606512056599</c:v>
                </c:pt>
                <c:pt idx="39879">
                  <c:v>0.99865964755004999</c:v>
                </c:pt>
                <c:pt idx="39880">
                  <c:v>0.99772892030019</c:v>
                </c:pt>
                <c:pt idx="39881">
                  <c:v>0.99865964755004999</c:v>
                </c:pt>
                <c:pt idx="39882">
                  <c:v>0.98009279830975105</c:v>
                </c:pt>
                <c:pt idx="39883">
                  <c:v>0.99810606512056599</c:v>
                </c:pt>
                <c:pt idx="39884">
                  <c:v>0.97505301993331395</c:v>
                </c:pt>
                <c:pt idx="39885">
                  <c:v>0.99810606512056599</c:v>
                </c:pt>
                <c:pt idx="39886">
                  <c:v>0.99865964755004999</c:v>
                </c:pt>
                <c:pt idx="39887">
                  <c:v>0.98009279830975105</c:v>
                </c:pt>
                <c:pt idx="39888">
                  <c:v>0.98009279830975105</c:v>
                </c:pt>
                <c:pt idx="39889">
                  <c:v>0.98009279830975105</c:v>
                </c:pt>
                <c:pt idx="39890">
                  <c:v>0.99181255835294002</c:v>
                </c:pt>
                <c:pt idx="39891">
                  <c:v>0.99810606512056599</c:v>
                </c:pt>
                <c:pt idx="39892">
                  <c:v>0.99865964755004999</c:v>
                </c:pt>
                <c:pt idx="39893">
                  <c:v>0.98009279830975105</c:v>
                </c:pt>
                <c:pt idx="39894">
                  <c:v>0.98009279830975105</c:v>
                </c:pt>
                <c:pt idx="39895">
                  <c:v>0.98009279830975105</c:v>
                </c:pt>
                <c:pt idx="39896">
                  <c:v>0.99772892030019</c:v>
                </c:pt>
                <c:pt idx="39897">
                  <c:v>0.99810606512056599</c:v>
                </c:pt>
                <c:pt idx="39898">
                  <c:v>0.99865964755004999</c:v>
                </c:pt>
                <c:pt idx="39899">
                  <c:v>0.97505301993331395</c:v>
                </c:pt>
                <c:pt idx="39900">
                  <c:v>0.98009279830975105</c:v>
                </c:pt>
                <c:pt idx="39901">
                  <c:v>0.97505301993331395</c:v>
                </c:pt>
                <c:pt idx="39902">
                  <c:v>0.99865964755004999</c:v>
                </c:pt>
                <c:pt idx="39903">
                  <c:v>0.99865964755004999</c:v>
                </c:pt>
                <c:pt idx="39904">
                  <c:v>0.99810606512056599</c:v>
                </c:pt>
                <c:pt idx="39905">
                  <c:v>0.97505301993331395</c:v>
                </c:pt>
                <c:pt idx="39906">
                  <c:v>0.98009279830975105</c:v>
                </c:pt>
                <c:pt idx="39907">
                  <c:v>0.99865964755004999</c:v>
                </c:pt>
                <c:pt idx="39908">
                  <c:v>0.98009279830975105</c:v>
                </c:pt>
                <c:pt idx="39909">
                  <c:v>0.98009279830975105</c:v>
                </c:pt>
                <c:pt idx="39910">
                  <c:v>0.99865964755004999</c:v>
                </c:pt>
                <c:pt idx="39911">
                  <c:v>0.98009279830975105</c:v>
                </c:pt>
                <c:pt idx="39912">
                  <c:v>0.98009279830975105</c:v>
                </c:pt>
                <c:pt idx="39913">
                  <c:v>0.99865964755004999</c:v>
                </c:pt>
                <c:pt idx="39914">
                  <c:v>0.99865964755004999</c:v>
                </c:pt>
                <c:pt idx="39915">
                  <c:v>0.99865964755004999</c:v>
                </c:pt>
                <c:pt idx="39916">
                  <c:v>0.99810606512056599</c:v>
                </c:pt>
                <c:pt idx="39917">
                  <c:v>0.97505301993331395</c:v>
                </c:pt>
                <c:pt idx="39918">
                  <c:v>0.98009279830975105</c:v>
                </c:pt>
                <c:pt idx="39919">
                  <c:v>0.99810606512056599</c:v>
                </c:pt>
                <c:pt idx="39920">
                  <c:v>0.99810606512056599</c:v>
                </c:pt>
                <c:pt idx="39921">
                  <c:v>0.97505301993331395</c:v>
                </c:pt>
                <c:pt idx="39922">
                  <c:v>0.97505301993331395</c:v>
                </c:pt>
                <c:pt idx="39923">
                  <c:v>0.99865964755004999</c:v>
                </c:pt>
                <c:pt idx="39924">
                  <c:v>0.99865964755004999</c:v>
                </c:pt>
                <c:pt idx="39925">
                  <c:v>0.98009279830975105</c:v>
                </c:pt>
                <c:pt idx="39926">
                  <c:v>0.99810606512056599</c:v>
                </c:pt>
                <c:pt idx="39927">
                  <c:v>0.98009279830975105</c:v>
                </c:pt>
                <c:pt idx="39928">
                  <c:v>0.97505301993331395</c:v>
                </c:pt>
                <c:pt idx="39929">
                  <c:v>0.99772892030019</c:v>
                </c:pt>
                <c:pt idx="39930">
                  <c:v>0.99810606512056599</c:v>
                </c:pt>
                <c:pt idx="39931">
                  <c:v>0.98009279830975105</c:v>
                </c:pt>
                <c:pt idx="39932">
                  <c:v>0.99865964755004999</c:v>
                </c:pt>
                <c:pt idx="39933">
                  <c:v>0.99810606512056599</c:v>
                </c:pt>
                <c:pt idx="39934">
                  <c:v>0.99772892030019</c:v>
                </c:pt>
                <c:pt idx="39935">
                  <c:v>0.99977590848754005</c:v>
                </c:pt>
                <c:pt idx="39936">
                  <c:v>0.98009279830975105</c:v>
                </c:pt>
                <c:pt idx="39937">
                  <c:v>0.98009279830975105</c:v>
                </c:pt>
                <c:pt idx="39938">
                  <c:v>0.99865964755004999</c:v>
                </c:pt>
                <c:pt idx="39939">
                  <c:v>0.98009279830975105</c:v>
                </c:pt>
                <c:pt idx="39940">
                  <c:v>0.99772892030019</c:v>
                </c:pt>
                <c:pt idx="39941">
                  <c:v>0.97505301993331395</c:v>
                </c:pt>
                <c:pt idx="39942">
                  <c:v>0.98009279830975105</c:v>
                </c:pt>
                <c:pt idx="39943">
                  <c:v>0.98009279830975105</c:v>
                </c:pt>
                <c:pt idx="39944">
                  <c:v>0.99977590848754005</c:v>
                </c:pt>
                <c:pt idx="39945">
                  <c:v>0.99865964755004999</c:v>
                </c:pt>
                <c:pt idx="39946">
                  <c:v>0.99810606512056599</c:v>
                </c:pt>
                <c:pt idx="39947">
                  <c:v>0.99865964755004999</c:v>
                </c:pt>
                <c:pt idx="39948">
                  <c:v>0.99810606512056599</c:v>
                </c:pt>
                <c:pt idx="39949">
                  <c:v>0.98009279830975105</c:v>
                </c:pt>
                <c:pt idx="39950">
                  <c:v>0.98009279830975105</c:v>
                </c:pt>
                <c:pt idx="39951">
                  <c:v>0.99865964755004999</c:v>
                </c:pt>
                <c:pt idx="39952">
                  <c:v>0.97505301993331395</c:v>
                </c:pt>
                <c:pt idx="39953">
                  <c:v>0.98009279830975105</c:v>
                </c:pt>
                <c:pt idx="39954">
                  <c:v>0.98009279830975105</c:v>
                </c:pt>
                <c:pt idx="39955">
                  <c:v>0.97505301993331395</c:v>
                </c:pt>
                <c:pt idx="39956">
                  <c:v>0.99772892030019</c:v>
                </c:pt>
                <c:pt idx="39957">
                  <c:v>0.99181255835294002</c:v>
                </c:pt>
                <c:pt idx="39958">
                  <c:v>0.99977590848754005</c:v>
                </c:pt>
                <c:pt idx="39959">
                  <c:v>0.98009279830975105</c:v>
                </c:pt>
                <c:pt idx="39960">
                  <c:v>0.99977590848754005</c:v>
                </c:pt>
                <c:pt idx="39961">
                  <c:v>0.98009279830975105</c:v>
                </c:pt>
                <c:pt idx="39962">
                  <c:v>0.97505301993331395</c:v>
                </c:pt>
                <c:pt idx="39963">
                  <c:v>0.98009279830975105</c:v>
                </c:pt>
                <c:pt idx="39964">
                  <c:v>0.99810606512056599</c:v>
                </c:pt>
                <c:pt idx="39965">
                  <c:v>0.99865964755004999</c:v>
                </c:pt>
                <c:pt idx="39966">
                  <c:v>0.99810606512056599</c:v>
                </c:pt>
                <c:pt idx="39967">
                  <c:v>0.98009279830975105</c:v>
                </c:pt>
                <c:pt idx="39968">
                  <c:v>0.99810606512056599</c:v>
                </c:pt>
                <c:pt idx="39969">
                  <c:v>0.98009279830975105</c:v>
                </c:pt>
                <c:pt idx="39970">
                  <c:v>0.99810606512056599</c:v>
                </c:pt>
                <c:pt idx="39971">
                  <c:v>0.99810606512056599</c:v>
                </c:pt>
                <c:pt idx="39972">
                  <c:v>0.99772892030019</c:v>
                </c:pt>
                <c:pt idx="39973">
                  <c:v>0.98009279830975105</c:v>
                </c:pt>
                <c:pt idx="39974">
                  <c:v>0.99865964755004999</c:v>
                </c:pt>
                <c:pt idx="39975">
                  <c:v>0.97505301993331395</c:v>
                </c:pt>
                <c:pt idx="39976">
                  <c:v>0.98009279830975105</c:v>
                </c:pt>
                <c:pt idx="39977">
                  <c:v>0.97505301993331395</c:v>
                </c:pt>
                <c:pt idx="39978">
                  <c:v>0.99810606512056599</c:v>
                </c:pt>
                <c:pt idx="39979">
                  <c:v>0.99977590848754005</c:v>
                </c:pt>
                <c:pt idx="39980">
                  <c:v>0.98009279830975105</c:v>
                </c:pt>
                <c:pt idx="39981">
                  <c:v>0.99865964755004999</c:v>
                </c:pt>
                <c:pt idx="39982">
                  <c:v>0.98009279830975105</c:v>
                </c:pt>
                <c:pt idx="39983">
                  <c:v>0.98009279830975105</c:v>
                </c:pt>
                <c:pt idx="39984">
                  <c:v>0.99772892030019</c:v>
                </c:pt>
                <c:pt idx="39985">
                  <c:v>0.98009279830975105</c:v>
                </c:pt>
                <c:pt idx="39986">
                  <c:v>0.99772892030019</c:v>
                </c:pt>
                <c:pt idx="39987">
                  <c:v>0.99810606512056599</c:v>
                </c:pt>
                <c:pt idx="39988">
                  <c:v>0.99810606512056599</c:v>
                </c:pt>
                <c:pt idx="39989">
                  <c:v>0.99810606512056599</c:v>
                </c:pt>
                <c:pt idx="39990">
                  <c:v>0.99977590848754005</c:v>
                </c:pt>
                <c:pt idx="39991">
                  <c:v>0.98009279830975105</c:v>
                </c:pt>
                <c:pt idx="39992">
                  <c:v>0.97505301993331395</c:v>
                </c:pt>
                <c:pt idx="39993">
                  <c:v>0.99865964755004999</c:v>
                </c:pt>
                <c:pt idx="39994">
                  <c:v>0.99810606512056599</c:v>
                </c:pt>
                <c:pt idx="39995">
                  <c:v>0.99865964755004999</c:v>
                </c:pt>
                <c:pt idx="39996">
                  <c:v>0.97505301993331395</c:v>
                </c:pt>
                <c:pt idx="39997">
                  <c:v>0.99977590848754005</c:v>
                </c:pt>
                <c:pt idx="39998">
                  <c:v>0.98009279830975105</c:v>
                </c:pt>
                <c:pt idx="39999">
                  <c:v>0.99865964755004999</c:v>
                </c:pt>
                <c:pt idx="40000">
                  <c:v>0.98009279830975105</c:v>
                </c:pt>
                <c:pt idx="40001">
                  <c:v>0.99865964755004999</c:v>
                </c:pt>
                <c:pt idx="40002">
                  <c:v>0.97505301993331395</c:v>
                </c:pt>
                <c:pt idx="40003">
                  <c:v>0.98009279830975105</c:v>
                </c:pt>
                <c:pt idx="40004">
                  <c:v>0.97505301993331395</c:v>
                </c:pt>
                <c:pt idx="40005">
                  <c:v>0.99865964755004999</c:v>
                </c:pt>
                <c:pt idx="40006">
                  <c:v>0.98009279830975105</c:v>
                </c:pt>
                <c:pt idx="40007">
                  <c:v>0.99810606512056599</c:v>
                </c:pt>
                <c:pt idx="40008">
                  <c:v>0.97505301993331395</c:v>
                </c:pt>
                <c:pt idx="40009">
                  <c:v>0.99977590848754005</c:v>
                </c:pt>
                <c:pt idx="40010">
                  <c:v>0.99865964755004999</c:v>
                </c:pt>
                <c:pt idx="40011">
                  <c:v>0.97505301993331395</c:v>
                </c:pt>
                <c:pt idx="40012">
                  <c:v>0.99810606512056599</c:v>
                </c:pt>
                <c:pt idx="40013">
                  <c:v>0.99810606512056599</c:v>
                </c:pt>
                <c:pt idx="40014">
                  <c:v>0.99772892030019</c:v>
                </c:pt>
                <c:pt idx="40015">
                  <c:v>0.97505301993331395</c:v>
                </c:pt>
                <c:pt idx="40016">
                  <c:v>0.97505301993331395</c:v>
                </c:pt>
                <c:pt idx="40017">
                  <c:v>0.98009279830975105</c:v>
                </c:pt>
                <c:pt idx="40018">
                  <c:v>0.99810606512056599</c:v>
                </c:pt>
                <c:pt idx="40019">
                  <c:v>0.99810606512056599</c:v>
                </c:pt>
                <c:pt idx="40020">
                  <c:v>0.99977590848754005</c:v>
                </c:pt>
                <c:pt idx="40021">
                  <c:v>0.98009279830975105</c:v>
                </c:pt>
                <c:pt idx="40022">
                  <c:v>0.97505301993331395</c:v>
                </c:pt>
                <c:pt idx="40023">
                  <c:v>0.98009279830975105</c:v>
                </c:pt>
                <c:pt idx="40024">
                  <c:v>0.99181255835294002</c:v>
                </c:pt>
                <c:pt idx="40025">
                  <c:v>0.98009279830975105</c:v>
                </c:pt>
                <c:pt idx="40026">
                  <c:v>0.99810606512056599</c:v>
                </c:pt>
                <c:pt idx="40027">
                  <c:v>0.99810606512056599</c:v>
                </c:pt>
                <c:pt idx="40028">
                  <c:v>0.99865964755004999</c:v>
                </c:pt>
                <c:pt idx="40029">
                  <c:v>0.98009279830975105</c:v>
                </c:pt>
                <c:pt idx="40030">
                  <c:v>0.99810606512056599</c:v>
                </c:pt>
                <c:pt idx="40031">
                  <c:v>0.97505301993331395</c:v>
                </c:pt>
                <c:pt idx="40032">
                  <c:v>0.99865964755004999</c:v>
                </c:pt>
                <c:pt idx="40033">
                  <c:v>0.99810606512056599</c:v>
                </c:pt>
                <c:pt idx="40034">
                  <c:v>0.99810606512056599</c:v>
                </c:pt>
                <c:pt idx="40035">
                  <c:v>0.98009279830975105</c:v>
                </c:pt>
                <c:pt idx="40036">
                  <c:v>0.97505301993331395</c:v>
                </c:pt>
                <c:pt idx="40037">
                  <c:v>0.99865964755004999</c:v>
                </c:pt>
                <c:pt idx="40038">
                  <c:v>0.98009279830975105</c:v>
                </c:pt>
                <c:pt idx="40039">
                  <c:v>0.98009279830975105</c:v>
                </c:pt>
                <c:pt idx="40040">
                  <c:v>0.99977590848754005</c:v>
                </c:pt>
                <c:pt idx="40041">
                  <c:v>0.99810606512056599</c:v>
                </c:pt>
                <c:pt idx="40042">
                  <c:v>0.99865964755004999</c:v>
                </c:pt>
                <c:pt idx="40043">
                  <c:v>0.98009279830975105</c:v>
                </c:pt>
                <c:pt idx="40044">
                  <c:v>0.98009279830975105</c:v>
                </c:pt>
                <c:pt idx="40045">
                  <c:v>0.99810606512056599</c:v>
                </c:pt>
                <c:pt idx="40046">
                  <c:v>0.99977590848754005</c:v>
                </c:pt>
                <c:pt idx="40047">
                  <c:v>0.99865964755004999</c:v>
                </c:pt>
                <c:pt idx="40048">
                  <c:v>0.97505301993331395</c:v>
                </c:pt>
                <c:pt idx="40049">
                  <c:v>0.98009279830975105</c:v>
                </c:pt>
                <c:pt idx="40050">
                  <c:v>0.99772892030019</c:v>
                </c:pt>
                <c:pt idx="40051">
                  <c:v>0.98009279830975105</c:v>
                </c:pt>
                <c:pt idx="40052">
                  <c:v>0.99865964755004999</c:v>
                </c:pt>
                <c:pt idx="40053">
                  <c:v>0.97505301993331395</c:v>
                </c:pt>
                <c:pt idx="40054">
                  <c:v>0.97505301993331395</c:v>
                </c:pt>
                <c:pt idx="40055">
                  <c:v>0.99810606512056599</c:v>
                </c:pt>
                <c:pt idx="40056">
                  <c:v>0.99865964755004999</c:v>
                </c:pt>
                <c:pt idx="40057">
                  <c:v>0.99865964755004999</c:v>
                </c:pt>
                <c:pt idx="40058">
                  <c:v>0.98009279830975105</c:v>
                </c:pt>
                <c:pt idx="40059">
                  <c:v>0.98009279830975105</c:v>
                </c:pt>
                <c:pt idx="40060">
                  <c:v>0.98009279830975105</c:v>
                </c:pt>
                <c:pt idx="40061">
                  <c:v>0.98009279830975105</c:v>
                </c:pt>
                <c:pt idx="40062">
                  <c:v>0.99977590848754005</c:v>
                </c:pt>
                <c:pt idx="40063">
                  <c:v>0.99865964755004999</c:v>
                </c:pt>
                <c:pt idx="40064">
                  <c:v>0.99977590848754005</c:v>
                </c:pt>
                <c:pt idx="40065">
                  <c:v>0.99865964755004999</c:v>
                </c:pt>
                <c:pt idx="40066">
                  <c:v>0.99865964755004999</c:v>
                </c:pt>
                <c:pt idx="40067">
                  <c:v>0.99865964755004999</c:v>
                </c:pt>
                <c:pt idx="40068">
                  <c:v>0.99810606512056599</c:v>
                </c:pt>
                <c:pt idx="40069">
                  <c:v>0.98009279830975105</c:v>
                </c:pt>
                <c:pt idx="40070">
                  <c:v>0.97505301993331395</c:v>
                </c:pt>
                <c:pt idx="40071">
                  <c:v>0.98009279830975105</c:v>
                </c:pt>
                <c:pt idx="40072">
                  <c:v>0.99810606512056599</c:v>
                </c:pt>
                <c:pt idx="40073">
                  <c:v>0.99865964755004999</c:v>
                </c:pt>
                <c:pt idx="40074">
                  <c:v>0.99772892030019</c:v>
                </c:pt>
                <c:pt idx="40075">
                  <c:v>0.98009279830975105</c:v>
                </c:pt>
                <c:pt idx="40076">
                  <c:v>0.99810606512056599</c:v>
                </c:pt>
                <c:pt idx="40077">
                  <c:v>0.99865964755004999</c:v>
                </c:pt>
                <c:pt idx="40078">
                  <c:v>0.99810606512056599</c:v>
                </c:pt>
                <c:pt idx="40079">
                  <c:v>0.98009279830975105</c:v>
                </c:pt>
                <c:pt idx="40080">
                  <c:v>0.99810606512056599</c:v>
                </c:pt>
                <c:pt idx="40081">
                  <c:v>0.99865964755004999</c:v>
                </c:pt>
                <c:pt idx="40082">
                  <c:v>0.98009279830975105</c:v>
                </c:pt>
                <c:pt idx="40083">
                  <c:v>0.99865964755004999</c:v>
                </c:pt>
                <c:pt idx="40084">
                  <c:v>0.98009279830975105</c:v>
                </c:pt>
                <c:pt idx="40085">
                  <c:v>0.99865964755004999</c:v>
                </c:pt>
                <c:pt idx="40086">
                  <c:v>0.99977590848754005</c:v>
                </c:pt>
                <c:pt idx="40087">
                  <c:v>0.99977590848754005</c:v>
                </c:pt>
                <c:pt idx="40088">
                  <c:v>0.99810606512056599</c:v>
                </c:pt>
                <c:pt idx="40089">
                  <c:v>0.98009279830975105</c:v>
                </c:pt>
                <c:pt idx="40090">
                  <c:v>0.99865964755004999</c:v>
                </c:pt>
                <c:pt idx="40091">
                  <c:v>0.97505301993331395</c:v>
                </c:pt>
                <c:pt idx="40092">
                  <c:v>0.98009279830975105</c:v>
                </c:pt>
                <c:pt idx="40093">
                  <c:v>0.99865964755004999</c:v>
                </c:pt>
                <c:pt idx="40094">
                  <c:v>0.99810606512056599</c:v>
                </c:pt>
                <c:pt idx="40095">
                  <c:v>0.99810606512056599</c:v>
                </c:pt>
                <c:pt idx="40096">
                  <c:v>0.98009279830975105</c:v>
                </c:pt>
                <c:pt idx="40097">
                  <c:v>0.99977590848754005</c:v>
                </c:pt>
                <c:pt idx="40098">
                  <c:v>0.98009279830975105</c:v>
                </c:pt>
                <c:pt idx="40099">
                  <c:v>0.98009279830975105</c:v>
                </c:pt>
                <c:pt idx="40100">
                  <c:v>0.98009279830975105</c:v>
                </c:pt>
                <c:pt idx="40101">
                  <c:v>0.99865964755004999</c:v>
                </c:pt>
                <c:pt idx="40102">
                  <c:v>0.99865964755004999</c:v>
                </c:pt>
                <c:pt idx="40103">
                  <c:v>0.99865964755004999</c:v>
                </c:pt>
                <c:pt idx="40104">
                  <c:v>0.97505301993331395</c:v>
                </c:pt>
                <c:pt idx="40105">
                  <c:v>0.98009279830975105</c:v>
                </c:pt>
                <c:pt idx="40106">
                  <c:v>0.98009279830975105</c:v>
                </c:pt>
                <c:pt idx="40107">
                  <c:v>0.99977590848754005</c:v>
                </c:pt>
                <c:pt idx="40108">
                  <c:v>0.99977590848754005</c:v>
                </c:pt>
                <c:pt idx="40109">
                  <c:v>0.99810606512056599</c:v>
                </c:pt>
                <c:pt idx="40110">
                  <c:v>0.98009279830975105</c:v>
                </c:pt>
                <c:pt idx="40111">
                  <c:v>0.97505301993331395</c:v>
                </c:pt>
                <c:pt idx="40112">
                  <c:v>0.99865964755004999</c:v>
                </c:pt>
                <c:pt idx="40113">
                  <c:v>0.99865964755004999</c:v>
                </c:pt>
                <c:pt idx="40114">
                  <c:v>0.99977590848754005</c:v>
                </c:pt>
                <c:pt idx="40115">
                  <c:v>0.97505301993331395</c:v>
                </c:pt>
                <c:pt idx="40116">
                  <c:v>0.99810606512056599</c:v>
                </c:pt>
                <c:pt idx="40117">
                  <c:v>0.99810606512056599</c:v>
                </c:pt>
                <c:pt idx="40118">
                  <c:v>0.99810606512056599</c:v>
                </c:pt>
                <c:pt idx="40119">
                  <c:v>0.97505301993331395</c:v>
                </c:pt>
                <c:pt idx="40120">
                  <c:v>0.99865964755004999</c:v>
                </c:pt>
                <c:pt idx="40121">
                  <c:v>0.98009279830975105</c:v>
                </c:pt>
                <c:pt idx="40122">
                  <c:v>0.98009279830975105</c:v>
                </c:pt>
                <c:pt idx="40123">
                  <c:v>0.99865964755004999</c:v>
                </c:pt>
                <c:pt idx="40124">
                  <c:v>0.99865964755004999</c:v>
                </c:pt>
                <c:pt idx="40125">
                  <c:v>0.99810606512056599</c:v>
                </c:pt>
                <c:pt idx="40126">
                  <c:v>0.99977590848754005</c:v>
                </c:pt>
                <c:pt idx="40127">
                  <c:v>0.99810606512056599</c:v>
                </c:pt>
                <c:pt idx="40128">
                  <c:v>0.99865964755004999</c:v>
                </c:pt>
                <c:pt idx="40129">
                  <c:v>0.97505301993331395</c:v>
                </c:pt>
                <c:pt idx="40130">
                  <c:v>0.98009279830975105</c:v>
                </c:pt>
                <c:pt idx="40131">
                  <c:v>0.99810606512056599</c:v>
                </c:pt>
                <c:pt idx="40132">
                  <c:v>0.98009279830975105</c:v>
                </c:pt>
                <c:pt idx="40133">
                  <c:v>0.99772892030019</c:v>
                </c:pt>
                <c:pt idx="40134">
                  <c:v>0.99865964755004999</c:v>
                </c:pt>
                <c:pt idx="40135">
                  <c:v>0.99865964755004999</c:v>
                </c:pt>
                <c:pt idx="40136">
                  <c:v>0.99865964755004999</c:v>
                </c:pt>
                <c:pt idx="40137">
                  <c:v>0.99810606512056599</c:v>
                </c:pt>
                <c:pt idx="40138">
                  <c:v>0.99810606512056599</c:v>
                </c:pt>
                <c:pt idx="40139">
                  <c:v>0.98009279830975105</c:v>
                </c:pt>
                <c:pt idx="40140">
                  <c:v>0.99772892030019</c:v>
                </c:pt>
                <c:pt idx="40141">
                  <c:v>0.97505301993331395</c:v>
                </c:pt>
                <c:pt idx="40142">
                  <c:v>0.99810606512056599</c:v>
                </c:pt>
                <c:pt idx="40143">
                  <c:v>0.99977590848754005</c:v>
                </c:pt>
                <c:pt idx="40144">
                  <c:v>0.99977590848754005</c:v>
                </c:pt>
                <c:pt idx="40145">
                  <c:v>0.99810606512056599</c:v>
                </c:pt>
                <c:pt idx="40146">
                  <c:v>0.99865964755004999</c:v>
                </c:pt>
                <c:pt idx="40147">
                  <c:v>0.98009279830975105</c:v>
                </c:pt>
                <c:pt idx="40148">
                  <c:v>0.98009279830975105</c:v>
                </c:pt>
                <c:pt idx="40149">
                  <c:v>0.99810606512056599</c:v>
                </c:pt>
                <c:pt idx="40150">
                  <c:v>0.98009279830975105</c:v>
                </c:pt>
                <c:pt idx="40151">
                  <c:v>0.98009279830975105</c:v>
                </c:pt>
                <c:pt idx="40152">
                  <c:v>0.97505301993331395</c:v>
                </c:pt>
                <c:pt idx="40153">
                  <c:v>0.99865964755004999</c:v>
                </c:pt>
                <c:pt idx="40154">
                  <c:v>0.99810606512056599</c:v>
                </c:pt>
                <c:pt idx="40155">
                  <c:v>0.98009279830975105</c:v>
                </c:pt>
                <c:pt idx="40156">
                  <c:v>0.99977590848754005</c:v>
                </c:pt>
                <c:pt idx="40157">
                  <c:v>0.97505301993331395</c:v>
                </c:pt>
                <c:pt idx="40158">
                  <c:v>0.99810606512056599</c:v>
                </c:pt>
                <c:pt idx="40159">
                  <c:v>0.99810606512056599</c:v>
                </c:pt>
                <c:pt idx="40160">
                  <c:v>0.98009279830975105</c:v>
                </c:pt>
                <c:pt idx="40161">
                  <c:v>0.97505301993331395</c:v>
                </c:pt>
                <c:pt idx="40162">
                  <c:v>0.97505301993331395</c:v>
                </c:pt>
                <c:pt idx="40163">
                  <c:v>0.99810606512056599</c:v>
                </c:pt>
                <c:pt idx="40164">
                  <c:v>0.99977590848754005</c:v>
                </c:pt>
                <c:pt idx="40165">
                  <c:v>0.98009279830975105</c:v>
                </c:pt>
                <c:pt idx="40166">
                  <c:v>0.97505301993331395</c:v>
                </c:pt>
                <c:pt idx="40167">
                  <c:v>0.99810606512056599</c:v>
                </c:pt>
                <c:pt idx="40168">
                  <c:v>0.97505301993331395</c:v>
                </c:pt>
                <c:pt idx="40169">
                  <c:v>0.99810606512056599</c:v>
                </c:pt>
                <c:pt idx="40170">
                  <c:v>0.98009279830975105</c:v>
                </c:pt>
                <c:pt idx="40171">
                  <c:v>0.97505301993331395</c:v>
                </c:pt>
                <c:pt idx="40172">
                  <c:v>0.99810606512056599</c:v>
                </c:pt>
                <c:pt idx="40173">
                  <c:v>0.99865964755004999</c:v>
                </c:pt>
                <c:pt idx="40174">
                  <c:v>0.99865964755004999</c:v>
                </c:pt>
                <c:pt idx="40175">
                  <c:v>0.99977590848754005</c:v>
                </c:pt>
                <c:pt idx="40176">
                  <c:v>0.99865964755004999</c:v>
                </c:pt>
                <c:pt idx="40177">
                  <c:v>0.99865964755004999</c:v>
                </c:pt>
                <c:pt idx="40178">
                  <c:v>0.99977590848754005</c:v>
                </c:pt>
                <c:pt idx="40179">
                  <c:v>0.99810606512056599</c:v>
                </c:pt>
                <c:pt idx="40180">
                  <c:v>0.98009279830975105</c:v>
                </c:pt>
                <c:pt idx="40181">
                  <c:v>0.99865964755004999</c:v>
                </c:pt>
                <c:pt idx="40182">
                  <c:v>0.97505301993331395</c:v>
                </c:pt>
                <c:pt idx="40183">
                  <c:v>0.99865964755004999</c:v>
                </c:pt>
                <c:pt idx="40184">
                  <c:v>0.99865964755004999</c:v>
                </c:pt>
                <c:pt idx="40185">
                  <c:v>0.99977590848754005</c:v>
                </c:pt>
                <c:pt idx="40186">
                  <c:v>0.98009279830975105</c:v>
                </c:pt>
                <c:pt idx="40187">
                  <c:v>0.99772892030019</c:v>
                </c:pt>
                <c:pt idx="40188">
                  <c:v>0.97505301993331395</c:v>
                </c:pt>
                <c:pt idx="40189">
                  <c:v>0.99810606512056599</c:v>
                </c:pt>
                <c:pt idx="40190">
                  <c:v>0.99772892030019</c:v>
                </c:pt>
                <c:pt idx="40191">
                  <c:v>0.98009279830975105</c:v>
                </c:pt>
                <c:pt idx="40192">
                  <c:v>0.99772892030019</c:v>
                </c:pt>
                <c:pt idx="40193">
                  <c:v>0.99977590848754005</c:v>
                </c:pt>
                <c:pt idx="40194">
                  <c:v>0.98009279830975105</c:v>
                </c:pt>
                <c:pt idx="40195">
                  <c:v>0.97505301993331395</c:v>
                </c:pt>
                <c:pt idx="40196">
                  <c:v>0.98009279830975105</c:v>
                </c:pt>
                <c:pt idx="40197">
                  <c:v>0.98009279830975105</c:v>
                </c:pt>
                <c:pt idx="40198">
                  <c:v>0.99772892030019</c:v>
                </c:pt>
                <c:pt idx="40199">
                  <c:v>0.99977590848754005</c:v>
                </c:pt>
                <c:pt idx="40200">
                  <c:v>0.98009279830975105</c:v>
                </c:pt>
                <c:pt idx="40201">
                  <c:v>0.99772892030019</c:v>
                </c:pt>
                <c:pt idx="40202">
                  <c:v>0.98009279830975105</c:v>
                </c:pt>
                <c:pt idx="40203">
                  <c:v>0.99865964755004999</c:v>
                </c:pt>
                <c:pt idx="40204">
                  <c:v>0.97505301993331395</c:v>
                </c:pt>
                <c:pt idx="40205">
                  <c:v>0.99977590848754005</c:v>
                </c:pt>
                <c:pt idx="40206">
                  <c:v>0.98009279830975105</c:v>
                </c:pt>
                <c:pt idx="40207">
                  <c:v>0.99865964755004999</c:v>
                </c:pt>
                <c:pt idx="40208">
                  <c:v>0.98009279830975105</c:v>
                </c:pt>
                <c:pt idx="40209">
                  <c:v>0.97505301993331395</c:v>
                </c:pt>
                <c:pt idx="40210">
                  <c:v>0.98009279830975105</c:v>
                </c:pt>
                <c:pt idx="40211">
                  <c:v>0.99865964755004999</c:v>
                </c:pt>
                <c:pt idx="40212">
                  <c:v>0.98009279830975105</c:v>
                </c:pt>
                <c:pt idx="40213">
                  <c:v>0.99810606512056599</c:v>
                </c:pt>
                <c:pt idx="40214">
                  <c:v>0.98009279830975105</c:v>
                </c:pt>
                <c:pt idx="40215">
                  <c:v>0.99865964755004999</c:v>
                </c:pt>
                <c:pt idx="40216">
                  <c:v>0.99810606512056599</c:v>
                </c:pt>
                <c:pt idx="40217">
                  <c:v>0.99810606512056599</c:v>
                </c:pt>
                <c:pt idx="40218">
                  <c:v>0.98009279830975105</c:v>
                </c:pt>
                <c:pt idx="40219">
                  <c:v>0.99810606512056599</c:v>
                </c:pt>
                <c:pt idx="40220">
                  <c:v>0.97505301993331395</c:v>
                </c:pt>
                <c:pt idx="40221">
                  <c:v>0.98009279830975105</c:v>
                </c:pt>
                <c:pt idx="40222">
                  <c:v>0.99772892030019</c:v>
                </c:pt>
                <c:pt idx="40223">
                  <c:v>0.97505301993331395</c:v>
                </c:pt>
                <c:pt idx="40224">
                  <c:v>0.99865964755004999</c:v>
                </c:pt>
                <c:pt idx="40225">
                  <c:v>0.99865964755004999</c:v>
                </c:pt>
                <c:pt idx="40226">
                  <c:v>0.98009279830975105</c:v>
                </c:pt>
                <c:pt idx="40227">
                  <c:v>0.97505301993331395</c:v>
                </c:pt>
                <c:pt idx="40228">
                  <c:v>0.98009279830975105</c:v>
                </c:pt>
                <c:pt idx="40229">
                  <c:v>0.99865964755004999</c:v>
                </c:pt>
                <c:pt idx="40230">
                  <c:v>0.98009279830975105</c:v>
                </c:pt>
                <c:pt idx="40231">
                  <c:v>0.97505301993331395</c:v>
                </c:pt>
                <c:pt idx="40232">
                  <c:v>0.99181255835294002</c:v>
                </c:pt>
                <c:pt idx="40233">
                  <c:v>0.99865964755004999</c:v>
                </c:pt>
                <c:pt idx="40234">
                  <c:v>0.97505301993331395</c:v>
                </c:pt>
                <c:pt idx="40235">
                  <c:v>0.99810606512056599</c:v>
                </c:pt>
                <c:pt idx="40236">
                  <c:v>0.99977590848754005</c:v>
                </c:pt>
                <c:pt idx="40237">
                  <c:v>0.98009279830975105</c:v>
                </c:pt>
                <c:pt idx="40238">
                  <c:v>0.97505301993331395</c:v>
                </c:pt>
                <c:pt idx="40239">
                  <c:v>0.99865964755004999</c:v>
                </c:pt>
                <c:pt idx="40240">
                  <c:v>0.98009279830975105</c:v>
                </c:pt>
                <c:pt idx="40241">
                  <c:v>0.99181255835294002</c:v>
                </c:pt>
                <c:pt idx="40242">
                  <c:v>0.97505301993331395</c:v>
                </c:pt>
                <c:pt idx="40243">
                  <c:v>0.98009279830975105</c:v>
                </c:pt>
                <c:pt idx="40244">
                  <c:v>0.99810606512056599</c:v>
                </c:pt>
                <c:pt idx="40245">
                  <c:v>0.99772892030019</c:v>
                </c:pt>
                <c:pt idx="40246">
                  <c:v>0.99810606512056599</c:v>
                </c:pt>
                <c:pt idx="40247">
                  <c:v>0.99865964755004999</c:v>
                </c:pt>
                <c:pt idx="40248">
                  <c:v>0.97505301993331395</c:v>
                </c:pt>
                <c:pt idx="40249">
                  <c:v>0.98009279830975105</c:v>
                </c:pt>
                <c:pt idx="40250">
                  <c:v>0.97505301993331395</c:v>
                </c:pt>
                <c:pt idx="40251">
                  <c:v>0.97505301993331395</c:v>
                </c:pt>
                <c:pt idx="40252">
                  <c:v>0.99772892030019</c:v>
                </c:pt>
                <c:pt idx="40253">
                  <c:v>0.98009279830975105</c:v>
                </c:pt>
                <c:pt idx="40254">
                  <c:v>0.98009279830975105</c:v>
                </c:pt>
                <c:pt idx="40255">
                  <c:v>0.99865964755004999</c:v>
                </c:pt>
                <c:pt idx="40256">
                  <c:v>0.99865964755004999</c:v>
                </c:pt>
                <c:pt idx="40257">
                  <c:v>0.98009279830975105</c:v>
                </c:pt>
                <c:pt idx="40258">
                  <c:v>0.99977590848754005</c:v>
                </c:pt>
                <c:pt idx="40259">
                  <c:v>0.99977590848754005</c:v>
                </c:pt>
                <c:pt idx="40260">
                  <c:v>0.98009279830975105</c:v>
                </c:pt>
                <c:pt idx="40261">
                  <c:v>0.99810606512056599</c:v>
                </c:pt>
                <c:pt idx="40262">
                  <c:v>0.99772892030019</c:v>
                </c:pt>
                <c:pt idx="40263">
                  <c:v>0.99865964755004999</c:v>
                </c:pt>
                <c:pt idx="40264">
                  <c:v>0.99865964755004999</c:v>
                </c:pt>
                <c:pt idx="40265">
                  <c:v>0.97505301993331395</c:v>
                </c:pt>
                <c:pt idx="40266">
                  <c:v>0.99865964755004999</c:v>
                </c:pt>
                <c:pt idx="40267">
                  <c:v>0.99977590848754005</c:v>
                </c:pt>
                <c:pt idx="40268">
                  <c:v>0.99865964755004999</c:v>
                </c:pt>
                <c:pt idx="40269">
                  <c:v>0.99810606512056599</c:v>
                </c:pt>
                <c:pt idx="40270">
                  <c:v>0.97505301993331395</c:v>
                </c:pt>
                <c:pt idx="40271">
                  <c:v>0.99865964755004999</c:v>
                </c:pt>
                <c:pt idx="40272">
                  <c:v>0.98009279830975105</c:v>
                </c:pt>
                <c:pt idx="40273">
                  <c:v>0.98009279830975105</c:v>
                </c:pt>
                <c:pt idx="40274">
                  <c:v>0.99977590848754005</c:v>
                </c:pt>
                <c:pt idx="40275">
                  <c:v>0.99810606512056599</c:v>
                </c:pt>
                <c:pt idx="40276">
                  <c:v>0.99865964755004999</c:v>
                </c:pt>
                <c:pt idx="40277">
                  <c:v>0.97505301993331395</c:v>
                </c:pt>
                <c:pt idx="40278">
                  <c:v>0.99810606512056599</c:v>
                </c:pt>
                <c:pt idx="40279">
                  <c:v>0.98009279830975105</c:v>
                </c:pt>
                <c:pt idx="40280">
                  <c:v>0.99977590848754005</c:v>
                </c:pt>
                <c:pt idx="40281">
                  <c:v>0.98009279830975105</c:v>
                </c:pt>
                <c:pt idx="40282">
                  <c:v>0.99977590848754005</c:v>
                </c:pt>
                <c:pt idx="40283">
                  <c:v>0.98009279830975105</c:v>
                </c:pt>
                <c:pt idx="40284">
                  <c:v>0.99772892030019</c:v>
                </c:pt>
                <c:pt idx="40285">
                  <c:v>0.99810606512056599</c:v>
                </c:pt>
                <c:pt idx="40286">
                  <c:v>0.98009279830975105</c:v>
                </c:pt>
                <c:pt idx="40287">
                  <c:v>0.99181255835294002</c:v>
                </c:pt>
                <c:pt idx="40288">
                  <c:v>0.98009279830975105</c:v>
                </c:pt>
                <c:pt idx="40289">
                  <c:v>0.99977590848754005</c:v>
                </c:pt>
                <c:pt idx="40290">
                  <c:v>0.98009279830975105</c:v>
                </c:pt>
                <c:pt idx="40291">
                  <c:v>0.97505301993331395</c:v>
                </c:pt>
                <c:pt idx="40292">
                  <c:v>0.98009279830975105</c:v>
                </c:pt>
                <c:pt idx="40293">
                  <c:v>0.98009279830975105</c:v>
                </c:pt>
                <c:pt idx="40294">
                  <c:v>0.99977590848754005</c:v>
                </c:pt>
                <c:pt idx="40295">
                  <c:v>0.99865964755004999</c:v>
                </c:pt>
                <c:pt idx="40296">
                  <c:v>0.98009279830975105</c:v>
                </c:pt>
                <c:pt idx="40297">
                  <c:v>0.99865964755004999</c:v>
                </c:pt>
                <c:pt idx="40298">
                  <c:v>0.99865964755004999</c:v>
                </c:pt>
                <c:pt idx="40299">
                  <c:v>0.99865964755004999</c:v>
                </c:pt>
                <c:pt idx="40300">
                  <c:v>0.98009279830975105</c:v>
                </c:pt>
                <c:pt idx="40301">
                  <c:v>0.99977590848754005</c:v>
                </c:pt>
                <c:pt idx="40302">
                  <c:v>0.99865964755004999</c:v>
                </c:pt>
                <c:pt idx="40303">
                  <c:v>0.98009279830975105</c:v>
                </c:pt>
                <c:pt idx="40304">
                  <c:v>0.99977590848754005</c:v>
                </c:pt>
                <c:pt idx="40305">
                  <c:v>0.98009279830975105</c:v>
                </c:pt>
                <c:pt idx="40306">
                  <c:v>0.99810606512056599</c:v>
                </c:pt>
                <c:pt idx="40307">
                  <c:v>0.98009279830975105</c:v>
                </c:pt>
                <c:pt idx="40308">
                  <c:v>0.99810606512056599</c:v>
                </c:pt>
                <c:pt idx="40309">
                  <c:v>0.99865964755004999</c:v>
                </c:pt>
                <c:pt idx="40310">
                  <c:v>0.99810606512056599</c:v>
                </c:pt>
                <c:pt idx="40311">
                  <c:v>0.98009279830975105</c:v>
                </c:pt>
                <c:pt idx="40312">
                  <c:v>0.99810606512056599</c:v>
                </c:pt>
                <c:pt idx="40313">
                  <c:v>0.97505301993331395</c:v>
                </c:pt>
                <c:pt idx="40314">
                  <c:v>0.99810606512056599</c:v>
                </c:pt>
                <c:pt idx="40315">
                  <c:v>0.98009279830975105</c:v>
                </c:pt>
                <c:pt idx="40316">
                  <c:v>0.99977590848754005</c:v>
                </c:pt>
                <c:pt idx="40317">
                  <c:v>0.97505301993331395</c:v>
                </c:pt>
                <c:pt idx="40318">
                  <c:v>0.99977590848754005</c:v>
                </c:pt>
                <c:pt idx="40319">
                  <c:v>0.99977590848754005</c:v>
                </c:pt>
                <c:pt idx="40320">
                  <c:v>0.99977590848754005</c:v>
                </c:pt>
                <c:pt idx="40321">
                  <c:v>0.97505301993331395</c:v>
                </c:pt>
                <c:pt idx="40322">
                  <c:v>0.97505301993331395</c:v>
                </c:pt>
                <c:pt idx="40323">
                  <c:v>0.98009279830975105</c:v>
                </c:pt>
                <c:pt idx="40324">
                  <c:v>0.99810606512056599</c:v>
                </c:pt>
                <c:pt idx="40325">
                  <c:v>0.99865964755004999</c:v>
                </c:pt>
                <c:pt idx="40326">
                  <c:v>0.98009279830975105</c:v>
                </c:pt>
                <c:pt idx="40327">
                  <c:v>0.98009279830975105</c:v>
                </c:pt>
                <c:pt idx="40328">
                  <c:v>0.99977590848754005</c:v>
                </c:pt>
                <c:pt idx="40329">
                  <c:v>0.99810606512056599</c:v>
                </c:pt>
                <c:pt idx="40330">
                  <c:v>0.97505301993331395</c:v>
                </c:pt>
                <c:pt idx="40331">
                  <c:v>0.97505301993331395</c:v>
                </c:pt>
                <c:pt idx="40332">
                  <c:v>0.99181255835294002</c:v>
                </c:pt>
                <c:pt idx="40333">
                  <c:v>0.97505301993331395</c:v>
                </c:pt>
                <c:pt idx="40334">
                  <c:v>0.98009279830975105</c:v>
                </c:pt>
                <c:pt idx="40335">
                  <c:v>0.99865964755004999</c:v>
                </c:pt>
                <c:pt idx="40336">
                  <c:v>0.98009279830975105</c:v>
                </c:pt>
                <c:pt idx="40337">
                  <c:v>0.99810606512056599</c:v>
                </c:pt>
                <c:pt idx="40338">
                  <c:v>0.99810606512056599</c:v>
                </c:pt>
                <c:pt idx="40339">
                  <c:v>0.99977590848754005</c:v>
                </c:pt>
                <c:pt idx="40340">
                  <c:v>0.98009279830975105</c:v>
                </c:pt>
                <c:pt idx="40341">
                  <c:v>0.98009279830975105</c:v>
                </c:pt>
                <c:pt idx="40342">
                  <c:v>0.97505301993331395</c:v>
                </c:pt>
                <c:pt idx="40343">
                  <c:v>0.97505301993331395</c:v>
                </c:pt>
                <c:pt idx="40344">
                  <c:v>0.99865964755004999</c:v>
                </c:pt>
                <c:pt idx="40345">
                  <c:v>0.99810606512056599</c:v>
                </c:pt>
                <c:pt idx="40346">
                  <c:v>0.98009279830975105</c:v>
                </c:pt>
                <c:pt idx="40347">
                  <c:v>0.99810606512056599</c:v>
                </c:pt>
                <c:pt idx="40348">
                  <c:v>0.99810606512056599</c:v>
                </c:pt>
                <c:pt idx="40349">
                  <c:v>0.98009279830975105</c:v>
                </c:pt>
                <c:pt idx="40350">
                  <c:v>0.99977590848754005</c:v>
                </c:pt>
                <c:pt idx="40351">
                  <c:v>0.97505301993331395</c:v>
                </c:pt>
                <c:pt idx="40352">
                  <c:v>0.98009279830975105</c:v>
                </c:pt>
                <c:pt idx="40353">
                  <c:v>0.99977590848754005</c:v>
                </c:pt>
                <c:pt idx="40354">
                  <c:v>0.99865964755004999</c:v>
                </c:pt>
                <c:pt idx="40355">
                  <c:v>0.98009279830975105</c:v>
                </c:pt>
                <c:pt idx="40356">
                  <c:v>0.99865964755004999</c:v>
                </c:pt>
                <c:pt idx="40357">
                  <c:v>0.99865964755004999</c:v>
                </c:pt>
                <c:pt idx="40358">
                  <c:v>0.98009279830975105</c:v>
                </c:pt>
                <c:pt idx="40359">
                  <c:v>0.97505301993331395</c:v>
                </c:pt>
                <c:pt idx="40360">
                  <c:v>0.99865964755004999</c:v>
                </c:pt>
                <c:pt idx="40361">
                  <c:v>0.97505301993331395</c:v>
                </c:pt>
                <c:pt idx="40362">
                  <c:v>0.99865964755004999</c:v>
                </c:pt>
                <c:pt idx="40363">
                  <c:v>0.99772892030019</c:v>
                </c:pt>
                <c:pt idx="40364">
                  <c:v>0.98009279830975105</c:v>
                </c:pt>
                <c:pt idx="40365">
                  <c:v>0.99865964755004999</c:v>
                </c:pt>
                <c:pt idx="40366">
                  <c:v>0.98009279830975105</c:v>
                </c:pt>
                <c:pt idx="40367">
                  <c:v>0.99977590848754005</c:v>
                </c:pt>
                <c:pt idx="40368">
                  <c:v>0.99865964755004999</c:v>
                </c:pt>
                <c:pt idx="40369">
                  <c:v>0.99865964755004999</c:v>
                </c:pt>
                <c:pt idx="40370">
                  <c:v>0.98009279830975105</c:v>
                </c:pt>
                <c:pt idx="40371">
                  <c:v>0.99865964755004999</c:v>
                </c:pt>
                <c:pt idx="40372">
                  <c:v>0.99810606512056599</c:v>
                </c:pt>
                <c:pt idx="40373">
                  <c:v>0.99810606512056599</c:v>
                </c:pt>
                <c:pt idx="40374">
                  <c:v>0.99810606512056599</c:v>
                </c:pt>
                <c:pt idx="40375">
                  <c:v>0.99977590848754005</c:v>
                </c:pt>
                <c:pt idx="40376">
                  <c:v>0.99977590848754005</c:v>
                </c:pt>
                <c:pt idx="40377">
                  <c:v>0.99865964755004999</c:v>
                </c:pt>
                <c:pt idx="40378">
                  <c:v>0.99810606512056599</c:v>
                </c:pt>
                <c:pt idx="40379">
                  <c:v>0.99865964755004999</c:v>
                </c:pt>
                <c:pt idx="40380">
                  <c:v>0.98009279830975105</c:v>
                </c:pt>
                <c:pt idx="40381">
                  <c:v>0.99865964755004999</c:v>
                </c:pt>
                <c:pt idx="40382">
                  <c:v>0.98009279830975105</c:v>
                </c:pt>
                <c:pt idx="40383">
                  <c:v>0.98009279830975105</c:v>
                </c:pt>
                <c:pt idx="40384">
                  <c:v>0.99865964755004999</c:v>
                </c:pt>
                <c:pt idx="40385">
                  <c:v>0.99865964755004999</c:v>
                </c:pt>
                <c:pt idx="40386">
                  <c:v>0.99181255835294002</c:v>
                </c:pt>
                <c:pt idx="40387">
                  <c:v>0.97505301993331395</c:v>
                </c:pt>
                <c:pt idx="40388">
                  <c:v>0.99865964755004999</c:v>
                </c:pt>
                <c:pt idx="40389">
                  <c:v>0.99977590848754005</c:v>
                </c:pt>
                <c:pt idx="40390">
                  <c:v>0.99865964755004999</c:v>
                </c:pt>
                <c:pt idx="40391">
                  <c:v>0.98009279830975105</c:v>
                </c:pt>
                <c:pt idx="40392">
                  <c:v>0.99810606512056599</c:v>
                </c:pt>
                <c:pt idx="40393">
                  <c:v>0.99865964755004999</c:v>
                </c:pt>
                <c:pt idx="40394">
                  <c:v>0.99865964755004999</c:v>
                </c:pt>
                <c:pt idx="40395">
                  <c:v>0.99865964755004999</c:v>
                </c:pt>
                <c:pt idx="40396">
                  <c:v>0.99977590848754005</c:v>
                </c:pt>
                <c:pt idx="40397">
                  <c:v>0.99977590848754005</c:v>
                </c:pt>
                <c:pt idx="40398">
                  <c:v>0.98009279830975105</c:v>
                </c:pt>
                <c:pt idx="40399">
                  <c:v>0.99865964755004999</c:v>
                </c:pt>
                <c:pt idx="40400">
                  <c:v>0.98009279830975105</c:v>
                </c:pt>
                <c:pt idx="40401">
                  <c:v>0.99810606512056599</c:v>
                </c:pt>
                <c:pt idx="40402">
                  <c:v>0.99810606512056599</c:v>
                </c:pt>
                <c:pt idx="40403">
                  <c:v>0.99810606512056599</c:v>
                </c:pt>
                <c:pt idx="40404">
                  <c:v>0.99977590848754005</c:v>
                </c:pt>
                <c:pt idx="40405">
                  <c:v>0.98009279830975105</c:v>
                </c:pt>
                <c:pt idx="40406">
                  <c:v>0.99810606512056599</c:v>
                </c:pt>
                <c:pt idx="40407">
                  <c:v>0.99977590848754005</c:v>
                </c:pt>
                <c:pt idx="40408">
                  <c:v>0.99772892030019</c:v>
                </c:pt>
                <c:pt idx="40409">
                  <c:v>0.99865964755004999</c:v>
                </c:pt>
                <c:pt idx="40410">
                  <c:v>0.99772892030019</c:v>
                </c:pt>
                <c:pt idx="40411">
                  <c:v>0.98009279830975105</c:v>
                </c:pt>
                <c:pt idx="40412">
                  <c:v>0.99810606512056599</c:v>
                </c:pt>
                <c:pt idx="40413">
                  <c:v>0.97505301993331395</c:v>
                </c:pt>
                <c:pt idx="40414">
                  <c:v>0.97505301993331395</c:v>
                </c:pt>
                <c:pt idx="40415">
                  <c:v>0.98009279830975105</c:v>
                </c:pt>
                <c:pt idx="40416">
                  <c:v>0.99810606512056599</c:v>
                </c:pt>
                <c:pt idx="40417">
                  <c:v>0.98009279830975105</c:v>
                </c:pt>
                <c:pt idx="40418">
                  <c:v>0.99865964755004999</c:v>
                </c:pt>
                <c:pt idx="40419">
                  <c:v>0.99810606512056599</c:v>
                </c:pt>
                <c:pt idx="40420">
                  <c:v>0.99810606512056599</c:v>
                </c:pt>
                <c:pt idx="40421">
                  <c:v>0.97505301993331395</c:v>
                </c:pt>
                <c:pt idx="40422">
                  <c:v>0.98009279830975105</c:v>
                </c:pt>
                <c:pt idx="40423">
                  <c:v>0.97505301993331395</c:v>
                </c:pt>
                <c:pt idx="40424">
                  <c:v>0.98009279830975105</c:v>
                </c:pt>
                <c:pt idx="40425">
                  <c:v>0.99977590848754005</c:v>
                </c:pt>
                <c:pt idx="40426">
                  <c:v>0.98009279830975105</c:v>
                </c:pt>
                <c:pt idx="40427">
                  <c:v>0.99865964755004999</c:v>
                </c:pt>
                <c:pt idx="40428">
                  <c:v>0.97505301993331395</c:v>
                </c:pt>
                <c:pt idx="40429">
                  <c:v>0.99865964755004999</c:v>
                </c:pt>
                <c:pt idx="40430">
                  <c:v>0.99865964755004999</c:v>
                </c:pt>
                <c:pt idx="40431">
                  <c:v>0.99865964755004999</c:v>
                </c:pt>
                <c:pt idx="40432">
                  <c:v>0.97505301993331395</c:v>
                </c:pt>
                <c:pt idx="40433">
                  <c:v>0.99977590848754005</c:v>
                </c:pt>
                <c:pt idx="40434">
                  <c:v>0.97505301993331395</c:v>
                </c:pt>
                <c:pt idx="40435">
                  <c:v>0.98009279830975105</c:v>
                </c:pt>
                <c:pt idx="40436">
                  <c:v>0.99865964755004999</c:v>
                </c:pt>
                <c:pt idx="40437">
                  <c:v>0.99865964755004999</c:v>
                </c:pt>
                <c:pt idx="40438">
                  <c:v>0.99865964755004999</c:v>
                </c:pt>
                <c:pt idx="40439">
                  <c:v>0.98009279830975105</c:v>
                </c:pt>
                <c:pt idx="40440">
                  <c:v>0.99865964755004999</c:v>
                </c:pt>
                <c:pt idx="40441">
                  <c:v>0.98009279830975105</c:v>
                </c:pt>
                <c:pt idx="40442">
                  <c:v>0.99977590848754005</c:v>
                </c:pt>
                <c:pt idx="40443">
                  <c:v>0.97505301993331395</c:v>
                </c:pt>
                <c:pt idx="40444">
                  <c:v>0.97505301993331395</c:v>
                </c:pt>
                <c:pt idx="40445">
                  <c:v>0.99865964755004999</c:v>
                </c:pt>
                <c:pt idx="40446">
                  <c:v>0.99772892030019</c:v>
                </c:pt>
                <c:pt idx="40447">
                  <c:v>0.99810606512056599</c:v>
                </c:pt>
                <c:pt idx="40448">
                  <c:v>0.99977590848754005</c:v>
                </c:pt>
                <c:pt idx="40449">
                  <c:v>0.98009279830975105</c:v>
                </c:pt>
                <c:pt idx="40450">
                  <c:v>0.99865964755004999</c:v>
                </c:pt>
                <c:pt idx="40451">
                  <c:v>0.98009279830975105</c:v>
                </c:pt>
                <c:pt idx="40452">
                  <c:v>0.98009279830975105</c:v>
                </c:pt>
                <c:pt idx="40453">
                  <c:v>0.97505301993331395</c:v>
                </c:pt>
                <c:pt idx="40454">
                  <c:v>0.97505301993331395</c:v>
                </c:pt>
                <c:pt idx="40455">
                  <c:v>0.99865964755004999</c:v>
                </c:pt>
                <c:pt idx="40456">
                  <c:v>0.99810606512056599</c:v>
                </c:pt>
                <c:pt idx="40457">
                  <c:v>0.98009279830975105</c:v>
                </c:pt>
                <c:pt idx="40458">
                  <c:v>0.98009279830975105</c:v>
                </c:pt>
                <c:pt idx="40459">
                  <c:v>0.98009279830975105</c:v>
                </c:pt>
                <c:pt idx="40460">
                  <c:v>0.98009279830975105</c:v>
                </c:pt>
                <c:pt idx="40461">
                  <c:v>0.99865964755004999</c:v>
                </c:pt>
                <c:pt idx="40462">
                  <c:v>0.99865964755004999</c:v>
                </c:pt>
                <c:pt idx="40463">
                  <c:v>0.99977590848754005</c:v>
                </c:pt>
                <c:pt idx="40464">
                  <c:v>0.99865964755004999</c:v>
                </c:pt>
                <c:pt idx="40465">
                  <c:v>0.98009279830975105</c:v>
                </c:pt>
                <c:pt idx="40466">
                  <c:v>0.99810606512056599</c:v>
                </c:pt>
                <c:pt idx="40467">
                  <c:v>0.99865964755004999</c:v>
                </c:pt>
                <c:pt idx="40468">
                  <c:v>0.98009279830975105</c:v>
                </c:pt>
                <c:pt idx="40469">
                  <c:v>0.99772892030019</c:v>
                </c:pt>
                <c:pt idx="40470">
                  <c:v>0.99865964755004999</c:v>
                </c:pt>
                <c:pt idx="40471">
                  <c:v>0.99865964755004999</c:v>
                </c:pt>
                <c:pt idx="40472">
                  <c:v>0.99865964755004999</c:v>
                </c:pt>
                <c:pt idx="40473">
                  <c:v>0.99181255835294002</c:v>
                </c:pt>
                <c:pt idx="40474">
                  <c:v>0.99865964755004999</c:v>
                </c:pt>
                <c:pt idx="40475">
                  <c:v>0.98009279830975105</c:v>
                </c:pt>
                <c:pt idx="40476">
                  <c:v>0.99865964755004999</c:v>
                </c:pt>
                <c:pt idx="40477">
                  <c:v>0.97505301993331395</c:v>
                </c:pt>
                <c:pt idx="40478">
                  <c:v>0.99977590848754005</c:v>
                </c:pt>
                <c:pt idx="40479">
                  <c:v>0.99865964755004999</c:v>
                </c:pt>
                <c:pt idx="40480">
                  <c:v>0.99810606512056599</c:v>
                </c:pt>
                <c:pt idx="40481">
                  <c:v>0.99977590848754005</c:v>
                </c:pt>
                <c:pt idx="40482">
                  <c:v>0.99810606512056599</c:v>
                </c:pt>
                <c:pt idx="40483">
                  <c:v>0.99865964755004999</c:v>
                </c:pt>
                <c:pt idx="40484">
                  <c:v>0.99865964755004999</c:v>
                </c:pt>
                <c:pt idx="40485">
                  <c:v>0.99865964755004999</c:v>
                </c:pt>
                <c:pt idx="40486">
                  <c:v>0.99810606512056599</c:v>
                </c:pt>
                <c:pt idx="40487">
                  <c:v>0.99977590848754005</c:v>
                </c:pt>
                <c:pt idx="40488">
                  <c:v>0.97505301993331395</c:v>
                </c:pt>
                <c:pt idx="40489">
                  <c:v>0.98009279830975105</c:v>
                </c:pt>
                <c:pt idx="40490">
                  <c:v>0.98009279830975105</c:v>
                </c:pt>
                <c:pt idx="40491">
                  <c:v>0.99865964755004999</c:v>
                </c:pt>
                <c:pt idx="40492">
                  <c:v>0.98009279830975105</c:v>
                </c:pt>
                <c:pt idx="40493">
                  <c:v>0.99977590848754005</c:v>
                </c:pt>
                <c:pt idx="40494">
                  <c:v>0.99810606512056599</c:v>
                </c:pt>
                <c:pt idx="40495">
                  <c:v>0.99810606512056599</c:v>
                </c:pt>
                <c:pt idx="40496">
                  <c:v>0.97505301993331395</c:v>
                </c:pt>
                <c:pt idx="40497">
                  <c:v>0.98009279830975105</c:v>
                </c:pt>
                <c:pt idx="40498">
                  <c:v>0.99977590848754005</c:v>
                </c:pt>
                <c:pt idx="40499">
                  <c:v>0.98009279830975105</c:v>
                </c:pt>
                <c:pt idx="40500">
                  <c:v>0.98009279830975105</c:v>
                </c:pt>
                <c:pt idx="40501">
                  <c:v>0.98009279830975105</c:v>
                </c:pt>
                <c:pt idx="40502">
                  <c:v>0.97505301993331395</c:v>
                </c:pt>
                <c:pt idx="40503">
                  <c:v>0.98009279830975105</c:v>
                </c:pt>
                <c:pt idx="40504">
                  <c:v>0.99181255835294002</c:v>
                </c:pt>
                <c:pt idx="40505">
                  <c:v>0.99181255835294002</c:v>
                </c:pt>
                <c:pt idx="40506">
                  <c:v>0.99810606512056599</c:v>
                </c:pt>
                <c:pt idx="40507">
                  <c:v>0.99772892030019</c:v>
                </c:pt>
                <c:pt idx="40508">
                  <c:v>0.97505301993331395</c:v>
                </c:pt>
                <c:pt idx="40509">
                  <c:v>0.97505301993331395</c:v>
                </c:pt>
                <c:pt idx="40510">
                  <c:v>0.98009279830975105</c:v>
                </c:pt>
                <c:pt idx="40511">
                  <c:v>0.98009279830975105</c:v>
                </c:pt>
                <c:pt idx="40512">
                  <c:v>0.99977590848754005</c:v>
                </c:pt>
                <c:pt idx="40513">
                  <c:v>0.99977590848754005</c:v>
                </c:pt>
                <c:pt idx="40514">
                  <c:v>0.99977590848754005</c:v>
                </c:pt>
                <c:pt idx="40515">
                  <c:v>0.99810606512056599</c:v>
                </c:pt>
                <c:pt idx="40516">
                  <c:v>0.98009279830975105</c:v>
                </c:pt>
                <c:pt idx="40517">
                  <c:v>0.99810606512056599</c:v>
                </c:pt>
                <c:pt idx="40518">
                  <c:v>0.99772892030019</c:v>
                </c:pt>
                <c:pt idx="40519">
                  <c:v>0.99865964755004999</c:v>
                </c:pt>
                <c:pt idx="40520">
                  <c:v>0.99865964755004999</c:v>
                </c:pt>
                <c:pt idx="40521">
                  <c:v>0.99810606512056599</c:v>
                </c:pt>
                <c:pt idx="40522">
                  <c:v>0.99810606512056599</c:v>
                </c:pt>
                <c:pt idx="40523">
                  <c:v>0.99865964755004999</c:v>
                </c:pt>
                <c:pt idx="40524">
                  <c:v>0.98009279830975105</c:v>
                </c:pt>
                <c:pt idx="40525">
                  <c:v>0.99865964755004999</c:v>
                </c:pt>
                <c:pt idx="40526">
                  <c:v>0.99865964755004999</c:v>
                </c:pt>
                <c:pt idx="40527">
                  <c:v>0.97505301993331395</c:v>
                </c:pt>
                <c:pt idx="40528">
                  <c:v>0.98009279830975105</c:v>
                </c:pt>
                <c:pt idx="40529">
                  <c:v>0.99810606512056599</c:v>
                </c:pt>
                <c:pt idx="40530">
                  <c:v>0.98009279830975105</c:v>
                </c:pt>
                <c:pt idx="40531">
                  <c:v>0.98009279830975105</c:v>
                </c:pt>
                <c:pt idx="40532">
                  <c:v>0.99977590848754005</c:v>
                </c:pt>
                <c:pt idx="40533">
                  <c:v>0.99810606512056599</c:v>
                </c:pt>
                <c:pt idx="40534">
                  <c:v>0.99772892030019</c:v>
                </c:pt>
                <c:pt idx="40535">
                  <c:v>0.99865964755004999</c:v>
                </c:pt>
                <c:pt idx="40536">
                  <c:v>0.99865964755004999</c:v>
                </c:pt>
                <c:pt idx="40537">
                  <c:v>0.99977590848754005</c:v>
                </c:pt>
                <c:pt idx="40538">
                  <c:v>0.99865964755004999</c:v>
                </c:pt>
                <c:pt idx="40539">
                  <c:v>0.99810606512056599</c:v>
                </c:pt>
                <c:pt idx="40540">
                  <c:v>0.99865964755004999</c:v>
                </c:pt>
                <c:pt idx="40541">
                  <c:v>0.98009279830975105</c:v>
                </c:pt>
                <c:pt idx="40542">
                  <c:v>0.98009279830975105</c:v>
                </c:pt>
                <c:pt idx="40543">
                  <c:v>0.99810606512056599</c:v>
                </c:pt>
                <c:pt idx="40544">
                  <c:v>0.97505301993331395</c:v>
                </c:pt>
                <c:pt idx="40545">
                  <c:v>0.99810606512056599</c:v>
                </c:pt>
                <c:pt idx="40546">
                  <c:v>0.98009279830975105</c:v>
                </c:pt>
                <c:pt idx="40547">
                  <c:v>0.99810606512056599</c:v>
                </c:pt>
                <c:pt idx="40548">
                  <c:v>0.98009279830975105</c:v>
                </c:pt>
                <c:pt idx="40549">
                  <c:v>0.99977590848754005</c:v>
                </c:pt>
                <c:pt idx="40550">
                  <c:v>0.99865964755004999</c:v>
                </c:pt>
                <c:pt idx="40551">
                  <c:v>0.99977590848754005</c:v>
                </c:pt>
                <c:pt idx="40552">
                  <c:v>0.99810606512056599</c:v>
                </c:pt>
                <c:pt idx="40553">
                  <c:v>0.97505301993331395</c:v>
                </c:pt>
                <c:pt idx="40554">
                  <c:v>0.99977590848754005</c:v>
                </c:pt>
                <c:pt idx="40555">
                  <c:v>0.97505301993331395</c:v>
                </c:pt>
                <c:pt idx="40556">
                  <c:v>0.99977590848754005</c:v>
                </c:pt>
                <c:pt idx="40557">
                  <c:v>0.98009279830975105</c:v>
                </c:pt>
                <c:pt idx="40558">
                  <c:v>0.99181255835294002</c:v>
                </c:pt>
                <c:pt idx="40559">
                  <c:v>0.98009279830975105</c:v>
                </c:pt>
                <c:pt idx="40560">
                  <c:v>0.99810606512056599</c:v>
                </c:pt>
                <c:pt idx="40561">
                  <c:v>0.98009279830975105</c:v>
                </c:pt>
                <c:pt idx="40562">
                  <c:v>0.97505301993331395</c:v>
                </c:pt>
                <c:pt idx="40563">
                  <c:v>0.99865964755004999</c:v>
                </c:pt>
                <c:pt idx="40564">
                  <c:v>0.97505301993331395</c:v>
                </c:pt>
                <c:pt idx="40565">
                  <c:v>0.98009279830975105</c:v>
                </c:pt>
                <c:pt idx="40566">
                  <c:v>0.98009279830975105</c:v>
                </c:pt>
                <c:pt idx="40567">
                  <c:v>0.99772892030019</c:v>
                </c:pt>
                <c:pt idx="40568">
                  <c:v>0.99810606512056599</c:v>
                </c:pt>
                <c:pt idx="40569">
                  <c:v>0.98009279830975105</c:v>
                </c:pt>
                <c:pt idx="40570">
                  <c:v>0.99810606512056599</c:v>
                </c:pt>
                <c:pt idx="40571">
                  <c:v>0.99977590848754005</c:v>
                </c:pt>
                <c:pt idx="40572">
                  <c:v>0.99865964755004999</c:v>
                </c:pt>
                <c:pt idx="40573">
                  <c:v>0.97505301993331395</c:v>
                </c:pt>
                <c:pt idx="40574">
                  <c:v>0.99181255835294002</c:v>
                </c:pt>
                <c:pt idx="40575">
                  <c:v>0.99181255835294002</c:v>
                </c:pt>
                <c:pt idx="40576">
                  <c:v>0.98009279830975105</c:v>
                </c:pt>
                <c:pt idx="40577">
                  <c:v>0.99810606512056599</c:v>
                </c:pt>
                <c:pt idx="40578">
                  <c:v>0.97505301993331395</c:v>
                </c:pt>
                <c:pt idx="40579">
                  <c:v>0.98009279830975105</c:v>
                </c:pt>
                <c:pt idx="40580">
                  <c:v>0.99810606512056599</c:v>
                </c:pt>
                <c:pt idx="40581">
                  <c:v>0.99865964755004999</c:v>
                </c:pt>
                <c:pt idx="40582">
                  <c:v>0.99977590848754005</c:v>
                </c:pt>
                <c:pt idx="40583">
                  <c:v>0.99865964755004999</c:v>
                </c:pt>
                <c:pt idx="40584">
                  <c:v>0.99977590848754005</c:v>
                </c:pt>
                <c:pt idx="40585">
                  <c:v>0.97505301993331395</c:v>
                </c:pt>
                <c:pt idx="40586">
                  <c:v>0.99810606512056599</c:v>
                </c:pt>
                <c:pt idx="40587">
                  <c:v>0.99977590848754005</c:v>
                </c:pt>
                <c:pt idx="40588">
                  <c:v>0.98009279830975105</c:v>
                </c:pt>
                <c:pt idx="40589">
                  <c:v>0.97505301993331395</c:v>
                </c:pt>
                <c:pt idx="40590">
                  <c:v>0.98009279830975105</c:v>
                </c:pt>
                <c:pt idx="40591">
                  <c:v>0.99865964755004999</c:v>
                </c:pt>
                <c:pt idx="40592">
                  <c:v>0.99977590848754005</c:v>
                </c:pt>
                <c:pt idx="40593">
                  <c:v>0.99810606512056599</c:v>
                </c:pt>
                <c:pt idx="40594">
                  <c:v>0.97505301993331395</c:v>
                </c:pt>
                <c:pt idx="40595">
                  <c:v>0.99810606512056599</c:v>
                </c:pt>
                <c:pt idx="40596">
                  <c:v>0.99772892030019</c:v>
                </c:pt>
                <c:pt idx="40597">
                  <c:v>0.99977590848754005</c:v>
                </c:pt>
                <c:pt idx="40598">
                  <c:v>0.99865964755004999</c:v>
                </c:pt>
                <c:pt idx="40599">
                  <c:v>0.97505301993331395</c:v>
                </c:pt>
                <c:pt idx="40600">
                  <c:v>0.99865964755004999</c:v>
                </c:pt>
                <c:pt idx="40601">
                  <c:v>0.99810606512056599</c:v>
                </c:pt>
                <c:pt idx="40602">
                  <c:v>0.99865964755004999</c:v>
                </c:pt>
                <c:pt idx="40603">
                  <c:v>0.99865964755004999</c:v>
                </c:pt>
                <c:pt idx="40604">
                  <c:v>0.99810606512056599</c:v>
                </c:pt>
                <c:pt idx="40605">
                  <c:v>0.99810606512056599</c:v>
                </c:pt>
                <c:pt idx="40606">
                  <c:v>0.99810606512056599</c:v>
                </c:pt>
                <c:pt idx="40607">
                  <c:v>0.99865964755004999</c:v>
                </c:pt>
                <c:pt idx="40608">
                  <c:v>0.99977590848754005</c:v>
                </c:pt>
                <c:pt idx="40609">
                  <c:v>0.99810606512056599</c:v>
                </c:pt>
                <c:pt idx="40610">
                  <c:v>0.97505301993331395</c:v>
                </c:pt>
                <c:pt idx="40611">
                  <c:v>0.99810606512056599</c:v>
                </c:pt>
                <c:pt idx="40612">
                  <c:v>0.99977590848754005</c:v>
                </c:pt>
                <c:pt idx="40613">
                  <c:v>0.98009279830975105</c:v>
                </c:pt>
                <c:pt idx="40614">
                  <c:v>0.97505301993331395</c:v>
                </c:pt>
                <c:pt idx="40615">
                  <c:v>0.98009279830975105</c:v>
                </c:pt>
                <c:pt idx="40616">
                  <c:v>0.98009279830975105</c:v>
                </c:pt>
                <c:pt idx="40617">
                  <c:v>0.98009279830975105</c:v>
                </c:pt>
                <c:pt idx="40618">
                  <c:v>0.99865964755004999</c:v>
                </c:pt>
                <c:pt idx="40619">
                  <c:v>0.99865964755004999</c:v>
                </c:pt>
                <c:pt idx="40620">
                  <c:v>0.99865964755004999</c:v>
                </c:pt>
                <c:pt idx="40621">
                  <c:v>0.99977590848754005</c:v>
                </c:pt>
                <c:pt idx="40622">
                  <c:v>0.97505301993331395</c:v>
                </c:pt>
                <c:pt idx="40623">
                  <c:v>0.99977590848754005</c:v>
                </c:pt>
                <c:pt idx="40624">
                  <c:v>0.99865964755004999</c:v>
                </c:pt>
                <c:pt idx="40625">
                  <c:v>0.99865964755004999</c:v>
                </c:pt>
                <c:pt idx="40626">
                  <c:v>0.99810606512056599</c:v>
                </c:pt>
                <c:pt idx="40627">
                  <c:v>0.98009279830975105</c:v>
                </c:pt>
                <c:pt idx="40628">
                  <c:v>0.98009279830975105</c:v>
                </c:pt>
                <c:pt idx="40629">
                  <c:v>0.99977590848754005</c:v>
                </c:pt>
                <c:pt idx="40630">
                  <c:v>0.98009279830975105</c:v>
                </c:pt>
                <c:pt idx="40631">
                  <c:v>0.99810606512056599</c:v>
                </c:pt>
                <c:pt idx="40632">
                  <c:v>0.99810606512056599</c:v>
                </c:pt>
                <c:pt idx="40633">
                  <c:v>0.99772892030019</c:v>
                </c:pt>
                <c:pt idx="40634">
                  <c:v>0.98009279830975105</c:v>
                </c:pt>
                <c:pt idx="40635">
                  <c:v>0.98009279830975105</c:v>
                </c:pt>
                <c:pt idx="40636">
                  <c:v>0.98009279830975105</c:v>
                </c:pt>
                <c:pt idx="40637">
                  <c:v>0.98009279830975105</c:v>
                </c:pt>
                <c:pt idx="40638">
                  <c:v>0.99865964755004999</c:v>
                </c:pt>
                <c:pt idx="40639">
                  <c:v>0.99977590848754005</c:v>
                </c:pt>
                <c:pt idx="40640">
                  <c:v>0.97505301993331395</c:v>
                </c:pt>
                <c:pt idx="40641">
                  <c:v>0.98009279830975105</c:v>
                </c:pt>
                <c:pt idx="40642">
                  <c:v>0.99772892030019</c:v>
                </c:pt>
                <c:pt idx="40643">
                  <c:v>0.98009279830975105</c:v>
                </c:pt>
                <c:pt idx="40644">
                  <c:v>0.99865964755004999</c:v>
                </c:pt>
                <c:pt idx="40645">
                  <c:v>0.99810606512056599</c:v>
                </c:pt>
                <c:pt idx="40646">
                  <c:v>0.99810606512056599</c:v>
                </c:pt>
                <c:pt idx="40647">
                  <c:v>0.98009279830975105</c:v>
                </c:pt>
                <c:pt idx="40648">
                  <c:v>0.99865964755004999</c:v>
                </c:pt>
                <c:pt idx="40649">
                  <c:v>0.97505301993331395</c:v>
                </c:pt>
                <c:pt idx="40650">
                  <c:v>0.97505301993331395</c:v>
                </c:pt>
                <c:pt idx="40651">
                  <c:v>0.98009279830975105</c:v>
                </c:pt>
                <c:pt idx="40652">
                  <c:v>0.98009279830975105</c:v>
                </c:pt>
                <c:pt idx="40653">
                  <c:v>0.99865964755004999</c:v>
                </c:pt>
                <c:pt idx="40654">
                  <c:v>0.98009279830975105</c:v>
                </c:pt>
                <c:pt idx="40655">
                  <c:v>0.98009279830975105</c:v>
                </c:pt>
                <c:pt idx="40656">
                  <c:v>0.98009279830975105</c:v>
                </c:pt>
                <c:pt idx="40657">
                  <c:v>0.99977590848754005</c:v>
                </c:pt>
                <c:pt idx="40658">
                  <c:v>0.99865964755004999</c:v>
                </c:pt>
                <c:pt idx="40659">
                  <c:v>0.98009279830975105</c:v>
                </c:pt>
                <c:pt idx="40660">
                  <c:v>0.99865964755004999</c:v>
                </c:pt>
                <c:pt idx="40661">
                  <c:v>0.99810606512056599</c:v>
                </c:pt>
                <c:pt idx="40662">
                  <c:v>0.99977590848754005</c:v>
                </c:pt>
                <c:pt idx="40663">
                  <c:v>0.97505301993331395</c:v>
                </c:pt>
                <c:pt idx="40664">
                  <c:v>0.99865964755004999</c:v>
                </c:pt>
                <c:pt idx="40665">
                  <c:v>0.98009279830975105</c:v>
                </c:pt>
                <c:pt idx="40666">
                  <c:v>0.98009279830975105</c:v>
                </c:pt>
                <c:pt idx="40667">
                  <c:v>0.99181255835294002</c:v>
                </c:pt>
                <c:pt idx="40668">
                  <c:v>0.98009279830975105</c:v>
                </c:pt>
                <c:pt idx="40669">
                  <c:v>0.99810606512056599</c:v>
                </c:pt>
                <c:pt idx="40670">
                  <c:v>0.99810606512056599</c:v>
                </c:pt>
                <c:pt idx="40671">
                  <c:v>0.97505301993331395</c:v>
                </c:pt>
                <c:pt idx="40672">
                  <c:v>0.98009279830975105</c:v>
                </c:pt>
                <c:pt idx="40673">
                  <c:v>0.99865964755004999</c:v>
                </c:pt>
                <c:pt idx="40674">
                  <c:v>0.99865964755004999</c:v>
                </c:pt>
                <c:pt idx="40675">
                  <c:v>0.99865964755004999</c:v>
                </c:pt>
                <c:pt idx="40676">
                  <c:v>0.99865964755004999</c:v>
                </c:pt>
                <c:pt idx="40677">
                  <c:v>0.99865964755004999</c:v>
                </c:pt>
                <c:pt idx="40678">
                  <c:v>0.99977590848754005</c:v>
                </c:pt>
                <c:pt idx="40679">
                  <c:v>0.99810606512056599</c:v>
                </c:pt>
                <c:pt idx="40680">
                  <c:v>0.99865964755004999</c:v>
                </c:pt>
                <c:pt idx="40681">
                  <c:v>0.99810606512056599</c:v>
                </c:pt>
                <c:pt idx="40682">
                  <c:v>0.99810606512056599</c:v>
                </c:pt>
                <c:pt idx="40683">
                  <c:v>0.99865964755004999</c:v>
                </c:pt>
                <c:pt idx="40684">
                  <c:v>0.99865964755004999</c:v>
                </c:pt>
                <c:pt idx="40685">
                  <c:v>0.99977590848754005</c:v>
                </c:pt>
                <c:pt idx="40686">
                  <c:v>0.99810606512056599</c:v>
                </c:pt>
                <c:pt idx="40687">
                  <c:v>0.99865964755004999</c:v>
                </c:pt>
                <c:pt idx="40688">
                  <c:v>0.99977590848754005</c:v>
                </c:pt>
                <c:pt idx="40689">
                  <c:v>0.99810606512056599</c:v>
                </c:pt>
                <c:pt idx="40690">
                  <c:v>0.99865964755004999</c:v>
                </c:pt>
                <c:pt idx="40691">
                  <c:v>0.98009279830975105</c:v>
                </c:pt>
                <c:pt idx="40692">
                  <c:v>0.99865964755004999</c:v>
                </c:pt>
                <c:pt idx="40693">
                  <c:v>0.99810606512056599</c:v>
                </c:pt>
                <c:pt idx="40694">
                  <c:v>0.98009279830975105</c:v>
                </c:pt>
                <c:pt idx="40695">
                  <c:v>0.97505301993331395</c:v>
                </c:pt>
                <c:pt idx="40696">
                  <c:v>0.99772892030019</c:v>
                </c:pt>
                <c:pt idx="40697">
                  <c:v>0.97505301993331395</c:v>
                </c:pt>
                <c:pt idx="40698">
                  <c:v>0.99810606512056599</c:v>
                </c:pt>
                <c:pt idx="40699">
                  <c:v>0.99810606512056599</c:v>
                </c:pt>
                <c:pt idx="40700">
                  <c:v>0.99865964755004999</c:v>
                </c:pt>
                <c:pt idx="40701">
                  <c:v>0.99810606512056599</c:v>
                </c:pt>
                <c:pt idx="40702">
                  <c:v>0.99772892030019</c:v>
                </c:pt>
                <c:pt idx="40703">
                  <c:v>0.99865964755004999</c:v>
                </c:pt>
                <c:pt idx="40704">
                  <c:v>0.98009279830975105</c:v>
                </c:pt>
                <c:pt idx="40705">
                  <c:v>0.99772892030019</c:v>
                </c:pt>
                <c:pt idx="40706">
                  <c:v>0.99772892030019</c:v>
                </c:pt>
                <c:pt idx="40707">
                  <c:v>0.99865964755004999</c:v>
                </c:pt>
                <c:pt idx="40708">
                  <c:v>0.99810606512056599</c:v>
                </c:pt>
                <c:pt idx="40709">
                  <c:v>0.99810606512056599</c:v>
                </c:pt>
                <c:pt idx="40710">
                  <c:v>0.98009279830975105</c:v>
                </c:pt>
                <c:pt idx="40711">
                  <c:v>0.99810606512056599</c:v>
                </c:pt>
                <c:pt idx="40712">
                  <c:v>0.99865964755004999</c:v>
                </c:pt>
                <c:pt idx="40713">
                  <c:v>0.99810606512056599</c:v>
                </c:pt>
                <c:pt idx="40714">
                  <c:v>0.99772892030019</c:v>
                </c:pt>
                <c:pt idx="40715">
                  <c:v>0.99810606512056599</c:v>
                </c:pt>
                <c:pt idx="40716">
                  <c:v>0.99181255835294002</c:v>
                </c:pt>
                <c:pt idx="40717">
                  <c:v>0.99865964755004999</c:v>
                </c:pt>
                <c:pt idx="40718">
                  <c:v>0.99810606512056599</c:v>
                </c:pt>
                <c:pt idx="40719">
                  <c:v>0.97505301993331395</c:v>
                </c:pt>
                <c:pt idx="40720">
                  <c:v>0.98009279830975105</c:v>
                </c:pt>
                <c:pt idx="40721">
                  <c:v>0.99865964755004999</c:v>
                </c:pt>
                <c:pt idx="40722">
                  <c:v>0.99977590848754005</c:v>
                </c:pt>
                <c:pt idx="40723">
                  <c:v>0.99865964755004999</c:v>
                </c:pt>
                <c:pt idx="40724">
                  <c:v>0.99865964755004999</c:v>
                </c:pt>
                <c:pt idx="40725">
                  <c:v>0.97505301993331395</c:v>
                </c:pt>
                <c:pt idx="40726">
                  <c:v>0.97505301993331395</c:v>
                </c:pt>
                <c:pt idx="40727">
                  <c:v>0.99181255835294002</c:v>
                </c:pt>
                <c:pt idx="40728">
                  <c:v>0.98009279830975105</c:v>
                </c:pt>
                <c:pt idx="40729">
                  <c:v>0.99181255835294002</c:v>
                </c:pt>
                <c:pt idx="40730">
                  <c:v>0.98009279830975105</c:v>
                </c:pt>
                <c:pt idx="40731">
                  <c:v>0.99865964755004999</c:v>
                </c:pt>
                <c:pt idx="40732">
                  <c:v>0.99977590848754005</c:v>
                </c:pt>
                <c:pt idx="40733">
                  <c:v>0.97505301993331395</c:v>
                </c:pt>
                <c:pt idx="40734">
                  <c:v>0.99810606512056599</c:v>
                </c:pt>
                <c:pt idx="40735">
                  <c:v>0.99810606512056599</c:v>
                </c:pt>
                <c:pt idx="40736">
                  <c:v>0.99810606512056599</c:v>
                </c:pt>
                <c:pt idx="40737">
                  <c:v>0.98009279830975105</c:v>
                </c:pt>
                <c:pt idx="40738">
                  <c:v>0.99865964755004999</c:v>
                </c:pt>
                <c:pt idx="40739">
                  <c:v>0.99865964755004999</c:v>
                </c:pt>
                <c:pt idx="40740">
                  <c:v>0.99865964755004999</c:v>
                </c:pt>
                <c:pt idx="40741">
                  <c:v>0.99977590848754005</c:v>
                </c:pt>
                <c:pt idx="40742">
                  <c:v>0.99810606512056599</c:v>
                </c:pt>
                <c:pt idx="40743">
                  <c:v>0.97505301993331395</c:v>
                </c:pt>
                <c:pt idx="40744">
                  <c:v>0.99865964755004999</c:v>
                </c:pt>
                <c:pt idx="40745">
                  <c:v>0.99865964755004999</c:v>
                </c:pt>
                <c:pt idx="40746">
                  <c:v>0.97505301993331395</c:v>
                </c:pt>
                <c:pt idx="40747">
                  <c:v>0.97505301993331395</c:v>
                </c:pt>
                <c:pt idx="40748">
                  <c:v>0.99977590848754005</c:v>
                </c:pt>
                <c:pt idx="40749">
                  <c:v>0.98009279830975105</c:v>
                </c:pt>
                <c:pt idx="40750">
                  <c:v>0.97505301993331395</c:v>
                </c:pt>
                <c:pt idx="40751">
                  <c:v>0.98009279830975105</c:v>
                </c:pt>
                <c:pt idx="40752">
                  <c:v>0.97505301993331395</c:v>
                </c:pt>
                <c:pt idx="40753">
                  <c:v>0.99810606512056599</c:v>
                </c:pt>
                <c:pt idx="40754">
                  <c:v>0.99977590848754005</c:v>
                </c:pt>
                <c:pt idx="40755">
                  <c:v>0.98009279830975105</c:v>
                </c:pt>
                <c:pt idx="40756">
                  <c:v>0.99977590848754005</c:v>
                </c:pt>
                <c:pt idx="40757">
                  <c:v>0.99865964755004999</c:v>
                </c:pt>
                <c:pt idx="40758">
                  <c:v>0.97505301993331395</c:v>
                </c:pt>
                <c:pt idx="40759">
                  <c:v>0.99810606512056599</c:v>
                </c:pt>
                <c:pt idx="40760">
                  <c:v>0.98009279830975105</c:v>
                </c:pt>
                <c:pt idx="40761">
                  <c:v>0.98009279830975105</c:v>
                </c:pt>
                <c:pt idx="40762">
                  <c:v>0.99977590848754005</c:v>
                </c:pt>
                <c:pt idx="40763">
                  <c:v>0.99865964755004999</c:v>
                </c:pt>
                <c:pt idx="40764">
                  <c:v>0.99865964755004999</c:v>
                </c:pt>
                <c:pt idx="40765">
                  <c:v>0.99977590848754005</c:v>
                </c:pt>
                <c:pt idx="40766">
                  <c:v>0.97505301993331395</c:v>
                </c:pt>
                <c:pt idx="40767">
                  <c:v>0.97505301993331395</c:v>
                </c:pt>
                <c:pt idx="40768">
                  <c:v>0.99810606512056599</c:v>
                </c:pt>
                <c:pt idx="40769">
                  <c:v>0.98009279830975105</c:v>
                </c:pt>
                <c:pt idx="40770">
                  <c:v>0.99865964755004999</c:v>
                </c:pt>
                <c:pt idx="40771">
                  <c:v>0.97505301993331395</c:v>
                </c:pt>
                <c:pt idx="40772">
                  <c:v>0.99977590848754005</c:v>
                </c:pt>
                <c:pt idx="40773">
                  <c:v>0.98009279830975105</c:v>
                </c:pt>
                <c:pt idx="40774">
                  <c:v>0.99865964755004999</c:v>
                </c:pt>
                <c:pt idx="40775">
                  <c:v>0.97505301993331395</c:v>
                </c:pt>
                <c:pt idx="40776">
                  <c:v>0.99865964755004999</c:v>
                </c:pt>
                <c:pt idx="40777">
                  <c:v>0.97505301993331395</c:v>
                </c:pt>
                <c:pt idx="40778">
                  <c:v>0.99865964755004999</c:v>
                </c:pt>
                <c:pt idx="40779">
                  <c:v>0.99181255835294002</c:v>
                </c:pt>
                <c:pt idx="40780">
                  <c:v>0.99865964755004999</c:v>
                </c:pt>
                <c:pt idx="40781">
                  <c:v>0.99865964755004999</c:v>
                </c:pt>
                <c:pt idx="40782">
                  <c:v>0.99977590848754005</c:v>
                </c:pt>
                <c:pt idx="40783">
                  <c:v>0.99772892030019</c:v>
                </c:pt>
                <c:pt idx="40784">
                  <c:v>0.97505301993331395</c:v>
                </c:pt>
                <c:pt idx="40785">
                  <c:v>0.99865964755004999</c:v>
                </c:pt>
                <c:pt idx="40786">
                  <c:v>0.99865964755004999</c:v>
                </c:pt>
                <c:pt idx="40787">
                  <c:v>0.99865964755004999</c:v>
                </c:pt>
                <c:pt idx="40788">
                  <c:v>0.98009279830975105</c:v>
                </c:pt>
                <c:pt idx="40789">
                  <c:v>0.99977590848754005</c:v>
                </c:pt>
                <c:pt idx="40790">
                  <c:v>0.99865964755004999</c:v>
                </c:pt>
                <c:pt idx="40791">
                  <c:v>0.98009279830975105</c:v>
                </c:pt>
                <c:pt idx="40792">
                  <c:v>0.97505301993331395</c:v>
                </c:pt>
                <c:pt idx="40793">
                  <c:v>0.99810606512056599</c:v>
                </c:pt>
                <c:pt idx="40794">
                  <c:v>0.99810606512056599</c:v>
                </c:pt>
                <c:pt idx="40795">
                  <c:v>0.99865964755004999</c:v>
                </c:pt>
                <c:pt idx="40796">
                  <c:v>0.98009279830975105</c:v>
                </c:pt>
                <c:pt idx="40797">
                  <c:v>0.99865964755004999</c:v>
                </c:pt>
                <c:pt idx="40798">
                  <c:v>0.99810606512056599</c:v>
                </c:pt>
                <c:pt idx="40799">
                  <c:v>0.98009279830975105</c:v>
                </c:pt>
                <c:pt idx="40800">
                  <c:v>0.99865964755004999</c:v>
                </c:pt>
                <c:pt idx="40801">
                  <c:v>0.99181255835294002</c:v>
                </c:pt>
                <c:pt idx="40802">
                  <c:v>0.99865964755004999</c:v>
                </c:pt>
                <c:pt idx="40803">
                  <c:v>0.98009279830975105</c:v>
                </c:pt>
                <c:pt idx="40804">
                  <c:v>0.99977590848754005</c:v>
                </c:pt>
                <c:pt idx="40805">
                  <c:v>0.98009279830975105</c:v>
                </c:pt>
                <c:pt idx="40806">
                  <c:v>0.99810606512056599</c:v>
                </c:pt>
                <c:pt idx="40807">
                  <c:v>0.99865964755004999</c:v>
                </c:pt>
                <c:pt idx="40808">
                  <c:v>0.97505301993331395</c:v>
                </c:pt>
                <c:pt idx="40809">
                  <c:v>0.98009279830975105</c:v>
                </c:pt>
                <c:pt idx="40810">
                  <c:v>0.99977590848754005</c:v>
                </c:pt>
                <c:pt idx="40811">
                  <c:v>0.98009279830975105</c:v>
                </c:pt>
                <c:pt idx="40812">
                  <c:v>0.98009279830975105</c:v>
                </c:pt>
                <c:pt idx="40813">
                  <c:v>0.99977590848754005</c:v>
                </c:pt>
                <c:pt idx="40814">
                  <c:v>0.99810606512056599</c:v>
                </c:pt>
                <c:pt idx="40815">
                  <c:v>0.99977590848754005</c:v>
                </c:pt>
                <c:pt idx="40816">
                  <c:v>0.98009279830975105</c:v>
                </c:pt>
                <c:pt idx="40817">
                  <c:v>0.99865964755004999</c:v>
                </c:pt>
                <c:pt idx="40818">
                  <c:v>0.97505301993331395</c:v>
                </c:pt>
                <c:pt idx="40819">
                  <c:v>0.99977590848754005</c:v>
                </c:pt>
                <c:pt idx="40820">
                  <c:v>0.99810606512056599</c:v>
                </c:pt>
                <c:pt idx="40821">
                  <c:v>0.97505301993331395</c:v>
                </c:pt>
                <c:pt idx="40822">
                  <c:v>0.99772892030019</c:v>
                </c:pt>
                <c:pt idx="40823">
                  <c:v>0.99977590848754005</c:v>
                </c:pt>
                <c:pt idx="40824">
                  <c:v>0.99772892030019</c:v>
                </c:pt>
                <c:pt idx="40825">
                  <c:v>0.98009279830975105</c:v>
                </c:pt>
                <c:pt idx="40826">
                  <c:v>0.98009279830975105</c:v>
                </c:pt>
                <c:pt idx="40827">
                  <c:v>0.98009279830975105</c:v>
                </c:pt>
                <c:pt idx="40828">
                  <c:v>0.98009279830975105</c:v>
                </c:pt>
                <c:pt idx="40829">
                  <c:v>0.99865964755004999</c:v>
                </c:pt>
                <c:pt idx="40830">
                  <c:v>0.97505301993331395</c:v>
                </c:pt>
                <c:pt idx="40831">
                  <c:v>0.99772892030019</c:v>
                </c:pt>
                <c:pt idx="40832">
                  <c:v>0.99810606512056599</c:v>
                </c:pt>
                <c:pt idx="40833">
                  <c:v>0.99865964755004999</c:v>
                </c:pt>
                <c:pt idx="40834">
                  <c:v>0.98009279830975105</c:v>
                </c:pt>
                <c:pt idx="40835">
                  <c:v>0.98009279830975105</c:v>
                </c:pt>
                <c:pt idx="40836">
                  <c:v>0.99865964755004999</c:v>
                </c:pt>
                <c:pt idx="40837">
                  <c:v>0.99810606512056599</c:v>
                </c:pt>
                <c:pt idx="40838">
                  <c:v>0.98009279830975105</c:v>
                </c:pt>
                <c:pt idx="40839">
                  <c:v>0.98009279830975105</c:v>
                </c:pt>
                <c:pt idx="40840">
                  <c:v>0.97505301993331395</c:v>
                </c:pt>
                <c:pt idx="40841">
                  <c:v>0.99865964755004999</c:v>
                </c:pt>
                <c:pt idx="40842">
                  <c:v>0.99865964755004999</c:v>
                </c:pt>
                <c:pt idx="40843">
                  <c:v>0.97505301993331395</c:v>
                </c:pt>
                <c:pt idx="40844">
                  <c:v>0.99810606512056599</c:v>
                </c:pt>
                <c:pt idx="40845">
                  <c:v>0.99977590848754005</c:v>
                </c:pt>
                <c:pt idx="40846">
                  <c:v>0.97505301993331395</c:v>
                </c:pt>
                <c:pt idx="40847">
                  <c:v>0.99865964755004999</c:v>
                </c:pt>
                <c:pt idx="40848">
                  <c:v>0.99977590848754005</c:v>
                </c:pt>
                <c:pt idx="40849">
                  <c:v>0.98009279830975105</c:v>
                </c:pt>
                <c:pt idx="40850">
                  <c:v>0.98009279830975105</c:v>
                </c:pt>
                <c:pt idx="40851">
                  <c:v>0.99977590848754005</c:v>
                </c:pt>
                <c:pt idx="40852">
                  <c:v>0.97505301993331395</c:v>
                </c:pt>
                <c:pt idx="40853">
                  <c:v>0.99810606512056599</c:v>
                </c:pt>
                <c:pt idx="40854">
                  <c:v>0.98009279830975105</c:v>
                </c:pt>
                <c:pt idx="40855">
                  <c:v>0.99865964755004999</c:v>
                </c:pt>
                <c:pt idx="40856">
                  <c:v>0.99810606512056599</c:v>
                </c:pt>
                <c:pt idx="40857">
                  <c:v>0.99810606512056599</c:v>
                </c:pt>
                <c:pt idx="40858">
                  <c:v>0.98009279830975105</c:v>
                </c:pt>
                <c:pt idx="40859">
                  <c:v>0.99977590848754005</c:v>
                </c:pt>
                <c:pt idx="40860">
                  <c:v>0.99772892030019</c:v>
                </c:pt>
                <c:pt idx="40861">
                  <c:v>0.97505301993331395</c:v>
                </c:pt>
                <c:pt idx="40862">
                  <c:v>0.99865964755004999</c:v>
                </c:pt>
                <c:pt idx="40863">
                  <c:v>0.99865964755004999</c:v>
                </c:pt>
                <c:pt idx="40864">
                  <c:v>0.99181255835294002</c:v>
                </c:pt>
                <c:pt idx="40865">
                  <c:v>0.99977590848754005</c:v>
                </c:pt>
                <c:pt idx="40866">
                  <c:v>0.99977590848754005</c:v>
                </c:pt>
                <c:pt idx="40867">
                  <c:v>0.97505301993331395</c:v>
                </c:pt>
                <c:pt idx="40868">
                  <c:v>0.98009279830975105</c:v>
                </c:pt>
                <c:pt idx="40869">
                  <c:v>0.99977590848754005</c:v>
                </c:pt>
                <c:pt idx="40870">
                  <c:v>0.98009279830975105</c:v>
                </c:pt>
                <c:pt idx="40871">
                  <c:v>0.97505301993331395</c:v>
                </c:pt>
                <c:pt idx="40872">
                  <c:v>0.99865964755004999</c:v>
                </c:pt>
                <c:pt idx="40873">
                  <c:v>0.99977590848754005</c:v>
                </c:pt>
                <c:pt idx="40874">
                  <c:v>0.99810606512056599</c:v>
                </c:pt>
                <c:pt idx="40875">
                  <c:v>0.99977590848754005</c:v>
                </c:pt>
                <c:pt idx="40876">
                  <c:v>0.99810606512056599</c:v>
                </c:pt>
                <c:pt idx="40877">
                  <c:v>0.99810606512056599</c:v>
                </c:pt>
                <c:pt idx="40878">
                  <c:v>0.99865964755004999</c:v>
                </c:pt>
                <c:pt idx="40879">
                  <c:v>0.99977590848754005</c:v>
                </c:pt>
                <c:pt idx="40880">
                  <c:v>0.98009279830975105</c:v>
                </c:pt>
                <c:pt idx="40881">
                  <c:v>0.99810606512056599</c:v>
                </c:pt>
                <c:pt idx="40882">
                  <c:v>0.99810606512056599</c:v>
                </c:pt>
                <c:pt idx="40883">
                  <c:v>0.99865964755004999</c:v>
                </c:pt>
                <c:pt idx="40884">
                  <c:v>0.99181255835294002</c:v>
                </c:pt>
                <c:pt idx="40885">
                  <c:v>0.99810606512056599</c:v>
                </c:pt>
                <c:pt idx="40886">
                  <c:v>0.99865964755004999</c:v>
                </c:pt>
                <c:pt idx="40887">
                  <c:v>0.98009279830975105</c:v>
                </c:pt>
                <c:pt idx="40888">
                  <c:v>0.99977590848754005</c:v>
                </c:pt>
                <c:pt idx="40889">
                  <c:v>0.99977590848754005</c:v>
                </c:pt>
                <c:pt idx="40890">
                  <c:v>0.99865964755004999</c:v>
                </c:pt>
                <c:pt idx="40891">
                  <c:v>0.99865964755004999</c:v>
                </c:pt>
                <c:pt idx="40892">
                  <c:v>0.99865964755004999</c:v>
                </c:pt>
                <c:pt idx="40893">
                  <c:v>0.97505301993331395</c:v>
                </c:pt>
                <c:pt idx="40894">
                  <c:v>0.99977590848754005</c:v>
                </c:pt>
                <c:pt idx="40895">
                  <c:v>0.99977590848754005</c:v>
                </c:pt>
                <c:pt idx="40896">
                  <c:v>0.99810606512056599</c:v>
                </c:pt>
                <c:pt idx="40897">
                  <c:v>0.99865964755004999</c:v>
                </c:pt>
                <c:pt idx="40898">
                  <c:v>0.98009279830975105</c:v>
                </c:pt>
                <c:pt idx="40899">
                  <c:v>0.98009279830975105</c:v>
                </c:pt>
                <c:pt idx="40900">
                  <c:v>0.97505301993331395</c:v>
                </c:pt>
                <c:pt idx="40901">
                  <c:v>0.98009279830975105</c:v>
                </c:pt>
                <c:pt idx="40902">
                  <c:v>0.99865964755004999</c:v>
                </c:pt>
                <c:pt idx="40903">
                  <c:v>0.99810606512056599</c:v>
                </c:pt>
                <c:pt idx="40904">
                  <c:v>0.98009279830975105</c:v>
                </c:pt>
                <c:pt idx="40905">
                  <c:v>0.99810606512056599</c:v>
                </c:pt>
                <c:pt idx="40906">
                  <c:v>0.99810606512056599</c:v>
                </c:pt>
                <c:pt idx="40907">
                  <c:v>0.99865964755004999</c:v>
                </c:pt>
                <c:pt idx="40908">
                  <c:v>0.99772892030019</c:v>
                </c:pt>
                <c:pt idx="40909">
                  <c:v>0.98009279830975105</c:v>
                </c:pt>
                <c:pt idx="40910">
                  <c:v>0.99810606512056599</c:v>
                </c:pt>
                <c:pt idx="40911">
                  <c:v>0.99810606512056599</c:v>
                </c:pt>
                <c:pt idx="40912">
                  <c:v>0.98009279830975105</c:v>
                </c:pt>
                <c:pt idx="40913">
                  <c:v>0.99810606512056599</c:v>
                </c:pt>
                <c:pt idx="40914">
                  <c:v>0.99977590848754005</c:v>
                </c:pt>
                <c:pt idx="40915">
                  <c:v>0.99865964755004999</c:v>
                </c:pt>
                <c:pt idx="40916">
                  <c:v>0.98009279830975105</c:v>
                </c:pt>
                <c:pt idx="40917">
                  <c:v>0.98009279830975105</c:v>
                </c:pt>
                <c:pt idx="40918">
                  <c:v>0.99810606512056599</c:v>
                </c:pt>
                <c:pt idx="40919">
                  <c:v>0.98009279830975105</c:v>
                </c:pt>
                <c:pt idx="40920">
                  <c:v>0.99865964755004999</c:v>
                </c:pt>
                <c:pt idx="40921">
                  <c:v>0.99772892030019</c:v>
                </c:pt>
                <c:pt idx="40922">
                  <c:v>0.99865964755004999</c:v>
                </c:pt>
                <c:pt idx="40923">
                  <c:v>0.97505301993331395</c:v>
                </c:pt>
                <c:pt idx="40924">
                  <c:v>0.97505301993331395</c:v>
                </c:pt>
                <c:pt idx="40925">
                  <c:v>0.99810606512056599</c:v>
                </c:pt>
                <c:pt idx="40926">
                  <c:v>0.99865964755004999</c:v>
                </c:pt>
                <c:pt idx="40927">
                  <c:v>0.98009279830975105</c:v>
                </c:pt>
                <c:pt idx="40928">
                  <c:v>0.98009279830975105</c:v>
                </c:pt>
                <c:pt idx="40929">
                  <c:v>0.97505301993331395</c:v>
                </c:pt>
                <c:pt idx="40930">
                  <c:v>0.99810606512056599</c:v>
                </c:pt>
                <c:pt idx="40931">
                  <c:v>0.98009279830975105</c:v>
                </c:pt>
                <c:pt idx="40932">
                  <c:v>0.99865964755004999</c:v>
                </c:pt>
                <c:pt idx="40933">
                  <c:v>0.99810606512056599</c:v>
                </c:pt>
                <c:pt idx="40934">
                  <c:v>0.99865964755004999</c:v>
                </c:pt>
                <c:pt idx="40935">
                  <c:v>0.98009279830975105</c:v>
                </c:pt>
                <c:pt idx="40936">
                  <c:v>0.97505301993331395</c:v>
                </c:pt>
                <c:pt idx="40937">
                  <c:v>0.98009279830975105</c:v>
                </c:pt>
                <c:pt idx="40938">
                  <c:v>0.99865964755004999</c:v>
                </c:pt>
                <c:pt idx="40939">
                  <c:v>0.98009279830975105</c:v>
                </c:pt>
                <c:pt idx="40940">
                  <c:v>0.97505301993331395</c:v>
                </c:pt>
                <c:pt idx="40941">
                  <c:v>0.99865964755004999</c:v>
                </c:pt>
                <c:pt idx="40942">
                  <c:v>0.99977590848754005</c:v>
                </c:pt>
                <c:pt idx="40943">
                  <c:v>0.99810606512056599</c:v>
                </c:pt>
                <c:pt idx="40944">
                  <c:v>0.98009279830975105</c:v>
                </c:pt>
                <c:pt idx="40945">
                  <c:v>0.99977590848754005</c:v>
                </c:pt>
                <c:pt idx="40946">
                  <c:v>0.99865964755004999</c:v>
                </c:pt>
                <c:pt idx="40947">
                  <c:v>0.99810606512056599</c:v>
                </c:pt>
                <c:pt idx="40948">
                  <c:v>0.99810606512056599</c:v>
                </c:pt>
                <c:pt idx="40949">
                  <c:v>0.98009279830975105</c:v>
                </c:pt>
                <c:pt idx="40950">
                  <c:v>0.99865964755004999</c:v>
                </c:pt>
                <c:pt idx="40951">
                  <c:v>0.98009279830975105</c:v>
                </c:pt>
                <c:pt idx="40952">
                  <c:v>0.97505301993331395</c:v>
                </c:pt>
                <c:pt idx="40953">
                  <c:v>0.99865964755004999</c:v>
                </c:pt>
                <c:pt idx="40954">
                  <c:v>0.98009279830975105</c:v>
                </c:pt>
                <c:pt idx="40955">
                  <c:v>0.98009279830975105</c:v>
                </c:pt>
                <c:pt idx="40956">
                  <c:v>0.99772892030019</c:v>
                </c:pt>
                <c:pt idx="40957">
                  <c:v>0.99810606512056599</c:v>
                </c:pt>
                <c:pt idx="40958">
                  <c:v>0.99865964755004999</c:v>
                </c:pt>
                <c:pt idx="40959">
                  <c:v>0.98009279830975105</c:v>
                </c:pt>
                <c:pt idx="40960">
                  <c:v>0.98009279830975105</c:v>
                </c:pt>
                <c:pt idx="40961">
                  <c:v>0.98009279830975105</c:v>
                </c:pt>
                <c:pt idx="40962">
                  <c:v>0.99865964755004999</c:v>
                </c:pt>
                <c:pt idx="40963">
                  <c:v>0.98009279830975105</c:v>
                </c:pt>
                <c:pt idx="40964">
                  <c:v>0.98009279830975105</c:v>
                </c:pt>
                <c:pt idx="40965">
                  <c:v>0.99810606512056599</c:v>
                </c:pt>
                <c:pt idx="40966">
                  <c:v>0.99772892030019</c:v>
                </c:pt>
                <c:pt idx="40967">
                  <c:v>0.99772892030019</c:v>
                </c:pt>
                <c:pt idx="40968">
                  <c:v>0.97505301993331395</c:v>
                </c:pt>
                <c:pt idx="40969">
                  <c:v>0.99810606512056599</c:v>
                </c:pt>
                <c:pt idx="40970">
                  <c:v>0.97505301993331395</c:v>
                </c:pt>
                <c:pt idx="40971">
                  <c:v>0.99865964755004999</c:v>
                </c:pt>
                <c:pt idx="40972">
                  <c:v>0.99977590848754005</c:v>
                </c:pt>
                <c:pt idx="40973">
                  <c:v>0.98009279830975105</c:v>
                </c:pt>
                <c:pt idx="40974">
                  <c:v>0.99810606512056599</c:v>
                </c:pt>
                <c:pt idx="40975">
                  <c:v>0.99810606512056599</c:v>
                </c:pt>
                <c:pt idx="40976">
                  <c:v>0.99865964755004999</c:v>
                </c:pt>
                <c:pt idx="40977">
                  <c:v>0.99865964755004999</c:v>
                </c:pt>
                <c:pt idx="40978">
                  <c:v>0.99977590848754005</c:v>
                </c:pt>
                <c:pt idx="40979">
                  <c:v>0.99977590848754005</c:v>
                </c:pt>
                <c:pt idx="40980">
                  <c:v>0.98009279830975105</c:v>
                </c:pt>
                <c:pt idx="40981">
                  <c:v>0.97505301993331395</c:v>
                </c:pt>
                <c:pt idx="40982">
                  <c:v>0.99810606512056599</c:v>
                </c:pt>
                <c:pt idx="40983">
                  <c:v>0.99810606512056599</c:v>
                </c:pt>
                <c:pt idx="40984">
                  <c:v>0.99865964755004999</c:v>
                </c:pt>
                <c:pt idx="40985">
                  <c:v>0.99810606512056599</c:v>
                </c:pt>
                <c:pt idx="40986">
                  <c:v>0.99810606512056599</c:v>
                </c:pt>
                <c:pt idx="40987">
                  <c:v>0.99810606512056599</c:v>
                </c:pt>
                <c:pt idx="40988">
                  <c:v>0.97505301993331395</c:v>
                </c:pt>
                <c:pt idx="40989">
                  <c:v>0.99865964755004999</c:v>
                </c:pt>
                <c:pt idx="40990">
                  <c:v>0.99772892030019</c:v>
                </c:pt>
                <c:pt idx="40991">
                  <c:v>0.97505301993331395</c:v>
                </c:pt>
                <c:pt idx="40992">
                  <c:v>0.99810606512056599</c:v>
                </c:pt>
                <c:pt idx="40993">
                  <c:v>0.97505301993331395</c:v>
                </c:pt>
                <c:pt idx="40994">
                  <c:v>0.98009279830975105</c:v>
                </c:pt>
                <c:pt idx="40995">
                  <c:v>0.99772892030019</c:v>
                </c:pt>
                <c:pt idx="40996">
                  <c:v>0.99865964755004999</c:v>
                </c:pt>
                <c:pt idx="40997">
                  <c:v>0.98009279830975105</c:v>
                </c:pt>
                <c:pt idx="40998">
                  <c:v>0.98009279830975105</c:v>
                </c:pt>
                <c:pt idx="40999">
                  <c:v>0.99810606512056599</c:v>
                </c:pt>
                <c:pt idx="41000">
                  <c:v>0.99772892030019</c:v>
                </c:pt>
                <c:pt idx="41001">
                  <c:v>0.98009279830975105</c:v>
                </c:pt>
                <c:pt idx="41002">
                  <c:v>0.99977590848754005</c:v>
                </c:pt>
                <c:pt idx="41003">
                  <c:v>0.98009279830975105</c:v>
                </c:pt>
                <c:pt idx="41004">
                  <c:v>0.99865964755004999</c:v>
                </c:pt>
                <c:pt idx="41005">
                  <c:v>0.99865964755004999</c:v>
                </c:pt>
                <c:pt idx="41006">
                  <c:v>0.99977590848754005</c:v>
                </c:pt>
                <c:pt idx="41007">
                  <c:v>0.99181255835294002</c:v>
                </c:pt>
                <c:pt idx="41008">
                  <c:v>0.99810606512056599</c:v>
                </c:pt>
                <c:pt idx="41009">
                  <c:v>0.98009279830975105</c:v>
                </c:pt>
                <c:pt idx="41010">
                  <c:v>0.99865964755004999</c:v>
                </c:pt>
                <c:pt idx="41011">
                  <c:v>0.99772892030019</c:v>
                </c:pt>
                <c:pt idx="41012">
                  <c:v>0.99810606512056599</c:v>
                </c:pt>
                <c:pt idx="41013">
                  <c:v>0.97505301993331395</c:v>
                </c:pt>
                <c:pt idx="41014">
                  <c:v>0.99865964755004999</c:v>
                </c:pt>
                <c:pt idx="41015">
                  <c:v>0.98009279830975105</c:v>
                </c:pt>
                <c:pt idx="41016">
                  <c:v>0.99810606512056599</c:v>
                </c:pt>
                <c:pt idx="41017">
                  <c:v>0.97505301993331395</c:v>
                </c:pt>
                <c:pt idx="41018">
                  <c:v>0.99865964755004999</c:v>
                </c:pt>
                <c:pt idx="41019">
                  <c:v>0.97505301993331395</c:v>
                </c:pt>
                <c:pt idx="41020">
                  <c:v>0.99810606512056599</c:v>
                </c:pt>
                <c:pt idx="41021">
                  <c:v>0.99181255835294002</c:v>
                </c:pt>
                <c:pt idx="41022">
                  <c:v>0.98009279830975105</c:v>
                </c:pt>
                <c:pt idx="41023">
                  <c:v>0.99977590848754005</c:v>
                </c:pt>
                <c:pt idx="41024">
                  <c:v>0.99810606512056599</c:v>
                </c:pt>
                <c:pt idx="41025">
                  <c:v>0.97505301993331395</c:v>
                </c:pt>
                <c:pt idx="41026">
                  <c:v>0.99772892030019</c:v>
                </c:pt>
                <c:pt idx="41027">
                  <c:v>0.98009279830975105</c:v>
                </c:pt>
                <c:pt idx="41028">
                  <c:v>0.99865964755004999</c:v>
                </c:pt>
                <c:pt idx="41029">
                  <c:v>0.98009279830975105</c:v>
                </c:pt>
                <c:pt idx="41030">
                  <c:v>0.99810606512056599</c:v>
                </c:pt>
                <c:pt idx="41031">
                  <c:v>0.99977590848754005</c:v>
                </c:pt>
                <c:pt idx="41032">
                  <c:v>0.99865964755004999</c:v>
                </c:pt>
                <c:pt idx="41033">
                  <c:v>0.97505301993331395</c:v>
                </c:pt>
                <c:pt idx="41034">
                  <c:v>0.99865964755004999</c:v>
                </c:pt>
                <c:pt idx="41035">
                  <c:v>0.99977590848754005</c:v>
                </c:pt>
                <c:pt idx="41036">
                  <c:v>0.99865964755004999</c:v>
                </c:pt>
                <c:pt idx="41037">
                  <c:v>0.99810606512056599</c:v>
                </c:pt>
                <c:pt idx="41038">
                  <c:v>0.98009279830975105</c:v>
                </c:pt>
                <c:pt idx="41039">
                  <c:v>0.99865964755004999</c:v>
                </c:pt>
                <c:pt idx="41040">
                  <c:v>0.98009279830975105</c:v>
                </c:pt>
                <c:pt idx="41041">
                  <c:v>0.99977590848754005</c:v>
                </c:pt>
                <c:pt idx="41042">
                  <c:v>0.99865964755004999</c:v>
                </c:pt>
                <c:pt idx="41043">
                  <c:v>0.99865964755004999</c:v>
                </c:pt>
                <c:pt idx="41044">
                  <c:v>0.99810606512056599</c:v>
                </c:pt>
                <c:pt idx="41045">
                  <c:v>0.99810606512056599</c:v>
                </c:pt>
                <c:pt idx="41046">
                  <c:v>0.99810606512056599</c:v>
                </c:pt>
                <c:pt idx="41047">
                  <c:v>0.97505301993331395</c:v>
                </c:pt>
                <c:pt idx="41048">
                  <c:v>0.98009279830975105</c:v>
                </c:pt>
                <c:pt idx="41049">
                  <c:v>0.98009279830975105</c:v>
                </c:pt>
                <c:pt idx="41050">
                  <c:v>0.98009279830975105</c:v>
                </c:pt>
                <c:pt idx="41051">
                  <c:v>0.99810606512056599</c:v>
                </c:pt>
                <c:pt idx="41052">
                  <c:v>0.99977590848754005</c:v>
                </c:pt>
                <c:pt idx="41053">
                  <c:v>0.98009279830975105</c:v>
                </c:pt>
                <c:pt idx="41054">
                  <c:v>0.97505301993331395</c:v>
                </c:pt>
                <c:pt idx="41055">
                  <c:v>0.99810606512056599</c:v>
                </c:pt>
                <c:pt idx="41056">
                  <c:v>0.99977590848754005</c:v>
                </c:pt>
                <c:pt idx="41057">
                  <c:v>0.99865964755004999</c:v>
                </c:pt>
                <c:pt idx="41058">
                  <c:v>0.99810606512056599</c:v>
                </c:pt>
                <c:pt idx="41059">
                  <c:v>0.98009279830975105</c:v>
                </c:pt>
                <c:pt idx="41060">
                  <c:v>0.99865964755004999</c:v>
                </c:pt>
                <c:pt idx="41061">
                  <c:v>0.97505301993331395</c:v>
                </c:pt>
                <c:pt idx="41062">
                  <c:v>0.99810606512056599</c:v>
                </c:pt>
                <c:pt idx="41063">
                  <c:v>0.99810606512056599</c:v>
                </c:pt>
                <c:pt idx="41064">
                  <c:v>0.97505301993331395</c:v>
                </c:pt>
                <c:pt idx="41065">
                  <c:v>0.99810606512056599</c:v>
                </c:pt>
                <c:pt idx="41066">
                  <c:v>0.99865964755004999</c:v>
                </c:pt>
                <c:pt idx="41067">
                  <c:v>0.99977590848754005</c:v>
                </c:pt>
                <c:pt idx="41068">
                  <c:v>0.99810606512056599</c:v>
                </c:pt>
                <c:pt idx="41069">
                  <c:v>0.97505301993331395</c:v>
                </c:pt>
                <c:pt idx="41070">
                  <c:v>0.98009279830975105</c:v>
                </c:pt>
                <c:pt idx="41071">
                  <c:v>0.99810606512056599</c:v>
                </c:pt>
                <c:pt idx="41072">
                  <c:v>0.99810606512056599</c:v>
                </c:pt>
                <c:pt idx="41073">
                  <c:v>0.99977590848754005</c:v>
                </c:pt>
                <c:pt idx="41074">
                  <c:v>0.98009279830975105</c:v>
                </c:pt>
                <c:pt idx="41075">
                  <c:v>0.99977590848754005</c:v>
                </c:pt>
                <c:pt idx="41076">
                  <c:v>0.99810606512056599</c:v>
                </c:pt>
                <c:pt idx="41077">
                  <c:v>0.99865964755004999</c:v>
                </c:pt>
                <c:pt idx="41078">
                  <c:v>0.99865964755004999</c:v>
                </c:pt>
                <c:pt idx="41079">
                  <c:v>0.98009279830975105</c:v>
                </c:pt>
                <c:pt idx="41080">
                  <c:v>0.98009279830975105</c:v>
                </c:pt>
                <c:pt idx="41081">
                  <c:v>0.98009279830975105</c:v>
                </c:pt>
                <c:pt idx="41082">
                  <c:v>0.99865964755004999</c:v>
                </c:pt>
                <c:pt idx="41083">
                  <c:v>0.99865964755004999</c:v>
                </c:pt>
                <c:pt idx="41084">
                  <c:v>0.99865964755004999</c:v>
                </c:pt>
                <c:pt idx="41085">
                  <c:v>0.99810606512056599</c:v>
                </c:pt>
                <c:pt idx="41086">
                  <c:v>0.99977590848754005</c:v>
                </c:pt>
                <c:pt idx="41087">
                  <c:v>0.99865964755004999</c:v>
                </c:pt>
                <c:pt idx="41088">
                  <c:v>0.99865964755004999</c:v>
                </c:pt>
                <c:pt idx="41089">
                  <c:v>0.99977590848754005</c:v>
                </c:pt>
                <c:pt idx="41090">
                  <c:v>0.97505301993331395</c:v>
                </c:pt>
                <c:pt idx="41091">
                  <c:v>0.97505301993331395</c:v>
                </c:pt>
                <c:pt idx="41092">
                  <c:v>0.97505301993331395</c:v>
                </c:pt>
                <c:pt idx="41093">
                  <c:v>0.99810606512056599</c:v>
                </c:pt>
                <c:pt idx="41094">
                  <c:v>0.99977590848754005</c:v>
                </c:pt>
                <c:pt idx="41095">
                  <c:v>0.99865964755004999</c:v>
                </c:pt>
                <c:pt idx="41096">
                  <c:v>0.99865964755004999</c:v>
                </c:pt>
                <c:pt idx="41097">
                  <c:v>0.99810606512056599</c:v>
                </c:pt>
                <c:pt idx="41098">
                  <c:v>0.99865964755004999</c:v>
                </c:pt>
                <c:pt idx="41099">
                  <c:v>0.99865964755004999</c:v>
                </c:pt>
                <c:pt idx="41100">
                  <c:v>0.99865964755004999</c:v>
                </c:pt>
                <c:pt idx="41101">
                  <c:v>0.98009279830975105</c:v>
                </c:pt>
                <c:pt idx="41102">
                  <c:v>0.99865964755004999</c:v>
                </c:pt>
                <c:pt idx="41103">
                  <c:v>0.98009279830975105</c:v>
                </c:pt>
                <c:pt idx="41104">
                  <c:v>0.98009279830975105</c:v>
                </c:pt>
                <c:pt idx="41105">
                  <c:v>0.98009279830975105</c:v>
                </c:pt>
                <c:pt idx="41106">
                  <c:v>0.99977590848754005</c:v>
                </c:pt>
                <c:pt idx="41107">
                  <c:v>0.98009279830975105</c:v>
                </c:pt>
                <c:pt idx="41108">
                  <c:v>0.99865964755004999</c:v>
                </c:pt>
                <c:pt idx="41109">
                  <c:v>0.98009279830975105</c:v>
                </c:pt>
                <c:pt idx="41110">
                  <c:v>0.99977590848754005</c:v>
                </c:pt>
                <c:pt idx="41111">
                  <c:v>0.99865964755004999</c:v>
                </c:pt>
                <c:pt idx="41112">
                  <c:v>0.99810606512056599</c:v>
                </c:pt>
                <c:pt idx="41113">
                  <c:v>0.99810606512056599</c:v>
                </c:pt>
                <c:pt idx="41114">
                  <c:v>0.99865964755004999</c:v>
                </c:pt>
                <c:pt idx="41115">
                  <c:v>0.99977590848754005</c:v>
                </c:pt>
                <c:pt idx="41116">
                  <c:v>0.99810606512056599</c:v>
                </c:pt>
                <c:pt idx="41117">
                  <c:v>0.99810606512056599</c:v>
                </c:pt>
                <c:pt idx="41118">
                  <c:v>0.99865964755004999</c:v>
                </c:pt>
                <c:pt idx="41119">
                  <c:v>0.99810606512056599</c:v>
                </c:pt>
                <c:pt idx="41120">
                  <c:v>0.98009279830975105</c:v>
                </c:pt>
                <c:pt idx="41121">
                  <c:v>0.98009279830975105</c:v>
                </c:pt>
                <c:pt idx="41122">
                  <c:v>0.99772892030019</c:v>
                </c:pt>
                <c:pt idx="41123">
                  <c:v>0.99977590848754005</c:v>
                </c:pt>
                <c:pt idx="41124">
                  <c:v>0.98009279830975105</c:v>
                </c:pt>
                <c:pt idx="41125">
                  <c:v>0.99865964755004999</c:v>
                </c:pt>
                <c:pt idx="41126">
                  <c:v>0.98009279830975105</c:v>
                </c:pt>
                <c:pt idx="41127">
                  <c:v>0.99977590848754005</c:v>
                </c:pt>
                <c:pt idx="41128">
                  <c:v>0.99810606512056599</c:v>
                </c:pt>
                <c:pt idx="41129">
                  <c:v>0.99977590848754005</c:v>
                </c:pt>
                <c:pt idx="41130">
                  <c:v>0.99865964755004999</c:v>
                </c:pt>
                <c:pt idx="41131">
                  <c:v>0.97505301993331395</c:v>
                </c:pt>
                <c:pt idx="41132">
                  <c:v>0.99977590848754005</c:v>
                </c:pt>
                <c:pt idx="41133">
                  <c:v>0.99865964755004999</c:v>
                </c:pt>
                <c:pt idx="41134">
                  <c:v>0.99865964755004999</c:v>
                </c:pt>
                <c:pt idx="41135">
                  <c:v>0.98009279830975105</c:v>
                </c:pt>
                <c:pt idx="41136">
                  <c:v>0.99810606512056599</c:v>
                </c:pt>
                <c:pt idx="41137">
                  <c:v>0.98009279830975105</c:v>
                </c:pt>
                <c:pt idx="41138">
                  <c:v>0.99865964755004999</c:v>
                </c:pt>
                <c:pt idx="41139">
                  <c:v>0.98009279830975105</c:v>
                </c:pt>
                <c:pt idx="41140">
                  <c:v>0.97505301993331395</c:v>
                </c:pt>
                <c:pt idx="41141">
                  <c:v>0.99865964755004999</c:v>
                </c:pt>
                <c:pt idx="41142">
                  <c:v>0.99865964755004999</c:v>
                </c:pt>
                <c:pt idx="41143">
                  <c:v>0.99977590848754005</c:v>
                </c:pt>
                <c:pt idx="41144">
                  <c:v>0.99810606512056599</c:v>
                </c:pt>
                <c:pt idx="41145">
                  <c:v>0.99977590848754005</c:v>
                </c:pt>
                <c:pt idx="41146">
                  <c:v>0.99865964755004999</c:v>
                </c:pt>
                <c:pt idx="41147">
                  <c:v>0.98009279830975105</c:v>
                </c:pt>
                <c:pt idx="41148">
                  <c:v>0.99865964755004999</c:v>
                </c:pt>
                <c:pt idx="41149">
                  <c:v>0.97505301993331395</c:v>
                </c:pt>
                <c:pt idx="41150">
                  <c:v>0.97505301993331395</c:v>
                </c:pt>
                <c:pt idx="41151">
                  <c:v>0.99865964755004999</c:v>
                </c:pt>
                <c:pt idx="41152">
                  <c:v>0.98009279830975105</c:v>
                </c:pt>
                <c:pt idx="41153">
                  <c:v>0.99810606512056599</c:v>
                </c:pt>
                <c:pt idx="41154">
                  <c:v>0.99865964755004999</c:v>
                </c:pt>
                <c:pt idx="41155">
                  <c:v>0.99810606512056599</c:v>
                </c:pt>
                <c:pt idx="41156">
                  <c:v>0.99865964755004999</c:v>
                </c:pt>
                <c:pt idx="41157">
                  <c:v>0.99865964755004999</c:v>
                </c:pt>
                <c:pt idx="41158">
                  <c:v>0.98009279830975105</c:v>
                </c:pt>
                <c:pt idx="41159">
                  <c:v>0.99865964755004999</c:v>
                </c:pt>
                <c:pt idx="41160">
                  <c:v>0.97505301993331395</c:v>
                </c:pt>
                <c:pt idx="41161">
                  <c:v>0.99810606512056599</c:v>
                </c:pt>
                <c:pt idx="41162">
                  <c:v>0.99977590848754005</c:v>
                </c:pt>
                <c:pt idx="41163">
                  <c:v>0.98009279830975105</c:v>
                </c:pt>
                <c:pt idx="41164">
                  <c:v>0.98009279830975105</c:v>
                </c:pt>
                <c:pt idx="41165">
                  <c:v>0.97505301993331395</c:v>
                </c:pt>
                <c:pt idx="41166">
                  <c:v>0.99865964755004999</c:v>
                </c:pt>
                <c:pt idx="41167">
                  <c:v>0.99865964755004999</c:v>
                </c:pt>
                <c:pt idx="41168">
                  <c:v>0.98009279830975105</c:v>
                </c:pt>
                <c:pt idx="41169">
                  <c:v>0.97505301993331395</c:v>
                </c:pt>
                <c:pt idx="41170">
                  <c:v>0.99865964755004999</c:v>
                </c:pt>
                <c:pt idx="41171">
                  <c:v>0.97505301993331395</c:v>
                </c:pt>
                <c:pt idx="41172">
                  <c:v>0.98009279830975105</c:v>
                </c:pt>
                <c:pt idx="41173">
                  <c:v>0.99977590848754005</c:v>
                </c:pt>
                <c:pt idx="41174">
                  <c:v>0.98009279830975105</c:v>
                </c:pt>
                <c:pt idx="41175">
                  <c:v>0.97505301993331395</c:v>
                </c:pt>
                <c:pt idx="41176">
                  <c:v>0.98009279830975105</c:v>
                </c:pt>
                <c:pt idx="41177">
                  <c:v>0.98009279830975105</c:v>
                </c:pt>
                <c:pt idx="41178">
                  <c:v>0.99865964755004999</c:v>
                </c:pt>
                <c:pt idx="41179">
                  <c:v>0.98009279830975105</c:v>
                </c:pt>
                <c:pt idx="41180">
                  <c:v>0.99865964755004999</c:v>
                </c:pt>
                <c:pt idx="41181">
                  <c:v>0.98009279830975105</c:v>
                </c:pt>
                <c:pt idx="41182">
                  <c:v>0.98009279830975105</c:v>
                </c:pt>
                <c:pt idx="41183">
                  <c:v>0.97505301993331395</c:v>
                </c:pt>
                <c:pt idx="41184">
                  <c:v>0.99865964755004999</c:v>
                </c:pt>
                <c:pt idx="41185">
                  <c:v>0.99181255835294002</c:v>
                </c:pt>
                <c:pt idx="41186">
                  <c:v>0.99810606512056599</c:v>
                </c:pt>
                <c:pt idx="41187">
                  <c:v>0.97505301993331395</c:v>
                </c:pt>
                <c:pt idx="41188">
                  <c:v>0.97505301993331395</c:v>
                </c:pt>
                <c:pt idx="41189">
                  <c:v>0.99810606512056599</c:v>
                </c:pt>
                <c:pt idx="41190">
                  <c:v>0.99810606512056599</c:v>
                </c:pt>
                <c:pt idx="41191">
                  <c:v>0.99865964755004999</c:v>
                </c:pt>
                <c:pt idx="41192">
                  <c:v>0.98009279830975105</c:v>
                </c:pt>
                <c:pt idx="41193">
                  <c:v>0.99865964755004999</c:v>
                </c:pt>
                <c:pt idx="41194">
                  <c:v>0.98009279830975105</c:v>
                </c:pt>
                <c:pt idx="41195">
                  <c:v>0.99977590848754005</c:v>
                </c:pt>
                <c:pt idx="41196">
                  <c:v>0.99865964755004999</c:v>
                </c:pt>
                <c:pt idx="41197">
                  <c:v>0.99865964755004999</c:v>
                </c:pt>
                <c:pt idx="41198">
                  <c:v>0.98009279830975105</c:v>
                </c:pt>
                <c:pt idx="41199">
                  <c:v>0.98009279830975105</c:v>
                </c:pt>
                <c:pt idx="41200">
                  <c:v>0.97505301993331395</c:v>
                </c:pt>
                <c:pt idx="41201">
                  <c:v>0.99772892030019</c:v>
                </c:pt>
                <c:pt idx="41202">
                  <c:v>0.99865964755004999</c:v>
                </c:pt>
                <c:pt idx="41203">
                  <c:v>0.99865964755004999</c:v>
                </c:pt>
                <c:pt idx="41204">
                  <c:v>0.99810606512056599</c:v>
                </c:pt>
                <c:pt idx="41205">
                  <c:v>0.99865964755004999</c:v>
                </c:pt>
                <c:pt idx="41206">
                  <c:v>0.98009279830975105</c:v>
                </c:pt>
                <c:pt idx="41207">
                  <c:v>0.99810606512056599</c:v>
                </c:pt>
                <c:pt idx="41208">
                  <c:v>0.98009279830975105</c:v>
                </c:pt>
                <c:pt idx="41209">
                  <c:v>0.97505301993331395</c:v>
                </c:pt>
                <c:pt idx="41210">
                  <c:v>0.98009279830975105</c:v>
                </c:pt>
                <c:pt idx="41211">
                  <c:v>0.99865964755004999</c:v>
                </c:pt>
                <c:pt idx="41212">
                  <c:v>0.99865964755004999</c:v>
                </c:pt>
                <c:pt idx="41213">
                  <c:v>0.99810606512056599</c:v>
                </c:pt>
                <c:pt idx="41214">
                  <c:v>0.99810606512056599</c:v>
                </c:pt>
                <c:pt idx="41215">
                  <c:v>0.99977590848754005</c:v>
                </c:pt>
                <c:pt idx="41216">
                  <c:v>0.99865964755004999</c:v>
                </c:pt>
                <c:pt idx="41217">
                  <c:v>0.98009279830975105</c:v>
                </c:pt>
                <c:pt idx="41218">
                  <c:v>0.99810606512056599</c:v>
                </c:pt>
                <c:pt idx="41219">
                  <c:v>0.99865964755004999</c:v>
                </c:pt>
                <c:pt idx="41220">
                  <c:v>0.99181255835294002</c:v>
                </c:pt>
                <c:pt idx="41221">
                  <c:v>0.99810606512056599</c:v>
                </c:pt>
                <c:pt idx="41222">
                  <c:v>0.97505301993331395</c:v>
                </c:pt>
                <c:pt idx="41223">
                  <c:v>0.98009279830975105</c:v>
                </c:pt>
                <c:pt idx="41224">
                  <c:v>0.99977590848754005</c:v>
                </c:pt>
                <c:pt idx="41225">
                  <c:v>0.99810606512056599</c:v>
                </c:pt>
                <c:pt idx="41226">
                  <c:v>0.99865964755004999</c:v>
                </c:pt>
                <c:pt idx="41227">
                  <c:v>0.97505301993331395</c:v>
                </c:pt>
                <c:pt idx="41228">
                  <c:v>0.98009279830975105</c:v>
                </c:pt>
                <c:pt idx="41229">
                  <c:v>0.98009279830975105</c:v>
                </c:pt>
                <c:pt idx="41230">
                  <c:v>0.98009279830975105</c:v>
                </c:pt>
                <c:pt idx="41231">
                  <c:v>0.99865964755004999</c:v>
                </c:pt>
                <c:pt idx="41232">
                  <c:v>0.99977590848754005</c:v>
                </c:pt>
                <c:pt idx="41233">
                  <c:v>0.99810606512056599</c:v>
                </c:pt>
                <c:pt idx="41234">
                  <c:v>0.99865964755004999</c:v>
                </c:pt>
                <c:pt idx="41235">
                  <c:v>0.99865964755004999</c:v>
                </c:pt>
                <c:pt idx="41236">
                  <c:v>0.99865964755004999</c:v>
                </c:pt>
                <c:pt idx="41237">
                  <c:v>0.97505301993331395</c:v>
                </c:pt>
                <c:pt idx="41238">
                  <c:v>0.98009279830975105</c:v>
                </c:pt>
                <c:pt idx="41239">
                  <c:v>0.99865964755004999</c:v>
                </c:pt>
                <c:pt idx="41240">
                  <c:v>0.98009279830975105</c:v>
                </c:pt>
                <c:pt idx="41241">
                  <c:v>0.98009279830975105</c:v>
                </c:pt>
                <c:pt idx="41242">
                  <c:v>0.99810606512056599</c:v>
                </c:pt>
                <c:pt idx="41243">
                  <c:v>0.99810606512056599</c:v>
                </c:pt>
                <c:pt idx="41244">
                  <c:v>0.98009279830975105</c:v>
                </c:pt>
                <c:pt idx="41245">
                  <c:v>0.99810606512056599</c:v>
                </c:pt>
                <c:pt idx="41246">
                  <c:v>0.98009279830975105</c:v>
                </c:pt>
                <c:pt idx="41247">
                  <c:v>0.99810606512056599</c:v>
                </c:pt>
                <c:pt idx="41248">
                  <c:v>0.99977590848754005</c:v>
                </c:pt>
                <c:pt idx="41249">
                  <c:v>0.99977590848754005</c:v>
                </c:pt>
                <c:pt idx="41250">
                  <c:v>0.99810606512056599</c:v>
                </c:pt>
                <c:pt idx="41251">
                  <c:v>0.99865964755004999</c:v>
                </c:pt>
                <c:pt idx="41252">
                  <c:v>0.99810606512056599</c:v>
                </c:pt>
                <c:pt idx="41253">
                  <c:v>0.98009279830975105</c:v>
                </c:pt>
                <c:pt idx="41254">
                  <c:v>0.99810606512056599</c:v>
                </c:pt>
                <c:pt idx="41255">
                  <c:v>0.99772892030019</c:v>
                </c:pt>
                <c:pt idx="41256">
                  <c:v>0.99865964755004999</c:v>
                </c:pt>
                <c:pt idx="41257">
                  <c:v>0.99810606512056599</c:v>
                </c:pt>
                <c:pt idx="41258">
                  <c:v>0.98009279830975105</c:v>
                </c:pt>
                <c:pt idx="41259">
                  <c:v>0.99865964755004999</c:v>
                </c:pt>
                <c:pt idx="41260">
                  <c:v>0.99810606512056599</c:v>
                </c:pt>
                <c:pt idx="41261">
                  <c:v>0.97505301993331395</c:v>
                </c:pt>
                <c:pt idx="41262">
                  <c:v>0.99865964755004999</c:v>
                </c:pt>
                <c:pt idx="41263">
                  <c:v>0.97505301993331395</c:v>
                </c:pt>
                <c:pt idx="41264">
                  <c:v>0.97505301993331395</c:v>
                </c:pt>
                <c:pt idx="41265">
                  <c:v>0.98009279830975105</c:v>
                </c:pt>
                <c:pt idx="41266">
                  <c:v>0.98009279830975105</c:v>
                </c:pt>
                <c:pt idx="41267">
                  <c:v>0.99865964755004999</c:v>
                </c:pt>
                <c:pt idx="41268">
                  <c:v>0.99977590848754005</c:v>
                </c:pt>
                <c:pt idx="41269">
                  <c:v>0.99977590848754005</c:v>
                </c:pt>
                <c:pt idx="41270">
                  <c:v>0.99865964755004999</c:v>
                </c:pt>
                <c:pt idx="41271">
                  <c:v>0.98009279830975105</c:v>
                </c:pt>
                <c:pt idx="41272">
                  <c:v>0.99977590848754005</c:v>
                </c:pt>
                <c:pt idx="41273">
                  <c:v>0.97505301993331395</c:v>
                </c:pt>
                <c:pt idx="41274">
                  <c:v>0.99810606512056599</c:v>
                </c:pt>
                <c:pt idx="41275">
                  <c:v>0.98009279830975105</c:v>
                </c:pt>
                <c:pt idx="41276">
                  <c:v>0.99865964755004999</c:v>
                </c:pt>
                <c:pt idx="41277">
                  <c:v>0.99977590848754005</c:v>
                </c:pt>
                <c:pt idx="41278">
                  <c:v>0.99977590848754005</c:v>
                </c:pt>
                <c:pt idx="41279">
                  <c:v>0.99810606512056599</c:v>
                </c:pt>
                <c:pt idx="41280">
                  <c:v>0.98009279830975105</c:v>
                </c:pt>
                <c:pt idx="41281">
                  <c:v>0.99810606512056599</c:v>
                </c:pt>
                <c:pt idx="41282">
                  <c:v>0.99181255835294002</c:v>
                </c:pt>
                <c:pt idx="41283">
                  <c:v>0.99865964755004999</c:v>
                </c:pt>
                <c:pt idx="41284">
                  <c:v>0.98009279830975105</c:v>
                </c:pt>
                <c:pt idx="41285">
                  <c:v>0.99810606512056599</c:v>
                </c:pt>
                <c:pt idx="41286">
                  <c:v>0.99977590848754005</c:v>
                </c:pt>
                <c:pt idx="41287">
                  <c:v>0.99865964755004999</c:v>
                </c:pt>
                <c:pt idx="41288">
                  <c:v>0.99865964755004999</c:v>
                </c:pt>
                <c:pt idx="41289">
                  <c:v>0.99810606512056599</c:v>
                </c:pt>
                <c:pt idx="41290">
                  <c:v>0.99810606512056599</c:v>
                </c:pt>
                <c:pt idx="41291">
                  <c:v>0.99810606512056599</c:v>
                </c:pt>
                <c:pt idx="41292">
                  <c:v>0.99865964755004999</c:v>
                </c:pt>
                <c:pt idx="41293">
                  <c:v>0.97505301993331395</c:v>
                </c:pt>
                <c:pt idx="41294">
                  <c:v>0.99865964755004999</c:v>
                </c:pt>
                <c:pt idx="41295">
                  <c:v>0.97505301993331395</c:v>
                </c:pt>
                <c:pt idx="41296">
                  <c:v>0.97505301993331395</c:v>
                </c:pt>
                <c:pt idx="41297">
                  <c:v>0.97505301993331395</c:v>
                </c:pt>
                <c:pt idx="41298">
                  <c:v>0.99810606512056599</c:v>
                </c:pt>
                <c:pt idx="41299">
                  <c:v>0.98009279830975105</c:v>
                </c:pt>
                <c:pt idx="41300">
                  <c:v>0.98009279830975105</c:v>
                </c:pt>
                <c:pt idx="41301">
                  <c:v>0.99772892030019</c:v>
                </c:pt>
                <c:pt idx="41302">
                  <c:v>0.98009279830975105</c:v>
                </c:pt>
                <c:pt idx="41303">
                  <c:v>0.98009279830975105</c:v>
                </c:pt>
                <c:pt idx="41304">
                  <c:v>0.97505301993331395</c:v>
                </c:pt>
                <c:pt idx="41305">
                  <c:v>0.99977590848754005</c:v>
                </c:pt>
                <c:pt idx="41306">
                  <c:v>0.99865964755004999</c:v>
                </c:pt>
                <c:pt idx="41307">
                  <c:v>0.99977590848754005</c:v>
                </c:pt>
                <c:pt idx="41308">
                  <c:v>0.98009279830975105</c:v>
                </c:pt>
                <c:pt idx="41309">
                  <c:v>0.99865964755004999</c:v>
                </c:pt>
                <c:pt idx="41310">
                  <c:v>0.99810606512056599</c:v>
                </c:pt>
                <c:pt idx="41311">
                  <c:v>0.99810606512056599</c:v>
                </c:pt>
                <c:pt idx="41312">
                  <c:v>0.99810606512056599</c:v>
                </c:pt>
                <c:pt idx="41313">
                  <c:v>0.99181255835294002</c:v>
                </c:pt>
                <c:pt idx="41314">
                  <c:v>0.99977590848754005</c:v>
                </c:pt>
                <c:pt idx="41315">
                  <c:v>0.99810606512056599</c:v>
                </c:pt>
                <c:pt idx="41316">
                  <c:v>0.99977590848754005</c:v>
                </c:pt>
                <c:pt idx="41317">
                  <c:v>0.99865964755004999</c:v>
                </c:pt>
                <c:pt idx="41318">
                  <c:v>0.98009279830975105</c:v>
                </c:pt>
                <c:pt idx="41319">
                  <c:v>0.99865964755004999</c:v>
                </c:pt>
                <c:pt idx="41320">
                  <c:v>0.97505301993331395</c:v>
                </c:pt>
                <c:pt idx="41321">
                  <c:v>0.99865964755004999</c:v>
                </c:pt>
                <c:pt idx="41322">
                  <c:v>0.98009279830975105</c:v>
                </c:pt>
                <c:pt idx="41323">
                  <c:v>0.99865964755004999</c:v>
                </c:pt>
                <c:pt idx="41324">
                  <c:v>0.99865964755004999</c:v>
                </c:pt>
                <c:pt idx="41325">
                  <c:v>0.99977590848754005</c:v>
                </c:pt>
                <c:pt idx="41326">
                  <c:v>0.99810606512056599</c:v>
                </c:pt>
                <c:pt idx="41327">
                  <c:v>0.99865964755004999</c:v>
                </c:pt>
                <c:pt idx="41328">
                  <c:v>0.99810606512056599</c:v>
                </c:pt>
                <c:pt idx="41329">
                  <c:v>0.99810606512056599</c:v>
                </c:pt>
                <c:pt idx="41330">
                  <c:v>0.98009279830975105</c:v>
                </c:pt>
                <c:pt idx="41331">
                  <c:v>0.99810606512056599</c:v>
                </c:pt>
                <c:pt idx="41332">
                  <c:v>0.99810606512056599</c:v>
                </c:pt>
                <c:pt idx="41333">
                  <c:v>0.99810606512056599</c:v>
                </c:pt>
                <c:pt idx="41334">
                  <c:v>0.99865964755004999</c:v>
                </c:pt>
                <c:pt idx="41335">
                  <c:v>0.99810606512056599</c:v>
                </c:pt>
                <c:pt idx="41336">
                  <c:v>0.99977590848754005</c:v>
                </c:pt>
                <c:pt idx="41337">
                  <c:v>0.98009279830975105</c:v>
                </c:pt>
                <c:pt idx="41338">
                  <c:v>0.99865964755004999</c:v>
                </c:pt>
                <c:pt idx="41339">
                  <c:v>0.98009279830975105</c:v>
                </c:pt>
                <c:pt idx="41340">
                  <c:v>0.99865964755004999</c:v>
                </c:pt>
                <c:pt idx="41341">
                  <c:v>0.99772892030019</c:v>
                </c:pt>
                <c:pt idx="41342">
                  <c:v>0.99865964755004999</c:v>
                </c:pt>
                <c:pt idx="41343">
                  <c:v>0.98009279830975105</c:v>
                </c:pt>
                <c:pt idx="41344">
                  <c:v>0.99865964755004999</c:v>
                </c:pt>
                <c:pt idx="41345">
                  <c:v>0.99865964755004999</c:v>
                </c:pt>
                <c:pt idx="41346">
                  <c:v>0.99977590848754005</c:v>
                </c:pt>
                <c:pt idx="41347">
                  <c:v>0.98009279830975105</c:v>
                </c:pt>
                <c:pt idx="41348">
                  <c:v>0.97505301993331395</c:v>
                </c:pt>
                <c:pt idx="41349">
                  <c:v>0.97505301993331395</c:v>
                </c:pt>
                <c:pt idx="41350">
                  <c:v>0.99810606512056599</c:v>
                </c:pt>
                <c:pt idx="41351">
                  <c:v>0.98009279830975105</c:v>
                </c:pt>
                <c:pt idx="41352">
                  <c:v>0.99977590848754005</c:v>
                </c:pt>
                <c:pt idx="41353">
                  <c:v>0.99977590848754005</c:v>
                </c:pt>
                <c:pt idx="41354">
                  <c:v>0.98009279830975105</c:v>
                </c:pt>
                <c:pt idx="41355">
                  <c:v>0.99865964755004999</c:v>
                </c:pt>
                <c:pt idx="41356">
                  <c:v>0.99810606512056599</c:v>
                </c:pt>
                <c:pt idx="41357">
                  <c:v>0.99772892030019</c:v>
                </c:pt>
                <c:pt idx="41358">
                  <c:v>0.99977590848754005</c:v>
                </c:pt>
                <c:pt idx="41359">
                  <c:v>0.99810606512056599</c:v>
                </c:pt>
                <c:pt idx="41360">
                  <c:v>0.98009279830975105</c:v>
                </c:pt>
                <c:pt idx="41361">
                  <c:v>0.99977590848754005</c:v>
                </c:pt>
                <c:pt idx="41362">
                  <c:v>0.99865964755004999</c:v>
                </c:pt>
                <c:pt idx="41363">
                  <c:v>0.99865964755004999</c:v>
                </c:pt>
                <c:pt idx="41364">
                  <c:v>0.99865964755004999</c:v>
                </c:pt>
                <c:pt idx="41365">
                  <c:v>0.97505301993331395</c:v>
                </c:pt>
                <c:pt idx="41366">
                  <c:v>0.99810606512056599</c:v>
                </c:pt>
                <c:pt idx="41367">
                  <c:v>0.99865964755004999</c:v>
                </c:pt>
                <c:pt idx="41368">
                  <c:v>0.99865964755004999</c:v>
                </c:pt>
                <c:pt idx="41369">
                  <c:v>0.97505301993331395</c:v>
                </c:pt>
                <c:pt idx="41370">
                  <c:v>0.99977590848754005</c:v>
                </c:pt>
                <c:pt idx="41371">
                  <c:v>0.97505301993331395</c:v>
                </c:pt>
                <c:pt idx="41372">
                  <c:v>0.99865964755004999</c:v>
                </c:pt>
                <c:pt idx="41373">
                  <c:v>0.99865964755004999</c:v>
                </c:pt>
                <c:pt idx="41374">
                  <c:v>0.99772892030019</c:v>
                </c:pt>
                <c:pt idx="41375">
                  <c:v>0.98009279830975105</c:v>
                </c:pt>
                <c:pt idx="41376">
                  <c:v>0.99865964755004999</c:v>
                </c:pt>
                <c:pt idx="41377">
                  <c:v>0.97505301993331395</c:v>
                </c:pt>
                <c:pt idx="41378">
                  <c:v>0.99977590848754005</c:v>
                </c:pt>
                <c:pt idx="41379">
                  <c:v>0.98009279830975105</c:v>
                </c:pt>
                <c:pt idx="41380">
                  <c:v>0.98009279830975105</c:v>
                </c:pt>
                <c:pt idx="41381">
                  <c:v>0.98009279830975105</c:v>
                </c:pt>
                <c:pt idx="41382">
                  <c:v>0.98009279830975105</c:v>
                </c:pt>
                <c:pt idx="41383">
                  <c:v>0.97505301993331395</c:v>
                </c:pt>
                <c:pt idx="41384">
                  <c:v>0.99810606512056599</c:v>
                </c:pt>
                <c:pt idx="41385">
                  <c:v>0.98009279830975105</c:v>
                </c:pt>
                <c:pt idx="41386">
                  <c:v>0.99865964755004999</c:v>
                </c:pt>
                <c:pt idx="41387">
                  <c:v>0.99810606512056599</c:v>
                </c:pt>
                <c:pt idx="41388">
                  <c:v>0.99977590848754005</c:v>
                </c:pt>
                <c:pt idx="41389">
                  <c:v>0.99810606512056599</c:v>
                </c:pt>
                <c:pt idx="41390">
                  <c:v>0.98009279830975105</c:v>
                </c:pt>
                <c:pt idx="41391">
                  <c:v>0.99865964755004999</c:v>
                </c:pt>
                <c:pt idx="41392">
                  <c:v>0.97505301993331395</c:v>
                </c:pt>
                <c:pt idx="41393">
                  <c:v>0.99865964755004999</c:v>
                </c:pt>
                <c:pt idx="41394">
                  <c:v>0.99865964755004999</c:v>
                </c:pt>
                <c:pt idx="41395">
                  <c:v>0.99865964755004999</c:v>
                </c:pt>
                <c:pt idx="41396">
                  <c:v>0.98009279830975105</c:v>
                </c:pt>
                <c:pt idx="41397">
                  <c:v>0.97505301993331395</c:v>
                </c:pt>
                <c:pt idx="41398">
                  <c:v>0.99865964755004999</c:v>
                </c:pt>
                <c:pt idx="41399">
                  <c:v>0.99865964755004999</c:v>
                </c:pt>
                <c:pt idx="41400">
                  <c:v>0.99810606512056599</c:v>
                </c:pt>
                <c:pt idx="41401">
                  <c:v>0.98009279830975105</c:v>
                </c:pt>
                <c:pt idx="41402">
                  <c:v>0.99865964755004999</c:v>
                </c:pt>
                <c:pt idx="41403">
                  <c:v>0.98009279830975105</c:v>
                </c:pt>
                <c:pt idx="41404">
                  <c:v>0.99865964755004999</c:v>
                </c:pt>
                <c:pt idx="41405">
                  <c:v>0.97505301993331395</c:v>
                </c:pt>
                <c:pt idx="41406">
                  <c:v>0.99977590848754005</c:v>
                </c:pt>
                <c:pt idx="41407">
                  <c:v>0.99865964755004999</c:v>
                </c:pt>
                <c:pt idx="41408">
                  <c:v>0.99865964755004999</c:v>
                </c:pt>
                <c:pt idx="41409">
                  <c:v>0.99865964755004999</c:v>
                </c:pt>
                <c:pt idx="41410">
                  <c:v>0.99865964755004999</c:v>
                </c:pt>
                <c:pt idx="41411">
                  <c:v>0.99810606512056599</c:v>
                </c:pt>
                <c:pt idx="41412">
                  <c:v>0.99810606512056599</c:v>
                </c:pt>
                <c:pt idx="41413">
                  <c:v>0.98009279830975105</c:v>
                </c:pt>
                <c:pt idx="41414">
                  <c:v>0.99865964755004999</c:v>
                </c:pt>
                <c:pt idx="41415">
                  <c:v>0.99977590848754005</c:v>
                </c:pt>
                <c:pt idx="41416">
                  <c:v>0.97505301993331395</c:v>
                </c:pt>
                <c:pt idx="41417">
                  <c:v>0.99977590848754005</c:v>
                </c:pt>
                <c:pt idx="41418">
                  <c:v>0.99810606512056599</c:v>
                </c:pt>
                <c:pt idx="41419">
                  <c:v>0.99810606512056599</c:v>
                </c:pt>
                <c:pt idx="41420">
                  <c:v>0.98009279830975105</c:v>
                </c:pt>
                <c:pt idx="41421">
                  <c:v>0.99977590848754005</c:v>
                </c:pt>
                <c:pt idx="41422">
                  <c:v>0.97505301993331395</c:v>
                </c:pt>
                <c:pt idx="41423">
                  <c:v>0.99865964755004999</c:v>
                </c:pt>
                <c:pt idx="41424">
                  <c:v>0.98009279830975105</c:v>
                </c:pt>
                <c:pt idx="41425">
                  <c:v>0.99977590848754005</c:v>
                </c:pt>
                <c:pt idx="41426">
                  <c:v>0.98009279830975105</c:v>
                </c:pt>
                <c:pt idx="41427">
                  <c:v>0.99865964755004999</c:v>
                </c:pt>
                <c:pt idx="41428">
                  <c:v>0.99977590848754005</c:v>
                </c:pt>
                <c:pt idx="41429">
                  <c:v>0.98009279830975105</c:v>
                </c:pt>
                <c:pt idx="41430">
                  <c:v>0.99977590848754005</c:v>
                </c:pt>
                <c:pt idx="41431">
                  <c:v>0.99865964755004999</c:v>
                </c:pt>
                <c:pt idx="41432">
                  <c:v>0.98009279830975105</c:v>
                </c:pt>
                <c:pt idx="41433">
                  <c:v>0.99865964755004999</c:v>
                </c:pt>
                <c:pt idx="41434">
                  <c:v>0.98009279830975105</c:v>
                </c:pt>
                <c:pt idx="41435">
                  <c:v>0.99810606512056599</c:v>
                </c:pt>
                <c:pt idx="41436">
                  <c:v>0.99810606512056599</c:v>
                </c:pt>
                <c:pt idx="41437">
                  <c:v>0.98009279830975105</c:v>
                </c:pt>
                <c:pt idx="41438">
                  <c:v>0.99772892030019</c:v>
                </c:pt>
                <c:pt idx="41439">
                  <c:v>0.99181255835294002</c:v>
                </c:pt>
                <c:pt idx="41440">
                  <c:v>0.99810606512056599</c:v>
                </c:pt>
                <c:pt idx="41441">
                  <c:v>0.99810606512056599</c:v>
                </c:pt>
                <c:pt idx="41442">
                  <c:v>0.99865964755004999</c:v>
                </c:pt>
                <c:pt idx="41443">
                  <c:v>0.98009279830975105</c:v>
                </c:pt>
                <c:pt idx="41444">
                  <c:v>0.99977590848754005</c:v>
                </c:pt>
                <c:pt idx="41445">
                  <c:v>0.98009279830975105</c:v>
                </c:pt>
                <c:pt idx="41446">
                  <c:v>0.97505301993331395</c:v>
                </c:pt>
                <c:pt idx="41447">
                  <c:v>0.99810606512056599</c:v>
                </c:pt>
                <c:pt idx="41448">
                  <c:v>0.99865964755004999</c:v>
                </c:pt>
                <c:pt idx="41449">
                  <c:v>0.99977590848754005</c:v>
                </c:pt>
                <c:pt idx="41450">
                  <c:v>0.99865964755004999</c:v>
                </c:pt>
                <c:pt idx="41451">
                  <c:v>0.99865964755004999</c:v>
                </c:pt>
                <c:pt idx="41452">
                  <c:v>0.98009279830975105</c:v>
                </c:pt>
                <c:pt idx="41453">
                  <c:v>0.99810606512056599</c:v>
                </c:pt>
                <c:pt idx="41454">
                  <c:v>0.99810606512056599</c:v>
                </c:pt>
                <c:pt idx="41455">
                  <c:v>0.98009279830975105</c:v>
                </c:pt>
                <c:pt idx="41456">
                  <c:v>0.99772892030019</c:v>
                </c:pt>
                <c:pt idx="41457">
                  <c:v>0.98009279830975105</c:v>
                </c:pt>
                <c:pt idx="41458">
                  <c:v>0.99865964755004999</c:v>
                </c:pt>
                <c:pt idx="41459">
                  <c:v>0.99977590848754005</c:v>
                </c:pt>
                <c:pt idx="41460">
                  <c:v>0.99977590848754005</c:v>
                </c:pt>
                <c:pt idx="41461">
                  <c:v>0.99865964755004999</c:v>
                </c:pt>
                <c:pt idx="41462">
                  <c:v>0.98009279830975105</c:v>
                </c:pt>
                <c:pt idx="41463">
                  <c:v>0.99181255835294002</c:v>
                </c:pt>
                <c:pt idx="41464">
                  <c:v>0.98009279830975105</c:v>
                </c:pt>
                <c:pt idx="41465">
                  <c:v>0.98009279830975105</c:v>
                </c:pt>
                <c:pt idx="41466">
                  <c:v>0.97505301993331395</c:v>
                </c:pt>
                <c:pt idx="41467">
                  <c:v>0.99772892030019</c:v>
                </c:pt>
                <c:pt idx="41468">
                  <c:v>0.98009279830975105</c:v>
                </c:pt>
                <c:pt idx="41469">
                  <c:v>0.97505301993331395</c:v>
                </c:pt>
                <c:pt idx="41470">
                  <c:v>0.98009279830975105</c:v>
                </c:pt>
                <c:pt idx="41471">
                  <c:v>0.98009279830975105</c:v>
                </c:pt>
                <c:pt idx="41472">
                  <c:v>0.99865964755004999</c:v>
                </c:pt>
                <c:pt idx="41473">
                  <c:v>0.98009279830975105</c:v>
                </c:pt>
                <c:pt idx="41474">
                  <c:v>0.99810606512056599</c:v>
                </c:pt>
                <c:pt idx="41475">
                  <c:v>0.99865964755004999</c:v>
                </c:pt>
                <c:pt idx="41476">
                  <c:v>0.98009279830975105</c:v>
                </c:pt>
                <c:pt idx="41477">
                  <c:v>0.98009279830975105</c:v>
                </c:pt>
                <c:pt idx="41478">
                  <c:v>0.98009279830975105</c:v>
                </c:pt>
                <c:pt idx="41479">
                  <c:v>0.99865964755004999</c:v>
                </c:pt>
                <c:pt idx="41480">
                  <c:v>0.97505301993331395</c:v>
                </c:pt>
                <c:pt idx="41481">
                  <c:v>0.99810606512056599</c:v>
                </c:pt>
                <c:pt idx="41482">
                  <c:v>0.99865964755004999</c:v>
                </c:pt>
                <c:pt idx="41483">
                  <c:v>0.99865964755004999</c:v>
                </c:pt>
                <c:pt idx="41484">
                  <c:v>0.99810606512056599</c:v>
                </c:pt>
                <c:pt idx="41485">
                  <c:v>0.99810606512056599</c:v>
                </c:pt>
                <c:pt idx="41486">
                  <c:v>0.99810606512056599</c:v>
                </c:pt>
                <c:pt idx="41487">
                  <c:v>0.99865964755004999</c:v>
                </c:pt>
                <c:pt idx="41488">
                  <c:v>0.99810606512056599</c:v>
                </c:pt>
                <c:pt idx="41489">
                  <c:v>0.99810606512056599</c:v>
                </c:pt>
                <c:pt idx="41490">
                  <c:v>0.99865964755004999</c:v>
                </c:pt>
                <c:pt idx="41491">
                  <c:v>0.98009279830975105</c:v>
                </c:pt>
                <c:pt idx="41492">
                  <c:v>0.99977590848754005</c:v>
                </c:pt>
                <c:pt idx="41493">
                  <c:v>0.98009279830975105</c:v>
                </c:pt>
                <c:pt idx="41494">
                  <c:v>0.98009279830975105</c:v>
                </c:pt>
                <c:pt idx="41495">
                  <c:v>0.97505301993331395</c:v>
                </c:pt>
                <c:pt idx="41496">
                  <c:v>0.97505301993331395</c:v>
                </c:pt>
                <c:pt idx="41497">
                  <c:v>0.98009279830975105</c:v>
                </c:pt>
                <c:pt idx="41498">
                  <c:v>0.99977590848754005</c:v>
                </c:pt>
                <c:pt idx="41499">
                  <c:v>0.99977590848754005</c:v>
                </c:pt>
                <c:pt idx="41500">
                  <c:v>0.98009279830975105</c:v>
                </c:pt>
                <c:pt idx="41501">
                  <c:v>0.99865964755004999</c:v>
                </c:pt>
                <c:pt idx="41502">
                  <c:v>0.99865964755004999</c:v>
                </c:pt>
                <c:pt idx="41503">
                  <c:v>0.99865964755004999</c:v>
                </c:pt>
                <c:pt idx="41504">
                  <c:v>0.99865964755004999</c:v>
                </c:pt>
                <c:pt idx="41505">
                  <c:v>0.99977590848754005</c:v>
                </c:pt>
                <c:pt idx="41506">
                  <c:v>0.99977590848754005</c:v>
                </c:pt>
                <c:pt idx="41507">
                  <c:v>0.99977590848754005</c:v>
                </c:pt>
                <c:pt idx="41508">
                  <c:v>0.99977590848754005</c:v>
                </c:pt>
                <c:pt idx="41509">
                  <c:v>0.97505301993331395</c:v>
                </c:pt>
                <c:pt idx="41510">
                  <c:v>0.99977590848754005</c:v>
                </c:pt>
                <c:pt idx="41511">
                  <c:v>0.99865964755004999</c:v>
                </c:pt>
                <c:pt idx="41512">
                  <c:v>0.99810606512056599</c:v>
                </c:pt>
                <c:pt idx="41513">
                  <c:v>0.99977590848754005</c:v>
                </c:pt>
                <c:pt idx="41514">
                  <c:v>0.99810606512056599</c:v>
                </c:pt>
                <c:pt idx="41515">
                  <c:v>0.98009279830975105</c:v>
                </c:pt>
                <c:pt idx="41516">
                  <c:v>0.99810606512056599</c:v>
                </c:pt>
                <c:pt idx="41517">
                  <c:v>0.97505301993331395</c:v>
                </c:pt>
                <c:pt idx="41518">
                  <c:v>0.99865964755004999</c:v>
                </c:pt>
                <c:pt idx="41519">
                  <c:v>0.99810606512056599</c:v>
                </c:pt>
                <c:pt idx="41520">
                  <c:v>0.97505301993331395</c:v>
                </c:pt>
                <c:pt idx="41521">
                  <c:v>0.99977590848754005</c:v>
                </c:pt>
                <c:pt idx="41522">
                  <c:v>0.97505301993331395</c:v>
                </c:pt>
                <c:pt idx="41523">
                  <c:v>0.99810606512056599</c:v>
                </c:pt>
                <c:pt idx="41524">
                  <c:v>0.98009279830975105</c:v>
                </c:pt>
                <c:pt idx="41525">
                  <c:v>0.99810606512056599</c:v>
                </c:pt>
                <c:pt idx="41526">
                  <c:v>0.99810606512056599</c:v>
                </c:pt>
                <c:pt idx="41527">
                  <c:v>0.97505301993331395</c:v>
                </c:pt>
                <c:pt idx="41528">
                  <c:v>0.99865964755004999</c:v>
                </c:pt>
                <c:pt idx="41529">
                  <c:v>0.99181255835294002</c:v>
                </c:pt>
                <c:pt idx="41530">
                  <c:v>0.99810606512056599</c:v>
                </c:pt>
                <c:pt idx="41531">
                  <c:v>0.98009279830975105</c:v>
                </c:pt>
                <c:pt idx="41532">
                  <c:v>0.97505301993331395</c:v>
                </c:pt>
                <c:pt idx="41533">
                  <c:v>0.99810606512056599</c:v>
                </c:pt>
                <c:pt idx="41534">
                  <c:v>0.99865964755004999</c:v>
                </c:pt>
                <c:pt idx="41535">
                  <c:v>0.98009279830975105</c:v>
                </c:pt>
                <c:pt idx="41536">
                  <c:v>0.99865964755004999</c:v>
                </c:pt>
                <c:pt idx="41537">
                  <c:v>0.99810606512056599</c:v>
                </c:pt>
                <c:pt idx="41538">
                  <c:v>0.99865964755004999</c:v>
                </c:pt>
                <c:pt idx="41539">
                  <c:v>0.99181255835294002</c:v>
                </c:pt>
                <c:pt idx="41540">
                  <c:v>0.98009279830975105</c:v>
                </c:pt>
                <c:pt idx="41541">
                  <c:v>0.99810606512056599</c:v>
                </c:pt>
                <c:pt idx="41542">
                  <c:v>0.99865964755004999</c:v>
                </c:pt>
                <c:pt idx="41543">
                  <c:v>0.98009279830975105</c:v>
                </c:pt>
                <c:pt idx="41544">
                  <c:v>0.97505301993331395</c:v>
                </c:pt>
                <c:pt idx="41545">
                  <c:v>0.97505301993331395</c:v>
                </c:pt>
                <c:pt idx="41546">
                  <c:v>0.99865964755004999</c:v>
                </c:pt>
                <c:pt idx="41547">
                  <c:v>0.98009279830975105</c:v>
                </c:pt>
                <c:pt idx="41548">
                  <c:v>0.99810606512056599</c:v>
                </c:pt>
                <c:pt idx="41549">
                  <c:v>0.99810606512056599</c:v>
                </c:pt>
                <c:pt idx="41550">
                  <c:v>0.99810606512056599</c:v>
                </c:pt>
                <c:pt idx="41551">
                  <c:v>0.99865964755004999</c:v>
                </c:pt>
                <c:pt idx="41552">
                  <c:v>0.98009279830975105</c:v>
                </c:pt>
                <c:pt idx="41553">
                  <c:v>0.98009279830975105</c:v>
                </c:pt>
                <c:pt idx="41554">
                  <c:v>0.99865964755004999</c:v>
                </c:pt>
                <c:pt idx="41555">
                  <c:v>0.99772892030019</c:v>
                </c:pt>
                <c:pt idx="41556">
                  <c:v>0.98009279830975105</c:v>
                </c:pt>
                <c:pt idx="41557">
                  <c:v>0.98009279830975105</c:v>
                </c:pt>
                <c:pt idx="41558">
                  <c:v>0.98009279830975105</c:v>
                </c:pt>
                <c:pt idx="41559">
                  <c:v>0.99810606512056599</c:v>
                </c:pt>
                <c:pt idx="41560">
                  <c:v>0.99977590848754005</c:v>
                </c:pt>
                <c:pt idx="41561">
                  <c:v>0.99181255835294002</c:v>
                </c:pt>
                <c:pt idx="41562">
                  <c:v>0.99810606512056599</c:v>
                </c:pt>
                <c:pt idx="41563">
                  <c:v>0.98009279830975105</c:v>
                </c:pt>
                <c:pt idx="41564">
                  <c:v>0.99865964755004999</c:v>
                </c:pt>
                <c:pt idx="41565">
                  <c:v>0.99810606512056599</c:v>
                </c:pt>
                <c:pt idx="41566">
                  <c:v>0.99810606512056599</c:v>
                </c:pt>
                <c:pt idx="41567">
                  <c:v>0.99810606512056599</c:v>
                </c:pt>
                <c:pt idx="41568">
                  <c:v>0.98009279830975105</c:v>
                </c:pt>
                <c:pt idx="41569">
                  <c:v>0.99810606512056599</c:v>
                </c:pt>
                <c:pt idx="41570">
                  <c:v>0.99977590848754005</c:v>
                </c:pt>
                <c:pt idx="41571">
                  <c:v>0.98009279830975105</c:v>
                </c:pt>
                <c:pt idx="41572">
                  <c:v>0.99810606512056599</c:v>
                </c:pt>
                <c:pt idx="41573">
                  <c:v>0.98009279830975105</c:v>
                </c:pt>
                <c:pt idx="41574">
                  <c:v>0.99977590848754005</c:v>
                </c:pt>
                <c:pt idx="41575">
                  <c:v>0.99865964755004999</c:v>
                </c:pt>
                <c:pt idx="41576">
                  <c:v>0.97505301993331395</c:v>
                </c:pt>
                <c:pt idx="41577">
                  <c:v>0.99810606512056599</c:v>
                </c:pt>
                <c:pt idx="41578">
                  <c:v>0.98009279830975105</c:v>
                </c:pt>
                <c:pt idx="41579">
                  <c:v>0.99977590848754005</c:v>
                </c:pt>
                <c:pt idx="41580">
                  <c:v>0.98009279830975105</c:v>
                </c:pt>
                <c:pt idx="41581">
                  <c:v>0.99977590848754005</c:v>
                </c:pt>
                <c:pt idx="41582">
                  <c:v>0.98009279830975105</c:v>
                </c:pt>
                <c:pt idx="41583">
                  <c:v>0.99865964755004999</c:v>
                </c:pt>
                <c:pt idx="41584">
                  <c:v>0.99810606512056599</c:v>
                </c:pt>
                <c:pt idx="41585">
                  <c:v>0.99772892030019</c:v>
                </c:pt>
                <c:pt idx="41586">
                  <c:v>0.97505301993331395</c:v>
                </c:pt>
                <c:pt idx="41587">
                  <c:v>0.99810606512056599</c:v>
                </c:pt>
                <c:pt idx="41588">
                  <c:v>0.98009279830975105</c:v>
                </c:pt>
                <c:pt idx="41589">
                  <c:v>0.99865964755004999</c:v>
                </c:pt>
                <c:pt idx="41590">
                  <c:v>0.99977590848754005</c:v>
                </c:pt>
                <c:pt idx="41591">
                  <c:v>0.99810606512056599</c:v>
                </c:pt>
                <c:pt idx="41592">
                  <c:v>0.99977590848754005</c:v>
                </c:pt>
                <c:pt idx="41593">
                  <c:v>0.98009279830975105</c:v>
                </c:pt>
                <c:pt idx="41594">
                  <c:v>0.99865964755004999</c:v>
                </c:pt>
                <c:pt idx="41595">
                  <c:v>0.97505301993331395</c:v>
                </c:pt>
                <c:pt idx="41596">
                  <c:v>0.99810606512056599</c:v>
                </c:pt>
                <c:pt idx="41597">
                  <c:v>0.97505301993331395</c:v>
                </c:pt>
                <c:pt idx="41598">
                  <c:v>0.99977590848754005</c:v>
                </c:pt>
                <c:pt idx="41599">
                  <c:v>0.99865964755004999</c:v>
                </c:pt>
                <c:pt idx="41600">
                  <c:v>0.99810606512056599</c:v>
                </c:pt>
                <c:pt idx="41601">
                  <c:v>0.98009279830975105</c:v>
                </c:pt>
                <c:pt idx="41602">
                  <c:v>0.99865964755004999</c:v>
                </c:pt>
                <c:pt idx="41603">
                  <c:v>0.98009279830975105</c:v>
                </c:pt>
                <c:pt idx="41604">
                  <c:v>0.97505301993331395</c:v>
                </c:pt>
                <c:pt idx="41605">
                  <c:v>0.98009279830975105</c:v>
                </c:pt>
                <c:pt idx="41606">
                  <c:v>0.99865964755004999</c:v>
                </c:pt>
                <c:pt idx="41607">
                  <c:v>0.98009279830975105</c:v>
                </c:pt>
                <c:pt idx="41608">
                  <c:v>0.99810606512056599</c:v>
                </c:pt>
                <c:pt idx="41609">
                  <c:v>0.97505301993331395</c:v>
                </c:pt>
                <c:pt idx="41610">
                  <c:v>0.98009279830975105</c:v>
                </c:pt>
                <c:pt idx="41611">
                  <c:v>0.98009279830975105</c:v>
                </c:pt>
                <c:pt idx="41612">
                  <c:v>0.99865964755004999</c:v>
                </c:pt>
                <c:pt idx="41613">
                  <c:v>0.98009279830975105</c:v>
                </c:pt>
                <c:pt idx="41614">
                  <c:v>0.98009279830975105</c:v>
                </c:pt>
                <c:pt idx="41615">
                  <c:v>0.98009279830975105</c:v>
                </c:pt>
                <c:pt idx="41616">
                  <c:v>0.99865964755004999</c:v>
                </c:pt>
                <c:pt idx="41617">
                  <c:v>0.98009279830975105</c:v>
                </c:pt>
                <c:pt idx="41618">
                  <c:v>0.99865964755004999</c:v>
                </c:pt>
                <c:pt idx="41619">
                  <c:v>0.99865964755004999</c:v>
                </c:pt>
                <c:pt idx="41620">
                  <c:v>0.98009279830975105</c:v>
                </c:pt>
                <c:pt idx="41621">
                  <c:v>0.98009279830975105</c:v>
                </c:pt>
                <c:pt idx="41622">
                  <c:v>0.97505301993331395</c:v>
                </c:pt>
                <c:pt idx="41623">
                  <c:v>0.99977590848754005</c:v>
                </c:pt>
                <c:pt idx="41624">
                  <c:v>0.99772892030019</c:v>
                </c:pt>
                <c:pt idx="41625">
                  <c:v>0.99810606512056599</c:v>
                </c:pt>
                <c:pt idx="41626">
                  <c:v>0.99810606512056599</c:v>
                </c:pt>
                <c:pt idx="41627">
                  <c:v>0.99865964755004999</c:v>
                </c:pt>
                <c:pt idx="41628">
                  <c:v>0.99977590848754005</c:v>
                </c:pt>
                <c:pt idx="41629">
                  <c:v>0.98009279830975105</c:v>
                </c:pt>
                <c:pt idx="41630">
                  <c:v>0.98009279830975105</c:v>
                </c:pt>
                <c:pt idx="41631">
                  <c:v>0.99865964755004999</c:v>
                </c:pt>
                <c:pt idx="41632">
                  <c:v>0.99810606512056599</c:v>
                </c:pt>
                <c:pt idx="41633">
                  <c:v>0.99865964755004999</c:v>
                </c:pt>
                <c:pt idx="41634">
                  <c:v>0.97505301993331395</c:v>
                </c:pt>
                <c:pt idx="41635">
                  <c:v>0.99977590848754005</c:v>
                </c:pt>
                <c:pt idx="41636">
                  <c:v>0.98009279830975105</c:v>
                </c:pt>
                <c:pt idx="41637">
                  <c:v>0.99977590848754005</c:v>
                </c:pt>
                <c:pt idx="41638">
                  <c:v>0.99810606512056599</c:v>
                </c:pt>
                <c:pt idx="41639">
                  <c:v>0.99865964755004999</c:v>
                </c:pt>
                <c:pt idx="41640">
                  <c:v>0.99865964755004999</c:v>
                </c:pt>
                <c:pt idx="41641">
                  <c:v>0.97505301993331395</c:v>
                </c:pt>
                <c:pt idx="41642">
                  <c:v>0.99865964755004999</c:v>
                </c:pt>
                <c:pt idx="41643">
                  <c:v>0.99810606512056599</c:v>
                </c:pt>
                <c:pt idx="41644">
                  <c:v>0.98009279830975105</c:v>
                </c:pt>
                <c:pt idx="41645">
                  <c:v>0.98009279830975105</c:v>
                </c:pt>
                <c:pt idx="41646">
                  <c:v>0.99865964755004999</c:v>
                </c:pt>
                <c:pt idx="41647">
                  <c:v>0.99977590848754005</c:v>
                </c:pt>
                <c:pt idx="41648">
                  <c:v>0.99810606512056599</c:v>
                </c:pt>
                <c:pt idx="41649">
                  <c:v>0.98009279830975105</c:v>
                </c:pt>
                <c:pt idx="41650">
                  <c:v>0.97505301993331395</c:v>
                </c:pt>
                <c:pt idx="41651">
                  <c:v>0.99810606512056599</c:v>
                </c:pt>
                <c:pt idx="41652">
                  <c:v>0.98009279830975105</c:v>
                </c:pt>
                <c:pt idx="41653">
                  <c:v>0.99772892030019</c:v>
                </c:pt>
                <c:pt idx="41654">
                  <c:v>0.97505301993331395</c:v>
                </c:pt>
                <c:pt idx="41655">
                  <c:v>0.97505301993331395</c:v>
                </c:pt>
                <c:pt idx="41656">
                  <c:v>0.97505301993331395</c:v>
                </c:pt>
                <c:pt idx="41657">
                  <c:v>0.99865964755004999</c:v>
                </c:pt>
                <c:pt idx="41658">
                  <c:v>0.99810606512056599</c:v>
                </c:pt>
                <c:pt idx="41659">
                  <c:v>0.99772892030019</c:v>
                </c:pt>
                <c:pt idx="41660">
                  <c:v>0.99865964755004999</c:v>
                </c:pt>
                <c:pt idx="41661">
                  <c:v>0.98009279830975105</c:v>
                </c:pt>
                <c:pt idx="41662">
                  <c:v>0.98009279830975105</c:v>
                </c:pt>
                <c:pt idx="41663">
                  <c:v>0.99977590848754005</c:v>
                </c:pt>
                <c:pt idx="41664">
                  <c:v>0.99810606512056599</c:v>
                </c:pt>
                <c:pt idx="41665">
                  <c:v>0.99810606512056599</c:v>
                </c:pt>
                <c:pt idx="41666">
                  <c:v>0.97505301993331395</c:v>
                </c:pt>
                <c:pt idx="41667">
                  <c:v>0.99865964755004999</c:v>
                </c:pt>
                <c:pt idx="41668">
                  <c:v>0.99865964755004999</c:v>
                </c:pt>
                <c:pt idx="41669">
                  <c:v>0.99810606512056599</c:v>
                </c:pt>
                <c:pt idx="41670">
                  <c:v>0.99977590848754005</c:v>
                </c:pt>
                <c:pt idx="41671">
                  <c:v>0.99772892030019</c:v>
                </c:pt>
                <c:pt idx="41672">
                  <c:v>0.99810606512056599</c:v>
                </c:pt>
                <c:pt idx="41673">
                  <c:v>0.99977590848754005</c:v>
                </c:pt>
                <c:pt idx="41674">
                  <c:v>0.99977590848754005</c:v>
                </c:pt>
                <c:pt idx="41675">
                  <c:v>0.99810606512056599</c:v>
                </c:pt>
                <c:pt idx="41676">
                  <c:v>0.98009279830975105</c:v>
                </c:pt>
                <c:pt idx="41677">
                  <c:v>0.99977590848754005</c:v>
                </c:pt>
                <c:pt idx="41678">
                  <c:v>0.98009279830975105</c:v>
                </c:pt>
                <c:pt idx="41679">
                  <c:v>0.99810606512056599</c:v>
                </c:pt>
                <c:pt idx="41680">
                  <c:v>0.98009279830975105</c:v>
                </c:pt>
                <c:pt idx="41681">
                  <c:v>0.98009279830975105</c:v>
                </c:pt>
                <c:pt idx="41682">
                  <c:v>0.99810606512056599</c:v>
                </c:pt>
                <c:pt idx="41683">
                  <c:v>0.98009279830975105</c:v>
                </c:pt>
                <c:pt idx="41684">
                  <c:v>0.99865964755004999</c:v>
                </c:pt>
                <c:pt idx="41685">
                  <c:v>0.99810606512056599</c:v>
                </c:pt>
                <c:pt idx="41686">
                  <c:v>0.99810606512056599</c:v>
                </c:pt>
                <c:pt idx="41687">
                  <c:v>0.97505301993331395</c:v>
                </c:pt>
                <c:pt idx="41688">
                  <c:v>0.98009279830975105</c:v>
                </c:pt>
                <c:pt idx="41689">
                  <c:v>0.99977590848754005</c:v>
                </c:pt>
                <c:pt idx="41690">
                  <c:v>0.99865964755004999</c:v>
                </c:pt>
                <c:pt idx="41691">
                  <c:v>0.99977590848754005</c:v>
                </c:pt>
                <c:pt idx="41692">
                  <c:v>0.99810606512056599</c:v>
                </c:pt>
                <c:pt idx="41693">
                  <c:v>0.99977590848754005</c:v>
                </c:pt>
                <c:pt idx="41694">
                  <c:v>0.99810606512056599</c:v>
                </c:pt>
                <c:pt idx="41695">
                  <c:v>0.97505301993331395</c:v>
                </c:pt>
                <c:pt idx="41696">
                  <c:v>0.99865964755004999</c:v>
                </c:pt>
                <c:pt idx="41697">
                  <c:v>0.99865964755004999</c:v>
                </c:pt>
                <c:pt idx="41698">
                  <c:v>0.97505301993331395</c:v>
                </c:pt>
                <c:pt idx="41699">
                  <c:v>0.99810606512056599</c:v>
                </c:pt>
                <c:pt idx="41700">
                  <c:v>0.99865964755004999</c:v>
                </c:pt>
                <c:pt idx="41701">
                  <c:v>0.98009279830975105</c:v>
                </c:pt>
                <c:pt idx="41702">
                  <c:v>0.99865964755004999</c:v>
                </c:pt>
                <c:pt idx="41703">
                  <c:v>0.99810606512056599</c:v>
                </c:pt>
                <c:pt idx="41704">
                  <c:v>0.99865964755004999</c:v>
                </c:pt>
                <c:pt idx="41705">
                  <c:v>0.99865964755004999</c:v>
                </c:pt>
                <c:pt idx="41706">
                  <c:v>0.98009279830975105</c:v>
                </c:pt>
                <c:pt idx="41707">
                  <c:v>0.98009279830975105</c:v>
                </c:pt>
                <c:pt idx="41708">
                  <c:v>0.99865964755004999</c:v>
                </c:pt>
                <c:pt idx="41709">
                  <c:v>0.99810606512056599</c:v>
                </c:pt>
                <c:pt idx="41710">
                  <c:v>0.98009279830975105</c:v>
                </c:pt>
                <c:pt idx="41711">
                  <c:v>0.97505301993331395</c:v>
                </c:pt>
                <c:pt idx="41712">
                  <c:v>0.98009279830975105</c:v>
                </c:pt>
                <c:pt idx="41713">
                  <c:v>0.98009279830975105</c:v>
                </c:pt>
                <c:pt idx="41714">
                  <c:v>0.99865964755004999</c:v>
                </c:pt>
                <c:pt idx="41715">
                  <c:v>0.99772892030019</c:v>
                </c:pt>
                <c:pt idx="41716">
                  <c:v>0.99977590848754005</c:v>
                </c:pt>
                <c:pt idx="41717">
                  <c:v>0.97505301993331395</c:v>
                </c:pt>
                <c:pt idx="41718">
                  <c:v>0.99865964755004999</c:v>
                </c:pt>
                <c:pt idx="41719">
                  <c:v>0.99865964755004999</c:v>
                </c:pt>
                <c:pt idx="41720">
                  <c:v>0.98009279830975105</c:v>
                </c:pt>
                <c:pt idx="41721">
                  <c:v>0.98009279830975105</c:v>
                </c:pt>
                <c:pt idx="41722">
                  <c:v>0.99977590848754005</c:v>
                </c:pt>
                <c:pt idx="41723">
                  <c:v>0.99772892030019</c:v>
                </c:pt>
                <c:pt idx="41724">
                  <c:v>0.99977590848754005</c:v>
                </c:pt>
                <c:pt idx="41725">
                  <c:v>0.99977590848754005</c:v>
                </c:pt>
                <c:pt idx="41726">
                  <c:v>0.98009279830975105</c:v>
                </c:pt>
                <c:pt idx="41727">
                  <c:v>0.99810606512056599</c:v>
                </c:pt>
                <c:pt idx="41728">
                  <c:v>0.99865964755004999</c:v>
                </c:pt>
                <c:pt idx="41729">
                  <c:v>0.99810606512056599</c:v>
                </c:pt>
                <c:pt idx="41730">
                  <c:v>0.99810606512056599</c:v>
                </c:pt>
                <c:pt idx="41731">
                  <c:v>0.99810606512056599</c:v>
                </c:pt>
                <c:pt idx="41732">
                  <c:v>0.99772892030019</c:v>
                </c:pt>
                <c:pt idx="41733">
                  <c:v>0.98009279830975105</c:v>
                </c:pt>
                <c:pt idx="41734">
                  <c:v>0.99977590848754005</c:v>
                </c:pt>
                <c:pt idx="41735">
                  <c:v>0.99810606512056599</c:v>
                </c:pt>
                <c:pt idx="41736">
                  <c:v>0.99810606512056599</c:v>
                </c:pt>
                <c:pt idx="41737">
                  <c:v>0.97505301993331395</c:v>
                </c:pt>
                <c:pt idx="41738">
                  <c:v>0.98009279830975105</c:v>
                </c:pt>
                <c:pt idx="41739">
                  <c:v>0.97505301993331395</c:v>
                </c:pt>
                <c:pt idx="41740">
                  <c:v>0.99977590848754005</c:v>
                </c:pt>
                <c:pt idx="41741">
                  <c:v>0.97505301993331395</c:v>
                </c:pt>
                <c:pt idx="41742">
                  <c:v>0.99865964755004999</c:v>
                </c:pt>
                <c:pt idx="41743">
                  <c:v>0.99865964755004999</c:v>
                </c:pt>
                <c:pt idx="41744">
                  <c:v>0.99977590848754005</c:v>
                </c:pt>
                <c:pt idx="41745">
                  <c:v>0.99865964755004999</c:v>
                </c:pt>
                <c:pt idx="41746">
                  <c:v>0.99810606512056599</c:v>
                </c:pt>
                <c:pt idx="41747">
                  <c:v>0.98009279830975105</c:v>
                </c:pt>
                <c:pt idx="41748">
                  <c:v>0.99865964755004999</c:v>
                </c:pt>
                <c:pt idx="41749">
                  <c:v>0.97505301993331395</c:v>
                </c:pt>
                <c:pt idx="41750">
                  <c:v>0.99810606512056599</c:v>
                </c:pt>
                <c:pt idx="41751">
                  <c:v>0.98009279830975105</c:v>
                </c:pt>
                <c:pt idx="41752">
                  <c:v>0.99977590848754005</c:v>
                </c:pt>
                <c:pt idx="41753">
                  <c:v>0.99865964755004999</c:v>
                </c:pt>
                <c:pt idx="41754">
                  <c:v>0.99977590848754005</c:v>
                </c:pt>
                <c:pt idx="41755">
                  <c:v>0.98009279830975105</c:v>
                </c:pt>
                <c:pt idx="41756">
                  <c:v>0.98009279830975105</c:v>
                </c:pt>
                <c:pt idx="41757">
                  <c:v>0.97505301993331395</c:v>
                </c:pt>
                <c:pt idx="41758">
                  <c:v>0.99865964755004999</c:v>
                </c:pt>
                <c:pt idx="41759">
                  <c:v>0.99865964755004999</c:v>
                </c:pt>
                <c:pt idx="41760">
                  <c:v>0.99977590848754005</c:v>
                </c:pt>
                <c:pt idx="41761">
                  <c:v>0.99865964755004999</c:v>
                </c:pt>
                <c:pt idx="41762">
                  <c:v>0.99810606512056599</c:v>
                </c:pt>
                <c:pt idx="41763">
                  <c:v>0.98009279830975105</c:v>
                </c:pt>
                <c:pt idx="41764">
                  <c:v>0.98009279830975105</c:v>
                </c:pt>
                <c:pt idx="41765">
                  <c:v>0.99810606512056599</c:v>
                </c:pt>
                <c:pt idx="41766">
                  <c:v>0.98009279830975105</c:v>
                </c:pt>
                <c:pt idx="41767">
                  <c:v>0.99865964755004999</c:v>
                </c:pt>
                <c:pt idx="41768">
                  <c:v>0.99810606512056599</c:v>
                </c:pt>
                <c:pt idx="41769">
                  <c:v>0.99865964755004999</c:v>
                </c:pt>
                <c:pt idx="41770">
                  <c:v>0.99977590848754005</c:v>
                </c:pt>
                <c:pt idx="41771">
                  <c:v>0.99865964755004999</c:v>
                </c:pt>
                <c:pt idx="41772">
                  <c:v>0.98009279830975105</c:v>
                </c:pt>
                <c:pt idx="41773">
                  <c:v>0.98009279830975105</c:v>
                </c:pt>
                <c:pt idx="41774">
                  <c:v>0.99772892030019</c:v>
                </c:pt>
                <c:pt idx="41775">
                  <c:v>0.99865964755004999</c:v>
                </c:pt>
                <c:pt idx="41776">
                  <c:v>0.99865964755004999</c:v>
                </c:pt>
                <c:pt idx="41777">
                  <c:v>0.97505301993331395</c:v>
                </c:pt>
                <c:pt idx="41778">
                  <c:v>0.99865964755004999</c:v>
                </c:pt>
                <c:pt idx="41779">
                  <c:v>0.99865964755004999</c:v>
                </c:pt>
                <c:pt idx="41780">
                  <c:v>0.97505301993331395</c:v>
                </c:pt>
                <c:pt idx="41781">
                  <c:v>0.99865964755004999</c:v>
                </c:pt>
                <c:pt idx="41782">
                  <c:v>0.99865964755004999</c:v>
                </c:pt>
                <c:pt idx="41783">
                  <c:v>0.99810606512056599</c:v>
                </c:pt>
                <c:pt idx="41784">
                  <c:v>0.98009279830975105</c:v>
                </c:pt>
                <c:pt idx="41785">
                  <c:v>0.99865964755004999</c:v>
                </c:pt>
                <c:pt idx="41786">
                  <c:v>0.99977590848754005</c:v>
                </c:pt>
                <c:pt idx="41787">
                  <c:v>0.97505301993331395</c:v>
                </c:pt>
                <c:pt idx="41788">
                  <c:v>0.99810606512056599</c:v>
                </c:pt>
                <c:pt idx="41789">
                  <c:v>0.99810606512056599</c:v>
                </c:pt>
                <c:pt idx="41790">
                  <c:v>0.99772892030019</c:v>
                </c:pt>
                <c:pt idx="41791">
                  <c:v>0.99977590848754005</c:v>
                </c:pt>
                <c:pt idx="41792">
                  <c:v>0.99865964755004999</c:v>
                </c:pt>
                <c:pt idx="41793">
                  <c:v>0.99865964755004999</c:v>
                </c:pt>
                <c:pt idx="41794">
                  <c:v>0.97505301993331395</c:v>
                </c:pt>
                <c:pt idx="41795">
                  <c:v>0.99865964755004999</c:v>
                </c:pt>
                <c:pt idx="41796">
                  <c:v>0.97505301993331395</c:v>
                </c:pt>
                <c:pt idx="41797">
                  <c:v>0.99865964755004999</c:v>
                </c:pt>
                <c:pt idx="41798">
                  <c:v>0.99865964755004999</c:v>
                </c:pt>
                <c:pt idx="41799">
                  <c:v>0.99977590848754005</c:v>
                </c:pt>
                <c:pt idx="41800">
                  <c:v>0.98009279830975105</c:v>
                </c:pt>
                <c:pt idx="41801">
                  <c:v>0.99977590848754005</c:v>
                </c:pt>
                <c:pt idx="41802">
                  <c:v>0.99772892030019</c:v>
                </c:pt>
                <c:pt idx="41803">
                  <c:v>0.99977590848754005</c:v>
                </c:pt>
                <c:pt idx="41804">
                  <c:v>0.99810606512056599</c:v>
                </c:pt>
                <c:pt idx="41805">
                  <c:v>0.99810606512056599</c:v>
                </c:pt>
                <c:pt idx="41806">
                  <c:v>0.99865964755004999</c:v>
                </c:pt>
                <c:pt idx="41807">
                  <c:v>0.99810606512056599</c:v>
                </c:pt>
                <c:pt idx="41808">
                  <c:v>0.99865964755004999</c:v>
                </c:pt>
                <c:pt idx="41809">
                  <c:v>0.99810606512056599</c:v>
                </c:pt>
                <c:pt idx="41810">
                  <c:v>0.99810606512056599</c:v>
                </c:pt>
                <c:pt idx="41811">
                  <c:v>0.99865964755004999</c:v>
                </c:pt>
                <c:pt idx="41812">
                  <c:v>0.97505301993331395</c:v>
                </c:pt>
                <c:pt idx="41813">
                  <c:v>0.98009279830975105</c:v>
                </c:pt>
                <c:pt idx="41814">
                  <c:v>0.98009279830975105</c:v>
                </c:pt>
                <c:pt idx="41815">
                  <c:v>0.98009279830975105</c:v>
                </c:pt>
                <c:pt idx="41816">
                  <c:v>0.99810606512056599</c:v>
                </c:pt>
                <c:pt idx="41817">
                  <c:v>0.99865964755004999</c:v>
                </c:pt>
                <c:pt idx="41818">
                  <c:v>0.99977590848754005</c:v>
                </c:pt>
                <c:pt idx="41819">
                  <c:v>0.98009279830975105</c:v>
                </c:pt>
                <c:pt idx="41820">
                  <c:v>0.98009279830975105</c:v>
                </c:pt>
                <c:pt idx="41821">
                  <c:v>0.99772892030019</c:v>
                </c:pt>
                <c:pt idx="41822">
                  <c:v>0.99810606512056599</c:v>
                </c:pt>
                <c:pt idx="41823">
                  <c:v>0.99865964755004999</c:v>
                </c:pt>
                <c:pt idx="41824">
                  <c:v>0.97505301993331395</c:v>
                </c:pt>
                <c:pt idx="41825">
                  <c:v>0.98009279830975105</c:v>
                </c:pt>
                <c:pt idx="41826">
                  <c:v>0.99865964755004999</c:v>
                </c:pt>
                <c:pt idx="41827">
                  <c:v>0.99810606512056599</c:v>
                </c:pt>
                <c:pt idx="41828">
                  <c:v>0.99181255835294002</c:v>
                </c:pt>
                <c:pt idx="41829">
                  <c:v>0.99865964755004999</c:v>
                </c:pt>
                <c:pt idx="41830">
                  <c:v>0.98009279830975105</c:v>
                </c:pt>
                <c:pt idx="41831">
                  <c:v>0.97505301993331395</c:v>
                </c:pt>
                <c:pt idx="41832">
                  <c:v>0.99810606512056599</c:v>
                </c:pt>
                <c:pt idx="41833">
                  <c:v>0.97505301993331395</c:v>
                </c:pt>
                <c:pt idx="41834">
                  <c:v>0.99810606512056599</c:v>
                </c:pt>
                <c:pt idx="41835">
                  <c:v>0.99977590848754005</c:v>
                </c:pt>
                <c:pt idx="41836">
                  <c:v>0.99865964755004999</c:v>
                </c:pt>
                <c:pt idx="41837">
                  <c:v>0.97505301993331395</c:v>
                </c:pt>
                <c:pt idx="41838">
                  <c:v>0.99865964755004999</c:v>
                </c:pt>
                <c:pt idx="41839">
                  <c:v>0.99977590848754005</c:v>
                </c:pt>
                <c:pt idx="41840">
                  <c:v>0.98009279830975105</c:v>
                </c:pt>
                <c:pt idx="41841">
                  <c:v>0.99865964755004999</c:v>
                </c:pt>
                <c:pt idx="41842">
                  <c:v>0.98009279830975105</c:v>
                </c:pt>
                <c:pt idx="41843">
                  <c:v>0.99865964755004999</c:v>
                </c:pt>
                <c:pt idx="41844">
                  <c:v>0.99865964755004999</c:v>
                </c:pt>
                <c:pt idx="41845">
                  <c:v>0.97505301993331395</c:v>
                </c:pt>
                <c:pt idx="41846">
                  <c:v>0.97505301993331395</c:v>
                </c:pt>
                <c:pt idx="41847">
                  <c:v>0.99181255835294002</c:v>
                </c:pt>
                <c:pt idx="41848">
                  <c:v>0.99865964755004999</c:v>
                </c:pt>
                <c:pt idx="41849">
                  <c:v>0.99865964755004999</c:v>
                </c:pt>
                <c:pt idx="41850">
                  <c:v>0.99810606512056599</c:v>
                </c:pt>
                <c:pt idx="41851">
                  <c:v>0.97505301993331395</c:v>
                </c:pt>
                <c:pt idx="41852">
                  <c:v>0.99810606512056599</c:v>
                </c:pt>
                <c:pt idx="41853">
                  <c:v>0.99865964755004999</c:v>
                </c:pt>
                <c:pt idx="41854">
                  <c:v>0.99865964755004999</c:v>
                </c:pt>
                <c:pt idx="41855">
                  <c:v>0.99977590848754005</c:v>
                </c:pt>
                <c:pt idx="41856">
                  <c:v>0.97505301993331395</c:v>
                </c:pt>
                <c:pt idx="41857">
                  <c:v>0.99865964755004999</c:v>
                </c:pt>
                <c:pt idx="41858">
                  <c:v>0.98009279830975105</c:v>
                </c:pt>
                <c:pt idx="41859">
                  <c:v>0.99977590848754005</c:v>
                </c:pt>
                <c:pt idx="41860">
                  <c:v>0.98009279830975105</c:v>
                </c:pt>
                <c:pt idx="41861">
                  <c:v>0.99865964755004999</c:v>
                </c:pt>
                <c:pt idx="41862">
                  <c:v>0.99865964755004999</c:v>
                </c:pt>
                <c:pt idx="41863">
                  <c:v>0.99865964755004999</c:v>
                </c:pt>
                <c:pt idx="41864">
                  <c:v>0.99810606512056599</c:v>
                </c:pt>
                <c:pt idx="41865">
                  <c:v>0.98009279830975105</c:v>
                </c:pt>
                <c:pt idx="41866">
                  <c:v>0.97505301993331395</c:v>
                </c:pt>
                <c:pt idx="41867">
                  <c:v>0.99977590848754005</c:v>
                </c:pt>
                <c:pt idx="41868">
                  <c:v>0.99977590848754005</c:v>
                </c:pt>
                <c:pt idx="41869">
                  <c:v>0.99772892030019</c:v>
                </c:pt>
                <c:pt idx="41870">
                  <c:v>0.99977590848754005</c:v>
                </c:pt>
                <c:pt idx="41871">
                  <c:v>0.97505301993331395</c:v>
                </c:pt>
                <c:pt idx="41872">
                  <c:v>0.99865964755004999</c:v>
                </c:pt>
                <c:pt idx="41873">
                  <c:v>0.99865964755004999</c:v>
                </c:pt>
                <c:pt idx="41874">
                  <c:v>0.97505301993331395</c:v>
                </c:pt>
                <c:pt idx="41875">
                  <c:v>0.98009279830975105</c:v>
                </c:pt>
                <c:pt idx="41876">
                  <c:v>0.99772892030019</c:v>
                </c:pt>
                <c:pt idx="41877">
                  <c:v>0.99977590848754005</c:v>
                </c:pt>
                <c:pt idx="41878">
                  <c:v>0.99772892030019</c:v>
                </c:pt>
                <c:pt idx="41879">
                  <c:v>0.99977590848754005</c:v>
                </c:pt>
                <c:pt idx="41880">
                  <c:v>0.99810606512056599</c:v>
                </c:pt>
                <c:pt idx="41881">
                  <c:v>0.97505301993331395</c:v>
                </c:pt>
                <c:pt idx="41882">
                  <c:v>0.98009279830975105</c:v>
                </c:pt>
                <c:pt idx="41883">
                  <c:v>0.99810606512056599</c:v>
                </c:pt>
                <c:pt idx="41884">
                  <c:v>0.98009279830975105</c:v>
                </c:pt>
                <c:pt idx="41885">
                  <c:v>0.99810606512056599</c:v>
                </c:pt>
                <c:pt idx="41886">
                  <c:v>0.99810606512056599</c:v>
                </c:pt>
                <c:pt idx="41887">
                  <c:v>0.99865964755004999</c:v>
                </c:pt>
                <c:pt idx="41888">
                  <c:v>0.99810606512056599</c:v>
                </c:pt>
                <c:pt idx="41889">
                  <c:v>0.98009279830975105</c:v>
                </c:pt>
                <c:pt idx="41890">
                  <c:v>0.98009279830975105</c:v>
                </c:pt>
                <c:pt idx="41891">
                  <c:v>0.99977590848754005</c:v>
                </c:pt>
                <c:pt idx="41892">
                  <c:v>0.98009279830975105</c:v>
                </c:pt>
                <c:pt idx="41893">
                  <c:v>0.99977590848754005</c:v>
                </c:pt>
                <c:pt idx="41894">
                  <c:v>0.98009279830975105</c:v>
                </c:pt>
                <c:pt idx="41895">
                  <c:v>0.97505301993331395</c:v>
                </c:pt>
                <c:pt idx="41896">
                  <c:v>0.98009279830975105</c:v>
                </c:pt>
                <c:pt idx="41897">
                  <c:v>0.98009279830975105</c:v>
                </c:pt>
                <c:pt idx="41898">
                  <c:v>0.99977590848754005</c:v>
                </c:pt>
                <c:pt idx="41899">
                  <c:v>0.98009279830975105</c:v>
                </c:pt>
                <c:pt idx="41900">
                  <c:v>0.99977590848754005</c:v>
                </c:pt>
                <c:pt idx="41901">
                  <c:v>0.97505301993331395</c:v>
                </c:pt>
                <c:pt idx="41902">
                  <c:v>0.99810606512056599</c:v>
                </c:pt>
                <c:pt idx="41903">
                  <c:v>0.99865964755004999</c:v>
                </c:pt>
                <c:pt idx="41904">
                  <c:v>0.98009279830975105</c:v>
                </c:pt>
                <c:pt idx="41905">
                  <c:v>0.99977590848754005</c:v>
                </c:pt>
                <c:pt idx="41906">
                  <c:v>0.99865964755004999</c:v>
                </c:pt>
                <c:pt idx="41907">
                  <c:v>0.98009279830975105</c:v>
                </c:pt>
                <c:pt idx="41908">
                  <c:v>0.98009279830975105</c:v>
                </c:pt>
                <c:pt idx="41909">
                  <c:v>0.99865964755004999</c:v>
                </c:pt>
                <c:pt idx="41910">
                  <c:v>0.99977590848754005</c:v>
                </c:pt>
                <c:pt idx="41911">
                  <c:v>0.99865964755004999</c:v>
                </c:pt>
                <c:pt idx="41912">
                  <c:v>0.99865964755004999</c:v>
                </c:pt>
                <c:pt idx="41913">
                  <c:v>0.99810606512056599</c:v>
                </c:pt>
                <c:pt idx="41914">
                  <c:v>0.99865964755004999</c:v>
                </c:pt>
                <c:pt idx="41915">
                  <c:v>0.99977590848754005</c:v>
                </c:pt>
                <c:pt idx="41916">
                  <c:v>0.97505301993331395</c:v>
                </c:pt>
                <c:pt idx="41917">
                  <c:v>0.99865964755004999</c:v>
                </c:pt>
                <c:pt idx="41918">
                  <c:v>0.99865964755004999</c:v>
                </c:pt>
                <c:pt idx="41919">
                  <c:v>0.99810606512056599</c:v>
                </c:pt>
                <c:pt idx="41920">
                  <c:v>0.98009279830975105</c:v>
                </c:pt>
                <c:pt idx="41921">
                  <c:v>0.98009279830975105</c:v>
                </c:pt>
                <c:pt idx="41922">
                  <c:v>0.99810606512056599</c:v>
                </c:pt>
                <c:pt idx="41923">
                  <c:v>0.99977590848754005</c:v>
                </c:pt>
                <c:pt idx="41924">
                  <c:v>0.97505301993331395</c:v>
                </c:pt>
                <c:pt idx="41925">
                  <c:v>0.98009279830975105</c:v>
                </c:pt>
                <c:pt idx="41926">
                  <c:v>0.99865964755004999</c:v>
                </c:pt>
                <c:pt idx="41927">
                  <c:v>0.99977590848754005</c:v>
                </c:pt>
                <c:pt idx="41928">
                  <c:v>0.99865964755004999</c:v>
                </c:pt>
                <c:pt idx="41929">
                  <c:v>0.98009279830975105</c:v>
                </c:pt>
                <c:pt idx="41930">
                  <c:v>0.98009279830975105</c:v>
                </c:pt>
                <c:pt idx="41931">
                  <c:v>0.98009279830975105</c:v>
                </c:pt>
                <c:pt idx="41932">
                  <c:v>0.97505301993331395</c:v>
                </c:pt>
                <c:pt idx="41933">
                  <c:v>0.98009279830975105</c:v>
                </c:pt>
                <c:pt idx="41934">
                  <c:v>0.99865964755004999</c:v>
                </c:pt>
                <c:pt idx="41935">
                  <c:v>0.99977590848754005</c:v>
                </c:pt>
                <c:pt idx="41936">
                  <c:v>0.99865964755004999</c:v>
                </c:pt>
                <c:pt idx="41937">
                  <c:v>0.97505301993331395</c:v>
                </c:pt>
                <c:pt idx="41938">
                  <c:v>0.99865964755004999</c:v>
                </c:pt>
                <c:pt idx="41939">
                  <c:v>0.98009279830975105</c:v>
                </c:pt>
                <c:pt idx="41940">
                  <c:v>0.99865964755004999</c:v>
                </c:pt>
                <c:pt idx="41941">
                  <c:v>0.99977590848754005</c:v>
                </c:pt>
                <c:pt idx="41942">
                  <c:v>0.99772892030019</c:v>
                </c:pt>
                <c:pt idx="41943">
                  <c:v>0.99865964755004999</c:v>
                </c:pt>
                <c:pt idx="41944">
                  <c:v>0.98009279830975105</c:v>
                </c:pt>
                <c:pt idx="41945">
                  <c:v>0.98009279830975105</c:v>
                </c:pt>
                <c:pt idx="41946">
                  <c:v>0.97505301993331395</c:v>
                </c:pt>
                <c:pt idx="41947">
                  <c:v>0.98009279830975105</c:v>
                </c:pt>
                <c:pt idx="41948">
                  <c:v>0.97505301993331395</c:v>
                </c:pt>
                <c:pt idx="41949">
                  <c:v>0.98009279830975105</c:v>
                </c:pt>
                <c:pt idx="41950">
                  <c:v>0.99865964755004999</c:v>
                </c:pt>
                <c:pt idx="41951">
                  <c:v>0.99810606512056599</c:v>
                </c:pt>
                <c:pt idx="41952">
                  <c:v>0.99810606512056599</c:v>
                </c:pt>
                <c:pt idx="41953">
                  <c:v>0.97505301993331395</c:v>
                </c:pt>
                <c:pt idx="41954">
                  <c:v>0.97505301993331395</c:v>
                </c:pt>
                <c:pt idx="41955">
                  <c:v>0.99810606512056599</c:v>
                </c:pt>
                <c:pt idx="41956">
                  <c:v>0.97505301993331395</c:v>
                </c:pt>
                <c:pt idx="41957">
                  <c:v>0.99865964755004999</c:v>
                </c:pt>
                <c:pt idx="41958">
                  <c:v>0.98009279830975105</c:v>
                </c:pt>
                <c:pt idx="41959">
                  <c:v>0.99865964755004999</c:v>
                </c:pt>
                <c:pt idx="41960">
                  <c:v>0.99865964755004999</c:v>
                </c:pt>
                <c:pt idx="41961">
                  <c:v>0.99810606512056599</c:v>
                </c:pt>
                <c:pt idx="41962">
                  <c:v>0.97505301993331395</c:v>
                </c:pt>
                <c:pt idx="41963">
                  <c:v>0.99810606512056599</c:v>
                </c:pt>
                <c:pt idx="41964">
                  <c:v>0.98009279830975105</c:v>
                </c:pt>
                <c:pt idx="41965">
                  <c:v>0.98009279830975105</c:v>
                </c:pt>
                <c:pt idx="41966">
                  <c:v>0.99810606512056599</c:v>
                </c:pt>
                <c:pt idx="41967">
                  <c:v>0.98009279830975105</c:v>
                </c:pt>
                <c:pt idx="41968">
                  <c:v>0.99977590848754005</c:v>
                </c:pt>
                <c:pt idx="41969">
                  <c:v>0.99810606512056599</c:v>
                </c:pt>
                <c:pt idx="41970">
                  <c:v>0.99865964755004999</c:v>
                </c:pt>
                <c:pt idx="41971">
                  <c:v>0.99810606512056599</c:v>
                </c:pt>
                <c:pt idx="41972">
                  <c:v>0.99810606512056599</c:v>
                </c:pt>
                <c:pt idx="41973">
                  <c:v>0.99865964755004999</c:v>
                </c:pt>
                <c:pt idx="41974">
                  <c:v>0.99977590848754005</c:v>
                </c:pt>
                <c:pt idx="41975">
                  <c:v>0.97505301993331395</c:v>
                </c:pt>
                <c:pt idx="41976">
                  <c:v>0.99810606512056599</c:v>
                </c:pt>
                <c:pt idx="41977">
                  <c:v>0.97505301993331395</c:v>
                </c:pt>
                <c:pt idx="41978">
                  <c:v>0.99865964755004999</c:v>
                </c:pt>
                <c:pt idx="41979">
                  <c:v>0.99810606512056599</c:v>
                </c:pt>
                <c:pt idx="41980">
                  <c:v>0.99865964755004999</c:v>
                </c:pt>
                <c:pt idx="41981">
                  <c:v>0.99865964755004999</c:v>
                </c:pt>
                <c:pt idx="41982">
                  <c:v>0.99865964755004999</c:v>
                </c:pt>
                <c:pt idx="41983">
                  <c:v>0.97505301993331395</c:v>
                </c:pt>
                <c:pt idx="41984">
                  <c:v>0.98009279830975105</c:v>
                </c:pt>
                <c:pt idx="41985">
                  <c:v>0.99810606512056599</c:v>
                </c:pt>
                <c:pt idx="41986">
                  <c:v>0.99865964755004999</c:v>
                </c:pt>
                <c:pt idx="41987">
                  <c:v>0.98009279830975105</c:v>
                </c:pt>
                <c:pt idx="41988">
                  <c:v>0.99810606512056599</c:v>
                </c:pt>
                <c:pt idx="41989">
                  <c:v>0.99977590848754005</c:v>
                </c:pt>
                <c:pt idx="41990">
                  <c:v>0.98009279830975105</c:v>
                </c:pt>
                <c:pt idx="41991">
                  <c:v>0.99810606512056599</c:v>
                </c:pt>
                <c:pt idx="41992">
                  <c:v>0.99977590848754005</c:v>
                </c:pt>
                <c:pt idx="41993">
                  <c:v>0.99810606512056599</c:v>
                </c:pt>
                <c:pt idx="41994">
                  <c:v>0.97505301993331395</c:v>
                </c:pt>
                <c:pt idx="41995">
                  <c:v>0.99865964755004999</c:v>
                </c:pt>
                <c:pt idx="41996">
                  <c:v>0.99977590848754005</c:v>
                </c:pt>
                <c:pt idx="41997">
                  <c:v>0.97505301993331395</c:v>
                </c:pt>
                <c:pt idx="41998">
                  <c:v>0.98009279830975105</c:v>
                </c:pt>
                <c:pt idx="41999">
                  <c:v>0.97505301993331395</c:v>
                </c:pt>
                <c:pt idx="42000">
                  <c:v>0.99977590848754005</c:v>
                </c:pt>
                <c:pt idx="42001">
                  <c:v>0.99977590848754005</c:v>
                </c:pt>
                <c:pt idx="42002">
                  <c:v>0.99865964755004999</c:v>
                </c:pt>
                <c:pt idx="42003">
                  <c:v>0.99810606512056599</c:v>
                </c:pt>
                <c:pt idx="42004">
                  <c:v>0.98009279830975105</c:v>
                </c:pt>
                <c:pt idx="42005">
                  <c:v>0.99865964755004999</c:v>
                </c:pt>
                <c:pt idx="42006">
                  <c:v>0.99977590848754005</c:v>
                </c:pt>
                <c:pt idx="42007">
                  <c:v>0.99810606512056599</c:v>
                </c:pt>
                <c:pt idx="42008">
                  <c:v>0.98009279830975105</c:v>
                </c:pt>
                <c:pt idx="42009">
                  <c:v>0.99865964755004999</c:v>
                </c:pt>
                <c:pt idx="42010">
                  <c:v>0.99865964755004999</c:v>
                </c:pt>
                <c:pt idx="42011">
                  <c:v>0.99865964755004999</c:v>
                </c:pt>
                <c:pt idx="42012">
                  <c:v>0.99865964755004999</c:v>
                </c:pt>
                <c:pt idx="42013">
                  <c:v>0.98009279830975105</c:v>
                </c:pt>
                <c:pt idx="42014">
                  <c:v>0.98009279830975105</c:v>
                </c:pt>
                <c:pt idx="42015">
                  <c:v>0.98009279830975105</c:v>
                </c:pt>
                <c:pt idx="42016">
                  <c:v>0.99865964755004999</c:v>
                </c:pt>
                <c:pt idx="42017">
                  <c:v>0.99810606512056599</c:v>
                </c:pt>
                <c:pt idx="42018">
                  <c:v>0.98009279830975105</c:v>
                </c:pt>
                <c:pt idx="42019">
                  <c:v>0.99865964755004999</c:v>
                </c:pt>
                <c:pt idx="42020">
                  <c:v>0.99810606512056599</c:v>
                </c:pt>
                <c:pt idx="42021">
                  <c:v>0.98009279830975105</c:v>
                </c:pt>
                <c:pt idx="42022">
                  <c:v>0.99865964755004999</c:v>
                </c:pt>
                <c:pt idx="42023">
                  <c:v>0.99810606512056599</c:v>
                </c:pt>
                <c:pt idx="42024">
                  <c:v>0.99977590848754005</c:v>
                </c:pt>
                <c:pt idx="42025">
                  <c:v>0.99865964755004999</c:v>
                </c:pt>
                <c:pt idx="42026">
                  <c:v>0.99865964755004999</c:v>
                </c:pt>
                <c:pt idx="42027">
                  <c:v>0.99181255835294002</c:v>
                </c:pt>
                <c:pt idx="42028">
                  <c:v>0.97505301993331395</c:v>
                </c:pt>
                <c:pt idx="42029">
                  <c:v>0.99810606512056599</c:v>
                </c:pt>
                <c:pt idx="42030">
                  <c:v>0.99772892030019</c:v>
                </c:pt>
                <c:pt idx="42031">
                  <c:v>0.99810606512056599</c:v>
                </c:pt>
                <c:pt idx="42032">
                  <c:v>0.99977590848754005</c:v>
                </c:pt>
                <c:pt idx="42033">
                  <c:v>0.99810606512056599</c:v>
                </c:pt>
                <c:pt idx="42034">
                  <c:v>0.98009279830975105</c:v>
                </c:pt>
                <c:pt idx="42035">
                  <c:v>0.97505301993331395</c:v>
                </c:pt>
                <c:pt idx="42036">
                  <c:v>0.99865964755004999</c:v>
                </c:pt>
                <c:pt idx="42037">
                  <c:v>0.99772892030019</c:v>
                </c:pt>
                <c:pt idx="42038">
                  <c:v>0.97505301993331395</c:v>
                </c:pt>
                <c:pt idx="42039">
                  <c:v>0.99977590848754005</c:v>
                </c:pt>
                <c:pt idx="42040">
                  <c:v>0.99810606512056599</c:v>
                </c:pt>
                <c:pt idx="42041">
                  <c:v>0.99810606512056599</c:v>
                </c:pt>
                <c:pt idx="42042">
                  <c:v>0.99977590848754005</c:v>
                </c:pt>
                <c:pt idx="42043">
                  <c:v>0.98009279830975105</c:v>
                </c:pt>
                <c:pt idx="42044">
                  <c:v>0.99865964755004999</c:v>
                </c:pt>
                <c:pt idx="42045">
                  <c:v>0.99772892030019</c:v>
                </c:pt>
                <c:pt idx="42046">
                  <c:v>0.98009279830975105</c:v>
                </c:pt>
                <c:pt idx="42047">
                  <c:v>0.99865964755004999</c:v>
                </c:pt>
                <c:pt idx="42048">
                  <c:v>0.99865964755004999</c:v>
                </c:pt>
                <c:pt idx="42049">
                  <c:v>0.99810606512056599</c:v>
                </c:pt>
                <c:pt idx="42050">
                  <c:v>0.99810606512056599</c:v>
                </c:pt>
                <c:pt idx="42051">
                  <c:v>0.99865964755004999</c:v>
                </c:pt>
                <c:pt idx="42052">
                  <c:v>0.99181255835294002</c:v>
                </c:pt>
                <c:pt idx="42053">
                  <c:v>0.98009279830975105</c:v>
                </c:pt>
                <c:pt idx="42054">
                  <c:v>0.99810606512056599</c:v>
                </c:pt>
                <c:pt idx="42055">
                  <c:v>0.99865964755004999</c:v>
                </c:pt>
                <c:pt idx="42056">
                  <c:v>0.97505301993331395</c:v>
                </c:pt>
                <c:pt idx="42057">
                  <c:v>0.99977590848754005</c:v>
                </c:pt>
                <c:pt idx="42058">
                  <c:v>0.99810606512056599</c:v>
                </c:pt>
                <c:pt idx="42059">
                  <c:v>0.99181255835294002</c:v>
                </c:pt>
                <c:pt idx="42060">
                  <c:v>0.99977590848754005</c:v>
                </c:pt>
                <c:pt idx="42061">
                  <c:v>0.99810606512056599</c:v>
                </c:pt>
                <c:pt idx="42062">
                  <c:v>0.98009279830975105</c:v>
                </c:pt>
                <c:pt idx="42063">
                  <c:v>0.99865964755004999</c:v>
                </c:pt>
                <c:pt idx="42064">
                  <c:v>0.98009279830975105</c:v>
                </c:pt>
                <c:pt idx="42065">
                  <c:v>0.99865964755004999</c:v>
                </c:pt>
                <c:pt idx="42066">
                  <c:v>0.99810606512056599</c:v>
                </c:pt>
                <c:pt idx="42067">
                  <c:v>0.99865964755004999</c:v>
                </c:pt>
                <c:pt idx="42068">
                  <c:v>0.99865964755004999</c:v>
                </c:pt>
                <c:pt idx="42069">
                  <c:v>0.99810606512056599</c:v>
                </c:pt>
                <c:pt idx="42070">
                  <c:v>0.99977590848754005</c:v>
                </c:pt>
                <c:pt idx="42071">
                  <c:v>0.97505301993331395</c:v>
                </c:pt>
                <c:pt idx="42072">
                  <c:v>0.99865964755004999</c:v>
                </c:pt>
                <c:pt idx="42073">
                  <c:v>0.97505301993331395</c:v>
                </c:pt>
                <c:pt idx="42074">
                  <c:v>0.99810606512056599</c:v>
                </c:pt>
                <c:pt idx="42075">
                  <c:v>0.99977590848754005</c:v>
                </c:pt>
                <c:pt idx="42076">
                  <c:v>0.99772892030019</c:v>
                </c:pt>
                <c:pt idx="42077">
                  <c:v>0.99810606512056599</c:v>
                </c:pt>
                <c:pt idx="42078">
                  <c:v>0.97505301993331395</c:v>
                </c:pt>
                <c:pt idx="42079">
                  <c:v>0.97505301993331395</c:v>
                </c:pt>
                <c:pt idx="42080">
                  <c:v>0.98009279830975105</c:v>
                </c:pt>
                <c:pt idx="42081">
                  <c:v>0.98009279830975105</c:v>
                </c:pt>
                <c:pt idx="42082">
                  <c:v>0.99865964755004999</c:v>
                </c:pt>
                <c:pt idx="42083">
                  <c:v>0.99865964755004999</c:v>
                </c:pt>
                <c:pt idx="42084">
                  <c:v>0.99865964755004999</c:v>
                </c:pt>
                <c:pt idx="42085">
                  <c:v>0.99810606512056599</c:v>
                </c:pt>
                <c:pt idx="42086">
                  <c:v>0.97505301993331395</c:v>
                </c:pt>
                <c:pt idx="42087">
                  <c:v>0.99865964755004999</c:v>
                </c:pt>
                <c:pt idx="42088">
                  <c:v>0.98009279830975105</c:v>
                </c:pt>
                <c:pt idx="42089">
                  <c:v>0.99865964755004999</c:v>
                </c:pt>
                <c:pt idx="42090">
                  <c:v>0.99772892030019</c:v>
                </c:pt>
                <c:pt idx="42091">
                  <c:v>0.99865964755004999</c:v>
                </c:pt>
                <c:pt idx="42092">
                  <c:v>0.99810606512056599</c:v>
                </c:pt>
                <c:pt idx="42093">
                  <c:v>0.99865964755004999</c:v>
                </c:pt>
                <c:pt idx="42094">
                  <c:v>0.99865964755004999</c:v>
                </c:pt>
                <c:pt idx="42095">
                  <c:v>0.97505301993331395</c:v>
                </c:pt>
                <c:pt idx="42096">
                  <c:v>0.99977590848754005</c:v>
                </c:pt>
                <c:pt idx="42097">
                  <c:v>0.99865964755004999</c:v>
                </c:pt>
                <c:pt idx="42098">
                  <c:v>0.97505301993331395</c:v>
                </c:pt>
                <c:pt idx="42099">
                  <c:v>0.98009279830975105</c:v>
                </c:pt>
                <c:pt idx="42100">
                  <c:v>0.99810606512056599</c:v>
                </c:pt>
                <c:pt idx="42101">
                  <c:v>0.99810606512056599</c:v>
                </c:pt>
                <c:pt idx="42102">
                  <c:v>0.99810606512056599</c:v>
                </c:pt>
                <c:pt idx="42103">
                  <c:v>0.99865964755004999</c:v>
                </c:pt>
                <c:pt idx="42104">
                  <c:v>0.99810606512056599</c:v>
                </c:pt>
                <c:pt idx="42105">
                  <c:v>0.98009279830975105</c:v>
                </c:pt>
                <c:pt idx="42106">
                  <c:v>0.97505301993331395</c:v>
                </c:pt>
                <c:pt idx="42107">
                  <c:v>0.98009279830975105</c:v>
                </c:pt>
                <c:pt idx="42108">
                  <c:v>0.98009279830975105</c:v>
                </c:pt>
                <c:pt idx="42109">
                  <c:v>0.99865964755004999</c:v>
                </c:pt>
                <c:pt idx="42110">
                  <c:v>0.98009279830975105</c:v>
                </c:pt>
                <c:pt idx="42111">
                  <c:v>0.99865964755004999</c:v>
                </c:pt>
                <c:pt idx="42112">
                  <c:v>0.99977590848754005</c:v>
                </c:pt>
                <c:pt idx="42113">
                  <c:v>0.98009279830975105</c:v>
                </c:pt>
                <c:pt idx="42114">
                  <c:v>0.98009279830975105</c:v>
                </c:pt>
                <c:pt idx="42115">
                  <c:v>0.97505301993331395</c:v>
                </c:pt>
                <c:pt idx="42116">
                  <c:v>0.98009279830975105</c:v>
                </c:pt>
                <c:pt idx="42117">
                  <c:v>0.99772892030019</c:v>
                </c:pt>
                <c:pt idx="42118">
                  <c:v>0.99181255835294002</c:v>
                </c:pt>
                <c:pt idx="42119">
                  <c:v>0.99865964755004999</c:v>
                </c:pt>
                <c:pt idx="42120">
                  <c:v>0.97505301993331395</c:v>
                </c:pt>
                <c:pt idx="42121">
                  <c:v>0.99865964755004999</c:v>
                </c:pt>
                <c:pt idx="42122">
                  <c:v>0.99810606512056599</c:v>
                </c:pt>
                <c:pt idx="42123">
                  <c:v>0.98009279830975105</c:v>
                </c:pt>
                <c:pt idx="42124">
                  <c:v>0.99977590848754005</c:v>
                </c:pt>
                <c:pt idx="42125">
                  <c:v>0.98009279830975105</c:v>
                </c:pt>
                <c:pt idx="42126">
                  <c:v>0.99810606512056599</c:v>
                </c:pt>
                <c:pt idx="42127">
                  <c:v>0.99865964755004999</c:v>
                </c:pt>
                <c:pt idx="42128">
                  <c:v>0.98009279830975105</c:v>
                </c:pt>
                <c:pt idx="42129">
                  <c:v>0.98009279830975105</c:v>
                </c:pt>
                <c:pt idx="42130">
                  <c:v>0.99865964755004999</c:v>
                </c:pt>
                <c:pt idx="42131">
                  <c:v>0.99865964755004999</c:v>
                </c:pt>
                <c:pt idx="42132">
                  <c:v>0.98009279830975105</c:v>
                </c:pt>
                <c:pt idx="42133">
                  <c:v>0.99977590848754005</c:v>
                </c:pt>
                <c:pt idx="42134">
                  <c:v>0.99977590848754005</c:v>
                </c:pt>
                <c:pt idx="42135">
                  <c:v>0.99810606512056599</c:v>
                </c:pt>
                <c:pt idx="42136">
                  <c:v>0.98009279830975105</c:v>
                </c:pt>
                <c:pt idx="42137">
                  <c:v>0.99865964755004999</c:v>
                </c:pt>
                <c:pt idx="42138">
                  <c:v>0.97505301993331395</c:v>
                </c:pt>
                <c:pt idx="42139">
                  <c:v>0.99772892030019</c:v>
                </c:pt>
                <c:pt idx="42140">
                  <c:v>0.98009279830975105</c:v>
                </c:pt>
                <c:pt idx="42141">
                  <c:v>0.99865964755004999</c:v>
                </c:pt>
                <c:pt idx="42142">
                  <c:v>0.98009279830975105</c:v>
                </c:pt>
                <c:pt idx="42143">
                  <c:v>0.99810606512056599</c:v>
                </c:pt>
                <c:pt idx="42144">
                  <c:v>0.97505301993331395</c:v>
                </c:pt>
                <c:pt idx="42145">
                  <c:v>0.99865964755004999</c:v>
                </c:pt>
                <c:pt idx="42146">
                  <c:v>0.99810606512056599</c:v>
                </c:pt>
                <c:pt idx="42147">
                  <c:v>0.99865964755004999</c:v>
                </c:pt>
                <c:pt idx="42148">
                  <c:v>0.99977590848754005</c:v>
                </c:pt>
                <c:pt idx="42149">
                  <c:v>0.99977590848754005</c:v>
                </c:pt>
                <c:pt idx="42150">
                  <c:v>0.99865964755004999</c:v>
                </c:pt>
                <c:pt idx="42151">
                  <c:v>0.98009279830975105</c:v>
                </c:pt>
                <c:pt idx="42152">
                  <c:v>0.99865964755004999</c:v>
                </c:pt>
                <c:pt idx="42153">
                  <c:v>0.97505301993331395</c:v>
                </c:pt>
                <c:pt idx="42154">
                  <c:v>0.99865964755004999</c:v>
                </c:pt>
                <c:pt idx="42155">
                  <c:v>0.99865964755004999</c:v>
                </c:pt>
                <c:pt idx="42156">
                  <c:v>0.98009279830975105</c:v>
                </c:pt>
                <c:pt idx="42157">
                  <c:v>0.97505301993331395</c:v>
                </c:pt>
                <c:pt idx="42158">
                  <c:v>0.98009279830975105</c:v>
                </c:pt>
                <c:pt idx="42159">
                  <c:v>0.99977590848754005</c:v>
                </c:pt>
                <c:pt idx="42160">
                  <c:v>0.99865964755004999</c:v>
                </c:pt>
                <c:pt idx="42161">
                  <c:v>0.98009279830975105</c:v>
                </c:pt>
                <c:pt idx="42162">
                  <c:v>0.99865964755004999</c:v>
                </c:pt>
                <c:pt idx="42163">
                  <c:v>0.98009279830975105</c:v>
                </c:pt>
                <c:pt idx="42164">
                  <c:v>0.99865964755004999</c:v>
                </c:pt>
                <c:pt idx="42165">
                  <c:v>0.99810606512056599</c:v>
                </c:pt>
                <c:pt idx="42166">
                  <c:v>0.99865964755004999</c:v>
                </c:pt>
                <c:pt idx="42167">
                  <c:v>0.99977590848754005</c:v>
                </c:pt>
                <c:pt idx="42168">
                  <c:v>0.99865964755004999</c:v>
                </c:pt>
                <c:pt idx="42169">
                  <c:v>0.99865964755004999</c:v>
                </c:pt>
                <c:pt idx="42170">
                  <c:v>0.99810606512056599</c:v>
                </c:pt>
                <c:pt idx="42171">
                  <c:v>0.98009279830975105</c:v>
                </c:pt>
                <c:pt idx="42172">
                  <c:v>0.99865964755004999</c:v>
                </c:pt>
                <c:pt idx="42173">
                  <c:v>0.98009279830975105</c:v>
                </c:pt>
                <c:pt idx="42174">
                  <c:v>0.99977590848754005</c:v>
                </c:pt>
                <c:pt idx="42175">
                  <c:v>0.97505301993331395</c:v>
                </c:pt>
                <c:pt idx="42176">
                  <c:v>0.99865964755004999</c:v>
                </c:pt>
                <c:pt idx="42177">
                  <c:v>0.99865964755004999</c:v>
                </c:pt>
                <c:pt idx="42178">
                  <c:v>0.99977590848754005</c:v>
                </c:pt>
                <c:pt idx="42179">
                  <c:v>0.98009279830975105</c:v>
                </c:pt>
                <c:pt idx="42180">
                  <c:v>0.99772892030019</c:v>
                </c:pt>
                <c:pt idx="42181">
                  <c:v>0.98009279830975105</c:v>
                </c:pt>
                <c:pt idx="42182">
                  <c:v>0.98009279830975105</c:v>
                </c:pt>
                <c:pt idx="42183">
                  <c:v>0.98009279830975105</c:v>
                </c:pt>
                <c:pt idx="42184">
                  <c:v>0.99865964755004999</c:v>
                </c:pt>
                <c:pt idx="42185">
                  <c:v>0.98009279830975105</c:v>
                </c:pt>
                <c:pt idx="42186">
                  <c:v>0.98009279830975105</c:v>
                </c:pt>
                <c:pt idx="42187">
                  <c:v>0.98009279830975105</c:v>
                </c:pt>
                <c:pt idx="42188">
                  <c:v>0.99865964755004999</c:v>
                </c:pt>
                <c:pt idx="42189">
                  <c:v>0.98009279830975105</c:v>
                </c:pt>
                <c:pt idx="42190">
                  <c:v>0.99810606512056599</c:v>
                </c:pt>
                <c:pt idx="42191">
                  <c:v>0.99181255835294002</c:v>
                </c:pt>
                <c:pt idx="42192">
                  <c:v>0.99977590848754005</c:v>
                </c:pt>
                <c:pt idx="42193">
                  <c:v>0.99865964755004999</c:v>
                </c:pt>
                <c:pt idx="42194">
                  <c:v>0.98009279830975105</c:v>
                </c:pt>
                <c:pt idx="42195">
                  <c:v>0.99865964755004999</c:v>
                </c:pt>
                <c:pt idx="42196">
                  <c:v>0.99977590848754005</c:v>
                </c:pt>
                <c:pt idx="42197">
                  <c:v>0.97505301993331395</c:v>
                </c:pt>
                <c:pt idx="42198">
                  <c:v>0.97505301993331395</c:v>
                </c:pt>
                <c:pt idx="42199">
                  <c:v>0.99865964755004999</c:v>
                </c:pt>
                <c:pt idx="42200">
                  <c:v>0.98009279830975105</c:v>
                </c:pt>
                <c:pt idx="42201">
                  <c:v>0.99810606512056599</c:v>
                </c:pt>
                <c:pt idx="42202">
                  <c:v>0.99865964755004999</c:v>
                </c:pt>
                <c:pt idx="42203">
                  <c:v>0.99865964755004999</c:v>
                </c:pt>
                <c:pt idx="42204">
                  <c:v>0.97505301993331395</c:v>
                </c:pt>
                <c:pt idx="42205">
                  <c:v>0.99977590848754005</c:v>
                </c:pt>
                <c:pt idx="42206">
                  <c:v>0.97505301993331395</c:v>
                </c:pt>
                <c:pt idx="42207">
                  <c:v>0.99810606512056599</c:v>
                </c:pt>
                <c:pt idx="42208">
                  <c:v>0.99977590848754005</c:v>
                </c:pt>
                <c:pt idx="42209">
                  <c:v>0.99865964755004999</c:v>
                </c:pt>
                <c:pt idx="42210">
                  <c:v>0.98009279830975105</c:v>
                </c:pt>
                <c:pt idx="42211">
                  <c:v>0.99810606512056599</c:v>
                </c:pt>
                <c:pt idx="42212">
                  <c:v>0.99810606512056599</c:v>
                </c:pt>
                <c:pt idx="42213">
                  <c:v>0.99865964755004999</c:v>
                </c:pt>
                <c:pt idx="42214">
                  <c:v>0.99810606512056599</c:v>
                </c:pt>
                <c:pt idx="42215">
                  <c:v>0.97505301993331395</c:v>
                </c:pt>
                <c:pt idx="42216">
                  <c:v>0.99865964755004999</c:v>
                </c:pt>
                <c:pt idx="42217">
                  <c:v>0.99810606512056599</c:v>
                </c:pt>
                <c:pt idx="42218">
                  <c:v>0.99977590848754005</c:v>
                </c:pt>
                <c:pt idx="42219">
                  <c:v>0.99865964755004999</c:v>
                </c:pt>
                <c:pt idx="42220">
                  <c:v>0.99772892030019</c:v>
                </c:pt>
                <c:pt idx="42221">
                  <c:v>0.97505301993331395</c:v>
                </c:pt>
                <c:pt idx="42222">
                  <c:v>0.98009279830975105</c:v>
                </c:pt>
                <c:pt idx="42223">
                  <c:v>0.99810606512056599</c:v>
                </c:pt>
                <c:pt idx="42224">
                  <c:v>0.99977590848754005</c:v>
                </c:pt>
                <c:pt idx="42225">
                  <c:v>0.99977590848754005</c:v>
                </c:pt>
                <c:pt idx="42226">
                  <c:v>0.98009279830975105</c:v>
                </c:pt>
                <c:pt idx="42227">
                  <c:v>0.97505301993331395</c:v>
                </c:pt>
                <c:pt idx="42228">
                  <c:v>0.99977590848754005</c:v>
                </c:pt>
                <c:pt idx="42229">
                  <c:v>0.97505301993331395</c:v>
                </c:pt>
                <c:pt idx="42230">
                  <c:v>0.99865964755004999</c:v>
                </c:pt>
                <c:pt idx="42231">
                  <c:v>0.99865964755004999</c:v>
                </c:pt>
                <c:pt idx="42232">
                  <c:v>0.99810606512056599</c:v>
                </c:pt>
                <c:pt idx="42233">
                  <c:v>0.99865964755004999</c:v>
                </c:pt>
                <c:pt idx="42234">
                  <c:v>0.98009279830975105</c:v>
                </c:pt>
                <c:pt idx="42235">
                  <c:v>0.99865964755004999</c:v>
                </c:pt>
                <c:pt idx="42236">
                  <c:v>0.99810606512056599</c:v>
                </c:pt>
                <c:pt idx="42237">
                  <c:v>0.99865964755004999</c:v>
                </c:pt>
                <c:pt idx="42238">
                  <c:v>0.97505301993331395</c:v>
                </c:pt>
                <c:pt idx="42239">
                  <c:v>0.99865964755004999</c:v>
                </c:pt>
                <c:pt idx="42240">
                  <c:v>0.98009279830975105</c:v>
                </c:pt>
                <c:pt idx="42241">
                  <c:v>0.97505301993331395</c:v>
                </c:pt>
                <c:pt idx="42242">
                  <c:v>0.99865964755004999</c:v>
                </c:pt>
                <c:pt idx="42243">
                  <c:v>0.98009279830975105</c:v>
                </c:pt>
                <c:pt idx="42244">
                  <c:v>0.99865964755004999</c:v>
                </c:pt>
                <c:pt idx="42245">
                  <c:v>0.98009279830975105</c:v>
                </c:pt>
                <c:pt idx="42246">
                  <c:v>0.99865964755004999</c:v>
                </c:pt>
                <c:pt idx="42247">
                  <c:v>0.98009279830975105</c:v>
                </c:pt>
                <c:pt idx="42248">
                  <c:v>0.98009279830975105</c:v>
                </c:pt>
                <c:pt idx="42249">
                  <c:v>0.99810606512056599</c:v>
                </c:pt>
                <c:pt idx="42250">
                  <c:v>0.99810606512056599</c:v>
                </c:pt>
                <c:pt idx="42251">
                  <c:v>0.97505301993331395</c:v>
                </c:pt>
                <c:pt idx="42252">
                  <c:v>0.98009279830975105</c:v>
                </c:pt>
                <c:pt idx="42253">
                  <c:v>0.98009279830975105</c:v>
                </c:pt>
                <c:pt idx="42254">
                  <c:v>0.98009279830975105</c:v>
                </c:pt>
                <c:pt idx="42255">
                  <c:v>0.99810606512056599</c:v>
                </c:pt>
                <c:pt idx="42256">
                  <c:v>0.98009279830975105</c:v>
                </c:pt>
                <c:pt idx="42257">
                  <c:v>0.99977590848754005</c:v>
                </c:pt>
                <c:pt idx="42258">
                  <c:v>0.99865964755004999</c:v>
                </c:pt>
                <c:pt idx="42259">
                  <c:v>0.99865964755004999</c:v>
                </c:pt>
                <c:pt idx="42260">
                  <c:v>0.99810606512056599</c:v>
                </c:pt>
                <c:pt idx="42261">
                  <c:v>0.99772892030019</c:v>
                </c:pt>
                <c:pt idx="42262">
                  <c:v>0.99865964755004999</c:v>
                </c:pt>
                <c:pt idx="42263">
                  <c:v>0.99977590848754005</c:v>
                </c:pt>
                <c:pt idx="42264">
                  <c:v>0.97505301993331395</c:v>
                </c:pt>
                <c:pt idx="42265">
                  <c:v>0.99810606512056599</c:v>
                </c:pt>
                <c:pt idx="42266">
                  <c:v>0.99865964755004999</c:v>
                </c:pt>
                <c:pt idx="42267">
                  <c:v>0.97505301993331395</c:v>
                </c:pt>
                <c:pt idx="42268">
                  <c:v>0.99977590848754005</c:v>
                </c:pt>
                <c:pt idx="42269">
                  <c:v>0.99865964755004999</c:v>
                </c:pt>
                <c:pt idx="42270">
                  <c:v>0.99865964755004999</c:v>
                </c:pt>
                <c:pt idx="42271">
                  <c:v>0.99977590848754005</c:v>
                </c:pt>
                <c:pt idx="42272">
                  <c:v>0.97505301993331395</c:v>
                </c:pt>
                <c:pt idx="42273">
                  <c:v>0.99977590848754005</c:v>
                </c:pt>
                <c:pt idx="42274">
                  <c:v>0.99772892030019</c:v>
                </c:pt>
                <c:pt idx="42275">
                  <c:v>0.99810606512056599</c:v>
                </c:pt>
                <c:pt idx="42276">
                  <c:v>0.98009279830975105</c:v>
                </c:pt>
                <c:pt idx="42277">
                  <c:v>0.99865964755004999</c:v>
                </c:pt>
                <c:pt idx="42278">
                  <c:v>0.98009279830975105</c:v>
                </c:pt>
                <c:pt idx="42279">
                  <c:v>0.99977590848754005</c:v>
                </c:pt>
                <c:pt idx="42280">
                  <c:v>0.99977590848754005</c:v>
                </c:pt>
                <c:pt idx="42281">
                  <c:v>0.99810606512056599</c:v>
                </c:pt>
                <c:pt idx="42282">
                  <c:v>0.99865964755004999</c:v>
                </c:pt>
                <c:pt idx="42283">
                  <c:v>0.97505301993331395</c:v>
                </c:pt>
                <c:pt idx="42284">
                  <c:v>0.99977590848754005</c:v>
                </c:pt>
                <c:pt idx="42285">
                  <c:v>0.99865964755004999</c:v>
                </c:pt>
                <c:pt idx="42286">
                  <c:v>0.99865964755004999</c:v>
                </c:pt>
                <c:pt idx="42287">
                  <c:v>0.99977590848754005</c:v>
                </c:pt>
                <c:pt idx="42288">
                  <c:v>0.97505301993331395</c:v>
                </c:pt>
                <c:pt idx="42289">
                  <c:v>0.99865964755004999</c:v>
                </c:pt>
                <c:pt idx="42290">
                  <c:v>0.98009279830975105</c:v>
                </c:pt>
                <c:pt idx="42291">
                  <c:v>0.99865964755004999</c:v>
                </c:pt>
                <c:pt idx="42292">
                  <c:v>0.99865964755004999</c:v>
                </c:pt>
                <c:pt idx="42293">
                  <c:v>0.97505301993331395</c:v>
                </c:pt>
                <c:pt idx="42294">
                  <c:v>0.99865964755004999</c:v>
                </c:pt>
                <c:pt idx="42295">
                  <c:v>0.99977590848754005</c:v>
                </c:pt>
                <c:pt idx="42296">
                  <c:v>0.98009279830975105</c:v>
                </c:pt>
                <c:pt idx="42297">
                  <c:v>0.99810606512056599</c:v>
                </c:pt>
                <c:pt idx="42298">
                  <c:v>0.99977590848754005</c:v>
                </c:pt>
                <c:pt idx="42299">
                  <c:v>0.99865964755004999</c:v>
                </c:pt>
                <c:pt idx="42300">
                  <c:v>0.99810606512056599</c:v>
                </c:pt>
                <c:pt idx="42301">
                  <c:v>0.99865964755004999</c:v>
                </c:pt>
                <c:pt idx="42302">
                  <c:v>0.98009279830975105</c:v>
                </c:pt>
                <c:pt idx="42303">
                  <c:v>0.99810606512056599</c:v>
                </c:pt>
                <c:pt idx="42304">
                  <c:v>0.98009279830975105</c:v>
                </c:pt>
                <c:pt idx="42305">
                  <c:v>0.98009279830975105</c:v>
                </c:pt>
                <c:pt idx="42306">
                  <c:v>0.97505301993331395</c:v>
                </c:pt>
                <c:pt idx="42307">
                  <c:v>0.97505301993331395</c:v>
                </c:pt>
                <c:pt idx="42308">
                  <c:v>0.99865964755004999</c:v>
                </c:pt>
                <c:pt idx="42309">
                  <c:v>0.99865964755004999</c:v>
                </c:pt>
                <c:pt idx="42310">
                  <c:v>0.97505301993331395</c:v>
                </c:pt>
                <c:pt idx="42311">
                  <c:v>0.98009279830975105</c:v>
                </c:pt>
                <c:pt idx="42312">
                  <c:v>0.99772892030019</c:v>
                </c:pt>
                <c:pt idx="42313">
                  <c:v>0.99865964755004999</c:v>
                </c:pt>
                <c:pt idx="42314">
                  <c:v>0.99865964755004999</c:v>
                </c:pt>
                <c:pt idx="42315">
                  <c:v>0.99865964755004999</c:v>
                </c:pt>
                <c:pt idx="42316">
                  <c:v>0.98009279830975105</c:v>
                </c:pt>
                <c:pt idx="42317">
                  <c:v>0.99772892030019</c:v>
                </c:pt>
                <c:pt idx="42318">
                  <c:v>0.97505301993331395</c:v>
                </c:pt>
                <c:pt idx="42319">
                  <c:v>0.99977590848754005</c:v>
                </c:pt>
                <c:pt idx="42320">
                  <c:v>0.99810606512056599</c:v>
                </c:pt>
                <c:pt idx="42321">
                  <c:v>0.97505301993331395</c:v>
                </c:pt>
                <c:pt idx="42322">
                  <c:v>0.99865964755004999</c:v>
                </c:pt>
                <c:pt idx="42323">
                  <c:v>0.99865964755004999</c:v>
                </c:pt>
                <c:pt idx="42324">
                  <c:v>0.99865964755004999</c:v>
                </c:pt>
                <c:pt idx="42325">
                  <c:v>0.98009279830975105</c:v>
                </c:pt>
                <c:pt idx="42326">
                  <c:v>0.99977590848754005</c:v>
                </c:pt>
                <c:pt idx="42327">
                  <c:v>0.97505301993331395</c:v>
                </c:pt>
                <c:pt idx="42328">
                  <c:v>0.98009279830975105</c:v>
                </c:pt>
                <c:pt idx="42329">
                  <c:v>0.99977590848754005</c:v>
                </c:pt>
                <c:pt idx="42330">
                  <c:v>0.98009279830975105</c:v>
                </c:pt>
                <c:pt idx="42331">
                  <c:v>0.97505301993331395</c:v>
                </c:pt>
                <c:pt idx="42332">
                  <c:v>0.97505301993331395</c:v>
                </c:pt>
                <c:pt idx="42333">
                  <c:v>0.97505301993331395</c:v>
                </c:pt>
                <c:pt idx="42334">
                  <c:v>0.99865964755004999</c:v>
                </c:pt>
                <c:pt idx="42335">
                  <c:v>0.99810606512056599</c:v>
                </c:pt>
                <c:pt idx="42336">
                  <c:v>0.99865964755004999</c:v>
                </c:pt>
                <c:pt idx="42337">
                  <c:v>0.98009279830975105</c:v>
                </c:pt>
                <c:pt idx="42338">
                  <c:v>0.97505301993331395</c:v>
                </c:pt>
                <c:pt idx="42339">
                  <c:v>0.98009279830975105</c:v>
                </c:pt>
                <c:pt idx="42340">
                  <c:v>0.97505301993331395</c:v>
                </c:pt>
                <c:pt idx="42341">
                  <c:v>0.99865964755004999</c:v>
                </c:pt>
                <c:pt idx="42342">
                  <c:v>0.99810606512056599</c:v>
                </c:pt>
                <c:pt idx="42343">
                  <c:v>0.99865964755004999</c:v>
                </c:pt>
                <c:pt idx="42344">
                  <c:v>0.98009279830975105</c:v>
                </c:pt>
                <c:pt idx="42345">
                  <c:v>0.99977590848754005</c:v>
                </c:pt>
                <c:pt idx="42346">
                  <c:v>0.98009279830975105</c:v>
                </c:pt>
                <c:pt idx="42347">
                  <c:v>0.99865964755004999</c:v>
                </c:pt>
                <c:pt idx="42348">
                  <c:v>0.99865964755004999</c:v>
                </c:pt>
                <c:pt idx="42349">
                  <c:v>0.98009279830975105</c:v>
                </c:pt>
                <c:pt idx="42350">
                  <c:v>0.99865964755004999</c:v>
                </c:pt>
                <c:pt idx="42351">
                  <c:v>0.99977590848754005</c:v>
                </c:pt>
                <c:pt idx="42352">
                  <c:v>0.98009279830975105</c:v>
                </c:pt>
                <c:pt idx="42353">
                  <c:v>0.98009279830975105</c:v>
                </c:pt>
                <c:pt idx="42354">
                  <c:v>0.99810606512056599</c:v>
                </c:pt>
                <c:pt idx="42355">
                  <c:v>0.99810606512056599</c:v>
                </c:pt>
                <c:pt idx="42356">
                  <c:v>0.97505301993331395</c:v>
                </c:pt>
                <c:pt idx="42357">
                  <c:v>0.97505301993331395</c:v>
                </c:pt>
                <c:pt idx="42358">
                  <c:v>0.99772892030019</c:v>
                </c:pt>
                <c:pt idx="42359">
                  <c:v>0.98009279830975105</c:v>
                </c:pt>
                <c:pt idx="42360">
                  <c:v>0.99977590848754005</c:v>
                </c:pt>
                <c:pt idx="42361">
                  <c:v>0.99810606512056599</c:v>
                </c:pt>
                <c:pt idx="42362">
                  <c:v>0.97505301993331395</c:v>
                </c:pt>
                <c:pt idx="42363">
                  <c:v>0.99865964755004999</c:v>
                </c:pt>
                <c:pt idx="42364">
                  <c:v>0.98009279830975105</c:v>
                </c:pt>
                <c:pt idx="42365">
                  <c:v>0.98009279830975105</c:v>
                </c:pt>
                <c:pt idx="42366">
                  <c:v>0.98009279830975105</c:v>
                </c:pt>
                <c:pt idx="42367">
                  <c:v>0.98009279830975105</c:v>
                </c:pt>
                <c:pt idx="42368">
                  <c:v>0.99865964755004999</c:v>
                </c:pt>
                <c:pt idx="42369">
                  <c:v>0.98009279830975105</c:v>
                </c:pt>
                <c:pt idx="42370">
                  <c:v>0.98009279830975105</c:v>
                </c:pt>
                <c:pt idx="42371">
                  <c:v>0.98009279830975105</c:v>
                </c:pt>
                <c:pt idx="42372">
                  <c:v>0.99810606512056599</c:v>
                </c:pt>
                <c:pt idx="42373">
                  <c:v>0.98009279830975105</c:v>
                </c:pt>
                <c:pt idx="42374">
                  <c:v>0.99865964755004999</c:v>
                </c:pt>
                <c:pt idx="42375">
                  <c:v>0.98009279830975105</c:v>
                </c:pt>
                <c:pt idx="42376">
                  <c:v>0.99865964755004999</c:v>
                </c:pt>
                <c:pt idx="42377">
                  <c:v>0.98009279830975105</c:v>
                </c:pt>
                <c:pt idx="42378">
                  <c:v>0.99977590848754005</c:v>
                </c:pt>
                <c:pt idx="42379">
                  <c:v>0.99865964755004999</c:v>
                </c:pt>
                <c:pt idx="42380">
                  <c:v>0.98009279830975105</c:v>
                </c:pt>
                <c:pt idx="42381">
                  <c:v>0.99977590848754005</c:v>
                </c:pt>
                <c:pt idx="42382">
                  <c:v>0.99772892030019</c:v>
                </c:pt>
                <c:pt idx="42383">
                  <c:v>0.99977590848754005</c:v>
                </c:pt>
                <c:pt idx="42384">
                  <c:v>0.98009279830975105</c:v>
                </c:pt>
                <c:pt idx="42385">
                  <c:v>0.99810606512056599</c:v>
                </c:pt>
                <c:pt idx="42386">
                  <c:v>0.99865964755004999</c:v>
                </c:pt>
                <c:pt idx="42387">
                  <c:v>0.99810606512056599</c:v>
                </c:pt>
                <c:pt idx="42388">
                  <c:v>0.99810606512056599</c:v>
                </c:pt>
                <c:pt idx="42389">
                  <c:v>0.99810606512056599</c:v>
                </c:pt>
                <c:pt idx="42390">
                  <c:v>0.99865964755004999</c:v>
                </c:pt>
                <c:pt idx="42391">
                  <c:v>0.99865964755004999</c:v>
                </c:pt>
                <c:pt idx="42392">
                  <c:v>0.98009279830975105</c:v>
                </c:pt>
                <c:pt idx="42393">
                  <c:v>0.99977590848754005</c:v>
                </c:pt>
                <c:pt idx="42394">
                  <c:v>0.99810606512056599</c:v>
                </c:pt>
                <c:pt idx="42395">
                  <c:v>0.98009279830975105</c:v>
                </c:pt>
                <c:pt idx="42396">
                  <c:v>0.99810606512056599</c:v>
                </c:pt>
                <c:pt idx="42397">
                  <c:v>0.99865964755004999</c:v>
                </c:pt>
                <c:pt idx="42398">
                  <c:v>0.99865964755004999</c:v>
                </c:pt>
                <c:pt idx="42399">
                  <c:v>0.99865964755004999</c:v>
                </c:pt>
                <c:pt idx="42400">
                  <c:v>0.99865964755004999</c:v>
                </c:pt>
                <c:pt idx="42401">
                  <c:v>0.97505301993331395</c:v>
                </c:pt>
                <c:pt idx="42402">
                  <c:v>0.99865964755004999</c:v>
                </c:pt>
                <c:pt idx="42403">
                  <c:v>0.99810606512056599</c:v>
                </c:pt>
                <c:pt idx="42404">
                  <c:v>0.98009279830975105</c:v>
                </c:pt>
                <c:pt idx="42405">
                  <c:v>0.99977590848754005</c:v>
                </c:pt>
                <c:pt idx="42406">
                  <c:v>0.98009279830975105</c:v>
                </c:pt>
                <c:pt idx="42407">
                  <c:v>0.97505301993331395</c:v>
                </c:pt>
                <c:pt idx="42408">
                  <c:v>0.98009279830975105</c:v>
                </c:pt>
                <c:pt idx="42409">
                  <c:v>0.98009279830975105</c:v>
                </c:pt>
                <c:pt idx="42410">
                  <c:v>0.99810606512056599</c:v>
                </c:pt>
                <c:pt idx="42411">
                  <c:v>0.98009279830975105</c:v>
                </c:pt>
                <c:pt idx="42412">
                  <c:v>0.98009279830975105</c:v>
                </c:pt>
                <c:pt idx="42413">
                  <c:v>0.97505301993331395</c:v>
                </c:pt>
                <c:pt idx="42414">
                  <c:v>0.98009279830975105</c:v>
                </c:pt>
                <c:pt idx="42415">
                  <c:v>0.97505301993331395</c:v>
                </c:pt>
                <c:pt idx="42416">
                  <c:v>0.99977590848754005</c:v>
                </c:pt>
                <c:pt idx="42417">
                  <c:v>0.99977590848754005</c:v>
                </c:pt>
                <c:pt idx="42418">
                  <c:v>0.99865964755004999</c:v>
                </c:pt>
                <c:pt idx="42419">
                  <c:v>0.98009279830975105</c:v>
                </c:pt>
                <c:pt idx="42420">
                  <c:v>0.98009279830975105</c:v>
                </c:pt>
                <c:pt idx="42421">
                  <c:v>0.99865964755004999</c:v>
                </c:pt>
                <c:pt idx="42422">
                  <c:v>0.97505301993331395</c:v>
                </c:pt>
                <c:pt idx="42423">
                  <c:v>0.99810606512056599</c:v>
                </c:pt>
                <c:pt idx="42424">
                  <c:v>0.99977590848754005</c:v>
                </c:pt>
                <c:pt idx="42425">
                  <c:v>0.98009279830975105</c:v>
                </c:pt>
                <c:pt idx="42426">
                  <c:v>0.99865964755004999</c:v>
                </c:pt>
                <c:pt idx="42427">
                  <c:v>0.98009279830975105</c:v>
                </c:pt>
                <c:pt idx="42428">
                  <c:v>0.99181255835294002</c:v>
                </c:pt>
                <c:pt idx="42429">
                  <c:v>0.99865964755004999</c:v>
                </c:pt>
                <c:pt idx="42430">
                  <c:v>0.99865964755004999</c:v>
                </c:pt>
                <c:pt idx="42431">
                  <c:v>0.99977590848754005</c:v>
                </c:pt>
                <c:pt idx="42432">
                  <c:v>0.97505301993331395</c:v>
                </c:pt>
                <c:pt idx="42433">
                  <c:v>0.98009279830975105</c:v>
                </c:pt>
                <c:pt idx="42434">
                  <c:v>0.99865964755004999</c:v>
                </c:pt>
                <c:pt idx="42435">
                  <c:v>0.97505301993331395</c:v>
                </c:pt>
                <c:pt idx="42436">
                  <c:v>0.99865964755004999</c:v>
                </c:pt>
                <c:pt idx="42437">
                  <c:v>0.98009279830975105</c:v>
                </c:pt>
                <c:pt idx="42438">
                  <c:v>0.99865964755004999</c:v>
                </c:pt>
                <c:pt idx="42439">
                  <c:v>0.99181255835294002</c:v>
                </c:pt>
                <c:pt idx="42440">
                  <c:v>0.99865964755004999</c:v>
                </c:pt>
                <c:pt idx="42441">
                  <c:v>0.99810606512056599</c:v>
                </c:pt>
                <c:pt idx="42442">
                  <c:v>0.99865964755004999</c:v>
                </c:pt>
                <c:pt idx="42443">
                  <c:v>0.99810606512056599</c:v>
                </c:pt>
                <c:pt idx="42444">
                  <c:v>0.99865964755004999</c:v>
                </c:pt>
                <c:pt idx="42445">
                  <c:v>0.99977590848754005</c:v>
                </c:pt>
                <c:pt idx="42446">
                  <c:v>0.99810606512056599</c:v>
                </c:pt>
                <c:pt idx="42447">
                  <c:v>0.99977590848754005</c:v>
                </c:pt>
                <c:pt idx="42448">
                  <c:v>0.98009279830975105</c:v>
                </c:pt>
                <c:pt idx="42449">
                  <c:v>0.99977590848754005</c:v>
                </c:pt>
                <c:pt idx="42450">
                  <c:v>0.98009279830975105</c:v>
                </c:pt>
                <c:pt idx="42451">
                  <c:v>0.99865964755004999</c:v>
                </c:pt>
                <c:pt idx="42452">
                  <c:v>0.97505301993331395</c:v>
                </c:pt>
                <c:pt idx="42453">
                  <c:v>0.99810606512056599</c:v>
                </c:pt>
                <c:pt idx="42454">
                  <c:v>0.97505301993331395</c:v>
                </c:pt>
                <c:pt idx="42455">
                  <c:v>0.99865964755004999</c:v>
                </c:pt>
                <c:pt idx="42456">
                  <c:v>0.99810606512056599</c:v>
                </c:pt>
                <c:pt idx="42457">
                  <c:v>0.99181255835294002</c:v>
                </c:pt>
                <c:pt idx="42458">
                  <c:v>0.99772892030019</c:v>
                </c:pt>
                <c:pt idx="42459">
                  <c:v>0.99865964755004999</c:v>
                </c:pt>
                <c:pt idx="42460">
                  <c:v>0.97505301993331395</c:v>
                </c:pt>
                <c:pt idx="42461">
                  <c:v>0.99977590848754005</c:v>
                </c:pt>
                <c:pt idx="42462">
                  <c:v>0.99977590848754005</c:v>
                </c:pt>
                <c:pt idx="42463">
                  <c:v>0.97505301993331395</c:v>
                </c:pt>
                <c:pt idx="42464">
                  <c:v>0.99810606512056599</c:v>
                </c:pt>
                <c:pt idx="42465">
                  <c:v>0.99977590848754005</c:v>
                </c:pt>
                <c:pt idx="42466">
                  <c:v>0.99977590848754005</c:v>
                </c:pt>
                <c:pt idx="42467">
                  <c:v>0.99977590848754005</c:v>
                </c:pt>
                <c:pt idx="42468">
                  <c:v>0.97505301993331395</c:v>
                </c:pt>
                <c:pt idx="42469">
                  <c:v>0.99810606512056599</c:v>
                </c:pt>
                <c:pt idx="42470">
                  <c:v>0.99181255835294002</c:v>
                </c:pt>
                <c:pt idx="42471">
                  <c:v>0.98009279830975105</c:v>
                </c:pt>
                <c:pt idx="42472">
                  <c:v>0.99810606512056599</c:v>
                </c:pt>
                <c:pt idx="42473">
                  <c:v>0.99865964755004999</c:v>
                </c:pt>
                <c:pt idx="42474">
                  <c:v>0.99865964755004999</c:v>
                </c:pt>
                <c:pt idx="42475">
                  <c:v>0.99810606512056599</c:v>
                </c:pt>
                <c:pt idx="42476">
                  <c:v>0.99865964755004999</c:v>
                </c:pt>
                <c:pt idx="42477">
                  <c:v>0.97505301993331395</c:v>
                </c:pt>
                <c:pt idx="42478">
                  <c:v>0.99810606512056599</c:v>
                </c:pt>
                <c:pt idx="42479">
                  <c:v>0.98009279830975105</c:v>
                </c:pt>
                <c:pt idx="42480">
                  <c:v>0.99865964755004999</c:v>
                </c:pt>
                <c:pt idx="42481">
                  <c:v>0.98009279830975105</c:v>
                </c:pt>
                <c:pt idx="42482">
                  <c:v>0.99865964755004999</c:v>
                </c:pt>
                <c:pt idx="42483">
                  <c:v>0.98009279830975105</c:v>
                </c:pt>
                <c:pt idx="42484">
                  <c:v>0.99865964755004999</c:v>
                </c:pt>
                <c:pt idx="42485">
                  <c:v>0.99865964755004999</c:v>
                </c:pt>
                <c:pt idx="42486">
                  <c:v>0.98009279830975105</c:v>
                </c:pt>
                <c:pt idx="42487">
                  <c:v>0.99977590848754005</c:v>
                </c:pt>
                <c:pt idx="42488">
                  <c:v>0.99810606512056599</c:v>
                </c:pt>
                <c:pt idx="42489">
                  <c:v>0.98009279830975105</c:v>
                </c:pt>
                <c:pt idx="42490">
                  <c:v>0.99772892030019</c:v>
                </c:pt>
                <c:pt idx="42491">
                  <c:v>0.97505301993331395</c:v>
                </c:pt>
                <c:pt idx="42492">
                  <c:v>0.98009279830975105</c:v>
                </c:pt>
                <c:pt idx="42493">
                  <c:v>0.98009279830975105</c:v>
                </c:pt>
                <c:pt idx="42494">
                  <c:v>0.99865964755004999</c:v>
                </c:pt>
                <c:pt idx="42495">
                  <c:v>0.99810606512056599</c:v>
                </c:pt>
                <c:pt idx="42496">
                  <c:v>0.99977590848754005</c:v>
                </c:pt>
                <c:pt idx="42497">
                  <c:v>0.99865964755004999</c:v>
                </c:pt>
                <c:pt idx="42498">
                  <c:v>0.98009279830975105</c:v>
                </c:pt>
                <c:pt idx="42499">
                  <c:v>0.99865964755004999</c:v>
                </c:pt>
                <c:pt idx="42500">
                  <c:v>0.98009279830975105</c:v>
                </c:pt>
                <c:pt idx="42501">
                  <c:v>0.99865964755004999</c:v>
                </c:pt>
                <c:pt idx="42502">
                  <c:v>0.99810606512056599</c:v>
                </c:pt>
                <c:pt idx="42503">
                  <c:v>0.99865964755004999</c:v>
                </c:pt>
                <c:pt idx="42504">
                  <c:v>0.99865964755004999</c:v>
                </c:pt>
                <c:pt idx="42505">
                  <c:v>0.99810606512056599</c:v>
                </c:pt>
                <c:pt idx="42506">
                  <c:v>0.99865964755004999</c:v>
                </c:pt>
                <c:pt idx="42507">
                  <c:v>0.98009279830975105</c:v>
                </c:pt>
                <c:pt idx="42508">
                  <c:v>0.98009279830975105</c:v>
                </c:pt>
                <c:pt idx="42509">
                  <c:v>0.99865964755004999</c:v>
                </c:pt>
                <c:pt idx="42510">
                  <c:v>0.99865964755004999</c:v>
                </c:pt>
                <c:pt idx="42511">
                  <c:v>0.98009279830975105</c:v>
                </c:pt>
                <c:pt idx="42512">
                  <c:v>0.99977590848754005</c:v>
                </c:pt>
                <c:pt idx="42513">
                  <c:v>0.99977590848754005</c:v>
                </c:pt>
                <c:pt idx="42514">
                  <c:v>0.99810606512056599</c:v>
                </c:pt>
                <c:pt idx="42515">
                  <c:v>0.97505301993331395</c:v>
                </c:pt>
                <c:pt idx="42516">
                  <c:v>0.98009279830975105</c:v>
                </c:pt>
                <c:pt idx="42517">
                  <c:v>0.97505301993331395</c:v>
                </c:pt>
                <c:pt idx="42518">
                  <c:v>0.99810606512056599</c:v>
                </c:pt>
                <c:pt idx="42519">
                  <c:v>0.99810606512056599</c:v>
                </c:pt>
                <c:pt idx="42520">
                  <c:v>0.99865964755004999</c:v>
                </c:pt>
                <c:pt idx="42521">
                  <c:v>0.99865964755004999</c:v>
                </c:pt>
                <c:pt idx="42522">
                  <c:v>0.99977590848754005</c:v>
                </c:pt>
                <c:pt idx="42523">
                  <c:v>0.97505301993331395</c:v>
                </c:pt>
                <c:pt idx="42524">
                  <c:v>0.99810606512056599</c:v>
                </c:pt>
                <c:pt idx="42525">
                  <c:v>0.99772892030019</c:v>
                </c:pt>
                <c:pt idx="42526">
                  <c:v>0.99865964755004999</c:v>
                </c:pt>
                <c:pt idx="42527">
                  <c:v>0.99810606512056599</c:v>
                </c:pt>
                <c:pt idx="42528">
                  <c:v>0.99181255835294002</c:v>
                </c:pt>
                <c:pt idx="42529">
                  <c:v>0.99865964755004999</c:v>
                </c:pt>
                <c:pt idx="42530">
                  <c:v>0.98009279830975105</c:v>
                </c:pt>
                <c:pt idx="42531">
                  <c:v>0.99977590848754005</c:v>
                </c:pt>
                <c:pt idx="42532">
                  <c:v>0.99865964755004999</c:v>
                </c:pt>
                <c:pt idx="42533">
                  <c:v>0.99865964755004999</c:v>
                </c:pt>
                <c:pt idx="42534">
                  <c:v>0.99977590848754005</c:v>
                </c:pt>
                <c:pt idx="42535">
                  <c:v>0.98009279830975105</c:v>
                </c:pt>
                <c:pt idx="42536">
                  <c:v>0.99977590848754005</c:v>
                </c:pt>
                <c:pt idx="42537">
                  <c:v>0.99810606512056599</c:v>
                </c:pt>
                <c:pt idx="42538">
                  <c:v>0.99977590848754005</c:v>
                </c:pt>
                <c:pt idx="42539">
                  <c:v>0.99865964755004999</c:v>
                </c:pt>
                <c:pt idx="42540">
                  <c:v>0.99810606512056599</c:v>
                </c:pt>
                <c:pt idx="42541">
                  <c:v>0.99977590848754005</c:v>
                </c:pt>
                <c:pt idx="42542">
                  <c:v>0.98009279830975105</c:v>
                </c:pt>
                <c:pt idx="42543">
                  <c:v>0.98009279830975105</c:v>
                </c:pt>
                <c:pt idx="42544">
                  <c:v>0.98009279830975105</c:v>
                </c:pt>
                <c:pt idx="42545">
                  <c:v>0.99181255835294002</c:v>
                </c:pt>
                <c:pt idx="42546">
                  <c:v>0.98009279830975105</c:v>
                </c:pt>
                <c:pt idx="42547">
                  <c:v>0.99865964755004999</c:v>
                </c:pt>
                <c:pt idx="42548">
                  <c:v>0.99865964755004999</c:v>
                </c:pt>
                <c:pt idx="42549">
                  <c:v>0.99865964755004999</c:v>
                </c:pt>
                <c:pt idx="42550">
                  <c:v>0.99810606512056599</c:v>
                </c:pt>
                <c:pt idx="42551">
                  <c:v>0.99865964755004999</c:v>
                </c:pt>
                <c:pt idx="42552">
                  <c:v>0.98009279830975105</c:v>
                </c:pt>
                <c:pt idx="42553">
                  <c:v>0.99865964755004999</c:v>
                </c:pt>
                <c:pt idx="42554">
                  <c:v>0.99810606512056599</c:v>
                </c:pt>
                <c:pt idx="42555">
                  <c:v>0.98009279830975105</c:v>
                </c:pt>
                <c:pt idx="42556">
                  <c:v>0.97505301993331395</c:v>
                </c:pt>
                <c:pt idx="42557">
                  <c:v>0.99865964755004999</c:v>
                </c:pt>
                <c:pt idx="42558">
                  <c:v>0.99865964755004999</c:v>
                </c:pt>
                <c:pt idx="42559">
                  <c:v>0.97505301993331395</c:v>
                </c:pt>
                <c:pt idx="42560">
                  <c:v>0.98009279830975105</c:v>
                </c:pt>
                <c:pt idx="42561">
                  <c:v>0.98009279830975105</c:v>
                </c:pt>
                <c:pt idx="42562">
                  <c:v>0.99865964755004999</c:v>
                </c:pt>
                <c:pt idx="42563">
                  <c:v>0.99865964755004999</c:v>
                </c:pt>
                <c:pt idx="42564">
                  <c:v>0.98009279830975105</c:v>
                </c:pt>
                <c:pt idx="42565">
                  <c:v>0.99810606512056599</c:v>
                </c:pt>
                <c:pt idx="42566">
                  <c:v>0.99772892030019</c:v>
                </c:pt>
                <c:pt idx="42567">
                  <c:v>0.99181255835294002</c:v>
                </c:pt>
                <c:pt idx="42568">
                  <c:v>0.97505301993331395</c:v>
                </c:pt>
                <c:pt idx="42569">
                  <c:v>0.99810606512056599</c:v>
                </c:pt>
                <c:pt idx="42570">
                  <c:v>0.99810606512056599</c:v>
                </c:pt>
                <c:pt idx="42571">
                  <c:v>0.97505301993331395</c:v>
                </c:pt>
                <c:pt idx="42572">
                  <c:v>0.97505301993331395</c:v>
                </c:pt>
                <c:pt idx="42573">
                  <c:v>0.99865964755004999</c:v>
                </c:pt>
                <c:pt idx="42574">
                  <c:v>0.99977590848754005</c:v>
                </c:pt>
                <c:pt idx="42575">
                  <c:v>0.99865964755004999</c:v>
                </c:pt>
                <c:pt idx="42576">
                  <c:v>0.98009279830975105</c:v>
                </c:pt>
                <c:pt idx="42577">
                  <c:v>0.99865964755004999</c:v>
                </c:pt>
                <c:pt idx="42578">
                  <c:v>0.97505301993331395</c:v>
                </c:pt>
                <c:pt idx="42579">
                  <c:v>0.99977590848754005</c:v>
                </c:pt>
                <c:pt idx="42580">
                  <c:v>0.99772892030019</c:v>
                </c:pt>
                <c:pt idx="42581">
                  <c:v>0.97505301993331395</c:v>
                </c:pt>
                <c:pt idx="42582">
                  <c:v>0.99810606512056599</c:v>
                </c:pt>
                <c:pt idx="42583">
                  <c:v>0.99977590848754005</c:v>
                </c:pt>
                <c:pt idx="42584">
                  <c:v>0.98009279830975105</c:v>
                </c:pt>
                <c:pt idx="42585">
                  <c:v>0.97505301993331395</c:v>
                </c:pt>
                <c:pt idx="42586">
                  <c:v>0.98009279830975105</c:v>
                </c:pt>
                <c:pt idx="42587">
                  <c:v>0.99865964755004999</c:v>
                </c:pt>
                <c:pt idx="42588">
                  <c:v>0.98009279830975105</c:v>
                </c:pt>
                <c:pt idx="42589">
                  <c:v>0.99865964755004999</c:v>
                </c:pt>
                <c:pt idx="42590">
                  <c:v>0.99865964755004999</c:v>
                </c:pt>
                <c:pt idx="42591">
                  <c:v>0.98009279830975105</c:v>
                </c:pt>
                <c:pt idx="42592">
                  <c:v>0.98009279830975105</c:v>
                </c:pt>
                <c:pt idx="42593">
                  <c:v>0.99865964755004999</c:v>
                </c:pt>
                <c:pt idx="42594">
                  <c:v>0.99865964755004999</c:v>
                </c:pt>
                <c:pt idx="42595">
                  <c:v>0.99865964755004999</c:v>
                </c:pt>
                <c:pt idx="42596">
                  <c:v>0.99810606512056599</c:v>
                </c:pt>
                <c:pt idx="42597">
                  <c:v>0.99810606512056599</c:v>
                </c:pt>
                <c:pt idx="42598">
                  <c:v>0.99865964755004999</c:v>
                </c:pt>
                <c:pt idx="42599">
                  <c:v>0.97505301993331395</c:v>
                </c:pt>
                <c:pt idx="42600">
                  <c:v>0.99810606512056599</c:v>
                </c:pt>
                <c:pt idx="42601">
                  <c:v>0.99865964755004999</c:v>
                </c:pt>
                <c:pt idx="42602">
                  <c:v>0.99865964755004999</c:v>
                </c:pt>
                <c:pt idx="42603">
                  <c:v>0.98009279830975105</c:v>
                </c:pt>
                <c:pt idx="42604">
                  <c:v>0.98009279830975105</c:v>
                </c:pt>
                <c:pt idx="42605">
                  <c:v>0.99810606512056599</c:v>
                </c:pt>
                <c:pt idx="42606">
                  <c:v>0.99865964755004999</c:v>
                </c:pt>
                <c:pt idx="42607">
                  <c:v>0.99865964755004999</c:v>
                </c:pt>
                <c:pt idx="42608">
                  <c:v>0.97505301993331395</c:v>
                </c:pt>
                <c:pt idx="42609">
                  <c:v>0.98009279830975105</c:v>
                </c:pt>
                <c:pt idx="42610">
                  <c:v>0.99865964755004999</c:v>
                </c:pt>
                <c:pt idx="42611">
                  <c:v>0.98009279830975105</c:v>
                </c:pt>
                <c:pt idx="42612">
                  <c:v>0.99810606512056599</c:v>
                </c:pt>
                <c:pt idx="42613">
                  <c:v>0.99977590848754005</c:v>
                </c:pt>
                <c:pt idx="42614">
                  <c:v>0.98009279830975105</c:v>
                </c:pt>
                <c:pt idx="42615">
                  <c:v>0.98009279830975105</c:v>
                </c:pt>
                <c:pt idx="42616">
                  <c:v>0.98009279830975105</c:v>
                </c:pt>
                <c:pt idx="42617">
                  <c:v>0.99772892030019</c:v>
                </c:pt>
                <c:pt idx="42618">
                  <c:v>0.98009279830975105</c:v>
                </c:pt>
                <c:pt idx="42619">
                  <c:v>0.99810606512056599</c:v>
                </c:pt>
                <c:pt idx="42620">
                  <c:v>0.98009279830975105</c:v>
                </c:pt>
                <c:pt idx="42621">
                  <c:v>0.98009279830975105</c:v>
                </c:pt>
                <c:pt idx="42622">
                  <c:v>0.99865964755004999</c:v>
                </c:pt>
                <c:pt idx="42623">
                  <c:v>0.98009279830975105</c:v>
                </c:pt>
                <c:pt idx="42624">
                  <c:v>0.98009279830975105</c:v>
                </c:pt>
                <c:pt idx="42625">
                  <c:v>0.99865964755004999</c:v>
                </c:pt>
                <c:pt idx="42626">
                  <c:v>0.99865964755004999</c:v>
                </c:pt>
                <c:pt idx="42627">
                  <c:v>0.98009279830975105</c:v>
                </c:pt>
                <c:pt idx="42628">
                  <c:v>0.99977590848754005</c:v>
                </c:pt>
                <c:pt idx="42629">
                  <c:v>0.99772892030019</c:v>
                </c:pt>
                <c:pt idx="42630">
                  <c:v>0.99865964755004999</c:v>
                </c:pt>
                <c:pt idx="42631">
                  <c:v>0.98009279830975105</c:v>
                </c:pt>
                <c:pt idx="42632">
                  <c:v>0.98009279830975105</c:v>
                </c:pt>
                <c:pt idx="42633">
                  <c:v>0.97505301993331395</c:v>
                </c:pt>
                <c:pt idx="42634">
                  <c:v>0.98009279830975105</c:v>
                </c:pt>
                <c:pt idx="42635">
                  <c:v>0.99865964755004999</c:v>
                </c:pt>
                <c:pt idx="42636">
                  <c:v>0.99772892030019</c:v>
                </c:pt>
                <c:pt idx="42637">
                  <c:v>0.98009279830975105</c:v>
                </c:pt>
                <c:pt idx="42638">
                  <c:v>0.97505301993331395</c:v>
                </c:pt>
                <c:pt idx="42639">
                  <c:v>0.97505301993331395</c:v>
                </c:pt>
                <c:pt idx="42640">
                  <c:v>0.98009279830975105</c:v>
                </c:pt>
                <c:pt idx="42641">
                  <c:v>0.99772892030019</c:v>
                </c:pt>
                <c:pt idx="42642">
                  <c:v>0.99810606512056599</c:v>
                </c:pt>
                <c:pt idx="42643">
                  <c:v>0.97505301993331395</c:v>
                </c:pt>
                <c:pt idx="42644">
                  <c:v>0.97505301993331395</c:v>
                </c:pt>
                <c:pt idx="42645">
                  <c:v>0.97505301993331395</c:v>
                </c:pt>
                <c:pt idx="42646">
                  <c:v>0.98009279830975105</c:v>
                </c:pt>
                <c:pt idx="42647">
                  <c:v>0.99865964755004999</c:v>
                </c:pt>
                <c:pt idx="42648">
                  <c:v>0.98009279830975105</c:v>
                </c:pt>
                <c:pt idx="42649">
                  <c:v>0.98009279830975105</c:v>
                </c:pt>
                <c:pt idx="42650">
                  <c:v>0.99865964755004999</c:v>
                </c:pt>
                <c:pt idx="42651">
                  <c:v>0.98009279830975105</c:v>
                </c:pt>
                <c:pt idx="42652">
                  <c:v>0.97505301993331395</c:v>
                </c:pt>
                <c:pt idx="42653">
                  <c:v>0.99772892030019</c:v>
                </c:pt>
                <c:pt idx="42654">
                  <c:v>0.99865964755004999</c:v>
                </c:pt>
                <c:pt idx="42655">
                  <c:v>0.99810606512056599</c:v>
                </c:pt>
                <c:pt idx="42656">
                  <c:v>0.99865964755004999</c:v>
                </c:pt>
                <c:pt idx="42657">
                  <c:v>0.98009279830975105</c:v>
                </c:pt>
                <c:pt idx="42658">
                  <c:v>0.99865964755004999</c:v>
                </c:pt>
                <c:pt idx="42659">
                  <c:v>0.98009279830975105</c:v>
                </c:pt>
                <c:pt idx="42660">
                  <c:v>0.98009279830975105</c:v>
                </c:pt>
                <c:pt idx="42661">
                  <c:v>0.99810606512056599</c:v>
                </c:pt>
                <c:pt idx="42662">
                  <c:v>0.98009279830975105</c:v>
                </c:pt>
                <c:pt idx="42663">
                  <c:v>0.99865964755004999</c:v>
                </c:pt>
                <c:pt idx="42664">
                  <c:v>0.99977590848754005</c:v>
                </c:pt>
                <c:pt idx="42665">
                  <c:v>0.99977590848754005</c:v>
                </c:pt>
                <c:pt idx="42666">
                  <c:v>0.97505301993331395</c:v>
                </c:pt>
                <c:pt idx="42667">
                  <c:v>0.99977590848754005</c:v>
                </c:pt>
                <c:pt idx="42668">
                  <c:v>0.98009279830975105</c:v>
                </c:pt>
                <c:pt idx="42669">
                  <c:v>0.97505301993331395</c:v>
                </c:pt>
                <c:pt idx="42670">
                  <c:v>0.99810606512056599</c:v>
                </c:pt>
                <c:pt idx="42671">
                  <c:v>0.99810606512056599</c:v>
                </c:pt>
                <c:pt idx="42672">
                  <c:v>0.97505301993331395</c:v>
                </c:pt>
                <c:pt idx="42673">
                  <c:v>0.97505301993331395</c:v>
                </c:pt>
                <c:pt idx="42674">
                  <c:v>0.98009279830975105</c:v>
                </c:pt>
                <c:pt idx="42675">
                  <c:v>0.99865964755004999</c:v>
                </c:pt>
                <c:pt idx="42676">
                  <c:v>0.99865964755004999</c:v>
                </c:pt>
                <c:pt idx="42677">
                  <c:v>0.99865964755004999</c:v>
                </c:pt>
                <c:pt idx="42678">
                  <c:v>0.99810606512056599</c:v>
                </c:pt>
                <c:pt idx="42679">
                  <c:v>0.97505301993331395</c:v>
                </c:pt>
                <c:pt idx="42680">
                  <c:v>0.99865964755004999</c:v>
                </c:pt>
                <c:pt idx="42681">
                  <c:v>0.98009279830975105</c:v>
                </c:pt>
                <c:pt idx="42682">
                  <c:v>0.99810606512056599</c:v>
                </c:pt>
                <c:pt idx="42683">
                  <c:v>0.99810606512056599</c:v>
                </c:pt>
                <c:pt idx="42684">
                  <c:v>0.99865964755004999</c:v>
                </c:pt>
                <c:pt idx="42685">
                  <c:v>0.99865964755004999</c:v>
                </c:pt>
                <c:pt idx="42686">
                  <c:v>0.98009279830975105</c:v>
                </c:pt>
                <c:pt idx="42687">
                  <c:v>0.99977590848754005</c:v>
                </c:pt>
                <c:pt idx="42688">
                  <c:v>0.99865964755004999</c:v>
                </c:pt>
                <c:pt idx="42689">
                  <c:v>0.99977590848754005</c:v>
                </c:pt>
                <c:pt idx="42690">
                  <c:v>0.99977590848754005</c:v>
                </c:pt>
                <c:pt idx="42691">
                  <c:v>0.99865964755004999</c:v>
                </c:pt>
                <c:pt idx="42692">
                  <c:v>0.99977590848754005</c:v>
                </c:pt>
                <c:pt idx="42693">
                  <c:v>0.99810606512056599</c:v>
                </c:pt>
                <c:pt idx="42694">
                  <c:v>0.99977590848754005</c:v>
                </c:pt>
                <c:pt idx="42695">
                  <c:v>0.99865964755004999</c:v>
                </c:pt>
                <c:pt idx="42696">
                  <c:v>0.99977590848754005</c:v>
                </c:pt>
                <c:pt idx="42697">
                  <c:v>0.99865964755004999</c:v>
                </c:pt>
                <c:pt idx="42698">
                  <c:v>0.99977590848754005</c:v>
                </c:pt>
                <c:pt idx="42699">
                  <c:v>0.99865964755004999</c:v>
                </c:pt>
                <c:pt idx="42700">
                  <c:v>0.99977590848754005</c:v>
                </c:pt>
                <c:pt idx="42701">
                  <c:v>0.99977590848754005</c:v>
                </c:pt>
                <c:pt idx="42702">
                  <c:v>0.98009279830975105</c:v>
                </c:pt>
                <c:pt idx="42703">
                  <c:v>0.99181255835294002</c:v>
                </c:pt>
                <c:pt idx="42704">
                  <c:v>0.99977590848754005</c:v>
                </c:pt>
                <c:pt idx="42705">
                  <c:v>0.99865964755004999</c:v>
                </c:pt>
                <c:pt idx="42706">
                  <c:v>0.99810606512056599</c:v>
                </c:pt>
                <c:pt idx="42707">
                  <c:v>0.99865964755004999</c:v>
                </c:pt>
                <c:pt idx="42708">
                  <c:v>0.98009279830975105</c:v>
                </c:pt>
                <c:pt idx="42709">
                  <c:v>0.97505301993331395</c:v>
                </c:pt>
                <c:pt idx="42710">
                  <c:v>0.98009279830975105</c:v>
                </c:pt>
                <c:pt idx="42711">
                  <c:v>0.99977590848754005</c:v>
                </c:pt>
                <c:pt idx="42712">
                  <c:v>0.99977590848754005</c:v>
                </c:pt>
                <c:pt idx="42713">
                  <c:v>0.99865964755004999</c:v>
                </c:pt>
                <c:pt idx="42714">
                  <c:v>0.98009279830975105</c:v>
                </c:pt>
                <c:pt idx="42715">
                  <c:v>0.99977590848754005</c:v>
                </c:pt>
                <c:pt idx="42716">
                  <c:v>0.99865964755004999</c:v>
                </c:pt>
                <c:pt idx="42717">
                  <c:v>0.97505301993331395</c:v>
                </c:pt>
                <c:pt idx="42718">
                  <c:v>0.99865964755004999</c:v>
                </c:pt>
                <c:pt idx="42719">
                  <c:v>0.99810606512056599</c:v>
                </c:pt>
                <c:pt idx="42720">
                  <c:v>0.99810606512056599</c:v>
                </c:pt>
                <c:pt idx="42721">
                  <c:v>0.98009279830975105</c:v>
                </c:pt>
                <c:pt idx="42722">
                  <c:v>0.99810606512056599</c:v>
                </c:pt>
                <c:pt idx="42723">
                  <c:v>0.99810606512056599</c:v>
                </c:pt>
                <c:pt idx="42724">
                  <c:v>0.99810606512056599</c:v>
                </c:pt>
                <c:pt idx="42725">
                  <c:v>0.99865964755004999</c:v>
                </c:pt>
                <c:pt idx="42726">
                  <c:v>0.99865964755004999</c:v>
                </c:pt>
                <c:pt idx="42727">
                  <c:v>0.99977590848754005</c:v>
                </c:pt>
                <c:pt idx="42728">
                  <c:v>0.98009279830975105</c:v>
                </c:pt>
                <c:pt idx="42729">
                  <c:v>0.99977590848754005</c:v>
                </c:pt>
                <c:pt idx="42730">
                  <c:v>0.97505301993331395</c:v>
                </c:pt>
                <c:pt idx="42731">
                  <c:v>0.99977590848754005</c:v>
                </c:pt>
                <c:pt idx="42732">
                  <c:v>0.97505301993331395</c:v>
                </c:pt>
                <c:pt idx="42733">
                  <c:v>0.99810606512056599</c:v>
                </c:pt>
                <c:pt idx="42734">
                  <c:v>0.99977590848754005</c:v>
                </c:pt>
                <c:pt idx="42735">
                  <c:v>0.98009279830975105</c:v>
                </c:pt>
                <c:pt idx="42736">
                  <c:v>0.99977590848754005</c:v>
                </c:pt>
                <c:pt idx="42737">
                  <c:v>0.99977590848754005</c:v>
                </c:pt>
                <c:pt idx="42738">
                  <c:v>0.99810606512056599</c:v>
                </c:pt>
                <c:pt idx="42739">
                  <c:v>0.98009279830975105</c:v>
                </c:pt>
                <c:pt idx="42740">
                  <c:v>0.99977590848754005</c:v>
                </c:pt>
                <c:pt idx="42741">
                  <c:v>0.97505301993331395</c:v>
                </c:pt>
                <c:pt idx="42742">
                  <c:v>0.98009279830975105</c:v>
                </c:pt>
                <c:pt idx="42743">
                  <c:v>0.98009279830975105</c:v>
                </c:pt>
                <c:pt idx="42744">
                  <c:v>0.99810606512056599</c:v>
                </c:pt>
                <c:pt idx="42745">
                  <c:v>0.98009279830975105</c:v>
                </c:pt>
                <c:pt idx="42746">
                  <c:v>0.98009279830975105</c:v>
                </c:pt>
                <c:pt idx="42747">
                  <c:v>0.99810606512056599</c:v>
                </c:pt>
                <c:pt idx="42748">
                  <c:v>0.99865964755004999</c:v>
                </c:pt>
                <c:pt idx="42749">
                  <c:v>0.97505301993331395</c:v>
                </c:pt>
                <c:pt idx="42750">
                  <c:v>0.99977590848754005</c:v>
                </c:pt>
                <c:pt idx="42751">
                  <c:v>0.98009279830975105</c:v>
                </c:pt>
                <c:pt idx="42752">
                  <c:v>0.99865964755004999</c:v>
                </c:pt>
                <c:pt idx="42753">
                  <c:v>0.99977590848754005</c:v>
                </c:pt>
                <c:pt idx="42754">
                  <c:v>0.98009279830975105</c:v>
                </c:pt>
                <c:pt idx="42755">
                  <c:v>0.99865964755004999</c:v>
                </c:pt>
                <c:pt idx="42756">
                  <c:v>0.99865964755004999</c:v>
                </c:pt>
                <c:pt idx="42757">
                  <c:v>0.99977590848754005</c:v>
                </c:pt>
                <c:pt idx="42758">
                  <c:v>0.99865964755004999</c:v>
                </c:pt>
                <c:pt idx="42759">
                  <c:v>0.97505301993331395</c:v>
                </c:pt>
                <c:pt idx="42760">
                  <c:v>0.98009279830975105</c:v>
                </c:pt>
                <c:pt idx="42761">
                  <c:v>0.97505301993331395</c:v>
                </c:pt>
                <c:pt idx="42762">
                  <c:v>0.99865964755004999</c:v>
                </c:pt>
                <c:pt idx="42763">
                  <c:v>0.98009279830975105</c:v>
                </c:pt>
                <c:pt idx="42764">
                  <c:v>0.98009279830975105</c:v>
                </c:pt>
                <c:pt idx="42765">
                  <c:v>0.98009279830975105</c:v>
                </c:pt>
                <c:pt idx="42766">
                  <c:v>0.97505301993331395</c:v>
                </c:pt>
                <c:pt idx="42767">
                  <c:v>0.99865964755004999</c:v>
                </c:pt>
                <c:pt idx="42768">
                  <c:v>0.99865964755004999</c:v>
                </c:pt>
                <c:pt idx="42769">
                  <c:v>0.97505301993331395</c:v>
                </c:pt>
                <c:pt idx="42770">
                  <c:v>0.98009279830975105</c:v>
                </c:pt>
                <c:pt idx="42771">
                  <c:v>0.98009279830975105</c:v>
                </c:pt>
                <c:pt idx="42772">
                  <c:v>0.98009279830975105</c:v>
                </c:pt>
                <c:pt idx="42773">
                  <c:v>0.99810606512056599</c:v>
                </c:pt>
                <c:pt idx="42774">
                  <c:v>0.98009279830975105</c:v>
                </c:pt>
                <c:pt idx="42775">
                  <c:v>0.99977590848754005</c:v>
                </c:pt>
                <c:pt idx="42776">
                  <c:v>0.98009279830975105</c:v>
                </c:pt>
                <c:pt idx="42777">
                  <c:v>0.98009279830975105</c:v>
                </c:pt>
                <c:pt idx="42778">
                  <c:v>0.98009279830975105</c:v>
                </c:pt>
                <c:pt idx="42779">
                  <c:v>0.99977590848754005</c:v>
                </c:pt>
                <c:pt idx="42780">
                  <c:v>0.99865964755004999</c:v>
                </c:pt>
                <c:pt idx="42781">
                  <c:v>0.99181255835294002</c:v>
                </c:pt>
                <c:pt idx="42782">
                  <c:v>0.99865964755004999</c:v>
                </c:pt>
                <c:pt idx="42783">
                  <c:v>0.99865964755004999</c:v>
                </c:pt>
                <c:pt idx="42784">
                  <c:v>0.98009279830975105</c:v>
                </c:pt>
                <c:pt idx="42785">
                  <c:v>0.98009279830975105</c:v>
                </c:pt>
                <c:pt idx="42786">
                  <c:v>0.99977590848754005</c:v>
                </c:pt>
                <c:pt idx="42787">
                  <c:v>0.98009279830975105</c:v>
                </c:pt>
                <c:pt idx="42788">
                  <c:v>0.98009279830975105</c:v>
                </c:pt>
                <c:pt idx="42789">
                  <c:v>0.99865964755004999</c:v>
                </c:pt>
                <c:pt idx="42790">
                  <c:v>0.99865964755004999</c:v>
                </c:pt>
                <c:pt idx="42791">
                  <c:v>0.99810606512056599</c:v>
                </c:pt>
                <c:pt idx="42792">
                  <c:v>0.97505301993331395</c:v>
                </c:pt>
                <c:pt idx="42793">
                  <c:v>0.99810606512056599</c:v>
                </c:pt>
                <c:pt idx="42794">
                  <c:v>0.97505301993331395</c:v>
                </c:pt>
                <c:pt idx="42795">
                  <c:v>0.99810606512056599</c:v>
                </c:pt>
                <c:pt idx="42796">
                  <c:v>0.98009279830975105</c:v>
                </c:pt>
                <c:pt idx="42797">
                  <c:v>0.97505301993331395</c:v>
                </c:pt>
                <c:pt idx="42798">
                  <c:v>0.99865964755004999</c:v>
                </c:pt>
                <c:pt idx="42799">
                  <c:v>0.98009279830975105</c:v>
                </c:pt>
                <c:pt idx="42800">
                  <c:v>0.99865964755004999</c:v>
                </c:pt>
                <c:pt idx="42801">
                  <c:v>0.99865964755004999</c:v>
                </c:pt>
                <c:pt idx="42802">
                  <c:v>0.99810606512056599</c:v>
                </c:pt>
                <c:pt idx="42803">
                  <c:v>0.98009279830975105</c:v>
                </c:pt>
                <c:pt idx="42804">
                  <c:v>0.99810606512056599</c:v>
                </c:pt>
                <c:pt idx="42805">
                  <c:v>0.98009279830975105</c:v>
                </c:pt>
                <c:pt idx="42806">
                  <c:v>0.98009279830975105</c:v>
                </c:pt>
                <c:pt idx="42807">
                  <c:v>0.99772892030019</c:v>
                </c:pt>
                <c:pt idx="42808">
                  <c:v>0.97505301993331395</c:v>
                </c:pt>
                <c:pt idx="42809">
                  <c:v>0.99865964755004999</c:v>
                </c:pt>
                <c:pt idx="42810">
                  <c:v>0.99865964755004999</c:v>
                </c:pt>
                <c:pt idx="42811">
                  <c:v>0.99865964755004999</c:v>
                </c:pt>
                <c:pt idx="42812">
                  <c:v>0.99865964755004999</c:v>
                </c:pt>
                <c:pt idx="42813">
                  <c:v>0.99810606512056599</c:v>
                </c:pt>
                <c:pt idx="42814">
                  <c:v>0.99977590848754005</c:v>
                </c:pt>
                <c:pt idx="42815">
                  <c:v>0.98009279830975105</c:v>
                </c:pt>
                <c:pt idx="42816">
                  <c:v>0.98009279830975105</c:v>
                </c:pt>
                <c:pt idx="42817">
                  <c:v>0.99865964755004999</c:v>
                </c:pt>
                <c:pt idx="42818">
                  <c:v>0.99865964755004999</c:v>
                </c:pt>
                <c:pt idx="42819">
                  <c:v>0.97505301993331395</c:v>
                </c:pt>
                <c:pt idx="42820">
                  <c:v>0.97505301993331395</c:v>
                </c:pt>
                <c:pt idx="42821">
                  <c:v>0.99865964755004999</c:v>
                </c:pt>
                <c:pt idx="42822">
                  <c:v>0.98009279830975105</c:v>
                </c:pt>
                <c:pt idx="42823">
                  <c:v>0.97505301993331395</c:v>
                </c:pt>
                <c:pt idx="42824">
                  <c:v>0.99810606512056599</c:v>
                </c:pt>
                <c:pt idx="42825">
                  <c:v>0.97505301993331395</c:v>
                </c:pt>
                <c:pt idx="42826">
                  <c:v>0.99865964755004999</c:v>
                </c:pt>
                <c:pt idx="42827">
                  <c:v>0.99865964755004999</c:v>
                </c:pt>
                <c:pt idx="42828">
                  <c:v>0.99865964755004999</c:v>
                </c:pt>
                <c:pt idx="42829">
                  <c:v>0.99865964755004999</c:v>
                </c:pt>
                <c:pt idx="42830">
                  <c:v>0.97505301993331395</c:v>
                </c:pt>
                <c:pt idx="42831">
                  <c:v>0.99865964755004999</c:v>
                </c:pt>
                <c:pt idx="42832">
                  <c:v>0.99810606512056599</c:v>
                </c:pt>
                <c:pt idx="42833">
                  <c:v>0.98009279830975105</c:v>
                </c:pt>
                <c:pt idx="42834">
                  <c:v>0.99865964755004999</c:v>
                </c:pt>
                <c:pt idx="42835">
                  <c:v>0.99810606512056599</c:v>
                </c:pt>
                <c:pt idx="42836">
                  <c:v>0.98009279830975105</c:v>
                </c:pt>
                <c:pt idx="42837">
                  <c:v>0.98009279830975105</c:v>
                </c:pt>
                <c:pt idx="42838">
                  <c:v>0.99865964755004999</c:v>
                </c:pt>
                <c:pt idx="42839">
                  <c:v>0.97505301993331395</c:v>
                </c:pt>
                <c:pt idx="42840">
                  <c:v>0.99810606512056599</c:v>
                </c:pt>
                <c:pt idx="42841">
                  <c:v>0.99810606512056599</c:v>
                </c:pt>
                <c:pt idx="42842">
                  <c:v>0.99977590848754005</c:v>
                </c:pt>
                <c:pt idx="42843">
                  <c:v>0.98009279830975105</c:v>
                </c:pt>
                <c:pt idx="42844">
                  <c:v>0.99772892030019</c:v>
                </c:pt>
                <c:pt idx="42845">
                  <c:v>0.98009279830975105</c:v>
                </c:pt>
                <c:pt idx="42846">
                  <c:v>0.99772892030019</c:v>
                </c:pt>
                <c:pt idx="42847">
                  <c:v>0.99181255835294002</c:v>
                </c:pt>
                <c:pt idx="42848">
                  <c:v>0.99865964755004999</c:v>
                </c:pt>
                <c:pt idx="42849">
                  <c:v>0.99865964755004999</c:v>
                </c:pt>
                <c:pt idx="42850">
                  <c:v>0.99865964755004999</c:v>
                </c:pt>
                <c:pt idx="42851">
                  <c:v>0.99865964755004999</c:v>
                </c:pt>
                <c:pt idx="42852">
                  <c:v>0.99865964755004999</c:v>
                </c:pt>
                <c:pt idx="42853">
                  <c:v>0.98009279830975105</c:v>
                </c:pt>
                <c:pt idx="42854">
                  <c:v>0.97505301993331395</c:v>
                </c:pt>
                <c:pt idx="42855">
                  <c:v>0.99977590848754005</c:v>
                </c:pt>
                <c:pt idx="42856">
                  <c:v>0.97505301993331395</c:v>
                </c:pt>
                <c:pt idx="42857">
                  <c:v>0.99977590848754005</c:v>
                </c:pt>
                <c:pt idx="42858">
                  <c:v>0.99865964755004999</c:v>
                </c:pt>
                <c:pt idx="42859">
                  <c:v>0.99977590848754005</c:v>
                </c:pt>
                <c:pt idx="42860">
                  <c:v>0.99810606512056599</c:v>
                </c:pt>
                <c:pt idx="42861">
                  <c:v>0.99810606512056599</c:v>
                </c:pt>
                <c:pt idx="42862">
                  <c:v>0.98009279830975105</c:v>
                </c:pt>
                <c:pt idx="42863">
                  <c:v>0.99865964755004999</c:v>
                </c:pt>
                <c:pt idx="42864">
                  <c:v>0.99865964755004999</c:v>
                </c:pt>
                <c:pt idx="42865">
                  <c:v>0.99865964755004999</c:v>
                </c:pt>
                <c:pt idx="42866">
                  <c:v>0.99810606512056599</c:v>
                </c:pt>
                <c:pt idx="42867">
                  <c:v>0.98009279830975105</c:v>
                </c:pt>
                <c:pt idx="42868">
                  <c:v>0.99810606512056599</c:v>
                </c:pt>
                <c:pt idx="42869">
                  <c:v>0.98009279830975105</c:v>
                </c:pt>
                <c:pt idx="42870">
                  <c:v>0.99865964755004999</c:v>
                </c:pt>
                <c:pt idx="42871">
                  <c:v>0.99865964755004999</c:v>
                </c:pt>
                <c:pt idx="42872">
                  <c:v>0.98009279830975105</c:v>
                </c:pt>
                <c:pt idx="42873">
                  <c:v>0.98009279830975105</c:v>
                </c:pt>
                <c:pt idx="42874">
                  <c:v>0.99810606512056599</c:v>
                </c:pt>
                <c:pt idx="42875">
                  <c:v>0.98009279830975105</c:v>
                </c:pt>
                <c:pt idx="42876">
                  <c:v>0.98009279830975105</c:v>
                </c:pt>
                <c:pt idx="42877">
                  <c:v>0.99865964755004999</c:v>
                </c:pt>
                <c:pt idx="42878">
                  <c:v>0.97505301993331395</c:v>
                </c:pt>
                <c:pt idx="42879">
                  <c:v>0.99810606512056599</c:v>
                </c:pt>
                <c:pt idx="42880">
                  <c:v>0.99865964755004999</c:v>
                </c:pt>
                <c:pt idx="42881">
                  <c:v>0.99865964755004999</c:v>
                </c:pt>
                <c:pt idx="42882">
                  <c:v>0.97505301993331395</c:v>
                </c:pt>
                <c:pt idx="42883">
                  <c:v>0.99865964755004999</c:v>
                </c:pt>
                <c:pt idx="42884">
                  <c:v>0.98009279830975105</c:v>
                </c:pt>
                <c:pt idx="42885">
                  <c:v>0.99810606512056599</c:v>
                </c:pt>
                <c:pt idx="42886">
                  <c:v>0.99810606512056599</c:v>
                </c:pt>
                <c:pt idx="42887">
                  <c:v>0.99865964755004999</c:v>
                </c:pt>
                <c:pt idx="42888">
                  <c:v>0.97505301993331395</c:v>
                </c:pt>
                <c:pt idx="42889">
                  <c:v>0.99977590848754005</c:v>
                </c:pt>
                <c:pt idx="42890">
                  <c:v>0.99810606512056599</c:v>
                </c:pt>
                <c:pt idx="42891">
                  <c:v>0.99865964755004999</c:v>
                </c:pt>
                <c:pt idx="42892">
                  <c:v>0.98009279830975105</c:v>
                </c:pt>
                <c:pt idx="42893">
                  <c:v>0.98009279830975105</c:v>
                </c:pt>
                <c:pt idx="42894">
                  <c:v>0.99977590848754005</c:v>
                </c:pt>
                <c:pt idx="42895">
                  <c:v>0.99865964755004999</c:v>
                </c:pt>
                <c:pt idx="42896">
                  <c:v>0.99977590848754005</c:v>
                </c:pt>
                <c:pt idx="42897">
                  <c:v>0.97505301993331395</c:v>
                </c:pt>
                <c:pt idx="42898">
                  <c:v>0.97505301993331395</c:v>
                </c:pt>
                <c:pt idx="42899">
                  <c:v>0.99865964755004999</c:v>
                </c:pt>
                <c:pt idx="42900">
                  <c:v>0.99865964755004999</c:v>
                </c:pt>
                <c:pt idx="42901">
                  <c:v>0.99977590848754005</c:v>
                </c:pt>
                <c:pt idx="42902">
                  <c:v>0.99865964755004999</c:v>
                </c:pt>
                <c:pt idx="42903">
                  <c:v>0.99181255835294002</c:v>
                </c:pt>
                <c:pt idx="42904">
                  <c:v>0.99977590848754005</c:v>
                </c:pt>
                <c:pt idx="42905">
                  <c:v>0.99772892030019</c:v>
                </c:pt>
                <c:pt idx="42906">
                  <c:v>0.99865964755004999</c:v>
                </c:pt>
                <c:pt idx="42907">
                  <c:v>0.99810606512056599</c:v>
                </c:pt>
                <c:pt idx="42908">
                  <c:v>0.99810606512056599</c:v>
                </c:pt>
                <c:pt idx="42909">
                  <c:v>0.99772892030019</c:v>
                </c:pt>
                <c:pt idx="42910">
                  <c:v>0.99977590848754005</c:v>
                </c:pt>
                <c:pt idx="42911">
                  <c:v>0.99810606512056599</c:v>
                </c:pt>
                <c:pt idx="42912">
                  <c:v>0.97505301993331395</c:v>
                </c:pt>
                <c:pt idx="42913">
                  <c:v>0.99810606512056599</c:v>
                </c:pt>
                <c:pt idx="42914">
                  <c:v>0.99810606512056599</c:v>
                </c:pt>
                <c:pt idx="42915">
                  <c:v>0.99865964755004999</c:v>
                </c:pt>
                <c:pt idx="42916">
                  <c:v>0.99810606512056599</c:v>
                </c:pt>
                <c:pt idx="42917">
                  <c:v>0.99977590848754005</c:v>
                </c:pt>
                <c:pt idx="42918">
                  <c:v>0.97505301993331395</c:v>
                </c:pt>
                <c:pt idx="42919">
                  <c:v>0.98009279830975105</c:v>
                </c:pt>
                <c:pt idx="42920">
                  <c:v>0.99865964755004999</c:v>
                </c:pt>
                <c:pt idx="42921">
                  <c:v>0.99810606512056599</c:v>
                </c:pt>
                <c:pt idx="42922">
                  <c:v>0.98009279830975105</c:v>
                </c:pt>
                <c:pt idx="42923">
                  <c:v>0.97505301993331395</c:v>
                </c:pt>
                <c:pt idx="42924">
                  <c:v>0.98009279830975105</c:v>
                </c:pt>
                <c:pt idx="42925">
                  <c:v>0.98009279830975105</c:v>
                </c:pt>
                <c:pt idx="42926">
                  <c:v>0.99865964755004999</c:v>
                </c:pt>
                <c:pt idx="42927">
                  <c:v>0.99977590848754005</c:v>
                </c:pt>
                <c:pt idx="42928">
                  <c:v>0.99865964755004999</c:v>
                </c:pt>
                <c:pt idx="42929">
                  <c:v>0.99977590848754005</c:v>
                </c:pt>
                <c:pt idx="42930">
                  <c:v>0.97505301993331395</c:v>
                </c:pt>
                <c:pt idx="42931">
                  <c:v>0.99772892030019</c:v>
                </c:pt>
                <c:pt idx="42932">
                  <c:v>0.99865964755004999</c:v>
                </c:pt>
                <c:pt idx="42933">
                  <c:v>0.99865964755004999</c:v>
                </c:pt>
                <c:pt idx="42934">
                  <c:v>0.99977590848754005</c:v>
                </c:pt>
                <c:pt idx="42935">
                  <c:v>0.99810606512056599</c:v>
                </c:pt>
                <c:pt idx="42936">
                  <c:v>0.99865964755004999</c:v>
                </c:pt>
                <c:pt idx="42937">
                  <c:v>0.99865964755004999</c:v>
                </c:pt>
                <c:pt idx="42938">
                  <c:v>0.99865964755004999</c:v>
                </c:pt>
                <c:pt idx="42939">
                  <c:v>0.97505301993331395</c:v>
                </c:pt>
                <c:pt idx="42940">
                  <c:v>0.97505301993331395</c:v>
                </c:pt>
                <c:pt idx="42941">
                  <c:v>0.99865964755004999</c:v>
                </c:pt>
                <c:pt idx="42942">
                  <c:v>0.99810606512056599</c:v>
                </c:pt>
                <c:pt idx="42943">
                  <c:v>0.97505301993331395</c:v>
                </c:pt>
                <c:pt idx="42944">
                  <c:v>0.99865964755004999</c:v>
                </c:pt>
                <c:pt idx="42945">
                  <c:v>0.99865964755004999</c:v>
                </c:pt>
                <c:pt idx="42946">
                  <c:v>0.99865964755004999</c:v>
                </c:pt>
                <c:pt idx="42947">
                  <c:v>0.99810606512056599</c:v>
                </c:pt>
                <c:pt idx="42948">
                  <c:v>0.99865964755004999</c:v>
                </c:pt>
                <c:pt idx="42949">
                  <c:v>0.99810606512056599</c:v>
                </c:pt>
                <c:pt idx="42950">
                  <c:v>0.99865964755004999</c:v>
                </c:pt>
                <c:pt idx="42951">
                  <c:v>0.99810606512056599</c:v>
                </c:pt>
                <c:pt idx="42952">
                  <c:v>0.99772892030019</c:v>
                </c:pt>
                <c:pt idx="42953">
                  <c:v>0.99865964755004999</c:v>
                </c:pt>
                <c:pt idx="42954">
                  <c:v>0.98009279830975105</c:v>
                </c:pt>
                <c:pt idx="42955">
                  <c:v>0.98009279830975105</c:v>
                </c:pt>
                <c:pt idx="42956">
                  <c:v>0.97505301993331395</c:v>
                </c:pt>
                <c:pt idx="42957">
                  <c:v>0.98009279830975105</c:v>
                </c:pt>
                <c:pt idx="42958">
                  <c:v>0.99810606512056599</c:v>
                </c:pt>
                <c:pt idx="42959">
                  <c:v>0.99865964755004999</c:v>
                </c:pt>
                <c:pt idx="42960">
                  <c:v>0.99810606512056599</c:v>
                </c:pt>
                <c:pt idx="42961">
                  <c:v>0.99810606512056599</c:v>
                </c:pt>
                <c:pt idx="42962">
                  <c:v>0.99865964755004999</c:v>
                </c:pt>
                <c:pt idx="42963">
                  <c:v>0.99865964755004999</c:v>
                </c:pt>
                <c:pt idx="42964">
                  <c:v>0.99865964755004999</c:v>
                </c:pt>
                <c:pt idx="42965">
                  <c:v>0.98009279830975105</c:v>
                </c:pt>
                <c:pt idx="42966">
                  <c:v>0.99865964755004999</c:v>
                </c:pt>
                <c:pt idx="42967">
                  <c:v>0.99977590848754005</c:v>
                </c:pt>
                <c:pt idx="42968">
                  <c:v>0.98009279830975105</c:v>
                </c:pt>
                <c:pt idx="42969">
                  <c:v>0.99865964755004999</c:v>
                </c:pt>
                <c:pt idx="42970">
                  <c:v>0.99977590848754005</c:v>
                </c:pt>
                <c:pt idx="42971">
                  <c:v>0.99810606512056599</c:v>
                </c:pt>
                <c:pt idx="42972">
                  <c:v>0.97505301993331395</c:v>
                </c:pt>
                <c:pt idx="42973">
                  <c:v>0.98009279830975105</c:v>
                </c:pt>
                <c:pt idx="42974">
                  <c:v>0.98009279830975105</c:v>
                </c:pt>
                <c:pt idx="42975">
                  <c:v>0.99865964755004999</c:v>
                </c:pt>
                <c:pt idx="42976">
                  <c:v>0.99810606512056599</c:v>
                </c:pt>
                <c:pt idx="42977">
                  <c:v>0.99865964755004999</c:v>
                </c:pt>
                <c:pt idx="42978">
                  <c:v>0.99865964755004999</c:v>
                </c:pt>
                <c:pt idx="42979">
                  <c:v>0.97505301993331395</c:v>
                </c:pt>
                <c:pt idx="42980">
                  <c:v>0.98009279830975105</c:v>
                </c:pt>
                <c:pt idx="42981">
                  <c:v>0.97505301993331395</c:v>
                </c:pt>
                <c:pt idx="42982">
                  <c:v>0.99977590848754005</c:v>
                </c:pt>
                <c:pt idx="42983">
                  <c:v>0.98009279830975105</c:v>
                </c:pt>
                <c:pt idx="42984">
                  <c:v>0.99810606512056599</c:v>
                </c:pt>
                <c:pt idx="42985">
                  <c:v>0.99810606512056599</c:v>
                </c:pt>
                <c:pt idx="42986">
                  <c:v>0.99977590848754005</c:v>
                </c:pt>
                <c:pt idx="42987">
                  <c:v>0.97505301993331395</c:v>
                </c:pt>
                <c:pt idx="42988">
                  <c:v>0.98009279830975105</c:v>
                </c:pt>
                <c:pt idx="42989">
                  <c:v>0.99810606512056599</c:v>
                </c:pt>
                <c:pt idx="42990">
                  <c:v>0.97505301993331395</c:v>
                </c:pt>
                <c:pt idx="42991">
                  <c:v>0.99865964755004999</c:v>
                </c:pt>
                <c:pt idx="42992">
                  <c:v>0.97505301993331395</c:v>
                </c:pt>
                <c:pt idx="42993">
                  <c:v>0.99865964755004999</c:v>
                </c:pt>
                <c:pt idx="42994">
                  <c:v>0.98009279830975105</c:v>
                </c:pt>
                <c:pt idx="42995">
                  <c:v>0.99810606512056599</c:v>
                </c:pt>
                <c:pt idx="42996">
                  <c:v>0.99865964755004999</c:v>
                </c:pt>
                <c:pt idx="42997">
                  <c:v>0.98009279830975105</c:v>
                </c:pt>
                <c:pt idx="42998">
                  <c:v>0.99865964755004999</c:v>
                </c:pt>
                <c:pt idx="42999">
                  <c:v>0.99181255835294002</c:v>
                </c:pt>
                <c:pt idx="43000">
                  <c:v>0.97505301993331395</c:v>
                </c:pt>
                <c:pt idx="43001">
                  <c:v>0.97505301993331395</c:v>
                </c:pt>
                <c:pt idx="43002">
                  <c:v>0.99810606512056599</c:v>
                </c:pt>
                <c:pt idx="43003">
                  <c:v>0.98009279830975105</c:v>
                </c:pt>
                <c:pt idx="43004">
                  <c:v>0.99865964755004999</c:v>
                </c:pt>
                <c:pt idx="43005">
                  <c:v>0.99810606512056599</c:v>
                </c:pt>
                <c:pt idx="43006">
                  <c:v>0.99865964755004999</c:v>
                </c:pt>
                <c:pt idx="43007">
                  <c:v>0.99810606512056599</c:v>
                </c:pt>
                <c:pt idx="43008">
                  <c:v>0.98009279830975105</c:v>
                </c:pt>
                <c:pt idx="43009">
                  <c:v>0.97505301993331395</c:v>
                </c:pt>
                <c:pt idx="43010">
                  <c:v>0.98009279830975105</c:v>
                </c:pt>
                <c:pt idx="43011">
                  <c:v>0.99865964755004999</c:v>
                </c:pt>
                <c:pt idx="43012">
                  <c:v>0.99772892030019</c:v>
                </c:pt>
                <c:pt idx="43013">
                  <c:v>0.97505301993331395</c:v>
                </c:pt>
                <c:pt idx="43014">
                  <c:v>0.98009279830975105</c:v>
                </c:pt>
                <c:pt idx="43015">
                  <c:v>0.98009279830975105</c:v>
                </c:pt>
                <c:pt idx="43016">
                  <c:v>0.99181255835294002</c:v>
                </c:pt>
                <c:pt idx="43017">
                  <c:v>0.98009279830975105</c:v>
                </c:pt>
                <c:pt idx="43018">
                  <c:v>0.99865964755004999</c:v>
                </c:pt>
                <c:pt idx="43019">
                  <c:v>0.98009279830975105</c:v>
                </c:pt>
                <c:pt idx="43020">
                  <c:v>0.97505301993331395</c:v>
                </c:pt>
                <c:pt idx="43021">
                  <c:v>0.98009279830975105</c:v>
                </c:pt>
                <c:pt idx="43022">
                  <c:v>0.99865964755004999</c:v>
                </c:pt>
                <c:pt idx="43023">
                  <c:v>0.98009279830975105</c:v>
                </c:pt>
                <c:pt idx="43024">
                  <c:v>0.99977590848754005</c:v>
                </c:pt>
                <c:pt idx="43025">
                  <c:v>0.99865964755004999</c:v>
                </c:pt>
                <c:pt idx="43026">
                  <c:v>0.97505301993331395</c:v>
                </c:pt>
                <c:pt idx="43027">
                  <c:v>0.99865964755004999</c:v>
                </c:pt>
                <c:pt idx="43028">
                  <c:v>0.98009279830975105</c:v>
                </c:pt>
                <c:pt idx="43029">
                  <c:v>0.99865964755004999</c:v>
                </c:pt>
                <c:pt idx="43030">
                  <c:v>0.99977590848754005</c:v>
                </c:pt>
                <c:pt idx="43031">
                  <c:v>0.99977590848754005</c:v>
                </c:pt>
                <c:pt idx="43032">
                  <c:v>0.98009279830975105</c:v>
                </c:pt>
                <c:pt idx="43033">
                  <c:v>0.99865964755004999</c:v>
                </c:pt>
                <c:pt idx="43034">
                  <c:v>0.98009279830975105</c:v>
                </c:pt>
                <c:pt idx="43035">
                  <c:v>0.99810606512056599</c:v>
                </c:pt>
                <c:pt idx="43036">
                  <c:v>0.99810606512056599</c:v>
                </c:pt>
                <c:pt idx="43037">
                  <c:v>0.97505301993331395</c:v>
                </c:pt>
                <c:pt idx="43038">
                  <c:v>0.99977590848754005</c:v>
                </c:pt>
                <c:pt idx="43039">
                  <c:v>0.99810606512056599</c:v>
                </c:pt>
                <c:pt idx="43040">
                  <c:v>0.99865964755004999</c:v>
                </c:pt>
                <c:pt idx="43041">
                  <c:v>0.99810606512056599</c:v>
                </c:pt>
                <c:pt idx="43042">
                  <c:v>0.98009279830975105</c:v>
                </c:pt>
                <c:pt idx="43043">
                  <c:v>0.98009279830975105</c:v>
                </c:pt>
                <c:pt idx="43044">
                  <c:v>0.99810606512056599</c:v>
                </c:pt>
                <c:pt idx="43045">
                  <c:v>0.98009279830975105</c:v>
                </c:pt>
                <c:pt idx="43046">
                  <c:v>0.97505301993331395</c:v>
                </c:pt>
                <c:pt idx="43047">
                  <c:v>0.98009279830975105</c:v>
                </c:pt>
                <c:pt idx="43048">
                  <c:v>0.99810606512056599</c:v>
                </c:pt>
                <c:pt idx="43049">
                  <c:v>0.98009279830975105</c:v>
                </c:pt>
                <c:pt idx="43050">
                  <c:v>0.99977590848754005</c:v>
                </c:pt>
                <c:pt idx="43051">
                  <c:v>0.99865964755004999</c:v>
                </c:pt>
                <c:pt idx="43052">
                  <c:v>0.99810606512056599</c:v>
                </c:pt>
                <c:pt idx="43053">
                  <c:v>0.99977590848754005</c:v>
                </c:pt>
                <c:pt idx="43054">
                  <c:v>0.99772892030019</c:v>
                </c:pt>
                <c:pt idx="43055">
                  <c:v>0.99977590848754005</c:v>
                </c:pt>
                <c:pt idx="43056">
                  <c:v>0.98009279830975105</c:v>
                </c:pt>
                <c:pt idx="43057">
                  <c:v>0.98009279830975105</c:v>
                </c:pt>
                <c:pt idx="43058">
                  <c:v>0.98009279830975105</c:v>
                </c:pt>
                <c:pt idx="43059">
                  <c:v>0.99865964755004999</c:v>
                </c:pt>
                <c:pt idx="43060">
                  <c:v>0.99810606512056599</c:v>
                </c:pt>
                <c:pt idx="43061">
                  <c:v>0.97505301993331395</c:v>
                </c:pt>
                <c:pt idx="43062">
                  <c:v>0.98009279830975105</c:v>
                </c:pt>
                <c:pt idx="43063">
                  <c:v>0.99977590848754005</c:v>
                </c:pt>
                <c:pt idx="43064">
                  <c:v>0.98009279830975105</c:v>
                </c:pt>
                <c:pt idx="43065">
                  <c:v>0.99810606512056599</c:v>
                </c:pt>
                <c:pt idx="43066">
                  <c:v>0.98009279830975105</c:v>
                </c:pt>
                <c:pt idx="43067">
                  <c:v>0.98009279830975105</c:v>
                </c:pt>
                <c:pt idx="43068">
                  <c:v>0.99865964755004999</c:v>
                </c:pt>
                <c:pt idx="43069">
                  <c:v>0.99772892030019</c:v>
                </c:pt>
                <c:pt idx="43070">
                  <c:v>0.98009279830975105</c:v>
                </c:pt>
                <c:pt idx="43071">
                  <c:v>0.99810606512056599</c:v>
                </c:pt>
                <c:pt idx="43072">
                  <c:v>0.99181255835294002</c:v>
                </c:pt>
                <c:pt idx="43073">
                  <c:v>0.99977590848754005</c:v>
                </c:pt>
                <c:pt idx="43074">
                  <c:v>0.99865964755004999</c:v>
                </c:pt>
                <c:pt idx="43075">
                  <c:v>0.99865964755004999</c:v>
                </c:pt>
                <c:pt idx="43076">
                  <c:v>0.99865964755004999</c:v>
                </c:pt>
                <c:pt idx="43077">
                  <c:v>0.99977590848754005</c:v>
                </c:pt>
                <c:pt idx="43078">
                  <c:v>0.99865964755004999</c:v>
                </c:pt>
                <c:pt idx="43079">
                  <c:v>0.99772892030019</c:v>
                </c:pt>
                <c:pt idx="43080">
                  <c:v>0.99181255835294002</c:v>
                </c:pt>
                <c:pt idx="43081">
                  <c:v>0.99977590848754005</c:v>
                </c:pt>
                <c:pt idx="43082">
                  <c:v>0.99865964755004999</c:v>
                </c:pt>
                <c:pt idx="43083">
                  <c:v>0.99865964755004999</c:v>
                </c:pt>
                <c:pt idx="43084">
                  <c:v>0.97505301993331395</c:v>
                </c:pt>
                <c:pt idx="43085">
                  <c:v>0.99865964755004999</c:v>
                </c:pt>
                <c:pt idx="43086">
                  <c:v>0.99977590848754005</c:v>
                </c:pt>
                <c:pt idx="43087">
                  <c:v>0.97505301993331395</c:v>
                </c:pt>
                <c:pt idx="43088">
                  <c:v>0.98009279830975105</c:v>
                </c:pt>
                <c:pt idx="43089">
                  <c:v>0.99810606512056599</c:v>
                </c:pt>
                <c:pt idx="43090">
                  <c:v>0.99865964755004999</c:v>
                </c:pt>
                <c:pt idx="43091">
                  <c:v>0.99865964755004999</c:v>
                </c:pt>
                <c:pt idx="43092">
                  <c:v>0.98009279830975105</c:v>
                </c:pt>
                <c:pt idx="43093">
                  <c:v>0.99810606512056599</c:v>
                </c:pt>
                <c:pt idx="43094">
                  <c:v>0.99865964755004999</c:v>
                </c:pt>
                <c:pt idx="43095">
                  <c:v>0.99810606512056599</c:v>
                </c:pt>
                <c:pt idx="43096">
                  <c:v>0.98009279830975105</c:v>
                </c:pt>
                <c:pt idx="43097">
                  <c:v>0.99810606512056599</c:v>
                </c:pt>
                <c:pt idx="43098">
                  <c:v>0.99810606512056599</c:v>
                </c:pt>
                <c:pt idx="43099">
                  <c:v>0.98009279830975105</c:v>
                </c:pt>
                <c:pt idx="43100">
                  <c:v>0.98009279830975105</c:v>
                </c:pt>
                <c:pt idx="43101">
                  <c:v>0.99810606512056599</c:v>
                </c:pt>
                <c:pt idx="43102">
                  <c:v>0.99810606512056599</c:v>
                </c:pt>
                <c:pt idx="43103">
                  <c:v>0.99810606512056599</c:v>
                </c:pt>
                <c:pt idx="43104">
                  <c:v>0.99977590848754005</c:v>
                </c:pt>
                <c:pt idx="43105">
                  <c:v>0.97505301993331395</c:v>
                </c:pt>
                <c:pt idx="43106">
                  <c:v>0.97505301993331395</c:v>
                </c:pt>
                <c:pt idx="43107">
                  <c:v>0.99865964755004999</c:v>
                </c:pt>
                <c:pt idx="43108">
                  <c:v>0.99810606512056599</c:v>
                </c:pt>
                <c:pt idx="43109">
                  <c:v>0.98009279830975105</c:v>
                </c:pt>
                <c:pt idx="43110">
                  <c:v>0.99810606512056599</c:v>
                </c:pt>
                <c:pt idx="43111">
                  <c:v>0.99810606512056599</c:v>
                </c:pt>
                <c:pt idx="43112">
                  <c:v>0.99810606512056599</c:v>
                </c:pt>
                <c:pt idx="43113">
                  <c:v>0.98009279830975105</c:v>
                </c:pt>
                <c:pt idx="43114">
                  <c:v>0.99810606512056599</c:v>
                </c:pt>
                <c:pt idx="43115">
                  <c:v>0.99865964755004999</c:v>
                </c:pt>
                <c:pt idx="43116">
                  <c:v>0.98009279830975105</c:v>
                </c:pt>
                <c:pt idx="43117">
                  <c:v>0.99810606512056599</c:v>
                </c:pt>
                <c:pt idx="43118">
                  <c:v>0.98009279830975105</c:v>
                </c:pt>
                <c:pt idx="43119">
                  <c:v>0.99977590848754005</c:v>
                </c:pt>
                <c:pt idx="43120">
                  <c:v>0.99865964755004999</c:v>
                </c:pt>
                <c:pt idx="43121">
                  <c:v>0.99810606512056599</c:v>
                </c:pt>
                <c:pt idx="43122">
                  <c:v>0.98009279830975105</c:v>
                </c:pt>
                <c:pt idx="43123">
                  <c:v>0.99865964755004999</c:v>
                </c:pt>
                <c:pt idx="43124">
                  <c:v>0.99865964755004999</c:v>
                </c:pt>
                <c:pt idx="43125">
                  <c:v>0.98009279830975105</c:v>
                </c:pt>
                <c:pt idx="43126">
                  <c:v>0.99977590848754005</c:v>
                </c:pt>
                <c:pt idx="43127">
                  <c:v>0.99865964755004999</c:v>
                </c:pt>
                <c:pt idx="43128">
                  <c:v>0.99865964755004999</c:v>
                </c:pt>
                <c:pt idx="43129">
                  <c:v>0.99810606512056599</c:v>
                </c:pt>
                <c:pt idx="43130">
                  <c:v>0.99810606512056599</c:v>
                </c:pt>
                <c:pt idx="43131">
                  <c:v>0.97505301993331395</c:v>
                </c:pt>
                <c:pt idx="43132">
                  <c:v>0.98009279830975105</c:v>
                </c:pt>
                <c:pt idx="43133">
                  <c:v>0.99181255835294002</c:v>
                </c:pt>
                <c:pt idx="43134">
                  <c:v>0.99977590848754005</c:v>
                </c:pt>
                <c:pt idx="43135">
                  <c:v>0.98009279830975105</c:v>
                </c:pt>
                <c:pt idx="43136">
                  <c:v>0.99810606512056599</c:v>
                </c:pt>
                <c:pt idx="43137">
                  <c:v>0.97505301993331395</c:v>
                </c:pt>
                <c:pt idx="43138">
                  <c:v>0.99810606512056599</c:v>
                </c:pt>
                <c:pt idx="43139">
                  <c:v>0.99810606512056599</c:v>
                </c:pt>
                <c:pt idx="43140">
                  <c:v>0.99865964755004999</c:v>
                </c:pt>
                <c:pt idx="43141">
                  <c:v>0.99810606512056599</c:v>
                </c:pt>
                <c:pt idx="43142">
                  <c:v>0.99977590848754005</c:v>
                </c:pt>
                <c:pt idx="43143">
                  <c:v>0.97505301993331395</c:v>
                </c:pt>
                <c:pt idx="43144">
                  <c:v>0.99810606512056599</c:v>
                </c:pt>
                <c:pt idx="43145">
                  <c:v>0.98009279830975105</c:v>
                </c:pt>
                <c:pt idx="43146">
                  <c:v>0.98009279830975105</c:v>
                </c:pt>
                <c:pt idx="43147">
                  <c:v>0.97505301993331395</c:v>
                </c:pt>
                <c:pt idx="43148">
                  <c:v>0.99865964755004999</c:v>
                </c:pt>
                <c:pt idx="43149">
                  <c:v>0.97505301993331395</c:v>
                </c:pt>
                <c:pt idx="43150">
                  <c:v>0.98009279830975105</c:v>
                </c:pt>
                <c:pt idx="43151">
                  <c:v>0.99810606512056599</c:v>
                </c:pt>
                <c:pt idx="43152">
                  <c:v>0.99865964755004999</c:v>
                </c:pt>
                <c:pt idx="43153">
                  <c:v>0.99977590848754005</c:v>
                </c:pt>
                <c:pt idx="43154">
                  <c:v>0.99810606512056599</c:v>
                </c:pt>
                <c:pt idx="43155">
                  <c:v>0.98009279830975105</c:v>
                </c:pt>
                <c:pt idx="43156">
                  <c:v>0.99810606512056599</c:v>
                </c:pt>
                <c:pt idx="43157">
                  <c:v>0.99865964755004999</c:v>
                </c:pt>
                <c:pt idx="43158">
                  <c:v>0.99865964755004999</c:v>
                </c:pt>
                <c:pt idx="43159">
                  <c:v>0.99181255835294002</c:v>
                </c:pt>
                <c:pt idx="43160">
                  <c:v>0.99810606512056599</c:v>
                </c:pt>
                <c:pt idx="43161">
                  <c:v>0.99977590848754005</c:v>
                </c:pt>
                <c:pt idx="43162">
                  <c:v>0.99810606512056599</c:v>
                </c:pt>
                <c:pt idx="43163">
                  <c:v>0.97505301993331395</c:v>
                </c:pt>
                <c:pt idx="43164">
                  <c:v>0.99865964755004999</c:v>
                </c:pt>
                <c:pt idx="43165">
                  <c:v>0.98009279830975105</c:v>
                </c:pt>
                <c:pt idx="43166">
                  <c:v>0.99977590848754005</c:v>
                </c:pt>
                <c:pt idx="43167">
                  <c:v>0.99810606512056599</c:v>
                </c:pt>
                <c:pt idx="43168">
                  <c:v>0.99865964755004999</c:v>
                </c:pt>
                <c:pt idx="43169">
                  <c:v>0.99865964755004999</c:v>
                </c:pt>
                <c:pt idx="43170">
                  <c:v>0.99772892030019</c:v>
                </c:pt>
                <c:pt idx="43171">
                  <c:v>0.99977590848754005</c:v>
                </c:pt>
                <c:pt idx="43172">
                  <c:v>0.97505301993331395</c:v>
                </c:pt>
                <c:pt idx="43173">
                  <c:v>0.99977590848754005</c:v>
                </c:pt>
                <c:pt idx="43174">
                  <c:v>0.99810606512056599</c:v>
                </c:pt>
                <c:pt idx="43175">
                  <c:v>0.98009279830975105</c:v>
                </c:pt>
                <c:pt idx="43176">
                  <c:v>0.99810606512056599</c:v>
                </c:pt>
                <c:pt idx="43177">
                  <c:v>0.98009279830975105</c:v>
                </c:pt>
                <c:pt idx="43178">
                  <c:v>0.98009279830975105</c:v>
                </c:pt>
                <c:pt idx="43179">
                  <c:v>0.99772892030019</c:v>
                </c:pt>
                <c:pt idx="43180">
                  <c:v>0.98009279830975105</c:v>
                </c:pt>
                <c:pt idx="43181">
                  <c:v>0.99772892030019</c:v>
                </c:pt>
                <c:pt idx="43182">
                  <c:v>0.99810606512056599</c:v>
                </c:pt>
                <c:pt idx="43183">
                  <c:v>0.97505301993331395</c:v>
                </c:pt>
                <c:pt idx="43184">
                  <c:v>0.97505301993331395</c:v>
                </c:pt>
                <c:pt idx="43185">
                  <c:v>0.99865964755004999</c:v>
                </c:pt>
                <c:pt idx="43186">
                  <c:v>0.99977590848754005</c:v>
                </c:pt>
                <c:pt idx="43187">
                  <c:v>0.99772892030019</c:v>
                </c:pt>
                <c:pt idx="43188">
                  <c:v>0.99181255835294002</c:v>
                </c:pt>
                <c:pt idx="43189">
                  <c:v>0.98009279830975105</c:v>
                </c:pt>
                <c:pt idx="43190">
                  <c:v>0.98009279830975105</c:v>
                </c:pt>
                <c:pt idx="43191">
                  <c:v>0.98009279830975105</c:v>
                </c:pt>
                <c:pt idx="43192">
                  <c:v>0.98009279830975105</c:v>
                </c:pt>
                <c:pt idx="43193">
                  <c:v>0.98009279830975105</c:v>
                </c:pt>
                <c:pt idx="43194">
                  <c:v>0.99865964755004999</c:v>
                </c:pt>
                <c:pt idx="43195">
                  <c:v>0.99977590848754005</c:v>
                </c:pt>
                <c:pt idx="43196">
                  <c:v>0.97505301993331395</c:v>
                </c:pt>
                <c:pt idx="43197">
                  <c:v>0.99865964755004999</c:v>
                </c:pt>
                <c:pt idx="43198">
                  <c:v>0.99977590848754005</c:v>
                </c:pt>
                <c:pt idx="43199">
                  <c:v>0.99865964755004999</c:v>
                </c:pt>
                <c:pt idx="43200">
                  <c:v>0.99810606512056599</c:v>
                </c:pt>
                <c:pt idx="43201">
                  <c:v>0.99772892030019</c:v>
                </c:pt>
                <c:pt idx="43202">
                  <c:v>0.99865964755004999</c:v>
                </c:pt>
                <c:pt idx="43203">
                  <c:v>0.99810606512056599</c:v>
                </c:pt>
                <c:pt idx="43204">
                  <c:v>0.99865964755004999</c:v>
                </c:pt>
                <c:pt idx="43205">
                  <c:v>0.98009279830975105</c:v>
                </c:pt>
                <c:pt idx="43206">
                  <c:v>0.99865964755004999</c:v>
                </c:pt>
                <c:pt idx="43207">
                  <c:v>0.98009279830975105</c:v>
                </c:pt>
                <c:pt idx="43208">
                  <c:v>0.99810606512056599</c:v>
                </c:pt>
                <c:pt idx="43209">
                  <c:v>0.98009279830975105</c:v>
                </c:pt>
                <c:pt idx="43210">
                  <c:v>0.99810606512056599</c:v>
                </c:pt>
                <c:pt idx="43211">
                  <c:v>0.99865964755004999</c:v>
                </c:pt>
                <c:pt idx="43212">
                  <c:v>0.99865964755004999</c:v>
                </c:pt>
                <c:pt idx="43213">
                  <c:v>0.97505301993331395</c:v>
                </c:pt>
                <c:pt idx="43214">
                  <c:v>0.98009279830975105</c:v>
                </c:pt>
                <c:pt idx="43215">
                  <c:v>0.99810606512056599</c:v>
                </c:pt>
                <c:pt idx="43216">
                  <c:v>0.99810606512056599</c:v>
                </c:pt>
                <c:pt idx="43217">
                  <c:v>0.99865964755004999</c:v>
                </c:pt>
                <c:pt idx="43218">
                  <c:v>0.97505301993331395</c:v>
                </c:pt>
                <c:pt idx="43219">
                  <c:v>0.99865964755004999</c:v>
                </c:pt>
                <c:pt idx="43220">
                  <c:v>0.99865964755004999</c:v>
                </c:pt>
                <c:pt idx="43221">
                  <c:v>0.99865964755004999</c:v>
                </c:pt>
                <c:pt idx="43222">
                  <c:v>0.99977590848754005</c:v>
                </c:pt>
                <c:pt idx="43223">
                  <c:v>0.99865964755004999</c:v>
                </c:pt>
                <c:pt idx="43224">
                  <c:v>0.99810606512056599</c:v>
                </c:pt>
                <c:pt idx="43225">
                  <c:v>0.97505301993331395</c:v>
                </c:pt>
                <c:pt idx="43226">
                  <c:v>0.99865964755004999</c:v>
                </c:pt>
                <c:pt idx="43227">
                  <c:v>0.99810606512056599</c:v>
                </c:pt>
                <c:pt idx="43228">
                  <c:v>0.99865964755004999</c:v>
                </c:pt>
                <c:pt idx="43229">
                  <c:v>0.98009279830975105</c:v>
                </c:pt>
                <c:pt idx="43230">
                  <c:v>0.99810606512056599</c:v>
                </c:pt>
                <c:pt idx="43231">
                  <c:v>0.99810606512056599</c:v>
                </c:pt>
                <c:pt idx="43232">
                  <c:v>0.99865964755004999</c:v>
                </c:pt>
                <c:pt idx="43233">
                  <c:v>0.97505301993331395</c:v>
                </c:pt>
                <c:pt idx="43234">
                  <c:v>0.99810606512056599</c:v>
                </c:pt>
                <c:pt idx="43235">
                  <c:v>0.98009279830975105</c:v>
                </c:pt>
                <c:pt idx="43236">
                  <c:v>0.99865964755004999</c:v>
                </c:pt>
                <c:pt idx="43237">
                  <c:v>0.99810606512056599</c:v>
                </c:pt>
                <c:pt idx="43238">
                  <c:v>0.99865964755004999</c:v>
                </c:pt>
                <c:pt idx="43239">
                  <c:v>0.99772892030019</c:v>
                </c:pt>
                <c:pt idx="43240">
                  <c:v>0.97505301993331395</c:v>
                </c:pt>
                <c:pt idx="43241">
                  <c:v>0.97505301993331395</c:v>
                </c:pt>
                <c:pt idx="43242">
                  <c:v>0.99810606512056599</c:v>
                </c:pt>
                <c:pt idx="43243">
                  <c:v>0.99810606512056599</c:v>
                </c:pt>
                <c:pt idx="43244">
                  <c:v>0.99865964755004999</c:v>
                </c:pt>
                <c:pt idx="43245">
                  <c:v>0.99810606512056599</c:v>
                </c:pt>
                <c:pt idx="43246">
                  <c:v>0.99865964755004999</c:v>
                </c:pt>
                <c:pt idx="43247">
                  <c:v>0.99977590848754005</c:v>
                </c:pt>
                <c:pt idx="43248">
                  <c:v>0.97505301993331395</c:v>
                </c:pt>
                <c:pt idx="43249">
                  <c:v>0.97505301993331395</c:v>
                </c:pt>
                <c:pt idx="43250">
                  <c:v>0.99865964755004999</c:v>
                </c:pt>
                <c:pt idx="43251">
                  <c:v>0.99865964755004999</c:v>
                </c:pt>
                <c:pt idx="43252">
                  <c:v>0.99865964755004999</c:v>
                </c:pt>
                <c:pt idx="43253">
                  <c:v>0.97505301993331395</c:v>
                </c:pt>
                <c:pt idx="43254">
                  <c:v>0.99181255835294002</c:v>
                </c:pt>
                <c:pt idx="43255">
                  <c:v>0.98009279830975105</c:v>
                </c:pt>
                <c:pt idx="43256">
                  <c:v>0.99865964755004999</c:v>
                </c:pt>
                <c:pt idx="43257">
                  <c:v>0.99865964755004999</c:v>
                </c:pt>
                <c:pt idx="43258">
                  <c:v>0.99865964755004999</c:v>
                </c:pt>
                <c:pt idx="43259">
                  <c:v>0.99772892030019</c:v>
                </c:pt>
                <c:pt idx="43260">
                  <c:v>0.98009279830975105</c:v>
                </c:pt>
                <c:pt idx="43261">
                  <c:v>0.97505301993331395</c:v>
                </c:pt>
                <c:pt idx="43262">
                  <c:v>0.99810606512056599</c:v>
                </c:pt>
                <c:pt idx="43263">
                  <c:v>0.98009279830975105</c:v>
                </c:pt>
                <c:pt idx="43264">
                  <c:v>0.98009279830975105</c:v>
                </c:pt>
                <c:pt idx="43265">
                  <c:v>0.99810606512056599</c:v>
                </c:pt>
                <c:pt idx="43266">
                  <c:v>0.97505301993331395</c:v>
                </c:pt>
                <c:pt idx="43267">
                  <c:v>0.98009279830975105</c:v>
                </c:pt>
                <c:pt idx="43268">
                  <c:v>0.98009279830975105</c:v>
                </c:pt>
                <c:pt idx="43269">
                  <c:v>0.99810606512056599</c:v>
                </c:pt>
                <c:pt idx="43270">
                  <c:v>0.99810606512056599</c:v>
                </c:pt>
                <c:pt idx="43271">
                  <c:v>0.99977590848754005</c:v>
                </c:pt>
                <c:pt idx="43272">
                  <c:v>0.98009279830975105</c:v>
                </c:pt>
                <c:pt idx="43273">
                  <c:v>0.98009279830975105</c:v>
                </c:pt>
                <c:pt idx="43274">
                  <c:v>0.99865964755004999</c:v>
                </c:pt>
                <c:pt idx="43275">
                  <c:v>0.99810606512056599</c:v>
                </c:pt>
                <c:pt idx="43276">
                  <c:v>0.99810606512056599</c:v>
                </c:pt>
                <c:pt idx="43277">
                  <c:v>0.99865964755004999</c:v>
                </c:pt>
                <c:pt idx="43278">
                  <c:v>0.99865964755004999</c:v>
                </c:pt>
                <c:pt idx="43279">
                  <c:v>0.99977590848754005</c:v>
                </c:pt>
                <c:pt idx="43280">
                  <c:v>0.98009279830975105</c:v>
                </c:pt>
                <c:pt idx="43281">
                  <c:v>0.99865964755004999</c:v>
                </c:pt>
                <c:pt idx="43282">
                  <c:v>0.99865964755004999</c:v>
                </c:pt>
                <c:pt idx="43283">
                  <c:v>0.97505301993331395</c:v>
                </c:pt>
                <c:pt idx="43284">
                  <c:v>0.97505301993331395</c:v>
                </c:pt>
                <c:pt idx="43285">
                  <c:v>0.97505301993331395</c:v>
                </c:pt>
                <c:pt idx="43286">
                  <c:v>0.98009279830975105</c:v>
                </c:pt>
                <c:pt idx="43287">
                  <c:v>0.99865964755004999</c:v>
                </c:pt>
                <c:pt idx="43288">
                  <c:v>0.99810606512056599</c:v>
                </c:pt>
                <c:pt idx="43289">
                  <c:v>0.98009279830975105</c:v>
                </c:pt>
                <c:pt idx="43290">
                  <c:v>0.98009279830975105</c:v>
                </c:pt>
                <c:pt idx="43291">
                  <c:v>0.99865964755004999</c:v>
                </c:pt>
                <c:pt idx="43292">
                  <c:v>0.97505301993331395</c:v>
                </c:pt>
                <c:pt idx="43293">
                  <c:v>0.99865964755004999</c:v>
                </c:pt>
                <c:pt idx="43294">
                  <c:v>0.99865964755004999</c:v>
                </c:pt>
                <c:pt idx="43295">
                  <c:v>0.99865964755004999</c:v>
                </c:pt>
                <c:pt idx="43296">
                  <c:v>0.97505301993331395</c:v>
                </c:pt>
                <c:pt idx="43297">
                  <c:v>0.99810606512056599</c:v>
                </c:pt>
                <c:pt idx="43298">
                  <c:v>0.99865964755004999</c:v>
                </c:pt>
                <c:pt idx="43299">
                  <c:v>0.99810606512056599</c:v>
                </c:pt>
                <c:pt idx="43300">
                  <c:v>0.99865964755004999</c:v>
                </c:pt>
                <c:pt idx="43301">
                  <c:v>0.99977590848754005</c:v>
                </c:pt>
                <c:pt idx="43302">
                  <c:v>0.98009279830975105</c:v>
                </c:pt>
                <c:pt idx="43303">
                  <c:v>0.99810606512056599</c:v>
                </c:pt>
                <c:pt idx="43304">
                  <c:v>0.98009279830975105</c:v>
                </c:pt>
                <c:pt idx="43305">
                  <c:v>0.99810606512056599</c:v>
                </c:pt>
                <c:pt idx="43306">
                  <c:v>0.99865964755004999</c:v>
                </c:pt>
                <c:pt idx="43307">
                  <c:v>0.99772892030019</c:v>
                </c:pt>
                <c:pt idx="43308">
                  <c:v>0.98009279830975105</c:v>
                </c:pt>
                <c:pt idx="43309">
                  <c:v>0.98009279830975105</c:v>
                </c:pt>
                <c:pt idx="43310">
                  <c:v>0.98009279830975105</c:v>
                </c:pt>
                <c:pt idx="43311">
                  <c:v>0.97505301993331395</c:v>
                </c:pt>
                <c:pt idx="43312">
                  <c:v>0.98009279830975105</c:v>
                </c:pt>
                <c:pt idx="43313">
                  <c:v>0.99810606512056599</c:v>
                </c:pt>
                <c:pt idx="43314">
                  <c:v>0.98009279830975105</c:v>
                </c:pt>
                <c:pt idx="43315">
                  <c:v>0.97505301993331395</c:v>
                </c:pt>
                <c:pt idx="43316">
                  <c:v>0.99810606512056599</c:v>
                </c:pt>
                <c:pt idx="43317">
                  <c:v>0.99810606512056599</c:v>
                </c:pt>
                <c:pt idx="43318">
                  <c:v>0.99865964755004999</c:v>
                </c:pt>
                <c:pt idx="43319">
                  <c:v>0.99810606512056599</c:v>
                </c:pt>
                <c:pt idx="43320">
                  <c:v>0.98009279830975105</c:v>
                </c:pt>
                <c:pt idx="43321">
                  <c:v>0.97505301993331395</c:v>
                </c:pt>
                <c:pt idx="43322">
                  <c:v>0.99865964755004999</c:v>
                </c:pt>
                <c:pt idx="43323">
                  <c:v>0.99810606512056599</c:v>
                </c:pt>
                <c:pt idx="43324">
                  <c:v>0.99865964755004999</c:v>
                </c:pt>
                <c:pt idx="43325">
                  <c:v>0.99810606512056599</c:v>
                </c:pt>
                <c:pt idx="43326">
                  <c:v>0.97505301993331395</c:v>
                </c:pt>
                <c:pt idx="43327">
                  <c:v>0.99865964755004999</c:v>
                </c:pt>
                <c:pt idx="43328">
                  <c:v>0.98009279830975105</c:v>
                </c:pt>
                <c:pt idx="43329">
                  <c:v>0.99810606512056599</c:v>
                </c:pt>
                <c:pt idx="43330">
                  <c:v>0.97505301993331395</c:v>
                </c:pt>
                <c:pt idx="43331">
                  <c:v>0.98009279830975105</c:v>
                </c:pt>
                <c:pt idx="43332">
                  <c:v>0.99810606512056599</c:v>
                </c:pt>
                <c:pt idx="43333">
                  <c:v>0.98009279830975105</c:v>
                </c:pt>
                <c:pt idx="43334">
                  <c:v>0.99865964755004999</c:v>
                </c:pt>
                <c:pt idx="43335">
                  <c:v>0.99810606512056599</c:v>
                </c:pt>
                <c:pt idx="43336">
                  <c:v>0.98009279830975105</c:v>
                </c:pt>
                <c:pt idx="43337">
                  <c:v>0.99810606512056599</c:v>
                </c:pt>
                <c:pt idx="43338">
                  <c:v>0.98009279830975105</c:v>
                </c:pt>
                <c:pt idx="43339">
                  <c:v>0.99810606512056599</c:v>
                </c:pt>
                <c:pt idx="43340">
                  <c:v>0.99772892030019</c:v>
                </c:pt>
                <c:pt idx="43341">
                  <c:v>0.99977590848754005</c:v>
                </c:pt>
                <c:pt idx="43342">
                  <c:v>0.97505301993331395</c:v>
                </c:pt>
                <c:pt idx="43343">
                  <c:v>0.99865964755004999</c:v>
                </c:pt>
                <c:pt idx="43344">
                  <c:v>0.99865964755004999</c:v>
                </c:pt>
                <c:pt idx="43345">
                  <c:v>0.99810606512056599</c:v>
                </c:pt>
                <c:pt idx="43346">
                  <c:v>0.99181255835294002</c:v>
                </c:pt>
                <c:pt idx="43347">
                  <c:v>0.99810606512056599</c:v>
                </c:pt>
                <c:pt idx="43348">
                  <c:v>0.99810606512056599</c:v>
                </c:pt>
                <c:pt idx="43349">
                  <c:v>0.99977590848754005</c:v>
                </c:pt>
                <c:pt idx="43350">
                  <c:v>0.97505301993331395</c:v>
                </c:pt>
                <c:pt idx="43351">
                  <c:v>0.98009279830975105</c:v>
                </c:pt>
                <c:pt idx="43352">
                  <c:v>0.98009279830975105</c:v>
                </c:pt>
                <c:pt idx="43353">
                  <c:v>0.99977590848754005</c:v>
                </c:pt>
                <c:pt idx="43354">
                  <c:v>0.98009279830975105</c:v>
                </c:pt>
                <c:pt idx="43355">
                  <c:v>0.99865964755004999</c:v>
                </c:pt>
                <c:pt idx="43356">
                  <c:v>0.98009279830975105</c:v>
                </c:pt>
                <c:pt idx="43357">
                  <c:v>0.99977590848754005</c:v>
                </c:pt>
                <c:pt idx="43358">
                  <c:v>0.99865964755004999</c:v>
                </c:pt>
                <c:pt idx="43359">
                  <c:v>0.99977590848754005</c:v>
                </c:pt>
                <c:pt idx="43360">
                  <c:v>0.99977590848754005</c:v>
                </c:pt>
                <c:pt idx="43361">
                  <c:v>0.99181255835294002</c:v>
                </c:pt>
                <c:pt idx="43362">
                  <c:v>0.99810606512056599</c:v>
                </c:pt>
                <c:pt idx="43363">
                  <c:v>0.99977590848754005</c:v>
                </c:pt>
                <c:pt idx="43364">
                  <c:v>0.98009279830975105</c:v>
                </c:pt>
                <c:pt idx="43365">
                  <c:v>0.99865964755004999</c:v>
                </c:pt>
                <c:pt idx="43366">
                  <c:v>0.99810606512056599</c:v>
                </c:pt>
                <c:pt idx="43367">
                  <c:v>0.98009279830975105</c:v>
                </c:pt>
                <c:pt idx="43368">
                  <c:v>0.97505301993331395</c:v>
                </c:pt>
                <c:pt idx="43369">
                  <c:v>0.99810606512056599</c:v>
                </c:pt>
                <c:pt idx="43370">
                  <c:v>0.98009279830975105</c:v>
                </c:pt>
                <c:pt idx="43371">
                  <c:v>0.98009279830975105</c:v>
                </c:pt>
                <c:pt idx="43372">
                  <c:v>0.98009279830975105</c:v>
                </c:pt>
                <c:pt idx="43373">
                  <c:v>0.99181255835294002</c:v>
                </c:pt>
                <c:pt idx="43374">
                  <c:v>0.97505301993331395</c:v>
                </c:pt>
                <c:pt idx="43375">
                  <c:v>0.97505301993331395</c:v>
                </c:pt>
                <c:pt idx="43376">
                  <c:v>0.98009279830975105</c:v>
                </c:pt>
                <c:pt idx="43377">
                  <c:v>0.97505301993331395</c:v>
                </c:pt>
                <c:pt idx="43378">
                  <c:v>0.99810606512056599</c:v>
                </c:pt>
                <c:pt idx="43379">
                  <c:v>0.99865964755004999</c:v>
                </c:pt>
                <c:pt idx="43380">
                  <c:v>0.98009279830975105</c:v>
                </c:pt>
                <c:pt idx="43381">
                  <c:v>0.98009279830975105</c:v>
                </c:pt>
                <c:pt idx="43382">
                  <c:v>0.99865964755004999</c:v>
                </c:pt>
                <c:pt idx="43383">
                  <c:v>0.97505301993331395</c:v>
                </c:pt>
                <c:pt idx="43384">
                  <c:v>0.98009279830975105</c:v>
                </c:pt>
                <c:pt idx="43385">
                  <c:v>0.99865964755004999</c:v>
                </c:pt>
                <c:pt idx="43386">
                  <c:v>0.98009279830975105</c:v>
                </c:pt>
                <c:pt idx="43387">
                  <c:v>0.99810606512056599</c:v>
                </c:pt>
                <c:pt idx="43388">
                  <c:v>0.99772892030019</c:v>
                </c:pt>
                <c:pt idx="43389">
                  <c:v>0.99772892030019</c:v>
                </c:pt>
                <c:pt idx="43390">
                  <c:v>0.98009279830975105</c:v>
                </c:pt>
                <c:pt idx="43391">
                  <c:v>0.99865964755004999</c:v>
                </c:pt>
                <c:pt idx="43392">
                  <c:v>0.97505301993331395</c:v>
                </c:pt>
                <c:pt idx="43393">
                  <c:v>0.99810606512056599</c:v>
                </c:pt>
                <c:pt idx="43394">
                  <c:v>0.98009279830975105</c:v>
                </c:pt>
                <c:pt idx="43395">
                  <c:v>0.99865964755004999</c:v>
                </c:pt>
                <c:pt idx="43396">
                  <c:v>0.99865964755004999</c:v>
                </c:pt>
                <c:pt idx="43397">
                  <c:v>0.97505301993331395</c:v>
                </c:pt>
                <c:pt idx="43398">
                  <c:v>0.99977590848754005</c:v>
                </c:pt>
                <c:pt idx="43399">
                  <c:v>0.99810606512056599</c:v>
                </c:pt>
                <c:pt idx="43400">
                  <c:v>0.99977590848754005</c:v>
                </c:pt>
                <c:pt idx="43401">
                  <c:v>0.99865964755004999</c:v>
                </c:pt>
                <c:pt idx="43402">
                  <c:v>0.98009279830975105</c:v>
                </c:pt>
                <c:pt idx="43403">
                  <c:v>0.98009279830975105</c:v>
                </c:pt>
                <c:pt idx="43404">
                  <c:v>0.99810606512056599</c:v>
                </c:pt>
                <c:pt idx="43405">
                  <c:v>0.99865964755004999</c:v>
                </c:pt>
                <c:pt idx="43406">
                  <c:v>0.98009279830975105</c:v>
                </c:pt>
                <c:pt idx="43407">
                  <c:v>0.98009279830975105</c:v>
                </c:pt>
                <c:pt idx="43408">
                  <c:v>0.99865964755004999</c:v>
                </c:pt>
                <c:pt idx="43409">
                  <c:v>0.98009279830975105</c:v>
                </c:pt>
                <c:pt idx="43410">
                  <c:v>0.99810606512056599</c:v>
                </c:pt>
                <c:pt idx="43411">
                  <c:v>0.98009279830975105</c:v>
                </c:pt>
                <c:pt idx="43412">
                  <c:v>0.98009279830975105</c:v>
                </c:pt>
                <c:pt idx="43413">
                  <c:v>0.99810606512056599</c:v>
                </c:pt>
                <c:pt idx="43414">
                  <c:v>0.97505301993331395</c:v>
                </c:pt>
                <c:pt idx="43415">
                  <c:v>0.97505301993331395</c:v>
                </c:pt>
                <c:pt idx="43416">
                  <c:v>0.99865964755004999</c:v>
                </c:pt>
                <c:pt idx="43417">
                  <c:v>0.98009279830975105</c:v>
                </c:pt>
                <c:pt idx="43418">
                  <c:v>0.99865964755004999</c:v>
                </c:pt>
                <c:pt idx="43419">
                  <c:v>0.99977590848754005</c:v>
                </c:pt>
                <c:pt idx="43420">
                  <c:v>0.98009279830975105</c:v>
                </c:pt>
                <c:pt idx="43421">
                  <c:v>0.98009279830975105</c:v>
                </c:pt>
                <c:pt idx="43422">
                  <c:v>0.99865964755004999</c:v>
                </c:pt>
                <c:pt idx="43423">
                  <c:v>0.99865964755004999</c:v>
                </c:pt>
                <c:pt idx="43424">
                  <c:v>0.99865964755004999</c:v>
                </c:pt>
                <c:pt idx="43425">
                  <c:v>0.99810606512056599</c:v>
                </c:pt>
                <c:pt idx="43426">
                  <c:v>0.99810606512056599</c:v>
                </c:pt>
                <c:pt idx="43427">
                  <c:v>0.98009279830975105</c:v>
                </c:pt>
                <c:pt idx="43428">
                  <c:v>0.99181255835294002</c:v>
                </c:pt>
                <c:pt idx="43429">
                  <c:v>0.97505301993331395</c:v>
                </c:pt>
                <c:pt idx="43430">
                  <c:v>0.97505301993331395</c:v>
                </c:pt>
                <c:pt idx="43431">
                  <c:v>0.98009279830975105</c:v>
                </c:pt>
                <c:pt idx="43432">
                  <c:v>0.98009279830975105</c:v>
                </c:pt>
                <c:pt idx="43433">
                  <c:v>0.99810606512056599</c:v>
                </c:pt>
                <c:pt idx="43434">
                  <c:v>0.99865964755004999</c:v>
                </c:pt>
                <c:pt idx="43435">
                  <c:v>0.97505301993331395</c:v>
                </c:pt>
                <c:pt idx="43436">
                  <c:v>0.98009279830975105</c:v>
                </c:pt>
                <c:pt idx="43437">
                  <c:v>0.99865964755004999</c:v>
                </c:pt>
                <c:pt idx="43438">
                  <c:v>0.98009279830975105</c:v>
                </c:pt>
                <c:pt idx="43439">
                  <c:v>0.99865964755004999</c:v>
                </c:pt>
                <c:pt idx="43440">
                  <c:v>0.99977590848754005</c:v>
                </c:pt>
                <c:pt idx="43441">
                  <c:v>0.99865964755004999</c:v>
                </c:pt>
                <c:pt idx="43442">
                  <c:v>0.98009279830975105</c:v>
                </c:pt>
                <c:pt idx="43443">
                  <c:v>0.98009279830975105</c:v>
                </c:pt>
                <c:pt idx="43444">
                  <c:v>0.98009279830975105</c:v>
                </c:pt>
                <c:pt idx="43445">
                  <c:v>0.99977590848754005</c:v>
                </c:pt>
                <c:pt idx="43446">
                  <c:v>0.99865964755004999</c:v>
                </c:pt>
                <c:pt idx="43447">
                  <c:v>0.97505301993331395</c:v>
                </c:pt>
                <c:pt idx="43448">
                  <c:v>0.99977590848754005</c:v>
                </c:pt>
                <c:pt idx="43449">
                  <c:v>0.99810606512056599</c:v>
                </c:pt>
                <c:pt idx="43450">
                  <c:v>0.98009279830975105</c:v>
                </c:pt>
                <c:pt idx="43451">
                  <c:v>0.99810606512056599</c:v>
                </c:pt>
                <c:pt idx="43452">
                  <c:v>0.98009279830975105</c:v>
                </c:pt>
                <c:pt idx="43453">
                  <c:v>0.99810606512056599</c:v>
                </c:pt>
                <c:pt idx="43454">
                  <c:v>0.97505301993331395</c:v>
                </c:pt>
                <c:pt idx="43455">
                  <c:v>0.99865964755004999</c:v>
                </c:pt>
                <c:pt idx="43456">
                  <c:v>0.99865964755004999</c:v>
                </c:pt>
                <c:pt idx="43457">
                  <c:v>0.99865964755004999</c:v>
                </c:pt>
                <c:pt idx="43458">
                  <c:v>0.99977590848754005</c:v>
                </c:pt>
                <c:pt idx="43459">
                  <c:v>0.99865964755004999</c:v>
                </c:pt>
                <c:pt idx="43460">
                  <c:v>0.97505301993331395</c:v>
                </c:pt>
                <c:pt idx="43461">
                  <c:v>0.97505301993331395</c:v>
                </c:pt>
                <c:pt idx="43462">
                  <c:v>0.99810606512056599</c:v>
                </c:pt>
                <c:pt idx="43463">
                  <c:v>0.99977590848754005</c:v>
                </c:pt>
                <c:pt idx="43464">
                  <c:v>0.98009279830975105</c:v>
                </c:pt>
                <c:pt idx="43465">
                  <c:v>0.98009279830975105</c:v>
                </c:pt>
                <c:pt idx="43466">
                  <c:v>0.97505301993331395</c:v>
                </c:pt>
                <c:pt idx="43467">
                  <c:v>0.99865964755004999</c:v>
                </c:pt>
                <c:pt idx="43468">
                  <c:v>0.99810606512056599</c:v>
                </c:pt>
                <c:pt idx="43469">
                  <c:v>0.98009279830975105</c:v>
                </c:pt>
                <c:pt idx="43470">
                  <c:v>0.99810606512056599</c:v>
                </c:pt>
                <c:pt idx="43471">
                  <c:v>0.98009279830975105</c:v>
                </c:pt>
                <c:pt idx="43472">
                  <c:v>0.99977590848754005</c:v>
                </c:pt>
                <c:pt idx="43473">
                  <c:v>0.99865964755004999</c:v>
                </c:pt>
                <c:pt idx="43474">
                  <c:v>0.99865964755004999</c:v>
                </c:pt>
                <c:pt idx="43475">
                  <c:v>0.99810606512056599</c:v>
                </c:pt>
                <c:pt idx="43476">
                  <c:v>0.98009279830975105</c:v>
                </c:pt>
                <c:pt idx="43477">
                  <c:v>0.97505301993331395</c:v>
                </c:pt>
                <c:pt idx="43478">
                  <c:v>0.99772892030019</c:v>
                </c:pt>
                <c:pt idx="43479">
                  <c:v>0.99865964755004999</c:v>
                </c:pt>
                <c:pt idx="43480">
                  <c:v>0.99772892030019</c:v>
                </c:pt>
                <c:pt idx="43481">
                  <c:v>0.98009279830975105</c:v>
                </c:pt>
                <c:pt idx="43482">
                  <c:v>0.98009279830975105</c:v>
                </c:pt>
                <c:pt idx="43483">
                  <c:v>0.98009279830975105</c:v>
                </c:pt>
                <c:pt idx="43484">
                  <c:v>0.97505301993331395</c:v>
                </c:pt>
                <c:pt idx="43485">
                  <c:v>0.98009279830975105</c:v>
                </c:pt>
                <c:pt idx="43486">
                  <c:v>0.97505301993331395</c:v>
                </c:pt>
                <c:pt idx="43487">
                  <c:v>0.97505301993331395</c:v>
                </c:pt>
                <c:pt idx="43488">
                  <c:v>0.97505301993331395</c:v>
                </c:pt>
                <c:pt idx="43489">
                  <c:v>0.99977590848754005</c:v>
                </c:pt>
                <c:pt idx="43490">
                  <c:v>0.98009279830975105</c:v>
                </c:pt>
                <c:pt idx="43491">
                  <c:v>0.99810606512056599</c:v>
                </c:pt>
                <c:pt idx="43492">
                  <c:v>0.99977590848754005</c:v>
                </c:pt>
                <c:pt idx="43493">
                  <c:v>0.99977590848754005</c:v>
                </c:pt>
                <c:pt idx="43494">
                  <c:v>0.98009279830975105</c:v>
                </c:pt>
                <c:pt idx="43495">
                  <c:v>0.98009279830975105</c:v>
                </c:pt>
                <c:pt idx="43496">
                  <c:v>0.99865964755004999</c:v>
                </c:pt>
                <c:pt idx="43497">
                  <c:v>0.97505301993331395</c:v>
                </c:pt>
                <c:pt idx="43498">
                  <c:v>0.99977590848754005</c:v>
                </c:pt>
                <c:pt idx="43499">
                  <c:v>0.99810606512056599</c:v>
                </c:pt>
                <c:pt idx="43500">
                  <c:v>0.98009279830975105</c:v>
                </c:pt>
                <c:pt idx="43501">
                  <c:v>0.99865964755004999</c:v>
                </c:pt>
                <c:pt idx="43502">
                  <c:v>0.98009279830975105</c:v>
                </c:pt>
                <c:pt idx="43503">
                  <c:v>0.99977590848754005</c:v>
                </c:pt>
                <c:pt idx="43504">
                  <c:v>0.97505301993331395</c:v>
                </c:pt>
                <c:pt idx="43505">
                  <c:v>0.97505301993331395</c:v>
                </c:pt>
                <c:pt idx="43506">
                  <c:v>0.98009279830975105</c:v>
                </c:pt>
                <c:pt idx="43507">
                  <c:v>0.99865964755004999</c:v>
                </c:pt>
                <c:pt idx="43508">
                  <c:v>0.99810606512056599</c:v>
                </c:pt>
                <c:pt idx="43509">
                  <c:v>0.99865964755004999</c:v>
                </c:pt>
                <c:pt idx="43510">
                  <c:v>0.99810606512056599</c:v>
                </c:pt>
                <c:pt idx="43511">
                  <c:v>0.99181255835294002</c:v>
                </c:pt>
                <c:pt idx="43512">
                  <c:v>0.98009279830975105</c:v>
                </c:pt>
                <c:pt idx="43513">
                  <c:v>0.99977590848754005</c:v>
                </c:pt>
                <c:pt idx="43514">
                  <c:v>0.99977590848754005</c:v>
                </c:pt>
                <c:pt idx="43515">
                  <c:v>0.98009279830975105</c:v>
                </c:pt>
                <c:pt idx="43516">
                  <c:v>0.98009279830975105</c:v>
                </c:pt>
                <c:pt idx="43517">
                  <c:v>0.98009279830975105</c:v>
                </c:pt>
                <c:pt idx="43518">
                  <c:v>0.98009279830975105</c:v>
                </c:pt>
                <c:pt idx="43519">
                  <c:v>0.99865964755004999</c:v>
                </c:pt>
                <c:pt idx="43520">
                  <c:v>0.99865964755004999</c:v>
                </c:pt>
                <c:pt idx="43521">
                  <c:v>0.99810606512056599</c:v>
                </c:pt>
                <c:pt idx="43522">
                  <c:v>0.98009279830975105</c:v>
                </c:pt>
                <c:pt idx="43523">
                  <c:v>0.97505301993331395</c:v>
                </c:pt>
                <c:pt idx="43524">
                  <c:v>0.99810606512056599</c:v>
                </c:pt>
                <c:pt idx="43525">
                  <c:v>0.99865964755004999</c:v>
                </c:pt>
                <c:pt idx="43526">
                  <c:v>0.99865964755004999</c:v>
                </c:pt>
                <c:pt idx="43527">
                  <c:v>0.98009279830975105</c:v>
                </c:pt>
                <c:pt idx="43528">
                  <c:v>0.99865964755004999</c:v>
                </c:pt>
                <c:pt idx="43529">
                  <c:v>0.99810606512056599</c:v>
                </c:pt>
                <c:pt idx="43530">
                  <c:v>0.98009279830975105</c:v>
                </c:pt>
                <c:pt idx="43531">
                  <c:v>0.98009279830975105</c:v>
                </c:pt>
                <c:pt idx="43532">
                  <c:v>0.99810606512056599</c:v>
                </c:pt>
                <c:pt idx="43533">
                  <c:v>0.99772892030019</c:v>
                </c:pt>
                <c:pt idx="43534">
                  <c:v>0.97505301993331395</c:v>
                </c:pt>
                <c:pt idx="43535">
                  <c:v>0.98009279830975105</c:v>
                </c:pt>
                <c:pt idx="43536">
                  <c:v>0.99810606512056599</c:v>
                </c:pt>
                <c:pt idx="43537">
                  <c:v>0.98009279830975105</c:v>
                </c:pt>
                <c:pt idx="43538">
                  <c:v>0.99181255835294002</c:v>
                </c:pt>
                <c:pt idx="43539">
                  <c:v>0.97505301993331395</c:v>
                </c:pt>
                <c:pt idx="43540">
                  <c:v>0.99977590848754005</c:v>
                </c:pt>
                <c:pt idx="43541">
                  <c:v>0.99865964755004999</c:v>
                </c:pt>
                <c:pt idx="43542">
                  <c:v>0.98009279830975105</c:v>
                </c:pt>
                <c:pt idx="43543">
                  <c:v>0.99810606512056599</c:v>
                </c:pt>
                <c:pt idx="43544">
                  <c:v>0.99977590848754005</c:v>
                </c:pt>
                <c:pt idx="43545">
                  <c:v>0.98009279830975105</c:v>
                </c:pt>
                <c:pt idx="43546">
                  <c:v>0.99810606512056599</c:v>
                </c:pt>
                <c:pt idx="43547">
                  <c:v>0.99865964755004999</c:v>
                </c:pt>
                <c:pt idx="43548">
                  <c:v>0.99865964755004999</c:v>
                </c:pt>
                <c:pt idx="43549">
                  <c:v>0.97505301993331395</c:v>
                </c:pt>
                <c:pt idx="43550">
                  <c:v>0.98009279830975105</c:v>
                </c:pt>
                <c:pt idx="43551">
                  <c:v>0.97505301993331395</c:v>
                </c:pt>
                <c:pt idx="43552">
                  <c:v>0.99865964755004999</c:v>
                </c:pt>
                <c:pt idx="43553">
                  <c:v>0.99865964755004999</c:v>
                </c:pt>
                <c:pt idx="43554">
                  <c:v>0.99810606512056599</c:v>
                </c:pt>
                <c:pt idx="43555">
                  <c:v>0.99865964755004999</c:v>
                </c:pt>
                <c:pt idx="43556">
                  <c:v>0.99977590848754005</c:v>
                </c:pt>
                <c:pt idx="43557">
                  <c:v>0.98009279830975105</c:v>
                </c:pt>
                <c:pt idx="43558">
                  <c:v>0.97505301993331395</c:v>
                </c:pt>
                <c:pt idx="43559">
                  <c:v>0.99772892030019</c:v>
                </c:pt>
                <c:pt idx="43560">
                  <c:v>0.98009279830975105</c:v>
                </c:pt>
                <c:pt idx="43561">
                  <c:v>0.99810606512056599</c:v>
                </c:pt>
                <c:pt idx="43562">
                  <c:v>0.99977590848754005</c:v>
                </c:pt>
                <c:pt idx="43563">
                  <c:v>0.98009279830975105</c:v>
                </c:pt>
                <c:pt idx="43564">
                  <c:v>0.98009279830975105</c:v>
                </c:pt>
                <c:pt idx="43565">
                  <c:v>0.98009279830975105</c:v>
                </c:pt>
                <c:pt idx="43566">
                  <c:v>0.98009279830975105</c:v>
                </c:pt>
                <c:pt idx="43567">
                  <c:v>0.98009279830975105</c:v>
                </c:pt>
                <c:pt idx="43568">
                  <c:v>0.99772892030019</c:v>
                </c:pt>
                <c:pt idx="43569">
                  <c:v>0.99181255835294002</c:v>
                </c:pt>
                <c:pt idx="43570">
                  <c:v>0.99865964755004999</c:v>
                </c:pt>
                <c:pt idx="43571">
                  <c:v>0.99865964755004999</c:v>
                </c:pt>
                <c:pt idx="43572">
                  <c:v>0.98009279830975105</c:v>
                </c:pt>
                <c:pt idx="43573">
                  <c:v>0.99772892030019</c:v>
                </c:pt>
                <c:pt idx="43574">
                  <c:v>0.98009279830975105</c:v>
                </c:pt>
                <c:pt idx="43575">
                  <c:v>0.99810606512056599</c:v>
                </c:pt>
                <c:pt idx="43576">
                  <c:v>0.99181255835294002</c:v>
                </c:pt>
                <c:pt idx="43577">
                  <c:v>0.98009279830975105</c:v>
                </c:pt>
                <c:pt idx="43578">
                  <c:v>0.98009279830975105</c:v>
                </c:pt>
                <c:pt idx="43579">
                  <c:v>0.99865964755004999</c:v>
                </c:pt>
                <c:pt idx="43580">
                  <c:v>0.98009279830975105</c:v>
                </c:pt>
                <c:pt idx="43581">
                  <c:v>0.98009279830975105</c:v>
                </c:pt>
                <c:pt idx="43582">
                  <c:v>0.97505301993331395</c:v>
                </c:pt>
                <c:pt idx="43583">
                  <c:v>0.99865964755004999</c:v>
                </c:pt>
                <c:pt idx="43584">
                  <c:v>0.99865964755004999</c:v>
                </c:pt>
                <c:pt idx="43585">
                  <c:v>0.99865964755004999</c:v>
                </c:pt>
                <c:pt idx="43586">
                  <c:v>0.99977590848754005</c:v>
                </c:pt>
                <c:pt idx="43587">
                  <c:v>0.98009279830975105</c:v>
                </c:pt>
                <c:pt idx="43588">
                  <c:v>0.99810606512056599</c:v>
                </c:pt>
                <c:pt idx="43589">
                  <c:v>0.97505301993331395</c:v>
                </c:pt>
                <c:pt idx="43590">
                  <c:v>0.98009279830975105</c:v>
                </c:pt>
                <c:pt idx="43591">
                  <c:v>0.99865964755004999</c:v>
                </c:pt>
                <c:pt idx="43592">
                  <c:v>0.98009279830975105</c:v>
                </c:pt>
                <c:pt idx="43593">
                  <c:v>0.99865964755004999</c:v>
                </c:pt>
                <c:pt idx="43594">
                  <c:v>0.99772892030019</c:v>
                </c:pt>
                <c:pt idx="43595">
                  <c:v>0.99865964755004999</c:v>
                </c:pt>
                <c:pt idx="43596">
                  <c:v>0.99810606512056599</c:v>
                </c:pt>
                <c:pt idx="43597">
                  <c:v>0.99865964755004999</c:v>
                </c:pt>
                <c:pt idx="43598">
                  <c:v>0.99977590848754005</c:v>
                </c:pt>
                <c:pt idx="43599">
                  <c:v>0.99810606512056599</c:v>
                </c:pt>
                <c:pt idx="43600">
                  <c:v>0.98009279830975105</c:v>
                </c:pt>
                <c:pt idx="43601">
                  <c:v>0.99865964755004999</c:v>
                </c:pt>
                <c:pt idx="43602">
                  <c:v>0.98009279830975105</c:v>
                </c:pt>
                <c:pt idx="43603">
                  <c:v>0.99865964755004999</c:v>
                </c:pt>
                <c:pt idx="43604">
                  <c:v>0.99865964755004999</c:v>
                </c:pt>
                <c:pt idx="43605">
                  <c:v>0.97505301993331395</c:v>
                </c:pt>
                <c:pt idx="43606">
                  <c:v>0.98009279830975105</c:v>
                </c:pt>
                <c:pt idx="43607">
                  <c:v>0.99977590848754005</c:v>
                </c:pt>
                <c:pt idx="43608">
                  <c:v>0.99865964755004999</c:v>
                </c:pt>
                <c:pt idx="43609">
                  <c:v>0.97505301993331395</c:v>
                </c:pt>
                <c:pt idx="43610">
                  <c:v>0.99865964755004999</c:v>
                </c:pt>
                <c:pt idx="43611">
                  <c:v>0.99810606512056599</c:v>
                </c:pt>
                <c:pt idx="43612">
                  <c:v>0.99865964755004999</c:v>
                </c:pt>
                <c:pt idx="43613">
                  <c:v>0.99865964755004999</c:v>
                </c:pt>
                <c:pt idx="43614">
                  <c:v>0.97505301993331395</c:v>
                </c:pt>
                <c:pt idx="43615">
                  <c:v>0.99810606512056599</c:v>
                </c:pt>
                <c:pt idx="43616">
                  <c:v>0.98009279830975105</c:v>
                </c:pt>
                <c:pt idx="43617">
                  <c:v>0.99772892030019</c:v>
                </c:pt>
                <c:pt idx="43618">
                  <c:v>0.99977590848754005</c:v>
                </c:pt>
                <c:pt idx="43619">
                  <c:v>0.98009279830975105</c:v>
                </c:pt>
                <c:pt idx="43620">
                  <c:v>0.99810606512056599</c:v>
                </c:pt>
                <c:pt idx="43621">
                  <c:v>0.98009279830975105</c:v>
                </c:pt>
                <c:pt idx="43622">
                  <c:v>0.99977590848754005</c:v>
                </c:pt>
                <c:pt idx="43623">
                  <c:v>0.97505301993331395</c:v>
                </c:pt>
                <c:pt idx="43624">
                  <c:v>0.99810606512056599</c:v>
                </c:pt>
                <c:pt idx="43625">
                  <c:v>0.98009279830975105</c:v>
                </c:pt>
                <c:pt idx="43626">
                  <c:v>0.99865964755004999</c:v>
                </c:pt>
                <c:pt idx="43627">
                  <c:v>0.99865964755004999</c:v>
                </c:pt>
                <c:pt idx="43628">
                  <c:v>0.99810606512056599</c:v>
                </c:pt>
                <c:pt idx="43629">
                  <c:v>0.98009279830975105</c:v>
                </c:pt>
                <c:pt idx="43630">
                  <c:v>0.98009279830975105</c:v>
                </c:pt>
                <c:pt idx="43631">
                  <c:v>0.99865964755004999</c:v>
                </c:pt>
                <c:pt idx="43632">
                  <c:v>0.98009279830975105</c:v>
                </c:pt>
                <c:pt idx="43633">
                  <c:v>0.97505301993331395</c:v>
                </c:pt>
                <c:pt idx="43634">
                  <c:v>0.99810606512056599</c:v>
                </c:pt>
                <c:pt idx="43635">
                  <c:v>0.98009279830975105</c:v>
                </c:pt>
                <c:pt idx="43636">
                  <c:v>0.98009279830975105</c:v>
                </c:pt>
                <c:pt idx="43637">
                  <c:v>0.98009279830975105</c:v>
                </c:pt>
                <c:pt idx="43638">
                  <c:v>0.99865964755004999</c:v>
                </c:pt>
                <c:pt idx="43639">
                  <c:v>0.99810606512056599</c:v>
                </c:pt>
                <c:pt idx="43640">
                  <c:v>0.99810606512056599</c:v>
                </c:pt>
                <c:pt idx="43641">
                  <c:v>0.99865964755004999</c:v>
                </c:pt>
                <c:pt idx="43642">
                  <c:v>0.99865964755004999</c:v>
                </c:pt>
                <c:pt idx="43643">
                  <c:v>0.98009279830975105</c:v>
                </c:pt>
                <c:pt idx="43644">
                  <c:v>0.97505301993331395</c:v>
                </c:pt>
                <c:pt idx="43645">
                  <c:v>0.98009279830975105</c:v>
                </c:pt>
                <c:pt idx="43646">
                  <c:v>0.99865964755004999</c:v>
                </c:pt>
                <c:pt idx="43647">
                  <c:v>0.98009279830975105</c:v>
                </c:pt>
                <c:pt idx="43648">
                  <c:v>0.98009279830975105</c:v>
                </c:pt>
                <c:pt idx="43649">
                  <c:v>0.99977590848754005</c:v>
                </c:pt>
                <c:pt idx="43650">
                  <c:v>0.99865964755004999</c:v>
                </c:pt>
                <c:pt idx="43651">
                  <c:v>0.99865964755004999</c:v>
                </c:pt>
                <c:pt idx="43652">
                  <c:v>0.99810606512056599</c:v>
                </c:pt>
                <c:pt idx="43653">
                  <c:v>0.99865964755004999</c:v>
                </c:pt>
                <c:pt idx="43654">
                  <c:v>0.99865964755004999</c:v>
                </c:pt>
                <c:pt idx="43655">
                  <c:v>0.99772892030019</c:v>
                </c:pt>
                <c:pt idx="43656">
                  <c:v>0.98009279830975105</c:v>
                </c:pt>
                <c:pt idx="43657">
                  <c:v>0.97505301993331395</c:v>
                </c:pt>
                <c:pt idx="43658">
                  <c:v>0.99865964755004999</c:v>
                </c:pt>
                <c:pt idx="43659">
                  <c:v>0.99977590848754005</c:v>
                </c:pt>
                <c:pt idx="43660">
                  <c:v>0.99810606512056599</c:v>
                </c:pt>
                <c:pt idx="43661">
                  <c:v>0.98009279830975105</c:v>
                </c:pt>
                <c:pt idx="43662">
                  <c:v>0.99810606512056599</c:v>
                </c:pt>
                <c:pt idx="43663">
                  <c:v>0.97505301993331395</c:v>
                </c:pt>
                <c:pt idx="43664">
                  <c:v>0.98009279830975105</c:v>
                </c:pt>
                <c:pt idx="43665">
                  <c:v>0.99810606512056599</c:v>
                </c:pt>
                <c:pt idx="43666">
                  <c:v>0.98009279830975105</c:v>
                </c:pt>
                <c:pt idx="43667">
                  <c:v>0.98009279830975105</c:v>
                </c:pt>
                <c:pt idx="43668">
                  <c:v>0.98009279830975105</c:v>
                </c:pt>
                <c:pt idx="43669">
                  <c:v>0.99865964755004999</c:v>
                </c:pt>
                <c:pt idx="43670">
                  <c:v>0.99865964755004999</c:v>
                </c:pt>
                <c:pt idx="43671">
                  <c:v>0.99810606512056599</c:v>
                </c:pt>
                <c:pt idx="43672">
                  <c:v>0.99810606512056599</c:v>
                </c:pt>
                <c:pt idx="43673">
                  <c:v>0.99865964755004999</c:v>
                </c:pt>
                <c:pt idx="43674">
                  <c:v>0.99977590848754005</c:v>
                </c:pt>
                <c:pt idx="43675">
                  <c:v>0.98009279830975105</c:v>
                </c:pt>
                <c:pt idx="43676">
                  <c:v>0.99865964755004999</c:v>
                </c:pt>
                <c:pt idx="43677">
                  <c:v>0.98009279830975105</c:v>
                </c:pt>
                <c:pt idx="43678">
                  <c:v>0.99810606512056599</c:v>
                </c:pt>
                <c:pt idx="43679">
                  <c:v>0.97505301993331395</c:v>
                </c:pt>
                <c:pt idx="43680">
                  <c:v>0.99977590848754005</c:v>
                </c:pt>
                <c:pt idx="43681">
                  <c:v>0.99865964755004999</c:v>
                </c:pt>
                <c:pt idx="43682">
                  <c:v>0.98009279830975105</c:v>
                </c:pt>
                <c:pt idx="43683">
                  <c:v>0.99865964755004999</c:v>
                </c:pt>
                <c:pt idx="43684">
                  <c:v>0.98009279830975105</c:v>
                </c:pt>
                <c:pt idx="43685">
                  <c:v>0.99810606512056599</c:v>
                </c:pt>
                <c:pt idx="43686">
                  <c:v>0.97505301993331395</c:v>
                </c:pt>
                <c:pt idx="43687">
                  <c:v>0.97505301993331395</c:v>
                </c:pt>
                <c:pt idx="43688">
                  <c:v>0.99810606512056599</c:v>
                </c:pt>
                <c:pt idx="43689">
                  <c:v>0.99865964755004999</c:v>
                </c:pt>
                <c:pt idx="43690">
                  <c:v>0.97505301993331395</c:v>
                </c:pt>
                <c:pt idx="43691">
                  <c:v>0.98009279830975105</c:v>
                </c:pt>
                <c:pt idx="43692">
                  <c:v>0.99810606512056599</c:v>
                </c:pt>
                <c:pt idx="43693">
                  <c:v>0.99865964755004999</c:v>
                </c:pt>
                <c:pt idx="43694">
                  <c:v>0.98009279830975105</c:v>
                </c:pt>
                <c:pt idx="43695">
                  <c:v>0.99810606512056599</c:v>
                </c:pt>
                <c:pt idx="43696">
                  <c:v>0.98009279830975105</c:v>
                </c:pt>
                <c:pt idx="43697">
                  <c:v>0.97505301993331395</c:v>
                </c:pt>
                <c:pt idx="43698">
                  <c:v>0.98009279830975105</c:v>
                </c:pt>
                <c:pt idx="43699">
                  <c:v>0.99865964755004999</c:v>
                </c:pt>
                <c:pt idx="43700">
                  <c:v>0.99977590848754005</c:v>
                </c:pt>
                <c:pt idx="43701">
                  <c:v>0.99810606512056599</c:v>
                </c:pt>
                <c:pt idx="43702">
                  <c:v>0.98009279830975105</c:v>
                </c:pt>
                <c:pt idx="43703">
                  <c:v>0.97505301993331395</c:v>
                </c:pt>
                <c:pt idx="43704">
                  <c:v>0.99865964755004999</c:v>
                </c:pt>
                <c:pt idx="43705">
                  <c:v>0.98009279830975105</c:v>
                </c:pt>
                <c:pt idx="43706">
                  <c:v>0.99865964755004999</c:v>
                </c:pt>
                <c:pt idx="43707">
                  <c:v>0.99977590848754005</c:v>
                </c:pt>
                <c:pt idx="43708">
                  <c:v>0.98009279830975105</c:v>
                </c:pt>
                <c:pt idx="43709">
                  <c:v>0.97505301993331395</c:v>
                </c:pt>
                <c:pt idx="43710">
                  <c:v>0.98009279830975105</c:v>
                </c:pt>
                <c:pt idx="43711">
                  <c:v>0.99865964755004999</c:v>
                </c:pt>
                <c:pt idx="43712">
                  <c:v>0.99865964755004999</c:v>
                </c:pt>
                <c:pt idx="43713">
                  <c:v>0.99865964755004999</c:v>
                </c:pt>
                <c:pt idx="43714">
                  <c:v>0.99865964755004999</c:v>
                </c:pt>
                <c:pt idx="43715">
                  <c:v>0.99977590848754005</c:v>
                </c:pt>
                <c:pt idx="43716">
                  <c:v>0.98009279830975105</c:v>
                </c:pt>
                <c:pt idx="43717">
                  <c:v>0.99977590848754005</c:v>
                </c:pt>
                <c:pt idx="43718">
                  <c:v>0.99865964755004999</c:v>
                </c:pt>
                <c:pt idx="43719">
                  <c:v>0.97505301993331395</c:v>
                </c:pt>
                <c:pt idx="43720">
                  <c:v>0.99810606512056599</c:v>
                </c:pt>
                <c:pt idx="43721">
                  <c:v>0.99977590848754005</c:v>
                </c:pt>
                <c:pt idx="43722">
                  <c:v>0.99810606512056599</c:v>
                </c:pt>
                <c:pt idx="43723">
                  <c:v>0.99772892030019</c:v>
                </c:pt>
                <c:pt idx="43724">
                  <c:v>0.98009279830975105</c:v>
                </c:pt>
                <c:pt idx="43725">
                  <c:v>0.99810606512056599</c:v>
                </c:pt>
                <c:pt idx="43726">
                  <c:v>0.98009279830975105</c:v>
                </c:pt>
                <c:pt idx="43727">
                  <c:v>0.99865964755004999</c:v>
                </c:pt>
                <c:pt idx="43728">
                  <c:v>0.99181255835294002</c:v>
                </c:pt>
                <c:pt idx="43729">
                  <c:v>0.98009279830975105</c:v>
                </c:pt>
                <c:pt idx="43730">
                  <c:v>0.97505301993331395</c:v>
                </c:pt>
                <c:pt idx="43731">
                  <c:v>0.98009279830975105</c:v>
                </c:pt>
                <c:pt idx="43732">
                  <c:v>0.99810606512056599</c:v>
                </c:pt>
                <c:pt idx="43733">
                  <c:v>0.98009279830975105</c:v>
                </c:pt>
                <c:pt idx="43734">
                  <c:v>0.97505301993331395</c:v>
                </c:pt>
                <c:pt idx="43735">
                  <c:v>0.99865964755004999</c:v>
                </c:pt>
                <c:pt idx="43736">
                  <c:v>0.99865964755004999</c:v>
                </c:pt>
                <c:pt idx="43737">
                  <c:v>0.98009279830975105</c:v>
                </c:pt>
                <c:pt idx="43738">
                  <c:v>0.99810606512056599</c:v>
                </c:pt>
                <c:pt idx="43739">
                  <c:v>0.98009279830975105</c:v>
                </c:pt>
                <c:pt idx="43740">
                  <c:v>0.97505301993331395</c:v>
                </c:pt>
                <c:pt idx="43741">
                  <c:v>0.97505301993331395</c:v>
                </c:pt>
                <c:pt idx="43742">
                  <c:v>0.97505301993331395</c:v>
                </c:pt>
                <c:pt idx="43743">
                  <c:v>0.98009279830975105</c:v>
                </c:pt>
                <c:pt idx="43744">
                  <c:v>0.98009279830975105</c:v>
                </c:pt>
                <c:pt idx="43745">
                  <c:v>0.98009279830975105</c:v>
                </c:pt>
                <c:pt idx="43746">
                  <c:v>0.99772892030019</c:v>
                </c:pt>
                <c:pt idx="43747">
                  <c:v>0.98009279830975105</c:v>
                </c:pt>
                <c:pt idx="43748">
                  <c:v>0.97505301993331395</c:v>
                </c:pt>
                <c:pt idx="43749">
                  <c:v>0.99810606512056599</c:v>
                </c:pt>
                <c:pt idx="43750">
                  <c:v>0.97505301993331395</c:v>
                </c:pt>
                <c:pt idx="43751">
                  <c:v>0.99865964755004999</c:v>
                </c:pt>
                <c:pt idx="43752">
                  <c:v>0.98009279830975105</c:v>
                </c:pt>
                <c:pt idx="43753">
                  <c:v>0.97505301993331395</c:v>
                </c:pt>
                <c:pt idx="43754">
                  <c:v>0.99865964755004999</c:v>
                </c:pt>
                <c:pt idx="43755">
                  <c:v>0.99865964755004999</c:v>
                </c:pt>
                <c:pt idx="43756">
                  <c:v>0.99865964755004999</c:v>
                </c:pt>
                <c:pt idx="43757">
                  <c:v>0.98009279830975105</c:v>
                </c:pt>
                <c:pt idx="43758">
                  <c:v>0.99977590848754005</c:v>
                </c:pt>
                <c:pt idx="43759">
                  <c:v>0.99977590848754005</c:v>
                </c:pt>
                <c:pt idx="43760">
                  <c:v>0.97505301993331395</c:v>
                </c:pt>
                <c:pt idx="43761">
                  <c:v>0.99977590848754005</c:v>
                </c:pt>
                <c:pt idx="43762">
                  <c:v>0.98009279830975105</c:v>
                </c:pt>
                <c:pt idx="43763">
                  <c:v>0.99865964755004999</c:v>
                </c:pt>
                <c:pt idx="43764">
                  <c:v>0.99772892030019</c:v>
                </c:pt>
                <c:pt idx="43765">
                  <c:v>0.99865964755004999</c:v>
                </c:pt>
                <c:pt idx="43766">
                  <c:v>0.99810606512056599</c:v>
                </c:pt>
                <c:pt idx="43767">
                  <c:v>0.97505301993331395</c:v>
                </c:pt>
                <c:pt idx="43768">
                  <c:v>0.99865964755004999</c:v>
                </c:pt>
                <c:pt idx="43769">
                  <c:v>0.99865964755004999</c:v>
                </c:pt>
                <c:pt idx="43770">
                  <c:v>0.99865964755004999</c:v>
                </c:pt>
                <c:pt idx="43771">
                  <c:v>0.99865964755004999</c:v>
                </c:pt>
                <c:pt idx="43772">
                  <c:v>0.99810606512056599</c:v>
                </c:pt>
                <c:pt idx="43773">
                  <c:v>0.99810606512056599</c:v>
                </c:pt>
                <c:pt idx="43774">
                  <c:v>0.99865964755004999</c:v>
                </c:pt>
                <c:pt idx="43775">
                  <c:v>0.98009279830975105</c:v>
                </c:pt>
                <c:pt idx="43776">
                  <c:v>0.99865964755004999</c:v>
                </c:pt>
                <c:pt idx="43777">
                  <c:v>0.98009279830975105</c:v>
                </c:pt>
                <c:pt idx="43778">
                  <c:v>0.98009279830975105</c:v>
                </c:pt>
                <c:pt idx="43779">
                  <c:v>0.98009279830975105</c:v>
                </c:pt>
                <c:pt idx="43780">
                  <c:v>0.99977590848754005</c:v>
                </c:pt>
                <c:pt idx="43781">
                  <c:v>0.99810606512056599</c:v>
                </c:pt>
                <c:pt idx="43782">
                  <c:v>0.98009279830975105</c:v>
                </c:pt>
                <c:pt idx="43783">
                  <c:v>0.99977590848754005</c:v>
                </c:pt>
                <c:pt idx="43784">
                  <c:v>0.98009279830975105</c:v>
                </c:pt>
                <c:pt idx="43785">
                  <c:v>0.97505301993331395</c:v>
                </c:pt>
                <c:pt idx="43786">
                  <c:v>0.99810606512056599</c:v>
                </c:pt>
                <c:pt idx="43787">
                  <c:v>0.99865964755004999</c:v>
                </c:pt>
                <c:pt idx="43788">
                  <c:v>0.99865964755004999</c:v>
                </c:pt>
                <c:pt idx="43789">
                  <c:v>0.99865964755004999</c:v>
                </c:pt>
                <c:pt idx="43790">
                  <c:v>0.98009279830975105</c:v>
                </c:pt>
                <c:pt idx="43791">
                  <c:v>0.99865964755004999</c:v>
                </c:pt>
                <c:pt idx="43792">
                  <c:v>0.99865964755004999</c:v>
                </c:pt>
                <c:pt idx="43793">
                  <c:v>0.99865964755004999</c:v>
                </c:pt>
                <c:pt idx="43794">
                  <c:v>0.99977590848754005</c:v>
                </c:pt>
                <c:pt idx="43795">
                  <c:v>0.99865964755004999</c:v>
                </c:pt>
                <c:pt idx="43796">
                  <c:v>0.99977590848754005</c:v>
                </c:pt>
                <c:pt idx="43797">
                  <c:v>0.99865964755004999</c:v>
                </c:pt>
                <c:pt idx="43798">
                  <c:v>0.99865964755004999</c:v>
                </c:pt>
                <c:pt idx="43799">
                  <c:v>0.99865964755004999</c:v>
                </c:pt>
                <c:pt idx="43800">
                  <c:v>0.99810606512056599</c:v>
                </c:pt>
                <c:pt idx="43801">
                  <c:v>0.98009279830975105</c:v>
                </c:pt>
                <c:pt idx="43802">
                  <c:v>0.99865964755004999</c:v>
                </c:pt>
                <c:pt idx="43803">
                  <c:v>0.99810606512056599</c:v>
                </c:pt>
                <c:pt idx="43804">
                  <c:v>0.99810606512056599</c:v>
                </c:pt>
                <c:pt idx="43805">
                  <c:v>0.99977590848754005</c:v>
                </c:pt>
                <c:pt idx="43806">
                  <c:v>0.99865964755004999</c:v>
                </c:pt>
                <c:pt idx="43807">
                  <c:v>0.99865964755004999</c:v>
                </c:pt>
                <c:pt idx="43808">
                  <c:v>0.98009279830975105</c:v>
                </c:pt>
                <c:pt idx="43809">
                  <c:v>0.99865964755004999</c:v>
                </c:pt>
                <c:pt idx="43810">
                  <c:v>0.99865964755004999</c:v>
                </c:pt>
                <c:pt idx="43811">
                  <c:v>0.99865964755004999</c:v>
                </c:pt>
                <c:pt idx="43812">
                  <c:v>0.98009279830975105</c:v>
                </c:pt>
                <c:pt idx="43813">
                  <c:v>0.97505301993331395</c:v>
                </c:pt>
                <c:pt idx="43814">
                  <c:v>0.98009279830975105</c:v>
                </c:pt>
                <c:pt idx="43815">
                  <c:v>0.99977590848754005</c:v>
                </c:pt>
                <c:pt idx="43816">
                  <c:v>0.98009279830975105</c:v>
                </c:pt>
                <c:pt idx="43817">
                  <c:v>0.99865964755004999</c:v>
                </c:pt>
                <c:pt idx="43818">
                  <c:v>0.99810606512056599</c:v>
                </c:pt>
                <c:pt idx="43819">
                  <c:v>0.97505301993331395</c:v>
                </c:pt>
                <c:pt idx="43820">
                  <c:v>0.98009279830975105</c:v>
                </c:pt>
                <c:pt idx="43821">
                  <c:v>0.97505301993331395</c:v>
                </c:pt>
                <c:pt idx="43822">
                  <c:v>0.98009279830975105</c:v>
                </c:pt>
                <c:pt idx="43823">
                  <c:v>0.99810606512056599</c:v>
                </c:pt>
                <c:pt idx="43824">
                  <c:v>0.99865964755004999</c:v>
                </c:pt>
                <c:pt idx="43825">
                  <c:v>0.97505301993331395</c:v>
                </c:pt>
                <c:pt idx="43826">
                  <c:v>0.98009279830975105</c:v>
                </c:pt>
                <c:pt idx="43827">
                  <c:v>0.98009279830975105</c:v>
                </c:pt>
                <c:pt idx="43828">
                  <c:v>0.99181255835294002</c:v>
                </c:pt>
                <c:pt idx="43829">
                  <c:v>0.98009279830975105</c:v>
                </c:pt>
                <c:pt idx="43830">
                  <c:v>0.99865964755004999</c:v>
                </c:pt>
                <c:pt idx="43831">
                  <c:v>0.99810606512056599</c:v>
                </c:pt>
                <c:pt idx="43832">
                  <c:v>0.97505301993331395</c:v>
                </c:pt>
                <c:pt idx="43833">
                  <c:v>0.99810606512056599</c:v>
                </c:pt>
                <c:pt idx="43834">
                  <c:v>0.97505301993331395</c:v>
                </c:pt>
                <c:pt idx="43835">
                  <c:v>0.99810606512056599</c:v>
                </c:pt>
                <c:pt idx="43836">
                  <c:v>0.98009279830975105</c:v>
                </c:pt>
                <c:pt idx="43837">
                  <c:v>0.99865964755004999</c:v>
                </c:pt>
                <c:pt idx="43838">
                  <c:v>0.99810606512056599</c:v>
                </c:pt>
                <c:pt idx="43839">
                  <c:v>0.99810606512056599</c:v>
                </c:pt>
                <c:pt idx="43840">
                  <c:v>0.99865964755004999</c:v>
                </c:pt>
                <c:pt idx="43841">
                  <c:v>0.98009279830975105</c:v>
                </c:pt>
                <c:pt idx="43842">
                  <c:v>0.99865964755004999</c:v>
                </c:pt>
                <c:pt idx="43843">
                  <c:v>0.99810606512056599</c:v>
                </c:pt>
                <c:pt idx="43844">
                  <c:v>0.99865964755004999</c:v>
                </c:pt>
                <c:pt idx="43845">
                  <c:v>0.98009279830975105</c:v>
                </c:pt>
                <c:pt idx="43846">
                  <c:v>0.98009279830975105</c:v>
                </c:pt>
                <c:pt idx="43847">
                  <c:v>0.99865964755004999</c:v>
                </c:pt>
                <c:pt idx="43848">
                  <c:v>0.97505301993331395</c:v>
                </c:pt>
                <c:pt idx="43849">
                  <c:v>0.99810606512056599</c:v>
                </c:pt>
                <c:pt idx="43850">
                  <c:v>0.99865964755004999</c:v>
                </c:pt>
                <c:pt idx="43851">
                  <c:v>0.98009279830975105</c:v>
                </c:pt>
                <c:pt idx="43852">
                  <c:v>0.99810606512056599</c:v>
                </c:pt>
                <c:pt idx="43853">
                  <c:v>0.99810606512056599</c:v>
                </c:pt>
                <c:pt idx="43854">
                  <c:v>0.99865964755004999</c:v>
                </c:pt>
                <c:pt idx="43855">
                  <c:v>0.99181255835294002</c:v>
                </c:pt>
                <c:pt idx="43856">
                  <c:v>0.99810606512056599</c:v>
                </c:pt>
                <c:pt idx="43857">
                  <c:v>0.98009279830975105</c:v>
                </c:pt>
                <c:pt idx="43858">
                  <c:v>0.98009279830975105</c:v>
                </c:pt>
                <c:pt idx="43859">
                  <c:v>0.98009279830975105</c:v>
                </c:pt>
                <c:pt idx="43860">
                  <c:v>0.99977590848754005</c:v>
                </c:pt>
                <c:pt idx="43861">
                  <c:v>0.98009279830975105</c:v>
                </c:pt>
                <c:pt idx="43862">
                  <c:v>0.99865964755004999</c:v>
                </c:pt>
                <c:pt idx="43863">
                  <c:v>0.98009279830975105</c:v>
                </c:pt>
                <c:pt idx="43864">
                  <c:v>0.99810606512056599</c:v>
                </c:pt>
                <c:pt idx="43865">
                  <c:v>0.98009279830975105</c:v>
                </c:pt>
                <c:pt idx="43866">
                  <c:v>0.99810606512056599</c:v>
                </c:pt>
                <c:pt idx="43867">
                  <c:v>0.99977590848754005</c:v>
                </c:pt>
                <c:pt idx="43868">
                  <c:v>0.98009279830975105</c:v>
                </c:pt>
                <c:pt idx="43869">
                  <c:v>0.98009279830975105</c:v>
                </c:pt>
                <c:pt idx="43870">
                  <c:v>0.99810606512056599</c:v>
                </c:pt>
                <c:pt idx="43871">
                  <c:v>0.99865964755004999</c:v>
                </c:pt>
                <c:pt idx="43872">
                  <c:v>0.97505301993331395</c:v>
                </c:pt>
                <c:pt idx="43873">
                  <c:v>0.99865964755004999</c:v>
                </c:pt>
                <c:pt idx="43874">
                  <c:v>0.99810606512056599</c:v>
                </c:pt>
                <c:pt idx="43875">
                  <c:v>0.97505301993331395</c:v>
                </c:pt>
                <c:pt idx="43876">
                  <c:v>0.99865964755004999</c:v>
                </c:pt>
                <c:pt idx="43877">
                  <c:v>0.99865964755004999</c:v>
                </c:pt>
                <c:pt idx="43878">
                  <c:v>0.98009279830975105</c:v>
                </c:pt>
                <c:pt idx="43879">
                  <c:v>0.97505301993331395</c:v>
                </c:pt>
                <c:pt idx="43880">
                  <c:v>0.99810606512056599</c:v>
                </c:pt>
                <c:pt idx="43881">
                  <c:v>0.97505301993331395</c:v>
                </c:pt>
                <c:pt idx="43882">
                  <c:v>0.98009279830975105</c:v>
                </c:pt>
                <c:pt idx="43883">
                  <c:v>0.99977590848754005</c:v>
                </c:pt>
                <c:pt idx="43884">
                  <c:v>0.99977590848754005</c:v>
                </c:pt>
                <c:pt idx="43885">
                  <c:v>0.99810606512056599</c:v>
                </c:pt>
                <c:pt idx="43886">
                  <c:v>0.98009279830975105</c:v>
                </c:pt>
                <c:pt idx="43887">
                  <c:v>0.99865964755004999</c:v>
                </c:pt>
                <c:pt idx="43888">
                  <c:v>0.98009279830975105</c:v>
                </c:pt>
                <c:pt idx="43889">
                  <c:v>0.97505301993331395</c:v>
                </c:pt>
                <c:pt idx="43890">
                  <c:v>0.99977590848754005</c:v>
                </c:pt>
                <c:pt idx="43891">
                  <c:v>0.99772892030019</c:v>
                </c:pt>
                <c:pt idx="43892">
                  <c:v>0.99865964755004999</c:v>
                </c:pt>
                <c:pt idx="43893">
                  <c:v>0.97505301993331395</c:v>
                </c:pt>
                <c:pt idx="43894">
                  <c:v>0.99810606512056599</c:v>
                </c:pt>
                <c:pt idx="43895">
                  <c:v>0.98009279830975105</c:v>
                </c:pt>
                <c:pt idx="43896">
                  <c:v>0.97505301993331395</c:v>
                </c:pt>
                <c:pt idx="43897">
                  <c:v>0.98009279830975105</c:v>
                </c:pt>
                <c:pt idx="43898">
                  <c:v>0.99810606512056599</c:v>
                </c:pt>
                <c:pt idx="43899">
                  <c:v>0.99810606512056599</c:v>
                </c:pt>
                <c:pt idx="43900">
                  <c:v>0.98009279830975105</c:v>
                </c:pt>
                <c:pt idx="43901">
                  <c:v>0.99810606512056599</c:v>
                </c:pt>
                <c:pt idx="43902">
                  <c:v>0.99865964755004999</c:v>
                </c:pt>
                <c:pt idx="43903">
                  <c:v>0.98009279830975105</c:v>
                </c:pt>
                <c:pt idx="43904">
                  <c:v>0.99865964755004999</c:v>
                </c:pt>
                <c:pt idx="43905">
                  <c:v>0.97505301993331395</c:v>
                </c:pt>
                <c:pt idx="43906">
                  <c:v>0.99810606512056599</c:v>
                </c:pt>
                <c:pt idx="43907">
                  <c:v>0.99865964755004999</c:v>
                </c:pt>
                <c:pt idx="43908">
                  <c:v>0.99181255835294002</c:v>
                </c:pt>
                <c:pt idx="43909">
                  <c:v>0.97505301993331395</c:v>
                </c:pt>
                <c:pt idx="43910">
                  <c:v>0.97505301993331395</c:v>
                </c:pt>
                <c:pt idx="43911">
                  <c:v>0.98009279830975105</c:v>
                </c:pt>
                <c:pt idx="43912">
                  <c:v>0.99865964755004999</c:v>
                </c:pt>
                <c:pt idx="43913">
                  <c:v>0.98009279830975105</c:v>
                </c:pt>
                <c:pt idx="43914">
                  <c:v>0.99810606512056599</c:v>
                </c:pt>
                <c:pt idx="43915">
                  <c:v>0.99865964755004999</c:v>
                </c:pt>
                <c:pt idx="43916">
                  <c:v>0.99977590848754005</c:v>
                </c:pt>
                <c:pt idx="43917">
                  <c:v>0.99865964755004999</c:v>
                </c:pt>
                <c:pt idx="43918">
                  <c:v>0.99810606512056599</c:v>
                </c:pt>
                <c:pt idx="43919">
                  <c:v>0.97505301993331395</c:v>
                </c:pt>
                <c:pt idx="43920">
                  <c:v>0.99865964755004999</c:v>
                </c:pt>
                <c:pt idx="43921">
                  <c:v>0.99865964755004999</c:v>
                </c:pt>
                <c:pt idx="43922">
                  <c:v>0.99810606512056599</c:v>
                </c:pt>
                <c:pt idx="43923">
                  <c:v>0.99865964755004999</c:v>
                </c:pt>
                <c:pt idx="43924">
                  <c:v>0.99810606512056599</c:v>
                </c:pt>
                <c:pt idx="43925">
                  <c:v>0.97505301993331395</c:v>
                </c:pt>
                <c:pt idx="43926">
                  <c:v>0.99865964755004999</c:v>
                </c:pt>
                <c:pt idx="43927">
                  <c:v>0.99865964755004999</c:v>
                </c:pt>
                <c:pt idx="43928">
                  <c:v>0.98009279830975105</c:v>
                </c:pt>
                <c:pt idx="43929">
                  <c:v>0.99810606512056599</c:v>
                </c:pt>
                <c:pt idx="43930">
                  <c:v>0.99977590848754005</c:v>
                </c:pt>
                <c:pt idx="43931">
                  <c:v>0.97505301993331395</c:v>
                </c:pt>
                <c:pt idx="43932">
                  <c:v>0.99810606512056599</c:v>
                </c:pt>
                <c:pt idx="43933">
                  <c:v>0.97505301993331395</c:v>
                </c:pt>
                <c:pt idx="43934">
                  <c:v>0.99977590848754005</c:v>
                </c:pt>
                <c:pt idx="43935">
                  <c:v>0.99865964755004999</c:v>
                </c:pt>
                <c:pt idx="43936">
                  <c:v>0.99865964755004999</c:v>
                </c:pt>
                <c:pt idx="43937">
                  <c:v>0.99865964755004999</c:v>
                </c:pt>
                <c:pt idx="43938">
                  <c:v>0.98009279830975105</c:v>
                </c:pt>
                <c:pt idx="43939">
                  <c:v>0.99772892030019</c:v>
                </c:pt>
                <c:pt idx="43940">
                  <c:v>0.97505301993331395</c:v>
                </c:pt>
                <c:pt idx="43941">
                  <c:v>0.98009279830975105</c:v>
                </c:pt>
                <c:pt idx="43942">
                  <c:v>0.99810606512056599</c:v>
                </c:pt>
                <c:pt idx="43943">
                  <c:v>0.97505301993331395</c:v>
                </c:pt>
                <c:pt idx="43944">
                  <c:v>0.97505301993331395</c:v>
                </c:pt>
                <c:pt idx="43945">
                  <c:v>0.99865964755004999</c:v>
                </c:pt>
                <c:pt idx="43946">
                  <c:v>0.97505301993331395</c:v>
                </c:pt>
                <c:pt idx="43947">
                  <c:v>0.99810606512056599</c:v>
                </c:pt>
                <c:pt idx="43948">
                  <c:v>0.99865964755004999</c:v>
                </c:pt>
                <c:pt idx="43949">
                  <c:v>0.98009279830975105</c:v>
                </c:pt>
                <c:pt idx="43950">
                  <c:v>0.98009279830975105</c:v>
                </c:pt>
                <c:pt idx="43951">
                  <c:v>0.98009279830975105</c:v>
                </c:pt>
                <c:pt idx="43952">
                  <c:v>0.99810606512056599</c:v>
                </c:pt>
                <c:pt idx="43953">
                  <c:v>0.99977590848754005</c:v>
                </c:pt>
                <c:pt idx="43954">
                  <c:v>0.99810606512056599</c:v>
                </c:pt>
                <c:pt idx="43955">
                  <c:v>0.98009279830975105</c:v>
                </c:pt>
                <c:pt idx="43956">
                  <c:v>0.98009279830975105</c:v>
                </c:pt>
                <c:pt idx="43957">
                  <c:v>0.98009279830975105</c:v>
                </c:pt>
                <c:pt idx="43958">
                  <c:v>0.98009279830975105</c:v>
                </c:pt>
                <c:pt idx="43959">
                  <c:v>0.99810606512056599</c:v>
                </c:pt>
                <c:pt idx="43960">
                  <c:v>0.98009279830975105</c:v>
                </c:pt>
                <c:pt idx="43961">
                  <c:v>0.99977590848754005</c:v>
                </c:pt>
                <c:pt idx="43962">
                  <c:v>0.98009279830975105</c:v>
                </c:pt>
                <c:pt idx="43963">
                  <c:v>0.99772892030019</c:v>
                </c:pt>
                <c:pt idx="43964">
                  <c:v>0.98009279830975105</c:v>
                </c:pt>
                <c:pt idx="43965">
                  <c:v>0.98009279830975105</c:v>
                </c:pt>
                <c:pt idx="43966">
                  <c:v>0.99977590848754005</c:v>
                </c:pt>
                <c:pt idx="43967">
                  <c:v>0.99977590848754005</c:v>
                </c:pt>
                <c:pt idx="43968">
                  <c:v>0.98009279830975105</c:v>
                </c:pt>
                <c:pt idx="43969">
                  <c:v>0.98009279830975105</c:v>
                </c:pt>
                <c:pt idx="43970">
                  <c:v>0.99977590848754005</c:v>
                </c:pt>
                <c:pt idx="43971">
                  <c:v>0.99865964755004999</c:v>
                </c:pt>
                <c:pt idx="43972">
                  <c:v>0.98009279830975105</c:v>
                </c:pt>
                <c:pt idx="43973">
                  <c:v>0.99810606512056599</c:v>
                </c:pt>
                <c:pt idx="43974">
                  <c:v>0.98009279830975105</c:v>
                </c:pt>
                <c:pt idx="43975">
                  <c:v>0.99977590848754005</c:v>
                </c:pt>
                <c:pt idx="43976">
                  <c:v>0.99810606512056599</c:v>
                </c:pt>
                <c:pt idx="43977">
                  <c:v>0.99810606512056599</c:v>
                </c:pt>
                <c:pt idx="43978">
                  <c:v>0.97505301993331395</c:v>
                </c:pt>
                <c:pt idx="43979">
                  <c:v>0.99865964755004999</c:v>
                </c:pt>
                <c:pt idx="43980">
                  <c:v>0.99977590848754005</c:v>
                </c:pt>
                <c:pt idx="43981">
                  <c:v>0.98009279830975105</c:v>
                </c:pt>
                <c:pt idx="43982">
                  <c:v>0.99810606512056599</c:v>
                </c:pt>
                <c:pt idx="43983">
                  <c:v>0.99810606512056599</c:v>
                </c:pt>
                <c:pt idx="43984">
                  <c:v>0.99865964755004999</c:v>
                </c:pt>
                <c:pt idx="43985">
                  <c:v>0.97505301993331395</c:v>
                </c:pt>
                <c:pt idx="43986">
                  <c:v>0.98009279830975105</c:v>
                </c:pt>
                <c:pt idx="43987">
                  <c:v>0.98009279830975105</c:v>
                </c:pt>
                <c:pt idx="43988">
                  <c:v>0.99977590848754005</c:v>
                </c:pt>
                <c:pt idx="43989">
                  <c:v>0.99810606512056599</c:v>
                </c:pt>
                <c:pt idx="43990">
                  <c:v>0.99977590848754005</c:v>
                </c:pt>
                <c:pt idx="43991">
                  <c:v>0.99810606512056599</c:v>
                </c:pt>
                <c:pt idx="43992">
                  <c:v>0.98009279830975105</c:v>
                </c:pt>
                <c:pt idx="43993">
                  <c:v>0.99810606512056599</c:v>
                </c:pt>
                <c:pt idx="43994">
                  <c:v>0.99865964755004999</c:v>
                </c:pt>
                <c:pt idx="43995">
                  <c:v>0.97505301993331395</c:v>
                </c:pt>
                <c:pt idx="43996">
                  <c:v>0.99977590848754005</c:v>
                </c:pt>
                <c:pt idx="43997">
                  <c:v>0.99810606512056599</c:v>
                </c:pt>
                <c:pt idx="43998">
                  <c:v>0.99865964755004999</c:v>
                </c:pt>
                <c:pt idx="43999">
                  <c:v>0.98009279830975105</c:v>
                </c:pt>
                <c:pt idx="44000">
                  <c:v>0.99977590848754005</c:v>
                </c:pt>
                <c:pt idx="44001">
                  <c:v>0.99865964755004999</c:v>
                </c:pt>
                <c:pt idx="44002">
                  <c:v>0.99865964755004999</c:v>
                </c:pt>
                <c:pt idx="44003">
                  <c:v>0.98009279830975105</c:v>
                </c:pt>
                <c:pt idx="44004">
                  <c:v>0.98009279830975105</c:v>
                </c:pt>
                <c:pt idx="44005">
                  <c:v>0.98009279830975105</c:v>
                </c:pt>
                <c:pt idx="44006">
                  <c:v>0.99810606512056599</c:v>
                </c:pt>
                <c:pt idx="44007">
                  <c:v>0.98009279830975105</c:v>
                </c:pt>
                <c:pt idx="44008">
                  <c:v>0.99977590848754005</c:v>
                </c:pt>
                <c:pt idx="44009">
                  <c:v>0.99772892030019</c:v>
                </c:pt>
                <c:pt idx="44010">
                  <c:v>0.97505301993331395</c:v>
                </c:pt>
                <c:pt idx="44011">
                  <c:v>0.98009279830975105</c:v>
                </c:pt>
                <c:pt idx="44012">
                  <c:v>0.97505301993331395</c:v>
                </c:pt>
                <c:pt idx="44013">
                  <c:v>0.97505301993331395</c:v>
                </c:pt>
                <c:pt idx="44014">
                  <c:v>0.99810606512056599</c:v>
                </c:pt>
                <c:pt idx="44015">
                  <c:v>0.99810606512056599</c:v>
                </c:pt>
                <c:pt idx="44016">
                  <c:v>0.99865964755004999</c:v>
                </c:pt>
                <c:pt idx="44017">
                  <c:v>0.99810606512056599</c:v>
                </c:pt>
                <c:pt idx="44018">
                  <c:v>0.98009279830975105</c:v>
                </c:pt>
                <c:pt idx="44019">
                  <c:v>0.99810606512056599</c:v>
                </c:pt>
                <c:pt idx="44020">
                  <c:v>0.98009279830975105</c:v>
                </c:pt>
                <c:pt idx="44021">
                  <c:v>0.99865964755004999</c:v>
                </c:pt>
                <c:pt idx="44022">
                  <c:v>0.99977590848754005</c:v>
                </c:pt>
                <c:pt idx="44023">
                  <c:v>0.99772892030019</c:v>
                </c:pt>
                <c:pt idx="44024">
                  <c:v>0.99865964755004999</c:v>
                </c:pt>
                <c:pt idx="44025">
                  <c:v>0.97505301993331395</c:v>
                </c:pt>
                <c:pt idx="44026">
                  <c:v>0.97505301993331395</c:v>
                </c:pt>
                <c:pt idx="44027">
                  <c:v>0.99865964755004999</c:v>
                </c:pt>
                <c:pt idx="44028">
                  <c:v>0.97505301993331395</c:v>
                </c:pt>
                <c:pt idx="44029">
                  <c:v>0.98009279830975105</c:v>
                </c:pt>
                <c:pt idx="44030">
                  <c:v>0.99810606512056599</c:v>
                </c:pt>
                <c:pt idx="44031">
                  <c:v>0.98009279830975105</c:v>
                </c:pt>
                <c:pt idx="44032">
                  <c:v>0.98009279830975105</c:v>
                </c:pt>
                <c:pt idx="44033">
                  <c:v>0.99772892030019</c:v>
                </c:pt>
                <c:pt idx="44034">
                  <c:v>0.99865964755004999</c:v>
                </c:pt>
                <c:pt idx="44035">
                  <c:v>0.99810606512056599</c:v>
                </c:pt>
                <c:pt idx="44036">
                  <c:v>0.99810606512056599</c:v>
                </c:pt>
                <c:pt idx="44037">
                  <c:v>0.97505301993331395</c:v>
                </c:pt>
                <c:pt idx="44038">
                  <c:v>0.99772892030019</c:v>
                </c:pt>
                <c:pt idx="44039">
                  <c:v>0.99977590848754005</c:v>
                </c:pt>
                <c:pt idx="44040">
                  <c:v>0.99810606512056599</c:v>
                </c:pt>
                <c:pt idx="44041">
                  <c:v>0.99865964755004999</c:v>
                </c:pt>
                <c:pt idx="44042">
                  <c:v>0.99772892030019</c:v>
                </c:pt>
                <c:pt idx="44043">
                  <c:v>0.99810606512056599</c:v>
                </c:pt>
                <c:pt idx="44044">
                  <c:v>0.99977590848754005</c:v>
                </c:pt>
                <c:pt idx="44045">
                  <c:v>0.99865964755004999</c:v>
                </c:pt>
                <c:pt idx="44046">
                  <c:v>0.99977590848754005</c:v>
                </c:pt>
                <c:pt idx="44047">
                  <c:v>0.99810606512056599</c:v>
                </c:pt>
                <c:pt idx="44048">
                  <c:v>0.99977590848754005</c:v>
                </c:pt>
                <c:pt idx="44049">
                  <c:v>0.99977590848754005</c:v>
                </c:pt>
                <c:pt idx="44050">
                  <c:v>0.99977590848754005</c:v>
                </c:pt>
                <c:pt idx="44051">
                  <c:v>0.99810606512056599</c:v>
                </c:pt>
                <c:pt idx="44052">
                  <c:v>0.98009279830975105</c:v>
                </c:pt>
                <c:pt idx="44053">
                  <c:v>0.99865964755004999</c:v>
                </c:pt>
                <c:pt idx="44054">
                  <c:v>0.99977590848754005</c:v>
                </c:pt>
                <c:pt idx="44055">
                  <c:v>0.98009279830975105</c:v>
                </c:pt>
                <c:pt idx="44056">
                  <c:v>0.99977590848754005</c:v>
                </c:pt>
                <c:pt idx="44057">
                  <c:v>0.99865964755004999</c:v>
                </c:pt>
                <c:pt idx="44058">
                  <c:v>0.98009279830975105</c:v>
                </c:pt>
                <c:pt idx="44059">
                  <c:v>0.97505301993331395</c:v>
                </c:pt>
                <c:pt idx="44060">
                  <c:v>0.99810606512056599</c:v>
                </c:pt>
                <c:pt idx="44061">
                  <c:v>0.99865964755004999</c:v>
                </c:pt>
                <c:pt idx="44062">
                  <c:v>0.99810606512056599</c:v>
                </c:pt>
                <c:pt idx="44063">
                  <c:v>0.99810606512056599</c:v>
                </c:pt>
                <c:pt idx="44064">
                  <c:v>0.98009279830975105</c:v>
                </c:pt>
                <c:pt idx="44065">
                  <c:v>0.97505301993331395</c:v>
                </c:pt>
                <c:pt idx="44066">
                  <c:v>0.99810606512056599</c:v>
                </c:pt>
                <c:pt idx="44067">
                  <c:v>0.98009279830975105</c:v>
                </c:pt>
                <c:pt idx="44068">
                  <c:v>0.99977590848754005</c:v>
                </c:pt>
                <c:pt idx="44069">
                  <c:v>0.99810606512056599</c:v>
                </c:pt>
                <c:pt idx="44070">
                  <c:v>0.98009279830975105</c:v>
                </c:pt>
                <c:pt idx="44071">
                  <c:v>0.99977590848754005</c:v>
                </c:pt>
                <c:pt idx="44072">
                  <c:v>0.98009279830975105</c:v>
                </c:pt>
                <c:pt idx="44073">
                  <c:v>0.99865964755004999</c:v>
                </c:pt>
                <c:pt idx="44074">
                  <c:v>0.99865964755004999</c:v>
                </c:pt>
                <c:pt idx="44075">
                  <c:v>0.99810606512056599</c:v>
                </c:pt>
                <c:pt idx="44076">
                  <c:v>0.98009279830975105</c:v>
                </c:pt>
                <c:pt idx="44077">
                  <c:v>0.98009279830975105</c:v>
                </c:pt>
                <c:pt idx="44078">
                  <c:v>0.99865964755004999</c:v>
                </c:pt>
                <c:pt idx="44079">
                  <c:v>0.98009279830975105</c:v>
                </c:pt>
                <c:pt idx="44080">
                  <c:v>0.99810606512056599</c:v>
                </c:pt>
                <c:pt idx="44081">
                  <c:v>0.98009279830975105</c:v>
                </c:pt>
                <c:pt idx="44082">
                  <c:v>0.99977590848754005</c:v>
                </c:pt>
                <c:pt idx="44083">
                  <c:v>0.99865964755004999</c:v>
                </c:pt>
                <c:pt idx="44084">
                  <c:v>0.99865964755004999</c:v>
                </c:pt>
                <c:pt idx="44085">
                  <c:v>0.99181255835294002</c:v>
                </c:pt>
                <c:pt idx="44086">
                  <c:v>0.99865964755004999</c:v>
                </c:pt>
                <c:pt idx="44087">
                  <c:v>0.98009279830975105</c:v>
                </c:pt>
                <c:pt idx="44088">
                  <c:v>0.97505301993331395</c:v>
                </c:pt>
                <c:pt idx="44089">
                  <c:v>0.99181255835294002</c:v>
                </c:pt>
                <c:pt idx="44090">
                  <c:v>0.98009279830975105</c:v>
                </c:pt>
                <c:pt idx="44091">
                  <c:v>0.99865964755004999</c:v>
                </c:pt>
                <c:pt idx="44092">
                  <c:v>0.98009279830975105</c:v>
                </c:pt>
                <c:pt idx="44093">
                  <c:v>0.98009279830975105</c:v>
                </c:pt>
                <c:pt idx="44094">
                  <c:v>0.99865964755004999</c:v>
                </c:pt>
                <c:pt idx="44095">
                  <c:v>0.98009279830975105</c:v>
                </c:pt>
                <c:pt idx="44096">
                  <c:v>0.99977590848754005</c:v>
                </c:pt>
                <c:pt idx="44097">
                  <c:v>0.97505301993331395</c:v>
                </c:pt>
                <c:pt idx="44098">
                  <c:v>0.99977590848754005</c:v>
                </c:pt>
                <c:pt idx="44099">
                  <c:v>0.99865964755004999</c:v>
                </c:pt>
                <c:pt idx="44100">
                  <c:v>0.98009279830975105</c:v>
                </c:pt>
                <c:pt idx="44101">
                  <c:v>0.99977590848754005</c:v>
                </c:pt>
                <c:pt idx="44102">
                  <c:v>0.99865964755004999</c:v>
                </c:pt>
                <c:pt idx="44103">
                  <c:v>0.99810606512056599</c:v>
                </c:pt>
                <c:pt idx="44104">
                  <c:v>0.99865964755004999</c:v>
                </c:pt>
                <c:pt idx="44105">
                  <c:v>0.97505301993331395</c:v>
                </c:pt>
                <c:pt idx="44106">
                  <c:v>0.99865964755004999</c:v>
                </c:pt>
                <c:pt idx="44107">
                  <c:v>0.98009279830975105</c:v>
                </c:pt>
                <c:pt idx="44108">
                  <c:v>0.99977590848754005</c:v>
                </c:pt>
                <c:pt idx="44109">
                  <c:v>0.99181255835294002</c:v>
                </c:pt>
                <c:pt idx="44110">
                  <c:v>0.97505301993331395</c:v>
                </c:pt>
                <c:pt idx="44111">
                  <c:v>0.99865964755004999</c:v>
                </c:pt>
                <c:pt idx="44112">
                  <c:v>0.97505301993331395</c:v>
                </c:pt>
                <c:pt idx="44113">
                  <c:v>0.99865964755004999</c:v>
                </c:pt>
                <c:pt idx="44114">
                  <c:v>0.97505301993331395</c:v>
                </c:pt>
                <c:pt idx="44115">
                  <c:v>0.97505301993331395</c:v>
                </c:pt>
                <c:pt idx="44116">
                  <c:v>0.98009279830975105</c:v>
                </c:pt>
                <c:pt idx="44117">
                  <c:v>0.98009279830975105</c:v>
                </c:pt>
                <c:pt idx="44118">
                  <c:v>0.98009279830975105</c:v>
                </c:pt>
                <c:pt idx="44119">
                  <c:v>0.98009279830975105</c:v>
                </c:pt>
                <c:pt idx="44120">
                  <c:v>0.99865964755004999</c:v>
                </c:pt>
                <c:pt idx="44121">
                  <c:v>0.99977590848754005</c:v>
                </c:pt>
                <c:pt idx="44122">
                  <c:v>0.99810606512056599</c:v>
                </c:pt>
                <c:pt idx="44123">
                  <c:v>0.99810606512056599</c:v>
                </c:pt>
                <c:pt idx="44124">
                  <c:v>0.99977590848754005</c:v>
                </c:pt>
                <c:pt idx="44125">
                  <c:v>0.99865964755004999</c:v>
                </c:pt>
                <c:pt idx="44126">
                  <c:v>0.99810606512056599</c:v>
                </c:pt>
                <c:pt idx="44127">
                  <c:v>0.99865964755004999</c:v>
                </c:pt>
                <c:pt idx="44128">
                  <c:v>0.99865964755004999</c:v>
                </c:pt>
                <c:pt idx="44129">
                  <c:v>0.99977590848754005</c:v>
                </c:pt>
                <c:pt idx="44130">
                  <c:v>0.99865964755004999</c:v>
                </c:pt>
                <c:pt idx="44131">
                  <c:v>0.99865964755004999</c:v>
                </c:pt>
                <c:pt idx="44132">
                  <c:v>0.99865964755004999</c:v>
                </c:pt>
                <c:pt idx="44133">
                  <c:v>0.99810606512056599</c:v>
                </c:pt>
                <c:pt idx="44134">
                  <c:v>0.98009279830975105</c:v>
                </c:pt>
                <c:pt idx="44135">
                  <c:v>0.97505301993331395</c:v>
                </c:pt>
                <c:pt idx="44136">
                  <c:v>0.99865964755004999</c:v>
                </c:pt>
                <c:pt idx="44137">
                  <c:v>0.99810606512056599</c:v>
                </c:pt>
                <c:pt idx="44138">
                  <c:v>0.99865964755004999</c:v>
                </c:pt>
                <c:pt idx="44139">
                  <c:v>0.99865964755004999</c:v>
                </c:pt>
                <c:pt idx="44140">
                  <c:v>0.99977590848754005</c:v>
                </c:pt>
                <c:pt idx="44141">
                  <c:v>0.98009279830975105</c:v>
                </c:pt>
                <c:pt idx="44142">
                  <c:v>0.99865964755004999</c:v>
                </c:pt>
                <c:pt idx="44143">
                  <c:v>0.99865964755004999</c:v>
                </c:pt>
                <c:pt idx="44144">
                  <c:v>0.98009279830975105</c:v>
                </c:pt>
                <c:pt idx="44145">
                  <c:v>0.99865964755004999</c:v>
                </c:pt>
                <c:pt idx="44146">
                  <c:v>0.99810606512056599</c:v>
                </c:pt>
                <c:pt idx="44147">
                  <c:v>0.99977590848754005</c:v>
                </c:pt>
                <c:pt idx="44148">
                  <c:v>0.99810606512056599</c:v>
                </c:pt>
                <c:pt idx="44149">
                  <c:v>0.97505301993331395</c:v>
                </c:pt>
                <c:pt idx="44150">
                  <c:v>0.99810606512056599</c:v>
                </c:pt>
                <c:pt idx="44151">
                  <c:v>0.97505301993331395</c:v>
                </c:pt>
                <c:pt idx="44152">
                  <c:v>0.98009279830975105</c:v>
                </c:pt>
                <c:pt idx="44153">
                  <c:v>0.99810606512056599</c:v>
                </c:pt>
                <c:pt idx="44154">
                  <c:v>0.99865964755004999</c:v>
                </c:pt>
                <c:pt idx="44155">
                  <c:v>0.97505301993331395</c:v>
                </c:pt>
                <c:pt idx="44156">
                  <c:v>0.99977590848754005</c:v>
                </c:pt>
                <c:pt idx="44157">
                  <c:v>0.99865964755004999</c:v>
                </c:pt>
                <c:pt idx="44158">
                  <c:v>0.99810606512056599</c:v>
                </c:pt>
                <c:pt idx="44159">
                  <c:v>0.99865964755004999</c:v>
                </c:pt>
                <c:pt idx="44160">
                  <c:v>0.97505301993331395</c:v>
                </c:pt>
                <c:pt idx="44161">
                  <c:v>0.99977590848754005</c:v>
                </c:pt>
                <c:pt idx="44162">
                  <c:v>0.99772892030019</c:v>
                </c:pt>
                <c:pt idx="44163">
                  <c:v>0.97505301993331395</c:v>
                </c:pt>
                <c:pt idx="44164">
                  <c:v>0.99865964755004999</c:v>
                </c:pt>
                <c:pt idx="44165">
                  <c:v>0.99865964755004999</c:v>
                </c:pt>
                <c:pt idx="44166">
                  <c:v>0.99810606512056599</c:v>
                </c:pt>
                <c:pt idx="44167">
                  <c:v>0.99810606512056599</c:v>
                </c:pt>
                <c:pt idx="44168">
                  <c:v>0.99977590848754005</c:v>
                </c:pt>
                <c:pt idx="44169">
                  <c:v>0.99977590848754005</c:v>
                </c:pt>
                <c:pt idx="44170">
                  <c:v>0.99810606512056599</c:v>
                </c:pt>
                <c:pt idx="44171">
                  <c:v>0.99810606512056599</c:v>
                </c:pt>
                <c:pt idx="44172">
                  <c:v>0.99810606512056599</c:v>
                </c:pt>
                <c:pt idx="44173">
                  <c:v>0.98009279830975105</c:v>
                </c:pt>
                <c:pt idx="44174">
                  <c:v>0.99977590848754005</c:v>
                </c:pt>
                <c:pt idx="44175">
                  <c:v>0.99810606512056599</c:v>
                </c:pt>
                <c:pt idx="44176">
                  <c:v>0.98009279830975105</c:v>
                </c:pt>
                <c:pt idx="44177">
                  <c:v>0.99810606512056599</c:v>
                </c:pt>
                <c:pt idx="44178">
                  <c:v>0.98009279830975105</c:v>
                </c:pt>
                <c:pt idx="44179">
                  <c:v>0.99865964755004999</c:v>
                </c:pt>
                <c:pt idx="44180">
                  <c:v>0.97505301993331395</c:v>
                </c:pt>
                <c:pt idx="44181">
                  <c:v>0.99865964755004999</c:v>
                </c:pt>
                <c:pt idx="44182">
                  <c:v>0.99865964755004999</c:v>
                </c:pt>
                <c:pt idx="44183">
                  <c:v>0.98009279830975105</c:v>
                </c:pt>
                <c:pt idx="44184">
                  <c:v>0.98009279830975105</c:v>
                </c:pt>
                <c:pt idx="44185">
                  <c:v>0.99810606512056599</c:v>
                </c:pt>
                <c:pt idx="44186">
                  <c:v>0.99865964755004999</c:v>
                </c:pt>
                <c:pt idx="44187">
                  <c:v>0.98009279830975105</c:v>
                </c:pt>
                <c:pt idx="44188">
                  <c:v>0.99865964755004999</c:v>
                </c:pt>
                <c:pt idx="44189">
                  <c:v>0.98009279830975105</c:v>
                </c:pt>
                <c:pt idx="44190">
                  <c:v>0.99865964755004999</c:v>
                </c:pt>
                <c:pt idx="44191">
                  <c:v>0.99865964755004999</c:v>
                </c:pt>
                <c:pt idx="44192">
                  <c:v>0.98009279830975105</c:v>
                </c:pt>
                <c:pt idx="44193">
                  <c:v>0.99810606512056599</c:v>
                </c:pt>
                <c:pt idx="44194">
                  <c:v>0.99865964755004999</c:v>
                </c:pt>
                <c:pt idx="44195">
                  <c:v>0.99810606512056599</c:v>
                </c:pt>
                <c:pt idx="44196">
                  <c:v>0.99977590848754005</c:v>
                </c:pt>
                <c:pt idx="44197">
                  <c:v>0.99865964755004999</c:v>
                </c:pt>
                <c:pt idx="44198">
                  <c:v>0.99865964755004999</c:v>
                </c:pt>
                <c:pt idx="44199">
                  <c:v>0.99865964755004999</c:v>
                </c:pt>
                <c:pt idx="44200">
                  <c:v>0.99181255835294002</c:v>
                </c:pt>
                <c:pt idx="44201">
                  <c:v>0.99865964755004999</c:v>
                </c:pt>
                <c:pt idx="44202">
                  <c:v>0.97505301993331395</c:v>
                </c:pt>
                <c:pt idx="44203">
                  <c:v>0.98009279830975105</c:v>
                </c:pt>
                <c:pt idx="44204">
                  <c:v>0.99865964755004999</c:v>
                </c:pt>
                <c:pt idx="44205">
                  <c:v>0.99810606512056599</c:v>
                </c:pt>
                <c:pt idx="44206">
                  <c:v>0.99810606512056599</c:v>
                </c:pt>
                <c:pt idx="44207">
                  <c:v>0.99865964755004999</c:v>
                </c:pt>
                <c:pt idx="44208">
                  <c:v>0.99181255835294002</c:v>
                </c:pt>
                <c:pt idx="44209">
                  <c:v>0.97505301993331395</c:v>
                </c:pt>
                <c:pt idx="44210">
                  <c:v>0.99865964755004999</c:v>
                </c:pt>
                <c:pt idx="44211">
                  <c:v>0.99810606512056599</c:v>
                </c:pt>
                <c:pt idx="44212">
                  <c:v>0.99810606512056599</c:v>
                </c:pt>
                <c:pt idx="44213">
                  <c:v>0.99865964755004999</c:v>
                </c:pt>
                <c:pt idx="44214">
                  <c:v>0.98009279830975105</c:v>
                </c:pt>
                <c:pt idx="44215">
                  <c:v>0.99865964755004999</c:v>
                </c:pt>
                <c:pt idx="44216">
                  <c:v>0.98009279830975105</c:v>
                </c:pt>
                <c:pt idx="44217">
                  <c:v>0.99772892030019</c:v>
                </c:pt>
                <c:pt idx="44218">
                  <c:v>0.98009279830975105</c:v>
                </c:pt>
                <c:pt idx="44219">
                  <c:v>0.97505301993331395</c:v>
                </c:pt>
                <c:pt idx="44220">
                  <c:v>0.99977590848754005</c:v>
                </c:pt>
                <c:pt idx="44221">
                  <c:v>0.99810606512056599</c:v>
                </c:pt>
                <c:pt idx="44222">
                  <c:v>0.99865964755004999</c:v>
                </c:pt>
                <c:pt idx="44223">
                  <c:v>0.97505301993331395</c:v>
                </c:pt>
                <c:pt idx="44224">
                  <c:v>0.98009279830975105</c:v>
                </c:pt>
                <c:pt idx="44225">
                  <c:v>0.99810606512056599</c:v>
                </c:pt>
                <c:pt idx="44226">
                  <c:v>0.99865964755004999</c:v>
                </c:pt>
                <c:pt idx="44227">
                  <c:v>0.98009279830975105</c:v>
                </c:pt>
                <c:pt idx="44228">
                  <c:v>0.99810606512056599</c:v>
                </c:pt>
                <c:pt idx="44229">
                  <c:v>0.99977590848754005</c:v>
                </c:pt>
                <c:pt idx="44230">
                  <c:v>0.99181255835294002</c:v>
                </c:pt>
                <c:pt idx="44231">
                  <c:v>0.98009279830975105</c:v>
                </c:pt>
                <c:pt idx="44232">
                  <c:v>0.97505301993331395</c:v>
                </c:pt>
                <c:pt idx="44233">
                  <c:v>0.99865964755004999</c:v>
                </c:pt>
                <c:pt idx="44234">
                  <c:v>0.98009279830975105</c:v>
                </c:pt>
                <c:pt idx="44235">
                  <c:v>0.99977590848754005</c:v>
                </c:pt>
                <c:pt idx="44236">
                  <c:v>0.99810606512056599</c:v>
                </c:pt>
                <c:pt idx="44237">
                  <c:v>0.98009279830975105</c:v>
                </c:pt>
                <c:pt idx="44238">
                  <c:v>0.98009279830975105</c:v>
                </c:pt>
                <c:pt idx="44239">
                  <c:v>0.99810606512056599</c:v>
                </c:pt>
                <c:pt idx="44240">
                  <c:v>0.98009279830975105</c:v>
                </c:pt>
                <c:pt idx="44241">
                  <c:v>0.98009279830975105</c:v>
                </c:pt>
                <c:pt idx="44242">
                  <c:v>0.98009279830975105</c:v>
                </c:pt>
                <c:pt idx="44243">
                  <c:v>0.98009279830975105</c:v>
                </c:pt>
                <c:pt idx="44244">
                  <c:v>0.98009279830975105</c:v>
                </c:pt>
                <c:pt idx="44245">
                  <c:v>0.98009279830975105</c:v>
                </c:pt>
                <c:pt idx="44246">
                  <c:v>0.99865964755004999</c:v>
                </c:pt>
                <c:pt idx="44247">
                  <c:v>0.98009279830975105</c:v>
                </c:pt>
                <c:pt idx="44248">
                  <c:v>0.99865964755004999</c:v>
                </c:pt>
                <c:pt idx="44249">
                  <c:v>0.99865964755004999</c:v>
                </c:pt>
                <c:pt idx="44250">
                  <c:v>0.99865964755004999</c:v>
                </c:pt>
                <c:pt idx="44251">
                  <c:v>0.99865964755004999</c:v>
                </c:pt>
                <c:pt idx="44252">
                  <c:v>0.99865964755004999</c:v>
                </c:pt>
                <c:pt idx="44253">
                  <c:v>0.97505301993331395</c:v>
                </c:pt>
                <c:pt idx="44254">
                  <c:v>0.99810606512056599</c:v>
                </c:pt>
                <c:pt idx="44255">
                  <c:v>0.99977590848754005</c:v>
                </c:pt>
                <c:pt idx="44256">
                  <c:v>0.99865964755004999</c:v>
                </c:pt>
                <c:pt idx="44257">
                  <c:v>0.99865964755004999</c:v>
                </c:pt>
                <c:pt idx="44258">
                  <c:v>0.99865964755004999</c:v>
                </c:pt>
                <c:pt idx="44259">
                  <c:v>0.97505301993331395</c:v>
                </c:pt>
                <c:pt idx="44260">
                  <c:v>0.98009279830975105</c:v>
                </c:pt>
                <c:pt idx="44261">
                  <c:v>0.99772892030019</c:v>
                </c:pt>
                <c:pt idx="44262">
                  <c:v>0.98009279830975105</c:v>
                </c:pt>
                <c:pt idx="44263">
                  <c:v>0.99977590848754005</c:v>
                </c:pt>
                <c:pt idx="44264">
                  <c:v>0.98009279830975105</c:v>
                </c:pt>
                <c:pt idx="44265">
                  <c:v>0.99810606512056599</c:v>
                </c:pt>
                <c:pt idx="44266">
                  <c:v>0.98009279830975105</c:v>
                </c:pt>
                <c:pt idx="44267">
                  <c:v>0.98009279830975105</c:v>
                </c:pt>
                <c:pt idx="44268">
                  <c:v>0.98009279830975105</c:v>
                </c:pt>
                <c:pt idx="44269">
                  <c:v>0.98009279830975105</c:v>
                </c:pt>
                <c:pt idx="44270">
                  <c:v>0.98009279830975105</c:v>
                </c:pt>
                <c:pt idx="44271">
                  <c:v>0.98009279830975105</c:v>
                </c:pt>
                <c:pt idx="44272">
                  <c:v>0.98009279830975105</c:v>
                </c:pt>
                <c:pt idx="44273">
                  <c:v>0.99977590848754005</c:v>
                </c:pt>
                <c:pt idx="44274">
                  <c:v>0.99810606512056599</c:v>
                </c:pt>
                <c:pt idx="44275">
                  <c:v>0.99772892030019</c:v>
                </c:pt>
                <c:pt idx="44276">
                  <c:v>0.99865964755004999</c:v>
                </c:pt>
                <c:pt idx="44277">
                  <c:v>0.99865964755004999</c:v>
                </c:pt>
                <c:pt idx="44278">
                  <c:v>0.99181255835294002</c:v>
                </c:pt>
                <c:pt idx="44279">
                  <c:v>0.99865964755004999</c:v>
                </c:pt>
                <c:pt idx="44280">
                  <c:v>0.99865964755004999</c:v>
                </c:pt>
                <c:pt idx="44281">
                  <c:v>0.97505301993331395</c:v>
                </c:pt>
                <c:pt idx="44282">
                  <c:v>0.99865964755004999</c:v>
                </c:pt>
                <c:pt idx="44283">
                  <c:v>0.99810606512056599</c:v>
                </c:pt>
                <c:pt idx="44284">
                  <c:v>0.98009279830975105</c:v>
                </c:pt>
                <c:pt idx="44285">
                  <c:v>0.99810606512056599</c:v>
                </c:pt>
                <c:pt idx="44286">
                  <c:v>0.98009279830975105</c:v>
                </c:pt>
                <c:pt idx="44287">
                  <c:v>0.99865964755004999</c:v>
                </c:pt>
                <c:pt idx="44288">
                  <c:v>0.99810606512056599</c:v>
                </c:pt>
                <c:pt idx="44289">
                  <c:v>0.98009279830975105</c:v>
                </c:pt>
                <c:pt idx="44290">
                  <c:v>0.98009279830975105</c:v>
                </c:pt>
                <c:pt idx="44291">
                  <c:v>0.99810606512056599</c:v>
                </c:pt>
                <c:pt idx="44292">
                  <c:v>0.99865964755004999</c:v>
                </c:pt>
                <c:pt idx="44293">
                  <c:v>0.98009279830975105</c:v>
                </c:pt>
                <c:pt idx="44294">
                  <c:v>0.98009279830975105</c:v>
                </c:pt>
                <c:pt idx="44295">
                  <c:v>0.99865964755004999</c:v>
                </c:pt>
                <c:pt idx="44296">
                  <c:v>0.99810606512056599</c:v>
                </c:pt>
                <c:pt idx="44297">
                  <c:v>0.99181255835294002</c:v>
                </c:pt>
                <c:pt idx="44298">
                  <c:v>0.99865964755004999</c:v>
                </c:pt>
                <c:pt idx="44299">
                  <c:v>0.99810606512056599</c:v>
                </c:pt>
                <c:pt idx="44300">
                  <c:v>0.99181255835294002</c:v>
                </c:pt>
                <c:pt idx="44301">
                  <c:v>0.99772892030019</c:v>
                </c:pt>
                <c:pt idx="44302">
                  <c:v>0.98009279830975105</c:v>
                </c:pt>
                <c:pt idx="44303">
                  <c:v>0.97505301993331395</c:v>
                </c:pt>
                <c:pt idx="44304">
                  <c:v>0.98009279830975105</c:v>
                </c:pt>
                <c:pt idx="44305">
                  <c:v>0.99865964755004999</c:v>
                </c:pt>
                <c:pt idx="44306">
                  <c:v>0.99810606512056599</c:v>
                </c:pt>
                <c:pt idx="44307">
                  <c:v>0.99977590848754005</c:v>
                </c:pt>
                <c:pt idx="44308">
                  <c:v>0.97505301993331395</c:v>
                </c:pt>
                <c:pt idx="44309">
                  <c:v>0.99772892030019</c:v>
                </c:pt>
                <c:pt idx="44310">
                  <c:v>0.99977590848754005</c:v>
                </c:pt>
                <c:pt idx="44311">
                  <c:v>0.99865964755004999</c:v>
                </c:pt>
                <c:pt idx="44312">
                  <c:v>0.99977590848754005</c:v>
                </c:pt>
                <c:pt idx="44313">
                  <c:v>0.99865964755004999</c:v>
                </c:pt>
                <c:pt idx="44314">
                  <c:v>0.97505301993331395</c:v>
                </c:pt>
                <c:pt idx="44315">
                  <c:v>0.99810606512056599</c:v>
                </c:pt>
                <c:pt idx="44316">
                  <c:v>0.97505301993331395</c:v>
                </c:pt>
                <c:pt idx="44317">
                  <c:v>0.99865964755004999</c:v>
                </c:pt>
                <c:pt idx="44318">
                  <c:v>0.99865964755004999</c:v>
                </c:pt>
                <c:pt idx="44319">
                  <c:v>0.98009279830975105</c:v>
                </c:pt>
                <c:pt idx="44320">
                  <c:v>0.99810606512056599</c:v>
                </c:pt>
                <c:pt idx="44321">
                  <c:v>0.99977590848754005</c:v>
                </c:pt>
                <c:pt idx="44322">
                  <c:v>0.98009279830975105</c:v>
                </c:pt>
                <c:pt idx="44323">
                  <c:v>0.99865964755004999</c:v>
                </c:pt>
                <c:pt idx="44324">
                  <c:v>0.98009279830975105</c:v>
                </c:pt>
                <c:pt idx="44325">
                  <c:v>0.98009279830975105</c:v>
                </c:pt>
                <c:pt idx="44326">
                  <c:v>0.98009279830975105</c:v>
                </c:pt>
                <c:pt idx="44327">
                  <c:v>0.99810606512056599</c:v>
                </c:pt>
                <c:pt idx="44328">
                  <c:v>0.99865964755004999</c:v>
                </c:pt>
                <c:pt idx="44329">
                  <c:v>0.97505301993331395</c:v>
                </c:pt>
                <c:pt idx="44330">
                  <c:v>0.98009279830975105</c:v>
                </c:pt>
                <c:pt idx="44331">
                  <c:v>0.98009279830975105</c:v>
                </c:pt>
                <c:pt idx="44332">
                  <c:v>0.99810606512056599</c:v>
                </c:pt>
                <c:pt idx="44333">
                  <c:v>0.99810606512056599</c:v>
                </c:pt>
                <c:pt idx="44334">
                  <c:v>0.99865964755004999</c:v>
                </c:pt>
                <c:pt idx="44335">
                  <c:v>0.98009279830975105</c:v>
                </c:pt>
                <c:pt idx="44336">
                  <c:v>0.99865964755004999</c:v>
                </c:pt>
                <c:pt idx="44337">
                  <c:v>0.97505301993331395</c:v>
                </c:pt>
                <c:pt idx="44338">
                  <c:v>0.99810606512056599</c:v>
                </c:pt>
                <c:pt idx="44339">
                  <c:v>0.99810606512056599</c:v>
                </c:pt>
                <c:pt idx="44340">
                  <c:v>0.98009279830975105</c:v>
                </c:pt>
                <c:pt idx="44341">
                  <c:v>0.98009279830975105</c:v>
                </c:pt>
                <c:pt idx="44342">
                  <c:v>0.98009279830975105</c:v>
                </c:pt>
                <c:pt idx="44343">
                  <c:v>0.99977590848754005</c:v>
                </c:pt>
                <c:pt idx="44344">
                  <c:v>0.98009279830975105</c:v>
                </c:pt>
                <c:pt idx="44345">
                  <c:v>0.99810606512056599</c:v>
                </c:pt>
                <c:pt idx="44346">
                  <c:v>0.97505301993331395</c:v>
                </c:pt>
                <c:pt idx="44347">
                  <c:v>0.97505301993331395</c:v>
                </c:pt>
                <c:pt idx="44348">
                  <c:v>0.99865964755004999</c:v>
                </c:pt>
                <c:pt idx="44349">
                  <c:v>0.97505301993331395</c:v>
                </c:pt>
                <c:pt idx="44350">
                  <c:v>0.99810606512056599</c:v>
                </c:pt>
                <c:pt idx="44351">
                  <c:v>0.99810606512056599</c:v>
                </c:pt>
                <c:pt idx="44352">
                  <c:v>0.98009279830975105</c:v>
                </c:pt>
                <c:pt idx="44353">
                  <c:v>0.99865964755004999</c:v>
                </c:pt>
                <c:pt idx="44354">
                  <c:v>0.98009279830975105</c:v>
                </c:pt>
                <c:pt idx="44355">
                  <c:v>0.99977590848754005</c:v>
                </c:pt>
                <c:pt idx="44356">
                  <c:v>0.98009279830975105</c:v>
                </c:pt>
                <c:pt idx="44357">
                  <c:v>0.99865964755004999</c:v>
                </c:pt>
                <c:pt idx="44358">
                  <c:v>0.99865964755004999</c:v>
                </c:pt>
                <c:pt idx="44359">
                  <c:v>0.99865964755004999</c:v>
                </c:pt>
                <c:pt idx="44360">
                  <c:v>0.97505301993331395</c:v>
                </c:pt>
                <c:pt idx="44361">
                  <c:v>0.99865964755004999</c:v>
                </c:pt>
                <c:pt idx="44362">
                  <c:v>0.97505301993331395</c:v>
                </c:pt>
                <c:pt idx="44363">
                  <c:v>0.99865964755004999</c:v>
                </c:pt>
                <c:pt idx="44364">
                  <c:v>0.98009279830975105</c:v>
                </c:pt>
                <c:pt idx="44365">
                  <c:v>0.98009279830975105</c:v>
                </c:pt>
                <c:pt idx="44366">
                  <c:v>0.99865964755004999</c:v>
                </c:pt>
                <c:pt idx="44367">
                  <c:v>0.98009279830975105</c:v>
                </c:pt>
                <c:pt idx="44368">
                  <c:v>0.99865964755004999</c:v>
                </c:pt>
                <c:pt idx="44369">
                  <c:v>0.98009279830975105</c:v>
                </c:pt>
                <c:pt idx="44370">
                  <c:v>0.98009279830975105</c:v>
                </c:pt>
                <c:pt idx="44371">
                  <c:v>0.98009279830975105</c:v>
                </c:pt>
                <c:pt idx="44372">
                  <c:v>0.98009279830975105</c:v>
                </c:pt>
                <c:pt idx="44373">
                  <c:v>0.99810606512056599</c:v>
                </c:pt>
                <c:pt idx="44374">
                  <c:v>0.99865964755004999</c:v>
                </c:pt>
                <c:pt idx="44375">
                  <c:v>0.99865964755004999</c:v>
                </c:pt>
                <c:pt idx="44376">
                  <c:v>0.99865964755004999</c:v>
                </c:pt>
                <c:pt idx="44377">
                  <c:v>0.99865964755004999</c:v>
                </c:pt>
                <c:pt idx="44378">
                  <c:v>0.99810606512056599</c:v>
                </c:pt>
                <c:pt idx="44379">
                  <c:v>0.98009279830975105</c:v>
                </c:pt>
                <c:pt idx="44380">
                  <c:v>0.99810606512056599</c:v>
                </c:pt>
                <c:pt idx="44381">
                  <c:v>0.99810606512056599</c:v>
                </c:pt>
                <c:pt idx="44382">
                  <c:v>0.98009279830975105</c:v>
                </c:pt>
                <c:pt idx="44383">
                  <c:v>0.99865964755004999</c:v>
                </c:pt>
                <c:pt idx="44384">
                  <c:v>0.99865964755004999</c:v>
                </c:pt>
                <c:pt idx="44385">
                  <c:v>0.99865964755004999</c:v>
                </c:pt>
                <c:pt idx="44386">
                  <c:v>0.98009279830975105</c:v>
                </c:pt>
                <c:pt idx="44387">
                  <c:v>0.99865964755004999</c:v>
                </c:pt>
                <c:pt idx="44388">
                  <c:v>0.99772892030019</c:v>
                </c:pt>
                <c:pt idx="44389">
                  <c:v>0.98009279830975105</c:v>
                </c:pt>
                <c:pt idx="44390">
                  <c:v>0.99977590848754005</c:v>
                </c:pt>
                <c:pt idx="44391">
                  <c:v>0.99977590848754005</c:v>
                </c:pt>
                <c:pt idx="44392">
                  <c:v>0.99977590848754005</c:v>
                </c:pt>
                <c:pt idx="44393">
                  <c:v>0.98009279830975105</c:v>
                </c:pt>
                <c:pt idx="44394">
                  <c:v>0.99810606512056599</c:v>
                </c:pt>
                <c:pt idx="44395">
                  <c:v>0.97505301993331395</c:v>
                </c:pt>
                <c:pt idx="44396">
                  <c:v>0.97505301993331395</c:v>
                </c:pt>
                <c:pt idx="44397">
                  <c:v>0.98009279830975105</c:v>
                </c:pt>
                <c:pt idx="44398">
                  <c:v>0.97505301993331395</c:v>
                </c:pt>
                <c:pt idx="44399">
                  <c:v>0.98009279830975105</c:v>
                </c:pt>
                <c:pt idx="44400">
                  <c:v>0.99977590848754005</c:v>
                </c:pt>
                <c:pt idx="44401">
                  <c:v>0.98009279830975105</c:v>
                </c:pt>
                <c:pt idx="44402">
                  <c:v>0.97505301993331395</c:v>
                </c:pt>
                <c:pt idx="44403">
                  <c:v>0.99865964755004999</c:v>
                </c:pt>
                <c:pt idx="44404">
                  <c:v>0.99977590848754005</c:v>
                </c:pt>
                <c:pt idx="44405">
                  <c:v>0.99810606512056599</c:v>
                </c:pt>
                <c:pt idx="44406">
                  <c:v>0.97505301993331395</c:v>
                </c:pt>
                <c:pt idx="44407">
                  <c:v>0.98009279830975105</c:v>
                </c:pt>
                <c:pt idx="44408">
                  <c:v>0.99977590848754005</c:v>
                </c:pt>
                <c:pt idx="44409">
                  <c:v>0.99181255835294002</c:v>
                </c:pt>
                <c:pt idx="44410">
                  <c:v>0.98009279830975105</c:v>
                </c:pt>
                <c:pt idx="44411">
                  <c:v>0.98009279830975105</c:v>
                </c:pt>
                <c:pt idx="44412">
                  <c:v>0.98009279830975105</c:v>
                </c:pt>
                <c:pt idx="44413">
                  <c:v>0.98009279830975105</c:v>
                </c:pt>
                <c:pt idx="44414">
                  <c:v>0.99810606512056599</c:v>
                </c:pt>
                <c:pt idx="44415">
                  <c:v>0.99181255835294002</c:v>
                </c:pt>
                <c:pt idx="44416">
                  <c:v>0.99810606512056599</c:v>
                </c:pt>
                <c:pt idx="44417">
                  <c:v>0.98009279830975105</c:v>
                </c:pt>
                <c:pt idx="44418">
                  <c:v>0.99865964755004999</c:v>
                </c:pt>
                <c:pt idx="44419">
                  <c:v>0.98009279830975105</c:v>
                </c:pt>
                <c:pt idx="44420">
                  <c:v>0.98009279830975105</c:v>
                </c:pt>
                <c:pt idx="44421">
                  <c:v>0.99977590848754005</c:v>
                </c:pt>
                <c:pt idx="44422">
                  <c:v>0.99810606512056599</c:v>
                </c:pt>
                <c:pt idx="44423">
                  <c:v>0.97505301993331395</c:v>
                </c:pt>
                <c:pt idx="44424">
                  <c:v>0.99865964755004999</c:v>
                </c:pt>
                <c:pt idx="44425">
                  <c:v>0.99865964755004999</c:v>
                </c:pt>
                <c:pt idx="44426">
                  <c:v>0.99865964755004999</c:v>
                </c:pt>
                <c:pt idx="44427">
                  <c:v>0.99810606512056599</c:v>
                </c:pt>
                <c:pt idx="44428">
                  <c:v>0.98009279830975105</c:v>
                </c:pt>
                <c:pt idx="44429">
                  <c:v>0.99977590848754005</c:v>
                </c:pt>
                <c:pt idx="44430">
                  <c:v>0.99772892030019</c:v>
                </c:pt>
                <c:pt idx="44431">
                  <c:v>0.98009279830975105</c:v>
                </c:pt>
                <c:pt idx="44432">
                  <c:v>0.99865964755004999</c:v>
                </c:pt>
                <c:pt idx="44433">
                  <c:v>0.99977590848754005</c:v>
                </c:pt>
                <c:pt idx="44434">
                  <c:v>0.99810606512056599</c:v>
                </c:pt>
                <c:pt idx="44435">
                  <c:v>0.99181255835294002</c:v>
                </c:pt>
                <c:pt idx="44436">
                  <c:v>0.99865964755004999</c:v>
                </c:pt>
                <c:pt idx="44437">
                  <c:v>0.99977590848754005</c:v>
                </c:pt>
                <c:pt idx="44438">
                  <c:v>0.99865964755004999</c:v>
                </c:pt>
                <c:pt idx="44439">
                  <c:v>0.99977590848754005</c:v>
                </c:pt>
                <c:pt idx="44440">
                  <c:v>0.98009279830975105</c:v>
                </c:pt>
                <c:pt idx="44441">
                  <c:v>0.99865964755004999</c:v>
                </c:pt>
                <c:pt idx="44442">
                  <c:v>0.99865964755004999</c:v>
                </c:pt>
                <c:pt idx="44443">
                  <c:v>0.98009279830975105</c:v>
                </c:pt>
                <c:pt idx="44444">
                  <c:v>0.98009279830975105</c:v>
                </c:pt>
                <c:pt idx="44445">
                  <c:v>0.99977590848754005</c:v>
                </c:pt>
                <c:pt idx="44446">
                  <c:v>0.99810606512056599</c:v>
                </c:pt>
                <c:pt idx="44447">
                  <c:v>0.99810606512056599</c:v>
                </c:pt>
                <c:pt idx="44448">
                  <c:v>0.99865964755004999</c:v>
                </c:pt>
                <c:pt idx="44449">
                  <c:v>0.99810606512056599</c:v>
                </c:pt>
                <c:pt idx="44450">
                  <c:v>0.97505301993331395</c:v>
                </c:pt>
                <c:pt idx="44451">
                  <c:v>0.99865964755004999</c:v>
                </c:pt>
                <c:pt idx="44452">
                  <c:v>0.99810606512056599</c:v>
                </c:pt>
                <c:pt idx="44453">
                  <c:v>0.98009279830975105</c:v>
                </c:pt>
                <c:pt idx="44454">
                  <c:v>0.98009279830975105</c:v>
                </c:pt>
                <c:pt idx="44455">
                  <c:v>0.99865964755004999</c:v>
                </c:pt>
                <c:pt idx="44456">
                  <c:v>0.99810606512056599</c:v>
                </c:pt>
                <c:pt idx="44457">
                  <c:v>0.99810606512056599</c:v>
                </c:pt>
                <c:pt idx="44458">
                  <c:v>0.99772892030019</c:v>
                </c:pt>
                <c:pt idx="44459">
                  <c:v>0.99810606512056599</c:v>
                </c:pt>
                <c:pt idx="44460">
                  <c:v>0.99181255835294002</c:v>
                </c:pt>
                <c:pt idx="44461">
                  <c:v>0.98009279830975105</c:v>
                </c:pt>
                <c:pt idx="44462">
                  <c:v>0.99810606512056599</c:v>
                </c:pt>
                <c:pt idx="44463">
                  <c:v>0.97505301993331395</c:v>
                </c:pt>
                <c:pt idx="44464">
                  <c:v>0.99810606512056599</c:v>
                </c:pt>
                <c:pt idx="44465">
                  <c:v>0.99865964755004999</c:v>
                </c:pt>
                <c:pt idx="44466">
                  <c:v>0.99865964755004999</c:v>
                </c:pt>
                <c:pt idx="44467">
                  <c:v>0.98009279830975105</c:v>
                </c:pt>
                <c:pt idx="44468">
                  <c:v>0.99810606512056599</c:v>
                </c:pt>
                <c:pt idx="44469">
                  <c:v>0.99810606512056599</c:v>
                </c:pt>
                <c:pt idx="44470">
                  <c:v>0.99810606512056599</c:v>
                </c:pt>
                <c:pt idx="44471">
                  <c:v>0.97505301993331395</c:v>
                </c:pt>
                <c:pt idx="44472">
                  <c:v>0.98009279830975105</c:v>
                </c:pt>
                <c:pt idx="44473">
                  <c:v>0.98009279830975105</c:v>
                </c:pt>
                <c:pt idx="44474">
                  <c:v>0.99865964755004999</c:v>
                </c:pt>
                <c:pt idx="44475">
                  <c:v>0.99865964755004999</c:v>
                </c:pt>
                <c:pt idx="44476">
                  <c:v>0.99865964755004999</c:v>
                </c:pt>
                <c:pt idx="44477">
                  <c:v>0.99810606512056599</c:v>
                </c:pt>
                <c:pt idx="44478">
                  <c:v>0.97505301993331395</c:v>
                </c:pt>
                <c:pt idx="44479">
                  <c:v>0.97505301993331395</c:v>
                </c:pt>
                <c:pt idx="44480">
                  <c:v>0.98009279830975105</c:v>
                </c:pt>
                <c:pt idx="44481">
                  <c:v>0.97505301993331395</c:v>
                </c:pt>
                <c:pt idx="44482">
                  <c:v>0.99772892030019</c:v>
                </c:pt>
                <c:pt idx="44483">
                  <c:v>0.98009279830975105</c:v>
                </c:pt>
                <c:pt idx="44484">
                  <c:v>0.98009279830975105</c:v>
                </c:pt>
                <c:pt idx="44485">
                  <c:v>0.98009279830975105</c:v>
                </c:pt>
                <c:pt idx="44486">
                  <c:v>0.98009279830975105</c:v>
                </c:pt>
                <c:pt idx="44487">
                  <c:v>0.99977590848754005</c:v>
                </c:pt>
                <c:pt idx="44488">
                  <c:v>0.98009279830975105</c:v>
                </c:pt>
                <c:pt idx="44489">
                  <c:v>0.99865964755004999</c:v>
                </c:pt>
                <c:pt idx="44490">
                  <c:v>0.99810606512056599</c:v>
                </c:pt>
                <c:pt idx="44491">
                  <c:v>0.99977590848754005</c:v>
                </c:pt>
                <c:pt idx="44492">
                  <c:v>0.99810606512056599</c:v>
                </c:pt>
                <c:pt idx="44493">
                  <c:v>0.98009279830975105</c:v>
                </c:pt>
                <c:pt idx="44494">
                  <c:v>0.99977590848754005</c:v>
                </c:pt>
                <c:pt idx="44495">
                  <c:v>0.97505301993331395</c:v>
                </c:pt>
                <c:pt idx="44496">
                  <c:v>0.97505301993331395</c:v>
                </c:pt>
                <c:pt idx="44497">
                  <c:v>0.99865964755004999</c:v>
                </c:pt>
                <c:pt idx="44498">
                  <c:v>0.99810606512056599</c:v>
                </c:pt>
                <c:pt idx="44499">
                  <c:v>0.99810606512056599</c:v>
                </c:pt>
                <c:pt idx="44500">
                  <c:v>0.97505301993331395</c:v>
                </c:pt>
                <c:pt idx="44501">
                  <c:v>0.98009279830975105</c:v>
                </c:pt>
                <c:pt idx="44502">
                  <c:v>0.97505301993331395</c:v>
                </c:pt>
                <c:pt idx="44503">
                  <c:v>0.98009279830975105</c:v>
                </c:pt>
                <c:pt idx="44504">
                  <c:v>0.98009279830975105</c:v>
                </c:pt>
                <c:pt idx="44505">
                  <c:v>0.98009279830975105</c:v>
                </c:pt>
                <c:pt idx="44506">
                  <c:v>0.99865964755004999</c:v>
                </c:pt>
                <c:pt idx="44507">
                  <c:v>0.98009279830975105</c:v>
                </c:pt>
                <c:pt idx="44508">
                  <c:v>0.99865964755004999</c:v>
                </c:pt>
                <c:pt idx="44509">
                  <c:v>0.99977590848754005</c:v>
                </c:pt>
                <c:pt idx="44510">
                  <c:v>0.99181255835294002</c:v>
                </c:pt>
                <c:pt idx="44511">
                  <c:v>0.99810606512056599</c:v>
                </c:pt>
                <c:pt idx="44512">
                  <c:v>0.99772892030019</c:v>
                </c:pt>
                <c:pt idx="44513">
                  <c:v>0.99181255835294002</c:v>
                </c:pt>
                <c:pt idx="44514">
                  <c:v>0.98009279830975105</c:v>
                </c:pt>
                <c:pt idx="44515">
                  <c:v>0.97505301993331395</c:v>
                </c:pt>
                <c:pt idx="44516">
                  <c:v>0.99977590848754005</c:v>
                </c:pt>
                <c:pt idx="44517">
                  <c:v>0.97505301993331395</c:v>
                </c:pt>
                <c:pt idx="44518">
                  <c:v>0.98009279830975105</c:v>
                </c:pt>
                <c:pt idx="44519">
                  <c:v>0.98009279830975105</c:v>
                </c:pt>
                <c:pt idx="44520">
                  <c:v>0.98009279830975105</c:v>
                </c:pt>
                <c:pt idx="44521">
                  <c:v>0.98009279830975105</c:v>
                </c:pt>
                <c:pt idx="44522">
                  <c:v>0.99865964755004999</c:v>
                </c:pt>
                <c:pt idx="44523">
                  <c:v>0.97505301993331395</c:v>
                </c:pt>
                <c:pt idx="44524">
                  <c:v>0.98009279830975105</c:v>
                </c:pt>
                <c:pt idx="44525">
                  <c:v>0.98009279830975105</c:v>
                </c:pt>
                <c:pt idx="44526">
                  <c:v>0.99977590848754005</c:v>
                </c:pt>
                <c:pt idx="44527">
                  <c:v>0.99865964755004999</c:v>
                </c:pt>
                <c:pt idx="44528">
                  <c:v>0.99810606512056599</c:v>
                </c:pt>
                <c:pt idx="44529">
                  <c:v>0.99810606512056599</c:v>
                </c:pt>
                <c:pt idx="44530">
                  <c:v>0.98009279830975105</c:v>
                </c:pt>
                <c:pt idx="44531">
                  <c:v>0.99810606512056599</c:v>
                </c:pt>
                <c:pt idx="44532">
                  <c:v>0.99865964755004999</c:v>
                </c:pt>
                <c:pt idx="44533">
                  <c:v>0.98009279830975105</c:v>
                </c:pt>
                <c:pt idx="44534">
                  <c:v>0.99977590848754005</c:v>
                </c:pt>
                <c:pt idx="44535">
                  <c:v>0.99865964755004999</c:v>
                </c:pt>
                <c:pt idx="44536">
                  <c:v>0.99865964755004999</c:v>
                </c:pt>
                <c:pt idx="44537">
                  <c:v>0.98009279830975105</c:v>
                </c:pt>
                <c:pt idx="44538">
                  <c:v>0.97505301993331395</c:v>
                </c:pt>
                <c:pt idx="44539">
                  <c:v>0.99810606512056599</c:v>
                </c:pt>
                <c:pt idx="44540">
                  <c:v>0.97505301993331395</c:v>
                </c:pt>
                <c:pt idx="44541">
                  <c:v>0.97505301993331395</c:v>
                </c:pt>
                <c:pt idx="44542">
                  <c:v>0.99865964755004999</c:v>
                </c:pt>
                <c:pt idx="44543">
                  <c:v>0.99810606512056599</c:v>
                </c:pt>
                <c:pt idx="44544">
                  <c:v>0.99810606512056599</c:v>
                </c:pt>
                <c:pt idx="44545">
                  <c:v>0.97505301993331395</c:v>
                </c:pt>
                <c:pt idx="44546">
                  <c:v>0.99810606512056599</c:v>
                </c:pt>
                <c:pt idx="44547">
                  <c:v>0.98009279830975105</c:v>
                </c:pt>
                <c:pt idx="44548">
                  <c:v>0.99865964755004999</c:v>
                </c:pt>
                <c:pt idx="44549">
                  <c:v>0.97505301993331395</c:v>
                </c:pt>
                <c:pt idx="44550">
                  <c:v>0.99977590848754005</c:v>
                </c:pt>
                <c:pt idx="44551">
                  <c:v>0.99810606512056599</c:v>
                </c:pt>
                <c:pt idx="44552">
                  <c:v>0.98009279830975105</c:v>
                </c:pt>
                <c:pt idx="44553">
                  <c:v>0.97505301993331395</c:v>
                </c:pt>
                <c:pt idx="44554">
                  <c:v>0.99810606512056599</c:v>
                </c:pt>
                <c:pt idx="44555">
                  <c:v>0.98009279830975105</c:v>
                </c:pt>
                <c:pt idx="44556">
                  <c:v>0.99977590848754005</c:v>
                </c:pt>
                <c:pt idx="44557">
                  <c:v>0.99810606512056599</c:v>
                </c:pt>
                <c:pt idx="44558">
                  <c:v>0.98009279830975105</c:v>
                </c:pt>
                <c:pt idx="44559">
                  <c:v>0.98009279830975105</c:v>
                </c:pt>
                <c:pt idx="44560">
                  <c:v>0.99865964755004999</c:v>
                </c:pt>
                <c:pt idx="44561">
                  <c:v>0.99865964755004999</c:v>
                </c:pt>
                <c:pt idx="44562">
                  <c:v>0.99810606512056599</c:v>
                </c:pt>
                <c:pt idx="44563">
                  <c:v>0.99865964755004999</c:v>
                </c:pt>
                <c:pt idx="44564">
                  <c:v>0.98009279830975105</c:v>
                </c:pt>
                <c:pt idx="44565">
                  <c:v>0.97505301993331395</c:v>
                </c:pt>
                <c:pt idx="44566">
                  <c:v>0.99810606512056599</c:v>
                </c:pt>
                <c:pt idx="44567">
                  <c:v>0.99810606512056599</c:v>
                </c:pt>
                <c:pt idx="44568">
                  <c:v>0.98009279830975105</c:v>
                </c:pt>
                <c:pt idx="44569">
                  <c:v>0.99865964755004999</c:v>
                </c:pt>
                <c:pt idx="44570">
                  <c:v>0.98009279830975105</c:v>
                </c:pt>
                <c:pt idx="44571">
                  <c:v>0.98009279830975105</c:v>
                </c:pt>
                <c:pt idx="44572">
                  <c:v>0.99865964755004999</c:v>
                </c:pt>
                <c:pt idx="44573">
                  <c:v>0.97505301993331395</c:v>
                </c:pt>
                <c:pt idx="44574">
                  <c:v>0.98009279830975105</c:v>
                </c:pt>
                <c:pt idx="44575">
                  <c:v>0.97505301993331395</c:v>
                </c:pt>
                <c:pt idx="44576">
                  <c:v>0.97505301993331395</c:v>
                </c:pt>
                <c:pt idx="44577">
                  <c:v>0.99810606512056599</c:v>
                </c:pt>
                <c:pt idx="44578">
                  <c:v>0.99865964755004999</c:v>
                </c:pt>
                <c:pt idx="44579">
                  <c:v>0.99810606512056599</c:v>
                </c:pt>
                <c:pt idx="44580">
                  <c:v>0.99181255835294002</c:v>
                </c:pt>
                <c:pt idx="44581">
                  <c:v>0.98009279830975105</c:v>
                </c:pt>
                <c:pt idx="44582">
                  <c:v>0.99810606512056599</c:v>
                </c:pt>
                <c:pt idx="44583">
                  <c:v>0.99865964755004999</c:v>
                </c:pt>
                <c:pt idx="44584">
                  <c:v>0.99865964755004999</c:v>
                </c:pt>
                <c:pt idx="44585">
                  <c:v>0.99772892030019</c:v>
                </c:pt>
                <c:pt idx="44586">
                  <c:v>0.97505301993331395</c:v>
                </c:pt>
                <c:pt idx="44587">
                  <c:v>0.98009279830975105</c:v>
                </c:pt>
                <c:pt idx="44588">
                  <c:v>0.99977590848754005</c:v>
                </c:pt>
                <c:pt idx="44589">
                  <c:v>0.99865964755004999</c:v>
                </c:pt>
                <c:pt idx="44590">
                  <c:v>0.98009279830975105</c:v>
                </c:pt>
                <c:pt idx="44591">
                  <c:v>0.98009279830975105</c:v>
                </c:pt>
                <c:pt idx="44592">
                  <c:v>0.97505301993331395</c:v>
                </c:pt>
                <c:pt idx="44593">
                  <c:v>0.99810606512056599</c:v>
                </c:pt>
                <c:pt idx="44594">
                  <c:v>0.97505301993331395</c:v>
                </c:pt>
                <c:pt idx="44595">
                  <c:v>0.98009279830975105</c:v>
                </c:pt>
                <c:pt idx="44596">
                  <c:v>0.97505301993331395</c:v>
                </c:pt>
                <c:pt idx="44597">
                  <c:v>0.99865964755004999</c:v>
                </c:pt>
                <c:pt idx="44598">
                  <c:v>0.99865964755004999</c:v>
                </c:pt>
                <c:pt idx="44599">
                  <c:v>0.99810606512056599</c:v>
                </c:pt>
                <c:pt idx="44600">
                  <c:v>0.99865964755004999</c:v>
                </c:pt>
                <c:pt idx="44601">
                  <c:v>0.98009279830975105</c:v>
                </c:pt>
                <c:pt idx="44602">
                  <c:v>0.99977590848754005</c:v>
                </c:pt>
                <c:pt idx="44603">
                  <c:v>0.98009279830975105</c:v>
                </c:pt>
                <c:pt idx="44604">
                  <c:v>0.98009279830975105</c:v>
                </c:pt>
                <c:pt idx="44605">
                  <c:v>0.99810606512056599</c:v>
                </c:pt>
                <c:pt idx="44606">
                  <c:v>0.97505301993331395</c:v>
                </c:pt>
                <c:pt idx="44607">
                  <c:v>0.99865964755004999</c:v>
                </c:pt>
                <c:pt idx="44608">
                  <c:v>0.99810606512056599</c:v>
                </c:pt>
                <c:pt idx="44609">
                  <c:v>0.99810606512056599</c:v>
                </c:pt>
                <c:pt idx="44610">
                  <c:v>0.98009279830975105</c:v>
                </c:pt>
                <c:pt idx="44611">
                  <c:v>0.99977590848754005</c:v>
                </c:pt>
                <c:pt idx="44612">
                  <c:v>0.99865964755004999</c:v>
                </c:pt>
                <c:pt idx="44613">
                  <c:v>0.99810606512056599</c:v>
                </c:pt>
                <c:pt idx="44614">
                  <c:v>0.99810606512056599</c:v>
                </c:pt>
                <c:pt idx="44615">
                  <c:v>0.99865964755004999</c:v>
                </c:pt>
                <c:pt idx="44616">
                  <c:v>0.97505301993331395</c:v>
                </c:pt>
                <c:pt idx="44617">
                  <c:v>0.97505301993331395</c:v>
                </c:pt>
                <c:pt idx="44618">
                  <c:v>0.97505301993331395</c:v>
                </c:pt>
                <c:pt idx="44619">
                  <c:v>0.99865964755004999</c:v>
                </c:pt>
                <c:pt idx="44620">
                  <c:v>0.98009279830975105</c:v>
                </c:pt>
                <c:pt idx="44621">
                  <c:v>0.99977590848754005</c:v>
                </c:pt>
                <c:pt idx="44622">
                  <c:v>0.99977590848754005</c:v>
                </c:pt>
                <c:pt idx="44623">
                  <c:v>0.99865964755004999</c:v>
                </c:pt>
                <c:pt idx="44624">
                  <c:v>0.99865964755004999</c:v>
                </c:pt>
                <c:pt idx="44625">
                  <c:v>0.97505301993331395</c:v>
                </c:pt>
                <c:pt idx="44626">
                  <c:v>0.97505301993331395</c:v>
                </c:pt>
                <c:pt idx="44627">
                  <c:v>0.99810606512056599</c:v>
                </c:pt>
                <c:pt idx="44628">
                  <c:v>0.99810606512056599</c:v>
                </c:pt>
                <c:pt idx="44629">
                  <c:v>0.99865964755004999</c:v>
                </c:pt>
                <c:pt idx="44630">
                  <c:v>0.97505301993331395</c:v>
                </c:pt>
                <c:pt idx="44631">
                  <c:v>0.99865964755004999</c:v>
                </c:pt>
                <c:pt idx="44632">
                  <c:v>0.99810606512056599</c:v>
                </c:pt>
                <c:pt idx="44633">
                  <c:v>0.99865964755004999</c:v>
                </c:pt>
                <c:pt idx="44634">
                  <c:v>0.98009279830975105</c:v>
                </c:pt>
                <c:pt idx="44635">
                  <c:v>0.99810606512056599</c:v>
                </c:pt>
                <c:pt idx="44636">
                  <c:v>0.99810606512056599</c:v>
                </c:pt>
                <c:pt idx="44637">
                  <c:v>0.99865964755004999</c:v>
                </c:pt>
                <c:pt idx="44638">
                  <c:v>0.98009279830975105</c:v>
                </c:pt>
                <c:pt idx="44639">
                  <c:v>0.97505301993331395</c:v>
                </c:pt>
                <c:pt idx="44640">
                  <c:v>0.99865964755004999</c:v>
                </c:pt>
                <c:pt idx="44641">
                  <c:v>0.98009279830975105</c:v>
                </c:pt>
                <c:pt idx="44642">
                  <c:v>0.98009279830975105</c:v>
                </c:pt>
                <c:pt idx="44643">
                  <c:v>0.99865964755004999</c:v>
                </c:pt>
                <c:pt idx="44644">
                  <c:v>0.99810606512056599</c:v>
                </c:pt>
                <c:pt idx="44645">
                  <c:v>0.99865964755004999</c:v>
                </c:pt>
                <c:pt idx="44646">
                  <c:v>0.99865964755004999</c:v>
                </c:pt>
                <c:pt idx="44647">
                  <c:v>0.99865964755004999</c:v>
                </c:pt>
                <c:pt idx="44648">
                  <c:v>0.97505301993331395</c:v>
                </c:pt>
                <c:pt idx="44649">
                  <c:v>0.99810606512056599</c:v>
                </c:pt>
                <c:pt idx="44650">
                  <c:v>0.97505301993331395</c:v>
                </c:pt>
                <c:pt idx="44651">
                  <c:v>0.99865964755004999</c:v>
                </c:pt>
                <c:pt idx="44652">
                  <c:v>0.99181255835294002</c:v>
                </c:pt>
                <c:pt idx="44653">
                  <c:v>0.99865964755004999</c:v>
                </c:pt>
                <c:pt idx="44654">
                  <c:v>0.98009279830975105</c:v>
                </c:pt>
                <c:pt idx="44655">
                  <c:v>0.98009279830975105</c:v>
                </c:pt>
                <c:pt idx="44656">
                  <c:v>0.98009279830975105</c:v>
                </c:pt>
                <c:pt idx="44657">
                  <c:v>0.99810606512056599</c:v>
                </c:pt>
                <c:pt idx="44658">
                  <c:v>0.99810606512056599</c:v>
                </c:pt>
                <c:pt idx="44659">
                  <c:v>0.98009279830975105</c:v>
                </c:pt>
                <c:pt idx="44660">
                  <c:v>0.99865964755004999</c:v>
                </c:pt>
                <c:pt idx="44661">
                  <c:v>0.98009279830975105</c:v>
                </c:pt>
                <c:pt idx="44662">
                  <c:v>0.98009279830975105</c:v>
                </c:pt>
                <c:pt idx="44663">
                  <c:v>0.98009279830975105</c:v>
                </c:pt>
                <c:pt idx="44664">
                  <c:v>0.97505301993331395</c:v>
                </c:pt>
                <c:pt idx="44665">
                  <c:v>0.99865964755004999</c:v>
                </c:pt>
                <c:pt idx="44666">
                  <c:v>0.98009279830975105</c:v>
                </c:pt>
                <c:pt idx="44667">
                  <c:v>0.99810606512056599</c:v>
                </c:pt>
                <c:pt idx="44668">
                  <c:v>0.98009279830975105</c:v>
                </c:pt>
                <c:pt idx="44669">
                  <c:v>0.98009279830975105</c:v>
                </c:pt>
                <c:pt idx="44670">
                  <c:v>0.97505301993331395</c:v>
                </c:pt>
                <c:pt idx="44671">
                  <c:v>0.99810606512056599</c:v>
                </c:pt>
                <c:pt idx="44672">
                  <c:v>0.97505301993331395</c:v>
                </c:pt>
                <c:pt idx="44673">
                  <c:v>0.97505301993331395</c:v>
                </c:pt>
                <c:pt idx="44674">
                  <c:v>0.99772892030019</c:v>
                </c:pt>
                <c:pt idx="44675">
                  <c:v>0.97505301993331395</c:v>
                </c:pt>
                <c:pt idx="44676">
                  <c:v>0.98009279830975105</c:v>
                </c:pt>
                <c:pt idx="44677">
                  <c:v>0.99810606512056599</c:v>
                </c:pt>
                <c:pt idx="44678">
                  <c:v>0.98009279830975105</c:v>
                </c:pt>
                <c:pt idx="44679">
                  <c:v>0.99772892030019</c:v>
                </c:pt>
                <c:pt idx="44680">
                  <c:v>0.98009279830975105</c:v>
                </c:pt>
                <c:pt idx="44681">
                  <c:v>0.99810606512056599</c:v>
                </c:pt>
                <c:pt idx="44682">
                  <c:v>0.99865964755004999</c:v>
                </c:pt>
                <c:pt idx="44683">
                  <c:v>0.98009279830975105</c:v>
                </c:pt>
                <c:pt idx="44684">
                  <c:v>0.99810606512056599</c:v>
                </c:pt>
                <c:pt idx="44685">
                  <c:v>0.98009279830975105</c:v>
                </c:pt>
                <c:pt idx="44686">
                  <c:v>0.98009279830975105</c:v>
                </c:pt>
                <c:pt idx="44687">
                  <c:v>0.99810606512056599</c:v>
                </c:pt>
                <c:pt idx="44688">
                  <c:v>0.97505301993331395</c:v>
                </c:pt>
                <c:pt idx="44689">
                  <c:v>0.97505301993331395</c:v>
                </c:pt>
                <c:pt idx="44690">
                  <c:v>0.98009279830975105</c:v>
                </c:pt>
                <c:pt idx="44691">
                  <c:v>0.99865964755004999</c:v>
                </c:pt>
                <c:pt idx="44692">
                  <c:v>0.99865964755004999</c:v>
                </c:pt>
                <c:pt idx="44693">
                  <c:v>0.99810606512056599</c:v>
                </c:pt>
                <c:pt idx="44694">
                  <c:v>0.99977590848754005</c:v>
                </c:pt>
                <c:pt idx="44695">
                  <c:v>0.99865964755004999</c:v>
                </c:pt>
                <c:pt idx="44696">
                  <c:v>0.97505301993331395</c:v>
                </c:pt>
                <c:pt idx="44697">
                  <c:v>0.99772892030019</c:v>
                </c:pt>
                <c:pt idx="44698">
                  <c:v>0.99865964755004999</c:v>
                </c:pt>
                <c:pt idx="44699">
                  <c:v>0.99810606512056599</c:v>
                </c:pt>
                <c:pt idx="44700">
                  <c:v>0.99810606512056599</c:v>
                </c:pt>
                <c:pt idx="44701">
                  <c:v>0.99810606512056599</c:v>
                </c:pt>
                <c:pt idx="44702">
                  <c:v>0.98009279830975105</c:v>
                </c:pt>
                <c:pt idx="44703">
                  <c:v>0.99865964755004999</c:v>
                </c:pt>
                <c:pt idx="44704">
                  <c:v>0.97505301993331395</c:v>
                </c:pt>
                <c:pt idx="44705">
                  <c:v>0.99865964755004999</c:v>
                </c:pt>
                <c:pt idx="44706">
                  <c:v>0.99977590848754005</c:v>
                </c:pt>
                <c:pt idx="44707">
                  <c:v>0.98009279830975105</c:v>
                </c:pt>
                <c:pt idx="44708">
                  <c:v>0.99181255835294002</c:v>
                </c:pt>
                <c:pt idx="44709">
                  <c:v>0.99865964755004999</c:v>
                </c:pt>
                <c:pt idx="44710">
                  <c:v>0.99865964755004999</c:v>
                </c:pt>
                <c:pt idx="44711">
                  <c:v>0.98009279830975105</c:v>
                </c:pt>
                <c:pt idx="44712">
                  <c:v>0.97505301993331395</c:v>
                </c:pt>
                <c:pt idx="44713">
                  <c:v>0.99865964755004999</c:v>
                </c:pt>
                <c:pt idx="44714">
                  <c:v>0.98009279830975105</c:v>
                </c:pt>
                <c:pt idx="44715">
                  <c:v>0.97505301993331395</c:v>
                </c:pt>
                <c:pt idx="44716">
                  <c:v>0.99810606512056599</c:v>
                </c:pt>
                <c:pt idx="44717">
                  <c:v>0.97505301993331395</c:v>
                </c:pt>
                <c:pt idx="44718">
                  <c:v>0.97505301993331395</c:v>
                </c:pt>
                <c:pt idx="44719">
                  <c:v>0.99810606512056599</c:v>
                </c:pt>
                <c:pt idx="44720">
                  <c:v>0.99865964755004999</c:v>
                </c:pt>
                <c:pt idx="44721">
                  <c:v>0.98009279830975105</c:v>
                </c:pt>
                <c:pt idx="44722">
                  <c:v>0.99865964755004999</c:v>
                </c:pt>
                <c:pt idx="44723">
                  <c:v>0.99865964755004999</c:v>
                </c:pt>
                <c:pt idx="44724">
                  <c:v>0.97505301993331395</c:v>
                </c:pt>
                <c:pt idx="44725">
                  <c:v>0.99810606512056599</c:v>
                </c:pt>
                <c:pt idx="44726">
                  <c:v>0.99810606512056599</c:v>
                </c:pt>
                <c:pt idx="44727">
                  <c:v>0.97505301993331395</c:v>
                </c:pt>
                <c:pt idx="44728">
                  <c:v>0.99810606512056599</c:v>
                </c:pt>
                <c:pt idx="44729">
                  <c:v>0.99865964755004999</c:v>
                </c:pt>
                <c:pt idx="44730">
                  <c:v>0.97505301993331395</c:v>
                </c:pt>
                <c:pt idx="44731">
                  <c:v>0.99810606512056599</c:v>
                </c:pt>
                <c:pt idx="44732">
                  <c:v>0.99865964755004999</c:v>
                </c:pt>
                <c:pt idx="44733">
                  <c:v>0.98009279830975105</c:v>
                </c:pt>
                <c:pt idx="44734">
                  <c:v>0.99810606512056599</c:v>
                </c:pt>
                <c:pt idx="44735">
                  <c:v>0.97505301993331395</c:v>
                </c:pt>
                <c:pt idx="44736">
                  <c:v>0.99810606512056599</c:v>
                </c:pt>
                <c:pt idx="44737">
                  <c:v>0.98009279830975105</c:v>
                </c:pt>
                <c:pt idx="44738">
                  <c:v>0.99865964755004999</c:v>
                </c:pt>
                <c:pt idx="44739">
                  <c:v>0.99865964755004999</c:v>
                </c:pt>
                <c:pt idx="44740">
                  <c:v>0.99810606512056599</c:v>
                </c:pt>
                <c:pt idx="44741">
                  <c:v>0.99865964755004999</c:v>
                </c:pt>
                <c:pt idx="44742">
                  <c:v>0.99772892030019</c:v>
                </c:pt>
                <c:pt idx="44743">
                  <c:v>0.98009279830975105</c:v>
                </c:pt>
                <c:pt idx="44744">
                  <c:v>0.99977590848754005</c:v>
                </c:pt>
                <c:pt idx="44745">
                  <c:v>0.99810606512056599</c:v>
                </c:pt>
                <c:pt idx="44746">
                  <c:v>0.97505301993331395</c:v>
                </c:pt>
                <c:pt idx="44747">
                  <c:v>0.98009279830975105</c:v>
                </c:pt>
                <c:pt idx="44748">
                  <c:v>0.99810606512056599</c:v>
                </c:pt>
                <c:pt idx="44749">
                  <c:v>0.99865964755004999</c:v>
                </c:pt>
                <c:pt idx="44750">
                  <c:v>0.97505301993331395</c:v>
                </c:pt>
                <c:pt idx="44751">
                  <c:v>0.97505301993331395</c:v>
                </c:pt>
                <c:pt idx="44752">
                  <c:v>0.98009279830975105</c:v>
                </c:pt>
                <c:pt idx="44753">
                  <c:v>0.99810606512056599</c:v>
                </c:pt>
                <c:pt idx="44754">
                  <c:v>0.98009279830975105</c:v>
                </c:pt>
                <c:pt idx="44755">
                  <c:v>0.99810606512056599</c:v>
                </c:pt>
                <c:pt idx="44756">
                  <c:v>0.98009279830975105</c:v>
                </c:pt>
                <c:pt idx="44757">
                  <c:v>0.98009279830975105</c:v>
                </c:pt>
                <c:pt idx="44758">
                  <c:v>0.99772892030019</c:v>
                </c:pt>
                <c:pt idx="44759">
                  <c:v>0.99810606512056599</c:v>
                </c:pt>
                <c:pt idx="44760">
                  <c:v>0.98009279830975105</c:v>
                </c:pt>
                <c:pt idx="44761">
                  <c:v>0.97505301993331395</c:v>
                </c:pt>
                <c:pt idx="44762">
                  <c:v>0.99810606512056599</c:v>
                </c:pt>
                <c:pt idx="44763">
                  <c:v>0.99865964755004999</c:v>
                </c:pt>
                <c:pt idx="44764">
                  <c:v>0.99977590848754005</c:v>
                </c:pt>
                <c:pt idx="44765">
                  <c:v>0.97505301993331395</c:v>
                </c:pt>
                <c:pt idx="44766">
                  <c:v>0.99977590848754005</c:v>
                </c:pt>
                <c:pt idx="44767">
                  <c:v>0.99772892030019</c:v>
                </c:pt>
                <c:pt idx="44768">
                  <c:v>0.99181255835294002</c:v>
                </c:pt>
                <c:pt idx="44769">
                  <c:v>0.99810606512056599</c:v>
                </c:pt>
                <c:pt idx="44770">
                  <c:v>0.99810606512056599</c:v>
                </c:pt>
                <c:pt idx="44771">
                  <c:v>0.99810606512056599</c:v>
                </c:pt>
                <c:pt idx="44772">
                  <c:v>0.98009279830975105</c:v>
                </c:pt>
                <c:pt idx="44773">
                  <c:v>0.99810606512056599</c:v>
                </c:pt>
                <c:pt idx="44774">
                  <c:v>0.98009279830975105</c:v>
                </c:pt>
                <c:pt idx="44775">
                  <c:v>0.99865964755004999</c:v>
                </c:pt>
                <c:pt idx="44776">
                  <c:v>0.97505301993331395</c:v>
                </c:pt>
                <c:pt idx="44777">
                  <c:v>0.99865964755004999</c:v>
                </c:pt>
                <c:pt idx="44778">
                  <c:v>0.97505301993331395</c:v>
                </c:pt>
                <c:pt idx="44779">
                  <c:v>0.99772892030019</c:v>
                </c:pt>
                <c:pt idx="44780">
                  <c:v>0.99865964755004999</c:v>
                </c:pt>
                <c:pt idx="44781">
                  <c:v>0.99865964755004999</c:v>
                </c:pt>
                <c:pt idx="44782">
                  <c:v>0.97505301993331395</c:v>
                </c:pt>
                <c:pt idx="44783">
                  <c:v>0.99810606512056599</c:v>
                </c:pt>
                <c:pt idx="44784">
                  <c:v>0.98009279830975105</c:v>
                </c:pt>
                <c:pt idx="44785">
                  <c:v>0.98009279830975105</c:v>
                </c:pt>
                <c:pt idx="44786">
                  <c:v>0.99810606512056599</c:v>
                </c:pt>
                <c:pt idx="44787">
                  <c:v>0.99977590848754005</c:v>
                </c:pt>
                <c:pt idx="44788">
                  <c:v>0.99865964755004999</c:v>
                </c:pt>
                <c:pt idx="44789">
                  <c:v>0.99977590848754005</c:v>
                </c:pt>
                <c:pt idx="44790">
                  <c:v>0.98009279830975105</c:v>
                </c:pt>
                <c:pt idx="44791">
                  <c:v>0.99810606512056599</c:v>
                </c:pt>
                <c:pt idx="44792">
                  <c:v>0.99865964755004999</c:v>
                </c:pt>
                <c:pt idx="44793">
                  <c:v>0.99181255835294002</c:v>
                </c:pt>
                <c:pt idx="44794">
                  <c:v>0.99810606512056599</c:v>
                </c:pt>
                <c:pt idx="44795">
                  <c:v>0.97505301993331395</c:v>
                </c:pt>
                <c:pt idx="44796">
                  <c:v>0.99865964755004999</c:v>
                </c:pt>
                <c:pt idx="44797">
                  <c:v>0.98009279830975105</c:v>
                </c:pt>
                <c:pt idx="44798">
                  <c:v>0.99865964755004999</c:v>
                </c:pt>
                <c:pt idx="44799">
                  <c:v>0.98009279830975105</c:v>
                </c:pt>
                <c:pt idx="44800">
                  <c:v>0.97505301993331395</c:v>
                </c:pt>
                <c:pt idx="44801">
                  <c:v>0.98009279830975105</c:v>
                </c:pt>
                <c:pt idx="44802">
                  <c:v>0.99772892030019</c:v>
                </c:pt>
                <c:pt idx="44803">
                  <c:v>0.99772892030019</c:v>
                </c:pt>
                <c:pt idx="44804">
                  <c:v>0.98009279830975105</c:v>
                </c:pt>
                <c:pt idx="44805">
                  <c:v>0.99772892030019</c:v>
                </c:pt>
                <c:pt idx="44806">
                  <c:v>0.99865964755004999</c:v>
                </c:pt>
                <c:pt idx="44807">
                  <c:v>0.99865964755004999</c:v>
                </c:pt>
                <c:pt idx="44808">
                  <c:v>0.99865964755004999</c:v>
                </c:pt>
                <c:pt idx="44809">
                  <c:v>0.99772892030019</c:v>
                </c:pt>
                <c:pt idx="44810">
                  <c:v>0.99810606512056599</c:v>
                </c:pt>
                <c:pt idx="44811">
                  <c:v>0.99865964755004999</c:v>
                </c:pt>
                <c:pt idx="44812">
                  <c:v>0.99810606512056599</c:v>
                </c:pt>
                <c:pt idx="44813">
                  <c:v>0.99977590848754005</c:v>
                </c:pt>
                <c:pt idx="44814">
                  <c:v>0.99810606512056599</c:v>
                </c:pt>
                <c:pt idx="44815">
                  <c:v>0.99772892030019</c:v>
                </c:pt>
                <c:pt idx="44816">
                  <c:v>0.99810606512056599</c:v>
                </c:pt>
                <c:pt idx="44817">
                  <c:v>0.98009279830975105</c:v>
                </c:pt>
                <c:pt idx="44818">
                  <c:v>0.98009279830975105</c:v>
                </c:pt>
                <c:pt idx="44819">
                  <c:v>0.98009279830975105</c:v>
                </c:pt>
                <c:pt idx="44820">
                  <c:v>0.99772892030019</c:v>
                </c:pt>
                <c:pt idx="44821">
                  <c:v>0.99865964755004999</c:v>
                </c:pt>
                <c:pt idx="44822">
                  <c:v>0.99865964755004999</c:v>
                </c:pt>
                <c:pt idx="44823">
                  <c:v>0.99810606512056599</c:v>
                </c:pt>
                <c:pt idx="44824">
                  <c:v>0.98009279830975105</c:v>
                </c:pt>
                <c:pt idx="44825">
                  <c:v>0.99865964755004999</c:v>
                </c:pt>
                <c:pt idx="44826">
                  <c:v>0.98009279830975105</c:v>
                </c:pt>
                <c:pt idx="44827">
                  <c:v>0.98009279830975105</c:v>
                </c:pt>
                <c:pt idx="44828">
                  <c:v>0.98009279830975105</c:v>
                </c:pt>
                <c:pt idx="44829">
                  <c:v>0.97505301993331395</c:v>
                </c:pt>
                <c:pt idx="44830">
                  <c:v>0.99977590848754005</c:v>
                </c:pt>
                <c:pt idx="44831">
                  <c:v>0.99772892030019</c:v>
                </c:pt>
                <c:pt idx="44832">
                  <c:v>0.99865964755004999</c:v>
                </c:pt>
                <c:pt idx="44833">
                  <c:v>0.99810606512056599</c:v>
                </c:pt>
                <c:pt idx="44834">
                  <c:v>0.98009279830975105</c:v>
                </c:pt>
                <c:pt idx="44835">
                  <c:v>0.99977590848754005</c:v>
                </c:pt>
                <c:pt idx="44836">
                  <c:v>0.98009279830975105</c:v>
                </c:pt>
                <c:pt idx="44837">
                  <c:v>0.98009279830975105</c:v>
                </c:pt>
                <c:pt idx="44838">
                  <c:v>0.97505301993331395</c:v>
                </c:pt>
                <c:pt idx="44839">
                  <c:v>0.98009279830975105</c:v>
                </c:pt>
                <c:pt idx="44840">
                  <c:v>0.98009279830975105</c:v>
                </c:pt>
                <c:pt idx="44841">
                  <c:v>0.98009279830975105</c:v>
                </c:pt>
                <c:pt idx="44842">
                  <c:v>0.99810606512056599</c:v>
                </c:pt>
                <c:pt idx="44843">
                  <c:v>0.99977590848754005</c:v>
                </c:pt>
                <c:pt idx="44844">
                  <c:v>0.99865964755004999</c:v>
                </c:pt>
                <c:pt idx="44845">
                  <c:v>0.98009279830975105</c:v>
                </c:pt>
                <c:pt idx="44846">
                  <c:v>0.98009279830975105</c:v>
                </c:pt>
                <c:pt idx="44847">
                  <c:v>0.99977590848754005</c:v>
                </c:pt>
                <c:pt idx="44848">
                  <c:v>0.97505301993331395</c:v>
                </c:pt>
                <c:pt idx="44849">
                  <c:v>0.97505301993331395</c:v>
                </c:pt>
                <c:pt idx="44850">
                  <c:v>0.99810606512056599</c:v>
                </c:pt>
                <c:pt idx="44851">
                  <c:v>0.99810606512056599</c:v>
                </c:pt>
                <c:pt idx="44852">
                  <c:v>0.99865964755004999</c:v>
                </c:pt>
                <c:pt idx="44853">
                  <c:v>0.98009279830975105</c:v>
                </c:pt>
                <c:pt idx="44854">
                  <c:v>0.99865964755004999</c:v>
                </c:pt>
                <c:pt idx="44855">
                  <c:v>0.99865964755004999</c:v>
                </c:pt>
                <c:pt idx="44856">
                  <c:v>0.99810606512056599</c:v>
                </c:pt>
                <c:pt idx="44857">
                  <c:v>0.97505301993331395</c:v>
                </c:pt>
                <c:pt idx="44858">
                  <c:v>0.99810606512056599</c:v>
                </c:pt>
                <c:pt idx="44859">
                  <c:v>0.99810606512056599</c:v>
                </c:pt>
                <c:pt idx="44860">
                  <c:v>0.99977590848754005</c:v>
                </c:pt>
                <c:pt idx="44861">
                  <c:v>0.98009279830975105</c:v>
                </c:pt>
                <c:pt idx="44862">
                  <c:v>0.98009279830975105</c:v>
                </c:pt>
                <c:pt idx="44863">
                  <c:v>0.99810606512056599</c:v>
                </c:pt>
                <c:pt idx="44864">
                  <c:v>0.99977590848754005</c:v>
                </c:pt>
                <c:pt idx="44865">
                  <c:v>0.99865964755004999</c:v>
                </c:pt>
                <c:pt idx="44866">
                  <c:v>0.99865964755004999</c:v>
                </c:pt>
                <c:pt idx="44867">
                  <c:v>0.99865964755004999</c:v>
                </c:pt>
                <c:pt idx="44868">
                  <c:v>0.99865964755004999</c:v>
                </c:pt>
                <c:pt idx="44869">
                  <c:v>0.99772892030019</c:v>
                </c:pt>
                <c:pt idx="44870">
                  <c:v>0.97505301993331395</c:v>
                </c:pt>
                <c:pt idx="44871">
                  <c:v>0.97505301993331395</c:v>
                </c:pt>
                <c:pt idx="44872">
                  <c:v>0.98009279830975105</c:v>
                </c:pt>
                <c:pt idx="44873">
                  <c:v>0.99810606512056599</c:v>
                </c:pt>
                <c:pt idx="44874">
                  <c:v>0.99977590848754005</c:v>
                </c:pt>
                <c:pt idx="44875">
                  <c:v>0.99810606512056599</c:v>
                </c:pt>
                <c:pt idx="44876">
                  <c:v>0.99865964755004999</c:v>
                </c:pt>
                <c:pt idx="44877">
                  <c:v>0.98009279830975105</c:v>
                </c:pt>
                <c:pt idx="44878">
                  <c:v>0.98009279830975105</c:v>
                </c:pt>
                <c:pt idx="44879">
                  <c:v>0.99977590848754005</c:v>
                </c:pt>
                <c:pt idx="44880">
                  <c:v>0.97505301993331395</c:v>
                </c:pt>
                <c:pt idx="44881">
                  <c:v>0.99810606512056599</c:v>
                </c:pt>
                <c:pt idx="44882">
                  <c:v>0.99977590848754005</c:v>
                </c:pt>
                <c:pt idx="44883">
                  <c:v>0.98009279830975105</c:v>
                </c:pt>
                <c:pt idx="44884">
                  <c:v>0.98009279830975105</c:v>
                </c:pt>
                <c:pt idx="44885">
                  <c:v>0.99865964755004999</c:v>
                </c:pt>
                <c:pt idx="44886">
                  <c:v>0.98009279830975105</c:v>
                </c:pt>
                <c:pt idx="44887">
                  <c:v>0.99977590848754005</c:v>
                </c:pt>
                <c:pt idx="44888">
                  <c:v>0.99977590848754005</c:v>
                </c:pt>
                <c:pt idx="44889">
                  <c:v>0.99865964755004999</c:v>
                </c:pt>
                <c:pt idx="44890">
                  <c:v>0.99865964755004999</c:v>
                </c:pt>
                <c:pt idx="44891">
                  <c:v>0.99865964755004999</c:v>
                </c:pt>
                <c:pt idx="44892">
                  <c:v>0.97505301993331395</c:v>
                </c:pt>
                <c:pt idx="44893">
                  <c:v>0.99865964755004999</c:v>
                </c:pt>
                <c:pt idx="44894">
                  <c:v>0.99181255835294002</c:v>
                </c:pt>
                <c:pt idx="44895">
                  <c:v>0.98009279830975105</c:v>
                </c:pt>
                <c:pt idx="44896">
                  <c:v>0.99810606512056599</c:v>
                </c:pt>
                <c:pt idx="44897">
                  <c:v>0.99865964755004999</c:v>
                </c:pt>
                <c:pt idx="44898">
                  <c:v>0.99865964755004999</c:v>
                </c:pt>
                <c:pt idx="44899">
                  <c:v>0.98009279830975105</c:v>
                </c:pt>
                <c:pt idx="44900">
                  <c:v>0.99865964755004999</c:v>
                </c:pt>
                <c:pt idx="44901">
                  <c:v>0.98009279830975105</c:v>
                </c:pt>
                <c:pt idx="44902">
                  <c:v>0.97505301993331395</c:v>
                </c:pt>
                <c:pt idx="44903">
                  <c:v>0.99865964755004999</c:v>
                </c:pt>
                <c:pt idx="44904">
                  <c:v>0.99810606512056599</c:v>
                </c:pt>
                <c:pt idx="44905">
                  <c:v>0.99810606512056599</c:v>
                </c:pt>
                <c:pt idx="44906">
                  <c:v>0.99977590848754005</c:v>
                </c:pt>
                <c:pt idx="44907">
                  <c:v>0.99810606512056599</c:v>
                </c:pt>
                <c:pt idx="44908">
                  <c:v>0.99810606512056599</c:v>
                </c:pt>
                <c:pt idx="44909">
                  <c:v>0.99977590848754005</c:v>
                </c:pt>
                <c:pt idx="44910">
                  <c:v>0.99810606512056599</c:v>
                </c:pt>
                <c:pt idx="44911">
                  <c:v>0.99865964755004999</c:v>
                </c:pt>
                <c:pt idx="44912">
                  <c:v>0.99865964755004999</c:v>
                </c:pt>
                <c:pt idx="44913">
                  <c:v>0.99865964755004999</c:v>
                </c:pt>
                <c:pt idx="44914">
                  <c:v>0.97505301993331395</c:v>
                </c:pt>
                <c:pt idx="44915">
                  <c:v>0.98009279830975105</c:v>
                </c:pt>
                <c:pt idx="44916">
                  <c:v>0.99865964755004999</c:v>
                </c:pt>
                <c:pt idx="44917">
                  <c:v>0.98009279830975105</c:v>
                </c:pt>
                <c:pt idx="44918">
                  <c:v>0.97505301993331395</c:v>
                </c:pt>
                <c:pt idx="44919">
                  <c:v>0.99865964755004999</c:v>
                </c:pt>
                <c:pt idx="44920">
                  <c:v>0.99865964755004999</c:v>
                </c:pt>
                <c:pt idx="44921">
                  <c:v>0.98009279830975105</c:v>
                </c:pt>
                <c:pt idx="44922">
                  <c:v>0.97505301993331395</c:v>
                </c:pt>
                <c:pt idx="44923">
                  <c:v>0.98009279830975105</c:v>
                </c:pt>
                <c:pt idx="44924">
                  <c:v>0.99865964755004999</c:v>
                </c:pt>
                <c:pt idx="44925">
                  <c:v>0.99181255835294002</c:v>
                </c:pt>
                <c:pt idx="44926">
                  <c:v>0.98009279830975105</c:v>
                </c:pt>
                <c:pt idx="44927">
                  <c:v>0.99865964755004999</c:v>
                </c:pt>
                <c:pt idx="44928">
                  <c:v>0.98009279830975105</c:v>
                </c:pt>
                <c:pt idx="44929">
                  <c:v>0.98009279830975105</c:v>
                </c:pt>
                <c:pt idx="44930">
                  <c:v>0.98009279830975105</c:v>
                </c:pt>
                <c:pt idx="44931">
                  <c:v>0.98009279830975105</c:v>
                </c:pt>
                <c:pt idx="44932">
                  <c:v>0.99977590848754005</c:v>
                </c:pt>
                <c:pt idx="44933">
                  <c:v>0.98009279830975105</c:v>
                </c:pt>
                <c:pt idx="44934">
                  <c:v>0.98009279830975105</c:v>
                </c:pt>
                <c:pt idx="44935">
                  <c:v>0.99810606512056599</c:v>
                </c:pt>
                <c:pt idx="44936">
                  <c:v>0.98009279830975105</c:v>
                </c:pt>
                <c:pt idx="44937">
                  <c:v>0.99810606512056599</c:v>
                </c:pt>
                <c:pt idx="44938">
                  <c:v>0.99865964755004999</c:v>
                </c:pt>
                <c:pt idx="44939">
                  <c:v>0.98009279830975105</c:v>
                </c:pt>
                <c:pt idx="44940">
                  <c:v>0.99865964755004999</c:v>
                </c:pt>
                <c:pt idx="44941">
                  <c:v>0.98009279830975105</c:v>
                </c:pt>
                <c:pt idx="44942">
                  <c:v>0.98009279830975105</c:v>
                </c:pt>
                <c:pt idx="44943">
                  <c:v>0.98009279830975105</c:v>
                </c:pt>
                <c:pt idx="44944">
                  <c:v>0.98009279830975105</c:v>
                </c:pt>
                <c:pt idx="44945">
                  <c:v>0.98009279830975105</c:v>
                </c:pt>
                <c:pt idx="44946">
                  <c:v>0.97505301993331395</c:v>
                </c:pt>
                <c:pt idx="44947">
                  <c:v>0.99865964755004999</c:v>
                </c:pt>
                <c:pt idx="44948">
                  <c:v>0.99865964755004999</c:v>
                </c:pt>
                <c:pt idx="44949">
                  <c:v>0.98009279830975105</c:v>
                </c:pt>
                <c:pt idx="44950">
                  <c:v>0.97505301993331395</c:v>
                </c:pt>
                <c:pt idx="44951">
                  <c:v>0.99865964755004999</c:v>
                </c:pt>
                <c:pt idx="44952">
                  <c:v>0.99977590848754005</c:v>
                </c:pt>
                <c:pt idx="44953">
                  <c:v>0.97505301993331395</c:v>
                </c:pt>
                <c:pt idx="44954">
                  <c:v>0.98009279830975105</c:v>
                </c:pt>
                <c:pt idx="44955">
                  <c:v>0.99181255835294002</c:v>
                </c:pt>
                <c:pt idx="44956">
                  <c:v>0.98009279830975105</c:v>
                </c:pt>
                <c:pt idx="44957">
                  <c:v>0.99865964755004999</c:v>
                </c:pt>
                <c:pt idx="44958">
                  <c:v>0.99810606512056599</c:v>
                </c:pt>
                <c:pt idx="44959">
                  <c:v>0.98009279830975105</c:v>
                </c:pt>
                <c:pt idx="44960">
                  <c:v>0.98009279830975105</c:v>
                </c:pt>
                <c:pt idx="44961">
                  <c:v>0.98009279830975105</c:v>
                </c:pt>
                <c:pt idx="44962">
                  <c:v>0.99810606512056599</c:v>
                </c:pt>
                <c:pt idx="44963">
                  <c:v>0.99772892030019</c:v>
                </c:pt>
                <c:pt idx="44964">
                  <c:v>0.97505301993331395</c:v>
                </c:pt>
                <c:pt idx="44965">
                  <c:v>0.99865964755004999</c:v>
                </c:pt>
                <c:pt idx="44966">
                  <c:v>0.99810606512056599</c:v>
                </c:pt>
                <c:pt idx="44967">
                  <c:v>0.99977590848754005</c:v>
                </c:pt>
                <c:pt idx="44968">
                  <c:v>0.99977590848754005</c:v>
                </c:pt>
                <c:pt idx="44969">
                  <c:v>0.98009279830975105</c:v>
                </c:pt>
                <c:pt idx="44970">
                  <c:v>0.97505301993331395</c:v>
                </c:pt>
                <c:pt idx="44971">
                  <c:v>0.99810606512056599</c:v>
                </c:pt>
                <c:pt idx="44972">
                  <c:v>0.98009279830975105</c:v>
                </c:pt>
                <c:pt idx="44973">
                  <c:v>0.99865964755004999</c:v>
                </c:pt>
                <c:pt idx="44974">
                  <c:v>0.99810606512056599</c:v>
                </c:pt>
                <c:pt idx="44975">
                  <c:v>0.98009279830975105</c:v>
                </c:pt>
                <c:pt idx="44976">
                  <c:v>0.98009279830975105</c:v>
                </c:pt>
                <c:pt idx="44977">
                  <c:v>0.99772892030019</c:v>
                </c:pt>
                <c:pt idx="44978">
                  <c:v>0.98009279830975105</c:v>
                </c:pt>
                <c:pt idx="44979">
                  <c:v>0.99865964755004999</c:v>
                </c:pt>
                <c:pt idx="44980">
                  <c:v>0.99810606512056599</c:v>
                </c:pt>
                <c:pt idx="44981">
                  <c:v>0.98009279830975105</c:v>
                </c:pt>
                <c:pt idx="44982">
                  <c:v>0.98009279830975105</c:v>
                </c:pt>
                <c:pt idx="44983">
                  <c:v>0.99865964755004999</c:v>
                </c:pt>
                <c:pt idx="44984">
                  <c:v>0.99865964755004999</c:v>
                </c:pt>
                <c:pt idx="44985">
                  <c:v>0.99810606512056599</c:v>
                </c:pt>
                <c:pt idx="44986">
                  <c:v>0.99977590848754005</c:v>
                </c:pt>
                <c:pt idx="44987">
                  <c:v>0.99810606512056599</c:v>
                </c:pt>
                <c:pt idx="44988">
                  <c:v>0.97505301993331395</c:v>
                </c:pt>
                <c:pt idx="44989">
                  <c:v>0.99810606512056599</c:v>
                </c:pt>
                <c:pt idx="44990">
                  <c:v>0.98009279830975105</c:v>
                </c:pt>
                <c:pt idx="44991">
                  <c:v>0.99810606512056599</c:v>
                </c:pt>
                <c:pt idx="44992">
                  <c:v>0.99810606512056599</c:v>
                </c:pt>
                <c:pt idx="44993">
                  <c:v>0.98009279830975105</c:v>
                </c:pt>
                <c:pt idx="44994">
                  <c:v>0.98009279830975105</c:v>
                </c:pt>
                <c:pt idx="44995">
                  <c:v>0.99977590848754005</c:v>
                </c:pt>
                <c:pt idx="44996">
                  <c:v>0.98009279830975105</c:v>
                </c:pt>
                <c:pt idx="44997">
                  <c:v>0.98009279830975105</c:v>
                </c:pt>
                <c:pt idx="44998">
                  <c:v>0.98009279830975105</c:v>
                </c:pt>
                <c:pt idx="44999">
                  <c:v>0.97505301993331395</c:v>
                </c:pt>
                <c:pt idx="45000">
                  <c:v>0.99977590848754005</c:v>
                </c:pt>
                <c:pt idx="45001">
                  <c:v>0.99865964755004999</c:v>
                </c:pt>
                <c:pt idx="45002">
                  <c:v>0.99810606512056599</c:v>
                </c:pt>
                <c:pt idx="45003">
                  <c:v>0.97505301993331395</c:v>
                </c:pt>
                <c:pt idx="45004">
                  <c:v>0.98009279830975105</c:v>
                </c:pt>
                <c:pt idx="45005">
                  <c:v>0.97505301993331395</c:v>
                </c:pt>
                <c:pt idx="45006">
                  <c:v>0.97505301993331395</c:v>
                </c:pt>
                <c:pt idx="45007">
                  <c:v>0.99865964755004999</c:v>
                </c:pt>
                <c:pt idx="45008">
                  <c:v>0.98009279830975105</c:v>
                </c:pt>
                <c:pt idx="45009">
                  <c:v>0.99865964755004999</c:v>
                </c:pt>
                <c:pt idx="45010">
                  <c:v>0.99810606512056599</c:v>
                </c:pt>
                <c:pt idx="45011">
                  <c:v>0.99865964755004999</c:v>
                </c:pt>
                <c:pt idx="45012">
                  <c:v>0.99810606512056599</c:v>
                </c:pt>
                <c:pt idx="45013">
                  <c:v>0.98009279830975105</c:v>
                </c:pt>
                <c:pt idx="45014">
                  <c:v>0.99977590848754005</c:v>
                </c:pt>
                <c:pt idx="45015">
                  <c:v>0.98009279830975105</c:v>
                </c:pt>
                <c:pt idx="45016">
                  <c:v>0.99865964755004999</c:v>
                </c:pt>
                <c:pt idx="45017">
                  <c:v>0.99810606512056599</c:v>
                </c:pt>
                <c:pt idx="45018">
                  <c:v>0.98009279830975105</c:v>
                </c:pt>
                <c:pt idx="45019">
                  <c:v>0.99810606512056599</c:v>
                </c:pt>
                <c:pt idx="45020">
                  <c:v>0.99865964755004999</c:v>
                </c:pt>
                <c:pt idx="45021">
                  <c:v>0.99977590848754005</c:v>
                </c:pt>
                <c:pt idx="45022">
                  <c:v>0.99865964755004999</c:v>
                </c:pt>
                <c:pt idx="45023">
                  <c:v>0.97505301993331395</c:v>
                </c:pt>
                <c:pt idx="45024">
                  <c:v>0.97505301993331395</c:v>
                </c:pt>
                <c:pt idx="45025">
                  <c:v>0.99810606512056599</c:v>
                </c:pt>
                <c:pt idx="45026">
                  <c:v>0.99865964755004999</c:v>
                </c:pt>
                <c:pt idx="45027">
                  <c:v>0.98009279830975105</c:v>
                </c:pt>
                <c:pt idx="45028">
                  <c:v>0.99810606512056599</c:v>
                </c:pt>
                <c:pt idx="45029">
                  <c:v>0.99810606512056599</c:v>
                </c:pt>
                <c:pt idx="45030">
                  <c:v>0.99977590848754005</c:v>
                </c:pt>
                <c:pt idx="45031">
                  <c:v>0.99810606512056599</c:v>
                </c:pt>
                <c:pt idx="45032">
                  <c:v>0.99810606512056599</c:v>
                </c:pt>
                <c:pt idx="45033">
                  <c:v>0.97505301993331395</c:v>
                </c:pt>
                <c:pt idx="45034">
                  <c:v>0.98009279830975105</c:v>
                </c:pt>
                <c:pt idx="45035">
                  <c:v>0.99865964755004999</c:v>
                </c:pt>
                <c:pt idx="45036">
                  <c:v>0.99772892030019</c:v>
                </c:pt>
                <c:pt idx="45037">
                  <c:v>0.98009279830975105</c:v>
                </c:pt>
                <c:pt idx="45038">
                  <c:v>0.97505301993331395</c:v>
                </c:pt>
                <c:pt idx="45039">
                  <c:v>0.99865964755004999</c:v>
                </c:pt>
                <c:pt idx="45040">
                  <c:v>0.98009279830975105</c:v>
                </c:pt>
                <c:pt idx="45041">
                  <c:v>0.99810606512056599</c:v>
                </c:pt>
                <c:pt idx="45042">
                  <c:v>0.98009279830975105</c:v>
                </c:pt>
                <c:pt idx="45043">
                  <c:v>0.98009279830975105</c:v>
                </c:pt>
                <c:pt idx="45044">
                  <c:v>0.97505301993331395</c:v>
                </c:pt>
                <c:pt idx="45045">
                  <c:v>0.99810606512056599</c:v>
                </c:pt>
                <c:pt idx="45046">
                  <c:v>0.98009279830975105</c:v>
                </c:pt>
                <c:pt idx="45047">
                  <c:v>0.99977590848754005</c:v>
                </c:pt>
                <c:pt idx="45048">
                  <c:v>0.98009279830975105</c:v>
                </c:pt>
                <c:pt idx="45049">
                  <c:v>0.99977590848754005</c:v>
                </c:pt>
                <c:pt idx="45050">
                  <c:v>0.99181255835294002</c:v>
                </c:pt>
                <c:pt idx="45051">
                  <c:v>0.98009279830975105</c:v>
                </c:pt>
                <c:pt idx="45052">
                  <c:v>0.99810606512056599</c:v>
                </c:pt>
                <c:pt idx="45053">
                  <c:v>0.99865964755004999</c:v>
                </c:pt>
                <c:pt idx="45054">
                  <c:v>0.98009279830975105</c:v>
                </c:pt>
                <c:pt idx="45055">
                  <c:v>0.99810606512056599</c:v>
                </c:pt>
                <c:pt idx="45056">
                  <c:v>0.99865964755004999</c:v>
                </c:pt>
                <c:pt idx="45057">
                  <c:v>0.99865964755004999</c:v>
                </c:pt>
                <c:pt idx="45058">
                  <c:v>0.98009279830975105</c:v>
                </c:pt>
                <c:pt idx="45059">
                  <c:v>0.98009279830975105</c:v>
                </c:pt>
                <c:pt idx="45060">
                  <c:v>0.97505301993331395</c:v>
                </c:pt>
                <c:pt idx="45061">
                  <c:v>0.99810606512056599</c:v>
                </c:pt>
                <c:pt idx="45062">
                  <c:v>0.98009279830975105</c:v>
                </c:pt>
                <c:pt idx="45063">
                  <c:v>0.99810606512056599</c:v>
                </c:pt>
                <c:pt idx="45064">
                  <c:v>0.99865964755004999</c:v>
                </c:pt>
                <c:pt idx="45065">
                  <c:v>0.98009279830975105</c:v>
                </c:pt>
                <c:pt idx="45066">
                  <c:v>0.98009279830975105</c:v>
                </c:pt>
                <c:pt idx="45067">
                  <c:v>0.99865964755004999</c:v>
                </c:pt>
                <c:pt idx="45068">
                  <c:v>0.99810606512056599</c:v>
                </c:pt>
                <c:pt idx="45069">
                  <c:v>0.99810606512056599</c:v>
                </c:pt>
                <c:pt idx="45070">
                  <c:v>0.99977590848754005</c:v>
                </c:pt>
                <c:pt idx="45071">
                  <c:v>0.99810606512056599</c:v>
                </c:pt>
                <c:pt idx="45072">
                  <c:v>0.99865964755004999</c:v>
                </c:pt>
                <c:pt idx="45073">
                  <c:v>0.99865964755004999</c:v>
                </c:pt>
                <c:pt idx="45074">
                  <c:v>0.98009279830975105</c:v>
                </c:pt>
                <c:pt idx="45075">
                  <c:v>0.99865964755004999</c:v>
                </c:pt>
                <c:pt idx="45076">
                  <c:v>0.99810606512056599</c:v>
                </c:pt>
                <c:pt idx="45077">
                  <c:v>0.99865964755004999</c:v>
                </c:pt>
                <c:pt idx="45078">
                  <c:v>0.97505301993331395</c:v>
                </c:pt>
                <c:pt idx="45079">
                  <c:v>0.97505301993331395</c:v>
                </c:pt>
                <c:pt idx="45080">
                  <c:v>0.99865964755004999</c:v>
                </c:pt>
                <c:pt idx="45081">
                  <c:v>0.99865964755004999</c:v>
                </c:pt>
                <c:pt idx="45082">
                  <c:v>0.99977590848754005</c:v>
                </c:pt>
                <c:pt idx="45083">
                  <c:v>0.99810606512056599</c:v>
                </c:pt>
                <c:pt idx="45084">
                  <c:v>0.99977590848754005</c:v>
                </c:pt>
                <c:pt idx="45085">
                  <c:v>0.98009279830975105</c:v>
                </c:pt>
                <c:pt idx="45086">
                  <c:v>0.99977590848754005</c:v>
                </c:pt>
                <c:pt idx="45087">
                  <c:v>0.98009279830975105</c:v>
                </c:pt>
                <c:pt idx="45088">
                  <c:v>0.99865964755004999</c:v>
                </c:pt>
                <c:pt idx="45089">
                  <c:v>0.98009279830975105</c:v>
                </c:pt>
                <c:pt idx="45090">
                  <c:v>0.99810606512056599</c:v>
                </c:pt>
                <c:pt idx="45091">
                  <c:v>0.99865964755004999</c:v>
                </c:pt>
                <c:pt idx="45092">
                  <c:v>0.99181255835294002</c:v>
                </c:pt>
                <c:pt idx="45093">
                  <c:v>0.99181255835294002</c:v>
                </c:pt>
                <c:pt idx="45094">
                  <c:v>0.97505301993331395</c:v>
                </c:pt>
                <c:pt idx="45095">
                  <c:v>0.98009279830975105</c:v>
                </c:pt>
                <c:pt idx="45096">
                  <c:v>0.99865964755004999</c:v>
                </c:pt>
                <c:pt idx="45097">
                  <c:v>0.98009279830975105</c:v>
                </c:pt>
                <c:pt idx="45098">
                  <c:v>0.97505301993331395</c:v>
                </c:pt>
                <c:pt idx="45099">
                  <c:v>0.98009279830975105</c:v>
                </c:pt>
                <c:pt idx="45100">
                  <c:v>0.99772892030019</c:v>
                </c:pt>
                <c:pt idx="45101">
                  <c:v>0.97505301993331395</c:v>
                </c:pt>
                <c:pt idx="45102">
                  <c:v>0.99865964755004999</c:v>
                </c:pt>
                <c:pt idx="45103">
                  <c:v>0.98009279830975105</c:v>
                </c:pt>
                <c:pt idx="45104">
                  <c:v>0.99810606512056599</c:v>
                </c:pt>
                <c:pt idx="45105">
                  <c:v>0.99865964755004999</c:v>
                </c:pt>
                <c:pt idx="45106">
                  <c:v>0.99810606512056599</c:v>
                </c:pt>
                <c:pt idx="45107">
                  <c:v>0.97505301993331395</c:v>
                </c:pt>
                <c:pt idx="45108">
                  <c:v>0.98009279830975105</c:v>
                </c:pt>
                <c:pt idx="45109">
                  <c:v>0.97505301993331395</c:v>
                </c:pt>
                <c:pt idx="45110">
                  <c:v>0.98009279830975105</c:v>
                </c:pt>
                <c:pt idx="45111">
                  <c:v>0.97505301993331395</c:v>
                </c:pt>
                <c:pt idx="45112">
                  <c:v>0.99810606512056599</c:v>
                </c:pt>
                <c:pt idx="45113">
                  <c:v>0.98009279830975105</c:v>
                </c:pt>
                <c:pt idx="45114">
                  <c:v>0.97505301993331395</c:v>
                </c:pt>
                <c:pt idx="45115">
                  <c:v>0.97505301993331395</c:v>
                </c:pt>
                <c:pt idx="45116">
                  <c:v>0.99810606512056599</c:v>
                </c:pt>
                <c:pt idx="45117">
                  <c:v>0.98009279830975105</c:v>
                </c:pt>
                <c:pt idx="45118">
                  <c:v>0.98009279830975105</c:v>
                </c:pt>
                <c:pt idx="45119">
                  <c:v>0.99865964755004999</c:v>
                </c:pt>
                <c:pt idx="45120">
                  <c:v>0.98009279830975105</c:v>
                </c:pt>
                <c:pt idx="45121">
                  <c:v>0.98009279830975105</c:v>
                </c:pt>
                <c:pt idx="45122">
                  <c:v>0.99865964755004999</c:v>
                </c:pt>
                <c:pt idx="45123">
                  <c:v>0.98009279830975105</c:v>
                </c:pt>
                <c:pt idx="45124">
                  <c:v>0.99865964755004999</c:v>
                </c:pt>
                <c:pt idx="45125">
                  <c:v>0.99810606512056599</c:v>
                </c:pt>
                <c:pt idx="45126">
                  <c:v>0.97505301993331395</c:v>
                </c:pt>
                <c:pt idx="45127">
                  <c:v>0.98009279830975105</c:v>
                </c:pt>
                <c:pt idx="45128">
                  <c:v>0.99181255835294002</c:v>
                </c:pt>
                <c:pt idx="45129">
                  <c:v>0.99810606512056599</c:v>
                </c:pt>
                <c:pt idx="45130">
                  <c:v>0.97505301993331395</c:v>
                </c:pt>
                <c:pt idx="45131">
                  <c:v>0.99810606512056599</c:v>
                </c:pt>
                <c:pt idx="45132">
                  <c:v>0.99977590848754005</c:v>
                </c:pt>
                <c:pt idx="45133">
                  <c:v>0.98009279830975105</c:v>
                </c:pt>
                <c:pt idx="45134">
                  <c:v>0.98009279830975105</c:v>
                </c:pt>
                <c:pt idx="45135">
                  <c:v>0.99772892030019</c:v>
                </c:pt>
                <c:pt idx="45136">
                  <c:v>0.99865964755004999</c:v>
                </c:pt>
                <c:pt idx="45137">
                  <c:v>0.99865964755004999</c:v>
                </c:pt>
                <c:pt idx="45138">
                  <c:v>0.99865964755004999</c:v>
                </c:pt>
                <c:pt idx="45139">
                  <c:v>0.99865964755004999</c:v>
                </c:pt>
                <c:pt idx="45140">
                  <c:v>0.99865964755004999</c:v>
                </c:pt>
                <c:pt idx="45141">
                  <c:v>0.99810606512056599</c:v>
                </c:pt>
                <c:pt idx="45142">
                  <c:v>0.99865964755004999</c:v>
                </c:pt>
                <c:pt idx="45143">
                  <c:v>0.99810606512056599</c:v>
                </c:pt>
                <c:pt idx="45144">
                  <c:v>0.98009279830975105</c:v>
                </c:pt>
                <c:pt idx="45145">
                  <c:v>0.99181255835294002</c:v>
                </c:pt>
                <c:pt idx="45146">
                  <c:v>0.99810606512056599</c:v>
                </c:pt>
                <c:pt idx="45147">
                  <c:v>0.99977590848754005</c:v>
                </c:pt>
                <c:pt idx="45148">
                  <c:v>0.99977590848754005</c:v>
                </c:pt>
                <c:pt idx="45149">
                  <c:v>0.99810606512056599</c:v>
                </c:pt>
                <c:pt idx="45150">
                  <c:v>0.98009279830975105</c:v>
                </c:pt>
                <c:pt idx="45151">
                  <c:v>0.98009279830975105</c:v>
                </c:pt>
                <c:pt idx="45152">
                  <c:v>0.97505301993331395</c:v>
                </c:pt>
                <c:pt idx="45153">
                  <c:v>0.98009279830975105</c:v>
                </c:pt>
                <c:pt idx="45154">
                  <c:v>0.99865964755004999</c:v>
                </c:pt>
                <c:pt idx="45155">
                  <c:v>0.98009279830975105</c:v>
                </c:pt>
                <c:pt idx="45156">
                  <c:v>0.99865964755004999</c:v>
                </c:pt>
                <c:pt idx="45157">
                  <c:v>0.99810606512056599</c:v>
                </c:pt>
                <c:pt idx="45158">
                  <c:v>0.97505301993331395</c:v>
                </c:pt>
                <c:pt idx="45159">
                  <c:v>0.97505301993331395</c:v>
                </c:pt>
                <c:pt idx="45160">
                  <c:v>0.99977590848754005</c:v>
                </c:pt>
                <c:pt idx="45161">
                  <c:v>0.97505301993331395</c:v>
                </c:pt>
                <c:pt idx="45162">
                  <c:v>0.99977590848754005</c:v>
                </c:pt>
                <c:pt idx="45163">
                  <c:v>0.99810606512056599</c:v>
                </c:pt>
                <c:pt idx="45164">
                  <c:v>0.99865964755004999</c:v>
                </c:pt>
                <c:pt idx="45165">
                  <c:v>0.99977590848754005</c:v>
                </c:pt>
                <c:pt idx="45166">
                  <c:v>0.98009279830975105</c:v>
                </c:pt>
                <c:pt idx="45167">
                  <c:v>0.99810606512056599</c:v>
                </c:pt>
                <c:pt idx="45168">
                  <c:v>0.98009279830975105</c:v>
                </c:pt>
                <c:pt idx="45169">
                  <c:v>0.98009279830975105</c:v>
                </c:pt>
                <c:pt idx="45170">
                  <c:v>0.99865964755004999</c:v>
                </c:pt>
                <c:pt idx="45171">
                  <c:v>0.99977590848754005</c:v>
                </c:pt>
                <c:pt idx="45172">
                  <c:v>0.99977590848754005</c:v>
                </c:pt>
                <c:pt idx="45173">
                  <c:v>0.99865964755004999</c:v>
                </c:pt>
                <c:pt idx="45174">
                  <c:v>0.99810606512056599</c:v>
                </c:pt>
                <c:pt idx="45175">
                  <c:v>0.97505301993331395</c:v>
                </c:pt>
                <c:pt idx="45176">
                  <c:v>0.99181255835294002</c:v>
                </c:pt>
                <c:pt idx="45177">
                  <c:v>0.99977590848754005</c:v>
                </c:pt>
                <c:pt idx="45178">
                  <c:v>0.97505301993331395</c:v>
                </c:pt>
                <c:pt idx="45179">
                  <c:v>0.99865964755004999</c:v>
                </c:pt>
                <c:pt idx="45180">
                  <c:v>0.99865964755004999</c:v>
                </c:pt>
                <c:pt idx="45181">
                  <c:v>0.99865964755004999</c:v>
                </c:pt>
                <c:pt idx="45182">
                  <c:v>0.99810606512056599</c:v>
                </c:pt>
                <c:pt idx="45183">
                  <c:v>0.99810606512056599</c:v>
                </c:pt>
                <c:pt idx="45184">
                  <c:v>0.98009279830975105</c:v>
                </c:pt>
                <c:pt idx="45185">
                  <c:v>0.99810606512056599</c:v>
                </c:pt>
                <c:pt idx="45186">
                  <c:v>0.99977590848754005</c:v>
                </c:pt>
                <c:pt idx="45187">
                  <c:v>0.99810606512056599</c:v>
                </c:pt>
                <c:pt idx="45188">
                  <c:v>0.99810606512056599</c:v>
                </c:pt>
                <c:pt idx="45189">
                  <c:v>0.99772892030019</c:v>
                </c:pt>
                <c:pt idx="45190">
                  <c:v>0.98009279830975105</c:v>
                </c:pt>
                <c:pt idx="45191">
                  <c:v>0.99865964755004999</c:v>
                </c:pt>
                <c:pt idx="45192">
                  <c:v>0.99865964755004999</c:v>
                </c:pt>
                <c:pt idx="45193">
                  <c:v>0.99810606512056599</c:v>
                </c:pt>
                <c:pt idx="45194">
                  <c:v>0.99865964755004999</c:v>
                </c:pt>
                <c:pt idx="45195">
                  <c:v>0.97505301993331395</c:v>
                </c:pt>
                <c:pt idx="45196">
                  <c:v>0.99977590848754005</c:v>
                </c:pt>
                <c:pt idx="45197">
                  <c:v>0.98009279830975105</c:v>
                </c:pt>
                <c:pt idx="45198">
                  <c:v>0.99181255835294002</c:v>
                </c:pt>
                <c:pt idx="45199">
                  <c:v>0.97505301993331395</c:v>
                </c:pt>
                <c:pt idx="45200">
                  <c:v>0.99865964755004999</c:v>
                </c:pt>
                <c:pt idx="45201">
                  <c:v>0.99865964755004999</c:v>
                </c:pt>
                <c:pt idx="45202">
                  <c:v>0.97505301993331395</c:v>
                </c:pt>
                <c:pt idx="45203">
                  <c:v>0.99865964755004999</c:v>
                </c:pt>
                <c:pt idx="45204">
                  <c:v>0.99865964755004999</c:v>
                </c:pt>
                <c:pt idx="45205">
                  <c:v>0.97505301993331395</c:v>
                </c:pt>
                <c:pt idx="45206">
                  <c:v>0.99865964755004999</c:v>
                </c:pt>
                <c:pt idx="45207">
                  <c:v>0.99810606512056599</c:v>
                </c:pt>
                <c:pt idx="45208">
                  <c:v>0.99810606512056599</c:v>
                </c:pt>
                <c:pt idx="45209">
                  <c:v>0.99810606512056599</c:v>
                </c:pt>
                <c:pt idx="45210">
                  <c:v>0.99865964755004999</c:v>
                </c:pt>
                <c:pt idx="45211">
                  <c:v>0.99977590848754005</c:v>
                </c:pt>
                <c:pt idx="45212">
                  <c:v>0.99810606512056599</c:v>
                </c:pt>
                <c:pt idx="45213">
                  <c:v>0.97505301993331395</c:v>
                </c:pt>
                <c:pt idx="45214">
                  <c:v>0.99181255835294002</c:v>
                </c:pt>
                <c:pt idx="45215">
                  <c:v>0.99865964755004999</c:v>
                </c:pt>
                <c:pt idx="45216">
                  <c:v>0.99865964755004999</c:v>
                </c:pt>
                <c:pt idx="45217">
                  <c:v>0.99865964755004999</c:v>
                </c:pt>
                <c:pt idx="45218">
                  <c:v>0.99865964755004999</c:v>
                </c:pt>
                <c:pt idx="45219">
                  <c:v>0.99865964755004999</c:v>
                </c:pt>
                <c:pt idx="45220">
                  <c:v>0.99810606512056599</c:v>
                </c:pt>
                <c:pt idx="45221">
                  <c:v>0.97505301993331395</c:v>
                </c:pt>
                <c:pt idx="45222">
                  <c:v>0.99865964755004999</c:v>
                </c:pt>
                <c:pt idx="45223">
                  <c:v>0.98009279830975105</c:v>
                </c:pt>
                <c:pt idx="45224">
                  <c:v>0.98009279830975105</c:v>
                </c:pt>
                <c:pt idx="45225">
                  <c:v>0.99977590848754005</c:v>
                </c:pt>
                <c:pt idx="45226">
                  <c:v>0.99865964755004999</c:v>
                </c:pt>
                <c:pt idx="45227">
                  <c:v>0.98009279830975105</c:v>
                </c:pt>
                <c:pt idx="45228">
                  <c:v>0.99810606512056599</c:v>
                </c:pt>
                <c:pt idx="45229">
                  <c:v>0.99810606512056599</c:v>
                </c:pt>
                <c:pt idx="45230">
                  <c:v>0.99865964755004999</c:v>
                </c:pt>
                <c:pt idx="45231">
                  <c:v>0.99865964755004999</c:v>
                </c:pt>
                <c:pt idx="45232">
                  <c:v>0.99181255835294002</c:v>
                </c:pt>
                <c:pt idx="45233">
                  <c:v>0.99810606512056599</c:v>
                </c:pt>
                <c:pt idx="45234">
                  <c:v>0.99810606512056599</c:v>
                </c:pt>
                <c:pt idx="45235">
                  <c:v>0.99977590848754005</c:v>
                </c:pt>
                <c:pt idx="45236">
                  <c:v>0.98009279830975105</c:v>
                </c:pt>
                <c:pt idx="45237">
                  <c:v>0.98009279830975105</c:v>
                </c:pt>
                <c:pt idx="45238">
                  <c:v>0.99810606512056599</c:v>
                </c:pt>
                <c:pt idx="45239">
                  <c:v>0.99865964755004999</c:v>
                </c:pt>
                <c:pt idx="45240">
                  <c:v>0.98009279830975105</c:v>
                </c:pt>
                <c:pt idx="45241">
                  <c:v>0.98009279830975105</c:v>
                </c:pt>
                <c:pt idx="45242">
                  <c:v>0.97505301993331395</c:v>
                </c:pt>
                <c:pt idx="45243">
                  <c:v>0.99865964755004999</c:v>
                </c:pt>
                <c:pt idx="45244">
                  <c:v>0.99977590848754005</c:v>
                </c:pt>
                <c:pt idx="45245">
                  <c:v>0.99865964755004999</c:v>
                </c:pt>
                <c:pt idx="45246">
                  <c:v>0.97505301993331395</c:v>
                </c:pt>
                <c:pt idx="45247">
                  <c:v>0.99977590848754005</c:v>
                </c:pt>
                <c:pt idx="45248">
                  <c:v>0.97505301993331395</c:v>
                </c:pt>
                <c:pt idx="45249">
                  <c:v>0.99977590848754005</c:v>
                </c:pt>
                <c:pt idx="45250">
                  <c:v>0.99865964755004999</c:v>
                </c:pt>
                <c:pt idx="45251">
                  <c:v>0.99865964755004999</c:v>
                </c:pt>
                <c:pt idx="45252">
                  <c:v>0.99810606512056599</c:v>
                </c:pt>
                <c:pt idx="45253">
                  <c:v>0.98009279830975105</c:v>
                </c:pt>
                <c:pt idx="45254">
                  <c:v>0.98009279830975105</c:v>
                </c:pt>
                <c:pt idx="45255">
                  <c:v>0.99977590848754005</c:v>
                </c:pt>
                <c:pt idx="45256">
                  <c:v>0.99977590848754005</c:v>
                </c:pt>
                <c:pt idx="45257">
                  <c:v>0.99977590848754005</c:v>
                </c:pt>
                <c:pt idx="45258">
                  <c:v>0.99865964755004999</c:v>
                </c:pt>
                <c:pt idx="45259">
                  <c:v>0.98009279830975105</c:v>
                </c:pt>
                <c:pt idx="45260">
                  <c:v>0.99977590848754005</c:v>
                </c:pt>
                <c:pt idx="45261">
                  <c:v>0.97505301993331395</c:v>
                </c:pt>
                <c:pt idx="45262">
                  <c:v>0.99810606512056599</c:v>
                </c:pt>
                <c:pt idx="45263">
                  <c:v>0.99810606512056599</c:v>
                </c:pt>
                <c:pt idx="45264">
                  <c:v>0.98009279830975105</c:v>
                </c:pt>
                <c:pt idx="45265">
                  <c:v>0.97505301993331395</c:v>
                </c:pt>
                <c:pt idx="45266">
                  <c:v>0.99865964755004999</c:v>
                </c:pt>
                <c:pt idx="45267">
                  <c:v>0.99810606512056599</c:v>
                </c:pt>
                <c:pt idx="45268">
                  <c:v>0.99865964755004999</c:v>
                </c:pt>
                <c:pt idx="45269">
                  <c:v>0.99810606512056599</c:v>
                </c:pt>
                <c:pt idx="45270">
                  <c:v>0.99810606512056599</c:v>
                </c:pt>
                <c:pt idx="45271">
                  <c:v>0.99865964755004999</c:v>
                </c:pt>
                <c:pt idx="45272">
                  <c:v>0.97505301993331395</c:v>
                </c:pt>
                <c:pt idx="45273">
                  <c:v>0.99865964755004999</c:v>
                </c:pt>
                <c:pt idx="45274">
                  <c:v>0.98009279830975105</c:v>
                </c:pt>
                <c:pt idx="45275">
                  <c:v>0.99977590848754005</c:v>
                </c:pt>
                <c:pt idx="45276">
                  <c:v>0.97505301993331395</c:v>
                </c:pt>
                <c:pt idx="45277">
                  <c:v>0.99181255835294002</c:v>
                </c:pt>
                <c:pt idx="45278">
                  <c:v>0.99977590848754005</c:v>
                </c:pt>
                <c:pt idx="45279">
                  <c:v>0.98009279830975105</c:v>
                </c:pt>
                <c:pt idx="45280">
                  <c:v>0.99865964755004999</c:v>
                </c:pt>
                <c:pt idx="45281">
                  <c:v>0.98009279830975105</c:v>
                </c:pt>
                <c:pt idx="45282">
                  <c:v>0.99810606512056599</c:v>
                </c:pt>
                <c:pt idx="45283">
                  <c:v>0.99865964755004999</c:v>
                </c:pt>
                <c:pt idx="45284">
                  <c:v>0.99810606512056599</c:v>
                </c:pt>
                <c:pt idx="45285">
                  <c:v>0.99810606512056599</c:v>
                </c:pt>
                <c:pt idx="45286">
                  <c:v>0.98009279830975105</c:v>
                </c:pt>
                <c:pt idx="45287">
                  <c:v>0.98009279830975105</c:v>
                </c:pt>
                <c:pt idx="45288">
                  <c:v>0.98009279830975105</c:v>
                </c:pt>
                <c:pt idx="45289">
                  <c:v>0.99810606512056599</c:v>
                </c:pt>
                <c:pt idx="45290">
                  <c:v>0.98009279830975105</c:v>
                </c:pt>
                <c:pt idx="45291">
                  <c:v>0.99181255835294002</c:v>
                </c:pt>
                <c:pt idx="45292">
                  <c:v>0.99865964755004999</c:v>
                </c:pt>
                <c:pt idx="45293">
                  <c:v>0.99865964755004999</c:v>
                </c:pt>
                <c:pt idx="45294">
                  <c:v>0.99810606512056599</c:v>
                </c:pt>
                <c:pt idx="45295">
                  <c:v>0.98009279830975105</c:v>
                </c:pt>
                <c:pt idx="45296">
                  <c:v>0.99181255835294002</c:v>
                </c:pt>
                <c:pt idx="45297">
                  <c:v>0.99865964755004999</c:v>
                </c:pt>
                <c:pt idx="45298">
                  <c:v>0.99865964755004999</c:v>
                </c:pt>
                <c:pt idx="45299">
                  <c:v>0.99772892030019</c:v>
                </c:pt>
                <c:pt idx="45300">
                  <c:v>0.97505301993331395</c:v>
                </c:pt>
                <c:pt idx="45301">
                  <c:v>0.99865964755004999</c:v>
                </c:pt>
                <c:pt idx="45302">
                  <c:v>0.98009279830975105</c:v>
                </c:pt>
                <c:pt idx="45303">
                  <c:v>0.98009279830975105</c:v>
                </c:pt>
                <c:pt idx="45304">
                  <c:v>0.99865964755004999</c:v>
                </c:pt>
                <c:pt idx="45305">
                  <c:v>0.99865964755004999</c:v>
                </c:pt>
                <c:pt idx="45306">
                  <c:v>0.99865964755004999</c:v>
                </c:pt>
                <c:pt idx="45307">
                  <c:v>0.99865964755004999</c:v>
                </c:pt>
                <c:pt idx="45308">
                  <c:v>0.99865964755004999</c:v>
                </c:pt>
                <c:pt idx="45309">
                  <c:v>0.98009279830975105</c:v>
                </c:pt>
                <c:pt idx="45310">
                  <c:v>0.98009279830975105</c:v>
                </c:pt>
                <c:pt idx="45311">
                  <c:v>0.98009279830975105</c:v>
                </c:pt>
                <c:pt idx="45312">
                  <c:v>0.97505301993331395</c:v>
                </c:pt>
                <c:pt idx="45313">
                  <c:v>0.99865964755004999</c:v>
                </c:pt>
                <c:pt idx="45314">
                  <c:v>0.98009279830975105</c:v>
                </c:pt>
                <c:pt idx="45315">
                  <c:v>0.99810606512056599</c:v>
                </c:pt>
                <c:pt idx="45316">
                  <c:v>0.99865964755004999</c:v>
                </c:pt>
                <c:pt idx="45317">
                  <c:v>0.99865964755004999</c:v>
                </c:pt>
                <c:pt idx="45318">
                  <c:v>0.99772892030019</c:v>
                </c:pt>
                <c:pt idx="45319">
                  <c:v>0.97505301993331395</c:v>
                </c:pt>
                <c:pt idx="45320">
                  <c:v>0.99977590848754005</c:v>
                </c:pt>
                <c:pt idx="45321">
                  <c:v>0.99181255835294002</c:v>
                </c:pt>
                <c:pt idx="45322">
                  <c:v>0.98009279830975105</c:v>
                </c:pt>
                <c:pt idx="45323">
                  <c:v>0.99810606512056599</c:v>
                </c:pt>
                <c:pt idx="45324">
                  <c:v>0.98009279830975105</c:v>
                </c:pt>
                <c:pt idx="45325">
                  <c:v>0.98009279830975105</c:v>
                </c:pt>
                <c:pt idx="45326">
                  <c:v>0.99865964755004999</c:v>
                </c:pt>
                <c:pt idx="45327">
                  <c:v>0.99810606512056599</c:v>
                </c:pt>
                <c:pt idx="45328">
                  <c:v>0.99865964755004999</c:v>
                </c:pt>
                <c:pt idx="45329">
                  <c:v>0.99865964755004999</c:v>
                </c:pt>
                <c:pt idx="45330">
                  <c:v>0.98009279830975105</c:v>
                </c:pt>
                <c:pt idx="45331">
                  <c:v>0.98009279830975105</c:v>
                </c:pt>
                <c:pt idx="45332">
                  <c:v>0.98009279830975105</c:v>
                </c:pt>
                <c:pt idx="45333">
                  <c:v>0.98009279830975105</c:v>
                </c:pt>
                <c:pt idx="45334">
                  <c:v>0.97505301993331395</c:v>
                </c:pt>
                <c:pt idx="45335">
                  <c:v>0.99865964755004999</c:v>
                </c:pt>
                <c:pt idx="45336">
                  <c:v>0.98009279830975105</c:v>
                </c:pt>
                <c:pt idx="45337">
                  <c:v>0.98009279830975105</c:v>
                </c:pt>
                <c:pt idx="45338">
                  <c:v>0.99810606512056599</c:v>
                </c:pt>
                <c:pt idx="45339">
                  <c:v>0.99810606512056599</c:v>
                </c:pt>
                <c:pt idx="45340">
                  <c:v>0.99865964755004999</c:v>
                </c:pt>
                <c:pt idx="45341">
                  <c:v>0.99865964755004999</c:v>
                </c:pt>
                <c:pt idx="45342">
                  <c:v>0.99865964755004999</c:v>
                </c:pt>
                <c:pt idx="45343">
                  <c:v>0.99772892030019</c:v>
                </c:pt>
                <c:pt idx="45344">
                  <c:v>0.99772892030019</c:v>
                </c:pt>
                <c:pt idx="45345">
                  <c:v>0.97505301993331395</c:v>
                </c:pt>
                <c:pt idx="45346">
                  <c:v>0.97505301993331395</c:v>
                </c:pt>
                <c:pt idx="45347">
                  <c:v>0.99772892030019</c:v>
                </c:pt>
                <c:pt idx="45348">
                  <c:v>0.99977590848754005</c:v>
                </c:pt>
                <c:pt idx="45349">
                  <c:v>0.99977590848754005</c:v>
                </c:pt>
                <c:pt idx="45350">
                  <c:v>0.98009279830975105</c:v>
                </c:pt>
                <c:pt idx="45351">
                  <c:v>0.99865964755004999</c:v>
                </c:pt>
                <c:pt idx="45352">
                  <c:v>0.98009279830975105</c:v>
                </c:pt>
                <c:pt idx="45353">
                  <c:v>0.99810606512056599</c:v>
                </c:pt>
                <c:pt idx="45354">
                  <c:v>0.98009279830975105</c:v>
                </c:pt>
                <c:pt idx="45355">
                  <c:v>0.98009279830975105</c:v>
                </c:pt>
                <c:pt idx="45356">
                  <c:v>0.99810606512056599</c:v>
                </c:pt>
                <c:pt idx="45357">
                  <c:v>0.98009279830975105</c:v>
                </c:pt>
                <c:pt idx="45358">
                  <c:v>0.99810606512056599</c:v>
                </c:pt>
                <c:pt idx="45359">
                  <c:v>0.99865964755004999</c:v>
                </c:pt>
                <c:pt idx="45360">
                  <c:v>0.99865964755004999</c:v>
                </c:pt>
                <c:pt idx="45361">
                  <c:v>0.99865964755004999</c:v>
                </c:pt>
                <c:pt idx="45362">
                  <c:v>0.99865964755004999</c:v>
                </c:pt>
                <c:pt idx="45363">
                  <c:v>0.98009279830975105</c:v>
                </c:pt>
                <c:pt idx="45364">
                  <c:v>0.99977590848754005</c:v>
                </c:pt>
                <c:pt idx="45365">
                  <c:v>0.99865964755004999</c:v>
                </c:pt>
                <c:pt idx="45366">
                  <c:v>0.98009279830975105</c:v>
                </c:pt>
                <c:pt idx="45367">
                  <c:v>0.99865964755004999</c:v>
                </c:pt>
                <c:pt idx="45368">
                  <c:v>0.97505301993331395</c:v>
                </c:pt>
                <c:pt idx="45369">
                  <c:v>0.98009279830975105</c:v>
                </c:pt>
                <c:pt idx="45370">
                  <c:v>0.99810606512056599</c:v>
                </c:pt>
                <c:pt idx="45371">
                  <c:v>0.99865964755004999</c:v>
                </c:pt>
                <c:pt idx="45372">
                  <c:v>0.99977590848754005</c:v>
                </c:pt>
                <c:pt idx="45373">
                  <c:v>0.99810606512056599</c:v>
                </c:pt>
                <c:pt idx="45374">
                  <c:v>0.99977590848754005</c:v>
                </c:pt>
                <c:pt idx="45375">
                  <c:v>0.99865964755004999</c:v>
                </c:pt>
                <c:pt idx="45376">
                  <c:v>0.99865964755004999</c:v>
                </c:pt>
                <c:pt idx="45377">
                  <c:v>0.99977590848754005</c:v>
                </c:pt>
                <c:pt idx="45378">
                  <c:v>0.99810606512056599</c:v>
                </c:pt>
                <c:pt idx="45379">
                  <c:v>0.98009279830975105</c:v>
                </c:pt>
                <c:pt idx="45380">
                  <c:v>0.99810606512056599</c:v>
                </c:pt>
                <c:pt idx="45381">
                  <c:v>0.97505301993331395</c:v>
                </c:pt>
                <c:pt idx="45382">
                  <c:v>0.99810606512056599</c:v>
                </c:pt>
                <c:pt idx="45383">
                  <c:v>0.99865964755004999</c:v>
                </c:pt>
                <c:pt idx="45384">
                  <c:v>0.98009279830975105</c:v>
                </c:pt>
                <c:pt idx="45385">
                  <c:v>0.99810606512056599</c:v>
                </c:pt>
                <c:pt idx="45386">
                  <c:v>0.99865964755004999</c:v>
                </c:pt>
                <c:pt idx="45387">
                  <c:v>0.97505301993331395</c:v>
                </c:pt>
                <c:pt idx="45388">
                  <c:v>0.98009279830975105</c:v>
                </c:pt>
                <c:pt idx="45389">
                  <c:v>0.99810606512056599</c:v>
                </c:pt>
                <c:pt idx="45390">
                  <c:v>0.99810606512056599</c:v>
                </c:pt>
                <c:pt idx="45391">
                  <c:v>0.98009279830975105</c:v>
                </c:pt>
                <c:pt idx="45392">
                  <c:v>0.97505301993331395</c:v>
                </c:pt>
                <c:pt idx="45393">
                  <c:v>0.98009279830975105</c:v>
                </c:pt>
                <c:pt idx="45394">
                  <c:v>0.98009279830975105</c:v>
                </c:pt>
                <c:pt idx="45395">
                  <c:v>0.99865964755004999</c:v>
                </c:pt>
                <c:pt idx="45396">
                  <c:v>0.99810606512056599</c:v>
                </c:pt>
                <c:pt idx="45397">
                  <c:v>0.98009279830975105</c:v>
                </c:pt>
                <c:pt idx="45398">
                  <c:v>0.99772892030019</c:v>
                </c:pt>
                <c:pt idx="45399">
                  <c:v>0.98009279830975105</c:v>
                </c:pt>
                <c:pt idx="45400">
                  <c:v>0.99977590848754005</c:v>
                </c:pt>
                <c:pt idx="45401">
                  <c:v>0.99810606512056599</c:v>
                </c:pt>
                <c:pt idx="45402">
                  <c:v>0.99977590848754005</c:v>
                </c:pt>
                <c:pt idx="45403">
                  <c:v>0.98009279830975105</c:v>
                </c:pt>
                <c:pt idx="45404">
                  <c:v>0.98009279830975105</c:v>
                </c:pt>
                <c:pt idx="45405">
                  <c:v>0.99810606512056599</c:v>
                </c:pt>
                <c:pt idx="45406">
                  <c:v>0.98009279830975105</c:v>
                </c:pt>
                <c:pt idx="45407">
                  <c:v>0.99865964755004999</c:v>
                </c:pt>
                <c:pt idx="45408">
                  <c:v>0.99865964755004999</c:v>
                </c:pt>
                <c:pt idx="45409">
                  <c:v>0.98009279830975105</c:v>
                </c:pt>
                <c:pt idx="45410">
                  <c:v>0.98009279830975105</c:v>
                </c:pt>
                <c:pt idx="45411">
                  <c:v>0.99865964755004999</c:v>
                </c:pt>
                <c:pt idx="45412">
                  <c:v>0.98009279830975105</c:v>
                </c:pt>
                <c:pt idx="45413">
                  <c:v>0.99865964755004999</c:v>
                </c:pt>
                <c:pt idx="45414">
                  <c:v>0.98009279830975105</c:v>
                </c:pt>
                <c:pt idx="45415">
                  <c:v>0.98009279830975105</c:v>
                </c:pt>
                <c:pt idx="45416">
                  <c:v>0.99865964755004999</c:v>
                </c:pt>
                <c:pt idx="45417">
                  <c:v>0.98009279830975105</c:v>
                </c:pt>
                <c:pt idx="45418">
                  <c:v>0.99810606512056599</c:v>
                </c:pt>
                <c:pt idx="45419">
                  <c:v>0.98009279830975105</c:v>
                </c:pt>
                <c:pt idx="45420">
                  <c:v>0.99772892030019</c:v>
                </c:pt>
                <c:pt idx="45421">
                  <c:v>0.97505301993331395</c:v>
                </c:pt>
                <c:pt idx="45422">
                  <c:v>0.99865964755004999</c:v>
                </c:pt>
                <c:pt idx="45423">
                  <c:v>0.97505301993331395</c:v>
                </c:pt>
                <c:pt idx="45424">
                  <c:v>0.99810606512056599</c:v>
                </c:pt>
                <c:pt idx="45425">
                  <c:v>0.98009279830975105</c:v>
                </c:pt>
                <c:pt idx="45426">
                  <c:v>0.98009279830975105</c:v>
                </c:pt>
                <c:pt idx="45427">
                  <c:v>0.99810606512056599</c:v>
                </c:pt>
                <c:pt idx="45428">
                  <c:v>0.99977590848754005</c:v>
                </c:pt>
                <c:pt idx="45429">
                  <c:v>0.99810606512056599</c:v>
                </c:pt>
                <c:pt idx="45430">
                  <c:v>0.99865964755004999</c:v>
                </c:pt>
                <c:pt idx="45431">
                  <c:v>0.98009279830975105</c:v>
                </c:pt>
                <c:pt idx="45432">
                  <c:v>0.98009279830975105</c:v>
                </c:pt>
                <c:pt idx="45433">
                  <c:v>0.99977590848754005</c:v>
                </c:pt>
                <c:pt idx="45434">
                  <c:v>0.99865964755004999</c:v>
                </c:pt>
                <c:pt idx="45435">
                  <c:v>0.99865964755004999</c:v>
                </c:pt>
                <c:pt idx="45436">
                  <c:v>0.98009279830975105</c:v>
                </c:pt>
                <c:pt idx="45437">
                  <c:v>0.99810606512056599</c:v>
                </c:pt>
                <c:pt idx="45438">
                  <c:v>0.99865964755004999</c:v>
                </c:pt>
                <c:pt idx="45439">
                  <c:v>0.98009279830975105</c:v>
                </c:pt>
                <c:pt idx="45440">
                  <c:v>0.97505301993331395</c:v>
                </c:pt>
                <c:pt idx="45441">
                  <c:v>0.99865964755004999</c:v>
                </c:pt>
                <c:pt idx="45442">
                  <c:v>0.99810606512056599</c:v>
                </c:pt>
                <c:pt idx="45443">
                  <c:v>0.99865964755004999</c:v>
                </c:pt>
                <c:pt idx="45444">
                  <c:v>0.98009279830975105</c:v>
                </c:pt>
                <c:pt idx="45445">
                  <c:v>0.99810606512056599</c:v>
                </c:pt>
                <c:pt idx="45446">
                  <c:v>0.98009279830975105</c:v>
                </c:pt>
                <c:pt idx="45447">
                  <c:v>0.99810606512056599</c:v>
                </c:pt>
                <c:pt idx="45448">
                  <c:v>0.99865964755004999</c:v>
                </c:pt>
                <c:pt idx="45449">
                  <c:v>0.99810606512056599</c:v>
                </c:pt>
                <c:pt idx="45450">
                  <c:v>0.99810606512056599</c:v>
                </c:pt>
                <c:pt idx="45451">
                  <c:v>0.99865964755004999</c:v>
                </c:pt>
                <c:pt idx="45452">
                  <c:v>0.99865964755004999</c:v>
                </c:pt>
                <c:pt idx="45453">
                  <c:v>0.98009279830975105</c:v>
                </c:pt>
                <c:pt idx="45454">
                  <c:v>0.99977590848754005</c:v>
                </c:pt>
                <c:pt idx="45455">
                  <c:v>0.99865964755004999</c:v>
                </c:pt>
                <c:pt idx="45456">
                  <c:v>0.98009279830975105</c:v>
                </c:pt>
                <c:pt idx="45457">
                  <c:v>0.98009279830975105</c:v>
                </c:pt>
                <c:pt idx="45458">
                  <c:v>0.99810606512056599</c:v>
                </c:pt>
                <c:pt idx="45459">
                  <c:v>0.98009279830975105</c:v>
                </c:pt>
                <c:pt idx="45460">
                  <c:v>0.99865964755004999</c:v>
                </c:pt>
                <c:pt idx="45461">
                  <c:v>0.98009279830975105</c:v>
                </c:pt>
                <c:pt idx="45462">
                  <c:v>0.99772892030019</c:v>
                </c:pt>
                <c:pt idx="45463">
                  <c:v>0.97505301993331395</c:v>
                </c:pt>
                <c:pt idx="45464">
                  <c:v>0.99772892030019</c:v>
                </c:pt>
                <c:pt idx="45465">
                  <c:v>0.98009279830975105</c:v>
                </c:pt>
                <c:pt idx="45466">
                  <c:v>0.98009279830975105</c:v>
                </c:pt>
                <c:pt idx="45467">
                  <c:v>0.99865964755004999</c:v>
                </c:pt>
                <c:pt idx="45468">
                  <c:v>0.97505301993331395</c:v>
                </c:pt>
                <c:pt idx="45469">
                  <c:v>0.98009279830975105</c:v>
                </c:pt>
                <c:pt idx="45470">
                  <c:v>0.99865964755004999</c:v>
                </c:pt>
                <c:pt idx="45471">
                  <c:v>0.97505301993331395</c:v>
                </c:pt>
                <c:pt idx="45472">
                  <c:v>0.99865964755004999</c:v>
                </c:pt>
                <c:pt idx="45473">
                  <c:v>0.98009279830975105</c:v>
                </c:pt>
                <c:pt idx="45474">
                  <c:v>0.97505301993331395</c:v>
                </c:pt>
                <c:pt idx="45475">
                  <c:v>0.99810606512056599</c:v>
                </c:pt>
                <c:pt idx="45476">
                  <c:v>0.99865964755004999</c:v>
                </c:pt>
                <c:pt idx="45477">
                  <c:v>0.99772892030019</c:v>
                </c:pt>
                <c:pt idx="45478">
                  <c:v>0.99865964755004999</c:v>
                </c:pt>
                <c:pt idx="45479">
                  <c:v>0.99181255835294002</c:v>
                </c:pt>
                <c:pt idx="45480">
                  <c:v>0.99977590848754005</c:v>
                </c:pt>
                <c:pt idx="45481">
                  <c:v>0.98009279830975105</c:v>
                </c:pt>
                <c:pt idx="45482">
                  <c:v>0.98009279830975105</c:v>
                </c:pt>
                <c:pt idx="45483">
                  <c:v>0.99865964755004999</c:v>
                </c:pt>
                <c:pt idx="45484">
                  <c:v>0.99810606512056599</c:v>
                </c:pt>
                <c:pt idx="45485">
                  <c:v>0.99865964755004999</c:v>
                </c:pt>
                <c:pt idx="45486">
                  <c:v>0.99865964755004999</c:v>
                </c:pt>
                <c:pt idx="45487">
                  <c:v>0.98009279830975105</c:v>
                </c:pt>
                <c:pt idx="45488">
                  <c:v>0.99810606512056599</c:v>
                </c:pt>
                <c:pt idx="45489">
                  <c:v>0.99810606512056599</c:v>
                </c:pt>
                <c:pt idx="45490">
                  <c:v>0.99865964755004999</c:v>
                </c:pt>
                <c:pt idx="45491">
                  <c:v>0.99865964755004999</c:v>
                </c:pt>
                <c:pt idx="45492">
                  <c:v>0.98009279830975105</c:v>
                </c:pt>
                <c:pt idx="45493">
                  <c:v>0.99865964755004999</c:v>
                </c:pt>
                <c:pt idx="45494">
                  <c:v>0.98009279830975105</c:v>
                </c:pt>
                <c:pt idx="45495">
                  <c:v>0.97505301993331395</c:v>
                </c:pt>
                <c:pt idx="45496">
                  <c:v>0.99977590848754005</c:v>
                </c:pt>
                <c:pt idx="45497">
                  <c:v>0.99865964755004999</c:v>
                </c:pt>
                <c:pt idx="45498">
                  <c:v>0.99977590848754005</c:v>
                </c:pt>
                <c:pt idx="45499">
                  <c:v>0.98009279830975105</c:v>
                </c:pt>
                <c:pt idx="45500">
                  <c:v>0.98009279830975105</c:v>
                </c:pt>
                <c:pt idx="45501">
                  <c:v>0.99865964755004999</c:v>
                </c:pt>
                <c:pt idx="45502">
                  <c:v>0.97505301993331395</c:v>
                </c:pt>
                <c:pt idx="45503">
                  <c:v>0.99865964755004999</c:v>
                </c:pt>
                <c:pt idx="45504">
                  <c:v>0.99810606512056599</c:v>
                </c:pt>
                <c:pt idx="45505">
                  <c:v>0.99977590848754005</c:v>
                </c:pt>
                <c:pt idx="45506">
                  <c:v>0.99772892030019</c:v>
                </c:pt>
                <c:pt idx="45507">
                  <c:v>0.98009279830975105</c:v>
                </c:pt>
                <c:pt idx="45508">
                  <c:v>0.99810606512056599</c:v>
                </c:pt>
                <c:pt idx="45509">
                  <c:v>0.99772892030019</c:v>
                </c:pt>
                <c:pt idx="45510">
                  <c:v>0.99865964755004999</c:v>
                </c:pt>
                <c:pt idx="45511">
                  <c:v>0.99865964755004999</c:v>
                </c:pt>
                <c:pt idx="45512">
                  <c:v>0.99810606512056599</c:v>
                </c:pt>
                <c:pt idx="45513">
                  <c:v>0.97505301993331395</c:v>
                </c:pt>
                <c:pt idx="45514">
                  <c:v>0.98009279830975105</c:v>
                </c:pt>
                <c:pt idx="45515">
                  <c:v>0.99865964755004999</c:v>
                </c:pt>
                <c:pt idx="45516">
                  <c:v>0.99977590848754005</c:v>
                </c:pt>
                <c:pt idx="45517">
                  <c:v>0.99977590848754005</c:v>
                </c:pt>
                <c:pt idx="45518">
                  <c:v>0.98009279830975105</c:v>
                </c:pt>
                <c:pt idx="45519">
                  <c:v>0.99865964755004999</c:v>
                </c:pt>
                <c:pt idx="45520">
                  <c:v>0.99810606512056599</c:v>
                </c:pt>
                <c:pt idx="45521">
                  <c:v>0.97505301993331395</c:v>
                </c:pt>
                <c:pt idx="45522">
                  <c:v>0.97505301993331395</c:v>
                </c:pt>
                <c:pt idx="45523">
                  <c:v>0.98009279830975105</c:v>
                </c:pt>
                <c:pt idx="45524">
                  <c:v>0.98009279830975105</c:v>
                </c:pt>
                <c:pt idx="45525">
                  <c:v>0.98009279830975105</c:v>
                </c:pt>
                <c:pt idx="45526">
                  <c:v>0.99865964755004999</c:v>
                </c:pt>
                <c:pt idx="45527">
                  <c:v>0.99772892030019</c:v>
                </c:pt>
                <c:pt idx="45528">
                  <c:v>0.98009279830975105</c:v>
                </c:pt>
                <c:pt idx="45529">
                  <c:v>0.97505301993331395</c:v>
                </c:pt>
                <c:pt idx="45530">
                  <c:v>0.98009279830975105</c:v>
                </c:pt>
                <c:pt idx="45531">
                  <c:v>0.99865964755004999</c:v>
                </c:pt>
                <c:pt idx="45532">
                  <c:v>0.98009279830975105</c:v>
                </c:pt>
                <c:pt idx="45533">
                  <c:v>0.99865964755004999</c:v>
                </c:pt>
                <c:pt idx="45534">
                  <c:v>0.98009279830975105</c:v>
                </c:pt>
                <c:pt idx="45535">
                  <c:v>0.99865964755004999</c:v>
                </c:pt>
                <c:pt idx="45536">
                  <c:v>0.99865964755004999</c:v>
                </c:pt>
                <c:pt idx="45537">
                  <c:v>0.99865964755004999</c:v>
                </c:pt>
                <c:pt idx="45538">
                  <c:v>0.98009279830975105</c:v>
                </c:pt>
                <c:pt idx="45539">
                  <c:v>0.98009279830975105</c:v>
                </c:pt>
                <c:pt idx="45540">
                  <c:v>0.98009279830975105</c:v>
                </c:pt>
                <c:pt idx="45541">
                  <c:v>0.99977590848754005</c:v>
                </c:pt>
                <c:pt idx="45542">
                  <c:v>0.97505301993331395</c:v>
                </c:pt>
                <c:pt idx="45543">
                  <c:v>0.98009279830975105</c:v>
                </c:pt>
                <c:pt idx="45544">
                  <c:v>0.99977590848754005</c:v>
                </c:pt>
                <c:pt idx="45545">
                  <c:v>0.99865964755004999</c:v>
                </c:pt>
                <c:pt idx="45546">
                  <c:v>0.99865964755004999</c:v>
                </c:pt>
                <c:pt idx="45547">
                  <c:v>0.99865964755004999</c:v>
                </c:pt>
                <c:pt idx="45548">
                  <c:v>0.99810606512056599</c:v>
                </c:pt>
                <c:pt idx="45549">
                  <c:v>0.97505301993331395</c:v>
                </c:pt>
                <c:pt idx="45550">
                  <c:v>0.99865964755004999</c:v>
                </c:pt>
                <c:pt idx="45551">
                  <c:v>0.99810606512056599</c:v>
                </c:pt>
                <c:pt idx="45552">
                  <c:v>0.98009279830975105</c:v>
                </c:pt>
                <c:pt idx="45553">
                  <c:v>0.99810606512056599</c:v>
                </c:pt>
                <c:pt idx="45554">
                  <c:v>0.99810606512056599</c:v>
                </c:pt>
                <c:pt idx="45555">
                  <c:v>0.97505301993331395</c:v>
                </c:pt>
                <c:pt idx="45556">
                  <c:v>0.99810606512056599</c:v>
                </c:pt>
                <c:pt idx="45557">
                  <c:v>0.97505301993331395</c:v>
                </c:pt>
                <c:pt idx="45558">
                  <c:v>0.99772892030019</c:v>
                </c:pt>
                <c:pt idx="45559">
                  <c:v>0.99810606512056599</c:v>
                </c:pt>
                <c:pt idx="45560">
                  <c:v>0.99865964755004999</c:v>
                </c:pt>
                <c:pt idx="45561">
                  <c:v>0.98009279830975105</c:v>
                </c:pt>
                <c:pt idx="45562">
                  <c:v>0.99865964755004999</c:v>
                </c:pt>
                <c:pt idx="45563">
                  <c:v>0.99865964755004999</c:v>
                </c:pt>
                <c:pt idx="45564">
                  <c:v>0.99810606512056599</c:v>
                </c:pt>
                <c:pt idx="45565">
                  <c:v>0.98009279830975105</c:v>
                </c:pt>
                <c:pt idx="45566">
                  <c:v>0.99865964755004999</c:v>
                </c:pt>
                <c:pt idx="45567">
                  <c:v>0.99865964755004999</c:v>
                </c:pt>
                <c:pt idx="45568">
                  <c:v>0.99772892030019</c:v>
                </c:pt>
                <c:pt idx="45569">
                  <c:v>0.97505301993331395</c:v>
                </c:pt>
                <c:pt idx="45570">
                  <c:v>0.97505301993331395</c:v>
                </c:pt>
                <c:pt idx="45571">
                  <c:v>0.97505301993331395</c:v>
                </c:pt>
                <c:pt idx="45572">
                  <c:v>0.99810606512056599</c:v>
                </c:pt>
                <c:pt idx="45573">
                  <c:v>0.98009279830975105</c:v>
                </c:pt>
                <c:pt idx="45574">
                  <c:v>0.97505301993331395</c:v>
                </c:pt>
                <c:pt idx="45575">
                  <c:v>0.99865964755004999</c:v>
                </c:pt>
                <c:pt idx="45576">
                  <c:v>0.99772892030019</c:v>
                </c:pt>
                <c:pt idx="45577">
                  <c:v>0.99865964755004999</c:v>
                </c:pt>
                <c:pt idx="45578">
                  <c:v>0.99977590848754005</c:v>
                </c:pt>
                <c:pt idx="45579">
                  <c:v>0.99810606512056599</c:v>
                </c:pt>
                <c:pt idx="45580">
                  <c:v>0.99772892030019</c:v>
                </c:pt>
                <c:pt idx="45581">
                  <c:v>0.98009279830975105</c:v>
                </c:pt>
                <c:pt idx="45582">
                  <c:v>0.98009279830975105</c:v>
                </c:pt>
                <c:pt idx="45583">
                  <c:v>0.99810606512056599</c:v>
                </c:pt>
                <c:pt idx="45584">
                  <c:v>0.99865964755004999</c:v>
                </c:pt>
                <c:pt idx="45585">
                  <c:v>0.97505301993331395</c:v>
                </c:pt>
                <c:pt idx="45586">
                  <c:v>0.98009279830975105</c:v>
                </c:pt>
                <c:pt idx="45587">
                  <c:v>0.99810606512056599</c:v>
                </c:pt>
                <c:pt idx="45588">
                  <c:v>0.99865964755004999</c:v>
                </c:pt>
                <c:pt idx="45589">
                  <c:v>0.98009279830975105</c:v>
                </c:pt>
                <c:pt idx="45590">
                  <c:v>0.99865964755004999</c:v>
                </c:pt>
                <c:pt idx="45591">
                  <c:v>0.99810606512056599</c:v>
                </c:pt>
                <c:pt idx="45592">
                  <c:v>0.99865964755004999</c:v>
                </c:pt>
                <c:pt idx="45593">
                  <c:v>0.99865964755004999</c:v>
                </c:pt>
                <c:pt idx="45594">
                  <c:v>0.99810606512056599</c:v>
                </c:pt>
                <c:pt idx="45595">
                  <c:v>0.98009279830975105</c:v>
                </c:pt>
                <c:pt idx="45596">
                  <c:v>0.99772892030019</c:v>
                </c:pt>
                <c:pt idx="45597">
                  <c:v>0.99865964755004999</c:v>
                </c:pt>
                <c:pt idx="45598">
                  <c:v>0.98009279830975105</c:v>
                </c:pt>
                <c:pt idx="45599">
                  <c:v>0.99865964755004999</c:v>
                </c:pt>
                <c:pt idx="45600">
                  <c:v>0.99977590848754005</c:v>
                </c:pt>
                <c:pt idx="45601">
                  <c:v>0.99977590848754005</c:v>
                </c:pt>
                <c:pt idx="45602">
                  <c:v>0.97505301993331395</c:v>
                </c:pt>
                <c:pt idx="45603">
                  <c:v>0.99865964755004999</c:v>
                </c:pt>
                <c:pt idx="45604">
                  <c:v>0.99810606512056599</c:v>
                </c:pt>
                <c:pt idx="45605">
                  <c:v>0.99865964755004999</c:v>
                </c:pt>
                <c:pt idx="45606">
                  <c:v>0.99865964755004999</c:v>
                </c:pt>
                <c:pt idx="45607">
                  <c:v>0.99865964755004999</c:v>
                </c:pt>
                <c:pt idx="45608">
                  <c:v>0.99977590848754005</c:v>
                </c:pt>
                <c:pt idx="45609">
                  <c:v>0.99865964755004999</c:v>
                </c:pt>
                <c:pt idx="45610">
                  <c:v>0.98009279830975105</c:v>
                </c:pt>
                <c:pt idx="45611">
                  <c:v>0.97505301993331395</c:v>
                </c:pt>
                <c:pt idx="45612">
                  <c:v>0.99810606512056599</c:v>
                </c:pt>
                <c:pt idx="45613">
                  <c:v>0.99865964755004999</c:v>
                </c:pt>
                <c:pt idx="45614">
                  <c:v>0.99865964755004999</c:v>
                </c:pt>
                <c:pt idx="45615">
                  <c:v>0.98009279830975105</c:v>
                </c:pt>
                <c:pt idx="45616">
                  <c:v>0.98009279830975105</c:v>
                </c:pt>
                <c:pt idx="45617">
                  <c:v>0.99865964755004999</c:v>
                </c:pt>
                <c:pt idx="45618">
                  <c:v>0.99865964755004999</c:v>
                </c:pt>
                <c:pt idx="45619">
                  <c:v>0.99977590848754005</c:v>
                </c:pt>
                <c:pt idx="45620">
                  <c:v>0.99865964755004999</c:v>
                </c:pt>
                <c:pt idx="45621">
                  <c:v>0.97505301993331395</c:v>
                </c:pt>
                <c:pt idx="45622">
                  <c:v>0.97505301993331395</c:v>
                </c:pt>
                <c:pt idx="45623">
                  <c:v>0.98009279830975105</c:v>
                </c:pt>
                <c:pt idx="45624">
                  <c:v>0.98009279830975105</c:v>
                </c:pt>
                <c:pt idx="45625">
                  <c:v>0.98009279830975105</c:v>
                </c:pt>
                <c:pt idx="45626">
                  <c:v>0.99977590848754005</c:v>
                </c:pt>
                <c:pt idx="45627">
                  <c:v>0.99772892030019</c:v>
                </c:pt>
                <c:pt idx="45628">
                  <c:v>0.99810606512056599</c:v>
                </c:pt>
                <c:pt idx="45629">
                  <c:v>0.98009279830975105</c:v>
                </c:pt>
                <c:pt idx="45630">
                  <c:v>0.99865964755004999</c:v>
                </c:pt>
                <c:pt idx="45631">
                  <c:v>0.97505301993331395</c:v>
                </c:pt>
                <c:pt idx="45632">
                  <c:v>0.98009279830975105</c:v>
                </c:pt>
                <c:pt idx="45633">
                  <c:v>0.97505301993331395</c:v>
                </c:pt>
                <c:pt idx="45634">
                  <c:v>0.99865964755004999</c:v>
                </c:pt>
                <c:pt idx="45635">
                  <c:v>0.99865964755004999</c:v>
                </c:pt>
                <c:pt idx="45636">
                  <c:v>0.98009279830975105</c:v>
                </c:pt>
                <c:pt idx="45637">
                  <c:v>0.99865964755004999</c:v>
                </c:pt>
                <c:pt idx="45638">
                  <c:v>0.99977590848754005</c:v>
                </c:pt>
                <c:pt idx="45639">
                  <c:v>0.98009279830975105</c:v>
                </c:pt>
                <c:pt idx="45640">
                  <c:v>0.98009279830975105</c:v>
                </c:pt>
                <c:pt idx="45641">
                  <c:v>0.99865964755004999</c:v>
                </c:pt>
                <c:pt idx="45642">
                  <c:v>0.97505301993331395</c:v>
                </c:pt>
                <c:pt idx="45643">
                  <c:v>0.98009279830975105</c:v>
                </c:pt>
                <c:pt idx="45644">
                  <c:v>0.99865964755004999</c:v>
                </c:pt>
                <c:pt idx="45645">
                  <c:v>0.99810606512056599</c:v>
                </c:pt>
                <c:pt idx="45646">
                  <c:v>0.99865964755004999</c:v>
                </c:pt>
                <c:pt idx="45647">
                  <c:v>0.99772892030019</c:v>
                </c:pt>
                <c:pt idx="45648">
                  <c:v>0.98009279830975105</c:v>
                </c:pt>
                <c:pt idx="45649">
                  <c:v>0.98009279830975105</c:v>
                </c:pt>
                <c:pt idx="45650">
                  <c:v>0.98009279830975105</c:v>
                </c:pt>
                <c:pt idx="45651">
                  <c:v>0.98009279830975105</c:v>
                </c:pt>
                <c:pt idx="45652">
                  <c:v>0.98009279830975105</c:v>
                </c:pt>
                <c:pt idx="45653">
                  <c:v>0.99865964755004999</c:v>
                </c:pt>
                <c:pt idx="45654">
                  <c:v>0.99865964755004999</c:v>
                </c:pt>
                <c:pt idx="45655">
                  <c:v>0.99977590848754005</c:v>
                </c:pt>
                <c:pt idx="45656">
                  <c:v>0.98009279830975105</c:v>
                </c:pt>
                <c:pt idx="45657">
                  <c:v>0.99865964755004999</c:v>
                </c:pt>
                <c:pt idx="45658">
                  <c:v>0.99772892030019</c:v>
                </c:pt>
                <c:pt idx="45659">
                  <c:v>0.97505301993331395</c:v>
                </c:pt>
                <c:pt idx="45660">
                  <c:v>0.98009279830975105</c:v>
                </c:pt>
                <c:pt idx="45661">
                  <c:v>0.98009279830975105</c:v>
                </c:pt>
                <c:pt idx="45662">
                  <c:v>0.99810606512056599</c:v>
                </c:pt>
                <c:pt idx="45663">
                  <c:v>0.98009279830975105</c:v>
                </c:pt>
                <c:pt idx="45664">
                  <c:v>0.99181255835294002</c:v>
                </c:pt>
                <c:pt idx="45665">
                  <c:v>0.99181255835294002</c:v>
                </c:pt>
                <c:pt idx="45666">
                  <c:v>0.99810606512056599</c:v>
                </c:pt>
                <c:pt idx="45667">
                  <c:v>0.98009279830975105</c:v>
                </c:pt>
                <c:pt idx="45668">
                  <c:v>0.97505301993331395</c:v>
                </c:pt>
                <c:pt idx="45669">
                  <c:v>0.98009279830975105</c:v>
                </c:pt>
                <c:pt idx="45670">
                  <c:v>0.98009279830975105</c:v>
                </c:pt>
                <c:pt idx="45671">
                  <c:v>0.98009279830975105</c:v>
                </c:pt>
                <c:pt idx="45672">
                  <c:v>0.99865964755004999</c:v>
                </c:pt>
                <c:pt idx="45673">
                  <c:v>0.99810606512056599</c:v>
                </c:pt>
                <c:pt idx="45674">
                  <c:v>0.97505301993331395</c:v>
                </c:pt>
                <c:pt idx="45675">
                  <c:v>0.99810606512056599</c:v>
                </c:pt>
                <c:pt idx="45676">
                  <c:v>0.98009279830975105</c:v>
                </c:pt>
                <c:pt idx="45677">
                  <c:v>0.98009279830975105</c:v>
                </c:pt>
                <c:pt idx="45678">
                  <c:v>0.99810606512056599</c:v>
                </c:pt>
                <c:pt idx="45679">
                  <c:v>0.99977590848754005</c:v>
                </c:pt>
                <c:pt idx="45680">
                  <c:v>0.99977590848754005</c:v>
                </c:pt>
                <c:pt idx="45681">
                  <c:v>0.99181255835294002</c:v>
                </c:pt>
                <c:pt idx="45682">
                  <c:v>0.99865964755004999</c:v>
                </c:pt>
                <c:pt idx="45683">
                  <c:v>0.99977590848754005</c:v>
                </c:pt>
                <c:pt idx="45684">
                  <c:v>0.99865964755004999</c:v>
                </c:pt>
                <c:pt idx="45685">
                  <c:v>0.99772892030019</c:v>
                </c:pt>
                <c:pt idx="45686">
                  <c:v>0.99810606512056599</c:v>
                </c:pt>
                <c:pt idx="45687">
                  <c:v>0.99810606512056599</c:v>
                </c:pt>
                <c:pt idx="45688">
                  <c:v>0.99181255835294002</c:v>
                </c:pt>
                <c:pt idx="45689">
                  <c:v>0.99977590848754005</c:v>
                </c:pt>
                <c:pt idx="45690">
                  <c:v>0.97505301993331395</c:v>
                </c:pt>
                <c:pt idx="45691">
                  <c:v>0.99810606512056599</c:v>
                </c:pt>
                <c:pt idx="45692">
                  <c:v>0.99772892030019</c:v>
                </c:pt>
                <c:pt idx="45693">
                  <c:v>0.97505301993331395</c:v>
                </c:pt>
                <c:pt idx="45694">
                  <c:v>0.97505301993331395</c:v>
                </c:pt>
                <c:pt idx="45695">
                  <c:v>0.97505301993331395</c:v>
                </c:pt>
                <c:pt idx="45696">
                  <c:v>0.99772892030019</c:v>
                </c:pt>
                <c:pt idx="45697">
                  <c:v>0.99865964755004999</c:v>
                </c:pt>
                <c:pt idx="45698">
                  <c:v>0.99810606512056599</c:v>
                </c:pt>
                <c:pt idx="45699">
                  <c:v>0.99865964755004999</c:v>
                </c:pt>
                <c:pt idx="45700">
                  <c:v>0.98009279830975105</c:v>
                </c:pt>
                <c:pt idx="45701">
                  <c:v>0.99977590848754005</c:v>
                </c:pt>
                <c:pt idx="45702">
                  <c:v>0.99977590848754005</c:v>
                </c:pt>
                <c:pt idx="45703">
                  <c:v>0.99865964755004999</c:v>
                </c:pt>
                <c:pt idx="45704">
                  <c:v>0.97505301993331395</c:v>
                </c:pt>
                <c:pt idx="45705">
                  <c:v>0.99865964755004999</c:v>
                </c:pt>
                <c:pt idx="45706">
                  <c:v>0.99977590848754005</c:v>
                </c:pt>
                <c:pt idx="45707">
                  <c:v>0.99977590848754005</c:v>
                </c:pt>
                <c:pt idx="45708">
                  <c:v>0.97505301993331395</c:v>
                </c:pt>
                <c:pt idx="45709">
                  <c:v>0.99865964755004999</c:v>
                </c:pt>
                <c:pt idx="45710">
                  <c:v>0.98009279830975105</c:v>
                </c:pt>
                <c:pt idx="45711">
                  <c:v>0.99977590848754005</c:v>
                </c:pt>
                <c:pt idx="45712">
                  <c:v>0.97505301993331395</c:v>
                </c:pt>
                <c:pt idx="45713">
                  <c:v>0.99810606512056599</c:v>
                </c:pt>
                <c:pt idx="45714">
                  <c:v>0.99865964755004999</c:v>
                </c:pt>
                <c:pt idx="45715">
                  <c:v>0.99810606512056599</c:v>
                </c:pt>
                <c:pt idx="45716">
                  <c:v>0.98009279830975105</c:v>
                </c:pt>
                <c:pt idx="45717">
                  <c:v>0.99810606512056599</c:v>
                </c:pt>
                <c:pt idx="45718">
                  <c:v>0.99865964755004999</c:v>
                </c:pt>
                <c:pt idx="45719">
                  <c:v>0.99865964755004999</c:v>
                </c:pt>
                <c:pt idx="45720">
                  <c:v>0.97505301993331395</c:v>
                </c:pt>
                <c:pt idx="45721">
                  <c:v>0.99977590848754005</c:v>
                </c:pt>
                <c:pt idx="45722">
                  <c:v>0.97505301993331395</c:v>
                </c:pt>
                <c:pt idx="45723">
                  <c:v>0.97505301993331395</c:v>
                </c:pt>
                <c:pt idx="45724">
                  <c:v>0.98009279830975105</c:v>
                </c:pt>
                <c:pt idx="45725">
                  <c:v>0.99865964755004999</c:v>
                </c:pt>
                <c:pt idx="45726">
                  <c:v>0.99810606512056599</c:v>
                </c:pt>
                <c:pt idx="45727">
                  <c:v>0.99865964755004999</c:v>
                </c:pt>
                <c:pt idx="45728">
                  <c:v>0.99810606512056599</c:v>
                </c:pt>
                <c:pt idx="45729">
                  <c:v>0.99865964755004999</c:v>
                </c:pt>
                <c:pt idx="45730">
                  <c:v>0.99865964755004999</c:v>
                </c:pt>
                <c:pt idx="45731">
                  <c:v>0.97505301993331395</c:v>
                </c:pt>
                <c:pt idx="45732">
                  <c:v>0.99977590848754005</c:v>
                </c:pt>
                <c:pt idx="45733">
                  <c:v>0.99810606512056599</c:v>
                </c:pt>
                <c:pt idx="45734">
                  <c:v>0.98009279830975105</c:v>
                </c:pt>
                <c:pt idx="45735">
                  <c:v>0.98009279830975105</c:v>
                </c:pt>
                <c:pt idx="45736">
                  <c:v>0.99977590848754005</c:v>
                </c:pt>
                <c:pt idx="45737">
                  <c:v>0.99810606512056599</c:v>
                </c:pt>
                <c:pt idx="45738">
                  <c:v>0.99865964755004999</c:v>
                </c:pt>
                <c:pt idx="45739">
                  <c:v>0.99865964755004999</c:v>
                </c:pt>
                <c:pt idx="45740">
                  <c:v>0.99810606512056599</c:v>
                </c:pt>
                <c:pt idx="45741">
                  <c:v>0.98009279830975105</c:v>
                </c:pt>
                <c:pt idx="45742">
                  <c:v>0.99181255835294002</c:v>
                </c:pt>
                <c:pt idx="45743">
                  <c:v>0.97505301993331395</c:v>
                </c:pt>
                <c:pt idx="45744">
                  <c:v>0.99865964755004999</c:v>
                </c:pt>
                <c:pt idx="45745">
                  <c:v>0.99772892030019</c:v>
                </c:pt>
                <c:pt idx="45746">
                  <c:v>0.99865964755004999</c:v>
                </c:pt>
                <c:pt idx="45747">
                  <c:v>0.99865964755004999</c:v>
                </c:pt>
                <c:pt idx="45748">
                  <c:v>0.99181255835294002</c:v>
                </c:pt>
                <c:pt idx="45749">
                  <c:v>0.99865964755004999</c:v>
                </c:pt>
                <c:pt idx="45750">
                  <c:v>0.99810606512056599</c:v>
                </c:pt>
                <c:pt idx="45751">
                  <c:v>0.99772892030019</c:v>
                </c:pt>
                <c:pt idx="45752">
                  <c:v>0.99810606512056599</c:v>
                </c:pt>
                <c:pt idx="45753">
                  <c:v>0.99772892030019</c:v>
                </c:pt>
                <c:pt idx="45754">
                  <c:v>0.99977590848754005</c:v>
                </c:pt>
                <c:pt idx="45755">
                  <c:v>0.97505301993331395</c:v>
                </c:pt>
                <c:pt idx="45756">
                  <c:v>0.98009279830975105</c:v>
                </c:pt>
                <c:pt idx="45757">
                  <c:v>0.97505301993331395</c:v>
                </c:pt>
                <c:pt idx="45758">
                  <c:v>0.99772892030019</c:v>
                </c:pt>
                <c:pt idx="45759">
                  <c:v>0.99865964755004999</c:v>
                </c:pt>
                <c:pt idx="45760">
                  <c:v>0.99865964755004999</c:v>
                </c:pt>
                <c:pt idx="45761">
                  <c:v>0.99810606512056599</c:v>
                </c:pt>
                <c:pt idx="45762">
                  <c:v>0.99977590848754005</c:v>
                </c:pt>
                <c:pt idx="45763">
                  <c:v>0.98009279830975105</c:v>
                </c:pt>
                <c:pt idx="45764">
                  <c:v>0.97505301993331395</c:v>
                </c:pt>
                <c:pt idx="45765">
                  <c:v>0.99865964755004999</c:v>
                </c:pt>
                <c:pt idx="45766">
                  <c:v>0.98009279830975105</c:v>
                </c:pt>
                <c:pt idx="45767">
                  <c:v>0.98009279830975105</c:v>
                </c:pt>
                <c:pt idx="45768">
                  <c:v>0.99977590848754005</c:v>
                </c:pt>
                <c:pt idx="45769">
                  <c:v>0.98009279830975105</c:v>
                </c:pt>
                <c:pt idx="45770">
                  <c:v>0.99977590848754005</c:v>
                </c:pt>
                <c:pt idx="45771">
                  <c:v>0.99810606512056599</c:v>
                </c:pt>
                <c:pt idx="45772">
                  <c:v>0.99865964755004999</c:v>
                </c:pt>
                <c:pt idx="45773">
                  <c:v>0.97505301993331395</c:v>
                </c:pt>
                <c:pt idx="45774">
                  <c:v>0.97505301993331395</c:v>
                </c:pt>
                <c:pt idx="45775">
                  <c:v>0.99865964755004999</c:v>
                </c:pt>
                <c:pt idx="45776">
                  <c:v>0.99865964755004999</c:v>
                </c:pt>
                <c:pt idx="45777">
                  <c:v>0.99810606512056599</c:v>
                </c:pt>
                <c:pt idx="45778">
                  <c:v>0.97505301993331395</c:v>
                </c:pt>
                <c:pt idx="45779">
                  <c:v>0.99865964755004999</c:v>
                </c:pt>
                <c:pt idx="45780">
                  <c:v>0.99865964755004999</c:v>
                </c:pt>
                <c:pt idx="45781">
                  <c:v>0.99810606512056599</c:v>
                </c:pt>
                <c:pt idx="45782">
                  <c:v>0.98009279830975105</c:v>
                </c:pt>
                <c:pt idx="45783">
                  <c:v>0.99810606512056599</c:v>
                </c:pt>
                <c:pt idx="45784">
                  <c:v>0.97505301993331395</c:v>
                </c:pt>
                <c:pt idx="45785">
                  <c:v>0.99810606512056599</c:v>
                </c:pt>
                <c:pt idx="45786">
                  <c:v>0.97505301993331395</c:v>
                </c:pt>
                <c:pt idx="45787">
                  <c:v>0.99772892030019</c:v>
                </c:pt>
                <c:pt idx="45788">
                  <c:v>0.98009279830975105</c:v>
                </c:pt>
                <c:pt idx="45789">
                  <c:v>0.97505301993331395</c:v>
                </c:pt>
                <c:pt idx="45790">
                  <c:v>0.98009279830975105</c:v>
                </c:pt>
                <c:pt idx="45791">
                  <c:v>0.97505301993331395</c:v>
                </c:pt>
                <c:pt idx="45792">
                  <c:v>0.99865964755004999</c:v>
                </c:pt>
                <c:pt idx="45793">
                  <c:v>0.99865964755004999</c:v>
                </c:pt>
                <c:pt idx="45794">
                  <c:v>0.99810606512056599</c:v>
                </c:pt>
                <c:pt idx="45795">
                  <c:v>0.99865964755004999</c:v>
                </c:pt>
                <c:pt idx="45796">
                  <c:v>0.99810606512056599</c:v>
                </c:pt>
                <c:pt idx="45797">
                  <c:v>0.99865964755004999</c:v>
                </c:pt>
                <c:pt idx="45798">
                  <c:v>0.99865964755004999</c:v>
                </c:pt>
                <c:pt idx="45799">
                  <c:v>0.97505301993331395</c:v>
                </c:pt>
                <c:pt idx="45800">
                  <c:v>0.98009279830975105</c:v>
                </c:pt>
                <c:pt idx="45801">
                  <c:v>0.99810606512056599</c:v>
                </c:pt>
                <c:pt idx="45802">
                  <c:v>0.98009279830975105</c:v>
                </c:pt>
                <c:pt idx="45803">
                  <c:v>0.99977590848754005</c:v>
                </c:pt>
                <c:pt idx="45804">
                  <c:v>0.99865964755004999</c:v>
                </c:pt>
                <c:pt idx="45805">
                  <c:v>0.99810606512056599</c:v>
                </c:pt>
                <c:pt idx="45806">
                  <c:v>0.98009279830975105</c:v>
                </c:pt>
                <c:pt idx="45807">
                  <c:v>0.98009279830975105</c:v>
                </c:pt>
                <c:pt idx="45808">
                  <c:v>0.99977590848754005</c:v>
                </c:pt>
                <c:pt idx="45809">
                  <c:v>0.98009279830975105</c:v>
                </c:pt>
                <c:pt idx="45810">
                  <c:v>0.99181255835294002</c:v>
                </c:pt>
                <c:pt idx="45811">
                  <c:v>0.99865964755004999</c:v>
                </c:pt>
                <c:pt idx="45812">
                  <c:v>0.98009279830975105</c:v>
                </c:pt>
                <c:pt idx="45813">
                  <c:v>0.99810606512056599</c:v>
                </c:pt>
                <c:pt idx="45814">
                  <c:v>0.99865964755004999</c:v>
                </c:pt>
                <c:pt idx="45815">
                  <c:v>0.97505301993331395</c:v>
                </c:pt>
                <c:pt idx="45816">
                  <c:v>0.98009279830975105</c:v>
                </c:pt>
                <c:pt idx="45817">
                  <c:v>0.98009279830975105</c:v>
                </c:pt>
                <c:pt idx="45818">
                  <c:v>0.99865964755004999</c:v>
                </c:pt>
                <c:pt idx="45819">
                  <c:v>0.98009279830975105</c:v>
                </c:pt>
                <c:pt idx="45820">
                  <c:v>0.99977590848754005</c:v>
                </c:pt>
                <c:pt idx="45821">
                  <c:v>0.99810606512056599</c:v>
                </c:pt>
                <c:pt idx="45822">
                  <c:v>0.99772892030019</c:v>
                </c:pt>
                <c:pt idx="45823">
                  <c:v>0.98009279830975105</c:v>
                </c:pt>
                <c:pt idx="45824">
                  <c:v>0.98009279830975105</c:v>
                </c:pt>
                <c:pt idx="45825">
                  <c:v>0.98009279830975105</c:v>
                </c:pt>
                <c:pt idx="45826">
                  <c:v>0.99865964755004999</c:v>
                </c:pt>
                <c:pt idx="45827">
                  <c:v>0.99810606512056599</c:v>
                </c:pt>
                <c:pt idx="45828">
                  <c:v>0.97505301993331395</c:v>
                </c:pt>
                <c:pt idx="45829">
                  <c:v>0.99810606512056599</c:v>
                </c:pt>
                <c:pt idx="45830">
                  <c:v>0.99865964755004999</c:v>
                </c:pt>
                <c:pt idx="45831">
                  <c:v>0.99810606512056599</c:v>
                </c:pt>
                <c:pt idx="45832">
                  <c:v>0.99865964755004999</c:v>
                </c:pt>
                <c:pt idx="45833">
                  <c:v>0.99977590848754005</c:v>
                </c:pt>
                <c:pt idx="45834">
                  <c:v>0.99977590848754005</c:v>
                </c:pt>
                <c:pt idx="45835">
                  <c:v>0.98009279830975105</c:v>
                </c:pt>
                <c:pt idx="45836">
                  <c:v>0.98009279830975105</c:v>
                </c:pt>
                <c:pt idx="45837">
                  <c:v>0.97505301993331395</c:v>
                </c:pt>
                <c:pt idx="45838">
                  <c:v>0.99865964755004999</c:v>
                </c:pt>
                <c:pt idx="45839">
                  <c:v>0.99865964755004999</c:v>
                </c:pt>
                <c:pt idx="45840">
                  <c:v>0.98009279830975105</c:v>
                </c:pt>
                <c:pt idx="45841">
                  <c:v>0.99865964755004999</c:v>
                </c:pt>
                <c:pt idx="45842">
                  <c:v>0.97505301993331395</c:v>
                </c:pt>
                <c:pt idx="45843">
                  <c:v>0.98009279830975105</c:v>
                </c:pt>
                <c:pt idx="45844">
                  <c:v>0.97505301993331395</c:v>
                </c:pt>
                <c:pt idx="45845">
                  <c:v>0.99865964755004999</c:v>
                </c:pt>
                <c:pt idx="45846">
                  <c:v>0.99977590848754005</c:v>
                </c:pt>
                <c:pt idx="45847">
                  <c:v>0.99772892030019</c:v>
                </c:pt>
                <c:pt idx="45848">
                  <c:v>0.99865964755004999</c:v>
                </c:pt>
                <c:pt idx="45849">
                  <c:v>0.97505301993331395</c:v>
                </c:pt>
                <c:pt idx="45850">
                  <c:v>0.99810606512056599</c:v>
                </c:pt>
                <c:pt idx="45851">
                  <c:v>0.97505301993331395</c:v>
                </c:pt>
                <c:pt idx="45852">
                  <c:v>0.99865964755004999</c:v>
                </c:pt>
                <c:pt idx="45853">
                  <c:v>0.99810606512056599</c:v>
                </c:pt>
                <c:pt idx="45854">
                  <c:v>0.98009279830975105</c:v>
                </c:pt>
                <c:pt idx="45855">
                  <c:v>0.99865964755004999</c:v>
                </c:pt>
                <c:pt idx="45856">
                  <c:v>0.99865964755004999</c:v>
                </c:pt>
                <c:pt idx="45857">
                  <c:v>0.98009279830975105</c:v>
                </c:pt>
                <c:pt idx="45858">
                  <c:v>0.97505301993331395</c:v>
                </c:pt>
                <c:pt idx="45859">
                  <c:v>0.99865964755004999</c:v>
                </c:pt>
                <c:pt idx="45860">
                  <c:v>0.99810606512056599</c:v>
                </c:pt>
                <c:pt idx="45861">
                  <c:v>0.99865964755004999</c:v>
                </c:pt>
                <c:pt idx="45862">
                  <c:v>0.97505301993331395</c:v>
                </c:pt>
                <c:pt idx="45863">
                  <c:v>0.99810606512056599</c:v>
                </c:pt>
                <c:pt idx="45864">
                  <c:v>0.98009279830975105</c:v>
                </c:pt>
                <c:pt idx="45865">
                  <c:v>0.99865964755004999</c:v>
                </c:pt>
                <c:pt idx="45866">
                  <c:v>0.98009279830975105</c:v>
                </c:pt>
                <c:pt idx="45867">
                  <c:v>0.99865964755004999</c:v>
                </c:pt>
                <c:pt idx="45868">
                  <c:v>0.98009279830975105</c:v>
                </c:pt>
                <c:pt idx="45869">
                  <c:v>0.99810606512056599</c:v>
                </c:pt>
                <c:pt idx="45870">
                  <c:v>0.99977590848754005</c:v>
                </c:pt>
                <c:pt idx="45871">
                  <c:v>0.98009279830975105</c:v>
                </c:pt>
                <c:pt idx="45872">
                  <c:v>0.98009279830975105</c:v>
                </c:pt>
                <c:pt idx="45873">
                  <c:v>0.99865964755004999</c:v>
                </c:pt>
                <c:pt idx="45874">
                  <c:v>0.98009279830975105</c:v>
                </c:pt>
                <c:pt idx="45875">
                  <c:v>0.99810606512056599</c:v>
                </c:pt>
                <c:pt idx="45876">
                  <c:v>0.99865964755004999</c:v>
                </c:pt>
                <c:pt idx="45877">
                  <c:v>0.98009279830975105</c:v>
                </c:pt>
                <c:pt idx="45878">
                  <c:v>0.99865964755004999</c:v>
                </c:pt>
                <c:pt idx="45879">
                  <c:v>0.99810606512056599</c:v>
                </c:pt>
                <c:pt idx="45880">
                  <c:v>0.97505301993331395</c:v>
                </c:pt>
                <c:pt idx="45881">
                  <c:v>0.99865964755004999</c:v>
                </c:pt>
                <c:pt idx="45882">
                  <c:v>0.98009279830975105</c:v>
                </c:pt>
                <c:pt idx="45883">
                  <c:v>0.97505301993331395</c:v>
                </c:pt>
                <c:pt idx="45884">
                  <c:v>0.97505301993331395</c:v>
                </c:pt>
                <c:pt idx="45885">
                  <c:v>0.98009279830975105</c:v>
                </c:pt>
                <c:pt idx="45886">
                  <c:v>0.99977590848754005</c:v>
                </c:pt>
                <c:pt idx="45887">
                  <c:v>0.97505301993331395</c:v>
                </c:pt>
                <c:pt idx="45888">
                  <c:v>0.99865964755004999</c:v>
                </c:pt>
                <c:pt idx="45889">
                  <c:v>0.97505301993331395</c:v>
                </c:pt>
                <c:pt idx="45890">
                  <c:v>0.98009279830975105</c:v>
                </c:pt>
                <c:pt idx="45891">
                  <c:v>0.99977590848754005</c:v>
                </c:pt>
                <c:pt idx="45892">
                  <c:v>0.98009279830975105</c:v>
                </c:pt>
                <c:pt idx="45893">
                  <c:v>0.99977590848754005</c:v>
                </c:pt>
                <c:pt idx="45894">
                  <c:v>0.99865964755004999</c:v>
                </c:pt>
                <c:pt idx="45895">
                  <c:v>0.99865964755004999</c:v>
                </c:pt>
                <c:pt idx="45896">
                  <c:v>0.97505301993331395</c:v>
                </c:pt>
                <c:pt idx="45897">
                  <c:v>0.99865964755004999</c:v>
                </c:pt>
                <c:pt idx="45898">
                  <c:v>0.99865964755004999</c:v>
                </c:pt>
                <c:pt idx="45899">
                  <c:v>0.98009279830975105</c:v>
                </c:pt>
                <c:pt idx="45900">
                  <c:v>0.97505301993331395</c:v>
                </c:pt>
                <c:pt idx="45901">
                  <c:v>0.98009279830975105</c:v>
                </c:pt>
                <c:pt idx="45902">
                  <c:v>0.97505301993331395</c:v>
                </c:pt>
                <c:pt idx="45903">
                  <c:v>0.98009279830975105</c:v>
                </c:pt>
                <c:pt idx="45904">
                  <c:v>0.99810606512056599</c:v>
                </c:pt>
                <c:pt idx="45905">
                  <c:v>0.99865964755004999</c:v>
                </c:pt>
                <c:pt idx="45906">
                  <c:v>0.99810606512056599</c:v>
                </c:pt>
                <c:pt idx="45907">
                  <c:v>0.99977590848754005</c:v>
                </c:pt>
                <c:pt idx="45908">
                  <c:v>0.97505301993331395</c:v>
                </c:pt>
                <c:pt idx="45909">
                  <c:v>0.99772892030019</c:v>
                </c:pt>
                <c:pt idx="45910">
                  <c:v>0.98009279830975105</c:v>
                </c:pt>
                <c:pt idx="45911">
                  <c:v>0.98009279830975105</c:v>
                </c:pt>
                <c:pt idx="45912">
                  <c:v>0.99810606512056599</c:v>
                </c:pt>
                <c:pt idx="45913">
                  <c:v>0.99977590848754005</c:v>
                </c:pt>
                <c:pt idx="45914">
                  <c:v>0.98009279830975105</c:v>
                </c:pt>
                <c:pt idx="45915">
                  <c:v>0.99865964755004999</c:v>
                </c:pt>
                <c:pt idx="45916">
                  <c:v>0.99865964755004999</c:v>
                </c:pt>
                <c:pt idx="45917">
                  <c:v>0.99865964755004999</c:v>
                </c:pt>
                <c:pt idx="45918">
                  <c:v>0.99865964755004999</c:v>
                </c:pt>
                <c:pt idx="45919">
                  <c:v>0.99865964755004999</c:v>
                </c:pt>
                <c:pt idx="45920">
                  <c:v>0.99810606512056599</c:v>
                </c:pt>
                <c:pt idx="45921">
                  <c:v>0.99977590848754005</c:v>
                </c:pt>
                <c:pt idx="45922">
                  <c:v>0.99977590848754005</c:v>
                </c:pt>
                <c:pt idx="45923">
                  <c:v>0.99865964755004999</c:v>
                </c:pt>
                <c:pt idx="45924">
                  <c:v>0.99865964755004999</c:v>
                </c:pt>
                <c:pt idx="45925">
                  <c:v>0.97505301993331395</c:v>
                </c:pt>
                <c:pt idx="45926">
                  <c:v>0.99977590848754005</c:v>
                </c:pt>
                <c:pt idx="45927">
                  <c:v>0.99810606512056599</c:v>
                </c:pt>
                <c:pt idx="45928">
                  <c:v>0.99865964755004999</c:v>
                </c:pt>
                <c:pt idx="45929">
                  <c:v>0.98009279830975105</c:v>
                </c:pt>
                <c:pt idx="45930">
                  <c:v>0.98009279830975105</c:v>
                </c:pt>
                <c:pt idx="45931">
                  <c:v>0.99810606512056599</c:v>
                </c:pt>
                <c:pt idx="45932">
                  <c:v>0.99977590848754005</c:v>
                </c:pt>
                <c:pt idx="45933">
                  <c:v>0.98009279830975105</c:v>
                </c:pt>
                <c:pt idx="45934">
                  <c:v>0.97505301993331395</c:v>
                </c:pt>
                <c:pt idx="45935">
                  <c:v>0.98009279830975105</c:v>
                </c:pt>
                <c:pt idx="45936">
                  <c:v>0.99810606512056599</c:v>
                </c:pt>
                <c:pt idx="45937">
                  <c:v>0.99865964755004999</c:v>
                </c:pt>
                <c:pt idx="45938">
                  <c:v>0.98009279830975105</c:v>
                </c:pt>
                <c:pt idx="45939">
                  <c:v>0.97505301993331395</c:v>
                </c:pt>
                <c:pt idx="45940">
                  <c:v>0.99810606512056599</c:v>
                </c:pt>
                <c:pt idx="45941">
                  <c:v>0.99977590848754005</c:v>
                </c:pt>
                <c:pt idx="45942">
                  <c:v>0.97505301993331395</c:v>
                </c:pt>
                <c:pt idx="45943">
                  <c:v>0.97505301993331395</c:v>
                </c:pt>
                <c:pt idx="45944">
                  <c:v>0.97505301993331395</c:v>
                </c:pt>
                <c:pt idx="45945">
                  <c:v>0.98009279830975105</c:v>
                </c:pt>
                <c:pt idx="45946">
                  <c:v>0.99865964755004999</c:v>
                </c:pt>
                <c:pt idx="45947">
                  <c:v>0.97505301993331395</c:v>
                </c:pt>
                <c:pt idx="45948">
                  <c:v>0.99865964755004999</c:v>
                </c:pt>
                <c:pt idx="45949">
                  <c:v>0.99865964755004999</c:v>
                </c:pt>
                <c:pt idx="45950">
                  <c:v>0.99865964755004999</c:v>
                </c:pt>
                <c:pt idx="45951">
                  <c:v>0.97505301993331395</c:v>
                </c:pt>
                <c:pt idx="45952">
                  <c:v>0.99865964755004999</c:v>
                </c:pt>
                <c:pt idx="45953">
                  <c:v>0.98009279830975105</c:v>
                </c:pt>
                <c:pt idx="45954">
                  <c:v>0.99810606512056599</c:v>
                </c:pt>
                <c:pt idx="45955">
                  <c:v>0.98009279830975105</c:v>
                </c:pt>
                <c:pt idx="45956">
                  <c:v>0.99810606512056599</c:v>
                </c:pt>
                <c:pt idx="45957">
                  <c:v>0.99810606512056599</c:v>
                </c:pt>
                <c:pt idx="45958">
                  <c:v>0.98009279830975105</c:v>
                </c:pt>
                <c:pt idx="45959">
                  <c:v>0.98009279830975105</c:v>
                </c:pt>
                <c:pt idx="45960">
                  <c:v>0.98009279830975105</c:v>
                </c:pt>
                <c:pt idx="45961">
                  <c:v>0.98009279830975105</c:v>
                </c:pt>
                <c:pt idx="45962">
                  <c:v>0.99977590848754005</c:v>
                </c:pt>
                <c:pt idx="45963">
                  <c:v>0.98009279830975105</c:v>
                </c:pt>
                <c:pt idx="45964">
                  <c:v>0.98009279830975105</c:v>
                </c:pt>
                <c:pt idx="45965">
                  <c:v>0.99977590848754005</c:v>
                </c:pt>
                <c:pt idx="45966">
                  <c:v>0.99865964755004999</c:v>
                </c:pt>
                <c:pt idx="45967">
                  <c:v>0.99977590848754005</c:v>
                </c:pt>
                <c:pt idx="45968">
                  <c:v>0.99865964755004999</c:v>
                </c:pt>
                <c:pt idx="45969">
                  <c:v>0.99810606512056599</c:v>
                </c:pt>
                <c:pt idx="45970">
                  <c:v>0.99865964755004999</c:v>
                </c:pt>
                <c:pt idx="45971">
                  <c:v>0.98009279830975105</c:v>
                </c:pt>
                <c:pt idx="45972">
                  <c:v>0.99865964755004999</c:v>
                </c:pt>
                <c:pt idx="45973">
                  <c:v>0.98009279830975105</c:v>
                </c:pt>
                <c:pt idx="45974">
                  <c:v>0.97505301993331395</c:v>
                </c:pt>
                <c:pt idx="45975">
                  <c:v>0.99977590848754005</c:v>
                </c:pt>
                <c:pt idx="45976">
                  <c:v>0.99810606512056599</c:v>
                </c:pt>
                <c:pt idx="45977">
                  <c:v>0.98009279830975105</c:v>
                </c:pt>
                <c:pt idx="45978">
                  <c:v>0.98009279830975105</c:v>
                </c:pt>
                <c:pt idx="45979">
                  <c:v>0.98009279830975105</c:v>
                </c:pt>
                <c:pt idx="45980">
                  <c:v>0.99810606512056599</c:v>
                </c:pt>
                <c:pt idx="45981">
                  <c:v>0.99810606512056599</c:v>
                </c:pt>
                <c:pt idx="45982">
                  <c:v>0.97505301993331395</c:v>
                </c:pt>
                <c:pt idx="45983">
                  <c:v>0.99865964755004999</c:v>
                </c:pt>
                <c:pt idx="45984">
                  <c:v>0.99810606512056599</c:v>
                </c:pt>
                <c:pt idx="45985">
                  <c:v>0.98009279830975105</c:v>
                </c:pt>
                <c:pt idx="45986">
                  <c:v>0.99865964755004999</c:v>
                </c:pt>
                <c:pt idx="45987">
                  <c:v>0.99865964755004999</c:v>
                </c:pt>
                <c:pt idx="45988">
                  <c:v>0.97505301993331395</c:v>
                </c:pt>
                <c:pt idx="45989">
                  <c:v>0.99977590848754005</c:v>
                </c:pt>
                <c:pt idx="45990">
                  <c:v>0.99865964755004999</c:v>
                </c:pt>
                <c:pt idx="45991">
                  <c:v>0.99977590848754005</c:v>
                </c:pt>
                <c:pt idx="45992">
                  <c:v>0.99810606512056599</c:v>
                </c:pt>
                <c:pt idx="45993">
                  <c:v>0.99865964755004999</c:v>
                </c:pt>
                <c:pt idx="45994">
                  <c:v>0.99865964755004999</c:v>
                </c:pt>
                <c:pt idx="45995">
                  <c:v>0.99865964755004999</c:v>
                </c:pt>
                <c:pt idx="45996">
                  <c:v>0.99865964755004999</c:v>
                </c:pt>
                <c:pt idx="45997">
                  <c:v>0.99865964755004999</c:v>
                </c:pt>
                <c:pt idx="45998">
                  <c:v>0.99810606512056599</c:v>
                </c:pt>
                <c:pt idx="45999">
                  <c:v>0.99977590848754005</c:v>
                </c:pt>
                <c:pt idx="46000">
                  <c:v>0.97505301993331395</c:v>
                </c:pt>
                <c:pt idx="46001">
                  <c:v>0.99865964755004999</c:v>
                </c:pt>
                <c:pt idx="46002">
                  <c:v>0.98009279830975105</c:v>
                </c:pt>
                <c:pt idx="46003">
                  <c:v>0.98009279830975105</c:v>
                </c:pt>
                <c:pt idx="46004">
                  <c:v>0.99810606512056599</c:v>
                </c:pt>
                <c:pt idx="46005">
                  <c:v>0.99865964755004999</c:v>
                </c:pt>
                <c:pt idx="46006">
                  <c:v>0.99977590848754005</c:v>
                </c:pt>
                <c:pt idx="46007">
                  <c:v>0.98009279830975105</c:v>
                </c:pt>
                <c:pt idx="46008">
                  <c:v>0.97505301993331395</c:v>
                </c:pt>
                <c:pt idx="46009">
                  <c:v>0.99810606512056599</c:v>
                </c:pt>
                <c:pt idx="46010">
                  <c:v>0.98009279830975105</c:v>
                </c:pt>
                <c:pt idx="46011">
                  <c:v>0.99865964755004999</c:v>
                </c:pt>
                <c:pt idx="46012">
                  <c:v>0.97505301993331395</c:v>
                </c:pt>
                <c:pt idx="46013">
                  <c:v>0.97505301993331395</c:v>
                </c:pt>
                <c:pt idx="46014">
                  <c:v>0.99865964755004999</c:v>
                </c:pt>
                <c:pt idx="46015">
                  <c:v>0.98009279830975105</c:v>
                </c:pt>
                <c:pt idx="46016">
                  <c:v>0.99977590848754005</c:v>
                </c:pt>
                <c:pt idx="46017">
                  <c:v>0.98009279830975105</c:v>
                </c:pt>
                <c:pt idx="46018">
                  <c:v>0.98009279830975105</c:v>
                </c:pt>
                <c:pt idx="46019">
                  <c:v>0.97505301993331395</c:v>
                </c:pt>
                <c:pt idx="46020">
                  <c:v>0.97505301993331395</c:v>
                </c:pt>
                <c:pt idx="46021">
                  <c:v>0.99810606512056599</c:v>
                </c:pt>
                <c:pt idx="46022">
                  <c:v>0.99977590848754005</c:v>
                </c:pt>
                <c:pt idx="46023">
                  <c:v>0.99865964755004999</c:v>
                </c:pt>
                <c:pt idx="46024">
                  <c:v>0.99810606512056599</c:v>
                </c:pt>
                <c:pt idx="46025">
                  <c:v>0.99865964755004999</c:v>
                </c:pt>
                <c:pt idx="46026">
                  <c:v>0.97505301993331395</c:v>
                </c:pt>
                <c:pt idx="46027">
                  <c:v>0.99865964755004999</c:v>
                </c:pt>
                <c:pt idx="46028">
                  <c:v>0.99865964755004999</c:v>
                </c:pt>
                <c:pt idx="46029">
                  <c:v>0.98009279830975105</c:v>
                </c:pt>
                <c:pt idx="46030">
                  <c:v>0.99810606512056599</c:v>
                </c:pt>
                <c:pt idx="46031">
                  <c:v>0.98009279830975105</c:v>
                </c:pt>
                <c:pt idx="46032">
                  <c:v>0.98009279830975105</c:v>
                </c:pt>
                <c:pt idx="46033">
                  <c:v>0.99977590848754005</c:v>
                </c:pt>
                <c:pt idx="46034">
                  <c:v>0.99865964755004999</c:v>
                </c:pt>
                <c:pt idx="46035">
                  <c:v>0.99977590848754005</c:v>
                </c:pt>
                <c:pt idx="46036">
                  <c:v>0.99810606512056599</c:v>
                </c:pt>
                <c:pt idx="46037">
                  <c:v>0.99977590848754005</c:v>
                </c:pt>
                <c:pt idx="46038">
                  <c:v>0.98009279830975105</c:v>
                </c:pt>
                <c:pt idx="46039">
                  <c:v>0.99865964755004999</c:v>
                </c:pt>
                <c:pt idx="46040">
                  <c:v>0.98009279830975105</c:v>
                </c:pt>
                <c:pt idx="46041">
                  <c:v>0.99865964755004999</c:v>
                </c:pt>
                <c:pt idx="46042">
                  <c:v>0.99977590848754005</c:v>
                </c:pt>
                <c:pt idx="46043">
                  <c:v>0.99865964755004999</c:v>
                </c:pt>
                <c:pt idx="46044">
                  <c:v>0.99810606512056599</c:v>
                </c:pt>
                <c:pt idx="46045">
                  <c:v>0.98009279830975105</c:v>
                </c:pt>
                <c:pt idx="46046">
                  <c:v>0.98009279830975105</c:v>
                </c:pt>
                <c:pt idx="46047">
                  <c:v>0.98009279830975105</c:v>
                </c:pt>
                <c:pt idx="46048">
                  <c:v>0.99810606512056599</c:v>
                </c:pt>
                <c:pt idx="46049">
                  <c:v>0.99810606512056599</c:v>
                </c:pt>
                <c:pt idx="46050">
                  <c:v>0.98009279830975105</c:v>
                </c:pt>
                <c:pt idx="46051">
                  <c:v>0.99810606512056599</c:v>
                </c:pt>
                <c:pt idx="46052">
                  <c:v>0.99810606512056599</c:v>
                </c:pt>
                <c:pt idx="46053">
                  <c:v>0.99977590848754005</c:v>
                </c:pt>
                <c:pt idx="46054">
                  <c:v>0.99865964755004999</c:v>
                </c:pt>
                <c:pt idx="46055">
                  <c:v>0.99810606512056599</c:v>
                </c:pt>
                <c:pt idx="46056">
                  <c:v>0.99865964755004999</c:v>
                </c:pt>
                <c:pt idx="46057">
                  <c:v>0.97505301993331395</c:v>
                </c:pt>
                <c:pt idx="46058">
                  <c:v>0.97505301993331395</c:v>
                </c:pt>
                <c:pt idx="46059">
                  <c:v>0.99865964755004999</c:v>
                </c:pt>
                <c:pt idx="46060">
                  <c:v>0.99865964755004999</c:v>
                </c:pt>
                <c:pt idx="46061">
                  <c:v>0.98009279830975105</c:v>
                </c:pt>
                <c:pt idx="46062">
                  <c:v>0.99772892030019</c:v>
                </c:pt>
                <c:pt idx="46063">
                  <c:v>0.99810606512056599</c:v>
                </c:pt>
                <c:pt idx="46064">
                  <c:v>0.99865964755004999</c:v>
                </c:pt>
                <c:pt idx="46065">
                  <c:v>0.99810606512056599</c:v>
                </c:pt>
                <c:pt idx="46066">
                  <c:v>0.99810606512056599</c:v>
                </c:pt>
                <c:pt idx="46067">
                  <c:v>0.97505301993331395</c:v>
                </c:pt>
                <c:pt idx="46068">
                  <c:v>0.98009279830975105</c:v>
                </c:pt>
                <c:pt idx="46069">
                  <c:v>0.98009279830975105</c:v>
                </c:pt>
                <c:pt idx="46070">
                  <c:v>0.99810606512056599</c:v>
                </c:pt>
                <c:pt idx="46071">
                  <c:v>0.97505301993331395</c:v>
                </c:pt>
                <c:pt idx="46072">
                  <c:v>0.99810606512056599</c:v>
                </c:pt>
                <c:pt idx="46073">
                  <c:v>0.99810606512056599</c:v>
                </c:pt>
                <c:pt idx="46074">
                  <c:v>0.99865964755004999</c:v>
                </c:pt>
                <c:pt idx="46075">
                  <c:v>0.97505301993331395</c:v>
                </c:pt>
                <c:pt idx="46076">
                  <c:v>0.99865964755004999</c:v>
                </c:pt>
                <c:pt idx="46077">
                  <c:v>0.98009279830975105</c:v>
                </c:pt>
                <c:pt idx="46078">
                  <c:v>0.98009279830975105</c:v>
                </c:pt>
                <c:pt idx="46079">
                  <c:v>0.97505301993331395</c:v>
                </c:pt>
                <c:pt idx="46080">
                  <c:v>0.99865964755004999</c:v>
                </c:pt>
                <c:pt idx="46081">
                  <c:v>0.98009279830975105</c:v>
                </c:pt>
                <c:pt idx="46082">
                  <c:v>0.99865964755004999</c:v>
                </c:pt>
                <c:pt idx="46083">
                  <c:v>0.98009279830975105</c:v>
                </c:pt>
                <c:pt idx="46084">
                  <c:v>0.99865964755004999</c:v>
                </c:pt>
                <c:pt idx="46085">
                  <c:v>0.99865964755004999</c:v>
                </c:pt>
                <c:pt idx="46086">
                  <c:v>0.99865964755004999</c:v>
                </c:pt>
                <c:pt idx="46087">
                  <c:v>0.99865964755004999</c:v>
                </c:pt>
                <c:pt idx="46088">
                  <c:v>0.99865964755004999</c:v>
                </c:pt>
                <c:pt idx="46089">
                  <c:v>0.99865964755004999</c:v>
                </c:pt>
                <c:pt idx="46090">
                  <c:v>0.97505301993331395</c:v>
                </c:pt>
                <c:pt idx="46091">
                  <c:v>0.98009279830975105</c:v>
                </c:pt>
                <c:pt idx="46092">
                  <c:v>0.98009279830975105</c:v>
                </c:pt>
                <c:pt idx="46093">
                  <c:v>0.98009279830975105</c:v>
                </c:pt>
                <c:pt idx="46094">
                  <c:v>0.98009279830975105</c:v>
                </c:pt>
                <c:pt idx="46095">
                  <c:v>0.99810606512056599</c:v>
                </c:pt>
                <c:pt idx="46096">
                  <c:v>0.97505301993331395</c:v>
                </c:pt>
                <c:pt idx="46097">
                  <c:v>0.98009279830975105</c:v>
                </c:pt>
                <c:pt idx="46098">
                  <c:v>0.98009279830975105</c:v>
                </c:pt>
                <c:pt idx="46099">
                  <c:v>0.99810606512056599</c:v>
                </c:pt>
                <c:pt idx="46100">
                  <c:v>0.99865964755004999</c:v>
                </c:pt>
                <c:pt idx="46101">
                  <c:v>0.99772892030019</c:v>
                </c:pt>
                <c:pt idx="46102">
                  <c:v>0.99181255835294002</c:v>
                </c:pt>
                <c:pt idx="46103">
                  <c:v>0.99865964755004999</c:v>
                </c:pt>
                <c:pt idx="46104">
                  <c:v>0.99865964755004999</c:v>
                </c:pt>
                <c:pt idx="46105">
                  <c:v>0.97505301993331395</c:v>
                </c:pt>
                <c:pt idx="46106">
                  <c:v>0.99772892030019</c:v>
                </c:pt>
                <c:pt idx="46107">
                  <c:v>0.99810606512056599</c:v>
                </c:pt>
                <c:pt idx="46108">
                  <c:v>0.99977590848754005</c:v>
                </c:pt>
                <c:pt idx="46109">
                  <c:v>0.99810606512056599</c:v>
                </c:pt>
                <c:pt idx="46110">
                  <c:v>0.99865964755004999</c:v>
                </c:pt>
                <c:pt idx="46111">
                  <c:v>0.98009279830975105</c:v>
                </c:pt>
                <c:pt idx="46112">
                  <c:v>0.97505301993331395</c:v>
                </c:pt>
                <c:pt idx="46113">
                  <c:v>0.98009279830975105</c:v>
                </c:pt>
                <c:pt idx="46114">
                  <c:v>0.99865964755004999</c:v>
                </c:pt>
                <c:pt idx="46115">
                  <c:v>0.99977590848754005</c:v>
                </c:pt>
                <c:pt idx="46116">
                  <c:v>0.98009279830975105</c:v>
                </c:pt>
                <c:pt idx="46117">
                  <c:v>0.99772892030019</c:v>
                </c:pt>
                <c:pt idx="46118">
                  <c:v>0.99865964755004999</c:v>
                </c:pt>
                <c:pt idx="46119">
                  <c:v>0.99977590848754005</c:v>
                </c:pt>
                <c:pt idx="46120">
                  <c:v>0.97505301993331395</c:v>
                </c:pt>
                <c:pt idx="46121">
                  <c:v>0.99977590848754005</c:v>
                </c:pt>
                <c:pt idx="46122">
                  <c:v>0.99977590848754005</c:v>
                </c:pt>
                <c:pt idx="46123">
                  <c:v>0.98009279830975105</c:v>
                </c:pt>
                <c:pt idx="46124">
                  <c:v>0.99865964755004999</c:v>
                </c:pt>
                <c:pt idx="46125">
                  <c:v>0.99865964755004999</c:v>
                </c:pt>
                <c:pt idx="46126">
                  <c:v>0.99977590848754005</c:v>
                </c:pt>
                <c:pt idx="46127">
                  <c:v>0.99865964755004999</c:v>
                </c:pt>
                <c:pt idx="46128">
                  <c:v>0.99810606512056599</c:v>
                </c:pt>
                <c:pt idx="46129">
                  <c:v>0.99865964755004999</c:v>
                </c:pt>
                <c:pt idx="46130">
                  <c:v>0.97505301993331395</c:v>
                </c:pt>
                <c:pt idx="46131">
                  <c:v>0.98009279830975105</c:v>
                </c:pt>
                <c:pt idx="46132">
                  <c:v>0.99181255835294002</c:v>
                </c:pt>
                <c:pt idx="46133">
                  <c:v>0.99865964755004999</c:v>
                </c:pt>
                <c:pt idx="46134">
                  <c:v>0.98009279830975105</c:v>
                </c:pt>
                <c:pt idx="46135">
                  <c:v>0.98009279830975105</c:v>
                </c:pt>
                <c:pt idx="46136">
                  <c:v>0.99810606512056599</c:v>
                </c:pt>
                <c:pt idx="46137">
                  <c:v>0.99977590848754005</c:v>
                </c:pt>
                <c:pt idx="46138">
                  <c:v>0.98009279830975105</c:v>
                </c:pt>
                <c:pt idx="46139">
                  <c:v>0.99810606512056599</c:v>
                </c:pt>
                <c:pt idx="46140">
                  <c:v>0.97505301993331395</c:v>
                </c:pt>
                <c:pt idx="46141">
                  <c:v>0.99810606512056599</c:v>
                </c:pt>
                <c:pt idx="46142">
                  <c:v>0.99772892030019</c:v>
                </c:pt>
                <c:pt idx="46143">
                  <c:v>0.99865964755004999</c:v>
                </c:pt>
                <c:pt idx="46144">
                  <c:v>0.98009279830975105</c:v>
                </c:pt>
                <c:pt idx="46145">
                  <c:v>0.99865964755004999</c:v>
                </c:pt>
                <c:pt idx="46146">
                  <c:v>0.99181255835294002</c:v>
                </c:pt>
                <c:pt idx="46147">
                  <c:v>0.97505301993331395</c:v>
                </c:pt>
                <c:pt idx="46148">
                  <c:v>0.99810606512056599</c:v>
                </c:pt>
                <c:pt idx="46149">
                  <c:v>0.99865964755004999</c:v>
                </c:pt>
                <c:pt idx="46150">
                  <c:v>0.99865964755004999</c:v>
                </c:pt>
                <c:pt idx="46151">
                  <c:v>0.98009279830975105</c:v>
                </c:pt>
                <c:pt idx="46152">
                  <c:v>0.99865964755004999</c:v>
                </c:pt>
                <c:pt idx="46153">
                  <c:v>0.99865964755004999</c:v>
                </c:pt>
                <c:pt idx="46154">
                  <c:v>0.99865964755004999</c:v>
                </c:pt>
                <c:pt idx="46155">
                  <c:v>0.99810606512056599</c:v>
                </c:pt>
                <c:pt idx="46156">
                  <c:v>0.99865964755004999</c:v>
                </c:pt>
                <c:pt idx="46157">
                  <c:v>0.99865964755004999</c:v>
                </c:pt>
                <c:pt idx="46158">
                  <c:v>0.99810606512056599</c:v>
                </c:pt>
                <c:pt idx="46159">
                  <c:v>0.99772892030019</c:v>
                </c:pt>
                <c:pt idx="46160">
                  <c:v>0.99865964755004999</c:v>
                </c:pt>
                <c:pt idx="46161">
                  <c:v>0.99865964755004999</c:v>
                </c:pt>
                <c:pt idx="46162">
                  <c:v>0.99865964755004999</c:v>
                </c:pt>
                <c:pt idx="46163">
                  <c:v>0.98009279830975105</c:v>
                </c:pt>
                <c:pt idx="46164">
                  <c:v>0.99865964755004999</c:v>
                </c:pt>
                <c:pt idx="46165">
                  <c:v>0.99865964755004999</c:v>
                </c:pt>
                <c:pt idx="46166">
                  <c:v>0.99865964755004999</c:v>
                </c:pt>
                <c:pt idx="46167">
                  <c:v>0.99810606512056599</c:v>
                </c:pt>
                <c:pt idx="46168">
                  <c:v>0.97505301993331395</c:v>
                </c:pt>
                <c:pt idx="46169">
                  <c:v>0.99810606512056599</c:v>
                </c:pt>
                <c:pt idx="46170">
                  <c:v>0.98009279830975105</c:v>
                </c:pt>
                <c:pt idx="46171">
                  <c:v>0.97505301993331395</c:v>
                </c:pt>
                <c:pt idx="46172">
                  <c:v>0.99865964755004999</c:v>
                </c:pt>
                <c:pt idx="46173">
                  <c:v>0.99772892030019</c:v>
                </c:pt>
                <c:pt idx="46174">
                  <c:v>0.99181255835294002</c:v>
                </c:pt>
                <c:pt idx="46175">
                  <c:v>0.99865964755004999</c:v>
                </c:pt>
                <c:pt idx="46176">
                  <c:v>0.99810606512056599</c:v>
                </c:pt>
                <c:pt idx="46177">
                  <c:v>0.99810606512056599</c:v>
                </c:pt>
                <c:pt idx="46178">
                  <c:v>0.99772892030019</c:v>
                </c:pt>
                <c:pt idx="46179">
                  <c:v>0.97505301993331395</c:v>
                </c:pt>
                <c:pt idx="46180">
                  <c:v>0.99865964755004999</c:v>
                </c:pt>
                <c:pt idx="46181">
                  <c:v>0.99810606512056599</c:v>
                </c:pt>
                <c:pt idx="46182">
                  <c:v>0.98009279830975105</c:v>
                </c:pt>
                <c:pt idx="46183">
                  <c:v>0.99865964755004999</c:v>
                </c:pt>
                <c:pt idx="46184">
                  <c:v>0.97505301993331395</c:v>
                </c:pt>
                <c:pt idx="46185">
                  <c:v>0.99865964755004999</c:v>
                </c:pt>
                <c:pt idx="46186">
                  <c:v>0.99865964755004999</c:v>
                </c:pt>
                <c:pt idx="46187">
                  <c:v>0.99977590848754005</c:v>
                </c:pt>
                <c:pt idx="46188">
                  <c:v>0.97505301993331395</c:v>
                </c:pt>
                <c:pt idx="46189">
                  <c:v>0.99865964755004999</c:v>
                </c:pt>
                <c:pt idx="46190">
                  <c:v>0.98009279830975105</c:v>
                </c:pt>
                <c:pt idx="46191">
                  <c:v>0.99977590848754005</c:v>
                </c:pt>
                <c:pt idx="46192">
                  <c:v>0.98009279830975105</c:v>
                </c:pt>
                <c:pt idx="46193">
                  <c:v>0.99865964755004999</c:v>
                </c:pt>
                <c:pt idx="46194">
                  <c:v>0.97505301993331395</c:v>
                </c:pt>
                <c:pt idx="46195">
                  <c:v>0.99181255835294002</c:v>
                </c:pt>
                <c:pt idx="46196">
                  <c:v>0.99977590848754005</c:v>
                </c:pt>
                <c:pt idx="46197">
                  <c:v>0.99865964755004999</c:v>
                </c:pt>
                <c:pt idx="46198">
                  <c:v>0.99181255835294002</c:v>
                </c:pt>
                <c:pt idx="46199">
                  <c:v>0.97505301993331395</c:v>
                </c:pt>
                <c:pt idx="46200">
                  <c:v>0.98009279830975105</c:v>
                </c:pt>
                <c:pt idx="46201">
                  <c:v>0.99810606512056599</c:v>
                </c:pt>
                <c:pt idx="46202">
                  <c:v>0.98009279830975105</c:v>
                </c:pt>
                <c:pt idx="46203">
                  <c:v>0.99181255835294002</c:v>
                </c:pt>
                <c:pt idx="46204">
                  <c:v>0.98009279830975105</c:v>
                </c:pt>
                <c:pt idx="46205">
                  <c:v>0.98009279830975105</c:v>
                </c:pt>
                <c:pt idx="46206">
                  <c:v>0.99810606512056599</c:v>
                </c:pt>
                <c:pt idx="46207">
                  <c:v>0.99977590848754005</c:v>
                </c:pt>
                <c:pt idx="46208">
                  <c:v>0.99865964755004999</c:v>
                </c:pt>
                <c:pt idx="46209">
                  <c:v>0.99977590848754005</c:v>
                </c:pt>
                <c:pt idx="46210">
                  <c:v>0.98009279830975105</c:v>
                </c:pt>
                <c:pt idx="46211">
                  <c:v>0.99810606512056599</c:v>
                </c:pt>
                <c:pt idx="46212">
                  <c:v>0.99865964755004999</c:v>
                </c:pt>
                <c:pt idx="46213">
                  <c:v>0.99865964755004999</c:v>
                </c:pt>
                <c:pt idx="46214">
                  <c:v>0.99772892030019</c:v>
                </c:pt>
                <c:pt idx="46215">
                  <c:v>0.98009279830975105</c:v>
                </c:pt>
                <c:pt idx="46216">
                  <c:v>0.99865964755004999</c:v>
                </c:pt>
                <c:pt idx="46217">
                  <c:v>0.99865964755004999</c:v>
                </c:pt>
                <c:pt idx="46218">
                  <c:v>0.98009279830975105</c:v>
                </c:pt>
                <c:pt idx="46219">
                  <c:v>0.99865964755004999</c:v>
                </c:pt>
                <c:pt idx="46220">
                  <c:v>0.97505301993331395</c:v>
                </c:pt>
                <c:pt idx="46221">
                  <c:v>0.97505301993331395</c:v>
                </c:pt>
                <c:pt idx="46222">
                  <c:v>0.98009279830975105</c:v>
                </c:pt>
                <c:pt idx="46223">
                  <c:v>0.98009279830975105</c:v>
                </c:pt>
                <c:pt idx="46224">
                  <c:v>0.99865964755004999</c:v>
                </c:pt>
                <c:pt idx="46225">
                  <c:v>0.99865964755004999</c:v>
                </c:pt>
                <c:pt idx="46226">
                  <c:v>0.99865964755004999</c:v>
                </c:pt>
                <c:pt idx="46227">
                  <c:v>0.98009279830975105</c:v>
                </c:pt>
                <c:pt idx="46228">
                  <c:v>0.98009279830975105</c:v>
                </c:pt>
                <c:pt idx="46229">
                  <c:v>0.99810606512056599</c:v>
                </c:pt>
                <c:pt idx="46230">
                  <c:v>0.99865964755004999</c:v>
                </c:pt>
                <c:pt idx="46231">
                  <c:v>0.99977590848754005</c:v>
                </c:pt>
                <c:pt idx="46232">
                  <c:v>0.97505301993331395</c:v>
                </c:pt>
                <c:pt idx="46233">
                  <c:v>0.99810606512056599</c:v>
                </c:pt>
                <c:pt idx="46234">
                  <c:v>0.97505301993331395</c:v>
                </c:pt>
                <c:pt idx="46235">
                  <c:v>0.97505301993331395</c:v>
                </c:pt>
                <c:pt idx="46236">
                  <c:v>0.99810606512056599</c:v>
                </c:pt>
                <c:pt idx="46237">
                  <c:v>0.99810606512056599</c:v>
                </c:pt>
                <c:pt idx="46238">
                  <c:v>0.97505301993331395</c:v>
                </c:pt>
                <c:pt idx="46239">
                  <c:v>0.99977590848754005</c:v>
                </c:pt>
                <c:pt idx="46240">
                  <c:v>0.98009279830975105</c:v>
                </c:pt>
                <c:pt idx="46241">
                  <c:v>0.99865964755004999</c:v>
                </c:pt>
                <c:pt idx="46242">
                  <c:v>0.98009279830975105</c:v>
                </c:pt>
                <c:pt idx="46243">
                  <c:v>0.98009279830975105</c:v>
                </c:pt>
                <c:pt idx="46244">
                  <c:v>0.99977590848754005</c:v>
                </c:pt>
                <c:pt idx="46245">
                  <c:v>0.98009279830975105</c:v>
                </c:pt>
                <c:pt idx="46246">
                  <c:v>0.98009279830975105</c:v>
                </c:pt>
                <c:pt idx="46247">
                  <c:v>0.99772892030019</c:v>
                </c:pt>
                <c:pt idx="46248">
                  <c:v>0.99977590848754005</c:v>
                </c:pt>
                <c:pt idx="46249">
                  <c:v>0.99810606512056599</c:v>
                </c:pt>
                <c:pt idx="46250">
                  <c:v>0.99865964755004999</c:v>
                </c:pt>
                <c:pt idx="46251">
                  <c:v>0.98009279830975105</c:v>
                </c:pt>
                <c:pt idx="46252">
                  <c:v>0.98009279830975105</c:v>
                </c:pt>
                <c:pt idx="46253">
                  <c:v>0.99865964755004999</c:v>
                </c:pt>
                <c:pt idx="46254">
                  <c:v>0.97505301993331395</c:v>
                </c:pt>
                <c:pt idx="46255">
                  <c:v>0.99865964755004999</c:v>
                </c:pt>
                <c:pt idx="46256">
                  <c:v>0.98009279830975105</c:v>
                </c:pt>
                <c:pt idx="46257">
                  <c:v>0.99810606512056599</c:v>
                </c:pt>
                <c:pt idx="46258">
                  <c:v>0.99865964755004999</c:v>
                </c:pt>
                <c:pt idx="46259">
                  <c:v>0.99865964755004999</c:v>
                </c:pt>
                <c:pt idx="46260">
                  <c:v>0.97505301993331395</c:v>
                </c:pt>
                <c:pt idx="46261">
                  <c:v>0.98009279830975105</c:v>
                </c:pt>
                <c:pt idx="46262">
                  <c:v>0.97505301993331395</c:v>
                </c:pt>
                <c:pt idx="46263">
                  <c:v>0.97505301993331395</c:v>
                </c:pt>
                <c:pt idx="46264">
                  <c:v>0.99865964755004999</c:v>
                </c:pt>
                <c:pt idx="46265">
                  <c:v>0.98009279830975105</c:v>
                </c:pt>
                <c:pt idx="46266">
                  <c:v>0.97505301993331395</c:v>
                </c:pt>
                <c:pt idx="46267">
                  <c:v>0.99865964755004999</c:v>
                </c:pt>
                <c:pt idx="46268">
                  <c:v>0.99810606512056599</c:v>
                </c:pt>
                <c:pt idx="46269">
                  <c:v>0.99977590848754005</c:v>
                </c:pt>
                <c:pt idx="46270">
                  <c:v>0.99977590848754005</c:v>
                </c:pt>
                <c:pt idx="46271">
                  <c:v>0.99865964755004999</c:v>
                </c:pt>
                <c:pt idx="46272">
                  <c:v>0.99810606512056599</c:v>
                </c:pt>
                <c:pt idx="46273">
                  <c:v>0.97505301993331395</c:v>
                </c:pt>
                <c:pt idx="46274">
                  <c:v>0.98009279830975105</c:v>
                </c:pt>
                <c:pt idx="46275">
                  <c:v>0.97505301993331395</c:v>
                </c:pt>
                <c:pt idx="46276">
                  <c:v>0.97505301993331395</c:v>
                </c:pt>
                <c:pt idx="46277">
                  <c:v>0.98009279830975105</c:v>
                </c:pt>
                <c:pt idx="46278">
                  <c:v>0.99181255835294002</c:v>
                </c:pt>
                <c:pt idx="46279">
                  <c:v>0.99977590848754005</c:v>
                </c:pt>
                <c:pt idx="46280">
                  <c:v>0.99865964755004999</c:v>
                </c:pt>
                <c:pt idx="46281">
                  <c:v>0.99977590848754005</c:v>
                </c:pt>
                <c:pt idx="46282">
                  <c:v>0.99810606512056599</c:v>
                </c:pt>
                <c:pt idx="46283">
                  <c:v>0.99865964755004999</c:v>
                </c:pt>
                <c:pt idx="46284">
                  <c:v>0.98009279830975105</c:v>
                </c:pt>
                <c:pt idx="46285">
                  <c:v>0.97505301993331395</c:v>
                </c:pt>
                <c:pt idx="46286">
                  <c:v>0.99810606512056599</c:v>
                </c:pt>
                <c:pt idx="46287">
                  <c:v>0.99810606512056599</c:v>
                </c:pt>
                <c:pt idx="46288">
                  <c:v>0.97505301993331395</c:v>
                </c:pt>
                <c:pt idx="46289">
                  <c:v>0.98009279830975105</c:v>
                </c:pt>
                <c:pt idx="46290">
                  <c:v>0.99810606512056599</c:v>
                </c:pt>
                <c:pt idx="46291">
                  <c:v>0.99865964755004999</c:v>
                </c:pt>
                <c:pt idx="46292">
                  <c:v>0.99865964755004999</c:v>
                </c:pt>
                <c:pt idx="46293">
                  <c:v>0.99865964755004999</c:v>
                </c:pt>
                <c:pt idx="46294">
                  <c:v>0.98009279830975105</c:v>
                </c:pt>
                <c:pt idx="46295">
                  <c:v>0.99865964755004999</c:v>
                </c:pt>
                <c:pt idx="46296">
                  <c:v>0.98009279830975105</c:v>
                </c:pt>
                <c:pt idx="46297">
                  <c:v>0.98009279830975105</c:v>
                </c:pt>
                <c:pt idx="46298">
                  <c:v>0.98009279830975105</c:v>
                </c:pt>
                <c:pt idx="46299">
                  <c:v>0.99810606512056599</c:v>
                </c:pt>
                <c:pt idx="46300">
                  <c:v>0.98009279830975105</c:v>
                </c:pt>
                <c:pt idx="46301">
                  <c:v>0.98009279830975105</c:v>
                </c:pt>
                <c:pt idx="46302">
                  <c:v>0.99810606512056599</c:v>
                </c:pt>
                <c:pt idx="46303">
                  <c:v>0.99865964755004999</c:v>
                </c:pt>
                <c:pt idx="46304">
                  <c:v>0.99865964755004999</c:v>
                </c:pt>
                <c:pt idx="46305">
                  <c:v>0.99810606512056599</c:v>
                </c:pt>
                <c:pt idx="46306">
                  <c:v>0.98009279830975105</c:v>
                </c:pt>
                <c:pt idx="46307">
                  <c:v>0.98009279830975105</c:v>
                </c:pt>
                <c:pt idx="46308">
                  <c:v>0.99865964755004999</c:v>
                </c:pt>
                <c:pt idx="46309">
                  <c:v>0.99865964755004999</c:v>
                </c:pt>
                <c:pt idx="46310">
                  <c:v>0.97505301993331395</c:v>
                </c:pt>
                <c:pt idx="46311">
                  <c:v>0.97505301993331395</c:v>
                </c:pt>
                <c:pt idx="46312">
                  <c:v>0.99865964755004999</c:v>
                </c:pt>
                <c:pt idx="46313">
                  <c:v>0.99865964755004999</c:v>
                </c:pt>
                <c:pt idx="46314">
                  <c:v>0.99810606512056599</c:v>
                </c:pt>
                <c:pt idx="46315">
                  <c:v>0.99865964755004999</c:v>
                </c:pt>
                <c:pt idx="46316">
                  <c:v>0.99977590848754005</c:v>
                </c:pt>
                <c:pt idx="46317">
                  <c:v>0.98009279830975105</c:v>
                </c:pt>
                <c:pt idx="46318">
                  <c:v>0.99865964755004999</c:v>
                </c:pt>
                <c:pt idx="46319">
                  <c:v>0.98009279830975105</c:v>
                </c:pt>
                <c:pt idx="46320">
                  <c:v>0.99810606512056599</c:v>
                </c:pt>
                <c:pt idx="46321">
                  <c:v>0.98009279830975105</c:v>
                </c:pt>
                <c:pt idx="46322">
                  <c:v>0.99865964755004999</c:v>
                </c:pt>
                <c:pt idx="46323">
                  <c:v>0.99810606512056599</c:v>
                </c:pt>
                <c:pt idx="46324">
                  <c:v>0.99865964755004999</c:v>
                </c:pt>
                <c:pt idx="46325">
                  <c:v>0.98009279830975105</c:v>
                </c:pt>
                <c:pt idx="46326">
                  <c:v>0.99810606512056599</c:v>
                </c:pt>
                <c:pt idx="46327">
                  <c:v>0.97505301993331395</c:v>
                </c:pt>
                <c:pt idx="46328">
                  <c:v>0.98009279830975105</c:v>
                </c:pt>
                <c:pt idx="46329">
                  <c:v>0.99865964755004999</c:v>
                </c:pt>
                <c:pt idx="46330">
                  <c:v>0.99810606512056599</c:v>
                </c:pt>
                <c:pt idx="46331">
                  <c:v>0.98009279830975105</c:v>
                </c:pt>
                <c:pt idx="46332">
                  <c:v>0.98009279830975105</c:v>
                </c:pt>
                <c:pt idx="46333">
                  <c:v>0.98009279830975105</c:v>
                </c:pt>
                <c:pt idx="46334">
                  <c:v>0.99810606512056599</c:v>
                </c:pt>
                <c:pt idx="46335">
                  <c:v>0.99772892030019</c:v>
                </c:pt>
                <c:pt idx="46336">
                  <c:v>0.98009279830975105</c:v>
                </c:pt>
                <c:pt idx="46337">
                  <c:v>0.99977590848754005</c:v>
                </c:pt>
                <c:pt idx="46338">
                  <c:v>0.98009279830975105</c:v>
                </c:pt>
                <c:pt idx="46339">
                  <c:v>0.99810606512056599</c:v>
                </c:pt>
                <c:pt idx="46340">
                  <c:v>0.98009279830975105</c:v>
                </c:pt>
                <c:pt idx="46341">
                  <c:v>0.98009279830975105</c:v>
                </c:pt>
                <c:pt idx="46342">
                  <c:v>0.98009279830975105</c:v>
                </c:pt>
                <c:pt idx="46343">
                  <c:v>0.97505301993331395</c:v>
                </c:pt>
                <c:pt idx="46344">
                  <c:v>0.97505301993331395</c:v>
                </c:pt>
                <c:pt idx="46345">
                  <c:v>0.98009279830975105</c:v>
                </c:pt>
                <c:pt idx="46346">
                  <c:v>0.98009279830975105</c:v>
                </c:pt>
                <c:pt idx="46347">
                  <c:v>0.99772892030019</c:v>
                </c:pt>
                <c:pt idx="46348">
                  <c:v>0.98009279830975105</c:v>
                </c:pt>
                <c:pt idx="46349">
                  <c:v>0.99865964755004999</c:v>
                </c:pt>
                <c:pt idx="46350">
                  <c:v>0.97505301993331395</c:v>
                </c:pt>
                <c:pt idx="46351">
                  <c:v>0.99865964755004999</c:v>
                </c:pt>
                <c:pt idx="46352">
                  <c:v>0.99865964755004999</c:v>
                </c:pt>
                <c:pt idx="46353">
                  <c:v>0.98009279830975105</c:v>
                </c:pt>
                <c:pt idx="46354">
                  <c:v>0.99865964755004999</c:v>
                </c:pt>
                <c:pt idx="46355">
                  <c:v>0.99977590848754005</c:v>
                </c:pt>
                <c:pt idx="46356">
                  <c:v>0.99865964755004999</c:v>
                </c:pt>
                <c:pt idx="46357">
                  <c:v>0.98009279830975105</c:v>
                </c:pt>
                <c:pt idx="46358">
                  <c:v>0.99865964755004999</c:v>
                </c:pt>
                <c:pt idx="46359">
                  <c:v>0.99810606512056599</c:v>
                </c:pt>
                <c:pt idx="46360">
                  <c:v>0.99977590848754005</c:v>
                </c:pt>
                <c:pt idx="46361">
                  <c:v>0.97505301993331395</c:v>
                </c:pt>
                <c:pt idx="46362">
                  <c:v>0.99977590848754005</c:v>
                </c:pt>
                <c:pt idx="46363">
                  <c:v>0.99977590848754005</c:v>
                </c:pt>
                <c:pt idx="46364">
                  <c:v>0.99977590848754005</c:v>
                </c:pt>
                <c:pt idx="46365">
                  <c:v>0.97505301993331395</c:v>
                </c:pt>
                <c:pt idx="46366">
                  <c:v>0.99865964755004999</c:v>
                </c:pt>
                <c:pt idx="46367">
                  <c:v>0.99181255835294002</c:v>
                </c:pt>
                <c:pt idx="46368">
                  <c:v>0.98009279830975105</c:v>
                </c:pt>
                <c:pt idx="46369">
                  <c:v>0.99865964755004999</c:v>
                </c:pt>
                <c:pt idx="46370">
                  <c:v>0.97505301993331395</c:v>
                </c:pt>
                <c:pt idx="46371">
                  <c:v>0.99810606512056599</c:v>
                </c:pt>
                <c:pt idx="46372">
                  <c:v>0.99865964755004999</c:v>
                </c:pt>
                <c:pt idx="46373">
                  <c:v>0.99810606512056599</c:v>
                </c:pt>
                <c:pt idx="46374">
                  <c:v>0.97505301993331395</c:v>
                </c:pt>
                <c:pt idx="46375">
                  <c:v>0.97505301993331395</c:v>
                </c:pt>
                <c:pt idx="46376">
                  <c:v>0.99865964755004999</c:v>
                </c:pt>
                <c:pt idx="46377">
                  <c:v>0.97505301993331395</c:v>
                </c:pt>
                <c:pt idx="46378">
                  <c:v>0.97505301993331395</c:v>
                </c:pt>
                <c:pt idx="46379">
                  <c:v>0.98009279830975105</c:v>
                </c:pt>
                <c:pt idx="46380">
                  <c:v>0.99810606512056599</c:v>
                </c:pt>
                <c:pt idx="46381">
                  <c:v>0.98009279830975105</c:v>
                </c:pt>
                <c:pt idx="46382">
                  <c:v>0.99865964755004999</c:v>
                </c:pt>
                <c:pt idx="46383">
                  <c:v>0.99865964755004999</c:v>
                </c:pt>
                <c:pt idx="46384">
                  <c:v>0.97505301993331395</c:v>
                </c:pt>
                <c:pt idx="46385">
                  <c:v>0.97505301993331395</c:v>
                </c:pt>
                <c:pt idx="46386">
                  <c:v>0.99977590848754005</c:v>
                </c:pt>
                <c:pt idx="46387">
                  <c:v>0.99810606512056599</c:v>
                </c:pt>
                <c:pt idx="46388">
                  <c:v>0.98009279830975105</c:v>
                </c:pt>
                <c:pt idx="46389">
                  <c:v>0.98009279830975105</c:v>
                </c:pt>
                <c:pt idx="46390">
                  <c:v>0.97505301993331395</c:v>
                </c:pt>
                <c:pt idx="46391">
                  <c:v>0.99977590848754005</c:v>
                </c:pt>
                <c:pt idx="46392">
                  <c:v>0.99977590848754005</c:v>
                </c:pt>
                <c:pt idx="46393">
                  <c:v>0.99865964755004999</c:v>
                </c:pt>
                <c:pt idx="46394">
                  <c:v>0.97505301993331395</c:v>
                </c:pt>
                <c:pt idx="46395">
                  <c:v>0.99181255835294002</c:v>
                </c:pt>
                <c:pt idx="46396">
                  <c:v>0.98009279830975105</c:v>
                </c:pt>
                <c:pt idx="46397">
                  <c:v>0.99810606512056599</c:v>
                </c:pt>
                <c:pt idx="46398">
                  <c:v>0.99772892030019</c:v>
                </c:pt>
                <c:pt idx="46399">
                  <c:v>0.97505301993331395</c:v>
                </c:pt>
                <c:pt idx="46400">
                  <c:v>0.99181255835294002</c:v>
                </c:pt>
                <c:pt idx="46401">
                  <c:v>0.99810606512056599</c:v>
                </c:pt>
                <c:pt idx="46402">
                  <c:v>0.98009279830975105</c:v>
                </c:pt>
                <c:pt idx="46403">
                  <c:v>0.99810606512056599</c:v>
                </c:pt>
                <c:pt idx="46404">
                  <c:v>0.99865964755004999</c:v>
                </c:pt>
                <c:pt idx="46405">
                  <c:v>0.99865964755004999</c:v>
                </c:pt>
                <c:pt idx="46406">
                  <c:v>0.97505301993331395</c:v>
                </c:pt>
                <c:pt idx="46407">
                  <c:v>0.99977590848754005</c:v>
                </c:pt>
                <c:pt idx="46408">
                  <c:v>0.99772892030019</c:v>
                </c:pt>
                <c:pt idx="46409">
                  <c:v>0.99865964755004999</c:v>
                </c:pt>
                <c:pt idx="46410">
                  <c:v>0.99810606512056599</c:v>
                </c:pt>
                <c:pt idx="46411">
                  <c:v>0.98009279830975105</c:v>
                </c:pt>
                <c:pt idx="46412">
                  <c:v>0.97505301993331395</c:v>
                </c:pt>
                <c:pt idx="46413">
                  <c:v>0.99772892030019</c:v>
                </c:pt>
                <c:pt idx="46414">
                  <c:v>0.98009279830975105</c:v>
                </c:pt>
                <c:pt idx="46415">
                  <c:v>0.99810606512056599</c:v>
                </c:pt>
                <c:pt idx="46416">
                  <c:v>0.99977590848754005</c:v>
                </c:pt>
                <c:pt idx="46417">
                  <c:v>0.99865964755004999</c:v>
                </c:pt>
                <c:pt idx="46418">
                  <c:v>0.99977590848754005</c:v>
                </c:pt>
                <c:pt idx="46419">
                  <c:v>0.99865964755004999</c:v>
                </c:pt>
                <c:pt idx="46420">
                  <c:v>0.99865964755004999</c:v>
                </c:pt>
                <c:pt idx="46421">
                  <c:v>0.98009279830975105</c:v>
                </c:pt>
                <c:pt idx="46422">
                  <c:v>0.99865964755004999</c:v>
                </c:pt>
                <c:pt idx="46423">
                  <c:v>0.99810606512056599</c:v>
                </c:pt>
                <c:pt idx="46424">
                  <c:v>0.99865964755004999</c:v>
                </c:pt>
                <c:pt idx="46425">
                  <c:v>0.97505301993331395</c:v>
                </c:pt>
                <c:pt idx="46426">
                  <c:v>0.98009279830975105</c:v>
                </c:pt>
                <c:pt idx="46427">
                  <c:v>0.99865964755004999</c:v>
                </c:pt>
                <c:pt idx="46428">
                  <c:v>0.99865964755004999</c:v>
                </c:pt>
                <c:pt idx="46429">
                  <c:v>0.99810606512056599</c:v>
                </c:pt>
                <c:pt idx="46430">
                  <c:v>0.99865964755004999</c:v>
                </c:pt>
                <c:pt idx="46431">
                  <c:v>0.98009279830975105</c:v>
                </c:pt>
                <c:pt idx="46432">
                  <c:v>0.98009279830975105</c:v>
                </c:pt>
                <c:pt idx="46433">
                  <c:v>0.97505301993331395</c:v>
                </c:pt>
                <c:pt idx="46434">
                  <c:v>0.97505301993331395</c:v>
                </c:pt>
                <c:pt idx="46435">
                  <c:v>0.99810606512056599</c:v>
                </c:pt>
                <c:pt idx="46436">
                  <c:v>0.99810606512056599</c:v>
                </c:pt>
                <c:pt idx="46437">
                  <c:v>0.98009279830975105</c:v>
                </c:pt>
                <c:pt idx="46438">
                  <c:v>0.99810606512056599</c:v>
                </c:pt>
                <c:pt idx="46439">
                  <c:v>0.99810606512056599</c:v>
                </c:pt>
                <c:pt idx="46440">
                  <c:v>0.98009279830975105</c:v>
                </c:pt>
                <c:pt idx="46441">
                  <c:v>0.97505301993331395</c:v>
                </c:pt>
                <c:pt idx="46442">
                  <c:v>0.99865964755004999</c:v>
                </c:pt>
                <c:pt idx="46443">
                  <c:v>0.99865964755004999</c:v>
                </c:pt>
                <c:pt idx="46444">
                  <c:v>0.99865964755004999</c:v>
                </c:pt>
                <c:pt idx="46445">
                  <c:v>0.99810606512056599</c:v>
                </c:pt>
                <c:pt idx="46446">
                  <c:v>0.99810606512056599</c:v>
                </c:pt>
                <c:pt idx="46447">
                  <c:v>0.98009279830975105</c:v>
                </c:pt>
                <c:pt idx="46448">
                  <c:v>0.99810606512056599</c:v>
                </c:pt>
                <c:pt idx="46449">
                  <c:v>0.97505301993331395</c:v>
                </c:pt>
                <c:pt idx="46450">
                  <c:v>0.99865964755004999</c:v>
                </c:pt>
                <c:pt idx="46451">
                  <c:v>0.99865964755004999</c:v>
                </c:pt>
                <c:pt idx="46452">
                  <c:v>0.99977590848754005</c:v>
                </c:pt>
                <c:pt idx="46453">
                  <c:v>0.99810606512056599</c:v>
                </c:pt>
                <c:pt idx="46454">
                  <c:v>0.99865964755004999</c:v>
                </c:pt>
                <c:pt idx="46455">
                  <c:v>0.99977590848754005</c:v>
                </c:pt>
                <c:pt idx="46456">
                  <c:v>0.98009279830975105</c:v>
                </c:pt>
                <c:pt idx="46457">
                  <c:v>0.97505301993331395</c:v>
                </c:pt>
                <c:pt idx="46458">
                  <c:v>0.97505301993331395</c:v>
                </c:pt>
                <c:pt idx="46459">
                  <c:v>0.98009279830975105</c:v>
                </c:pt>
                <c:pt idx="46460">
                  <c:v>0.98009279830975105</c:v>
                </c:pt>
                <c:pt idx="46461">
                  <c:v>0.98009279830975105</c:v>
                </c:pt>
                <c:pt idx="46462">
                  <c:v>0.99865964755004999</c:v>
                </c:pt>
                <c:pt idx="46463">
                  <c:v>0.97505301993331395</c:v>
                </c:pt>
                <c:pt idx="46464">
                  <c:v>0.97505301993331395</c:v>
                </c:pt>
                <c:pt idx="46465">
                  <c:v>0.99865964755004999</c:v>
                </c:pt>
                <c:pt idx="46466">
                  <c:v>0.97505301993331395</c:v>
                </c:pt>
                <c:pt idx="46467">
                  <c:v>0.97505301993331395</c:v>
                </c:pt>
                <c:pt idx="46468">
                  <c:v>0.97505301993331395</c:v>
                </c:pt>
                <c:pt idx="46469">
                  <c:v>0.99810606512056599</c:v>
                </c:pt>
                <c:pt idx="46470">
                  <c:v>0.97505301993331395</c:v>
                </c:pt>
                <c:pt idx="46471">
                  <c:v>0.97505301993331395</c:v>
                </c:pt>
                <c:pt idx="46472">
                  <c:v>0.98009279830975105</c:v>
                </c:pt>
                <c:pt idx="46473">
                  <c:v>0.98009279830975105</c:v>
                </c:pt>
                <c:pt idx="46474">
                  <c:v>0.99865964755004999</c:v>
                </c:pt>
                <c:pt idx="46475">
                  <c:v>0.99810606512056599</c:v>
                </c:pt>
                <c:pt idx="46476">
                  <c:v>0.99865964755004999</c:v>
                </c:pt>
                <c:pt idx="46477">
                  <c:v>0.99977590848754005</c:v>
                </c:pt>
                <c:pt idx="46478">
                  <c:v>0.98009279830975105</c:v>
                </c:pt>
                <c:pt idx="46479">
                  <c:v>0.99865964755004999</c:v>
                </c:pt>
                <c:pt idx="46480">
                  <c:v>0.97505301993331395</c:v>
                </c:pt>
                <c:pt idx="46481">
                  <c:v>0.99810606512056599</c:v>
                </c:pt>
                <c:pt idx="46482">
                  <c:v>0.98009279830975105</c:v>
                </c:pt>
                <c:pt idx="46483">
                  <c:v>0.98009279830975105</c:v>
                </c:pt>
                <c:pt idx="46484">
                  <c:v>0.99865964755004999</c:v>
                </c:pt>
                <c:pt idx="46485">
                  <c:v>0.98009279830975105</c:v>
                </c:pt>
                <c:pt idx="46486">
                  <c:v>0.98009279830975105</c:v>
                </c:pt>
                <c:pt idx="46487">
                  <c:v>0.99865964755004999</c:v>
                </c:pt>
                <c:pt idx="46488">
                  <c:v>0.99865964755004999</c:v>
                </c:pt>
                <c:pt idx="46489">
                  <c:v>0.99865964755004999</c:v>
                </c:pt>
                <c:pt idx="46490">
                  <c:v>0.98009279830975105</c:v>
                </c:pt>
                <c:pt idx="46491">
                  <c:v>0.97505301993331395</c:v>
                </c:pt>
                <c:pt idx="46492">
                  <c:v>0.98009279830975105</c:v>
                </c:pt>
                <c:pt idx="46493">
                  <c:v>0.99810606512056599</c:v>
                </c:pt>
                <c:pt idx="46494">
                  <c:v>0.99810606512056599</c:v>
                </c:pt>
                <c:pt idx="46495">
                  <c:v>0.99865964755004999</c:v>
                </c:pt>
                <c:pt idx="46496">
                  <c:v>0.97505301993331395</c:v>
                </c:pt>
                <c:pt idx="46497">
                  <c:v>0.99181255835294002</c:v>
                </c:pt>
                <c:pt idx="46498">
                  <c:v>0.98009279830975105</c:v>
                </c:pt>
                <c:pt idx="46499">
                  <c:v>0.99865964755004999</c:v>
                </c:pt>
                <c:pt idx="46500">
                  <c:v>0.98009279830975105</c:v>
                </c:pt>
                <c:pt idx="46501">
                  <c:v>0.97505301993331395</c:v>
                </c:pt>
                <c:pt idx="46502">
                  <c:v>0.98009279830975105</c:v>
                </c:pt>
                <c:pt idx="46503">
                  <c:v>0.98009279830975105</c:v>
                </c:pt>
                <c:pt idx="46504">
                  <c:v>0.99977590848754005</c:v>
                </c:pt>
                <c:pt idx="46505">
                  <c:v>0.99810606512056599</c:v>
                </c:pt>
                <c:pt idx="46506">
                  <c:v>0.98009279830975105</c:v>
                </c:pt>
                <c:pt idx="46507">
                  <c:v>0.98009279830975105</c:v>
                </c:pt>
                <c:pt idx="46508">
                  <c:v>0.99865964755004999</c:v>
                </c:pt>
                <c:pt idx="46509">
                  <c:v>0.98009279830975105</c:v>
                </c:pt>
                <c:pt idx="46510">
                  <c:v>0.99865964755004999</c:v>
                </c:pt>
                <c:pt idx="46511">
                  <c:v>0.98009279830975105</c:v>
                </c:pt>
                <c:pt idx="46512">
                  <c:v>0.98009279830975105</c:v>
                </c:pt>
                <c:pt idx="46513">
                  <c:v>0.99865964755004999</c:v>
                </c:pt>
                <c:pt idx="46514">
                  <c:v>0.98009279830975105</c:v>
                </c:pt>
                <c:pt idx="46515">
                  <c:v>0.99810606512056599</c:v>
                </c:pt>
                <c:pt idx="46516">
                  <c:v>0.99865964755004999</c:v>
                </c:pt>
                <c:pt idx="46517">
                  <c:v>0.99181255835294002</c:v>
                </c:pt>
                <c:pt idx="46518">
                  <c:v>0.99810606512056599</c:v>
                </c:pt>
                <c:pt idx="46519">
                  <c:v>0.97505301993331395</c:v>
                </c:pt>
                <c:pt idx="46520">
                  <c:v>0.99865964755004999</c:v>
                </c:pt>
                <c:pt idx="46521">
                  <c:v>0.99810606512056599</c:v>
                </c:pt>
                <c:pt idx="46522">
                  <c:v>0.99977590848754005</c:v>
                </c:pt>
                <c:pt idx="46523">
                  <c:v>0.99977590848754005</c:v>
                </c:pt>
                <c:pt idx="46524">
                  <c:v>0.99810606512056599</c:v>
                </c:pt>
                <c:pt idx="46525">
                  <c:v>0.99810606512056599</c:v>
                </c:pt>
                <c:pt idx="46526">
                  <c:v>0.99865964755004999</c:v>
                </c:pt>
                <c:pt idx="46527">
                  <c:v>0.99865964755004999</c:v>
                </c:pt>
                <c:pt idx="46528">
                  <c:v>0.99810606512056599</c:v>
                </c:pt>
                <c:pt idx="46529">
                  <c:v>0.97505301993331395</c:v>
                </c:pt>
                <c:pt idx="46530">
                  <c:v>0.98009279830975105</c:v>
                </c:pt>
                <c:pt idx="46531">
                  <c:v>0.97505301993331395</c:v>
                </c:pt>
                <c:pt idx="46532">
                  <c:v>0.97505301993331395</c:v>
                </c:pt>
                <c:pt idx="46533">
                  <c:v>0.97505301993331395</c:v>
                </c:pt>
                <c:pt idx="46534">
                  <c:v>0.99865964755004999</c:v>
                </c:pt>
                <c:pt idx="46535">
                  <c:v>0.97505301993331395</c:v>
                </c:pt>
                <c:pt idx="46536">
                  <c:v>0.98009279830975105</c:v>
                </c:pt>
                <c:pt idx="46537">
                  <c:v>0.99865964755004999</c:v>
                </c:pt>
                <c:pt idx="46538">
                  <c:v>0.97505301993331395</c:v>
                </c:pt>
                <c:pt idx="46539">
                  <c:v>0.99810606512056599</c:v>
                </c:pt>
                <c:pt idx="46540">
                  <c:v>0.99865964755004999</c:v>
                </c:pt>
                <c:pt idx="46541">
                  <c:v>0.99865964755004999</c:v>
                </c:pt>
                <c:pt idx="46542">
                  <c:v>0.98009279830975105</c:v>
                </c:pt>
                <c:pt idx="46543">
                  <c:v>0.99865964755004999</c:v>
                </c:pt>
                <c:pt idx="46544">
                  <c:v>0.98009279830975105</c:v>
                </c:pt>
                <c:pt idx="46545">
                  <c:v>0.98009279830975105</c:v>
                </c:pt>
                <c:pt idx="46546">
                  <c:v>0.97505301993331395</c:v>
                </c:pt>
                <c:pt idx="46547">
                  <c:v>0.99977590848754005</c:v>
                </c:pt>
                <c:pt idx="46548">
                  <c:v>0.97505301993331395</c:v>
                </c:pt>
                <c:pt idx="46549">
                  <c:v>0.99977590848754005</c:v>
                </c:pt>
                <c:pt idx="46550">
                  <c:v>0.97505301993331395</c:v>
                </c:pt>
                <c:pt idx="46551">
                  <c:v>0.98009279830975105</c:v>
                </c:pt>
                <c:pt idx="46552">
                  <c:v>0.99810606512056599</c:v>
                </c:pt>
                <c:pt idx="46553">
                  <c:v>0.99865964755004999</c:v>
                </c:pt>
                <c:pt idx="46554">
                  <c:v>0.99810606512056599</c:v>
                </c:pt>
                <c:pt idx="46555">
                  <c:v>0.98009279830975105</c:v>
                </c:pt>
                <c:pt idx="46556">
                  <c:v>0.99810606512056599</c:v>
                </c:pt>
                <c:pt idx="46557">
                  <c:v>0.99810606512056599</c:v>
                </c:pt>
                <c:pt idx="46558">
                  <c:v>0.98009279830975105</c:v>
                </c:pt>
                <c:pt idx="46559">
                  <c:v>0.99865964755004999</c:v>
                </c:pt>
                <c:pt idx="46560">
                  <c:v>0.99865964755004999</c:v>
                </c:pt>
                <c:pt idx="46561">
                  <c:v>0.99865964755004999</c:v>
                </c:pt>
                <c:pt idx="46562">
                  <c:v>0.99772892030019</c:v>
                </c:pt>
                <c:pt idx="46563">
                  <c:v>0.99810606512056599</c:v>
                </c:pt>
                <c:pt idx="46564">
                  <c:v>0.98009279830975105</c:v>
                </c:pt>
                <c:pt idx="46565">
                  <c:v>0.98009279830975105</c:v>
                </c:pt>
                <c:pt idx="46566">
                  <c:v>0.97505301993331395</c:v>
                </c:pt>
                <c:pt idx="46567">
                  <c:v>0.99865964755004999</c:v>
                </c:pt>
                <c:pt idx="46568">
                  <c:v>0.99865964755004999</c:v>
                </c:pt>
                <c:pt idx="46569">
                  <c:v>0.98009279830975105</c:v>
                </c:pt>
                <c:pt idx="46570">
                  <c:v>0.99977590848754005</c:v>
                </c:pt>
                <c:pt idx="46571">
                  <c:v>0.99810606512056599</c:v>
                </c:pt>
                <c:pt idx="46572">
                  <c:v>0.99181255835294002</c:v>
                </c:pt>
                <c:pt idx="46573">
                  <c:v>0.99977590848754005</c:v>
                </c:pt>
                <c:pt idx="46574">
                  <c:v>0.98009279830975105</c:v>
                </c:pt>
                <c:pt idx="46575">
                  <c:v>0.99977590848754005</c:v>
                </c:pt>
                <c:pt idx="46576">
                  <c:v>0.99865964755004999</c:v>
                </c:pt>
                <c:pt idx="46577">
                  <c:v>0.97505301993331395</c:v>
                </c:pt>
                <c:pt idx="46578">
                  <c:v>0.98009279830975105</c:v>
                </c:pt>
                <c:pt idx="46579">
                  <c:v>0.99865964755004999</c:v>
                </c:pt>
                <c:pt idx="46580">
                  <c:v>0.98009279830975105</c:v>
                </c:pt>
                <c:pt idx="46581">
                  <c:v>0.98009279830975105</c:v>
                </c:pt>
                <c:pt idx="46582">
                  <c:v>0.99181255835294002</c:v>
                </c:pt>
                <c:pt idx="46583">
                  <c:v>0.98009279830975105</c:v>
                </c:pt>
                <c:pt idx="46584">
                  <c:v>0.99810606512056599</c:v>
                </c:pt>
                <c:pt idx="46585">
                  <c:v>0.99865964755004999</c:v>
                </c:pt>
                <c:pt idx="46586">
                  <c:v>0.99865964755004999</c:v>
                </c:pt>
                <c:pt idx="46587">
                  <c:v>0.98009279830975105</c:v>
                </c:pt>
                <c:pt idx="46588">
                  <c:v>0.99810606512056599</c:v>
                </c:pt>
                <c:pt idx="46589">
                  <c:v>0.98009279830975105</c:v>
                </c:pt>
                <c:pt idx="46590">
                  <c:v>0.99810606512056599</c:v>
                </c:pt>
                <c:pt idx="46591">
                  <c:v>0.98009279830975105</c:v>
                </c:pt>
                <c:pt idx="46592">
                  <c:v>0.99810606512056599</c:v>
                </c:pt>
                <c:pt idx="46593">
                  <c:v>0.98009279830975105</c:v>
                </c:pt>
                <c:pt idx="46594">
                  <c:v>0.99865964755004999</c:v>
                </c:pt>
                <c:pt idx="46595">
                  <c:v>0.97505301993331395</c:v>
                </c:pt>
                <c:pt idx="46596">
                  <c:v>0.98009279830975105</c:v>
                </c:pt>
                <c:pt idx="46597">
                  <c:v>0.98009279830975105</c:v>
                </c:pt>
                <c:pt idx="46598">
                  <c:v>0.99865964755004999</c:v>
                </c:pt>
                <c:pt idx="46599">
                  <c:v>0.99977590848754005</c:v>
                </c:pt>
                <c:pt idx="46600">
                  <c:v>0.99977590848754005</c:v>
                </c:pt>
                <c:pt idx="46601">
                  <c:v>0.97505301993331395</c:v>
                </c:pt>
                <c:pt idx="46602">
                  <c:v>0.99810606512056599</c:v>
                </c:pt>
                <c:pt idx="46603">
                  <c:v>0.99865964755004999</c:v>
                </c:pt>
                <c:pt idx="46604">
                  <c:v>0.99810606512056599</c:v>
                </c:pt>
                <c:pt idx="46605">
                  <c:v>0.99810606512056599</c:v>
                </c:pt>
                <c:pt idx="46606">
                  <c:v>0.98009279830975105</c:v>
                </c:pt>
                <c:pt idx="46607">
                  <c:v>0.99865964755004999</c:v>
                </c:pt>
                <c:pt idx="46608">
                  <c:v>0.99977590848754005</c:v>
                </c:pt>
                <c:pt idx="46609">
                  <c:v>0.99810606512056599</c:v>
                </c:pt>
                <c:pt idx="46610">
                  <c:v>0.98009279830975105</c:v>
                </c:pt>
                <c:pt idx="46611">
                  <c:v>0.99810606512056599</c:v>
                </c:pt>
                <c:pt idx="46612">
                  <c:v>0.99865964755004999</c:v>
                </c:pt>
                <c:pt idx="46613">
                  <c:v>0.98009279830975105</c:v>
                </c:pt>
                <c:pt idx="46614">
                  <c:v>0.99772892030019</c:v>
                </c:pt>
                <c:pt idx="46615">
                  <c:v>0.98009279830975105</c:v>
                </c:pt>
                <c:pt idx="46616">
                  <c:v>0.98009279830975105</c:v>
                </c:pt>
                <c:pt idx="46617">
                  <c:v>0.98009279830975105</c:v>
                </c:pt>
                <c:pt idx="46618">
                  <c:v>0.98009279830975105</c:v>
                </c:pt>
                <c:pt idx="46619">
                  <c:v>0.99865964755004999</c:v>
                </c:pt>
                <c:pt idx="46620">
                  <c:v>0.98009279830975105</c:v>
                </c:pt>
                <c:pt idx="46621">
                  <c:v>0.97505301993331395</c:v>
                </c:pt>
                <c:pt idx="46622">
                  <c:v>0.98009279830975105</c:v>
                </c:pt>
                <c:pt idx="46623">
                  <c:v>0.97505301993331395</c:v>
                </c:pt>
                <c:pt idx="46624">
                  <c:v>0.99977590848754005</c:v>
                </c:pt>
                <c:pt idx="46625">
                  <c:v>0.99865964755004999</c:v>
                </c:pt>
                <c:pt idx="46626">
                  <c:v>0.98009279830975105</c:v>
                </c:pt>
                <c:pt idx="46627">
                  <c:v>0.97505301993331395</c:v>
                </c:pt>
                <c:pt idx="46628">
                  <c:v>0.99977590848754005</c:v>
                </c:pt>
                <c:pt idx="46629">
                  <c:v>0.98009279830975105</c:v>
                </c:pt>
                <c:pt idx="46630">
                  <c:v>0.99977590848754005</c:v>
                </c:pt>
                <c:pt idx="46631">
                  <c:v>0.99810606512056599</c:v>
                </c:pt>
                <c:pt idx="46632">
                  <c:v>0.97505301993331395</c:v>
                </c:pt>
                <c:pt idx="46633">
                  <c:v>0.98009279830975105</c:v>
                </c:pt>
                <c:pt idx="46634">
                  <c:v>0.97505301993331395</c:v>
                </c:pt>
                <c:pt idx="46635">
                  <c:v>0.99772892030019</c:v>
                </c:pt>
                <c:pt idx="46636">
                  <c:v>0.99865964755004999</c:v>
                </c:pt>
                <c:pt idx="46637">
                  <c:v>0.98009279830975105</c:v>
                </c:pt>
                <c:pt idx="46638">
                  <c:v>0.99810606512056599</c:v>
                </c:pt>
                <c:pt idx="46639">
                  <c:v>0.98009279830975105</c:v>
                </c:pt>
                <c:pt idx="46640">
                  <c:v>0.99865964755004999</c:v>
                </c:pt>
                <c:pt idx="46641">
                  <c:v>0.97505301993331395</c:v>
                </c:pt>
                <c:pt idx="46642">
                  <c:v>0.99977590848754005</c:v>
                </c:pt>
                <c:pt idx="46643">
                  <c:v>0.99865964755004999</c:v>
                </c:pt>
                <c:pt idx="46644">
                  <c:v>0.97505301993331395</c:v>
                </c:pt>
                <c:pt idx="46645">
                  <c:v>0.99810606512056599</c:v>
                </c:pt>
                <c:pt idx="46646">
                  <c:v>0.99810606512056599</c:v>
                </c:pt>
                <c:pt idx="46647">
                  <c:v>0.99865964755004999</c:v>
                </c:pt>
                <c:pt idx="46648">
                  <c:v>0.98009279830975105</c:v>
                </c:pt>
                <c:pt idx="46649">
                  <c:v>0.98009279830975105</c:v>
                </c:pt>
                <c:pt idx="46650">
                  <c:v>0.99810606512056599</c:v>
                </c:pt>
                <c:pt idx="46651">
                  <c:v>0.99977590848754005</c:v>
                </c:pt>
                <c:pt idx="46652">
                  <c:v>0.99977590848754005</c:v>
                </c:pt>
                <c:pt idx="46653">
                  <c:v>0.98009279830975105</c:v>
                </c:pt>
                <c:pt idx="46654">
                  <c:v>0.99865964755004999</c:v>
                </c:pt>
                <c:pt idx="46655">
                  <c:v>0.97505301993331395</c:v>
                </c:pt>
                <c:pt idx="46656">
                  <c:v>0.99977590848754005</c:v>
                </c:pt>
                <c:pt idx="46657">
                  <c:v>0.98009279830975105</c:v>
                </c:pt>
                <c:pt idx="46658">
                  <c:v>0.98009279830975105</c:v>
                </c:pt>
                <c:pt idx="46659">
                  <c:v>0.99977590848754005</c:v>
                </c:pt>
                <c:pt idx="46660">
                  <c:v>0.97505301993331395</c:v>
                </c:pt>
                <c:pt idx="46661">
                  <c:v>0.99865964755004999</c:v>
                </c:pt>
                <c:pt idx="46662">
                  <c:v>0.97505301993331395</c:v>
                </c:pt>
                <c:pt idx="46663">
                  <c:v>0.98009279830975105</c:v>
                </c:pt>
                <c:pt idx="46664">
                  <c:v>0.97505301993331395</c:v>
                </c:pt>
                <c:pt idx="46665">
                  <c:v>0.97505301993331395</c:v>
                </c:pt>
                <c:pt idx="46666">
                  <c:v>0.99865964755004999</c:v>
                </c:pt>
                <c:pt idx="46667">
                  <c:v>0.98009279830975105</c:v>
                </c:pt>
                <c:pt idx="46668">
                  <c:v>0.98009279830975105</c:v>
                </c:pt>
                <c:pt idx="46669">
                  <c:v>0.99977590848754005</c:v>
                </c:pt>
                <c:pt idx="46670">
                  <c:v>0.99772892030019</c:v>
                </c:pt>
                <c:pt idx="46671">
                  <c:v>0.99865964755004999</c:v>
                </c:pt>
                <c:pt idx="46672">
                  <c:v>0.99865964755004999</c:v>
                </c:pt>
                <c:pt idx="46673">
                  <c:v>0.99810606512056599</c:v>
                </c:pt>
                <c:pt idx="46674">
                  <c:v>0.99865964755004999</c:v>
                </c:pt>
                <c:pt idx="46675">
                  <c:v>0.98009279830975105</c:v>
                </c:pt>
                <c:pt idx="46676">
                  <c:v>0.99865964755004999</c:v>
                </c:pt>
                <c:pt idx="46677">
                  <c:v>0.99865964755004999</c:v>
                </c:pt>
                <c:pt idx="46678">
                  <c:v>0.98009279830975105</c:v>
                </c:pt>
                <c:pt idx="46679">
                  <c:v>0.98009279830975105</c:v>
                </c:pt>
                <c:pt idx="46680">
                  <c:v>0.99977590848754005</c:v>
                </c:pt>
                <c:pt idx="46681">
                  <c:v>0.98009279830975105</c:v>
                </c:pt>
                <c:pt idx="46682">
                  <c:v>0.98009279830975105</c:v>
                </c:pt>
                <c:pt idx="46683">
                  <c:v>0.98009279830975105</c:v>
                </c:pt>
                <c:pt idx="46684">
                  <c:v>0.99810606512056599</c:v>
                </c:pt>
                <c:pt idx="46685">
                  <c:v>0.99810606512056599</c:v>
                </c:pt>
                <c:pt idx="46686">
                  <c:v>0.98009279830975105</c:v>
                </c:pt>
                <c:pt idx="46687">
                  <c:v>0.97505301993331395</c:v>
                </c:pt>
                <c:pt idx="46688">
                  <c:v>0.99865964755004999</c:v>
                </c:pt>
                <c:pt idx="46689">
                  <c:v>0.99810606512056599</c:v>
                </c:pt>
                <c:pt idx="46690">
                  <c:v>0.99865964755004999</c:v>
                </c:pt>
                <c:pt idx="46691">
                  <c:v>0.99810606512056599</c:v>
                </c:pt>
                <c:pt idx="46692">
                  <c:v>0.99977590848754005</c:v>
                </c:pt>
                <c:pt idx="46693">
                  <c:v>0.98009279830975105</c:v>
                </c:pt>
                <c:pt idx="46694">
                  <c:v>0.99865964755004999</c:v>
                </c:pt>
                <c:pt idx="46695">
                  <c:v>0.98009279830975105</c:v>
                </c:pt>
                <c:pt idx="46696">
                  <c:v>0.98009279830975105</c:v>
                </c:pt>
                <c:pt idx="46697">
                  <c:v>0.99865964755004999</c:v>
                </c:pt>
                <c:pt idx="46698">
                  <c:v>0.99865964755004999</c:v>
                </c:pt>
                <c:pt idx="46699">
                  <c:v>0.99865964755004999</c:v>
                </c:pt>
                <c:pt idx="46700">
                  <c:v>0.98009279830975105</c:v>
                </c:pt>
                <c:pt idx="46701">
                  <c:v>0.99865964755004999</c:v>
                </c:pt>
                <c:pt idx="46702">
                  <c:v>0.99810606512056599</c:v>
                </c:pt>
                <c:pt idx="46703">
                  <c:v>0.97505301993331395</c:v>
                </c:pt>
                <c:pt idx="46704">
                  <c:v>0.99865964755004999</c:v>
                </c:pt>
                <c:pt idx="46705">
                  <c:v>0.99977590848754005</c:v>
                </c:pt>
                <c:pt idx="46706">
                  <c:v>0.98009279830975105</c:v>
                </c:pt>
                <c:pt idx="46707">
                  <c:v>0.98009279830975105</c:v>
                </c:pt>
                <c:pt idx="46708">
                  <c:v>0.98009279830975105</c:v>
                </c:pt>
                <c:pt idx="46709">
                  <c:v>0.98009279830975105</c:v>
                </c:pt>
                <c:pt idx="46710">
                  <c:v>0.99865964755004999</c:v>
                </c:pt>
                <c:pt idx="46711">
                  <c:v>0.97505301993331395</c:v>
                </c:pt>
                <c:pt idx="46712">
                  <c:v>0.99977590848754005</c:v>
                </c:pt>
                <c:pt idx="46713">
                  <c:v>0.99865964755004999</c:v>
                </c:pt>
                <c:pt idx="46714">
                  <c:v>0.99865964755004999</c:v>
                </c:pt>
                <c:pt idx="46715">
                  <c:v>0.98009279830975105</c:v>
                </c:pt>
                <c:pt idx="46716">
                  <c:v>0.99977590848754005</c:v>
                </c:pt>
                <c:pt idx="46717">
                  <c:v>0.99865964755004999</c:v>
                </c:pt>
                <c:pt idx="46718">
                  <c:v>0.99865964755004999</c:v>
                </c:pt>
                <c:pt idx="46719">
                  <c:v>0.99865964755004999</c:v>
                </c:pt>
                <c:pt idx="46720">
                  <c:v>0.99810606512056599</c:v>
                </c:pt>
                <c:pt idx="46721">
                  <c:v>0.99810606512056599</c:v>
                </c:pt>
                <c:pt idx="46722">
                  <c:v>0.97505301993331395</c:v>
                </c:pt>
                <c:pt idx="46723">
                  <c:v>0.98009279830975105</c:v>
                </c:pt>
                <c:pt idx="46724">
                  <c:v>0.99977590848754005</c:v>
                </c:pt>
                <c:pt idx="46725">
                  <c:v>0.99865964755004999</c:v>
                </c:pt>
                <c:pt idx="46726">
                  <c:v>0.97505301993331395</c:v>
                </c:pt>
                <c:pt idx="46727">
                  <c:v>0.98009279830975105</c:v>
                </c:pt>
                <c:pt idx="46728">
                  <c:v>0.99865964755004999</c:v>
                </c:pt>
                <c:pt idx="46729">
                  <c:v>0.98009279830975105</c:v>
                </c:pt>
                <c:pt idx="46730">
                  <c:v>0.99865964755004999</c:v>
                </c:pt>
                <c:pt idx="46731">
                  <c:v>0.99865964755004999</c:v>
                </c:pt>
                <c:pt idx="46732">
                  <c:v>0.97505301993331395</c:v>
                </c:pt>
                <c:pt idx="46733">
                  <c:v>0.97505301993331395</c:v>
                </c:pt>
                <c:pt idx="46734">
                  <c:v>0.97505301993331395</c:v>
                </c:pt>
                <c:pt idx="46735">
                  <c:v>0.99977590848754005</c:v>
                </c:pt>
                <c:pt idx="46736">
                  <c:v>0.97505301993331395</c:v>
                </c:pt>
                <c:pt idx="46737">
                  <c:v>0.99865964755004999</c:v>
                </c:pt>
                <c:pt idx="46738">
                  <c:v>0.98009279830975105</c:v>
                </c:pt>
                <c:pt idx="46739">
                  <c:v>0.98009279830975105</c:v>
                </c:pt>
                <c:pt idx="46740">
                  <c:v>0.99977590848754005</c:v>
                </c:pt>
                <c:pt idx="46741">
                  <c:v>0.99865964755004999</c:v>
                </c:pt>
                <c:pt idx="46742">
                  <c:v>0.98009279830975105</c:v>
                </c:pt>
                <c:pt idx="46743">
                  <c:v>0.99810606512056599</c:v>
                </c:pt>
                <c:pt idx="46744">
                  <c:v>0.99977590848754005</c:v>
                </c:pt>
                <c:pt idx="46745">
                  <c:v>0.99865964755004999</c:v>
                </c:pt>
                <c:pt idx="46746">
                  <c:v>0.99865964755004999</c:v>
                </c:pt>
                <c:pt idx="46747">
                  <c:v>0.99810606512056599</c:v>
                </c:pt>
                <c:pt idx="46748">
                  <c:v>0.99865964755004999</c:v>
                </c:pt>
                <c:pt idx="46749">
                  <c:v>0.99810606512056599</c:v>
                </c:pt>
                <c:pt idx="46750">
                  <c:v>0.98009279830975105</c:v>
                </c:pt>
                <c:pt idx="46751">
                  <c:v>0.99865964755004999</c:v>
                </c:pt>
                <c:pt idx="46752">
                  <c:v>0.98009279830975105</c:v>
                </c:pt>
                <c:pt idx="46753">
                  <c:v>0.99810606512056599</c:v>
                </c:pt>
                <c:pt idx="46754">
                  <c:v>0.99977590848754005</c:v>
                </c:pt>
                <c:pt idx="46755">
                  <c:v>0.98009279830975105</c:v>
                </c:pt>
                <c:pt idx="46756">
                  <c:v>0.98009279830975105</c:v>
                </c:pt>
                <c:pt idx="46757">
                  <c:v>0.98009279830975105</c:v>
                </c:pt>
                <c:pt idx="46758">
                  <c:v>0.97505301993331395</c:v>
                </c:pt>
                <c:pt idx="46759">
                  <c:v>0.98009279830975105</c:v>
                </c:pt>
                <c:pt idx="46760">
                  <c:v>0.99977590848754005</c:v>
                </c:pt>
                <c:pt idx="46761">
                  <c:v>0.98009279830975105</c:v>
                </c:pt>
                <c:pt idx="46762">
                  <c:v>0.99977590848754005</c:v>
                </c:pt>
                <c:pt idx="46763">
                  <c:v>0.99810606512056599</c:v>
                </c:pt>
                <c:pt idx="46764">
                  <c:v>0.97505301993331395</c:v>
                </c:pt>
                <c:pt idx="46765">
                  <c:v>0.99810606512056599</c:v>
                </c:pt>
                <c:pt idx="46766">
                  <c:v>0.98009279830975105</c:v>
                </c:pt>
                <c:pt idx="46767">
                  <c:v>0.99865964755004999</c:v>
                </c:pt>
                <c:pt idx="46768">
                  <c:v>0.99810606512056599</c:v>
                </c:pt>
                <c:pt idx="46769">
                  <c:v>0.99810606512056599</c:v>
                </c:pt>
                <c:pt idx="46770">
                  <c:v>0.99865964755004999</c:v>
                </c:pt>
                <c:pt idx="46771">
                  <c:v>0.98009279830975105</c:v>
                </c:pt>
                <c:pt idx="46772">
                  <c:v>0.99865964755004999</c:v>
                </c:pt>
                <c:pt idx="46773">
                  <c:v>0.99865964755004999</c:v>
                </c:pt>
                <c:pt idx="46774">
                  <c:v>0.97505301993331395</c:v>
                </c:pt>
                <c:pt idx="46775">
                  <c:v>0.98009279830975105</c:v>
                </c:pt>
                <c:pt idx="46776">
                  <c:v>0.99810606512056599</c:v>
                </c:pt>
                <c:pt idx="46777">
                  <c:v>0.99865964755004999</c:v>
                </c:pt>
                <c:pt idx="46778">
                  <c:v>0.99810606512056599</c:v>
                </c:pt>
                <c:pt idx="46779">
                  <c:v>0.99772892030019</c:v>
                </c:pt>
                <c:pt idx="46780">
                  <c:v>0.98009279830975105</c:v>
                </c:pt>
                <c:pt idx="46781">
                  <c:v>0.99865964755004999</c:v>
                </c:pt>
                <c:pt idx="46782">
                  <c:v>0.99810606512056599</c:v>
                </c:pt>
                <c:pt idx="46783">
                  <c:v>0.97505301993331395</c:v>
                </c:pt>
                <c:pt idx="46784">
                  <c:v>0.99810606512056599</c:v>
                </c:pt>
                <c:pt idx="46785">
                  <c:v>0.98009279830975105</c:v>
                </c:pt>
                <c:pt idx="46786">
                  <c:v>0.98009279830975105</c:v>
                </c:pt>
                <c:pt idx="46787">
                  <c:v>0.98009279830975105</c:v>
                </c:pt>
                <c:pt idx="46788">
                  <c:v>0.99810606512056599</c:v>
                </c:pt>
                <c:pt idx="46789">
                  <c:v>0.99865964755004999</c:v>
                </c:pt>
                <c:pt idx="46790">
                  <c:v>0.99810606512056599</c:v>
                </c:pt>
                <c:pt idx="46791">
                  <c:v>0.99977590848754005</c:v>
                </c:pt>
                <c:pt idx="46792">
                  <c:v>0.98009279830975105</c:v>
                </c:pt>
                <c:pt idx="46793">
                  <c:v>0.97505301993331395</c:v>
                </c:pt>
                <c:pt idx="46794">
                  <c:v>0.98009279830975105</c:v>
                </c:pt>
                <c:pt idx="46795">
                  <c:v>0.99865964755004999</c:v>
                </c:pt>
                <c:pt idx="46796">
                  <c:v>0.99977590848754005</c:v>
                </c:pt>
                <c:pt idx="46797">
                  <c:v>0.98009279830975105</c:v>
                </c:pt>
                <c:pt idx="46798">
                  <c:v>0.98009279830975105</c:v>
                </c:pt>
                <c:pt idx="46799">
                  <c:v>0.99810606512056599</c:v>
                </c:pt>
                <c:pt idx="46800">
                  <c:v>0.99810606512056599</c:v>
                </c:pt>
                <c:pt idx="46801">
                  <c:v>0.98009279830975105</c:v>
                </c:pt>
                <c:pt idx="46802">
                  <c:v>0.98009279830975105</c:v>
                </c:pt>
                <c:pt idx="46803">
                  <c:v>0.99865964755004999</c:v>
                </c:pt>
                <c:pt idx="46804">
                  <c:v>0.98009279830975105</c:v>
                </c:pt>
                <c:pt idx="46805">
                  <c:v>0.98009279830975105</c:v>
                </c:pt>
                <c:pt idx="46806">
                  <c:v>0.98009279830975105</c:v>
                </c:pt>
                <c:pt idx="46807">
                  <c:v>0.99865964755004999</c:v>
                </c:pt>
                <c:pt idx="46808">
                  <c:v>0.99810606512056599</c:v>
                </c:pt>
                <c:pt idx="46809">
                  <c:v>0.99865964755004999</c:v>
                </c:pt>
                <c:pt idx="46810">
                  <c:v>0.99865964755004999</c:v>
                </c:pt>
                <c:pt idx="46811">
                  <c:v>0.98009279830975105</c:v>
                </c:pt>
                <c:pt idx="46812">
                  <c:v>0.97505301993331395</c:v>
                </c:pt>
                <c:pt idx="46813">
                  <c:v>0.99810606512056599</c:v>
                </c:pt>
                <c:pt idx="46814">
                  <c:v>0.98009279830975105</c:v>
                </c:pt>
                <c:pt idx="46815">
                  <c:v>0.99865964755004999</c:v>
                </c:pt>
                <c:pt idx="46816">
                  <c:v>0.98009279830975105</c:v>
                </c:pt>
                <c:pt idx="46817">
                  <c:v>0.98009279830975105</c:v>
                </c:pt>
                <c:pt idx="46818">
                  <c:v>0.99810606512056599</c:v>
                </c:pt>
                <c:pt idx="46819">
                  <c:v>0.99977590848754005</c:v>
                </c:pt>
                <c:pt idx="46820">
                  <c:v>0.98009279830975105</c:v>
                </c:pt>
                <c:pt idx="46821">
                  <c:v>0.99865964755004999</c:v>
                </c:pt>
                <c:pt idx="46822">
                  <c:v>0.99977590848754005</c:v>
                </c:pt>
                <c:pt idx="46823">
                  <c:v>0.99865964755004999</c:v>
                </c:pt>
                <c:pt idx="46824">
                  <c:v>0.99810606512056599</c:v>
                </c:pt>
                <c:pt idx="46825">
                  <c:v>0.99865964755004999</c:v>
                </c:pt>
                <c:pt idx="46826">
                  <c:v>0.97505301993331395</c:v>
                </c:pt>
                <c:pt idx="46827">
                  <c:v>0.99977590848754005</c:v>
                </c:pt>
                <c:pt idx="46828">
                  <c:v>0.98009279830975105</c:v>
                </c:pt>
                <c:pt idx="46829">
                  <c:v>0.98009279830975105</c:v>
                </c:pt>
                <c:pt idx="46830">
                  <c:v>0.98009279830975105</c:v>
                </c:pt>
                <c:pt idx="46831">
                  <c:v>0.99977590848754005</c:v>
                </c:pt>
                <c:pt idx="46832">
                  <c:v>0.97505301993331395</c:v>
                </c:pt>
                <c:pt idx="46833">
                  <c:v>0.98009279830975105</c:v>
                </c:pt>
                <c:pt idx="46834">
                  <c:v>0.99865964755004999</c:v>
                </c:pt>
                <c:pt idx="46835">
                  <c:v>0.99810606512056599</c:v>
                </c:pt>
                <c:pt idx="46836">
                  <c:v>0.98009279830975105</c:v>
                </c:pt>
                <c:pt idx="46837">
                  <c:v>0.98009279830975105</c:v>
                </c:pt>
                <c:pt idx="46838">
                  <c:v>0.99977590848754005</c:v>
                </c:pt>
                <c:pt idx="46839">
                  <c:v>0.99865964755004999</c:v>
                </c:pt>
                <c:pt idx="46840">
                  <c:v>0.99181255835294002</c:v>
                </c:pt>
                <c:pt idx="46841">
                  <c:v>0.98009279830975105</c:v>
                </c:pt>
                <c:pt idx="46842">
                  <c:v>0.99865964755004999</c:v>
                </c:pt>
                <c:pt idx="46843">
                  <c:v>0.99865964755004999</c:v>
                </c:pt>
                <c:pt idx="46844">
                  <c:v>0.99810606512056599</c:v>
                </c:pt>
                <c:pt idx="46845">
                  <c:v>0.98009279830975105</c:v>
                </c:pt>
                <c:pt idx="46846">
                  <c:v>0.99865964755004999</c:v>
                </c:pt>
                <c:pt idx="46847">
                  <c:v>0.97505301993331395</c:v>
                </c:pt>
                <c:pt idx="46848">
                  <c:v>0.99865964755004999</c:v>
                </c:pt>
                <c:pt idx="46849">
                  <c:v>0.99865964755004999</c:v>
                </c:pt>
                <c:pt idx="46850">
                  <c:v>0.98009279830975105</c:v>
                </c:pt>
                <c:pt idx="46851">
                  <c:v>0.99810606512056599</c:v>
                </c:pt>
                <c:pt idx="46852">
                  <c:v>0.97505301993331395</c:v>
                </c:pt>
                <c:pt idx="46853">
                  <c:v>0.98009279830975105</c:v>
                </c:pt>
                <c:pt idx="46854">
                  <c:v>0.99865964755004999</c:v>
                </c:pt>
                <c:pt idx="46855">
                  <c:v>0.99865964755004999</c:v>
                </c:pt>
                <c:pt idx="46856">
                  <c:v>0.99865964755004999</c:v>
                </c:pt>
                <c:pt idx="46857">
                  <c:v>0.99810606512056599</c:v>
                </c:pt>
                <c:pt idx="46858">
                  <c:v>0.99977590848754005</c:v>
                </c:pt>
                <c:pt idx="46859">
                  <c:v>0.97505301993331395</c:v>
                </c:pt>
                <c:pt idx="46860">
                  <c:v>0.97505301993331395</c:v>
                </c:pt>
                <c:pt idx="46861">
                  <c:v>0.97505301993331395</c:v>
                </c:pt>
                <c:pt idx="46862">
                  <c:v>0.97505301993331395</c:v>
                </c:pt>
                <c:pt idx="46863">
                  <c:v>0.98009279830975105</c:v>
                </c:pt>
                <c:pt idx="46864">
                  <c:v>0.98009279830975105</c:v>
                </c:pt>
                <c:pt idx="46865">
                  <c:v>0.98009279830975105</c:v>
                </c:pt>
                <c:pt idx="46866">
                  <c:v>0.99772892030019</c:v>
                </c:pt>
                <c:pt idx="46867">
                  <c:v>0.99865964755004999</c:v>
                </c:pt>
                <c:pt idx="46868">
                  <c:v>0.98009279830975105</c:v>
                </c:pt>
                <c:pt idx="46869">
                  <c:v>0.99977590848754005</c:v>
                </c:pt>
                <c:pt idx="46870">
                  <c:v>0.97505301993331395</c:v>
                </c:pt>
                <c:pt idx="46871">
                  <c:v>0.99865964755004999</c:v>
                </c:pt>
                <c:pt idx="46872">
                  <c:v>0.99865964755004999</c:v>
                </c:pt>
                <c:pt idx="46873">
                  <c:v>0.99865964755004999</c:v>
                </c:pt>
                <c:pt idx="46874">
                  <c:v>0.99977590848754005</c:v>
                </c:pt>
                <c:pt idx="46875">
                  <c:v>0.98009279830975105</c:v>
                </c:pt>
                <c:pt idx="46876">
                  <c:v>0.97505301993331395</c:v>
                </c:pt>
                <c:pt idx="46877">
                  <c:v>0.99865964755004999</c:v>
                </c:pt>
                <c:pt idx="46878">
                  <c:v>0.99810606512056599</c:v>
                </c:pt>
                <c:pt idx="46879">
                  <c:v>0.98009279830975105</c:v>
                </c:pt>
                <c:pt idx="46880">
                  <c:v>0.99865964755004999</c:v>
                </c:pt>
                <c:pt idx="46881">
                  <c:v>0.99865964755004999</c:v>
                </c:pt>
                <c:pt idx="46882">
                  <c:v>0.99810606512056599</c:v>
                </c:pt>
                <c:pt idx="46883">
                  <c:v>0.98009279830975105</c:v>
                </c:pt>
                <c:pt idx="46884">
                  <c:v>0.97505301993331395</c:v>
                </c:pt>
                <c:pt idx="46885">
                  <c:v>0.99810606512056599</c:v>
                </c:pt>
                <c:pt idx="46886">
                  <c:v>0.98009279830975105</c:v>
                </c:pt>
                <c:pt idx="46887">
                  <c:v>0.97505301993331395</c:v>
                </c:pt>
                <c:pt idx="46888">
                  <c:v>0.99977590848754005</c:v>
                </c:pt>
                <c:pt idx="46889">
                  <c:v>0.99810606512056599</c:v>
                </c:pt>
                <c:pt idx="46890">
                  <c:v>0.98009279830975105</c:v>
                </c:pt>
                <c:pt idx="46891">
                  <c:v>0.98009279830975105</c:v>
                </c:pt>
                <c:pt idx="46892">
                  <c:v>0.99977590848754005</c:v>
                </c:pt>
                <c:pt idx="46893">
                  <c:v>0.98009279830975105</c:v>
                </c:pt>
                <c:pt idx="46894">
                  <c:v>0.98009279830975105</c:v>
                </c:pt>
                <c:pt idx="46895">
                  <c:v>0.98009279830975105</c:v>
                </c:pt>
                <c:pt idx="46896">
                  <c:v>0.99865964755004999</c:v>
                </c:pt>
                <c:pt idx="46897">
                  <c:v>0.99977590848754005</c:v>
                </c:pt>
                <c:pt idx="46898">
                  <c:v>0.99977590848754005</c:v>
                </c:pt>
                <c:pt idx="46899">
                  <c:v>0.99810606512056599</c:v>
                </c:pt>
                <c:pt idx="46900">
                  <c:v>0.98009279830975105</c:v>
                </c:pt>
                <c:pt idx="46901">
                  <c:v>0.99865964755004999</c:v>
                </c:pt>
                <c:pt idx="46902">
                  <c:v>0.98009279830975105</c:v>
                </c:pt>
                <c:pt idx="46903">
                  <c:v>0.99865964755004999</c:v>
                </c:pt>
                <c:pt idx="46904">
                  <c:v>0.97505301993331395</c:v>
                </c:pt>
                <c:pt idx="46905">
                  <c:v>0.99810606512056599</c:v>
                </c:pt>
                <c:pt idx="46906">
                  <c:v>0.98009279830975105</c:v>
                </c:pt>
                <c:pt idx="46907">
                  <c:v>0.99772892030019</c:v>
                </c:pt>
                <c:pt idx="46908">
                  <c:v>0.99810606512056599</c:v>
                </c:pt>
                <c:pt idx="46909">
                  <c:v>0.99865964755004999</c:v>
                </c:pt>
                <c:pt idx="46910">
                  <c:v>0.97505301993331395</c:v>
                </c:pt>
                <c:pt idx="46911">
                  <c:v>0.99810606512056599</c:v>
                </c:pt>
                <c:pt idx="46912">
                  <c:v>0.99810606512056599</c:v>
                </c:pt>
                <c:pt idx="46913">
                  <c:v>0.99810606512056599</c:v>
                </c:pt>
                <c:pt idx="46914">
                  <c:v>0.99810606512056599</c:v>
                </c:pt>
                <c:pt idx="46915">
                  <c:v>0.99810606512056599</c:v>
                </c:pt>
                <c:pt idx="46916">
                  <c:v>0.99810606512056599</c:v>
                </c:pt>
                <c:pt idx="46917">
                  <c:v>0.99865964755004999</c:v>
                </c:pt>
                <c:pt idx="46918">
                  <c:v>0.99772892030019</c:v>
                </c:pt>
                <c:pt idx="46919">
                  <c:v>0.98009279830975105</c:v>
                </c:pt>
                <c:pt idx="46920">
                  <c:v>0.99865964755004999</c:v>
                </c:pt>
                <c:pt idx="46921">
                  <c:v>0.99865964755004999</c:v>
                </c:pt>
                <c:pt idx="46922">
                  <c:v>0.99865964755004999</c:v>
                </c:pt>
                <c:pt idx="46923">
                  <c:v>0.99865964755004999</c:v>
                </c:pt>
                <c:pt idx="46924">
                  <c:v>0.99810606512056599</c:v>
                </c:pt>
                <c:pt idx="46925">
                  <c:v>0.97505301993331395</c:v>
                </c:pt>
                <c:pt idx="46926">
                  <c:v>0.99810606512056599</c:v>
                </c:pt>
                <c:pt idx="46927">
                  <c:v>0.99810606512056599</c:v>
                </c:pt>
                <c:pt idx="46928">
                  <c:v>0.98009279830975105</c:v>
                </c:pt>
                <c:pt idx="46929">
                  <c:v>0.99810606512056599</c:v>
                </c:pt>
                <c:pt idx="46930">
                  <c:v>0.98009279830975105</c:v>
                </c:pt>
                <c:pt idx="46931">
                  <c:v>0.99865964755004999</c:v>
                </c:pt>
                <c:pt idx="46932">
                  <c:v>0.99865964755004999</c:v>
                </c:pt>
                <c:pt idx="46933">
                  <c:v>0.99865964755004999</c:v>
                </c:pt>
                <c:pt idx="46934">
                  <c:v>0.99865964755004999</c:v>
                </c:pt>
                <c:pt idx="46935">
                  <c:v>0.98009279830975105</c:v>
                </c:pt>
                <c:pt idx="46936">
                  <c:v>0.99772892030019</c:v>
                </c:pt>
                <c:pt idx="46937">
                  <c:v>0.99865964755004999</c:v>
                </c:pt>
                <c:pt idx="46938">
                  <c:v>0.99810606512056599</c:v>
                </c:pt>
                <c:pt idx="46939">
                  <c:v>0.99977590848754005</c:v>
                </c:pt>
                <c:pt idx="46940">
                  <c:v>0.99977590848754005</c:v>
                </c:pt>
                <c:pt idx="46941">
                  <c:v>0.99865964755004999</c:v>
                </c:pt>
                <c:pt idx="46942">
                  <c:v>0.97505301993331395</c:v>
                </c:pt>
                <c:pt idx="46943">
                  <c:v>0.99977590848754005</c:v>
                </c:pt>
                <c:pt idx="46944">
                  <c:v>0.99865964755004999</c:v>
                </c:pt>
                <c:pt idx="46945">
                  <c:v>0.99810606512056599</c:v>
                </c:pt>
                <c:pt idx="46946">
                  <c:v>0.97505301993331395</c:v>
                </c:pt>
                <c:pt idx="46947">
                  <c:v>0.97505301993331395</c:v>
                </c:pt>
                <c:pt idx="46948">
                  <c:v>0.99865964755004999</c:v>
                </c:pt>
                <c:pt idx="46949">
                  <c:v>0.99810606512056599</c:v>
                </c:pt>
                <c:pt idx="46950">
                  <c:v>0.99977590848754005</c:v>
                </c:pt>
                <c:pt idx="46951">
                  <c:v>0.98009279830975105</c:v>
                </c:pt>
                <c:pt idx="46952">
                  <c:v>0.99977590848754005</c:v>
                </c:pt>
                <c:pt idx="46953">
                  <c:v>0.98009279830975105</c:v>
                </c:pt>
                <c:pt idx="46954">
                  <c:v>0.99810606512056599</c:v>
                </c:pt>
                <c:pt idx="46955">
                  <c:v>0.99865964755004999</c:v>
                </c:pt>
                <c:pt idx="46956">
                  <c:v>0.99865964755004999</c:v>
                </c:pt>
                <c:pt idx="46957">
                  <c:v>0.99181255835294002</c:v>
                </c:pt>
                <c:pt idx="46958">
                  <c:v>0.98009279830975105</c:v>
                </c:pt>
                <c:pt idx="46959">
                  <c:v>0.99865964755004999</c:v>
                </c:pt>
                <c:pt idx="46960">
                  <c:v>0.98009279830975105</c:v>
                </c:pt>
                <c:pt idx="46961">
                  <c:v>0.97505301993331395</c:v>
                </c:pt>
                <c:pt idx="46962">
                  <c:v>0.98009279830975105</c:v>
                </c:pt>
                <c:pt idx="46963">
                  <c:v>0.99977590848754005</c:v>
                </c:pt>
                <c:pt idx="46964">
                  <c:v>0.97505301993331395</c:v>
                </c:pt>
                <c:pt idx="46965">
                  <c:v>0.99865964755004999</c:v>
                </c:pt>
                <c:pt idx="46966">
                  <c:v>0.99772892030019</c:v>
                </c:pt>
                <c:pt idx="46967">
                  <c:v>0.99865964755004999</c:v>
                </c:pt>
                <c:pt idx="46968">
                  <c:v>0.98009279830975105</c:v>
                </c:pt>
                <c:pt idx="46969">
                  <c:v>0.99810606512056599</c:v>
                </c:pt>
                <c:pt idx="46970">
                  <c:v>0.98009279830975105</c:v>
                </c:pt>
                <c:pt idx="46971">
                  <c:v>0.98009279830975105</c:v>
                </c:pt>
                <c:pt idx="46972">
                  <c:v>0.99865964755004999</c:v>
                </c:pt>
                <c:pt idx="46973">
                  <c:v>0.99810606512056599</c:v>
                </c:pt>
                <c:pt idx="46974">
                  <c:v>0.99865964755004999</c:v>
                </c:pt>
                <c:pt idx="46975">
                  <c:v>0.99977590848754005</c:v>
                </c:pt>
                <c:pt idx="46976">
                  <c:v>0.99810606512056599</c:v>
                </c:pt>
                <c:pt idx="46977">
                  <c:v>0.98009279830975105</c:v>
                </c:pt>
                <c:pt idx="46978">
                  <c:v>0.99810606512056599</c:v>
                </c:pt>
                <c:pt idx="46979">
                  <c:v>0.98009279830975105</c:v>
                </c:pt>
                <c:pt idx="46980">
                  <c:v>0.99865964755004999</c:v>
                </c:pt>
                <c:pt idx="46981">
                  <c:v>0.99810606512056599</c:v>
                </c:pt>
                <c:pt idx="46982">
                  <c:v>0.98009279830975105</c:v>
                </c:pt>
                <c:pt idx="46983">
                  <c:v>0.99810606512056599</c:v>
                </c:pt>
                <c:pt idx="46984">
                  <c:v>0.99865964755004999</c:v>
                </c:pt>
                <c:pt idx="46985">
                  <c:v>0.98009279830975105</c:v>
                </c:pt>
                <c:pt idx="46986">
                  <c:v>0.98009279830975105</c:v>
                </c:pt>
                <c:pt idx="46987">
                  <c:v>0.98009279830975105</c:v>
                </c:pt>
                <c:pt idx="46988">
                  <c:v>0.98009279830975105</c:v>
                </c:pt>
                <c:pt idx="46989">
                  <c:v>0.98009279830975105</c:v>
                </c:pt>
                <c:pt idx="46990">
                  <c:v>0.99810606512056599</c:v>
                </c:pt>
                <c:pt idx="46991">
                  <c:v>0.98009279830975105</c:v>
                </c:pt>
                <c:pt idx="46992">
                  <c:v>0.99865964755004999</c:v>
                </c:pt>
                <c:pt idx="46993">
                  <c:v>0.99865964755004999</c:v>
                </c:pt>
                <c:pt idx="46994">
                  <c:v>0.99865964755004999</c:v>
                </c:pt>
                <c:pt idx="46995">
                  <c:v>0.98009279830975105</c:v>
                </c:pt>
                <c:pt idx="46996">
                  <c:v>0.98009279830975105</c:v>
                </c:pt>
                <c:pt idx="46997">
                  <c:v>0.98009279830975105</c:v>
                </c:pt>
                <c:pt idx="46998">
                  <c:v>0.98009279830975105</c:v>
                </c:pt>
                <c:pt idx="46999">
                  <c:v>0.97505301993331395</c:v>
                </c:pt>
                <c:pt idx="47000">
                  <c:v>0.99865964755004999</c:v>
                </c:pt>
                <c:pt idx="47001">
                  <c:v>0.99977590848754005</c:v>
                </c:pt>
                <c:pt idx="47002">
                  <c:v>0.99865964755004999</c:v>
                </c:pt>
                <c:pt idx="47003">
                  <c:v>0.99810606512056599</c:v>
                </c:pt>
                <c:pt idx="47004">
                  <c:v>0.99865964755004999</c:v>
                </c:pt>
                <c:pt idx="47005">
                  <c:v>0.99865964755004999</c:v>
                </c:pt>
                <c:pt idx="47006">
                  <c:v>0.99865964755004999</c:v>
                </c:pt>
                <c:pt idx="47007">
                  <c:v>0.97505301993331395</c:v>
                </c:pt>
                <c:pt idx="47008">
                  <c:v>0.99865964755004999</c:v>
                </c:pt>
                <c:pt idx="47009">
                  <c:v>0.98009279830975105</c:v>
                </c:pt>
                <c:pt idx="47010">
                  <c:v>0.99865964755004999</c:v>
                </c:pt>
                <c:pt idx="47011">
                  <c:v>0.99810606512056599</c:v>
                </c:pt>
                <c:pt idx="47012">
                  <c:v>0.99977590848754005</c:v>
                </c:pt>
                <c:pt idx="47013">
                  <c:v>0.97505301993331395</c:v>
                </c:pt>
                <c:pt idx="47014">
                  <c:v>0.98009279830975105</c:v>
                </c:pt>
                <c:pt idx="47015">
                  <c:v>0.99865964755004999</c:v>
                </c:pt>
                <c:pt idx="47016">
                  <c:v>0.99810606512056599</c:v>
                </c:pt>
                <c:pt idx="47017">
                  <c:v>0.99810606512056599</c:v>
                </c:pt>
                <c:pt idx="47018">
                  <c:v>0.99865964755004999</c:v>
                </c:pt>
                <c:pt idx="47019">
                  <c:v>0.99865964755004999</c:v>
                </c:pt>
                <c:pt idx="47020">
                  <c:v>0.99977590848754005</c:v>
                </c:pt>
                <c:pt idx="47021">
                  <c:v>0.99977590848754005</c:v>
                </c:pt>
                <c:pt idx="47022">
                  <c:v>0.99977590848754005</c:v>
                </c:pt>
                <c:pt idx="47023">
                  <c:v>0.99865964755004999</c:v>
                </c:pt>
                <c:pt idx="47024">
                  <c:v>0.97505301993331395</c:v>
                </c:pt>
                <c:pt idx="47025">
                  <c:v>0.99865964755004999</c:v>
                </c:pt>
                <c:pt idx="47026">
                  <c:v>0.99865964755004999</c:v>
                </c:pt>
                <c:pt idx="47027">
                  <c:v>0.99977590848754005</c:v>
                </c:pt>
                <c:pt idx="47028">
                  <c:v>0.99810606512056599</c:v>
                </c:pt>
                <c:pt idx="47029">
                  <c:v>0.99810606512056599</c:v>
                </c:pt>
                <c:pt idx="47030">
                  <c:v>0.99865964755004999</c:v>
                </c:pt>
                <c:pt idx="47031">
                  <c:v>0.99810606512056599</c:v>
                </c:pt>
                <c:pt idx="47032">
                  <c:v>0.99810606512056599</c:v>
                </c:pt>
                <c:pt idx="47033">
                  <c:v>0.97505301993331395</c:v>
                </c:pt>
                <c:pt idx="47034">
                  <c:v>0.98009279830975105</c:v>
                </c:pt>
                <c:pt idx="47035">
                  <c:v>0.97505301993331395</c:v>
                </c:pt>
                <c:pt idx="47036">
                  <c:v>0.98009279830975105</c:v>
                </c:pt>
                <c:pt idx="47037">
                  <c:v>0.98009279830975105</c:v>
                </c:pt>
                <c:pt idx="47038">
                  <c:v>0.99810606512056599</c:v>
                </c:pt>
                <c:pt idx="47039">
                  <c:v>0.98009279830975105</c:v>
                </c:pt>
                <c:pt idx="47040">
                  <c:v>0.97505301993331395</c:v>
                </c:pt>
                <c:pt idx="47041">
                  <c:v>0.97505301993331395</c:v>
                </c:pt>
                <c:pt idx="47042">
                  <c:v>0.99810606512056599</c:v>
                </c:pt>
                <c:pt idx="47043">
                  <c:v>0.99865964755004999</c:v>
                </c:pt>
                <c:pt idx="47044">
                  <c:v>0.99977590848754005</c:v>
                </c:pt>
                <c:pt idx="47045">
                  <c:v>0.99865964755004999</c:v>
                </c:pt>
                <c:pt idx="47046">
                  <c:v>0.99865964755004999</c:v>
                </c:pt>
                <c:pt idx="47047">
                  <c:v>0.98009279830975105</c:v>
                </c:pt>
                <c:pt idx="47048">
                  <c:v>0.97505301993331395</c:v>
                </c:pt>
                <c:pt idx="47049">
                  <c:v>0.98009279830975105</c:v>
                </c:pt>
                <c:pt idx="47050">
                  <c:v>0.99977590848754005</c:v>
                </c:pt>
                <c:pt idx="47051">
                  <c:v>0.99865964755004999</c:v>
                </c:pt>
                <c:pt idx="47052">
                  <c:v>0.97505301993331395</c:v>
                </c:pt>
                <c:pt idx="47053">
                  <c:v>0.99865964755004999</c:v>
                </c:pt>
                <c:pt idx="47054">
                  <c:v>0.99865964755004999</c:v>
                </c:pt>
                <c:pt idx="47055">
                  <c:v>0.98009279830975105</c:v>
                </c:pt>
                <c:pt idx="47056">
                  <c:v>0.99865964755004999</c:v>
                </c:pt>
                <c:pt idx="47057">
                  <c:v>0.98009279830975105</c:v>
                </c:pt>
                <c:pt idx="47058">
                  <c:v>0.99865964755004999</c:v>
                </c:pt>
                <c:pt idx="47059">
                  <c:v>0.99810606512056599</c:v>
                </c:pt>
                <c:pt idx="47060">
                  <c:v>0.99865964755004999</c:v>
                </c:pt>
                <c:pt idx="47061">
                  <c:v>0.99810606512056599</c:v>
                </c:pt>
                <c:pt idx="47062">
                  <c:v>0.98009279830975105</c:v>
                </c:pt>
                <c:pt idx="47063">
                  <c:v>0.99865964755004999</c:v>
                </c:pt>
                <c:pt idx="47064">
                  <c:v>0.99865964755004999</c:v>
                </c:pt>
                <c:pt idx="47065">
                  <c:v>0.98009279830975105</c:v>
                </c:pt>
                <c:pt idx="47066">
                  <c:v>0.98009279830975105</c:v>
                </c:pt>
                <c:pt idx="47067">
                  <c:v>0.99772892030019</c:v>
                </c:pt>
                <c:pt idx="47068">
                  <c:v>0.99865964755004999</c:v>
                </c:pt>
                <c:pt idx="47069">
                  <c:v>0.99810606512056599</c:v>
                </c:pt>
                <c:pt idx="47070">
                  <c:v>0.98009279830975105</c:v>
                </c:pt>
                <c:pt idx="47071">
                  <c:v>0.98009279830975105</c:v>
                </c:pt>
                <c:pt idx="47072">
                  <c:v>0.98009279830975105</c:v>
                </c:pt>
                <c:pt idx="47073">
                  <c:v>0.99977590848754005</c:v>
                </c:pt>
                <c:pt idx="47074">
                  <c:v>0.97505301993331395</c:v>
                </c:pt>
                <c:pt idx="47075">
                  <c:v>0.99810606512056599</c:v>
                </c:pt>
                <c:pt idx="47076">
                  <c:v>0.99977590848754005</c:v>
                </c:pt>
                <c:pt idx="47077">
                  <c:v>0.99977590848754005</c:v>
                </c:pt>
                <c:pt idx="47078">
                  <c:v>0.99865964755004999</c:v>
                </c:pt>
                <c:pt idx="47079">
                  <c:v>0.97505301993331395</c:v>
                </c:pt>
                <c:pt idx="47080">
                  <c:v>0.99810606512056599</c:v>
                </c:pt>
                <c:pt idx="47081">
                  <c:v>0.99865964755004999</c:v>
                </c:pt>
                <c:pt idx="47082">
                  <c:v>0.99810606512056599</c:v>
                </c:pt>
                <c:pt idx="47083">
                  <c:v>0.99865964755004999</c:v>
                </c:pt>
                <c:pt idx="47084">
                  <c:v>0.99865964755004999</c:v>
                </c:pt>
                <c:pt idx="47085">
                  <c:v>0.99810606512056599</c:v>
                </c:pt>
                <c:pt idx="47086">
                  <c:v>0.99772892030019</c:v>
                </c:pt>
                <c:pt idx="47087">
                  <c:v>0.99977590848754005</c:v>
                </c:pt>
                <c:pt idx="47088">
                  <c:v>0.99810606512056599</c:v>
                </c:pt>
                <c:pt idx="47089">
                  <c:v>0.99810606512056599</c:v>
                </c:pt>
                <c:pt idx="47090">
                  <c:v>0.98009279830975105</c:v>
                </c:pt>
                <c:pt idx="47091">
                  <c:v>0.97505301993331395</c:v>
                </c:pt>
                <c:pt idx="47092">
                  <c:v>0.99865964755004999</c:v>
                </c:pt>
                <c:pt idx="47093">
                  <c:v>0.98009279830975105</c:v>
                </c:pt>
                <c:pt idx="47094">
                  <c:v>0.99865964755004999</c:v>
                </c:pt>
                <c:pt idx="47095">
                  <c:v>0.99810606512056599</c:v>
                </c:pt>
                <c:pt idx="47096">
                  <c:v>0.99810606512056599</c:v>
                </c:pt>
                <c:pt idx="47097">
                  <c:v>0.98009279830975105</c:v>
                </c:pt>
                <c:pt idx="47098">
                  <c:v>0.99977590848754005</c:v>
                </c:pt>
                <c:pt idx="47099">
                  <c:v>0.99977590848754005</c:v>
                </c:pt>
                <c:pt idx="47100">
                  <c:v>0.99865964755004999</c:v>
                </c:pt>
                <c:pt idx="47101">
                  <c:v>0.99810606512056599</c:v>
                </c:pt>
                <c:pt idx="47102">
                  <c:v>0.98009279830975105</c:v>
                </c:pt>
                <c:pt idx="47103">
                  <c:v>0.98009279830975105</c:v>
                </c:pt>
                <c:pt idx="47104">
                  <c:v>0.98009279830975105</c:v>
                </c:pt>
                <c:pt idx="47105">
                  <c:v>0.99865964755004999</c:v>
                </c:pt>
                <c:pt idx="47106">
                  <c:v>0.98009279830975105</c:v>
                </c:pt>
                <c:pt idx="47107">
                  <c:v>0.99772892030019</c:v>
                </c:pt>
                <c:pt idx="47108">
                  <c:v>0.99810606512056599</c:v>
                </c:pt>
                <c:pt idx="47109">
                  <c:v>0.98009279830975105</c:v>
                </c:pt>
                <c:pt idx="47110">
                  <c:v>0.97505301993331395</c:v>
                </c:pt>
                <c:pt idx="47111">
                  <c:v>0.99810606512056599</c:v>
                </c:pt>
                <c:pt idx="47112">
                  <c:v>0.98009279830975105</c:v>
                </c:pt>
                <c:pt idx="47113">
                  <c:v>0.98009279830975105</c:v>
                </c:pt>
                <c:pt idx="47114">
                  <c:v>0.98009279830975105</c:v>
                </c:pt>
                <c:pt idx="47115">
                  <c:v>0.99772892030019</c:v>
                </c:pt>
                <c:pt idx="47116">
                  <c:v>0.99865964755004999</c:v>
                </c:pt>
                <c:pt idx="47117">
                  <c:v>0.98009279830975105</c:v>
                </c:pt>
                <c:pt idx="47118">
                  <c:v>0.99865964755004999</c:v>
                </c:pt>
                <c:pt idx="47119">
                  <c:v>0.99977590848754005</c:v>
                </c:pt>
                <c:pt idx="47120">
                  <c:v>0.99865964755004999</c:v>
                </c:pt>
                <c:pt idx="47121">
                  <c:v>0.98009279830975105</c:v>
                </c:pt>
                <c:pt idx="47122">
                  <c:v>0.97505301993331395</c:v>
                </c:pt>
                <c:pt idx="47123">
                  <c:v>0.97505301993331395</c:v>
                </c:pt>
                <c:pt idx="47124">
                  <c:v>0.99865964755004999</c:v>
                </c:pt>
                <c:pt idx="47125">
                  <c:v>0.99810606512056599</c:v>
                </c:pt>
                <c:pt idx="47126">
                  <c:v>0.99977590848754005</c:v>
                </c:pt>
                <c:pt idx="47127">
                  <c:v>0.99865964755004999</c:v>
                </c:pt>
                <c:pt idx="47128">
                  <c:v>0.99181255835294002</c:v>
                </c:pt>
                <c:pt idx="47129">
                  <c:v>0.99865964755004999</c:v>
                </c:pt>
                <c:pt idx="47130">
                  <c:v>0.98009279830975105</c:v>
                </c:pt>
                <c:pt idx="47131">
                  <c:v>0.99810606512056599</c:v>
                </c:pt>
                <c:pt idx="47132">
                  <c:v>0.98009279830975105</c:v>
                </c:pt>
                <c:pt idx="47133">
                  <c:v>0.99810606512056599</c:v>
                </c:pt>
                <c:pt idx="47134">
                  <c:v>0.98009279830975105</c:v>
                </c:pt>
                <c:pt idx="47135">
                  <c:v>0.98009279830975105</c:v>
                </c:pt>
                <c:pt idx="47136">
                  <c:v>0.97505301993331395</c:v>
                </c:pt>
                <c:pt idx="47137">
                  <c:v>0.98009279830975105</c:v>
                </c:pt>
                <c:pt idx="47138">
                  <c:v>0.99865964755004999</c:v>
                </c:pt>
                <c:pt idx="47139">
                  <c:v>0.98009279830975105</c:v>
                </c:pt>
                <c:pt idx="47140">
                  <c:v>0.99865964755004999</c:v>
                </c:pt>
                <c:pt idx="47141">
                  <c:v>0.98009279830975105</c:v>
                </c:pt>
                <c:pt idx="47142">
                  <c:v>0.99810606512056599</c:v>
                </c:pt>
                <c:pt idx="47143">
                  <c:v>0.99865964755004999</c:v>
                </c:pt>
                <c:pt idx="47144">
                  <c:v>0.99865964755004999</c:v>
                </c:pt>
                <c:pt idx="47145">
                  <c:v>0.99865964755004999</c:v>
                </c:pt>
                <c:pt idx="47146">
                  <c:v>0.99865964755004999</c:v>
                </c:pt>
                <c:pt idx="47147">
                  <c:v>0.99865964755004999</c:v>
                </c:pt>
                <c:pt idx="47148">
                  <c:v>0.98009279830975105</c:v>
                </c:pt>
                <c:pt idx="47149">
                  <c:v>0.97505301993331395</c:v>
                </c:pt>
                <c:pt idx="47150">
                  <c:v>0.98009279830975105</c:v>
                </c:pt>
                <c:pt idx="47151">
                  <c:v>0.99865964755004999</c:v>
                </c:pt>
                <c:pt idx="47152">
                  <c:v>0.99977590848754005</c:v>
                </c:pt>
                <c:pt idx="47153">
                  <c:v>0.98009279830975105</c:v>
                </c:pt>
                <c:pt idx="47154">
                  <c:v>0.99865964755004999</c:v>
                </c:pt>
                <c:pt idx="47155">
                  <c:v>0.99810606512056599</c:v>
                </c:pt>
                <c:pt idx="47156">
                  <c:v>0.98009279830975105</c:v>
                </c:pt>
                <c:pt idx="47157">
                  <c:v>0.99181255835294002</c:v>
                </c:pt>
                <c:pt idx="47158">
                  <c:v>0.98009279830975105</c:v>
                </c:pt>
                <c:pt idx="47159">
                  <c:v>0.99865964755004999</c:v>
                </c:pt>
                <c:pt idx="47160">
                  <c:v>0.99865964755004999</c:v>
                </c:pt>
                <c:pt idx="47161">
                  <c:v>0.99810606512056599</c:v>
                </c:pt>
                <c:pt idx="47162">
                  <c:v>0.97505301993331395</c:v>
                </c:pt>
                <c:pt idx="47163">
                  <c:v>0.99865964755004999</c:v>
                </c:pt>
                <c:pt idx="47164">
                  <c:v>0.97505301993331395</c:v>
                </c:pt>
                <c:pt idx="47165">
                  <c:v>0.99865964755004999</c:v>
                </c:pt>
                <c:pt idx="47166">
                  <c:v>0.99865964755004999</c:v>
                </c:pt>
                <c:pt idx="47167">
                  <c:v>0.98009279830975105</c:v>
                </c:pt>
                <c:pt idx="47168">
                  <c:v>0.99977590848754005</c:v>
                </c:pt>
                <c:pt idx="47169">
                  <c:v>0.99865964755004999</c:v>
                </c:pt>
                <c:pt idx="47170">
                  <c:v>0.99772892030019</c:v>
                </c:pt>
                <c:pt idx="47171">
                  <c:v>0.99977590848754005</c:v>
                </c:pt>
                <c:pt idx="47172">
                  <c:v>0.97505301993331395</c:v>
                </c:pt>
                <c:pt idx="47173">
                  <c:v>0.99772892030019</c:v>
                </c:pt>
                <c:pt idx="47174">
                  <c:v>0.98009279830975105</c:v>
                </c:pt>
                <c:pt idx="47175">
                  <c:v>0.97505301993331395</c:v>
                </c:pt>
                <c:pt idx="47176">
                  <c:v>0.98009279830975105</c:v>
                </c:pt>
                <c:pt idx="47177">
                  <c:v>0.98009279830975105</c:v>
                </c:pt>
                <c:pt idx="47178">
                  <c:v>0.98009279830975105</c:v>
                </c:pt>
                <c:pt idx="47179">
                  <c:v>0.99865964755004999</c:v>
                </c:pt>
                <c:pt idx="47180">
                  <c:v>0.99810606512056599</c:v>
                </c:pt>
                <c:pt idx="47181">
                  <c:v>0.98009279830975105</c:v>
                </c:pt>
                <c:pt idx="47182">
                  <c:v>0.99865964755004999</c:v>
                </c:pt>
                <c:pt idx="47183">
                  <c:v>0.98009279830975105</c:v>
                </c:pt>
                <c:pt idx="47184">
                  <c:v>0.98009279830975105</c:v>
                </c:pt>
                <c:pt idx="47185">
                  <c:v>0.97505301993331395</c:v>
                </c:pt>
                <c:pt idx="47186">
                  <c:v>0.99865964755004999</c:v>
                </c:pt>
                <c:pt idx="47187">
                  <c:v>0.99865964755004999</c:v>
                </c:pt>
                <c:pt idx="47188">
                  <c:v>0.99977590848754005</c:v>
                </c:pt>
                <c:pt idx="47189">
                  <c:v>0.99810606512056599</c:v>
                </c:pt>
                <c:pt idx="47190">
                  <c:v>0.99810606512056599</c:v>
                </c:pt>
                <c:pt idx="47191">
                  <c:v>0.99865964755004999</c:v>
                </c:pt>
                <c:pt idx="47192">
                  <c:v>0.98009279830975105</c:v>
                </c:pt>
                <c:pt idx="47193">
                  <c:v>0.99977590848754005</c:v>
                </c:pt>
                <c:pt idx="47194">
                  <c:v>0.99810606512056599</c:v>
                </c:pt>
                <c:pt idx="47195">
                  <c:v>0.99810606512056599</c:v>
                </c:pt>
                <c:pt idx="47196">
                  <c:v>0.99865964755004999</c:v>
                </c:pt>
                <c:pt idx="47197">
                  <c:v>0.99977590848754005</c:v>
                </c:pt>
                <c:pt idx="47198">
                  <c:v>0.99977590848754005</c:v>
                </c:pt>
                <c:pt idx="47199">
                  <c:v>0.98009279830975105</c:v>
                </c:pt>
                <c:pt idx="47200">
                  <c:v>0.99810606512056599</c:v>
                </c:pt>
                <c:pt idx="47201">
                  <c:v>0.99865964755004999</c:v>
                </c:pt>
                <c:pt idx="47202">
                  <c:v>0.99977590848754005</c:v>
                </c:pt>
                <c:pt idx="47203">
                  <c:v>0.99772892030019</c:v>
                </c:pt>
                <c:pt idx="47204">
                  <c:v>0.98009279830975105</c:v>
                </c:pt>
                <c:pt idx="47205">
                  <c:v>0.97505301993331395</c:v>
                </c:pt>
                <c:pt idx="47206">
                  <c:v>0.97505301993331395</c:v>
                </c:pt>
                <c:pt idx="47207">
                  <c:v>0.99865964755004999</c:v>
                </c:pt>
                <c:pt idx="47208">
                  <c:v>0.99810606512056599</c:v>
                </c:pt>
                <c:pt idx="47209">
                  <c:v>0.97505301993331395</c:v>
                </c:pt>
                <c:pt idx="47210">
                  <c:v>0.98009279830975105</c:v>
                </c:pt>
                <c:pt idx="47211">
                  <c:v>0.99810606512056599</c:v>
                </c:pt>
                <c:pt idx="47212">
                  <c:v>0.99865964755004999</c:v>
                </c:pt>
                <c:pt idx="47213">
                  <c:v>0.97505301993331395</c:v>
                </c:pt>
                <c:pt idx="47214">
                  <c:v>0.97505301993331395</c:v>
                </c:pt>
                <c:pt idx="47215">
                  <c:v>0.99810606512056599</c:v>
                </c:pt>
                <c:pt idx="47216">
                  <c:v>0.98009279830975105</c:v>
                </c:pt>
                <c:pt idx="47217">
                  <c:v>0.97505301993331395</c:v>
                </c:pt>
                <c:pt idx="47218">
                  <c:v>0.99810606512056599</c:v>
                </c:pt>
                <c:pt idx="47219">
                  <c:v>0.97505301993331395</c:v>
                </c:pt>
                <c:pt idx="47220">
                  <c:v>0.97505301993331395</c:v>
                </c:pt>
                <c:pt idx="47221">
                  <c:v>0.99865964755004999</c:v>
                </c:pt>
                <c:pt idx="47222">
                  <c:v>0.98009279830975105</c:v>
                </c:pt>
                <c:pt idx="47223">
                  <c:v>0.99977590848754005</c:v>
                </c:pt>
                <c:pt idx="47224">
                  <c:v>0.97505301993331395</c:v>
                </c:pt>
                <c:pt idx="47225">
                  <c:v>0.99977590848754005</c:v>
                </c:pt>
                <c:pt idx="47226">
                  <c:v>0.97505301993331395</c:v>
                </c:pt>
                <c:pt idx="47227">
                  <c:v>0.99810606512056599</c:v>
                </c:pt>
                <c:pt idx="47228">
                  <c:v>0.99810606512056599</c:v>
                </c:pt>
                <c:pt idx="47229">
                  <c:v>0.99865964755004999</c:v>
                </c:pt>
                <c:pt idx="47230">
                  <c:v>0.98009279830975105</c:v>
                </c:pt>
                <c:pt idx="47231">
                  <c:v>0.99865964755004999</c:v>
                </c:pt>
                <c:pt idx="47232">
                  <c:v>0.99772892030019</c:v>
                </c:pt>
                <c:pt idx="47233">
                  <c:v>0.98009279830975105</c:v>
                </c:pt>
                <c:pt idx="47234">
                  <c:v>0.97505301993331395</c:v>
                </c:pt>
                <c:pt idx="47235">
                  <c:v>0.98009279830975105</c:v>
                </c:pt>
                <c:pt idx="47236">
                  <c:v>0.98009279830975105</c:v>
                </c:pt>
                <c:pt idx="47237">
                  <c:v>0.99810606512056599</c:v>
                </c:pt>
                <c:pt idx="47238">
                  <c:v>0.99865964755004999</c:v>
                </c:pt>
                <c:pt idx="47239">
                  <c:v>0.99865964755004999</c:v>
                </c:pt>
                <c:pt idx="47240">
                  <c:v>0.99865964755004999</c:v>
                </c:pt>
                <c:pt idx="47241">
                  <c:v>0.99977590848754005</c:v>
                </c:pt>
                <c:pt idx="47242">
                  <c:v>0.99865964755004999</c:v>
                </c:pt>
                <c:pt idx="47243">
                  <c:v>0.99865964755004999</c:v>
                </c:pt>
                <c:pt idx="47244">
                  <c:v>0.98009279830975105</c:v>
                </c:pt>
                <c:pt idx="47245">
                  <c:v>0.99772892030019</c:v>
                </c:pt>
                <c:pt idx="47246">
                  <c:v>0.99865964755004999</c:v>
                </c:pt>
                <c:pt idx="47247">
                  <c:v>0.98009279830975105</c:v>
                </c:pt>
                <c:pt idx="47248">
                  <c:v>0.98009279830975105</c:v>
                </c:pt>
                <c:pt idx="47249">
                  <c:v>0.98009279830975105</c:v>
                </c:pt>
                <c:pt idx="47250">
                  <c:v>0.97505301993331395</c:v>
                </c:pt>
                <c:pt idx="47251">
                  <c:v>0.99810606512056599</c:v>
                </c:pt>
                <c:pt idx="47252">
                  <c:v>0.99865964755004999</c:v>
                </c:pt>
                <c:pt idx="47253">
                  <c:v>0.98009279830975105</c:v>
                </c:pt>
                <c:pt idx="47254">
                  <c:v>0.99810606512056599</c:v>
                </c:pt>
                <c:pt idx="47255">
                  <c:v>0.99865964755004999</c:v>
                </c:pt>
                <c:pt idx="47256">
                  <c:v>0.97505301993331395</c:v>
                </c:pt>
                <c:pt idx="47257">
                  <c:v>0.98009279830975105</c:v>
                </c:pt>
                <c:pt idx="47258">
                  <c:v>0.99810606512056599</c:v>
                </c:pt>
                <c:pt idx="47259">
                  <c:v>0.99977590848754005</c:v>
                </c:pt>
                <c:pt idx="47260">
                  <c:v>0.99181255835294002</c:v>
                </c:pt>
                <c:pt idx="47261">
                  <c:v>0.99810606512056599</c:v>
                </c:pt>
                <c:pt idx="47262">
                  <c:v>0.99810606512056599</c:v>
                </c:pt>
                <c:pt idx="47263">
                  <c:v>0.99810606512056599</c:v>
                </c:pt>
                <c:pt idx="47264">
                  <c:v>0.99865964755004999</c:v>
                </c:pt>
                <c:pt idx="47265">
                  <c:v>0.99865964755004999</c:v>
                </c:pt>
                <c:pt idx="47266">
                  <c:v>0.98009279830975105</c:v>
                </c:pt>
                <c:pt idx="47267">
                  <c:v>0.98009279830975105</c:v>
                </c:pt>
                <c:pt idx="47268">
                  <c:v>0.97505301993331395</c:v>
                </c:pt>
                <c:pt idx="47269">
                  <c:v>0.98009279830975105</c:v>
                </c:pt>
                <c:pt idx="47270">
                  <c:v>0.99810606512056599</c:v>
                </c:pt>
                <c:pt idx="47271">
                  <c:v>0.99810606512056599</c:v>
                </c:pt>
                <c:pt idx="47272">
                  <c:v>0.99977590848754005</c:v>
                </c:pt>
                <c:pt idx="47273">
                  <c:v>0.97505301993331395</c:v>
                </c:pt>
                <c:pt idx="47274">
                  <c:v>0.97505301993331395</c:v>
                </c:pt>
                <c:pt idx="47275">
                  <c:v>0.99977590848754005</c:v>
                </c:pt>
                <c:pt idx="47276">
                  <c:v>0.99977590848754005</c:v>
                </c:pt>
                <c:pt idx="47277">
                  <c:v>0.98009279830975105</c:v>
                </c:pt>
                <c:pt idx="47278">
                  <c:v>0.99977590848754005</c:v>
                </c:pt>
                <c:pt idx="47279">
                  <c:v>0.99181255835294002</c:v>
                </c:pt>
                <c:pt idx="47280">
                  <c:v>0.99810606512056599</c:v>
                </c:pt>
                <c:pt idx="47281">
                  <c:v>0.98009279830975105</c:v>
                </c:pt>
                <c:pt idx="47282">
                  <c:v>0.99810606512056599</c:v>
                </c:pt>
                <c:pt idx="47283">
                  <c:v>0.98009279830975105</c:v>
                </c:pt>
                <c:pt idx="47284">
                  <c:v>0.99977590848754005</c:v>
                </c:pt>
                <c:pt idx="47285">
                  <c:v>0.99865964755004999</c:v>
                </c:pt>
                <c:pt idx="47286">
                  <c:v>0.99772892030019</c:v>
                </c:pt>
                <c:pt idx="47287">
                  <c:v>0.98009279830975105</c:v>
                </c:pt>
                <c:pt idx="47288">
                  <c:v>0.99810606512056599</c:v>
                </c:pt>
                <c:pt idx="47289">
                  <c:v>0.99810606512056599</c:v>
                </c:pt>
                <c:pt idx="47290">
                  <c:v>0.97505301993331395</c:v>
                </c:pt>
                <c:pt idx="47291">
                  <c:v>0.97505301993331395</c:v>
                </c:pt>
                <c:pt idx="47292">
                  <c:v>0.99810606512056599</c:v>
                </c:pt>
                <c:pt idx="47293">
                  <c:v>0.99772892030019</c:v>
                </c:pt>
                <c:pt idx="47294">
                  <c:v>0.99865964755004999</c:v>
                </c:pt>
                <c:pt idx="47295">
                  <c:v>0.98009279830975105</c:v>
                </c:pt>
                <c:pt idx="47296">
                  <c:v>0.99810606512056599</c:v>
                </c:pt>
                <c:pt idx="47297">
                  <c:v>0.99977590848754005</c:v>
                </c:pt>
                <c:pt idx="47298">
                  <c:v>0.99810606512056599</c:v>
                </c:pt>
                <c:pt idx="47299">
                  <c:v>0.97505301993331395</c:v>
                </c:pt>
                <c:pt idx="47300">
                  <c:v>0.98009279830975105</c:v>
                </c:pt>
                <c:pt idx="47301">
                  <c:v>0.99865964755004999</c:v>
                </c:pt>
                <c:pt idx="47302">
                  <c:v>0.97505301993331395</c:v>
                </c:pt>
                <c:pt idx="47303">
                  <c:v>0.99810606512056599</c:v>
                </c:pt>
                <c:pt idx="47304">
                  <c:v>0.98009279830975105</c:v>
                </c:pt>
                <c:pt idx="47305">
                  <c:v>0.98009279830975105</c:v>
                </c:pt>
                <c:pt idx="47306">
                  <c:v>0.99772892030019</c:v>
                </c:pt>
                <c:pt idx="47307">
                  <c:v>0.98009279830975105</c:v>
                </c:pt>
                <c:pt idx="47308">
                  <c:v>0.98009279830975105</c:v>
                </c:pt>
                <c:pt idx="47309">
                  <c:v>0.99865964755004999</c:v>
                </c:pt>
                <c:pt idx="47310">
                  <c:v>0.99977590848754005</c:v>
                </c:pt>
                <c:pt idx="47311">
                  <c:v>0.98009279830975105</c:v>
                </c:pt>
                <c:pt idx="47312">
                  <c:v>0.99865964755004999</c:v>
                </c:pt>
                <c:pt idx="47313">
                  <c:v>0.97505301993331395</c:v>
                </c:pt>
                <c:pt idx="47314">
                  <c:v>0.99865964755004999</c:v>
                </c:pt>
                <c:pt idx="47315">
                  <c:v>0.99977590848754005</c:v>
                </c:pt>
                <c:pt idx="47316">
                  <c:v>0.99865964755004999</c:v>
                </c:pt>
                <c:pt idx="47317">
                  <c:v>0.99810606512056599</c:v>
                </c:pt>
                <c:pt idx="47318">
                  <c:v>0.99865964755004999</c:v>
                </c:pt>
                <c:pt idx="47319">
                  <c:v>0.99810606512056599</c:v>
                </c:pt>
                <c:pt idx="47320">
                  <c:v>0.97505301993331395</c:v>
                </c:pt>
                <c:pt idx="47321">
                  <c:v>0.98009279830975105</c:v>
                </c:pt>
                <c:pt idx="47322">
                  <c:v>0.98009279830975105</c:v>
                </c:pt>
                <c:pt idx="47323">
                  <c:v>0.98009279830975105</c:v>
                </c:pt>
                <c:pt idx="47324">
                  <c:v>0.98009279830975105</c:v>
                </c:pt>
                <c:pt idx="47325">
                  <c:v>0.98009279830975105</c:v>
                </c:pt>
                <c:pt idx="47326">
                  <c:v>0.98009279830975105</c:v>
                </c:pt>
                <c:pt idx="47327">
                  <c:v>0.98009279830975105</c:v>
                </c:pt>
                <c:pt idx="47328">
                  <c:v>0.99810606512056599</c:v>
                </c:pt>
                <c:pt idx="47329">
                  <c:v>0.99810606512056599</c:v>
                </c:pt>
                <c:pt idx="47330">
                  <c:v>0.99865964755004999</c:v>
                </c:pt>
                <c:pt idx="47331">
                  <c:v>0.98009279830975105</c:v>
                </c:pt>
                <c:pt idx="47332">
                  <c:v>0.98009279830975105</c:v>
                </c:pt>
                <c:pt idx="47333">
                  <c:v>0.99810606512056599</c:v>
                </c:pt>
                <c:pt idx="47334">
                  <c:v>0.99865964755004999</c:v>
                </c:pt>
                <c:pt idx="47335">
                  <c:v>0.98009279830975105</c:v>
                </c:pt>
                <c:pt idx="47336">
                  <c:v>0.98009279830975105</c:v>
                </c:pt>
                <c:pt idx="47337">
                  <c:v>0.97505301993331395</c:v>
                </c:pt>
                <c:pt idx="47338">
                  <c:v>0.98009279830975105</c:v>
                </c:pt>
                <c:pt idx="47339">
                  <c:v>0.99977590848754005</c:v>
                </c:pt>
                <c:pt idx="47340">
                  <c:v>0.98009279830975105</c:v>
                </c:pt>
                <c:pt idx="47341">
                  <c:v>0.98009279830975105</c:v>
                </c:pt>
                <c:pt idx="47342">
                  <c:v>0.99865964755004999</c:v>
                </c:pt>
                <c:pt idx="47343">
                  <c:v>0.99865964755004999</c:v>
                </c:pt>
                <c:pt idx="47344">
                  <c:v>0.99865964755004999</c:v>
                </c:pt>
                <c:pt idx="47345">
                  <c:v>0.98009279830975105</c:v>
                </c:pt>
                <c:pt idx="47346">
                  <c:v>0.98009279830975105</c:v>
                </c:pt>
                <c:pt idx="47347">
                  <c:v>0.98009279830975105</c:v>
                </c:pt>
                <c:pt idx="47348">
                  <c:v>0.97505301993331395</c:v>
                </c:pt>
                <c:pt idx="47349">
                  <c:v>0.99772892030019</c:v>
                </c:pt>
                <c:pt idx="47350">
                  <c:v>0.99810606512056599</c:v>
                </c:pt>
                <c:pt idx="47351">
                  <c:v>0.99865964755004999</c:v>
                </c:pt>
                <c:pt idx="47352">
                  <c:v>0.98009279830975105</c:v>
                </c:pt>
                <c:pt idx="47353">
                  <c:v>0.98009279830975105</c:v>
                </c:pt>
                <c:pt idx="47354">
                  <c:v>0.97505301993331395</c:v>
                </c:pt>
                <c:pt idx="47355">
                  <c:v>0.99977590848754005</c:v>
                </c:pt>
                <c:pt idx="47356">
                  <c:v>0.99865964755004999</c:v>
                </c:pt>
                <c:pt idx="47357">
                  <c:v>0.98009279830975105</c:v>
                </c:pt>
                <c:pt idx="47358">
                  <c:v>0.99810606512056599</c:v>
                </c:pt>
                <c:pt idx="47359">
                  <c:v>0.98009279830975105</c:v>
                </c:pt>
                <c:pt idx="47360">
                  <c:v>0.99865964755004999</c:v>
                </c:pt>
                <c:pt idx="47361">
                  <c:v>0.99865964755004999</c:v>
                </c:pt>
                <c:pt idx="47362">
                  <c:v>0.99772892030019</c:v>
                </c:pt>
                <c:pt idx="47363">
                  <c:v>0.99865964755004999</c:v>
                </c:pt>
                <c:pt idx="47364">
                  <c:v>0.99810606512056599</c:v>
                </c:pt>
                <c:pt idx="47365">
                  <c:v>0.99865964755004999</c:v>
                </c:pt>
                <c:pt idx="47366">
                  <c:v>0.97505301993331395</c:v>
                </c:pt>
                <c:pt idx="47367">
                  <c:v>0.98009279830975105</c:v>
                </c:pt>
                <c:pt idx="47368">
                  <c:v>0.98009279830975105</c:v>
                </c:pt>
                <c:pt idx="47369">
                  <c:v>0.98009279830975105</c:v>
                </c:pt>
                <c:pt idx="47370">
                  <c:v>0.99865964755004999</c:v>
                </c:pt>
                <c:pt idx="47371">
                  <c:v>0.99810606512056599</c:v>
                </c:pt>
                <c:pt idx="47372">
                  <c:v>0.98009279830975105</c:v>
                </c:pt>
                <c:pt idx="47373">
                  <c:v>0.98009279830975105</c:v>
                </c:pt>
                <c:pt idx="47374">
                  <c:v>0.99772892030019</c:v>
                </c:pt>
                <c:pt idx="47375">
                  <c:v>0.99977590848754005</c:v>
                </c:pt>
                <c:pt idx="47376">
                  <c:v>0.99865964755004999</c:v>
                </c:pt>
                <c:pt idx="47377">
                  <c:v>0.99810606512056599</c:v>
                </c:pt>
                <c:pt idx="47378">
                  <c:v>0.98009279830975105</c:v>
                </c:pt>
                <c:pt idx="47379">
                  <c:v>0.99810606512056599</c:v>
                </c:pt>
                <c:pt idx="47380">
                  <c:v>0.99865964755004999</c:v>
                </c:pt>
                <c:pt idx="47381">
                  <c:v>0.99865964755004999</c:v>
                </c:pt>
                <c:pt idx="47382">
                  <c:v>0.98009279830975105</c:v>
                </c:pt>
                <c:pt idx="47383">
                  <c:v>0.99865964755004999</c:v>
                </c:pt>
                <c:pt idx="47384">
                  <c:v>0.99865964755004999</c:v>
                </c:pt>
                <c:pt idx="47385">
                  <c:v>0.99977590848754005</c:v>
                </c:pt>
                <c:pt idx="47386">
                  <c:v>0.99865964755004999</c:v>
                </c:pt>
                <c:pt idx="47387">
                  <c:v>0.99865964755004999</c:v>
                </c:pt>
                <c:pt idx="47388">
                  <c:v>0.99810606512056599</c:v>
                </c:pt>
                <c:pt idx="47389">
                  <c:v>0.99865964755004999</c:v>
                </c:pt>
                <c:pt idx="47390">
                  <c:v>0.99810606512056599</c:v>
                </c:pt>
                <c:pt idx="47391">
                  <c:v>0.99810606512056599</c:v>
                </c:pt>
                <c:pt idx="47392">
                  <c:v>0.98009279830975105</c:v>
                </c:pt>
                <c:pt idx="47393">
                  <c:v>0.99865964755004999</c:v>
                </c:pt>
                <c:pt idx="47394">
                  <c:v>0.98009279830975105</c:v>
                </c:pt>
                <c:pt idx="47395">
                  <c:v>0.97505301993331395</c:v>
                </c:pt>
                <c:pt idx="47396">
                  <c:v>0.99865964755004999</c:v>
                </c:pt>
                <c:pt idx="47397">
                  <c:v>0.99810606512056599</c:v>
                </c:pt>
                <c:pt idx="47398">
                  <c:v>0.99865964755004999</c:v>
                </c:pt>
                <c:pt idx="47399">
                  <c:v>0.99810606512056599</c:v>
                </c:pt>
                <c:pt idx="47400">
                  <c:v>0.97505301993331395</c:v>
                </c:pt>
                <c:pt idx="47401">
                  <c:v>0.99865964755004999</c:v>
                </c:pt>
                <c:pt idx="47402">
                  <c:v>0.99810606512056599</c:v>
                </c:pt>
                <c:pt idx="47403">
                  <c:v>0.99977590848754005</c:v>
                </c:pt>
                <c:pt idx="47404">
                  <c:v>0.99810606512056599</c:v>
                </c:pt>
                <c:pt idx="47405">
                  <c:v>0.99810606512056599</c:v>
                </c:pt>
                <c:pt idx="47406">
                  <c:v>0.98009279830975105</c:v>
                </c:pt>
                <c:pt idx="47407">
                  <c:v>0.99865964755004999</c:v>
                </c:pt>
                <c:pt idx="47408">
                  <c:v>0.98009279830975105</c:v>
                </c:pt>
                <c:pt idx="47409">
                  <c:v>0.99865964755004999</c:v>
                </c:pt>
                <c:pt idx="47410">
                  <c:v>0.98009279830975105</c:v>
                </c:pt>
                <c:pt idx="47411">
                  <c:v>0.99865964755004999</c:v>
                </c:pt>
                <c:pt idx="47412">
                  <c:v>0.99865964755004999</c:v>
                </c:pt>
                <c:pt idx="47413">
                  <c:v>0.99865964755004999</c:v>
                </c:pt>
                <c:pt idx="47414">
                  <c:v>0.97505301993331395</c:v>
                </c:pt>
                <c:pt idx="47415">
                  <c:v>0.99772892030019</c:v>
                </c:pt>
                <c:pt idx="47416">
                  <c:v>0.99865964755004999</c:v>
                </c:pt>
                <c:pt idx="47417">
                  <c:v>0.99865964755004999</c:v>
                </c:pt>
                <c:pt idx="47418">
                  <c:v>0.99865964755004999</c:v>
                </c:pt>
                <c:pt idx="47419">
                  <c:v>0.99810606512056599</c:v>
                </c:pt>
                <c:pt idx="47420">
                  <c:v>0.99865964755004999</c:v>
                </c:pt>
                <c:pt idx="47421">
                  <c:v>0.97505301993331395</c:v>
                </c:pt>
                <c:pt idx="47422">
                  <c:v>0.98009279830975105</c:v>
                </c:pt>
                <c:pt idx="47423">
                  <c:v>0.99181255835294002</c:v>
                </c:pt>
                <c:pt idx="47424">
                  <c:v>0.99865964755004999</c:v>
                </c:pt>
                <c:pt idx="47425">
                  <c:v>0.97505301993331395</c:v>
                </c:pt>
                <c:pt idx="47426">
                  <c:v>0.99865964755004999</c:v>
                </c:pt>
                <c:pt idx="47427">
                  <c:v>0.99865964755004999</c:v>
                </c:pt>
                <c:pt idx="47428">
                  <c:v>0.97505301993331395</c:v>
                </c:pt>
                <c:pt idx="47429">
                  <c:v>0.98009279830975105</c:v>
                </c:pt>
                <c:pt idx="47430">
                  <c:v>0.97505301993331395</c:v>
                </c:pt>
                <c:pt idx="47431">
                  <c:v>0.98009279830975105</c:v>
                </c:pt>
                <c:pt idx="47432">
                  <c:v>0.99865964755004999</c:v>
                </c:pt>
                <c:pt idx="47433">
                  <c:v>0.99977590848754005</c:v>
                </c:pt>
                <c:pt idx="47434">
                  <c:v>0.99810606512056599</c:v>
                </c:pt>
                <c:pt idx="47435">
                  <c:v>0.97505301993331395</c:v>
                </c:pt>
                <c:pt idx="47436">
                  <c:v>0.99810606512056599</c:v>
                </c:pt>
                <c:pt idx="47437">
                  <c:v>0.99865964755004999</c:v>
                </c:pt>
                <c:pt idx="47438">
                  <c:v>0.99977590848754005</c:v>
                </c:pt>
                <c:pt idx="47439">
                  <c:v>0.99865964755004999</c:v>
                </c:pt>
                <c:pt idx="47440">
                  <c:v>0.98009279830975105</c:v>
                </c:pt>
                <c:pt idx="47441">
                  <c:v>0.99865964755004999</c:v>
                </c:pt>
                <c:pt idx="47442">
                  <c:v>0.99865964755004999</c:v>
                </c:pt>
                <c:pt idx="47443">
                  <c:v>0.98009279830975105</c:v>
                </c:pt>
                <c:pt idx="47444">
                  <c:v>0.98009279830975105</c:v>
                </c:pt>
                <c:pt idx="47445">
                  <c:v>0.98009279830975105</c:v>
                </c:pt>
                <c:pt idx="47446">
                  <c:v>0.98009279830975105</c:v>
                </c:pt>
                <c:pt idx="47447">
                  <c:v>0.99810606512056599</c:v>
                </c:pt>
                <c:pt idx="47448">
                  <c:v>0.97505301993331395</c:v>
                </c:pt>
                <c:pt idx="47449">
                  <c:v>0.97505301993331395</c:v>
                </c:pt>
                <c:pt idx="47450">
                  <c:v>0.99810606512056599</c:v>
                </c:pt>
                <c:pt idx="47451">
                  <c:v>0.99865964755004999</c:v>
                </c:pt>
                <c:pt idx="47452">
                  <c:v>0.98009279830975105</c:v>
                </c:pt>
                <c:pt idx="47453">
                  <c:v>0.99865964755004999</c:v>
                </c:pt>
                <c:pt idx="47454">
                  <c:v>0.99810606512056599</c:v>
                </c:pt>
                <c:pt idx="47455">
                  <c:v>0.99865964755004999</c:v>
                </c:pt>
                <c:pt idx="47456">
                  <c:v>0.98009279830975105</c:v>
                </c:pt>
                <c:pt idx="47457">
                  <c:v>0.97505301993331395</c:v>
                </c:pt>
                <c:pt idx="47458">
                  <c:v>0.99810606512056599</c:v>
                </c:pt>
                <c:pt idx="47459">
                  <c:v>0.98009279830975105</c:v>
                </c:pt>
                <c:pt idx="47460">
                  <c:v>0.99865964755004999</c:v>
                </c:pt>
                <c:pt idx="47461">
                  <c:v>0.99865964755004999</c:v>
                </c:pt>
                <c:pt idx="47462">
                  <c:v>0.98009279830975105</c:v>
                </c:pt>
                <c:pt idx="47463">
                  <c:v>0.97505301993331395</c:v>
                </c:pt>
                <c:pt idx="47464">
                  <c:v>0.99810606512056599</c:v>
                </c:pt>
                <c:pt idx="47465">
                  <c:v>0.99977590848754005</c:v>
                </c:pt>
                <c:pt idx="47466">
                  <c:v>0.99810606512056599</c:v>
                </c:pt>
                <c:pt idx="47467">
                  <c:v>0.99865964755004999</c:v>
                </c:pt>
                <c:pt idx="47468">
                  <c:v>0.97505301993331395</c:v>
                </c:pt>
                <c:pt idx="47469">
                  <c:v>0.99810606512056599</c:v>
                </c:pt>
                <c:pt idx="47470">
                  <c:v>0.98009279830975105</c:v>
                </c:pt>
                <c:pt idx="47471">
                  <c:v>0.99810606512056599</c:v>
                </c:pt>
                <c:pt idx="47472">
                  <c:v>0.99810606512056599</c:v>
                </c:pt>
                <c:pt idx="47473">
                  <c:v>0.99810606512056599</c:v>
                </c:pt>
                <c:pt idx="47474">
                  <c:v>0.98009279830975105</c:v>
                </c:pt>
                <c:pt idx="47475">
                  <c:v>0.99810606512056599</c:v>
                </c:pt>
                <c:pt idx="47476">
                  <c:v>0.99810606512056599</c:v>
                </c:pt>
                <c:pt idx="47477">
                  <c:v>0.99865964755004999</c:v>
                </c:pt>
                <c:pt idx="47478">
                  <c:v>0.99865964755004999</c:v>
                </c:pt>
                <c:pt idx="47479">
                  <c:v>0.99865964755004999</c:v>
                </c:pt>
                <c:pt idx="47480">
                  <c:v>0.97505301993331395</c:v>
                </c:pt>
                <c:pt idx="47481">
                  <c:v>0.99865964755004999</c:v>
                </c:pt>
                <c:pt idx="47482">
                  <c:v>0.99810606512056599</c:v>
                </c:pt>
                <c:pt idx="47483">
                  <c:v>0.98009279830975105</c:v>
                </c:pt>
                <c:pt idx="47484">
                  <c:v>0.98009279830975105</c:v>
                </c:pt>
                <c:pt idx="47485">
                  <c:v>0.99810606512056599</c:v>
                </c:pt>
                <c:pt idx="47486">
                  <c:v>0.99810606512056599</c:v>
                </c:pt>
                <c:pt idx="47487">
                  <c:v>0.99977590848754005</c:v>
                </c:pt>
                <c:pt idx="47488">
                  <c:v>0.99772892030019</c:v>
                </c:pt>
                <c:pt idx="47489">
                  <c:v>0.99977590848754005</c:v>
                </c:pt>
                <c:pt idx="47490">
                  <c:v>0.99810606512056599</c:v>
                </c:pt>
                <c:pt idx="47491">
                  <c:v>0.98009279830975105</c:v>
                </c:pt>
                <c:pt idx="47492">
                  <c:v>0.98009279830975105</c:v>
                </c:pt>
                <c:pt idx="47493">
                  <c:v>0.99810606512056599</c:v>
                </c:pt>
                <c:pt idx="47494">
                  <c:v>0.97505301993331395</c:v>
                </c:pt>
                <c:pt idx="47495">
                  <c:v>0.98009279830975105</c:v>
                </c:pt>
                <c:pt idx="47496">
                  <c:v>0.99772892030019</c:v>
                </c:pt>
                <c:pt idx="47497">
                  <c:v>0.98009279830975105</c:v>
                </c:pt>
                <c:pt idx="47498">
                  <c:v>0.99977590848754005</c:v>
                </c:pt>
                <c:pt idx="47499">
                  <c:v>0.98009279830975105</c:v>
                </c:pt>
                <c:pt idx="47500">
                  <c:v>0.99865964755004999</c:v>
                </c:pt>
                <c:pt idx="47501">
                  <c:v>0.99810606512056599</c:v>
                </c:pt>
                <c:pt idx="47502">
                  <c:v>0.99977590848754005</c:v>
                </c:pt>
                <c:pt idx="47503">
                  <c:v>0.99865964755004999</c:v>
                </c:pt>
                <c:pt idx="47504">
                  <c:v>0.97505301993331395</c:v>
                </c:pt>
                <c:pt idx="47505">
                  <c:v>0.97505301993331395</c:v>
                </c:pt>
                <c:pt idx="47506">
                  <c:v>0.99865964755004999</c:v>
                </c:pt>
                <c:pt idx="47507">
                  <c:v>0.99810606512056599</c:v>
                </c:pt>
                <c:pt idx="47508">
                  <c:v>0.99865964755004999</c:v>
                </c:pt>
                <c:pt idx="47509">
                  <c:v>0.99810606512056599</c:v>
                </c:pt>
                <c:pt idx="47510">
                  <c:v>0.99865964755004999</c:v>
                </c:pt>
                <c:pt idx="47511">
                  <c:v>0.97505301993331395</c:v>
                </c:pt>
                <c:pt idx="47512">
                  <c:v>0.98009279830975105</c:v>
                </c:pt>
                <c:pt idx="47513">
                  <c:v>0.98009279830975105</c:v>
                </c:pt>
                <c:pt idx="47514">
                  <c:v>0.99810606512056599</c:v>
                </c:pt>
                <c:pt idx="47515">
                  <c:v>0.98009279830975105</c:v>
                </c:pt>
                <c:pt idx="47516">
                  <c:v>0.99977590848754005</c:v>
                </c:pt>
                <c:pt idx="47517">
                  <c:v>0.99865964755004999</c:v>
                </c:pt>
                <c:pt idx="47518">
                  <c:v>0.99810606512056599</c:v>
                </c:pt>
                <c:pt idx="47519">
                  <c:v>0.99181255835294002</c:v>
                </c:pt>
                <c:pt idx="47520">
                  <c:v>0.98009279830975105</c:v>
                </c:pt>
                <c:pt idx="47521">
                  <c:v>0.98009279830975105</c:v>
                </c:pt>
                <c:pt idx="47522">
                  <c:v>0.98009279830975105</c:v>
                </c:pt>
                <c:pt idx="47523">
                  <c:v>0.98009279830975105</c:v>
                </c:pt>
                <c:pt idx="47524">
                  <c:v>0.98009279830975105</c:v>
                </c:pt>
                <c:pt idx="47525">
                  <c:v>0.99810606512056599</c:v>
                </c:pt>
                <c:pt idx="47526">
                  <c:v>0.99810606512056599</c:v>
                </c:pt>
                <c:pt idx="47527">
                  <c:v>0.98009279830975105</c:v>
                </c:pt>
                <c:pt idx="47528">
                  <c:v>0.99977590848754005</c:v>
                </c:pt>
                <c:pt idx="47529">
                  <c:v>0.97505301993331395</c:v>
                </c:pt>
                <c:pt idx="47530">
                  <c:v>0.98009279830975105</c:v>
                </c:pt>
                <c:pt idx="47531">
                  <c:v>0.97505301993331395</c:v>
                </c:pt>
                <c:pt idx="47532">
                  <c:v>0.99810606512056599</c:v>
                </c:pt>
                <c:pt idx="47533">
                  <c:v>0.99865964755004999</c:v>
                </c:pt>
                <c:pt idx="47534">
                  <c:v>0.99810606512056599</c:v>
                </c:pt>
                <c:pt idx="47535">
                  <c:v>0.97505301993331395</c:v>
                </c:pt>
                <c:pt idx="47536">
                  <c:v>0.97505301993331395</c:v>
                </c:pt>
                <c:pt idx="47537">
                  <c:v>0.99865964755004999</c:v>
                </c:pt>
                <c:pt idx="47538">
                  <c:v>0.99810606512056599</c:v>
                </c:pt>
                <c:pt idx="47539">
                  <c:v>0.99810606512056599</c:v>
                </c:pt>
                <c:pt idx="47540">
                  <c:v>0.98009279830975105</c:v>
                </c:pt>
                <c:pt idx="47541">
                  <c:v>0.99772892030019</c:v>
                </c:pt>
                <c:pt idx="47542">
                  <c:v>0.99865964755004999</c:v>
                </c:pt>
                <c:pt idx="47543">
                  <c:v>0.98009279830975105</c:v>
                </c:pt>
                <c:pt idx="47544">
                  <c:v>0.99181255835294002</c:v>
                </c:pt>
                <c:pt idx="47545">
                  <c:v>0.99977590848754005</c:v>
                </c:pt>
                <c:pt idx="47546">
                  <c:v>0.98009279830975105</c:v>
                </c:pt>
                <c:pt idx="47547">
                  <c:v>0.99977590848754005</c:v>
                </c:pt>
                <c:pt idx="47548">
                  <c:v>0.99865964755004999</c:v>
                </c:pt>
                <c:pt idx="47549">
                  <c:v>0.99810606512056599</c:v>
                </c:pt>
                <c:pt idx="47550">
                  <c:v>0.98009279830975105</c:v>
                </c:pt>
                <c:pt idx="47551">
                  <c:v>0.99865964755004999</c:v>
                </c:pt>
                <c:pt idx="47552">
                  <c:v>0.99865964755004999</c:v>
                </c:pt>
                <c:pt idx="47553">
                  <c:v>0.98009279830975105</c:v>
                </c:pt>
                <c:pt idx="47554">
                  <c:v>0.98009279830975105</c:v>
                </c:pt>
                <c:pt idx="47555">
                  <c:v>0.99810606512056599</c:v>
                </c:pt>
                <c:pt idx="47556">
                  <c:v>0.98009279830975105</c:v>
                </c:pt>
                <c:pt idx="47557">
                  <c:v>0.99810606512056599</c:v>
                </c:pt>
                <c:pt idx="47558">
                  <c:v>0.98009279830975105</c:v>
                </c:pt>
                <c:pt idx="47559">
                  <c:v>0.98009279830975105</c:v>
                </c:pt>
                <c:pt idx="47560">
                  <c:v>0.98009279830975105</c:v>
                </c:pt>
                <c:pt idx="47561">
                  <c:v>0.97505301993331395</c:v>
                </c:pt>
                <c:pt idx="47562">
                  <c:v>0.99865964755004999</c:v>
                </c:pt>
                <c:pt idx="47563">
                  <c:v>0.98009279830975105</c:v>
                </c:pt>
                <c:pt idx="47564">
                  <c:v>0.97505301993331395</c:v>
                </c:pt>
                <c:pt idx="47565">
                  <c:v>0.99865964755004999</c:v>
                </c:pt>
                <c:pt idx="47566">
                  <c:v>0.99810606512056599</c:v>
                </c:pt>
                <c:pt idx="47567">
                  <c:v>0.99810606512056599</c:v>
                </c:pt>
                <c:pt idx="47568">
                  <c:v>0.99810606512056599</c:v>
                </c:pt>
                <c:pt idx="47569">
                  <c:v>0.99865964755004999</c:v>
                </c:pt>
                <c:pt idx="47570">
                  <c:v>0.97505301993331395</c:v>
                </c:pt>
                <c:pt idx="47571">
                  <c:v>0.98009279830975105</c:v>
                </c:pt>
                <c:pt idx="47572">
                  <c:v>0.99977590848754005</c:v>
                </c:pt>
                <c:pt idx="47573">
                  <c:v>0.99865964755004999</c:v>
                </c:pt>
                <c:pt idx="47574">
                  <c:v>0.99865964755004999</c:v>
                </c:pt>
                <c:pt idx="47575">
                  <c:v>0.98009279830975105</c:v>
                </c:pt>
                <c:pt idx="47576">
                  <c:v>0.99810606512056599</c:v>
                </c:pt>
                <c:pt idx="47577">
                  <c:v>0.99810606512056599</c:v>
                </c:pt>
                <c:pt idx="47578">
                  <c:v>0.99865964755004999</c:v>
                </c:pt>
                <c:pt idx="47579">
                  <c:v>0.99810606512056599</c:v>
                </c:pt>
                <c:pt idx="47580">
                  <c:v>0.98009279830975105</c:v>
                </c:pt>
                <c:pt idx="47581">
                  <c:v>0.98009279830975105</c:v>
                </c:pt>
                <c:pt idx="47582">
                  <c:v>0.98009279830975105</c:v>
                </c:pt>
                <c:pt idx="47583">
                  <c:v>0.98009279830975105</c:v>
                </c:pt>
                <c:pt idx="47584">
                  <c:v>0.99865964755004999</c:v>
                </c:pt>
                <c:pt idx="47585">
                  <c:v>0.98009279830975105</c:v>
                </c:pt>
                <c:pt idx="47586">
                  <c:v>0.97505301993331395</c:v>
                </c:pt>
                <c:pt idx="47587">
                  <c:v>0.99865964755004999</c:v>
                </c:pt>
                <c:pt idx="47588">
                  <c:v>0.98009279830975105</c:v>
                </c:pt>
                <c:pt idx="47589">
                  <c:v>0.99865964755004999</c:v>
                </c:pt>
                <c:pt idx="47590">
                  <c:v>0.99977590848754005</c:v>
                </c:pt>
                <c:pt idx="47591">
                  <c:v>0.98009279830975105</c:v>
                </c:pt>
                <c:pt idx="47592">
                  <c:v>0.99977590848754005</c:v>
                </c:pt>
                <c:pt idx="47593">
                  <c:v>0.98009279830975105</c:v>
                </c:pt>
                <c:pt idx="47594">
                  <c:v>0.98009279830975105</c:v>
                </c:pt>
                <c:pt idx="47595">
                  <c:v>0.99181255835294002</c:v>
                </c:pt>
                <c:pt idx="47596">
                  <c:v>0.98009279830975105</c:v>
                </c:pt>
                <c:pt idx="47597">
                  <c:v>0.98009279830975105</c:v>
                </c:pt>
                <c:pt idx="47598">
                  <c:v>0.99772892030019</c:v>
                </c:pt>
                <c:pt idx="47599">
                  <c:v>0.97505301993331395</c:v>
                </c:pt>
                <c:pt idx="47600">
                  <c:v>0.99810606512056599</c:v>
                </c:pt>
                <c:pt idx="47601">
                  <c:v>0.99810606512056599</c:v>
                </c:pt>
                <c:pt idx="47602">
                  <c:v>0.99865964755004999</c:v>
                </c:pt>
                <c:pt idx="47603">
                  <c:v>0.99810606512056599</c:v>
                </c:pt>
                <c:pt idx="47604">
                  <c:v>0.99977590848754005</c:v>
                </c:pt>
                <c:pt idx="47605">
                  <c:v>0.97505301993331395</c:v>
                </c:pt>
                <c:pt idx="47606">
                  <c:v>0.98009279830975105</c:v>
                </c:pt>
                <c:pt idx="47607">
                  <c:v>0.99865964755004999</c:v>
                </c:pt>
                <c:pt idx="47608">
                  <c:v>0.99810606512056599</c:v>
                </c:pt>
                <c:pt idx="47609">
                  <c:v>0.99977590848754005</c:v>
                </c:pt>
                <c:pt idx="47610">
                  <c:v>0.99810606512056599</c:v>
                </c:pt>
                <c:pt idx="47611">
                  <c:v>0.99865964755004999</c:v>
                </c:pt>
                <c:pt idx="47612">
                  <c:v>0.98009279830975105</c:v>
                </c:pt>
                <c:pt idx="47613">
                  <c:v>0.99865964755004999</c:v>
                </c:pt>
                <c:pt idx="47614">
                  <c:v>0.98009279830975105</c:v>
                </c:pt>
                <c:pt idx="47615">
                  <c:v>0.98009279830975105</c:v>
                </c:pt>
                <c:pt idx="47616">
                  <c:v>0.98009279830975105</c:v>
                </c:pt>
                <c:pt idx="47617">
                  <c:v>0.99772892030019</c:v>
                </c:pt>
                <c:pt idx="47618">
                  <c:v>0.99865964755004999</c:v>
                </c:pt>
                <c:pt idx="47619">
                  <c:v>0.99810606512056599</c:v>
                </c:pt>
                <c:pt idx="47620">
                  <c:v>0.99865964755004999</c:v>
                </c:pt>
                <c:pt idx="47621">
                  <c:v>0.98009279830975105</c:v>
                </c:pt>
                <c:pt idx="47622">
                  <c:v>0.98009279830975105</c:v>
                </c:pt>
                <c:pt idx="47623">
                  <c:v>0.99810606512056599</c:v>
                </c:pt>
                <c:pt idx="47624">
                  <c:v>0.97505301993331395</c:v>
                </c:pt>
                <c:pt idx="47625">
                  <c:v>0.98009279830975105</c:v>
                </c:pt>
                <c:pt idx="47626">
                  <c:v>0.99977590848754005</c:v>
                </c:pt>
                <c:pt idx="47627">
                  <c:v>0.99977590848754005</c:v>
                </c:pt>
                <c:pt idx="47628">
                  <c:v>0.99865964755004999</c:v>
                </c:pt>
                <c:pt idx="47629">
                  <c:v>0.98009279830975105</c:v>
                </c:pt>
                <c:pt idx="47630">
                  <c:v>0.98009279830975105</c:v>
                </c:pt>
                <c:pt idx="47631">
                  <c:v>0.98009279830975105</c:v>
                </c:pt>
                <c:pt idx="47632">
                  <c:v>0.98009279830975105</c:v>
                </c:pt>
                <c:pt idx="47633">
                  <c:v>0.99810606512056599</c:v>
                </c:pt>
                <c:pt idx="47634">
                  <c:v>0.98009279830975105</c:v>
                </c:pt>
                <c:pt idx="47635">
                  <c:v>0.98009279830975105</c:v>
                </c:pt>
                <c:pt idx="47636">
                  <c:v>0.99865964755004999</c:v>
                </c:pt>
                <c:pt idx="47637">
                  <c:v>0.99977590848754005</c:v>
                </c:pt>
                <c:pt idx="47638">
                  <c:v>0.99810606512056599</c:v>
                </c:pt>
                <c:pt idx="47639">
                  <c:v>0.98009279830975105</c:v>
                </c:pt>
                <c:pt idx="47640">
                  <c:v>0.99977590848754005</c:v>
                </c:pt>
                <c:pt idx="47641">
                  <c:v>0.98009279830975105</c:v>
                </c:pt>
                <c:pt idx="47642">
                  <c:v>0.99865964755004999</c:v>
                </c:pt>
                <c:pt idx="47643">
                  <c:v>0.98009279830975105</c:v>
                </c:pt>
                <c:pt idx="47644">
                  <c:v>0.99977590848754005</c:v>
                </c:pt>
                <c:pt idx="47645">
                  <c:v>0.99181255835294002</c:v>
                </c:pt>
                <c:pt idx="47646">
                  <c:v>0.99810606512056599</c:v>
                </c:pt>
                <c:pt idx="47647">
                  <c:v>0.98009279830975105</c:v>
                </c:pt>
                <c:pt idx="47648">
                  <c:v>0.99810606512056599</c:v>
                </c:pt>
                <c:pt idx="47649">
                  <c:v>0.98009279830975105</c:v>
                </c:pt>
                <c:pt idx="47650">
                  <c:v>0.99810606512056599</c:v>
                </c:pt>
                <c:pt idx="47651">
                  <c:v>0.98009279830975105</c:v>
                </c:pt>
                <c:pt idx="47652">
                  <c:v>0.99865964755004999</c:v>
                </c:pt>
                <c:pt idx="47653">
                  <c:v>0.99977590848754005</c:v>
                </c:pt>
                <c:pt idx="47654">
                  <c:v>0.99865964755004999</c:v>
                </c:pt>
                <c:pt idx="47655">
                  <c:v>0.99810606512056599</c:v>
                </c:pt>
                <c:pt idx="47656">
                  <c:v>0.99810606512056599</c:v>
                </c:pt>
                <c:pt idx="47657">
                  <c:v>0.99865964755004999</c:v>
                </c:pt>
                <c:pt idx="47658">
                  <c:v>0.99865964755004999</c:v>
                </c:pt>
                <c:pt idx="47659">
                  <c:v>0.99865964755004999</c:v>
                </c:pt>
                <c:pt idx="47660">
                  <c:v>0.98009279830975105</c:v>
                </c:pt>
                <c:pt idx="47661">
                  <c:v>0.97505301993331395</c:v>
                </c:pt>
                <c:pt idx="47662">
                  <c:v>0.99865964755004999</c:v>
                </c:pt>
                <c:pt idx="47663">
                  <c:v>0.99810606512056599</c:v>
                </c:pt>
                <c:pt idx="47664">
                  <c:v>0.99865964755004999</c:v>
                </c:pt>
                <c:pt idx="47665">
                  <c:v>0.97505301993331395</c:v>
                </c:pt>
                <c:pt idx="47666">
                  <c:v>0.99865964755004999</c:v>
                </c:pt>
                <c:pt idx="47667">
                  <c:v>0.99810606512056599</c:v>
                </c:pt>
                <c:pt idx="47668">
                  <c:v>0.99977590848754005</c:v>
                </c:pt>
                <c:pt idx="47669">
                  <c:v>0.99772892030019</c:v>
                </c:pt>
                <c:pt idx="47670">
                  <c:v>0.98009279830975105</c:v>
                </c:pt>
                <c:pt idx="47671">
                  <c:v>0.99810606512056599</c:v>
                </c:pt>
                <c:pt idx="47672">
                  <c:v>0.99977590848754005</c:v>
                </c:pt>
                <c:pt idx="47673">
                  <c:v>0.99977590848754005</c:v>
                </c:pt>
                <c:pt idx="47674">
                  <c:v>0.99977590848754005</c:v>
                </c:pt>
                <c:pt idx="47675">
                  <c:v>0.98009279830975105</c:v>
                </c:pt>
                <c:pt idx="47676">
                  <c:v>0.99181255835294002</c:v>
                </c:pt>
                <c:pt idx="47677">
                  <c:v>0.98009279830975105</c:v>
                </c:pt>
                <c:pt idx="47678">
                  <c:v>0.99977590848754005</c:v>
                </c:pt>
                <c:pt idx="47679">
                  <c:v>0.99977590848754005</c:v>
                </c:pt>
                <c:pt idx="47680">
                  <c:v>0.98009279830975105</c:v>
                </c:pt>
                <c:pt idx="47681">
                  <c:v>0.97505301993331395</c:v>
                </c:pt>
                <c:pt idx="47682">
                  <c:v>0.99865964755004999</c:v>
                </c:pt>
                <c:pt idx="47683">
                  <c:v>0.99772892030019</c:v>
                </c:pt>
                <c:pt idx="47684">
                  <c:v>0.99865964755004999</c:v>
                </c:pt>
                <c:pt idx="47685">
                  <c:v>0.99865964755004999</c:v>
                </c:pt>
                <c:pt idx="47686">
                  <c:v>0.97505301993331395</c:v>
                </c:pt>
                <c:pt idx="47687">
                  <c:v>0.99865964755004999</c:v>
                </c:pt>
                <c:pt idx="47688">
                  <c:v>0.99810606512056599</c:v>
                </c:pt>
                <c:pt idx="47689">
                  <c:v>0.98009279830975105</c:v>
                </c:pt>
                <c:pt idx="47690">
                  <c:v>0.99181255835294002</c:v>
                </c:pt>
                <c:pt idx="47691">
                  <c:v>0.99865964755004999</c:v>
                </c:pt>
                <c:pt idx="47692">
                  <c:v>0.97505301993331395</c:v>
                </c:pt>
                <c:pt idx="47693">
                  <c:v>0.99865964755004999</c:v>
                </c:pt>
                <c:pt idx="47694">
                  <c:v>0.99865964755004999</c:v>
                </c:pt>
                <c:pt idx="47695">
                  <c:v>0.99977590848754005</c:v>
                </c:pt>
                <c:pt idx="47696">
                  <c:v>0.99810606512056599</c:v>
                </c:pt>
                <c:pt idx="47697">
                  <c:v>0.98009279830975105</c:v>
                </c:pt>
                <c:pt idx="47698">
                  <c:v>0.99865964755004999</c:v>
                </c:pt>
                <c:pt idx="47699">
                  <c:v>0.99810606512056599</c:v>
                </c:pt>
                <c:pt idx="47700">
                  <c:v>0.99865964755004999</c:v>
                </c:pt>
                <c:pt idx="47701">
                  <c:v>0.99810606512056599</c:v>
                </c:pt>
                <c:pt idx="47702">
                  <c:v>0.99810606512056599</c:v>
                </c:pt>
                <c:pt idx="47703">
                  <c:v>0.99977590848754005</c:v>
                </c:pt>
                <c:pt idx="47704">
                  <c:v>0.99865964755004999</c:v>
                </c:pt>
                <c:pt idx="47705">
                  <c:v>0.99810606512056599</c:v>
                </c:pt>
                <c:pt idx="47706">
                  <c:v>0.98009279830975105</c:v>
                </c:pt>
                <c:pt idx="47707">
                  <c:v>0.99810606512056599</c:v>
                </c:pt>
                <c:pt idx="47708">
                  <c:v>0.98009279830975105</c:v>
                </c:pt>
                <c:pt idx="47709">
                  <c:v>0.99977590848754005</c:v>
                </c:pt>
                <c:pt idx="47710">
                  <c:v>0.97505301993331395</c:v>
                </c:pt>
                <c:pt idx="47711">
                  <c:v>0.97505301993331395</c:v>
                </c:pt>
                <c:pt idx="47712">
                  <c:v>0.99977590848754005</c:v>
                </c:pt>
                <c:pt idx="47713">
                  <c:v>0.98009279830975105</c:v>
                </c:pt>
                <c:pt idx="47714">
                  <c:v>0.97505301993331395</c:v>
                </c:pt>
                <c:pt idx="47715">
                  <c:v>0.97505301993331395</c:v>
                </c:pt>
                <c:pt idx="47716">
                  <c:v>0.99810606512056599</c:v>
                </c:pt>
                <c:pt idx="47717">
                  <c:v>0.98009279830975105</c:v>
                </c:pt>
                <c:pt idx="47718">
                  <c:v>0.99810606512056599</c:v>
                </c:pt>
                <c:pt idx="47719">
                  <c:v>0.97505301993331395</c:v>
                </c:pt>
                <c:pt idx="47720">
                  <c:v>0.98009279830975105</c:v>
                </c:pt>
                <c:pt idx="47721">
                  <c:v>0.97505301993331395</c:v>
                </c:pt>
                <c:pt idx="47722">
                  <c:v>0.99810606512056599</c:v>
                </c:pt>
                <c:pt idx="47723">
                  <c:v>0.99865964755004999</c:v>
                </c:pt>
                <c:pt idx="47724">
                  <c:v>0.97505301993331395</c:v>
                </c:pt>
                <c:pt idx="47725">
                  <c:v>0.98009279830975105</c:v>
                </c:pt>
                <c:pt idx="47726">
                  <c:v>0.98009279830975105</c:v>
                </c:pt>
                <c:pt idx="47727">
                  <c:v>0.99810606512056599</c:v>
                </c:pt>
                <c:pt idx="47728">
                  <c:v>0.99865964755004999</c:v>
                </c:pt>
                <c:pt idx="47729">
                  <c:v>0.97505301993331395</c:v>
                </c:pt>
                <c:pt idx="47730">
                  <c:v>0.99810606512056599</c:v>
                </c:pt>
                <c:pt idx="47731">
                  <c:v>0.99865964755004999</c:v>
                </c:pt>
                <c:pt idx="47732">
                  <c:v>0.99977590848754005</c:v>
                </c:pt>
                <c:pt idx="47733">
                  <c:v>0.99810606512056599</c:v>
                </c:pt>
                <c:pt idx="47734">
                  <c:v>0.99810606512056599</c:v>
                </c:pt>
                <c:pt idx="47735">
                  <c:v>0.98009279830975105</c:v>
                </c:pt>
                <c:pt idx="47736">
                  <c:v>0.98009279830975105</c:v>
                </c:pt>
                <c:pt idx="47737">
                  <c:v>0.98009279830975105</c:v>
                </c:pt>
                <c:pt idx="47738">
                  <c:v>0.99977590848754005</c:v>
                </c:pt>
                <c:pt idx="47739">
                  <c:v>0.98009279830975105</c:v>
                </c:pt>
                <c:pt idx="47740">
                  <c:v>0.99865964755004999</c:v>
                </c:pt>
                <c:pt idx="47741">
                  <c:v>0.98009279830975105</c:v>
                </c:pt>
                <c:pt idx="47742">
                  <c:v>0.99977590848754005</c:v>
                </c:pt>
                <c:pt idx="47743">
                  <c:v>0.98009279830975105</c:v>
                </c:pt>
                <c:pt idx="47744">
                  <c:v>0.98009279830975105</c:v>
                </c:pt>
                <c:pt idx="47745">
                  <c:v>0.99977590848754005</c:v>
                </c:pt>
                <c:pt idx="47746">
                  <c:v>0.99865964755004999</c:v>
                </c:pt>
                <c:pt idx="47747">
                  <c:v>0.99865964755004999</c:v>
                </c:pt>
                <c:pt idx="47748">
                  <c:v>0.99865964755004999</c:v>
                </c:pt>
                <c:pt idx="47749">
                  <c:v>0.99810606512056599</c:v>
                </c:pt>
                <c:pt idx="47750">
                  <c:v>0.98009279830975105</c:v>
                </c:pt>
                <c:pt idx="47751">
                  <c:v>0.99865964755004999</c:v>
                </c:pt>
                <c:pt idx="47752">
                  <c:v>0.99977590848754005</c:v>
                </c:pt>
                <c:pt idx="47753">
                  <c:v>0.99810606512056599</c:v>
                </c:pt>
                <c:pt idx="47754">
                  <c:v>0.99865964755004999</c:v>
                </c:pt>
                <c:pt idx="47755">
                  <c:v>0.99810606512056599</c:v>
                </c:pt>
                <c:pt idx="47756">
                  <c:v>0.99865964755004999</c:v>
                </c:pt>
                <c:pt idx="47757">
                  <c:v>0.99977590848754005</c:v>
                </c:pt>
                <c:pt idx="47758">
                  <c:v>0.99810606512056599</c:v>
                </c:pt>
                <c:pt idx="47759">
                  <c:v>0.99865964755004999</c:v>
                </c:pt>
                <c:pt idx="47760">
                  <c:v>0.97505301993331395</c:v>
                </c:pt>
                <c:pt idx="47761">
                  <c:v>0.99810606512056599</c:v>
                </c:pt>
                <c:pt idx="47762">
                  <c:v>0.99977590848754005</c:v>
                </c:pt>
                <c:pt idx="47763">
                  <c:v>0.99977590848754005</c:v>
                </c:pt>
                <c:pt idx="47764">
                  <c:v>0.99977590848754005</c:v>
                </c:pt>
                <c:pt idx="47765">
                  <c:v>0.99810606512056599</c:v>
                </c:pt>
                <c:pt idx="47766">
                  <c:v>0.98009279830975105</c:v>
                </c:pt>
                <c:pt idx="47767">
                  <c:v>0.98009279830975105</c:v>
                </c:pt>
                <c:pt idx="47768">
                  <c:v>0.98009279830975105</c:v>
                </c:pt>
                <c:pt idx="47769">
                  <c:v>0.99865964755004999</c:v>
                </c:pt>
                <c:pt idx="47770">
                  <c:v>0.99810606512056599</c:v>
                </c:pt>
                <c:pt idx="47771">
                  <c:v>0.99865964755004999</c:v>
                </c:pt>
                <c:pt idx="47772">
                  <c:v>0.98009279830975105</c:v>
                </c:pt>
                <c:pt idx="47773">
                  <c:v>0.98009279830975105</c:v>
                </c:pt>
                <c:pt idx="47774">
                  <c:v>0.99865964755004999</c:v>
                </c:pt>
                <c:pt idx="47775">
                  <c:v>0.98009279830975105</c:v>
                </c:pt>
                <c:pt idx="47776">
                  <c:v>0.97505301993331395</c:v>
                </c:pt>
                <c:pt idx="47777">
                  <c:v>0.99865964755004999</c:v>
                </c:pt>
                <c:pt idx="47778">
                  <c:v>0.99977590848754005</c:v>
                </c:pt>
                <c:pt idx="47779">
                  <c:v>0.99977590848754005</c:v>
                </c:pt>
                <c:pt idx="47780">
                  <c:v>0.99977590848754005</c:v>
                </c:pt>
                <c:pt idx="47781">
                  <c:v>0.99810606512056599</c:v>
                </c:pt>
                <c:pt idx="47782">
                  <c:v>0.99865964755004999</c:v>
                </c:pt>
                <c:pt idx="47783">
                  <c:v>0.99977590848754005</c:v>
                </c:pt>
                <c:pt idx="47784">
                  <c:v>0.98009279830975105</c:v>
                </c:pt>
                <c:pt idx="47785">
                  <c:v>0.99181255835294002</c:v>
                </c:pt>
                <c:pt idx="47786">
                  <c:v>0.98009279830975105</c:v>
                </c:pt>
                <c:pt idx="47787">
                  <c:v>0.99977590848754005</c:v>
                </c:pt>
                <c:pt idx="47788">
                  <c:v>0.99977590848754005</c:v>
                </c:pt>
                <c:pt idx="47789">
                  <c:v>0.98009279830975105</c:v>
                </c:pt>
                <c:pt idx="47790">
                  <c:v>0.99810606512056599</c:v>
                </c:pt>
                <c:pt idx="47791">
                  <c:v>0.99865964755004999</c:v>
                </c:pt>
                <c:pt idx="47792">
                  <c:v>0.97505301993331395</c:v>
                </c:pt>
                <c:pt idx="47793">
                  <c:v>0.99810606512056599</c:v>
                </c:pt>
                <c:pt idx="47794">
                  <c:v>0.99865964755004999</c:v>
                </c:pt>
                <c:pt idx="47795">
                  <c:v>0.99772892030019</c:v>
                </c:pt>
                <c:pt idx="47796">
                  <c:v>0.99865964755004999</c:v>
                </c:pt>
                <c:pt idx="47797">
                  <c:v>0.99865964755004999</c:v>
                </c:pt>
                <c:pt idx="47798">
                  <c:v>0.99865964755004999</c:v>
                </c:pt>
                <c:pt idx="47799">
                  <c:v>0.98009279830975105</c:v>
                </c:pt>
                <c:pt idx="47800">
                  <c:v>0.99865964755004999</c:v>
                </c:pt>
                <c:pt idx="47801">
                  <c:v>0.98009279830975105</c:v>
                </c:pt>
                <c:pt idx="47802">
                  <c:v>0.97505301993331395</c:v>
                </c:pt>
                <c:pt idx="47803">
                  <c:v>0.99810606512056599</c:v>
                </c:pt>
                <c:pt idx="47804">
                  <c:v>0.98009279830975105</c:v>
                </c:pt>
                <c:pt idx="47805">
                  <c:v>0.99810606512056599</c:v>
                </c:pt>
                <c:pt idx="47806">
                  <c:v>0.97505301993331395</c:v>
                </c:pt>
                <c:pt idx="47807">
                  <c:v>0.99865964755004999</c:v>
                </c:pt>
                <c:pt idx="47808">
                  <c:v>0.99977590848754005</c:v>
                </c:pt>
                <c:pt idx="47809">
                  <c:v>0.97505301993331395</c:v>
                </c:pt>
                <c:pt idx="47810">
                  <c:v>0.99865964755004999</c:v>
                </c:pt>
                <c:pt idx="47811">
                  <c:v>0.99810606512056599</c:v>
                </c:pt>
                <c:pt idx="47812">
                  <c:v>0.99810606512056599</c:v>
                </c:pt>
                <c:pt idx="47813">
                  <c:v>0.98009279830975105</c:v>
                </c:pt>
                <c:pt idx="47814">
                  <c:v>0.99865964755004999</c:v>
                </c:pt>
                <c:pt idx="47815">
                  <c:v>0.99810606512056599</c:v>
                </c:pt>
                <c:pt idx="47816">
                  <c:v>0.99810606512056599</c:v>
                </c:pt>
                <c:pt idx="47817">
                  <c:v>0.98009279830975105</c:v>
                </c:pt>
                <c:pt idx="47818">
                  <c:v>0.99865964755004999</c:v>
                </c:pt>
                <c:pt idx="47819">
                  <c:v>0.97505301993331395</c:v>
                </c:pt>
                <c:pt idx="47820">
                  <c:v>0.99865964755004999</c:v>
                </c:pt>
                <c:pt idx="47821">
                  <c:v>0.99865964755004999</c:v>
                </c:pt>
                <c:pt idx="47822">
                  <c:v>0.99865964755004999</c:v>
                </c:pt>
                <c:pt idx="47823">
                  <c:v>0.99810606512056599</c:v>
                </c:pt>
                <c:pt idx="47824">
                  <c:v>0.99810606512056599</c:v>
                </c:pt>
                <c:pt idx="47825">
                  <c:v>0.98009279830975105</c:v>
                </c:pt>
                <c:pt idx="47826">
                  <c:v>0.99810606512056599</c:v>
                </c:pt>
                <c:pt idx="47827">
                  <c:v>0.99865964755004999</c:v>
                </c:pt>
                <c:pt idx="47828">
                  <c:v>0.99810606512056599</c:v>
                </c:pt>
                <c:pt idx="47829">
                  <c:v>0.98009279830975105</c:v>
                </c:pt>
                <c:pt idx="47830">
                  <c:v>0.99865964755004999</c:v>
                </c:pt>
                <c:pt idx="47831">
                  <c:v>0.97505301993331395</c:v>
                </c:pt>
                <c:pt idx="47832">
                  <c:v>0.99865964755004999</c:v>
                </c:pt>
                <c:pt idx="47833">
                  <c:v>0.98009279830975105</c:v>
                </c:pt>
                <c:pt idx="47834">
                  <c:v>0.99865964755004999</c:v>
                </c:pt>
                <c:pt idx="47835">
                  <c:v>0.99772892030019</c:v>
                </c:pt>
                <c:pt idx="47836">
                  <c:v>0.99865964755004999</c:v>
                </c:pt>
                <c:pt idx="47837">
                  <c:v>0.97505301993331395</c:v>
                </c:pt>
                <c:pt idx="47838">
                  <c:v>0.99865964755004999</c:v>
                </c:pt>
                <c:pt idx="47839">
                  <c:v>0.97505301993331395</c:v>
                </c:pt>
                <c:pt idx="47840">
                  <c:v>0.99810606512056599</c:v>
                </c:pt>
                <c:pt idx="47841">
                  <c:v>0.99865964755004999</c:v>
                </c:pt>
                <c:pt idx="47842">
                  <c:v>0.99810606512056599</c:v>
                </c:pt>
                <c:pt idx="47843">
                  <c:v>0.99865964755004999</c:v>
                </c:pt>
                <c:pt idx="47844">
                  <c:v>0.99865964755004999</c:v>
                </c:pt>
                <c:pt idx="47845">
                  <c:v>0.98009279830975105</c:v>
                </c:pt>
                <c:pt idx="47846">
                  <c:v>0.99865964755004999</c:v>
                </c:pt>
                <c:pt idx="47847">
                  <c:v>0.98009279830975105</c:v>
                </c:pt>
                <c:pt idx="47848">
                  <c:v>0.97505301993331395</c:v>
                </c:pt>
                <c:pt idx="47849">
                  <c:v>0.99810606512056599</c:v>
                </c:pt>
                <c:pt idx="47850">
                  <c:v>0.98009279830975105</c:v>
                </c:pt>
                <c:pt idx="47851">
                  <c:v>0.98009279830975105</c:v>
                </c:pt>
                <c:pt idx="47852">
                  <c:v>0.99810606512056599</c:v>
                </c:pt>
                <c:pt idx="47853">
                  <c:v>0.99865964755004999</c:v>
                </c:pt>
                <c:pt idx="47854">
                  <c:v>0.99865964755004999</c:v>
                </c:pt>
                <c:pt idx="47855">
                  <c:v>0.99977590848754005</c:v>
                </c:pt>
                <c:pt idx="47856">
                  <c:v>0.98009279830975105</c:v>
                </c:pt>
                <c:pt idx="47857">
                  <c:v>0.99977590848754005</c:v>
                </c:pt>
                <c:pt idx="47858">
                  <c:v>0.99865964755004999</c:v>
                </c:pt>
                <c:pt idx="47859">
                  <c:v>0.99865964755004999</c:v>
                </c:pt>
                <c:pt idx="47860">
                  <c:v>0.97505301993331395</c:v>
                </c:pt>
                <c:pt idx="47861">
                  <c:v>0.99865964755004999</c:v>
                </c:pt>
                <c:pt idx="47862">
                  <c:v>0.99181255835294002</c:v>
                </c:pt>
                <c:pt idx="47863">
                  <c:v>0.99810606512056599</c:v>
                </c:pt>
                <c:pt idx="47864">
                  <c:v>0.99865964755004999</c:v>
                </c:pt>
                <c:pt idx="47865">
                  <c:v>0.97505301993331395</c:v>
                </c:pt>
                <c:pt idx="47866">
                  <c:v>0.99865964755004999</c:v>
                </c:pt>
                <c:pt idx="47867">
                  <c:v>0.99865964755004999</c:v>
                </c:pt>
                <c:pt idx="47868">
                  <c:v>0.98009279830975105</c:v>
                </c:pt>
                <c:pt idx="47869">
                  <c:v>0.98009279830975105</c:v>
                </c:pt>
                <c:pt idx="47870">
                  <c:v>0.99810606512056599</c:v>
                </c:pt>
                <c:pt idx="47871">
                  <c:v>0.98009279830975105</c:v>
                </c:pt>
                <c:pt idx="47872">
                  <c:v>0.99865964755004999</c:v>
                </c:pt>
                <c:pt idx="47873">
                  <c:v>0.99977590848754005</c:v>
                </c:pt>
                <c:pt idx="47874">
                  <c:v>0.99865964755004999</c:v>
                </c:pt>
                <c:pt idx="47875">
                  <c:v>0.98009279830975105</c:v>
                </c:pt>
                <c:pt idx="47876">
                  <c:v>0.99772892030019</c:v>
                </c:pt>
                <c:pt idx="47877">
                  <c:v>0.98009279830975105</c:v>
                </c:pt>
                <c:pt idx="47878">
                  <c:v>0.99810606512056599</c:v>
                </c:pt>
                <c:pt idx="47879">
                  <c:v>0.99810606512056599</c:v>
                </c:pt>
                <c:pt idx="47880">
                  <c:v>0.99977590848754005</c:v>
                </c:pt>
                <c:pt idx="47881">
                  <c:v>0.99865964755004999</c:v>
                </c:pt>
                <c:pt idx="47882">
                  <c:v>0.98009279830975105</c:v>
                </c:pt>
                <c:pt idx="47883">
                  <c:v>0.99810606512056599</c:v>
                </c:pt>
                <c:pt idx="47884">
                  <c:v>0.98009279830975105</c:v>
                </c:pt>
                <c:pt idx="47885">
                  <c:v>0.99865964755004999</c:v>
                </c:pt>
                <c:pt idx="47886">
                  <c:v>0.99810606512056599</c:v>
                </c:pt>
                <c:pt idx="47887">
                  <c:v>0.99810606512056599</c:v>
                </c:pt>
                <c:pt idx="47888">
                  <c:v>0.99810606512056599</c:v>
                </c:pt>
                <c:pt idx="47889">
                  <c:v>0.99772892030019</c:v>
                </c:pt>
                <c:pt idx="47890">
                  <c:v>0.98009279830975105</c:v>
                </c:pt>
                <c:pt idx="47891">
                  <c:v>0.99865964755004999</c:v>
                </c:pt>
                <c:pt idx="47892">
                  <c:v>0.99865964755004999</c:v>
                </c:pt>
                <c:pt idx="47893">
                  <c:v>0.99810606512056599</c:v>
                </c:pt>
                <c:pt idx="47894">
                  <c:v>0.97505301993331395</c:v>
                </c:pt>
                <c:pt idx="47895">
                  <c:v>0.99810606512056599</c:v>
                </c:pt>
                <c:pt idx="47896">
                  <c:v>0.98009279830975105</c:v>
                </c:pt>
                <c:pt idx="47897">
                  <c:v>0.99810606512056599</c:v>
                </c:pt>
                <c:pt idx="47898">
                  <c:v>0.99977590848754005</c:v>
                </c:pt>
                <c:pt idx="47899">
                  <c:v>0.99865964755004999</c:v>
                </c:pt>
                <c:pt idx="47900">
                  <c:v>0.98009279830975105</c:v>
                </c:pt>
                <c:pt idx="47901">
                  <c:v>0.97505301993331395</c:v>
                </c:pt>
                <c:pt idx="47902">
                  <c:v>0.98009279830975105</c:v>
                </c:pt>
                <c:pt idx="47903">
                  <c:v>0.99865964755004999</c:v>
                </c:pt>
                <c:pt idx="47904">
                  <c:v>0.99810606512056599</c:v>
                </c:pt>
                <c:pt idx="47905">
                  <c:v>0.99865964755004999</c:v>
                </c:pt>
                <c:pt idx="47906">
                  <c:v>0.98009279830975105</c:v>
                </c:pt>
                <c:pt idx="47907">
                  <c:v>0.99810606512056599</c:v>
                </c:pt>
                <c:pt idx="47908">
                  <c:v>0.98009279830975105</c:v>
                </c:pt>
                <c:pt idx="47909">
                  <c:v>0.98009279830975105</c:v>
                </c:pt>
                <c:pt idx="47910">
                  <c:v>0.99865964755004999</c:v>
                </c:pt>
                <c:pt idx="47911">
                  <c:v>0.99810606512056599</c:v>
                </c:pt>
                <c:pt idx="47912">
                  <c:v>0.97505301993331395</c:v>
                </c:pt>
                <c:pt idx="47913">
                  <c:v>0.99977590848754005</c:v>
                </c:pt>
                <c:pt idx="47914">
                  <c:v>0.99772892030019</c:v>
                </c:pt>
                <c:pt idx="47915">
                  <c:v>0.99865964755004999</c:v>
                </c:pt>
                <c:pt idx="47916">
                  <c:v>0.97505301993331395</c:v>
                </c:pt>
                <c:pt idx="47917">
                  <c:v>0.99977590848754005</c:v>
                </c:pt>
                <c:pt idx="47918">
                  <c:v>0.99865964755004999</c:v>
                </c:pt>
                <c:pt idx="47919">
                  <c:v>0.98009279830975105</c:v>
                </c:pt>
                <c:pt idx="47920">
                  <c:v>0.99865964755004999</c:v>
                </c:pt>
                <c:pt idx="47921">
                  <c:v>0.98009279830975105</c:v>
                </c:pt>
                <c:pt idx="47922">
                  <c:v>0.99865964755004999</c:v>
                </c:pt>
                <c:pt idx="47923">
                  <c:v>0.99865964755004999</c:v>
                </c:pt>
                <c:pt idx="47924">
                  <c:v>0.98009279830975105</c:v>
                </c:pt>
                <c:pt idx="47925">
                  <c:v>0.98009279830975105</c:v>
                </c:pt>
                <c:pt idx="47926">
                  <c:v>0.97505301993331395</c:v>
                </c:pt>
                <c:pt idx="47927">
                  <c:v>0.99865964755004999</c:v>
                </c:pt>
                <c:pt idx="47928">
                  <c:v>0.99865964755004999</c:v>
                </c:pt>
                <c:pt idx="47929">
                  <c:v>0.99865964755004999</c:v>
                </c:pt>
                <c:pt idx="47930">
                  <c:v>0.98009279830975105</c:v>
                </c:pt>
                <c:pt idx="47931">
                  <c:v>0.99865964755004999</c:v>
                </c:pt>
                <c:pt idx="47932">
                  <c:v>0.99810606512056599</c:v>
                </c:pt>
                <c:pt idx="47933">
                  <c:v>0.99810606512056599</c:v>
                </c:pt>
                <c:pt idx="47934">
                  <c:v>0.99865964755004999</c:v>
                </c:pt>
                <c:pt idx="47935">
                  <c:v>0.98009279830975105</c:v>
                </c:pt>
                <c:pt idx="47936">
                  <c:v>0.99865964755004999</c:v>
                </c:pt>
                <c:pt idx="47937">
                  <c:v>0.97505301993331395</c:v>
                </c:pt>
                <c:pt idx="47938">
                  <c:v>0.99865964755004999</c:v>
                </c:pt>
                <c:pt idx="47939">
                  <c:v>0.99810606512056599</c:v>
                </c:pt>
                <c:pt idx="47940">
                  <c:v>0.99865964755004999</c:v>
                </c:pt>
                <c:pt idx="47941">
                  <c:v>0.99810606512056599</c:v>
                </c:pt>
                <c:pt idx="47942">
                  <c:v>0.99865964755004999</c:v>
                </c:pt>
                <c:pt idx="47943">
                  <c:v>0.98009279830975105</c:v>
                </c:pt>
                <c:pt idx="47944">
                  <c:v>0.97505301993331395</c:v>
                </c:pt>
                <c:pt idx="47945">
                  <c:v>0.98009279830975105</c:v>
                </c:pt>
                <c:pt idx="47946">
                  <c:v>0.98009279830975105</c:v>
                </c:pt>
                <c:pt idx="47947">
                  <c:v>0.98009279830975105</c:v>
                </c:pt>
                <c:pt idx="47948">
                  <c:v>0.99977590848754005</c:v>
                </c:pt>
                <c:pt idx="47949">
                  <c:v>0.99865964755004999</c:v>
                </c:pt>
                <c:pt idx="47950">
                  <c:v>0.99810606512056599</c:v>
                </c:pt>
                <c:pt idx="47951">
                  <c:v>0.99810606512056599</c:v>
                </c:pt>
                <c:pt idx="47952">
                  <c:v>0.98009279830975105</c:v>
                </c:pt>
                <c:pt idx="47953">
                  <c:v>0.98009279830975105</c:v>
                </c:pt>
                <c:pt idx="47954">
                  <c:v>0.98009279830975105</c:v>
                </c:pt>
                <c:pt idx="47955">
                  <c:v>0.97505301993331395</c:v>
                </c:pt>
                <c:pt idx="47956">
                  <c:v>0.99810606512056599</c:v>
                </c:pt>
                <c:pt idx="47957">
                  <c:v>0.99865964755004999</c:v>
                </c:pt>
                <c:pt idx="47958">
                  <c:v>0.98009279830975105</c:v>
                </c:pt>
                <c:pt idx="47959">
                  <c:v>0.99810606512056599</c:v>
                </c:pt>
                <c:pt idx="47960">
                  <c:v>0.99865964755004999</c:v>
                </c:pt>
                <c:pt idx="47961">
                  <c:v>0.99865964755004999</c:v>
                </c:pt>
                <c:pt idx="47962">
                  <c:v>0.99977590848754005</c:v>
                </c:pt>
                <c:pt idx="47963">
                  <c:v>0.99810606512056599</c:v>
                </c:pt>
                <c:pt idx="47964">
                  <c:v>0.99977590848754005</c:v>
                </c:pt>
                <c:pt idx="47965">
                  <c:v>0.99865964755004999</c:v>
                </c:pt>
                <c:pt idx="47966">
                  <c:v>0.99865964755004999</c:v>
                </c:pt>
                <c:pt idx="47967">
                  <c:v>0.99810606512056599</c:v>
                </c:pt>
                <c:pt idx="47968">
                  <c:v>0.98009279830975105</c:v>
                </c:pt>
                <c:pt idx="47969">
                  <c:v>0.99977590848754005</c:v>
                </c:pt>
                <c:pt idx="47970">
                  <c:v>0.99977590848754005</c:v>
                </c:pt>
                <c:pt idx="47971">
                  <c:v>0.99810606512056599</c:v>
                </c:pt>
                <c:pt idx="47972">
                  <c:v>0.98009279830975105</c:v>
                </c:pt>
                <c:pt idx="47973">
                  <c:v>0.97505301993331395</c:v>
                </c:pt>
                <c:pt idx="47974">
                  <c:v>0.98009279830975105</c:v>
                </c:pt>
                <c:pt idx="47975">
                  <c:v>0.99810606512056599</c:v>
                </c:pt>
                <c:pt idx="47976">
                  <c:v>0.98009279830975105</c:v>
                </c:pt>
                <c:pt idx="47977">
                  <c:v>0.98009279830975105</c:v>
                </c:pt>
                <c:pt idx="47978">
                  <c:v>0.98009279830975105</c:v>
                </c:pt>
                <c:pt idx="47979">
                  <c:v>0.97505301993331395</c:v>
                </c:pt>
                <c:pt idx="47980">
                  <c:v>0.97505301993331395</c:v>
                </c:pt>
                <c:pt idx="47981">
                  <c:v>0.99810606512056599</c:v>
                </c:pt>
                <c:pt idx="47982">
                  <c:v>0.98009279830975105</c:v>
                </c:pt>
                <c:pt idx="47983">
                  <c:v>0.99865964755004999</c:v>
                </c:pt>
                <c:pt idx="47984">
                  <c:v>0.99810606512056599</c:v>
                </c:pt>
                <c:pt idx="47985">
                  <c:v>0.97505301993331395</c:v>
                </c:pt>
                <c:pt idx="47986">
                  <c:v>0.98009279830975105</c:v>
                </c:pt>
                <c:pt idx="47987">
                  <c:v>0.98009279830975105</c:v>
                </c:pt>
                <c:pt idx="47988">
                  <c:v>0.98009279830975105</c:v>
                </c:pt>
                <c:pt idx="47989">
                  <c:v>0.99772892030019</c:v>
                </c:pt>
                <c:pt idx="47990">
                  <c:v>0.97505301993331395</c:v>
                </c:pt>
                <c:pt idx="47991">
                  <c:v>0.99181255835294002</c:v>
                </c:pt>
                <c:pt idx="47992">
                  <c:v>0.99810606512056599</c:v>
                </c:pt>
                <c:pt idx="47993">
                  <c:v>0.98009279830975105</c:v>
                </c:pt>
                <c:pt idx="47994">
                  <c:v>0.99810606512056599</c:v>
                </c:pt>
                <c:pt idx="47995">
                  <c:v>0.98009279830975105</c:v>
                </c:pt>
                <c:pt idx="47996">
                  <c:v>0.99865964755004999</c:v>
                </c:pt>
                <c:pt idx="47997">
                  <c:v>0.99865964755004999</c:v>
                </c:pt>
                <c:pt idx="47998">
                  <c:v>0.99865964755004999</c:v>
                </c:pt>
                <c:pt idx="47999">
                  <c:v>0.99977590848754005</c:v>
                </c:pt>
                <c:pt idx="48000">
                  <c:v>0.97505301993331395</c:v>
                </c:pt>
                <c:pt idx="48001">
                  <c:v>0.99977590848754005</c:v>
                </c:pt>
                <c:pt idx="48002">
                  <c:v>0.99810606512056599</c:v>
                </c:pt>
                <c:pt idx="48003">
                  <c:v>0.99865964755004999</c:v>
                </c:pt>
                <c:pt idx="48004">
                  <c:v>0.99977590848754005</c:v>
                </c:pt>
                <c:pt idx="48005">
                  <c:v>0.99865964755004999</c:v>
                </c:pt>
                <c:pt idx="48006">
                  <c:v>0.99772892030019</c:v>
                </c:pt>
                <c:pt idx="48007">
                  <c:v>0.99810606512056599</c:v>
                </c:pt>
                <c:pt idx="48008">
                  <c:v>0.97505301993331395</c:v>
                </c:pt>
                <c:pt idx="48009">
                  <c:v>0.98009279830975105</c:v>
                </c:pt>
                <c:pt idx="48010">
                  <c:v>0.98009279830975105</c:v>
                </c:pt>
                <c:pt idx="48011">
                  <c:v>0.99810606512056599</c:v>
                </c:pt>
                <c:pt idx="48012">
                  <c:v>0.99865964755004999</c:v>
                </c:pt>
                <c:pt idx="48013">
                  <c:v>0.99810606512056599</c:v>
                </c:pt>
                <c:pt idx="48014">
                  <c:v>0.99772892030019</c:v>
                </c:pt>
                <c:pt idx="48015">
                  <c:v>0.99810606512056599</c:v>
                </c:pt>
                <c:pt idx="48016">
                  <c:v>0.99977590848754005</c:v>
                </c:pt>
                <c:pt idx="48017">
                  <c:v>0.99810606512056599</c:v>
                </c:pt>
                <c:pt idx="48018">
                  <c:v>0.99865964755004999</c:v>
                </c:pt>
                <c:pt idx="48019">
                  <c:v>0.98009279830975105</c:v>
                </c:pt>
                <c:pt idx="48020">
                  <c:v>0.99810606512056599</c:v>
                </c:pt>
                <c:pt idx="48021">
                  <c:v>0.99810606512056599</c:v>
                </c:pt>
                <c:pt idx="48022">
                  <c:v>0.98009279830975105</c:v>
                </c:pt>
                <c:pt idx="48023">
                  <c:v>0.99865964755004999</c:v>
                </c:pt>
                <c:pt idx="48024">
                  <c:v>0.99865964755004999</c:v>
                </c:pt>
                <c:pt idx="48025">
                  <c:v>0.99977590848754005</c:v>
                </c:pt>
                <c:pt idx="48026">
                  <c:v>0.98009279830975105</c:v>
                </c:pt>
                <c:pt idx="48027">
                  <c:v>0.97505301993331395</c:v>
                </c:pt>
                <c:pt idx="48028">
                  <c:v>0.98009279830975105</c:v>
                </c:pt>
                <c:pt idx="48029">
                  <c:v>0.97505301993331395</c:v>
                </c:pt>
                <c:pt idx="48030">
                  <c:v>0.99977590848754005</c:v>
                </c:pt>
                <c:pt idx="48031">
                  <c:v>0.97505301993331395</c:v>
                </c:pt>
                <c:pt idx="48032">
                  <c:v>0.97505301993331395</c:v>
                </c:pt>
                <c:pt idx="48033">
                  <c:v>0.98009279830975105</c:v>
                </c:pt>
                <c:pt idx="48034">
                  <c:v>0.97505301993331395</c:v>
                </c:pt>
                <c:pt idx="48035">
                  <c:v>0.98009279830975105</c:v>
                </c:pt>
                <c:pt idx="48036">
                  <c:v>0.99772892030019</c:v>
                </c:pt>
                <c:pt idx="48037">
                  <c:v>0.99810606512056599</c:v>
                </c:pt>
                <c:pt idx="48038">
                  <c:v>0.99865964755004999</c:v>
                </c:pt>
                <c:pt idx="48039">
                  <c:v>0.97505301993331395</c:v>
                </c:pt>
                <c:pt idx="48040">
                  <c:v>0.99865964755004999</c:v>
                </c:pt>
                <c:pt idx="48041">
                  <c:v>0.99865964755004999</c:v>
                </c:pt>
                <c:pt idx="48042">
                  <c:v>0.99977590848754005</c:v>
                </c:pt>
                <c:pt idx="48043">
                  <c:v>0.99865964755004999</c:v>
                </c:pt>
                <c:pt idx="48044">
                  <c:v>0.99810606512056599</c:v>
                </c:pt>
                <c:pt idx="48045">
                  <c:v>0.99865964755004999</c:v>
                </c:pt>
                <c:pt idx="48046">
                  <c:v>0.97505301993331395</c:v>
                </c:pt>
                <c:pt idx="48047">
                  <c:v>0.99865964755004999</c:v>
                </c:pt>
                <c:pt idx="48048">
                  <c:v>0.99865964755004999</c:v>
                </c:pt>
                <c:pt idx="48049">
                  <c:v>0.99977590848754005</c:v>
                </c:pt>
                <c:pt idx="48050">
                  <c:v>0.99977590848754005</c:v>
                </c:pt>
                <c:pt idx="48051">
                  <c:v>0.98009279830975105</c:v>
                </c:pt>
                <c:pt idx="48052">
                  <c:v>0.97505301993331395</c:v>
                </c:pt>
                <c:pt idx="48053">
                  <c:v>0.97505301993331395</c:v>
                </c:pt>
                <c:pt idx="48054">
                  <c:v>0.99977590848754005</c:v>
                </c:pt>
                <c:pt idx="48055">
                  <c:v>0.99810606512056599</c:v>
                </c:pt>
                <c:pt idx="48056">
                  <c:v>0.99977590848754005</c:v>
                </c:pt>
                <c:pt idx="48057">
                  <c:v>0.99810606512056599</c:v>
                </c:pt>
                <c:pt idx="48058">
                  <c:v>0.99865964755004999</c:v>
                </c:pt>
                <c:pt idx="48059">
                  <c:v>0.98009279830975105</c:v>
                </c:pt>
                <c:pt idx="48060">
                  <c:v>0.99810606512056599</c:v>
                </c:pt>
                <c:pt idx="48061">
                  <c:v>0.98009279830975105</c:v>
                </c:pt>
                <c:pt idx="48062">
                  <c:v>0.97505301993331395</c:v>
                </c:pt>
                <c:pt idx="48063">
                  <c:v>0.99865964755004999</c:v>
                </c:pt>
                <c:pt idx="48064">
                  <c:v>0.99865964755004999</c:v>
                </c:pt>
                <c:pt idx="48065">
                  <c:v>0.99977590848754005</c:v>
                </c:pt>
                <c:pt idx="48066">
                  <c:v>0.97505301993331395</c:v>
                </c:pt>
                <c:pt idx="48067">
                  <c:v>0.98009279830975105</c:v>
                </c:pt>
                <c:pt idx="48068">
                  <c:v>0.99977590848754005</c:v>
                </c:pt>
                <c:pt idx="48069">
                  <c:v>0.99865964755004999</c:v>
                </c:pt>
                <c:pt idx="48070">
                  <c:v>0.99810606512056599</c:v>
                </c:pt>
                <c:pt idx="48071">
                  <c:v>0.97505301993331395</c:v>
                </c:pt>
                <c:pt idx="48072">
                  <c:v>0.98009279830975105</c:v>
                </c:pt>
                <c:pt idx="48073">
                  <c:v>0.99810606512056599</c:v>
                </c:pt>
                <c:pt idx="48074">
                  <c:v>0.99977590848754005</c:v>
                </c:pt>
                <c:pt idx="48075">
                  <c:v>0.99810606512056599</c:v>
                </c:pt>
                <c:pt idx="48076">
                  <c:v>0.98009279830975105</c:v>
                </c:pt>
                <c:pt idx="48077">
                  <c:v>0.99810606512056599</c:v>
                </c:pt>
                <c:pt idx="48078">
                  <c:v>0.99865964755004999</c:v>
                </c:pt>
                <c:pt idx="48079">
                  <c:v>0.97505301993331395</c:v>
                </c:pt>
                <c:pt idx="48080">
                  <c:v>0.98009279830975105</c:v>
                </c:pt>
                <c:pt idx="48081">
                  <c:v>0.99865964755004999</c:v>
                </c:pt>
                <c:pt idx="48082">
                  <c:v>0.98009279830975105</c:v>
                </c:pt>
                <c:pt idx="48083">
                  <c:v>0.98009279830975105</c:v>
                </c:pt>
                <c:pt idx="48084">
                  <c:v>0.99977590848754005</c:v>
                </c:pt>
                <c:pt idx="48085">
                  <c:v>0.99865964755004999</c:v>
                </c:pt>
                <c:pt idx="48086">
                  <c:v>0.98009279830975105</c:v>
                </c:pt>
                <c:pt idx="48087">
                  <c:v>0.97505301993331395</c:v>
                </c:pt>
                <c:pt idx="48088">
                  <c:v>0.99977590848754005</c:v>
                </c:pt>
                <c:pt idx="48089">
                  <c:v>0.99810606512056599</c:v>
                </c:pt>
                <c:pt idx="48090">
                  <c:v>0.98009279830975105</c:v>
                </c:pt>
                <c:pt idx="48091">
                  <c:v>0.99865964755004999</c:v>
                </c:pt>
                <c:pt idx="48092">
                  <c:v>0.97505301993331395</c:v>
                </c:pt>
                <c:pt idx="48093">
                  <c:v>0.99977590848754005</c:v>
                </c:pt>
                <c:pt idx="48094">
                  <c:v>0.97505301993331395</c:v>
                </c:pt>
                <c:pt idx="48095">
                  <c:v>0.99810606512056599</c:v>
                </c:pt>
                <c:pt idx="48096">
                  <c:v>0.99772892030019</c:v>
                </c:pt>
                <c:pt idx="48097">
                  <c:v>0.99772892030019</c:v>
                </c:pt>
                <c:pt idx="48098">
                  <c:v>0.99810606512056599</c:v>
                </c:pt>
                <c:pt idx="48099">
                  <c:v>0.98009279830975105</c:v>
                </c:pt>
                <c:pt idx="48100">
                  <c:v>0.98009279830975105</c:v>
                </c:pt>
                <c:pt idx="48101">
                  <c:v>0.99181255835294002</c:v>
                </c:pt>
                <c:pt idx="48102">
                  <c:v>0.99810606512056599</c:v>
                </c:pt>
                <c:pt idx="48103">
                  <c:v>0.99865964755004999</c:v>
                </c:pt>
                <c:pt idx="48104">
                  <c:v>0.99977590848754005</c:v>
                </c:pt>
                <c:pt idx="48105">
                  <c:v>0.99865964755004999</c:v>
                </c:pt>
                <c:pt idx="48106">
                  <c:v>0.97505301993331395</c:v>
                </c:pt>
                <c:pt idx="48107">
                  <c:v>0.99865964755004999</c:v>
                </c:pt>
                <c:pt idx="48108">
                  <c:v>0.99977590848754005</c:v>
                </c:pt>
                <c:pt idx="48109">
                  <c:v>0.98009279830975105</c:v>
                </c:pt>
                <c:pt idx="48110">
                  <c:v>0.99865964755004999</c:v>
                </c:pt>
                <c:pt idx="48111">
                  <c:v>0.99977590848754005</c:v>
                </c:pt>
                <c:pt idx="48112">
                  <c:v>0.99810606512056599</c:v>
                </c:pt>
                <c:pt idx="48113">
                  <c:v>0.98009279830975105</c:v>
                </c:pt>
                <c:pt idx="48114">
                  <c:v>0.99810606512056599</c:v>
                </c:pt>
                <c:pt idx="48115">
                  <c:v>0.99810606512056599</c:v>
                </c:pt>
                <c:pt idx="48116">
                  <c:v>0.97505301993331395</c:v>
                </c:pt>
                <c:pt idx="48117">
                  <c:v>0.99977590848754005</c:v>
                </c:pt>
                <c:pt idx="48118">
                  <c:v>0.97505301993331395</c:v>
                </c:pt>
                <c:pt idx="48119">
                  <c:v>0.99810606512056599</c:v>
                </c:pt>
                <c:pt idx="48120">
                  <c:v>0.99772892030019</c:v>
                </c:pt>
                <c:pt idx="48121">
                  <c:v>0.99977590848754005</c:v>
                </c:pt>
                <c:pt idx="48122">
                  <c:v>0.99810606512056599</c:v>
                </c:pt>
                <c:pt idx="48123">
                  <c:v>0.97505301993331395</c:v>
                </c:pt>
                <c:pt idx="48124">
                  <c:v>0.99772892030019</c:v>
                </c:pt>
                <c:pt idx="48125">
                  <c:v>0.99810606512056599</c:v>
                </c:pt>
                <c:pt idx="48126">
                  <c:v>0.97505301993331395</c:v>
                </c:pt>
                <c:pt idx="48127">
                  <c:v>0.97505301993331395</c:v>
                </c:pt>
                <c:pt idx="48128">
                  <c:v>0.99865964755004999</c:v>
                </c:pt>
                <c:pt idx="48129">
                  <c:v>0.99977590848754005</c:v>
                </c:pt>
                <c:pt idx="48130">
                  <c:v>0.99977590848754005</c:v>
                </c:pt>
                <c:pt idx="48131">
                  <c:v>0.99865964755004999</c:v>
                </c:pt>
                <c:pt idx="48132">
                  <c:v>0.99977590848754005</c:v>
                </c:pt>
                <c:pt idx="48133">
                  <c:v>0.99977590848754005</c:v>
                </c:pt>
                <c:pt idx="48134">
                  <c:v>0.99810606512056599</c:v>
                </c:pt>
                <c:pt idx="48135">
                  <c:v>0.98009279830975105</c:v>
                </c:pt>
                <c:pt idx="48136">
                  <c:v>0.99865964755004999</c:v>
                </c:pt>
                <c:pt idx="48137">
                  <c:v>0.99810606512056599</c:v>
                </c:pt>
                <c:pt idx="48138">
                  <c:v>0.97505301993331395</c:v>
                </c:pt>
                <c:pt idx="48139">
                  <c:v>0.99977590848754005</c:v>
                </c:pt>
                <c:pt idx="48140">
                  <c:v>0.99810606512056599</c:v>
                </c:pt>
                <c:pt idx="48141">
                  <c:v>0.99865964755004999</c:v>
                </c:pt>
                <c:pt idx="48142">
                  <c:v>0.99977590848754005</c:v>
                </c:pt>
                <c:pt idx="48143">
                  <c:v>0.99865964755004999</c:v>
                </c:pt>
                <c:pt idx="48144">
                  <c:v>0.99865964755004999</c:v>
                </c:pt>
                <c:pt idx="48145">
                  <c:v>0.98009279830975105</c:v>
                </c:pt>
                <c:pt idx="48146">
                  <c:v>0.99810606512056599</c:v>
                </c:pt>
                <c:pt idx="48147">
                  <c:v>0.98009279830975105</c:v>
                </c:pt>
                <c:pt idx="48148">
                  <c:v>0.99977590848754005</c:v>
                </c:pt>
                <c:pt idx="48149">
                  <c:v>0.99810606512056599</c:v>
                </c:pt>
                <c:pt idx="48150">
                  <c:v>0.98009279830975105</c:v>
                </c:pt>
                <c:pt idx="48151">
                  <c:v>0.99977590848754005</c:v>
                </c:pt>
                <c:pt idx="48152">
                  <c:v>0.99977590848754005</c:v>
                </c:pt>
                <c:pt idx="48153">
                  <c:v>0.99810606512056599</c:v>
                </c:pt>
                <c:pt idx="48154">
                  <c:v>0.98009279830975105</c:v>
                </c:pt>
                <c:pt idx="48155">
                  <c:v>0.98009279830975105</c:v>
                </c:pt>
                <c:pt idx="48156">
                  <c:v>0.98009279830975105</c:v>
                </c:pt>
                <c:pt idx="48157">
                  <c:v>0.99810606512056599</c:v>
                </c:pt>
                <c:pt idx="48158">
                  <c:v>0.99865964755004999</c:v>
                </c:pt>
                <c:pt idx="48159">
                  <c:v>0.99810606512056599</c:v>
                </c:pt>
                <c:pt idx="48160">
                  <c:v>0.98009279830975105</c:v>
                </c:pt>
                <c:pt idx="48161">
                  <c:v>0.99977590848754005</c:v>
                </c:pt>
                <c:pt idx="48162">
                  <c:v>0.97505301993331395</c:v>
                </c:pt>
                <c:pt idx="48163">
                  <c:v>0.99810606512056599</c:v>
                </c:pt>
                <c:pt idx="48164">
                  <c:v>0.99810606512056599</c:v>
                </c:pt>
                <c:pt idx="48165">
                  <c:v>0.99977590848754005</c:v>
                </c:pt>
                <c:pt idx="48166">
                  <c:v>0.99772892030019</c:v>
                </c:pt>
                <c:pt idx="48167">
                  <c:v>0.98009279830975105</c:v>
                </c:pt>
                <c:pt idx="48168">
                  <c:v>0.98009279830975105</c:v>
                </c:pt>
                <c:pt idx="48169">
                  <c:v>0.99865964755004999</c:v>
                </c:pt>
                <c:pt idx="48170">
                  <c:v>0.99865964755004999</c:v>
                </c:pt>
                <c:pt idx="48171">
                  <c:v>0.99865964755004999</c:v>
                </c:pt>
                <c:pt idx="48172">
                  <c:v>0.97505301993331395</c:v>
                </c:pt>
                <c:pt idx="48173">
                  <c:v>0.98009279830975105</c:v>
                </c:pt>
                <c:pt idx="48174">
                  <c:v>0.99810606512056599</c:v>
                </c:pt>
                <c:pt idx="48175">
                  <c:v>0.97505301993331395</c:v>
                </c:pt>
                <c:pt idx="48176">
                  <c:v>0.97505301993331395</c:v>
                </c:pt>
                <c:pt idx="48177">
                  <c:v>0.99977590848754005</c:v>
                </c:pt>
                <c:pt idx="48178">
                  <c:v>0.98009279830975105</c:v>
                </c:pt>
                <c:pt idx="48179">
                  <c:v>0.99865964755004999</c:v>
                </c:pt>
                <c:pt idx="48180">
                  <c:v>0.99977590848754005</c:v>
                </c:pt>
                <c:pt idx="48181">
                  <c:v>0.99865964755004999</c:v>
                </c:pt>
                <c:pt idx="48182">
                  <c:v>0.98009279830975105</c:v>
                </c:pt>
                <c:pt idx="48183">
                  <c:v>0.99810606512056599</c:v>
                </c:pt>
                <c:pt idx="48184">
                  <c:v>0.99810606512056599</c:v>
                </c:pt>
                <c:pt idx="48185">
                  <c:v>0.98009279830975105</c:v>
                </c:pt>
                <c:pt idx="48186">
                  <c:v>0.99810606512056599</c:v>
                </c:pt>
                <c:pt idx="48187">
                  <c:v>0.97505301993331395</c:v>
                </c:pt>
                <c:pt idx="48188">
                  <c:v>0.97505301993331395</c:v>
                </c:pt>
                <c:pt idx="48189">
                  <c:v>0.99865964755004999</c:v>
                </c:pt>
                <c:pt idx="48190">
                  <c:v>0.97505301993331395</c:v>
                </c:pt>
                <c:pt idx="48191">
                  <c:v>0.99865964755004999</c:v>
                </c:pt>
                <c:pt idx="48192">
                  <c:v>0.98009279830975105</c:v>
                </c:pt>
                <c:pt idx="48193">
                  <c:v>0.99810606512056599</c:v>
                </c:pt>
                <c:pt idx="48194">
                  <c:v>0.99810606512056599</c:v>
                </c:pt>
                <c:pt idx="48195">
                  <c:v>0.99181255835294002</c:v>
                </c:pt>
                <c:pt idx="48196">
                  <c:v>0.99977590848754005</c:v>
                </c:pt>
                <c:pt idx="48197">
                  <c:v>0.98009279830975105</c:v>
                </c:pt>
                <c:pt idx="48198">
                  <c:v>0.99865964755004999</c:v>
                </c:pt>
                <c:pt idx="48199">
                  <c:v>0.99977590848754005</c:v>
                </c:pt>
                <c:pt idx="48200">
                  <c:v>0.99865964755004999</c:v>
                </c:pt>
                <c:pt idx="48201">
                  <c:v>0.98009279830975105</c:v>
                </c:pt>
                <c:pt idx="48202">
                  <c:v>0.97505301993331395</c:v>
                </c:pt>
                <c:pt idx="48203">
                  <c:v>0.97505301993331395</c:v>
                </c:pt>
                <c:pt idx="48204">
                  <c:v>0.99810606512056599</c:v>
                </c:pt>
                <c:pt idx="48205">
                  <c:v>0.97505301993331395</c:v>
                </c:pt>
                <c:pt idx="48206">
                  <c:v>0.99977590848754005</c:v>
                </c:pt>
                <c:pt idx="48207">
                  <c:v>0.99810606512056599</c:v>
                </c:pt>
                <c:pt idx="48208">
                  <c:v>0.99865964755004999</c:v>
                </c:pt>
                <c:pt idx="48209">
                  <c:v>0.99810606512056599</c:v>
                </c:pt>
                <c:pt idx="48210">
                  <c:v>0.99810606512056599</c:v>
                </c:pt>
                <c:pt idx="48211">
                  <c:v>0.99977590848754005</c:v>
                </c:pt>
                <c:pt idx="48212">
                  <c:v>0.98009279830975105</c:v>
                </c:pt>
                <c:pt idx="48213">
                  <c:v>0.97505301993331395</c:v>
                </c:pt>
                <c:pt idx="48214">
                  <c:v>0.99810606512056599</c:v>
                </c:pt>
                <c:pt idx="48215">
                  <c:v>0.99865964755004999</c:v>
                </c:pt>
                <c:pt idx="48216">
                  <c:v>0.99810606512056599</c:v>
                </c:pt>
                <c:pt idx="48217">
                  <c:v>0.99977590848754005</c:v>
                </c:pt>
                <c:pt idx="48218">
                  <c:v>0.97505301993331395</c:v>
                </c:pt>
                <c:pt idx="48219">
                  <c:v>0.97505301993331395</c:v>
                </c:pt>
                <c:pt idx="48220">
                  <c:v>0.99810606512056599</c:v>
                </c:pt>
                <c:pt idx="48221">
                  <c:v>0.99977590848754005</c:v>
                </c:pt>
                <c:pt idx="48222">
                  <c:v>0.99865964755004999</c:v>
                </c:pt>
                <c:pt idx="48223">
                  <c:v>0.97505301993331395</c:v>
                </c:pt>
                <c:pt idx="48224">
                  <c:v>0.99977590848754005</c:v>
                </c:pt>
                <c:pt idx="48225">
                  <c:v>0.98009279830975105</c:v>
                </c:pt>
                <c:pt idx="48226">
                  <c:v>0.99810606512056599</c:v>
                </c:pt>
                <c:pt idx="48227">
                  <c:v>0.99810606512056599</c:v>
                </c:pt>
                <c:pt idx="48228">
                  <c:v>0.97505301993331395</c:v>
                </c:pt>
                <c:pt idx="48229">
                  <c:v>0.98009279830975105</c:v>
                </c:pt>
                <c:pt idx="48230">
                  <c:v>0.98009279830975105</c:v>
                </c:pt>
                <c:pt idx="48231">
                  <c:v>0.97505301993331395</c:v>
                </c:pt>
                <c:pt idx="48232">
                  <c:v>0.98009279830975105</c:v>
                </c:pt>
                <c:pt idx="48233">
                  <c:v>0.99977590848754005</c:v>
                </c:pt>
                <c:pt idx="48234">
                  <c:v>0.99865964755004999</c:v>
                </c:pt>
                <c:pt idx="48235">
                  <c:v>0.99977590848754005</c:v>
                </c:pt>
                <c:pt idx="48236">
                  <c:v>0.98009279830975105</c:v>
                </c:pt>
                <c:pt idx="48237">
                  <c:v>0.99865964755004999</c:v>
                </c:pt>
                <c:pt idx="48238">
                  <c:v>0.98009279830975105</c:v>
                </c:pt>
                <c:pt idx="48239">
                  <c:v>0.99865964755004999</c:v>
                </c:pt>
                <c:pt idx="48240">
                  <c:v>0.97505301993331395</c:v>
                </c:pt>
                <c:pt idx="48241">
                  <c:v>0.97505301993331395</c:v>
                </c:pt>
                <c:pt idx="48242">
                  <c:v>0.99977590848754005</c:v>
                </c:pt>
                <c:pt idx="48243">
                  <c:v>0.99977590848754005</c:v>
                </c:pt>
                <c:pt idx="48244">
                  <c:v>0.99772892030019</c:v>
                </c:pt>
                <c:pt idx="48245">
                  <c:v>0.97505301993331395</c:v>
                </c:pt>
                <c:pt idx="48246">
                  <c:v>0.99810606512056599</c:v>
                </c:pt>
                <c:pt idx="48247">
                  <c:v>0.99865964755004999</c:v>
                </c:pt>
                <c:pt idx="48248">
                  <c:v>0.98009279830975105</c:v>
                </c:pt>
                <c:pt idx="48249">
                  <c:v>0.99865964755004999</c:v>
                </c:pt>
                <c:pt idx="48250">
                  <c:v>0.97505301993331395</c:v>
                </c:pt>
                <c:pt idx="48251">
                  <c:v>0.98009279830975105</c:v>
                </c:pt>
                <c:pt idx="48252">
                  <c:v>0.98009279830975105</c:v>
                </c:pt>
                <c:pt idx="48253">
                  <c:v>0.99810606512056599</c:v>
                </c:pt>
                <c:pt idx="48254">
                  <c:v>0.99865964755004999</c:v>
                </c:pt>
                <c:pt idx="48255">
                  <c:v>0.98009279830975105</c:v>
                </c:pt>
                <c:pt idx="48256">
                  <c:v>0.99865964755004999</c:v>
                </c:pt>
                <c:pt idx="48257">
                  <c:v>0.99865964755004999</c:v>
                </c:pt>
                <c:pt idx="48258">
                  <c:v>0.98009279830975105</c:v>
                </c:pt>
                <c:pt idx="48259">
                  <c:v>0.99810606512056599</c:v>
                </c:pt>
                <c:pt idx="48260">
                  <c:v>0.98009279830975105</c:v>
                </c:pt>
                <c:pt idx="48261">
                  <c:v>0.99865964755004999</c:v>
                </c:pt>
                <c:pt idx="48262">
                  <c:v>0.98009279830975105</c:v>
                </c:pt>
                <c:pt idx="48263">
                  <c:v>0.98009279830975105</c:v>
                </c:pt>
                <c:pt idx="48264">
                  <c:v>0.99810606512056599</c:v>
                </c:pt>
                <c:pt idx="48265">
                  <c:v>0.97505301993331395</c:v>
                </c:pt>
                <c:pt idx="48266">
                  <c:v>0.99865964755004999</c:v>
                </c:pt>
                <c:pt idx="48267">
                  <c:v>0.97505301993331395</c:v>
                </c:pt>
                <c:pt idx="48268">
                  <c:v>0.99772892030019</c:v>
                </c:pt>
                <c:pt idx="48269">
                  <c:v>0.98009279830975105</c:v>
                </c:pt>
                <c:pt idx="48270">
                  <c:v>0.98009279830975105</c:v>
                </c:pt>
                <c:pt idx="48271">
                  <c:v>0.99865964755004999</c:v>
                </c:pt>
                <c:pt idx="48272">
                  <c:v>0.97505301993331395</c:v>
                </c:pt>
                <c:pt idx="48273">
                  <c:v>0.97505301993331395</c:v>
                </c:pt>
                <c:pt idx="48274">
                  <c:v>0.99865964755004999</c:v>
                </c:pt>
                <c:pt idx="48275">
                  <c:v>0.99865964755004999</c:v>
                </c:pt>
                <c:pt idx="48276">
                  <c:v>0.99810606512056599</c:v>
                </c:pt>
                <c:pt idx="48277">
                  <c:v>0.98009279830975105</c:v>
                </c:pt>
                <c:pt idx="48278">
                  <c:v>0.97505301993331395</c:v>
                </c:pt>
                <c:pt idx="48279">
                  <c:v>0.97505301993331395</c:v>
                </c:pt>
                <c:pt idx="48280">
                  <c:v>0.99865964755004999</c:v>
                </c:pt>
                <c:pt idx="48281">
                  <c:v>0.99865964755004999</c:v>
                </c:pt>
                <c:pt idx="48282">
                  <c:v>0.99977590848754005</c:v>
                </c:pt>
                <c:pt idx="48283">
                  <c:v>0.99865964755004999</c:v>
                </c:pt>
                <c:pt idx="48284">
                  <c:v>0.99810606512056599</c:v>
                </c:pt>
                <c:pt idx="48285">
                  <c:v>0.98009279830975105</c:v>
                </c:pt>
                <c:pt idx="48286">
                  <c:v>0.99810606512056599</c:v>
                </c:pt>
                <c:pt idx="48287">
                  <c:v>0.99977590848754005</c:v>
                </c:pt>
                <c:pt idx="48288">
                  <c:v>0.99977590848754005</c:v>
                </c:pt>
                <c:pt idx="48289">
                  <c:v>0.99181255835294002</c:v>
                </c:pt>
                <c:pt idx="48290">
                  <c:v>0.98009279830975105</c:v>
                </c:pt>
                <c:pt idx="48291">
                  <c:v>0.98009279830975105</c:v>
                </c:pt>
                <c:pt idx="48292">
                  <c:v>0.99810606512056599</c:v>
                </c:pt>
                <c:pt idx="48293">
                  <c:v>0.99810606512056599</c:v>
                </c:pt>
                <c:pt idx="48294">
                  <c:v>0.99865964755004999</c:v>
                </c:pt>
                <c:pt idx="48295">
                  <c:v>0.99865964755004999</c:v>
                </c:pt>
                <c:pt idx="48296">
                  <c:v>0.99865964755004999</c:v>
                </c:pt>
                <c:pt idx="48297">
                  <c:v>0.97505301993331395</c:v>
                </c:pt>
                <c:pt idx="48298">
                  <c:v>0.98009279830975105</c:v>
                </c:pt>
                <c:pt idx="48299">
                  <c:v>0.99810606512056599</c:v>
                </c:pt>
                <c:pt idx="48300">
                  <c:v>0.99772892030019</c:v>
                </c:pt>
                <c:pt idx="48301">
                  <c:v>0.97505301993331395</c:v>
                </c:pt>
                <c:pt idx="48302">
                  <c:v>0.99810606512056599</c:v>
                </c:pt>
                <c:pt idx="48303">
                  <c:v>0.99865964755004999</c:v>
                </c:pt>
                <c:pt idx="48304">
                  <c:v>0.99810606512056599</c:v>
                </c:pt>
                <c:pt idx="48305">
                  <c:v>0.99865964755004999</c:v>
                </c:pt>
                <c:pt idx="48306">
                  <c:v>0.97505301993331395</c:v>
                </c:pt>
                <c:pt idx="48307">
                  <c:v>0.99772892030019</c:v>
                </c:pt>
                <c:pt idx="48308">
                  <c:v>0.99810606512056599</c:v>
                </c:pt>
                <c:pt idx="48309">
                  <c:v>0.99865964755004999</c:v>
                </c:pt>
                <c:pt idx="48310">
                  <c:v>0.97505301993331395</c:v>
                </c:pt>
                <c:pt idx="48311">
                  <c:v>0.97505301993331395</c:v>
                </c:pt>
                <c:pt idx="48312">
                  <c:v>0.99772892030019</c:v>
                </c:pt>
                <c:pt idx="48313">
                  <c:v>0.97505301993331395</c:v>
                </c:pt>
                <c:pt idx="48314">
                  <c:v>0.99865964755004999</c:v>
                </c:pt>
                <c:pt idx="48315">
                  <c:v>0.99865964755004999</c:v>
                </c:pt>
                <c:pt idx="48316">
                  <c:v>0.98009279830975105</c:v>
                </c:pt>
                <c:pt idx="48317">
                  <c:v>0.97505301993331395</c:v>
                </c:pt>
                <c:pt idx="48318">
                  <c:v>0.98009279830975105</c:v>
                </c:pt>
                <c:pt idx="48319">
                  <c:v>0.97505301993331395</c:v>
                </c:pt>
                <c:pt idx="48320">
                  <c:v>0.99772892030019</c:v>
                </c:pt>
                <c:pt idx="48321">
                  <c:v>0.98009279830975105</c:v>
                </c:pt>
                <c:pt idx="48322">
                  <c:v>0.97505301993331395</c:v>
                </c:pt>
                <c:pt idx="48323">
                  <c:v>0.99865964755004999</c:v>
                </c:pt>
                <c:pt idx="48324">
                  <c:v>0.99772892030019</c:v>
                </c:pt>
                <c:pt idx="48325">
                  <c:v>0.98009279830975105</c:v>
                </c:pt>
                <c:pt idx="48326">
                  <c:v>0.98009279830975105</c:v>
                </c:pt>
                <c:pt idx="48327">
                  <c:v>0.99810606512056599</c:v>
                </c:pt>
                <c:pt idx="48328">
                  <c:v>0.98009279830975105</c:v>
                </c:pt>
                <c:pt idx="48329">
                  <c:v>0.98009279830975105</c:v>
                </c:pt>
                <c:pt idx="48330">
                  <c:v>0.99181255835294002</c:v>
                </c:pt>
                <c:pt idx="48331">
                  <c:v>0.99810606512056599</c:v>
                </c:pt>
                <c:pt idx="48332">
                  <c:v>0.97505301993331395</c:v>
                </c:pt>
                <c:pt idx="48333">
                  <c:v>0.99977590848754005</c:v>
                </c:pt>
                <c:pt idx="48334">
                  <c:v>0.99865964755004999</c:v>
                </c:pt>
                <c:pt idx="48335">
                  <c:v>0.99810606512056599</c:v>
                </c:pt>
                <c:pt idx="48336">
                  <c:v>0.98009279830975105</c:v>
                </c:pt>
                <c:pt idx="48337">
                  <c:v>0.99810606512056599</c:v>
                </c:pt>
                <c:pt idx="48338">
                  <c:v>0.99865964755004999</c:v>
                </c:pt>
                <c:pt idx="48339">
                  <c:v>0.99977590848754005</c:v>
                </c:pt>
                <c:pt idx="48340">
                  <c:v>0.99810606512056599</c:v>
                </c:pt>
                <c:pt idx="48341">
                  <c:v>0.99772892030019</c:v>
                </c:pt>
                <c:pt idx="48342">
                  <c:v>0.98009279830975105</c:v>
                </c:pt>
                <c:pt idx="48343">
                  <c:v>0.97505301993331395</c:v>
                </c:pt>
                <c:pt idx="48344">
                  <c:v>0.99181255835294002</c:v>
                </c:pt>
                <c:pt idx="48345">
                  <c:v>0.99865964755004999</c:v>
                </c:pt>
                <c:pt idx="48346">
                  <c:v>0.97505301993331395</c:v>
                </c:pt>
                <c:pt idx="48347">
                  <c:v>0.99977590848754005</c:v>
                </c:pt>
                <c:pt idx="48348">
                  <c:v>0.99865964755004999</c:v>
                </c:pt>
                <c:pt idx="48349">
                  <c:v>0.98009279830975105</c:v>
                </c:pt>
                <c:pt idx="48350">
                  <c:v>0.99810606512056599</c:v>
                </c:pt>
                <c:pt idx="48351">
                  <c:v>0.97505301993331395</c:v>
                </c:pt>
                <c:pt idx="48352">
                  <c:v>0.99977590848754005</c:v>
                </c:pt>
                <c:pt idx="48353">
                  <c:v>0.99865964755004999</c:v>
                </c:pt>
                <c:pt idx="48354">
                  <c:v>0.99810606512056599</c:v>
                </c:pt>
                <c:pt idx="48355">
                  <c:v>0.99865964755004999</c:v>
                </c:pt>
                <c:pt idx="48356">
                  <c:v>0.99865964755004999</c:v>
                </c:pt>
                <c:pt idx="48357">
                  <c:v>0.97505301993331395</c:v>
                </c:pt>
                <c:pt idx="48358">
                  <c:v>0.99977590848754005</c:v>
                </c:pt>
                <c:pt idx="48359">
                  <c:v>0.99810606512056599</c:v>
                </c:pt>
                <c:pt idx="48360">
                  <c:v>0.99865964755004999</c:v>
                </c:pt>
                <c:pt idx="48361">
                  <c:v>0.98009279830975105</c:v>
                </c:pt>
                <c:pt idx="48362">
                  <c:v>0.98009279830975105</c:v>
                </c:pt>
                <c:pt idx="48363">
                  <c:v>0.98009279830975105</c:v>
                </c:pt>
                <c:pt idx="48364">
                  <c:v>0.97505301993331395</c:v>
                </c:pt>
                <c:pt idx="48365">
                  <c:v>0.99865964755004999</c:v>
                </c:pt>
                <c:pt idx="48366">
                  <c:v>0.98009279830975105</c:v>
                </c:pt>
                <c:pt idx="48367">
                  <c:v>0.97505301993331395</c:v>
                </c:pt>
                <c:pt idx="48368">
                  <c:v>0.99865964755004999</c:v>
                </c:pt>
                <c:pt idx="48369">
                  <c:v>0.97505301993331395</c:v>
                </c:pt>
                <c:pt idx="48370">
                  <c:v>0.99810606512056599</c:v>
                </c:pt>
                <c:pt idx="48371">
                  <c:v>0.98009279830975105</c:v>
                </c:pt>
                <c:pt idx="48372">
                  <c:v>0.98009279830975105</c:v>
                </c:pt>
                <c:pt idx="48373">
                  <c:v>0.98009279830975105</c:v>
                </c:pt>
                <c:pt idx="48374">
                  <c:v>0.99865964755004999</c:v>
                </c:pt>
                <c:pt idx="48375">
                  <c:v>0.99865964755004999</c:v>
                </c:pt>
                <c:pt idx="48376">
                  <c:v>0.99865964755004999</c:v>
                </c:pt>
                <c:pt idx="48377">
                  <c:v>0.98009279830975105</c:v>
                </c:pt>
                <c:pt idx="48378">
                  <c:v>0.99977590848754005</c:v>
                </c:pt>
                <c:pt idx="48379">
                  <c:v>0.98009279830975105</c:v>
                </c:pt>
                <c:pt idx="48380">
                  <c:v>0.99810606512056599</c:v>
                </c:pt>
                <c:pt idx="48381">
                  <c:v>0.98009279830975105</c:v>
                </c:pt>
                <c:pt idx="48382">
                  <c:v>0.99772892030019</c:v>
                </c:pt>
                <c:pt idx="48383">
                  <c:v>0.98009279830975105</c:v>
                </c:pt>
                <c:pt idx="48384">
                  <c:v>0.99810606512056599</c:v>
                </c:pt>
                <c:pt idx="48385">
                  <c:v>0.97505301993331395</c:v>
                </c:pt>
                <c:pt idx="48386">
                  <c:v>0.99865964755004999</c:v>
                </c:pt>
                <c:pt idx="48387">
                  <c:v>0.99977590848754005</c:v>
                </c:pt>
                <c:pt idx="48388">
                  <c:v>0.99977590848754005</c:v>
                </c:pt>
                <c:pt idx="48389">
                  <c:v>0.97505301993331395</c:v>
                </c:pt>
                <c:pt idx="48390">
                  <c:v>0.98009279830975105</c:v>
                </c:pt>
                <c:pt idx="48391">
                  <c:v>0.99865964755004999</c:v>
                </c:pt>
                <c:pt idx="48392">
                  <c:v>0.97505301993331395</c:v>
                </c:pt>
                <c:pt idx="48393">
                  <c:v>0.97505301993331395</c:v>
                </c:pt>
                <c:pt idx="48394">
                  <c:v>0.99810606512056599</c:v>
                </c:pt>
                <c:pt idx="48395">
                  <c:v>0.99977590848754005</c:v>
                </c:pt>
                <c:pt idx="48396">
                  <c:v>0.97505301993331395</c:v>
                </c:pt>
                <c:pt idx="48397">
                  <c:v>0.98009279830975105</c:v>
                </c:pt>
                <c:pt idx="48398">
                  <c:v>0.99810606512056599</c:v>
                </c:pt>
                <c:pt idx="48399">
                  <c:v>0.99810606512056599</c:v>
                </c:pt>
                <c:pt idx="48400">
                  <c:v>0.99865964755004999</c:v>
                </c:pt>
                <c:pt idx="48401">
                  <c:v>0.99865964755004999</c:v>
                </c:pt>
                <c:pt idx="48402">
                  <c:v>0.98009279830975105</c:v>
                </c:pt>
                <c:pt idx="48403">
                  <c:v>0.99810606512056599</c:v>
                </c:pt>
                <c:pt idx="48404">
                  <c:v>0.99977590848754005</c:v>
                </c:pt>
                <c:pt idx="48405">
                  <c:v>0.97505301993331395</c:v>
                </c:pt>
                <c:pt idx="48406">
                  <c:v>0.99810606512056599</c:v>
                </c:pt>
                <c:pt idx="48407">
                  <c:v>0.97505301993331395</c:v>
                </c:pt>
                <c:pt idx="48408">
                  <c:v>0.99181255835294002</c:v>
                </c:pt>
                <c:pt idx="48409">
                  <c:v>0.99865964755004999</c:v>
                </c:pt>
                <c:pt idx="48410">
                  <c:v>0.99181255835294002</c:v>
                </c:pt>
                <c:pt idx="48411">
                  <c:v>0.99865964755004999</c:v>
                </c:pt>
                <c:pt idx="48412">
                  <c:v>0.99865964755004999</c:v>
                </c:pt>
                <c:pt idx="48413">
                  <c:v>0.97505301993331395</c:v>
                </c:pt>
                <c:pt idx="48414">
                  <c:v>0.97505301993331395</c:v>
                </c:pt>
                <c:pt idx="48415">
                  <c:v>0.99810606512056599</c:v>
                </c:pt>
                <c:pt idx="48416">
                  <c:v>0.98009279830975105</c:v>
                </c:pt>
                <c:pt idx="48417">
                  <c:v>0.99865964755004999</c:v>
                </c:pt>
                <c:pt idx="48418">
                  <c:v>0.99865964755004999</c:v>
                </c:pt>
                <c:pt idx="48419">
                  <c:v>0.97505301993331395</c:v>
                </c:pt>
                <c:pt idx="48420">
                  <c:v>0.99977590848754005</c:v>
                </c:pt>
                <c:pt idx="48421">
                  <c:v>0.98009279830975105</c:v>
                </c:pt>
                <c:pt idx="48422">
                  <c:v>0.98009279830975105</c:v>
                </c:pt>
                <c:pt idx="48423">
                  <c:v>0.97505301993331395</c:v>
                </c:pt>
                <c:pt idx="48424">
                  <c:v>0.99865964755004999</c:v>
                </c:pt>
                <c:pt idx="48425">
                  <c:v>0.99810606512056599</c:v>
                </c:pt>
                <c:pt idx="48426">
                  <c:v>0.98009279830975105</c:v>
                </c:pt>
                <c:pt idx="48427">
                  <c:v>0.99865964755004999</c:v>
                </c:pt>
                <c:pt idx="48428">
                  <c:v>0.97505301993331395</c:v>
                </c:pt>
                <c:pt idx="48429">
                  <c:v>0.99865964755004999</c:v>
                </c:pt>
                <c:pt idx="48430">
                  <c:v>0.99865964755004999</c:v>
                </c:pt>
                <c:pt idx="48431">
                  <c:v>0.98009279830975105</c:v>
                </c:pt>
                <c:pt idx="48432">
                  <c:v>0.99810606512056599</c:v>
                </c:pt>
                <c:pt idx="48433">
                  <c:v>0.97505301993331395</c:v>
                </c:pt>
                <c:pt idx="48434">
                  <c:v>0.97505301993331395</c:v>
                </c:pt>
                <c:pt idx="48435">
                  <c:v>0.99810606512056599</c:v>
                </c:pt>
                <c:pt idx="48436">
                  <c:v>0.99865964755004999</c:v>
                </c:pt>
                <c:pt idx="48437">
                  <c:v>0.98009279830975105</c:v>
                </c:pt>
                <c:pt idx="48438">
                  <c:v>0.98009279830975105</c:v>
                </c:pt>
                <c:pt idx="48439">
                  <c:v>0.99977590848754005</c:v>
                </c:pt>
                <c:pt idx="48440">
                  <c:v>0.98009279830975105</c:v>
                </c:pt>
                <c:pt idx="48441">
                  <c:v>0.98009279830975105</c:v>
                </c:pt>
                <c:pt idx="48442">
                  <c:v>0.99865964755004999</c:v>
                </c:pt>
                <c:pt idx="48443">
                  <c:v>0.97505301993331395</c:v>
                </c:pt>
                <c:pt idx="48444">
                  <c:v>0.98009279830975105</c:v>
                </c:pt>
                <c:pt idx="48445">
                  <c:v>0.99865964755004999</c:v>
                </c:pt>
                <c:pt idx="48446">
                  <c:v>0.98009279830975105</c:v>
                </c:pt>
                <c:pt idx="48447">
                  <c:v>0.98009279830975105</c:v>
                </c:pt>
                <c:pt idx="48448">
                  <c:v>0.97505301993331395</c:v>
                </c:pt>
                <c:pt idx="48449">
                  <c:v>0.99810606512056599</c:v>
                </c:pt>
                <c:pt idx="48450">
                  <c:v>0.99810606512056599</c:v>
                </c:pt>
                <c:pt idx="48451">
                  <c:v>0.99977590848754005</c:v>
                </c:pt>
                <c:pt idx="48452">
                  <c:v>0.99977590848754005</c:v>
                </c:pt>
                <c:pt idx="48453">
                  <c:v>0.99865964755004999</c:v>
                </c:pt>
                <c:pt idx="48454">
                  <c:v>0.99810606512056599</c:v>
                </c:pt>
                <c:pt idx="48455">
                  <c:v>0.99865964755004999</c:v>
                </c:pt>
                <c:pt idx="48456">
                  <c:v>0.99810606512056599</c:v>
                </c:pt>
                <c:pt idx="48457">
                  <c:v>0.98009279830975105</c:v>
                </c:pt>
                <c:pt idx="48458">
                  <c:v>0.99181255835294002</c:v>
                </c:pt>
                <c:pt idx="48459">
                  <c:v>0.99977590848754005</c:v>
                </c:pt>
                <c:pt idx="48460">
                  <c:v>0.99977590848754005</c:v>
                </c:pt>
                <c:pt idx="48461">
                  <c:v>0.98009279830975105</c:v>
                </c:pt>
                <c:pt idx="48462">
                  <c:v>0.98009279830975105</c:v>
                </c:pt>
                <c:pt idx="48463">
                  <c:v>0.98009279830975105</c:v>
                </c:pt>
                <c:pt idx="48464">
                  <c:v>0.99865964755004999</c:v>
                </c:pt>
                <c:pt idx="48465">
                  <c:v>0.99865964755004999</c:v>
                </c:pt>
                <c:pt idx="48466">
                  <c:v>0.97505301993331395</c:v>
                </c:pt>
                <c:pt idx="48467">
                  <c:v>0.99810606512056599</c:v>
                </c:pt>
                <c:pt idx="48468">
                  <c:v>0.99865964755004999</c:v>
                </c:pt>
                <c:pt idx="48469">
                  <c:v>0.99810606512056599</c:v>
                </c:pt>
                <c:pt idx="48470">
                  <c:v>0.98009279830975105</c:v>
                </c:pt>
                <c:pt idx="48471">
                  <c:v>0.99977590848754005</c:v>
                </c:pt>
                <c:pt idx="48472">
                  <c:v>0.99865964755004999</c:v>
                </c:pt>
                <c:pt idx="48473">
                  <c:v>0.98009279830975105</c:v>
                </c:pt>
                <c:pt idx="48474">
                  <c:v>0.99810606512056599</c:v>
                </c:pt>
                <c:pt idx="48475">
                  <c:v>0.99865964755004999</c:v>
                </c:pt>
                <c:pt idx="48476">
                  <c:v>0.99865964755004999</c:v>
                </c:pt>
                <c:pt idx="48477">
                  <c:v>0.98009279830975105</c:v>
                </c:pt>
                <c:pt idx="48478">
                  <c:v>0.98009279830975105</c:v>
                </c:pt>
                <c:pt idx="48479">
                  <c:v>0.99810606512056599</c:v>
                </c:pt>
                <c:pt idx="48480">
                  <c:v>0.99865964755004999</c:v>
                </c:pt>
                <c:pt idx="48481">
                  <c:v>0.98009279830975105</c:v>
                </c:pt>
                <c:pt idx="48482">
                  <c:v>0.99977590848754005</c:v>
                </c:pt>
                <c:pt idx="48483">
                  <c:v>0.99810606512056599</c:v>
                </c:pt>
                <c:pt idx="48484">
                  <c:v>0.97505301993331395</c:v>
                </c:pt>
                <c:pt idx="48485">
                  <c:v>0.98009279830975105</c:v>
                </c:pt>
                <c:pt idx="48486">
                  <c:v>0.97505301993331395</c:v>
                </c:pt>
                <c:pt idx="48487">
                  <c:v>0.98009279830975105</c:v>
                </c:pt>
                <c:pt idx="48488">
                  <c:v>0.99865964755004999</c:v>
                </c:pt>
                <c:pt idx="48489">
                  <c:v>0.98009279830975105</c:v>
                </c:pt>
                <c:pt idx="48490">
                  <c:v>0.99810606512056599</c:v>
                </c:pt>
                <c:pt idx="48491">
                  <c:v>0.99865964755004999</c:v>
                </c:pt>
                <c:pt idx="48492">
                  <c:v>0.98009279830975105</c:v>
                </c:pt>
                <c:pt idx="48493">
                  <c:v>0.99865964755004999</c:v>
                </c:pt>
                <c:pt idx="48494">
                  <c:v>0.98009279830975105</c:v>
                </c:pt>
                <c:pt idx="48495">
                  <c:v>0.99977590848754005</c:v>
                </c:pt>
                <c:pt idx="48496">
                  <c:v>0.99810606512056599</c:v>
                </c:pt>
                <c:pt idx="48497">
                  <c:v>0.98009279830975105</c:v>
                </c:pt>
                <c:pt idx="48498">
                  <c:v>0.99865964755004999</c:v>
                </c:pt>
                <c:pt idx="48499">
                  <c:v>0.98009279830975105</c:v>
                </c:pt>
                <c:pt idx="48500">
                  <c:v>0.98009279830975105</c:v>
                </c:pt>
                <c:pt idx="48501">
                  <c:v>0.97505301993331395</c:v>
                </c:pt>
                <c:pt idx="48502">
                  <c:v>0.99977590848754005</c:v>
                </c:pt>
                <c:pt idx="48503">
                  <c:v>0.98009279830975105</c:v>
                </c:pt>
                <c:pt idx="48504">
                  <c:v>0.98009279830975105</c:v>
                </c:pt>
                <c:pt idx="48505">
                  <c:v>0.98009279830975105</c:v>
                </c:pt>
                <c:pt idx="48506">
                  <c:v>0.98009279830975105</c:v>
                </c:pt>
                <c:pt idx="48507">
                  <c:v>0.99865964755004999</c:v>
                </c:pt>
                <c:pt idx="48508">
                  <c:v>0.99810606512056599</c:v>
                </c:pt>
                <c:pt idx="48509">
                  <c:v>0.99865964755004999</c:v>
                </c:pt>
                <c:pt idx="48510">
                  <c:v>0.98009279830975105</c:v>
                </c:pt>
                <c:pt idx="48511">
                  <c:v>0.98009279830975105</c:v>
                </c:pt>
                <c:pt idx="48512">
                  <c:v>0.99977590848754005</c:v>
                </c:pt>
                <c:pt idx="48513">
                  <c:v>0.99810606512056599</c:v>
                </c:pt>
                <c:pt idx="48514">
                  <c:v>0.99865964755004999</c:v>
                </c:pt>
                <c:pt idx="48515">
                  <c:v>0.97505301993331395</c:v>
                </c:pt>
                <c:pt idx="48516">
                  <c:v>0.99865964755004999</c:v>
                </c:pt>
                <c:pt idx="48517">
                  <c:v>0.99810606512056599</c:v>
                </c:pt>
                <c:pt idx="48518">
                  <c:v>0.98009279830975105</c:v>
                </c:pt>
                <c:pt idx="48519">
                  <c:v>0.99865964755004999</c:v>
                </c:pt>
                <c:pt idx="48520">
                  <c:v>0.97505301993331395</c:v>
                </c:pt>
                <c:pt idx="48521">
                  <c:v>0.98009279830975105</c:v>
                </c:pt>
                <c:pt idx="48522">
                  <c:v>0.97505301993331395</c:v>
                </c:pt>
                <c:pt idx="48523">
                  <c:v>0.99865964755004999</c:v>
                </c:pt>
                <c:pt idx="48524">
                  <c:v>0.98009279830975105</c:v>
                </c:pt>
                <c:pt idx="48525">
                  <c:v>0.99977590848754005</c:v>
                </c:pt>
                <c:pt idx="48526">
                  <c:v>0.99977590848754005</c:v>
                </c:pt>
                <c:pt idx="48527">
                  <c:v>0.98009279830975105</c:v>
                </c:pt>
                <c:pt idx="48528">
                  <c:v>0.99810606512056599</c:v>
                </c:pt>
                <c:pt idx="48529">
                  <c:v>0.97505301993331395</c:v>
                </c:pt>
                <c:pt idx="48530">
                  <c:v>0.99865964755004999</c:v>
                </c:pt>
                <c:pt idx="48531">
                  <c:v>0.99865964755004999</c:v>
                </c:pt>
                <c:pt idx="48532">
                  <c:v>0.99865964755004999</c:v>
                </c:pt>
                <c:pt idx="48533">
                  <c:v>0.99810606512056599</c:v>
                </c:pt>
                <c:pt idx="48534">
                  <c:v>0.99810606512056599</c:v>
                </c:pt>
                <c:pt idx="48535">
                  <c:v>0.99865964755004999</c:v>
                </c:pt>
                <c:pt idx="48536">
                  <c:v>0.99810606512056599</c:v>
                </c:pt>
                <c:pt idx="48537">
                  <c:v>0.99810606512056599</c:v>
                </c:pt>
                <c:pt idx="48538">
                  <c:v>0.98009279830975105</c:v>
                </c:pt>
                <c:pt idx="48539">
                  <c:v>0.99865964755004999</c:v>
                </c:pt>
                <c:pt idx="48540">
                  <c:v>0.99810606512056599</c:v>
                </c:pt>
                <c:pt idx="48541">
                  <c:v>0.98009279830975105</c:v>
                </c:pt>
                <c:pt idx="48542">
                  <c:v>0.99810606512056599</c:v>
                </c:pt>
                <c:pt idx="48543">
                  <c:v>0.98009279830975105</c:v>
                </c:pt>
                <c:pt idx="48544">
                  <c:v>0.99865964755004999</c:v>
                </c:pt>
                <c:pt idx="48545">
                  <c:v>0.98009279830975105</c:v>
                </c:pt>
                <c:pt idx="48546">
                  <c:v>0.99810606512056599</c:v>
                </c:pt>
                <c:pt idx="48547">
                  <c:v>0.99865964755004999</c:v>
                </c:pt>
                <c:pt idx="48548">
                  <c:v>0.99865964755004999</c:v>
                </c:pt>
                <c:pt idx="48549">
                  <c:v>0.99865964755004999</c:v>
                </c:pt>
                <c:pt idx="48550">
                  <c:v>0.97505301993331395</c:v>
                </c:pt>
                <c:pt idx="48551">
                  <c:v>0.98009279830975105</c:v>
                </c:pt>
                <c:pt idx="48552">
                  <c:v>0.99181255835294002</c:v>
                </c:pt>
                <c:pt idx="48553">
                  <c:v>0.97505301993331395</c:v>
                </c:pt>
                <c:pt idx="48554">
                  <c:v>0.99810606512056599</c:v>
                </c:pt>
                <c:pt idx="48555">
                  <c:v>0.99977590848754005</c:v>
                </c:pt>
                <c:pt idx="48556">
                  <c:v>0.99865964755004999</c:v>
                </c:pt>
                <c:pt idx="48557">
                  <c:v>0.97505301993331395</c:v>
                </c:pt>
                <c:pt idx="48558">
                  <c:v>0.98009279830975105</c:v>
                </c:pt>
                <c:pt idx="48559">
                  <c:v>0.99810606512056599</c:v>
                </c:pt>
                <c:pt idx="48560">
                  <c:v>0.97505301993331395</c:v>
                </c:pt>
                <c:pt idx="48561">
                  <c:v>0.99977590848754005</c:v>
                </c:pt>
                <c:pt idx="48562">
                  <c:v>0.98009279830975105</c:v>
                </c:pt>
                <c:pt idx="48563">
                  <c:v>0.99865964755004999</c:v>
                </c:pt>
                <c:pt idx="48564">
                  <c:v>0.98009279830975105</c:v>
                </c:pt>
                <c:pt idx="48565">
                  <c:v>0.99810606512056599</c:v>
                </c:pt>
                <c:pt idx="48566">
                  <c:v>0.99977590848754005</c:v>
                </c:pt>
                <c:pt idx="48567">
                  <c:v>0.98009279830975105</c:v>
                </c:pt>
                <c:pt idx="48568">
                  <c:v>0.99865964755004999</c:v>
                </c:pt>
                <c:pt idx="48569">
                  <c:v>0.99810606512056599</c:v>
                </c:pt>
                <c:pt idx="48570">
                  <c:v>0.99977590848754005</c:v>
                </c:pt>
                <c:pt idx="48571">
                  <c:v>0.97505301993331395</c:v>
                </c:pt>
                <c:pt idx="48572">
                  <c:v>0.99772892030019</c:v>
                </c:pt>
                <c:pt idx="48573">
                  <c:v>0.99810606512056599</c:v>
                </c:pt>
                <c:pt idx="48574">
                  <c:v>0.99772892030019</c:v>
                </c:pt>
                <c:pt idx="48575">
                  <c:v>0.97505301993331395</c:v>
                </c:pt>
                <c:pt idx="48576">
                  <c:v>0.99810606512056599</c:v>
                </c:pt>
                <c:pt idx="48577">
                  <c:v>0.98009279830975105</c:v>
                </c:pt>
                <c:pt idx="48578">
                  <c:v>0.99865964755004999</c:v>
                </c:pt>
                <c:pt idx="48579">
                  <c:v>0.99977590848754005</c:v>
                </c:pt>
                <c:pt idx="48580">
                  <c:v>0.99181255835294002</c:v>
                </c:pt>
                <c:pt idx="48581">
                  <c:v>0.99865964755004999</c:v>
                </c:pt>
                <c:pt idx="48582">
                  <c:v>0.98009279830975105</c:v>
                </c:pt>
                <c:pt idx="48583">
                  <c:v>0.99810606512056599</c:v>
                </c:pt>
                <c:pt idx="48584">
                  <c:v>0.98009279830975105</c:v>
                </c:pt>
                <c:pt idx="48585">
                  <c:v>0.99977590848754005</c:v>
                </c:pt>
                <c:pt idx="48586">
                  <c:v>0.99865964755004999</c:v>
                </c:pt>
                <c:pt idx="48587">
                  <c:v>0.99977590848754005</c:v>
                </c:pt>
                <c:pt idx="48588">
                  <c:v>0.99810606512056599</c:v>
                </c:pt>
                <c:pt idx="48589">
                  <c:v>0.97505301993331395</c:v>
                </c:pt>
                <c:pt idx="48590">
                  <c:v>0.98009279830975105</c:v>
                </c:pt>
                <c:pt idx="48591">
                  <c:v>0.97505301993331395</c:v>
                </c:pt>
                <c:pt idx="48592">
                  <c:v>0.98009279830975105</c:v>
                </c:pt>
                <c:pt idx="48593">
                  <c:v>0.99865964755004999</c:v>
                </c:pt>
                <c:pt idx="48594">
                  <c:v>0.98009279830975105</c:v>
                </c:pt>
                <c:pt idx="48595">
                  <c:v>0.99865964755004999</c:v>
                </c:pt>
                <c:pt idx="48596">
                  <c:v>0.98009279830975105</c:v>
                </c:pt>
                <c:pt idx="48597">
                  <c:v>0.98009279830975105</c:v>
                </c:pt>
                <c:pt idx="48598">
                  <c:v>0.99810606512056599</c:v>
                </c:pt>
                <c:pt idx="48599">
                  <c:v>0.99865964755004999</c:v>
                </c:pt>
                <c:pt idx="48600">
                  <c:v>0.97505301993331395</c:v>
                </c:pt>
                <c:pt idx="48601">
                  <c:v>0.99977590848754005</c:v>
                </c:pt>
                <c:pt idx="48602">
                  <c:v>0.99977590848754005</c:v>
                </c:pt>
                <c:pt idx="48603">
                  <c:v>0.99865964755004999</c:v>
                </c:pt>
                <c:pt idx="48604">
                  <c:v>0.99810606512056599</c:v>
                </c:pt>
                <c:pt idx="48605">
                  <c:v>0.99865964755004999</c:v>
                </c:pt>
                <c:pt idx="48606">
                  <c:v>0.97505301993331395</c:v>
                </c:pt>
                <c:pt idx="48607">
                  <c:v>0.98009279830975105</c:v>
                </c:pt>
                <c:pt idx="48608">
                  <c:v>0.98009279830975105</c:v>
                </c:pt>
                <c:pt idx="48609">
                  <c:v>0.99865964755004999</c:v>
                </c:pt>
                <c:pt idx="48610">
                  <c:v>0.99810606512056599</c:v>
                </c:pt>
                <c:pt idx="48611">
                  <c:v>0.97505301993331395</c:v>
                </c:pt>
                <c:pt idx="48612">
                  <c:v>0.97505301993331395</c:v>
                </c:pt>
                <c:pt idx="48613">
                  <c:v>0.98009279830975105</c:v>
                </c:pt>
                <c:pt idx="48614">
                  <c:v>0.98009279830975105</c:v>
                </c:pt>
                <c:pt idx="48615">
                  <c:v>0.98009279830975105</c:v>
                </c:pt>
                <c:pt idx="48616">
                  <c:v>0.99181255835294002</c:v>
                </c:pt>
                <c:pt idx="48617">
                  <c:v>0.99810606512056599</c:v>
                </c:pt>
                <c:pt idx="48618">
                  <c:v>0.99181255835294002</c:v>
                </c:pt>
                <c:pt idx="48619">
                  <c:v>0.98009279830975105</c:v>
                </c:pt>
                <c:pt idx="48620">
                  <c:v>0.99865964755004999</c:v>
                </c:pt>
                <c:pt idx="48621">
                  <c:v>0.98009279830975105</c:v>
                </c:pt>
                <c:pt idx="48622">
                  <c:v>0.98009279830975105</c:v>
                </c:pt>
                <c:pt idx="48623">
                  <c:v>0.99865964755004999</c:v>
                </c:pt>
                <c:pt idx="48624">
                  <c:v>0.97505301993331395</c:v>
                </c:pt>
                <c:pt idx="48625">
                  <c:v>0.97505301993331395</c:v>
                </c:pt>
                <c:pt idx="48626">
                  <c:v>0.99865964755004999</c:v>
                </c:pt>
                <c:pt idx="48627">
                  <c:v>0.97505301993331395</c:v>
                </c:pt>
                <c:pt idx="48628">
                  <c:v>0.99181255835294002</c:v>
                </c:pt>
                <c:pt idx="48629">
                  <c:v>0.99977590848754005</c:v>
                </c:pt>
                <c:pt idx="48630">
                  <c:v>0.99181255835294002</c:v>
                </c:pt>
                <c:pt idx="48631">
                  <c:v>0.97505301993331395</c:v>
                </c:pt>
                <c:pt idx="48632">
                  <c:v>0.99977590848754005</c:v>
                </c:pt>
                <c:pt idx="48633">
                  <c:v>0.98009279830975105</c:v>
                </c:pt>
                <c:pt idx="48634">
                  <c:v>0.99977590848754005</c:v>
                </c:pt>
                <c:pt idx="48635">
                  <c:v>0.99865964755004999</c:v>
                </c:pt>
                <c:pt idx="48636">
                  <c:v>0.97505301993331395</c:v>
                </c:pt>
                <c:pt idx="48637">
                  <c:v>0.98009279830975105</c:v>
                </c:pt>
                <c:pt idx="48638">
                  <c:v>0.97505301993331395</c:v>
                </c:pt>
                <c:pt idx="48639">
                  <c:v>0.98009279830975105</c:v>
                </c:pt>
                <c:pt idx="48640">
                  <c:v>0.98009279830975105</c:v>
                </c:pt>
                <c:pt idx="48641">
                  <c:v>0.99977590848754005</c:v>
                </c:pt>
                <c:pt idx="48642">
                  <c:v>0.99810606512056599</c:v>
                </c:pt>
                <c:pt idx="48643">
                  <c:v>0.99865964755004999</c:v>
                </c:pt>
                <c:pt idx="48644">
                  <c:v>0.99810606512056599</c:v>
                </c:pt>
                <c:pt idx="48645">
                  <c:v>0.99865964755004999</c:v>
                </c:pt>
                <c:pt idx="48646">
                  <c:v>0.98009279830975105</c:v>
                </c:pt>
                <c:pt idx="48647">
                  <c:v>0.99810606512056599</c:v>
                </c:pt>
                <c:pt idx="48648">
                  <c:v>0.97505301993331395</c:v>
                </c:pt>
                <c:pt idx="48649">
                  <c:v>0.97505301993331395</c:v>
                </c:pt>
                <c:pt idx="48650">
                  <c:v>0.99977590848754005</c:v>
                </c:pt>
                <c:pt idx="48651">
                  <c:v>0.99977590848754005</c:v>
                </c:pt>
                <c:pt idx="48652">
                  <c:v>0.98009279830975105</c:v>
                </c:pt>
                <c:pt idx="48653">
                  <c:v>0.97505301993331395</c:v>
                </c:pt>
                <c:pt idx="48654">
                  <c:v>0.99865964755004999</c:v>
                </c:pt>
                <c:pt idx="48655">
                  <c:v>0.98009279830975105</c:v>
                </c:pt>
                <c:pt idx="48656">
                  <c:v>0.99865964755004999</c:v>
                </c:pt>
                <c:pt idx="48657">
                  <c:v>0.98009279830975105</c:v>
                </c:pt>
                <c:pt idx="48658">
                  <c:v>0.99865964755004999</c:v>
                </c:pt>
                <c:pt idx="48659">
                  <c:v>0.98009279830975105</c:v>
                </c:pt>
                <c:pt idx="48660">
                  <c:v>0.98009279830975105</c:v>
                </c:pt>
                <c:pt idx="48661">
                  <c:v>0.98009279830975105</c:v>
                </c:pt>
                <c:pt idx="48662">
                  <c:v>0.99181255835294002</c:v>
                </c:pt>
                <c:pt idx="48663">
                  <c:v>0.99810606512056599</c:v>
                </c:pt>
                <c:pt idx="48664">
                  <c:v>0.98009279830975105</c:v>
                </c:pt>
                <c:pt idx="48665">
                  <c:v>0.99865964755004999</c:v>
                </c:pt>
                <c:pt idx="48666">
                  <c:v>0.99865964755004999</c:v>
                </c:pt>
                <c:pt idx="48667">
                  <c:v>0.98009279830975105</c:v>
                </c:pt>
                <c:pt idx="48668">
                  <c:v>0.97505301993331395</c:v>
                </c:pt>
                <c:pt idx="48669">
                  <c:v>0.99977590848754005</c:v>
                </c:pt>
                <c:pt idx="48670">
                  <c:v>0.99810606512056599</c:v>
                </c:pt>
                <c:pt idx="48671">
                  <c:v>0.99810606512056599</c:v>
                </c:pt>
                <c:pt idx="48672">
                  <c:v>0.98009279830975105</c:v>
                </c:pt>
                <c:pt idx="48673">
                  <c:v>0.98009279830975105</c:v>
                </c:pt>
                <c:pt idx="48674">
                  <c:v>0.97505301993331395</c:v>
                </c:pt>
                <c:pt idx="48675">
                  <c:v>0.99977590848754005</c:v>
                </c:pt>
                <c:pt idx="48676">
                  <c:v>0.99810606512056599</c:v>
                </c:pt>
                <c:pt idx="48677">
                  <c:v>0.97505301993331395</c:v>
                </c:pt>
                <c:pt idx="48678">
                  <c:v>0.98009279830975105</c:v>
                </c:pt>
                <c:pt idx="48679">
                  <c:v>0.99810606512056599</c:v>
                </c:pt>
                <c:pt idx="48680">
                  <c:v>0.99810606512056599</c:v>
                </c:pt>
                <c:pt idx="48681">
                  <c:v>0.99810606512056599</c:v>
                </c:pt>
                <c:pt idx="48682">
                  <c:v>0.99865964755004999</c:v>
                </c:pt>
                <c:pt idx="48683">
                  <c:v>0.99810606512056599</c:v>
                </c:pt>
                <c:pt idx="48684">
                  <c:v>0.99810606512056599</c:v>
                </c:pt>
                <c:pt idx="48685">
                  <c:v>0.98009279830975105</c:v>
                </c:pt>
                <c:pt idx="48686">
                  <c:v>0.99977590848754005</c:v>
                </c:pt>
                <c:pt idx="48687">
                  <c:v>0.98009279830975105</c:v>
                </c:pt>
                <c:pt idx="48688">
                  <c:v>0.98009279830975105</c:v>
                </c:pt>
                <c:pt idx="48689">
                  <c:v>0.99810606512056599</c:v>
                </c:pt>
                <c:pt idx="48690">
                  <c:v>0.99977590848754005</c:v>
                </c:pt>
                <c:pt idx="48691">
                  <c:v>0.99865964755004999</c:v>
                </c:pt>
                <c:pt idx="48692">
                  <c:v>0.97505301993331395</c:v>
                </c:pt>
                <c:pt idx="48693">
                  <c:v>0.97505301993331395</c:v>
                </c:pt>
                <c:pt idx="48694">
                  <c:v>0.99810606512056599</c:v>
                </c:pt>
                <c:pt idx="48695">
                  <c:v>0.98009279830975105</c:v>
                </c:pt>
                <c:pt idx="48696">
                  <c:v>0.97505301993331395</c:v>
                </c:pt>
                <c:pt idx="48697">
                  <c:v>0.99810606512056599</c:v>
                </c:pt>
                <c:pt idx="48698">
                  <c:v>0.98009279830975105</c:v>
                </c:pt>
                <c:pt idx="48699">
                  <c:v>0.99977590848754005</c:v>
                </c:pt>
                <c:pt idx="48700">
                  <c:v>0.99977590848754005</c:v>
                </c:pt>
                <c:pt idx="48701">
                  <c:v>0.97505301993331395</c:v>
                </c:pt>
                <c:pt idx="48702">
                  <c:v>0.99810606512056599</c:v>
                </c:pt>
                <c:pt idx="48703">
                  <c:v>0.98009279830975105</c:v>
                </c:pt>
                <c:pt idx="48704">
                  <c:v>0.99865964755004999</c:v>
                </c:pt>
                <c:pt idx="48705">
                  <c:v>0.97505301993331395</c:v>
                </c:pt>
                <c:pt idx="48706">
                  <c:v>0.99865964755004999</c:v>
                </c:pt>
                <c:pt idx="48707">
                  <c:v>0.99810606512056599</c:v>
                </c:pt>
                <c:pt idx="48708">
                  <c:v>0.98009279830975105</c:v>
                </c:pt>
                <c:pt idx="48709">
                  <c:v>0.98009279830975105</c:v>
                </c:pt>
                <c:pt idx="48710">
                  <c:v>0.98009279830975105</c:v>
                </c:pt>
                <c:pt idx="48711">
                  <c:v>0.98009279830975105</c:v>
                </c:pt>
                <c:pt idx="48712">
                  <c:v>0.98009279830975105</c:v>
                </c:pt>
                <c:pt idx="48713">
                  <c:v>0.99865964755004999</c:v>
                </c:pt>
                <c:pt idx="48714">
                  <c:v>0.98009279830975105</c:v>
                </c:pt>
                <c:pt idx="48715">
                  <c:v>0.98009279830975105</c:v>
                </c:pt>
                <c:pt idx="48716">
                  <c:v>0.97505301993331395</c:v>
                </c:pt>
                <c:pt idx="48717">
                  <c:v>0.99865964755004999</c:v>
                </c:pt>
                <c:pt idx="48718">
                  <c:v>0.98009279830975105</c:v>
                </c:pt>
                <c:pt idx="48719">
                  <c:v>0.98009279830975105</c:v>
                </c:pt>
                <c:pt idx="48720">
                  <c:v>0.99865964755004999</c:v>
                </c:pt>
                <c:pt idx="48721">
                  <c:v>0.98009279830975105</c:v>
                </c:pt>
                <c:pt idx="48722">
                  <c:v>0.99810606512056599</c:v>
                </c:pt>
                <c:pt idx="48723">
                  <c:v>0.99810606512056599</c:v>
                </c:pt>
                <c:pt idx="48724">
                  <c:v>0.98009279830975105</c:v>
                </c:pt>
                <c:pt idx="48725">
                  <c:v>0.99865964755004999</c:v>
                </c:pt>
                <c:pt idx="48726">
                  <c:v>0.98009279830975105</c:v>
                </c:pt>
                <c:pt idx="48727">
                  <c:v>0.99865964755004999</c:v>
                </c:pt>
                <c:pt idx="48728">
                  <c:v>0.99865964755004999</c:v>
                </c:pt>
                <c:pt idx="48729">
                  <c:v>0.98009279830975105</c:v>
                </c:pt>
                <c:pt idx="48730">
                  <c:v>0.97505301993331395</c:v>
                </c:pt>
                <c:pt idx="48731">
                  <c:v>0.99977590848754005</c:v>
                </c:pt>
                <c:pt idx="48732">
                  <c:v>0.99977590848754005</c:v>
                </c:pt>
                <c:pt idx="48733">
                  <c:v>0.99977590848754005</c:v>
                </c:pt>
                <c:pt idx="48734">
                  <c:v>0.97505301993331395</c:v>
                </c:pt>
                <c:pt idx="48735">
                  <c:v>0.99865964755004999</c:v>
                </c:pt>
                <c:pt idx="48736">
                  <c:v>0.97505301993331395</c:v>
                </c:pt>
                <c:pt idx="48737">
                  <c:v>0.99865964755004999</c:v>
                </c:pt>
                <c:pt idx="48738">
                  <c:v>0.99977590848754005</c:v>
                </c:pt>
                <c:pt idx="48739">
                  <c:v>0.99865964755004999</c:v>
                </c:pt>
                <c:pt idx="48740">
                  <c:v>0.97505301993331395</c:v>
                </c:pt>
                <c:pt idx="48741">
                  <c:v>0.99977590848754005</c:v>
                </c:pt>
                <c:pt idx="48742">
                  <c:v>0.99865964755004999</c:v>
                </c:pt>
                <c:pt idx="48743">
                  <c:v>0.98009279830975105</c:v>
                </c:pt>
                <c:pt idx="48744">
                  <c:v>0.99865964755004999</c:v>
                </c:pt>
                <c:pt idx="48745">
                  <c:v>0.99977590848754005</c:v>
                </c:pt>
                <c:pt idx="48746">
                  <c:v>0.98009279830975105</c:v>
                </c:pt>
                <c:pt idx="48747">
                  <c:v>0.99977590848754005</c:v>
                </c:pt>
                <c:pt idx="48748">
                  <c:v>0.99865964755004999</c:v>
                </c:pt>
                <c:pt idx="48749">
                  <c:v>0.99810606512056599</c:v>
                </c:pt>
                <c:pt idx="48750">
                  <c:v>0.98009279830975105</c:v>
                </c:pt>
                <c:pt idx="48751">
                  <c:v>0.99810606512056599</c:v>
                </c:pt>
                <c:pt idx="48752">
                  <c:v>0.98009279830975105</c:v>
                </c:pt>
                <c:pt idx="48753">
                  <c:v>0.97505301993331395</c:v>
                </c:pt>
                <c:pt idx="48754">
                  <c:v>0.99977590848754005</c:v>
                </c:pt>
                <c:pt idx="48755">
                  <c:v>0.99865964755004999</c:v>
                </c:pt>
                <c:pt idx="48756">
                  <c:v>0.98009279830975105</c:v>
                </c:pt>
                <c:pt idx="48757">
                  <c:v>0.99181255835294002</c:v>
                </c:pt>
                <c:pt idx="48758">
                  <c:v>0.99810606512056599</c:v>
                </c:pt>
                <c:pt idx="48759">
                  <c:v>0.99865964755004999</c:v>
                </c:pt>
                <c:pt idx="48760">
                  <c:v>0.99772892030019</c:v>
                </c:pt>
                <c:pt idx="48761">
                  <c:v>0.99865964755004999</c:v>
                </c:pt>
                <c:pt idx="48762">
                  <c:v>0.97505301993331395</c:v>
                </c:pt>
                <c:pt idx="48763">
                  <c:v>0.99810606512056599</c:v>
                </c:pt>
                <c:pt idx="48764">
                  <c:v>0.99810606512056599</c:v>
                </c:pt>
                <c:pt idx="48765">
                  <c:v>0.99865964755004999</c:v>
                </c:pt>
                <c:pt idx="48766">
                  <c:v>0.99772892030019</c:v>
                </c:pt>
                <c:pt idx="48767">
                  <c:v>0.98009279830975105</c:v>
                </c:pt>
                <c:pt idx="48768">
                  <c:v>0.98009279830975105</c:v>
                </c:pt>
                <c:pt idx="48769">
                  <c:v>0.99865964755004999</c:v>
                </c:pt>
                <c:pt idx="48770">
                  <c:v>0.99810606512056599</c:v>
                </c:pt>
                <c:pt idx="48771">
                  <c:v>0.99977590848754005</c:v>
                </c:pt>
                <c:pt idx="48772">
                  <c:v>0.99772892030019</c:v>
                </c:pt>
                <c:pt idx="48773">
                  <c:v>0.99810606512056599</c:v>
                </c:pt>
                <c:pt idx="48774">
                  <c:v>0.98009279830975105</c:v>
                </c:pt>
                <c:pt idx="48775">
                  <c:v>0.99865964755004999</c:v>
                </c:pt>
                <c:pt idx="48776">
                  <c:v>0.98009279830975105</c:v>
                </c:pt>
                <c:pt idx="48777">
                  <c:v>0.99865964755004999</c:v>
                </c:pt>
                <c:pt idx="48778">
                  <c:v>0.98009279830975105</c:v>
                </c:pt>
                <c:pt idx="48779">
                  <c:v>0.98009279830975105</c:v>
                </c:pt>
                <c:pt idx="48780">
                  <c:v>0.97505301993331395</c:v>
                </c:pt>
                <c:pt idx="48781">
                  <c:v>0.99810606512056599</c:v>
                </c:pt>
                <c:pt idx="48782">
                  <c:v>0.98009279830975105</c:v>
                </c:pt>
                <c:pt idx="48783">
                  <c:v>0.99810606512056599</c:v>
                </c:pt>
                <c:pt idx="48784">
                  <c:v>0.98009279830975105</c:v>
                </c:pt>
                <c:pt idx="48785">
                  <c:v>0.99865964755004999</c:v>
                </c:pt>
                <c:pt idx="48786">
                  <c:v>0.99810606512056599</c:v>
                </c:pt>
                <c:pt idx="48787">
                  <c:v>0.98009279830975105</c:v>
                </c:pt>
                <c:pt idx="48788">
                  <c:v>0.98009279830975105</c:v>
                </c:pt>
                <c:pt idx="48789">
                  <c:v>0.97505301993331395</c:v>
                </c:pt>
                <c:pt idx="48790">
                  <c:v>0.99865964755004999</c:v>
                </c:pt>
                <c:pt idx="48791">
                  <c:v>0.99810606512056599</c:v>
                </c:pt>
                <c:pt idx="48792">
                  <c:v>0.99865964755004999</c:v>
                </c:pt>
                <c:pt idx="48793">
                  <c:v>0.98009279830975105</c:v>
                </c:pt>
                <c:pt idx="48794">
                  <c:v>0.99810606512056599</c:v>
                </c:pt>
                <c:pt idx="48795">
                  <c:v>0.98009279830975105</c:v>
                </c:pt>
                <c:pt idx="48796">
                  <c:v>0.97505301993331395</c:v>
                </c:pt>
                <c:pt idx="48797">
                  <c:v>0.97505301993331395</c:v>
                </c:pt>
                <c:pt idx="48798">
                  <c:v>0.99865964755004999</c:v>
                </c:pt>
                <c:pt idx="48799">
                  <c:v>0.99772892030019</c:v>
                </c:pt>
                <c:pt idx="48800">
                  <c:v>0.99865964755004999</c:v>
                </c:pt>
                <c:pt idx="48801">
                  <c:v>0.98009279830975105</c:v>
                </c:pt>
                <c:pt idx="48802">
                  <c:v>0.98009279830975105</c:v>
                </c:pt>
                <c:pt idx="48803">
                  <c:v>0.98009279830975105</c:v>
                </c:pt>
                <c:pt idx="48804">
                  <c:v>0.97505301993331395</c:v>
                </c:pt>
                <c:pt idx="48805">
                  <c:v>0.99810606512056599</c:v>
                </c:pt>
                <c:pt idx="48806">
                  <c:v>0.99977590848754005</c:v>
                </c:pt>
                <c:pt idx="48807">
                  <c:v>0.98009279830975105</c:v>
                </c:pt>
                <c:pt idx="48808">
                  <c:v>0.98009279830975105</c:v>
                </c:pt>
                <c:pt idx="48809">
                  <c:v>0.98009279830975105</c:v>
                </c:pt>
                <c:pt idx="48810">
                  <c:v>0.97505301993331395</c:v>
                </c:pt>
                <c:pt idx="48811">
                  <c:v>0.98009279830975105</c:v>
                </c:pt>
                <c:pt idx="48812">
                  <c:v>0.99977590848754005</c:v>
                </c:pt>
                <c:pt idx="48813">
                  <c:v>0.99977590848754005</c:v>
                </c:pt>
                <c:pt idx="48814">
                  <c:v>0.99977590848754005</c:v>
                </c:pt>
                <c:pt idx="48815">
                  <c:v>0.99810606512056599</c:v>
                </c:pt>
                <c:pt idx="48816">
                  <c:v>0.98009279830975105</c:v>
                </c:pt>
                <c:pt idx="48817">
                  <c:v>0.99865964755004999</c:v>
                </c:pt>
                <c:pt idx="48818">
                  <c:v>0.98009279830975105</c:v>
                </c:pt>
                <c:pt idx="48819">
                  <c:v>0.99865964755004999</c:v>
                </c:pt>
                <c:pt idx="48820">
                  <c:v>0.99977590848754005</c:v>
                </c:pt>
                <c:pt idx="48821">
                  <c:v>0.98009279830975105</c:v>
                </c:pt>
                <c:pt idx="48822">
                  <c:v>0.99977590848754005</c:v>
                </c:pt>
                <c:pt idx="48823">
                  <c:v>0.98009279830975105</c:v>
                </c:pt>
                <c:pt idx="48824">
                  <c:v>0.99865964755004999</c:v>
                </c:pt>
                <c:pt idx="48825">
                  <c:v>0.98009279830975105</c:v>
                </c:pt>
                <c:pt idx="48826">
                  <c:v>0.97505301993331395</c:v>
                </c:pt>
                <c:pt idx="48827">
                  <c:v>0.99865964755004999</c:v>
                </c:pt>
                <c:pt idx="48828">
                  <c:v>0.98009279830975105</c:v>
                </c:pt>
                <c:pt idx="48829">
                  <c:v>0.99810606512056599</c:v>
                </c:pt>
                <c:pt idx="48830">
                  <c:v>0.99810606512056599</c:v>
                </c:pt>
                <c:pt idx="48831">
                  <c:v>0.98009279830975105</c:v>
                </c:pt>
                <c:pt idx="48832">
                  <c:v>0.98009279830975105</c:v>
                </c:pt>
                <c:pt idx="48833">
                  <c:v>0.98009279830975105</c:v>
                </c:pt>
                <c:pt idx="48834">
                  <c:v>0.99810606512056599</c:v>
                </c:pt>
                <c:pt idx="48835">
                  <c:v>0.99810606512056599</c:v>
                </c:pt>
                <c:pt idx="48836">
                  <c:v>0.98009279830975105</c:v>
                </c:pt>
                <c:pt idx="48837">
                  <c:v>0.99865964755004999</c:v>
                </c:pt>
                <c:pt idx="48838">
                  <c:v>0.98009279830975105</c:v>
                </c:pt>
                <c:pt idx="48839">
                  <c:v>0.98009279830975105</c:v>
                </c:pt>
                <c:pt idx="48840">
                  <c:v>0.97505301993331395</c:v>
                </c:pt>
                <c:pt idx="48841">
                  <c:v>0.99865964755004999</c:v>
                </c:pt>
                <c:pt idx="48842">
                  <c:v>0.98009279830975105</c:v>
                </c:pt>
                <c:pt idx="48843">
                  <c:v>0.99810606512056599</c:v>
                </c:pt>
                <c:pt idx="48844">
                  <c:v>0.99810606512056599</c:v>
                </c:pt>
                <c:pt idx="48845">
                  <c:v>0.97505301993331395</c:v>
                </c:pt>
                <c:pt idx="48846">
                  <c:v>0.98009279830975105</c:v>
                </c:pt>
                <c:pt idx="48847">
                  <c:v>0.99772892030019</c:v>
                </c:pt>
                <c:pt idx="48848">
                  <c:v>0.98009279830975105</c:v>
                </c:pt>
                <c:pt idx="48849">
                  <c:v>0.99810606512056599</c:v>
                </c:pt>
                <c:pt idx="48850">
                  <c:v>0.97505301993331395</c:v>
                </c:pt>
                <c:pt idx="48851">
                  <c:v>0.99977590848754005</c:v>
                </c:pt>
                <c:pt idx="48852">
                  <c:v>0.98009279830975105</c:v>
                </c:pt>
                <c:pt idx="48853">
                  <c:v>0.99865964755004999</c:v>
                </c:pt>
                <c:pt idx="48854">
                  <c:v>0.99865964755004999</c:v>
                </c:pt>
                <c:pt idx="48855">
                  <c:v>0.99810606512056599</c:v>
                </c:pt>
                <c:pt idx="48856">
                  <c:v>0.99810606512056599</c:v>
                </c:pt>
                <c:pt idx="48857">
                  <c:v>0.99865964755004999</c:v>
                </c:pt>
                <c:pt idx="48858">
                  <c:v>0.98009279830975105</c:v>
                </c:pt>
                <c:pt idx="48859">
                  <c:v>0.99865964755004999</c:v>
                </c:pt>
                <c:pt idx="48860">
                  <c:v>0.99772892030019</c:v>
                </c:pt>
                <c:pt idx="48861">
                  <c:v>0.99865964755004999</c:v>
                </c:pt>
                <c:pt idx="48862">
                  <c:v>0.98009279830975105</c:v>
                </c:pt>
                <c:pt idx="48863">
                  <c:v>0.98009279830975105</c:v>
                </c:pt>
                <c:pt idx="48864">
                  <c:v>0.99181255835294002</c:v>
                </c:pt>
                <c:pt idx="48865">
                  <c:v>0.98009279830975105</c:v>
                </c:pt>
                <c:pt idx="48866">
                  <c:v>0.99772892030019</c:v>
                </c:pt>
                <c:pt idx="48867">
                  <c:v>0.98009279830975105</c:v>
                </c:pt>
                <c:pt idx="48868">
                  <c:v>0.99977590848754005</c:v>
                </c:pt>
                <c:pt idx="48869">
                  <c:v>0.99977590848754005</c:v>
                </c:pt>
                <c:pt idx="48870">
                  <c:v>0.99977590848754005</c:v>
                </c:pt>
                <c:pt idx="48871">
                  <c:v>0.99977590848754005</c:v>
                </c:pt>
                <c:pt idx="48872">
                  <c:v>0.99977590848754005</c:v>
                </c:pt>
                <c:pt idx="48873">
                  <c:v>0.99865964755004999</c:v>
                </c:pt>
                <c:pt idx="48874">
                  <c:v>0.97505301993331395</c:v>
                </c:pt>
                <c:pt idx="48875">
                  <c:v>0.98009279830975105</c:v>
                </c:pt>
                <c:pt idx="48876">
                  <c:v>0.99865964755004999</c:v>
                </c:pt>
                <c:pt idx="48877">
                  <c:v>0.99865964755004999</c:v>
                </c:pt>
                <c:pt idx="48878">
                  <c:v>0.99810606512056599</c:v>
                </c:pt>
                <c:pt idx="48879">
                  <c:v>0.99977590848754005</c:v>
                </c:pt>
                <c:pt idx="48880">
                  <c:v>0.97505301993331395</c:v>
                </c:pt>
                <c:pt idx="48881">
                  <c:v>0.98009279830975105</c:v>
                </c:pt>
                <c:pt idx="48882">
                  <c:v>0.97505301993331395</c:v>
                </c:pt>
                <c:pt idx="48883">
                  <c:v>0.97505301993331395</c:v>
                </c:pt>
                <c:pt idx="48884">
                  <c:v>0.99772892030019</c:v>
                </c:pt>
                <c:pt idx="48885">
                  <c:v>0.98009279830975105</c:v>
                </c:pt>
                <c:pt idx="48886">
                  <c:v>0.98009279830975105</c:v>
                </c:pt>
                <c:pt idx="48887">
                  <c:v>0.99810606512056599</c:v>
                </c:pt>
                <c:pt idx="48888">
                  <c:v>0.97505301993331395</c:v>
                </c:pt>
                <c:pt idx="48889">
                  <c:v>0.98009279830975105</c:v>
                </c:pt>
                <c:pt idx="48890">
                  <c:v>0.99865964755004999</c:v>
                </c:pt>
                <c:pt idx="48891">
                  <c:v>0.99865964755004999</c:v>
                </c:pt>
                <c:pt idx="48892">
                  <c:v>0.98009279830975105</c:v>
                </c:pt>
                <c:pt idx="48893">
                  <c:v>0.98009279830975105</c:v>
                </c:pt>
                <c:pt idx="48894">
                  <c:v>0.98009279830975105</c:v>
                </c:pt>
                <c:pt idx="48895">
                  <c:v>0.99810606512056599</c:v>
                </c:pt>
                <c:pt idx="48896">
                  <c:v>0.99810606512056599</c:v>
                </c:pt>
                <c:pt idx="48897">
                  <c:v>0.98009279830975105</c:v>
                </c:pt>
                <c:pt idx="48898">
                  <c:v>0.99865964755004999</c:v>
                </c:pt>
                <c:pt idx="48899">
                  <c:v>0.99865964755004999</c:v>
                </c:pt>
                <c:pt idx="48900">
                  <c:v>0.98009279830975105</c:v>
                </c:pt>
                <c:pt idx="48901">
                  <c:v>0.99977590848754005</c:v>
                </c:pt>
                <c:pt idx="48902">
                  <c:v>0.99810606512056599</c:v>
                </c:pt>
                <c:pt idx="48903">
                  <c:v>0.99865964755004999</c:v>
                </c:pt>
                <c:pt idx="48904">
                  <c:v>0.97505301993331395</c:v>
                </c:pt>
                <c:pt idx="48905">
                  <c:v>0.99865964755004999</c:v>
                </c:pt>
                <c:pt idx="48906">
                  <c:v>0.97505301993331395</c:v>
                </c:pt>
                <c:pt idx="48907">
                  <c:v>0.99865964755004999</c:v>
                </c:pt>
                <c:pt idx="48908">
                  <c:v>0.99810606512056599</c:v>
                </c:pt>
                <c:pt idx="48909">
                  <c:v>0.97505301993331395</c:v>
                </c:pt>
                <c:pt idx="48910">
                  <c:v>0.98009279830975105</c:v>
                </c:pt>
                <c:pt idx="48911">
                  <c:v>0.99810606512056599</c:v>
                </c:pt>
                <c:pt idx="48912">
                  <c:v>0.97505301993331395</c:v>
                </c:pt>
                <c:pt idx="48913">
                  <c:v>0.99810606512056599</c:v>
                </c:pt>
                <c:pt idx="48914">
                  <c:v>0.99977590848754005</c:v>
                </c:pt>
                <c:pt idx="48915">
                  <c:v>0.99865964755004999</c:v>
                </c:pt>
                <c:pt idx="48916">
                  <c:v>0.98009279830975105</c:v>
                </c:pt>
                <c:pt idx="48917">
                  <c:v>0.99810606512056599</c:v>
                </c:pt>
                <c:pt idx="48918">
                  <c:v>0.99865964755004999</c:v>
                </c:pt>
                <c:pt idx="48919">
                  <c:v>0.98009279830975105</c:v>
                </c:pt>
                <c:pt idx="48920">
                  <c:v>0.99865964755004999</c:v>
                </c:pt>
                <c:pt idx="48921">
                  <c:v>0.98009279830975105</c:v>
                </c:pt>
                <c:pt idx="48922">
                  <c:v>0.99865964755004999</c:v>
                </c:pt>
                <c:pt idx="48923">
                  <c:v>0.98009279830975105</c:v>
                </c:pt>
                <c:pt idx="48924">
                  <c:v>0.99977590848754005</c:v>
                </c:pt>
                <c:pt idx="48925">
                  <c:v>0.98009279830975105</c:v>
                </c:pt>
                <c:pt idx="48926">
                  <c:v>0.98009279830975105</c:v>
                </c:pt>
                <c:pt idx="48927">
                  <c:v>0.98009279830975105</c:v>
                </c:pt>
                <c:pt idx="48928">
                  <c:v>0.98009279830975105</c:v>
                </c:pt>
                <c:pt idx="48929">
                  <c:v>0.99810606512056599</c:v>
                </c:pt>
                <c:pt idx="48930">
                  <c:v>0.99810606512056599</c:v>
                </c:pt>
                <c:pt idx="48931">
                  <c:v>0.99977590848754005</c:v>
                </c:pt>
                <c:pt idx="48932">
                  <c:v>0.99977590848754005</c:v>
                </c:pt>
                <c:pt idx="48933">
                  <c:v>0.97505301993331395</c:v>
                </c:pt>
                <c:pt idx="48934">
                  <c:v>0.97505301993331395</c:v>
                </c:pt>
                <c:pt idx="48935">
                  <c:v>0.98009279830975105</c:v>
                </c:pt>
                <c:pt idx="48936">
                  <c:v>0.99810606512056599</c:v>
                </c:pt>
                <c:pt idx="48937">
                  <c:v>0.97505301993331395</c:v>
                </c:pt>
                <c:pt idx="48938">
                  <c:v>0.99865964755004999</c:v>
                </c:pt>
                <c:pt idx="48939">
                  <c:v>0.99977590848754005</c:v>
                </c:pt>
                <c:pt idx="48940">
                  <c:v>0.99810606512056599</c:v>
                </c:pt>
                <c:pt idx="48941">
                  <c:v>0.99865964755004999</c:v>
                </c:pt>
                <c:pt idx="48942">
                  <c:v>0.99181255835294002</c:v>
                </c:pt>
                <c:pt idx="48943">
                  <c:v>0.97505301993331395</c:v>
                </c:pt>
                <c:pt idx="48944">
                  <c:v>0.99810606512056599</c:v>
                </c:pt>
                <c:pt idx="48945">
                  <c:v>0.99865964755004999</c:v>
                </c:pt>
                <c:pt idx="48946">
                  <c:v>0.99865964755004999</c:v>
                </c:pt>
                <c:pt idx="48947">
                  <c:v>0.98009279830975105</c:v>
                </c:pt>
                <c:pt idx="48948">
                  <c:v>0.99977590848754005</c:v>
                </c:pt>
                <c:pt idx="48949">
                  <c:v>0.98009279830975105</c:v>
                </c:pt>
                <c:pt idx="48950">
                  <c:v>0.99865964755004999</c:v>
                </c:pt>
                <c:pt idx="48951">
                  <c:v>0.97505301993331395</c:v>
                </c:pt>
                <c:pt idx="48952">
                  <c:v>0.99810606512056599</c:v>
                </c:pt>
                <c:pt idx="48953">
                  <c:v>0.99810606512056599</c:v>
                </c:pt>
                <c:pt idx="48954">
                  <c:v>0.98009279830975105</c:v>
                </c:pt>
                <c:pt idx="48955">
                  <c:v>0.99977590848754005</c:v>
                </c:pt>
                <c:pt idx="48956">
                  <c:v>0.99865964755004999</c:v>
                </c:pt>
                <c:pt idx="48957">
                  <c:v>0.98009279830975105</c:v>
                </c:pt>
                <c:pt idx="48958">
                  <c:v>0.99865964755004999</c:v>
                </c:pt>
                <c:pt idx="48959">
                  <c:v>0.98009279830975105</c:v>
                </c:pt>
                <c:pt idx="48960">
                  <c:v>0.98009279830975105</c:v>
                </c:pt>
                <c:pt idx="48961">
                  <c:v>0.98009279830975105</c:v>
                </c:pt>
                <c:pt idx="48962">
                  <c:v>0.99977590848754005</c:v>
                </c:pt>
                <c:pt idx="48963">
                  <c:v>0.99977590848754005</c:v>
                </c:pt>
                <c:pt idx="48964">
                  <c:v>0.99977590848754005</c:v>
                </c:pt>
                <c:pt idx="48965">
                  <c:v>0.99977590848754005</c:v>
                </c:pt>
                <c:pt idx="48966">
                  <c:v>0.99865964755004999</c:v>
                </c:pt>
                <c:pt idx="48967">
                  <c:v>0.99865964755004999</c:v>
                </c:pt>
                <c:pt idx="48968">
                  <c:v>0.99865964755004999</c:v>
                </c:pt>
                <c:pt idx="48969">
                  <c:v>0.98009279830975105</c:v>
                </c:pt>
                <c:pt idx="48970">
                  <c:v>0.99865964755004999</c:v>
                </c:pt>
                <c:pt idx="48971">
                  <c:v>0.99772892030019</c:v>
                </c:pt>
                <c:pt idx="48972">
                  <c:v>0.99810606512056599</c:v>
                </c:pt>
                <c:pt idx="48973">
                  <c:v>0.99865964755004999</c:v>
                </c:pt>
                <c:pt idx="48974">
                  <c:v>0.99810606512056599</c:v>
                </c:pt>
                <c:pt idx="48975">
                  <c:v>0.99977590848754005</c:v>
                </c:pt>
                <c:pt idx="48976">
                  <c:v>0.99810606512056599</c:v>
                </c:pt>
                <c:pt idx="48977">
                  <c:v>0.99865964755004999</c:v>
                </c:pt>
                <c:pt idx="48978">
                  <c:v>0.99865964755004999</c:v>
                </c:pt>
                <c:pt idx="48979">
                  <c:v>0.97505301993331395</c:v>
                </c:pt>
                <c:pt idx="48980">
                  <c:v>0.99810606512056599</c:v>
                </c:pt>
                <c:pt idx="48981">
                  <c:v>0.99810606512056599</c:v>
                </c:pt>
                <c:pt idx="48982">
                  <c:v>0.99865964755004999</c:v>
                </c:pt>
                <c:pt idx="48983">
                  <c:v>0.98009279830975105</c:v>
                </c:pt>
                <c:pt idx="48984">
                  <c:v>0.99181255835294002</c:v>
                </c:pt>
                <c:pt idx="48985">
                  <c:v>0.99865964755004999</c:v>
                </c:pt>
                <c:pt idx="48986">
                  <c:v>0.99810606512056599</c:v>
                </c:pt>
                <c:pt idx="48987">
                  <c:v>0.97505301993331395</c:v>
                </c:pt>
                <c:pt idx="48988">
                  <c:v>0.99865964755004999</c:v>
                </c:pt>
                <c:pt idx="48989">
                  <c:v>0.99865964755004999</c:v>
                </c:pt>
                <c:pt idx="48990">
                  <c:v>0.97505301993331395</c:v>
                </c:pt>
                <c:pt idx="48991">
                  <c:v>0.99181255835294002</c:v>
                </c:pt>
                <c:pt idx="48992">
                  <c:v>0.97505301993331395</c:v>
                </c:pt>
                <c:pt idx="48993">
                  <c:v>0.98009279830975105</c:v>
                </c:pt>
                <c:pt idx="48994">
                  <c:v>0.99865964755004999</c:v>
                </c:pt>
                <c:pt idx="48995">
                  <c:v>0.99810606512056599</c:v>
                </c:pt>
                <c:pt idx="48996">
                  <c:v>0.98009279830975105</c:v>
                </c:pt>
                <c:pt idx="48997">
                  <c:v>0.99977590848754005</c:v>
                </c:pt>
                <c:pt idx="48998">
                  <c:v>0.98009279830975105</c:v>
                </c:pt>
                <c:pt idx="48999">
                  <c:v>0.99865964755004999</c:v>
                </c:pt>
                <c:pt idx="49000">
                  <c:v>0.98009279830975105</c:v>
                </c:pt>
                <c:pt idx="49001">
                  <c:v>0.99865964755004999</c:v>
                </c:pt>
                <c:pt idx="49002">
                  <c:v>0.98009279830975105</c:v>
                </c:pt>
                <c:pt idx="49003">
                  <c:v>0.99977590848754005</c:v>
                </c:pt>
                <c:pt idx="49004">
                  <c:v>0.99977590848754005</c:v>
                </c:pt>
                <c:pt idx="49005">
                  <c:v>0.99865964755004999</c:v>
                </c:pt>
                <c:pt idx="49006">
                  <c:v>0.98009279830975105</c:v>
                </c:pt>
                <c:pt idx="49007">
                  <c:v>0.99810606512056599</c:v>
                </c:pt>
                <c:pt idx="49008">
                  <c:v>0.99977590848754005</c:v>
                </c:pt>
                <c:pt idx="49009">
                  <c:v>0.99810606512056599</c:v>
                </c:pt>
                <c:pt idx="49010">
                  <c:v>0.99865964755004999</c:v>
                </c:pt>
                <c:pt idx="49011">
                  <c:v>0.97505301993331395</c:v>
                </c:pt>
                <c:pt idx="49012">
                  <c:v>0.98009279830975105</c:v>
                </c:pt>
                <c:pt idx="49013">
                  <c:v>0.99865964755004999</c:v>
                </c:pt>
                <c:pt idx="49014">
                  <c:v>0.98009279830975105</c:v>
                </c:pt>
                <c:pt idx="49015">
                  <c:v>0.99865964755004999</c:v>
                </c:pt>
                <c:pt idx="49016">
                  <c:v>0.98009279830975105</c:v>
                </c:pt>
                <c:pt idx="49017">
                  <c:v>0.98009279830975105</c:v>
                </c:pt>
                <c:pt idx="49018">
                  <c:v>0.99865964755004999</c:v>
                </c:pt>
                <c:pt idx="49019">
                  <c:v>0.98009279830975105</c:v>
                </c:pt>
                <c:pt idx="49020">
                  <c:v>0.99810606512056599</c:v>
                </c:pt>
                <c:pt idx="49021">
                  <c:v>0.98009279830975105</c:v>
                </c:pt>
                <c:pt idx="49022">
                  <c:v>0.98009279830975105</c:v>
                </c:pt>
                <c:pt idx="49023">
                  <c:v>0.99865964755004999</c:v>
                </c:pt>
                <c:pt idx="49024">
                  <c:v>0.98009279830975105</c:v>
                </c:pt>
                <c:pt idx="49025">
                  <c:v>0.98009279830975105</c:v>
                </c:pt>
                <c:pt idx="49026">
                  <c:v>0.99810606512056599</c:v>
                </c:pt>
                <c:pt idx="49027">
                  <c:v>0.98009279830975105</c:v>
                </c:pt>
                <c:pt idx="49028">
                  <c:v>0.99865964755004999</c:v>
                </c:pt>
                <c:pt idx="49029">
                  <c:v>0.97505301993331395</c:v>
                </c:pt>
                <c:pt idx="49030">
                  <c:v>0.99865964755004999</c:v>
                </c:pt>
                <c:pt idx="49031">
                  <c:v>0.98009279830975105</c:v>
                </c:pt>
                <c:pt idx="49032">
                  <c:v>0.99810606512056599</c:v>
                </c:pt>
                <c:pt idx="49033">
                  <c:v>0.99865964755004999</c:v>
                </c:pt>
                <c:pt idx="49034">
                  <c:v>0.98009279830975105</c:v>
                </c:pt>
                <c:pt idx="49035">
                  <c:v>0.99810606512056599</c:v>
                </c:pt>
                <c:pt idx="49036">
                  <c:v>0.98009279830975105</c:v>
                </c:pt>
                <c:pt idx="49037">
                  <c:v>0.99810606512056599</c:v>
                </c:pt>
                <c:pt idx="49038">
                  <c:v>0.99865964755004999</c:v>
                </c:pt>
                <c:pt idx="49039">
                  <c:v>0.99865964755004999</c:v>
                </c:pt>
                <c:pt idx="49040">
                  <c:v>0.98009279830975105</c:v>
                </c:pt>
                <c:pt idx="49041">
                  <c:v>0.98009279830975105</c:v>
                </c:pt>
                <c:pt idx="49042">
                  <c:v>0.98009279830975105</c:v>
                </c:pt>
                <c:pt idx="49043">
                  <c:v>0.98009279830975105</c:v>
                </c:pt>
                <c:pt idx="49044">
                  <c:v>0.99810606512056599</c:v>
                </c:pt>
                <c:pt idx="49045">
                  <c:v>0.98009279830975105</c:v>
                </c:pt>
                <c:pt idx="49046">
                  <c:v>0.98009279830975105</c:v>
                </c:pt>
                <c:pt idx="49047">
                  <c:v>0.99977590848754005</c:v>
                </c:pt>
                <c:pt idx="49048">
                  <c:v>0.99865964755004999</c:v>
                </c:pt>
                <c:pt idx="49049">
                  <c:v>0.99865964755004999</c:v>
                </c:pt>
                <c:pt idx="49050">
                  <c:v>0.99865964755004999</c:v>
                </c:pt>
                <c:pt idx="49051">
                  <c:v>0.97505301993331395</c:v>
                </c:pt>
                <c:pt idx="49052">
                  <c:v>0.99865964755004999</c:v>
                </c:pt>
                <c:pt idx="49053">
                  <c:v>0.99865964755004999</c:v>
                </c:pt>
                <c:pt idx="49054">
                  <c:v>0.99865964755004999</c:v>
                </c:pt>
                <c:pt idx="49055">
                  <c:v>0.99810606512056599</c:v>
                </c:pt>
                <c:pt idx="49056">
                  <c:v>0.98009279830975105</c:v>
                </c:pt>
                <c:pt idx="49057">
                  <c:v>0.99865964755004999</c:v>
                </c:pt>
                <c:pt idx="49058">
                  <c:v>0.99977590848754005</c:v>
                </c:pt>
                <c:pt idx="49059">
                  <c:v>0.97505301993331395</c:v>
                </c:pt>
                <c:pt idx="49060">
                  <c:v>0.99865964755004999</c:v>
                </c:pt>
                <c:pt idx="49061">
                  <c:v>0.98009279830975105</c:v>
                </c:pt>
                <c:pt idx="49062">
                  <c:v>0.99865964755004999</c:v>
                </c:pt>
                <c:pt idx="49063">
                  <c:v>0.99865964755004999</c:v>
                </c:pt>
                <c:pt idx="49064">
                  <c:v>0.99865964755004999</c:v>
                </c:pt>
                <c:pt idx="49065">
                  <c:v>0.98009279830975105</c:v>
                </c:pt>
                <c:pt idx="49066">
                  <c:v>0.98009279830975105</c:v>
                </c:pt>
                <c:pt idx="49067">
                  <c:v>0.99810606512056599</c:v>
                </c:pt>
                <c:pt idx="49068">
                  <c:v>0.99810606512056599</c:v>
                </c:pt>
                <c:pt idx="49069">
                  <c:v>0.99810606512056599</c:v>
                </c:pt>
                <c:pt idx="49070">
                  <c:v>0.98009279830975105</c:v>
                </c:pt>
                <c:pt idx="49071">
                  <c:v>0.98009279830975105</c:v>
                </c:pt>
                <c:pt idx="49072">
                  <c:v>0.99977590848754005</c:v>
                </c:pt>
                <c:pt idx="49073">
                  <c:v>0.98009279830975105</c:v>
                </c:pt>
                <c:pt idx="49074">
                  <c:v>0.99977590848754005</c:v>
                </c:pt>
                <c:pt idx="49075">
                  <c:v>0.99865964755004999</c:v>
                </c:pt>
                <c:pt idx="49076">
                  <c:v>0.99865964755004999</c:v>
                </c:pt>
                <c:pt idx="49077">
                  <c:v>0.99810606512056599</c:v>
                </c:pt>
                <c:pt idx="49078">
                  <c:v>0.99865964755004999</c:v>
                </c:pt>
                <c:pt idx="49079">
                  <c:v>0.99865964755004999</c:v>
                </c:pt>
                <c:pt idx="49080">
                  <c:v>0.99865964755004999</c:v>
                </c:pt>
                <c:pt idx="49081">
                  <c:v>0.98009279830975105</c:v>
                </c:pt>
                <c:pt idx="49082">
                  <c:v>0.99865964755004999</c:v>
                </c:pt>
                <c:pt idx="49083">
                  <c:v>0.99865964755004999</c:v>
                </c:pt>
                <c:pt idx="49084">
                  <c:v>0.98009279830975105</c:v>
                </c:pt>
                <c:pt idx="49085">
                  <c:v>0.99865964755004999</c:v>
                </c:pt>
                <c:pt idx="49086">
                  <c:v>0.99865964755004999</c:v>
                </c:pt>
                <c:pt idx="49087">
                  <c:v>0.99865964755004999</c:v>
                </c:pt>
                <c:pt idx="49088">
                  <c:v>0.99865964755004999</c:v>
                </c:pt>
                <c:pt idx="49089">
                  <c:v>0.99810606512056599</c:v>
                </c:pt>
                <c:pt idx="49090">
                  <c:v>0.97505301993331395</c:v>
                </c:pt>
                <c:pt idx="49091">
                  <c:v>0.98009279830975105</c:v>
                </c:pt>
                <c:pt idx="49092">
                  <c:v>0.99865964755004999</c:v>
                </c:pt>
                <c:pt idx="49093">
                  <c:v>0.99865964755004999</c:v>
                </c:pt>
                <c:pt idx="49094">
                  <c:v>0.98009279830975105</c:v>
                </c:pt>
                <c:pt idx="49095">
                  <c:v>0.97505301993331395</c:v>
                </c:pt>
                <c:pt idx="49096">
                  <c:v>0.99810606512056599</c:v>
                </c:pt>
                <c:pt idx="49097">
                  <c:v>0.97505301993331395</c:v>
                </c:pt>
                <c:pt idx="49098">
                  <c:v>0.99865964755004999</c:v>
                </c:pt>
                <c:pt idx="49099">
                  <c:v>0.99977590848754005</c:v>
                </c:pt>
                <c:pt idx="49100">
                  <c:v>0.99977590848754005</c:v>
                </c:pt>
                <c:pt idx="49101">
                  <c:v>0.99810606512056599</c:v>
                </c:pt>
                <c:pt idx="49102">
                  <c:v>0.99810606512056599</c:v>
                </c:pt>
                <c:pt idx="49103">
                  <c:v>0.98009279830975105</c:v>
                </c:pt>
                <c:pt idx="49104">
                  <c:v>0.98009279830975105</c:v>
                </c:pt>
                <c:pt idx="49105">
                  <c:v>0.97505301993331395</c:v>
                </c:pt>
                <c:pt idx="49106">
                  <c:v>0.99865964755004999</c:v>
                </c:pt>
                <c:pt idx="49107">
                  <c:v>0.98009279830975105</c:v>
                </c:pt>
                <c:pt idx="49108">
                  <c:v>0.98009279830975105</c:v>
                </c:pt>
                <c:pt idx="49109">
                  <c:v>0.99865964755004999</c:v>
                </c:pt>
                <c:pt idx="49110">
                  <c:v>0.98009279830975105</c:v>
                </c:pt>
                <c:pt idx="49111">
                  <c:v>0.97505301993331395</c:v>
                </c:pt>
                <c:pt idx="49112">
                  <c:v>0.99810606512056599</c:v>
                </c:pt>
                <c:pt idx="49113">
                  <c:v>0.97505301993331395</c:v>
                </c:pt>
                <c:pt idx="49114">
                  <c:v>0.99865964755004999</c:v>
                </c:pt>
                <c:pt idx="49115">
                  <c:v>0.99181255835294002</c:v>
                </c:pt>
                <c:pt idx="49116">
                  <c:v>0.99865964755004999</c:v>
                </c:pt>
                <c:pt idx="49117">
                  <c:v>0.97505301993331395</c:v>
                </c:pt>
                <c:pt idx="49118">
                  <c:v>0.99865964755004999</c:v>
                </c:pt>
                <c:pt idx="49119">
                  <c:v>0.99865964755004999</c:v>
                </c:pt>
                <c:pt idx="49120">
                  <c:v>0.99810606512056599</c:v>
                </c:pt>
                <c:pt idx="49121">
                  <c:v>0.98009279830975105</c:v>
                </c:pt>
                <c:pt idx="49122">
                  <c:v>0.97505301993331395</c:v>
                </c:pt>
                <c:pt idx="49123">
                  <c:v>0.97505301993331395</c:v>
                </c:pt>
                <c:pt idx="49124">
                  <c:v>0.99810606512056599</c:v>
                </c:pt>
                <c:pt idx="49125">
                  <c:v>0.99865964755004999</c:v>
                </c:pt>
                <c:pt idx="49126">
                  <c:v>0.99772892030019</c:v>
                </c:pt>
                <c:pt idx="49127">
                  <c:v>0.99865964755004999</c:v>
                </c:pt>
                <c:pt idx="49128">
                  <c:v>0.97505301993331395</c:v>
                </c:pt>
                <c:pt idx="49129">
                  <c:v>0.99865964755004999</c:v>
                </c:pt>
                <c:pt idx="49130">
                  <c:v>0.99865964755004999</c:v>
                </c:pt>
                <c:pt idx="49131">
                  <c:v>0.99810606512056599</c:v>
                </c:pt>
                <c:pt idx="49132">
                  <c:v>0.98009279830975105</c:v>
                </c:pt>
                <c:pt idx="49133">
                  <c:v>0.99865964755004999</c:v>
                </c:pt>
                <c:pt idx="49134">
                  <c:v>0.97505301993331395</c:v>
                </c:pt>
                <c:pt idx="49135">
                  <c:v>0.98009279830975105</c:v>
                </c:pt>
                <c:pt idx="49136">
                  <c:v>0.99865964755004999</c:v>
                </c:pt>
                <c:pt idx="49137">
                  <c:v>0.99865964755004999</c:v>
                </c:pt>
                <c:pt idx="49138">
                  <c:v>0.98009279830975105</c:v>
                </c:pt>
                <c:pt idx="49139">
                  <c:v>0.99810606512056599</c:v>
                </c:pt>
                <c:pt idx="49140">
                  <c:v>0.98009279830975105</c:v>
                </c:pt>
                <c:pt idx="49141">
                  <c:v>0.99810606512056599</c:v>
                </c:pt>
                <c:pt idx="49142">
                  <c:v>0.99810606512056599</c:v>
                </c:pt>
                <c:pt idx="49143">
                  <c:v>0.98009279830975105</c:v>
                </c:pt>
                <c:pt idx="49144">
                  <c:v>0.99865964755004999</c:v>
                </c:pt>
                <c:pt idx="49145">
                  <c:v>0.99977590848754005</c:v>
                </c:pt>
                <c:pt idx="49146">
                  <c:v>0.98009279830975105</c:v>
                </c:pt>
                <c:pt idx="49147">
                  <c:v>0.99977590848754005</c:v>
                </c:pt>
                <c:pt idx="49148">
                  <c:v>0.99810606512056599</c:v>
                </c:pt>
                <c:pt idx="49149">
                  <c:v>0.99810606512056599</c:v>
                </c:pt>
                <c:pt idx="49150">
                  <c:v>0.99977590848754005</c:v>
                </c:pt>
                <c:pt idx="49151">
                  <c:v>0.99865964755004999</c:v>
                </c:pt>
                <c:pt idx="49152">
                  <c:v>0.97505301993331395</c:v>
                </c:pt>
                <c:pt idx="49153">
                  <c:v>0.99810606512056599</c:v>
                </c:pt>
                <c:pt idx="49154">
                  <c:v>0.99810606512056599</c:v>
                </c:pt>
                <c:pt idx="49155">
                  <c:v>0.98009279830975105</c:v>
                </c:pt>
                <c:pt idx="49156">
                  <c:v>0.97505301993331395</c:v>
                </c:pt>
                <c:pt idx="49157">
                  <c:v>0.99865964755004999</c:v>
                </c:pt>
                <c:pt idx="49158">
                  <c:v>0.99810606512056599</c:v>
                </c:pt>
                <c:pt idx="49159">
                  <c:v>0.99865964755004999</c:v>
                </c:pt>
                <c:pt idx="49160">
                  <c:v>0.99810606512056599</c:v>
                </c:pt>
                <c:pt idx="49161">
                  <c:v>0.98009279830975105</c:v>
                </c:pt>
                <c:pt idx="49162">
                  <c:v>0.98009279830975105</c:v>
                </c:pt>
                <c:pt idx="49163">
                  <c:v>0.99977590848754005</c:v>
                </c:pt>
                <c:pt idx="49164">
                  <c:v>0.98009279830975105</c:v>
                </c:pt>
                <c:pt idx="49165">
                  <c:v>0.98009279830975105</c:v>
                </c:pt>
                <c:pt idx="49166">
                  <c:v>0.99810606512056599</c:v>
                </c:pt>
                <c:pt idx="49167">
                  <c:v>0.98009279830975105</c:v>
                </c:pt>
                <c:pt idx="49168">
                  <c:v>0.99810606512056599</c:v>
                </c:pt>
                <c:pt idx="49169">
                  <c:v>0.98009279830975105</c:v>
                </c:pt>
                <c:pt idx="49170">
                  <c:v>0.99772892030019</c:v>
                </c:pt>
                <c:pt idx="49171">
                  <c:v>0.99772892030019</c:v>
                </c:pt>
                <c:pt idx="49172">
                  <c:v>0.97505301993331395</c:v>
                </c:pt>
                <c:pt idx="49173">
                  <c:v>0.99772892030019</c:v>
                </c:pt>
                <c:pt idx="49174">
                  <c:v>0.97505301993331395</c:v>
                </c:pt>
                <c:pt idx="49175">
                  <c:v>0.99810606512056599</c:v>
                </c:pt>
                <c:pt idx="49176">
                  <c:v>0.99865964755004999</c:v>
                </c:pt>
                <c:pt idx="49177">
                  <c:v>0.99181255835294002</c:v>
                </c:pt>
                <c:pt idx="49178">
                  <c:v>0.99865964755004999</c:v>
                </c:pt>
                <c:pt idx="49179">
                  <c:v>0.99810606512056599</c:v>
                </c:pt>
                <c:pt idx="49180">
                  <c:v>0.99810606512056599</c:v>
                </c:pt>
                <c:pt idx="49181">
                  <c:v>0.99977590848754005</c:v>
                </c:pt>
                <c:pt idx="49182">
                  <c:v>0.99865964755004999</c:v>
                </c:pt>
                <c:pt idx="49183">
                  <c:v>0.98009279830975105</c:v>
                </c:pt>
                <c:pt idx="49184">
                  <c:v>0.99810606512056599</c:v>
                </c:pt>
                <c:pt idx="49185">
                  <c:v>0.99977590848754005</c:v>
                </c:pt>
                <c:pt idx="49186">
                  <c:v>0.99810606512056599</c:v>
                </c:pt>
                <c:pt idx="49187">
                  <c:v>0.99810606512056599</c:v>
                </c:pt>
                <c:pt idx="49188">
                  <c:v>0.99810606512056599</c:v>
                </c:pt>
                <c:pt idx="49189">
                  <c:v>0.99810606512056599</c:v>
                </c:pt>
                <c:pt idx="49190">
                  <c:v>0.98009279830975105</c:v>
                </c:pt>
                <c:pt idx="49191">
                  <c:v>0.99865964755004999</c:v>
                </c:pt>
                <c:pt idx="49192">
                  <c:v>0.99810606512056599</c:v>
                </c:pt>
                <c:pt idx="49193">
                  <c:v>0.99865964755004999</c:v>
                </c:pt>
                <c:pt idx="49194">
                  <c:v>0.99810606512056599</c:v>
                </c:pt>
                <c:pt idx="49195">
                  <c:v>0.98009279830975105</c:v>
                </c:pt>
                <c:pt idx="49196">
                  <c:v>0.99977590848754005</c:v>
                </c:pt>
                <c:pt idx="49197">
                  <c:v>0.99865964755004999</c:v>
                </c:pt>
                <c:pt idx="49198">
                  <c:v>0.97505301993331395</c:v>
                </c:pt>
                <c:pt idx="49199">
                  <c:v>0.97505301993331395</c:v>
                </c:pt>
                <c:pt idx="49200">
                  <c:v>0.98009279830975105</c:v>
                </c:pt>
                <c:pt idx="49201">
                  <c:v>0.99977590848754005</c:v>
                </c:pt>
                <c:pt idx="49202">
                  <c:v>0.99810606512056599</c:v>
                </c:pt>
                <c:pt idx="49203">
                  <c:v>0.99977590848754005</c:v>
                </c:pt>
                <c:pt idx="49204">
                  <c:v>0.99865964755004999</c:v>
                </c:pt>
                <c:pt idx="49205">
                  <c:v>0.99810606512056599</c:v>
                </c:pt>
                <c:pt idx="49206">
                  <c:v>0.97505301993331395</c:v>
                </c:pt>
                <c:pt idx="49207">
                  <c:v>0.98009279830975105</c:v>
                </c:pt>
                <c:pt idx="49208">
                  <c:v>0.98009279830975105</c:v>
                </c:pt>
                <c:pt idx="49209">
                  <c:v>0.98009279830975105</c:v>
                </c:pt>
                <c:pt idx="49210">
                  <c:v>0.99810606512056599</c:v>
                </c:pt>
                <c:pt idx="49211">
                  <c:v>0.99865964755004999</c:v>
                </c:pt>
                <c:pt idx="49212">
                  <c:v>0.99977590848754005</c:v>
                </c:pt>
                <c:pt idx="49213">
                  <c:v>0.99865964755004999</c:v>
                </c:pt>
                <c:pt idx="49214">
                  <c:v>0.99810606512056599</c:v>
                </c:pt>
                <c:pt idx="49215">
                  <c:v>0.97505301993331395</c:v>
                </c:pt>
                <c:pt idx="49216">
                  <c:v>0.99865964755004999</c:v>
                </c:pt>
                <c:pt idx="49217">
                  <c:v>0.98009279830975105</c:v>
                </c:pt>
                <c:pt idx="49218">
                  <c:v>0.99810606512056599</c:v>
                </c:pt>
                <c:pt idx="49219">
                  <c:v>0.98009279830975105</c:v>
                </c:pt>
                <c:pt idx="49220">
                  <c:v>0.98009279830975105</c:v>
                </c:pt>
                <c:pt idx="49221">
                  <c:v>0.98009279830975105</c:v>
                </c:pt>
                <c:pt idx="49222">
                  <c:v>0.99865964755004999</c:v>
                </c:pt>
                <c:pt idx="49223">
                  <c:v>0.99865964755004999</c:v>
                </c:pt>
                <c:pt idx="49224">
                  <c:v>0.98009279830975105</c:v>
                </c:pt>
                <c:pt idx="49225">
                  <c:v>0.97505301993331395</c:v>
                </c:pt>
                <c:pt idx="49226">
                  <c:v>0.98009279830975105</c:v>
                </c:pt>
                <c:pt idx="49227">
                  <c:v>0.99772892030019</c:v>
                </c:pt>
                <c:pt idx="49228">
                  <c:v>0.99772892030019</c:v>
                </c:pt>
                <c:pt idx="49229">
                  <c:v>0.99810606512056599</c:v>
                </c:pt>
                <c:pt idx="49230">
                  <c:v>0.99865964755004999</c:v>
                </c:pt>
                <c:pt idx="49231">
                  <c:v>0.99865964755004999</c:v>
                </c:pt>
                <c:pt idx="49232">
                  <c:v>0.99772892030019</c:v>
                </c:pt>
                <c:pt idx="49233">
                  <c:v>0.97505301993331395</c:v>
                </c:pt>
                <c:pt idx="49234">
                  <c:v>0.99977590848754005</c:v>
                </c:pt>
                <c:pt idx="49235">
                  <c:v>0.99865964755004999</c:v>
                </c:pt>
                <c:pt idx="49236">
                  <c:v>0.97505301993331395</c:v>
                </c:pt>
                <c:pt idx="49237">
                  <c:v>0.98009279830975105</c:v>
                </c:pt>
                <c:pt idx="49238">
                  <c:v>0.99865964755004999</c:v>
                </c:pt>
                <c:pt idx="49239">
                  <c:v>0.99865964755004999</c:v>
                </c:pt>
                <c:pt idx="49240">
                  <c:v>0.99865964755004999</c:v>
                </c:pt>
                <c:pt idx="49241">
                  <c:v>0.99865964755004999</c:v>
                </c:pt>
                <c:pt idx="49242">
                  <c:v>0.99865964755004999</c:v>
                </c:pt>
                <c:pt idx="49243">
                  <c:v>0.99977590848754005</c:v>
                </c:pt>
                <c:pt idx="49244">
                  <c:v>0.98009279830975105</c:v>
                </c:pt>
                <c:pt idx="49245">
                  <c:v>0.97505301993331395</c:v>
                </c:pt>
                <c:pt idx="49246">
                  <c:v>0.99181255835294002</c:v>
                </c:pt>
                <c:pt idx="49247">
                  <c:v>0.97505301993331395</c:v>
                </c:pt>
                <c:pt idx="49248">
                  <c:v>0.98009279830975105</c:v>
                </c:pt>
                <c:pt idx="49249">
                  <c:v>0.98009279830975105</c:v>
                </c:pt>
                <c:pt idx="49250">
                  <c:v>0.99810606512056599</c:v>
                </c:pt>
                <c:pt idx="49251">
                  <c:v>0.99810606512056599</c:v>
                </c:pt>
                <c:pt idx="49252">
                  <c:v>0.98009279830975105</c:v>
                </c:pt>
                <c:pt idx="49253">
                  <c:v>0.98009279830975105</c:v>
                </c:pt>
                <c:pt idx="49254">
                  <c:v>0.99810606512056599</c:v>
                </c:pt>
                <c:pt idx="49255">
                  <c:v>0.99977590848754005</c:v>
                </c:pt>
                <c:pt idx="49256">
                  <c:v>0.99977590848754005</c:v>
                </c:pt>
                <c:pt idx="49257">
                  <c:v>0.97505301993331395</c:v>
                </c:pt>
                <c:pt idx="49258">
                  <c:v>0.99810606512056599</c:v>
                </c:pt>
                <c:pt idx="49259">
                  <c:v>0.99772892030019</c:v>
                </c:pt>
                <c:pt idx="49260">
                  <c:v>0.99810606512056599</c:v>
                </c:pt>
                <c:pt idx="49261">
                  <c:v>0.99810606512056599</c:v>
                </c:pt>
                <c:pt idx="49262">
                  <c:v>0.99865964755004999</c:v>
                </c:pt>
                <c:pt idx="49263">
                  <c:v>0.98009279830975105</c:v>
                </c:pt>
                <c:pt idx="49264">
                  <c:v>0.99810606512056599</c:v>
                </c:pt>
                <c:pt idx="49265">
                  <c:v>0.98009279830975105</c:v>
                </c:pt>
                <c:pt idx="49266">
                  <c:v>0.99810606512056599</c:v>
                </c:pt>
                <c:pt idx="49267">
                  <c:v>0.99772892030019</c:v>
                </c:pt>
                <c:pt idx="49268">
                  <c:v>0.99865964755004999</c:v>
                </c:pt>
                <c:pt idx="49269">
                  <c:v>0.98009279830975105</c:v>
                </c:pt>
                <c:pt idx="49270">
                  <c:v>0.99865964755004999</c:v>
                </c:pt>
                <c:pt idx="49271">
                  <c:v>0.97505301993331395</c:v>
                </c:pt>
                <c:pt idx="49272">
                  <c:v>0.97505301993331395</c:v>
                </c:pt>
                <c:pt idx="49273">
                  <c:v>0.99865964755004999</c:v>
                </c:pt>
                <c:pt idx="49274">
                  <c:v>0.99865964755004999</c:v>
                </c:pt>
                <c:pt idx="49275">
                  <c:v>0.99865964755004999</c:v>
                </c:pt>
                <c:pt idx="49276">
                  <c:v>0.98009279830975105</c:v>
                </c:pt>
                <c:pt idx="49277">
                  <c:v>0.98009279830975105</c:v>
                </c:pt>
                <c:pt idx="49278">
                  <c:v>0.97505301993331395</c:v>
                </c:pt>
                <c:pt idx="49279">
                  <c:v>0.99865964755004999</c:v>
                </c:pt>
                <c:pt idx="49280">
                  <c:v>0.98009279830975105</c:v>
                </c:pt>
                <c:pt idx="49281">
                  <c:v>0.98009279830975105</c:v>
                </c:pt>
                <c:pt idx="49282">
                  <c:v>0.99810606512056599</c:v>
                </c:pt>
                <c:pt idx="49283">
                  <c:v>0.97505301993331395</c:v>
                </c:pt>
                <c:pt idx="49284">
                  <c:v>0.99810606512056599</c:v>
                </c:pt>
                <c:pt idx="49285">
                  <c:v>0.99865964755004999</c:v>
                </c:pt>
                <c:pt idx="49286">
                  <c:v>0.99810606512056599</c:v>
                </c:pt>
                <c:pt idx="49287">
                  <c:v>0.97505301993331395</c:v>
                </c:pt>
                <c:pt idx="49288">
                  <c:v>0.99810606512056599</c:v>
                </c:pt>
                <c:pt idx="49289">
                  <c:v>0.99810606512056599</c:v>
                </c:pt>
                <c:pt idx="49290">
                  <c:v>0.99865964755004999</c:v>
                </c:pt>
                <c:pt idx="49291">
                  <c:v>0.99977590848754005</c:v>
                </c:pt>
                <c:pt idx="49292">
                  <c:v>0.99865964755004999</c:v>
                </c:pt>
                <c:pt idx="49293">
                  <c:v>0.97505301993331395</c:v>
                </c:pt>
                <c:pt idx="49294">
                  <c:v>0.99865964755004999</c:v>
                </c:pt>
                <c:pt idx="49295">
                  <c:v>0.98009279830975105</c:v>
                </c:pt>
                <c:pt idx="49296">
                  <c:v>0.99977590848754005</c:v>
                </c:pt>
                <c:pt idx="49297">
                  <c:v>0.99977590848754005</c:v>
                </c:pt>
                <c:pt idx="49298">
                  <c:v>0.97505301993331395</c:v>
                </c:pt>
                <c:pt idx="49299">
                  <c:v>0.99865964755004999</c:v>
                </c:pt>
                <c:pt idx="49300">
                  <c:v>0.98009279830975105</c:v>
                </c:pt>
                <c:pt idx="49301">
                  <c:v>0.99810606512056599</c:v>
                </c:pt>
                <c:pt idx="49302">
                  <c:v>0.99772892030019</c:v>
                </c:pt>
                <c:pt idx="49303">
                  <c:v>0.99865964755004999</c:v>
                </c:pt>
                <c:pt idx="49304">
                  <c:v>0.99865964755004999</c:v>
                </c:pt>
                <c:pt idx="49305">
                  <c:v>0.98009279830975105</c:v>
                </c:pt>
                <c:pt idx="49306">
                  <c:v>0.98009279830975105</c:v>
                </c:pt>
                <c:pt idx="49307">
                  <c:v>0.98009279830975105</c:v>
                </c:pt>
                <c:pt idx="49308">
                  <c:v>0.99810606512056599</c:v>
                </c:pt>
                <c:pt idx="49309">
                  <c:v>0.98009279830975105</c:v>
                </c:pt>
                <c:pt idx="49310">
                  <c:v>0.98009279830975105</c:v>
                </c:pt>
                <c:pt idx="49311">
                  <c:v>0.98009279830975105</c:v>
                </c:pt>
                <c:pt idx="49312">
                  <c:v>0.98009279830975105</c:v>
                </c:pt>
                <c:pt idx="49313">
                  <c:v>0.98009279830975105</c:v>
                </c:pt>
                <c:pt idx="49314">
                  <c:v>0.99977590848754005</c:v>
                </c:pt>
                <c:pt idx="49315">
                  <c:v>0.99977590848754005</c:v>
                </c:pt>
                <c:pt idx="49316">
                  <c:v>0.99865964755004999</c:v>
                </c:pt>
                <c:pt idx="49317">
                  <c:v>0.98009279830975105</c:v>
                </c:pt>
                <c:pt idx="49318">
                  <c:v>0.99977590848754005</c:v>
                </c:pt>
                <c:pt idx="49319">
                  <c:v>0.97505301993331395</c:v>
                </c:pt>
                <c:pt idx="49320">
                  <c:v>0.98009279830975105</c:v>
                </c:pt>
                <c:pt idx="49321">
                  <c:v>0.99810606512056599</c:v>
                </c:pt>
                <c:pt idx="49322">
                  <c:v>0.99865964755004999</c:v>
                </c:pt>
                <c:pt idx="49323">
                  <c:v>0.99865964755004999</c:v>
                </c:pt>
                <c:pt idx="49324">
                  <c:v>0.98009279830975105</c:v>
                </c:pt>
                <c:pt idx="49325">
                  <c:v>0.98009279830975105</c:v>
                </c:pt>
                <c:pt idx="49326">
                  <c:v>0.99865964755004999</c:v>
                </c:pt>
                <c:pt idx="49327">
                  <c:v>0.99977590848754005</c:v>
                </c:pt>
                <c:pt idx="49328">
                  <c:v>0.98009279830975105</c:v>
                </c:pt>
                <c:pt idx="49329">
                  <c:v>0.98009279830975105</c:v>
                </c:pt>
                <c:pt idx="49330">
                  <c:v>0.99810606512056599</c:v>
                </c:pt>
                <c:pt idx="49331">
                  <c:v>0.99977590848754005</c:v>
                </c:pt>
                <c:pt idx="49332">
                  <c:v>0.99977590848754005</c:v>
                </c:pt>
                <c:pt idx="49333">
                  <c:v>0.98009279830975105</c:v>
                </c:pt>
                <c:pt idx="49334">
                  <c:v>0.99810606512056599</c:v>
                </c:pt>
                <c:pt idx="49335">
                  <c:v>0.99977590848754005</c:v>
                </c:pt>
                <c:pt idx="49336">
                  <c:v>0.99810606512056599</c:v>
                </c:pt>
                <c:pt idx="49337">
                  <c:v>0.99977590848754005</c:v>
                </c:pt>
                <c:pt idx="49338">
                  <c:v>0.99810606512056599</c:v>
                </c:pt>
                <c:pt idx="49339">
                  <c:v>0.98009279830975105</c:v>
                </c:pt>
                <c:pt idx="49340">
                  <c:v>0.98009279830975105</c:v>
                </c:pt>
                <c:pt idx="49341">
                  <c:v>0.99977590848754005</c:v>
                </c:pt>
                <c:pt idx="49342">
                  <c:v>0.97505301993331395</c:v>
                </c:pt>
                <c:pt idx="49343">
                  <c:v>0.99865964755004999</c:v>
                </c:pt>
                <c:pt idx="49344">
                  <c:v>0.99810606512056599</c:v>
                </c:pt>
                <c:pt idx="49345">
                  <c:v>0.98009279830975105</c:v>
                </c:pt>
                <c:pt idx="49346">
                  <c:v>0.98009279830975105</c:v>
                </c:pt>
                <c:pt idx="49347">
                  <c:v>0.98009279830975105</c:v>
                </c:pt>
                <c:pt idx="49348">
                  <c:v>0.99977590848754005</c:v>
                </c:pt>
                <c:pt idx="49349">
                  <c:v>0.99810606512056599</c:v>
                </c:pt>
                <c:pt idx="49350">
                  <c:v>0.98009279830975105</c:v>
                </c:pt>
                <c:pt idx="49351">
                  <c:v>0.99865964755004999</c:v>
                </c:pt>
                <c:pt idx="49352">
                  <c:v>0.99865964755004999</c:v>
                </c:pt>
                <c:pt idx="49353">
                  <c:v>0.99865964755004999</c:v>
                </c:pt>
                <c:pt idx="49354">
                  <c:v>0.99810606512056599</c:v>
                </c:pt>
                <c:pt idx="49355">
                  <c:v>0.99810606512056599</c:v>
                </c:pt>
                <c:pt idx="49356">
                  <c:v>0.99865964755004999</c:v>
                </c:pt>
                <c:pt idx="49357">
                  <c:v>0.98009279830975105</c:v>
                </c:pt>
                <c:pt idx="49358">
                  <c:v>0.97505301993331395</c:v>
                </c:pt>
                <c:pt idx="49359">
                  <c:v>0.99810606512056599</c:v>
                </c:pt>
                <c:pt idx="49360">
                  <c:v>0.99810606512056599</c:v>
                </c:pt>
                <c:pt idx="49361">
                  <c:v>0.98009279830975105</c:v>
                </c:pt>
                <c:pt idx="49362">
                  <c:v>0.99865964755004999</c:v>
                </c:pt>
                <c:pt idx="49363">
                  <c:v>0.99865964755004999</c:v>
                </c:pt>
                <c:pt idx="49364">
                  <c:v>0.98009279830975105</c:v>
                </c:pt>
                <c:pt idx="49365">
                  <c:v>0.98009279830975105</c:v>
                </c:pt>
                <c:pt idx="49366">
                  <c:v>0.98009279830975105</c:v>
                </c:pt>
                <c:pt idx="49367">
                  <c:v>0.99810606512056599</c:v>
                </c:pt>
                <c:pt idx="49368">
                  <c:v>0.99977590848754005</c:v>
                </c:pt>
                <c:pt idx="49369">
                  <c:v>0.99865964755004999</c:v>
                </c:pt>
                <c:pt idx="49370">
                  <c:v>0.98009279830975105</c:v>
                </c:pt>
                <c:pt idx="49371">
                  <c:v>0.99865964755004999</c:v>
                </c:pt>
                <c:pt idx="49372">
                  <c:v>0.97505301993331395</c:v>
                </c:pt>
                <c:pt idx="49373">
                  <c:v>0.98009279830975105</c:v>
                </c:pt>
                <c:pt idx="49374">
                  <c:v>0.99810606512056599</c:v>
                </c:pt>
                <c:pt idx="49375">
                  <c:v>0.99865964755004999</c:v>
                </c:pt>
                <c:pt idx="49376">
                  <c:v>0.99865964755004999</c:v>
                </c:pt>
                <c:pt idx="49377">
                  <c:v>0.98009279830975105</c:v>
                </c:pt>
                <c:pt idx="49378">
                  <c:v>0.99865964755004999</c:v>
                </c:pt>
                <c:pt idx="49379">
                  <c:v>0.98009279830975105</c:v>
                </c:pt>
                <c:pt idx="49380">
                  <c:v>0.97505301993331395</c:v>
                </c:pt>
                <c:pt idx="49381">
                  <c:v>0.99810606512056599</c:v>
                </c:pt>
                <c:pt idx="49382">
                  <c:v>0.97505301993331395</c:v>
                </c:pt>
                <c:pt idx="49383">
                  <c:v>0.99772892030019</c:v>
                </c:pt>
                <c:pt idx="49384">
                  <c:v>0.98009279830975105</c:v>
                </c:pt>
                <c:pt idx="49385">
                  <c:v>0.99772892030019</c:v>
                </c:pt>
                <c:pt idx="49386">
                  <c:v>0.98009279830975105</c:v>
                </c:pt>
                <c:pt idx="49387">
                  <c:v>0.98009279830975105</c:v>
                </c:pt>
                <c:pt idx="49388">
                  <c:v>0.99865964755004999</c:v>
                </c:pt>
                <c:pt idx="49389">
                  <c:v>0.99810606512056599</c:v>
                </c:pt>
                <c:pt idx="49390">
                  <c:v>0.98009279830975105</c:v>
                </c:pt>
                <c:pt idx="49391">
                  <c:v>0.99977590848754005</c:v>
                </c:pt>
                <c:pt idx="49392">
                  <c:v>0.99865964755004999</c:v>
                </c:pt>
                <c:pt idx="49393">
                  <c:v>0.99810606512056599</c:v>
                </c:pt>
                <c:pt idx="49394">
                  <c:v>0.97505301993331395</c:v>
                </c:pt>
                <c:pt idx="49395">
                  <c:v>0.99865964755004999</c:v>
                </c:pt>
                <c:pt idx="49396">
                  <c:v>0.99865964755004999</c:v>
                </c:pt>
                <c:pt idx="49397">
                  <c:v>0.99977590848754005</c:v>
                </c:pt>
                <c:pt idx="49398">
                  <c:v>0.97505301993331395</c:v>
                </c:pt>
                <c:pt idx="49399">
                  <c:v>0.97505301993331395</c:v>
                </c:pt>
                <c:pt idx="49400">
                  <c:v>0.99977590848754005</c:v>
                </c:pt>
                <c:pt idx="49401">
                  <c:v>0.98009279830975105</c:v>
                </c:pt>
                <c:pt idx="49402">
                  <c:v>0.98009279830975105</c:v>
                </c:pt>
                <c:pt idx="49403">
                  <c:v>0.98009279830975105</c:v>
                </c:pt>
                <c:pt idx="49404">
                  <c:v>0.98009279830975105</c:v>
                </c:pt>
                <c:pt idx="49405">
                  <c:v>0.99810606512056599</c:v>
                </c:pt>
                <c:pt idx="49406">
                  <c:v>0.97505301993331395</c:v>
                </c:pt>
                <c:pt idx="49407">
                  <c:v>0.97505301993331395</c:v>
                </c:pt>
                <c:pt idx="49408">
                  <c:v>0.99810606512056599</c:v>
                </c:pt>
                <c:pt idx="49409">
                  <c:v>0.99865964755004999</c:v>
                </c:pt>
                <c:pt idx="49410">
                  <c:v>0.99865964755004999</c:v>
                </c:pt>
                <c:pt idx="49411">
                  <c:v>0.98009279830975105</c:v>
                </c:pt>
                <c:pt idx="49412">
                  <c:v>0.97505301993331395</c:v>
                </c:pt>
                <c:pt idx="49413">
                  <c:v>0.97505301993331395</c:v>
                </c:pt>
                <c:pt idx="49414">
                  <c:v>0.97505301993331395</c:v>
                </c:pt>
                <c:pt idx="49415">
                  <c:v>0.98009279830975105</c:v>
                </c:pt>
                <c:pt idx="49416">
                  <c:v>0.97505301993331395</c:v>
                </c:pt>
                <c:pt idx="49417">
                  <c:v>0.98009279830975105</c:v>
                </c:pt>
                <c:pt idx="49418">
                  <c:v>0.99810606512056599</c:v>
                </c:pt>
                <c:pt idx="49419">
                  <c:v>0.98009279830975105</c:v>
                </c:pt>
                <c:pt idx="49420">
                  <c:v>0.99810606512056599</c:v>
                </c:pt>
                <c:pt idx="49421">
                  <c:v>0.98009279830975105</c:v>
                </c:pt>
                <c:pt idx="49422">
                  <c:v>0.99810606512056599</c:v>
                </c:pt>
                <c:pt idx="49423">
                  <c:v>0.99810606512056599</c:v>
                </c:pt>
                <c:pt idx="49424">
                  <c:v>0.98009279830975105</c:v>
                </c:pt>
                <c:pt idx="49425">
                  <c:v>0.98009279830975105</c:v>
                </c:pt>
                <c:pt idx="49426">
                  <c:v>0.99810606512056599</c:v>
                </c:pt>
                <c:pt idx="49427">
                  <c:v>0.98009279830975105</c:v>
                </c:pt>
                <c:pt idx="49428">
                  <c:v>0.99977590848754005</c:v>
                </c:pt>
                <c:pt idx="49429">
                  <c:v>0.99810606512056599</c:v>
                </c:pt>
                <c:pt idx="49430">
                  <c:v>0.99977590848754005</c:v>
                </c:pt>
                <c:pt idx="49431">
                  <c:v>0.99865964755004999</c:v>
                </c:pt>
                <c:pt idx="49432">
                  <c:v>0.98009279830975105</c:v>
                </c:pt>
                <c:pt idx="49433">
                  <c:v>0.97505301993331395</c:v>
                </c:pt>
                <c:pt idx="49434">
                  <c:v>0.99865964755004999</c:v>
                </c:pt>
                <c:pt idx="49435">
                  <c:v>0.97505301993331395</c:v>
                </c:pt>
                <c:pt idx="49436">
                  <c:v>0.99977590848754005</c:v>
                </c:pt>
                <c:pt idx="49437">
                  <c:v>0.99772892030019</c:v>
                </c:pt>
                <c:pt idx="49438">
                  <c:v>0.98009279830975105</c:v>
                </c:pt>
                <c:pt idx="49439">
                  <c:v>0.99865964755004999</c:v>
                </c:pt>
                <c:pt idx="49440">
                  <c:v>0.97505301993331395</c:v>
                </c:pt>
                <c:pt idx="49441">
                  <c:v>0.99810606512056599</c:v>
                </c:pt>
                <c:pt idx="49442">
                  <c:v>0.99977590848754005</c:v>
                </c:pt>
                <c:pt idx="49443">
                  <c:v>0.99865964755004999</c:v>
                </c:pt>
                <c:pt idx="49444">
                  <c:v>0.97505301993331395</c:v>
                </c:pt>
                <c:pt idx="49445">
                  <c:v>0.98009279830975105</c:v>
                </c:pt>
                <c:pt idx="49446">
                  <c:v>0.99977590848754005</c:v>
                </c:pt>
                <c:pt idx="49447">
                  <c:v>0.98009279830975105</c:v>
                </c:pt>
                <c:pt idx="49448">
                  <c:v>0.99810606512056599</c:v>
                </c:pt>
                <c:pt idx="49449">
                  <c:v>0.98009279830975105</c:v>
                </c:pt>
                <c:pt idx="49450">
                  <c:v>0.99810606512056599</c:v>
                </c:pt>
                <c:pt idx="49451">
                  <c:v>0.97505301993331395</c:v>
                </c:pt>
                <c:pt idx="49452">
                  <c:v>0.99810606512056599</c:v>
                </c:pt>
                <c:pt idx="49453">
                  <c:v>0.98009279830975105</c:v>
                </c:pt>
                <c:pt idx="49454">
                  <c:v>0.97505301993331395</c:v>
                </c:pt>
                <c:pt idx="49455">
                  <c:v>0.99865964755004999</c:v>
                </c:pt>
                <c:pt idx="49456">
                  <c:v>0.99865964755004999</c:v>
                </c:pt>
                <c:pt idx="49457">
                  <c:v>0.99810606512056599</c:v>
                </c:pt>
                <c:pt idx="49458">
                  <c:v>0.97505301993331395</c:v>
                </c:pt>
                <c:pt idx="49459">
                  <c:v>0.98009279830975105</c:v>
                </c:pt>
                <c:pt idx="49460">
                  <c:v>0.99977590848754005</c:v>
                </c:pt>
                <c:pt idx="49461">
                  <c:v>0.99865964755004999</c:v>
                </c:pt>
                <c:pt idx="49462">
                  <c:v>0.97505301993331395</c:v>
                </c:pt>
                <c:pt idx="49463">
                  <c:v>0.97505301993331395</c:v>
                </c:pt>
                <c:pt idx="49464">
                  <c:v>0.99810606512056599</c:v>
                </c:pt>
                <c:pt idx="49465">
                  <c:v>0.99977590848754005</c:v>
                </c:pt>
                <c:pt idx="49466">
                  <c:v>0.99865964755004999</c:v>
                </c:pt>
                <c:pt idx="49467">
                  <c:v>0.99865964755004999</c:v>
                </c:pt>
                <c:pt idx="49468">
                  <c:v>0.99865964755004999</c:v>
                </c:pt>
                <c:pt idx="49469">
                  <c:v>0.98009279830975105</c:v>
                </c:pt>
                <c:pt idx="49470">
                  <c:v>0.99772892030019</c:v>
                </c:pt>
                <c:pt idx="49471">
                  <c:v>0.98009279830975105</c:v>
                </c:pt>
                <c:pt idx="49472">
                  <c:v>0.99865964755004999</c:v>
                </c:pt>
                <c:pt idx="49473">
                  <c:v>0.99865964755004999</c:v>
                </c:pt>
                <c:pt idx="49474">
                  <c:v>0.99772892030019</c:v>
                </c:pt>
                <c:pt idx="49475">
                  <c:v>0.99865964755004999</c:v>
                </c:pt>
                <c:pt idx="49476">
                  <c:v>0.97505301993331395</c:v>
                </c:pt>
                <c:pt idx="49477">
                  <c:v>0.99865964755004999</c:v>
                </c:pt>
                <c:pt idx="49478">
                  <c:v>0.99810606512056599</c:v>
                </c:pt>
                <c:pt idx="49479">
                  <c:v>0.98009279830975105</c:v>
                </c:pt>
                <c:pt idx="49480">
                  <c:v>0.98009279830975105</c:v>
                </c:pt>
                <c:pt idx="49481">
                  <c:v>0.99865964755004999</c:v>
                </c:pt>
                <c:pt idx="49482">
                  <c:v>0.97505301993331395</c:v>
                </c:pt>
                <c:pt idx="49483">
                  <c:v>0.98009279830975105</c:v>
                </c:pt>
                <c:pt idx="49484">
                  <c:v>0.99810606512056599</c:v>
                </c:pt>
                <c:pt idx="49485">
                  <c:v>0.98009279830975105</c:v>
                </c:pt>
                <c:pt idx="49486">
                  <c:v>0.98009279830975105</c:v>
                </c:pt>
                <c:pt idx="49487">
                  <c:v>0.97505301993331395</c:v>
                </c:pt>
                <c:pt idx="49488">
                  <c:v>0.99810606512056599</c:v>
                </c:pt>
                <c:pt idx="49489">
                  <c:v>0.99865964755004999</c:v>
                </c:pt>
                <c:pt idx="49490">
                  <c:v>0.99977590848754005</c:v>
                </c:pt>
                <c:pt idx="49491">
                  <c:v>0.99977590848754005</c:v>
                </c:pt>
                <c:pt idx="49492">
                  <c:v>0.99865964755004999</c:v>
                </c:pt>
                <c:pt idx="49493">
                  <c:v>0.99865964755004999</c:v>
                </c:pt>
                <c:pt idx="49494">
                  <c:v>0.99865964755004999</c:v>
                </c:pt>
                <c:pt idx="49495">
                  <c:v>0.99865964755004999</c:v>
                </c:pt>
                <c:pt idx="49496">
                  <c:v>0.99865964755004999</c:v>
                </c:pt>
                <c:pt idx="49497">
                  <c:v>0.98009279830975105</c:v>
                </c:pt>
                <c:pt idx="49498">
                  <c:v>0.98009279830975105</c:v>
                </c:pt>
                <c:pt idx="49499">
                  <c:v>0.99810606512056599</c:v>
                </c:pt>
                <c:pt idx="49500">
                  <c:v>0.99865964755004999</c:v>
                </c:pt>
                <c:pt idx="49501">
                  <c:v>0.99977590848754005</c:v>
                </c:pt>
                <c:pt idx="49502">
                  <c:v>0.99865964755004999</c:v>
                </c:pt>
                <c:pt idx="49503">
                  <c:v>0.98009279830975105</c:v>
                </c:pt>
                <c:pt idx="49504">
                  <c:v>0.99810606512056599</c:v>
                </c:pt>
                <c:pt idx="49505">
                  <c:v>0.99810606512056599</c:v>
                </c:pt>
                <c:pt idx="49506">
                  <c:v>0.98009279830975105</c:v>
                </c:pt>
                <c:pt idx="49507">
                  <c:v>0.99865964755004999</c:v>
                </c:pt>
                <c:pt idx="49508">
                  <c:v>0.99810606512056599</c:v>
                </c:pt>
                <c:pt idx="49509">
                  <c:v>0.99810606512056599</c:v>
                </c:pt>
                <c:pt idx="49510">
                  <c:v>0.98009279830975105</c:v>
                </c:pt>
                <c:pt idx="49511">
                  <c:v>0.99181255835294002</c:v>
                </c:pt>
                <c:pt idx="49512">
                  <c:v>0.99865964755004999</c:v>
                </c:pt>
                <c:pt idx="49513">
                  <c:v>0.97505301993331395</c:v>
                </c:pt>
                <c:pt idx="49514">
                  <c:v>0.97505301993331395</c:v>
                </c:pt>
                <c:pt idx="49515">
                  <c:v>0.99865964755004999</c:v>
                </c:pt>
                <c:pt idx="49516">
                  <c:v>0.99865964755004999</c:v>
                </c:pt>
                <c:pt idx="49517">
                  <c:v>0.99977590848754005</c:v>
                </c:pt>
                <c:pt idx="49518">
                  <c:v>0.99810606512056599</c:v>
                </c:pt>
                <c:pt idx="49519">
                  <c:v>0.99810606512056599</c:v>
                </c:pt>
                <c:pt idx="49520">
                  <c:v>0.99810606512056599</c:v>
                </c:pt>
                <c:pt idx="49521">
                  <c:v>0.99865964755004999</c:v>
                </c:pt>
                <c:pt idx="49522">
                  <c:v>0.99810606512056599</c:v>
                </c:pt>
                <c:pt idx="49523">
                  <c:v>0.97505301993331395</c:v>
                </c:pt>
                <c:pt idx="49524">
                  <c:v>0.99865964755004999</c:v>
                </c:pt>
                <c:pt idx="49525">
                  <c:v>0.99865964755004999</c:v>
                </c:pt>
                <c:pt idx="49526">
                  <c:v>0.99810606512056599</c:v>
                </c:pt>
                <c:pt idx="49527">
                  <c:v>0.99810606512056599</c:v>
                </c:pt>
                <c:pt idx="49528">
                  <c:v>0.98009279830975105</c:v>
                </c:pt>
                <c:pt idx="49529">
                  <c:v>0.99810606512056599</c:v>
                </c:pt>
                <c:pt idx="49530">
                  <c:v>0.99810606512056599</c:v>
                </c:pt>
                <c:pt idx="49531">
                  <c:v>0.98009279830975105</c:v>
                </c:pt>
                <c:pt idx="49532">
                  <c:v>0.99810606512056599</c:v>
                </c:pt>
                <c:pt idx="49533">
                  <c:v>0.99977590848754005</c:v>
                </c:pt>
                <c:pt idx="49534">
                  <c:v>0.99810606512056599</c:v>
                </c:pt>
                <c:pt idx="49535">
                  <c:v>0.99865964755004999</c:v>
                </c:pt>
                <c:pt idx="49536">
                  <c:v>0.99810606512056599</c:v>
                </c:pt>
                <c:pt idx="49537">
                  <c:v>0.99977590848754005</c:v>
                </c:pt>
                <c:pt idx="49538">
                  <c:v>0.99977590848754005</c:v>
                </c:pt>
                <c:pt idx="49539">
                  <c:v>0.97505301993331395</c:v>
                </c:pt>
                <c:pt idx="49540">
                  <c:v>0.99865964755004999</c:v>
                </c:pt>
                <c:pt idx="49541">
                  <c:v>0.99865964755004999</c:v>
                </c:pt>
                <c:pt idx="49542">
                  <c:v>0.99977590848754005</c:v>
                </c:pt>
                <c:pt idx="49543">
                  <c:v>0.99977590848754005</c:v>
                </c:pt>
                <c:pt idx="49544">
                  <c:v>0.98009279830975105</c:v>
                </c:pt>
                <c:pt idx="49545">
                  <c:v>0.99865964755004999</c:v>
                </c:pt>
                <c:pt idx="49546">
                  <c:v>0.97505301993331395</c:v>
                </c:pt>
                <c:pt idx="49547">
                  <c:v>0.99865964755004999</c:v>
                </c:pt>
                <c:pt idx="49548">
                  <c:v>0.98009279830975105</c:v>
                </c:pt>
                <c:pt idx="49549">
                  <c:v>0.99865964755004999</c:v>
                </c:pt>
                <c:pt idx="49550">
                  <c:v>0.99810606512056599</c:v>
                </c:pt>
                <c:pt idx="49551">
                  <c:v>0.98009279830975105</c:v>
                </c:pt>
                <c:pt idx="49552">
                  <c:v>0.99865964755004999</c:v>
                </c:pt>
                <c:pt idx="49553">
                  <c:v>0.99810606512056599</c:v>
                </c:pt>
                <c:pt idx="49554">
                  <c:v>0.97505301993331395</c:v>
                </c:pt>
                <c:pt idx="49555">
                  <c:v>0.99181255835294002</c:v>
                </c:pt>
                <c:pt idx="49556">
                  <c:v>0.99977590848754005</c:v>
                </c:pt>
                <c:pt idx="49557">
                  <c:v>0.99772892030019</c:v>
                </c:pt>
                <c:pt idx="49558">
                  <c:v>0.99865964755004999</c:v>
                </c:pt>
                <c:pt idx="49559">
                  <c:v>0.99977590848754005</c:v>
                </c:pt>
                <c:pt idx="49560">
                  <c:v>0.99865964755004999</c:v>
                </c:pt>
                <c:pt idx="49561">
                  <c:v>0.99810606512056599</c:v>
                </c:pt>
                <c:pt idx="49562">
                  <c:v>0.99772892030019</c:v>
                </c:pt>
                <c:pt idx="49563">
                  <c:v>0.97505301993331395</c:v>
                </c:pt>
                <c:pt idx="49564">
                  <c:v>0.99865964755004999</c:v>
                </c:pt>
                <c:pt idx="49565">
                  <c:v>0.98009279830975105</c:v>
                </c:pt>
                <c:pt idx="49566">
                  <c:v>0.98009279830975105</c:v>
                </c:pt>
                <c:pt idx="49567">
                  <c:v>0.98009279830975105</c:v>
                </c:pt>
                <c:pt idx="49568">
                  <c:v>0.99810606512056599</c:v>
                </c:pt>
                <c:pt idx="49569">
                  <c:v>0.99810606512056599</c:v>
                </c:pt>
                <c:pt idx="49570">
                  <c:v>0.99865964755004999</c:v>
                </c:pt>
                <c:pt idx="49571">
                  <c:v>0.99865964755004999</c:v>
                </c:pt>
                <c:pt idx="49572">
                  <c:v>0.99181255835294002</c:v>
                </c:pt>
                <c:pt idx="49573">
                  <c:v>0.98009279830975105</c:v>
                </c:pt>
                <c:pt idx="49574">
                  <c:v>0.98009279830975105</c:v>
                </c:pt>
                <c:pt idx="49575">
                  <c:v>0.99865964755004999</c:v>
                </c:pt>
                <c:pt idx="49576">
                  <c:v>0.98009279830975105</c:v>
                </c:pt>
                <c:pt idx="49577">
                  <c:v>0.99865964755004999</c:v>
                </c:pt>
                <c:pt idx="49578">
                  <c:v>0.99810606512056599</c:v>
                </c:pt>
                <c:pt idx="49579">
                  <c:v>0.97505301993331395</c:v>
                </c:pt>
                <c:pt idx="49580">
                  <c:v>0.99865964755004999</c:v>
                </c:pt>
                <c:pt idx="49581">
                  <c:v>0.99810606512056599</c:v>
                </c:pt>
                <c:pt idx="49582">
                  <c:v>0.98009279830975105</c:v>
                </c:pt>
                <c:pt idx="49583">
                  <c:v>0.99977590848754005</c:v>
                </c:pt>
                <c:pt idx="49584">
                  <c:v>0.99865964755004999</c:v>
                </c:pt>
                <c:pt idx="49585">
                  <c:v>0.99977590848754005</c:v>
                </c:pt>
                <c:pt idx="49586">
                  <c:v>0.99865964755004999</c:v>
                </c:pt>
                <c:pt idx="49587">
                  <c:v>0.97505301993331395</c:v>
                </c:pt>
                <c:pt idx="49588">
                  <c:v>0.99810606512056599</c:v>
                </c:pt>
                <c:pt idx="49589">
                  <c:v>0.99810606512056599</c:v>
                </c:pt>
                <c:pt idx="49590">
                  <c:v>0.99810606512056599</c:v>
                </c:pt>
                <c:pt idx="49591">
                  <c:v>0.97505301993331395</c:v>
                </c:pt>
                <c:pt idx="49592">
                  <c:v>0.99865964755004999</c:v>
                </c:pt>
                <c:pt idx="49593">
                  <c:v>0.98009279830975105</c:v>
                </c:pt>
                <c:pt idx="49594">
                  <c:v>0.97505301993331395</c:v>
                </c:pt>
                <c:pt idx="49595">
                  <c:v>0.99810606512056599</c:v>
                </c:pt>
                <c:pt idx="49596">
                  <c:v>0.99810606512056599</c:v>
                </c:pt>
                <c:pt idx="49597">
                  <c:v>0.98009279830975105</c:v>
                </c:pt>
                <c:pt idx="49598">
                  <c:v>0.97505301993331395</c:v>
                </c:pt>
                <c:pt idx="49599">
                  <c:v>0.99977590848754005</c:v>
                </c:pt>
                <c:pt idx="49600">
                  <c:v>0.99865964755004999</c:v>
                </c:pt>
                <c:pt idx="49601">
                  <c:v>0.99977590848754005</c:v>
                </c:pt>
                <c:pt idx="49602">
                  <c:v>0.99810606512056599</c:v>
                </c:pt>
                <c:pt idx="49603">
                  <c:v>0.98009279830975105</c:v>
                </c:pt>
                <c:pt idx="49604">
                  <c:v>0.99977590848754005</c:v>
                </c:pt>
                <c:pt idx="49605">
                  <c:v>0.98009279830975105</c:v>
                </c:pt>
                <c:pt idx="49606">
                  <c:v>0.98009279830975105</c:v>
                </c:pt>
                <c:pt idx="49607">
                  <c:v>0.98009279830975105</c:v>
                </c:pt>
                <c:pt idx="49608">
                  <c:v>0.99810606512056599</c:v>
                </c:pt>
                <c:pt idx="49609">
                  <c:v>0.99865964755004999</c:v>
                </c:pt>
                <c:pt idx="49610">
                  <c:v>0.99977590848754005</c:v>
                </c:pt>
                <c:pt idx="49611">
                  <c:v>0.98009279830975105</c:v>
                </c:pt>
                <c:pt idx="49612">
                  <c:v>0.99810606512056599</c:v>
                </c:pt>
                <c:pt idx="49613">
                  <c:v>0.98009279830975105</c:v>
                </c:pt>
                <c:pt idx="49614">
                  <c:v>0.99865964755004999</c:v>
                </c:pt>
                <c:pt idx="49615">
                  <c:v>0.99810606512056599</c:v>
                </c:pt>
                <c:pt idx="49616">
                  <c:v>0.98009279830975105</c:v>
                </c:pt>
                <c:pt idx="49617">
                  <c:v>0.99772892030019</c:v>
                </c:pt>
                <c:pt idx="49618">
                  <c:v>0.99772892030019</c:v>
                </c:pt>
                <c:pt idx="49619">
                  <c:v>0.98009279830975105</c:v>
                </c:pt>
                <c:pt idx="49620">
                  <c:v>0.97505301993331395</c:v>
                </c:pt>
                <c:pt idx="49621">
                  <c:v>0.97505301993331395</c:v>
                </c:pt>
                <c:pt idx="49622">
                  <c:v>0.99865964755004999</c:v>
                </c:pt>
                <c:pt idx="49623">
                  <c:v>0.99865964755004999</c:v>
                </c:pt>
                <c:pt idx="49624">
                  <c:v>0.99865964755004999</c:v>
                </c:pt>
                <c:pt idx="49625">
                  <c:v>0.97505301993331395</c:v>
                </c:pt>
                <c:pt idx="49626">
                  <c:v>0.98009279830975105</c:v>
                </c:pt>
                <c:pt idx="49627">
                  <c:v>0.97505301993331395</c:v>
                </c:pt>
                <c:pt idx="49628">
                  <c:v>0.98009279830975105</c:v>
                </c:pt>
                <c:pt idx="49629">
                  <c:v>0.99865964755004999</c:v>
                </c:pt>
                <c:pt idx="49630">
                  <c:v>0.97505301993331395</c:v>
                </c:pt>
                <c:pt idx="49631">
                  <c:v>0.99865964755004999</c:v>
                </c:pt>
                <c:pt idx="49632">
                  <c:v>0.99865964755004999</c:v>
                </c:pt>
                <c:pt idx="49633">
                  <c:v>0.99772892030019</c:v>
                </c:pt>
                <c:pt idx="49634">
                  <c:v>0.99977590848754005</c:v>
                </c:pt>
                <c:pt idx="49635">
                  <c:v>0.99810606512056599</c:v>
                </c:pt>
                <c:pt idx="49636">
                  <c:v>0.97505301993331395</c:v>
                </c:pt>
                <c:pt idx="49637">
                  <c:v>0.97505301993331395</c:v>
                </c:pt>
                <c:pt idx="49638">
                  <c:v>0.99977590848754005</c:v>
                </c:pt>
                <c:pt idx="49639">
                  <c:v>0.99865964755004999</c:v>
                </c:pt>
                <c:pt idx="49640">
                  <c:v>0.97505301993331395</c:v>
                </c:pt>
                <c:pt idx="49641">
                  <c:v>0.99810606512056599</c:v>
                </c:pt>
                <c:pt idx="49642">
                  <c:v>0.99772892030019</c:v>
                </c:pt>
                <c:pt idx="49643">
                  <c:v>0.99865964755004999</c:v>
                </c:pt>
                <c:pt idx="49644">
                  <c:v>0.99977590848754005</c:v>
                </c:pt>
                <c:pt idx="49645">
                  <c:v>0.99977590848754005</c:v>
                </c:pt>
                <c:pt idx="49646">
                  <c:v>0.99865964755004999</c:v>
                </c:pt>
                <c:pt idx="49647">
                  <c:v>0.99865964755004999</c:v>
                </c:pt>
                <c:pt idx="49648">
                  <c:v>0.99772892030019</c:v>
                </c:pt>
                <c:pt idx="49649">
                  <c:v>0.98009279830975105</c:v>
                </c:pt>
                <c:pt idx="49650">
                  <c:v>0.98009279830975105</c:v>
                </c:pt>
                <c:pt idx="49651">
                  <c:v>0.99772892030019</c:v>
                </c:pt>
                <c:pt idx="49652">
                  <c:v>0.97505301993331395</c:v>
                </c:pt>
                <c:pt idx="49653">
                  <c:v>0.99865964755004999</c:v>
                </c:pt>
                <c:pt idx="49654">
                  <c:v>0.97505301993331395</c:v>
                </c:pt>
                <c:pt idx="49655">
                  <c:v>0.98009279830975105</c:v>
                </c:pt>
                <c:pt idx="49656">
                  <c:v>0.98009279830975105</c:v>
                </c:pt>
                <c:pt idx="49657">
                  <c:v>0.99865964755004999</c:v>
                </c:pt>
                <c:pt idx="49658">
                  <c:v>0.99810606512056599</c:v>
                </c:pt>
                <c:pt idx="49659">
                  <c:v>0.99865964755004999</c:v>
                </c:pt>
                <c:pt idx="49660">
                  <c:v>0.98009279830975105</c:v>
                </c:pt>
                <c:pt idx="49661">
                  <c:v>0.98009279830975105</c:v>
                </c:pt>
                <c:pt idx="49662">
                  <c:v>0.99865964755004999</c:v>
                </c:pt>
                <c:pt idx="49663">
                  <c:v>0.98009279830975105</c:v>
                </c:pt>
                <c:pt idx="49664">
                  <c:v>0.99865964755004999</c:v>
                </c:pt>
                <c:pt idx="49665">
                  <c:v>0.98009279830975105</c:v>
                </c:pt>
                <c:pt idx="49666">
                  <c:v>0.97505301993331395</c:v>
                </c:pt>
                <c:pt idx="49667">
                  <c:v>0.99865964755004999</c:v>
                </c:pt>
                <c:pt idx="49668">
                  <c:v>0.98009279830975105</c:v>
                </c:pt>
                <c:pt idx="49669">
                  <c:v>0.98009279830975105</c:v>
                </c:pt>
                <c:pt idx="49670">
                  <c:v>0.97505301993331395</c:v>
                </c:pt>
                <c:pt idx="49671">
                  <c:v>0.99865964755004999</c:v>
                </c:pt>
                <c:pt idx="49672">
                  <c:v>0.98009279830975105</c:v>
                </c:pt>
                <c:pt idx="49673">
                  <c:v>0.99977590848754005</c:v>
                </c:pt>
                <c:pt idx="49674">
                  <c:v>0.97505301993331395</c:v>
                </c:pt>
                <c:pt idx="49675">
                  <c:v>0.99977590848754005</c:v>
                </c:pt>
                <c:pt idx="49676">
                  <c:v>0.97505301993331395</c:v>
                </c:pt>
                <c:pt idx="49677">
                  <c:v>0.98009279830975105</c:v>
                </c:pt>
                <c:pt idx="49678">
                  <c:v>0.98009279830975105</c:v>
                </c:pt>
                <c:pt idx="49679">
                  <c:v>0.97505301993331395</c:v>
                </c:pt>
                <c:pt idx="49680">
                  <c:v>0.99810606512056599</c:v>
                </c:pt>
                <c:pt idx="49681">
                  <c:v>0.99977590848754005</c:v>
                </c:pt>
                <c:pt idx="49682">
                  <c:v>0.99810606512056599</c:v>
                </c:pt>
                <c:pt idx="49683">
                  <c:v>0.99865964755004999</c:v>
                </c:pt>
                <c:pt idx="49684">
                  <c:v>0.99772892030019</c:v>
                </c:pt>
                <c:pt idx="49685">
                  <c:v>0.99810606512056599</c:v>
                </c:pt>
                <c:pt idx="49686">
                  <c:v>0.97505301993331395</c:v>
                </c:pt>
                <c:pt idx="49687">
                  <c:v>0.97505301993331395</c:v>
                </c:pt>
                <c:pt idx="49688">
                  <c:v>0.97505301993331395</c:v>
                </c:pt>
                <c:pt idx="49689">
                  <c:v>0.99977590848754005</c:v>
                </c:pt>
                <c:pt idx="49690">
                  <c:v>0.99977590848754005</c:v>
                </c:pt>
                <c:pt idx="49691">
                  <c:v>0.99810606512056599</c:v>
                </c:pt>
                <c:pt idx="49692">
                  <c:v>0.98009279830975105</c:v>
                </c:pt>
                <c:pt idx="49693">
                  <c:v>0.99865964755004999</c:v>
                </c:pt>
                <c:pt idx="49694">
                  <c:v>0.97505301993331395</c:v>
                </c:pt>
                <c:pt idx="49695">
                  <c:v>0.99865964755004999</c:v>
                </c:pt>
                <c:pt idx="49696">
                  <c:v>0.99865964755004999</c:v>
                </c:pt>
                <c:pt idx="49697">
                  <c:v>0.97505301993331395</c:v>
                </c:pt>
                <c:pt idx="49698">
                  <c:v>0.98009279830975105</c:v>
                </c:pt>
                <c:pt idx="49699">
                  <c:v>0.98009279830975105</c:v>
                </c:pt>
                <c:pt idx="49700">
                  <c:v>0.99810606512056599</c:v>
                </c:pt>
                <c:pt idx="49701">
                  <c:v>0.98009279830975105</c:v>
                </c:pt>
                <c:pt idx="49702">
                  <c:v>0.99810606512056599</c:v>
                </c:pt>
                <c:pt idx="49703">
                  <c:v>0.97505301993331395</c:v>
                </c:pt>
                <c:pt idx="49704">
                  <c:v>0.99977590848754005</c:v>
                </c:pt>
                <c:pt idx="49705">
                  <c:v>0.98009279830975105</c:v>
                </c:pt>
                <c:pt idx="49706">
                  <c:v>0.99977590848754005</c:v>
                </c:pt>
                <c:pt idx="49707">
                  <c:v>0.99865964755004999</c:v>
                </c:pt>
                <c:pt idx="49708">
                  <c:v>0.97505301993331395</c:v>
                </c:pt>
                <c:pt idx="49709">
                  <c:v>0.98009279830975105</c:v>
                </c:pt>
                <c:pt idx="49710">
                  <c:v>0.99810606512056599</c:v>
                </c:pt>
                <c:pt idx="49711">
                  <c:v>0.99810606512056599</c:v>
                </c:pt>
                <c:pt idx="49712">
                  <c:v>0.99977590848754005</c:v>
                </c:pt>
                <c:pt idx="49713">
                  <c:v>0.99865964755004999</c:v>
                </c:pt>
                <c:pt idx="49714">
                  <c:v>0.99865964755004999</c:v>
                </c:pt>
                <c:pt idx="49715">
                  <c:v>0.98009279830975105</c:v>
                </c:pt>
                <c:pt idx="49716">
                  <c:v>0.97505301993331395</c:v>
                </c:pt>
                <c:pt idx="49717">
                  <c:v>0.98009279830975105</c:v>
                </c:pt>
                <c:pt idx="49718">
                  <c:v>0.97505301993331395</c:v>
                </c:pt>
                <c:pt idx="49719">
                  <c:v>0.99810606512056599</c:v>
                </c:pt>
                <c:pt idx="49720">
                  <c:v>0.98009279830975105</c:v>
                </c:pt>
                <c:pt idx="49721">
                  <c:v>0.99865964755004999</c:v>
                </c:pt>
                <c:pt idx="49722">
                  <c:v>0.98009279830975105</c:v>
                </c:pt>
                <c:pt idx="49723">
                  <c:v>0.99865964755004999</c:v>
                </c:pt>
                <c:pt idx="49724">
                  <c:v>0.99810606512056599</c:v>
                </c:pt>
                <c:pt idx="49725">
                  <c:v>0.99810606512056599</c:v>
                </c:pt>
                <c:pt idx="49726">
                  <c:v>0.99977590848754005</c:v>
                </c:pt>
                <c:pt idx="49727">
                  <c:v>0.99865964755004999</c:v>
                </c:pt>
                <c:pt idx="49728">
                  <c:v>0.98009279830975105</c:v>
                </c:pt>
                <c:pt idx="49729">
                  <c:v>0.98009279830975105</c:v>
                </c:pt>
                <c:pt idx="49730">
                  <c:v>0.99865964755004999</c:v>
                </c:pt>
                <c:pt idx="49731">
                  <c:v>0.99772892030019</c:v>
                </c:pt>
                <c:pt idx="49732">
                  <c:v>0.97505301993331395</c:v>
                </c:pt>
                <c:pt idx="49733">
                  <c:v>0.98009279830975105</c:v>
                </c:pt>
                <c:pt idx="49734">
                  <c:v>0.98009279830975105</c:v>
                </c:pt>
                <c:pt idx="49735">
                  <c:v>0.99977590848754005</c:v>
                </c:pt>
                <c:pt idx="49736">
                  <c:v>0.99810606512056599</c:v>
                </c:pt>
                <c:pt idx="49737">
                  <c:v>0.99865964755004999</c:v>
                </c:pt>
                <c:pt idx="49738">
                  <c:v>0.97505301993331395</c:v>
                </c:pt>
                <c:pt idx="49739">
                  <c:v>0.98009279830975105</c:v>
                </c:pt>
                <c:pt idx="49740">
                  <c:v>0.99865964755004999</c:v>
                </c:pt>
                <c:pt idx="49741">
                  <c:v>0.98009279830975105</c:v>
                </c:pt>
                <c:pt idx="49742">
                  <c:v>0.99977590848754005</c:v>
                </c:pt>
                <c:pt idx="49743">
                  <c:v>0.97505301993331395</c:v>
                </c:pt>
                <c:pt idx="49744">
                  <c:v>0.99810606512056599</c:v>
                </c:pt>
                <c:pt idx="49745">
                  <c:v>0.98009279830975105</c:v>
                </c:pt>
                <c:pt idx="49746">
                  <c:v>0.98009279830975105</c:v>
                </c:pt>
                <c:pt idx="49747">
                  <c:v>0.98009279830975105</c:v>
                </c:pt>
                <c:pt idx="49748">
                  <c:v>0.98009279830975105</c:v>
                </c:pt>
                <c:pt idx="49749">
                  <c:v>0.97505301993331395</c:v>
                </c:pt>
                <c:pt idx="49750">
                  <c:v>0.99810606512056599</c:v>
                </c:pt>
                <c:pt idx="49751">
                  <c:v>0.98009279830975105</c:v>
                </c:pt>
                <c:pt idx="49752">
                  <c:v>0.99865964755004999</c:v>
                </c:pt>
                <c:pt idx="49753">
                  <c:v>0.99810606512056599</c:v>
                </c:pt>
                <c:pt idx="49754">
                  <c:v>0.99810606512056599</c:v>
                </c:pt>
                <c:pt idx="49755">
                  <c:v>0.99865964755004999</c:v>
                </c:pt>
                <c:pt idx="49756">
                  <c:v>0.99865964755004999</c:v>
                </c:pt>
                <c:pt idx="49757">
                  <c:v>0.99810606512056599</c:v>
                </c:pt>
                <c:pt idx="49758">
                  <c:v>0.99865964755004999</c:v>
                </c:pt>
                <c:pt idx="49759">
                  <c:v>0.99810606512056599</c:v>
                </c:pt>
                <c:pt idx="49760">
                  <c:v>0.99865964755004999</c:v>
                </c:pt>
                <c:pt idx="49761">
                  <c:v>0.99810606512056599</c:v>
                </c:pt>
                <c:pt idx="49762">
                  <c:v>0.99810606512056599</c:v>
                </c:pt>
                <c:pt idx="49763">
                  <c:v>0.99810606512056599</c:v>
                </c:pt>
                <c:pt idx="49764">
                  <c:v>0.99865964755004999</c:v>
                </c:pt>
                <c:pt idx="49765">
                  <c:v>0.98009279830975105</c:v>
                </c:pt>
                <c:pt idx="49766">
                  <c:v>0.99865964755004999</c:v>
                </c:pt>
                <c:pt idx="49767">
                  <c:v>0.98009279830975105</c:v>
                </c:pt>
                <c:pt idx="49768">
                  <c:v>0.99810606512056599</c:v>
                </c:pt>
                <c:pt idx="49769">
                  <c:v>0.97505301993331395</c:v>
                </c:pt>
                <c:pt idx="49770">
                  <c:v>0.98009279830975105</c:v>
                </c:pt>
                <c:pt idx="49771">
                  <c:v>0.99865964755004999</c:v>
                </c:pt>
                <c:pt idx="49772">
                  <c:v>0.99810606512056599</c:v>
                </c:pt>
                <c:pt idx="49773">
                  <c:v>0.99810606512056599</c:v>
                </c:pt>
                <c:pt idx="49774">
                  <c:v>0.98009279830975105</c:v>
                </c:pt>
                <c:pt idx="49775">
                  <c:v>0.99810606512056599</c:v>
                </c:pt>
                <c:pt idx="49776">
                  <c:v>0.99865964755004999</c:v>
                </c:pt>
                <c:pt idx="49777">
                  <c:v>0.98009279830975105</c:v>
                </c:pt>
                <c:pt idx="49778">
                  <c:v>0.99865964755004999</c:v>
                </c:pt>
                <c:pt idx="49779">
                  <c:v>0.98009279830975105</c:v>
                </c:pt>
                <c:pt idx="49780">
                  <c:v>0.99865964755004999</c:v>
                </c:pt>
                <c:pt idx="49781">
                  <c:v>0.99181255835294002</c:v>
                </c:pt>
                <c:pt idx="49782">
                  <c:v>0.99865964755004999</c:v>
                </c:pt>
                <c:pt idx="49783">
                  <c:v>0.98009279830975105</c:v>
                </c:pt>
                <c:pt idx="49784">
                  <c:v>0.97505301993331395</c:v>
                </c:pt>
                <c:pt idx="49785">
                  <c:v>0.98009279830975105</c:v>
                </c:pt>
                <c:pt idx="49786">
                  <c:v>0.99977590848754005</c:v>
                </c:pt>
                <c:pt idx="49787">
                  <c:v>0.99772892030019</c:v>
                </c:pt>
                <c:pt idx="49788">
                  <c:v>0.98009279830975105</c:v>
                </c:pt>
                <c:pt idx="49789">
                  <c:v>0.98009279830975105</c:v>
                </c:pt>
                <c:pt idx="49790">
                  <c:v>0.99810606512056599</c:v>
                </c:pt>
                <c:pt idx="49791">
                  <c:v>0.98009279830975105</c:v>
                </c:pt>
                <c:pt idx="49792">
                  <c:v>0.99810606512056599</c:v>
                </c:pt>
                <c:pt idx="49793">
                  <c:v>0.98009279830975105</c:v>
                </c:pt>
                <c:pt idx="49794">
                  <c:v>0.99865964755004999</c:v>
                </c:pt>
                <c:pt idx="49795">
                  <c:v>0.99977590848754005</c:v>
                </c:pt>
                <c:pt idx="49796">
                  <c:v>0.98009279830975105</c:v>
                </c:pt>
                <c:pt idx="49797">
                  <c:v>0.99865964755004999</c:v>
                </c:pt>
                <c:pt idx="49798">
                  <c:v>0.99810606512056599</c:v>
                </c:pt>
                <c:pt idx="49799">
                  <c:v>0.97505301993331395</c:v>
                </c:pt>
                <c:pt idx="49800">
                  <c:v>0.99865964755004999</c:v>
                </c:pt>
                <c:pt idx="49801">
                  <c:v>0.99810606512056599</c:v>
                </c:pt>
                <c:pt idx="49802">
                  <c:v>0.99810606512056599</c:v>
                </c:pt>
                <c:pt idx="49803">
                  <c:v>0.99865964755004999</c:v>
                </c:pt>
                <c:pt idx="49804">
                  <c:v>0.99977590848754005</c:v>
                </c:pt>
                <c:pt idx="49805">
                  <c:v>0.99865964755004999</c:v>
                </c:pt>
                <c:pt idx="49806">
                  <c:v>0.98009279830975105</c:v>
                </c:pt>
                <c:pt idx="49807">
                  <c:v>0.99865964755004999</c:v>
                </c:pt>
                <c:pt idx="49808">
                  <c:v>0.98009279830975105</c:v>
                </c:pt>
                <c:pt idx="49809">
                  <c:v>0.99810606512056599</c:v>
                </c:pt>
                <c:pt idx="49810">
                  <c:v>0.99865964755004999</c:v>
                </c:pt>
                <c:pt idx="49811">
                  <c:v>0.98009279830975105</c:v>
                </c:pt>
                <c:pt idx="49812">
                  <c:v>0.98009279830975105</c:v>
                </c:pt>
                <c:pt idx="49813">
                  <c:v>0.99865964755004999</c:v>
                </c:pt>
                <c:pt idx="49814">
                  <c:v>0.99977590848754005</c:v>
                </c:pt>
                <c:pt idx="49815">
                  <c:v>0.99977590848754005</c:v>
                </c:pt>
                <c:pt idx="49816">
                  <c:v>0.98009279830975105</c:v>
                </c:pt>
                <c:pt idx="49817">
                  <c:v>0.99810606512056599</c:v>
                </c:pt>
                <c:pt idx="49818">
                  <c:v>0.97505301993331395</c:v>
                </c:pt>
                <c:pt idx="49819">
                  <c:v>0.99772892030019</c:v>
                </c:pt>
                <c:pt idx="49820">
                  <c:v>0.99977590848754005</c:v>
                </c:pt>
                <c:pt idx="49821">
                  <c:v>0.98009279830975105</c:v>
                </c:pt>
                <c:pt idx="49822">
                  <c:v>0.98009279830975105</c:v>
                </c:pt>
                <c:pt idx="49823">
                  <c:v>0.99865964755004999</c:v>
                </c:pt>
                <c:pt idx="49824">
                  <c:v>0.97505301993331395</c:v>
                </c:pt>
                <c:pt idx="49825">
                  <c:v>0.99810606512056599</c:v>
                </c:pt>
                <c:pt idx="49826">
                  <c:v>0.98009279830975105</c:v>
                </c:pt>
                <c:pt idx="49827">
                  <c:v>0.99810606512056599</c:v>
                </c:pt>
                <c:pt idx="49828">
                  <c:v>0.99977590848754005</c:v>
                </c:pt>
                <c:pt idx="49829">
                  <c:v>0.98009279830975105</c:v>
                </c:pt>
                <c:pt idx="49830">
                  <c:v>0.97505301993331395</c:v>
                </c:pt>
                <c:pt idx="49831">
                  <c:v>0.97505301993331395</c:v>
                </c:pt>
                <c:pt idx="49832">
                  <c:v>0.98009279830975105</c:v>
                </c:pt>
                <c:pt idx="49833">
                  <c:v>0.98009279830975105</c:v>
                </c:pt>
                <c:pt idx="49834">
                  <c:v>0.99865964755004999</c:v>
                </c:pt>
                <c:pt idx="49835">
                  <c:v>0.99865964755004999</c:v>
                </c:pt>
                <c:pt idx="49836">
                  <c:v>0.98009279830975105</c:v>
                </c:pt>
                <c:pt idx="49837">
                  <c:v>0.99977590848754005</c:v>
                </c:pt>
                <c:pt idx="49838">
                  <c:v>0.99977590848754005</c:v>
                </c:pt>
                <c:pt idx="49839">
                  <c:v>0.99977590848754005</c:v>
                </c:pt>
                <c:pt idx="49840">
                  <c:v>0.99810606512056599</c:v>
                </c:pt>
                <c:pt idx="49841">
                  <c:v>0.99977590848754005</c:v>
                </c:pt>
                <c:pt idx="49842">
                  <c:v>0.99865964755004999</c:v>
                </c:pt>
                <c:pt idx="49843">
                  <c:v>0.99181255835294002</c:v>
                </c:pt>
                <c:pt idx="49844">
                  <c:v>0.99810606512056599</c:v>
                </c:pt>
                <c:pt idx="49845">
                  <c:v>0.99810606512056599</c:v>
                </c:pt>
                <c:pt idx="49846">
                  <c:v>0.98009279830975105</c:v>
                </c:pt>
                <c:pt idx="49847">
                  <c:v>0.97505301993331395</c:v>
                </c:pt>
                <c:pt idx="49848">
                  <c:v>0.98009279830975105</c:v>
                </c:pt>
                <c:pt idx="49849">
                  <c:v>0.99865964755004999</c:v>
                </c:pt>
                <c:pt idx="49850">
                  <c:v>0.99865964755004999</c:v>
                </c:pt>
                <c:pt idx="49851">
                  <c:v>0.97505301993331395</c:v>
                </c:pt>
                <c:pt idx="49852">
                  <c:v>0.99977590848754005</c:v>
                </c:pt>
                <c:pt idx="49853">
                  <c:v>0.98009279830975105</c:v>
                </c:pt>
                <c:pt idx="49854">
                  <c:v>0.97505301993331395</c:v>
                </c:pt>
                <c:pt idx="49855">
                  <c:v>0.98009279830975105</c:v>
                </c:pt>
                <c:pt idx="49856">
                  <c:v>0.98009279830975105</c:v>
                </c:pt>
                <c:pt idx="49857">
                  <c:v>0.99810606512056599</c:v>
                </c:pt>
                <c:pt idx="49858">
                  <c:v>0.99810606512056599</c:v>
                </c:pt>
                <c:pt idx="49859">
                  <c:v>0.97505301993331395</c:v>
                </c:pt>
                <c:pt idx="49860">
                  <c:v>0.99865964755004999</c:v>
                </c:pt>
                <c:pt idx="49861">
                  <c:v>0.98009279830975105</c:v>
                </c:pt>
                <c:pt idx="49862">
                  <c:v>0.99810606512056599</c:v>
                </c:pt>
                <c:pt idx="49863">
                  <c:v>0.99865964755004999</c:v>
                </c:pt>
                <c:pt idx="49864">
                  <c:v>0.98009279830975105</c:v>
                </c:pt>
                <c:pt idx="49865">
                  <c:v>0.99977590848754005</c:v>
                </c:pt>
                <c:pt idx="49866">
                  <c:v>0.99810606512056599</c:v>
                </c:pt>
                <c:pt idx="49867">
                  <c:v>0.99810606512056599</c:v>
                </c:pt>
                <c:pt idx="49868">
                  <c:v>0.99810606512056599</c:v>
                </c:pt>
                <c:pt idx="49869">
                  <c:v>0.98009279830975105</c:v>
                </c:pt>
                <c:pt idx="49870">
                  <c:v>0.99810606512056599</c:v>
                </c:pt>
                <c:pt idx="49871">
                  <c:v>0.99865964755004999</c:v>
                </c:pt>
                <c:pt idx="49872">
                  <c:v>0.98009279830975105</c:v>
                </c:pt>
                <c:pt idx="49873">
                  <c:v>0.99810606512056599</c:v>
                </c:pt>
                <c:pt idx="49874">
                  <c:v>0.99810606512056599</c:v>
                </c:pt>
                <c:pt idx="49875">
                  <c:v>0.99865964755004999</c:v>
                </c:pt>
                <c:pt idx="49876">
                  <c:v>0.99865964755004999</c:v>
                </c:pt>
                <c:pt idx="49877">
                  <c:v>0.98009279830975105</c:v>
                </c:pt>
                <c:pt idx="49878">
                  <c:v>0.99865964755004999</c:v>
                </c:pt>
                <c:pt idx="49879">
                  <c:v>0.98009279830975105</c:v>
                </c:pt>
                <c:pt idx="49880">
                  <c:v>0.99772892030019</c:v>
                </c:pt>
                <c:pt idx="49881">
                  <c:v>0.99810606512056599</c:v>
                </c:pt>
                <c:pt idx="49882">
                  <c:v>0.97505301993331395</c:v>
                </c:pt>
                <c:pt idx="49883">
                  <c:v>0.98009279830975105</c:v>
                </c:pt>
                <c:pt idx="49884">
                  <c:v>0.99865964755004999</c:v>
                </c:pt>
                <c:pt idx="49885">
                  <c:v>0.97505301993331395</c:v>
                </c:pt>
                <c:pt idx="49886">
                  <c:v>0.99865964755004999</c:v>
                </c:pt>
                <c:pt idx="49887">
                  <c:v>0.98009279830975105</c:v>
                </c:pt>
                <c:pt idx="49888">
                  <c:v>0.99810606512056599</c:v>
                </c:pt>
                <c:pt idx="49889">
                  <c:v>0.98009279830975105</c:v>
                </c:pt>
                <c:pt idx="49890">
                  <c:v>0.99977590848754005</c:v>
                </c:pt>
                <c:pt idx="49891">
                  <c:v>0.98009279830975105</c:v>
                </c:pt>
                <c:pt idx="49892">
                  <c:v>0.99865964755004999</c:v>
                </c:pt>
                <c:pt idx="49893">
                  <c:v>0.99865964755004999</c:v>
                </c:pt>
                <c:pt idx="49894">
                  <c:v>0.98009279830975105</c:v>
                </c:pt>
                <c:pt idx="49895">
                  <c:v>0.99865964755004999</c:v>
                </c:pt>
                <c:pt idx="49896">
                  <c:v>0.99810606512056599</c:v>
                </c:pt>
                <c:pt idx="49897">
                  <c:v>0.98009279830975105</c:v>
                </c:pt>
                <c:pt idx="49898">
                  <c:v>0.98009279830975105</c:v>
                </c:pt>
                <c:pt idx="49899">
                  <c:v>0.99772892030019</c:v>
                </c:pt>
                <c:pt idx="49900">
                  <c:v>0.98009279830975105</c:v>
                </c:pt>
                <c:pt idx="49901">
                  <c:v>0.99977590848754005</c:v>
                </c:pt>
                <c:pt idx="49902">
                  <c:v>0.98009279830975105</c:v>
                </c:pt>
                <c:pt idx="49903">
                  <c:v>0.99865964755004999</c:v>
                </c:pt>
                <c:pt idx="49904">
                  <c:v>0.98009279830975105</c:v>
                </c:pt>
                <c:pt idx="49905">
                  <c:v>0.97505301993331395</c:v>
                </c:pt>
                <c:pt idx="49906">
                  <c:v>0.99865964755004999</c:v>
                </c:pt>
                <c:pt idx="49907">
                  <c:v>0.99977590848754005</c:v>
                </c:pt>
                <c:pt idx="49908">
                  <c:v>0.99865964755004999</c:v>
                </c:pt>
                <c:pt idx="49909">
                  <c:v>0.99772892030019</c:v>
                </c:pt>
                <c:pt idx="49910">
                  <c:v>0.98009279830975105</c:v>
                </c:pt>
                <c:pt idx="49911">
                  <c:v>0.99810606512056599</c:v>
                </c:pt>
                <c:pt idx="49912">
                  <c:v>0.99977590848754005</c:v>
                </c:pt>
                <c:pt idx="49913">
                  <c:v>0.98009279830975105</c:v>
                </c:pt>
                <c:pt idx="49914">
                  <c:v>0.99810606512056599</c:v>
                </c:pt>
                <c:pt idx="49915">
                  <c:v>0.99977590848754005</c:v>
                </c:pt>
                <c:pt idx="49916">
                  <c:v>0.99772892030019</c:v>
                </c:pt>
                <c:pt idx="49917">
                  <c:v>0.97505301993331395</c:v>
                </c:pt>
                <c:pt idx="49918">
                  <c:v>0.99810606512056599</c:v>
                </c:pt>
                <c:pt idx="49919">
                  <c:v>0.99810606512056599</c:v>
                </c:pt>
                <c:pt idx="49920">
                  <c:v>0.98009279830975105</c:v>
                </c:pt>
                <c:pt idx="49921">
                  <c:v>0.99865964755004999</c:v>
                </c:pt>
                <c:pt idx="49922">
                  <c:v>0.97505301993331395</c:v>
                </c:pt>
                <c:pt idx="49923">
                  <c:v>0.98009279830975105</c:v>
                </c:pt>
                <c:pt idx="49924">
                  <c:v>0.99865964755004999</c:v>
                </c:pt>
                <c:pt idx="49925">
                  <c:v>0.98009279830975105</c:v>
                </c:pt>
                <c:pt idx="49926">
                  <c:v>0.99865964755004999</c:v>
                </c:pt>
                <c:pt idx="49927">
                  <c:v>0.99810606512056599</c:v>
                </c:pt>
                <c:pt idx="49928">
                  <c:v>0.99810606512056599</c:v>
                </c:pt>
                <c:pt idx="49929">
                  <c:v>0.99810606512056599</c:v>
                </c:pt>
                <c:pt idx="49930">
                  <c:v>0.97505301993331395</c:v>
                </c:pt>
                <c:pt idx="49931">
                  <c:v>0.98009279830975105</c:v>
                </c:pt>
                <c:pt idx="49932">
                  <c:v>0.99865964755004999</c:v>
                </c:pt>
                <c:pt idx="49933">
                  <c:v>0.98009279830975105</c:v>
                </c:pt>
                <c:pt idx="49934">
                  <c:v>0.99810606512056599</c:v>
                </c:pt>
                <c:pt idx="49935">
                  <c:v>0.97505301993331395</c:v>
                </c:pt>
                <c:pt idx="49936">
                  <c:v>0.99977590848754005</c:v>
                </c:pt>
                <c:pt idx="49937">
                  <c:v>0.99865964755004999</c:v>
                </c:pt>
                <c:pt idx="49938">
                  <c:v>0.99977590848754005</c:v>
                </c:pt>
                <c:pt idx="49939">
                  <c:v>0.98009279830975105</c:v>
                </c:pt>
                <c:pt idx="49940">
                  <c:v>0.97505301993331395</c:v>
                </c:pt>
                <c:pt idx="49941">
                  <c:v>0.98009279830975105</c:v>
                </c:pt>
                <c:pt idx="49942">
                  <c:v>0.98009279830975105</c:v>
                </c:pt>
                <c:pt idx="49943">
                  <c:v>0.98009279830975105</c:v>
                </c:pt>
                <c:pt idx="49944">
                  <c:v>0.98009279830975105</c:v>
                </c:pt>
                <c:pt idx="49945">
                  <c:v>0.99865964755004999</c:v>
                </c:pt>
                <c:pt idx="49946">
                  <c:v>0.97505301993331395</c:v>
                </c:pt>
                <c:pt idx="49947">
                  <c:v>0.97505301993331395</c:v>
                </c:pt>
                <c:pt idx="49948">
                  <c:v>0.98009279830975105</c:v>
                </c:pt>
                <c:pt idx="49949">
                  <c:v>0.99977590848754005</c:v>
                </c:pt>
                <c:pt idx="49950">
                  <c:v>0.98009279830975105</c:v>
                </c:pt>
                <c:pt idx="49951">
                  <c:v>0.99977590848754005</c:v>
                </c:pt>
                <c:pt idx="49952">
                  <c:v>0.99865964755004999</c:v>
                </c:pt>
                <c:pt idx="49953">
                  <c:v>0.99977590848754005</c:v>
                </c:pt>
                <c:pt idx="49954">
                  <c:v>0.99865964755004999</c:v>
                </c:pt>
                <c:pt idx="49955">
                  <c:v>0.98009279830975105</c:v>
                </c:pt>
                <c:pt idx="49956">
                  <c:v>0.99865964755004999</c:v>
                </c:pt>
                <c:pt idx="49957">
                  <c:v>0.97505301993331395</c:v>
                </c:pt>
                <c:pt idx="49958">
                  <c:v>0.99865964755004999</c:v>
                </c:pt>
                <c:pt idx="49959">
                  <c:v>0.99810606512056599</c:v>
                </c:pt>
                <c:pt idx="49960">
                  <c:v>0.99865964755004999</c:v>
                </c:pt>
                <c:pt idx="49961">
                  <c:v>0.97505301993331395</c:v>
                </c:pt>
                <c:pt idx="49962">
                  <c:v>0.99977590848754005</c:v>
                </c:pt>
                <c:pt idx="49963">
                  <c:v>0.99865964755004999</c:v>
                </c:pt>
                <c:pt idx="49964">
                  <c:v>0.98009279830975105</c:v>
                </c:pt>
                <c:pt idx="49965">
                  <c:v>0.97505301993331395</c:v>
                </c:pt>
                <c:pt idx="49966">
                  <c:v>0.97505301993331395</c:v>
                </c:pt>
                <c:pt idx="49967">
                  <c:v>0.98009279830975105</c:v>
                </c:pt>
                <c:pt idx="49968">
                  <c:v>0.99977590848754005</c:v>
                </c:pt>
                <c:pt idx="49969">
                  <c:v>0.99810606512056599</c:v>
                </c:pt>
                <c:pt idx="49970">
                  <c:v>0.97505301993331395</c:v>
                </c:pt>
                <c:pt idx="49971">
                  <c:v>0.98009279830975105</c:v>
                </c:pt>
                <c:pt idx="49972">
                  <c:v>0.99772892030019</c:v>
                </c:pt>
                <c:pt idx="49973">
                  <c:v>0.98009279830975105</c:v>
                </c:pt>
                <c:pt idx="49974">
                  <c:v>0.99865964755004999</c:v>
                </c:pt>
                <c:pt idx="49975">
                  <c:v>0.99865964755004999</c:v>
                </c:pt>
                <c:pt idx="49976">
                  <c:v>0.98009279830975105</c:v>
                </c:pt>
                <c:pt idx="49977">
                  <c:v>0.99810606512056599</c:v>
                </c:pt>
                <c:pt idx="49978">
                  <c:v>0.99865964755004999</c:v>
                </c:pt>
                <c:pt idx="49979">
                  <c:v>0.99865964755004999</c:v>
                </c:pt>
                <c:pt idx="49980">
                  <c:v>0.99810606512056599</c:v>
                </c:pt>
                <c:pt idx="49981">
                  <c:v>0.98009279830975105</c:v>
                </c:pt>
                <c:pt idx="49982">
                  <c:v>0.97505301993331395</c:v>
                </c:pt>
                <c:pt idx="49983">
                  <c:v>0.97505301993331395</c:v>
                </c:pt>
                <c:pt idx="49984">
                  <c:v>0.98009279830975105</c:v>
                </c:pt>
                <c:pt idx="49985">
                  <c:v>0.97505301993331395</c:v>
                </c:pt>
                <c:pt idx="49986">
                  <c:v>0.99865964755004999</c:v>
                </c:pt>
                <c:pt idx="49987">
                  <c:v>0.99977590848754005</c:v>
                </c:pt>
                <c:pt idx="49988">
                  <c:v>0.98009279830975105</c:v>
                </c:pt>
                <c:pt idx="49989">
                  <c:v>0.99977590848754005</c:v>
                </c:pt>
                <c:pt idx="49990">
                  <c:v>0.97505301993331395</c:v>
                </c:pt>
                <c:pt idx="49991">
                  <c:v>0.99865964755004999</c:v>
                </c:pt>
                <c:pt idx="49992">
                  <c:v>0.99865964755004999</c:v>
                </c:pt>
                <c:pt idx="49993">
                  <c:v>0.99865964755004999</c:v>
                </c:pt>
                <c:pt idx="49994">
                  <c:v>0.98009279830975105</c:v>
                </c:pt>
                <c:pt idx="49995">
                  <c:v>0.99810606512056599</c:v>
                </c:pt>
                <c:pt idx="49996">
                  <c:v>0.97505301993331395</c:v>
                </c:pt>
                <c:pt idx="49997">
                  <c:v>0.97505301993331395</c:v>
                </c:pt>
                <c:pt idx="49998">
                  <c:v>0.99977590848754005</c:v>
                </c:pt>
                <c:pt idx="49999">
                  <c:v>0.98009279830975105</c:v>
                </c:pt>
                <c:pt idx="50000">
                  <c:v>0.99810606512056599</c:v>
                </c:pt>
                <c:pt idx="50001">
                  <c:v>0.98009279830975105</c:v>
                </c:pt>
                <c:pt idx="50002">
                  <c:v>0.97505301993331395</c:v>
                </c:pt>
                <c:pt idx="50003">
                  <c:v>0.99865964755004999</c:v>
                </c:pt>
                <c:pt idx="50004">
                  <c:v>0.99865964755004999</c:v>
                </c:pt>
                <c:pt idx="50005">
                  <c:v>0.98009279830975105</c:v>
                </c:pt>
                <c:pt idx="50006">
                  <c:v>0.98009279830975105</c:v>
                </c:pt>
                <c:pt idx="50007">
                  <c:v>0.99865964755004999</c:v>
                </c:pt>
                <c:pt idx="50008">
                  <c:v>0.99865964755004999</c:v>
                </c:pt>
                <c:pt idx="50009">
                  <c:v>0.99810606512056599</c:v>
                </c:pt>
                <c:pt idx="50010">
                  <c:v>0.97505301993331395</c:v>
                </c:pt>
                <c:pt idx="50011">
                  <c:v>0.97505301993331395</c:v>
                </c:pt>
                <c:pt idx="50012">
                  <c:v>0.99772892030019</c:v>
                </c:pt>
                <c:pt idx="50013">
                  <c:v>0.99772892030019</c:v>
                </c:pt>
                <c:pt idx="50014">
                  <c:v>0.99810606512056599</c:v>
                </c:pt>
                <c:pt idx="50015">
                  <c:v>0.99865964755004999</c:v>
                </c:pt>
                <c:pt idx="50016">
                  <c:v>0.99977590848754005</c:v>
                </c:pt>
                <c:pt idx="50017">
                  <c:v>0.99772892030019</c:v>
                </c:pt>
                <c:pt idx="50018">
                  <c:v>0.99865964755004999</c:v>
                </c:pt>
                <c:pt idx="50019">
                  <c:v>0.99772892030019</c:v>
                </c:pt>
                <c:pt idx="50020">
                  <c:v>0.99865964755004999</c:v>
                </c:pt>
                <c:pt idx="50021">
                  <c:v>0.98009279830975105</c:v>
                </c:pt>
                <c:pt idx="50022">
                  <c:v>0.98009279830975105</c:v>
                </c:pt>
                <c:pt idx="50023">
                  <c:v>0.99810606512056599</c:v>
                </c:pt>
                <c:pt idx="50024">
                  <c:v>0.98009279830975105</c:v>
                </c:pt>
                <c:pt idx="50025">
                  <c:v>0.99865964755004999</c:v>
                </c:pt>
                <c:pt idx="50026">
                  <c:v>0.97505301993331395</c:v>
                </c:pt>
                <c:pt idx="50027">
                  <c:v>0.98009279830975105</c:v>
                </c:pt>
                <c:pt idx="50028">
                  <c:v>0.99181255835294002</c:v>
                </c:pt>
                <c:pt idx="50029">
                  <c:v>0.98009279830975105</c:v>
                </c:pt>
                <c:pt idx="50030">
                  <c:v>0.99865964755004999</c:v>
                </c:pt>
                <c:pt idx="50031">
                  <c:v>0.99865964755004999</c:v>
                </c:pt>
                <c:pt idx="50032">
                  <c:v>0.99865964755004999</c:v>
                </c:pt>
                <c:pt idx="50033">
                  <c:v>0.98009279830975105</c:v>
                </c:pt>
                <c:pt idx="50034">
                  <c:v>0.98009279830975105</c:v>
                </c:pt>
                <c:pt idx="50035">
                  <c:v>0.99810606512056599</c:v>
                </c:pt>
                <c:pt idx="50036">
                  <c:v>0.99181255835294002</c:v>
                </c:pt>
                <c:pt idx="50037">
                  <c:v>0.97505301993331395</c:v>
                </c:pt>
                <c:pt idx="50038">
                  <c:v>0.97505301993331395</c:v>
                </c:pt>
                <c:pt idx="50039">
                  <c:v>0.99810606512056599</c:v>
                </c:pt>
                <c:pt idx="50040">
                  <c:v>0.99810606512056599</c:v>
                </c:pt>
                <c:pt idx="50041">
                  <c:v>0.99772892030019</c:v>
                </c:pt>
                <c:pt idx="50042">
                  <c:v>0.99865964755004999</c:v>
                </c:pt>
                <c:pt idx="50043">
                  <c:v>0.99810606512056599</c:v>
                </c:pt>
                <c:pt idx="50044">
                  <c:v>0.98009279830975105</c:v>
                </c:pt>
                <c:pt idx="50045">
                  <c:v>0.99810606512056599</c:v>
                </c:pt>
                <c:pt idx="50046">
                  <c:v>0.98009279830975105</c:v>
                </c:pt>
                <c:pt idx="50047">
                  <c:v>0.99772892030019</c:v>
                </c:pt>
                <c:pt idx="50048">
                  <c:v>0.97505301993331395</c:v>
                </c:pt>
                <c:pt idx="50049">
                  <c:v>0.99810606512056599</c:v>
                </c:pt>
                <c:pt idx="50050">
                  <c:v>0.98009279830975105</c:v>
                </c:pt>
                <c:pt idx="50051">
                  <c:v>0.98009279830975105</c:v>
                </c:pt>
                <c:pt idx="50052">
                  <c:v>0.97505301993331395</c:v>
                </c:pt>
                <c:pt idx="50053">
                  <c:v>0.98009279830975105</c:v>
                </c:pt>
                <c:pt idx="50054">
                  <c:v>0.98009279830975105</c:v>
                </c:pt>
                <c:pt idx="50055">
                  <c:v>0.98009279830975105</c:v>
                </c:pt>
                <c:pt idx="50056">
                  <c:v>0.98009279830975105</c:v>
                </c:pt>
                <c:pt idx="50057">
                  <c:v>0.99810606512056599</c:v>
                </c:pt>
                <c:pt idx="50058">
                  <c:v>0.99810606512056599</c:v>
                </c:pt>
                <c:pt idx="50059">
                  <c:v>0.99865964755004999</c:v>
                </c:pt>
                <c:pt idx="50060">
                  <c:v>0.98009279830975105</c:v>
                </c:pt>
                <c:pt idx="50061">
                  <c:v>0.99810606512056599</c:v>
                </c:pt>
                <c:pt idx="50062">
                  <c:v>0.99865964755004999</c:v>
                </c:pt>
                <c:pt idx="50063">
                  <c:v>0.99977590848754005</c:v>
                </c:pt>
                <c:pt idx="50064">
                  <c:v>0.98009279830975105</c:v>
                </c:pt>
                <c:pt idx="50065">
                  <c:v>0.98009279830975105</c:v>
                </c:pt>
                <c:pt idx="50066">
                  <c:v>0.99977590848754005</c:v>
                </c:pt>
                <c:pt idx="50067">
                  <c:v>0.99865964755004999</c:v>
                </c:pt>
                <c:pt idx="50068">
                  <c:v>0.99865964755004999</c:v>
                </c:pt>
                <c:pt idx="50069">
                  <c:v>0.99810606512056599</c:v>
                </c:pt>
                <c:pt idx="50070">
                  <c:v>0.97505301993331395</c:v>
                </c:pt>
                <c:pt idx="50071">
                  <c:v>0.97505301993331395</c:v>
                </c:pt>
                <c:pt idx="50072">
                  <c:v>0.97505301993331395</c:v>
                </c:pt>
                <c:pt idx="50073">
                  <c:v>0.99865964755004999</c:v>
                </c:pt>
                <c:pt idx="50074">
                  <c:v>0.99977590848754005</c:v>
                </c:pt>
                <c:pt idx="50075">
                  <c:v>0.99772892030019</c:v>
                </c:pt>
                <c:pt idx="50076">
                  <c:v>0.98009279830975105</c:v>
                </c:pt>
                <c:pt idx="50077">
                  <c:v>0.97505301993331395</c:v>
                </c:pt>
                <c:pt idx="50078">
                  <c:v>0.99810606512056599</c:v>
                </c:pt>
                <c:pt idx="50079">
                  <c:v>0.99865964755004999</c:v>
                </c:pt>
                <c:pt idx="50080">
                  <c:v>0.97505301993331395</c:v>
                </c:pt>
                <c:pt idx="50081">
                  <c:v>0.99865964755004999</c:v>
                </c:pt>
                <c:pt idx="50082">
                  <c:v>0.98009279830975105</c:v>
                </c:pt>
                <c:pt idx="50083">
                  <c:v>0.99865964755004999</c:v>
                </c:pt>
                <c:pt idx="50084">
                  <c:v>0.98009279830975105</c:v>
                </c:pt>
                <c:pt idx="50085">
                  <c:v>0.99865964755004999</c:v>
                </c:pt>
                <c:pt idx="50086">
                  <c:v>0.98009279830975105</c:v>
                </c:pt>
                <c:pt idx="50087">
                  <c:v>0.99865964755004999</c:v>
                </c:pt>
                <c:pt idx="50088">
                  <c:v>0.99977590848754005</c:v>
                </c:pt>
                <c:pt idx="50089">
                  <c:v>0.99772892030019</c:v>
                </c:pt>
                <c:pt idx="50090">
                  <c:v>0.99865964755004999</c:v>
                </c:pt>
                <c:pt idx="50091">
                  <c:v>0.98009279830975105</c:v>
                </c:pt>
                <c:pt idx="50092">
                  <c:v>0.99865964755004999</c:v>
                </c:pt>
                <c:pt idx="50093">
                  <c:v>0.99810606512056599</c:v>
                </c:pt>
                <c:pt idx="50094">
                  <c:v>0.99977590848754005</c:v>
                </c:pt>
                <c:pt idx="50095">
                  <c:v>0.99181255835294002</c:v>
                </c:pt>
                <c:pt idx="50096">
                  <c:v>0.97505301993331395</c:v>
                </c:pt>
                <c:pt idx="50097">
                  <c:v>0.99977590848754005</c:v>
                </c:pt>
                <c:pt idx="50098">
                  <c:v>0.99810606512056599</c:v>
                </c:pt>
                <c:pt idx="50099">
                  <c:v>0.98009279830975105</c:v>
                </c:pt>
                <c:pt idx="50100">
                  <c:v>0.99810606512056599</c:v>
                </c:pt>
                <c:pt idx="50101">
                  <c:v>0.99810606512056599</c:v>
                </c:pt>
                <c:pt idx="50102">
                  <c:v>0.99865964755004999</c:v>
                </c:pt>
                <c:pt idx="50103">
                  <c:v>0.99865964755004999</c:v>
                </c:pt>
                <c:pt idx="50104">
                  <c:v>0.99810606512056599</c:v>
                </c:pt>
                <c:pt idx="50105">
                  <c:v>0.99977590848754005</c:v>
                </c:pt>
                <c:pt idx="50106">
                  <c:v>0.99977590848754005</c:v>
                </c:pt>
                <c:pt idx="50107">
                  <c:v>0.99810606512056599</c:v>
                </c:pt>
                <c:pt idx="50108">
                  <c:v>0.99865964755004999</c:v>
                </c:pt>
                <c:pt idx="50109">
                  <c:v>0.99865964755004999</c:v>
                </c:pt>
                <c:pt idx="50110">
                  <c:v>0.99865964755004999</c:v>
                </c:pt>
                <c:pt idx="50111">
                  <c:v>0.99865964755004999</c:v>
                </c:pt>
                <c:pt idx="50112">
                  <c:v>0.98009279830975105</c:v>
                </c:pt>
                <c:pt idx="50113">
                  <c:v>0.98009279830975105</c:v>
                </c:pt>
                <c:pt idx="50114">
                  <c:v>0.99810606512056599</c:v>
                </c:pt>
                <c:pt idx="50115">
                  <c:v>0.97505301993331395</c:v>
                </c:pt>
                <c:pt idx="50116">
                  <c:v>0.98009279830975105</c:v>
                </c:pt>
                <c:pt idx="50117">
                  <c:v>0.99810606512056599</c:v>
                </c:pt>
                <c:pt idx="50118">
                  <c:v>0.99865964755004999</c:v>
                </c:pt>
                <c:pt idx="50119">
                  <c:v>0.97505301993331395</c:v>
                </c:pt>
                <c:pt idx="50120">
                  <c:v>0.98009279830975105</c:v>
                </c:pt>
                <c:pt idx="50121">
                  <c:v>0.99977590848754005</c:v>
                </c:pt>
                <c:pt idx="50122">
                  <c:v>0.99977590848754005</c:v>
                </c:pt>
                <c:pt idx="50123">
                  <c:v>0.99810606512056599</c:v>
                </c:pt>
                <c:pt idx="50124">
                  <c:v>0.99977590848754005</c:v>
                </c:pt>
                <c:pt idx="50125">
                  <c:v>0.99865964755004999</c:v>
                </c:pt>
                <c:pt idx="50126">
                  <c:v>0.99865964755004999</c:v>
                </c:pt>
                <c:pt idx="50127">
                  <c:v>0.98009279830975105</c:v>
                </c:pt>
                <c:pt idx="50128">
                  <c:v>0.98009279830975105</c:v>
                </c:pt>
                <c:pt idx="50129">
                  <c:v>0.99810606512056599</c:v>
                </c:pt>
                <c:pt idx="50130">
                  <c:v>0.99865964755004999</c:v>
                </c:pt>
                <c:pt idx="50131">
                  <c:v>0.98009279830975105</c:v>
                </c:pt>
                <c:pt idx="50132">
                  <c:v>0.99810606512056599</c:v>
                </c:pt>
                <c:pt idx="50133">
                  <c:v>0.99810606512056599</c:v>
                </c:pt>
                <c:pt idx="50134">
                  <c:v>0.99181255835294002</c:v>
                </c:pt>
                <c:pt idx="50135">
                  <c:v>0.99810606512056599</c:v>
                </c:pt>
                <c:pt idx="50136">
                  <c:v>0.97505301993331395</c:v>
                </c:pt>
                <c:pt idx="50137">
                  <c:v>0.98009279830975105</c:v>
                </c:pt>
                <c:pt idx="50138">
                  <c:v>0.99865964755004999</c:v>
                </c:pt>
                <c:pt idx="50139">
                  <c:v>0.99865964755004999</c:v>
                </c:pt>
                <c:pt idx="50140">
                  <c:v>0.98009279830975105</c:v>
                </c:pt>
                <c:pt idx="50141">
                  <c:v>0.99810606512056599</c:v>
                </c:pt>
                <c:pt idx="50142">
                  <c:v>0.97505301993331395</c:v>
                </c:pt>
                <c:pt idx="50143">
                  <c:v>0.99810606512056599</c:v>
                </c:pt>
                <c:pt idx="50144">
                  <c:v>0.99977590848754005</c:v>
                </c:pt>
                <c:pt idx="50145">
                  <c:v>0.99810606512056599</c:v>
                </c:pt>
                <c:pt idx="50146">
                  <c:v>0.98009279830975105</c:v>
                </c:pt>
                <c:pt idx="50147">
                  <c:v>0.99810606512056599</c:v>
                </c:pt>
                <c:pt idx="50148">
                  <c:v>0.99865964755004999</c:v>
                </c:pt>
                <c:pt idx="50149">
                  <c:v>0.99865964755004999</c:v>
                </c:pt>
                <c:pt idx="50150">
                  <c:v>0.99977590848754005</c:v>
                </c:pt>
                <c:pt idx="50151">
                  <c:v>0.99810606512056599</c:v>
                </c:pt>
                <c:pt idx="50152">
                  <c:v>0.97505301993331395</c:v>
                </c:pt>
                <c:pt idx="50153">
                  <c:v>0.99865964755004999</c:v>
                </c:pt>
                <c:pt idx="50154">
                  <c:v>0.99865964755004999</c:v>
                </c:pt>
                <c:pt idx="50155">
                  <c:v>0.99977590848754005</c:v>
                </c:pt>
                <c:pt idx="50156">
                  <c:v>0.98009279830975105</c:v>
                </c:pt>
                <c:pt idx="50157">
                  <c:v>0.99865964755004999</c:v>
                </c:pt>
                <c:pt idx="50158">
                  <c:v>0.99810606512056599</c:v>
                </c:pt>
                <c:pt idx="50159">
                  <c:v>0.99977590848754005</c:v>
                </c:pt>
                <c:pt idx="50160">
                  <c:v>0.99772892030019</c:v>
                </c:pt>
                <c:pt idx="50161">
                  <c:v>0.99977590848754005</c:v>
                </c:pt>
                <c:pt idx="50162">
                  <c:v>0.99977590848754005</c:v>
                </c:pt>
                <c:pt idx="50163">
                  <c:v>0.99810606512056599</c:v>
                </c:pt>
                <c:pt idx="50164">
                  <c:v>0.99977590848754005</c:v>
                </c:pt>
                <c:pt idx="50165">
                  <c:v>0.99810606512056599</c:v>
                </c:pt>
                <c:pt idx="50166">
                  <c:v>0.99977590848754005</c:v>
                </c:pt>
                <c:pt idx="50167">
                  <c:v>0.99977590848754005</c:v>
                </c:pt>
                <c:pt idx="50168">
                  <c:v>0.99977590848754005</c:v>
                </c:pt>
                <c:pt idx="50169">
                  <c:v>0.98009279830975105</c:v>
                </c:pt>
                <c:pt idx="50170">
                  <c:v>0.98009279830975105</c:v>
                </c:pt>
                <c:pt idx="50171">
                  <c:v>0.99865964755004999</c:v>
                </c:pt>
                <c:pt idx="50172">
                  <c:v>0.98009279830975105</c:v>
                </c:pt>
                <c:pt idx="50173">
                  <c:v>0.99977590848754005</c:v>
                </c:pt>
                <c:pt idx="50174">
                  <c:v>0.98009279830975105</c:v>
                </c:pt>
                <c:pt idx="50175">
                  <c:v>0.97505301993331395</c:v>
                </c:pt>
                <c:pt idx="50176">
                  <c:v>0.99772892030019</c:v>
                </c:pt>
                <c:pt idx="50177">
                  <c:v>0.99865964755004999</c:v>
                </c:pt>
                <c:pt idx="50178">
                  <c:v>0.97505301993331395</c:v>
                </c:pt>
                <c:pt idx="50179">
                  <c:v>0.99810606512056599</c:v>
                </c:pt>
                <c:pt idx="50180">
                  <c:v>0.99810606512056599</c:v>
                </c:pt>
                <c:pt idx="50181">
                  <c:v>0.98009279830975105</c:v>
                </c:pt>
                <c:pt idx="50182">
                  <c:v>0.99865964755004999</c:v>
                </c:pt>
                <c:pt idx="50183">
                  <c:v>0.97505301993331395</c:v>
                </c:pt>
                <c:pt idx="50184">
                  <c:v>0.99810606512056599</c:v>
                </c:pt>
                <c:pt idx="50185">
                  <c:v>0.99810606512056599</c:v>
                </c:pt>
                <c:pt idx="50186">
                  <c:v>0.98009279830975105</c:v>
                </c:pt>
                <c:pt idx="50187">
                  <c:v>0.97505301993331395</c:v>
                </c:pt>
                <c:pt idx="50188">
                  <c:v>0.99810606512056599</c:v>
                </c:pt>
                <c:pt idx="50189">
                  <c:v>0.99865964755004999</c:v>
                </c:pt>
                <c:pt idx="50190">
                  <c:v>0.97505301993331395</c:v>
                </c:pt>
                <c:pt idx="50191">
                  <c:v>0.97505301993331395</c:v>
                </c:pt>
                <c:pt idx="50192">
                  <c:v>0.98009279830975105</c:v>
                </c:pt>
                <c:pt idx="50193">
                  <c:v>0.99865964755004999</c:v>
                </c:pt>
                <c:pt idx="50194">
                  <c:v>0.98009279830975105</c:v>
                </c:pt>
                <c:pt idx="50195">
                  <c:v>0.97505301993331395</c:v>
                </c:pt>
                <c:pt idx="50196">
                  <c:v>0.99865964755004999</c:v>
                </c:pt>
                <c:pt idx="50197">
                  <c:v>0.99977590848754005</c:v>
                </c:pt>
                <c:pt idx="50198">
                  <c:v>0.99865964755004999</c:v>
                </c:pt>
                <c:pt idx="50199">
                  <c:v>0.99810606512056599</c:v>
                </c:pt>
                <c:pt idx="50200">
                  <c:v>0.99810606512056599</c:v>
                </c:pt>
                <c:pt idx="50201">
                  <c:v>0.97505301993331395</c:v>
                </c:pt>
                <c:pt idx="50202">
                  <c:v>0.99810606512056599</c:v>
                </c:pt>
                <c:pt idx="50203">
                  <c:v>0.99810606512056599</c:v>
                </c:pt>
                <c:pt idx="50204">
                  <c:v>0.99810606512056599</c:v>
                </c:pt>
                <c:pt idx="50205">
                  <c:v>0.99810606512056599</c:v>
                </c:pt>
                <c:pt idx="50206">
                  <c:v>0.98009279830975105</c:v>
                </c:pt>
                <c:pt idx="50207">
                  <c:v>0.99810606512056599</c:v>
                </c:pt>
                <c:pt idx="50208">
                  <c:v>0.99810606512056599</c:v>
                </c:pt>
                <c:pt idx="50209">
                  <c:v>0.98009279830975105</c:v>
                </c:pt>
                <c:pt idx="50210">
                  <c:v>0.97505301993331395</c:v>
                </c:pt>
                <c:pt idx="50211">
                  <c:v>0.98009279830975105</c:v>
                </c:pt>
                <c:pt idx="50212">
                  <c:v>0.98009279830975105</c:v>
                </c:pt>
                <c:pt idx="50213">
                  <c:v>0.99810606512056599</c:v>
                </c:pt>
                <c:pt idx="50214">
                  <c:v>0.99810606512056599</c:v>
                </c:pt>
                <c:pt idx="50215">
                  <c:v>0.97505301993331395</c:v>
                </c:pt>
                <c:pt idx="50216">
                  <c:v>0.97505301993331395</c:v>
                </c:pt>
                <c:pt idx="50217">
                  <c:v>0.98009279830975105</c:v>
                </c:pt>
                <c:pt idx="50218">
                  <c:v>0.98009279830975105</c:v>
                </c:pt>
                <c:pt idx="50219">
                  <c:v>0.99865964755004999</c:v>
                </c:pt>
                <c:pt idx="50220">
                  <c:v>0.97505301993331395</c:v>
                </c:pt>
                <c:pt idx="50221">
                  <c:v>0.98009279830975105</c:v>
                </c:pt>
                <c:pt idx="50222">
                  <c:v>0.98009279830975105</c:v>
                </c:pt>
                <c:pt idx="50223">
                  <c:v>0.99810606512056599</c:v>
                </c:pt>
                <c:pt idx="50224">
                  <c:v>0.98009279830975105</c:v>
                </c:pt>
                <c:pt idx="50225">
                  <c:v>0.98009279830975105</c:v>
                </c:pt>
                <c:pt idx="50226">
                  <c:v>0.98009279830975105</c:v>
                </c:pt>
                <c:pt idx="50227">
                  <c:v>0.98009279830975105</c:v>
                </c:pt>
                <c:pt idx="50228">
                  <c:v>0.98009279830975105</c:v>
                </c:pt>
                <c:pt idx="50229">
                  <c:v>0.98009279830975105</c:v>
                </c:pt>
                <c:pt idx="50230">
                  <c:v>0.99810606512056599</c:v>
                </c:pt>
                <c:pt idx="50231">
                  <c:v>0.99810606512056599</c:v>
                </c:pt>
                <c:pt idx="50232">
                  <c:v>0.99865964755004999</c:v>
                </c:pt>
                <c:pt idx="50233">
                  <c:v>0.99977590848754005</c:v>
                </c:pt>
                <c:pt idx="50234">
                  <c:v>0.97505301993331395</c:v>
                </c:pt>
                <c:pt idx="50235">
                  <c:v>0.99977590848754005</c:v>
                </c:pt>
                <c:pt idx="50236">
                  <c:v>0.99810606512056599</c:v>
                </c:pt>
                <c:pt idx="50237">
                  <c:v>0.99772892030019</c:v>
                </c:pt>
                <c:pt idx="50238">
                  <c:v>0.99865964755004999</c:v>
                </c:pt>
                <c:pt idx="50239">
                  <c:v>0.99977590848754005</c:v>
                </c:pt>
                <c:pt idx="50240">
                  <c:v>0.97505301993331395</c:v>
                </c:pt>
                <c:pt idx="50241">
                  <c:v>0.99865964755004999</c:v>
                </c:pt>
                <c:pt idx="50242">
                  <c:v>0.98009279830975105</c:v>
                </c:pt>
                <c:pt idx="50243">
                  <c:v>0.99865964755004999</c:v>
                </c:pt>
                <c:pt idx="50244">
                  <c:v>0.98009279830975105</c:v>
                </c:pt>
                <c:pt idx="50245">
                  <c:v>0.99810606512056599</c:v>
                </c:pt>
                <c:pt idx="50246">
                  <c:v>0.99977590848754005</c:v>
                </c:pt>
                <c:pt idx="50247">
                  <c:v>0.99810606512056599</c:v>
                </c:pt>
                <c:pt idx="50248">
                  <c:v>0.99865964755004999</c:v>
                </c:pt>
                <c:pt idx="50249">
                  <c:v>0.98009279830975105</c:v>
                </c:pt>
                <c:pt idx="50250">
                  <c:v>0.98009279830975105</c:v>
                </c:pt>
                <c:pt idx="50251">
                  <c:v>0.99865964755004999</c:v>
                </c:pt>
                <c:pt idx="50252">
                  <c:v>0.99865964755004999</c:v>
                </c:pt>
                <c:pt idx="50253">
                  <c:v>0.99865964755004999</c:v>
                </c:pt>
                <c:pt idx="50254">
                  <c:v>0.98009279830975105</c:v>
                </c:pt>
                <c:pt idx="50255">
                  <c:v>0.99865964755004999</c:v>
                </c:pt>
                <c:pt idx="50256">
                  <c:v>0.99865964755004999</c:v>
                </c:pt>
                <c:pt idx="50257">
                  <c:v>0.99977590848754005</c:v>
                </c:pt>
                <c:pt idx="50258">
                  <c:v>0.99810606512056599</c:v>
                </c:pt>
                <c:pt idx="50259">
                  <c:v>0.98009279830975105</c:v>
                </c:pt>
                <c:pt idx="50260">
                  <c:v>0.99810606512056599</c:v>
                </c:pt>
                <c:pt idx="50261">
                  <c:v>0.99865964755004999</c:v>
                </c:pt>
                <c:pt idx="50262">
                  <c:v>0.99977590848754005</c:v>
                </c:pt>
                <c:pt idx="50263">
                  <c:v>0.99810606512056599</c:v>
                </c:pt>
                <c:pt idx="50264">
                  <c:v>0.98009279830975105</c:v>
                </c:pt>
                <c:pt idx="50265">
                  <c:v>0.98009279830975105</c:v>
                </c:pt>
                <c:pt idx="50266">
                  <c:v>0.99865964755004999</c:v>
                </c:pt>
                <c:pt idx="50267">
                  <c:v>0.99977590848754005</c:v>
                </c:pt>
                <c:pt idx="50268">
                  <c:v>0.98009279830975105</c:v>
                </c:pt>
                <c:pt idx="50269">
                  <c:v>0.99772892030019</c:v>
                </c:pt>
                <c:pt idx="50270">
                  <c:v>0.98009279830975105</c:v>
                </c:pt>
                <c:pt idx="50271">
                  <c:v>0.99865964755004999</c:v>
                </c:pt>
                <c:pt idx="50272">
                  <c:v>0.99865964755004999</c:v>
                </c:pt>
                <c:pt idx="50273">
                  <c:v>0.99810606512056599</c:v>
                </c:pt>
                <c:pt idx="50274">
                  <c:v>0.99865964755004999</c:v>
                </c:pt>
                <c:pt idx="50275">
                  <c:v>0.99865964755004999</c:v>
                </c:pt>
                <c:pt idx="50276">
                  <c:v>0.99865964755004999</c:v>
                </c:pt>
                <c:pt idx="50277">
                  <c:v>0.99810606512056599</c:v>
                </c:pt>
                <c:pt idx="50278">
                  <c:v>0.99810606512056599</c:v>
                </c:pt>
                <c:pt idx="50279">
                  <c:v>0.99865964755004999</c:v>
                </c:pt>
                <c:pt idx="50280">
                  <c:v>0.98009279830975105</c:v>
                </c:pt>
                <c:pt idx="50281">
                  <c:v>0.97505301993331395</c:v>
                </c:pt>
                <c:pt idx="50282">
                  <c:v>0.99865964755004999</c:v>
                </c:pt>
                <c:pt idx="50283">
                  <c:v>0.99810606512056599</c:v>
                </c:pt>
                <c:pt idx="50284">
                  <c:v>0.98009279830975105</c:v>
                </c:pt>
                <c:pt idx="50285">
                  <c:v>0.99865964755004999</c:v>
                </c:pt>
                <c:pt idx="50286">
                  <c:v>0.99865964755004999</c:v>
                </c:pt>
                <c:pt idx="50287">
                  <c:v>0.97505301993331395</c:v>
                </c:pt>
                <c:pt idx="50288">
                  <c:v>0.99865964755004999</c:v>
                </c:pt>
                <c:pt idx="50289">
                  <c:v>0.99977590848754005</c:v>
                </c:pt>
                <c:pt idx="50290">
                  <c:v>0.98009279830975105</c:v>
                </c:pt>
                <c:pt idx="50291">
                  <c:v>0.98009279830975105</c:v>
                </c:pt>
                <c:pt idx="50292">
                  <c:v>0.99977590848754005</c:v>
                </c:pt>
                <c:pt idx="50293">
                  <c:v>0.98009279830975105</c:v>
                </c:pt>
                <c:pt idx="50294">
                  <c:v>0.99977590848754005</c:v>
                </c:pt>
                <c:pt idx="50295">
                  <c:v>0.99865964755004999</c:v>
                </c:pt>
                <c:pt idx="50296">
                  <c:v>0.98009279830975105</c:v>
                </c:pt>
                <c:pt idx="50297">
                  <c:v>0.98009279830975105</c:v>
                </c:pt>
                <c:pt idx="50298">
                  <c:v>0.99810606512056599</c:v>
                </c:pt>
                <c:pt idx="50299">
                  <c:v>0.98009279830975105</c:v>
                </c:pt>
                <c:pt idx="50300">
                  <c:v>0.99865964755004999</c:v>
                </c:pt>
                <c:pt idx="50301">
                  <c:v>0.99865964755004999</c:v>
                </c:pt>
                <c:pt idx="50302">
                  <c:v>0.98009279830975105</c:v>
                </c:pt>
                <c:pt idx="50303">
                  <c:v>0.99865964755004999</c:v>
                </c:pt>
                <c:pt idx="50304">
                  <c:v>0.99810606512056599</c:v>
                </c:pt>
                <c:pt idx="50305">
                  <c:v>0.98009279830975105</c:v>
                </c:pt>
                <c:pt idx="50306">
                  <c:v>0.99810606512056599</c:v>
                </c:pt>
                <c:pt idx="50307">
                  <c:v>0.98009279830975105</c:v>
                </c:pt>
                <c:pt idx="50308">
                  <c:v>0.99810606512056599</c:v>
                </c:pt>
                <c:pt idx="50309">
                  <c:v>0.98009279830975105</c:v>
                </c:pt>
                <c:pt idx="50310">
                  <c:v>0.99810606512056599</c:v>
                </c:pt>
                <c:pt idx="50311">
                  <c:v>0.99977590848754005</c:v>
                </c:pt>
                <c:pt idx="50312">
                  <c:v>0.97505301993331395</c:v>
                </c:pt>
                <c:pt idx="50313">
                  <c:v>0.99810606512056599</c:v>
                </c:pt>
                <c:pt idx="50314">
                  <c:v>0.99865964755004999</c:v>
                </c:pt>
                <c:pt idx="50315">
                  <c:v>0.99810606512056599</c:v>
                </c:pt>
                <c:pt idx="50316">
                  <c:v>0.97505301993331395</c:v>
                </c:pt>
                <c:pt idx="50317">
                  <c:v>0.98009279830975105</c:v>
                </c:pt>
                <c:pt idx="50318">
                  <c:v>0.98009279830975105</c:v>
                </c:pt>
                <c:pt idx="50319">
                  <c:v>0.99810606512056599</c:v>
                </c:pt>
                <c:pt idx="50320">
                  <c:v>0.99977590848754005</c:v>
                </c:pt>
                <c:pt idx="50321">
                  <c:v>0.99977590848754005</c:v>
                </c:pt>
                <c:pt idx="50322">
                  <c:v>0.98009279830975105</c:v>
                </c:pt>
                <c:pt idx="50323">
                  <c:v>0.99865964755004999</c:v>
                </c:pt>
                <c:pt idx="50324">
                  <c:v>0.99865964755004999</c:v>
                </c:pt>
                <c:pt idx="50325">
                  <c:v>0.99810606512056599</c:v>
                </c:pt>
                <c:pt idx="50326">
                  <c:v>0.99810606512056599</c:v>
                </c:pt>
                <c:pt idx="50327">
                  <c:v>0.99865964755004999</c:v>
                </c:pt>
                <c:pt idx="50328">
                  <c:v>0.97505301993331395</c:v>
                </c:pt>
                <c:pt idx="50329">
                  <c:v>0.97505301993331395</c:v>
                </c:pt>
                <c:pt idx="50330">
                  <c:v>0.99865964755004999</c:v>
                </c:pt>
                <c:pt idx="50331">
                  <c:v>0.99977590848754005</c:v>
                </c:pt>
                <c:pt idx="50332">
                  <c:v>0.99772892030019</c:v>
                </c:pt>
                <c:pt idx="50333">
                  <c:v>0.99810606512056599</c:v>
                </c:pt>
                <c:pt idx="50334">
                  <c:v>0.99865964755004999</c:v>
                </c:pt>
                <c:pt idx="50335">
                  <c:v>0.99865964755004999</c:v>
                </c:pt>
                <c:pt idx="50336">
                  <c:v>0.98009279830975105</c:v>
                </c:pt>
                <c:pt idx="50337">
                  <c:v>0.99865964755004999</c:v>
                </c:pt>
                <c:pt idx="50338">
                  <c:v>0.99865964755004999</c:v>
                </c:pt>
                <c:pt idx="50339">
                  <c:v>0.97505301993331395</c:v>
                </c:pt>
                <c:pt idx="50340">
                  <c:v>0.99865964755004999</c:v>
                </c:pt>
                <c:pt idx="50341">
                  <c:v>0.97505301993331395</c:v>
                </c:pt>
                <c:pt idx="50342">
                  <c:v>0.99977590848754005</c:v>
                </c:pt>
                <c:pt idx="50343">
                  <c:v>0.99865964755004999</c:v>
                </c:pt>
                <c:pt idx="50344">
                  <c:v>0.99865964755004999</c:v>
                </c:pt>
                <c:pt idx="50345">
                  <c:v>0.97505301993331395</c:v>
                </c:pt>
                <c:pt idx="50346">
                  <c:v>0.99181255835294002</c:v>
                </c:pt>
                <c:pt idx="50347">
                  <c:v>0.98009279830975105</c:v>
                </c:pt>
                <c:pt idx="50348">
                  <c:v>0.97505301993331395</c:v>
                </c:pt>
                <c:pt idx="50349">
                  <c:v>0.98009279830975105</c:v>
                </c:pt>
                <c:pt idx="50350">
                  <c:v>0.99865964755004999</c:v>
                </c:pt>
                <c:pt idx="50351">
                  <c:v>0.98009279830975105</c:v>
                </c:pt>
                <c:pt idx="50352">
                  <c:v>0.99810606512056599</c:v>
                </c:pt>
                <c:pt idx="50353">
                  <c:v>0.98009279830975105</c:v>
                </c:pt>
                <c:pt idx="50354">
                  <c:v>0.99865964755004999</c:v>
                </c:pt>
                <c:pt idx="50355">
                  <c:v>0.98009279830975105</c:v>
                </c:pt>
                <c:pt idx="50356">
                  <c:v>0.99977590848754005</c:v>
                </c:pt>
                <c:pt idx="50357">
                  <c:v>0.99865964755004999</c:v>
                </c:pt>
                <c:pt idx="50358">
                  <c:v>0.97505301993331395</c:v>
                </c:pt>
                <c:pt idx="50359">
                  <c:v>0.98009279830975105</c:v>
                </c:pt>
                <c:pt idx="50360">
                  <c:v>0.99977590848754005</c:v>
                </c:pt>
                <c:pt idx="50361">
                  <c:v>0.99810606512056599</c:v>
                </c:pt>
                <c:pt idx="50362">
                  <c:v>0.99865964755004999</c:v>
                </c:pt>
                <c:pt idx="50363">
                  <c:v>0.99810606512056599</c:v>
                </c:pt>
                <c:pt idx="50364">
                  <c:v>0.99810606512056599</c:v>
                </c:pt>
                <c:pt idx="50365">
                  <c:v>0.99977590848754005</c:v>
                </c:pt>
                <c:pt idx="50366">
                  <c:v>0.99865964755004999</c:v>
                </c:pt>
                <c:pt idx="50367">
                  <c:v>0.97505301993331395</c:v>
                </c:pt>
                <c:pt idx="50368">
                  <c:v>0.99865964755004999</c:v>
                </c:pt>
                <c:pt idx="50369">
                  <c:v>0.98009279830975105</c:v>
                </c:pt>
                <c:pt idx="50370">
                  <c:v>0.99977590848754005</c:v>
                </c:pt>
                <c:pt idx="50371">
                  <c:v>0.99865964755004999</c:v>
                </c:pt>
                <c:pt idx="50372">
                  <c:v>0.99810606512056599</c:v>
                </c:pt>
                <c:pt idx="50373">
                  <c:v>0.99810606512056599</c:v>
                </c:pt>
                <c:pt idx="50374">
                  <c:v>0.99977590848754005</c:v>
                </c:pt>
                <c:pt idx="50375">
                  <c:v>0.98009279830975105</c:v>
                </c:pt>
                <c:pt idx="50376">
                  <c:v>0.97505301993331395</c:v>
                </c:pt>
                <c:pt idx="50377">
                  <c:v>0.99865964755004999</c:v>
                </c:pt>
                <c:pt idx="50378">
                  <c:v>0.99772892030019</c:v>
                </c:pt>
                <c:pt idx="50379">
                  <c:v>0.99810606512056599</c:v>
                </c:pt>
                <c:pt idx="50380">
                  <c:v>0.98009279830975105</c:v>
                </c:pt>
                <c:pt idx="50381">
                  <c:v>0.97505301993331395</c:v>
                </c:pt>
                <c:pt idx="50382">
                  <c:v>0.99977590848754005</c:v>
                </c:pt>
                <c:pt idx="50383">
                  <c:v>0.99810606512056599</c:v>
                </c:pt>
                <c:pt idx="50384">
                  <c:v>0.99181255835294002</c:v>
                </c:pt>
                <c:pt idx="50385">
                  <c:v>0.99865964755004999</c:v>
                </c:pt>
                <c:pt idx="50386">
                  <c:v>0.98009279830975105</c:v>
                </c:pt>
                <c:pt idx="50387">
                  <c:v>0.99810606512056599</c:v>
                </c:pt>
                <c:pt idx="50388">
                  <c:v>0.99810606512056599</c:v>
                </c:pt>
                <c:pt idx="50389">
                  <c:v>0.99865964755004999</c:v>
                </c:pt>
                <c:pt idx="50390">
                  <c:v>0.99865964755004999</c:v>
                </c:pt>
                <c:pt idx="50391">
                  <c:v>0.99977590848754005</c:v>
                </c:pt>
                <c:pt idx="50392">
                  <c:v>0.97505301993331395</c:v>
                </c:pt>
                <c:pt idx="50393">
                  <c:v>0.99810606512056599</c:v>
                </c:pt>
                <c:pt idx="50394">
                  <c:v>0.98009279830975105</c:v>
                </c:pt>
                <c:pt idx="50395">
                  <c:v>0.99865964755004999</c:v>
                </c:pt>
                <c:pt idx="50396">
                  <c:v>0.98009279830975105</c:v>
                </c:pt>
                <c:pt idx="50397">
                  <c:v>0.97505301993331395</c:v>
                </c:pt>
                <c:pt idx="50398">
                  <c:v>0.99810606512056599</c:v>
                </c:pt>
                <c:pt idx="50399">
                  <c:v>0.98009279830975105</c:v>
                </c:pt>
                <c:pt idx="50400">
                  <c:v>0.98009279830975105</c:v>
                </c:pt>
                <c:pt idx="50401">
                  <c:v>0.99810606512056599</c:v>
                </c:pt>
                <c:pt idx="50402">
                  <c:v>0.99977590848754005</c:v>
                </c:pt>
                <c:pt idx="50403">
                  <c:v>0.98009279830975105</c:v>
                </c:pt>
                <c:pt idx="50404">
                  <c:v>0.98009279830975105</c:v>
                </c:pt>
                <c:pt idx="50405">
                  <c:v>0.99865964755004999</c:v>
                </c:pt>
                <c:pt idx="50406">
                  <c:v>0.99810606512056599</c:v>
                </c:pt>
                <c:pt idx="50407">
                  <c:v>0.97505301993331395</c:v>
                </c:pt>
                <c:pt idx="50408">
                  <c:v>0.99810606512056599</c:v>
                </c:pt>
                <c:pt idx="50409">
                  <c:v>0.98009279830975105</c:v>
                </c:pt>
                <c:pt idx="50410">
                  <c:v>0.99865964755004999</c:v>
                </c:pt>
                <c:pt idx="50411">
                  <c:v>0.98009279830975105</c:v>
                </c:pt>
                <c:pt idx="50412">
                  <c:v>0.99865964755004999</c:v>
                </c:pt>
                <c:pt idx="50413">
                  <c:v>0.99865964755004999</c:v>
                </c:pt>
                <c:pt idx="50414">
                  <c:v>0.97505301993331395</c:v>
                </c:pt>
                <c:pt idx="50415">
                  <c:v>0.98009279830975105</c:v>
                </c:pt>
                <c:pt idx="50416">
                  <c:v>0.99810606512056599</c:v>
                </c:pt>
                <c:pt idx="50417">
                  <c:v>0.99977590848754005</c:v>
                </c:pt>
                <c:pt idx="50418">
                  <c:v>0.99865964755004999</c:v>
                </c:pt>
                <c:pt idx="50419">
                  <c:v>0.97505301993331395</c:v>
                </c:pt>
                <c:pt idx="50420">
                  <c:v>0.98009279830975105</c:v>
                </c:pt>
                <c:pt idx="50421">
                  <c:v>0.97505301993331395</c:v>
                </c:pt>
                <c:pt idx="50422">
                  <c:v>0.97505301993331395</c:v>
                </c:pt>
                <c:pt idx="50423">
                  <c:v>0.97505301993331395</c:v>
                </c:pt>
                <c:pt idx="50424">
                  <c:v>0.97505301993331395</c:v>
                </c:pt>
                <c:pt idx="50425">
                  <c:v>0.99810606512056599</c:v>
                </c:pt>
                <c:pt idx="50426">
                  <c:v>0.99181255835294002</c:v>
                </c:pt>
                <c:pt idx="50427">
                  <c:v>0.99810606512056599</c:v>
                </c:pt>
                <c:pt idx="50428">
                  <c:v>0.99810606512056599</c:v>
                </c:pt>
                <c:pt idx="50429">
                  <c:v>0.98009279830975105</c:v>
                </c:pt>
                <c:pt idx="50430">
                  <c:v>0.99865964755004999</c:v>
                </c:pt>
                <c:pt idx="50431">
                  <c:v>0.98009279830975105</c:v>
                </c:pt>
                <c:pt idx="50432">
                  <c:v>0.99810606512056599</c:v>
                </c:pt>
                <c:pt idx="50433">
                  <c:v>0.98009279830975105</c:v>
                </c:pt>
                <c:pt idx="50434">
                  <c:v>0.99810606512056599</c:v>
                </c:pt>
                <c:pt idx="50435">
                  <c:v>0.99977590848754005</c:v>
                </c:pt>
                <c:pt idx="50436">
                  <c:v>0.99810606512056599</c:v>
                </c:pt>
                <c:pt idx="50437">
                  <c:v>0.99810606512056599</c:v>
                </c:pt>
                <c:pt idx="50438">
                  <c:v>0.99810606512056599</c:v>
                </c:pt>
                <c:pt idx="50439">
                  <c:v>0.98009279830975105</c:v>
                </c:pt>
                <c:pt idx="50440">
                  <c:v>0.98009279830975105</c:v>
                </c:pt>
                <c:pt idx="50441">
                  <c:v>0.98009279830975105</c:v>
                </c:pt>
                <c:pt idx="50442">
                  <c:v>0.97505301993331395</c:v>
                </c:pt>
                <c:pt idx="50443">
                  <c:v>0.99865964755004999</c:v>
                </c:pt>
                <c:pt idx="50444">
                  <c:v>0.99865964755004999</c:v>
                </c:pt>
                <c:pt idx="50445">
                  <c:v>0.98009279830975105</c:v>
                </c:pt>
                <c:pt idx="50446">
                  <c:v>0.99181255835294002</c:v>
                </c:pt>
                <c:pt idx="50447">
                  <c:v>0.99772892030019</c:v>
                </c:pt>
                <c:pt idx="50448">
                  <c:v>0.98009279830975105</c:v>
                </c:pt>
                <c:pt idx="50449">
                  <c:v>0.98009279830975105</c:v>
                </c:pt>
                <c:pt idx="50450">
                  <c:v>0.99810606512056599</c:v>
                </c:pt>
                <c:pt idx="50451">
                  <c:v>0.97505301993331395</c:v>
                </c:pt>
                <c:pt idx="50452">
                  <c:v>0.98009279830975105</c:v>
                </c:pt>
                <c:pt idx="50453">
                  <c:v>0.97505301993331395</c:v>
                </c:pt>
                <c:pt idx="50454">
                  <c:v>0.98009279830975105</c:v>
                </c:pt>
                <c:pt idx="50455">
                  <c:v>0.99181255835294002</c:v>
                </c:pt>
                <c:pt idx="50456">
                  <c:v>0.99810606512056599</c:v>
                </c:pt>
                <c:pt idx="50457">
                  <c:v>0.99810606512056599</c:v>
                </c:pt>
                <c:pt idx="50458">
                  <c:v>0.99977590848754005</c:v>
                </c:pt>
                <c:pt idx="50459">
                  <c:v>0.98009279830975105</c:v>
                </c:pt>
                <c:pt idx="50460">
                  <c:v>0.99810606512056599</c:v>
                </c:pt>
                <c:pt idx="50461">
                  <c:v>0.99810606512056599</c:v>
                </c:pt>
                <c:pt idx="50462">
                  <c:v>0.99865964755004999</c:v>
                </c:pt>
                <c:pt idx="50463">
                  <c:v>0.99865964755004999</c:v>
                </c:pt>
                <c:pt idx="50464">
                  <c:v>0.98009279830975105</c:v>
                </c:pt>
                <c:pt idx="50465">
                  <c:v>0.97505301993331395</c:v>
                </c:pt>
                <c:pt idx="50466">
                  <c:v>0.99977590848754005</c:v>
                </c:pt>
                <c:pt idx="50467">
                  <c:v>0.99865964755004999</c:v>
                </c:pt>
                <c:pt idx="50468">
                  <c:v>0.97505301993331395</c:v>
                </c:pt>
                <c:pt idx="50469">
                  <c:v>0.99865964755004999</c:v>
                </c:pt>
                <c:pt idx="50470">
                  <c:v>0.99181255835294002</c:v>
                </c:pt>
                <c:pt idx="50471">
                  <c:v>0.98009279830975105</c:v>
                </c:pt>
                <c:pt idx="50472">
                  <c:v>0.98009279830975105</c:v>
                </c:pt>
                <c:pt idx="50473">
                  <c:v>0.98009279830975105</c:v>
                </c:pt>
                <c:pt idx="50474">
                  <c:v>0.98009279830975105</c:v>
                </c:pt>
                <c:pt idx="50475">
                  <c:v>0.98009279830975105</c:v>
                </c:pt>
                <c:pt idx="50476">
                  <c:v>0.98009279830975105</c:v>
                </c:pt>
                <c:pt idx="50477">
                  <c:v>0.98009279830975105</c:v>
                </c:pt>
                <c:pt idx="50478">
                  <c:v>0.99810606512056599</c:v>
                </c:pt>
                <c:pt idx="50479">
                  <c:v>0.99772892030019</c:v>
                </c:pt>
                <c:pt idx="50480">
                  <c:v>0.99810606512056599</c:v>
                </c:pt>
                <c:pt idx="50481">
                  <c:v>0.98009279830975105</c:v>
                </c:pt>
                <c:pt idx="50482">
                  <c:v>0.97505301993331395</c:v>
                </c:pt>
                <c:pt idx="50483">
                  <c:v>0.99865964755004999</c:v>
                </c:pt>
                <c:pt idx="50484">
                  <c:v>0.97505301993331395</c:v>
                </c:pt>
                <c:pt idx="50485">
                  <c:v>0.99810606512056599</c:v>
                </c:pt>
                <c:pt idx="50486">
                  <c:v>0.99810606512056599</c:v>
                </c:pt>
                <c:pt idx="50487">
                  <c:v>0.99977590848754005</c:v>
                </c:pt>
                <c:pt idx="50488">
                  <c:v>0.99865964755004999</c:v>
                </c:pt>
                <c:pt idx="50489">
                  <c:v>0.99810606512056599</c:v>
                </c:pt>
                <c:pt idx="50490">
                  <c:v>0.98009279830975105</c:v>
                </c:pt>
                <c:pt idx="50491">
                  <c:v>0.99865964755004999</c:v>
                </c:pt>
                <c:pt idx="50492">
                  <c:v>0.99865964755004999</c:v>
                </c:pt>
                <c:pt idx="50493">
                  <c:v>0.99810606512056599</c:v>
                </c:pt>
                <c:pt idx="50494">
                  <c:v>0.99810606512056599</c:v>
                </c:pt>
                <c:pt idx="50495">
                  <c:v>0.98009279830975105</c:v>
                </c:pt>
                <c:pt idx="50496">
                  <c:v>0.98009279830975105</c:v>
                </c:pt>
                <c:pt idx="50497">
                  <c:v>0.97505301993331395</c:v>
                </c:pt>
                <c:pt idx="50498">
                  <c:v>0.98009279830975105</c:v>
                </c:pt>
                <c:pt idx="50499">
                  <c:v>0.99977590848754005</c:v>
                </c:pt>
                <c:pt idx="50500">
                  <c:v>0.98009279830975105</c:v>
                </c:pt>
                <c:pt idx="50501">
                  <c:v>0.99865964755004999</c:v>
                </c:pt>
                <c:pt idx="50502">
                  <c:v>0.99865964755004999</c:v>
                </c:pt>
                <c:pt idx="50503">
                  <c:v>0.99865964755004999</c:v>
                </c:pt>
                <c:pt idx="50504">
                  <c:v>0.99772892030019</c:v>
                </c:pt>
                <c:pt idx="50505">
                  <c:v>0.98009279830975105</c:v>
                </c:pt>
                <c:pt idx="50506">
                  <c:v>0.98009279830975105</c:v>
                </c:pt>
                <c:pt idx="50507">
                  <c:v>0.97505301993331395</c:v>
                </c:pt>
                <c:pt idx="50508">
                  <c:v>0.97505301993331395</c:v>
                </c:pt>
                <c:pt idx="50509">
                  <c:v>0.99865964755004999</c:v>
                </c:pt>
                <c:pt idx="50510">
                  <c:v>0.99865964755004999</c:v>
                </c:pt>
                <c:pt idx="50511">
                  <c:v>0.98009279830975105</c:v>
                </c:pt>
                <c:pt idx="50512">
                  <c:v>0.99865964755004999</c:v>
                </c:pt>
                <c:pt idx="50513">
                  <c:v>0.99810606512056599</c:v>
                </c:pt>
                <c:pt idx="50514">
                  <c:v>0.99977590848754005</c:v>
                </c:pt>
                <c:pt idx="50515">
                  <c:v>0.99865964755004999</c:v>
                </c:pt>
                <c:pt idx="50516">
                  <c:v>0.99810606512056599</c:v>
                </c:pt>
                <c:pt idx="50517">
                  <c:v>0.97505301993331395</c:v>
                </c:pt>
                <c:pt idx="50518">
                  <c:v>0.98009279830975105</c:v>
                </c:pt>
                <c:pt idx="50519">
                  <c:v>0.99865964755004999</c:v>
                </c:pt>
                <c:pt idx="50520">
                  <c:v>0.97505301993331395</c:v>
                </c:pt>
                <c:pt idx="50521">
                  <c:v>0.99810606512056599</c:v>
                </c:pt>
                <c:pt idx="50522">
                  <c:v>0.99977590848754005</c:v>
                </c:pt>
                <c:pt idx="50523">
                  <c:v>0.99810606512056599</c:v>
                </c:pt>
                <c:pt idx="50524">
                  <c:v>0.99772892030019</c:v>
                </c:pt>
                <c:pt idx="50525">
                  <c:v>0.99865964755004999</c:v>
                </c:pt>
                <c:pt idx="50526">
                  <c:v>0.99977590848754005</c:v>
                </c:pt>
                <c:pt idx="50527">
                  <c:v>0.99810606512056599</c:v>
                </c:pt>
                <c:pt idx="50528">
                  <c:v>0.99181255835294002</c:v>
                </c:pt>
                <c:pt idx="50529">
                  <c:v>0.99865964755004999</c:v>
                </c:pt>
                <c:pt idx="50530">
                  <c:v>0.99865964755004999</c:v>
                </c:pt>
                <c:pt idx="50531">
                  <c:v>0.99810606512056599</c:v>
                </c:pt>
                <c:pt idx="50532">
                  <c:v>0.99810606512056599</c:v>
                </c:pt>
                <c:pt idx="50533">
                  <c:v>0.99865964755004999</c:v>
                </c:pt>
                <c:pt idx="50534">
                  <c:v>0.99810606512056599</c:v>
                </c:pt>
                <c:pt idx="50535">
                  <c:v>0.99810606512056599</c:v>
                </c:pt>
                <c:pt idx="50536">
                  <c:v>0.98009279830975105</c:v>
                </c:pt>
                <c:pt idx="50537">
                  <c:v>0.99772892030019</c:v>
                </c:pt>
                <c:pt idx="50538">
                  <c:v>0.99865964755004999</c:v>
                </c:pt>
                <c:pt idx="50539">
                  <c:v>0.99977590848754005</c:v>
                </c:pt>
                <c:pt idx="50540">
                  <c:v>0.98009279830975105</c:v>
                </c:pt>
                <c:pt idx="50541">
                  <c:v>0.98009279830975105</c:v>
                </c:pt>
                <c:pt idx="50542">
                  <c:v>0.99977590848754005</c:v>
                </c:pt>
                <c:pt idx="50543">
                  <c:v>0.99810606512056599</c:v>
                </c:pt>
                <c:pt idx="50544">
                  <c:v>0.99810606512056599</c:v>
                </c:pt>
                <c:pt idx="50545">
                  <c:v>0.99977590848754005</c:v>
                </c:pt>
                <c:pt idx="50546">
                  <c:v>0.99865964755004999</c:v>
                </c:pt>
                <c:pt idx="50547">
                  <c:v>0.98009279830975105</c:v>
                </c:pt>
                <c:pt idx="50548">
                  <c:v>0.99977590848754005</c:v>
                </c:pt>
                <c:pt idx="50549">
                  <c:v>0.99810606512056599</c:v>
                </c:pt>
                <c:pt idx="50550">
                  <c:v>0.99865964755004999</c:v>
                </c:pt>
                <c:pt idx="50551">
                  <c:v>0.99810606512056599</c:v>
                </c:pt>
                <c:pt idx="50552">
                  <c:v>0.99865964755004999</c:v>
                </c:pt>
                <c:pt idx="50553">
                  <c:v>0.97505301993331395</c:v>
                </c:pt>
                <c:pt idx="50554">
                  <c:v>0.98009279830975105</c:v>
                </c:pt>
                <c:pt idx="50555">
                  <c:v>0.99865964755004999</c:v>
                </c:pt>
                <c:pt idx="50556">
                  <c:v>0.99865964755004999</c:v>
                </c:pt>
                <c:pt idx="50557">
                  <c:v>0.99865964755004999</c:v>
                </c:pt>
                <c:pt idx="50558">
                  <c:v>0.99772892030019</c:v>
                </c:pt>
                <c:pt idx="50559">
                  <c:v>0.98009279830975105</c:v>
                </c:pt>
                <c:pt idx="50560">
                  <c:v>0.97505301993331395</c:v>
                </c:pt>
                <c:pt idx="50561">
                  <c:v>0.98009279830975105</c:v>
                </c:pt>
                <c:pt idx="50562">
                  <c:v>0.99865964755004999</c:v>
                </c:pt>
                <c:pt idx="50563">
                  <c:v>0.99772892030019</c:v>
                </c:pt>
                <c:pt idx="50564">
                  <c:v>0.98009279830975105</c:v>
                </c:pt>
                <c:pt idx="50565">
                  <c:v>0.98009279830975105</c:v>
                </c:pt>
                <c:pt idx="50566">
                  <c:v>0.99977590848754005</c:v>
                </c:pt>
                <c:pt idx="50567">
                  <c:v>0.99977590848754005</c:v>
                </c:pt>
                <c:pt idx="50568">
                  <c:v>0.99810606512056599</c:v>
                </c:pt>
                <c:pt idx="50569">
                  <c:v>0.99977590848754005</c:v>
                </c:pt>
                <c:pt idx="50570">
                  <c:v>0.99977590848754005</c:v>
                </c:pt>
                <c:pt idx="50571">
                  <c:v>0.99865964755004999</c:v>
                </c:pt>
                <c:pt idx="50572">
                  <c:v>0.97505301993331395</c:v>
                </c:pt>
                <c:pt idx="50573">
                  <c:v>0.98009279830975105</c:v>
                </c:pt>
                <c:pt idx="50574">
                  <c:v>0.99772892030019</c:v>
                </c:pt>
                <c:pt idx="50575">
                  <c:v>0.98009279830975105</c:v>
                </c:pt>
                <c:pt idx="50576">
                  <c:v>0.98009279830975105</c:v>
                </c:pt>
                <c:pt idx="50577">
                  <c:v>0.98009279830975105</c:v>
                </c:pt>
                <c:pt idx="50578">
                  <c:v>0.97505301993331395</c:v>
                </c:pt>
                <c:pt idx="50579">
                  <c:v>0.99865964755004999</c:v>
                </c:pt>
                <c:pt idx="50580">
                  <c:v>0.99810606512056599</c:v>
                </c:pt>
                <c:pt idx="50581">
                  <c:v>0.98009279830975105</c:v>
                </c:pt>
                <c:pt idx="50582">
                  <c:v>0.97505301993331395</c:v>
                </c:pt>
                <c:pt idx="50583">
                  <c:v>0.98009279830975105</c:v>
                </c:pt>
                <c:pt idx="50584">
                  <c:v>0.98009279830975105</c:v>
                </c:pt>
                <c:pt idx="50585">
                  <c:v>0.97505301993331395</c:v>
                </c:pt>
                <c:pt idx="50586">
                  <c:v>0.99865964755004999</c:v>
                </c:pt>
                <c:pt idx="50587">
                  <c:v>0.99865964755004999</c:v>
                </c:pt>
                <c:pt idx="50588">
                  <c:v>0.98009279830975105</c:v>
                </c:pt>
                <c:pt idx="50589">
                  <c:v>0.99865964755004999</c:v>
                </c:pt>
                <c:pt idx="50590">
                  <c:v>0.99865964755004999</c:v>
                </c:pt>
                <c:pt idx="50591">
                  <c:v>0.98009279830975105</c:v>
                </c:pt>
                <c:pt idx="50592">
                  <c:v>0.99977590848754005</c:v>
                </c:pt>
                <c:pt idx="50593">
                  <c:v>0.97505301993331395</c:v>
                </c:pt>
                <c:pt idx="50594">
                  <c:v>0.98009279830975105</c:v>
                </c:pt>
                <c:pt idx="50595">
                  <c:v>0.98009279830975105</c:v>
                </c:pt>
                <c:pt idx="50596">
                  <c:v>0.99810606512056599</c:v>
                </c:pt>
                <c:pt idx="50597">
                  <c:v>0.98009279830975105</c:v>
                </c:pt>
                <c:pt idx="50598">
                  <c:v>0.97505301993331395</c:v>
                </c:pt>
                <c:pt idx="50599">
                  <c:v>0.98009279830975105</c:v>
                </c:pt>
                <c:pt idx="50600">
                  <c:v>0.99865964755004999</c:v>
                </c:pt>
                <c:pt idx="50601">
                  <c:v>0.99810606512056599</c:v>
                </c:pt>
                <c:pt idx="50602">
                  <c:v>0.99865964755004999</c:v>
                </c:pt>
                <c:pt idx="50603">
                  <c:v>0.99977590848754005</c:v>
                </c:pt>
                <c:pt idx="50604">
                  <c:v>0.97505301993331395</c:v>
                </c:pt>
                <c:pt idx="50605">
                  <c:v>0.99865964755004999</c:v>
                </c:pt>
                <c:pt idx="50606">
                  <c:v>0.97505301993331395</c:v>
                </c:pt>
                <c:pt idx="50607">
                  <c:v>0.98009279830975105</c:v>
                </c:pt>
                <c:pt idx="50608">
                  <c:v>0.99810606512056599</c:v>
                </c:pt>
                <c:pt idx="50609">
                  <c:v>0.98009279830975105</c:v>
                </c:pt>
                <c:pt idx="50610">
                  <c:v>0.99865964755004999</c:v>
                </c:pt>
                <c:pt idx="50611">
                  <c:v>0.99865964755004999</c:v>
                </c:pt>
                <c:pt idx="50612">
                  <c:v>0.98009279830975105</c:v>
                </c:pt>
                <c:pt idx="50613">
                  <c:v>0.97505301993331395</c:v>
                </c:pt>
                <c:pt idx="50614">
                  <c:v>0.99810606512056599</c:v>
                </c:pt>
                <c:pt idx="50615">
                  <c:v>0.98009279830975105</c:v>
                </c:pt>
                <c:pt idx="50616">
                  <c:v>0.99865964755004999</c:v>
                </c:pt>
                <c:pt idx="50617">
                  <c:v>0.99865964755004999</c:v>
                </c:pt>
                <c:pt idx="50618">
                  <c:v>0.98009279830975105</c:v>
                </c:pt>
                <c:pt idx="50619">
                  <c:v>0.97505301993331395</c:v>
                </c:pt>
                <c:pt idx="50620">
                  <c:v>0.99865964755004999</c:v>
                </c:pt>
                <c:pt idx="50621">
                  <c:v>0.99810606512056599</c:v>
                </c:pt>
                <c:pt idx="50622">
                  <c:v>0.99810606512056599</c:v>
                </c:pt>
                <c:pt idx="50623">
                  <c:v>0.99810606512056599</c:v>
                </c:pt>
                <c:pt idx="50624">
                  <c:v>0.99865964755004999</c:v>
                </c:pt>
                <c:pt idx="50625">
                  <c:v>0.97505301993331395</c:v>
                </c:pt>
                <c:pt idx="50626">
                  <c:v>0.99810606512056599</c:v>
                </c:pt>
                <c:pt idx="50627">
                  <c:v>0.99865964755004999</c:v>
                </c:pt>
                <c:pt idx="50628">
                  <c:v>0.99810606512056599</c:v>
                </c:pt>
                <c:pt idx="50629">
                  <c:v>0.99865964755004999</c:v>
                </c:pt>
                <c:pt idx="50630">
                  <c:v>0.99865964755004999</c:v>
                </c:pt>
                <c:pt idx="50631">
                  <c:v>0.99865964755004999</c:v>
                </c:pt>
                <c:pt idx="50632">
                  <c:v>0.99772892030019</c:v>
                </c:pt>
                <c:pt idx="50633">
                  <c:v>0.98009279830975105</c:v>
                </c:pt>
                <c:pt idx="50634">
                  <c:v>0.97505301993331395</c:v>
                </c:pt>
                <c:pt idx="50635">
                  <c:v>0.98009279830975105</c:v>
                </c:pt>
                <c:pt idx="50636">
                  <c:v>0.99865964755004999</c:v>
                </c:pt>
                <c:pt idx="50637">
                  <c:v>0.99865964755004999</c:v>
                </c:pt>
                <c:pt idx="50638">
                  <c:v>0.99810606512056599</c:v>
                </c:pt>
                <c:pt idx="50639">
                  <c:v>0.99810606512056599</c:v>
                </c:pt>
                <c:pt idx="50640">
                  <c:v>0.98009279830975105</c:v>
                </c:pt>
                <c:pt idx="50641">
                  <c:v>0.97505301993331395</c:v>
                </c:pt>
                <c:pt idx="50642">
                  <c:v>0.99810606512056599</c:v>
                </c:pt>
                <c:pt idx="50643">
                  <c:v>0.98009279830975105</c:v>
                </c:pt>
                <c:pt idx="50644">
                  <c:v>0.97505301993331395</c:v>
                </c:pt>
                <c:pt idx="50645">
                  <c:v>0.99865964755004999</c:v>
                </c:pt>
                <c:pt idx="50646">
                  <c:v>0.99865964755004999</c:v>
                </c:pt>
                <c:pt idx="50647">
                  <c:v>0.99772892030019</c:v>
                </c:pt>
                <c:pt idx="50648">
                  <c:v>0.98009279830975105</c:v>
                </c:pt>
                <c:pt idx="50649">
                  <c:v>0.99865964755004999</c:v>
                </c:pt>
                <c:pt idx="50650">
                  <c:v>0.99865964755004999</c:v>
                </c:pt>
                <c:pt idx="50651">
                  <c:v>0.97505301993331395</c:v>
                </c:pt>
                <c:pt idx="50652">
                  <c:v>0.99865964755004999</c:v>
                </c:pt>
                <c:pt idx="50653">
                  <c:v>0.99865964755004999</c:v>
                </c:pt>
                <c:pt idx="50654">
                  <c:v>0.99865964755004999</c:v>
                </c:pt>
                <c:pt idx="50655">
                  <c:v>0.99977590848754005</c:v>
                </c:pt>
                <c:pt idx="50656">
                  <c:v>0.97505301993331395</c:v>
                </c:pt>
                <c:pt idx="50657">
                  <c:v>0.97505301993331395</c:v>
                </c:pt>
                <c:pt idx="50658">
                  <c:v>0.99772892030019</c:v>
                </c:pt>
                <c:pt idx="50659">
                  <c:v>0.98009279830975105</c:v>
                </c:pt>
                <c:pt idx="50660">
                  <c:v>0.98009279830975105</c:v>
                </c:pt>
                <c:pt idx="50661">
                  <c:v>0.99977590848754005</c:v>
                </c:pt>
                <c:pt idx="50662">
                  <c:v>0.99810606512056599</c:v>
                </c:pt>
                <c:pt idx="50663">
                  <c:v>0.99865964755004999</c:v>
                </c:pt>
                <c:pt idx="50664">
                  <c:v>0.99865964755004999</c:v>
                </c:pt>
                <c:pt idx="50665">
                  <c:v>0.99810606512056599</c:v>
                </c:pt>
                <c:pt idx="50666">
                  <c:v>0.97505301993331395</c:v>
                </c:pt>
                <c:pt idx="50667">
                  <c:v>0.98009279830975105</c:v>
                </c:pt>
                <c:pt idx="50668">
                  <c:v>0.99865964755004999</c:v>
                </c:pt>
                <c:pt idx="50669">
                  <c:v>0.99810606512056599</c:v>
                </c:pt>
                <c:pt idx="50670">
                  <c:v>0.98009279830975105</c:v>
                </c:pt>
                <c:pt idx="50671">
                  <c:v>0.97505301993331395</c:v>
                </c:pt>
                <c:pt idx="50672">
                  <c:v>0.99810606512056599</c:v>
                </c:pt>
                <c:pt idx="50673">
                  <c:v>0.97505301993331395</c:v>
                </c:pt>
                <c:pt idx="50674">
                  <c:v>0.99977590848754005</c:v>
                </c:pt>
                <c:pt idx="50675">
                  <c:v>0.97505301993331395</c:v>
                </c:pt>
                <c:pt idx="50676">
                  <c:v>0.99977590848754005</c:v>
                </c:pt>
                <c:pt idx="50677">
                  <c:v>0.99810606512056599</c:v>
                </c:pt>
                <c:pt idx="50678">
                  <c:v>0.99810606512056599</c:v>
                </c:pt>
                <c:pt idx="50679">
                  <c:v>0.98009279830975105</c:v>
                </c:pt>
                <c:pt idx="50680">
                  <c:v>0.99810606512056599</c:v>
                </c:pt>
                <c:pt idx="50681">
                  <c:v>0.99865964755004999</c:v>
                </c:pt>
                <c:pt idx="50682">
                  <c:v>0.99977590848754005</c:v>
                </c:pt>
                <c:pt idx="50683">
                  <c:v>0.99865964755004999</c:v>
                </c:pt>
                <c:pt idx="50684">
                  <c:v>0.97505301993331395</c:v>
                </c:pt>
                <c:pt idx="50685">
                  <c:v>0.99772892030019</c:v>
                </c:pt>
                <c:pt idx="50686">
                  <c:v>0.99810606512056599</c:v>
                </c:pt>
                <c:pt idx="50687">
                  <c:v>0.99865964755004999</c:v>
                </c:pt>
                <c:pt idx="50688">
                  <c:v>0.99865964755004999</c:v>
                </c:pt>
                <c:pt idx="50689">
                  <c:v>0.99977590848754005</c:v>
                </c:pt>
                <c:pt idx="50690">
                  <c:v>0.97505301993331395</c:v>
                </c:pt>
                <c:pt idx="50691">
                  <c:v>0.99865964755004999</c:v>
                </c:pt>
                <c:pt idx="50692">
                  <c:v>0.99810606512056599</c:v>
                </c:pt>
                <c:pt idx="50693">
                  <c:v>0.99810606512056599</c:v>
                </c:pt>
                <c:pt idx="50694">
                  <c:v>0.97505301993331395</c:v>
                </c:pt>
                <c:pt idx="50695">
                  <c:v>0.98009279830975105</c:v>
                </c:pt>
                <c:pt idx="50696">
                  <c:v>0.99977590848754005</c:v>
                </c:pt>
                <c:pt idx="50697">
                  <c:v>0.97505301993331395</c:v>
                </c:pt>
                <c:pt idx="50698">
                  <c:v>0.99810606512056599</c:v>
                </c:pt>
                <c:pt idx="50699">
                  <c:v>0.98009279830975105</c:v>
                </c:pt>
                <c:pt idx="50700">
                  <c:v>0.98009279830975105</c:v>
                </c:pt>
                <c:pt idx="50701">
                  <c:v>0.99865964755004999</c:v>
                </c:pt>
                <c:pt idx="50702">
                  <c:v>0.99810606512056599</c:v>
                </c:pt>
                <c:pt idx="50703">
                  <c:v>0.99865964755004999</c:v>
                </c:pt>
                <c:pt idx="50704">
                  <c:v>0.97505301993331395</c:v>
                </c:pt>
                <c:pt idx="50705">
                  <c:v>0.99977590848754005</c:v>
                </c:pt>
                <c:pt idx="50706">
                  <c:v>0.99865964755004999</c:v>
                </c:pt>
                <c:pt idx="50707">
                  <c:v>0.99865964755004999</c:v>
                </c:pt>
                <c:pt idx="50708">
                  <c:v>0.99810606512056599</c:v>
                </c:pt>
                <c:pt idx="50709">
                  <c:v>0.99865964755004999</c:v>
                </c:pt>
                <c:pt idx="50710">
                  <c:v>0.99810606512056599</c:v>
                </c:pt>
                <c:pt idx="50711">
                  <c:v>0.99810606512056599</c:v>
                </c:pt>
                <c:pt idx="50712">
                  <c:v>0.98009279830975105</c:v>
                </c:pt>
                <c:pt idx="50713">
                  <c:v>0.97505301993331395</c:v>
                </c:pt>
                <c:pt idx="50714">
                  <c:v>0.99977590848754005</c:v>
                </c:pt>
                <c:pt idx="50715">
                  <c:v>0.99865964755004999</c:v>
                </c:pt>
                <c:pt idx="50716">
                  <c:v>0.98009279830975105</c:v>
                </c:pt>
                <c:pt idx="50717">
                  <c:v>0.98009279830975105</c:v>
                </c:pt>
                <c:pt idx="50718">
                  <c:v>0.98009279830975105</c:v>
                </c:pt>
                <c:pt idx="50719">
                  <c:v>0.99865964755004999</c:v>
                </c:pt>
                <c:pt idx="50720">
                  <c:v>0.99865964755004999</c:v>
                </c:pt>
                <c:pt idx="50721">
                  <c:v>0.97505301993331395</c:v>
                </c:pt>
                <c:pt idx="50722">
                  <c:v>0.99810606512056599</c:v>
                </c:pt>
                <c:pt idx="50723">
                  <c:v>0.99865964755004999</c:v>
                </c:pt>
                <c:pt idx="50724">
                  <c:v>0.99977590848754005</c:v>
                </c:pt>
                <c:pt idx="50725">
                  <c:v>0.99977590848754005</c:v>
                </c:pt>
                <c:pt idx="50726">
                  <c:v>0.99865964755004999</c:v>
                </c:pt>
                <c:pt idx="50727">
                  <c:v>0.97505301993331395</c:v>
                </c:pt>
                <c:pt idx="50728">
                  <c:v>0.98009279830975105</c:v>
                </c:pt>
                <c:pt idx="50729">
                  <c:v>0.99810606512056599</c:v>
                </c:pt>
                <c:pt idx="50730">
                  <c:v>0.99865964755004999</c:v>
                </c:pt>
                <c:pt idx="50731">
                  <c:v>0.98009279830975105</c:v>
                </c:pt>
                <c:pt idx="50732">
                  <c:v>0.99977590848754005</c:v>
                </c:pt>
                <c:pt idx="50733">
                  <c:v>0.98009279830975105</c:v>
                </c:pt>
                <c:pt idx="50734">
                  <c:v>0.99977590848754005</c:v>
                </c:pt>
                <c:pt idx="50735">
                  <c:v>0.99810606512056599</c:v>
                </c:pt>
                <c:pt idx="50736">
                  <c:v>0.99865964755004999</c:v>
                </c:pt>
                <c:pt idx="50737">
                  <c:v>0.99181255835294002</c:v>
                </c:pt>
                <c:pt idx="50738">
                  <c:v>0.98009279830975105</c:v>
                </c:pt>
                <c:pt idx="50739">
                  <c:v>0.99977590848754005</c:v>
                </c:pt>
                <c:pt idx="50740">
                  <c:v>0.97505301993331395</c:v>
                </c:pt>
                <c:pt idx="50741">
                  <c:v>0.99810606512056599</c:v>
                </c:pt>
                <c:pt idx="50742">
                  <c:v>0.98009279830975105</c:v>
                </c:pt>
                <c:pt idx="50743">
                  <c:v>0.99865964755004999</c:v>
                </c:pt>
                <c:pt idx="50744">
                  <c:v>0.99810606512056599</c:v>
                </c:pt>
                <c:pt idx="50745">
                  <c:v>0.99810606512056599</c:v>
                </c:pt>
                <c:pt idx="50746">
                  <c:v>0.98009279830975105</c:v>
                </c:pt>
                <c:pt idx="50747">
                  <c:v>0.97505301993331395</c:v>
                </c:pt>
                <c:pt idx="50748">
                  <c:v>0.99977590848754005</c:v>
                </c:pt>
                <c:pt idx="50749">
                  <c:v>0.99810606512056599</c:v>
                </c:pt>
                <c:pt idx="50750">
                  <c:v>0.98009279830975105</c:v>
                </c:pt>
                <c:pt idx="50751">
                  <c:v>0.98009279830975105</c:v>
                </c:pt>
                <c:pt idx="50752">
                  <c:v>0.97505301993331395</c:v>
                </c:pt>
                <c:pt idx="50753">
                  <c:v>0.98009279830975105</c:v>
                </c:pt>
                <c:pt idx="50754">
                  <c:v>0.99865964755004999</c:v>
                </c:pt>
                <c:pt idx="50755">
                  <c:v>0.99181255835294002</c:v>
                </c:pt>
                <c:pt idx="50756">
                  <c:v>0.99772892030019</c:v>
                </c:pt>
                <c:pt idx="50757">
                  <c:v>0.99810606512056599</c:v>
                </c:pt>
                <c:pt idx="50758">
                  <c:v>0.97505301993331395</c:v>
                </c:pt>
                <c:pt idx="50759">
                  <c:v>0.98009279830975105</c:v>
                </c:pt>
                <c:pt idx="50760">
                  <c:v>0.98009279830975105</c:v>
                </c:pt>
                <c:pt idx="50761">
                  <c:v>0.99865964755004999</c:v>
                </c:pt>
                <c:pt idx="50762">
                  <c:v>0.98009279830975105</c:v>
                </c:pt>
                <c:pt idx="50763">
                  <c:v>0.99181255835294002</c:v>
                </c:pt>
                <c:pt idx="50764">
                  <c:v>0.97505301993331395</c:v>
                </c:pt>
                <c:pt idx="50765">
                  <c:v>0.99865964755004999</c:v>
                </c:pt>
                <c:pt idx="50766">
                  <c:v>0.99865964755004999</c:v>
                </c:pt>
                <c:pt idx="50767">
                  <c:v>0.99865964755004999</c:v>
                </c:pt>
                <c:pt idx="50768">
                  <c:v>0.99865964755004999</c:v>
                </c:pt>
                <c:pt idx="50769">
                  <c:v>0.98009279830975105</c:v>
                </c:pt>
                <c:pt idx="50770">
                  <c:v>0.98009279830975105</c:v>
                </c:pt>
                <c:pt idx="50771">
                  <c:v>0.99865964755004999</c:v>
                </c:pt>
                <c:pt idx="50772">
                  <c:v>0.99865964755004999</c:v>
                </c:pt>
                <c:pt idx="50773">
                  <c:v>0.99810606512056599</c:v>
                </c:pt>
                <c:pt idx="50774">
                  <c:v>0.98009279830975105</c:v>
                </c:pt>
                <c:pt idx="50775">
                  <c:v>0.99810606512056599</c:v>
                </c:pt>
                <c:pt idx="50776">
                  <c:v>0.99865964755004999</c:v>
                </c:pt>
                <c:pt idx="50777">
                  <c:v>0.99810606512056599</c:v>
                </c:pt>
                <c:pt idx="50778">
                  <c:v>0.99810606512056599</c:v>
                </c:pt>
                <c:pt idx="50779">
                  <c:v>0.98009279830975105</c:v>
                </c:pt>
                <c:pt idx="50780">
                  <c:v>0.99865964755004999</c:v>
                </c:pt>
                <c:pt idx="50781">
                  <c:v>0.98009279830975105</c:v>
                </c:pt>
                <c:pt idx="50782">
                  <c:v>0.98009279830975105</c:v>
                </c:pt>
                <c:pt idx="50783">
                  <c:v>0.98009279830975105</c:v>
                </c:pt>
                <c:pt idx="50784">
                  <c:v>0.99810606512056599</c:v>
                </c:pt>
                <c:pt idx="50785">
                  <c:v>0.99977590848754005</c:v>
                </c:pt>
                <c:pt idx="50786">
                  <c:v>0.98009279830975105</c:v>
                </c:pt>
                <c:pt idx="50787">
                  <c:v>0.97505301993331395</c:v>
                </c:pt>
                <c:pt idx="50788">
                  <c:v>0.97505301993331395</c:v>
                </c:pt>
                <c:pt idx="50789">
                  <c:v>0.99810606512056599</c:v>
                </c:pt>
                <c:pt idx="50790">
                  <c:v>0.98009279830975105</c:v>
                </c:pt>
                <c:pt idx="50791">
                  <c:v>0.99977590848754005</c:v>
                </c:pt>
                <c:pt idx="50792">
                  <c:v>0.99977590848754005</c:v>
                </c:pt>
                <c:pt idx="50793">
                  <c:v>0.99810606512056599</c:v>
                </c:pt>
                <c:pt idx="50794">
                  <c:v>0.98009279830975105</c:v>
                </c:pt>
                <c:pt idx="50795">
                  <c:v>0.99865964755004999</c:v>
                </c:pt>
                <c:pt idx="50796">
                  <c:v>0.99810606512056599</c:v>
                </c:pt>
                <c:pt idx="50797">
                  <c:v>0.99977590848754005</c:v>
                </c:pt>
                <c:pt idx="50798">
                  <c:v>0.99865964755004999</c:v>
                </c:pt>
                <c:pt idx="50799">
                  <c:v>0.99810606512056599</c:v>
                </c:pt>
                <c:pt idx="50800">
                  <c:v>0.99810606512056599</c:v>
                </c:pt>
                <c:pt idx="50801">
                  <c:v>0.99865964755004999</c:v>
                </c:pt>
                <c:pt idx="50802">
                  <c:v>0.98009279830975105</c:v>
                </c:pt>
                <c:pt idx="50803">
                  <c:v>0.98009279830975105</c:v>
                </c:pt>
                <c:pt idx="50804">
                  <c:v>0.99772892030019</c:v>
                </c:pt>
                <c:pt idx="50805">
                  <c:v>0.99977590848754005</c:v>
                </c:pt>
                <c:pt idx="50806">
                  <c:v>0.98009279830975105</c:v>
                </c:pt>
                <c:pt idx="50807">
                  <c:v>0.99865964755004999</c:v>
                </c:pt>
                <c:pt idx="50808">
                  <c:v>0.98009279830975105</c:v>
                </c:pt>
                <c:pt idx="50809">
                  <c:v>0.99865964755004999</c:v>
                </c:pt>
                <c:pt idx="50810">
                  <c:v>0.98009279830975105</c:v>
                </c:pt>
                <c:pt idx="50811">
                  <c:v>0.97505301993331395</c:v>
                </c:pt>
                <c:pt idx="50812">
                  <c:v>0.97505301993331395</c:v>
                </c:pt>
                <c:pt idx="50813">
                  <c:v>0.99772892030019</c:v>
                </c:pt>
                <c:pt idx="50814">
                  <c:v>0.99810606512056599</c:v>
                </c:pt>
                <c:pt idx="50815">
                  <c:v>0.98009279830975105</c:v>
                </c:pt>
                <c:pt idx="50816">
                  <c:v>0.99810606512056599</c:v>
                </c:pt>
                <c:pt idx="50817">
                  <c:v>0.98009279830975105</c:v>
                </c:pt>
                <c:pt idx="50818">
                  <c:v>0.99865964755004999</c:v>
                </c:pt>
                <c:pt idx="50819">
                  <c:v>0.99865964755004999</c:v>
                </c:pt>
                <c:pt idx="50820">
                  <c:v>0.99977590848754005</c:v>
                </c:pt>
                <c:pt idx="50821">
                  <c:v>0.99810606512056599</c:v>
                </c:pt>
                <c:pt idx="50822">
                  <c:v>0.97505301993331395</c:v>
                </c:pt>
                <c:pt idx="50823">
                  <c:v>0.99865964755004999</c:v>
                </c:pt>
                <c:pt idx="50824">
                  <c:v>0.98009279830975105</c:v>
                </c:pt>
                <c:pt idx="50825">
                  <c:v>0.99977590848754005</c:v>
                </c:pt>
                <c:pt idx="50826">
                  <c:v>0.99865964755004999</c:v>
                </c:pt>
                <c:pt idx="50827">
                  <c:v>0.97505301993331395</c:v>
                </c:pt>
                <c:pt idx="50828">
                  <c:v>0.99865964755004999</c:v>
                </c:pt>
                <c:pt idx="50829">
                  <c:v>0.97505301993331395</c:v>
                </c:pt>
                <c:pt idx="50830">
                  <c:v>0.98009279830975105</c:v>
                </c:pt>
                <c:pt idx="50831">
                  <c:v>0.99810606512056599</c:v>
                </c:pt>
                <c:pt idx="50832">
                  <c:v>0.98009279830975105</c:v>
                </c:pt>
                <c:pt idx="50833">
                  <c:v>0.99977590848754005</c:v>
                </c:pt>
                <c:pt idx="50834">
                  <c:v>0.99977590848754005</c:v>
                </c:pt>
                <c:pt idx="50835">
                  <c:v>0.99810606512056599</c:v>
                </c:pt>
                <c:pt idx="50836">
                  <c:v>0.97505301993331395</c:v>
                </c:pt>
                <c:pt idx="50837">
                  <c:v>0.98009279830975105</c:v>
                </c:pt>
                <c:pt idx="50838">
                  <c:v>0.98009279830975105</c:v>
                </c:pt>
                <c:pt idx="50839">
                  <c:v>0.98009279830975105</c:v>
                </c:pt>
                <c:pt idx="50840">
                  <c:v>0.99977590848754005</c:v>
                </c:pt>
                <c:pt idx="50841">
                  <c:v>0.99810606512056599</c:v>
                </c:pt>
                <c:pt idx="50842">
                  <c:v>0.98009279830975105</c:v>
                </c:pt>
                <c:pt idx="50843">
                  <c:v>0.98009279830975105</c:v>
                </c:pt>
                <c:pt idx="50844">
                  <c:v>0.99865964755004999</c:v>
                </c:pt>
                <c:pt idx="50845">
                  <c:v>0.99810606512056599</c:v>
                </c:pt>
                <c:pt idx="50846">
                  <c:v>0.98009279830975105</c:v>
                </c:pt>
                <c:pt idx="50847">
                  <c:v>0.97505301993331395</c:v>
                </c:pt>
                <c:pt idx="50848">
                  <c:v>0.98009279830975105</c:v>
                </c:pt>
                <c:pt idx="50849">
                  <c:v>0.98009279830975105</c:v>
                </c:pt>
                <c:pt idx="50850">
                  <c:v>0.99810606512056599</c:v>
                </c:pt>
                <c:pt idx="50851">
                  <c:v>0.99977590848754005</c:v>
                </c:pt>
                <c:pt idx="50852">
                  <c:v>0.99810606512056599</c:v>
                </c:pt>
                <c:pt idx="50853">
                  <c:v>0.99977590848754005</c:v>
                </c:pt>
                <c:pt idx="50854">
                  <c:v>0.99865964755004999</c:v>
                </c:pt>
                <c:pt idx="50855">
                  <c:v>0.98009279830975105</c:v>
                </c:pt>
                <c:pt idx="50856">
                  <c:v>0.98009279830975105</c:v>
                </c:pt>
                <c:pt idx="50857">
                  <c:v>0.99865964755004999</c:v>
                </c:pt>
                <c:pt idx="50858">
                  <c:v>0.99865964755004999</c:v>
                </c:pt>
                <c:pt idx="50859">
                  <c:v>0.99865964755004999</c:v>
                </c:pt>
                <c:pt idx="50860">
                  <c:v>0.99810606512056599</c:v>
                </c:pt>
                <c:pt idx="50861">
                  <c:v>0.99810606512056599</c:v>
                </c:pt>
                <c:pt idx="50862">
                  <c:v>0.99977590848754005</c:v>
                </c:pt>
                <c:pt idx="50863">
                  <c:v>0.97505301993331395</c:v>
                </c:pt>
                <c:pt idx="50864">
                  <c:v>0.97505301993331395</c:v>
                </c:pt>
                <c:pt idx="50865">
                  <c:v>0.99865964755004999</c:v>
                </c:pt>
                <c:pt idx="50866">
                  <c:v>0.99810606512056599</c:v>
                </c:pt>
                <c:pt idx="50867">
                  <c:v>0.99810606512056599</c:v>
                </c:pt>
                <c:pt idx="50868">
                  <c:v>0.98009279830975105</c:v>
                </c:pt>
                <c:pt idx="50869">
                  <c:v>0.99772892030019</c:v>
                </c:pt>
                <c:pt idx="50870">
                  <c:v>0.98009279830975105</c:v>
                </c:pt>
                <c:pt idx="50871">
                  <c:v>0.99865964755004999</c:v>
                </c:pt>
                <c:pt idx="50872">
                  <c:v>0.97505301993331395</c:v>
                </c:pt>
                <c:pt idx="50873">
                  <c:v>0.97505301993331395</c:v>
                </c:pt>
                <c:pt idx="50874">
                  <c:v>0.99810606512056599</c:v>
                </c:pt>
                <c:pt idx="50875">
                  <c:v>0.98009279830975105</c:v>
                </c:pt>
                <c:pt idx="50876">
                  <c:v>0.97505301993331395</c:v>
                </c:pt>
                <c:pt idx="50877">
                  <c:v>0.99810606512056599</c:v>
                </c:pt>
                <c:pt idx="50878">
                  <c:v>0.99810606512056599</c:v>
                </c:pt>
                <c:pt idx="50879">
                  <c:v>0.99772892030019</c:v>
                </c:pt>
                <c:pt idx="50880">
                  <c:v>0.99977590848754005</c:v>
                </c:pt>
                <c:pt idx="50881">
                  <c:v>0.98009279830975105</c:v>
                </c:pt>
                <c:pt idx="50882">
                  <c:v>0.99772892030019</c:v>
                </c:pt>
                <c:pt idx="50883">
                  <c:v>0.98009279830975105</c:v>
                </c:pt>
                <c:pt idx="50884">
                  <c:v>0.99865964755004999</c:v>
                </c:pt>
                <c:pt idx="50885">
                  <c:v>0.98009279830975105</c:v>
                </c:pt>
                <c:pt idx="50886">
                  <c:v>0.99810606512056599</c:v>
                </c:pt>
                <c:pt idx="50887">
                  <c:v>0.99865964755004999</c:v>
                </c:pt>
                <c:pt idx="50888">
                  <c:v>0.99865964755004999</c:v>
                </c:pt>
                <c:pt idx="50889">
                  <c:v>0.97505301993331395</c:v>
                </c:pt>
                <c:pt idx="50890">
                  <c:v>0.99865964755004999</c:v>
                </c:pt>
                <c:pt idx="50891">
                  <c:v>0.97505301993331395</c:v>
                </c:pt>
                <c:pt idx="50892">
                  <c:v>0.98009279830975105</c:v>
                </c:pt>
                <c:pt idx="50893">
                  <c:v>0.98009279830975105</c:v>
                </c:pt>
                <c:pt idx="50894">
                  <c:v>0.99977590848754005</c:v>
                </c:pt>
                <c:pt idx="50895">
                  <c:v>0.99810606512056599</c:v>
                </c:pt>
                <c:pt idx="50896">
                  <c:v>0.99865964755004999</c:v>
                </c:pt>
                <c:pt idx="50897">
                  <c:v>0.98009279830975105</c:v>
                </c:pt>
                <c:pt idx="50898">
                  <c:v>0.99810606512056599</c:v>
                </c:pt>
                <c:pt idx="50899">
                  <c:v>0.97505301993331395</c:v>
                </c:pt>
                <c:pt idx="50900">
                  <c:v>0.98009279830975105</c:v>
                </c:pt>
                <c:pt idx="50901">
                  <c:v>0.98009279830975105</c:v>
                </c:pt>
                <c:pt idx="50902">
                  <c:v>0.98009279830975105</c:v>
                </c:pt>
                <c:pt idx="50903">
                  <c:v>0.98009279830975105</c:v>
                </c:pt>
                <c:pt idx="50904">
                  <c:v>0.99865964755004999</c:v>
                </c:pt>
                <c:pt idx="50905">
                  <c:v>0.99810606512056599</c:v>
                </c:pt>
                <c:pt idx="50906">
                  <c:v>0.99865964755004999</c:v>
                </c:pt>
                <c:pt idx="50907">
                  <c:v>0.98009279830975105</c:v>
                </c:pt>
                <c:pt idx="50908">
                  <c:v>0.99865964755004999</c:v>
                </c:pt>
                <c:pt idx="50909">
                  <c:v>0.99810606512056599</c:v>
                </c:pt>
                <c:pt idx="50910">
                  <c:v>0.98009279830975105</c:v>
                </c:pt>
                <c:pt idx="50911">
                  <c:v>0.99810606512056599</c:v>
                </c:pt>
                <c:pt idx="50912">
                  <c:v>0.99865964755004999</c:v>
                </c:pt>
                <c:pt idx="50913">
                  <c:v>0.98009279830975105</c:v>
                </c:pt>
                <c:pt idx="50914">
                  <c:v>0.99772892030019</c:v>
                </c:pt>
                <c:pt idx="50915">
                  <c:v>0.99772892030019</c:v>
                </c:pt>
                <c:pt idx="50916">
                  <c:v>0.98009279830975105</c:v>
                </c:pt>
                <c:pt idx="50917">
                  <c:v>0.99865964755004999</c:v>
                </c:pt>
                <c:pt idx="50918">
                  <c:v>0.99810606512056599</c:v>
                </c:pt>
                <c:pt idx="50919">
                  <c:v>0.99772892030019</c:v>
                </c:pt>
                <c:pt idx="50920">
                  <c:v>0.99977590848754005</c:v>
                </c:pt>
                <c:pt idx="50921">
                  <c:v>0.97505301993331395</c:v>
                </c:pt>
                <c:pt idx="50922">
                  <c:v>0.98009279830975105</c:v>
                </c:pt>
                <c:pt idx="50923">
                  <c:v>0.99810606512056599</c:v>
                </c:pt>
                <c:pt idx="50924">
                  <c:v>0.98009279830975105</c:v>
                </c:pt>
                <c:pt idx="50925">
                  <c:v>0.98009279830975105</c:v>
                </c:pt>
                <c:pt idx="50926">
                  <c:v>0.99810606512056599</c:v>
                </c:pt>
                <c:pt idx="50927">
                  <c:v>0.99865964755004999</c:v>
                </c:pt>
                <c:pt idx="50928">
                  <c:v>0.99865964755004999</c:v>
                </c:pt>
                <c:pt idx="50929">
                  <c:v>0.98009279830975105</c:v>
                </c:pt>
                <c:pt idx="50930">
                  <c:v>0.99810606512056599</c:v>
                </c:pt>
                <c:pt idx="50931">
                  <c:v>0.99810606512056599</c:v>
                </c:pt>
                <c:pt idx="50932">
                  <c:v>0.99772892030019</c:v>
                </c:pt>
                <c:pt idx="50933">
                  <c:v>0.97505301993331395</c:v>
                </c:pt>
                <c:pt idx="50934">
                  <c:v>0.99810606512056599</c:v>
                </c:pt>
                <c:pt idx="50935">
                  <c:v>0.98009279830975105</c:v>
                </c:pt>
                <c:pt idx="50936">
                  <c:v>0.99977590848754005</c:v>
                </c:pt>
                <c:pt idx="50937">
                  <c:v>0.99772892030019</c:v>
                </c:pt>
                <c:pt idx="50938">
                  <c:v>0.99810606512056599</c:v>
                </c:pt>
                <c:pt idx="50939">
                  <c:v>0.98009279830975105</c:v>
                </c:pt>
                <c:pt idx="50940">
                  <c:v>0.99977590848754005</c:v>
                </c:pt>
                <c:pt idx="50941">
                  <c:v>0.98009279830975105</c:v>
                </c:pt>
                <c:pt idx="50942">
                  <c:v>0.97505301993331395</c:v>
                </c:pt>
                <c:pt idx="50943">
                  <c:v>0.97505301993331395</c:v>
                </c:pt>
                <c:pt idx="50944">
                  <c:v>0.99977590848754005</c:v>
                </c:pt>
                <c:pt idx="50945">
                  <c:v>0.99810606512056599</c:v>
                </c:pt>
                <c:pt idx="50946">
                  <c:v>0.98009279830975105</c:v>
                </c:pt>
                <c:pt idx="50947">
                  <c:v>0.98009279830975105</c:v>
                </c:pt>
                <c:pt idx="50948">
                  <c:v>0.98009279830975105</c:v>
                </c:pt>
                <c:pt idx="50949">
                  <c:v>0.99865964755004999</c:v>
                </c:pt>
                <c:pt idx="50950">
                  <c:v>0.98009279830975105</c:v>
                </c:pt>
                <c:pt idx="50951">
                  <c:v>0.99865964755004999</c:v>
                </c:pt>
                <c:pt idx="50952">
                  <c:v>0.97505301993331395</c:v>
                </c:pt>
                <c:pt idx="50953">
                  <c:v>0.97505301993331395</c:v>
                </c:pt>
                <c:pt idx="50954">
                  <c:v>0.98009279830975105</c:v>
                </c:pt>
                <c:pt idx="50955">
                  <c:v>0.98009279830975105</c:v>
                </c:pt>
                <c:pt idx="50956">
                  <c:v>0.99865964755004999</c:v>
                </c:pt>
                <c:pt idx="50957">
                  <c:v>0.98009279830975105</c:v>
                </c:pt>
                <c:pt idx="50958">
                  <c:v>0.97505301993331395</c:v>
                </c:pt>
                <c:pt idx="50959">
                  <c:v>0.99977590848754005</c:v>
                </c:pt>
                <c:pt idx="50960">
                  <c:v>0.99865964755004999</c:v>
                </c:pt>
                <c:pt idx="50961">
                  <c:v>0.98009279830975105</c:v>
                </c:pt>
                <c:pt idx="50962">
                  <c:v>0.99977590848754005</c:v>
                </c:pt>
                <c:pt idx="50963">
                  <c:v>0.98009279830975105</c:v>
                </c:pt>
                <c:pt idx="50964">
                  <c:v>0.98009279830975105</c:v>
                </c:pt>
                <c:pt idx="50965">
                  <c:v>0.99977590848754005</c:v>
                </c:pt>
                <c:pt idx="50966">
                  <c:v>0.98009279830975105</c:v>
                </c:pt>
                <c:pt idx="50967">
                  <c:v>0.99810606512056599</c:v>
                </c:pt>
                <c:pt idx="50968">
                  <c:v>0.98009279830975105</c:v>
                </c:pt>
                <c:pt idx="50969">
                  <c:v>0.99977590848754005</c:v>
                </c:pt>
                <c:pt idx="50970">
                  <c:v>0.99810606512056599</c:v>
                </c:pt>
                <c:pt idx="50971">
                  <c:v>0.99865964755004999</c:v>
                </c:pt>
                <c:pt idx="50972">
                  <c:v>0.98009279830975105</c:v>
                </c:pt>
                <c:pt idx="50973">
                  <c:v>0.98009279830975105</c:v>
                </c:pt>
                <c:pt idx="50974">
                  <c:v>0.99810606512056599</c:v>
                </c:pt>
                <c:pt idx="50975">
                  <c:v>0.99865964755004999</c:v>
                </c:pt>
                <c:pt idx="50976">
                  <c:v>0.97505301993331395</c:v>
                </c:pt>
                <c:pt idx="50977">
                  <c:v>0.99810606512056599</c:v>
                </c:pt>
                <c:pt idx="50978">
                  <c:v>0.99865964755004999</c:v>
                </c:pt>
                <c:pt idx="50979">
                  <c:v>0.98009279830975105</c:v>
                </c:pt>
                <c:pt idx="50980">
                  <c:v>0.99977590848754005</c:v>
                </c:pt>
                <c:pt idx="50981">
                  <c:v>0.98009279830975105</c:v>
                </c:pt>
                <c:pt idx="50982">
                  <c:v>0.99810606512056599</c:v>
                </c:pt>
                <c:pt idx="50983">
                  <c:v>0.99865964755004999</c:v>
                </c:pt>
                <c:pt idx="50984">
                  <c:v>0.99865964755004999</c:v>
                </c:pt>
                <c:pt idx="50985">
                  <c:v>0.98009279830975105</c:v>
                </c:pt>
                <c:pt idx="50986">
                  <c:v>0.99865964755004999</c:v>
                </c:pt>
                <c:pt idx="50987">
                  <c:v>0.99865964755004999</c:v>
                </c:pt>
                <c:pt idx="50988">
                  <c:v>0.99810606512056599</c:v>
                </c:pt>
                <c:pt idx="50989">
                  <c:v>0.99810606512056599</c:v>
                </c:pt>
                <c:pt idx="50990">
                  <c:v>0.98009279830975105</c:v>
                </c:pt>
                <c:pt idx="50991">
                  <c:v>0.99865964755004999</c:v>
                </c:pt>
                <c:pt idx="50992">
                  <c:v>0.99865964755004999</c:v>
                </c:pt>
                <c:pt idx="50993">
                  <c:v>0.98009279830975105</c:v>
                </c:pt>
                <c:pt idx="50994">
                  <c:v>0.99977590848754005</c:v>
                </c:pt>
                <c:pt idx="50995">
                  <c:v>0.99865964755004999</c:v>
                </c:pt>
                <c:pt idx="50996">
                  <c:v>0.99865964755004999</c:v>
                </c:pt>
                <c:pt idx="50997">
                  <c:v>0.99865964755004999</c:v>
                </c:pt>
                <c:pt idx="50998">
                  <c:v>0.99810606512056599</c:v>
                </c:pt>
                <c:pt idx="50999">
                  <c:v>0.99977590848754005</c:v>
                </c:pt>
                <c:pt idx="51000">
                  <c:v>0.99865964755004999</c:v>
                </c:pt>
                <c:pt idx="51001">
                  <c:v>0.97505301993331395</c:v>
                </c:pt>
                <c:pt idx="51002">
                  <c:v>0.98009279830975105</c:v>
                </c:pt>
                <c:pt idx="51003">
                  <c:v>0.99810606512056599</c:v>
                </c:pt>
                <c:pt idx="51004">
                  <c:v>0.97505301993331395</c:v>
                </c:pt>
                <c:pt idx="51005">
                  <c:v>0.98009279830975105</c:v>
                </c:pt>
                <c:pt idx="51006">
                  <c:v>0.98009279830975105</c:v>
                </c:pt>
                <c:pt idx="51007">
                  <c:v>0.97505301993331395</c:v>
                </c:pt>
                <c:pt idx="51008">
                  <c:v>0.97505301993331395</c:v>
                </c:pt>
                <c:pt idx="51009">
                  <c:v>0.99865964755004999</c:v>
                </c:pt>
                <c:pt idx="51010">
                  <c:v>0.99810606512056599</c:v>
                </c:pt>
                <c:pt idx="51011">
                  <c:v>0.98009279830975105</c:v>
                </c:pt>
                <c:pt idx="51012">
                  <c:v>0.99810606512056599</c:v>
                </c:pt>
                <c:pt idx="51013">
                  <c:v>0.99181255835294002</c:v>
                </c:pt>
                <c:pt idx="51014">
                  <c:v>0.99977590848754005</c:v>
                </c:pt>
                <c:pt idx="51015">
                  <c:v>0.99977590848754005</c:v>
                </c:pt>
                <c:pt idx="51016">
                  <c:v>0.99772892030019</c:v>
                </c:pt>
                <c:pt idx="51017">
                  <c:v>0.97505301993331395</c:v>
                </c:pt>
                <c:pt idx="51018">
                  <c:v>0.99865964755004999</c:v>
                </c:pt>
                <c:pt idx="51019">
                  <c:v>0.99865964755004999</c:v>
                </c:pt>
                <c:pt idx="51020">
                  <c:v>0.99865964755004999</c:v>
                </c:pt>
                <c:pt idx="51021">
                  <c:v>0.98009279830975105</c:v>
                </c:pt>
                <c:pt idx="51022">
                  <c:v>0.99865964755004999</c:v>
                </c:pt>
                <c:pt idx="51023">
                  <c:v>0.98009279830975105</c:v>
                </c:pt>
                <c:pt idx="51024">
                  <c:v>0.99865964755004999</c:v>
                </c:pt>
                <c:pt idx="51025">
                  <c:v>0.99810606512056599</c:v>
                </c:pt>
                <c:pt idx="51026">
                  <c:v>0.99977590848754005</c:v>
                </c:pt>
                <c:pt idx="51027">
                  <c:v>0.99810606512056599</c:v>
                </c:pt>
                <c:pt idx="51028">
                  <c:v>0.99865964755004999</c:v>
                </c:pt>
                <c:pt idx="51029">
                  <c:v>0.98009279830975105</c:v>
                </c:pt>
                <c:pt idx="51030">
                  <c:v>0.99977590848754005</c:v>
                </c:pt>
                <c:pt idx="51031">
                  <c:v>0.98009279830975105</c:v>
                </c:pt>
                <c:pt idx="51032">
                  <c:v>0.98009279830975105</c:v>
                </c:pt>
                <c:pt idx="51033">
                  <c:v>0.97505301993331395</c:v>
                </c:pt>
                <c:pt idx="51034">
                  <c:v>0.99810606512056599</c:v>
                </c:pt>
                <c:pt idx="51035">
                  <c:v>0.99865964755004999</c:v>
                </c:pt>
                <c:pt idx="51036">
                  <c:v>0.99865964755004999</c:v>
                </c:pt>
                <c:pt idx="51037">
                  <c:v>0.98009279830975105</c:v>
                </c:pt>
                <c:pt idx="51038">
                  <c:v>0.99977590848754005</c:v>
                </c:pt>
                <c:pt idx="51039">
                  <c:v>0.98009279830975105</c:v>
                </c:pt>
                <c:pt idx="51040">
                  <c:v>0.99810606512056599</c:v>
                </c:pt>
                <c:pt idx="51041">
                  <c:v>0.99977590848754005</c:v>
                </c:pt>
                <c:pt idx="51042">
                  <c:v>0.98009279830975105</c:v>
                </c:pt>
                <c:pt idx="51043">
                  <c:v>0.98009279830975105</c:v>
                </c:pt>
                <c:pt idx="51044">
                  <c:v>0.98009279830975105</c:v>
                </c:pt>
                <c:pt idx="51045">
                  <c:v>0.97505301993331395</c:v>
                </c:pt>
                <c:pt idx="51046">
                  <c:v>0.98009279830975105</c:v>
                </c:pt>
                <c:pt idx="51047">
                  <c:v>0.99977590848754005</c:v>
                </c:pt>
                <c:pt idx="51048">
                  <c:v>0.98009279830975105</c:v>
                </c:pt>
                <c:pt idx="51049">
                  <c:v>0.99810606512056599</c:v>
                </c:pt>
                <c:pt idx="51050">
                  <c:v>0.98009279830975105</c:v>
                </c:pt>
                <c:pt idx="51051">
                  <c:v>0.97505301993331395</c:v>
                </c:pt>
                <c:pt idx="51052">
                  <c:v>0.98009279830975105</c:v>
                </c:pt>
                <c:pt idx="51053">
                  <c:v>0.98009279830975105</c:v>
                </c:pt>
                <c:pt idx="51054">
                  <c:v>0.99772892030019</c:v>
                </c:pt>
                <c:pt idx="51055">
                  <c:v>0.99865964755004999</c:v>
                </c:pt>
                <c:pt idx="51056">
                  <c:v>0.98009279830975105</c:v>
                </c:pt>
                <c:pt idx="51057">
                  <c:v>0.98009279830975105</c:v>
                </c:pt>
                <c:pt idx="51058">
                  <c:v>0.99810606512056599</c:v>
                </c:pt>
                <c:pt idx="51059">
                  <c:v>0.99865964755004999</c:v>
                </c:pt>
                <c:pt idx="51060">
                  <c:v>0.98009279830975105</c:v>
                </c:pt>
                <c:pt idx="51061">
                  <c:v>0.99810606512056599</c:v>
                </c:pt>
                <c:pt idx="51062">
                  <c:v>0.98009279830975105</c:v>
                </c:pt>
                <c:pt idx="51063">
                  <c:v>0.98009279830975105</c:v>
                </c:pt>
                <c:pt idx="51064">
                  <c:v>0.98009279830975105</c:v>
                </c:pt>
                <c:pt idx="51065">
                  <c:v>0.98009279830975105</c:v>
                </c:pt>
                <c:pt idx="51066">
                  <c:v>0.99181255835294002</c:v>
                </c:pt>
                <c:pt idx="51067">
                  <c:v>0.99977590848754005</c:v>
                </c:pt>
                <c:pt idx="51068">
                  <c:v>0.99865964755004999</c:v>
                </c:pt>
                <c:pt idx="51069">
                  <c:v>0.99977590848754005</c:v>
                </c:pt>
                <c:pt idx="51070">
                  <c:v>0.99865964755004999</c:v>
                </c:pt>
                <c:pt idx="51071">
                  <c:v>0.98009279830975105</c:v>
                </c:pt>
                <c:pt idx="51072">
                  <c:v>0.98009279830975105</c:v>
                </c:pt>
                <c:pt idx="51073">
                  <c:v>0.99810606512056599</c:v>
                </c:pt>
                <c:pt idx="51074">
                  <c:v>0.99865964755004999</c:v>
                </c:pt>
                <c:pt idx="51075">
                  <c:v>0.99810606512056599</c:v>
                </c:pt>
                <c:pt idx="51076">
                  <c:v>0.99865964755004999</c:v>
                </c:pt>
                <c:pt idx="51077">
                  <c:v>0.99810606512056599</c:v>
                </c:pt>
                <c:pt idx="51078">
                  <c:v>0.99977590848754005</c:v>
                </c:pt>
                <c:pt idx="51079">
                  <c:v>0.98009279830975105</c:v>
                </c:pt>
                <c:pt idx="51080">
                  <c:v>0.97505301993331395</c:v>
                </c:pt>
                <c:pt idx="51081">
                  <c:v>0.97505301993331395</c:v>
                </c:pt>
                <c:pt idx="51082">
                  <c:v>0.99772892030019</c:v>
                </c:pt>
                <c:pt idx="51083">
                  <c:v>0.99810606512056599</c:v>
                </c:pt>
                <c:pt idx="51084">
                  <c:v>0.98009279830975105</c:v>
                </c:pt>
                <c:pt idx="51085">
                  <c:v>0.99977590848754005</c:v>
                </c:pt>
                <c:pt idx="51086">
                  <c:v>0.99865964755004999</c:v>
                </c:pt>
                <c:pt idx="51087">
                  <c:v>0.98009279830975105</c:v>
                </c:pt>
                <c:pt idx="51088">
                  <c:v>0.99810606512056599</c:v>
                </c:pt>
                <c:pt idx="51089">
                  <c:v>0.98009279830975105</c:v>
                </c:pt>
                <c:pt idx="51090">
                  <c:v>0.97505301993331395</c:v>
                </c:pt>
                <c:pt idx="51091">
                  <c:v>0.97505301993331395</c:v>
                </c:pt>
                <c:pt idx="51092">
                  <c:v>0.99810606512056599</c:v>
                </c:pt>
                <c:pt idx="51093">
                  <c:v>0.98009279830975105</c:v>
                </c:pt>
                <c:pt idx="51094">
                  <c:v>0.99865964755004999</c:v>
                </c:pt>
                <c:pt idx="51095">
                  <c:v>0.99865964755004999</c:v>
                </c:pt>
                <c:pt idx="51096">
                  <c:v>0.99977590848754005</c:v>
                </c:pt>
                <c:pt idx="51097">
                  <c:v>0.98009279830975105</c:v>
                </c:pt>
                <c:pt idx="51098">
                  <c:v>0.97505301993331395</c:v>
                </c:pt>
                <c:pt idx="51099">
                  <c:v>0.99865964755004999</c:v>
                </c:pt>
                <c:pt idx="51100">
                  <c:v>0.98009279830975105</c:v>
                </c:pt>
                <c:pt idx="51101">
                  <c:v>0.98009279830975105</c:v>
                </c:pt>
                <c:pt idx="51102">
                  <c:v>0.99810606512056599</c:v>
                </c:pt>
                <c:pt idx="51103">
                  <c:v>0.99977590848754005</c:v>
                </c:pt>
                <c:pt idx="51104">
                  <c:v>0.99865964755004999</c:v>
                </c:pt>
                <c:pt idx="51105">
                  <c:v>0.99977590848754005</c:v>
                </c:pt>
                <c:pt idx="51106">
                  <c:v>0.98009279830975105</c:v>
                </c:pt>
                <c:pt idx="51107">
                  <c:v>0.99977590848754005</c:v>
                </c:pt>
                <c:pt idx="51108">
                  <c:v>0.98009279830975105</c:v>
                </c:pt>
                <c:pt idx="51109">
                  <c:v>0.99865964755004999</c:v>
                </c:pt>
                <c:pt idx="51110">
                  <c:v>0.99810606512056599</c:v>
                </c:pt>
                <c:pt idx="51111">
                  <c:v>0.98009279830975105</c:v>
                </c:pt>
                <c:pt idx="51112">
                  <c:v>0.98009279830975105</c:v>
                </c:pt>
                <c:pt idx="51113">
                  <c:v>0.99865964755004999</c:v>
                </c:pt>
                <c:pt idx="51114">
                  <c:v>0.99977590848754005</c:v>
                </c:pt>
                <c:pt idx="51115">
                  <c:v>0.98009279830975105</c:v>
                </c:pt>
                <c:pt idx="51116">
                  <c:v>0.97505301993331395</c:v>
                </c:pt>
                <c:pt idx="51117">
                  <c:v>0.99181255835294002</c:v>
                </c:pt>
                <c:pt idx="51118">
                  <c:v>0.98009279830975105</c:v>
                </c:pt>
                <c:pt idx="51119">
                  <c:v>0.98009279830975105</c:v>
                </c:pt>
                <c:pt idx="51120">
                  <c:v>0.98009279830975105</c:v>
                </c:pt>
                <c:pt idx="51121">
                  <c:v>0.99810606512056599</c:v>
                </c:pt>
                <c:pt idx="51122">
                  <c:v>0.99810606512056599</c:v>
                </c:pt>
                <c:pt idx="51123">
                  <c:v>0.99865964755004999</c:v>
                </c:pt>
                <c:pt idx="51124">
                  <c:v>0.99810606512056599</c:v>
                </c:pt>
                <c:pt idx="51125">
                  <c:v>0.98009279830975105</c:v>
                </c:pt>
                <c:pt idx="51126">
                  <c:v>0.99865964755004999</c:v>
                </c:pt>
                <c:pt idx="51127">
                  <c:v>0.98009279830975105</c:v>
                </c:pt>
                <c:pt idx="51128">
                  <c:v>0.99810606512056599</c:v>
                </c:pt>
                <c:pt idx="51129">
                  <c:v>0.99810606512056599</c:v>
                </c:pt>
                <c:pt idx="51130">
                  <c:v>0.98009279830975105</c:v>
                </c:pt>
                <c:pt idx="51131">
                  <c:v>0.99977590848754005</c:v>
                </c:pt>
                <c:pt idx="51132">
                  <c:v>0.99865964755004999</c:v>
                </c:pt>
                <c:pt idx="51133">
                  <c:v>0.99977590848754005</c:v>
                </c:pt>
                <c:pt idx="51134">
                  <c:v>0.97505301993331395</c:v>
                </c:pt>
                <c:pt idx="51135">
                  <c:v>0.99772892030019</c:v>
                </c:pt>
                <c:pt idx="51136">
                  <c:v>0.98009279830975105</c:v>
                </c:pt>
                <c:pt idx="51137">
                  <c:v>0.97505301993331395</c:v>
                </c:pt>
                <c:pt idx="51138">
                  <c:v>0.99865964755004999</c:v>
                </c:pt>
                <c:pt idx="51139">
                  <c:v>0.99181255835294002</c:v>
                </c:pt>
                <c:pt idx="51140">
                  <c:v>0.98009279830975105</c:v>
                </c:pt>
                <c:pt idx="51141">
                  <c:v>0.99865964755004999</c:v>
                </c:pt>
                <c:pt idx="51142">
                  <c:v>0.98009279830975105</c:v>
                </c:pt>
                <c:pt idx="51143">
                  <c:v>0.99865964755004999</c:v>
                </c:pt>
                <c:pt idx="51144">
                  <c:v>0.99810606512056599</c:v>
                </c:pt>
                <c:pt idx="51145">
                  <c:v>0.97505301993331395</c:v>
                </c:pt>
                <c:pt idx="51146">
                  <c:v>0.99977590848754005</c:v>
                </c:pt>
                <c:pt idx="51147">
                  <c:v>0.99865964755004999</c:v>
                </c:pt>
                <c:pt idx="51148">
                  <c:v>0.98009279830975105</c:v>
                </c:pt>
                <c:pt idx="51149">
                  <c:v>0.99977590848754005</c:v>
                </c:pt>
                <c:pt idx="51150">
                  <c:v>0.99977590848754005</c:v>
                </c:pt>
                <c:pt idx="51151">
                  <c:v>0.98009279830975105</c:v>
                </c:pt>
                <c:pt idx="51152">
                  <c:v>0.98009279830975105</c:v>
                </c:pt>
                <c:pt idx="51153">
                  <c:v>0.98009279830975105</c:v>
                </c:pt>
                <c:pt idx="51154">
                  <c:v>0.99865964755004999</c:v>
                </c:pt>
                <c:pt idx="51155">
                  <c:v>0.99810606512056599</c:v>
                </c:pt>
                <c:pt idx="51156">
                  <c:v>0.98009279830975105</c:v>
                </c:pt>
                <c:pt idx="51157">
                  <c:v>0.99865964755004999</c:v>
                </c:pt>
                <c:pt idx="51158">
                  <c:v>0.97505301993331395</c:v>
                </c:pt>
                <c:pt idx="51159">
                  <c:v>0.99810606512056599</c:v>
                </c:pt>
                <c:pt idx="51160">
                  <c:v>0.99810606512056599</c:v>
                </c:pt>
                <c:pt idx="51161">
                  <c:v>0.98009279830975105</c:v>
                </c:pt>
                <c:pt idx="51162">
                  <c:v>0.99977590848754005</c:v>
                </c:pt>
                <c:pt idx="51163">
                  <c:v>0.99865964755004999</c:v>
                </c:pt>
                <c:pt idx="51164">
                  <c:v>0.97505301993331395</c:v>
                </c:pt>
                <c:pt idx="51165">
                  <c:v>0.97505301993331395</c:v>
                </c:pt>
                <c:pt idx="51166">
                  <c:v>0.99772892030019</c:v>
                </c:pt>
                <c:pt idx="51167">
                  <c:v>0.99977590848754005</c:v>
                </c:pt>
                <c:pt idx="51168">
                  <c:v>0.99810606512056599</c:v>
                </c:pt>
                <c:pt idx="51169">
                  <c:v>0.97505301993331395</c:v>
                </c:pt>
                <c:pt idx="51170">
                  <c:v>0.99865964755004999</c:v>
                </c:pt>
                <c:pt idx="51171">
                  <c:v>0.98009279830975105</c:v>
                </c:pt>
                <c:pt idx="51172">
                  <c:v>0.99810606512056599</c:v>
                </c:pt>
                <c:pt idx="51173">
                  <c:v>0.99181255835294002</c:v>
                </c:pt>
                <c:pt idx="51174">
                  <c:v>0.99977590848754005</c:v>
                </c:pt>
                <c:pt idx="51175">
                  <c:v>0.97505301993331395</c:v>
                </c:pt>
                <c:pt idx="51176">
                  <c:v>0.99977590848754005</c:v>
                </c:pt>
                <c:pt idx="51177">
                  <c:v>0.97505301993331395</c:v>
                </c:pt>
                <c:pt idx="51178">
                  <c:v>0.97505301993331395</c:v>
                </c:pt>
                <c:pt idx="51179">
                  <c:v>0.99810606512056599</c:v>
                </c:pt>
                <c:pt idx="51180">
                  <c:v>0.99977590848754005</c:v>
                </c:pt>
                <c:pt idx="51181">
                  <c:v>0.99865964755004999</c:v>
                </c:pt>
                <c:pt idx="51182">
                  <c:v>0.99865964755004999</c:v>
                </c:pt>
                <c:pt idx="51183">
                  <c:v>0.98009279830975105</c:v>
                </c:pt>
                <c:pt idx="51184">
                  <c:v>0.99977590848754005</c:v>
                </c:pt>
                <c:pt idx="51185">
                  <c:v>0.97505301993331395</c:v>
                </c:pt>
                <c:pt idx="51186">
                  <c:v>0.99865964755004999</c:v>
                </c:pt>
                <c:pt idx="51187">
                  <c:v>0.98009279830975105</c:v>
                </c:pt>
                <c:pt idx="51188">
                  <c:v>0.97505301993331395</c:v>
                </c:pt>
                <c:pt idx="51189">
                  <c:v>0.99772892030019</c:v>
                </c:pt>
                <c:pt idx="51190">
                  <c:v>0.98009279830975105</c:v>
                </c:pt>
                <c:pt idx="51191">
                  <c:v>0.99810606512056599</c:v>
                </c:pt>
                <c:pt idx="51192">
                  <c:v>0.99977590848754005</c:v>
                </c:pt>
                <c:pt idx="51193">
                  <c:v>0.99810606512056599</c:v>
                </c:pt>
                <c:pt idx="51194">
                  <c:v>0.98009279830975105</c:v>
                </c:pt>
                <c:pt idx="51195">
                  <c:v>0.99865964755004999</c:v>
                </c:pt>
                <c:pt idx="51196">
                  <c:v>0.99977590848754005</c:v>
                </c:pt>
                <c:pt idx="51197">
                  <c:v>0.99977590848754005</c:v>
                </c:pt>
                <c:pt idx="51198">
                  <c:v>0.99810606512056599</c:v>
                </c:pt>
                <c:pt idx="51199">
                  <c:v>0.98009279830975105</c:v>
                </c:pt>
                <c:pt idx="51200">
                  <c:v>0.97505301993331395</c:v>
                </c:pt>
                <c:pt idx="51201">
                  <c:v>0.99865964755004999</c:v>
                </c:pt>
                <c:pt idx="51202">
                  <c:v>0.99810606512056599</c:v>
                </c:pt>
                <c:pt idx="51203">
                  <c:v>0.99977590848754005</c:v>
                </c:pt>
                <c:pt idx="51204">
                  <c:v>0.99865964755004999</c:v>
                </c:pt>
                <c:pt idx="51205">
                  <c:v>0.99865964755004999</c:v>
                </c:pt>
                <c:pt idx="51206">
                  <c:v>0.99810606512056599</c:v>
                </c:pt>
                <c:pt idx="51207">
                  <c:v>0.99810606512056599</c:v>
                </c:pt>
                <c:pt idx="51208">
                  <c:v>0.98009279830975105</c:v>
                </c:pt>
                <c:pt idx="51209">
                  <c:v>0.99810606512056599</c:v>
                </c:pt>
                <c:pt idx="51210">
                  <c:v>0.98009279830975105</c:v>
                </c:pt>
                <c:pt idx="51211">
                  <c:v>0.99865964755004999</c:v>
                </c:pt>
                <c:pt idx="51212">
                  <c:v>0.99810606512056599</c:v>
                </c:pt>
                <c:pt idx="51213">
                  <c:v>0.98009279830975105</c:v>
                </c:pt>
                <c:pt idx="51214">
                  <c:v>0.99977590848754005</c:v>
                </c:pt>
                <c:pt idx="51215">
                  <c:v>0.97505301993331395</c:v>
                </c:pt>
                <c:pt idx="51216">
                  <c:v>0.99977590848754005</c:v>
                </c:pt>
                <c:pt idx="51217">
                  <c:v>0.98009279830975105</c:v>
                </c:pt>
                <c:pt idx="51218">
                  <c:v>0.98009279830975105</c:v>
                </c:pt>
                <c:pt idx="51219">
                  <c:v>0.99977590848754005</c:v>
                </c:pt>
                <c:pt idx="51220">
                  <c:v>0.99977590848754005</c:v>
                </c:pt>
                <c:pt idx="51221">
                  <c:v>0.98009279830975105</c:v>
                </c:pt>
                <c:pt idx="51222">
                  <c:v>0.98009279830975105</c:v>
                </c:pt>
                <c:pt idx="51223">
                  <c:v>0.99810606512056599</c:v>
                </c:pt>
                <c:pt idx="51224">
                  <c:v>0.98009279830975105</c:v>
                </c:pt>
                <c:pt idx="51225">
                  <c:v>0.99810606512056599</c:v>
                </c:pt>
                <c:pt idx="51226">
                  <c:v>0.97505301993331395</c:v>
                </c:pt>
                <c:pt idx="51227">
                  <c:v>0.99865964755004999</c:v>
                </c:pt>
                <c:pt idx="51228">
                  <c:v>0.99810606512056599</c:v>
                </c:pt>
                <c:pt idx="51229">
                  <c:v>0.99977590848754005</c:v>
                </c:pt>
                <c:pt idx="51230">
                  <c:v>0.97505301993331395</c:v>
                </c:pt>
                <c:pt idx="51231">
                  <c:v>0.98009279830975105</c:v>
                </c:pt>
                <c:pt idx="51232">
                  <c:v>0.99865964755004999</c:v>
                </c:pt>
                <c:pt idx="51233">
                  <c:v>0.99865964755004999</c:v>
                </c:pt>
                <c:pt idx="51234">
                  <c:v>0.99977590848754005</c:v>
                </c:pt>
                <c:pt idx="51235">
                  <c:v>0.98009279830975105</c:v>
                </c:pt>
                <c:pt idx="51236">
                  <c:v>0.99865964755004999</c:v>
                </c:pt>
                <c:pt idx="51237">
                  <c:v>0.98009279830975105</c:v>
                </c:pt>
                <c:pt idx="51238">
                  <c:v>0.97505301993331395</c:v>
                </c:pt>
                <c:pt idx="51239">
                  <c:v>0.99810606512056599</c:v>
                </c:pt>
                <c:pt idx="51240">
                  <c:v>0.98009279830975105</c:v>
                </c:pt>
                <c:pt idx="51241">
                  <c:v>0.99865964755004999</c:v>
                </c:pt>
                <c:pt idx="51242">
                  <c:v>0.98009279830975105</c:v>
                </c:pt>
                <c:pt idx="51243">
                  <c:v>0.99865964755004999</c:v>
                </c:pt>
                <c:pt idx="51244">
                  <c:v>0.98009279830975105</c:v>
                </c:pt>
                <c:pt idx="51245">
                  <c:v>0.99977590848754005</c:v>
                </c:pt>
                <c:pt idx="51246">
                  <c:v>0.99810606512056599</c:v>
                </c:pt>
                <c:pt idx="51247">
                  <c:v>0.99865964755004999</c:v>
                </c:pt>
                <c:pt idx="51248">
                  <c:v>0.99810606512056599</c:v>
                </c:pt>
                <c:pt idx="51249">
                  <c:v>0.99810606512056599</c:v>
                </c:pt>
                <c:pt idx="51250">
                  <c:v>0.97505301993331395</c:v>
                </c:pt>
                <c:pt idx="51251">
                  <c:v>0.98009279830975105</c:v>
                </c:pt>
                <c:pt idx="51252">
                  <c:v>0.97505301993331395</c:v>
                </c:pt>
                <c:pt idx="51253">
                  <c:v>0.97505301993331395</c:v>
                </c:pt>
                <c:pt idx="51254">
                  <c:v>0.99810606512056599</c:v>
                </c:pt>
                <c:pt idx="51255">
                  <c:v>0.98009279830975105</c:v>
                </c:pt>
                <c:pt idx="51256">
                  <c:v>0.99865964755004999</c:v>
                </c:pt>
                <c:pt idx="51257">
                  <c:v>0.98009279830975105</c:v>
                </c:pt>
                <c:pt idx="51258">
                  <c:v>0.98009279830975105</c:v>
                </c:pt>
                <c:pt idx="51259">
                  <c:v>0.99865964755004999</c:v>
                </c:pt>
                <c:pt idx="51260">
                  <c:v>0.98009279830975105</c:v>
                </c:pt>
                <c:pt idx="51261">
                  <c:v>0.99865964755004999</c:v>
                </c:pt>
                <c:pt idx="51262">
                  <c:v>0.99865964755004999</c:v>
                </c:pt>
                <c:pt idx="51263">
                  <c:v>0.99865964755004999</c:v>
                </c:pt>
                <c:pt idx="51264">
                  <c:v>0.98009279830975105</c:v>
                </c:pt>
                <c:pt idx="51265">
                  <c:v>0.97505301993331395</c:v>
                </c:pt>
                <c:pt idx="51266">
                  <c:v>0.99865964755004999</c:v>
                </c:pt>
                <c:pt idx="51267">
                  <c:v>0.99865964755004999</c:v>
                </c:pt>
                <c:pt idx="51268">
                  <c:v>0.99865964755004999</c:v>
                </c:pt>
                <c:pt idx="51269">
                  <c:v>0.99810606512056599</c:v>
                </c:pt>
                <c:pt idx="51270">
                  <c:v>0.98009279830975105</c:v>
                </c:pt>
                <c:pt idx="51271">
                  <c:v>0.99772892030019</c:v>
                </c:pt>
                <c:pt idx="51272">
                  <c:v>0.99810606512056599</c:v>
                </c:pt>
                <c:pt idx="51273">
                  <c:v>0.97505301993331395</c:v>
                </c:pt>
                <c:pt idx="51274">
                  <c:v>0.98009279830975105</c:v>
                </c:pt>
                <c:pt idx="51275">
                  <c:v>0.97505301993331395</c:v>
                </c:pt>
                <c:pt idx="51276">
                  <c:v>0.99865964755004999</c:v>
                </c:pt>
                <c:pt idx="51277">
                  <c:v>0.99810606512056599</c:v>
                </c:pt>
                <c:pt idx="51278">
                  <c:v>0.97505301993331395</c:v>
                </c:pt>
                <c:pt idx="51279">
                  <c:v>0.98009279830975105</c:v>
                </c:pt>
                <c:pt idx="51280">
                  <c:v>0.99810606512056599</c:v>
                </c:pt>
                <c:pt idx="51281">
                  <c:v>0.98009279830975105</c:v>
                </c:pt>
                <c:pt idx="51282">
                  <c:v>0.99977590848754005</c:v>
                </c:pt>
                <c:pt idx="51283">
                  <c:v>0.99810606512056599</c:v>
                </c:pt>
                <c:pt idx="51284">
                  <c:v>0.98009279830975105</c:v>
                </c:pt>
                <c:pt idx="51285">
                  <c:v>0.99977590848754005</c:v>
                </c:pt>
                <c:pt idx="51286">
                  <c:v>0.99865964755004999</c:v>
                </c:pt>
                <c:pt idx="51287">
                  <c:v>0.99865964755004999</c:v>
                </c:pt>
                <c:pt idx="51288">
                  <c:v>0.99865964755004999</c:v>
                </c:pt>
                <c:pt idx="51289">
                  <c:v>0.99865964755004999</c:v>
                </c:pt>
                <c:pt idx="51290">
                  <c:v>0.98009279830975105</c:v>
                </c:pt>
                <c:pt idx="51291">
                  <c:v>0.99865964755004999</c:v>
                </c:pt>
                <c:pt idx="51292">
                  <c:v>0.99865964755004999</c:v>
                </c:pt>
                <c:pt idx="51293">
                  <c:v>0.98009279830975105</c:v>
                </c:pt>
                <c:pt idx="51294">
                  <c:v>0.99810606512056599</c:v>
                </c:pt>
                <c:pt idx="51295">
                  <c:v>0.99977590848754005</c:v>
                </c:pt>
                <c:pt idx="51296">
                  <c:v>0.97505301993331395</c:v>
                </c:pt>
                <c:pt idx="51297">
                  <c:v>0.99977590848754005</c:v>
                </c:pt>
                <c:pt idx="51298">
                  <c:v>0.98009279830975105</c:v>
                </c:pt>
                <c:pt idx="51299">
                  <c:v>0.98009279830975105</c:v>
                </c:pt>
                <c:pt idx="51300">
                  <c:v>0.99810606512056599</c:v>
                </c:pt>
                <c:pt idx="51301">
                  <c:v>0.98009279830975105</c:v>
                </c:pt>
                <c:pt idx="51302">
                  <c:v>0.97505301993331395</c:v>
                </c:pt>
                <c:pt idx="51303">
                  <c:v>0.99810606512056599</c:v>
                </c:pt>
                <c:pt idx="51304">
                  <c:v>0.99810606512056599</c:v>
                </c:pt>
                <c:pt idx="51305">
                  <c:v>0.99810606512056599</c:v>
                </c:pt>
                <c:pt idx="51306">
                  <c:v>0.99865964755004999</c:v>
                </c:pt>
                <c:pt idx="51307">
                  <c:v>0.99865964755004999</c:v>
                </c:pt>
                <c:pt idx="51308">
                  <c:v>0.99810606512056599</c:v>
                </c:pt>
                <c:pt idx="51309">
                  <c:v>0.99977590848754005</c:v>
                </c:pt>
                <c:pt idx="51310">
                  <c:v>0.99977590848754005</c:v>
                </c:pt>
                <c:pt idx="51311">
                  <c:v>0.99865964755004999</c:v>
                </c:pt>
                <c:pt idx="51312">
                  <c:v>0.99810606512056599</c:v>
                </c:pt>
                <c:pt idx="51313">
                  <c:v>0.99977590848754005</c:v>
                </c:pt>
                <c:pt idx="51314">
                  <c:v>0.98009279830975105</c:v>
                </c:pt>
                <c:pt idx="51315">
                  <c:v>0.99865964755004999</c:v>
                </c:pt>
                <c:pt idx="51316">
                  <c:v>0.99810606512056599</c:v>
                </c:pt>
                <c:pt idx="51317">
                  <c:v>0.97505301993331395</c:v>
                </c:pt>
                <c:pt idx="51318">
                  <c:v>0.98009279830975105</c:v>
                </c:pt>
                <c:pt idx="51319">
                  <c:v>0.99810606512056599</c:v>
                </c:pt>
                <c:pt idx="51320">
                  <c:v>0.97505301993331395</c:v>
                </c:pt>
                <c:pt idx="51321">
                  <c:v>0.99977590848754005</c:v>
                </c:pt>
                <c:pt idx="51322">
                  <c:v>0.99865964755004999</c:v>
                </c:pt>
                <c:pt idx="51323">
                  <c:v>0.99865964755004999</c:v>
                </c:pt>
                <c:pt idx="51324">
                  <c:v>0.98009279830975105</c:v>
                </c:pt>
                <c:pt idx="51325">
                  <c:v>0.98009279830975105</c:v>
                </c:pt>
                <c:pt idx="51326">
                  <c:v>0.97505301993331395</c:v>
                </c:pt>
                <c:pt idx="51327">
                  <c:v>0.99810606512056599</c:v>
                </c:pt>
                <c:pt idx="51328">
                  <c:v>0.98009279830975105</c:v>
                </c:pt>
                <c:pt idx="51329">
                  <c:v>0.99810606512056599</c:v>
                </c:pt>
                <c:pt idx="51330">
                  <c:v>0.99772892030019</c:v>
                </c:pt>
                <c:pt idx="51331">
                  <c:v>0.99810606512056599</c:v>
                </c:pt>
                <c:pt idx="51332">
                  <c:v>0.98009279830975105</c:v>
                </c:pt>
                <c:pt idx="51333">
                  <c:v>0.99977590848754005</c:v>
                </c:pt>
                <c:pt idx="51334">
                  <c:v>0.98009279830975105</c:v>
                </c:pt>
                <c:pt idx="51335">
                  <c:v>0.99810606512056599</c:v>
                </c:pt>
                <c:pt idx="51336">
                  <c:v>0.98009279830975105</c:v>
                </c:pt>
                <c:pt idx="51337">
                  <c:v>0.99810606512056599</c:v>
                </c:pt>
                <c:pt idx="51338">
                  <c:v>0.99810606512056599</c:v>
                </c:pt>
                <c:pt idx="51339">
                  <c:v>0.98009279830975105</c:v>
                </c:pt>
                <c:pt idx="51340">
                  <c:v>0.98009279830975105</c:v>
                </c:pt>
                <c:pt idx="51341">
                  <c:v>0.99865964755004999</c:v>
                </c:pt>
                <c:pt idx="51342">
                  <c:v>0.99772892030019</c:v>
                </c:pt>
                <c:pt idx="51343">
                  <c:v>0.97505301993331395</c:v>
                </c:pt>
                <c:pt idx="51344">
                  <c:v>0.99865964755004999</c:v>
                </c:pt>
                <c:pt idx="51345">
                  <c:v>0.97505301993331395</c:v>
                </c:pt>
                <c:pt idx="51346">
                  <c:v>0.98009279830975105</c:v>
                </c:pt>
                <c:pt idx="51347">
                  <c:v>0.98009279830975105</c:v>
                </c:pt>
                <c:pt idx="51348">
                  <c:v>0.98009279830975105</c:v>
                </c:pt>
                <c:pt idx="51349">
                  <c:v>0.99865964755004999</c:v>
                </c:pt>
                <c:pt idx="51350">
                  <c:v>0.99865964755004999</c:v>
                </c:pt>
                <c:pt idx="51351">
                  <c:v>0.99865964755004999</c:v>
                </c:pt>
                <c:pt idx="51352">
                  <c:v>0.99810606512056599</c:v>
                </c:pt>
                <c:pt idx="51353">
                  <c:v>0.98009279830975105</c:v>
                </c:pt>
                <c:pt idx="51354">
                  <c:v>0.99865964755004999</c:v>
                </c:pt>
                <c:pt idx="51355">
                  <c:v>0.98009279830975105</c:v>
                </c:pt>
                <c:pt idx="51356">
                  <c:v>0.99865964755004999</c:v>
                </c:pt>
                <c:pt idx="51357">
                  <c:v>0.99865964755004999</c:v>
                </c:pt>
                <c:pt idx="51358">
                  <c:v>0.99977590848754005</c:v>
                </c:pt>
                <c:pt idx="51359">
                  <c:v>0.98009279830975105</c:v>
                </c:pt>
                <c:pt idx="51360">
                  <c:v>0.99977590848754005</c:v>
                </c:pt>
                <c:pt idx="51361">
                  <c:v>0.99865964755004999</c:v>
                </c:pt>
                <c:pt idx="51362">
                  <c:v>0.99810606512056599</c:v>
                </c:pt>
                <c:pt idx="51363">
                  <c:v>0.99977590848754005</c:v>
                </c:pt>
                <c:pt idx="51364">
                  <c:v>0.97505301993331395</c:v>
                </c:pt>
                <c:pt idx="51365">
                  <c:v>0.99810606512056599</c:v>
                </c:pt>
                <c:pt idx="51366">
                  <c:v>0.98009279830975105</c:v>
                </c:pt>
                <c:pt idx="51367">
                  <c:v>0.99865964755004999</c:v>
                </c:pt>
                <c:pt idx="51368">
                  <c:v>0.97505301993331395</c:v>
                </c:pt>
                <c:pt idx="51369">
                  <c:v>0.97505301993331395</c:v>
                </c:pt>
                <c:pt idx="51370">
                  <c:v>0.97505301993331395</c:v>
                </c:pt>
                <c:pt idx="51371">
                  <c:v>0.98009279830975105</c:v>
                </c:pt>
                <c:pt idx="51372">
                  <c:v>0.98009279830975105</c:v>
                </c:pt>
                <c:pt idx="51373">
                  <c:v>0.98009279830975105</c:v>
                </c:pt>
                <c:pt idx="51374">
                  <c:v>0.97505301993331395</c:v>
                </c:pt>
                <c:pt idx="51375">
                  <c:v>0.98009279830975105</c:v>
                </c:pt>
                <c:pt idx="51376">
                  <c:v>0.99977590848754005</c:v>
                </c:pt>
                <c:pt idx="51377">
                  <c:v>0.98009279830975105</c:v>
                </c:pt>
                <c:pt idx="51378">
                  <c:v>0.98009279830975105</c:v>
                </c:pt>
                <c:pt idx="51379">
                  <c:v>0.98009279830975105</c:v>
                </c:pt>
                <c:pt idx="51380">
                  <c:v>0.99810606512056599</c:v>
                </c:pt>
                <c:pt idx="51381">
                  <c:v>0.99810606512056599</c:v>
                </c:pt>
                <c:pt idx="51382">
                  <c:v>0.97505301993331395</c:v>
                </c:pt>
                <c:pt idx="51383">
                  <c:v>0.99810606512056599</c:v>
                </c:pt>
                <c:pt idx="51384">
                  <c:v>0.99977590848754005</c:v>
                </c:pt>
                <c:pt idx="51385">
                  <c:v>0.99865964755004999</c:v>
                </c:pt>
                <c:pt idx="51386">
                  <c:v>0.97505301993331395</c:v>
                </c:pt>
                <c:pt idx="51387">
                  <c:v>0.98009279830975105</c:v>
                </c:pt>
                <c:pt idx="51388">
                  <c:v>0.97505301993331395</c:v>
                </c:pt>
                <c:pt idx="51389">
                  <c:v>0.99181255835294002</c:v>
                </c:pt>
                <c:pt idx="51390">
                  <c:v>0.99810606512056599</c:v>
                </c:pt>
                <c:pt idx="51391">
                  <c:v>0.99810606512056599</c:v>
                </c:pt>
                <c:pt idx="51392">
                  <c:v>0.99810606512056599</c:v>
                </c:pt>
                <c:pt idx="51393">
                  <c:v>0.99865964755004999</c:v>
                </c:pt>
                <c:pt idx="51394">
                  <c:v>0.99772892030019</c:v>
                </c:pt>
                <c:pt idx="51395">
                  <c:v>0.98009279830975105</c:v>
                </c:pt>
                <c:pt idx="51396">
                  <c:v>0.99772892030019</c:v>
                </c:pt>
                <c:pt idx="51397">
                  <c:v>0.99865964755004999</c:v>
                </c:pt>
                <c:pt idx="51398">
                  <c:v>0.97505301993331395</c:v>
                </c:pt>
                <c:pt idx="51399">
                  <c:v>0.97505301993331395</c:v>
                </c:pt>
                <c:pt idx="51400">
                  <c:v>0.97505301993331395</c:v>
                </c:pt>
                <c:pt idx="51401">
                  <c:v>0.99865964755004999</c:v>
                </c:pt>
                <c:pt idx="51402">
                  <c:v>0.99865964755004999</c:v>
                </c:pt>
                <c:pt idx="51403">
                  <c:v>0.99810606512056599</c:v>
                </c:pt>
                <c:pt idx="51404">
                  <c:v>0.99977590848754005</c:v>
                </c:pt>
                <c:pt idx="51405">
                  <c:v>0.98009279830975105</c:v>
                </c:pt>
                <c:pt idx="51406">
                  <c:v>0.97505301993331395</c:v>
                </c:pt>
                <c:pt idx="51407">
                  <c:v>0.99810606512056599</c:v>
                </c:pt>
                <c:pt idx="51408">
                  <c:v>0.99810606512056599</c:v>
                </c:pt>
                <c:pt idx="51409">
                  <c:v>0.98009279830975105</c:v>
                </c:pt>
                <c:pt idx="51410">
                  <c:v>0.99772892030019</c:v>
                </c:pt>
                <c:pt idx="51411">
                  <c:v>0.99865964755004999</c:v>
                </c:pt>
                <c:pt idx="51412">
                  <c:v>0.99865964755004999</c:v>
                </c:pt>
                <c:pt idx="51413">
                  <c:v>0.97505301993331395</c:v>
                </c:pt>
                <c:pt idx="51414">
                  <c:v>0.99810606512056599</c:v>
                </c:pt>
                <c:pt idx="51415">
                  <c:v>0.99772892030019</c:v>
                </c:pt>
                <c:pt idx="51416">
                  <c:v>0.98009279830975105</c:v>
                </c:pt>
                <c:pt idx="51417">
                  <c:v>0.97505301993331395</c:v>
                </c:pt>
                <c:pt idx="51418">
                  <c:v>0.99865964755004999</c:v>
                </c:pt>
                <c:pt idx="51419">
                  <c:v>0.97505301993331395</c:v>
                </c:pt>
                <c:pt idx="51420">
                  <c:v>0.98009279830975105</c:v>
                </c:pt>
                <c:pt idx="51421">
                  <c:v>0.99772892030019</c:v>
                </c:pt>
                <c:pt idx="51422">
                  <c:v>0.98009279830975105</c:v>
                </c:pt>
                <c:pt idx="51423">
                  <c:v>0.98009279830975105</c:v>
                </c:pt>
                <c:pt idx="51424">
                  <c:v>0.99977590848754005</c:v>
                </c:pt>
                <c:pt idx="51425">
                  <c:v>0.99977590848754005</c:v>
                </c:pt>
                <c:pt idx="51426">
                  <c:v>0.99810606512056599</c:v>
                </c:pt>
                <c:pt idx="51427">
                  <c:v>0.99865964755004999</c:v>
                </c:pt>
                <c:pt idx="51428">
                  <c:v>0.99865964755004999</c:v>
                </c:pt>
                <c:pt idx="51429">
                  <c:v>0.99977590848754005</c:v>
                </c:pt>
                <c:pt idx="51430">
                  <c:v>0.99865964755004999</c:v>
                </c:pt>
                <c:pt idx="51431">
                  <c:v>0.99865964755004999</c:v>
                </c:pt>
                <c:pt idx="51432">
                  <c:v>0.97505301993331395</c:v>
                </c:pt>
                <c:pt idx="51433">
                  <c:v>0.99865964755004999</c:v>
                </c:pt>
                <c:pt idx="51434">
                  <c:v>0.98009279830975105</c:v>
                </c:pt>
                <c:pt idx="51435">
                  <c:v>0.99865964755004999</c:v>
                </c:pt>
                <c:pt idx="51436">
                  <c:v>0.99810606512056599</c:v>
                </c:pt>
                <c:pt idx="51437">
                  <c:v>0.99977590848754005</c:v>
                </c:pt>
                <c:pt idx="51438">
                  <c:v>0.97505301993331395</c:v>
                </c:pt>
                <c:pt idx="51439">
                  <c:v>0.99865964755004999</c:v>
                </c:pt>
                <c:pt idx="51440">
                  <c:v>0.99810606512056599</c:v>
                </c:pt>
                <c:pt idx="51441">
                  <c:v>0.98009279830975105</c:v>
                </c:pt>
                <c:pt idx="51442">
                  <c:v>0.98009279830975105</c:v>
                </c:pt>
                <c:pt idx="51443">
                  <c:v>0.99977590848754005</c:v>
                </c:pt>
                <c:pt idx="51444">
                  <c:v>0.98009279830975105</c:v>
                </c:pt>
                <c:pt idx="51445">
                  <c:v>0.99810606512056599</c:v>
                </c:pt>
                <c:pt idx="51446">
                  <c:v>0.97505301993331395</c:v>
                </c:pt>
                <c:pt idx="51447">
                  <c:v>0.99810606512056599</c:v>
                </c:pt>
                <c:pt idx="51448">
                  <c:v>0.98009279830975105</c:v>
                </c:pt>
                <c:pt idx="51449">
                  <c:v>0.99865964755004999</c:v>
                </c:pt>
                <c:pt idx="51450">
                  <c:v>0.98009279830975105</c:v>
                </c:pt>
                <c:pt idx="51451">
                  <c:v>0.99865964755004999</c:v>
                </c:pt>
                <c:pt idx="51452">
                  <c:v>0.97505301993331395</c:v>
                </c:pt>
                <c:pt idx="51453">
                  <c:v>0.98009279830975105</c:v>
                </c:pt>
                <c:pt idx="51454">
                  <c:v>0.97505301993331395</c:v>
                </c:pt>
                <c:pt idx="51455">
                  <c:v>0.99865964755004999</c:v>
                </c:pt>
                <c:pt idx="51456">
                  <c:v>0.99977590848754005</c:v>
                </c:pt>
                <c:pt idx="51457">
                  <c:v>0.99865964755004999</c:v>
                </c:pt>
                <c:pt idx="51458">
                  <c:v>0.97505301993331395</c:v>
                </c:pt>
                <c:pt idx="51459">
                  <c:v>0.99865964755004999</c:v>
                </c:pt>
                <c:pt idx="51460">
                  <c:v>0.99810606512056599</c:v>
                </c:pt>
                <c:pt idx="51461">
                  <c:v>0.99810606512056599</c:v>
                </c:pt>
                <c:pt idx="51462">
                  <c:v>0.99977590848754005</c:v>
                </c:pt>
                <c:pt idx="51463">
                  <c:v>0.97505301993331395</c:v>
                </c:pt>
                <c:pt idx="51464">
                  <c:v>0.99810606512056599</c:v>
                </c:pt>
                <c:pt idx="51465">
                  <c:v>0.99865964755004999</c:v>
                </c:pt>
                <c:pt idx="51466">
                  <c:v>0.99810606512056599</c:v>
                </c:pt>
                <c:pt idx="51467">
                  <c:v>0.97505301993331395</c:v>
                </c:pt>
                <c:pt idx="51468">
                  <c:v>0.98009279830975105</c:v>
                </c:pt>
                <c:pt idx="51469">
                  <c:v>0.99810606512056599</c:v>
                </c:pt>
                <c:pt idx="51470">
                  <c:v>0.98009279830975105</c:v>
                </c:pt>
                <c:pt idx="51471">
                  <c:v>0.99977590848754005</c:v>
                </c:pt>
                <c:pt idx="51472">
                  <c:v>0.98009279830975105</c:v>
                </c:pt>
                <c:pt idx="51473">
                  <c:v>0.98009279830975105</c:v>
                </c:pt>
                <c:pt idx="51474">
                  <c:v>0.99865964755004999</c:v>
                </c:pt>
                <c:pt idx="51475">
                  <c:v>0.99772892030019</c:v>
                </c:pt>
                <c:pt idx="51476">
                  <c:v>0.99810606512056599</c:v>
                </c:pt>
                <c:pt idx="51477">
                  <c:v>0.97505301993331395</c:v>
                </c:pt>
                <c:pt idx="51478">
                  <c:v>0.99865964755004999</c:v>
                </c:pt>
                <c:pt idx="51479">
                  <c:v>0.98009279830975105</c:v>
                </c:pt>
                <c:pt idx="51480">
                  <c:v>0.99977590848754005</c:v>
                </c:pt>
                <c:pt idx="51481">
                  <c:v>0.99865964755004999</c:v>
                </c:pt>
                <c:pt idx="51482">
                  <c:v>0.98009279830975105</c:v>
                </c:pt>
                <c:pt idx="51483">
                  <c:v>0.99977590848754005</c:v>
                </c:pt>
                <c:pt idx="51484">
                  <c:v>0.97505301993331395</c:v>
                </c:pt>
                <c:pt idx="51485">
                  <c:v>0.99810606512056599</c:v>
                </c:pt>
                <c:pt idx="51486">
                  <c:v>0.98009279830975105</c:v>
                </c:pt>
                <c:pt idx="51487">
                  <c:v>0.99810606512056599</c:v>
                </c:pt>
                <c:pt idx="51488">
                  <c:v>0.99865964755004999</c:v>
                </c:pt>
                <c:pt idx="51489">
                  <c:v>0.98009279830975105</c:v>
                </c:pt>
                <c:pt idx="51490">
                  <c:v>0.99772892030019</c:v>
                </c:pt>
                <c:pt idx="51491">
                  <c:v>0.99977590848754005</c:v>
                </c:pt>
                <c:pt idx="51492">
                  <c:v>0.98009279830975105</c:v>
                </c:pt>
                <c:pt idx="51493">
                  <c:v>0.97505301993331395</c:v>
                </c:pt>
                <c:pt idx="51494">
                  <c:v>0.97505301993331395</c:v>
                </c:pt>
                <c:pt idx="51495">
                  <c:v>0.99810606512056599</c:v>
                </c:pt>
                <c:pt idx="51496">
                  <c:v>0.97505301993331395</c:v>
                </c:pt>
                <c:pt idx="51497">
                  <c:v>0.97505301993331395</c:v>
                </c:pt>
                <c:pt idx="51498">
                  <c:v>0.97505301993331395</c:v>
                </c:pt>
                <c:pt idx="51499">
                  <c:v>0.99865964755004999</c:v>
                </c:pt>
                <c:pt idx="51500">
                  <c:v>0.98009279830975105</c:v>
                </c:pt>
                <c:pt idx="51501">
                  <c:v>0.98009279830975105</c:v>
                </c:pt>
                <c:pt idx="51502">
                  <c:v>0.99865964755004999</c:v>
                </c:pt>
                <c:pt idx="51503">
                  <c:v>0.97505301993331395</c:v>
                </c:pt>
                <c:pt idx="51504">
                  <c:v>0.99865964755004999</c:v>
                </c:pt>
                <c:pt idx="51505">
                  <c:v>0.99865964755004999</c:v>
                </c:pt>
                <c:pt idx="51506">
                  <c:v>0.99810606512056599</c:v>
                </c:pt>
                <c:pt idx="51507">
                  <c:v>0.99865964755004999</c:v>
                </c:pt>
                <c:pt idx="51508">
                  <c:v>0.99977590848754005</c:v>
                </c:pt>
                <c:pt idx="51509">
                  <c:v>0.99810606512056599</c:v>
                </c:pt>
                <c:pt idx="51510">
                  <c:v>0.98009279830975105</c:v>
                </c:pt>
                <c:pt idx="51511">
                  <c:v>0.99865964755004999</c:v>
                </c:pt>
                <c:pt idx="51512">
                  <c:v>0.98009279830975105</c:v>
                </c:pt>
                <c:pt idx="51513">
                  <c:v>0.98009279830975105</c:v>
                </c:pt>
                <c:pt idx="51514">
                  <c:v>0.99865964755004999</c:v>
                </c:pt>
                <c:pt idx="51515">
                  <c:v>0.98009279830975105</c:v>
                </c:pt>
                <c:pt idx="51516">
                  <c:v>0.98009279830975105</c:v>
                </c:pt>
                <c:pt idx="51517">
                  <c:v>0.99977590848754005</c:v>
                </c:pt>
                <c:pt idx="51518">
                  <c:v>0.99865964755004999</c:v>
                </c:pt>
                <c:pt idx="51519">
                  <c:v>0.99865964755004999</c:v>
                </c:pt>
                <c:pt idx="51520">
                  <c:v>0.99865964755004999</c:v>
                </c:pt>
                <c:pt idx="51521">
                  <c:v>0.99865964755004999</c:v>
                </c:pt>
                <c:pt idx="51522">
                  <c:v>0.98009279830975105</c:v>
                </c:pt>
                <c:pt idx="51523">
                  <c:v>0.97505301993331395</c:v>
                </c:pt>
                <c:pt idx="51524">
                  <c:v>0.99865964755004999</c:v>
                </c:pt>
                <c:pt idx="51525">
                  <c:v>0.98009279830975105</c:v>
                </c:pt>
                <c:pt idx="51526">
                  <c:v>0.99810606512056599</c:v>
                </c:pt>
                <c:pt idx="51527">
                  <c:v>0.99977590848754005</c:v>
                </c:pt>
                <c:pt idx="51528">
                  <c:v>0.99810606512056599</c:v>
                </c:pt>
                <c:pt idx="51529">
                  <c:v>0.97505301993331395</c:v>
                </c:pt>
                <c:pt idx="51530">
                  <c:v>0.99810606512056599</c:v>
                </c:pt>
                <c:pt idx="51531">
                  <c:v>0.97505301993331395</c:v>
                </c:pt>
                <c:pt idx="51532">
                  <c:v>0.99865964755004999</c:v>
                </c:pt>
                <c:pt idx="51533">
                  <c:v>0.99977590848754005</c:v>
                </c:pt>
                <c:pt idx="51534">
                  <c:v>0.99865964755004999</c:v>
                </c:pt>
                <c:pt idx="51535">
                  <c:v>0.98009279830975105</c:v>
                </c:pt>
                <c:pt idx="51536">
                  <c:v>0.98009279830975105</c:v>
                </c:pt>
                <c:pt idx="51537">
                  <c:v>0.98009279830975105</c:v>
                </c:pt>
                <c:pt idx="51538">
                  <c:v>0.98009279830975105</c:v>
                </c:pt>
                <c:pt idx="51539">
                  <c:v>0.99865964755004999</c:v>
                </c:pt>
                <c:pt idx="51540">
                  <c:v>0.99810606512056599</c:v>
                </c:pt>
                <c:pt idx="51541">
                  <c:v>0.99865964755004999</c:v>
                </c:pt>
                <c:pt idx="51542">
                  <c:v>0.97505301993331395</c:v>
                </c:pt>
                <c:pt idx="51543">
                  <c:v>0.98009279830975105</c:v>
                </c:pt>
                <c:pt idx="51544">
                  <c:v>0.99810606512056599</c:v>
                </c:pt>
                <c:pt idx="51545">
                  <c:v>0.97505301993331395</c:v>
                </c:pt>
                <c:pt idx="51546">
                  <c:v>0.99977590848754005</c:v>
                </c:pt>
                <c:pt idx="51547">
                  <c:v>0.99181255835294002</c:v>
                </c:pt>
                <c:pt idx="51548">
                  <c:v>0.98009279830975105</c:v>
                </c:pt>
                <c:pt idx="51549">
                  <c:v>0.98009279830975105</c:v>
                </c:pt>
                <c:pt idx="51550">
                  <c:v>0.99810606512056599</c:v>
                </c:pt>
                <c:pt idx="51551">
                  <c:v>0.99181255835294002</c:v>
                </c:pt>
                <c:pt idx="51552">
                  <c:v>0.98009279830975105</c:v>
                </c:pt>
                <c:pt idx="51553">
                  <c:v>0.99865964755004999</c:v>
                </c:pt>
                <c:pt idx="51554">
                  <c:v>0.99865964755004999</c:v>
                </c:pt>
                <c:pt idx="51555">
                  <c:v>0.99977590848754005</c:v>
                </c:pt>
                <c:pt idx="51556">
                  <c:v>0.99772892030019</c:v>
                </c:pt>
                <c:pt idx="51557">
                  <c:v>0.98009279830975105</c:v>
                </c:pt>
                <c:pt idx="51558">
                  <c:v>0.98009279830975105</c:v>
                </c:pt>
                <c:pt idx="51559">
                  <c:v>0.99810606512056599</c:v>
                </c:pt>
                <c:pt idx="51560">
                  <c:v>0.98009279830975105</c:v>
                </c:pt>
                <c:pt idx="51561">
                  <c:v>0.99810606512056599</c:v>
                </c:pt>
                <c:pt idx="51562">
                  <c:v>0.99772892030019</c:v>
                </c:pt>
                <c:pt idx="51563">
                  <c:v>0.98009279830975105</c:v>
                </c:pt>
                <c:pt idx="51564">
                  <c:v>0.98009279830975105</c:v>
                </c:pt>
                <c:pt idx="51565">
                  <c:v>0.99865964755004999</c:v>
                </c:pt>
                <c:pt idx="51566">
                  <c:v>0.99865964755004999</c:v>
                </c:pt>
                <c:pt idx="51567">
                  <c:v>0.97505301993331395</c:v>
                </c:pt>
                <c:pt idx="51568">
                  <c:v>0.99181255835294002</c:v>
                </c:pt>
                <c:pt idx="51569">
                  <c:v>0.97505301993331395</c:v>
                </c:pt>
                <c:pt idx="51570">
                  <c:v>0.97505301993331395</c:v>
                </c:pt>
                <c:pt idx="51571">
                  <c:v>0.99865964755004999</c:v>
                </c:pt>
                <c:pt idx="51572">
                  <c:v>0.99810606512056599</c:v>
                </c:pt>
                <c:pt idx="51573">
                  <c:v>0.98009279830975105</c:v>
                </c:pt>
                <c:pt idx="51574">
                  <c:v>0.99865964755004999</c:v>
                </c:pt>
                <c:pt idx="51575">
                  <c:v>0.99865964755004999</c:v>
                </c:pt>
                <c:pt idx="51576">
                  <c:v>0.99865964755004999</c:v>
                </c:pt>
                <c:pt idx="51577">
                  <c:v>0.97505301993331395</c:v>
                </c:pt>
                <c:pt idx="51578">
                  <c:v>0.98009279830975105</c:v>
                </c:pt>
                <c:pt idx="51579">
                  <c:v>0.99810606512056599</c:v>
                </c:pt>
                <c:pt idx="51580">
                  <c:v>0.99772892030019</c:v>
                </c:pt>
                <c:pt idx="51581">
                  <c:v>0.98009279830975105</c:v>
                </c:pt>
                <c:pt idx="51582">
                  <c:v>0.97505301993331395</c:v>
                </c:pt>
                <c:pt idx="51583">
                  <c:v>0.99772892030019</c:v>
                </c:pt>
                <c:pt idx="51584">
                  <c:v>0.98009279830975105</c:v>
                </c:pt>
                <c:pt idx="51585">
                  <c:v>0.99810606512056599</c:v>
                </c:pt>
                <c:pt idx="51586">
                  <c:v>0.99810606512056599</c:v>
                </c:pt>
                <c:pt idx="51587">
                  <c:v>0.97505301993331395</c:v>
                </c:pt>
                <c:pt idx="51588">
                  <c:v>0.99772892030019</c:v>
                </c:pt>
                <c:pt idx="51589">
                  <c:v>0.97505301993331395</c:v>
                </c:pt>
                <c:pt idx="51590">
                  <c:v>0.99977590848754005</c:v>
                </c:pt>
                <c:pt idx="51591">
                  <c:v>0.99865964755004999</c:v>
                </c:pt>
                <c:pt idx="51592">
                  <c:v>0.98009279830975105</c:v>
                </c:pt>
                <c:pt idx="51593">
                  <c:v>0.99865964755004999</c:v>
                </c:pt>
                <c:pt idx="51594">
                  <c:v>0.98009279830975105</c:v>
                </c:pt>
                <c:pt idx="51595">
                  <c:v>0.98009279830975105</c:v>
                </c:pt>
                <c:pt idx="51596">
                  <c:v>0.99865964755004999</c:v>
                </c:pt>
                <c:pt idx="51597">
                  <c:v>0.99865964755004999</c:v>
                </c:pt>
                <c:pt idx="51598">
                  <c:v>0.99810606512056599</c:v>
                </c:pt>
                <c:pt idx="51599">
                  <c:v>0.99865964755004999</c:v>
                </c:pt>
                <c:pt idx="51600">
                  <c:v>0.99977590848754005</c:v>
                </c:pt>
                <c:pt idx="51601">
                  <c:v>0.97505301993331395</c:v>
                </c:pt>
                <c:pt idx="51602">
                  <c:v>0.99865964755004999</c:v>
                </c:pt>
                <c:pt idx="51603">
                  <c:v>0.97505301993331395</c:v>
                </c:pt>
                <c:pt idx="51604">
                  <c:v>0.99772892030019</c:v>
                </c:pt>
                <c:pt idx="51605">
                  <c:v>0.99865964755004999</c:v>
                </c:pt>
                <c:pt idx="51606">
                  <c:v>0.99865964755004999</c:v>
                </c:pt>
                <c:pt idx="51607">
                  <c:v>0.99865964755004999</c:v>
                </c:pt>
                <c:pt idx="51608">
                  <c:v>0.98009279830975105</c:v>
                </c:pt>
                <c:pt idx="51609">
                  <c:v>0.99865964755004999</c:v>
                </c:pt>
                <c:pt idx="51610">
                  <c:v>0.99865964755004999</c:v>
                </c:pt>
                <c:pt idx="51611">
                  <c:v>0.99865964755004999</c:v>
                </c:pt>
                <c:pt idx="51612">
                  <c:v>0.97505301993331395</c:v>
                </c:pt>
                <c:pt idx="51613">
                  <c:v>0.99865964755004999</c:v>
                </c:pt>
                <c:pt idx="51614">
                  <c:v>0.98009279830975105</c:v>
                </c:pt>
                <c:pt idx="51615">
                  <c:v>0.99810606512056599</c:v>
                </c:pt>
                <c:pt idx="51616">
                  <c:v>0.99810606512056599</c:v>
                </c:pt>
                <c:pt idx="51617">
                  <c:v>0.97505301993331395</c:v>
                </c:pt>
                <c:pt idx="51618">
                  <c:v>0.99810606512056599</c:v>
                </c:pt>
                <c:pt idx="51619">
                  <c:v>0.99977590848754005</c:v>
                </c:pt>
                <c:pt idx="51620">
                  <c:v>0.98009279830975105</c:v>
                </c:pt>
                <c:pt idx="51621">
                  <c:v>0.97505301993331395</c:v>
                </c:pt>
                <c:pt idx="51622">
                  <c:v>0.99772892030019</c:v>
                </c:pt>
                <c:pt idx="51623">
                  <c:v>0.97505301993331395</c:v>
                </c:pt>
                <c:pt idx="51624">
                  <c:v>0.97505301993331395</c:v>
                </c:pt>
                <c:pt idx="51625">
                  <c:v>0.98009279830975105</c:v>
                </c:pt>
                <c:pt idx="51626">
                  <c:v>0.99977590848754005</c:v>
                </c:pt>
                <c:pt idx="51627">
                  <c:v>0.98009279830975105</c:v>
                </c:pt>
                <c:pt idx="51628">
                  <c:v>0.99865964755004999</c:v>
                </c:pt>
                <c:pt idx="51629">
                  <c:v>0.99865964755004999</c:v>
                </c:pt>
                <c:pt idx="51630">
                  <c:v>0.97505301993331395</c:v>
                </c:pt>
                <c:pt idx="51631">
                  <c:v>0.98009279830975105</c:v>
                </c:pt>
                <c:pt idx="51632">
                  <c:v>0.99977590848754005</c:v>
                </c:pt>
                <c:pt idx="51633">
                  <c:v>0.97505301993331395</c:v>
                </c:pt>
                <c:pt idx="51634">
                  <c:v>0.99865964755004999</c:v>
                </c:pt>
                <c:pt idx="51635">
                  <c:v>0.99810606512056599</c:v>
                </c:pt>
                <c:pt idx="51636">
                  <c:v>0.98009279830975105</c:v>
                </c:pt>
                <c:pt idx="51637">
                  <c:v>0.99810606512056599</c:v>
                </c:pt>
                <c:pt idx="51638">
                  <c:v>0.99865964755004999</c:v>
                </c:pt>
                <c:pt idx="51639">
                  <c:v>0.98009279830975105</c:v>
                </c:pt>
                <c:pt idx="51640">
                  <c:v>0.99865964755004999</c:v>
                </c:pt>
                <c:pt idx="51641">
                  <c:v>0.99865964755004999</c:v>
                </c:pt>
                <c:pt idx="51642">
                  <c:v>0.98009279830975105</c:v>
                </c:pt>
                <c:pt idx="51643">
                  <c:v>0.99977590848754005</c:v>
                </c:pt>
                <c:pt idx="51644">
                  <c:v>0.99865964755004999</c:v>
                </c:pt>
                <c:pt idx="51645">
                  <c:v>0.99810606512056599</c:v>
                </c:pt>
                <c:pt idx="51646">
                  <c:v>0.97505301993331395</c:v>
                </c:pt>
                <c:pt idx="51647">
                  <c:v>0.99810606512056599</c:v>
                </c:pt>
                <c:pt idx="51648">
                  <c:v>0.99810606512056599</c:v>
                </c:pt>
                <c:pt idx="51649">
                  <c:v>0.99865964755004999</c:v>
                </c:pt>
                <c:pt idx="51650">
                  <c:v>0.99865964755004999</c:v>
                </c:pt>
                <c:pt idx="51651">
                  <c:v>0.98009279830975105</c:v>
                </c:pt>
                <c:pt idx="51652">
                  <c:v>0.99865964755004999</c:v>
                </c:pt>
                <c:pt idx="51653">
                  <c:v>0.99810606512056599</c:v>
                </c:pt>
                <c:pt idx="51654">
                  <c:v>0.97505301993331395</c:v>
                </c:pt>
                <c:pt idx="51655">
                  <c:v>0.99977590848754005</c:v>
                </c:pt>
                <c:pt idx="51656">
                  <c:v>0.98009279830975105</c:v>
                </c:pt>
                <c:pt idx="51657">
                  <c:v>0.98009279830975105</c:v>
                </c:pt>
                <c:pt idx="51658">
                  <c:v>0.97505301993331395</c:v>
                </c:pt>
                <c:pt idx="51659">
                  <c:v>0.99977590848754005</c:v>
                </c:pt>
                <c:pt idx="51660">
                  <c:v>0.97505301993331395</c:v>
                </c:pt>
                <c:pt idx="51661">
                  <c:v>0.97505301993331395</c:v>
                </c:pt>
                <c:pt idx="51662">
                  <c:v>0.98009279830975105</c:v>
                </c:pt>
                <c:pt idx="51663">
                  <c:v>0.98009279830975105</c:v>
                </c:pt>
                <c:pt idx="51664">
                  <c:v>0.99181255835294002</c:v>
                </c:pt>
                <c:pt idx="51665">
                  <c:v>0.99865964755004999</c:v>
                </c:pt>
                <c:pt idx="51666">
                  <c:v>0.98009279830975105</c:v>
                </c:pt>
                <c:pt idx="51667">
                  <c:v>0.97505301993331395</c:v>
                </c:pt>
                <c:pt idx="51668">
                  <c:v>0.99865964755004999</c:v>
                </c:pt>
                <c:pt idx="51669">
                  <c:v>0.98009279830975105</c:v>
                </c:pt>
                <c:pt idx="51670">
                  <c:v>0.99865964755004999</c:v>
                </c:pt>
                <c:pt idx="51671">
                  <c:v>0.99865964755004999</c:v>
                </c:pt>
                <c:pt idx="51672">
                  <c:v>0.97505301993331395</c:v>
                </c:pt>
                <c:pt idx="51673">
                  <c:v>0.99977590848754005</c:v>
                </c:pt>
                <c:pt idx="51674">
                  <c:v>0.99865964755004999</c:v>
                </c:pt>
                <c:pt idx="51675">
                  <c:v>0.98009279830975105</c:v>
                </c:pt>
                <c:pt idx="51676">
                  <c:v>0.99810606512056599</c:v>
                </c:pt>
                <c:pt idx="51677">
                  <c:v>0.99977590848754005</c:v>
                </c:pt>
                <c:pt idx="51678">
                  <c:v>0.98009279830975105</c:v>
                </c:pt>
                <c:pt idx="51679">
                  <c:v>0.99865964755004999</c:v>
                </c:pt>
                <c:pt idx="51680">
                  <c:v>0.98009279830975105</c:v>
                </c:pt>
                <c:pt idx="51681">
                  <c:v>0.97505301993331395</c:v>
                </c:pt>
                <c:pt idx="51682">
                  <c:v>0.97505301993331395</c:v>
                </c:pt>
                <c:pt idx="51683">
                  <c:v>0.99865964755004999</c:v>
                </c:pt>
                <c:pt idx="51684">
                  <c:v>0.99977590848754005</c:v>
                </c:pt>
                <c:pt idx="51685">
                  <c:v>0.98009279830975105</c:v>
                </c:pt>
                <c:pt idx="51686">
                  <c:v>0.98009279830975105</c:v>
                </c:pt>
                <c:pt idx="51687">
                  <c:v>0.99865964755004999</c:v>
                </c:pt>
                <c:pt idx="51688">
                  <c:v>0.99810606512056599</c:v>
                </c:pt>
                <c:pt idx="51689">
                  <c:v>0.99865964755004999</c:v>
                </c:pt>
                <c:pt idx="51690">
                  <c:v>0.97505301993331395</c:v>
                </c:pt>
                <c:pt idx="51691">
                  <c:v>0.99865964755004999</c:v>
                </c:pt>
                <c:pt idx="51692">
                  <c:v>0.99865964755004999</c:v>
                </c:pt>
                <c:pt idx="51693">
                  <c:v>0.99810606512056599</c:v>
                </c:pt>
                <c:pt idx="51694">
                  <c:v>0.99977590848754005</c:v>
                </c:pt>
                <c:pt idx="51695">
                  <c:v>0.98009279830975105</c:v>
                </c:pt>
                <c:pt idx="51696">
                  <c:v>0.98009279830975105</c:v>
                </c:pt>
                <c:pt idx="51697">
                  <c:v>0.99810606512056599</c:v>
                </c:pt>
                <c:pt idx="51698">
                  <c:v>0.99865964755004999</c:v>
                </c:pt>
                <c:pt idx="51699">
                  <c:v>0.98009279830975105</c:v>
                </c:pt>
                <c:pt idx="51700">
                  <c:v>0.99977590848754005</c:v>
                </c:pt>
                <c:pt idx="51701">
                  <c:v>0.98009279830975105</c:v>
                </c:pt>
                <c:pt idx="51702">
                  <c:v>0.97505301993331395</c:v>
                </c:pt>
                <c:pt idx="51703">
                  <c:v>0.97505301993331395</c:v>
                </c:pt>
                <c:pt idx="51704">
                  <c:v>0.99865964755004999</c:v>
                </c:pt>
                <c:pt idx="51705">
                  <c:v>0.98009279830975105</c:v>
                </c:pt>
                <c:pt idx="51706">
                  <c:v>0.99810606512056599</c:v>
                </c:pt>
                <c:pt idx="51707">
                  <c:v>0.98009279830975105</c:v>
                </c:pt>
                <c:pt idx="51708">
                  <c:v>0.99977590848754005</c:v>
                </c:pt>
                <c:pt idx="51709">
                  <c:v>0.99977590848754005</c:v>
                </c:pt>
                <c:pt idx="51710">
                  <c:v>0.98009279830975105</c:v>
                </c:pt>
                <c:pt idx="51711">
                  <c:v>0.99810606512056599</c:v>
                </c:pt>
                <c:pt idx="51712">
                  <c:v>0.97505301993331395</c:v>
                </c:pt>
                <c:pt idx="51713">
                  <c:v>0.99977590848754005</c:v>
                </c:pt>
                <c:pt idx="51714">
                  <c:v>0.99977590848754005</c:v>
                </c:pt>
                <c:pt idx="51715">
                  <c:v>0.99865964755004999</c:v>
                </c:pt>
                <c:pt idx="51716">
                  <c:v>0.97505301993331395</c:v>
                </c:pt>
                <c:pt idx="51717">
                  <c:v>0.99977590848754005</c:v>
                </c:pt>
                <c:pt idx="51718">
                  <c:v>0.99810606512056599</c:v>
                </c:pt>
                <c:pt idx="51719">
                  <c:v>0.98009279830975105</c:v>
                </c:pt>
                <c:pt idx="51720">
                  <c:v>0.97505301993331395</c:v>
                </c:pt>
                <c:pt idx="51721">
                  <c:v>0.97505301993331395</c:v>
                </c:pt>
                <c:pt idx="51722">
                  <c:v>0.99977590848754005</c:v>
                </c:pt>
                <c:pt idx="51723">
                  <c:v>0.99977590848754005</c:v>
                </c:pt>
                <c:pt idx="51724">
                  <c:v>0.99181255835294002</c:v>
                </c:pt>
                <c:pt idx="51725">
                  <c:v>0.99865964755004999</c:v>
                </c:pt>
                <c:pt idx="51726">
                  <c:v>0.99810606512056599</c:v>
                </c:pt>
                <c:pt idx="51727">
                  <c:v>0.98009279830975105</c:v>
                </c:pt>
                <c:pt idx="51728">
                  <c:v>0.99865964755004999</c:v>
                </c:pt>
                <c:pt idx="51729">
                  <c:v>0.99810606512056599</c:v>
                </c:pt>
                <c:pt idx="51730">
                  <c:v>0.98009279830975105</c:v>
                </c:pt>
                <c:pt idx="51731">
                  <c:v>0.99865964755004999</c:v>
                </c:pt>
                <c:pt idx="51732">
                  <c:v>0.99772892030019</c:v>
                </c:pt>
                <c:pt idx="51733">
                  <c:v>0.99865964755004999</c:v>
                </c:pt>
                <c:pt idx="51734">
                  <c:v>0.97505301993331395</c:v>
                </c:pt>
                <c:pt idx="51735">
                  <c:v>0.98009279830975105</c:v>
                </c:pt>
                <c:pt idx="51736">
                  <c:v>0.97505301993331395</c:v>
                </c:pt>
                <c:pt idx="51737">
                  <c:v>0.98009279830975105</c:v>
                </c:pt>
                <c:pt idx="51738">
                  <c:v>0.97505301993331395</c:v>
                </c:pt>
                <c:pt idx="51739">
                  <c:v>0.97505301993331395</c:v>
                </c:pt>
                <c:pt idx="51740">
                  <c:v>0.99810606512056599</c:v>
                </c:pt>
                <c:pt idx="51741">
                  <c:v>0.99181255835294002</c:v>
                </c:pt>
                <c:pt idx="51742">
                  <c:v>0.99810606512056599</c:v>
                </c:pt>
                <c:pt idx="51743">
                  <c:v>0.99865964755004999</c:v>
                </c:pt>
                <c:pt idx="51744">
                  <c:v>0.99865964755004999</c:v>
                </c:pt>
                <c:pt idx="51745">
                  <c:v>0.99810606512056599</c:v>
                </c:pt>
                <c:pt idx="51746">
                  <c:v>0.98009279830975105</c:v>
                </c:pt>
                <c:pt idx="51747">
                  <c:v>0.99865964755004999</c:v>
                </c:pt>
                <c:pt idx="51748">
                  <c:v>0.98009279830975105</c:v>
                </c:pt>
                <c:pt idx="51749">
                  <c:v>0.99810606512056599</c:v>
                </c:pt>
                <c:pt idx="51750">
                  <c:v>0.99977590848754005</c:v>
                </c:pt>
                <c:pt idx="51751">
                  <c:v>0.97505301993331395</c:v>
                </c:pt>
                <c:pt idx="51752">
                  <c:v>0.98009279830975105</c:v>
                </c:pt>
                <c:pt idx="51753">
                  <c:v>0.98009279830975105</c:v>
                </c:pt>
                <c:pt idx="51754">
                  <c:v>0.99810606512056599</c:v>
                </c:pt>
                <c:pt idx="51755">
                  <c:v>0.99865964755004999</c:v>
                </c:pt>
                <c:pt idx="51756">
                  <c:v>0.98009279830975105</c:v>
                </c:pt>
                <c:pt idx="51757">
                  <c:v>0.98009279830975105</c:v>
                </c:pt>
                <c:pt idx="51758">
                  <c:v>0.99810606512056599</c:v>
                </c:pt>
                <c:pt idx="51759">
                  <c:v>0.98009279830975105</c:v>
                </c:pt>
                <c:pt idx="51760">
                  <c:v>0.98009279830975105</c:v>
                </c:pt>
                <c:pt idx="51761">
                  <c:v>0.99865964755004999</c:v>
                </c:pt>
                <c:pt idx="51762">
                  <c:v>0.98009279830975105</c:v>
                </c:pt>
                <c:pt idx="51763">
                  <c:v>0.99977590848754005</c:v>
                </c:pt>
                <c:pt idx="51764">
                  <c:v>0.97505301993331395</c:v>
                </c:pt>
                <c:pt idx="51765">
                  <c:v>0.99865964755004999</c:v>
                </c:pt>
                <c:pt idx="51766">
                  <c:v>0.97505301993331395</c:v>
                </c:pt>
                <c:pt idx="51767">
                  <c:v>0.98009279830975105</c:v>
                </c:pt>
                <c:pt idx="51768">
                  <c:v>0.99865964755004999</c:v>
                </c:pt>
                <c:pt idx="51769">
                  <c:v>0.99977590848754005</c:v>
                </c:pt>
                <c:pt idx="51770">
                  <c:v>0.99810606512056599</c:v>
                </c:pt>
                <c:pt idx="51771">
                  <c:v>0.98009279830975105</c:v>
                </c:pt>
                <c:pt idx="51772">
                  <c:v>0.97505301993331395</c:v>
                </c:pt>
                <c:pt idx="51773">
                  <c:v>0.99865964755004999</c:v>
                </c:pt>
                <c:pt idx="51774">
                  <c:v>0.98009279830975105</c:v>
                </c:pt>
                <c:pt idx="51775">
                  <c:v>0.99810606512056599</c:v>
                </c:pt>
                <c:pt idx="51776">
                  <c:v>0.99810606512056599</c:v>
                </c:pt>
                <c:pt idx="51777">
                  <c:v>0.98009279830975105</c:v>
                </c:pt>
                <c:pt idx="51778">
                  <c:v>0.99810606512056599</c:v>
                </c:pt>
                <c:pt idx="51779">
                  <c:v>0.98009279830975105</c:v>
                </c:pt>
                <c:pt idx="51780">
                  <c:v>0.99865964755004999</c:v>
                </c:pt>
                <c:pt idx="51781">
                  <c:v>0.99977590848754005</c:v>
                </c:pt>
                <c:pt idx="51782">
                  <c:v>0.99772892030019</c:v>
                </c:pt>
                <c:pt idx="51783">
                  <c:v>0.99810606512056599</c:v>
                </c:pt>
                <c:pt idx="51784">
                  <c:v>0.99865964755004999</c:v>
                </c:pt>
                <c:pt idx="51785">
                  <c:v>0.98009279830975105</c:v>
                </c:pt>
                <c:pt idx="51786">
                  <c:v>0.99772892030019</c:v>
                </c:pt>
                <c:pt idx="51787">
                  <c:v>0.98009279830975105</c:v>
                </c:pt>
                <c:pt idx="51788">
                  <c:v>0.99977590848754005</c:v>
                </c:pt>
                <c:pt idx="51789">
                  <c:v>0.98009279830975105</c:v>
                </c:pt>
                <c:pt idx="51790">
                  <c:v>0.97505301993331395</c:v>
                </c:pt>
                <c:pt idx="51791">
                  <c:v>0.99810606512056599</c:v>
                </c:pt>
                <c:pt idx="51792">
                  <c:v>0.98009279830975105</c:v>
                </c:pt>
                <c:pt idx="51793">
                  <c:v>0.98009279830975105</c:v>
                </c:pt>
                <c:pt idx="51794">
                  <c:v>0.99865964755004999</c:v>
                </c:pt>
                <c:pt idx="51795">
                  <c:v>0.99810606512056599</c:v>
                </c:pt>
                <c:pt idx="51796">
                  <c:v>0.99977590848754005</c:v>
                </c:pt>
                <c:pt idx="51797">
                  <c:v>0.99977590848754005</c:v>
                </c:pt>
                <c:pt idx="51798">
                  <c:v>0.99810606512056599</c:v>
                </c:pt>
                <c:pt idx="51799">
                  <c:v>0.99865964755004999</c:v>
                </c:pt>
                <c:pt idx="51800">
                  <c:v>0.97505301993331395</c:v>
                </c:pt>
                <c:pt idx="51801">
                  <c:v>0.99865964755004999</c:v>
                </c:pt>
                <c:pt idx="51802">
                  <c:v>0.99977590848754005</c:v>
                </c:pt>
                <c:pt idx="51803">
                  <c:v>0.98009279830975105</c:v>
                </c:pt>
                <c:pt idx="51804">
                  <c:v>0.99977590848754005</c:v>
                </c:pt>
                <c:pt idx="51805">
                  <c:v>0.99977590848754005</c:v>
                </c:pt>
                <c:pt idx="51806">
                  <c:v>0.99977590848754005</c:v>
                </c:pt>
                <c:pt idx="51807">
                  <c:v>0.99865964755004999</c:v>
                </c:pt>
                <c:pt idx="51808">
                  <c:v>0.99977590848754005</c:v>
                </c:pt>
                <c:pt idx="51809">
                  <c:v>0.99865964755004999</c:v>
                </c:pt>
                <c:pt idx="51810">
                  <c:v>0.98009279830975105</c:v>
                </c:pt>
                <c:pt idx="51811">
                  <c:v>0.98009279830975105</c:v>
                </c:pt>
                <c:pt idx="51812">
                  <c:v>0.99865964755004999</c:v>
                </c:pt>
                <c:pt idx="51813">
                  <c:v>0.99865964755004999</c:v>
                </c:pt>
                <c:pt idx="51814">
                  <c:v>0.98009279830975105</c:v>
                </c:pt>
                <c:pt idx="51815">
                  <c:v>0.99810606512056599</c:v>
                </c:pt>
                <c:pt idx="51816">
                  <c:v>0.97505301993331395</c:v>
                </c:pt>
                <c:pt idx="51817">
                  <c:v>0.99810606512056599</c:v>
                </c:pt>
                <c:pt idx="51818">
                  <c:v>0.99810606512056599</c:v>
                </c:pt>
                <c:pt idx="51819">
                  <c:v>0.98009279830975105</c:v>
                </c:pt>
                <c:pt idx="51820">
                  <c:v>0.97505301993331395</c:v>
                </c:pt>
                <c:pt idx="51821">
                  <c:v>0.97505301993331395</c:v>
                </c:pt>
                <c:pt idx="51822">
                  <c:v>0.99977590848754005</c:v>
                </c:pt>
                <c:pt idx="51823">
                  <c:v>0.98009279830975105</c:v>
                </c:pt>
                <c:pt idx="51824">
                  <c:v>0.98009279830975105</c:v>
                </c:pt>
                <c:pt idx="51825">
                  <c:v>0.98009279830975105</c:v>
                </c:pt>
                <c:pt idx="51826">
                  <c:v>0.99810606512056599</c:v>
                </c:pt>
                <c:pt idx="51827">
                  <c:v>0.99810606512056599</c:v>
                </c:pt>
                <c:pt idx="51828">
                  <c:v>0.98009279830975105</c:v>
                </c:pt>
                <c:pt idx="51829">
                  <c:v>0.99810606512056599</c:v>
                </c:pt>
                <c:pt idx="51830">
                  <c:v>0.99977590848754005</c:v>
                </c:pt>
                <c:pt idx="51831">
                  <c:v>0.99865964755004999</c:v>
                </c:pt>
                <c:pt idx="51832">
                  <c:v>0.99810606512056599</c:v>
                </c:pt>
                <c:pt idx="51833">
                  <c:v>0.98009279830975105</c:v>
                </c:pt>
                <c:pt idx="51834">
                  <c:v>0.97505301993331395</c:v>
                </c:pt>
                <c:pt idx="51835">
                  <c:v>0.99810606512056599</c:v>
                </c:pt>
                <c:pt idx="51836">
                  <c:v>0.99865964755004999</c:v>
                </c:pt>
                <c:pt idx="51837">
                  <c:v>0.98009279830975105</c:v>
                </c:pt>
                <c:pt idx="51838">
                  <c:v>0.99810606512056599</c:v>
                </c:pt>
                <c:pt idx="51839">
                  <c:v>0.98009279830975105</c:v>
                </c:pt>
                <c:pt idx="51840">
                  <c:v>0.98009279830975105</c:v>
                </c:pt>
                <c:pt idx="51841">
                  <c:v>0.98009279830975105</c:v>
                </c:pt>
                <c:pt idx="51842">
                  <c:v>0.99977590848754005</c:v>
                </c:pt>
                <c:pt idx="51843">
                  <c:v>0.97505301993331395</c:v>
                </c:pt>
                <c:pt idx="51844">
                  <c:v>0.99810606512056599</c:v>
                </c:pt>
                <c:pt idx="51845">
                  <c:v>0.99865964755004999</c:v>
                </c:pt>
                <c:pt idx="51846">
                  <c:v>0.97505301993331395</c:v>
                </c:pt>
                <c:pt idx="51847">
                  <c:v>0.99977590848754005</c:v>
                </c:pt>
                <c:pt idx="51848">
                  <c:v>0.99977590848754005</c:v>
                </c:pt>
                <c:pt idx="51849">
                  <c:v>0.99977590848754005</c:v>
                </c:pt>
                <c:pt idx="51850">
                  <c:v>0.99810606512056599</c:v>
                </c:pt>
                <c:pt idx="51851">
                  <c:v>0.98009279830975105</c:v>
                </c:pt>
                <c:pt idx="51852">
                  <c:v>0.98009279830975105</c:v>
                </c:pt>
                <c:pt idx="51853">
                  <c:v>0.99810606512056599</c:v>
                </c:pt>
                <c:pt idx="51854">
                  <c:v>0.99977590848754005</c:v>
                </c:pt>
                <c:pt idx="51855">
                  <c:v>0.99810606512056599</c:v>
                </c:pt>
                <c:pt idx="51856">
                  <c:v>0.99865964755004999</c:v>
                </c:pt>
                <c:pt idx="51857">
                  <c:v>0.99865964755004999</c:v>
                </c:pt>
                <c:pt idx="51858">
                  <c:v>0.97505301993331395</c:v>
                </c:pt>
                <c:pt idx="51859">
                  <c:v>0.98009279830975105</c:v>
                </c:pt>
                <c:pt idx="51860">
                  <c:v>0.99865964755004999</c:v>
                </c:pt>
                <c:pt idx="51861">
                  <c:v>0.97505301993331395</c:v>
                </c:pt>
                <c:pt idx="51862">
                  <c:v>0.99810606512056599</c:v>
                </c:pt>
                <c:pt idx="51863">
                  <c:v>0.99181255835294002</c:v>
                </c:pt>
                <c:pt idx="51864">
                  <c:v>0.99810606512056599</c:v>
                </c:pt>
                <c:pt idx="51865">
                  <c:v>0.99181255835294002</c:v>
                </c:pt>
                <c:pt idx="51866">
                  <c:v>0.97505301993331395</c:v>
                </c:pt>
                <c:pt idx="51867">
                  <c:v>0.99977590848754005</c:v>
                </c:pt>
                <c:pt idx="51868">
                  <c:v>0.98009279830975105</c:v>
                </c:pt>
                <c:pt idx="51869">
                  <c:v>0.99810606512056599</c:v>
                </c:pt>
                <c:pt idx="51870">
                  <c:v>0.99810606512056599</c:v>
                </c:pt>
                <c:pt idx="51871">
                  <c:v>0.98009279830975105</c:v>
                </c:pt>
                <c:pt idx="51872">
                  <c:v>0.98009279830975105</c:v>
                </c:pt>
                <c:pt idx="51873">
                  <c:v>0.98009279830975105</c:v>
                </c:pt>
                <c:pt idx="51874">
                  <c:v>0.99865964755004999</c:v>
                </c:pt>
                <c:pt idx="51875">
                  <c:v>0.99810606512056599</c:v>
                </c:pt>
                <c:pt idx="51876">
                  <c:v>0.98009279830975105</c:v>
                </c:pt>
                <c:pt idx="51877">
                  <c:v>0.99865964755004999</c:v>
                </c:pt>
                <c:pt idx="51878">
                  <c:v>0.99977590848754005</c:v>
                </c:pt>
                <c:pt idx="51879">
                  <c:v>0.99865964755004999</c:v>
                </c:pt>
                <c:pt idx="51880">
                  <c:v>0.98009279830975105</c:v>
                </c:pt>
                <c:pt idx="51881">
                  <c:v>0.99865964755004999</c:v>
                </c:pt>
                <c:pt idx="51882">
                  <c:v>0.98009279830975105</c:v>
                </c:pt>
                <c:pt idx="51883">
                  <c:v>0.97505301993331395</c:v>
                </c:pt>
                <c:pt idx="51884">
                  <c:v>0.97505301993331395</c:v>
                </c:pt>
                <c:pt idx="51885">
                  <c:v>0.98009279830975105</c:v>
                </c:pt>
                <c:pt idx="51886">
                  <c:v>0.99865964755004999</c:v>
                </c:pt>
                <c:pt idx="51887">
                  <c:v>0.99865964755004999</c:v>
                </c:pt>
                <c:pt idx="51888">
                  <c:v>0.99810606512056599</c:v>
                </c:pt>
                <c:pt idx="51889">
                  <c:v>0.97505301993331395</c:v>
                </c:pt>
                <c:pt idx="51890">
                  <c:v>0.99181255835294002</c:v>
                </c:pt>
                <c:pt idx="51891">
                  <c:v>0.99865964755004999</c:v>
                </c:pt>
                <c:pt idx="51892">
                  <c:v>0.98009279830975105</c:v>
                </c:pt>
                <c:pt idx="51893">
                  <c:v>0.99865964755004999</c:v>
                </c:pt>
                <c:pt idx="51894">
                  <c:v>0.99865964755004999</c:v>
                </c:pt>
                <c:pt idx="51895">
                  <c:v>0.99865964755004999</c:v>
                </c:pt>
                <c:pt idx="51896">
                  <c:v>0.99810606512056599</c:v>
                </c:pt>
                <c:pt idx="51897">
                  <c:v>0.99772892030019</c:v>
                </c:pt>
                <c:pt idx="51898">
                  <c:v>0.99865964755004999</c:v>
                </c:pt>
                <c:pt idx="51899">
                  <c:v>0.98009279830975105</c:v>
                </c:pt>
                <c:pt idx="51900">
                  <c:v>0.98009279830975105</c:v>
                </c:pt>
                <c:pt idx="51901">
                  <c:v>0.99865964755004999</c:v>
                </c:pt>
                <c:pt idx="51902">
                  <c:v>0.99810606512056599</c:v>
                </c:pt>
                <c:pt idx="51903">
                  <c:v>0.97505301993331395</c:v>
                </c:pt>
                <c:pt idx="51904">
                  <c:v>0.99865964755004999</c:v>
                </c:pt>
                <c:pt idx="51905">
                  <c:v>0.97505301993331395</c:v>
                </c:pt>
                <c:pt idx="51906">
                  <c:v>0.99865964755004999</c:v>
                </c:pt>
                <c:pt idx="51907">
                  <c:v>0.99810606512056599</c:v>
                </c:pt>
                <c:pt idx="51908">
                  <c:v>0.99977590848754005</c:v>
                </c:pt>
                <c:pt idx="51909">
                  <c:v>0.98009279830975105</c:v>
                </c:pt>
                <c:pt idx="51910">
                  <c:v>0.99810606512056599</c:v>
                </c:pt>
                <c:pt idx="51911">
                  <c:v>0.99977590848754005</c:v>
                </c:pt>
                <c:pt idx="51912">
                  <c:v>0.99977590848754005</c:v>
                </c:pt>
                <c:pt idx="51913">
                  <c:v>0.99810606512056599</c:v>
                </c:pt>
                <c:pt idx="51914">
                  <c:v>0.98009279830975105</c:v>
                </c:pt>
                <c:pt idx="51915">
                  <c:v>0.99810606512056599</c:v>
                </c:pt>
                <c:pt idx="51916">
                  <c:v>0.99977590848754005</c:v>
                </c:pt>
                <c:pt idx="51917">
                  <c:v>0.98009279830975105</c:v>
                </c:pt>
                <c:pt idx="51918">
                  <c:v>0.99865964755004999</c:v>
                </c:pt>
                <c:pt idx="51919">
                  <c:v>0.99865964755004999</c:v>
                </c:pt>
                <c:pt idx="51920">
                  <c:v>0.99865964755004999</c:v>
                </c:pt>
                <c:pt idx="51921">
                  <c:v>0.99865964755004999</c:v>
                </c:pt>
                <c:pt idx="51922">
                  <c:v>0.99810606512056599</c:v>
                </c:pt>
                <c:pt idx="51923">
                  <c:v>0.98009279830975105</c:v>
                </c:pt>
                <c:pt idx="51924">
                  <c:v>0.99772892030019</c:v>
                </c:pt>
                <c:pt idx="51925">
                  <c:v>0.99865964755004999</c:v>
                </c:pt>
                <c:pt idx="51926">
                  <c:v>0.98009279830975105</c:v>
                </c:pt>
                <c:pt idx="51927">
                  <c:v>0.99977590848754005</c:v>
                </c:pt>
                <c:pt idx="51928">
                  <c:v>0.98009279830975105</c:v>
                </c:pt>
                <c:pt idx="51929">
                  <c:v>0.97505301993331395</c:v>
                </c:pt>
                <c:pt idx="51930">
                  <c:v>0.98009279830975105</c:v>
                </c:pt>
                <c:pt idx="51931">
                  <c:v>0.98009279830975105</c:v>
                </c:pt>
                <c:pt idx="51932">
                  <c:v>0.99810606512056599</c:v>
                </c:pt>
                <c:pt idx="51933">
                  <c:v>0.97505301993331395</c:v>
                </c:pt>
                <c:pt idx="51934">
                  <c:v>0.98009279830975105</c:v>
                </c:pt>
                <c:pt idx="51935">
                  <c:v>0.99865964755004999</c:v>
                </c:pt>
                <c:pt idx="51936">
                  <c:v>0.98009279830975105</c:v>
                </c:pt>
                <c:pt idx="51937">
                  <c:v>0.98009279830975105</c:v>
                </c:pt>
                <c:pt idx="51938">
                  <c:v>0.99977590848754005</c:v>
                </c:pt>
                <c:pt idx="51939">
                  <c:v>0.99865964755004999</c:v>
                </c:pt>
                <c:pt idx="51940">
                  <c:v>0.97505301993331395</c:v>
                </c:pt>
                <c:pt idx="51941">
                  <c:v>0.98009279830975105</c:v>
                </c:pt>
                <c:pt idx="51942">
                  <c:v>0.99865964755004999</c:v>
                </c:pt>
                <c:pt idx="51943">
                  <c:v>0.99865964755004999</c:v>
                </c:pt>
                <c:pt idx="51944">
                  <c:v>0.99810606512056599</c:v>
                </c:pt>
                <c:pt idx="51945">
                  <c:v>0.98009279830975105</c:v>
                </c:pt>
                <c:pt idx="51946">
                  <c:v>0.97505301993331395</c:v>
                </c:pt>
                <c:pt idx="51947">
                  <c:v>0.99865964755004999</c:v>
                </c:pt>
                <c:pt idx="51948">
                  <c:v>0.99810606512056599</c:v>
                </c:pt>
                <c:pt idx="51949">
                  <c:v>0.97505301993331395</c:v>
                </c:pt>
                <c:pt idx="51950">
                  <c:v>0.99865964755004999</c:v>
                </c:pt>
                <c:pt idx="51951">
                  <c:v>0.99810606512056599</c:v>
                </c:pt>
                <c:pt idx="51952">
                  <c:v>0.97505301993331395</c:v>
                </c:pt>
                <c:pt idx="51953">
                  <c:v>0.97505301993331395</c:v>
                </c:pt>
                <c:pt idx="51954">
                  <c:v>0.98009279830975105</c:v>
                </c:pt>
                <c:pt idx="51955">
                  <c:v>0.98009279830975105</c:v>
                </c:pt>
                <c:pt idx="51956">
                  <c:v>0.99810606512056599</c:v>
                </c:pt>
                <c:pt idx="51957">
                  <c:v>0.99865964755004999</c:v>
                </c:pt>
                <c:pt idx="51958">
                  <c:v>0.99865964755004999</c:v>
                </c:pt>
                <c:pt idx="51959">
                  <c:v>0.99977590848754005</c:v>
                </c:pt>
                <c:pt idx="51960">
                  <c:v>0.98009279830975105</c:v>
                </c:pt>
                <c:pt idx="51961">
                  <c:v>0.99810606512056599</c:v>
                </c:pt>
                <c:pt idx="51962">
                  <c:v>0.99810606512056599</c:v>
                </c:pt>
                <c:pt idx="51963">
                  <c:v>0.99772892030019</c:v>
                </c:pt>
                <c:pt idx="51964">
                  <c:v>0.99977590848754005</c:v>
                </c:pt>
                <c:pt idx="51965">
                  <c:v>0.99865964755004999</c:v>
                </c:pt>
                <c:pt idx="51966">
                  <c:v>0.99977590848754005</c:v>
                </c:pt>
                <c:pt idx="51967">
                  <c:v>0.99810606512056599</c:v>
                </c:pt>
                <c:pt idx="51968">
                  <c:v>0.99977590848754005</c:v>
                </c:pt>
                <c:pt idx="51969">
                  <c:v>0.99810606512056599</c:v>
                </c:pt>
                <c:pt idx="51970">
                  <c:v>0.99865964755004999</c:v>
                </c:pt>
                <c:pt idx="51971">
                  <c:v>0.98009279830975105</c:v>
                </c:pt>
                <c:pt idx="51972">
                  <c:v>0.99810606512056599</c:v>
                </c:pt>
                <c:pt idx="51973">
                  <c:v>0.99810606512056599</c:v>
                </c:pt>
                <c:pt idx="51974">
                  <c:v>0.99865964755004999</c:v>
                </c:pt>
                <c:pt idx="51975">
                  <c:v>0.99865964755004999</c:v>
                </c:pt>
                <c:pt idx="51976">
                  <c:v>0.99810606512056599</c:v>
                </c:pt>
                <c:pt idx="51977">
                  <c:v>0.97505301993331395</c:v>
                </c:pt>
                <c:pt idx="51978">
                  <c:v>0.98009279830975105</c:v>
                </c:pt>
                <c:pt idx="51979">
                  <c:v>0.99865964755004999</c:v>
                </c:pt>
                <c:pt idx="51980">
                  <c:v>0.99810606512056599</c:v>
                </c:pt>
                <c:pt idx="51981">
                  <c:v>0.99810606512056599</c:v>
                </c:pt>
                <c:pt idx="51982">
                  <c:v>0.98009279830975105</c:v>
                </c:pt>
                <c:pt idx="51983">
                  <c:v>0.98009279830975105</c:v>
                </c:pt>
                <c:pt idx="51984">
                  <c:v>0.99810606512056599</c:v>
                </c:pt>
                <c:pt idx="51985">
                  <c:v>0.99977590848754005</c:v>
                </c:pt>
                <c:pt idx="51986">
                  <c:v>0.99977590848754005</c:v>
                </c:pt>
                <c:pt idx="51987">
                  <c:v>0.99772892030019</c:v>
                </c:pt>
                <c:pt idx="51988">
                  <c:v>0.97505301993331395</c:v>
                </c:pt>
                <c:pt idx="51989">
                  <c:v>0.99181255835294002</c:v>
                </c:pt>
                <c:pt idx="51990">
                  <c:v>0.99865964755004999</c:v>
                </c:pt>
                <c:pt idx="51991">
                  <c:v>0.98009279830975105</c:v>
                </c:pt>
                <c:pt idx="51992">
                  <c:v>0.99810606512056599</c:v>
                </c:pt>
                <c:pt idx="51993">
                  <c:v>0.99810606512056599</c:v>
                </c:pt>
                <c:pt idx="51994">
                  <c:v>0.99865964755004999</c:v>
                </c:pt>
                <c:pt idx="51995">
                  <c:v>0.98009279830975105</c:v>
                </c:pt>
                <c:pt idx="51996">
                  <c:v>0.98009279830975105</c:v>
                </c:pt>
                <c:pt idx="51997">
                  <c:v>0.98009279830975105</c:v>
                </c:pt>
                <c:pt idx="51998">
                  <c:v>0.99977590848754005</c:v>
                </c:pt>
                <c:pt idx="51999">
                  <c:v>0.99865964755004999</c:v>
                </c:pt>
                <c:pt idx="52000">
                  <c:v>0.98009279830975105</c:v>
                </c:pt>
                <c:pt idx="52001">
                  <c:v>0.97505301993331395</c:v>
                </c:pt>
                <c:pt idx="52002">
                  <c:v>0.98009279830975105</c:v>
                </c:pt>
                <c:pt idx="52003">
                  <c:v>0.99865964755004999</c:v>
                </c:pt>
                <c:pt idx="52004">
                  <c:v>0.99810606512056599</c:v>
                </c:pt>
                <c:pt idx="52005">
                  <c:v>0.99865964755004999</c:v>
                </c:pt>
                <c:pt idx="52006">
                  <c:v>0.99772892030019</c:v>
                </c:pt>
                <c:pt idx="52007">
                  <c:v>0.99865964755004999</c:v>
                </c:pt>
                <c:pt idx="52008">
                  <c:v>0.99810606512056599</c:v>
                </c:pt>
                <c:pt idx="52009">
                  <c:v>0.99865964755004999</c:v>
                </c:pt>
                <c:pt idx="52010">
                  <c:v>0.99977590848754005</c:v>
                </c:pt>
                <c:pt idx="52011">
                  <c:v>0.98009279830975105</c:v>
                </c:pt>
                <c:pt idx="52012">
                  <c:v>0.98009279830975105</c:v>
                </c:pt>
                <c:pt idx="52013">
                  <c:v>0.99865964755004999</c:v>
                </c:pt>
                <c:pt idx="52014">
                  <c:v>0.99865964755004999</c:v>
                </c:pt>
                <c:pt idx="52015">
                  <c:v>0.99810606512056599</c:v>
                </c:pt>
                <c:pt idx="52016">
                  <c:v>0.98009279830975105</c:v>
                </c:pt>
                <c:pt idx="52017">
                  <c:v>0.97505301993331395</c:v>
                </c:pt>
                <c:pt idx="52018">
                  <c:v>0.98009279830975105</c:v>
                </c:pt>
                <c:pt idx="52019">
                  <c:v>0.98009279830975105</c:v>
                </c:pt>
                <c:pt idx="52020">
                  <c:v>0.99810606512056599</c:v>
                </c:pt>
                <c:pt idx="52021">
                  <c:v>0.97505301993331395</c:v>
                </c:pt>
                <c:pt idx="52022">
                  <c:v>0.99977590848754005</c:v>
                </c:pt>
                <c:pt idx="52023">
                  <c:v>0.99810606512056599</c:v>
                </c:pt>
                <c:pt idx="52024">
                  <c:v>0.99977590848754005</c:v>
                </c:pt>
                <c:pt idx="52025">
                  <c:v>0.98009279830975105</c:v>
                </c:pt>
                <c:pt idx="52026">
                  <c:v>0.99810606512056599</c:v>
                </c:pt>
                <c:pt idx="52027">
                  <c:v>0.99810606512056599</c:v>
                </c:pt>
                <c:pt idx="52028">
                  <c:v>0.99865964755004999</c:v>
                </c:pt>
                <c:pt idx="52029">
                  <c:v>0.99181255835294002</c:v>
                </c:pt>
                <c:pt idx="52030">
                  <c:v>0.98009279830975105</c:v>
                </c:pt>
                <c:pt idx="52031">
                  <c:v>0.98009279830975105</c:v>
                </c:pt>
                <c:pt idx="52032">
                  <c:v>0.98009279830975105</c:v>
                </c:pt>
                <c:pt idx="52033">
                  <c:v>0.99977590848754005</c:v>
                </c:pt>
                <c:pt idx="52034">
                  <c:v>0.99865964755004999</c:v>
                </c:pt>
                <c:pt idx="52035">
                  <c:v>0.98009279830975105</c:v>
                </c:pt>
                <c:pt idx="52036">
                  <c:v>0.99865964755004999</c:v>
                </c:pt>
                <c:pt idx="52037">
                  <c:v>0.98009279830975105</c:v>
                </c:pt>
                <c:pt idx="52038">
                  <c:v>0.99865964755004999</c:v>
                </c:pt>
                <c:pt idx="52039">
                  <c:v>0.98009279830975105</c:v>
                </c:pt>
                <c:pt idx="52040">
                  <c:v>0.99181255835294002</c:v>
                </c:pt>
                <c:pt idx="52041">
                  <c:v>0.97505301993331395</c:v>
                </c:pt>
                <c:pt idx="52042">
                  <c:v>0.99810606512056599</c:v>
                </c:pt>
                <c:pt idx="52043">
                  <c:v>0.97505301993331395</c:v>
                </c:pt>
                <c:pt idx="52044">
                  <c:v>0.99810606512056599</c:v>
                </c:pt>
                <c:pt idx="52045">
                  <c:v>0.99865964755004999</c:v>
                </c:pt>
                <c:pt idx="52046">
                  <c:v>0.97505301993331395</c:v>
                </c:pt>
                <c:pt idx="52047">
                  <c:v>0.99865964755004999</c:v>
                </c:pt>
                <c:pt idx="52048">
                  <c:v>0.99810606512056599</c:v>
                </c:pt>
                <c:pt idx="52049">
                  <c:v>0.97505301993331395</c:v>
                </c:pt>
                <c:pt idx="52050">
                  <c:v>0.97505301993331395</c:v>
                </c:pt>
                <c:pt idx="52051">
                  <c:v>0.99977590848754005</c:v>
                </c:pt>
                <c:pt idx="52052">
                  <c:v>0.98009279830975105</c:v>
                </c:pt>
                <c:pt idx="52053">
                  <c:v>0.99810606512056599</c:v>
                </c:pt>
                <c:pt idx="52054">
                  <c:v>0.97505301993331395</c:v>
                </c:pt>
                <c:pt idx="52055">
                  <c:v>0.99977590848754005</c:v>
                </c:pt>
                <c:pt idx="52056">
                  <c:v>0.99977590848754005</c:v>
                </c:pt>
                <c:pt idx="52057">
                  <c:v>0.99810606512056599</c:v>
                </c:pt>
                <c:pt idx="52058">
                  <c:v>0.99810606512056599</c:v>
                </c:pt>
                <c:pt idx="52059">
                  <c:v>0.97505301993331395</c:v>
                </c:pt>
                <c:pt idx="52060">
                  <c:v>0.98009279830975105</c:v>
                </c:pt>
                <c:pt idx="52061">
                  <c:v>0.99772892030019</c:v>
                </c:pt>
                <c:pt idx="52062">
                  <c:v>0.99810606512056599</c:v>
                </c:pt>
                <c:pt idx="52063">
                  <c:v>0.98009279830975105</c:v>
                </c:pt>
                <c:pt idx="52064">
                  <c:v>0.99977590848754005</c:v>
                </c:pt>
                <c:pt idx="52065">
                  <c:v>0.99865964755004999</c:v>
                </c:pt>
                <c:pt idx="52066">
                  <c:v>0.98009279830975105</c:v>
                </c:pt>
                <c:pt idx="52067">
                  <c:v>0.99865964755004999</c:v>
                </c:pt>
                <c:pt idx="52068">
                  <c:v>0.99977590848754005</c:v>
                </c:pt>
                <c:pt idx="52069">
                  <c:v>0.98009279830975105</c:v>
                </c:pt>
                <c:pt idx="52070">
                  <c:v>0.98009279830975105</c:v>
                </c:pt>
                <c:pt idx="52071">
                  <c:v>0.99810606512056599</c:v>
                </c:pt>
                <c:pt idx="52072">
                  <c:v>0.99865964755004999</c:v>
                </c:pt>
                <c:pt idx="52073">
                  <c:v>0.99181255835294002</c:v>
                </c:pt>
                <c:pt idx="52074">
                  <c:v>0.99810606512056599</c:v>
                </c:pt>
                <c:pt idx="52075">
                  <c:v>0.98009279830975105</c:v>
                </c:pt>
                <c:pt idx="52076">
                  <c:v>0.97505301993331395</c:v>
                </c:pt>
                <c:pt idx="52077">
                  <c:v>0.98009279830975105</c:v>
                </c:pt>
                <c:pt idx="52078">
                  <c:v>0.99865964755004999</c:v>
                </c:pt>
                <c:pt idx="52079">
                  <c:v>0.98009279830975105</c:v>
                </c:pt>
                <c:pt idx="52080">
                  <c:v>0.99865964755004999</c:v>
                </c:pt>
                <c:pt idx="52081">
                  <c:v>0.99772892030019</c:v>
                </c:pt>
                <c:pt idx="52082">
                  <c:v>0.99865964755004999</c:v>
                </c:pt>
                <c:pt idx="52083">
                  <c:v>0.99865964755004999</c:v>
                </c:pt>
                <c:pt idx="52084">
                  <c:v>0.99810606512056599</c:v>
                </c:pt>
                <c:pt idx="52085">
                  <c:v>0.98009279830975105</c:v>
                </c:pt>
                <c:pt idx="52086">
                  <c:v>0.99865964755004999</c:v>
                </c:pt>
                <c:pt idx="52087">
                  <c:v>0.99810606512056599</c:v>
                </c:pt>
                <c:pt idx="52088">
                  <c:v>0.98009279830975105</c:v>
                </c:pt>
                <c:pt idx="52089">
                  <c:v>0.98009279830975105</c:v>
                </c:pt>
                <c:pt idx="52090">
                  <c:v>0.97505301993331395</c:v>
                </c:pt>
                <c:pt idx="52091">
                  <c:v>0.99865964755004999</c:v>
                </c:pt>
                <c:pt idx="52092">
                  <c:v>0.99865964755004999</c:v>
                </c:pt>
                <c:pt idx="52093">
                  <c:v>0.98009279830975105</c:v>
                </c:pt>
                <c:pt idx="52094">
                  <c:v>0.98009279830975105</c:v>
                </c:pt>
                <c:pt idx="52095">
                  <c:v>0.98009279830975105</c:v>
                </c:pt>
                <c:pt idx="52096">
                  <c:v>0.97505301993331395</c:v>
                </c:pt>
                <c:pt idx="52097">
                  <c:v>0.98009279830975105</c:v>
                </c:pt>
                <c:pt idx="52098">
                  <c:v>0.99865964755004999</c:v>
                </c:pt>
                <c:pt idx="52099">
                  <c:v>0.99810606512056599</c:v>
                </c:pt>
                <c:pt idx="52100">
                  <c:v>0.99865964755004999</c:v>
                </c:pt>
                <c:pt idx="52101">
                  <c:v>0.99772892030019</c:v>
                </c:pt>
                <c:pt idx="52102">
                  <c:v>0.99865964755004999</c:v>
                </c:pt>
                <c:pt idx="52103">
                  <c:v>0.98009279830975105</c:v>
                </c:pt>
                <c:pt idx="52104">
                  <c:v>0.99865964755004999</c:v>
                </c:pt>
                <c:pt idx="52105">
                  <c:v>0.98009279830975105</c:v>
                </c:pt>
                <c:pt idx="52106">
                  <c:v>0.98009279830975105</c:v>
                </c:pt>
                <c:pt idx="52107">
                  <c:v>0.99977590848754005</c:v>
                </c:pt>
                <c:pt idx="52108">
                  <c:v>0.99865964755004999</c:v>
                </c:pt>
                <c:pt idx="52109">
                  <c:v>0.99810606512056599</c:v>
                </c:pt>
                <c:pt idx="52110">
                  <c:v>0.99977590848754005</c:v>
                </c:pt>
                <c:pt idx="52111">
                  <c:v>0.97505301993331395</c:v>
                </c:pt>
                <c:pt idx="52112">
                  <c:v>0.97505301993331395</c:v>
                </c:pt>
                <c:pt idx="52113">
                  <c:v>0.98009279830975105</c:v>
                </c:pt>
                <c:pt idx="52114">
                  <c:v>0.99810606512056599</c:v>
                </c:pt>
                <c:pt idx="52115">
                  <c:v>0.99810606512056599</c:v>
                </c:pt>
                <c:pt idx="52116">
                  <c:v>0.99810606512056599</c:v>
                </c:pt>
                <c:pt idx="52117">
                  <c:v>0.99865964755004999</c:v>
                </c:pt>
                <c:pt idx="52118">
                  <c:v>0.99865964755004999</c:v>
                </c:pt>
                <c:pt idx="52119">
                  <c:v>0.98009279830975105</c:v>
                </c:pt>
                <c:pt idx="52120">
                  <c:v>0.98009279830975105</c:v>
                </c:pt>
                <c:pt idx="52121">
                  <c:v>0.99810606512056599</c:v>
                </c:pt>
                <c:pt idx="52122">
                  <c:v>0.99977590848754005</c:v>
                </c:pt>
                <c:pt idx="52123">
                  <c:v>0.98009279830975105</c:v>
                </c:pt>
                <c:pt idx="52124">
                  <c:v>0.99977590848754005</c:v>
                </c:pt>
                <c:pt idx="52125">
                  <c:v>0.99810606512056599</c:v>
                </c:pt>
                <c:pt idx="52126">
                  <c:v>0.99865964755004999</c:v>
                </c:pt>
                <c:pt idx="52127">
                  <c:v>0.99810606512056599</c:v>
                </c:pt>
                <c:pt idx="52128">
                  <c:v>0.99977590848754005</c:v>
                </c:pt>
                <c:pt idx="52129">
                  <c:v>0.99865964755004999</c:v>
                </c:pt>
                <c:pt idx="52130">
                  <c:v>0.98009279830975105</c:v>
                </c:pt>
                <c:pt idx="52131">
                  <c:v>0.99810606512056599</c:v>
                </c:pt>
                <c:pt idx="52132">
                  <c:v>0.99865964755004999</c:v>
                </c:pt>
                <c:pt idx="52133">
                  <c:v>0.99865964755004999</c:v>
                </c:pt>
                <c:pt idx="52134">
                  <c:v>0.98009279830975105</c:v>
                </c:pt>
                <c:pt idx="52135">
                  <c:v>0.98009279830975105</c:v>
                </c:pt>
                <c:pt idx="52136">
                  <c:v>0.98009279830975105</c:v>
                </c:pt>
                <c:pt idx="52137">
                  <c:v>0.99865964755004999</c:v>
                </c:pt>
                <c:pt idx="52138">
                  <c:v>0.99865964755004999</c:v>
                </c:pt>
                <c:pt idx="52139">
                  <c:v>0.99772892030019</c:v>
                </c:pt>
                <c:pt idx="52140">
                  <c:v>0.99810606512056599</c:v>
                </c:pt>
                <c:pt idx="52141">
                  <c:v>0.99810606512056599</c:v>
                </c:pt>
                <c:pt idx="52142">
                  <c:v>0.99977590848754005</c:v>
                </c:pt>
                <c:pt idx="52143">
                  <c:v>0.99810606512056599</c:v>
                </c:pt>
                <c:pt idx="52144">
                  <c:v>0.99810606512056599</c:v>
                </c:pt>
                <c:pt idx="52145">
                  <c:v>0.99772892030019</c:v>
                </c:pt>
                <c:pt idx="52146">
                  <c:v>0.99865964755004999</c:v>
                </c:pt>
                <c:pt idx="52147">
                  <c:v>0.98009279830975105</c:v>
                </c:pt>
                <c:pt idx="52148">
                  <c:v>0.98009279830975105</c:v>
                </c:pt>
                <c:pt idx="52149">
                  <c:v>0.99810606512056599</c:v>
                </c:pt>
                <c:pt idx="52150">
                  <c:v>0.99977590848754005</c:v>
                </c:pt>
                <c:pt idx="52151">
                  <c:v>0.99865964755004999</c:v>
                </c:pt>
                <c:pt idx="52152">
                  <c:v>0.99772892030019</c:v>
                </c:pt>
                <c:pt idx="52153">
                  <c:v>0.98009279830975105</c:v>
                </c:pt>
                <c:pt idx="52154">
                  <c:v>0.99977590848754005</c:v>
                </c:pt>
                <c:pt idx="52155">
                  <c:v>0.99865964755004999</c:v>
                </c:pt>
                <c:pt idx="52156">
                  <c:v>0.98009279830975105</c:v>
                </c:pt>
                <c:pt idx="52157">
                  <c:v>0.97505301993331395</c:v>
                </c:pt>
                <c:pt idx="52158">
                  <c:v>0.97505301993331395</c:v>
                </c:pt>
                <c:pt idx="52159">
                  <c:v>0.99810606512056599</c:v>
                </c:pt>
                <c:pt idx="52160">
                  <c:v>0.98009279830975105</c:v>
                </c:pt>
                <c:pt idx="52161">
                  <c:v>0.99865964755004999</c:v>
                </c:pt>
                <c:pt idx="52162">
                  <c:v>0.99865964755004999</c:v>
                </c:pt>
                <c:pt idx="52163">
                  <c:v>0.99977590848754005</c:v>
                </c:pt>
                <c:pt idx="52164">
                  <c:v>0.99181255835294002</c:v>
                </c:pt>
                <c:pt idx="52165">
                  <c:v>0.97505301993331395</c:v>
                </c:pt>
                <c:pt idx="52166">
                  <c:v>0.99865964755004999</c:v>
                </c:pt>
                <c:pt idx="52167">
                  <c:v>0.99810606512056599</c:v>
                </c:pt>
                <c:pt idx="52168">
                  <c:v>0.99865964755004999</c:v>
                </c:pt>
                <c:pt idx="52169">
                  <c:v>0.99865964755004999</c:v>
                </c:pt>
                <c:pt idx="52170">
                  <c:v>0.99865964755004999</c:v>
                </c:pt>
                <c:pt idx="52171">
                  <c:v>0.99810606512056599</c:v>
                </c:pt>
                <c:pt idx="52172">
                  <c:v>0.99865964755004999</c:v>
                </c:pt>
                <c:pt idx="52173">
                  <c:v>0.98009279830975105</c:v>
                </c:pt>
                <c:pt idx="52174">
                  <c:v>0.98009279830975105</c:v>
                </c:pt>
                <c:pt idx="52175">
                  <c:v>0.98009279830975105</c:v>
                </c:pt>
                <c:pt idx="52176">
                  <c:v>0.99810606512056599</c:v>
                </c:pt>
                <c:pt idx="52177">
                  <c:v>0.99865964755004999</c:v>
                </c:pt>
                <c:pt idx="52178">
                  <c:v>0.99810606512056599</c:v>
                </c:pt>
                <c:pt idx="52179">
                  <c:v>0.99977590848754005</c:v>
                </c:pt>
                <c:pt idx="52180">
                  <c:v>0.99865964755004999</c:v>
                </c:pt>
                <c:pt idx="52181">
                  <c:v>0.97505301993331395</c:v>
                </c:pt>
                <c:pt idx="52182">
                  <c:v>0.99772892030019</c:v>
                </c:pt>
                <c:pt idx="52183">
                  <c:v>0.99977590848754005</c:v>
                </c:pt>
                <c:pt idx="52184">
                  <c:v>0.97505301993331395</c:v>
                </c:pt>
                <c:pt idx="52185">
                  <c:v>0.99865964755004999</c:v>
                </c:pt>
                <c:pt idx="52186">
                  <c:v>0.97505301993331395</c:v>
                </c:pt>
                <c:pt idx="52187">
                  <c:v>0.98009279830975105</c:v>
                </c:pt>
                <c:pt idx="52188">
                  <c:v>0.99865964755004999</c:v>
                </c:pt>
                <c:pt idx="52189">
                  <c:v>0.99810606512056599</c:v>
                </c:pt>
                <c:pt idx="52190">
                  <c:v>0.97505301993331395</c:v>
                </c:pt>
                <c:pt idx="52191">
                  <c:v>0.97505301993331395</c:v>
                </c:pt>
                <c:pt idx="52192">
                  <c:v>0.98009279830975105</c:v>
                </c:pt>
                <c:pt idx="52193">
                  <c:v>0.99772892030019</c:v>
                </c:pt>
                <c:pt idx="52194">
                  <c:v>0.98009279830975105</c:v>
                </c:pt>
                <c:pt idx="52195">
                  <c:v>0.97505301993331395</c:v>
                </c:pt>
                <c:pt idx="52196">
                  <c:v>0.99810606512056599</c:v>
                </c:pt>
                <c:pt idx="52197">
                  <c:v>0.99865964755004999</c:v>
                </c:pt>
                <c:pt idx="52198">
                  <c:v>0.99865964755004999</c:v>
                </c:pt>
                <c:pt idx="52199">
                  <c:v>0.98009279830975105</c:v>
                </c:pt>
                <c:pt idx="52200">
                  <c:v>0.99810606512056599</c:v>
                </c:pt>
                <c:pt idx="52201">
                  <c:v>0.99977590848754005</c:v>
                </c:pt>
                <c:pt idx="52202">
                  <c:v>0.98009279830975105</c:v>
                </c:pt>
                <c:pt idx="52203">
                  <c:v>0.98009279830975105</c:v>
                </c:pt>
                <c:pt idx="52204">
                  <c:v>0.97505301993331395</c:v>
                </c:pt>
                <c:pt idx="52205">
                  <c:v>0.99977590848754005</c:v>
                </c:pt>
                <c:pt idx="52206">
                  <c:v>0.99810606512056599</c:v>
                </c:pt>
                <c:pt idx="52207">
                  <c:v>0.98009279830975105</c:v>
                </c:pt>
                <c:pt idx="52208">
                  <c:v>0.98009279830975105</c:v>
                </c:pt>
                <c:pt idx="52209">
                  <c:v>0.99865964755004999</c:v>
                </c:pt>
                <c:pt idx="52210">
                  <c:v>0.99865964755004999</c:v>
                </c:pt>
                <c:pt idx="52211">
                  <c:v>0.99865964755004999</c:v>
                </c:pt>
                <c:pt idx="52212">
                  <c:v>0.99810606512056599</c:v>
                </c:pt>
                <c:pt idx="52213">
                  <c:v>0.97505301993331395</c:v>
                </c:pt>
                <c:pt idx="52214">
                  <c:v>0.97505301993331395</c:v>
                </c:pt>
                <c:pt idx="52215">
                  <c:v>0.99865964755004999</c:v>
                </c:pt>
                <c:pt idx="52216">
                  <c:v>0.97505301993331395</c:v>
                </c:pt>
                <c:pt idx="52217">
                  <c:v>0.99865964755004999</c:v>
                </c:pt>
                <c:pt idx="52218">
                  <c:v>0.99977590848754005</c:v>
                </c:pt>
                <c:pt idx="52219">
                  <c:v>0.99810606512056599</c:v>
                </c:pt>
                <c:pt idx="52220">
                  <c:v>0.99865964755004999</c:v>
                </c:pt>
                <c:pt idx="52221">
                  <c:v>0.99810606512056599</c:v>
                </c:pt>
                <c:pt idx="52222">
                  <c:v>0.97505301993331395</c:v>
                </c:pt>
                <c:pt idx="52223">
                  <c:v>0.98009279830975105</c:v>
                </c:pt>
                <c:pt idx="52224">
                  <c:v>0.99181255835294002</c:v>
                </c:pt>
                <c:pt idx="52225">
                  <c:v>0.99865964755004999</c:v>
                </c:pt>
                <c:pt idx="52226">
                  <c:v>0.98009279830975105</c:v>
                </c:pt>
                <c:pt idx="52227">
                  <c:v>0.99865964755004999</c:v>
                </c:pt>
                <c:pt idx="52228">
                  <c:v>0.99865964755004999</c:v>
                </c:pt>
                <c:pt idx="52229">
                  <c:v>0.99810606512056599</c:v>
                </c:pt>
                <c:pt idx="52230">
                  <c:v>0.99810606512056599</c:v>
                </c:pt>
                <c:pt idx="52231">
                  <c:v>0.99865964755004999</c:v>
                </c:pt>
                <c:pt idx="52232">
                  <c:v>0.99772892030019</c:v>
                </c:pt>
                <c:pt idx="52233">
                  <c:v>0.99865964755004999</c:v>
                </c:pt>
                <c:pt idx="52234">
                  <c:v>0.99810606512056599</c:v>
                </c:pt>
                <c:pt idx="52235">
                  <c:v>0.99865964755004999</c:v>
                </c:pt>
                <c:pt idx="52236">
                  <c:v>0.99977590848754005</c:v>
                </c:pt>
                <c:pt idx="52237">
                  <c:v>0.99810606512056599</c:v>
                </c:pt>
                <c:pt idx="52238">
                  <c:v>0.99772892030019</c:v>
                </c:pt>
                <c:pt idx="52239">
                  <c:v>0.99181255835294002</c:v>
                </c:pt>
                <c:pt idx="52240">
                  <c:v>0.99977590848754005</c:v>
                </c:pt>
                <c:pt idx="52241">
                  <c:v>0.99810606512056599</c:v>
                </c:pt>
                <c:pt idx="52242">
                  <c:v>0.98009279830975105</c:v>
                </c:pt>
                <c:pt idx="52243">
                  <c:v>0.99772892030019</c:v>
                </c:pt>
                <c:pt idx="52244">
                  <c:v>0.99810606512056599</c:v>
                </c:pt>
                <c:pt idx="52245">
                  <c:v>0.98009279830975105</c:v>
                </c:pt>
                <c:pt idx="52246">
                  <c:v>0.98009279830975105</c:v>
                </c:pt>
                <c:pt idx="52247">
                  <c:v>0.99865964755004999</c:v>
                </c:pt>
                <c:pt idx="52248">
                  <c:v>0.99865964755004999</c:v>
                </c:pt>
                <c:pt idx="52249">
                  <c:v>0.97505301993331395</c:v>
                </c:pt>
                <c:pt idx="52250">
                  <c:v>0.99865964755004999</c:v>
                </c:pt>
                <c:pt idx="52251">
                  <c:v>0.99977590848754005</c:v>
                </c:pt>
                <c:pt idx="52252">
                  <c:v>0.99865964755004999</c:v>
                </c:pt>
                <c:pt idx="52253">
                  <c:v>0.99865964755004999</c:v>
                </c:pt>
                <c:pt idx="52254">
                  <c:v>0.98009279830975105</c:v>
                </c:pt>
                <c:pt idx="52255">
                  <c:v>0.99810606512056599</c:v>
                </c:pt>
                <c:pt idx="52256">
                  <c:v>0.98009279830975105</c:v>
                </c:pt>
                <c:pt idx="52257">
                  <c:v>0.98009279830975105</c:v>
                </c:pt>
                <c:pt idx="52258">
                  <c:v>0.99977590848754005</c:v>
                </c:pt>
                <c:pt idx="52259">
                  <c:v>0.99865964755004999</c:v>
                </c:pt>
                <c:pt idx="52260">
                  <c:v>0.98009279830975105</c:v>
                </c:pt>
                <c:pt idx="52261">
                  <c:v>0.98009279830975105</c:v>
                </c:pt>
                <c:pt idx="52262">
                  <c:v>0.99810606512056599</c:v>
                </c:pt>
                <c:pt idx="52263">
                  <c:v>0.99810606512056599</c:v>
                </c:pt>
                <c:pt idx="52264">
                  <c:v>0.98009279830975105</c:v>
                </c:pt>
                <c:pt idx="52265">
                  <c:v>0.99865964755004999</c:v>
                </c:pt>
                <c:pt idx="52266">
                  <c:v>0.99865964755004999</c:v>
                </c:pt>
                <c:pt idx="52267">
                  <c:v>0.99810606512056599</c:v>
                </c:pt>
                <c:pt idx="52268">
                  <c:v>0.97505301993331395</c:v>
                </c:pt>
                <c:pt idx="52269">
                  <c:v>0.99865964755004999</c:v>
                </c:pt>
                <c:pt idx="52270">
                  <c:v>0.98009279830975105</c:v>
                </c:pt>
                <c:pt idx="52271">
                  <c:v>0.97505301993331395</c:v>
                </c:pt>
                <c:pt idx="52272">
                  <c:v>0.99810606512056599</c:v>
                </c:pt>
                <c:pt idx="52273">
                  <c:v>0.97505301993331395</c:v>
                </c:pt>
                <c:pt idx="52274">
                  <c:v>0.98009279830975105</c:v>
                </c:pt>
                <c:pt idx="52275">
                  <c:v>0.98009279830975105</c:v>
                </c:pt>
                <c:pt idx="52276">
                  <c:v>0.98009279830975105</c:v>
                </c:pt>
                <c:pt idx="52277">
                  <c:v>0.98009279830975105</c:v>
                </c:pt>
                <c:pt idx="52278">
                  <c:v>0.99810606512056599</c:v>
                </c:pt>
                <c:pt idx="52279">
                  <c:v>0.99810606512056599</c:v>
                </c:pt>
                <c:pt idx="52280">
                  <c:v>0.98009279830975105</c:v>
                </c:pt>
                <c:pt idx="52281">
                  <c:v>0.98009279830975105</c:v>
                </c:pt>
                <c:pt idx="52282">
                  <c:v>0.97505301993331395</c:v>
                </c:pt>
                <c:pt idx="52283">
                  <c:v>0.98009279830975105</c:v>
                </c:pt>
                <c:pt idx="52284">
                  <c:v>0.97505301993331395</c:v>
                </c:pt>
                <c:pt idx="52285">
                  <c:v>0.99977590848754005</c:v>
                </c:pt>
                <c:pt idx="52286">
                  <c:v>0.99865964755004999</c:v>
                </c:pt>
                <c:pt idx="52287">
                  <c:v>0.99865964755004999</c:v>
                </c:pt>
                <c:pt idx="52288">
                  <c:v>0.99865964755004999</c:v>
                </c:pt>
                <c:pt idx="52289">
                  <c:v>0.98009279830975105</c:v>
                </c:pt>
                <c:pt idx="52290">
                  <c:v>0.98009279830975105</c:v>
                </c:pt>
                <c:pt idx="52291">
                  <c:v>0.97505301993331395</c:v>
                </c:pt>
                <c:pt idx="52292">
                  <c:v>0.99977590848754005</c:v>
                </c:pt>
                <c:pt idx="52293">
                  <c:v>0.98009279830975105</c:v>
                </c:pt>
                <c:pt idx="52294">
                  <c:v>0.98009279830975105</c:v>
                </c:pt>
                <c:pt idx="52295">
                  <c:v>0.99865964755004999</c:v>
                </c:pt>
                <c:pt idx="52296">
                  <c:v>0.99977590848754005</c:v>
                </c:pt>
                <c:pt idx="52297">
                  <c:v>0.98009279830975105</c:v>
                </c:pt>
                <c:pt idx="52298">
                  <c:v>0.99865964755004999</c:v>
                </c:pt>
                <c:pt idx="52299">
                  <c:v>0.99865964755004999</c:v>
                </c:pt>
                <c:pt idx="52300">
                  <c:v>0.99977590848754005</c:v>
                </c:pt>
                <c:pt idx="52301">
                  <c:v>0.98009279830975105</c:v>
                </c:pt>
                <c:pt idx="52302">
                  <c:v>0.99865964755004999</c:v>
                </c:pt>
                <c:pt idx="52303">
                  <c:v>0.98009279830975105</c:v>
                </c:pt>
                <c:pt idx="52304">
                  <c:v>0.99977590848754005</c:v>
                </c:pt>
                <c:pt idx="52305">
                  <c:v>0.98009279830975105</c:v>
                </c:pt>
                <c:pt idx="52306">
                  <c:v>0.99810606512056599</c:v>
                </c:pt>
                <c:pt idx="52307">
                  <c:v>0.99977590848754005</c:v>
                </c:pt>
                <c:pt idx="52308">
                  <c:v>0.99977590848754005</c:v>
                </c:pt>
                <c:pt idx="52309">
                  <c:v>0.99810606512056599</c:v>
                </c:pt>
                <c:pt idx="52310">
                  <c:v>0.97505301993331395</c:v>
                </c:pt>
                <c:pt idx="52311">
                  <c:v>0.99865964755004999</c:v>
                </c:pt>
                <c:pt idx="52312">
                  <c:v>0.99977590848754005</c:v>
                </c:pt>
                <c:pt idx="52313">
                  <c:v>0.97505301993331395</c:v>
                </c:pt>
                <c:pt idx="52314">
                  <c:v>0.98009279830975105</c:v>
                </c:pt>
                <c:pt idx="52315">
                  <c:v>0.98009279830975105</c:v>
                </c:pt>
                <c:pt idx="52316">
                  <c:v>0.98009279830975105</c:v>
                </c:pt>
                <c:pt idx="52317">
                  <c:v>0.98009279830975105</c:v>
                </c:pt>
                <c:pt idx="52318">
                  <c:v>0.97505301993331395</c:v>
                </c:pt>
                <c:pt idx="52319">
                  <c:v>0.99810606512056599</c:v>
                </c:pt>
                <c:pt idx="52320">
                  <c:v>0.97505301993331395</c:v>
                </c:pt>
                <c:pt idx="52321">
                  <c:v>0.98009279830975105</c:v>
                </c:pt>
                <c:pt idx="52322">
                  <c:v>0.99810606512056599</c:v>
                </c:pt>
                <c:pt idx="52323">
                  <c:v>0.99977590848754005</c:v>
                </c:pt>
                <c:pt idx="52324">
                  <c:v>0.99772892030019</c:v>
                </c:pt>
                <c:pt idx="52325">
                  <c:v>0.98009279830975105</c:v>
                </c:pt>
                <c:pt idx="52326">
                  <c:v>0.99810606512056599</c:v>
                </c:pt>
                <c:pt idx="52327">
                  <c:v>0.99865964755004999</c:v>
                </c:pt>
                <c:pt idx="52328">
                  <c:v>0.99865964755004999</c:v>
                </c:pt>
                <c:pt idx="52329">
                  <c:v>0.99810606512056599</c:v>
                </c:pt>
                <c:pt idx="52330">
                  <c:v>0.98009279830975105</c:v>
                </c:pt>
                <c:pt idx="52331">
                  <c:v>0.98009279830975105</c:v>
                </c:pt>
                <c:pt idx="52332">
                  <c:v>0.99865964755004999</c:v>
                </c:pt>
                <c:pt idx="52333">
                  <c:v>0.97505301993331395</c:v>
                </c:pt>
                <c:pt idx="52334">
                  <c:v>0.98009279830975105</c:v>
                </c:pt>
                <c:pt idx="52335">
                  <c:v>0.99977590848754005</c:v>
                </c:pt>
                <c:pt idx="52336">
                  <c:v>0.97505301993331395</c:v>
                </c:pt>
                <c:pt idx="52337">
                  <c:v>0.99865964755004999</c:v>
                </c:pt>
                <c:pt idx="52338">
                  <c:v>0.99865964755004999</c:v>
                </c:pt>
                <c:pt idx="52339">
                  <c:v>0.99865964755004999</c:v>
                </c:pt>
                <c:pt idx="52340">
                  <c:v>0.99977590848754005</c:v>
                </c:pt>
                <c:pt idx="52341">
                  <c:v>0.99810606512056599</c:v>
                </c:pt>
                <c:pt idx="52342">
                  <c:v>0.99977590848754005</c:v>
                </c:pt>
                <c:pt idx="52343">
                  <c:v>0.98009279830975105</c:v>
                </c:pt>
                <c:pt idx="52344">
                  <c:v>0.99865964755004999</c:v>
                </c:pt>
                <c:pt idx="52345">
                  <c:v>0.99977590848754005</c:v>
                </c:pt>
                <c:pt idx="52346">
                  <c:v>0.97505301993331395</c:v>
                </c:pt>
                <c:pt idx="52347">
                  <c:v>0.99810606512056599</c:v>
                </c:pt>
                <c:pt idx="52348">
                  <c:v>0.99865964755004999</c:v>
                </c:pt>
                <c:pt idx="52349">
                  <c:v>0.98009279830975105</c:v>
                </c:pt>
                <c:pt idx="52350">
                  <c:v>0.98009279830975105</c:v>
                </c:pt>
                <c:pt idx="52351">
                  <c:v>0.98009279830975105</c:v>
                </c:pt>
                <c:pt idx="52352">
                  <c:v>0.97505301993331395</c:v>
                </c:pt>
                <c:pt idx="52353">
                  <c:v>0.99810606512056599</c:v>
                </c:pt>
                <c:pt idx="52354">
                  <c:v>0.99977590848754005</c:v>
                </c:pt>
                <c:pt idx="52355">
                  <c:v>0.97505301993331395</c:v>
                </c:pt>
                <c:pt idx="52356">
                  <c:v>0.99772892030019</c:v>
                </c:pt>
                <c:pt idx="52357">
                  <c:v>0.99865964755004999</c:v>
                </c:pt>
                <c:pt idx="52358">
                  <c:v>0.97505301993331395</c:v>
                </c:pt>
                <c:pt idx="52359">
                  <c:v>0.99865964755004999</c:v>
                </c:pt>
                <c:pt idx="52360">
                  <c:v>0.99865964755004999</c:v>
                </c:pt>
                <c:pt idx="52361">
                  <c:v>0.98009279830975105</c:v>
                </c:pt>
                <c:pt idx="52362">
                  <c:v>0.99865964755004999</c:v>
                </c:pt>
                <c:pt idx="52363">
                  <c:v>0.99772892030019</c:v>
                </c:pt>
                <c:pt idx="52364">
                  <c:v>0.99810606512056599</c:v>
                </c:pt>
                <c:pt idx="52365">
                  <c:v>0.97505301993331395</c:v>
                </c:pt>
                <c:pt idx="52366">
                  <c:v>0.99181255835294002</c:v>
                </c:pt>
                <c:pt idx="52367">
                  <c:v>0.99772892030019</c:v>
                </c:pt>
                <c:pt idx="52368">
                  <c:v>0.99865964755004999</c:v>
                </c:pt>
                <c:pt idx="52369">
                  <c:v>0.99810606512056599</c:v>
                </c:pt>
                <c:pt idx="52370">
                  <c:v>0.97505301993331395</c:v>
                </c:pt>
                <c:pt idx="52371">
                  <c:v>0.97505301993331395</c:v>
                </c:pt>
                <c:pt idx="52372">
                  <c:v>0.99865964755004999</c:v>
                </c:pt>
                <c:pt idx="52373">
                  <c:v>0.99810606512056599</c:v>
                </c:pt>
                <c:pt idx="52374">
                  <c:v>0.98009279830975105</c:v>
                </c:pt>
                <c:pt idx="52375">
                  <c:v>0.99772892030019</c:v>
                </c:pt>
                <c:pt idx="52376">
                  <c:v>0.98009279830975105</c:v>
                </c:pt>
                <c:pt idx="52377">
                  <c:v>0.99865964755004999</c:v>
                </c:pt>
                <c:pt idx="52378">
                  <c:v>0.97505301993331395</c:v>
                </c:pt>
                <c:pt idx="52379">
                  <c:v>0.98009279830975105</c:v>
                </c:pt>
                <c:pt idx="52380">
                  <c:v>0.99865964755004999</c:v>
                </c:pt>
                <c:pt idx="52381">
                  <c:v>0.98009279830975105</c:v>
                </c:pt>
                <c:pt idx="52382">
                  <c:v>0.97505301993331395</c:v>
                </c:pt>
                <c:pt idx="52383">
                  <c:v>0.98009279830975105</c:v>
                </c:pt>
                <c:pt idx="52384">
                  <c:v>0.97505301993331395</c:v>
                </c:pt>
                <c:pt idx="52385">
                  <c:v>0.98009279830975105</c:v>
                </c:pt>
                <c:pt idx="52386">
                  <c:v>0.99977590848754005</c:v>
                </c:pt>
                <c:pt idx="52387">
                  <c:v>0.99772892030019</c:v>
                </c:pt>
                <c:pt idx="52388">
                  <c:v>0.97505301993331395</c:v>
                </c:pt>
                <c:pt idx="52389">
                  <c:v>0.99865964755004999</c:v>
                </c:pt>
                <c:pt idx="52390">
                  <c:v>0.99810606512056599</c:v>
                </c:pt>
                <c:pt idx="52391">
                  <c:v>0.99865964755004999</c:v>
                </c:pt>
                <c:pt idx="52392">
                  <c:v>0.99772892030019</c:v>
                </c:pt>
                <c:pt idx="52393">
                  <c:v>0.99865964755004999</c:v>
                </c:pt>
                <c:pt idx="52394">
                  <c:v>0.99865964755004999</c:v>
                </c:pt>
                <c:pt idx="52395">
                  <c:v>0.98009279830975105</c:v>
                </c:pt>
                <c:pt idx="52396">
                  <c:v>0.99865964755004999</c:v>
                </c:pt>
                <c:pt idx="52397">
                  <c:v>0.99865964755004999</c:v>
                </c:pt>
                <c:pt idx="52398">
                  <c:v>0.99865964755004999</c:v>
                </c:pt>
                <c:pt idx="52399">
                  <c:v>0.99865964755004999</c:v>
                </c:pt>
                <c:pt idx="52400">
                  <c:v>0.98009279830975105</c:v>
                </c:pt>
                <c:pt idx="52401">
                  <c:v>0.99977590848754005</c:v>
                </c:pt>
                <c:pt idx="52402">
                  <c:v>0.99810606512056599</c:v>
                </c:pt>
                <c:pt idx="52403">
                  <c:v>0.99977590848754005</c:v>
                </c:pt>
                <c:pt idx="52404">
                  <c:v>0.99977590848754005</c:v>
                </c:pt>
                <c:pt idx="52405">
                  <c:v>0.99772892030019</c:v>
                </c:pt>
                <c:pt idx="52406">
                  <c:v>0.99810606512056599</c:v>
                </c:pt>
                <c:pt idx="52407">
                  <c:v>0.98009279830975105</c:v>
                </c:pt>
                <c:pt idx="52408">
                  <c:v>0.97505301993331395</c:v>
                </c:pt>
                <c:pt idx="52409">
                  <c:v>0.99865964755004999</c:v>
                </c:pt>
                <c:pt idx="52410">
                  <c:v>0.99977590848754005</c:v>
                </c:pt>
                <c:pt idx="52411">
                  <c:v>0.98009279830975105</c:v>
                </c:pt>
                <c:pt idx="52412">
                  <c:v>0.99810606512056599</c:v>
                </c:pt>
                <c:pt idx="52413">
                  <c:v>0.99977590848754005</c:v>
                </c:pt>
                <c:pt idx="52414">
                  <c:v>0.99865964755004999</c:v>
                </c:pt>
                <c:pt idx="52415">
                  <c:v>0.98009279830975105</c:v>
                </c:pt>
                <c:pt idx="52416">
                  <c:v>0.99772892030019</c:v>
                </c:pt>
                <c:pt idx="52417">
                  <c:v>0.98009279830975105</c:v>
                </c:pt>
                <c:pt idx="52418">
                  <c:v>0.99865964755004999</c:v>
                </c:pt>
                <c:pt idx="52419">
                  <c:v>0.98009279830975105</c:v>
                </c:pt>
                <c:pt idx="52420">
                  <c:v>0.97505301993331395</c:v>
                </c:pt>
                <c:pt idx="52421">
                  <c:v>0.99977590848754005</c:v>
                </c:pt>
                <c:pt idx="52422">
                  <c:v>0.97505301993331395</c:v>
                </c:pt>
                <c:pt idx="52423">
                  <c:v>0.99865964755004999</c:v>
                </c:pt>
                <c:pt idx="52424">
                  <c:v>0.99977590848754005</c:v>
                </c:pt>
                <c:pt idx="52425">
                  <c:v>0.98009279830975105</c:v>
                </c:pt>
                <c:pt idx="52426">
                  <c:v>0.97505301993331395</c:v>
                </c:pt>
                <c:pt idx="52427">
                  <c:v>0.98009279830975105</c:v>
                </c:pt>
                <c:pt idx="52428">
                  <c:v>0.99810606512056599</c:v>
                </c:pt>
                <c:pt idx="52429">
                  <c:v>0.99810606512056599</c:v>
                </c:pt>
                <c:pt idx="52430">
                  <c:v>0.99772892030019</c:v>
                </c:pt>
                <c:pt idx="52431">
                  <c:v>0.98009279830975105</c:v>
                </c:pt>
                <c:pt idx="52432">
                  <c:v>0.99772892030019</c:v>
                </c:pt>
                <c:pt idx="52433">
                  <c:v>0.99865964755004999</c:v>
                </c:pt>
                <c:pt idx="52434">
                  <c:v>0.99865964755004999</c:v>
                </c:pt>
                <c:pt idx="52435">
                  <c:v>0.99865964755004999</c:v>
                </c:pt>
                <c:pt idx="52436">
                  <c:v>0.98009279830975105</c:v>
                </c:pt>
                <c:pt idx="52437">
                  <c:v>0.98009279830975105</c:v>
                </c:pt>
                <c:pt idx="52438">
                  <c:v>0.99810606512056599</c:v>
                </c:pt>
                <c:pt idx="52439">
                  <c:v>0.98009279830975105</c:v>
                </c:pt>
                <c:pt idx="52440">
                  <c:v>0.99810606512056599</c:v>
                </c:pt>
                <c:pt idx="52441">
                  <c:v>0.97505301993331395</c:v>
                </c:pt>
                <c:pt idx="52442">
                  <c:v>0.99977590848754005</c:v>
                </c:pt>
                <c:pt idx="52443">
                  <c:v>0.99865964755004999</c:v>
                </c:pt>
                <c:pt idx="52444">
                  <c:v>0.98009279830975105</c:v>
                </c:pt>
                <c:pt idx="52445">
                  <c:v>0.98009279830975105</c:v>
                </c:pt>
                <c:pt idx="52446">
                  <c:v>0.99810606512056599</c:v>
                </c:pt>
                <c:pt idx="52447">
                  <c:v>0.98009279830975105</c:v>
                </c:pt>
                <c:pt idx="52448">
                  <c:v>0.99977590848754005</c:v>
                </c:pt>
                <c:pt idx="52449">
                  <c:v>0.97505301993331395</c:v>
                </c:pt>
                <c:pt idx="52450">
                  <c:v>0.99977590848754005</c:v>
                </c:pt>
                <c:pt idx="52451">
                  <c:v>0.98009279830975105</c:v>
                </c:pt>
                <c:pt idx="52452">
                  <c:v>0.99810606512056599</c:v>
                </c:pt>
                <c:pt idx="52453">
                  <c:v>0.97505301993331395</c:v>
                </c:pt>
                <c:pt idx="52454">
                  <c:v>0.98009279830975105</c:v>
                </c:pt>
                <c:pt idx="52455">
                  <c:v>0.99865964755004999</c:v>
                </c:pt>
                <c:pt idx="52456">
                  <c:v>0.99865964755004999</c:v>
                </c:pt>
                <c:pt idx="52457">
                  <c:v>0.98009279830975105</c:v>
                </c:pt>
                <c:pt idx="52458">
                  <c:v>0.97505301993331395</c:v>
                </c:pt>
                <c:pt idx="52459">
                  <c:v>0.99865964755004999</c:v>
                </c:pt>
                <c:pt idx="52460">
                  <c:v>0.99977590848754005</c:v>
                </c:pt>
                <c:pt idx="52461">
                  <c:v>0.99865964755004999</c:v>
                </c:pt>
                <c:pt idx="52462">
                  <c:v>0.98009279830975105</c:v>
                </c:pt>
                <c:pt idx="52463">
                  <c:v>0.99810606512056599</c:v>
                </c:pt>
                <c:pt idx="52464">
                  <c:v>0.98009279830975105</c:v>
                </c:pt>
                <c:pt idx="52465">
                  <c:v>0.99810606512056599</c:v>
                </c:pt>
                <c:pt idx="52466">
                  <c:v>0.99977590848754005</c:v>
                </c:pt>
                <c:pt idx="52467">
                  <c:v>0.99865964755004999</c:v>
                </c:pt>
                <c:pt idx="52468">
                  <c:v>0.97505301993331395</c:v>
                </c:pt>
                <c:pt idx="52469">
                  <c:v>0.99865964755004999</c:v>
                </c:pt>
                <c:pt idx="52470">
                  <c:v>0.97505301993331395</c:v>
                </c:pt>
                <c:pt idx="52471">
                  <c:v>0.99977590848754005</c:v>
                </c:pt>
                <c:pt idx="52472">
                  <c:v>0.97505301993331395</c:v>
                </c:pt>
                <c:pt idx="52473">
                  <c:v>0.99772892030019</c:v>
                </c:pt>
                <c:pt idx="52474">
                  <c:v>0.98009279830975105</c:v>
                </c:pt>
                <c:pt idx="52475">
                  <c:v>0.99977590848754005</c:v>
                </c:pt>
                <c:pt idx="52476">
                  <c:v>0.97505301993331395</c:v>
                </c:pt>
                <c:pt idx="52477">
                  <c:v>0.99865964755004999</c:v>
                </c:pt>
                <c:pt idx="52478">
                  <c:v>0.99865964755004999</c:v>
                </c:pt>
                <c:pt idx="52479">
                  <c:v>0.99977590848754005</c:v>
                </c:pt>
                <c:pt idx="52480">
                  <c:v>0.99977590848754005</c:v>
                </c:pt>
                <c:pt idx="52481">
                  <c:v>0.99865964755004999</c:v>
                </c:pt>
                <c:pt idx="52482">
                  <c:v>0.98009279830975105</c:v>
                </c:pt>
                <c:pt idx="52483">
                  <c:v>0.98009279830975105</c:v>
                </c:pt>
                <c:pt idx="52484">
                  <c:v>0.99977590848754005</c:v>
                </c:pt>
                <c:pt idx="52485">
                  <c:v>0.99810606512056599</c:v>
                </c:pt>
                <c:pt idx="52486">
                  <c:v>0.98009279830975105</c:v>
                </c:pt>
                <c:pt idx="52487">
                  <c:v>0.99865964755004999</c:v>
                </c:pt>
                <c:pt idx="52488">
                  <c:v>0.99810606512056599</c:v>
                </c:pt>
                <c:pt idx="52489">
                  <c:v>0.99810606512056599</c:v>
                </c:pt>
                <c:pt idx="52490">
                  <c:v>0.99865964755004999</c:v>
                </c:pt>
                <c:pt idx="52491">
                  <c:v>0.99865964755004999</c:v>
                </c:pt>
                <c:pt idx="52492">
                  <c:v>0.99810606512056599</c:v>
                </c:pt>
                <c:pt idx="52493">
                  <c:v>0.98009279830975105</c:v>
                </c:pt>
                <c:pt idx="52494">
                  <c:v>0.99865964755004999</c:v>
                </c:pt>
                <c:pt idx="52495">
                  <c:v>0.98009279830975105</c:v>
                </c:pt>
                <c:pt idx="52496">
                  <c:v>0.99865964755004999</c:v>
                </c:pt>
                <c:pt idx="52497">
                  <c:v>0.99977590848754005</c:v>
                </c:pt>
                <c:pt idx="52498">
                  <c:v>0.99865964755004999</c:v>
                </c:pt>
                <c:pt idx="52499">
                  <c:v>0.97505301993331395</c:v>
                </c:pt>
                <c:pt idx="52500">
                  <c:v>0.98009279830975105</c:v>
                </c:pt>
                <c:pt idx="52501">
                  <c:v>0.99865964755004999</c:v>
                </c:pt>
                <c:pt idx="52502">
                  <c:v>0.99772892030019</c:v>
                </c:pt>
                <c:pt idx="52503">
                  <c:v>0.99810606512056599</c:v>
                </c:pt>
                <c:pt idx="52504">
                  <c:v>0.98009279830975105</c:v>
                </c:pt>
                <c:pt idx="52505">
                  <c:v>0.99865964755004999</c:v>
                </c:pt>
                <c:pt idx="52506">
                  <c:v>0.99977590848754005</c:v>
                </c:pt>
                <c:pt idx="52507">
                  <c:v>0.98009279830975105</c:v>
                </c:pt>
                <c:pt idx="52508">
                  <c:v>0.99181255835294002</c:v>
                </c:pt>
                <c:pt idx="52509">
                  <c:v>0.98009279830975105</c:v>
                </c:pt>
                <c:pt idx="52510">
                  <c:v>0.99810606512056599</c:v>
                </c:pt>
                <c:pt idx="52511">
                  <c:v>0.97505301993331395</c:v>
                </c:pt>
                <c:pt idx="52512">
                  <c:v>0.98009279830975105</c:v>
                </c:pt>
                <c:pt idx="52513">
                  <c:v>0.99865964755004999</c:v>
                </c:pt>
                <c:pt idx="52514">
                  <c:v>0.99977590848754005</c:v>
                </c:pt>
                <c:pt idx="52515">
                  <c:v>0.99865964755004999</c:v>
                </c:pt>
                <c:pt idx="52516">
                  <c:v>0.99810606512056599</c:v>
                </c:pt>
                <c:pt idx="52517">
                  <c:v>0.98009279830975105</c:v>
                </c:pt>
                <c:pt idx="52518">
                  <c:v>0.99865964755004999</c:v>
                </c:pt>
                <c:pt idx="52519">
                  <c:v>0.99865964755004999</c:v>
                </c:pt>
                <c:pt idx="52520">
                  <c:v>0.99810606512056599</c:v>
                </c:pt>
                <c:pt idx="52521">
                  <c:v>0.98009279830975105</c:v>
                </c:pt>
                <c:pt idx="52522">
                  <c:v>0.99865964755004999</c:v>
                </c:pt>
                <c:pt idx="52523">
                  <c:v>0.98009279830975105</c:v>
                </c:pt>
                <c:pt idx="52524">
                  <c:v>0.99810606512056599</c:v>
                </c:pt>
                <c:pt idx="52525">
                  <c:v>0.99977590848754005</c:v>
                </c:pt>
                <c:pt idx="52526">
                  <c:v>0.99810606512056599</c:v>
                </c:pt>
                <c:pt idx="52527">
                  <c:v>0.99977590848754005</c:v>
                </c:pt>
                <c:pt idx="52528">
                  <c:v>0.98009279830975105</c:v>
                </c:pt>
                <c:pt idx="52529">
                  <c:v>0.99865964755004999</c:v>
                </c:pt>
                <c:pt idx="52530">
                  <c:v>0.99865964755004999</c:v>
                </c:pt>
                <c:pt idx="52531">
                  <c:v>0.98009279830975105</c:v>
                </c:pt>
                <c:pt idx="52532">
                  <c:v>0.99865964755004999</c:v>
                </c:pt>
                <c:pt idx="52533">
                  <c:v>0.98009279830975105</c:v>
                </c:pt>
                <c:pt idx="52534">
                  <c:v>0.99810606512056599</c:v>
                </c:pt>
                <c:pt idx="52535">
                  <c:v>0.99810606512056599</c:v>
                </c:pt>
                <c:pt idx="52536">
                  <c:v>0.99977590848754005</c:v>
                </c:pt>
                <c:pt idx="52537">
                  <c:v>0.97505301993331395</c:v>
                </c:pt>
                <c:pt idx="52538">
                  <c:v>0.99977590848754005</c:v>
                </c:pt>
                <c:pt idx="52539">
                  <c:v>0.99810606512056599</c:v>
                </c:pt>
                <c:pt idx="52540">
                  <c:v>0.99810606512056599</c:v>
                </c:pt>
                <c:pt idx="52541">
                  <c:v>0.98009279830975105</c:v>
                </c:pt>
                <c:pt idx="52542">
                  <c:v>0.99977590848754005</c:v>
                </c:pt>
                <c:pt idx="52543">
                  <c:v>0.99810606512056599</c:v>
                </c:pt>
                <c:pt idx="52544">
                  <c:v>0.99865964755004999</c:v>
                </c:pt>
                <c:pt idx="52545">
                  <c:v>0.97505301993331395</c:v>
                </c:pt>
                <c:pt idx="52546">
                  <c:v>0.98009279830975105</c:v>
                </c:pt>
                <c:pt idx="52547">
                  <c:v>0.97505301993331395</c:v>
                </c:pt>
                <c:pt idx="52548">
                  <c:v>0.99865964755004999</c:v>
                </c:pt>
                <c:pt idx="52549">
                  <c:v>0.98009279830975105</c:v>
                </c:pt>
                <c:pt idx="52550">
                  <c:v>0.98009279830975105</c:v>
                </c:pt>
                <c:pt idx="52551">
                  <c:v>0.97505301993331395</c:v>
                </c:pt>
                <c:pt idx="52552">
                  <c:v>0.99865964755004999</c:v>
                </c:pt>
                <c:pt idx="52553">
                  <c:v>0.99865964755004999</c:v>
                </c:pt>
                <c:pt idx="52554">
                  <c:v>0.98009279830975105</c:v>
                </c:pt>
                <c:pt idx="52555">
                  <c:v>0.99810606512056599</c:v>
                </c:pt>
                <c:pt idx="52556">
                  <c:v>0.99810606512056599</c:v>
                </c:pt>
                <c:pt idx="52557">
                  <c:v>0.98009279830975105</c:v>
                </c:pt>
                <c:pt idx="52558">
                  <c:v>0.99181255835294002</c:v>
                </c:pt>
                <c:pt idx="52559">
                  <c:v>0.99865964755004999</c:v>
                </c:pt>
                <c:pt idx="52560">
                  <c:v>0.99810606512056599</c:v>
                </c:pt>
                <c:pt idx="52561">
                  <c:v>0.98009279830975105</c:v>
                </c:pt>
                <c:pt idx="52562">
                  <c:v>0.99810606512056599</c:v>
                </c:pt>
                <c:pt idx="52563">
                  <c:v>0.99865964755004999</c:v>
                </c:pt>
                <c:pt idx="52564">
                  <c:v>0.97505301993331395</c:v>
                </c:pt>
                <c:pt idx="52565">
                  <c:v>0.97505301993331395</c:v>
                </c:pt>
                <c:pt idx="52566">
                  <c:v>0.98009279830975105</c:v>
                </c:pt>
                <c:pt idx="52567">
                  <c:v>0.99181255835294002</c:v>
                </c:pt>
                <c:pt idx="52568">
                  <c:v>0.99181255835294002</c:v>
                </c:pt>
                <c:pt idx="52569">
                  <c:v>0.98009279830975105</c:v>
                </c:pt>
                <c:pt idx="52570">
                  <c:v>0.99977590848754005</c:v>
                </c:pt>
                <c:pt idx="52571">
                  <c:v>0.99772892030019</c:v>
                </c:pt>
                <c:pt idx="52572">
                  <c:v>0.97505301993331395</c:v>
                </c:pt>
                <c:pt idx="52573">
                  <c:v>0.99810606512056599</c:v>
                </c:pt>
                <c:pt idx="52574">
                  <c:v>0.99977590848754005</c:v>
                </c:pt>
                <c:pt idx="52575">
                  <c:v>0.99865964755004999</c:v>
                </c:pt>
                <c:pt idx="52576">
                  <c:v>0.99810606512056599</c:v>
                </c:pt>
                <c:pt idx="52577">
                  <c:v>0.99772892030019</c:v>
                </c:pt>
                <c:pt idx="52578">
                  <c:v>0.98009279830975105</c:v>
                </c:pt>
                <c:pt idx="52579">
                  <c:v>0.99865964755004999</c:v>
                </c:pt>
                <c:pt idx="52580">
                  <c:v>0.97505301993331395</c:v>
                </c:pt>
                <c:pt idx="52581">
                  <c:v>0.99977590848754005</c:v>
                </c:pt>
                <c:pt idx="52582">
                  <c:v>0.99865964755004999</c:v>
                </c:pt>
                <c:pt idx="52583">
                  <c:v>0.99810606512056599</c:v>
                </c:pt>
                <c:pt idx="52584">
                  <c:v>0.99977590848754005</c:v>
                </c:pt>
                <c:pt idx="52585">
                  <c:v>0.97505301993331395</c:v>
                </c:pt>
                <c:pt idx="52586">
                  <c:v>0.98009279830975105</c:v>
                </c:pt>
                <c:pt idx="52587">
                  <c:v>0.97505301993331395</c:v>
                </c:pt>
                <c:pt idx="52588">
                  <c:v>0.98009279830975105</c:v>
                </c:pt>
                <c:pt idx="52589">
                  <c:v>0.99865964755004999</c:v>
                </c:pt>
                <c:pt idx="52590">
                  <c:v>0.99865964755004999</c:v>
                </c:pt>
                <c:pt idx="52591">
                  <c:v>0.99865964755004999</c:v>
                </c:pt>
                <c:pt idx="52592">
                  <c:v>0.98009279830975105</c:v>
                </c:pt>
                <c:pt idx="52593">
                  <c:v>0.98009279830975105</c:v>
                </c:pt>
                <c:pt idx="52594">
                  <c:v>0.99977590848754005</c:v>
                </c:pt>
                <c:pt idx="52595">
                  <c:v>0.99865964755004999</c:v>
                </c:pt>
                <c:pt idx="52596">
                  <c:v>0.99865964755004999</c:v>
                </c:pt>
                <c:pt idx="52597">
                  <c:v>0.99810606512056599</c:v>
                </c:pt>
                <c:pt idx="52598">
                  <c:v>0.99865964755004999</c:v>
                </c:pt>
                <c:pt idx="52599">
                  <c:v>0.99810606512056599</c:v>
                </c:pt>
                <c:pt idx="52600">
                  <c:v>0.99977590848754005</c:v>
                </c:pt>
                <c:pt idx="52601">
                  <c:v>0.99810606512056599</c:v>
                </c:pt>
                <c:pt idx="52602">
                  <c:v>0.98009279830975105</c:v>
                </c:pt>
                <c:pt idx="52603">
                  <c:v>0.98009279830975105</c:v>
                </c:pt>
                <c:pt idx="52604">
                  <c:v>0.99810606512056599</c:v>
                </c:pt>
                <c:pt idx="52605">
                  <c:v>0.97505301993331395</c:v>
                </c:pt>
                <c:pt idx="52606">
                  <c:v>0.99865964755004999</c:v>
                </c:pt>
                <c:pt idx="52607">
                  <c:v>0.98009279830975105</c:v>
                </c:pt>
                <c:pt idx="52608">
                  <c:v>0.97505301993331395</c:v>
                </c:pt>
                <c:pt idx="52609">
                  <c:v>0.99865964755004999</c:v>
                </c:pt>
                <c:pt idx="52610">
                  <c:v>0.99865964755004999</c:v>
                </c:pt>
                <c:pt idx="52611">
                  <c:v>0.99977590848754005</c:v>
                </c:pt>
                <c:pt idx="52612">
                  <c:v>0.97505301993331395</c:v>
                </c:pt>
                <c:pt idx="52613">
                  <c:v>0.99810606512056599</c:v>
                </c:pt>
                <c:pt idx="52614">
                  <c:v>0.97505301993331395</c:v>
                </c:pt>
                <c:pt idx="52615">
                  <c:v>0.99865964755004999</c:v>
                </c:pt>
                <c:pt idx="52616">
                  <c:v>0.99772892030019</c:v>
                </c:pt>
                <c:pt idx="52617">
                  <c:v>0.98009279830975105</c:v>
                </c:pt>
                <c:pt idx="52618">
                  <c:v>0.99810606512056599</c:v>
                </c:pt>
                <c:pt idx="52619">
                  <c:v>0.98009279830975105</c:v>
                </c:pt>
                <c:pt idx="52620">
                  <c:v>0.98009279830975105</c:v>
                </c:pt>
                <c:pt idx="52621">
                  <c:v>0.99977590848754005</c:v>
                </c:pt>
                <c:pt idx="52622">
                  <c:v>0.99865964755004999</c:v>
                </c:pt>
                <c:pt idx="52623">
                  <c:v>0.99810606512056599</c:v>
                </c:pt>
                <c:pt idx="52624">
                  <c:v>0.99810606512056599</c:v>
                </c:pt>
                <c:pt idx="52625">
                  <c:v>0.99865964755004999</c:v>
                </c:pt>
                <c:pt idx="52626">
                  <c:v>0.99810606512056599</c:v>
                </c:pt>
                <c:pt idx="52627">
                  <c:v>0.97505301993331395</c:v>
                </c:pt>
                <c:pt idx="52628">
                  <c:v>0.99977590848754005</c:v>
                </c:pt>
                <c:pt idx="52629">
                  <c:v>0.99865964755004999</c:v>
                </c:pt>
                <c:pt idx="52630">
                  <c:v>0.99810606512056599</c:v>
                </c:pt>
                <c:pt idx="52631">
                  <c:v>0.99865964755004999</c:v>
                </c:pt>
                <c:pt idx="52632">
                  <c:v>0.99865964755004999</c:v>
                </c:pt>
                <c:pt idx="52633">
                  <c:v>0.99977590848754005</c:v>
                </c:pt>
                <c:pt idx="52634">
                  <c:v>0.99810606512056599</c:v>
                </c:pt>
                <c:pt idx="52635">
                  <c:v>0.99865964755004999</c:v>
                </c:pt>
                <c:pt idx="52636">
                  <c:v>0.98009279830975105</c:v>
                </c:pt>
                <c:pt idx="52637">
                  <c:v>0.99865964755004999</c:v>
                </c:pt>
                <c:pt idx="52638">
                  <c:v>0.98009279830975105</c:v>
                </c:pt>
                <c:pt idx="52639">
                  <c:v>0.99865964755004999</c:v>
                </c:pt>
                <c:pt idx="52640">
                  <c:v>0.99977590848754005</c:v>
                </c:pt>
                <c:pt idx="52641">
                  <c:v>0.99810606512056599</c:v>
                </c:pt>
                <c:pt idx="52642">
                  <c:v>0.98009279830975105</c:v>
                </c:pt>
                <c:pt idx="52643">
                  <c:v>0.99865964755004999</c:v>
                </c:pt>
                <c:pt idx="52644">
                  <c:v>0.99810606512056599</c:v>
                </c:pt>
                <c:pt idx="52645">
                  <c:v>0.97505301993331395</c:v>
                </c:pt>
                <c:pt idx="52646">
                  <c:v>0.98009279830975105</c:v>
                </c:pt>
                <c:pt idx="52647">
                  <c:v>0.99810606512056599</c:v>
                </c:pt>
                <c:pt idx="52648">
                  <c:v>0.99977590848754005</c:v>
                </c:pt>
                <c:pt idx="52649">
                  <c:v>0.99865964755004999</c:v>
                </c:pt>
                <c:pt idx="52650">
                  <c:v>0.98009279830975105</c:v>
                </c:pt>
                <c:pt idx="52651">
                  <c:v>0.98009279830975105</c:v>
                </c:pt>
                <c:pt idx="52652">
                  <c:v>0.99865964755004999</c:v>
                </c:pt>
                <c:pt idx="52653">
                  <c:v>0.99810606512056599</c:v>
                </c:pt>
                <c:pt idx="52654">
                  <c:v>0.97505301993331395</c:v>
                </c:pt>
                <c:pt idx="52655">
                  <c:v>0.99865964755004999</c:v>
                </c:pt>
                <c:pt idx="52656">
                  <c:v>0.99810606512056599</c:v>
                </c:pt>
                <c:pt idx="52657">
                  <c:v>0.98009279830975105</c:v>
                </c:pt>
                <c:pt idx="52658">
                  <c:v>0.99977590848754005</c:v>
                </c:pt>
                <c:pt idx="52659">
                  <c:v>0.98009279830975105</c:v>
                </c:pt>
                <c:pt idx="52660">
                  <c:v>0.98009279830975105</c:v>
                </c:pt>
                <c:pt idx="52661">
                  <c:v>0.98009279830975105</c:v>
                </c:pt>
                <c:pt idx="52662">
                  <c:v>0.98009279830975105</c:v>
                </c:pt>
                <c:pt idx="52663">
                  <c:v>0.98009279830975105</c:v>
                </c:pt>
                <c:pt idx="52664">
                  <c:v>0.98009279830975105</c:v>
                </c:pt>
                <c:pt idx="52665">
                  <c:v>0.99810606512056599</c:v>
                </c:pt>
                <c:pt idx="52666">
                  <c:v>0.99865964755004999</c:v>
                </c:pt>
                <c:pt idx="52667">
                  <c:v>0.99977590848754005</c:v>
                </c:pt>
                <c:pt idx="52668">
                  <c:v>0.98009279830975105</c:v>
                </c:pt>
                <c:pt idx="52669">
                  <c:v>0.98009279830975105</c:v>
                </c:pt>
                <c:pt idx="52670">
                  <c:v>0.99810606512056599</c:v>
                </c:pt>
                <c:pt idx="52671">
                  <c:v>0.99810606512056599</c:v>
                </c:pt>
                <c:pt idx="52672">
                  <c:v>0.97505301993331395</c:v>
                </c:pt>
                <c:pt idx="52673">
                  <c:v>0.99865964755004999</c:v>
                </c:pt>
                <c:pt idx="52674">
                  <c:v>0.98009279830975105</c:v>
                </c:pt>
                <c:pt idx="52675">
                  <c:v>0.98009279830975105</c:v>
                </c:pt>
                <c:pt idx="52676">
                  <c:v>0.99977590848754005</c:v>
                </c:pt>
                <c:pt idx="52677">
                  <c:v>0.97505301993331395</c:v>
                </c:pt>
                <c:pt idx="52678">
                  <c:v>0.97505301993331395</c:v>
                </c:pt>
                <c:pt idx="52679">
                  <c:v>0.99865964755004999</c:v>
                </c:pt>
                <c:pt idx="52680">
                  <c:v>0.98009279830975105</c:v>
                </c:pt>
                <c:pt idx="52681">
                  <c:v>0.99810606512056599</c:v>
                </c:pt>
                <c:pt idx="52682">
                  <c:v>0.99865964755004999</c:v>
                </c:pt>
                <c:pt idx="52683">
                  <c:v>0.98009279830975105</c:v>
                </c:pt>
                <c:pt idx="52684">
                  <c:v>0.99810606512056599</c:v>
                </c:pt>
                <c:pt idx="52685">
                  <c:v>0.99865964755004999</c:v>
                </c:pt>
                <c:pt idx="52686">
                  <c:v>0.97505301993331395</c:v>
                </c:pt>
                <c:pt idx="52687">
                  <c:v>0.99977590848754005</c:v>
                </c:pt>
                <c:pt idx="52688">
                  <c:v>0.98009279830975105</c:v>
                </c:pt>
                <c:pt idx="52689">
                  <c:v>0.99865964755004999</c:v>
                </c:pt>
                <c:pt idx="52690">
                  <c:v>0.97505301993331395</c:v>
                </c:pt>
                <c:pt idx="52691">
                  <c:v>0.99865964755004999</c:v>
                </c:pt>
                <c:pt idx="52692">
                  <c:v>0.97505301993331395</c:v>
                </c:pt>
                <c:pt idx="52693">
                  <c:v>0.99977590848754005</c:v>
                </c:pt>
                <c:pt idx="52694">
                  <c:v>0.98009279830975105</c:v>
                </c:pt>
                <c:pt idx="52695">
                  <c:v>0.98009279830975105</c:v>
                </c:pt>
                <c:pt idx="52696">
                  <c:v>0.99810606512056599</c:v>
                </c:pt>
                <c:pt idx="52697">
                  <c:v>0.98009279830975105</c:v>
                </c:pt>
                <c:pt idx="52698">
                  <c:v>0.98009279830975105</c:v>
                </c:pt>
                <c:pt idx="52699">
                  <c:v>0.97505301993331395</c:v>
                </c:pt>
                <c:pt idx="52700">
                  <c:v>0.99865964755004999</c:v>
                </c:pt>
                <c:pt idx="52701">
                  <c:v>0.98009279830975105</c:v>
                </c:pt>
                <c:pt idx="52702">
                  <c:v>0.99865964755004999</c:v>
                </c:pt>
                <c:pt idx="52703">
                  <c:v>0.97505301993331395</c:v>
                </c:pt>
                <c:pt idx="52704">
                  <c:v>0.99865964755004999</c:v>
                </c:pt>
                <c:pt idx="52705">
                  <c:v>0.99772892030019</c:v>
                </c:pt>
                <c:pt idx="52706">
                  <c:v>0.97505301993331395</c:v>
                </c:pt>
                <c:pt idx="52707">
                  <c:v>0.97505301993331395</c:v>
                </c:pt>
                <c:pt idx="52708">
                  <c:v>0.99810606512056599</c:v>
                </c:pt>
                <c:pt idx="52709">
                  <c:v>0.98009279830975105</c:v>
                </c:pt>
                <c:pt idx="52710">
                  <c:v>0.99810606512056599</c:v>
                </c:pt>
                <c:pt idx="52711">
                  <c:v>0.98009279830975105</c:v>
                </c:pt>
                <c:pt idx="52712">
                  <c:v>0.98009279830975105</c:v>
                </c:pt>
                <c:pt idx="52713">
                  <c:v>0.99810606512056599</c:v>
                </c:pt>
                <c:pt idx="52714">
                  <c:v>0.98009279830975105</c:v>
                </c:pt>
                <c:pt idx="52715">
                  <c:v>0.99810606512056599</c:v>
                </c:pt>
                <c:pt idx="52716">
                  <c:v>0.99810606512056599</c:v>
                </c:pt>
                <c:pt idx="52717">
                  <c:v>0.99865964755004999</c:v>
                </c:pt>
                <c:pt idx="52718">
                  <c:v>0.99865964755004999</c:v>
                </c:pt>
                <c:pt idx="52719">
                  <c:v>0.98009279830975105</c:v>
                </c:pt>
                <c:pt idx="52720">
                  <c:v>0.99865964755004999</c:v>
                </c:pt>
                <c:pt idx="52721">
                  <c:v>0.99810606512056599</c:v>
                </c:pt>
                <c:pt idx="52722">
                  <c:v>0.99865964755004999</c:v>
                </c:pt>
                <c:pt idx="52723">
                  <c:v>0.99810606512056599</c:v>
                </c:pt>
                <c:pt idx="52724">
                  <c:v>0.99810606512056599</c:v>
                </c:pt>
                <c:pt idx="52725">
                  <c:v>0.99865964755004999</c:v>
                </c:pt>
                <c:pt idx="52726">
                  <c:v>0.98009279830975105</c:v>
                </c:pt>
                <c:pt idx="52727">
                  <c:v>0.98009279830975105</c:v>
                </c:pt>
                <c:pt idx="52728">
                  <c:v>0.99977590848754005</c:v>
                </c:pt>
                <c:pt idx="52729">
                  <c:v>0.99772892030019</c:v>
                </c:pt>
                <c:pt idx="52730">
                  <c:v>0.99181255835294002</c:v>
                </c:pt>
                <c:pt idx="52731">
                  <c:v>0.99772892030019</c:v>
                </c:pt>
                <c:pt idx="52732">
                  <c:v>0.97505301993331395</c:v>
                </c:pt>
                <c:pt idx="52733">
                  <c:v>0.99181255835294002</c:v>
                </c:pt>
                <c:pt idx="52734">
                  <c:v>0.99865964755004999</c:v>
                </c:pt>
                <c:pt idx="52735">
                  <c:v>0.99865964755004999</c:v>
                </c:pt>
                <c:pt idx="52736">
                  <c:v>0.97505301993331395</c:v>
                </c:pt>
                <c:pt idx="52737">
                  <c:v>0.97505301993331395</c:v>
                </c:pt>
                <c:pt idx="52738">
                  <c:v>0.98009279830975105</c:v>
                </c:pt>
                <c:pt idx="52739">
                  <c:v>0.98009279830975105</c:v>
                </c:pt>
                <c:pt idx="52740">
                  <c:v>0.99772892030019</c:v>
                </c:pt>
                <c:pt idx="52741">
                  <c:v>0.99865964755004999</c:v>
                </c:pt>
                <c:pt idx="52742">
                  <c:v>0.98009279830975105</c:v>
                </c:pt>
                <c:pt idx="52743">
                  <c:v>0.98009279830975105</c:v>
                </c:pt>
                <c:pt idx="52744">
                  <c:v>0.99810606512056599</c:v>
                </c:pt>
                <c:pt idx="52745">
                  <c:v>0.99865964755004999</c:v>
                </c:pt>
                <c:pt idx="52746">
                  <c:v>0.97505301993331395</c:v>
                </c:pt>
                <c:pt idx="52747">
                  <c:v>0.99810606512056599</c:v>
                </c:pt>
                <c:pt idx="52748">
                  <c:v>0.97505301993331395</c:v>
                </c:pt>
                <c:pt idx="52749">
                  <c:v>0.99977590848754005</c:v>
                </c:pt>
                <c:pt idx="52750">
                  <c:v>0.99810606512056599</c:v>
                </c:pt>
                <c:pt idx="52751">
                  <c:v>0.98009279830975105</c:v>
                </c:pt>
                <c:pt idx="52752">
                  <c:v>0.99865964755004999</c:v>
                </c:pt>
                <c:pt idx="52753">
                  <c:v>0.99977590848754005</c:v>
                </c:pt>
                <c:pt idx="52754">
                  <c:v>0.98009279830975105</c:v>
                </c:pt>
                <c:pt idx="52755">
                  <c:v>0.98009279830975105</c:v>
                </c:pt>
                <c:pt idx="52756">
                  <c:v>0.99865964755004999</c:v>
                </c:pt>
                <c:pt idx="52757">
                  <c:v>0.99865964755004999</c:v>
                </c:pt>
                <c:pt idx="52758">
                  <c:v>0.99810606512056599</c:v>
                </c:pt>
                <c:pt idx="52759">
                  <c:v>0.99810606512056599</c:v>
                </c:pt>
                <c:pt idx="52760">
                  <c:v>0.97505301993331395</c:v>
                </c:pt>
                <c:pt idx="52761">
                  <c:v>0.98009279830975105</c:v>
                </c:pt>
                <c:pt idx="52762">
                  <c:v>0.99810606512056599</c:v>
                </c:pt>
                <c:pt idx="52763">
                  <c:v>0.97505301993331395</c:v>
                </c:pt>
                <c:pt idx="52764">
                  <c:v>0.99977590848754005</c:v>
                </c:pt>
                <c:pt idx="52765">
                  <c:v>0.99865964755004999</c:v>
                </c:pt>
                <c:pt idx="52766">
                  <c:v>0.98009279830975105</c:v>
                </c:pt>
                <c:pt idx="52767">
                  <c:v>0.98009279830975105</c:v>
                </c:pt>
                <c:pt idx="52768">
                  <c:v>0.99865964755004999</c:v>
                </c:pt>
                <c:pt idx="52769">
                  <c:v>0.99810606512056599</c:v>
                </c:pt>
                <c:pt idx="52770">
                  <c:v>0.99810606512056599</c:v>
                </c:pt>
                <c:pt idx="52771">
                  <c:v>0.99977590848754005</c:v>
                </c:pt>
                <c:pt idx="52772">
                  <c:v>0.99810606512056599</c:v>
                </c:pt>
                <c:pt idx="52773">
                  <c:v>0.99977590848754005</c:v>
                </c:pt>
                <c:pt idx="52774">
                  <c:v>0.98009279830975105</c:v>
                </c:pt>
                <c:pt idx="52775">
                  <c:v>0.99865964755004999</c:v>
                </c:pt>
                <c:pt idx="52776">
                  <c:v>0.98009279830975105</c:v>
                </c:pt>
                <c:pt idx="52777">
                  <c:v>0.98009279830975105</c:v>
                </c:pt>
                <c:pt idx="52778">
                  <c:v>0.99977590848754005</c:v>
                </c:pt>
                <c:pt idx="52779">
                  <c:v>0.98009279830975105</c:v>
                </c:pt>
                <c:pt idx="52780">
                  <c:v>0.98009279830975105</c:v>
                </c:pt>
                <c:pt idx="52781">
                  <c:v>0.99977590848754005</c:v>
                </c:pt>
                <c:pt idx="52782">
                  <c:v>0.99977590848754005</c:v>
                </c:pt>
                <c:pt idx="52783">
                  <c:v>0.99810606512056599</c:v>
                </c:pt>
                <c:pt idx="52784">
                  <c:v>0.99772892030019</c:v>
                </c:pt>
                <c:pt idx="52785">
                  <c:v>0.99977590848754005</c:v>
                </c:pt>
                <c:pt idx="52786">
                  <c:v>0.99810606512056599</c:v>
                </c:pt>
                <c:pt idx="52787">
                  <c:v>0.97505301993331395</c:v>
                </c:pt>
                <c:pt idx="52788">
                  <c:v>0.99810606512056599</c:v>
                </c:pt>
                <c:pt idx="52789">
                  <c:v>0.97505301993331395</c:v>
                </c:pt>
                <c:pt idx="52790">
                  <c:v>0.99977590848754005</c:v>
                </c:pt>
                <c:pt idx="52791">
                  <c:v>0.99865964755004999</c:v>
                </c:pt>
                <c:pt idx="52792">
                  <c:v>0.98009279830975105</c:v>
                </c:pt>
                <c:pt idx="52793">
                  <c:v>0.98009279830975105</c:v>
                </c:pt>
                <c:pt idx="52794">
                  <c:v>0.99810606512056599</c:v>
                </c:pt>
                <c:pt idx="52795">
                  <c:v>0.99865964755004999</c:v>
                </c:pt>
                <c:pt idx="52796">
                  <c:v>0.99865964755004999</c:v>
                </c:pt>
                <c:pt idx="52797">
                  <c:v>0.99810606512056599</c:v>
                </c:pt>
                <c:pt idx="52798">
                  <c:v>0.99977590848754005</c:v>
                </c:pt>
                <c:pt idx="52799">
                  <c:v>0.99865964755004999</c:v>
                </c:pt>
                <c:pt idx="52800">
                  <c:v>0.99977590848754005</c:v>
                </c:pt>
                <c:pt idx="52801">
                  <c:v>0.98009279830975105</c:v>
                </c:pt>
                <c:pt idx="52802">
                  <c:v>0.99865964755004999</c:v>
                </c:pt>
                <c:pt idx="52803">
                  <c:v>0.99810606512056599</c:v>
                </c:pt>
                <c:pt idx="52804">
                  <c:v>0.98009279830975105</c:v>
                </c:pt>
                <c:pt idx="52805">
                  <c:v>0.99977590848754005</c:v>
                </c:pt>
                <c:pt idx="52806">
                  <c:v>0.97505301993331395</c:v>
                </c:pt>
                <c:pt idx="52807">
                  <c:v>0.99181255835294002</c:v>
                </c:pt>
                <c:pt idx="52808">
                  <c:v>0.99977590848754005</c:v>
                </c:pt>
                <c:pt idx="52809">
                  <c:v>0.99865964755004999</c:v>
                </c:pt>
                <c:pt idx="52810">
                  <c:v>0.97505301993331395</c:v>
                </c:pt>
                <c:pt idx="52811">
                  <c:v>0.99865964755004999</c:v>
                </c:pt>
                <c:pt idx="52812">
                  <c:v>0.98009279830975105</c:v>
                </c:pt>
                <c:pt idx="52813">
                  <c:v>0.99865964755004999</c:v>
                </c:pt>
                <c:pt idx="52814">
                  <c:v>0.98009279830975105</c:v>
                </c:pt>
                <c:pt idx="52815">
                  <c:v>0.97505301993331395</c:v>
                </c:pt>
                <c:pt idx="52816">
                  <c:v>0.99977590848754005</c:v>
                </c:pt>
                <c:pt idx="52817">
                  <c:v>0.99865964755004999</c:v>
                </c:pt>
                <c:pt idx="52818">
                  <c:v>0.99810606512056599</c:v>
                </c:pt>
                <c:pt idx="52819">
                  <c:v>0.99865964755004999</c:v>
                </c:pt>
                <c:pt idx="52820">
                  <c:v>0.99810606512056599</c:v>
                </c:pt>
                <c:pt idx="52821">
                  <c:v>0.99810606512056599</c:v>
                </c:pt>
                <c:pt idx="52822">
                  <c:v>0.98009279830975105</c:v>
                </c:pt>
                <c:pt idx="52823">
                  <c:v>0.98009279830975105</c:v>
                </c:pt>
                <c:pt idx="52824">
                  <c:v>0.99810606512056599</c:v>
                </c:pt>
                <c:pt idx="52825">
                  <c:v>0.99810606512056599</c:v>
                </c:pt>
                <c:pt idx="52826">
                  <c:v>0.99865964755004999</c:v>
                </c:pt>
                <c:pt idx="52827">
                  <c:v>0.99810606512056599</c:v>
                </c:pt>
                <c:pt idx="52828">
                  <c:v>0.97505301993331395</c:v>
                </c:pt>
                <c:pt idx="52829">
                  <c:v>0.99865964755004999</c:v>
                </c:pt>
                <c:pt idx="52830">
                  <c:v>0.99865964755004999</c:v>
                </c:pt>
                <c:pt idx="52831">
                  <c:v>0.98009279830975105</c:v>
                </c:pt>
                <c:pt idx="52832">
                  <c:v>0.98009279830975105</c:v>
                </c:pt>
                <c:pt idx="52833">
                  <c:v>0.99865964755004999</c:v>
                </c:pt>
                <c:pt idx="52834">
                  <c:v>0.99772892030019</c:v>
                </c:pt>
                <c:pt idx="52835">
                  <c:v>0.99810606512056599</c:v>
                </c:pt>
                <c:pt idx="52836">
                  <c:v>0.97505301993331395</c:v>
                </c:pt>
                <c:pt idx="52837">
                  <c:v>0.99865964755004999</c:v>
                </c:pt>
                <c:pt idx="52838">
                  <c:v>0.98009279830975105</c:v>
                </c:pt>
                <c:pt idx="52839">
                  <c:v>0.99977590848754005</c:v>
                </c:pt>
                <c:pt idx="52840">
                  <c:v>0.98009279830975105</c:v>
                </c:pt>
                <c:pt idx="52841">
                  <c:v>0.99865964755004999</c:v>
                </c:pt>
                <c:pt idx="52842">
                  <c:v>0.99865964755004999</c:v>
                </c:pt>
                <c:pt idx="52843">
                  <c:v>0.98009279830975105</c:v>
                </c:pt>
                <c:pt idx="52844">
                  <c:v>0.99865964755004999</c:v>
                </c:pt>
                <c:pt idx="52845">
                  <c:v>0.99810606512056599</c:v>
                </c:pt>
                <c:pt idx="52846">
                  <c:v>0.97505301993331395</c:v>
                </c:pt>
                <c:pt idx="52847">
                  <c:v>0.99865964755004999</c:v>
                </c:pt>
                <c:pt idx="52848">
                  <c:v>0.99865964755004999</c:v>
                </c:pt>
                <c:pt idx="52849">
                  <c:v>0.98009279830975105</c:v>
                </c:pt>
                <c:pt idx="52850">
                  <c:v>0.99977590848754005</c:v>
                </c:pt>
                <c:pt idx="52851">
                  <c:v>0.99810606512056599</c:v>
                </c:pt>
                <c:pt idx="52852">
                  <c:v>0.97505301993331395</c:v>
                </c:pt>
                <c:pt idx="52853">
                  <c:v>0.99181255835294002</c:v>
                </c:pt>
                <c:pt idx="52854">
                  <c:v>0.99810606512056599</c:v>
                </c:pt>
                <c:pt idx="52855">
                  <c:v>0.99865964755004999</c:v>
                </c:pt>
                <c:pt idx="52856">
                  <c:v>0.99810606512056599</c:v>
                </c:pt>
                <c:pt idx="52857">
                  <c:v>0.97505301993331395</c:v>
                </c:pt>
                <c:pt idx="52858">
                  <c:v>0.98009279830975105</c:v>
                </c:pt>
                <c:pt idx="52859">
                  <c:v>0.99772892030019</c:v>
                </c:pt>
                <c:pt idx="52860">
                  <c:v>0.98009279830975105</c:v>
                </c:pt>
                <c:pt idx="52861">
                  <c:v>0.99772892030019</c:v>
                </c:pt>
                <c:pt idx="52862">
                  <c:v>0.97505301993331395</c:v>
                </c:pt>
                <c:pt idx="52863">
                  <c:v>0.97505301993331395</c:v>
                </c:pt>
                <c:pt idx="52864">
                  <c:v>0.99977590848754005</c:v>
                </c:pt>
                <c:pt idx="52865">
                  <c:v>0.99865964755004999</c:v>
                </c:pt>
                <c:pt idx="52866">
                  <c:v>0.99865964755004999</c:v>
                </c:pt>
                <c:pt idx="52867">
                  <c:v>0.98009279830975105</c:v>
                </c:pt>
                <c:pt idx="52868">
                  <c:v>0.98009279830975105</c:v>
                </c:pt>
                <c:pt idx="52869">
                  <c:v>0.99810606512056599</c:v>
                </c:pt>
                <c:pt idx="52870">
                  <c:v>0.97505301993331395</c:v>
                </c:pt>
                <c:pt idx="52871">
                  <c:v>0.97505301993331395</c:v>
                </c:pt>
                <c:pt idx="52872">
                  <c:v>0.99865964755004999</c:v>
                </c:pt>
                <c:pt idx="52873">
                  <c:v>0.99810606512056599</c:v>
                </c:pt>
                <c:pt idx="52874">
                  <c:v>0.99181255835294002</c:v>
                </c:pt>
                <c:pt idx="52875">
                  <c:v>0.97505301993331395</c:v>
                </c:pt>
                <c:pt idx="52876">
                  <c:v>0.98009279830975105</c:v>
                </c:pt>
                <c:pt idx="52877">
                  <c:v>0.99977590848754005</c:v>
                </c:pt>
                <c:pt idx="52878">
                  <c:v>0.99810606512056599</c:v>
                </c:pt>
                <c:pt idx="52879">
                  <c:v>0.98009279830975105</c:v>
                </c:pt>
                <c:pt idx="52880">
                  <c:v>0.99865964755004999</c:v>
                </c:pt>
                <c:pt idx="52881">
                  <c:v>0.98009279830975105</c:v>
                </c:pt>
                <c:pt idx="52882">
                  <c:v>0.97505301993331395</c:v>
                </c:pt>
                <c:pt idx="52883">
                  <c:v>0.99810606512056599</c:v>
                </c:pt>
                <c:pt idx="52884">
                  <c:v>0.98009279830975105</c:v>
                </c:pt>
                <c:pt idx="52885">
                  <c:v>0.98009279830975105</c:v>
                </c:pt>
                <c:pt idx="52886">
                  <c:v>0.99810606512056599</c:v>
                </c:pt>
                <c:pt idx="52887">
                  <c:v>0.98009279830975105</c:v>
                </c:pt>
                <c:pt idx="52888">
                  <c:v>0.99865964755004999</c:v>
                </c:pt>
                <c:pt idx="52889">
                  <c:v>0.99772892030019</c:v>
                </c:pt>
                <c:pt idx="52890">
                  <c:v>0.97505301993331395</c:v>
                </c:pt>
                <c:pt idx="52891">
                  <c:v>0.98009279830975105</c:v>
                </c:pt>
                <c:pt idx="52892">
                  <c:v>0.98009279830975105</c:v>
                </c:pt>
                <c:pt idx="52893">
                  <c:v>0.99810606512056599</c:v>
                </c:pt>
                <c:pt idx="52894">
                  <c:v>0.99865964755004999</c:v>
                </c:pt>
                <c:pt idx="52895">
                  <c:v>0.99977590848754005</c:v>
                </c:pt>
                <c:pt idx="52896">
                  <c:v>0.98009279830975105</c:v>
                </c:pt>
                <c:pt idx="52897">
                  <c:v>0.99977590848754005</c:v>
                </c:pt>
                <c:pt idx="52898">
                  <c:v>0.99865964755004999</c:v>
                </c:pt>
                <c:pt idx="52899">
                  <c:v>0.99865964755004999</c:v>
                </c:pt>
                <c:pt idx="52900">
                  <c:v>0.99810606512056599</c:v>
                </c:pt>
                <c:pt idx="52901">
                  <c:v>0.99810606512056599</c:v>
                </c:pt>
                <c:pt idx="52902">
                  <c:v>0.99865964755004999</c:v>
                </c:pt>
                <c:pt idx="52903">
                  <c:v>0.98009279830975105</c:v>
                </c:pt>
                <c:pt idx="52904">
                  <c:v>0.97505301993331395</c:v>
                </c:pt>
                <c:pt idx="52905">
                  <c:v>0.99865964755004999</c:v>
                </c:pt>
                <c:pt idx="52906">
                  <c:v>0.98009279830975105</c:v>
                </c:pt>
                <c:pt idx="52907">
                  <c:v>0.99810606512056599</c:v>
                </c:pt>
                <c:pt idx="52908">
                  <c:v>0.98009279830975105</c:v>
                </c:pt>
                <c:pt idx="52909">
                  <c:v>0.99977590848754005</c:v>
                </c:pt>
                <c:pt idx="52910">
                  <c:v>0.99865964755004999</c:v>
                </c:pt>
                <c:pt idx="52911">
                  <c:v>0.99810606512056599</c:v>
                </c:pt>
                <c:pt idx="52912">
                  <c:v>0.99810606512056599</c:v>
                </c:pt>
                <c:pt idx="52913">
                  <c:v>0.97505301993331395</c:v>
                </c:pt>
                <c:pt idx="52914">
                  <c:v>0.99865964755004999</c:v>
                </c:pt>
                <c:pt idx="52915">
                  <c:v>0.99865964755004999</c:v>
                </c:pt>
                <c:pt idx="52916">
                  <c:v>0.99865964755004999</c:v>
                </c:pt>
                <c:pt idx="52917">
                  <c:v>0.98009279830975105</c:v>
                </c:pt>
                <c:pt idx="52918">
                  <c:v>0.99865964755004999</c:v>
                </c:pt>
                <c:pt idx="52919">
                  <c:v>0.97505301993331395</c:v>
                </c:pt>
                <c:pt idx="52920">
                  <c:v>0.99810606512056599</c:v>
                </c:pt>
                <c:pt idx="52921">
                  <c:v>0.98009279830975105</c:v>
                </c:pt>
                <c:pt idx="52922">
                  <c:v>0.98009279830975105</c:v>
                </c:pt>
                <c:pt idx="52923">
                  <c:v>0.99977590848754005</c:v>
                </c:pt>
                <c:pt idx="52924">
                  <c:v>0.99810606512056599</c:v>
                </c:pt>
                <c:pt idx="52925">
                  <c:v>0.98009279830975105</c:v>
                </c:pt>
                <c:pt idx="52926">
                  <c:v>0.99810606512056599</c:v>
                </c:pt>
                <c:pt idx="52927">
                  <c:v>0.99977590848754005</c:v>
                </c:pt>
                <c:pt idx="52928">
                  <c:v>0.99865964755004999</c:v>
                </c:pt>
                <c:pt idx="52929">
                  <c:v>0.99865964755004999</c:v>
                </c:pt>
                <c:pt idx="52930">
                  <c:v>0.99865964755004999</c:v>
                </c:pt>
                <c:pt idx="52931">
                  <c:v>0.99865964755004999</c:v>
                </c:pt>
                <c:pt idx="52932">
                  <c:v>0.98009279830975105</c:v>
                </c:pt>
                <c:pt idx="52933">
                  <c:v>0.98009279830975105</c:v>
                </c:pt>
                <c:pt idx="52934">
                  <c:v>0.99865964755004999</c:v>
                </c:pt>
                <c:pt idx="52935">
                  <c:v>0.99810606512056599</c:v>
                </c:pt>
                <c:pt idx="52936">
                  <c:v>0.99865964755004999</c:v>
                </c:pt>
                <c:pt idx="52937">
                  <c:v>0.99810606512056599</c:v>
                </c:pt>
                <c:pt idx="52938">
                  <c:v>0.97505301993331395</c:v>
                </c:pt>
                <c:pt idx="52939">
                  <c:v>0.99977590848754005</c:v>
                </c:pt>
                <c:pt idx="52940">
                  <c:v>0.97505301993331395</c:v>
                </c:pt>
                <c:pt idx="52941">
                  <c:v>0.98009279830975105</c:v>
                </c:pt>
                <c:pt idx="52942">
                  <c:v>0.98009279830975105</c:v>
                </c:pt>
                <c:pt idx="52943">
                  <c:v>0.99865964755004999</c:v>
                </c:pt>
                <c:pt idx="52944">
                  <c:v>0.98009279830975105</c:v>
                </c:pt>
                <c:pt idx="52945">
                  <c:v>0.98009279830975105</c:v>
                </c:pt>
                <c:pt idx="52946">
                  <c:v>0.99865964755004999</c:v>
                </c:pt>
                <c:pt idx="52947">
                  <c:v>0.99865964755004999</c:v>
                </c:pt>
                <c:pt idx="52948">
                  <c:v>0.99865964755004999</c:v>
                </c:pt>
                <c:pt idx="52949">
                  <c:v>0.98009279830975105</c:v>
                </c:pt>
                <c:pt idx="52950">
                  <c:v>0.99865964755004999</c:v>
                </c:pt>
                <c:pt idx="52951">
                  <c:v>0.99977590848754005</c:v>
                </c:pt>
                <c:pt idx="52952">
                  <c:v>0.99865964755004999</c:v>
                </c:pt>
                <c:pt idx="52953">
                  <c:v>0.98009279830975105</c:v>
                </c:pt>
                <c:pt idx="52954">
                  <c:v>0.98009279830975105</c:v>
                </c:pt>
                <c:pt idx="52955">
                  <c:v>0.99865964755004999</c:v>
                </c:pt>
                <c:pt idx="52956">
                  <c:v>0.99865964755004999</c:v>
                </c:pt>
                <c:pt idx="52957">
                  <c:v>0.99810606512056599</c:v>
                </c:pt>
                <c:pt idx="52958">
                  <c:v>0.99810606512056599</c:v>
                </c:pt>
                <c:pt idx="52959">
                  <c:v>0.98009279830975105</c:v>
                </c:pt>
                <c:pt idx="52960">
                  <c:v>0.99181255835294002</c:v>
                </c:pt>
                <c:pt idx="52961">
                  <c:v>0.98009279830975105</c:v>
                </c:pt>
                <c:pt idx="52962">
                  <c:v>0.99810606512056599</c:v>
                </c:pt>
                <c:pt idx="52963">
                  <c:v>0.98009279830975105</c:v>
                </c:pt>
                <c:pt idx="52964">
                  <c:v>0.99977590848754005</c:v>
                </c:pt>
                <c:pt idx="52965">
                  <c:v>0.98009279830975105</c:v>
                </c:pt>
                <c:pt idx="52966">
                  <c:v>0.99810606512056599</c:v>
                </c:pt>
                <c:pt idx="52967">
                  <c:v>0.99810606512056599</c:v>
                </c:pt>
                <c:pt idx="52968">
                  <c:v>0.99977590848754005</c:v>
                </c:pt>
                <c:pt idx="52969">
                  <c:v>0.99977590848754005</c:v>
                </c:pt>
                <c:pt idx="52970">
                  <c:v>0.99977590848754005</c:v>
                </c:pt>
                <c:pt idx="52971">
                  <c:v>0.98009279830975105</c:v>
                </c:pt>
                <c:pt idx="52972">
                  <c:v>0.99865964755004999</c:v>
                </c:pt>
                <c:pt idx="52973">
                  <c:v>0.97505301993331395</c:v>
                </c:pt>
                <c:pt idx="52974">
                  <c:v>0.98009279830975105</c:v>
                </c:pt>
                <c:pt idx="52975">
                  <c:v>0.97505301993331395</c:v>
                </c:pt>
                <c:pt idx="52976">
                  <c:v>0.99865964755004999</c:v>
                </c:pt>
                <c:pt idx="52977">
                  <c:v>0.99810606512056599</c:v>
                </c:pt>
                <c:pt idx="52978">
                  <c:v>0.97505301993331395</c:v>
                </c:pt>
                <c:pt idx="52979">
                  <c:v>0.97505301993331395</c:v>
                </c:pt>
                <c:pt idx="52980">
                  <c:v>0.99772892030019</c:v>
                </c:pt>
                <c:pt idx="52981">
                  <c:v>0.99865964755004999</c:v>
                </c:pt>
                <c:pt idx="52982">
                  <c:v>0.99810606512056599</c:v>
                </c:pt>
                <c:pt idx="52983">
                  <c:v>0.97505301993331395</c:v>
                </c:pt>
                <c:pt idx="52984">
                  <c:v>0.99810606512056599</c:v>
                </c:pt>
                <c:pt idx="52985">
                  <c:v>0.98009279830975105</c:v>
                </c:pt>
                <c:pt idx="52986">
                  <c:v>0.97505301993331395</c:v>
                </c:pt>
                <c:pt idx="52987">
                  <c:v>0.99810606512056599</c:v>
                </c:pt>
                <c:pt idx="52988">
                  <c:v>0.98009279830975105</c:v>
                </c:pt>
                <c:pt idx="52989">
                  <c:v>0.99977590848754005</c:v>
                </c:pt>
                <c:pt idx="52990">
                  <c:v>0.99810606512056599</c:v>
                </c:pt>
                <c:pt idx="52991">
                  <c:v>0.97505301993331395</c:v>
                </c:pt>
                <c:pt idx="52992">
                  <c:v>0.99810606512056599</c:v>
                </c:pt>
                <c:pt idx="52993">
                  <c:v>0.99810606512056599</c:v>
                </c:pt>
                <c:pt idx="52994">
                  <c:v>0.99977590848754005</c:v>
                </c:pt>
                <c:pt idx="52995">
                  <c:v>0.99810606512056599</c:v>
                </c:pt>
                <c:pt idx="52996">
                  <c:v>0.99181255835294002</c:v>
                </c:pt>
                <c:pt idx="52997">
                  <c:v>0.98009279830975105</c:v>
                </c:pt>
                <c:pt idx="52998">
                  <c:v>0.99977590848754005</c:v>
                </c:pt>
                <c:pt idx="52999">
                  <c:v>0.99810606512056599</c:v>
                </c:pt>
                <c:pt idx="53000">
                  <c:v>0.99810606512056599</c:v>
                </c:pt>
                <c:pt idx="53001">
                  <c:v>0.99810606512056599</c:v>
                </c:pt>
                <c:pt idx="53002">
                  <c:v>0.97505301993331395</c:v>
                </c:pt>
                <c:pt idx="53003">
                  <c:v>0.98009279830975105</c:v>
                </c:pt>
                <c:pt idx="53004">
                  <c:v>0.98009279830975105</c:v>
                </c:pt>
                <c:pt idx="53005">
                  <c:v>0.98009279830975105</c:v>
                </c:pt>
                <c:pt idx="53006">
                  <c:v>0.97505301993331395</c:v>
                </c:pt>
                <c:pt idx="53007">
                  <c:v>0.99810606512056599</c:v>
                </c:pt>
                <c:pt idx="53008">
                  <c:v>0.99810606512056599</c:v>
                </c:pt>
                <c:pt idx="53009">
                  <c:v>0.99865964755004999</c:v>
                </c:pt>
                <c:pt idx="53010">
                  <c:v>0.99810606512056599</c:v>
                </c:pt>
                <c:pt idx="53011">
                  <c:v>0.99865964755004999</c:v>
                </c:pt>
                <c:pt idx="53012">
                  <c:v>0.98009279830975105</c:v>
                </c:pt>
                <c:pt idx="53013">
                  <c:v>0.99977590848754005</c:v>
                </c:pt>
                <c:pt idx="53014">
                  <c:v>0.97505301993331395</c:v>
                </c:pt>
                <c:pt idx="53015">
                  <c:v>0.97505301993331395</c:v>
                </c:pt>
                <c:pt idx="53016">
                  <c:v>0.99810606512056599</c:v>
                </c:pt>
                <c:pt idx="53017">
                  <c:v>0.97505301993331395</c:v>
                </c:pt>
                <c:pt idx="53018">
                  <c:v>0.97505301993331395</c:v>
                </c:pt>
                <c:pt idx="53019">
                  <c:v>0.98009279830975105</c:v>
                </c:pt>
                <c:pt idx="53020">
                  <c:v>0.99865964755004999</c:v>
                </c:pt>
                <c:pt idx="53021">
                  <c:v>0.99977590848754005</c:v>
                </c:pt>
                <c:pt idx="53022">
                  <c:v>0.97505301993331395</c:v>
                </c:pt>
                <c:pt idx="53023">
                  <c:v>0.99181255835294002</c:v>
                </c:pt>
                <c:pt idx="53024">
                  <c:v>0.97505301993331395</c:v>
                </c:pt>
                <c:pt idx="53025">
                  <c:v>0.97505301993331395</c:v>
                </c:pt>
                <c:pt idx="53026">
                  <c:v>0.98009279830975105</c:v>
                </c:pt>
                <c:pt idx="53027">
                  <c:v>0.97505301993331395</c:v>
                </c:pt>
                <c:pt idx="53028">
                  <c:v>0.99865964755004999</c:v>
                </c:pt>
                <c:pt idx="53029">
                  <c:v>0.99772892030019</c:v>
                </c:pt>
                <c:pt idx="53030">
                  <c:v>0.99810606512056599</c:v>
                </c:pt>
                <c:pt idx="53031">
                  <c:v>0.99772892030019</c:v>
                </c:pt>
                <c:pt idx="53032">
                  <c:v>0.98009279830975105</c:v>
                </c:pt>
                <c:pt idx="53033">
                  <c:v>0.97505301993331395</c:v>
                </c:pt>
                <c:pt idx="53034">
                  <c:v>0.98009279830975105</c:v>
                </c:pt>
                <c:pt idx="53035">
                  <c:v>0.99865964755004999</c:v>
                </c:pt>
                <c:pt idx="53036">
                  <c:v>0.98009279830975105</c:v>
                </c:pt>
                <c:pt idx="53037">
                  <c:v>0.98009279830975105</c:v>
                </c:pt>
                <c:pt idx="53038">
                  <c:v>0.99865964755004999</c:v>
                </c:pt>
                <c:pt idx="53039">
                  <c:v>0.97505301993331395</c:v>
                </c:pt>
                <c:pt idx="53040">
                  <c:v>0.98009279830975105</c:v>
                </c:pt>
                <c:pt idx="53041">
                  <c:v>0.99810606512056599</c:v>
                </c:pt>
                <c:pt idx="53042">
                  <c:v>0.99181255835294002</c:v>
                </c:pt>
                <c:pt idx="53043">
                  <c:v>0.99810606512056599</c:v>
                </c:pt>
                <c:pt idx="53044">
                  <c:v>0.99865964755004999</c:v>
                </c:pt>
                <c:pt idx="53045">
                  <c:v>0.98009279830975105</c:v>
                </c:pt>
                <c:pt idx="53046">
                  <c:v>0.98009279830975105</c:v>
                </c:pt>
                <c:pt idx="53047">
                  <c:v>0.97505301993331395</c:v>
                </c:pt>
                <c:pt idx="53048">
                  <c:v>0.99977590848754005</c:v>
                </c:pt>
                <c:pt idx="53049">
                  <c:v>0.98009279830975105</c:v>
                </c:pt>
                <c:pt idx="53050">
                  <c:v>0.99865964755004999</c:v>
                </c:pt>
                <c:pt idx="53051">
                  <c:v>0.99810606512056599</c:v>
                </c:pt>
                <c:pt idx="53052">
                  <c:v>0.99865964755004999</c:v>
                </c:pt>
                <c:pt idx="53053">
                  <c:v>0.99810606512056599</c:v>
                </c:pt>
                <c:pt idx="53054">
                  <c:v>0.99977590848754005</c:v>
                </c:pt>
                <c:pt idx="53055">
                  <c:v>0.98009279830975105</c:v>
                </c:pt>
                <c:pt idx="53056">
                  <c:v>0.99181255835294002</c:v>
                </c:pt>
                <c:pt idx="53057">
                  <c:v>0.97505301993331395</c:v>
                </c:pt>
                <c:pt idx="53058">
                  <c:v>0.99865964755004999</c:v>
                </c:pt>
                <c:pt idx="53059">
                  <c:v>0.98009279830975105</c:v>
                </c:pt>
                <c:pt idx="53060">
                  <c:v>0.99865964755004999</c:v>
                </c:pt>
                <c:pt idx="53061">
                  <c:v>0.99865964755004999</c:v>
                </c:pt>
                <c:pt idx="53062">
                  <c:v>0.99865964755004999</c:v>
                </c:pt>
                <c:pt idx="53063">
                  <c:v>0.99865964755004999</c:v>
                </c:pt>
                <c:pt idx="53064">
                  <c:v>0.99865964755004999</c:v>
                </c:pt>
                <c:pt idx="53065">
                  <c:v>0.99865964755004999</c:v>
                </c:pt>
                <c:pt idx="53066">
                  <c:v>0.98009279830975105</c:v>
                </c:pt>
                <c:pt idx="53067">
                  <c:v>0.99810606512056599</c:v>
                </c:pt>
                <c:pt idx="53068">
                  <c:v>0.98009279830975105</c:v>
                </c:pt>
                <c:pt idx="53069">
                  <c:v>0.99810606512056599</c:v>
                </c:pt>
                <c:pt idx="53070">
                  <c:v>0.98009279830975105</c:v>
                </c:pt>
                <c:pt idx="53071">
                  <c:v>0.97505301993331395</c:v>
                </c:pt>
                <c:pt idx="53072">
                  <c:v>0.97505301993331395</c:v>
                </c:pt>
                <c:pt idx="53073">
                  <c:v>0.98009279830975105</c:v>
                </c:pt>
                <c:pt idx="53074">
                  <c:v>0.97505301993331395</c:v>
                </c:pt>
                <c:pt idx="53075">
                  <c:v>0.99865964755004999</c:v>
                </c:pt>
                <c:pt idx="53076">
                  <c:v>0.99977590848754005</c:v>
                </c:pt>
                <c:pt idx="53077">
                  <c:v>0.99977590848754005</c:v>
                </c:pt>
                <c:pt idx="53078">
                  <c:v>0.97505301993331395</c:v>
                </c:pt>
                <c:pt idx="53079">
                  <c:v>0.99977590848754005</c:v>
                </c:pt>
                <c:pt idx="53080">
                  <c:v>0.99865964755004999</c:v>
                </c:pt>
                <c:pt idx="53081">
                  <c:v>0.99810606512056599</c:v>
                </c:pt>
                <c:pt idx="53082">
                  <c:v>0.99772892030019</c:v>
                </c:pt>
                <c:pt idx="53083">
                  <c:v>0.99865964755004999</c:v>
                </c:pt>
                <c:pt idx="53084">
                  <c:v>0.99977590848754005</c:v>
                </c:pt>
                <c:pt idx="53085">
                  <c:v>0.99977590848754005</c:v>
                </c:pt>
                <c:pt idx="53086">
                  <c:v>0.99865964755004999</c:v>
                </c:pt>
                <c:pt idx="53087">
                  <c:v>0.99810606512056599</c:v>
                </c:pt>
                <c:pt idx="53088">
                  <c:v>0.99810606512056599</c:v>
                </c:pt>
                <c:pt idx="53089">
                  <c:v>0.98009279830975105</c:v>
                </c:pt>
                <c:pt idx="53090">
                  <c:v>0.99865964755004999</c:v>
                </c:pt>
                <c:pt idx="53091">
                  <c:v>0.99865964755004999</c:v>
                </c:pt>
                <c:pt idx="53092">
                  <c:v>0.98009279830975105</c:v>
                </c:pt>
                <c:pt idx="53093">
                  <c:v>0.98009279830975105</c:v>
                </c:pt>
                <c:pt idx="53094">
                  <c:v>0.99810606512056599</c:v>
                </c:pt>
                <c:pt idx="53095">
                  <c:v>0.98009279830975105</c:v>
                </c:pt>
                <c:pt idx="53096">
                  <c:v>0.99865964755004999</c:v>
                </c:pt>
                <c:pt idx="53097">
                  <c:v>0.97505301993331395</c:v>
                </c:pt>
                <c:pt idx="53098">
                  <c:v>0.99977590848754005</c:v>
                </c:pt>
                <c:pt idx="53099">
                  <c:v>0.99810606512056599</c:v>
                </c:pt>
                <c:pt idx="53100">
                  <c:v>0.97505301993331395</c:v>
                </c:pt>
                <c:pt idx="53101">
                  <c:v>0.99810606512056599</c:v>
                </c:pt>
                <c:pt idx="53102">
                  <c:v>0.98009279830975105</c:v>
                </c:pt>
                <c:pt idx="53103">
                  <c:v>0.98009279830975105</c:v>
                </c:pt>
                <c:pt idx="53104">
                  <c:v>0.99810606512056599</c:v>
                </c:pt>
                <c:pt idx="53105">
                  <c:v>0.99865964755004999</c:v>
                </c:pt>
                <c:pt idx="53106">
                  <c:v>0.99810606512056599</c:v>
                </c:pt>
                <c:pt idx="53107">
                  <c:v>0.97505301993331395</c:v>
                </c:pt>
                <c:pt idx="53108">
                  <c:v>0.99810606512056599</c:v>
                </c:pt>
                <c:pt idx="53109">
                  <c:v>0.99810606512056599</c:v>
                </c:pt>
                <c:pt idx="53110">
                  <c:v>0.99865964755004999</c:v>
                </c:pt>
                <c:pt idx="53111">
                  <c:v>0.98009279830975105</c:v>
                </c:pt>
                <c:pt idx="53112">
                  <c:v>0.99810606512056599</c:v>
                </c:pt>
                <c:pt idx="53113">
                  <c:v>0.99810606512056599</c:v>
                </c:pt>
                <c:pt idx="53114">
                  <c:v>0.99181255835294002</c:v>
                </c:pt>
                <c:pt idx="53115">
                  <c:v>0.98009279830975105</c:v>
                </c:pt>
                <c:pt idx="53116">
                  <c:v>0.99977590848754005</c:v>
                </c:pt>
                <c:pt idx="53117">
                  <c:v>0.98009279830975105</c:v>
                </c:pt>
                <c:pt idx="53118">
                  <c:v>0.98009279830975105</c:v>
                </c:pt>
                <c:pt idx="53119">
                  <c:v>0.99865964755004999</c:v>
                </c:pt>
                <c:pt idx="53120">
                  <c:v>0.99810606512056599</c:v>
                </c:pt>
                <c:pt idx="53121">
                  <c:v>0.98009279830975105</c:v>
                </c:pt>
                <c:pt idx="53122">
                  <c:v>0.99865964755004999</c:v>
                </c:pt>
                <c:pt idx="53123">
                  <c:v>0.99772892030019</c:v>
                </c:pt>
                <c:pt idx="53124">
                  <c:v>0.98009279830975105</c:v>
                </c:pt>
                <c:pt idx="53125">
                  <c:v>0.98009279830975105</c:v>
                </c:pt>
                <c:pt idx="53126">
                  <c:v>0.98009279830975105</c:v>
                </c:pt>
                <c:pt idx="53127">
                  <c:v>0.98009279830975105</c:v>
                </c:pt>
                <c:pt idx="53128">
                  <c:v>0.98009279830975105</c:v>
                </c:pt>
                <c:pt idx="53129">
                  <c:v>0.98009279830975105</c:v>
                </c:pt>
                <c:pt idx="53130">
                  <c:v>0.99810606512056599</c:v>
                </c:pt>
                <c:pt idx="53131">
                  <c:v>0.97505301993331395</c:v>
                </c:pt>
                <c:pt idx="53132">
                  <c:v>0.99977590848754005</c:v>
                </c:pt>
                <c:pt idx="53133">
                  <c:v>0.99810606512056599</c:v>
                </c:pt>
                <c:pt idx="53134">
                  <c:v>0.98009279830975105</c:v>
                </c:pt>
                <c:pt idx="53135">
                  <c:v>0.99865964755004999</c:v>
                </c:pt>
                <c:pt idx="53136">
                  <c:v>0.99977590848754005</c:v>
                </c:pt>
                <c:pt idx="53137">
                  <c:v>0.98009279830975105</c:v>
                </c:pt>
                <c:pt idx="53138">
                  <c:v>0.99810606512056599</c:v>
                </c:pt>
                <c:pt idx="53139">
                  <c:v>0.98009279830975105</c:v>
                </c:pt>
                <c:pt idx="53140">
                  <c:v>0.99810606512056599</c:v>
                </c:pt>
                <c:pt idx="53141">
                  <c:v>0.99977590848754005</c:v>
                </c:pt>
                <c:pt idx="53142">
                  <c:v>0.98009279830975105</c:v>
                </c:pt>
                <c:pt idx="53143">
                  <c:v>0.97505301993331395</c:v>
                </c:pt>
                <c:pt idx="53144">
                  <c:v>0.99865964755004999</c:v>
                </c:pt>
                <c:pt idx="53145">
                  <c:v>0.99865964755004999</c:v>
                </c:pt>
                <c:pt idx="53146">
                  <c:v>0.99810606512056599</c:v>
                </c:pt>
                <c:pt idx="53147">
                  <c:v>0.97505301993331395</c:v>
                </c:pt>
                <c:pt idx="53148">
                  <c:v>0.99810606512056599</c:v>
                </c:pt>
                <c:pt idx="53149">
                  <c:v>0.99977590848754005</c:v>
                </c:pt>
                <c:pt idx="53150">
                  <c:v>0.98009279830975105</c:v>
                </c:pt>
                <c:pt idx="53151">
                  <c:v>0.99977590848754005</c:v>
                </c:pt>
                <c:pt idx="53152">
                  <c:v>0.99865964755004999</c:v>
                </c:pt>
                <c:pt idx="53153">
                  <c:v>0.98009279830975105</c:v>
                </c:pt>
                <c:pt idx="53154">
                  <c:v>0.99865964755004999</c:v>
                </c:pt>
                <c:pt idx="53155">
                  <c:v>0.98009279830975105</c:v>
                </c:pt>
                <c:pt idx="53156">
                  <c:v>0.98009279830975105</c:v>
                </c:pt>
                <c:pt idx="53157">
                  <c:v>0.98009279830975105</c:v>
                </c:pt>
                <c:pt idx="53158">
                  <c:v>0.99865964755004999</c:v>
                </c:pt>
                <c:pt idx="53159">
                  <c:v>0.99810606512056599</c:v>
                </c:pt>
                <c:pt idx="53160">
                  <c:v>0.99865964755004999</c:v>
                </c:pt>
                <c:pt idx="53161">
                  <c:v>0.99865964755004999</c:v>
                </c:pt>
                <c:pt idx="53162">
                  <c:v>0.97505301993331395</c:v>
                </c:pt>
                <c:pt idx="53163">
                  <c:v>0.98009279830975105</c:v>
                </c:pt>
                <c:pt idx="53164">
                  <c:v>0.99977590848754005</c:v>
                </c:pt>
                <c:pt idx="53165">
                  <c:v>0.98009279830975105</c:v>
                </c:pt>
                <c:pt idx="53166">
                  <c:v>0.98009279830975105</c:v>
                </c:pt>
                <c:pt idx="53167">
                  <c:v>0.99810606512056599</c:v>
                </c:pt>
                <c:pt idx="53168">
                  <c:v>0.98009279830975105</c:v>
                </c:pt>
                <c:pt idx="53169">
                  <c:v>0.99810606512056599</c:v>
                </c:pt>
                <c:pt idx="53170">
                  <c:v>0.98009279830975105</c:v>
                </c:pt>
                <c:pt idx="53171">
                  <c:v>0.98009279830975105</c:v>
                </c:pt>
                <c:pt idx="53172">
                  <c:v>0.99977590848754005</c:v>
                </c:pt>
                <c:pt idx="53173">
                  <c:v>0.99865964755004999</c:v>
                </c:pt>
                <c:pt idx="53174">
                  <c:v>0.99810606512056599</c:v>
                </c:pt>
                <c:pt idx="53175">
                  <c:v>0.99865964755004999</c:v>
                </c:pt>
                <c:pt idx="53176">
                  <c:v>0.98009279830975105</c:v>
                </c:pt>
                <c:pt idx="53177">
                  <c:v>0.98009279830975105</c:v>
                </c:pt>
                <c:pt idx="53178">
                  <c:v>0.98009279830975105</c:v>
                </c:pt>
                <c:pt idx="53179">
                  <c:v>0.99865964755004999</c:v>
                </c:pt>
                <c:pt idx="53180">
                  <c:v>0.97505301993331395</c:v>
                </c:pt>
                <c:pt idx="53181">
                  <c:v>0.98009279830975105</c:v>
                </c:pt>
                <c:pt idx="53182">
                  <c:v>0.98009279830975105</c:v>
                </c:pt>
                <c:pt idx="53183">
                  <c:v>0.99977590848754005</c:v>
                </c:pt>
                <c:pt idx="53184">
                  <c:v>0.97505301993331395</c:v>
                </c:pt>
                <c:pt idx="53185">
                  <c:v>0.99810606512056599</c:v>
                </c:pt>
                <c:pt idx="53186">
                  <c:v>0.99810606512056599</c:v>
                </c:pt>
                <c:pt idx="53187">
                  <c:v>0.99865964755004999</c:v>
                </c:pt>
                <c:pt idx="53188">
                  <c:v>0.98009279830975105</c:v>
                </c:pt>
                <c:pt idx="53189">
                  <c:v>0.98009279830975105</c:v>
                </c:pt>
                <c:pt idx="53190">
                  <c:v>0.98009279830975105</c:v>
                </c:pt>
                <c:pt idx="53191">
                  <c:v>0.99181255835294002</c:v>
                </c:pt>
                <c:pt idx="53192">
                  <c:v>0.97505301993331395</c:v>
                </c:pt>
                <c:pt idx="53193">
                  <c:v>0.98009279830975105</c:v>
                </c:pt>
                <c:pt idx="53194">
                  <c:v>0.97505301993331395</c:v>
                </c:pt>
                <c:pt idx="53195">
                  <c:v>0.97505301993331395</c:v>
                </c:pt>
                <c:pt idx="53196">
                  <c:v>0.99977590848754005</c:v>
                </c:pt>
                <c:pt idx="53197">
                  <c:v>0.99810606512056599</c:v>
                </c:pt>
                <c:pt idx="53198">
                  <c:v>0.99977590848754005</c:v>
                </c:pt>
                <c:pt idx="53199">
                  <c:v>0.98009279830975105</c:v>
                </c:pt>
                <c:pt idx="53200">
                  <c:v>0.98009279830975105</c:v>
                </c:pt>
                <c:pt idx="53201">
                  <c:v>0.99865964755004999</c:v>
                </c:pt>
                <c:pt idx="53202">
                  <c:v>0.99810606512056599</c:v>
                </c:pt>
                <c:pt idx="53203">
                  <c:v>0.98009279830975105</c:v>
                </c:pt>
                <c:pt idx="53204">
                  <c:v>0.99772892030019</c:v>
                </c:pt>
                <c:pt idx="53205">
                  <c:v>0.99865964755004999</c:v>
                </c:pt>
                <c:pt idx="53206">
                  <c:v>0.99772892030019</c:v>
                </c:pt>
                <c:pt idx="53207">
                  <c:v>0.98009279830975105</c:v>
                </c:pt>
                <c:pt idx="53208">
                  <c:v>0.98009279830975105</c:v>
                </c:pt>
                <c:pt idx="53209">
                  <c:v>0.99977590848754005</c:v>
                </c:pt>
                <c:pt idx="53210">
                  <c:v>0.99865964755004999</c:v>
                </c:pt>
                <c:pt idx="53211">
                  <c:v>0.98009279830975105</c:v>
                </c:pt>
                <c:pt idx="53212">
                  <c:v>0.99865964755004999</c:v>
                </c:pt>
                <c:pt idx="53213">
                  <c:v>0.99977590848754005</c:v>
                </c:pt>
                <c:pt idx="53214">
                  <c:v>0.99865964755004999</c:v>
                </c:pt>
                <c:pt idx="53215">
                  <c:v>0.99977590848754005</c:v>
                </c:pt>
                <c:pt idx="53216">
                  <c:v>0.99865964755004999</c:v>
                </c:pt>
                <c:pt idx="53217">
                  <c:v>0.98009279830975105</c:v>
                </c:pt>
                <c:pt idx="53218">
                  <c:v>0.99977590848754005</c:v>
                </c:pt>
                <c:pt idx="53219">
                  <c:v>0.99865964755004999</c:v>
                </c:pt>
                <c:pt idx="53220">
                  <c:v>0.99810606512056599</c:v>
                </c:pt>
                <c:pt idx="53221">
                  <c:v>0.98009279830975105</c:v>
                </c:pt>
                <c:pt idx="53222">
                  <c:v>0.98009279830975105</c:v>
                </c:pt>
                <c:pt idx="53223">
                  <c:v>0.99181255835294002</c:v>
                </c:pt>
                <c:pt idx="53224">
                  <c:v>0.99865964755004999</c:v>
                </c:pt>
                <c:pt idx="53225">
                  <c:v>0.98009279830975105</c:v>
                </c:pt>
                <c:pt idx="53226">
                  <c:v>0.97505301993331395</c:v>
                </c:pt>
                <c:pt idx="53227">
                  <c:v>0.99865964755004999</c:v>
                </c:pt>
                <c:pt idx="53228">
                  <c:v>0.97505301993331395</c:v>
                </c:pt>
                <c:pt idx="53229">
                  <c:v>0.99865964755004999</c:v>
                </c:pt>
                <c:pt idx="53230">
                  <c:v>0.99865964755004999</c:v>
                </c:pt>
                <c:pt idx="53231">
                  <c:v>0.99865964755004999</c:v>
                </c:pt>
                <c:pt idx="53232">
                  <c:v>0.99865964755004999</c:v>
                </c:pt>
                <c:pt idx="53233">
                  <c:v>0.98009279830975105</c:v>
                </c:pt>
                <c:pt idx="53234">
                  <c:v>0.99810606512056599</c:v>
                </c:pt>
                <c:pt idx="53235">
                  <c:v>0.98009279830975105</c:v>
                </c:pt>
                <c:pt idx="53236">
                  <c:v>0.99865964755004999</c:v>
                </c:pt>
                <c:pt idx="53237">
                  <c:v>0.98009279830975105</c:v>
                </c:pt>
                <c:pt idx="53238">
                  <c:v>0.99865964755004999</c:v>
                </c:pt>
                <c:pt idx="53239">
                  <c:v>0.98009279830975105</c:v>
                </c:pt>
                <c:pt idx="53240">
                  <c:v>0.97505301993331395</c:v>
                </c:pt>
                <c:pt idx="53241">
                  <c:v>0.98009279830975105</c:v>
                </c:pt>
                <c:pt idx="53242">
                  <c:v>0.99865964755004999</c:v>
                </c:pt>
                <c:pt idx="53243">
                  <c:v>0.99977590848754005</c:v>
                </c:pt>
                <c:pt idx="53244">
                  <c:v>0.99865964755004999</c:v>
                </c:pt>
                <c:pt idx="53245">
                  <c:v>0.99181255835294002</c:v>
                </c:pt>
                <c:pt idx="53246">
                  <c:v>0.99810606512056599</c:v>
                </c:pt>
                <c:pt idx="53247">
                  <c:v>0.98009279830975105</c:v>
                </c:pt>
                <c:pt idx="53248">
                  <c:v>0.98009279830975105</c:v>
                </c:pt>
                <c:pt idx="53249">
                  <c:v>0.99865964755004999</c:v>
                </c:pt>
                <c:pt idx="53250">
                  <c:v>0.98009279830975105</c:v>
                </c:pt>
                <c:pt idx="53251">
                  <c:v>0.99865964755004999</c:v>
                </c:pt>
                <c:pt idx="53252">
                  <c:v>0.99977590848754005</c:v>
                </c:pt>
                <c:pt idx="53253">
                  <c:v>0.98009279830975105</c:v>
                </c:pt>
                <c:pt idx="53254">
                  <c:v>0.99977590848754005</c:v>
                </c:pt>
                <c:pt idx="53255">
                  <c:v>0.98009279830975105</c:v>
                </c:pt>
                <c:pt idx="53256">
                  <c:v>0.99772892030019</c:v>
                </c:pt>
                <c:pt idx="53257">
                  <c:v>0.99977590848754005</c:v>
                </c:pt>
                <c:pt idx="53258">
                  <c:v>0.99865964755004999</c:v>
                </c:pt>
                <c:pt idx="53259">
                  <c:v>0.98009279830975105</c:v>
                </c:pt>
                <c:pt idx="53260">
                  <c:v>0.99772892030019</c:v>
                </c:pt>
                <c:pt idx="53261">
                  <c:v>0.98009279830975105</c:v>
                </c:pt>
                <c:pt idx="53262">
                  <c:v>0.97505301993331395</c:v>
                </c:pt>
                <c:pt idx="53263">
                  <c:v>0.99865964755004999</c:v>
                </c:pt>
                <c:pt idx="53264">
                  <c:v>0.99865964755004999</c:v>
                </c:pt>
                <c:pt idx="53265">
                  <c:v>0.99810606512056599</c:v>
                </c:pt>
                <c:pt idx="53266">
                  <c:v>0.97505301993331395</c:v>
                </c:pt>
                <c:pt idx="53267">
                  <c:v>0.99865964755004999</c:v>
                </c:pt>
                <c:pt idx="53268">
                  <c:v>0.98009279830975105</c:v>
                </c:pt>
                <c:pt idx="53269">
                  <c:v>0.99865964755004999</c:v>
                </c:pt>
                <c:pt idx="53270">
                  <c:v>0.98009279830975105</c:v>
                </c:pt>
                <c:pt idx="53271">
                  <c:v>0.97505301993331395</c:v>
                </c:pt>
                <c:pt idx="53272">
                  <c:v>0.99865964755004999</c:v>
                </c:pt>
                <c:pt idx="53273">
                  <c:v>0.99977590848754005</c:v>
                </c:pt>
                <c:pt idx="53274">
                  <c:v>0.99810606512056599</c:v>
                </c:pt>
                <c:pt idx="53275">
                  <c:v>0.97505301993331395</c:v>
                </c:pt>
                <c:pt idx="53276">
                  <c:v>0.99810606512056599</c:v>
                </c:pt>
                <c:pt idx="53277">
                  <c:v>0.99810606512056599</c:v>
                </c:pt>
                <c:pt idx="53278">
                  <c:v>0.98009279830975105</c:v>
                </c:pt>
                <c:pt idx="53279">
                  <c:v>0.98009279830975105</c:v>
                </c:pt>
                <c:pt idx="53280">
                  <c:v>0.97505301993331395</c:v>
                </c:pt>
                <c:pt idx="53281">
                  <c:v>0.99181255835294002</c:v>
                </c:pt>
                <c:pt idx="53282">
                  <c:v>0.99865964755004999</c:v>
                </c:pt>
                <c:pt idx="53283">
                  <c:v>0.98009279830975105</c:v>
                </c:pt>
                <c:pt idx="53284">
                  <c:v>0.98009279830975105</c:v>
                </c:pt>
                <c:pt idx="53285">
                  <c:v>0.99865964755004999</c:v>
                </c:pt>
                <c:pt idx="53286">
                  <c:v>0.99865964755004999</c:v>
                </c:pt>
                <c:pt idx="53287">
                  <c:v>0.97505301993331395</c:v>
                </c:pt>
                <c:pt idx="53288">
                  <c:v>0.99977590848754005</c:v>
                </c:pt>
                <c:pt idx="53289">
                  <c:v>0.98009279830975105</c:v>
                </c:pt>
                <c:pt idx="53290">
                  <c:v>0.99865964755004999</c:v>
                </c:pt>
                <c:pt idx="53291">
                  <c:v>0.97505301993331395</c:v>
                </c:pt>
                <c:pt idx="53292">
                  <c:v>0.99865964755004999</c:v>
                </c:pt>
                <c:pt idx="53293">
                  <c:v>0.99810606512056599</c:v>
                </c:pt>
                <c:pt idx="53294">
                  <c:v>0.99865964755004999</c:v>
                </c:pt>
                <c:pt idx="53295">
                  <c:v>0.99810606512056599</c:v>
                </c:pt>
                <c:pt idx="53296">
                  <c:v>0.99865964755004999</c:v>
                </c:pt>
                <c:pt idx="53297">
                  <c:v>0.99865964755004999</c:v>
                </c:pt>
                <c:pt idx="53298">
                  <c:v>0.98009279830975105</c:v>
                </c:pt>
                <c:pt idx="53299">
                  <c:v>0.98009279830975105</c:v>
                </c:pt>
                <c:pt idx="53300">
                  <c:v>0.99810606512056599</c:v>
                </c:pt>
                <c:pt idx="53301">
                  <c:v>0.97505301993331395</c:v>
                </c:pt>
                <c:pt idx="53302">
                  <c:v>0.98009279830975105</c:v>
                </c:pt>
                <c:pt idx="53303">
                  <c:v>0.99865964755004999</c:v>
                </c:pt>
                <c:pt idx="53304">
                  <c:v>0.98009279830975105</c:v>
                </c:pt>
                <c:pt idx="53305">
                  <c:v>0.99977590848754005</c:v>
                </c:pt>
                <c:pt idx="53306">
                  <c:v>0.98009279830975105</c:v>
                </c:pt>
                <c:pt idx="53307">
                  <c:v>0.99977590848754005</c:v>
                </c:pt>
                <c:pt idx="53308">
                  <c:v>0.99810606512056599</c:v>
                </c:pt>
                <c:pt idx="53309">
                  <c:v>0.99865964755004999</c:v>
                </c:pt>
                <c:pt idx="53310">
                  <c:v>0.99865964755004999</c:v>
                </c:pt>
                <c:pt idx="53311">
                  <c:v>0.98009279830975105</c:v>
                </c:pt>
                <c:pt idx="53312">
                  <c:v>0.98009279830975105</c:v>
                </c:pt>
                <c:pt idx="53313">
                  <c:v>0.98009279830975105</c:v>
                </c:pt>
                <c:pt idx="53314">
                  <c:v>0.98009279830975105</c:v>
                </c:pt>
                <c:pt idx="53315">
                  <c:v>0.99865964755004999</c:v>
                </c:pt>
                <c:pt idx="53316">
                  <c:v>0.98009279830975105</c:v>
                </c:pt>
                <c:pt idx="53317">
                  <c:v>0.99865964755004999</c:v>
                </c:pt>
                <c:pt idx="53318">
                  <c:v>0.99977590848754005</c:v>
                </c:pt>
                <c:pt idx="53319">
                  <c:v>0.99977590848754005</c:v>
                </c:pt>
                <c:pt idx="53320">
                  <c:v>0.99977590848754005</c:v>
                </c:pt>
                <c:pt idx="53321">
                  <c:v>0.99865964755004999</c:v>
                </c:pt>
                <c:pt idx="53322">
                  <c:v>0.99810606512056599</c:v>
                </c:pt>
                <c:pt idx="53323">
                  <c:v>0.99810606512056599</c:v>
                </c:pt>
                <c:pt idx="53324">
                  <c:v>0.99865964755004999</c:v>
                </c:pt>
                <c:pt idx="53325">
                  <c:v>0.99772892030019</c:v>
                </c:pt>
                <c:pt idx="53326">
                  <c:v>0.99810606512056599</c:v>
                </c:pt>
                <c:pt idx="53327">
                  <c:v>0.98009279830975105</c:v>
                </c:pt>
                <c:pt idx="53328">
                  <c:v>0.99977590848754005</c:v>
                </c:pt>
                <c:pt idx="53329">
                  <c:v>0.99865964755004999</c:v>
                </c:pt>
                <c:pt idx="53330">
                  <c:v>0.99810606512056599</c:v>
                </c:pt>
                <c:pt idx="53331">
                  <c:v>0.98009279830975105</c:v>
                </c:pt>
                <c:pt idx="53332">
                  <c:v>0.97505301993331395</c:v>
                </c:pt>
                <c:pt idx="53333">
                  <c:v>0.97505301993331395</c:v>
                </c:pt>
                <c:pt idx="53334">
                  <c:v>0.98009279830975105</c:v>
                </c:pt>
                <c:pt idx="53335">
                  <c:v>0.99810606512056599</c:v>
                </c:pt>
                <c:pt idx="53336">
                  <c:v>0.97505301993331395</c:v>
                </c:pt>
                <c:pt idx="53337">
                  <c:v>0.99810606512056599</c:v>
                </c:pt>
                <c:pt idx="53338">
                  <c:v>0.99977590848754005</c:v>
                </c:pt>
                <c:pt idx="53339">
                  <c:v>0.99865964755004999</c:v>
                </c:pt>
                <c:pt idx="53340">
                  <c:v>0.98009279830975105</c:v>
                </c:pt>
                <c:pt idx="53341">
                  <c:v>0.99810606512056599</c:v>
                </c:pt>
                <c:pt idx="53342">
                  <c:v>0.99865964755004999</c:v>
                </c:pt>
                <c:pt idx="53343">
                  <c:v>0.97505301993331395</c:v>
                </c:pt>
                <c:pt idx="53344">
                  <c:v>0.97505301993331395</c:v>
                </c:pt>
                <c:pt idx="53345">
                  <c:v>0.99865964755004999</c:v>
                </c:pt>
                <c:pt idx="53346">
                  <c:v>0.99865964755004999</c:v>
                </c:pt>
                <c:pt idx="53347">
                  <c:v>0.99865964755004999</c:v>
                </c:pt>
                <c:pt idx="53348">
                  <c:v>0.99772892030019</c:v>
                </c:pt>
                <c:pt idx="53349">
                  <c:v>0.99865964755004999</c:v>
                </c:pt>
                <c:pt idx="53350">
                  <c:v>0.99810606512056599</c:v>
                </c:pt>
                <c:pt idx="53351">
                  <c:v>0.99810606512056599</c:v>
                </c:pt>
                <c:pt idx="53352">
                  <c:v>0.98009279830975105</c:v>
                </c:pt>
                <c:pt idx="53353">
                  <c:v>0.98009279830975105</c:v>
                </c:pt>
                <c:pt idx="53354">
                  <c:v>0.99977590848754005</c:v>
                </c:pt>
                <c:pt idx="53355">
                  <c:v>0.98009279830975105</c:v>
                </c:pt>
                <c:pt idx="53356">
                  <c:v>0.99772892030019</c:v>
                </c:pt>
                <c:pt idx="53357">
                  <c:v>0.99810606512056599</c:v>
                </c:pt>
                <c:pt idx="53358">
                  <c:v>0.99865964755004999</c:v>
                </c:pt>
                <c:pt idx="53359">
                  <c:v>0.99977590848754005</c:v>
                </c:pt>
                <c:pt idx="53360">
                  <c:v>0.97505301993331395</c:v>
                </c:pt>
                <c:pt idx="53361">
                  <c:v>0.99977590848754005</c:v>
                </c:pt>
                <c:pt idx="53362">
                  <c:v>0.99977590848754005</c:v>
                </c:pt>
                <c:pt idx="53363">
                  <c:v>0.99810606512056599</c:v>
                </c:pt>
                <c:pt idx="53364">
                  <c:v>0.99810606512056599</c:v>
                </c:pt>
                <c:pt idx="53365">
                  <c:v>0.98009279830975105</c:v>
                </c:pt>
                <c:pt idx="53366">
                  <c:v>0.99810606512056599</c:v>
                </c:pt>
                <c:pt idx="53367">
                  <c:v>0.97505301993331395</c:v>
                </c:pt>
                <c:pt idx="53368">
                  <c:v>0.99865964755004999</c:v>
                </c:pt>
                <c:pt idx="53369">
                  <c:v>0.99865964755004999</c:v>
                </c:pt>
                <c:pt idx="53370">
                  <c:v>0.99810606512056599</c:v>
                </c:pt>
                <c:pt idx="53371">
                  <c:v>0.97505301993331395</c:v>
                </c:pt>
                <c:pt idx="53372">
                  <c:v>0.98009279830975105</c:v>
                </c:pt>
                <c:pt idx="53373">
                  <c:v>0.98009279830975105</c:v>
                </c:pt>
                <c:pt idx="53374">
                  <c:v>0.99977590848754005</c:v>
                </c:pt>
                <c:pt idx="53375">
                  <c:v>0.97505301993331395</c:v>
                </c:pt>
                <c:pt idx="53376">
                  <c:v>0.99810606512056599</c:v>
                </c:pt>
                <c:pt idx="53377">
                  <c:v>0.97505301993331395</c:v>
                </c:pt>
                <c:pt idx="53378">
                  <c:v>0.99772892030019</c:v>
                </c:pt>
                <c:pt idx="53379">
                  <c:v>0.99772892030019</c:v>
                </c:pt>
                <c:pt idx="53380">
                  <c:v>0.99865964755004999</c:v>
                </c:pt>
                <c:pt idx="53381">
                  <c:v>0.99810606512056599</c:v>
                </c:pt>
                <c:pt idx="53382">
                  <c:v>0.99810606512056599</c:v>
                </c:pt>
                <c:pt idx="53383">
                  <c:v>0.99810606512056599</c:v>
                </c:pt>
                <c:pt idx="53384">
                  <c:v>0.97505301993331395</c:v>
                </c:pt>
                <c:pt idx="53385">
                  <c:v>0.99977590848754005</c:v>
                </c:pt>
                <c:pt idx="53386">
                  <c:v>0.97505301993331395</c:v>
                </c:pt>
                <c:pt idx="53387">
                  <c:v>0.99865964755004999</c:v>
                </c:pt>
                <c:pt idx="53388">
                  <c:v>0.99865964755004999</c:v>
                </c:pt>
                <c:pt idx="53389">
                  <c:v>0.99865964755004999</c:v>
                </c:pt>
                <c:pt idx="53390">
                  <c:v>0.99865964755004999</c:v>
                </c:pt>
                <c:pt idx="53391">
                  <c:v>0.98009279830975105</c:v>
                </c:pt>
                <c:pt idx="53392">
                  <c:v>0.99865964755004999</c:v>
                </c:pt>
                <c:pt idx="53393">
                  <c:v>0.98009279830975105</c:v>
                </c:pt>
                <c:pt idx="53394">
                  <c:v>0.98009279830975105</c:v>
                </c:pt>
                <c:pt idx="53395">
                  <c:v>0.99865964755004999</c:v>
                </c:pt>
                <c:pt idx="53396">
                  <c:v>0.99865964755004999</c:v>
                </c:pt>
                <c:pt idx="53397">
                  <c:v>0.98009279830975105</c:v>
                </c:pt>
                <c:pt idx="53398">
                  <c:v>0.99810606512056599</c:v>
                </c:pt>
                <c:pt idx="53399">
                  <c:v>0.98009279830975105</c:v>
                </c:pt>
                <c:pt idx="53400">
                  <c:v>0.98009279830975105</c:v>
                </c:pt>
                <c:pt idx="53401">
                  <c:v>0.98009279830975105</c:v>
                </c:pt>
                <c:pt idx="53402">
                  <c:v>0.99977590848754005</c:v>
                </c:pt>
                <c:pt idx="53403">
                  <c:v>0.99865964755004999</c:v>
                </c:pt>
                <c:pt idx="53404">
                  <c:v>0.99865964755004999</c:v>
                </c:pt>
                <c:pt idx="53405">
                  <c:v>0.99772892030019</c:v>
                </c:pt>
                <c:pt idx="53406">
                  <c:v>0.99865964755004999</c:v>
                </c:pt>
                <c:pt idx="53407">
                  <c:v>0.99810606512056599</c:v>
                </c:pt>
                <c:pt idx="53408">
                  <c:v>0.98009279830975105</c:v>
                </c:pt>
                <c:pt idx="53409">
                  <c:v>0.99772892030019</c:v>
                </c:pt>
                <c:pt idx="53410">
                  <c:v>0.99977590848754005</c:v>
                </c:pt>
                <c:pt idx="53411">
                  <c:v>0.99810606512056599</c:v>
                </c:pt>
                <c:pt idx="53412">
                  <c:v>0.99810606512056599</c:v>
                </c:pt>
                <c:pt idx="53413">
                  <c:v>0.97505301993331395</c:v>
                </c:pt>
                <c:pt idx="53414">
                  <c:v>0.98009279830975105</c:v>
                </c:pt>
                <c:pt idx="53415">
                  <c:v>0.99810606512056599</c:v>
                </c:pt>
                <c:pt idx="53416">
                  <c:v>0.98009279830975105</c:v>
                </c:pt>
                <c:pt idx="53417">
                  <c:v>0.99810606512056599</c:v>
                </c:pt>
                <c:pt idx="53418">
                  <c:v>0.99865964755004999</c:v>
                </c:pt>
                <c:pt idx="53419">
                  <c:v>0.98009279830975105</c:v>
                </c:pt>
                <c:pt idx="53420">
                  <c:v>0.99865964755004999</c:v>
                </c:pt>
                <c:pt idx="53421">
                  <c:v>0.97505301993331395</c:v>
                </c:pt>
                <c:pt idx="53422">
                  <c:v>0.99865964755004999</c:v>
                </c:pt>
                <c:pt idx="53423">
                  <c:v>0.98009279830975105</c:v>
                </c:pt>
                <c:pt idx="53424">
                  <c:v>0.99977590848754005</c:v>
                </c:pt>
                <c:pt idx="53425">
                  <c:v>0.99865964755004999</c:v>
                </c:pt>
                <c:pt idx="53426">
                  <c:v>0.99977590848754005</c:v>
                </c:pt>
                <c:pt idx="53427">
                  <c:v>0.98009279830975105</c:v>
                </c:pt>
                <c:pt idx="53428">
                  <c:v>0.97505301993331395</c:v>
                </c:pt>
                <c:pt idx="53429">
                  <c:v>0.99772892030019</c:v>
                </c:pt>
                <c:pt idx="53430">
                  <c:v>0.97505301993331395</c:v>
                </c:pt>
                <c:pt idx="53431">
                  <c:v>0.99772892030019</c:v>
                </c:pt>
                <c:pt idx="53432">
                  <c:v>0.98009279830975105</c:v>
                </c:pt>
                <c:pt idx="53433">
                  <c:v>0.98009279830975105</c:v>
                </c:pt>
                <c:pt idx="53434">
                  <c:v>0.99865964755004999</c:v>
                </c:pt>
                <c:pt idx="53435">
                  <c:v>0.99977590848754005</c:v>
                </c:pt>
                <c:pt idx="53436">
                  <c:v>0.97505301993331395</c:v>
                </c:pt>
                <c:pt idx="53437">
                  <c:v>0.99865964755004999</c:v>
                </c:pt>
                <c:pt idx="53438">
                  <c:v>0.98009279830975105</c:v>
                </c:pt>
                <c:pt idx="53439">
                  <c:v>0.99977590848754005</c:v>
                </c:pt>
                <c:pt idx="53440">
                  <c:v>0.98009279830975105</c:v>
                </c:pt>
                <c:pt idx="53441">
                  <c:v>0.99977590848754005</c:v>
                </c:pt>
                <c:pt idx="53442">
                  <c:v>0.99977590848754005</c:v>
                </c:pt>
                <c:pt idx="53443">
                  <c:v>0.99810606512056599</c:v>
                </c:pt>
                <c:pt idx="53444">
                  <c:v>0.99977590848754005</c:v>
                </c:pt>
                <c:pt idx="53445">
                  <c:v>0.99977590848754005</c:v>
                </c:pt>
                <c:pt idx="53446">
                  <c:v>0.98009279830975105</c:v>
                </c:pt>
                <c:pt idx="53447">
                  <c:v>0.99865964755004999</c:v>
                </c:pt>
                <c:pt idx="53448">
                  <c:v>0.99810606512056599</c:v>
                </c:pt>
                <c:pt idx="53449">
                  <c:v>0.97505301993331395</c:v>
                </c:pt>
                <c:pt idx="53450">
                  <c:v>0.97505301993331395</c:v>
                </c:pt>
                <c:pt idx="53451">
                  <c:v>0.98009279830975105</c:v>
                </c:pt>
                <c:pt idx="53452">
                  <c:v>0.97505301993331395</c:v>
                </c:pt>
                <c:pt idx="53453">
                  <c:v>0.99810606512056599</c:v>
                </c:pt>
                <c:pt idx="53454">
                  <c:v>0.99865964755004999</c:v>
                </c:pt>
                <c:pt idx="53455">
                  <c:v>0.99865964755004999</c:v>
                </c:pt>
                <c:pt idx="53456">
                  <c:v>0.99865964755004999</c:v>
                </c:pt>
                <c:pt idx="53457">
                  <c:v>0.99181255835294002</c:v>
                </c:pt>
                <c:pt idx="53458">
                  <c:v>0.99810606512056599</c:v>
                </c:pt>
                <c:pt idx="53459">
                  <c:v>0.98009279830975105</c:v>
                </c:pt>
                <c:pt idx="53460">
                  <c:v>0.99810606512056599</c:v>
                </c:pt>
                <c:pt idx="53461">
                  <c:v>0.98009279830975105</c:v>
                </c:pt>
                <c:pt idx="53462">
                  <c:v>0.97505301993331395</c:v>
                </c:pt>
                <c:pt idx="53463">
                  <c:v>0.99865964755004999</c:v>
                </c:pt>
                <c:pt idx="53464">
                  <c:v>0.98009279830975105</c:v>
                </c:pt>
                <c:pt idx="53465">
                  <c:v>0.99977590848754005</c:v>
                </c:pt>
                <c:pt idx="53466">
                  <c:v>0.99865964755004999</c:v>
                </c:pt>
                <c:pt idx="53467">
                  <c:v>0.99865964755004999</c:v>
                </c:pt>
                <c:pt idx="53468">
                  <c:v>0.98009279830975105</c:v>
                </c:pt>
                <c:pt idx="53469">
                  <c:v>0.98009279830975105</c:v>
                </c:pt>
                <c:pt idx="53470">
                  <c:v>0.98009279830975105</c:v>
                </c:pt>
                <c:pt idx="53471">
                  <c:v>0.97505301993331395</c:v>
                </c:pt>
                <c:pt idx="53472">
                  <c:v>0.98009279830975105</c:v>
                </c:pt>
                <c:pt idx="53473">
                  <c:v>0.98009279830975105</c:v>
                </c:pt>
                <c:pt idx="53474">
                  <c:v>0.98009279830975105</c:v>
                </c:pt>
                <c:pt idx="53475">
                  <c:v>0.99810606512056599</c:v>
                </c:pt>
                <c:pt idx="53476">
                  <c:v>0.99977590848754005</c:v>
                </c:pt>
                <c:pt idx="53477">
                  <c:v>0.99810606512056599</c:v>
                </c:pt>
                <c:pt idx="53478">
                  <c:v>0.99810606512056599</c:v>
                </c:pt>
                <c:pt idx="53479">
                  <c:v>0.99865964755004999</c:v>
                </c:pt>
                <c:pt idx="53480">
                  <c:v>0.98009279830975105</c:v>
                </c:pt>
                <c:pt idx="53481">
                  <c:v>0.99810606512056599</c:v>
                </c:pt>
                <c:pt idx="53482">
                  <c:v>0.99865964755004999</c:v>
                </c:pt>
                <c:pt idx="53483">
                  <c:v>0.99977590848754005</c:v>
                </c:pt>
                <c:pt idx="53484">
                  <c:v>0.99810606512056599</c:v>
                </c:pt>
                <c:pt idx="53485">
                  <c:v>0.98009279830975105</c:v>
                </c:pt>
                <c:pt idx="53486">
                  <c:v>0.98009279830975105</c:v>
                </c:pt>
                <c:pt idx="53487">
                  <c:v>0.98009279830975105</c:v>
                </c:pt>
                <c:pt idx="53488">
                  <c:v>0.99977590848754005</c:v>
                </c:pt>
                <c:pt idx="53489">
                  <c:v>0.99977590848754005</c:v>
                </c:pt>
                <c:pt idx="53490">
                  <c:v>0.98009279830975105</c:v>
                </c:pt>
                <c:pt idx="53491">
                  <c:v>0.99810606512056599</c:v>
                </c:pt>
                <c:pt idx="53492">
                  <c:v>0.97505301993331395</c:v>
                </c:pt>
                <c:pt idx="53493">
                  <c:v>0.98009279830975105</c:v>
                </c:pt>
                <c:pt idx="53494">
                  <c:v>0.99977590848754005</c:v>
                </c:pt>
                <c:pt idx="53495">
                  <c:v>0.99865964755004999</c:v>
                </c:pt>
                <c:pt idx="53496">
                  <c:v>0.99865964755004999</c:v>
                </c:pt>
                <c:pt idx="53497">
                  <c:v>0.98009279830975105</c:v>
                </c:pt>
                <c:pt idx="53498">
                  <c:v>0.99810606512056599</c:v>
                </c:pt>
                <c:pt idx="53499">
                  <c:v>0.97505301993331395</c:v>
                </c:pt>
                <c:pt idx="53500">
                  <c:v>0.99977590848754005</c:v>
                </c:pt>
                <c:pt idx="53501">
                  <c:v>0.98009279830975105</c:v>
                </c:pt>
                <c:pt idx="53502">
                  <c:v>0.99865964755004999</c:v>
                </c:pt>
                <c:pt idx="53503">
                  <c:v>0.98009279830975105</c:v>
                </c:pt>
                <c:pt idx="53504">
                  <c:v>0.99810606512056599</c:v>
                </c:pt>
                <c:pt idx="53505">
                  <c:v>0.99865964755004999</c:v>
                </c:pt>
                <c:pt idx="53506">
                  <c:v>0.99865964755004999</c:v>
                </c:pt>
                <c:pt idx="53507">
                  <c:v>0.99865964755004999</c:v>
                </c:pt>
                <c:pt idx="53508">
                  <c:v>0.99865964755004999</c:v>
                </c:pt>
                <c:pt idx="53509">
                  <c:v>0.99865964755004999</c:v>
                </c:pt>
                <c:pt idx="53510">
                  <c:v>0.99865964755004999</c:v>
                </c:pt>
                <c:pt idx="53511">
                  <c:v>0.99865964755004999</c:v>
                </c:pt>
                <c:pt idx="53512">
                  <c:v>0.99865964755004999</c:v>
                </c:pt>
                <c:pt idx="53513">
                  <c:v>0.99810606512056599</c:v>
                </c:pt>
                <c:pt idx="53514">
                  <c:v>0.99865964755004999</c:v>
                </c:pt>
                <c:pt idx="53515">
                  <c:v>0.97505301993331395</c:v>
                </c:pt>
                <c:pt idx="53516">
                  <c:v>0.99865964755004999</c:v>
                </c:pt>
                <c:pt idx="53517">
                  <c:v>0.99865964755004999</c:v>
                </c:pt>
                <c:pt idx="53518">
                  <c:v>0.99977590848754005</c:v>
                </c:pt>
                <c:pt idx="53519">
                  <c:v>0.98009279830975105</c:v>
                </c:pt>
                <c:pt idx="53520">
                  <c:v>0.98009279830975105</c:v>
                </c:pt>
                <c:pt idx="53521">
                  <c:v>0.99865964755004999</c:v>
                </c:pt>
                <c:pt idx="53522">
                  <c:v>0.99810606512056599</c:v>
                </c:pt>
                <c:pt idx="53523">
                  <c:v>0.98009279830975105</c:v>
                </c:pt>
                <c:pt idx="53524">
                  <c:v>0.98009279830975105</c:v>
                </c:pt>
                <c:pt idx="53525">
                  <c:v>0.98009279830975105</c:v>
                </c:pt>
                <c:pt idx="53526">
                  <c:v>0.98009279830975105</c:v>
                </c:pt>
                <c:pt idx="53527">
                  <c:v>0.99865964755004999</c:v>
                </c:pt>
                <c:pt idx="53528">
                  <c:v>0.99865964755004999</c:v>
                </c:pt>
                <c:pt idx="53529">
                  <c:v>0.98009279830975105</c:v>
                </c:pt>
                <c:pt idx="53530">
                  <c:v>0.98009279830975105</c:v>
                </c:pt>
                <c:pt idx="53531">
                  <c:v>0.99810606512056599</c:v>
                </c:pt>
                <c:pt idx="53532">
                  <c:v>0.98009279830975105</c:v>
                </c:pt>
                <c:pt idx="53533">
                  <c:v>0.98009279830975105</c:v>
                </c:pt>
                <c:pt idx="53534">
                  <c:v>0.97505301993331395</c:v>
                </c:pt>
                <c:pt idx="53535">
                  <c:v>0.99865964755004999</c:v>
                </c:pt>
                <c:pt idx="53536">
                  <c:v>0.99977590848754005</c:v>
                </c:pt>
                <c:pt idx="53537">
                  <c:v>0.99865964755004999</c:v>
                </c:pt>
                <c:pt idx="53538">
                  <c:v>0.99865964755004999</c:v>
                </c:pt>
                <c:pt idx="53539">
                  <c:v>0.99865964755004999</c:v>
                </c:pt>
                <c:pt idx="53540">
                  <c:v>0.99810606512056599</c:v>
                </c:pt>
                <c:pt idx="53541">
                  <c:v>0.97505301993331395</c:v>
                </c:pt>
                <c:pt idx="53542">
                  <c:v>0.99977590848754005</c:v>
                </c:pt>
                <c:pt idx="53543">
                  <c:v>0.99810606512056599</c:v>
                </c:pt>
                <c:pt idx="53544">
                  <c:v>0.99977590848754005</c:v>
                </c:pt>
                <c:pt idx="53545">
                  <c:v>0.99865964755004999</c:v>
                </c:pt>
                <c:pt idx="53546">
                  <c:v>0.98009279830975105</c:v>
                </c:pt>
                <c:pt idx="53547">
                  <c:v>0.97505301993331395</c:v>
                </c:pt>
                <c:pt idx="53548">
                  <c:v>0.99865964755004999</c:v>
                </c:pt>
                <c:pt idx="53549">
                  <c:v>0.98009279830975105</c:v>
                </c:pt>
                <c:pt idx="53550">
                  <c:v>0.98009279830975105</c:v>
                </c:pt>
                <c:pt idx="53551">
                  <c:v>0.98009279830975105</c:v>
                </c:pt>
                <c:pt idx="53552">
                  <c:v>0.99865964755004999</c:v>
                </c:pt>
                <c:pt idx="53553">
                  <c:v>0.99977590848754005</c:v>
                </c:pt>
                <c:pt idx="53554">
                  <c:v>0.99810606512056599</c:v>
                </c:pt>
                <c:pt idx="53555">
                  <c:v>0.99810606512056599</c:v>
                </c:pt>
                <c:pt idx="53556">
                  <c:v>0.97505301993331395</c:v>
                </c:pt>
                <c:pt idx="53557">
                  <c:v>0.99865964755004999</c:v>
                </c:pt>
                <c:pt idx="53558">
                  <c:v>0.99977590848754005</c:v>
                </c:pt>
                <c:pt idx="53559">
                  <c:v>0.98009279830975105</c:v>
                </c:pt>
                <c:pt idx="53560">
                  <c:v>0.98009279830975105</c:v>
                </c:pt>
                <c:pt idx="53561">
                  <c:v>0.99977590848754005</c:v>
                </c:pt>
                <c:pt idx="53562">
                  <c:v>0.99977590848754005</c:v>
                </c:pt>
                <c:pt idx="53563">
                  <c:v>0.97505301993331395</c:v>
                </c:pt>
                <c:pt idx="53564">
                  <c:v>0.99810606512056599</c:v>
                </c:pt>
                <c:pt idx="53565">
                  <c:v>0.99810606512056599</c:v>
                </c:pt>
                <c:pt idx="53566">
                  <c:v>0.98009279830975105</c:v>
                </c:pt>
                <c:pt idx="53567">
                  <c:v>0.99865964755004999</c:v>
                </c:pt>
                <c:pt idx="53568">
                  <c:v>0.99865964755004999</c:v>
                </c:pt>
                <c:pt idx="53569">
                  <c:v>0.99865964755004999</c:v>
                </c:pt>
                <c:pt idx="53570">
                  <c:v>0.97505301993331395</c:v>
                </c:pt>
                <c:pt idx="53571">
                  <c:v>0.99772892030019</c:v>
                </c:pt>
                <c:pt idx="53572">
                  <c:v>0.97505301993331395</c:v>
                </c:pt>
                <c:pt idx="53573">
                  <c:v>0.99810606512056599</c:v>
                </c:pt>
                <c:pt idx="53574">
                  <c:v>0.99810606512056599</c:v>
                </c:pt>
                <c:pt idx="53575">
                  <c:v>0.97505301993331395</c:v>
                </c:pt>
                <c:pt idx="53576">
                  <c:v>0.98009279830975105</c:v>
                </c:pt>
                <c:pt idx="53577">
                  <c:v>0.99810606512056599</c:v>
                </c:pt>
                <c:pt idx="53578">
                  <c:v>0.97505301993331395</c:v>
                </c:pt>
                <c:pt idx="53579">
                  <c:v>0.99865964755004999</c:v>
                </c:pt>
                <c:pt idx="53580">
                  <c:v>0.98009279830975105</c:v>
                </c:pt>
                <c:pt idx="53581">
                  <c:v>0.99181255835294002</c:v>
                </c:pt>
                <c:pt idx="53582">
                  <c:v>0.97505301993331395</c:v>
                </c:pt>
                <c:pt idx="53583">
                  <c:v>0.99865964755004999</c:v>
                </c:pt>
                <c:pt idx="53584">
                  <c:v>0.99977590848754005</c:v>
                </c:pt>
                <c:pt idx="53585">
                  <c:v>0.99865964755004999</c:v>
                </c:pt>
                <c:pt idx="53586">
                  <c:v>0.98009279830975105</c:v>
                </c:pt>
                <c:pt idx="53587">
                  <c:v>0.99865964755004999</c:v>
                </c:pt>
                <c:pt idx="53588">
                  <c:v>0.99810606512056599</c:v>
                </c:pt>
                <c:pt idx="53589">
                  <c:v>0.99810606512056599</c:v>
                </c:pt>
                <c:pt idx="53590">
                  <c:v>0.98009279830975105</c:v>
                </c:pt>
                <c:pt idx="53591">
                  <c:v>0.99865964755004999</c:v>
                </c:pt>
                <c:pt idx="53592">
                  <c:v>0.99865964755004999</c:v>
                </c:pt>
                <c:pt idx="53593">
                  <c:v>0.97505301993331395</c:v>
                </c:pt>
                <c:pt idx="53594">
                  <c:v>0.99977590848754005</c:v>
                </c:pt>
                <c:pt idx="53595">
                  <c:v>0.98009279830975105</c:v>
                </c:pt>
                <c:pt idx="53596">
                  <c:v>0.99977590848754005</c:v>
                </c:pt>
                <c:pt idx="53597">
                  <c:v>0.99810606512056599</c:v>
                </c:pt>
                <c:pt idx="53598">
                  <c:v>0.99810606512056599</c:v>
                </c:pt>
                <c:pt idx="53599">
                  <c:v>0.99772892030019</c:v>
                </c:pt>
                <c:pt idx="53600">
                  <c:v>0.99810606512056599</c:v>
                </c:pt>
                <c:pt idx="53601">
                  <c:v>0.99810606512056599</c:v>
                </c:pt>
                <c:pt idx="53602">
                  <c:v>0.99772892030019</c:v>
                </c:pt>
                <c:pt idx="53603">
                  <c:v>0.99810606512056599</c:v>
                </c:pt>
                <c:pt idx="53604">
                  <c:v>0.97505301993331395</c:v>
                </c:pt>
                <c:pt idx="53605">
                  <c:v>0.97505301993331395</c:v>
                </c:pt>
                <c:pt idx="53606">
                  <c:v>0.99865964755004999</c:v>
                </c:pt>
                <c:pt idx="53607">
                  <c:v>0.97505301993331395</c:v>
                </c:pt>
                <c:pt idx="53608">
                  <c:v>0.99865964755004999</c:v>
                </c:pt>
                <c:pt idx="53609">
                  <c:v>0.98009279830975105</c:v>
                </c:pt>
                <c:pt idx="53610">
                  <c:v>0.98009279830975105</c:v>
                </c:pt>
                <c:pt idx="53611">
                  <c:v>0.99810606512056599</c:v>
                </c:pt>
                <c:pt idx="53612">
                  <c:v>0.99810606512056599</c:v>
                </c:pt>
                <c:pt idx="53613">
                  <c:v>0.99977590848754005</c:v>
                </c:pt>
                <c:pt idx="53614">
                  <c:v>0.99865964755004999</c:v>
                </c:pt>
                <c:pt idx="53615">
                  <c:v>0.99810606512056599</c:v>
                </c:pt>
                <c:pt idx="53616">
                  <c:v>0.99810606512056599</c:v>
                </c:pt>
                <c:pt idx="53617">
                  <c:v>0.98009279830975105</c:v>
                </c:pt>
                <c:pt idx="53618">
                  <c:v>0.98009279830975105</c:v>
                </c:pt>
                <c:pt idx="53619">
                  <c:v>0.99977590848754005</c:v>
                </c:pt>
                <c:pt idx="53620">
                  <c:v>0.97505301993331395</c:v>
                </c:pt>
                <c:pt idx="53621">
                  <c:v>0.97505301993331395</c:v>
                </c:pt>
                <c:pt idx="53622">
                  <c:v>0.97505301993331395</c:v>
                </c:pt>
                <c:pt idx="53623">
                  <c:v>0.99810606512056599</c:v>
                </c:pt>
                <c:pt idx="53624">
                  <c:v>0.98009279830975105</c:v>
                </c:pt>
                <c:pt idx="53625">
                  <c:v>0.99810606512056599</c:v>
                </c:pt>
                <c:pt idx="53626">
                  <c:v>0.99810606512056599</c:v>
                </c:pt>
                <c:pt idx="53627">
                  <c:v>0.97505301993331395</c:v>
                </c:pt>
                <c:pt idx="53628">
                  <c:v>0.98009279830975105</c:v>
                </c:pt>
                <c:pt idx="53629">
                  <c:v>0.99810606512056599</c:v>
                </c:pt>
                <c:pt idx="53630">
                  <c:v>0.98009279830975105</c:v>
                </c:pt>
                <c:pt idx="53631">
                  <c:v>0.99977590848754005</c:v>
                </c:pt>
                <c:pt idx="53632">
                  <c:v>0.99865964755004999</c:v>
                </c:pt>
                <c:pt idx="53633">
                  <c:v>0.99865964755004999</c:v>
                </c:pt>
                <c:pt idx="53634">
                  <c:v>0.97505301993331395</c:v>
                </c:pt>
                <c:pt idx="53635">
                  <c:v>0.99865964755004999</c:v>
                </c:pt>
                <c:pt idx="53636">
                  <c:v>0.98009279830975105</c:v>
                </c:pt>
                <c:pt idx="53637">
                  <c:v>0.98009279830975105</c:v>
                </c:pt>
                <c:pt idx="53638">
                  <c:v>0.99810606512056599</c:v>
                </c:pt>
                <c:pt idx="53639">
                  <c:v>0.98009279830975105</c:v>
                </c:pt>
                <c:pt idx="53640">
                  <c:v>0.99810606512056599</c:v>
                </c:pt>
                <c:pt idx="53641">
                  <c:v>0.99865964755004999</c:v>
                </c:pt>
                <c:pt idx="53642">
                  <c:v>0.97505301993331395</c:v>
                </c:pt>
                <c:pt idx="53643">
                  <c:v>0.99810606512056599</c:v>
                </c:pt>
                <c:pt idx="53644">
                  <c:v>0.99810606512056599</c:v>
                </c:pt>
                <c:pt idx="53645">
                  <c:v>0.99772892030019</c:v>
                </c:pt>
                <c:pt idx="53646">
                  <c:v>0.99810606512056599</c:v>
                </c:pt>
                <c:pt idx="53647">
                  <c:v>0.97505301993331395</c:v>
                </c:pt>
                <c:pt idx="53648">
                  <c:v>0.99181255835294002</c:v>
                </c:pt>
                <c:pt idx="53649">
                  <c:v>0.99810606512056599</c:v>
                </c:pt>
                <c:pt idx="53650">
                  <c:v>0.99810606512056599</c:v>
                </c:pt>
                <c:pt idx="53651">
                  <c:v>0.99810606512056599</c:v>
                </c:pt>
                <c:pt idx="53652">
                  <c:v>0.98009279830975105</c:v>
                </c:pt>
                <c:pt idx="53653">
                  <c:v>0.97505301993331395</c:v>
                </c:pt>
                <c:pt idx="53654">
                  <c:v>0.99810606512056599</c:v>
                </c:pt>
                <c:pt idx="53655">
                  <c:v>0.99865964755004999</c:v>
                </c:pt>
                <c:pt idx="53656">
                  <c:v>0.99977590848754005</c:v>
                </c:pt>
                <c:pt idx="53657">
                  <c:v>0.99865964755004999</c:v>
                </c:pt>
                <c:pt idx="53658">
                  <c:v>0.99865964755004999</c:v>
                </c:pt>
                <c:pt idx="53659">
                  <c:v>0.99865964755004999</c:v>
                </c:pt>
                <c:pt idx="53660">
                  <c:v>0.98009279830975105</c:v>
                </c:pt>
                <c:pt idx="53661">
                  <c:v>0.99810606512056599</c:v>
                </c:pt>
                <c:pt idx="53662">
                  <c:v>0.98009279830975105</c:v>
                </c:pt>
                <c:pt idx="53663">
                  <c:v>0.99810606512056599</c:v>
                </c:pt>
                <c:pt idx="53664">
                  <c:v>0.99810606512056599</c:v>
                </c:pt>
                <c:pt idx="53665">
                  <c:v>0.98009279830975105</c:v>
                </c:pt>
                <c:pt idx="53666">
                  <c:v>0.99810606512056599</c:v>
                </c:pt>
                <c:pt idx="53667">
                  <c:v>0.99810606512056599</c:v>
                </c:pt>
                <c:pt idx="53668">
                  <c:v>0.99977590848754005</c:v>
                </c:pt>
                <c:pt idx="53669">
                  <c:v>0.99865964755004999</c:v>
                </c:pt>
                <c:pt idx="53670">
                  <c:v>0.97505301993331395</c:v>
                </c:pt>
                <c:pt idx="53671">
                  <c:v>0.99772892030019</c:v>
                </c:pt>
                <c:pt idx="53672">
                  <c:v>0.99810606512056599</c:v>
                </c:pt>
                <c:pt idx="53673">
                  <c:v>0.98009279830975105</c:v>
                </c:pt>
                <c:pt idx="53674">
                  <c:v>0.98009279830975105</c:v>
                </c:pt>
                <c:pt idx="53675">
                  <c:v>0.99810606512056599</c:v>
                </c:pt>
                <c:pt idx="53676">
                  <c:v>0.98009279830975105</c:v>
                </c:pt>
                <c:pt idx="53677">
                  <c:v>0.98009279830975105</c:v>
                </c:pt>
                <c:pt idx="53678">
                  <c:v>0.99865964755004999</c:v>
                </c:pt>
                <c:pt idx="53679">
                  <c:v>0.98009279830975105</c:v>
                </c:pt>
                <c:pt idx="53680">
                  <c:v>0.97505301993331395</c:v>
                </c:pt>
                <c:pt idx="53681">
                  <c:v>0.99865964755004999</c:v>
                </c:pt>
                <c:pt idx="53682">
                  <c:v>0.98009279830975105</c:v>
                </c:pt>
                <c:pt idx="53683">
                  <c:v>0.98009279830975105</c:v>
                </c:pt>
                <c:pt idx="53684">
                  <c:v>0.97505301993331395</c:v>
                </c:pt>
                <c:pt idx="53685">
                  <c:v>0.99977590848754005</c:v>
                </c:pt>
                <c:pt idx="53686">
                  <c:v>0.99865964755004999</c:v>
                </c:pt>
                <c:pt idx="53687">
                  <c:v>0.99772892030019</c:v>
                </c:pt>
                <c:pt idx="53688">
                  <c:v>0.99865964755004999</c:v>
                </c:pt>
                <c:pt idx="53689">
                  <c:v>0.99772892030019</c:v>
                </c:pt>
                <c:pt idx="53690">
                  <c:v>0.99810606512056599</c:v>
                </c:pt>
                <c:pt idx="53691">
                  <c:v>0.98009279830975105</c:v>
                </c:pt>
                <c:pt idx="53692">
                  <c:v>0.99977590848754005</c:v>
                </c:pt>
                <c:pt idx="53693">
                  <c:v>0.99810606512056599</c:v>
                </c:pt>
                <c:pt idx="53694">
                  <c:v>0.99810606512056599</c:v>
                </c:pt>
                <c:pt idx="53695">
                  <c:v>0.97505301993331395</c:v>
                </c:pt>
                <c:pt idx="53696">
                  <c:v>0.97505301993331395</c:v>
                </c:pt>
                <c:pt idx="53697">
                  <c:v>0.98009279830975105</c:v>
                </c:pt>
                <c:pt idx="53698">
                  <c:v>0.99865964755004999</c:v>
                </c:pt>
                <c:pt idx="53699">
                  <c:v>0.99865964755004999</c:v>
                </c:pt>
                <c:pt idx="53700">
                  <c:v>0.99810606512056599</c:v>
                </c:pt>
                <c:pt idx="53701">
                  <c:v>0.98009279830975105</c:v>
                </c:pt>
                <c:pt idx="53702">
                  <c:v>0.99810606512056599</c:v>
                </c:pt>
                <c:pt idx="53703">
                  <c:v>0.98009279830975105</c:v>
                </c:pt>
                <c:pt idx="53704">
                  <c:v>0.98009279830975105</c:v>
                </c:pt>
                <c:pt idx="53705">
                  <c:v>0.99865964755004999</c:v>
                </c:pt>
                <c:pt idx="53706">
                  <c:v>0.99772892030019</c:v>
                </c:pt>
                <c:pt idx="53707">
                  <c:v>0.99810606512056599</c:v>
                </c:pt>
                <c:pt idx="53708">
                  <c:v>0.98009279830975105</c:v>
                </c:pt>
                <c:pt idx="53709">
                  <c:v>0.98009279830975105</c:v>
                </c:pt>
                <c:pt idx="53710">
                  <c:v>0.97505301993331395</c:v>
                </c:pt>
                <c:pt idx="53711">
                  <c:v>0.99772892030019</c:v>
                </c:pt>
                <c:pt idx="53712">
                  <c:v>0.98009279830975105</c:v>
                </c:pt>
                <c:pt idx="53713">
                  <c:v>0.99865964755004999</c:v>
                </c:pt>
                <c:pt idx="53714">
                  <c:v>0.99977590848754005</c:v>
                </c:pt>
                <c:pt idx="53715">
                  <c:v>0.99772892030019</c:v>
                </c:pt>
                <c:pt idx="53716">
                  <c:v>0.98009279830975105</c:v>
                </c:pt>
                <c:pt idx="53717">
                  <c:v>0.98009279830975105</c:v>
                </c:pt>
                <c:pt idx="53718">
                  <c:v>0.98009279830975105</c:v>
                </c:pt>
                <c:pt idx="53719">
                  <c:v>0.99977590848754005</c:v>
                </c:pt>
                <c:pt idx="53720">
                  <c:v>0.98009279830975105</c:v>
                </c:pt>
                <c:pt idx="53721">
                  <c:v>0.98009279830975105</c:v>
                </c:pt>
                <c:pt idx="53722">
                  <c:v>0.99865964755004999</c:v>
                </c:pt>
                <c:pt idx="53723">
                  <c:v>0.98009279830975105</c:v>
                </c:pt>
                <c:pt idx="53724">
                  <c:v>0.99810606512056599</c:v>
                </c:pt>
                <c:pt idx="53725">
                  <c:v>0.99810606512056599</c:v>
                </c:pt>
                <c:pt idx="53726">
                  <c:v>0.99810606512056599</c:v>
                </c:pt>
                <c:pt idx="53727">
                  <c:v>0.99865964755004999</c:v>
                </c:pt>
                <c:pt idx="53728">
                  <c:v>0.99810606512056599</c:v>
                </c:pt>
                <c:pt idx="53729">
                  <c:v>0.98009279830975105</c:v>
                </c:pt>
                <c:pt idx="53730">
                  <c:v>0.98009279830975105</c:v>
                </c:pt>
                <c:pt idx="53731">
                  <c:v>0.99865964755004999</c:v>
                </c:pt>
                <c:pt idx="53732">
                  <c:v>0.99810606512056599</c:v>
                </c:pt>
                <c:pt idx="53733">
                  <c:v>0.99772892030019</c:v>
                </c:pt>
                <c:pt idx="53734">
                  <c:v>0.99810606512056599</c:v>
                </c:pt>
                <c:pt idx="53735">
                  <c:v>0.99865964755004999</c:v>
                </c:pt>
                <c:pt idx="53736">
                  <c:v>0.97505301993331395</c:v>
                </c:pt>
                <c:pt idx="53737">
                  <c:v>0.99810606512056599</c:v>
                </c:pt>
                <c:pt idx="53738">
                  <c:v>0.98009279830975105</c:v>
                </c:pt>
                <c:pt idx="53739">
                  <c:v>0.99977590848754005</c:v>
                </c:pt>
                <c:pt idx="53740">
                  <c:v>0.99865964755004999</c:v>
                </c:pt>
                <c:pt idx="53741">
                  <c:v>0.97505301993331395</c:v>
                </c:pt>
                <c:pt idx="53742">
                  <c:v>0.99810606512056599</c:v>
                </c:pt>
                <c:pt idx="53743">
                  <c:v>0.99810606512056599</c:v>
                </c:pt>
                <c:pt idx="53744">
                  <c:v>0.99865964755004999</c:v>
                </c:pt>
                <c:pt idx="53745">
                  <c:v>0.99810606512056599</c:v>
                </c:pt>
                <c:pt idx="53746">
                  <c:v>0.99810606512056599</c:v>
                </c:pt>
                <c:pt idx="53747">
                  <c:v>0.98009279830975105</c:v>
                </c:pt>
                <c:pt idx="53748">
                  <c:v>0.98009279830975105</c:v>
                </c:pt>
                <c:pt idx="53749">
                  <c:v>0.99865964755004999</c:v>
                </c:pt>
                <c:pt idx="53750">
                  <c:v>0.99865964755004999</c:v>
                </c:pt>
                <c:pt idx="53751">
                  <c:v>0.99865964755004999</c:v>
                </c:pt>
                <c:pt idx="53752">
                  <c:v>0.99977590848754005</c:v>
                </c:pt>
                <c:pt idx="53753">
                  <c:v>0.97505301993331395</c:v>
                </c:pt>
                <c:pt idx="53754">
                  <c:v>0.99810606512056599</c:v>
                </c:pt>
                <c:pt idx="53755">
                  <c:v>0.97505301993331395</c:v>
                </c:pt>
                <c:pt idx="53756">
                  <c:v>0.98009279830975105</c:v>
                </c:pt>
                <c:pt idx="53757">
                  <c:v>0.97505301993331395</c:v>
                </c:pt>
                <c:pt idx="53758">
                  <c:v>0.99865964755004999</c:v>
                </c:pt>
                <c:pt idx="53759">
                  <c:v>0.99865964755004999</c:v>
                </c:pt>
                <c:pt idx="53760">
                  <c:v>0.99810606512056599</c:v>
                </c:pt>
                <c:pt idx="53761">
                  <c:v>0.99865964755004999</c:v>
                </c:pt>
                <c:pt idx="53762">
                  <c:v>0.97505301993331395</c:v>
                </c:pt>
                <c:pt idx="53763">
                  <c:v>0.99865964755004999</c:v>
                </c:pt>
                <c:pt idx="53764">
                  <c:v>0.99865964755004999</c:v>
                </c:pt>
                <c:pt idx="53765">
                  <c:v>0.99977590848754005</c:v>
                </c:pt>
                <c:pt idx="53766">
                  <c:v>0.99810606512056599</c:v>
                </c:pt>
                <c:pt idx="53767">
                  <c:v>0.98009279830975105</c:v>
                </c:pt>
                <c:pt idx="53768">
                  <c:v>0.99865964755004999</c:v>
                </c:pt>
                <c:pt idx="53769">
                  <c:v>0.99810606512056599</c:v>
                </c:pt>
                <c:pt idx="53770">
                  <c:v>0.99865964755004999</c:v>
                </c:pt>
                <c:pt idx="53771">
                  <c:v>0.99810606512056599</c:v>
                </c:pt>
                <c:pt idx="53772">
                  <c:v>0.99865964755004999</c:v>
                </c:pt>
                <c:pt idx="53773">
                  <c:v>0.99865964755004999</c:v>
                </c:pt>
                <c:pt idx="53774">
                  <c:v>0.99810606512056599</c:v>
                </c:pt>
                <c:pt idx="53775">
                  <c:v>0.98009279830975105</c:v>
                </c:pt>
                <c:pt idx="53776">
                  <c:v>0.99865964755004999</c:v>
                </c:pt>
                <c:pt idx="53777">
                  <c:v>0.97505301993331395</c:v>
                </c:pt>
                <c:pt idx="53778">
                  <c:v>0.99977590848754005</c:v>
                </c:pt>
                <c:pt idx="53779">
                  <c:v>0.97505301993331395</c:v>
                </c:pt>
                <c:pt idx="53780">
                  <c:v>0.99810606512056599</c:v>
                </c:pt>
                <c:pt idx="53781">
                  <c:v>0.99977590848754005</c:v>
                </c:pt>
                <c:pt idx="53782">
                  <c:v>0.98009279830975105</c:v>
                </c:pt>
                <c:pt idx="53783">
                  <c:v>0.99865964755004999</c:v>
                </c:pt>
                <c:pt idx="53784">
                  <c:v>0.99865964755004999</c:v>
                </c:pt>
                <c:pt idx="53785">
                  <c:v>0.99865964755004999</c:v>
                </c:pt>
                <c:pt idx="53786">
                  <c:v>0.99810606512056599</c:v>
                </c:pt>
                <c:pt idx="53787">
                  <c:v>0.99865964755004999</c:v>
                </c:pt>
                <c:pt idx="53788">
                  <c:v>0.97505301993331395</c:v>
                </c:pt>
                <c:pt idx="53789">
                  <c:v>0.98009279830975105</c:v>
                </c:pt>
                <c:pt idx="53790">
                  <c:v>0.99977590848754005</c:v>
                </c:pt>
                <c:pt idx="53791">
                  <c:v>0.99865964755004999</c:v>
                </c:pt>
                <c:pt idx="53792">
                  <c:v>0.99810606512056599</c:v>
                </c:pt>
                <c:pt idx="53793">
                  <c:v>0.99977590848754005</c:v>
                </c:pt>
                <c:pt idx="53794">
                  <c:v>0.99977590848754005</c:v>
                </c:pt>
                <c:pt idx="53795">
                  <c:v>0.99865964755004999</c:v>
                </c:pt>
                <c:pt idx="53796">
                  <c:v>0.99977590848754005</c:v>
                </c:pt>
                <c:pt idx="53797">
                  <c:v>0.99865964755004999</c:v>
                </c:pt>
                <c:pt idx="53798">
                  <c:v>0.99865964755004999</c:v>
                </c:pt>
                <c:pt idx="53799">
                  <c:v>0.98009279830975105</c:v>
                </c:pt>
                <c:pt idx="53800">
                  <c:v>0.98009279830975105</c:v>
                </c:pt>
                <c:pt idx="53801">
                  <c:v>0.99810606512056599</c:v>
                </c:pt>
                <c:pt idx="53802">
                  <c:v>0.99810606512056599</c:v>
                </c:pt>
                <c:pt idx="53803">
                  <c:v>0.99977590848754005</c:v>
                </c:pt>
                <c:pt idx="53804">
                  <c:v>0.99977590848754005</c:v>
                </c:pt>
                <c:pt idx="53805">
                  <c:v>0.98009279830975105</c:v>
                </c:pt>
                <c:pt idx="53806">
                  <c:v>0.98009279830975105</c:v>
                </c:pt>
                <c:pt idx="53807">
                  <c:v>0.98009279830975105</c:v>
                </c:pt>
                <c:pt idx="53808">
                  <c:v>0.99865964755004999</c:v>
                </c:pt>
                <c:pt idx="53809">
                  <c:v>0.99865964755004999</c:v>
                </c:pt>
                <c:pt idx="53810">
                  <c:v>0.98009279830975105</c:v>
                </c:pt>
                <c:pt idx="53811">
                  <c:v>0.99977590848754005</c:v>
                </c:pt>
                <c:pt idx="53812">
                  <c:v>0.99772892030019</c:v>
                </c:pt>
                <c:pt idx="53813">
                  <c:v>0.99977590848754005</c:v>
                </c:pt>
                <c:pt idx="53814">
                  <c:v>0.99810606512056599</c:v>
                </c:pt>
                <c:pt idx="53815">
                  <c:v>0.99772892030019</c:v>
                </c:pt>
                <c:pt idx="53816">
                  <c:v>0.99810606512056599</c:v>
                </c:pt>
                <c:pt idx="53817">
                  <c:v>0.99865964755004999</c:v>
                </c:pt>
                <c:pt idx="53818">
                  <c:v>0.98009279830975105</c:v>
                </c:pt>
                <c:pt idx="53819">
                  <c:v>0.99865964755004999</c:v>
                </c:pt>
                <c:pt idx="53820">
                  <c:v>0.99810606512056599</c:v>
                </c:pt>
                <c:pt idx="53821">
                  <c:v>0.99865964755004999</c:v>
                </c:pt>
                <c:pt idx="53822">
                  <c:v>0.97505301993331395</c:v>
                </c:pt>
                <c:pt idx="53823">
                  <c:v>0.98009279830975105</c:v>
                </c:pt>
                <c:pt idx="53824">
                  <c:v>0.99865964755004999</c:v>
                </c:pt>
                <c:pt idx="53825">
                  <c:v>0.99865964755004999</c:v>
                </c:pt>
                <c:pt idx="53826">
                  <c:v>0.98009279830975105</c:v>
                </c:pt>
                <c:pt idx="53827">
                  <c:v>0.98009279830975105</c:v>
                </c:pt>
                <c:pt idx="53828">
                  <c:v>0.99810606512056599</c:v>
                </c:pt>
                <c:pt idx="53829">
                  <c:v>0.97505301993331395</c:v>
                </c:pt>
                <c:pt idx="53830">
                  <c:v>0.99865964755004999</c:v>
                </c:pt>
                <c:pt idx="53831">
                  <c:v>0.98009279830975105</c:v>
                </c:pt>
                <c:pt idx="53832">
                  <c:v>0.99977590848754005</c:v>
                </c:pt>
                <c:pt idx="53833">
                  <c:v>0.99181255835294002</c:v>
                </c:pt>
                <c:pt idx="53834">
                  <c:v>0.99810606512056599</c:v>
                </c:pt>
                <c:pt idx="53835">
                  <c:v>0.99810606512056599</c:v>
                </c:pt>
                <c:pt idx="53836">
                  <c:v>0.98009279830975105</c:v>
                </c:pt>
                <c:pt idx="53837">
                  <c:v>0.99865964755004999</c:v>
                </c:pt>
                <c:pt idx="53838">
                  <c:v>0.99772892030019</c:v>
                </c:pt>
                <c:pt idx="53839">
                  <c:v>0.98009279830975105</c:v>
                </c:pt>
                <c:pt idx="53840">
                  <c:v>0.99977590848754005</c:v>
                </c:pt>
                <c:pt idx="53841">
                  <c:v>0.98009279830975105</c:v>
                </c:pt>
                <c:pt idx="53842">
                  <c:v>0.98009279830975105</c:v>
                </c:pt>
                <c:pt idx="53843">
                  <c:v>0.97505301993331395</c:v>
                </c:pt>
                <c:pt idx="53844">
                  <c:v>0.97505301993331395</c:v>
                </c:pt>
                <c:pt idx="53845">
                  <c:v>0.99810606512056599</c:v>
                </c:pt>
                <c:pt idx="53846">
                  <c:v>0.99865964755004999</c:v>
                </c:pt>
                <c:pt idx="53847">
                  <c:v>0.99865964755004999</c:v>
                </c:pt>
                <c:pt idx="53848">
                  <c:v>0.98009279830975105</c:v>
                </c:pt>
                <c:pt idx="53849">
                  <c:v>0.98009279830975105</c:v>
                </c:pt>
                <c:pt idx="53850">
                  <c:v>0.98009279830975105</c:v>
                </c:pt>
                <c:pt idx="53851">
                  <c:v>0.98009279830975105</c:v>
                </c:pt>
                <c:pt idx="53852">
                  <c:v>0.98009279830975105</c:v>
                </c:pt>
                <c:pt idx="53853">
                  <c:v>0.99810606512056599</c:v>
                </c:pt>
                <c:pt idx="53854">
                  <c:v>0.99977590848754005</c:v>
                </c:pt>
                <c:pt idx="53855">
                  <c:v>0.99810606512056599</c:v>
                </c:pt>
                <c:pt idx="53856">
                  <c:v>0.98009279830975105</c:v>
                </c:pt>
                <c:pt idx="53857">
                  <c:v>0.97505301993331395</c:v>
                </c:pt>
                <c:pt idx="53858">
                  <c:v>0.97505301993331395</c:v>
                </c:pt>
                <c:pt idx="53859">
                  <c:v>0.99810606512056599</c:v>
                </c:pt>
                <c:pt idx="53860">
                  <c:v>0.99181255835294002</c:v>
                </c:pt>
                <c:pt idx="53861">
                  <c:v>0.99810606512056599</c:v>
                </c:pt>
                <c:pt idx="53862">
                  <c:v>0.99977590848754005</c:v>
                </c:pt>
                <c:pt idx="53863">
                  <c:v>0.97505301993331395</c:v>
                </c:pt>
                <c:pt idx="53864">
                  <c:v>0.98009279830975105</c:v>
                </c:pt>
                <c:pt idx="53865">
                  <c:v>0.99865964755004999</c:v>
                </c:pt>
                <c:pt idx="53866">
                  <c:v>0.99977590848754005</c:v>
                </c:pt>
                <c:pt idx="53867">
                  <c:v>0.99865964755004999</c:v>
                </c:pt>
                <c:pt idx="53868">
                  <c:v>0.99810606512056599</c:v>
                </c:pt>
                <c:pt idx="53869">
                  <c:v>0.99865964755004999</c:v>
                </c:pt>
                <c:pt idx="53870">
                  <c:v>0.99865964755004999</c:v>
                </c:pt>
                <c:pt idx="53871">
                  <c:v>0.97505301993331395</c:v>
                </c:pt>
                <c:pt idx="53872">
                  <c:v>0.98009279830975105</c:v>
                </c:pt>
                <c:pt idx="53873">
                  <c:v>0.99810606512056599</c:v>
                </c:pt>
                <c:pt idx="53874">
                  <c:v>0.99810606512056599</c:v>
                </c:pt>
                <c:pt idx="53875">
                  <c:v>0.97505301993331395</c:v>
                </c:pt>
                <c:pt idx="53876">
                  <c:v>0.98009279830975105</c:v>
                </c:pt>
                <c:pt idx="53877">
                  <c:v>0.97505301993331395</c:v>
                </c:pt>
                <c:pt idx="53878">
                  <c:v>0.99865964755004999</c:v>
                </c:pt>
                <c:pt idx="53879">
                  <c:v>0.99810606512056599</c:v>
                </c:pt>
                <c:pt idx="53880">
                  <c:v>0.99865964755004999</c:v>
                </c:pt>
                <c:pt idx="53881">
                  <c:v>0.97505301993331395</c:v>
                </c:pt>
                <c:pt idx="53882">
                  <c:v>0.98009279830975105</c:v>
                </c:pt>
                <c:pt idx="53883">
                  <c:v>0.97505301993331395</c:v>
                </c:pt>
                <c:pt idx="53884">
                  <c:v>0.98009279830975105</c:v>
                </c:pt>
                <c:pt idx="53885">
                  <c:v>0.99977590848754005</c:v>
                </c:pt>
                <c:pt idx="53886">
                  <c:v>0.99865964755004999</c:v>
                </c:pt>
                <c:pt idx="53887">
                  <c:v>0.98009279830975105</c:v>
                </c:pt>
                <c:pt idx="53888">
                  <c:v>0.99865964755004999</c:v>
                </c:pt>
                <c:pt idx="53889">
                  <c:v>0.98009279830975105</c:v>
                </c:pt>
                <c:pt idx="53890">
                  <c:v>0.98009279830975105</c:v>
                </c:pt>
                <c:pt idx="53891">
                  <c:v>0.97505301993331395</c:v>
                </c:pt>
                <c:pt idx="53892">
                  <c:v>0.98009279830975105</c:v>
                </c:pt>
                <c:pt idx="53893">
                  <c:v>0.99772892030019</c:v>
                </c:pt>
                <c:pt idx="53894">
                  <c:v>0.99865964755004999</c:v>
                </c:pt>
                <c:pt idx="53895">
                  <c:v>0.97505301993331395</c:v>
                </c:pt>
                <c:pt idx="53896">
                  <c:v>0.99865964755004999</c:v>
                </c:pt>
                <c:pt idx="53897">
                  <c:v>0.99865964755004999</c:v>
                </c:pt>
                <c:pt idx="53898">
                  <c:v>0.99977590848754005</c:v>
                </c:pt>
                <c:pt idx="53899">
                  <c:v>0.98009279830975105</c:v>
                </c:pt>
                <c:pt idx="53900">
                  <c:v>0.98009279830975105</c:v>
                </c:pt>
                <c:pt idx="53901">
                  <c:v>0.97505301993331395</c:v>
                </c:pt>
                <c:pt idx="53902">
                  <c:v>0.99810606512056599</c:v>
                </c:pt>
                <c:pt idx="53903">
                  <c:v>0.99810606512056599</c:v>
                </c:pt>
                <c:pt idx="53904">
                  <c:v>0.99865964755004999</c:v>
                </c:pt>
                <c:pt idx="53905">
                  <c:v>0.98009279830975105</c:v>
                </c:pt>
                <c:pt idx="53906">
                  <c:v>0.98009279830975105</c:v>
                </c:pt>
                <c:pt idx="53907">
                  <c:v>0.99810606512056599</c:v>
                </c:pt>
                <c:pt idx="53908">
                  <c:v>0.99810606512056599</c:v>
                </c:pt>
                <c:pt idx="53909">
                  <c:v>0.98009279830975105</c:v>
                </c:pt>
                <c:pt idx="53910">
                  <c:v>0.98009279830975105</c:v>
                </c:pt>
                <c:pt idx="53911">
                  <c:v>0.99865964755004999</c:v>
                </c:pt>
                <c:pt idx="53912">
                  <c:v>0.98009279830975105</c:v>
                </c:pt>
                <c:pt idx="53913">
                  <c:v>0.99865964755004999</c:v>
                </c:pt>
                <c:pt idx="53914">
                  <c:v>0.97505301993331395</c:v>
                </c:pt>
                <c:pt idx="53915">
                  <c:v>0.99772892030019</c:v>
                </c:pt>
                <c:pt idx="53916">
                  <c:v>0.98009279830975105</c:v>
                </c:pt>
                <c:pt idx="53917">
                  <c:v>0.99772892030019</c:v>
                </c:pt>
                <c:pt idx="53918">
                  <c:v>0.99772892030019</c:v>
                </c:pt>
                <c:pt idx="53919">
                  <c:v>0.98009279830975105</c:v>
                </c:pt>
                <c:pt idx="53920">
                  <c:v>0.98009279830975105</c:v>
                </c:pt>
                <c:pt idx="53921">
                  <c:v>0.99865964755004999</c:v>
                </c:pt>
                <c:pt idx="53922">
                  <c:v>0.99810606512056599</c:v>
                </c:pt>
                <c:pt idx="53923">
                  <c:v>0.98009279830975105</c:v>
                </c:pt>
                <c:pt idx="53924">
                  <c:v>0.99865964755004999</c:v>
                </c:pt>
                <c:pt idx="53925">
                  <c:v>0.98009279830975105</c:v>
                </c:pt>
                <c:pt idx="53926">
                  <c:v>0.98009279830975105</c:v>
                </c:pt>
                <c:pt idx="53927">
                  <c:v>0.99865964755004999</c:v>
                </c:pt>
                <c:pt idx="53928">
                  <c:v>0.99865964755004999</c:v>
                </c:pt>
                <c:pt idx="53929">
                  <c:v>0.97505301993331395</c:v>
                </c:pt>
                <c:pt idx="53930">
                  <c:v>0.98009279830975105</c:v>
                </c:pt>
                <c:pt idx="53931">
                  <c:v>0.99865964755004999</c:v>
                </c:pt>
                <c:pt idx="53932">
                  <c:v>0.99977590848754005</c:v>
                </c:pt>
                <c:pt idx="53933">
                  <c:v>0.98009279830975105</c:v>
                </c:pt>
                <c:pt idx="53934">
                  <c:v>0.99865964755004999</c:v>
                </c:pt>
                <c:pt idx="53935">
                  <c:v>0.97505301993331395</c:v>
                </c:pt>
                <c:pt idx="53936">
                  <c:v>0.99977590848754005</c:v>
                </c:pt>
                <c:pt idx="53937">
                  <c:v>0.97505301993331395</c:v>
                </c:pt>
                <c:pt idx="53938">
                  <c:v>0.99810606512056599</c:v>
                </c:pt>
                <c:pt idx="53939">
                  <c:v>0.99977590848754005</c:v>
                </c:pt>
                <c:pt idx="53940">
                  <c:v>0.98009279830975105</c:v>
                </c:pt>
                <c:pt idx="53941">
                  <c:v>0.99865964755004999</c:v>
                </c:pt>
                <c:pt idx="53942">
                  <c:v>0.98009279830975105</c:v>
                </c:pt>
                <c:pt idx="53943">
                  <c:v>0.99865964755004999</c:v>
                </c:pt>
                <c:pt idx="53944">
                  <c:v>0.99772892030019</c:v>
                </c:pt>
                <c:pt idx="53945">
                  <c:v>0.97505301993331395</c:v>
                </c:pt>
                <c:pt idx="53946">
                  <c:v>0.99865964755004999</c:v>
                </c:pt>
                <c:pt idx="53947">
                  <c:v>0.97505301993331395</c:v>
                </c:pt>
                <c:pt idx="53948">
                  <c:v>0.99865964755004999</c:v>
                </c:pt>
                <c:pt idx="53949">
                  <c:v>0.98009279830975105</c:v>
                </c:pt>
                <c:pt idx="53950">
                  <c:v>0.99977590848754005</c:v>
                </c:pt>
                <c:pt idx="53951">
                  <c:v>0.99810606512056599</c:v>
                </c:pt>
                <c:pt idx="53952">
                  <c:v>0.99181255835294002</c:v>
                </c:pt>
                <c:pt idx="53953">
                  <c:v>0.98009279830975105</c:v>
                </c:pt>
                <c:pt idx="53954">
                  <c:v>0.97505301993331395</c:v>
                </c:pt>
                <c:pt idx="53955">
                  <c:v>0.99810606512056599</c:v>
                </c:pt>
                <c:pt idx="53956">
                  <c:v>0.99865964755004999</c:v>
                </c:pt>
                <c:pt idx="53957">
                  <c:v>0.99865964755004999</c:v>
                </c:pt>
                <c:pt idx="53958">
                  <c:v>0.99810606512056599</c:v>
                </c:pt>
                <c:pt idx="53959">
                  <c:v>0.99977590848754005</c:v>
                </c:pt>
                <c:pt idx="53960">
                  <c:v>0.97505301993331395</c:v>
                </c:pt>
                <c:pt idx="53961">
                  <c:v>0.97505301993331395</c:v>
                </c:pt>
                <c:pt idx="53962">
                  <c:v>0.98009279830975105</c:v>
                </c:pt>
                <c:pt idx="53963">
                  <c:v>0.99977590848754005</c:v>
                </c:pt>
                <c:pt idx="53964">
                  <c:v>0.97505301993331395</c:v>
                </c:pt>
                <c:pt idx="53965">
                  <c:v>0.99810606512056599</c:v>
                </c:pt>
                <c:pt idx="53966">
                  <c:v>0.99865964755004999</c:v>
                </c:pt>
                <c:pt idx="53967">
                  <c:v>0.98009279830975105</c:v>
                </c:pt>
                <c:pt idx="53968">
                  <c:v>0.99181255835294002</c:v>
                </c:pt>
                <c:pt idx="53969">
                  <c:v>0.97505301993331395</c:v>
                </c:pt>
                <c:pt idx="53970">
                  <c:v>0.99977590848754005</c:v>
                </c:pt>
                <c:pt idx="53971">
                  <c:v>0.97505301993331395</c:v>
                </c:pt>
                <c:pt idx="53972">
                  <c:v>0.97505301993331395</c:v>
                </c:pt>
                <c:pt idx="53973">
                  <c:v>0.99810606512056599</c:v>
                </c:pt>
                <c:pt idx="53974">
                  <c:v>0.99810606512056599</c:v>
                </c:pt>
                <c:pt idx="53975">
                  <c:v>0.99865964755004999</c:v>
                </c:pt>
                <c:pt idx="53976">
                  <c:v>0.99810606512056599</c:v>
                </c:pt>
                <c:pt idx="53977">
                  <c:v>0.99810606512056599</c:v>
                </c:pt>
                <c:pt idx="53978">
                  <c:v>0.98009279830975105</c:v>
                </c:pt>
                <c:pt idx="53979">
                  <c:v>0.99865964755004999</c:v>
                </c:pt>
                <c:pt idx="53980">
                  <c:v>0.99810606512056599</c:v>
                </c:pt>
                <c:pt idx="53981">
                  <c:v>0.99977590848754005</c:v>
                </c:pt>
                <c:pt idx="53982">
                  <c:v>0.97505301993331395</c:v>
                </c:pt>
                <c:pt idx="53983">
                  <c:v>0.99865964755004999</c:v>
                </c:pt>
                <c:pt idx="53984">
                  <c:v>0.99865964755004999</c:v>
                </c:pt>
                <c:pt idx="53985">
                  <c:v>0.97505301993331395</c:v>
                </c:pt>
                <c:pt idx="53986">
                  <c:v>0.99977590848754005</c:v>
                </c:pt>
                <c:pt idx="53987">
                  <c:v>0.98009279830975105</c:v>
                </c:pt>
                <c:pt idx="53988">
                  <c:v>0.99810606512056599</c:v>
                </c:pt>
                <c:pt idx="53989">
                  <c:v>0.99977590848754005</c:v>
                </c:pt>
                <c:pt idx="53990">
                  <c:v>0.99810606512056599</c:v>
                </c:pt>
                <c:pt idx="53991">
                  <c:v>0.98009279830975105</c:v>
                </c:pt>
                <c:pt idx="53992">
                  <c:v>0.99810606512056599</c:v>
                </c:pt>
                <c:pt idx="53993">
                  <c:v>0.97505301993331395</c:v>
                </c:pt>
                <c:pt idx="53994">
                  <c:v>0.99810606512056599</c:v>
                </c:pt>
                <c:pt idx="53995">
                  <c:v>0.97505301993331395</c:v>
                </c:pt>
                <c:pt idx="53996">
                  <c:v>0.99865964755004999</c:v>
                </c:pt>
                <c:pt idx="53997">
                  <c:v>0.99865964755004999</c:v>
                </c:pt>
                <c:pt idx="53998">
                  <c:v>0.97505301993331395</c:v>
                </c:pt>
                <c:pt idx="53999">
                  <c:v>0.99977590848754005</c:v>
                </c:pt>
                <c:pt idx="54000">
                  <c:v>0.99865964755004999</c:v>
                </c:pt>
                <c:pt idx="54001">
                  <c:v>0.99865964755004999</c:v>
                </c:pt>
                <c:pt idx="54002">
                  <c:v>0.98009279830975105</c:v>
                </c:pt>
                <c:pt idx="54003">
                  <c:v>0.99865964755004999</c:v>
                </c:pt>
                <c:pt idx="54004">
                  <c:v>0.99977590848754005</c:v>
                </c:pt>
                <c:pt idx="54005">
                  <c:v>0.98009279830975105</c:v>
                </c:pt>
                <c:pt idx="54006">
                  <c:v>0.99810606512056599</c:v>
                </c:pt>
                <c:pt idx="54007">
                  <c:v>0.98009279830975105</c:v>
                </c:pt>
                <c:pt idx="54008">
                  <c:v>0.99865964755004999</c:v>
                </c:pt>
                <c:pt idx="54009">
                  <c:v>0.99977590848754005</c:v>
                </c:pt>
                <c:pt idx="54010">
                  <c:v>0.98009279830975105</c:v>
                </c:pt>
                <c:pt idx="54011">
                  <c:v>0.99865964755004999</c:v>
                </c:pt>
                <c:pt idx="54012">
                  <c:v>0.98009279830975105</c:v>
                </c:pt>
                <c:pt idx="54013">
                  <c:v>0.99865964755004999</c:v>
                </c:pt>
                <c:pt idx="54014">
                  <c:v>0.99865964755004999</c:v>
                </c:pt>
                <c:pt idx="54015">
                  <c:v>0.99977590848754005</c:v>
                </c:pt>
                <c:pt idx="54016">
                  <c:v>0.99865964755004999</c:v>
                </c:pt>
                <c:pt idx="54017">
                  <c:v>0.99865964755004999</c:v>
                </c:pt>
                <c:pt idx="54018">
                  <c:v>0.97505301993331395</c:v>
                </c:pt>
                <c:pt idx="54019">
                  <c:v>0.99865964755004999</c:v>
                </c:pt>
                <c:pt idx="54020">
                  <c:v>0.99865964755004999</c:v>
                </c:pt>
                <c:pt idx="54021">
                  <c:v>0.99977590848754005</c:v>
                </c:pt>
                <c:pt idx="54022">
                  <c:v>0.98009279830975105</c:v>
                </c:pt>
                <c:pt idx="54023">
                  <c:v>0.99865964755004999</c:v>
                </c:pt>
                <c:pt idx="54024">
                  <c:v>0.99810606512056599</c:v>
                </c:pt>
                <c:pt idx="54025">
                  <c:v>0.99810606512056599</c:v>
                </c:pt>
                <c:pt idx="54026">
                  <c:v>0.98009279830975105</c:v>
                </c:pt>
                <c:pt idx="54027">
                  <c:v>0.99810606512056599</c:v>
                </c:pt>
                <c:pt idx="54028">
                  <c:v>0.97505301993331395</c:v>
                </c:pt>
                <c:pt idx="54029">
                  <c:v>0.99977590848754005</c:v>
                </c:pt>
                <c:pt idx="54030">
                  <c:v>0.98009279830975105</c:v>
                </c:pt>
                <c:pt idx="54031">
                  <c:v>0.99865964755004999</c:v>
                </c:pt>
                <c:pt idx="54032">
                  <c:v>0.99772892030019</c:v>
                </c:pt>
                <c:pt idx="54033">
                  <c:v>0.98009279830975105</c:v>
                </c:pt>
                <c:pt idx="54034">
                  <c:v>0.99977590848754005</c:v>
                </c:pt>
                <c:pt idx="54035">
                  <c:v>0.99865964755004999</c:v>
                </c:pt>
                <c:pt idx="54036">
                  <c:v>0.97505301993331395</c:v>
                </c:pt>
                <c:pt idx="54037">
                  <c:v>0.99810606512056599</c:v>
                </c:pt>
                <c:pt idx="54038">
                  <c:v>0.99810606512056599</c:v>
                </c:pt>
                <c:pt idx="54039">
                  <c:v>0.99865964755004999</c:v>
                </c:pt>
                <c:pt idx="54040">
                  <c:v>0.99977590848754005</c:v>
                </c:pt>
                <c:pt idx="54041">
                  <c:v>0.97505301993331395</c:v>
                </c:pt>
                <c:pt idx="54042">
                  <c:v>0.98009279830975105</c:v>
                </c:pt>
                <c:pt idx="54043">
                  <c:v>0.99810606512056599</c:v>
                </c:pt>
                <c:pt idx="54044">
                  <c:v>0.99977590848754005</c:v>
                </c:pt>
                <c:pt idx="54045">
                  <c:v>0.99865964755004999</c:v>
                </c:pt>
                <c:pt idx="54046">
                  <c:v>0.99810606512056599</c:v>
                </c:pt>
                <c:pt idx="54047">
                  <c:v>0.98009279830975105</c:v>
                </c:pt>
                <c:pt idx="54048">
                  <c:v>0.99810606512056599</c:v>
                </c:pt>
                <c:pt idx="54049">
                  <c:v>0.97505301993331395</c:v>
                </c:pt>
                <c:pt idx="54050">
                  <c:v>0.98009279830975105</c:v>
                </c:pt>
                <c:pt idx="54051">
                  <c:v>0.99865964755004999</c:v>
                </c:pt>
                <c:pt idx="54052">
                  <c:v>0.99810606512056599</c:v>
                </c:pt>
                <c:pt idx="54053">
                  <c:v>0.99181255835294002</c:v>
                </c:pt>
                <c:pt idx="54054">
                  <c:v>0.99865964755004999</c:v>
                </c:pt>
                <c:pt idx="54055">
                  <c:v>0.99977590848754005</c:v>
                </c:pt>
                <c:pt idx="54056">
                  <c:v>0.98009279830975105</c:v>
                </c:pt>
                <c:pt idx="54057">
                  <c:v>0.98009279830975105</c:v>
                </c:pt>
                <c:pt idx="54058">
                  <c:v>0.99865964755004999</c:v>
                </c:pt>
                <c:pt idx="54059">
                  <c:v>0.98009279830975105</c:v>
                </c:pt>
                <c:pt idx="54060">
                  <c:v>0.99865964755004999</c:v>
                </c:pt>
                <c:pt idx="54061">
                  <c:v>0.98009279830975105</c:v>
                </c:pt>
                <c:pt idx="54062">
                  <c:v>0.99977590848754005</c:v>
                </c:pt>
                <c:pt idx="54063">
                  <c:v>0.97505301993331395</c:v>
                </c:pt>
                <c:pt idx="54064">
                  <c:v>0.98009279830975105</c:v>
                </c:pt>
                <c:pt idx="54065">
                  <c:v>0.99865964755004999</c:v>
                </c:pt>
                <c:pt idx="54066">
                  <c:v>0.99977590848754005</c:v>
                </c:pt>
                <c:pt idx="54067">
                  <c:v>0.98009279830975105</c:v>
                </c:pt>
                <c:pt idx="54068">
                  <c:v>0.99772892030019</c:v>
                </c:pt>
                <c:pt idx="54069">
                  <c:v>0.99977590848754005</c:v>
                </c:pt>
                <c:pt idx="54070">
                  <c:v>0.99865964755004999</c:v>
                </c:pt>
                <c:pt idx="54071">
                  <c:v>0.99865964755004999</c:v>
                </c:pt>
                <c:pt idx="54072">
                  <c:v>0.99865964755004999</c:v>
                </c:pt>
                <c:pt idx="54073">
                  <c:v>0.99977590848754005</c:v>
                </c:pt>
                <c:pt idx="54074">
                  <c:v>0.99865964755004999</c:v>
                </c:pt>
                <c:pt idx="54075">
                  <c:v>0.98009279830975105</c:v>
                </c:pt>
                <c:pt idx="54076">
                  <c:v>0.99810606512056599</c:v>
                </c:pt>
                <c:pt idx="54077">
                  <c:v>0.99865964755004999</c:v>
                </c:pt>
                <c:pt idx="54078">
                  <c:v>0.97505301993331395</c:v>
                </c:pt>
                <c:pt idx="54079">
                  <c:v>0.98009279830975105</c:v>
                </c:pt>
                <c:pt idx="54080">
                  <c:v>0.97505301993331395</c:v>
                </c:pt>
                <c:pt idx="54081">
                  <c:v>0.99865964755004999</c:v>
                </c:pt>
                <c:pt idx="54082">
                  <c:v>0.99865964755004999</c:v>
                </c:pt>
                <c:pt idx="54083">
                  <c:v>0.99865964755004999</c:v>
                </c:pt>
                <c:pt idx="54084">
                  <c:v>0.99810606512056599</c:v>
                </c:pt>
                <c:pt idx="54085">
                  <c:v>0.97505301993331395</c:v>
                </c:pt>
                <c:pt idx="54086">
                  <c:v>0.98009279830975105</c:v>
                </c:pt>
                <c:pt idx="54087">
                  <c:v>0.98009279830975105</c:v>
                </c:pt>
                <c:pt idx="54088">
                  <c:v>0.99772892030019</c:v>
                </c:pt>
                <c:pt idx="54089">
                  <c:v>0.99865964755004999</c:v>
                </c:pt>
                <c:pt idx="54090">
                  <c:v>0.98009279830975105</c:v>
                </c:pt>
                <c:pt idx="54091">
                  <c:v>0.99810606512056599</c:v>
                </c:pt>
                <c:pt idx="54092">
                  <c:v>0.97505301993331395</c:v>
                </c:pt>
                <c:pt idx="54093">
                  <c:v>0.99977590848754005</c:v>
                </c:pt>
                <c:pt idx="54094">
                  <c:v>0.99977590848754005</c:v>
                </c:pt>
                <c:pt idx="54095">
                  <c:v>0.99810606512056599</c:v>
                </c:pt>
                <c:pt idx="54096">
                  <c:v>0.99810606512056599</c:v>
                </c:pt>
                <c:pt idx="54097">
                  <c:v>0.98009279830975105</c:v>
                </c:pt>
                <c:pt idx="54098">
                  <c:v>0.99865964755004999</c:v>
                </c:pt>
                <c:pt idx="54099">
                  <c:v>0.99810606512056599</c:v>
                </c:pt>
                <c:pt idx="54100">
                  <c:v>0.97505301993331395</c:v>
                </c:pt>
                <c:pt idx="54101">
                  <c:v>0.98009279830975105</c:v>
                </c:pt>
                <c:pt idx="54102">
                  <c:v>0.99865964755004999</c:v>
                </c:pt>
                <c:pt idx="54103">
                  <c:v>0.97505301993331395</c:v>
                </c:pt>
                <c:pt idx="54104">
                  <c:v>0.99810606512056599</c:v>
                </c:pt>
                <c:pt idx="54105">
                  <c:v>0.99810606512056599</c:v>
                </c:pt>
                <c:pt idx="54106">
                  <c:v>0.99810606512056599</c:v>
                </c:pt>
                <c:pt idx="54107">
                  <c:v>0.98009279830975105</c:v>
                </c:pt>
                <c:pt idx="54108">
                  <c:v>0.99810606512056599</c:v>
                </c:pt>
                <c:pt idx="54109">
                  <c:v>0.99865964755004999</c:v>
                </c:pt>
                <c:pt idx="54110">
                  <c:v>0.99865964755004999</c:v>
                </c:pt>
                <c:pt idx="54111">
                  <c:v>0.99772892030019</c:v>
                </c:pt>
                <c:pt idx="54112">
                  <c:v>0.99810606512056599</c:v>
                </c:pt>
                <c:pt idx="54113">
                  <c:v>0.99810606512056599</c:v>
                </c:pt>
                <c:pt idx="54114">
                  <c:v>0.99865964755004999</c:v>
                </c:pt>
                <c:pt idx="54115">
                  <c:v>0.99865964755004999</c:v>
                </c:pt>
                <c:pt idx="54116">
                  <c:v>0.99865964755004999</c:v>
                </c:pt>
                <c:pt idx="54117">
                  <c:v>0.97505301993331395</c:v>
                </c:pt>
                <c:pt idx="54118">
                  <c:v>0.99810606512056599</c:v>
                </c:pt>
                <c:pt idx="54119">
                  <c:v>0.99977590848754005</c:v>
                </c:pt>
                <c:pt idx="54120">
                  <c:v>0.99772892030019</c:v>
                </c:pt>
                <c:pt idx="54121">
                  <c:v>0.99810606512056599</c:v>
                </c:pt>
                <c:pt idx="54122">
                  <c:v>0.99865964755004999</c:v>
                </c:pt>
                <c:pt idx="54123">
                  <c:v>0.99810606512056599</c:v>
                </c:pt>
                <c:pt idx="54124">
                  <c:v>0.99810606512056599</c:v>
                </c:pt>
                <c:pt idx="54125">
                  <c:v>0.97505301993331395</c:v>
                </c:pt>
                <c:pt idx="54126">
                  <c:v>0.99772892030019</c:v>
                </c:pt>
                <c:pt idx="54127">
                  <c:v>0.99772892030019</c:v>
                </c:pt>
                <c:pt idx="54128">
                  <c:v>0.99810606512056599</c:v>
                </c:pt>
                <c:pt idx="54129">
                  <c:v>0.99865964755004999</c:v>
                </c:pt>
                <c:pt idx="54130">
                  <c:v>0.99810606512056599</c:v>
                </c:pt>
                <c:pt idx="54131">
                  <c:v>0.99977590848754005</c:v>
                </c:pt>
                <c:pt idx="54132">
                  <c:v>0.99865964755004999</c:v>
                </c:pt>
                <c:pt idx="54133">
                  <c:v>0.99810606512056599</c:v>
                </c:pt>
                <c:pt idx="54134">
                  <c:v>0.99865964755004999</c:v>
                </c:pt>
                <c:pt idx="54135">
                  <c:v>0.98009279830975105</c:v>
                </c:pt>
                <c:pt idx="54136">
                  <c:v>0.99810606512056599</c:v>
                </c:pt>
                <c:pt idx="54137">
                  <c:v>0.98009279830975105</c:v>
                </c:pt>
                <c:pt idx="54138">
                  <c:v>0.98009279830975105</c:v>
                </c:pt>
                <c:pt idx="54139">
                  <c:v>0.98009279830975105</c:v>
                </c:pt>
                <c:pt idx="54140">
                  <c:v>0.99810606512056599</c:v>
                </c:pt>
                <c:pt idx="54141">
                  <c:v>0.99865964755004999</c:v>
                </c:pt>
                <c:pt idx="54142">
                  <c:v>0.97505301993331395</c:v>
                </c:pt>
                <c:pt idx="54143">
                  <c:v>0.99865964755004999</c:v>
                </c:pt>
                <c:pt idx="54144">
                  <c:v>0.98009279830975105</c:v>
                </c:pt>
                <c:pt idx="54145">
                  <c:v>0.99865964755004999</c:v>
                </c:pt>
                <c:pt idx="54146">
                  <c:v>0.99865964755004999</c:v>
                </c:pt>
                <c:pt idx="54147">
                  <c:v>0.98009279830975105</c:v>
                </c:pt>
                <c:pt idx="54148">
                  <c:v>0.99810606512056599</c:v>
                </c:pt>
                <c:pt idx="54149">
                  <c:v>0.97505301993331395</c:v>
                </c:pt>
                <c:pt idx="54150">
                  <c:v>0.98009279830975105</c:v>
                </c:pt>
                <c:pt idx="54151">
                  <c:v>0.99977590848754005</c:v>
                </c:pt>
                <c:pt idx="54152">
                  <c:v>0.98009279830975105</c:v>
                </c:pt>
                <c:pt idx="54153">
                  <c:v>0.99810606512056599</c:v>
                </c:pt>
                <c:pt idx="54154">
                  <c:v>0.98009279830975105</c:v>
                </c:pt>
                <c:pt idx="54155">
                  <c:v>0.97505301993331395</c:v>
                </c:pt>
                <c:pt idx="54156">
                  <c:v>0.97505301993331395</c:v>
                </c:pt>
                <c:pt idx="54157">
                  <c:v>0.98009279830975105</c:v>
                </c:pt>
                <c:pt idx="54158">
                  <c:v>0.98009279830975105</c:v>
                </c:pt>
                <c:pt idx="54159">
                  <c:v>0.97505301993331395</c:v>
                </c:pt>
                <c:pt idx="54160">
                  <c:v>0.99977590848754005</c:v>
                </c:pt>
                <c:pt idx="54161">
                  <c:v>0.99810606512056599</c:v>
                </c:pt>
                <c:pt idx="54162">
                  <c:v>0.99977590848754005</c:v>
                </c:pt>
                <c:pt idx="54163">
                  <c:v>0.97505301993331395</c:v>
                </c:pt>
                <c:pt idx="54164">
                  <c:v>0.98009279830975105</c:v>
                </c:pt>
                <c:pt idx="54165">
                  <c:v>0.99865964755004999</c:v>
                </c:pt>
                <c:pt idx="54166">
                  <c:v>0.97505301993331395</c:v>
                </c:pt>
                <c:pt idx="54167">
                  <c:v>0.99810606512056599</c:v>
                </c:pt>
                <c:pt idx="54168">
                  <c:v>0.98009279830975105</c:v>
                </c:pt>
                <c:pt idx="54169">
                  <c:v>0.98009279830975105</c:v>
                </c:pt>
                <c:pt idx="54170">
                  <c:v>0.99810606512056599</c:v>
                </c:pt>
                <c:pt idx="54171">
                  <c:v>0.98009279830975105</c:v>
                </c:pt>
                <c:pt idx="54172">
                  <c:v>0.97505301993331395</c:v>
                </c:pt>
                <c:pt idx="54173">
                  <c:v>0.99977590848754005</c:v>
                </c:pt>
                <c:pt idx="54174">
                  <c:v>0.99181255835294002</c:v>
                </c:pt>
                <c:pt idx="54175">
                  <c:v>0.99865964755004999</c:v>
                </c:pt>
                <c:pt idx="54176">
                  <c:v>0.98009279830975105</c:v>
                </c:pt>
                <c:pt idx="54177">
                  <c:v>0.99772892030019</c:v>
                </c:pt>
                <c:pt idx="54178">
                  <c:v>0.98009279830975105</c:v>
                </c:pt>
                <c:pt idx="54179">
                  <c:v>0.99865964755004999</c:v>
                </c:pt>
                <c:pt idx="54180">
                  <c:v>0.99810606512056599</c:v>
                </c:pt>
                <c:pt idx="54181">
                  <c:v>0.99865964755004999</c:v>
                </c:pt>
                <c:pt idx="54182">
                  <c:v>0.99181255835294002</c:v>
                </c:pt>
                <c:pt idx="54183">
                  <c:v>0.99772892030019</c:v>
                </c:pt>
                <c:pt idx="54184">
                  <c:v>0.99865964755004999</c:v>
                </c:pt>
                <c:pt idx="54185">
                  <c:v>0.99977590848754005</c:v>
                </c:pt>
                <c:pt idx="54186">
                  <c:v>0.99865964755004999</c:v>
                </c:pt>
                <c:pt idx="54187">
                  <c:v>0.97505301993331395</c:v>
                </c:pt>
                <c:pt idx="54188">
                  <c:v>0.98009279830975105</c:v>
                </c:pt>
                <c:pt idx="54189">
                  <c:v>0.99181255835294002</c:v>
                </c:pt>
                <c:pt idx="54190">
                  <c:v>0.99181255835294002</c:v>
                </c:pt>
                <c:pt idx="54191">
                  <c:v>0.99865964755004999</c:v>
                </c:pt>
                <c:pt idx="54192">
                  <c:v>0.99977590848754005</c:v>
                </c:pt>
                <c:pt idx="54193">
                  <c:v>0.98009279830975105</c:v>
                </c:pt>
                <c:pt idx="54194">
                  <c:v>0.98009279830975105</c:v>
                </c:pt>
                <c:pt idx="54195">
                  <c:v>0.99977590848754005</c:v>
                </c:pt>
                <c:pt idx="54196">
                  <c:v>0.97505301993331395</c:v>
                </c:pt>
                <c:pt idx="54197">
                  <c:v>0.99810606512056599</c:v>
                </c:pt>
                <c:pt idx="54198">
                  <c:v>0.99865964755004999</c:v>
                </c:pt>
                <c:pt idx="54199">
                  <c:v>0.98009279830975105</c:v>
                </c:pt>
                <c:pt idx="54200">
                  <c:v>0.99977590848754005</c:v>
                </c:pt>
                <c:pt idx="54201">
                  <c:v>0.97505301993331395</c:v>
                </c:pt>
                <c:pt idx="54202">
                  <c:v>0.97505301993331395</c:v>
                </c:pt>
                <c:pt idx="54203">
                  <c:v>0.99810606512056599</c:v>
                </c:pt>
                <c:pt idx="54204">
                  <c:v>0.98009279830975105</c:v>
                </c:pt>
                <c:pt idx="54205">
                  <c:v>0.97505301993331395</c:v>
                </c:pt>
                <c:pt idx="54206">
                  <c:v>0.99772892030019</c:v>
                </c:pt>
                <c:pt idx="54207">
                  <c:v>0.99865964755004999</c:v>
                </c:pt>
                <c:pt idx="54208">
                  <c:v>0.99977590848754005</c:v>
                </c:pt>
                <c:pt idx="54209">
                  <c:v>0.97505301993331395</c:v>
                </c:pt>
                <c:pt idx="54210">
                  <c:v>0.99865964755004999</c:v>
                </c:pt>
                <c:pt idx="54211">
                  <c:v>0.99977590848754005</c:v>
                </c:pt>
                <c:pt idx="54212">
                  <c:v>0.99865964755004999</c:v>
                </c:pt>
                <c:pt idx="54213">
                  <c:v>0.99772892030019</c:v>
                </c:pt>
                <c:pt idx="54214">
                  <c:v>0.98009279830975105</c:v>
                </c:pt>
                <c:pt idx="54215">
                  <c:v>0.98009279830975105</c:v>
                </c:pt>
                <c:pt idx="54216">
                  <c:v>0.97505301993331395</c:v>
                </c:pt>
                <c:pt idx="54217">
                  <c:v>0.99977590848754005</c:v>
                </c:pt>
                <c:pt idx="54218">
                  <c:v>0.99810606512056599</c:v>
                </c:pt>
                <c:pt idx="54219">
                  <c:v>0.99865964755004999</c:v>
                </c:pt>
                <c:pt idx="54220">
                  <c:v>0.98009279830975105</c:v>
                </c:pt>
                <c:pt idx="54221">
                  <c:v>0.99865964755004999</c:v>
                </c:pt>
                <c:pt idx="54222">
                  <c:v>0.98009279830975105</c:v>
                </c:pt>
                <c:pt idx="54223">
                  <c:v>0.99810606512056599</c:v>
                </c:pt>
                <c:pt idx="54224">
                  <c:v>0.99810606512056599</c:v>
                </c:pt>
                <c:pt idx="54225">
                  <c:v>0.99810606512056599</c:v>
                </c:pt>
                <c:pt idx="54226">
                  <c:v>0.99865964755004999</c:v>
                </c:pt>
                <c:pt idx="54227">
                  <c:v>0.99810606512056599</c:v>
                </c:pt>
                <c:pt idx="54228">
                  <c:v>0.98009279830975105</c:v>
                </c:pt>
                <c:pt idx="54229">
                  <c:v>0.97505301993331395</c:v>
                </c:pt>
                <c:pt idx="54230">
                  <c:v>0.98009279830975105</c:v>
                </c:pt>
                <c:pt idx="54231">
                  <c:v>0.98009279830975105</c:v>
                </c:pt>
                <c:pt idx="54232">
                  <c:v>0.99865964755004999</c:v>
                </c:pt>
                <c:pt idx="54233">
                  <c:v>0.99977590848754005</c:v>
                </c:pt>
                <c:pt idx="54234">
                  <c:v>0.98009279830975105</c:v>
                </c:pt>
                <c:pt idx="54235">
                  <c:v>0.99810606512056599</c:v>
                </c:pt>
                <c:pt idx="54236">
                  <c:v>0.99865964755004999</c:v>
                </c:pt>
                <c:pt idx="54237">
                  <c:v>0.99810606512056599</c:v>
                </c:pt>
                <c:pt idx="54238">
                  <c:v>0.98009279830975105</c:v>
                </c:pt>
                <c:pt idx="54239">
                  <c:v>0.99865964755004999</c:v>
                </c:pt>
                <c:pt idx="54240">
                  <c:v>0.97505301993331395</c:v>
                </c:pt>
                <c:pt idx="54241">
                  <c:v>0.99865964755004999</c:v>
                </c:pt>
                <c:pt idx="54242">
                  <c:v>0.99772892030019</c:v>
                </c:pt>
                <c:pt idx="54243">
                  <c:v>0.99810606512056599</c:v>
                </c:pt>
                <c:pt idx="54244">
                  <c:v>0.98009279830975105</c:v>
                </c:pt>
                <c:pt idx="54245">
                  <c:v>0.99810606512056599</c:v>
                </c:pt>
                <c:pt idx="54246">
                  <c:v>0.99865964755004999</c:v>
                </c:pt>
                <c:pt idx="54247">
                  <c:v>0.97505301993331395</c:v>
                </c:pt>
                <c:pt idx="54248">
                  <c:v>0.99810606512056599</c:v>
                </c:pt>
                <c:pt idx="54249">
                  <c:v>0.99977590848754005</c:v>
                </c:pt>
                <c:pt idx="54250">
                  <c:v>0.99772892030019</c:v>
                </c:pt>
                <c:pt idx="54251">
                  <c:v>0.97505301993331395</c:v>
                </c:pt>
                <c:pt idx="54252">
                  <c:v>0.98009279830975105</c:v>
                </c:pt>
                <c:pt idx="54253">
                  <c:v>0.97505301993331395</c:v>
                </c:pt>
                <c:pt idx="54254">
                  <c:v>0.99865964755004999</c:v>
                </c:pt>
                <c:pt idx="54255">
                  <c:v>0.98009279830975105</c:v>
                </c:pt>
                <c:pt idx="54256">
                  <c:v>0.99865964755004999</c:v>
                </c:pt>
                <c:pt idx="54257">
                  <c:v>0.98009279830975105</c:v>
                </c:pt>
                <c:pt idx="54258">
                  <c:v>0.99865964755004999</c:v>
                </c:pt>
                <c:pt idx="54259">
                  <c:v>0.97505301993331395</c:v>
                </c:pt>
                <c:pt idx="54260">
                  <c:v>0.99865964755004999</c:v>
                </c:pt>
                <c:pt idx="54261">
                  <c:v>0.99977590848754005</c:v>
                </c:pt>
                <c:pt idx="54262">
                  <c:v>0.99181255835294002</c:v>
                </c:pt>
                <c:pt idx="54263">
                  <c:v>0.98009279830975105</c:v>
                </c:pt>
                <c:pt idx="54264">
                  <c:v>0.99865964755004999</c:v>
                </c:pt>
                <c:pt idx="54265">
                  <c:v>0.99810606512056599</c:v>
                </c:pt>
                <c:pt idx="54266">
                  <c:v>0.99977590848754005</c:v>
                </c:pt>
                <c:pt idx="54267">
                  <c:v>0.98009279830975105</c:v>
                </c:pt>
                <c:pt idx="54268">
                  <c:v>0.97505301993331395</c:v>
                </c:pt>
                <c:pt idx="54269">
                  <c:v>0.98009279830975105</c:v>
                </c:pt>
                <c:pt idx="54270">
                  <c:v>0.97505301993331395</c:v>
                </c:pt>
                <c:pt idx="54271">
                  <c:v>0.97505301993331395</c:v>
                </c:pt>
                <c:pt idx="54272">
                  <c:v>0.99865964755004999</c:v>
                </c:pt>
                <c:pt idx="54273">
                  <c:v>0.99865964755004999</c:v>
                </c:pt>
                <c:pt idx="54274">
                  <c:v>0.98009279830975105</c:v>
                </c:pt>
                <c:pt idx="54275">
                  <c:v>0.98009279830975105</c:v>
                </c:pt>
                <c:pt idx="54276">
                  <c:v>0.98009279830975105</c:v>
                </c:pt>
                <c:pt idx="54277">
                  <c:v>0.99865964755004999</c:v>
                </c:pt>
                <c:pt idx="54278">
                  <c:v>0.99977590848754005</c:v>
                </c:pt>
                <c:pt idx="54279">
                  <c:v>0.99977590848754005</c:v>
                </c:pt>
                <c:pt idx="54280">
                  <c:v>0.99865964755004999</c:v>
                </c:pt>
                <c:pt idx="54281">
                  <c:v>0.99865964755004999</c:v>
                </c:pt>
                <c:pt idx="54282">
                  <c:v>0.99865964755004999</c:v>
                </c:pt>
                <c:pt idx="54283">
                  <c:v>0.99772892030019</c:v>
                </c:pt>
                <c:pt idx="54284">
                  <c:v>0.99977590848754005</c:v>
                </c:pt>
                <c:pt idx="54285">
                  <c:v>0.98009279830975105</c:v>
                </c:pt>
                <c:pt idx="54286">
                  <c:v>0.99810606512056599</c:v>
                </c:pt>
                <c:pt idx="54287">
                  <c:v>0.99977590848754005</c:v>
                </c:pt>
                <c:pt idx="54288">
                  <c:v>0.97505301993331395</c:v>
                </c:pt>
                <c:pt idx="54289">
                  <c:v>0.97505301993331395</c:v>
                </c:pt>
                <c:pt idx="54290">
                  <c:v>0.99977590848754005</c:v>
                </c:pt>
                <c:pt idx="54291">
                  <c:v>0.99865964755004999</c:v>
                </c:pt>
                <c:pt idx="54292">
                  <c:v>0.99865964755004999</c:v>
                </c:pt>
                <c:pt idx="54293">
                  <c:v>0.97505301993331395</c:v>
                </c:pt>
                <c:pt idx="54294">
                  <c:v>0.99865964755004999</c:v>
                </c:pt>
                <c:pt idx="54295">
                  <c:v>0.99865964755004999</c:v>
                </c:pt>
                <c:pt idx="54296">
                  <c:v>0.99977590848754005</c:v>
                </c:pt>
                <c:pt idx="54297">
                  <c:v>0.99810606512056599</c:v>
                </c:pt>
                <c:pt idx="54298">
                  <c:v>0.98009279830975105</c:v>
                </c:pt>
                <c:pt idx="54299">
                  <c:v>0.97505301993331395</c:v>
                </c:pt>
                <c:pt idx="54300">
                  <c:v>0.99865964755004999</c:v>
                </c:pt>
                <c:pt idx="54301">
                  <c:v>0.99977590848754005</c:v>
                </c:pt>
                <c:pt idx="54302">
                  <c:v>0.99865964755004999</c:v>
                </c:pt>
                <c:pt idx="54303">
                  <c:v>0.98009279830975105</c:v>
                </c:pt>
                <c:pt idx="54304">
                  <c:v>0.99977590848754005</c:v>
                </c:pt>
                <c:pt idx="54305">
                  <c:v>0.98009279830975105</c:v>
                </c:pt>
                <c:pt idx="54306">
                  <c:v>0.99810606512056599</c:v>
                </c:pt>
                <c:pt idx="54307">
                  <c:v>0.98009279830975105</c:v>
                </c:pt>
                <c:pt idx="54308">
                  <c:v>0.99810606512056599</c:v>
                </c:pt>
                <c:pt idx="54309">
                  <c:v>0.99865964755004999</c:v>
                </c:pt>
                <c:pt idx="54310">
                  <c:v>0.98009279830975105</c:v>
                </c:pt>
                <c:pt idx="54311">
                  <c:v>0.98009279830975105</c:v>
                </c:pt>
                <c:pt idx="54312">
                  <c:v>0.99977590848754005</c:v>
                </c:pt>
                <c:pt idx="54313">
                  <c:v>0.99810606512056599</c:v>
                </c:pt>
                <c:pt idx="54314">
                  <c:v>0.99181255835294002</c:v>
                </c:pt>
                <c:pt idx="54315">
                  <c:v>0.99977590848754005</c:v>
                </c:pt>
                <c:pt idx="54316">
                  <c:v>0.97505301993331395</c:v>
                </c:pt>
                <c:pt idx="54317">
                  <c:v>0.98009279830975105</c:v>
                </c:pt>
                <c:pt idx="54318">
                  <c:v>0.99865964755004999</c:v>
                </c:pt>
                <c:pt idx="54319">
                  <c:v>0.98009279830975105</c:v>
                </c:pt>
                <c:pt idx="54320">
                  <c:v>0.99977590848754005</c:v>
                </c:pt>
                <c:pt idx="54321">
                  <c:v>0.99865964755004999</c:v>
                </c:pt>
                <c:pt idx="54322">
                  <c:v>0.99977590848754005</c:v>
                </c:pt>
                <c:pt idx="54323">
                  <c:v>0.98009279830975105</c:v>
                </c:pt>
                <c:pt idx="54324">
                  <c:v>0.99865964755004999</c:v>
                </c:pt>
                <c:pt idx="54325">
                  <c:v>0.99865964755004999</c:v>
                </c:pt>
                <c:pt idx="54326">
                  <c:v>0.99772892030019</c:v>
                </c:pt>
                <c:pt idx="54327">
                  <c:v>0.98009279830975105</c:v>
                </c:pt>
                <c:pt idx="54328">
                  <c:v>0.98009279830975105</c:v>
                </c:pt>
                <c:pt idx="54329">
                  <c:v>0.99810606512056599</c:v>
                </c:pt>
                <c:pt idx="54330">
                  <c:v>0.99810606512056599</c:v>
                </c:pt>
                <c:pt idx="54331">
                  <c:v>0.97505301993331395</c:v>
                </c:pt>
                <c:pt idx="54332">
                  <c:v>0.99810606512056599</c:v>
                </c:pt>
                <c:pt idx="54333">
                  <c:v>0.99810606512056599</c:v>
                </c:pt>
                <c:pt idx="54334">
                  <c:v>0.99977590848754005</c:v>
                </c:pt>
                <c:pt idx="54335">
                  <c:v>0.99865964755004999</c:v>
                </c:pt>
                <c:pt idx="54336">
                  <c:v>0.98009279830975105</c:v>
                </c:pt>
                <c:pt idx="54337">
                  <c:v>0.98009279830975105</c:v>
                </c:pt>
                <c:pt idx="54338">
                  <c:v>0.98009279830975105</c:v>
                </c:pt>
                <c:pt idx="54339">
                  <c:v>0.99810606512056599</c:v>
                </c:pt>
                <c:pt idx="54340">
                  <c:v>0.99977590848754005</c:v>
                </c:pt>
                <c:pt idx="54341">
                  <c:v>0.99810606512056599</c:v>
                </c:pt>
                <c:pt idx="54342">
                  <c:v>0.98009279830975105</c:v>
                </c:pt>
                <c:pt idx="54343">
                  <c:v>0.99810606512056599</c:v>
                </c:pt>
                <c:pt idx="54344">
                  <c:v>0.99810606512056599</c:v>
                </c:pt>
                <c:pt idx="54345">
                  <c:v>0.99810606512056599</c:v>
                </c:pt>
                <c:pt idx="54346">
                  <c:v>0.99865964755004999</c:v>
                </c:pt>
                <c:pt idx="54347">
                  <c:v>0.99865964755004999</c:v>
                </c:pt>
                <c:pt idx="54348">
                  <c:v>0.98009279830975105</c:v>
                </c:pt>
                <c:pt idx="54349">
                  <c:v>0.99810606512056599</c:v>
                </c:pt>
                <c:pt idx="54350">
                  <c:v>0.98009279830975105</c:v>
                </c:pt>
                <c:pt idx="54351">
                  <c:v>0.99865964755004999</c:v>
                </c:pt>
                <c:pt idx="54352">
                  <c:v>0.98009279830975105</c:v>
                </c:pt>
                <c:pt idx="54353">
                  <c:v>0.99810606512056599</c:v>
                </c:pt>
                <c:pt idx="54354">
                  <c:v>0.97505301993331395</c:v>
                </c:pt>
                <c:pt idx="54355">
                  <c:v>0.98009279830975105</c:v>
                </c:pt>
                <c:pt idx="54356">
                  <c:v>0.99865964755004999</c:v>
                </c:pt>
                <c:pt idx="54357">
                  <c:v>0.99865964755004999</c:v>
                </c:pt>
                <c:pt idx="54358">
                  <c:v>0.98009279830975105</c:v>
                </c:pt>
                <c:pt idx="54359">
                  <c:v>0.98009279830975105</c:v>
                </c:pt>
                <c:pt idx="54360">
                  <c:v>0.97505301993331395</c:v>
                </c:pt>
                <c:pt idx="54361">
                  <c:v>0.99977590848754005</c:v>
                </c:pt>
                <c:pt idx="54362">
                  <c:v>0.99865964755004999</c:v>
                </c:pt>
                <c:pt idx="54363">
                  <c:v>0.98009279830975105</c:v>
                </c:pt>
                <c:pt idx="54364">
                  <c:v>0.99810606512056599</c:v>
                </c:pt>
                <c:pt idx="54365">
                  <c:v>0.97505301993331395</c:v>
                </c:pt>
                <c:pt idx="54366">
                  <c:v>0.99865964755004999</c:v>
                </c:pt>
                <c:pt idx="54367">
                  <c:v>0.99865964755004999</c:v>
                </c:pt>
                <c:pt idx="54368">
                  <c:v>0.98009279830975105</c:v>
                </c:pt>
                <c:pt idx="54369">
                  <c:v>0.98009279830975105</c:v>
                </c:pt>
                <c:pt idx="54370">
                  <c:v>0.99977590848754005</c:v>
                </c:pt>
                <c:pt idx="54371">
                  <c:v>0.99977590848754005</c:v>
                </c:pt>
                <c:pt idx="54372">
                  <c:v>0.99810606512056599</c:v>
                </c:pt>
                <c:pt idx="54373">
                  <c:v>0.98009279830975105</c:v>
                </c:pt>
                <c:pt idx="54374">
                  <c:v>0.98009279830975105</c:v>
                </c:pt>
                <c:pt idx="54375">
                  <c:v>0.99865964755004999</c:v>
                </c:pt>
                <c:pt idx="54376">
                  <c:v>0.97505301993331395</c:v>
                </c:pt>
                <c:pt idx="54377">
                  <c:v>0.99977590848754005</c:v>
                </c:pt>
                <c:pt idx="54378">
                  <c:v>0.97505301993331395</c:v>
                </c:pt>
                <c:pt idx="54379">
                  <c:v>0.98009279830975105</c:v>
                </c:pt>
                <c:pt idx="54380">
                  <c:v>0.99865964755004999</c:v>
                </c:pt>
                <c:pt idx="54381">
                  <c:v>0.99810606512056599</c:v>
                </c:pt>
                <c:pt idx="54382">
                  <c:v>0.99810606512056599</c:v>
                </c:pt>
                <c:pt idx="54383">
                  <c:v>0.97505301993331395</c:v>
                </c:pt>
                <c:pt idx="54384">
                  <c:v>0.98009279830975105</c:v>
                </c:pt>
                <c:pt idx="54385">
                  <c:v>0.99977590848754005</c:v>
                </c:pt>
                <c:pt idx="54386">
                  <c:v>0.97505301993331395</c:v>
                </c:pt>
                <c:pt idx="54387">
                  <c:v>0.97505301993331395</c:v>
                </c:pt>
                <c:pt idx="54388">
                  <c:v>0.99865964755004999</c:v>
                </c:pt>
                <c:pt idx="54389">
                  <c:v>0.99810606512056599</c:v>
                </c:pt>
                <c:pt idx="54390">
                  <c:v>0.99865964755004999</c:v>
                </c:pt>
                <c:pt idx="54391">
                  <c:v>0.99810606512056599</c:v>
                </c:pt>
                <c:pt idx="54392">
                  <c:v>0.99977590848754005</c:v>
                </c:pt>
                <c:pt idx="54393">
                  <c:v>0.99810606512056599</c:v>
                </c:pt>
                <c:pt idx="54394">
                  <c:v>0.98009279830975105</c:v>
                </c:pt>
                <c:pt idx="54395">
                  <c:v>0.99865964755004999</c:v>
                </c:pt>
                <c:pt idx="54396">
                  <c:v>0.98009279830975105</c:v>
                </c:pt>
                <c:pt idx="54397">
                  <c:v>0.99977590848754005</c:v>
                </c:pt>
                <c:pt idx="54398">
                  <c:v>0.97505301993331395</c:v>
                </c:pt>
                <c:pt idx="54399">
                  <c:v>0.99977590848754005</c:v>
                </c:pt>
                <c:pt idx="54400">
                  <c:v>0.99865964755004999</c:v>
                </c:pt>
                <c:pt idx="54401">
                  <c:v>0.98009279830975105</c:v>
                </c:pt>
                <c:pt idx="54402">
                  <c:v>0.99977590848754005</c:v>
                </c:pt>
                <c:pt idx="54403">
                  <c:v>0.99810606512056599</c:v>
                </c:pt>
                <c:pt idx="54404">
                  <c:v>0.98009279830975105</c:v>
                </c:pt>
                <c:pt idx="54405">
                  <c:v>0.99865964755004999</c:v>
                </c:pt>
                <c:pt idx="54406">
                  <c:v>0.99810606512056599</c:v>
                </c:pt>
                <c:pt idx="54407">
                  <c:v>0.98009279830975105</c:v>
                </c:pt>
                <c:pt idx="54408">
                  <c:v>0.99977590848754005</c:v>
                </c:pt>
                <c:pt idx="54409">
                  <c:v>0.98009279830975105</c:v>
                </c:pt>
                <c:pt idx="54410">
                  <c:v>0.98009279830975105</c:v>
                </c:pt>
                <c:pt idx="54411">
                  <c:v>0.99865964755004999</c:v>
                </c:pt>
                <c:pt idx="54412">
                  <c:v>0.99865964755004999</c:v>
                </c:pt>
                <c:pt idx="54413">
                  <c:v>0.99865964755004999</c:v>
                </c:pt>
                <c:pt idx="54414">
                  <c:v>0.99810606512056599</c:v>
                </c:pt>
                <c:pt idx="54415">
                  <c:v>0.99865964755004999</c:v>
                </c:pt>
                <c:pt idx="54416">
                  <c:v>0.98009279830975105</c:v>
                </c:pt>
                <c:pt idx="54417">
                  <c:v>0.99810606512056599</c:v>
                </c:pt>
                <c:pt idx="54418">
                  <c:v>0.98009279830975105</c:v>
                </c:pt>
                <c:pt idx="54419">
                  <c:v>0.97505301993331395</c:v>
                </c:pt>
                <c:pt idx="54420">
                  <c:v>0.98009279830975105</c:v>
                </c:pt>
                <c:pt idx="54421">
                  <c:v>0.99865964755004999</c:v>
                </c:pt>
                <c:pt idx="54422">
                  <c:v>0.99810606512056599</c:v>
                </c:pt>
                <c:pt idx="54423">
                  <c:v>0.98009279830975105</c:v>
                </c:pt>
                <c:pt idx="54424">
                  <c:v>0.98009279830975105</c:v>
                </c:pt>
                <c:pt idx="54425">
                  <c:v>0.99772892030019</c:v>
                </c:pt>
                <c:pt idx="54426">
                  <c:v>0.97505301993331395</c:v>
                </c:pt>
                <c:pt idx="54427">
                  <c:v>0.97505301993331395</c:v>
                </c:pt>
                <c:pt idx="54428">
                  <c:v>0.98009279830975105</c:v>
                </c:pt>
                <c:pt idx="54429">
                  <c:v>0.99977590848754005</c:v>
                </c:pt>
                <c:pt idx="54430">
                  <c:v>0.99810606512056599</c:v>
                </c:pt>
                <c:pt idx="54431">
                  <c:v>0.99810606512056599</c:v>
                </c:pt>
                <c:pt idx="54432">
                  <c:v>0.97505301993331395</c:v>
                </c:pt>
                <c:pt idx="54433">
                  <c:v>0.98009279830975105</c:v>
                </c:pt>
                <c:pt idx="54434">
                  <c:v>0.99977590848754005</c:v>
                </c:pt>
                <c:pt idx="54435">
                  <c:v>0.98009279830975105</c:v>
                </c:pt>
                <c:pt idx="54436">
                  <c:v>0.97505301993331395</c:v>
                </c:pt>
                <c:pt idx="54437">
                  <c:v>0.99772892030019</c:v>
                </c:pt>
                <c:pt idx="54438">
                  <c:v>0.99865964755004999</c:v>
                </c:pt>
                <c:pt idx="54439">
                  <c:v>0.97505301993331395</c:v>
                </c:pt>
                <c:pt idx="54440">
                  <c:v>0.99810606512056599</c:v>
                </c:pt>
                <c:pt idx="54441">
                  <c:v>0.97505301993331395</c:v>
                </c:pt>
                <c:pt idx="54442">
                  <c:v>0.99977590848754005</c:v>
                </c:pt>
                <c:pt idx="54443">
                  <c:v>0.98009279830975105</c:v>
                </c:pt>
                <c:pt idx="54444">
                  <c:v>0.99977590848754005</c:v>
                </c:pt>
                <c:pt idx="54445">
                  <c:v>0.99865964755004999</c:v>
                </c:pt>
                <c:pt idx="54446">
                  <c:v>0.98009279830975105</c:v>
                </c:pt>
                <c:pt idx="54447">
                  <c:v>0.98009279830975105</c:v>
                </c:pt>
                <c:pt idx="54448">
                  <c:v>0.97505301993331395</c:v>
                </c:pt>
                <c:pt idx="54449">
                  <c:v>0.99865964755004999</c:v>
                </c:pt>
                <c:pt idx="54450">
                  <c:v>0.99865964755004999</c:v>
                </c:pt>
                <c:pt idx="54451">
                  <c:v>0.99977590848754005</c:v>
                </c:pt>
                <c:pt idx="54452">
                  <c:v>0.99977590848754005</c:v>
                </c:pt>
                <c:pt idx="54453">
                  <c:v>0.98009279830975105</c:v>
                </c:pt>
                <c:pt idx="54454">
                  <c:v>0.98009279830975105</c:v>
                </c:pt>
                <c:pt idx="54455">
                  <c:v>0.99865964755004999</c:v>
                </c:pt>
                <c:pt idx="54456">
                  <c:v>0.98009279830975105</c:v>
                </c:pt>
                <c:pt idx="54457">
                  <c:v>0.98009279830975105</c:v>
                </c:pt>
                <c:pt idx="54458">
                  <c:v>0.99865964755004999</c:v>
                </c:pt>
                <c:pt idx="54459">
                  <c:v>0.99865964755004999</c:v>
                </c:pt>
                <c:pt idx="54460">
                  <c:v>0.99865964755004999</c:v>
                </c:pt>
                <c:pt idx="54461">
                  <c:v>0.99810606512056599</c:v>
                </c:pt>
                <c:pt idx="54462">
                  <c:v>0.98009279830975105</c:v>
                </c:pt>
                <c:pt idx="54463">
                  <c:v>0.98009279830975105</c:v>
                </c:pt>
                <c:pt idx="54464">
                  <c:v>0.97505301993331395</c:v>
                </c:pt>
                <c:pt idx="54465">
                  <c:v>0.99865964755004999</c:v>
                </c:pt>
                <c:pt idx="54466">
                  <c:v>0.99810606512056599</c:v>
                </c:pt>
                <c:pt idx="54467">
                  <c:v>0.98009279830975105</c:v>
                </c:pt>
                <c:pt idx="54468">
                  <c:v>0.99865964755004999</c:v>
                </c:pt>
                <c:pt idx="54469">
                  <c:v>0.99977590848754005</c:v>
                </c:pt>
                <c:pt idx="54470">
                  <c:v>0.99865964755004999</c:v>
                </c:pt>
                <c:pt idx="54471">
                  <c:v>0.98009279830975105</c:v>
                </c:pt>
                <c:pt idx="54472">
                  <c:v>0.99977590848754005</c:v>
                </c:pt>
                <c:pt idx="54473">
                  <c:v>0.99977590848754005</c:v>
                </c:pt>
                <c:pt idx="54474">
                  <c:v>0.97505301993331395</c:v>
                </c:pt>
                <c:pt idx="54475">
                  <c:v>0.99810606512056599</c:v>
                </c:pt>
                <c:pt idx="54476">
                  <c:v>0.98009279830975105</c:v>
                </c:pt>
                <c:pt idx="54477">
                  <c:v>0.97505301993331395</c:v>
                </c:pt>
                <c:pt idx="54478">
                  <c:v>0.99865964755004999</c:v>
                </c:pt>
                <c:pt idx="54479">
                  <c:v>0.98009279830975105</c:v>
                </c:pt>
                <c:pt idx="54480">
                  <c:v>0.99810606512056599</c:v>
                </c:pt>
                <c:pt idx="54481">
                  <c:v>0.97505301993331395</c:v>
                </c:pt>
                <c:pt idx="54482">
                  <c:v>0.99977590848754005</c:v>
                </c:pt>
                <c:pt idx="54483">
                  <c:v>0.98009279830975105</c:v>
                </c:pt>
                <c:pt idx="54484">
                  <c:v>0.97505301993331395</c:v>
                </c:pt>
                <c:pt idx="54485">
                  <c:v>0.99810606512056599</c:v>
                </c:pt>
                <c:pt idx="54486">
                  <c:v>0.99810606512056599</c:v>
                </c:pt>
                <c:pt idx="54487">
                  <c:v>0.97505301993331395</c:v>
                </c:pt>
                <c:pt idx="54488">
                  <c:v>0.99977590848754005</c:v>
                </c:pt>
                <c:pt idx="54489">
                  <c:v>0.99810606512056599</c:v>
                </c:pt>
                <c:pt idx="54490">
                  <c:v>0.97505301993331395</c:v>
                </c:pt>
                <c:pt idx="54491">
                  <c:v>0.98009279830975105</c:v>
                </c:pt>
                <c:pt idx="54492">
                  <c:v>0.97505301993331395</c:v>
                </c:pt>
                <c:pt idx="54493">
                  <c:v>0.98009279830975105</c:v>
                </c:pt>
                <c:pt idx="54494">
                  <c:v>0.98009279830975105</c:v>
                </c:pt>
                <c:pt idx="54495">
                  <c:v>0.99810606512056599</c:v>
                </c:pt>
                <c:pt idx="54496">
                  <c:v>0.98009279830975105</c:v>
                </c:pt>
                <c:pt idx="54497">
                  <c:v>0.99865964755004999</c:v>
                </c:pt>
                <c:pt idx="54498">
                  <c:v>0.99810606512056599</c:v>
                </c:pt>
                <c:pt idx="54499">
                  <c:v>0.99810606512056599</c:v>
                </c:pt>
                <c:pt idx="54500">
                  <c:v>0.99865964755004999</c:v>
                </c:pt>
                <c:pt idx="54501">
                  <c:v>0.99810606512056599</c:v>
                </c:pt>
                <c:pt idx="54502">
                  <c:v>0.99810606512056599</c:v>
                </c:pt>
                <c:pt idx="54503">
                  <c:v>0.98009279830975105</c:v>
                </c:pt>
                <c:pt idx="54504">
                  <c:v>0.97505301993331395</c:v>
                </c:pt>
                <c:pt idx="54505">
                  <c:v>0.98009279830975105</c:v>
                </c:pt>
                <c:pt idx="54506">
                  <c:v>0.97505301993331395</c:v>
                </c:pt>
                <c:pt idx="54507">
                  <c:v>0.99865964755004999</c:v>
                </c:pt>
                <c:pt idx="54508">
                  <c:v>0.99810606512056599</c:v>
                </c:pt>
                <c:pt idx="54509">
                  <c:v>0.99865964755004999</c:v>
                </c:pt>
                <c:pt idx="54510">
                  <c:v>0.99865964755004999</c:v>
                </c:pt>
                <c:pt idx="54511">
                  <c:v>0.99865964755004999</c:v>
                </c:pt>
                <c:pt idx="54512">
                  <c:v>0.99865964755004999</c:v>
                </c:pt>
                <c:pt idx="54513">
                  <c:v>0.99810606512056599</c:v>
                </c:pt>
                <c:pt idx="54514">
                  <c:v>0.99810606512056599</c:v>
                </c:pt>
                <c:pt idx="54515">
                  <c:v>0.99865964755004999</c:v>
                </c:pt>
                <c:pt idx="54516">
                  <c:v>0.99810606512056599</c:v>
                </c:pt>
                <c:pt idx="54517">
                  <c:v>0.98009279830975105</c:v>
                </c:pt>
                <c:pt idx="54518">
                  <c:v>0.98009279830975105</c:v>
                </c:pt>
                <c:pt idx="54519">
                  <c:v>0.99810606512056599</c:v>
                </c:pt>
                <c:pt idx="54520">
                  <c:v>0.99865964755004999</c:v>
                </c:pt>
                <c:pt idx="54521">
                  <c:v>0.97505301993331395</c:v>
                </c:pt>
                <c:pt idx="54522">
                  <c:v>0.97505301993331395</c:v>
                </c:pt>
                <c:pt idx="54523">
                  <c:v>0.98009279830975105</c:v>
                </c:pt>
                <c:pt idx="54524">
                  <c:v>0.99772892030019</c:v>
                </c:pt>
                <c:pt idx="54525">
                  <c:v>0.99181255835294002</c:v>
                </c:pt>
                <c:pt idx="54526">
                  <c:v>0.97505301993331395</c:v>
                </c:pt>
                <c:pt idx="54527">
                  <c:v>0.99977590848754005</c:v>
                </c:pt>
                <c:pt idx="54528">
                  <c:v>0.99977590848754005</c:v>
                </c:pt>
                <c:pt idx="54529">
                  <c:v>0.99810606512056599</c:v>
                </c:pt>
                <c:pt idx="54530">
                  <c:v>0.99977590848754005</c:v>
                </c:pt>
                <c:pt idx="54531">
                  <c:v>0.99865964755004999</c:v>
                </c:pt>
                <c:pt idx="54532">
                  <c:v>0.98009279830975105</c:v>
                </c:pt>
                <c:pt idx="54533">
                  <c:v>0.99865964755004999</c:v>
                </c:pt>
                <c:pt idx="54534">
                  <c:v>0.98009279830975105</c:v>
                </c:pt>
                <c:pt idx="54535">
                  <c:v>0.99865964755004999</c:v>
                </c:pt>
                <c:pt idx="54536">
                  <c:v>0.99772892030019</c:v>
                </c:pt>
                <c:pt idx="54537">
                  <c:v>0.99810606512056599</c:v>
                </c:pt>
                <c:pt idx="54538">
                  <c:v>0.99772892030019</c:v>
                </c:pt>
                <c:pt idx="54539">
                  <c:v>0.97505301993331395</c:v>
                </c:pt>
                <c:pt idx="54540">
                  <c:v>0.99977590848754005</c:v>
                </c:pt>
                <c:pt idx="54541">
                  <c:v>0.99977590848754005</c:v>
                </c:pt>
                <c:pt idx="54542">
                  <c:v>0.99977590848754005</c:v>
                </c:pt>
                <c:pt idx="54543">
                  <c:v>0.97505301993331395</c:v>
                </c:pt>
                <c:pt idx="54544">
                  <c:v>0.99977590848754005</c:v>
                </c:pt>
                <c:pt idx="54545">
                  <c:v>0.98009279830975105</c:v>
                </c:pt>
                <c:pt idx="54546">
                  <c:v>0.99810606512056599</c:v>
                </c:pt>
                <c:pt idx="54547">
                  <c:v>0.98009279830975105</c:v>
                </c:pt>
                <c:pt idx="54548">
                  <c:v>0.99810606512056599</c:v>
                </c:pt>
                <c:pt idx="54549">
                  <c:v>0.97505301993331395</c:v>
                </c:pt>
                <c:pt idx="54550">
                  <c:v>0.99810606512056599</c:v>
                </c:pt>
                <c:pt idx="54551">
                  <c:v>0.98009279830975105</c:v>
                </c:pt>
                <c:pt idx="54552">
                  <c:v>0.99810606512056599</c:v>
                </c:pt>
                <c:pt idx="54553">
                  <c:v>0.99865964755004999</c:v>
                </c:pt>
                <c:pt idx="54554">
                  <c:v>0.99865964755004999</c:v>
                </c:pt>
                <c:pt idx="54555">
                  <c:v>0.99865964755004999</c:v>
                </c:pt>
                <c:pt idx="54556">
                  <c:v>0.99810606512056599</c:v>
                </c:pt>
                <c:pt idx="54557">
                  <c:v>0.99865964755004999</c:v>
                </c:pt>
                <c:pt idx="54558">
                  <c:v>0.99865964755004999</c:v>
                </c:pt>
                <c:pt idx="54559">
                  <c:v>0.99865964755004999</c:v>
                </c:pt>
                <c:pt idx="54560">
                  <c:v>0.98009279830975105</c:v>
                </c:pt>
                <c:pt idx="54561">
                  <c:v>0.99977590848754005</c:v>
                </c:pt>
                <c:pt idx="54562">
                  <c:v>0.99810606512056599</c:v>
                </c:pt>
                <c:pt idx="54563">
                  <c:v>0.98009279830975105</c:v>
                </c:pt>
                <c:pt idx="54564">
                  <c:v>0.98009279830975105</c:v>
                </c:pt>
                <c:pt idx="54565">
                  <c:v>0.99865964755004999</c:v>
                </c:pt>
                <c:pt idx="54566">
                  <c:v>0.99865964755004999</c:v>
                </c:pt>
                <c:pt idx="54567">
                  <c:v>0.98009279830975105</c:v>
                </c:pt>
                <c:pt idx="54568">
                  <c:v>0.99865964755004999</c:v>
                </c:pt>
                <c:pt idx="54569">
                  <c:v>0.99977590848754005</c:v>
                </c:pt>
                <c:pt idx="54570">
                  <c:v>0.99810606512056599</c:v>
                </c:pt>
                <c:pt idx="54571">
                  <c:v>0.99810606512056599</c:v>
                </c:pt>
                <c:pt idx="54572">
                  <c:v>0.98009279830975105</c:v>
                </c:pt>
                <c:pt idx="54573">
                  <c:v>0.99772892030019</c:v>
                </c:pt>
                <c:pt idx="54574">
                  <c:v>0.98009279830975105</c:v>
                </c:pt>
                <c:pt idx="54575">
                  <c:v>0.99977590848754005</c:v>
                </c:pt>
                <c:pt idx="54576">
                  <c:v>0.99810606512056599</c:v>
                </c:pt>
                <c:pt idx="54577">
                  <c:v>0.98009279830975105</c:v>
                </c:pt>
                <c:pt idx="54578">
                  <c:v>0.99810606512056599</c:v>
                </c:pt>
                <c:pt idx="54579">
                  <c:v>0.98009279830975105</c:v>
                </c:pt>
                <c:pt idx="54580">
                  <c:v>0.99865964755004999</c:v>
                </c:pt>
                <c:pt idx="54581">
                  <c:v>0.99865964755004999</c:v>
                </c:pt>
                <c:pt idx="54582">
                  <c:v>0.99865964755004999</c:v>
                </c:pt>
                <c:pt idx="54583">
                  <c:v>0.98009279830975105</c:v>
                </c:pt>
                <c:pt idx="54584">
                  <c:v>0.98009279830975105</c:v>
                </c:pt>
                <c:pt idx="54585">
                  <c:v>0.97505301993331395</c:v>
                </c:pt>
                <c:pt idx="54586">
                  <c:v>0.99865964755004999</c:v>
                </c:pt>
                <c:pt idx="54587">
                  <c:v>0.98009279830975105</c:v>
                </c:pt>
                <c:pt idx="54588">
                  <c:v>0.99977590848754005</c:v>
                </c:pt>
                <c:pt idx="54589">
                  <c:v>0.99865964755004999</c:v>
                </c:pt>
                <c:pt idx="54590">
                  <c:v>0.99810606512056599</c:v>
                </c:pt>
                <c:pt idx="54591">
                  <c:v>0.97505301993331395</c:v>
                </c:pt>
                <c:pt idx="54592">
                  <c:v>0.98009279830975105</c:v>
                </c:pt>
                <c:pt idx="54593">
                  <c:v>0.99865964755004999</c:v>
                </c:pt>
                <c:pt idx="54594">
                  <c:v>0.98009279830975105</c:v>
                </c:pt>
                <c:pt idx="54595">
                  <c:v>0.97505301993331395</c:v>
                </c:pt>
                <c:pt idx="54596">
                  <c:v>0.98009279830975105</c:v>
                </c:pt>
                <c:pt idx="54597">
                  <c:v>0.97505301993331395</c:v>
                </c:pt>
                <c:pt idx="54598">
                  <c:v>0.99977590848754005</c:v>
                </c:pt>
                <c:pt idx="54599">
                  <c:v>0.98009279830975105</c:v>
                </c:pt>
                <c:pt idx="54600">
                  <c:v>0.99810606512056599</c:v>
                </c:pt>
                <c:pt idx="54601">
                  <c:v>0.99865964755004999</c:v>
                </c:pt>
                <c:pt idx="54602">
                  <c:v>0.97505301993331395</c:v>
                </c:pt>
                <c:pt idx="54603">
                  <c:v>0.99865964755004999</c:v>
                </c:pt>
                <c:pt idx="54604">
                  <c:v>0.99977590848754005</c:v>
                </c:pt>
                <c:pt idx="54605">
                  <c:v>0.99181255835294002</c:v>
                </c:pt>
                <c:pt idx="54606">
                  <c:v>0.98009279830975105</c:v>
                </c:pt>
                <c:pt idx="54607">
                  <c:v>0.99865964755004999</c:v>
                </c:pt>
                <c:pt idx="54608">
                  <c:v>0.99865964755004999</c:v>
                </c:pt>
                <c:pt idx="54609">
                  <c:v>0.97505301993331395</c:v>
                </c:pt>
                <c:pt idx="54610">
                  <c:v>0.98009279830975105</c:v>
                </c:pt>
                <c:pt idx="54611">
                  <c:v>0.98009279830975105</c:v>
                </c:pt>
                <c:pt idx="54612">
                  <c:v>0.99865964755004999</c:v>
                </c:pt>
                <c:pt idx="54613">
                  <c:v>0.97505301993331395</c:v>
                </c:pt>
                <c:pt idx="54614">
                  <c:v>0.98009279830975105</c:v>
                </c:pt>
                <c:pt idx="54615">
                  <c:v>0.99772892030019</c:v>
                </c:pt>
                <c:pt idx="54616">
                  <c:v>0.98009279830975105</c:v>
                </c:pt>
                <c:pt idx="54617">
                  <c:v>0.98009279830975105</c:v>
                </c:pt>
                <c:pt idx="54618">
                  <c:v>0.97505301993331395</c:v>
                </c:pt>
                <c:pt idx="54619">
                  <c:v>0.99865964755004999</c:v>
                </c:pt>
                <c:pt idx="54620">
                  <c:v>0.99865964755004999</c:v>
                </c:pt>
                <c:pt idx="54621">
                  <c:v>0.98009279830975105</c:v>
                </c:pt>
                <c:pt idx="54622">
                  <c:v>0.99865964755004999</c:v>
                </c:pt>
                <c:pt idx="54623">
                  <c:v>0.97505301993331395</c:v>
                </c:pt>
                <c:pt idx="54624">
                  <c:v>0.99977590848754005</c:v>
                </c:pt>
                <c:pt idx="54625">
                  <c:v>0.99810606512056599</c:v>
                </c:pt>
                <c:pt idx="54626">
                  <c:v>0.97505301993331395</c:v>
                </c:pt>
                <c:pt idx="54627">
                  <c:v>0.98009279830975105</c:v>
                </c:pt>
                <c:pt idx="54628">
                  <c:v>0.98009279830975105</c:v>
                </c:pt>
                <c:pt idx="54629">
                  <c:v>0.99810606512056599</c:v>
                </c:pt>
                <c:pt idx="54630">
                  <c:v>0.99865964755004999</c:v>
                </c:pt>
                <c:pt idx="54631">
                  <c:v>0.99810606512056599</c:v>
                </c:pt>
                <c:pt idx="54632">
                  <c:v>0.99865964755004999</c:v>
                </c:pt>
                <c:pt idx="54633">
                  <c:v>0.97505301993331395</c:v>
                </c:pt>
                <c:pt idx="54634">
                  <c:v>0.98009279830975105</c:v>
                </c:pt>
                <c:pt idx="54635">
                  <c:v>0.99810606512056599</c:v>
                </c:pt>
                <c:pt idx="54636">
                  <c:v>0.99977590848754005</c:v>
                </c:pt>
                <c:pt idx="54637">
                  <c:v>0.97505301993331395</c:v>
                </c:pt>
                <c:pt idx="54638">
                  <c:v>0.98009279830975105</c:v>
                </c:pt>
                <c:pt idx="54639">
                  <c:v>0.99865964755004999</c:v>
                </c:pt>
                <c:pt idx="54640">
                  <c:v>0.99865964755004999</c:v>
                </c:pt>
                <c:pt idx="54641">
                  <c:v>0.99865964755004999</c:v>
                </c:pt>
                <c:pt idx="54642">
                  <c:v>0.99810606512056599</c:v>
                </c:pt>
                <c:pt idx="54643">
                  <c:v>0.98009279830975105</c:v>
                </c:pt>
                <c:pt idx="54644">
                  <c:v>0.98009279830975105</c:v>
                </c:pt>
                <c:pt idx="54645">
                  <c:v>0.99865964755004999</c:v>
                </c:pt>
                <c:pt idx="54646">
                  <c:v>0.99810606512056599</c:v>
                </c:pt>
                <c:pt idx="54647">
                  <c:v>0.98009279830975105</c:v>
                </c:pt>
                <c:pt idx="54648">
                  <c:v>0.98009279830975105</c:v>
                </c:pt>
                <c:pt idx="54649">
                  <c:v>0.97505301993331395</c:v>
                </c:pt>
                <c:pt idx="54650">
                  <c:v>0.99181255835294002</c:v>
                </c:pt>
                <c:pt idx="54651">
                  <c:v>0.98009279830975105</c:v>
                </c:pt>
                <c:pt idx="54652">
                  <c:v>0.98009279830975105</c:v>
                </c:pt>
                <c:pt idx="54653">
                  <c:v>0.99810606512056599</c:v>
                </c:pt>
                <c:pt idx="54654">
                  <c:v>0.98009279830975105</c:v>
                </c:pt>
                <c:pt idx="54655">
                  <c:v>0.99865964755004999</c:v>
                </c:pt>
                <c:pt idx="54656">
                  <c:v>0.99977590848754005</c:v>
                </c:pt>
                <c:pt idx="54657">
                  <c:v>0.99865964755004999</c:v>
                </c:pt>
                <c:pt idx="54658">
                  <c:v>0.98009279830975105</c:v>
                </c:pt>
                <c:pt idx="54659">
                  <c:v>0.99865964755004999</c:v>
                </c:pt>
                <c:pt idx="54660">
                  <c:v>0.98009279830975105</c:v>
                </c:pt>
                <c:pt idx="54661">
                  <c:v>0.98009279830975105</c:v>
                </c:pt>
                <c:pt idx="54662">
                  <c:v>0.99977590848754005</c:v>
                </c:pt>
                <c:pt idx="54663">
                  <c:v>0.99865964755004999</c:v>
                </c:pt>
                <c:pt idx="54664">
                  <c:v>0.98009279830975105</c:v>
                </c:pt>
                <c:pt idx="54665">
                  <c:v>0.99810606512056599</c:v>
                </c:pt>
                <c:pt idx="54666">
                  <c:v>0.99810606512056599</c:v>
                </c:pt>
                <c:pt idx="54667">
                  <c:v>0.99865964755004999</c:v>
                </c:pt>
                <c:pt idx="54668">
                  <c:v>0.98009279830975105</c:v>
                </c:pt>
                <c:pt idx="54669">
                  <c:v>0.99810606512056599</c:v>
                </c:pt>
                <c:pt idx="54670">
                  <c:v>0.99865964755004999</c:v>
                </c:pt>
                <c:pt idx="54671">
                  <c:v>0.99977590848754005</c:v>
                </c:pt>
                <c:pt idx="54672">
                  <c:v>0.97505301993331395</c:v>
                </c:pt>
                <c:pt idx="54673">
                  <c:v>0.99810606512056599</c:v>
                </c:pt>
                <c:pt idx="54674">
                  <c:v>0.97505301993331395</c:v>
                </c:pt>
                <c:pt idx="54675">
                  <c:v>0.98009279830975105</c:v>
                </c:pt>
                <c:pt idx="54676">
                  <c:v>0.99977590848754005</c:v>
                </c:pt>
                <c:pt idx="54677">
                  <c:v>0.99865964755004999</c:v>
                </c:pt>
                <c:pt idx="54678">
                  <c:v>0.99865964755004999</c:v>
                </c:pt>
                <c:pt idx="54679">
                  <c:v>0.98009279830975105</c:v>
                </c:pt>
                <c:pt idx="54680">
                  <c:v>0.99810606512056599</c:v>
                </c:pt>
                <c:pt idx="54681">
                  <c:v>0.99810606512056599</c:v>
                </c:pt>
                <c:pt idx="54682">
                  <c:v>0.99865964755004999</c:v>
                </c:pt>
                <c:pt idx="54683">
                  <c:v>0.99865964755004999</c:v>
                </c:pt>
                <c:pt idx="54684">
                  <c:v>0.99865964755004999</c:v>
                </c:pt>
                <c:pt idx="54685">
                  <c:v>0.98009279830975105</c:v>
                </c:pt>
                <c:pt idx="54686">
                  <c:v>0.99977590848754005</c:v>
                </c:pt>
                <c:pt idx="54687">
                  <c:v>0.98009279830975105</c:v>
                </c:pt>
                <c:pt idx="54688">
                  <c:v>0.98009279830975105</c:v>
                </c:pt>
                <c:pt idx="54689">
                  <c:v>0.99772892030019</c:v>
                </c:pt>
                <c:pt idx="54690">
                  <c:v>0.99810606512056599</c:v>
                </c:pt>
                <c:pt idx="54691">
                  <c:v>0.97505301993331395</c:v>
                </c:pt>
                <c:pt idx="54692">
                  <c:v>0.99977590848754005</c:v>
                </c:pt>
                <c:pt idx="54693">
                  <c:v>0.97505301993331395</c:v>
                </c:pt>
                <c:pt idx="54694">
                  <c:v>0.99977590848754005</c:v>
                </c:pt>
                <c:pt idx="54695">
                  <c:v>0.97505301993331395</c:v>
                </c:pt>
                <c:pt idx="54696">
                  <c:v>0.99810606512056599</c:v>
                </c:pt>
                <c:pt idx="54697">
                  <c:v>0.99810606512056599</c:v>
                </c:pt>
                <c:pt idx="54698">
                  <c:v>0.99865964755004999</c:v>
                </c:pt>
                <c:pt idx="54699">
                  <c:v>0.99865964755004999</c:v>
                </c:pt>
                <c:pt idx="54700">
                  <c:v>0.99865964755004999</c:v>
                </c:pt>
                <c:pt idx="54701">
                  <c:v>0.99810606512056599</c:v>
                </c:pt>
                <c:pt idx="54702">
                  <c:v>0.98009279830975105</c:v>
                </c:pt>
                <c:pt idx="54703">
                  <c:v>0.97505301993331395</c:v>
                </c:pt>
                <c:pt idx="54704">
                  <c:v>0.99810606512056599</c:v>
                </c:pt>
                <c:pt idx="54705">
                  <c:v>0.99810606512056599</c:v>
                </c:pt>
                <c:pt idx="54706">
                  <c:v>0.99865964755004999</c:v>
                </c:pt>
                <c:pt idx="54707">
                  <c:v>0.99772892030019</c:v>
                </c:pt>
                <c:pt idx="54708">
                  <c:v>0.99810606512056599</c:v>
                </c:pt>
                <c:pt idx="54709">
                  <c:v>0.98009279830975105</c:v>
                </c:pt>
                <c:pt idx="54710">
                  <c:v>0.99810606512056599</c:v>
                </c:pt>
                <c:pt idx="54711">
                  <c:v>0.99865964755004999</c:v>
                </c:pt>
                <c:pt idx="54712">
                  <c:v>0.98009279830975105</c:v>
                </c:pt>
                <c:pt idx="54713">
                  <c:v>0.98009279830975105</c:v>
                </c:pt>
                <c:pt idx="54714">
                  <c:v>0.99865964755004999</c:v>
                </c:pt>
                <c:pt idx="54715">
                  <c:v>0.97505301993331395</c:v>
                </c:pt>
                <c:pt idx="54716">
                  <c:v>0.99977590848754005</c:v>
                </c:pt>
                <c:pt idx="54717">
                  <c:v>0.99865964755004999</c:v>
                </c:pt>
                <c:pt idx="54718">
                  <c:v>0.99865964755004999</c:v>
                </c:pt>
                <c:pt idx="54719">
                  <c:v>0.98009279830975105</c:v>
                </c:pt>
                <c:pt idx="54720">
                  <c:v>0.98009279830975105</c:v>
                </c:pt>
                <c:pt idx="54721">
                  <c:v>0.97505301993331395</c:v>
                </c:pt>
                <c:pt idx="54722">
                  <c:v>0.98009279830975105</c:v>
                </c:pt>
                <c:pt idx="54723">
                  <c:v>0.98009279830975105</c:v>
                </c:pt>
                <c:pt idx="54724">
                  <c:v>0.99865964755004999</c:v>
                </c:pt>
                <c:pt idx="54725">
                  <c:v>0.97505301993331395</c:v>
                </c:pt>
                <c:pt idx="54726">
                  <c:v>0.98009279830975105</c:v>
                </c:pt>
                <c:pt idx="54727">
                  <c:v>0.99865964755004999</c:v>
                </c:pt>
                <c:pt idx="54728">
                  <c:v>0.98009279830975105</c:v>
                </c:pt>
                <c:pt idx="54729">
                  <c:v>0.99810606512056599</c:v>
                </c:pt>
                <c:pt idx="54730">
                  <c:v>0.98009279830975105</c:v>
                </c:pt>
                <c:pt idx="54731">
                  <c:v>0.98009279830975105</c:v>
                </c:pt>
                <c:pt idx="54732">
                  <c:v>0.99810606512056599</c:v>
                </c:pt>
                <c:pt idx="54733">
                  <c:v>0.97505301993331395</c:v>
                </c:pt>
                <c:pt idx="54734">
                  <c:v>0.98009279830975105</c:v>
                </c:pt>
                <c:pt idx="54735">
                  <c:v>0.97505301993331395</c:v>
                </c:pt>
                <c:pt idx="54736">
                  <c:v>0.98009279830975105</c:v>
                </c:pt>
                <c:pt idx="54737">
                  <c:v>0.99810606512056599</c:v>
                </c:pt>
                <c:pt idx="54738">
                  <c:v>0.99865964755004999</c:v>
                </c:pt>
                <c:pt idx="54739">
                  <c:v>0.99865964755004999</c:v>
                </c:pt>
                <c:pt idx="54740">
                  <c:v>0.99810606512056599</c:v>
                </c:pt>
                <c:pt idx="54741">
                  <c:v>0.99865964755004999</c:v>
                </c:pt>
                <c:pt idx="54742">
                  <c:v>0.99865964755004999</c:v>
                </c:pt>
                <c:pt idx="54743">
                  <c:v>0.97505301993331395</c:v>
                </c:pt>
                <c:pt idx="54744">
                  <c:v>0.97505301993331395</c:v>
                </c:pt>
                <c:pt idx="54745">
                  <c:v>0.99810606512056599</c:v>
                </c:pt>
                <c:pt idx="54746">
                  <c:v>0.98009279830975105</c:v>
                </c:pt>
                <c:pt idx="54747">
                  <c:v>0.98009279830975105</c:v>
                </c:pt>
                <c:pt idx="54748">
                  <c:v>0.99977590848754005</c:v>
                </c:pt>
                <c:pt idx="54749">
                  <c:v>0.99977590848754005</c:v>
                </c:pt>
                <c:pt idx="54750">
                  <c:v>0.98009279830975105</c:v>
                </c:pt>
                <c:pt idx="54751">
                  <c:v>0.99865964755004999</c:v>
                </c:pt>
                <c:pt idx="54752">
                  <c:v>0.98009279830975105</c:v>
                </c:pt>
                <c:pt idx="54753">
                  <c:v>0.99181255835294002</c:v>
                </c:pt>
                <c:pt idx="54754">
                  <c:v>0.98009279830975105</c:v>
                </c:pt>
                <c:pt idx="54755">
                  <c:v>0.99810606512056599</c:v>
                </c:pt>
                <c:pt idx="54756">
                  <c:v>0.97505301993331395</c:v>
                </c:pt>
                <c:pt idx="54757">
                  <c:v>0.99865964755004999</c:v>
                </c:pt>
                <c:pt idx="54758">
                  <c:v>0.99865964755004999</c:v>
                </c:pt>
                <c:pt idx="54759">
                  <c:v>0.99810606512056599</c:v>
                </c:pt>
                <c:pt idx="54760">
                  <c:v>0.99865964755004999</c:v>
                </c:pt>
                <c:pt idx="54761">
                  <c:v>0.98009279830975105</c:v>
                </c:pt>
                <c:pt idx="54762">
                  <c:v>0.99865964755004999</c:v>
                </c:pt>
                <c:pt idx="54763">
                  <c:v>0.98009279830975105</c:v>
                </c:pt>
                <c:pt idx="54764">
                  <c:v>0.97505301993331395</c:v>
                </c:pt>
                <c:pt idx="54765">
                  <c:v>0.99810606512056599</c:v>
                </c:pt>
                <c:pt idx="54766">
                  <c:v>0.99772892030019</c:v>
                </c:pt>
                <c:pt idx="54767">
                  <c:v>0.99977590848754005</c:v>
                </c:pt>
                <c:pt idx="54768">
                  <c:v>0.99977590848754005</c:v>
                </c:pt>
                <c:pt idx="54769">
                  <c:v>0.97505301993331395</c:v>
                </c:pt>
                <c:pt idx="54770">
                  <c:v>0.99977590848754005</c:v>
                </c:pt>
                <c:pt idx="54771">
                  <c:v>0.99865964755004999</c:v>
                </c:pt>
                <c:pt idx="54772">
                  <c:v>0.99977590848754005</c:v>
                </c:pt>
                <c:pt idx="54773">
                  <c:v>0.98009279830975105</c:v>
                </c:pt>
                <c:pt idx="54774">
                  <c:v>0.97505301993331395</c:v>
                </c:pt>
                <c:pt idx="54775">
                  <c:v>0.99772892030019</c:v>
                </c:pt>
                <c:pt idx="54776">
                  <c:v>0.99810606512056599</c:v>
                </c:pt>
                <c:pt idx="54777">
                  <c:v>0.99810606512056599</c:v>
                </c:pt>
                <c:pt idx="54778">
                  <c:v>0.99977590848754005</c:v>
                </c:pt>
                <c:pt idx="54779">
                  <c:v>0.99810606512056599</c:v>
                </c:pt>
                <c:pt idx="54780">
                  <c:v>0.99772892030019</c:v>
                </c:pt>
                <c:pt idx="54781">
                  <c:v>0.99810606512056599</c:v>
                </c:pt>
                <c:pt idx="54782">
                  <c:v>0.99810606512056599</c:v>
                </c:pt>
                <c:pt idx="54783">
                  <c:v>0.98009279830975105</c:v>
                </c:pt>
                <c:pt idx="54784">
                  <c:v>0.98009279830975105</c:v>
                </c:pt>
                <c:pt idx="54785">
                  <c:v>0.97505301993331395</c:v>
                </c:pt>
                <c:pt idx="54786">
                  <c:v>0.99772892030019</c:v>
                </c:pt>
                <c:pt idx="54787">
                  <c:v>0.98009279830975105</c:v>
                </c:pt>
                <c:pt idx="54788">
                  <c:v>0.99865964755004999</c:v>
                </c:pt>
                <c:pt idx="54789">
                  <c:v>0.99810606512056599</c:v>
                </c:pt>
                <c:pt idx="54790">
                  <c:v>0.99865964755004999</c:v>
                </c:pt>
                <c:pt idx="54791">
                  <c:v>0.99865964755004999</c:v>
                </c:pt>
                <c:pt idx="54792">
                  <c:v>0.99977590848754005</c:v>
                </c:pt>
                <c:pt idx="54793">
                  <c:v>0.98009279830975105</c:v>
                </c:pt>
                <c:pt idx="54794">
                  <c:v>0.98009279830975105</c:v>
                </c:pt>
                <c:pt idx="54795">
                  <c:v>0.99772892030019</c:v>
                </c:pt>
                <c:pt idx="54796">
                  <c:v>0.97505301993331395</c:v>
                </c:pt>
                <c:pt idx="54797">
                  <c:v>0.99810606512056599</c:v>
                </c:pt>
                <c:pt idx="54798">
                  <c:v>0.99865964755004999</c:v>
                </c:pt>
                <c:pt idx="54799">
                  <c:v>0.98009279830975105</c:v>
                </c:pt>
                <c:pt idx="54800">
                  <c:v>0.99977590848754005</c:v>
                </c:pt>
                <c:pt idx="54801">
                  <c:v>0.99772892030019</c:v>
                </c:pt>
                <c:pt idx="54802">
                  <c:v>0.99810606512056599</c:v>
                </c:pt>
                <c:pt idx="54803">
                  <c:v>0.99810606512056599</c:v>
                </c:pt>
                <c:pt idx="54804">
                  <c:v>0.99977590848754005</c:v>
                </c:pt>
                <c:pt idx="54805">
                  <c:v>0.99865964755004999</c:v>
                </c:pt>
                <c:pt idx="54806">
                  <c:v>0.99865964755004999</c:v>
                </c:pt>
                <c:pt idx="54807">
                  <c:v>0.99865964755004999</c:v>
                </c:pt>
                <c:pt idx="54808">
                  <c:v>0.99865964755004999</c:v>
                </c:pt>
                <c:pt idx="54809">
                  <c:v>0.98009279830975105</c:v>
                </c:pt>
                <c:pt idx="54810">
                  <c:v>0.98009279830975105</c:v>
                </c:pt>
                <c:pt idx="54811">
                  <c:v>0.99810606512056599</c:v>
                </c:pt>
                <c:pt idx="54812">
                  <c:v>0.99810606512056599</c:v>
                </c:pt>
                <c:pt idx="54813">
                  <c:v>0.99865964755004999</c:v>
                </c:pt>
                <c:pt idx="54814">
                  <c:v>0.99865964755004999</c:v>
                </c:pt>
                <c:pt idx="54815">
                  <c:v>0.98009279830975105</c:v>
                </c:pt>
                <c:pt idx="54816">
                  <c:v>0.99865964755004999</c:v>
                </c:pt>
                <c:pt idx="54817">
                  <c:v>0.99865964755004999</c:v>
                </c:pt>
                <c:pt idx="54818">
                  <c:v>0.99810606512056599</c:v>
                </c:pt>
                <c:pt idx="54819">
                  <c:v>0.98009279830975105</c:v>
                </c:pt>
                <c:pt idx="54820">
                  <c:v>0.97505301993331395</c:v>
                </c:pt>
                <c:pt idx="54821">
                  <c:v>0.99865964755004999</c:v>
                </c:pt>
                <c:pt idx="54822">
                  <c:v>0.98009279830975105</c:v>
                </c:pt>
                <c:pt idx="54823">
                  <c:v>0.98009279830975105</c:v>
                </c:pt>
                <c:pt idx="54824">
                  <c:v>0.99772892030019</c:v>
                </c:pt>
                <c:pt idx="54825">
                  <c:v>0.99810606512056599</c:v>
                </c:pt>
                <c:pt idx="54826">
                  <c:v>0.97505301993331395</c:v>
                </c:pt>
                <c:pt idx="54827">
                  <c:v>0.98009279830975105</c:v>
                </c:pt>
                <c:pt idx="54828">
                  <c:v>0.99977590848754005</c:v>
                </c:pt>
                <c:pt idx="54829">
                  <c:v>0.97505301993331395</c:v>
                </c:pt>
                <c:pt idx="54830">
                  <c:v>0.99977590848754005</c:v>
                </c:pt>
                <c:pt idx="54831">
                  <c:v>0.99977590848754005</c:v>
                </c:pt>
                <c:pt idx="54832">
                  <c:v>0.98009279830975105</c:v>
                </c:pt>
                <c:pt idx="54833">
                  <c:v>0.99810606512056599</c:v>
                </c:pt>
                <c:pt idx="54834">
                  <c:v>0.98009279830975105</c:v>
                </c:pt>
                <c:pt idx="54835">
                  <c:v>0.98009279830975105</c:v>
                </c:pt>
                <c:pt idx="54836">
                  <c:v>0.97505301993331395</c:v>
                </c:pt>
                <c:pt idx="54837">
                  <c:v>0.99810606512056599</c:v>
                </c:pt>
                <c:pt idx="54838">
                  <c:v>0.98009279830975105</c:v>
                </c:pt>
                <c:pt idx="54839">
                  <c:v>0.99810606512056599</c:v>
                </c:pt>
                <c:pt idx="54840">
                  <c:v>0.99865964755004999</c:v>
                </c:pt>
                <c:pt idx="54841">
                  <c:v>0.99977590848754005</c:v>
                </c:pt>
                <c:pt idx="54842">
                  <c:v>0.98009279830975105</c:v>
                </c:pt>
                <c:pt idx="54843">
                  <c:v>0.97505301993331395</c:v>
                </c:pt>
                <c:pt idx="54844">
                  <c:v>0.98009279830975105</c:v>
                </c:pt>
                <c:pt idx="54845">
                  <c:v>0.99977590848754005</c:v>
                </c:pt>
                <c:pt idx="54846">
                  <c:v>0.99810606512056599</c:v>
                </c:pt>
                <c:pt idx="54847">
                  <c:v>0.99865964755004999</c:v>
                </c:pt>
                <c:pt idx="54848">
                  <c:v>0.99810606512056599</c:v>
                </c:pt>
                <c:pt idx="54849">
                  <c:v>0.99977590848754005</c:v>
                </c:pt>
                <c:pt idx="54850">
                  <c:v>0.99810606512056599</c:v>
                </c:pt>
                <c:pt idx="54851">
                  <c:v>0.99810606512056599</c:v>
                </c:pt>
                <c:pt idx="54852">
                  <c:v>0.99772892030019</c:v>
                </c:pt>
                <c:pt idx="54853">
                  <c:v>0.99865964755004999</c:v>
                </c:pt>
                <c:pt idx="54854">
                  <c:v>0.98009279830975105</c:v>
                </c:pt>
                <c:pt idx="54855">
                  <c:v>0.97505301993331395</c:v>
                </c:pt>
                <c:pt idx="54856">
                  <c:v>0.98009279830975105</c:v>
                </c:pt>
                <c:pt idx="54857">
                  <c:v>0.99865964755004999</c:v>
                </c:pt>
                <c:pt idx="54858">
                  <c:v>0.99865964755004999</c:v>
                </c:pt>
                <c:pt idx="54859">
                  <c:v>0.99977590848754005</c:v>
                </c:pt>
                <c:pt idx="54860">
                  <c:v>0.97505301993331395</c:v>
                </c:pt>
                <c:pt idx="54861">
                  <c:v>0.99865964755004999</c:v>
                </c:pt>
                <c:pt idx="54862">
                  <c:v>0.99977590848754005</c:v>
                </c:pt>
                <c:pt idx="54863">
                  <c:v>0.97505301993331395</c:v>
                </c:pt>
                <c:pt idx="54864">
                  <c:v>0.99977590848754005</c:v>
                </c:pt>
                <c:pt idx="54865">
                  <c:v>0.99810606512056599</c:v>
                </c:pt>
                <c:pt idx="54866">
                  <c:v>0.99977590848754005</c:v>
                </c:pt>
                <c:pt idx="54867">
                  <c:v>0.98009279830975105</c:v>
                </c:pt>
                <c:pt idx="54868">
                  <c:v>0.99865964755004999</c:v>
                </c:pt>
                <c:pt idx="54869">
                  <c:v>0.99772892030019</c:v>
                </c:pt>
                <c:pt idx="54870">
                  <c:v>0.99865964755004999</c:v>
                </c:pt>
                <c:pt idx="54871">
                  <c:v>0.97505301993331395</c:v>
                </c:pt>
                <c:pt idx="54872">
                  <c:v>0.98009279830975105</c:v>
                </c:pt>
                <c:pt idx="54873">
                  <c:v>0.99810606512056599</c:v>
                </c:pt>
                <c:pt idx="54874">
                  <c:v>0.99977590848754005</c:v>
                </c:pt>
                <c:pt idx="54875">
                  <c:v>0.99865964755004999</c:v>
                </c:pt>
                <c:pt idx="54876">
                  <c:v>0.98009279830975105</c:v>
                </c:pt>
                <c:pt idx="54877">
                  <c:v>0.99865964755004999</c:v>
                </c:pt>
                <c:pt idx="54878">
                  <c:v>0.98009279830975105</c:v>
                </c:pt>
                <c:pt idx="54879">
                  <c:v>0.99810606512056599</c:v>
                </c:pt>
                <c:pt idx="54880">
                  <c:v>0.97505301993331395</c:v>
                </c:pt>
                <c:pt idx="54881">
                  <c:v>0.99865964755004999</c:v>
                </c:pt>
                <c:pt idx="54882">
                  <c:v>0.98009279830975105</c:v>
                </c:pt>
                <c:pt idx="54883">
                  <c:v>0.99772892030019</c:v>
                </c:pt>
                <c:pt idx="54884">
                  <c:v>0.98009279830975105</c:v>
                </c:pt>
                <c:pt idx="54885">
                  <c:v>0.98009279830975105</c:v>
                </c:pt>
                <c:pt idx="54886">
                  <c:v>0.99977590848754005</c:v>
                </c:pt>
                <c:pt idx="54887">
                  <c:v>0.98009279830975105</c:v>
                </c:pt>
                <c:pt idx="54888">
                  <c:v>0.97505301993331395</c:v>
                </c:pt>
                <c:pt idx="54889">
                  <c:v>0.98009279830975105</c:v>
                </c:pt>
                <c:pt idx="54890">
                  <c:v>0.99865964755004999</c:v>
                </c:pt>
                <c:pt idx="54891">
                  <c:v>0.98009279830975105</c:v>
                </c:pt>
                <c:pt idx="54892">
                  <c:v>0.98009279830975105</c:v>
                </c:pt>
                <c:pt idx="54893">
                  <c:v>0.99810606512056599</c:v>
                </c:pt>
                <c:pt idx="54894">
                  <c:v>0.99810606512056599</c:v>
                </c:pt>
                <c:pt idx="54895">
                  <c:v>0.97505301993331395</c:v>
                </c:pt>
                <c:pt idx="54896">
                  <c:v>0.98009279830975105</c:v>
                </c:pt>
                <c:pt idx="54897">
                  <c:v>0.97505301993331395</c:v>
                </c:pt>
                <c:pt idx="54898">
                  <c:v>0.99810606512056599</c:v>
                </c:pt>
                <c:pt idx="54899">
                  <c:v>0.97505301993331395</c:v>
                </c:pt>
                <c:pt idx="54900">
                  <c:v>0.99810606512056599</c:v>
                </c:pt>
                <c:pt idx="54901">
                  <c:v>0.99810606512056599</c:v>
                </c:pt>
                <c:pt idx="54902">
                  <c:v>0.97505301993331395</c:v>
                </c:pt>
                <c:pt idx="54903">
                  <c:v>0.99810606512056599</c:v>
                </c:pt>
                <c:pt idx="54904">
                  <c:v>0.99865964755004999</c:v>
                </c:pt>
                <c:pt idx="54905">
                  <c:v>0.99977590848754005</c:v>
                </c:pt>
                <c:pt idx="54906">
                  <c:v>0.99865964755004999</c:v>
                </c:pt>
                <c:pt idx="54907">
                  <c:v>0.99865964755004999</c:v>
                </c:pt>
                <c:pt idx="54908">
                  <c:v>0.99977590848754005</c:v>
                </c:pt>
                <c:pt idx="54909">
                  <c:v>0.99865964755004999</c:v>
                </c:pt>
                <c:pt idx="54910">
                  <c:v>0.97505301993331395</c:v>
                </c:pt>
                <c:pt idx="54911">
                  <c:v>0.99865964755004999</c:v>
                </c:pt>
                <c:pt idx="54912">
                  <c:v>0.98009279830975105</c:v>
                </c:pt>
                <c:pt idx="54913">
                  <c:v>0.98009279830975105</c:v>
                </c:pt>
                <c:pt idx="54914">
                  <c:v>0.99865964755004999</c:v>
                </c:pt>
                <c:pt idx="54915">
                  <c:v>0.99865964755004999</c:v>
                </c:pt>
                <c:pt idx="54916">
                  <c:v>0.99810606512056599</c:v>
                </c:pt>
                <c:pt idx="54917">
                  <c:v>0.98009279830975105</c:v>
                </c:pt>
                <c:pt idx="54918">
                  <c:v>0.99810606512056599</c:v>
                </c:pt>
                <c:pt idx="54919">
                  <c:v>0.98009279830975105</c:v>
                </c:pt>
                <c:pt idx="54920">
                  <c:v>0.99865964755004999</c:v>
                </c:pt>
                <c:pt idx="54921">
                  <c:v>0.99810606512056599</c:v>
                </c:pt>
                <c:pt idx="54922">
                  <c:v>0.99810606512056599</c:v>
                </c:pt>
                <c:pt idx="54923">
                  <c:v>0.99865964755004999</c:v>
                </c:pt>
                <c:pt idx="54924">
                  <c:v>0.98009279830975105</c:v>
                </c:pt>
                <c:pt idx="54925">
                  <c:v>0.97505301993331395</c:v>
                </c:pt>
                <c:pt idx="54926">
                  <c:v>0.99810606512056599</c:v>
                </c:pt>
                <c:pt idx="54927">
                  <c:v>0.99810606512056599</c:v>
                </c:pt>
                <c:pt idx="54928">
                  <c:v>0.98009279830975105</c:v>
                </c:pt>
                <c:pt idx="54929">
                  <c:v>0.97505301993331395</c:v>
                </c:pt>
                <c:pt idx="54930">
                  <c:v>0.98009279830975105</c:v>
                </c:pt>
                <c:pt idx="54931">
                  <c:v>0.98009279830975105</c:v>
                </c:pt>
                <c:pt idx="54932">
                  <c:v>0.99865964755004999</c:v>
                </c:pt>
                <c:pt idx="54933">
                  <c:v>0.97505301993331395</c:v>
                </c:pt>
                <c:pt idx="54934">
                  <c:v>0.99810606512056599</c:v>
                </c:pt>
                <c:pt idx="54935">
                  <c:v>0.99810606512056599</c:v>
                </c:pt>
                <c:pt idx="54936">
                  <c:v>0.99865964755004999</c:v>
                </c:pt>
                <c:pt idx="54937">
                  <c:v>0.99772892030019</c:v>
                </c:pt>
                <c:pt idx="54938">
                  <c:v>0.97505301993331395</c:v>
                </c:pt>
                <c:pt idx="54939">
                  <c:v>0.99810606512056599</c:v>
                </c:pt>
                <c:pt idx="54940">
                  <c:v>0.99810606512056599</c:v>
                </c:pt>
                <c:pt idx="54941">
                  <c:v>0.99865964755004999</c:v>
                </c:pt>
                <c:pt idx="54942">
                  <c:v>0.99810606512056599</c:v>
                </c:pt>
                <c:pt idx="54943">
                  <c:v>0.99865964755004999</c:v>
                </c:pt>
                <c:pt idx="54944">
                  <c:v>0.99772892030019</c:v>
                </c:pt>
                <c:pt idx="54945">
                  <c:v>0.98009279830975105</c:v>
                </c:pt>
                <c:pt idx="54946">
                  <c:v>0.99865964755004999</c:v>
                </c:pt>
                <c:pt idx="54947">
                  <c:v>0.99810606512056599</c:v>
                </c:pt>
                <c:pt idx="54948">
                  <c:v>0.97505301993331395</c:v>
                </c:pt>
                <c:pt idx="54949">
                  <c:v>0.99977590848754005</c:v>
                </c:pt>
                <c:pt idx="54950">
                  <c:v>0.99977590848754005</c:v>
                </c:pt>
                <c:pt idx="54951">
                  <c:v>0.99810606512056599</c:v>
                </c:pt>
                <c:pt idx="54952">
                  <c:v>0.99977590848754005</c:v>
                </c:pt>
                <c:pt idx="54953">
                  <c:v>0.97505301993331395</c:v>
                </c:pt>
                <c:pt idx="54954">
                  <c:v>0.97505301993331395</c:v>
                </c:pt>
                <c:pt idx="54955">
                  <c:v>0.99977590848754005</c:v>
                </c:pt>
                <c:pt idx="54956">
                  <c:v>0.99865964755004999</c:v>
                </c:pt>
                <c:pt idx="54957">
                  <c:v>0.98009279830975105</c:v>
                </c:pt>
                <c:pt idx="54958">
                  <c:v>0.99865964755004999</c:v>
                </c:pt>
                <c:pt idx="54959">
                  <c:v>0.99977590848754005</c:v>
                </c:pt>
                <c:pt idx="54960">
                  <c:v>0.99810606512056599</c:v>
                </c:pt>
                <c:pt idx="54961">
                  <c:v>0.99865964755004999</c:v>
                </c:pt>
                <c:pt idx="54962">
                  <c:v>0.99865964755004999</c:v>
                </c:pt>
                <c:pt idx="54963">
                  <c:v>0.99772892030019</c:v>
                </c:pt>
                <c:pt idx="54964">
                  <c:v>0.99977590848754005</c:v>
                </c:pt>
                <c:pt idx="54965">
                  <c:v>0.99865964755004999</c:v>
                </c:pt>
                <c:pt idx="54966">
                  <c:v>0.99810606512056599</c:v>
                </c:pt>
                <c:pt idx="54967">
                  <c:v>0.99865964755004999</c:v>
                </c:pt>
                <c:pt idx="54968">
                  <c:v>0.99810606512056599</c:v>
                </c:pt>
                <c:pt idx="54969">
                  <c:v>0.98009279830975105</c:v>
                </c:pt>
                <c:pt idx="54970">
                  <c:v>0.99977590848754005</c:v>
                </c:pt>
                <c:pt idx="54971">
                  <c:v>0.99810606512056599</c:v>
                </c:pt>
                <c:pt idx="54972">
                  <c:v>0.97505301993331395</c:v>
                </c:pt>
                <c:pt idx="54973">
                  <c:v>0.99977590848754005</c:v>
                </c:pt>
                <c:pt idx="54974">
                  <c:v>0.99977590848754005</c:v>
                </c:pt>
                <c:pt idx="54975">
                  <c:v>0.99865964755004999</c:v>
                </c:pt>
                <c:pt idx="54976">
                  <c:v>0.99865964755004999</c:v>
                </c:pt>
                <c:pt idx="54977">
                  <c:v>0.98009279830975105</c:v>
                </c:pt>
                <c:pt idx="54978">
                  <c:v>0.99772892030019</c:v>
                </c:pt>
                <c:pt idx="54979">
                  <c:v>0.99810606512056599</c:v>
                </c:pt>
                <c:pt idx="54980">
                  <c:v>0.98009279830975105</c:v>
                </c:pt>
                <c:pt idx="54981">
                  <c:v>0.99865964755004999</c:v>
                </c:pt>
                <c:pt idx="54982">
                  <c:v>0.99810606512056599</c:v>
                </c:pt>
                <c:pt idx="54983">
                  <c:v>0.97505301993331395</c:v>
                </c:pt>
                <c:pt idx="54984">
                  <c:v>0.99865964755004999</c:v>
                </c:pt>
                <c:pt idx="54985">
                  <c:v>0.99865964755004999</c:v>
                </c:pt>
                <c:pt idx="54986">
                  <c:v>0.99865964755004999</c:v>
                </c:pt>
                <c:pt idx="54987">
                  <c:v>0.98009279830975105</c:v>
                </c:pt>
                <c:pt idx="54988">
                  <c:v>0.99865964755004999</c:v>
                </c:pt>
                <c:pt idx="54989">
                  <c:v>0.99772892030019</c:v>
                </c:pt>
                <c:pt idx="54990">
                  <c:v>0.99865964755004999</c:v>
                </c:pt>
                <c:pt idx="54991">
                  <c:v>0.98009279830975105</c:v>
                </c:pt>
                <c:pt idx="54992">
                  <c:v>0.99810606512056599</c:v>
                </c:pt>
                <c:pt idx="54993">
                  <c:v>0.99810606512056599</c:v>
                </c:pt>
                <c:pt idx="54994">
                  <c:v>0.98009279830975105</c:v>
                </c:pt>
                <c:pt idx="54995">
                  <c:v>0.98009279830975105</c:v>
                </c:pt>
                <c:pt idx="54996">
                  <c:v>0.99865964755004999</c:v>
                </c:pt>
                <c:pt idx="54997">
                  <c:v>0.99865964755004999</c:v>
                </c:pt>
                <c:pt idx="54998">
                  <c:v>0.98009279830975105</c:v>
                </c:pt>
                <c:pt idx="54999">
                  <c:v>0.98009279830975105</c:v>
                </c:pt>
                <c:pt idx="55000">
                  <c:v>0.97505301993331395</c:v>
                </c:pt>
                <c:pt idx="55001">
                  <c:v>0.97505301993331395</c:v>
                </c:pt>
                <c:pt idx="55002">
                  <c:v>0.98009279830975105</c:v>
                </c:pt>
                <c:pt idx="55003">
                  <c:v>0.99181255835294002</c:v>
                </c:pt>
                <c:pt idx="55004">
                  <c:v>0.99810606512056599</c:v>
                </c:pt>
                <c:pt idx="55005">
                  <c:v>0.99977590848754005</c:v>
                </c:pt>
                <c:pt idx="55006">
                  <c:v>0.99865964755004999</c:v>
                </c:pt>
                <c:pt idx="55007">
                  <c:v>0.98009279830975105</c:v>
                </c:pt>
                <c:pt idx="55008">
                  <c:v>0.99865964755004999</c:v>
                </c:pt>
                <c:pt idx="55009">
                  <c:v>0.98009279830975105</c:v>
                </c:pt>
                <c:pt idx="55010">
                  <c:v>0.98009279830975105</c:v>
                </c:pt>
                <c:pt idx="55011">
                  <c:v>0.99810606512056599</c:v>
                </c:pt>
                <c:pt idx="55012">
                  <c:v>0.97505301993331395</c:v>
                </c:pt>
                <c:pt idx="55013">
                  <c:v>0.99977590848754005</c:v>
                </c:pt>
                <c:pt idx="55014">
                  <c:v>0.98009279830975105</c:v>
                </c:pt>
                <c:pt idx="55015">
                  <c:v>0.98009279830975105</c:v>
                </c:pt>
                <c:pt idx="55016">
                  <c:v>0.99810606512056599</c:v>
                </c:pt>
                <c:pt idx="55017">
                  <c:v>0.98009279830975105</c:v>
                </c:pt>
                <c:pt idx="55018">
                  <c:v>0.99810606512056599</c:v>
                </c:pt>
                <c:pt idx="55019">
                  <c:v>0.99810606512056599</c:v>
                </c:pt>
                <c:pt idx="55020">
                  <c:v>0.99865964755004999</c:v>
                </c:pt>
                <c:pt idx="55021">
                  <c:v>0.98009279830975105</c:v>
                </c:pt>
                <c:pt idx="55022">
                  <c:v>0.99865964755004999</c:v>
                </c:pt>
                <c:pt idx="55023">
                  <c:v>0.97505301993331395</c:v>
                </c:pt>
                <c:pt idx="55024">
                  <c:v>0.97505301993331395</c:v>
                </c:pt>
                <c:pt idx="55025">
                  <c:v>0.99810606512056599</c:v>
                </c:pt>
                <c:pt idx="55026">
                  <c:v>0.97505301993331395</c:v>
                </c:pt>
                <c:pt idx="55027">
                  <c:v>0.98009279830975105</c:v>
                </c:pt>
                <c:pt idx="55028">
                  <c:v>0.99865964755004999</c:v>
                </c:pt>
                <c:pt idx="55029">
                  <c:v>0.99865964755004999</c:v>
                </c:pt>
                <c:pt idx="55030">
                  <c:v>0.99865964755004999</c:v>
                </c:pt>
                <c:pt idx="55031">
                  <c:v>0.99865964755004999</c:v>
                </c:pt>
                <c:pt idx="55032">
                  <c:v>0.99977590848754005</c:v>
                </c:pt>
                <c:pt idx="55033">
                  <c:v>0.99810606512056599</c:v>
                </c:pt>
                <c:pt idx="55034">
                  <c:v>0.98009279830975105</c:v>
                </c:pt>
                <c:pt idx="55035">
                  <c:v>0.99977590848754005</c:v>
                </c:pt>
                <c:pt idx="55036">
                  <c:v>0.99810606512056599</c:v>
                </c:pt>
                <c:pt idx="55037">
                  <c:v>0.99810606512056599</c:v>
                </c:pt>
                <c:pt idx="55038">
                  <c:v>0.99865964755004999</c:v>
                </c:pt>
                <c:pt idx="55039">
                  <c:v>0.98009279830975105</c:v>
                </c:pt>
                <c:pt idx="55040">
                  <c:v>0.99810606512056599</c:v>
                </c:pt>
                <c:pt idx="55041">
                  <c:v>0.98009279830975105</c:v>
                </c:pt>
                <c:pt idx="55042">
                  <c:v>0.99810606512056599</c:v>
                </c:pt>
                <c:pt idx="55043">
                  <c:v>0.99810606512056599</c:v>
                </c:pt>
                <c:pt idx="55044">
                  <c:v>0.99977590848754005</c:v>
                </c:pt>
                <c:pt idx="55045">
                  <c:v>0.99810606512056599</c:v>
                </c:pt>
                <c:pt idx="55046">
                  <c:v>0.99977590848754005</c:v>
                </c:pt>
                <c:pt idx="55047">
                  <c:v>0.97505301993331395</c:v>
                </c:pt>
                <c:pt idx="55048">
                  <c:v>0.99865964755004999</c:v>
                </c:pt>
                <c:pt idx="55049">
                  <c:v>0.99865964755004999</c:v>
                </c:pt>
                <c:pt idx="55050">
                  <c:v>0.99865964755004999</c:v>
                </c:pt>
                <c:pt idx="55051">
                  <c:v>0.97505301993331395</c:v>
                </c:pt>
                <c:pt idx="55052">
                  <c:v>0.98009279830975105</c:v>
                </c:pt>
                <c:pt idx="55053">
                  <c:v>0.99865964755004999</c:v>
                </c:pt>
                <c:pt idx="55054">
                  <c:v>0.98009279830975105</c:v>
                </c:pt>
                <c:pt idx="55055">
                  <c:v>0.99865964755004999</c:v>
                </c:pt>
                <c:pt idx="55056">
                  <c:v>0.97505301993331395</c:v>
                </c:pt>
                <c:pt idx="55057">
                  <c:v>0.99865964755004999</c:v>
                </c:pt>
                <c:pt idx="55058">
                  <c:v>0.99810606512056599</c:v>
                </c:pt>
                <c:pt idx="55059">
                  <c:v>0.98009279830975105</c:v>
                </c:pt>
                <c:pt idx="55060">
                  <c:v>0.98009279830975105</c:v>
                </c:pt>
                <c:pt idx="55061">
                  <c:v>0.99865964755004999</c:v>
                </c:pt>
                <c:pt idx="55062">
                  <c:v>0.98009279830975105</c:v>
                </c:pt>
                <c:pt idx="55063">
                  <c:v>0.97505301993331395</c:v>
                </c:pt>
                <c:pt idx="55064">
                  <c:v>0.99810606512056599</c:v>
                </c:pt>
                <c:pt idx="55065">
                  <c:v>0.97505301993331395</c:v>
                </c:pt>
                <c:pt idx="55066">
                  <c:v>0.99810606512056599</c:v>
                </c:pt>
                <c:pt idx="55067">
                  <c:v>0.99865964755004999</c:v>
                </c:pt>
                <c:pt idx="55068">
                  <c:v>0.99977590848754005</c:v>
                </c:pt>
                <c:pt idx="55069">
                  <c:v>0.99865964755004999</c:v>
                </c:pt>
                <c:pt idx="55070">
                  <c:v>0.99865964755004999</c:v>
                </c:pt>
                <c:pt idx="55071">
                  <c:v>0.99181255835294002</c:v>
                </c:pt>
                <c:pt idx="55072">
                  <c:v>0.99810606512056599</c:v>
                </c:pt>
                <c:pt idx="55073">
                  <c:v>0.97505301993331395</c:v>
                </c:pt>
                <c:pt idx="55074">
                  <c:v>0.98009279830975105</c:v>
                </c:pt>
                <c:pt idx="55075">
                  <c:v>0.99865964755004999</c:v>
                </c:pt>
                <c:pt idx="55076">
                  <c:v>0.99865964755004999</c:v>
                </c:pt>
                <c:pt idx="55077">
                  <c:v>0.99865964755004999</c:v>
                </c:pt>
                <c:pt idx="55078">
                  <c:v>0.98009279830975105</c:v>
                </c:pt>
                <c:pt idx="55079">
                  <c:v>0.99977590848754005</c:v>
                </c:pt>
                <c:pt idx="55080">
                  <c:v>0.97505301993331395</c:v>
                </c:pt>
                <c:pt idx="55081">
                  <c:v>0.97505301993331395</c:v>
                </c:pt>
                <c:pt idx="55082">
                  <c:v>0.99865964755004999</c:v>
                </c:pt>
                <c:pt idx="55083">
                  <c:v>0.98009279830975105</c:v>
                </c:pt>
                <c:pt idx="55084">
                  <c:v>0.99810606512056599</c:v>
                </c:pt>
                <c:pt idx="55085">
                  <c:v>0.98009279830975105</c:v>
                </c:pt>
                <c:pt idx="55086">
                  <c:v>0.99977590848754005</c:v>
                </c:pt>
                <c:pt idx="55087">
                  <c:v>0.99865964755004999</c:v>
                </c:pt>
                <c:pt idx="55088">
                  <c:v>0.98009279830975105</c:v>
                </c:pt>
                <c:pt idx="55089">
                  <c:v>0.99810606512056599</c:v>
                </c:pt>
                <c:pt idx="55090">
                  <c:v>0.97505301993331395</c:v>
                </c:pt>
                <c:pt idx="55091">
                  <c:v>0.99810606512056599</c:v>
                </c:pt>
                <c:pt idx="55092">
                  <c:v>0.97505301993331395</c:v>
                </c:pt>
                <c:pt idx="55093">
                  <c:v>0.98009279830975105</c:v>
                </c:pt>
                <c:pt idx="55094">
                  <c:v>0.97505301993331395</c:v>
                </c:pt>
                <c:pt idx="55095">
                  <c:v>0.98009279830975105</c:v>
                </c:pt>
                <c:pt idx="55096">
                  <c:v>0.97505301993331395</c:v>
                </c:pt>
                <c:pt idx="55097">
                  <c:v>0.97505301993331395</c:v>
                </c:pt>
                <c:pt idx="55098">
                  <c:v>0.98009279830975105</c:v>
                </c:pt>
                <c:pt idx="55099">
                  <c:v>0.98009279830975105</c:v>
                </c:pt>
                <c:pt idx="55100">
                  <c:v>0.97505301993331395</c:v>
                </c:pt>
                <c:pt idx="55101">
                  <c:v>0.99977590848754005</c:v>
                </c:pt>
                <c:pt idx="55102">
                  <c:v>0.99865964755004999</c:v>
                </c:pt>
                <c:pt idx="55103">
                  <c:v>0.97505301993331395</c:v>
                </c:pt>
                <c:pt idx="55104">
                  <c:v>0.98009279830975105</c:v>
                </c:pt>
                <c:pt idx="55105">
                  <c:v>0.99810606512056599</c:v>
                </c:pt>
                <c:pt idx="55106">
                  <c:v>0.98009279830975105</c:v>
                </c:pt>
                <c:pt idx="55107">
                  <c:v>0.98009279830975105</c:v>
                </c:pt>
                <c:pt idx="55108">
                  <c:v>0.97505301993331395</c:v>
                </c:pt>
                <c:pt idx="55109">
                  <c:v>0.99810606512056599</c:v>
                </c:pt>
                <c:pt idx="55110">
                  <c:v>0.99977590848754005</c:v>
                </c:pt>
                <c:pt idx="55111">
                  <c:v>0.99977590848754005</c:v>
                </c:pt>
                <c:pt idx="55112">
                  <c:v>0.98009279830975105</c:v>
                </c:pt>
                <c:pt idx="55113">
                  <c:v>0.99865964755004999</c:v>
                </c:pt>
                <c:pt idx="55114">
                  <c:v>0.97505301993331395</c:v>
                </c:pt>
                <c:pt idx="55115">
                  <c:v>0.99977590848754005</c:v>
                </c:pt>
                <c:pt idx="55116">
                  <c:v>0.99772892030019</c:v>
                </c:pt>
                <c:pt idx="55117">
                  <c:v>0.98009279830975105</c:v>
                </c:pt>
                <c:pt idx="55118">
                  <c:v>0.99865964755004999</c:v>
                </c:pt>
                <c:pt idx="55119">
                  <c:v>0.99865964755004999</c:v>
                </c:pt>
                <c:pt idx="55120">
                  <c:v>0.99772892030019</c:v>
                </c:pt>
                <c:pt idx="55121">
                  <c:v>0.99772892030019</c:v>
                </c:pt>
                <c:pt idx="55122">
                  <c:v>0.98009279830975105</c:v>
                </c:pt>
                <c:pt idx="55123">
                  <c:v>0.99810606512056599</c:v>
                </c:pt>
                <c:pt idx="55124">
                  <c:v>0.97505301993331395</c:v>
                </c:pt>
                <c:pt idx="55125">
                  <c:v>0.99977590848754005</c:v>
                </c:pt>
                <c:pt idx="55126">
                  <c:v>0.99977590848754005</c:v>
                </c:pt>
                <c:pt idx="55127">
                  <c:v>0.99977590848754005</c:v>
                </c:pt>
                <c:pt idx="55128">
                  <c:v>0.99865964755004999</c:v>
                </c:pt>
                <c:pt idx="55129">
                  <c:v>0.99977590848754005</c:v>
                </c:pt>
                <c:pt idx="55130">
                  <c:v>0.99865964755004999</c:v>
                </c:pt>
                <c:pt idx="55131">
                  <c:v>0.99810606512056599</c:v>
                </c:pt>
                <c:pt idx="55132">
                  <c:v>0.98009279830975105</c:v>
                </c:pt>
                <c:pt idx="55133">
                  <c:v>0.99810606512056599</c:v>
                </c:pt>
                <c:pt idx="55134">
                  <c:v>0.99865964755004999</c:v>
                </c:pt>
                <c:pt idx="55135">
                  <c:v>0.98009279830975105</c:v>
                </c:pt>
                <c:pt idx="55136">
                  <c:v>0.99977590848754005</c:v>
                </c:pt>
                <c:pt idx="55137">
                  <c:v>0.98009279830975105</c:v>
                </c:pt>
                <c:pt idx="55138">
                  <c:v>0.99865964755004999</c:v>
                </c:pt>
                <c:pt idx="55139">
                  <c:v>0.99865964755004999</c:v>
                </c:pt>
                <c:pt idx="55140">
                  <c:v>0.99865964755004999</c:v>
                </c:pt>
                <c:pt idx="55141">
                  <c:v>0.97505301993331395</c:v>
                </c:pt>
                <c:pt idx="55142">
                  <c:v>0.98009279830975105</c:v>
                </c:pt>
                <c:pt idx="55143">
                  <c:v>0.99865964755004999</c:v>
                </c:pt>
                <c:pt idx="55144">
                  <c:v>0.98009279830975105</c:v>
                </c:pt>
                <c:pt idx="55145">
                  <c:v>0.99810606512056599</c:v>
                </c:pt>
                <c:pt idx="55146">
                  <c:v>0.98009279830975105</c:v>
                </c:pt>
                <c:pt idx="55147">
                  <c:v>0.99865964755004999</c:v>
                </c:pt>
                <c:pt idx="55148">
                  <c:v>0.99810606512056599</c:v>
                </c:pt>
                <c:pt idx="55149">
                  <c:v>0.99865964755004999</c:v>
                </c:pt>
                <c:pt idx="55150">
                  <c:v>0.99865964755004999</c:v>
                </c:pt>
                <c:pt idx="55151">
                  <c:v>0.99810606512056599</c:v>
                </c:pt>
                <c:pt idx="55152">
                  <c:v>0.99772892030019</c:v>
                </c:pt>
                <c:pt idx="55153">
                  <c:v>0.98009279830975105</c:v>
                </c:pt>
                <c:pt idx="55154">
                  <c:v>0.99977590848754005</c:v>
                </c:pt>
                <c:pt idx="55155">
                  <c:v>0.98009279830975105</c:v>
                </c:pt>
                <c:pt idx="55156">
                  <c:v>0.99865964755004999</c:v>
                </c:pt>
                <c:pt idx="55157">
                  <c:v>0.98009279830975105</c:v>
                </c:pt>
                <c:pt idx="55158">
                  <c:v>0.98009279830975105</c:v>
                </c:pt>
                <c:pt idx="55159">
                  <c:v>0.99810606512056599</c:v>
                </c:pt>
                <c:pt idx="55160">
                  <c:v>0.98009279830975105</c:v>
                </c:pt>
                <c:pt idx="55161">
                  <c:v>0.99977590848754005</c:v>
                </c:pt>
                <c:pt idx="55162">
                  <c:v>0.97505301993331395</c:v>
                </c:pt>
                <c:pt idx="55163">
                  <c:v>0.99810606512056599</c:v>
                </c:pt>
                <c:pt idx="55164">
                  <c:v>0.99810606512056599</c:v>
                </c:pt>
                <c:pt idx="55165">
                  <c:v>0.97505301993331395</c:v>
                </c:pt>
                <c:pt idx="55166">
                  <c:v>0.99772892030019</c:v>
                </c:pt>
                <c:pt idx="55167">
                  <c:v>0.99810606512056599</c:v>
                </c:pt>
                <c:pt idx="55168">
                  <c:v>0.98009279830975105</c:v>
                </c:pt>
                <c:pt idx="55169">
                  <c:v>0.99865964755004999</c:v>
                </c:pt>
                <c:pt idx="55170">
                  <c:v>0.97505301993331395</c:v>
                </c:pt>
                <c:pt idx="55171">
                  <c:v>0.99865964755004999</c:v>
                </c:pt>
                <c:pt idx="55172">
                  <c:v>0.99865964755004999</c:v>
                </c:pt>
                <c:pt idx="55173">
                  <c:v>0.99810606512056599</c:v>
                </c:pt>
                <c:pt idx="55174">
                  <c:v>0.98009279830975105</c:v>
                </c:pt>
                <c:pt idx="55175">
                  <c:v>0.99865964755004999</c:v>
                </c:pt>
                <c:pt idx="55176">
                  <c:v>0.98009279830975105</c:v>
                </c:pt>
                <c:pt idx="55177">
                  <c:v>0.99810606512056599</c:v>
                </c:pt>
                <c:pt idx="55178">
                  <c:v>0.98009279830975105</c:v>
                </c:pt>
                <c:pt idx="55179">
                  <c:v>0.98009279830975105</c:v>
                </c:pt>
                <c:pt idx="55180">
                  <c:v>0.98009279830975105</c:v>
                </c:pt>
                <c:pt idx="55181">
                  <c:v>0.98009279830975105</c:v>
                </c:pt>
                <c:pt idx="55182">
                  <c:v>0.99772892030019</c:v>
                </c:pt>
                <c:pt idx="55183">
                  <c:v>0.99977590848754005</c:v>
                </c:pt>
                <c:pt idx="55184">
                  <c:v>0.99181255835294002</c:v>
                </c:pt>
                <c:pt idx="55185">
                  <c:v>0.99977590848754005</c:v>
                </c:pt>
                <c:pt idx="55186">
                  <c:v>0.99810606512056599</c:v>
                </c:pt>
                <c:pt idx="55187">
                  <c:v>0.99865964755004999</c:v>
                </c:pt>
                <c:pt idx="55188">
                  <c:v>0.97505301993331395</c:v>
                </c:pt>
                <c:pt idx="55189">
                  <c:v>0.99772892030019</c:v>
                </c:pt>
                <c:pt idx="55190">
                  <c:v>0.98009279830975105</c:v>
                </c:pt>
                <c:pt idx="55191">
                  <c:v>0.99865964755004999</c:v>
                </c:pt>
                <c:pt idx="55192">
                  <c:v>0.99865964755004999</c:v>
                </c:pt>
                <c:pt idx="55193">
                  <c:v>0.99977590848754005</c:v>
                </c:pt>
                <c:pt idx="55194">
                  <c:v>0.98009279830975105</c:v>
                </c:pt>
                <c:pt idx="55195">
                  <c:v>0.97505301993331395</c:v>
                </c:pt>
                <c:pt idx="55196">
                  <c:v>0.97505301993331395</c:v>
                </c:pt>
                <c:pt idx="55197">
                  <c:v>0.99977590848754005</c:v>
                </c:pt>
                <c:pt idx="55198">
                  <c:v>0.98009279830975105</c:v>
                </c:pt>
                <c:pt idx="55199">
                  <c:v>0.99772892030019</c:v>
                </c:pt>
                <c:pt idx="55200">
                  <c:v>0.98009279830975105</c:v>
                </c:pt>
                <c:pt idx="55201">
                  <c:v>0.99977590848754005</c:v>
                </c:pt>
                <c:pt idx="55202">
                  <c:v>0.99810606512056599</c:v>
                </c:pt>
                <c:pt idx="55203">
                  <c:v>0.97505301993331395</c:v>
                </c:pt>
                <c:pt idx="55204">
                  <c:v>0.99977590848754005</c:v>
                </c:pt>
                <c:pt idx="55205">
                  <c:v>0.97505301993331395</c:v>
                </c:pt>
                <c:pt idx="55206">
                  <c:v>0.98009279830975105</c:v>
                </c:pt>
                <c:pt idx="55207">
                  <c:v>0.98009279830975105</c:v>
                </c:pt>
                <c:pt idx="55208">
                  <c:v>0.99772892030019</c:v>
                </c:pt>
                <c:pt idx="55209">
                  <c:v>0.99865964755004999</c:v>
                </c:pt>
                <c:pt idx="55210">
                  <c:v>0.97505301993331395</c:v>
                </c:pt>
                <c:pt idx="55211">
                  <c:v>0.99865964755004999</c:v>
                </c:pt>
                <c:pt idx="55212">
                  <c:v>0.97505301993331395</c:v>
                </c:pt>
                <c:pt idx="55213">
                  <c:v>0.99810606512056599</c:v>
                </c:pt>
                <c:pt idx="55214">
                  <c:v>0.97505301993331395</c:v>
                </c:pt>
                <c:pt idx="55215">
                  <c:v>0.99810606512056599</c:v>
                </c:pt>
                <c:pt idx="55216">
                  <c:v>0.98009279830975105</c:v>
                </c:pt>
                <c:pt idx="55217">
                  <c:v>0.99810606512056599</c:v>
                </c:pt>
                <c:pt idx="55218">
                  <c:v>0.99865964755004999</c:v>
                </c:pt>
                <c:pt idx="55219">
                  <c:v>0.99977590848754005</c:v>
                </c:pt>
                <c:pt idx="55220">
                  <c:v>0.99810606512056599</c:v>
                </c:pt>
                <c:pt idx="55221">
                  <c:v>0.99977590848754005</c:v>
                </c:pt>
                <c:pt idx="55222">
                  <c:v>0.99181255835294002</c:v>
                </c:pt>
                <c:pt idx="55223">
                  <c:v>0.99865964755004999</c:v>
                </c:pt>
                <c:pt idx="55224">
                  <c:v>0.99181255835294002</c:v>
                </c:pt>
                <c:pt idx="55225">
                  <c:v>0.97505301993331395</c:v>
                </c:pt>
                <c:pt idx="55226">
                  <c:v>0.98009279830975105</c:v>
                </c:pt>
                <c:pt idx="55227">
                  <c:v>0.98009279830975105</c:v>
                </c:pt>
                <c:pt idx="55228">
                  <c:v>0.99865964755004999</c:v>
                </c:pt>
                <c:pt idx="55229">
                  <c:v>0.98009279830975105</c:v>
                </c:pt>
                <c:pt idx="55230">
                  <c:v>0.97505301993331395</c:v>
                </c:pt>
                <c:pt idx="55231">
                  <c:v>0.99865964755004999</c:v>
                </c:pt>
                <c:pt idx="55232">
                  <c:v>0.97505301993331395</c:v>
                </c:pt>
                <c:pt idx="55233">
                  <c:v>0.99865964755004999</c:v>
                </c:pt>
                <c:pt idx="55234">
                  <c:v>0.99865964755004999</c:v>
                </c:pt>
                <c:pt idx="55235">
                  <c:v>0.97505301993331395</c:v>
                </c:pt>
                <c:pt idx="55236">
                  <c:v>0.99977590848754005</c:v>
                </c:pt>
                <c:pt idx="55237">
                  <c:v>0.98009279830975105</c:v>
                </c:pt>
                <c:pt idx="55238">
                  <c:v>0.99772892030019</c:v>
                </c:pt>
                <c:pt idx="55239">
                  <c:v>0.99977590848754005</c:v>
                </c:pt>
                <c:pt idx="55240">
                  <c:v>0.98009279830975105</c:v>
                </c:pt>
                <c:pt idx="55241">
                  <c:v>0.99865964755004999</c:v>
                </c:pt>
                <c:pt idx="55242">
                  <c:v>0.99181255835294002</c:v>
                </c:pt>
                <c:pt idx="55243">
                  <c:v>0.98009279830975105</c:v>
                </c:pt>
                <c:pt idx="55244">
                  <c:v>0.98009279830975105</c:v>
                </c:pt>
                <c:pt idx="55245">
                  <c:v>0.99865964755004999</c:v>
                </c:pt>
                <c:pt idx="55246">
                  <c:v>0.98009279830975105</c:v>
                </c:pt>
                <c:pt idx="55247">
                  <c:v>0.99181255835294002</c:v>
                </c:pt>
                <c:pt idx="55248">
                  <c:v>0.99810606512056599</c:v>
                </c:pt>
                <c:pt idx="55249">
                  <c:v>0.98009279830975105</c:v>
                </c:pt>
                <c:pt idx="55250">
                  <c:v>0.98009279830975105</c:v>
                </c:pt>
                <c:pt idx="55251">
                  <c:v>0.99865964755004999</c:v>
                </c:pt>
                <c:pt idx="55252">
                  <c:v>0.99810606512056599</c:v>
                </c:pt>
                <c:pt idx="55253">
                  <c:v>0.99977590848754005</c:v>
                </c:pt>
                <c:pt idx="55254">
                  <c:v>0.99977590848754005</c:v>
                </c:pt>
                <c:pt idx="55255">
                  <c:v>0.99810606512056599</c:v>
                </c:pt>
                <c:pt idx="55256">
                  <c:v>0.99865964755004999</c:v>
                </c:pt>
                <c:pt idx="55257">
                  <c:v>0.98009279830975105</c:v>
                </c:pt>
                <c:pt idx="55258">
                  <c:v>0.99865964755004999</c:v>
                </c:pt>
                <c:pt idx="55259">
                  <c:v>0.97505301993331395</c:v>
                </c:pt>
                <c:pt idx="55260">
                  <c:v>0.97505301993331395</c:v>
                </c:pt>
                <c:pt idx="55261">
                  <c:v>0.99977590848754005</c:v>
                </c:pt>
                <c:pt idx="55262">
                  <c:v>0.97505301993331395</c:v>
                </c:pt>
                <c:pt idx="55263">
                  <c:v>0.99865964755004999</c:v>
                </c:pt>
                <c:pt idx="55264">
                  <c:v>0.99977590848754005</c:v>
                </c:pt>
                <c:pt idx="55265">
                  <c:v>0.99810606512056599</c:v>
                </c:pt>
                <c:pt idx="55266">
                  <c:v>0.99977590848754005</c:v>
                </c:pt>
                <c:pt idx="55267">
                  <c:v>0.97505301993331395</c:v>
                </c:pt>
                <c:pt idx="55268">
                  <c:v>0.99865964755004999</c:v>
                </c:pt>
                <c:pt idx="55269">
                  <c:v>0.99865964755004999</c:v>
                </c:pt>
                <c:pt idx="55270">
                  <c:v>0.98009279830975105</c:v>
                </c:pt>
                <c:pt idx="55271">
                  <c:v>0.99865964755004999</c:v>
                </c:pt>
                <c:pt idx="55272">
                  <c:v>0.99810606512056599</c:v>
                </c:pt>
                <c:pt idx="55273">
                  <c:v>0.99865964755004999</c:v>
                </c:pt>
                <c:pt idx="55274">
                  <c:v>0.98009279830975105</c:v>
                </c:pt>
                <c:pt idx="55275">
                  <c:v>0.99772892030019</c:v>
                </c:pt>
                <c:pt idx="55276">
                  <c:v>0.98009279830975105</c:v>
                </c:pt>
                <c:pt idx="55277">
                  <c:v>0.99810606512056599</c:v>
                </c:pt>
                <c:pt idx="55278">
                  <c:v>0.98009279830975105</c:v>
                </c:pt>
                <c:pt idx="55279">
                  <c:v>0.99977590848754005</c:v>
                </c:pt>
                <c:pt idx="55280">
                  <c:v>0.99181255835294002</c:v>
                </c:pt>
                <c:pt idx="55281">
                  <c:v>0.99810606512056599</c:v>
                </c:pt>
                <c:pt idx="55282">
                  <c:v>0.99865964755004999</c:v>
                </c:pt>
                <c:pt idx="55283">
                  <c:v>0.97505301993331395</c:v>
                </c:pt>
                <c:pt idx="55284">
                  <c:v>0.99865964755004999</c:v>
                </c:pt>
                <c:pt idx="55285">
                  <c:v>0.98009279830975105</c:v>
                </c:pt>
                <c:pt idx="55286">
                  <c:v>0.99865964755004999</c:v>
                </c:pt>
                <c:pt idx="55287">
                  <c:v>0.97505301993331395</c:v>
                </c:pt>
                <c:pt idx="55288">
                  <c:v>0.97505301993331395</c:v>
                </c:pt>
                <c:pt idx="55289">
                  <c:v>0.99865964755004999</c:v>
                </c:pt>
                <c:pt idx="55290">
                  <c:v>0.99810606512056599</c:v>
                </c:pt>
                <c:pt idx="55291">
                  <c:v>0.99977590848754005</c:v>
                </c:pt>
                <c:pt idx="55292">
                  <c:v>0.97505301993331395</c:v>
                </c:pt>
                <c:pt idx="55293">
                  <c:v>0.98009279830975105</c:v>
                </c:pt>
                <c:pt idx="55294">
                  <c:v>0.99772892030019</c:v>
                </c:pt>
                <c:pt idx="55295">
                  <c:v>0.98009279830975105</c:v>
                </c:pt>
                <c:pt idx="55296">
                  <c:v>0.98009279830975105</c:v>
                </c:pt>
                <c:pt idx="55297">
                  <c:v>0.99810606512056599</c:v>
                </c:pt>
                <c:pt idx="55298">
                  <c:v>0.97505301993331395</c:v>
                </c:pt>
                <c:pt idx="55299">
                  <c:v>0.99865964755004999</c:v>
                </c:pt>
                <c:pt idx="55300">
                  <c:v>0.99810606512056599</c:v>
                </c:pt>
                <c:pt idx="55301">
                  <c:v>0.98009279830975105</c:v>
                </c:pt>
                <c:pt idx="55302">
                  <c:v>0.97505301993331395</c:v>
                </c:pt>
                <c:pt idx="55303">
                  <c:v>0.97505301993331395</c:v>
                </c:pt>
                <c:pt idx="55304">
                  <c:v>0.99810606512056599</c:v>
                </c:pt>
                <c:pt idx="55305">
                  <c:v>0.99865964755004999</c:v>
                </c:pt>
                <c:pt idx="55306">
                  <c:v>0.98009279830975105</c:v>
                </c:pt>
                <c:pt idx="55307">
                  <c:v>0.99810606512056599</c:v>
                </c:pt>
                <c:pt idx="55308">
                  <c:v>0.99865964755004999</c:v>
                </c:pt>
                <c:pt idx="55309">
                  <c:v>0.98009279830975105</c:v>
                </c:pt>
                <c:pt idx="55310">
                  <c:v>0.97505301993331395</c:v>
                </c:pt>
                <c:pt idx="55311">
                  <c:v>0.98009279830975105</c:v>
                </c:pt>
                <c:pt idx="55312">
                  <c:v>0.99865964755004999</c:v>
                </c:pt>
                <c:pt idx="55313">
                  <c:v>0.99865964755004999</c:v>
                </c:pt>
                <c:pt idx="55314">
                  <c:v>0.99810606512056599</c:v>
                </c:pt>
                <c:pt idx="55315">
                  <c:v>0.99810606512056599</c:v>
                </c:pt>
                <c:pt idx="55316">
                  <c:v>0.98009279830975105</c:v>
                </c:pt>
                <c:pt idx="55317">
                  <c:v>0.99772892030019</c:v>
                </c:pt>
                <c:pt idx="55318">
                  <c:v>0.99772892030019</c:v>
                </c:pt>
                <c:pt idx="55319">
                  <c:v>0.99865964755004999</c:v>
                </c:pt>
                <c:pt idx="55320">
                  <c:v>0.97505301993331395</c:v>
                </c:pt>
                <c:pt idx="55321">
                  <c:v>0.98009279830975105</c:v>
                </c:pt>
                <c:pt idx="55322">
                  <c:v>0.98009279830975105</c:v>
                </c:pt>
                <c:pt idx="55323">
                  <c:v>0.97505301993331395</c:v>
                </c:pt>
                <c:pt idx="55324">
                  <c:v>0.99772892030019</c:v>
                </c:pt>
                <c:pt idx="55325">
                  <c:v>0.98009279830975105</c:v>
                </c:pt>
                <c:pt idx="55326">
                  <c:v>0.98009279830975105</c:v>
                </c:pt>
                <c:pt idx="55327">
                  <c:v>0.99865964755004999</c:v>
                </c:pt>
                <c:pt idx="55328">
                  <c:v>0.99865964755004999</c:v>
                </c:pt>
                <c:pt idx="55329">
                  <c:v>0.97505301993331395</c:v>
                </c:pt>
                <c:pt idx="55330">
                  <c:v>0.99181255835294002</c:v>
                </c:pt>
                <c:pt idx="55331">
                  <c:v>0.99865964755004999</c:v>
                </c:pt>
                <c:pt idx="55332">
                  <c:v>0.98009279830975105</c:v>
                </c:pt>
                <c:pt idx="55333">
                  <c:v>0.99181255835294002</c:v>
                </c:pt>
                <c:pt idx="55334">
                  <c:v>0.98009279830975105</c:v>
                </c:pt>
                <c:pt idx="55335">
                  <c:v>0.97505301993331395</c:v>
                </c:pt>
                <c:pt idx="55336">
                  <c:v>0.99865964755004999</c:v>
                </c:pt>
                <c:pt idx="55337">
                  <c:v>0.99810606512056599</c:v>
                </c:pt>
                <c:pt idx="55338">
                  <c:v>0.98009279830975105</c:v>
                </c:pt>
                <c:pt idx="55339">
                  <c:v>0.97505301993331395</c:v>
                </c:pt>
                <c:pt idx="55340">
                  <c:v>0.99810606512056599</c:v>
                </c:pt>
                <c:pt idx="55341">
                  <c:v>0.99865964755004999</c:v>
                </c:pt>
                <c:pt idx="55342">
                  <c:v>0.99865964755004999</c:v>
                </c:pt>
                <c:pt idx="55343">
                  <c:v>0.98009279830975105</c:v>
                </c:pt>
                <c:pt idx="55344">
                  <c:v>0.98009279830975105</c:v>
                </c:pt>
                <c:pt idx="55345">
                  <c:v>0.98009279830975105</c:v>
                </c:pt>
                <c:pt idx="55346">
                  <c:v>0.98009279830975105</c:v>
                </c:pt>
                <c:pt idx="55347">
                  <c:v>0.99977590848754005</c:v>
                </c:pt>
                <c:pt idx="55348">
                  <c:v>0.99865964755004999</c:v>
                </c:pt>
                <c:pt idx="55349">
                  <c:v>0.99865964755004999</c:v>
                </c:pt>
                <c:pt idx="55350">
                  <c:v>0.98009279830975105</c:v>
                </c:pt>
                <c:pt idx="55351">
                  <c:v>0.99865964755004999</c:v>
                </c:pt>
                <c:pt idx="55352">
                  <c:v>0.98009279830975105</c:v>
                </c:pt>
                <c:pt idx="55353">
                  <c:v>0.99865964755004999</c:v>
                </c:pt>
                <c:pt idx="55354">
                  <c:v>0.99865964755004999</c:v>
                </c:pt>
                <c:pt idx="55355">
                  <c:v>0.98009279830975105</c:v>
                </c:pt>
                <c:pt idx="55356">
                  <c:v>0.98009279830975105</c:v>
                </c:pt>
                <c:pt idx="55357">
                  <c:v>0.99865964755004999</c:v>
                </c:pt>
                <c:pt idx="55358">
                  <c:v>0.99810606512056599</c:v>
                </c:pt>
                <c:pt idx="55359">
                  <c:v>0.99865964755004999</c:v>
                </c:pt>
                <c:pt idx="55360">
                  <c:v>0.99865964755004999</c:v>
                </c:pt>
                <c:pt idx="55361">
                  <c:v>0.99810606512056599</c:v>
                </c:pt>
                <c:pt idx="55362">
                  <c:v>0.99810606512056599</c:v>
                </c:pt>
                <c:pt idx="55363">
                  <c:v>0.99810606512056599</c:v>
                </c:pt>
                <c:pt idx="55364">
                  <c:v>0.98009279830975105</c:v>
                </c:pt>
                <c:pt idx="55365">
                  <c:v>0.97505301993331395</c:v>
                </c:pt>
                <c:pt idx="55366">
                  <c:v>0.99772892030019</c:v>
                </c:pt>
                <c:pt idx="55367">
                  <c:v>0.99810606512056599</c:v>
                </c:pt>
                <c:pt idx="55368">
                  <c:v>0.98009279830975105</c:v>
                </c:pt>
                <c:pt idx="55369">
                  <c:v>0.99810606512056599</c:v>
                </c:pt>
                <c:pt idx="55370">
                  <c:v>0.98009279830975105</c:v>
                </c:pt>
                <c:pt idx="55371">
                  <c:v>0.99810606512056599</c:v>
                </c:pt>
                <c:pt idx="55372">
                  <c:v>0.99810606512056599</c:v>
                </c:pt>
                <c:pt idx="55373">
                  <c:v>0.99181255835294002</c:v>
                </c:pt>
                <c:pt idx="55374">
                  <c:v>0.99865964755004999</c:v>
                </c:pt>
                <c:pt idx="55375">
                  <c:v>0.98009279830975105</c:v>
                </c:pt>
                <c:pt idx="55376">
                  <c:v>0.99865964755004999</c:v>
                </c:pt>
                <c:pt idx="55377">
                  <c:v>0.98009279830975105</c:v>
                </c:pt>
                <c:pt idx="55378">
                  <c:v>0.98009279830975105</c:v>
                </c:pt>
                <c:pt idx="55379">
                  <c:v>0.99810606512056599</c:v>
                </c:pt>
                <c:pt idx="55380">
                  <c:v>0.98009279830975105</c:v>
                </c:pt>
                <c:pt idx="55381">
                  <c:v>0.98009279830975105</c:v>
                </c:pt>
                <c:pt idx="55382">
                  <c:v>0.99865964755004999</c:v>
                </c:pt>
                <c:pt idx="55383">
                  <c:v>0.99977590848754005</c:v>
                </c:pt>
                <c:pt idx="55384">
                  <c:v>0.99810606512056599</c:v>
                </c:pt>
                <c:pt idx="55385">
                  <c:v>0.97505301993331395</c:v>
                </c:pt>
                <c:pt idx="55386">
                  <c:v>0.97505301993331395</c:v>
                </c:pt>
                <c:pt idx="55387">
                  <c:v>0.98009279830975105</c:v>
                </c:pt>
                <c:pt idx="55388">
                  <c:v>0.98009279830975105</c:v>
                </c:pt>
                <c:pt idx="55389">
                  <c:v>0.99865964755004999</c:v>
                </c:pt>
                <c:pt idx="55390">
                  <c:v>0.98009279830975105</c:v>
                </c:pt>
                <c:pt idx="55391">
                  <c:v>0.99810606512056599</c:v>
                </c:pt>
                <c:pt idx="55392">
                  <c:v>0.97505301993331395</c:v>
                </c:pt>
                <c:pt idx="55393">
                  <c:v>0.97505301993331395</c:v>
                </c:pt>
                <c:pt idx="55394">
                  <c:v>0.99865964755004999</c:v>
                </c:pt>
                <c:pt idx="55395">
                  <c:v>0.98009279830975105</c:v>
                </c:pt>
                <c:pt idx="55396">
                  <c:v>0.99181255835294002</c:v>
                </c:pt>
                <c:pt idx="55397">
                  <c:v>0.97505301993331395</c:v>
                </c:pt>
                <c:pt idx="55398">
                  <c:v>0.99865964755004999</c:v>
                </c:pt>
                <c:pt idx="55399">
                  <c:v>0.98009279830975105</c:v>
                </c:pt>
                <c:pt idx="55400">
                  <c:v>0.97505301993331395</c:v>
                </c:pt>
                <c:pt idx="55401">
                  <c:v>0.98009279830975105</c:v>
                </c:pt>
                <c:pt idx="55402">
                  <c:v>0.98009279830975105</c:v>
                </c:pt>
                <c:pt idx="55403">
                  <c:v>0.99810606512056599</c:v>
                </c:pt>
                <c:pt idx="55404">
                  <c:v>0.98009279830975105</c:v>
                </c:pt>
                <c:pt idx="55405">
                  <c:v>0.99977590848754005</c:v>
                </c:pt>
                <c:pt idx="55406">
                  <c:v>0.98009279830975105</c:v>
                </c:pt>
                <c:pt idx="55407">
                  <c:v>0.99772892030019</c:v>
                </c:pt>
                <c:pt idx="55408">
                  <c:v>0.97505301993331395</c:v>
                </c:pt>
                <c:pt idx="55409">
                  <c:v>0.98009279830975105</c:v>
                </c:pt>
                <c:pt idx="55410">
                  <c:v>0.99810606512056599</c:v>
                </c:pt>
                <c:pt idx="55411">
                  <c:v>0.98009279830975105</c:v>
                </c:pt>
                <c:pt idx="55412">
                  <c:v>0.99810606512056599</c:v>
                </c:pt>
                <c:pt idx="55413">
                  <c:v>0.97505301993331395</c:v>
                </c:pt>
                <c:pt idx="55414">
                  <c:v>0.98009279830975105</c:v>
                </c:pt>
                <c:pt idx="55415">
                  <c:v>0.97505301993331395</c:v>
                </c:pt>
                <c:pt idx="55416">
                  <c:v>0.99977590848754005</c:v>
                </c:pt>
                <c:pt idx="55417">
                  <c:v>0.99977590848754005</c:v>
                </c:pt>
                <c:pt idx="55418">
                  <c:v>0.98009279830975105</c:v>
                </c:pt>
                <c:pt idx="55419">
                  <c:v>0.99865964755004999</c:v>
                </c:pt>
                <c:pt idx="55420">
                  <c:v>0.99810606512056599</c:v>
                </c:pt>
                <c:pt idx="55421">
                  <c:v>0.99865964755004999</c:v>
                </c:pt>
                <c:pt idx="55422">
                  <c:v>0.99865964755004999</c:v>
                </c:pt>
                <c:pt idx="55423">
                  <c:v>0.97505301993331395</c:v>
                </c:pt>
                <c:pt idx="55424">
                  <c:v>0.99810606512056599</c:v>
                </c:pt>
                <c:pt idx="55425">
                  <c:v>0.98009279830975105</c:v>
                </c:pt>
                <c:pt idx="55426">
                  <c:v>0.99977590848754005</c:v>
                </c:pt>
                <c:pt idx="55427">
                  <c:v>0.99772892030019</c:v>
                </c:pt>
                <c:pt idx="55428">
                  <c:v>0.97505301993331395</c:v>
                </c:pt>
                <c:pt idx="55429">
                  <c:v>0.99810606512056599</c:v>
                </c:pt>
                <c:pt idx="55430">
                  <c:v>0.98009279830975105</c:v>
                </c:pt>
                <c:pt idx="55431">
                  <c:v>0.99865964755004999</c:v>
                </c:pt>
                <c:pt idx="55432">
                  <c:v>0.98009279830975105</c:v>
                </c:pt>
                <c:pt idx="55433">
                  <c:v>0.97505301993331395</c:v>
                </c:pt>
                <c:pt idx="55434">
                  <c:v>0.97505301993331395</c:v>
                </c:pt>
                <c:pt idx="55435">
                  <c:v>0.99865964755004999</c:v>
                </c:pt>
                <c:pt idx="55436">
                  <c:v>0.99865964755004999</c:v>
                </c:pt>
                <c:pt idx="55437">
                  <c:v>0.99865964755004999</c:v>
                </c:pt>
                <c:pt idx="55438">
                  <c:v>0.98009279830975105</c:v>
                </c:pt>
                <c:pt idx="55439">
                  <c:v>0.99865964755004999</c:v>
                </c:pt>
                <c:pt idx="55440">
                  <c:v>0.98009279830975105</c:v>
                </c:pt>
                <c:pt idx="55441">
                  <c:v>0.99810606512056599</c:v>
                </c:pt>
                <c:pt idx="55442">
                  <c:v>0.98009279830975105</c:v>
                </c:pt>
                <c:pt idx="55443">
                  <c:v>0.99977590848754005</c:v>
                </c:pt>
                <c:pt idx="55444">
                  <c:v>0.99977590848754005</c:v>
                </c:pt>
                <c:pt idx="55445">
                  <c:v>0.99865964755004999</c:v>
                </c:pt>
                <c:pt idx="55446">
                  <c:v>0.98009279830975105</c:v>
                </c:pt>
                <c:pt idx="55447">
                  <c:v>0.97505301993331395</c:v>
                </c:pt>
                <c:pt idx="55448">
                  <c:v>0.98009279830975105</c:v>
                </c:pt>
                <c:pt idx="55449">
                  <c:v>0.99977590848754005</c:v>
                </c:pt>
                <c:pt idx="55450">
                  <c:v>0.99810606512056599</c:v>
                </c:pt>
                <c:pt idx="55451">
                  <c:v>0.98009279830975105</c:v>
                </c:pt>
                <c:pt idx="55452">
                  <c:v>0.98009279830975105</c:v>
                </c:pt>
                <c:pt idx="55453">
                  <c:v>0.97505301993331395</c:v>
                </c:pt>
                <c:pt idx="55454">
                  <c:v>0.98009279830975105</c:v>
                </c:pt>
                <c:pt idx="55455">
                  <c:v>0.99772892030019</c:v>
                </c:pt>
                <c:pt idx="55456">
                  <c:v>0.98009279830975105</c:v>
                </c:pt>
                <c:pt idx="55457">
                  <c:v>0.97505301993331395</c:v>
                </c:pt>
                <c:pt idx="55458">
                  <c:v>0.99772892030019</c:v>
                </c:pt>
                <c:pt idx="55459">
                  <c:v>0.99977590848754005</c:v>
                </c:pt>
                <c:pt idx="55460">
                  <c:v>0.98009279830975105</c:v>
                </c:pt>
                <c:pt idx="55461">
                  <c:v>0.98009279830975105</c:v>
                </c:pt>
                <c:pt idx="55462">
                  <c:v>0.99810606512056599</c:v>
                </c:pt>
                <c:pt idx="55463">
                  <c:v>0.99810606512056599</c:v>
                </c:pt>
                <c:pt idx="55464">
                  <c:v>0.99865964755004999</c:v>
                </c:pt>
                <c:pt idx="55465">
                  <c:v>0.99977590848754005</c:v>
                </c:pt>
                <c:pt idx="55466">
                  <c:v>0.98009279830975105</c:v>
                </c:pt>
                <c:pt idx="55467">
                  <c:v>0.99772892030019</c:v>
                </c:pt>
                <c:pt idx="55468">
                  <c:v>0.98009279830975105</c:v>
                </c:pt>
                <c:pt idx="55469">
                  <c:v>0.97505301993331395</c:v>
                </c:pt>
                <c:pt idx="55470">
                  <c:v>0.98009279830975105</c:v>
                </c:pt>
                <c:pt idx="55471">
                  <c:v>0.99810606512056599</c:v>
                </c:pt>
                <c:pt idx="55472">
                  <c:v>0.98009279830975105</c:v>
                </c:pt>
                <c:pt idx="55473">
                  <c:v>0.99810606512056599</c:v>
                </c:pt>
                <c:pt idx="55474">
                  <c:v>0.99865964755004999</c:v>
                </c:pt>
                <c:pt idx="55475">
                  <c:v>0.99865964755004999</c:v>
                </c:pt>
                <c:pt idx="55476">
                  <c:v>0.99810606512056599</c:v>
                </c:pt>
                <c:pt idx="55477">
                  <c:v>0.99865964755004999</c:v>
                </c:pt>
                <c:pt idx="55478">
                  <c:v>0.98009279830975105</c:v>
                </c:pt>
                <c:pt idx="55479">
                  <c:v>0.99810606512056599</c:v>
                </c:pt>
                <c:pt idx="55480">
                  <c:v>0.98009279830975105</c:v>
                </c:pt>
                <c:pt idx="55481">
                  <c:v>0.99810606512056599</c:v>
                </c:pt>
                <c:pt idx="55482">
                  <c:v>0.99865964755004999</c:v>
                </c:pt>
                <c:pt idx="55483">
                  <c:v>0.99810606512056599</c:v>
                </c:pt>
                <c:pt idx="55484">
                  <c:v>0.99810606512056599</c:v>
                </c:pt>
                <c:pt idx="55485">
                  <c:v>0.98009279830975105</c:v>
                </c:pt>
                <c:pt idx="55486">
                  <c:v>0.99810606512056599</c:v>
                </c:pt>
                <c:pt idx="55487">
                  <c:v>0.99977590848754005</c:v>
                </c:pt>
                <c:pt idx="55488">
                  <c:v>0.99977590848754005</c:v>
                </c:pt>
                <c:pt idx="55489">
                  <c:v>0.99977590848754005</c:v>
                </c:pt>
                <c:pt idx="55490">
                  <c:v>0.98009279830975105</c:v>
                </c:pt>
                <c:pt idx="55491">
                  <c:v>0.97505301993331395</c:v>
                </c:pt>
                <c:pt idx="55492">
                  <c:v>0.98009279830975105</c:v>
                </c:pt>
                <c:pt idx="55493">
                  <c:v>0.97505301993331395</c:v>
                </c:pt>
                <c:pt idx="55494">
                  <c:v>0.99865964755004999</c:v>
                </c:pt>
                <c:pt idx="55495">
                  <c:v>0.97505301993331395</c:v>
                </c:pt>
                <c:pt idx="55496">
                  <c:v>0.99865964755004999</c:v>
                </c:pt>
                <c:pt idx="55497">
                  <c:v>0.99865964755004999</c:v>
                </c:pt>
                <c:pt idx="55498">
                  <c:v>0.99977590848754005</c:v>
                </c:pt>
                <c:pt idx="55499">
                  <c:v>0.97505301993331395</c:v>
                </c:pt>
                <c:pt idx="55500">
                  <c:v>0.98009279830975105</c:v>
                </c:pt>
                <c:pt idx="55501">
                  <c:v>0.99977590848754005</c:v>
                </c:pt>
                <c:pt idx="55502">
                  <c:v>0.99977590848754005</c:v>
                </c:pt>
                <c:pt idx="55503">
                  <c:v>0.99865964755004999</c:v>
                </c:pt>
                <c:pt idx="55504">
                  <c:v>0.98009279830975105</c:v>
                </c:pt>
                <c:pt idx="55505">
                  <c:v>0.99772892030019</c:v>
                </c:pt>
                <c:pt idx="55506">
                  <c:v>0.99810606512056599</c:v>
                </c:pt>
                <c:pt idx="55507">
                  <c:v>0.99810606512056599</c:v>
                </c:pt>
                <c:pt idx="55508">
                  <c:v>0.98009279830975105</c:v>
                </c:pt>
                <c:pt idx="55509">
                  <c:v>0.98009279830975105</c:v>
                </c:pt>
                <c:pt idx="55510">
                  <c:v>0.99865964755004999</c:v>
                </c:pt>
                <c:pt idx="55511">
                  <c:v>0.99865964755004999</c:v>
                </c:pt>
                <c:pt idx="55512">
                  <c:v>0.99810606512056599</c:v>
                </c:pt>
                <c:pt idx="55513">
                  <c:v>0.99810606512056599</c:v>
                </c:pt>
                <c:pt idx="55514">
                  <c:v>0.98009279830975105</c:v>
                </c:pt>
                <c:pt idx="55515">
                  <c:v>0.99977590848754005</c:v>
                </c:pt>
                <c:pt idx="55516">
                  <c:v>0.99810606512056599</c:v>
                </c:pt>
                <c:pt idx="55517">
                  <c:v>0.99865964755004999</c:v>
                </c:pt>
                <c:pt idx="55518">
                  <c:v>0.99977590848754005</c:v>
                </c:pt>
                <c:pt idx="55519">
                  <c:v>0.99977590848754005</c:v>
                </c:pt>
                <c:pt idx="55520">
                  <c:v>0.98009279830975105</c:v>
                </c:pt>
                <c:pt idx="55521">
                  <c:v>0.99810606512056599</c:v>
                </c:pt>
                <c:pt idx="55522">
                  <c:v>0.99810606512056599</c:v>
                </c:pt>
                <c:pt idx="55523">
                  <c:v>0.99865964755004999</c:v>
                </c:pt>
                <c:pt idx="55524">
                  <c:v>0.99772892030019</c:v>
                </c:pt>
                <c:pt idx="55525">
                  <c:v>0.99865964755004999</c:v>
                </c:pt>
                <c:pt idx="55526">
                  <c:v>0.99865964755004999</c:v>
                </c:pt>
                <c:pt idx="55527">
                  <c:v>0.99810606512056599</c:v>
                </c:pt>
                <c:pt idx="55528">
                  <c:v>0.99810606512056599</c:v>
                </c:pt>
                <c:pt idx="55529">
                  <c:v>0.99977590848754005</c:v>
                </c:pt>
                <c:pt idx="55530">
                  <c:v>0.99977590848754005</c:v>
                </c:pt>
                <c:pt idx="55531">
                  <c:v>0.99865964755004999</c:v>
                </c:pt>
                <c:pt idx="55532">
                  <c:v>0.99977590848754005</c:v>
                </c:pt>
                <c:pt idx="55533">
                  <c:v>0.98009279830975105</c:v>
                </c:pt>
                <c:pt idx="55534">
                  <c:v>0.97505301993331395</c:v>
                </c:pt>
                <c:pt idx="55535">
                  <c:v>0.98009279830975105</c:v>
                </c:pt>
                <c:pt idx="55536">
                  <c:v>0.99865964755004999</c:v>
                </c:pt>
                <c:pt idx="55537">
                  <c:v>0.99865964755004999</c:v>
                </c:pt>
                <c:pt idx="55538">
                  <c:v>0.99772892030019</c:v>
                </c:pt>
                <c:pt idx="55539">
                  <c:v>0.99865964755004999</c:v>
                </c:pt>
                <c:pt idx="55540">
                  <c:v>0.99772892030019</c:v>
                </c:pt>
                <c:pt idx="55541">
                  <c:v>0.99810606512056599</c:v>
                </c:pt>
                <c:pt idx="55542">
                  <c:v>0.97505301993331395</c:v>
                </c:pt>
                <c:pt idx="55543">
                  <c:v>0.98009279830975105</c:v>
                </c:pt>
                <c:pt idx="55544">
                  <c:v>0.97505301993331395</c:v>
                </c:pt>
                <c:pt idx="55545">
                  <c:v>0.97505301993331395</c:v>
                </c:pt>
                <c:pt idx="55546">
                  <c:v>0.99865964755004999</c:v>
                </c:pt>
                <c:pt idx="55547">
                  <c:v>0.99865964755004999</c:v>
                </c:pt>
                <c:pt idx="55548">
                  <c:v>0.99977590848754005</c:v>
                </c:pt>
                <c:pt idx="55549">
                  <c:v>0.99181255835294002</c:v>
                </c:pt>
                <c:pt idx="55550">
                  <c:v>0.99977590848754005</c:v>
                </c:pt>
                <c:pt idx="55551">
                  <c:v>0.98009279830975105</c:v>
                </c:pt>
                <c:pt idx="55552">
                  <c:v>0.99865964755004999</c:v>
                </c:pt>
                <c:pt idx="55553">
                  <c:v>0.99810606512056599</c:v>
                </c:pt>
                <c:pt idx="55554">
                  <c:v>0.98009279830975105</c:v>
                </c:pt>
                <c:pt idx="55555">
                  <c:v>0.99977590848754005</c:v>
                </c:pt>
                <c:pt idx="55556">
                  <c:v>0.97505301993331395</c:v>
                </c:pt>
                <c:pt idx="55557">
                  <c:v>0.99810606512056599</c:v>
                </c:pt>
                <c:pt idx="55558">
                  <c:v>0.99865964755004999</c:v>
                </c:pt>
                <c:pt idx="55559">
                  <c:v>0.97505301993331395</c:v>
                </c:pt>
                <c:pt idx="55560">
                  <c:v>0.99977590848754005</c:v>
                </c:pt>
                <c:pt idx="55561">
                  <c:v>0.98009279830975105</c:v>
                </c:pt>
                <c:pt idx="55562">
                  <c:v>0.99865964755004999</c:v>
                </c:pt>
                <c:pt idx="55563">
                  <c:v>0.99865964755004999</c:v>
                </c:pt>
                <c:pt idx="55564">
                  <c:v>0.99810606512056599</c:v>
                </c:pt>
                <c:pt idx="55565">
                  <c:v>0.97505301993331395</c:v>
                </c:pt>
                <c:pt idx="55566">
                  <c:v>0.98009279830975105</c:v>
                </c:pt>
                <c:pt idx="55567">
                  <c:v>0.98009279830975105</c:v>
                </c:pt>
                <c:pt idx="55568">
                  <c:v>0.99810606512056599</c:v>
                </c:pt>
                <c:pt idx="55569">
                  <c:v>0.99865964755004999</c:v>
                </c:pt>
                <c:pt idx="55570">
                  <c:v>0.99810606512056599</c:v>
                </c:pt>
                <c:pt idx="55571">
                  <c:v>0.97505301993331395</c:v>
                </c:pt>
                <c:pt idx="55572">
                  <c:v>0.99865964755004999</c:v>
                </c:pt>
                <c:pt idx="55573">
                  <c:v>0.98009279830975105</c:v>
                </c:pt>
                <c:pt idx="55574">
                  <c:v>0.99977590848754005</c:v>
                </c:pt>
                <c:pt idx="55575">
                  <c:v>0.99810606512056599</c:v>
                </c:pt>
                <c:pt idx="55576">
                  <c:v>0.99810606512056599</c:v>
                </c:pt>
                <c:pt idx="55577">
                  <c:v>0.99865964755004999</c:v>
                </c:pt>
                <c:pt idx="55578">
                  <c:v>0.97505301993331395</c:v>
                </c:pt>
                <c:pt idx="55579">
                  <c:v>0.98009279830975105</c:v>
                </c:pt>
                <c:pt idx="55580">
                  <c:v>0.99810606512056599</c:v>
                </c:pt>
                <c:pt idx="55581">
                  <c:v>0.98009279830975105</c:v>
                </c:pt>
                <c:pt idx="55582">
                  <c:v>0.99772892030019</c:v>
                </c:pt>
                <c:pt idx="55583">
                  <c:v>0.99865964755004999</c:v>
                </c:pt>
                <c:pt idx="55584">
                  <c:v>0.99810606512056599</c:v>
                </c:pt>
                <c:pt idx="55585">
                  <c:v>0.99865964755004999</c:v>
                </c:pt>
                <c:pt idx="55586">
                  <c:v>0.99810606512056599</c:v>
                </c:pt>
                <c:pt idx="55587">
                  <c:v>0.99865964755004999</c:v>
                </c:pt>
                <c:pt idx="55588">
                  <c:v>0.97505301993331395</c:v>
                </c:pt>
                <c:pt idx="55589">
                  <c:v>0.99865964755004999</c:v>
                </c:pt>
                <c:pt idx="55590">
                  <c:v>0.99865964755004999</c:v>
                </c:pt>
                <c:pt idx="55591">
                  <c:v>0.98009279830975105</c:v>
                </c:pt>
                <c:pt idx="55592">
                  <c:v>0.99810606512056599</c:v>
                </c:pt>
                <c:pt idx="55593">
                  <c:v>0.97505301993331395</c:v>
                </c:pt>
                <c:pt idx="55594">
                  <c:v>0.99810606512056599</c:v>
                </c:pt>
                <c:pt idx="55595">
                  <c:v>0.97505301993331395</c:v>
                </c:pt>
                <c:pt idx="55596">
                  <c:v>0.98009279830975105</c:v>
                </c:pt>
                <c:pt idx="55597">
                  <c:v>0.99181255835294002</c:v>
                </c:pt>
                <c:pt idx="55598">
                  <c:v>0.99810606512056599</c:v>
                </c:pt>
                <c:pt idx="55599">
                  <c:v>0.97505301993331395</c:v>
                </c:pt>
                <c:pt idx="55600">
                  <c:v>0.99865964755004999</c:v>
                </c:pt>
                <c:pt idx="55601">
                  <c:v>0.98009279830975105</c:v>
                </c:pt>
                <c:pt idx="55602">
                  <c:v>0.99810606512056599</c:v>
                </c:pt>
                <c:pt idx="55603">
                  <c:v>0.99772892030019</c:v>
                </c:pt>
                <c:pt idx="55604">
                  <c:v>0.98009279830975105</c:v>
                </c:pt>
                <c:pt idx="55605">
                  <c:v>0.99865964755004999</c:v>
                </c:pt>
                <c:pt idx="55606">
                  <c:v>0.98009279830975105</c:v>
                </c:pt>
                <c:pt idx="55607">
                  <c:v>0.97505301993331395</c:v>
                </c:pt>
                <c:pt idx="55608">
                  <c:v>0.99865964755004999</c:v>
                </c:pt>
                <c:pt idx="55609">
                  <c:v>0.99977590848754005</c:v>
                </c:pt>
                <c:pt idx="55610">
                  <c:v>0.99865964755004999</c:v>
                </c:pt>
                <c:pt idx="55611">
                  <c:v>0.99977590848754005</c:v>
                </c:pt>
                <c:pt idx="55612">
                  <c:v>0.99810606512056599</c:v>
                </c:pt>
                <c:pt idx="55613">
                  <c:v>0.99810606512056599</c:v>
                </c:pt>
                <c:pt idx="55614">
                  <c:v>0.99810606512056599</c:v>
                </c:pt>
                <c:pt idx="55615">
                  <c:v>0.98009279830975105</c:v>
                </c:pt>
                <c:pt idx="55616">
                  <c:v>0.99865964755004999</c:v>
                </c:pt>
                <c:pt idx="55617">
                  <c:v>0.99865964755004999</c:v>
                </c:pt>
                <c:pt idx="55618">
                  <c:v>0.99977590848754005</c:v>
                </c:pt>
                <c:pt idx="55619">
                  <c:v>0.99977590848754005</c:v>
                </c:pt>
                <c:pt idx="55620">
                  <c:v>0.99810606512056599</c:v>
                </c:pt>
                <c:pt idx="55621">
                  <c:v>0.98009279830975105</c:v>
                </c:pt>
                <c:pt idx="55622">
                  <c:v>0.99865964755004999</c:v>
                </c:pt>
                <c:pt idx="55623">
                  <c:v>0.99810606512056599</c:v>
                </c:pt>
                <c:pt idx="55624">
                  <c:v>0.99810606512056599</c:v>
                </c:pt>
                <c:pt idx="55625">
                  <c:v>0.99977590848754005</c:v>
                </c:pt>
                <c:pt idx="55626">
                  <c:v>0.99810606512056599</c:v>
                </c:pt>
                <c:pt idx="55627">
                  <c:v>0.97505301993331395</c:v>
                </c:pt>
                <c:pt idx="55628">
                  <c:v>0.97505301993331395</c:v>
                </c:pt>
                <c:pt idx="55629">
                  <c:v>0.98009279830975105</c:v>
                </c:pt>
                <c:pt idx="55630">
                  <c:v>0.99865964755004999</c:v>
                </c:pt>
                <c:pt idx="55631">
                  <c:v>0.99977590848754005</c:v>
                </c:pt>
                <c:pt idx="55632">
                  <c:v>0.98009279830975105</c:v>
                </c:pt>
                <c:pt idx="55633">
                  <c:v>0.99865964755004999</c:v>
                </c:pt>
                <c:pt idx="55634">
                  <c:v>0.99810606512056599</c:v>
                </c:pt>
                <c:pt idx="55635">
                  <c:v>0.99810606512056599</c:v>
                </c:pt>
                <c:pt idx="55636">
                  <c:v>0.98009279830975105</c:v>
                </c:pt>
                <c:pt idx="55637">
                  <c:v>0.99772892030019</c:v>
                </c:pt>
                <c:pt idx="55638">
                  <c:v>0.99772892030019</c:v>
                </c:pt>
                <c:pt idx="55639">
                  <c:v>0.99865964755004999</c:v>
                </c:pt>
                <c:pt idx="55640">
                  <c:v>0.97505301993331395</c:v>
                </c:pt>
                <c:pt idx="55641">
                  <c:v>0.98009279830975105</c:v>
                </c:pt>
                <c:pt idx="55642">
                  <c:v>0.98009279830975105</c:v>
                </c:pt>
                <c:pt idx="55643">
                  <c:v>0.99865964755004999</c:v>
                </c:pt>
                <c:pt idx="55644">
                  <c:v>0.99810606512056599</c:v>
                </c:pt>
                <c:pt idx="55645">
                  <c:v>0.99865964755004999</c:v>
                </c:pt>
                <c:pt idx="55646">
                  <c:v>0.98009279830975105</c:v>
                </c:pt>
                <c:pt idx="55647">
                  <c:v>0.99977590848754005</c:v>
                </c:pt>
                <c:pt idx="55648">
                  <c:v>0.99181255835294002</c:v>
                </c:pt>
                <c:pt idx="55649">
                  <c:v>0.99810606512056599</c:v>
                </c:pt>
                <c:pt idx="55650">
                  <c:v>0.97505301993331395</c:v>
                </c:pt>
                <c:pt idx="55651">
                  <c:v>0.98009279830975105</c:v>
                </c:pt>
                <c:pt idx="55652">
                  <c:v>0.99810606512056599</c:v>
                </c:pt>
                <c:pt idx="55653">
                  <c:v>0.99810606512056599</c:v>
                </c:pt>
                <c:pt idx="55654">
                  <c:v>0.98009279830975105</c:v>
                </c:pt>
                <c:pt idx="55655">
                  <c:v>0.99977590848754005</c:v>
                </c:pt>
                <c:pt idx="55656">
                  <c:v>0.99772892030019</c:v>
                </c:pt>
                <c:pt idx="55657">
                  <c:v>0.99865964755004999</c:v>
                </c:pt>
                <c:pt idx="55658">
                  <c:v>0.99865964755004999</c:v>
                </c:pt>
                <c:pt idx="55659">
                  <c:v>0.97505301993331395</c:v>
                </c:pt>
                <c:pt idx="55660">
                  <c:v>0.99810606512056599</c:v>
                </c:pt>
                <c:pt idx="55661">
                  <c:v>0.98009279830975105</c:v>
                </c:pt>
                <c:pt idx="55662">
                  <c:v>0.98009279830975105</c:v>
                </c:pt>
                <c:pt idx="55663">
                  <c:v>0.99810606512056599</c:v>
                </c:pt>
                <c:pt idx="55664">
                  <c:v>0.99865964755004999</c:v>
                </c:pt>
                <c:pt idx="55665">
                  <c:v>0.99810606512056599</c:v>
                </c:pt>
                <c:pt idx="55666">
                  <c:v>0.97505301993331395</c:v>
                </c:pt>
                <c:pt idx="55667">
                  <c:v>0.99865964755004999</c:v>
                </c:pt>
                <c:pt idx="55668">
                  <c:v>0.99977590848754005</c:v>
                </c:pt>
                <c:pt idx="55669">
                  <c:v>0.99865964755004999</c:v>
                </c:pt>
                <c:pt idx="55670">
                  <c:v>0.99865964755004999</c:v>
                </c:pt>
                <c:pt idx="55671">
                  <c:v>0.97505301993331395</c:v>
                </c:pt>
                <c:pt idx="55672">
                  <c:v>0.97505301993331395</c:v>
                </c:pt>
                <c:pt idx="55673">
                  <c:v>0.98009279830975105</c:v>
                </c:pt>
                <c:pt idx="55674">
                  <c:v>0.99977590848754005</c:v>
                </c:pt>
                <c:pt idx="55675">
                  <c:v>0.99810606512056599</c:v>
                </c:pt>
                <c:pt idx="55676">
                  <c:v>0.99810606512056599</c:v>
                </c:pt>
                <c:pt idx="55677">
                  <c:v>0.99865964755004999</c:v>
                </c:pt>
                <c:pt idx="55678">
                  <c:v>0.98009279830975105</c:v>
                </c:pt>
                <c:pt idx="55679">
                  <c:v>0.99865964755004999</c:v>
                </c:pt>
                <c:pt idx="55680">
                  <c:v>0.99865964755004999</c:v>
                </c:pt>
                <c:pt idx="55681">
                  <c:v>0.98009279830975105</c:v>
                </c:pt>
                <c:pt idx="55682">
                  <c:v>0.98009279830975105</c:v>
                </c:pt>
                <c:pt idx="55683">
                  <c:v>0.99865964755004999</c:v>
                </c:pt>
                <c:pt idx="55684">
                  <c:v>0.98009279830975105</c:v>
                </c:pt>
                <c:pt idx="55685">
                  <c:v>0.97505301993331395</c:v>
                </c:pt>
                <c:pt idx="55686">
                  <c:v>0.98009279830975105</c:v>
                </c:pt>
                <c:pt idx="55687">
                  <c:v>0.98009279830975105</c:v>
                </c:pt>
                <c:pt idx="55688">
                  <c:v>0.99865964755004999</c:v>
                </c:pt>
                <c:pt idx="55689">
                  <c:v>0.99865964755004999</c:v>
                </c:pt>
                <c:pt idx="55690">
                  <c:v>0.98009279830975105</c:v>
                </c:pt>
                <c:pt idx="55691">
                  <c:v>0.97505301993331395</c:v>
                </c:pt>
                <c:pt idx="55692">
                  <c:v>0.98009279830975105</c:v>
                </c:pt>
                <c:pt idx="55693">
                  <c:v>0.98009279830975105</c:v>
                </c:pt>
                <c:pt idx="55694">
                  <c:v>0.99810606512056599</c:v>
                </c:pt>
                <c:pt idx="55695">
                  <c:v>0.99865964755004999</c:v>
                </c:pt>
                <c:pt idx="55696">
                  <c:v>0.99865964755004999</c:v>
                </c:pt>
                <c:pt idx="55697">
                  <c:v>0.99865964755004999</c:v>
                </c:pt>
                <c:pt idx="55698">
                  <c:v>0.99772892030019</c:v>
                </c:pt>
                <c:pt idx="55699">
                  <c:v>0.98009279830975105</c:v>
                </c:pt>
                <c:pt idx="55700">
                  <c:v>0.99865964755004999</c:v>
                </c:pt>
                <c:pt idx="55701">
                  <c:v>0.99810606512056599</c:v>
                </c:pt>
                <c:pt idx="55702">
                  <c:v>0.99977590848754005</c:v>
                </c:pt>
                <c:pt idx="55703">
                  <c:v>0.97505301993331395</c:v>
                </c:pt>
                <c:pt idx="55704">
                  <c:v>0.97505301993331395</c:v>
                </c:pt>
                <c:pt idx="55705">
                  <c:v>0.99810606512056599</c:v>
                </c:pt>
                <c:pt idx="55706">
                  <c:v>0.99865964755004999</c:v>
                </c:pt>
                <c:pt idx="55707">
                  <c:v>0.99865964755004999</c:v>
                </c:pt>
                <c:pt idx="55708">
                  <c:v>0.99865964755004999</c:v>
                </c:pt>
                <c:pt idx="55709">
                  <c:v>0.99865964755004999</c:v>
                </c:pt>
                <c:pt idx="55710">
                  <c:v>0.99810606512056599</c:v>
                </c:pt>
                <c:pt idx="55711">
                  <c:v>0.99977590848754005</c:v>
                </c:pt>
                <c:pt idx="55712">
                  <c:v>0.99977590848754005</c:v>
                </c:pt>
                <c:pt idx="55713">
                  <c:v>0.99977590848754005</c:v>
                </c:pt>
                <c:pt idx="55714">
                  <c:v>0.99977590848754005</c:v>
                </c:pt>
                <c:pt idx="55715">
                  <c:v>0.98009279830975105</c:v>
                </c:pt>
                <c:pt idx="55716">
                  <c:v>0.98009279830975105</c:v>
                </c:pt>
                <c:pt idx="55717">
                  <c:v>0.97505301993331395</c:v>
                </c:pt>
                <c:pt idx="55718">
                  <c:v>0.99181255835294002</c:v>
                </c:pt>
                <c:pt idx="55719">
                  <c:v>0.97505301993331395</c:v>
                </c:pt>
                <c:pt idx="55720">
                  <c:v>0.99977590848754005</c:v>
                </c:pt>
                <c:pt idx="55721">
                  <c:v>0.99865964755004999</c:v>
                </c:pt>
                <c:pt idx="55722">
                  <c:v>0.98009279830975105</c:v>
                </c:pt>
                <c:pt idx="55723">
                  <c:v>0.97505301993331395</c:v>
                </c:pt>
                <c:pt idx="55724">
                  <c:v>0.99772892030019</c:v>
                </c:pt>
                <c:pt idx="55725">
                  <c:v>0.99865964755004999</c:v>
                </c:pt>
                <c:pt idx="55726">
                  <c:v>0.99865964755004999</c:v>
                </c:pt>
                <c:pt idx="55727">
                  <c:v>0.98009279830975105</c:v>
                </c:pt>
                <c:pt idx="55728">
                  <c:v>0.99865964755004999</c:v>
                </c:pt>
                <c:pt idx="55729">
                  <c:v>0.99810606512056599</c:v>
                </c:pt>
                <c:pt idx="55730">
                  <c:v>0.97505301993331395</c:v>
                </c:pt>
                <c:pt idx="55731">
                  <c:v>0.98009279830975105</c:v>
                </c:pt>
                <c:pt idx="55732">
                  <c:v>0.98009279830975105</c:v>
                </c:pt>
                <c:pt idx="55733">
                  <c:v>0.99865964755004999</c:v>
                </c:pt>
                <c:pt idx="55734">
                  <c:v>0.97505301993331395</c:v>
                </c:pt>
                <c:pt idx="55735">
                  <c:v>0.99865964755004999</c:v>
                </c:pt>
                <c:pt idx="55736">
                  <c:v>0.99865964755004999</c:v>
                </c:pt>
                <c:pt idx="55737">
                  <c:v>0.98009279830975105</c:v>
                </c:pt>
                <c:pt idx="55738">
                  <c:v>0.99865964755004999</c:v>
                </c:pt>
                <c:pt idx="55739">
                  <c:v>0.98009279830975105</c:v>
                </c:pt>
                <c:pt idx="55740">
                  <c:v>0.97505301993331395</c:v>
                </c:pt>
                <c:pt idx="55741">
                  <c:v>0.99865964755004999</c:v>
                </c:pt>
                <c:pt idx="55742">
                  <c:v>0.99865964755004999</c:v>
                </c:pt>
                <c:pt idx="55743">
                  <c:v>0.99865964755004999</c:v>
                </c:pt>
                <c:pt idx="55744">
                  <c:v>0.99865964755004999</c:v>
                </c:pt>
                <c:pt idx="55745">
                  <c:v>0.99865964755004999</c:v>
                </c:pt>
                <c:pt idx="55746">
                  <c:v>0.98009279830975105</c:v>
                </c:pt>
                <c:pt idx="55747">
                  <c:v>0.99865964755004999</c:v>
                </c:pt>
                <c:pt idx="55748">
                  <c:v>0.99865964755004999</c:v>
                </c:pt>
                <c:pt idx="55749">
                  <c:v>0.98009279830975105</c:v>
                </c:pt>
                <c:pt idx="55750">
                  <c:v>0.99772892030019</c:v>
                </c:pt>
                <c:pt idx="55751">
                  <c:v>0.98009279830975105</c:v>
                </c:pt>
                <c:pt idx="55752">
                  <c:v>0.99865964755004999</c:v>
                </c:pt>
                <c:pt idx="55753">
                  <c:v>0.97505301993331395</c:v>
                </c:pt>
                <c:pt idx="55754">
                  <c:v>0.99865964755004999</c:v>
                </c:pt>
                <c:pt idx="55755">
                  <c:v>0.99865964755004999</c:v>
                </c:pt>
                <c:pt idx="55756">
                  <c:v>0.97505301993331395</c:v>
                </c:pt>
                <c:pt idx="55757">
                  <c:v>0.98009279830975105</c:v>
                </c:pt>
                <c:pt idx="55758">
                  <c:v>0.99977590848754005</c:v>
                </c:pt>
                <c:pt idx="55759">
                  <c:v>0.99865964755004999</c:v>
                </c:pt>
                <c:pt idx="55760">
                  <c:v>0.99810606512056599</c:v>
                </c:pt>
                <c:pt idx="55761">
                  <c:v>0.99865964755004999</c:v>
                </c:pt>
                <c:pt idx="55762">
                  <c:v>0.99977590848754005</c:v>
                </c:pt>
                <c:pt idx="55763">
                  <c:v>0.99865964755004999</c:v>
                </c:pt>
                <c:pt idx="55764">
                  <c:v>0.97505301993331395</c:v>
                </c:pt>
                <c:pt idx="55765">
                  <c:v>0.98009279830975105</c:v>
                </c:pt>
                <c:pt idx="55766">
                  <c:v>0.98009279830975105</c:v>
                </c:pt>
                <c:pt idx="55767">
                  <c:v>0.98009279830975105</c:v>
                </c:pt>
                <c:pt idx="55768">
                  <c:v>0.99772892030019</c:v>
                </c:pt>
                <c:pt idx="55769">
                  <c:v>0.99977590848754005</c:v>
                </c:pt>
                <c:pt idx="55770">
                  <c:v>0.99810606512056599</c:v>
                </c:pt>
                <c:pt idx="55771">
                  <c:v>0.99810606512056599</c:v>
                </c:pt>
                <c:pt idx="55772">
                  <c:v>0.98009279830975105</c:v>
                </c:pt>
                <c:pt idx="55773">
                  <c:v>0.98009279830975105</c:v>
                </c:pt>
                <c:pt idx="55774">
                  <c:v>0.98009279830975105</c:v>
                </c:pt>
                <c:pt idx="55775">
                  <c:v>0.97505301993331395</c:v>
                </c:pt>
                <c:pt idx="55776">
                  <c:v>0.99977590848754005</c:v>
                </c:pt>
                <c:pt idx="55777">
                  <c:v>0.99865964755004999</c:v>
                </c:pt>
                <c:pt idx="55778">
                  <c:v>0.98009279830975105</c:v>
                </c:pt>
                <c:pt idx="55779">
                  <c:v>0.99977590848754005</c:v>
                </c:pt>
                <c:pt idx="55780">
                  <c:v>0.99977590848754005</c:v>
                </c:pt>
                <c:pt idx="55781">
                  <c:v>0.98009279830975105</c:v>
                </c:pt>
                <c:pt idx="55782">
                  <c:v>0.99977590848754005</c:v>
                </c:pt>
                <c:pt idx="55783">
                  <c:v>0.99865964755004999</c:v>
                </c:pt>
                <c:pt idx="55784">
                  <c:v>0.99810606512056599</c:v>
                </c:pt>
                <c:pt idx="55785">
                  <c:v>0.98009279830975105</c:v>
                </c:pt>
                <c:pt idx="55786">
                  <c:v>0.99810606512056599</c:v>
                </c:pt>
                <c:pt idx="55787">
                  <c:v>0.99977590848754005</c:v>
                </c:pt>
                <c:pt idx="55788">
                  <c:v>0.98009279830975105</c:v>
                </c:pt>
                <c:pt idx="55789">
                  <c:v>0.98009279830975105</c:v>
                </c:pt>
                <c:pt idx="55790">
                  <c:v>0.99977590848754005</c:v>
                </c:pt>
                <c:pt idx="55791">
                  <c:v>0.97505301993331395</c:v>
                </c:pt>
                <c:pt idx="55792">
                  <c:v>0.98009279830975105</c:v>
                </c:pt>
                <c:pt idx="55793">
                  <c:v>0.97505301993331395</c:v>
                </c:pt>
                <c:pt idx="55794">
                  <c:v>0.98009279830975105</c:v>
                </c:pt>
                <c:pt idx="55795">
                  <c:v>0.99810606512056599</c:v>
                </c:pt>
                <c:pt idx="55796">
                  <c:v>0.99810606512056599</c:v>
                </c:pt>
                <c:pt idx="55797">
                  <c:v>0.99977590848754005</c:v>
                </c:pt>
                <c:pt idx="55798">
                  <c:v>0.99810606512056599</c:v>
                </c:pt>
                <c:pt idx="55799">
                  <c:v>0.99865964755004999</c:v>
                </c:pt>
                <c:pt idx="55800">
                  <c:v>0.98009279830975105</c:v>
                </c:pt>
                <c:pt idx="55801">
                  <c:v>0.97505301993331395</c:v>
                </c:pt>
                <c:pt idx="55802">
                  <c:v>0.99810606512056599</c:v>
                </c:pt>
                <c:pt idx="55803">
                  <c:v>0.99865964755004999</c:v>
                </c:pt>
                <c:pt idx="55804">
                  <c:v>0.99810606512056599</c:v>
                </c:pt>
                <c:pt idx="55805">
                  <c:v>0.99810606512056599</c:v>
                </c:pt>
                <c:pt idx="55806">
                  <c:v>0.99865964755004999</c:v>
                </c:pt>
                <c:pt idx="55807">
                  <c:v>0.99810606512056599</c:v>
                </c:pt>
                <c:pt idx="55808">
                  <c:v>0.99865964755004999</c:v>
                </c:pt>
                <c:pt idx="55809">
                  <c:v>0.99977590848754005</c:v>
                </c:pt>
                <c:pt idx="55810">
                  <c:v>0.98009279830975105</c:v>
                </c:pt>
                <c:pt idx="55811">
                  <c:v>0.99810606512056599</c:v>
                </c:pt>
                <c:pt idx="55812">
                  <c:v>0.98009279830975105</c:v>
                </c:pt>
                <c:pt idx="55813">
                  <c:v>0.98009279830975105</c:v>
                </c:pt>
                <c:pt idx="55814">
                  <c:v>0.98009279830975105</c:v>
                </c:pt>
                <c:pt idx="55815">
                  <c:v>0.98009279830975105</c:v>
                </c:pt>
                <c:pt idx="55816">
                  <c:v>0.99865964755004999</c:v>
                </c:pt>
                <c:pt idx="55817">
                  <c:v>0.97505301993331395</c:v>
                </c:pt>
                <c:pt idx="55818">
                  <c:v>0.99865964755004999</c:v>
                </c:pt>
                <c:pt idx="55819">
                  <c:v>0.97505301993331395</c:v>
                </c:pt>
                <c:pt idx="55820">
                  <c:v>0.99810606512056599</c:v>
                </c:pt>
                <c:pt idx="55821">
                  <c:v>0.97505301993331395</c:v>
                </c:pt>
                <c:pt idx="55822">
                  <c:v>0.98009279830975105</c:v>
                </c:pt>
                <c:pt idx="55823">
                  <c:v>0.99977590848754005</c:v>
                </c:pt>
                <c:pt idx="55824">
                  <c:v>0.99865964755004999</c:v>
                </c:pt>
                <c:pt idx="55825">
                  <c:v>0.98009279830975105</c:v>
                </c:pt>
                <c:pt idx="55826">
                  <c:v>0.99810606512056599</c:v>
                </c:pt>
                <c:pt idx="55827">
                  <c:v>0.99977590848754005</c:v>
                </c:pt>
                <c:pt idx="55828">
                  <c:v>0.99810606512056599</c:v>
                </c:pt>
                <c:pt idx="55829">
                  <c:v>0.99810606512056599</c:v>
                </c:pt>
                <c:pt idx="55830">
                  <c:v>0.98009279830975105</c:v>
                </c:pt>
                <c:pt idx="55831">
                  <c:v>0.99865964755004999</c:v>
                </c:pt>
                <c:pt idx="55832">
                  <c:v>0.99977590848754005</c:v>
                </c:pt>
                <c:pt idx="55833">
                  <c:v>0.99977590848754005</c:v>
                </c:pt>
                <c:pt idx="55834">
                  <c:v>0.98009279830975105</c:v>
                </c:pt>
                <c:pt idx="55835">
                  <c:v>0.98009279830975105</c:v>
                </c:pt>
                <c:pt idx="55836">
                  <c:v>0.99865964755004999</c:v>
                </c:pt>
                <c:pt idx="55837">
                  <c:v>0.99977590848754005</c:v>
                </c:pt>
                <c:pt idx="55838">
                  <c:v>0.98009279830975105</c:v>
                </c:pt>
                <c:pt idx="55839">
                  <c:v>0.99865964755004999</c:v>
                </c:pt>
                <c:pt idx="55840">
                  <c:v>0.99865964755004999</c:v>
                </c:pt>
                <c:pt idx="55841">
                  <c:v>0.99865964755004999</c:v>
                </c:pt>
                <c:pt idx="55842">
                  <c:v>0.99810606512056599</c:v>
                </c:pt>
                <c:pt idx="55843">
                  <c:v>0.98009279830975105</c:v>
                </c:pt>
                <c:pt idx="55844">
                  <c:v>0.99865964755004999</c:v>
                </c:pt>
                <c:pt idx="55845">
                  <c:v>0.98009279830975105</c:v>
                </c:pt>
                <c:pt idx="55846">
                  <c:v>0.97505301993331395</c:v>
                </c:pt>
                <c:pt idx="55847">
                  <c:v>0.99810606512056599</c:v>
                </c:pt>
                <c:pt idx="55848">
                  <c:v>0.99865964755004999</c:v>
                </c:pt>
                <c:pt idx="55849">
                  <c:v>0.98009279830975105</c:v>
                </c:pt>
                <c:pt idx="55850">
                  <c:v>0.99865964755004999</c:v>
                </c:pt>
                <c:pt idx="55851">
                  <c:v>0.99865964755004999</c:v>
                </c:pt>
                <c:pt idx="55852">
                  <c:v>0.99977590848754005</c:v>
                </c:pt>
                <c:pt idx="55853">
                  <c:v>0.99977590848754005</c:v>
                </c:pt>
                <c:pt idx="55854">
                  <c:v>0.98009279830975105</c:v>
                </c:pt>
                <c:pt idx="55855">
                  <c:v>0.99977590848754005</c:v>
                </c:pt>
                <c:pt idx="55856">
                  <c:v>0.98009279830975105</c:v>
                </c:pt>
                <c:pt idx="55857">
                  <c:v>0.99865964755004999</c:v>
                </c:pt>
                <c:pt idx="55858">
                  <c:v>0.99977590848754005</c:v>
                </c:pt>
                <c:pt idx="55859">
                  <c:v>0.98009279830975105</c:v>
                </c:pt>
                <c:pt idx="55860">
                  <c:v>0.99865964755004999</c:v>
                </c:pt>
                <c:pt idx="55861">
                  <c:v>0.98009279830975105</c:v>
                </c:pt>
                <c:pt idx="55862">
                  <c:v>0.99865964755004999</c:v>
                </c:pt>
                <c:pt idx="55863">
                  <c:v>0.97505301993331395</c:v>
                </c:pt>
                <c:pt idx="55864">
                  <c:v>0.98009279830975105</c:v>
                </c:pt>
                <c:pt idx="55865">
                  <c:v>0.99810606512056599</c:v>
                </c:pt>
                <c:pt idx="55866">
                  <c:v>0.99865964755004999</c:v>
                </c:pt>
                <c:pt idx="55867">
                  <c:v>0.99810606512056599</c:v>
                </c:pt>
                <c:pt idx="55868">
                  <c:v>0.97505301993331395</c:v>
                </c:pt>
                <c:pt idx="55869">
                  <c:v>0.98009279830975105</c:v>
                </c:pt>
                <c:pt idx="55870">
                  <c:v>0.99865964755004999</c:v>
                </c:pt>
                <c:pt idx="55871">
                  <c:v>0.99977590848754005</c:v>
                </c:pt>
                <c:pt idx="55872">
                  <c:v>0.98009279830975105</c:v>
                </c:pt>
                <c:pt idx="55873">
                  <c:v>0.99865964755004999</c:v>
                </c:pt>
                <c:pt idx="55874">
                  <c:v>0.98009279830975105</c:v>
                </c:pt>
                <c:pt idx="55875">
                  <c:v>0.98009279830975105</c:v>
                </c:pt>
                <c:pt idx="55876">
                  <c:v>0.99865964755004999</c:v>
                </c:pt>
                <c:pt idx="55877">
                  <c:v>0.99810606512056599</c:v>
                </c:pt>
                <c:pt idx="55878">
                  <c:v>0.97505301993331395</c:v>
                </c:pt>
                <c:pt idx="55879">
                  <c:v>0.97505301993331395</c:v>
                </c:pt>
                <c:pt idx="55880">
                  <c:v>0.99865964755004999</c:v>
                </c:pt>
                <c:pt idx="55881">
                  <c:v>0.98009279830975105</c:v>
                </c:pt>
                <c:pt idx="55882">
                  <c:v>0.99865964755004999</c:v>
                </c:pt>
                <c:pt idx="55883">
                  <c:v>0.99977590848754005</c:v>
                </c:pt>
                <c:pt idx="55884">
                  <c:v>0.99810606512056599</c:v>
                </c:pt>
                <c:pt idx="55885">
                  <c:v>0.99865964755004999</c:v>
                </c:pt>
                <c:pt idx="55886">
                  <c:v>0.99865964755004999</c:v>
                </c:pt>
                <c:pt idx="55887">
                  <c:v>0.99977590848754005</c:v>
                </c:pt>
                <c:pt idx="55888">
                  <c:v>0.97505301993331395</c:v>
                </c:pt>
                <c:pt idx="55889">
                  <c:v>0.99865964755004999</c:v>
                </c:pt>
                <c:pt idx="55890">
                  <c:v>0.99772892030019</c:v>
                </c:pt>
                <c:pt idx="55891">
                  <c:v>0.99810606512056599</c:v>
                </c:pt>
                <c:pt idx="55892">
                  <c:v>0.99865964755004999</c:v>
                </c:pt>
                <c:pt idx="55893">
                  <c:v>0.99865964755004999</c:v>
                </c:pt>
                <c:pt idx="55894">
                  <c:v>0.99810606512056599</c:v>
                </c:pt>
                <c:pt idx="55895">
                  <c:v>0.99977590848754005</c:v>
                </c:pt>
                <c:pt idx="55896">
                  <c:v>0.98009279830975105</c:v>
                </c:pt>
                <c:pt idx="55897">
                  <c:v>0.99865964755004999</c:v>
                </c:pt>
                <c:pt idx="55898">
                  <c:v>0.99977590848754005</c:v>
                </c:pt>
                <c:pt idx="55899">
                  <c:v>0.99865964755004999</c:v>
                </c:pt>
                <c:pt idx="55900">
                  <c:v>0.97505301993331395</c:v>
                </c:pt>
                <c:pt idx="55901">
                  <c:v>0.99810606512056599</c:v>
                </c:pt>
                <c:pt idx="55902">
                  <c:v>0.99977590848754005</c:v>
                </c:pt>
                <c:pt idx="55903">
                  <c:v>0.99977590848754005</c:v>
                </c:pt>
                <c:pt idx="55904">
                  <c:v>0.99865964755004999</c:v>
                </c:pt>
                <c:pt idx="55905">
                  <c:v>0.99865964755004999</c:v>
                </c:pt>
                <c:pt idx="55906">
                  <c:v>0.99810606512056599</c:v>
                </c:pt>
                <c:pt idx="55907">
                  <c:v>0.99977590848754005</c:v>
                </c:pt>
                <c:pt idx="55908">
                  <c:v>0.98009279830975105</c:v>
                </c:pt>
                <c:pt idx="55909">
                  <c:v>0.99865964755004999</c:v>
                </c:pt>
                <c:pt idx="55910">
                  <c:v>0.99865964755004999</c:v>
                </c:pt>
                <c:pt idx="55911">
                  <c:v>0.99810606512056599</c:v>
                </c:pt>
                <c:pt idx="55912">
                  <c:v>0.99977590848754005</c:v>
                </c:pt>
                <c:pt idx="55913">
                  <c:v>0.98009279830975105</c:v>
                </c:pt>
                <c:pt idx="55914">
                  <c:v>0.99772892030019</c:v>
                </c:pt>
                <c:pt idx="55915">
                  <c:v>0.97505301993331395</c:v>
                </c:pt>
                <c:pt idx="55916">
                  <c:v>0.99810606512056599</c:v>
                </c:pt>
                <c:pt idx="55917">
                  <c:v>0.98009279830975105</c:v>
                </c:pt>
                <c:pt idx="55918">
                  <c:v>0.99977590848754005</c:v>
                </c:pt>
                <c:pt idx="55919">
                  <c:v>0.99865964755004999</c:v>
                </c:pt>
                <c:pt idx="55920">
                  <c:v>0.99810606512056599</c:v>
                </c:pt>
                <c:pt idx="55921">
                  <c:v>0.99977590848754005</c:v>
                </c:pt>
                <c:pt idx="55922">
                  <c:v>0.99810606512056599</c:v>
                </c:pt>
                <c:pt idx="55923">
                  <c:v>0.99865964755004999</c:v>
                </c:pt>
                <c:pt idx="55924">
                  <c:v>0.97505301993331395</c:v>
                </c:pt>
                <c:pt idx="55925">
                  <c:v>0.99810606512056599</c:v>
                </c:pt>
                <c:pt idx="55926">
                  <c:v>0.99977590848754005</c:v>
                </c:pt>
                <c:pt idx="55927">
                  <c:v>0.99810606512056599</c:v>
                </c:pt>
                <c:pt idx="55928">
                  <c:v>0.99865964755004999</c:v>
                </c:pt>
                <c:pt idx="55929">
                  <c:v>0.99865964755004999</c:v>
                </c:pt>
                <c:pt idx="55930">
                  <c:v>0.99865964755004999</c:v>
                </c:pt>
                <c:pt idx="55931">
                  <c:v>0.99865964755004999</c:v>
                </c:pt>
                <c:pt idx="55932">
                  <c:v>0.99977590848754005</c:v>
                </c:pt>
                <c:pt idx="55933">
                  <c:v>0.99865964755004999</c:v>
                </c:pt>
                <c:pt idx="55934">
                  <c:v>0.97505301993331395</c:v>
                </c:pt>
                <c:pt idx="55935">
                  <c:v>0.99865964755004999</c:v>
                </c:pt>
                <c:pt idx="55936">
                  <c:v>0.99810606512056599</c:v>
                </c:pt>
                <c:pt idx="55937">
                  <c:v>0.99865964755004999</c:v>
                </c:pt>
                <c:pt idx="55938">
                  <c:v>0.98009279830975105</c:v>
                </c:pt>
                <c:pt idx="55939">
                  <c:v>0.99977590848754005</c:v>
                </c:pt>
                <c:pt idx="55940">
                  <c:v>0.99865964755004999</c:v>
                </c:pt>
                <c:pt idx="55941">
                  <c:v>0.98009279830975105</c:v>
                </c:pt>
                <c:pt idx="55942">
                  <c:v>0.99977590848754005</c:v>
                </c:pt>
                <c:pt idx="55943">
                  <c:v>0.99865964755004999</c:v>
                </c:pt>
                <c:pt idx="55944">
                  <c:v>0.98009279830975105</c:v>
                </c:pt>
                <c:pt idx="55945">
                  <c:v>0.97505301993331395</c:v>
                </c:pt>
                <c:pt idx="55946">
                  <c:v>0.98009279830975105</c:v>
                </c:pt>
                <c:pt idx="55947">
                  <c:v>0.97505301993331395</c:v>
                </c:pt>
                <c:pt idx="55948">
                  <c:v>0.99977590848754005</c:v>
                </c:pt>
                <c:pt idx="55949">
                  <c:v>0.98009279830975105</c:v>
                </c:pt>
                <c:pt idx="55950">
                  <c:v>0.99772892030019</c:v>
                </c:pt>
                <c:pt idx="55951">
                  <c:v>0.99810606512056599</c:v>
                </c:pt>
                <c:pt idx="55952">
                  <c:v>0.98009279830975105</c:v>
                </c:pt>
                <c:pt idx="55953">
                  <c:v>0.99810606512056599</c:v>
                </c:pt>
                <c:pt idx="55954">
                  <c:v>0.98009279830975105</c:v>
                </c:pt>
                <c:pt idx="55955">
                  <c:v>0.99810606512056599</c:v>
                </c:pt>
                <c:pt idx="55956">
                  <c:v>0.99977590848754005</c:v>
                </c:pt>
                <c:pt idx="55957">
                  <c:v>0.99865964755004999</c:v>
                </c:pt>
                <c:pt idx="55958">
                  <c:v>0.98009279830975105</c:v>
                </c:pt>
                <c:pt idx="55959">
                  <c:v>0.99865964755004999</c:v>
                </c:pt>
                <c:pt idx="55960">
                  <c:v>0.99865964755004999</c:v>
                </c:pt>
                <c:pt idx="55961">
                  <c:v>0.99865964755004999</c:v>
                </c:pt>
                <c:pt idx="55962">
                  <c:v>0.99977590848754005</c:v>
                </c:pt>
                <c:pt idx="55963">
                  <c:v>0.98009279830975105</c:v>
                </c:pt>
                <c:pt idx="55964">
                  <c:v>0.99865964755004999</c:v>
                </c:pt>
                <c:pt idx="55965">
                  <c:v>0.98009279830975105</c:v>
                </c:pt>
                <c:pt idx="55966">
                  <c:v>0.99865964755004999</c:v>
                </c:pt>
                <c:pt idx="55967">
                  <c:v>0.99865964755004999</c:v>
                </c:pt>
                <c:pt idx="55968">
                  <c:v>0.97505301993331395</c:v>
                </c:pt>
                <c:pt idx="55969">
                  <c:v>0.98009279830975105</c:v>
                </c:pt>
                <c:pt idx="55970">
                  <c:v>0.99865964755004999</c:v>
                </c:pt>
                <c:pt idx="55971">
                  <c:v>0.98009279830975105</c:v>
                </c:pt>
                <c:pt idx="55972">
                  <c:v>0.99772892030019</c:v>
                </c:pt>
                <c:pt idx="55973">
                  <c:v>0.98009279830975105</c:v>
                </c:pt>
                <c:pt idx="55974">
                  <c:v>0.99865964755004999</c:v>
                </c:pt>
                <c:pt idx="55975">
                  <c:v>0.98009279830975105</c:v>
                </c:pt>
                <c:pt idx="55976">
                  <c:v>0.99977590848754005</c:v>
                </c:pt>
                <c:pt idx="55977">
                  <c:v>0.99865964755004999</c:v>
                </c:pt>
                <c:pt idx="55978">
                  <c:v>0.97505301993331395</c:v>
                </c:pt>
                <c:pt idx="55979">
                  <c:v>0.99181255835294002</c:v>
                </c:pt>
                <c:pt idx="55980">
                  <c:v>0.98009279830975105</c:v>
                </c:pt>
                <c:pt idx="55981">
                  <c:v>0.98009279830975105</c:v>
                </c:pt>
                <c:pt idx="55982">
                  <c:v>0.99810606512056599</c:v>
                </c:pt>
                <c:pt idx="55983">
                  <c:v>0.97505301993331395</c:v>
                </c:pt>
                <c:pt idx="55984">
                  <c:v>0.98009279830975105</c:v>
                </c:pt>
                <c:pt idx="55985">
                  <c:v>0.99810606512056599</c:v>
                </c:pt>
                <c:pt idx="55986">
                  <c:v>0.99810606512056599</c:v>
                </c:pt>
                <c:pt idx="55987">
                  <c:v>0.99810606512056599</c:v>
                </c:pt>
                <c:pt idx="55988">
                  <c:v>0.98009279830975105</c:v>
                </c:pt>
                <c:pt idx="55989">
                  <c:v>0.99810606512056599</c:v>
                </c:pt>
                <c:pt idx="55990">
                  <c:v>0.99977590848754005</c:v>
                </c:pt>
                <c:pt idx="55991">
                  <c:v>0.98009279830975105</c:v>
                </c:pt>
                <c:pt idx="55992">
                  <c:v>0.99810606512056599</c:v>
                </c:pt>
                <c:pt idx="55993">
                  <c:v>0.98009279830975105</c:v>
                </c:pt>
                <c:pt idx="55994">
                  <c:v>0.99810606512056599</c:v>
                </c:pt>
                <c:pt idx="55995">
                  <c:v>0.97505301993331395</c:v>
                </c:pt>
                <c:pt idx="55996">
                  <c:v>0.99865964755004999</c:v>
                </c:pt>
                <c:pt idx="55997">
                  <c:v>0.98009279830975105</c:v>
                </c:pt>
                <c:pt idx="55998">
                  <c:v>0.98009279830975105</c:v>
                </c:pt>
                <c:pt idx="55999">
                  <c:v>0.98009279830975105</c:v>
                </c:pt>
                <c:pt idx="56000">
                  <c:v>0.98009279830975105</c:v>
                </c:pt>
                <c:pt idx="56001">
                  <c:v>0.99865964755004999</c:v>
                </c:pt>
                <c:pt idx="56002">
                  <c:v>0.99810606512056599</c:v>
                </c:pt>
                <c:pt idx="56003">
                  <c:v>0.98009279830975105</c:v>
                </c:pt>
                <c:pt idx="56004">
                  <c:v>0.99865964755004999</c:v>
                </c:pt>
                <c:pt idx="56005">
                  <c:v>0.99865964755004999</c:v>
                </c:pt>
                <c:pt idx="56006">
                  <c:v>0.98009279830975105</c:v>
                </c:pt>
                <c:pt idx="56007">
                  <c:v>0.98009279830975105</c:v>
                </c:pt>
                <c:pt idx="56008">
                  <c:v>0.99865964755004999</c:v>
                </c:pt>
                <c:pt idx="56009">
                  <c:v>0.99865964755004999</c:v>
                </c:pt>
                <c:pt idx="56010">
                  <c:v>0.99810606512056599</c:v>
                </c:pt>
                <c:pt idx="56011">
                  <c:v>0.99865964755004999</c:v>
                </c:pt>
                <c:pt idx="56012">
                  <c:v>0.98009279830975105</c:v>
                </c:pt>
                <c:pt idx="56013">
                  <c:v>0.98009279830975105</c:v>
                </c:pt>
                <c:pt idx="56014">
                  <c:v>0.99810606512056599</c:v>
                </c:pt>
                <c:pt idx="56015">
                  <c:v>0.99865964755004999</c:v>
                </c:pt>
                <c:pt idx="56016">
                  <c:v>0.98009279830975105</c:v>
                </c:pt>
                <c:pt idx="56017">
                  <c:v>0.99810606512056599</c:v>
                </c:pt>
                <c:pt idx="56018">
                  <c:v>0.99865964755004999</c:v>
                </c:pt>
                <c:pt idx="56019">
                  <c:v>0.99810606512056599</c:v>
                </c:pt>
                <c:pt idx="56020">
                  <c:v>0.99810606512056599</c:v>
                </c:pt>
                <c:pt idx="56021">
                  <c:v>0.99772892030019</c:v>
                </c:pt>
                <c:pt idx="56022">
                  <c:v>0.98009279830975105</c:v>
                </c:pt>
                <c:pt idx="56023">
                  <c:v>0.99181255835294002</c:v>
                </c:pt>
                <c:pt idx="56024">
                  <c:v>0.99865964755004999</c:v>
                </c:pt>
                <c:pt idx="56025">
                  <c:v>0.99865964755004999</c:v>
                </c:pt>
                <c:pt idx="56026">
                  <c:v>0.98009279830975105</c:v>
                </c:pt>
                <c:pt idx="56027">
                  <c:v>0.97505301993331395</c:v>
                </c:pt>
                <c:pt idx="56028">
                  <c:v>0.99810606512056599</c:v>
                </c:pt>
                <c:pt idx="56029">
                  <c:v>0.99810606512056599</c:v>
                </c:pt>
                <c:pt idx="56030">
                  <c:v>0.98009279830975105</c:v>
                </c:pt>
                <c:pt idx="56031">
                  <c:v>0.99810606512056599</c:v>
                </c:pt>
                <c:pt idx="56032">
                  <c:v>0.99810606512056599</c:v>
                </c:pt>
                <c:pt idx="56033">
                  <c:v>0.99977590848754005</c:v>
                </c:pt>
                <c:pt idx="56034">
                  <c:v>0.98009279830975105</c:v>
                </c:pt>
                <c:pt idx="56035">
                  <c:v>0.97505301993331395</c:v>
                </c:pt>
                <c:pt idx="56036">
                  <c:v>0.99865964755004999</c:v>
                </c:pt>
                <c:pt idx="56037">
                  <c:v>0.98009279830975105</c:v>
                </c:pt>
                <c:pt idx="56038">
                  <c:v>0.99865964755004999</c:v>
                </c:pt>
                <c:pt idx="56039">
                  <c:v>0.98009279830975105</c:v>
                </c:pt>
                <c:pt idx="56040">
                  <c:v>0.99977590848754005</c:v>
                </c:pt>
                <c:pt idx="56041">
                  <c:v>0.99977590848754005</c:v>
                </c:pt>
                <c:pt idx="56042">
                  <c:v>0.99810606512056599</c:v>
                </c:pt>
                <c:pt idx="56043">
                  <c:v>0.99865964755004999</c:v>
                </c:pt>
                <c:pt idx="56044">
                  <c:v>0.99772892030019</c:v>
                </c:pt>
                <c:pt idx="56045">
                  <c:v>0.97505301993331395</c:v>
                </c:pt>
                <c:pt idx="56046">
                  <c:v>0.98009279830975105</c:v>
                </c:pt>
                <c:pt idx="56047">
                  <c:v>0.98009279830975105</c:v>
                </c:pt>
                <c:pt idx="56048">
                  <c:v>0.99977590848754005</c:v>
                </c:pt>
                <c:pt idx="56049">
                  <c:v>0.99865964755004999</c:v>
                </c:pt>
                <c:pt idx="56050">
                  <c:v>0.99865964755004999</c:v>
                </c:pt>
                <c:pt idx="56051">
                  <c:v>0.99810606512056599</c:v>
                </c:pt>
                <c:pt idx="56052">
                  <c:v>0.99977590848754005</c:v>
                </c:pt>
                <c:pt idx="56053">
                  <c:v>0.99865964755004999</c:v>
                </c:pt>
                <c:pt idx="56054">
                  <c:v>0.98009279830975105</c:v>
                </c:pt>
                <c:pt idx="56055">
                  <c:v>0.99977590848754005</c:v>
                </c:pt>
                <c:pt idx="56056">
                  <c:v>0.97505301993331395</c:v>
                </c:pt>
                <c:pt idx="56057">
                  <c:v>0.98009279830975105</c:v>
                </c:pt>
                <c:pt idx="56058">
                  <c:v>0.99810606512056599</c:v>
                </c:pt>
                <c:pt idx="56059">
                  <c:v>0.98009279830975105</c:v>
                </c:pt>
                <c:pt idx="56060">
                  <c:v>0.99810606512056599</c:v>
                </c:pt>
                <c:pt idx="56061">
                  <c:v>0.99810606512056599</c:v>
                </c:pt>
                <c:pt idx="56062">
                  <c:v>0.99810606512056599</c:v>
                </c:pt>
                <c:pt idx="56063">
                  <c:v>0.99181255835294002</c:v>
                </c:pt>
                <c:pt idx="56064">
                  <c:v>0.99810606512056599</c:v>
                </c:pt>
                <c:pt idx="56065">
                  <c:v>0.99772892030019</c:v>
                </c:pt>
                <c:pt idx="56066">
                  <c:v>0.99977590848754005</c:v>
                </c:pt>
                <c:pt idx="56067">
                  <c:v>0.99865964755004999</c:v>
                </c:pt>
                <c:pt idx="56068">
                  <c:v>0.98009279830975105</c:v>
                </c:pt>
                <c:pt idx="56069">
                  <c:v>0.99810606512056599</c:v>
                </c:pt>
                <c:pt idx="56070">
                  <c:v>0.97505301993331395</c:v>
                </c:pt>
                <c:pt idx="56071">
                  <c:v>0.99810606512056599</c:v>
                </c:pt>
                <c:pt idx="56072">
                  <c:v>0.99865964755004999</c:v>
                </c:pt>
                <c:pt idx="56073">
                  <c:v>0.97505301993331395</c:v>
                </c:pt>
                <c:pt idx="56074">
                  <c:v>0.99977590848754005</c:v>
                </c:pt>
                <c:pt idx="56075">
                  <c:v>0.99810606512056599</c:v>
                </c:pt>
                <c:pt idx="56076">
                  <c:v>0.98009279830975105</c:v>
                </c:pt>
                <c:pt idx="56077">
                  <c:v>0.97505301993331395</c:v>
                </c:pt>
                <c:pt idx="56078">
                  <c:v>0.97505301993331395</c:v>
                </c:pt>
                <c:pt idx="56079">
                  <c:v>0.97505301993331395</c:v>
                </c:pt>
                <c:pt idx="56080">
                  <c:v>0.99977590848754005</c:v>
                </c:pt>
                <c:pt idx="56081">
                  <c:v>0.98009279830975105</c:v>
                </c:pt>
                <c:pt idx="56082">
                  <c:v>0.99865964755004999</c:v>
                </c:pt>
                <c:pt idx="56083">
                  <c:v>0.98009279830975105</c:v>
                </c:pt>
                <c:pt idx="56084">
                  <c:v>0.98009279830975105</c:v>
                </c:pt>
                <c:pt idx="56085">
                  <c:v>0.99865964755004999</c:v>
                </c:pt>
                <c:pt idx="56086">
                  <c:v>0.99810606512056599</c:v>
                </c:pt>
                <c:pt idx="56087">
                  <c:v>0.98009279830975105</c:v>
                </c:pt>
                <c:pt idx="56088">
                  <c:v>0.99865964755004999</c:v>
                </c:pt>
                <c:pt idx="56089">
                  <c:v>0.99810606512056599</c:v>
                </c:pt>
                <c:pt idx="56090">
                  <c:v>0.97505301993331395</c:v>
                </c:pt>
                <c:pt idx="56091">
                  <c:v>0.99977590848754005</c:v>
                </c:pt>
                <c:pt idx="56092">
                  <c:v>0.99865964755004999</c:v>
                </c:pt>
                <c:pt idx="56093">
                  <c:v>0.97505301993331395</c:v>
                </c:pt>
                <c:pt idx="56094">
                  <c:v>0.99865964755004999</c:v>
                </c:pt>
                <c:pt idx="56095">
                  <c:v>0.97505301993331395</c:v>
                </c:pt>
                <c:pt idx="56096">
                  <c:v>0.99865964755004999</c:v>
                </c:pt>
                <c:pt idx="56097">
                  <c:v>0.99810606512056599</c:v>
                </c:pt>
                <c:pt idx="56098">
                  <c:v>0.99977590848754005</c:v>
                </c:pt>
                <c:pt idx="56099">
                  <c:v>0.98009279830975105</c:v>
                </c:pt>
                <c:pt idx="56100">
                  <c:v>0.98009279830975105</c:v>
                </c:pt>
                <c:pt idx="56101">
                  <c:v>0.99810606512056599</c:v>
                </c:pt>
                <c:pt idx="56102">
                  <c:v>0.99865964755004999</c:v>
                </c:pt>
                <c:pt idx="56103">
                  <c:v>0.97505301993331395</c:v>
                </c:pt>
                <c:pt idx="56104">
                  <c:v>0.99810606512056599</c:v>
                </c:pt>
                <c:pt idx="56105">
                  <c:v>0.98009279830975105</c:v>
                </c:pt>
                <c:pt idx="56106">
                  <c:v>0.99810606512056599</c:v>
                </c:pt>
                <c:pt idx="56107">
                  <c:v>0.98009279830975105</c:v>
                </c:pt>
                <c:pt idx="56108">
                  <c:v>0.99865964755004999</c:v>
                </c:pt>
                <c:pt idx="56109">
                  <c:v>0.99865964755004999</c:v>
                </c:pt>
                <c:pt idx="56110">
                  <c:v>0.99865964755004999</c:v>
                </c:pt>
                <c:pt idx="56111">
                  <c:v>0.99865964755004999</c:v>
                </c:pt>
                <c:pt idx="56112">
                  <c:v>0.98009279830975105</c:v>
                </c:pt>
                <c:pt idx="56113">
                  <c:v>0.99810606512056599</c:v>
                </c:pt>
                <c:pt idx="56114">
                  <c:v>0.99865964755004999</c:v>
                </c:pt>
                <c:pt idx="56115">
                  <c:v>0.99810606512056599</c:v>
                </c:pt>
                <c:pt idx="56116">
                  <c:v>0.98009279830975105</c:v>
                </c:pt>
                <c:pt idx="56117">
                  <c:v>0.99772892030019</c:v>
                </c:pt>
                <c:pt idx="56118">
                  <c:v>0.98009279830975105</c:v>
                </c:pt>
                <c:pt idx="56119">
                  <c:v>0.99865964755004999</c:v>
                </c:pt>
                <c:pt idx="56120">
                  <c:v>0.97505301993331395</c:v>
                </c:pt>
                <c:pt idx="56121">
                  <c:v>0.99865964755004999</c:v>
                </c:pt>
                <c:pt idx="56122">
                  <c:v>0.99865964755004999</c:v>
                </c:pt>
                <c:pt idx="56123">
                  <c:v>0.99977590848754005</c:v>
                </c:pt>
                <c:pt idx="56124">
                  <c:v>0.99977590848754005</c:v>
                </c:pt>
                <c:pt idx="56125">
                  <c:v>0.99810606512056599</c:v>
                </c:pt>
                <c:pt idx="56126">
                  <c:v>0.99865964755004999</c:v>
                </c:pt>
                <c:pt idx="56127">
                  <c:v>0.98009279830975105</c:v>
                </c:pt>
                <c:pt idx="56128">
                  <c:v>0.97505301993331395</c:v>
                </c:pt>
                <c:pt idx="56129">
                  <c:v>0.99977590848754005</c:v>
                </c:pt>
                <c:pt idx="56130">
                  <c:v>0.98009279830975105</c:v>
                </c:pt>
                <c:pt idx="56131">
                  <c:v>0.99865964755004999</c:v>
                </c:pt>
                <c:pt idx="56132">
                  <c:v>0.99977590848754005</c:v>
                </c:pt>
                <c:pt idx="56133">
                  <c:v>0.99810606512056599</c:v>
                </c:pt>
                <c:pt idx="56134">
                  <c:v>0.97505301993331395</c:v>
                </c:pt>
                <c:pt idx="56135">
                  <c:v>0.99865964755004999</c:v>
                </c:pt>
                <c:pt idx="56136">
                  <c:v>0.99977590848754005</c:v>
                </c:pt>
                <c:pt idx="56137">
                  <c:v>0.99810606512056599</c:v>
                </c:pt>
                <c:pt idx="56138">
                  <c:v>0.97505301993331395</c:v>
                </c:pt>
                <c:pt idx="56139">
                  <c:v>0.98009279830975105</c:v>
                </c:pt>
                <c:pt idx="56140">
                  <c:v>0.99865964755004999</c:v>
                </c:pt>
                <c:pt idx="56141">
                  <c:v>0.98009279830975105</c:v>
                </c:pt>
                <c:pt idx="56142">
                  <c:v>0.97505301993331395</c:v>
                </c:pt>
                <c:pt idx="56143">
                  <c:v>0.99865964755004999</c:v>
                </c:pt>
                <c:pt idx="56144">
                  <c:v>0.98009279830975105</c:v>
                </c:pt>
                <c:pt idx="56145">
                  <c:v>0.99810606512056599</c:v>
                </c:pt>
                <c:pt idx="56146">
                  <c:v>0.98009279830975105</c:v>
                </c:pt>
                <c:pt idx="56147">
                  <c:v>0.99810606512056599</c:v>
                </c:pt>
                <c:pt idx="56148">
                  <c:v>0.99977590848754005</c:v>
                </c:pt>
                <c:pt idx="56149">
                  <c:v>0.99977590848754005</c:v>
                </c:pt>
                <c:pt idx="56150">
                  <c:v>0.97505301993331395</c:v>
                </c:pt>
                <c:pt idx="56151">
                  <c:v>0.98009279830975105</c:v>
                </c:pt>
                <c:pt idx="56152">
                  <c:v>0.99810606512056599</c:v>
                </c:pt>
                <c:pt idx="56153">
                  <c:v>0.99810606512056599</c:v>
                </c:pt>
                <c:pt idx="56154">
                  <c:v>0.98009279830975105</c:v>
                </c:pt>
                <c:pt idx="56155">
                  <c:v>0.99865964755004999</c:v>
                </c:pt>
                <c:pt idx="56156">
                  <c:v>0.99865964755004999</c:v>
                </c:pt>
                <c:pt idx="56157">
                  <c:v>0.99865964755004999</c:v>
                </c:pt>
                <c:pt idx="56158">
                  <c:v>0.99865964755004999</c:v>
                </c:pt>
                <c:pt idx="56159">
                  <c:v>0.99772892030019</c:v>
                </c:pt>
                <c:pt idx="56160">
                  <c:v>0.99865964755004999</c:v>
                </c:pt>
                <c:pt idx="56161">
                  <c:v>0.98009279830975105</c:v>
                </c:pt>
                <c:pt idx="56162">
                  <c:v>0.98009279830975105</c:v>
                </c:pt>
                <c:pt idx="56163">
                  <c:v>0.98009279830975105</c:v>
                </c:pt>
                <c:pt idx="56164">
                  <c:v>0.99772892030019</c:v>
                </c:pt>
                <c:pt idx="56165">
                  <c:v>0.99810606512056599</c:v>
                </c:pt>
                <c:pt idx="56166">
                  <c:v>0.98009279830975105</c:v>
                </c:pt>
                <c:pt idx="56167">
                  <c:v>0.97505301993331395</c:v>
                </c:pt>
                <c:pt idx="56168">
                  <c:v>0.99865964755004999</c:v>
                </c:pt>
                <c:pt idx="56169">
                  <c:v>0.99865964755004999</c:v>
                </c:pt>
                <c:pt idx="56170">
                  <c:v>0.99810606512056599</c:v>
                </c:pt>
                <c:pt idx="56171">
                  <c:v>0.97505301993331395</c:v>
                </c:pt>
                <c:pt idx="56172">
                  <c:v>0.99810606512056599</c:v>
                </c:pt>
                <c:pt idx="56173">
                  <c:v>0.99810606512056599</c:v>
                </c:pt>
                <c:pt idx="56174">
                  <c:v>0.98009279830975105</c:v>
                </c:pt>
                <c:pt idx="56175">
                  <c:v>0.98009279830975105</c:v>
                </c:pt>
                <c:pt idx="56176">
                  <c:v>0.99865964755004999</c:v>
                </c:pt>
                <c:pt idx="56177">
                  <c:v>0.98009279830975105</c:v>
                </c:pt>
                <c:pt idx="56178">
                  <c:v>0.99977590848754005</c:v>
                </c:pt>
                <c:pt idx="56179">
                  <c:v>0.99977590848754005</c:v>
                </c:pt>
                <c:pt idx="56180">
                  <c:v>0.98009279830975105</c:v>
                </c:pt>
                <c:pt idx="56181">
                  <c:v>0.99810606512056599</c:v>
                </c:pt>
                <c:pt idx="56182">
                  <c:v>0.97505301993331395</c:v>
                </c:pt>
                <c:pt idx="56183">
                  <c:v>0.99865964755004999</c:v>
                </c:pt>
                <c:pt idx="56184">
                  <c:v>0.99865964755004999</c:v>
                </c:pt>
                <c:pt idx="56185">
                  <c:v>0.99865964755004999</c:v>
                </c:pt>
                <c:pt idx="56186">
                  <c:v>0.98009279830975105</c:v>
                </c:pt>
                <c:pt idx="56187">
                  <c:v>0.99865964755004999</c:v>
                </c:pt>
                <c:pt idx="56188">
                  <c:v>0.99865964755004999</c:v>
                </c:pt>
                <c:pt idx="56189">
                  <c:v>0.99865964755004999</c:v>
                </c:pt>
                <c:pt idx="56190">
                  <c:v>0.98009279830975105</c:v>
                </c:pt>
                <c:pt idx="56191">
                  <c:v>0.98009279830975105</c:v>
                </c:pt>
                <c:pt idx="56192">
                  <c:v>0.98009279830975105</c:v>
                </c:pt>
                <c:pt idx="56193">
                  <c:v>0.98009279830975105</c:v>
                </c:pt>
                <c:pt idx="56194">
                  <c:v>0.99865964755004999</c:v>
                </c:pt>
                <c:pt idx="56195">
                  <c:v>0.99810606512056599</c:v>
                </c:pt>
                <c:pt idx="56196">
                  <c:v>0.99810606512056599</c:v>
                </c:pt>
                <c:pt idx="56197">
                  <c:v>0.99865964755004999</c:v>
                </c:pt>
                <c:pt idx="56198">
                  <c:v>0.99810606512056599</c:v>
                </c:pt>
                <c:pt idx="56199">
                  <c:v>0.99977590848754005</c:v>
                </c:pt>
                <c:pt idx="56200">
                  <c:v>0.97505301993331395</c:v>
                </c:pt>
                <c:pt idx="56201">
                  <c:v>0.99977590848754005</c:v>
                </c:pt>
                <c:pt idx="56202">
                  <c:v>0.99772892030019</c:v>
                </c:pt>
                <c:pt idx="56203">
                  <c:v>0.98009279830975105</c:v>
                </c:pt>
                <c:pt idx="56204">
                  <c:v>0.99865964755004999</c:v>
                </c:pt>
                <c:pt idx="56205">
                  <c:v>0.98009279830975105</c:v>
                </c:pt>
                <c:pt idx="56206">
                  <c:v>0.99810606512056599</c:v>
                </c:pt>
                <c:pt idx="56207">
                  <c:v>0.99810606512056599</c:v>
                </c:pt>
                <c:pt idx="56208">
                  <c:v>0.99810606512056599</c:v>
                </c:pt>
                <c:pt idx="56209">
                  <c:v>0.99865964755004999</c:v>
                </c:pt>
                <c:pt idx="56210">
                  <c:v>0.99865964755004999</c:v>
                </c:pt>
                <c:pt idx="56211">
                  <c:v>0.97505301993331395</c:v>
                </c:pt>
                <c:pt idx="56212">
                  <c:v>0.99865964755004999</c:v>
                </c:pt>
                <c:pt idx="56213">
                  <c:v>0.99865964755004999</c:v>
                </c:pt>
                <c:pt idx="56214">
                  <c:v>0.98009279830975105</c:v>
                </c:pt>
                <c:pt idx="56215">
                  <c:v>0.98009279830975105</c:v>
                </c:pt>
                <c:pt idx="56216">
                  <c:v>0.99977590848754005</c:v>
                </c:pt>
                <c:pt idx="56217">
                  <c:v>0.99810606512056599</c:v>
                </c:pt>
                <c:pt idx="56218">
                  <c:v>0.98009279830975105</c:v>
                </c:pt>
                <c:pt idx="56219">
                  <c:v>0.99772892030019</c:v>
                </c:pt>
                <c:pt idx="56220">
                  <c:v>0.98009279830975105</c:v>
                </c:pt>
                <c:pt idx="56221">
                  <c:v>0.98009279830975105</c:v>
                </c:pt>
                <c:pt idx="56222">
                  <c:v>0.99810606512056599</c:v>
                </c:pt>
                <c:pt idx="56223">
                  <c:v>0.99977590848754005</c:v>
                </c:pt>
                <c:pt idx="56224">
                  <c:v>0.98009279830975105</c:v>
                </c:pt>
                <c:pt idx="56225">
                  <c:v>0.98009279830975105</c:v>
                </c:pt>
                <c:pt idx="56226">
                  <c:v>0.98009279830975105</c:v>
                </c:pt>
                <c:pt idx="56227">
                  <c:v>0.99865964755004999</c:v>
                </c:pt>
                <c:pt idx="56228">
                  <c:v>0.98009279830975105</c:v>
                </c:pt>
                <c:pt idx="56229">
                  <c:v>0.99865964755004999</c:v>
                </c:pt>
                <c:pt idx="56230">
                  <c:v>0.99865964755004999</c:v>
                </c:pt>
                <c:pt idx="56231">
                  <c:v>0.99865964755004999</c:v>
                </c:pt>
                <c:pt idx="56232">
                  <c:v>0.99810606512056599</c:v>
                </c:pt>
                <c:pt idx="56233">
                  <c:v>0.99772892030019</c:v>
                </c:pt>
                <c:pt idx="56234">
                  <c:v>0.99977590848754005</c:v>
                </c:pt>
                <c:pt idx="56235">
                  <c:v>0.99977590848754005</c:v>
                </c:pt>
                <c:pt idx="56236">
                  <c:v>0.99865964755004999</c:v>
                </c:pt>
                <c:pt idx="56237">
                  <c:v>0.97505301993331395</c:v>
                </c:pt>
                <c:pt idx="56238">
                  <c:v>0.99865964755004999</c:v>
                </c:pt>
                <c:pt idx="56239">
                  <c:v>0.99772892030019</c:v>
                </c:pt>
                <c:pt idx="56240">
                  <c:v>0.97505301993331395</c:v>
                </c:pt>
                <c:pt idx="56241">
                  <c:v>0.99977590848754005</c:v>
                </c:pt>
                <c:pt idx="56242">
                  <c:v>0.99865964755004999</c:v>
                </c:pt>
                <c:pt idx="56243">
                  <c:v>0.99810606512056599</c:v>
                </c:pt>
                <c:pt idx="56244">
                  <c:v>0.99810606512056599</c:v>
                </c:pt>
                <c:pt idx="56245">
                  <c:v>0.99865964755004999</c:v>
                </c:pt>
                <c:pt idx="56246">
                  <c:v>0.99865964755004999</c:v>
                </c:pt>
                <c:pt idx="56247">
                  <c:v>0.99772892030019</c:v>
                </c:pt>
                <c:pt idx="56248">
                  <c:v>0.98009279830975105</c:v>
                </c:pt>
                <c:pt idx="56249">
                  <c:v>0.97505301993331395</c:v>
                </c:pt>
                <c:pt idx="56250">
                  <c:v>0.99865964755004999</c:v>
                </c:pt>
                <c:pt idx="56251">
                  <c:v>0.99810606512056599</c:v>
                </c:pt>
                <c:pt idx="56252">
                  <c:v>0.99865964755004999</c:v>
                </c:pt>
                <c:pt idx="56253">
                  <c:v>0.98009279830975105</c:v>
                </c:pt>
                <c:pt idx="56254">
                  <c:v>0.98009279830975105</c:v>
                </c:pt>
                <c:pt idx="56255">
                  <c:v>0.99865964755004999</c:v>
                </c:pt>
                <c:pt idx="56256">
                  <c:v>0.99810606512056599</c:v>
                </c:pt>
                <c:pt idx="56257">
                  <c:v>0.99810606512056599</c:v>
                </c:pt>
                <c:pt idx="56258">
                  <c:v>0.97505301993331395</c:v>
                </c:pt>
                <c:pt idx="56259">
                  <c:v>0.98009279830975105</c:v>
                </c:pt>
                <c:pt idx="56260">
                  <c:v>0.99865964755004999</c:v>
                </c:pt>
                <c:pt idx="56261">
                  <c:v>0.99865964755004999</c:v>
                </c:pt>
                <c:pt idx="56262">
                  <c:v>0.98009279830975105</c:v>
                </c:pt>
                <c:pt idx="56263">
                  <c:v>0.99865964755004999</c:v>
                </c:pt>
                <c:pt idx="56264">
                  <c:v>0.99181255835294002</c:v>
                </c:pt>
                <c:pt idx="56265">
                  <c:v>0.99977590848754005</c:v>
                </c:pt>
                <c:pt idx="56266">
                  <c:v>0.98009279830975105</c:v>
                </c:pt>
                <c:pt idx="56267">
                  <c:v>0.99810606512056599</c:v>
                </c:pt>
                <c:pt idx="56268">
                  <c:v>0.98009279830975105</c:v>
                </c:pt>
                <c:pt idx="56269">
                  <c:v>0.98009279830975105</c:v>
                </c:pt>
                <c:pt idx="56270">
                  <c:v>0.99865964755004999</c:v>
                </c:pt>
                <c:pt idx="56271">
                  <c:v>0.98009279830975105</c:v>
                </c:pt>
                <c:pt idx="56272">
                  <c:v>0.98009279830975105</c:v>
                </c:pt>
                <c:pt idx="56273">
                  <c:v>0.99865964755004999</c:v>
                </c:pt>
                <c:pt idx="56274">
                  <c:v>0.99865964755004999</c:v>
                </c:pt>
                <c:pt idx="56275">
                  <c:v>0.98009279830975105</c:v>
                </c:pt>
                <c:pt idx="56276">
                  <c:v>0.98009279830975105</c:v>
                </c:pt>
                <c:pt idx="56277">
                  <c:v>0.98009279830975105</c:v>
                </c:pt>
                <c:pt idx="56278">
                  <c:v>0.98009279830975105</c:v>
                </c:pt>
                <c:pt idx="56279">
                  <c:v>0.98009279830975105</c:v>
                </c:pt>
                <c:pt idx="56280">
                  <c:v>0.99865964755004999</c:v>
                </c:pt>
                <c:pt idx="56281">
                  <c:v>0.98009279830975105</c:v>
                </c:pt>
                <c:pt idx="56282">
                  <c:v>0.99772892030019</c:v>
                </c:pt>
                <c:pt idx="56283">
                  <c:v>0.98009279830975105</c:v>
                </c:pt>
                <c:pt idx="56284">
                  <c:v>0.99810606512056599</c:v>
                </c:pt>
                <c:pt idx="56285">
                  <c:v>0.99865964755004999</c:v>
                </c:pt>
                <c:pt idx="56286">
                  <c:v>0.99810606512056599</c:v>
                </c:pt>
                <c:pt idx="56287">
                  <c:v>0.97505301993331395</c:v>
                </c:pt>
                <c:pt idx="56288">
                  <c:v>0.97505301993331395</c:v>
                </c:pt>
                <c:pt idx="56289">
                  <c:v>0.99810606512056599</c:v>
                </c:pt>
                <c:pt idx="56290">
                  <c:v>0.97505301993331395</c:v>
                </c:pt>
                <c:pt idx="56291">
                  <c:v>0.98009279830975105</c:v>
                </c:pt>
                <c:pt idx="56292">
                  <c:v>0.97505301993331395</c:v>
                </c:pt>
                <c:pt idx="56293">
                  <c:v>0.98009279830975105</c:v>
                </c:pt>
                <c:pt idx="56294">
                  <c:v>0.99810606512056599</c:v>
                </c:pt>
                <c:pt idx="56295">
                  <c:v>0.99810606512056599</c:v>
                </c:pt>
                <c:pt idx="56296">
                  <c:v>0.98009279830975105</c:v>
                </c:pt>
                <c:pt idx="56297">
                  <c:v>0.99865964755004999</c:v>
                </c:pt>
                <c:pt idx="56298">
                  <c:v>0.98009279830975105</c:v>
                </c:pt>
                <c:pt idx="56299">
                  <c:v>0.99810606512056599</c:v>
                </c:pt>
                <c:pt idx="56300">
                  <c:v>0.99977590848754005</c:v>
                </c:pt>
                <c:pt idx="56301">
                  <c:v>0.99865964755004999</c:v>
                </c:pt>
                <c:pt idx="56302">
                  <c:v>0.99181255835294002</c:v>
                </c:pt>
                <c:pt idx="56303">
                  <c:v>0.99865964755004999</c:v>
                </c:pt>
                <c:pt idx="56304">
                  <c:v>0.99181255835294002</c:v>
                </c:pt>
                <c:pt idx="56305">
                  <c:v>0.98009279830975105</c:v>
                </c:pt>
                <c:pt idx="56306">
                  <c:v>0.97505301993331395</c:v>
                </c:pt>
                <c:pt idx="56307">
                  <c:v>0.99810606512056599</c:v>
                </c:pt>
                <c:pt idx="56308">
                  <c:v>0.99977590848754005</c:v>
                </c:pt>
                <c:pt idx="56309">
                  <c:v>0.99865964755004999</c:v>
                </c:pt>
                <c:pt idx="56310">
                  <c:v>0.97505301993331395</c:v>
                </c:pt>
                <c:pt idx="56311">
                  <c:v>0.98009279830975105</c:v>
                </c:pt>
                <c:pt idx="56312">
                  <c:v>0.98009279830975105</c:v>
                </c:pt>
                <c:pt idx="56313">
                  <c:v>0.98009279830975105</c:v>
                </c:pt>
                <c:pt idx="56314">
                  <c:v>0.98009279830975105</c:v>
                </c:pt>
                <c:pt idx="56315">
                  <c:v>0.99865964755004999</c:v>
                </c:pt>
                <c:pt idx="56316">
                  <c:v>0.99977590848754005</c:v>
                </c:pt>
                <c:pt idx="56317">
                  <c:v>0.98009279830975105</c:v>
                </c:pt>
                <c:pt idx="56318">
                  <c:v>0.99865964755004999</c:v>
                </c:pt>
                <c:pt idx="56319">
                  <c:v>0.98009279830975105</c:v>
                </c:pt>
                <c:pt idx="56320">
                  <c:v>0.99865964755004999</c:v>
                </c:pt>
                <c:pt idx="56321">
                  <c:v>0.97505301993331395</c:v>
                </c:pt>
                <c:pt idx="56322">
                  <c:v>0.99865964755004999</c:v>
                </c:pt>
                <c:pt idx="56323">
                  <c:v>0.97505301993331395</c:v>
                </c:pt>
                <c:pt idx="56324">
                  <c:v>0.97505301993331395</c:v>
                </c:pt>
                <c:pt idx="56325">
                  <c:v>0.98009279830975105</c:v>
                </c:pt>
                <c:pt idx="56326">
                  <c:v>0.99977590848754005</c:v>
                </c:pt>
                <c:pt idx="56327">
                  <c:v>0.97505301993331395</c:v>
                </c:pt>
                <c:pt idx="56328">
                  <c:v>0.98009279830975105</c:v>
                </c:pt>
                <c:pt idx="56329">
                  <c:v>0.97505301993331395</c:v>
                </c:pt>
                <c:pt idx="56330">
                  <c:v>0.98009279830975105</c:v>
                </c:pt>
                <c:pt idx="56331">
                  <c:v>0.99810606512056599</c:v>
                </c:pt>
                <c:pt idx="56332">
                  <c:v>0.99865964755004999</c:v>
                </c:pt>
                <c:pt idx="56333">
                  <c:v>0.99977590848754005</c:v>
                </c:pt>
                <c:pt idx="56334">
                  <c:v>0.97505301993331395</c:v>
                </c:pt>
                <c:pt idx="56335">
                  <c:v>0.98009279830975105</c:v>
                </c:pt>
                <c:pt idx="56336">
                  <c:v>0.98009279830975105</c:v>
                </c:pt>
                <c:pt idx="56337">
                  <c:v>0.99772892030019</c:v>
                </c:pt>
                <c:pt idx="56338">
                  <c:v>0.97505301993331395</c:v>
                </c:pt>
                <c:pt idx="56339">
                  <c:v>0.98009279830975105</c:v>
                </c:pt>
                <c:pt idx="56340">
                  <c:v>0.97505301993331395</c:v>
                </c:pt>
                <c:pt idx="56341">
                  <c:v>0.99865964755004999</c:v>
                </c:pt>
                <c:pt idx="56342">
                  <c:v>0.99810606512056599</c:v>
                </c:pt>
                <c:pt idx="56343">
                  <c:v>0.98009279830975105</c:v>
                </c:pt>
                <c:pt idx="56344">
                  <c:v>0.98009279830975105</c:v>
                </c:pt>
                <c:pt idx="56345">
                  <c:v>0.99810606512056599</c:v>
                </c:pt>
                <c:pt idx="56346">
                  <c:v>0.98009279830975105</c:v>
                </c:pt>
                <c:pt idx="56347">
                  <c:v>0.99772892030019</c:v>
                </c:pt>
                <c:pt idx="56348">
                  <c:v>0.99810606512056599</c:v>
                </c:pt>
                <c:pt idx="56349">
                  <c:v>0.98009279830975105</c:v>
                </c:pt>
                <c:pt idx="56350">
                  <c:v>0.97505301993331395</c:v>
                </c:pt>
                <c:pt idx="56351">
                  <c:v>0.98009279830975105</c:v>
                </c:pt>
                <c:pt idx="56352">
                  <c:v>0.98009279830975105</c:v>
                </c:pt>
                <c:pt idx="56353">
                  <c:v>0.98009279830975105</c:v>
                </c:pt>
                <c:pt idx="56354">
                  <c:v>0.97505301993331395</c:v>
                </c:pt>
                <c:pt idx="56355">
                  <c:v>0.98009279830975105</c:v>
                </c:pt>
                <c:pt idx="56356">
                  <c:v>0.99865964755004999</c:v>
                </c:pt>
                <c:pt idx="56357">
                  <c:v>0.99772892030019</c:v>
                </c:pt>
                <c:pt idx="56358">
                  <c:v>0.99977590848754005</c:v>
                </c:pt>
                <c:pt idx="56359">
                  <c:v>0.98009279830975105</c:v>
                </c:pt>
                <c:pt idx="56360">
                  <c:v>0.97505301993331395</c:v>
                </c:pt>
                <c:pt idx="56361">
                  <c:v>0.98009279830975105</c:v>
                </c:pt>
                <c:pt idx="56362">
                  <c:v>0.99810606512056599</c:v>
                </c:pt>
                <c:pt idx="56363">
                  <c:v>0.99810606512056599</c:v>
                </c:pt>
                <c:pt idx="56364">
                  <c:v>0.97505301993331395</c:v>
                </c:pt>
                <c:pt idx="56365">
                  <c:v>0.99772892030019</c:v>
                </c:pt>
                <c:pt idx="56366">
                  <c:v>0.99865964755004999</c:v>
                </c:pt>
                <c:pt idx="56367">
                  <c:v>0.97505301993331395</c:v>
                </c:pt>
                <c:pt idx="56368">
                  <c:v>0.99977590848754005</c:v>
                </c:pt>
                <c:pt idx="56369">
                  <c:v>0.97505301993331395</c:v>
                </c:pt>
                <c:pt idx="56370">
                  <c:v>0.99865964755004999</c:v>
                </c:pt>
                <c:pt idx="56371">
                  <c:v>0.99865964755004999</c:v>
                </c:pt>
                <c:pt idx="56372">
                  <c:v>0.99810606512056599</c:v>
                </c:pt>
                <c:pt idx="56373">
                  <c:v>0.97505301993331395</c:v>
                </c:pt>
                <c:pt idx="56374">
                  <c:v>0.97505301993331395</c:v>
                </c:pt>
                <c:pt idx="56375">
                  <c:v>0.99865964755004999</c:v>
                </c:pt>
                <c:pt idx="56376">
                  <c:v>0.99977590848754005</c:v>
                </c:pt>
                <c:pt idx="56377">
                  <c:v>0.99865964755004999</c:v>
                </c:pt>
                <c:pt idx="56378">
                  <c:v>0.99865964755004999</c:v>
                </c:pt>
                <c:pt idx="56379">
                  <c:v>0.98009279830975105</c:v>
                </c:pt>
                <c:pt idx="56380">
                  <c:v>0.99810606512056599</c:v>
                </c:pt>
                <c:pt idx="56381">
                  <c:v>0.99977590848754005</c:v>
                </c:pt>
                <c:pt idx="56382">
                  <c:v>0.99865964755004999</c:v>
                </c:pt>
                <c:pt idx="56383">
                  <c:v>0.99810606512056599</c:v>
                </c:pt>
                <c:pt idx="56384">
                  <c:v>0.99865964755004999</c:v>
                </c:pt>
                <c:pt idx="56385">
                  <c:v>0.99181255835294002</c:v>
                </c:pt>
                <c:pt idx="56386">
                  <c:v>0.99865964755004999</c:v>
                </c:pt>
                <c:pt idx="56387">
                  <c:v>0.99977590848754005</c:v>
                </c:pt>
                <c:pt idx="56388">
                  <c:v>0.97505301993331395</c:v>
                </c:pt>
                <c:pt idx="56389">
                  <c:v>0.99865964755004999</c:v>
                </c:pt>
                <c:pt idx="56390">
                  <c:v>0.99810606512056599</c:v>
                </c:pt>
                <c:pt idx="56391">
                  <c:v>0.99772892030019</c:v>
                </c:pt>
                <c:pt idx="56392">
                  <c:v>0.99977590848754005</c:v>
                </c:pt>
                <c:pt idx="56393">
                  <c:v>0.98009279830975105</c:v>
                </c:pt>
                <c:pt idx="56394">
                  <c:v>0.99810606512056599</c:v>
                </c:pt>
                <c:pt idx="56395">
                  <c:v>0.99865964755004999</c:v>
                </c:pt>
                <c:pt idx="56396">
                  <c:v>0.98009279830975105</c:v>
                </c:pt>
                <c:pt idx="56397">
                  <c:v>0.97505301993331395</c:v>
                </c:pt>
                <c:pt idx="56398">
                  <c:v>0.98009279830975105</c:v>
                </c:pt>
                <c:pt idx="56399">
                  <c:v>0.98009279830975105</c:v>
                </c:pt>
                <c:pt idx="56400">
                  <c:v>0.99865964755004999</c:v>
                </c:pt>
                <c:pt idx="56401">
                  <c:v>0.99977590848754005</c:v>
                </c:pt>
                <c:pt idx="56402">
                  <c:v>0.99977590848754005</c:v>
                </c:pt>
                <c:pt idx="56403">
                  <c:v>0.98009279830975105</c:v>
                </c:pt>
                <c:pt idx="56404">
                  <c:v>0.99977590848754005</c:v>
                </c:pt>
                <c:pt idx="56405">
                  <c:v>0.99865964755004999</c:v>
                </c:pt>
                <c:pt idx="56406">
                  <c:v>0.99977590848754005</c:v>
                </c:pt>
                <c:pt idx="56407">
                  <c:v>0.98009279830975105</c:v>
                </c:pt>
                <c:pt idx="56408">
                  <c:v>0.98009279830975105</c:v>
                </c:pt>
                <c:pt idx="56409">
                  <c:v>0.99810606512056599</c:v>
                </c:pt>
                <c:pt idx="56410">
                  <c:v>0.99865964755004999</c:v>
                </c:pt>
                <c:pt idx="56411">
                  <c:v>0.97505301993331395</c:v>
                </c:pt>
                <c:pt idx="56412">
                  <c:v>0.99865964755004999</c:v>
                </c:pt>
                <c:pt idx="56413">
                  <c:v>0.99772892030019</c:v>
                </c:pt>
                <c:pt idx="56414">
                  <c:v>0.97505301993331395</c:v>
                </c:pt>
                <c:pt idx="56415">
                  <c:v>0.99772892030019</c:v>
                </c:pt>
                <c:pt idx="56416">
                  <c:v>0.98009279830975105</c:v>
                </c:pt>
                <c:pt idx="56417">
                  <c:v>0.98009279830975105</c:v>
                </c:pt>
                <c:pt idx="56418">
                  <c:v>0.99181255835294002</c:v>
                </c:pt>
                <c:pt idx="56419">
                  <c:v>0.98009279830975105</c:v>
                </c:pt>
                <c:pt idx="56420">
                  <c:v>0.99865964755004999</c:v>
                </c:pt>
                <c:pt idx="56421">
                  <c:v>0.99865964755004999</c:v>
                </c:pt>
                <c:pt idx="56422">
                  <c:v>0.98009279830975105</c:v>
                </c:pt>
                <c:pt idx="56423">
                  <c:v>0.98009279830975105</c:v>
                </c:pt>
                <c:pt idx="56424">
                  <c:v>0.99810606512056599</c:v>
                </c:pt>
                <c:pt idx="56425">
                  <c:v>0.99810606512056599</c:v>
                </c:pt>
                <c:pt idx="56426">
                  <c:v>0.98009279830975105</c:v>
                </c:pt>
                <c:pt idx="56427">
                  <c:v>0.99977590848754005</c:v>
                </c:pt>
                <c:pt idx="56428">
                  <c:v>0.99865964755004999</c:v>
                </c:pt>
                <c:pt idx="56429">
                  <c:v>0.97505301993331395</c:v>
                </c:pt>
                <c:pt idx="56430">
                  <c:v>0.99865964755004999</c:v>
                </c:pt>
                <c:pt idx="56431">
                  <c:v>0.99772892030019</c:v>
                </c:pt>
                <c:pt idx="56432">
                  <c:v>0.99865964755004999</c:v>
                </c:pt>
                <c:pt idx="56433">
                  <c:v>0.98009279830975105</c:v>
                </c:pt>
                <c:pt idx="56434">
                  <c:v>0.98009279830975105</c:v>
                </c:pt>
                <c:pt idx="56435">
                  <c:v>0.99772892030019</c:v>
                </c:pt>
                <c:pt idx="56436">
                  <c:v>0.99865964755004999</c:v>
                </c:pt>
                <c:pt idx="56437">
                  <c:v>0.98009279830975105</c:v>
                </c:pt>
                <c:pt idx="56438">
                  <c:v>0.99810606512056599</c:v>
                </c:pt>
                <c:pt idx="56439">
                  <c:v>0.98009279830975105</c:v>
                </c:pt>
                <c:pt idx="56440">
                  <c:v>0.98009279830975105</c:v>
                </c:pt>
                <c:pt idx="56441">
                  <c:v>0.98009279830975105</c:v>
                </c:pt>
                <c:pt idx="56442">
                  <c:v>0.99865964755004999</c:v>
                </c:pt>
                <c:pt idx="56443">
                  <c:v>0.99977590848754005</c:v>
                </c:pt>
                <c:pt idx="56444">
                  <c:v>0.99977590848754005</c:v>
                </c:pt>
                <c:pt idx="56445">
                  <c:v>0.98009279830975105</c:v>
                </c:pt>
                <c:pt idx="56446">
                  <c:v>0.99865964755004999</c:v>
                </c:pt>
                <c:pt idx="56447">
                  <c:v>0.97505301993331395</c:v>
                </c:pt>
                <c:pt idx="56448">
                  <c:v>0.99810606512056599</c:v>
                </c:pt>
                <c:pt idx="56449">
                  <c:v>0.98009279830975105</c:v>
                </c:pt>
                <c:pt idx="56450">
                  <c:v>0.98009279830975105</c:v>
                </c:pt>
                <c:pt idx="56451">
                  <c:v>0.99977590848754005</c:v>
                </c:pt>
                <c:pt idx="56452">
                  <c:v>0.97505301993331395</c:v>
                </c:pt>
                <c:pt idx="56453">
                  <c:v>0.98009279830975105</c:v>
                </c:pt>
                <c:pt idx="56454">
                  <c:v>0.99865964755004999</c:v>
                </c:pt>
                <c:pt idx="56455">
                  <c:v>0.97505301993331395</c:v>
                </c:pt>
                <c:pt idx="56456">
                  <c:v>0.98009279830975105</c:v>
                </c:pt>
                <c:pt idx="56457">
                  <c:v>0.98009279830975105</c:v>
                </c:pt>
                <c:pt idx="56458">
                  <c:v>0.99865964755004999</c:v>
                </c:pt>
                <c:pt idx="56459">
                  <c:v>0.97505301993331395</c:v>
                </c:pt>
                <c:pt idx="56460">
                  <c:v>0.98009279830975105</c:v>
                </c:pt>
                <c:pt idx="56461">
                  <c:v>0.99865964755004999</c:v>
                </c:pt>
                <c:pt idx="56462">
                  <c:v>0.98009279830975105</c:v>
                </c:pt>
                <c:pt idx="56463">
                  <c:v>0.99977590848754005</c:v>
                </c:pt>
                <c:pt idx="56464">
                  <c:v>0.99865964755004999</c:v>
                </c:pt>
                <c:pt idx="56465">
                  <c:v>0.98009279830975105</c:v>
                </c:pt>
                <c:pt idx="56466">
                  <c:v>0.99810606512056599</c:v>
                </c:pt>
                <c:pt idx="56467">
                  <c:v>0.99865964755004999</c:v>
                </c:pt>
                <c:pt idx="56468">
                  <c:v>0.99810606512056599</c:v>
                </c:pt>
                <c:pt idx="56469">
                  <c:v>0.99772892030019</c:v>
                </c:pt>
                <c:pt idx="56470">
                  <c:v>0.99865964755004999</c:v>
                </c:pt>
                <c:pt idx="56471">
                  <c:v>0.99865964755004999</c:v>
                </c:pt>
                <c:pt idx="56472">
                  <c:v>0.99977590848754005</c:v>
                </c:pt>
                <c:pt idx="56473">
                  <c:v>0.99810606512056599</c:v>
                </c:pt>
                <c:pt idx="56474">
                  <c:v>0.97505301993331395</c:v>
                </c:pt>
                <c:pt idx="56475">
                  <c:v>0.97505301993331395</c:v>
                </c:pt>
                <c:pt idx="56476">
                  <c:v>0.99865964755004999</c:v>
                </c:pt>
                <c:pt idx="56477">
                  <c:v>0.99810606512056599</c:v>
                </c:pt>
                <c:pt idx="56478">
                  <c:v>0.99810606512056599</c:v>
                </c:pt>
                <c:pt idx="56479">
                  <c:v>0.99865964755004999</c:v>
                </c:pt>
                <c:pt idx="56480">
                  <c:v>0.99772892030019</c:v>
                </c:pt>
                <c:pt idx="56481">
                  <c:v>0.99810606512056599</c:v>
                </c:pt>
                <c:pt idx="56482">
                  <c:v>0.98009279830975105</c:v>
                </c:pt>
                <c:pt idx="56483">
                  <c:v>0.98009279830975105</c:v>
                </c:pt>
                <c:pt idx="56484">
                  <c:v>0.99865964755004999</c:v>
                </c:pt>
                <c:pt idx="56485">
                  <c:v>0.97505301993331395</c:v>
                </c:pt>
                <c:pt idx="56486">
                  <c:v>0.99865964755004999</c:v>
                </c:pt>
                <c:pt idx="56487">
                  <c:v>0.98009279830975105</c:v>
                </c:pt>
                <c:pt idx="56488">
                  <c:v>0.99181255835294002</c:v>
                </c:pt>
                <c:pt idx="56489">
                  <c:v>0.99810606512056599</c:v>
                </c:pt>
                <c:pt idx="56490">
                  <c:v>0.99772892030019</c:v>
                </c:pt>
                <c:pt idx="56491">
                  <c:v>0.97505301993331395</c:v>
                </c:pt>
                <c:pt idx="56492">
                  <c:v>0.99977590848754005</c:v>
                </c:pt>
                <c:pt idx="56493">
                  <c:v>0.99865964755004999</c:v>
                </c:pt>
                <c:pt idx="56494">
                  <c:v>0.98009279830975105</c:v>
                </c:pt>
                <c:pt idx="56495">
                  <c:v>0.99181255835294002</c:v>
                </c:pt>
                <c:pt idx="56496">
                  <c:v>0.99865964755004999</c:v>
                </c:pt>
                <c:pt idx="56497">
                  <c:v>0.99810606512056599</c:v>
                </c:pt>
                <c:pt idx="56498">
                  <c:v>0.98009279830975105</c:v>
                </c:pt>
                <c:pt idx="56499">
                  <c:v>0.99865964755004999</c:v>
                </c:pt>
                <c:pt idx="56500">
                  <c:v>0.98009279830975105</c:v>
                </c:pt>
                <c:pt idx="56501">
                  <c:v>0.99810606512056599</c:v>
                </c:pt>
                <c:pt idx="56502">
                  <c:v>0.98009279830975105</c:v>
                </c:pt>
                <c:pt idx="56503">
                  <c:v>0.99810606512056599</c:v>
                </c:pt>
                <c:pt idx="56504">
                  <c:v>0.98009279830975105</c:v>
                </c:pt>
                <c:pt idx="56505">
                  <c:v>0.98009279830975105</c:v>
                </c:pt>
                <c:pt idx="56506">
                  <c:v>0.99810606512056599</c:v>
                </c:pt>
                <c:pt idx="56507">
                  <c:v>0.97505301993331395</c:v>
                </c:pt>
                <c:pt idx="56508">
                  <c:v>0.99810606512056599</c:v>
                </c:pt>
                <c:pt idx="56509">
                  <c:v>0.99977590848754005</c:v>
                </c:pt>
                <c:pt idx="56510">
                  <c:v>0.99772892030019</c:v>
                </c:pt>
                <c:pt idx="56511">
                  <c:v>0.99865964755004999</c:v>
                </c:pt>
                <c:pt idx="56512">
                  <c:v>0.99865964755004999</c:v>
                </c:pt>
                <c:pt idx="56513">
                  <c:v>0.99977590848754005</c:v>
                </c:pt>
                <c:pt idx="56514">
                  <c:v>0.97505301993331395</c:v>
                </c:pt>
                <c:pt idx="56515">
                  <c:v>0.99810606512056599</c:v>
                </c:pt>
                <c:pt idx="56516">
                  <c:v>0.98009279830975105</c:v>
                </c:pt>
                <c:pt idx="56517">
                  <c:v>0.98009279830975105</c:v>
                </c:pt>
                <c:pt idx="56518">
                  <c:v>0.98009279830975105</c:v>
                </c:pt>
                <c:pt idx="56519">
                  <c:v>0.98009279830975105</c:v>
                </c:pt>
                <c:pt idx="56520">
                  <c:v>0.97505301993331395</c:v>
                </c:pt>
                <c:pt idx="56521">
                  <c:v>0.99865964755004999</c:v>
                </c:pt>
                <c:pt idx="56522">
                  <c:v>0.99810606512056599</c:v>
                </c:pt>
                <c:pt idx="56523">
                  <c:v>0.97505301993331395</c:v>
                </c:pt>
                <c:pt idx="56524">
                  <c:v>0.99181255835294002</c:v>
                </c:pt>
                <c:pt idx="56525">
                  <c:v>0.97505301993331395</c:v>
                </c:pt>
                <c:pt idx="56526">
                  <c:v>0.98009279830975105</c:v>
                </c:pt>
                <c:pt idx="56527">
                  <c:v>0.99865964755004999</c:v>
                </c:pt>
                <c:pt idx="56528">
                  <c:v>0.99865964755004999</c:v>
                </c:pt>
                <c:pt idx="56529">
                  <c:v>0.97505301993331395</c:v>
                </c:pt>
                <c:pt idx="56530">
                  <c:v>0.99865964755004999</c:v>
                </c:pt>
                <c:pt idx="56531">
                  <c:v>0.98009279830975105</c:v>
                </c:pt>
                <c:pt idx="56532">
                  <c:v>0.99977590848754005</c:v>
                </c:pt>
                <c:pt idx="56533">
                  <c:v>0.99865964755004999</c:v>
                </c:pt>
                <c:pt idx="56534">
                  <c:v>0.99865964755004999</c:v>
                </c:pt>
                <c:pt idx="56535">
                  <c:v>0.99810606512056599</c:v>
                </c:pt>
                <c:pt idx="56536">
                  <c:v>0.99865964755004999</c:v>
                </c:pt>
                <c:pt idx="56537">
                  <c:v>0.99810606512056599</c:v>
                </c:pt>
                <c:pt idx="56538">
                  <c:v>0.99865964755004999</c:v>
                </c:pt>
                <c:pt idx="56539">
                  <c:v>0.99865964755004999</c:v>
                </c:pt>
                <c:pt idx="56540">
                  <c:v>0.99977590848754005</c:v>
                </c:pt>
                <c:pt idx="56541">
                  <c:v>0.99865964755004999</c:v>
                </c:pt>
                <c:pt idx="56542">
                  <c:v>0.99810606512056599</c:v>
                </c:pt>
                <c:pt idx="56543">
                  <c:v>0.99865964755004999</c:v>
                </c:pt>
                <c:pt idx="56544">
                  <c:v>0.97505301993331395</c:v>
                </c:pt>
                <c:pt idx="56545">
                  <c:v>0.98009279830975105</c:v>
                </c:pt>
                <c:pt idx="56546">
                  <c:v>0.99810606512056599</c:v>
                </c:pt>
                <c:pt idx="56547">
                  <c:v>0.99865964755004999</c:v>
                </c:pt>
                <c:pt idx="56548">
                  <c:v>0.98009279830975105</c:v>
                </c:pt>
                <c:pt idx="56549">
                  <c:v>0.97505301993331395</c:v>
                </c:pt>
                <c:pt idx="56550">
                  <c:v>0.99772892030019</c:v>
                </c:pt>
                <c:pt idx="56551">
                  <c:v>0.97505301993331395</c:v>
                </c:pt>
                <c:pt idx="56552">
                  <c:v>0.99810606512056599</c:v>
                </c:pt>
                <c:pt idx="56553">
                  <c:v>0.99810606512056599</c:v>
                </c:pt>
                <c:pt idx="56554">
                  <c:v>0.98009279830975105</c:v>
                </c:pt>
                <c:pt idx="56555">
                  <c:v>0.97505301993331395</c:v>
                </c:pt>
                <c:pt idx="56556">
                  <c:v>0.99977590848754005</c:v>
                </c:pt>
                <c:pt idx="56557">
                  <c:v>0.98009279830975105</c:v>
                </c:pt>
                <c:pt idx="56558">
                  <c:v>0.99865964755004999</c:v>
                </c:pt>
                <c:pt idx="56559">
                  <c:v>0.99865964755004999</c:v>
                </c:pt>
                <c:pt idx="56560">
                  <c:v>0.99810606512056599</c:v>
                </c:pt>
                <c:pt idx="56561">
                  <c:v>0.98009279830975105</c:v>
                </c:pt>
                <c:pt idx="56562">
                  <c:v>0.99810606512056599</c:v>
                </c:pt>
                <c:pt idx="56563">
                  <c:v>0.98009279830975105</c:v>
                </c:pt>
                <c:pt idx="56564">
                  <c:v>0.99810606512056599</c:v>
                </c:pt>
                <c:pt idx="56565">
                  <c:v>0.98009279830975105</c:v>
                </c:pt>
                <c:pt idx="56566">
                  <c:v>0.98009279830975105</c:v>
                </c:pt>
                <c:pt idx="56567">
                  <c:v>0.99865964755004999</c:v>
                </c:pt>
                <c:pt idx="56568">
                  <c:v>0.98009279830975105</c:v>
                </c:pt>
                <c:pt idx="56569">
                  <c:v>0.99810606512056599</c:v>
                </c:pt>
                <c:pt idx="56570">
                  <c:v>0.99865964755004999</c:v>
                </c:pt>
                <c:pt idx="56571">
                  <c:v>0.97505301993331395</c:v>
                </c:pt>
                <c:pt idx="56572">
                  <c:v>0.99865964755004999</c:v>
                </c:pt>
                <c:pt idx="56573">
                  <c:v>0.99865964755004999</c:v>
                </c:pt>
                <c:pt idx="56574">
                  <c:v>0.99865964755004999</c:v>
                </c:pt>
                <c:pt idx="56575">
                  <c:v>0.98009279830975105</c:v>
                </c:pt>
                <c:pt idx="56576">
                  <c:v>0.97505301993331395</c:v>
                </c:pt>
                <c:pt idx="56577">
                  <c:v>0.99977590848754005</c:v>
                </c:pt>
                <c:pt idx="56578">
                  <c:v>0.99181255835294002</c:v>
                </c:pt>
                <c:pt idx="56579">
                  <c:v>0.99810606512056599</c:v>
                </c:pt>
                <c:pt idx="56580">
                  <c:v>0.98009279830975105</c:v>
                </c:pt>
                <c:pt idx="56581">
                  <c:v>0.99977590848754005</c:v>
                </c:pt>
                <c:pt idx="56582">
                  <c:v>0.98009279830975105</c:v>
                </c:pt>
                <c:pt idx="56583">
                  <c:v>0.98009279830975105</c:v>
                </c:pt>
                <c:pt idx="56584">
                  <c:v>0.97505301993331395</c:v>
                </c:pt>
                <c:pt idx="56585">
                  <c:v>0.99865964755004999</c:v>
                </c:pt>
                <c:pt idx="56586">
                  <c:v>0.99810606512056599</c:v>
                </c:pt>
                <c:pt idx="56587">
                  <c:v>0.98009279830975105</c:v>
                </c:pt>
                <c:pt idx="56588">
                  <c:v>0.99865964755004999</c:v>
                </c:pt>
                <c:pt idx="56589">
                  <c:v>0.99772892030019</c:v>
                </c:pt>
                <c:pt idx="56590">
                  <c:v>0.99865964755004999</c:v>
                </c:pt>
                <c:pt idx="56591">
                  <c:v>0.99865964755004999</c:v>
                </c:pt>
                <c:pt idx="56592">
                  <c:v>0.98009279830975105</c:v>
                </c:pt>
                <c:pt idx="56593">
                  <c:v>0.97505301993331395</c:v>
                </c:pt>
                <c:pt idx="56594">
                  <c:v>0.99865964755004999</c:v>
                </c:pt>
                <c:pt idx="56595">
                  <c:v>0.97505301993331395</c:v>
                </c:pt>
                <c:pt idx="56596">
                  <c:v>0.98009279830975105</c:v>
                </c:pt>
                <c:pt idx="56597">
                  <c:v>0.98009279830975105</c:v>
                </c:pt>
                <c:pt idx="56598">
                  <c:v>0.99865964755004999</c:v>
                </c:pt>
                <c:pt idx="56599">
                  <c:v>0.99810606512056599</c:v>
                </c:pt>
                <c:pt idx="56600">
                  <c:v>0.99810606512056599</c:v>
                </c:pt>
                <c:pt idx="56601">
                  <c:v>0.98009279830975105</c:v>
                </c:pt>
                <c:pt idx="56602">
                  <c:v>0.99865964755004999</c:v>
                </c:pt>
                <c:pt idx="56603">
                  <c:v>0.99810606512056599</c:v>
                </c:pt>
                <c:pt idx="56604">
                  <c:v>0.99772892030019</c:v>
                </c:pt>
                <c:pt idx="56605">
                  <c:v>0.99977590848754005</c:v>
                </c:pt>
                <c:pt idx="56606">
                  <c:v>0.99865964755004999</c:v>
                </c:pt>
                <c:pt idx="56607">
                  <c:v>0.98009279830975105</c:v>
                </c:pt>
                <c:pt idx="56608">
                  <c:v>0.98009279830975105</c:v>
                </c:pt>
                <c:pt idx="56609">
                  <c:v>0.99865964755004999</c:v>
                </c:pt>
                <c:pt idx="56610">
                  <c:v>0.99810606512056599</c:v>
                </c:pt>
                <c:pt idx="56611">
                  <c:v>0.98009279830975105</c:v>
                </c:pt>
                <c:pt idx="56612">
                  <c:v>0.98009279830975105</c:v>
                </c:pt>
                <c:pt idx="56613">
                  <c:v>0.99865964755004999</c:v>
                </c:pt>
                <c:pt idx="56614">
                  <c:v>0.98009279830975105</c:v>
                </c:pt>
                <c:pt idx="56615">
                  <c:v>0.98009279830975105</c:v>
                </c:pt>
                <c:pt idx="56616">
                  <c:v>0.99865964755004999</c:v>
                </c:pt>
                <c:pt idx="56617">
                  <c:v>0.98009279830975105</c:v>
                </c:pt>
                <c:pt idx="56618">
                  <c:v>0.99865964755004999</c:v>
                </c:pt>
                <c:pt idx="56619">
                  <c:v>0.98009279830975105</c:v>
                </c:pt>
                <c:pt idx="56620">
                  <c:v>0.99810606512056599</c:v>
                </c:pt>
                <c:pt idx="56621">
                  <c:v>0.99977590848754005</c:v>
                </c:pt>
                <c:pt idx="56622">
                  <c:v>0.99810606512056599</c:v>
                </c:pt>
                <c:pt idx="56623">
                  <c:v>0.98009279830975105</c:v>
                </c:pt>
                <c:pt idx="56624">
                  <c:v>0.98009279830975105</c:v>
                </c:pt>
                <c:pt idx="56625">
                  <c:v>0.99977590848754005</c:v>
                </c:pt>
                <c:pt idx="56626">
                  <c:v>0.98009279830975105</c:v>
                </c:pt>
                <c:pt idx="56627">
                  <c:v>0.99977590848754005</c:v>
                </c:pt>
                <c:pt idx="56628">
                  <c:v>0.99810606512056599</c:v>
                </c:pt>
                <c:pt idx="56629">
                  <c:v>0.97505301993331395</c:v>
                </c:pt>
                <c:pt idx="56630">
                  <c:v>0.99977590848754005</c:v>
                </c:pt>
                <c:pt idx="56631">
                  <c:v>0.99977590848754005</c:v>
                </c:pt>
                <c:pt idx="56632">
                  <c:v>0.99865964755004999</c:v>
                </c:pt>
                <c:pt idx="56633">
                  <c:v>0.99865964755004999</c:v>
                </c:pt>
                <c:pt idx="56634">
                  <c:v>0.98009279830975105</c:v>
                </c:pt>
                <c:pt idx="56635">
                  <c:v>0.98009279830975105</c:v>
                </c:pt>
                <c:pt idx="56636">
                  <c:v>0.99977590848754005</c:v>
                </c:pt>
                <c:pt idx="56637">
                  <c:v>0.98009279830975105</c:v>
                </c:pt>
                <c:pt idx="56638">
                  <c:v>0.99977590848754005</c:v>
                </c:pt>
                <c:pt idx="56639">
                  <c:v>0.99810606512056599</c:v>
                </c:pt>
                <c:pt idx="56640">
                  <c:v>0.97505301993331395</c:v>
                </c:pt>
                <c:pt idx="56641">
                  <c:v>0.99977590848754005</c:v>
                </c:pt>
                <c:pt idx="56642">
                  <c:v>0.99865964755004999</c:v>
                </c:pt>
                <c:pt idx="56643">
                  <c:v>0.99865964755004999</c:v>
                </c:pt>
                <c:pt idx="56644">
                  <c:v>0.97505301993331395</c:v>
                </c:pt>
                <c:pt idx="56645">
                  <c:v>0.99810606512056599</c:v>
                </c:pt>
                <c:pt idx="56646">
                  <c:v>0.98009279830975105</c:v>
                </c:pt>
                <c:pt idx="56647">
                  <c:v>0.97505301993331395</c:v>
                </c:pt>
                <c:pt idx="56648">
                  <c:v>0.99865964755004999</c:v>
                </c:pt>
                <c:pt idx="56649">
                  <c:v>0.99865964755004999</c:v>
                </c:pt>
                <c:pt idx="56650">
                  <c:v>0.99865964755004999</c:v>
                </c:pt>
                <c:pt idx="56651">
                  <c:v>0.99865964755004999</c:v>
                </c:pt>
                <c:pt idx="56652">
                  <c:v>0.98009279830975105</c:v>
                </c:pt>
                <c:pt idx="56653">
                  <c:v>0.99977590848754005</c:v>
                </c:pt>
                <c:pt idx="56654">
                  <c:v>0.99810606512056599</c:v>
                </c:pt>
                <c:pt idx="56655">
                  <c:v>0.97505301993331395</c:v>
                </c:pt>
                <c:pt idx="56656">
                  <c:v>0.99810606512056599</c:v>
                </c:pt>
                <c:pt idx="56657">
                  <c:v>0.98009279830975105</c:v>
                </c:pt>
                <c:pt idx="56658">
                  <c:v>0.97505301993331395</c:v>
                </c:pt>
                <c:pt idx="56659">
                  <c:v>0.97505301993331395</c:v>
                </c:pt>
                <c:pt idx="56660">
                  <c:v>0.99865964755004999</c:v>
                </c:pt>
                <c:pt idx="56661">
                  <c:v>0.98009279830975105</c:v>
                </c:pt>
                <c:pt idx="56662">
                  <c:v>0.98009279830975105</c:v>
                </c:pt>
                <c:pt idx="56663">
                  <c:v>0.98009279830975105</c:v>
                </c:pt>
                <c:pt idx="56664">
                  <c:v>0.99977590848754005</c:v>
                </c:pt>
                <c:pt idx="56665">
                  <c:v>0.99865964755004999</c:v>
                </c:pt>
                <c:pt idx="56666">
                  <c:v>0.98009279830975105</c:v>
                </c:pt>
                <c:pt idx="56667">
                  <c:v>0.99810606512056599</c:v>
                </c:pt>
                <c:pt idx="56668">
                  <c:v>0.99772892030019</c:v>
                </c:pt>
                <c:pt idx="56669">
                  <c:v>0.99865964755004999</c:v>
                </c:pt>
                <c:pt idx="56670">
                  <c:v>0.99977590848754005</c:v>
                </c:pt>
                <c:pt idx="56671">
                  <c:v>0.98009279830975105</c:v>
                </c:pt>
                <c:pt idx="56672">
                  <c:v>0.97505301993331395</c:v>
                </c:pt>
                <c:pt idx="56673">
                  <c:v>0.98009279830975105</c:v>
                </c:pt>
                <c:pt idx="56674">
                  <c:v>0.97505301993331395</c:v>
                </c:pt>
                <c:pt idx="56675">
                  <c:v>0.99977590848754005</c:v>
                </c:pt>
                <c:pt idx="56676">
                  <c:v>0.98009279830975105</c:v>
                </c:pt>
                <c:pt idx="56677">
                  <c:v>0.98009279830975105</c:v>
                </c:pt>
                <c:pt idx="56678">
                  <c:v>0.99865964755004999</c:v>
                </c:pt>
                <c:pt idx="56679">
                  <c:v>0.99977590848754005</c:v>
                </c:pt>
                <c:pt idx="56680">
                  <c:v>0.99865964755004999</c:v>
                </c:pt>
                <c:pt idx="56681">
                  <c:v>0.99977590848754005</c:v>
                </c:pt>
                <c:pt idx="56682">
                  <c:v>0.99810606512056599</c:v>
                </c:pt>
                <c:pt idx="56683">
                  <c:v>0.98009279830975105</c:v>
                </c:pt>
                <c:pt idx="56684">
                  <c:v>0.99181255835294002</c:v>
                </c:pt>
                <c:pt idx="56685">
                  <c:v>0.99865964755004999</c:v>
                </c:pt>
                <c:pt idx="56686">
                  <c:v>0.99865964755004999</c:v>
                </c:pt>
                <c:pt idx="56687">
                  <c:v>0.99977590848754005</c:v>
                </c:pt>
                <c:pt idx="56688">
                  <c:v>0.99865964755004999</c:v>
                </c:pt>
                <c:pt idx="56689">
                  <c:v>0.99865964755004999</c:v>
                </c:pt>
                <c:pt idx="56690">
                  <c:v>0.97505301993331395</c:v>
                </c:pt>
                <c:pt idx="56691">
                  <c:v>0.98009279830975105</c:v>
                </c:pt>
                <c:pt idx="56692">
                  <c:v>0.99772892030019</c:v>
                </c:pt>
                <c:pt idx="56693">
                  <c:v>0.99865964755004999</c:v>
                </c:pt>
                <c:pt idx="56694">
                  <c:v>0.99977590848754005</c:v>
                </c:pt>
                <c:pt idx="56695">
                  <c:v>0.99977590848754005</c:v>
                </c:pt>
                <c:pt idx="56696">
                  <c:v>0.99865964755004999</c:v>
                </c:pt>
                <c:pt idx="56697">
                  <c:v>0.99977590848754005</c:v>
                </c:pt>
                <c:pt idx="56698">
                  <c:v>0.98009279830975105</c:v>
                </c:pt>
                <c:pt idx="56699">
                  <c:v>0.99865964755004999</c:v>
                </c:pt>
                <c:pt idx="56700">
                  <c:v>0.97505301993331395</c:v>
                </c:pt>
                <c:pt idx="56701">
                  <c:v>0.99865964755004999</c:v>
                </c:pt>
                <c:pt idx="56702">
                  <c:v>0.99977590848754005</c:v>
                </c:pt>
                <c:pt idx="56703">
                  <c:v>0.99810606512056599</c:v>
                </c:pt>
                <c:pt idx="56704">
                  <c:v>0.99810606512056599</c:v>
                </c:pt>
                <c:pt idx="56705">
                  <c:v>0.99181255835294002</c:v>
                </c:pt>
                <c:pt idx="56706">
                  <c:v>0.99810606512056599</c:v>
                </c:pt>
                <c:pt idx="56707">
                  <c:v>0.99810606512056599</c:v>
                </c:pt>
                <c:pt idx="56708">
                  <c:v>0.99865964755004999</c:v>
                </c:pt>
                <c:pt idx="56709">
                  <c:v>0.98009279830975105</c:v>
                </c:pt>
                <c:pt idx="56710">
                  <c:v>0.99810606512056599</c:v>
                </c:pt>
                <c:pt idx="56711">
                  <c:v>0.99810606512056599</c:v>
                </c:pt>
                <c:pt idx="56712">
                  <c:v>0.99772892030019</c:v>
                </c:pt>
                <c:pt idx="56713">
                  <c:v>0.99977590848754005</c:v>
                </c:pt>
                <c:pt idx="56714">
                  <c:v>0.99977590848754005</c:v>
                </c:pt>
                <c:pt idx="56715">
                  <c:v>0.99977590848754005</c:v>
                </c:pt>
                <c:pt idx="56716">
                  <c:v>0.99977590848754005</c:v>
                </c:pt>
                <c:pt idx="56717">
                  <c:v>0.97505301993331395</c:v>
                </c:pt>
                <c:pt idx="56718">
                  <c:v>0.97505301993331395</c:v>
                </c:pt>
                <c:pt idx="56719">
                  <c:v>0.97505301993331395</c:v>
                </c:pt>
                <c:pt idx="56720">
                  <c:v>0.99810606512056599</c:v>
                </c:pt>
                <c:pt idx="56721">
                  <c:v>0.99865964755004999</c:v>
                </c:pt>
                <c:pt idx="56722">
                  <c:v>0.98009279830975105</c:v>
                </c:pt>
                <c:pt idx="56723">
                  <c:v>0.99810606512056599</c:v>
                </c:pt>
                <c:pt idx="56724">
                  <c:v>0.99865964755004999</c:v>
                </c:pt>
                <c:pt idx="56725">
                  <c:v>0.99977590848754005</c:v>
                </c:pt>
                <c:pt idx="56726">
                  <c:v>0.98009279830975105</c:v>
                </c:pt>
                <c:pt idx="56727">
                  <c:v>0.99810606512056599</c:v>
                </c:pt>
                <c:pt idx="56728">
                  <c:v>0.99865964755004999</c:v>
                </c:pt>
                <c:pt idx="56729">
                  <c:v>0.97505301993331395</c:v>
                </c:pt>
                <c:pt idx="56730">
                  <c:v>0.98009279830975105</c:v>
                </c:pt>
                <c:pt idx="56731">
                  <c:v>0.99865964755004999</c:v>
                </c:pt>
                <c:pt idx="56732">
                  <c:v>0.98009279830975105</c:v>
                </c:pt>
                <c:pt idx="56733">
                  <c:v>0.99977590848754005</c:v>
                </c:pt>
                <c:pt idx="56734">
                  <c:v>0.97505301993331395</c:v>
                </c:pt>
                <c:pt idx="56735">
                  <c:v>0.99865964755004999</c:v>
                </c:pt>
                <c:pt idx="56736">
                  <c:v>0.98009279830975105</c:v>
                </c:pt>
                <c:pt idx="56737">
                  <c:v>0.99865964755004999</c:v>
                </c:pt>
                <c:pt idx="56738">
                  <c:v>0.99977590848754005</c:v>
                </c:pt>
                <c:pt idx="56739">
                  <c:v>0.99181255835294002</c:v>
                </c:pt>
                <c:pt idx="56740">
                  <c:v>0.98009279830975105</c:v>
                </c:pt>
                <c:pt idx="56741">
                  <c:v>0.98009279830975105</c:v>
                </c:pt>
                <c:pt idx="56742">
                  <c:v>0.99865964755004999</c:v>
                </c:pt>
                <c:pt idx="56743">
                  <c:v>0.99810606512056599</c:v>
                </c:pt>
                <c:pt idx="56744">
                  <c:v>0.98009279830975105</c:v>
                </c:pt>
                <c:pt idx="56745">
                  <c:v>0.99865964755004999</c:v>
                </c:pt>
                <c:pt idx="56746">
                  <c:v>0.98009279830975105</c:v>
                </c:pt>
                <c:pt idx="56747">
                  <c:v>0.98009279830975105</c:v>
                </c:pt>
                <c:pt idx="56748">
                  <c:v>0.97505301993331395</c:v>
                </c:pt>
                <c:pt idx="56749">
                  <c:v>0.97505301993331395</c:v>
                </c:pt>
                <c:pt idx="56750">
                  <c:v>0.99865964755004999</c:v>
                </c:pt>
                <c:pt idx="56751">
                  <c:v>0.98009279830975105</c:v>
                </c:pt>
                <c:pt idx="56752">
                  <c:v>0.99865964755004999</c:v>
                </c:pt>
                <c:pt idx="56753">
                  <c:v>0.99865964755004999</c:v>
                </c:pt>
                <c:pt idx="56754">
                  <c:v>0.98009279830975105</c:v>
                </c:pt>
                <c:pt idx="56755">
                  <c:v>0.99810606512056599</c:v>
                </c:pt>
                <c:pt idx="56756">
                  <c:v>0.99977590848754005</c:v>
                </c:pt>
                <c:pt idx="56757">
                  <c:v>0.99865964755004999</c:v>
                </c:pt>
                <c:pt idx="56758">
                  <c:v>0.98009279830975105</c:v>
                </c:pt>
                <c:pt idx="56759">
                  <c:v>0.99977590848754005</c:v>
                </c:pt>
                <c:pt idx="56760">
                  <c:v>0.97505301993331395</c:v>
                </c:pt>
                <c:pt idx="56761">
                  <c:v>0.99865964755004999</c:v>
                </c:pt>
                <c:pt idx="56762">
                  <c:v>0.99810606512056599</c:v>
                </c:pt>
                <c:pt idx="56763">
                  <c:v>0.97505301993331395</c:v>
                </c:pt>
                <c:pt idx="56764">
                  <c:v>0.99865964755004999</c:v>
                </c:pt>
                <c:pt idx="56765">
                  <c:v>0.98009279830975105</c:v>
                </c:pt>
                <c:pt idx="56766">
                  <c:v>0.99810606512056599</c:v>
                </c:pt>
                <c:pt idx="56767">
                  <c:v>0.98009279830975105</c:v>
                </c:pt>
                <c:pt idx="56768">
                  <c:v>0.97505301993331395</c:v>
                </c:pt>
                <c:pt idx="56769">
                  <c:v>0.98009279830975105</c:v>
                </c:pt>
                <c:pt idx="56770">
                  <c:v>0.98009279830975105</c:v>
                </c:pt>
                <c:pt idx="56771">
                  <c:v>0.98009279830975105</c:v>
                </c:pt>
                <c:pt idx="56772">
                  <c:v>0.98009279830975105</c:v>
                </c:pt>
                <c:pt idx="56773">
                  <c:v>0.98009279830975105</c:v>
                </c:pt>
                <c:pt idx="56774">
                  <c:v>0.98009279830975105</c:v>
                </c:pt>
                <c:pt idx="56775">
                  <c:v>0.99810606512056599</c:v>
                </c:pt>
                <c:pt idx="56776">
                  <c:v>0.99865964755004999</c:v>
                </c:pt>
                <c:pt idx="56777">
                  <c:v>0.98009279830975105</c:v>
                </c:pt>
                <c:pt idx="56778">
                  <c:v>0.99865964755004999</c:v>
                </c:pt>
                <c:pt idx="56779">
                  <c:v>0.99865964755004999</c:v>
                </c:pt>
                <c:pt idx="56780">
                  <c:v>0.97505301993331395</c:v>
                </c:pt>
                <c:pt idx="56781">
                  <c:v>0.99810606512056599</c:v>
                </c:pt>
                <c:pt idx="56782">
                  <c:v>0.97505301993331395</c:v>
                </c:pt>
                <c:pt idx="56783">
                  <c:v>0.98009279830975105</c:v>
                </c:pt>
                <c:pt idx="56784">
                  <c:v>0.99772892030019</c:v>
                </c:pt>
                <c:pt idx="56785">
                  <c:v>0.99865964755004999</c:v>
                </c:pt>
                <c:pt idx="56786">
                  <c:v>0.98009279830975105</c:v>
                </c:pt>
                <c:pt idx="56787">
                  <c:v>0.97505301993331395</c:v>
                </c:pt>
                <c:pt idx="56788">
                  <c:v>0.97505301993331395</c:v>
                </c:pt>
                <c:pt idx="56789">
                  <c:v>0.97505301993331395</c:v>
                </c:pt>
                <c:pt idx="56790">
                  <c:v>0.99810606512056599</c:v>
                </c:pt>
                <c:pt idx="56791">
                  <c:v>0.97505301993331395</c:v>
                </c:pt>
                <c:pt idx="56792">
                  <c:v>0.99977590848754005</c:v>
                </c:pt>
                <c:pt idx="56793">
                  <c:v>0.98009279830975105</c:v>
                </c:pt>
                <c:pt idx="56794">
                  <c:v>0.99181255835294002</c:v>
                </c:pt>
                <c:pt idx="56795">
                  <c:v>0.99865964755004999</c:v>
                </c:pt>
                <c:pt idx="56796">
                  <c:v>0.99865964755004999</c:v>
                </c:pt>
                <c:pt idx="56797">
                  <c:v>0.99865964755004999</c:v>
                </c:pt>
                <c:pt idx="56798">
                  <c:v>0.99865964755004999</c:v>
                </c:pt>
                <c:pt idx="56799">
                  <c:v>0.99865964755004999</c:v>
                </c:pt>
                <c:pt idx="56800">
                  <c:v>0.99810606512056599</c:v>
                </c:pt>
                <c:pt idx="56801">
                  <c:v>0.99865964755004999</c:v>
                </c:pt>
                <c:pt idx="56802">
                  <c:v>0.99865964755004999</c:v>
                </c:pt>
                <c:pt idx="56803">
                  <c:v>0.99810606512056599</c:v>
                </c:pt>
                <c:pt idx="56804">
                  <c:v>0.99977590848754005</c:v>
                </c:pt>
                <c:pt idx="56805">
                  <c:v>0.99977590848754005</c:v>
                </c:pt>
                <c:pt idx="56806">
                  <c:v>0.99772892030019</c:v>
                </c:pt>
                <c:pt idx="56807">
                  <c:v>0.97505301993331395</c:v>
                </c:pt>
                <c:pt idx="56808">
                  <c:v>0.97505301993331395</c:v>
                </c:pt>
                <c:pt idx="56809">
                  <c:v>0.99977590848754005</c:v>
                </c:pt>
                <c:pt idx="56810">
                  <c:v>0.99810606512056599</c:v>
                </c:pt>
                <c:pt idx="56811">
                  <c:v>0.98009279830975105</c:v>
                </c:pt>
                <c:pt idx="56812">
                  <c:v>0.99865964755004999</c:v>
                </c:pt>
                <c:pt idx="56813">
                  <c:v>0.99865964755004999</c:v>
                </c:pt>
                <c:pt idx="56814">
                  <c:v>0.99865964755004999</c:v>
                </c:pt>
                <c:pt idx="56815">
                  <c:v>0.99865964755004999</c:v>
                </c:pt>
                <c:pt idx="56816">
                  <c:v>0.99977590848754005</c:v>
                </c:pt>
                <c:pt idx="56817">
                  <c:v>0.99977590848754005</c:v>
                </c:pt>
                <c:pt idx="56818">
                  <c:v>0.98009279830975105</c:v>
                </c:pt>
                <c:pt idx="56819">
                  <c:v>0.99810606512056599</c:v>
                </c:pt>
                <c:pt idx="56820">
                  <c:v>0.98009279830975105</c:v>
                </c:pt>
                <c:pt idx="56821">
                  <c:v>0.99977590848754005</c:v>
                </c:pt>
                <c:pt idx="56822">
                  <c:v>0.99865964755004999</c:v>
                </c:pt>
                <c:pt idx="56823">
                  <c:v>0.97505301993331395</c:v>
                </c:pt>
                <c:pt idx="56824">
                  <c:v>0.99865964755004999</c:v>
                </c:pt>
                <c:pt idx="56825">
                  <c:v>0.97505301993331395</c:v>
                </c:pt>
                <c:pt idx="56826">
                  <c:v>0.98009279830975105</c:v>
                </c:pt>
                <c:pt idx="56827">
                  <c:v>0.98009279830975105</c:v>
                </c:pt>
                <c:pt idx="56828">
                  <c:v>0.99977590848754005</c:v>
                </c:pt>
                <c:pt idx="56829">
                  <c:v>0.97505301993331395</c:v>
                </c:pt>
                <c:pt idx="56830">
                  <c:v>0.99865964755004999</c:v>
                </c:pt>
                <c:pt idx="56831">
                  <c:v>0.99865964755004999</c:v>
                </c:pt>
                <c:pt idx="56832">
                  <c:v>0.99810606512056599</c:v>
                </c:pt>
                <c:pt idx="56833">
                  <c:v>0.98009279830975105</c:v>
                </c:pt>
                <c:pt idx="56834">
                  <c:v>0.98009279830975105</c:v>
                </c:pt>
                <c:pt idx="56835">
                  <c:v>0.98009279830975105</c:v>
                </c:pt>
                <c:pt idx="56836">
                  <c:v>0.99977590848754005</c:v>
                </c:pt>
                <c:pt idx="56837">
                  <c:v>0.99772892030019</c:v>
                </c:pt>
                <c:pt idx="56838">
                  <c:v>0.99865964755004999</c:v>
                </c:pt>
                <c:pt idx="56839">
                  <c:v>0.98009279830975105</c:v>
                </c:pt>
                <c:pt idx="56840">
                  <c:v>0.98009279830975105</c:v>
                </c:pt>
                <c:pt idx="56841">
                  <c:v>0.99865964755004999</c:v>
                </c:pt>
                <c:pt idx="56842">
                  <c:v>0.98009279830975105</c:v>
                </c:pt>
                <c:pt idx="56843">
                  <c:v>0.99865964755004999</c:v>
                </c:pt>
                <c:pt idx="56844">
                  <c:v>0.98009279830975105</c:v>
                </c:pt>
                <c:pt idx="56845">
                  <c:v>0.98009279830975105</c:v>
                </c:pt>
                <c:pt idx="56846">
                  <c:v>0.99977590848754005</c:v>
                </c:pt>
                <c:pt idx="56847">
                  <c:v>0.99810606512056599</c:v>
                </c:pt>
                <c:pt idx="56848">
                  <c:v>0.98009279830975105</c:v>
                </c:pt>
                <c:pt idx="56849">
                  <c:v>0.99977590848754005</c:v>
                </c:pt>
                <c:pt idx="56850">
                  <c:v>0.98009279830975105</c:v>
                </c:pt>
                <c:pt idx="56851">
                  <c:v>0.99810606512056599</c:v>
                </c:pt>
                <c:pt idx="56852">
                  <c:v>0.99810606512056599</c:v>
                </c:pt>
                <c:pt idx="56853">
                  <c:v>0.98009279830975105</c:v>
                </c:pt>
                <c:pt idx="56854">
                  <c:v>0.98009279830975105</c:v>
                </c:pt>
                <c:pt idx="56855">
                  <c:v>0.99865964755004999</c:v>
                </c:pt>
                <c:pt idx="56856">
                  <c:v>0.99865964755004999</c:v>
                </c:pt>
                <c:pt idx="56857">
                  <c:v>0.97505301993331395</c:v>
                </c:pt>
                <c:pt idx="56858">
                  <c:v>0.97505301993331395</c:v>
                </c:pt>
                <c:pt idx="56859">
                  <c:v>0.99865964755004999</c:v>
                </c:pt>
                <c:pt idx="56860">
                  <c:v>0.98009279830975105</c:v>
                </c:pt>
                <c:pt idx="56861">
                  <c:v>0.97505301993331395</c:v>
                </c:pt>
                <c:pt idx="56862">
                  <c:v>0.99865964755004999</c:v>
                </c:pt>
                <c:pt idx="56863">
                  <c:v>0.99810606512056599</c:v>
                </c:pt>
                <c:pt idx="56864">
                  <c:v>0.99865964755004999</c:v>
                </c:pt>
                <c:pt idx="56865">
                  <c:v>0.98009279830975105</c:v>
                </c:pt>
                <c:pt idx="56866">
                  <c:v>0.98009279830975105</c:v>
                </c:pt>
                <c:pt idx="56867">
                  <c:v>0.98009279830975105</c:v>
                </c:pt>
                <c:pt idx="56868">
                  <c:v>0.99810606512056599</c:v>
                </c:pt>
                <c:pt idx="56869">
                  <c:v>0.97505301993331395</c:v>
                </c:pt>
                <c:pt idx="56870">
                  <c:v>0.99865964755004999</c:v>
                </c:pt>
                <c:pt idx="56871">
                  <c:v>0.99810606512056599</c:v>
                </c:pt>
                <c:pt idx="56872">
                  <c:v>0.98009279830975105</c:v>
                </c:pt>
                <c:pt idx="56873">
                  <c:v>0.98009279830975105</c:v>
                </c:pt>
                <c:pt idx="56874">
                  <c:v>0.97505301993331395</c:v>
                </c:pt>
                <c:pt idx="56875">
                  <c:v>0.99977590848754005</c:v>
                </c:pt>
                <c:pt idx="56876">
                  <c:v>0.99977590848754005</c:v>
                </c:pt>
                <c:pt idx="56877">
                  <c:v>0.97505301993331395</c:v>
                </c:pt>
                <c:pt idx="56878">
                  <c:v>0.99865964755004999</c:v>
                </c:pt>
                <c:pt idx="56879">
                  <c:v>0.99810606512056599</c:v>
                </c:pt>
                <c:pt idx="56880">
                  <c:v>0.99810606512056599</c:v>
                </c:pt>
                <c:pt idx="56881">
                  <c:v>0.99865964755004999</c:v>
                </c:pt>
                <c:pt idx="56882">
                  <c:v>0.98009279830975105</c:v>
                </c:pt>
                <c:pt idx="56883">
                  <c:v>0.99810606512056599</c:v>
                </c:pt>
                <c:pt idx="56884">
                  <c:v>0.98009279830975105</c:v>
                </c:pt>
                <c:pt idx="56885">
                  <c:v>0.98009279830975105</c:v>
                </c:pt>
                <c:pt idx="56886">
                  <c:v>0.98009279830975105</c:v>
                </c:pt>
                <c:pt idx="56887">
                  <c:v>0.98009279830975105</c:v>
                </c:pt>
                <c:pt idx="56888">
                  <c:v>0.99865964755004999</c:v>
                </c:pt>
                <c:pt idx="56889">
                  <c:v>0.99810606512056599</c:v>
                </c:pt>
                <c:pt idx="56890">
                  <c:v>0.97505301993331395</c:v>
                </c:pt>
                <c:pt idx="56891">
                  <c:v>0.99865964755004999</c:v>
                </c:pt>
                <c:pt idx="56892">
                  <c:v>0.99865964755004999</c:v>
                </c:pt>
                <c:pt idx="56893">
                  <c:v>0.97505301993331395</c:v>
                </c:pt>
                <c:pt idx="56894">
                  <c:v>0.98009279830975105</c:v>
                </c:pt>
                <c:pt idx="56895">
                  <c:v>0.99810606512056599</c:v>
                </c:pt>
                <c:pt idx="56896">
                  <c:v>0.99810606512056599</c:v>
                </c:pt>
                <c:pt idx="56897">
                  <c:v>0.97505301993331395</c:v>
                </c:pt>
                <c:pt idx="56898">
                  <c:v>0.99865964755004999</c:v>
                </c:pt>
                <c:pt idx="56899">
                  <c:v>0.99865964755004999</c:v>
                </c:pt>
                <c:pt idx="56900">
                  <c:v>0.99810606512056599</c:v>
                </c:pt>
                <c:pt idx="56901">
                  <c:v>0.99865964755004999</c:v>
                </c:pt>
                <c:pt idx="56902">
                  <c:v>0.99865964755004999</c:v>
                </c:pt>
                <c:pt idx="56903">
                  <c:v>0.99810606512056599</c:v>
                </c:pt>
                <c:pt idx="56904">
                  <c:v>0.98009279830975105</c:v>
                </c:pt>
                <c:pt idx="56905">
                  <c:v>0.99865964755004999</c:v>
                </c:pt>
                <c:pt idx="56906">
                  <c:v>0.99810606512056599</c:v>
                </c:pt>
                <c:pt idx="56907">
                  <c:v>0.99977590848754005</c:v>
                </c:pt>
                <c:pt idx="56908">
                  <c:v>0.99977590848754005</c:v>
                </c:pt>
                <c:pt idx="56909">
                  <c:v>0.98009279830975105</c:v>
                </c:pt>
                <c:pt idx="56910">
                  <c:v>0.99865964755004999</c:v>
                </c:pt>
                <c:pt idx="56911">
                  <c:v>0.97505301993331395</c:v>
                </c:pt>
                <c:pt idx="56912">
                  <c:v>0.99977590848754005</c:v>
                </c:pt>
                <c:pt idx="56913">
                  <c:v>0.99810606512056599</c:v>
                </c:pt>
                <c:pt idx="56914">
                  <c:v>0.99181255835294002</c:v>
                </c:pt>
                <c:pt idx="56915">
                  <c:v>0.99865964755004999</c:v>
                </c:pt>
                <c:pt idx="56916">
                  <c:v>0.99865964755004999</c:v>
                </c:pt>
                <c:pt idx="56917">
                  <c:v>0.99865964755004999</c:v>
                </c:pt>
                <c:pt idx="56918">
                  <c:v>0.97505301993331395</c:v>
                </c:pt>
                <c:pt idx="56919">
                  <c:v>0.99810606512056599</c:v>
                </c:pt>
                <c:pt idx="56920">
                  <c:v>0.98009279830975105</c:v>
                </c:pt>
                <c:pt idx="56921">
                  <c:v>0.97505301993331395</c:v>
                </c:pt>
                <c:pt idx="56922">
                  <c:v>0.99865964755004999</c:v>
                </c:pt>
                <c:pt idx="56923">
                  <c:v>0.97505301993331395</c:v>
                </c:pt>
                <c:pt idx="56924">
                  <c:v>0.99865964755004999</c:v>
                </c:pt>
                <c:pt idx="56925">
                  <c:v>0.99977590848754005</c:v>
                </c:pt>
                <c:pt idx="56926">
                  <c:v>0.99865964755004999</c:v>
                </c:pt>
                <c:pt idx="56927">
                  <c:v>0.98009279830975105</c:v>
                </c:pt>
                <c:pt idx="56928">
                  <c:v>0.99810606512056599</c:v>
                </c:pt>
                <c:pt idx="56929">
                  <c:v>0.99865964755004999</c:v>
                </c:pt>
                <c:pt idx="56930">
                  <c:v>0.98009279830975105</c:v>
                </c:pt>
                <c:pt idx="56931">
                  <c:v>0.98009279830975105</c:v>
                </c:pt>
                <c:pt idx="56932">
                  <c:v>0.99865964755004999</c:v>
                </c:pt>
                <c:pt idx="56933">
                  <c:v>0.99810606512056599</c:v>
                </c:pt>
                <c:pt idx="56934">
                  <c:v>0.99865964755004999</c:v>
                </c:pt>
                <c:pt idx="56935">
                  <c:v>0.99810606512056599</c:v>
                </c:pt>
                <c:pt idx="56936">
                  <c:v>0.98009279830975105</c:v>
                </c:pt>
                <c:pt idx="56937">
                  <c:v>0.99181255835294002</c:v>
                </c:pt>
                <c:pt idx="56938">
                  <c:v>0.98009279830975105</c:v>
                </c:pt>
                <c:pt idx="56939">
                  <c:v>0.98009279830975105</c:v>
                </c:pt>
                <c:pt idx="56940">
                  <c:v>0.99977590848754005</c:v>
                </c:pt>
                <c:pt idx="56941">
                  <c:v>0.98009279830975105</c:v>
                </c:pt>
                <c:pt idx="56942">
                  <c:v>0.99810606512056599</c:v>
                </c:pt>
                <c:pt idx="56943">
                  <c:v>0.99865964755004999</c:v>
                </c:pt>
                <c:pt idx="56944">
                  <c:v>0.98009279830975105</c:v>
                </c:pt>
                <c:pt idx="56945">
                  <c:v>0.99865964755004999</c:v>
                </c:pt>
                <c:pt idx="56946">
                  <c:v>0.99810606512056599</c:v>
                </c:pt>
                <c:pt idx="56947">
                  <c:v>0.98009279830975105</c:v>
                </c:pt>
                <c:pt idx="56948">
                  <c:v>0.99810606512056599</c:v>
                </c:pt>
                <c:pt idx="56949">
                  <c:v>0.99865964755004999</c:v>
                </c:pt>
                <c:pt idx="56950">
                  <c:v>0.99865964755004999</c:v>
                </c:pt>
                <c:pt idx="56951">
                  <c:v>0.99865964755004999</c:v>
                </c:pt>
                <c:pt idx="56952">
                  <c:v>0.99977590848754005</c:v>
                </c:pt>
                <c:pt idx="56953">
                  <c:v>0.99865964755004999</c:v>
                </c:pt>
                <c:pt idx="56954">
                  <c:v>0.98009279830975105</c:v>
                </c:pt>
                <c:pt idx="56955">
                  <c:v>0.98009279830975105</c:v>
                </c:pt>
                <c:pt idx="56956">
                  <c:v>0.98009279830975105</c:v>
                </c:pt>
                <c:pt idx="56957">
                  <c:v>0.98009279830975105</c:v>
                </c:pt>
                <c:pt idx="56958">
                  <c:v>0.98009279830975105</c:v>
                </c:pt>
                <c:pt idx="56959">
                  <c:v>0.99810606512056599</c:v>
                </c:pt>
                <c:pt idx="56960">
                  <c:v>0.98009279830975105</c:v>
                </c:pt>
                <c:pt idx="56961">
                  <c:v>0.98009279830975105</c:v>
                </c:pt>
                <c:pt idx="56962">
                  <c:v>0.99865964755004999</c:v>
                </c:pt>
                <c:pt idx="56963">
                  <c:v>0.99810606512056599</c:v>
                </c:pt>
                <c:pt idx="56964">
                  <c:v>0.99865964755004999</c:v>
                </c:pt>
                <c:pt idx="56965">
                  <c:v>0.99865964755004999</c:v>
                </c:pt>
                <c:pt idx="56966">
                  <c:v>0.99810606512056599</c:v>
                </c:pt>
                <c:pt idx="56967">
                  <c:v>0.99865964755004999</c:v>
                </c:pt>
                <c:pt idx="56968">
                  <c:v>0.98009279830975105</c:v>
                </c:pt>
                <c:pt idx="56969">
                  <c:v>0.99810606512056599</c:v>
                </c:pt>
                <c:pt idx="56970">
                  <c:v>0.98009279830975105</c:v>
                </c:pt>
                <c:pt idx="56971">
                  <c:v>0.97505301993331395</c:v>
                </c:pt>
                <c:pt idx="56972">
                  <c:v>0.98009279830975105</c:v>
                </c:pt>
                <c:pt idx="56973">
                  <c:v>0.99977590848754005</c:v>
                </c:pt>
                <c:pt idx="56974">
                  <c:v>0.99865964755004999</c:v>
                </c:pt>
                <c:pt idx="56975">
                  <c:v>0.99865964755004999</c:v>
                </c:pt>
                <c:pt idx="56976">
                  <c:v>0.98009279830975105</c:v>
                </c:pt>
                <c:pt idx="56977">
                  <c:v>0.99810606512056599</c:v>
                </c:pt>
                <c:pt idx="56978">
                  <c:v>0.99865964755004999</c:v>
                </c:pt>
                <c:pt idx="56979">
                  <c:v>0.97505301993331395</c:v>
                </c:pt>
                <c:pt idx="56980">
                  <c:v>0.98009279830975105</c:v>
                </c:pt>
                <c:pt idx="56981">
                  <c:v>0.98009279830975105</c:v>
                </c:pt>
                <c:pt idx="56982">
                  <c:v>0.98009279830975105</c:v>
                </c:pt>
                <c:pt idx="56983">
                  <c:v>0.98009279830975105</c:v>
                </c:pt>
                <c:pt idx="56984">
                  <c:v>0.99977590848754005</c:v>
                </c:pt>
                <c:pt idx="56985">
                  <c:v>0.98009279830975105</c:v>
                </c:pt>
                <c:pt idx="56986">
                  <c:v>0.99810606512056599</c:v>
                </c:pt>
                <c:pt idx="56987">
                  <c:v>0.97505301993331395</c:v>
                </c:pt>
                <c:pt idx="56988">
                  <c:v>0.99865964755004999</c:v>
                </c:pt>
                <c:pt idx="56989">
                  <c:v>0.98009279830975105</c:v>
                </c:pt>
                <c:pt idx="56990">
                  <c:v>0.97505301993331395</c:v>
                </c:pt>
                <c:pt idx="56991">
                  <c:v>0.99865964755004999</c:v>
                </c:pt>
                <c:pt idx="56992">
                  <c:v>0.98009279830975105</c:v>
                </c:pt>
                <c:pt idx="56993">
                  <c:v>0.99865964755004999</c:v>
                </c:pt>
                <c:pt idx="56994">
                  <c:v>0.97505301993331395</c:v>
                </c:pt>
                <c:pt idx="56995">
                  <c:v>0.99810606512056599</c:v>
                </c:pt>
                <c:pt idx="56996">
                  <c:v>0.97505301993331395</c:v>
                </c:pt>
                <c:pt idx="56997">
                  <c:v>0.99810606512056599</c:v>
                </c:pt>
                <c:pt idx="56998">
                  <c:v>0.99865964755004999</c:v>
                </c:pt>
                <c:pt idx="56999">
                  <c:v>0.99865964755004999</c:v>
                </c:pt>
                <c:pt idx="57000">
                  <c:v>0.98009279830975105</c:v>
                </c:pt>
                <c:pt idx="57001">
                  <c:v>0.98009279830975105</c:v>
                </c:pt>
                <c:pt idx="57002">
                  <c:v>0.99865964755004999</c:v>
                </c:pt>
                <c:pt idx="57003">
                  <c:v>0.97505301993331395</c:v>
                </c:pt>
                <c:pt idx="57004">
                  <c:v>0.99810606512056599</c:v>
                </c:pt>
                <c:pt idx="57005">
                  <c:v>0.99865964755004999</c:v>
                </c:pt>
                <c:pt idx="57006">
                  <c:v>0.99977590848754005</c:v>
                </c:pt>
                <c:pt idx="57007">
                  <c:v>0.98009279830975105</c:v>
                </c:pt>
                <c:pt idx="57008">
                  <c:v>0.99865964755004999</c:v>
                </c:pt>
                <c:pt idx="57009">
                  <c:v>0.97505301993331395</c:v>
                </c:pt>
                <c:pt idx="57010">
                  <c:v>0.99865964755004999</c:v>
                </c:pt>
                <c:pt idx="57011">
                  <c:v>0.99810606512056599</c:v>
                </c:pt>
                <c:pt idx="57012">
                  <c:v>0.99810606512056599</c:v>
                </c:pt>
                <c:pt idx="57013">
                  <c:v>0.99810606512056599</c:v>
                </c:pt>
                <c:pt idx="57014">
                  <c:v>0.98009279830975105</c:v>
                </c:pt>
                <c:pt idx="57015">
                  <c:v>0.98009279830975105</c:v>
                </c:pt>
                <c:pt idx="57016">
                  <c:v>0.99865964755004999</c:v>
                </c:pt>
                <c:pt idx="57017">
                  <c:v>0.99977590848754005</c:v>
                </c:pt>
                <c:pt idx="57018">
                  <c:v>0.99810606512056599</c:v>
                </c:pt>
                <c:pt idx="57019">
                  <c:v>0.99810606512056599</c:v>
                </c:pt>
                <c:pt idx="57020">
                  <c:v>0.99865964755004999</c:v>
                </c:pt>
                <c:pt idx="57021">
                  <c:v>0.98009279830975105</c:v>
                </c:pt>
                <c:pt idx="57022">
                  <c:v>0.97505301993331395</c:v>
                </c:pt>
                <c:pt idx="57023">
                  <c:v>0.97505301993331395</c:v>
                </c:pt>
                <c:pt idx="57024">
                  <c:v>0.99181255835294002</c:v>
                </c:pt>
                <c:pt idx="57025">
                  <c:v>0.98009279830975105</c:v>
                </c:pt>
                <c:pt idx="57026">
                  <c:v>0.99865964755004999</c:v>
                </c:pt>
                <c:pt idx="57027">
                  <c:v>0.98009279830975105</c:v>
                </c:pt>
                <c:pt idx="57028">
                  <c:v>0.99865964755004999</c:v>
                </c:pt>
                <c:pt idx="57029">
                  <c:v>0.99977590848754005</c:v>
                </c:pt>
                <c:pt idx="57030">
                  <c:v>0.99772892030019</c:v>
                </c:pt>
                <c:pt idx="57031">
                  <c:v>0.99810606512056599</c:v>
                </c:pt>
                <c:pt idx="57032">
                  <c:v>0.98009279830975105</c:v>
                </c:pt>
                <c:pt idx="57033">
                  <c:v>0.99865964755004999</c:v>
                </c:pt>
                <c:pt idx="57034">
                  <c:v>0.99865964755004999</c:v>
                </c:pt>
                <c:pt idx="57035">
                  <c:v>0.99810606512056599</c:v>
                </c:pt>
                <c:pt idx="57036">
                  <c:v>0.98009279830975105</c:v>
                </c:pt>
                <c:pt idx="57037">
                  <c:v>0.99865964755004999</c:v>
                </c:pt>
                <c:pt idx="57038">
                  <c:v>0.97505301993331395</c:v>
                </c:pt>
                <c:pt idx="57039">
                  <c:v>0.97505301993331395</c:v>
                </c:pt>
                <c:pt idx="57040">
                  <c:v>0.98009279830975105</c:v>
                </c:pt>
                <c:pt idx="57041">
                  <c:v>0.99865964755004999</c:v>
                </c:pt>
                <c:pt idx="57042">
                  <c:v>0.97505301993331395</c:v>
                </c:pt>
                <c:pt idx="57043">
                  <c:v>0.99181255835294002</c:v>
                </c:pt>
                <c:pt idx="57044">
                  <c:v>0.97505301993331395</c:v>
                </c:pt>
                <c:pt idx="57045">
                  <c:v>0.98009279830975105</c:v>
                </c:pt>
                <c:pt idx="57046">
                  <c:v>0.99977590848754005</c:v>
                </c:pt>
                <c:pt idx="57047">
                  <c:v>0.99977590848754005</c:v>
                </c:pt>
                <c:pt idx="57048">
                  <c:v>0.99810606512056599</c:v>
                </c:pt>
                <c:pt idx="57049">
                  <c:v>0.98009279830975105</c:v>
                </c:pt>
                <c:pt idx="57050">
                  <c:v>0.99865964755004999</c:v>
                </c:pt>
                <c:pt idx="57051">
                  <c:v>0.99865964755004999</c:v>
                </c:pt>
                <c:pt idx="57052">
                  <c:v>0.99810606512056599</c:v>
                </c:pt>
                <c:pt idx="57053">
                  <c:v>0.97505301993331395</c:v>
                </c:pt>
                <c:pt idx="57054">
                  <c:v>0.99810606512056599</c:v>
                </c:pt>
                <c:pt idx="57055">
                  <c:v>0.98009279830975105</c:v>
                </c:pt>
                <c:pt idx="57056">
                  <c:v>0.99810606512056599</c:v>
                </c:pt>
                <c:pt idx="57057">
                  <c:v>0.99810606512056599</c:v>
                </c:pt>
                <c:pt idx="57058">
                  <c:v>0.99810606512056599</c:v>
                </c:pt>
                <c:pt idx="57059">
                  <c:v>0.99977590848754005</c:v>
                </c:pt>
                <c:pt idx="57060">
                  <c:v>0.99865964755004999</c:v>
                </c:pt>
                <c:pt idx="57061">
                  <c:v>0.98009279830975105</c:v>
                </c:pt>
                <c:pt idx="57062">
                  <c:v>0.97505301993331395</c:v>
                </c:pt>
                <c:pt idx="57063">
                  <c:v>0.99865964755004999</c:v>
                </c:pt>
                <c:pt idx="57064">
                  <c:v>0.99865964755004999</c:v>
                </c:pt>
                <c:pt idx="57065">
                  <c:v>0.98009279830975105</c:v>
                </c:pt>
                <c:pt idx="57066">
                  <c:v>0.99865964755004999</c:v>
                </c:pt>
                <c:pt idx="57067">
                  <c:v>0.98009279830975105</c:v>
                </c:pt>
                <c:pt idx="57068">
                  <c:v>0.99865964755004999</c:v>
                </c:pt>
                <c:pt idx="57069">
                  <c:v>0.99810606512056599</c:v>
                </c:pt>
                <c:pt idx="57070">
                  <c:v>0.99181255835294002</c:v>
                </c:pt>
                <c:pt idx="57071">
                  <c:v>0.99810606512056599</c:v>
                </c:pt>
                <c:pt idx="57072">
                  <c:v>0.99772892030019</c:v>
                </c:pt>
                <c:pt idx="57073">
                  <c:v>0.99865964755004999</c:v>
                </c:pt>
                <c:pt idx="57074">
                  <c:v>0.97505301993331395</c:v>
                </c:pt>
                <c:pt idx="57075">
                  <c:v>0.99772892030019</c:v>
                </c:pt>
                <c:pt idx="57076">
                  <c:v>0.97505301993331395</c:v>
                </c:pt>
                <c:pt idx="57077">
                  <c:v>0.98009279830975105</c:v>
                </c:pt>
                <c:pt idx="57078">
                  <c:v>0.99865964755004999</c:v>
                </c:pt>
                <c:pt idx="57079">
                  <c:v>0.99810606512056599</c:v>
                </c:pt>
                <c:pt idx="57080">
                  <c:v>0.99865964755004999</c:v>
                </c:pt>
                <c:pt idx="57081">
                  <c:v>0.98009279830975105</c:v>
                </c:pt>
                <c:pt idx="57082">
                  <c:v>0.99865964755004999</c:v>
                </c:pt>
                <c:pt idx="57083">
                  <c:v>0.99977590848754005</c:v>
                </c:pt>
                <c:pt idx="57084">
                  <c:v>0.99810606512056599</c:v>
                </c:pt>
                <c:pt idx="57085">
                  <c:v>0.99772892030019</c:v>
                </c:pt>
                <c:pt idx="57086">
                  <c:v>0.99865964755004999</c:v>
                </c:pt>
                <c:pt idx="57087">
                  <c:v>0.98009279830975105</c:v>
                </c:pt>
                <c:pt idx="57088">
                  <c:v>0.99810606512056599</c:v>
                </c:pt>
                <c:pt idx="57089">
                  <c:v>0.99977590848754005</c:v>
                </c:pt>
                <c:pt idx="57090">
                  <c:v>0.99181255835294002</c:v>
                </c:pt>
                <c:pt idx="57091">
                  <c:v>0.99865964755004999</c:v>
                </c:pt>
                <c:pt idx="57092">
                  <c:v>0.99865964755004999</c:v>
                </c:pt>
                <c:pt idx="57093">
                  <c:v>0.99865964755004999</c:v>
                </c:pt>
                <c:pt idx="57094">
                  <c:v>0.99810606512056599</c:v>
                </c:pt>
                <c:pt idx="57095">
                  <c:v>0.97505301993331395</c:v>
                </c:pt>
                <c:pt idx="57096">
                  <c:v>0.99865964755004999</c:v>
                </c:pt>
                <c:pt idx="57097">
                  <c:v>0.99810606512056599</c:v>
                </c:pt>
                <c:pt idx="57098">
                  <c:v>0.98009279830975105</c:v>
                </c:pt>
                <c:pt idx="57099">
                  <c:v>0.98009279830975105</c:v>
                </c:pt>
                <c:pt idx="57100">
                  <c:v>0.99865964755004999</c:v>
                </c:pt>
                <c:pt idx="57101">
                  <c:v>0.99865964755004999</c:v>
                </c:pt>
                <c:pt idx="57102">
                  <c:v>0.98009279830975105</c:v>
                </c:pt>
                <c:pt idx="57103">
                  <c:v>0.99865964755004999</c:v>
                </c:pt>
                <c:pt idx="57104">
                  <c:v>0.99772892030019</c:v>
                </c:pt>
                <c:pt idx="57105">
                  <c:v>0.99977590848754005</c:v>
                </c:pt>
                <c:pt idx="57106">
                  <c:v>0.98009279830975105</c:v>
                </c:pt>
                <c:pt idx="57107">
                  <c:v>0.98009279830975105</c:v>
                </c:pt>
                <c:pt idx="57108">
                  <c:v>0.99977590848754005</c:v>
                </c:pt>
                <c:pt idx="57109">
                  <c:v>0.98009279830975105</c:v>
                </c:pt>
                <c:pt idx="57110">
                  <c:v>0.99865964755004999</c:v>
                </c:pt>
                <c:pt idx="57111">
                  <c:v>0.99772892030019</c:v>
                </c:pt>
                <c:pt idx="57112">
                  <c:v>0.99977590848754005</c:v>
                </c:pt>
                <c:pt idx="57113">
                  <c:v>0.98009279830975105</c:v>
                </c:pt>
                <c:pt idx="57114">
                  <c:v>0.99865964755004999</c:v>
                </c:pt>
                <c:pt idx="57115">
                  <c:v>0.99865964755004999</c:v>
                </c:pt>
                <c:pt idx="57116">
                  <c:v>0.97505301993331395</c:v>
                </c:pt>
                <c:pt idx="57117">
                  <c:v>0.97505301993331395</c:v>
                </c:pt>
                <c:pt idx="57118">
                  <c:v>0.98009279830975105</c:v>
                </c:pt>
                <c:pt idx="57119">
                  <c:v>0.99810606512056599</c:v>
                </c:pt>
                <c:pt idx="57120">
                  <c:v>0.99865964755004999</c:v>
                </c:pt>
                <c:pt idx="57121">
                  <c:v>0.99810606512056599</c:v>
                </c:pt>
                <c:pt idx="57122">
                  <c:v>0.99810606512056599</c:v>
                </c:pt>
                <c:pt idx="57123">
                  <c:v>0.99865964755004999</c:v>
                </c:pt>
                <c:pt idx="57124">
                  <c:v>0.99865964755004999</c:v>
                </c:pt>
                <c:pt idx="57125">
                  <c:v>0.98009279830975105</c:v>
                </c:pt>
                <c:pt idx="57126">
                  <c:v>0.99865964755004999</c:v>
                </c:pt>
                <c:pt idx="57127">
                  <c:v>0.98009279830975105</c:v>
                </c:pt>
                <c:pt idx="57128">
                  <c:v>0.99865964755004999</c:v>
                </c:pt>
                <c:pt idx="57129">
                  <c:v>0.99810606512056599</c:v>
                </c:pt>
                <c:pt idx="57130">
                  <c:v>0.99810606512056599</c:v>
                </c:pt>
                <c:pt idx="57131">
                  <c:v>0.99865964755004999</c:v>
                </c:pt>
                <c:pt idx="57132">
                  <c:v>0.99181255835294002</c:v>
                </c:pt>
                <c:pt idx="57133">
                  <c:v>0.99865964755004999</c:v>
                </c:pt>
                <c:pt idx="57134">
                  <c:v>0.99977590848754005</c:v>
                </c:pt>
                <c:pt idx="57135">
                  <c:v>0.99865964755004999</c:v>
                </c:pt>
                <c:pt idx="57136">
                  <c:v>0.99865964755004999</c:v>
                </c:pt>
                <c:pt idx="57137">
                  <c:v>0.99865964755004999</c:v>
                </c:pt>
                <c:pt idx="57138">
                  <c:v>0.99977590848754005</c:v>
                </c:pt>
                <c:pt idx="57139">
                  <c:v>0.99865964755004999</c:v>
                </c:pt>
                <c:pt idx="57140">
                  <c:v>0.99810606512056599</c:v>
                </c:pt>
                <c:pt idx="57141">
                  <c:v>0.99977590848754005</c:v>
                </c:pt>
                <c:pt idx="57142">
                  <c:v>0.99810606512056599</c:v>
                </c:pt>
                <c:pt idx="57143">
                  <c:v>0.98009279830975105</c:v>
                </c:pt>
                <c:pt idx="57144">
                  <c:v>0.99865964755004999</c:v>
                </c:pt>
                <c:pt idx="57145">
                  <c:v>0.99865964755004999</c:v>
                </c:pt>
                <c:pt idx="57146">
                  <c:v>0.99865964755004999</c:v>
                </c:pt>
                <c:pt idx="57147">
                  <c:v>0.99772892030019</c:v>
                </c:pt>
                <c:pt idx="57148">
                  <c:v>0.99810606512056599</c:v>
                </c:pt>
                <c:pt idx="57149">
                  <c:v>0.99865964755004999</c:v>
                </c:pt>
                <c:pt idx="57150">
                  <c:v>0.99865964755004999</c:v>
                </c:pt>
                <c:pt idx="57151">
                  <c:v>0.99865964755004999</c:v>
                </c:pt>
                <c:pt idx="57152">
                  <c:v>0.99810606512056599</c:v>
                </c:pt>
                <c:pt idx="57153">
                  <c:v>0.99865964755004999</c:v>
                </c:pt>
                <c:pt idx="57154">
                  <c:v>0.99977590848754005</c:v>
                </c:pt>
                <c:pt idx="57155">
                  <c:v>0.99977590848754005</c:v>
                </c:pt>
                <c:pt idx="57156">
                  <c:v>0.99810606512056599</c:v>
                </c:pt>
                <c:pt idx="57157">
                  <c:v>0.98009279830975105</c:v>
                </c:pt>
                <c:pt idx="57158">
                  <c:v>0.99865964755004999</c:v>
                </c:pt>
                <c:pt idx="57159">
                  <c:v>0.99865964755004999</c:v>
                </c:pt>
                <c:pt idx="57160">
                  <c:v>0.99810606512056599</c:v>
                </c:pt>
                <c:pt idx="57161">
                  <c:v>0.98009279830975105</c:v>
                </c:pt>
                <c:pt idx="57162">
                  <c:v>0.99977590848754005</c:v>
                </c:pt>
                <c:pt idx="57163">
                  <c:v>0.98009279830975105</c:v>
                </c:pt>
                <c:pt idx="57164">
                  <c:v>0.99977590848754005</c:v>
                </c:pt>
                <c:pt idx="57165">
                  <c:v>0.98009279830975105</c:v>
                </c:pt>
                <c:pt idx="57166">
                  <c:v>0.97505301993331395</c:v>
                </c:pt>
                <c:pt idx="57167">
                  <c:v>0.99865964755004999</c:v>
                </c:pt>
                <c:pt idx="57168">
                  <c:v>0.97505301993331395</c:v>
                </c:pt>
                <c:pt idx="57169">
                  <c:v>0.97505301993331395</c:v>
                </c:pt>
                <c:pt idx="57170">
                  <c:v>0.99865964755004999</c:v>
                </c:pt>
                <c:pt idx="57171">
                  <c:v>0.99977590848754005</c:v>
                </c:pt>
                <c:pt idx="57172">
                  <c:v>0.98009279830975105</c:v>
                </c:pt>
                <c:pt idx="57173">
                  <c:v>0.99810606512056599</c:v>
                </c:pt>
                <c:pt idx="57174">
                  <c:v>0.99865964755004999</c:v>
                </c:pt>
                <c:pt idx="57175">
                  <c:v>0.97505301993331395</c:v>
                </c:pt>
                <c:pt idx="57176">
                  <c:v>0.99977590848754005</c:v>
                </c:pt>
                <c:pt idx="57177">
                  <c:v>0.97505301993331395</c:v>
                </c:pt>
                <c:pt idx="57178">
                  <c:v>0.98009279830975105</c:v>
                </c:pt>
                <c:pt idx="57179">
                  <c:v>0.99810606512056599</c:v>
                </c:pt>
                <c:pt idx="57180">
                  <c:v>0.99865964755004999</c:v>
                </c:pt>
                <c:pt idx="57181">
                  <c:v>0.98009279830975105</c:v>
                </c:pt>
                <c:pt idx="57182">
                  <c:v>0.99977590848754005</c:v>
                </c:pt>
                <c:pt idx="57183">
                  <c:v>0.98009279830975105</c:v>
                </c:pt>
                <c:pt idx="57184">
                  <c:v>0.99810606512056599</c:v>
                </c:pt>
                <c:pt idx="57185">
                  <c:v>0.99977590848754005</c:v>
                </c:pt>
                <c:pt idx="57186">
                  <c:v>0.99810606512056599</c:v>
                </c:pt>
                <c:pt idx="57187">
                  <c:v>0.99865964755004999</c:v>
                </c:pt>
                <c:pt idx="57188">
                  <c:v>0.99977590848754005</c:v>
                </c:pt>
                <c:pt idx="57189">
                  <c:v>0.98009279830975105</c:v>
                </c:pt>
                <c:pt idx="57190">
                  <c:v>0.97505301993331395</c:v>
                </c:pt>
                <c:pt idx="57191">
                  <c:v>0.99977590848754005</c:v>
                </c:pt>
                <c:pt idx="57192">
                  <c:v>0.99810606512056599</c:v>
                </c:pt>
                <c:pt idx="57193">
                  <c:v>0.99865964755004999</c:v>
                </c:pt>
                <c:pt idx="57194">
                  <c:v>0.99810606512056599</c:v>
                </c:pt>
                <c:pt idx="57195">
                  <c:v>0.99977590848754005</c:v>
                </c:pt>
                <c:pt idx="57196">
                  <c:v>0.99865964755004999</c:v>
                </c:pt>
                <c:pt idx="57197">
                  <c:v>0.98009279830975105</c:v>
                </c:pt>
                <c:pt idx="57198">
                  <c:v>0.97505301993331395</c:v>
                </c:pt>
                <c:pt idx="57199">
                  <c:v>0.99865964755004999</c:v>
                </c:pt>
                <c:pt idx="57200">
                  <c:v>0.98009279830975105</c:v>
                </c:pt>
                <c:pt idx="57201">
                  <c:v>0.99865964755004999</c:v>
                </c:pt>
                <c:pt idx="57202">
                  <c:v>0.99810606512056599</c:v>
                </c:pt>
                <c:pt idx="57203">
                  <c:v>0.99865964755004999</c:v>
                </c:pt>
                <c:pt idx="57204">
                  <c:v>0.99865964755004999</c:v>
                </c:pt>
                <c:pt idx="57205">
                  <c:v>0.97505301993331395</c:v>
                </c:pt>
                <c:pt idx="57206">
                  <c:v>0.99810606512056599</c:v>
                </c:pt>
                <c:pt idx="57207">
                  <c:v>0.98009279830975105</c:v>
                </c:pt>
                <c:pt idx="57208">
                  <c:v>0.99977590848754005</c:v>
                </c:pt>
                <c:pt idx="57209">
                  <c:v>0.98009279830975105</c:v>
                </c:pt>
                <c:pt idx="57210">
                  <c:v>0.99977590848754005</c:v>
                </c:pt>
                <c:pt idx="57211">
                  <c:v>0.99810606512056599</c:v>
                </c:pt>
                <c:pt idx="57212">
                  <c:v>0.99865964755004999</c:v>
                </c:pt>
                <c:pt idx="57213">
                  <c:v>0.99865964755004999</c:v>
                </c:pt>
                <c:pt idx="57214">
                  <c:v>0.99977590848754005</c:v>
                </c:pt>
                <c:pt idx="57215">
                  <c:v>0.99772892030019</c:v>
                </c:pt>
                <c:pt idx="57216">
                  <c:v>0.99772892030019</c:v>
                </c:pt>
                <c:pt idx="57217">
                  <c:v>0.99772892030019</c:v>
                </c:pt>
                <c:pt idx="57218">
                  <c:v>0.99810606512056599</c:v>
                </c:pt>
                <c:pt idx="57219">
                  <c:v>0.99865964755004999</c:v>
                </c:pt>
                <c:pt idx="57220">
                  <c:v>0.98009279830975105</c:v>
                </c:pt>
                <c:pt idx="57221">
                  <c:v>0.99865964755004999</c:v>
                </c:pt>
                <c:pt idx="57222">
                  <c:v>0.98009279830975105</c:v>
                </c:pt>
                <c:pt idx="57223">
                  <c:v>0.97505301993331395</c:v>
                </c:pt>
                <c:pt idx="57224">
                  <c:v>0.99810606512056599</c:v>
                </c:pt>
                <c:pt idx="57225">
                  <c:v>0.99977590848754005</c:v>
                </c:pt>
                <c:pt idx="57226">
                  <c:v>0.99865964755004999</c:v>
                </c:pt>
                <c:pt idx="57227">
                  <c:v>0.99977590848754005</c:v>
                </c:pt>
                <c:pt idx="57228">
                  <c:v>0.98009279830975105</c:v>
                </c:pt>
                <c:pt idx="57229">
                  <c:v>0.97505301993331395</c:v>
                </c:pt>
                <c:pt idx="57230">
                  <c:v>0.99865964755004999</c:v>
                </c:pt>
                <c:pt idx="57231">
                  <c:v>0.99977590848754005</c:v>
                </c:pt>
                <c:pt idx="57232">
                  <c:v>0.98009279830975105</c:v>
                </c:pt>
                <c:pt idx="57233">
                  <c:v>0.99810606512056599</c:v>
                </c:pt>
                <c:pt idx="57234">
                  <c:v>0.98009279830975105</c:v>
                </c:pt>
                <c:pt idx="57235">
                  <c:v>0.99181255835294002</c:v>
                </c:pt>
                <c:pt idx="57236">
                  <c:v>0.99810606512056599</c:v>
                </c:pt>
                <c:pt idx="57237">
                  <c:v>0.99977590848754005</c:v>
                </c:pt>
                <c:pt idx="57238">
                  <c:v>0.99865964755004999</c:v>
                </c:pt>
                <c:pt idx="57239">
                  <c:v>0.98009279830975105</c:v>
                </c:pt>
                <c:pt idx="57240">
                  <c:v>0.99865964755004999</c:v>
                </c:pt>
                <c:pt idx="57241">
                  <c:v>0.97505301993331395</c:v>
                </c:pt>
                <c:pt idx="57242">
                  <c:v>0.99865964755004999</c:v>
                </c:pt>
                <c:pt idx="57243">
                  <c:v>0.99810606512056599</c:v>
                </c:pt>
                <c:pt idx="57244">
                  <c:v>0.99772892030019</c:v>
                </c:pt>
                <c:pt idx="57245">
                  <c:v>0.99810606512056599</c:v>
                </c:pt>
                <c:pt idx="57246">
                  <c:v>0.99810606512056599</c:v>
                </c:pt>
                <c:pt idx="57247">
                  <c:v>0.99865964755004999</c:v>
                </c:pt>
                <c:pt idx="57248">
                  <c:v>0.98009279830975105</c:v>
                </c:pt>
                <c:pt idx="57249">
                  <c:v>0.98009279830975105</c:v>
                </c:pt>
                <c:pt idx="57250">
                  <c:v>0.99181255835294002</c:v>
                </c:pt>
                <c:pt idx="57251">
                  <c:v>0.98009279830975105</c:v>
                </c:pt>
                <c:pt idx="57252">
                  <c:v>0.99865964755004999</c:v>
                </c:pt>
                <c:pt idx="57253">
                  <c:v>0.99865964755004999</c:v>
                </c:pt>
                <c:pt idx="57254">
                  <c:v>0.99865964755004999</c:v>
                </c:pt>
                <c:pt idx="57255">
                  <c:v>0.99977590848754005</c:v>
                </c:pt>
                <c:pt idx="57256">
                  <c:v>0.99865964755004999</c:v>
                </c:pt>
                <c:pt idx="57257">
                  <c:v>0.97505301993331395</c:v>
                </c:pt>
                <c:pt idx="57258">
                  <c:v>0.99810606512056599</c:v>
                </c:pt>
                <c:pt idx="57259">
                  <c:v>0.99810606512056599</c:v>
                </c:pt>
                <c:pt idx="57260">
                  <c:v>0.99865964755004999</c:v>
                </c:pt>
                <c:pt idx="57261">
                  <c:v>0.98009279830975105</c:v>
                </c:pt>
                <c:pt idx="57262">
                  <c:v>0.99772892030019</c:v>
                </c:pt>
                <c:pt idx="57263">
                  <c:v>0.97505301993331395</c:v>
                </c:pt>
                <c:pt idx="57264">
                  <c:v>0.97505301993331395</c:v>
                </c:pt>
                <c:pt idx="57265">
                  <c:v>0.99865964755004999</c:v>
                </c:pt>
                <c:pt idx="57266">
                  <c:v>0.98009279830975105</c:v>
                </c:pt>
                <c:pt idx="57267">
                  <c:v>0.99865964755004999</c:v>
                </c:pt>
                <c:pt idx="57268">
                  <c:v>0.98009279830975105</c:v>
                </c:pt>
                <c:pt idx="57269">
                  <c:v>0.99181255835294002</c:v>
                </c:pt>
                <c:pt idx="57270">
                  <c:v>0.99810606512056599</c:v>
                </c:pt>
                <c:pt idx="57271">
                  <c:v>0.99865964755004999</c:v>
                </c:pt>
                <c:pt idx="57272">
                  <c:v>0.99810606512056599</c:v>
                </c:pt>
                <c:pt idx="57273">
                  <c:v>0.99810606512056599</c:v>
                </c:pt>
                <c:pt idx="57274">
                  <c:v>0.99977590848754005</c:v>
                </c:pt>
                <c:pt idx="57275">
                  <c:v>0.99810606512056599</c:v>
                </c:pt>
                <c:pt idx="57276">
                  <c:v>0.97505301993331395</c:v>
                </c:pt>
                <c:pt idx="57277">
                  <c:v>0.99865964755004999</c:v>
                </c:pt>
                <c:pt idx="57278">
                  <c:v>0.99865964755004999</c:v>
                </c:pt>
                <c:pt idx="57279">
                  <c:v>0.98009279830975105</c:v>
                </c:pt>
                <c:pt idx="57280">
                  <c:v>0.99810606512056599</c:v>
                </c:pt>
                <c:pt idx="57281">
                  <c:v>0.99865964755004999</c:v>
                </c:pt>
                <c:pt idx="57282">
                  <c:v>0.98009279830975105</c:v>
                </c:pt>
                <c:pt idx="57283">
                  <c:v>0.97505301993331395</c:v>
                </c:pt>
                <c:pt idx="57284">
                  <c:v>0.97505301993331395</c:v>
                </c:pt>
                <c:pt idx="57285">
                  <c:v>0.99865964755004999</c:v>
                </c:pt>
                <c:pt idx="57286">
                  <c:v>0.99977590848754005</c:v>
                </c:pt>
                <c:pt idx="57287">
                  <c:v>0.98009279830975105</c:v>
                </c:pt>
                <c:pt idx="57288">
                  <c:v>0.99865964755004999</c:v>
                </c:pt>
                <c:pt idx="57289">
                  <c:v>0.99810606512056599</c:v>
                </c:pt>
                <c:pt idx="57290">
                  <c:v>0.99865964755004999</c:v>
                </c:pt>
                <c:pt idx="57291">
                  <c:v>0.98009279830975105</c:v>
                </c:pt>
                <c:pt idx="57292">
                  <c:v>0.99865964755004999</c:v>
                </c:pt>
                <c:pt idx="57293">
                  <c:v>0.98009279830975105</c:v>
                </c:pt>
                <c:pt idx="57294">
                  <c:v>0.99977590848754005</c:v>
                </c:pt>
                <c:pt idx="57295">
                  <c:v>0.99865964755004999</c:v>
                </c:pt>
                <c:pt idx="57296">
                  <c:v>0.98009279830975105</c:v>
                </c:pt>
                <c:pt idx="57297">
                  <c:v>0.99977590848754005</c:v>
                </c:pt>
                <c:pt idx="57298">
                  <c:v>0.99977590848754005</c:v>
                </c:pt>
                <c:pt idx="57299">
                  <c:v>0.99810606512056599</c:v>
                </c:pt>
                <c:pt idx="57300">
                  <c:v>0.99977590848754005</c:v>
                </c:pt>
                <c:pt idx="57301">
                  <c:v>0.99810606512056599</c:v>
                </c:pt>
                <c:pt idx="57302">
                  <c:v>0.98009279830975105</c:v>
                </c:pt>
                <c:pt idx="57303">
                  <c:v>0.97505301993331395</c:v>
                </c:pt>
                <c:pt idx="57304">
                  <c:v>0.99977590848754005</c:v>
                </c:pt>
                <c:pt idx="57305">
                  <c:v>0.97505301993331395</c:v>
                </c:pt>
                <c:pt idx="57306">
                  <c:v>0.99810606512056599</c:v>
                </c:pt>
                <c:pt idx="57307">
                  <c:v>0.99810606512056599</c:v>
                </c:pt>
                <c:pt idx="57308">
                  <c:v>0.99810606512056599</c:v>
                </c:pt>
                <c:pt idx="57309">
                  <c:v>0.99810606512056599</c:v>
                </c:pt>
                <c:pt idx="57310">
                  <c:v>0.99865964755004999</c:v>
                </c:pt>
                <c:pt idx="57311">
                  <c:v>0.97505301993331395</c:v>
                </c:pt>
                <c:pt idx="57312">
                  <c:v>0.99810606512056599</c:v>
                </c:pt>
                <c:pt idx="57313">
                  <c:v>0.97505301993331395</c:v>
                </c:pt>
                <c:pt idx="57314">
                  <c:v>0.99865964755004999</c:v>
                </c:pt>
                <c:pt idx="57315">
                  <c:v>0.99810606512056599</c:v>
                </c:pt>
                <c:pt idx="57316">
                  <c:v>0.97505301993331395</c:v>
                </c:pt>
                <c:pt idx="57317">
                  <c:v>0.99865964755004999</c:v>
                </c:pt>
                <c:pt idx="57318">
                  <c:v>0.97505301993331395</c:v>
                </c:pt>
                <c:pt idx="57319">
                  <c:v>0.99810606512056599</c:v>
                </c:pt>
                <c:pt idx="57320">
                  <c:v>0.99810606512056599</c:v>
                </c:pt>
                <c:pt idx="57321">
                  <c:v>0.97505301993331395</c:v>
                </c:pt>
                <c:pt idx="57322">
                  <c:v>0.98009279830975105</c:v>
                </c:pt>
                <c:pt idx="57323">
                  <c:v>0.98009279830975105</c:v>
                </c:pt>
                <c:pt idx="57324">
                  <c:v>0.99865964755004999</c:v>
                </c:pt>
                <c:pt idx="57325">
                  <c:v>0.98009279830975105</c:v>
                </c:pt>
                <c:pt idx="57326">
                  <c:v>0.99865964755004999</c:v>
                </c:pt>
                <c:pt idx="57327">
                  <c:v>0.99977590848754005</c:v>
                </c:pt>
                <c:pt idx="57328">
                  <c:v>0.99865964755004999</c:v>
                </c:pt>
                <c:pt idx="57329">
                  <c:v>0.99810606512056599</c:v>
                </c:pt>
                <c:pt idx="57330">
                  <c:v>0.99865964755004999</c:v>
                </c:pt>
                <c:pt idx="57331">
                  <c:v>0.97505301993331395</c:v>
                </c:pt>
                <c:pt idx="57332">
                  <c:v>0.99810606512056599</c:v>
                </c:pt>
                <c:pt idx="57333">
                  <c:v>0.99810606512056599</c:v>
                </c:pt>
                <c:pt idx="57334">
                  <c:v>0.99977590848754005</c:v>
                </c:pt>
                <c:pt idx="57335">
                  <c:v>0.99865964755004999</c:v>
                </c:pt>
                <c:pt idx="57336">
                  <c:v>0.99977590848754005</c:v>
                </c:pt>
                <c:pt idx="57337">
                  <c:v>0.98009279830975105</c:v>
                </c:pt>
                <c:pt idx="57338">
                  <c:v>0.97505301993331395</c:v>
                </c:pt>
                <c:pt idx="57339">
                  <c:v>0.97505301993331395</c:v>
                </c:pt>
                <c:pt idx="57340">
                  <c:v>0.99977590848754005</c:v>
                </c:pt>
                <c:pt idx="57341">
                  <c:v>0.98009279830975105</c:v>
                </c:pt>
                <c:pt idx="57342">
                  <c:v>0.98009279830975105</c:v>
                </c:pt>
                <c:pt idx="57343">
                  <c:v>0.98009279830975105</c:v>
                </c:pt>
                <c:pt idx="57344">
                  <c:v>0.98009279830975105</c:v>
                </c:pt>
                <c:pt idx="57345">
                  <c:v>0.98009279830975105</c:v>
                </c:pt>
                <c:pt idx="57346">
                  <c:v>0.99810606512056599</c:v>
                </c:pt>
                <c:pt idx="57347">
                  <c:v>0.98009279830975105</c:v>
                </c:pt>
                <c:pt idx="57348">
                  <c:v>0.99977590848754005</c:v>
                </c:pt>
                <c:pt idx="57349">
                  <c:v>0.99810606512056599</c:v>
                </c:pt>
                <c:pt idx="57350">
                  <c:v>0.99865964755004999</c:v>
                </c:pt>
                <c:pt idx="57351">
                  <c:v>0.99810606512056599</c:v>
                </c:pt>
                <c:pt idx="57352">
                  <c:v>0.99865964755004999</c:v>
                </c:pt>
                <c:pt idx="57353">
                  <c:v>0.99977590848754005</c:v>
                </c:pt>
                <c:pt idx="57354">
                  <c:v>0.99810606512056599</c:v>
                </c:pt>
                <c:pt idx="57355">
                  <c:v>0.99977590848754005</c:v>
                </c:pt>
                <c:pt idx="57356">
                  <c:v>0.98009279830975105</c:v>
                </c:pt>
                <c:pt idx="57357">
                  <c:v>0.98009279830975105</c:v>
                </c:pt>
                <c:pt idx="57358">
                  <c:v>0.99865964755004999</c:v>
                </c:pt>
                <c:pt idx="57359">
                  <c:v>0.99865964755004999</c:v>
                </c:pt>
                <c:pt idx="57360">
                  <c:v>0.99865964755004999</c:v>
                </c:pt>
                <c:pt idx="57361">
                  <c:v>0.99865964755004999</c:v>
                </c:pt>
                <c:pt idx="57362">
                  <c:v>0.98009279830975105</c:v>
                </c:pt>
                <c:pt idx="57363">
                  <c:v>0.99865964755004999</c:v>
                </c:pt>
                <c:pt idx="57364">
                  <c:v>0.99810606512056599</c:v>
                </c:pt>
                <c:pt idx="57365">
                  <c:v>0.99810606512056599</c:v>
                </c:pt>
                <c:pt idx="57366">
                  <c:v>0.97505301993331395</c:v>
                </c:pt>
                <c:pt idx="57367">
                  <c:v>0.98009279830975105</c:v>
                </c:pt>
                <c:pt idx="57368">
                  <c:v>0.99810606512056599</c:v>
                </c:pt>
                <c:pt idx="57369">
                  <c:v>0.99810606512056599</c:v>
                </c:pt>
                <c:pt idx="57370">
                  <c:v>0.99810606512056599</c:v>
                </c:pt>
                <c:pt idx="57371">
                  <c:v>0.99772892030019</c:v>
                </c:pt>
                <c:pt idx="57372">
                  <c:v>0.99865964755004999</c:v>
                </c:pt>
                <c:pt idx="57373">
                  <c:v>0.99865964755004999</c:v>
                </c:pt>
                <c:pt idx="57374">
                  <c:v>0.99810606512056599</c:v>
                </c:pt>
                <c:pt idx="57375">
                  <c:v>0.98009279830975105</c:v>
                </c:pt>
                <c:pt idx="57376">
                  <c:v>0.97505301993331395</c:v>
                </c:pt>
                <c:pt idx="57377">
                  <c:v>0.99865964755004999</c:v>
                </c:pt>
                <c:pt idx="57378">
                  <c:v>0.99865964755004999</c:v>
                </c:pt>
                <c:pt idx="57379">
                  <c:v>0.99865964755004999</c:v>
                </c:pt>
                <c:pt idx="57380">
                  <c:v>0.98009279830975105</c:v>
                </c:pt>
                <c:pt idx="57381">
                  <c:v>0.99772892030019</c:v>
                </c:pt>
                <c:pt idx="57382">
                  <c:v>0.99810606512056599</c:v>
                </c:pt>
                <c:pt idx="57383">
                  <c:v>0.99865964755004999</c:v>
                </c:pt>
                <c:pt idx="57384">
                  <c:v>0.98009279830975105</c:v>
                </c:pt>
                <c:pt idx="57385">
                  <c:v>0.99865964755004999</c:v>
                </c:pt>
                <c:pt idx="57386">
                  <c:v>0.99181255835294002</c:v>
                </c:pt>
                <c:pt idx="57387">
                  <c:v>0.99810606512056599</c:v>
                </c:pt>
                <c:pt idx="57388">
                  <c:v>0.99865964755004999</c:v>
                </c:pt>
                <c:pt idx="57389">
                  <c:v>0.99977590848754005</c:v>
                </c:pt>
                <c:pt idx="57390">
                  <c:v>0.99865964755004999</c:v>
                </c:pt>
                <c:pt idx="57391">
                  <c:v>0.99810606512056599</c:v>
                </c:pt>
                <c:pt idx="57392">
                  <c:v>0.99810606512056599</c:v>
                </c:pt>
                <c:pt idx="57393">
                  <c:v>0.98009279830975105</c:v>
                </c:pt>
                <c:pt idx="57394">
                  <c:v>0.99810606512056599</c:v>
                </c:pt>
                <c:pt idx="57395">
                  <c:v>0.98009279830975105</c:v>
                </c:pt>
                <c:pt idx="57396">
                  <c:v>0.97505301993331395</c:v>
                </c:pt>
                <c:pt idx="57397">
                  <c:v>0.98009279830975105</c:v>
                </c:pt>
                <c:pt idx="57398">
                  <c:v>0.98009279830975105</c:v>
                </c:pt>
                <c:pt idx="57399">
                  <c:v>0.99865964755004999</c:v>
                </c:pt>
                <c:pt idx="57400">
                  <c:v>0.98009279830975105</c:v>
                </c:pt>
                <c:pt idx="57401">
                  <c:v>0.99977590848754005</c:v>
                </c:pt>
                <c:pt idx="57402">
                  <c:v>0.99810606512056599</c:v>
                </c:pt>
                <c:pt idx="57403">
                  <c:v>0.99977590848754005</c:v>
                </c:pt>
                <c:pt idx="57404">
                  <c:v>0.99977590848754005</c:v>
                </c:pt>
                <c:pt idx="57405">
                  <c:v>0.99810606512056599</c:v>
                </c:pt>
                <c:pt idx="57406">
                  <c:v>0.99810606512056599</c:v>
                </c:pt>
                <c:pt idx="57407">
                  <c:v>0.99181255835294002</c:v>
                </c:pt>
                <c:pt idx="57408">
                  <c:v>0.99865964755004999</c:v>
                </c:pt>
                <c:pt idx="57409">
                  <c:v>0.99865964755004999</c:v>
                </c:pt>
                <c:pt idx="57410">
                  <c:v>0.99865964755004999</c:v>
                </c:pt>
                <c:pt idx="57411">
                  <c:v>0.99865964755004999</c:v>
                </c:pt>
                <c:pt idx="57412">
                  <c:v>0.99865964755004999</c:v>
                </c:pt>
                <c:pt idx="57413">
                  <c:v>0.99865964755004999</c:v>
                </c:pt>
                <c:pt idx="57414">
                  <c:v>0.97505301993331395</c:v>
                </c:pt>
                <c:pt idx="57415">
                  <c:v>0.98009279830975105</c:v>
                </c:pt>
                <c:pt idx="57416">
                  <c:v>0.98009279830975105</c:v>
                </c:pt>
                <c:pt idx="57417">
                  <c:v>0.97505301993331395</c:v>
                </c:pt>
                <c:pt idx="57418">
                  <c:v>0.98009279830975105</c:v>
                </c:pt>
                <c:pt idx="57419">
                  <c:v>0.98009279830975105</c:v>
                </c:pt>
                <c:pt idx="57420">
                  <c:v>0.99810606512056599</c:v>
                </c:pt>
                <c:pt idx="57421">
                  <c:v>0.99977590848754005</c:v>
                </c:pt>
                <c:pt idx="57422">
                  <c:v>0.99772892030019</c:v>
                </c:pt>
                <c:pt idx="57423">
                  <c:v>0.99810606512056599</c:v>
                </c:pt>
                <c:pt idx="57424">
                  <c:v>0.97505301993331395</c:v>
                </c:pt>
                <c:pt idx="57425">
                  <c:v>0.99865964755004999</c:v>
                </c:pt>
                <c:pt idx="57426">
                  <c:v>0.99865964755004999</c:v>
                </c:pt>
                <c:pt idx="57427">
                  <c:v>0.99810606512056599</c:v>
                </c:pt>
                <c:pt idx="57428">
                  <c:v>0.99810606512056599</c:v>
                </c:pt>
                <c:pt idx="57429">
                  <c:v>0.98009279830975105</c:v>
                </c:pt>
                <c:pt idx="57430">
                  <c:v>0.99810606512056599</c:v>
                </c:pt>
                <c:pt idx="57431">
                  <c:v>0.98009279830975105</c:v>
                </c:pt>
                <c:pt idx="57432">
                  <c:v>0.99865964755004999</c:v>
                </c:pt>
                <c:pt idx="57433">
                  <c:v>0.98009279830975105</c:v>
                </c:pt>
                <c:pt idx="57434">
                  <c:v>0.99181255835294002</c:v>
                </c:pt>
                <c:pt idx="57435">
                  <c:v>0.97505301993331395</c:v>
                </c:pt>
                <c:pt idx="57436">
                  <c:v>0.97505301993331395</c:v>
                </c:pt>
                <c:pt idx="57437">
                  <c:v>0.98009279830975105</c:v>
                </c:pt>
                <c:pt idx="57438">
                  <c:v>0.98009279830975105</c:v>
                </c:pt>
                <c:pt idx="57439">
                  <c:v>0.98009279830975105</c:v>
                </c:pt>
                <c:pt idx="57440">
                  <c:v>0.99810606512056599</c:v>
                </c:pt>
                <c:pt idx="57441">
                  <c:v>0.98009279830975105</c:v>
                </c:pt>
                <c:pt idx="57442">
                  <c:v>0.99865964755004999</c:v>
                </c:pt>
                <c:pt idx="57443">
                  <c:v>0.97505301993331395</c:v>
                </c:pt>
                <c:pt idx="57444">
                  <c:v>0.99810606512056599</c:v>
                </c:pt>
                <c:pt idx="57445">
                  <c:v>0.98009279830975105</c:v>
                </c:pt>
                <c:pt idx="57446">
                  <c:v>0.99977590848754005</c:v>
                </c:pt>
                <c:pt idx="57447">
                  <c:v>0.99865964755004999</c:v>
                </c:pt>
                <c:pt idx="57448">
                  <c:v>0.99810606512056599</c:v>
                </c:pt>
                <c:pt idx="57449">
                  <c:v>0.97505301993331395</c:v>
                </c:pt>
                <c:pt idx="57450">
                  <c:v>0.99865964755004999</c:v>
                </c:pt>
                <c:pt idx="57451">
                  <c:v>0.99810606512056599</c:v>
                </c:pt>
                <c:pt idx="57452">
                  <c:v>0.99865964755004999</c:v>
                </c:pt>
                <c:pt idx="57453">
                  <c:v>0.97505301993331395</c:v>
                </c:pt>
                <c:pt idx="57454">
                  <c:v>0.99977590848754005</c:v>
                </c:pt>
                <c:pt idx="57455">
                  <c:v>0.98009279830975105</c:v>
                </c:pt>
                <c:pt idx="57456">
                  <c:v>0.99977590848754005</c:v>
                </c:pt>
                <c:pt idx="57457">
                  <c:v>0.99977590848754005</c:v>
                </c:pt>
                <c:pt idx="57458">
                  <c:v>0.99810606512056599</c:v>
                </c:pt>
                <c:pt idx="57459">
                  <c:v>0.99810606512056599</c:v>
                </c:pt>
                <c:pt idx="57460">
                  <c:v>0.99865964755004999</c:v>
                </c:pt>
                <c:pt idx="57461">
                  <c:v>0.98009279830975105</c:v>
                </c:pt>
                <c:pt idx="57462">
                  <c:v>0.98009279830975105</c:v>
                </c:pt>
                <c:pt idx="57463">
                  <c:v>0.99810606512056599</c:v>
                </c:pt>
                <c:pt idx="57464">
                  <c:v>0.98009279830975105</c:v>
                </c:pt>
                <c:pt idx="57465">
                  <c:v>0.97505301993331395</c:v>
                </c:pt>
                <c:pt idx="57466">
                  <c:v>0.99977590848754005</c:v>
                </c:pt>
                <c:pt idx="57467">
                  <c:v>0.99865964755004999</c:v>
                </c:pt>
                <c:pt idx="57468">
                  <c:v>0.99865964755004999</c:v>
                </c:pt>
                <c:pt idx="57469">
                  <c:v>0.99810606512056599</c:v>
                </c:pt>
                <c:pt idx="57470">
                  <c:v>0.98009279830975105</c:v>
                </c:pt>
                <c:pt idx="57471">
                  <c:v>0.97505301993331395</c:v>
                </c:pt>
                <c:pt idx="57472">
                  <c:v>0.98009279830975105</c:v>
                </c:pt>
                <c:pt idx="57473">
                  <c:v>0.98009279830975105</c:v>
                </c:pt>
                <c:pt idx="57474">
                  <c:v>0.99810606512056599</c:v>
                </c:pt>
                <c:pt idx="57475">
                  <c:v>0.99865964755004999</c:v>
                </c:pt>
                <c:pt idx="57476">
                  <c:v>0.99865964755004999</c:v>
                </c:pt>
                <c:pt idx="57477">
                  <c:v>0.99865964755004999</c:v>
                </c:pt>
                <c:pt idx="57478">
                  <c:v>0.99865964755004999</c:v>
                </c:pt>
                <c:pt idx="57479">
                  <c:v>0.99810606512056599</c:v>
                </c:pt>
                <c:pt idx="57480">
                  <c:v>0.99977590848754005</c:v>
                </c:pt>
                <c:pt idx="57481">
                  <c:v>0.97505301993331395</c:v>
                </c:pt>
                <c:pt idx="57482">
                  <c:v>0.98009279830975105</c:v>
                </c:pt>
                <c:pt idx="57483">
                  <c:v>0.98009279830975105</c:v>
                </c:pt>
                <c:pt idx="57484">
                  <c:v>0.98009279830975105</c:v>
                </c:pt>
                <c:pt idx="57485">
                  <c:v>0.99810606512056599</c:v>
                </c:pt>
                <c:pt idx="57486">
                  <c:v>0.99810606512056599</c:v>
                </c:pt>
                <c:pt idx="57487">
                  <c:v>0.98009279830975105</c:v>
                </c:pt>
                <c:pt idx="57488">
                  <c:v>0.99977590848754005</c:v>
                </c:pt>
                <c:pt idx="57489">
                  <c:v>0.98009279830975105</c:v>
                </c:pt>
                <c:pt idx="57490">
                  <c:v>0.99865964755004999</c:v>
                </c:pt>
                <c:pt idx="57491">
                  <c:v>0.98009279830975105</c:v>
                </c:pt>
                <c:pt idx="57492">
                  <c:v>0.98009279830975105</c:v>
                </c:pt>
                <c:pt idx="57493">
                  <c:v>0.99865964755004999</c:v>
                </c:pt>
                <c:pt idx="57494">
                  <c:v>0.99865964755004999</c:v>
                </c:pt>
                <c:pt idx="57495">
                  <c:v>0.97505301993331395</c:v>
                </c:pt>
                <c:pt idx="57496">
                  <c:v>0.99977590848754005</c:v>
                </c:pt>
                <c:pt idx="57497">
                  <c:v>0.99181255835294002</c:v>
                </c:pt>
                <c:pt idx="57498">
                  <c:v>0.99977590848754005</c:v>
                </c:pt>
                <c:pt idx="57499">
                  <c:v>0.98009279830975105</c:v>
                </c:pt>
                <c:pt idx="57500">
                  <c:v>0.99810606512056599</c:v>
                </c:pt>
                <c:pt idx="57501">
                  <c:v>0.98009279830975105</c:v>
                </c:pt>
                <c:pt idx="57502">
                  <c:v>0.99865964755004999</c:v>
                </c:pt>
                <c:pt idx="57503">
                  <c:v>0.99810606512056599</c:v>
                </c:pt>
                <c:pt idx="57504">
                  <c:v>0.99977590848754005</c:v>
                </c:pt>
                <c:pt idx="57505">
                  <c:v>0.99977590848754005</c:v>
                </c:pt>
                <c:pt idx="57506">
                  <c:v>0.99772892030019</c:v>
                </c:pt>
                <c:pt idx="57507">
                  <c:v>0.99865964755004999</c:v>
                </c:pt>
                <c:pt idx="57508">
                  <c:v>0.97505301993331395</c:v>
                </c:pt>
                <c:pt idx="57509">
                  <c:v>0.99810606512056599</c:v>
                </c:pt>
                <c:pt idx="57510">
                  <c:v>0.98009279830975105</c:v>
                </c:pt>
                <c:pt idx="57511">
                  <c:v>0.99865964755004999</c:v>
                </c:pt>
                <c:pt idx="57512">
                  <c:v>0.99865964755004999</c:v>
                </c:pt>
                <c:pt idx="57513">
                  <c:v>0.99865964755004999</c:v>
                </c:pt>
                <c:pt idx="57514">
                  <c:v>0.99865964755004999</c:v>
                </c:pt>
                <c:pt idx="57515">
                  <c:v>0.99865964755004999</c:v>
                </c:pt>
                <c:pt idx="57516">
                  <c:v>0.98009279830975105</c:v>
                </c:pt>
                <c:pt idx="57517">
                  <c:v>0.98009279830975105</c:v>
                </c:pt>
                <c:pt idx="57518">
                  <c:v>0.99810606512056599</c:v>
                </c:pt>
                <c:pt idx="57519">
                  <c:v>0.99865964755004999</c:v>
                </c:pt>
                <c:pt idx="57520">
                  <c:v>0.99865964755004999</c:v>
                </c:pt>
                <c:pt idx="57521">
                  <c:v>0.99865964755004999</c:v>
                </c:pt>
                <c:pt idx="57522">
                  <c:v>0.98009279830975105</c:v>
                </c:pt>
                <c:pt idx="57523">
                  <c:v>0.99865964755004999</c:v>
                </c:pt>
                <c:pt idx="57524">
                  <c:v>0.99772892030019</c:v>
                </c:pt>
                <c:pt idx="57525">
                  <c:v>0.99772892030019</c:v>
                </c:pt>
                <c:pt idx="57526">
                  <c:v>0.99772892030019</c:v>
                </c:pt>
                <c:pt idx="57527">
                  <c:v>0.99810606512056599</c:v>
                </c:pt>
                <c:pt idx="57528">
                  <c:v>0.98009279830975105</c:v>
                </c:pt>
                <c:pt idx="57529">
                  <c:v>0.98009279830975105</c:v>
                </c:pt>
                <c:pt idx="57530">
                  <c:v>0.98009279830975105</c:v>
                </c:pt>
                <c:pt idx="57531">
                  <c:v>0.98009279830975105</c:v>
                </c:pt>
                <c:pt idx="57532">
                  <c:v>0.98009279830975105</c:v>
                </c:pt>
                <c:pt idx="57533">
                  <c:v>0.99977590848754005</c:v>
                </c:pt>
                <c:pt idx="57534">
                  <c:v>0.99865964755004999</c:v>
                </c:pt>
                <c:pt idx="57535">
                  <c:v>0.98009279830975105</c:v>
                </c:pt>
                <c:pt idx="57536">
                  <c:v>0.99810606512056599</c:v>
                </c:pt>
                <c:pt idx="57537">
                  <c:v>0.99977590848754005</c:v>
                </c:pt>
                <c:pt idx="57538">
                  <c:v>0.97505301993331395</c:v>
                </c:pt>
                <c:pt idx="57539">
                  <c:v>0.98009279830975105</c:v>
                </c:pt>
                <c:pt idx="57540">
                  <c:v>0.99772892030019</c:v>
                </c:pt>
                <c:pt idx="57541">
                  <c:v>0.98009279830975105</c:v>
                </c:pt>
                <c:pt idx="57542">
                  <c:v>0.98009279830975105</c:v>
                </c:pt>
                <c:pt idx="57543">
                  <c:v>0.99865964755004999</c:v>
                </c:pt>
                <c:pt idx="57544">
                  <c:v>0.99865964755004999</c:v>
                </c:pt>
                <c:pt idx="57545">
                  <c:v>0.99865964755004999</c:v>
                </c:pt>
                <c:pt idx="57546">
                  <c:v>0.99810606512056599</c:v>
                </c:pt>
                <c:pt idx="57547">
                  <c:v>0.98009279830975105</c:v>
                </c:pt>
                <c:pt idx="57548">
                  <c:v>0.99865964755004999</c:v>
                </c:pt>
                <c:pt idx="57549">
                  <c:v>0.99810606512056599</c:v>
                </c:pt>
                <c:pt idx="57550">
                  <c:v>0.99810606512056599</c:v>
                </c:pt>
                <c:pt idx="57551">
                  <c:v>0.99865964755004999</c:v>
                </c:pt>
                <c:pt idx="57552">
                  <c:v>0.98009279830975105</c:v>
                </c:pt>
                <c:pt idx="57553">
                  <c:v>0.99810606512056599</c:v>
                </c:pt>
                <c:pt idx="57554">
                  <c:v>0.99977590848754005</c:v>
                </c:pt>
                <c:pt idx="57555">
                  <c:v>0.99977590848754005</c:v>
                </c:pt>
                <c:pt idx="57556">
                  <c:v>0.99810606512056599</c:v>
                </c:pt>
                <c:pt idx="57557">
                  <c:v>0.99181255835294002</c:v>
                </c:pt>
                <c:pt idx="57558">
                  <c:v>0.99772892030019</c:v>
                </c:pt>
                <c:pt idx="57559">
                  <c:v>0.97505301993331395</c:v>
                </c:pt>
                <c:pt idx="57560">
                  <c:v>0.98009279830975105</c:v>
                </c:pt>
                <c:pt idx="57561">
                  <c:v>0.99865964755004999</c:v>
                </c:pt>
                <c:pt idx="57562">
                  <c:v>0.99865964755004999</c:v>
                </c:pt>
                <c:pt idx="57563">
                  <c:v>0.99865964755004999</c:v>
                </c:pt>
                <c:pt idx="57564">
                  <c:v>0.98009279830975105</c:v>
                </c:pt>
                <c:pt idx="57565">
                  <c:v>0.99810606512056599</c:v>
                </c:pt>
                <c:pt idx="57566">
                  <c:v>0.97505301993331395</c:v>
                </c:pt>
                <c:pt idx="57567">
                  <c:v>0.99865964755004999</c:v>
                </c:pt>
                <c:pt idx="57568">
                  <c:v>0.99977590848754005</c:v>
                </c:pt>
                <c:pt idx="57569">
                  <c:v>0.99810606512056599</c:v>
                </c:pt>
                <c:pt idx="57570">
                  <c:v>0.99977590848754005</c:v>
                </c:pt>
                <c:pt idx="57571">
                  <c:v>0.98009279830975105</c:v>
                </c:pt>
                <c:pt idx="57572">
                  <c:v>0.99865964755004999</c:v>
                </c:pt>
                <c:pt idx="57573">
                  <c:v>0.98009279830975105</c:v>
                </c:pt>
                <c:pt idx="57574">
                  <c:v>0.98009279830975105</c:v>
                </c:pt>
                <c:pt idx="57575">
                  <c:v>0.99865964755004999</c:v>
                </c:pt>
                <c:pt idx="57576">
                  <c:v>0.99865964755004999</c:v>
                </c:pt>
                <c:pt idx="57577">
                  <c:v>0.97505301993331395</c:v>
                </c:pt>
                <c:pt idx="57578">
                  <c:v>0.97505301993331395</c:v>
                </c:pt>
                <c:pt idx="57579">
                  <c:v>0.99865964755004999</c:v>
                </c:pt>
                <c:pt idx="57580">
                  <c:v>0.98009279830975105</c:v>
                </c:pt>
                <c:pt idx="57581">
                  <c:v>0.99977590848754005</c:v>
                </c:pt>
                <c:pt idx="57582">
                  <c:v>0.98009279830975105</c:v>
                </c:pt>
                <c:pt idx="57583">
                  <c:v>0.99977590848754005</c:v>
                </c:pt>
                <c:pt idx="57584">
                  <c:v>0.98009279830975105</c:v>
                </c:pt>
                <c:pt idx="57585">
                  <c:v>0.97505301993331395</c:v>
                </c:pt>
                <c:pt idx="57586">
                  <c:v>0.98009279830975105</c:v>
                </c:pt>
                <c:pt idx="57587">
                  <c:v>0.99810606512056599</c:v>
                </c:pt>
                <c:pt idx="57588">
                  <c:v>0.99977590848754005</c:v>
                </c:pt>
                <c:pt idx="57589">
                  <c:v>0.98009279830975105</c:v>
                </c:pt>
                <c:pt idx="57590">
                  <c:v>0.99810606512056599</c:v>
                </c:pt>
                <c:pt idx="57591">
                  <c:v>0.99810606512056599</c:v>
                </c:pt>
                <c:pt idx="57592">
                  <c:v>0.99865964755004999</c:v>
                </c:pt>
                <c:pt idx="57593">
                  <c:v>0.98009279830975105</c:v>
                </c:pt>
                <c:pt idx="57594">
                  <c:v>0.99977590848754005</c:v>
                </c:pt>
                <c:pt idx="57595">
                  <c:v>0.99865964755004999</c:v>
                </c:pt>
                <c:pt idx="57596">
                  <c:v>0.99865964755004999</c:v>
                </c:pt>
                <c:pt idx="57597">
                  <c:v>0.99865964755004999</c:v>
                </c:pt>
                <c:pt idx="57598">
                  <c:v>0.99865964755004999</c:v>
                </c:pt>
                <c:pt idx="57599">
                  <c:v>0.99865964755004999</c:v>
                </c:pt>
                <c:pt idx="57600">
                  <c:v>0.98009279830975105</c:v>
                </c:pt>
                <c:pt idx="57601">
                  <c:v>0.99181255835294002</c:v>
                </c:pt>
                <c:pt idx="57602">
                  <c:v>0.97505301993331395</c:v>
                </c:pt>
                <c:pt idx="57603">
                  <c:v>0.99810606512056599</c:v>
                </c:pt>
                <c:pt idx="57604">
                  <c:v>0.99977590848754005</c:v>
                </c:pt>
                <c:pt idx="57605">
                  <c:v>0.99977590848754005</c:v>
                </c:pt>
                <c:pt idx="57606">
                  <c:v>0.97505301993331395</c:v>
                </c:pt>
                <c:pt idx="57607">
                  <c:v>0.99810606512056599</c:v>
                </c:pt>
                <c:pt idx="57608">
                  <c:v>0.99772892030019</c:v>
                </c:pt>
                <c:pt idx="57609">
                  <c:v>0.99810606512056599</c:v>
                </c:pt>
                <c:pt idx="57610">
                  <c:v>0.99810606512056599</c:v>
                </c:pt>
                <c:pt idx="57611">
                  <c:v>0.99865964755004999</c:v>
                </c:pt>
                <c:pt idx="57612">
                  <c:v>0.97505301993331395</c:v>
                </c:pt>
                <c:pt idx="57613">
                  <c:v>0.99810606512056599</c:v>
                </c:pt>
                <c:pt idx="57614">
                  <c:v>0.99865964755004999</c:v>
                </c:pt>
                <c:pt idx="57615">
                  <c:v>0.98009279830975105</c:v>
                </c:pt>
                <c:pt idx="57616">
                  <c:v>0.98009279830975105</c:v>
                </c:pt>
                <c:pt idx="57617">
                  <c:v>0.99865964755004999</c:v>
                </c:pt>
                <c:pt idx="57618">
                  <c:v>0.99977590848754005</c:v>
                </c:pt>
                <c:pt idx="57619">
                  <c:v>0.99810606512056599</c:v>
                </c:pt>
                <c:pt idx="57620">
                  <c:v>0.98009279830975105</c:v>
                </c:pt>
                <c:pt idx="57621">
                  <c:v>0.99810606512056599</c:v>
                </c:pt>
                <c:pt idx="57622">
                  <c:v>0.97505301993331395</c:v>
                </c:pt>
                <c:pt idx="57623">
                  <c:v>0.99977590848754005</c:v>
                </c:pt>
                <c:pt idx="57624">
                  <c:v>0.98009279830975105</c:v>
                </c:pt>
                <c:pt idx="57625">
                  <c:v>0.99977590848754005</c:v>
                </c:pt>
                <c:pt idx="57626">
                  <c:v>0.99977590848754005</c:v>
                </c:pt>
                <c:pt idx="57627">
                  <c:v>0.99865964755004999</c:v>
                </c:pt>
                <c:pt idx="57628">
                  <c:v>0.99865964755004999</c:v>
                </c:pt>
                <c:pt idx="57629">
                  <c:v>0.99865964755004999</c:v>
                </c:pt>
                <c:pt idx="57630">
                  <c:v>0.98009279830975105</c:v>
                </c:pt>
                <c:pt idx="57631">
                  <c:v>0.97505301993331395</c:v>
                </c:pt>
                <c:pt idx="57632">
                  <c:v>0.99810606512056599</c:v>
                </c:pt>
                <c:pt idx="57633">
                  <c:v>0.99977590848754005</c:v>
                </c:pt>
                <c:pt idx="57634">
                  <c:v>0.98009279830975105</c:v>
                </c:pt>
                <c:pt idx="57635">
                  <c:v>0.98009279830975105</c:v>
                </c:pt>
                <c:pt idx="57636">
                  <c:v>0.98009279830975105</c:v>
                </c:pt>
                <c:pt idx="57637">
                  <c:v>0.99977590848754005</c:v>
                </c:pt>
                <c:pt idx="57638">
                  <c:v>0.98009279830975105</c:v>
                </c:pt>
                <c:pt idx="57639">
                  <c:v>0.99977590848754005</c:v>
                </c:pt>
                <c:pt idx="57640">
                  <c:v>0.97505301993331395</c:v>
                </c:pt>
                <c:pt idx="57641">
                  <c:v>0.99810606512056599</c:v>
                </c:pt>
                <c:pt idx="57642">
                  <c:v>0.98009279830975105</c:v>
                </c:pt>
                <c:pt idx="57643">
                  <c:v>0.98009279830975105</c:v>
                </c:pt>
                <c:pt idx="57644">
                  <c:v>0.99865964755004999</c:v>
                </c:pt>
                <c:pt idx="57645">
                  <c:v>0.99865964755004999</c:v>
                </c:pt>
                <c:pt idx="57646">
                  <c:v>0.98009279830975105</c:v>
                </c:pt>
                <c:pt idx="57647">
                  <c:v>0.99977590848754005</c:v>
                </c:pt>
                <c:pt idx="57648">
                  <c:v>0.97505301993331395</c:v>
                </c:pt>
                <c:pt idx="57649">
                  <c:v>0.98009279830975105</c:v>
                </c:pt>
                <c:pt idx="57650">
                  <c:v>0.98009279830975105</c:v>
                </c:pt>
                <c:pt idx="57651">
                  <c:v>0.99865964755004999</c:v>
                </c:pt>
                <c:pt idx="57652">
                  <c:v>0.99810606512056599</c:v>
                </c:pt>
                <c:pt idx="57653">
                  <c:v>0.99772892030019</c:v>
                </c:pt>
                <c:pt idx="57654">
                  <c:v>0.99865964755004999</c:v>
                </c:pt>
                <c:pt idx="57655">
                  <c:v>0.99865964755004999</c:v>
                </c:pt>
                <c:pt idx="57656">
                  <c:v>0.99865964755004999</c:v>
                </c:pt>
                <c:pt idx="57657">
                  <c:v>0.99810606512056599</c:v>
                </c:pt>
                <c:pt idx="57658">
                  <c:v>0.99810606512056599</c:v>
                </c:pt>
                <c:pt idx="57659">
                  <c:v>0.99865964755004999</c:v>
                </c:pt>
                <c:pt idx="57660">
                  <c:v>0.99977590848754005</c:v>
                </c:pt>
                <c:pt idx="57661">
                  <c:v>0.97505301993331395</c:v>
                </c:pt>
                <c:pt idx="57662">
                  <c:v>0.99181255835294002</c:v>
                </c:pt>
                <c:pt idx="57663">
                  <c:v>0.97505301993331395</c:v>
                </c:pt>
                <c:pt idx="57664">
                  <c:v>0.98009279830975105</c:v>
                </c:pt>
                <c:pt idx="57665">
                  <c:v>0.97505301993331395</c:v>
                </c:pt>
                <c:pt idx="57666">
                  <c:v>0.98009279830975105</c:v>
                </c:pt>
                <c:pt idx="57667">
                  <c:v>0.99865964755004999</c:v>
                </c:pt>
                <c:pt idx="57668">
                  <c:v>0.97505301993331395</c:v>
                </c:pt>
                <c:pt idx="57669">
                  <c:v>0.98009279830975105</c:v>
                </c:pt>
                <c:pt idx="57670">
                  <c:v>0.98009279830975105</c:v>
                </c:pt>
                <c:pt idx="57671">
                  <c:v>0.97505301993331395</c:v>
                </c:pt>
                <c:pt idx="57672">
                  <c:v>0.97505301993331395</c:v>
                </c:pt>
                <c:pt idx="57673">
                  <c:v>0.98009279830975105</c:v>
                </c:pt>
                <c:pt idx="57674">
                  <c:v>0.99977590848754005</c:v>
                </c:pt>
                <c:pt idx="57675">
                  <c:v>0.99977590848754005</c:v>
                </c:pt>
                <c:pt idx="57676">
                  <c:v>0.99810606512056599</c:v>
                </c:pt>
                <c:pt idx="57677">
                  <c:v>0.98009279830975105</c:v>
                </c:pt>
                <c:pt idx="57678">
                  <c:v>0.99977590848754005</c:v>
                </c:pt>
                <c:pt idx="57679">
                  <c:v>0.99810606512056599</c:v>
                </c:pt>
                <c:pt idx="57680">
                  <c:v>0.97505301993331395</c:v>
                </c:pt>
                <c:pt idx="57681">
                  <c:v>0.98009279830975105</c:v>
                </c:pt>
                <c:pt idx="57682">
                  <c:v>0.99865964755004999</c:v>
                </c:pt>
                <c:pt idx="57683">
                  <c:v>0.99810606512056599</c:v>
                </c:pt>
                <c:pt idx="57684">
                  <c:v>0.98009279830975105</c:v>
                </c:pt>
                <c:pt idx="57685">
                  <c:v>0.99810606512056599</c:v>
                </c:pt>
                <c:pt idx="57686">
                  <c:v>0.97505301993331395</c:v>
                </c:pt>
                <c:pt idx="57687">
                  <c:v>0.97505301993331395</c:v>
                </c:pt>
                <c:pt idx="57688">
                  <c:v>0.99865964755004999</c:v>
                </c:pt>
                <c:pt idx="57689">
                  <c:v>0.99772892030019</c:v>
                </c:pt>
                <c:pt idx="57690">
                  <c:v>0.98009279830975105</c:v>
                </c:pt>
                <c:pt idx="57691">
                  <c:v>0.99772892030019</c:v>
                </c:pt>
                <c:pt idx="57692">
                  <c:v>0.97505301993331395</c:v>
                </c:pt>
                <c:pt idx="57693">
                  <c:v>0.99865964755004999</c:v>
                </c:pt>
                <c:pt idx="57694">
                  <c:v>0.98009279830975105</c:v>
                </c:pt>
                <c:pt idx="57695">
                  <c:v>0.98009279830975105</c:v>
                </c:pt>
                <c:pt idx="57696">
                  <c:v>0.99865964755004999</c:v>
                </c:pt>
                <c:pt idx="57697">
                  <c:v>0.99865964755004999</c:v>
                </c:pt>
                <c:pt idx="57698">
                  <c:v>0.99810606512056599</c:v>
                </c:pt>
                <c:pt idx="57699">
                  <c:v>0.99977590848754005</c:v>
                </c:pt>
                <c:pt idx="57700">
                  <c:v>0.98009279830975105</c:v>
                </c:pt>
                <c:pt idx="57701">
                  <c:v>0.99810606512056599</c:v>
                </c:pt>
                <c:pt idx="57702">
                  <c:v>0.99810606512056599</c:v>
                </c:pt>
                <c:pt idx="57703">
                  <c:v>0.99772892030019</c:v>
                </c:pt>
                <c:pt idx="57704">
                  <c:v>0.99977590848754005</c:v>
                </c:pt>
                <c:pt idx="57705">
                  <c:v>0.97505301993331395</c:v>
                </c:pt>
                <c:pt idx="57706">
                  <c:v>0.99865964755004999</c:v>
                </c:pt>
                <c:pt idx="57707">
                  <c:v>0.99865964755004999</c:v>
                </c:pt>
                <c:pt idx="57708">
                  <c:v>0.99810606512056599</c:v>
                </c:pt>
                <c:pt idx="57709">
                  <c:v>0.99865964755004999</c:v>
                </c:pt>
                <c:pt idx="57710">
                  <c:v>0.98009279830975105</c:v>
                </c:pt>
                <c:pt idx="57711">
                  <c:v>0.99865964755004999</c:v>
                </c:pt>
                <c:pt idx="57712">
                  <c:v>0.99865964755004999</c:v>
                </c:pt>
                <c:pt idx="57713">
                  <c:v>0.98009279830975105</c:v>
                </c:pt>
                <c:pt idx="57714">
                  <c:v>0.99810606512056599</c:v>
                </c:pt>
                <c:pt idx="57715">
                  <c:v>0.99865964755004999</c:v>
                </c:pt>
                <c:pt idx="57716">
                  <c:v>0.97505301993331395</c:v>
                </c:pt>
                <c:pt idx="57717">
                  <c:v>0.99865964755004999</c:v>
                </c:pt>
                <c:pt idx="57718">
                  <c:v>0.99772892030019</c:v>
                </c:pt>
                <c:pt idx="57719">
                  <c:v>0.98009279830975105</c:v>
                </c:pt>
                <c:pt idx="57720">
                  <c:v>0.99865964755004999</c:v>
                </c:pt>
                <c:pt idx="57721">
                  <c:v>0.98009279830975105</c:v>
                </c:pt>
                <c:pt idx="57722">
                  <c:v>0.97505301993331395</c:v>
                </c:pt>
                <c:pt idx="57723">
                  <c:v>0.99865964755004999</c:v>
                </c:pt>
                <c:pt idx="57724">
                  <c:v>0.99865964755004999</c:v>
                </c:pt>
                <c:pt idx="57725">
                  <c:v>0.99181255835294002</c:v>
                </c:pt>
                <c:pt idx="57726">
                  <c:v>0.99810606512056599</c:v>
                </c:pt>
                <c:pt idx="57727">
                  <c:v>0.99810606512056599</c:v>
                </c:pt>
                <c:pt idx="57728">
                  <c:v>0.98009279830975105</c:v>
                </c:pt>
                <c:pt idx="57729">
                  <c:v>0.99772892030019</c:v>
                </c:pt>
                <c:pt idx="57730">
                  <c:v>0.99865964755004999</c:v>
                </c:pt>
                <c:pt idx="57731">
                  <c:v>0.99865964755004999</c:v>
                </c:pt>
                <c:pt idx="57732">
                  <c:v>0.99810606512056599</c:v>
                </c:pt>
                <c:pt idx="57733">
                  <c:v>0.99977590848754005</c:v>
                </c:pt>
                <c:pt idx="57734">
                  <c:v>0.99810606512056599</c:v>
                </c:pt>
                <c:pt idx="57735">
                  <c:v>0.98009279830975105</c:v>
                </c:pt>
                <c:pt idx="57736">
                  <c:v>0.99977590848754005</c:v>
                </c:pt>
                <c:pt idx="57737">
                  <c:v>0.99977590848754005</c:v>
                </c:pt>
                <c:pt idx="57738">
                  <c:v>0.98009279830975105</c:v>
                </c:pt>
                <c:pt idx="57739">
                  <c:v>0.99865964755004999</c:v>
                </c:pt>
                <c:pt idx="57740">
                  <c:v>0.98009279830975105</c:v>
                </c:pt>
                <c:pt idx="57741">
                  <c:v>0.99810606512056599</c:v>
                </c:pt>
                <c:pt idx="57742">
                  <c:v>0.98009279830975105</c:v>
                </c:pt>
                <c:pt idx="57743">
                  <c:v>0.99865964755004999</c:v>
                </c:pt>
                <c:pt idx="57744">
                  <c:v>0.97505301993331395</c:v>
                </c:pt>
                <c:pt idx="57745">
                  <c:v>0.98009279830975105</c:v>
                </c:pt>
                <c:pt idx="57746">
                  <c:v>0.99810606512056599</c:v>
                </c:pt>
                <c:pt idx="57747">
                  <c:v>0.97505301993331395</c:v>
                </c:pt>
                <c:pt idx="57748">
                  <c:v>0.99810606512056599</c:v>
                </c:pt>
                <c:pt idx="57749">
                  <c:v>0.98009279830975105</c:v>
                </c:pt>
                <c:pt idx="57750">
                  <c:v>0.99810606512056599</c:v>
                </c:pt>
                <c:pt idx="57751">
                  <c:v>0.99977590848754005</c:v>
                </c:pt>
                <c:pt idx="57752">
                  <c:v>0.97505301993331395</c:v>
                </c:pt>
                <c:pt idx="57753">
                  <c:v>0.99865964755004999</c:v>
                </c:pt>
                <c:pt idx="57754">
                  <c:v>0.98009279830975105</c:v>
                </c:pt>
                <c:pt idx="57755">
                  <c:v>0.98009279830975105</c:v>
                </c:pt>
                <c:pt idx="57756">
                  <c:v>0.98009279830975105</c:v>
                </c:pt>
                <c:pt idx="57757">
                  <c:v>0.98009279830975105</c:v>
                </c:pt>
                <c:pt idx="57758">
                  <c:v>0.98009279830975105</c:v>
                </c:pt>
                <c:pt idx="57759">
                  <c:v>0.98009279830975105</c:v>
                </c:pt>
                <c:pt idx="57760">
                  <c:v>0.99977590848754005</c:v>
                </c:pt>
                <c:pt idx="57761">
                  <c:v>0.99977590848754005</c:v>
                </c:pt>
                <c:pt idx="57762">
                  <c:v>0.97505301993331395</c:v>
                </c:pt>
                <c:pt idx="57763">
                  <c:v>0.98009279830975105</c:v>
                </c:pt>
                <c:pt idx="57764">
                  <c:v>0.98009279830975105</c:v>
                </c:pt>
                <c:pt idx="57765">
                  <c:v>0.99865964755004999</c:v>
                </c:pt>
                <c:pt idx="57766">
                  <c:v>0.97505301993331395</c:v>
                </c:pt>
                <c:pt idx="57767">
                  <c:v>0.99865964755004999</c:v>
                </c:pt>
                <c:pt idx="57768">
                  <c:v>0.99865964755004999</c:v>
                </c:pt>
                <c:pt idx="57769">
                  <c:v>0.97505301993331395</c:v>
                </c:pt>
                <c:pt idx="57770">
                  <c:v>0.98009279830975105</c:v>
                </c:pt>
                <c:pt idx="57771">
                  <c:v>0.99865964755004999</c:v>
                </c:pt>
                <c:pt idx="57772">
                  <c:v>0.99977590848754005</c:v>
                </c:pt>
                <c:pt idx="57773">
                  <c:v>0.99810606512056599</c:v>
                </c:pt>
                <c:pt idx="57774">
                  <c:v>0.99865964755004999</c:v>
                </c:pt>
                <c:pt idx="57775">
                  <c:v>0.97505301993331395</c:v>
                </c:pt>
                <c:pt idx="57776">
                  <c:v>0.97505301993331395</c:v>
                </c:pt>
                <c:pt idx="57777">
                  <c:v>0.97505301993331395</c:v>
                </c:pt>
                <c:pt idx="57778">
                  <c:v>0.97505301993331395</c:v>
                </c:pt>
                <c:pt idx="57779">
                  <c:v>0.99977590848754005</c:v>
                </c:pt>
                <c:pt idx="57780">
                  <c:v>0.99865964755004999</c:v>
                </c:pt>
                <c:pt idx="57781">
                  <c:v>0.99810606512056599</c:v>
                </c:pt>
                <c:pt idx="57782">
                  <c:v>0.98009279830975105</c:v>
                </c:pt>
                <c:pt idx="57783">
                  <c:v>0.97505301993331395</c:v>
                </c:pt>
                <c:pt idx="57784">
                  <c:v>0.98009279830975105</c:v>
                </c:pt>
                <c:pt idx="57785">
                  <c:v>0.98009279830975105</c:v>
                </c:pt>
                <c:pt idx="57786">
                  <c:v>0.98009279830975105</c:v>
                </c:pt>
                <c:pt idx="57787">
                  <c:v>0.99865964755004999</c:v>
                </c:pt>
                <c:pt idx="57788">
                  <c:v>0.97505301993331395</c:v>
                </c:pt>
                <c:pt idx="57789">
                  <c:v>0.99865964755004999</c:v>
                </c:pt>
                <c:pt idx="57790">
                  <c:v>0.99810606512056599</c:v>
                </c:pt>
                <c:pt idx="57791">
                  <c:v>0.98009279830975105</c:v>
                </c:pt>
                <c:pt idx="57792">
                  <c:v>0.99810606512056599</c:v>
                </c:pt>
                <c:pt idx="57793">
                  <c:v>0.99977590848754005</c:v>
                </c:pt>
                <c:pt idx="57794">
                  <c:v>0.99865964755004999</c:v>
                </c:pt>
                <c:pt idx="57795">
                  <c:v>0.99865964755004999</c:v>
                </c:pt>
                <c:pt idx="57796">
                  <c:v>0.99181255835294002</c:v>
                </c:pt>
                <c:pt idx="57797">
                  <c:v>0.98009279830975105</c:v>
                </c:pt>
                <c:pt idx="57798">
                  <c:v>0.99865964755004999</c:v>
                </c:pt>
                <c:pt idx="57799">
                  <c:v>0.98009279830975105</c:v>
                </c:pt>
                <c:pt idx="57800">
                  <c:v>0.97505301993331395</c:v>
                </c:pt>
                <c:pt idx="57801">
                  <c:v>0.99810606512056599</c:v>
                </c:pt>
                <c:pt idx="57802">
                  <c:v>0.99865964755004999</c:v>
                </c:pt>
                <c:pt idx="57803">
                  <c:v>0.99810606512056599</c:v>
                </c:pt>
                <c:pt idx="57804">
                  <c:v>0.99810606512056599</c:v>
                </c:pt>
                <c:pt idx="57805">
                  <c:v>0.99810606512056599</c:v>
                </c:pt>
                <c:pt idx="57806">
                  <c:v>0.99977590848754005</c:v>
                </c:pt>
                <c:pt idx="57807">
                  <c:v>0.99810606512056599</c:v>
                </c:pt>
                <c:pt idx="57808">
                  <c:v>0.99181255835294002</c:v>
                </c:pt>
                <c:pt idx="57809">
                  <c:v>0.98009279830975105</c:v>
                </c:pt>
                <c:pt idx="57810">
                  <c:v>0.97505301993331395</c:v>
                </c:pt>
                <c:pt idx="57811">
                  <c:v>0.97505301993331395</c:v>
                </c:pt>
                <c:pt idx="57812">
                  <c:v>0.99977590848754005</c:v>
                </c:pt>
                <c:pt idx="57813">
                  <c:v>0.99865964755004999</c:v>
                </c:pt>
                <c:pt idx="57814">
                  <c:v>0.99810606512056599</c:v>
                </c:pt>
                <c:pt idx="57815">
                  <c:v>0.99865964755004999</c:v>
                </c:pt>
                <c:pt idx="57816">
                  <c:v>0.99865964755004999</c:v>
                </c:pt>
                <c:pt idx="57817">
                  <c:v>0.99810606512056599</c:v>
                </c:pt>
                <c:pt idx="57818">
                  <c:v>0.99977590848754005</c:v>
                </c:pt>
                <c:pt idx="57819">
                  <c:v>0.99810606512056599</c:v>
                </c:pt>
                <c:pt idx="57820">
                  <c:v>0.99865964755004999</c:v>
                </c:pt>
                <c:pt idx="57821">
                  <c:v>0.99977590848754005</c:v>
                </c:pt>
                <c:pt idx="57822">
                  <c:v>0.99810606512056599</c:v>
                </c:pt>
                <c:pt idx="57823">
                  <c:v>0.99865964755004999</c:v>
                </c:pt>
                <c:pt idx="57824">
                  <c:v>0.98009279830975105</c:v>
                </c:pt>
                <c:pt idx="57825">
                  <c:v>0.99865964755004999</c:v>
                </c:pt>
                <c:pt idx="57826">
                  <c:v>0.99810606512056599</c:v>
                </c:pt>
                <c:pt idx="57827">
                  <c:v>0.97505301993331395</c:v>
                </c:pt>
                <c:pt idx="57828">
                  <c:v>0.98009279830975105</c:v>
                </c:pt>
                <c:pt idx="57829">
                  <c:v>0.99977590848754005</c:v>
                </c:pt>
                <c:pt idx="57830">
                  <c:v>0.99977590848754005</c:v>
                </c:pt>
                <c:pt idx="57831">
                  <c:v>0.98009279830975105</c:v>
                </c:pt>
                <c:pt idx="57832">
                  <c:v>0.99772892030019</c:v>
                </c:pt>
                <c:pt idx="57833">
                  <c:v>0.97505301993331395</c:v>
                </c:pt>
                <c:pt idx="57834">
                  <c:v>0.99865964755004999</c:v>
                </c:pt>
                <c:pt idx="57835">
                  <c:v>0.98009279830975105</c:v>
                </c:pt>
                <c:pt idx="57836">
                  <c:v>0.97505301993331395</c:v>
                </c:pt>
                <c:pt idx="57837">
                  <c:v>0.99810606512056599</c:v>
                </c:pt>
                <c:pt idx="57838">
                  <c:v>0.99865964755004999</c:v>
                </c:pt>
                <c:pt idx="57839">
                  <c:v>0.97505301993331395</c:v>
                </c:pt>
                <c:pt idx="57840">
                  <c:v>0.99865964755004999</c:v>
                </c:pt>
                <c:pt idx="57841">
                  <c:v>0.99977590848754005</c:v>
                </c:pt>
                <c:pt idx="57842">
                  <c:v>0.98009279830975105</c:v>
                </c:pt>
                <c:pt idx="57843">
                  <c:v>0.99810606512056599</c:v>
                </c:pt>
                <c:pt idx="57844">
                  <c:v>0.99865964755004999</c:v>
                </c:pt>
                <c:pt idx="57845">
                  <c:v>0.98009279830975105</c:v>
                </c:pt>
                <c:pt idx="57846">
                  <c:v>0.99810606512056599</c:v>
                </c:pt>
                <c:pt idx="57847">
                  <c:v>0.99865964755004999</c:v>
                </c:pt>
                <c:pt idx="57848">
                  <c:v>0.98009279830975105</c:v>
                </c:pt>
                <c:pt idx="57849">
                  <c:v>0.97505301993331395</c:v>
                </c:pt>
                <c:pt idx="57850">
                  <c:v>0.98009279830975105</c:v>
                </c:pt>
                <c:pt idx="57851">
                  <c:v>0.97505301993331395</c:v>
                </c:pt>
                <c:pt idx="57852">
                  <c:v>0.99181255835294002</c:v>
                </c:pt>
                <c:pt idx="57853">
                  <c:v>0.99865964755004999</c:v>
                </c:pt>
                <c:pt idx="57854">
                  <c:v>0.99977590848754005</c:v>
                </c:pt>
                <c:pt idx="57855">
                  <c:v>0.99977590848754005</c:v>
                </c:pt>
                <c:pt idx="57856">
                  <c:v>0.99810606512056599</c:v>
                </c:pt>
                <c:pt idx="57857">
                  <c:v>0.98009279830975105</c:v>
                </c:pt>
                <c:pt idx="57858">
                  <c:v>0.99810606512056599</c:v>
                </c:pt>
                <c:pt idx="57859">
                  <c:v>0.99977590848754005</c:v>
                </c:pt>
                <c:pt idx="57860">
                  <c:v>0.98009279830975105</c:v>
                </c:pt>
                <c:pt idx="57861">
                  <c:v>0.99181255835294002</c:v>
                </c:pt>
                <c:pt idx="57862">
                  <c:v>0.99810606512056599</c:v>
                </c:pt>
                <c:pt idx="57863">
                  <c:v>0.99865964755004999</c:v>
                </c:pt>
                <c:pt idx="57864">
                  <c:v>0.97505301993331395</c:v>
                </c:pt>
                <c:pt idx="57865">
                  <c:v>0.99977590848754005</c:v>
                </c:pt>
                <c:pt idx="57866">
                  <c:v>0.99865964755004999</c:v>
                </c:pt>
                <c:pt idx="57867">
                  <c:v>0.99865964755004999</c:v>
                </c:pt>
                <c:pt idx="57868">
                  <c:v>0.99977590848754005</c:v>
                </c:pt>
                <c:pt idx="57869">
                  <c:v>0.99810606512056599</c:v>
                </c:pt>
                <c:pt idx="57870">
                  <c:v>0.98009279830975105</c:v>
                </c:pt>
                <c:pt idx="57871">
                  <c:v>0.97505301993331395</c:v>
                </c:pt>
                <c:pt idx="57872">
                  <c:v>0.99865964755004999</c:v>
                </c:pt>
                <c:pt idx="57873">
                  <c:v>0.99810606512056599</c:v>
                </c:pt>
                <c:pt idx="57874">
                  <c:v>0.98009279830975105</c:v>
                </c:pt>
                <c:pt idx="57875">
                  <c:v>0.98009279830975105</c:v>
                </c:pt>
                <c:pt idx="57876">
                  <c:v>0.99810606512056599</c:v>
                </c:pt>
                <c:pt idx="57877">
                  <c:v>0.98009279830975105</c:v>
                </c:pt>
                <c:pt idx="57878">
                  <c:v>0.99977590848754005</c:v>
                </c:pt>
                <c:pt idx="57879">
                  <c:v>0.99810606512056599</c:v>
                </c:pt>
                <c:pt idx="57880">
                  <c:v>0.99977590848754005</c:v>
                </c:pt>
                <c:pt idx="57881">
                  <c:v>0.99865964755004999</c:v>
                </c:pt>
                <c:pt idx="57882">
                  <c:v>0.99810606512056599</c:v>
                </c:pt>
                <c:pt idx="57883">
                  <c:v>0.99810606512056599</c:v>
                </c:pt>
                <c:pt idx="57884">
                  <c:v>0.98009279830975105</c:v>
                </c:pt>
                <c:pt idx="57885">
                  <c:v>0.99977590848754005</c:v>
                </c:pt>
                <c:pt idx="57886">
                  <c:v>0.98009279830975105</c:v>
                </c:pt>
                <c:pt idx="57887">
                  <c:v>0.99865964755004999</c:v>
                </c:pt>
                <c:pt idx="57888">
                  <c:v>0.98009279830975105</c:v>
                </c:pt>
                <c:pt idx="57889">
                  <c:v>0.99810606512056599</c:v>
                </c:pt>
                <c:pt idx="57890">
                  <c:v>0.99977590848754005</c:v>
                </c:pt>
                <c:pt idx="57891">
                  <c:v>0.98009279830975105</c:v>
                </c:pt>
                <c:pt idx="57892">
                  <c:v>0.99810606512056599</c:v>
                </c:pt>
                <c:pt idx="57893">
                  <c:v>0.97505301993331395</c:v>
                </c:pt>
                <c:pt idx="57894">
                  <c:v>0.99977590848754005</c:v>
                </c:pt>
                <c:pt idx="57895">
                  <c:v>0.97505301993331395</c:v>
                </c:pt>
                <c:pt idx="57896">
                  <c:v>0.99865964755004999</c:v>
                </c:pt>
                <c:pt idx="57897">
                  <c:v>0.99810606512056599</c:v>
                </c:pt>
                <c:pt idx="57898">
                  <c:v>0.98009279830975105</c:v>
                </c:pt>
                <c:pt idx="57899">
                  <c:v>0.97505301993331395</c:v>
                </c:pt>
                <c:pt idx="57900">
                  <c:v>0.99810606512056599</c:v>
                </c:pt>
                <c:pt idx="57901">
                  <c:v>0.98009279830975105</c:v>
                </c:pt>
                <c:pt idx="57902">
                  <c:v>0.97505301993331395</c:v>
                </c:pt>
                <c:pt idx="57903">
                  <c:v>0.98009279830975105</c:v>
                </c:pt>
                <c:pt idx="57904">
                  <c:v>0.99865964755004999</c:v>
                </c:pt>
                <c:pt idx="57905">
                  <c:v>0.99810606512056599</c:v>
                </c:pt>
                <c:pt idx="57906">
                  <c:v>0.99865964755004999</c:v>
                </c:pt>
                <c:pt idx="57907">
                  <c:v>0.99810606512056599</c:v>
                </c:pt>
                <c:pt idx="57908">
                  <c:v>0.99810606512056599</c:v>
                </c:pt>
                <c:pt idx="57909">
                  <c:v>0.98009279830975105</c:v>
                </c:pt>
                <c:pt idx="57910">
                  <c:v>0.99977590848754005</c:v>
                </c:pt>
                <c:pt idx="57911">
                  <c:v>0.99810606512056599</c:v>
                </c:pt>
                <c:pt idx="57912">
                  <c:v>0.98009279830975105</c:v>
                </c:pt>
                <c:pt idx="57913">
                  <c:v>0.99772892030019</c:v>
                </c:pt>
                <c:pt idx="57914">
                  <c:v>0.98009279830975105</c:v>
                </c:pt>
                <c:pt idx="57915">
                  <c:v>0.99810606512056599</c:v>
                </c:pt>
                <c:pt idx="57916">
                  <c:v>0.99977590848754005</c:v>
                </c:pt>
                <c:pt idx="57917">
                  <c:v>0.99977590848754005</c:v>
                </c:pt>
                <c:pt idx="57918">
                  <c:v>0.99810606512056599</c:v>
                </c:pt>
                <c:pt idx="57919">
                  <c:v>0.98009279830975105</c:v>
                </c:pt>
                <c:pt idx="57920">
                  <c:v>0.98009279830975105</c:v>
                </c:pt>
                <c:pt idx="57921">
                  <c:v>0.99810606512056599</c:v>
                </c:pt>
                <c:pt idx="57922">
                  <c:v>0.98009279830975105</c:v>
                </c:pt>
                <c:pt idx="57923">
                  <c:v>0.99810606512056599</c:v>
                </c:pt>
                <c:pt idx="57924">
                  <c:v>0.98009279830975105</c:v>
                </c:pt>
                <c:pt idx="57925">
                  <c:v>0.99810606512056599</c:v>
                </c:pt>
                <c:pt idx="57926">
                  <c:v>0.98009279830975105</c:v>
                </c:pt>
                <c:pt idx="57927">
                  <c:v>0.98009279830975105</c:v>
                </c:pt>
                <c:pt idx="57928">
                  <c:v>0.98009279830975105</c:v>
                </c:pt>
                <c:pt idx="57929">
                  <c:v>0.99977590848754005</c:v>
                </c:pt>
                <c:pt idx="57930">
                  <c:v>0.99865964755004999</c:v>
                </c:pt>
                <c:pt idx="57931">
                  <c:v>0.97505301993331395</c:v>
                </c:pt>
                <c:pt idx="57932">
                  <c:v>0.97505301993331395</c:v>
                </c:pt>
                <c:pt idx="57933">
                  <c:v>0.99865964755004999</c:v>
                </c:pt>
                <c:pt idx="57934">
                  <c:v>0.99810606512056599</c:v>
                </c:pt>
                <c:pt idx="57935">
                  <c:v>0.99865964755004999</c:v>
                </c:pt>
                <c:pt idx="57936">
                  <c:v>0.99865964755004999</c:v>
                </c:pt>
                <c:pt idx="57937">
                  <c:v>0.98009279830975105</c:v>
                </c:pt>
                <c:pt idx="57938">
                  <c:v>0.99977590848754005</c:v>
                </c:pt>
                <c:pt idx="57939">
                  <c:v>0.98009279830975105</c:v>
                </c:pt>
                <c:pt idx="57940">
                  <c:v>0.99865964755004999</c:v>
                </c:pt>
                <c:pt idx="57941">
                  <c:v>0.98009279830975105</c:v>
                </c:pt>
                <c:pt idx="57942">
                  <c:v>0.97505301993331395</c:v>
                </c:pt>
                <c:pt idx="57943">
                  <c:v>0.99977590848754005</c:v>
                </c:pt>
                <c:pt idx="57944">
                  <c:v>0.99772892030019</c:v>
                </c:pt>
                <c:pt idx="57945">
                  <c:v>0.99865964755004999</c:v>
                </c:pt>
                <c:pt idx="57946">
                  <c:v>0.99810606512056599</c:v>
                </c:pt>
                <c:pt idx="57947">
                  <c:v>0.99865964755004999</c:v>
                </c:pt>
                <c:pt idx="57948">
                  <c:v>0.99772892030019</c:v>
                </c:pt>
                <c:pt idx="57949">
                  <c:v>0.99810606512056599</c:v>
                </c:pt>
                <c:pt idx="57950">
                  <c:v>0.99865964755004999</c:v>
                </c:pt>
                <c:pt idx="57951">
                  <c:v>0.99810606512056599</c:v>
                </c:pt>
                <c:pt idx="57952">
                  <c:v>0.99865964755004999</c:v>
                </c:pt>
                <c:pt idx="57953">
                  <c:v>0.98009279830975105</c:v>
                </c:pt>
                <c:pt idx="57954">
                  <c:v>0.99865964755004999</c:v>
                </c:pt>
                <c:pt idx="57955">
                  <c:v>0.98009279830975105</c:v>
                </c:pt>
                <c:pt idx="57956">
                  <c:v>0.98009279830975105</c:v>
                </c:pt>
                <c:pt idx="57957">
                  <c:v>0.99865964755004999</c:v>
                </c:pt>
                <c:pt idx="57958">
                  <c:v>0.99865964755004999</c:v>
                </c:pt>
                <c:pt idx="57959">
                  <c:v>0.99865964755004999</c:v>
                </c:pt>
                <c:pt idx="57960">
                  <c:v>0.99977590848754005</c:v>
                </c:pt>
                <c:pt idx="57961">
                  <c:v>0.99977590848754005</c:v>
                </c:pt>
                <c:pt idx="57962">
                  <c:v>0.99810606512056599</c:v>
                </c:pt>
                <c:pt idx="57963">
                  <c:v>0.99865964755004999</c:v>
                </c:pt>
                <c:pt idx="57964">
                  <c:v>0.99772892030019</c:v>
                </c:pt>
                <c:pt idx="57965">
                  <c:v>0.98009279830975105</c:v>
                </c:pt>
                <c:pt idx="57966">
                  <c:v>0.98009279830975105</c:v>
                </c:pt>
                <c:pt idx="57967">
                  <c:v>0.99865964755004999</c:v>
                </c:pt>
                <c:pt idx="57968">
                  <c:v>0.97505301993331395</c:v>
                </c:pt>
                <c:pt idx="57969">
                  <c:v>0.99810606512056599</c:v>
                </c:pt>
                <c:pt idx="57970">
                  <c:v>0.97505301993331395</c:v>
                </c:pt>
                <c:pt idx="57971">
                  <c:v>0.99810606512056599</c:v>
                </c:pt>
                <c:pt idx="57972">
                  <c:v>0.99865964755004999</c:v>
                </c:pt>
                <c:pt idx="57973">
                  <c:v>0.99977590848754005</c:v>
                </c:pt>
                <c:pt idx="57974">
                  <c:v>0.99810606512056599</c:v>
                </c:pt>
                <c:pt idx="57975">
                  <c:v>0.97505301993331395</c:v>
                </c:pt>
                <c:pt idx="57976">
                  <c:v>0.99865964755004999</c:v>
                </c:pt>
                <c:pt idx="57977">
                  <c:v>0.98009279830975105</c:v>
                </c:pt>
                <c:pt idx="57978">
                  <c:v>0.99810606512056599</c:v>
                </c:pt>
                <c:pt idx="57979">
                  <c:v>0.99865964755004999</c:v>
                </c:pt>
                <c:pt idx="57980">
                  <c:v>0.98009279830975105</c:v>
                </c:pt>
                <c:pt idx="57981">
                  <c:v>0.99977590848754005</c:v>
                </c:pt>
                <c:pt idx="57982">
                  <c:v>0.99810606512056599</c:v>
                </c:pt>
                <c:pt idx="57983">
                  <c:v>0.98009279830975105</c:v>
                </c:pt>
                <c:pt idx="57984">
                  <c:v>0.99810606512056599</c:v>
                </c:pt>
                <c:pt idx="57985">
                  <c:v>0.99865964755004999</c:v>
                </c:pt>
                <c:pt idx="57986">
                  <c:v>0.99977590848754005</c:v>
                </c:pt>
                <c:pt idx="57987">
                  <c:v>0.99865964755004999</c:v>
                </c:pt>
                <c:pt idx="57988">
                  <c:v>0.99865964755004999</c:v>
                </c:pt>
                <c:pt idx="57989">
                  <c:v>0.97505301993331395</c:v>
                </c:pt>
                <c:pt idx="57990">
                  <c:v>0.99865964755004999</c:v>
                </c:pt>
                <c:pt idx="57991">
                  <c:v>0.99772892030019</c:v>
                </c:pt>
                <c:pt idx="57992">
                  <c:v>0.99810606512056599</c:v>
                </c:pt>
                <c:pt idx="57993">
                  <c:v>0.99772892030019</c:v>
                </c:pt>
                <c:pt idx="57994">
                  <c:v>0.98009279830975105</c:v>
                </c:pt>
                <c:pt idx="57995">
                  <c:v>0.99865964755004999</c:v>
                </c:pt>
                <c:pt idx="57996">
                  <c:v>0.99977590848754005</c:v>
                </c:pt>
                <c:pt idx="57997">
                  <c:v>0.99810606512056599</c:v>
                </c:pt>
                <c:pt idx="57998">
                  <c:v>0.97505301993331395</c:v>
                </c:pt>
                <c:pt idx="57999">
                  <c:v>0.98009279830975105</c:v>
                </c:pt>
                <c:pt idx="58000">
                  <c:v>0.99865964755004999</c:v>
                </c:pt>
                <c:pt idx="58001">
                  <c:v>0.99810606512056599</c:v>
                </c:pt>
                <c:pt idx="58002">
                  <c:v>0.99865964755004999</c:v>
                </c:pt>
                <c:pt idx="58003">
                  <c:v>0.99865964755004999</c:v>
                </c:pt>
                <c:pt idx="58004">
                  <c:v>0.99810606512056599</c:v>
                </c:pt>
                <c:pt idx="58005">
                  <c:v>0.98009279830975105</c:v>
                </c:pt>
                <c:pt idx="58006">
                  <c:v>0.98009279830975105</c:v>
                </c:pt>
                <c:pt idx="58007">
                  <c:v>0.99181255835294002</c:v>
                </c:pt>
                <c:pt idx="58008">
                  <c:v>0.99865964755004999</c:v>
                </c:pt>
                <c:pt idx="58009">
                  <c:v>0.99865964755004999</c:v>
                </c:pt>
                <c:pt idx="58010">
                  <c:v>0.99865964755004999</c:v>
                </c:pt>
                <c:pt idx="58011">
                  <c:v>0.98009279830975105</c:v>
                </c:pt>
                <c:pt idx="58012">
                  <c:v>0.99865964755004999</c:v>
                </c:pt>
                <c:pt idx="58013">
                  <c:v>0.97505301993331395</c:v>
                </c:pt>
                <c:pt idx="58014">
                  <c:v>0.98009279830975105</c:v>
                </c:pt>
                <c:pt idx="58015">
                  <c:v>0.98009279830975105</c:v>
                </c:pt>
                <c:pt idx="58016">
                  <c:v>0.99810606512056599</c:v>
                </c:pt>
                <c:pt idx="58017">
                  <c:v>0.99810606512056599</c:v>
                </c:pt>
                <c:pt idx="58018">
                  <c:v>0.99772892030019</c:v>
                </c:pt>
                <c:pt idx="58019">
                  <c:v>0.97505301993331395</c:v>
                </c:pt>
                <c:pt idx="58020">
                  <c:v>0.97505301993331395</c:v>
                </c:pt>
                <c:pt idx="58021">
                  <c:v>0.99977590848754005</c:v>
                </c:pt>
                <c:pt idx="58022">
                  <c:v>0.97505301993331395</c:v>
                </c:pt>
                <c:pt idx="58023">
                  <c:v>0.99810606512056599</c:v>
                </c:pt>
                <c:pt idx="58024">
                  <c:v>0.99810606512056599</c:v>
                </c:pt>
                <c:pt idx="58025">
                  <c:v>0.97505301993331395</c:v>
                </c:pt>
                <c:pt idx="58026">
                  <c:v>0.98009279830975105</c:v>
                </c:pt>
                <c:pt idx="58027">
                  <c:v>0.99977590848754005</c:v>
                </c:pt>
                <c:pt idx="58028">
                  <c:v>0.99810606512056599</c:v>
                </c:pt>
                <c:pt idx="58029">
                  <c:v>0.98009279830975105</c:v>
                </c:pt>
                <c:pt idx="58030">
                  <c:v>0.98009279830975105</c:v>
                </c:pt>
                <c:pt idx="58031">
                  <c:v>0.99865964755004999</c:v>
                </c:pt>
                <c:pt idx="58032">
                  <c:v>0.98009279830975105</c:v>
                </c:pt>
                <c:pt idx="58033">
                  <c:v>0.97505301993331395</c:v>
                </c:pt>
                <c:pt idx="58034">
                  <c:v>0.99810606512056599</c:v>
                </c:pt>
                <c:pt idx="58035">
                  <c:v>0.99810606512056599</c:v>
                </c:pt>
                <c:pt idx="58036">
                  <c:v>0.99772892030019</c:v>
                </c:pt>
                <c:pt idx="58037">
                  <c:v>0.99772892030019</c:v>
                </c:pt>
                <c:pt idx="58038">
                  <c:v>0.99865964755004999</c:v>
                </c:pt>
                <c:pt idx="58039">
                  <c:v>0.99810606512056599</c:v>
                </c:pt>
                <c:pt idx="58040">
                  <c:v>0.99810606512056599</c:v>
                </c:pt>
                <c:pt idx="58041">
                  <c:v>0.99810606512056599</c:v>
                </c:pt>
                <c:pt idx="58042">
                  <c:v>0.99865964755004999</c:v>
                </c:pt>
                <c:pt idx="58043">
                  <c:v>0.99810606512056599</c:v>
                </c:pt>
                <c:pt idx="58044">
                  <c:v>0.99865964755004999</c:v>
                </c:pt>
                <c:pt idx="58045">
                  <c:v>0.98009279830975105</c:v>
                </c:pt>
                <c:pt idx="58046">
                  <c:v>0.99810606512056599</c:v>
                </c:pt>
                <c:pt idx="58047">
                  <c:v>0.99772892030019</c:v>
                </c:pt>
                <c:pt idx="58048">
                  <c:v>0.98009279830975105</c:v>
                </c:pt>
                <c:pt idx="58049">
                  <c:v>0.98009279830975105</c:v>
                </c:pt>
                <c:pt idx="58050">
                  <c:v>0.99810606512056599</c:v>
                </c:pt>
                <c:pt idx="58051">
                  <c:v>0.99977590848754005</c:v>
                </c:pt>
                <c:pt idx="58052">
                  <c:v>0.99865964755004999</c:v>
                </c:pt>
                <c:pt idx="58053">
                  <c:v>0.99865964755004999</c:v>
                </c:pt>
                <c:pt idx="58054">
                  <c:v>0.99977590848754005</c:v>
                </c:pt>
                <c:pt idx="58055">
                  <c:v>0.98009279830975105</c:v>
                </c:pt>
                <c:pt idx="58056">
                  <c:v>0.98009279830975105</c:v>
                </c:pt>
                <c:pt idx="58057">
                  <c:v>0.99977590848754005</c:v>
                </c:pt>
                <c:pt idx="58058">
                  <c:v>0.99977590848754005</c:v>
                </c:pt>
                <c:pt idx="58059">
                  <c:v>0.99772892030019</c:v>
                </c:pt>
                <c:pt idx="58060">
                  <c:v>0.99772892030019</c:v>
                </c:pt>
                <c:pt idx="58061">
                  <c:v>0.99977590848754005</c:v>
                </c:pt>
                <c:pt idx="58062">
                  <c:v>0.99810606512056599</c:v>
                </c:pt>
                <c:pt idx="58063">
                  <c:v>0.98009279830975105</c:v>
                </c:pt>
                <c:pt idx="58064">
                  <c:v>0.99977590848754005</c:v>
                </c:pt>
                <c:pt idx="58065">
                  <c:v>0.99772892030019</c:v>
                </c:pt>
                <c:pt idx="58066">
                  <c:v>0.98009279830975105</c:v>
                </c:pt>
                <c:pt idx="58067">
                  <c:v>0.99865964755004999</c:v>
                </c:pt>
                <c:pt idx="58068">
                  <c:v>0.98009279830975105</c:v>
                </c:pt>
                <c:pt idx="58069">
                  <c:v>0.98009279830975105</c:v>
                </c:pt>
                <c:pt idx="58070">
                  <c:v>0.99810606512056599</c:v>
                </c:pt>
                <c:pt idx="58071">
                  <c:v>0.99865964755004999</c:v>
                </c:pt>
                <c:pt idx="58072">
                  <c:v>0.98009279830975105</c:v>
                </c:pt>
                <c:pt idx="58073">
                  <c:v>0.98009279830975105</c:v>
                </c:pt>
                <c:pt idx="58074">
                  <c:v>0.99865964755004999</c:v>
                </c:pt>
                <c:pt idx="58075">
                  <c:v>0.99181255835294002</c:v>
                </c:pt>
                <c:pt idx="58076">
                  <c:v>0.99865964755004999</c:v>
                </c:pt>
                <c:pt idx="58077">
                  <c:v>0.99865964755004999</c:v>
                </c:pt>
                <c:pt idx="58078">
                  <c:v>0.99810606512056599</c:v>
                </c:pt>
                <c:pt idx="58079">
                  <c:v>0.98009279830975105</c:v>
                </c:pt>
                <c:pt idx="58080">
                  <c:v>0.98009279830975105</c:v>
                </c:pt>
                <c:pt idx="58081">
                  <c:v>0.98009279830975105</c:v>
                </c:pt>
                <c:pt idx="58082">
                  <c:v>0.99810606512056599</c:v>
                </c:pt>
                <c:pt idx="58083">
                  <c:v>0.99772892030019</c:v>
                </c:pt>
                <c:pt idx="58084">
                  <c:v>0.98009279830975105</c:v>
                </c:pt>
                <c:pt idx="58085">
                  <c:v>0.99810606512056599</c:v>
                </c:pt>
                <c:pt idx="58086">
                  <c:v>0.99865964755004999</c:v>
                </c:pt>
                <c:pt idx="58087">
                  <c:v>0.99810606512056599</c:v>
                </c:pt>
                <c:pt idx="58088">
                  <c:v>0.97505301993331395</c:v>
                </c:pt>
                <c:pt idx="58089">
                  <c:v>0.98009279830975105</c:v>
                </c:pt>
                <c:pt idx="58090">
                  <c:v>0.99865964755004999</c:v>
                </c:pt>
                <c:pt idx="58091">
                  <c:v>0.99865964755004999</c:v>
                </c:pt>
                <c:pt idx="58092">
                  <c:v>0.98009279830975105</c:v>
                </c:pt>
                <c:pt idx="58093">
                  <c:v>0.97505301993331395</c:v>
                </c:pt>
                <c:pt idx="58094">
                  <c:v>0.99865964755004999</c:v>
                </c:pt>
                <c:pt idx="58095">
                  <c:v>0.99810606512056599</c:v>
                </c:pt>
                <c:pt idx="58096">
                  <c:v>0.98009279830975105</c:v>
                </c:pt>
                <c:pt idx="58097">
                  <c:v>0.99865964755004999</c:v>
                </c:pt>
                <c:pt idx="58098">
                  <c:v>0.99865964755004999</c:v>
                </c:pt>
                <c:pt idx="58099">
                  <c:v>0.98009279830975105</c:v>
                </c:pt>
                <c:pt idx="58100">
                  <c:v>0.98009279830975105</c:v>
                </c:pt>
                <c:pt idx="58101">
                  <c:v>0.98009279830975105</c:v>
                </c:pt>
                <c:pt idx="58102">
                  <c:v>0.99865964755004999</c:v>
                </c:pt>
                <c:pt idx="58103">
                  <c:v>0.99810606512056599</c:v>
                </c:pt>
                <c:pt idx="58104">
                  <c:v>0.98009279830975105</c:v>
                </c:pt>
                <c:pt idx="58105">
                  <c:v>0.99772892030019</c:v>
                </c:pt>
                <c:pt idx="58106">
                  <c:v>0.99810606512056599</c:v>
                </c:pt>
                <c:pt idx="58107">
                  <c:v>0.98009279830975105</c:v>
                </c:pt>
                <c:pt idx="58108">
                  <c:v>0.97505301993331395</c:v>
                </c:pt>
                <c:pt idx="58109">
                  <c:v>0.99977590848754005</c:v>
                </c:pt>
                <c:pt idx="58110">
                  <c:v>0.99865964755004999</c:v>
                </c:pt>
                <c:pt idx="58111">
                  <c:v>0.99810606512056599</c:v>
                </c:pt>
                <c:pt idx="58112">
                  <c:v>0.99865964755004999</c:v>
                </c:pt>
                <c:pt idx="58113">
                  <c:v>0.99865964755004999</c:v>
                </c:pt>
                <c:pt idx="58114">
                  <c:v>0.99977590848754005</c:v>
                </c:pt>
                <c:pt idx="58115">
                  <c:v>0.99810606512056599</c:v>
                </c:pt>
                <c:pt idx="58116">
                  <c:v>0.99865964755004999</c:v>
                </c:pt>
                <c:pt idx="58117">
                  <c:v>0.99865964755004999</c:v>
                </c:pt>
                <c:pt idx="58118">
                  <c:v>0.98009279830975105</c:v>
                </c:pt>
                <c:pt idx="58119">
                  <c:v>0.99865964755004999</c:v>
                </c:pt>
                <c:pt idx="58120">
                  <c:v>0.99810606512056599</c:v>
                </c:pt>
                <c:pt idx="58121">
                  <c:v>0.99977590848754005</c:v>
                </c:pt>
                <c:pt idx="58122">
                  <c:v>0.97505301993331395</c:v>
                </c:pt>
                <c:pt idx="58123">
                  <c:v>0.99810606512056599</c:v>
                </c:pt>
                <c:pt idx="58124">
                  <c:v>0.99977590848754005</c:v>
                </c:pt>
                <c:pt idx="58125">
                  <c:v>0.99181255835294002</c:v>
                </c:pt>
                <c:pt idx="58126">
                  <c:v>0.98009279830975105</c:v>
                </c:pt>
                <c:pt idx="58127">
                  <c:v>0.99977590848754005</c:v>
                </c:pt>
                <c:pt idx="58128">
                  <c:v>0.99810606512056599</c:v>
                </c:pt>
                <c:pt idx="58129">
                  <c:v>0.99865964755004999</c:v>
                </c:pt>
                <c:pt idx="58130">
                  <c:v>0.98009279830975105</c:v>
                </c:pt>
                <c:pt idx="58131">
                  <c:v>0.99810606512056599</c:v>
                </c:pt>
                <c:pt idx="58132">
                  <c:v>0.99865964755004999</c:v>
                </c:pt>
                <c:pt idx="58133">
                  <c:v>0.99810606512056599</c:v>
                </c:pt>
                <c:pt idx="58134">
                  <c:v>0.99865964755004999</c:v>
                </c:pt>
                <c:pt idx="58135">
                  <c:v>0.98009279830975105</c:v>
                </c:pt>
                <c:pt idx="58136">
                  <c:v>0.99865964755004999</c:v>
                </c:pt>
                <c:pt idx="58137">
                  <c:v>0.98009279830975105</c:v>
                </c:pt>
                <c:pt idx="58138">
                  <c:v>0.97505301993331395</c:v>
                </c:pt>
                <c:pt idx="58139">
                  <c:v>0.98009279830975105</c:v>
                </c:pt>
                <c:pt idx="58140">
                  <c:v>0.99810606512056599</c:v>
                </c:pt>
                <c:pt idx="58141">
                  <c:v>0.99772892030019</c:v>
                </c:pt>
                <c:pt idx="58142">
                  <c:v>0.99810606512056599</c:v>
                </c:pt>
                <c:pt idx="58143">
                  <c:v>0.99977590848754005</c:v>
                </c:pt>
                <c:pt idx="58144">
                  <c:v>0.99865964755004999</c:v>
                </c:pt>
                <c:pt idx="58145">
                  <c:v>0.99865964755004999</c:v>
                </c:pt>
                <c:pt idx="58146">
                  <c:v>0.97505301993331395</c:v>
                </c:pt>
                <c:pt idx="58147">
                  <c:v>0.98009279830975105</c:v>
                </c:pt>
                <c:pt idx="58148">
                  <c:v>0.98009279830975105</c:v>
                </c:pt>
                <c:pt idx="58149">
                  <c:v>0.99810606512056599</c:v>
                </c:pt>
                <c:pt idx="58150">
                  <c:v>0.99865964755004999</c:v>
                </c:pt>
                <c:pt idx="58151">
                  <c:v>0.98009279830975105</c:v>
                </c:pt>
                <c:pt idx="58152">
                  <c:v>0.99865964755004999</c:v>
                </c:pt>
                <c:pt idx="58153">
                  <c:v>0.98009279830975105</c:v>
                </c:pt>
                <c:pt idx="58154">
                  <c:v>0.99865964755004999</c:v>
                </c:pt>
                <c:pt idx="58155">
                  <c:v>0.99865964755004999</c:v>
                </c:pt>
                <c:pt idx="58156">
                  <c:v>0.99977590848754005</c:v>
                </c:pt>
                <c:pt idx="58157">
                  <c:v>0.99865964755004999</c:v>
                </c:pt>
                <c:pt idx="58158">
                  <c:v>0.98009279830975105</c:v>
                </c:pt>
                <c:pt idx="58159">
                  <c:v>0.99810606512056599</c:v>
                </c:pt>
                <c:pt idx="58160">
                  <c:v>0.99977590848754005</c:v>
                </c:pt>
                <c:pt idx="58161">
                  <c:v>0.99181255835294002</c:v>
                </c:pt>
                <c:pt idx="58162">
                  <c:v>0.98009279830975105</c:v>
                </c:pt>
                <c:pt idx="58163">
                  <c:v>0.99772892030019</c:v>
                </c:pt>
                <c:pt idx="58164">
                  <c:v>0.98009279830975105</c:v>
                </c:pt>
                <c:pt idx="58165">
                  <c:v>0.99810606512056599</c:v>
                </c:pt>
                <c:pt idx="58166">
                  <c:v>0.98009279830975105</c:v>
                </c:pt>
                <c:pt idx="58167">
                  <c:v>0.98009279830975105</c:v>
                </c:pt>
                <c:pt idx="58168">
                  <c:v>0.99865964755004999</c:v>
                </c:pt>
                <c:pt idx="58169">
                  <c:v>0.99810606512056599</c:v>
                </c:pt>
                <c:pt idx="58170">
                  <c:v>0.97505301993331395</c:v>
                </c:pt>
                <c:pt idx="58171">
                  <c:v>0.97505301993331395</c:v>
                </c:pt>
                <c:pt idx="58172">
                  <c:v>0.99865964755004999</c:v>
                </c:pt>
                <c:pt idx="58173">
                  <c:v>0.97505301993331395</c:v>
                </c:pt>
                <c:pt idx="58174">
                  <c:v>0.99865964755004999</c:v>
                </c:pt>
                <c:pt idx="58175">
                  <c:v>0.98009279830975105</c:v>
                </c:pt>
                <c:pt idx="58176">
                  <c:v>0.97505301993331395</c:v>
                </c:pt>
                <c:pt idx="58177">
                  <c:v>0.99865964755004999</c:v>
                </c:pt>
                <c:pt idx="58178">
                  <c:v>0.97505301993331395</c:v>
                </c:pt>
                <c:pt idx="58179">
                  <c:v>0.99772892030019</c:v>
                </c:pt>
                <c:pt idx="58180">
                  <c:v>0.99810606512056599</c:v>
                </c:pt>
                <c:pt idx="58181">
                  <c:v>0.99865964755004999</c:v>
                </c:pt>
                <c:pt idx="58182">
                  <c:v>0.99865964755004999</c:v>
                </c:pt>
                <c:pt idx="58183">
                  <c:v>0.98009279830975105</c:v>
                </c:pt>
                <c:pt idx="58184">
                  <c:v>0.99865964755004999</c:v>
                </c:pt>
                <c:pt idx="58185">
                  <c:v>0.99865964755004999</c:v>
                </c:pt>
                <c:pt idx="58186">
                  <c:v>0.97505301993331395</c:v>
                </c:pt>
                <c:pt idx="58187">
                  <c:v>0.97505301993331395</c:v>
                </c:pt>
                <c:pt idx="58188">
                  <c:v>0.99977590848754005</c:v>
                </c:pt>
                <c:pt idx="58189">
                  <c:v>0.99810606512056599</c:v>
                </c:pt>
                <c:pt idx="58190">
                  <c:v>0.99977590848754005</c:v>
                </c:pt>
                <c:pt idx="58191">
                  <c:v>0.98009279830975105</c:v>
                </c:pt>
                <c:pt idx="58192">
                  <c:v>0.99977590848754005</c:v>
                </c:pt>
                <c:pt idx="58193">
                  <c:v>0.99865964755004999</c:v>
                </c:pt>
                <c:pt idx="58194">
                  <c:v>0.99977590848754005</c:v>
                </c:pt>
                <c:pt idx="58195">
                  <c:v>0.99810606512056599</c:v>
                </c:pt>
                <c:pt idx="58196">
                  <c:v>0.99810606512056599</c:v>
                </c:pt>
                <c:pt idx="58197">
                  <c:v>0.98009279830975105</c:v>
                </c:pt>
                <c:pt idx="58198">
                  <c:v>0.98009279830975105</c:v>
                </c:pt>
                <c:pt idx="58199">
                  <c:v>0.99772892030019</c:v>
                </c:pt>
                <c:pt idx="58200">
                  <c:v>0.99865964755004999</c:v>
                </c:pt>
                <c:pt idx="58201">
                  <c:v>0.99977590848754005</c:v>
                </c:pt>
                <c:pt idx="58202">
                  <c:v>0.99810606512056599</c:v>
                </c:pt>
                <c:pt idx="58203">
                  <c:v>0.99810606512056599</c:v>
                </c:pt>
                <c:pt idx="58204">
                  <c:v>0.99772892030019</c:v>
                </c:pt>
                <c:pt idx="58205">
                  <c:v>0.98009279830975105</c:v>
                </c:pt>
                <c:pt idx="58206">
                  <c:v>0.98009279830975105</c:v>
                </c:pt>
                <c:pt idx="58207">
                  <c:v>0.98009279830975105</c:v>
                </c:pt>
                <c:pt idx="58208">
                  <c:v>0.99772892030019</c:v>
                </c:pt>
                <c:pt idx="58209">
                  <c:v>0.98009279830975105</c:v>
                </c:pt>
                <c:pt idx="58210">
                  <c:v>0.99865964755004999</c:v>
                </c:pt>
                <c:pt idx="58211">
                  <c:v>0.99865964755004999</c:v>
                </c:pt>
                <c:pt idx="58212">
                  <c:v>0.98009279830975105</c:v>
                </c:pt>
                <c:pt idx="58213">
                  <c:v>0.99865964755004999</c:v>
                </c:pt>
                <c:pt idx="58214">
                  <c:v>0.99810606512056599</c:v>
                </c:pt>
                <c:pt idx="58215">
                  <c:v>0.99977590848754005</c:v>
                </c:pt>
                <c:pt idx="58216">
                  <c:v>0.98009279830975105</c:v>
                </c:pt>
                <c:pt idx="58217">
                  <c:v>0.99810606512056599</c:v>
                </c:pt>
                <c:pt idx="58218">
                  <c:v>0.97505301993331395</c:v>
                </c:pt>
                <c:pt idx="58219">
                  <c:v>0.99865964755004999</c:v>
                </c:pt>
                <c:pt idx="58220">
                  <c:v>0.99977590848754005</c:v>
                </c:pt>
                <c:pt idx="58221">
                  <c:v>0.97505301993331395</c:v>
                </c:pt>
                <c:pt idx="58222">
                  <c:v>0.99772892030019</c:v>
                </c:pt>
                <c:pt idx="58223">
                  <c:v>0.97505301993331395</c:v>
                </c:pt>
                <c:pt idx="58224">
                  <c:v>0.98009279830975105</c:v>
                </c:pt>
                <c:pt idx="58225">
                  <c:v>0.99977590848754005</c:v>
                </c:pt>
                <c:pt idx="58226">
                  <c:v>0.97505301993331395</c:v>
                </c:pt>
                <c:pt idx="58227">
                  <c:v>0.98009279830975105</c:v>
                </c:pt>
                <c:pt idx="58228">
                  <c:v>0.97505301993331395</c:v>
                </c:pt>
                <c:pt idx="58229">
                  <c:v>0.99810606512056599</c:v>
                </c:pt>
                <c:pt idx="58230">
                  <c:v>0.99810606512056599</c:v>
                </c:pt>
                <c:pt idx="58231">
                  <c:v>0.99977590848754005</c:v>
                </c:pt>
                <c:pt idx="58232">
                  <c:v>0.97505301993331395</c:v>
                </c:pt>
                <c:pt idx="58233">
                  <c:v>0.99865964755004999</c:v>
                </c:pt>
                <c:pt idx="58234">
                  <c:v>0.98009279830975105</c:v>
                </c:pt>
                <c:pt idx="58235">
                  <c:v>0.98009279830975105</c:v>
                </c:pt>
                <c:pt idx="58236">
                  <c:v>0.97505301993331395</c:v>
                </c:pt>
                <c:pt idx="58237">
                  <c:v>0.97505301993331395</c:v>
                </c:pt>
                <c:pt idx="58238">
                  <c:v>0.98009279830975105</c:v>
                </c:pt>
                <c:pt idx="58239">
                  <c:v>0.99810606512056599</c:v>
                </c:pt>
                <c:pt idx="58240">
                  <c:v>0.97505301993331395</c:v>
                </c:pt>
                <c:pt idx="58241">
                  <c:v>0.99865964755004999</c:v>
                </c:pt>
                <c:pt idx="58242">
                  <c:v>0.99977590848754005</c:v>
                </c:pt>
                <c:pt idx="58243">
                  <c:v>0.99865964755004999</c:v>
                </c:pt>
                <c:pt idx="58244">
                  <c:v>0.97505301993331395</c:v>
                </c:pt>
                <c:pt idx="58245">
                  <c:v>0.99810606512056599</c:v>
                </c:pt>
                <c:pt idx="58246">
                  <c:v>0.98009279830975105</c:v>
                </c:pt>
                <c:pt idx="58247">
                  <c:v>0.99865964755004999</c:v>
                </c:pt>
                <c:pt idx="58248">
                  <c:v>0.99865964755004999</c:v>
                </c:pt>
                <c:pt idx="58249">
                  <c:v>0.99865964755004999</c:v>
                </c:pt>
                <c:pt idx="58250">
                  <c:v>0.99810606512056599</c:v>
                </c:pt>
                <c:pt idx="58251">
                  <c:v>0.98009279830975105</c:v>
                </c:pt>
                <c:pt idx="58252">
                  <c:v>0.99865964755004999</c:v>
                </c:pt>
                <c:pt idx="58253">
                  <c:v>0.97505301993331395</c:v>
                </c:pt>
                <c:pt idx="58254">
                  <c:v>0.99977590848754005</c:v>
                </c:pt>
                <c:pt idx="58255">
                  <c:v>0.99772892030019</c:v>
                </c:pt>
                <c:pt idx="58256">
                  <c:v>0.99772892030019</c:v>
                </c:pt>
                <c:pt idx="58257">
                  <c:v>0.99865964755004999</c:v>
                </c:pt>
                <c:pt idx="58258">
                  <c:v>0.97505301993331395</c:v>
                </c:pt>
                <c:pt idx="58259">
                  <c:v>0.98009279830975105</c:v>
                </c:pt>
                <c:pt idx="58260">
                  <c:v>0.99810606512056599</c:v>
                </c:pt>
                <c:pt idx="58261">
                  <c:v>0.99865964755004999</c:v>
                </c:pt>
                <c:pt idx="58262">
                  <c:v>0.98009279830975105</c:v>
                </c:pt>
                <c:pt idx="58263">
                  <c:v>0.99865964755004999</c:v>
                </c:pt>
                <c:pt idx="58264">
                  <c:v>0.99810606512056599</c:v>
                </c:pt>
                <c:pt idx="58265">
                  <c:v>0.99865964755004999</c:v>
                </c:pt>
                <c:pt idx="58266">
                  <c:v>0.98009279830975105</c:v>
                </c:pt>
                <c:pt idx="58267">
                  <c:v>0.99810606512056599</c:v>
                </c:pt>
                <c:pt idx="58268">
                  <c:v>0.99810606512056599</c:v>
                </c:pt>
                <c:pt idx="58269">
                  <c:v>0.99977590848754005</c:v>
                </c:pt>
                <c:pt idx="58270">
                  <c:v>0.99977590848754005</c:v>
                </c:pt>
                <c:pt idx="58271">
                  <c:v>0.99977590848754005</c:v>
                </c:pt>
                <c:pt idx="58272">
                  <c:v>0.99865964755004999</c:v>
                </c:pt>
                <c:pt idx="58273">
                  <c:v>0.98009279830975105</c:v>
                </c:pt>
                <c:pt idx="58274">
                  <c:v>0.99810606512056599</c:v>
                </c:pt>
                <c:pt idx="58275">
                  <c:v>0.99865964755004999</c:v>
                </c:pt>
                <c:pt idx="58276">
                  <c:v>0.99865964755004999</c:v>
                </c:pt>
                <c:pt idx="58277">
                  <c:v>0.97505301993331395</c:v>
                </c:pt>
                <c:pt idx="58278">
                  <c:v>0.99865964755004999</c:v>
                </c:pt>
                <c:pt idx="58279">
                  <c:v>0.99810606512056599</c:v>
                </c:pt>
                <c:pt idx="58280">
                  <c:v>0.98009279830975105</c:v>
                </c:pt>
                <c:pt idx="58281">
                  <c:v>0.99810606512056599</c:v>
                </c:pt>
                <c:pt idx="58282">
                  <c:v>0.99865964755004999</c:v>
                </c:pt>
                <c:pt idx="58283">
                  <c:v>0.98009279830975105</c:v>
                </c:pt>
                <c:pt idx="58284">
                  <c:v>0.98009279830975105</c:v>
                </c:pt>
                <c:pt idx="58285">
                  <c:v>0.99810606512056599</c:v>
                </c:pt>
                <c:pt idx="58286">
                  <c:v>0.98009279830975105</c:v>
                </c:pt>
                <c:pt idx="58287">
                  <c:v>0.98009279830975105</c:v>
                </c:pt>
                <c:pt idx="58288">
                  <c:v>0.98009279830975105</c:v>
                </c:pt>
                <c:pt idx="58289">
                  <c:v>0.99865964755004999</c:v>
                </c:pt>
                <c:pt idx="58290">
                  <c:v>0.99810606512056599</c:v>
                </c:pt>
                <c:pt idx="58291">
                  <c:v>0.98009279830975105</c:v>
                </c:pt>
                <c:pt idx="58292">
                  <c:v>0.97505301993331395</c:v>
                </c:pt>
                <c:pt idx="58293">
                  <c:v>0.99865964755004999</c:v>
                </c:pt>
                <c:pt idx="58294">
                  <c:v>0.99865964755004999</c:v>
                </c:pt>
                <c:pt idx="58295">
                  <c:v>0.99810606512056599</c:v>
                </c:pt>
                <c:pt idx="58296">
                  <c:v>0.99865964755004999</c:v>
                </c:pt>
                <c:pt idx="58297">
                  <c:v>0.98009279830975105</c:v>
                </c:pt>
                <c:pt idx="58298">
                  <c:v>0.98009279830975105</c:v>
                </c:pt>
                <c:pt idx="58299">
                  <c:v>0.99865964755004999</c:v>
                </c:pt>
                <c:pt idx="58300">
                  <c:v>0.99977590848754005</c:v>
                </c:pt>
                <c:pt idx="58301">
                  <c:v>0.97505301993331395</c:v>
                </c:pt>
                <c:pt idx="58302">
                  <c:v>0.98009279830975105</c:v>
                </c:pt>
                <c:pt idx="58303">
                  <c:v>0.99810606512056599</c:v>
                </c:pt>
                <c:pt idx="58304">
                  <c:v>0.98009279830975105</c:v>
                </c:pt>
                <c:pt idx="58305">
                  <c:v>0.98009279830975105</c:v>
                </c:pt>
                <c:pt idx="58306">
                  <c:v>0.98009279830975105</c:v>
                </c:pt>
                <c:pt idx="58307">
                  <c:v>0.98009279830975105</c:v>
                </c:pt>
                <c:pt idx="58308">
                  <c:v>0.99181255835294002</c:v>
                </c:pt>
                <c:pt idx="58309">
                  <c:v>0.99865964755004999</c:v>
                </c:pt>
                <c:pt idx="58310">
                  <c:v>0.99865964755004999</c:v>
                </c:pt>
                <c:pt idx="58311">
                  <c:v>0.98009279830975105</c:v>
                </c:pt>
                <c:pt idx="58312">
                  <c:v>0.98009279830975105</c:v>
                </c:pt>
                <c:pt idx="58313">
                  <c:v>0.98009279830975105</c:v>
                </c:pt>
                <c:pt idx="58314">
                  <c:v>0.97505301993331395</c:v>
                </c:pt>
                <c:pt idx="58315">
                  <c:v>0.99865964755004999</c:v>
                </c:pt>
                <c:pt idx="58316">
                  <c:v>0.99865964755004999</c:v>
                </c:pt>
                <c:pt idx="58317">
                  <c:v>0.99772892030019</c:v>
                </c:pt>
                <c:pt idx="58318">
                  <c:v>0.99865964755004999</c:v>
                </c:pt>
                <c:pt idx="58319">
                  <c:v>0.99810606512056599</c:v>
                </c:pt>
                <c:pt idx="58320">
                  <c:v>0.99810606512056599</c:v>
                </c:pt>
                <c:pt idx="58321">
                  <c:v>0.98009279830975105</c:v>
                </c:pt>
                <c:pt idx="58322">
                  <c:v>0.99772892030019</c:v>
                </c:pt>
                <c:pt idx="58323">
                  <c:v>0.97505301993331395</c:v>
                </c:pt>
                <c:pt idx="58324">
                  <c:v>0.98009279830975105</c:v>
                </c:pt>
                <c:pt idx="58325">
                  <c:v>0.99865964755004999</c:v>
                </c:pt>
                <c:pt idx="58326">
                  <c:v>0.99810606512056599</c:v>
                </c:pt>
                <c:pt idx="58327">
                  <c:v>0.97505301993331395</c:v>
                </c:pt>
                <c:pt idx="58328">
                  <c:v>0.99810606512056599</c:v>
                </c:pt>
                <c:pt idx="58329">
                  <c:v>0.98009279830975105</c:v>
                </c:pt>
                <c:pt idx="58330">
                  <c:v>0.99865964755004999</c:v>
                </c:pt>
                <c:pt idx="58331">
                  <c:v>0.98009279830975105</c:v>
                </c:pt>
                <c:pt idx="58332">
                  <c:v>0.99865964755004999</c:v>
                </c:pt>
                <c:pt idx="58333">
                  <c:v>0.99810606512056599</c:v>
                </c:pt>
                <c:pt idx="58334">
                  <c:v>0.99865964755004999</c:v>
                </c:pt>
                <c:pt idx="58335">
                  <c:v>0.97505301993331395</c:v>
                </c:pt>
                <c:pt idx="58336">
                  <c:v>0.98009279830975105</c:v>
                </c:pt>
                <c:pt idx="58337">
                  <c:v>0.99772892030019</c:v>
                </c:pt>
                <c:pt idx="58338">
                  <c:v>0.99865964755004999</c:v>
                </c:pt>
                <c:pt idx="58339">
                  <c:v>0.98009279830975105</c:v>
                </c:pt>
                <c:pt idx="58340">
                  <c:v>0.97505301993331395</c:v>
                </c:pt>
                <c:pt idx="58341">
                  <c:v>0.98009279830975105</c:v>
                </c:pt>
                <c:pt idx="58342">
                  <c:v>0.97505301993331395</c:v>
                </c:pt>
                <c:pt idx="58343">
                  <c:v>0.99977590848754005</c:v>
                </c:pt>
                <c:pt idx="58344">
                  <c:v>0.99865964755004999</c:v>
                </c:pt>
                <c:pt idx="58345">
                  <c:v>0.97505301993331395</c:v>
                </c:pt>
                <c:pt idx="58346">
                  <c:v>0.98009279830975105</c:v>
                </c:pt>
                <c:pt idx="58347">
                  <c:v>0.97505301993331395</c:v>
                </c:pt>
                <c:pt idx="58348">
                  <c:v>0.99865964755004999</c:v>
                </c:pt>
                <c:pt idx="58349">
                  <c:v>0.98009279830975105</c:v>
                </c:pt>
                <c:pt idx="58350">
                  <c:v>0.99865964755004999</c:v>
                </c:pt>
                <c:pt idx="58351">
                  <c:v>0.99810606512056599</c:v>
                </c:pt>
                <c:pt idx="58352">
                  <c:v>0.99865964755004999</c:v>
                </c:pt>
                <c:pt idx="58353">
                  <c:v>0.98009279830975105</c:v>
                </c:pt>
                <c:pt idx="58354">
                  <c:v>0.99810606512056599</c:v>
                </c:pt>
                <c:pt idx="58355">
                  <c:v>0.97505301993331395</c:v>
                </c:pt>
                <c:pt idx="58356">
                  <c:v>0.98009279830975105</c:v>
                </c:pt>
                <c:pt idx="58357">
                  <c:v>0.98009279830975105</c:v>
                </c:pt>
                <c:pt idx="58358">
                  <c:v>0.99977590848754005</c:v>
                </c:pt>
                <c:pt idx="58359">
                  <c:v>0.98009279830975105</c:v>
                </c:pt>
                <c:pt idx="58360">
                  <c:v>0.97505301993331395</c:v>
                </c:pt>
                <c:pt idx="58361">
                  <c:v>0.98009279830975105</c:v>
                </c:pt>
                <c:pt idx="58362">
                  <c:v>0.99865964755004999</c:v>
                </c:pt>
                <c:pt idx="58363">
                  <c:v>0.98009279830975105</c:v>
                </c:pt>
                <c:pt idx="58364">
                  <c:v>0.99810606512056599</c:v>
                </c:pt>
                <c:pt idx="58365">
                  <c:v>0.99810606512056599</c:v>
                </c:pt>
                <c:pt idx="58366">
                  <c:v>0.99810606512056599</c:v>
                </c:pt>
                <c:pt idx="58367">
                  <c:v>0.99810606512056599</c:v>
                </c:pt>
                <c:pt idx="58368">
                  <c:v>0.97505301993331395</c:v>
                </c:pt>
                <c:pt idx="58369">
                  <c:v>0.99810606512056599</c:v>
                </c:pt>
                <c:pt idx="58370">
                  <c:v>0.98009279830975105</c:v>
                </c:pt>
                <c:pt idx="58371">
                  <c:v>0.99865964755004999</c:v>
                </c:pt>
                <c:pt idx="58372">
                  <c:v>0.97505301993331395</c:v>
                </c:pt>
                <c:pt idx="58373">
                  <c:v>0.98009279830975105</c:v>
                </c:pt>
                <c:pt idx="58374">
                  <c:v>0.97505301993331395</c:v>
                </c:pt>
                <c:pt idx="58375">
                  <c:v>0.99977590848754005</c:v>
                </c:pt>
                <c:pt idx="58376">
                  <c:v>0.97505301993331395</c:v>
                </c:pt>
                <c:pt idx="58377">
                  <c:v>0.99772892030019</c:v>
                </c:pt>
                <c:pt idx="58378">
                  <c:v>0.99865964755004999</c:v>
                </c:pt>
                <c:pt idx="58379">
                  <c:v>0.99865964755004999</c:v>
                </c:pt>
                <c:pt idx="58380">
                  <c:v>0.98009279830975105</c:v>
                </c:pt>
                <c:pt idx="58381">
                  <c:v>0.99810606512056599</c:v>
                </c:pt>
                <c:pt idx="58382">
                  <c:v>0.99810606512056599</c:v>
                </c:pt>
                <c:pt idx="58383">
                  <c:v>0.99772892030019</c:v>
                </c:pt>
                <c:pt idx="58384">
                  <c:v>0.97505301993331395</c:v>
                </c:pt>
                <c:pt idx="58385">
                  <c:v>0.98009279830975105</c:v>
                </c:pt>
                <c:pt idx="58386">
                  <c:v>0.99865964755004999</c:v>
                </c:pt>
                <c:pt idx="58387">
                  <c:v>0.97505301993331395</c:v>
                </c:pt>
                <c:pt idx="58388">
                  <c:v>0.99810606512056599</c:v>
                </c:pt>
                <c:pt idx="58389">
                  <c:v>0.99977590848754005</c:v>
                </c:pt>
                <c:pt idx="58390">
                  <c:v>0.99865964755004999</c:v>
                </c:pt>
                <c:pt idx="58391">
                  <c:v>0.99772892030019</c:v>
                </c:pt>
                <c:pt idx="58392">
                  <c:v>0.99977590848754005</c:v>
                </c:pt>
                <c:pt idx="58393">
                  <c:v>0.99181255835294002</c:v>
                </c:pt>
                <c:pt idx="58394">
                  <c:v>0.97505301993331395</c:v>
                </c:pt>
                <c:pt idx="58395">
                  <c:v>0.98009279830975105</c:v>
                </c:pt>
                <c:pt idx="58396">
                  <c:v>0.99977590848754005</c:v>
                </c:pt>
                <c:pt idx="58397">
                  <c:v>0.99865964755004999</c:v>
                </c:pt>
                <c:pt idx="58398">
                  <c:v>0.99865964755004999</c:v>
                </c:pt>
                <c:pt idx="58399">
                  <c:v>0.99977590848754005</c:v>
                </c:pt>
                <c:pt idx="58400">
                  <c:v>0.99865964755004999</c:v>
                </c:pt>
                <c:pt idx="58401">
                  <c:v>0.97505301993331395</c:v>
                </c:pt>
                <c:pt idx="58402">
                  <c:v>0.99810606512056599</c:v>
                </c:pt>
                <c:pt idx="58403">
                  <c:v>0.99772892030019</c:v>
                </c:pt>
                <c:pt idx="58404">
                  <c:v>0.97505301993331395</c:v>
                </c:pt>
                <c:pt idx="58405">
                  <c:v>0.98009279830975105</c:v>
                </c:pt>
                <c:pt idx="58406">
                  <c:v>0.99977590848754005</c:v>
                </c:pt>
                <c:pt idx="58407">
                  <c:v>0.99810606512056599</c:v>
                </c:pt>
                <c:pt idx="58408">
                  <c:v>0.99810606512056599</c:v>
                </c:pt>
                <c:pt idx="58409">
                  <c:v>0.99810606512056599</c:v>
                </c:pt>
                <c:pt idx="58410">
                  <c:v>0.98009279830975105</c:v>
                </c:pt>
                <c:pt idx="58411">
                  <c:v>0.98009279830975105</c:v>
                </c:pt>
                <c:pt idx="58412">
                  <c:v>0.98009279830975105</c:v>
                </c:pt>
                <c:pt idx="58413">
                  <c:v>0.99810606512056599</c:v>
                </c:pt>
                <c:pt idx="58414">
                  <c:v>0.99977590848754005</c:v>
                </c:pt>
                <c:pt idx="58415">
                  <c:v>0.99977590848754005</c:v>
                </c:pt>
                <c:pt idx="58416">
                  <c:v>0.99865964755004999</c:v>
                </c:pt>
                <c:pt idx="58417">
                  <c:v>0.97505301993331395</c:v>
                </c:pt>
                <c:pt idx="58418">
                  <c:v>0.98009279830975105</c:v>
                </c:pt>
                <c:pt idx="58419">
                  <c:v>0.99810606512056599</c:v>
                </c:pt>
                <c:pt idx="58420">
                  <c:v>0.99865964755004999</c:v>
                </c:pt>
                <c:pt idx="58421">
                  <c:v>0.99977590848754005</c:v>
                </c:pt>
                <c:pt idx="58422">
                  <c:v>0.99772892030019</c:v>
                </c:pt>
                <c:pt idx="58423">
                  <c:v>0.99865964755004999</c:v>
                </c:pt>
                <c:pt idx="58424">
                  <c:v>0.99865964755004999</c:v>
                </c:pt>
                <c:pt idx="58425">
                  <c:v>0.99865964755004999</c:v>
                </c:pt>
                <c:pt idx="58426">
                  <c:v>0.97505301993331395</c:v>
                </c:pt>
                <c:pt idx="58427">
                  <c:v>0.99772892030019</c:v>
                </c:pt>
                <c:pt idx="58428">
                  <c:v>0.99865964755004999</c:v>
                </c:pt>
                <c:pt idx="58429">
                  <c:v>0.99181255835294002</c:v>
                </c:pt>
                <c:pt idx="58430">
                  <c:v>0.99865964755004999</c:v>
                </c:pt>
                <c:pt idx="58431">
                  <c:v>0.97505301993331395</c:v>
                </c:pt>
                <c:pt idx="58432">
                  <c:v>0.99865964755004999</c:v>
                </c:pt>
                <c:pt idx="58433">
                  <c:v>0.99865964755004999</c:v>
                </c:pt>
                <c:pt idx="58434">
                  <c:v>0.99810606512056599</c:v>
                </c:pt>
                <c:pt idx="58435">
                  <c:v>0.99977590848754005</c:v>
                </c:pt>
                <c:pt idx="58436">
                  <c:v>0.99865964755004999</c:v>
                </c:pt>
                <c:pt idx="58437">
                  <c:v>0.99865964755004999</c:v>
                </c:pt>
                <c:pt idx="58438">
                  <c:v>0.97505301993331395</c:v>
                </c:pt>
                <c:pt idx="58439">
                  <c:v>0.98009279830975105</c:v>
                </c:pt>
                <c:pt idx="58440">
                  <c:v>0.99810606512056599</c:v>
                </c:pt>
                <c:pt idx="58441">
                  <c:v>0.98009279830975105</c:v>
                </c:pt>
                <c:pt idx="58442">
                  <c:v>0.99865964755004999</c:v>
                </c:pt>
                <c:pt idx="58443">
                  <c:v>0.99865964755004999</c:v>
                </c:pt>
                <c:pt idx="58444">
                  <c:v>0.99865964755004999</c:v>
                </c:pt>
                <c:pt idx="58445">
                  <c:v>0.99977590848754005</c:v>
                </c:pt>
                <c:pt idx="58446">
                  <c:v>0.99810606512056599</c:v>
                </c:pt>
                <c:pt idx="58447">
                  <c:v>0.99977590848754005</c:v>
                </c:pt>
                <c:pt idx="58448">
                  <c:v>0.98009279830975105</c:v>
                </c:pt>
                <c:pt idx="58449">
                  <c:v>0.99977590848754005</c:v>
                </c:pt>
                <c:pt idx="58450">
                  <c:v>0.99810606512056599</c:v>
                </c:pt>
                <c:pt idx="58451">
                  <c:v>0.99977590848754005</c:v>
                </c:pt>
                <c:pt idx="58452">
                  <c:v>0.99810606512056599</c:v>
                </c:pt>
                <c:pt idx="58453">
                  <c:v>0.98009279830975105</c:v>
                </c:pt>
                <c:pt idx="58454">
                  <c:v>0.99865964755004999</c:v>
                </c:pt>
                <c:pt idx="58455">
                  <c:v>0.98009279830975105</c:v>
                </c:pt>
                <c:pt idx="58456">
                  <c:v>0.98009279830975105</c:v>
                </c:pt>
                <c:pt idx="58457">
                  <c:v>0.99810606512056599</c:v>
                </c:pt>
                <c:pt idx="58458">
                  <c:v>0.99977590848754005</c:v>
                </c:pt>
                <c:pt idx="58459">
                  <c:v>0.98009279830975105</c:v>
                </c:pt>
                <c:pt idx="58460">
                  <c:v>0.99865964755004999</c:v>
                </c:pt>
                <c:pt idx="58461">
                  <c:v>0.97505301993331395</c:v>
                </c:pt>
                <c:pt idx="58462">
                  <c:v>0.99810606512056599</c:v>
                </c:pt>
                <c:pt idx="58463">
                  <c:v>0.99865964755004999</c:v>
                </c:pt>
                <c:pt idx="58464">
                  <c:v>0.98009279830975105</c:v>
                </c:pt>
                <c:pt idx="58465">
                  <c:v>0.99977590848754005</c:v>
                </c:pt>
                <c:pt idx="58466">
                  <c:v>0.99810606512056599</c:v>
                </c:pt>
                <c:pt idx="58467">
                  <c:v>0.99865964755004999</c:v>
                </c:pt>
                <c:pt idx="58468">
                  <c:v>0.98009279830975105</c:v>
                </c:pt>
                <c:pt idx="58469">
                  <c:v>0.99977590848754005</c:v>
                </c:pt>
                <c:pt idx="58470">
                  <c:v>0.98009279830975105</c:v>
                </c:pt>
                <c:pt idx="58471">
                  <c:v>0.99865964755004999</c:v>
                </c:pt>
                <c:pt idx="58472">
                  <c:v>0.98009279830975105</c:v>
                </c:pt>
                <c:pt idx="58473">
                  <c:v>0.98009279830975105</c:v>
                </c:pt>
                <c:pt idx="58474">
                  <c:v>0.99977590848754005</c:v>
                </c:pt>
                <c:pt idx="58475">
                  <c:v>0.99810606512056599</c:v>
                </c:pt>
                <c:pt idx="58476">
                  <c:v>0.99810606512056599</c:v>
                </c:pt>
                <c:pt idx="58477">
                  <c:v>0.98009279830975105</c:v>
                </c:pt>
                <c:pt idx="58478">
                  <c:v>0.99977590848754005</c:v>
                </c:pt>
                <c:pt idx="58479">
                  <c:v>0.99977590848754005</c:v>
                </c:pt>
                <c:pt idx="58480">
                  <c:v>0.99865964755004999</c:v>
                </c:pt>
                <c:pt idx="58481">
                  <c:v>0.98009279830975105</c:v>
                </c:pt>
                <c:pt idx="58482">
                  <c:v>0.98009279830975105</c:v>
                </c:pt>
                <c:pt idx="58483">
                  <c:v>0.99977590848754005</c:v>
                </c:pt>
                <c:pt idx="58484">
                  <c:v>0.99865964755004999</c:v>
                </c:pt>
                <c:pt idx="58485">
                  <c:v>0.99865964755004999</c:v>
                </c:pt>
                <c:pt idx="58486">
                  <c:v>0.99810606512056599</c:v>
                </c:pt>
                <c:pt idx="58487">
                  <c:v>0.98009279830975105</c:v>
                </c:pt>
                <c:pt idx="58488">
                  <c:v>0.98009279830975105</c:v>
                </c:pt>
                <c:pt idx="58489">
                  <c:v>0.99865964755004999</c:v>
                </c:pt>
                <c:pt idx="58490">
                  <c:v>0.99772892030019</c:v>
                </c:pt>
                <c:pt idx="58491">
                  <c:v>0.99810606512056599</c:v>
                </c:pt>
                <c:pt idx="58492">
                  <c:v>0.99181255835294002</c:v>
                </c:pt>
                <c:pt idx="58493">
                  <c:v>0.99865964755004999</c:v>
                </c:pt>
                <c:pt idx="58494">
                  <c:v>0.98009279830975105</c:v>
                </c:pt>
                <c:pt idx="58495">
                  <c:v>0.99977590848754005</c:v>
                </c:pt>
                <c:pt idx="58496">
                  <c:v>0.98009279830975105</c:v>
                </c:pt>
                <c:pt idx="58497">
                  <c:v>0.99810606512056599</c:v>
                </c:pt>
                <c:pt idx="58498">
                  <c:v>0.99977590848754005</c:v>
                </c:pt>
                <c:pt idx="58499">
                  <c:v>0.99810606512056599</c:v>
                </c:pt>
                <c:pt idx="58500">
                  <c:v>0.98009279830975105</c:v>
                </c:pt>
                <c:pt idx="58501">
                  <c:v>0.98009279830975105</c:v>
                </c:pt>
                <c:pt idx="58502">
                  <c:v>0.99865964755004999</c:v>
                </c:pt>
                <c:pt idx="58503">
                  <c:v>0.98009279830975105</c:v>
                </c:pt>
                <c:pt idx="58504">
                  <c:v>0.98009279830975105</c:v>
                </c:pt>
                <c:pt idx="58505">
                  <c:v>0.99810606512056599</c:v>
                </c:pt>
                <c:pt idx="58506">
                  <c:v>0.99977590848754005</c:v>
                </c:pt>
                <c:pt idx="58507">
                  <c:v>0.98009279830975105</c:v>
                </c:pt>
                <c:pt idx="58508">
                  <c:v>0.99977590848754005</c:v>
                </c:pt>
                <c:pt idx="58509">
                  <c:v>0.99865964755004999</c:v>
                </c:pt>
                <c:pt idx="58510">
                  <c:v>0.98009279830975105</c:v>
                </c:pt>
                <c:pt idx="58511">
                  <c:v>0.99977590848754005</c:v>
                </c:pt>
                <c:pt idx="58512">
                  <c:v>0.99865964755004999</c:v>
                </c:pt>
                <c:pt idx="58513">
                  <c:v>0.98009279830975105</c:v>
                </c:pt>
                <c:pt idx="58514">
                  <c:v>0.97505301993331395</c:v>
                </c:pt>
                <c:pt idx="58515">
                  <c:v>0.99810606512056599</c:v>
                </c:pt>
                <c:pt idx="58516">
                  <c:v>0.98009279830975105</c:v>
                </c:pt>
                <c:pt idx="58517">
                  <c:v>0.99865964755004999</c:v>
                </c:pt>
                <c:pt idx="58518">
                  <c:v>0.99810606512056599</c:v>
                </c:pt>
                <c:pt idx="58519">
                  <c:v>0.99865964755004999</c:v>
                </c:pt>
                <c:pt idx="58520">
                  <c:v>0.97505301993331395</c:v>
                </c:pt>
                <c:pt idx="58521">
                  <c:v>0.99865964755004999</c:v>
                </c:pt>
                <c:pt idx="58522">
                  <c:v>0.99810606512056599</c:v>
                </c:pt>
                <c:pt idx="58523">
                  <c:v>0.97505301993331395</c:v>
                </c:pt>
                <c:pt idx="58524">
                  <c:v>0.99810606512056599</c:v>
                </c:pt>
                <c:pt idx="58525">
                  <c:v>0.99865964755004999</c:v>
                </c:pt>
                <c:pt idx="58526">
                  <c:v>0.99865964755004999</c:v>
                </c:pt>
                <c:pt idx="58527">
                  <c:v>0.97505301993331395</c:v>
                </c:pt>
                <c:pt idx="58528">
                  <c:v>0.99810606512056599</c:v>
                </c:pt>
                <c:pt idx="58529">
                  <c:v>0.99865964755004999</c:v>
                </c:pt>
                <c:pt idx="58530">
                  <c:v>0.99772892030019</c:v>
                </c:pt>
                <c:pt idx="58531">
                  <c:v>0.98009279830975105</c:v>
                </c:pt>
                <c:pt idx="58532">
                  <c:v>0.99810606512056599</c:v>
                </c:pt>
                <c:pt idx="58533">
                  <c:v>0.98009279830975105</c:v>
                </c:pt>
                <c:pt idx="58534">
                  <c:v>0.99977590848754005</c:v>
                </c:pt>
                <c:pt idx="58535">
                  <c:v>0.98009279830975105</c:v>
                </c:pt>
                <c:pt idx="58536">
                  <c:v>0.99810606512056599</c:v>
                </c:pt>
                <c:pt idx="58537">
                  <c:v>0.97505301993331395</c:v>
                </c:pt>
                <c:pt idx="58538">
                  <c:v>0.99865964755004999</c:v>
                </c:pt>
                <c:pt idx="58539">
                  <c:v>0.97505301993331395</c:v>
                </c:pt>
                <c:pt idx="58540">
                  <c:v>0.99865964755004999</c:v>
                </c:pt>
                <c:pt idx="58541">
                  <c:v>0.97505301993331395</c:v>
                </c:pt>
                <c:pt idx="58542">
                  <c:v>0.99865964755004999</c:v>
                </c:pt>
                <c:pt idx="58543">
                  <c:v>0.97505301993331395</c:v>
                </c:pt>
                <c:pt idx="58544">
                  <c:v>0.99810606512056599</c:v>
                </c:pt>
                <c:pt idx="58545">
                  <c:v>0.99810606512056599</c:v>
                </c:pt>
                <c:pt idx="58546">
                  <c:v>0.98009279830975105</c:v>
                </c:pt>
                <c:pt idx="58547">
                  <c:v>0.98009279830975105</c:v>
                </c:pt>
                <c:pt idx="58548">
                  <c:v>0.98009279830975105</c:v>
                </c:pt>
                <c:pt idx="58549">
                  <c:v>0.98009279830975105</c:v>
                </c:pt>
                <c:pt idx="58550">
                  <c:v>0.97505301993331395</c:v>
                </c:pt>
                <c:pt idx="58551">
                  <c:v>0.99772892030019</c:v>
                </c:pt>
                <c:pt idx="58552">
                  <c:v>0.97505301993331395</c:v>
                </c:pt>
                <c:pt idx="58553">
                  <c:v>0.99977590848754005</c:v>
                </c:pt>
                <c:pt idx="58554">
                  <c:v>0.99865964755004999</c:v>
                </c:pt>
                <c:pt idx="58555">
                  <c:v>0.99977590848754005</c:v>
                </c:pt>
                <c:pt idx="58556">
                  <c:v>0.99810606512056599</c:v>
                </c:pt>
                <c:pt idx="58557">
                  <c:v>0.99865964755004999</c:v>
                </c:pt>
                <c:pt idx="58558">
                  <c:v>0.97505301993331395</c:v>
                </c:pt>
                <c:pt idx="58559">
                  <c:v>0.99810606512056599</c:v>
                </c:pt>
                <c:pt idx="58560">
                  <c:v>0.99772892030019</c:v>
                </c:pt>
                <c:pt idx="58561">
                  <c:v>0.99772892030019</c:v>
                </c:pt>
                <c:pt idx="58562">
                  <c:v>0.99977590848754005</c:v>
                </c:pt>
                <c:pt idx="58563">
                  <c:v>0.99810606512056599</c:v>
                </c:pt>
                <c:pt idx="58564">
                  <c:v>0.99865964755004999</c:v>
                </c:pt>
                <c:pt idx="58565">
                  <c:v>0.97505301993331395</c:v>
                </c:pt>
                <c:pt idx="58566">
                  <c:v>0.99810606512056599</c:v>
                </c:pt>
                <c:pt idx="58567">
                  <c:v>0.99977590848754005</c:v>
                </c:pt>
                <c:pt idx="58568">
                  <c:v>0.98009279830975105</c:v>
                </c:pt>
                <c:pt idx="58569">
                  <c:v>0.97505301993331395</c:v>
                </c:pt>
                <c:pt idx="58570">
                  <c:v>0.97505301993331395</c:v>
                </c:pt>
                <c:pt idx="58571">
                  <c:v>0.97505301993331395</c:v>
                </c:pt>
                <c:pt idx="58572">
                  <c:v>0.99865964755004999</c:v>
                </c:pt>
                <c:pt idx="58573">
                  <c:v>0.98009279830975105</c:v>
                </c:pt>
                <c:pt idx="58574">
                  <c:v>0.98009279830975105</c:v>
                </c:pt>
                <c:pt idx="58575">
                  <c:v>0.99810606512056599</c:v>
                </c:pt>
                <c:pt idx="58576">
                  <c:v>0.99810606512056599</c:v>
                </c:pt>
                <c:pt idx="58577">
                  <c:v>0.99772892030019</c:v>
                </c:pt>
                <c:pt idx="58578">
                  <c:v>0.97505301993331395</c:v>
                </c:pt>
                <c:pt idx="58579">
                  <c:v>0.99865964755004999</c:v>
                </c:pt>
                <c:pt idx="58580">
                  <c:v>0.98009279830975105</c:v>
                </c:pt>
                <c:pt idx="58581">
                  <c:v>0.99865964755004999</c:v>
                </c:pt>
                <c:pt idx="58582">
                  <c:v>0.98009279830975105</c:v>
                </c:pt>
                <c:pt idx="58583">
                  <c:v>0.98009279830975105</c:v>
                </c:pt>
                <c:pt idx="58584">
                  <c:v>0.99977590848754005</c:v>
                </c:pt>
                <c:pt idx="58585">
                  <c:v>0.98009279830975105</c:v>
                </c:pt>
                <c:pt idx="58586">
                  <c:v>0.98009279830975105</c:v>
                </c:pt>
                <c:pt idx="58587">
                  <c:v>0.99810606512056599</c:v>
                </c:pt>
                <c:pt idx="58588">
                  <c:v>0.99810606512056599</c:v>
                </c:pt>
                <c:pt idx="58589">
                  <c:v>0.98009279830975105</c:v>
                </c:pt>
                <c:pt idx="58590">
                  <c:v>0.97505301993331395</c:v>
                </c:pt>
                <c:pt idx="58591">
                  <c:v>0.98009279830975105</c:v>
                </c:pt>
                <c:pt idx="58592">
                  <c:v>0.99865964755004999</c:v>
                </c:pt>
                <c:pt idx="58593">
                  <c:v>0.99865964755004999</c:v>
                </c:pt>
                <c:pt idx="58594">
                  <c:v>0.98009279830975105</c:v>
                </c:pt>
                <c:pt idx="58595">
                  <c:v>0.99865964755004999</c:v>
                </c:pt>
                <c:pt idx="58596">
                  <c:v>0.99772892030019</c:v>
                </c:pt>
                <c:pt idx="58597">
                  <c:v>0.99810606512056599</c:v>
                </c:pt>
                <c:pt idx="58598">
                  <c:v>0.99810606512056599</c:v>
                </c:pt>
                <c:pt idx="58599">
                  <c:v>0.98009279830975105</c:v>
                </c:pt>
                <c:pt idx="58600">
                  <c:v>0.99865964755004999</c:v>
                </c:pt>
                <c:pt idx="58601">
                  <c:v>0.99810606512056599</c:v>
                </c:pt>
                <c:pt idx="58602">
                  <c:v>0.97505301993331395</c:v>
                </c:pt>
                <c:pt idx="58603">
                  <c:v>0.99810606512056599</c:v>
                </c:pt>
                <c:pt idx="58604">
                  <c:v>0.98009279830975105</c:v>
                </c:pt>
                <c:pt idx="58605">
                  <c:v>0.99772892030019</c:v>
                </c:pt>
                <c:pt idx="58606">
                  <c:v>0.98009279830975105</c:v>
                </c:pt>
                <c:pt idx="58607">
                  <c:v>0.99865964755004999</c:v>
                </c:pt>
                <c:pt idx="58608">
                  <c:v>0.99865964755004999</c:v>
                </c:pt>
                <c:pt idx="58609">
                  <c:v>0.99810606512056599</c:v>
                </c:pt>
                <c:pt idx="58610">
                  <c:v>0.99977590848754005</c:v>
                </c:pt>
                <c:pt idx="58611">
                  <c:v>0.99865964755004999</c:v>
                </c:pt>
                <c:pt idx="58612">
                  <c:v>0.99865964755004999</c:v>
                </c:pt>
                <c:pt idx="58613">
                  <c:v>0.98009279830975105</c:v>
                </c:pt>
                <c:pt idx="58614">
                  <c:v>0.99181255835294002</c:v>
                </c:pt>
                <c:pt idx="58615">
                  <c:v>0.99977590848754005</c:v>
                </c:pt>
                <c:pt idx="58616">
                  <c:v>0.97505301993331395</c:v>
                </c:pt>
                <c:pt idx="58617">
                  <c:v>0.99977590848754005</c:v>
                </c:pt>
                <c:pt idx="58618">
                  <c:v>0.98009279830975105</c:v>
                </c:pt>
                <c:pt idx="58619">
                  <c:v>0.99977590848754005</c:v>
                </c:pt>
                <c:pt idx="58620">
                  <c:v>0.99810606512056599</c:v>
                </c:pt>
                <c:pt idx="58621">
                  <c:v>0.99810606512056599</c:v>
                </c:pt>
                <c:pt idx="58622">
                  <c:v>0.97505301993331395</c:v>
                </c:pt>
                <c:pt idx="58623">
                  <c:v>0.99865964755004999</c:v>
                </c:pt>
                <c:pt idx="58624">
                  <c:v>0.99865964755004999</c:v>
                </c:pt>
                <c:pt idx="58625">
                  <c:v>0.99772892030019</c:v>
                </c:pt>
                <c:pt idx="58626">
                  <c:v>0.98009279830975105</c:v>
                </c:pt>
                <c:pt idx="58627">
                  <c:v>0.98009279830975105</c:v>
                </c:pt>
                <c:pt idx="58628">
                  <c:v>0.99810606512056599</c:v>
                </c:pt>
                <c:pt idx="58629">
                  <c:v>0.99977590848754005</c:v>
                </c:pt>
                <c:pt idx="58630">
                  <c:v>0.97505301993331395</c:v>
                </c:pt>
                <c:pt idx="58631">
                  <c:v>0.99772892030019</c:v>
                </c:pt>
                <c:pt idx="58632">
                  <c:v>0.98009279830975105</c:v>
                </c:pt>
                <c:pt idx="58633">
                  <c:v>0.99865964755004999</c:v>
                </c:pt>
                <c:pt idx="58634">
                  <c:v>0.98009279830975105</c:v>
                </c:pt>
                <c:pt idx="58635">
                  <c:v>0.99810606512056599</c:v>
                </c:pt>
                <c:pt idx="58636">
                  <c:v>0.98009279830975105</c:v>
                </c:pt>
                <c:pt idx="58637">
                  <c:v>0.97505301993331395</c:v>
                </c:pt>
                <c:pt idx="58638">
                  <c:v>0.99865964755004999</c:v>
                </c:pt>
                <c:pt idx="58639">
                  <c:v>0.97505301993331395</c:v>
                </c:pt>
                <c:pt idx="58640">
                  <c:v>0.99810606512056599</c:v>
                </c:pt>
                <c:pt idx="58641">
                  <c:v>0.98009279830975105</c:v>
                </c:pt>
                <c:pt idx="58642">
                  <c:v>0.97505301993331395</c:v>
                </c:pt>
                <c:pt idx="58643">
                  <c:v>0.99865964755004999</c:v>
                </c:pt>
                <c:pt idx="58644">
                  <c:v>0.97505301993331395</c:v>
                </c:pt>
                <c:pt idx="58645">
                  <c:v>0.97505301993331395</c:v>
                </c:pt>
                <c:pt idx="58646">
                  <c:v>0.99865964755004999</c:v>
                </c:pt>
                <c:pt idx="58647">
                  <c:v>0.99977590848754005</c:v>
                </c:pt>
                <c:pt idx="58648">
                  <c:v>0.99865964755004999</c:v>
                </c:pt>
                <c:pt idx="58649">
                  <c:v>0.99810606512056599</c:v>
                </c:pt>
                <c:pt idx="58650">
                  <c:v>0.97505301993331395</c:v>
                </c:pt>
                <c:pt idx="58651">
                  <c:v>0.98009279830975105</c:v>
                </c:pt>
                <c:pt idx="58652">
                  <c:v>0.99772892030019</c:v>
                </c:pt>
                <c:pt idx="58653">
                  <c:v>0.99977590848754005</c:v>
                </c:pt>
                <c:pt idx="58654">
                  <c:v>0.99810606512056599</c:v>
                </c:pt>
                <c:pt idx="58655">
                  <c:v>0.98009279830975105</c:v>
                </c:pt>
                <c:pt idx="58656">
                  <c:v>0.98009279830975105</c:v>
                </c:pt>
                <c:pt idx="58657">
                  <c:v>0.98009279830975105</c:v>
                </c:pt>
                <c:pt idx="58658">
                  <c:v>0.97505301993331395</c:v>
                </c:pt>
                <c:pt idx="58659">
                  <c:v>0.99810606512056599</c:v>
                </c:pt>
                <c:pt idx="58660">
                  <c:v>0.99772892030019</c:v>
                </c:pt>
                <c:pt idx="58661">
                  <c:v>0.97505301993331395</c:v>
                </c:pt>
                <c:pt idx="58662">
                  <c:v>0.99977590848754005</c:v>
                </c:pt>
                <c:pt idx="58663">
                  <c:v>0.98009279830975105</c:v>
                </c:pt>
                <c:pt idx="58664">
                  <c:v>0.97505301993331395</c:v>
                </c:pt>
                <c:pt idx="58665">
                  <c:v>0.98009279830975105</c:v>
                </c:pt>
                <c:pt idx="58666">
                  <c:v>0.97505301993331395</c:v>
                </c:pt>
                <c:pt idx="58667">
                  <c:v>0.99810606512056599</c:v>
                </c:pt>
                <c:pt idx="58668">
                  <c:v>0.98009279830975105</c:v>
                </c:pt>
                <c:pt idx="58669">
                  <c:v>0.99865964755004999</c:v>
                </c:pt>
                <c:pt idx="58670">
                  <c:v>0.99810606512056599</c:v>
                </c:pt>
                <c:pt idx="58671">
                  <c:v>0.99865964755004999</c:v>
                </c:pt>
                <c:pt idx="58672">
                  <c:v>0.99865964755004999</c:v>
                </c:pt>
                <c:pt idx="58673">
                  <c:v>0.99810606512056599</c:v>
                </c:pt>
                <c:pt idx="58674">
                  <c:v>0.99865964755004999</c:v>
                </c:pt>
                <c:pt idx="58675">
                  <c:v>0.99810606512056599</c:v>
                </c:pt>
                <c:pt idx="58676">
                  <c:v>0.98009279830975105</c:v>
                </c:pt>
                <c:pt idx="58677">
                  <c:v>0.99810606512056599</c:v>
                </c:pt>
                <c:pt idx="58678">
                  <c:v>0.99810606512056599</c:v>
                </c:pt>
                <c:pt idx="58679">
                  <c:v>0.98009279830975105</c:v>
                </c:pt>
                <c:pt idx="58680">
                  <c:v>0.98009279830975105</c:v>
                </c:pt>
                <c:pt idx="58681">
                  <c:v>0.98009279830975105</c:v>
                </c:pt>
                <c:pt idx="58682">
                  <c:v>0.99977590848754005</c:v>
                </c:pt>
                <c:pt idx="58683">
                  <c:v>0.99977590848754005</c:v>
                </c:pt>
                <c:pt idx="58684">
                  <c:v>0.99865964755004999</c:v>
                </c:pt>
                <c:pt idx="58685">
                  <c:v>0.99865964755004999</c:v>
                </c:pt>
                <c:pt idx="58686">
                  <c:v>0.97505301993331395</c:v>
                </c:pt>
                <c:pt idx="58687">
                  <c:v>0.99810606512056599</c:v>
                </c:pt>
                <c:pt idx="58688">
                  <c:v>0.99977590848754005</c:v>
                </c:pt>
                <c:pt idx="58689">
                  <c:v>0.99977590848754005</c:v>
                </c:pt>
                <c:pt idx="58690">
                  <c:v>0.99865964755004999</c:v>
                </c:pt>
                <c:pt idx="58691">
                  <c:v>0.99772892030019</c:v>
                </c:pt>
                <c:pt idx="58692">
                  <c:v>0.99865964755004999</c:v>
                </c:pt>
                <c:pt idx="58693">
                  <c:v>0.99865964755004999</c:v>
                </c:pt>
                <c:pt idx="58694">
                  <c:v>0.99977590848754005</c:v>
                </c:pt>
                <c:pt idx="58695">
                  <c:v>0.98009279830975105</c:v>
                </c:pt>
                <c:pt idx="58696">
                  <c:v>0.99865964755004999</c:v>
                </c:pt>
                <c:pt idx="58697">
                  <c:v>0.99865964755004999</c:v>
                </c:pt>
                <c:pt idx="58698">
                  <c:v>0.99810606512056599</c:v>
                </c:pt>
                <c:pt idx="58699">
                  <c:v>0.99810606512056599</c:v>
                </c:pt>
                <c:pt idx="58700">
                  <c:v>0.98009279830975105</c:v>
                </c:pt>
                <c:pt idx="58701">
                  <c:v>0.99865964755004999</c:v>
                </c:pt>
                <c:pt idx="58702">
                  <c:v>0.99865964755004999</c:v>
                </c:pt>
                <c:pt idx="58703">
                  <c:v>0.99865964755004999</c:v>
                </c:pt>
                <c:pt idx="58704">
                  <c:v>0.98009279830975105</c:v>
                </c:pt>
                <c:pt idx="58705">
                  <c:v>0.99865964755004999</c:v>
                </c:pt>
                <c:pt idx="58706">
                  <c:v>0.99977590848754005</c:v>
                </c:pt>
                <c:pt idx="58707">
                  <c:v>0.97505301993331395</c:v>
                </c:pt>
                <c:pt idx="58708">
                  <c:v>0.98009279830975105</c:v>
                </c:pt>
                <c:pt idx="58709">
                  <c:v>0.99865964755004999</c:v>
                </c:pt>
                <c:pt idx="58710">
                  <c:v>0.99810606512056599</c:v>
                </c:pt>
                <c:pt idx="58711">
                  <c:v>0.99977590848754005</c:v>
                </c:pt>
                <c:pt idx="58712">
                  <c:v>0.99810606512056599</c:v>
                </c:pt>
                <c:pt idx="58713">
                  <c:v>0.97505301993331395</c:v>
                </c:pt>
                <c:pt idx="58714">
                  <c:v>0.97505301993331395</c:v>
                </c:pt>
                <c:pt idx="58715">
                  <c:v>0.99865964755004999</c:v>
                </c:pt>
                <c:pt idx="58716">
                  <c:v>0.99865964755004999</c:v>
                </c:pt>
                <c:pt idx="58717">
                  <c:v>0.98009279830975105</c:v>
                </c:pt>
                <c:pt idx="58718">
                  <c:v>0.99810606512056599</c:v>
                </c:pt>
                <c:pt idx="58719">
                  <c:v>0.99865964755004999</c:v>
                </c:pt>
                <c:pt idx="58720">
                  <c:v>0.98009279830975105</c:v>
                </c:pt>
                <c:pt idx="58721">
                  <c:v>0.97505301993331395</c:v>
                </c:pt>
                <c:pt idx="58722">
                  <c:v>0.99865964755004999</c:v>
                </c:pt>
                <c:pt idx="58723">
                  <c:v>0.99977590848754005</c:v>
                </c:pt>
                <c:pt idx="58724">
                  <c:v>0.99977590848754005</c:v>
                </c:pt>
                <c:pt idx="58725">
                  <c:v>0.99865964755004999</c:v>
                </c:pt>
                <c:pt idx="58726">
                  <c:v>0.99865964755004999</c:v>
                </c:pt>
                <c:pt idx="58727">
                  <c:v>0.98009279830975105</c:v>
                </c:pt>
                <c:pt idx="58728">
                  <c:v>0.99810606512056599</c:v>
                </c:pt>
                <c:pt idx="58729">
                  <c:v>0.98009279830975105</c:v>
                </c:pt>
                <c:pt idx="58730">
                  <c:v>0.98009279830975105</c:v>
                </c:pt>
                <c:pt idx="58731">
                  <c:v>0.99865964755004999</c:v>
                </c:pt>
                <c:pt idx="58732">
                  <c:v>0.99810606512056599</c:v>
                </c:pt>
                <c:pt idx="58733">
                  <c:v>0.99810606512056599</c:v>
                </c:pt>
                <c:pt idx="58734">
                  <c:v>0.99865964755004999</c:v>
                </c:pt>
                <c:pt idx="58735">
                  <c:v>0.99772892030019</c:v>
                </c:pt>
                <c:pt idx="58736">
                  <c:v>0.99977590848754005</c:v>
                </c:pt>
                <c:pt idx="58737">
                  <c:v>0.99810606512056599</c:v>
                </c:pt>
                <c:pt idx="58738">
                  <c:v>0.99977590848754005</c:v>
                </c:pt>
                <c:pt idx="58739">
                  <c:v>0.99977590848754005</c:v>
                </c:pt>
                <c:pt idx="58740">
                  <c:v>0.97505301993331395</c:v>
                </c:pt>
                <c:pt idx="58741">
                  <c:v>0.99865964755004999</c:v>
                </c:pt>
                <c:pt idx="58742">
                  <c:v>0.99977590848754005</c:v>
                </c:pt>
                <c:pt idx="58743">
                  <c:v>0.99810606512056599</c:v>
                </c:pt>
                <c:pt idx="58744">
                  <c:v>0.98009279830975105</c:v>
                </c:pt>
                <c:pt idx="58745">
                  <c:v>0.99810606512056599</c:v>
                </c:pt>
                <c:pt idx="58746">
                  <c:v>0.98009279830975105</c:v>
                </c:pt>
                <c:pt idx="58747">
                  <c:v>0.99865964755004999</c:v>
                </c:pt>
                <c:pt idx="58748">
                  <c:v>0.99810606512056599</c:v>
                </c:pt>
                <c:pt idx="58749">
                  <c:v>0.99865964755004999</c:v>
                </c:pt>
                <c:pt idx="58750">
                  <c:v>0.98009279830975105</c:v>
                </c:pt>
                <c:pt idx="58751">
                  <c:v>0.99810606512056599</c:v>
                </c:pt>
                <c:pt idx="58752">
                  <c:v>0.98009279830975105</c:v>
                </c:pt>
                <c:pt idx="58753">
                  <c:v>0.97505301993331395</c:v>
                </c:pt>
                <c:pt idx="58754">
                  <c:v>0.99977590848754005</c:v>
                </c:pt>
                <c:pt idx="58755">
                  <c:v>0.98009279830975105</c:v>
                </c:pt>
                <c:pt idx="58756">
                  <c:v>0.99772892030019</c:v>
                </c:pt>
                <c:pt idx="58757">
                  <c:v>0.99977590848754005</c:v>
                </c:pt>
                <c:pt idx="58758">
                  <c:v>0.99865964755004999</c:v>
                </c:pt>
                <c:pt idx="58759">
                  <c:v>0.99865964755004999</c:v>
                </c:pt>
                <c:pt idx="58760">
                  <c:v>0.99865964755004999</c:v>
                </c:pt>
                <c:pt idx="58761">
                  <c:v>0.98009279830975105</c:v>
                </c:pt>
                <c:pt idx="58762">
                  <c:v>0.99865964755004999</c:v>
                </c:pt>
                <c:pt idx="58763">
                  <c:v>0.98009279830975105</c:v>
                </c:pt>
                <c:pt idx="58764">
                  <c:v>0.99810606512056599</c:v>
                </c:pt>
                <c:pt idx="58765">
                  <c:v>0.99977590848754005</c:v>
                </c:pt>
                <c:pt idx="58766">
                  <c:v>0.98009279830975105</c:v>
                </c:pt>
                <c:pt idx="58767">
                  <c:v>0.99865964755004999</c:v>
                </c:pt>
                <c:pt idx="58768">
                  <c:v>0.99977590848754005</c:v>
                </c:pt>
                <c:pt idx="58769">
                  <c:v>0.98009279830975105</c:v>
                </c:pt>
                <c:pt idx="58770">
                  <c:v>0.99810606512056599</c:v>
                </c:pt>
                <c:pt idx="58771">
                  <c:v>0.97505301993331395</c:v>
                </c:pt>
                <c:pt idx="58772">
                  <c:v>0.97505301993331395</c:v>
                </c:pt>
                <c:pt idx="58773">
                  <c:v>0.99865964755004999</c:v>
                </c:pt>
                <c:pt idx="58774">
                  <c:v>0.99865964755004999</c:v>
                </c:pt>
                <c:pt idx="58775">
                  <c:v>0.99865964755004999</c:v>
                </c:pt>
                <c:pt idx="58776">
                  <c:v>0.99865964755004999</c:v>
                </c:pt>
                <c:pt idx="58777">
                  <c:v>0.99865964755004999</c:v>
                </c:pt>
                <c:pt idx="58778">
                  <c:v>0.98009279830975105</c:v>
                </c:pt>
                <c:pt idx="58779">
                  <c:v>0.99865964755004999</c:v>
                </c:pt>
                <c:pt idx="58780">
                  <c:v>0.99865964755004999</c:v>
                </c:pt>
                <c:pt idx="58781">
                  <c:v>0.98009279830975105</c:v>
                </c:pt>
                <c:pt idx="58782">
                  <c:v>0.99810606512056599</c:v>
                </c:pt>
                <c:pt idx="58783">
                  <c:v>0.99865964755004999</c:v>
                </c:pt>
                <c:pt idx="58784">
                  <c:v>0.98009279830975105</c:v>
                </c:pt>
                <c:pt idx="58785">
                  <c:v>0.99810606512056599</c:v>
                </c:pt>
                <c:pt idx="58786">
                  <c:v>0.97505301993331395</c:v>
                </c:pt>
                <c:pt idx="58787">
                  <c:v>0.98009279830975105</c:v>
                </c:pt>
                <c:pt idx="58788">
                  <c:v>0.99865964755004999</c:v>
                </c:pt>
                <c:pt idx="58789">
                  <c:v>0.99865964755004999</c:v>
                </c:pt>
                <c:pt idx="58790">
                  <c:v>0.98009279830975105</c:v>
                </c:pt>
                <c:pt idx="58791">
                  <c:v>0.99772892030019</c:v>
                </c:pt>
                <c:pt idx="58792">
                  <c:v>0.98009279830975105</c:v>
                </c:pt>
                <c:pt idx="58793">
                  <c:v>0.98009279830975105</c:v>
                </c:pt>
                <c:pt idx="58794">
                  <c:v>0.99865964755004999</c:v>
                </c:pt>
                <c:pt idx="58795">
                  <c:v>0.99865964755004999</c:v>
                </c:pt>
                <c:pt idx="58796">
                  <c:v>0.98009279830975105</c:v>
                </c:pt>
                <c:pt idx="58797">
                  <c:v>0.98009279830975105</c:v>
                </c:pt>
                <c:pt idx="58798">
                  <c:v>0.99810606512056599</c:v>
                </c:pt>
                <c:pt idx="58799">
                  <c:v>0.97505301993331395</c:v>
                </c:pt>
                <c:pt idx="58800">
                  <c:v>0.99865964755004999</c:v>
                </c:pt>
                <c:pt idx="58801">
                  <c:v>0.97505301993331395</c:v>
                </c:pt>
                <c:pt idx="58802">
                  <c:v>0.99810606512056599</c:v>
                </c:pt>
                <c:pt idx="58803">
                  <c:v>0.99810606512056599</c:v>
                </c:pt>
                <c:pt idx="58804">
                  <c:v>0.99977590848754005</c:v>
                </c:pt>
                <c:pt idx="58805">
                  <c:v>0.97505301993331395</c:v>
                </c:pt>
                <c:pt idx="58806">
                  <c:v>0.99865964755004999</c:v>
                </c:pt>
                <c:pt idx="58807">
                  <c:v>0.98009279830975105</c:v>
                </c:pt>
                <c:pt idx="58808">
                  <c:v>0.99810606512056599</c:v>
                </c:pt>
                <c:pt idx="58809">
                  <c:v>0.98009279830975105</c:v>
                </c:pt>
                <c:pt idx="58810">
                  <c:v>0.99865964755004999</c:v>
                </c:pt>
                <c:pt idx="58811">
                  <c:v>0.99810606512056599</c:v>
                </c:pt>
                <c:pt idx="58812">
                  <c:v>0.99865964755004999</c:v>
                </c:pt>
                <c:pt idx="58813">
                  <c:v>0.98009279830975105</c:v>
                </c:pt>
                <c:pt idx="58814">
                  <c:v>0.97505301993331395</c:v>
                </c:pt>
                <c:pt idx="58815">
                  <c:v>0.99772892030019</c:v>
                </c:pt>
                <c:pt idx="58816">
                  <c:v>0.99865964755004999</c:v>
                </c:pt>
                <c:pt idx="58817">
                  <c:v>0.99865964755004999</c:v>
                </c:pt>
                <c:pt idx="58818">
                  <c:v>0.99810606512056599</c:v>
                </c:pt>
                <c:pt idx="58819">
                  <c:v>0.99810606512056599</c:v>
                </c:pt>
                <c:pt idx="58820">
                  <c:v>0.99810606512056599</c:v>
                </c:pt>
                <c:pt idx="58821">
                  <c:v>0.98009279830975105</c:v>
                </c:pt>
                <c:pt idx="58822">
                  <c:v>0.98009279830975105</c:v>
                </c:pt>
                <c:pt idx="58823">
                  <c:v>0.99810606512056599</c:v>
                </c:pt>
                <c:pt idx="58824">
                  <c:v>0.98009279830975105</c:v>
                </c:pt>
                <c:pt idx="58825">
                  <c:v>0.98009279830975105</c:v>
                </c:pt>
                <c:pt idx="58826">
                  <c:v>0.99772892030019</c:v>
                </c:pt>
                <c:pt idx="58827">
                  <c:v>0.99865964755004999</c:v>
                </c:pt>
                <c:pt idx="58828">
                  <c:v>0.99865964755004999</c:v>
                </c:pt>
                <c:pt idx="58829">
                  <c:v>0.98009279830975105</c:v>
                </c:pt>
                <c:pt idx="58830">
                  <c:v>0.98009279830975105</c:v>
                </c:pt>
                <c:pt idx="58831">
                  <c:v>0.98009279830975105</c:v>
                </c:pt>
                <c:pt idx="58832">
                  <c:v>0.99865964755004999</c:v>
                </c:pt>
                <c:pt idx="58833">
                  <c:v>0.99810606512056599</c:v>
                </c:pt>
                <c:pt idx="58834">
                  <c:v>0.99810606512056599</c:v>
                </c:pt>
                <c:pt idx="58835">
                  <c:v>0.99810606512056599</c:v>
                </c:pt>
                <c:pt idx="58836">
                  <c:v>0.99865964755004999</c:v>
                </c:pt>
                <c:pt idx="58837">
                  <c:v>0.99865964755004999</c:v>
                </c:pt>
                <c:pt idx="58838">
                  <c:v>0.99865964755004999</c:v>
                </c:pt>
                <c:pt idx="58839">
                  <c:v>0.99865964755004999</c:v>
                </c:pt>
                <c:pt idx="58840">
                  <c:v>0.99810606512056599</c:v>
                </c:pt>
                <c:pt idx="58841">
                  <c:v>0.99810606512056599</c:v>
                </c:pt>
                <c:pt idx="58842">
                  <c:v>0.99181255835294002</c:v>
                </c:pt>
                <c:pt idx="58843">
                  <c:v>0.97505301993331395</c:v>
                </c:pt>
                <c:pt idx="58844">
                  <c:v>0.98009279830975105</c:v>
                </c:pt>
                <c:pt idx="58845">
                  <c:v>0.98009279830975105</c:v>
                </c:pt>
                <c:pt idx="58846">
                  <c:v>0.97505301993331395</c:v>
                </c:pt>
                <c:pt idx="58847">
                  <c:v>0.99977590848754005</c:v>
                </c:pt>
                <c:pt idx="58848">
                  <c:v>0.99865964755004999</c:v>
                </c:pt>
                <c:pt idx="58849">
                  <c:v>0.99977590848754005</c:v>
                </c:pt>
                <c:pt idx="58850">
                  <c:v>0.97505301993331395</c:v>
                </c:pt>
                <c:pt idx="58851">
                  <c:v>0.98009279830975105</c:v>
                </c:pt>
                <c:pt idx="58852">
                  <c:v>0.99865964755004999</c:v>
                </c:pt>
                <c:pt idx="58853">
                  <c:v>0.99181255835294002</c:v>
                </c:pt>
                <c:pt idx="58854">
                  <c:v>0.99810606512056599</c:v>
                </c:pt>
                <c:pt idx="58855">
                  <c:v>0.98009279830975105</c:v>
                </c:pt>
                <c:pt idx="58856">
                  <c:v>0.98009279830975105</c:v>
                </c:pt>
                <c:pt idx="58857">
                  <c:v>0.98009279830975105</c:v>
                </c:pt>
                <c:pt idx="58858">
                  <c:v>0.99865964755004999</c:v>
                </c:pt>
                <c:pt idx="58859">
                  <c:v>0.99810606512056599</c:v>
                </c:pt>
                <c:pt idx="58860">
                  <c:v>0.98009279830975105</c:v>
                </c:pt>
                <c:pt idx="58861">
                  <c:v>0.97505301993331395</c:v>
                </c:pt>
                <c:pt idx="58862">
                  <c:v>0.97505301993331395</c:v>
                </c:pt>
                <c:pt idx="58863">
                  <c:v>0.99810606512056599</c:v>
                </c:pt>
                <c:pt idx="58864">
                  <c:v>0.99810606512056599</c:v>
                </c:pt>
                <c:pt idx="58865">
                  <c:v>0.98009279830975105</c:v>
                </c:pt>
                <c:pt idx="58866">
                  <c:v>0.99865964755004999</c:v>
                </c:pt>
                <c:pt idx="58867">
                  <c:v>0.99977590848754005</c:v>
                </c:pt>
                <c:pt idx="58868">
                  <c:v>0.99810606512056599</c:v>
                </c:pt>
                <c:pt idx="58869">
                  <c:v>0.98009279830975105</c:v>
                </c:pt>
                <c:pt idx="58870">
                  <c:v>0.98009279830975105</c:v>
                </c:pt>
                <c:pt idx="58871">
                  <c:v>0.99977590848754005</c:v>
                </c:pt>
                <c:pt idx="58872">
                  <c:v>0.99810606512056599</c:v>
                </c:pt>
                <c:pt idx="58873">
                  <c:v>0.99865964755004999</c:v>
                </c:pt>
                <c:pt idx="58874">
                  <c:v>0.98009279830975105</c:v>
                </c:pt>
                <c:pt idx="58875">
                  <c:v>0.99865964755004999</c:v>
                </c:pt>
                <c:pt idx="58876">
                  <c:v>0.98009279830975105</c:v>
                </c:pt>
                <c:pt idx="58877">
                  <c:v>0.98009279830975105</c:v>
                </c:pt>
                <c:pt idx="58878">
                  <c:v>0.98009279830975105</c:v>
                </c:pt>
                <c:pt idx="58879">
                  <c:v>0.98009279830975105</c:v>
                </c:pt>
                <c:pt idx="58880">
                  <c:v>0.99977590848754005</c:v>
                </c:pt>
                <c:pt idx="58881">
                  <c:v>0.99810606512056599</c:v>
                </c:pt>
                <c:pt idx="58882">
                  <c:v>0.99810606512056599</c:v>
                </c:pt>
                <c:pt idx="58883">
                  <c:v>0.98009279830975105</c:v>
                </c:pt>
                <c:pt idx="58884">
                  <c:v>0.97505301993331395</c:v>
                </c:pt>
                <c:pt idx="58885">
                  <c:v>0.99865964755004999</c:v>
                </c:pt>
                <c:pt idx="58886">
                  <c:v>0.99772892030019</c:v>
                </c:pt>
                <c:pt idx="58887">
                  <c:v>0.97505301993331395</c:v>
                </c:pt>
                <c:pt idx="58888">
                  <c:v>0.97505301993331395</c:v>
                </c:pt>
                <c:pt idx="58889">
                  <c:v>0.99865964755004999</c:v>
                </c:pt>
                <c:pt idx="58890">
                  <c:v>0.99810606512056599</c:v>
                </c:pt>
                <c:pt idx="58891">
                  <c:v>0.99865964755004999</c:v>
                </c:pt>
                <c:pt idx="58892">
                  <c:v>0.99865964755004999</c:v>
                </c:pt>
                <c:pt idx="58893">
                  <c:v>0.99810606512056599</c:v>
                </c:pt>
                <c:pt idx="58894">
                  <c:v>0.99865964755004999</c:v>
                </c:pt>
                <c:pt idx="58895">
                  <c:v>0.98009279830975105</c:v>
                </c:pt>
                <c:pt idx="58896">
                  <c:v>0.98009279830975105</c:v>
                </c:pt>
                <c:pt idx="58897">
                  <c:v>0.98009279830975105</c:v>
                </c:pt>
                <c:pt idx="58898">
                  <c:v>0.97505301993331395</c:v>
                </c:pt>
                <c:pt idx="58899">
                  <c:v>0.99865964755004999</c:v>
                </c:pt>
                <c:pt idx="58900">
                  <c:v>0.99810606512056599</c:v>
                </c:pt>
                <c:pt idx="58901">
                  <c:v>0.99810606512056599</c:v>
                </c:pt>
                <c:pt idx="58902">
                  <c:v>0.99810606512056599</c:v>
                </c:pt>
                <c:pt idx="58903">
                  <c:v>0.97505301993331395</c:v>
                </c:pt>
                <c:pt idx="58904">
                  <c:v>0.99810606512056599</c:v>
                </c:pt>
                <c:pt idx="58905">
                  <c:v>0.99810606512056599</c:v>
                </c:pt>
                <c:pt idx="58906">
                  <c:v>0.99977590848754005</c:v>
                </c:pt>
                <c:pt idx="58907">
                  <c:v>0.99865964755004999</c:v>
                </c:pt>
                <c:pt idx="58908">
                  <c:v>0.99772892030019</c:v>
                </c:pt>
                <c:pt idx="58909">
                  <c:v>0.99977590848754005</c:v>
                </c:pt>
                <c:pt idx="58910">
                  <c:v>0.99865964755004999</c:v>
                </c:pt>
                <c:pt idx="58911">
                  <c:v>0.97505301993331395</c:v>
                </c:pt>
                <c:pt idx="58912">
                  <c:v>0.99865964755004999</c:v>
                </c:pt>
                <c:pt idx="58913">
                  <c:v>0.99865964755004999</c:v>
                </c:pt>
                <c:pt idx="58914">
                  <c:v>0.97505301993331395</c:v>
                </c:pt>
                <c:pt idx="58915">
                  <c:v>0.99865964755004999</c:v>
                </c:pt>
                <c:pt idx="58916">
                  <c:v>0.99865964755004999</c:v>
                </c:pt>
                <c:pt idx="58917">
                  <c:v>0.98009279830975105</c:v>
                </c:pt>
                <c:pt idx="58918">
                  <c:v>0.99865964755004999</c:v>
                </c:pt>
                <c:pt idx="58919">
                  <c:v>0.99865964755004999</c:v>
                </c:pt>
                <c:pt idx="58920">
                  <c:v>0.98009279830975105</c:v>
                </c:pt>
                <c:pt idx="58921">
                  <c:v>0.98009279830975105</c:v>
                </c:pt>
                <c:pt idx="58922">
                  <c:v>0.97505301993331395</c:v>
                </c:pt>
                <c:pt idx="58923">
                  <c:v>0.99977590848754005</c:v>
                </c:pt>
                <c:pt idx="58924">
                  <c:v>0.99772892030019</c:v>
                </c:pt>
                <c:pt idx="58925">
                  <c:v>0.99865964755004999</c:v>
                </c:pt>
                <c:pt idx="58926">
                  <c:v>0.98009279830975105</c:v>
                </c:pt>
                <c:pt idx="58927">
                  <c:v>0.99181255835294002</c:v>
                </c:pt>
                <c:pt idx="58928">
                  <c:v>0.99865964755004999</c:v>
                </c:pt>
                <c:pt idx="58929">
                  <c:v>0.99865964755004999</c:v>
                </c:pt>
                <c:pt idx="58930">
                  <c:v>0.99977590848754005</c:v>
                </c:pt>
                <c:pt idx="58931">
                  <c:v>0.97505301993331395</c:v>
                </c:pt>
                <c:pt idx="58932">
                  <c:v>0.97505301993331395</c:v>
                </c:pt>
                <c:pt idx="58933">
                  <c:v>0.99865964755004999</c:v>
                </c:pt>
                <c:pt idx="58934">
                  <c:v>0.99810606512056599</c:v>
                </c:pt>
                <c:pt idx="58935">
                  <c:v>0.97505301993331395</c:v>
                </c:pt>
                <c:pt idx="58936">
                  <c:v>0.97505301993331395</c:v>
                </c:pt>
                <c:pt idx="58937">
                  <c:v>0.98009279830975105</c:v>
                </c:pt>
                <c:pt idx="58938">
                  <c:v>0.99772892030019</c:v>
                </c:pt>
                <c:pt idx="58939">
                  <c:v>0.98009279830975105</c:v>
                </c:pt>
                <c:pt idx="58940">
                  <c:v>0.99977590848754005</c:v>
                </c:pt>
                <c:pt idx="58941">
                  <c:v>0.97505301993331395</c:v>
                </c:pt>
                <c:pt idx="58942">
                  <c:v>0.97505301993331395</c:v>
                </c:pt>
                <c:pt idx="58943">
                  <c:v>0.98009279830975105</c:v>
                </c:pt>
                <c:pt idx="58944">
                  <c:v>0.99810606512056599</c:v>
                </c:pt>
                <c:pt idx="58945">
                  <c:v>0.99865964755004999</c:v>
                </c:pt>
                <c:pt idx="58946">
                  <c:v>0.98009279830975105</c:v>
                </c:pt>
                <c:pt idx="58947">
                  <c:v>0.98009279830975105</c:v>
                </c:pt>
                <c:pt idx="58948">
                  <c:v>0.98009279830975105</c:v>
                </c:pt>
                <c:pt idx="58949">
                  <c:v>0.99865964755004999</c:v>
                </c:pt>
                <c:pt idx="58950">
                  <c:v>0.99810606512056599</c:v>
                </c:pt>
                <c:pt idx="58951">
                  <c:v>0.98009279830975105</c:v>
                </c:pt>
                <c:pt idx="58952">
                  <c:v>0.98009279830975105</c:v>
                </c:pt>
                <c:pt idx="58953">
                  <c:v>0.99810606512056599</c:v>
                </c:pt>
                <c:pt idx="58954">
                  <c:v>0.98009279830975105</c:v>
                </c:pt>
                <c:pt idx="58955">
                  <c:v>0.98009279830975105</c:v>
                </c:pt>
                <c:pt idx="58956">
                  <c:v>0.97505301993331395</c:v>
                </c:pt>
                <c:pt idx="58957">
                  <c:v>0.99977590848754005</c:v>
                </c:pt>
                <c:pt idx="58958">
                  <c:v>0.98009279830975105</c:v>
                </c:pt>
                <c:pt idx="58959">
                  <c:v>0.98009279830975105</c:v>
                </c:pt>
                <c:pt idx="58960">
                  <c:v>0.98009279830975105</c:v>
                </c:pt>
                <c:pt idx="58961">
                  <c:v>0.99977590848754005</c:v>
                </c:pt>
                <c:pt idx="58962">
                  <c:v>0.98009279830975105</c:v>
                </c:pt>
                <c:pt idx="58963">
                  <c:v>0.99865964755004999</c:v>
                </c:pt>
                <c:pt idx="58964">
                  <c:v>0.99810606512056599</c:v>
                </c:pt>
                <c:pt idx="58965">
                  <c:v>0.97505301993331395</c:v>
                </c:pt>
                <c:pt idx="58966">
                  <c:v>0.98009279830975105</c:v>
                </c:pt>
                <c:pt idx="58967">
                  <c:v>0.98009279830975105</c:v>
                </c:pt>
                <c:pt idx="58968">
                  <c:v>0.99977590848754005</c:v>
                </c:pt>
                <c:pt idx="58969">
                  <c:v>0.99865964755004999</c:v>
                </c:pt>
                <c:pt idx="58970">
                  <c:v>0.98009279830975105</c:v>
                </c:pt>
                <c:pt idx="58971">
                  <c:v>0.97505301993331395</c:v>
                </c:pt>
                <c:pt idx="58972">
                  <c:v>0.99810606512056599</c:v>
                </c:pt>
                <c:pt idx="58973">
                  <c:v>0.97505301993331395</c:v>
                </c:pt>
                <c:pt idx="58974">
                  <c:v>0.99977590848754005</c:v>
                </c:pt>
                <c:pt idx="58975">
                  <c:v>0.98009279830975105</c:v>
                </c:pt>
                <c:pt idx="58976">
                  <c:v>0.99810606512056599</c:v>
                </c:pt>
                <c:pt idx="58977">
                  <c:v>0.99865964755004999</c:v>
                </c:pt>
                <c:pt idx="58978">
                  <c:v>0.99977590848754005</c:v>
                </c:pt>
                <c:pt idx="58979">
                  <c:v>0.98009279830975105</c:v>
                </c:pt>
                <c:pt idx="58980">
                  <c:v>0.97505301993331395</c:v>
                </c:pt>
                <c:pt idx="58981">
                  <c:v>0.97505301993331395</c:v>
                </c:pt>
                <c:pt idx="58982">
                  <c:v>0.99181255835294002</c:v>
                </c:pt>
                <c:pt idx="58983">
                  <c:v>0.99865964755004999</c:v>
                </c:pt>
                <c:pt idx="58984">
                  <c:v>0.99810606512056599</c:v>
                </c:pt>
                <c:pt idx="58985">
                  <c:v>0.99810606512056599</c:v>
                </c:pt>
                <c:pt idx="58986">
                  <c:v>0.98009279830975105</c:v>
                </c:pt>
                <c:pt idx="58987">
                  <c:v>0.99810606512056599</c:v>
                </c:pt>
                <c:pt idx="58988">
                  <c:v>0.97505301993331395</c:v>
                </c:pt>
                <c:pt idx="58989">
                  <c:v>0.97505301993331395</c:v>
                </c:pt>
                <c:pt idx="58990">
                  <c:v>0.99865964755004999</c:v>
                </c:pt>
                <c:pt idx="58991">
                  <c:v>0.99977590848754005</c:v>
                </c:pt>
                <c:pt idx="58992">
                  <c:v>0.98009279830975105</c:v>
                </c:pt>
                <c:pt idx="58993">
                  <c:v>0.99865964755004999</c:v>
                </c:pt>
                <c:pt idx="58994">
                  <c:v>0.99865964755004999</c:v>
                </c:pt>
                <c:pt idx="58995">
                  <c:v>0.99810606512056599</c:v>
                </c:pt>
                <c:pt idx="58996">
                  <c:v>0.97505301993331395</c:v>
                </c:pt>
                <c:pt idx="58997">
                  <c:v>0.99810606512056599</c:v>
                </c:pt>
                <c:pt idx="58998">
                  <c:v>0.99810606512056599</c:v>
                </c:pt>
                <c:pt idx="58999">
                  <c:v>0.99865964755004999</c:v>
                </c:pt>
                <c:pt idx="59000">
                  <c:v>0.99810606512056599</c:v>
                </c:pt>
                <c:pt idx="59001">
                  <c:v>0.97505301993331395</c:v>
                </c:pt>
                <c:pt idx="59002">
                  <c:v>0.98009279830975105</c:v>
                </c:pt>
                <c:pt idx="59003">
                  <c:v>0.99977590848754005</c:v>
                </c:pt>
                <c:pt idx="59004">
                  <c:v>0.99810606512056599</c:v>
                </c:pt>
                <c:pt idx="59005">
                  <c:v>0.99977590848754005</c:v>
                </c:pt>
                <c:pt idx="59006">
                  <c:v>0.99977590848754005</c:v>
                </c:pt>
                <c:pt idx="59007">
                  <c:v>0.98009279830975105</c:v>
                </c:pt>
                <c:pt idx="59008">
                  <c:v>0.99865964755004999</c:v>
                </c:pt>
                <c:pt idx="59009">
                  <c:v>0.99977590848754005</c:v>
                </c:pt>
                <c:pt idx="59010">
                  <c:v>0.99810606512056599</c:v>
                </c:pt>
                <c:pt idx="59011">
                  <c:v>0.99865964755004999</c:v>
                </c:pt>
                <c:pt idx="59012">
                  <c:v>0.99977590848754005</c:v>
                </c:pt>
                <c:pt idx="59013">
                  <c:v>0.99865964755004999</c:v>
                </c:pt>
                <c:pt idx="59014">
                  <c:v>0.99977590848754005</c:v>
                </c:pt>
                <c:pt idx="59015">
                  <c:v>0.98009279830975105</c:v>
                </c:pt>
                <c:pt idx="59016">
                  <c:v>0.97505301993331395</c:v>
                </c:pt>
                <c:pt idx="59017">
                  <c:v>0.99772892030019</c:v>
                </c:pt>
                <c:pt idx="59018">
                  <c:v>0.98009279830975105</c:v>
                </c:pt>
                <c:pt idx="59019">
                  <c:v>0.97505301993331395</c:v>
                </c:pt>
                <c:pt idx="59020">
                  <c:v>0.99772892030019</c:v>
                </c:pt>
                <c:pt idx="59021">
                  <c:v>0.99977590848754005</c:v>
                </c:pt>
                <c:pt idx="59022">
                  <c:v>0.99181255835294002</c:v>
                </c:pt>
                <c:pt idx="59023">
                  <c:v>0.99977590848754005</c:v>
                </c:pt>
                <c:pt idx="59024">
                  <c:v>0.99772892030019</c:v>
                </c:pt>
                <c:pt idx="59025">
                  <c:v>0.98009279830975105</c:v>
                </c:pt>
                <c:pt idx="59026">
                  <c:v>0.98009279830975105</c:v>
                </c:pt>
                <c:pt idx="59027">
                  <c:v>0.99865964755004999</c:v>
                </c:pt>
                <c:pt idx="59028">
                  <c:v>0.97505301993331395</c:v>
                </c:pt>
                <c:pt idx="59029">
                  <c:v>0.97505301993331395</c:v>
                </c:pt>
                <c:pt idx="59030">
                  <c:v>0.99810606512056599</c:v>
                </c:pt>
                <c:pt idx="59031">
                  <c:v>0.99810606512056599</c:v>
                </c:pt>
                <c:pt idx="59032">
                  <c:v>0.98009279830975105</c:v>
                </c:pt>
                <c:pt idx="59033">
                  <c:v>0.99865964755004999</c:v>
                </c:pt>
                <c:pt idx="59034">
                  <c:v>0.98009279830975105</c:v>
                </c:pt>
                <c:pt idx="59035">
                  <c:v>0.99810606512056599</c:v>
                </c:pt>
                <c:pt idx="59036">
                  <c:v>0.99810606512056599</c:v>
                </c:pt>
                <c:pt idx="59037">
                  <c:v>0.99865964755004999</c:v>
                </c:pt>
                <c:pt idx="59038">
                  <c:v>0.99865964755004999</c:v>
                </c:pt>
                <c:pt idx="59039">
                  <c:v>0.98009279830975105</c:v>
                </c:pt>
                <c:pt idx="59040">
                  <c:v>0.99810606512056599</c:v>
                </c:pt>
                <c:pt idx="59041">
                  <c:v>0.97505301993331395</c:v>
                </c:pt>
                <c:pt idx="59042">
                  <c:v>0.99977590848754005</c:v>
                </c:pt>
                <c:pt idx="59043">
                  <c:v>0.99772892030019</c:v>
                </c:pt>
                <c:pt idx="59044">
                  <c:v>0.99865964755004999</c:v>
                </c:pt>
                <c:pt idx="59045">
                  <c:v>0.97505301993331395</c:v>
                </c:pt>
                <c:pt idx="59046">
                  <c:v>0.99865964755004999</c:v>
                </c:pt>
                <c:pt idx="59047">
                  <c:v>0.97505301993331395</c:v>
                </c:pt>
                <c:pt idx="59048">
                  <c:v>0.99810606512056599</c:v>
                </c:pt>
                <c:pt idx="59049">
                  <c:v>0.99810606512056599</c:v>
                </c:pt>
                <c:pt idx="59050">
                  <c:v>0.99865964755004999</c:v>
                </c:pt>
                <c:pt idx="59051">
                  <c:v>0.99772892030019</c:v>
                </c:pt>
                <c:pt idx="59052">
                  <c:v>0.99865964755004999</c:v>
                </c:pt>
                <c:pt idx="59053">
                  <c:v>0.99865964755004999</c:v>
                </c:pt>
                <c:pt idx="59054">
                  <c:v>0.98009279830975105</c:v>
                </c:pt>
                <c:pt idx="59055">
                  <c:v>0.99865964755004999</c:v>
                </c:pt>
                <c:pt idx="59056">
                  <c:v>0.98009279830975105</c:v>
                </c:pt>
                <c:pt idx="59057">
                  <c:v>0.99865964755004999</c:v>
                </c:pt>
                <c:pt idx="59058">
                  <c:v>0.98009279830975105</c:v>
                </c:pt>
                <c:pt idx="59059">
                  <c:v>0.99810606512056599</c:v>
                </c:pt>
                <c:pt idx="59060">
                  <c:v>0.99810606512056599</c:v>
                </c:pt>
                <c:pt idx="59061">
                  <c:v>0.99865964755004999</c:v>
                </c:pt>
                <c:pt idx="59062">
                  <c:v>0.98009279830975105</c:v>
                </c:pt>
                <c:pt idx="59063">
                  <c:v>0.99977590848754005</c:v>
                </c:pt>
                <c:pt idx="59064">
                  <c:v>0.97505301993331395</c:v>
                </c:pt>
                <c:pt idx="59065">
                  <c:v>0.99181255835294002</c:v>
                </c:pt>
                <c:pt idx="59066">
                  <c:v>0.99810606512056599</c:v>
                </c:pt>
                <c:pt idx="59067">
                  <c:v>0.99772892030019</c:v>
                </c:pt>
                <c:pt idx="59068">
                  <c:v>0.99181255835294002</c:v>
                </c:pt>
                <c:pt idx="59069">
                  <c:v>0.98009279830975105</c:v>
                </c:pt>
                <c:pt idx="59070">
                  <c:v>0.99810606512056599</c:v>
                </c:pt>
                <c:pt idx="59071">
                  <c:v>0.99865964755004999</c:v>
                </c:pt>
                <c:pt idx="59072">
                  <c:v>0.99810606512056599</c:v>
                </c:pt>
                <c:pt idx="59073">
                  <c:v>0.99977590848754005</c:v>
                </c:pt>
                <c:pt idx="59074">
                  <c:v>0.99810606512056599</c:v>
                </c:pt>
                <c:pt idx="59075">
                  <c:v>0.99810606512056599</c:v>
                </c:pt>
                <c:pt idx="59076">
                  <c:v>0.97505301993331395</c:v>
                </c:pt>
                <c:pt idx="59077">
                  <c:v>0.97505301993331395</c:v>
                </c:pt>
                <c:pt idx="59078">
                  <c:v>0.97505301993331395</c:v>
                </c:pt>
                <c:pt idx="59079">
                  <c:v>0.99865964755004999</c:v>
                </c:pt>
                <c:pt idx="59080">
                  <c:v>0.97505301993331395</c:v>
                </c:pt>
                <c:pt idx="59081">
                  <c:v>0.99865964755004999</c:v>
                </c:pt>
                <c:pt idx="59082">
                  <c:v>0.99810606512056599</c:v>
                </c:pt>
                <c:pt idx="59083">
                  <c:v>0.98009279830975105</c:v>
                </c:pt>
                <c:pt idx="59084">
                  <c:v>0.99865964755004999</c:v>
                </c:pt>
                <c:pt idx="59085">
                  <c:v>0.99810606512056599</c:v>
                </c:pt>
                <c:pt idx="59086">
                  <c:v>0.99810606512056599</c:v>
                </c:pt>
                <c:pt idx="59087">
                  <c:v>0.98009279830975105</c:v>
                </c:pt>
                <c:pt idx="59088">
                  <c:v>0.98009279830975105</c:v>
                </c:pt>
                <c:pt idx="59089">
                  <c:v>0.99865964755004999</c:v>
                </c:pt>
                <c:pt idx="59090">
                  <c:v>0.99810606512056599</c:v>
                </c:pt>
                <c:pt idx="59091">
                  <c:v>0.97505301993331395</c:v>
                </c:pt>
                <c:pt idx="59092">
                  <c:v>0.99181255835294002</c:v>
                </c:pt>
                <c:pt idx="59093">
                  <c:v>0.98009279830975105</c:v>
                </c:pt>
                <c:pt idx="59094">
                  <c:v>0.97505301993331395</c:v>
                </c:pt>
                <c:pt idx="59095">
                  <c:v>0.99977590848754005</c:v>
                </c:pt>
                <c:pt idx="59096">
                  <c:v>0.99977590848754005</c:v>
                </c:pt>
                <c:pt idx="59097">
                  <c:v>0.99865964755004999</c:v>
                </c:pt>
                <c:pt idx="59098">
                  <c:v>0.99810606512056599</c:v>
                </c:pt>
                <c:pt idx="59099">
                  <c:v>0.98009279830975105</c:v>
                </c:pt>
                <c:pt idx="59100">
                  <c:v>0.99977590848754005</c:v>
                </c:pt>
                <c:pt idx="59101">
                  <c:v>0.99977590848754005</c:v>
                </c:pt>
                <c:pt idx="59102">
                  <c:v>0.98009279830975105</c:v>
                </c:pt>
                <c:pt idx="59103">
                  <c:v>0.97505301993331395</c:v>
                </c:pt>
                <c:pt idx="59104">
                  <c:v>0.98009279830975105</c:v>
                </c:pt>
                <c:pt idx="59105">
                  <c:v>0.98009279830975105</c:v>
                </c:pt>
                <c:pt idx="59106">
                  <c:v>0.97505301993331395</c:v>
                </c:pt>
                <c:pt idx="59107">
                  <c:v>0.99865964755004999</c:v>
                </c:pt>
                <c:pt idx="59108">
                  <c:v>0.98009279830975105</c:v>
                </c:pt>
                <c:pt idx="59109">
                  <c:v>0.99977590848754005</c:v>
                </c:pt>
                <c:pt idx="59110">
                  <c:v>0.97505301993331395</c:v>
                </c:pt>
                <c:pt idx="59111">
                  <c:v>0.98009279830975105</c:v>
                </c:pt>
                <c:pt idx="59112">
                  <c:v>0.97505301993331395</c:v>
                </c:pt>
                <c:pt idx="59113">
                  <c:v>0.99810606512056599</c:v>
                </c:pt>
                <c:pt idx="59114">
                  <c:v>0.98009279830975105</c:v>
                </c:pt>
                <c:pt idx="59115">
                  <c:v>0.99865964755004999</c:v>
                </c:pt>
                <c:pt idx="59116">
                  <c:v>0.99977590848754005</c:v>
                </c:pt>
                <c:pt idx="59117">
                  <c:v>0.98009279830975105</c:v>
                </c:pt>
                <c:pt idx="59118">
                  <c:v>0.98009279830975105</c:v>
                </c:pt>
                <c:pt idx="59119">
                  <c:v>0.99865964755004999</c:v>
                </c:pt>
                <c:pt idx="59120">
                  <c:v>0.99810606512056599</c:v>
                </c:pt>
                <c:pt idx="59121">
                  <c:v>0.98009279830975105</c:v>
                </c:pt>
                <c:pt idx="59122">
                  <c:v>0.99772892030019</c:v>
                </c:pt>
                <c:pt idx="59123">
                  <c:v>0.99810606512056599</c:v>
                </c:pt>
                <c:pt idx="59124">
                  <c:v>0.99865964755004999</c:v>
                </c:pt>
                <c:pt idx="59125">
                  <c:v>0.98009279830975105</c:v>
                </c:pt>
                <c:pt idx="59126">
                  <c:v>0.99865964755004999</c:v>
                </c:pt>
                <c:pt idx="59127">
                  <c:v>0.99865964755004999</c:v>
                </c:pt>
                <c:pt idx="59128">
                  <c:v>0.99977590848754005</c:v>
                </c:pt>
                <c:pt idx="59129">
                  <c:v>0.98009279830975105</c:v>
                </c:pt>
                <c:pt idx="59130">
                  <c:v>0.99865964755004999</c:v>
                </c:pt>
                <c:pt idx="59131">
                  <c:v>0.99810606512056599</c:v>
                </c:pt>
                <c:pt idx="59132">
                  <c:v>0.99865964755004999</c:v>
                </c:pt>
                <c:pt idx="59133">
                  <c:v>0.99810606512056599</c:v>
                </c:pt>
                <c:pt idx="59134">
                  <c:v>0.98009279830975105</c:v>
                </c:pt>
                <c:pt idx="59135">
                  <c:v>0.99810606512056599</c:v>
                </c:pt>
                <c:pt idx="59136">
                  <c:v>0.98009279830975105</c:v>
                </c:pt>
                <c:pt idx="59137">
                  <c:v>0.99865964755004999</c:v>
                </c:pt>
                <c:pt idx="59138">
                  <c:v>0.99865964755004999</c:v>
                </c:pt>
                <c:pt idx="59139">
                  <c:v>0.99977590848754005</c:v>
                </c:pt>
                <c:pt idx="59140">
                  <c:v>0.99810606512056599</c:v>
                </c:pt>
                <c:pt idx="59141">
                  <c:v>0.99810606512056599</c:v>
                </c:pt>
                <c:pt idx="59142">
                  <c:v>0.99810606512056599</c:v>
                </c:pt>
                <c:pt idx="59143">
                  <c:v>0.98009279830975105</c:v>
                </c:pt>
                <c:pt idx="59144">
                  <c:v>0.99810606512056599</c:v>
                </c:pt>
                <c:pt idx="59145">
                  <c:v>0.99977590848754005</c:v>
                </c:pt>
                <c:pt idx="59146">
                  <c:v>0.99865964755004999</c:v>
                </c:pt>
                <c:pt idx="59147">
                  <c:v>0.98009279830975105</c:v>
                </c:pt>
                <c:pt idx="59148">
                  <c:v>0.99865964755004999</c:v>
                </c:pt>
                <c:pt idx="59149">
                  <c:v>0.97505301993331395</c:v>
                </c:pt>
                <c:pt idx="59150">
                  <c:v>0.98009279830975105</c:v>
                </c:pt>
                <c:pt idx="59151">
                  <c:v>0.99810606512056599</c:v>
                </c:pt>
                <c:pt idx="59152">
                  <c:v>0.99865964755004999</c:v>
                </c:pt>
                <c:pt idx="59153">
                  <c:v>0.97505301993331395</c:v>
                </c:pt>
                <c:pt idx="59154">
                  <c:v>0.99810606512056599</c:v>
                </c:pt>
                <c:pt idx="59155">
                  <c:v>0.98009279830975105</c:v>
                </c:pt>
                <c:pt idx="59156">
                  <c:v>0.99865964755004999</c:v>
                </c:pt>
                <c:pt idx="59157">
                  <c:v>0.99810606512056599</c:v>
                </c:pt>
                <c:pt idx="59158">
                  <c:v>0.99181255835294002</c:v>
                </c:pt>
                <c:pt idx="59159">
                  <c:v>0.98009279830975105</c:v>
                </c:pt>
                <c:pt idx="59160">
                  <c:v>0.98009279830975105</c:v>
                </c:pt>
                <c:pt idx="59161">
                  <c:v>0.97505301993331395</c:v>
                </c:pt>
                <c:pt idx="59162">
                  <c:v>0.98009279830975105</c:v>
                </c:pt>
                <c:pt idx="59163">
                  <c:v>0.99865964755004999</c:v>
                </c:pt>
                <c:pt idx="59164">
                  <c:v>0.99810606512056599</c:v>
                </c:pt>
                <c:pt idx="59165">
                  <c:v>0.99810606512056599</c:v>
                </c:pt>
                <c:pt idx="59166">
                  <c:v>0.98009279830975105</c:v>
                </c:pt>
                <c:pt idx="59167">
                  <c:v>0.99865964755004999</c:v>
                </c:pt>
                <c:pt idx="59168">
                  <c:v>0.99977590848754005</c:v>
                </c:pt>
                <c:pt idx="59169">
                  <c:v>0.99977590848754005</c:v>
                </c:pt>
                <c:pt idx="59170">
                  <c:v>0.99810606512056599</c:v>
                </c:pt>
                <c:pt idx="59171">
                  <c:v>0.99810606512056599</c:v>
                </c:pt>
                <c:pt idx="59172">
                  <c:v>0.98009279830975105</c:v>
                </c:pt>
                <c:pt idx="59173">
                  <c:v>0.98009279830975105</c:v>
                </c:pt>
                <c:pt idx="59174">
                  <c:v>0.97505301993331395</c:v>
                </c:pt>
                <c:pt idx="59175">
                  <c:v>0.98009279830975105</c:v>
                </c:pt>
                <c:pt idx="59176">
                  <c:v>0.99810606512056599</c:v>
                </c:pt>
                <c:pt idx="59177">
                  <c:v>0.99865964755004999</c:v>
                </c:pt>
                <c:pt idx="59178">
                  <c:v>0.99810606512056599</c:v>
                </c:pt>
                <c:pt idx="59179">
                  <c:v>0.98009279830975105</c:v>
                </c:pt>
                <c:pt idx="59180">
                  <c:v>0.99865964755004999</c:v>
                </c:pt>
                <c:pt idx="59181">
                  <c:v>0.99810606512056599</c:v>
                </c:pt>
                <c:pt idx="59182">
                  <c:v>0.97505301993331395</c:v>
                </c:pt>
                <c:pt idx="59183">
                  <c:v>0.99977590848754005</c:v>
                </c:pt>
                <c:pt idx="59184">
                  <c:v>0.99772892030019</c:v>
                </c:pt>
                <c:pt idx="59185">
                  <c:v>0.99865964755004999</c:v>
                </c:pt>
                <c:pt idx="59186">
                  <c:v>0.98009279830975105</c:v>
                </c:pt>
                <c:pt idx="59187">
                  <c:v>0.99865964755004999</c:v>
                </c:pt>
                <c:pt idx="59188">
                  <c:v>0.99810606512056599</c:v>
                </c:pt>
                <c:pt idx="59189">
                  <c:v>0.98009279830975105</c:v>
                </c:pt>
                <c:pt idx="59190">
                  <c:v>0.99865964755004999</c:v>
                </c:pt>
                <c:pt idx="59191">
                  <c:v>0.99810606512056599</c:v>
                </c:pt>
                <c:pt idx="59192">
                  <c:v>0.99865964755004999</c:v>
                </c:pt>
                <c:pt idx="59193">
                  <c:v>0.97505301993331395</c:v>
                </c:pt>
                <c:pt idx="59194">
                  <c:v>0.99977590848754005</c:v>
                </c:pt>
                <c:pt idx="59195">
                  <c:v>0.99865964755004999</c:v>
                </c:pt>
                <c:pt idx="59196">
                  <c:v>0.98009279830975105</c:v>
                </c:pt>
                <c:pt idx="59197">
                  <c:v>0.99865964755004999</c:v>
                </c:pt>
                <c:pt idx="59198">
                  <c:v>0.99810606512056599</c:v>
                </c:pt>
                <c:pt idx="59199">
                  <c:v>0.99810606512056599</c:v>
                </c:pt>
                <c:pt idx="59200">
                  <c:v>0.97505301993331395</c:v>
                </c:pt>
                <c:pt idx="59201">
                  <c:v>0.98009279830975105</c:v>
                </c:pt>
                <c:pt idx="59202">
                  <c:v>0.99810606512056599</c:v>
                </c:pt>
                <c:pt idx="59203">
                  <c:v>0.99772892030019</c:v>
                </c:pt>
                <c:pt idx="59204">
                  <c:v>0.97505301993331395</c:v>
                </c:pt>
                <c:pt idx="59205">
                  <c:v>0.98009279830975105</c:v>
                </c:pt>
                <c:pt idx="59206">
                  <c:v>0.97505301993331395</c:v>
                </c:pt>
                <c:pt idx="59207">
                  <c:v>0.99810606512056599</c:v>
                </c:pt>
                <c:pt idx="59208">
                  <c:v>0.99977590848754005</c:v>
                </c:pt>
                <c:pt idx="59209">
                  <c:v>0.99810606512056599</c:v>
                </c:pt>
                <c:pt idx="59210">
                  <c:v>0.97505301993331395</c:v>
                </c:pt>
                <c:pt idx="59211">
                  <c:v>0.99865964755004999</c:v>
                </c:pt>
                <c:pt idx="59212">
                  <c:v>0.99772892030019</c:v>
                </c:pt>
                <c:pt idx="59213">
                  <c:v>0.97505301993331395</c:v>
                </c:pt>
                <c:pt idx="59214">
                  <c:v>0.99977590848754005</c:v>
                </c:pt>
                <c:pt idx="59215">
                  <c:v>0.98009279830975105</c:v>
                </c:pt>
                <c:pt idx="59216">
                  <c:v>0.99865964755004999</c:v>
                </c:pt>
                <c:pt idx="59217">
                  <c:v>0.99865964755004999</c:v>
                </c:pt>
                <c:pt idx="59218">
                  <c:v>0.99865964755004999</c:v>
                </c:pt>
                <c:pt idx="59219">
                  <c:v>0.99810606512056599</c:v>
                </c:pt>
                <c:pt idx="59220">
                  <c:v>0.99865964755004999</c:v>
                </c:pt>
                <c:pt idx="59221">
                  <c:v>0.99977590848754005</c:v>
                </c:pt>
                <c:pt idx="59222">
                  <c:v>0.99977590848754005</c:v>
                </c:pt>
                <c:pt idx="59223">
                  <c:v>0.99865964755004999</c:v>
                </c:pt>
                <c:pt idx="59224">
                  <c:v>0.97505301993331395</c:v>
                </c:pt>
                <c:pt idx="59225">
                  <c:v>0.99865964755004999</c:v>
                </c:pt>
                <c:pt idx="59226">
                  <c:v>0.97505301993331395</c:v>
                </c:pt>
                <c:pt idx="59227">
                  <c:v>0.99865964755004999</c:v>
                </c:pt>
                <c:pt idx="59228">
                  <c:v>0.97505301993331395</c:v>
                </c:pt>
                <c:pt idx="59229">
                  <c:v>0.99865964755004999</c:v>
                </c:pt>
                <c:pt idx="59230">
                  <c:v>0.99977590848754005</c:v>
                </c:pt>
                <c:pt idx="59231">
                  <c:v>0.99810606512056599</c:v>
                </c:pt>
                <c:pt idx="59232">
                  <c:v>0.99810606512056599</c:v>
                </c:pt>
                <c:pt idx="59233">
                  <c:v>0.99810606512056599</c:v>
                </c:pt>
                <c:pt idx="59234">
                  <c:v>0.98009279830975105</c:v>
                </c:pt>
                <c:pt idx="59235">
                  <c:v>0.98009279830975105</c:v>
                </c:pt>
                <c:pt idx="59236">
                  <c:v>0.98009279830975105</c:v>
                </c:pt>
                <c:pt idx="59237">
                  <c:v>0.99810606512056599</c:v>
                </c:pt>
                <c:pt idx="59238">
                  <c:v>0.98009279830975105</c:v>
                </c:pt>
                <c:pt idx="59239">
                  <c:v>0.99977590848754005</c:v>
                </c:pt>
                <c:pt idx="59240">
                  <c:v>0.99865964755004999</c:v>
                </c:pt>
                <c:pt idx="59241">
                  <c:v>0.99865964755004999</c:v>
                </c:pt>
                <c:pt idx="59242">
                  <c:v>0.98009279830975105</c:v>
                </c:pt>
                <c:pt idx="59243">
                  <c:v>0.99865964755004999</c:v>
                </c:pt>
                <c:pt idx="59244">
                  <c:v>0.99865964755004999</c:v>
                </c:pt>
                <c:pt idx="59245">
                  <c:v>0.99865964755004999</c:v>
                </c:pt>
                <c:pt idx="59246">
                  <c:v>0.98009279830975105</c:v>
                </c:pt>
                <c:pt idx="59247">
                  <c:v>0.99810606512056599</c:v>
                </c:pt>
                <c:pt idx="59248">
                  <c:v>0.98009279830975105</c:v>
                </c:pt>
                <c:pt idx="59249">
                  <c:v>0.97505301993331395</c:v>
                </c:pt>
                <c:pt idx="59250">
                  <c:v>0.99772892030019</c:v>
                </c:pt>
                <c:pt idx="59251">
                  <c:v>0.98009279830975105</c:v>
                </c:pt>
                <c:pt idx="59252">
                  <c:v>0.98009279830975105</c:v>
                </c:pt>
                <c:pt idx="59253">
                  <c:v>0.98009279830975105</c:v>
                </c:pt>
                <c:pt idx="59254">
                  <c:v>0.97505301993331395</c:v>
                </c:pt>
                <c:pt idx="59255">
                  <c:v>0.99977590848754005</c:v>
                </c:pt>
                <c:pt idx="59256">
                  <c:v>0.99810606512056599</c:v>
                </c:pt>
                <c:pt idx="59257">
                  <c:v>0.97505301993331395</c:v>
                </c:pt>
                <c:pt idx="59258">
                  <c:v>0.98009279830975105</c:v>
                </c:pt>
                <c:pt idx="59259">
                  <c:v>0.98009279830975105</c:v>
                </c:pt>
                <c:pt idx="59260">
                  <c:v>0.98009279830975105</c:v>
                </c:pt>
                <c:pt idx="59261">
                  <c:v>0.97505301993331395</c:v>
                </c:pt>
                <c:pt idx="59262">
                  <c:v>0.98009279830975105</c:v>
                </c:pt>
                <c:pt idx="59263">
                  <c:v>0.97505301993331395</c:v>
                </c:pt>
                <c:pt idx="59264">
                  <c:v>0.99810606512056599</c:v>
                </c:pt>
                <c:pt idx="59265">
                  <c:v>0.99865964755004999</c:v>
                </c:pt>
                <c:pt idx="59266">
                  <c:v>0.98009279830975105</c:v>
                </c:pt>
                <c:pt idx="59267">
                  <c:v>0.99865964755004999</c:v>
                </c:pt>
                <c:pt idx="59268">
                  <c:v>0.98009279830975105</c:v>
                </c:pt>
                <c:pt idx="59269">
                  <c:v>0.97505301993331395</c:v>
                </c:pt>
                <c:pt idx="59270">
                  <c:v>0.99810606512056599</c:v>
                </c:pt>
                <c:pt idx="59271">
                  <c:v>0.99977590848754005</c:v>
                </c:pt>
                <c:pt idx="59272">
                  <c:v>0.99865964755004999</c:v>
                </c:pt>
                <c:pt idx="59273">
                  <c:v>0.99810606512056599</c:v>
                </c:pt>
                <c:pt idx="59274">
                  <c:v>0.99865964755004999</c:v>
                </c:pt>
                <c:pt idx="59275">
                  <c:v>0.99181255835294002</c:v>
                </c:pt>
                <c:pt idx="59276">
                  <c:v>0.99865964755004999</c:v>
                </c:pt>
                <c:pt idx="59277">
                  <c:v>0.99865964755004999</c:v>
                </c:pt>
                <c:pt idx="59278">
                  <c:v>0.99865964755004999</c:v>
                </c:pt>
                <c:pt idx="59279">
                  <c:v>0.99865964755004999</c:v>
                </c:pt>
                <c:pt idx="59280">
                  <c:v>0.97505301993331395</c:v>
                </c:pt>
                <c:pt idx="59281">
                  <c:v>0.99977590848754005</c:v>
                </c:pt>
                <c:pt idx="59282">
                  <c:v>0.98009279830975105</c:v>
                </c:pt>
                <c:pt idx="59283">
                  <c:v>0.98009279830975105</c:v>
                </c:pt>
                <c:pt idx="59284">
                  <c:v>0.98009279830975105</c:v>
                </c:pt>
                <c:pt idx="59285">
                  <c:v>0.98009279830975105</c:v>
                </c:pt>
                <c:pt idx="59286">
                  <c:v>0.99865964755004999</c:v>
                </c:pt>
                <c:pt idx="59287">
                  <c:v>0.99977590848754005</c:v>
                </c:pt>
                <c:pt idx="59288">
                  <c:v>0.99810606512056599</c:v>
                </c:pt>
                <c:pt idx="59289">
                  <c:v>0.99977590848754005</c:v>
                </c:pt>
                <c:pt idx="59290">
                  <c:v>0.98009279830975105</c:v>
                </c:pt>
                <c:pt idx="59291">
                  <c:v>0.99977590848754005</c:v>
                </c:pt>
                <c:pt idx="59292">
                  <c:v>0.99865964755004999</c:v>
                </c:pt>
                <c:pt idx="59293">
                  <c:v>0.99772892030019</c:v>
                </c:pt>
                <c:pt idx="59294">
                  <c:v>0.99977590848754005</c:v>
                </c:pt>
                <c:pt idx="59295">
                  <c:v>0.99865964755004999</c:v>
                </c:pt>
                <c:pt idx="59296">
                  <c:v>0.98009279830975105</c:v>
                </c:pt>
                <c:pt idx="59297">
                  <c:v>0.98009279830975105</c:v>
                </c:pt>
                <c:pt idx="59298">
                  <c:v>0.99772892030019</c:v>
                </c:pt>
                <c:pt idx="59299">
                  <c:v>0.99865964755004999</c:v>
                </c:pt>
                <c:pt idx="59300">
                  <c:v>0.99810606512056599</c:v>
                </c:pt>
                <c:pt idx="59301">
                  <c:v>0.99977590848754005</c:v>
                </c:pt>
                <c:pt idx="59302">
                  <c:v>0.99810606512056599</c:v>
                </c:pt>
                <c:pt idx="59303">
                  <c:v>0.99865964755004999</c:v>
                </c:pt>
                <c:pt idx="59304">
                  <c:v>0.99181255835294002</c:v>
                </c:pt>
                <c:pt idx="59305">
                  <c:v>0.97505301993331395</c:v>
                </c:pt>
                <c:pt idx="59306">
                  <c:v>0.99865964755004999</c:v>
                </c:pt>
                <c:pt idx="59307">
                  <c:v>0.99977590848754005</c:v>
                </c:pt>
                <c:pt idx="59308">
                  <c:v>0.99810606512056599</c:v>
                </c:pt>
                <c:pt idx="59309">
                  <c:v>0.99810606512056599</c:v>
                </c:pt>
                <c:pt idx="59310">
                  <c:v>0.97505301993331395</c:v>
                </c:pt>
                <c:pt idx="59311">
                  <c:v>0.98009279830975105</c:v>
                </c:pt>
                <c:pt idx="59312">
                  <c:v>0.99865964755004999</c:v>
                </c:pt>
                <c:pt idx="59313">
                  <c:v>0.99865964755004999</c:v>
                </c:pt>
                <c:pt idx="59314">
                  <c:v>0.99810606512056599</c:v>
                </c:pt>
                <c:pt idx="59315">
                  <c:v>0.98009279830975105</c:v>
                </c:pt>
                <c:pt idx="59316">
                  <c:v>0.98009279830975105</c:v>
                </c:pt>
                <c:pt idx="59317">
                  <c:v>0.99810606512056599</c:v>
                </c:pt>
                <c:pt idx="59318">
                  <c:v>0.99865964755004999</c:v>
                </c:pt>
                <c:pt idx="59319">
                  <c:v>0.99810606512056599</c:v>
                </c:pt>
                <c:pt idx="59320">
                  <c:v>0.98009279830975105</c:v>
                </c:pt>
                <c:pt idx="59321">
                  <c:v>0.99977590848754005</c:v>
                </c:pt>
                <c:pt idx="59322">
                  <c:v>0.97505301993331395</c:v>
                </c:pt>
                <c:pt idx="59323">
                  <c:v>0.99810606512056599</c:v>
                </c:pt>
                <c:pt idx="59324">
                  <c:v>0.99977590848754005</c:v>
                </c:pt>
                <c:pt idx="59325">
                  <c:v>0.99865964755004999</c:v>
                </c:pt>
                <c:pt idx="59326">
                  <c:v>0.99772892030019</c:v>
                </c:pt>
                <c:pt idx="59327">
                  <c:v>0.99865964755004999</c:v>
                </c:pt>
                <c:pt idx="59328">
                  <c:v>0.98009279830975105</c:v>
                </c:pt>
                <c:pt idx="59329">
                  <c:v>0.98009279830975105</c:v>
                </c:pt>
                <c:pt idx="59330">
                  <c:v>0.99865964755004999</c:v>
                </c:pt>
                <c:pt idx="59331">
                  <c:v>0.98009279830975105</c:v>
                </c:pt>
                <c:pt idx="59332">
                  <c:v>0.97505301993331395</c:v>
                </c:pt>
                <c:pt idx="59333">
                  <c:v>0.99977590848754005</c:v>
                </c:pt>
                <c:pt idx="59334">
                  <c:v>0.98009279830975105</c:v>
                </c:pt>
                <c:pt idx="59335">
                  <c:v>0.98009279830975105</c:v>
                </c:pt>
                <c:pt idx="59336">
                  <c:v>0.99810606512056599</c:v>
                </c:pt>
                <c:pt idx="59337">
                  <c:v>0.99977590848754005</c:v>
                </c:pt>
                <c:pt idx="59338">
                  <c:v>0.98009279830975105</c:v>
                </c:pt>
                <c:pt idx="59339">
                  <c:v>0.98009279830975105</c:v>
                </c:pt>
                <c:pt idx="59340">
                  <c:v>0.99810606512056599</c:v>
                </c:pt>
                <c:pt idx="59341">
                  <c:v>0.99865964755004999</c:v>
                </c:pt>
                <c:pt idx="59342">
                  <c:v>0.97505301993331395</c:v>
                </c:pt>
                <c:pt idx="59343">
                  <c:v>0.98009279830975105</c:v>
                </c:pt>
                <c:pt idx="59344">
                  <c:v>0.98009279830975105</c:v>
                </c:pt>
                <c:pt idx="59345">
                  <c:v>0.99977590848754005</c:v>
                </c:pt>
                <c:pt idx="59346">
                  <c:v>0.99865964755004999</c:v>
                </c:pt>
                <c:pt idx="59347">
                  <c:v>0.98009279830975105</c:v>
                </c:pt>
                <c:pt idx="59348">
                  <c:v>0.99865964755004999</c:v>
                </c:pt>
                <c:pt idx="59349">
                  <c:v>0.99977590848754005</c:v>
                </c:pt>
                <c:pt idx="59350">
                  <c:v>0.97505301993331395</c:v>
                </c:pt>
                <c:pt idx="59351">
                  <c:v>0.99865964755004999</c:v>
                </c:pt>
                <c:pt idx="59352">
                  <c:v>0.99865964755004999</c:v>
                </c:pt>
                <c:pt idx="59353">
                  <c:v>0.99865964755004999</c:v>
                </c:pt>
                <c:pt idx="59354">
                  <c:v>0.97505301993331395</c:v>
                </c:pt>
                <c:pt idx="59355">
                  <c:v>0.99977590848754005</c:v>
                </c:pt>
                <c:pt idx="59356">
                  <c:v>0.98009279830975105</c:v>
                </c:pt>
                <c:pt idx="59357">
                  <c:v>0.98009279830975105</c:v>
                </c:pt>
                <c:pt idx="59358">
                  <c:v>0.99865964755004999</c:v>
                </c:pt>
                <c:pt idx="59359">
                  <c:v>0.99810606512056599</c:v>
                </c:pt>
                <c:pt idx="59360">
                  <c:v>0.99865964755004999</c:v>
                </c:pt>
                <c:pt idx="59361">
                  <c:v>0.98009279830975105</c:v>
                </c:pt>
                <c:pt idx="59362">
                  <c:v>0.99810606512056599</c:v>
                </c:pt>
                <c:pt idx="59363">
                  <c:v>0.99810606512056599</c:v>
                </c:pt>
                <c:pt idx="59364">
                  <c:v>0.99865964755004999</c:v>
                </c:pt>
                <c:pt idx="59365">
                  <c:v>0.99865964755004999</c:v>
                </c:pt>
                <c:pt idx="59366">
                  <c:v>0.99977590848754005</c:v>
                </c:pt>
                <c:pt idx="59367">
                  <c:v>0.99977590848754005</c:v>
                </c:pt>
                <c:pt idx="59368">
                  <c:v>0.99865964755004999</c:v>
                </c:pt>
                <c:pt idx="59369">
                  <c:v>0.99865964755004999</c:v>
                </c:pt>
                <c:pt idx="59370">
                  <c:v>0.99865964755004999</c:v>
                </c:pt>
                <c:pt idx="59371">
                  <c:v>0.99977590848754005</c:v>
                </c:pt>
                <c:pt idx="59372">
                  <c:v>0.99977590848754005</c:v>
                </c:pt>
                <c:pt idx="59373">
                  <c:v>0.98009279830975105</c:v>
                </c:pt>
                <c:pt idx="59374">
                  <c:v>0.99810606512056599</c:v>
                </c:pt>
                <c:pt idx="59375">
                  <c:v>0.98009279830975105</c:v>
                </c:pt>
                <c:pt idx="59376">
                  <c:v>0.99810606512056599</c:v>
                </c:pt>
                <c:pt idx="59377">
                  <c:v>0.99181255835294002</c:v>
                </c:pt>
                <c:pt idx="59378">
                  <c:v>0.97505301993331395</c:v>
                </c:pt>
                <c:pt idx="59379">
                  <c:v>0.98009279830975105</c:v>
                </c:pt>
                <c:pt idx="59380">
                  <c:v>0.98009279830975105</c:v>
                </c:pt>
                <c:pt idx="59381">
                  <c:v>0.99977590848754005</c:v>
                </c:pt>
                <c:pt idx="59382">
                  <c:v>0.98009279830975105</c:v>
                </c:pt>
                <c:pt idx="59383">
                  <c:v>0.99865964755004999</c:v>
                </c:pt>
                <c:pt idx="59384">
                  <c:v>0.98009279830975105</c:v>
                </c:pt>
                <c:pt idx="59385">
                  <c:v>0.97505301993331395</c:v>
                </c:pt>
                <c:pt idx="59386">
                  <c:v>0.98009279830975105</c:v>
                </c:pt>
                <c:pt idx="59387">
                  <c:v>0.99977590848754005</c:v>
                </c:pt>
                <c:pt idx="59388">
                  <c:v>0.99772892030019</c:v>
                </c:pt>
                <c:pt idx="59389">
                  <c:v>0.97505301993331395</c:v>
                </c:pt>
                <c:pt idx="59390">
                  <c:v>0.98009279830975105</c:v>
                </c:pt>
                <c:pt idx="59391">
                  <c:v>0.98009279830975105</c:v>
                </c:pt>
                <c:pt idx="59392">
                  <c:v>0.99865964755004999</c:v>
                </c:pt>
                <c:pt idx="59393">
                  <c:v>0.97505301993331395</c:v>
                </c:pt>
                <c:pt idx="59394">
                  <c:v>0.98009279830975105</c:v>
                </c:pt>
                <c:pt idx="59395">
                  <c:v>0.98009279830975105</c:v>
                </c:pt>
                <c:pt idx="59396">
                  <c:v>0.99865964755004999</c:v>
                </c:pt>
                <c:pt idx="59397">
                  <c:v>0.99810606512056599</c:v>
                </c:pt>
                <c:pt idx="59398">
                  <c:v>0.99865964755004999</c:v>
                </c:pt>
                <c:pt idx="59399">
                  <c:v>0.98009279830975105</c:v>
                </c:pt>
                <c:pt idx="59400">
                  <c:v>0.99810606512056599</c:v>
                </c:pt>
                <c:pt idx="59401">
                  <c:v>0.99810606512056599</c:v>
                </c:pt>
                <c:pt idx="59402">
                  <c:v>0.99865964755004999</c:v>
                </c:pt>
                <c:pt idx="59403">
                  <c:v>0.99810606512056599</c:v>
                </c:pt>
                <c:pt idx="59404">
                  <c:v>0.99977590848754005</c:v>
                </c:pt>
                <c:pt idx="59405">
                  <c:v>0.99865964755004999</c:v>
                </c:pt>
                <c:pt idx="59406">
                  <c:v>0.99977590848754005</c:v>
                </c:pt>
                <c:pt idx="59407">
                  <c:v>0.99810606512056599</c:v>
                </c:pt>
                <c:pt idx="59408">
                  <c:v>0.99865964755004999</c:v>
                </c:pt>
                <c:pt idx="59409">
                  <c:v>0.99865964755004999</c:v>
                </c:pt>
                <c:pt idx="59410">
                  <c:v>0.98009279830975105</c:v>
                </c:pt>
                <c:pt idx="59411">
                  <c:v>0.99865964755004999</c:v>
                </c:pt>
                <c:pt idx="59412">
                  <c:v>0.97505301993331395</c:v>
                </c:pt>
                <c:pt idx="59413">
                  <c:v>0.99977590848754005</c:v>
                </c:pt>
                <c:pt idx="59414">
                  <c:v>0.98009279830975105</c:v>
                </c:pt>
                <c:pt idx="59415">
                  <c:v>0.98009279830975105</c:v>
                </c:pt>
                <c:pt idx="59416">
                  <c:v>0.99772892030019</c:v>
                </c:pt>
                <c:pt idx="59417">
                  <c:v>0.98009279830975105</c:v>
                </c:pt>
                <c:pt idx="59418">
                  <c:v>0.99977590848754005</c:v>
                </c:pt>
                <c:pt idx="59419">
                  <c:v>0.99810606512056599</c:v>
                </c:pt>
                <c:pt idx="59420">
                  <c:v>0.98009279830975105</c:v>
                </c:pt>
                <c:pt idx="59421">
                  <c:v>0.99977590848754005</c:v>
                </c:pt>
                <c:pt idx="59422">
                  <c:v>0.98009279830975105</c:v>
                </c:pt>
                <c:pt idx="59423">
                  <c:v>0.99865964755004999</c:v>
                </c:pt>
                <c:pt idx="59424">
                  <c:v>0.99810606512056599</c:v>
                </c:pt>
                <c:pt idx="59425">
                  <c:v>0.98009279830975105</c:v>
                </c:pt>
                <c:pt idx="59426">
                  <c:v>0.99865964755004999</c:v>
                </c:pt>
                <c:pt idx="59427">
                  <c:v>0.99977590848754005</c:v>
                </c:pt>
                <c:pt idx="59428">
                  <c:v>0.99865964755004999</c:v>
                </c:pt>
                <c:pt idx="59429">
                  <c:v>0.99865964755004999</c:v>
                </c:pt>
                <c:pt idx="59430">
                  <c:v>0.99181255835294002</c:v>
                </c:pt>
                <c:pt idx="59431">
                  <c:v>0.99977590848754005</c:v>
                </c:pt>
                <c:pt idx="59432">
                  <c:v>0.99810606512056599</c:v>
                </c:pt>
                <c:pt idx="59433">
                  <c:v>0.99977590848754005</c:v>
                </c:pt>
                <c:pt idx="59434">
                  <c:v>0.99810606512056599</c:v>
                </c:pt>
                <c:pt idx="59435">
                  <c:v>0.98009279830975105</c:v>
                </c:pt>
                <c:pt idx="59436">
                  <c:v>0.99865964755004999</c:v>
                </c:pt>
                <c:pt idx="59437">
                  <c:v>0.99977590848754005</c:v>
                </c:pt>
                <c:pt idx="59438">
                  <c:v>0.98009279830975105</c:v>
                </c:pt>
                <c:pt idx="59439">
                  <c:v>0.99865964755004999</c:v>
                </c:pt>
                <c:pt idx="59440">
                  <c:v>0.98009279830975105</c:v>
                </c:pt>
                <c:pt idx="59441">
                  <c:v>0.99865964755004999</c:v>
                </c:pt>
                <c:pt idx="59442">
                  <c:v>0.99977590848754005</c:v>
                </c:pt>
                <c:pt idx="59443">
                  <c:v>0.97505301993331395</c:v>
                </c:pt>
                <c:pt idx="59444">
                  <c:v>0.98009279830975105</c:v>
                </c:pt>
                <c:pt idx="59445">
                  <c:v>0.98009279830975105</c:v>
                </c:pt>
                <c:pt idx="59446">
                  <c:v>0.98009279830975105</c:v>
                </c:pt>
                <c:pt idx="59447">
                  <c:v>0.99772892030019</c:v>
                </c:pt>
                <c:pt idx="59448">
                  <c:v>0.99772892030019</c:v>
                </c:pt>
                <c:pt idx="59449">
                  <c:v>0.97505301993331395</c:v>
                </c:pt>
                <c:pt idx="59450">
                  <c:v>0.99977590848754005</c:v>
                </c:pt>
                <c:pt idx="59451">
                  <c:v>0.97505301993331395</c:v>
                </c:pt>
                <c:pt idx="59452">
                  <c:v>0.97505301993331395</c:v>
                </c:pt>
                <c:pt idx="59453">
                  <c:v>0.98009279830975105</c:v>
                </c:pt>
                <c:pt idx="59454">
                  <c:v>0.99810606512056599</c:v>
                </c:pt>
                <c:pt idx="59455">
                  <c:v>0.99865964755004999</c:v>
                </c:pt>
                <c:pt idx="59456">
                  <c:v>0.99810606512056599</c:v>
                </c:pt>
                <c:pt idx="59457">
                  <c:v>0.98009279830975105</c:v>
                </c:pt>
                <c:pt idx="59458">
                  <c:v>0.99181255835294002</c:v>
                </c:pt>
                <c:pt idx="59459">
                  <c:v>0.98009279830975105</c:v>
                </c:pt>
                <c:pt idx="59460">
                  <c:v>0.97505301993331395</c:v>
                </c:pt>
                <c:pt idx="59461">
                  <c:v>0.98009279830975105</c:v>
                </c:pt>
                <c:pt idx="59462">
                  <c:v>0.99810606512056599</c:v>
                </c:pt>
                <c:pt idx="59463">
                  <c:v>0.99865964755004999</c:v>
                </c:pt>
                <c:pt idx="59464">
                  <c:v>0.97505301993331395</c:v>
                </c:pt>
                <c:pt idx="59465">
                  <c:v>0.99810606512056599</c:v>
                </c:pt>
                <c:pt idx="59466">
                  <c:v>0.99977590848754005</c:v>
                </c:pt>
                <c:pt idx="59467">
                  <c:v>0.98009279830975105</c:v>
                </c:pt>
                <c:pt idx="59468">
                  <c:v>0.98009279830975105</c:v>
                </c:pt>
                <c:pt idx="59469">
                  <c:v>0.98009279830975105</c:v>
                </c:pt>
                <c:pt idx="59470">
                  <c:v>0.99810606512056599</c:v>
                </c:pt>
                <c:pt idx="59471">
                  <c:v>0.99772892030019</c:v>
                </c:pt>
                <c:pt idx="59472">
                  <c:v>0.97505301993331395</c:v>
                </c:pt>
                <c:pt idx="59473">
                  <c:v>0.99865964755004999</c:v>
                </c:pt>
                <c:pt idx="59474">
                  <c:v>0.99865964755004999</c:v>
                </c:pt>
                <c:pt idx="59475">
                  <c:v>0.98009279830975105</c:v>
                </c:pt>
                <c:pt idx="59476">
                  <c:v>0.99865964755004999</c:v>
                </c:pt>
                <c:pt idx="59477">
                  <c:v>0.99810606512056599</c:v>
                </c:pt>
                <c:pt idx="59478">
                  <c:v>0.98009279830975105</c:v>
                </c:pt>
                <c:pt idx="59479">
                  <c:v>0.99810606512056599</c:v>
                </c:pt>
                <c:pt idx="59480">
                  <c:v>0.99977590848754005</c:v>
                </c:pt>
                <c:pt idx="59481">
                  <c:v>0.99810606512056599</c:v>
                </c:pt>
                <c:pt idx="59482">
                  <c:v>0.99772892030019</c:v>
                </c:pt>
                <c:pt idx="59483">
                  <c:v>0.97505301993331395</c:v>
                </c:pt>
                <c:pt idx="59484">
                  <c:v>0.97505301993331395</c:v>
                </c:pt>
                <c:pt idx="59485">
                  <c:v>0.98009279830975105</c:v>
                </c:pt>
                <c:pt idx="59486">
                  <c:v>0.98009279830975105</c:v>
                </c:pt>
                <c:pt idx="59487">
                  <c:v>0.97505301993331395</c:v>
                </c:pt>
                <c:pt idx="59488">
                  <c:v>0.98009279830975105</c:v>
                </c:pt>
                <c:pt idx="59489">
                  <c:v>0.99977590848754005</c:v>
                </c:pt>
                <c:pt idx="59490">
                  <c:v>0.98009279830975105</c:v>
                </c:pt>
                <c:pt idx="59491">
                  <c:v>0.99865964755004999</c:v>
                </c:pt>
                <c:pt idx="59492">
                  <c:v>0.99977590848754005</c:v>
                </c:pt>
                <c:pt idx="59493">
                  <c:v>0.99865964755004999</c:v>
                </c:pt>
                <c:pt idx="59494">
                  <c:v>0.99772892030019</c:v>
                </c:pt>
                <c:pt idx="59495">
                  <c:v>0.97505301993331395</c:v>
                </c:pt>
                <c:pt idx="59496">
                  <c:v>0.98009279830975105</c:v>
                </c:pt>
                <c:pt idx="59497">
                  <c:v>0.98009279830975105</c:v>
                </c:pt>
                <c:pt idx="59498">
                  <c:v>0.98009279830975105</c:v>
                </c:pt>
                <c:pt idx="59499">
                  <c:v>0.99810606512056599</c:v>
                </c:pt>
                <c:pt idx="59500">
                  <c:v>0.99977590848754005</c:v>
                </c:pt>
                <c:pt idx="59501">
                  <c:v>0.99810606512056599</c:v>
                </c:pt>
                <c:pt idx="59502">
                  <c:v>0.99810606512056599</c:v>
                </c:pt>
                <c:pt idx="59503">
                  <c:v>0.99865964755004999</c:v>
                </c:pt>
                <c:pt idx="59504">
                  <c:v>0.99810606512056599</c:v>
                </c:pt>
                <c:pt idx="59505">
                  <c:v>0.98009279830975105</c:v>
                </c:pt>
                <c:pt idx="59506">
                  <c:v>0.99810606512056599</c:v>
                </c:pt>
                <c:pt idx="59507">
                  <c:v>0.99977590848754005</c:v>
                </c:pt>
                <c:pt idx="59508">
                  <c:v>0.99977590848754005</c:v>
                </c:pt>
                <c:pt idx="59509">
                  <c:v>0.99977590848754005</c:v>
                </c:pt>
                <c:pt idx="59510">
                  <c:v>0.99810606512056599</c:v>
                </c:pt>
                <c:pt idx="59511">
                  <c:v>0.98009279830975105</c:v>
                </c:pt>
                <c:pt idx="59512">
                  <c:v>0.99865964755004999</c:v>
                </c:pt>
                <c:pt idx="59513">
                  <c:v>0.99810606512056599</c:v>
                </c:pt>
                <c:pt idx="59514">
                  <c:v>0.99977590848754005</c:v>
                </c:pt>
                <c:pt idx="59515">
                  <c:v>0.99810606512056599</c:v>
                </c:pt>
                <c:pt idx="59516">
                  <c:v>0.99977590848754005</c:v>
                </c:pt>
                <c:pt idx="59517">
                  <c:v>0.99865964755004999</c:v>
                </c:pt>
                <c:pt idx="59518">
                  <c:v>0.99810606512056599</c:v>
                </c:pt>
                <c:pt idx="59519">
                  <c:v>0.99977590848754005</c:v>
                </c:pt>
                <c:pt idx="59520">
                  <c:v>0.98009279830975105</c:v>
                </c:pt>
                <c:pt idx="59521">
                  <c:v>0.99865964755004999</c:v>
                </c:pt>
                <c:pt idx="59522">
                  <c:v>0.99865964755004999</c:v>
                </c:pt>
                <c:pt idx="59523">
                  <c:v>0.99772892030019</c:v>
                </c:pt>
                <c:pt idx="59524">
                  <c:v>0.99810606512056599</c:v>
                </c:pt>
                <c:pt idx="59525">
                  <c:v>0.99810606512056599</c:v>
                </c:pt>
                <c:pt idx="59526">
                  <c:v>0.99865964755004999</c:v>
                </c:pt>
                <c:pt idx="59527">
                  <c:v>0.97505301993331395</c:v>
                </c:pt>
                <c:pt idx="59528">
                  <c:v>0.99977590848754005</c:v>
                </c:pt>
                <c:pt idx="59529">
                  <c:v>0.97505301993331395</c:v>
                </c:pt>
                <c:pt idx="59530">
                  <c:v>0.99865964755004999</c:v>
                </c:pt>
                <c:pt idx="59531">
                  <c:v>0.99865964755004999</c:v>
                </c:pt>
                <c:pt idx="59532">
                  <c:v>0.99977590848754005</c:v>
                </c:pt>
                <c:pt idx="59533">
                  <c:v>0.97505301993331395</c:v>
                </c:pt>
                <c:pt idx="59534">
                  <c:v>0.98009279830975105</c:v>
                </c:pt>
                <c:pt idx="59535">
                  <c:v>0.99977590848754005</c:v>
                </c:pt>
                <c:pt idx="59536">
                  <c:v>0.97505301993331395</c:v>
                </c:pt>
                <c:pt idx="59537">
                  <c:v>0.99810606512056599</c:v>
                </c:pt>
                <c:pt idx="59538">
                  <c:v>0.99810606512056599</c:v>
                </c:pt>
                <c:pt idx="59539">
                  <c:v>0.99977590848754005</c:v>
                </c:pt>
                <c:pt idx="59540">
                  <c:v>0.98009279830975105</c:v>
                </c:pt>
                <c:pt idx="59541">
                  <c:v>0.99865964755004999</c:v>
                </c:pt>
                <c:pt idx="59542">
                  <c:v>0.99865964755004999</c:v>
                </c:pt>
                <c:pt idx="59543">
                  <c:v>0.97505301993331395</c:v>
                </c:pt>
                <c:pt idx="59544">
                  <c:v>0.99810606512056599</c:v>
                </c:pt>
                <c:pt idx="59545">
                  <c:v>0.99865964755004999</c:v>
                </c:pt>
                <c:pt idx="59546">
                  <c:v>0.98009279830975105</c:v>
                </c:pt>
                <c:pt idx="59547">
                  <c:v>0.99810606512056599</c:v>
                </c:pt>
                <c:pt idx="59548">
                  <c:v>0.99810606512056599</c:v>
                </c:pt>
                <c:pt idx="59549">
                  <c:v>0.98009279830975105</c:v>
                </c:pt>
                <c:pt idx="59550">
                  <c:v>0.98009279830975105</c:v>
                </c:pt>
                <c:pt idx="59551">
                  <c:v>0.98009279830975105</c:v>
                </c:pt>
                <c:pt idx="59552">
                  <c:v>0.99865964755004999</c:v>
                </c:pt>
                <c:pt idx="59553">
                  <c:v>0.98009279830975105</c:v>
                </c:pt>
                <c:pt idx="59554">
                  <c:v>0.99977590848754005</c:v>
                </c:pt>
                <c:pt idx="59555">
                  <c:v>0.99865964755004999</c:v>
                </c:pt>
                <c:pt idx="59556">
                  <c:v>0.98009279830975105</c:v>
                </c:pt>
                <c:pt idx="59557">
                  <c:v>0.98009279830975105</c:v>
                </c:pt>
                <c:pt idx="59558">
                  <c:v>0.99810606512056599</c:v>
                </c:pt>
                <c:pt idx="59559">
                  <c:v>0.99810606512056599</c:v>
                </c:pt>
                <c:pt idx="59560">
                  <c:v>0.99772892030019</c:v>
                </c:pt>
                <c:pt idx="59561">
                  <c:v>0.99865964755004999</c:v>
                </c:pt>
                <c:pt idx="59562">
                  <c:v>0.99810606512056599</c:v>
                </c:pt>
                <c:pt idx="59563">
                  <c:v>0.97505301993331395</c:v>
                </c:pt>
                <c:pt idx="59564">
                  <c:v>0.99865964755004999</c:v>
                </c:pt>
                <c:pt idx="59565">
                  <c:v>0.97505301993331395</c:v>
                </c:pt>
                <c:pt idx="59566">
                  <c:v>0.99772892030019</c:v>
                </c:pt>
                <c:pt idx="59567">
                  <c:v>0.99977590848754005</c:v>
                </c:pt>
                <c:pt idx="59568">
                  <c:v>0.99810606512056599</c:v>
                </c:pt>
                <c:pt idx="59569">
                  <c:v>0.99810606512056599</c:v>
                </c:pt>
                <c:pt idx="59570">
                  <c:v>0.98009279830975105</c:v>
                </c:pt>
                <c:pt idx="59571">
                  <c:v>0.98009279830975105</c:v>
                </c:pt>
                <c:pt idx="59572">
                  <c:v>0.97505301993331395</c:v>
                </c:pt>
                <c:pt idx="59573">
                  <c:v>0.98009279830975105</c:v>
                </c:pt>
                <c:pt idx="59574">
                  <c:v>0.97505301993331395</c:v>
                </c:pt>
                <c:pt idx="59575">
                  <c:v>0.99181255835294002</c:v>
                </c:pt>
                <c:pt idx="59576">
                  <c:v>0.97505301993331395</c:v>
                </c:pt>
                <c:pt idx="59577">
                  <c:v>0.98009279830975105</c:v>
                </c:pt>
                <c:pt idx="59578">
                  <c:v>0.99865964755004999</c:v>
                </c:pt>
                <c:pt idx="59579">
                  <c:v>0.99865964755004999</c:v>
                </c:pt>
                <c:pt idx="59580">
                  <c:v>0.98009279830975105</c:v>
                </c:pt>
                <c:pt idx="59581">
                  <c:v>0.98009279830975105</c:v>
                </c:pt>
                <c:pt idx="59582">
                  <c:v>0.99865964755004999</c:v>
                </c:pt>
                <c:pt idx="59583">
                  <c:v>0.99810606512056599</c:v>
                </c:pt>
                <c:pt idx="59584">
                  <c:v>0.99977590848754005</c:v>
                </c:pt>
                <c:pt idx="59585">
                  <c:v>0.97505301993331395</c:v>
                </c:pt>
                <c:pt idx="59586">
                  <c:v>0.99977590848754005</c:v>
                </c:pt>
                <c:pt idx="59587">
                  <c:v>0.99865964755004999</c:v>
                </c:pt>
                <c:pt idx="59588">
                  <c:v>0.99772892030019</c:v>
                </c:pt>
                <c:pt idx="59589">
                  <c:v>0.98009279830975105</c:v>
                </c:pt>
                <c:pt idx="59590">
                  <c:v>0.97505301993331395</c:v>
                </c:pt>
                <c:pt idx="59591">
                  <c:v>0.99810606512056599</c:v>
                </c:pt>
                <c:pt idx="59592">
                  <c:v>0.99810606512056599</c:v>
                </c:pt>
                <c:pt idx="59593">
                  <c:v>0.98009279830975105</c:v>
                </c:pt>
                <c:pt idx="59594">
                  <c:v>0.99865964755004999</c:v>
                </c:pt>
                <c:pt idx="59595">
                  <c:v>0.99810606512056599</c:v>
                </c:pt>
                <c:pt idx="59596">
                  <c:v>0.99810606512056599</c:v>
                </c:pt>
                <c:pt idx="59597">
                  <c:v>0.99772892030019</c:v>
                </c:pt>
                <c:pt idx="59598">
                  <c:v>0.99865964755004999</c:v>
                </c:pt>
                <c:pt idx="59599">
                  <c:v>0.97505301993331395</c:v>
                </c:pt>
                <c:pt idx="59600">
                  <c:v>0.99977590848754005</c:v>
                </c:pt>
                <c:pt idx="59601">
                  <c:v>0.99865964755004999</c:v>
                </c:pt>
                <c:pt idx="59602">
                  <c:v>0.98009279830975105</c:v>
                </c:pt>
                <c:pt idx="59603">
                  <c:v>0.99810606512056599</c:v>
                </c:pt>
                <c:pt idx="59604">
                  <c:v>0.97505301993331395</c:v>
                </c:pt>
                <c:pt idx="59605">
                  <c:v>0.98009279830975105</c:v>
                </c:pt>
                <c:pt idx="59606">
                  <c:v>0.99865964755004999</c:v>
                </c:pt>
                <c:pt idx="59607">
                  <c:v>0.99865964755004999</c:v>
                </c:pt>
                <c:pt idx="59608">
                  <c:v>0.99977590848754005</c:v>
                </c:pt>
                <c:pt idx="59609">
                  <c:v>0.97505301993331395</c:v>
                </c:pt>
                <c:pt idx="59610">
                  <c:v>0.98009279830975105</c:v>
                </c:pt>
                <c:pt idx="59611">
                  <c:v>0.98009279830975105</c:v>
                </c:pt>
                <c:pt idx="59612">
                  <c:v>0.97505301993331395</c:v>
                </c:pt>
                <c:pt idx="59613">
                  <c:v>0.99865964755004999</c:v>
                </c:pt>
                <c:pt idx="59614">
                  <c:v>0.99865964755004999</c:v>
                </c:pt>
                <c:pt idx="59615">
                  <c:v>0.97505301993331395</c:v>
                </c:pt>
                <c:pt idx="59616">
                  <c:v>0.99772892030019</c:v>
                </c:pt>
                <c:pt idx="59617">
                  <c:v>0.99865964755004999</c:v>
                </c:pt>
                <c:pt idx="59618">
                  <c:v>0.99810606512056599</c:v>
                </c:pt>
                <c:pt idx="59619">
                  <c:v>0.98009279830975105</c:v>
                </c:pt>
                <c:pt idx="59620">
                  <c:v>0.98009279830975105</c:v>
                </c:pt>
                <c:pt idx="59621">
                  <c:v>0.98009279830975105</c:v>
                </c:pt>
                <c:pt idx="59622">
                  <c:v>0.99772892030019</c:v>
                </c:pt>
                <c:pt idx="59623">
                  <c:v>0.99865964755004999</c:v>
                </c:pt>
                <c:pt idx="59624">
                  <c:v>0.97505301993331395</c:v>
                </c:pt>
                <c:pt idx="59625">
                  <c:v>0.99810606512056599</c:v>
                </c:pt>
                <c:pt idx="59626">
                  <c:v>0.99810606512056599</c:v>
                </c:pt>
                <c:pt idx="59627">
                  <c:v>0.97505301993331395</c:v>
                </c:pt>
                <c:pt idx="59628">
                  <c:v>0.98009279830975105</c:v>
                </c:pt>
                <c:pt idx="59629">
                  <c:v>0.99865964755004999</c:v>
                </c:pt>
                <c:pt idx="59630">
                  <c:v>0.99977590848754005</c:v>
                </c:pt>
                <c:pt idx="59631">
                  <c:v>0.99810606512056599</c:v>
                </c:pt>
                <c:pt idx="59632">
                  <c:v>0.98009279830975105</c:v>
                </c:pt>
                <c:pt idx="59633">
                  <c:v>0.97505301993331395</c:v>
                </c:pt>
                <c:pt idx="59634">
                  <c:v>0.99810606512056599</c:v>
                </c:pt>
                <c:pt idx="59635">
                  <c:v>0.97505301993331395</c:v>
                </c:pt>
                <c:pt idx="59636">
                  <c:v>0.98009279830975105</c:v>
                </c:pt>
                <c:pt idx="59637">
                  <c:v>0.99865964755004999</c:v>
                </c:pt>
                <c:pt idx="59638">
                  <c:v>0.99977590848754005</c:v>
                </c:pt>
                <c:pt idx="59639">
                  <c:v>0.98009279830975105</c:v>
                </c:pt>
                <c:pt idx="59640">
                  <c:v>0.99810606512056599</c:v>
                </c:pt>
                <c:pt idx="59641">
                  <c:v>0.98009279830975105</c:v>
                </c:pt>
                <c:pt idx="59642">
                  <c:v>0.99865964755004999</c:v>
                </c:pt>
                <c:pt idx="59643">
                  <c:v>0.98009279830975105</c:v>
                </c:pt>
                <c:pt idx="59644">
                  <c:v>0.99810606512056599</c:v>
                </c:pt>
                <c:pt idx="59645">
                  <c:v>0.98009279830975105</c:v>
                </c:pt>
                <c:pt idx="59646">
                  <c:v>0.99977590848754005</c:v>
                </c:pt>
                <c:pt idx="59647">
                  <c:v>0.97505301993331395</c:v>
                </c:pt>
                <c:pt idx="59648">
                  <c:v>0.99810606512056599</c:v>
                </c:pt>
                <c:pt idx="59649">
                  <c:v>0.99810606512056599</c:v>
                </c:pt>
                <c:pt idx="59650">
                  <c:v>0.98009279830975105</c:v>
                </c:pt>
                <c:pt idx="59651">
                  <c:v>0.98009279830975105</c:v>
                </c:pt>
                <c:pt idx="59652">
                  <c:v>0.99977590848754005</c:v>
                </c:pt>
                <c:pt idx="59653">
                  <c:v>0.99977590848754005</c:v>
                </c:pt>
                <c:pt idx="59654">
                  <c:v>0.97505301993331395</c:v>
                </c:pt>
                <c:pt idx="59655">
                  <c:v>0.97505301993331395</c:v>
                </c:pt>
                <c:pt idx="59656">
                  <c:v>0.98009279830975105</c:v>
                </c:pt>
                <c:pt idx="59657">
                  <c:v>0.99977590848754005</c:v>
                </c:pt>
                <c:pt idx="59658">
                  <c:v>0.98009279830975105</c:v>
                </c:pt>
                <c:pt idx="59659">
                  <c:v>0.97505301993331395</c:v>
                </c:pt>
                <c:pt idx="59660">
                  <c:v>0.99865964755004999</c:v>
                </c:pt>
                <c:pt idx="59661">
                  <c:v>0.99865964755004999</c:v>
                </c:pt>
                <c:pt idx="59662">
                  <c:v>0.99865964755004999</c:v>
                </c:pt>
                <c:pt idx="59663">
                  <c:v>0.98009279830975105</c:v>
                </c:pt>
                <c:pt idx="59664">
                  <c:v>0.99977590848754005</c:v>
                </c:pt>
                <c:pt idx="59665">
                  <c:v>0.98009279830975105</c:v>
                </c:pt>
                <c:pt idx="59666">
                  <c:v>0.99810606512056599</c:v>
                </c:pt>
                <c:pt idx="59667">
                  <c:v>0.99810606512056599</c:v>
                </c:pt>
                <c:pt idx="59668">
                  <c:v>0.98009279830975105</c:v>
                </c:pt>
                <c:pt idx="59669">
                  <c:v>0.99865964755004999</c:v>
                </c:pt>
                <c:pt idx="59670">
                  <c:v>0.99865964755004999</c:v>
                </c:pt>
                <c:pt idx="59671">
                  <c:v>0.97505301993331395</c:v>
                </c:pt>
                <c:pt idx="59672">
                  <c:v>0.97505301993331395</c:v>
                </c:pt>
                <c:pt idx="59673">
                  <c:v>0.98009279830975105</c:v>
                </c:pt>
                <c:pt idx="59674">
                  <c:v>0.99865964755004999</c:v>
                </c:pt>
                <c:pt idx="59675">
                  <c:v>0.99810606512056599</c:v>
                </c:pt>
                <c:pt idx="59676">
                  <c:v>0.98009279830975105</c:v>
                </c:pt>
                <c:pt idx="59677">
                  <c:v>0.99865964755004999</c:v>
                </c:pt>
                <c:pt idx="59678">
                  <c:v>0.99977590848754005</c:v>
                </c:pt>
                <c:pt idx="59679">
                  <c:v>0.99810606512056599</c:v>
                </c:pt>
                <c:pt idx="59680">
                  <c:v>0.99810606512056599</c:v>
                </c:pt>
                <c:pt idx="59681">
                  <c:v>0.97505301993331395</c:v>
                </c:pt>
                <c:pt idx="59682">
                  <c:v>0.98009279830975105</c:v>
                </c:pt>
                <c:pt idx="59683">
                  <c:v>0.99865964755004999</c:v>
                </c:pt>
                <c:pt idx="59684">
                  <c:v>0.99865964755004999</c:v>
                </c:pt>
                <c:pt idx="59685">
                  <c:v>0.99865964755004999</c:v>
                </c:pt>
                <c:pt idx="59686">
                  <c:v>0.98009279830975105</c:v>
                </c:pt>
                <c:pt idx="59687">
                  <c:v>0.99810606512056599</c:v>
                </c:pt>
                <c:pt idx="59688">
                  <c:v>0.99810606512056599</c:v>
                </c:pt>
                <c:pt idx="59689">
                  <c:v>0.99810606512056599</c:v>
                </c:pt>
                <c:pt idx="59690">
                  <c:v>0.97505301993331395</c:v>
                </c:pt>
                <c:pt idx="59691">
                  <c:v>0.99865964755004999</c:v>
                </c:pt>
                <c:pt idx="59692">
                  <c:v>0.99810606512056599</c:v>
                </c:pt>
                <c:pt idx="59693">
                  <c:v>0.99810606512056599</c:v>
                </c:pt>
                <c:pt idx="59694">
                  <c:v>0.99977590848754005</c:v>
                </c:pt>
                <c:pt idx="59695">
                  <c:v>0.97505301993331395</c:v>
                </c:pt>
                <c:pt idx="59696">
                  <c:v>0.99865964755004999</c:v>
                </c:pt>
                <c:pt idx="59697">
                  <c:v>0.99865964755004999</c:v>
                </c:pt>
                <c:pt idx="59698">
                  <c:v>0.99810606512056599</c:v>
                </c:pt>
                <c:pt idx="59699">
                  <c:v>0.99865964755004999</c:v>
                </c:pt>
                <c:pt idx="59700">
                  <c:v>0.99865964755004999</c:v>
                </c:pt>
                <c:pt idx="59701">
                  <c:v>0.98009279830975105</c:v>
                </c:pt>
                <c:pt idx="59702">
                  <c:v>0.99977590848754005</c:v>
                </c:pt>
                <c:pt idx="59703">
                  <c:v>0.99810606512056599</c:v>
                </c:pt>
                <c:pt idx="59704">
                  <c:v>0.99865964755004999</c:v>
                </c:pt>
                <c:pt idx="59705">
                  <c:v>0.99865964755004999</c:v>
                </c:pt>
                <c:pt idx="59706">
                  <c:v>0.98009279830975105</c:v>
                </c:pt>
                <c:pt idx="59707">
                  <c:v>0.99865964755004999</c:v>
                </c:pt>
                <c:pt idx="59708">
                  <c:v>0.99865964755004999</c:v>
                </c:pt>
                <c:pt idx="59709">
                  <c:v>0.99865964755004999</c:v>
                </c:pt>
                <c:pt idx="59710">
                  <c:v>0.97505301993331395</c:v>
                </c:pt>
                <c:pt idx="59711">
                  <c:v>0.99977590848754005</c:v>
                </c:pt>
                <c:pt idx="59712">
                  <c:v>0.97505301993331395</c:v>
                </c:pt>
                <c:pt idx="59713">
                  <c:v>0.99810606512056599</c:v>
                </c:pt>
                <c:pt idx="59714">
                  <c:v>0.99810606512056599</c:v>
                </c:pt>
                <c:pt idx="59715">
                  <c:v>0.98009279830975105</c:v>
                </c:pt>
                <c:pt idx="59716">
                  <c:v>0.99810606512056599</c:v>
                </c:pt>
                <c:pt idx="59717">
                  <c:v>0.99865964755004999</c:v>
                </c:pt>
                <c:pt idx="59718">
                  <c:v>0.98009279830975105</c:v>
                </c:pt>
                <c:pt idx="59719">
                  <c:v>0.97505301993331395</c:v>
                </c:pt>
                <c:pt idx="59720">
                  <c:v>0.99772892030019</c:v>
                </c:pt>
                <c:pt idx="59721">
                  <c:v>0.98009279830975105</c:v>
                </c:pt>
                <c:pt idx="59722">
                  <c:v>0.99810606512056599</c:v>
                </c:pt>
                <c:pt idx="59723">
                  <c:v>0.99977590848754005</c:v>
                </c:pt>
                <c:pt idx="59724">
                  <c:v>0.97505301993331395</c:v>
                </c:pt>
                <c:pt idx="59725">
                  <c:v>0.99772892030019</c:v>
                </c:pt>
                <c:pt idx="59726">
                  <c:v>0.99181255835294002</c:v>
                </c:pt>
                <c:pt idx="59727">
                  <c:v>0.98009279830975105</c:v>
                </c:pt>
                <c:pt idx="59728">
                  <c:v>0.99865964755004999</c:v>
                </c:pt>
                <c:pt idx="59729">
                  <c:v>0.97505301993331395</c:v>
                </c:pt>
                <c:pt idx="59730">
                  <c:v>0.98009279830975105</c:v>
                </c:pt>
                <c:pt idx="59731">
                  <c:v>0.99865964755004999</c:v>
                </c:pt>
                <c:pt idx="59732">
                  <c:v>0.99865964755004999</c:v>
                </c:pt>
                <c:pt idx="59733">
                  <c:v>0.99810606512056599</c:v>
                </c:pt>
                <c:pt idx="59734">
                  <c:v>0.99865964755004999</c:v>
                </c:pt>
                <c:pt idx="59735">
                  <c:v>0.97505301993331395</c:v>
                </c:pt>
                <c:pt idx="59736">
                  <c:v>0.99810606512056599</c:v>
                </c:pt>
                <c:pt idx="59737">
                  <c:v>0.99865964755004999</c:v>
                </c:pt>
                <c:pt idx="59738">
                  <c:v>0.99977590848754005</c:v>
                </c:pt>
                <c:pt idx="59739">
                  <c:v>0.98009279830975105</c:v>
                </c:pt>
                <c:pt idx="59740">
                  <c:v>0.99865964755004999</c:v>
                </c:pt>
                <c:pt idx="59741">
                  <c:v>0.99865964755004999</c:v>
                </c:pt>
                <c:pt idx="59742">
                  <c:v>0.98009279830975105</c:v>
                </c:pt>
                <c:pt idx="59743">
                  <c:v>0.99977590848754005</c:v>
                </c:pt>
                <c:pt idx="59744">
                  <c:v>0.98009279830975105</c:v>
                </c:pt>
                <c:pt idx="59745">
                  <c:v>0.99865964755004999</c:v>
                </c:pt>
                <c:pt idx="59746">
                  <c:v>0.99865964755004999</c:v>
                </c:pt>
                <c:pt idx="59747">
                  <c:v>0.99865964755004999</c:v>
                </c:pt>
                <c:pt idx="59748">
                  <c:v>0.99810606512056599</c:v>
                </c:pt>
                <c:pt idx="59749">
                  <c:v>0.99865964755004999</c:v>
                </c:pt>
                <c:pt idx="59750">
                  <c:v>0.97505301993331395</c:v>
                </c:pt>
                <c:pt idx="59751">
                  <c:v>0.99810606512056599</c:v>
                </c:pt>
                <c:pt idx="59752">
                  <c:v>0.99772892030019</c:v>
                </c:pt>
                <c:pt idx="59753">
                  <c:v>0.97505301993331395</c:v>
                </c:pt>
                <c:pt idx="59754">
                  <c:v>0.99865964755004999</c:v>
                </c:pt>
                <c:pt idx="59755">
                  <c:v>0.99865964755004999</c:v>
                </c:pt>
                <c:pt idx="59756">
                  <c:v>0.99865964755004999</c:v>
                </c:pt>
                <c:pt idx="59757">
                  <c:v>0.98009279830975105</c:v>
                </c:pt>
                <c:pt idx="59758">
                  <c:v>0.98009279830975105</c:v>
                </c:pt>
                <c:pt idx="59759">
                  <c:v>0.98009279830975105</c:v>
                </c:pt>
                <c:pt idx="59760">
                  <c:v>0.99810606512056599</c:v>
                </c:pt>
                <c:pt idx="59761">
                  <c:v>0.99865964755004999</c:v>
                </c:pt>
                <c:pt idx="59762">
                  <c:v>0.98009279830975105</c:v>
                </c:pt>
                <c:pt idx="59763">
                  <c:v>0.98009279830975105</c:v>
                </c:pt>
                <c:pt idx="59764">
                  <c:v>0.99977590848754005</c:v>
                </c:pt>
                <c:pt idx="59765">
                  <c:v>0.99810606512056599</c:v>
                </c:pt>
                <c:pt idx="59766">
                  <c:v>0.99865964755004999</c:v>
                </c:pt>
                <c:pt idx="59767">
                  <c:v>0.97505301993331395</c:v>
                </c:pt>
                <c:pt idx="59768">
                  <c:v>0.99865964755004999</c:v>
                </c:pt>
                <c:pt idx="59769">
                  <c:v>0.99865964755004999</c:v>
                </c:pt>
                <c:pt idx="59770">
                  <c:v>0.99810606512056599</c:v>
                </c:pt>
                <c:pt idx="59771">
                  <c:v>0.98009279830975105</c:v>
                </c:pt>
                <c:pt idx="59772">
                  <c:v>0.99181255835294002</c:v>
                </c:pt>
                <c:pt idx="59773">
                  <c:v>0.98009279830975105</c:v>
                </c:pt>
                <c:pt idx="59774">
                  <c:v>0.99865964755004999</c:v>
                </c:pt>
                <c:pt idx="59775">
                  <c:v>0.98009279830975105</c:v>
                </c:pt>
                <c:pt idx="59776">
                  <c:v>0.97505301993331395</c:v>
                </c:pt>
                <c:pt idx="59777">
                  <c:v>0.99810606512056599</c:v>
                </c:pt>
                <c:pt idx="59778">
                  <c:v>0.99810606512056599</c:v>
                </c:pt>
                <c:pt idx="59779">
                  <c:v>0.99810606512056599</c:v>
                </c:pt>
                <c:pt idx="59780">
                  <c:v>0.99810606512056599</c:v>
                </c:pt>
                <c:pt idx="59781">
                  <c:v>0.99865964755004999</c:v>
                </c:pt>
                <c:pt idx="59782">
                  <c:v>0.99772892030019</c:v>
                </c:pt>
                <c:pt idx="59783">
                  <c:v>0.99865964755004999</c:v>
                </c:pt>
                <c:pt idx="59784">
                  <c:v>0.99810606512056599</c:v>
                </c:pt>
                <c:pt idx="59785">
                  <c:v>0.99810606512056599</c:v>
                </c:pt>
                <c:pt idx="59786">
                  <c:v>0.99865964755004999</c:v>
                </c:pt>
                <c:pt idx="59787">
                  <c:v>0.98009279830975105</c:v>
                </c:pt>
                <c:pt idx="59788">
                  <c:v>0.99977590848754005</c:v>
                </c:pt>
                <c:pt idx="59789">
                  <c:v>0.99865964755004999</c:v>
                </c:pt>
                <c:pt idx="59790">
                  <c:v>0.99977590848754005</c:v>
                </c:pt>
                <c:pt idx="59791">
                  <c:v>0.97505301993331395</c:v>
                </c:pt>
                <c:pt idx="59792">
                  <c:v>0.97505301993331395</c:v>
                </c:pt>
                <c:pt idx="59793">
                  <c:v>0.98009279830975105</c:v>
                </c:pt>
                <c:pt idx="59794">
                  <c:v>0.98009279830975105</c:v>
                </c:pt>
                <c:pt idx="59795">
                  <c:v>0.99810606512056599</c:v>
                </c:pt>
                <c:pt idx="59796">
                  <c:v>0.99810606512056599</c:v>
                </c:pt>
                <c:pt idx="59797">
                  <c:v>0.98009279830975105</c:v>
                </c:pt>
                <c:pt idx="59798">
                  <c:v>0.99977590848754005</c:v>
                </c:pt>
                <c:pt idx="59799">
                  <c:v>0.99865964755004999</c:v>
                </c:pt>
                <c:pt idx="59800">
                  <c:v>0.98009279830975105</c:v>
                </c:pt>
                <c:pt idx="59801">
                  <c:v>0.98009279830975105</c:v>
                </c:pt>
                <c:pt idx="59802">
                  <c:v>0.99865964755004999</c:v>
                </c:pt>
                <c:pt idx="59803">
                  <c:v>0.98009279830975105</c:v>
                </c:pt>
                <c:pt idx="59804">
                  <c:v>0.98009279830975105</c:v>
                </c:pt>
                <c:pt idx="59805">
                  <c:v>0.99865964755004999</c:v>
                </c:pt>
                <c:pt idx="59806">
                  <c:v>0.98009279830975105</c:v>
                </c:pt>
                <c:pt idx="59807">
                  <c:v>0.99865964755004999</c:v>
                </c:pt>
                <c:pt idx="59808">
                  <c:v>0.98009279830975105</c:v>
                </c:pt>
                <c:pt idx="59809">
                  <c:v>0.99977590848754005</c:v>
                </c:pt>
                <c:pt idx="59810">
                  <c:v>0.97505301993331395</c:v>
                </c:pt>
                <c:pt idx="59811">
                  <c:v>0.99865964755004999</c:v>
                </c:pt>
                <c:pt idx="59812">
                  <c:v>0.99810606512056599</c:v>
                </c:pt>
                <c:pt idx="59813">
                  <c:v>0.99865964755004999</c:v>
                </c:pt>
                <c:pt idx="59814">
                  <c:v>0.98009279830975105</c:v>
                </c:pt>
                <c:pt idx="59815">
                  <c:v>0.99977590848754005</c:v>
                </c:pt>
                <c:pt idx="59816">
                  <c:v>0.99865964755004999</c:v>
                </c:pt>
                <c:pt idx="59817">
                  <c:v>0.99865964755004999</c:v>
                </c:pt>
                <c:pt idx="59818">
                  <c:v>0.97505301993331395</c:v>
                </c:pt>
                <c:pt idx="59819">
                  <c:v>0.97505301993331395</c:v>
                </c:pt>
                <c:pt idx="59820">
                  <c:v>0.99865964755004999</c:v>
                </c:pt>
                <c:pt idx="59821">
                  <c:v>0.99865964755004999</c:v>
                </c:pt>
                <c:pt idx="59822">
                  <c:v>0.97505301993331395</c:v>
                </c:pt>
                <c:pt idx="59823">
                  <c:v>0.99865964755004999</c:v>
                </c:pt>
                <c:pt idx="59824">
                  <c:v>0.97505301993331395</c:v>
                </c:pt>
                <c:pt idx="59825">
                  <c:v>0.99977590848754005</c:v>
                </c:pt>
                <c:pt idx="59826">
                  <c:v>0.97505301993331395</c:v>
                </c:pt>
                <c:pt idx="59827">
                  <c:v>0.98009279830975105</c:v>
                </c:pt>
                <c:pt idx="59828">
                  <c:v>0.98009279830975105</c:v>
                </c:pt>
                <c:pt idx="59829">
                  <c:v>0.98009279830975105</c:v>
                </c:pt>
                <c:pt idx="59830">
                  <c:v>0.99865964755004999</c:v>
                </c:pt>
                <c:pt idx="59831">
                  <c:v>0.98009279830975105</c:v>
                </c:pt>
                <c:pt idx="59832">
                  <c:v>0.99810606512056599</c:v>
                </c:pt>
                <c:pt idx="59833">
                  <c:v>0.99865964755004999</c:v>
                </c:pt>
                <c:pt idx="59834">
                  <c:v>0.98009279830975105</c:v>
                </c:pt>
                <c:pt idx="59835">
                  <c:v>0.99810606512056599</c:v>
                </c:pt>
                <c:pt idx="59836">
                  <c:v>0.99810606512056599</c:v>
                </c:pt>
                <c:pt idx="59837">
                  <c:v>0.99865964755004999</c:v>
                </c:pt>
                <c:pt idx="59838">
                  <c:v>0.99977590848754005</c:v>
                </c:pt>
                <c:pt idx="59839">
                  <c:v>0.98009279830975105</c:v>
                </c:pt>
                <c:pt idx="59840">
                  <c:v>0.99865964755004999</c:v>
                </c:pt>
                <c:pt idx="59841">
                  <c:v>0.99865964755004999</c:v>
                </c:pt>
                <c:pt idx="59842">
                  <c:v>0.99977590848754005</c:v>
                </c:pt>
                <c:pt idx="59843">
                  <c:v>0.99977590848754005</c:v>
                </c:pt>
                <c:pt idx="59844">
                  <c:v>0.97505301993331395</c:v>
                </c:pt>
                <c:pt idx="59845">
                  <c:v>0.99865964755004999</c:v>
                </c:pt>
                <c:pt idx="59846">
                  <c:v>0.99865964755004999</c:v>
                </c:pt>
                <c:pt idx="59847">
                  <c:v>0.99810606512056599</c:v>
                </c:pt>
                <c:pt idx="59848">
                  <c:v>0.99865964755004999</c:v>
                </c:pt>
                <c:pt idx="59849">
                  <c:v>0.99865964755004999</c:v>
                </c:pt>
                <c:pt idx="59850">
                  <c:v>0.97505301993331395</c:v>
                </c:pt>
                <c:pt idx="59851">
                  <c:v>0.98009279830975105</c:v>
                </c:pt>
                <c:pt idx="59852">
                  <c:v>0.97505301993331395</c:v>
                </c:pt>
                <c:pt idx="59853">
                  <c:v>0.99810606512056599</c:v>
                </c:pt>
                <c:pt idx="59854">
                  <c:v>0.99865964755004999</c:v>
                </c:pt>
                <c:pt idx="59855">
                  <c:v>0.98009279830975105</c:v>
                </c:pt>
                <c:pt idx="59856">
                  <c:v>0.99865964755004999</c:v>
                </c:pt>
                <c:pt idx="59857">
                  <c:v>0.99865964755004999</c:v>
                </c:pt>
                <c:pt idx="59858">
                  <c:v>0.99865964755004999</c:v>
                </c:pt>
                <c:pt idx="59859">
                  <c:v>0.98009279830975105</c:v>
                </c:pt>
                <c:pt idx="59860">
                  <c:v>0.99865964755004999</c:v>
                </c:pt>
                <c:pt idx="59861">
                  <c:v>0.97505301993331395</c:v>
                </c:pt>
                <c:pt idx="59862">
                  <c:v>0.97505301993331395</c:v>
                </c:pt>
                <c:pt idx="59863">
                  <c:v>0.99810606512056599</c:v>
                </c:pt>
                <c:pt idx="59864">
                  <c:v>0.98009279830975105</c:v>
                </c:pt>
                <c:pt idx="59865">
                  <c:v>0.99810606512056599</c:v>
                </c:pt>
                <c:pt idx="59866">
                  <c:v>0.97505301993331395</c:v>
                </c:pt>
                <c:pt idx="59867">
                  <c:v>0.97505301993331395</c:v>
                </c:pt>
                <c:pt idx="59868">
                  <c:v>0.98009279830975105</c:v>
                </c:pt>
                <c:pt idx="59869">
                  <c:v>0.99810606512056599</c:v>
                </c:pt>
                <c:pt idx="59870">
                  <c:v>0.97505301993331395</c:v>
                </c:pt>
                <c:pt idx="59871">
                  <c:v>0.99865964755004999</c:v>
                </c:pt>
                <c:pt idx="59872">
                  <c:v>0.99810606512056599</c:v>
                </c:pt>
                <c:pt idx="59873">
                  <c:v>0.99865964755004999</c:v>
                </c:pt>
                <c:pt idx="59874">
                  <c:v>0.99977590848754005</c:v>
                </c:pt>
                <c:pt idx="59875">
                  <c:v>0.99865964755004999</c:v>
                </c:pt>
                <c:pt idx="59876">
                  <c:v>0.98009279830975105</c:v>
                </c:pt>
                <c:pt idx="59877">
                  <c:v>0.99977590848754005</c:v>
                </c:pt>
                <c:pt idx="59878">
                  <c:v>0.97505301993331395</c:v>
                </c:pt>
                <c:pt idx="59879">
                  <c:v>0.97505301993331395</c:v>
                </c:pt>
                <c:pt idx="59880">
                  <c:v>0.99810606512056599</c:v>
                </c:pt>
                <c:pt idx="59881">
                  <c:v>0.98009279830975105</c:v>
                </c:pt>
                <c:pt idx="59882">
                  <c:v>0.99865964755004999</c:v>
                </c:pt>
                <c:pt idx="59883">
                  <c:v>0.99810606512056599</c:v>
                </c:pt>
                <c:pt idx="59884">
                  <c:v>0.99977590848754005</c:v>
                </c:pt>
                <c:pt idx="59885">
                  <c:v>0.98009279830975105</c:v>
                </c:pt>
                <c:pt idx="59886">
                  <c:v>0.98009279830975105</c:v>
                </c:pt>
                <c:pt idx="59887">
                  <c:v>0.98009279830975105</c:v>
                </c:pt>
                <c:pt idx="59888">
                  <c:v>0.99865964755004999</c:v>
                </c:pt>
                <c:pt idx="59889">
                  <c:v>0.98009279830975105</c:v>
                </c:pt>
                <c:pt idx="59890">
                  <c:v>0.97505301993331395</c:v>
                </c:pt>
                <c:pt idx="59891">
                  <c:v>0.99977590848754005</c:v>
                </c:pt>
                <c:pt idx="59892">
                  <c:v>0.99865964755004999</c:v>
                </c:pt>
                <c:pt idx="59893">
                  <c:v>0.97505301993331395</c:v>
                </c:pt>
                <c:pt idx="59894">
                  <c:v>0.99865964755004999</c:v>
                </c:pt>
                <c:pt idx="59895">
                  <c:v>0.97505301993331395</c:v>
                </c:pt>
                <c:pt idx="59896">
                  <c:v>0.98009279830975105</c:v>
                </c:pt>
                <c:pt idx="59897">
                  <c:v>0.99865964755004999</c:v>
                </c:pt>
                <c:pt idx="59898">
                  <c:v>0.99865964755004999</c:v>
                </c:pt>
                <c:pt idx="59899">
                  <c:v>0.99865964755004999</c:v>
                </c:pt>
                <c:pt idx="59900">
                  <c:v>0.98009279830975105</c:v>
                </c:pt>
                <c:pt idx="59901">
                  <c:v>0.98009279830975105</c:v>
                </c:pt>
                <c:pt idx="59902">
                  <c:v>0.98009279830975105</c:v>
                </c:pt>
                <c:pt idx="59903">
                  <c:v>0.98009279830975105</c:v>
                </c:pt>
                <c:pt idx="59904">
                  <c:v>0.98009279830975105</c:v>
                </c:pt>
                <c:pt idx="59905">
                  <c:v>0.99810606512056599</c:v>
                </c:pt>
                <c:pt idx="59906">
                  <c:v>0.99810606512056599</c:v>
                </c:pt>
                <c:pt idx="59907">
                  <c:v>0.97505301993331395</c:v>
                </c:pt>
                <c:pt idx="59908">
                  <c:v>0.99977590848754005</c:v>
                </c:pt>
                <c:pt idx="59909">
                  <c:v>0.99810606512056599</c:v>
                </c:pt>
                <c:pt idx="59910">
                  <c:v>0.99865964755004999</c:v>
                </c:pt>
                <c:pt idx="59911">
                  <c:v>0.99865964755004999</c:v>
                </c:pt>
                <c:pt idx="59912">
                  <c:v>0.98009279830975105</c:v>
                </c:pt>
                <c:pt idx="59913">
                  <c:v>0.99977590848754005</c:v>
                </c:pt>
                <c:pt idx="59914">
                  <c:v>0.99865964755004999</c:v>
                </c:pt>
                <c:pt idx="59915">
                  <c:v>0.99977590848754005</c:v>
                </c:pt>
                <c:pt idx="59916">
                  <c:v>0.98009279830975105</c:v>
                </c:pt>
                <c:pt idx="59917">
                  <c:v>0.99865964755004999</c:v>
                </c:pt>
                <c:pt idx="59918">
                  <c:v>0.99865964755004999</c:v>
                </c:pt>
                <c:pt idx="59919">
                  <c:v>0.97505301993331395</c:v>
                </c:pt>
                <c:pt idx="59920">
                  <c:v>0.97505301993331395</c:v>
                </c:pt>
                <c:pt idx="59921">
                  <c:v>0.99810606512056599</c:v>
                </c:pt>
                <c:pt idx="59922">
                  <c:v>0.99977590848754005</c:v>
                </c:pt>
                <c:pt idx="59923">
                  <c:v>0.99865964755004999</c:v>
                </c:pt>
                <c:pt idx="59924">
                  <c:v>0.99810606512056599</c:v>
                </c:pt>
                <c:pt idx="59925">
                  <c:v>0.98009279830975105</c:v>
                </c:pt>
                <c:pt idx="59926">
                  <c:v>0.99977590848754005</c:v>
                </c:pt>
                <c:pt idx="59927">
                  <c:v>0.99810606512056599</c:v>
                </c:pt>
                <c:pt idx="59928">
                  <c:v>0.99865964755004999</c:v>
                </c:pt>
                <c:pt idx="59929">
                  <c:v>0.99810606512056599</c:v>
                </c:pt>
                <c:pt idx="59930">
                  <c:v>0.99865964755004999</c:v>
                </c:pt>
                <c:pt idx="59931">
                  <c:v>0.99810606512056599</c:v>
                </c:pt>
                <c:pt idx="59932">
                  <c:v>0.99772892030019</c:v>
                </c:pt>
                <c:pt idx="59933">
                  <c:v>0.98009279830975105</c:v>
                </c:pt>
                <c:pt idx="59934">
                  <c:v>0.99810606512056599</c:v>
                </c:pt>
                <c:pt idx="59935">
                  <c:v>0.99865964755004999</c:v>
                </c:pt>
                <c:pt idx="59936">
                  <c:v>0.97505301993331395</c:v>
                </c:pt>
                <c:pt idx="59937">
                  <c:v>0.98009279830975105</c:v>
                </c:pt>
                <c:pt idx="59938">
                  <c:v>0.98009279830975105</c:v>
                </c:pt>
                <c:pt idx="59939">
                  <c:v>0.99181255835294002</c:v>
                </c:pt>
                <c:pt idx="59940">
                  <c:v>0.98009279830975105</c:v>
                </c:pt>
                <c:pt idx="59941">
                  <c:v>0.98009279830975105</c:v>
                </c:pt>
                <c:pt idx="59942">
                  <c:v>0.99810606512056599</c:v>
                </c:pt>
                <c:pt idx="59943">
                  <c:v>0.99865964755004999</c:v>
                </c:pt>
                <c:pt idx="59944">
                  <c:v>0.99810606512056599</c:v>
                </c:pt>
                <c:pt idx="59945">
                  <c:v>0.99865964755004999</c:v>
                </c:pt>
                <c:pt idx="59946">
                  <c:v>0.98009279830975105</c:v>
                </c:pt>
                <c:pt idx="59947">
                  <c:v>0.97505301993331395</c:v>
                </c:pt>
                <c:pt idx="59948">
                  <c:v>0.99810606512056599</c:v>
                </c:pt>
                <c:pt idx="59949">
                  <c:v>0.99977590848754005</c:v>
                </c:pt>
                <c:pt idx="59950">
                  <c:v>0.99865964755004999</c:v>
                </c:pt>
                <c:pt idx="59951">
                  <c:v>0.98009279830975105</c:v>
                </c:pt>
                <c:pt idx="59952">
                  <c:v>0.98009279830975105</c:v>
                </c:pt>
                <c:pt idx="59953">
                  <c:v>0.97505301993331395</c:v>
                </c:pt>
                <c:pt idx="59954">
                  <c:v>0.98009279830975105</c:v>
                </c:pt>
                <c:pt idx="59955">
                  <c:v>0.98009279830975105</c:v>
                </c:pt>
                <c:pt idx="59956">
                  <c:v>0.97505301993331395</c:v>
                </c:pt>
                <c:pt idx="59957">
                  <c:v>0.99810606512056599</c:v>
                </c:pt>
                <c:pt idx="59958">
                  <c:v>0.97505301993331395</c:v>
                </c:pt>
                <c:pt idx="59959">
                  <c:v>0.98009279830975105</c:v>
                </c:pt>
                <c:pt idx="59960">
                  <c:v>0.99810606512056599</c:v>
                </c:pt>
                <c:pt idx="59961">
                  <c:v>0.99810606512056599</c:v>
                </c:pt>
                <c:pt idx="59962">
                  <c:v>0.97505301993331395</c:v>
                </c:pt>
                <c:pt idx="59963">
                  <c:v>0.99865964755004999</c:v>
                </c:pt>
                <c:pt idx="59964">
                  <c:v>0.98009279830975105</c:v>
                </c:pt>
                <c:pt idx="59965">
                  <c:v>0.99977590848754005</c:v>
                </c:pt>
                <c:pt idx="59966">
                  <c:v>0.99865964755004999</c:v>
                </c:pt>
                <c:pt idx="59967">
                  <c:v>0.99810606512056599</c:v>
                </c:pt>
                <c:pt idx="59968">
                  <c:v>0.97505301993331395</c:v>
                </c:pt>
                <c:pt idx="59969">
                  <c:v>0.99810606512056599</c:v>
                </c:pt>
                <c:pt idx="59970">
                  <c:v>0.98009279830975105</c:v>
                </c:pt>
                <c:pt idx="59971">
                  <c:v>0.98009279830975105</c:v>
                </c:pt>
                <c:pt idx="59972">
                  <c:v>0.99865964755004999</c:v>
                </c:pt>
                <c:pt idx="59973">
                  <c:v>0.98009279830975105</c:v>
                </c:pt>
                <c:pt idx="59974">
                  <c:v>0.99865964755004999</c:v>
                </c:pt>
                <c:pt idx="59975">
                  <c:v>0.98009279830975105</c:v>
                </c:pt>
                <c:pt idx="59976">
                  <c:v>0.98009279830975105</c:v>
                </c:pt>
                <c:pt idx="59977">
                  <c:v>0.97505301993331395</c:v>
                </c:pt>
                <c:pt idx="59978">
                  <c:v>0.98009279830975105</c:v>
                </c:pt>
                <c:pt idx="59979">
                  <c:v>0.98009279830975105</c:v>
                </c:pt>
                <c:pt idx="59980">
                  <c:v>0.99977590848754005</c:v>
                </c:pt>
                <c:pt idx="59981">
                  <c:v>0.99865964755004999</c:v>
                </c:pt>
                <c:pt idx="59982">
                  <c:v>0.99865964755004999</c:v>
                </c:pt>
                <c:pt idx="59983">
                  <c:v>0.99181255835294002</c:v>
                </c:pt>
                <c:pt idx="59984">
                  <c:v>0.99772892030019</c:v>
                </c:pt>
                <c:pt idx="59985">
                  <c:v>0.99810606512056599</c:v>
                </c:pt>
                <c:pt idx="59986">
                  <c:v>0.98009279830975105</c:v>
                </c:pt>
                <c:pt idx="59987">
                  <c:v>0.99977590848754005</c:v>
                </c:pt>
                <c:pt idx="59988">
                  <c:v>0.99865964755004999</c:v>
                </c:pt>
                <c:pt idx="59989">
                  <c:v>0.99865964755004999</c:v>
                </c:pt>
                <c:pt idx="59990">
                  <c:v>0.99810606512056599</c:v>
                </c:pt>
                <c:pt idx="59991">
                  <c:v>0.98009279830975105</c:v>
                </c:pt>
                <c:pt idx="59992">
                  <c:v>0.98009279830975105</c:v>
                </c:pt>
                <c:pt idx="59993">
                  <c:v>0.99865964755004999</c:v>
                </c:pt>
                <c:pt idx="59994">
                  <c:v>0.99810606512056599</c:v>
                </c:pt>
                <c:pt idx="59995">
                  <c:v>0.98009279830975105</c:v>
                </c:pt>
                <c:pt idx="59996">
                  <c:v>0.99977590848754005</c:v>
                </c:pt>
                <c:pt idx="59997">
                  <c:v>0.98009279830975105</c:v>
                </c:pt>
                <c:pt idx="59998">
                  <c:v>0.97505301993331395</c:v>
                </c:pt>
                <c:pt idx="59999">
                  <c:v>0.99772892030019</c:v>
                </c:pt>
                <c:pt idx="60000">
                  <c:v>0.99865964755004999</c:v>
                </c:pt>
                <c:pt idx="60001">
                  <c:v>0.99977590848754005</c:v>
                </c:pt>
                <c:pt idx="60002">
                  <c:v>0.98009279830975105</c:v>
                </c:pt>
                <c:pt idx="60003">
                  <c:v>0.99181255835294002</c:v>
                </c:pt>
                <c:pt idx="60004">
                  <c:v>0.99977590848754005</c:v>
                </c:pt>
                <c:pt idx="60005">
                  <c:v>0.97505301993331395</c:v>
                </c:pt>
                <c:pt idx="60006">
                  <c:v>0.99865964755004999</c:v>
                </c:pt>
                <c:pt idx="60007">
                  <c:v>0.99810606512056599</c:v>
                </c:pt>
                <c:pt idx="60008">
                  <c:v>0.99865964755004999</c:v>
                </c:pt>
                <c:pt idx="60009">
                  <c:v>0.99810606512056599</c:v>
                </c:pt>
                <c:pt idx="60010">
                  <c:v>0.99865964755004999</c:v>
                </c:pt>
                <c:pt idx="60011">
                  <c:v>0.99865964755004999</c:v>
                </c:pt>
                <c:pt idx="60012">
                  <c:v>0.99810606512056599</c:v>
                </c:pt>
                <c:pt idx="60013">
                  <c:v>0.99865964755004999</c:v>
                </c:pt>
                <c:pt idx="60014">
                  <c:v>0.99865964755004999</c:v>
                </c:pt>
                <c:pt idx="60015">
                  <c:v>0.99977590848754005</c:v>
                </c:pt>
                <c:pt idx="60016">
                  <c:v>0.98009279830975105</c:v>
                </c:pt>
                <c:pt idx="60017">
                  <c:v>0.99865964755004999</c:v>
                </c:pt>
                <c:pt idx="60018">
                  <c:v>0.99865964755004999</c:v>
                </c:pt>
                <c:pt idx="60019">
                  <c:v>0.99810606512056599</c:v>
                </c:pt>
                <c:pt idx="60020">
                  <c:v>0.98009279830975105</c:v>
                </c:pt>
                <c:pt idx="60021">
                  <c:v>0.99977590848754005</c:v>
                </c:pt>
                <c:pt idx="60022">
                  <c:v>0.99865964755004999</c:v>
                </c:pt>
                <c:pt idx="60023">
                  <c:v>0.99810606512056599</c:v>
                </c:pt>
                <c:pt idx="60024">
                  <c:v>0.98009279830975105</c:v>
                </c:pt>
                <c:pt idx="60025">
                  <c:v>0.98009279830975105</c:v>
                </c:pt>
                <c:pt idx="60026">
                  <c:v>0.99865964755004999</c:v>
                </c:pt>
                <c:pt idx="60027">
                  <c:v>0.99810606512056599</c:v>
                </c:pt>
                <c:pt idx="60028">
                  <c:v>0.99810606512056599</c:v>
                </c:pt>
                <c:pt idx="60029">
                  <c:v>0.97505301993331395</c:v>
                </c:pt>
                <c:pt idx="60030">
                  <c:v>0.99865964755004999</c:v>
                </c:pt>
                <c:pt idx="60031">
                  <c:v>0.97505301993331395</c:v>
                </c:pt>
                <c:pt idx="60032">
                  <c:v>0.99810606512056599</c:v>
                </c:pt>
                <c:pt idx="60033">
                  <c:v>0.98009279830975105</c:v>
                </c:pt>
                <c:pt idx="60034">
                  <c:v>0.98009279830975105</c:v>
                </c:pt>
                <c:pt idx="60035">
                  <c:v>0.98009279830975105</c:v>
                </c:pt>
                <c:pt idx="60036">
                  <c:v>0.99977590848754005</c:v>
                </c:pt>
                <c:pt idx="60037">
                  <c:v>0.98009279830975105</c:v>
                </c:pt>
                <c:pt idx="60038">
                  <c:v>0.99810606512056599</c:v>
                </c:pt>
                <c:pt idx="60039">
                  <c:v>0.98009279830975105</c:v>
                </c:pt>
                <c:pt idx="60040">
                  <c:v>0.99810606512056599</c:v>
                </c:pt>
                <c:pt idx="60041">
                  <c:v>0.99810606512056599</c:v>
                </c:pt>
                <c:pt idx="60042">
                  <c:v>0.99977590848754005</c:v>
                </c:pt>
                <c:pt idx="60043">
                  <c:v>0.99865964755004999</c:v>
                </c:pt>
                <c:pt idx="60044">
                  <c:v>0.98009279830975105</c:v>
                </c:pt>
                <c:pt idx="60045">
                  <c:v>0.99810606512056599</c:v>
                </c:pt>
                <c:pt idx="60046">
                  <c:v>0.98009279830975105</c:v>
                </c:pt>
                <c:pt idx="60047">
                  <c:v>0.99810606512056599</c:v>
                </c:pt>
                <c:pt idx="60048">
                  <c:v>0.99810606512056599</c:v>
                </c:pt>
                <c:pt idx="60049">
                  <c:v>0.98009279830975105</c:v>
                </c:pt>
                <c:pt idx="60050">
                  <c:v>0.99865964755004999</c:v>
                </c:pt>
                <c:pt idx="60051">
                  <c:v>0.97505301993331395</c:v>
                </c:pt>
                <c:pt idx="60052">
                  <c:v>0.99865964755004999</c:v>
                </c:pt>
                <c:pt idx="60053">
                  <c:v>0.99810606512056599</c:v>
                </c:pt>
                <c:pt idx="60054">
                  <c:v>0.99810606512056599</c:v>
                </c:pt>
                <c:pt idx="60055">
                  <c:v>0.99810606512056599</c:v>
                </c:pt>
                <c:pt idx="60056">
                  <c:v>0.99865964755004999</c:v>
                </c:pt>
                <c:pt idx="60057">
                  <c:v>0.99772892030019</c:v>
                </c:pt>
                <c:pt idx="60058">
                  <c:v>0.99865964755004999</c:v>
                </c:pt>
                <c:pt idx="60059">
                  <c:v>0.98009279830975105</c:v>
                </c:pt>
                <c:pt idx="60060">
                  <c:v>0.99865964755004999</c:v>
                </c:pt>
                <c:pt idx="60061">
                  <c:v>0.99865964755004999</c:v>
                </c:pt>
                <c:pt idx="60062">
                  <c:v>0.97505301993331395</c:v>
                </c:pt>
                <c:pt idx="60063">
                  <c:v>0.99977590848754005</c:v>
                </c:pt>
                <c:pt idx="60064">
                  <c:v>0.99977590848754005</c:v>
                </c:pt>
                <c:pt idx="60065">
                  <c:v>0.99181255835294002</c:v>
                </c:pt>
                <c:pt idx="60066">
                  <c:v>0.98009279830975105</c:v>
                </c:pt>
                <c:pt idx="60067">
                  <c:v>0.98009279830975105</c:v>
                </c:pt>
                <c:pt idx="60068">
                  <c:v>0.99810606512056599</c:v>
                </c:pt>
                <c:pt idx="60069">
                  <c:v>0.99810606512056599</c:v>
                </c:pt>
                <c:pt idx="60070">
                  <c:v>0.99977590848754005</c:v>
                </c:pt>
                <c:pt idx="60071">
                  <c:v>0.99810606512056599</c:v>
                </c:pt>
                <c:pt idx="60072">
                  <c:v>0.98009279830975105</c:v>
                </c:pt>
                <c:pt idx="60073">
                  <c:v>0.97505301993331395</c:v>
                </c:pt>
                <c:pt idx="60074">
                  <c:v>0.98009279830975105</c:v>
                </c:pt>
                <c:pt idx="60075">
                  <c:v>0.98009279830975105</c:v>
                </c:pt>
                <c:pt idx="60076">
                  <c:v>0.99810606512056599</c:v>
                </c:pt>
                <c:pt idx="60077">
                  <c:v>0.98009279830975105</c:v>
                </c:pt>
                <c:pt idx="60078">
                  <c:v>0.98009279830975105</c:v>
                </c:pt>
                <c:pt idx="60079">
                  <c:v>0.99977590848754005</c:v>
                </c:pt>
                <c:pt idx="60080">
                  <c:v>0.98009279830975105</c:v>
                </c:pt>
                <c:pt idx="60081">
                  <c:v>0.99865964755004999</c:v>
                </c:pt>
                <c:pt idx="60082">
                  <c:v>0.99865964755004999</c:v>
                </c:pt>
                <c:pt idx="60083">
                  <c:v>0.98009279830975105</c:v>
                </c:pt>
                <c:pt idx="60084">
                  <c:v>0.99810606512056599</c:v>
                </c:pt>
                <c:pt idx="60085">
                  <c:v>0.99977590848754005</c:v>
                </c:pt>
                <c:pt idx="60086">
                  <c:v>0.98009279830975105</c:v>
                </c:pt>
                <c:pt idx="60087">
                  <c:v>0.99977590848754005</c:v>
                </c:pt>
                <c:pt idx="60088">
                  <c:v>0.99865964755004999</c:v>
                </c:pt>
                <c:pt idx="60089">
                  <c:v>0.99977590848754005</c:v>
                </c:pt>
                <c:pt idx="60090">
                  <c:v>0.98009279830975105</c:v>
                </c:pt>
                <c:pt idx="60091">
                  <c:v>0.99865964755004999</c:v>
                </c:pt>
                <c:pt idx="60092">
                  <c:v>0.98009279830975105</c:v>
                </c:pt>
                <c:pt idx="60093">
                  <c:v>0.98009279830975105</c:v>
                </c:pt>
                <c:pt idx="60094">
                  <c:v>0.99810606512056599</c:v>
                </c:pt>
                <c:pt idx="60095">
                  <c:v>0.98009279830975105</c:v>
                </c:pt>
                <c:pt idx="60096">
                  <c:v>0.99865964755004999</c:v>
                </c:pt>
                <c:pt idx="60097">
                  <c:v>0.98009279830975105</c:v>
                </c:pt>
                <c:pt idx="60098">
                  <c:v>0.98009279830975105</c:v>
                </c:pt>
                <c:pt idx="60099">
                  <c:v>0.97505301993331395</c:v>
                </c:pt>
                <c:pt idx="60100">
                  <c:v>0.99977590848754005</c:v>
                </c:pt>
                <c:pt idx="60101">
                  <c:v>0.99977590848754005</c:v>
                </c:pt>
                <c:pt idx="60102">
                  <c:v>0.99810606512056599</c:v>
                </c:pt>
                <c:pt idx="60103">
                  <c:v>0.98009279830975105</c:v>
                </c:pt>
                <c:pt idx="60104">
                  <c:v>0.99865964755004999</c:v>
                </c:pt>
                <c:pt idx="60105">
                  <c:v>0.99977590848754005</c:v>
                </c:pt>
                <c:pt idx="60106">
                  <c:v>0.99810606512056599</c:v>
                </c:pt>
                <c:pt idx="60107">
                  <c:v>0.98009279830975105</c:v>
                </c:pt>
                <c:pt idx="60108">
                  <c:v>0.99865964755004999</c:v>
                </c:pt>
                <c:pt idx="60109">
                  <c:v>0.99865964755004999</c:v>
                </c:pt>
                <c:pt idx="60110">
                  <c:v>0.99865964755004999</c:v>
                </c:pt>
                <c:pt idx="60111">
                  <c:v>0.99865964755004999</c:v>
                </c:pt>
                <c:pt idx="60112">
                  <c:v>0.99865964755004999</c:v>
                </c:pt>
                <c:pt idx="60113">
                  <c:v>0.99810606512056599</c:v>
                </c:pt>
                <c:pt idx="60114">
                  <c:v>0.99865964755004999</c:v>
                </c:pt>
                <c:pt idx="60115">
                  <c:v>0.99865964755004999</c:v>
                </c:pt>
                <c:pt idx="60116">
                  <c:v>0.99810606512056599</c:v>
                </c:pt>
                <c:pt idx="60117">
                  <c:v>0.99865964755004999</c:v>
                </c:pt>
                <c:pt idx="60118">
                  <c:v>0.99865964755004999</c:v>
                </c:pt>
                <c:pt idx="60119">
                  <c:v>0.98009279830975105</c:v>
                </c:pt>
                <c:pt idx="60120">
                  <c:v>0.97505301993331395</c:v>
                </c:pt>
                <c:pt idx="60121">
                  <c:v>0.99810606512056599</c:v>
                </c:pt>
                <c:pt idx="60122">
                  <c:v>0.99865964755004999</c:v>
                </c:pt>
                <c:pt idx="60123">
                  <c:v>0.99865964755004999</c:v>
                </c:pt>
                <c:pt idx="60124">
                  <c:v>0.99865964755004999</c:v>
                </c:pt>
                <c:pt idx="60125">
                  <c:v>0.99865964755004999</c:v>
                </c:pt>
                <c:pt idx="60126">
                  <c:v>0.99865964755004999</c:v>
                </c:pt>
                <c:pt idx="60127">
                  <c:v>0.98009279830975105</c:v>
                </c:pt>
                <c:pt idx="60128">
                  <c:v>0.99865964755004999</c:v>
                </c:pt>
                <c:pt idx="60129">
                  <c:v>0.98009279830975105</c:v>
                </c:pt>
                <c:pt idx="60130">
                  <c:v>0.99865964755004999</c:v>
                </c:pt>
                <c:pt idx="60131">
                  <c:v>0.99810606512056599</c:v>
                </c:pt>
                <c:pt idx="60132">
                  <c:v>0.97505301993331395</c:v>
                </c:pt>
                <c:pt idx="60133">
                  <c:v>0.99865964755004999</c:v>
                </c:pt>
                <c:pt idx="60134">
                  <c:v>0.99977590848754005</c:v>
                </c:pt>
                <c:pt idx="60135">
                  <c:v>0.98009279830975105</c:v>
                </c:pt>
                <c:pt idx="60136">
                  <c:v>0.99810606512056599</c:v>
                </c:pt>
                <c:pt idx="60137">
                  <c:v>0.98009279830975105</c:v>
                </c:pt>
                <c:pt idx="60138">
                  <c:v>0.98009279830975105</c:v>
                </c:pt>
                <c:pt idx="60139">
                  <c:v>0.99977590848754005</c:v>
                </c:pt>
                <c:pt idx="60140">
                  <c:v>0.99865964755004999</c:v>
                </c:pt>
                <c:pt idx="60141">
                  <c:v>0.99865964755004999</c:v>
                </c:pt>
                <c:pt idx="60142">
                  <c:v>0.99810606512056599</c:v>
                </c:pt>
                <c:pt idx="60143">
                  <c:v>0.99865964755004999</c:v>
                </c:pt>
                <c:pt idx="60144">
                  <c:v>0.97505301993331395</c:v>
                </c:pt>
                <c:pt idx="60145">
                  <c:v>0.99810606512056599</c:v>
                </c:pt>
                <c:pt idx="60146">
                  <c:v>0.98009279830975105</c:v>
                </c:pt>
                <c:pt idx="60147">
                  <c:v>0.98009279830975105</c:v>
                </c:pt>
                <c:pt idx="60148">
                  <c:v>0.98009279830975105</c:v>
                </c:pt>
                <c:pt idx="60149">
                  <c:v>0.98009279830975105</c:v>
                </c:pt>
                <c:pt idx="60150">
                  <c:v>0.98009279830975105</c:v>
                </c:pt>
                <c:pt idx="60151">
                  <c:v>0.98009279830975105</c:v>
                </c:pt>
                <c:pt idx="60152">
                  <c:v>0.99977590848754005</c:v>
                </c:pt>
                <c:pt idx="60153">
                  <c:v>0.99810606512056599</c:v>
                </c:pt>
                <c:pt idx="60154">
                  <c:v>0.97505301993331395</c:v>
                </c:pt>
                <c:pt idx="60155">
                  <c:v>0.99810606512056599</c:v>
                </c:pt>
                <c:pt idx="60156">
                  <c:v>0.98009279830975105</c:v>
                </c:pt>
                <c:pt idx="60157">
                  <c:v>0.97505301993331395</c:v>
                </c:pt>
                <c:pt idx="60158">
                  <c:v>0.99772892030019</c:v>
                </c:pt>
                <c:pt idx="60159">
                  <c:v>0.99977590848754005</c:v>
                </c:pt>
                <c:pt idx="60160">
                  <c:v>0.99865964755004999</c:v>
                </c:pt>
                <c:pt idx="60161">
                  <c:v>0.99977590848754005</c:v>
                </c:pt>
                <c:pt idx="60162">
                  <c:v>0.99810606512056599</c:v>
                </c:pt>
                <c:pt idx="60163">
                  <c:v>0.99865964755004999</c:v>
                </c:pt>
                <c:pt idx="60164">
                  <c:v>0.99977590848754005</c:v>
                </c:pt>
                <c:pt idx="60165">
                  <c:v>0.99865964755004999</c:v>
                </c:pt>
                <c:pt idx="60166">
                  <c:v>0.99977590848754005</c:v>
                </c:pt>
                <c:pt idx="60167">
                  <c:v>0.99865964755004999</c:v>
                </c:pt>
                <c:pt idx="60168">
                  <c:v>0.99810606512056599</c:v>
                </c:pt>
                <c:pt idx="60169">
                  <c:v>0.99772892030019</c:v>
                </c:pt>
                <c:pt idx="60170">
                  <c:v>0.98009279830975105</c:v>
                </c:pt>
                <c:pt idx="60171">
                  <c:v>0.99865964755004999</c:v>
                </c:pt>
                <c:pt idx="60172">
                  <c:v>0.99810606512056599</c:v>
                </c:pt>
                <c:pt idx="60173">
                  <c:v>0.99810606512056599</c:v>
                </c:pt>
                <c:pt idx="60174">
                  <c:v>0.98009279830975105</c:v>
                </c:pt>
                <c:pt idx="60175">
                  <c:v>0.99977590848754005</c:v>
                </c:pt>
                <c:pt idx="60176">
                  <c:v>0.99865964755004999</c:v>
                </c:pt>
                <c:pt idx="60177">
                  <c:v>0.99772892030019</c:v>
                </c:pt>
                <c:pt idx="60178">
                  <c:v>0.99810606512056599</c:v>
                </c:pt>
                <c:pt idx="60179">
                  <c:v>0.98009279830975105</c:v>
                </c:pt>
                <c:pt idx="60180">
                  <c:v>0.98009279830975105</c:v>
                </c:pt>
                <c:pt idx="60181">
                  <c:v>0.99977590848754005</c:v>
                </c:pt>
                <c:pt idx="60182">
                  <c:v>0.99977590848754005</c:v>
                </c:pt>
                <c:pt idx="60183">
                  <c:v>0.99865964755004999</c:v>
                </c:pt>
                <c:pt idx="60184">
                  <c:v>0.98009279830975105</c:v>
                </c:pt>
                <c:pt idx="60185">
                  <c:v>0.97505301993331395</c:v>
                </c:pt>
                <c:pt idx="60186">
                  <c:v>0.99865964755004999</c:v>
                </c:pt>
                <c:pt idx="60187">
                  <c:v>0.97505301993331395</c:v>
                </c:pt>
                <c:pt idx="60188">
                  <c:v>0.98009279830975105</c:v>
                </c:pt>
                <c:pt idx="60189">
                  <c:v>0.98009279830975105</c:v>
                </c:pt>
                <c:pt idx="60190">
                  <c:v>0.99977590848754005</c:v>
                </c:pt>
                <c:pt idx="60191">
                  <c:v>0.98009279830975105</c:v>
                </c:pt>
                <c:pt idx="60192">
                  <c:v>0.97505301993331395</c:v>
                </c:pt>
                <c:pt idx="60193">
                  <c:v>0.98009279830975105</c:v>
                </c:pt>
                <c:pt idx="60194">
                  <c:v>0.98009279830975105</c:v>
                </c:pt>
                <c:pt idx="60195">
                  <c:v>0.97505301993331395</c:v>
                </c:pt>
                <c:pt idx="60196">
                  <c:v>0.98009279830975105</c:v>
                </c:pt>
                <c:pt idx="60197">
                  <c:v>0.99977590848754005</c:v>
                </c:pt>
                <c:pt idx="60198">
                  <c:v>0.97505301993331395</c:v>
                </c:pt>
                <c:pt idx="60199">
                  <c:v>0.97505301993331395</c:v>
                </c:pt>
                <c:pt idx="60200">
                  <c:v>0.98009279830975105</c:v>
                </c:pt>
                <c:pt idx="60201">
                  <c:v>0.97505301993331395</c:v>
                </c:pt>
                <c:pt idx="60202">
                  <c:v>0.97505301993331395</c:v>
                </c:pt>
                <c:pt idx="60203">
                  <c:v>0.99865964755004999</c:v>
                </c:pt>
                <c:pt idx="60204">
                  <c:v>0.98009279830975105</c:v>
                </c:pt>
                <c:pt idx="60205">
                  <c:v>0.98009279830975105</c:v>
                </c:pt>
                <c:pt idx="60206">
                  <c:v>0.99865964755004999</c:v>
                </c:pt>
                <c:pt idx="60207">
                  <c:v>0.99865964755004999</c:v>
                </c:pt>
                <c:pt idx="60208">
                  <c:v>0.98009279830975105</c:v>
                </c:pt>
                <c:pt idx="60209">
                  <c:v>0.98009279830975105</c:v>
                </c:pt>
                <c:pt idx="60210">
                  <c:v>0.97505301993331395</c:v>
                </c:pt>
                <c:pt idx="60211">
                  <c:v>0.98009279830975105</c:v>
                </c:pt>
                <c:pt idx="60212">
                  <c:v>0.97505301993331395</c:v>
                </c:pt>
                <c:pt idx="60213">
                  <c:v>0.98009279830975105</c:v>
                </c:pt>
                <c:pt idx="60214">
                  <c:v>0.98009279830975105</c:v>
                </c:pt>
                <c:pt idx="60215">
                  <c:v>0.98009279830975105</c:v>
                </c:pt>
                <c:pt idx="60216">
                  <c:v>0.98009279830975105</c:v>
                </c:pt>
                <c:pt idx="60217">
                  <c:v>0.99865964755004999</c:v>
                </c:pt>
                <c:pt idx="60218">
                  <c:v>0.99810606512056599</c:v>
                </c:pt>
                <c:pt idx="60219">
                  <c:v>0.97505301993331395</c:v>
                </c:pt>
                <c:pt idx="60220">
                  <c:v>0.99865964755004999</c:v>
                </c:pt>
                <c:pt idx="60221">
                  <c:v>0.99810606512056599</c:v>
                </c:pt>
                <c:pt idx="60222">
                  <c:v>0.99865964755004999</c:v>
                </c:pt>
                <c:pt idx="60223">
                  <c:v>0.98009279830975105</c:v>
                </c:pt>
                <c:pt idx="60224">
                  <c:v>0.98009279830975105</c:v>
                </c:pt>
                <c:pt idx="60225">
                  <c:v>0.99977590848754005</c:v>
                </c:pt>
                <c:pt idx="60226">
                  <c:v>0.98009279830975105</c:v>
                </c:pt>
                <c:pt idx="60227">
                  <c:v>0.99865964755004999</c:v>
                </c:pt>
                <c:pt idx="60228">
                  <c:v>0.97505301993331395</c:v>
                </c:pt>
                <c:pt idx="60229">
                  <c:v>0.99865964755004999</c:v>
                </c:pt>
                <c:pt idx="60230">
                  <c:v>0.99977590848754005</c:v>
                </c:pt>
                <c:pt idx="60231">
                  <c:v>0.99810606512056599</c:v>
                </c:pt>
                <c:pt idx="60232">
                  <c:v>0.99810606512056599</c:v>
                </c:pt>
                <c:pt idx="60233">
                  <c:v>0.99810606512056599</c:v>
                </c:pt>
                <c:pt idx="60234">
                  <c:v>0.99181255835294002</c:v>
                </c:pt>
                <c:pt idx="60235">
                  <c:v>0.99865964755004999</c:v>
                </c:pt>
                <c:pt idx="60236">
                  <c:v>0.98009279830975105</c:v>
                </c:pt>
                <c:pt idx="60237">
                  <c:v>0.99865964755004999</c:v>
                </c:pt>
                <c:pt idx="60238">
                  <c:v>0.99977590848754005</c:v>
                </c:pt>
                <c:pt idx="60239">
                  <c:v>0.98009279830975105</c:v>
                </c:pt>
                <c:pt idx="60240">
                  <c:v>0.99865964755004999</c:v>
                </c:pt>
                <c:pt idx="60241">
                  <c:v>0.99810606512056599</c:v>
                </c:pt>
                <c:pt idx="60242">
                  <c:v>0.97505301993331395</c:v>
                </c:pt>
                <c:pt idx="60243">
                  <c:v>0.98009279830975105</c:v>
                </c:pt>
                <c:pt idx="60244">
                  <c:v>0.99977590848754005</c:v>
                </c:pt>
                <c:pt idx="60245">
                  <c:v>0.99810606512056599</c:v>
                </c:pt>
                <c:pt idx="60246">
                  <c:v>0.99810606512056599</c:v>
                </c:pt>
                <c:pt idx="60247">
                  <c:v>0.99865964755004999</c:v>
                </c:pt>
                <c:pt idx="60248">
                  <c:v>0.99865964755004999</c:v>
                </c:pt>
                <c:pt idx="60249">
                  <c:v>0.98009279830975105</c:v>
                </c:pt>
                <c:pt idx="60250">
                  <c:v>0.97505301993331395</c:v>
                </c:pt>
                <c:pt idx="60251">
                  <c:v>0.97505301993331395</c:v>
                </c:pt>
                <c:pt idx="60252">
                  <c:v>0.99865964755004999</c:v>
                </c:pt>
                <c:pt idx="60253">
                  <c:v>0.99865964755004999</c:v>
                </c:pt>
                <c:pt idx="60254">
                  <c:v>0.97505301993331395</c:v>
                </c:pt>
                <c:pt idx="60255">
                  <c:v>0.99810606512056599</c:v>
                </c:pt>
                <c:pt idx="60256">
                  <c:v>0.98009279830975105</c:v>
                </c:pt>
                <c:pt idx="60257">
                  <c:v>0.97505301993331395</c:v>
                </c:pt>
                <c:pt idx="60258">
                  <c:v>0.98009279830975105</c:v>
                </c:pt>
                <c:pt idx="60259">
                  <c:v>0.99977590848754005</c:v>
                </c:pt>
                <c:pt idx="60260">
                  <c:v>0.99865964755004999</c:v>
                </c:pt>
                <c:pt idx="60261">
                  <c:v>0.99865964755004999</c:v>
                </c:pt>
                <c:pt idx="60262">
                  <c:v>0.99865964755004999</c:v>
                </c:pt>
                <c:pt idx="60263">
                  <c:v>0.99865964755004999</c:v>
                </c:pt>
                <c:pt idx="60264">
                  <c:v>0.97505301993331395</c:v>
                </c:pt>
                <c:pt idx="60265">
                  <c:v>0.99865964755004999</c:v>
                </c:pt>
                <c:pt idx="60266">
                  <c:v>0.99977590848754005</c:v>
                </c:pt>
                <c:pt idx="60267">
                  <c:v>0.98009279830975105</c:v>
                </c:pt>
                <c:pt idx="60268">
                  <c:v>0.98009279830975105</c:v>
                </c:pt>
                <c:pt idx="60269">
                  <c:v>0.98009279830975105</c:v>
                </c:pt>
                <c:pt idx="60270">
                  <c:v>0.99810606512056599</c:v>
                </c:pt>
                <c:pt idx="60271">
                  <c:v>0.99977590848754005</c:v>
                </c:pt>
                <c:pt idx="60272">
                  <c:v>0.99977590848754005</c:v>
                </c:pt>
                <c:pt idx="60273">
                  <c:v>0.98009279830975105</c:v>
                </c:pt>
                <c:pt idx="60274">
                  <c:v>0.99977590848754005</c:v>
                </c:pt>
                <c:pt idx="60275">
                  <c:v>0.99865964755004999</c:v>
                </c:pt>
                <c:pt idx="60276">
                  <c:v>0.98009279830975105</c:v>
                </c:pt>
                <c:pt idx="60277">
                  <c:v>0.98009279830975105</c:v>
                </c:pt>
                <c:pt idx="60278">
                  <c:v>0.99810606512056599</c:v>
                </c:pt>
                <c:pt idx="60279">
                  <c:v>0.99865964755004999</c:v>
                </c:pt>
                <c:pt idx="60280">
                  <c:v>0.99977590848754005</c:v>
                </c:pt>
                <c:pt idx="60281">
                  <c:v>0.98009279830975105</c:v>
                </c:pt>
                <c:pt idx="60282">
                  <c:v>0.99810606512056599</c:v>
                </c:pt>
                <c:pt idx="60283">
                  <c:v>0.97505301993331395</c:v>
                </c:pt>
                <c:pt idx="60284">
                  <c:v>0.99865964755004999</c:v>
                </c:pt>
                <c:pt idx="60285">
                  <c:v>0.97505301993331395</c:v>
                </c:pt>
                <c:pt idx="60286">
                  <c:v>0.99810606512056599</c:v>
                </c:pt>
                <c:pt idx="60287">
                  <c:v>0.98009279830975105</c:v>
                </c:pt>
                <c:pt idx="60288">
                  <c:v>0.99865964755004999</c:v>
                </c:pt>
                <c:pt idx="60289">
                  <c:v>0.99810606512056599</c:v>
                </c:pt>
                <c:pt idx="60290">
                  <c:v>0.99865964755004999</c:v>
                </c:pt>
                <c:pt idx="60291">
                  <c:v>0.99772892030019</c:v>
                </c:pt>
                <c:pt idx="60292">
                  <c:v>0.99810606512056599</c:v>
                </c:pt>
                <c:pt idx="60293">
                  <c:v>0.99181255835294002</c:v>
                </c:pt>
                <c:pt idx="60294">
                  <c:v>0.99977590848754005</c:v>
                </c:pt>
                <c:pt idx="60295">
                  <c:v>0.99772892030019</c:v>
                </c:pt>
                <c:pt idx="60296">
                  <c:v>0.97505301993331395</c:v>
                </c:pt>
                <c:pt idx="60297">
                  <c:v>0.99865964755004999</c:v>
                </c:pt>
                <c:pt idx="60298">
                  <c:v>0.98009279830975105</c:v>
                </c:pt>
                <c:pt idx="60299">
                  <c:v>0.99810606512056599</c:v>
                </c:pt>
                <c:pt idx="60300">
                  <c:v>0.97505301993331395</c:v>
                </c:pt>
                <c:pt idx="60301">
                  <c:v>0.97505301993331395</c:v>
                </c:pt>
                <c:pt idx="60302">
                  <c:v>0.98009279830975105</c:v>
                </c:pt>
                <c:pt idx="60303">
                  <c:v>0.97505301993331395</c:v>
                </c:pt>
                <c:pt idx="60304">
                  <c:v>0.97505301993331395</c:v>
                </c:pt>
                <c:pt idx="60305">
                  <c:v>0.99977590848754005</c:v>
                </c:pt>
                <c:pt idx="60306">
                  <c:v>0.99865964755004999</c:v>
                </c:pt>
                <c:pt idx="60307">
                  <c:v>0.99977590848754005</c:v>
                </c:pt>
                <c:pt idx="60308">
                  <c:v>0.99977590848754005</c:v>
                </c:pt>
                <c:pt idx="60309">
                  <c:v>0.98009279830975105</c:v>
                </c:pt>
                <c:pt idx="60310">
                  <c:v>0.98009279830975105</c:v>
                </c:pt>
                <c:pt idx="60311">
                  <c:v>0.98009279830975105</c:v>
                </c:pt>
                <c:pt idx="60312">
                  <c:v>0.99865964755004999</c:v>
                </c:pt>
                <c:pt idx="60313">
                  <c:v>0.99865964755004999</c:v>
                </c:pt>
                <c:pt idx="60314">
                  <c:v>0.99865964755004999</c:v>
                </c:pt>
                <c:pt idx="60315">
                  <c:v>0.98009279830975105</c:v>
                </c:pt>
                <c:pt idx="60316">
                  <c:v>0.97505301993331395</c:v>
                </c:pt>
                <c:pt idx="60317">
                  <c:v>0.99977590848754005</c:v>
                </c:pt>
                <c:pt idx="60318">
                  <c:v>0.98009279830975105</c:v>
                </c:pt>
                <c:pt idx="60319">
                  <c:v>0.99865964755004999</c:v>
                </c:pt>
                <c:pt idx="60320">
                  <c:v>0.99810606512056599</c:v>
                </c:pt>
                <c:pt idx="60321">
                  <c:v>0.99865964755004999</c:v>
                </c:pt>
                <c:pt idx="60322">
                  <c:v>0.99865964755004999</c:v>
                </c:pt>
                <c:pt idx="60323">
                  <c:v>0.98009279830975105</c:v>
                </c:pt>
                <c:pt idx="60324">
                  <c:v>0.98009279830975105</c:v>
                </c:pt>
                <c:pt idx="60325">
                  <c:v>0.99865964755004999</c:v>
                </c:pt>
                <c:pt idx="60326">
                  <c:v>0.97505301993331395</c:v>
                </c:pt>
                <c:pt idx="60327">
                  <c:v>0.99810606512056599</c:v>
                </c:pt>
                <c:pt idx="60328">
                  <c:v>0.99865964755004999</c:v>
                </c:pt>
                <c:pt idx="60329">
                  <c:v>0.99865964755004999</c:v>
                </c:pt>
                <c:pt idx="60330">
                  <c:v>0.97505301993331395</c:v>
                </c:pt>
                <c:pt idx="60331">
                  <c:v>0.98009279830975105</c:v>
                </c:pt>
                <c:pt idx="60332">
                  <c:v>0.99977590848754005</c:v>
                </c:pt>
                <c:pt idx="60333">
                  <c:v>0.99810606512056599</c:v>
                </c:pt>
                <c:pt idx="60334">
                  <c:v>0.99977590848754005</c:v>
                </c:pt>
                <c:pt idx="60335">
                  <c:v>0.99977590848754005</c:v>
                </c:pt>
                <c:pt idx="60336">
                  <c:v>0.99810606512056599</c:v>
                </c:pt>
                <c:pt idx="60337">
                  <c:v>0.97505301993331395</c:v>
                </c:pt>
                <c:pt idx="60338">
                  <c:v>0.98009279830975105</c:v>
                </c:pt>
                <c:pt idx="60339">
                  <c:v>0.99865964755004999</c:v>
                </c:pt>
                <c:pt idx="60340">
                  <c:v>0.97505301993331395</c:v>
                </c:pt>
                <c:pt idx="60341">
                  <c:v>0.99977590848754005</c:v>
                </c:pt>
                <c:pt idx="60342">
                  <c:v>0.98009279830975105</c:v>
                </c:pt>
                <c:pt idx="60343">
                  <c:v>0.98009279830975105</c:v>
                </c:pt>
                <c:pt idx="60344">
                  <c:v>0.99977590848754005</c:v>
                </c:pt>
                <c:pt idx="60345">
                  <c:v>0.98009279830975105</c:v>
                </c:pt>
                <c:pt idx="60346">
                  <c:v>0.98009279830975105</c:v>
                </c:pt>
                <c:pt idx="60347">
                  <c:v>0.99865964755004999</c:v>
                </c:pt>
                <c:pt idx="60348">
                  <c:v>0.99810606512056599</c:v>
                </c:pt>
                <c:pt idx="60349">
                  <c:v>0.99977590848754005</c:v>
                </c:pt>
                <c:pt idx="60350">
                  <c:v>0.98009279830975105</c:v>
                </c:pt>
                <c:pt idx="60351">
                  <c:v>0.99772892030019</c:v>
                </c:pt>
                <c:pt idx="60352">
                  <c:v>0.97505301993331395</c:v>
                </c:pt>
                <c:pt idx="60353">
                  <c:v>0.98009279830975105</c:v>
                </c:pt>
                <c:pt idx="60354">
                  <c:v>0.99977590848754005</c:v>
                </c:pt>
                <c:pt idx="60355">
                  <c:v>0.99810606512056599</c:v>
                </c:pt>
                <c:pt idx="60356">
                  <c:v>0.99865964755004999</c:v>
                </c:pt>
                <c:pt idx="60357">
                  <c:v>0.98009279830975105</c:v>
                </c:pt>
                <c:pt idx="60358">
                  <c:v>0.99865964755004999</c:v>
                </c:pt>
                <c:pt idx="60359">
                  <c:v>0.97505301993331395</c:v>
                </c:pt>
                <c:pt idx="60360">
                  <c:v>0.99810606512056599</c:v>
                </c:pt>
                <c:pt idx="60361">
                  <c:v>0.98009279830975105</c:v>
                </c:pt>
                <c:pt idx="60362">
                  <c:v>0.99865964755004999</c:v>
                </c:pt>
                <c:pt idx="60363">
                  <c:v>0.99810606512056599</c:v>
                </c:pt>
                <c:pt idx="60364">
                  <c:v>0.98009279830975105</c:v>
                </c:pt>
                <c:pt idx="60365">
                  <c:v>0.98009279830975105</c:v>
                </c:pt>
                <c:pt idx="60366">
                  <c:v>0.99865964755004999</c:v>
                </c:pt>
                <c:pt idx="60367">
                  <c:v>0.98009279830975105</c:v>
                </c:pt>
                <c:pt idx="60368">
                  <c:v>0.97505301993331395</c:v>
                </c:pt>
                <c:pt idx="60369">
                  <c:v>0.99865964755004999</c:v>
                </c:pt>
                <c:pt idx="60370">
                  <c:v>0.99810606512056599</c:v>
                </c:pt>
                <c:pt idx="60371">
                  <c:v>0.99810606512056599</c:v>
                </c:pt>
                <c:pt idx="60372">
                  <c:v>0.98009279830975105</c:v>
                </c:pt>
                <c:pt idx="60373">
                  <c:v>0.99865964755004999</c:v>
                </c:pt>
                <c:pt idx="60374">
                  <c:v>0.99865964755004999</c:v>
                </c:pt>
                <c:pt idx="60375">
                  <c:v>0.99977590848754005</c:v>
                </c:pt>
                <c:pt idx="60376">
                  <c:v>0.99865964755004999</c:v>
                </c:pt>
                <c:pt idx="60377">
                  <c:v>0.98009279830975105</c:v>
                </c:pt>
                <c:pt idx="60378">
                  <c:v>0.99865964755004999</c:v>
                </c:pt>
                <c:pt idx="60379">
                  <c:v>0.99865964755004999</c:v>
                </c:pt>
                <c:pt idx="60380">
                  <c:v>0.99181255835294002</c:v>
                </c:pt>
                <c:pt idx="60381">
                  <c:v>0.99865964755004999</c:v>
                </c:pt>
                <c:pt idx="60382">
                  <c:v>0.99865964755004999</c:v>
                </c:pt>
                <c:pt idx="60383">
                  <c:v>0.99865964755004999</c:v>
                </c:pt>
                <c:pt idx="60384">
                  <c:v>0.99810606512056599</c:v>
                </c:pt>
                <c:pt idx="60385">
                  <c:v>0.99977590848754005</c:v>
                </c:pt>
                <c:pt idx="60386">
                  <c:v>0.99810606512056599</c:v>
                </c:pt>
                <c:pt idx="60387">
                  <c:v>0.99977590848754005</c:v>
                </c:pt>
                <c:pt idx="60388">
                  <c:v>0.99772892030019</c:v>
                </c:pt>
                <c:pt idx="60389">
                  <c:v>0.99977590848754005</c:v>
                </c:pt>
                <c:pt idx="60390">
                  <c:v>0.99810606512056599</c:v>
                </c:pt>
                <c:pt idx="60391">
                  <c:v>0.97505301993331395</c:v>
                </c:pt>
                <c:pt idx="60392">
                  <c:v>0.99865964755004999</c:v>
                </c:pt>
                <c:pt idx="60393">
                  <c:v>0.99810606512056599</c:v>
                </c:pt>
                <c:pt idx="60394">
                  <c:v>0.98009279830975105</c:v>
                </c:pt>
                <c:pt idx="60395">
                  <c:v>0.99865964755004999</c:v>
                </c:pt>
                <c:pt idx="60396">
                  <c:v>0.97505301993331395</c:v>
                </c:pt>
                <c:pt idx="60397">
                  <c:v>0.99810606512056599</c:v>
                </c:pt>
                <c:pt idx="60398">
                  <c:v>0.99772892030019</c:v>
                </c:pt>
                <c:pt idx="60399">
                  <c:v>0.99977590848754005</c:v>
                </c:pt>
                <c:pt idx="60400">
                  <c:v>0.99865964755004999</c:v>
                </c:pt>
                <c:pt idx="60401">
                  <c:v>0.97505301993331395</c:v>
                </c:pt>
                <c:pt idx="60402">
                  <c:v>0.98009279830975105</c:v>
                </c:pt>
                <c:pt idx="60403">
                  <c:v>0.99865964755004999</c:v>
                </c:pt>
                <c:pt idx="60404">
                  <c:v>0.98009279830975105</c:v>
                </c:pt>
                <c:pt idx="60405">
                  <c:v>0.98009279830975105</c:v>
                </c:pt>
                <c:pt idx="60406">
                  <c:v>0.97505301993331395</c:v>
                </c:pt>
                <c:pt idx="60407">
                  <c:v>0.99865964755004999</c:v>
                </c:pt>
                <c:pt idx="60408">
                  <c:v>0.99865964755004999</c:v>
                </c:pt>
                <c:pt idx="60409">
                  <c:v>0.98009279830975105</c:v>
                </c:pt>
                <c:pt idx="60410">
                  <c:v>0.98009279830975105</c:v>
                </c:pt>
                <c:pt idx="60411">
                  <c:v>0.99865964755004999</c:v>
                </c:pt>
                <c:pt idx="60412">
                  <c:v>0.97505301993331395</c:v>
                </c:pt>
                <c:pt idx="60413">
                  <c:v>0.99810606512056599</c:v>
                </c:pt>
                <c:pt idx="60414">
                  <c:v>0.99865964755004999</c:v>
                </c:pt>
                <c:pt idx="60415">
                  <c:v>0.98009279830975105</c:v>
                </c:pt>
                <c:pt idx="60416">
                  <c:v>0.99865964755004999</c:v>
                </c:pt>
                <c:pt idx="60417">
                  <c:v>0.99810606512056599</c:v>
                </c:pt>
                <c:pt idx="60418">
                  <c:v>0.99977590848754005</c:v>
                </c:pt>
                <c:pt idx="60419">
                  <c:v>0.99865964755004999</c:v>
                </c:pt>
                <c:pt idx="60420">
                  <c:v>0.98009279830975105</c:v>
                </c:pt>
                <c:pt idx="60421">
                  <c:v>0.97505301993331395</c:v>
                </c:pt>
                <c:pt idx="60422">
                  <c:v>0.99810606512056599</c:v>
                </c:pt>
                <c:pt idx="60423">
                  <c:v>0.99865964755004999</c:v>
                </c:pt>
                <c:pt idx="60424">
                  <c:v>0.99810606512056599</c:v>
                </c:pt>
                <c:pt idx="60425">
                  <c:v>0.97505301993331395</c:v>
                </c:pt>
                <c:pt idx="60426">
                  <c:v>0.99865964755004999</c:v>
                </c:pt>
                <c:pt idx="60427">
                  <c:v>0.98009279830975105</c:v>
                </c:pt>
                <c:pt idx="60428">
                  <c:v>0.99977590848754005</c:v>
                </c:pt>
                <c:pt idx="60429">
                  <c:v>0.99865964755004999</c:v>
                </c:pt>
                <c:pt idx="60430">
                  <c:v>0.97505301993331395</c:v>
                </c:pt>
                <c:pt idx="60431">
                  <c:v>0.99810606512056599</c:v>
                </c:pt>
                <c:pt idx="60432">
                  <c:v>0.99865964755004999</c:v>
                </c:pt>
                <c:pt idx="60433">
                  <c:v>0.97505301993331395</c:v>
                </c:pt>
                <c:pt idx="60434">
                  <c:v>0.99810606512056599</c:v>
                </c:pt>
                <c:pt idx="60435">
                  <c:v>0.98009279830975105</c:v>
                </c:pt>
                <c:pt idx="60436">
                  <c:v>0.99810606512056599</c:v>
                </c:pt>
                <c:pt idx="60437">
                  <c:v>0.99977590848754005</c:v>
                </c:pt>
                <c:pt idx="60438">
                  <c:v>0.97505301993331395</c:v>
                </c:pt>
                <c:pt idx="60439">
                  <c:v>0.99865964755004999</c:v>
                </c:pt>
                <c:pt idx="60440">
                  <c:v>0.99977590848754005</c:v>
                </c:pt>
                <c:pt idx="60441">
                  <c:v>0.99772892030019</c:v>
                </c:pt>
                <c:pt idx="60442">
                  <c:v>0.99810606512056599</c:v>
                </c:pt>
                <c:pt idx="60443">
                  <c:v>0.99810606512056599</c:v>
                </c:pt>
                <c:pt idx="60444">
                  <c:v>0.98009279830975105</c:v>
                </c:pt>
                <c:pt idx="60445">
                  <c:v>0.98009279830975105</c:v>
                </c:pt>
                <c:pt idx="60446">
                  <c:v>0.99810606512056599</c:v>
                </c:pt>
                <c:pt idx="60447">
                  <c:v>0.99810606512056599</c:v>
                </c:pt>
                <c:pt idx="60448">
                  <c:v>0.98009279830975105</c:v>
                </c:pt>
                <c:pt idx="60449">
                  <c:v>0.98009279830975105</c:v>
                </c:pt>
                <c:pt idx="60450">
                  <c:v>0.99865964755004999</c:v>
                </c:pt>
                <c:pt idx="60451">
                  <c:v>0.99810606512056599</c:v>
                </c:pt>
                <c:pt idx="60452">
                  <c:v>0.98009279830975105</c:v>
                </c:pt>
                <c:pt idx="60453">
                  <c:v>0.99865964755004999</c:v>
                </c:pt>
                <c:pt idx="60454">
                  <c:v>0.97505301993331395</c:v>
                </c:pt>
                <c:pt idx="60455">
                  <c:v>0.99810606512056599</c:v>
                </c:pt>
                <c:pt idx="60456">
                  <c:v>0.98009279830975105</c:v>
                </c:pt>
                <c:pt idx="60457">
                  <c:v>0.99865964755004999</c:v>
                </c:pt>
                <c:pt idx="60458">
                  <c:v>0.97505301993331395</c:v>
                </c:pt>
                <c:pt idx="60459">
                  <c:v>0.98009279830975105</c:v>
                </c:pt>
                <c:pt idx="60460">
                  <c:v>0.98009279830975105</c:v>
                </c:pt>
                <c:pt idx="60461">
                  <c:v>0.99810606512056599</c:v>
                </c:pt>
                <c:pt idx="60462">
                  <c:v>0.99865964755004999</c:v>
                </c:pt>
                <c:pt idx="60463">
                  <c:v>0.99810606512056599</c:v>
                </c:pt>
                <c:pt idx="60464">
                  <c:v>0.99977590848754005</c:v>
                </c:pt>
                <c:pt idx="60465">
                  <c:v>0.98009279830975105</c:v>
                </c:pt>
                <c:pt idx="60466">
                  <c:v>0.99772892030019</c:v>
                </c:pt>
                <c:pt idx="60467">
                  <c:v>0.99865964755004999</c:v>
                </c:pt>
                <c:pt idx="60468">
                  <c:v>0.98009279830975105</c:v>
                </c:pt>
                <c:pt idx="60469">
                  <c:v>0.98009279830975105</c:v>
                </c:pt>
                <c:pt idx="60470">
                  <c:v>0.99977590848754005</c:v>
                </c:pt>
                <c:pt idx="60471">
                  <c:v>0.97505301993331395</c:v>
                </c:pt>
                <c:pt idx="60472">
                  <c:v>0.99810606512056599</c:v>
                </c:pt>
                <c:pt idx="60473">
                  <c:v>0.98009279830975105</c:v>
                </c:pt>
                <c:pt idx="60474">
                  <c:v>0.99772892030019</c:v>
                </c:pt>
                <c:pt idx="60475">
                  <c:v>0.99810606512056599</c:v>
                </c:pt>
                <c:pt idx="60476">
                  <c:v>0.97505301993331395</c:v>
                </c:pt>
                <c:pt idx="60477">
                  <c:v>0.99810606512056599</c:v>
                </c:pt>
                <c:pt idx="60478">
                  <c:v>0.99865964755004999</c:v>
                </c:pt>
                <c:pt idx="60479">
                  <c:v>0.98009279830975105</c:v>
                </c:pt>
                <c:pt idx="60480">
                  <c:v>0.97505301993331395</c:v>
                </c:pt>
                <c:pt idx="60481">
                  <c:v>0.99810606512056599</c:v>
                </c:pt>
                <c:pt idx="60482">
                  <c:v>0.97505301993331395</c:v>
                </c:pt>
                <c:pt idx="60483">
                  <c:v>0.99772892030019</c:v>
                </c:pt>
                <c:pt idx="60484">
                  <c:v>0.99772892030019</c:v>
                </c:pt>
                <c:pt idx="60485">
                  <c:v>0.98009279830975105</c:v>
                </c:pt>
                <c:pt idx="60486">
                  <c:v>0.99810606512056599</c:v>
                </c:pt>
                <c:pt idx="60487">
                  <c:v>0.99810606512056599</c:v>
                </c:pt>
                <c:pt idx="60488">
                  <c:v>0.99865964755004999</c:v>
                </c:pt>
                <c:pt idx="60489">
                  <c:v>0.99865964755004999</c:v>
                </c:pt>
                <c:pt idx="60490">
                  <c:v>0.99865964755004999</c:v>
                </c:pt>
                <c:pt idx="60491">
                  <c:v>0.98009279830975105</c:v>
                </c:pt>
                <c:pt idx="60492">
                  <c:v>0.97505301993331395</c:v>
                </c:pt>
                <c:pt idx="60493">
                  <c:v>0.99810606512056599</c:v>
                </c:pt>
                <c:pt idx="60494">
                  <c:v>0.97505301993331395</c:v>
                </c:pt>
                <c:pt idx="60495">
                  <c:v>0.97505301993331395</c:v>
                </c:pt>
                <c:pt idx="60496">
                  <c:v>0.98009279830975105</c:v>
                </c:pt>
                <c:pt idx="60497">
                  <c:v>0.99181255835294002</c:v>
                </c:pt>
                <c:pt idx="60498">
                  <c:v>0.98009279830975105</c:v>
                </c:pt>
                <c:pt idx="60499">
                  <c:v>0.97505301993331395</c:v>
                </c:pt>
                <c:pt idx="60500">
                  <c:v>0.99865964755004999</c:v>
                </c:pt>
                <c:pt idx="60501">
                  <c:v>0.97505301993331395</c:v>
                </c:pt>
                <c:pt idx="60502">
                  <c:v>0.99810606512056599</c:v>
                </c:pt>
                <c:pt idx="60503">
                  <c:v>0.98009279830975105</c:v>
                </c:pt>
                <c:pt idx="60504">
                  <c:v>0.99977590848754005</c:v>
                </c:pt>
                <c:pt idx="60505">
                  <c:v>0.97505301993331395</c:v>
                </c:pt>
                <c:pt idx="60506">
                  <c:v>0.98009279830975105</c:v>
                </c:pt>
                <c:pt idx="60507">
                  <c:v>0.98009279830975105</c:v>
                </c:pt>
                <c:pt idx="60508">
                  <c:v>0.97505301993331395</c:v>
                </c:pt>
                <c:pt idx="60509">
                  <c:v>0.97505301993331395</c:v>
                </c:pt>
                <c:pt idx="60510">
                  <c:v>0.99865964755004999</c:v>
                </c:pt>
                <c:pt idx="60511">
                  <c:v>0.99810606512056599</c:v>
                </c:pt>
                <c:pt idx="60512">
                  <c:v>0.99810606512056599</c:v>
                </c:pt>
                <c:pt idx="60513">
                  <c:v>0.99810606512056599</c:v>
                </c:pt>
                <c:pt idx="60514">
                  <c:v>0.97505301993331395</c:v>
                </c:pt>
                <c:pt idx="60515">
                  <c:v>0.99977590848754005</c:v>
                </c:pt>
                <c:pt idx="60516">
                  <c:v>0.98009279830975105</c:v>
                </c:pt>
                <c:pt idx="60517">
                  <c:v>0.98009279830975105</c:v>
                </c:pt>
                <c:pt idx="60518">
                  <c:v>0.99865964755004999</c:v>
                </c:pt>
                <c:pt idx="60519">
                  <c:v>0.97505301993331395</c:v>
                </c:pt>
                <c:pt idx="60520">
                  <c:v>0.98009279830975105</c:v>
                </c:pt>
                <c:pt idx="60521">
                  <c:v>0.98009279830975105</c:v>
                </c:pt>
                <c:pt idx="60522">
                  <c:v>0.98009279830975105</c:v>
                </c:pt>
                <c:pt idx="60523">
                  <c:v>0.99865964755004999</c:v>
                </c:pt>
                <c:pt idx="60524">
                  <c:v>0.97505301993331395</c:v>
                </c:pt>
                <c:pt idx="60525">
                  <c:v>0.98009279830975105</c:v>
                </c:pt>
                <c:pt idx="60526">
                  <c:v>0.99865964755004999</c:v>
                </c:pt>
                <c:pt idx="60527">
                  <c:v>0.99977590848754005</c:v>
                </c:pt>
                <c:pt idx="60528">
                  <c:v>0.99810606512056599</c:v>
                </c:pt>
                <c:pt idx="60529">
                  <c:v>0.97505301993331395</c:v>
                </c:pt>
                <c:pt idx="60530">
                  <c:v>0.99772892030019</c:v>
                </c:pt>
                <c:pt idx="60531">
                  <c:v>0.99865964755004999</c:v>
                </c:pt>
                <c:pt idx="60532">
                  <c:v>0.99810606512056599</c:v>
                </c:pt>
                <c:pt idx="60533">
                  <c:v>0.99810606512056599</c:v>
                </c:pt>
                <c:pt idx="60534">
                  <c:v>0.98009279830975105</c:v>
                </c:pt>
                <c:pt idx="60535">
                  <c:v>0.98009279830975105</c:v>
                </c:pt>
                <c:pt idx="60536">
                  <c:v>0.98009279830975105</c:v>
                </c:pt>
                <c:pt idx="60537">
                  <c:v>0.99810606512056599</c:v>
                </c:pt>
                <c:pt idx="60538">
                  <c:v>0.98009279830975105</c:v>
                </c:pt>
                <c:pt idx="60539">
                  <c:v>0.99865964755004999</c:v>
                </c:pt>
                <c:pt idx="60540">
                  <c:v>0.99865964755004999</c:v>
                </c:pt>
                <c:pt idx="60541">
                  <c:v>0.99977590848754005</c:v>
                </c:pt>
                <c:pt idx="60542">
                  <c:v>0.99810606512056599</c:v>
                </c:pt>
                <c:pt idx="60543">
                  <c:v>0.99865964755004999</c:v>
                </c:pt>
                <c:pt idx="60544">
                  <c:v>0.99810606512056599</c:v>
                </c:pt>
                <c:pt idx="60545">
                  <c:v>0.99865964755004999</c:v>
                </c:pt>
                <c:pt idx="60546">
                  <c:v>0.98009279830975105</c:v>
                </c:pt>
                <c:pt idx="60547">
                  <c:v>0.98009279830975105</c:v>
                </c:pt>
                <c:pt idx="60548">
                  <c:v>0.98009279830975105</c:v>
                </c:pt>
                <c:pt idx="60549">
                  <c:v>0.98009279830975105</c:v>
                </c:pt>
                <c:pt idx="60550">
                  <c:v>0.97505301993331395</c:v>
                </c:pt>
                <c:pt idx="60551">
                  <c:v>0.98009279830975105</c:v>
                </c:pt>
                <c:pt idx="60552">
                  <c:v>0.99977590848754005</c:v>
                </c:pt>
                <c:pt idx="60553">
                  <c:v>0.98009279830975105</c:v>
                </c:pt>
                <c:pt idx="60554">
                  <c:v>0.99810606512056599</c:v>
                </c:pt>
                <c:pt idx="60555">
                  <c:v>0.99865964755004999</c:v>
                </c:pt>
                <c:pt idx="60556">
                  <c:v>0.99810606512056599</c:v>
                </c:pt>
                <c:pt idx="60557">
                  <c:v>0.98009279830975105</c:v>
                </c:pt>
                <c:pt idx="60558">
                  <c:v>0.99772892030019</c:v>
                </c:pt>
                <c:pt idx="60559">
                  <c:v>0.99181255835294002</c:v>
                </c:pt>
                <c:pt idx="60560">
                  <c:v>0.98009279830975105</c:v>
                </c:pt>
                <c:pt idx="60561">
                  <c:v>0.98009279830975105</c:v>
                </c:pt>
                <c:pt idx="60562">
                  <c:v>0.99977590848754005</c:v>
                </c:pt>
                <c:pt idx="60563">
                  <c:v>0.98009279830975105</c:v>
                </c:pt>
                <c:pt idx="60564">
                  <c:v>0.99810606512056599</c:v>
                </c:pt>
                <c:pt idx="60565">
                  <c:v>0.99810606512056599</c:v>
                </c:pt>
                <c:pt idx="60566">
                  <c:v>0.98009279830975105</c:v>
                </c:pt>
                <c:pt idx="60567">
                  <c:v>0.99772892030019</c:v>
                </c:pt>
                <c:pt idx="60568">
                  <c:v>0.97505301993331395</c:v>
                </c:pt>
                <c:pt idx="60569">
                  <c:v>0.99810606512056599</c:v>
                </c:pt>
                <c:pt idx="60570">
                  <c:v>0.97505301993331395</c:v>
                </c:pt>
                <c:pt idx="60571">
                  <c:v>0.97505301993331395</c:v>
                </c:pt>
                <c:pt idx="60572">
                  <c:v>0.98009279830975105</c:v>
                </c:pt>
                <c:pt idx="60573">
                  <c:v>0.99865964755004999</c:v>
                </c:pt>
                <c:pt idx="60574">
                  <c:v>0.98009279830975105</c:v>
                </c:pt>
                <c:pt idx="60575">
                  <c:v>0.99865964755004999</c:v>
                </c:pt>
                <c:pt idx="60576">
                  <c:v>0.98009279830975105</c:v>
                </c:pt>
                <c:pt idx="60577">
                  <c:v>0.98009279830975105</c:v>
                </c:pt>
                <c:pt idx="60578">
                  <c:v>0.99865964755004999</c:v>
                </c:pt>
                <c:pt idx="60579">
                  <c:v>0.97505301993331395</c:v>
                </c:pt>
                <c:pt idx="60580">
                  <c:v>0.99810606512056599</c:v>
                </c:pt>
                <c:pt idx="60581">
                  <c:v>0.99865964755004999</c:v>
                </c:pt>
                <c:pt idx="60582">
                  <c:v>0.98009279830975105</c:v>
                </c:pt>
                <c:pt idx="60583">
                  <c:v>0.98009279830975105</c:v>
                </c:pt>
                <c:pt idx="60584">
                  <c:v>0.99810606512056599</c:v>
                </c:pt>
                <c:pt idx="60585">
                  <c:v>0.98009279830975105</c:v>
                </c:pt>
                <c:pt idx="60586">
                  <c:v>0.99810606512056599</c:v>
                </c:pt>
                <c:pt idx="60587">
                  <c:v>0.99810606512056599</c:v>
                </c:pt>
                <c:pt idx="60588">
                  <c:v>0.97505301993331395</c:v>
                </c:pt>
                <c:pt idx="60589">
                  <c:v>0.99865964755004999</c:v>
                </c:pt>
                <c:pt idx="60590">
                  <c:v>0.98009279830975105</c:v>
                </c:pt>
                <c:pt idx="60591">
                  <c:v>0.99977590848754005</c:v>
                </c:pt>
                <c:pt idx="60592">
                  <c:v>0.98009279830975105</c:v>
                </c:pt>
                <c:pt idx="60593">
                  <c:v>0.99865964755004999</c:v>
                </c:pt>
                <c:pt idx="60594">
                  <c:v>0.99977590848754005</c:v>
                </c:pt>
                <c:pt idx="60595">
                  <c:v>0.97505301993331395</c:v>
                </c:pt>
                <c:pt idx="60596">
                  <c:v>0.98009279830975105</c:v>
                </c:pt>
                <c:pt idx="60597">
                  <c:v>0.99865964755004999</c:v>
                </c:pt>
                <c:pt idx="60598">
                  <c:v>0.99865964755004999</c:v>
                </c:pt>
                <c:pt idx="60599">
                  <c:v>0.99772892030019</c:v>
                </c:pt>
                <c:pt idx="60600">
                  <c:v>0.99977590848754005</c:v>
                </c:pt>
                <c:pt idx="60601">
                  <c:v>0.99181255835294002</c:v>
                </c:pt>
                <c:pt idx="60602">
                  <c:v>0.97505301993331395</c:v>
                </c:pt>
                <c:pt idx="60603">
                  <c:v>0.97505301993331395</c:v>
                </c:pt>
                <c:pt idx="60604">
                  <c:v>0.99810606512056599</c:v>
                </c:pt>
                <c:pt idx="60605">
                  <c:v>0.99865964755004999</c:v>
                </c:pt>
                <c:pt idx="60606">
                  <c:v>0.99865964755004999</c:v>
                </c:pt>
                <c:pt idx="60607">
                  <c:v>0.99865964755004999</c:v>
                </c:pt>
                <c:pt idx="60608">
                  <c:v>0.98009279830975105</c:v>
                </c:pt>
                <c:pt idx="60609">
                  <c:v>0.97505301993331395</c:v>
                </c:pt>
                <c:pt idx="60610">
                  <c:v>0.99810606512056599</c:v>
                </c:pt>
                <c:pt idx="60611">
                  <c:v>0.99977590848754005</c:v>
                </c:pt>
                <c:pt idx="60612">
                  <c:v>0.97505301993331395</c:v>
                </c:pt>
                <c:pt idx="60613">
                  <c:v>0.97505301993331395</c:v>
                </c:pt>
                <c:pt idx="60614">
                  <c:v>0.98009279830975105</c:v>
                </c:pt>
                <c:pt idx="60615">
                  <c:v>0.97505301993331395</c:v>
                </c:pt>
                <c:pt idx="60616">
                  <c:v>0.98009279830975105</c:v>
                </c:pt>
                <c:pt idx="60617">
                  <c:v>0.98009279830975105</c:v>
                </c:pt>
                <c:pt idx="60618">
                  <c:v>0.99810606512056599</c:v>
                </c:pt>
                <c:pt idx="60619">
                  <c:v>0.99865964755004999</c:v>
                </c:pt>
                <c:pt idx="60620">
                  <c:v>0.98009279830975105</c:v>
                </c:pt>
                <c:pt idx="60621">
                  <c:v>0.99865964755004999</c:v>
                </c:pt>
                <c:pt idx="60622">
                  <c:v>0.99865964755004999</c:v>
                </c:pt>
                <c:pt idx="60623">
                  <c:v>0.99772892030019</c:v>
                </c:pt>
                <c:pt idx="60624">
                  <c:v>0.99865964755004999</c:v>
                </c:pt>
                <c:pt idx="60625">
                  <c:v>0.99865964755004999</c:v>
                </c:pt>
                <c:pt idx="60626">
                  <c:v>0.98009279830975105</c:v>
                </c:pt>
                <c:pt idx="60627">
                  <c:v>0.97505301993331395</c:v>
                </c:pt>
                <c:pt idx="60628">
                  <c:v>0.98009279830975105</c:v>
                </c:pt>
                <c:pt idx="60629">
                  <c:v>0.97505301993331395</c:v>
                </c:pt>
                <c:pt idx="60630">
                  <c:v>0.98009279830975105</c:v>
                </c:pt>
                <c:pt idx="60631">
                  <c:v>0.98009279830975105</c:v>
                </c:pt>
                <c:pt idx="60632">
                  <c:v>0.98009279830975105</c:v>
                </c:pt>
                <c:pt idx="60633">
                  <c:v>0.99810606512056599</c:v>
                </c:pt>
                <c:pt idx="60634">
                  <c:v>0.99865964755004999</c:v>
                </c:pt>
                <c:pt idx="60635">
                  <c:v>0.99810606512056599</c:v>
                </c:pt>
                <c:pt idx="60636">
                  <c:v>0.99810606512056599</c:v>
                </c:pt>
                <c:pt idx="60637">
                  <c:v>0.98009279830975105</c:v>
                </c:pt>
                <c:pt idx="60638">
                  <c:v>0.99865964755004999</c:v>
                </c:pt>
                <c:pt idx="60639">
                  <c:v>0.99865964755004999</c:v>
                </c:pt>
                <c:pt idx="60640">
                  <c:v>0.99810606512056599</c:v>
                </c:pt>
                <c:pt idx="60641">
                  <c:v>0.99810606512056599</c:v>
                </c:pt>
                <c:pt idx="60642">
                  <c:v>0.99865964755004999</c:v>
                </c:pt>
                <c:pt idx="60643">
                  <c:v>0.98009279830975105</c:v>
                </c:pt>
                <c:pt idx="60644">
                  <c:v>0.99865964755004999</c:v>
                </c:pt>
                <c:pt idx="60645">
                  <c:v>0.99865964755004999</c:v>
                </c:pt>
                <c:pt idx="60646">
                  <c:v>0.99810606512056599</c:v>
                </c:pt>
                <c:pt idx="60647">
                  <c:v>0.99810606512056599</c:v>
                </c:pt>
                <c:pt idx="60648">
                  <c:v>0.98009279830975105</c:v>
                </c:pt>
                <c:pt idx="60649">
                  <c:v>0.99810606512056599</c:v>
                </c:pt>
                <c:pt idx="60650">
                  <c:v>0.99977590848754005</c:v>
                </c:pt>
                <c:pt idx="60651">
                  <c:v>0.99977590848754005</c:v>
                </c:pt>
                <c:pt idx="60652">
                  <c:v>0.99810606512056599</c:v>
                </c:pt>
                <c:pt idx="60653">
                  <c:v>0.98009279830975105</c:v>
                </c:pt>
                <c:pt idx="60654">
                  <c:v>0.98009279830975105</c:v>
                </c:pt>
                <c:pt idx="60655">
                  <c:v>0.97505301993331395</c:v>
                </c:pt>
                <c:pt idx="60656">
                  <c:v>0.99977590848754005</c:v>
                </c:pt>
                <c:pt idx="60657">
                  <c:v>0.99865964755004999</c:v>
                </c:pt>
                <c:pt idx="60658">
                  <c:v>0.97505301993331395</c:v>
                </c:pt>
                <c:pt idx="60659">
                  <c:v>0.99865964755004999</c:v>
                </c:pt>
                <c:pt idx="60660">
                  <c:v>0.98009279830975105</c:v>
                </c:pt>
                <c:pt idx="60661">
                  <c:v>0.98009279830975105</c:v>
                </c:pt>
                <c:pt idx="60662">
                  <c:v>0.98009279830975105</c:v>
                </c:pt>
                <c:pt idx="60663">
                  <c:v>0.98009279830975105</c:v>
                </c:pt>
                <c:pt idx="60664">
                  <c:v>0.99810606512056599</c:v>
                </c:pt>
                <c:pt idx="60665">
                  <c:v>0.97505301993331395</c:v>
                </c:pt>
                <c:pt idx="60666">
                  <c:v>0.99810606512056599</c:v>
                </c:pt>
                <c:pt idx="60667">
                  <c:v>0.98009279830975105</c:v>
                </c:pt>
                <c:pt idx="60668">
                  <c:v>0.99865964755004999</c:v>
                </c:pt>
                <c:pt idx="60669">
                  <c:v>0.99810606512056599</c:v>
                </c:pt>
                <c:pt idx="60670">
                  <c:v>0.97505301993331395</c:v>
                </c:pt>
                <c:pt idx="60671">
                  <c:v>0.99772892030019</c:v>
                </c:pt>
                <c:pt idx="60672">
                  <c:v>0.99865964755004999</c:v>
                </c:pt>
                <c:pt idx="60673">
                  <c:v>0.97505301993331395</c:v>
                </c:pt>
                <c:pt idx="60674">
                  <c:v>0.99977590848754005</c:v>
                </c:pt>
                <c:pt idx="60675">
                  <c:v>0.98009279830975105</c:v>
                </c:pt>
                <c:pt idx="60676">
                  <c:v>0.98009279830975105</c:v>
                </c:pt>
                <c:pt idx="60677">
                  <c:v>0.99810606512056599</c:v>
                </c:pt>
                <c:pt idx="60678">
                  <c:v>0.99865964755004999</c:v>
                </c:pt>
                <c:pt idx="60679">
                  <c:v>0.97505301993331395</c:v>
                </c:pt>
                <c:pt idx="60680">
                  <c:v>0.99810606512056599</c:v>
                </c:pt>
                <c:pt idx="60681">
                  <c:v>0.99810606512056599</c:v>
                </c:pt>
                <c:pt idx="60682">
                  <c:v>0.99810606512056599</c:v>
                </c:pt>
                <c:pt idx="60683">
                  <c:v>0.98009279830975105</c:v>
                </c:pt>
                <c:pt idx="60684">
                  <c:v>0.99865964755004999</c:v>
                </c:pt>
                <c:pt idx="60685">
                  <c:v>0.99810606512056599</c:v>
                </c:pt>
                <c:pt idx="60686">
                  <c:v>0.98009279830975105</c:v>
                </c:pt>
                <c:pt idx="60687">
                  <c:v>0.99977590848754005</c:v>
                </c:pt>
                <c:pt idx="60688">
                  <c:v>0.97505301993331395</c:v>
                </c:pt>
                <c:pt idx="60689">
                  <c:v>0.99865964755004999</c:v>
                </c:pt>
                <c:pt idx="60690">
                  <c:v>0.99865964755004999</c:v>
                </c:pt>
                <c:pt idx="60691">
                  <c:v>0.99865964755004999</c:v>
                </c:pt>
                <c:pt idx="60692">
                  <c:v>0.99865964755004999</c:v>
                </c:pt>
                <c:pt idx="60693">
                  <c:v>0.99865964755004999</c:v>
                </c:pt>
                <c:pt idx="60694">
                  <c:v>0.97505301993331395</c:v>
                </c:pt>
                <c:pt idx="60695">
                  <c:v>0.99977590848754005</c:v>
                </c:pt>
                <c:pt idx="60696">
                  <c:v>0.97505301993331395</c:v>
                </c:pt>
                <c:pt idx="60697">
                  <c:v>0.99865964755004999</c:v>
                </c:pt>
                <c:pt idx="60698">
                  <c:v>0.99772892030019</c:v>
                </c:pt>
                <c:pt idx="60699">
                  <c:v>0.99865964755004999</c:v>
                </c:pt>
                <c:pt idx="60700">
                  <c:v>0.98009279830975105</c:v>
                </c:pt>
                <c:pt idx="60701">
                  <c:v>0.98009279830975105</c:v>
                </c:pt>
                <c:pt idx="60702">
                  <c:v>0.98009279830975105</c:v>
                </c:pt>
                <c:pt idx="60703">
                  <c:v>0.98009279830975105</c:v>
                </c:pt>
                <c:pt idx="60704">
                  <c:v>0.99865964755004999</c:v>
                </c:pt>
                <c:pt idx="60705">
                  <c:v>0.98009279830975105</c:v>
                </c:pt>
                <c:pt idx="60706">
                  <c:v>0.99810606512056599</c:v>
                </c:pt>
                <c:pt idx="60707">
                  <c:v>0.98009279830975105</c:v>
                </c:pt>
                <c:pt idx="60708">
                  <c:v>0.99810606512056599</c:v>
                </c:pt>
                <c:pt idx="60709">
                  <c:v>0.97505301993331395</c:v>
                </c:pt>
                <c:pt idx="60710">
                  <c:v>0.99810606512056599</c:v>
                </c:pt>
                <c:pt idx="60711">
                  <c:v>0.97505301993331395</c:v>
                </c:pt>
                <c:pt idx="60712">
                  <c:v>0.98009279830975105</c:v>
                </c:pt>
                <c:pt idx="60713">
                  <c:v>0.99772892030019</c:v>
                </c:pt>
                <c:pt idx="60714">
                  <c:v>0.98009279830975105</c:v>
                </c:pt>
                <c:pt idx="60715">
                  <c:v>0.98009279830975105</c:v>
                </c:pt>
                <c:pt idx="60716">
                  <c:v>0.98009279830975105</c:v>
                </c:pt>
                <c:pt idx="60717">
                  <c:v>0.97505301993331395</c:v>
                </c:pt>
                <c:pt idx="60718">
                  <c:v>0.99865964755004999</c:v>
                </c:pt>
                <c:pt idx="60719">
                  <c:v>0.98009279830975105</c:v>
                </c:pt>
                <c:pt idx="60720">
                  <c:v>0.99865964755004999</c:v>
                </c:pt>
                <c:pt idx="60721">
                  <c:v>0.98009279830975105</c:v>
                </c:pt>
                <c:pt idx="60722">
                  <c:v>0.99977590848754005</c:v>
                </c:pt>
                <c:pt idx="60723">
                  <c:v>0.99977590848754005</c:v>
                </c:pt>
                <c:pt idx="60724">
                  <c:v>0.98009279830975105</c:v>
                </c:pt>
                <c:pt idx="60725">
                  <c:v>0.98009279830975105</c:v>
                </c:pt>
                <c:pt idx="60726">
                  <c:v>0.99810606512056599</c:v>
                </c:pt>
                <c:pt idx="60727">
                  <c:v>0.99181255835294002</c:v>
                </c:pt>
                <c:pt idx="60728">
                  <c:v>0.99977590848754005</c:v>
                </c:pt>
                <c:pt idx="60729">
                  <c:v>0.98009279830975105</c:v>
                </c:pt>
                <c:pt idx="60730">
                  <c:v>0.99810606512056599</c:v>
                </c:pt>
                <c:pt idx="60731">
                  <c:v>0.99865964755004999</c:v>
                </c:pt>
                <c:pt idx="60732">
                  <c:v>0.99977590848754005</c:v>
                </c:pt>
                <c:pt idx="60733">
                  <c:v>0.99810606512056599</c:v>
                </c:pt>
                <c:pt idx="60734">
                  <c:v>0.99977590848754005</c:v>
                </c:pt>
                <c:pt idx="60735">
                  <c:v>0.99977590848754005</c:v>
                </c:pt>
                <c:pt idx="60736">
                  <c:v>0.99865964755004999</c:v>
                </c:pt>
                <c:pt idx="60737">
                  <c:v>0.99810606512056599</c:v>
                </c:pt>
                <c:pt idx="60738">
                  <c:v>0.97505301993331395</c:v>
                </c:pt>
                <c:pt idx="60739">
                  <c:v>0.99181255835294002</c:v>
                </c:pt>
                <c:pt idx="60740">
                  <c:v>0.99865964755004999</c:v>
                </c:pt>
                <c:pt idx="60741">
                  <c:v>0.99977590848754005</c:v>
                </c:pt>
                <c:pt idx="60742">
                  <c:v>0.97505301993331395</c:v>
                </c:pt>
                <c:pt idx="60743">
                  <c:v>0.97505301993331395</c:v>
                </c:pt>
                <c:pt idx="60744">
                  <c:v>0.98009279830975105</c:v>
                </c:pt>
                <c:pt idx="60745">
                  <c:v>0.99865964755004999</c:v>
                </c:pt>
                <c:pt idx="60746">
                  <c:v>0.98009279830975105</c:v>
                </c:pt>
                <c:pt idx="60747">
                  <c:v>0.99865964755004999</c:v>
                </c:pt>
                <c:pt idx="60748">
                  <c:v>0.98009279830975105</c:v>
                </c:pt>
                <c:pt idx="60749">
                  <c:v>0.99810606512056599</c:v>
                </c:pt>
                <c:pt idx="60750">
                  <c:v>0.99810606512056599</c:v>
                </c:pt>
                <c:pt idx="60751">
                  <c:v>0.98009279830975105</c:v>
                </c:pt>
                <c:pt idx="60752">
                  <c:v>0.98009279830975105</c:v>
                </c:pt>
                <c:pt idx="60753">
                  <c:v>0.99977590848754005</c:v>
                </c:pt>
                <c:pt idx="60754">
                  <c:v>0.98009279830975105</c:v>
                </c:pt>
                <c:pt idx="60755">
                  <c:v>0.99865964755004999</c:v>
                </c:pt>
                <c:pt idx="60756">
                  <c:v>0.98009279830975105</c:v>
                </c:pt>
                <c:pt idx="60757">
                  <c:v>0.99977590848754005</c:v>
                </c:pt>
                <c:pt idx="60758">
                  <c:v>0.99865964755004999</c:v>
                </c:pt>
                <c:pt idx="60759">
                  <c:v>0.99772892030019</c:v>
                </c:pt>
                <c:pt idx="60760">
                  <c:v>0.98009279830975105</c:v>
                </c:pt>
                <c:pt idx="60761">
                  <c:v>0.99865964755004999</c:v>
                </c:pt>
                <c:pt idx="60762">
                  <c:v>0.99977590848754005</c:v>
                </c:pt>
                <c:pt idx="60763">
                  <c:v>0.99810606512056599</c:v>
                </c:pt>
                <c:pt idx="60764">
                  <c:v>0.99865964755004999</c:v>
                </c:pt>
                <c:pt idx="60765">
                  <c:v>0.99977590848754005</c:v>
                </c:pt>
                <c:pt idx="60766">
                  <c:v>0.99865964755004999</c:v>
                </c:pt>
                <c:pt idx="60767">
                  <c:v>0.97505301993331395</c:v>
                </c:pt>
                <c:pt idx="60768">
                  <c:v>0.98009279830975105</c:v>
                </c:pt>
                <c:pt idx="60769">
                  <c:v>0.99865964755004999</c:v>
                </c:pt>
                <c:pt idx="60770">
                  <c:v>0.98009279830975105</c:v>
                </c:pt>
                <c:pt idx="60771">
                  <c:v>0.99865964755004999</c:v>
                </c:pt>
                <c:pt idx="60772">
                  <c:v>0.99865964755004999</c:v>
                </c:pt>
                <c:pt idx="60773">
                  <c:v>0.99865964755004999</c:v>
                </c:pt>
                <c:pt idx="60774">
                  <c:v>0.99865964755004999</c:v>
                </c:pt>
                <c:pt idx="60775">
                  <c:v>0.99977590848754005</c:v>
                </c:pt>
                <c:pt idx="60776">
                  <c:v>0.99865964755004999</c:v>
                </c:pt>
                <c:pt idx="60777">
                  <c:v>0.99865964755004999</c:v>
                </c:pt>
                <c:pt idx="60778">
                  <c:v>0.99865964755004999</c:v>
                </c:pt>
                <c:pt idx="60779">
                  <c:v>0.98009279830975105</c:v>
                </c:pt>
                <c:pt idx="60780">
                  <c:v>0.98009279830975105</c:v>
                </c:pt>
                <c:pt idx="60781">
                  <c:v>0.99977590848754005</c:v>
                </c:pt>
                <c:pt idx="60782">
                  <c:v>0.99810606512056599</c:v>
                </c:pt>
                <c:pt idx="60783">
                  <c:v>0.98009279830975105</c:v>
                </c:pt>
                <c:pt idx="60784">
                  <c:v>0.98009279830975105</c:v>
                </c:pt>
                <c:pt idx="60785">
                  <c:v>0.98009279830975105</c:v>
                </c:pt>
                <c:pt idx="60786">
                  <c:v>0.99865964755004999</c:v>
                </c:pt>
                <c:pt idx="60787">
                  <c:v>0.99810606512056599</c:v>
                </c:pt>
                <c:pt idx="60788">
                  <c:v>0.98009279830975105</c:v>
                </c:pt>
                <c:pt idx="60789">
                  <c:v>0.99810606512056599</c:v>
                </c:pt>
                <c:pt idx="60790">
                  <c:v>0.98009279830975105</c:v>
                </c:pt>
                <c:pt idx="60791">
                  <c:v>0.99810606512056599</c:v>
                </c:pt>
                <c:pt idx="60792">
                  <c:v>0.98009279830975105</c:v>
                </c:pt>
                <c:pt idx="60793">
                  <c:v>0.99772892030019</c:v>
                </c:pt>
                <c:pt idx="60794">
                  <c:v>0.98009279830975105</c:v>
                </c:pt>
                <c:pt idx="60795">
                  <c:v>0.99810606512056599</c:v>
                </c:pt>
                <c:pt idx="60796">
                  <c:v>0.99865964755004999</c:v>
                </c:pt>
                <c:pt idx="60797">
                  <c:v>0.99810606512056599</c:v>
                </c:pt>
                <c:pt idx="60798">
                  <c:v>0.99810606512056599</c:v>
                </c:pt>
                <c:pt idx="60799">
                  <c:v>0.99810606512056599</c:v>
                </c:pt>
                <c:pt idx="60800">
                  <c:v>0.97505301993331395</c:v>
                </c:pt>
                <c:pt idx="60801">
                  <c:v>0.99810606512056599</c:v>
                </c:pt>
                <c:pt idx="60802">
                  <c:v>0.99810606512056599</c:v>
                </c:pt>
                <c:pt idx="60803">
                  <c:v>0.98009279830975105</c:v>
                </c:pt>
                <c:pt idx="60804">
                  <c:v>0.99865964755004999</c:v>
                </c:pt>
                <c:pt idx="60805">
                  <c:v>0.99865964755004999</c:v>
                </c:pt>
                <c:pt idx="60806">
                  <c:v>0.99810606512056599</c:v>
                </c:pt>
                <c:pt idx="60807">
                  <c:v>0.99810606512056599</c:v>
                </c:pt>
                <c:pt idx="60808">
                  <c:v>0.99810606512056599</c:v>
                </c:pt>
                <c:pt idx="60809">
                  <c:v>0.98009279830975105</c:v>
                </c:pt>
                <c:pt idx="60810">
                  <c:v>0.99865964755004999</c:v>
                </c:pt>
                <c:pt idx="60811">
                  <c:v>0.97505301993331395</c:v>
                </c:pt>
                <c:pt idx="60812">
                  <c:v>0.99865964755004999</c:v>
                </c:pt>
                <c:pt idx="60813">
                  <c:v>0.98009279830975105</c:v>
                </c:pt>
                <c:pt idx="60814">
                  <c:v>0.97505301993331395</c:v>
                </c:pt>
                <c:pt idx="60815">
                  <c:v>0.98009279830975105</c:v>
                </c:pt>
                <c:pt idx="60816">
                  <c:v>0.98009279830975105</c:v>
                </c:pt>
                <c:pt idx="60817">
                  <c:v>0.98009279830975105</c:v>
                </c:pt>
                <c:pt idx="60818">
                  <c:v>0.98009279830975105</c:v>
                </c:pt>
                <c:pt idx="60819">
                  <c:v>0.99810606512056599</c:v>
                </c:pt>
                <c:pt idx="60820">
                  <c:v>0.98009279830975105</c:v>
                </c:pt>
                <c:pt idx="60821">
                  <c:v>0.99977590848754005</c:v>
                </c:pt>
                <c:pt idx="60822">
                  <c:v>0.97505301993331395</c:v>
                </c:pt>
                <c:pt idx="60823">
                  <c:v>0.99865964755004999</c:v>
                </c:pt>
                <c:pt idx="60824">
                  <c:v>0.98009279830975105</c:v>
                </c:pt>
                <c:pt idx="60825">
                  <c:v>0.99810606512056599</c:v>
                </c:pt>
                <c:pt idx="60826">
                  <c:v>0.99977590848754005</c:v>
                </c:pt>
                <c:pt idx="60827">
                  <c:v>0.99772892030019</c:v>
                </c:pt>
                <c:pt idx="60828">
                  <c:v>0.98009279830975105</c:v>
                </c:pt>
                <c:pt idx="60829">
                  <c:v>0.99865964755004999</c:v>
                </c:pt>
                <c:pt idx="60830">
                  <c:v>0.98009279830975105</c:v>
                </c:pt>
                <c:pt idx="60831">
                  <c:v>0.99810606512056599</c:v>
                </c:pt>
                <c:pt idx="60832">
                  <c:v>0.98009279830975105</c:v>
                </c:pt>
                <c:pt idx="60833">
                  <c:v>0.98009279830975105</c:v>
                </c:pt>
                <c:pt idx="60834">
                  <c:v>0.99865964755004999</c:v>
                </c:pt>
                <c:pt idx="60835">
                  <c:v>0.99865964755004999</c:v>
                </c:pt>
                <c:pt idx="60836">
                  <c:v>0.99810606512056599</c:v>
                </c:pt>
                <c:pt idx="60837">
                  <c:v>0.98009279830975105</c:v>
                </c:pt>
                <c:pt idx="60838">
                  <c:v>0.98009279830975105</c:v>
                </c:pt>
                <c:pt idx="60839">
                  <c:v>0.99810606512056599</c:v>
                </c:pt>
                <c:pt idx="60840">
                  <c:v>0.98009279830975105</c:v>
                </c:pt>
                <c:pt idx="60841">
                  <c:v>0.99772892030019</c:v>
                </c:pt>
                <c:pt idx="60842">
                  <c:v>0.98009279830975105</c:v>
                </c:pt>
                <c:pt idx="60843">
                  <c:v>0.98009279830975105</c:v>
                </c:pt>
                <c:pt idx="60844">
                  <c:v>0.99865964755004999</c:v>
                </c:pt>
                <c:pt idx="60845">
                  <c:v>0.98009279830975105</c:v>
                </c:pt>
                <c:pt idx="60846">
                  <c:v>0.99865964755004999</c:v>
                </c:pt>
                <c:pt idx="60847">
                  <c:v>0.99865964755004999</c:v>
                </c:pt>
                <c:pt idx="60848">
                  <c:v>0.98009279830975105</c:v>
                </c:pt>
                <c:pt idx="60849">
                  <c:v>0.99181255835294002</c:v>
                </c:pt>
                <c:pt idx="60850">
                  <c:v>0.97505301993331395</c:v>
                </c:pt>
                <c:pt idx="60851">
                  <c:v>0.99865964755004999</c:v>
                </c:pt>
                <c:pt idx="60852">
                  <c:v>0.98009279830975105</c:v>
                </c:pt>
                <c:pt idx="60853">
                  <c:v>0.99810606512056599</c:v>
                </c:pt>
                <c:pt idx="60854">
                  <c:v>0.99977590848754005</c:v>
                </c:pt>
                <c:pt idx="60855">
                  <c:v>0.99865964755004999</c:v>
                </c:pt>
                <c:pt idx="60856">
                  <c:v>0.99865964755004999</c:v>
                </c:pt>
                <c:pt idx="60857">
                  <c:v>0.98009279830975105</c:v>
                </c:pt>
                <c:pt idx="60858">
                  <c:v>0.97505301993331395</c:v>
                </c:pt>
                <c:pt idx="60859">
                  <c:v>0.97505301993331395</c:v>
                </c:pt>
                <c:pt idx="60860">
                  <c:v>0.99865964755004999</c:v>
                </c:pt>
                <c:pt idx="60861">
                  <c:v>0.97505301993331395</c:v>
                </c:pt>
                <c:pt idx="60862">
                  <c:v>0.99977590848754005</c:v>
                </c:pt>
                <c:pt idx="60863">
                  <c:v>0.97505301993331395</c:v>
                </c:pt>
                <c:pt idx="60864">
                  <c:v>0.99772892030019</c:v>
                </c:pt>
                <c:pt idx="60865">
                  <c:v>0.99865964755004999</c:v>
                </c:pt>
                <c:pt idx="60866">
                  <c:v>0.98009279830975105</c:v>
                </c:pt>
                <c:pt idx="60867">
                  <c:v>0.99865964755004999</c:v>
                </c:pt>
                <c:pt idx="60868">
                  <c:v>0.99977590848754005</c:v>
                </c:pt>
                <c:pt idx="60869">
                  <c:v>0.99865964755004999</c:v>
                </c:pt>
                <c:pt idx="60870">
                  <c:v>0.97505301993331395</c:v>
                </c:pt>
                <c:pt idx="60871">
                  <c:v>0.99810606512056599</c:v>
                </c:pt>
                <c:pt idx="60872">
                  <c:v>0.99977590848754005</c:v>
                </c:pt>
                <c:pt idx="60873">
                  <c:v>0.99181255835294002</c:v>
                </c:pt>
                <c:pt idx="60874">
                  <c:v>0.98009279830975105</c:v>
                </c:pt>
                <c:pt idx="60875">
                  <c:v>0.98009279830975105</c:v>
                </c:pt>
                <c:pt idx="60876">
                  <c:v>0.99810606512056599</c:v>
                </c:pt>
                <c:pt idx="60877">
                  <c:v>0.99977590848754005</c:v>
                </c:pt>
                <c:pt idx="60878">
                  <c:v>0.97505301993331395</c:v>
                </c:pt>
                <c:pt idx="60879">
                  <c:v>0.99865964755004999</c:v>
                </c:pt>
                <c:pt idx="60880">
                  <c:v>0.98009279830975105</c:v>
                </c:pt>
                <c:pt idx="60881">
                  <c:v>0.98009279830975105</c:v>
                </c:pt>
                <c:pt idx="60882">
                  <c:v>0.99865964755004999</c:v>
                </c:pt>
                <c:pt idx="60883">
                  <c:v>0.98009279830975105</c:v>
                </c:pt>
                <c:pt idx="60884">
                  <c:v>0.99865964755004999</c:v>
                </c:pt>
                <c:pt idx="60885">
                  <c:v>0.98009279830975105</c:v>
                </c:pt>
                <c:pt idx="60886">
                  <c:v>0.99977590848754005</c:v>
                </c:pt>
                <c:pt idx="60887">
                  <c:v>0.97505301993331395</c:v>
                </c:pt>
                <c:pt idx="60888">
                  <c:v>0.99810606512056599</c:v>
                </c:pt>
                <c:pt idx="60889">
                  <c:v>0.99977590848754005</c:v>
                </c:pt>
                <c:pt idx="60890">
                  <c:v>0.99810606512056599</c:v>
                </c:pt>
                <c:pt idx="60891">
                  <c:v>0.98009279830975105</c:v>
                </c:pt>
                <c:pt idx="60892">
                  <c:v>0.97505301993331395</c:v>
                </c:pt>
                <c:pt idx="60893">
                  <c:v>0.97505301993331395</c:v>
                </c:pt>
                <c:pt idx="60894">
                  <c:v>0.99865964755004999</c:v>
                </c:pt>
                <c:pt idx="60895">
                  <c:v>0.99810606512056599</c:v>
                </c:pt>
                <c:pt idx="60896">
                  <c:v>0.99865964755004999</c:v>
                </c:pt>
                <c:pt idx="60897">
                  <c:v>0.99772892030019</c:v>
                </c:pt>
                <c:pt idx="60898">
                  <c:v>0.99977590848754005</c:v>
                </c:pt>
                <c:pt idx="60899">
                  <c:v>0.99865964755004999</c:v>
                </c:pt>
                <c:pt idx="60900">
                  <c:v>0.98009279830975105</c:v>
                </c:pt>
                <c:pt idx="60901">
                  <c:v>0.99865964755004999</c:v>
                </c:pt>
                <c:pt idx="60902">
                  <c:v>0.99810606512056599</c:v>
                </c:pt>
                <c:pt idx="60903">
                  <c:v>0.99810606512056599</c:v>
                </c:pt>
                <c:pt idx="60904">
                  <c:v>0.99977590848754005</c:v>
                </c:pt>
                <c:pt idx="60905">
                  <c:v>0.98009279830975105</c:v>
                </c:pt>
                <c:pt idx="60906">
                  <c:v>0.98009279830975105</c:v>
                </c:pt>
                <c:pt idx="60907">
                  <c:v>0.99772892030019</c:v>
                </c:pt>
                <c:pt idx="60908">
                  <c:v>0.98009279830975105</c:v>
                </c:pt>
                <c:pt idx="60909">
                  <c:v>0.98009279830975105</c:v>
                </c:pt>
                <c:pt idx="60910">
                  <c:v>0.99865964755004999</c:v>
                </c:pt>
                <c:pt idx="60911">
                  <c:v>0.99181255835294002</c:v>
                </c:pt>
                <c:pt idx="60912">
                  <c:v>0.99865964755004999</c:v>
                </c:pt>
                <c:pt idx="60913">
                  <c:v>0.99810606512056599</c:v>
                </c:pt>
                <c:pt idx="60914">
                  <c:v>0.99865964755004999</c:v>
                </c:pt>
                <c:pt idx="60915">
                  <c:v>0.99772892030019</c:v>
                </c:pt>
                <c:pt idx="60916">
                  <c:v>0.99772892030019</c:v>
                </c:pt>
                <c:pt idx="60917">
                  <c:v>0.99865964755004999</c:v>
                </c:pt>
                <c:pt idx="60918">
                  <c:v>0.99865964755004999</c:v>
                </c:pt>
                <c:pt idx="60919">
                  <c:v>0.97505301993331395</c:v>
                </c:pt>
                <c:pt idx="60920">
                  <c:v>0.98009279830975105</c:v>
                </c:pt>
                <c:pt idx="60921">
                  <c:v>0.98009279830975105</c:v>
                </c:pt>
                <c:pt idx="60922">
                  <c:v>0.99810606512056599</c:v>
                </c:pt>
                <c:pt idx="60923">
                  <c:v>0.99865964755004999</c:v>
                </c:pt>
                <c:pt idx="60924">
                  <c:v>0.97505301993331395</c:v>
                </c:pt>
                <c:pt idx="60925">
                  <c:v>0.99865964755004999</c:v>
                </c:pt>
                <c:pt idx="60926">
                  <c:v>0.98009279830975105</c:v>
                </c:pt>
                <c:pt idx="60927">
                  <c:v>0.99977590848754005</c:v>
                </c:pt>
                <c:pt idx="60928">
                  <c:v>0.97505301993331395</c:v>
                </c:pt>
                <c:pt idx="60929">
                  <c:v>0.98009279830975105</c:v>
                </c:pt>
                <c:pt idx="60930">
                  <c:v>0.99865964755004999</c:v>
                </c:pt>
                <c:pt idx="60931">
                  <c:v>0.99865964755004999</c:v>
                </c:pt>
                <c:pt idx="60932">
                  <c:v>0.99865964755004999</c:v>
                </c:pt>
                <c:pt idx="60933">
                  <c:v>0.99810606512056599</c:v>
                </c:pt>
                <c:pt idx="60934">
                  <c:v>0.99977590848754005</c:v>
                </c:pt>
                <c:pt idx="60935">
                  <c:v>0.97505301993331395</c:v>
                </c:pt>
                <c:pt idx="60936">
                  <c:v>0.97505301993331395</c:v>
                </c:pt>
                <c:pt idx="60937">
                  <c:v>0.99865964755004999</c:v>
                </c:pt>
                <c:pt idx="60938">
                  <c:v>0.97505301993331395</c:v>
                </c:pt>
                <c:pt idx="60939">
                  <c:v>0.99865964755004999</c:v>
                </c:pt>
                <c:pt idx="60940">
                  <c:v>0.98009279830975105</c:v>
                </c:pt>
                <c:pt idx="60941">
                  <c:v>0.99810606512056599</c:v>
                </c:pt>
                <c:pt idx="60942">
                  <c:v>0.99865964755004999</c:v>
                </c:pt>
                <c:pt idx="60943">
                  <c:v>0.99810606512056599</c:v>
                </c:pt>
                <c:pt idx="60944">
                  <c:v>0.99977590848754005</c:v>
                </c:pt>
                <c:pt idx="60945">
                  <c:v>0.97505301993331395</c:v>
                </c:pt>
                <c:pt idx="60946">
                  <c:v>0.99810606512056599</c:v>
                </c:pt>
                <c:pt idx="60947">
                  <c:v>0.97505301993331395</c:v>
                </c:pt>
                <c:pt idx="60948">
                  <c:v>0.99810606512056599</c:v>
                </c:pt>
                <c:pt idx="60949">
                  <c:v>0.99810606512056599</c:v>
                </c:pt>
                <c:pt idx="60950">
                  <c:v>0.99810606512056599</c:v>
                </c:pt>
                <c:pt idx="60951">
                  <c:v>0.98009279830975105</c:v>
                </c:pt>
                <c:pt idx="60952">
                  <c:v>0.99977590848754005</c:v>
                </c:pt>
                <c:pt idx="60953">
                  <c:v>0.99865964755004999</c:v>
                </c:pt>
                <c:pt idx="60954">
                  <c:v>0.98009279830975105</c:v>
                </c:pt>
                <c:pt idx="60955">
                  <c:v>0.99977590848754005</c:v>
                </c:pt>
                <c:pt idx="60956">
                  <c:v>0.99977590848754005</c:v>
                </c:pt>
                <c:pt idx="60957">
                  <c:v>0.97505301993331395</c:v>
                </c:pt>
                <c:pt idx="60958">
                  <c:v>0.99865964755004999</c:v>
                </c:pt>
                <c:pt idx="60959">
                  <c:v>0.99865964755004999</c:v>
                </c:pt>
                <c:pt idx="60960">
                  <c:v>0.97505301993331395</c:v>
                </c:pt>
                <c:pt idx="60961">
                  <c:v>0.97505301993331395</c:v>
                </c:pt>
                <c:pt idx="60962">
                  <c:v>0.97505301993331395</c:v>
                </c:pt>
                <c:pt idx="60963">
                  <c:v>0.99865964755004999</c:v>
                </c:pt>
                <c:pt idx="60964">
                  <c:v>0.99865964755004999</c:v>
                </c:pt>
                <c:pt idx="60965">
                  <c:v>0.99810606512056599</c:v>
                </c:pt>
                <c:pt idx="60966">
                  <c:v>0.99865964755004999</c:v>
                </c:pt>
                <c:pt idx="60967">
                  <c:v>0.99810606512056599</c:v>
                </c:pt>
                <c:pt idx="60968">
                  <c:v>0.98009279830975105</c:v>
                </c:pt>
                <c:pt idx="60969">
                  <c:v>0.97505301993331395</c:v>
                </c:pt>
                <c:pt idx="60970">
                  <c:v>0.99865964755004999</c:v>
                </c:pt>
                <c:pt idx="60971">
                  <c:v>0.97505301993331395</c:v>
                </c:pt>
                <c:pt idx="60972">
                  <c:v>0.97505301993331395</c:v>
                </c:pt>
                <c:pt idx="60973">
                  <c:v>0.99772892030019</c:v>
                </c:pt>
                <c:pt idx="60974">
                  <c:v>0.98009279830975105</c:v>
                </c:pt>
                <c:pt idx="60975">
                  <c:v>0.97505301993331395</c:v>
                </c:pt>
                <c:pt idx="60976">
                  <c:v>0.99865964755004999</c:v>
                </c:pt>
                <c:pt idx="60977">
                  <c:v>0.99810606512056599</c:v>
                </c:pt>
                <c:pt idx="60978">
                  <c:v>0.98009279830975105</c:v>
                </c:pt>
                <c:pt idx="60979">
                  <c:v>0.99865964755004999</c:v>
                </c:pt>
                <c:pt idx="60980">
                  <c:v>0.99977590848754005</c:v>
                </c:pt>
                <c:pt idx="60981">
                  <c:v>0.99810606512056599</c:v>
                </c:pt>
                <c:pt idx="60982">
                  <c:v>0.99865964755004999</c:v>
                </c:pt>
                <c:pt idx="60983">
                  <c:v>0.98009279830975105</c:v>
                </c:pt>
                <c:pt idx="60984">
                  <c:v>0.99810606512056599</c:v>
                </c:pt>
                <c:pt idx="60985">
                  <c:v>0.99977590848754005</c:v>
                </c:pt>
                <c:pt idx="60986">
                  <c:v>0.99865964755004999</c:v>
                </c:pt>
                <c:pt idx="60987">
                  <c:v>0.99865964755004999</c:v>
                </c:pt>
                <c:pt idx="60988">
                  <c:v>0.98009279830975105</c:v>
                </c:pt>
                <c:pt idx="60989">
                  <c:v>0.97505301993331395</c:v>
                </c:pt>
                <c:pt idx="60990">
                  <c:v>0.99810606512056599</c:v>
                </c:pt>
                <c:pt idx="60991">
                  <c:v>0.98009279830975105</c:v>
                </c:pt>
                <c:pt idx="60992">
                  <c:v>0.97505301993331395</c:v>
                </c:pt>
                <c:pt idx="60993">
                  <c:v>0.98009279830975105</c:v>
                </c:pt>
                <c:pt idx="60994">
                  <c:v>0.98009279830975105</c:v>
                </c:pt>
                <c:pt idx="60995">
                  <c:v>0.99865964755004999</c:v>
                </c:pt>
                <c:pt idx="60996">
                  <c:v>0.99865964755004999</c:v>
                </c:pt>
                <c:pt idx="60997">
                  <c:v>0.99810606512056599</c:v>
                </c:pt>
                <c:pt idx="60998">
                  <c:v>0.99865964755004999</c:v>
                </c:pt>
                <c:pt idx="60999">
                  <c:v>0.99772892030019</c:v>
                </c:pt>
                <c:pt idx="61000">
                  <c:v>0.99865964755004999</c:v>
                </c:pt>
                <c:pt idx="61001">
                  <c:v>0.99810606512056599</c:v>
                </c:pt>
                <c:pt idx="61002">
                  <c:v>0.98009279830975105</c:v>
                </c:pt>
                <c:pt idx="61003">
                  <c:v>0.99977590848754005</c:v>
                </c:pt>
                <c:pt idx="61004">
                  <c:v>0.99810606512056599</c:v>
                </c:pt>
                <c:pt idx="61005">
                  <c:v>0.97505301993331395</c:v>
                </c:pt>
                <c:pt idx="61006">
                  <c:v>0.99810606512056599</c:v>
                </c:pt>
                <c:pt idx="61007">
                  <c:v>0.98009279830975105</c:v>
                </c:pt>
                <c:pt idx="61008">
                  <c:v>0.99810606512056599</c:v>
                </c:pt>
                <c:pt idx="61009">
                  <c:v>0.99181255835294002</c:v>
                </c:pt>
                <c:pt idx="61010">
                  <c:v>0.98009279830975105</c:v>
                </c:pt>
                <c:pt idx="61011">
                  <c:v>0.99810606512056599</c:v>
                </c:pt>
                <c:pt idx="61012">
                  <c:v>0.99810606512056599</c:v>
                </c:pt>
                <c:pt idx="61013">
                  <c:v>0.99865964755004999</c:v>
                </c:pt>
                <c:pt idx="61014">
                  <c:v>0.99865964755004999</c:v>
                </c:pt>
                <c:pt idx="61015">
                  <c:v>0.99865964755004999</c:v>
                </c:pt>
                <c:pt idx="61016">
                  <c:v>0.99865964755004999</c:v>
                </c:pt>
                <c:pt idx="61017">
                  <c:v>0.99977590848754005</c:v>
                </c:pt>
                <c:pt idx="61018">
                  <c:v>0.98009279830975105</c:v>
                </c:pt>
                <c:pt idx="61019">
                  <c:v>0.98009279830975105</c:v>
                </c:pt>
                <c:pt idx="61020">
                  <c:v>0.97505301993331395</c:v>
                </c:pt>
                <c:pt idx="61021">
                  <c:v>0.98009279830975105</c:v>
                </c:pt>
                <c:pt idx="61022">
                  <c:v>0.99865964755004999</c:v>
                </c:pt>
                <c:pt idx="61023">
                  <c:v>0.99865964755004999</c:v>
                </c:pt>
                <c:pt idx="61024">
                  <c:v>0.99865964755004999</c:v>
                </c:pt>
                <c:pt idx="61025">
                  <c:v>0.97505301993331395</c:v>
                </c:pt>
                <c:pt idx="61026">
                  <c:v>0.99865964755004999</c:v>
                </c:pt>
                <c:pt idx="61027">
                  <c:v>0.99810606512056599</c:v>
                </c:pt>
                <c:pt idx="61028">
                  <c:v>0.99865964755004999</c:v>
                </c:pt>
                <c:pt idx="61029">
                  <c:v>0.99865964755004999</c:v>
                </c:pt>
                <c:pt idx="61030">
                  <c:v>0.98009279830975105</c:v>
                </c:pt>
                <c:pt idx="61031">
                  <c:v>0.98009279830975105</c:v>
                </c:pt>
                <c:pt idx="61032">
                  <c:v>0.99865964755004999</c:v>
                </c:pt>
                <c:pt idx="61033">
                  <c:v>0.99810606512056599</c:v>
                </c:pt>
                <c:pt idx="61034">
                  <c:v>0.98009279830975105</c:v>
                </c:pt>
                <c:pt idx="61035">
                  <c:v>0.99865964755004999</c:v>
                </c:pt>
                <c:pt idx="61036">
                  <c:v>0.98009279830975105</c:v>
                </c:pt>
                <c:pt idx="61037">
                  <c:v>0.99865964755004999</c:v>
                </c:pt>
                <c:pt idx="61038">
                  <c:v>0.99977590848754005</c:v>
                </c:pt>
                <c:pt idx="61039">
                  <c:v>0.99977590848754005</c:v>
                </c:pt>
                <c:pt idx="61040">
                  <c:v>0.98009279830975105</c:v>
                </c:pt>
                <c:pt idx="61041">
                  <c:v>0.99772892030019</c:v>
                </c:pt>
                <c:pt idx="61042">
                  <c:v>0.99772892030019</c:v>
                </c:pt>
                <c:pt idx="61043">
                  <c:v>0.98009279830975105</c:v>
                </c:pt>
                <c:pt idx="61044">
                  <c:v>0.99977590848754005</c:v>
                </c:pt>
                <c:pt idx="61045">
                  <c:v>0.98009279830975105</c:v>
                </c:pt>
                <c:pt idx="61046">
                  <c:v>0.98009279830975105</c:v>
                </c:pt>
                <c:pt idx="61047">
                  <c:v>0.99810606512056599</c:v>
                </c:pt>
                <c:pt idx="61048">
                  <c:v>0.99865964755004999</c:v>
                </c:pt>
                <c:pt idx="61049">
                  <c:v>0.99810606512056599</c:v>
                </c:pt>
                <c:pt idx="61050">
                  <c:v>0.99865964755004999</c:v>
                </c:pt>
                <c:pt idx="61051">
                  <c:v>0.99810606512056599</c:v>
                </c:pt>
                <c:pt idx="61052">
                  <c:v>0.99865964755004999</c:v>
                </c:pt>
                <c:pt idx="61053">
                  <c:v>0.99810606512056599</c:v>
                </c:pt>
                <c:pt idx="61054">
                  <c:v>0.99865964755004999</c:v>
                </c:pt>
                <c:pt idx="61055">
                  <c:v>0.97505301993331395</c:v>
                </c:pt>
                <c:pt idx="61056">
                  <c:v>0.99865964755004999</c:v>
                </c:pt>
                <c:pt idx="61057">
                  <c:v>0.98009279830975105</c:v>
                </c:pt>
                <c:pt idx="61058">
                  <c:v>0.99810606512056599</c:v>
                </c:pt>
                <c:pt idx="61059">
                  <c:v>0.99977590848754005</c:v>
                </c:pt>
                <c:pt idx="61060">
                  <c:v>0.99810606512056599</c:v>
                </c:pt>
                <c:pt idx="61061">
                  <c:v>0.99865964755004999</c:v>
                </c:pt>
                <c:pt idx="61062">
                  <c:v>0.98009279830975105</c:v>
                </c:pt>
                <c:pt idx="61063">
                  <c:v>0.99772892030019</c:v>
                </c:pt>
                <c:pt idx="61064">
                  <c:v>0.98009279830975105</c:v>
                </c:pt>
                <c:pt idx="61065">
                  <c:v>0.99810606512056599</c:v>
                </c:pt>
                <c:pt idx="61066">
                  <c:v>0.97505301993331395</c:v>
                </c:pt>
                <c:pt idx="61067">
                  <c:v>0.99865964755004999</c:v>
                </c:pt>
                <c:pt idx="61068">
                  <c:v>0.99865964755004999</c:v>
                </c:pt>
                <c:pt idx="61069">
                  <c:v>0.99772892030019</c:v>
                </c:pt>
                <c:pt idx="61070">
                  <c:v>0.99865964755004999</c:v>
                </c:pt>
                <c:pt idx="61071">
                  <c:v>0.98009279830975105</c:v>
                </c:pt>
                <c:pt idx="61072">
                  <c:v>0.98009279830975105</c:v>
                </c:pt>
                <c:pt idx="61073">
                  <c:v>0.98009279830975105</c:v>
                </c:pt>
                <c:pt idx="61074">
                  <c:v>0.99810606512056599</c:v>
                </c:pt>
                <c:pt idx="61075">
                  <c:v>0.98009279830975105</c:v>
                </c:pt>
                <c:pt idx="61076">
                  <c:v>0.99865964755004999</c:v>
                </c:pt>
                <c:pt idx="61077">
                  <c:v>0.99865964755004999</c:v>
                </c:pt>
                <c:pt idx="61078">
                  <c:v>0.98009279830975105</c:v>
                </c:pt>
                <c:pt idx="61079">
                  <c:v>0.99810606512056599</c:v>
                </c:pt>
                <c:pt idx="61080">
                  <c:v>0.98009279830975105</c:v>
                </c:pt>
                <c:pt idx="61081">
                  <c:v>0.99810606512056599</c:v>
                </c:pt>
                <c:pt idx="61082">
                  <c:v>0.99865964755004999</c:v>
                </c:pt>
                <c:pt idx="61083">
                  <c:v>0.99810606512056599</c:v>
                </c:pt>
                <c:pt idx="61084">
                  <c:v>0.98009279830975105</c:v>
                </c:pt>
                <c:pt idx="61085">
                  <c:v>0.99810606512056599</c:v>
                </c:pt>
                <c:pt idx="61086">
                  <c:v>0.99810606512056599</c:v>
                </c:pt>
                <c:pt idx="61087">
                  <c:v>0.98009279830975105</c:v>
                </c:pt>
                <c:pt idx="61088">
                  <c:v>0.99810606512056599</c:v>
                </c:pt>
                <c:pt idx="61089">
                  <c:v>0.97505301993331395</c:v>
                </c:pt>
                <c:pt idx="61090">
                  <c:v>0.99865964755004999</c:v>
                </c:pt>
                <c:pt idx="61091">
                  <c:v>0.99977590848754005</c:v>
                </c:pt>
                <c:pt idx="61092">
                  <c:v>0.99810606512056599</c:v>
                </c:pt>
                <c:pt idx="61093">
                  <c:v>0.97505301993331395</c:v>
                </c:pt>
                <c:pt idx="61094">
                  <c:v>0.99810606512056599</c:v>
                </c:pt>
                <c:pt idx="61095">
                  <c:v>0.99977590848754005</c:v>
                </c:pt>
                <c:pt idx="61096">
                  <c:v>0.99865964755004999</c:v>
                </c:pt>
                <c:pt idx="61097">
                  <c:v>0.99181255835294002</c:v>
                </c:pt>
                <c:pt idx="61098">
                  <c:v>0.98009279830975105</c:v>
                </c:pt>
                <c:pt idx="61099">
                  <c:v>0.99865964755004999</c:v>
                </c:pt>
                <c:pt idx="61100">
                  <c:v>0.99977590848754005</c:v>
                </c:pt>
                <c:pt idx="61101">
                  <c:v>0.99865964755004999</c:v>
                </c:pt>
                <c:pt idx="61102">
                  <c:v>0.97505301993331395</c:v>
                </c:pt>
                <c:pt idx="61103">
                  <c:v>0.99865964755004999</c:v>
                </c:pt>
                <c:pt idx="61104">
                  <c:v>0.99865964755004999</c:v>
                </c:pt>
                <c:pt idx="61105">
                  <c:v>0.99181255835294002</c:v>
                </c:pt>
                <c:pt idx="61106">
                  <c:v>0.97505301993331395</c:v>
                </c:pt>
                <c:pt idx="61107">
                  <c:v>0.98009279830975105</c:v>
                </c:pt>
                <c:pt idx="61108">
                  <c:v>0.99810606512056599</c:v>
                </c:pt>
                <c:pt idx="61109">
                  <c:v>0.99865964755004999</c:v>
                </c:pt>
                <c:pt idx="61110">
                  <c:v>0.98009279830975105</c:v>
                </c:pt>
                <c:pt idx="61111">
                  <c:v>0.99810606512056599</c:v>
                </c:pt>
                <c:pt idx="61112">
                  <c:v>0.99810606512056599</c:v>
                </c:pt>
                <c:pt idx="61113">
                  <c:v>0.99772892030019</c:v>
                </c:pt>
                <c:pt idx="61114">
                  <c:v>0.99865964755004999</c:v>
                </c:pt>
                <c:pt idx="61115">
                  <c:v>0.99810606512056599</c:v>
                </c:pt>
                <c:pt idx="61116">
                  <c:v>0.99810606512056599</c:v>
                </c:pt>
                <c:pt idx="61117">
                  <c:v>0.97505301993331395</c:v>
                </c:pt>
                <c:pt idx="61118">
                  <c:v>0.98009279830975105</c:v>
                </c:pt>
                <c:pt idx="61119">
                  <c:v>0.99977590848754005</c:v>
                </c:pt>
                <c:pt idx="61120">
                  <c:v>0.99865964755004999</c:v>
                </c:pt>
                <c:pt idx="61121">
                  <c:v>0.97505301993331395</c:v>
                </c:pt>
                <c:pt idx="61122">
                  <c:v>0.97505301993331395</c:v>
                </c:pt>
                <c:pt idx="61123">
                  <c:v>0.98009279830975105</c:v>
                </c:pt>
                <c:pt idx="61124">
                  <c:v>0.98009279830975105</c:v>
                </c:pt>
                <c:pt idx="61125">
                  <c:v>0.99810606512056599</c:v>
                </c:pt>
                <c:pt idx="61126">
                  <c:v>0.99810606512056599</c:v>
                </c:pt>
                <c:pt idx="61127">
                  <c:v>0.99977590848754005</c:v>
                </c:pt>
                <c:pt idx="61128">
                  <c:v>0.97505301993331395</c:v>
                </c:pt>
                <c:pt idx="61129">
                  <c:v>0.99810606512056599</c:v>
                </c:pt>
                <c:pt idx="61130">
                  <c:v>0.98009279830975105</c:v>
                </c:pt>
                <c:pt idx="61131">
                  <c:v>0.99810606512056599</c:v>
                </c:pt>
                <c:pt idx="61132">
                  <c:v>0.99810606512056599</c:v>
                </c:pt>
                <c:pt idx="61133">
                  <c:v>0.99810606512056599</c:v>
                </c:pt>
                <c:pt idx="61134">
                  <c:v>0.99810606512056599</c:v>
                </c:pt>
                <c:pt idx="61135">
                  <c:v>0.99977590848754005</c:v>
                </c:pt>
                <c:pt idx="61136">
                  <c:v>0.98009279830975105</c:v>
                </c:pt>
                <c:pt idx="61137">
                  <c:v>0.99865964755004999</c:v>
                </c:pt>
                <c:pt idx="61138">
                  <c:v>0.99977590848754005</c:v>
                </c:pt>
                <c:pt idx="61139">
                  <c:v>0.99865964755004999</c:v>
                </c:pt>
                <c:pt idx="61140">
                  <c:v>0.99865964755004999</c:v>
                </c:pt>
                <c:pt idx="61141">
                  <c:v>0.99772892030019</c:v>
                </c:pt>
                <c:pt idx="61142">
                  <c:v>0.98009279830975105</c:v>
                </c:pt>
                <c:pt idx="61143">
                  <c:v>0.99772892030019</c:v>
                </c:pt>
                <c:pt idx="61144">
                  <c:v>0.99865964755004999</c:v>
                </c:pt>
                <c:pt idx="61145">
                  <c:v>0.99977590848754005</c:v>
                </c:pt>
                <c:pt idx="61146">
                  <c:v>0.98009279830975105</c:v>
                </c:pt>
                <c:pt idx="61147">
                  <c:v>0.99865964755004999</c:v>
                </c:pt>
                <c:pt idx="61148">
                  <c:v>0.99810606512056599</c:v>
                </c:pt>
                <c:pt idx="61149">
                  <c:v>0.99865964755004999</c:v>
                </c:pt>
                <c:pt idx="61150">
                  <c:v>0.97505301993331395</c:v>
                </c:pt>
                <c:pt idx="61151">
                  <c:v>0.98009279830975105</c:v>
                </c:pt>
                <c:pt idx="61152">
                  <c:v>0.99772892030019</c:v>
                </c:pt>
                <c:pt idx="61153">
                  <c:v>0.99865964755004999</c:v>
                </c:pt>
                <c:pt idx="61154">
                  <c:v>0.99865964755004999</c:v>
                </c:pt>
                <c:pt idx="61155">
                  <c:v>0.99865964755004999</c:v>
                </c:pt>
                <c:pt idx="61156">
                  <c:v>0.99865964755004999</c:v>
                </c:pt>
                <c:pt idx="61157">
                  <c:v>0.99865964755004999</c:v>
                </c:pt>
                <c:pt idx="61158">
                  <c:v>0.98009279830975105</c:v>
                </c:pt>
                <c:pt idx="61159">
                  <c:v>0.98009279830975105</c:v>
                </c:pt>
                <c:pt idx="61160">
                  <c:v>0.99810606512056599</c:v>
                </c:pt>
                <c:pt idx="61161">
                  <c:v>0.98009279830975105</c:v>
                </c:pt>
                <c:pt idx="61162">
                  <c:v>0.98009279830975105</c:v>
                </c:pt>
                <c:pt idx="61163">
                  <c:v>0.99865964755004999</c:v>
                </c:pt>
                <c:pt idx="61164">
                  <c:v>0.98009279830975105</c:v>
                </c:pt>
                <c:pt idx="61165">
                  <c:v>0.99810606512056599</c:v>
                </c:pt>
                <c:pt idx="61166">
                  <c:v>0.98009279830975105</c:v>
                </c:pt>
                <c:pt idx="61167">
                  <c:v>0.99865964755004999</c:v>
                </c:pt>
                <c:pt idx="61168">
                  <c:v>0.97505301993331395</c:v>
                </c:pt>
                <c:pt idx="61169">
                  <c:v>0.99865964755004999</c:v>
                </c:pt>
                <c:pt idx="61170">
                  <c:v>0.97505301993331395</c:v>
                </c:pt>
                <c:pt idx="61171">
                  <c:v>0.99977590848754005</c:v>
                </c:pt>
                <c:pt idx="61172">
                  <c:v>0.99810606512056599</c:v>
                </c:pt>
                <c:pt idx="61173">
                  <c:v>0.97505301993331395</c:v>
                </c:pt>
                <c:pt idx="61174">
                  <c:v>0.98009279830975105</c:v>
                </c:pt>
                <c:pt idx="61175">
                  <c:v>0.99865964755004999</c:v>
                </c:pt>
                <c:pt idx="61176">
                  <c:v>0.98009279830975105</c:v>
                </c:pt>
                <c:pt idx="61177">
                  <c:v>0.99772892030019</c:v>
                </c:pt>
                <c:pt idx="61178">
                  <c:v>0.99865964755004999</c:v>
                </c:pt>
                <c:pt idx="61179">
                  <c:v>0.99865964755004999</c:v>
                </c:pt>
                <c:pt idx="61180">
                  <c:v>0.98009279830975105</c:v>
                </c:pt>
                <c:pt idx="61181">
                  <c:v>0.99865964755004999</c:v>
                </c:pt>
                <c:pt idx="61182">
                  <c:v>0.99865964755004999</c:v>
                </c:pt>
                <c:pt idx="61183">
                  <c:v>0.98009279830975105</c:v>
                </c:pt>
                <c:pt idx="61184">
                  <c:v>0.98009279830975105</c:v>
                </c:pt>
                <c:pt idx="61185">
                  <c:v>0.98009279830975105</c:v>
                </c:pt>
                <c:pt idx="61186">
                  <c:v>0.99810606512056599</c:v>
                </c:pt>
                <c:pt idx="61187">
                  <c:v>0.99810606512056599</c:v>
                </c:pt>
                <c:pt idx="61188">
                  <c:v>0.98009279830975105</c:v>
                </c:pt>
                <c:pt idx="61189">
                  <c:v>0.99810606512056599</c:v>
                </c:pt>
                <c:pt idx="61190">
                  <c:v>0.99181255835294002</c:v>
                </c:pt>
                <c:pt idx="61191">
                  <c:v>0.99810606512056599</c:v>
                </c:pt>
                <c:pt idx="61192">
                  <c:v>0.98009279830975105</c:v>
                </c:pt>
                <c:pt idx="61193">
                  <c:v>0.99810606512056599</c:v>
                </c:pt>
                <c:pt idx="61194">
                  <c:v>0.98009279830975105</c:v>
                </c:pt>
                <c:pt idx="61195">
                  <c:v>0.99865964755004999</c:v>
                </c:pt>
                <c:pt idx="61196">
                  <c:v>0.99865964755004999</c:v>
                </c:pt>
                <c:pt idx="61197">
                  <c:v>0.99865964755004999</c:v>
                </c:pt>
                <c:pt idx="61198">
                  <c:v>0.98009279830975105</c:v>
                </c:pt>
                <c:pt idx="61199">
                  <c:v>0.99810606512056599</c:v>
                </c:pt>
                <c:pt idx="61200">
                  <c:v>0.99865964755004999</c:v>
                </c:pt>
                <c:pt idx="61201">
                  <c:v>0.98009279830975105</c:v>
                </c:pt>
                <c:pt idx="61202">
                  <c:v>0.99865964755004999</c:v>
                </c:pt>
                <c:pt idx="61203">
                  <c:v>0.98009279830975105</c:v>
                </c:pt>
                <c:pt idx="61204">
                  <c:v>0.99810606512056599</c:v>
                </c:pt>
                <c:pt idx="61205">
                  <c:v>0.98009279830975105</c:v>
                </c:pt>
                <c:pt idx="61206">
                  <c:v>0.99977590848754005</c:v>
                </c:pt>
                <c:pt idx="61207">
                  <c:v>0.99977590848754005</c:v>
                </c:pt>
                <c:pt idx="61208">
                  <c:v>0.98009279830975105</c:v>
                </c:pt>
                <c:pt idx="61209">
                  <c:v>0.99865964755004999</c:v>
                </c:pt>
                <c:pt idx="61210">
                  <c:v>0.99865964755004999</c:v>
                </c:pt>
                <c:pt idx="61211">
                  <c:v>0.97505301993331395</c:v>
                </c:pt>
                <c:pt idx="61212">
                  <c:v>0.98009279830975105</c:v>
                </c:pt>
                <c:pt idx="61213">
                  <c:v>0.99810606512056599</c:v>
                </c:pt>
                <c:pt idx="61214">
                  <c:v>0.98009279830975105</c:v>
                </c:pt>
                <c:pt idx="61215">
                  <c:v>0.99865964755004999</c:v>
                </c:pt>
                <c:pt idx="61216">
                  <c:v>0.98009279830975105</c:v>
                </c:pt>
                <c:pt idx="61217">
                  <c:v>0.99772892030019</c:v>
                </c:pt>
                <c:pt idx="61218">
                  <c:v>0.98009279830975105</c:v>
                </c:pt>
                <c:pt idx="61219">
                  <c:v>0.97505301993331395</c:v>
                </c:pt>
                <c:pt idx="61220">
                  <c:v>0.99810606512056599</c:v>
                </c:pt>
                <c:pt idx="61221">
                  <c:v>0.99865964755004999</c:v>
                </c:pt>
                <c:pt idx="61222">
                  <c:v>0.99865964755004999</c:v>
                </c:pt>
                <c:pt idx="61223">
                  <c:v>0.99865964755004999</c:v>
                </c:pt>
                <c:pt idx="61224">
                  <c:v>0.99865964755004999</c:v>
                </c:pt>
                <c:pt idx="61225">
                  <c:v>0.99810606512056599</c:v>
                </c:pt>
                <c:pt idx="61226">
                  <c:v>0.99865964755004999</c:v>
                </c:pt>
                <c:pt idx="61227">
                  <c:v>0.98009279830975105</c:v>
                </c:pt>
                <c:pt idx="61228">
                  <c:v>0.98009279830975105</c:v>
                </c:pt>
                <c:pt idx="61229">
                  <c:v>0.99810606512056599</c:v>
                </c:pt>
                <c:pt idx="61230">
                  <c:v>0.98009279830975105</c:v>
                </c:pt>
                <c:pt idx="61231">
                  <c:v>0.98009279830975105</c:v>
                </c:pt>
                <c:pt idx="61232">
                  <c:v>0.98009279830975105</c:v>
                </c:pt>
                <c:pt idx="61233">
                  <c:v>0.99865964755004999</c:v>
                </c:pt>
                <c:pt idx="61234">
                  <c:v>0.99977590848754005</c:v>
                </c:pt>
                <c:pt idx="61235">
                  <c:v>0.98009279830975105</c:v>
                </c:pt>
                <c:pt idx="61236">
                  <c:v>0.98009279830975105</c:v>
                </c:pt>
                <c:pt idx="61237">
                  <c:v>0.98009279830975105</c:v>
                </c:pt>
                <c:pt idx="61238">
                  <c:v>0.98009279830975105</c:v>
                </c:pt>
                <c:pt idx="61239">
                  <c:v>0.97505301993331395</c:v>
                </c:pt>
                <c:pt idx="61240">
                  <c:v>0.97505301993331395</c:v>
                </c:pt>
                <c:pt idx="61241">
                  <c:v>0.99865964755004999</c:v>
                </c:pt>
                <c:pt idx="61242">
                  <c:v>0.99977590848754005</c:v>
                </c:pt>
                <c:pt idx="61243">
                  <c:v>0.99977590848754005</c:v>
                </c:pt>
                <c:pt idx="61244">
                  <c:v>0.99865964755004999</c:v>
                </c:pt>
                <c:pt idx="61245">
                  <c:v>0.99865964755004999</c:v>
                </c:pt>
                <c:pt idx="61246">
                  <c:v>0.99810606512056599</c:v>
                </c:pt>
                <c:pt idx="61247">
                  <c:v>0.97505301993331395</c:v>
                </c:pt>
                <c:pt idx="61248">
                  <c:v>0.99810606512056599</c:v>
                </c:pt>
                <c:pt idx="61249">
                  <c:v>0.97505301993331395</c:v>
                </c:pt>
                <c:pt idx="61250">
                  <c:v>0.99865964755004999</c:v>
                </c:pt>
                <c:pt idx="61251">
                  <c:v>0.99977590848754005</c:v>
                </c:pt>
                <c:pt idx="61252">
                  <c:v>0.98009279830975105</c:v>
                </c:pt>
                <c:pt idx="61253">
                  <c:v>0.98009279830975105</c:v>
                </c:pt>
                <c:pt idx="61254">
                  <c:v>0.99810606512056599</c:v>
                </c:pt>
                <c:pt idx="61255">
                  <c:v>0.99810606512056599</c:v>
                </c:pt>
                <c:pt idx="61256">
                  <c:v>0.99810606512056599</c:v>
                </c:pt>
                <c:pt idx="61257">
                  <c:v>0.97505301993331395</c:v>
                </c:pt>
                <c:pt idx="61258">
                  <c:v>0.98009279830975105</c:v>
                </c:pt>
                <c:pt idx="61259">
                  <c:v>0.99865964755004999</c:v>
                </c:pt>
                <c:pt idx="61260">
                  <c:v>0.99865964755004999</c:v>
                </c:pt>
                <c:pt idx="61261">
                  <c:v>0.99810606512056599</c:v>
                </c:pt>
                <c:pt idx="61262">
                  <c:v>0.99865964755004999</c:v>
                </c:pt>
                <c:pt idx="61263">
                  <c:v>0.99810606512056599</c:v>
                </c:pt>
                <c:pt idx="61264">
                  <c:v>0.98009279830975105</c:v>
                </c:pt>
                <c:pt idx="61265">
                  <c:v>0.98009279830975105</c:v>
                </c:pt>
                <c:pt idx="61266">
                  <c:v>0.98009279830975105</c:v>
                </c:pt>
                <c:pt idx="61267">
                  <c:v>0.97505301993331395</c:v>
                </c:pt>
                <c:pt idx="61268">
                  <c:v>0.97505301993331395</c:v>
                </c:pt>
                <c:pt idx="61269">
                  <c:v>0.97505301993331395</c:v>
                </c:pt>
                <c:pt idx="61270">
                  <c:v>0.99865964755004999</c:v>
                </c:pt>
                <c:pt idx="61271">
                  <c:v>0.99865964755004999</c:v>
                </c:pt>
                <c:pt idx="61272">
                  <c:v>0.99977590848754005</c:v>
                </c:pt>
                <c:pt idx="61273">
                  <c:v>0.97505301993331395</c:v>
                </c:pt>
                <c:pt idx="61274">
                  <c:v>0.99977590848754005</c:v>
                </c:pt>
                <c:pt idx="61275">
                  <c:v>0.98009279830975105</c:v>
                </c:pt>
                <c:pt idx="61276">
                  <c:v>0.99865964755004999</c:v>
                </c:pt>
                <c:pt idx="61277">
                  <c:v>0.98009279830975105</c:v>
                </c:pt>
                <c:pt idx="61278">
                  <c:v>0.98009279830975105</c:v>
                </c:pt>
                <c:pt idx="61279">
                  <c:v>0.99181255835294002</c:v>
                </c:pt>
                <c:pt idx="61280">
                  <c:v>0.97505301993331395</c:v>
                </c:pt>
                <c:pt idx="61281">
                  <c:v>0.98009279830975105</c:v>
                </c:pt>
                <c:pt idx="61282">
                  <c:v>0.98009279830975105</c:v>
                </c:pt>
                <c:pt idx="61283">
                  <c:v>0.98009279830975105</c:v>
                </c:pt>
                <c:pt idx="61284">
                  <c:v>0.99865964755004999</c:v>
                </c:pt>
                <c:pt idx="61285">
                  <c:v>0.98009279830975105</c:v>
                </c:pt>
                <c:pt idx="61286">
                  <c:v>0.99810606512056599</c:v>
                </c:pt>
                <c:pt idx="61287">
                  <c:v>0.99865964755004999</c:v>
                </c:pt>
                <c:pt idx="61288">
                  <c:v>0.98009279830975105</c:v>
                </c:pt>
                <c:pt idx="61289">
                  <c:v>0.99865964755004999</c:v>
                </c:pt>
                <c:pt idx="61290">
                  <c:v>0.99865964755004999</c:v>
                </c:pt>
                <c:pt idx="61291">
                  <c:v>0.98009279830975105</c:v>
                </c:pt>
                <c:pt idx="61292">
                  <c:v>0.99977590848754005</c:v>
                </c:pt>
                <c:pt idx="61293">
                  <c:v>0.97505301993331395</c:v>
                </c:pt>
                <c:pt idx="61294">
                  <c:v>0.98009279830975105</c:v>
                </c:pt>
                <c:pt idx="61295">
                  <c:v>0.99865964755004999</c:v>
                </c:pt>
                <c:pt idx="61296">
                  <c:v>0.97505301993331395</c:v>
                </c:pt>
                <c:pt idx="61297">
                  <c:v>0.99865964755004999</c:v>
                </c:pt>
                <c:pt idx="61298">
                  <c:v>0.98009279830975105</c:v>
                </c:pt>
                <c:pt idx="61299">
                  <c:v>0.99977590848754005</c:v>
                </c:pt>
                <c:pt idx="61300">
                  <c:v>0.98009279830975105</c:v>
                </c:pt>
                <c:pt idx="61301">
                  <c:v>0.98009279830975105</c:v>
                </c:pt>
                <c:pt idx="61302">
                  <c:v>0.98009279830975105</c:v>
                </c:pt>
                <c:pt idx="61303">
                  <c:v>0.98009279830975105</c:v>
                </c:pt>
                <c:pt idx="61304">
                  <c:v>0.98009279830975105</c:v>
                </c:pt>
                <c:pt idx="61305">
                  <c:v>0.98009279830975105</c:v>
                </c:pt>
                <c:pt idx="61306">
                  <c:v>0.99865964755004999</c:v>
                </c:pt>
                <c:pt idx="61307">
                  <c:v>0.98009279830975105</c:v>
                </c:pt>
                <c:pt idx="61308">
                  <c:v>0.97505301993331395</c:v>
                </c:pt>
                <c:pt idx="61309">
                  <c:v>0.98009279830975105</c:v>
                </c:pt>
                <c:pt idx="61310">
                  <c:v>0.98009279830975105</c:v>
                </c:pt>
                <c:pt idx="61311">
                  <c:v>0.99810606512056599</c:v>
                </c:pt>
                <c:pt idx="61312">
                  <c:v>0.97505301993331395</c:v>
                </c:pt>
                <c:pt idx="61313">
                  <c:v>0.99865964755004999</c:v>
                </c:pt>
                <c:pt idx="61314">
                  <c:v>0.99810606512056599</c:v>
                </c:pt>
                <c:pt idx="61315">
                  <c:v>0.99865964755004999</c:v>
                </c:pt>
                <c:pt idx="61316">
                  <c:v>0.99977590848754005</c:v>
                </c:pt>
                <c:pt idx="61317">
                  <c:v>0.98009279830975105</c:v>
                </c:pt>
                <c:pt idx="61318">
                  <c:v>0.97505301993331395</c:v>
                </c:pt>
                <c:pt idx="61319">
                  <c:v>0.98009279830975105</c:v>
                </c:pt>
                <c:pt idx="61320">
                  <c:v>0.99865964755004999</c:v>
                </c:pt>
                <c:pt idx="61321">
                  <c:v>0.99977590848754005</c:v>
                </c:pt>
                <c:pt idx="61322">
                  <c:v>0.98009279830975105</c:v>
                </c:pt>
                <c:pt idx="61323">
                  <c:v>0.99810606512056599</c:v>
                </c:pt>
                <c:pt idx="61324">
                  <c:v>0.98009279830975105</c:v>
                </c:pt>
                <c:pt idx="61325">
                  <c:v>0.98009279830975105</c:v>
                </c:pt>
                <c:pt idx="61326">
                  <c:v>0.98009279830975105</c:v>
                </c:pt>
                <c:pt idx="61327">
                  <c:v>0.97505301993331395</c:v>
                </c:pt>
                <c:pt idx="61328">
                  <c:v>0.99810606512056599</c:v>
                </c:pt>
                <c:pt idx="61329">
                  <c:v>0.99810606512056599</c:v>
                </c:pt>
                <c:pt idx="61330">
                  <c:v>0.98009279830975105</c:v>
                </c:pt>
                <c:pt idx="61331">
                  <c:v>0.99865964755004999</c:v>
                </c:pt>
                <c:pt idx="61332">
                  <c:v>0.99865964755004999</c:v>
                </c:pt>
                <c:pt idx="61333">
                  <c:v>0.97505301993331395</c:v>
                </c:pt>
                <c:pt idx="61334">
                  <c:v>0.99810606512056599</c:v>
                </c:pt>
                <c:pt idx="61335">
                  <c:v>0.99865964755004999</c:v>
                </c:pt>
                <c:pt idx="61336">
                  <c:v>0.99810606512056599</c:v>
                </c:pt>
                <c:pt idx="61337">
                  <c:v>0.99810606512056599</c:v>
                </c:pt>
                <c:pt idx="61338">
                  <c:v>0.99810606512056599</c:v>
                </c:pt>
                <c:pt idx="61339">
                  <c:v>0.98009279830975105</c:v>
                </c:pt>
                <c:pt idx="61340">
                  <c:v>0.99810606512056599</c:v>
                </c:pt>
                <c:pt idx="61341">
                  <c:v>0.98009279830975105</c:v>
                </c:pt>
                <c:pt idx="61342">
                  <c:v>0.99810606512056599</c:v>
                </c:pt>
                <c:pt idx="61343">
                  <c:v>0.99865964755004999</c:v>
                </c:pt>
                <c:pt idx="61344">
                  <c:v>0.97505301993331395</c:v>
                </c:pt>
                <c:pt idx="61345">
                  <c:v>0.97505301993331395</c:v>
                </c:pt>
                <c:pt idx="61346">
                  <c:v>0.98009279830975105</c:v>
                </c:pt>
                <c:pt idx="61347">
                  <c:v>0.98009279830975105</c:v>
                </c:pt>
                <c:pt idx="61348">
                  <c:v>0.98009279830975105</c:v>
                </c:pt>
                <c:pt idx="61349">
                  <c:v>0.99977590848754005</c:v>
                </c:pt>
                <c:pt idx="61350">
                  <c:v>0.99810606512056599</c:v>
                </c:pt>
                <c:pt idx="61351">
                  <c:v>0.99865964755004999</c:v>
                </c:pt>
                <c:pt idx="61352">
                  <c:v>0.98009279830975105</c:v>
                </c:pt>
                <c:pt idx="61353">
                  <c:v>0.99865964755004999</c:v>
                </c:pt>
                <c:pt idx="61354">
                  <c:v>0.99865964755004999</c:v>
                </c:pt>
                <c:pt idx="61355">
                  <c:v>0.99810606512056599</c:v>
                </c:pt>
                <c:pt idx="61356">
                  <c:v>0.98009279830975105</c:v>
                </c:pt>
                <c:pt idx="61357">
                  <c:v>0.99865964755004999</c:v>
                </c:pt>
                <c:pt idx="61358">
                  <c:v>0.99810606512056599</c:v>
                </c:pt>
                <c:pt idx="61359">
                  <c:v>0.99810606512056599</c:v>
                </c:pt>
                <c:pt idx="61360">
                  <c:v>0.99977590848754005</c:v>
                </c:pt>
                <c:pt idx="61361">
                  <c:v>0.99810606512056599</c:v>
                </c:pt>
                <c:pt idx="61362">
                  <c:v>0.99977590848754005</c:v>
                </c:pt>
                <c:pt idx="61363">
                  <c:v>0.97505301993331395</c:v>
                </c:pt>
                <c:pt idx="61364">
                  <c:v>0.98009279830975105</c:v>
                </c:pt>
                <c:pt idx="61365">
                  <c:v>0.99810606512056599</c:v>
                </c:pt>
                <c:pt idx="61366">
                  <c:v>0.98009279830975105</c:v>
                </c:pt>
                <c:pt idx="61367">
                  <c:v>0.99810606512056599</c:v>
                </c:pt>
                <c:pt idx="61368">
                  <c:v>0.99977590848754005</c:v>
                </c:pt>
                <c:pt idx="61369">
                  <c:v>0.98009279830975105</c:v>
                </c:pt>
                <c:pt idx="61370">
                  <c:v>0.98009279830975105</c:v>
                </c:pt>
                <c:pt idx="61371">
                  <c:v>0.99865964755004999</c:v>
                </c:pt>
                <c:pt idx="61372">
                  <c:v>0.98009279830975105</c:v>
                </c:pt>
                <c:pt idx="61373">
                  <c:v>0.98009279830975105</c:v>
                </c:pt>
                <c:pt idx="61374">
                  <c:v>0.98009279830975105</c:v>
                </c:pt>
                <c:pt idx="61375">
                  <c:v>0.99977590848754005</c:v>
                </c:pt>
                <c:pt idx="61376">
                  <c:v>0.97505301993331395</c:v>
                </c:pt>
                <c:pt idx="61377">
                  <c:v>0.99865964755004999</c:v>
                </c:pt>
                <c:pt idx="61378">
                  <c:v>0.98009279830975105</c:v>
                </c:pt>
                <c:pt idx="61379">
                  <c:v>0.97505301993331395</c:v>
                </c:pt>
                <c:pt idx="61380">
                  <c:v>0.98009279830975105</c:v>
                </c:pt>
                <c:pt idx="61381">
                  <c:v>0.99810606512056599</c:v>
                </c:pt>
                <c:pt idx="61382">
                  <c:v>0.99810606512056599</c:v>
                </c:pt>
                <c:pt idx="61383">
                  <c:v>0.98009279830975105</c:v>
                </c:pt>
                <c:pt idx="61384">
                  <c:v>0.99865964755004999</c:v>
                </c:pt>
                <c:pt idx="61385">
                  <c:v>0.99810606512056599</c:v>
                </c:pt>
                <c:pt idx="61386">
                  <c:v>0.97505301993331395</c:v>
                </c:pt>
                <c:pt idx="61387">
                  <c:v>0.99865964755004999</c:v>
                </c:pt>
                <c:pt idx="61388">
                  <c:v>0.99810606512056599</c:v>
                </c:pt>
                <c:pt idx="61389">
                  <c:v>0.98009279830975105</c:v>
                </c:pt>
                <c:pt idx="61390">
                  <c:v>0.99977590848754005</c:v>
                </c:pt>
                <c:pt idx="61391">
                  <c:v>0.99865964755004999</c:v>
                </c:pt>
                <c:pt idx="61392">
                  <c:v>0.99181255835294002</c:v>
                </c:pt>
                <c:pt idx="61393">
                  <c:v>0.97505301993331395</c:v>
                </c:pt>
                <c:pt idx="61394">
                  <c:v>0.98009279830975105</c:v>
                </c:pt>
                <c:pt idx="61395">
                  <c:v>0.98009279830975105</c:v>
                </c:pt>
                <c:pt idx="61396">
                  <c:v>0.97505301993331395</c:v>
                </c:pt>
                <c:pt idx="61397">
                  <c:v>0.99865964755004999</c:v>
                </c:pt>
                <c:pt idx="61398">
                  <c:v>0.98009279830975105</c:v>
                </c:pt>
                <c:pt idx="61399">
                  <c:v>0.99977590848754005</c:v>
                </c:pt>
                <c:pt idx="61400">
                  <c:v>0.99977590848754005</c:v>
                </c:pt>
                <c:pt idx="61401">
                  <c:v>0.99810606512056599</c:v>
                </c:pt>
                <c:pt idx="61402">
                  <c:v>0.97505301993331395</c:v>
                </c:pt>
                <c:pt idx="61403">
                  <c:v>0.99865964755004999</c:v>
                </c:pt>
                <c:pt idx="61404">
                  <c:v>0.99977590848754005</c:v>
                </c:pt>
                <c:pt idx="61405">
                  <c:v>0.99865964755004999</c:v>
                </c:pt>
                <c:pt idx="61406">
                  <c:v>0.99977590848754005</c:v>
                </c:pt>
                <c:pt idx="61407">
                  <c:v>0.99977590848754005</c:v>
                </c:pt>
                <c:pt idx="61408">
                  <c:v>0.97505301993331395</c:v>
                </c:pt>
                <c:pt idx="61409">
                  <c:v>0.99810606512056599</c:v>
                </c:pt>
                <c:pt idx="61410">
                  <c:v>0.99865964755004999</c:v>
                </c:pt>
                <c:pt idx="61411">
                  <c:v>0.97505301993331395</c:v>
                </c:pt>
                <c:pt idx="61412">
                  <c:v>0.99810606512056599</c:v>
                </c:pt>
                <c:pt idx="61413">
                  <c:v>0.99865964755004999</c:v>
                </c:pt>
                <c:pt idx="61414">
                  <c:v>0.99865964755004999</c:v>
                </c:pt>
                <c:pt idx="61415">
                  <c:v>0.99865964755004999</c:v>
                </c:pt>
                <c:pt idx="61416">
                  <c:v>0.99810606512056599</c:v>
                </c:pt>
                <c:pt idx="61417">
                  <c:v>0.99865964755004999</c:v>
                </c:pt>
                <c:pt idx="61418">
                  <c:v>0.97505301993331395</c:v>
                </c:pt>
                <c:pt idx="61419">
                  <c:v>0.99977590848754005</c:v>
                </c:pt>
                <c:pt idx="61420">
                  <c:v>0.97505301993331395</c:v>
                </c:pt>
                <c:pt idx="61421">
                  <c:v>0.98009279830975105</c:v>
                </c:pt>
                <c:pt idx="61422">
                  <c:v>0.98009279830975105</c:v>
                </c:pt>
                <c:pt idx="61423">
                  <c:v>0.99810606512056599</c:v>
                </c:pt>
                <c:pt idx="61424">
                  <c:v>0.99810606512056599</c:v>
                </c:pt>
                <c:pt idx="61425">
                  <c:v>0.99772892030019</c:v>
                </c:pt>
                <c:pt idx="61426">
                  <c:v>0.98009279830975105</c:v>
                </c:pt>
                <c:pt idx="61427">
                  <c:v>0.99810606512056599</c:v>
                </c:pt>
                <c:pt idx="61428">
                  <c:v>0.99865964755004999</c:v>
                </c:pt>
                <c:pt idx="61429">
                  <c:v>0.98009279830975105</c:v>
                </c:pt>
                <c:pt idx="61430">
                  <c:v>0.99865964755004999</c:v>
                </c:pt>
                <c:pt idx="61431">
                  <c:v>0.97505301993331395</c:v>
                </c:pt>
                <c:pt idx="61432">
                  <c:v>0.99865964755004999</c:v>
                </c:pt>
                <c:pt idx="61433">
                  <c:v>0.97505301993331395</c:v>
                </c:pt>
                <c:pt idx="61434">
                  <c:v>0.98009279830975105</c:v>
                </c:pt>
                <c:pt idx="61435">
                  <c:v>0.99865964755004999</c:v>
                </c:pt>
                <c:pt idx="61436">
                  <c:v>0.98009279830975105</c:v>
                </c:pt>
                <c:pt idx="61437">
                  <c:v>0.98009279830975105</c:v>
                </c:pt>
                <c:pt idx="61438">
                  <c:v>0.98009279830975105</c:v>
                </c:pt>
                <c:pt idx="61439">
                  <c:v>0.98009279830975105</c:v>
                </c:pt>
                <c:pt idx="61440">
                  <c:v>0.98009279830975105</c:v>
                </c:pt>
                <c:pt idx="61441">
                  <c:v>0.99865964755004999</c:v>
                </c:pt>
                <c:pt idx="61442">
                  <c:v>0.99865964755004999</c:v>
                </c:pt>
                <c:pt idx="61443">
                  <c:v>0.99865964755004999</c:v>
                </c:pt>
                <c:pt idx="61444">
                  <c:v>0.99977590848754005</c:v>
                </c:pt>
                <c:pt idx="61445">
                  <c:v>0.99977590848754005</c:v>
                </c:pt>
                <c:pt idx="61446">
                  <c:v>0.99810606512056599</c:v>
                </c:pt>
                <c:pt idx="61447">
                  <c:v>0.98009279830975105</c:v>
                </c:pt>
                <c:pt idx="61448">
                  <c:v>0.99977590848754005</c:v>
                </c:pt>
                <c:pt idx="61449">
                  <c:v>0.98009279830975105</c:v>
                </c:pt>
                <c:pt idx="61450">
                  <c:v>0.99865964755004999</c:v>
                </c:pt>
                <c:pt idx="61451">
                  <c:v>0.98009279830975105</c:v>
                </c:pt>
                <c:pt idx="61452">
                  <c:v>0.98009279830975105</c:v>
                </c:pt>
                <c:pt idx="61453">
                  <c:v>0.97505301993331395</c:v>
                </c:pt>
                <c:pt idx="61454">
                  <c:v>0.99810606512056599</c:v>
                </c:pt>
                <c:pt idx="61455">
                  <c:v>0.97505301993331395</c:v>
                </c:pt>
                <c:pt idx="61456">
                  <c:v>0.99810606512056599</c:v>
                </c:pt>
                <c:pt idx="61457">
                  <c:v>0.98009279830975105</c:v>
                </c:pt>
                <c:pt idx="61458">
                  <c:v>0.98009279830975105</c:v>
                </c:pt>
                <c:pt idx="61459">
                  <c:v>0.99865964755004999</c:v>
                </c:pt>
                <c:pt idx="61460">
                  <c:v>0.99810606512056599</c:v>
                </c:pt>
                <c:pt idx="61461">
                  <c:v>0.99810606512056599</c:v>
                </c:pt>
                <c:pt idx="61462">
                  <c:v>0.99977590848754005</c:v>
                </c:pt>
                <c:pt idx="61463">
                  <c:v>0.99810606512056599</c:v>
                </c:pt>
                <c:pt idx="61464">
                  <c:v>0.99865964755004999</c:v>
                </c:pt>
                <c:pt idx="61465">
                  <c:v>0.97505301993331395</c:v>
                </c:pt>
                <c:pt idx="61466">
                  <c:v>0.99865964755004999</c:v>
                </c:pt>
                <c:pt idx="61467">
                  <c:v>0.98009279830975105</c:v>
                </c:pt>
                <c:pt idx="61468">
                  <c:v>0.99810606512056599</c:v>
                </c:pt>
                <c:pt idx="61469">
                  <c:v>0.99810606512056599</c:v>
                </c:pt>
                <c:pt idx="61470">
                  <c:v>0.98009279830975105</c:v>
                </c:pt>
                <c:pt idx="61471">
                  <c:v>0.97505301993331395</c:v>
                </c:pt>
                <c:pt idx="61472">
                  <c:v>0.98009279830975105</c:v>
                </c:pt>
                <c:pt idx="61473">
                  <c:v>0.99865964755004999</c:v>
                </c:pt>
                <c:pt idx="61474">
                  <c:v>0.97505301993331395</c:v>
                </c:pt>
                <c:pt idx="61475">
                  <c:v>0.98009279830975105</c:v>
                </c:pt>
                <c:pt idx="61476">
                  <c:v>0.98009279830975105</c:v>
                </c:pt>
                <c:pt idx="61477">
                  <c:v>0.99810606512056599</c:v>
                </c:pt>
                <c:pt idx="61478">
                  <c:v>0.98009279830975105</c:v>
                </c:pt>
                <c:pt idx="61479">
                  <c:v>0.99865964755004999</c:v>
                </c:pt>
                <c:pt idx="61480">
                  <c:v>0.98009279830975105</c:v>
                </c:pt>
                <c:pt idx="61481">
                  <c:v>0.99865964755004999</c:v>
                </c:pt>
                <c:pt idx="61482">
                  <c:v>0.97505301993331395</c:v>
                </c:pt>
                <c:pt idx="61483">
                  <c:v>0.99810606512056599</c:v>
                </c:pt>
                <c:pt idx="61484">
                  <c:v>0.99865964755004999</c:v>
                </c:pt>
                <c:pt idx="61485">
                  <c:v>0.99865964755004999</c:v>
                </c:pt>
                <c:pt idx="61486">
                  <c:v>0.99977590848754005</c:v>
                </c:pt>
                <c:pt idx="61487">
                  <c:v>0.99865964755004999</c:v>
                </c:pt>
                <c:pt idx="61488">
                  <c:v>0.97505301993331395</c:v>
                </c:pt>
                <c:pt idx="61489">
                  <c:v>0.99865964755004999</c:v>
                </c:pt>
                <c:pt idx="61490">
                  <c:v>0.99810606512056599</c:v>
                </c:pt>
                <c:pt idx="61491">
                  <c:v>0.99977590848754005</c:v>
                </c:pt>
                <c:pt idx="61492">
                  <c:v>0.99810606512056599</c:v>
                </c:pt>
                <c:pt idx="61493">
                  <c:v>0.99772892030019</c:v>
                </c:pt>
                <c:pt idx="61494">
                  <c:v>0.99865964755004999</c:v>
                </c:pt>
                <c:pt idx="61495">
                  <c:v>0.98009279830975105</c:v>
                </c:pt>
                <c:pt idx="61496">
                  <c:v>0.99810606512056599</c:v>
                </c:pt>
                <c:pt idx="61497">
                  <c:v>0.97505301993331395</c:v>
                </c:pt>
                <c:pt idx="61498">
                  <c:v>0.99865964755004999</c:v>
                </c:pt>
                <c:pt idx="61499">
                  <c:v>0.97505301993331395</c:v>
                </c:pt>
                <c:pt idx="61500">
                  <c:v>0.98009279830975105</c:v>
                </c:pt>
                <c:pt idx="61501">
                  <c:v>0.97505301993331395</c:v>
                </c:pt>
                <c:pt idx="61502">
                  <c:v>0.99810606512056599</c:v>
                </c:pt>
                <c:pt idx="61503">
                  <c:v>0.98009279830975105</c:v>
                </c:pt>
                <c:pt idx="61504">
                  <c:v>0.97505301993331395</c:v>
                </c:pt>
                <c:pt idx="61505">
                  <c:v>0.99810606512056599</c:v>
                </c:pt>
                <c:pt idx="61506">
                  <c:v>0.99977590848754005</c:v>
                </c:pt>
                <c:pt idx="61507">
                  <c:v>0.99865964755004999</c:v>
                </c:pt>
                <c:pt idx="61508">
                  <c:v>0.99865964755004999</c:v>
                </c:pt>
                <c:pt idx="61509">
                  <c:v>0.99977590848754005</c:v>
                </c:pt>
                <c:pt idx="61510">
                  <c:v>0.99772892030019</c:v>
                </c:pt>
                <c:pt idx="61511">
                  <c:v>0.99865964755004999</c:v>
                </c:pt>
                <c:pt idx="61512">
                  <c:v>0.99810606512056599</c:v>
                </c:pt>
                <c:pt idx="61513">
                  <c:v>0.98009279830975105</c:v>
                </c:pt>
                <c:pt idx="61514">
                  <c:v>0.99810606512056599</c:v>
                </c:pt>
                <c:pt idx="61515">
                  <c:v>0.98009279830975105</c:v>
                </c:pt>
                <c:pt idx="61516">
                  <c:v>0.99865964755004999</c:v>
                </c:pt>
                <c:pt idx="61517">
                  <c:v>0.98009279830975105</c:v>
                </c:pt>
                <c:pt idx="61518">
                  <c:v>0.98009279830975105</c:v>
                </c:pt>
                <c:pt idx="61519">
                  <c:v>0.99810606512056599</c:v>
                </c:pt>
                <c:pt idx="61520">
                  <c:v>0.99810606512056599</c:v>
                </c:pt>
                <c:pt idx="61521">
                  <c:v>0.99865964755004999</c:v>
                </c:pt>
                <c:pt idx="61522">
                  <c:v>0.97505301993331395</c:v>
                </c:pt>
                <c:pt idx="61523">
                  <c:v>0.99772892030019</c:v>
                </c:pt>
                <c:pt idx="61524">
                  <c:v>0.97505301993331395</c:v>
                </c:pt>
                <c:pt idx="61525">
                  <c:v>0.97505301993331395</c:v>
                </c:pt>
                <c:pt idx="61526">
                  <c:v>0.98009279830975105</c:v>
                </c:pt>
                <c:pt idx="61527">
                  <c:v>0.99865964755004999</c:v>
                </c:pt>
                <c:pt idx="61528">
                  <c:v>0.99810606512056599</c:v>
                </c:pt>
                <c:pt idx="61529">
                  <c:v>0.99865964755004999</c:v>
                </c:pt>
                <c:pt idx="61530">
                  <c:v>0.98009279830975105</c:v>
                </c:pt>
                <c:pt idx="61531">
                  <c:v>0.99810606512056599</c:v>
                </c:pt>
                <c:pt idx="61532">
                  <c:v>0.99865964755004999</c:v>
                </c:pt>
                <c:pt idx="61533">
                  <c:v>0.98009279830975105</c:v>
                </c:pt>
                <c:pt idx="61534">
                  <c:v>0.99810606512056599</c:v>
                </c:pt>
                <c:pt idx="61535">
                  <c:v>0.98009279830975105</c:v>
                </c:pt>
                <c:pt idx="61536">
                  <c:v>0.98009279830975105</c:v>
                </c:pt>
                <c:pt idx="61537">
                  <c:v>0.99977590848754005</c:v>
                </c:pt>
                <c:pt idx="61538">
                  <c:v>0.99977590848754005</c:v>
                </c:pt>
                <c:pt idx="61539">
                  <c:v>0.99865964755004999</c:v>
                </c:pt>
                <c:pt idx="61540">
                  <c:v>0.98009279830975105</c:v>
                </c:pt>
                <c:pt idx="61541">
                  <c:v>0.98009279830975105</c:v>
                </c:pt>
                <c:pt idx="61542">
                  <c:v>0.97505301993331395</c:v>
                </c:pt>
                <c:pt idx="61543">
                  <c:v>0.98009279830975105</c:v>
                </c:pt>
                <c:pt idx="61544">
                  <c:v>0.99977590848754005</c:v>
                </c:pt>
                <c:pt idx="61545">
                  <c:v>0.99865964755004999</c:v>
                </c:pt>
                <c:pt idx="61546">
                  <c:v>0.99810606512056599</c:v>
                </c:pt>
                <c:pt idx="61547">
                  <c:v>0.98009279830975105</c:v>
                </c:pt>
                <c:pt idx="61548">
                  <c:v>0.98009279830975105</c:v>
                </c:pt>
                <c:pt idx="61549">
                  <c:v>0.98009279830975105</c:v>
                </c:pt>
                <c:pt idx="61550">
                  <c:v>0.99865964755004999</c:v>
                </c:pt>
                <c:pt idx="61551">
                  <c:v>0.97505301993331395</c:v>
                </c:pt>
                <c:pt idx="61552">
                  <c:v>0.99810606512056599</c:v>
                </c:pt>
                <c:pt idx="61553">
                  <c:v>0.99810606512056599</c:v>
                </c:pt>
                <c:pt idx="61554">
                  <c:v>0.99810606512056599</c:v>
                </c:pt>
                <c:pt idx="61555">
                  <c:v>0.99810606512056599</c:v>
                </c:pt>
                <c:pt idx="61556">
                  <c:v>0.99810606512056599</c:v>
                </c:pt>
                <c:pt idx="61557">
                  <c:v>0.99865964755004999</c:v>
                </c:pt>
                <c:pt idx="61558">
                  <c:v>0.99772892030019</c:v>
                </c:pt>
                <c:pt idx="61559">
                  <c:v>0.98009279830975105</c:v>
                </c:pt>
                <c:pt idx="61560">
                  <c:v>0.99865964755004999</c:v>
                </c:pt>
                <c:pt idx="61561">
                  <c:v>0.99865964755004999</c:v>
                </c:pt>
                <c:pt idx="61562">
                  <c:v>0.99865964755004999</c:v>
                </c:pt>
                <c:pt idx="61563">
                  <c:v>0.99810606512056599</c:v>
                </c:pt>
                <c:pt idx="61564">
                  <c:v>0.98009279830975105</c:v>
                </c:pt>
                <c:pt idx="61565">
                  <c:v>0.99810606512056599</c:v>
                </c:pt>
                <c:pt idx="61566">
                  <c:v>0.99865964755004999</c:v>
                </c:pt>
                <c:pt idx="61567">
                  <c:v>0.99810606512056599</c:v>
                </c:pt>
                <c:pt idx="61568">
                  <c:v>0.98009279830975105</c:v>
                </c:pt>
                <c:pt idx="61569">
                  <c:v>0.99977590848754005</c:v>
                </c:pt>
                <c:pt idx="61570">
                  <c:v>0.99810606512056599</c:v>
                </c:pt>
                <c:pt idx="61571">
                  <c:v>0.98009279830975105</c:v>
                </c:pt>
                <c:pt idx="61572">
                  <c:v>0.99181255835294002</c:v>
                </c:pt>
                <c:pt idx="61573">
                  <c:v>0.98009279830975105</c:v>
                </c:pt>
                <c:pt idx="61574">
                  <c:v>0.98009279830975105</c:v>
                </c:pt>
                <c:pt idx="61575">
                  <c:v>0.99865964755004999</c:v>
                </c:pt>
                <c:pt idx="61576">
                  <c:v>0.99810606512056599</c:v>
                </c:pt>
                <c:pt idx="61577">
                  <c:v>0.98009279830975105</c:v>
                </c:pt>
                <c:pt idx="61578">
                  <c:v>0.97505301993331395</c:v>
                </c:pt>
                <c:pt idx="61579">
                  <c:v>0.97505301993331395</c:v>
                </c:pt>
                <c:pt idx="61580">
                  <c:v>0.98009279830975105</c:v>
                </c:pt>
                <c:pt idx="61581">
                  <c:v>0.99865964755004999</c:v>
                </c:pt>
                <c:pt idx="61582">
                  <c:v>0.99810606512056599</c:v>
                </c:pt>
                <c:pt idx="61583">
                  <c:v>0.99810606512056599</c:v>
                </c:pt>
                <c:pt idx="61584">
                  <c:v>0.99865964755004999</c:v>
                </c:pt>
                <c:pt idx="61585">
                  <c:v>0.97505301993331395</c:v>
                </c:pt>
                <c:pt idx="61586">
                  <c:v>0.99810606512056599</c:v>
                </c:pt>
                <c:pt idx="61587">
                  <c:v>0.97505301993331395</c:v>
                </c:pt>
                <c:pt idx="61588">
                  <c:v>0.97505301993331395</c:v>
                </c:pt>
                <c:pt idx="61589">
                  <c:v>0.98009279830975105</c:v>
                </c:pt>
                <c:pt idx="61590">
                  <c:v>0.98009279830975105</c:v>
                </c:pt>
                <c:pt idx="61591">
                  <c:v>0.99865964755004999</c:v>
                </c:pt>
                <c:pt idx="61592">
                  <c:v>0.97505301993331395</c:v>
                </c:pt>
                <c:pt idx="61593">
                  <c:v>0.98009279830975105</c:v>
                </c:pt>
                <c:pt idx="61594">
                  <c:v>0.99865964755004999</c:v>
                </c:pt>
                <c:pt idx="61595">
                  <c:v>0.99865964755004999</c:v>
                </c:pt>
                <c:pt idx="61596">
                  <c:v>0.99865964755004999</c:v>
                </c:pt>
                <c:pt idx="61597">
                  <c:v>0.98009279830975105</c:v>
                </c:pt>
                <c:pt idx="61598">
                  <c:v>0.98009279830975105</c:v>
                </c:pt>
                <c:pt idx="61599">
                  <c:v>0.99865964755004999</c:v>
                </c:pt>
                <c:pt idx="61600">
                  <c:v>0.99772892030019</c:v>
                </c:pt>
                <c:pt idx="61601">
                  <c:v>0.99810606512056599</c:v>
                </c:pt>
                <c:pt idx="61602">
                  <c:v>0.98009279830975105</c:v>
                </c:pt>
                <c:pt idx="61603">
                  <c:v>0.99865964755004999</c:v>
                </c:pt>
                <c:pt idx="61604">
                  <c:v>0.99865964755004999</c:v>
                </c:pt>
                <c:pt idx="61605">
                  <c:v>0.99810606512056599</c:v>
                </c:pt>
                <c:pt idx="61606">
                  <c:v>0.99810606512056599</c:v>
                </c:pt>
                <c:pt idx="61607">
                  <c:v>0.99865964755004999</c:v>
                </c:pt>
                <c:pt idx="61608">
                  <c:v>0.99865964755004999</c:v>
                </c:pt>
                <c:pt idx="61609">
                  <c:v>0.99977590848754005</c:v>
                </c:pt>
                <c:pt idx="61610">
                  <c:v>0.98009279830975105</c:v>
                </c:pt>
                <c:pt idx="61611">
                  <c:v>0.97505301993331395</c:v>
                </c:pt>
                <c:pt idx="61612">
                  <c:v>0.99810606512056599</c:v>
                </c:pt>
                <c:pt idx="61613">
                  <c:v>0.98009279830975105</c:v>
                </c:pt>
                <c:pt idx="61614">
                  <c:v>0.98009279830975105</c:v>
                </c:pt>
                <c:pt idx="61615">
                  <c:v>0.99865964755004999</c:v>
                </c:pt>
                <c:pt idx="61616">
                  <c:v>0.98009279830975105</c:v>
                </c:pt>
                <c:pt idx="61617">
                  <c:v>0.99810606512056599</c:v>
                </c:pt>
                <c:pt idx="61618">
                  <c:v>0.99865964755004999</c:v>
                </c:pt>
                <c:pt idx="61619">
                  <c:v>0.98009279830975105</c:v>
                </c:pt>
                <c:pt idx="61620">
                  <c:v>0.99810606512056599</c:v>
                </c:pt>
                <c:pt idx="61621">
                  <c:v>0.99865964755004999</c:v>
                </c:pt>
                <c:pt idx="61622">
                  <c:v>0.98009279830975105</c:v>
                </c:pt>
                <c:pt idx="61623">
                  <c:v>0.99810606512056599</c:v>
                </c:pt>
                <c:pt idx="61624">
                  <c:v>0.99865964755004999</c:v>
                </c:pt>
                <c:pt idx="61625">
                  <c:v>0.99865964755004999</c:v>
                </c:pt>
                <c:pt idx="61626">
                  <c:v>0.98009279830975105</c:v>
                </c:pt>
                <c:pt idx="61627">
                  <c:v>0.99865964755004999</c:v>
                </c:pt>
                <c:pt idx="61628">
                  <c:v>0.97505301993331395</c:v>
                </c:pt>
                <c:pt idx="61629">
                  <c:v>0.97505301993331395</c:v>
                </c:pt>
                <c:pt idx="61630">
                  <c:v>0.99865964755004999</c:v>
                </c:pt>
                <c:pt idx="61631">
                  <c:v>0.99865964755004999</c:v>
                </c:pt>
                <c:pt idx="61632">
                  <c:v>0.97505301993331395</c:v>
                </c:pt>
                <c:pt idx="61633">
                  <c:v>0.98009279830975105</c:v>
                </c:pt>
                <c:pt idx="61634">
                  <c:v>0.99865964755004999</c:v>
                </c:pt>
                <c:pt idx="61635">
                  <c:v>0.99977590848754005</c:v>
                </c:pt>
                <c:pt idx="61636">
                  <c:v>0.98009279830975105</c:v>
                </c:pt>
                <c:pt idx="61637">
                  <c:v>0.99865964755004999</c:v>
                </c:pt>
                <c:pt idx="61638">
                  <c:v>0.99865964755004999</c:v>
                </c:pt>
                <c:pt idx="61639">
                  <c:v>0.99810606512056599</c:v>
                </c:pt>
                <c:pt idx="61640">
                  <c:v>0.99865964755004999</c:v>
                </c:pt>
                <c:pt idx="61641">
                  <c:v>0.99977590848754005</c:v>
                </c:pt>
                <c:pt idx="61642">
                  <c:v>0.98009279830975105</c:v>
                </c:pt>
                <c:pt idx="61643">
                  <c:v>0.99865964755004999</c:v>
                </c:pt>
                <c:pt idx="61644">
                  <c:v>0.99865964755004999</c:v>
                </c:pt>
                <c:pt idx="61645">
                  <c:v>0.98009279830975105</c:v>
                </c:pt>
                <c:pt idx="61646">
                  <c:v>0.98009279830975105</c:v>
                </c:pt>
                <c:pt idx="61647">
                  <c:v>0.99810606512056599</c:v>
                </c:pt>
                <c:pt idx="61648">
                  <c:v>0.98009279830975105</c:v>
                </c:pt>
                <c:pt idx="61649">
                  <c:v>0.99810606512056599</c:v>
                </c:pt>
                <c:pt idx="61650">
                  <c:v>0.99977590848754005</c:v>
                </c:pt>
                <c:pt idx="61651">
                  <c:v>0.97505301993331395</c:v>
                </c:pt>
                <c:pt idx="61652">
                  <c:v>0.99977590848754005</c:v>
                </c:pt>
                <c:pt idx="61653">
                  <c:v>0.97505301993331395</c:v>
                </c:pt>
                <c:pt idx="61654">
                  <c:v>0.97505301993331395</c:v>
                </c:pt>
                <c:pt idx="61655">
                  <c:v>0.99865964755004999</c:v>
                </c:pt>
                <c:pt idx="61656">
                  <c:v>0.99865964755004999</c:v>
                </c:pt>
                <c:pt idx="61657">
                  <c:v>0.97505301993331395</c:v>
                </c:pt>
                <c:pt idx="61658">
                  <c:v>0.98009279830975105</c:v>
                </c:pt>
                <c:pt idx="61659">
                  <c:v>0.99865964755004999</c:v>
                </c:pt>
                <c:pt idx="61660">
                  <c:v>0.99977590848754005</c:v>
                </c:pt>
                <c:pt idx="61661">
                  <c:v>0.98009279830975105</c:v>
                </c:pt>
                <c:pt idx="61662">
                  <c:v>0.99865964755004999</c:v>
                </c:pt>
                <c:pt idx="61663">
                  <c:v>0.99865964755004999</c:v>
                </c:pt>
                <c:pt idx="61664">
                  <c:v>0.98009279830975105</c:v>
                </c:pt>
                <c:pt idx="61665">
                  <c:v>0.99865964755004999</c:v>
                </c:pt>
                <c:pt idx="61666">
                  <c:v>0.99810606512056599</c:v>
                </c:pt>
                <c:pt idx="61667">
                  <c:v>0.99810606512056599</c:v>
                </c:pt>
                <c:pt idx="61668">
                  <c:v>0.99977590848754005</c:v>
                </c:pt>
                <c:pt idx="61669">
                  <c:v>0.99810606512056599</c:v>
                </c:pt>
                <c:pt idx="61670">
                  <c:v>0.98009279830975105</c:v>
                </c:pt>
                <c:pt idx="61671">
                  <c:v>0.98009279830975105</c:v>
                </c:pt>
                <c:pt idx="61672">
                  <c:v>0.99977590848754005</c:v>
                </c:pt>
                <c:pt idx="61673">
                  <c:v>0.97505301993331395</c:v>
                </c:pt>
                <c:pt idx="61674">
                  <c:v>0.99810606512056599</c:v>
                </c:pt>
                <c:pt idx="61675">
                  <c:v>0.97505301993331395</c:v>
                </c:pt>
                <c:pt idx="61676">
                  <c:v>0.99810606512056599</c:v>
                </c:pt>
                <c:pt idx="61677">
                  <c:v>0.98009279830975105</c:v>
                </c:pt>
                <c:pt idx="61678">
                  <c:v>0.99810606512056599</c:v>
                </c:pt>
                <c:pt idx="61679">
                  <c:v>0.98009279830975105</c:v>
                </c:pt>
                <c:pt idx="61680">
                  <c:v>0.99977590848754005</c:v>
                </c:pt>
                <c:pt idx="61681">
                  <c:v>0.99810606512056599</c:v>
                </c:pt>
                <c:pt idx="61682">
                  <c:v>0.97505301993331395</c:v>
                </c:pt>
                <c:pt idx="61683">
                  <c:v>0.99977590848754005</c:v>
                </c:pt>
                <c:pt idx="61684">
                  <c:v>0.99865964755004999</c:v>
                </c:pt>
                <c:pt idx="61685">
                  <c:v>0.98009279830975105</c:v>
                </c:pt>
                <c:pt idx="61686">
                  <c:v>0.97505301993331395</c:v>
                </c:pt>
                <c:pt idx="61687">
                  <c:v>0.99810606512056599</c:v>
                </c:pt>
                <c:pt idx="61688">
                  <c:v>0.99865964755004999</c:v>
                </c:pt>
                <c:pt idx="61689">
                  <c:v>0.98009279830975105</c:v>
                </c:pt>
                <c:pt idx="61690">
                  <c:v>0.98009279830975105</c:v>
                </c:pt>
                <c:pt idx="61691">
                  <c:v>0.99181255835294002</c:v>
                </c:pt>
                <c:pt idx="61692">
                  <c:v>0.99977590848754005</c:v>
                </c:pt>
                <c:pt idx="61693">
                  <c:v>0.97505301993331395</c:v>
                </c:pt>
                <c:pt idx="61694">
                  <c:v>0.99865964755004999</c:v>
                </c:pt>
                <c:pt idx="61695">
                  <c:v>0.99865964755004999</c:v>
                </c:pt>
                <c:pt idx="61696">
                  <c:v>0.99865964755004999</c:v>
                </c:pt>
                <c:pt idx="61697">
                  <c:v>0.98009279830975105</c:v>
                </c:pt>
                <c:pt idx="61698">
                  <c:v>0.98009279830975105</c:v>
                </c:pt>
                <c:pt idx="61699">
                  <c:v>0.97505301993331395</c:v>
                </c:pt>
                <c:pt idx="61700">
                  <c:v>0.99810606512056599</c:v>
                </c:pt>
                <c:pt idx="61701">
                  <c:v>0.99810606512056599</c:v>
                </c:pt>
                <c:pt idx="61702">
                  <c:v>0.98009279830975105</c:v>
                </c:pt>
                <c:pt idx="61703">
                  <c:v>0.99865964755004999</c:v>
                </c:pt>
                <c:pt idx="61704">
                  <c:v>0.99865964755004999</c:v>
                </c:pt>
                <c:pt idx="61705">
                  <c:v>0.99865964755004999</c:v>
                </c:pt>
                <c:pt idx="61706">
                  <c:v>0.99865964755004999</c:v>
                </c:pt>
                <c:pt idx="61707">
                  <c:v>0.98009279830975105</c:v>
                </c:pt>
                <c:pt idx="61708">
                  <c:v>0.99865964755004999</c:v>
                </c:pt>
                <c:pt idx="61709">
                  <c:v>0.99977590848754005</c:v>
                </c:pt>
                <c:pt idx="61710">
                  <c:v>0.98009279830975105</c:v>
                </c:pt>
                <c:pt idx="61711">
                  <c:v>0.98009279830975105</c:v>
                </c:pt>
                <c:pt idx="61712">
                  <c:v>0.98009279830975105</c:v>
                </c:pt>
                <c:pt idx="61713">
                  <c:v>0.99810606512056599</c:v>
                </c:pt>
                <c:pt idx="61714">
                  <c:v>0.99865964755004999</c:v>
                </c:pt>
                <c:pt idx="61715">
                  <c:v>0.97505301993331395</c:v>
                </c:pt>
                <c:pt idx="61716">
                  <c:v>0.99810606512056599</c:v>
                </c:pt>
                <c:pt idx="61717">
                  <c:v>0.99810606512056599</c:v>
                </c:pt>
                <c:pt idx="61718">
                  <c:v>0.99810606512056599</c:v>
                </c:pt>
                <c:pt idx="61719">
                  <c:v>0.99810606512056599</c:v>
                </c:pt>
                <c:pt idx="61720">
                  <c:v>0.98009279830975105</c:v>
                </c:pt>
                <c:pt idx="61721">
                  <c:v>0.99810606512056599</c:v>
                </c:pt>
                <c:pt idx="61722">
                  <c:v>0.97505301993331395</c:v>
                </c:pt>
                <c:pt idx="61723">
                  <c:v>0.99865964755004999</c:v>
                </c:pt>
                <c:pt idx="61724">
                  <c:v>0.98009279830975105</c:v>
                </c:pt>
                <c:pt idx="61725">
                  <c:v>0.99977590848754005</c:v>
                </c:pt>
                <c:pt idx="61726">
                  <c:v>0.98009279830975105</c:v>
                </c:pt>
                <c:pt idx="61727">
                  <c:v>0.97505301993331395</c:v>
                </c:pt>
                <c:pt idx="61728">
                  <c:v>0.99977590848754005</c:v>
                </c:pt>
                <c:pt idx="61729">
                  <c:v>0.99977590848754005</c:v>
                </c:pt>
                <c:pt idx="61730">
                  <c:v>0.99810606512056599</c:v>
                </c:pt>
                <c:pt idx="61731">
                  <c:v>0.99865964755004999</c:v>
                </c:pt>
                <c:pt idx="61732">
                  <c:v>0.97505301993331395</c:v>
                </c:pt>
                <c:pt idx="61733">
                  <c:v>0.99810606512056599</c:v>
                </c:pt>
                <c:pt idx="61734">
                  <c:v>0.99810606512056599</c:v>
                </c:pt>
                <c:pt idx="61735">
                  <c:v>0.99865964755004999</c:v>
                </c:pt>
                <c:pt idx="61736">
                  <c:v>0.97505301993331395</c:v>
                </c:pt>
                <c:pt idx="61737">
                  <c:v>0.98009279830975105</c:v>
                </c:pt>
                <c:pt idx="61738">
                  <c:v>0.98009279830975105</c:v>
                </c:pt>
                <c:pt idx="61739">
                  <c:v>0.99865964755004999</c:v>
                </c:pt>
                <c:pt idx="61740">
                  <c:v>0.99865964755004999</c:v>
                </c:pt>
                <c:pt idx="61741">
                  <c:v>0.98009279830975105</c:v>
                </c:pt>
                <c:pt idx="61742">
                  <c:v>0.99865964755004999</c:v>
                </c:pt>
                <c:pt idx="61743">
                  <c:v>0.98009279830975105</c:v>
                </c:pt>
                <c:pt idx="61744">
                  <c:v>0.99977590848754005</c:v>
                </c:pt>
                <c:pt idx="61745">
                  <c:v>0.99810606512056599</c:v>
                </c:pt>
                <c:pt idx="61746">
                  <c:v>0.99810606512056599</c:v>
                </c:pt>
                <c:pt idx="61747">
                  <c:v>0.99865964755004999</c:v>
                </c:pt>
                <c:pt idx="61748">
                  <c:v>0.99865964755004999</c:v>
                </c:pt>
                <c:pt idx="61749">
                  <c:v>0.99810606512056599</c:v>
                </c:pt>
                <c:pt idx="61750">
                  <c:v>0.99865964755004999</c:v>
                </c:pt>
                <c:pt idx="61751">
                  <c:v>0.98009279830975105</c:v>
                </c:pt>
                <c:pt idx="61752">
                  <c:v>0.99865964755004999</c:v>
                </c:pt>
                <c:pt idx="61753">
                  <c:v>0.98009279830975105</c:v>
                </c:pt>
                <c:pt idx="61754">
                  <c:v>0.98009279830975105</c:v>
                </c:pt>
                <c:pt idx="61755">
                  <c:v>0.99865964755004999</c:v>
                </c:pt>
                <c:pt idx="61756">
                  <c:v>0.97505301993331395</c:v>
                </c:pt>
                <c:pt idx="61757">
                  <c:v>0.98009279830975105</c:v>
                </c:pt>
                <c:pt idx="61758">
                  <c:v>0.99865964755004999</c:v>
                </c:pt>
                <c:pt idx="61759">
                  <c:v>0.99772892030019</c:v>
                </c:pt>
                <c:pt idx="61760">
                  <c:v>0.97505301993331395</c:v>
                </c:pt>
                <c:pt idx="61761">
                  <c:v>0.99810606512056599</c:v>
                </c:pt>
                <c:pt idx="61762">
                  <c:v>0.97505301993331395</c:v>
                </c:pt>
                <c:pt idx="61763">
                  <c:v>0.98009279830975105</c:v>
                </c:pt>
                <c:pt idx="61764">
                  <c:v>0.99865964755004999</c:v>
                </c:pt>
                <c:pt idx="61765">
                  <c:v>0.99977590848754005</c:v>
                </c:pt>
                <c:pt idx="61766">
                  <c:v>0.97505301993331395</c:v>
                </c:pt>
                <c:pt idx="61767">
                  <c:v>0.98009279830975105</c:v>
                </c:pt>
                <c:pt idx="61768">
                  <c:v>0.99810606512056599</c:v>
                </c:pt>
                <c:pt idx="61769">
                  <c:v>0.98009279830975105</c:v>
                </c:pt>
                <c:pt idx="61770">
                  <c:v>0.99865964755004999</c:v>
                </c:pt>
                <c:pt idx="61771">
                  <c:v>0.99865964755004999</c:v>
                </c:pt>
                <c:pt idx="61772">
                  <c:v>0.99810606512056599</c:v>
                </c:pt>
                <c:pt idx="61773">
                  <c:v>0.98009279830975105</c:v>
                </c:pt>
                <c:pt idx="61774">
                  <c:v>0.99865964755004999</c:v>
                </c:pt>
                <c:pt idx="61775">
                  <c:v>0.97505301993331395</c:v>
                </c:pt>
                <c:pt idx="61776">
                  <c:v>0.99810606512056599</c:v>
                </c:pt>
                <c:pt idx="61777">
                  <c:v>0.98009279830975105</c:v>
                </c:pt>
                <c:pt idx="61778">
                  <c:v>0.98009279830975105</c:v>
                </c:pt>
                <c:pt idx="61779">
                  <c:v>0.99865964755004999</c:v>
                </c:pt>
                <c:pt idx="61780">
                  <c:v>0.98009279830975105</c:v>
                </c:pt>
                <c:pt idx="61781">
                  <c:v>0.99865964755004999</c:v>
                </c:pt>
                <c:pt idx="61782">
                  <c:v>0.99865964755004999</c:v>
                </c:pt>
                <c:pt idx="61783">
                  <c:v>0.97505301993331395</c:v>
                </c:pt>
                <c:pt idx="61784">
                  <c:v>0.99977590848754005</c:v>
                </c:pt>
                <c:pt idx="61785">
                  <c:v>0.99865964755004999</c:v>
                </c:pt>
                <c:pt idx="61786">
                  <c:v>0.99865964755004999</c:v>
                </c:pt>
                <c:pt idx="61787">
                  <c:v>0.97505301993331395</c:v>
                </c:pt>
                <c:pt idx="61788">
                  <c:v>0.99865964755004999</c:v>
                </c:pt>
                <c:pt idx="61789">
                  <c:v>0.99810606512056599</c:v>
                </c:pt>
                <c:pt idx="61790">
                  <c:v>0.98009279830975105</c:v>
                </c:pt>
                <c:pt idx="61791">
                  <c:v>0.97505301993331395</c:v>
                </c:pt>
                <c:pt idx="61792">
                  <c:v>0.97505301993331395</c:v>
                </c:pt>
                <c:pt idx="61793">
                  <c:v>0.98009279830975105</c:v>
                </c:pt>
                <c:pt idx="61794">
                  <c:v>0.99865964755004999</c:v>
                </c:pt>
                <c:pt idx="61795">
                  <c:v>0.99865964755004999</c:v>
                </c:pt>
                <c:pt idx="61796">
                  <c:v>0.99810606512056599</c:v>
                </c:pt>
                <c:pt idx="61797">
                  <c:v>0.97505301993331395</c:v>
                </c:pt>
                <c:pt idx="61798">
                  <c:v>0.99977590848754005</c:v>
                </c:pt>
                <c:pt idx="61799">
                  <c:v>0.99772892030019</c:v>
                </c:pt>
                <c:pt idx="61800">
                  <c:v>0.98009279830975105</c:v>
                </c:pt>
                <c:pt idx="61801">
                  <c:v>0.98009279830975105</c:v>
                </c:pt>
                <c:pt idx="61802">
                  <c:v>0.99865964755004999</c:v>
                </c:pt>
                <c:pt idx="61803">
                  <c:v>0.98009279830975105</c:v>
                </c:pt>
                <c:pt idx="61804">
                  <c:v>0.99865964755004999</c:v>
                </c:pt>
                <c:pt idx="61805">
                  <c:v>0.99865964755004999</c:v>
                </c:pt>
                <c:pt idx="61806">
                  <c:v>0.99865964755004999</c:v>
                </c:pt>
                <c:pt idx="61807">
                  <c:v>0.99181255835294002</c:v>
                </c:pt>
                <c:pt idx="61808">
                  <c:v>0.98009279830975105</c:v>
                </c:pt>
                <c:pt idx="61809">
                  <c:v>0.97505301993331395</c:v>
                </c:pt>
                <c:pt idx="61810">
                  <c:v>0.99810606512056599</c:v>
                </c:pt>
                <c:pt idx="61811">
                  <c:v>0.99977590848754005</c:v>
                </c:pt>
                <c:pt idx="61812">
                  <c:v>0.98009279830975105</c:v>
                </c:pt>
                <c:pt idx="61813">
                  <c:v>0.99977590848754005</c:v>
                </c:pt>
                <c:pt idx="61814">
                  <c:v>0.99865964755004999</c:v>
                </c:pt>
                <c:pt idx="61815">
                  <c:v>0.99810606512056599</c:v>
                </c:pt>
                <c:pt idx="61816">
                  <c:v>0.99977590848754005</c:v>
                </c:pt>
                <c:pt idx="61817">
                  <c:v>0.97505301993331395</c:v>
                </c:pt>
                <c:pt idx="61818">
                  <c:v>0.97505301993331395</c:v>
                </c:pt>
                <c:pt idx="61819">
                  <c:v>0.99865964755004999</c:v>
                </c:pt>
                <c:pt idx="61820">
                  <c:v>0.98009279830975105</c:v>
                </c:pt>
                <c:pt idx="61821">
                  <c:v>0.99977590848754005</c:v>
                </c:pt>
                <c:pt idx="61822">
                  <c:v>0.99977590848754005</c:v>
                </c:pt>
                <c:pt idx="61823">
                  <c:v>0.98009279830975105</c:v>
                </c:pt>
                <c:pt idx="61824">
                  <c:v>0.99977590848754005</c:v>
                </c:pt>
                <c:pt idx="61825">
                  <c:v>0.99810606512056599</c:v>
                </c:pt>
                <c:pt idx="61826">
                  <c:v>0.97505301993331395</c:v>
                </c:pt>
                <c:pt idx="61827">
                  <c:v>0.99810606512056599</c:v>
                </c:pt>
                <c:pt idx="61828">
                  <c:v>0.99810606512056599</c:v>
                </c:pt>
                <c:pt idx="61829">
                  <c:v>0.98009279830975105</c:v>
                </c:pt>
                <c:pt idx="61830">
                  <c:v>0.99810606512056599</c:v>
                </c:pt>
                <c:pt idx="61831">
                  <c:v>0.98009279830975105</c:v>
                </c:pt>
                <c:pt idx="61832">
                  <c:v>0.99865964755004999</c:v>
                </c:pt>
                <c:pt idx="61833">
                  <c:v>0.97505301993331395</c:v>
                </c:pt>
                <c:pt idx="61834">
                  <c:v>0.98009279830975105</c:v>
                </c:pt>
                <c:pt idx="61835">
                  <c:v>0.97505301993331395</c:v>
                </c:pt>
                <c:pt idx="61836">
                  <c:v>0.99865964755004999</c:v>
                </c:pt>
                <c:pt idx="61837">
                  <c:v>0.98009279830975105</c:v>
                </c:pt>
                <c:pt idx="61838">
                  <c:v>0.99865964755004999</c:v>
                </c:pt>
                <c:pt idx="61839">
                  <c:v>0.99865964755004999</c:v>
                </c:pt>
                <c:pt idx="61840">
                  <c:v>0.98009279830975105</c:v>
                </c:pt>
                <c:pt idx="61841">
                  <c:v>0.98009279830975105</c:v>
                </c:pt>
                <c:pt idx="61842">
                  <c:v>0.99810606512056599</c:v>
                </c:pt>
                <c:pt idx="61843">
                  <c:v>0.97505301993331395</c:v>
                </c:pt>
                <c:pt idx="61844">
                  <c:v>0.99865964755004999</c:v>
                </c:pt>
                <c:pt idx="61845">
                  <c:v>0.99810606512056599</c:v>
                </c:pt>
                <c:pt idx="61846">
                  <c:v>0.99810606512056599</c:v>
                </c:pt>
                <c:pt idx="61847">
                  <c:v>0.99810606512056599</c:v>
                </c:pt>
                <c:pt idx="61848">
                  <c:v>0.99810606512056599</c:v>
                </c:pt>
                <c:pt idx="61849">
                  <c:v>0.99810606512056599</c:v>
                </c:pt>
                <c:pt idx="61850">
                  <c:v>0.99865964755004999</c:v>
                </c:pt>
                <c:pt idx="61851">
                  <c:v>0.98009279830975105</c:v>
                </c:pt>
                <c:pt idx="61852">
                  <c:v>0.99865964755004999</c:v>
                </c:pt>
                <c:pt idx="61853">
                  <c:v>0.99865964755004999</c:v>
                </c:pt>
                <c:pt idx="61854">
                  <c:v>0.98009279830975105</c:v>
                </c:pt>
                <c:pt idx="61855">
                  <c:v>0.99865964755004999</c:v>
                </c:pt>
                <c:pt idx="61856">
                  <c:v>0.99865964755004999</c:v>
                </c:pt>
                <c:pt idx="61857">
                  <c:v>0.99810606512056599</c:v>
                </c:pt>
                <c:pt idx="61858">
                  <c:v>0.99772892030019</c:v>
                </c:pt>
                <c:pt idx="61859">
                  <c:v>0.99865964755004999</c:v>
                </c:pt>
                <c:pt idx="61860">
                  <c:v>0.99865964755004999</c:v>
                </c:pt>
                <c:pt idx="61861">
                  <c:v>0.99865964755004999</c:v>
                </c:pt>
                <c:pt idx="61862">
                  <c:v>0.99977590848754005</c:v>
                </c:pt>
                <c:pt idx="61863">
                  <c:v>0.99865964755004999</c:v>
                </c:pt>
                <c:pt idx="61864">
                  <c:v>0.98009279830975105</c:v>
                </c:pt>
                <c:pt idx="61865">
                  <c:v>0.97505301993331395</c:v>
                </c:pt>
                <c:pt idx="61866">
                  <c:v>0.99865964755004999</c:v>
                </c:pt>
                <c:pt idx="61867">
                  <c:v>0.97505301993331395</c:v>
                </c:pt>
                <c:pt idx="61868">
                  <c:v>0.98009279830975105</c:v>
                </c:pt>
                <c:pt idx="61869">
                  <c:v>0.99865964755004999</c:v>
                </c:pt>
                <c:pt idx="61870">
                  <c:v>0.97505301993331395</c:v>
                </c:pt>
                <c:pt idx="61871">
                  <c:v>0.98009279830975105</c:v>
                </c:pt>
                <c:pt idx="61872">
                  <c:v>0.98009279830975105</c:v>
                </c:pt>
                <c:pt idx="61873">
                  <c:v>0.99977590848754005</c:v>
                </c:pt>
                <c:pt idx="61874">
                  <c:v>0.99810606512056599</c:v>
                </c:pt>
                <c:pt idx="61875">
                  <c:v>0.98009279830975105</c:v>
                </c:pt>
                <c:pt idx="61876">
                  <c:v>0.99865964755004999</c:v>
                </c:pt>
                <c:pt idx="61877">
                  <c:v>0.98009279830975105</c:v>
                </c:pt>
                <c:pt idx="61878">
                  <c:v>0.99865964755004999</c:v>
                </c:pt>
                <c:pt idx="61879">
                  <c:v>0.98009279830975105</c:v>
                </c:pt>
                <c:pt idx="61880">
                  <c:v>0.99810606512056599</c:v>
                </c:pt>
                <c:pt idx="61881">
                  <c:v>0.99865964755004999</c:v>
                </c:pt>
                <c:pt idx="61882">
                  <c:v>0.99865964755004999</c:v>
                </c:pt>
                <c:pt idx="61883">
                  <c:v>0.99865964755004999</c:v>
                </c:pt>
                <c:pt idx="61884">
                  <c:v>0.98009279830975105</c:v>
                </c:pt>
                <c:pt idx="61885">
                  <c:v>0.98009279830975105</c:v>
                </c:pt>
                <c:pt idx="61886">
                  <c:v>0.99810606512056599</c:v>
                </c:pt>
                <c:pt idx="61887">
                  <c:v>0.97505301993331395</c:v>
                </c:pt>
                <c:pt idx="61888">
                  <c:v>0.99772892030019</c:v>
                </c:pt>
                <c:pt idx="61889">
                  <c:v>0.99865964755004999</c:v>
                </c:pt>
                <c:pt idx="61890">
                  <c:v>0.98009279830975105</c:v>
                </c:pt>
                <c:pt idx="61891">
                  <c:v>0.99810606512056599</c:v>
                </c:pt>
                <c:pt idx="61892">
                  <c:v>0.99865964755004999</c:v>
                </c:pt>
                <c:pt idx="61893">
                  <c:v>0.99810606512056599</c:v>
                </c:pt>
                <c:pt idx="61894">
                  <c:v>0.99772892030019</c:v>
                </c:pt>
                <c:pt idx="61895">
                  <c:v>0.99865964755004999</c:v>
                </c:pt>
                <c:pt idx="61896">
                  <c:v>0.99977590848754005</c:v>
                </c:pt>
                <c:pt idx="61897">
                  <c:v>0.99865964755004999</c:v>
                </c:pt>
                <c:pt idx="61898">
                  <c:v>0.98009279830975105</c:v>
                </c:pt>
                <c:pt idx="61899">
                  <c:v>0.99810606512056599</c:v>
                </c:pt>
                <c:pt idx="61900">
                  <c:v>0.99810606512056599</c:v>
                </c:pt>
                <c:pt idx="61901">
                  <c:v>0.97505301993331395</c:v>
                </c:pt>
                <c:pt idx="61902">
                  <c:v>0.99977590848754005</c:v>
                </c:pt>
                <c:pt idx="61903">
                  <c:v>0.98009279830975105</c:v>
                </c:pt>
                <c:pt idx="61904">
                  <c:v>0.99865964755004999</c:v>
                </c:pt>
                <c:pt idx="61905">
                  <c:v>0.99977590848754005</c:v>
                </c:pt>
                <c:pt idx="61906">
                  <c:v>0.99865964755004999</c:v>
                </c:pt>
                <c:pt idx="61907">
                  <c:v>0.99865964755004999</c:v>
                </c:pt>
                <c:pt idx="61908">
                  <c:v>0.98009279830975105</c:v>
                </c:pt>
                <c:pt idx="61909">
                  <c:v>0.98009279830975105</c:v>
                </c:pt>
                <c:pt idx="61910">
                  <c:v>0.98009279830975105</c:v>
                </c:pt>
                <c:pt idx="61911">
                  <c:v>0.99865964755004999</c:v>
                </c:pt>
                <c:pt idx="61912">
                  <c:v>0.99865964755004999</c:v>
                </c:pt>
                <c:pt idx="61913">
                  <c:v>0.98009279830975105</c:v>
                </c:pt>
                <c:pt idx="61914">
                  <c:v>0.99865964755004999</c:v>
                </c:pt>
                <c:pt idx="61915">
                  <c:v>0.98009279830975105</c:v>
                </c:pt>
                <c:pt idx="61916">
                  <c:v>0.97505301993331395</c:v>
                </c:pt>
                <c:pt idx="61917">
                  <c:v>0.99977590848754005</c:v>
                </c:pt>
                <c:pt idx="61918">
                  <c:v>0.99810606512056599</c:v>
                </c:pt>
                <c:pt idx="61919">
                  <c:v>0.97505301993331395</c:v>
                </c:pt>
                <c:pt idx="61920">
                  <c:v>0.99810606512056599</c:v>
                </c:pt>
                <c:pt idx="61921">
                  <c:v>0.99865964755004999</c:v>
                </c:pt>
                <c:pt idx="61922">
                  <c:v>0.97505301993331395</c:v>
                </c:pt>
                <c:pt idx="61923">
                  <c:v>0.98009279830975105</c:v>
                </c:pt>
                <c:pt idx="61924">
                  <c:v>0.98009279830975105</c:v>
                </c:pt>
                <c:pt idx="61925">
                  <c:v>0.99977590848754005</c:v>
                </c:pt>
                <c:pt idx="61926">
                  <c:v>0.98009279830975105</c:v>
                </c:pt>
                <c:pt idx="61927">
                  <c:v>0.99865964755004999</c:v>
                </c:pt>
                <c:pt idx="61928">
                  <c:v>0.97505301993331395</c:v>
                </c:pt>
                <c:pt idx="61929">
                  <c:v>0.99977590848754005</c:v>
                </c:pt>
                <c:pt idx="61930">
                  <c:v>0.97505301993331395</c:v>
                </c:pt>
                <c:pt idx="61931">
                  <c:v>0.98009279830975105</c:v>
                </c:pt>
                <c:pt idx="61932">
                  <c:v>0.99772892030019</c:v>
                </c:pt>
                <c:pt idx="61933">
                  <c:v>0.99810606512056599</c:v>
                </c:pt>
                <c:pt idx="61934">
                  <c:v>0.98009279830975105</c:v>
                </c:pt>
                <c:pt idx="61935">
                  <c:v>0.99810606512056599</c:v>
                </c:pt>
                <c:pt idx="61936">
                  <c:v>0.99865964755004999</c:v>
                </c:pt>
                <c:pt idx="61937">
                  <c:v>0.99810606512056599</c:v>
                </c:pt>
                <c:pt idx="61938">
                  <c:v>0.99977590848754005</c:v>
                </c:pt>
                <c:pt idx="61939">
                  <c:v>0.98009279830975105</c:v>
                </c:pt>
                <c:pt idx="61940">
                  <c:v>0.99865964755004999</c:v>
                </c:pt>
                <c:pt idx="61941">
                  <c:v>0.99865964755004999</c:v>
                </c:pt>
                <c:pt idx="61942">
                  <c:v>0.97505301993331395</c:v>
                </c:pt>
                <c:pt idx="61943">
                  <c:v>0.99772892030019</c:v>
                </c:pt>
                <c:pt idx="61944">
                  <c:v>0.98009279830975105</c:v>
                </c:pt>
                <c:pt idx="61945">
                  <c:v>0.98009279830975105</c:v>
                </c:pt>
                <c:pt idx="61946">
                  <c:v>0.99810606512056599</c:v>
                </c:pt>
                <c:pt idx="61947">
                  <c:v>0.99977590848754005</c:v>
                </c:pt>
                <c:pt idx="61948">
                  <c:v>0.97505301993331395</c:v>
                </c:pt>
                <c:pt idx="61949">
                  <c:v>0.99865964755004999</c:v>
                </c:pt>
                <c:pt idx="61950">
                  <c:v>0.99865964755004999</c:v>
                </c:pt>
                <c:pt idx="61951">
                  <c:v>0.99810606512056599</c:v>
                </c:pt>
                <c:pt idx="61952">
                  <c:v>0.99810606512056599</c:v>
                </c:pt>
                <c:pt idx="61953">
                  <c:v>0.99865964755004999</c:v>
                </c:pt>
                <c:pt idx="61954">
                  <c:v>0.99865964755004999</c:v>
                </c:pt>
                <c:pt idx="61955">
                  <c:v>0.99865964755004999</c:v>
                </c:pt>
                <c:pt idx="61956">
                  <c:v>0.97505301993331395</c:v>
                </c:pt>
                <c:pt idx="61957">
                  <c:v>0.98009279830975105</c:v>
                </c:pt>
                <c:pt idx="61958">
                  <c:v>0.99810606512056599</c:v>
                </c:pt>
                <c:pt idx="61959">
                  <c:v>0.98009279830975105</c:v>
                </c:pt>
                <c:pt idx="61960">
                  <c:v>0.99865964755004999</c:v>
                </c:pt>
                <c:pt idx="61961">
                  <c:v>0.99865964755004999</c:v>
                </c:pt>
                <c:pt idx="61962">
                  <c:v>0.98009279830975105</c:v>
                </c:pt>
                <c:pt idx="61963">
                  <c:v>0.97505301993331395</c:v>
                </c:pt>
                <c:pt idx="61964">
                  <c:v>0.99865964755004999</c:v>
                </c:pt>
                <c:pt idx="61965">
                  <c:v>0.97505301993331395</c:v>
                </c:pt>
                <c:pt idx="61966">
                  <c:v>0.99865964755004999</c:v>
                </c:pt>
                <c:pt idx="61967">
                  <c:v>0.98009279830975105</c:v>
                </c:pt>
                <c:pt idx="61968">
                  <c:v>0.97505301993331395</c:v>
                </c:pt>
                <c:pt idx="61969">
                  <c:v>0.99865964755004999</c:v>
                </c:pt>
                <c:pt idx="61970">
                  <c:v>0.99865964755004999</c:v>
                </c:pt>
                <c:pt idx="61971">
                  <c:v>0.98009279830975105</c:v>
                </c:pt>
                <c:pt idx="61972">
                  <c:v>0.98009279830975105</c:v>
                </c:pt>
                <c:pt idx="61973">
                  <c:v>0.99810606512056599</c:v>
                </c:pt>
                <c:pt idx="61974">
                  <c:v>0.98009279830975105</c:v>
                </c:pt>
                <c:pt idx="61975">
                  <c:v>0.99865964755004999</c:v>
                </c:pt>
                <c:pt idx="61976">
                  <c:v>0.98009279830975105</c:v>
                </c:pt>
                <c:pt idx="61977">
                  <c:v>0.99181255835294002</c:v>
                </c:pt>
                <c:pt idx="61978">
                  <c:v>0.99977590848754005</c:v>
                </c:pt>
                <c:pt idx="61979">
                  <c:v>0.99810606512056599</c:v>
                </c:pt>
                <c:pt idx="61980">
                  <c:v>0.98009279830975105</c:v>
                </c:pt>
                <c:pt idx="61981">
                  <c:v>0.99865964755004999</c:v>
                </c:pt>
                <c:pt idx="61982">
                  <c:v>0.99810606512056599</c:v>
                </c:pt>
                <c:pt idx="61983">
                  <c:v>0.98009279830975105</c:v>
                </c:pt>
                <c:pt idx="61984">
                  <c:v>0.99865964755004999</c:v>
                </c:pt>
                <c:pt idx="61985">
                  <c:v>0.98009279830975105</c:v>
                </c:pt>
                <c:pt idx="61986">
                  <c:v>0.99977590848754005</c:v>
                </c:pt>
                <c:pt idx="61987">
                  <c:v>0.98009279830975105</c:v>
                </c:pt>
                <c:pt idx="61988">
                  <c:v>0.98009279830975105</c:v>
                </c:pt>
                <c:pt idx="61989">
                  <c:v>0.98009279830975105</c:v>
                </c:pt>
                <c:pt idx="61990">
                  <c:v>0.97505301993331395</c:v>
                </c:pt>
                <c:pt idx="61991">
                  <c:v>0.98009279830975105</c:v>
                </c:pt>
                <c:pt idx="61992">
                  <c:v>0.99977590848754005</c:v>
                </c:pt>
                <c:pt idx="61993">
                  <c:v>0.99865964755004999</c:v>
                </c:pt>
                <c:pt idx="61994">
                  <c:v>0.99810606512056599</c:v>
                </c:pt>
                <c:pt idx="61995">
                  <c:v>0.99977590848754005</c:v>
                </c:pt>
                <c:pt idx="61996">
                  <c:v>0.99772892030019</c:v>
                </c:pt>
                <c:pt idx="61997">
                  <c:v>0.98009279830975105</c:v>
                </c:pt>
                <c:pt idx="61998">
                  <c:v>0.99865964755004999</c:v>
                </c:pt>
                <c:pt idx="61999">
                  <c:v>0.99810606512056599</c:v>
                </c:pt>
                <c:pt idx="62000">
                  <c:v>0.97505301993331395</c:v>
                </c:pt>
                <c:pt idx="62001">
                  <c:v>0.97505301993331395</c:v>
                </c:pt>
                <c:pt idx="62002">
                  <c:v>0.99810606512056599</c:v>
                </c:pt>
                <c:pt idx="62003">
                  <c:v>0.99865964755004999</c:v>
                </c:pt>
                <c:pt idx="62004">
                  <c:v>0.99977590848754005</c:v>
                </c:pt>
                <c:pt idx="62005">
                  <c:v>0.99977590848754005</c:v>
                </c:pt>
                <c:pt idx="62006">
                  <c:v>0.97505301993331395</c:v>
                </c:pt>
                <c:pt idx="62007">
                  <c:v>0.99810606512056599</c:v>
                </c:pt>
                <c:pt idx="62008">
                  <c:v>0.98009279830975105</c:v>
                </c:pt>
                <c:pt idx="62009">
                  <c:v>0.98009279830975105</c:v>
                </c:pt>
                <c:pt idx="62010">
                  <c:v>0.97505301993331395</c:v>
                </c:pt>
                <c:pt idx="62011">
                  <c:v>0.99810606512056599</c:v>
                </c:pt>
                <c:pt idx="62012">
                  <c:v>0.99865964755004999</c:v>
                </c:pt>
                <c:pt idx="62013">
                  <c:v>0.97505301993331395</c:v>
                </c:pt>
                <c:pt idx="62014">
                  <c:v>0.98009279830975105</c:v>
                </c:pt>
                <c:pt idx="62015">
                  <c:v>0.99810606512056599</c:v>
                </c:pt>
                <c:pt idx="62016">
                  <c:v>0.99865964755004999</c:v>
                </c:pt>
                <c:pt idx="62017">
                  <c:v>0.99865964755004999</c:v>
                </c:pt>
                <c:pt idx="62018">
                  <c:v>0.99865964755004999</c:v>
                </c:pt>
                <c:pt idx="62019">
                  <c:v>0.99977590848754005</c:v>
                </c:pt>
                <c:pt idx="62020">
                  <c:v>0.97505301993331395</c:v>
                </c:pt>
                <c:pt idx="62021">
                  <c:v>0.98009279830975105</c:v>
                </c:pt>
                <c:pt idx="62022">
                  <c:v>0.98009279830975105</c:v>
                </c:pt>
                <c:pt idx="62023">
                  <c:v>0.98009279830975105</c:v>
                </c:pt>
                <c:pt idx="62024">
                  <c:v>0.99865964755004999</c:v>
                </c:pt>
                <c:pt idx="62025">
                  <c:v>0.99865964755004999</c:v>
                </c:pt>
                <c:pt idx="62026">
                  <c:v>0.99865964755004999</c:v>
                </c:pt>
                <c:pt idx="62027">
                  <c:v>0.98009279830975105</c:v>
                </c:pt>
                <c:pt idx="62028">
                  <c:v>0.99865964755004999</c:v>
                </c:pt>
                <c:pt idx="62029">
                  <c:v>0.99865964755004999</c:v>
                </c:pt>
                <c:pt idx="62030">
                  <c:v>0.99810606512056599</c:v>
                </c:pt>
                <c:pt idx="62031">
                  <c:v>0.99977590848754005</c:v>
                </c:pt>
                <c:pt idx="62032">
                  <c:v>0.98009279830975105</c:v>
                </c:pt>
                <c:pt idx="62033">
                  <c:v>0.98009279830975105</c:v>
                </c:pt>
                <c:pt idx="62034">
                  <c:v>0.98009279830975105</c:v>
                </c:pt>
                <c:pt idx="62035">
                  <c:v>0.99772892030019</c:v>
                </c:pt>
                <c:pt idx="62036">
                  <c:v>0.98009279830975105</c:v>
                </c:pt>
                <c:pt idx="62037">
                  <c:v>0.97505301993331395</c:v>
                </c:pt>
                <c:pt idx="62038">
                  <c:v>0.99865964755004999</c:v>
                </c:pt>
                <c:pt idx="62039">
                  <c:v>0.98009279830975105</c:v>
                </c:pt>
                <c:pt idx="62040">
                  <c:v>0.97505301993331395</c:v>
                </c:pt>
                <c:pt idx="62041">
                  <c:v>0.99810606512056599</c:v>
                </c:pt>
                <c:pt idx="62042">
                  <c:v>0.99865964755004999</c:v>
                </c:pt>
                <c:pt idx="62043">
                  <c:v>0.99977590848754005</c:v>
                </c:pt>
                <c:pt idx="62044">
                  <c:v>0.99865964755004999</c:v>
                </c:pt>
                <c:pt idx="62045">
                  <c:v>0.98009279830975105</c:v>
                </c:pt>
                <c:pt idx="62046">
                  <c:v>0.99865964755004999</c:v>
                </c:pt>
                <c:pt idx="62047">
                  <c:v>0.98009279830975105</c:v>
                </c:pt>
                <c:pt idx="62048">
                  <c:v>0.98009279830975105</c:v>
                </c:pt>
                <c:pt idx="62049">
                  <c:v>0.99810606512056599</c:v>
                </c:pt>
                <c:pt idx="62050">
                  <c:v>0.98009279830975105</c:v>
                </c:pt>
                <c:pt idx="62051">
                  <c:v>0.99977590848754005</c:v>
                </c:pt>
                <c:pt idx="62052">
                  <c:v>0.99810606512056599</c:v>
                </c:pt>
                <c:pt idx="62053">
                  <c:v>0.98009279830975105</c:v>
                </c:pt>
                <c:pt idx="62054">
                  <c:v>0.99865964755004999</c:v>
                </c:pt>
                <c:pt idx="62055">
                  <c:v>0.99865964755004999</c:v>
                </c:pt>
                <c:pt idx="62056">
                  <c:v>0.99772892030019</c:v>
                </c:pt>
                <c:pt idx="62057">
                  <c:v>0.99977590848754005</c:v>
                </c:pt>
                <c:pt idx="62058">
                  <c:v>0.98009279830975105</c:v>
                </c:pt>
                <c:pt idx="62059">
                  <c:v>0.97505301993331395</c:v>
                </c:pt>
                <c:pt idx="62060">
                  <c:v>0.98009279830975105</c:v>
                </c:pt>
                <c:pt idx="62061">
                  <c:v>0.99865964755004999</c:v>
                </c:pt>
                <c:pt idx="62062">
                  <c:v>0.99865964755004999</c:v>
                </c:pt>
                <c:pt idx="62063">
                  <c:v>0.98009279830975105</c:v>
                </c:pt>
                <c:pt idx="62064">
                  <c:v>0.98009279830975105</c:v>
                </c:pt>
                <c:pt idx="62065">
                  <c:v>0.97505301993331395</c:v>
                </c:pt>
                <c:pt idx="62066">
                  <c:v>0.98009279830975105</c:v>
                </c:pt>
                <c:pt idx="62067">
                  <c:v>0.98009279830975105</c:v>
                </c:pt>
                <c:pt idx="62068">
                  <c:v>0.97505301993331395</c:v>
                </c:pt>
                <c:pt idx="62069">
                  <c:v>0.99865964755004999</c:v>
                </c:pt>
                <c:pt idx="62070">
                  <c:v>0.98009279830975105</c:v>
                </c:pt>
                <c:pt idx="62071">
                  <c:v>0.99810606512056599</c:v>
                </c:pt>
                <c:pt idx="62072">
                  <c:v>0.99810606512056599</c:v>
                </c:pt>
                <c:pt idx="62073">
                  <c:v>0.99810606512056599</c:v>
                </c:pt>
                <c:pt idx="62074">
                  <c:v>0.97505301993331395</c:v>
                </c:pt>
                <c:pt idx="62075">
                  <c:v>0.99977590848754005</c:v>
                </c:pt>
                <c:pt idx="62076">
                  <c:v>0.99865964755004999</c:v>
                </c:pt>
                <c:pt idx="62077">
                  <c:v>0.97505301993331395</c:v>
                </c:pt>
                <c:pt idx="62078">
                  <c:v>0.98009279830975105</c:v>
                </c:pt>
                <c:pt idx="62079">
                  <c:v>0.98009279830975105</c:v>
                </c:pt>
                <c:pt idx="62080">
                  <c:v>0.97505301993331395</c:v>
                </c:pt>
                <c:pt idx="62081">
                  <c:v>0.97505301993331395</c:v>
                </c:pt>
                <c:pt idx="62082">
                  <c:v>0.97505301993331395</c:v>
                </c:pt>
                <c:pt idx="62083">
                  <c:v>0.97505301993331395</c:v>
                </c:pt>
                <c:pt idx="62084">
                  <c:v>0.97505301993331395</c:v>
                </c:pt>
                <c:pt idx="62085">
                  <c:v>0.99810606512056599</c:v>
                </c:pt>
                <c:pt idx="62086">
                  <c:v>0.98009279830975105</c:v>
                </c:pt>
                <c:pt idx="62087">
                  <c:v>0.99810606512056599</c:v>
                </c:pt>
                <c:pt idx="62088">
                  <c:v>0.99865964755004999</c:v>
                </c:pt>
                <c:pt idx="62089">
                  <c:v>0.99865964755004999</c:v>
                </c:pt>
                <c:pt idx="62090">
                  <c:v>0.99977590848754005</c:v>
                </c:pt>
                <c:pt idx="62091">
                  <c:v>0.97505301993331395</c:v>
                </c:pt>
                <c:pt idx="62092">
                  <c:v>0.97505301993331395</c:v>
                </c:pt>
                <c:pt idx="62093">
                  <c:v>0.99865964755004999</c:v>
                </c:pt>
                <c:pt idx="62094">
                  <c:v>0.99810606512056599</c:v>
                </c:pt>
                <c:pt idx="62095">
                  <c:v>0.98009279830975105</c:v>
                </c:pt>
                <c:pt idx="62096">
                  <c:v>0.98009279830975105</c:v>
                </c:pt>
                <c:pt idx="62097">
                  <c:v>0.99810606512056599</c:v>
                </c:pt>
                <c:pt idx="62098">
                  <c:v>0.97505301993331395</c:v>
                </c:pt>
                <c:pt idx="62099">
                  <c:v>0.99810606512056599</c:v>
                </c:pt>
                <c:pt idx="62100">
                  <c:v>0.99977590848754005</c:v>
                </c:pt>
                <c:pt idx="62101">
                  <c:v>0.98009279830975105</c:v>
                </c:pt>
                <c:pt idx="62102">
                  <c:v>0.99181255835294002</c:v>
                </c:pt>
                <c:pt idx="62103">
                  <c:v>0.97505301993331395</c:v>
                </c:pt>
                <c:pt idx="62104">
                  <c:v>0.98009279830975105</c:v>
                </c:pt>
                <c:pt idx="62105">
                  <c:v>0.98009279830975105</c:v>
                </c:pt>
                <c:pt idx="62106">
                  <c:v>0.99810606512056599</c:v>
                </c:pt>
                <c:pt idx="62107">
                  <c:v>0.98009279830975105</c:v>
                </c:pt>
                <c:pt idx="62108">
                  <c:v>0.99810606512056599</c:v>
                </c:pt>
                <c:pt idx="62109">
                  <c:v>0.99810606512056599</c:v>
                </c:pt>
                <c:pt idx="62110">
                  <c:v>0.99977590848754005</c:v>
                </c:pt>
                <c:pt idx="62111">
                  <c:v>0.98009279830975105</c:v>
                </c:pt>
                <c:pt idx="62112">
                  <c:v>0.99977590848754005</c:v>
                </c:pt>
                <c:pt idx="62113">
                  <c:v>0.98009279830975105</c:v>
                </c:pt>
                <c:pt idx="62114">
                  <c:v>0.98009279830975105</c:v>
                </c:pt>
                <c:pt idx="62115">
                  <c:v>0.99865964755004999</c:v>
                </c:pt>
                <c:pt idx="62116">
                  <c:v>0.99865964755004999</c:v>
                </c:pt>
                <c:pt idx="62117">
                  <c:v>0.98009279830975105</c:v>
                </c:pt>
                <c:pt idx="62118">
                  <c:v>0.98009279830975105</c:v>
                </c:pt>
                <c:pt idx="62119">
                  <c:v>0.97505301993331395</c:v>
                </c:pt>
                <c:pt idx="62120">
                  <c:v>0.98009279830975105</c:v>
                </c:pt>
                <c:pt idx="62121">
                  <c:v>0.99977590848754005</c:v>
                </c:pt>
                <c:pt idx="62122">
                  <c:v>0.99865964755004999</c:v>
                </c:pt>
                <c:pt idx="62123">
                  <c:v>0.97505301993331395</c:v>
                </c:pt>
                <c:pt idx="62124">
                  <c:v>0.98009279830975105</c:v>
                </c:pt>
                <c:pt idx="62125">
                  <c:v>0.98009279830975105</c:v>
                </c:pt>
                <c:pt idx="62126">
                  <c:v>0.98009279830975105</c:v>
                </c:pt>
                <c:pt idx="62127">
                  <c:v>0.97505301993331395</c:v>
                </c:pt>
                <c:pt idx="62128">
                  <c:v>0.99865964755004999</c:v>
                </c:pt>
                <c:pt idx="62129">
                  <c:v>0.98009279830975105</c:v>
                </c:pt>
                <c:pt idx="62130">
                  <c:v>0.97505301993331395</c:v>
                </c:pt>
                <c:pt idx="62131">
                  <c:v>0.99865964755004999</c:v>
                </c:pt>
                <c:pt idx="62132">
                  <c:v>0.97505301993331395</c:v>
                </c:pt>
                <c:pt idx="62133">
                  <c:v>0.99865964755004999</c:v>
                </c:pt>
                <c:pt idx="62134">
                  <c:v>0.98009279830975105</c:v>
                </c:pt>
                <c:pt idx="62135">
                  <c:v>0.99810606512056599</c:v>
                </c:pt>
                <c:pt idx="62136">
                  <c:v>0.98009279830975105</c:v>
                </c:pt>
                <c:pt idx="62137">
                  <c:v>0.98009279830975105</c:v>
                </c:pt>
                <c:pt idx="62138">
                  <c:v>0.99977590848754005</c:v>
                </c:pt>
                <c:pt idx="62139">
                  <c:v>0.98009279830975105</c:v>
                </c:pt>
                <c:pt idx="62140">
                  <c:v>0.99865964755004999</c:v>
                </c:pt>
                <c:pt idx="62141">
                  <c:v>0.99865964755004999</c:v>
                </c:pt>
                <c:pt idx="62142">
                  <c:v>0.98009279830975105</c:v>
                </c:pt>
                <c:pt idx="62143">
                  <c:v>0.99865964755004999</c:v>
                </c:pt>
                <c:pt idx="62144">
                  <c:v>0.98009279830975105</c:v>
                </c:pt>
                <c:pt idx="62145">
                  <c:v>0.97505301993331395</c:v>
                </c:pt>
                <c:pt idx="62146">
                  <c:v>0.99865964755004999</c:v>
                </c:pt>
                <c:pt idx="62147">
                  <c:v>0.99810606512056599</c:v>
                </c:pt>
                <c:pt idx="62148">
                  <c:v>0.99772892030019</c:v>
                </c:pt>
                <c:pt idx="62149">
                  <c:v>0.97505301993331395</c:v>
                </c:pt>
                <c:pt idx="62150">
                  <c:v>0.99977590848754005</c:v>
                </c:pt>
                <c:pt idx="62151">
                  <c:v>0.99810606512056599</c:v>
                </c:pt>
                <c:pt idx="62152">
                  <c:v>0.98009279830975105</c:v>
                </c:pt>
                <c:pt idx="62153">
                  <c:v>0.98009279830975105</c:v>
                </c:pt>
                <c:pt idx="62154">
                  <c:v>0.98009279830975105</c:v>
                </c:pt>
                <c:pt idx="62155">
                  <c:v>0.99977590848754005</c:v>
                </c:pt>
                <c:pt idx="62156">
                  <c:v>0.98009279830975105</c:v>
                </c:pt>
                <c:pt idx="62157">
                  <c:v>0.99977590848754005</c:v>
                </c:pt>
                <c:pt idx="62158">
                  <c:v>0.99977590848754005</c:v>
                </c:pt>
                <c:pt idx="62159">
                  <c:v>0.99977590848754005</c:v>
                </c:pt>
                <c:pt idx="62160">
                  <c:v>0.99977590848754005</c:v>
                </c:pt>
                <c:pt idx="62161">
                  <c:v>0.99810606512056599</c:v>
                </c:pt>
                <c:pt idx="62162">
                  <c:v>0.99865964755004999</c:v>
                </c:pt>
                <c:pt idx="62163">
                  <c:v>0.97505301993331395</c:v>
                </c:pt>
                <c:pt idx="62164">
                  <c:v>0.98009279830975105</c:v>
                </c:pt>
                <c:pt idx="62165">
                  <c:v>0.99772892030019</c:v>
                </c:pt>
                <c:pt idx="62166">
                  <c:v>0.99865964755004999</c:v>
                </c:pt>
                <c:pt idx="62167">
                  <c:v>0.98009279830975105</c:v>
                </c:pt>
                <c:pt idx="62168">
                  <c:v>0.99977590848754005</c:v>
                </c:pt>
                <c:pt idx="62169">
                  <c:v>0.99977590848754005</c:v>
                </c:pt>
                <c:pt idx="62170">
                  <c:v>0.99810606512056599</c:v>
                </c:pt>
                <c:pt idx="62171">
                  <c:v>0.98009279830975105</c:v>
                </c:pt>
                <c:pt idx="62172">
                  <c:v>0.98009279830975105</c:v>
                </c:pt>
                <c:pt idx="62173">
                  <c:v>0.99865964755004999</c:v>
                </c:pt>
                <c:pt idx="62174">
                  <c:v>0.99977590848754005</c:v>
                </c:pt>
                <c:pt idx="62175">
                  <c:v>0.99865964755004999</c:v>
                </c:pt>
                <c:pt idx="62176">
                  <c:v>0.99810606512056599</c:v>
                </c:pt>
                <c:pt idx="62177">
                  <c:v>0.99977590848754005</c:v>
                </c:pt>
                <c:pt idx="62178">
                  <c:v>0.98009279830975105</c:v>
                </c:pt>
                <c:pt idx="62179">
                  <c:v>0.99865964755004999</c:v>
                </c:pt>
                <c:pt idx="62180">
                  <c:v>0.99865964755004999</c:v>
                </c:pt>
                <c:pt idx="62181">
                  <c:v>0.98009279830975105</c:v>
                </c:pt>
                <c:pt idx="62182">
                  <c:v>0.99865964755004999</c:v>
                </c:pt>
                <c:pt idx="62183">
                  <c:v>0.99865964755004999</c:v>
                </c:pt>
                <c:pt idx="62184">
                  <c:v>0.98009279830975105</c:v>
                </c:pt>
                <c:pt idx="62185">
                  <c:v>0.99977590848754005</c:v>
                </c:pt>
                <c:pt idx="62186">
                  <c:v>0.99810606512056599</c:v>
                </c:pt>
                <c:pt idx="62187">
                  <c:v>0.98009279830975105</c:v>
                </c:pt>
                <c:pt idx="62188">
                  <c:v>0.99772892030019</c:v>
                </c:pt>
                <c:pt idx="62189">
                  <c:v>0.99810606512056599</c:v>
                </c:pt>
                <c:pt idx="62190">
                  <c:v>0.98009279830975105</c:v>
                </c:pt>
                <c:pt idx="62191">
                  <c:v>0.99810606512056599</c:v>
                </c:pt>
                <c:pt idx="62192">
                  <c:v>0.98009279830975105</c:v>
                </c:pt>
                <c:pt idx="62193">
                  <c:v>0.98009279830975105</c:v>
                </c:pt>
                <c:pt idx="62194">
                  <c:v>0.98009279830975105</c:v>
                </c:pt>
                <c:pt idx="62195">
                  <c:v>0.99865964755004999</c:v>
                </c:pt>
                <c:pt idx="62196">
                  <c:v>0.99772892030019</c:v>
                </c:pt>
                <c:pt idx="62197">
                  <c:v>0.99865964755004999</c:v>
                </c:pt>
                <c:pt idx="62198">
                  <c:v>0.98009279830975105</c:v>
                </c:pt>
                <c:pt idx="62199">
                  <c:v>0.98009279830975105</c:v>
                </c:pt>
                <c:pt idx="62200">
                  <c:v>0.99977590848754005</c:v>
                </c:pt>
                <c:pt idx="62201">
                  <c:v>0.99977590848754005</c:v>
                </c:pt>
                <c:pt idx="62202">
                  <c:v>0.99977590848754005</c:v>
                </c:pt>
                <c:pt idx="62203">
                  <c:v>0.99865964755004999</c:v>
                </c:pt>
                <c:pt idx="62204">
                  <c:v>0.97505301993331395</c:v>
                </c:pt>
                <c:pt idx="62205">
                  <c:v>0.99810606512056599</c:v>
                </c:pt>
                <c:pt idx="62206">
                  <c:v>0.97505301993331395</c:v>
                </c:pt>
                <c:pt idx="62207">
                  <c:v>0.98009279830975105</c:v>
                </c:pt>
                <c:pt idx="62208">
                  <c:v>0.99865964755004999</c:v>
                </c:pt>
                <c:pt idx="62209">
                  <c:v>0.99181255835294002</c:v>
                </c:pt>
                <c:pt idx="62210">
                  <c:v>0.99865964755004999</c:v>
                </c:pt>
                <c:pt idx="62211">
                  <c:v>0.99772892030019</c:v>
                </c:pt>
                <c:pt idx="62212">
                  <c:v>0.99810606512056599</c:v>
                </c:pt>
                <c:pt idx="62213">
                  <c:v>0.99772892030019</c:v>
                </c:pt>
                <c:pt idx="62214">
                  <c:v>0.98009279830975105</c:v>
                </c:pt>
                <c:pt idx="62215">
                  <c:v>0.99977590848754005</c:v>
                </c:pt>
                <c:pt idx="62216">
                  <c:v>0.98009279830975105</c:v>
                </c:pt>
                <c:pt idx="62217">
                  <c:v>0.99865964755004999</c:v>
                </c:pt>
                <c:pt idx="62218">
                  <c:v>0.99865964755004999</c:v>
                </c:pt>
                <c:pt idx="62219">
                  <c:v>0.98009279830975105</c:v>
                </c:pt>
                <c:pt idx="62220">
                  <c:v>0.99810606512056599</c:v>
                </c:pt>
                <c:pt idx="62221">
                  <c:v>0.99810606512056599</c:v>
                </c:pt>
                <c:pt idx="62222">
                  <c:v>0.98009279830975105</c:v>
                </c:pt>
                <c:pt idx="62223">
                  <c:v>0.97505301993331395</c:v>
                </c:pt>
                <c:pt idx="62224">
                  <c:v>0.99865964755004999</c:v>
                </c:pt>
                <c:pt idx="62225">
                  <c:v>0.99865964755004999</c:v>
                </c:pt>
                <c:pt idx="62226">
                  <c:v>0.99865964755004999</c:v>
                </c:pt>
                <c:pt idx="62227">
                  <c:v>0.99810606512056599</c:v>
                </c:pt>
                <c:pt idx="62228">
                  <c:v>0.99810606512056599</c:v>
                </c:pt>
                <c:pt idx="62229">
                  <c:v>0.99810606512056599</c:v>
                </c:pt>
                <c:pt idx="62230">
                  <c:v>0.98009279830975105</c:v>
                </c:pt>
                <c:pt idx="62231">
                  <c:v>0.99810606512056599</c:v>
                </c:pt>
                <c:pt idx="62232">
                  <c:v>0.99810606512056599</c:v>
                </c:pt>
                <c:pt idx="62233">
                  <c:v>0.97505301993331395</c:v>
                </c:pt>
                <c:pt idx="62234">
                  <c:v>0.98009279830975105</c:v>
                </c:pt>
                <c:pt idx="62235">
                  <c:v>0.99810606512056599</c:v>
                </c:pt>
                <c:pt idx="62236">
                  <c:v>0.98009279830975105</c:v>
                </c:pt>
                <c:pt idx="62237">
                  <c:v>0.98009279830975105</c:v>
                </c:pt>
                <c:pt idx="62238">
                  <c:v>0.99865964755004999</c:v>
                </c:pt>
                <c:pt idx="62239">
                  <c:v>0.99810606512056599</c:v>
                </c:pt>
                <c:pt idx="62240">
                  <c:v>0.99810606512056599</c:v>
                </c:pt>
                <c:pt idx="62241">
                  <c:v>0.98009279830975105</c:v>
                </c:pt>
                <c:pt idx="62242">
                  <c:v>0.98009279830975105</c:v>
                </c:pt>
                <c:pt idx="62243">
                  <c:v>0.99810606512056599</c:v>
                </c:pt>
                <c:pt idx="62244">
                  <c:v>0.99865964755004999</c:v>
                </c:pt>
                <c:pt idx="62245">
                  <c:v>0.97505301993331395</c:v>
                </c:pt>
                <c:pt idx="62246">
                  <c:v>0.97505301993331395</c:v>
                </c:pt>
                <c:pt idx="62247">
                  <c:v>0.99977590848754005</c:v>
                </c:pt>
                <c:pt idx="62248">
                  <c:v>0.99181255835294002</c:v>
                </c:pt>
                <c:pt idx="62249">
                  <c:v>0.99865964755004999</c:v>
                </c:pt>
                <c:pt idx="62250">
                  <c:v>0.97505301993331395</c:v>
                </c:pt>
                <c:pt idx="62251">
                  <c:v>0.98009279830975105</c:v>
                </c:pt>
                <c:pt idx="62252">
                  <c:v>0.99865964755004999</c:v>
                </c:pt>
                <c:pt idx="62253">
                  <c:v>0.99865964755004999</c:v>
                </c:pt>
                <c:pt idx="62254">
                  <c:v>0.99810606512056599</c:v>
                </c:pt>
                <c:pt idx="62255">
                  <c:v>0.97505301993331395</c:v>
                </c:pt>
                <c:pt idx="62256">
                  <c:v>0.98009279830975105</c:v>
                </c:pt>
                <c:pt idx="62257">
                  <c:v>0.98009279830975105</c:v>
                </c:pt>
                <c:pt idx="62258">
                  <c:v>0.99810606512056599</c:v>
                </c:pt>
                <c:pt idx="62259">
                  <c:v>0.99865964755004999</c:v>
                </c:pt>
                <c:pt idx="62260">
                  <c:v>0.99977590848754005</c:v>
                </c:pt>
                <c:pt idx="62261">
                  <c:v>0.99181255835294002</c:v>
                </c:pt>
                <c:pt idx="62262">
                  <c:v>0.99810606512056599</c:v>
                </c:pt>
                <c:pt idx="62263">
                  <c:v>0.97505301993331395</c:v>
                </c:pt>
                <c:pt idx="62264">
                  <c:v>0.99810606512056599</c:v>
                </c:pt>
                <c:pt idx="62265">
                  <c:v>0.97505301993331395</c:v>
                </c:pt>
                <c:pt idx="62266">
                  <c:v>0.99810606512056599</c:v>
                </c:pt>
                <c:pt idx="62267">
                  <c:v>0.99810606512056599</c:v>
                </c:pt>
                <c:pt idx="62268">
                  <c:v>0.97505301993331395</c:v>
                </c:pt>
                <c:pt idx="62269">
                  <c:v>0.99865964755004999</c:v>
                </c:pt>
                <c:pt idx="62270">
                  <c:v>0.99810606512056599</c:v>
                </c:pt>
                <c:pt idx="62271">
                  <c:v>0.98009279830975105</c:v>
                </c:pt>
                <c:pt idx="62272">
                  <c:v>0.98009279830975105</c:v>
                </c:pt>
                <c:pt idx="62273">
                  <c:v>0.99865964755004999</c:v>
                </c:pt>
                <c:pt idx="62274">
                  <c:v>0.99772892030019</c:v>
                </c:pt>
                <c:pt idx="62275">
                  <c:v>0.98009279830975105</c:v>
                </c:pt>
                <c:pt idx="62276">
                  <c:v>0.98009279830975105</c:v>
                </c:pt>
                <c:pt idx="62277">
                  <c:v>0.99810606512056599</c:v>
                </c:pt>
                <c:pt idx="62278">
                  <c:v>0.98009279830975105</c:v>
                </c:pt>
                <c:pt idx="62279">
                  <c:v>0.98009279830975105</c:v>
                </c:pt>
                <c:pt idx="62280">
                  <c:v>0.99977590848754005</c:v>
                </c:pt>
                <c:pt idx="62281">
                  <c:v>0.99977590848754005</c:v>
                </c:pt>
                <c:pt idx="62282">
                  <c:v>0.99977590848754005</c:v>
                </c:pt>
                <c:pt idx="62283">
                  <c:v>0.98009279830975105</c:v>
                </c:pt>
                <c:pt idx="62284">
                  <c:v>0.98009279830975105</c:v>
                </c:pt>
                <c:pt idx="62285">
                  <c:v>0.99810606512056599</c:v>
                </c:pt>
                <c:pt idx="62286">
                  <c:v>0.97505301993331395</c:v>
                </c:pt>
                <c:pt idx="62287">
                  <c:v>0.98009279830975105</c:v>
                </c:pt>
                <c:pt idx="62288">
                  <c:v>0.98009279830975105</c:v>
                </c:pt>
                <c:pt idx="62289">
                  <c:v>0.98009279830975105</c:v>
                </c:pt>
                <c:pt idx="62290">
                  <c:v>0.98009279830975105</c:v>
                </c:pt>
                <c:pt idx="62291">
                  <c:v>0.99977590848754005</c:v>
                </c:pt>
                <c:pt idx="62292">
                  <c:v>0.98009279830975105</c:v>
                </c:pt>
                <c:pt idx="62293">
                  <c:v>0.99977590848754005</c:v>
                </c:pt>
                <c:pt idx="62294">
                  <c:v>0.97505301993331395</c:v>
                </c:pt>
                <c:pt idx="62295">
                  <c:v>0.99810606512056599</c:v>
                </c:pt>
                <c:pt idx="62296">
                  <c:v>0.97505301993331395</c:v>
                </c:pt>
                <c:pt idx="62297">
                  <c:v>0.98009279830975105</c:v>
                </c:pt>
                <c:pt idx="62298">
                  <c:v>0.98009279830975105</c:v>
                </c:pt>
                <c:pt idx="62299">
                  <c:v>0.97505301993331395</c:v>
                </c:pt>
                <c:pt idx="62300">
                  <c:v>0.99810606512056599</c:v>
                </c:pt>
                <c:pt idx="62301">
                  <c:v>0.99810606512056599</c:v>
                </c:pt>
                <c:pt idx="62302">
                  <c:v>0.97505301993331395</c:v>
                </c:pt>
                <c:pt idx="62303">
                  <c:v>0.99810606512056599</c:v>
                </c:pt>
                <c:pt idx="62304">
                  <c:v>0.99810606512056599</c:v>
                </c:pt>
                <c:pt idx="62305">
                  <c:v>0.99810606512056599</c:v>
                </c:pt>
                <c:pt idx="62306">
                  <c:v>0.99977590848754005</c:v>
                </c:pt>
                <c:pt idx="62307">
                  <c:v>0.98009279830975105</c:v>
                </c:pt>
                <c:pt idx="62308">
                  <c:v>0.97505301993331395</c:v>
                </c:pt>
                <c:pt idx="62309">
                  <c:v>0.99865964755004999</c:v>
                </c:pt>
                <c:pt idx="62310">
                  <c:v>0.99772892030019</c:v>
                </c:pt>
                <c:pt idx="62311">
                  <c:v>0.98009279830975105</c:v>
                </c:pt>
                <c:pt idx="62312">
                  <c:v>0.99810606512056599</c:v>
                </c:pt>
                <c:pt idx="62313">
                  <c:v>0.97505301993331395</c:v>
                </c:pt>
                <c:pt idx="62314">
                  <c:v>0.99865964755004999</c:v>
                </c:pt>
                <c:pt idx="62315">
                  <c:v>0.99181255835294002</c:v>
                </c:pt>
                <c:pt idx="62316">
                  <c:v>0.99865964755004999</c:v>
                </c:pt>
                <c:pt idx="62317">
                  <c:v>0.98009279830975105</c:v>
                </c:pt>
                <c:pt idx="62318">
                  <c:v>0.97505301993331395</c:v>
                </c:pt>
                <c:pt idx="62319">
                  <c:v>0.99810606512056599</c:v>
                </c:pt>
                <c:pt idx="62320">
                  <c:v>0.99865964755004999</c:v>
                </c:pt>
                <c:pt idx="62321">
                  <c:v>0.98009279830975105</c:v>
                </c:pt>
                <c:pt idx="62322">
                  <c:v>0.99181255835294002</c:v>
                </c:pt>
                <c:pt idx="62323">
                  <c:v>0.99810606512056599</c:v>
                </c:pt>
                <c:pt idx="62324">
                  <c:v>0.99977590848754005</c:v>
                </c:pt>
                <c:pt idx="62325">
                  <c:v>0.99865964755004999</c:v>
                </c:pt>
                <c:pt idx="62326">
                  <c:v>0.99865964755004999</c:v>
                </c:pt>
                <c:pt idx="62327">
                  <c:v>0.98009279830975105</c:v>
                </c:pt>
                <c:pt idx="62328">
                  <c:v>0.98009279830975105</c:v>
                </c:pt>
                <c:pt idx="62329">
                  <c:v>0.98009279830975105</c:v>
                </c:pt>
                <c:pt idx="62330">
                  <c:v>0.99865964755004999</c:v>
                </c:pt>
                <c:pt idx="62331">
                  <c:v>0.98009279830975105</c:v>
                </c:pt>
                <c:pt idx="62332">
                  <c:v>0.98009279830975105</c:v>
                </c:pt>
                <c:pt idx="62333">
                  <c:v>0.98009279830975105</c:v>
                </c:pt>
                <c:pt idx="62334">
                  <c:v>0.99865964755004999</c:v>
                </c:pt>
                <c:pt idx="62335">
                  <c:v>0.99865964755004999</c:v>
                </c:pt>
                <c:pt idx="62336">
                  <c:v>0.97505301993331395</c:v>
                </c:pt>
                <c:pt idx="62337">
                  <c:v>0.99865964755004999</c:v>
                </c:pt>
                <c:pt idx="62338">
                  <c:v>0.99810606512056599</c:v>
                </c:pt>
                <c:pt idx="62339">
                  <c:v>0.99865964755004999</c:v>
                </c:pt>
                <c:pt idx="62340">
                  <c:v>0.99977590848754005</c:v>
                </c:pt>
                <c:pt idx="62341">
                  <c:v>0.99977590848754005</c:v>
                </c:pt>
                <c:pt idx="62342">
                  <c:v>0.97505301993331395</c:v>
                </c:pt>
                <c:pt idx="62343">
                  <c:v>0.98009279830975105</c:v>
                </c:pt>
                <c:pt idx="62344">
                  <c:v>0.97505301993331395</c:v>
                </c:pt>
                <c:pt idx="62345">
                  <c:v>0.99810606512056599</c:v>
                </c:pt>
                <c:pt idx="62346">
                  <c:v>0.99810606512056599</c:v>
                </c:pt>
                <c:pt idx="62347">
                  <c:v>0.99810606512056599</c:v>
                </c:pt>
                <c:pt idx="62348">
                  <c:v>0.97505301993331395</c:v>
                </c:pt>
                <c:pt idx="62349">
                  <c:v>0.98009279830975105</c:v>
                </c:pt>
                <c:pt idx="62350">
                  <c:v>0.98009279830975105</c:v>
                </c:pt>
                <c:pt idx="62351">
                  <c:v>0.98009279830975105</c:v>
                </c:pt>
                <c:pt idx="62352">
                  <c:v>0.99865964755004999</c:v>
                </c:pt>
                <c:pt idx="62353">
                  <c:v>0.98009279830975105</c:v>
                </c:pt>
                <c:pt idx="62354">
                  <c:v>0.98009279830975105</c:v>
                </c:pt>
                <c:pt idx="62355">
                  <c:v>0.98009279830975105</c:v>
                </c:pt>
                <c:pt idx="62356">
                  <c:v>0.99865964755004999</c:v>
                </c:pt>
                <c:pt idx="62357">
                  <c:v>0.98009279830975105</c:v>
                </c:pt>
                <c:pt idx="62358">
                  <c:v>0.99810606512056599</c:v>
                </c:pt>
                <c:pt idx="62359">
                  <c:v>0.99865964755004999</c:v>
                </c:pt>
                <c:pt idx="62360">
                  <c:v>0.99810606512056599</c:v>
                </c:pt>
                <c:pt idx="62361">
                  <c:v>0.99977590848754005</c:v>
                </c:pt>
                <c:pt idx="62362">
                  <c:v>0.99865964755004999</c:v>
                </c:pt>
                <c:pt idx="62363">
                  <c:v>0.98009279830975105</c:v>
                </c:pt>
                <c:pt idx="62364">
                  <c:v>0.99810606512056599</c:v>
                </c:pt>
                <c:pt idx="62365">
                  <c:v>0.99865964755004999</c:v>
                </c:pt>
                <c:pt idx="62366">
                  <c:v>0.98009279830975105</c:v>
                </c:pt>
                <c:pt idx="62367">
                  <c:v>0.98009279830975105</c:v>
                </c:pt>
                <c:pt idx="62368">
                  <c:v>0.99977590848754005</c:v>
                </c:pt>
                <c:pt idx="62369">
                  <c:v>0.99865964755004999</c:v>
                </c:pt>
                <c:pt idx="62370">
                  <c:v>0.97505301993331395</c:v>
                </c:pt>
                <c:pt idx="62371">
                  <c:v>0.98009279830975105</c:v>
                </c:pt>
                <c:pt idx="62372">
                  <c:v>0.99865964755004999</c:v>
                </c:pt>
                <c:pt idx="62373">
                  <c:v>0.99977590848754005</c:v>
                </c:pt>
                <c:pt idx="62374">
                  <c:v>0.98009279830975105</c:v>
                </c:pt>
                <c:pt idx="62375">
                  <c:v>0.99865964755004999</c:v>
                </c:pt>
                <c:pt idx="62376">
                  <c:v>0.99977590848754005</c:v>
                </c:pt>
                <c:pt idx="62377">
                  <c:v>0.99772892030019</c:v>
                </c:pt>
                <c:pt idx="62378">
                  <c:v>0.99865964755004999</c:v>
                </c:pt>
                <c:pt idx="62379">
                  <c:v>0.99810606512056599</c:v>
                </c:pt>
                <c:pt idx="62380">
                  <c:v>0.99810606512056599</c:v>
                </c:pt>
                <c:pt idx="62381">
                  <c:v>0.99810606512056599</c:v>
                </c:pt>
                <c:pt idx="62382">
                  <c:v>0.99865964755004999</c:v>
                </c:pt>
                <c:pt idx="62383">
                  <c:v>0.97505301993331395</c:v>
                </c:pt>
                <c:pt idx="62384">
                  <c:v>0.99865964755004999</c:v>
                </c:pt>
                <c:pt idx="62385">
                  <c:v>0.99810606512056599</c:v>
                </c:pt>
                <c:pt idx="62386">
                  <c:v>0.98009279830975105</c:v>
                </c:pt>
                <c:pt idx="62387">
                  <c:v>0.99865964755004999</c:v>
                </c:pt>
                <c:pt idx="62388">
                  <c:v>0.98009279830975105</c:v>
                </c:pt>
                <c:pt idx="62389">
                  <c:v>0.99865964755004999</c:v>
                </c:pt>
                <c:pt idx="62390">
                  <c:v>0.98009279830975105</c:v>
                </c:pt>
                <c:pt idx="62391">
                  <c:v>0.99977590848754005</c:v>
                </c:pt>
                <c:pt idx="62392">
                  <c:v>0.99810606512056599</c:v>
                </c:pt>
                <c:pt idx="62393">
                  <c:v>0.99810606512056599</c:v>
                </c:pt>
                <c:pt idx="62394">
                  <c:v>0.99977590848754005</c:v>
                </c:pt>
                <c:pt idx="62395">
                  <c:v>0.99772892030019</c:v>
                </c:pt>
                <c:pt idx="62396">
                  <c:v>0.99865964755004999</c:v>
                </c:pt>
                <c:pt idx="62397">
                  <c:v>0.98009279830975105</c:v>
                </c:pt>
                <c:pt idx="62398">
                  <c:v>0.98009279830975105</c:v>
                </c:pt>
                <c:pt idx="62399">
                  <c:v>0.98009279830975105</c:v>
                </c:pt>
                <c:pt idx="62400">
                  <c:v>0.99977590848754005</c:v>
                </c:pt>
                <c:pt idx="62401">
                  <c:v>0.99865964755004999</c:v>
                </c:pt>
                <c:pt idx="62402">
                  <c:v>0.98009279830975105</c:v>
                </c:pt>
                <c:pt idx="62403">
                  <c:v>0.99865964755004999</c:v>
                </c:pt>
                <c:pt idx="62404">
                  <c:v>0.97505301993331395</c:v>
                </c:pt>
                <c:pt idx="62405">
                  <c:v>0.97505301993331395</c:v>
                </c:pt>
                <c:pt idx="62406">
                  <c:v>0.99865964755004999</c:v>
                </c:pt>
                <c:pt idx="62407">
                  <c:v>0.97505301993331395</c:v>
                </c:pt>
                <c:pt idx="62408">
                  <c:v>0.97505301993331395</c:v>
                </c:pt>
                <c:pt idx="62409">
                  <c:v>0.99810606512056599</c:v>
                </c:pt>
                <c:pt idx="62410">
                  <c:v>0.99977590848754005</c:v>
                </c:pt>
                <c:pt idx="62411">
                  <c:v>0.99810606512056599</c:v>
                </c:pt>
                <c:pt idx="62412">
                  <c:v>0.98009279830975105</c:v>
                </c:pt>
                <c:pt idx="62413">
                  <c:v>0.99977590848754005</c:v>
                </c:pt>
                <c:pt idx="62414">
                  <c:v>0.99865964755004999</c:v>
                </c:pt>
                <c:pt idx="62415">
                  <c:v>0.97505301993331395</c:v>
                </c:pt>
                <c:pt idx="62416">
                  <c:v>0.97505301993331395</c:v>
                </c:pt>
                <c:pt idx="62417">
                  <c:v>0.97505301993331395</c:v>
                </c:pt>
                <c:pt idx="62418">
                  <c:v>0.98009279830975105</c:v>
                </c:pt>
                <c:pt idx="62419">
                  <c:v>0.99865964755004999</c:v>
                </c:pt>
                <c:pt idx="62420">
                  <c:v>0.98009279830975105</c:v>
                </c:pt>
                <c:pt idx="62421">
                  <c:v>0.99977590848754005</c:v>
                </c:pt>
                <c:pt idx="62422">
                  <c:v>0.99977590848754005</c:v>
                </c:pt>
                <c:pt idx="62423">
                  <c:v>0.98009279830975105</c:v>
                </c:pt>
                <c:pt idx="62424">
                  <c:v>0.99772892030019</c:v>
                </c:pt>
                <c:pt idx="62425">
                  <c:v>0.99865964755004999</c:v>
                </c:pt>
                <c:pt idx="62426">
                  <c:v>0.97505301993331395</c:v>
                </c:pt>
                <c:pt idx="62427">
                  <c:v>0.99810606512056599</c:v>
                </c:pt>
                <c:pt idx="62428">
                  <c:v>0.99810606512056599</c:v>
                </c:pt>
                <c:pt idx="62429">
                  <c:v>0.99865964755004999</c:v>
                </c:pt>
                <c:pt idx="62430">
                  <c:v>0.99772892030019</c:v>
                </c:pt>
                <c:pt idx="62431">
                  <c:v>0.99810606512056599</c:v>
                </c:pt>
                <c:pt idx="62432">
                  <c:v>0.99865964755004999</c:v>
                </c:pt>
                <c:pt idx="62433">
                  <c:v>0.99865964755004999</c:v>
                </c:pt>
                <c:pt idx="62434">
                  <c:v>0.98009279830975105</c:v>
                </c:pt>
                <c:pt idx="62435">
                  <c:v>0.98009279830975105</c:v>
                </c:pt>
                <c:pt idx="62436">
                  <c:v>0.99810606512056599</c:v>
                </c:pt>
                <c:pt idx="62437">
                  <c:v>0.98009279830975105</c:v>
                </c:pt>
                <c:pt idx="62438">
                  <c:v>0.97505301993331395</c:v>
                </c:pt>
                <c:pt idx="62439">
                  <c:v>0.99810606512056599</c:v>
                </c:pt>
                <c:pt idx="62440">
                  <c:v>0.98009279830975105</c:v>
                </c:pt>
                <c:pt idx="62441">
                  <c:v>0.99977590848754005</c:v>
                </c:pt>
                <c:pt idx="62442">
                  <c:v>0.98009279830975105</c:v>
                </c:pt>
                <c:pt idx="62443">
                  <c:v>0.97505301993331395</c:v>
                </c:pt>
                <c:pt idx="62444">
                  <c:v>0.99865964755004999</c:v>
                </c:pt>
                <c:pt idx="62445">
                  <c:v>0.98009279830975105</c:v>
                </c:pt>
                <c:pt idx="62446">
                  <c:v>0.99810606512056599</c:v>
                </c:pt>
                <c:pt idx="62447">
                  <c:v>0.99772892030019</c:v>
                </c:pt>
                <c:pt idx="62448">
                  <c:v>0.97505301993331395</c:v>
                </c:pt>
                <c:pt idx="62449">
                  <c:v>0.97505301993331395</c:v>
                </c:pt>
                <c:pt idx="62450">
                  <c:v>0.98009279830975105</c:v>
                </c:pt>
                <c:pt idx="62451">
                  <c:v>0.99865964755004999</c:v>
                </c:pt>
                <c:pt idx="62452">
                  <c:v>0.98009279830975105</c:v>
                </c:pt>
                <c:pt idx="62453">
                  <c:v>0.99865964755004999</c:v>
                </c:pt>
                <c:pt idx="62454">
                  <c:v>0.99810606512056599</c:v>
                </c:pt>
                <c:pt idx="62455">
                  <c:v>0.98009279830975105</c:v>
                </c:pt>
                <c:pt idx="62456">
                  <c:v>0.99810606512056599</c:v>
                </c:pt>
                <c:pt idx="62457">
                  <c:v>0.99865964755004999</c:v>
                </c:pt>
                <c:pt idx="62458">
                  <c:v>0.98009279830975105</c:v>
                </c:pt>
                <c:pt idx="62459">
                  <c:v>0.99865964755004999</c:v>
                </c:pt>
                <c:pt idx="62460">
                  <c:v>0.99977590848754005</c:v>
                </c:pt>
                <c:pt idx="62461">
                  <c:v>0.97505301993331395</c:v>
                </c:pt>
                <c:pt idx="62462">
                  <c:v>0.98009279830975105</c:v>
                </c:pt>
                <c:pt idx="62463">
                  <c:v>0.99865964755004999</c:v>
                </c:pt>
                <c:pt idx="62464">
                  <c:v>0.98009279830975105</c:v>
                </c:pt>
                <c:pt idx="62465">
                  <c:v>0.99865964755004999</c:v>
                </c:pt>
                <c:pt idx="62466">
                  <c:v>0.99181255835294002</c:v>
                </c:pt>
                <c:pt idx="62467">
                  <c:v>0.99977590848754005</c:v>
                </c:pt>
                <c:pt idx="62468">
                  <c:v>0.97505301993331395</c:v>
                </c:pt>
                <c:pt idx="62469">
                  <c:v>0.99977590848754005</c:v>
                </c:pt>
                <c:pt idx="62470">
                  <c:v>0.98009279830975105</c:v>
                </c:pt>
                <c:pt idx="62471">
                  <c:v>0.99810606512056599</c:v>
                </c:pt>
                <c:pt idx="62472">
                  <c:v>0.97505301993331395</c:v>
                </c:pt>
                <c:pt idx="62473">
                  <c:v>0.98009279830975105</c:v>
                </c:pt>
                <c:pt idx="62474">
                  <c:v>0.99977590848754005</c:v>
                </c:pt>
                <c:pt idx="62475">
                  <c:v>0.98009279830975105</c:v>
                </c:pt>
                <c:pt idx="62476">
                  <c:v>0.99977590848754005</c:v>
                </c:pt>
                <c:pt idx="62477">
                  <c:v>0.99810606512056599</c:v>
                </c:pt>
                <c:pt idx="62478">
                  <c:v>0.97505301993331395</c:v>
                </c:pt>
                <c:pt idx="62479">
                  <c:v>0.98009279830975105</c:v>
                </c:pt>
                <c:pt idx="62480">
                  <c:v>0.99865964755004999</c:v>
                </c:pt>
                <c:pt idx="62481">
                  <c:v>0.98009279830975105</c:v>
                </c:pt>
                <c:pt idx="62482">
                  <c:v>0.99810606512056599</c:v>
                </c:pt>
                <c:pt idx="62483">
                  <c:v>0.98009279830975105</c:v>
                </c:pt>
                <c:pt idx="62484">
                  <c:v>0.99810606512056599</c:v>
                </c:pt>
                <c:pt idx="62485">
                  <c:v>0.99810606512056599</c:v>
                </c:pt>
                <c:pt idx="62486">
                  <c:v>0.99977590848754005</c:v>
                </c:pt>
                <c:pt idx="62487">
                  <c:v>0.98009279830975105</c:v>
                </c:pt>
                <c:pt idx="62488">
                  <c:v>0.98009279830975105</c:v>
                </c:pt>
                <c:pt idx="62489">
                  <c:v>0.97505301993331395</c:v>
                </c:pt>
                <c:pt idx="62490">
                  <c:v>0.98009279830975105</c:v>
                </c:pt>
                <c:pt idx="62491">
                  <c:v>0.99810606512056599</c:v>
                </c:pt>
                <c:pt idx="62492">
                  <c:v>0.98009279830975105</c:v>
                </c:pt>
                <c:pt idx="62493">
                  <c:v>0.99810606512056599</c:v>
                </c:pt>
                <c:pt idx="62494">
                  <c:v>0.99865964755004999</c:v>
                </c:pt>
                <c:pt idx="62495">
                  <c:v>0.99865964755004999</c:v>
                </c:pt>
                <c:pt idx="62496">
                  <c:v>0.99977590848754005</c:v>
                </c:pt>
                <c:pt idx="62497">
                  <c:v>0.99865964755004999</c:v>
                </c:pt>
                <c:pt idx="62498">
                  <c:v>0.99977590848754005</c:v>
                </c:pt>
                <c:pt idx="62499">
                  <c:v>0.97505301993331395</c:v>
                </c:pt>
                <c:pt idx="62500">
                  <c:v>0.99865964755004999</c:v>
                </c:pt>
                <c:pt idx="62501">
                  <c:v>0.99181255835294002</c:v>
                </c:pt>
                <c:pt idx="62502">
                  <c:v>0.99772892030019</c:v>
                </c:pt>
                <c:pt idx="62503">
                  <c:v>0.99865964755004999</c:v>
                </c:pt>
                <c:pt idx="62504">
                  <c:v>0.99977590848754005</c:v>
                </c:pt>
                <c:pt idx="62505">
                  <c:v>0.98009279830975105</c:v>
                </c:pt>
                <c:pt idx="62506">
                  <c:v>0.99865964755004999</c:v>
                </c:pt>
                <c:pt idx="62507">
                  <c:v>0.99865964755004999</c:v>
                </c:pt>
                <c:pt idx="62508">
                  <c:v>0.99810606512056599</c:v>
                </c:pt>
                <c:pt idx="62509">
                  <c:v>0.99865964755004999</c:v>
                </c:pt>
                <c:pt idx="62510">
                  <c:v>0.97505301993331395</c:v>
                </c:pt>
                <c:pt idx="62511">
                  <c:v>0.99810606512056599</c:v>
                </c:pt>
                <c:pt idx="62512">
                  <c:v>0.98009279830975105</c:v>
                </c:pt>
                <c:pt idx="62513">
                  <c:v>0.98009279830975105</c:v>
                </c:pt>
                <c:pt idx="62514">
                  <c:v>0.97505301993331395</c:v>
                </c:pt>
                <c:pt idx="62515">
                  <c:v>0.99810606512056599</c:v>
                </c:pt>
                <c:pt idx="62516">
                  <c:v>0.99865964755004999</c:v>
                </c:pt>
                <c:pt idx="62517">
                  <c:v>0.99810606512056599</c:v>
                </c:pt>
                <c:pt idx="62518">
                  <c:v>0.98009279830975105</c:v>
                </c:pt>
                <c:pt idx="62519">
                  <c:v>0.98009279830975105</c:v>
                </c:pt>
                <c:pt idx="62520">
                  <c:v>0.98009279830975105</c:v>
                </c:pt>
                <c:pt idx="62521">
                  <c:v>0.99865964755004999</c:v>
                </c:pt>
                <c:pt idx="62522">
                  <c:v>0.98009279830975105</c:v>
                </c:pt>
                <c:pt idx="62523">
                  <c:v>0.99810606512056599</c:v>
                </c:pt>
                <c:pt idx="62524">
                  <c:v>0.99977590848754005</c:v>
                </c:pt>
                <c:pt idx="62525">
                  <c:v>0.99865964755004999</c:v>
                </c:pt>
                <c:pt idx="62526">
                  <c:v>0.99865964755004999</c:v>
                </c:pt>
                <c:pt idx="62527">
                  <c:v>0.98009279830975105</c:v>
                </c:pt>
                <c:pt idx="62528">
                  <c:v>0.97505301993331395</c:v>
                </c:pt>
                <c:pt idx="62529">
                  <c:v>0.98009279830975105</c:v>
                </c:pt>
                <c:pt idx="62530">
                  <c:v>0.99810606512056599</c:v>
                </c:pt>
                <c:pt idx="62531">
                  <c:v>0.99865964755004999</c:v>
                </c:pt>
                <c:pt idx="62532">
                  <c:v>0.99977590848754005</c:v>
                </c:pt>
                <c:pt idx="62533">
                  <c:v>0.99865964755004999</c:v>
                </c:pt>
                <c:pt idx="62534">
                  <c:v>0.98009279830975105</c:v>
                </c:pt>
                <c:pt idx="62535">
                  <c:v>0.99865964755004999</c:v>
                </c:pt>
                <c:pt idx="62536">
                  <c:v>0.99865964755004999</c:v>
                </c:pt>
                <c:pt idx="62537">
                  <c:v>0.99865964755004999</c:v>
                </c:pt>
                <c:pt idx="62538">
                  <c:v>0.98009279830975105</c:v>
                </c:pt>
                <c:pt idx="62539">
                  <c:v>0.99865964755004999</c:v>
                </c:pt>
                <c:pt idx="62540">
                  <c:v>0.98009279830975105</c:v>
                </c:pt>
                <c:pt idx="62541">
                  <c:v>0.97505301993331395</c:v>
                </c:pt>
                <c:pt idx="62542">
                  <c:v>0.97505301993331395</c:v>
                </c:pt>
                <c:pt idx="62543">
                  <c:v>0.99810606512056599</c:v>
                </c:pt>
                <c:pt idx="62544">
                  <c:v>0.99810606512056599</c:v>
                </c:pt>
                <c:pt idx="62545">
                  <c:v>0.99865964755004999</c:v>
                </c:pt>
                <c:pt idx="62546">
                  <c:v>0.98009279830975105</c:v>
                </c:pt>
                <c:pt idx="62547">
                  <c:v>0.99977590848754005</c:v>
                </c:pt>
                <c:pt idx="62548">
                  <c:v>0.99810606512056599</c:v>
                </c:pt>
                <c:pt idx="62549">
                  <c:v>0.98009279830975105</c:v>
                </c:pt>
                <c:pt idx="62550">
                  <c:v>0.99865964755004999</c:v>
                </c:pt>
                <c:pt idx="62551">
                  <c:v>0.97505301993331395</c:v>
                </c:pt>
                <c:pt idx="62552">
                  <c:v>0.98009279830975105</c:v>
                </c:pt>
                <c:pt idx="62553">
                  <c:v>0.98009279830975105</c:v>
                </c:pt>
                <c:pt idx="62554">
                  <c:v>0.98009279830975105</c:v>
                </c:pt>
                <c:pt idx="62555">
                  <c:v>0.98009279830975105</c:v>
                </c:pt>
                <c:pt idx="62556">
                  <c:v>0.98009279830975105</c:v>
                </c:pt>
                <c:pt idx="62557">
                  <c:v>0.98009279830975105</c:v>
                </c:pt>
                <c:pt idx="62558">
                  <c:v>0.98009279830975105</c:v>
                </c:pt>
                <c:pt idx="62559">
                  <c:v>0.98009279830975105</c:v>
                </c:pt>
                <c:pt idx="62560">
                  <c:v>0.97505301993331395</c:v>
                </c:pt>
                <c:pt idx="62561">
                  <c:v>0.99865964755004999</c:v>
                </c:pt>
                <c:pt idx="62562">
                  <c:v>0.97505301993331395</c:v>
                </c:pt>
                <c:pt idx="62563">
                  <c:v>0.98009279830975105</c:v>
                </c:pt>
                <c:pt idx="62564">
                  <c:v>0.99865964755004999</c:v>
                </c:pt>
                <c:pt idx="62565">
                  <c:v>0.99810606512056599</c:v>
                </c:pt>
                <c:pt idx="62566">
                  <c:v>0.98009279830975105</c:v>
                </c:pt>
                <c:pt idx="62567">
                  <c:v>0.99772892030019</c:v>
                </c:pt>
                <c:pt idx="62568">
                  <c:v>0.98009279830975105</c:v>
                </c:pt>
                <c:pt idx="62569">
                  <c:v>0.99865964755004999</c:v>
                </c:pt>
                <c:pt idx="62570">
                  <c:v>0.98009279830975105</c:v>
                </c:pt>
                <c:pt idx="62571">
                  <c:v>0.99865964755004999</c:v>
                </c:pt>
                <c:pt idx="62572">
                  <c:v>0.98009279830975105</c:v>
                </c:pt>
                <c:pt idx="62573">
                  <c:v>0.99865964755004999</c:v>
                </c:pt>
                <c:pt idx="62574">
                  <c:v>0.98009279830975105</c:v>
                </c:pt>
                <c:pt idx="62575">
                  <c:v>0.99810606512056599</c:v>
                </c:pt>
                <c:pt idx="62576">
                  <c:v>0.98009279830975105</c:v>
                </c:pt>
                <c:pt idx="62577">
                  <c:v>0.99810606512056599</c:v>
                </c:pt>
                <c:pt idx="62578">
                  <c:v>0.98009279830975105</c:v>
                </c:pt>
                <c:pt idx="62579">
                  <c:v>0.98009279830975105</c:v>
                </c:pt>
                <c:pt idx="62580">
                  <c:v>0.97505301993331395</c:v>
                </c:pt>
                <c:pt idx="62581">
                  <c:v>0.99977590848754005</c:v>
                </c:pt>
                <c:pt idx="62582">
                  <c:v>0.97505301993331395</c:v>
                </c:pt>
                <c:pt idx="62583">
                  <c:v>0.99810606512056599</c:v>
                </c:pt>
                <c:pt idx="62584">
                  <c:v>0.98009279830975105</c:v>
                </c:pt>
                <c:pt idx="62585">
                  <c:v>0.99977590848754005</c:v>
                </c:pt>
                <c:pt idx="62586">
                  <c:v>0.97505301993331395</c:v>
                </c:pt>
                <c:pt idx="62587">
                  <c:v>0.99181255835294002</c:v>
                </c:pt>
                <c:pt idx="62588">
                  <c:v>0.99810606512056599</c:v>
                </c:pt>
                <c:pt idx="62589">
                  <c:v>0.99810606512056599</c:v>
                </c:pt>
                <c:pt idx="62590">
                  <c:v>0.99810606512056599</c:v>
                </c:pt>
                <c:pt idx="62591">
                  <c:v>0.99810606512056599</c:v>
                </c:pt>
                <c:pt idx="62592">
                  <c:v>0.97505301993331395</c:v>
                </c:pt>
                <c:pt idx="62593">
                  <c:v>0.97505301993331395</c:v>
                </c:pt>
                <c:pt idx="62594">
                  <c:v>0.97505301993331395</c:v>
                </c:pt>
                <c:pt idx="62595">
                  <c:v>0.99865964755004999</c:v>
                </c:pt>
                <c:pt idx="62596">
                  <c:v>0.97505301993331395</c:v>
                </c:pt>
                <c:pt idx="62597">
                  <c:v>0.98009279830975105</c:v>
                </c:pt>
                <c:pt idx="62598">
                  <c:v>0.98009279830975105</c:v>
                </c:pt>
                <c:pt idx="62599">
                  <c:v>0.99977590848754005</c:v>
                </c:pt>
                <c:pt idx="62600">
                  <c:v>0.99977590848754005</c:v>
                </c:pt>
                <c:pt idx="62601">
                  <c:v>0.99181255835294002</c:v>
                </c:pt>
                <c:pt idx="62602">
                  <c:v>0.99810606512056599</c:v>
                </c:pt>
                <c:pt idx="62603">
                  <c:v>0.99865964755004999</c:v>
                </c:pt>
                <c:pt idx="62604">
                  <c:v>0.99810606512056599</c:v>
                </c:pt>
                <c:pt idx="62605">
                  <c:v>0.97505301993331395</c:v>
                </c:pt>
                <c:pt idx="62606">
                  <c:v>0.99865964755004999</c:v>
                </c:pt>
                <c:pt idx="62607">
                  <c:v>0.99865964755004999</c:v>
                </c:pt>
                <c:pt idx="62608">
                  <c:v>0.99865964755004999</c:v>
                </c:pt>
                <c:pt idx="62609">
                  <c:v>0.99810606512056599</c:v>
                </c:pt>
                <c:pt idx="62610">
                  <c:v>0.99865964755004999</c:v>
                </c:pt>
                <c:pt idx="62611">
                  <c:v>0.98009279830975105</c:v>
                </c:pt>
                <c:pt idx="62612">
                  <c:v>0.99865964755004999</c:v>
                </c:pt>
                <c:pt idx="62613">
                  <c:v>0.97505301993331395</c:v>
                </c:pt>
                <c:pt idx="62614">
                  <c:v>0.99977590848754005</c:v>
                </c:pt>
                <c:pt idx="62615">
                  <c:v>0.97505301993331395</c:v>
                </c:pt>
                <c:pt idx="62616">
                  <c:v>0.99865964755004999</c:v>
                </c:pt>
                <c:pt idx="62617">
                  <c:v>0.98009279830975105</c:v>
                </c:pt>
                <c:pt idx="62618">
                  <c:v>0.98009279830975105</c:v>
                </c:pt>
                <c:pt idx="62619">
                  <c:v>0.99865964755004999</c:v>
                </c:pt>
                <c:pt idx="62620">
                  <c:v>0.99810606512056599</c:v>
                </c:pt>
                <c:pt idx="62621">
                  <c:v>0.98009279830975105</c:v>
                </c:pt>
                <c:pt idx="62622">
                  <c:v>0.99865964755004999</c:v>
                </c:pt>
                <c:pt idx="62623">
                  <c:v>0.99810606512056599</c:v>
                </c:pt>
                <c:pt idx="62624">
                  <c:v>0.99865964755004999</c:v>
                </c:pt>
                <c:pt idx="62625">
                  <c:v>0.97505301993331395</c:v>
                </c:pt>
                <c:pt idx="62626">
                  <c:v>0.99772892030019</c:v>
                </c:pt>
                <c:pt idx="62627">
                  <c:v>0.98009279830975105</c:v>
                </c:pt>
                <c:pt idx="62628">
                  <c:v>0.99810606512056599</c:v>
                </c:pt>
                <c:pt idx="62629">
                  <c:v>0.99865964755004999</c:v>
                </c:pt>
                <c:pt idx="62630">
                  <c:v>0.99772892030019</c:v>
                </c:pt>
                <c:pt idx="62631">
                  <c:v>0.99772892030019</c:v>
                </c:pt>
                <c:pt idx="62632">
                  <c:v>0.98009279830975105</c:v>
                </c:pt>
                <c:pt idx="62633">
                  <c:v>0.97505301993331395</c:v>
                </c:pt>
                <c:pt idx="62634">
                  <c:v>0.97505301993331395</c:v>
                </c:pt>
                <c:pt idx="62635">
                  <c:v>0.99772892030019</c:v>
                </c:pt>
                <c:pt idx="62636">
                  <c:v>0.99772892030019</c:v>
                </c:pt>
                <c:pt idx="62637">
                  <c:v>0.98009279830975105</c:v>
                </c:pt>
                <c:pt idx="62638">
                  <c:v>0.97505301993331395</c:v>
                </c:pt>
                <c:pt idx="62639">
                  <c:v>0.99181255835294002</c:v>
                </c:pt>
                <c:pt idx="62640">
                  <c:v>0.99977590848754005</c:v>
                </c:pt>
                <c:pt idx="62641">
                  <c:v>0.99977590848754005</c:v>
                </c:pt>
                <c:pt idx="62642">
                  <c:v>0.99810606512056599</c:v>
                </c:pt>
                <c:pt idx="62643">
                  <c:v>0.99810606512056599</c:v>
                </c:pt>
                <c:pt idx="62644">
                  <c:v>0.99865964755004999</c:v>
                </c:pt>
                <c:pt idx="62645">
                  <c:v>0.99977590848754005</c:v>
                </c:pt>
                <c:pt idx="62646">
                  <c:v>0.99865964755004999</c:v>
                </c:pt>
                <c:pt idx="62647">
                  <c:v>0.99810606512056599</c:v>
                </c:pt>
                <c:pt idx="62648">
                  <c:v>0.99865964755004999</c:v>
                </c:pt>
                <c:pt idx="62649">
                  <c:v>0.97505301993331395</c:v>
                </c:pt>
                <c:pt idx="62650">
                  <c:v>0.99865964755004999</c:v>
                </c:pt>
                <c:pt idx="62651">
                  <c:v>0.99181255835294002</c:v>
                </c:pt>
                <c:pt idx="62652">
                  <c:v>0.98009279830975105</c:v>
                </c:pt>
                <c:pt idx="62653">
                  <c:v>0.99977590848754005</c:v>
                </c:pt>
                <c:pt idx="62654">
                  <c:v>0.99865964755004999</c:v>
                </c:pt>
                <c:pt idx="62655">
                  <c:v>0.99810606512056599</c:v>
                </c:pt>
                <c:pt idx="62656">
                  <c:v>0.99810606512056599</c:v>
                </c:pt>
                <c:pt idx="62657">
                  <c:v>0.97505301993331395</c:v>
                </c:pt>
                <c:pt idx="62658">
                  <c:v>0.99810606512056599</c:v>
                </c:pt>
                <c:pt idx="62659">
                  <c:v>0.99772892030019</c:v>
                </c:pt>
                <c:pt idx="62660">
                  <c:v>0.97505301993331395</c:v>
                </c:pt>
                <c:pt idx="62661">
                  <c:v>0.98009279830975105</c:v>
                </c:pt>
                <c:pt idx="62662">
                  <c:v>0.98009279830975105</c:v>
                </c:pt>
                <c:pt idx="62663">
                  <c:v>0.99977590848754005</c:v>
                </c:pt>
                <c:pt idx="62664">
                  <c:v>0.98009279830975105</c:v>
                </c:pt>
                <c:pt idx="62665">
                  <c:v>0.98009279830975105</c:v>
                </c:pt>
                <c:pt idx="62666">
                  <c:v>0.98009279830975105</c:v>
                </c:pt>
                <c:pt idx="62667">
                  <c:v>0.98009279830975105</c:v>
                </c:pt>
                <c:pt idx="62668">
                  <c:v>0.99772892030019</c:v>
                </c:pt>
                <c:pt idx="62669">
                  <c:v>0.99977590848754005</c:v>
                </c:pt>
                <c:pt idx="62670">
                  <c:v>0.97505301993331395</c:v>
                </c:pt>
                <c:pt idx="62671">
                  <c:v>0.99977590848754005</c:v>
                </c:pt>
                <c:pt idx="62672">
                  <c:v>0.98009279830975105</c:v>
                </c:pt>
                <c:pt idx="62673">
                  <c:v>0.98009279830975105</c:v>
                </c:pt>
                <c:pt idx="62674">
                  <c:v>0.99865964755004999</c:v>
                </c:pt>
                <c:pt idx="62675">
                  <c:v>0.97505301993331395</c:v>
                </c:pt>
                <c:pt idx="62676">
                  <c:v>0.97505301993331395</c:v>
                </c:pt>
                <c:pt idx="62677">
                  <c:v>0.97505301993331395</c:v>
                </c:pt>
                <c:pt idx="62678">
                  <c:v>0.97505301993331395</c:v>
                </c:pt>
                <c:pt idx="62679">
                  <c:v>0.97505301993331395</c:v>
                </c:pt>
                <c:pt idx="62680">
                  <c:v>0.97505301993331395</c:v>
                </c:pt>
                <c:pt idx="62681">
                  <c:v>0.97505301993331395</c:v>
                </c:pt>
                <c:pt idx="62682">
                  <c:v>0.99865964755004999</c:v>
                </c:pt>
                <c:pt idx="62683">
                  <c:v>0.98009279830975105</c:v>
                </c:pt>
                <c:pt idx="62684">
                  <c:v>0.98009279830975105</c:v>
                </c:pt>
                <c:pt idx="62685">
                  <c:v>0.97505301993331395</c:v>
                </c:pt>
                <c:pt idx="62686">
                  <c:v>0.97505301993331395</c:v>
                </c:pt>
                <c:pt idx="62687">
                  <c:v>0.99865964755004999</c:v>
                </c:pt>
                <c:pt idx="62688">
                  <c:v>0.98009279830975105</c:v>
                </c:pt>
                <c:pt idx="62689">
                  <c:v>0.99865964755004999</c:v>
                </c:pt>
                <c:pt idx="62690">
                  <c:v>0.98009279830975105</c:v>
                </c:pt>
                <c:pt idx="62691">
                  <c:v>0.98009279830975105</c:v>
                </c:pt>
                <c:pt idx="62692">
                  <c:v>0.97505301993331395</c:v>
                </c:pt>
                <c:pt idx="62693">
                  <c:v>0.98009279830975105</c:v>
                </c:pt>
                <c:pt idx="62694">
                  <c:v>0.97505301993331395</c:v>
                </c:pt>
                <c:pt idx="62695">
                  <c:v>0.99810606512056599</c:v>
                </c:pt>
                <c:pt idx="62696">
                  <c:v>0.98009279830975105</c:v>
                </c:pt>
                <c:pt idx="62697">
                  <c:v>0.99977590848754005</c:v>
                </c:pt>
                <c:pt idx="62698">
                  <c:v>0.98009279830975105</c:v>
                </c:pt>
                <c:pt idx="62699">
                  <c:v>0.97505301993331395</c:v>
                </c:pt>
                <c:pt idx="62700">
                  <c:v>0.99810606512056599</c:v>
                </c:pt>
                <c:pt idx="62701">
                  <c:v>0.99810606512056599</c:v>
                </c:pt>
                <c:pt idx="62702">
                  <c:v>0.99810606512056599</c:v>
                </c:pt>
                <c:pt idx="62703">
                  <c:v>0.99865964755004999</c:v>
                </c:pt>
                <c:pt idx="62704">
                  <c:v>0.99810606512056599</c:v>
                </c:pt>
                <c:pt idx="62705">
                  <c:v>0.98009279830975105</c:v>
                </c:pt>
                <c:pt idx="62706">
                  <c:v>0.99977590848754005</c:v>
                </c:pt>
                <c:pt idx="62707">
                  <c:v>0.98009279830975105</c:v>
                </c:pt>
                <c:pt idx="62708">
                  <c:v>0.98009279830975105</c:v>
                </c:pt>
                <c:pt idx="62709">
                  <c:v>0.99865964755004999</c:v>
                </c:pt>
                <c:pt idx="62710">
                  <c:v>0.99865964755004999</c:v>
                </c:pt>
                <c:pt idx="62711">
                  <c:v>0.99810606512056599</c:v>
                </c:pt>
                <c:pt idx="62712">
                  <c:v>0.99977590848754005</c:v>
                </c:pt>
                <c:pt idx="62713">
                  <c:v>0.97505301993331395</c:v>
                </c:pt>
                <c:pt idx="62714">
                  <c:v>0.99977590848754005</c:v>
                </c:pt>
                <c:pt idx="62715">
                  <c:v>0.98009279830975105</c:v>
                </c:pt>
                <c:pt idx="62716">
                  <c:v>0.99977590848754005</c:v>
                </c:pt>
                <c:pt idx="62717">
                  <c:v>0.98009279830975105</c:v>
                </c:pt>
                <c:pt idx="62718">
                  <c:v>0.97505301993331395</c:v>
                </c:pt>
                <c:pt idx="62719">
                  <c:v>0.99810606512056599</c:v>
                </c:pt>
                <c:pt idx="62720">
                  <c:v>0.99977590848754005</c:v>
                </c:pt>
                <c:pt idx="62721">
                  <c:v>0.99810606512056599</c:v>
                </c:pt>
                <c:pt idx="62722">
                  <c:v>0.99181255835294002</c:v>
                </c:pt>
                <c:pt idx="62723">
                  <c:v>0.99977590848754005</c:v>
                </c:pt>
                <c:pt idx="62724">
                  <c:v>0.98009279830975105</c:v>
                </c:pt>
                <c:pt idx="62725">
                  <c:v>0.97505301993331395</c:v>
                </c:pt>
                <c:pt idx="62726">
                  <c:v>0.99181255835294002</c:v>
                </c:pt>
                <c:pt idx="62727">
                  <c:v>0.99810606512056599</c:v>
                </c:pt>
                <c:pt idx="62728">
                  <c:v>0.99810606512056599</c:v>
                </c:pt>
                <c:pt idx="62729">
                  <c:v>0.99865964755004999</c:v>
                </c:pt>
                <c:pt idx="62730">
                  <c:v>0.99865964755004999</c:v>
                </c:pt>
                <c:pt idx="62731">
                  <c:v>0.99865964755004999</c:v>
                </c:pt>
                <c:pt idx="62732">
                  <c:v>0.99865964755004999</c:v>
                </c:pt>
                <c:pt idx="62733">
                  <c:v>0.99977590848754005</c:v>
                </c:pt>
                <c:pt idx="62734">
                  <c:v>0.98009279830975105</c:v>
                </c:pt>
                <c:pt idx="62735">
                  <c:v>0.99865964755004999</c:v>
                </c:pt>
                <c:pt idx="62736">
                  <c:v>0.99810606512056599</c:v>
                </c:pt>
                <c:pt idx="62737">
                  <c:v>0.99977590848754005</c:v>
                </c:pt>
                <c:pt idx="62738">
                  <c:v>0.99772892030019</c:v>
                </c:pt>
                <c:pt idx="62739">
                  <c:v>0.98009279830975105</c:v>
                </c:pt>
                <c:pt idx="62740">
                  <c:v>0.99865964755004999</c:v>
                </c:pt>
                <c:pt idx="62741">
                  <c:v>0.99865964755004999</c:v>
                </c:pt>
                <c:pt idx="62742">
                  <c:v>0.99181255835294002</c:v>
                </c:pt>
                <c:pt idx="62743">
                  <c:v>0.98009279830975105</c:v>
                </c:pt>
                <c:pt idx="62744">
                  <c:v>0.99865964755004999</c:v>
                </c:pt>
                <c:pt idx="62745">
                  <c:v>0.99181255835294002</c:v>
                </c:pt>
                <c:pt idx="62746">
                  <c:v>0.98009279830975105</c:v>
                </c:pt>
                <c:pt idx="62747">
                  <c:v>0.98009279830975105</c:v>
                </c:pt>
                <c:pt idx="62748">
                  <c:v>0.99865964755004999</c:v>
                </c:pt>
                <c:pt idx="62749">
                  <c:v>0.98009279830975105</c:v>
                </c:pt>
                <c:pt idx="62750">
                  <c:v>0.97505301993331395</c:v>
                </c:pt>
                <c:pt idx="62751">
                  <c:v>0.97505301993331395</c:v>
                </c:pt>
                <c:pt idx="62752">
                  <c:v>0.99865964755004999</c:v>
                </c:pt>
                <c:pt idx="62753">
                  <c:v>0.99865964755004999</c:v>
                </c:pt>
                <c:pt idx="62754">
                  <c:v>0.98009279830975105</c:v>
                </c:pt>
                <c:pt idx="62755">
                  <c:v>0.99977590848754005</c:v>
                </c:pt>
                <c:pt idx="62756">
                  <c:v>0.98009279830975105</c:v>
                </c:pt>
                <c:pt idx="62757">
                  <c:v>0.97505301993331395</c:v>
                </c:pt>
                <c:pt idx="62758">
                  <c:v>0.98009279830975105</c:v>
                </c:pt>
                <c:pt idx="62759">
                  <c:v>0.98009279830975105</c:v>
                </c:pt>
                <c:pt idx="62760">
                  <c:v>0.98009279830975105</c:v>
                </c:pt>
                <c:pt idx="62761">
                  <c:v>0.99865964755004999</c:v>
                </c:pt>
                <c:pt idx="62762">
                  <c:v>0.99865964755004999</c:v>
                </c:pt>
                <c:pt idx="62763">
                  <c:v>0.99810606512056599</c:v>
                </c:pt>
                <c:pt idx="62764">
                  <c:v>0.99865964755004999</c:v>
                </c:pt>
                <c:pt idx="62765">
                  <c:v>0.99977590848754005</c:v>
                </c:pt>
                <c:pt idx="62766">
                  <c:v>0.97505301993331395</c:v>
                </c:pt>
                <c:pt idx="62767">
                  <c:v>0.99865964755004999</c:v>
                </c:pt>
                <c:pt idx="62768">
                  <c:v>0.99810606512056599</c:v>
                </c:pt>
                <c:pt idx="62769">
                  <c:v>0.99772892030019</c:v>
                </c:pt>
                <c:pt idx="62770">
                  <c:v>0.98009279830975105</c:v>
                </c:pt>
                <c:pt idx="62771">
                  <c:v>0.98009279830975105</c:v>
                </c:pt>
                <c:pt idx="62772">
                  <c:v>0.99865964755004999</c:v>
                </c:pt>
                <c:pt idx="62773">
                  <c:v>0.99810606512056599</c:v>
                </c:pt>
                <c:pt idx="62774">
                  <c:v>0.97505301993331395</c:v>
                </c:pt>
                <c:pt idx="62775">
                  <c:v>0.99810606512056599</c:v>
                </c:pt>
                <c:pt idx="62776">
                  <c:v>0.99977590848754005</c:v>
                </c:pt>
                <c:pt idx="62777">
                  <c:v>0.98009279830975105</c:v>
                </c:pt>
                <c:pt idx="62778">
                  <c:v>0.98009279830975105</c:v>
                </c:pt>
                <c:pt idx="62779">
                  <c:v>0.99181255835294002</c:v>
                </c:pt>
                <c:pt idx="62780">
                  <c:v>0.99977590848754005</c:v>
                </c:pt>
                <c:pt idx="62781">
                  <c:v>0.98009279830975105</c:v>
                </c:pt>
                <c:pt idx="62782">
                  <c:v>0.98009279830975105</c:v>
                </c:pt>
                <c:pt idx="62783">
                  <c:v>0.99181255835294002</c:v>
                </c:pt>
                <c:pt idx="62784">
                  <c:v>0.98009279830975105</c:v>
                </c:pt>
                <c:pt idx="62785">
                  <c:v>0.99810606512056599</c:v>
                </c:pt>
                <c:pt idx="62786">
                  <c:v>0.98009279830975105</c:v>
                </c:pt>
                <c:pt idx="62787">
                  <c:v>0.99810606512056599</c:v>
                </c:pt>
                <c:pt idx="62788">
                  <c:v>0.99810606512056599</c:v>
                </c:pt>
                <c:pt idx="62789">
                  <c:v>0.99810606512056599</c:v>
                </c:pt>
                <c:pt idx="62790">
                  <c:v>0.98009279830975105</c:v>
                </c:pt>
                <c:pt idx="62791">
                  <c:v>0.98009279830975105</c:v>
                </c:pt>
                <c:pt idx="62792">
                  <c:v>0.99810606512056599</c:v>
                </c:pt>
                <c:pt idx="62793">
                  <c:v>0.99977590848754005</c:v>
                </c:pt>
                <c:pt idx="62794">
                  <c:v>0.99810606512056599</c:v>
                </c:pt>
                <c:pt idx="62795">
                  <c:v>0.99810606512056599</c:v>
                </c:pt>
                <c:pt idx="62796">
                  <c:v>0.98009279830975105</c:v>
                </c:pt>
                <c:pt idx="62797">
                  <c:v>0.98009279830975105</c:v>
                </c:pt>
                <c:pt idx="62798">
                  <c:v>0.99810606512056599</c:v>
                </c:pt>
                <c:pt idx="62799">
                  <c:v>0.99810606512056599</c:v>
                </c:pt>
                <c:pt idx="62800">
                  <c:v>0.98009279830975105</c:v>
                </c:pt>
                <c:pt idx="62801">
                  <c:v>0.99865964755004999</c:v>
                </c:pt>
                <c:pt idx="62802">
                  <c:v>0.98009279830975105</c:v>
                </c:pt>
                <c:pt idx="62803">
                  <c:v>0.99977590848754005</c:v>
                </c:pt>
                <c:pt idx="62804">
                  <c:v>0.98009279830975105</c:v>
                </c:pt>
                <c:pt idx="62805">
                  <c:v>0.98009279830975105</c:v>
                </c:pt>
                <c:pt idx="62806">
                  <c:v>0.98009279830975105</c:v>
                </c:pt>
                <c:pt idx="62807">
                  <c:v>0.99977590848754005</c:v>
                </c:pt>
                <c:pt idx="62808">
                  <c:v>0.99865964755004999</c:v>
                </c:pt>
                <c:pt idx="62809">
                  <c:v>0.99810606512056599</c:v>
                </c:pt>
                <c:pt idx="62810">
                  <c:v>0.98009279830975105</c:v>
                </c:pt>
                <c:pt idx="62811">
                  <c:v>0.98009279830975105</c:v>
                </c:pt>
                <c:pt idx="62812">
                  <c:v>0.97505301993331395</c:v>
                </c:pt>
                <c:pt idx="62813">
                  <c:v>0.97505301993331395</c:v>
                </c:pt>
                <c:pt idx="62814">
                  <c:v>0.99865964755004999</c:v>
                </c:pt>
                <c:pt idx="62815">
                  <c:v>0.99865964755004999</c:v>
                </c:pt>
                <c:pt idx="62816">
                  <c:v>0.98009279830975105</c:v>
                </c:pt>
                <c:pt idx="62817">
                  <c:v>0.99865964755004999</c:v>
                </c:pt>
                <c:pt idx="62818">
                  <c:v>0.97505301993331395</c:v>
                </c:pt>
                <c:pt idx="62819">
                  <c:v>0.99865964755004999</c:v>
                </c:pt>
                <c:pt idx="62820">
                  <c:v>0.97505301993331395</c:v>
                </c:pt>
                <c:pt idx="62821">
                  <c:v>0.98009279830975105</c:v>
                </c:pt>
                <c:pt idx="62822">
                  <c:v>0.99977590848754005</c:v>
                </c:pt>
                <c:pt idx="62823">
                  <c:v>0.99865964755004999</c:v>
                </c:pt>
                <c:pt idx="62824">
                  <c:v>0.99181255835294002</c:v>
                </c:pt>
                <c:pt idx="62825">
                  <c:v>0.98009279830975105</c:v>
                </c:pt>
                <c:pt idx="62826">
                  <c:v>0.99865964755004999</c:v>
                </c:pt>
                <c:pt idx="62827">
                  <c:v>0.97505301993331395</c:v>
                </c:pt>
                <c:pt idx="62828">
                  <c:v>0.98009279830975105</c:v>
                </c:pt>
                <c:pt idx="62829">
                  <c:v>0.99865964755004999</c:v>
                </c:pt>
                <c:pt idx="62830">
                  <c:v>0.99865964755004999</c:v>
                </c:pt>
                <c:pt idx="62831">
                  <c:v>0.98009279830975105</c:v>
                </c:pt>
                <c:pt idx="62832">
                  <c:v>0.99865964755004999</c:v>
                </c:pt>
                <c:pt idx="62833">
                  <c:v>0.99865964755004999</c:v>
                </c:pt>
                <c:pt idx="62834">
                  <c:v>0.98009279830975105</c:v>
                </c:pt>
                <c:pt idx="62835">
                  <c:v>0.99810606512056599</c:v>
                </c:pt>
                <c:pt idx="62836">
                  <c:v>0.97505301993331395</c:v>
                </c:pt>
                <c:pt idx="62837">
                  <c:v>0.99865964755004999</c:v>
                </c:pt>
                <c:pt idx="62838">
                  <c:v>0.99977590848754005</c:v>
                </c:pt>
                <c:pt idx="62839">
                  <c:v>0.99810606512056599</c:v>
                </c:pt>
                <c:pt idx="62840">
                  <c:v>0.99810606512056599</c:v>
                </c:pt>
                <c:pt idx="62841">
                  <c:v>0.99810606512056599</c:v>
                </c:pt>
                <c:pt idx="62842">
                  <c:v>0.97505301993331395</c:v>
                </c:pt>
                <c:pt idx="62843">
                  <c:v>0.99865964755004999</c:v>
                </c:pt>
                <c:pt idx="62844">
                  <c:v>0.99772892030019</c:v>
                </c:pt>
                <c:pt idx="62845">
                  <c:v>0.99810606512056599</c:v>
                </c:pt>
                <c:pt idx="62846">
                  <c:v>0.99865964755004999</c:v>
                </c:pt>
                <c:pt idx="62847">
                  <c:v>0.99977590848754005</c:v>
                </c:pt>
                <c:pt idx="62848">
                  <c:v>0.99810606512056599</c:v>
                </c:pt>
                <c:pt idx="62849">
                  <c:v>0.99865964755004999</c:v>
                </c:pt>
                <c:pt idx="62850">
                  <c:v>0.99865964755004999</c:v>
                </c:pt>
                <c:pt idx="62851">
                  <c:v>0.97505301993331395</c:v>
                </c:pt>
                <c:pt idx="62852">
                  <c:v>0.99865964755004999</c:v>
                </c:pt>
                <c:pt idx="62853">
                  <c:v>0.98009279830975105</c:v>
                </c:pt>
                <c:pt idx="62854">
                  <c:v>0.99865964755004999</c:v>
                </c:pt>
                <c:pt idx="62855">
                  <c:v>0.98009279830975105</c:v>
                </c:pt>
                <c:pt idx="62856">
                  <c:v>0.99977590848754005</c:v>
                </c:pt>
                <c:pt idx="62857">
                  <c:v>0.98009279830975105</c:v>
                </c:pt>
                <c:pt idx="62858">
                  <c:v>0.99977590848754005</c:v>
                </c:pt>
                <c:pt idx="62859">
                  <c:v>0.99865964755004999</c:v>
                </c:pt>
                <c:pt idx="62860">
                  <c:v>0.99865964755004999</c:v>
                </c:pt>
                <c:pt idx="62861">
                  <c:v>0.99810606512056599</c:v>
                </c:pt>
                <c:pt idx="62862">
                  <c:v>0.99977590848754005</c:v>
                </c:pt>
                <c:pt idx="62863">
                  <c:v>0.99977590848754005</c:v>
                </c:pt>
                <c:pt idx="62864">
                  <c:v>0.98009279830975105</c:v>
                </c:pt>
                <c:pt idx="62865">
                  <c:v>0.98009279830975105</c:v>
                </c:pt>
                <c:pt idx="62866">
                  <c:v>0.99865964755004999</c:v>
                </c:pt>
                <c:pt idx="62867">
                  <c:v>0.98009279830975105</c:v>
                </c:pt>
                <c:pt idx="62868">
                  <c:v>0.99865964755004999</c:v>
                </c:pt>
                <c:pt idx="62869">
                  <c:v>0.98009279830975105</c:v>
                </c:pt>
                <c:pt idx="62870">
                  <c:v>0.98009279830975105</c:v>
                </c:pt>
                <c:pt idx="62871">
                  <c:v>0.99181255835294002</c:v>
                </c:pt>
                <c:pt idx="62872">
                  <c:v>0.99810606512056599</c:v>
                </c:pt>
                <c:pt idx="62873">
                  <c:v>0.99977590848754005</c:v>
                </c:pt>
                <c:pt idx="62874">
                  <c:v>0.99865964755004999</c:v>
                </c:pt>
                <c:pt idx="62875">
                  <c:v>0.98009279830975105</c:v>
                </c:pt>
                <c:pt idx="62876">
                  <c:v>0.97505301993331395</c:v>
                </c:pt>
                <c:pt idx="62877">
                  <c:v>0.99810606512056599</c:v>
                </c:pt>
                <c:pt idx="62878">
                  <c:v>0.98009279830975105</c:v>
                </c:pt>
                <c:pt idx="62879">
                  <c:v>0.99865964755004999</c:v>
                </c:pt>
                <c:pt idx="62880">
                  <c:v>0.99865964755004999</c:v>
                </c:pt>
                <c:pt idx="62881">
                  <c:v>0.97505301993331395</c:v>
                </c:pt>
                <c:pt idx="62882">
                  <c:v>0.99181255835294002</c:v>
                </c:pt>
                <c:pt idx="62883">
                  <c:v>0.99977590848754005</c:v>
                </c:pt>
                <c:pt idx="62884">
                  <c:v>0.99810606512056599</c:v>
                </c:pt>
                <c:pt idx="62885">
                  <c:v>0.99810606512056599</c:v>
                </c:pt>
                <c:pt idx="62886">
                  <c:v>0.99865964755004999</c:v>
                </c:pt>
                <c:pt idx="62887">
                  <c:v>0.98009279830975105</c:v>
                </c:pt>
                <c:pt idx="62888">
                  <c:v>0.98009279830975105</c:v>
                </c:pt>
                <c:pt idx="62889">
                  <c:v>0.99865964755004999</c:v>
                </c:pt>
                <c:pt idx="62890">
                  <c:v>0.98009279830975105</c:v>
                </c:pt>
                <c:pt idx="62891">
                  <c:v>0.98009279830975105</c:v>
                </c:pt>
                <c:pt idx="62892">
                  <c:v>0.97505301993331395</c:v>
                </c:pt>
                <c:pt idx="62893">
                  <c:v>0.97505301993331395</c:v>
                </c:pt>
                <c:pt idx="62894">
                  <c:v>0.98009279830975105</c:v>
                </c:pt>
                <c:pt idx="62895">
                  <c:v>0.99810606512056599</c:v>
                </c:pt>
                <c:pt idx="62896">
                  <c:v>0.97505301993331395</c:v>
                </c:pt>
                <c:pt idx="62897">
                  <c:v>0.98009279830975105</c:v>
                </c:pt>
                <c:pt idx="62898">
                  <c:v>0.99865964755004999</c:v>
                </c:pt>
                <c:pt idx="62899">
                  <c:v>0.99810606512056599</c:v>
                </c:pt>
                <c:pt idx="62900">
                  <c:v>0.99977590848754005</c:v>
                </c:pt>
                <c:pt idx="62901">
                  <c:v>0.99810606512056599</c:v>
                </c:pt>
                <c:pt idx="62902">
                  <c:v>0.99977590848754005</c:v>
                </c:pt>
                <c:pt idx="62903">
                  <c:v>0.98009279830975105</c:v>
                </c:pt>
                <c:pt idx="62904">
                  <c:v>0.98009279830975105</c:v>
                </c:pt>
                <c:pt idx="62905">
                  <c:v>0.99865964755004999</c:v>
                </c:pt>
                <c:pt idx="62906">
                  <c:v>0.98009279830975105</c:v>
                </c:pt>
                <c:pt idx="62907">
                  <c:v>0.99977590848754005</c:v>
                </c:pt>
                <c:pt idx="62908">
                  <c:v>0.98009279830975105</c:v>
                </c:pt>
                <c:pt idx="62909">
                  <c:v>0.99977590848754005</c:v>
                </c:pt>
                <c:pt idx="62910">
                  <c:v>0.98009279830975105</c:v>
                </c:pt>
                <c:pt idx="62911">
                  <c:v>0.99865964755004999</c:v>
                </c:pt>
                <c:pt idx="62912">
                  <c:v>0.99810606512056599</c:v>
                </c:pt>
                <c:pt idx="62913">
                  <c:v>0.99977590848754005</c:v>
                </c:pt>
                <c:pt idx="62914">
                  <c:v>0.97505301993331395</c:v>
                </c:pt>
                <c:pt idx="62915">
                  <c:v>0.99865964755004999</c:v>
                </c:pt>
                <c:pt idx="62916">
                  <c:v>0.97505301993331395</c:v>
                </c:pt>
                <c:pt idx="62917">
                  <c:v>0.97505301993331395</c:v>
                </c:pt>
                <c:pt idx="62918">
                  <c:v>0.99865964755004999</c:v>
                </c:pt>
                <c:pt idx="62919">
                  <c:v>0.98009279830975105</c:v>
                </c:pt>
                <c:pt idx="62920">
                  <c:v>0.98009279830975105</c:v>
                </c:pt>
                <c:pt idx="62921">
                  <c:v>0.99810606512056599</c:v>
                </c:pt>
                <c:pt idx="62922">
                  <c:v>0.99810606512056599</c:v>
                </c:pt>
                <c:pt idx="62923">
                  <c:v>0.99977590848754005</c:v>
                </c:pt>
                <c:pt idx="62924">
                  <c:v>0.99865964755004999</c:v>
                </c:pt>
                <c:pt idx="62925">
                  <c:v>0.97505301993331395</c:v>
                </c:pt>
                <c:pt idx="62926">
                  <c:v>0.97505301993331395</c:v>
                </c:pt>
                <c:pt idx="62927">
                  <c:v>0.98009279830975105</c:v>
                </c:pt>
                <c:pt idx="62928">
                  <c:v>0.98009279830975105</c:v>
                </c:pt>
                <c:pt idx="62929">
                  <c:v>0.98009279830975105</c:v>
                </c:pt>
                <c:pt idx="62930">
                  <c:v>0.99865964755004999</c:v>
                </c:pt>
                <c:pt idx="62931">
                  <c:v>0.98009279830975105</c:v>
                </c:pt>
                <c:pt idx="62932">
                  <c:v>0.99810606512056599</c:v>
                </c:pt>
                <c:pt idx="62933">
                  <c:v>0.98009279830975105</c:v>
                </c:pt>
                <c:pt idx="62934">
                  <c:v>0.98009279830975105</c:v>
                </c:pt>
                <c:pt idx="62935">
                  <c:v>0.99865964755004999</c:v>
                </c:pt>
                <c:pt idx="62936">
                  <c:v>0.99810606512056599</c:v>
                </c:pt>
                <c:pt idx="62937">
                  <c:v>0.98009279830975105</c:v>
                </c:pt>
                <c:pt idx="62938">
                  <c:v>0.99865964755004999</c:v>
                </c:pt>
                <c:pt idx="62939">
                  <c:v>0.97505301993331395</c:v>
                </c:pt>
                <c:pt idx="62940">
                  <c:v>0.99977590848754005</c:v>
                </c:pt>
                <c:pt idx="62941">
                  <c:v>0.99810606512056599</c:v>
                </c:pt>
                <c:pt idx="62942">
                  <c:v>0.97505301993331395</c:v>
                </c:pt>
                <c:pt idx="62943">
                  <c:v>0.99865964755004999</c:v>
                </c:pt>
                <c:pt idx="62944">
                  <c:v>0.98009279830975105</c:v>
                </c:pt>
                <c:pt idx="62945">
                  <c:v>0.99865964755004999</c:v>
                </c:pt>
                <c:pt idx="62946">
                  <c:v>0.98009279830975105</c:v>
                </c:pt>
                <c:pt idx="62947">
                  <c:v>0.99865964755004999</c:v>
                </c:pt>
                <c:pt idx="62948">
                  <c:v>0.98009279830975105</c:v>
                </c:pt>
                <c:pt idx="62949">
                  <c:v>0.99810606512056599</c:v>
                </c:pt>
                <c:pt idx="62950">
                  <c:v>0.99977590848754005</c:v>
                </c:pt>
                <c:pt idx="62951">
                  <c:v>0.97505301993331395</c:v>
                </c:pt>
                <c:pt idx="62952">
                  <c:v>0.99810606512056599</c:v>
                </c:pt>
                <c:pt idx="62953">
                  <c:v>0.99772892030019</c:v>
                </c:pt>
                <c:pt idx="62954">
                  <c:v>0.99810606512056599</c:v>
                </c:pt>
                <c:pt idx="62955">
                  <c:v>0.99810606512056599</c:v>
                </c:pt>
                <c:pt idx="62956">
                  <c:v>0.97505301993331395</c:v>
                </c:pt>
                <c:pt idx="62957">
                  <c:v>0.99772892030019</c:v>
                </c:pt>
                <c:pt idx="62958">
                  <c:v>0.98009279830975105</c:v>
                </c:pt>
                <c:pt idx="62959">
                  <c:v>0.98009279830975105</c:v>
                </c:pt>
                <c:pt idx="62960">
                  <c:v>0.99865964755004999</c:v>
                </c:pt>
                <c:pt idx="62961">
                  <c:v>0.97505301993331395</c:v>
                </c:pt>
                <c:pt idx="62962">
                  <c:v>0.99865964755004999</c:v>
                </c:pt>
                <c:pt idx="62963">
                  <c:v>0.99810606512056599</c:v>
                </c:pt>
                <c:pt idx="62964">
                  <c:v>0.98009279830975105</c:v>
                </c:pt>
                <c:pt idx="62965">
                  <c:v>0.98009279830975105</c:v>
                </c:pt>
                <c:pt idx="62966">
                  <c:v>0.99810606512056599</c:v>
                </c:pt>
                <c:pt idx="62967">
                  <c:v>0.99865964755004999</c:v>
                </c:pt>
                <c:pt idx="62968">
                  <c:v>0.99865964755004999</c:v>
                </c:pt>
                <c:pt idx="62969">
                  <c:v>0.99865964755004999</c:v>
                </c:pt>
                <c:pt idx="62970">
                  <c:v>0.99810606512056599</c:v>
                </c:pt>
                <c:pt idx="62971">
                  <c:v>0.99865964755004999</c:v>
                </c:pt>
                <c:pt idx="62972">
                  <c:v>0.97505301993331395</c:v>
                </c:pt>
                <c:pt idx="62973">
                  <c:v>0.99865964755004999</c:v>
                </c:pt>
                <c:pt idx="62974">
                  <c:v>0.98009279830975105</c:v>
                </c:pt>
                <c:pt idx="62975">
                  <c:v>0.99865964755004999</c:v>
                </c:pt>
                <c:pt idx="62976">
                  <c:v>0.99810606512056599</c:v>
                </c:pt>
                <c:pt idx="62977">
                  <c:v>0.98009279830975105</c:v>
                </c:pt>
                <c:pt idx="62978">
                  <c:v>0.97505301993331395</c:v>
                </c:pt>
                <c:pt idx="62979">
                  <c:v>0.97505301993331395</c:v>
                </c:pt>
                <c:pt idx="62980">
                  <c:v>0.99977590848754005</c:v>
                </c:pt>
                <c:pt idx="62981">
                  <c:v>0.98009279830975105</c:v>
                </c:pt>
                <c:pt idx="62982">
                  <c:v>0.99810606512056599</c:v>
                </c:pt>
                <c:pt idx="62983">
                  <c:v>0.97505301993331395</c:v>
                </c:pt>
                <c:pt idx="62984">
                  <c:v>0.99865964755004999</c:v>
                </c:pt>
                <c:pt idx="62985">
                  <c:v>0.99865964755004999</c:v>
                </c:pt>
                <c:pt idx="62986">
                  <c:v>0.99977590848754005</c:v>
                </c:pt>
                <c:pt idx="62987">
                  <c:v>0.98009279830975105</c:v>
                </c:pt>
                <c:pt idx="62988">
                  <c:v>0.99865964755004999</c:v>
                </c:pt>
                <c:pt idx="62989">
                  <c:v>0.99977590848754005</c:v>
                </c:pt>
                <c:pt idx="62990">
                  <c:v>0.98009279830975105</c:v>
                </c:pt>
                <c:pt idx="62991">
                  <c:v>0.99865964755004999</c:v>
                </c:pt>
                <c:pt idx="62992">
                  <c:v>0.98009279830975105</c:v>
                </c:pt>
                <c:pt idx="62993">
                  <c:v>0.98009279830975105</c:v>
                </c:pt>
                <c:pt idx="62994">
                  <c:v>0.97505301993331395</c:v>
                </c:pt>
                <c:pt idx="62995">
                  <c:v>0.98009279830975105</c:v>
                </c:pt>
                <c:pt idx="62996">
                  <c:v>0.97505301993331395</c:v>
                </c:pt>
                <c:pt idx="62997">
                  <c:v>0.98009279830975105</c:v>
                </c:pt>
                <c:pt idx="62998">
                  <c:v>0.99810606512056599</c:v>
                </c:pt>
                <c:pt idx="62999">
                  <c:v>0.99865964755004999</c:v>
                </c:pt>
                <c:pt idx="63000">
                  <c:v>0.98009279830975105</c:v>
                </c:pt>
                <c:pt idx="63001">
                  <c:v>0.98009279830975105</c:v>
                </c:pt>
                <c:pt idx="63002">
                  <c:v>0.99977590848754005</c:v>
                </c:pt>
                <c:pt idx="63003">
                  <c:v>0.98009279830975105</c:v>
                </c:pt>
                <c:pt idx="63004">
                  <c:v>0.99810606512056599</c:v>
                </c:pt>
                <c:pt idx="63005">
                  <c:v>0.99810606512056599</c:v>
                </c:pt>
                <c:pt idx="63006">
                  <c:v>0.99977590848754005</c:v>
                </c:pt>
                <c:pt idx="63007">
                  <c:v>0.99865964755004999</c:v>
                </c:pt>
                <c:pt idx="63008">
                  <c:v>0.98009279830975105</c:v>
                </c:pt>
                <c:pt idx="63009">
                  <c:v>0.99865964755004999</c:v>
                </c:pt>
                <c:pt idx="63010">
                  <c:v>0.99865964755004999</c:v>
                </c:pt>
                <c:pt idx="63011">
                  <c:v>0.97505301993331395</c:v>
                </c:pt>
                <c:pt idx="63012">
                  <c:v>0.99810606512056599</c:v>
                </c:pt>
                <c:pt idx="63013">
                  <c:v>0.99977590848754005</c:v>
                </c:pt>
                <c:pt idx="63014">
                  <c:v>0.98009279830975105</c:v>
                </c:pt>
                <c:pt idx="63015">
                  <c:v>0.98009279830975105</c:v>
                </c:pt>
                <c:pt idx="63016">
                  <c:v>0.99810606512056599</c:v>
                </c:pt>
                <c:pt idx="63017">
                  <c:v>0.99865964755004999</c:v>
                </c:pt>
                <c:pt idx="63018">
                  <c:v>0.98009279830975105</c:v>
                </c:pt>
                <c:pt idx="63019">
                  <c:v>0.98009279830975105</c:v>
                </c:pt>
                <c:pt idx="63020">
                  <c:v>0.99977590848754005</c:v>
                </c:pt>
                <c:pt idx="63021">
                  <c:v>0.98009279830975105</c:v>
                </c:pt>
                <c:pt idx="63022">
                  <c:v>0.99977590848754005</c:v>
                </c:pt>
                <c:pt idx="63023">
                  <c:v>0.99977590848754005</c:v>
                </c:pt>
                <c:pt idx="63024">
                  <c:v>0.99977590848754005</c:v>
                </c:pt>
                <c:pt idx="63025">
                  <c:v>0.99977590848754005</c:v>
                </c:pt>
                <c:pt idx="63026">
                  <c:v>0.99810606512056599</c:v>
                </c:pt>
                <c:pt idx="63027">
                  <c:v>0.98009279830975105</c:v>
                </c:pt>
                <c:pt idx="63028">
                  <c:v>0.98009279830975105</c:v>
                </c:pt>
                <c:pt idx="63029">
                  <c:v>0.99865964755004999</c:v>
                </c:pt>
                <c:pt idx="63030">
                  <c:v>0.98009279830975105</c:v>
                </c:pt>
                <c:pt idx="63031">
                  <c:v>0.99865964755004999</c:v>
                </c:pt>
                <c:pt idx="63032">
                  <c:v>0.99810606512056599</c:v>
                </c:pt>
                <c:pt idx="63033">
                  <c:v>0.98009279830975105</c:v>
                </c:pt>
                <c:pt idx="63034">
                  <c:v>0.99865964755004999</c:v>
                </c:pt>
                <c:pt idx="63035">
                  <c:v>0.99772892030019</c:v>
                </c:pt>
                <c:pt idx="63036">
                  <c:v>0.99865964755004999</c:v>
                </c:pt>
                <c:pt idx="63037">
                  <c:v>0.99810606512056599</c:v>
                </c:pt>
                <c:pt idx="63038">
                  <c:v>0.99977590848754005</c:v>
                </c:pt>
                <c:pt idx="63039">
                  <c:v>0.99865964755004999</c:v>
                </c:pt>
                <c:pt idx="63040">
                  <c:v>0.98009279830975105</c:v>
                </c:pt>
                <c:pt idx="63041">
                  <c:v>0.99865964755004999</c:v>
                </c:pt>
                <c:pt idx="63042">
                  <c:v>0.98009279830975105</c:v>
                </c:pt>
                <c:pt idx="63043">
                  <c:v>0.99977590848754005</c:v>
                </c:pt>
                <c:pt idx="63044">
                  <c:v>0.98009279830975105</c:v>
                </c:pt>
                <c:pt idx="63045">
                  <c:v>0.99865964755004999</c:v>
                </c:pt>
                <c:pt idx="63046">
                  <c:v>0.99865964755004999</c:v>
                </c:pt>
                <c:pt idx="63047">
                  <c:v>0.98009279830975105</c:v>
                </c:pt>
                <c:pt idx="63048">
                  <c:v>0.99865964755004999</c:v>
                </c:pt>
                <c:pt idx="63049">
                  <c:v>0.99810606512056599</c:v>
                </c:pt>
                <c:pt idx="63050">
                  <c:v>0.99810606512056599</c:v>
                </c:pt>
                <c:pt idx="63051">
                  <c:v>0.99865964755004999</c:v>
                </c:pt>
                <c:pt idx="63052">
                  <c:v>0.98009279830975105</c:v>
                </c:pt>
                <c:pt idx="63053">
                  <c:v>0.98009279830975105</c:v>
                </c:pt>
                <c:pt idx="63054">
                  <c:v>0.99865964755004999</c:v>
                </c:pt>
                <c:pt idx="63055">
                  <c:v>0.99865964755004999</c:v>
                </c:pt>
                <c:pt idx="63056">
                  <c:v>0.98009279830975105</c:v>
                </c:pt>
                <c:pt idx="63057">
                  <c:v>0.99810606512056599</c:v>
                </c:pt>
                <c:pt idx="63058">
                  <c:v>0.97505301993331395</c:v>
                </c:pt>
                <c:pt idx="63059">
                  <c:v>0.99772892030019</c:v>
                </c:pt>
                <c:pt idx="63060">
                  <c:v>0.99977590848754005</c:v>
                </c:pt>
                <c:pt idx="63061">
                  <c:v>0.97505301993331395</c:v>
                </c:pt>
                <c:pt idx="63062">
                  <c:v>0.97505301993331395</c:v>
                </c:pt>
                <c:pt idx="63063">
                  <c:v>0.98009279830975105</c:v>
                </c:pt>
                <c:pt idx="63064">
                  <c:v>0.98009279830975105</c:v>
                </c:pt>
                <c:pt idx="63065">
                  <c:v>0.97505301993331395</c:v>
                </c:pt>
                <c:pt idx="63066">
                  <c:v>0.99772892030019</c:v>
                </c:pt>
                <c:pt idx="63067">
                  <c:v>0.98009279830975105</c:v>
                </c:pt>
                <c:pt idx="63068">
                  <c:v>0.99977590848754005</c:v>
                </c:pt>
                <c:pt idx="63069">
                  <c:v>0.99977590848754005</c:v>
                </c:pt>
                <c:pt idx="63070">
                  <c:v>0.99977590848754005</c:v>
                </c:pt>
                <c:pt idx="63071">
                  <c:v>0.97505301993331395</c:v>
                </c:pt>
                <c:pt idx="63072">
                  <c:v>0.97505301993331395</c:v>
                </c:pt>
                <c:pt idx="63073">
                  <c:v>0.99865964755004999</c:v>
                </c:pt>
                <c:pt idx="63074">
                  <c:v>0.98009279830975105</c:v>
                </c:pt>
                <c:pt idx="63075">
                  <c:v>0.99865964755004999</c:v>
                </c:pt>
                <c:pt idx="63076">
                  <c:v>0.99977590848754005</c:v>
                </c:pt>
                <c:pt idx="63077">
                  <c:v>0.99865964755004999</c:v>
                </c:pt>
                <c:pt idx="63078">
                  <c:v>0.99772892030019</c:v>
                </c:pt>
                <c:pt idx="63079">
                  <c:v>0.99865964755004999</c:v>
                </c:pt>
                <c:pt idx="63080">
                  <c:v>0.99772892030019</c:v>
                </c:pt>
                <c:pt idx="63081">
                  <c:v>0.99772892030019</c:v>
                </c:pt>
                <c:pt idx="63082">
                  <c:v>0.99772892030019</c:v>
                </c:pt>
                <c:pt idx="63083">
                  <c:v>0.98009279830975105</c:v>
                </c:pt>
                <c:pt idx="63084">
                  <c:v>0.98009279830975105</c:v>
                </c:pt>
                <c:pt idx="63085">
                  <c:v>0.97505301993331395</c:v>
                </c:pt>
                <c:pt idx="63086">
                  <c:v>0.98009279830975105</c:v>
                </c:pt>
                <c:pt idx="63087">
                  <c:v>0.99810606512056599</c:v>
                </c:pt>
                <c:pt idx="63088">
                  <c:v>0.99810606512056599</c:v>
                </c:pt>
                <c:pt idx="63089">
                  <c:v>0.99977590848754005</c:v>
                </c:pt>
                <c:pt idx="63090">
                  <c:v>0.99865964755004999</c:v>
                </c:pt>
                <c:pt idx="63091">
                  <c:v>0.97505301993331395</c:v>
                </c:pt>
                <c:pt idx="63092">
                  <c:v>0.99810606512056599</c:v>
                </c:pt>
                <c:pt idx="63093">
                  <c:v>0.98009279830975105</c:v>
                </c:pt>
                <c:pt idx="63094">
                  <c:v>0.99865964755004999</c:v>
                </c:pt>
                <c:pt idx="63095">
                  <c:v>0.97505301993331395</c:v>
                </c:pt>
                <c:pt idx="63096">
                  <c:v>0.99865964755004999</c:v>
                </c:pt>
                <c:pt idx="63097">
                  <c:v>0.99865964755004999</c:v>
                </c:pt>
                <c:pt idx="63098">
                  <c:v>0.99810606512056599</c:v>
                </c:pt>
                <c:pt idx="63099">
                  <c:v>0.98009279830975105</c:v>
                </c:pt>
                <c:pt idx="63100">
                  <c:v>0.99865964755004999</c:v>
                </c:pt>
                <c:pt idx="63101">
                  <c:v>0.99772892030019</c:v>
                </c:pt>
                <c:pt idx="63102">
                  <c:v>0.99865964755004999</c:v>
                </c:pt>
                <c:pt idx="63103">
                  <c:v>0.99810606512056599</c:v>
                </c:pt>
                <c:pt idx="63104">
                  <c:v>0.99865964755004999</c:v>
                </c:pt>
                <c:pt idx="63105">
                  <c:v>0.99865964755004999</c:v>
                </c:pt>
                <c:pt idx="63106">
                  <c:v>0.97505301993331395</c:v>
                </c:pt>
                <c:pt idx="63107">
                  <c:v>0.98009279830975105</c:v>
                </c:pt>
                <c:pt idx="63108">
                  <c:v>0.99865964755004999</c:v>
                </c:pt>
                <c:pt idx="63109">
                  <c:v>0.99810606512056599</c:v>
                </c:pt>
                <c:pt idx="63110">
                  <c:v>0.99865964755004999</c:v>
                </c:pt>
                <c:pt idx="63111">
                  <c:v>0.98009279830975105</c:v>
                </c:pt>
                <c:pt idx="63112">
                  <c:v>0.97505301993331395</c:v>
                </c:pt>
                <c:pt idx="63113">
                  <c:v>0.98009279830975105</c:v>
                </c:pt>
                <c:pt idx="63114">
                  <c:v>0.97505301993331395</c:v>
                </c:pt>
                <c:pt idx="63115">
                  <c:v>0.98009279830975105</c:v>
                </c:pt>
                <c:pt idx="63116">
                  <c:v>0.97505301993331395</c:v>
                </c:pt>
                <c:pt idx="63117">
                  <c:v>0.99865964755004999</c:v>
                </c:pt>
                <c:pt idx="63118">
                  <c:v>0.99810606512056599</c:v>
                </c:pt>
                <c:pt idx="63119">
                  <c:v>0.99865964755004999</c:v>
                </c:pt>
                <c:pt idx="63120">
                  <c:v>0.99810606512056599</c:v>
                </c:pt>
                <c:pt idx="63121">
                  <c:v>0.98009279830975105</c:v>
                </c:pt>
                <c:pt idx="63122">
                  <c:v>0.99810606512056599</c:v>
                </c:pt>
                <c:pt idx="63123">
                  <c:v>0.99810606512056599</c:v>
                </c:pt>
                <c:pt idx="63124">
                  <c:v>0.98009279830975105</c:v>
                </c:pt>
                <c:pt idx="63125">
                  <c:v>0.99865964755004999</c:v>
                </c:pt>
                <c:pt idx="63126">
                  <c:v>0.99977590848754005</c:v>
                </c:pt>
                <c:pt idx="63127">
                  <c:v>0.99977590848754005</c:v>
                </c:pt>
                <c:pt idx="63128">
                  <c:v>0.99810606512056599</c:v>
                </c:pt>
                <c:pt idx="63129">
                  <c:v>0.99810606512056599</c:v>
                </c:pt>
                <c:pt idx="63130">
                  <c:v>0.98009279830975105</c:v>
                </c:pt>
                <c:pt idx="63131">
                  <c:v>0.98009279830975105</c:v>
                </c:pt>
                <c:pt idx="63132">
                  <c:v>0.97505301993331395</c:v>
                </c:pt>
                <c:pt idx="63133">
                  <c:v>0.98009279830975105</c:v>
                </c:pt>
                <c:pt idx="63134">
                  <c:v>0.99865964755004999</c:v>
                </c:pt>
                <c:pt idx="63135">
                  <c:v>0.99865964755004999</c:v>
                </c:pt>
                <c:pt idx="63136">
                  <c:v>0.99810606512056599</c:v>
                </c:pt>
                <c:pt idx="63137">
                  <c:v>0.99810606512056599</c:v>
                </c:pt>
                <c:pt idx="63138">
                  <c:v>0.98009279830975105</c:v>
                </c:pt>
                <c:pt idx="63139">
                  <c:v>0.98009279830975105</c:v>
                </c:pt>
                <c:pt idx="63140">
                  <c:v>0.99865964755004999</c:v>
                </c:pt>
                <c:pt idx="63141">
                  <c:v>0.99977590848754005</c:v>
                </c:pt>
                <c:pt idx="63142">
                  <c:v>0.99810606512056599</c:v>
                </c:pt>
                <c:pt idx="63143">
                  <c:v>0.99810606512056599</c:v>
                </c:pt>
                <c:pt idx="63144">
                  <c:v>0.97505301993331395</c:v>
                </c:pt>
                <c:pt idx="63145">
                  <c:v>0.98009279830975105</c:v>
                </c:pt>
                <c:pt idx="63146">
                  <c:v>0.99977590848754005</c:v>
                </c:pt>
                <c:pt idx="63147">
                  <c:v>0.98009279830975105</c:v>
                </c:pt>
                <c:pt idx="63148">
                  <c:v>0.99977590848754005</c:v>
                </c:pt>
                <c:pt idx="63149">
                  <c:v>0.99977590848754005</c:v>
                </c:pt>
                <c:pt idx="63150">
                  <c:v>0.99810606512056599</c:v>
                </c:pt>
                <c:pt idx="63151">
                  <c:v>0.99810606512056599</c:v>
                </c:pt>
                <c:pt idx="63152">
                  <c:v>0.98009279830975105</c:v>
                </c:pt>
                <c:pt idx="63153">
                  <c:v>0.98009279830975105</c:v>
                </c:pt>
                <c:pt idx="63154">
                  <c:v>0.97505301993331395</c:v>
                </c:pt>
                <c:pt idx="63155">
                  <c:v>0.98009279830975105</c:v>
                </c:pt>
                <c:pt idx="63156">
                  <c:v>0.98009279830975105</c:v>
                </c:pt>
                <c:pt idx="63157">
                  <c:v>0.99865964755004999</c:v>
                </c:pt>
                <c:pt idx="63158">
                  <c:v>0.97505301993331395</c:v>
                </c:pt>
                <c:pt idx="63159">
                  <c:v>0.99865964755004999</c:v>
                </c:pt>
                <c:pt idx="63160">
                  <c:v>0.97505301993331395</c:v>
                </c:pt>
                <c:pt idx="63161">
                  <c:v>0.98009279830975105</c:v>
                </c:pt>
                <c:pt idx="63162">
                  <c:v>0.99810606512056599</c:v>
                </c:pt>
                <c:pt idx="63163">
                  <c:v>0.99810606512056599</c:v>
                </c:pt>
                <c:pt idx="63164">
                  <c:v>0.98009279830975105</c:v>
                </c:pt>
                <c:pt idx="63165">
                  <c:v>0.99977590848754005</c:v>
                </c:pt>
                <c:pt idx="63166">
                  <c:v>0.97505301993331395</c:v>
                </c:pt>
                <c:pt idx="63167">
                  <c:v>0.97505301993331395</c:v>
                </c:pt>
                <c:pt idx="63168">
                  <c:v>0.99810606512056599</c:v>
                </c:pt>
                <c:pt idx="63169">
                  <c:v>0.98009279830975105</c:v>
                </c:pt>
                <c:pt idx="63170">
                  <c:v>0.99810606512056599</c:v>
                </c:pt>
                <c:pt idx="63171">
                  <c:v>0.98009279830975105</c:v>
                </c:pt>
                <c:pt idx="63172">
                  <c:v>0.99810606512056599</c:v>
                </c:pt>
                <c:pt idx="63173">
                  <c:v>0.98009279830975105</c:v>
                </c:pt>
                <c:pt idx="63174">
                  <c:v>0.99810606512056599</c:v>
                </c:pt>
                <c:pt idx="63175">
                  <c:v>0.99810606512056599</c:v>
                </c:pt>
                <c:pt idx="63176">
                  <c:v>0.98009279830975105</c:v>
                </c:pt>
                <c:pt idx="63177">
                  <c:v>0.98009279830975105</c:v>
                </c:pt>
                <c:pt idx="63178">
                  <c:v>0.99977590848754005</c:v>
                </c:pt>
                <c:pt idx="63179">
                  <c:v>0.98009279830975105</c:v>
                </c:pt>
                <c:pt idx="63180">
                  <c:v>0.99810606512056599</c:v>
                </c:pt>
                <c:pt idx="63181">
                  <c:v>0.99865964755004999</c:v>
                </c:pt>
                <c:pt idx="63182">
                  <c:v>0.99865964755004999</c:v>
                </c:pt>
                <c:pt idx="63183">
                  <c:v>0.98009279830975105</c:v>
                </c:pt>
                <c:pt idx="63184">
                  <c:v>0.98009279830975105</c:v>
                </c:pt>
                <c:pt idx="63185">
                  <c:v>0.99977590848754005</c:v>
                </c:pt>
                <c:pt idx="63186">
                  <c:v>0.99810606512056599</c:v>
                </c:pt>
                <c:pt idx="63187">
                  <c:v>0.99865964755004999</c:v>
                </c:pt>
                <c:pt idx="63188">
                  <c:v>0.99977590848754005</c:v>
                </c:pt>
                <c:pt idx="63189">
                  <c:v>0.97505301993331395</c:v>
                </c:pt>
                <c:pt idx="63190">
                  <c:v>0.97505301993331395</c:v>
                </c:pt>
                <c:pt idx="63191">
                  <c:v>0.99977590848754005</c:v>
                </c:pt>
                <c:pt idx="63192">
                  <c:v>0.99810606512056599</c:v>
                </c:pt>
                <c:pt idx="63193">
                  <c:v>0.99865964755004999</c:v>
                </c:pt>
                <c:pt idx="63194">
                  <c:v>0.99865964755004999</c:v>
                </c:pt>
                <c:pt idx="63195">
                  <c:v>0.99977590848754005</c:v>
                </c:pt>
                <c:pt idx="63196">
                  <c:v>0.99810606512056599</c:v>
                </c:pt>
                <c:pt idx="63197">
                  <c:v>0.99865964755004999</c:v>
                </c:pt>
                <c:pt idx="63198">
                  <c:v>0.98009279830975105</c:v>
                </c:pt>
                <c:pt idx="63199">
                  <c:v>0.99865964755004999</c:v>
                </c:pt>
                <c:pt idx="63200">
                  <c:v>0.98009279830975105</c:v>
                </c:pt>
                <c:pt idx="63201">
                  <c:v>0.99865964755004999</c:v>
                </c:pt>
                <c:pt idx="63202">
                  <c:v>0.99810606512056599</c:v>
                </c:pt>
                <c:pt idx="63203">
                  <c:v>0.99865964755004999</c:v>
                </c:pt>
                <c:pt idx="63204">
                  <c:v>0.99865964755004999</c:v>
                </c:pt>
                <c:pt idx="63205">
                  <c:v>0.98009279830975105</c:v>
                </c:pt>
                <c:pt idx="63206">
                  <c:v>0.99865964755004999</c:v>
                </c:pt>
                <c:pt idx="63207">
                  <c:v>0.98009279830975105</c:v>
                </c:pt>
                <c:pt idx="63208">
                  <c:v>0.98009279830975105</c:v>
                </c:pt>
                <c:pt idx="63209">
                  <c:v>0.99865964755004999</c:v>
                </c:pt>
                <c:pt idx="63210">
                  <c:v>0.98009279830975105</c:v>
                </c:pt>
                <c:pt idx="63211">
                  <c:v>0.98009279830975105</c:v>
                </c:pt>
                <c:pt idx="63212">
                  <c:v>0.99977590848754005</c:v>
                </c:pt>
                <c:pt idx="63213">
                  <c:v>0.97505301993331395</c:v>
                </c:pt>
                <c:pt idx="63214">
                  <c:v>0.99865964755004999</c:v>
                </c:pt>
                <c:pt idx="63215">
                  <c:v>0.97505301993331395</c:v>
                </c:pt>
                <c:pt idx="63216">
                  <c:v>0.99865964755004999</c:v>
                </c:pt>
                <c:pt idx="63217">
                  <c:v>0.98009279830975105</c:v>
                </c:pt>
                <c:pt idx="63218">
                  <c:v>0.99810606512056599</c:v>
                </c:pt>
                <c:pt idx="63219">
                  <c:v>0.99977590848754005</c:v>
                </c:pt>
                <c:pt idx="63220">
                  <c:v>0.99810606512056599</c:v>
                </c:pt>
                <c:pt idx="63221">
                  <c:v>0.99810606512056599</c:v>
                </c:pt>
                <c:pt idx="63222">
                  <c:v>0.97505301993331395</c:v>
                </c:pt>
                <c:pt idx="63223">
                  <c:v>0.98009279830975105</c:v>
                </c:pt>
                <c:pt idx="63224">
                  <c:v>0.97505301993331395</c:v>
                </c:pt>
                <c:pt idx="63225">
                  <c:v>0.98009279830975105</c:v>
                </c:pt>
                <c:pt idx="63226">
                  <c:v>0.99810606512056599</c:v>
                </c:pt>
                <c:pt idx="63227">
                  <c:v>0.99865964755004999</c:v>
                </c:pt>
                <c:pt idx="63228">
                  <c:v>0.99865964755004999</c:v>
                </c:pt>
                <c:pt idx="63229">
                  <c:v>0.99181255835294002</c:v>
                </c:pt>
                <c:pt idx="63230">
                  <c:v>0.99977590848754005</c:v>
                </c:pt>
                <c:pt idx="63231">
                  <c:v>0.99865964755004999</c:v>
                </c:pt>
                <c:pt idx="63232">
                  <c:v>0.99977590848754005</c:v>
                </c:pt>
                <c:pt idx="63233">
                  <c:v>0.99772892030019</c:v>
                </c:pt>
                <c:pt idx="63234">
                  <c:v>0.99865964755004999</c:v>
                </c:pt>
                <c:pt idx="63235">
                  <c:v>0.99977590848754005</c:v>
                </c:pt>
                <c:pt idx="63236">
                  <c:v>0.98009279830975105</c:v>
                </c:pt>
                <c:pt idx="63237">
                  <c:v>0.99865964755004999</c:v>
                </c:pt>
                <c:pt idx="63238">
                  <c:v>0.99865964755004999</c:v>
                </c:pt>
                <c:pt idx="63239">
                  <c:v>0.97505301993331395</c:v>
                </c:pt>
                <c:pt idx="63240">
                  <c:v>0.98009279830975105</c:v>
                </c:pt>
                <c:pt idx="63241">
                  <c:v>0.98009279830975105</c:v>
                </c:pt>
                <c:pt idx="63242">
                  <c:v>0.99810606512056599</c:v>
                </c:pt>
                <c:pt idx="63243">
                  <c:v>0.99977590848754005</c:v>
                </c:pt>
                <c:pt idx="63244">
                  <c:v>0.97505301993331395</c:v>
                </c:pt>
                <c:pt idx="63245">
                  <c:v>0.99865964755004999</c:v>
                </c:pt>
                <c:pt idx="63246">
                  <c:v>0.99865964755004999</c:v>
                </c:pt>
                <c:pt idx="63247">
                  <c:v>0.98009279830975105</c:v>
                </c:pt>
                <c:pt idx="63248">
                  <c:v>0.98009279830975105</c:v>
                </c:pt>
                <c:pt idx="63249">
                  <c:v>0.99810606512056599</c:v>
                </c:pt>
                <c:pt idx="63250">
                  <c:v>0.98009279830975105</c:v>
                </c:pt>
                <c:pt idx="63251">
                  <c:v>0.98009279830975105</c:v>
                </c:pt>
                <c:pt idx="63252">
                  <c:v>0.99810606512056599</c:v>
                </c:pt>
                <c:pt idx="63253">
                  <c:v>0.98009279830975105</c:v>
                </c:pt>
                <c:pt idx="63254">
                  <c:v>0.98009279830975105</c:v>
                </c:pt>
                <c:pt idx="63255">
                  <c:v>0.99865964755004999</c:v>
                </c:pt>
                <c:pt idx="63256">
                  <c:v>0.98009279830975105</c:v>
                </c:pt>
                <c:pt idx="63257">
                  <c:v>0.98009279830975105</c:v>
                </c:pt>
                <c:pt idx="63258">
                  <c:v>0.99865964755004999</c:v>
                </c:pt>
                <c:pt idx="63259">
                  <c:v>0.99865964755004999</c:v>
                </c:pt>
                <c:pt idx="63260">
                  <c:v>0.97505301993331395</c:v>
                </c:pt>
                <c:pt idx="63261">
                  <c:v>0.99977590848754005</c:v>
                </c:pt>
                <c:pt idx="63262">
                  <c:v>0.98009279830975105</c:v>
                </c:pt>
                <c:pt idx="63263">
                  <c:v>0.98009279830975105</c:v>
                </c:pt>
                <c:pt idx="63264">
                  <c:v>0.99865964755004999</c:v>
                </c:pt>
                <c:pt idx="63265">
                  <c:v>0.99810606512056599</c:v>
                </c:pt>
                <c:pt idx="63266">
                  <c:v>0.97505301993331395</c:v>
                </c:pt>
                <c:pt idx="63267">
                  <c:v>0.99810606512056599</c:v>
                </c:pt>
                <c:pt idx="63268">
                  <c:v>0.99810606512056599</c:v>
                </c:pt>
                <c:pt idx="63269">
                  <c:v>0.98009279830975105</c:v>
                </c:pt>
                <c:pt idx="63270">
                  <c:v>0.98009279830975105</c:v>
                </c:pt>
                <c:pt idx="63271">
                  <c:v>0.98009279830975105</c:v>
                </c:pt>
                <c:pt idx="63272">
                  <c:v>0.98009279830975105</c:v>
                </c:pt>
                <c:pt idx="63273">
                  <c:v>0.99772892030019</c:v>
                </c:pt>
                <c:pt idx="63274">
                  <c:v>0.98009279830975105</c:v>
                </c:pt>
                <c:pt idx="63275">
                  <c:v>0.97505301993331395</c:v>
                </c:pt>
                <c:pt idx="63276">
                  <c:v>0.99772892030019</c:v>
                </c:pt>
                <c:pt idx="63277">
                  <c:v>0.97505301993331395</c:v>
                </c:pt>
                <c:pt idx="63278">
                  <c:v>0.99865964755004999</c:v>
                </c:pt>
                <c:pt idx="63279">
                  <c:v>0.99977590848754005</c:v>
                </c:pt>
                <c:pt idx="63280">
                  <c:v>0.99181255835294002</c:v>
                </c:pt>
                <c:pt idx="63281">
                  <c:v>0.99865964755004999</c:v>
                </c:pt>
                <c:pt idx="63282">
                  <c:v>0.98009279830975105</c:v>
                </c:pt>
                <c:pt idx="63283">
                  <c:v>0.99810606512056599</c:v>
                </c:pt>
                <c:pt idx="63284">
                  <c:v>0.98009279830975105</c:v>
                </c:pt>
                <c:pt idx="63285">
                  <c:v>0.97505301993331395</c:v>
                </c:pt>
                <c:pt idx="63286">
                  <c:v>0.97505301993331395</c:v>
                </c:pt>
                <c:pt idx="63287">
                  <c:v>0.99772892030019</c:v>
                </c:pt>
                <c:pt idx="63288">
                  <c:v>0.99865964755004999</c:v>
                </c:pt>
                <c:pt idx="63289">
                  <c:v>0.99977590848754005</c:v>
                </c:pt>
                <c:pt idx="63290">
                  <c:v>0.99977590848754005</c:v>
                </c:pt>
                <c:pt idx="63291">
                  <c:v>0.99865964755004999</c:v>
                </c:pt>
                <c:pt idx="63292">
                  <c:v>0.99865964755004999</c:v>
                </c:pt>
                <c:pt idx="63293">
                  <c:v>0.99810606512056599</c:v>
                </c:pt>
                <c:pt idx="63294">
                  <c:v>0.99772892030019</c:v>
                </c:pt>
                <c:pt idx="63295">
                  <c:v>0.98009279830975105</c:v>
                </c:pt>
                <c:pt idx="63296">
                  <c:v>0.97505301993331395</c:v>
                </c:pt>
                <c:pt idx="63297">
                  <c:v>0.99977590848754005</c:v>
                </c:pt>
                <c:pt idx="63298">
                  <c:v>0.99865964755004999</c:v>
                </c:pt>
                <c:pt idx="63299">
                  <c:v>0.98009279830975105</c:v>
                </c:pt>
                <c:pt idx="63300">
                  <c:v>0.97505301993331395</c:v>
                </c:pt>
                <c:pt idx="63301">
                  <c:v>0.99181255835294002</c:v>
                </c:pt>
                <c:pt idx="63302">
                  <c:v>0.98009279830975105</c:v>
                </c:pt>
                <c:pt idx="63303">
                  <c:v>0.97505301993331395</c:v>
                </c:pt>
                <c:pt idx="63304">
                  <c:v>0.99810606512056599</c:v>
                </c:pt>
                <c:pt idx="63305">
                  <c:v>0.99865964755004999</c:v>
                </c:pt>
                <c:pt idx="63306">
                  <c:v>0.99865964755004999</c:v>
                </c:pt>
                <c:pt idx="63307">
                  <c:v>0.99977590848754005</c:v>
                </c:pt>
                <c:pt idx="63308">
                  <c:v>0.99810606512056599</c:v>
                </c:pt>
                <c:pt idx="63309">
                  <c:v>0.97505301993331395</c:v>
                </c:pt>
                <c:pt idx="63310">
                  <c:v>0.99865964755004999</c:v>
                </c:pt>
                <c:pt idx="63311">
                  <c:v>0.98009279830975105</c:v>
                </c:pt>
                <c:pt idx="63312">
                  <c:v>0.98009279830975105</c:v>
                </c:pt>
                <c:pt idx="63313">
                  <c:v>0.98009279830975105</c:v>
                </c:pt>
                <c:pt idx="63314">
                  <c:v>0.99810606512056599</c:v>
                </c:pt>
                <c:pt idx="63315">
                  <c:v>0.98009279830975105</c:v>
                </c:pt>
                <c:pt idx="63316">
                  <c:v>0.97505301993331395</c:v>
                </c:pt>
                <c:pt idx="63317">
                  <c:v>0.99865964755004999</c:v>
                </c:pt>
                <c:pt idx="63318">
                  <c:v>0.98009279830975105</c:v>
                </c:pt>
                <c:pt idx="63319">
                  <c:v>0.99810606512056599</c:v>
                </c:pt>
                <c:pt idx="63320">
                  <c:v>0.99865964755004999</c:v>
                </c:pt>
                <c:pt idx="63321">
                  <c:v>0.98009279830975105</c:v>
                </c:pt>
                <c:pt idx="63322">
                  <c:v>0.98009279830975105</c:v>
                </c:pt>
                <c:pt idx="63323">
                  <c:v>0.99865964755004999</c:v>
                </c:pt>
                <c:pt idx="63324">
                  <c:v>0.99865964755004999</c:v>
                </c:pt>
                <c:pt idx="63325">
                  <c:v>0.98009279830975105</c:v>
                </c:pt>
                <c:pt idx="63326">
                  <c:v>0.98009279830975105</c:v>
                </c:pt>
                <c:pt idx="63327">
                  <c:v>0.98009279830975105</c:v>
                </c:pt>
                <c:pt idx="63328">
                  <c:v>0.98009279830975105</c:v>
                </c:pt>
                <c:pt idx="63329">
                  <c:v>0.98009279830975105</c:v>
                </c:pt>
                <c:pt idx="63330">
                  <c:v>0.99977590848754005</c:v>
                </c:pt>
                <c:pt idx="63331">
                  <c:v>0.97505301993331395</c:v>
                </c:pt>
                <c:pt idx="63332">
                  <c:v>0.99865964755004999</c:v>
                </c:pt>
                <c:pt idx="63333">
                  <c:v>0.98009279830975105</c:v>
                </c:pt>
                <c:pt idx="63334">
                  <c:v>0.99977590848754005</c:v>
                </c:pt>
                <c:pt idx="63335">
                  <c:v>0.98009279830975105</c:v>
                </c:pt>
                <c:pt idx="63336">
                  <c:v>0.99865964755004999</c:v>
                </c:pt>
                <c:pt idx="63337">
                  <c:v>0.99772892030019</c:v>
                </c:pt>
                <c:pt idx="63338">
                  <c:v>0.99865964755004999</c:v>
                </c:pt>
                <c:pt idx="63339">
                  <c:v>0.97505301993331395</c:v>
                </c:pt>
                <c:pt idx="63340">
                  <c:v>0.99810606512056599</c:v>
                </c:pt>
                <c:pt idx="63341">
                  <c:v>0.98009279830975105</c:v>
                </c:pt>
                <c:pt idx="63342">
                  <c:v>0.99810606512056599</c:v>
                </c:pt>
                <c:pt idx="63343">
                  <c:v>0.99977590848754005</c:v>
                </c:pt>
                <c:pt idx="63344">
                  <c:v>0.98009279830975105</c:v>
                </c:pt>
                <c:pt idx="63345">
                  <c:v>0.99772892030019</c:v>
                </c:pt>
                <c:pt idx="63346">
                  <c:v>0.98009279830975105</c:v>
                </c:pt>
                <c:pt idx="63347">
                  <c:v>0.99865964755004999</c:v>
                </c:pt>
                <c:pt idx="63348">
                  <c:v>0.98009279830975105</c:v>
                </c:pt>
                <c:pt idx="63349">
                  <c:v>0.99977590848754005</c:v>
                </c:pt>
                <c:pt idx="63350">
                  <c:v>0.99977590848754005</c:v>
                </c:pt>
                <c:pt idx="63351">
                  <c:v>0.99810606512056599</c:v>
                </c:pt>
                <c:pt idx="63352">
                  <c:v>0.99810606512056599</c:v>
                </c:pt>
                <c:pt idx="63353">
                  <c:v>0.98009279830975105</c:v>
                </c:pt>
                <c:pt idx="63354">
                  <c:v>0.99772892030019</c:v>
                </c:pt>
                <c:pt idx="63355">
                  <c:v>0.99810606512056599</c:v>
                </c:pt>
                <c:pt idx="63356">
                  <c:v>0.99810606512056599</c:v>
                </c:pt>
                <c:pt idx="63357">
                  <c:v>0.98009279830975105</c:v>
                </c:pt>
                <c:pt idx="63358">
                  <c:v>0.98009279830975105</c:v>
                </c:pt>
                <c:pt idx="63359">
                  <c:v>0.99977590848754005</c:v>
                </c:pt>
                <c:pt idx="63360">
                  <c:v>0.97505301993331395</c:v>
                </c:pt>
                <c:pt idx="63361">
                  <c:v>0.98009279830975105</c:v>
                </c:pt>
                <c:pt idx="63362">
                  <c:v>0.98009279830975105</c:v>
                </c:pt>
                <c:pt idx="63363">
                  <c:v>0.98009279830975105</c:v>
                </c:pt>
                <c:pt idx="63364">
                  <c:v>0.99865964755004999</c:v>
                </c:pt>
                <c:pt idx="63365">
                  <c:v>0.99810606512056599</c:v>
                </c:pt>
                <c:pt idx="63366">
                  <c:v>0.99810606512056599</c:v>
                </c:pt>
                <c:pt idx="63367">
                  <c:v>0.99181255835294002</c:v>
                </c:pt>
                <c:pt idx="63368">
                  <c:v>0.99810606512056599</c:v>
                </c:pt>
                <c:pt idx="63369">
                  <c:v>0.99865964755004999</c:v>
                </c:pt>
                <c:pt idx="63370">
                  <c:v>0.99810606512056599</c:v>
                </c:pt>
                <c:pt idx="63371">
                  <c:v>0.98009279830975105</c:v>
                </c:pt>
                <c:pt idx="63372">
                  <c:v>0.99977590848754005</c:v>
                </c:pt>
                <c:pt idx="63373">
                  <c:v>0.98009279830975105</c:v>
                </c:pt>
                <c:pt idx="63374">
                  <c:v>0.98009279830975105</c:v>
                </c:pt>
                <c:pt idx="63375">
                  <c:v>0.99810606512056599</c:v>
                </c:pt>
                <c:pt idx="63376">
                  <c:v>0.98009279830975105</c:v>
                </c:pt>
                <c:pt idx="63377">
                  <c:v>0.99865964755004999</c:v>
                </c:pt>
                <c:pt idx="63378">
                  <c:v>0.97505301993331395</c:v>
                </c:pt>
                <c:pt idx="63379">
                  <c:v>0.99977590848754005</c:v>
                </c:pt>
                <c:pt idx="63380">
                  <c:v>0.99810606512056599</c:v>
                </c:pt>
                <c:pt idx="63381">
                  <c:v>0.99181255835294002</c:v>
                </c:pt>
                <c:pt idx="63382">
                  <c:v>0.98009279830975105</c:v>
                </c:pt>
                <c:pt idx="63383">
                  <c:v>0.98009279830975105</c:v>
                </c:pt>
                <c:pt idx="63384">
                  <c:v>0.98009279830975105</c:v>
                </c:pt>
                <c:pt idx="63385">
                  <c:v>0.97505301993331395</c:v>
                </c:pt>
                <c:pt idx="63386">
                  <c:v>0.99810606512056599</c:v>
                </c:pt>
                <c:pt idx="63387">
                  <c:v>0.99810606512056599</c:v>
                </c:pt>
                <c:pt idx="63388">
                  <c:v>0.98009279830975105</c:v>
                </c:pt>
                <c:pt idx="63389">
                  <c:v>0.99977590848754005</c:v>
                </c:pt>
                <c:pt idx="63390">
                  <c:v>0.98009279830975105</c:v>
                </c:pt>
                <c:pt idx="63391">
                  <c:v>0.98009279830975105</c:v>
                </c:pt>
                <c:pt idx="63392">
                  <c:v>0.99865964755004999</c:v>
                </c:pt>
                <c:pt idx="63393">
                  <c:v>0.97505301993331395</c:v>
                </c:pt>
                <c:pt idx="63394">
                  <c:v>0.99865964755004999</c:v>
                </c:pt>
                <c:pt idx="63395">
                  <c:v>0.99977590848754005</c:v>
                </c:pt>
                <c:pt idx="63396">
                  <c:v>0.99810606512056599</c:v>
                </c:pt>
                <c:pt idx="63397">
                  <c:v>0.99865964755004999</c:v>
                </c:pt>
                <c:pt idx="63398">
                  <c:v>0.98009279830975105</c:v>
                </c:pt>
                <c:pt idx="63399">
                  <c:v>0.99865964755004999</c:v>
                </c:pt>
                <c:pt idx="63400">
                  <c:v>0.98009279830975105</c:v>
                </c:pt>
                <c:pt idx="63401">
                  <c:v>0.98009279830975105</c:v>
                </c:pt>
                <c:pt idx="63402">
                  <c:v>0.98009279830975105</c:v>
                </c:pt>
                <c:pt idx="63403">
                  <c:v>0.97505301993331395</c:v>
                </c:pt>
                <c:pt idx="63404">
                  <c:v>0.99865964755004999</c:v>
                </c:pt>
                <c:pt idx="63405">
                  <c:v>0.99810606512056599</c:v>
                </c:pt>
                <c:pt idx="63406">
                  <c:v>0.99810606512056599</c:v>
                </c:pt>
                <c:pt idx="63407">
                  <c:v>0.97505301993331395</c:v>
                </c:pt>
                <c:pt idx="63408">
                  <c:v>0.99810606512056599</c:v>
                </c:pt>
                <c:pt idx="63409">
                  <c:v>0.98009279830975105</c:v>
                </c:pt>
                <c:pt idx="63410">
                  <c:v>0.98009279830975105</c:v>
                </c:pt>
                <c:pt idx="63411">
                  <c:v>0.99810606512056599</c:v>
                </c:pt>
                <c:pt idx="63412">
                  <c:v>0.99810606512056599</c:v>
                </c:pt>
                <c:pt idx="63413">
                  <c:v>0.98009279830975105</c:v>
                </c:pt>
                <c:pt idx="63414">
                  <c:v>0.98009279830975105</c:v>
                </c:pt>
                <c:pt idx="63415">
                  <c:v>0.99977590848754005</c:v>
                </c:pt>
                <c:pt idx="63416">
                  <c:v>0.97505301993331395</c:v>
                </c:pt>
                <c:pt idx="63417">
                  <c:v>0.99865964755004999</c:v>
                </c:pt>
                <c:pt idx="63418">
                  <c:v>0.99810606512056599</c:v>
                </c:pt>
                <c:pt idx="63419">
                  <c:v>0.98009279830975105</c:v>
                </c:pt>
                <c:pt idx="63420">
                  <c:v>0.98009279830975105</c:v>
                </c:pt>
                <c:pt idx="63421">
                  <c:v>0.99977590848754005</c:v>
                </c:pt>
                <c:pt idx="63422">
                  <c:v>0.97505301993331395</c:v>
                </c:pt>
                <c:pt idx="63423">
                  <c:v>0.99865964755004999</c:v>
                </c:pt>
                <c:pt idx="63424">
                  <c:v>0.97505301993331395</c:v>
                </c:pt>
                <c:pt idx="63425">
                  <c:v>0.99977590848754005</c:v>
                </c:pt>
                <c:pt idx="63426">
                  <c:v>0.99810606512056599</c:v>
                </c:pt>
                <c:pt idx="63427">
                  <c:v>0.97505301993331395</c:v>
                </c:pt>
                <c:pt idx="63428">
                  <c:v>0.99977590848754005</c:v>
                </c:pt>
                <c:pt idx="63429">
                  <c:v>0.99865964755004999</c:v>
                </c:pt>
                <c:pt idx="63430">
                  <c:v>0.99810606512056599</c:v>
                </c:pt>
                <c:pt idx="63431">
                  <c:v>0.99865964755004999</c:v>
                </c:pt>
                <c:pt idx="63432">
                  <c:v>0.99977590848754005</c:v>
                </c:pt>
                <c:pt idx="63433">
                  <c:v>0.98009279830975105</c:v>
                </c:pt>
                <c:pt idx="63434">
                  <c:v>0.99865964755004999</c:v>
                </c:pt>
                <c:pt idx="63435">
                  <c:v>0.97505301993331395</c:v>
                </c:pt>
                <c:pt idx="63436">
                  <c:v>0.97505301993331395</c:v>
                </c:pt>
                <c:pt idx="63437">
                  <c:v>0.97505301993331395</c:v>
                </c:pt>
                <c:pt idx="63438">
                  <c:v>0.99977590848754005</c:v>
                </c:pt>
                <c:pt idx="63439">
                  <c:v>0.98009279830975105</c:v>
                </c:pt>
                <c:pt idx="63440">
                  <c:v>0.97505301993331395</c:v>
                </c:pt>
                <c:pt idx="63441">
                  <c:v>0.98009279830975105</c:v>
                </c:pt>
                <c:pt idx="63442">
                  <c:v>0.99772892030019</c:v>
                </c:pt>
                <c:pt idx="63443">
                  <c:v>0.99772892030019</c:v>
                </c:pt>
                <c:pt idx="63444">
                  <c:v>0.99865964755004999</c:v>
                </c:pt>
                <c:pt idx="63445">
                  <c:v>0.99977590848754005</c:v>
                </c:pt>
                <c:pt idx="63446">
                  <c:v>0.99810606512056599</c:v>
                </c:pt>
                <c:pt idx="63447">
                  <c:v>0.98009279830975105</c:v>
                </c:pt>
                <c:pt idx="63448">
                  <c:v>0.99865964755004999</c:v>
                </c:pt>
                <c:pt idx="63449">
                  <c:v>0.99181255835294002</c:v>
                </c:pt>
                <c:pt idx="63450">
                  <c:v>0.98009279830975105</c:v>
                </c:pt>
                <c:pt idx="63451">
                  <c:v>0.99977590848754005</c:v>
                </c:pt>
                <c:pt idx="63452">
                  <c:v>0.98009279830975105</c:v>
                </c:pt>
                <c:pt idx="63453">
                  <c:v>0.99810606512056599</c:v>
                </c:pt>
                <c:pt idx="63454">
                  <c:v>0.99865964755004999</c:v>
                </c:pt>
                <c:pt idx="63455">
                  <c:v>0.97505301993331395</c:v>
                </c:pt>
                <c:pt idx="63456">
                  <c:v>0.99810606512056599</c:v>
                </c:pt>
                <c:pt idx="63457">
                  <c:v>0.97505301993331395</c:v>
                </c:pt>
                <c:pt idx="63458">
                  <c:v>0.99865964755004999</c:v>
                </c:pt>
                <c:pt idx="63459">
                  <c:v>0.99977590848754005</c:v>
                </c:pt>
                <c:pt idx="63460">
                  <c:v>0.99865964755004999</c:v>
                </c:pt>
                <c:pt idx="63461">
                  <c:v>0.98009279830975105</c:v>
                </c:pt>
                <c:pt idx="63462">
                  <c:v>0.99977590848754005</c:v>
                </c:pt>
                <c:pt idx="63463">
                  <c:v>0.99977590848754005</c:v>
                </c:pt>
                <c:pt idx="63464">
                  <c:v>0.99810606512056599</c:v>
                </c:pt>
                <c:pt idx="63465">
                  <c:v>0.99810606512056599</c:v>
                </c:pt>
                <c:pt idx="63466">
                  <c:v>0.99865964755004999</c:v>
                </c:pt>
                <c:pt idx="63467">
                  <c:v>0.99977590848754005</c:v>
                </c:pt>
                <c:pt idx="63468">
                  <c:v>0.99181255835294002</c:v>
                </c:pt>
                <c:pt idx="63469">
                  <c:v>0.99810606512056599</c:v>
                </c:pt>
                <c:pt idx="63470">
                  <c:v>0.98009279830975105</c:v>
                </c:pt>
                <c:pt idx="63471">
                  <c:v>0.97505301993331395</c:v>
                </c:pt>
                <c:pt idx="63472">
                  <c:v>0.98009279830975105</c:v>
                </c:pt>
                <c:pt idx="63473">
                  <c:v>0.99865964755004999</c:v>
                </c:pt>
                <c:pt idx="63474">
                  <c:v>0.97505301993331395</c:v>
                </c:pt>
                <c:pt idx="63475">
                  <c:v>0.99977590848754005</c:v>
                </c:pt>
                <c:pt idx="63476">
                  <c:v>0.99865964755004999</c:v>
                </c:pt>
                <c:pt idx="63477">
                  <c:v>0.99772892030019</c:v>
                </c:pt>
                <c:pt idx="63478">
                  <c:v>0.99977590848754005</c:v>
                </c:pt>
                <c:pt idx="63479">
                  <c:v>0.99810606512056599</c:v>
                </c:pt>
                <c:pt idx="63480">
                  <c:v>0.99810606512056599</c:v>
                </c:pt>
                <c:pt idx="63481">
                  <c:v>0.99865964755004999</c:v>
                </c:pt>
                <c:pt idx="63482">
                  <c:v>0.99865964755004999</c:v>
                </c:pt>
                <c:pt idx="63483">
                  <c:v>0.99865964755004999</c:v>
                </c:pt>
                <c:pt idx="63484">
                  <c:v>0.99810606512056599</c:v>
                </c:pt>
                <c:pt idx="63485">
                  <c:v>0.98009279830975105</c:v>
                </c:pt>
                <c:pt idx="63486">
                  <c:v>0.97505301993331395</c:v>
                </c:pt>
                <c:pt idx="63487">
                  <c:v>0.99977590848754005</c:v>
                </c:pt>
                <c:pt idx="63488">
                  <c:v>0.98009279830975105</c:v>
                </c:pt>
                <c:pt idx="63489">
                  <c:v>0.99865964755004999</c:v>
                </c:pt>
                <c:pt idx="63490">
                  <c:v>0.98009279830975105</c:v>
                </c:pt>
                <c:pt idx="63491">
                  <c:v>0.98009279830975105</c:v>
                </c:pt>
                <c:pt idx="63492">
                  <c:v>0.99865964755004999</c:v>
                </c:pt>
                <c:pt idx="63493">
                  <c:v>0.98009279830975105</c:v>
                </c:pt>
                <c:pt idx="63494">
                  <c:v>0.99977590848754005</c:v>
                </c:pt>
                <c:pt idx="63495">
                  <c:v>0.99865964755004999</c:v>
                </c:pt>
                <c:pt idx="63496">
                  <c:v>0.99865964755004999</c:v>
                </c:pt>
                <c:pt idx="63497">
                  <c:v>0.99810606512056599</c:v>
                </c:pt>
                <c:pt idx="63498">
                  <c:v>0.98009279830975105</c:v>
                </c:pt>
                <c:pt idx="63499">
                  <c:v>0.97505301993331395</c:v>
                </c:pt>
                <c:pt idx="63500">
                  <c:v>0.97505301993331395</c:v>
                </c:pt>
                <c:pt idx="63501">
                  <c:v>0.98009279830975105</c:v>
                </c:pt>
                <c:pt idx="63502">
                  <c:v>0.97505301993331395</c:v>
                </c:pt>
                <c:pt idx="63503">
                  <c:v>0.99977590848754005</c:v>
                </c:pt>
                <c:pt idx="63504">
                  <c:v>0.99865964755004999</c:v>
                </c:pt>
                <c:pt idx="63505">
                  <c:v>0.98009279830975105</c:v>
                </c:pt>
                <c:pt idx="63506">
                  <c:v>0.99810606512056599</c:v>
                </c:pt>
                <c:pt idx="63507">
                  <c:v>0.99865964755004999</c:v>
                </c:pt>
                <c:pt idx="63508">
                  <c:v>0.97505301993331395</c:v>
                </c:pt>
                <c:pt idx="63509">
                  <c:v>0.99810606512056599</c:v>
                </c:pt>
                <c:pt idx="63510">
                  <c:v>0.99865964755004999</c:v>
                </c:pt>
                <c:pt idx="63511">
                  <c:v>0.97505301993331395</c:v>
                </c:pt>
                <c:pt idx="63512">
                  <c:v>0.99977590848754005</c:v>
                </c:pt>
                <c:pt idx="63513">
                  <c:v>0.99810606512056599</c:v>
                </c:pt>
                <c:pt idx="63514">
                  <c:v>0.99810606512056599</c:v>
                </c:pt>
                <c:pt idx="63515">
                  <c:v>0.98009279830975105</c:v>
                </c:pt>
                <c:pt idx="63516">
                  <c:v>0.99977590848754005</c:v>
                </c:pt>
                <c:pt idx="63517">
                  <c:v>0.98009279830975105</c:v>
                </c:pt>
                <c:pt idx="63518">
                  <c:v>0.99865964755004999</c:v>
                </c:pt>
                <c:pt idx="63519">
                  <c:v>0.99977590848754005</c:v>
                </c:pt>
                <c:pt idx="63520">
                  <c:v>0.99865964755004999</c:v>
                </c:pt>
                <c:pt idx="63521">
                  <c:v>0.99977590848754005</c:v>
                </c:pt>
                <c:pt idx="63522">
                  <c:v>0.97505301993331395</c:v>
                </c:pt>
                <c:pt idx="63523">
                  <c:v>0.98009279830975105</c:v>
                </c:pt>
                <c:pt idx="63524">
                  <c:v>0.98009279830975105</c:v>
                </c:pt>
                <c:pt idx="63525">
                  <c:v>0.99865964755004999</c:v>
                </c:pt>
                <c:pt idx="63526">
                  <c:v>0.99977590848754005</c:v>
                </c:pt>
                <c:pt idx="63527">
                  <c:v>0.99865964755004999</c:v>
                </c:pt>
                <c:pt idx="63528">
                  <c:v>0.99977590848754005</c:v>
                </c:pt>
                <c:pt idx="63529">
                  <c:v>0.99865964755004999</c:v>
                </c:pt>
                <c:pt idx="63530">
                  <c:v>0.98009279830975105</c:v>
                </c:pt>
                <c:pt idx="63531">
                  <c:v>0.99810606512056599</c:v>
                </c:pt>
                <c:pt idx="63532">
                  <c:v>0.97505301993331395</c:v>
                </c:pt>
                <c:pt idx="63533">
                  <c:v>0.99810606512056599</c:v>
                </c:pt>
                <c:pt idx="63534">
                  <c:v>0.99865964755004999</c:v>
                </c:pt>
                <c:pt idx="63535">
                  <c:v>0.99810606512056599</c:v>
                </c:pt>
                <c:pt idx="63536">
                  <c:v>0.98009279830975105</c:v>
                </c:pt>
                <c:pt idx="63537">
                  <c:v>0.97505301993331395</c:v>
                </c:pt>
                <c:pt idx="63538">
                  <c:v>0.97505301993331395</c:v>
                </c:pt>
                <c:pt idx="63539">
                  <c:v>0.99181255835294002</c:v>
                </c:pt>
                <c:pt idx="63540">
                  <c:v>0.97505301993331395</c:v>
                </c:pt>
                <c:pt idx="63541">
                  <c:v>0.99865964755004999</c:v>
                </c:pt>
                <c:pt idx="63542">
                  <c:v>0.99865964755004999</c:v>
                </c:pt>
                <c:pt idx="63543">
                  <c:v>0.99810606512056599</c:v>
                </c:pt>
                <c:pt idx="63544">
                  <c:v>0.98009279830975105</c:v>
                </c:pt>
                <c:pt idx="63545">
                  <c:v>0.99865964755004999</c:v>
                </c:pt>
                <c:pt idx="63546">
                  <c:v>0.98009279830975105</c:v>
                </c:pt>
                <c:pt idx="63547">
                  <c:v>0.99810606512056599</c:v>
                </c:pt>
                <c:pt idx="63548">
                  <c:v>0.99865964755004999</c:v>
                </c:pt>
                <c:pt idx="63549">
                  <c:v>0.98009279830975105</c:v>
                </c:pt>
                <c:pt idx="63550">
                  <c:v>0.99977590848754005</c:v>
                </c:pt>
                <c:pt idx="63551">
                  <c:v>0.99865964755004999</c:v>
                </c:pt>
                <c:pt idx="63552">
                  <c:v>0.99865964755004999</c:v>
                </c:pt>
                <c:pt idx="63553">
                  <c:v>0.98009279830975105</c:v>
                </c:pt>
                <c:pt idx="63554">
                  <c:v>0.99810606512056599</c:v>
                </c:pt>
                <c:pt idx="63555">
                  <c:v>0.98009279830975105</c:v>
                </c:pt>
                <c:pt idx="63556">
                  <c:v>0.99772892030019</c:v>
                </c:pt>
                <c:pt idx="63557">
                  <c:v>0.98009279830975105</c:v>
                </c:pt>
                <c:pt idx="63558">
                  <c:v>0.99810606512056599</c:v>
                </c:pt>
                <c:pt idx="63559">
                  <c:v>0.99772892030019</c:v>
                </c:pt>
                <c:pt idx="63560">
                  <c:v>0.98009279830975105</c:v>
                </c:pt>
                <c:pt idx="63561">
                  <c:v>0.99977590848754005</c:v>
                </c:pt>
                <c:pt idx="63562">
                  <c:v>0.99865964755004999</c:v>
                </c:pt>
                <c:pt idx="63563">
                  <c:v>0.98009279830975105</c:v>
                </c:pt>
                <c:pt idx="63564">
                  <c:v>0.99865964755004999</c:v>
                </c:pt>
                <c:pt idx="63565">
                  <c:v>0.98009279830975105</c:v>
                </c:pt>
                <c:pt idx="63566">
                  <c:v>0.99865964755004999</c:v>
                </c:pt>
                <c:pt idx="63567">
                  <c:v>0.99810606512056599</c:v>
                </c:pt>
                <c:pt idx="63568">
                  <c:v>0.99977590848754005</c:v>
                </c:pt>
                <c:pt idx="63569">
                  <c:v>0.99865964755004999</c:v>
                </c:pt>
                <c:pt idx="63570">
                  <c:v>0.98009279830975105</c:v>
                </c:pt>
                <c:pt idx="63571">
                  <c:v>0.99977590848754005</c:v>
                </c:pt>
                <c:pt idx="63572">
                  <c:v>0.97505301993331395</c:v>
                </c:pt>
                <c:pt idx="63573">
                  <c:v>0.99977590848754005</c:v>
                </c:pt>
                <c:pt idx="63574">
                  <c:v>0.98009279830975105</c:v>
                </c:pt>
                <c:pt idx="63575">
                  <c:v>0.98009279830975105</c:v>
                </c:pt>
                <c:pt idx="63576">
                  <c:v>0.99810606512056599</c:v>
                </c:pt>
                <c:pt idx="63577">
                  <c:v>0.98009279830975105</c:v>
                </c:pt>
                <c:pt idx="63578">
                  <c:v>0.97505301993331395</c:v>
                </c:pt>
                <c:pt idx="63579">
                  <c:v>0.99977590848754005</c:v>
                </c:pt>
                <c:pt idx="63580">
                  <c:v>0.99977590848754005</c:v>
                </c:pt>
                <c:pt idx="63581">
                  <c:v>0.99772892030019</c:v>
                </c:pt>
                <c:pt idx="63582">
                  <c:v>0.99810606512056599</c:v>
                </c:pt>
                <c:pt idx="63583">
                  <c:v>0.99865964755004999</c:v>
                </c:pt>
                <c:pt idx="63584">
                  <c:v>0.99810606512056599</c:v>
                </c:pt>
                <c:pt idx="63585">
                  <c:v>0.98009279830975105</c:v>
                </c:pt>
                <c:pt idx="63586">
                  <c:v>0.99865964755004999</c:v>
                </c:pt>
                <c:pt idx="63587">
                  <c:v>0.97505301993331395</c:v>
                </c:pt>
                <c:pt idx="63588">
                  <c:v>0.99865964755004999</c:v>
                </c:pt>
                <c:pt idx="63589">
                  <c:v>0.99977590848754005</c:v>
                </c:pt>
                <c:pt idx="63590">
                  <c:v>0.99865964755004999</c:v>
                </c:pt>
                <c:pt idx="63591">
                  <c:v>0.99977590848754005</c:v>
                </c:pt>
                <c:pt idx="63592">
                  <c:v>0.98009279830975105</c:v>
                </c:pt>
                <c:pt idx="63593">
                  <c:v>0.98009279830975105</c:v>
                </c:pt>
                <c:pt idx="63594">
                  <c:v>0.99810606512056599</c:v>
                </c:pt>
                <c:pt idx="63595">
                  <c:v>0.99977590848754005</c:v>
                </c:pt>
                <c:pt idx="63596">
                  <c:v>0.99977590848754005</c:v>
                </c:pt>
                <c:pt idx="63597">
                  <c:v>0.99865964755004999</c:v>
                </c:pt>
                <c:pt idx="63598">
                  <c:v>0.97505301993331395</c:v>
                </c:pt>
                <c:pt idx="63599">
                  <c:v>0.98009279830975105</c:v>
                </c:pt>
                <c:pt idx="63600">
                  <c:v>0.99865964755004999</c:v>
                </c:pt>
                <c:pt idx="63601">
                  <c:v>0.99181255835294002</c:v>
                </c:pt>
                <c:pt idx="63602">
                  <c:v>0.99865964755004999</c:v>
                </c:pt>
                <c:pt idx="63603">
                  <c:v>0.99865964755004999</c:v>
                </c:pt>
                <c:pt idx="63604">
                  <c:v>0.97505301993331395</c:v>
                </c:pt>
                <c:pt idx="63605">
                  <c:v>0.99810606512056599</c:v>
                </c:pt>
                <c:pt idx="63606">
                  <c:v>0.99865964755004999</c:v>
                </c:pt>
                <c:pt idx="63607">
                  <c:v>0.98009279830975105</c:v>
                </c:pt>
                <c:pt idx="63608">
                  <c:v>0.99810606512056599</c:v>
                </c:pt>
                <c:pt idx="63609">
                  <c:v>0.99810606512056599</c:v>
                </c:pt>
                <c:pt idx="63610">
                  <c:v>0.99865964755004999</c:v>
                </c:pt>
                <c:pt idx="63611">
                  <c:v>0.99181255835294002</c:v>
                </c:pt>
                <c:pt idx="63612">
                  <c:v>0.99810606512056599</c:v>
                </c:pt>
                <c:pt idx="63613">
                  <c:v>0.99865964755004999</c:v>
                </c:pt>
                <c:pt idx="63614">
                  <c:v>0.99977590848754005</c:v>
                </c:pt>
                <c:pt idx="63615">
                  <c:v>0.99865964755004999</c:v>
                </c:pt>
                <c:pt idx="63616">
                  <c:v>0.99865964755004999</c:v>
                </c:pt>
                <c:pt idx="63617">
                  <c:v>0.99865964755004999</c:v>
                </c:pt>
                <c:pt idx="63618">
                  <c:v>0.99772892030019</c:v>
                </c:pt>
                <c:pt idx="63619">
                  <c:v>0.99865964755004999</c:v>
                </c:pt>
                <c:pt idx="63620">
                  <c:v>0.99810606512056599</c:v>
                </c:pt>
                <c:pt idx="63621">
                  <c:v>0.97505301993331395</c:v>
                </c:pt>
                <c:pt idx="63622">
                  <c:v>0.98009279830975105</c:v>
                </c:pt>
                <c:pt idx="63623">
                  <c:v>0.98009279830975105</c:v>
                </c:pt>
                <c:pt idx="63624">
                  <c:v>0.99810606512056599</c:v>
                </c:pt>
                <c:pt idx="63625">
                  <c:v>0.98009279830975105</c:v>
                </c:pt>
                <c:pt idx="63626">
                  <c:v>0.99810606512056599</c:v>
                </c:pt>
                <c:pt idx="63627">
                  <c:v>0.97505301993331395</c:v>
                </c:pt>
                <c:pt idx="63628">
                  <c:v>0.99810606512056599</c:v>
                </c:pt>
                <c:pt idx="63629">
                  <c:v>0.99181255835294002</c:v>
                </c:pt>
                <c:pt idx="63630">
                  <c:v>0.99977590848754005</c:v>
                </c:pt>
                <c:pt idx="63631">
                  <c:v>0.98009279830975105</c:v>
                </c:pt>
                <c:pt idx="63632">
                  <c:v>0.99865964755004999</c:v>
                </c:pt>
                <c:pt idx="63633">
                  <c:v>0.98009279830975105</c:v>
                </c:pt>
                <c:pt idx="63634">
                  <c:v>0.99865964755004999</c:v>
                </c:pt>
                <c:pt idx="63635">
                  <c:v>0.98009279830975105</c:v>
                </c:pt>
                <c:pt idx="63636">
                  <c:v>0.98009279830975105</c:v>
                </c:pt>
                <c:pt idx="63637">
                  <c:v>0.99865964755004999</c:v>
                </c:pt>
                <c:pt idx="63638">
                  <c:v>0.97505301993331395</c:v>
                </c:pt>
                <c:pt idx="63639">
                  <c:v>0.97505301993331395</c:v>
                </c:pt>
                <c:pt idx="63640">
                  <c:v>0.98009279830975105</c:v>
                </c:pt>
                <c:pt idx="63641">
                  <c:v>0.99865964755004999</c:v>
                </c:pt>
                <c:pt idx="63642">
                  <c:v>0.98009279830975105</c:v>
                </c:pt>
                <c:pt idx="63643">
                  <c:v>0.99810606512056599</c:v>
                </c:pt>
                <c:pt idx="63644">
                  <c:v>0.99865964755004999</c:v>
                </c:pt>
                <c:pt idx="63645">
                  <c:v>0.99865964755004999</c:v>
                </c:pt>
                <c:pt idx="63646">
                  <c:v>0.97505301993331395</c:v>
                </c:pt>
                <c:pt idx="63647">
                  <c:v>0.97505301993331395</c:v>
                </c:pt>
                <c:pt idx="63648">
                  <c:v>0.99865964755004999</c:v>
                </c:pt>
                <c:pt idx="63649">
                  <c:v>0.99865964755004999</c:v>
                </c:pt>
                <c:pt idx="63650">
                  <c:v>0.98009279830975105</c:v>
                </c:pt>
                <c:pt idx="63651">
                  <c:v>0.98009279830975105</c:v>
                </c:pt>
                <c:pt idx="63652">
                  <c:v>0.99865964755004999</c:v>
                </c:pt>
                <c:pt idx="63653">
                  <c:v>0.98009279830975105</c:v>
                </c:pt>
                <c:pt idx="63654">
                  <c:v>0.97505301993331395</c:v>
                </c:pt>
                <c:pt idx="63655">
                  <c:v>0.99865964755004999</c:v>
                </c:pt>
                <c:pt idx="63656">
                  <c:v>0.99865964755004999</c:v>
                </c:pt>
                <c:pt idx="63657">
                  <c:v>0.99865964755004999</c:v>
                </c:pt>
                <c:pt idx="63658">
                  <c:v>0.99977590848754005</c:v>
                </c:pt>
                <c:pt idx="63659">
                  <c:v>0.98009279830975105</c:v>
                </c:pt>
                <c:pt idx="63660">
                  <c:v>0.98009279830975105</c:v>
                </c:pt>
                <c:pt idx="63661">
                  <c:v>0.99810606512056599</c:v>
                </c:pt>
                <c:pt idx="63662">
                  <c:v>0.98009279830975105</c:v>
                </c:pt>
                <c:pt idx="63663">
                  <c:v>0.97505301993331395</c:v>
                </c:pt>
                <c:pt idx="63664">
                  <c:v>0.98009279830975105</c:v>
                </c:pt>
                <c:pt idx="63665">
                  <c:v>0.98009279830975105</c:v>
                </c:pt>
                <c:pt idx="63666">
                  <c:v>0.98009279830975105</c:v>
                </c:pt>
                <c:pt idx="63667">
                  <c:v>0.97505301993331395</c:v>
                </c:pt>
                <c:pt idx="63668">
                  <c:v>0.99181255835294002</c:v>
                </c:pt>
                <c:pt idx="63669">
                  <c:v>0.98009279830975105</c:v>
                </c:pt>
                <c:pt idx="63670">
                  <c:v>0.99865964755004999</c:v>
                </c:pt>
                <c:pt idx="63671">
                  <c:v>0.97505301993331395</c:v>
                </c:pt>
                <c:pt idx="63672">
                  <c:v>0.99810606512056599</c:v>
                </c:pt>
                <c:pt idx="63673">
                  <c:v>0.98009279830975105</c:v>
                </c:pt>
                <c:pt idx="63674">
                  <c:v>0.99977590848754005</c:v>
                </c:pt>
                <c:pt idx="63675">
                  <c:v>0.99865964755004999</c:v>
                </c:pt>
                <c:pt idx="63676">
                  <c:v>0.99772892030019</c:v>
                </c:pt>
                <c:pt idx="63677">
                  <c:v>0.99977590848754005</c:v>
                </c:pt>
                <c:pt idx="63678">
                  <c:v>0.99810606512056599</c:v>
                </c:pt>
                <c:pt idx="63679">
                  <c:v>0.98009279830975105</c:v>
                </c:pt>
                <c:pt idx="63680">
                  <c:v>0.99977590848754005</c:v>
                </c:pt>
                <c:pt idx="63681">
                  <c:v>0.99865964755004999</c:v>
                </c:pt>
                <c:pt idx="63682">
                  <c:v>0.99810606512056599</c:v>
                </c:pt>
                <c:pt idx="63683">
                  <c:v>0.99810606512056599</c:v>
                </c:pt>
                <c:pt idx="63684">
                  <c:v>0.98009279830975105</c:v>
                </c:pt>
                <c:pt idx="63685">
                  <c:v>0.99810606512056599</c:v>
                </c:pt>
                <c:pt idx="63686">
                  <c:v>0.98009279830975105</c:v>
                </c:pt>
                <c:pt idx="63687">
                  <c:v>0.99865964755004999</c:v>
                </c:pt>
                <c:pt idx="63688">
                  <c:v>0.99810606512056599</c:v>
                </c:pt>
                <c:pt idx="63689">
                  <c:v>0.99865964755004999</c:v>
                </c:pt>
                <c:pt idx="63690">
                  <c:v>0.98009279830975105</c:v>
                </c:pt>
                <c:pt idx="63691">
                  <c:v>0.98009279830975105</c:v>
                </c:pt>
                <c:pt idx="63692">
                  <c:v>0.98009279830975105</c:v>
                </c:pt>
                <c:pt idx="63693">
                  <c:v>0.98009279830975105</c:v>
                </c:pt>
                <c:pt idx="63694">
                  <c:v>0.99865964755004999</c:v>
                </c:pt>
                <c:pt idx="63695">
                  <c:v>0.99977590848754005</c:v>
                </c:pt>
                <c:pt idx="63696">
                  <c:v>0.98009279830975105</c:v>
                </c:pt>
                <c:pt idx="63697">
                  <c:v>0.99810606512056599</c:v>
                </c:pt>
                <c:pt idx="63698">
                  <c:v>0.98009279830975105</c:v>
                </c:pt>
                <c:pt idx="63699">
                  <c:v>0.99772892030019</c:v>
                </c:pt>
                <c:pt idx="63700">
                  <c:v>0.98009279830975105</c:v>
                </c:pt>
                <c:pt idx="63701">
                  <c:v>0.98009279830975105</c:v>
                </c:pt>
                <c:pt idx="63702">
                  <c:v>0.97505301993331395</c:v>
                </c:pt>
                <c:pt idx="63703">
                  <c:v>0.97505301993331395</c:v>
                </c:pt>
                <c:pt idx="63704">
                  <c:v>0.99865964755004999</c:v>
                </c:pt>
                <c:pt idx="63705">
                  <c:v>0.97505301993331395</c:v>
                </c:pt>
                <c:pt idx="63706">
                  <c:v>0.97505301993331395</c:v>
                </c:pt>
                <c:pt idx="63707">
                  <c:v>0.99977590848754005</c:v>
                </c:pt>
                <c:pt idx="63708">
                  <c:v>0.99865964755004999</c:v>
                </c:pt>
                <c:pt idx="63709">
                  <c:v>0.98009279830975105</c:v>
                </c:pt>
                <c:pt idx="63710">
                  <c:v>0.98009279830975105</c:v>
                </c:pt>
                <c:pt idx="63711">
                  <c:v>0.99865964755004999</c:v>
                </c:pt>
                <c:pt idx="63712">
                  <c:v>0.98009279830975105</c:v>
                </c:pt>
                <c:pt idx="63713">
                  <c:v>0.98009279830975105</c:v>
                </c:pt>
                <c:pt idx="63714">
                  <c:v>0.99977590848754005</c:v>
                </c:pt>
                <c:pt idx="63715">
                  <c:v>0.98009279830975105</c:v>
                </c:pt>
                <c:pt idx="63716">
                  <c:v>0.99810606512056599</c:v>
                </c:pt>
                <c:pt idx="63717">
                  <c:v>0.97505301993331395</c:v>
                </c:pt>
                <c:pt idx="63718">
                  <c:v>0.99977590848754005</c:v>
                </c:pt>
                <c:pt idx="63719">
                  <c:v>0.99810606512056599</c:v>
                </c:pt>
                <c:pt idx="63720">
                  <c:v>0.99865964755004999</c:v>
                </c:pt>
                <c:pt idx="63721">
                  <c:v>0.99865964755004999</c:v>
                </c:pt>
                <c:pt idx="63722">
                  <c:v>0.99865964755004999</c:v>
                </c:pt>
                <c:pt idx="63723">
                  <c:v>0.99977590848754005</c:v>
                </c:pt>
                <c:pt idx="63724">
                  <c:v>0.98009279830975105</c:v>
                </c:pt>
                <c:pt idx="63725">
                  <c:v>0.98009279830975105</c:v>
                </c:pt>
                <c:pt idx="63726">
                  <c:v>0.99810606512056599</c:v>
                </c:pt>
                <c:pt idx="63727">
                  <c:v>0.99977590848754005</c:v>
                </c:pt>
                <c:pt idx="63728">
                  <c:v>0.99810606512056599</c:v>
                </c:pt>
                <c:pt idx="63729">
                  <c:v>0.99865964755004999</c:v>
                </c:pt>
                <c:pt idx="63730">
                  <c:v>0.99865964755004999</c:v>
                </c:pt>
                <c:pt idx="63731">
                  <c:v>0.99810606512056599</c:v>
                </c:pt>
                <c:pt idx="63732">
                  <c:v>0.98009279830975105</c:v>
                </c:pt>
                <c:pt idx="63733">
                  <c:v>0.98009279830975105</c:v>
                </c:pt>
                <c:pt idx="63734">
                  <c:v>0.99865964755004999</c:v>
                </c:pt>
                <c:pt idx="63735">
                  <c:v>0.99810606512056599</c:v>
                </c:pt>
                <c:pt idx="63736">
                  <c:v>0.99865964755004999</c:v>
                </c:pt>
                <c:pt idx="63737">
                  <c:v>0.98009279830975105</c:v>
                </c:pt>
                <c:pt idx="63738">
                  <c:v>0.99977590848754005</c:v>
                </c:pt>
                <c:pt idx="63739">
                  <c:v>0.97505301993331395</c:v>
                </c:pt>
                <c:pt idx="63740">
                  <c:v>0.97505301993331395</c:v>
                </c:pt>
                <c:pt idx="63741">
                  <c:v>0.98009279830975105</c:v>
                </c:pt>
                <c:pt idx="63742">
                  <c:v>0.99865964755004999</c:v>
                </c:pt>
                <c:pt idx="63743">
                  <c:v>0.99810606512056599</c:v>
                </c:pt>
                <c:pt idx="63744">
                  <c:v>0.99977590848754005</c:v>
                </c:pt>
                <c:pt idx="63745">
                  <c:v>0.98009279830975105</c:v>
                </c:pt>
                <c:pt idx="63746">
                  <c:v>0.99977590848754005</c:v>
                </c:pt>
                <c:pt idx="63747">
                  <c:v>0.99865964755004999</c:v>
                </c:pt>
                <c:pt idx="63748">
                  <c:v>0.99810606512056599</c:v>
                </c:pt>
                <c:pt idx="63749">
                  <c:v>0.99810606512056599</c:v>
                </c:pt>
                <c:pt idx="63750">
                  <c:v>0.98009279830975105</c:v>
                </c:pt>
                <c:pt idx="63751">
                  <c:v>0.99865964755004999</c:v>
                </c:pt>
                <c:pt idx="63752">
                  <c:v>0.98009279830975105</c:v>
                </c:pt>
                <c:pt idx="63753">
                  <c:v>0.97505301993331395</c:v>
                </c:pt>
                <c:pt idx="63754">
                  <c:v>0.99977590848754005</c:v>
                </c:pt>
                <c:pt idx="63755">
                  <c:v>0.99865964755004999</c:v>
                </c:pt>
                <c:pt idx="63756">
                  <c:v>0.99977590848754005</c:v>
                </c:pt>
                <c:pt idx="63757">
                  <c:v>0.98009279830975105</c:v>
                </c:pt>
                <c:pt idx="63758">
                  <c:v>0.99865964755004999</c:v>
                </c:pt>
                <c:pt idx="63759">
                  <c:v>0.98009279830975105</c:v>
                </c:pt>
                <c:pt idx="63760">
                  <c:v>0.98009279830975105</c:v>
                </c:pt>
                <c:pt idx="63761">
                  <c:v>0.98009279830975105</c:v>
                </c:pt>
                <c:pt idx="63762">
                  <c:v>0.98009279830975105</c:v>
                </c:pt>
                <c:pt idx="63763">
                  <c:v>0.98009279830975105</c:v>
                </c:pt>
                <c:pt idx="63764">
                  <c:v>0.99865964755004999</c:v>
                </c:pt>
                <c:pt idx="63765">
                  <c:v>0.97505301993331395</c:v>
                </c:pt>
                <c:pt idx="63766">
                  <c:v>0.99810606512056599</c:v>
                </c:pt>
                <c:pt idx="63767">
                  <c:v>0.98009279830975105</c:v>
                </c:pt>
                <c:pt idx="63768">
                  <c:v>0.99810606512056599</c:v>
                </c:pt>
                <c:pt idx="63769">
                  <c:v>0.97505301993331395</c:v>
                </c:pt>
                <c:pt idx="63770">
                  <c:v>0.99772892030019</c:v>
                </c:pt>
                <c:pt idx="63771">
                  <c:v>0.99810606512056599</c:v>
                </c:pt>
                <c:pt idx="63772">
                  <c:v>0.99865964755004999</c:v>
                </c:pt>
                <c:pt idx="63773">
                  <c:v>0.98009279830975105</c:v>
                </c:pt>
                <c:pt idx="63774">
                  <c:v>0.99810606512056599</c:v>
                </c:pt>
                <c:pt idx="63775">
                  <c:v>0.99810606512056599</c:v>
                </c:pt>
                <c:pt idx="63776">
                  <c:v>0.99865964755004999</c:v>
                </c:pt>
                <c:pt idx="63777">
                  <c:v>0.99810606512056599</c:v>
                </c:pt>
                <c:pt idx="63778">
                  <c:v>0.99977590848754005</c:v>
                </c:pt>
                <c:pt idx="63779">
                  <c:v>0.98009279830975105</c:v>
                </c:pt>
                <c:pt idx="63780">
                  <c:v>0.99865964755004999</c:v>
                </c:pt>
                <c:pt idx="63781">
                  <c:v>0.99810606512056599</c:v>
                </c:pt>
                <c:pt idx="63782">
                  <c:v>0.99977590848754005</c:v>
                </c:pt>
                <c:pt idx="63783">
                  <c:v>0.99865964755004999</c:v>
                </c:pt>
                <c:pt idx="63784">
                  <c:v>0.98009279830975105</c:v>
                </c:pt>
                <c:pt idx="63785">
                  <c:v>0.99810606512056599</c:v>
                </c:pt>
                <c:pt idx="63786">
                  <c:v>0.97505301993331395</c:v>
                </c:pt>
                <c:pt idx="63787">
                  <c:v>0.99810606512056599</c:v>
                </c:pt>
                <c:pt idx="63788">
                  <c:v>0.97505301993331395</c:v>
                </c:pt>
                <c:pt idx="63789">
                  <c:v>0.99865964755004999</c:v>
                </c:pt>
                <c:pt idx="63790">
                  <c:v>0.98009279830975105</c:v>
                </c:pt>
                <c:pt idx="63791">
                  <c:v>0.99810606512056599</c:v>
                </c:pt>
                <c:pt idx="63792">
                  <c:v>0.99181255835294002</c:v>
                </c:pt>
                <c:pt idx="63793">
                  <c:v>0.98009279830975105</c:v>
                </c:pt>
                <c:pt idx="63794">
                  <c:v>0.99865964755004999</c:v>
                </c:pt>
                <c:pt idx="63795">
                  <c:v>0.97505301993331395</c:v>
                </c:pt>
                <c:pt idx="63796">
                  <c:v>0.98009279830975105</c:v>
                </c:pt>
                <c:pt idx="63797">
                  <c:v>0.99810606512056599</c:v>
                </c:pt>
                <c:pt idx="63798">
                  <c:v>0.97505301993331395</c:v>
                </c:pt>
                <c:pt idx="63799">
                  <c:v>0.99810606512056599</c:v>
                </c:pt>
                <c:pt idx="63800">
                  <c:v>0.99810606512056599</c:v>
                </c:pt>
                <c:pt idx="63801">
                  <c:v>0.99810606512056599</c:v>
                </c:pt>
                <c:pt idx="63802">
                  <c:v>0.98009279830975105</c:v>
                </c:pt>
                <c:pt idx="63803">
                  <c:v>0.99810606512056599</c:v>
                </c:pt>
                <c:pt idx="63804">
                  <c:v>0.98009279830975105</c:v>
                </c:pt>
                <c:pt idx="63805">
                  <c:v>0.99810606512056599</c:v>
                </c:pt>
                <c:pt idx="63806">
                  <c:v>0.99181255835294002</c:v>
                </c:pt>
                <c:pt idx="63807">
                  <c:v>0.97505301993331395</c:v>
                </c:pt>
                <c:pt idx="63808">
                  <c:v>0.97505301993331395</c:v>
                </c:pt>
                <c:pt idx="63809">
                  <c:v>0.98009279830975105</c:v>
                </c:pt>
                <c:pt idx="63810">
                  <c:v>0.99865964755004999</c:v>
                </c:pt>
                <c:pt idx="63811">
                  <c:v>0.98009279830975105</c:v>
                </c:pt>
                <c:pt idx="63812">
                  <c:v>0.99772892030019</c:v>
                </c:pt>
                <c:pt idx="63813">
                  <c:v>0.98009279830975105</c:v>
                </c:pt>
                <c:pt idx="63814">
                  <c:v>0.99810606512056599</c:v>
                </c:pt>
                <c:pt idx="63815">
                  <c:v>0.97505301993331395</c:v>
                </c:pt>
                <c:pt idx="63816">
                  <c:v>0.99865964755004999</c:v>
                </c:pt>
                <c:pt idx="63817">
                  <c:v>0.99977590848754005</c:v>
                </c:pt>
                <c:pt idx="63818">
                  <c:v>0.99865964755004999</c:v>
                </c:pt>
                <c:pt idx="63819">
                  <c:v>0.98009279830975105</c:v>
                </c:pt>
                <c:pt idx="63820">
                  <c:v>0.99865964755004999</c:v>
                </c:pt>
                <c:pt idx="63821">
                  <c:v>0.99865964755004999</c:v>
                </c:pt>
                <c:pt idx="63822">
                  <c:v>0.99810606512056599</c:v>
                </c:pt>
                <c:pt idx="63823">
                  <c:v>0.99977590848754005</c:v>
                </c:pt>
                <c:pt idx="63824">
                  <c:v>0.99810606512056599</c:v>
                </c:pt>
                <c:pt idx="63825">
                  <c:v>0.98009279830975105</c:v>
                </c:pt>
                <c:pt idx="63826">
                  <c:v>0.99810606512056599</c:v>
                </c:pt>
                <c:pt idx="63827">
                  <c:v>0.98009279830975105</c:v>
                </c:pt>
                <c:pt idx="63828">
                  <c:v>0.99865964755004999</c:v>
                </c:pt>
                <c:pt idx="63829">
                  <c:v>0.99977590848754005</c:v>
                </c:pt>
                <c:pt idx="63830">
                  <c:v>0.97505301993331395</c:v>
                </c:pt>
                <c:pt idx="63831">
                  <c:v>0.98009279830975105</c:v>
                </c:pt>
                <c:pt idx="63832">
                  <c:v>0.99865964755004999</c:v>
                </c:pt>
                <c:pt idx="63833">
                  <c:v>0.98009279830975105</c:v>
                </c:pt>
                <c:pt idx="63834">
                  <c:v>0.99977590848754005</c:v>
                </c:pt>
                <c:pt idx="63835">
                  <c:v>0.99865964755004999</c:v>
                </c:pt>
                <c:pt idx="63836">
                  <c:v>0.99865964755004999</c:v>
                </c:pt>
                <c:pt idx="63837">
                  <c:v>0.99865964755004999</c:v>
                </c:pt>
                <c:pt idx="63838">
                  <c:v>0.99865964755004999</c:v>
                </c:pt>
                <c:pt idx="63839">
                  <c:v>0.98009279830975105</c:v>
                </c:pt>
                <c:pt idx="63840">
                  <c:v>0.98009279830975105</c:v>
                </c:pt>
                <c:pt idx="63841">
                  <c:v>0.98009279830975105</c:v>
                </c:pt>
                <c:pt idx="63842">
                  <c:v>0.98009279830975105</c:v>
                </c:pt>
                <c:pt idx="63843">
                  <c:v>0.97505301993331395</c:v>
                </c:pt>
                <c:pt idx="63844">
                  <c:v>0.99810606512056599</c:v>
                </c:pt>
                <c:pt idx="63845">
                  <c:v>0.99865964755004999</c:v>
                </c:pt>
                <c:pt idx="63846">
                  <c:v>0.98009279830975105</c:v>
                </c:pt>
                <c:pt idx="63847">
                  <c:v>0.98009279830975105</c:v>
                </c:pt>
                <c:pt idx="63848">
                  <c:v>0.99865964755004999</c:v>
                </c:pt>
                <c:pt idx="63849">
                  <c:v>0.99977590848754005</c:v>
                </c:pt>
                <c:pt idx="63850">
                  <c:v>0.97505301993331395</c:v>
                </c:pt>
                <c:pt idx="63851">
                  <c:v>0.97505301993331395</c:v>
                </c:pt>
                <c:pt idx="63852">
                  <c:v>0.99810606512056599</c:v>
                </c:pt>
                <c:pt idx="63853">
                  <c:v>0.97505301993331395</c:v>
                </c:pt>
                <c:pt idx="63854">
                  <c:v>0.99810606512056599</c:v>
                </c:pt>
                <c:pt idx="63855">
                  <c:v>0.99977590848754005</c:v>
                </c:pt>
                <c:pt idx="63856">
                  <c:v>0.98009279830975105</c:v>
                </c:pt>
                <c:pt idx="63857">
                  <c:v>0.98009279830975105</c:v>
                </c:pt>
                <c:pt idx="63858">
                  <c:v>0.99810606512056599</c:v>
                </c:pt>
                <c:pt idx="63859">
                  <c:v>0.97505301993331395</c:v>
                </c:pt>
                <c:pt idx="63860">
                  <c:v>0.98009279830975105</c:v>
                </c:pt>
                <c:pt idx="63861">
                  <c:v>0.99810606512056599</c:v>
                </c:pt>
                <c:pt idx="63862">
                  <c:v>0.99865964755004999</c:v>
                </c:pt>
                <c:pt idx="63863">
                  <c:v>0.98009279830975105</c:v>
                </c:pt>
                <c:pt idx="63864">
                  <c:v>0.99977590848754005</c:v>
                </c:pt>
                <c:pt idx="63865">
                  <c:v>0.98009279830975105</c:v>
                </c:pt>
                <c:pt idx="63866">
                  <c:v>0.99810606512056599</c:v>
                </c:pt>
                <c:pt idx="63867">
                  <c:v>0.98009279830975105</c:v>
                </c:pt>
                <c:pt idx="63868">
                  <c:v>0.99865964755004999</c:v>
                </c:pt>
                <c:pt idx="63869">
                  <c:v>0.99865964755004999</c:v>
                </c:pt>
                <c:pt idx="63870">
                  <c:v>0.99865964755004999</c:v>
                </c:pt>
                <c:pt idx="63871">
                  <c:v>0.99810606512056599</c:v>
                </c:pt>
                <c:pt idx="63872">
                  <c:v>0.99810606512056599</c:v>
                </c:pt>
                <c:pt idx="63873">
                  <c:v>0.97505301993331395</c:v>
                </c:pt>
                <c:pt idx="63874">
                  <c:v>0.99810606512056599</c:v>
                </c:pt>
                <c:pt idx="63875">
                  <c:v>0.98009279830975105</c:v>
                </c:pt>
                <c:pt idx="63876">
                  <c:v>0.99865964755004999</c:v>
                </c:pt>
                <c:pt idx="63877">
                  <c:v>0.98009279830975105</c:v>
                </c:pt>
                <c:pt idx="63878">
                  <c:v>0.98009279830975105</c:v>
                </c:pt>
                <c:pt idx="63879">
                  <c:v>0.99865964755004999</c:v>
                </c:pt>
                <c:pt idx="63880">
                  <c:v>0.97505301993331395</c:v>
                </c:pt>
                <c:pt idx="63881">
                  <c:v>0.99810606512056599</c:v>
                </c:pt>
                <c:pt idx="63882">
                  <c:v>0.99810606512056599</c:v>
                </c:pt>
                <c:pt idx="63883">
                  <c:v>0.99865964755004999</c:v>
                </c:pt>
                <c:pt idx="63884">
                  <c:v>0.99865964755004999</c:v>
                </c:pt>
                <c:pt idx="63885">
                  <c:v>0.97505301993331395</c:v>
                </c:pt>
                <c:pt idx="63886">
                  <c:v>0.99865964755004999</c:v>
                </c:pt>
                <c:pt idx="63887">
                  <c:v>0.98009279830975105</c:v>
                </c:pt>
                <c:pt idx="63888">
                  <c:v>0.99977590848754005</c:v>
                </c:pt>
                <c:pt idx="63889">
                  <c:v>0.99977590848754005</c:v>
                </c:pt>
                <c:pt idx="63890">
                  <c:v>0.98009279830975105</c:v>
                </c:pt>
                <c:pt idx="63891">
                  <c:v>0.98009279830975105</c:v>
                </c:pt>
                <c:pt idx="63892">
                  <c:v>0.99865964755004999</c:v>
                </c:pt>
                <c:pt idx="63893">
                  <c:v>0.97505301993331395</c:v>
                </c:pt>
                <c:pt idx="63894">
                  <c:v>0.97505301993331395</c:v>
                </c:pt>
                <c:pt idx="63895">
                  <c:v>0.97505301993331395</c:v>
                </c:pt>
                <c:pt idx="63896">
                  <c:v>0.99865964755004999</c:v>
                </c:pt>
                <c:pt idx="63897">
                  <c:v>0.97505301993331395</c:v>
                </c:pt>
                <c:pt idx="63898">
                  <c:v>0.99865964755004999</c:v>
                </c:pt>
                <c:pt idx="63899">
                  <c:v>0.99810606512056599</c:v>
                </c:pt>
                <c:pt idx="63900">
                  <c:v>0.98009279830975105</c:v>
                </c:pt>
                <c:pt idx="63901">
                  <c:v>0.98009279830975105</c:v>
                </c:pt>
                <c:pt idx="63902">
                  <c:v>0.98009279830975105</c:v>
                </c:pt>
                <c:pt idx="63903">
                  <c:v>0.99977590848754005</c:v>
                </c:pt>
                <c:pt idx="63904">
                  <c:v>0.99810606512056599</c:v>
                </c:pt>
                <c:pt idx="63905">
                  <c:v>0.97505301993331395</c:v>
                </c:pt>
                <c:pt idx="63906">
                  <c:v>0.98009279830975105</c:v>
                </c:pt>
                <c:pt idx="63907">
                  <c:v>0.99810606512056599</c:v>
                </c:pt>
                <c:pt idx="63908">
                  <c:v>0.99810606512056599</c:v>
                </c:pt>
                <c:pt idx="63909">
                  <c:v>0.99865964755004999</c:v>
                </c:pt>
                <c:pt idx="63910">
                  <c:v>0.99810606512056599</c:v>
                </c:pt>
                <c:pt idx="63911">
                  <c:v>0.97505301993331395</c:v>
                </c:pt>
                <c:pt idx="63912">
                  <c:v>0.98009279830975105</c:v>
                </c:pt>
                <c:pt idx="63913">
                  <c:v>0.98009279830975105</c:v>
                </c:pt>
                <c:pt idx="63914">
                  <c:v>0.99865964755004999</c:v>
                </c:pt>
                <c:pt idx="63915">
                  <c:v>0.99772892030019</c:v>
                </c:pt>
                <c:pt idx="63916">
                  <c:v>0.99865964755004999</c:v>
                </c:pt>
                <c:pt idx="63917">
                  <c:v>0.99810606512056599</c:v>
                </c:pt>
                <c:pt idx="63918">
                  <c:v>0.98009279830975105</c:v>
                </c:pt>
                <c:pt idx="63919">
                  <c:v>0.98009279830975105</c:v>
                </c:pt>
                <c:pt idx="63920">
                  <c:v>0.99865964755004999</c:v>
                </c:pt>
                <c:pt idx="63921">
                  <c:v>0.97505301993331395</c:v>
                </c:pt>
                <c:pt idx="63922">
                  <c:v>0.98009279830975105</c:v>
                </c:pt>
                <c:pt idx="63923">
                  <c:v>0.99977590848754005</c:v>
                </c:pt>
                <c:pt idx="63924">
                  <c:v>0.99772892030019</c:v>
                </c:pt>
                <c:pt idx="63925">
                  <c:v>0.98009279830975105</c:v>
                </c:pt>
                <c:pt idx="63926">
                  <c:v>0.97505301993331395</c:v>
                </c:pt>
                <c:pt idx="63927">
                  <c:v>0.97505301993331395</c:v>
                </c:pt>
                <c:pt idx="63928">
                  <c:v>0.99810606512056599</c:v>
                </c:pt>
                <c:pt idx="63929">
                  <c:v>0.97505301993331395</c:v>
                </c:pt>
                <c:pt idx="63930">
                  <c:v>0.98009279830975105</c:v>
                </c:pt>
                <c:pt idx="63931">
                  <c:v>0.99865964755004999</c:v>
                </c:pt>
                <c:pt idx="63932">
                  <c:v>0.99772892030019</c:v>
                </c:pt>
                <c:pt idx="63933">
                  <c:v>0.98009279830975105</c:v>
                </c:pt>
                <c:pt idx="63934">
                  <c:v>0.99865964755004999</c:v>
                </c:pt>
                <c:pt idx="63935">
                  <c:v>0.98009279830975105</c:v>
                </c:pt>
                <c:pt idx="63936">
                  <c:v>0.99865964755004999</c:v>
                </c:pt>
                <c:pt idx="63937">
                  <c:v>0.99977590848754005</c:v>
                </c:pt>
                <c:pt idx="63938">
                  <c:v>0.98009279830975105</c:v>
                </c:pt>
                <c:pt idx="63939">
                  <c:v>0.99810606512056599</c:v>
                </c:pt>
                <c:pt idx="63940">
                  <c:v>0.99181255835294002</c:v>
                </c:pt>
                <c:pt idx="63941">
                  <c:v>0.99865964755004999</c:v>
                </c:pt>
                <c:pt idx="63942">
                  <c:v>0.98009279830975105</c:v>
                </c:pt>
                <c:pt idx="63943">
                  <c:v>0.99810606512056599</c:v>
                </c:pt>
                <c:pt idx="63944">
                  <c:v>0.99865964755004999</c:v>
                </c:pt>
                <c:pt idx="63945">
                  <c:v>0.98009279830975105</c:v>
                </c:pt>
                <c:pt idx="63946">
                  <c:v>0.99865964755004999</c:v>
                </c:pt>
                <c:pt idx="63947">
                  <c:v>0.99810606512056599</c:v>
                </c:pt>
                <c:pt idx="63948">
                  <c:v>0.98009279830975105</c:v>
                </c:pt>
                <c:pt idx="63949">
                  <c:v>0.99810606512056599</c:v>
                </c:pt>
                <c:pt idx="63950">
                  <c:v>0.98009279830975105</c:v>
                </c:pt>
                <c:pt idx="63951">
                  <c:v>0.99810606512056599</c:v>
                </c:pt>
                <c:pt idx="63952">
                  <c:v>0.99865964755004999</c:v>
                </c:pt>
                <c:pt idx="63953">
                  <c:v>0.99810606512056599</c:v>
                </c:pt>
                <c:pt idx="63954">
                  <c:v>0.98009279830975105</c:v>
                </c:pt>
                <c:pt idx="63955">
                  <c:v>0.98009279830975105</c:v>
                </c:pt>
                <c:pt idx="63956">
                  <c:v>0.98009279830975105</c:v>
                </c:pt>
                <c:pt idx="63957">
                  <c:v>0.98009279830975105</c:v>
                </c:pt>
                <c:pt idx="63958">
                  <c:v>0.99810606512056599</c:v>
                </c:pt>
                <c:pt idx="63959">
                  <c:v>0.98009279830975105</c:v>
                </c:pt>
                <c:pt idx="63960">
                  <c:v>0.99865964755004999</c:v>
                </c:pt>
                <c:pt idx="63961">
                  <c:v>0.97505301993331395</c:v>
                </c:pt>
                <c:pt idx="63962">
                  <c:v>0.99772892030019</c:v>
                </c:pt>
                <c:pt idx="63963">
                  <c:v>0.98009279830975105</c:v>
                </c:pt>
                <c:pt idx="63964">
                  <c:v>0.97505301993331395</c:v>
                </c:pt>
                <c:pt idx="63965">
                  <c:v>0.99810606512056599</c:v>
                </c:pt>
                <c:pt idx="63966">
                  <c:v>0.99865964755004999</c:v>
                </c:pt>
                <c:pt idx="63967">
                  <c:v>0.98009279830975105</c:v>
                </c:pt>
                <c:pt idx="63968">
                  <c:v>0.99865964755004999</c:v>
                </c:pt>
                <c:pt idx="63969">
                  <c:v>0.97505301993331395</c:v>
                </c:pt>
                <c:pt idx="63970">
                  <c:v>0.98009279830975105</c:v>
                </c:pt>
                <c:pt idx="63971">
                  <c:v>0.99977590848754005</c:v>
                </c:pt>
                <c:pt idx="63972">
                  <c:v>0.99865964755004999</c:v>
                </c:pt>
                <c:pt idx="63973">
                  <c:v>0.99810606512056599</c:v>
                </c:pt>
                <c:pt idx="63974">
                  <c:v>0.97505301993331395</c:v>
                </c:pt>
                <c:pt idx="63975">
                  <c:v>0.99810606512056599</c:v>
                </c:pt>
                <c:pt idx="63976">
                  <c:v>0.99810606512056599</c:v>
                </c:pt>
                <c:pt idx="63977">
                  <c:v>0.99865964755004999</c:v>
                </c:pt>
                <c:pt idx="63978">
                  <c:v>0.99865964755004999</c:v>
                </c:pt>
                <c:pt idx="63979">
                  <c:v>0.99810606512056599</c:v>
                </c:pt>
                <c:pt idx="63980">
                  <c:v>0.97505301993331395</c:v>
                </c:pt>
                <c:pt idx="63981">
                  <c:v>0.97505301993331395</c:v>
                </c:pt>
                <c:pt idx="63982">
                  <c:v>0.99977590848754005</c:v>
                </c:pt>
                <c:pt idx="63983">
                  <c:v>0.99865964755004999</c:v>
                </c:pt>
                <c:pt idx="63984">
                  <c:v>0.99977590848754005</c:v>
                </c:pt>
                <c:pt idx="63985">
                  <c:v>0.99977590848754005</c:v>
                </c:pt>
                <c:pt idx="63986">
                  <c:v>0.97505301993331395</c:v>
                </c:pt>
                <c:pt idx="63987">
                  <c:v>0.99810606512056599</c:v>
                </c:pt>
                <c:pt idx="63988">
                  <c:v>0.98009279830975105</c:v>
                </c:pt>
                <c:pt idx="63989">
                  <c:v>0.99810606512056599</c:v>
                </c:pt>
                <c:pt idx="63990">
                  <c:v>0.98009279830975105</c:v>
                </c:pt>
                <c:pt idx="63991">
                  <c:v>0.99977590848754005</c:v>
                </c:pt>
                <c:pt idx="63992">
                  <c:v>0.99977590848754005</c:v>
                </c:pt>
                <c:pt idx="63993">
                  <c:v>0.99865964755004999</c:v>
                </c:pt>
                <c:pt idx="63994">
                  <c:v>0.99865964755004999</c:v>
                </c:pt>
                <c:pt idx="63995">
                  <c:v>0.97505301993331395</c:v>
                </c:pt>
                <c:pt idx="63996">
                  <c:v>0.99865964755004999</c:v>
                </c:pt>
                <c:pt idx="63997">
                  <c:v>0.99810606512056599</c:v>
                </c:pt>
                <c:pt idx="63998">
                  <c:v>0.99810606512056599</c:v>
                </c:pt>
                <c:pt idx="63999">
                  <c:v>0.98009279830975105</c:v>
                </c:pt>
                <c:pt idx="64000">
                  <c:v>0.98009279830975105</c:v>
                </c:pt>
                <c:pt idx="64001">
                  <c:v>0.98009279830975105</c:v>
                </c:pt>
                <c:pt idx="64002">
                  <c:v>0.99977590848754005</c:v>
                </c:pt>
                <c:pt idx="64003">
                  <c:v>0.98009279830975105</c:v>
                </c:pt>
                <c:pt idx="64004">
                  <c:v>0.99865964755004999</c:v>
                </c:pt>
                <c:pt idx="64005">
                  <c:v>0.99810606512056599</c:v>
                </c:pt>
                <c:pt idx="64006">
                  <c:v>0.98009279830975105</c:v>
                </c:pt>
                <c:pt idx="64007">
                  <c:v>0.99810606512056599</c:v>
                </c:pt>
                <c:pt idx="64008">
                  <c:v>0.98009279830975105</c:v>
                </c:pt>
                <c:pt idx="64009">
                  <c:v>0.99810606512056599</c:v>
                </c:pt>
                <c:pt idx="64010">
                  <c:v>0.98009279830975105</c:v>
                </c:pt>
                <c:pt idx="64011">
                  <c:v>0.99865964755004999</c:v>
                </c:pt>
                <c:pt idx="64012">
                  <c:v>0.99865964755004999</c:v>
                </c:pt>
                <c:pt idx="64013">
                  <c:v>0.99977590848754005</c:v>
                </c:pt>
                <c:pt idx="64014">
                  <c:v>0.99977590848754005</c:v>
                </c:pt>
                <c:pt idx="64015">
                  <c:v>0.99810606512056599</c:v>
                </c:pt>
                <c:pt idx="64016">
                  <c:v>0.98009279830975105</c:v>
                </c:pt>
                <c:pt idx="64017">
                  <c:v>0.97505301993331395</c:v>
                </c:pt>
                <c:pt idx="64018">
                  <c:v>0.99810606512056599</c:v>
                </c:pt>
                <c:pt idx="64019">
                  <c:v>0.98009279830975105</c:v>
                </c:pt>
                <c:pt idx="64020">
                  <c:v>0.99865964755004999</c:v>
                </c:pt>
                <c:pt idx="64021">
                  <c:v>0.99810606512056599</c:v>
                </c:pt>
                <c:pt idx="64022">
                  <c:v>0.99977590848754005</c:v>
                </c:pt>
                <c:pt idx="64023">
                  <c:v>0.99810606512056599</c:v>
                </c:pt>
                <c:pt idx="64024">
                  <c:v>0.97505301993331395</c:v>
                </c:pt>
                <c:pt idx="64025">
                  <c:v>0.98009279830975105</c:v>
                </c:pt>
                <c:pt idx="64026">
                  <c:v>0.99810606512056599</c:v>
                </c:pt>
                <c:pt idx="64027">
                  <c:v>0.98009279830975105</c:v>
                </c:pt>
                <c:pt idx="64028">
                  <c:v>0.97505301993331395</c:v>
                </c:pt>
                <c:pt idx="64029">
                  <c:v>0.98009279830975105</c:v>
                </c:pt>
                <c:pt idx="64030">
                  <c:v>0.98009279830975105</c:v>
                </c:pt>
                <c:pt idx="64031">
                  <c:v>0.99865964755004999</c:v>
                </c:pt>
                <c:pt idx="64032">
                  <c:v>0.99810606512056599</c:v>
                </c:pt>
                <c:pt idx="64033">
                  <c:v>0.99810606512056599</c:v>
                </c:pt>
                <c:pt idx="64034">
                  <c:v>0.99865964755004999</c:v>
                </c:pt>
                <c:pt idx="64035">
                  <c:v>0.97505301993331395</c:v>
                </c:pt>
                <c:pt idx="64036">
                  <c:v>0.99810606512056599</c:v>
                </c:pt>
                <c:pt idx="64037">
                  <c:v>0.98009279830975105</c:v>
                </c:pt>
                <c:pt idx="64038">
                  <c:v>0.98009279830975105</c:v>
                </c:pt>
                <c:pt idx="64039">
                  <c:v>0.98009279830975105</c:v>
                </c:pt>
                <c:pt idx="64040">
                  <c:v>0.99865964755004999</c:v>
                </c:pt>
                <c:pt idx="64041">
                  <c:v>0.97505301993331395</c:v>
                </c:pt>
                <c:pt idx="64042">
                  <c:v>0.99977590848754005</c:v>
                </c:pt>
                <c:pt idx="64043">
                  <c:v>0.98009279830975105</c:v>
                </c:pt>
                <c:pt idx="64044">
                  <c:v>0.98009279830975105</c:v>
                </c:pt>
                <c:pt idx="64045">
                  <c:v>0.99810606512056599</c:v>
                </c:pt>
                <c:pt idx="64046">
                  <c:v>0.99865964755004999</c:v>
                </c:pt>
                <c:pt idx="64047">
                  <c:v>0.97505301993331395</c:v>
                </c:pt>
                <c:pt idx="64048">
                  <c:v>0.99181255835294002</c:v>
                </c:pt>
                <c:pt idx="64049">
                  <c:v>0.99865964755004999</c:v>
                </c:pt>
                <c:pt idx="64050">
                  <c:v>0.99772892030019</c:v>
                </c:pt>
                <c:pt idx="64051">
                  <c:v>0.99772892030019</c:v>
                </c:pt>
                <c:pt idx="64052">
                  <c:v>0.99977590848754005</c:v>
                </c:pt>
                <c:pt idx="64053">
                  <c:v>0.98009279830975105</c:v>
                </c:pt>
                <c:pt idx="64054">
                  <c:v>0.99810606512056599</c:v>
                </c:pt>
                <c:pt idx="64055">
                  <c:v>0.99865964755004999</c:v>
                </c:pt>
                <c:pt idx="64056">
                  <c:v>0.98009279830975105</c:v>
                </c:pt>
                <c:pt idx="64057">
                  <c:v>0.98009279830975105</c:v>
                </c:pt>
                <c:pt idx="64058">
                  <c:v>0.98009279830975105</c:v>
                </c:pt>
                <c:pt idx="64059">
                  <c:v>0.98009279830975105</c:v>
                </c:pt>
                <c:pt idx="64060">
                  <c:v>0.99865964755004999</c:v>
                </c:pt>
                <c:pt idx="64061">
                  <c:v>0.99865964755004999</c:v>
                </c:pt>
                <c:pt idx="64062">
                  <c:v>0.99865964755004999</c:v>
                </c:pt>
                <c:pt idx="64063">
                  <c:v>0.98009279830975105</c:v>
                </c:pt>
                <c:pt idx="64064">
                  <c:v>0.98009279830975105</c:v>
                </c:pt>
                <c:pt idx="64065">
                  <c:v>0.99865964755004999</c:v>
                </c:pt>
                <c:pt idx="64066">
                  <c:v>0.98009279830975105</c:v>
                </c:pt>
                <c:pt idx="64067">
                  <c:v>0.97505301993331395</c:v>
                </c:pt>
                <c:pt idx="64068">
                  <c:v>0.99977590848754005</c:v>
                </c:pt>
                <c:pt idx="64069">
                  <c:v>0.99865964755004999</c:v>
                </c:pt>
                <c:pt idx="64070">
                  <c:v>0.99977590848754005</c:v>
                </c:pt>
                <c:pt idx="64071">
                  <c:v>0.99865964755004999</c:v>
                </c:pt>
                <c:pt idx="64072">
                  <c:v>0.98009279830975105</c:v>
                </c:pt>
                <c:pt idx="64073">
                  <c:v>0.99810606512056599</c:v>
                </c:pt>
                <c:pt idx="64074">
                  <c:v>0.98009279830975105</c:v>
                </c:pt>
                <c:pt idx="64075">
                  <c:v>0.99977590848754005</c:v>
                </c:pt>
                <c:pt idx="64076">
                  <c:v>0.98009279830975105</c:v>
                </c:pt>
                <c:pt idx="64077">
                  <c:v>0.99865964755004999</c:v>
                </c:pt>
                <c:pt idx="64078">
                  <c:v>0.99810606512056599</c:v>
                </c:pt>
                <c:pt idx="64079">
                  <c:v>0.98009279830975105</c:v>
                </c:pt>
                <c:pt idx="64080">
                  <c:v>0.99810606512056599</c:v>
                </c:pt>
                <c:pt idx="64081">
                  <c:v>0.99977590848754005</c:v>
                </c:pt>
                <c:pt idx="64082">
                  <c:v>0.99977590848754005</c:v>
                </c:pt>
                <c:pt idx="64083">
                  <c:v>0.99977590848754005</c:v>
                </c:pt>
                <c:pt idx="64084">
                  <c:v>0.99865964755004999</c:v>
                </c:pt>
                <c:pt idx="64085">
                  <c:v>0.99977590848754005</c:v>
                </c:pt>
                <c:pt idx="64086">
                  <c:v>0.99181255835294002</c:v>
                </c:pt>
                <c:pt idx="64087">
                  <c:v>0.98009279830975105</c:v>
                </c:pt>
                <c:pt idx="64088">
                  <c:v>0.99865964755004999</c:v>
                </c:pt>
                <c:pt idx="64089">
                  <c:v>0.97505301993331395</c:v>
                </c:pt>
                <c:pt idx="64090">
                  <c:v>0.98009279830975105</c:v>
                </c:pt>
                <c:pt idx="64091">
                  <c:v>0.97505301993331395</c:v>
                </c:pt>
                <c:pt idx="64092">
                  <c:v>0.97505301993331395</c:v>
                </c:pt>
                <c:pt idx="64093">
                  <c:v>0.99810606512056599</c:v>
                </c:pt>
                <c:pt idx="64094">
                  <c:v>0.97505301993331395</c:v>
                </c:pt>
                <c:pt idx="64095">
                  <c:v>0.98009279830975105</c:v>
                </c:pt>
                <c:pt idx="64096">
                  <c:v>0.98009279830975105</c:v>
                </c:pt>
                <c:pt idx="64097">
                  <c:v>0.98009279830975105</c:v>
                </c:pt>
                <c:pt idx="64098">
                  <c:v>0.97505301993331395</c:v>
                </c:pt>
                <c:pt idx="64099">
                  <c:v>0.98009279830975105</c:v>
                </c:pt>
                <c:pt idx="64100">
                  <c:v>0.99772892030019</c:v>
                </c:pt>
                <c:pt idx="64101">
                  <c:v>0.99772892030019</c:v>
                </c:pt>
                <c:pt idx="64102">
                  <c:v>0.97505301993331395</c:v>
                </c:pt>
                <c:pt idx="64103">
                  <c:v>0.98009279830975105</c:v>
                </c:pt>
                <c:pt idx="64104">
                  <c:v>0.99865964755004999</c:v>
                </c:pt>
                <c:pt idx="64105">
                  <c:v>0.98009279830975105</c:v>
                </c:pt>
                <c:pt idx="64106">
                  <c:v>0.98009279830975105</c:v>
                </c:pt>
                <c:pt idx="64107">
                  <c:v>0.98009279830975105</c:v>
                </c:pt>
                <c:pt idx="64108">
                  <c:v>0.99810606512056599</c:v>
                </c:pt>
                <c:pt idx="64109">
                  <c:v>0.99865964755004999</c:v>
                </c:pt>
                <c:pt idx="64110">
                  <c:v>0.99977590848754005</c:v>
                </c:pt>
                <c:pt idx="64111">
                  <c:v>0.97505301993331395</c:v>
                </c:pt>
                <c:pt idx="64112">
                  <c:v>0.99977590848754005</c:v>
                </c:pt>
                <c:pt idx="64113">
                  <c:v>0.97505301993331395</c:v>
                </c:pt>
                <c:pt idx="64114">
                  <c:v>0.98009279830975105</c:v>
                </c:pt>
                <c:pt idx="64115">
                  <c:v>0.99810606512056599</c:v>
                </c:pt>
                <c:pt idx="64116">
                  <c:v>0.97505301993331395</c:v>
                </c:pt>
                <c:pt idx="64117">
                  <c:v>0.97505301993331395</c:v>
                </c:pt>
                <c:pt idx="64118">
                  <c:v>0.99810606512056599</c:v>
                </c:pt>
                <c:pt idx="64119">
                  <c:v>0.99865964755004999</c:v>
                </c:pt>
                <c:pt idx="64120">
                  <c:v>0.99810606512056599</c:v>
                </c:pt>
                <c:pt idx="64121">
                  <c:v>0.99865964755004999</c:v>
                </c:pt>
                <c:pt idx="64122">
                  <c:v>0.99772892030019</c:v>
                </c:pt>
                <c:pt idx="64123">
                  <c:v>0.98009279830975105</c:v>
                </c:pt>
                <c:pt idx="64124">
                  <c:v>0.99977590848754005</c:v>
                </c:pt>
                <c:pt idx="64125">
                  <c:v>0.99810606512056599</c:v>
                </c:pt>
                <c:pt idx="64126">
                  <c:v>0.97505301993331395</c:v>
                </c:pt>
                <c:pt idx="64127">
                  <c:v>0.99865964755004999</c:v>
                </c:pt>
                <c:pt idx="64128">
                  <c:v>0.99810606512056599</c:v>
                </c:pt>
                <c:pt idx="64129">
                  <c:v>0.97505301993331395</c:v>
                </c:pt>
                <c:pt idx="64130">
                  <c:v>0.97505301993331395</c:v>
                </c:pt>
                <c:pt idx="64131">
                  <c:v>0.98009279830975105</c:v>
                </c:pt>
                <c:pt idx="64132">
                  <c:v>0.98009279830975105</c:v>
                </c:pt>
                <c:pt idx="64133">
                  <c:v>0.97505301993331395</c:v>
                </c:pt>
                <c:pt idx="64134">
                  <c:v>0.99772892030019</c:v>
                </c:pt>
                <c:pt idx="64135">
                  <c:v>0.99865964755004999</c:v>
                </c:pt>
                <c:pt idx="64136">
                  <c:v>0.98009279830975105</c:v>
                </c:pt>
                <c:pt idx="64137">
                  <c:v>0.99865964755004999</c:v>
                </c:pt>
                <c:pt idx="64138">
                  <c:v>0.99810606512056599</c:v>
                </c:pt>
                <c:pt idx="64139">
                  <c:v>0.99772892030019</c:v>
                </c:pt>
                <c:pt idx="64140">
                  <c:v>0.98009279830975105</c:v>
                </c:pt>
                <c:pt idx="64141">
                  <c:v>0.99772892030019</c:v>
                </c:pt>
                <c:pt idx="64142">
                  <c:v>0.99810606512056599</c:v>
                </c:pt>
                <c:pt idx="64143">
                  <c:v>0.99810606512056599</c:v>
                </c:pt>
                <c:pt idx="64144">
                  <c:v>0.99977590848754005</c:v>
                </c:pt>
                <c:pt idx="64145">
                  <c:v>0.99977590848754005</c:v>
                </c:pt>
                <c:pt idx="64146">
                  <c:v>0.99977590848754005</c:v>
                </c:pt>
                <c:pt idx="64147">
                  <c:v>0.99865964755004999</c:v>
                </c:pt>
                <c:pt idx="64148">
                  <c:v>0.99865964755004999</c:v>
                </c:pt>
                <c:pt idx="64149">
                  <c:v>0.98009279830975105</c:v>
                </c:pt>
                <c:pt idx="64150">
                  <c:v>0.99810606512056599</c:v>
                </c:pt>
                <c:pt idx="64151">
                  <c:v>0.99865964755004999</c:v>
                </c:pt>
                <c:pt idx="64152">
                  <c:v>0.98009279830975105</c:v>
                </c:pt>
                <c:pt idx="64153">
                  <c:v>0.98009279830975105</c:v>
                </c:pt>
                <c:pt idx="64154">
                  <c:v>0.98009279830975105</c:v>
                </c:pt>
                <c:pt idx="64155">
                  <c:v>0.97505301993331395</c:v>
                </c:pt>
                <c:pt idx="64156">
                  <c:v>0.99865964755004999</c:v>
                </c:pt>
                <c:pt idx="64157">
                  <c:v>0.99865964755004999</c:v>
                </c:pt>
                <c:pt idx="64158">
                  <c:v>0.99865964755004999</c:v>
                </c:pt>
                <c:pt idx="64159">
                  <c:v>0.99772892030019</c:v>
                </c:pt>
                <c:pt idx="64160">
                  <c:v>0.98009279830975105</c:v>
                </c:pt>
                <c:pt idx="64161">
                  <c:v>0.99977590848754005</c:v>
                </c:pt>
                <c:pt idx="64162">
                  <c:v>0.98009279830975105</c:v>
                </c:pt>
                <c:pt idx="64163">
                  <c:v>0.98009279830975105</c:v>
                </c:pt>
                <c:pt idx="64164">
                  <c:v>0.97505301993331395</c:v>
                </c:pt>
                <c:pt idx="64165">
                  <c:v>0.99977590848754005</c:v>
                </c:pt>
                <c:pt idx="64166">
                  <c:v>0.99977590848754005</c:v>
                </c:pt>
                <c:pt idx="64167">
                  <c:v>0.99181255835294002</c:v>
                </c:pt>
                <c:pt idx="64168">
                  <c:v>0.99810606512056599</c:v>
                </c:pt>
                <c:pt idx="64169">
                  <c:v>0.99977590848754005</c:v>
                </c:pt>
                <c:pt idx="64170">
                  <c:v>0.99810606512056599</c:v>
                </c:pt>
                <c:pt idx="64171">
                  <c:v>0.97505301993331395</c:v>
                </c:pt>
                <c:pt idx="64172">
                  <c:v>0.99810606512056599</c:v>
                </c:pt>
                <c:pt idx="64173">
                  <c:v>0.99865964755004999</c:v>
                </c:pt>
                <c:pt idx="64174">
                  <c:v>0.99865964755004999</c:v>
                </c:pt>
                <c:pt idx="64175">
                  <c:v>0.97505301993331395</c:v>
                </c:pt>
                <c:pt idx="64176">
                  <c:v>0.99977590848754005</c:v>
                </c:pt>
                <c:pt idx="64177">
                  <c:v>0.98009279830975105</c:v>
                </c:pt>
                <c:pt idx="64178">
                  <c:v>0.99865964755004999</c:v>
                </c:pt>
                <c:pt idx="64179">
                  <c:v>0.99865964755004999</c:v>
                </c:pt>
                <c:pt idx="64180">
                  <c:v>0.99865964755004999</c:v>
                </c:pt>
                <c:pt idx="64181">
                  <c:v>0.99810606512056599</c:v>
                </c:pt>
                <c:pt idx="64182">
                  <c:v>0.99810606512056599</c:v>
                </c:pt>
                <c:pt idx="64183">
                  <c:v>0.99810606512056599</c:v>
                </c:pt>
                <c:pt idx="64184">
                  <c:v>0.99810606512056599</c:v>
                </c:pt>
                <c:pt idx="64185">
                  <c:v>0.99977590848754005</c:v>
                </c:pt>
                <c:pt idx="64186">
                  <c:v>0.99865964755004999</c:v>
                </c:pt>
                <c:pt idx="64187">
                  <c:v>0.99810606512056599</c:v>
                </c:pt>
                <c:pt idx="64188">
                  <c:v>0.97505301993331395</c:v>
                </c:pt>
                <c:pt idx="64189">
                  <c:v>0.97505301993331395</c:v>
                </c:pt>
                <c:pt idx="64190">
                  <c:v>0.99810606512056599</c:v>
                </c:pt>
                <c:pt idx="64191">
                  <c:v>0.97505301993331395</c:v>
                </c:pt>
                <c:pt idx="64192">
                  <c:v>0.98009279830975105</c:v>
                </c:pt>
                <c:pt idx="64193">
                  <c:v>0.98009279830975105</c:v>
                </c:pt>
                <c:pt idx="64194">
                  <c:v>0.99865964755004999</c:v>
                </c:pt>
                <c:pt idx="64195">
                  <c:v>0.98009279830975105</c:v>
                </c:pt>
                <c:pt idx="64196">
                  <c:v>0.99977590848754005</c:v>
                </c:pt>
                <c:pt idx="64197">
                  <c:v>0.98009279830975105</c:v>
                </c:pt>
                <c:pt idx="64198">
                  <c:v>0.98009279830975105</c:v>
                </c:pt>
                <c:pt idx="64199">
                  <c:v>0.99865964755004999</c:v>
                </c:pt>
                <c:pt idx="64200">
                  <c:v>0.97505301993331395</c:v>
                </c:pt>
                <c:pt idx="64201">
                  <c:v>0.98009279830975105</c:v>
                </c:pt>
                <c:pt idx="64202">
                  <c:v>0.99977590848754005</c:v>
                </c:pt>
                <c:pt idx="64203">
                  <c:v>0.99865964755004999</c:v>
                </c:pt>
                <c:pt idx="64204">
                  <c:v>0.99865964755004999</c:v>
                </c:pt>
                <c:pt idx="64205">
                  <c:v>0.99865964755004999</c:v>
                </c:pt>
                <c:pt idx="64206">
                  <c:v>0.98009279830975105</c:v>
                </c:pt>
                <c:pt idx="64207">
                  <c:v>0.98009279830975105</c:v>
                </c:pt>
                <c:pt idx="64208">
                  <c:v>0.98009279830975105</c:v>
                </c:pt>
                <c:pt idx="64209">
                  <c:v>0.99865964755004999</c:v>
                </c:pt>
                <c:pt idx="64210">
                  <c:v>0.97505301993331395</c:v>
                </c:pt>
                <c:pt idx="64211">
                  <c:v>0.99865964755004999</c:v>
                </c:pt>
                <c:pt idx="64212">
                  <c:v>0.98009279830975105</c:v>
                </c:pt>
                <c:pt idx="64213">
                  <c:v>0.99865964755004999</c:v>
                </c:pt>
                <c:pt idx="64214">
                  <c:v>0.99865964755004999</c:v>
                </c:pt>
                <c:pt idx="64215">
                  <c:v>0.99977590848754005</c:v>
                </c:pt>
                <c:pt idx="64216">
                  <c:v>0.99865964755004999</c:v>
                </c:pt>
                <c:pt idx="64217">
                  <c:v>0.99977590848754005</c:v>
                </c:pt>
                <c:pt idx="64218">
                  <c:v>0.99810606512056599</c:v>
                </c:pt>
                <c:pt idx="64219">
                  <c:v>0.99865964755004999</c:v>
                </c:pt>
                <c:pt idx="64220">
                  <c:v>0.98009279830975105</c:v>
                </c:pt>
                <c:pt idx="64221">
                  <c:v>0.98009279830975105</c:v>
                </c:pt>
                <c:pt idx="64222">
                  <c:v>0.97505301993331395</c:v>
                </c:pt>
                <c:pt idx="64223">
                  <c:v>0.97505301993331395</c:v>
                </c:pt>
                <c:pt idx="64224">
                  <c:v>0.98009279830975105</c:v>
                </c:pt>
                <c:pt idx="64225">
                  <c:v>0.99810606512056599</c:v>
                </c:pt>
                <c:pt idx="64226">
                  <c:v>0.97505301993331395</c:v>
                </c:pt>
                <c:pt idx="64227">
                  <c:v>0.97505301993331395</c:v>
                </c:pt>
                <c:pt idx="64228">
                  <c:v>0.99977590848754005</c:v>
                </c:pt>
                <c:pt idx="64229">
                  <c:v>0.97505301993331395</c:v>
                </c:pt>
                <c:pt idx="64230">
                  <c:v>0.97505301993331395</c:v>
                </c:pt>
                <c:pt idx="64231">
                  <c:v>0.98009279830975105</c:v>
                </c:pt>
                <c:pt idx="64232">
                  <c:v>0.98009279830975105</c:v>
                </c:pt>
                <c:pt idx="64233">
                  <c:v>0.98009279830975105</c:v>
                </c:pt>
                <c:pt idx="64234">
                  <c:v>0.98009279830975105</c:v>
                </c:pt>
                <c:pt idx="64235">
                  <c:v>0.99810606512056599</c:v>
                </c:pt>
                <c:pt idx="64236">
                  <c:v>0.99810606512056599</c:v>
                </c:pt>
                <c:pt idx="64237">
                  <c:v>0.99977590848754005</c:v>
                </c:pt>
                <c:pt idx="64238">
                  <c:v>0.98009279830975105</c:v>
                </c:pt>
                <c:pt idx="64239">
                  <c:v>0.99810606512056599</c:v>
                </c:pt>
                <c:pt idx="64240">
                  <c:v>0.97505301993331395</c:v>
                </c:pt>
                <c:pt idx="64241">
                  <c:v>0.97505301993331395</c:v>
                </c:pt>
                <c:pt idx="64242">
                  <c:v>0.99810606512056599</c:v>
                </c:pt>
                <c:pt idx="64243">
                  <c:v>0.98009279830975105</c:v>
                </c:pt>
                <c:pt idx="64244">
                  <c:v>0.99865964755004999</c:v>
                </c:pt>
                <c:pt idx="64245">
                  <c:v>0.99865964755004999</c:v>
                </c:pt>
                <c:pt idx="64246">
                  <c:v>0.99810606512056599</c:v>
                </c:pt>
                <c:pt idx="64247">
                  <c:v>0.99772892030019</c:v>
                </c:pt>
                <c:pt idx="64248">
                  <c:v>0.99865964755004999</c:v>
                </c:pt>
                <c:pt idx="64249">
                  <c:v>0.99810606512056599</c:v>
                </c:pt>
                <c:pt idx="64250">
                  <c:v>0.99865964755004999</c:v>
                </c:pt>
                <c:pt idx="64251">
                  <c:v>0.99772892030019</c:v>
                </c:pt>
                <c:pt idx="64252">
                  <c:v>0.98009279830975105</c:v>
                </c:pt>
                <c:pt idx="64253">
                  <c:v>0.98009279830975105</c:v>
                </c:pt>
                <c:pt idx="64254">
                  <c:v>0.98009279830975105</c:v>
                </c:pt>
                <c:pt idx="64255">
                  <c:v>0.99865964755004999</c:v>
                </c:pt>
                <c:pt idx="64256">
                  <c:v>0.99977590848754005</c:v>
                </c:pt>
                <c:pt idx="64257">
                  <c:v>0.99977590848754005</c:v>
                </c:pt>
                <c:pt idx="64258">
                  <c:v>0.99810606512056599</c:v>
                </c:pt>
                <c:pt idx="64259">
                  <c:v>0.98009279830975105</c:v>
                </c:pt>
                <c:pt idx="64260">
                  <c:v>0.99810606512056599</c:v>
                </c:pt>
                <c:pt idx="64261">
                  <c:v>0.99865964755004999</c:v>
                </c:pt>
                <c:pt idx="64262">
                  <c:v>0.98009279830975105</c:v>
                </c:pt>
                <c:pt idx="64263">
                  <c:v>0.99810606512056599</c:v>
                </c:pt>
                <c:pt idx="64264">
                  <c:v>0.99810606512056599</c:v>
                </c:pt>
                <c:pt idx="64265">
                  <c:v>0.99865964755004999</c:v>
                </c:pt>
                <c:pt idx="64266">
                  <c:v>0.99865964755004999</c:v>
                </c:pt>
                <c:pt idx="64267">
                  <c:v>0.98009279830975105</c:v>
                </c:pt>
                <c:pt idx="64268">
                  <c:v>0.99810606512056599</c:v>
                </c:pt>
                <c:pt idx="64269">
                  <c:v>0.98009279830975105</c:v>
                </c:pt>
                <c:pt idx="64270">
                  <c:v>0.99977590848754005</c:v>
                </c:pt>
                <c:pt idx="64271">
                  <c:v>0.99977590848754005</c:v>
                </c:pt>
                <c:pt idx="64272">
                  <c:v>0.99865964755004999</c:v>
                </c:pt>
                <c:pt idx="64273">
                  <c:v>0.97505301993331395</c:v>
                </c:pt>
                <c:pt idx="64274">
                  <c:v>0.99865964755004999</c:v>
                </c:pt>
                <c:pt idx="64275">
                  <c:v>0.97505301993331395</c:v>
                </c:pt>
                <c:pt idx="64276">
                  <c:v>0.99810606512056599</c:v>
                </c:pt>
                <c:pt idx="64277">
                  <c:v>0.98009279830975105</c:v>
                </c:pt>
                <c:pt idx="64278">
                  <c:v>0.98009279830975105</c:v>
                </c:pt>
                <c:pt idx="64279">
                  <c:v>0.98009279830975105</c:v>
                </c:pt>
                <c:pt idx="64280">
                  <c:v>0.99865964755004999</c:v>
                </c:pt>
                <c:pt idx="64281">
                  <c:v>0.99977590848754005</c:v>
                </c:pt>
                <c:pt idx="64282">
                  <c:v>0.99865964755004999</c:v>
                </c:pt>
                <c:pt idx="64283">
                  <c:v>0.99865964755004999</c:v>
                </c:pt>
                <c:pt idx="64284">
                  <c:v>0.98009279830975105</c:v>
                </c:pt>
                <c:pt idx="64285">
                  <c:v>0.99810606512056599</c:v>
                </c:pt>
                <c:pt idx="64286">
                  <c:v>0.97505301993331395</c:v>
                </c:pt>
                <c:pt idx="64287">
                  <c:v>0.99977590848754005</c:v>
                </c:pt>
                <c:pt idx="64288">
                  <c:v>0.98009279830975105</c:v>
                </c:pt>
                <c:pt idx="64289">
                  <c:v>0.99865964755004999</c:v>
                </c:pt>
                <c:pt idx="64290">
                  <c:v>0.98009279830975105</c:v>
                </c:pt>
                <c:pt idx="64291">
                  <c:v>0.99977590848754005</c:v>
                </c:pt>
                <c:pt idx="64292">
                  <c:v>0.99865964755004999</c:v>
                </c:pt>
                <c:pt idx="64293">
                  <c:v>0.98009279830975105</c:v>
                </c:pt>
                <c:pt idx="64294">
                  <c:v>0.99865964755004999</c:v>
                </c:pt>
                <c:pt idx="64295">
                  <c:v>0.99865964755004999</c:v>
                </c:pt>
                <c:pt idx="64296">
                  <c:v>0.98009279830975105</c:v>
                </c:pt>
                <c:pt idx="64297">
                  <c:v>0.99865964755004999</c:v>
                </c:pt>
                <c:pt idx="64298">
                  <c:v>0.98009279830975105</c:v>
                </c:pt>
                <c:pt idx="64299">
                  <c:v>0.99977590848754005</c:v>
                </c:pt>
                <c:pt idx="64300">
                  <c:v>0.99865964755004999</c:v>
                </c:pt>
                <c:pt idx="64301">
                  <c:v>0.99977590848754005</c:v>
                </c:pt>
                <c:pt idx="64302">
                  <c:v>0.99865964755004999</c:v>
                </c:pt>
                <c:pt idx="64303">
                  <c:v>0.99810606512056599</c:v>
                </c:pt>
                <c:pt idx="64304">
                  <c:v>0.99810606512056599</c:v>
                </c:pt>
                <c:pt idx="64305">
                  <c:v>0.98009279830975105</c:v>
                </c:pt>
                <c:pt idx="64306">
                  <c:v>0.99181255835294002</c:v>
                </c:pt>
                <c:pt idx="64307">
                  <c:v>0.99810606512056599</c:v>
                </c:pt>
                <c:pt idx="64308">
                  <c:v>0.99810606512056599</c:v>
                </c:pt>
                <c:pt idx="64309">
                  <c:v>0.98009279830975105</c:v>
                </c:pt>
                <c:pt idx="64310">
                  <c:v>0.99977590848754005</c:v>
                </c:pt>
                <c:pt idx="64311">
                  <c:v>0.97505301993331395</c:v>
                </c:pt>
                <c:pt idx="64312">
                  <c:v>0.99977590848754005</c:v>
                </c:pt>
                <c:pt idx="64313">
                  <c:v>0.99865964755004999</c:v>
                </c:pt>
                <c:pt idx="64314">
                  <c:v>0.98009279830975105</c:v>
                </c:pt>
                <c:pt idx="64315">
                  <c:v>0.99865964755004999</c:v>
                </c:pt>
                <c:pt idx="64316">
                  <c:v>0.99977590848754005</c:v>
                </c:pt>
                <c:pt idx="64317">
                  <c:v>0.99181255835294002</c:v>
                </c:pt>
                <c:pt idx="64318">
                  <c:v>0.99810606512056599</c:v>
                </c:pt>
                <c:pt idx="64319">
                  <c:v>0.97505301993331395</c:v>
                </c:pt>
                <c:pt idx="64320">
                  <c:v>0.99977590848754005</c:v>
                </c:pt>
                <c:pt idx="64321">
                  <c:v>0.99772892030019</c:v>
                </c:pt>
                <c:pt idx="64322">
                  <c:v>0.98009279830975105</c:v>
                </c:pt>
                <c:pt idx="64323">
                  <c:v>0.99772892030019</c:v>
                </c:pt>
                <c:pt idx="64324">
                  <c:v>0.98009279830975105</c:v>
                </c:pt>
                <c:pt idx="64325">
                  <c:v>0.99977590848754005</c:v>
                </c:pt>
                <c:pt idx="64326">
                  <c:v>0.99865964755004999</c:v>
                </c:pt>
                <c:pt idx="64327">
                  <c:v>0.98009279830975105</c:v>
                </c:pt>
                <c:pt idx="64328">
                  <c:v>0.99772892030019</c:v>
                </c:pt>
                <c:pt idx="64329">
                  <c:v>0.99810606512056599</c:v>
                </c:pt>
                <c:pt idx="64330">
                  <c:v>0.99865964755004999</c:v>
                </c:pt>
                <c:pt idx="64331">
                  <c:v>0.99810606512056599</c:v>
                </c:pt>
                <c:pt idx="64332">
                  <c:v>0.99772892030019</c:v>
                </c:pt>
                <c:pt idx="64333">
                  <c:v>0.97505301993331395</c:v>
                </c:pt>
                <c:pt idx="64334">
                  <c:v>0.99810606512056599</c:v>
                </c:pt>
                <c:pt idx="64335">
                  <c:v>0.99810606512056599</c:v>
                </c:pt>
                <c:pt idx="64336">
                  <c:v>0.99865964755004999</c:v>
                </c:pt>
                <c:pt idx="64337">
                  <c:v>0.99865964755004999</c:v>
                </c:pt>
                <c:pt idx="64338">
                  <c:v>0.98009279830975105</c:v>
                </c:pt>
                <c:pt idx="64339">
                  <c:v>0.99810606512056599</c:v>
                </c:pt>
                <c:pt idx="64340">
                  <c:v>0.98009279830975105</c:v>
                </c:pt>
                <c:pt idx="64341">
                  <c:v>0.99977590848754005</c:v>
                </c:pt>
                <c:pt idx="64342">
                  <c:v>0.99772892030019</c:v>
                </c:pt>
                <c:pt idx="64343">
                  <c:v>0.99810606512056599</c:v>
                </c:pt>
                <c:pt idx="64344">
                  <c:v>0.99810606512056599</c:v>
                </c:pt>
                <c:pt idx="64345">
                  <c:v>0.98009279830975105</c:v>
                </c:pt>
                <c:pt idx="64346">
                  <c:v>0.99977590848754005</c:v>
                </c:pt>
                <c:pt idx="64347">
                  <c:v>0.99865964755004999</c:v>
                </c:pt>
                <c:pt idx="64348">
                  <c:v>0.98009279830975105</c:v>
                </c:pt>
                <c:pt idx="64349">
                  <c:v>0.99810606512056599</c:v>
                </c:pt>
                <c:pt idx="64350">
                  <c:v>0.98009279830975105</c:v>
                </c:pt>
                <c:pt idx="64351">
                  <c:v>0.99810606512056599</c:v>
                </c:pt>
                <c:pt idx="64352">
                  <c:v>0.99865964755004999</c:v>
                </c:pt>
                <c:pt idx="64353">
                  <c:v>0.99977590848754005</c:v>
                </c:pt>
                <c:pt idx="64354">
                  <c:v>0.99977590848754005</c:v>
                </c:pt>
                <c:pt idx="64355">
                  <c:v>0.97505301993331395</c:v>
                </c:pt>
                <c:pt idx="64356">
                  <c:v>0.99772892030019</c:v>
                </c:pt>
                <c:pt idx="64357">
                  <c:v>0.99865964755004999</c:v>
                </c:pt>
                <c:pt idx="64358">
                  <c:v>0.99865964755004999</c:v>
                </c:pt>
                <c:pt idx="64359">
                  <c:v>0.99865964755004999</c:v>
                </c:pt>
                <c:pt idx="64360">
                  <c:v>0.99865964755004999</c:v>
                </c:pt>
                <c:pt idx="64361">
                  <c:v>0.99810606512056599</c:v>
                </c:pt>
                <c:pt idx="64362">
                  <c:v>0.99865964755004999</c:v>
                </c:pt>
                <c:pt idx="64363">
                  <c:v>0.99865964755004999</c:v>
                </c:pt>
                <c:pt idx="64364">
                  <c:v>0.98009279830975105</c:v>
                </c:pt>
                <c:pt idx="64365">
                  <c:v>0.99810606512056599</c:v>
                </c:pt>
                <c:pt idx="64366">
                  <c:v>0.97505301993331395</c:v>
                </c:pt>
                <c:pt idx="64367">
                  <c:v>0.99865964755004999</c:v>
                </c:pt>
                <c:pt idx="64368">
                  <c:v>0.98009279830975105</c:v>
                </c:pt>
                <c:pt idx="64369">
                  <c:v>0.97505301993331395</c:v>
                </c:pt>
                <c:pt idx="64370">
                  <c:v>0.98009279830975105</c:v>
                </c:pt>
                <c:pt idx="64371">
                  <c:v>0.99810606512056599</c:v>
                </c:pt>
                <c:pt idx="64372">
                  <c:v>0.99865964755004999</c:v>
                </c:pt>
                <c:pt idx="64373">
                  <c:v>0.99977590848754005</c:v>
                </c:pt>
                <c:pt idx="64374">
                  <c:v>0.97505301993331395</c:v>
                </c:pt>
                <c:pt idx="64375">
                  <c:v>0.99865964755004999</c:v>
                </c:pt>
                <c:pt idx="64376">
                  <c:v>0.97505301993331395</c:v>
                </c:pt>
                <c:pt idx="64377">
                  <c:v>0.99810606512056599</c:v>
                </c:pt>
                <c:pt idx="64378">
                  <c:v>0.98009279830975105</c:v>
                </c:pt>
                <c:pt idx="64379">
                  <c:v>0.99977590848754005</c:v>
                </c:pt>
                <c:pt idx="64380">
                  <c:v>0.99977590848754005</c:v>
                </c:pt>
                <c:pt idx="64381">
                  <c:v>0.99977590848754005</c:v>
                </c:pt>
                <c:pt idx="64382">
                  <c:v>0.99772892030019</c:v>
                </c:pt>
                <c:pt idx="64383">
                  <c:v>0.97505301993331395</c:v>
                </c:pt>
                <c:pt idx="64384">
                  <c:v>0.99810606512056599</c:v>
                </c:pt>
                <c:pt idx="64385">
                  <c:v>0.98009279830975105</c:v>
                </c:pt>
                <c:pt idx="64386">
                  <c:v>0.98009279830975105</c:v>
                </c:pt>
                <c:pt idx="64387">
                  <c:v>0.99977590848754005</c:v>
                </c:pt>
                <c:pt idx="64388">
                  <c:v>0.99772892030019</c:v>
                </c:pt>
                <c:pt idx="64389">
                  <c:v>0.99865964755004999</c:v>
                </c:pt>
                <c:pt idx="64390">
                  <c:v>0.98009279830975105</c:v>
                </c:pt>
                <c:pt idx="64391">
                  <c:v>0.98009279830975105</c:v>
                </c:pt>
                <c:pt idx="64392">
                  <c:v>0.99810606512056599</c:v>
                </c:pt>
                <c:pt idx="64393">
                  <c:v>0.99810606512056599</c:v>
                </c:pt>
                <c:pt idx="64394">
                  <c:v>0.99810606512056599</c:v>
                </c:pt>
                <c:pt idx="64395">
                  <c:v>0.99865964755004999</c:v>
                </c:pt>
                <c:pt idx="64396">
                  <c:v>0.99977590848754005</c:v>
                </c:pt>
                <c:pt idx="64397">
                  <c:v>0.97505301993331395</c:v>
                </c:pt>
                <c:pt idx="64398">
                  <c:v>0.99977590848754005</c:v>
                </c:pt>
                <c:pt idx="64399">
                  <c:v>0.99810606512056599</c:v>
                </c:pt>
                <c:pt idx="64400">
                  <c:v>0.98009279830975105</c:v>
                </c:pt>
                <c:pt idx="64401">
                  <c:v>0.99865964755004999</c:v>
                </c:pt>
                <c:pt idx="64402">
                  <c:v>0.98009279830975105</c:v>
                </c:pt>
                <c:pt idx="64403">
                  <c:v>0.98009279830975105</c:v>
                </c:pt>
                <c:pt idx="64404">
                  <c:v>0.99865964755004999</c:v>
                </c:pt>
                <c:pt idx="64405">
                  <c:v>0.99810606512056599</c:v>
                </c:pt>
                <c:pt idx="64406">
                  <c:v>0.99865964755004999</c:v>
                </c:pt>
                <c:pt idx="64407">
                  <c:v>0.97505301993331395</c:v>
                </c:pt>
                <c:pt idx="64408">
                  <c:v>0.99977590848754005</c:v>
                </c:pt>
                <c:pt idx="64409">
                  <c:v>0.99865964755004999</c:v>
                </c:pt>
                <c:pt idx="64410">
                  <c:v>0.99865964755004999</c:v>
                </c:pt>
                <c:pt idx="64411">
                  <c:v>0.98009279830975105</c:v>
                </c:pt>
                <c:pt idx="64412">
                  <c:v>0.99865964755004999</c:v>
                </c:pt>
                <c:pt idx="64413">
                  <c:v>0.98009279830975105</c:v>
                </c:pt>
                <c:pt idx="64414">
                  <c:v>0.98009279830975105</c:v>
                </c:pt>
                <c:pt idx="64415">
                  <c:v>0.98009279830975105</c:v>
                </c:pt>
                <c:pt idx="64416">
                  <c:v>0.98009279830975105</c:v>
                </c:pt>
                <c:pt idx="64417">
                  <c:v>0.99977590848754005</c:v>
                </c:pt>
                <c:pt idx="64418">
                  <c:v>0.98009279830975105</c:v>
                </c:pt>
                <c:pt idx="64419">
                  <c:v>0.97505301993331395</c:v>
                </c:pt>
                <c:pt idx="64420">
                  <c:v>0.97505301993331395</c:v>
                </c:pt>
                <c:pt idx="64421">
                  <c:v>0.99865964755004999</c:v>
                </c:pt>
                <c:pt idx="64422">
                  <c:v>0.99865964755004999</c:v>
                </c:pt>
                <c:pt idx="64423">
                  <c:v>0.98009279830975105</c:v>
                </c:pt>
                <c:pt idx="64424">
                  <c:v>0.98009279830975105</c:v>
                </c:pt>
                <c:pt idx="64425">
                  <c:v>0.98009279830975105</c:v>
                </c:pt>
                <c:pt idx="64426">
                  <c:v>0.99977590848754005</c:v>
                </c:pt>
                <c:pt idx="64427">
                  <c:v>0.98009279830975105</c:v>
                </c:pt>
                <c:pt idx="64428">
                  <c:v>0.98009279830975105</c:v>
                </c:pt>
                <c:pt idx="64429">
                  <c:v>0.99977590848754005</c:v>
                </c:pt>
                <c:pt idx="64430">
                  <c:v>0.99810606512056599</c:v>
                </c:pt>
                <c:pt idx="64431">
                  <c:v>0.99977590848754005</c:v>
                </c:pt>
                <c:pt idx="64432">
                  <c:v>0.99865964755004999</c:v>
                </c:pt>
                <c:pt idx="64433">
                  <c:v>0.98009279830975105</c:v>
                </c:pt>
                <c:pt idx="64434">
                  <c:v>0.97505301993331395</c:v>
                </c:pt>
                <c:pt idx="64435">
                  <c:v>0.97505301993331395</c:v>
                </c:pt>
                <c:pt idx="64436">
                  <c:v>0.99865964755004999</c:v>
                </c:pt>
                <c:pt idx="64437">
                  <c:v>0.99977590848754005</c:v>
                </c:pt>
                <c:pt idx="64438">
                  <c:v>0.98009279830975105</c:v>
                </c:pt>
                <c:pt idx="64439">
                  <c:v>0.98009279830975105</c:v>
                </c:pt>
                <c:pt idx="64440">
                  <c:v>0.97505301993331395</c:v>
                </c:pt>
                <c:pt idx="64441">
                  <c:v>0.98009279830975105</c:v>
                </c:pt>
                <c:pt idx="64442">
                  <c:v>0.99977590848754005</c:v>
                </c:pt>
                <c:pt idx="64443">
                  <c:v>0.99772892030019</c:v>
                </c:pt>
                <c:pt idx="64444">
                  <c:v>0.98009279830975105</c:v>
                </c:pt>
                <c:pt idx="64445">
                  <c:v>0.97505301993331395</c:v>
                </c:pt>
                <c:pt idx="64446">
                  <c:v>0.98009279830975105</c:v>
                </c:pt>
                <c:pt idx="64447">
                  <c:v>0.99865964755004999</c:v>
                </c:pt>
                <c:pt idx="64448">
                  <c:v>0.98009279830975105</c:v>
                </c:pt>
                <c:pt idx="64449">
                  <c:v>0.99977590848754005</c:v>
                </c:pt>
                <c:pt idx="64450">
                  <c:v>0.99977590848754005</c:v>
                </c:pt>
                <c:pt idx="64451">
                  <c:v>0.98009279830975105</c:v>
                </c:pt>
                <c:pt idx="64452">
                  <c:v>0.98009279830975105</c:v>
                </c:pt>
                <c:pt idx="64453">
                  <c:v>0.99810606512056599</c:v>
                </c:pt>
                <c:pt idx="64454">
                  <c:v>0.99810606512056599</c:v>
                </c:pt>
                <c:pt idx="64455">
                  <c:v>0.98009279830975105</c:v>
                </c:pt>
                <c:pt idx="64456">
                  <c:v>0.98009279830975105</c:v>
                </c:pt>
                <c:pt idx="64457">
                  <c:v>0.99865964755004999</c:v>
                </c:pt>
                <c:pt idx="64458">
                  <c:v>0.98009279830975105</c:v>
                </c:pt>
                <c:pt idx="64459">
                  <c:v>0.99865964755004999</c:v>
                </c:pt>
                <c:pt idx="64460">
                  <c:v>0.99865964755004999</c:v>
                </c:pt>
                <c:pt idx="64461">
                  <c:v>0.99865964755004999</c:v>
                </c:pt>
                <c:pt idx="64462">
                  <c:v>0.99865964755004999</c:v>
                </c:pt>
                <c:pt idx="64463">
                  <c:v>0.97505301993331395</c:v>
                </c:pt>
                <c:pt idx="64464">
                  <c:v>0.99810606512056599</c:v>
                </c:pt>
                <c:pt idx="64465">
                  <c:v>0.99977590848754005</c:v>
                </c:pt>
                <c:pt idx="64466">
                  <c:v>0.99810606512056599</c:v>
                </c:pt>
                <c:pt idx="64467">
                  <c:v>0.99810606512056599</c:v>
                </c:pt>
                <c:pt idx="64468">
                  <c:v>0.99810606512056599</c:v>
                </c:pt>
                <c:pt idx="64469">
                  <c:v>0.97505301993331395</c:v>
                </c:pt>
                <c:pt idx="64470">
                  <c:v>0.98009279830975105</c:v>
                </c:pt>
                <c:pt idx="64471">
                  <c:v>0.99865964755004999</c:v>
                </c:pt>
                <c:pt idx="64472">
                  <c:v>0.99810606512056599</c:v>
                </c:pt>
                <c:pt idx="64473">
                  <c:v>0.99977590848754005</c:v>
                </c:pt>
                <c:pt idx="64474">
                  <c:v>0.99865964755004999</c:v>
                </c:pt>
                <c:pt idx="64475">
                  <c:v>0.99977590848754005</c:v>
                </c:pt>
                <c:pt idx="64476">
                  <c:v>0.99865964755004999</c:v>
                </c:pt>
                <c:pt idx="64477">
                  <c:v>0.99865964755004999</c:v>
                </c:pt>
                <c:pt idx="64478">
                  <c:v>0.99977590848754005</c:v>
                </c:pt>
                <c:pt idx="64479">
                  <c:v>0.98009279830975105</c:v>
                </c:pt>
                <c:pt idx="64480">
                  <c:v>0.99810606512056599</c:v>
                </c:pt>
                <c:pt idx="64481">
                  <c:v>0.99810606512056599</c:v>
                </c:pt>
                <c:pt idx="64482">
                  <c:v>0.99865964755004999</c:v>
                </c:pt>
                <c:pt idx="64483">
                  <c:v>0.99810606512056599</c:v>
                </c:pt>
                <c:pt idx="64484">
                  <c:v>0.99865964755004999</c:v>
                </c:pt>
                <c:pt idx="64485">
                  <c:v>0.98009279830975105</c:v>
                </c:pt>
                <c:pt idx="64486">
                  <c:v>0.98009279830975105</c:v>
                </c:pt>
                <c:pt idx="64487">
                  <c:v>0.99865964755004999</c:v>
                </c:pt>
                <c:pt idx="64488">
                  <c:v>0.99772892030019</c:v>
                </c:pt>
                <c:pt idx="64489">
                  <c:v>0.98009279830975105</c:v>
                </c:pt>
                <c:pt idx="64490">
                  <c:v>0.99977590848754005</c:v>
                </c:pt>
                <c:pt idx="64491">
                  <c:v>0.98009279830975105</c:v>
                </c:pt>
                <c:pt idx="64492">
                  <c:v>0.99977590848754005</c:v>
                </c:pt>
                <c:pt idx="64493">
                  <c:v>0.97505301993331395</c:v>
                </c:pt>
                <c:pt idx="64494">
                  <c:v>0.98009279830975105</c:v>
                </c:pt>
                <c:pt idx="64495">
                  <c:v>0.99865964755004999</c:v>
                </c:pt>
                <c:pt idx="64496">
                  <c:v>0.98009279830975105</c:v>
                </c:pt>
                <c:pt idx="64497">
                  <c:v>0.99865964755004999</c:v>
                </c:pt>
                <c:pt idx="64498">
                  <c:v>0.98009279830975105</c:v>
                </c:pt>
                <c:pt idx="64499">
                  <c:v>0.99810606512056599</c:v>
                </c:pt>
                <c:pt idx="64500">
                  <c:v>0.99810606512056599</c:v>
                </c:pt>
                <c:pt idx="64501">
                  <c:v>0.98009279830975105</c:v>
                </c:pt>
                <c:pt idx="64502">
                  <c:v>0.99865964755004999</c:v>
                </c:pt>
                <c:pt idx="64503">
                  <c:v>0.98009279830975105</c:v>
                </c:pt>
                <c:pt idx="64504">
                  <c:v>0.99977590848754005</c:v>
                </c:pt>
                <c:pt idx="64505">
                  <c:v>0.97505301993331395</c:v>
                </c:pt>
                <c:pt idx="64506">
                  <c:v>0.99865964755004999</c:v>
                </c:pt>
                <c:pt idx="64507">
                  <c:v>0.98009279830975105</c:v>
                </c:pt>
                <c:pt idx="64508">
                  <c:v>0.99772892030019</c:v>
                </c:pt>
                <c:pt idx="64509">
                  <c:v>0.98009279830975105</c:v>
                </c:pt>
                <c:pt idx="64510">
                  <c:v>0.99810606512056599</c:v>
                </c:pt>
                <c:pt idx="64511">
                  <c:v>0.99810606512056599</c:v>
                </c:pt>
                <c:pt idx="64512">
                  <c:v>0.98009279830975105</c:v>
                </c:pt>
                <c:pt idx="64513">
                  <c:v>0.97505301993331395</c:v>
                </c:pt>
                <c:pt idx="64514">
                  <c:v>0.98009279830975105</c:v>
                </c:pt>
                <c:pt idx="64515">
                  <c:v>0.99810606512056599</c:v>
                </c:pt>
                <c:pt idx="64516">
                  <c:v>0.99810606512056599</c:v>
                </c:pt>
                <c:pt idx="64517">
                  <c:v>0.99865964755004999</c:v>
                </c:pt>
                <c:pt idx="64518">
                  <c:v>0.98009279830975105</c:v>
                </c:pt>
                <c:pt idx="64519">
                  <c:v>0.99977590848754005</c:v>
                </c:pt>
                <c:pt idx="64520">
                  <c:v>0.99772892030019</c:v>
                </c:pt>
                <c:pt idx="64521">
                  <c:v>0.99810606512056599</c:v>
                </c:pt>
                <c:pt idx="64522">
                  <c:v>0.98009279830975105</c:v>
                </c:pt>
                <c:pt idx="64523">
                  <c:v>0.99810606512056599</c:v>
                </c:pt>
                <c:pt idx="64524">
                  <c:v>0.99977590848754005</c:v>
                </c:pt>
                <c:pt idx="64525">
                  <c:v>0.99865964755004999</c:v>
                </c:pt>
                <c:pt idx="64526">
                  <c:v>0.98009279830975105</c:v>
                </c:pt>
                <c:pt idx="64527">
                  <c:v>0.99810606512056599</c:v>
                </c:pt>
                <c:pt idx="64528">
                  <c:v>0.99810606512056599</c:v>
                </c:pt>
                <c:pt idx="64529">
                  <c:v>0.99977590848754005</c:v>
                </c:pt>
                <c:pt idx="64530">
                  <c:v>0.98009279830975105</c:v>
                </c:pt>
                <c:pt idx="64531">
                  <c:v>0.99865964755004999</c:v>
                </c:pt>
                <c:pt idx="64532">
                  <c:v>0.99865964755004999</c:v>
                </c:pt>
                <c:pt idx="64533">
                  <c:v>0.98009279830975105</c:v>
                </c:pt>
                <c:pt idx="64534">
                  <c:v>0.97505301993331395</c:v>
                </c:pt>
                <c:pt idx="64535">
                  <c:v>0.99865964755004999</c:v>
                </c:pt>
                <c:pt idx="64536">
                  <c:v>0.99977590848754005</c:v>
                </c:pt>
                <c:pt idx="64537">
                  <c:v>0.99865964755004999</c:v>
                </c:pt>
                <c:pt idx="64538">
                  <c:v>0.99977590848754005</c:v>
                </c:pt>
                <c:pt idx="64539">
                  <c:v>0.98009279830975105</c:v>
                </c:pt>
                <c:pt idx="64540">
                  <c:v>0.99772892030019</c:v>
                </c:pt>
                <c:pt idx="64541">
                  <c:v>0.99865964755004999</c:v>
                </c:pt>
                <c:pt idx="64542">
                  <c:v>0.99865964755004999</c:v>
                </c:pt>
                <c:pt idx="64543">
                  <c:v>0.98009279830975105</c:v>
                </c:pt>
                <c:pt idx="64544">
                  <c:v>0.99810606512056599</c:v>
                </c:pt>
                <c:pt idx="64545">
                  <c:v>0.99810606512056599</c:v>
                </c:pt>
                <c:pt idx="64546">
                  <c:v>0.99865964755004999</c:v>
                </c:pt>
                <c:pt idx="64547">
                  <c:v>0.99865964755004999</c:v>
                </c:pt>
                <c:pt idx="64548">
                  <c:v>0.97505301993331395</c:v>
                </c:pt>
                <c:pt idx="64549">
                  <c:v>0.97505301993331395</c:v>
                </c:pt>
                <c:pt idx="64550">
                  <c:v>0.99977590848754005</c:v>
                </c:pt>
                <c:pt idx="64551">
                  <c:v>0.99810606512056599</c:v>
                </c:pt>
                <c:pt idx="64552">
                  <c:v>0.99977590848754005</c:v>
                </c:pt>
                <c:pt idx="64553">
                  <c:v>0.98009279830975105</c:v>
                </c:pt>
                <c:pt idx="64554">
                  <c:v>0.98009279830975105</c:v>
                </c:pt>
                <c:pt idx="64555">
                  <c:v>0.99810606512056599</c:v>
                </c:pt>
                <c:pt idx="64556">
                  <c:v>0.97505301993331395</c:v>
                </c:pt>
                <c:pt idx="64557">
                  <c:v>0.99865964755004999</c:v>
                </c:pt>
                <c:pt idx="64558">
                  <c:v>0.98009279830975105</c:v>
                </c:pt>
                <c:pt idx="64559">
                  <c:v>0.99977590848754005</c:v>
                </c:pt>
                <c:pt idx="64560">
                  <c:v>0.98009279830975105</c:v>
                </c:pt>
                <c:pt idx="64561">
                  <c:v>0.99772892030019</c:v>
                </c:pt>
                <c:pt idx="64562">
                  <c:v>0.97505301993331395</c:v>
                </c:pt>
                <c:pt idx="64563">
                  <c:v>0.99810606512056599</c:v>
                </c:pt>
                <c:pt idx="64564">
                  <c:v>0.99865964755004999</c:v>
                </c:pt>
                <c:pt idx="64565">
                  <c:v>0.98009279830975105</c:v>
                </c:pt>
                <c:pt idx="64566">
                  <c:v>0.98009279830975105</c:v>
                </c:pt>
                <c:pt idx="64567">
                  <c:v>0.98009279830975105</c:v>
                </c:pt>
                <c:pt idx="64568">
                  <c:v>0.99810606512056599</c:v>
                </c:pt>
                <c:pt idx="64569">
                  <c:v>0.99865964755004999</c:v>
                </c:pt>
                <c:pt idx="64570">
                  <c:v>0.99810606512056599</c:v>
                </c:pt>
                <c:pt idx="64571">
                  <c:v>0.98009279830975105</c:v>
                </c:pt>
                <c:pt idx="64572">
                  <c:v>0.99810606512056599</c:v>
                </c:pt>
                <c:pt idx="64573">
                  <c:v>0.99977590848754005</c:v>
                </c:pt>
                <c:pt idx="64574">
                  <c:v>0.99810606512056599</c:v>
                </c:pt>
                <c:pt idx="64575">
                  <c:v>0.98009279830975105</c:v>
                </c:pt>
                <c:pt idx="64576">
                  <c:v>0.98009279830975105</c:v>
                </c:pt>
                <c:pt idx="64577">
                  <c:v>0.98009279830975105</c:v>
                </c:pt>
                <c:pt idx="64578">
                  <c:v>0.99810606512056599</c:v>
                </c:pt>
                <c:pt idx="64579">
                  <c:v>0.99865964755004999</c:v>
                </c:pt>
                <c:pt idx="64580">
                  <c:v>0.99865964755004999</c:v>
                </c:pt>
                <c:pt idx="64581">
                  <c:v>0.99865964755004999</c:v>
                </c:pt>
                <c:pt idx="64582">
                  <c:v>0.99810606512056599</c:v>
                </c:pt>
                <c:pt idx="64583">
                  <c:v>0.97505301993331395</c:v>
                </c:pt>
                <c:pt idx="64584">
                  <c:v>0.99810606512056599</c:v>
                </c:pt>
                <c:pt idx="64585">
                  <c:v>0.98009279830975105</c:v>
                </c:pt>
                <c:pt idx="64586">
                  <c:v>0.99977590848754005</c:v>
                </c:pt>
                <c:pt idx="64587">
                  <c:v>0.99865964755004999</c:v>
                </c:pt>
                <c:pt idx="64588">
                  <c:v>0.99772892030019</c:v>
                </c:pt>
                <c:pt idx="64589">
                  <c:v>0.99977590848754005</c:v>
                </c:pt>
                <c:pt idx="64590">
                  <c:v>0.97505301993331395</c:v>
                </c:pt>
                <c:pt idx="64591">
                  <c:v>0.98009279830975105</c:v>
                </c:pt>
                <c:pt idx="64592">
                  <c:v>0.99865964755004999</c:v>
                </c:pt>
                <c:pt idx="64593">
                  <c:v>0.98009279830975105</c:v>
                </c:pt>
                <c:pt idx="64594">
                  <c:v>0.99977590848754005</c:v>
                </c:pt>
                <c:pt idx="64595">
                  <c:v>0.98009279830975105</c:v>
                </c:pt>
                <c:pt idx="64596">
                  <c:v>0.99865964755004999</c:v>
                </c:pt>
                <c:pt idx="64597">
                  <c:v>0.98009279830975105</c:v>
                </c:pt>
                <c:pt idx="64598">
                  <c:v>0.99865964755004999</c:v>
                </c:pt>
                <c:pt idx="64599">
                  <c:v>0.98009279830975105</c:v>
                </c:pt>
                <c:pt idx="64600">
                  <c:v>0.98009279830975105</c:v>
                </c:pt>
                <c:pt idx="64601">
                  <c:v>0.99865964755004999</c:v>
                </c:pt>
                <c:pt idx="64602">
                  <c:v>0.99977590848754005</c:v>
                </c:pt>
                <c:pt idx="64603">
                  <c:v>0.98009279830975105</c:v>
                </c:pt>
                <c:pt idx="64604">
                  <c:v>0.98009279830975105</c:v>
                </c:pt>
                <c:pt idx="64605">
                  <c:v>0.99810606512056599</c:v>
                </c:pt>
                <c:pt idx="64606">
                  <c:v>0.99810606512056599</c:v>
                </c:pt>
                <c:pt idx="64607">
                  <c:v>0.99865964755004999</c:v>
                </c:pt>
                <c:pt idx="64608">
                  <c:v>0.97505301993331395</c:v>
                </c:pt>
                <c:pt idx="64609">
                  <c:v>0.98009279830975105</c:v>
                </c:pt>
                <c:pt idx="64610">
                  <c:v>0.99865964755004999</c:v>
                </c:pt>
                <c:pt idx="64611">
                  <c:v>0.99181255835294002</c:v>
                </c:pt>
                <c:pt idx="64612">
                  <c:v>0.99810606512056599</c:v>
                </c:pt>
                <c:pt idx="64613">
                  <c:v>0.99977590848754005</c:v>
                </c:pt>
                <c:pt idx="64614">
                  <c:v>0.98009279830975105</c:v>
                </c:pt>
                <c:pt idx="64615">
                  <c:v>0.99865964755004999</c:v>
                </c:pt>
                <c:pt idx="64616">
                  <c:v>0.99865964755004999</c:v>
                </c:pt>
                <c:pt idx="64617">
                  <c:v>0.97505301993331395</c:v>
                </c:pt>
                <c:pt idx="64618">
                  <c:v>0.99977590848754005</c:v>
                </c:pt>
                <c:pt idx="64619">
                  <c:v>0.99810606512056599</c:v>
                </c:pt>
                <c:pt idx="64620">
                  <c:v>0.98009279830975105</c:v>
                </c:pt>
                <c:pt idx="64621">
                  <c:v>0.99810606512056599</c:v>
                </c:pt>
                <c:pt idx="64622">
                  <c:v>0.97505301993331395</c:v>
                </c:pt>
                <c:pt idx="64623">
                  <c:v>0.99977590848754005</c:v>
                </c:pt>
                <c:pt idx="64624">
                  <c:v>0.99810606512056599</c:v>
                </c:pt>
                <c:pt idx="64625">
                  <c:v>0.99865964755004999</c:v>
                </c:pt>
                <c:pt idx="64626">
                  <c:v>0.97505301993331395</c:v>
                </c:pt>
                <c:pt idx="64627">
                  <c:v>0.98009279830975105</c:v>
                </c:pt>
                <c:pt idx="64628">
                  <c:v>0.99865964755004999</c:v>
                </c:pt>
                <c:pt idx="64629">
                  <c:v>0.99181255835294002</c:v>
                </c:pt>
                <c:pt idx="64630">
                  <c:v>0.98009279830975105</c:v>
                </c:pt>
                <c:pt idx="64631">
                  <c:v>0.98009279830975105</c:v>
                </c:pt>
                <c:pt idx="64632">
                  <c:v>0.97505301993331395</c:v>
                </c:pt>
                <c:pt idx="64633">
                  <c:v>0.98009279830975105</c:v>
                </c:pt>
                <c:pt idx="64634">
                  <c:v>0.99865964755004999</c:v>
                </c:pt>
                <c:pt idx="64635">
                  <c:v>0.98009279830975105</c:v>
                </c:pt>
                <c:pt idx="64636">
                  <c:v>0.99810606512056599</c:v>
                </c:pt>
                <c:pt idx="64637">
                  <c:v>0.99772892030019</c:v>
                </c:pt>
                <c:pt idx="64638">
                  <c:v>0.99772892030019</c:v>
                </c:pt>
                <c:pt idx="64639">
                  <c:v>0.98009279830975105</c:v>
                </c:pt>
                <c:pt idx="64640">
                  <c:v>0.98009279830975105</c:v>
                </c:pt>
                <c:pt idx="64641">
                  <c:v>0.97505301993331395</c:v>
                </c:pt>
                <c:pt idx="64642">
                  <c:v>0.97505301993331395</c:v>
                </c:pt>
                <c:pt idx="64643">
                  <c:v>0.99865964755004999</c:v>
                </c:pt>
                <c:pt idx="64644">
                  <c:v>0.99810606512056599</c:v>
                </c:pt>
                <c:pt idx="64645">
                  <c:v>0.99865964755004999</c:v>
                </c:pt>
                <c:pt idx="64646">
                  <c:v>0.99810606512056599</c:v>
                </c:pt>
                <c:pt idx="64647">
                  <c:v>0.99810606512056599</c:v>
                </c:pt>
                <c:pt idx="64648">
                  <c:v>0.98009279830975105</c:v>
                </c:pt>
                <c:pt idx="64649">
                  <c:v>0.99865964755004999</c:v>
                </c:pt>
                <c:pt idx="64650">
                  <c:v>0.99977590848754005</c:v>
                </c:pt>
                <c:pt idx="64651">
                  <c:v>0.98009279830975105</c:v>
                </c:pt>
                <c:pt idx="64652">
                  <c:v>0.99977590848754005</c:v>
                </c:pt>
                <c:pt idx="64653">
                  <c:v>0.99810606512056599</c:v>
                </c:pt>
                <c:pt idx="64654">
                  <c:v>0.99810606512056599</c:v>
                </c:pt>
                <c:pt idx="64655">
                  <c:v>0.99810606512056599</c:v>
                </c:pt>
                <c:pt idx="64656">
                  <c:v>0.99865964755004999</c:v>
                </c:pt>
                <c:pt idx="64657">
                  <c:v>0.97505301993331395</c:v>
                </c:pt>
                <c:pt idx="64658">
                  <c:v>0.99977590848754005</c:v>
                </c:pt>
                <c:pt idx="64659">
                  <c:v>0.99977590848754005</c:v>
                </c:pt>
                <c:pt idx="64660">
                  <c:v>0.98009279830975105</c:v>
                </c:pt>
                <c:pt idx="64661">
                  <c:v>0.99865964755004999</c:v>
                </c:pt>
                <c:pt idx="64662">
                  <c:v>0.99772892030019</c:v>
                </c:pt>
                <c:pt idx="64663">
                  <c:v>0.99977590848754005</c:v>
                </c:pt>
                <c:pt idx="64664">
                  <c:v>0.98009279830975105</c:v>
                </c:pt>
                <c:pt idx="64665">
                  <c:v>0.99865964755004999</c:v>
                </c:pt>
                <c:pt idx="64666">
                  <c:v>0.99977590848754005</c:v>
                </c:pt>
                <c:pt idx="64667">
                  <c:v>0.99977590848754005</c:v>
                </c:pt>
                <c:pt idx="64668">
                  <c:v>0.98009279830975105</c:v>
                </c:pt>
                <c:pt idx="64669">
                  <c:v>0.97505301993331395</c:v>
                </c:pt>
                <c:pt idx="64670">
                  <c:v>0.99865964755004999</c:v>
                </c:pt>
                <c:pt idx="64671">
                  <c:v>0.97505301993331395</c:v>
                </c:pt>
                <c:pt idx="64672">
                  <c:v>0.99977590848754005</c:v>
                </c:pt>
                <c:pt idx="64673">
                  <c:v>0.99865964755004999</c:v>
                </c:pt>
                <c:pt idx="64674">
                  <c:v>0.98009279830975105</c:v>
                </c:pt>
                <c:pt idx="64675">
                  <c:v>0.99865964755004999</c:v>
                </c:pt>
                <c:pt idx="64676">
                  <c:v>0.97505301993331395</c:v>
                </c:pt>
                <c:pt idx="64677">
                  <c:v>0.99865964755004999</c:v>
                </c:pt>
                <c:pt idx="64678">
                  <c:v>0.99865964755004999</c:v>
                </c:pt>
                <c:pt idx="64679">
                  <c:v>0.98009279830975105</c:v>
                </c:pt>
                <c:pt idx="64680">
                  <c:v>0.99772892030019</c:v>
                </c:pt>
                <c:pt idx="64681">
                  <c:v>0.99865964755004999</c:v>
                </c:pt>
                <c:pt idx="64682">
                  <c:v>0.99865964755004999</c:v>
                </c:pt>
                <c:pt idx="64683">
                  <c:v>0.98009279830975105</c:v>
                </c:pt>
                <c:pt idx="64684">
                  <c:v>0.99865964755004999</c:v>
                </c:pt>
                <c:pt idx="64685">
                  <c:v>0.99865964755004999</c:v>
                </c:pt>
                <c:pt idx="64686">
                  <c:v>0.99810606512056599</c:v>
                </c:pt>
                <c:pt idx="64687">
                  <c:v>0.97505301993331395</c:v>
                </c:pt>
                <c:pt idx="64688">
                  <c:v>0.99977590848754005</c:v>
                </c:pt>
                <c:pt idx="64689">
                  <c:v>0.98009279830975105</c:v>
                </c:pt>
                <c:pt idx="64690">
                  <c:v>0.97505301993331395</c:v>
                </c:pt>
                <c:pt idx="64691">
                  <c:v>0.99865964755004999</c:v>
                </c:pt>
                <c:pt idx="64692">
                  <c:v>0.99810606512056599</c:v>
                </c:pt>
                <c:pt idx="64693">
                  <c:v>0.99181255835294002</c:v>
                </c:pt>
                <c:pt idx="64694">
                  <c:v>0.99865964755004999</c:v>
                </c:pt>
                <c:pt idx="64695">
                  <c:v>0.99865964755004999</c:v>
                </c:pt>
                <c:pt idx="64696">
                  <c:v>0.98009279830975105</c:v>
                </c:pt>
                <c:pt idx="64697">
                  <c:v>0.99865964755004999</c:v>
                </c:pt>
                <c:pt idx="64698">
                  <c:v>0.97505301993331395</c:v>
                </c:pt>
                <c:pt idx="64699">
                  <c:v>0.99977590848754005</c:v>
                </c:pt>
                <c:pt idx="64700">
                  <c:v>0.97505301993331395</c:v>
                </c:pt>
                <c:pt idx="64701">
                  <c:v>0.99865964755004999</c:v>
                </c:pt>
                <c:pt idx="64702">
                  <c:v>0.99865964755004999</c:v>
                </c:pt>
                <c:pt idx="64703">
                  <c:v>0.98009279830975105</c:v>
                </c:pt>
                <c:pt idx="64704">
                  <c:v>0.99865964755004999</c:v>
                </c:pt>
                <c:pt idx="64705">
                  <c:v>0.99865964755004999</c:v>
                </c:pt>
                <c:pt idx="64706">
                  <c:v>0.98009279830975105</c:v>
                </c:pt>
                <c:pt idx="64707">
                  <c:v>0.97505301993331395</c:v>
                </c:pt>
                <c:pt idx="64708">
                  <c:v>0.99977590848754005</c:v>
                </c:pt>
                <c:pt idx="64709">
                  <c:v>0.99977590848754005</c:v>
                </c:pt>
                <c:pt idx="64710">
                  <c:v>0.99810606512056599</c:v>
                </c:pt>
                <c:pt idx="64711">
                  <c:v>0.99865964755004999</c:v>
                </c:pt>
                <c:pt idx="64712">
                  <c:v>0.99865964755004999</c:v>
                </c:pt>
                <c:pt idx="64713">
                  <c:v>0.99810606512056599</c:v>
                </c:pt>
                <c:pt idx="64714">
                  <c:v>0.99810606512056599</c:v>
                </c:pt>
                <c:pt idx="64715">
                  <c:v>0.99865964755004999</c:v>
                </c:pt>
                <c:pt idx="64716">
                  <c:v>0.99810606512056599</c:v>
                </c:pt>
                <c:pt idx="64717">
                  <c:v>0.99865964755004999</c:v>
                </c:pt>
                <c:pt idx="64718">
                  <c:v>0.99810606512056599</c:v>
                </c:pt>
                <c:pt idx="64719">
                  <c:v>0.97505301993331395</c:v>
                </c:pt>
                <c:pt idx="64720">
                  <c:v>0.99865964755004999</c:v>
                </c:pt>
                <c:pt idx="64721">
                  <c:v>0.99865964755004999</c:v>
                </c:pt>
                <c:pt idx="64722">
                  <c:v>0.99810606512056599</c:v>
                </c:pt>
                <c:pt idx="64723">
                  <c:v>0.98009279830975105</c:v>
                </c:pt>
                <c:pt idx="64724">
                  <c:v>0.97505301993331395</c:v>
                </c:pt>
                <c:pt idx="64725">
                  <c:v>0.97505301993331395</c:v>
                </c:pt>
                <c:pt idx="64726">
                  <c:v>0.99810606512056599</c:v>
                </c:pt>
                <c:pt idx="64727">
                  <c:v>0.97505301993331395</c:v>
                </c:pt>
                <c:pt idx="64728">
                  <c:v>0.99977590848754005</c:v>
                </c:pt>
                <c:pt idx="64729">
                  <c:v>0.99865964755004999</c:v>
                </c:pt>
                <c:pt idx="64730">
                  <c:v>0.99865964755004999</c:v>
                </c:pt>
                <c:pt idx="64731">
                  <c:v>0.99865964755004999</c:v>
                </c:pt>
                <c:pt idx="64732">
                  <c:v>0.98009279830975105</c:v>
                </c:pt>
                <c:pt idx="64733">
                  <c:v>0.99865964755004999</c:v>
                </c:pt>
                <c:pt idx="64734">
                  <c:v>0.99772892030019</c:v>
                </c:pt>
                <c:pt idx="64735">
                  <c:v>0.99181255835294002</c:v>
                </c:pt>
                <c:pt idx="64736">
                  <c:v>0.98009279830975105</c:v>
                </c:pt>
                <c:pt idx="64737">
                  <c:v>0.98009279830975105</c:v>
                </c:pt>
                <c:pt idx="64738">
                  <c:v>0.97505301993331395</c:v>
                </c:pt>
                <c:pt idx="64739">
                  <c:v>0.98009279830975105</c:v>
                </c:pt>
                <c:pt idx="64740">
                  <c:v>0.98009279830975105</c:v>
                </c:pt>
                <c:pt idx="64741">
                  <c:v>0.99865964755004999</c:v>
                </c:pt>
                <c:pt idx="64742">
                  <c:v>0.99865964755004999</c:v>
                </c:pt>
                <c:pt idx="64743">
                  <c:v>0.99865964755004999</c:v>
                </c:pt>
                <c:pt idx="64744">
                  <c:v>0.99810606512056599</c:v>
                </c:pt>
                <c:pt idx="64745">
                  <c:v>0.99772892030019</c:v>
                </c:pt>
                <c:pt idx="64746">
                  <c:v>0.98009279830975105</c:v>
                </c:pt>
                <c:pt idx="64747">
                  <c:v>0.99865964755004999</c:v>
                </c:pt>
                <c:pt idx="64748">
                  <c:v>0.99810606512056599</c:v>
                </c:pt>
                <c:pt idx="64749">
                  <c:v>0.99865964755004999</c:v>
                </c:pt>
                <c:pt idx="64750">
                  <c:v>0.98009279830975105</c:v>
                </c:pt>
                <c:pt idx="64751">
                  <c:v>0.99865964755004999</c:v>
                </c:pt>
                <c:pt idx="64752">
                  <c:v>0.97505301993331395</c:v>
                </c:pt>
                <c:pt idx="64753">
                  <c:v>0.99810606512056599</c:v>
                </c:pt>
                <c:pt idx="64754">
                  <c:v>0.98009279830975105</c:v>
                </c:pt>
                <c:pt idx="64755">
                  <c:v>0.99977590848754005</c:v>
                </c:pt>
                <c:pt idx="64756">
                  <c:v>0.99865964755004999</c:v>
                </c:pt>
                <c:pt idx="64757">
                  <c:v>0.98009279830975105</c:v>
                </c:pt>
                <c:pt idx="64758">
                  <c:v>0.99810606512056599</c:v>
                </c:pt>
                <c:pt idx="64759">
                  <c:v>0.98009279830975105</c:v>
                </c:pt>
                <c:pt idx="64760">
                  <c:v>0.99810606512056599</c:v>
                </c:pt>
                <c:pt idx="64761">
                  <c:v>0.97505301993331395</c:v>
                </c:pt>
                <c:pt idx="64762">
                  <c:v>0.99865964755004999</c:v>
                </c:pt>
                <c:pt idx="64763">
                  <c:v>0.99865964755004999</c:v>
                </c:pt>
                <c:pt idx="64764">
                  <c:v>0.98009279830975105</c:v>
                </c:pt>
                <c:pt idx="64765">
                  <c:v>0.99865964755004999</c:v>
                </c:pt>
                <c:pt idx="64766">
                  <c:v>0.99865964755004999</c:v>
                </c:pt>
                <c:pt idx="64767">
                  <c:v>0.99865964755004999</c:v>
                </c:pt>
                <c:pt idx="64768">
                  <c:v>0.99865964755004999</c:v>
                </c:pt>
                <c:pt idx="64769">
                  <c:v>0.97505301993331395</c:v>
                </c:pt>
                <c:pt idx="64770">
                  <c:v>0.99865964755004999</c:v>
                </c:pt>
                <c:pt idx="64771">
                  <c:v>0.99865964755004999</c:v>
                </c:pt>
                <c:pt idx="64772">
                  <c:v>0.99977590848754005</c:v>
                </c:pt>
                <c:pt idx="64773">
                  <c:v>0.98009279830975105</c:v>
                </c:pt>
                <c:pt idx="64774">
                  <c:v>0.99810606512056599</c:v>
                </c:pt>
                <c:pt idx="64775">
                  <c:v>0.98009279830975105</c:v>
                </c:pt>
                <c:pt idx="64776">
                  <c:v>0.99977590848754005</c:v>
                </c:pt>
                <c:pt idx="64777">
                  <c:v>0.99810606512056599</c:v>
                </c:pt>
                <c:pt idx="64778">
                  <c:v>0.99865964755004999</c:v>
                </c:pt>
                <c:pt idx="64779">
                  <c:v>0.98009279830975105</c:v>
                </c:pt>
                <c:pt idx="64780">
                  <c:v>0.99865964755004999</c:v>
                </c:pt>
                <c:pt idx="64781">
                  <c:v>0.99810606512056599</c:v>
                </c:pt>
                <c:pt idx="64782">
                  <c:v>0.99810606512056599</c:v>
                </c:pt>
                <c:pt idx="64783">
                  <c:v>0.99810606512056599</c:v>
                </c:pt>
                <c:pt idx="64784">
                  <c:v>0.97505301993331395</c:v>
                </c:pt>
                <c:pt idx="64785">
                  <c:v>0.98009279830975105</c:v>
                </c:pt>
                <c:pt idx="64786">
                  <c:v>0.97505301993331395</c:v>
                </c:pt>
                <c:pt idx="64787">
                  <c:v>0.99810606512056599</c:v>
                </c:pt>
                <c:pt idx="64788">
                  <c:v>0.99865964755004999</c:v>
                </c:pt>
                <c:pt idx="64789">
                  <c:v>0.98009279830975105</c:v>
                </c:pt>
                <c:pt idx="64790">
                  <c:v>0.99810606512056599</c:v>
                </c:pt>
                <c:pt idx="64791">
                  <c:v>0.99772892030019</c:v>
                </c:pt>
                <c:pt idx="64792">
                  <c:v>0.99810606512056599</c:v>
                </c:pt>
                <c:pt idx="64793">
                  <c:v>0.99977590848754005</c:v>
                </c:pt>
                <c:pt idx="64794">
                  <c:v>0.99810606512056599</c:v>
                </c:pt>
                <c:pt idx="64795">
                  <c:v>0.98009279830975105</c:v>
                </c:pt>
                <c:pt idx="64796">
                  <c:v>0.98009279830975105</c:v>
                </c:pt>
                <c:pt idx="64797">
                  <c:v>0.97505301993331395</c:v>
                </c:pt>
                <c:pt idx="64798">
                  <c:v>0.99810606512056599</c:v>
                </c:pt>
                <c:pt idx="64799">
                  <c:v>0.99865964755004999</c:v>
                </c:pt>
                <c:pt idx="64800">
                  <c:v>0.98009279830975105</c:v>
                </c:pt>
                <c:pt idx="64801">
                  <c:v>0.97505301993331395</c:v>
                </c:pt>
                <c:pt idx="64802">
                  <c:v>0.99865964755004999</c:v>
                </c:pt>
                <c:pt idx="64803">
                  <c:v>0.97505301993331395</c:v>
                </c:pt>
                <c:pt idx="64804">
                  <c:v>0.99977590848754005</c:v>
                </c:pt>
                <c:pt idx="64805">
                  <c:v>0.99865964755004999</c:v>
                </c:pt>
                <c:pt idx="64806">
                  <c:v>0.98009279830975105</c:v>
                </c:pt>
                <c:pt idx="64807">
                  <c:v>0.98009279830975105</c:v>
                </c:pt>
                <c:pt idx="64808">
                  <c:v>0.98009279830975105</c:v>
                </c:pt>
                <c:pt idx="64809">
                  <c:v>0.99810606512056599</c:v>
                </c:pt>
                <c:pt idx="64810">
                  <c:v>0.99865964755004999</c:v>
                </c:pt>
                <c:pt idx="64811">
                  <c:v>0.99772892030019</c:v>
                </c:pt>
                <c:pt idx="64812">
                  <c:v>0.99977590848754005</c:v>
                </c:pt>
                <c:pt idx="64813">
                  <c:v>0.98009279830975105</c:v>
                </c:pt>
                <c:pt idx="64814">
                  <c:v>0.97505301993331395</c:v>
                </c:pt>
                <c:pt idx="64815">
                  <c:v>0.99810606512056599</c:v>
                </c:pt>
                <c:pt idx="64816">
                  <c:v>0.99865964755004999</c:v>
                </c:pt>
                <c:pt idx="64817">
                  <c:v>0.98009279830975105</c:v>
                </c:pt>
                <c:pt idx="64818">
                  <c:v>0.99810606512056599</c:v>
                </c:pt>
                <c:pt idx="64819">
                  <c:v>0.99977590848754005</c:v>
                </c:pt>
                <c:pt idx="64820">
                  <c:v>0.97505301993331395</c:v>
                </c:pt>
                <c:pt idx="64821">
                  <c:v>0.99865964755004999</c:v>
                </c:pt>
                <c:pt idx="64822">
                  <c:v>0.99810606512056599</c:v>
                </c:pt>
                <c:pt idx="64823">
                  <c:v>0.98009279830975105</c:v>
                </c:pt>
                <c:pt idx="64824">
                  <c:v>0.97505301993331395</c:v>
                </c:pt>
                <c:pt idx="64825">
                  <c:v>0.97505301993331395</c:v>
                </c:pt>
                <c:pt idx="64826">
                  <c:v>0.98009279830975105</c:v>
                </c:pt>
                <c:pt idx="64827">
                  <c:v>0.99977590848754005</c:v>
                </c:pt>
                <c:pt idx="64828">
                  <c:v>0.98009279830975105</c:v>
                </c:pt>
                <c:pt idx="64829">
                  <c:v>0.99865964755004999</c:v>
                </c:pt>
                <c:pt idx="64830">
                  <c:v>0.99865964755004999</c:v>
                </c:pt>
                <c:pt idx="64831">
                  <c:v>0.98009279830975105</c:v>
                </c:pt>
                <c:pt idx="64832">
                  <c:v>0.99865964755004999</c:v>
                </c:pt>
                <c:pt idx="64833">
                  <c:v>0.98009279830975105</c:v>
                </c:pt>
                <c:pt idx="64834">
                  <c:v>0.98009279830975105</c:v>
                </c:pt>
                <c:pt idx="64835">
                  <c:v>0.99865964755004999</c:v>
                </c:pt>
                <c:pt idx="64836">
                  <c:v>0.99810606512056599</c:v>
                </c:pt>
                <c:pt idx="64837">
                  <c:v>0.97505301993331395</c:v>
                </c:pt>
                <c:pt idx="64838">
                  <c:v>0.99977590848754005</c:v>
                </c:pt>
                <c:pt idx="64839">
                  <c:v>0.97505301993331395</c:v>
                </c:pt>
                <c:pt idx="64840">
                  <c:v>0.97505301993331395</c:v>
                </c:pt>
                <c:pt idx="64841">
                  <c:v>0.99810606512056599</c:v>
                </c:pt>
                <c:pt idx="64842">
                  <c:v>0.97505301993331395</c:v>
                </c:pt>
                <c:pt idx="64843">
                  <c:v>0.99865964755004999</c:v>
                </c:pt>
                <c:pt idx="64844">
                  <c:v>0.99865964755004999</c:v>
                </c:pt>
                <c:pt idx="64845">
                  <c:v>0.99865964755004999</c:v>
                </c:pt>
                <c:pt idx="64846">
                  <c:v>0.99977590848754005</c:v>
                </c:pt>
                <c:pt idx="64847">
                  <c:v>0.99865964755004999</c:v>
                </c:pt>
                <c:pt idx="64848">
                  <c:v>0.99977590848754005</c:v>
                </c:pt>
                <c:pt idx="64849">
                  <c:v>0.97505301993331395</c:v>
                </c:pt>
                <c:pt idx="64850">
                  <c:v>0.98009279830975105</c:v>
                </c:pt>
                <c:pt idx="64851">
                  <c:v>0.97505301993331395</c:v>
                </c:pt>
                <c:pt idx="64852">
                  <c:v>0.99865964755004999</c:v>
                </c:pt>
                <c:pt idx="64853">
                  <c:v>0.99810606512056599</c:v>
                </c:pt>
                <c:pt idx="64854">
                  <c:v>0.99977590848754005</c:v>
                </c:pt>
                <c:pt idx="64855">
                  <c:v>0.99810606512056599</c:v>
                </c:pt>
                <c:pt idx="64856">
                  <c:v>0.99865964755004999</c:v>
                </c:pt>
                <c:pt idx="64857">
                  <c:v>0.99810606512056599</c:v>
                </c:pt>
                <c:pt idx="64858">
                  <c:v>0.98009279830975105</c:v>
                </c:pt>
                <c:pt idx="64859">
                  <c:v>0.97505301993331395</c:v>
                </c:pt>
                <c:pt idx="64860">
                  <c:v>0.99865964755004999</c:v>
                </c:pt>
                <c:pt idx="64861">
                  <c:v>0.97505301993331395</c:v>
                </c:pt>
                <c:pt idx="64862">
                  <c:v>0.99810606512056599</c:v>
                </c:pt>
                <c:pt idx="64863">
                  <c:v>0.99865964755004999</c:v>
                </c:pt>
                <c:pt idx="64864">
                  <c:v>0.97505301993331395</c:v>
                </c:pt>
                <c:pt idx="64865">
                  <c:v>0.99810606512056599</c:v>
                </c:pt>
                <c:pt idx="64866">
                  <c:v>0.99865964755004999</c:v>
                </c:pt>
                <c:pt idx="64867">
                  <c:v>0.98009279830975105</c:v>
                </c:pt>
                <c:pt idx="64868">
                  <c:v>0.99977590848754005</c:v>
                </c:pt>
                <c:pt idx="64869">
                  <c:v>0.99865964755004999</c:v>
                </c:pt>
                <c:pt idx="64870">
                  <c:v>0.99810606512056599</c:v>
                </c:pt>
                <c:pt idx="64871">
                  <c:v>0.99810606512056599</c:v>
                </c:pt>
                <c:pt idx="64872">
                  <c:v>0.98009279830975105</c:v>
                </c:pt>
                <c:pt idx="64873">
                  <c:v>0.99865964755004999</c:v>
                </c:pt>
                <c:pt idx="64874">
                  <c:v>0.98009279830975105</c:v>
                </c:pt>
                <c:pt idx="64875">
                  <c:v>0.99865964755004999</c:v>
                </c:pt>
                <c:pt idx="64876">
                  <c:v>0.99865964755004999</c:v>
                </c:pt>
                <c:pt idx="64877">
                  <c:v>0.99810606512056599</c:v>
                </c:pt>
                <c:pt idx="64878">
                  <c:v>0.98009279830975105</c:v>
                </c:pt>
                <c:pt idx="64879">
                  <c:v>0.99810606512056599</c:v>
                </c:pt>
                <c:pt idx="64880">
                  <c:v>0.99810606512056599</c:v>
                </c:pt>
                <c:pt idx="64881">
                  <c:v>0.99865964755004999</c:v>
                </c:pt>
                <c:pt idx="64882">
                  <c:v>0.97505301993331395</c:v>
                </c:pt>
                <c:pt idx="64883">
                  <c:v>0.99977590848754005</c:v>
                </c:pt>
                <c:pt idx="64884">
                  <c:v>0.99810606512056599</c:v>
                </c:pt>
                <c:pt idx="64885">
                  <c:v>0.99977590848754005</c:v>
                </c:pt>
                <c:pt idx="64886">
                  <c:v>0.98009279830975105</c:v>
                </c:pt>
                <c:pt idx="64887">
                  <c:v>0.99810606512056599</c:v>
                </c:pt>
                <c:pt idx="64888">
                  <c:v>0.98009279830975105</c:v>
                </c:pt>
                <c:pt idx="64889">
                  <c:v>0.99810606512056599</c:v>
                </c:pt>
                <c:pt idx="64890">
                  <c:v>0.97505301993331395</c:v>
                </c:pt>
                <c:pt idx="64891">
                  <c:v>0.98009279830975105</c:v>
                </c:pt>
                <c:pt idx="64892">
                  <c:v>0.99865964755004999</c:v>
                </c:pt>
                <c:pt idx="64893">
                  <c:v>0.98009279830975105</c:v>
                </c:pt>
                <c:pt idx="64894">
                  <c:v>0.98009279830975105</c:v>
                </c:pt>
                <c:pt idx="64895">
                  <c:v>0.98009279830975105</c:v>
                </c:pt>
                <c:pt idx="64896">
                  <c:v>0.98009279830975105</c:v>
                </c:pt>
                <c:pt idx="64897">
                  <c:v>0.99810606512056599</c:v>
                </c:pt>
                <c:pt idx="64898">
                  <c:v>0.98009279830975105</c:v>
                </c:pt>
                <c:pt idx="64899">
                  <c:v>0.97505301993331395</c:v>
                </c:pt>
                <c:pt idx="64900">
                  <c:v>0.98009279830975105</c:v>
                </c:pt>
                <c:pt idx="64901">
                  <c:v>0.99865964755004999</c:v>
                </c:pt>
                <c:pt idx="64902">
                  <c:v>0.99865964755004999</c:v>
                </c:pt>
                <c:pt idx="64903">
                  <c:v>0.99977590848754005</c:v>
                </c:pt>
                <c:pt idx="64904">
                  <c:v>0.99865964755004999</c:v>
                </c:pt>
                <c:pt idx="64905">
                  <c:v>0.99810606512056599</c:v>
                </c:pt>
                <c:pt idx="64906">
                  <c:v>0.99865964755004999</c:v>
                </c:pt>
                <c:pt idx="64907">
                  <c:v>0.99865964755004999</c:v>
                </c:pt>
                <c:pt idx="64908">
                  <c:v>0.99977590848754005</c:v>
                </c:pt>
                <c:pt idx="64909">
                  <c:v>0.98009279830975105</c:v>
                </c:pt>
                <c:pt idx="64910">
                  <c:v>0.98009279830975105</c:v>
                </c:pt>
                <c:pt idx="64911">
                  <c:v>0.98009279830975105</c:v>
                </c:pt>
                <c:pt idx="64912">
                  <c:v>0.99810606512056599</c:v>
                </c:pt>
                <c:pt idx="64913">
                  <c:v>0.98009279830975105</c:v>
                </c:pt>
                <c:pt idx="64914">
                  <c:v>0.99810606512056599</c:v>
                </c:pt>
                <c:pt idx="64915">
                  <c:v>0.97505301993331395</c:v>
                </c:pt>
                <c:pt idx="64916">
                  <c:v>0.99865964755004999</c:v>
                </c:pt>
                <c:pt idx="64917">
                  <c:v>0.98009279830975105</c:v>
                </c:pt>
                <c:pt idx="64918">
                  <c:v>0.99865964755004999</c:v>
                </c:pt>
                <c:pt idx="64919">
                  <c:v>0.99810606512056599</c:v>
                </c:pt>
                <c:pt idx="64920">
                  <c:v>0.98009279830975105</c:v>
                </c:pt>
                <c:pt idx="64921">
                  <c:v>0.97505301993331395</c:v>
                </c:pt>
                <c:pt idx="64922">
                  <c:v>0.99865964755004999</c:v>
                </c:pt>
                <c:pt idx="64923">
                  <c:v>0.99865964755004999</c:v>
                </c:pt>
                <c:pt idx="64924">
                  <c:v>0.99865964755004999</c:v>
                </c:pt>
                <c:pt idx="64925">
                  <c:v>0.99977590848754005</c:v>
                </c:pt>
                <c:pt idx="64926">
                  <c:v>0.97505301993331395</c:v>
                </c:pt>
                <c:pt idx="64927">
                  <c:v>0.98009279830975105</c:v>
                </c:pt>
                <c:pt idx="64928">
                  <c:v>0.99865964755004999</c:v>
                </c:pt>
                <c:pt idx="64929">
                  <c:v>0.98009279830975105</c:v>
                </c:pt>
                <c:pt idx="64930">
                  <c:v>0.99865964755004999</c:v>
                </c:pt>
                <c:pt idx="64931">
                  <c:v>0.99810606512056599</c:v>
                </c:pt>
                <c:pt idx="64932">
                  <c:v>0.99810606512056599</c:v>
                </c:pt>
                <c:pt idx="64933">
                  <c:v>0.97505301993331395</c:v>
                </c:pt>
                <c:pt idx="64934">
                  <c:v>0.99865964755004999</c:v>
                </c:pt>
                <c:pt idx="64935">
                  <c:v>0.97505301993331395</c:v>
                </c:pt>
                <c:pt idx="64936">
                  <c:v>0.99977590848754005</c:v>
                </c:pt>
                <c:pt idx="64937">
                  <c:v>0.98009279830975105</c:v>
                </c:pt>
                <c:pt idx="64938">
                  <c:v>0.99865964755004999</c:v>
                </c:pt>
                <c:pt idx="64939">
                  <c:v>0.99865964755004999</c:v>
                </c:pt>
                <c:pt idx="64940">
                  <c:v>0.97505301993331395</c:v>
                </c:pt>
                <c:pt idx="64941">
                  <c:v>0.99977590848754005</c:v>
                </c:pt>
                <c:pt idx="64942">
                  <c:v>0.99810606512056599</c:v>
                </c:pt>
                <c:pt idx="64943">
                  <c:v>0.99810606512056599</c:v>
                </c:pt>
                <c:pt idx="64944">
                  <c:v>0.99977590848754005</c:v>
                </c:pt>
                <c:pt idx="64945">
                  <c:v>0.99977590848754005</c:v>
                </c:pt>
                <c:pt idx="64946">
                  <c:v>0.98009279830975105</c:v>
                </c:pt>
                <c:pt idx="64947">
                  <c:v>0.99865964755004999</c:v>
                </c:pt>
                <c:pt idx="64948">
                  <c:v>0.99810606512056599</c:v>
                </c:pt>
                <c:pt idx="64949">
                  <c:v>0.97505301993331395</c:v>
                </c:pt>
                <c:pt idx="64950">
                  <c:v>0.97505301993331395</c:v>
                </c:pt>
                <c:pt idx="64951">
                  <c:v>0.97505301993331395</c:v>
                </c:pt>
                <c:pt idx="64952">
                  <c:v>0.99865964755004999</c:v>
                </c:pt>
                <c:pt idx="64953">
                  <c:v>0.99865964755004999</c:v>
                </c:pt>
                <c:pt idx="64954">
                  <c:v>0.99865964755004999</c:v>
                </c:pt>
                <c:pt idx="64955">
                  <c:v>0.99865964755004999</c:v>
                </c:pt>
                <c:pt idx="64956">
                  <c:v>0.99810606512056599</c:v>
                </c:pt>
                <c:pt idx="64957">
                  <c:v>0.97505301993331395</c:v>
                </c:pt>
                <c:pt idx="64958">
                  <c:v>0.99977590848754005</c:v>
                </c:pt>
                <c:pt idx="64959">
                  <c:v>0.98009279830975105</c:v>
                </c:pt>
                <c:pt idx="64960">
                  <c:v>0.99865964755004999</c:v>
                </c:pt>
                <c:pt idx="64961">
                  <c:v>0.97505301993331395</c:v>
                </c:pt>
                <c:pt idx="64962">
                  <c:v>0.98009279830975105</c:v>
                </c:pt>
                <c:pt idx="64963">
                  <c:v>0.97505301993331395</c:v>
                </c:pt>
                <c:pt idx="64964">
                  <c:v>0.99865964755004999</c:v>
                </c:pt>
                <c:pt idx="64965">
                  <c:v>0.99810606512056599</c:v>
                </c:pt>
                <c:pt idx="64966">
                  <c:v>0.98009279830975105</c:v>
                </c:pt>
                <c:pt idx="64967">
                  <c:v>0.98009279830975105</c:v>
                </c:pt>
                <c:pt idx="64968">
                  <c:v>0.99810606512056599</c:v>
                </c:pt>
                <c:pt idx="64969">
                  <c:v>0.97505301993331395</c:v>
                </c:pt>
                <c:pt idx="64970">
                  <c:v>0.99865964755004999</c:v>
                </c:pt>
                <c:pt idx="64971">
                  <c:v>0.99977590848754005</c:v>
                </c:pt>
                <c:pt idx="64972">
                  <c:v>0.99865964755004999</c:v>
                </c:pt>
                <c:pt idx="64973">
                  <c:v>0.98009279830975105</c:v>
                </c:pt>
                <c:pt idx="64974">
                  <c:v>0.98009279830975105</c:v>
                </c:pt>
                <c:pt idx="64975">
                  <c:v>0.99865964755004999</c:v>
                </c:pt>
                <c:pt idx="64976">
                  <c:v>0.99977590848754005</c:v>
                </c:pt>
                <c:pt idx="64977">
                  <c:v>0.99772892030019</c:v>
                </c:pt>
                <c:pt idx="64978">
                  <c:v>0.99977590848754005</c:v>
                </c:pt>
                <c:pt idx="64979">
                  <c:v>0.98009279830975105</c:v>
                </c:pt>
                <c:pt idx="64980">
                  <c:v>0.99977590848754005</c:v>
                </c:pt>
                <c:pt idx="64981">
                  <c:v>0.99810606512056599</c:v>
                </c:pt>
                <c:pt idx="64982">
                  <c:v>0.99772892030019</c:v>
                </c:pt>
                <c:pt idx="64983">
                  <c:v>0.99977590848754005</c:v>
                </c:pt>
                <c:pt idx="64984">
                  <c:v>0.99810606512056599</c:v>
                </c:pt>
                <c:pt idx="64985">
                  <c:v>0.98009279830975105</c:v>
                </c:pt>
                <c:pt idx="64986">
                  <c:v>0.99810606512056599</c:v>
                </c:pt>
                <c:pt idx="64987">
                  <c:v>0.99810606512056599</c:v>
                </c:pt>
                <c:pt idx="64988">
                  <c:v>0.99977590848754005</c:v>
                </c:pt>
                <c:pt idx="64989">
                  <c:v>0.98009279830975105</c:v>
                </c:pt>
                <c:pt idx="64990">
                  <c:v>0.99977590848754005</c:v>
                </c:pt>
                <c:pt idx="64991">
                  <c:v>0.99977590848754005</c:v>
                </c:pt>
                <c:pt idx="64992">
                  <c:v>0.98009279830975105</c:v>
                </c:pt>
                <c:pt idx="64993">
                  <c:v>0.99865964755004999</c:v>
                </c:pt>
                <c:pt idx="64994">
                  <c:v>0.99865964755004999</c:v>
                </c:pt>
                <c:pt idx="64995">
                  <c:v>0.98009279830975105</c:v>
                </c:pt>
                <c:pt idx="64996">
                  <c:v>0.99810606512056599</c:v>
                </c:pt>
                <c:pt idx="64997">
                  <c:v>0.98009279830975105</c:v>
                </c:pt>
                <c:pt idx="64998">
                  <c:v>0.99977590848754005</c:v>
                </c:pt>
                <c:pt idx="64999">
                  <c:v>0.98009279830975105</c:v>
                </c:pt>
                <c:pt idx="65000">
                  <c:v>0.97505301993331395</c:v>
                </c:pt>
                <c:pt idx="65001">
                  <c:v>0.99810606512056599</c:v>
                </c:pt>
                <c:pt idx="65002">
                  <c:v>0.99865964755004999</c:v>
                </c:pt>
                <c:pt idx="65003">
                  <c:v>0.99810606512056599</c:v>
                </c:pt>
                <c:pt idx="65004">
                  <c:v>0.99810606512056599</c:v>
                </c:pt>
                <c:pt idx="65005">
                  <c:v>0.99810606512056599</c:v>
                </c:pt>
                <c:pt idx="65006">
                  <c:v>0.99977590848754005</c:v>
                </c:pt>
                <c:pt idx="65007">
                  <c:v>0.99865964755004999</c:v>
                </c:pt>
                <c:pt idx="65008">
                  <c:v>0.97505301993331395</c:v>
                </c:pt>
                <c:pt idx="65009">
                  <c:v>0.98009279830975105</c:v>
                </c:pt>
                <c:pt idx="65010">
                  <c:v>0.98009279830975105</c:v>
                </c:pt>
                <c:pt idx="65011">
                  <c:v>0.99865964755004999</c:v>
                </c:pt>
                <c:pt idx="65012">
                  <c:v>0.98009279830975105</c:v>
                </c:pt>
                <c:pt idx="65013">
                  <c:v>0.99772892030019</c:v>
                </c:pt>
                <c:pt idx="65014">
                  <c:v>0.99772892030019</c:v>
                </c:pt>
                <c:pt idx="65015">
                  <c:v>0.98009279830975105</c:v>
                </c:pt>
                <c:pt idx="65016">
                  <c:v>0.99181255835294002</c:v>
                </c:pt>
                <c:pt idx="65017">
                  <c:v>0.99810606512056599</c:v>
                </c:pt>
                <c:pt idx="65018">
                  <c:v>0.97505301993331395</c:v>
                </c:pt>
                <c:pt idx="65019">
                  <c:v>0.99865964755004999</c:v>
                </c:pt>
                <c:pt idx="65020">
                  <c:v>0.99865964755004999</c:v>
                </c:pt>
                <c:pt idx="65021">
                  <c:v>0.98009279830975105</c:v>
                </c:pt>
                <c:pt idx="65022">
                  <c:v>0.97505301993331395</c:v>
                </c:pt>
                <c:pt idx="65023">
                  <c:v>0.98009279830975105</c:v>
                </c:pt>
                <c:pt idx="65024">
                  <c:v>0.97505301993331395</c:v>
                </c:pt>
                <c:pt idx="65025">
                  <c:v>0.99810606512056599</c:v>
                </c:pt>
                <c:pt idx="65026">
                  <c:v>0.99810606512056599</c:v>
                </c:pt>
                <c:pt idx="65027">
                  <c:v>0.98009279830975105</c:v>
                </c:pt>
                <c:pt idx="65028">
                  <c:v>0.99810606512056599</c:v>
                </c:pt>
                <c:pt idx="65029">
                  <c:v>0.99865964755004999</c:v>
                </c:pt>
                <c:pt idx="65030">
                  <c:v>0.98009279830975105</c:v>
                </c:pt>
                <c:pt idx="65031">
                  <c:v>0.99810606512056599</c:v>
                </c:pt>
                <c:pt idx="65032">
                  <c:v>0.99865964755004999</c:v>
                </c:pt>
                <c:pt idx="65033">
                  <c:v>0.99865964755004999</c:v>
                </c:pt>
                <c:pt idx="65034">
                  <c:v>0.99810606512056599</c:v>
                </c:pt>
                <c:pt idx="65035">
                  <c:v>0.99810606512056599</c:v>
                </c:pt>
                <c:pt idx="65036">
                  <c:v>0.98009279830975105</c:v>
                </c:pt>
                <c:pt idx="65037">
                  <c:v>0.99810606512056599</c:v>
                </c:pt>
                <c:pt idx="65038">
                  <c:v>0.99810606512056599</c:v>
                </c:pt>
                <c:pt idx="65039">
                  <c:v>0.99977590848754005</c:v>
                </c:pt>
                <c:pt idx="65040">
                  <c:v>0.97505301993331395</c:v>
                </c:pt>
                <c:pt idx="65041">
                  <c:v>0.97505301993331395</c:v>
                </c:pt>
                <c:pt idx="65042">
                  <c:v>0.99865964755004999</c:v>
                </c:pt>
                <c:pt idx="65043">
                  <c:v>0.98009279830975105</c:v>
                </c:pt>
                <c:pt idx="65044">
                  <c:v>0.98009279830975105</c:v>
                </c:pt>
                <c:pt idx="65045">
                  <c:v>0.99865964755004999</c:v>
                </c:pt>
                <c:pt idx="65046">
                  <c:v>0.99977590848754005</c:v>
                </c:pt>
                <c:pt idx="65047">
                  <c:v>0.98009279830975105</c:v>
                </c:pt>
                <c:pt idx="65048">
                  <c:v>0.98009279830975105</c:v>
                </c:pt>
                <c:pt idx="65049">
                  <c:v>0.99810606512056599</c:v>
                </c:pt>
                <c:pt idx="65050">
                  <c:v>0.99865964755004999</c:v>
                </c:pt>
                <c:pt idx="65051">
                  <c:v>0.99865964755004999</c:v>
                </c:pt>
                <c:pt idx="65052">
                  <c:v>0.99865964755004999</c:v>
                </c:pt>
                <c:pt idx="65053">
                  <c:v>0.98009279830975105</c:v>
                </c:pt>
                <c:pt idx="65054">
                  <c:v>0.98009279830975105</c:v>
                </c:pt>
                <c:pt idx="65055">
                  <c:v>0.98009279830975105</c:v>
                </c:pt>
                <c:pt idx="65056">
                  <c:v>0.99977590848754005</c:v>
                </c:pt>
                <c:pt idx="65057">
                  <c:v>0.99977590848754005</c:v>
                </c:pt>
                <c:pt idx="65058">
                  <c:v>0.99810606512056599</c:v>
                </c:pt>
                <c:pt idx="65059">
                  <c:v>0.98009279830975105</c:v>
                </c:pt>
                <c:pt idx="65060">
                  <c:v>0.97505301993331395</c:v>
                </c:pt>
                <c:pt idx="65061">
                  <c:v>0.99810606512056599</c:v>
                </c:pt>
                <c:pt idx="65062">
                  <c:v>0.99865964755004999</c:v>
                </c:pt>
                <c:pt idx="65063">
                  <c:v>0.99810606512056599</c:v>
                </c:pt>
                <c:pt idx="65064">
                  <c:v>0.99865964755004999</c:v>
                </c:pt>
                <c:pt idx="65065">
                  <c:v>0.98009279830975105</c:v>
                </c:pt>
                <c:pt idx="65066">
                  <c:v>0.98009279830975105</c:v>
                </c:pt>
                <c:pt idx="65067">
                  <c:v>0.99810606512056599</c:v>
                </c:pt>
                <c:pt idx="65068">
                  <c:v>0.98009279830975105</c:v>
                </c:pt>
                <c:pt idx="65069">
                  <c:v>0.99865964755004999</c:v>
                </c:pt>
                <c:pt idx="65070">
                  <c:v>0.99810606512056599</c:v>
                </c:pt>
                <c:pt idx="65071">
                  <c:v>0.99810606512056599</c:v>
                </c:pt>
                <c:pt idx="65072">
                  <c:v>0.97505301993331395</c:v>
                </c:pt>
                <c:pt idx="65073">
                  <c:v>0.99865964755004999</c:v>
                </c:pt>
                <c:pt idx="65074">
                  <c:v>0.98009279830975105</c:v>
                </c:pt>
                <c:pt idx="65075">
                  <c:v>0.99865964755004999</c:v>
                </c:pt>
                <c:pt idx="65076">
                  <c:v>0.99865964755004999</c:v>
                </c:pt>
                <c:pt idx="65077">
                  <c:v>0.99865964755004999</c:v>
                </c:pt>
                <c:pt idx="65078">
                  <c:v>0.99865964755004999</c:v>
                </c:pt>
                <c:pt idx="65079">
                  <c:v>0.99181255835294002</c:v>
                </c:pt>
                <c:pt idx="65080">
                  <c:v>0.99865964755004999</c:v>
                </c:pt>
                <c:pt idx="65081">
                  <c:v>0.98009279830975105</c:v>
                </c:pt>
                <c:pt idx="65082">
                  <c:v>0.99865964755004999</c:v>
                </c:pt>
                <c:pt idx="65083">
                  <c:v>0.98009279830975105</c:v>
                </c:pt>
                <c:pt idx="65084">
                  <c:v>0.98009279830975105</c:v>
                </c:pt>
                <c:pt idx="65085">
                  <c:v>0.99810606512056599</c:v>
                </c:pt>
                <c:pt idx="65086">
                  <c:v>0.98009279830975105</c:v>
                </c:pt>
                <c:pt idx="65087">
                  <c:v>0.98009279830975105</c:v>
                </c:pt>
                <c:pt idx="65088">
                  <c:v>0.98009279830975105</c:v>
                </c:pt>
                <c:pt idx="65089">
                  <c:v>0.99865964755004999</c:v>
                </c:pt>
                <c:pt idx="65090">
                  <c:v>0.99772892030019</c:v>
                </c:pt>
                <c:pt idx="65091">
                  <c:v>0.99810606512056599</c:v>
                </c:pt>
                <c:pt idx="65092">
                  <c:v>0.98009279830975105</c:v>
                </c:pt>
                <c:pt idx="65093">
                  <c:v>0.99865964755004999</c:v>
                </c:pt>
                <c:pt idx="65094">
                  <c:v>0.99772892030019</c:v>
                </c:pt>
                <c:pt idx="65095">
                  <c:v>0.99865964755004999</c:v>
                </c:pt>
                <c:pt idx="65096">
                  <c:v>0.99810606512056599</c:v>
                </c:pt>
                <c:pt idx="65097">
                  <c:v>0.99865964755004999</c:v>
                </c:pt>
                <c:pt idx="65098">
                  <c:v>0.99772892030019</c:v>
                </c:pt>
                <c:pt idx="65099">
                  <c:v>0.99865964755004999</c:v>
                </c:pt>
                <c:pt idx="65100">
                  <c:v>0.98009279830975105</c:v>
                </c:pt>
                <c:pt idx="65101">
                  <c:v>0.99865964755004999</c:v>
                </c:pt>
                <c:pt idx="65102">
                  <c:v>0.98009279830975105</c:v>
                </c:pt>
                <c:pt idx="65103">
                  <c:v>0.99865964755004999</c:v>
                </c:pt>
                <c:pt idx="65104">
                  <c:v>0.99865964755004999</c:v>
                </c:pt>
                <c:pt idx="65105">
                  <c:v>0.99865964755004999</c:v>
                </c:pt>
                <c:pt idx="65106">
                  <c:v>0.97505301993331395</c:v>
                </c:pt>
                <c:pt idx="65107">
                  <c:v>0.98009279830975105</c:v>
                </c:pt>
                <c:pt idx="65108">
                  <c:v>0.99865964755004999</c:v>
                </c:pt>
                <c:pt idx="65109">
                  <c:v>0.98009279830975105</c:v>
                </c:pt>
                <c:pt idx="65110">
                  <c:v>0.99810606512056599</c:v>
                </c:pt>
                <c:pt idx="65111">
                  <c:v>0.99810606512056599</c:v>
                </c:pt>
                <c:pt idx="65112">
                  <c:v>0.99810606512056599</c:v>
                </c:pt>
                <c:pt idx="65113">
                  <c:v>0.98009279830975105</c:v>
                </c:pt>
                <c:pt idx="65114">
                  <c:v>0.98009279830975105</c:v>
                </c:pt>
                <c:pt idx="65115">
                  <c:v>0.97505301993331395</c:v>
                </c:pt>
                <c:pt idx="65116">
                  <c:v>0.97505301993331395</c:v>
                </c:pt>
                <c:pt idx="65117">
                  <c:v>0.98009279830975105</c:v>
                </c:pt>
                <c:pt idx="65118">
                  <c:v>0.99810606512056599</c:v>
                </c:pt>
                <c:pt idx="65119">
                  <c:v>0.99772892030019</c:v>
                </c:pt>
                <c:pt idx="65120">
                  <c:v>0.98009279830975105</c:v>
                </c:pt>
                <c:pt idx="65121">
                  <c:v>0.99977590848754005</c:v>
                </c:pt>
                <c:pt idx="65122">
                  <c:v>0.98009279830975105</c:v>
                </c:pt>
                <c:pt idx="65123">
                  <c:v>0.99810606512056599</c:v>
                </c:pt>
                <c:pt idx="65124">
                  <c:v>0.98009279830975105</c:v>
                </c:pt>
                <c:pt idx="65125">
                  <c:v>0.99977590848754005</c:v>
                </c:pt>
                <c:pt idx="65126">
                  <c:v>0.97505301993331395</c:v>
                </c:pt>
                <c:pt idx="65127">
                  <c:v>0.97505301993331395</c:v>
                </c:pt>
                <c:pt idx="65128">
                  <c:v>0.99865964755004999</c:v>
                </c:pt>
                <c:pt idx="65129">
                  <c:v>0.98009279830975105</c:v>
                </c:pt>
                <c:pt idx="65130">
                  <c:v>0.99977590848754005</c:v>
                </c:pt>
                <c:pt idx="65131">
                  <c:v>0.99865964755004999</c:v>
                </c:pt>
                <c:pt idx="65132">
                  <c:v>0.99865964755004999</c:v>
                </c:pt>
                <c:pt idx="65133">
                  <c:v>0.99181255835294002</c:v>
                </c:pt>
                <c:pt idx="65134">
                  <c:v>0.97505301993331395</c:v>
                </c:pt>
                <c:pt idx="65135">
                  <c:v>0.99865964755004999</c:v>
                </c:pt>
                <c:pt idx="65136">
                  <c:v>0.99810606512056599</c:v>
                </c:pt>
                <c:pt idx="65137">
                  <c:v>0.99865964755004999</c:v>
                </c:pt>
                <c:pt idx="65138">
                  <c:v>0.99865964755004999</c:v>
                </c:pt>
                <c:pt idx="65139">
                  <c:v>0.97505301993331395</c:v>
                </c:pt>
                <c:pt idx="65140">
                  <c:v>0.98009279830975105</c:v>
                </c:pt>
                <c:pt idx="65141">
                  <c:v>0.98009279830975105</c:v>
                </c:pt>
                <c:pt idx="65142">
                  <c:v>0.98009279830975105</c:v>
                </c:pt>
                <c:pt idx="65143">
                  <c:v>0.98009279830975105</c:v>
                </c:pt>
                <c:pt idx="65144">
                  <c:v>0.98009279830975105</c:v>
                </c:pt>
                <c:pt idx="65145">
                  <c:v>0.98009279830975105</c:v>
                </c:pt>
                <c:pt idx="65146">
                  <c:v>0.98009279830975105</c:v>
                </c:pt>
                <c:pt idx="65147">
                  <c:v>0.99181255835294002</c:v>
                </c:pt>
                <c:pt idx="65148">
                  <c:v>0.99865964755004999</c:v>
                </c:pt>
                <c:pt idx="65149">
                  <c:v>0.99772892030019</c:v>
                </c:pt>
                <c:pt idx="65150">
                  <c:v>0.99810606512056599</c:v>
                </c:pt>
                <c:pt idx="65151">
                  <c:v>0.98009279830975105</c:v>
                </c:pt>
                <c:pt idx="65152">
                  <c:v>0.99977590848754005</c:v>
                </c:pt>
                <c:pt idx="65153">
                  <c:v>0.98009279830975105</c:v>
                </c:pt>
                <c:pt idx="65154">
                  <c:v>0.99865964755004999</c:v>
                </c:pt>
                <c:pt idx="65155">
                  <c:v>0.99865964755004999</c:v>
                </c:pt>
                <c:pt idx="65156">
                  <c:v>0.99977590848754005</c:v>
                </c:pt>
                <c:pt idx="65157">
                  <c:v>0.97505301993331395</c:v>
                </c:pt>
                <c:pt idx="65158">
                  <c:v>0.98009279830975105</c:v>
                </c:pt>
                <c:pt idx="65159">
                  <c:v>0.99810606512056599</c:v>
                </c:pt>
                <c:pt idx="65160">
                  <c:v>0.98009279830975105</c:v>
                </c:pt>
                <c:pt idx="65161">
                  <c:v>0.98009279830975105</c:v>
                </c:pt>
                <c:pt idx="65162">
                  <c:v>0.97505301993331395</c:v>
                </c:pt>
                <c:pt idx="65163">
                  <c:v>0.97505301993331395</c:v>
                </c:pt>
                <c:pt idx="65164">
                  <c:v>0.97505301993331395</c:v>
                </c:pt>
                <c:pt idx="65165">
                  <c:v>0.99865964755004999</c:v>
                </c:pt>
                <c:pt idx="65166">
                  <c:v>0.97505301993331395</c:v>
                </c:pt>
                <c:pt idx="65167">
                  <c:v>0.99865964755004999</c:v>
                </c:pt>
                <c:pt idx="65168">
                  <c:v>0.99810606512056599</c:v>
                </c:pt>
                <c:pt idx="65169">
                  <c:v>0.99865964755004999</c:v>
                </c:pt>
                <c:pt idx="65170">
                  <c:v>0.99810606512056599</c:v>
                </c:pt>
                <c:pt idx="65171">
                  <c:v>0.98009279830975105</c:v>
                </c:pt>
                <c:pt idx="65172">
                  <c:v>0.99977590848754005</c:v>
                </c:pt>
                <c:pt idx="65173">
                  <c:v>0.99865964755004999</c:v>
                </c:pt>
                <c:pt idx="65174">
                  <c:v>0.99865964755004999</c:v>
                </c:pt>
                <c:pt idx="65175">
                  <c:v>0.99865964755004999</c:v>
                </c:pt>
                <c:pt idx="65176">
                  <c:v>0.99772892030019</c:v>
                </c:pt>
                <c:pt idx="65177">
                  <c:v>0.99865964755004999</c:v>
                </c:pt>
                <c:pt idx="65178">
                  <c:v>0.97505301993331395</c:v>
                </c:pt>
                <c:pt idx="65179">
                  <c:v>0.99181255835294002</c:v>
                </c:pt>
                <c:pt idx="65180">
                  <c:v>0.99865964755004999</c:v>
                </c:pt>
                <c:pt idx="65181">
                  <c:v>0.99977590848754005</c:v>
                </c:pt>
                <c:pt idx="65182">
                  <c:v>0.99181255835294002</c:v>
                </c:pt>
                <c:pt idx="65183">
                  <c:v>0.97505301993331395</c:v>
                </c:pt>
                <c:pt idx="65184">
                  <c:v>0.97505301993331395</c:v>
                </c:pt>
                <c:pt idx="65185">
                  <c:v>0.99865964755004999</c:v>
                </c:pt>
                <c:pt idx="65186">
                  <c:v>0.99810606512056599</c:v>
                </c:pt>
                <c:pt idx="65187">
                  <c:v>0.99865964755004999</c:v>
                </c:pt>
                <c:pt idx="65188">
                  <c:v>0.99772892030019</c:v>
                </c:pt>
                <c:pt idx="65189">
                  <c:v>0.99865964755004999</c:v>
                </c:pt>
                <c:pt idx="65190">
                  <c:v>0.97505301993331395</c:v>
                </c:pt>
                <c:pt idx="65191">
                  <c:v>0.99865964755004999</c:v>
                </c:pt>
                <c:pt idx="65192">
                  <c:v>0.98009279830975105</c:v>
                </c:pt>
                <c:pt idx="65193">
                  <c:v>0.97505301993331395</c:v>
                </c:pt>
                <c:pt idx="65194">
                  <c:v>0.98009279830975105</c:v>
                </c:pt>
                <c:pt idx="65195">
                  <c:v>0.97505301993331395</c:v>
                </c:pt>
                <c:pt idx="65196">
                  <c:v>0.99865964755004999</c:v>
                </c:pt>
                <c:pt idx="65197">
                  <c:v>0.98009279830975105</c:v>
                </c:pt>
                <c:pt idx="65198">
                  <c:v>0.99865964755004999</c:v>
                </c:pt>
                <c:pt idx="65199">
                  <c:v>0.97505301993331395</c:v>
                </c:pt>
                <c:pt idx="65200">
                  <c:v>0.99772892030019</c:v>
                </c:pt>
                <c:pt idx="65201">
                  <c:v>0.99810606512056599</c:v>
                </c:pt>
                <c:pt idx="65202">
                  <c:v>0.99865964755004999</c:v>
                </c:pt>
                <c:pt idx="65203">
                  <c:v>0.99865964755004999</c:v>
                </c:pt>
                <c:pt idx="65204">
                  <c:v>0.98009279830975105</c:v>
                </c:pt>
                <c:pt idx="65205">
                  <c:v>0.98009279830975105</c:v>
                </c:pt>
                <c:pt idx="65206">
                  <c:v>0.99865964755004999</c:v>
                </c:pt>
                <c:pt idx="65207">
                  <c:v>0.98009279830975105</c:v>
                </c:pt>
                <c:pt idx="65208">
                  <c:v>0.99810606512056599</c:v>
                </c:pt>
                <c:pt idx="65209">
                  <c:v>0.98009279830975105</c:v>
                </c:pt>
                <c:pt idx="65210">
                  <c:v>0.99865964755004999</c:v>
                </c:pt>
                <c:pt idx="65211">
                  <c:v>0.99810606512056599</c:v>
                </c:pt>
                <c:pt idx="65212">
                  <c:v>0.99865964755004999</c:v>
                </c:pt>
                <c:pt idx="65213">
                  <c:v>0.99810606512056599</c:v>
                </c:pt>
                <c:pt idx="65214">
                  <c:v>0.99865964755004999</c:v>
                </c:pt>
                <c:pt idx="65215">
                  <c:v>0.99810606512056599</c:v>
                </c:pt>
                <c:pt idx="65216">
                  <c:v>0.99977590848754005</c:v>
                </c:pt>
                <c:pt idx="65217">
                  <c:v>0.99772892030019</c:v>
                </c:pt>
                <c:pt idx="65218">
                  <c:v>0.99865964755004999</c:v>
                </c:pt>
                <c:pt idx="65219">
                  <c:v>0.98009279830975105</c:v>
                </c:pt>
                <c:pt idx="65220">
                  <c:v>0.98009279830975105</c:v>
                </c:pt>
                <c:pt idx="65221">
                  <c:v>0.98009279830975105</c:v>
                </c:pt>
                <c:pt idx="65222">
                  <c:v>0.99865964755004999</c:v>
                </c:pt>
                <c:pt idx="65223">
                  <c:v>0.99865964755004999</c:v>
                </c:pt>
                <c:pt idx="65224">
                  <c:v>0.98009279830975105</c:v>
                </c:pt>
                <c:pt idx="65225">
                  <c:v>0.99810606512056599</c:v>
                </c:pt>
                <c:pt idx="65226">
                  <c:v>0.99865964755004999</c:v>
                </c:pt>
                <c:pt idx="65227">
                  <c:v>0.99810606512056599</c:v>
                </c:pt>
                <c:pt idx="65228">
                  <c:v>0.99865964755004999</c:v>
                </c:pt>
                <c:pt idx="65229">
                  <c:v>0.99977590848754005</c:v>
                </c:pt>
                <c:pt idx="65230">
                  <c:v>0.99810606512056599</c:v>
                </c:pt>
                <c:pt idx="65231">
                  <c:v>0.98009279830975105</c:v>
                </c:pt>
                <c:pt idx="65232">
                  <c:v>0.99772892030019</c:v>
                </c:pt>
                <c:pt idx="65233">
                  <c:v>0.99810606512056599</c:v>
                </c:pt>
                <c:pt idx="65234">
                  <c:v>0.99865964755004999</c:v>
                </c:pt>
                <c:pt idx="65235">
                  <c:v>0.98009279830975105</c:v>
                </c:pt>
                <c:pt idx="65236">
                  <c:v>0.97505301993331395</c:v>
                </c:pt>
                <c:pt idx="65237">
                  <c:v>0.99810606512056599</c:v>
                </c:pt>
                <c:pt idx="65238">
                  <c:v>0.99865964755004999</c:v>
                </c:pt>
                <c:pt idx="65239">
                  <c:v>0.99865964755004999</c:v>
                </c:pt>
                <c:pt idx="65240">
                  <c:v>0.99810606512056599</c:v>
                </c:pt>
                <c:pt idx="65241">
                  <c:v>0.98009279830975105</c:v>
                </c:pt>
                <c:pt idx="65242">
                  <c:v>0.99810606512056599</c:v>
                </c:pt>
                <c:pt idx="65243">
                  <c:v>0.98009279830975105</c:v>
                </c:pt>
                <c:pt idx="65244">
                  <c:v>0.97505301993331395</c:v>
                </c:pt>
                <c:pt idx="65245">
                  <c:v>0.98009279830975105</c:v>
                </c:pt>
                <c:pt idx="65246">
                  <c:v>0.99810606512056599</c:v>
                </c:pt>
                <c:pt idx="65247">
                  <c:v>0.99865964755004999</c:v>
                </c:pt>
                <c:pt idx="65248">
                  <c:v>0.99865964755004999</c:v>
                </c:pt>
                <c:pt idx="65249">
                  <c:v>0.98009279830975105</c:v>
                </c:pt>
                <c:pt idx="65250">
                  <c:v>0.99865964755004999</c:v>
                </c:pt>
                <c:pt idx="65251">
                  <c:v>0.99865964755004999</c:v>
                </c:pt>
                <c:pt idx="65252">
                  <c:v>0.99977590848754005</c:v>
                </c:pt>
                <c:pt idx="65253">
                  <c:v>0.98009279830975105</c:v>
                </c:pt>
                <c:pt idx="65254">
                  <c:v>0.99810606512056599</c:v>
                </c:pt>
                <c:pt idx="65255">
                  <c:v>0.99772892030019</c:v>
                </c:pt>
                <c:pt idx="65256">
                  <c:v>0.98009279830975105</c:v>
                </c:pt>
                <c:pt idx="65257">
                  <c:v>0.99810606512056599</c:v>
                </c:pt>
                <c:pt idx="65258">
                  <c:v>0.99865964755004999</c:v>
                </c:pt>
                <c:pt idx="65259">
                  <c:v>0.99865964755004999</c:v>
                </c:pt>
                <c:pt idx="65260">
                  <c:v>0.98009279830975105</c:v>
                </c:pt>
                <c:pt idx="65261">
                  <c:v>0.98009279830975105</c:v>
                </c:pt>
                <c:pt idx="65262">
                  <c:v>0.97505301993331395</c:v>
                </c:pt>
                <c:pt idx="65263">
                  <c:v>0.99810606512056599</c:v>
                </c:pt>
                <c:pt idx="65264">
                  <c:v>0.99977590848754005</c:v>
                </c:pt>
                <c:pt idx="65265">
                  <c:v>0.99810606512056599</c:v>
                </c:pt>
                <c:pt idx="65266">
                  <c:v>0.98009279830975105</c:v>
                </c:pt>
                <c:pt idx="65267">
                  <c:v>0.98009279830975105</c:v>
                </c:pt>
                <c:pt idx="65268">
                  <c:v>0.99810606512056599</c:v>
                </c:pt>
                <c:pt idx="65269">
                  <c:v>0.99810606512056599</c:v>
                </c:pt>
                <c:pt idx="65270">
                  <c:v>0.99865964755004999</c:v>
                </c:pt>
                <c:pt idx="65271">
                  <c:v>0.99810606512056599</c:v>
                </c:pt>
                <c:pt idx="65272">
                  <c:v>0.99810606512056599</c:v>
                </c:pt>
                <c:pt idx="65273">
                  <c:v>0.99865964755004999</c:v>
                </c:pt>
                <c:pt idx="65274">
                  <c:v>0.99977590848754005</c:v>
                </c:pt>
                <c:pt idx="65275">
                  <c:v>0.99810606512056599</c:v>
                </c:pt>
                <c:pt idx="65276">
                  <c:v>0.99977590848754005</c:v>
                </c:pt>
                <c:pt idx="65277">
                  <c:v>0.99977590848754005</c:v>
                </c:pt>
                <c:pt idx="65278">
                  <c:v>0.99865964755004999</c:v>
                </c:pt>
                <c:pt idx="65279">
                  <c:v>0.99865964755004999</c:v>
                </c:pt>
                <c:pt idx="65280">
                  <c:v>0.98009279830975105</c:v>
                </c:pt>
                <c:pt idx="65281">
                  <c:v>0.99977590848754005</c:v>
                </c:pt>
                <c:pt idx="65282">
                  <c:v>0.99865964755004999</c:v>
                </c:pt>
                <c:pt idx="65283">
                  <c:v>0.97505301993331395</c:v>
                </c:pt>
                <c:pt idx="65284">
                  <c:v>0.98009279830975105</c:v>
                </c:pt>
                <c:pt idx="65285">
                  <c:v>0.98009279830975105</c:v>
                </c:pt>
                <c:pt idx="65286">
                  <c:v>0.97505301993331395</c:v>
                </c:pt>
                <c:pt idx="65287">
                  <c:v>0.99865964755004999</c:v>
                </c:pt>
                <c:pt idx="65288">
                  <c:v>0.98009279830975105</c:v>
                </c:pt>
                <c:pt idx="65289">
                  <c:v>0.98009279830975105</c:v>
                </c:pt>
                <c:pt idx="65290">
                  <c:v>0.99977590848754005</c:v>
                </c:pt>
                <c:pt idx="65291">
                  <c:v>0.98009279830975105</c:v>
                </c:pt>
                <c:pt idx="65292">
                  <c:v>0.99865964755004999</c:v>
                </c:pt>
                <c:pt idx="65293">
                  <c:v>0.98009279830975105</c:v>
                </c:pt>
                <c:pt idx="65294">
                  <c:v>0.99810606512056599</c:v>
                </c:pt>
                <c:pt idx="65295">
                  <c:v>0.98009279830975105</c:v>
                </c:pt>
                <c:pt idx="65296">
                  <c:v>0.99865964755004999</c:v>
                </c:pt>
                <c:pt idx="65297">
                  <c:v>0.99810606512056599</c:v>
                </c:pt>
                <c:pt idx="65298">
                  <c:v>0.97505301993331395</c:v>
                </c:pt>
                <c:pt idx="65299">
                  <c:v>0.99181255835294002</c:v>
                </c:pt>
                <c:pt idx="65300">
                  <c:v>0.97505301993331395</c:v>
                </c:pt>
                <c:pt idx="65301">
                  <c:v>0.99977590848754005</c:v>
                </c:pt>
                <c:pt idx="65302">
                  <c:v>0.97505301993331395</c:v>
                </c:pt>
                <c:pt idx="65303">
                  <c:v>0.97505301993331395</c:v>
                </c:pt>
                <c:pt idx="65304">
                  <c:v>0.98009279830975105</c:v>
                </c:pt>
                <c:pt idx="65305">
                  <c:v>0.98009279830975105</c:v>
                </c:pt>
                <c:pt idx="65306">
                  <c:v>0.98009279830975105</c:v>
                </c:pt>
                <c:pt idx="65307">
                  <c:v>0.99865964755004999</c:v>
                </c:pt>
                <c:pt idx="65308">
                  <c:v>0.98009279830975105</c:v>
                </c:pt>
                <c:pt idx="65309">
                  <c:v>0.99865964755004999</c:v>
                </c:pt>
                <c:pt idx="65310">
                  <c:v>0.97505301993331395</c:v>
                </c:pt>
                <c:pt idx="65311">
                  <c:v>0.99977590848754005</c:v>
                </c:pt>
                <c:pt idx="65312">
                  <c:v>0.99772892030019</c:v>
                </c:pt>
                <c:pt idx="65313">
                  <c:v>0.99977590848754005</c:v>
                </c:pt>
                <c:pt idx="65314">
                  <c:v>0.99865964755004999</c:v>
                </c:pt>
                <c:pt idx="65315">
                  <c:v>0.98009279830975105</c:v>
                </c:pt>
                <c:pt idx="65316">
                  <c:v>0.99810606512056599</c:v>
                </c:pt>
                <c:pt idx="65317">
                  <c:v>0.99810606512056599</c:v>
                </c:pt>
                <c:pt idx="65318">
                  <c:v>0.97505301993331395</c:v>
                </c:pt>
                <c:pt idx="65319">
                  <c:v>0.99865964755004999</c:v>
                </c:pt>
                <c:pt idx="65320">
                  <c:v>0.98009279830975105</c:v>
                </c:pt>
                <c:pt idx="65321">
                  <c:v>0.97505301993331395</c:v>
                </c:pt>
                <c:pt idx="65322">
                  <c:v>0.98009279830975105</c:v>
                </c:pt>
                <c:pt idx="65323">
                  <c:v>0.97505301993331395</c:v>
                </c:pt>
                <c:pt idx="65324">
                  <c:v>0.99977590848754005</c:v>
                </c:pt>
                <c:pt idx="65325">
                  <c:v>0.99810606512056599</c:v>
                </c:pt>
                <c:pt idx="65326">
                  <c:v>0.99772892030019</c:v>
                </c:pt>
                <c:pt idx="65327">
                  <c:v>0.98009279830975105</c:v>
                </c:pt>
                <c:pt idx="65328">
                  <c:v>0.99810606512056599</c:v>
                </c:pt>
                <c:pt idx="65329">
                  <c:v>0.97505301993331395</c:v>
                </c:pt>
                <c:pt idx="65330">
                  <c:v>0.99810606512056599</c:v>
                </c:pt>
                <c:pt idx="65331">
                  <c:v>0.98009279830975105</c:v>
                </c:pt>
                <c:pt idx="65332">
                  <c:v>0.99810606512056599</c:v>
                </c:pt>
                <c:pt idx="65333">
                  <c:v>0.99977590848754005</c:v>
                </c:pt>
                <c:pt idx="65334">
                  <c:v>0.99977590848754005</c:v>
                </c:pt>
                <c:pt idx="65335">
                  <c:v>0.99865964755004999</c:v>
                </c:pt>
                <c:pt idx="65336">
                  <c:v>0.99865964755004999</c:v>
                </c:pt>
                <c:pt idx="65337">
                  <c:v>0.99810606512056599</c:v>
                </c:pt>
                <c:pt idx="65338">
                  <c:v>0.99977590848754005</c:v>
                </c:pt>
                <c:pt idx="65339">
                  <c:v>0.99810606512056599</c:v>
                </c:pt>
                <c:pt idx="65340">
                  <c:v>0.97505301993331395</c:v>
                </c:pt>
                <c:pt idx="65341">
                  <c:v>0.99810606512056599</c:v>
                </c:pt>
                <c:pt idx="65342">
                  <c:v>0.99865964755004999</c:v>
                </c:pt>
                <c:pt idx="65343">
                  <c:v>0.97505301993331395</c:v>
                </c:pt>
                <c:pt idx="65344">
                  <c:v>0.99977590848754005</c:v>
                </c:pt>
                <c:pt idx="65345">
                  <c:v>0.98009279830975105</c:v>
                </c:pt>
                <c:pt idx="65346">
                  <c:v>0.98009279830975105</c:v>
                </c:pt>
                <c:pt idx="65347">
                  <c:v>0.98009279830975105</c:v>
                </c:pt>
                <c:pt idx="65348">
                  <c:v>0.98009279830975105</c:v>
                </c:pt>
                <c:pt idx="65349">
                  <c:v>0.99977590848754005</c:v>
                </c:pt>
                <c:pt idx="65350">
                  <c:v>0.99810606512056599</c:v>
                </c:pt>
                <c:pt idx="65351">
                  <c:v>0.99977590848754005</c:v>
                </c:pt>
                <c:pt idx="65352">
                  <c:v>0.99810606512056599</c:v>
                </c:pt>
                <c:pt idx="65353">
                  <c:v>0.98009279830975105</c:v>
                </c:pt>
                <c:pt idx="65354">
                  <c:v>0.99865964755004999</c:v>
                </c:pt>
                <c:pt idx="65355">
                  <c:v>0.99810606512056599</c:v>
                </c:pt>
                <c:pt idx="65356">
                  <c:v>0.99977590848754005</c:v>
                </c:pt>
                <c:pt idx="65357">
                  <c:v>0.97505301993331395</c:v>
                </c:pt>
                <c:pt idx="65358">
                  <c:v>0.98009279830975105</c:v>
                </c:pt>
                <c:pt idx="65359">
                  <c:v>0.99865964755004999</c:v>
                </c:pt>
                <c:pt idx="65360">
                  <c:v>0.99865964755004999</c:v>
                </c:pt>
                <c:pt idx="65361">
                  <c:v>0.98009279830975105</c:v>
                </c:pt>
                <c:pt idx="65362">
                  <c:v>0.98009279830975105</c:v>
                </c:pt>
                <c:pt idx="65363">
                  <c:v>0.99977590848754005</c:v>
                </c:pt>
                <c:pt idx="65364">
                  <c:v>0.98009279830975105</c:v>
                </c:pt>
                <c:pt idx="65365">
                  <c:v>0.98009279830975105</c:v>
                </c:pt>
                <c:pt idx="65366">
                  <c:v>0.99977590848754005</c:v>
                </c:pt>
                <c:pt idx="65367">
                  <c:v>0.99977590848754005</c:v>
                </c:pt>
                <c:pt idx="65368">
                  <c:v>0.98009279830975105</c:v>
                </c:pt>
                <c:pt idx="65369">
                  <c:v>0.99810606512056599</c:v>
                </c:pt>
                <c:pt idx="65370">
                  <c:v>0.98009279830975105</c:v>
                </c:pt>
                <c:pt idx="65371">
                  <c:v>0.99865964755004999</c:v>
                </c:pt>
                <c:pt idx="65372">
                  <c:v>0.99810606512056599</c:v>
                </c:pt>
                <c:pt idx="65373">
                  <c:v>0.99977590848754005</c:v>
                </c:pt>
                <c:pt idx="65374">
                  <c:v>0.98009279830975105</c:v>
                </c:pt>
                <c:pt idx="65375">
                  <c:v>0.99810606512056599</c:v>
                </c:pt>
                <c:pt idx="65376">
                  <c:v>0.98009279830975105</c:v>
                </c:pt>
                <c:pt idx="65377">
                  <c:v>0.98009279830975105</c:v>
                </c:pt>
                <c:pt idx="65378">
                  <c:v>0.99810606512056599</c:v>
                </c:pt>
                <c:pt idx="65379">
                  <c:v>0.99865964755004999</c:v>
                </c:pt>
                <c:pt idx="65380">
                  <c:v>0.99810606512056599</c:v>
                </c:pt>
                <c:pt idx="65381">
                  <c:v>0.99810606512056599</c:v>
                </c:pt>
                <c:pt idx="65382">
                  <c:v>0.99977590848754005</c:v>
                </c:pt>
                <c:pt idx="65383">
                  <c:v>0.99865964755004999</c:v>
                </c:pt>
                <c:pt idx="65384">
                  <c:v>0.99810606512056599</c:v>
                </c:pt>
                <c:pt idx="65385">
                  <c:v>0.99810606512056599</c:v>
                </c:pt>
                <c:pt idx="65386">
                  <c:v>0.99977590848754005</c:v>
                </c:pt>
                <c:pt idx="65387">
                  <c:v>0.98009279830975105</c:v>
                </c:pt>
                <c:pt idx="65388">
                  <c:v>0.99977590848754005</c:v>
                </c:pt>
                <c:pt idx="65389">
                  <c:v>0.99865964755004999</c:v>
                </c:pt>
                <c:pt idx="65390">
                  <c:v>0.99865964755004999</c:v>
                </c:pt>
                <c:pt idx="65391">
                  <c:v>0.99865964755004999</c:v>
                </c:pt>
                <c:pt idx="65392">
                  <c:v>0.99977590848754005</c:v>
                </c:pt>
                <c:pt idx="65393">
                  <c:v>0.99865964755004999</c:v>
                </c:pt>
                <c:pt idx="65394">
                  <c:v>0.97505301993331395</c:v>
                </c:pt>
                <c:pt idx="65395">
                  <c:v>0.97505301993331395</c:v>
                </c:pt>
                <c:pt idx="65396">
                  <c:v>0.99865964755004999</c:v>
                </c:pt>
                <c:pt idx="65397">
                  <c:v>0.97505301993331395</c:v>
                </c:pt>
                <c:pt idx="65398">
                  <c:v>0.97505301993331395</c:v>
                </c:pt>
                <c:pt idx="65399">
                  <c:v>0.98009279830975105</c:v>
                </c:pt>
                <c:pt idx="65400">
                  <c:v>0.98009279830975105</c:v>
                </c:pt>
                <c:pt idx="65401">
                  <c:v>0.97505301993331395</c:v>
                </c:pt>
                <c:pt idx="65402">
                  <c:v>0.99865964755004999</c:v>
                </c:pt>
                <c:pt idx="65403">
                  <c:v>0.99977590848754005</c:v>
                </c:pt>
                <c:pt idx="65404">
                  <c:v>0.98009279830975105</c:v>
                </c:pt>
                <c:pt idx="65405">
                  <c:v>0.98009279830975105</c:v>
                </c:pt>
                <c:pt idx="65406">
                  <c:v>0.99810606512056599</c:v>
                </c:pt>
                <c:pt idx="65407">
                  <c:v>0.99810606512056599</c:v>
                </c:pt>
                <c:pt idx="65408">
                  <c:v>0.99865964755004999</c:v>
                </c:pt>
                <c:pt idx="65409">
                  <c:v>0.97505301993331395</c:v>
                </c:pt>
                <c:pt idx="65410">
                  <c:v>0.99865964755004999</c:v>
                </c:pt>
                <c:pt idx="65411">
                  <c:v>0.99977590848754005</c:v>
                </c:pt>
                <c:pt idx="65412">
                  <c:v>0.99865964755004999</c:v>
                </c:pt>
                <c:pt idx="65413">
                  <c:v>0.99772892030019</c:v>
                </c:pt>
                <c:pt idx="65414">
                  <c:v>0.99772892030019</c:v>
                </c:pt>
                <c:pt idx="65415">
                  <c:v>0.98009279830975105</c:v>
                </c:pt>
                <c:pt idx="65416">
                  <c:v>0.99977590848754005</c:v>
                </c:pt>
                <c:pt idx="65417">
                  <c:v>0.98009279830975105</c:v>
                </c:pt>
                <c:pt idx="65418">
                  <c:v>0.99865964755004999</c:v>
                </c:pt>
                <c:pt idx="65419">
                  <c:v>0.97505301993331395</c:v>
                </c:pt>
                <c:pt idx="65420">
                  <c:v>0.99977590848754005</c:v>
                </c:pt>
                <c:pt idx="65421">
                  <c:v>0.99977590848754005</c:v>
                </c:pt>
                <c:pt idx="65422">
                  <c:v>0.97505301993331395</c:v>
                </c:pt>
                <c:pt idx="65423">
                  <c:v>0.99865964755004999</c:v>
                </c:pt>
                <c:pt idx="65424">
                  <c:v>0.99977590848754005</c:v>
                </c:pt>
                <c:pt idx="65425">
                  <c:v>0.99865964755004999</c:v>
                </c:pt>
                <c:pt idx="65426">
                  <c:v>0.99977590848754005</c:v>
                </c:pt>
                <c:pt idx="65427">
                  <c:v>0.98009279830975105</c:v>
                </c:pt>
                <c:pt idx="65428">
                  <c:v>0.99977590848754005</c:v>
                </c:pt>
                <c:pt idx="65429">
                  <c:v>0.99810606512056599</c:v>
                </c:pt>
                <c:pt idx="65430">
                  <c:v>0.98009279830975105</c:v>
                </c:pt>
                <c:pt idx="65431">
                  <c:v>0.98009279830975105</c:v>
                </c:pt>
                <c:pt idx="65432">
                  <c:v>0.99181255835294002</c:v>
                </c:pt>
                <c:pt idx="65433">
                  <c:v>0.99865964755004999</c:v>
                </c:pt>
                <c:pt idx="65434">
                  <c:v>0.99181255835294002</c:v>
                </c:pt>
                <c:pt idx="65435">
                  <c:v>0.99810606512056599</c:v>
                </c:pt>
                <c:pt idx="65436">
                  <c:v>0.98009279830975105</c:v>
                </c:pt>
                <c:pt idx="65437">
                  <c:v>0.99865964755004999</c:v>
                </c:pt>
                <c:pt idx="65438">
                  <c:v>0.98009279830975105</c:v>
                </c:pt>
                <c:pt idx="65439">
                  <c:v>0.99810606512056599</c:v>
                </c:pt>
                <c:pt idx="65440">
                  <c:v>0.98009279830975105</c:v>
                </c:pt>
                <c:pt idx="65441">
                  <c:v>0.99772892030019</c:v>
                </c:pt>
                <c:pt idx="65442">
                  <c:v>0.99865964755004999</c:v>
                </c:pt>
                <c:pt idx="65443">
                  <c:v>0.98009279830975105</c:v>
                </c:pt>
                <c:pt idx="65444">
                  <c:v>0.99865964755004999</c:v>
                </c:pt>
                <c:pt idx="65445">
                  <c:v>0.99977590848754005</c:v>
                </c:pt>
                <c:pt idx="65446">
                  <c:v>0.99977590848754005</c:v>
                </c:pt>
                <c:pt idx="65447">
                  <c:v>0.98009279830975105</c:v>
                </c:pt>
                <c:pt idx="65448">
                  <c:v>0.98009279830975105</c:v>
                </c:pt>
                <c:pt idx="65449">
                  <c:v>0.98009279830975105</c:v>
                </c:pt>
                <c:pt idx="65450">
                  <c:v>0.99865964755004999</c:v>
                </c:pt>
                <c:pt idx="65451">
                  <c:v>0.97505301993331395</c:v>
                </c:pt>
                <c:pt idx="65452">
                  <c:v>0.99810606512056599</c:v>
                </c:pt>
                <c:pt idx="65453">
                  <c:v>0.98009279830975105</c:v>
                </c:pt>
                <c:pt idx="65454">
                  <c:v>0.99865964755004999</c:v>
                </c:pt>
                <c:pt idx="65455">
                  <c:v>0.98009279830975105</c:v>
                </c:pt>
                <c:pt idx="65456">
                  <c:v>0.99810606512056599</c:v>
                </c:pt>
                <c:pt idx="65457">
                  <c:v>0.99977590848754005</c:v>
                </c:pt>
                <c:pt idx="65458">
                  <c:v>0.97505301993331395</c:v>
                </c:pt>
                <c:pt idx="65459">
                  <c:v>0.98009279830975105</c:v>
                </c:pt>
                <c:pt idx="65460">
                  <c:v>0.99865964755004999</c:v>
                </c:pt>
                <c:pt idx="65461">
                  <c:v>0.99977590848754005</c:v>
                </c:pt>
                <c:pt idx="65462">
                  <c:v>0.99810606512056599</c:v>
                </c:pt>
                <c:pt idx="65463">
                  <c:v>0.99810606512056599</c:v>
                </c:pt>
                <c:pt idx="65464">
                  <c:v>0.98009279830975105</c:v>
                </c:pt>
                <c:pt idx="65465">
                  <c:v>0.99865964755004999</c:v>
                </c:pt>
                <c:pt idx="65466">
                  <c:v>0.98009279830975105</c:v>
                </c:pt>
                <c:pt idx="65467">
                  <c:v>0.97505301993331395</c:v>
                </c:pt>
                <c:pt idx="65468">
                  <c:v>0.99865964755004999</c:v>
                </c:pt>
                <c:pt idx="65469">
                  <c:v>0.99865964755004999</c:v>
                </c:pt>
                <c:pt idx="65470">
                  <c:v>0.99865964755004999</c:v>
                </c:pt>
                <c:pt idx="65471">
                  <c:v>0.99977590848754005</c:v>
                </c:pt>
                <c:pt idx="65472">
                  <c:v>0.99772892030019</c:v>
                </c:pt>
                <c:pt idx="65473">
                  <c:v>0.98009279830975105</c:v>
                </c:pt>
                <c:pt idx="65474">
                  <c:v>0.98009279830975105</c:v>
                </c:pt>
                <c:pt idx="65475">
                  <c:v>0.99181255835294002</c:v>
                </c:pt>
                <c:pt idx="65476">
                  <c:v>0.98009279830975105</c:v>
                </c:pt>
                <c:pt idx="65477">
                  <c:v>0.99865964755004999</c:v>
                </c:pt>
                <c:pt idx="65478">
                  <c:v>0.99977590848754005</c:v>
                </c:pt>
                <c:pt idx="65479">
                  <c:v>0.99865964755004999</c:v>
                </c:pt>
                <c:pt idx="65480">
                  <c:v>0.99810606512056599</c:v>
                </c:pt>
                <c:pt idx="65481">
                  <c:v>0.98009279830975105</c:v>
                </c:pt>
                <c:pt idx="65482">
                  <c:v>0.98009279830975105</c:v>
                </c:pt>
                <c:pt idx="65483">
                  <c:v>0.99181255835294002</c:v>
                </c:pt>
                <c:pt idx="65484">
                  <c:v>0.98009279830975105</c:v>
                </c:pt>
                <c:pt idx="65485">
                  <c:v>0.99977590848754005</c:v>
                </c:pt>
                <c:pt idx="65486">
                  <c:v>0.99865964755004999</c:v>
                </c:pt>
                <c:pt idx="65487">
                  <c:v>0.99810606512056599</c:v>
                </c:pt>
                <c:pt idx="65488">
                  <c:v>0.98009279830975105</c:v>
                </c:pt>
                <c:pt idx="65489">
                  <c:v>0.99810606512056599</c:v>
                </c:pt>
                <c:pt idx="65490">
                  <c:v>0.99977590848754005</c:v>
                </c:pt>
                <c:pt idx="65491">
                  <c:v>0.97505301993331395</c:v>
                </c:pt>
                <c:pt idx="65492">
                  <c:v>0.99772892030019</c:v>
                </c:pt>
                <c:pt idx="65493">
                  <c:v>0.99810606512056599</c:v>
                </c:pt>
                <c:pt idx="65494">
                  <c:v>0.98009279830975105</c:v>
                </c:pt>
                <c:pt idx="65495">
                  <c:v>0.97505301993331395</c:v>
                </c:pt>
                <c:pt idx="65496">
                  <c:v>0.99865964755004999</c:v>
                </c:pt>
                <c:pt idx="65497">
                  <c:v>0.99810606512056599</c:v>
                </c:pt>
                <c:pt idx="65498">
                  <c:v>0.99810606512056599</c:v>
                </c:pt>
                <c:pt idx="65499">
                  <c:v>0.99865964755004999</c:v>
                </c:pt>
                <c:pt idx="65500">
                  <c:v>0.99772892030019</c:v>
                </c:pt>
                <c:pt idx="65501">
                  <c:v>0.99865964755004999</c:v>
                </c:pt>
                <c:pt idx="65502">
                  <c:v>0.99865964755004999</c:v>
                </c:pt>
                <c:pt idx="65503">
                  <c:v>0.99865964755004999</c:v>
                </c:pt>
                <c:pt idx="65504">
                  <c:v>0.99865964755004999</c:v>
                </c:pt>
                <c:pt idx="65505">
                  <c:v>0.99810606512056599</c:v>
                </c:pt>
                <c:pt idx="65506">
                  <c:v>0.99977590848754005</c:v>
                </c:pt>
                <c:pt idx="65507">
                  <c:v>0.99977590848754005</c:v>
                </c:pt>
                <c:pt idx="65508">
                  <c:v>0.99810606512056599</c:v>
                </c:pt>
                <c:pt idx="65509">
                  <c:v>0.99865964755004999</c:v>
                </c:pt>
                <c:pt idx="65510">
                  <c:v>0.98009279830975105</c:v>
                </c:pt>
                <c:pt idx="65511">
                  <c:v>0.97505301993331395</c:v>
                </c:pt>
                <c:pt idx="65512">
                  <c:v>0.98009279830975105</c:v>
                </c:pt>
                <c:pt idx="65513">
                  <c:v>0.99865964755004999</c:v>
                </c:pt>
                <c:pt idx="65514">
                  <c:v>0.97505301993331395</c:v>
                </c:pt>
                <c:pt idx="65515">
                  <c:v>0.98009279830975105</c:v>
                </c:pt>
                <c:pt idx="65516">
                  <c:v>0.99810606512056599</c:v>
                </c:pt>
                <c:pt idx="65517">
                  <c:v>0.99865964755004999</c:v>
                </c:pt>
                <c:pt idx="65518">
                  <c:v>0.99865964755004999</c:v>
                </c:pt>
                <c:pt idx="65519">
                  <c:v>0.99810606512056599</c:v>
                </c:pt>
                <c:pt idx="65520">
                  <c:v>0.97505301993331395</c:v>
                </c:pt>
                <c:pt idx="65521">
                  <c:v>0.98009279830975105</c:v>
                </c:pt>
                <c:pt idx="65522">
                  <c:v>0.99865964755004999</c:v>
                </c:pt>
                <c:pt idx="65523">
                  <c:v>0.98009279830975105</c:v>
                </c:pt>
                <c:pt idx="65524">
                  <c:v>0.98009279830975105</c:v>
                </c:pt>
                <c:pt idx="65525">
                  <c:v>0.99810606512056599</c:v>
                </c:pt>
                <c:pt idx="65526">
                  <c:v>0.99772892030019</c:v>
                </c:pt>
                <c:pt idx="65527">
                  <c:v>0.97505301993331395</c:v>
                </c:pt>
                <c:pt idx="65528">
                  <c:v>0.99977590848754005</c:v>
                </c:pt>
                <c:pt idx="65529">
                  <c:v>0.99865964755004999</c:v>
                </c:pt>
                <c:pt idx="65530">
                  <c:v>0.98009279830975105</c:v>
                </c:pt>
                <c:pt idx="65531">
                  <c:v>0.99865964755004999</c:v>
                </c:pt>
                <c:pt idx="65532">
                  <c:v>0.99865964755004999</c:v>
                </c:pt>
                <c:pt idx="65533">
                  <c:v>0.97505301993331395</c:v>
                </c:pt>
                <c:pt idx="65534">
                  <c:v>0.98009279830975105</c:v>
                </c:pt>
                <c:pt idx="65535">
                  <c:v>0.98009279830975105</c:v>
                </c:pt>
                <c:pt idx="65536">
                  <c:v>0.99865964755004999</c:v>
                </c:pt>
                <c:pt idx="65537">
                  <c:v>0.99865964755004999</c:v>
                </c:pt>
                <c:pt idx="65538">
                  <c:v>0.98009279830975105</c:v>
                </c:pt>
                <c:pt idx="65539">
                  <c:v>0.99977590848754005</c:v>
                </c:pt>
                <c:pt idx="65540">
                  <c:v>0.99977590848754005</c:v>
                </c:pt>
                <c:pt idx="65541">
                  <c:v>0.99865964755004999</c:v>
                </c:pt>
                <c:pt idx="65542">
                  <c:v>0.98009279830975105</c:v>
                </c:pt>
                <c:pt idx="65543">
                  <c:v>0.99810606512056599</c:v>
                </c:pt>
                <c:pt idx="65544">
                  <c:v>0.97505301993331395</c:v>
                </c:pt>
                <c:pt idx="65545">
                  <c:v>0.99865964755004999</c:v>
                </c:pt>
                <c:pt idx="65546">
                  <c:v>0.98009279830975105</c:v>
                </c:pt>
                <c:pt idx="65547">
                  <c:v>0.98009279830975105</c:v>
                </c:pt>
                <c:pt idx="65548">
                  <c:v>0.99810606512056599</c:v>
                </c:pt>
                <c:pt idx="65549">
                  <c:v>0.99865964755004999</c:v>
                </c:pt>
                <c:pt idx="65550">
                  <c:v>0.99181255835294002</c:v>
                </c:pt>
                <c:pt idx="65551">
                  <c:v>0.97505301993331395</c:v>
                </c:pt>
                <c:pt idx="65552">
                  <c:v>0.98009279830975105</c:v>
                </c:pt>
                <c:pt idx="65553">
                  <c:v>0.99810606512056599</c:v>
                </c:pt>
                <c:pt idx="65554">
                  <c:v>0.99865964755004999</c:v>
                </c:pt>
                <c:pt idx="65555">
                  <c:v>0.99865964755004999</c:v>
                </c:pt>
                <c:pt idx="65556">
                  <c:v>0.99977590848754005</c:v>
                </c:pt>
                <c:pt idx="65557">
                  <c:v>0.99810606512056599</c:v>
                </c:pt>
                <c:pt idx="65558">
                  <c:v>0.99865964755004999</c:v>
                </c:pt>
                <c:pt idx="65559">
                  <c:v>0.99977590848754005</c:v>
                </c:pt>
                <c:pt idx="65560">
                  <c:v>0.99977590848754005</c:v>
                </c:pt>
                <c:pt idx="65561">
                  <c:v>0.98009279830975105</c:v>
                </c:pt>
                <c:pt idx="65562">
                  <c:v>0.99810606512056599</c:v>
                </c:pt>
                <c:pt idx="65563">
                  <c:v>0.99977590848754005</c:v>
                </c:pt>
                <c:pt idx="65564">
                  <c:v>0.99810606512056599</c:v>
                </c:pt>
                <c:pt idx="65565">
                  <c:v>0.99865964755004999</c:v>
                </c:pt>
                <c:pt idx="65566">
                  <c:v>0.99865964755004999</c:v>
                </c:pt>
                <c:pt idx="65567">
                  <c:v>0.99772892030019</c:v>
                </c:pt>
                <c:pt idx="65568">
                  <c:v>0.99865964755004999</c:v>
                </c:pt>
                <c:pt idx="65569">
                  <c:v>0.98009279830975105</c:v>
                </c:pt>
                <c:pt idx="65570">
                  <c:v>0.99810606512056599</c:v>
                </c:pt>
                <c:pt idx="65571">
                  <c:v>0.97505301993331395</c:v>
                </c:pt>
                <c:pt idx="65572">
                  <c:v>0.99810606512056599</c:v>
                </c:pt>
                <c:pt idx="65573">
                  <c:v>0.99977590848754005</c:v>
                </c:pt>
                <c:pt idx="65574">
                  <c:v>0.99865964755004999</c:v>
                </c:pt>
                <c:pt idx="65575">
                  <c:v>0.99865964755004999</c:v>
                </c:pt>
                <c:pt idx="65576">
                  <c:v>0.99977590848754005</c:v>
                </c:pt>
                <c:pt idx="65577">
                  <c:v>0.99865964755004999</c:v>
                </c:pt>
                <c:pt idx="65578">
                  <c:v>0.99810606512056599</c:v>
                </c:pt>
                <c:pt idx="65579">
                  <c:v>0.99865964755004999</c:v>
                </c:pt>
                <c:pt idx="65580">
                  <c:v>0.99865964755004999</c:v>
                </c:pt>
                <c:pt idx="65581">
                  <c:v>0.99977590848754005</c:v>
                </c:pt>
                <c:pt idx="65582">
                  <c:v>0.99977590848754005</c:v>
                </c:pt>
                <c:pt idx="65583">
                  <c:v>0.98009279830975105</c:v>
                </c:pt>
                <c:pt idx="65584">
                  <c:v>0.97505301993331395</c:v>
                </c:pt>
                <c:pt idx="65585">
                  <c:v>0.97505301993331395</c:v>
                </c:pt>
                <c:pt idx="65586">
                  <c:v>0.99810606512056599</c:v>
                </c:pt>
                <c:pt idx="65587">
                  <c:v>0.99865964755004999</c:v>
                </c:pt>
                <c:pt idx="65588">
                  <c:v>0.99977590848754005</c:v>
                </c:pt>
                <c:pt idx="65589">
                  <c:v>0.99181255835294002</c:v>
                </c:pt>
                <c:pt idx="65590">
                  <c:v>0.98009279830975105</c:v>
                </c:pt>
                <c:pt idx="65591">
                  <c:v>0.97505301993331395</c:v>
                </c:pt>
                <c:pt idx="65592">
                  <c:v>0.98009279830975105</c:v>
                </c:pt>
                <c:pt idx="65593">
                  <c:v>0.99810606512056599</c:v>
                </c:pt>
                <c:pt idx="65594">
                  <c:v>0.99772892030019</c:v>
                </c:pt>
                <c:pt idx="65595">
                  <c:v>0.98009279830975105</c:v>
                </c:pt>
                <c:pt idx="65596">
                  <c:v>0.99865964755004999</c:v>
                </c:pt>
                <c:pt idx="65597">
                  <c:v>0.99810606512056599</c:v>
                </c:pt>
                <c:pt idx="65598">
                  <c:v>0.99865964755004999</c:v>
                </c:pt>
                <c:pt idx="65599">
                  <c:v>0.99810606512056599</c:v>
                </c:pt>
                <c:pt idx="65600">
                  <c:v>0.99865964755004999</c:v>
                </c:pt>
                <c:pt idx="65601">
                  <c:v>0.98009279830975105</c:v>
                </c:pt>
                <c:pt idx="65602">
                  <c:v>0.99772892030019</c:v>
                </c:pt>
                <c:pt idx="65603">
                  <c:v>0.99865964755004999</c:v>
                </c:pt>
                <c:pt idx="65604">
                  <c:v>0.98009279830975105</c:v>
                </c:pt>
                <c:pt idx="65605">
                  <c:v>0.99865964755004999</c:v>
                </c:pt>
                <c:pt idx="65606">
                  <c:v>0.97505301993331395</c:v>
                </c:pt>
                <c:pt idx="65607">
                  <c:v>0.99977590848754005</c:v>
                </c:pt>
                <c:pt idx="65608">
                  <c:v>0.99772892030019</c:v>
                </c:pt>
                <c:pt idx="65609">
                  <c:v>0.98009279830975105</c:v>
                </c:pt>
                <c:pt idx="65610">
                  <c:v>0.98009279830975105</c:v>
                </c:pt>
                <c:pt idx="65611">
                  <c:v>0.99810606512056599</c:v>
                </c:pt>
                <c:pt idx="65612">
                  <c:v>0.99810606512056599</c:v>
                </c:pt>
                <c:pt idx="65613">
                  <c:v>0.99810606512056599</c:v>
                </c:pt>
                <c:pt idx="65614">
                  <c:v>0.99977590848754005</c:v>
                </c:pt>
                <c:pt idx="65615">
                  <c:v>0.98009279830975105</c:v>
                </c:pt>
                <c:pt idx="65616">
                  <c:v>0.99865964755004999</c:v>
                </c:pt>
                <c:pt idx="65617">
                  <c:v>0.99865964755004999</c:v>
                </c:pt>
                <c:pt idx="65618">
                  <c:v>0.99977590848754005</c:v>
                </c:pt>
                <c:pt idx="65619">
                  <c:v>0.98009279830975105</c:v>
                </c:pt>
                <c:pt idx="65620">
                  <c:v>0.99865964755004999</c:v>
                </c:pt>
                <c:pt idx="65621">
                  <c:v>0.97505301993331395</c:v>
                </c:pt>
                <c:pt idx="65622">
                  <c:v>0.99865964755004999</c:v>
                </c:pt>
                <c:pt idx="65623">
                  <c:v>0.98009279830975105</c:v>
                </c:pt>
                <c:pt idx="65624">
                  <c:v>0.98009279830975105</c:v>
                </c:pt>
                <c:pt idx="65625">
                  <c:v>0.99810606512056599</c:v>
                </c:pt>
                <c:pt idx="65626">
                  <c:v>0.97505301993331395</c:v>
                </c:pt>
                <c:pt idx="65627">
                  <c:v>0.99865964755004999</c:v>
                </c:pt>
                <c:pt idx="65628">
                  <c:v>0.99865964755004999</c:v>
                </c:pt>
                <c:pt idx="65629">
                  <c:v>0.99977590848754005</c:v>
                </c:pt>
                <c:pt idx="65630">
                  <c:v>0.97505301993331395</c:v>
                </c:pt>
                <c:pt idx="65631">
                  <c:v>0.98009279830975105</c:v>
                </c:pt>
                <c:pt idx="65632">
                  <c:v>0.99865964755004999</c:v>
                </c:pt>
                <c:pt idx="65633">
                  <c:v>0.98009279830975105</c:v>
                </c:pt>
                <c:pt idx="65634">
                  <c:v>0.98009279830975105</c:v>
                </c:pt>
                <c:pt idx="65635">
                  <c:v>0.98009279830975105</c:v>
                </c:pt>
                <c:pt idx="65636">
                  <c:v>0.99865964755004999</c:v>
                </c:pt>
                <c:pt idx="65637">
                  <c:v>0.99977590848754005</c:v>
                </c:pt>
                <c:pt idx="65638">
                  <c:v>0.97505301993331395</c:v>
                </c:pt>
                <c:pt idx="65639">
                  <c:v>0.99865964755004999</c:v>
                </c:pt>
                <c:pt idx="65640">
                  <c:v>0.99865964755004999</c:v>
                </c:pt>
                <c:pt idx="65641">
                  <c:v>0.98009279830975105</c:v>
                </c:pt>
                <c:pt idx="65642">
                  <c:v>0.98009279830975105</c:v>
                </c:pt>
                <c:pt idx="65643">
                  <c:v>0.99772892030019</c:v>
                </c:pt>
                <c:pt idx="65644">
                  <c:v>0.99977590848754005</c:v>
                </c:pt>
                <c:pt idx="65645">
                  <c:v>0.99977590848754005</c:v>
                </c:pt>
                <c:pt idx="65646">
                  <c:v>0.99977590848754005</c:v>
                </c:pt>
                <c:pt idx="65647">
                  <c:v>0.97505301993331395</c:v>
                </c:pt>
                <c:pt idx="65648">
                  <c:v>0.98009279830975105</c:v>
                </c:pt>
                <c:pt idx="65649">
                  <c:v>0.97505301993331395</c:v>
                </c:pt>
                <c:pt idx="65650">
                  <c:v>0.99977590848754005</c:v>
                </c:pt>
                <c:pt idx="65651">
                  <c:v>0.99865964755004999</c:v>
                </c:pt>
                <c:pt idx="65652">
                  <c:v>0.99977590848754005</c:v>
                </c:pt>
                <c:pt idx="65653">
                  <c:v>0.99865964755004999</c:v>
                </c:pt>
                <c:pt idx="65654">
                  <c:v>0.98009279830975105</c:v>
                </c:pt>
                <c:pt idx="65655">
                  <c:v>0.98009279830975105</c:v>
                </c:pt>
                <c:pt idx="65656">
                  <c:v>0.97505301993331395</c:v>
                </c:pt>
                <c:pt idx="65657">
                  <c:v>0.99810606512056599</c:v>
                </c:pt>
                <c:pt idx="65658">
                  <c:v>0.97505301993331395</c:v>
                </c:pt>
                <c:pt idx="65659">
                  <c:v>0.99865964755004999</c:v>
                </c:pt>
                <c:pt idx="65660">
                  <c:v>0.99977590848754005</c:v>
                </c:pt>
                <c:pt idx="65661">
                  <c:v>0.99865964755004999</c:v>
                </c:pt>
                <c:pt idx="65662">
                  <c:v>0.99977590848754005</c:v>
                </c:pt>
                <c:pt idx="65663">
                  <c:v>0.99810606512056599</c:v>
                </c:pt>
                <c:pt idx="65664">
                  <c:v>0.97505301993331395</c:v>
                </c:pt>
                <c:pt idx="65665">
                  <c:v>0.98009279830975105</c:v>
                </c:pt>
                <c:pt idx="65666">
                  <c:v>0.99977590848754005</c:v>
                </c:pt>
                <c:pt idx="65667">
                  <c:v>0.99865964755004999</c:v>
                </c:pt>
                <c:pt idx="65668">
                  <c:v>0.98009279830975105</c:v>
                </c:pt>
                <c:pt idx="65669">
                  <c:v>0.97505301993331395</c:v>
                </c:pt>
                <c:pt idx="65670">
                  <c:v>0.99865964755004999</c:v>
                </c:pt>
                <c:pt idx="65671">
                  <c:v>0.97505301993331395</c:v>
                </c:pt>
                <c:pt idx="65672">
                  <c:v>0.99865964755004999</c:v>
                </c:pt>
                <c:pt idx="65673">
                  <c:v>0.99181255835294002</c:v>
                </c:pt>
                <c:pt idx="65674">
                  <c:v>0.99810606512056599</c:v>
                </c:pt>
                <c:pt idx="65675">
                  <c:v>0.98009279830975105</c:v>
                </c:pt>
                <c:pt idx="65676">
                  <c:v>0.98009279830975105</c:v>
                </c:pt>
                <c:pt idx="65677">
                  <c:v>0.98009279830975105</c:v>
                </c:pt>
                <c:pt idx="65678">
                  <c:v>0.99810606512056599</c:v>
                </c:pt>
                <c:pt idx="65679">
                  <c:v>0.99977590848754005</c:v>
                </c:pt>
                <c:pt idx="65680">
                  <c:v>0.97505301993331395</c:v>
                </c:pt>
                <c:pt idx="65681">
                  <c:v>0.97505301993331395</c:v>
                </c:pt>
                <c:pt idx="65682">
                  <c:v>0.99772892030019</c:v>
                </c:pt>
                <c:pt idx="65683">
                  <c:v>0.99181255835294002</c:v>
                </c:pt>
                <c:pt idx="65684">
                  <c:v>0.99810606512056599</c:v>
                </c:pt>
                <c:pt idx="65685">
                  <c:v>0.97505301993331395</c:v>
                </c:pt>
                <c:pt idx="65686">
                  <c:v>0.97505301993331395</c:v>
                </c:pt>
                <c:pt idx="65687">
                  <c:v>0.99977590848754005</c:v>
                </c:pt>
                <c:pt idx="65688">
                  <c:v>0.99865964755004999</c:v>
                </c:pt>
                <c:pt idx="65689">
                  <c:v>0.97505301993331395</c:v>
                </c:pt>
                <c:pt idx="65690">
                  <c:v>0.99810606512056599</c:v>
                </c:pt>
                <c:pt idx="65691">
                  <c:v>0.99772892030019</c:v>
                </c:pt>
                <c:pt idx="65692">
                  <c:v>0.99810606512056599</c:v>
                </c:pt>
                <c:pt idx="65693">
                  <c:v>0.98009279830975105</c:v>
                </c:pt>
                <c:pt idx="65694">
                  <c:v>0.99865964755004999</c:v>
                </c:pt>
                <c:pt idx="65695">
                  <c:v>0.99810606512056599</c:v>
                </c:pt>
                <c:pt idx="65696">
                  <c:v>0.98009279830975105</c:v>
                </c:pt>
                <c:pt idx="65697">
                  <c:v>0.98009279830975105</c:v>
                </c:pt>
                <c:pt idx="65698">
                  <c:v>0.98009279830975105</c:v>
                </c:pt>
                <c:pt idx="65699">
                  <c:v>0.99865964755004999</c:v>
                </c:pt>
                <c:pt idx="65700">
                  <c:v>0.97505301993331395</c:v>
                </c:pt>
                <c:pt idx="65701">
                  <c:v>0.99865964755004999</c:v>
                </c:pt>
                <c:pt idx="65702">
                  <c:v>0.99810606512056599</c:v>
                </c:pt>
                <c:pt idx="65703">
                  <c:v>0.98009279830975105</c:v>
                </c:pt>
                <c:pt idx="65704">
                  <c:v>0.99865964755004999</c:v>
                </c:pt>
                <c:pt idx="65705">
                  <c:v>0.99865964755004999</c:v>
                </c:pt>
                <c:pt idx="65706">
                  <c:v>0.98009279830975105</c:v>
                </c:pt>
                <c:pt idx="65707">
                  <c:v>0.99977590848754005</c:v>
                </c:pt>
                <c:pt idx="65708">
                  <c:v>0.98009279830975105</c:v>
                </c:pt>
                <c:pt idx="65709">
                  <c:v>0.98009279830975105</c:v>
                </c:pt>
                <c:pt idx="65710">
                  <c:v>0.99977590848754005</c:v>
                </c:pt>
                <c:pt idx="65711">
                  <c:v>0.99810606512056599</c:v>
                </c:pt>
                <c:pt idx="65712">
                  <c:v>0.97505301993331395</c:v>
                </c:pt>
                <c:pt idx="65713">
                  <c:v>0.99810606512056599</c:v>
                </c:pt>
                <c:pt idx="65714">
                  <c:v>0.98009279830975105</c:v>
                </c:pt>
                <c:pt idx="65715">
                  <c:v>0.99810606512056599</c:v>
                </c:pt>
                <c:pt idx="65716">
                  <c:v>0.99772892030019</c:v>
                </c:pt>
                <c:pt idx="65717">
                  <c:v>0.98009279830975105</c:v>
                </c:pt>
                <c:pt idx="65718">
                  <c:v>0.98009279830975105</c:v>
                </c:pt>
                <c:pt idx="65719">
                  <c:v>0.98009279830975105</c:v>
                </c:pt>
                <c:pt idx="65720">
                  <c:v>0.99810606512056599</c:v>
                </c:pt>
                <c:pt idx="65721">
                  <c:v>0.99810606512056599</c:v>
                </c:pt>
                <c:pt idx="65722">
                  <c:v>0.97505301993331395</c:v>
                </c:pt>
                <c:pt idx="65723">
                  <c:v>0.98009279830975105</c:v>
                </c:pt>
                <c:pt idx="65724">
                  <c:v>0.99810606512056599</c:v>
                </c:pt>
                <c:pt idx="65725">
                  <c:v>0.99865964755004999</c:v>
                </c:pt>
                <c:pt idx="65726">
                  <c:v>0.99865964755004999</c:v>
                </c:pt>
                <c:pt idx="65727">
                  <c:v>0.98009279830975105</c:v>
                </c:pt>
                <c:pt idx="65728">
                  <c:v>0.99977590848754005</c:v>
                </c:pt>
                <c:pt idx="65729">
                  <c:v>0.99810606512056599</c:v>
                </c:pt>
                <c:pt idx="65730">
                  <c:v>0.98009279830975105</c:v>
                </c:pt>
                <c:pt idx="65731">
                  <c:v>0.98009279830975105</c:v>
                </c:pt>
                <c:pt idx="65732">
                  <c:v>0.99810606512056599</c:v>
                </c:pt>
                <c:pt idx="65733">
                  <c:v>0.97505301993331395</c:v>
                </c:pt>
                <c:pt idx="65734">
                  <c:v>0.98009279830975105</c:v>
                </c:pt>
                <c:pt idx="65735">
                  <c:v>0.99865964755004999</c:v>
                </c:pt>
                <c:pt idx="65736">
                  <c:v>0.98009279830975105</c:v>
                </c:pt>
                <c:pt idx="65737">
                  <c:v>0.99181255835294002</c:v>
                </c:pt>
                <c:pt idx="65738">
                  <c:v>0.99865964755004999</c:v>
                </c:pt>
                <c:pt idx="65739">
                  <c:v>0.99865964755004999</c:v>
                </c:pt>
                <c:pt idx="65740">
                  <c:v>0.99865964755004999</c:v>
                </c:pt>
                <c:pt idx="65741">
                  <c:v>0.99810606512056599</c:v>
                </c:pt>
                <c:pt idx="65742">
                  <c:v>0.99865964755004999</c:v>
                </c:pt>
                <c:pt idx="65743">
                  <c:v>0.99865964755004999</c:v>
                </c:pt>
                <c:pt idx="65744">
                  <c:v>0.98009279830975105</c:v>
                </c:pt>
                <c:pt idx="65745">
                  <c:v>0.98009279830975105</c:v>
                </c:pt>
                <c:pt idx="65746">
                  <c:v>0.97505301993331395</c:v>
                </c:pt>
                <c:pt idx="65747">
                  <c:v>0.99865964755004999</c:v>
                </c:pt>
                <c:pt idx="65748">
                  <c:v>0.98009279830975105</c:v>
                </c:pt>
                <c:pt idx="65749">
                  <c:v>0.99865964755004999</c:v>
                </c:pt>
                <c:pt idx="65750">
                  <c:v>0.97505301993331395</c:v>
                </c:pt>
                <c:pt idx="65751">
                  <c:v>0.98009279830975105</c:v>
                </c:pt>
                <c:pt idx="65752">
                  <c:v>0.98009279830975105</c:v>
                </c:pt>
                <c:pt idx="65753">
                  <c:v>0.99772892030019</c:v>
                </c:pt>
                <c:pt idx="65754">
                  <c:v>0.99810606512056599</c:v>
                </c:pt>
                <c:pt idx="65755">
                  <c:v>0.99977590848754005</c:v>
                </c:pt>
                <c:pt idx="65756">
                  <c:v>0.99810606512056599</c:v>
                </c:pt>
                <c:pt idx="65757">
                  <c:v>0.99865964755004999</c:v>
                </c:pt>
                <c:pt idx="65758">
                  <c:v>0.98009279830975105</c:v>
                </c:pt>
                <c:pt idx="65759">
                  <c:v>0.98009279830975105</c:v>
                </c:pt>
                <c:pt idx="65760">
                  <c:v>0.99977590848754005</c:v>
                </c:pt>
                <c:pt idx="65761">
                  <c:v>0.99865964755004999</c:v>
                </c:pt>
                <c:pt idx="65762">
                  <c:v>0.99810606512056599</c:v>
                </c:pt>
                <c:pt idx="65763">
                  <c:v>0.98009279830975105</c:v>
                </c:pt>
                <c:pt idx="65764">
                  <c:v>0.99977590848754005</c:v>
                </c:pt>
                <c:pt idx="65765">
                  <c:v>0.98009279830975105</c:v>
                </c:pt>
                <c:pt idx="65766">
                  <c:v>0.99810606512056599</c:v>
                </c:pt>
                <c:pt idx="65767">
                  <c:v>0.99865964755004999</c:v>
                </c:pt>
                <c:pt idx="65768">
                  <c:v>0.99181255835294002</c:v>
                </c:pt>
                <c:pt idx="65769">
                  <c:v>0.98009279830975105</c:v>
                </c:pt>
                <c:pt idx="65770">
                  <c:v>0.98009279830975105</c:v>
                </c:pt>
                <c:pt idx="65771">
                  <c:v>0.99865964755004999</c:v>
                </c:pt>
                <c:pt idx="65772">
                  <c:v>0.99977590848754005</c:v>
                </c:pt>
                <c:pt idx="65773">
                  <c:v>0.98009279830975105</c:v>
                </c:pt>
                <c:pt idx="65774">
                  <c:v>0.98009279830975105</c:v>
                </c:pt>
                <c:pt idx="65775">
                  <c:v>0.99810606512056599</c:v>
                </c:pt>
                <c:pt idx="65776">
                  <c:v>0.98009279830975105</c:v>
                </c:pt>
                <c:pt idx="65777">
                  <c:v>0.99772892030019</c:v>
                </c:pt>
                <c:pt idx="65778">
                  <c:v>0.99865964755004999</c:v>
                </c:pt>
                <c:pt idx="65779">
                  <c:v>0.98009279830975105</c:v>
                </c:pt>
                <c:pt idx="65780">
                  <c:v>0.98009279830975105</c:v>
                </c:pt>
                <c:pt idx="65781">
                  <c:v>0.98009279830975105</c:v>
                </c:pt>
                <c:pt idx="65782">
                  <c:v>0.99977590848754005</c:v>
                </c:pt>
                <c:pt idx="65783">
                  <c:v>0.99772892030019</c:v>
                </c:pt>
                <c:pt idx="65784">
                  <c:v>0.99977590848754005</c:v>
                </c:pt>
                <c:pt idx="65785">
                  <c:v>0.98009279830975105</c:v>
                </c:pt>
                <c:pt idx="65786">
                  <c:v>0.98009279830975105</c:v>
                </c:pt>
                <c:pt idx="65787">
                  <c:v>0.99977590848754005</c:v>
                </c:pt>
                <c:pt idx="65788">
                  <c:v>0.98009279830975105</c:v>
                </c:pt>
                <c:pt idx="65789">
                  <c:v>0.99865964755004999</c:v>
                </c:pt>
                <c:pt idx="65790">
                  <c:v>0.98009279830975105</c:v>
                </c:pt>
                <c:pt idx="65791">
                  <c:v>0.99810606512056599</c:v>
                </c:pt>
                <c:pt idx="65792">
                  <c:v>0.97505301993331395</c:v>
                </c:pt>
                <c:pt idx="65793">
                  <c:v>0.99977590848754005</c:v>
                </c:pt>
                <c:pt idx="65794">
                  <c:v>0.98009279830975105</c:v>
                </c:pt>
                <c:pt idx="65795">
                  <c:v>0.98009279830975105</c:v>
                </c:pt>
                <c:pt idx="65796">
                  <c:v>0.97505301993331395</c:v>
                </c:pt>
                <c:pt idx="65797">
                  <c:v>0.99810606512056599</c:v>
                </c:pt>
                <c:pt idx="65798">
                  <c:v>0.99810606512056599</c:v>
                </c:pt>
                <c:pt idx="65799">
                  <c:v>0.97505301993331395</c:v>
                </c:pt>
                <c:pt idx="65800">
                  <c:v>0.97505301993331395</c:v>
                </c:pt>
                <c:pt idx="65801">
                  <c:v>0.98009279830975105</c:v>
                </c:pt>
                <c:pt idx="65802">
                  <c:v>0.99977590848754005</c:v>
                </c:pt>
                <c:pt idx="65803">
                  <c:v>0.99181255835294002</c:v>
                </c:pt>
                <c:pt idx="65804">
                  <c:v>0.98009279830975105</c:v>
                </c:pt>
                <c:pt idx="65805">
                  <c:v>0.99865964755004999</c:v>
                </c:pt>
                <c:pt idx="65806">
                  <c:v>0.99810606512056599</c:v>
                </c:pt>
                <c:pt idx="65807">
                  <c:v>0.99810606512056599</c:v>
                </c:pt>
                <c:pt idx="65808">
                  <c:v>0.99865964755004999</c:v>
                </c:pt>
                <c:pt idx="65809">
                  <c:v>0.98009279830975105</c:v>
                </c:pt>
                <c:pt idx="65810">
                  <c:v>0.97505301993331395</c:v>
                </c:pt>
                <c:pt idx="65811">
                  <c:v>0.99181255835294002</c:v>
                </c:pt>
                <c:pt idx="65812">
                  <c:v>0.99865964755004999</c:v>
                </c:pt>
                <c:pt idx="65813">
                  <c:v>0.97505301993331395</c:v>
                </c:pt>
                <c:pt idx="65814">
                  <c:v>0.98009279830975105</c:v>
                </c:pt>
                <c:pt idx="65815">
                  <c:v>0.99810606512056599</c:v>
                </c:pt>
                <c:pt idx="65816">
                  <c:v>0.99865964755004999</c:v>
                </c:pt>
                <c:pt idx="65817">
                  <c:v>0.97505301993331395</c:v>
                </c:pt>
                <c:pt idx="65818">
                  <c:v>0.99772892030019</c:v>
                </c:pt>
                <c:pt idx="65819">
                  <c:v>0.98009279830975105</c:v>
                </c:pt>
                <c:pt idx="65820">
                  <c:v>0.98009279830975105</c:v>
                </c:pt>
                <c:pt idx="65821">
                  <c:v>0.99810606512056599</c:v>
                </c:pt>
                <c:pt idx="65822">
                  <c:v>0.99865964755004999</c:v>
                </c:pt>
                <c:pt idx="65823">
                  <c:v>0.98009279830975105</c:v>
                </c:pt>
                <c:pt idx="65824">
                  <c:v>0.99810606512056599</c:v>
                </c:pt>
                <c:pt idx="65825">
                  <c:v>0.98009279830975105</c:v>
                </c:pt>
                <c:pt idx="65826">
                  <c:v>0.99810606512056599</c:v>
                </c:pt>
                <c:pt idx="65827">
                  <c:v>0.99810606512056599</c:v>
                </c:pt>
                <c:pt idx="65828">
                  <c:v>0.99977590848754005</c:v>
                </c:pt>
                <c:pt idx="65829">
                  <c:v>0.99865964755004999</c:v>
                </c:pt>
                <c:pt idx="65830">
                  <c:v>0.99865964755004999</c:v>
                </c:pt>
                <c:pt idx="65831">
                  <c:v>0.99865964755004999</c:v>
                </c:pt>
                <c:pt idx="65832">
                  <c:v>0.99865964755004999</c:v>
                </c:pt>
                <c:pt idx="65833">
                  <c:v>0.99977590848754005</c:v>
                </c:pt>
                <c:pt idx="65834">
                  <c:v>0.99865964755004999</c:v>
                </c:pt>
                <c:pt idx="65835">
                  <c:v>0.98009279830975105</c:v>
                </c:pt>
                <c:pt idx="65836">
                  <c:v>0.98009279830975105</c:v>
                </c:pt>
                <c:pt idx="65837">
                  <c:v>0.99810606512056599</c:v>
                </c:pt>
                <c:pt idx="65838">
                  <c:v>0.99810606512056599</c:v>
                </c:pt>
                <c:pt idx="65839">
                  <c:v>0.98009279830975105</c:v>
                </c:pt>
                <c:pt idx="65840">
                  <c:v>0.98009279830975105</c:v>
                </c:pt>
                <c:pt idx="65841">
                  <c:v>0.99181255835294002</c:v>
                </c:pt>
                <c:pt idx="65842">
                  <c:v>0.99181255835294002</c:v>
                </c:pt>
                <c:pt idx="65843">
                  <c:v>0.99865964755004999</c:v>
                </c:pt>
                <c:pt idx="65844">
                  <c:v>0.99865964755004999</c:v>
                </c:pt>
                <c:pt idx="65845">
                  <c:v>0.99865964755004999</c:v>
                </c:pt>
                <c:pt idx="65846">
                  <c:v>0.98009279830975105</c:v>
                </c:pt>
                <c:pt idx="65847">
                  <c:v>0.99810606512056599</c:v>
                </c:pt>
                <c:pt idx="65848">
                  <c:v>0.99865964755004999</c:v>
                </c:pt>
                <c:pt idx="65849">
                  <c:v>0.97505301993331395</c:v>
                </c:pt>
                <c:pt idx="65850">
                  <c:v>0.99977590848754005</c:v>
                </c:pt>
                <c:pt idx="65851">
                  <c:v>0.99977590848754005</c:v>
                </c:pt>
                <c:pt idx="65852">
                  <c:v>0.99810606512056599</c:v>
                </c:pt>
                <c:pt idx="65853">
                  <c:v>0.97505301993331395</c:v>
                </c:pt>
                <c:pt idx="65854">
                  <c:v>0.97505301993331395</c:v>
                </c:pt>
                <c:pt idx="65855">
                  <c:v>0.99810606512056599</c:v>
                </c:pt>
                <c:pt idx="65856">
                  <c:v>0.97505301993331395</c:v>
                </c:pt>
                <c:pt idx="65857">
                  <c:v>0.99810606512056599</c:v>
                </c:pt>
                <c:pt idx="65858">
                  <c:v>0.97505301993331395</c:v>
                </c:pt>
                <c:pt idx="65859">
                  <c:v>0.98009279830975105</c:v>
                </c:pt>
                <c:pt idx="65860">
                  <c:v>0.99181255835294002</c:v>
                </c:pt>
                <c:pt idx="65861">
                  <c:v>0.99865964755004999</c:v>
                </c:pt>
                <c:pt idx="65862">
                  <c:v>0.99810606512056599</c:v>
                </c:pt>
                <c:pt idx="65863">
                  <c:v>0.98009279830975105</c:v>
                </c:pt>
                <c:pt idx="65864">
                  <c:v>0.97505301993331395</c:v>
                </c:pt>
                <c:pt idx="65865">
                  <c:v>0.99810606512056599</c:v>
                </c:pt>
                <c:pt idx="65866">
                  <c:v>0.99810606512056599</c:v>
                </c:pt>
                <c:pt idx="65867">
                  <c:v>0.98009279830975105</c:v>
                </c:pt>
                <c:pt idx="65868">
                  <c:v>0.97505301993331395</c:v>
                </c:pt>
                <c:pt idx="65869">
                  <c:v>0.97505301993331395</c:v>
                </c:pt>
                <c:pt idx="65870">
                  <c:v>0.99810606512056599</c:v>
                </c:pt>
                <c:pt idx="65871">
                  <c:v>0.99865964755004999</c:v>
                </c:pt>
                <c:pt idx="65872">
                  <c:v>0.99810606512056599</c:v>
                </c:pt>
                <c:pt idx="65873">
                  <c:v>0.97505301993331395</c:v>
                </c:pt>
                <c:pt idx="65874">
                  <c:v>0.99865964755004999</c:v>
                </c:pt>
                <c:pt idx="65875">
                  <c:v>0.99977590848754005</c:v>
                </c:pt>
                <c:pt idx="65876">
                  <c:v>0.99865964755004999</c:v>
                </c:pt>
                <c:pt idx="65877">
                  <c:v>0.99772892030019</c:v>
                </c:pt>
                <c:pt idx="65878">
                  <c:v>0.97505301993331395</c:v>
                </c:pt>
                <c:pt idx="65879">
                  <c:v>0.99810606512056599</c:v>
                </c:pt>
                <c:pt idx="65880">
                  <c:v>0.99865964755004999</c:v>
                </c:pt>
                <c:pt idx="65881">
                  <c:v>0.97505301993331395</c:v>
                </c:pt>
                <c:pt idx="65882">
                  <c:v>0.99810606512056599</c:v>
                </c:pt>
                <c:pt idx="65883">
                  <c:v>0.99810606512056599</c:v>
                </c:pt>
                <c:pt idx="65884">
                  <c:v>0.98009279830975105</c:v>
                </c:pt>
                <c:pt idx="65885">
                  <c:v>0.98009279830975105</c:v>
                </c:pt>
                <c:pt idx="65886">
                  <c:v>0.99181255835294002</c:v>
                </c:pt>
                <c:pt idx="65887">
                  <c:v>0.98009279830975105</c:v>
                </c:pt>
                <c:pt idx="65888">
                  <c:v>0.97505301993331395</c:v>
                </c:pt>
                <c:pt idx="65889">
                  <c:v>0.97505301993331395</c:v>
                </c:pt>
                <c:pt idx="65890">
                  <c:v>0.99865964755004999</c:v>
                </c:pt>
                <c:pt idx="65891">
                  <c:v>0.97505301993331395</c:v>
                </c:pt>
                <c:pt idx="65892">
                  <c:v>0.99772892030019</c:v>
                </c:pt>
                <c:pt idx="65893">
                  <c:v>0.98009279830975105</c:v>
                </c:pt>
                <c:pt idx="65894">
                  <c:v>0.97505301993331395</c:v>
                </c:pt>
                <c:pt idx="65895">
                  <c:v>0.99865964755004999</c:v>
                </c:pt>
                <c:pt idx="65896">
                  <c:v>0.99977590848754005</c:v>
                </c:pt>
                <c:pt idx="65897">
                  <c:v>0.97505301993331395</c:v>
                </c:pt>
                <c:pt idx="65898">
                  <c:v>0.99810606512056599</c:v>
                </c:pt>
                <c:pt idx="65899">
                  <c:v>0.99865964755004999</c:v>
                </c:pt>
                <c:pt idx="65900">
                  <c:v>0.99810606512056599</c:v>
                </c:pt>
                <c:pt idx="65901">
                  <c:v>0.98009279830975105</c:v>
                </c:pt>
                <c:pt idx="65902">
                  <c:v>0.99865964755004999</c:v>
                </c:pt>
                <c:pt idx="65903">
                  <c:v>0.99772892030019</c:v>
                </c:pt>
                <c:pt idx="65904">
                  <c:v>0.99865964755004999</c:v>
                </c:pt>
                <c:pt idx="65905">
                  <c:v>0.97505301993331395</c:v>
                </c:pt>
                <c:pt idx="65906">
                  <c:v>0.99865964755004999</c:v>
                </c:pt>
                <c:pt idx="65907">
                  <c:v>0.99181255835294002</c:v>
                </c:pt>
                <c:pt idx="65908">
                  <c:v>0.98009279830975105</c:v>
                </c:pt>
                <c:pt idx="65909">
                  <c:v>0.98009279830975105</c:v>
                </c:pt>
                <c:pt idx="65910">
                  <c:v>0.99865964755004999</c:v>
                </c:pt>
                <c:pt idx="65911">
                  <c:v>0.99977590848754005</c:v>
                </c:pt>
                <c:pt idx="65912">
                  <c:v>0.99865964755004999</c:v>
                </c:pt>
                <c:pt idx="65913">
                  <c:v>0.97505301993331395</c:v>
                </c:pt>
                <c:pt idx="65914">
                  <c:v>0.98009279830975105</c:v>
                </c:pt>
                <c:pt idx="65915">
                  <c:v>0.97505301993331395</c:v>
                </c:pt>
                <c:pt idx="65916">
                  <c:v>0.99810606512056599</c:v>
                </c:pt>
                <c:pt idx="65917">
                  <c:v>0.99865964755004999</c:v>
                </c:pt>
                <c:pt idx="65918">
                  <c:v>0.99810606512056599</c:v>
                </c:pt>
                <c:pt idx="65919">
                  <c:v>0.99772892030019</c:v>
                </c:pt>
                <c:pt idx="65920">
                  <c:v>0.99865964755004999</c:v>
                </c:pt>
                <c:pt idx="65921">
                  <c:v>0.99865964755004999</c:v>
                </c:pt>
                <c:pt idx="65922">
                  <c:v>0.99977590848754005</c:v>
                </c:pt>
                <c:pt idx="65923">
                  <c:v>0.99772892030019</c:v>
                </c:pt>
                <c:pt idx="65924">
                  <c:v>0.99977590848754005</c:v>
                </c:pt>
                <c:pt idx="65925">
                  <c:v>0.99772892030019</c:v>
                </c:pt>
                <c:pt idx="65926">
                  <c:v>0.99865964755004999</c:v>
                </c:pt>
                <c:pt idx="65927">
                  <c:v>0.98009279830975105</c:v>
                </c:pt>
                <c:pt idx="65928">
                  <c:v>0.99865964755004999</c:v>
                </c:pt>
                <c:pt idx="65929">
                  <c:v>0.98009279830975105</c:v>
                </c:pt>
                <c:pt idx="65930">
                  <c:v>0.99810606512056599</c:v>
                </c:pt>
                <c:pt idx="65931">
                  <c:v>0.97505301993331395</c:v>
                </c:pt>
                <c:pt idx="65932">
                  <c:v>0.99865964755004999</c:v>
                </c:pt>
                <c:pt idx="65933">
                  <c:v>0.99977590848754005</c:v>
                </c:pt>
                <c:pt idx="65934">
                  <c:v>0.99810606512056599</c:v>
                </c:pt>
                <c:pt idx="65935">
                  <c:v>0.98009279830975105</c:v>
                </c:pt>
                <c:pt idx="65936">
                  <c:v>0.97505301993331395</c:v>
                </c:pt>
                <c:pt idx="65937">
                  <c:v>0.98009279830975105</c:v>
                </c:pt>
                <c:pt idx="65938">
                  <c:v>0.99810606512056599</c:v>
                </c:pt>
                <c:pt idx="65939">
                  <c:v>0.99977590848754005</c:v>
                </c:pt>
                <c:pt idx="65940">
                  <c:v>0.98009279830975105</c:v>
                </c:pt>
                <c:pt idx="65941">
                  <c:v>0.98009279830975105</c:v>
                </c:pt>
                <c:pt idx="65942">
                  <c:v>0.99977590848754005</c:v>
                </c:pt>
                <c:pt idx="65943">
                  <c:v>0.97505301993331395</c:v>
                </c:pt>
                <c:pt idx="65944">
                  <c:v>0.98009279830975105</c:v>
                </c:pt>
                <c:pt idx="65945">
                  <c:v>0.99865964755004999</c:v>
                </c:pt>
                <c:pt idx="65946">
                  <c:v>0.99865964755004999</c:v>
                </c:pt>
                <c:pt idx="65947">
                  <c:v>0.98009279830975105</c:v>
                </c:pt>
                <c:pt idx="65948">
                  <c:v>0.98009279830975105</c:v>
                </c:pt>
                <c:pt idx="65949">
                  <c:v>0.99810606512056599</c:v>
                </c:pt>
                <c:pt idx="65950">
                  <c:v>0.99772892030019</c:v>
                </c:pt>
                <c:pt idx="65951">
                  <c:v>0.99865964755004999</c:v>
                </c:pt>
                <c:pt idx="65952">
                  <c:v>0.97505301993331395</c:v>
                </c:pt>
                <c:pt idx="65953">
                  <c:v>0.99810606512056599</c:v>
                </c:pt>
                <c:pt idx="65954">
                  <c:v>0.98009279830975105</c:v>
                </c:pt>
                <c:pt idx="65955">
                  <c:v>0.97505301993331395</c:v>
                </c:pt>
                <c:pt idx="65956">
                  <c:v>0.99977590848754005</c:v>
                </c:pt>
                <c:pt idx="65957">
                  <c:v>0.98009279830975105</c:v>
                </c:pt>
                <c:pt idx="65958">
                  <c:v>0.99977590848754005</c:v>
                </c:pt>
                <c:pt idx="65959">
                  <c:v>0.99810606512056599</c:v>
                </c:pt>
                <c:pt idx="65960">
                  <c:v>0.98009279830975105</c:v>
                </c:pt>
                <c:pt idx="65961">
                  <c:v>0.99810606512056599</c:v>
                </c:pt>
                <c:pt idx="65962">
                  <c:v>0.97505301993331395</c:v>
                </c:pt>
                <c:pt idx="65963">
                  <c:v>0.99810606512056599</c:v>
                </c:pt>
                <c:pt idx="65964">
                  <c:v>0.99772892030019</c:v>
                </c:pt>
                <c:pt idx="65965">
                  <c:v>0.99810606512056599</c:v>
                </c:pt>
                <c:pt idx="65966">
                  <c:v>0.99865964755004999</c:v>
                </c:pt>
                <c:pt idx="65967">
                  <c:v>0.99865964755004999</c:v>
                </c:pt>
                <c:pt idx="65968">
                  <c:v>0.99977590848754005</c:v>
                </c:pt>
                <c:pt idx="65969">
                  <c:v>0.99810606512056599</c:v>
                </c:pt>
                <c:pt idx="65970">
                  <c:v>0.99865964755004999</c:v>
                </c:pt>
                <c:pt idx="65971">
                  <c:v>0.97505301993331395</c:v>
                </c:pt>
                <c:pt idx="65972">
                  <c:v>0.97505301993331395</c:v>
                </c:pt>
                <c:pt idx="65973">
                  <c:v>0.98009279830975105</c:v>
                </c:pt>
                <c:pt idx="65974">
                  <c:v>0.99810606512056599</c:v>
                </c:pt>
                <c:pt idx="65975">
                  <c:v>0.98009279830975105</c:v>
                </c:pt>
                <c:pt idx="65976">
                  <c:v>0.97505301993331395</c:v>
                </c:pt>
                <c:pt idx="65977">
                  <c:v>0.99865964755004999</c:v>
                </c:pt>
                <c:pt idx="65978">
                  <c:v>0.99772892030019</c:v>
                </c:pt>
                <c:pt idx="65979">
                  <c:v>0.99865964755004999</c:v>
                </c:pt>
                <c:pt idx="65980">
                  <c:v>0.99865964755004999</c:v>
                </c:pt>
                <c:pt idx="65981">
                  <c:v>0.97505301993331395</c:v>
                </c:pt>
                <c:pt idx="65982">
                  <c:v>0.99977590848754005</c:v>
                </c:pt>
                <c:pt idx="65983">
                  <c:v>0.99865964755004999</c:v>
                </c:pt>
                <c:pt idx="65984">
                  <c:v>0.99772892030019</c:v>
                </c:pt>
                <c:pt idx="65985">
                  <c:v>0.98009279830975105</c:v>
                </c:pt>
                <c:pt idx="65986">
                  <c:v>0.99810606512056599</c:v>
                </c:pt>
                <c:pt idx="65987">
                  <c:v>0.99810606512056599</c:v>
                </c:pt>
                <c:pt idx="65988">
                  <c:v>0.99977590848754005</c:v>
                </c:pt>
                <c:pt idx="65989">
                  <c:v>0.99977590848754005</c:v>
                </c:pt>
                <c:pt idx="65990">
                  <c:v>0.99810606512056599</c:v>
                </c:pt>
                <c:pt idx="65991">
                  <c:v>0.99810606512056599</c:v>
                </c:pt>
                <c:pt idx="65992">
                  <c:v>0.98009279830975105</c:v>
                </c:pt>
                <c:pt idx="65993">
                  <c:v>0.99810606512056599</c:v>
                </c:pt>
                <c:pt idx="65994">
                  <c:v>0.99977590848754005</c:v>
                </c:pt>
                <c:pt idx="65995">
                  <c:v>0.99810606512056599</c:v>
                </c:pt>
                <c:pt idx="65996">
                  <c:v>0.99810606512056599</c:v>
                </c:pt>
                <c:pt idx="65997">
                  <c:v>0.99865964755004999</c:v>
                </c:pt>
                <c:pt idx="65998">
                  <c:v>0.98009279830975105</c:v>
                </c:pt>
                <c:pt idx="65999">
                  <c:v>0.98009279830975105</c:v>
                </c:pt>
                <c:pt idx="66000">
                  <c:v>0.99865964755004999</c:v>
                </c:pt>
                <c:pt idx="66001">
                  <c:v>0.99865964755004999</c:v>
                </c:pt>
                <c:pt idx="66002">
                  <c:v>0.99865964755004999</c:v>
                </c:pt>
                <c:pt idx="66003">
                  <c:v>0.99865964755004999</c:v>
                </c:pt>
                <c:pt idx="66004">
                  <c:v>0.97505301993331395</c:v>
                </c:pt>
                <c:pt idx="66005">
                  <c:v>0.99865964755004999</c:v>
                </c:pt>
                <c:pt idx="66006">
                  <c:v>0.98009279830975105</c:v>
                </c:pt>
                <c:pt idx="66007">
                  <c:v>0.99810606512056599</c:v>
                </c:pt>
                <c:pt idx="66008">
                  <c:v>0.99865964755004999</c:v>
                </c:pt>
                <c:pt idx="66009">
                  <c:v>0.99865964755004999</c:v>
                </c:pt>
                <c:pt idx="66010">
                  <c:v>0.98009279830975105</c:v>
                </c:pt>
                <c:pt idx="66011">
                  <c:v>0.99772892030019</c:v>
                </c:pt>
                <c:pt idx="66012">
                  <c:v>0.99865964755004999</c:v>
                </c:pt>
                <c:pt idx="66013">
                  <c:v>0.98009279830975105</c:v>
                </c:pt>
                <c:pt idx="66014">
                  <c:v>0.99865964755004999</c:v>
                </c:pt>
                <c:pt idx="66015">
                  <c:v>0.99865964755004999</c:v>
                </c:pt>
                <c:pt idx="66016">
                  <c:v>0.99810606512056599</c:v>
                </c:pt>
                <c:pt idx="66017">
                  <c:v>0.99977590848754005</c:v>
                </c:pt>
                <c:pt idx="66018">
                  <c:v>0.99977590848754005</c:v>
                </c:pt>
                <c:pt idx="66019">
                  <c:v>0.99772892030019</c:v>
                </c:pt>
                <c:pt idx="66020">
                  <c:v>0.98009279830975105</c:v>
                </c:pt>
                <c:pt idx="66021">
                  <c:v>0.98009279830975105</c:v>
                </c:pt>
                <c:pt idx="66022">
                  <c:v>0.99865964755004999</c:v>
                </c:pt>
                <c:pt idx="66023">
                  <c:v>0.97505301993331395</c:v>
                </c:pt>
                <c:pt idx="66024">
                  <c:v>0.99977590848754005</c:v>
                </c:pt>
                <c:pt idx="66025">
                  <c:v>0.99977590848754005</c:v>
                </c:pt>
                <c:pt idx="66026">
                  <c:v>0.99977590848754005</c:v>
                </c:pt>
                <c:pt idx="66027">
                  <c:v>0.99977590848754005</c:v>
                </c:pt>
                <c:pt idx="66028">
                  <c:v>0.99810606512056599</c:v>
                </c:pt>
                <c:pt idx="66029">
                  <c:v>0.99865964755004999</c:v>
                </c:pt>
                <c:pt idx="66030">
                  <c:v>0.97505301993331395</c:v>
                </c:pt>
                <c:pt idx="66031">
                  <c:v>0.97505301993331395</c:v>
                </c:pt>
                <c:pt idx="66032">
                  <c:v>0.99810606512056599</c:v>
                </c:pt>
                <c:pt idx="66033">
                  <c:v>0.97505301993331395</c:v>
                </c:pt>
                <c:pt idx="66034">
                  <c:v>0.99810606512056599</c:v>
                </c:pt>
                <c:pt idx="66035">
                  <c:v>0.98009279830975105</c:v>
                </c:pt>
                <c:pt idx="66036">
                  <c:v>0.98009279830975105</c:v>
                </c:pt>
                <c:pt idx="66037">
                  <c:v>0.97505301993331395</c:v>
                </c:pt>
                <c:pt idx="66038">
                  <c:v>0.99865964755004999</c:v>
                </c:pt>
                <c:pt idx="66039">
                  <c:v>0.98009279830975105</c:v>
                </c:pt>
                <c:pt idx="66040">
                  <c:v>0.97505301993331395</c:v>
                </c:pt>
                <c:pt idx="66041">
                  <c:v>0.97505301993331395</c:v>
                </c:pt>
                <c:pt idx="66042">
                  <c:v>0.99810606512056599</c:v>
                </c:pt>
                <c:pt idx="66043">
                  <c:v>0.98009279830975105</c:v>
                </c:pt>
                <c:pt idx="66044">
                  <c:v>0.98009279830975105</c:v>
                </c:pt>
                <c:pt idx="66045">
                  <c:v>0.97505301993331395</c:v>
                </c:pt>
                <c:pt idx="66046">
                  <c:v>0.99810606512056599</c:v>
                </c:pt>
                <c:pt idx="66047">
                  <c:v>0.99865964755004999</c:v>
                </c:pt>
                <c:pt idx="66048">
                  <c:v>0.99772892030019</c:v>
                </c:pt>
                <c:pt idx="66049">
                  <c:v>0.98009279830975105</c:v>
                </c:pt>
                <c:pt idx="66050">
                  <c:v>0.98009279830975105</c:v>
                </c:pt>
                <c:pt idx="66051">
                  <c:v>0.98009279830975105</c:v>
                </c:pt>
                <c:pt idx="66052">
                  <c:v>0.97505301993331395</c:v>
                </c:pt>
                <c:pt idx="66053">
                  <c:v>0.98009279830975105</c:v>
                </c:pt>
                <c:pt idx="66054">
                  <c:v>0.99865964755004999</c:v>
                </c:pt>
                <c:pt idx="66055">
                  <c:v>0.98009279830975105</c:v>
                </c:pt>
                <c:pt idx="66056">
                  <c:v>0.98009279830975105</c:v>
                </c:pt>
                <c:pt idx="66057">
                  <c:v>0.99865964755004999</c:v>
                </c:pt>
                <c:pt idx="66058">
                  <c:v>0.99977590848754005</c:v>
                </c:pt>
                <c:pt idx="66059">
                  <c:v>0.99865964755004999</c:v>
                </c:pt>
                <c:pt idx="66060">
                  <c:v>0.99865964755004999</c:v>
                </c:pt>
                <c:pt idx="66061">
                  <c:v>0.99865964755004999</c:v>
                </c:pt>
                <c:pt idx="66062">
                  <c:v>0.99865964755004999</c:v>
                </c:pt>
                <c:pt idx="66063">
                  <c:v>0.98009279830975105</c:v>
                </c:pt>
                <c:pt idx="66064">
                  <c:v>0.99810606512056599</c:v>
                </c:pt>
                <c:pt idx="66065">
                  <c:v>0.98009279830975105</c:v>
                </c:pt>
                <c:pt idx="66066">
                  <c:v>0.98009279830975105</c:v>
                </c:pt>
                <c:pt idx="66067">
                  <c:v>0.99865964755004999</c:v>
                </c:pt>
                <c:pt idx="66068">
                  <c:v>0.98009279830975105</c:v>
                </c:pt>
                <c:pt idx="66069">
                  <c:v>0.98009279830975105</c:v>
                </c:pt>
                <c:pt idx="66070">
                  <c:v>0.99810606512056599</c:v>
                </c:pt>
                <c:pt idx="66071">
                  <c:v>0.98009279830975105</c:v>
                </c:pt>
                <c:pt idx="66072">
                  <c:v>0.99977590848754005</c:v>
                </c:pt>
                <c:pt idx="66073">
                  <c:v>0.99810606512056599</c:v>
                </c:pt>
                <c:pt idx="66074">
                  <c:v>0.99810606512056599</c:v>
                </c:pt>
                <c:pt idx="66075">
                  <c:v>0.98009279830975105</c:v>
                </c:pt>
                <c:pt idx="66076">
                  <c:v>0.99810606512056599</c:v>
                </c:pt>
                <c:pt idx="66077">
                  <c:v>0.97505301993331395</c:v>
                </c:pt>
                <c:pt idx="66078">
                  <c:v>0.97505301993331395</c:v>
                </c:pt>
                <c:pt idx="66079">
                  <c:v>0.99181255835294002</c:v>
                </c:pt>
                <c:pt idx="66080">
                  <c:v>0.99810606512056599</c:v>
                </c:pt>
                <c:pt idx="66081">
                  <c:v>0.99865964755004999</c:v>
                </c:pt>
                <c:pt idx="66082">
                  <c:v>0.99977590848754005</c:v>
                </c:pt>
                <c:pt idx="66083">
                  <c:v>0.97505301993331395</c:v>
                </c:pt>
                <c:pt idx="66084">
                  <c:v>0.99977590848754005</c:v>
                </c:pt>
                <c:pt idx="66085">
                  <c:v>0.99865964755004999</c:v>
                </c:pt>
                <c:pt idx="66086">
                  <c:v>0.98009279830975105</c:v>
                </c:pt>
                <c:pt idx="66087">
                  <c:v>0.99810606512056599</c:v>
                </c:pt>
                <c:pt idx="66088">
                  <c:v>0.99977590848754005</c:v>
                </c:pt>
                <c:pt idx="66089">
                  <c:v>0.98009279830975105</c:v>
                </c:pt>
                <c:pt idx="66090">
                  <c:v>0.99865964755004999</c:v>
                </c:pt>
                <c:pt idx="66091">
                  <c:v>0.98009279830975105</c:v>
                </c:pt>
                <c:pt idx="66092">
                  <c:v>0.97505301993331395</c:v>
                </c:pt>
                <c:pt idx="66093">
                  <c:v>0.97505301993331395</c:v>
                </c:pt>
                <c:pt idx="66094">
                  <c:v>0.99810606512056599</c:v>
                </c:pt>
                <c:pt idx="66095">
                  <c:v>0.99977590848754005</c:v>
                </c:pt>
                <c:pt idx="66096">
                  <c:v>0.99810606512056599</c:v>
                </c:pt>
                <c:pt idx="66097">
                  <c:v>0.98009279830975105</c:v>
                </c:pt>
                <c:pt idx="66098">
                  <c:v>0.99865964755004999</c:v>
                </c:pt>
                <c:pt idx="66099">
                  <c:v>0.99865964755004999</c:v>
                </c:pt>
                <c:pt idx="66100">
                  <c:v>0.97505301993331395</c:v>
                </c:pt>
                <c:pt idx="66101">
                  <c:v>0.99865964755004999</c:v>
                </c:pt>
                <c:pt idx="66102">
                  <c:v>0.99181255835294002</c:v>
                </c:pt>
                <c:pt idx="66103">
                  <c:v>0.99977590848754005</c:v>
                </c:pt>
                <c:pt idx="66104">
                  <c:v>0.99772892030019</c:v>
                </c:pt>
                <c:pt idx="66105">
                  <c:v>0.99810606512056599</c:v>
                </c:pt>
                <c:pt idx="66106">
                  <c:v>0.98009279830975105</c:v>
                </c:pt>
                <c:pt idx="66107">
                  <c:v>0.97505301993331395</c:v>
                </c:pt>
                <c:pt idx="66108">
                  <c:v>0.97505301993331395</c:v>
                </c:pt>
                <c:pt idx="66109">
                  <c:v>0.99810606512056599</c:v>
                </c:pt>
                <c:pt idx="66110">
                  <c:v>0.98009279830975105</c:v>
                </c:pt>
                <c:pt idx="66111">
                  <c:v>0.99810606512056599</c:v>
                </c:pt>
                <c:pt idx="66112">
                  <c:v>0.99977590848754005</c:v>
                </c:pt>
                <c:pt idx="66113">
                  <c:v>0.98009279830975105</c:v>
                </c:pt>
                <c:pt idx="66114">
                  <c:v>0.98009279830975105</c:v>
                </c:pt>
                <c:pt idx="66115">
                  <c:v>0.97505301993331395</c:v>
                </c:pt>
                <c:pt idx="66116">
                  <c:v>0.97505301993331395</c:v>
                </c:pt>
                <c:pt idx="66117">
                  <c:v>0.98009279830975105</c:v>
                </c:pt>
                <c:pt idx="66118">
                  <c:v>0.99977590848754005</c:v>
                </c:pt>
                <c:pt idx="66119">
                  <c:v>0.99865964755004999</c:v>
                </c:pt>
                <c:pt idx="66120">
                  <c:v>0.97505301993331395</c:v>
                </c:pt>
                <c:pt idx="66121">
                  <c:v>0.97505301993331395</c:v>
                </c:pt>
                <c:pt idx="66122">
                  <c:v>0.99810606512056599</c:v>
                </c:pt>
                <c:pt idx="66123">
                  <c:v>0.99810606512056599</c:v>
                </c:pt>
                <c:pt idx="66124">
                  <c:v>0.98009279830975105</c:v>
                </c:pt>
                <c:pt idx="66125">
                  <c:v>0.98009279830975105</c:v>
                </c:pt>
                <c:pt idx="66126">
                  <c:v>0.99865964755004999</c:v>
                </c:pt>
                <c:pt idx="66127">
                  <c:v>0.99865964755004999</c:v>
                </c:pt>
                <c:pt idx="66128">
                  <c:v>0.99865964755004999</c:v>
                </c:pt>
                <c:pt idx="66129">
                  <c:v>0.99865964755004999</c:v>
                </c:pt>
                <c:pt idx="66130">
                  <c:v>0.99810606512056599</c:v>
                </c:pt>
                <c:pt idx="66131">
                  <c:v>0.99865964755004999</c:v>
                </c:pt>
                <c:pt idx="66132">
                  <c:v>0.98009279830975105</c:v>
                </c:pt>
                <c:pt idx="66133">
                  <c:v>0.98009279830975105</c:v>
                </c:pt>
                <c:pt idx="66134">
                  <c:v>0.99865964755004999</c:v>
                </c:pt>
                <c:pt idx="66135">
                  <c:v>0.99977590848754005</c:v>
                </c:pt>
                <c:pt idx="66136">
                  <c:v>0.99810606512056599</c:v>
                </c:pt>
                <c:pt idx="66137">
                  <c:v>0.99865964755004999</c:v>
                </c:pt>
                <c:pt idx="66138">
                  <c:v>0.98009279830975105</c:v>
                </c:pt>
                <c:pt idx="66139">
                  <c:v>0.99865964755004999</c:v>
                </c:pt>
                <c:pt idx="66140">
                  <c:v>0.99977590848754005</c:v>
                </c:pt>
                <c:pt idx="66141">
                  <c:v>0.99810606512056599</c:v>
                </c:pt>
                <c:pt idx="66142">
                  <c:v>0.99865964755004999</c:v>
                </c:pt>
                <c:pt idx="66143">
                  <c:v>0.98009279830975105</c:v>
                </c:pt>
                <c:pt idx="66144">
                  <c:v>0.99977590848754005</c:v>
                </c:pt>
                <c:pt idx="66145">
                  <c:v>0.99977590848754005</c:v>
                </c:pt>
                <c:pt idx="66146">
                  <c:v>0.98009279830975105</c:v>
                </c:pt>
                <c:pt idx="66147">
                  <c:v>0.97505301993331395</c:v>
                </c:pt>
                <c:pt idx="66148">
                  <c:v>0.97505301993331395</c:v>
                </c:pt>
                <c:pt idx="66149">
                  <c:v>0.99810606512056599</c:v>
                </c:pt>
                <c:pt idx="66150">
                  <c:v>0.99810606512056599</c:v>
                </c:pt>
                <c:pt idx="66151">
                  <c:v>0.99810606512056599</c:v>
                </c:pt>
                <c:pt idx="66152">
                  <c:v>0.98009279830975105</c:v>
                </c:pt>
                <c:pt idx="66153">
                  <c:v>0.99977590848754005</c:v>
                </c:pt>
                <c:pt idx="66154">
                  <c:v>0.97505301993331395</c:v>
                </c:pt>
                <c:pt idx="66155">
                  <c:v>0.98009279830975105</c:v>
                </c:pt>
                <c:pt idx="66156">
                  <c:v>0.98009279830975105</c:v>
                </c:pt>
                <c:pt idx="66157">
                  <c:v>0.99772892030019</c:v>
                </c:pt>
                <c:pt idx="66158">
                  <c:v>0.99810606512056599</c:v>
                </c:pt>
                <c:pt idx="66159">
                  <c:v>0.99865964755004999</c:v>
                </c:pt>
                <c:pt idx="66160">
                  <c:v>0.98009279830975105</c:v>
                </c:pt>
                <c:pt idx="66161">
                  <c:v>0.99810606512056599</c:v>
                </c:pt>
                <c:pt idx="66162">
                  <c:v>0.99977590848754005</c:v>
                </c:pt>
                <c:pt idx="66163">
                  <c:v>0.99865964755004999</c:v>
                </c:pt>
                <c:pt idx="66164">
                  <c:v>0.99865964755004999</c:v>
                </c:pt>
                <c:pt idx="66165">
                  <c:v>0.97505301993331395</c:v>
                </c:pt>
                <c:pt idx="66166">
                  <c:v>0.99181255835294002</c:v>
                </c:pt>
                <c:pt idx="66167">
                  <c:v>0.99810606512056599</c:v>
                </c:pt>
                <c:pt idx="66168">
                  <c:v>0.99865964755004999</c:v>
                </c:pt>
                <c:pt idx="66169">
                  <c:v>0.98009279830975105</c:v>
                </c:pt>
                <c:pt idx="66170">
                  <c:v>0.97505301993331395</c:v>
                </c:pt>
                <c:pt idx="66171">
                  <c:v>0.99977590848754005</c:v>
                </c:pt>
                <c:pt idx="66172">
                  <c:v>0.99865964755004999</c:v>
                </c:pt>
                <c:pt idx="66173">
                  <c:v>0.98009279830975105</c:v>
                </c:pt>
                <c:pt idx="66174">
                  <c:v>0.98009279830975105</c:v>
                </c:pt>
                <c:pt idx="66175">
                  <c:v>0.99772892030019</c:v>
                </c:pt>
                <c:pt idx="66176">
                  <c:v>0.99865964755004999</c:v>
                </c:pt>
                <c:pt idx="66177">
                  <c:v>0.97505301993331395</c:v>
                </c:pt>
                <c:pt idx="66178">
                  <c:v>0.98009279830975105</c:v>
                </c:pt>
                <c:pt idx="66179">
                  <c:v>0.99977590848754005</c:v>
                </c:pt>
                <c:pt idx="66180">
                  <c:v>0.99810606512056599</c:v>
                </c:pt>
                <c:pt idx="66181">
                  <c:v>0.99865964755004999</c:v>
                </c:pt>
                <c:pt idx="66182">
                  <c:v>0.97505301993331395</c:v>
                </c:pt>
                <c:pt idx="66183">
                  <c:v>0.98009279830975105</c:v>
                </c:pt>
                <c:pt idx="66184">
                  <c:v>0.99865964755004999</c:v>
                </c:pt>
                <c:pt idx="66185">
                  <c:v>0.99865964755004999</c:v>
                </c:pt>
                <c:pt idx="66186">
                  <c:v>0.99865964755004999</c:v>
                </c:pt>
                <c:pt idx="66187">
                  <c:v>0.98009279830975105</c:v>
                </c:pt>
                <c:pt idx="66188">
                  <c:v>0.97505301993331395</c:v>
                </c:pt>
                <c:pt idx="66189">
                  <c:v>0.97505301993331395</c:v>
                </c:pt>
                <c:pt idx="66190">
                  <c:v>0.98009279830975105</c:v>
                </c:pt>
                <c:pt idx="66191">
                  <c:v>0.97505301993331395</c:v>
                </c:pt>
                <c:pt idx="66192">
                  <c:v>0.99977590848754005</c:v>
                </c:pt>
                <c:pt idx="66193">
                  <c:v>0.99810606512056599</c:v>
                </c:pt>
                <c:pt idx="66194">
                  <c:v>0.98009279830975105</c:v>
                </c:pt>
                <c:pt idx="66195">
                  <c:v>0.99810606512056599</c:v>
                </c:pt>
                <c:pt idx="66196">
                  <c:v>0.98009279830975105</c:v>
                </c:pt>
                <c:pt idx="66197">
                  <c:v>0.98009279830975105</c:v>
                </c:pt>
                <c:pt idx="66198">
                  <c:v>0.97505301993331395</c:v>
                </c:pt>
                <c:pt idx="66199">
                  <c:v>0.97505301993331395</c:v>
                </c:pt>
                <c:pt idx="66200">
                  <c:v>0.98009279830975105</c:v>
                </c:pt>
                <c:pt idx="66201">
                  <c:v>0.99865964755004999</c:v>
                </c:pt>
                <c:pt idx="66202">
                  <c:v>0.99810606512056599</c:v>
                </c:pt>
                <c:pt idx="66203">
                  <c:v>0.99865964755004999</c:v>
                </c:pt>
                <c:pt idx="66204">
                  <c:v>0.97505301993331395</c:v>
                </c:pt>
                <c:pt idx="66205">
                  <c:v>0.99865964755004999</c:v>
                </c:pt>
                <c:pt idx="66206">
                  <c:v>0.99977590848754005</c:v>
                </c:pt>
                <c:pt idx="66207">
                  <c:v>0.99865964755004999</c:v>
                </c:pt>
                <c:pt idx="66208">
                  <c:v>0.99810606512056599</c:v>
                </c:pt>
                <c:pt idx="66209">
                  <c:v>0.99977590848754005</c:v>
                </c:pt>
                <c:pt idx="66210">
                  <c:v>0.97505301993331395</c:v>
                </c:pt>
                <c:pt idx="66211">
                  <c:v>0.99810606512056599</c:v>
                </c:pt>
                <c:pt idx="66212">
                  <c:v>0.99810606512056599</c:v>
                </c:pt>
                <c:pt idx="66213">
                  <c:v>0.99810606512056599</c:v>
                </c:pt>
                <c:pt idx="66214">
                  <c:v>0.98009279830975105</c:v>
                </c:pt>
                <c:pt idx="66215">
                  <c:v>0.98009279830975105</c:v>
                </c:pt>
                <c:pt idx="66216">
                  <c:v>0.99810606512056599</c:v>
                </c:pt>
                <c:pt idx="66217">
                  <c:v>0.99810606512056599</c:v>
                </c:pt>
                <c:pt idx="66218">
                  <c:v>0.98009279830975105</c:v>
                </c:pt>
                <c:pt idx="66219">
                  <c:v>0.98009279830975105</c:v>
                </c:pt>
                <c:pt idx="66220">
                  <c:v>0.99977590848754005</c:v>
                </c:pt>
                <c:pt idx="66221">
                  <c:v>0.97505301993331395</c:v>
                </c:pt>
                <c:pt idx="66222">
                  <c:v>0.99865964755004999</c:v>
                </c:pt>
                <c:pt idx="66223">
                  <c:v>0.99865964755004999</c:v>
                </c:pt>
                <c:pt idx="66224">
                  <c:v>0.98009279830975105</c:v>
                </c:pt>
                <c:pt idx="66225">
                  <c:v>0.98009279830975105</c:v>
                </c:pt>
                <c:pt idx="66226">
                  <c:v>0.99865964755004999</c:v>
                </c:pt>
                <c:pt idx="66227">
                  <c:v>0.99977590848754005</c:v>
                </c:pt>
                <c:pt idx="66228">
                  <c:v>0.99181255835294002</c:v>
                </c:pt>
                <c:pt idx="66229">
                  <c:v>0.99810606512056599</c:v>
                </c:pt>
                <c:pt idx="66230">
                  <c:v>0.99865964755004999</c:v>
                </c:pt>
                <c:pt idx="66231">
                  <c:v>0.98009279830975105</c:v>
                </c:pt>
                <c:pt idx="66232">
                  <c:v>0.99977590848754005</c:v>
                </c:pt>
                <c:pt idx="66233">
                  <c:v>0.99810606512056599</c:v>
                </c:pt>
                <c:pt idx="66234">
                  <c:v>0.99865964755004999</c:v>
                </c:pt>
                <c:pt idx="66235">
                  <c:v>0.99865964755004999</c:v>
                </c:pt>
                <c:pt idx="66236">
                  <c:v>0.97505301993331395</c:v>
                </c:pt>
                <c:pt idx="66237">
                  <c:v>0.99977590848754005</c:v>
                </c:pt>
                <c:pt idx="66238">
                  <c:v>0.98009279830975105</c:v>
                </c:pt>
                <c:pt idx="66239">
                  <c:v>0.99977590848754005</c:v>
                </c:pt>
                <c:pt idx="66240">
                  <c:v>0.99772892030019</c:v>
                </c:pt>
                <c:pt idx="66241">
                  <c:v>0.99865964755004999</c:v>
                </c:pt>
                <c:pt idx="66242">
                  <c:v>0.99865964755004999</c:v>
                </c:pt>
                <c:pt idx="66243">
                  <c:v>0.98009279830975105</c:v>
                </c:pt>
                <c:pt idx="66244">
                  <c:v>0.99810606512056599</c:v>
                </c:pt>
                <c:pt idx="66245">
                  <c:v>0.99810606512056599</c:v>
                </c:pt>
                <c:pt idx="66246">
                  <c:v>0.99977590848754005</c:v>
                </c:pt>
                <c:pt idx="66247">
                  <c:v>0.99810606512056599</c:v>
                </c:pt>
                <c:pt idx="66248">
                  <c:v>0.97505301993331395</c:v>
                </c:pt>
                <c:pt idx="66249">
                  <c:v>0.97505301993331395</c:v>
                </c:pt>
                <c:pt idx="66250">
                  <c:v>0.97505301993331395</c:v>
                </c:pt>
                <c:pt idx="66251">
                  <c:v>0.97505301993331395</c:v>
                </c:pt>
                <c:pt idx="66252">
                  <c:v>0.99810606512056599</c:v>
                </c:pt>
                <c:pt idx="66253">
                  <c:v>0.99810606512056599</c:v>
                </c:pt>
                <c:pt idx="66254">
                  <c:v>0.99977590848754005</c:v>
                </c:pt>
                <c:pt idx="66255">
                  <c:v>0.98009279830975105</c:v>
                </c:pt>
                <c:pt idx="66256">
                  <c:v>0.98009279830975105</c:v>
                </c:pt>
                <c:pt idx="66257">
                  <c:v>0.97505301993331395</c:v>
                </c:pt>
                <c:pt idx="66258">
                  <c:v>0.99977590848754005</c:v>
                </c:pt>
                <c:pt idx="66259">
                  <c:v>0.97505301993331395</c:v>
                </c:pt>
                <c:pt idx="66260">
                  <c:v>0.99772892030019</c:v>
                </c:pt>
                <c:pt idx="66261">
                  <c:v>0.99865964755004999</c:v>
                </c:pt>
                <c:pt idx="66262">
                  <c:v>0.99772892030019</c:v>
                </c:pt>
                <c:pt idx="66263">
                  <c:v>0.99865964755004999</c:v>
                </c:pt>
                <c:pt idx="66264">
                  <c:v>0.98009279830975105</c:v>
                </c:pt>
                <c:pt idx="66265">
                  <c:v>0.99810606512056599</c:v>
                </c:pt>
                <c:pt idx="66266">
                  <c:v>0.99810606512056599</c:v>
                </c:pt>
                <c:pt idx="66267">
                  <c:v>0.99977590848754005</c:v>
                </c:pt>
                <c:pt idx="66268">
                  <c:v>0.99810606512056599</c:v>
                </c:pt>
                <c:pt idx="66269">
                  <c:v>0.98009279830975105</c:v>
                </c:pt>
                <c:pt idx="66270">
                  <c:v>0.98009279830975105</c:v>
                </c:pt>
                <c:pt idx="66271">
                  <c:v>0.97505301993331395</c:v>
                </c:pt>
                <c:pt idx="66272">
                  <c:v>0.98009279830975105</c:v>
                </c:pt>
                <c:pt idx="66273">
                  <c:v>0.99977590848754005</c:v>
                </c:pt>
                <c:pt idx="66274">
                  <c:v>0.99865964755004999</c:v>
                </c:pt>
                <c:pt idx="66275">
                  <c:v>0.98009279830975105</c:v>
                </c:pt>
                <c:pt idx="66276">
                  <c:v>0.99865964755004999</c:v>
                </c:pt>
                <c:pt idx="66277">
                  <c:v>0.98009279830975105</c:v>
                </c:pt>
                <c:pt idx="66278">
                  <c:v>0.99810606512056599</c:v>
                </c:pt>
                <c:pt idx="66279">
                  <c:v>0.98009279830975105</c:v>
                </c:pt>
                <c:pt idx="66280">
                  <c:v>0.99181255835294002</c:v>
                </c:pt>
                <c:pt idx="66281">
                  <c:v>0.99977590848754005</c:v>
                </c:pt>
                <c:pt idx="66282">
                  <c:v>0.97505301993331395</c:v>
                </c:pt>
                <c:pt idx="66283">
                  <c:v>0.97505301993331395</c:v>
                </c:pt>
                <c:pt idx="66284">
                  <c:v>0.99865964755004999</c:v>
                </c:pt>
                <c:pt idx="66285">
                  <c:v>0.99810606512056599</c:v>
                </c:pt>
                <c:pt idx="66286">
                  <c:v>0.99865964755004999</c:v>
                </c:pt>
                <c:pt idx="66287">
                  <c:v>0.99865964755004999</c:v>
                </c:pt>
                <c:pt idx="66288">
                  <c:v>0.99865964755004999</c:v>
                </c:pt>
                <c:pt idx="66289">
                  <c:v>0.98009279830975105</c:v>
                </c:pt>
                <c:pt idx="66290">
                  <c:v>0.99977590848754005</c:v>
                </c:pt>
                <c:pt idx="66291">
                  <c:v>0.99810606512056599</c:v>
                </c:pt>
                <c:pt idx="66292">
                  <c:v>0.98009279830975105</c:v>
                </c:pt>
                <c:pt idx="66293">
                  <c:v>0.97505301993331395</c:v>
                </c:pt>
                <c:pt idx="66294">
                  <c:v>0.99865964755004999</c:v>
                </c:pt>
                <c:pt idx="66295">
                  <c:v>0.99977590848754005</c:v>
                </c:pt>
                <c:pt idx="66296">
                  <c:v>0.99865964755004999</c:v>
                </c:pt>
                <c:pt idx="66297">
                  <c:v>0.98009279830975105</c:v>
                </c:pt>
                <c:pt idx="66298">
                  <c:v>0.98009279830975105</c:v>
                </c:pt>
                <c:pt idx="66299">
                  <c:v>0.99810606512056599</c:v>
                </c:pt>
                <c:pt idx="66300">
                  <c:v>0.99810606512056599</c:v>
                </c:pt>
                <c:pt idx="66301">
                  <c:v>0.97505301993331395</c:v>
                </c:pt>
                <c:pt idx="66302">
                  <c:v>0.98009279830975105</c:v>
                </c:pt>
                <c:pt idx="66303">
                  <c:v>0.99181255835294002</c:v>
                </c:pt>
                <c:pt idx="66304">
                  <c:v>0.97505301993331395</c:v>
                </c:pt>
                <c:pt idx="66305">
                  <c:v>0.99865964755004999</c:v>
                </c:pt>
                <c:pt idx="66306">
                  <c:v>0.98009279830975105</c:v>
                </c:pt>
                <c:pt idx="66307">
                  <c:v>0.99865964755004999</c:v>
                </c:pt>
                <c:pt idx="66308">
                  <c:v>0.97505301993331395</c:v>
                </c:pt>
                <c:pt idx="66309">
                  <c:v>0.99865964755004999</c:v>
                </c:pt>
                <c:pt idx="66310">
                  <c:v>0.97505301993331395</c:v>
                </c:pt>
                <c:pt idx="66311">
                  <c:v>0.98009279830975105</c:v>
                </c:pt>
                <c:pt idx="66312">
                  <c:v>0.97505301993331395</c:v>
                </c:pt>
                <c:pt idx="66313">
                  <c:v>0.97505301993331395</c:v>
                </c:pt>
                <c:pt idx="66314">
                  <c:v>0.99810606512056599</c:v>
                </c:pt>
                <c:pt idx="66315">
                  <c:v>0.99865964755004999</c:v>
                </c:pt>
                <c:pt idx="66316">
                  <c:v>0.99865964755004999</c:v>
                </c:pt>
                <c:pt idx="66317">
                  <c:v>0.97505301993331395</c:v>
                </c:pt>
                <c:pt idx="66318">
                  <c:v>0.99865964755004999</c:v>
                </c:pt>
                <c:pt idx="66319">
                  <c:v>0.99810606512056599</c:v>
                </c:pt>
                <c:pt idx="66320">
                  <c:v>0.98009279830975105</c:v>
                </c:pt>
                <c:pt idx="66321">
                  <c:v>0.97505301993331395</c:v>
                </c:pt>
                <c:pt idx="66322">
                  <c:v>0.98009279830975105</c:v>
                </c:pt>
                <c:pt idx="66323">
                  <c:v>0.99977590848754005</c:v>
                </c:pt>
                <c:pt idx="66324">
                  <c:v>0.98009279830975105</c:v>
                </c:pt>
                <c:pt idx="66325">
                  <c:v>0.99810606512056599</c:v>
                </c:pt>
                <c:pt idx="66326">
                  <c:v>0.99810606512056599</c:v>
                </c:pt>
                <c:pt idx="66327">
                  <c:v>0.98009279830975105</c:v>
                </c:pt>
                <c:pt idx="66328">
                  <c:v>0.99977590848754005</c:v>
                </c:pt>
                <c:pt idx="66329">
                  <c:v>0.98009279830975105</c:v>
                </c:pt>
                <c:pt idx="66330">
                  <c:v>0.99977590848754005</c:v>
                </c:pt>
                <c:pt idx="66331">
                  <c:v>0.99865964755004999</c:v>
                </c:pt>
                <c:pt idx="66332">
                  <c:v>0.99865964755004999</c:v>
                </c:pt>
                <c:pt idx="66333">
                  <c:v>0.99810606512056599</c:v>
                </c:pt>
                <c:pt idx="66334">
                  <c:v>0.99181255835294002</c:v>
                </c:pt>
                <c:pt idx="66335">
                  <c:v>0.98009279830975105</c:v>
                </c:pt>
                <c:pt idx="66336">
                  <c:v>0.99865964755004999</c:v>
                </c:pt>
                <c:pt idx="66337">
                  <c:v>0.99977590848754005</c:v>
                </c:pt>
                <c:pt idx="66338">
                  <c:v>0.99977590848754005</c:v>
                </c:pt>
                <c:pt idx="66339">
                  <c:v>0.99865964755004999</c:v>
                </c:pt>
                <c:pt idx="66340">
                  <c:v>0.99977590848754005</c:v>
                </c:pt>
                <c:pt idx="66341">
                  <c:v>0.99865964755004999</c:v>
                </c:pt>
                <c:pt idx="66342">
                  <c:v>0.99810606512056599</c:v>
                </c:pt>
                <c:pt idx="66343">
                  <c:v>0.99810606512056599</c:v>
                </c:pt>
                <c:pt idx="66344">
                  <c:v>0.99810606512056599</c:v>
                </c:pt>
                <c:pt idx="66345">
                  <c:v>0.99865964755004999</c:v>
                </c:pt>
                <c:pt idx="66346">
                  <c:v>0.97505301993331395</c:v>
                </c:pt>
                <c:pt idx="66347">
                  <c:v>0.98009279830975105</c:v>
                </c:pt>
                <c:pt idx="66348">
                  <c:v>0.99810606512056599</c:v>
                </c:pt>
                <c:pt idx="66349">
                  <c:v>0.99977590848754005</c:v>
                </c:pt>
                <c:pt idx="66350">
                  <c:v>0.99865964755004999</c:v>
                </c:pt>
                <c:pt idx="66351">
                  <c:v>0.99865964755004999</c:v>
                </c:pt>
                <c:pt idx="66352">
                  <c:v>0.99772892030019</c:v>
                </c:pt>
                <c:pt idx="66353">
                  <c:v>0.99810606512056599</c:v>
                </c:pt>
                <c:pt idx="66354">
                  <c:v>0.97505301993331395</c:v>
                </c:pt>
                <c:pt idx="66355">
                  <c:v>0.99865964755004999</c:v>
                </c:pt>
                <c:pt idx="66356">
                  <c:v>0.97505301993331395</c:v>
                </c:pt>
                <c:pt idx="66357">
                  <c:v>0.98009279830975105</c:v>
                </c:pt>
                <c:pt idx="66358">
                  <c:v>0.99977590848754005</c:v>
                </c:pt>
                <c:pt idx="66359">
                  <c:v>0.99977590848754005</c:v>
                </c:pt>
                <c:pt idx="66360">
                  <c:v>0.99810606512056599</c:v>
                </c:pt>
                <c:pt idx="66361">
                  <c:v>0.99810606512056599</c:v>
                </c:pt>
                <c:pt idx="66362">
                  <c:v>0.99810606512056599</c:v>
                </c:pt>
                <c:pt idx="66363">
                  <c:v>0.99810606512056599</c:v>
                </c:pt>
                <c:pt idx="66364">
                  <c:v>0.99865964755004999</c:v>
                </c:pt>
                <c:pt idx="66365">
                  <c:v>0.97505301993331395</c:v>
                </c:pt>
                <c:pt idx="66366">
                  <c:v>0.99977590848754005</c:v>
                </c:pt>
                <c:pt idx="66367">
                  <c:v>0.99865964755004999</c:v>
                </c:pt>
                <c:pt idx="66368">
                  <c:v>0.99865964755004999</c:v>
                </c:pt>
                <c:pt idx="66369">
                  <c:v>0.99810606512056599</c:v>
                </c:pt>
                <c:pt idx="66370">
                  <c:v>0.99977590848754005</c:v>
                </c:pt>
                <c:pt idx="66371">
                  <c:v>0.99865964755004999</c:v>
                </c:pt>
                <c:pt idx="66372">
                  <c:v>0.99865964755004999</c:v>
                </c:pt>
                <c:pt idx="66373">
                  <c:v>0.99865964755004999</c:v>
                </c:pt>
                <c:pt idx="66374">
                  <c:v>0.99977590848754005</c:v>
                </c:pt>
                <c:pt idx="66375">
                  <c:v>0.99977590848754005</c:v>
                </c:pt>
                <c:pt idx="66376">
                  <c:v>0.97505301993331395</c:v>
                </c:pt>
                <c:pt idx="66377">
                  <c:v>0.97505301993331395</c:v>
                </c:pt>
                <c:pt idx="66378">
                  <c:v>0.99977590848754005</c:v>
                </c:pt>
                <c:pt idx="66379">
                  <c:v>0.99865964755004999</c:v>
                </c:pt>
                <c:pt idx="66380">
                  <c:v>0.99977590848754005</c:v>
                </c:pt>
                <c:pt idx="66381">
                  <c:v>0.99810606512056599</c:v>
                </c:pt>
                <c:pt idx="66382">
                  <c:v>0.97505301993331395</c:v>
                </c:pt>
                <c:pt idx="66383">
                  <c:v>0.99865964755004999</c:v>
                </c:pt>
                <c:pt idx="66384">
                  <c:v>0.99810606512056599</c:v>
                </c:pt>
                <c:pt idx="66385">
                  <c:v>0.99810606512056599</c:v>
                </c:pt>
                <c:pt idx="66386">
                  <c:v>0.97505301993331395</c:v>
                </c:pt>
                <c:pt idx="66387">
                  <c:v>0.98009279830975105</c:v>
                </c:pt>
                <c:pt idx="66388">
                  <c:v>0.99865964755004999</c:v>
                </c:pt>
                <c:pt idx="66389">
                  <c:v>0.98009279830975105</c:v>
                </c:pt>
                <c:pt idx="66390">
                  <c:v>0.99865964755004999</c:v>
                </c:pt>
                <c:pt idx="66391">
                  <c:v>0.98009279830975105</c:v>
                </c:pt>
                <c:pt idx="66392">
                  <c:v>0.99810606512056599</c:v>
                </c:pt>
                <c:pt idx="66393">
                  <c:v>0.99865964755004999</c:v>
                </c:pt>
                <c:pt idx="66394">
                  <c:v>0.99865964755004999</c:v>
                </c:pt>
                <c:pt idx="66395">
                  <c:v>0.98009279830975105</c:v>
                </c:pt>
                <c:pt idx="66396">
                  <c:v>0.98009279830975105</c:v>
                </c:pt>
                <c:pt idx="66397">
                  <c:v>0.99810606512056599</c:v>
                </c:pt>
                <c:pt idx="66398">
                  <c:v>0.99772892030019</c:v>
                </c:pt>
                <c:pt idx="66399">
                  <c:v>0.99810606512056599</c:v>
                </c:pt>
                <c:pt idx="66400">
                  <c:v>0.99865964755004999</c:v>
                </c:pt>
                <c:pt idx="66401">
                  <c:v>0.98009279830975105</c:v>
                </c:pt>
                <c:pt idx="66402">
                  <c:v>0.99865964755004999</c:v>
                </c:pt>
                <c:pt idx="66403">
                  <c:v>0.99865964755004999</c:v>
                </c:pt>
                <c:pt idx="66404">
                  <c:v>0.99977590848754005</c:v>
                </c:pt>
                <c:pt idx="66405">
                  <c:v>0.99977590848754005</c:v>
                </c:pt>
                <c:pt idx="66406">
                  <c:v>0.99977590848754005</c:v>
                </c:pt>
                <c:pt idx="66407">
                  <c:v>0.99772892030019</c:v>
                </c:pt>
                <c:pt idx="66408">
                  <c:v>0.99865964755004999</c:v>
                </c:pt>
                <c:pt idx="66409">
                  <c:v>0.99865964755004999</c:v>
                </c:pt>
                <c:pt idx="66410">
                  <c:v>0.99865964755004999</c:v>
                </c:pt>
                <c:pt idx="66411">
                  <c:v>0.99977590848754005</c:v>
                </c:pt>
                <c:pt idx="66412">
                  <c:v>0.99865964755004999</c:v>
                </c:pt>
                <c:pt idx="66413">
                  <c:v>0.97505301993331395</c:v>
                </c:pt>
                <c:pt idx="66414">
                  <c:v>0.99865964755004999</c:v>
                </c:pt>
                <c:pt idx="66415">
                  <c:v>0.99977590848754005</c:v>
                </c:pt>
                <c:pt idx="66416">
                  <c:v>0.99865964755004999</c:v>
                </c:pt>
                <c:pt idx="66417">
                  <c:v>0.99772892030019</c:v>
                </c:pt>
                <c:pt idx="66418">
                  <c:v>0.99772892030019</c:v>
                </c:pt>
                <c:pt idx="66419">
                  <c:v>0.99865964755004999</c:v>
                </c:pt>
                <c:pt idx="66420">
                  <c:v>0.99865964755004999</c:v>
                </c:pt>
                <c:pt idx="66421">
                  <c:v>0.99865964755004999</c:v>
                </c:pt>
                <c:pt idx="66422">
                  <c:v>0.98009279830975105</c:v>
                </c:pt>
                <c:pt idx="66423">
                  <c:v>0.99865964755004999</c:v>
                </c:pt>
                <c:pt idx="66424">
                  <c:v>0.98009279830975105</c:v>
                </c:pt>
                <c:pt idx="66425">
                  <c:v>0.99865964755004999</c:v>
                </c:pt>
                <c:pt idx="66426">
                  <c:v>0.99181255835294002</c:v>
                </c:pt>
                <c:pt idx="66427">
                  <c:v>0.99810606512056599</c:v>
                </c:pt>
                <c:pt idx="66428">
                  <c:v>0.99865964755004999</c:v>
                </c:pt>
                <c:pt idx="66429">
                  <c:v>0.99810606512056599</c:v>
                </c:pt>
                <c:pt idx="66430">
                  <c:v>0.97505301993331395</c:v>
                </c:pt>
                <c:pt idx="66431">
                  <c:v>0.99977590848754005</c:v>
                </c:pt>
                <c:pt idx="66432">
                  <c:v>0.99865964755004999</c:v>
                </c:pt>
                <c:pt idx="66433">
                  <c:v>0.98009279830975105</c:v>
                </c:pt>
                <c:pt idx="66434">
                  <c:v>0.99810606512056599</c:v>
                </c:pt>
                <c:pt idx="66435">
                  <c:v>0.99977590848754005</c:v>
                </c:pt>
                <c:pt idx="66436">
                  <c:v>0.99865964755004999</c:v>
                </c:pt>
                <c:pt idx="66437">
                  <c:v>0.99810606512056599</c:v>
                </c:pt>
                <c:pt idx="66438">
                  <c:v>0.98009279830975105</c:v>
                </c:pt>
                <c:pt idx="66439">
                  <c:v>0.99810606512056599</c:v>
                </c:pt>
                <c:pt idx="66440">
                  <c:v>0.97505301993331395</c:v>
                </c:pt>
                <c:pt idx="66441">
                  <c:v>0.98009279830975105</c:v>
                </c:pt>
                <c:pt idx="66442">
                  <c:v>0.99865964755004999</c:v>
                </c:pt>
                <c:pt idx="66443">
                  <c:v>0.99810606512056599</c:v>
                </c:pt>
                <c:pt idx="66444">
                  <c:v>0.99977590848754005</c:v>
                </c:pt>
                <c:pt idx="66445">
                  <c:v>0.97505301993331395</c:v>
                </c:pt>
                <c:pt idx="66446">
                  <c:v>0.98009279830975105</c:v>
                </c:pt>
                <c:pt idx="66447">
                  <c:v>0.99810606512056599</c:v>
                </c:pt>
                <c:pt idx="66448">
                  <c:v>0.99865964755004999</c:v>
                </c:pt>
                <c:pt idx="66449">
                  <c:v>0.99810606512056599</c:v>
                </c:pt>
                <c:pt idx="66450">
                  <c:v>0.98009279830975105</c:v>
                </c:pt>
                <c:pt idx="66451">
                  <c:v>0.98009279830975105</c:v>
                </c:pt>
                <c:pt idx="66452">
                  <c:v>0.99181255835294002</c:v>
                </c:pt>
                <c:pt idx="66453">
                  <c:v>0.98009279830975105</c:v>
                </c:pt>
                <c:pt idx="66454">
                  <c:v>0.97505301993331395</c:v>
                </c:pt>
                <c:pt idx="66455">
                  <c:v>0.98009279830975105</c:v>
                </c:pt>
                <c:pt idx="66456">
                  <c:v>0.98009279830975105</c:v>
                </c:pt>
                <c:pt idx="66457">
                  <c:v>0.99977590848754005</c:v>
                </c:pt>
                <c:pt idx="66458">
                  <c:v>0.98009279830975105</c:v>
                </c:pt>
                <c:pt idx="66459">
                  <c:v>0.99810606512056599</c:v>
                </c:pt>
                <c:pt idx="66460">
                  <c:v>0.98009279830975105</c:v>
                </c:pt>
                <c:pt idx="66461">
                  <c:v>0.98009279830975105</c:v>
                </c:pt>
                <c:pt idx="66462">
                  <c:v>0.99977590848754005</c:v>
                </c:pt>
                <c:pt idx="66463">
                  <c:v>0.99810606512056599</c:v>
                </c:pt>
                <c:pt idx="66464">
                  <c:v>0.98009279830975105</c:v>
                </c:pt>
                <c:pt idx="66465">
                  <c:v>0.98009279830975105</c:v>
                </c:pt>
                <c:pt idx="66466">
                  <c:v>0.97505301993331395</c:v>
                </c:pt>
                <c:pt idx="66467">
                  <c:v>0.99810606512056599</c:v>
                </c:pt>
                <c:pt idx="66468">
                  <c:v>0.99772892030019</c:v>
                </c:pt>
                <c:pt idx="66469">
                  <c:v>0.99865964755004999</c:v>
                </c:pt>
                <c:pt idx="66470">
                  <c:v>0.98009279830975105</c:v>
                </c:pt>
                <c:pt idx="66471">
                  <c:v>0.97505301993331395</c:v>
                </c:pt>
                <c:pt idx="66472">
                  <c:v>0.98009279830975105</c:v>
                </c:pt>
                <c:pt idx="66473">
                  <c:v>0.99865964755004999</c:v>
                </c:pt>
                <c:pt idx="66474">
                  <c:v>0.99977590848754005</c:v>
                </c:pt>
                <c:pt idx="66475">
                  <c:v>0.99865964755004999</c:v>
                </c:pt>
                <c:pt idx="66476">
                  <c:v>0.99977590848754005</c:v>
                </c:pt>
                <c:pt idx="66477">
                  <c:v>0.99977590848754005</c:v>
                </c:pt>
                <c:pt idx="66478">
                  <c:v>0.99810606512056599</c:v>
                </c:pt>
                <c:pt idx="66479">
                  <c:v>0.99977590848754005</c:v>
                </c:pt>
                <c:pt idx="66480">
                  <c:v>0.99977590848754005</c:v>
                </c:pt>
                <c:pt idx="66481">
                  <c:v>0.98009279830975105</c:v>
                </c:pt>
                <c:pt idx="66482">
                  <c:v>0.99810606512056599</c:v>
                </c:pt>
                <c:pt idx="66483">
                  <c:v>0.97505301993331395</c:v>
                </c:pt>
                <c:pt idx="66484">
                  <c:v>0.98009279830975105</c:v>
                </c:pt>
                <c:pt idx="66485">
                  <c:v>0.98009279830975105</c:v>
                </c:pt>
                <c:pt idx="66486">
                  <c:v>0.99865964755004999</c:v>
                </c:pt>
                <c:pt idx="66487">
                  <c:v>0.99977590848754005</c:v>
                </c:pt>
                <c:pt idx="66488">
                  <c:v>0.99810606512056599</c:v>
                </c:pt>
                <c:pt idx="66489">
                  <c:v>0.99810606512056599</c:v>
                </c:pt>
                <c:pt idx="66490">
                  <c:v>0.98009279830975105</c:v>
                </c:pt>
                <c:pt idx="66491">
                  <c:v>0.99810606512056599</c:v>
                </c:pt>
                <c:pt idx="66492">
                  <c:v>0.98009279830975105</c:v>
                </c:pt>
                <c:pt idx="66493">
                  <c:v>0.99865964755004999</c:v>
                </c:pt>
                <c:pt idx="66494">
                  <c:v>0.99865964755004999</c:v>
                </c:pt>
                <c:pt idx="66495">
                  <c:v>0.99810606512056599</c:v>
                </c:pt>
                <c:pt idx="66496">
                  <c:v>0.99810606512056599</c:v>
                </c:pt>
                <c:pt idx="66497">
                  <c:v>0.98009279830975105</c:v>
                </c:pt>
                <c:pt idx="66498">
                  <c:v>0.99865964755004999</c:v>
                </c:pt>
                <c:pt idx="66499">
                  <c:v>0.99865964755004999</c:v>
                </c:pt>
                <c:pt idx="66500">
                  <c:v>0.99865964755004999</c:v>
                </c:pt>
                <c:pt idx="66501">
                  <c:v>0.99865964755004999</c:v>
                </c:pt>
                <c:pt idx="66502">
                  <c:v>0.97505301993331395</c:v>
                </c:pt>
                <c:pt idx="66503">
                  <c:v>0.99865964755004999</c:v>
                </c:pt>
                <c:pt idx="66504">
                  <c:v>0.99865964755004999</c:v>
                </c:pt>
                <c:pt idx="66505">
                  <c:v>0.99865964755004999</c:v>
                </c:pt>
                <c:pt idx="66506">
                  <c:v>0.99810606512056599</c:v>
                </c:pt>
                <c:pt idx="66507">
                  <c:v>0.99865964755004999</c:v>
                </c:pt>
                <c:pt idx="66508">
                  <c:v>0.98009279830975105</c:v>
                </c:pt>
                <c:pt idx="66509">
                  <c:v>0.99810606512056599</c:v>
                </c:pt>
                <c:pt idx="66510">
                  <c:v>0.98009279830975105</c:v>
                </c:pt>
                <c:pt idx="66511">
                  <c:v>0.99810606512056599</c:v>
                </c:pt>
                <c:pt idx="66512">
                  <c:v>0.99865964755004999</c:v>
                </c:pt>
                <c:pt idx="66513">
                  <c:v>0.99810606512056599</c:v>
                </c:pt>
                <c:pt idx="66514">
                  <c:v>0.98009279830975105</c:v>
                </c:pt>
                <c:pt idx="66515">
                  <c:v>0.98009279830975105</c:v>
                </c:pt>
                <c:pt idx="66516">
                  <c:v>0.97505301993331395</c:v>
                </c:pt>
                <c:pt idx="66517">
                  <c:v>0.97505301993331395</c:v>
                </c:pt>
                <c:pt idx="66518">
                  <c:v>0.99865964755004999</c:v>
                </c:pt>
                <c:pt idx="66519">
                  <c:v>0.99865964755004999</c:v>
                </c:pt>
                <c:pt idx="66520">
                  <c:v>0.97505301993331395</c:v>
                </c:pt>
                <c:pt idx="66521">
                  <c:v>0.98009279830975105</c:v>
                </c:pt>
                <c:pt idx="66522">
                  <c:v>0.99977590848754005</c:v>
                </c:pt>
                <c:pt idx="66523">
                  <c:v>0.99977590848754005</c:v>
                </c:pt>
                <c:pt idx="66524">
                  <c:v>0.99810606512056599</c:v>
                </c:pt>
                <c:pt idx="66525">
                  <c:v>0.99772892030019</c:v>
                </c:pt>
                <c:pt idx="66526">
                  <c:v>0.99977590848754005</c:v>
                </c:pt>
                <c:pt idx="66527">
                  <c:v>0.99865964755004999</c:v>
                </c:pt>
                <c:pt idx="66528">
                  <c:v>0.99865964755004999</c:v>
                </c:pt>
                <c:pt idx="66529">
                  <c:v>0.99977590848754005</c:v>
                </c:pt>
                <c:pt idx="66530">
                  <c:v>0.99865964755004999</c:v>
                </c:pt>
                <c:pt idx="66531">
                  <c:v>0.97505301993331395</c:v>
                </c:pt>
                <c:pt idx="66532">
                  <c:v>0.97505301993331395</c:v>
                </c:pt>
                <c:pt idx="66533">
                  <c:v>0.98009279830975105</c:v>
                </c:pt>
                <c:pt idx="66534">
                  <c:v>0.97505301993331395</c:v>
                </c:pt>
                <c:pt idx="66535">
                  <c:v>0.98009279830975105</c:v>
                </c:pt>
                <c:pt idx="66536">
                  <c:v>0.99865964755004999</c:v>
                </c:pt>
                <c:pt idx="66537">
                  <c:v>0.98009279830975105</c:v>
                </c:pt>
                <c:pt idx="66538">
                  <c:v>0.99181255835294002</c:v>
                </c:pt>
                <c:pt idx="66539">
                  <c:v>0.98009279830975105</c:v>
                </c:pt>
                <c:pt idx="66540">
                  <c:v>0.99977590848754005</c:v>
                </c:pt>
                <c:pt idx="66541">
                  <c:v>0.97505301993331395</c:v>
                </c:pt>
                <c:pt idx="66542">
                  <c:v>0.99977590848754005</c:v>
                </c:pt>
                <c:pt idx="66543">
                  <c:v>0.99865964755004999</c:v>
                </c:pt>
                <c:pt idx="66544">
                  <c:v>0.98009279830975105</c:v>
                </c:pt>
                <c:pt idx="66545">
                  <c:v>0.98009279830975105</c:v>
                </c:pt>
                <c:pt idx="66546">
                  <c:v>0.98009279830975105</c:v>
                </c:pt>
                <c:pt idx="66547">
                  <c:v>0.99865964755004999</c:v>
                </c:pt>
                <c:pt idx="66548">
                  <c:v>0.99810606512056599</c:v>
                </c:pt>
                <c:pt idx="66549">
                  <c:v>0.99977590848754005</c:v>
                </c:pt>
                <c:pt idx="66550">
                  <c:v>0.99865964755004999</c:v>
                </c:pt>
                <c:pt idx="66551">
                  <c:v>0.99865964755004999</c:v>
                </c:pt>
                <c:pt idx="66552">
                  <c:v>0.98009279830975105</c:v>
                </c:pt>
                <c:pt idx="66553">
                  <c:v>0.98009279830975105</c:v>
                </c:pt>
                <c:pt idx="66554">
                  <c:v>0.98009279830975105</c:v>
                </c:pt>
                <c:pt idx="66555">
                  <c:v>0.98009279830975105</c:v>
                </c:pt>
                <c:pt idx="66556">
                  <c:v>0.98009279830975105</c:v>
                </c:pt>
                <c:pt idx="66557">
                  <c:v>0.99865964755004999</c:v>
                </c:pt>
                <c:pt idx="66558">
                  <c:v>0.98009279830975105</c:v>
                </c:pt>
                <c:pt idx="66559">
                  <c:v>0.97505301993331395</c:v>
                </c:pt>
                <c:pt idx="66560">
                  <c:v>0.98009279830975105</c:v>
                </c:pt>
                <c:pt idx="66561">
                  <c:v>0.98009279830975105</c:v>
                </c:pt>
                <c:pt idx="66562">
                  <c:v>0.98009279830975105</c:v>
                </c:pt>
                <c:pt idx="66563">
                  <c:v>0.97505301993331395</c:v>
                </c:pt>
                <c:pt idx="66564">
                  <c:v>0.99810606512056599</c:v>
                </c:pt>
                <c:pt idx="66565">
                  <c:v>0.99977590848754005</c:v>
                </c:pt>
                <c:pt idx="66566">
                  <c:v>0.99810606512056599</c:v>
                </c:pt>
                <c:pt idx="66567">
                  <c:v>0.97505301993331395</c:v>
                </c:pt>
                <c:pt idx="66568">
                  <c:v>0.99810606512056599</c:v>
                </c:pt>
                <c:pt idx="66569">
                  <c:v>0.98009279830975105</c:v>
                </c:pt>
                <c:pt idx="66570">
                  <c:v>0.99865964755004999</c:v>
                </c:pt>
                <c:pt idx="66571">
                  <c:v>0.98009279830975105</c:v>
                </c:pt>
                <c:pt idx="66572">
                  <c:v>0.97505301993331395</c:v>
                </c:pt>
                <c:pt idx="66573">
                  <c:v>0.99977590848754005</c:v>
                </c:pt>
                <c:pt idx="66574">
                  <c:v>0.99181255835294002</c:v>
                </c:pt>
                <c:pt idx="66575">
                  <c:v>0.98009279830975105</c:v>
                </c:pt>
                <c:pt idx="66576">
                  <c:v>0.98009279830975105</c:v>
                </c:pt>
                <c:pt idx="66577">
                  <c:v>0.99865964755004999</c:v>
                </c:pt>
                <c:pt idx="66578">
                  <c:v>0.99181255835294002</c:v>
                </c:pt>
                <c:pt idx="66579">
                  <c:v>0.99810606512056599</c:v>
                </c:pt>
                <c:pt idx="66580">
                  <c:v>0.99865964755004999</c:v>
                </c:pt>
                <c:pt idx="66581">
                  <c:v>0.97505301993331395</c:v>
                </c:pt>
                <c:pt idx="66582">
                  <c:v>0.97505301993331395</c:v>
                </c:pt>
                <c:pt idx="66583">
                  <c:v>0.99865964755004999</c:v>
                </c:pt>
                <c:pt idx="66584">
                  <c:v>0.98009279830975105</c:v>
                </c:pt>
                <c:pt idx="66585">
                  <c:v>0.99772892030019</c:v>
                </c:pt>
                <c:pt idx="66586">
                  <c:v>0.99865964755004999</c:v>
                </c:pt>
                <c:pt idx="66587">
                  <c:v>0.99865964755004999</c:v>
                </c:pt>
                <c:pt idx="66588">
                  <c:v>0.97505301993331395</c:v>
                </c:pt>
                <c:pt idx="66589">
                  <c:v>0.99810606512056599</c:v>
                </c:pt>
                <c:pt idx="66590">
                  <c:v>0.99810606512056599</c:v>
                </c:pt>
                <c:pt idx="66591">
                  <c:v>0.99977590848754005</c:v>
                </c:pt>
                <c:pt idx="66592">
                  <c:v>0.98009279830975105</c:v>
                </c:pt>
                <c:pt idx="66593">
                  <c:v>0.97505301993331395</c:v>
                </c:pt>
                <c:pt idx="66594">
                  <c:v>0.98009279830975105</c:v>
                </c:pt>
                <c:pt idx="66595">
                  <c:v>0.97505301993331395</c:v>
                </c:pt>
                <c:pt idx="66596">
                  <c:v>0.99772892030019</c:v>
                </c:pt>
                <c:pt idx="66597">
                  <c:v>0.99810606512056599</c:v>
                </c:pt>
                <c:pt idx="66598">
                  <c:v>0.99810606512056599</c:v>
                </c:pt>
                <c:pt idx="66599">
                  <c:v>0.99865964755004999</c:v>
                </c:pt>
                <c:pt idx="66600">
                  <c:v>0.99865964755004999</c:v>
                </c:pt>
                <c:pt idx="66601">
                  <c:v>0.99865964755004999</c:v>
                </c:pt>
                <c:pt idx="66602">
                  <c:v>0.99865964755004999</c:v>
                </c:pt>
                <c:pt idx="66603">
                  <c:v>0.98009279830975105</c:v>
                </c:pt>
                <c:pt idx="66604">
                  <c:v>0.99865964755004999</c:v>
                </c:pt>
                <c:pt idx="66605">
                  <c:v>0.99810606512056599</c:v>
                </c:pt>
                <c:pt idx="66606">
                  <c:v>0.98009279830975105</c:v>
                </c:pt>
                <c:pt idx="66607">
                  <c:v>0.99810606512056599</c:v>
                </c:pt>
                <c:pt idx="66608">
                  <c:v>0.99865964755004999</c:v>
                </c:pt>
                <c:pt idx="66609">
                  <c:v>0.99865964755004999</c:v>
                </c:pt>
                <c:pt idx="66610">
                  <c:v>0.99810606512056599</c:v>
                </c:pt>
                <c:pt idx="66611">
                  <c:v>0.99865964755004999</c:v>
                </c:pt>
                <c:pt idx="66612">
                  <c:v>0.97505301993331395</c:v>
                </c:pt>
                <c:pt idx="66613">
                  <c:v>0.99810606512056599</c:v>
                </c:pt>
                <c:pt idx="66614">
                  <c:v>0.99977590848754005</c:v>
                </c:pt>
                <c:pt idx="66615">
                  <c:v>0.98009279830975105</c:v>
                </c:pt>
                <c:pt idx="66616">
                  <c:v>0.98009279830975105</c:v>
                </c:pt>
                <c:pt idx="66617">
                  <c:v>0.99977590848754005</c:v>
                </c:pt>
                <c:pt idx="66618">
                  <c:v>0.99865964755004999</c:v>
                </c:pt>
                <c:pt idx="66619">
                  <c:v>0.98009279830975105</c:v>
                </c:pt>
                <c:pt idx="66620">
                  <c:v>0.99772892030019</c:v>
                </c:pt>
                <c:pt idx="66621">
                  <c:v>0.98009279830975105</c:v>
                </c:pt>
                <c:pt idx="66622">
                  <c:v>0.97505301993331395</c:v>
                </c:pt>
                <c:pt idx="66623">
                  <c:v>0.97505301993331395</c:v>
                </c:pt>
                <c:pt idx="66624">
                  <c:v>0.98009279830975105</c:v>
                </c:pt>
                <c:pt idx="66625">
                  <c:v>0.98009279830975105</c:v>
                </c:pt>
                <c:pt idx="66626">
                  <c:v>0.98009279830975105</c:v>
                </c:pt>
                <c:pt idx="66627">
                  <c:v>0.99810606512056599</c:v>
                </c:pt>
                <c:pt idx="66628">
                  <c:v>0.98009279830975105</c:v>
                </c:pt>
                <c:pt idx="66629">
                  <c:v>0.98009279830975105</c:v>
                </c:pt>
                <c:pt idx="66630">
                  <c:v>0.99977590848754005</c:v>
                </c:pt>
                <c:pt idx="66631">
                  <c:v>0.99810606512056599</c:v>
                </c:pt>
                <c:pt idx="66632">
                  <c:v>0.98009279830975105</c:v>
                </c:pt>
                <c:pt idx="66633">
                  <c:v>0.97505301993331395</c:v>
                </c:pt>
                <c:pt idx="66634">
                  <c:v>0.98009279830975105</c:v>
                </c:pt>
                <c:pt idx="66635">
                  <c:v>0.98009279830975105</c:v>
                </c:pt>
                <c:pt idx="66636">
                  <c:v>0.98009279830975105</c:v>
                </c:pt>
                <c:pt idx="66637">
                  <c:v>0.99772892030019</c:v>
                </c:pt>
                <c:pt idx="66638">
                  <c:v>0.98009279830975105</c:v>
                </c:pt>
                <c:pt idx="66639">
                  <c:v>0.99865964755004999</c:v>
                </c:pt>
                <c:pt idx="66640">
                  <c:v>0.99865964755004999</c:v>
                </c:pt>
                <c:pt idx="66641">
                  <c:v>0.99865964755004999</c:v>
                </c:pt>
                <c:pt idx="66642">
                  <c:v>0.99865964755004999</c:v>
                </c:pt>
                <c:pt idx="66643">
                  <c:v>0.99181255835294002</c:v>
                </c:pt>
                <c:pt idx="66644">
                  <c:v>0.99810606512056599</c:v>
                </c:pt>
                <c:pt idx="66645">
                  <c:v>0.99977590848754005</c:v>
                </c:pt>
                <c:pt idx="66646">
                  <c:v>0.98009279830975105</c:v>
                </c:pt>
                <c:pt idx="66647">
                  <c:v>0.99181255835294002</c:v>
                </c:pt>
                <c:pt idx="66648">
                  <c:v>0.99977590848754005</c:v>
                </c:pt>
                <c:pt idx="66649">
                  <c:v>0.99977590848754005</c:v>
                </c:pt>
                <c:pt idx="66650">
                  <c:v>0.99865964755004999</c:v>
                </c:pt>
                <c:pt idx="66651">
                  <c:v>0.99865964755004999</c:v>
                </c:pt>
                <c:pt idx="66652">
                  <c:v>0.99977590848754005</c:v>
                </c:pt>
                <c:pt idx="66653">
                  <c:v>0.99977590848754005</c:v>
                </c:pt>
                <c:pt idx="66654">
                  <c:v>0.99865964755004999</c:v>
                </c:pt>
                <c:pt idx="66655">
                  <c:v>0.99810606512056599</c:v>
                </c:pt>
                <c:pt idx="66656">
                  <c:v>0.99810606512056599</c:v>
                </c:pt>
                <c:pt idx="66657">
                  <c:v>0.98009279830975105</c:v>
                </c:pt>
                <c:pt idx="66658">
                  <c:v>0.99977590848754005</c:v>
                </c:pt>
                <c:pt idx="66659">
                  <c:v>0.99181255835294002</c:v>
                </c:pt>
                <c:pt idx="66660">
                  <c:v>0.98009279830975105</c:v>
                </c:pt>
                <c:pt idx="66661">
                  <c:v>0.99810606512056599</c:v>
                </c:pt>
                <c:pt idx="66662">
                  <c:v>0.99810606512056599</c:v>
                </c:pt>
                <c:pt idx="66663">
                  <c:v>0.98009279830975105</c:v>
                </c:pt>
                <c:pt idx="66664">
                  <c:v>0.97505301993331395</c:v>
                </c:pt>
                <c:pt idx="66665">
                  <c:v>0.99977590848754005</c:v>
                </c:pt>
                <c:pt idx="66666">
                  <c:v>0.99865964755004999</c:v>
                </c:pt>
                <c:pt idx="66667">
                  <c:v>0.97505301993331395</c:v>
                </c:pt>
                <c:pt idx="66668">
                  <c:v>0.99865964755004999</c:v>
                </c:pt>
                <c:pt idx="66669">
                  <c:v>0.98009279830975105</c:v>
                </c:pt>
                <c:pt idx="66670">
                  <c:v>0.97505301993331395</c:v>
                </c:pt>
                <c:pt idx="66671">
                  <c:v>0.98009279830975105</c:v>
                </c:pt>
                <c:pt idx="66672">
                  <c:v>0.99977590848754005</c:v>
                </c:pt>
                <c:pt idx="66673">
                  <c:v>0.99977590848754005</c:v>
                </c:pt>
                <c:pt idx="66674">
                  <c:v>0.99977590848754005</c:v>
                </c:pt>
                <c:pt idx="66675">
                  <c:v>0.99977590848754005</c:v>
                </c:pt>
                <c:pt idx="66676">
                  <c:v>0.98009279830975105</c:v>
                </c:pt>
                <c:pt idx="66677">
                  <c:v>0.97505301993331395</c:v>
                </c:pt>
                <c:pt idx="66678">
                  <c:v>0.97505301993331395</c:v>
                </c:pt>
                <c:pt idx="66679">
                  <c:v>0.99810606512056599</c:v>
                </c:pt>
                <c:pt idx="66680">
                  <c:v>0.99865964755004999</c:v>
                </c:pt>
                <c:pt idx="66681">
                  <c:v>0.99865964755004999</c:v>
                </c:pt>
                <c:pt idx="66682">
                  <c:v>0.99810606512056599</c:v>
                </c:pt>
                <c:pt idx="66683">
                  <c:v>0.99977590848754005</c:v>
                </c:pt>
                <c:pt idx="66684">
                  <c:v>0.99810606512056599</c:v>
                </c:pt>
                <c:pt idx="66685">
                  <c:v>0.99977590848754005</c:v>
                </c:pt>
                <c:pt idx="66686">
                  <c:v>0.97505301993331395</c:v>
                </c:pt>
                <c:pt idx="66687">
                  <c:v>0.99865964755004999</c:v>
                </c:pt>
                <c:pt idx="66688">
                  <c:v>0.98009279830975105</c:v>
                </c:pt>
                <c:pt idx="66689">
                  <c:v>0.99977590848754005</c:v>
                </c:pt>
                <c:pt idx="66690">
                  <c:v>0.99865964755004999</c:v>
                </c:pt>
                <c:pt idx="66691">
                  <c:v>0.98009279830975105</c:v>
                </c:pt>
                <c:pt idx="66692">
                  <c:v>0.99865964755004999</c:v>
                </c:pt>
                <c:pt idx="66693">
                  <c:v>0.99977590848754005</c:v>
                </c:pt>
                <c:pt idx="66694">
                  <c:v>0.97505301993331395</c:v>
                </c:pt>
                <c:pt idx="66695">
                  <c:v>0.97505301993331395</c:v>
                </c:pt>
                <c:pt idx="66696">
                  <c:v>0.97505301993331395</c:v>
                </c:pt>
                <c:pt idx="66697">
                  <c:v>0.99810606512056599</c:v>
                </c:pt>
                <c:pt idx="66698">
                  <c:v>0.99865964755004999</c:v>
                </c:pt>
                <c:pt idx="66699">
                  <c:v>0.99810606512056599</c:v>
                </c:pt>
                <c:pt idx="66700">
                  <c:v>0.99865964755004999</c:v>
                </c:pt>
                <c:pt idx="66701">
                  <c:v>0.99865964755004999</c:v>
                </c:pt>
                <c:pt idx="66702">
                  <c:v>0.99810606512056599</c:v>
                </c:pt>
                <c:pt idx="66703">
                  <c:v>0.99865964755004999</c:v>
                </c:pt>
                <c:pt idx="66704">
                  <c:v>0.99977590848754005</c:v>
                </c:pt>
                <c:pt idx="66705">
                  <c:v>0.99810606512056599</c:v>
                </c:pt>
                <c:pt idx="66706">
                  <c:v>0.99865964755004999</c:v>
                </c:pt>
                <c:pt idx="66707">
                  <c:v>0.98009279830975105</c:v>
                </c:pt>
                <c:pt idx="66708">
                  <c:v>0.99977590848754005</c:v>
                </c:pt>
                <c:pt idx="66709">
                  <c:v>0.98009279830975105</c:v>
                </c:pt>
                <c:pt idx="66710">
                  <c:v>0.98009279830975105</c:v>
                </c:pt>
                <c:pt idx="66711">
                  <c:v>0.98009279830975105</c:v>
                </c:pt>
                <c:pt idx="66712">
                  <c:v>0.98009279830975105</c:v>
                </c:pt>
                <c:pt idx="66713">
                  <c:v>0.99810606512056599</c:v>
                </c:pt>
                <c:pt idx="66714">
                  <c:v>0.99810606512056599</c:v>
                </c:pt>
                <c:pt idx="66715">
                  <c:v>0.99810606512056599</c:v>
                </c:pt>
                <c:pt idx="66716">
                  <c:v>0.98009279830975105</c:v>
                </c:pt>
                <c:pt idx="66717">
                  <c:v>0.98009279830975105</c:v>
                </c:pt>
                <c:pt idx="66718">
                  <c:v>0.97505301993331395</c:v>
                </c:pt>
                <c:pt idx="66719">
                  <c:v>0.98009279830975105</c:v>
                </c:pt>
                <c:pt idx="66720">
                  <c:v>0.99865964755004999</c:v>
                </c:pt>
                <c:pt idx="66721">
                  <c:v>0.97505301993331395</c:v>
                </c:pt>
                <c:pt idx="66722">
                  <c:v>0.98009279830975105</c:v>
                </c:pt>
                <c:pt idx="66723">
                  <c:v>0.99977590848754005</c:v>
                </c:pt>
                <c:pt idx="66724">
                  <c:v>0.98009279830975105</c:v>
                </c:pt>
                <c:pt idx="66725">
                  <c:v>0.98009279830975105</c:v>
                </c:pt>
                <c:pt idx="66726">
                  <c:v>0.98009279830975105</c:v>
                </c:pt>
                <c:pt idx="66727">
                  <c:v>0.99810606512056599</c:v>
                </c:pt>
                <c:pt idx="66728">
                  <c:v>0.99977590848754005</c:v>
                </c:pt>
                <c:pt idx="66729">
                  <c:v>0.99810606512056599</c:v>
                </c:pt>
                <c:pt idx="66730">
                  <c:v>0.99865964755004999</c:v>
                </c:pt>
                <c:pt idx="66731">
                  <c:v>0.98009279830975105</c:v>
                </c:pt>
                <c:pt idx="66732">
                  <c:v>0.97505301993331395</c:v>
                </c:pt>
                <c:pt idx="66733">
                  <c:v>0.99181255835294002</c:v>
                </c:pt>
                <c:pt idx="66734">
                  <c:v>0.99810606512056599</c:v>
                </c:pt>
                <c:pt idx="66735">
                  <c:v>0.98009279830975105</c:v>
                </c:pt>
                <c:pt idx="66736">
                  <c:v>0.98009279830975105</c:v>
                </c:pt>
                <c:pt idx="66737">
                  <c:v>0.98009279830975105</c:v>
                </c:pt>
                <c:pt idx="66738">
                  <c:v>0.99810606512056599</c:v>
                </c:pt>
                <c:pt idx="66739">
                  <c:v>0.99181255835294002</c:v>
                </c:pt>
                <c:pt idx="66740">
                  <c:v>0.99810606512056599</c:v>
                </c:pt>
                <c:pt idx="66741">
                  <c:v>0.99977590848754005</c:v>
                </c:pt>
                <c:pt idx="66742">
                  <c:v>0.99810606512056599</c:v>
                </c:pt>
                <c:pt idx="66743">
                  <c:v>0.99865964755004999</c:v>
                </c:pt>
                <c:pt idx="66744">
                  <c:v>0.99810606512056599</c:v>
                </c:pt>
                <c:pt idx="66745">
                  <c:v>0.98009279830975105</c:v>
                </c:pt>
                <c:pt idx="66746">
                  <c:v>0.99977590848754005</c:v>
                </c:pt>
                <c:pt idx="66747">
                  <c:v>0.99977590848754005</c:v>
                </c:pt>
                <c:pt idx="66748">
                  <c:v>0.99181255835294002</c:v>
                </c:pt>
                <c:pt idx="66749">
                  <c:v>0.97505301993331395</c:v>
                </c:pt>
                <c:pt idx="66750">
                  <c:v>0.98009279830975105</c:v>
                </c:pt>
                <c:pt idx="66751">
                  <c:v>0.99865964755004999</c:v>
                </c:pt>
                <c:pt idx="66752">
                  <c:v>0.99865964755004999</c:v>
                </c:pt>
                <c:pt idx="66753">
                  <c:v>0.98009279830975105</c:v>
                </c:pt>
                <c:pt idx="66754">
                  <c:v>0.98009279830975105</c:v>
                </c:pt>
                <c:pt idx="66755">
                  <c:v>0.97505301993331395</c:v>
                </c:pt>
                <c:pt idx="66756">
                  <c:v>0.99810606512056599</c:v>
                </c:pt>
                <c:pt idx="66757">
                  <c:v>0.99977590848754005</c:v>
                </c:pt>
                <c:pt idx="66758">
                  <c:v>0.99810606512056599</c:v>
                </c:pt>
                <c:pt idx="66759">
                  <c:v>0.97505301993331395</c:v>
                </c:pt>
                <c:pt idx="66760">
                  <c:v>0.99865964755004999</c:v>
                </c:pt>
                <c:pt idx="66761">
                  <c:v>0.99865964755004999</c:v>
                </c:pt>
                <c:pt idx="66762">
                  <c:v>0.98009279830975105</c:v>
                </c:pt>
                <c:pt idx="66763">
                  <c:v>0.97505301993331395</c:v>
                </c:pt>
                <c:pt idx="66764">
                  <c:v>0.99865964755004999</c:v>
                </c:pt>
                <c:pt idx="66765">
                  <c:v>0.99865964755004999</c:v>
                </c:pt>
                <c:pt idx="66766">
                  <c:v>0.99772892030019</c:v>
                </c:pt>
                <c:pt idx="66767">
                  <c:v>0.99977590848754005</c:v>
                </c:pt>
                <c:pt idx="66768">
                  <c:v>0.99977590848754005</c:v>
                </c:pt>
                <c:pt idx="66769">
                  <c:v>0.98009279830975105</c:v>
                </c:pt>
                <c:pt idx="66770">
                  <c:v>0.99810606512056599</c:v>
                </c:pt>
                <c:pt idx="66771">
                  <c:v>0.98009279830975105</c:v>
                </c:pt>
                <c:pt idx="66772">
                  <c:v>0.99865964755004999</c:v>
                </c:pt>
                <c:pt idx="66773">
                  <c:v>0.99865964755004999</c:v>
                </c:pt>
                <c:pt idx="66774">
                  <c:v>0.99865964755004999</c:v>
                </c:pt>
                <c:pt idx="66775">
                  <c:v>0.99865964755004999</c:v>
                </c:pt>
                <c:pt idx="66776">
                  <c:v>0.97505301993331395</c:v>
                </c:pt>
                <c:pt idx="66777">
                  <c:v>0.99772892030019</c:v>
                </c:pt>
                <c:pt idx="66778">
                  <c:v>0.97505301993331395</c:v>
                </c:pt>
                <c:pt idx="66779">
                  <c:v>0.98009279830975105</c:v>
                </c:pt>
                <c:pt idx="66780">
                  <c:v>0.99810606512056599</c:v>
                </c:pt>
                <c:pt idx="66781">
                  <c:v>0.99810606512056599</c:v>
                </c:pt>
                <c:pt idx="66782">
                  <c:v>0.98009279830975105</c:v>
                </c:pt>
                <c:pt idx="66783">
                  <c:v>0.99865964755004999</c:v>
                </c:pt>
                <c:pt idx="66784">
                  <c:v>0.99865964755004999</c:v>
                </c:pt>
                <c:pt idx="66785">
                  <c:v>0.98009279830975105</c:v>
                </c:pt>
                <c:pt idx="66786">
                  <c:v>0.98009279830975105</c:v>
                </c:pt>
                <c:pt idx="66787">
                  <c:v>0.99865964755004999</c:v>
                </c:pt>
                <c:pt idx="66788">
                  <c:v>0.98009279830975105</c:v>
                </c:pt>
                <c:pt idx="66789">
                  <c:v>0.98009279830975105</c:v>
                </c:pt>
                <c:pt idx="66790">
                  <c:v>0.99865964755004999</c:v>
                </c:pt>
                <c:pt idx="66791">
                  <c:v>0.99977590848754005</c:v>
                </c:pt>
                <c:pt idx="66792">
                  <c:v>0.98009279830975105</c:v>
                </c:pt>
                <c:pt idx="66793">
                  <c:v>0.99810606512056599</c:v>
                </c:pt>
                <c:pt idx="66794">
                  <c:v>0.99810606512056599</c:v>
                </c:pt>
                <c:pt idx="66795">
                  <c:v>0.99865964755004999</c:v>
                </c:pt>
                <c:pt idx="66796">
                  <c:v>0.99865964755004999</c:v>
                </c:pt>
                <c:pt idx="66797">
                  <c:v>0.99865964755004999</c:v>
                </c:pt>
                <c:pt idx="66798">
                  <c:v>0.98009279830975105</c:v>
                </c:pt>
                <c:pt idx="66799">
                  <c:v>0.97505301993331395</c:v>
                </c:pt>
                <c:pt idx="66800">
                  <c:v>0.99865964755004999</c:v>
                </c:pt>
                <c:pt idx="66801">
                  <c:v>0.99865964755004999</c:v>
                </c:pt>
                <c:pt idx="66802">
                  <c:v>0.99977590848754005</c:v>
                </c:pt>
                <c:pt idx="66803">
                  <c:v>0.99865964755004999</c:v>
                </c:pt>
                <c:pt idx="66804">
                  <c:v>0.99810606512056599</c:v>
                </c:pt>
                <c:pt idx="66805">
                  <c:v>0.98009279830975105</c:v>
                </c:pt>
                <c:pt idx="66806">
                  <c:v>0.99865964755004999</c:v>
                </c:pt>
                <c:pt idx="66807">
                  <c:v>0.98009279830975105</c:v>
                </c:pt>
                <c:pt idx="66808">
                  <c:v>0.98009279830975105</c:v>
                </c:pt>
                <c:pt idx="66809">
                  <c:v>0.98009279830975105</c:v>
                </c:pt>
                <c:pt idx="66810">
                  <c:v>0.98009279830975105</c:v>
                </c:pt>
                <c:pt idx="66811">
                  <c:v>0.99865964755004999</c:v>
                </c:pt>
                <c:pt idx="66812">
                  <c:v>0.97505301993331395</c:v>
                </c:pt>
                <c:pt idx="66813">
                  <c:v>0.99977590848754005</c:v>
                </c:pt>
                <c:pt idx="66814">
                  <c:v>0.99865964755004999</c:v>
                </c:pt>
                <c:pt idx="66815">
                  <c:v>0.97505301993331395</c:v>
                </c:pt>
                <c:pt idx="66816">
                  <c:v>0.99865964755004999</c:v>
                </c:pt>
                <c:pt idx="66817">
                  <c:v>0.99181255835294002</c:v>
                </c:pt>
                <c:pt idx="66818">
                  <c:v>0.99181255835294002</c:v>
                </c:pt>
                <c:pt idx="66819">
                  <c:v>0.99977590848754005</c:v>
                </c:pt>
                <c:pt idx="66820">
                  <c:v>0.99865964755004999</c:v>
                </c:pt>
                <c:pt idx="66821">
                  <c:v>0.99865964755004999</c:v>
                </c:pt>
                <c:pt idx="66822">
                  <c:v>0.97505301993331395</c:v>
                </c:pt>
                <c:pt idx="66823">
                  <c:v>0.99810606512056599</c:v>
                </c:pt>
                <c:pt idx="66824">
                  <c:v>0.99865964755004999</c:v>
                </c:pt>
                <c:pt idx="66825">
                  <c:v>0.98009279830975105</c:v>
                </c:pt>
                <c:pt idx="66826">
                  <c:v>0.98009279830975105</c:v>
                </c:pt>
                <c:pt idx="66827">
                  <c:v>0.99865964755004999</c:v>
                </c:pt>
                <c:pt idx="66828">
                  <c:v>0.97505301993331395</c:v>
                </c:pt>
                <c:pt idx="66829">
                  <c:v>0.97505301993331395</c:v>
                </c:pt>
                <c:pt idx="66830">
                  <c:v>0.99865964755004999</c:v>
                </c:pt>
                <c:pt idx="66831">
                  <c:v>0.98009279830975105</c:v>
                </c:pt>
                <c:pt idx="66832">
                  <c:v>0.99865964755004999</c:v>
                </c:pt>
                <c:pt idx="66833">
                  <c:v>0.98009279830975105</c:v>
                </c:pt>
                <c:pt idx="66834">
                  <c:v>0.99865964755004999</c:v>
                </c:pt>
                <c:pt idx="66835">
                  <c:v>0.99810606512056599</c:v>
                </c:pt>
                <c:pt idx="66836">
                  <c:v>0.98009279830975105</c:v>
                </c:pt>
                <c:pt idx="66837">
                  <c:v>0.98009279830975105</c:v>
                </c:pt>
                <c:pt idx="66838">
                  <c:v>0.99977590848754005</c:v>
                </c:pt>
                <c:pt idx="66839">
                  <c:v>0.98009279830975105</c:v>
                </c:pt>
                <c:pt idx="66840">
                  <c:v>0.99865964755004999</c:v>
                </c:pt>
                <c:pt idx="66841">
                  <c:v>0.99772892030019</c:v>
                </c:pt>
                <c:pt idx="66842">
                  <c:v>0.99865964755004999</c:v>
                </c:pt>
                <c:pt idx="66843">
                  <c:v>0.98009279830975105</c:v>
                </c:pt>
                <c:pt idx="66844">
                  <c:v>0.99865964755004999</c:v>
                </c:pt>
                <c:pt idx="66845">
                  <c:v>0.99181255835294002</c:v>
                </c:pt>
                <c:pt idx="66846">
                  <c:v>0.98009279830975105</c:v>
                </c:pt>
                <c:pt idx="66847">
                  <c:v>0.97505301993331395</c:v>
                </c:pt>
                <c:pt idx="66848">
                  <c:v>0.99810606512056599</c:v>
                </c:pt>
                <c:pt idx="66849">
                  <c:v>0.97505301993331395</c:v>
                </c:pt>
                <c:pt idx="66850">
                  <c:v>0.99772892030019</c:v>
                </c:pt>
                <c:pt idx="66851">
                  <c:v>0.99810606512056599</c:v>
                </c:pt>
                <c:pt idx="66852">
                  <c:v>0.98009279830975105</c:v>
                </c:pt>
                <c:pt idx="66853">
                  <c:v>0.97505301993331395</c:v>
                </c:pt>
                <c:pt idx="66854">
                  <c:v>0.97505301993331395</c:v>
                </c:pt>
                <c:pt idx="66855">
                  <c:v>0.99810606512056599</c:v>
                </c:pt>
                <c:pt idx="66856">
                  <c:v>0.98009279830975105</c:v>
                </c:pt>
                <c:pt idx="66857">
                  <c:v>0.98009279830975105</c:v>
                </c:pt>
                <c:pt idx="66858">
                  <c:v>0.99865964755004999</c:v>
                </c:pt>
                <c:pt idx="66859">
                  <c:v>0.99865964755004999</c:v>
                </c:pt>
                <c:pt idx="66860">
                  <c:v>0.98009279830975105</c:v>
                </c:pt>
                <c:pt idx="66861">
                  <c:v>0.98009279830975105</c:v>
                </c:pt>
                <c:pt idx="66862">
                  <c:v>0.98009279830975105</c:v>
                </c:pt>
                <c:pt idx="66863">
                  <c:v>0.99181255835294002</c:v>
                </c:pt>
                <c:pt idx="66864">
                  <c:v>0.99865964755004999</c:v>
                </c:pt>
                <c:pt idx="66865">
                  <c:v>0.99865964755004999</c:v>
                </c:pt>
                <c:pt idx="66866">
                  <c:v>0.99810606512056599</c:v>
                </c:pt>
                <c:pt idx="66867">
                  <c:v>0.98009279830975105</c:v>
                </c:pt>
                <c:pt idx="66868">
                  <c:v>0.99865964755004999</c:v>
                </c:pt>
                <c:pt idx="66869">
                  <c:v>0.97505301993331395</c:v>
                </c:pt>
                <c:pt idx="66870">
                  <c:v>0.99865964755004999</c:v>
                </c:pt>
                <c:pt idx="66871">
                  <c:v>0.98009279830975105</c:v>
                </c:pt>
                <c:pt idx="66872">
                  <c:v>0.98009279830975105</c:v>
                </c:pt>
                <c:pt idx="66873">
                  <c:v>0.99977590848754005</c:v>
                </c:pt>
                <c:pt idx="66874">
                  <c:v>0.99865964755004999</c:v>
                </c:pt>
                <c:pt idx="66875">
                  <c:v>0.98009279830975105</c:v>
                </c:pt>
                <c:pt idx="66876">
                  <c:v>0.99865964755004999</c:v>
                </c:pt>
                <c:pt idx="66877">
                  <c:v>0.99977590848754005</c:v>
                </c:pt>
                <c:pt idx="66878">
                  <c:v>0.98009279830975105</c:v>
                </c:pt>
                <c:pt idx="66879">
                  <c:v>0.97505301993331395</c:v>
                </c:pt>
                <c:pt idx="66880">
                  <c:v>0.98009279830975105</c:v>
                </c:pt>
                <c:pt idx="66881">
                  <c:v>0.98009279830975105</c:v>
                </c:pt>
                <c:pt idx="66882">
                  <c:v>0.97505301993331395</c:v>
                </c:pt>
                <c:pt idx="66883">
                  <c:v>0.99865964755004999</c:v>
                </c:pt>
                <c:pt idx="66884">
                  <c:v>0.99810606512056599</c:v>
                </c:pt>
                <c:pt idx="66885">
                  <c:v>0.98009279830975105</c:v>
                </c:pt>
                <c:pt idx="66886">
                  <c:v>0.98009279830975105</c:v>
                </c:pt>
                <c:pt idx="66887">
                  <c:v>0.99865964755004999</c:v>
                </c:pt>
                <c:pt idx="66888">
                  <c:v>0.99977590848754005</c:v>
                </c:pt>
                <c:pt idx="66889">
                  <c:v>0.97505301993331395</c:v>
                </c:pt>
                <c:pt idx="66890">
                  <c:v>0.99865964755004999</c:v>
                </c:pt>
                <c:pt idx="66891">
                  <c:v>0.98009279830975105</c:v>
                </c:pt>
                <c:pt idx="66892">
                  <c:v>0.99865964755004999</c:v>
                </c:pt>
                <c:pt idx="66893">
                  <c:v>0.99865964755004999</c:v>
                </c:pt>
                <c:pt idx="66894">
                  <c:v>0.99181255835294002</c:v>
                </c:pt>
                <c:pt idx="66895">
                  <c:v>0.99865964755004999</c:v>
                </c:pt>
                <c:pt idx="66896">
                  <c:v>0.98009279830975105</c:v>
                </c:pt>
                <c:pt idx="66897">
                  <c:v>0.99865964755004999</c:v>
                </c:pt>
                <c:pt idx="66898">
                  <c:v>0.98009279830975105</c:v>
                </c:pt>
                <c:pt idx="66899">
                  <c:v>0.97505301993331395</c:v>
                </c:pt>
                <c:pt idx="66900">
                  <c:v>0.99865964755004999</c:v>
                </c:pt>
                <c:pt idx="66901">
                  <c:v>0.99865964755004999</c:v>
                </c:pt>
                <c:pt idx="66902">
                  <c:v>0.99865964755004999</c:v>
                </c:pt>
                <c:pt idx="66903">
                  <c:v>0.97505301993331395</c:v>
                </c:pt>
                <c:pt idx="66904">
                  <c:v>0.99810606512056599</c:v>
                </c:pt>
                <c:pt idx="66905">
                  <c:v>0.97505301993331395</c:v>
                </c:pt>
                <c:pt idx="66906">
                  <c:v>0.99977590848754005</c:v>
                </c:pt>
                <c:pt idx="66907">
                  <c:v>0.97505301993331395</c:v>
                </c:pt>
                <c:pt idx="66908">
                  <c:v>0.99865964755004999</c:v>
                </c:pt>
                <c:pt idx="66909">
                  <c:v>0.98009279830975105</c:v>
                </c:pt>
                <c:pt idx="66910">
                  <c:v>0.99865964755004999</c:v>
                </c:pt>
                <c:pt idx="66911">
                  <c:v>0.98009279830975105</c:v>
                </c:pt>
                <c:pt idx="66912">
                  <c:v>0.98009279830975105</c:v>
                </c:pt>
                <c:pt idx="66913">
                  <c:v>0.98009279830975105</c:v>
                </c:pt>
                <c:pt idx="66914">
                  <c:v>0.98009279830975105</c:v>
                </c:pt>
                <c:pt idx="66915">
                  <c:v>0.99977590848754005</c:v>
                </c:pt>
                <c:pt idx="66916">
                  <c:v>0.99865964755004999</c:v>
                </c:pt>
                <c:pt idx="66917">
                  <c:v>0.99810606512056599</c:v>
                </c:pt>
                <c:pt idx="66918">
                  <c:v>0.99865964755004999</c:v>
                </c:pt>
                <c:pt idx="66919">
                  <c:v>0.98009279830975105</c:v>
                </c:pt>
                <c:pt idx="66920">
                  <c:v>0.97505301993331395</c:v>
                </c:pt>
                <c:pt idx="66921">
                  <c:v>0.99977590848754005</c:v>
                </c:pt>
                <c:pt idx="66922">
                  <c:v>0.99810606512056599</c:v>
                </c:pt>
                <c:pt idx="66923">
                  <c:v>0.98009279830975105</c:v>
                </c:pt>
                <c:pt idx="66924">
                  <c:v>0.99865964755004999</c:v>
                </c:pt>
                <c:pt idx="66925">
                  <c:v>0.99865964755004999</c:v>
                </c:pt>
                <c:pt idx="66926">
                  <c:v>0.99977590848754005</c:v>
                </c:pt>
                <c:pt idx="66927">
                  <c:v>0.97505301993331395</c:v>
                </c:pt>
                <c:pt idx="66928">
                  <c:v>0.98009279830975105</c:v>
                </c:pt>
                <c:pt idx="66929">
                  <c:v>0.98009279830975105</c:v>
                </c:pt>
                <c:pt idx="66930">
                  <c:v>0.99977590848754005</c:v>
                </c:pt>
                <c:pt idx="66931">
                  <c:v>0.99865964755004999</c:v>
                </c:pt>
                <c:pt idx="66932">
                  <c:v>0.99865964755004999</c:v>
                </c:pt>
                <c:pt idx="66933">
                  <c:v>0.97505301993331395</c:v>
                </c:pt>
                <c:pt idx="66934">
                  <c:v>0.99865964755004999</c:v>
                </c:pt>
                <c:pt idx="66935">
                  <c:v>0.97505301993331395</c:v>
                </c:pt>
                <c:pt idx="66936">
                  <c:v>0.99865964755004999</c:v>
                </c:pt>
                <c:pt idx="66937">
                  <c:v>0.99810606512056599</c:v>
                </c:pt>
                <c:pt idx="66938">
                  <c:v>0.97505301993331395</c:v>
                </c:pt>
                <c:pt idx="66939">
                  <c:v>0.98009279830975105</c:v>
                </c:pt>
                <c:pt idx="66940">
                  <c:v>0.99810606512056599</c:v>
                </c:pt>
                <c:pt idx="66941">
                  <c:v>0.99810606512056599</c:v>
                </c:pt>
                <c:pt idx="66942">
                  <c:v>0.99865964755004999</c:v>
                </c:pt>
                <c:pt idx="66943">
                  <c:v>0.99977590848754005</c:v>
                </c:pt>
                <c:pt idx="66944">
                  <c:v>0.99810606512056599</c:v>
                </c:pt>
                <c:pt idx="66945">
                  <c:v>0.97505301993331395</c:v>
                </c:pt>
                <c:pt idx="66946">
                  <c:v>0.98009279830975105</c:v>
                </c:pt>
                <c:pt idx="66947">
                  <c:v>0.99810606512056599</c:v>
                </c:pt>
                <c:pt idx="66948">
                  <c:v>0.99865964755004999</c:v>
                </c:pt>
                <c:pt idx="66949">
                  <c:v>0.99865964755004999</c:v>
                </c:pt>
                <c:pt idx="66950">
                  <c:v>0.99865964755004999</c:v>
                </c:pt>
                <c:pt idx="66951">
                  <c:v>0.99865964755004999</c:v>
                </c:pt>
                <c:pt idx="66952">
                  <c:v>0.99865964755004999</c:v>
                </c:pt>
                <c:pt idx="66953">
                  <c:v>0.99810606512056599</c:v>
                </c:pt>
                <c:pt idx="66954">
                  <c:v>0.99865964755004999</c:v>
                </c:pt>
                <c:pt idx="66955">
                  <c:v>0.98009279830975105</c:v>
                </c:pt>
                <c:pt idx="66956">
                  <c:v>0.97505301993331395</c:v>
                </c:pt>
                <c:pt idx="66957">
                  <c:v>0.99865964755004999</c:v>
                </c:pt>
                <c:pt idx="66958">
                  <c:v>0.99977590848754005</c:v>
                </c:pt>
                <c:pt idx="66959">
                  <c:v>0.99810606512056599</c:v>
                </c:pt>
                <c:pt idx="66960">
                  <c:v>0.98009279830975105</c:v>
                </c:pt>
                <c:pt idx="66961">
                  <c:v>0.97505301993331395</c:v>
                </c:pt>
                <c:pt idx="66962">
                  <c:v>0.98009279830975105</c:v>
                </c:pt>
                <c:pt idx="66963">
                  <c:v>0.97505301993331395</c:v>
                </c:pt>
                <c:pt idx="66964">
                  <c:v>0.98009279830975105</c:v>
                </c:pt>
                <c:pt idx="66965">
                  <c:v>0.99977590848754005</c:v>
                </c:pt>
                <c:pt idx="66966">
                  <c:v>0.99977590848754005</c:v>
                </c:pt>
                <c:pt idx="66967">
                  <c:v>0.99977590848754005</c:v>
                </c:pt>
                <c:pt idx="66968">
                  <c:v>0.99977590848754005</c:v>
                </c:pt>
                <c:pt idx="66969">
                  <c:v>0.99977590848754005</c:v>
                </c:pt>
                <c:pt idx="66970">
                  <c:v>0.99865964755004999</c:v>
                </c:pt>
                <c:pt idx="66971">
                  <c:v>0.99810606512056599</c:v>
                </c:pt>
                <c:pt idx="66972">
                  <c:v>0.97505301993331395</c:v>
                </c:pt>
                <c:pt idx="66973">
                  <c:v>0.97505301993331395</c:v>
                </c:pt>
                <c:pt idx="66974">
                  <c:v>0.99977590848754005</c:v>
                </c:pt>
                <c:pt idx="66975">
                  <c:v>0.97505301993331395</c:v>
                </c:pt>
                <c:pt idx="66976">
                  <c:v>0.98009279830975105</c:v>
                </c:pt>
                <c:pt idx="66977">
                  <c:v>0.99810606512056599</c:v>
                </c:pt>
                <c:pt idx="66978">
                  <c:v>0.99810606512056599</c:v>
                </c:pt>
                <c:pt idx="66979">
                  <c:v>0.99810606512056599</c:v>
                </c:pt>
                <c:pt idx="66980">
                  <c:v>0.97505301993331395</c:v>
                </c:pt>
                <c:pt idx="66981">
                  <c:v>0.99810606512056599</c:v>
                </c:pt>
                <c:pt idx="66982">
                  <c:v>0.99810606512056599</c:v>
                </c:pt>
                <c:pt idx="66983">
                  <c:v>0.97505301993331395</c:v>
                </c:pt>
                <c:pt idx="66984">
                  <c:v>0.99865964755004999</c:v>
                </c:pt>
                <c:pt idx="66985">
                  <c:v>0.99865964755004999</c:v>
                </c:pt>
                <c:pt idx="66986">
                  <c:v>0.99865964755004999</c:v>
                </c:pt>
                <c:pt idx="66987">
                  <c:v>0.99865964755004999</c:v>
                </c:pt>
                <c:pt idx="66988">
                  <c:v>0.99865964755004999</c:v>
                </c:pt>
                <c:pt idx="66989">
                  <c:v>0.99977590848754005</c:v>
                </c:pt>
                <c:pt idx="66990">
                  <c:v>0.99977590848754005</c:v>
                </c:pt>
                <c:pt idx="66991">
                  <c:v>0.99865964755004999</c:v>
                </c:pt>
                <c:pt idx="66992">
                  <c:v>0.97505301993331395</c:v>
                </c:pt>
                <c:pt idx="66993">
                  <c:v>0.98009279830975105</c:v>
                </c:pt>
                <c:pt idx="66994">
                  <c:v>0.98009279830975105</c:v>
                </c:pt>
                <c:pt idx="66995">
                  <c:v>0.99865964755004999</c:v>
                </c:pt>
                <c:pt idx="66996">
                  <c:v>0.99865964755004999</c:v>
                </c:pt>
                <c:pt idx="66997">
                  <c:v>0.97505301993331395</c:v>
                </c:pt>
                <c:pt idx="66998">
                  <c:v>0.97505301993331395</c:v>
                </c:pt>
                <c:pt idx="66999">
                  <c:v>0.99810606512056599</c:v>
                </c:pt>
                <c:pt idx="67000">
                  <c:v>0.99810606512056599</c:v>
                </c:pt>
                <c:pt idx="67001">
                  <c:v>0.99977590848754005</c:v>
                </c:pt>
                <c:pt idx="67002">
                  <c:v>0.98009279830975105</c:v>
                </c:pt>
                <c:pt idx="67003">
                  <c:v>0.99977590848754005</c:v>
                </c:pt>
                <c:pt idx="67004">
                  <c:v>0.98009279830975105</c:v>
                </c:pt>
                <c:pt idx="67005">
                  <c:v>0.98009279830975105</c:v>
                </c:pt>
                <c:pt idx="67006">
                  <c:v>0.97505301993331395</c:v>
                </c:pt>
                <c:pt idx="67007">
                  <c:v>0.99181255835294002</c:v>
                </c:pt>
                <c:pt idx="67008">
                  <c:v>0.99865964755004999</c:v>
                </c:pt>
                <c:pt idx="67009">
                  <c:v>0.99865964755004999</c:v>
                </c:pt>
                <c:pt idx="67010">
                  <c:v>0.99977590848754005</c:v>
                </c:pt>
                <c:pt idx="67011">
                  <c:v>0.99977590848754005</c:v>
                </c:pt>
                <c:pt idx="67012">
                  <c:v>0.98009279830975105</c:v>
                </c:pt>
                <c:pt idx="67013">
                  <c:v>0.99865964755004999</c:v>
                </c:pt>
                <c:pt idx="67014">
                  <c:v>0.98009279830975105</c:v>
                </c:pt>
                <c:pt idx="67015">
                  <c:v>0.98009279830975105</c:v>
                </c:pt>
                <c:pt idx="67016">
                  <c:v>0.97505301993331395</c:v>
                </c:pt>
                <c:pt idx="67017">
                  <c:v>0.99865964755004999</c:v>
                </c:pt>
                <c:pt idx="67018">
                  <c:v>0.98009279830975105</c:v>
                </c:pt>
                <c:pt idx="67019">
                  <c:v>0.99865964755004999</c:v>
                </c:pt>
                <c:pt idx="67020">
                  <c:v>0.97505301993331395</c:v>
                </c:pt>
                <c:pt idx="67021">
                  <c:v>0.99977590848754005</c:v>
                </c:pt>
                <c:pt idx="67022">
                  <c:v>0.97505301993331395</c:v>
                </c:pt>
                <c:pt idx="67023">
                  <c:v>0.98009279830975105</c:v>
                </c:pt>
                <c:pt idx="67024">
                  <c:v>0.99772892030019</c:v>
                </c:pt>
                <c:pt idx="67025">
                  <c:v>0.99810606512056599</c:v>
                </c:pt>
                <c:pt idx="67026">
                  <c:v>0.99865964755004999</c:v>
                </c:pt>
                <c:pt idx="67027">
                  <c:v>0.99865964755004999</c:v>
                </c:pt>
                <c:pt idx="67028">
                  <c:v>0.99865964755004999</c:v>
                </c:pt>
                <c:pt idx="67029">
                  <c:v>0.98009279830975105</c:v>
                </c:pt>
                <c:pt idx="67030">
                  <c:v>0.98009279830975105</c:v>
                </c:pt>
                <c:pt idx="67031">
                  <c:v>0.99181255835294002</c:v>
                </c:pt>
                <c:pt idx="67032">
                  <c:v>0.98009279830975105</c:v>
                </c:pt>
                <c:pt idx="67033">
                  <c:v>0.97505301993331395</c:v>
                </c:pt>
                <c:pt idx="67034">
                  <c:v>0.98009279830975105</c:v>
                </c:pt>
                <c:pt idx="67035">
                  <c:v>0.98009279830975105</c:v>
                </c:pt>
                <c:pt idx="67036">
                  <c:v>0.97505301993331395</c:v>
                </c:pt>
                <c:pt idx="67037">
                  <c:v>0.99865964755004999</c:v>
                </c:pt>
                <c:pt idx="67038">
                  <c:v>0.99865964755004999</c:v>
                </c:pt>
                <c:pt idx="67039">
                  <c:v>0.99810606512056599</c:v>
                </c:pt>
                <c:pt idx="67040">
                  <c:v>0.98009279830975105</c:v>
                </c:pt>
                <c:pt idx="67041">
                  <c:v>0.98009279830975105</c:v>
                </c:pt>
                <c:pt idx="67042">
                  <c:v>0.99977590848754005</c:v>
                </c:pt>
                <c:pt idx="67043">
                  <c:v>0.98009279830975105</c:v>
                </c:pt>
                <c:pt idx="67044">
                  <c:v>0.99810606512056599</c:v>
                </c:pt>
                <c:pt idx="67045">
                  <c:v>0.99810606512056599</c:v>
                </c:pt>
                <c:pt idx="67046">
                  <c:v>0.98009279830975105</c:v>
                </c:pt>
                <c:pt idx="67047">
                  <c:v>0.98009279830975105</c:v>
                </c:pt>
                <c:pt idx="67048">
                  <c:v>0.97505301993331395</c:v>
                </c:pt>
                <c:pt idx="67049">
                  <c:v>0.98009279830975105</c:v>
                </c:pt>
                <c:pt idx="67050">
                  <c:v>0.98009279830975105</c:v>
                </c:pt>
                <c:pt idx="67051">
                  <c:v>0.98009279830975105</c:v>
                </c:pt>
                <c:pt idx="67052">
                  <c:v>0.99977590848754005</c:v>
                </c:pt>
                <c:pt idx="67053">
                  <c:v>0.99810606512056599</c:v>
                </c:pt>
                <c:pt idx="67054">
                  <c:v>0.99865964755004999</c:v>
                </c:pt>
                <c:pt idx="67055">
                  <c:v>0.98009279830975105</c:v>
                </c:pt>
                <c:pt idx="67056">
                  <c:v>0.98009279830975105</c:v>
                </c:pt>
                <c:pt idx="67057">
                  <c:v>0.98009279830975105</c:v>
                </c:pt>
                <c:pt idx="67058">
                  <c:v>0.99810606512056599</c:v>
                </c:pt>
                <c:pt idx="67059">
                  <c:v>0.99772892030019</c:v>
                </c:pt>
                <c:pt idx="67060">
                  <c:v>0.99810606512056599</c:v>
                </c:pt>
                <c:pt idx="67061">
                  <c:v>0.99772892030019</c:v>
                </c:pt>
                <c:pt idx="67062">
                  <c:v>0.99865964755004999</c:v>
                </c:pt>
                <c:pt idx="67063">
                  <c:v>0.98009279830975105</c:v>
                </c:pt>
                <c:pt idx="67064">
                  <c:v>0.97505301993331395</c:v>
                </c:pt>
                <c:pt idx="67065">
                  <c:v>0.99977590848754005</c:v>
                </c:pt>
                <c:pt idx="67066">
                  <c:v>0.97505301993331395</c:v>
                </c:pt>
                <c:pt idx="67067">
                  <c:v>0.98009279830975105</c:v>
                </c:pt>
                <c:pt idx="67068">
                  <c:v>0.97505301993331395</c:v>
                </c:pt>
                <c:pt idx="67069">
                  <c:v>0.98009279830975105</c:v>
                </c:pt>
                <c:pt idx="67070">
                  <c:v>0.99977590848754005</c:v>
                </c:pt>
                <c:pt idx="67071">
                  <c:v>0.99865964755004999</c:v>
                </c:pt>
                <c:pt idx="67072">
                  <c:v>0.99865964755004999</c:v>
                </c:pt>
                <c:pt idx="67073">
                  <c:v>0.99810606512056599</c:v>
                </c:pt>
                <c:pt idx="67074">
                  <c:v>0.99865964755004999</c:v>
                </c:pt>
                <c:pt idx="67075">
                  <c:v>0.99810606512056599</c:v>
                </c:pt>
                <c:pt idx="67076">
                  <c:v>0.99865964755004999</c:v>
                </c:pt>
                <c:pt idx="67077">
                  <c:v>0.99810606512056599</c:v>
                </c:pt>
                <c:pt idx="67078">
                  <c:v>0.98009279830975105</c:v>
                </c:pt>
                <c:pt idx="67079">
                  <c:v>0.99865964755004999</c:v>
                </c:pt>
                <c:pt idx="67080">
                  <c:v>0.98009279830975105</c:v>
                </c:pt>
                <c:pt idx="67081">
                  <c:v>0.98009279830975105</c:v>
                </c:pt>
                <c:pt idx="67082">
                  <c:v>0.98009279830975105</c:v>
                </c:pt>
                <c:pt idx="67083">
                  <c:v>0.98009279830975105</c:v>
                </c:pt>
                <c:pt idx="67084">
                  <c:v>0.99865964755004999</c:v>
                </c:pt>
                <c:pt idx="67085">
                  <c:v>0.99810606512056599</c:v>
                </c:pt>
                <c:pt idx="67086">
                  <c:v>0.99977590848754005</c:v>
                </c:pt>
                <c:pt idx="67087">
                  <c:v>0.98009279830975105</c:v>
                </c:pt>
                <c:pt idx="67088">
                  <c:v>0.99865964755004999</c:v>
                </c:pt>
                <c:pt idx="67089">
                  <c:v>0.98009279830975105</c:v>
                </c:pt>
                <c:pt idx="67090">
                  <c:v>0.99865964755004999</c:v>
                </c:pt>
                <c:pt idx="67091">
                  <c:v>0.99810606512056599</c:v>
                </c:pt>
                <c:pt idx="67092">
                  <c:v>0.99977590848754005</c:v>
                </c:pt>
                <c:pt idx="67093">
                  <c:v>0.97505301993331395</c:v>
                </c:pt>
                <c:pt idx="67094">
                  <c:v>0.99810606512056599</c:v>
                </c:pt>
                <c:pt idx="67095">
                  <c:v>0.99810606512056599</c:v>
                </c:pt>
                <c:pt idx="67096">
                  <c:v>0.99810606512056599</c:v>
                </c:pt>
                <c:pt idx="67097">
                  <c:v>0.99810606512056599</c:v>
                </c:pt>
                <c:pt idx="67098">
                  <c:v>0.99810606512056599</c:v>
                </c:pt>
                <c:pt idx="67099">
                  <c:v>0.99181255835294002</c:v>
                </c:pt>
                <c:pt idx="67100">
                  <c:v>0.99865964755004999</c:v>
                </c:pt>
                <c:pt idx="67101">
                  <c:v>0.97505301993331395</c:v>
                </c:pt>
                <c:pt idx="67102">
                  <c:v>0.99810606512056599</c:v>
                </c:pt>
                <c:pt idx="67103">
                  <c:v>0.98009279830975105</c:v>
                </c:pt>
                <c:pt idx="67104">
                  <c:v>0.99810606512056599</c:v>
                </c:pt>
                <c:pt idx="67105">
                  <c:v>0.99810606512056599</c:v>
                </c:pt>
                <c:pt idx="67106">
                  <c:v>0.99810606512056599</c:v>
                </c:pt>
                <c:pt idx="67107">
                  <c:v>0.99810606512056599</c:v>
                </c:pt>
                <c:pt idx="67108">
                  <c:v>0.98009279830975105</c:v>
                </c:pt>
                <c:pt idx="67109">
                  <c:v>0.99865964755004999</c:v>
                </c:pt>
                <c:pt idx="67110">
                  <c:v>0.97505301993331395</c:v>
                </c:pt>
                <c:pt idx="67111">
                  <c:v>0.97505301993331395</c:v>
                </c:pt>
                <c:pt idx="67112">
                  <c:v>0.97505301993331395</c:v>
                </c:pt>
                <c:pt idx="67113">
                  <c:v>0.99181255835294002</c:v>
                </c:pt>
                <c:pt idx="67114">
                  <c:v>0.97505301993331395</c:v>
                </c:pt>
                <c:pt idx="67115">
                  <c:v>0.99810606512056599</c:v>
                </c:pt>
                <c:pt idx="67116">
                  <c:v>0.98009279830975105</c:v>
                </c:pt>
                <c:pt idx="67117">
                  <c:v>0.98009279830975105</c:v>
                </c:pt>
                <c:pt idx="67118">
                  <c:v>0.97505301993331395</c:v>
                </c:pt>
                <c:pt idx="67119">
                  <c:v>0.99865964755004999</c:v>
                </c:pt>
                <c:pt idx="67120">
                  <c:v>0.98009279830975105</c:v>
                </c:pt>
                <c:pt idx="67121">
                  <c:v>0.99865964755004999</c:v>
                </c:pt>
                <c:pt idx="67122">
                  <c:v>0.99772892030019</c:v>
                </c:pt>
                <c:pt idx="67123">
                  <c:v>0.98009279830975105</c:v>
                </c:pt>
                <c:pt idx="67124">
                  <c:v>0.99865964755004999</c:v>
                </c:pt>
                <c:pt idx="67125">
                  <c:v>0.99977590848754005</c:v>
                </c:pt>
                <c:pt idx="67126">
                  <c:v>0.99865964755004999</c:v>
                </c:pt>
                <c:pt idx="67127">
                  <c:v>0.98009279830975105</c:v>
                </c:pt>
                <c:pt idx="67128">
                  <c:v>0.98009279830975105</c:v>
                </c:pt>
                <c:pt idx="67129">
                  <c:v>0.99865964755004999</c:v>
                </c:pt>
                <c:pt idx="67130">
                  <c:v>0.99865964755004999</c:v>
                </c:pt>
                <c:pt idx="67131">
                  <c:v>0.97505301993331395</c:v>
                </c:pt>
                <c:pt idx="67132">
                  <c:v>0.99865964755004999</c:v>
                </c:pt>
                <c:pt idx="67133">
                  <c:v>0.99810606512056599</c:v>
                </c:pt>
                <c:pt idx="67134">
                  <c:v>0.99810606512056599</c:v>
                </c:pt>
                <c:pt idx="67135">
                  <c:v>0.99810606512056599</c:v>
                </c:pt>
                <c:pt idx="67136">
                  <c:v>0.98009279830975105</c:v>
                </c:pt>
                <c:pt idx="67137">
                  <c:v>0.99810606512056599</c:v>
                </c:pt>
                <c:pt idx="67138">
                  <c:v>0.99810606512056599</c:v>
                </c:pt>
                <c:pt idx="67139">
                  <c:v>0.99977590848754005</c:v>
                </c:pt>
                <c:pt idx="67140">
                  <c:v>0.98009279830975105</c:v>
                </c:pt>
                <c:pt idx="67141">
                  <c:v>0.97505301993331395</c:v>
                </c:pt>
                <c:pt idx="67142">
                  <c:v>0.99865964755004999</c:v>
                </c:pt>
                <c:pt idx="67143">
                  <c:v>0.99865964755004999</c:v>
                </c:pt>
                <c:pt idx="67144">
                  <c:v>0.97505301993331395</c:v>
                </c:pt>
                <c:pt idx="67145">
                  <c:v>0.99865964755004999</c:v>
                </c:pt>
                <c:pt idx="67146">
                  <c:v>0.99865964755004999</c:v>
                </c:pt>
                <c:pt idx="67147">
                  <c:v>0.99977590848754005</c:v>
                </c:pt>
                <c:pt idx="67148">
                  <c:v>0.98009279830975105</c:v>
                </c:pt>
                <c:pt idx="67149">
                  <c:v>0.99810606512056599</c:v>
                </c:pt>
                <c:pt idx="67150">
                  <c:v>0.98009279830975105</c:v>
                </c:pt>
                <c:pt idx="67151">
                  <c:v>0.99865964755004999</c:v>
                </c:pt>
                <c:pt idx="67152">
                  <c:v>0.99810606512056599</c:v>
                </c:pt>
                <c:pt idx="67153">
                  <c:v>0.99865964755004999</c:v>
                </c:pt>
                <c:pt idx="67154">
                  <c:v>0.99810606512056599</c:v>
                </c:pt>
                <c:pt idx="67155">
                  <c:v>0.99181255835294002</c:v>
                </c:pt>
                <c:pt idx="67156">
                  <c:v>0.99977590848754005</c:v>
                </c:pt>
                <c:pt idx="67157">
                  <c:v>0.99865964755004999</c:v>
                </c:pt>
                <c:pt idx="67158">
                  <c:v>0.99810606512056599</c:v>
                </c:pt>
                <c:pt idx="67159">
                  <c:v>0.98009279830975105</c:v>
                </c:pt>
                <c:pt idx="67160">
                  <c:v>0.99810606512056599</c:v>
                </c:pt>
                <c:pt idx="67161">
                  <c:v>0.97505301993331395</c:v>
                </c:pt>
                <c:pt idx="67162">
                  <c:v>0.97505301993331395</c:v>
                </c:pt>
                <c:pt idx="67163">
                  <c:v>0.98009279830975105</c:v>
                </c:pt>
                <c:pt idx="67164">
                  <c:v>0.99865964755004999</c:v>
                </c:pt>
                <c:pt idx="67165">
                  <c:v>0.99865964755004999</c:v>
                </c:pt>
                <c:pt idx="67166">
                  <c:v>0.98009279830975105</c:v>
                </c:pt>
                <c:pt idx="67167">
                  <c:v>0.99810606512056599</c:v>
                </c:pt>
                <c:pt idx="67168">
                  <c:v>0.97505301993331395</c:v>
                </c:pt>
                <c:pt idx="67169">
                  <c:v>0.98009279830975105</c:v>
                </c:pt>
                <c:pt idx="67170">
                  <c:v>0.97505301993331395</c:v>
                </c:pt>
                <c:pt idx="67171">
                  <c:v>0.97505301993331395</c:v>
                </c:pt>
                <c:pt idx="67172">
                  <c:v>0.99810606512056599</c:v>
                </c:pt>
                <c:pt idx="67173">
                  <c:v>0.99865964755004999</c:v>
                </c:pt>
                <c:pt idx="67174">
                  <c:v>0.97505301993331395</c:v>
                </c:pt>
                <c:pt idx="67175">
                  <c:v>0.99865964755004999</c:v>
                </c:pt>
                <c:pt idx="67176">
                  <c:v>0.98009279830975105</c:v>
                </c:pt>
                <c:pt idx="67177">
                  <c:v>0.98009279830975105</c:v>
                </c:pt>
                <c:pt idx="67178">
                  <c:v>0.97505301993331395</c:v>
                </c:pt>
                <c:pt idx="67179">
                  <c:v>0.99977590848754005</c:v>
                </c:pt>
                <c:pt idx="67180">
                  <c:v>0.97505301993331395</c:v>
                </c:pt>
                <c:pt idx="67181">
                  <c:v>0.99810606512056599</c:v>
                </c:pt>
                <c:pt idx="67182">
                  <c:v>0.98009279830975105</c:v>
                </c:pt>
                <c:pt idx="67183">
                  <c:v>0.98009279830975105</c:v>
                </c:pt>
                <c:pt idx="67184">
                  <c:v>0.97505301993331395</c:v>
                </c:pt>
                <c:pt idx="67185">
                  <c:v>0.98009279830975105</c:v>
                </c:pt>
                <c:pt idx="67186">
                  <c:v>0.99977590848754005</c:v>
                </c:pt>
                <c:pt idx="67187">
                  <c:v>0.98009279830975105</c:v>
                </c:pt>
                <c:pt idx="67188">
                  <c:v>0.99865964755004999</c:v>
                </c:pt>
                <c:pt idx="67189">
                  <c:v>0.99810606512056599</c:v>
                </c:pt>
                <c:pt idx="67190">
                  <c:v>0.99810606512056599</c:v>
                </c:pt>
                <c:pt idx="67191">
                  <c:v>0.98009279830975105</c:v>
                </c:pt>
                <c:pt idx="67192">
                  <c:v>0.98009279830975105</c:v>
                </c:pt>
                <c:pt idx="67193">
                  <c:v>0.97505301993331395</c:v>
                </c:pt>
                <c:pt idx="67194">
                  <c:v>0.99977590848754005</c:v>
                </c:pt>
                <c:pt idx="67195">
                  <c:v>0.98009279830975105</c:v>
                </c:pt>
                <c:pt idx="67196">
                  <c:v>0.99810606512056599</c:v>
                </c:pt>
                <c:pt idx="67197">
                  <c:v>0.98009279830975105</c:v>
                </c:pt>
                <c:pt idx="67198">
                  <c:v>0.99810606512056599</c:v>
                </c:pt>
                <c:pt idx="67199">
                  <c:v>0.99810606512056599</c:v>
                </c:pt>
                <c:pt idx="67200">
                  <c:v>0.99810606512056599</c:v>
                </c:pt>
                <c:pt idx="67201">
                  <c:v>0.97505301993331395</c:v>
                </c:pt>
                <c:pt idx="67202">
                  <c:v>0.97505301993331395</c:v>
                </c:pt>
                <c:pt idx="67203">
                  <c:v>0.98009279830975105</c:v>
                </c:pt>
                <c:pt idx="67204">
                  <c:v>0.99865964755004999</c:v>
                </c:pt>
                <c:pt idx="67205">
                  <c:v>0.98009279830975105</c:v>
                </c:pt>
                <c:pt idx="67206">
                  <c:v>0.98009279830975105</c:v>
                </c:pt>
                <c:pt idx="67207">
                  <c:v>0.98009279830975105</c:v>
                </c:pt>
                <c:pt idx="67208">
                  <c:v>0.99810606512056599</c:v>
                </c:pt>
                <c:pt idx="67209">
                  <c:v>0.98009279830975105</c:v>
                </c:pt>
                <c:pt idx="67210">
                  <c:v>0.98009279830975105</c:v>
                </c:pt>
                <c:pt idx="67211">
                  <c:v>0.98009279830975105</c:v>
                </c:pt>
                <c:pt idx="67212">
                  <c:v>0.97505301993331395</c:v>
                </c:pt>
                <c:pt idx="67213">
                  <c:v>0.97505301993331395</c:v>
                </c:pt>
                <c:pt idx="67214">
                  <c:v>0.98009279830975105</c:v>
                </c:pt>
                <c:pt idx="67215">
                  <c:v>0.99865964755004999</c:v>
                </c:pt>
                <c:pt idx="67216">
                  <c:v>0.99865964755004999</c:v>
                </c:pt>
                <c:pt idx="67217">
                  <c:v>0.97505301993331395</c:v>
                </c:pt>
                <c:pt idx="67218">
                  <c:v>0.98009279830975105</c:v>
                </c:pt>
                <c:pt idx="67219">
                  <c:v>0.99810606512056599</c:v>
                </c:pt>
                <c:pt idx="67220">
                  <c:v>0.99181255835294002</c:v>
                </c:pt>
                <c:pt idx="67221">
                  <c:v>0.98009279830975105</c:v>
                </c:pt>
                <c:pt idx="67222">
                  <c:v>0.99810606512056599</c:v>
                </c:pt>
                <c:pt idx="67223">
                  <c:v>0.99977590848754005</c:v>
                </c:pt>
                <c:pt idx="67224">
                  <c:v>0.98009279830975105</c:v>
                </c:pt>
                <c:pt idx="67225">
                  <c:v>0.99772892030019</c:v>
                </c:pt>
                <c:pt idx="67226">
                  <c:v>0.98009279830975105</c:v>
                </c:pt>
                <c:pt idx="67227">
                  <c:v>0.98009279830975105</c:v>
                </c:pt>
                <c:pt idx="67228">
                  <c:v>0.99865964755004999</c:v>
                </c:pt>
                <c:pt idx="67229">
                  <c:v>0.99865964755004999</c:v>
                </c:pt>
                <c:pt idx="67230">
                  <c:v>0.99865964755004999</c:v>
                </c:pt>
                <c:pt idx="67231">
                  <c:v>0.99865964755004999</c:v>
                </c:pt>
                <c:pt idx="67232">
                  <c:v>0.99977590848754005</c:v>
                </c:pt>
                <c:pt idx="67233">
                  <c:v>0.99865964755004999</c:v>
                </c:pt>
                <c:pt idx="67234">
                  <c:v>0.99865964755004999</c:v>
                </c:pt>
                <c:pt idx="67235">
                  <c:v>0.98009279830975105</c:v>
                </c:pt>
                <c:pt idx="67236">
                  <c:v>0.99810606512056599</c:v>
                </c:pt>
                <c:pt idx="67237">
                  <c:v>0.98009279830975105</c:v>
                </c:pt>
                <c:pt idx="67238">
                  <c:v>0.97505301993331395</c:v>
                </c:pt>
                <c:pt idx="67239">
                  <c:v>0.99977590848754005</c:v>
                </c:pt>
                <c:pt idx="67240">
                  <c:v>0.97505301993331395</c:v>
                </c:pt>
                <c:pt idx="67241">
                  <c:v>0.99865964755004999</c:v>
                </c:pt>
                <c:pt idx="67242">
                  <c:v>0.99865964755004999</c:v>
                </c:pt>
                <c:pt idx="67243">
                  <c:v>0.99810606512056599</c:v>
                </c:pt>
                <c:pt idx="67244">
                  <c:v>0.99977590848754005</c:v>
                </c:pt>
                <c:pt idx="67245">
                  <c:v>0.99865964755004999</c:v>
                </c:pt>
                <c:pt idx="67246">
                  <c:v>0.99977590848754005</c:v>
                </c:pt>
                <c:pt idx="67247">
                  <c:v>0.99977590848754005</c:v>
                </c:pt>
                <c:pt idx="67248">
                  <c:v>0.98009279830975105</c:v>
                </c:pt>
                <c:pt idx="67249">
                  <c:v>0.98009279830975105</c:v>
                </c:pt>
                <c:pt idx="67250">
                  <c:v>0.99977590848754005</c:v>
                </c:pt>
                <c:pt idx="67251">
                  <c:v>0.97505301993331395</c:v>
                </c:pt>
                <c:pt idx="67252">
                  <c:v>0.97505301993331395</c:v>
                </c:pt>
                <c:pt idx="67253">
                  <c:v>0.98009279830975105</c:v>
                </c:pt>
                <c:pt idx="67254">
                  <c:v>0.99865964755004999</c:v>
                </c:pt>
                <c:pt idx="67255">
                  <c:v>0.99810606512056599</c:v>
                </c:pt>
                <c:pt idx="67256">
                  <c:v>0.99810606512056599</c:v>
                </c:pt>
                <c:pt idx="67257">
                  <c:v>0.99977590848754005</c:v>
                </c:pt>
                <c:pt idx="67258">
                  <c:v>0.98009279830975105</c:v>
                </c:pt>
                <c:pt idx="67259">
                  <c:v>0.98009279830975105</c:v>
                </c:pt>
                <c:pt idx="67260">
                  <c:v>0.99977590848754005</c:v>
                </c:pt>
                <c:pt idx="67261">
                  <c:v>0.99865964755004999</c:v>
                </c:pt>
                <c:pt idx="67262">
                  <c:v>0.99810606512056599</c:v>
                </c:pt>
                <c:pt idx="67263">
                  <c:v>0.98009279830975105</c:v>
                </c:pt>
                <c:pt idx="67264">
                  <c:v>0.99977590848754005</c:v>
                </c:pt>
                <c:pt idx="67265">
                  <c:v>0.99865964755004999</c:v>
                </c:pt>
                <c:pt idx="67266">
                  <c:v>0.99865964755004999</c:v>
                </c:pt>
                <c:pt idx="67267">
                  <c:v>0.99977590848754005</c:v>
                </c:pt>
                <c:pt idx="67268">
                  <c:v>0.97505301993331395</c:v>
                </c:pt>
                <c:pt idx="67269">
                  <c:v>0.99977590848754005</c:v>
                </c:pt>
                <c:pt idx="67270">
                  <c:v>0.98009279830975105</c:v>
                </c:pt>
                <c:pt idx="67271">
                  <c:v>0.98009279830975105</c:v>
                </c:pt>
                <c:pt idx="67272">
                  <c:v>0.99865964755004999</c:v>
                </c:pt>
                <c:pt idx="67273">
                  <c:v>0.99865964755004999</c:v>
                </c:pt>
                <c:pt idx="67274">
                  <c:v>0.99977590848754005</c:v>
                </c:pt>
                <c:pt idx="67275">
                  <c:v>0.99865964755004999</c:v>
                </c:pt>
                <c:pt idx="67276">
                  <c:v>0.99810606512056599</c:v>
                </c:pt>
                <c:pt idx="67277">
                  <c:v>0.99865964755004999</c:v>
                </c:pt>
                <c:pt idx="67278">
                  <c:v>0.98009279830975105</c:v>
                </c:pt>
                <c:pt idx="67279">
                  <c:v>0.99810606512056599</c:v>
                </c:pt>
                <c:pt idx="67280">
                  <c:v>0.97505301993331395</c:v>
                </c:pt>
                <c:pt idx="67281">
                  <c:v>0.99865964755004999</c:v>
                </c:pt>
                <c:pt idx="67282">
                  <c:v>0.98009279830975105</c:v>
                </c:pt>
                <c:pt idx="67283">
                  <c:v>0.98009279830975105</c:v>
                </c:pt>
                <c:pt idx="67284">
                  <c:v>0.98009279830975105</c:v>
                </c:pt>
                <c:pt idx="67285">
                  <c:v>0.99810606512056599</c:v>
                </c:pt>
                <c:pt idx="67286">
                  <c:v>0.98009279830975105</c:v>
                </c:pt>
                <c:pt idx="67287">
                  <c:v>0.99810606512056599</c:v>
                </c:pt>
                <c:pt idx="67288">
                  <c:v>0.99977590848754005</c:v>
                </c:pt>
                <c:pt idx="67289">
                  <c:v>0.99865964755004999</c:v>
                </c:pt>
                <c:pt idx="67290">
                  <c:v>0.99865964755004999</c:v>
                </c:pt>
                <c:pt idx="67291">
                  <c:v>0.99810606512056599</c:v>
                </c:pt>
                <c:pt idx="67292">
                  <c:v>0.98009279830975105</c:v>
                </c:pt>
                <c:pt idx="67293">
                  <c:v>0.99865964755004999</c:v>
                </c:pt>
                <c:pt idx="67294">
                  <c:v>0.98009279830975105</c:v>
                </c:pt>
                <c:pt idx="67295">
                  <c:v>0.98009279830975105</c:v>
                </c:pt>
                <c:pt idx="67296">
                  <c:v>0.99865964755004999</c:v>
                </c:pt>
                <c:pt idx="67297">
                  <c:v>0.99810606512056599</c:v>
                </c:pt>
                <c:pt idx="67298">
                  <c:v>0.97505301993331395</c:v>
                </c:pt>
                <c:pt idx="67299">
                  <c:v>0.98009279830975105</c:v>
                </c:pt>
                <c:pt idx="67300">
                  <c:v>0.99810606512056599</c:v>
                </c:pt>
                <c:pt idx="67301">
                  <c:v>0.99772892030019</c:v>
                </c:pt>
                <c:pt idx="67302">
                  <c:v>0.97505301993331395</c:v>
                </c:pt>
                <c:pt idx="67303">
                  <c:v>0.97505301993331395</c:v>
                </c:pt>
                <c:pt idx="67304">
                  <c:v>0.98009279830975105</c:v>
                </c:pt>
                <c:pt idx="67305">
                  <c:v>0.99865964755004999</c:v>
                </c:pt>
                <c:pt idx="67306">
                  <c:v>0.98009279830975105</c:v>
                </c:pt>
                <c:pt idx="67307">
                  <c:v>0.98009279830975105</c:v>
                </c:pt>
                <c:pt idx="67308">
                  <c:v>0.99977590848754005</c:v>
                </c:pt>
                <c:pt idx="67309">
                  <c:v>0.97505301993331395</c:v>
                </c:pt>
                <c:pt idx="67310">
                  <c:v>0.97505301993331395</c:v>
                </c:pt>
                <c:pt idx="67311">
                  <c:v>0.98009279830975105</c:v>
                </c:pt>
                <c:pt idx="67312">
                  <c:v>0.99865964755004999</c:v>
                </c:pt>
                <c:pt idx="67313">
                  <c:v>0.99865964755004999</c:v>
                </c:pt>
                <c:pt idx="67314">
                  <c:v>0.98009279830975105</c:v>
                </c:pt>
                <c:pt idx="67315">
                  <c:v>0.99181255835294002</c:v>
                </c:pt>
                <c:pt idx="67316">
                  <c:v>0.99772892030019</c:v>
                </c:pt>
                <c:pt idx="67317">
                  <c:v>0.99865964755004999</c:v>
                </c:pt>
                <c:pt idx="67318">
                  <c:v>0.98009279830975105</c:v>
                </c:pt>
                <c:pt idx="67319">
                  <c:v>0.98009279830975105</c:v>
                </c:pt>
                <c:pt idx="67320">
                  <c:v>0.99810606512056599</c:v>
                </c:pt>
                <c:pt idx="67321">
                  <c:v>0.98009279830975105</c:v>
                </c:pt>
                <c:pt idx="67322">
                  <c:v>0.99865964755004999</c:v>
                </c:pt>
                <c:pt idx="67323">
                  <c:v>0.98009279830975105</c:v>
                </c:pt>
                <c:pt idx="67324">
                  <c:v>0.99865964755004999</c:v>
                </c:pt>
                <c:pt idx="67325">
                  <c:v>0.97505301993331395</c:v>
                </c:pt>
                <c:pt idx="67326">
                  <c:v>0.99772892030019</c:v>
                </c:pt>
                <c:pt idx="67327">
                  <c:v>0.98009279830975105</c:v>
                </c:pt>
                <c:pt idx="67328">
                  <c:v>0.98009279830975105</c:v>
                </c:pt>
                <c:pt idx="67329">
                  <c:v>0.99865964755004999</c:v>
                </c:pt>
                <c:pt idx="67330">
                  <c:v>0.99181255835294002</c:v>
                </c:pt>
                <c:pt idx="67331">
                  <c:v>0.99810606512056599</c:v>
                </c:pt>
                <c:pt idx="67332">
                  <c:v>0.98009279830975105</c:v>
                </c:pt>
                <c:pt idx="67333">
                  <c:v>0.99772892030019</c:v>
                </c:pt>
                <c:pt idx="67334">
                  <c:v>0.98009279830975105</c:v>
                </c:pt>
                <c:pt idx="67335">
                  <c:v>0.99810606512056599</c:v>
                </c:pt>
                <c:pt idx="67336">
                  <c:v>0.98009279830975105</c:v>
                </c:pt>
                <c:pt idx="67337">
                  <c:v>0.98009279830975105</c:v>
                </c:pt>
                <c:pt idx="67338">
                  <c:v>0.99810606512056599</c:v>
                </c:pt>
                <c:pt idx="67339">
                  <c:v>0.99977590848754005</c:v>
                </c:pt>
                <c:pt idx="67340">
                  <c:v>0.99865964755004999</c:v>
                </c:pt>
                <c:pt idx="67341">
                  <c:v>0.99810606512056599</c:v>
                </c:pt>
                <c:pt idx="67342">
                  <c:v>0.99977590848754005</c:v>
                </c:pt>
                <c:pt idx="67343">
                  <c:v>0.98009279830975105</c:v>
                </c:pt>
                <c:pt idx="67344">
                  <c:v>0.99865964755004999</c:v>
                </c:pt>
                <c:pt idx="67345">
                  <c:v>0.99772892030019</c:v>
                </c:pt>
                <c:pt idx="67346">
                  <c:v>0.98009279830975105</c:v>
                </c:pt>
                <c:pt idx="67347">
                  <c:v>0.99865964755004999</c:v>
                </c:pt>
                <c:pt idx="67348">
                  <c:v>0.99977590848754005</c:v>
                </c:pt>
                <c:pt idx="67349">
                  <c:v>0.99977590848754005</c:v>
                </c:pt>
                <c:pt idx="67350">
                  <c:v>0.98009279830975105</c:v>
                </c:pt>
                <c:pt idx="67351">
                  <c:v>0.99865964755004999</c:v>
                </c:pt>
                <c:pt idx="67352">
                  <c:v>0.98009279830975105</c:v>
                </c:pt>
                <c:pt idx="67353">
                  <c:v>0.99810606512056599</c:v>
                </c:pt>
                <c:pt idx="67354">
                  <c:v>0.99810606512056599</c:v>
                </c:pt>
                <c:pt idx="67355">
                  <c:v>0.99865964755004999</c:v>
                </c:pt>
                <c:pt idx="67356">
                  <c:v>0.98009279830975105</c:v>
                </c:pt>
                <c:pt idx="67357">
                  <c:v>0.99977590848754005</c:v>
                </c:pt>
                <c:pt idx="67358">
                  <c:v>0.99810606512056599</c:v>
                </c:pt>
                <c:pt idx="67359">
                  <c:v>0.99810606512056599</c:v>
                </c:pt>
                <c:pt idx="67360">
                  <c:v>0.97505301993331395</c:v>
                </c:pt>
                <c:pt idx="67361">
                  <c:v>0.98009279830975105</c:v>
                </c:pt>
                <c:pt idx="67362">
                  <c:v>0.99977590848754005</c:v>
                </c:pt>
                <c:pt idx="67363">
                  <c:v>0.99865964755004999</c:v>
                </c:pt>
                <c:pt idx="67364">
                  <c:v>0.98009279830975105</c:v>
                </c:pt>
                <c:pt idx="67365">
                  <c:v>0.98009279830975105</c:v>
                </c:pt>
                <c:pt idx="67366">
                  <c:v>0.99772892030019</c:v>
                </c:pt>
                <c:pt idx="67367">
                  <c:v>0.99977590848754005</c:v>
                </c:pt>
                <c:pt idx="67368">
                  <c:v>0.97505301993331395</c:v>
                </c:pt>
                <c:pt idx="67369">
                  <c:v>0.99865964755004999</c:v>
                </c:pt>
                <c:pt idx="67370">
                  <c:v>0.98009279830975105</c:v>
                </c:pt>
                <c:pt idx="67371">
                  <c:v>0.98009279830975105</c:v>
                </c:pt>
                <c:pt idx="67372">
                  <c:v>0.99810606512056599</c:v>
                </c:pt>
                <c:pt idx="67373">
                  <c:v>0.97505301993331395</c:v>
                </c:pt>
                <c:pt idx="67374">
                  <c:v>0.99865964755004999</c:v>
                </c:pt>
                <c:pt idx="67375">
                  <c:v>0.99865964755004999</c:v>
                </c:pt>
                <c:pt idx="67376">
                  <c:v>0.99810606512056599</c:v>
                </c:pt>
                <c:pt idx="67377">
                  <c:v>0.99810606512056599</c:v>
                </c:pt>
                <c:pt idx="67378">
                  <c:v>0.98009279830975105</c:v>
                </c:pt>
                <c:pt idx="67379">
                  <c:v>0.99865964755004999</c:v>
                </c:pt>
                <c:pt idx="67380">
                  <c:v>0.99977590848754005</c:v>
                </c:pt>
                <c:pt idx="67381">
                  <c:v>0.99810606512056599</c:v>
                </c:pt>
                <c:pt idx="67382">
                  <c:v>0.99865964755004999</c:v>
                </c:pt>
                <c:pt idx="67383">
                  <c:v>0.99772892030019</c:v>
                </c:pt>
                <c:pt idx="67384">
                  <c:v>0.98009279830975105</c:v>
                </c:pt>
                <c:pt idx="67385">
                  <c:v>0.99865964755004999</c:v>
                </c:pt>
                <c:pt idx="67386">
                  <c:v>0.99865964755004999</c:v>
                </c:pt>
                <c:pt idx="67387">
                  <c:v>0.99865964755004999</c:v>
                </c:pt>
                <c:pt idx="67388">
                  <c:v>0.99772892030019</c:v>
                </c:pt>
                <c:pt idx="67389">
                  <c:v>0.99810606512056599</c:v>
                </c:pt>
                <c:pt idx="67390">
                  <c:v>0.99977590848754005</c:v>
                </c:pt>
                <c:pt idx="67391">
                  <c:v>0.97505301993331395</c:v>
                </c:pt>
                <c:pt idx="67392">
                  <c:v>0.99977590848754005</c:v>
                </c:pt>
                <c:pt idx="67393">
                  <c:v>0.99977590848754005</c:v>
                </c:pt>
                <c:pt idx="67394">
                  <c:v>0.99810606512056599</c:v>
                </c:pt>
                <c:pt idx="67395">
                  <c:v>0.98009279830975105</c:v>
                </c:pt>
                <c:pt idx="67396">
                  <c:v>0.99810606512056599</c:v>
                </c:pt>
                <c:pt idx="67397">
                  <c:v>0.98009279830975105</c:v>
                </c:pt>
                <c:pt idx="67398">
                  <c:v>0.99865964755004999</c:v>
                </c:pt>
                <c:pt idx="67399">
                  <c:v>0.99865964755004999</c:v>
                </c:pt>
                <c:pt idx="67400">
                  <c:v>0.98009279830975105</c:v>
                </c:pt>
                <c:pt idx="67401">
                  <c:v>0.99865964755004999</c:v>
                </c:pt>
                <c:pt idx="67402">
                  <c:v>0.99865964755004999</c:v>
                </c:pt>
                <c:pt idx="67403">
                  <c:v>0.97505301993331395</c:v>
                </c:pt>
                <c:pt idx="67404">
                  <c:v>0.99865964755004999</c:v>
                </c:pt>
                <c:pt idx="67405">
                  <c:v>0.98009279830975105</c:v>
                </c:pt>
                <c:pt idx="67406">
                  <c:v>0.99865964755004999</c:v>
                </c:pt>
                <c:pt idx="67407">
                  <c:v>0.99977590848754005</c:v>
                </c:pt>
                <c:pt idx="67408">
                  <c:v>0.99865964755004999</c:v>
                </c:pt>
                <c:pt idx="67409">
                  <c:v>0.99865964755004999</c:v>
                </c:pt>
                <c:pt idx="67410">
                  <c:v>0.99810606512056599</c:v>
                </c:pt>
                <c:pt idx="67411">
                  <c:v>0.99865964755004999</c:v>
                </c:pt>
                <c:pt idx="67412">
                  <c:v>0.99772892030019</c:v>
                </c:pt>
                <c:pt idx="67413">
                  <c:v>0.98009279830975105</c:v>
                </c:pt>
                <c:pt idx="67414">
                  <c:v>0.99810606512056599</c:v>
                </c:pt>
                <c:pt idx="67415">
                  <c:v>0.99865964755004999</c:v>
                </c:pt>
                <c:pt idx="67416">
                  <c:v>0.99977590848754005</c:v>
                </c:pt>
                <c:pt idx="67417">
                  <c:v>0.99810606512056599</c:v>
                </c:pt>
                <c:pt idx="67418">
                  <c:v>0.99865964755004999</c:v>
                </c:pt>
                <c:pt idx="67419">
                  <c:v>0.98009279830975105</c:v>
                </c:pt>
                <c:pt idx="67420">
                  <c:v>0.98009279830975105</c:v>
                </c:pt>
                <c:pt idx="67421">
                  <c:v>0.99865964755004999</c:v>
                </c:pt>
                <c:pt idx="67422">
                  <c:v>0.99865964755004999</c:v>
                </c:pt>
                <c:pt idx="67423">
                  <c:v>0.97505301993331395</c:v>
                </c:pt>
                <c:pt idx="67424">
                  <c:v>0.97505301993331395</c:v>
                </c:pt>
                <c:pt idx="67425">
                  <c:v>0.99865964755004999</c:v>
                </c:pt>
                <c:pt idx="67426">
                  <c:v>0.99865964755004999</c:v>
                </c:pt>
                <c:pt idx="67427">
                  <c:v>0.98009279830975105</c:v>
                </c:pt>
                <c:pt idx="67428">
                  <c:v>0.99810606512056599</c:v>
                </c:pt>
                <c:pt idx="67429">
                  <c:v>0.99865964755004999</c:v>
                </c:pt>
                <c:pt idx="67430">
                  <c:v>0.99865964755004999</c:v>
                </c:pt>
                <c:pt idx="67431">
                  <c:v>0.98009279830975105</c:v>
                </c:pt>
                <c:pt idx="67432">
                  <c:v>0.99865964755004999</c:v>
                </c:pt>
                <c:pt idx="67433">
                  <c:v>0.99772892030019</c:v>
                </c:pt>
                <c:pt idx="67434">
                  <c:v>0.98009279830975105</c:v>
                </c:pt>
                <c:pt idx="67435">
                  <c:v>0.97505301993331395</c:v>
                </c:pt>
                <c:pt idx="67436">
                  <c:v>0.98009279830975105</c:v>
                </c:pt>
                <c:pt idx="67437">
                  <c:v>0.99810606512056599</c:v>
                </c:pt>
                <c:pt idx="67438">
                  <c:v>0.98009279830975105</c:v>
                </c:pt>
                <c:pt idx="67439">
                  <c:v>0.99865964755004999</c:v>
                </c:pt>
                <c:pt idx="67440">
                  <c:v>0.97505301993331395</c:v>
                </c:pt>
                <c:pt idx="67441">
                  <c:v>0.99810606512056599</c:v>
                </c:pt>
                <c:pt idx="67442">
                  <c:v>0.99865964755004999</c:v>
                </c:pt>
                <c:pt idx="67443">
                  <c:v>0.98009279830975105</c:v>
                </c:pt>
                <c:pt idx="67444">
                  <c:v>0.99865964755004999</c:v>
                </c:pt>
                <c:pt idx="67445">
                  <c:v>0.98009279830975105</c:v>
                </c:pt>
                <c:pt idx="67446">
                  <c:v>0.98009279830975105</c:v>
                </c:pt>
                <c:pt idx="67447">
                  <c:v>0.98009279830975105</c:v>
                </c:pt>
                <c:pt idx="67448">
                  <c:v>0.97505301993331395</c:v>
                </c:pt>
                <c:pt idx="67449">
                  <c:v>0.98009279830975105</c:v>
                </c:pt>
                <c:pt idx="67450">
                  <c:v>0.99810606512056599</c:v>
                </c:pt>
                <c:pt idx="67451">
                  <c:v>0.98009279830975105</c:v>
                </c:pt>
                <c:pt idx="67452">
                  <c:v>0.99977590848754005</c:v>
                </c:pt>
                <c:pt idx="67453">
                  <c:v>0.99865964755004999</c:v>
                </c:pt>
                <c:pt idx="67454">
                  <c:v>0.99977590848754005</c:v>
                </c:pt>
                <c:pt idx="67455">
                  <c:v>0.97505301993331395</c:v>
                </c:pt>
                <c:pt idx="67456">
                  <c:v>0.99772892030019</c:v>
                </c:pt>
                <c:pt idx="67457">
                  <c:v>0.98009279830975105</c:v>
                </c:pt>
                <c:pt idx="67458">
                  <c:v>0.98009279830975105</c:v>
                </c:pt>
                <c:pt idx="67459">
                  <c:v>0.99865964755004999</c:v>
                </c:pt>
                <c:pt idx="67460">
                  <c:v>0.99865964755004999</c:v>
                </c:pt>
                <c:pt idx="67461">
                  <c:v>0.98009279830975105</c:v>
                </c:pt>
                <c:pt idx="67462">
                  <c:v>0.99865964755004999</c:v>
                </c:pt>
                <c:pt idx="67463">
                  <c:v>0.97505301993331395</c:v>
                </c:pt>
                <c:pt idx="67464">
                  <c:v>0.99977590848754005</c:v>
                </c:pt>
                <c:pt idx="67465">
                  <c:v>0.99865964755004999</c:v>
                </c:pt>
                <c:pt idx="67466">
                  <c:v>0.99977590848754005</c:v>
                </c:pt>
                <c:pt idx="67467">
                  <c:v>0.97505301993331395</c:v>
                </c:pt>
                <c:pt idx="67468">
                  <c:v>0.99977590848754005</c:v>
                </c:pt>
                <c:pt idx="67469">
                  <c:v>0.99810606512056599</c:v>
                </c:pt>
                <c:pt idx="67470">
                  <c:v>0.99810606512056599</c:v>
                </c:pt>
                <c:pt idx="67471">
                  <c:v>0.98009279830975105</c:v>
                </c:pt>
                <c:pt idx="67472">
                  <c:v>0.99865964755004999</c:v>
                </c:pt>
                <c:pt idx="67473">
                  <c:v>0.97505301993331395</c:v>
                </c:pt>
                <c:pt idx="67474">
                  <c:v>0.98009279830975105</c:v>
                </c:pt>
                <c:pt idx="67475">
                  <c:v>0.99865964755004999</c:v>
                </c:pt>
                <c:pt idx="67476">
                  <c:v>0.98009279830975105</c:v>
                </c:pt>
                <c:pt idx="67477">
                  <c:v>0.97505301993331395</c:v>
                </c:pt>
                <c:pt idx="67478">
                  <c:v>0.99810606512056599</c:v>
                </c:pt>
                <c:pt idx="67479">
                  <c:v>0.97505301993331395</c:v>
                </c:pt>
                <c:pt idx="67480">
                  <c:v>0.99977590848754005</c:v>
                </c:pt>
                <c:pt idx="67481">
                  <c:v>0.98009279830975105</c:v>
                </c:pt>
                <c:pt idx="67482">
                  <c:v>0.99865964755004999</c:v>
                </c:pt>
                <c:pt idx="67483">
                  <c:v>0.99865964755004999</c:v>
                </c:pt>
                <c:pt idx="67484">
                  <c:v>0.97505301993331395</c:v>
                </c:pt>
                <c:pt idx="67485">
                  <c:v>0.98009279830975105</c:v>
                </c:pt>
                <c:pt idx="67486">
                  <c:v>0.99977590848754005</c:v>
                </c:pt>
                <c:pt idx="67487">
                  <c:v>0.99977590848754005</c:v>
                </c:pt>
                <c:pt idx="67488">
                  <c:v>0.98009279830975105</c:v>
                </c:pt>
                <c:pt idx="67489">
                  <c:v>0.99810606512056599</c:v>
                </c:pt>
                <c:pt idx="67490">
                  <c:v>0.98009279830975105</c:v>
                </c:pt>
                <c:pt idx="67491">
                  <c:v>0.99865964755004999</c:v>
                </c:pt>
                <c:pt idx="67492">
                  <c:v>0.97505301993331395</c:v>
                </c:pt>
                <c:pt idx="67493">
                  <c:v>0.99810606512056599</c:v>
                </c:pt>
                <c:pt idx="67494">
                  <c:v>0.98009279830975105</c:v>
                </c:pt>
                <c:pt idx="67495">
                  <c:v>0.99865964755004999</c:v>
                </c:pt>
                <c:pt idx="67496">
                  <c:v>0.98009279830975105</c:v>
                </c:pt>
                <c:pt idx="67497">
                  <c:v>0.99977590848754005</c:v>
                </c:pt>
                <c:pt idx="67498">
                  <c:v>0.99865964755004999</c:v>
                </c:pt>
                <c:pt idx="67499">
                  <c:v>0.99865964755004999</c:v>
                </c:pt>
                <c:pt idx="67500">
                  <c:v>0.99865964755004999</c:v>
                </c:pt>
                <c:pt idx="67501">
                  <c:v>0.99977590848754005</c:v>
                </c:pt>
                <c:pt idx="67502">
                  <c:v>0.97505301993331395</c:v>
                </c:pt>
                <c:pt idx="67503">
                  <c:v>0.99977590848754005</c:v>
                </c:pt>
                <c:pt idx="67504">
                  <c:v>0.99810606512056599</c:v>
                </c:pt>
                <c:pt idx="67505">
                  <c:v>0.98009279830975105</c:v>
                </c:pt>
                <c:pt idx="67506">
                  <c:v>0.99977590848754005</c:v>
                </c:pt>
                <c:pt idx="67507">
                  <c:v>0.99977590848754005</c:v>
                </c:pt>
                <c:pt idx="67508">
                  <c:v>0.98009279830975105</c:v>
                </c:pt>
                <c:pt idx="67509">
                  <c:v>0.99865964755004999</c:v>
                </c:pt>
                <c:pt idx="67510">
                  <c:v>0.97505301993331395</c:v>
                </c:pt>
                <c:pt idx="67511">
                  <c:v>0.98009279830975105</c:v>
                </c:pt>
                <c:pt idx="67512">
                  <c:v>0.99977590848754005</c:v>
                </c:pt>
                <c:pt idx="67513">
                  <c:v>0.99977590848754005</c:v>
                </c:pt>
                <c:pt idx="67514">
                  <c:v>0.97505301993331395</c:v>
                </c:pt>
                <c:pt idx="67515">
                  <c:v>0.99865964755004999</c:v>
                </c:pt>
                <c:pt idx="67516">
                  <c:v>0.99865964755004999</c:v>
                </c:pt>
                <c:pt idx="67517">
                  <c:v>0.97505301993331395</c:v>
                </c:pt>
                <c:pt idx="67518">
                  <c:v>0.99865964755004999</c:v>
                </c:pt>
                <c:pt idx="67519">
                  <c:v>0.99810606512056599</c:v>
                </c:pt>
                <c:pt idx="67520">
                  <c:v>0.99810606512056599</c:v>
                </c:pt>
                <c:pt idx="67521">
                  <c:v>0.98009279830975105</c:v>
                </c:pt>
                <c:pt idx="67522">
                  <c:v>0.99772892030019</c:v>
                </c:pt>
                <c:pt idx="67523">
                  <c:v>0.99977590848754005</c:v>
                </c:pt>
                <c:pt idx="67524">
                  <c:v>0.99977590848754005</c:v>
                </c:pt>
                <c:pt idx="67525">
                  <c:v>0.98009279830975105</c:v>
                </c:pt>
                <c:pt idx="67526">
                  <c:v>0.99865964755004999</c:v>
                </c:pt>
                <c:pt idx="67527">
                  <c:v>0.99810606512056599</c:v>
                </c:pt>
                <c:pt idx="67528">
                  <c:v>0.98009279830975105</c:v>
                </c:pt>
                <c:pt idx="67529">
                  <c:v>0.99977590848754005</c:v>
                </c:pt>
                <c:pt idx="67530">
                  <c:v>0.99810606512056599</c:v>
                </c:pt>
                <c:pt idx="67531">
                  <c:v>0.97505301993331395</c:v>
                </c:pt>
                <c:pt idx="67532">
                  <c:v>0.99810606512056599</c:v>
                </c:pt>
                <c:pt idx="67533">
                  <c:v>0.99810606512056599</c:v>
                </c:pt>
                <c:pt idx="67534">
                  <c:v>0.99810606512056599</c:v>
                </c:pt>
                <c:pt idx="67535">
                  <c:v>0.98009279830975105</c:v>
                </c:pt>
                <c:pt idx="67536">
                  <c:v>0.98009279830975105</c:v>
                </c:pt>
                <c:pt idx="67537">
                  <c:v>0.99865964755004999</c:v>
                </c:pt>
                <c:pt idx="67538">
                  <c:v>0.99865964755004999</c:v>
                </c:pt>
                <c:pt idx="67539">
                  <c:v>0.99810606512056599</c:v>
                </c:pt>
                <c:pt idx="67540">
                  <c:v>0.99865964755004999</c:v>
                </c:pt>
                <c:pt idx="67541">
                  <c:v>0.98009279830975105</c:v>
                </c:pt>
                <c:pt idx="67542">
                  <c:v>0.98009279830975105</c:v>
                </c:pt>
                <c:pt idx="67543">
                  <c:v>0.98009279830975105</c:v>
                </c:pt>
                <c:pt idx="67544">
                  <c:v>0.99865964755004999</c:v>
                </c:pt>
                <c:pt idx="67545">
                  <c:v>0.99772892030019</c:v>
                </c:pt>
                <c:pt idx="67546">
                  <c:v>0.99865964755004999</c:v>
                </c:pt>
                <c:pt idx="67547">
                  <c:v>0.97505301993331395</c:v>
                </c:pt>
                <c:pt idx="67548">
                  <c:v>0.99865964755004999</c:v>
                </c:pt>
                <c:pt idx="67549">
                  <c:v>0.99810606512056599</c:v>
                </c:pt>
                <c:pt idx="67550">
                  <c:v>0.99810606512056599</c:v>
                </c:pt>
                <c:pt idx="67551">
                  <c:v>0.99810606512056599</c:v>
                </c:pt>
                <c:pt idx="67552">
                  <c:v>0.98009279830975105</c:v>
                </c:pt>
                <c:pt idx="67553">
                  <c:v>0.99810606512056599</c:v>
                </c:pt>
                <c:pt idx="67554">
                  <c:v>0.99977590848754005</c:v>
                </c:pt>
                <c:pt idx="67555">
                  <c:v>0.99810606512056599</c:v>
                </c:pt>
                <c:pt idx="67556">
                  <c:v>0.98009279830975105</c:v>
                </c:pt>
                <c:pt idx="67557">
                  <c:v>0.99865964755004999</c:v>
                </c:pt>
                <c:pt idx="67558">
                  <c:v>0.97505301993331395</c:v>
                </c:pt>
                <c:pt idx="67559">
                  <c:v>0.97505301993331395</c:v>
                </c:pt>
                <c:pt idx="67560">
                  <c:v>0.99977590848754005</c:v>
                </c:pt>
                <c:pt idx="67561">
                  <c:v>0.98009279830975105</c:v>
                </c:pt>
                <c:pt idx="67562">
                  <c:v>0.97505301993331395</c:v>
                </c:pt>
                <c:pt idx="67563">
                  <c:v>0.99181255835294002</c:v>
                </c:pt>
                <c:pt idx="67564">
                  <c:v>0.99977590848754005</c:v>
                </c:pt>
                <c:pt idx="67565">
                  <c:v>0.98009279830975105</c:v>
                </c:pt>
                <c:pt idx="67566">
                  <c:v>0.97505301993331395</c:v>
                </c:pt>
                <c:pt idx="67567">
                  <c:v>0.99977590848754005</c:v>
                </c:pt>
                <c:pt idx="67568">
                  <c:v>0.97505301993331395</c:v>
                </c:pt>
                <c:pt idx="67569">
                  <c:v>0.98009279830975105</c:v>
                </c:pt>
                <c:pt idx="67570">
                  <c:v>0.99865964755004999</c:v>
                </c:pt>
                <c:pt idx="67571">
                  <c:v>0.99865964755004999</c:v>
                </c:pt>
                <c:pt idx="67572">
                  <c:v>0.99810606512056599</c:v>
                </c:pt>
                <c:pt idx="67573">
                  <c:v>0.99810606512056599</c:v>
                </c:pt>
                <c:pt idx="67574">
                  <c:v>0.97505301993331395</c:v>
                </c:pt>
                <c:pt idx="67575">
                  <c:v>0.99977590848754005</c:v>
                </c:pt>
                <c:pt idx="67576">
                  <c:v>0.97505301993331395</c:v>
                </c:pt>
                <c:pt idx="67577">
                  <c:v>0.99977590848754005</c:v>
                </c:pt>
                <c:pt idx="67578">
                  <c:v>0.99977590848754005</c:v>
                </c:pt>
                <c:pt idx="67579">
                  <c:v>0.98009279830975105</c:v>
                </c:pt>
                <c:pt idx="67580">
                  <c:v>0.99865964755004999</c:v>
                </c:pt>
                <c:pt idx="67581">
                  <c:v>0.99810606512056599</c:v>
                </c:pt>
                <c:pt idx="67582">
                  <c:v>0.98009279830975105</c:v>
                </c:pt>
                <c:pt idx="67583">
                  <c:v>0.99865964755004999</c:v>
                </c:pt>
                <c:pt idx="67584">
                  <c:v>0.99810606512056599</c:v>
                </c:pt>
                <c:pt idx="67585">
                  <c:v>0.99977590848754005</c:v>
                </c:pt>
                <c:pt idx="67586">
                  <c:v>0.99977590848754005</c:v>
                </c:pt>
                <c:pt idx="67587">
                  <c:v>0.99810606512056599</c:v>
                </c:pt>
                <c:pt idx="67588">
                  <c:v>0.99810606512056599</c:v>
                </c:pt>
                <c:pt idx="67589">
                  <c:v>0.98009279830975105</c:v>
                </c:pt>
                <c:pt idx="67590">
                  <c:v>0.97505301993331395</c:v>
                </c:pt>
                <c:pt idx="67591">
                  <c:v>0.98009279830975105</c:v>
                </c:pt>
                <c:pt idx="67592">
                  <c:v>0.99772892030019</c:v>
                </c:pt>
                <c:pt idx="67593">
                  <c:v>0.98009279830975105</c:v>
                </c:pt>
                <c:pt idx="67594">
                  <c:v>0.98009279830975105</c:v>
                </c:pt>
                <c:pt idx="67595">
                  <c:v>0.99810606512056599</c:v>
                </c:pt>
                <c:pt idx="67596">
                  <c:v>0.98009279830975105</c:v>
                </c:pt>
                <c:pt idx="67597">
                  <c:v>0.97505301993331395</c:v>
                </c:pt>
                <c:pt idx="67598">
                  <c:v>0.98009279830975105</c:v>
                </c:pt>
                <c:pt idx="67599">
                  <c:v>0.99977590848754005</c:v>
                </c:pt>
                <c:pt idx="67600">
                  <c:v>0.98009279830975105</c:v>
                </c:pt>
                <c:pt idx="67601">
                  <c:v>0.99977590848754005</c:v>
                </c:pt>
                <c:pt idx="67602">
                  <c:v>0.99977590848754005</c:v>
                </c:pt>
                <c:pt idx="67603">
                  <c:v>0.99865964755004999</c:v>
                </c:pt>
                <c:pt idx="67604">
                  <c:v>0.99865964755004999</c:v>
                </c:pt>
                <c:pt idx="67605">
                  <c:v>0.97505301993331395</c:v>
                </c:pt>
                <c:pt idx="67606">
                  <c:v>0.98009279830975105</c:v>
                </c:pt>
                <c:pt idx="67607">
                  <c:v>0.99810606512056599</c:v>
                </c:pt>
                <c:pt idx="67608">
                  <c:v>0.99810606512056599</c:v>
                </c:pt>
                <c:pt idx="67609">
                  <c:v>0.97505301993331395</c:v>
                </c:pt>
                <c:pt idx="67610">
                  <c:v>0.99865964755004999</c:v>
                </c:pt>
                <c:pt idx="67611">
                  <c:v>0.99977590848754005</c:v>
                </c:pt>
                <c:pt idx="67612">
                  <c:v>0.99865964755004999</c:v>
                </c:pt>
                <c:pt idx="67613">
                  <c:v>0.97505301993331395</c:v>
                </c:pt>
                <c:pt idx="67614">
                  <c:v>0.99865964755004999</c:v>
                </c:pt>
                <c:pt idx="67615">
                  <c:v>0.98009279830975105</c:v>
                </c:pt>
                <c:pt idx="67616">
                  <c:v>0.97505301993331395</c:v>
                </c:pt>
                <c:pt idx="67617">
                  <c:v>0.98009279830975105</c:v>
                </c:pt>
                <c:pt idx="67618">
                  <c:v>0.98009279830975105</c:v>
                </c:pt>
                <c:pt idx="67619">
                  <c:v>0.99865964755004999</c:v>
                </c:pt>
                <c:pt idx="67620">
                  <c:v>0.99865964755004999</c:v>
                </c:pt>
                <c:pt idx="67621">
                  <c:v>0.99810606512056599</c:v>
                </c:pt>
                <c:pt idx="67622">
                  <c:v>0.99977590848754005</c:v>
                </c:pt>
                <c:pt idx="67623">
                  <c:v>0.99865964755004999</c:v>
                </c:pt>
                <c:pt idx="67624">
                  <c:v>0.99977590848754005</c:v>
                </c:pt>
                <c:pt idx="67625">
                  <c:v>0.97505301993331395</c:v>
                </c:pt>
                <c:pt idx="67626">
                  <c:v>0.98009279830975105</c:v>
                </c:pt>
                <c:pt idx="67627">
                  <c:v>0.99865964755004999</c:v>
                </c:pt>
                <c:pt idx="67628">
                  <c:v>0.99865964755004999</c:v>
                </c:pt>
                <c:pt idx="67629">
                  <c:v>0.98009279830975105</c:v>
                </c:pt>
                <c:pt idx="67630">
                  <c:v>0.99865964755004999</c:v>
                </c:pt>
                <c:pt idx="67631">
                  <c:v>0.99865964755004999</c:v>
                </c:pt>
                <c:pt idx="67632">
                  <c:v>0.98009279830975105</c:v>
                </c:pt>
                <c:pt idx="67633">
                  <c:v>0.98009279830975105</c:v>
                </c:pt>
                <c:pt idx="67634">
                  <c:v>0.99810606512056599</c:v>
                </c:pt>
                <c:pt idx="67635">
                  <c:v>0.97505301993331395</c:v>
                </c:pt>
                <c:pt idx="67636">
                  <c:v>0.97505301993331395</c:v>
                </c:pt>
                <c:pt idx="67637">
                  <c:v>0.99865964755004999</c:v>
                </c:pt>
                <c:pt idx="67638">
                  <c:v>0.99865964755004999</c:v>
                </c:pt>
                <c:pt idx="67639">
                  <c:v>0.98009279830975105</c:v>
                </c:pt>
                <c:pt idx="67640">
                  <c:v>0.99865964755004999</c:v>
                </c:pt>
                <c:pt idx="67641">
                  <c:v>0.99977590848754005</c:v>
                </c:pt>
                <c:pt idx="67642">
                  <c:v>0.99810606512056599</c:v>
                </c:pt>
                <c:pt idx="67643">
                  <c:v>0.99810606512056599</c:v>
                </c:pt>
                <c:pt idx="67644">
                  <c:v>0.99181255835294002</c:v>
                </c:pt>
                <c:pt idx="67645">
                  <c:v>0.99977590848754005</c:v>
                </c:pt>
                <c:pt idx="67646">
                  <c:v>0.97505301993331395</c:v>
                </c:pt>
                <c:pt idx="67647">
                  <c:v>0.99810606512056599</c:v>
                </c:pt>
                <c:pt idx="67648">
                  <c:v>0.99977590848754005</c:v>
                </c:pt>
                <c:pt idx="67649">
                  <c:v>0.98009279830975105</c:v>
                </c:pt>
                <c:pt idx="67650">
                  <c:v>0.98009279830975105</c:v>
                </c:pt>
                <c:pt idx="67651">
                  <c:v>0.98009279830975105</c:v>
                </c:pt>
                <c:pt idx="67652">
                  <c:v>0.98009279830975105</c:v>
                </c:pt>
                <c:pt idx="67653">
                  <c:v>0.98009279830975105</c:v>
                </c:pt>
                <c:pt idx="67654">
                  <c:v>0.99181255835294002</c:v>
                </c:pt>
                <c:pt idx="67655">
                  <c:v>0.99865964755004999</c:v>
                </c:pt>
                <c:pt idx="67656">
                  <c:v>0.99772892030019</c:v>
                </c:pt>
                <c:pt idx="67657">
                  <c:v>0.99810606512056599</c:v>
                </c:pt>
                <c:pt idx="67658">
                  <c:v>0.99810606512056599</c:v>
                </c:pt>
                <c:pt idx="67659">
                  <c:v>0.99810606512056599</c:v>
                </c:pt>
                <c:pt idx="67660">
                  <c:v>0.99810606512056599</c:v>
                </c:pt>
                <c:pt idx="67661">
                  <c:v>0.97505301993331395</c:v>
                </c:pt>
                <c:pt idx="67662">
                  <c:v>0.97505301993331395</c:v>
                </c:pt>
                <c:pt idx="67663">
                  <c:v>0.99865964755004999</c:v>
                </c:pt>
                <c:pt idx="67664">
                  <c:v>0.97505301993331395</c:v>
                </c:pt>
                <c:pt idx="67665">
                  <c:v>0.99772892030019</c:v>
                </c:pt>
                <c:pt idx="67666">
                  <c:v>0.97505301993331395</c:v>
                </c:pt>
                <c:pt idx="67667">
                  <c:v>0.99865964755004999</c:v>
                </c:pt>
                <c:pt idx="67668">
                  <c:v>0.99810606512056599</c:v>
                </c:pt>
                <c:pt idx="67669">
                  <c:v>0.99772892030019</c:v>
                </c:pt>
                <c:pt idx="67670">
                  <c:v>0.99772892030019</c:v>
                </c:pt>
                <c:pt idx="67671">
                  <c:v>0.98009279830975105</c:v>
                </c:pt>
                <c:pt idx="67672">
                  <c:v>0.97505301993331395</c:v>
                </c:pt>
                <c:pt idx="67673">
                  <c:v>0.99810606512056599</c:v>
                </c:pt>
                <c:pt idx="67674">
                  <c:v>0.99810606512056599</c:v>
                </c:pt>
                <c:pt idx="67675">
                  <c:v>0.98009279830975105</c:v>
                </c:pt>
                <c:pt idx="67676">
                  <c:v>0.98009279830975105</c:v>
                </c:pt>
                <c:pt idx="67677">
                  <c:v>0.99865964755004999</c:v>
                </c:pt>
                <c:pt idx="67678">
                  <c:v>0.98009279830975105</c:v>
                </c:pt>
                <c:pt idx="67679">
                  <c:v>0.98009279830975105</c:v>
                </c:pt>
                <c:pt idx="67680">
                  <c:v>0.99810606512056599</c:v>
                </c:pt>
                <c:pt idx="67681">
                  <c:v>0.99810606512056599</c:v>
                </c:pt>
                <c:pt idx="67682">
                  <c:v>0.99181255835294002</c:v>
                </c:pt>
                <c:pt idx="67683">
                  <c:v>0.97505301993331395</c:v>
                </c:pt>
                <c:pt idx="67684">
                  <c:v>0.97505301993331395</c:v>
                </c:pt>
                <c:pt idx="67685">
                  <c:v>0.99865964755004999</c:v>
                </c:pt>
                <c:pt idx="67686">
                  <c:v>0.97505301993331395</c:v>
                </c:pt>
                <c:pt idx="67687">
                  <c:v>0.99865964755004999</c:v>
                </c:pt>
                <c:pt idx="67688">
                  <c:v>0.99977590848754005</c:v>
                </c:pt>
                <c:pt idx="67689">
                  <c:v>0.99865964755004999</c:v>
                </c:pt>
                <c:pt idx="67690">
                  <c:v>0.99865964755004999</c:v>
                </c:pt>
                <c:pt idx="67691">
                  <c:v>0.99977590848754005</c:v>
                </c:pt>
                <c:pt idx="67692">
                  <c:v>0.99865964755004999</c:v>
                </c:pt>
                <c:pt idx="67693">
                  <c:v>0.98009279830975105</c:v>
                </c:pt>
                <c:pt idx="67694">
                  <c:v>0.97505301993331395</c:v>
                </c:pt>
                <c:pt idx="67695">
                  <c:v>0.99810606512056599</c:v>
                </c:pt>
                <c:pt idx="67696">
                  <c:v>0.98009279830975105</c:v>
                </c:pt>
                <c:pt idx="67697">
                  <c:v>0.97505301993331395</c:v>
                </c:pt>
                <c:pt idx="67698">
                  <c:v>0.98009279830975105</c:v>
                </c:pt>
                <c:pt idx="67699">
                  <c:v>0.99865964755004999</c:v>
                </c:pt>
                <c:pt idx="67700">
                  <c:v>0.98009279830975105</c:v>
                </c:pt>
                <c:pt idx="67701">
                  <c:v>0.97505301993331395</c:v>
                </c:pt>
                <c:pt idx="67702">
                  <c:v>0.97505301993331395</c:v>
                </c:pt>
                <c:pt idx="67703">
                  <c:v>0.98009279830975105</c:v>
                </c:pt>
                <c:pt idx="67704">
                  <c:v>0.98009279830975105</c:v>
                </c:pt>
                <c:pt idx="67705">
                  <c:v>0.97505301993331395</c:v>
                </c:pt>
                <c:pt idx="67706">
                  <c:v>0.98009279830975105</c:v>
                </c:pt>
                <c:pt idx="67707">
                  <c:v>0.99977590848754005</c:v>
                </c:pt>
                <c:pt idx="67708">
                  <c:v>0.99865964755004999</c:v>
                </c:pt>
                <c:pt idx="67709">
                  <c:v>0.97505301993331395</c:v>
                </c:pt>
                <c:pt idx="67710">
                  <c:v>0.99865964755004999</c:v>
                </c:pt>
                <c:pt idx="67711">
                  <c:v>0.98009279830975105</c:v>
                </c:pt>
                <c:pt idx="67712">
                  <c:v>0.99865964755004999</c:v>
                </c:pt>
                <c:pt idx="67713">
                  <c:v>0.97505301993331395</c:v>
                </c:pt>
                <c:pt idx="67714">
                  <c:v>0.97505301993331395</c:v>
                </c:pt>
                <c:pt idx="67715">
                  <c:v>0.99810606512056599</c:v>
                </c:pt>
                <c:pt idx="67716">
                  <c:v>0.99865964755004999</c:v>
                </c:pt>
                <c:pt idx="67717">
                  <c:v>0.99977590848754005</c:v>
                </c:pt>
                <c:pt idx="67718">
                  <c:v>0.99810606512056599</c:v>
                </c:pt>
                <c:pt idx="67719">
                  <c:v>0.98009279830975105</c:v>
                </c:pt>
                <c:pt idx="67720">
                  <c:v>0.99865964755004999</c:v>
                </c:pt>
                <c:pt idx="67721">
                  <c:v>0.97505301993331395</c:v>
                </c:pt>
                <c:pt idx="67722">
                  <c:v>0.97505301993331395</c:v>
                </c:pt>
                <c:pt idx="67723">
                  <c:v>0.98009279830975105</c:v>
                </c:pt>
                <c:pt idx="67724">
                  <c:v>0.99977590848754005</c:v>
                </c:pt>
                <c:pt idx="67725">
                  <c:v>0.98009279830975105</c:v>
                </c:pt>
                <c:pt idx="67726">
                  <c:v>0.97505301993331395</c:v>
                </c:pt>
                <c:pt idx="67727">
                  <c:v>0.98009279830975105</c:v>
                </c:pt>
                <c:pt idx="67728">
                  <c:v>0.99977590848754005</c:v>
                </c:pt>
                <c:pt idx="67729">
                  <c:v>0.99977590848754005</c:v>
                </c:pt>
                <c:pt idx="67730">
                  <c:v>0.99977590848754005</c:v>
                </c:pt>
                <c:pt idx="67731">
                  <c:v>0.97505301993331395</c:v>
                </c:pt>
                <c:pt idx="67732">
                  <c:v>0.98009279830975105</c:v>
                </c:pt>
                <c:pt idx="67733">
                  <c:v>0.98009279830975105</c:v>
                </c:pt>
                <c:pt idx="67734">
                  <c:v>0.99865964755004999</c:v>
                </c:pt>
                <c:pt idx="67735">
                  <c:v>0.97505301993331395</c:v>
                </c:pt>
                <c:pt idx="67736">
                  <c:v>0.97505301993331395</c:v>
                </c:pt>
                <c:pt idx="67737">
                  <c:v>0.99865964755004999</c:v>
                </c:pt>
                <c:pt idx="67738">
                  <c:v>0.98009279830975105</c:v>
                </c:pt>
                <c:pt idx="67739">
                  <c:v>0.99810606512056599</c:v>
                </c:pt>
                <c:pt idx="67740">
                  <c:v>0.99865964755004999</c:v>
                </c:pt>
                <c:pt idx="67741">
                  <c:v>0.98009279830975105</c:v>
                </c:pt>
                <c:pt idx="67742">
                  <c:v>0.98009279830975105</c:v>
                </c:pt>
                <c:pt idx="67743">
                  <c:v>0.98009279830975105</c:v>
                </c:pt>
                <c:pt idx="67744">
                  <c:v>0.99865964755004999</c:v>
                </c:pt>
                <c:pt idx="67745">
                  <c:v>0.99865964755004999</c:v>
                </c:pt>
                <c:pt idx="67746">
                  <c:v>0.97505301993331395</c:v>
                </c:pt>
                <c:pt idx="67747">
                  <c:v>0.98009279830975105</c:v>
                </c:pt>
                <c:pt idx="67748">
                  <c:v>0.98009279830975105</c:v>
                </c:pt>
                <c:pt idx="67749">
                  <c:v>0.98009279830975105</c:v>
                </c:pt>
                <c:pt idx="67750">
                  <c:v>0.99810606512056599</c:v>
                </c:pt>
                <c:pt idx="67751">
                  <c:v>0.99810606512056599</c:v>
                </c:pt>
                <c:pt idx="67752">
                  <c:v>0.97505301993331395</c:v>
                </c:pt>
                <c:pt idx="67753">
                  <c:v>0.99977590848754005</c:v>
                </c:pt>
                <c:pt idx="67754">
                  <c:v>0.99977590848754005</c:v>
                </c:pt>
                <c:pt idx="67755">
                  <c:v>0.99865964755004999</c:v>
                </c:pt>
                <c:pt idx="67756">
                  <c:v>0.99810606512056599</c:v>
                </c:pt>
                <c:pt idx="67757">
                  <c:v>0.97505301993331395</c:v>
                </c:pt>
                <c:pt idx="67758">
                  <c:v>0.99865964755004999</c:v>
                </c:pt>
                <c:pt idx="67759">
                  <c:v>0.98009279830975105</c:v>
                </c:pt>
                <c:pt idx="67760">
                  <c:v>0.99810606512056599</c:v>
                </c:pt>
                <c:pt idx="67761">
                  <c:v>0.99865964755004999</c:v>
                </c:pt>
                <c:pt idx="67762">
                  <c:v>0.99865964755004999</c:v>
                </c:pt>
                <c:pt idx="67763">
                  <c:v>0.99977590848754005</c:v>
                </c:pt>
                <c:pt idx="67764">
                  <c:v>0.98009279830975105</c:v>
                </c:pt>
                <c:pt idx="67765">
                  <c:v>0.97505301993331395</c:v>
                </c:pt>
                <c:pt idx="67766">
                  <c:v>0.97505301993331395</c:v>
                </c:pt>
                <c:pt idx="67767">
                  <c:v>0.99810606512056599</c:v>
                </c:pt>
                <c:pt idx="67768">
                  <c:v>0.99977590848754005</c:v>
                </c:pt>
                <c:pt idx="67769">
                  <c:v>0.99865964755004999</c:v>
                </c:pt>
                <c:pt idx="67770">
                  <c:v>0.99810606512056599</c:v>
                </c:pt>
                <c:pt idx="67771">
                  <c:v>0.97505301993331395</c:v>
                </c:pt>
                <c:pt idx="67772">
                  <c:v>0.97505301993331395</c:v>
                </c:pt>
                <c:pt idx="67773">
                  <c:v>0.99865964755004999</c:v>
                </c:pt>
                <c:pt idx="67774">
                  <c:v>0.98009279830975105</c:v>
                </c:pt>
                <c:pt idx="67775">
                  <c:v>0.99865964755004999</c:v>
                </c:pt>
                <c:pt idx="67776">
                  <c:v>0.99865964755004999</c:v>
                </c:pt>
                <c:pt idx="67777">
                  <c:v>0.99865964755004999</c:v>
                </c:pt>
                <c:pt idx="67778">
                  <c:v>0.97505301993331395</c:v>
                </c:pt>
                <c:pt idx="67779">
                  <c:v>0.99810606512056599</c:v>
                </c:pt>
                <c:pt idx="67780">
                  <c:v>0.99977590848754005</c:v>
                </c:pt>
                <c:pt idx="67781">
                  <c:v>0.99865964755004999</c:v>
                </c:pt>
                <c:pt idx="67782">
                  <c:v>0.98009279830975105</c:v>
                </c:pt>
                <c:pt idx="67783">
                  <c:v>0.98009279830975105</c:v>
                </c:pt>
                <c:pt idx="67784">
                  <c:v>0.99181255835294002</c:v>
                </c:pt>
                <c:pt idx="67785">
                  <c:v>0.99865964755004999</c:v>
                </c:pt>
                <c:pt idx="67786">
                  <c:v>0.99772892030019</c:v>
                </c:pt>
                <c:pt idx="67787">
                  <c:v>0.99810606512056599</c:v>
                </c:pt>
                <c:pt idx="67788">
                  <c:v>0.99865964755004999</c:v>
                </c:pt>
                <c:pt idx="67789">
                  <c:v>0.98009279830975105</c:v>
                </c:pt>
                <c:pt idx="67790">
                  <c:v>0.99865964755004999</c:v>
                </c:pt>
                <c:pt idx="67791">
                  <c:v>0.98009279830975105</c:v>
                </c:pt>
                <c:pt idx="67792">
                  <c:v>0.99181255835294002</c:v>
                </c:pt>
                <c:pt idx="67793">
                  <c:v>0.99977590848754005</c:v>
                </c:pt>
                <c:pt idx="67794">
                  <c:v>0.99977590848754005</c:v>
                </c:pt>
                <c:pt idx="67795">
                  <c:v>0.99977590848754005</c:v>
                </c:pt>
                <c:pt idx="67796">
                  <c:v>0.99865964755004999</c:v>
                </c:pt>
                <c:pt idx="67797">
                  <c:v>0.99810606512056599</c:v>
                </c:pt>
                <c:pt idx="67798">
                  <c:v>0.99865964755004999</c:v>
                </c:pt>
                <c:pt idx="67799">
                  <c:v>0.99977590848754005</c:v>
                </c:pt>
                <c:pt idx="67800">
                  <c:v>0.99810606512056599</c:v>
                </c:pt>
                <c:pt idx="67801">
                  <c:v>0.99977590848754005</c:v>
                </c:pt>
                <c:pt idx="67802">
                  <c:v>0.99865964755004999</c:v>
                </c:pt>
                <c:pt idx="67803">
                  <c:v>0.99865964755004999</c:v>
                </c:pt>
                <c:pt idx="67804">
                  <c:v>0.99865964755004999</c:v>
                </c:pt>
                <c:pt idx="67805">
                  <c:v>0.98009279830975105</c:v>
                </c:pt>
                <c:pt idx="67806">
                  <c:v>0.97505301993331395</c:v>
                </c:pt>
                <c:pt idx="67807">
                  <c:v>0.99865964755004999</c:v>
                </c:pt>
                <c:pt idx="67808">
                  <c:v>0.99810606512056599</c:v>
                </c:pt>
                <c:pt idx="67809">
                  <c:v>0.98009279830975105</c:v>
                </c:pt>
                <c:pt idx="67810">
                  <c:v>0.97505301993331395</c:v>
                </c:pt>
                <c:pt idx="67811">
                  <c:v>0.99977590848754005</c:v>
                </c:pt>
                <c:pt idx="67812">
                  <c:v>0.99810606512056599</c:v>
                </c:pt>
                <c:pt idx="67813">
                  <c:v>0.99977590848754005</c:v>
                </c:pt>
                <c:pt idx="67814">
                  <c:v>0.99865964755004999</c:v>
                </c:pt>
                <c:pt idx="67815">
                  <c:v>0.98009279830975105</c:v>
                </c:pt>
                <c:pt idx="67816">
                  <c:v>0.99810606512056599</c:v>
                </c:pt>
                <c:pt idx="67817">
                  <c:v>0.99810606512056599</c:v>
                </c:pt>
                <c:pt idx="67818">
                  <c:v>0.98009279830975105</c:v>
                </c:pt>
                <c:pt idx="67819">
                  <c:v>0.99977590848754005</c:v>
                </c:pt>
                <c:pt idx="67820">
                  <c:v>0.99810606512056599</c:v>
                </c:pt>
                <c:pt idx="67821">
                  <c:v>0.99810606512056599</c:v>
                </c:pt>
                <c:pt idx="67822">
                  <c:v>0.97505301993331395</c:v>
                </c:pt>
                <c:pt idx="67823">
                  <c:v>0.98009279830975105</c:v>
                </c:pt>
                <c:pt idx="67824">
                  <c:v>0.97505301993331395</c:v>
                </c:pt>
                <c:pt idx="67825">
                  <c:v>0.97505301993331395</c:v>
                </c:pt>
                <c:pt idx="67826">
                  <c:v>0.99865964755004999</c:v>
                </c:pt>
                <c:pt idx="67827">
                  <c:v>0.99977590848754005</c:v>
                </c:pt>
                <c:pt idx="67828">
                  <c:v>0.99865964755004999</c:v>
                </c:pt>
                <c:pt idx="67829">
                  <c:v>0.99865964755004999</c:v>
                </c:pt>
                <c:pt idx="67830">
                  <c:v>0.99810606512056599</c:v>
                </c:pt>
                <c:pt idx="67831">
                  <c:v>0.99810606512056599</c:v>
                </c:pt>
                <c:pt idx="67832">
                  <c:v>0.98009279830975105</c:v>
                </c:pt>
                <c:pt idx="67833">
                  <c:v>0.97505301993331395</c:v>
                </c:pt>
                <c:pt idx="67834">
                  <c:v>0.99810606512056599</c:v>
                </c:pt>
                <c:pt idx="67835">
                  <c:v>0.98009279830975105</c:v>
                </c:pt>
                <c:pt idx="67836">
                  <c:v>0.98009279830975105</c:v>
                </c:pt>
                <c:pt idx="67837">
                  <c:v>0.99865964755004999</c:v>
                </c:pt>
                <c:pt idx="67838">
                  <c:v>0.98009279830975105</c:v>
                </c:pt>
                <c:pt idx="67839">
                  <c:v>0.99810606512056599</c:v>
                </c:pt>
                <c:pt idx="67840">
                  <c:v>0.99977590848754005</c:v>
                </c:pt>
                <c:pt idx="67841">
                  <c:v>0.98009279830975105</c:v>
                </c:pt>
                <c:pt idx="67842">
                  <c:v>0.97505301993331395</c:v>
                </c:pt>
                <c:pt idx="67843">
                  <c:v>0.99977590848754005</c:v>
                </c:pt>
                <c:pt idx="67844">
                  <c:v>0.99865964755004999</c:v>
                </c:pt>
                <c:pt idx="67845">
                  <c:v>0.98009279830975105</c:v>
                </c:pt>
                <c:pt idx="67846">
                  <c:v>0.99810606512056599</c:v>
                </c:pt>
                <c:pt idx="67847">
                  <c:v>0.98009279830975105</c:v>
                </c:pt>
                <c:pt idx="67848">
                  <c:v>0.99772892030019</c:v>
                </c:pt>
                <c:pt idx="67849">
                  <c:v>0.98009279830975105</c:v>
                </c:pt>
                <c:pt idx="67850">
                  <c:v>0.99772892030019</c:v>
                </c:pt>
                <c:pt idx="67851">
                  <c:v>0.98009279830975105</c:v>
                </c:pt>
                <c:pt idx="67852">
                  <c:v>0.98009279830975105</c:v>
                </c:pt>
                <c:pt idx="67853">
                  <c:v>0.98009279830975105</c:v>
                </c:pt>
                <c:pt idx="67854">
                  <c:v>0.97505301993331395</c:v>
                </c:pt>
                <c:pt idx="67855">
                  <c:v>0.99772892030019</c:v>
                </c:pt>
                <c:pt idx="67856">
                  <c:v>0.99810606512056599</c:v>
                </c:pt>
                <c:pt idx="67857">
                  <c:v>0.98009279830975105</c:v>
                </c:pt>
                <c:pt idx="67858">
                  <c:v>0.98009279830975105</c:v>
                </c:pt>
                <c:pt idx="67859">
                  <c:v>0.98009279830975105</c:v>
                </c:pt>
                <c:pt idx="67860">
                  <c:v>0.99977590848754005</c:v>
                </c:pt>
                <c:pt idx="67861">
                  <c:v>0.99810606512056599</c:v>
                </c:pt>
                <c:pt idx="67862">
                  <c:v>0.99977590848754005</c:v>
                </c:pt>
                <c:pt idx="67863">
                  <c:v>0.99977590848754005</c:v>
                </c:pt>
                <c:pt idx="67864">
                  <c:v>0.99977590848754005</c:v>
                </c:pt>
                <c:pt idx="67865">
                  <c:v>0.99865964755004999</c:v>
                </c:pt>
                <c:pt idx="67866">
                  <c:v>0.99865964755004999</c:v>
                </c:pt>
                <c:pt idx="67867">
                  <c:v>0.98009279830975105</c:v>
                </c:pt>
                <c:pt idx="67868">
                  <c:v>0.98009279830975105</c:v>
                </c:pt>
                <c:pt idx="67869">
                  <c:v>0.99810606512056599</c:v>
                </c:pt>
                <c:pt idx="67870">
                  <c:v>0.99810606512056599</c:v>
                </c:pt>
                <c:pt idx="67871">
                  <c:v>0.99865964755004999</c:v>
                </c:pt>
                <c:pt idx="67872">
                  <c:v>0.99865964755004999</c:v>
                </c:pt>
                <c:pt idx="67873">
                  <c:v>0.97505301993331395</c:v>
                </c:pt>
                <c:pt idx="67874">
                  <c:v>0.99810606512056599</c:v>
                </c:pt>
                <c:pt idx="67875">
                  <c:v>0.99810606512056599</c:v>
                </c:pt>
                <c:pt idx="67876">
                  <c:v>0.99865964755004999</c:v>
                </c:pt>
                <c:pt idx="67877">
                  <c:v>0.98009279830975105</c:v>
                </c:pt>
                <c:pt idx="67878">
                  <c:v>0.97505301993331395</c:v>
                </c:pt>
                <c:pt idx="67879">
                  <c:v>0.97505301993331395</c:v>
                </c:pt>
                <c:pt idx="67880">
                  <c:v>0.99810606512056599</c:v>
                </c:pt>
                <c:pt idx="67881">
                  <c:v>0.98009279830975105</c:v>
                </c:pt>
                <c:pt idx="67882">
                  <c:v>0.99865964755004999</c:v>
                </c:pt>
                <c:pt idx="67883">
                  <c:v>0.97505301993331395</c:v>
                </c:pt>
                <c:pt idx="67884">
                  <c:v>0.99810606512056599</c:v>
                </c:pt>
                <c:pt idx="67885">
                  <c:v>0.99181255835294002</c:v>
                </c:pt>
                <c:pt idx="67886">
                  <c:v>0.97505301993331395</c:v>
                </c:pt>
                <c:pt idx="67887">
                  <c:v>0.98009279830975105</c:v>
                </c:pt>
                <c:pt idx="67888">
                  <c:v>0.99865964755004999</c:v>
                </c:pt>
                <c:pt idx="67889">
                  <c:v>0.99977590848754005</c:v>
                </c:pt>
                <c:pt idx="67890">
                  <c:v>0.98009279830975105</c:v>
                </c:pt>
                <c:pt idx="67891">
                  <c:v>0.99977590848754005</c:v>
                </c:pt>
                <c:pt idx="67892">
                  <c:v>0.99977590848754005</c:v>
                </c:pt>
                <c:pt idx="67893">
                  <c:v>0.98009279830975105</c:v>
                </c:pt>
                <c:pt idx="67894">
                  <c:v>0.99865964755004999</c:v>
                </c:pt>
                <c:pt idx="67895">
                  <c:v>0.97505301993331395</c:v>
                </c:pt>
                <c:pt idx="67896">
                  <c:v>0.99865964755004999</c:v>
                </c:pt>
                <c:pt idx="67897">
                  <c:v>0.97505301993331395</c:v>
                </c:pt>
                <c:pt idx="67898">
                  <c:v>0.99810606512056599</c:v>
                </c:pt>
                <c:pt idx="67899">
                  <c:v>0.99772892030019</c:v>
                </c:pt>
                <c:pt idx="67900">
                  <c:v>0.99772892030019</c:v>
                </c:pt>
                <c:pt idx="67901">
                  <c:v>0.99810606512056599</c:v>
                </c:pt>
                <c:pt idx="67902">
                  <c:v>0.99865964755004999</c:v>
                </c:pt>
                <c:pt idx="67903">
                  <c:v>0.99865964755004999</c:v>
                </c:pt>
                <c:pt idx="67904">
                  <c:v>0.99865964755004999</c:v>
                </c:pt>
                <c:pt idx="67905">
                  <c:v>0.98009279830975105</c:v>
                </c:pt>
                <c:pt idx="67906">
                  <c:v>0.98009279830975105</c:v>
                </c:pt>
                <c:pt idx="67907">
                  <c:v>0.99810606512056599</c:v>
                </c:pt>
                <c:pt idx="67908">
                  <c:v>0.98009279830975105</c:v>
                </c:pt>
                <c:pt idx="67909">
                  <c:v>0.99865964755004999</c:v>
                </c:pt>
                <c:pt idx="67910">
                  <c:v>0.98009279830975105</c:v>
                </c:pt>
                <c:pt idx="67911">
                  <c:v>0.97505301993331395</c:v>
                </c:pt>
                <c:pt idx="67912">
                  <c:v>0.97505301993331395</c:v>
                </c:pt>
                <c:pt idx="67913">
                  <c:v>0.98009279830975105</c:v>
                </c:pt>
                <c:pt idx="67914">
                  <c:v>0.99977590848754005</c:v>
                </c:pt>
                <c:pt idx="67915">
                  <c:v>0.98009279830975105</c:v>
                </c:pt>
                <c:pt idx="67916">
                  <c:v>0.97505301993331395</c:v>
                </c:pt>
                <c:pt idx="67917">
                  <c:v>0.99810606512056599</c:v>
                </c:pt>
                <c:pt idx="67918">
                  <c:v>0.99977590848754005</c:v>
                </c:pt>
                <c:pt idx="67919">
                  <c:v>0.99772892030019</c:v>
                </c:pt>
                <c:pt idx="67920">
                  <c:v>0.98009279830975105</c:v>
                </c:pt>
                <c:pt idx="67921">
                  <c:v>0.99810606512056599</c:v>
                </c:pt>
                <c:pt idx="67922">
                  <c:v>0.99810606512056599</c:v>
                </c:pt>
                <c:pt idx="67923">
                  <c:v>0.99977590848754005</c:v>
                </c:pt>
                <c:pt idx="67924">
                  <c:v>0.99865964755004999</c:v>
                </c:pt>
                <c:pt idx="67925">
                  <c:v>0.99810606512056599</c:v>
                </c:pt>
                <c:pt idx="67926">
                  <c:v>0.99865964755004999</c:v>
                </c:pt>
                <c:pt idx="67927">
                  <c:v>0.99810606512056599</c:v>
                </c:pt>
                <c:pt idx="67928">
                  <c:v>0.98009279830975105</c:v>
                </c:pt>
                <c:pt idx="67929">
                  <c:v>0.99865964755004999</c:v>
                </c:pt>
                <c:pt idx="67930">
                  <c:v>0.99810606512056599</c:v>
                </c:pt>
                <c:pt idx="67931">
                  <c:v>0.98009279830975105</c:v>
                </c:pt>
                <c:pt idx="67932">
                  <c:v>0.98009279830975105</c:v>
                </c:pt>
                <c:pt idx="67933">
                  <c:v>0.99865964755004999</c:v>
                </c:pt>
                <c:pt idx="67934">
                  <c:v>0.97505301993331395</c:v>
                </c:pt>
                <c:pt idx="67935">
                  <c:v>0.98009279830975105</c:v>
                </c:pt>
                <c:pt idx="67936">
                  <c:v>0.97505301993331395</c:v>
                </c:pt>
                <c:pt idx="67937">
                  <c:v>0.97505301993331395</c:v>
                </c:pt>
                <c:pt idx="67938">
                  <c:v>0.98009279830975105</c:v>
                </c:pt>
                <c:pt idx="67939">
                  <c:v>0.98009279830975105</c:v>
                </c:pt>
                <c:pt idx="67940">
                  <c:v>0.98009279830975105</c:v>
                </c:pt>
                <c:pt idx="67941">
                  <c:v>0.97505301993331395</c:v>
                </c:pt>
                <c:pt idx="67942">
                  <c:v>0.97505301993331395</c:v>
                </c:pt>
                <c:pt idx="67943">
                  <c:v>0.99810606512056599</c:v>
                </c:pt>
                <c:pt idx="67944">
                  <c:v>0.98009279830975105</c:v>
                </c:pt>
                <c:pt idx="67945">
                  <c:v>0.97505301993331395</c:v>
                </c:pt>
                <c:pt idx="67946">
                  <c:v>0.99865964755004999</c:v>
                </c:pt>
                <c:pt idx="67947">
                  <c:v>0.98009279830975105</c:v>
                </c:pt>
                <c:pt idx="67948">
                  <c:v>0.98009279830975105</c:v>
                </c:pt>
                <c:pt idx="67949">
                  <c:v>0.99977590848754005</c:v>
                </c:pt>
                <c:pt idx="67950">
                  <c:v>0.99977590848754005</c:v>
                </c:pt>
                <c:pt idx="67951">
                  <c:v>0.99977590848754005</c:v>
                </c:pt>
                <c:pt idx="67952">
                  <c:v>0.97505301993331395</c:v>
                </c:pt>
                <c:pt idx="67953">
                  <c:v>0.99810606512056599</c:v>
                </c:pt>
                <c:pt idx="67954">
                  <c:v>0.99810606512056599</c:v>
                </c:pt>
                <c:pt idx="67955">
                  <c:v>0.99865964755004999</c:v>
                </c:pt>
                <c:pt idx="67956">
                  <c:v>0.99977590848754005</c:v>
                </c:pt>
                <c:pt idx="67957">
                  <c:v>0.99977590848754005</c:v>
                </c:pt>
                <c:pt idx="67958">
                  <c:v>0.98009279830975105</c:v>
                </c:pt>
                <c:pt idx="67959">
                  <c:v>0.99865964755004999</c:v>
                </c:pt>
                <c:pt idx="67960">
                  <c:v>0.98009279830975105</c:v>
                </c:pt>
                <c:pt idx="67961">
                  <c:v>0.99865964755004999</c:v>
                </c:pt>
                <c:pt idx="67962">
                  <c:v>0.99865964755004999</c:v>
                </c:pt>
                <c:pt idx="67963">
                  <c:v>0.99865964755004999</c:v>
                </c:pt>
                <c:pt idx="67964">
                  <c:v>0.99810606512056599</c:v>
                </c:pt>
                <c:pt idx="67965">
                  <c:v>0.99977590848754005</c:v>
                </c:pt>
                <c:pt idx="67966">
                  <c:v>0.98009279830975105</c:v>
                </c:pt>
                <c:pt idx="67967">
                  <c:v>0.99977590848754005</c:v>
                </c:pt>
                <c:pt idx="67968">
                  <c:v>0.99865964755004999</c:v>
                </c:pt>
                <c:pt idx="67969">
                  <c:v>0.99977590848754005</c:v>
                </c:pt>
                <c:pt idx="67970">
                  <c:v>0.97505301993331395</c:v>
                </c:pt>
                <c:pt idx="67971">
                  <c:v>0.99810606512056599</c:v>
                </c:pt>
                <c:pt idx="67972">
                  <c:v>0.99865964755004999</c:v>
                </c:pt>
                <c:pt idx="67973">
                  <c:v>0.97505301993331395</c:v>
                </c:pt>
                <c:pt idx="67974">
                  <c:v>0.99865964755004999</c:v>
                </c:pt>
                <c:pt idx="67975">
                  <c:v>0.99977590848754005</c:v>
                </c:pt>
                <c:pt idx="67976">
                  <c:v>0.98009279830975105</c:v>
                </c:pt>
                <c:pt idx="67977">
                  <c:v>0.99810606512056599</c:v>
                </c:pt>
                <c:pt idx="67978">
                  <c:v>0.99865964755004999</c:v>
                </c:pt>
                <c:pt idx="67979">
                  <c:v>0.99865964755004999</c:v>
                </c:pt>
                <c:pt idx="67980">
                  <c:v>0.99810606512056599</c:v>
                </c:pt>
                <c:pt idx="67981">
                  <c:v>0.97505301993331395</c:v>
                </c:pt>
                <c:pt idx="67982">
                  <c:v>0.97505301993331395</c:v>
                </c:pt>
                <c:pt idx="67983">
                  <c:v>0.99977590848754005</c:v>
                </c:pt>
                <c:pt idx="67984">
                  <c:v>0.99865964755004999</c:v>
                </c:pt>
                <c:pt idx="67985">
                  <c:v>0.99865964755004999</c:v>
                </c:pt>
                <c:pt idx="67986">
                  <c:v>0.99865964755004999</c:v>
                </c:pt>
                <c:pt idx="67987">
                  <c:v>0.98009279830975105</c:v>
                </c:pt>
                <c:pt idx="67988">
                  <c:v>0.99810606512056599</c:v>
                </c:pt>
                <c:pt idx="67989">
                  <c:v>0.99865964755004999</c:v>
                </c:pt>
                <c:pt idx="67990">
                  <c:v>0.99810606512056599</c:v>
                </c:pt>
                <c:pt idx="67991">
                  <c:v>0.99810606512056599</c:v>
                </c:pt>
                <c:pt idx="67992">
                  <c:v>0.97505301993331395</c:v>
                </c:pt>
                <c:pt idx="67993">
                  <c:v>0.99865964755004999</c:v>
                </c:pt>
                <c:pt idx="67994">
                  <c:v>0.99810606512056599</c:v>
                </c:pt>
                <c:pt idx="67995">
                  <c:v>0.98009279830975105</c:v>
                </c:pt>
                <c:pt idx="67996">
                  <c:v>0.99865964755004999</c:v>
                </c:pt>
                <c:pt idx="67997">
                  <c:v>0.99865964755004999</c:v>
                </c:pt>
                <c:pt idx="67998">
                  <c:v>0.99810606512056599</c:v>
                </c:pt>
                <c:pt idx="67999">
                  <c:v>0.97505301993331395</c:v>
                </c:pt>
                <c:pt idx="68000">
                  <c:v>0.98009279830975105</c:v>
                </c:pt>
                <c:pt idx="68001">
                  <c:v>0.99977590848754005</c:v>
                </c:pt>
                <c:pt idx="68002">
                  <c:v>0.99865964755004999</c:v>
                </c:pt>
                <c:pt idx="68003">
                  <c:v>0.99865964755004999</c:v>
                </c:pt>
                <c:pt idx="68004">
                  <c:v>0.99977590848754005</c:v>
                </c:pt>
                <c:pt idx="68005">
                  <c:v>0.99810606512056599</c:v>
                </c:pt>
                <c:pt idx="68006">
                  <c:v>0.97505301993331395</c:v>
                </c:pt>
                <c:pt idx="68007">
                  <c:v>0.97505301993331395</c:v>
                </c:pt>
                <c:pt idx="68008">
                  <c:v>0.97505301993331395</c:v>
                </c:pt>
                <c:pt idx="68009">
                  <c:v>0.99810606512056599</c:v>
                </c:pt>
                <c:pt idx="68010">
                  <c:v>0.99865964755004999</c:v>
                </c:pt>
                <c:pt idx="68011">
                  <c:v>0.99810606512056599</c:v>
                </c:pt>
                <c:pt idx="68012">
                  <c:v>0.97505301993331395</c:v>
                </c:pt>
                <c:pt idx="68013">
                  <c:v>0.97505301993331395</c:v>
                </c:pt>
                <c:pt idx="68014">
                  <c:v>0.97505301993331395</c:v>
                </c:pt>
                <c:pt idx="68015">
                  <c:v>0.98009279830975105</c:v>
                </c:pt>
                <c:pt idx="68016">
                  <c:v>0.99810606512056599</c:v>
                </c:pt>
                <c:pt idx="68017">
                  <c:v>0.98009279830975105</c:v>
                </c:pt>
                <c:pt idx="68018">
                  <c:v>0.98009279830975105</c:v>
                </c:pt>
                <c:pt idx="68019">
                  <c:v>0.98009279830975105</c:v>
                </c:pt>
                <c:pt idx="68020">
                  <c:v>0.98009279830975105</c:v>
                </c:pt>
                <c:pt idx="68021">
                  <c:v>0.97505301993331395</c:v>
                </c:pt>
                <c:pt idx="68022">
                  <c:v>0.99810606512056599</c:v>
                </c:pt>
                <c:pt idx="68023">
                  <c:v>0.97505301993331395</c:v>
                </c:pt>
                <c:pt idx="68024">
                  <c:v>0.99865964755004999</c:v>
                </c:pt>
                <c:pt idx="68025">
                  <c:v>0.99810606512056599</c:v>
                </c:pt>
                <c:pt idx="68026">
                  <c:v>0.99977590848754005</c:v>
                </c:pt>
                <c:pt idx="68027">
                  <c:v>0.98009279830975105</c:v>
                </c:pt>
                <c:pt idx="68028">
                  <c:v>0.97505301993331395</c:v>
                </c:pt>
                <c:pt idx="68029">
                  <c:v>0.99181255835294002</c:v>
                </c:pt>
                <c:pt idx="68030">
                  <c:v>0.99772892030019</c:v>
                </c:pt>
                <c:pt idx="68031">
                  <c:v>0.99865964755004999</c:v>
                </c:pt>
                <c:pt idx="68032">
                  <c:v>0.99977590848754005</c:v>
                </c:pt>
                <c:pt idx="68033">
                  <c:v>0.98009279830975105</c:v>
                </c:pt>
                <c:pt idx="68034">
                  <c:v>0.99865964755004999</c:v>
                </c:pt>
                <c:pt idx="68035">
                  <c:v>0.99977590848754005</c:v>
                </c:pt>
                <c:pt idx="68036">
                  <c:v>0.97505301993331395</c:v>
                </c:pt>
                <c:pt idx="68037">
                  <c:v>0.99810606512056599</c:v>
                </c:pt>
                <c:pt idx="68038">
                  <c:v>0.97505301993331395</c:v>
                </c:pt>
                <c:pt idx="68039">
                  <c:v>0.98009279830975105</c:v>
                </c:pt>
                <c:pt idx="68040">
                  <c:v>0.99865964755004999</c:v>
                </c:pt>
                <c:pt idx="68041">
                  <c:v>0.99977590848754005</c:v>
                </c:pt>
                <c:pt idx="68042">
                  <c:v>0.97505301993331395</c:v>
                </c:pt>
                <c:pt idx="68043">
                  <c:v>0.99772892030019</c:v>
                </c:pt>
                <c:pt idx="68044">
                  <c:v>0.98009279830975105</c:v>
                </c:pt>
                <c:pt idx="68045">
                  <c:v>0.97505301993331395</c:v>
                </c:pt>
                <c:pt idx="68046">
                  <c:v>0.99772892030019</c:v>
                </c:pt>
                <c:pt idx="68047">
                  <c:v>0.97505301993331395</c:v>
                </c:pt>
                <c:pt idx="68048">
                  <c:v>0.97505301993331395</c:v>
                </c:pt>
                <c:pt idx="68049">
                  <c:v>0.98009279830975105</c:v>
                </c:pt>
                <c:pt idx="68050">
                  <c:v>0.98009279830975105</c:v>
                </c:pt>
                <c:pt idx="68051">
                  <c:v>0.97505301993331395</c:v>
                </c:pt>
                <c:pt idx="68052">
                  <c:v>0.99865964755004999</c:v>
                </c:pt>
                <c:pt idx="68053">
                  <c:v>0.99865964755004999</c:v>
                </c:pt>
                <c:pt idx="68054">
                  <c:v>0.99977590848754005</c:v>
                </c:pt>
                <c:pt idx="68055">
                  <c:v>0.99772892030019</c:v>
                </c:pt>
                <c:pt idx="68056">
                  <c:v>0.99865964755004999</c:v>
                </c:pt>
                <c:pt idx="68057">
                  <c:v>0.99865964755004999</c:v>
                </c:pt>
                <c:pt idx="68058">
                  <c:v>0.99810606512056599</c:v>
                </c:pt>
                <c:pt idx="68059">
                  <c:v>0.99977590848754005</c:v>
                </c:pt>
                <c:pt idx="68060">
                  <c:v>0.99865964755004999</c:v>
                </c:pt>
                <c:pt idx="68061">
                  <c:v>0.99810606512056599</c:v>
                </c:pt>
                <c:pt idx="68062">
                  <c:v>0.99865964755004999</c:v>
                </c:pt>
                <c:pt idx="68063">
                  <c:v>0.98009279830975105</c:v>
                </c:pt>
                <c:pt idx="68064">
                  <c:v>0.99977590848754005</c:v>
                </c:pt>
                <c:pt idx="68065">
                  <c:v>0.97505301993331395</c:v>
                </c:pt>
                <c:pt idx="68066">
                  <c:v>0.99865964755004999</c:v>
                </c:pt>
                <c:pt idx="68067">
                  <c:v>0.98009279830975105</c:v>
                </c:pt>
                <c:pt idx="68068">
                  <c:v>0.98009279830975105</c:v>
                </c:pt>
                <c:pt idx="68069">
                  <c:v>0.99865964755004999</c:v>
                </c:pt>
                <c:pt idx="68070">
                  <c:v>0.98009279830975105</c:v>
                </c:pt>
                <c:pt idx="68071">
                  <c:v>0.99810606512056599</c:v>
                </c:pt>
                <c:pt idx="68072">
                  <c:v>0.99772892030019</c:v>
                </c:pt>
                <c:pt idx="68073">
                  <c:v>0.98009279830975105</c:v>
                </c:pt>
                <c:pt idx="68074">
                  <c:v>0.98009279830975105</c:v>
                </c:pt>
                <c:pt idx="68075">
                  <c:v>0.99810606512056599</c:v>
                </c:pt>
                <c:pt idx="68076">
                  <c:v>0.99865964755004999</c:v>
                </c:pt>
                <c:pt idx="68077">
                  <c:v>0.98009279830975105</c:v>
                </c:pt>
                <c:pt idx="68078">
                  <c:v>0.98009279830975105</c:v>
                </c:pt>
                <c:pt idx="68079">
                  <c:v>0.98009279830975105</c:v>
                </c:pt>
                <c:pt idx="68080">
                  <c:v>0.99810606512056599</c:v>
                </c:pt>
                <c:pt idx="68081">
                  <c:v>0.99865964755004999</c:v>
                </c:pt>
                <c:pt idx="68082">
                  <c:v>0.99810606512056599</c:v>
                </c:pt>
                <c:pt idx="68083">
                  <c:v>0.98009279830975105</c:v>
                </c:pt>
                <c:pt idx="68084">
                  <c:v>0.98009279830975105</c:v>
                </c:pt>
                <c:pt idx="68085">
                  <c:v>0.99977590848754005</c:v>
                </c:pt>
                <c:pt idx="68086">
                  <c:v>0.99865964755004999</c:v>
                </c:pt>
                <c:pt idx="68087">
                  <c:v>0.99865964755004999</c:v>
                </c:pt>
                <c:pt idx="68088">
                  <c:v>0.99865964755004999</c:v>
                </c:pt>
                <c:pt idx="68089">
                  <c:v>0.98009279830975105</c:v>
                </c:pt>
                <c:pt idx="68090">
                  <c:v>0.98009279830975105</c:v>
                </c:pt>
                <c:pt idx="68091">
                  <c:v>0.97505301993331395</c:v>
                </c:pt>
                <c:pt idx="68092">
                  <c:v>0.99865964755004999</c:v>
                </c:pt>
                <c:pt idx="68093">
                  <c:v>0.98009279830975105</c:v>
                </c:pt>
                <c:pt idx="68094">
                  <c:v>0.98009279830975105</c:v>
                </c:pt>
                <c:pt idx="68095">
                  <c:v>0.98009279830975105</c:v>
                </c:pt>
                <c:pt idx="68096">
                  <c:v>0.99865964755004999</c:v>
                </c:pt>
                <c:pt idx="68097">
                  <c:v>0.99810606512056599</c:v>
                </c:pt>
                <c:pt idx="68098">
                  <c:v>0.99977590848754005</c:v>
                </c:pt>
                <c:pt idx="68099">
                  <c:v>0.99977590848754005</c:v>
                </c:pt>
                <c:pt idx="68100">
                  <c:v>0.98009279830975105</c:v>
                </c:pt>
                <c:pt idx="68101">
                  <c:v>0.98009279830975105</c:v>
                </c:pt>
                <c:pt idx="68102">
                  <c:v>0.98009279830975105</c:v>
                </c:pt>
                <c:pt idx="68103">
                  <c:v>0.97505301993331395</c:v>
                </c:pt>
                <c:pt idx="68104">
                  <c:v>0.99977590848754005</c:v>
                </c:pt>
                <c:pt idx="68105">
                  <c:v>0.99865964755004999</c:v>
                </c:pt>
                <c:pt idx="68106">
                  <c:v>0.97505301993331395</c:v>
                </c:pt>
                <c:pt idx="68107">
                  <c:v>0.99865964755004999</c:v>
                </c:pt>
                <c:pt idx="68108">
                  <c:v>0.99865964755004999</c:v>
                </c:pt>
                <c:pt idx="68109">
                  <c:v>0.99865964755004999</c:v>
                </c:pt>
                <c:pt idx="68110">
                  <c:v>0.99810606512056599</c:v>
                </c:pt>
                <c:pt idx="68111">
                  <c:v>0.99865964755004999</c:v>
                </c:pt>
                <c:pt idx="68112">
                  <c:v>0.99865964755004999</c:v>
                </c:pt>
                <c:pt idx="68113">
                  <c:v>0.99865964755004999</c:v>
                </c:pt>
                <c:pt idx="68114">
                  <c:v>0.99810606512056599</c:v>
                </c:pt>
                <c:pt idx="68115">
                  <c:v>0.99865964755004999</c:v>
                </c:pt>
                <c:pt idx="68116">
                  <c:v>0.99865964755004999</c:v>
                </c:pt>
                <c:pt idx="68117">
                  <c:v>0.99810606512056599</c:v>
                </c:pt>
                <c:pt idx="68118">
                  <c:v>0.97505301993331395</c:v>
                </c:pt>
                <c:pt idx="68119">
                  <c:v>0.99181255835294002</c:v>
                </c:pt>
                <c:pt idx="68120">
                  <c:v>0.99865964755004999</c:v>
                </c:pt>
                <c:pt idx="68121">
                  <c:v>0.99865964755004999</c:v>
                </c:pt>
                <c:pt idx="68122">
                  <c:v>0.98009279830975105</c:v>
                </c:pt>
                <c:pt idx="68123">
                  <c:v>0.98009279830975105</c:v>
                </c:pt>
                <c:pt idx="68124">
                  <c:v>0.99810606512056599</c:v>
                </c:pt>
                <c:pt idx="68125">
                  <c:v>0.99977590848754005</c:v>
                </c:pt>
                <c:pt idx="68126">
                  <c:v>0.99810606512056599</c:v>
                </c:pt>
                <c:pt idx="68127">
                  <c:v>0.99865964755004999</c:v>
                </c:pt>
                <c:pt idx="68128">
                  <c:v>0.99865964755004999</c:v>
                </c:pt>
                <c:pt idx="68129">
                  <c:v>0.99865964755004999</c:v>
                </c:pt>
                <c:pt idx="68130">
                  <c:v>0.99865964755004999</c:v>
                </c:pt>
                <c:pt idx="68131">
                  <c:v>0.98009279830975105</c:v>
                </c:pt>
                <c:pt idx="68132">
                  <c:v>0.99865964755004999</c:v>
                </c:pt>
                <c:pt idx="68133">
                  <c:v>0.99810606512056599</c:v>
                </c:pt>
                <c:pt idx="68134">
                  <c:v>0.98009279830975105</c:v>
                </c:pt>
                <c:pt idx="68135">
                  <c:v>0.98009279830975105</c:v>
                </c:pt>
                <c:pt idx="68136">
                  <c:v>0.97505301993331395</c:v>
                </c:pt>
                <c:pt idx="68137">
                  <c:v>0.98009279830975105</c:v>
                </c:pt>
                <c:pt idx="68138">
                  <c:v>0.98009279830975105</c:v>
                </c:pt>
                <c:pt idx="68139">
                  <c:v>0.98009279830975105</c:v>
                </c:pt>
                <c:pt idx="68140">
                  <c:v>0.98009279830975105</c:v>
                </c:pt>
                <c:pt idx="68141">
                  <c:v>0.99865964755004999</c:v>
                </c:pt>
                <c:pt idx="68142">
                  <c:v>0.99865964755004999</c:v>
                </c:pt>
                <c:pt idx="68143">
                  <c:v>0.97505301993331395</c:v>
                </c:pt>
                <c:pt idx="68144">
                  <c:v>0.99865964755004999</c:v>
                </c:pt>
                <c:pt idx="68145">
                  <c:v>0.99865964755004999</c:v>
                </c:pt>
                <c:pt idx="68146">
                  <c:v>0.99977590848754005</c:v>
                </c:pt>
                <c:pt idx="68147">
                  <c:v>0.99810606512056599</c:v>
                </c:pt>
                <c:pt idx="68148">
                  <c:v>0.99865964755004999</c:v>
                </c:pt>
                <c:pt idx="68149">
                  <c:v>0.99865964755004999</c:v>
                </c:pt>
                <c:pt idx="68150">
                  <c:v>0.97505301993331395</c:v>
                </c:pt>
                <c:pt idx="68151">
                  <c:v>0.99865964755004999</c:v>
                </c:pt>
                <c:pt idx="68152">
                  <c:v>0.97505301993331395</c:v>
                </c:pt>
                <c:pt idx="68153">
                  <c:v>0.99865964755004999</c:v>
                </c:pt>
                <c:pt idx="68154">
                  <c:v>0.98009279830975105</c:v>
                </c:pt>
                <c:pt idx="68155">
                  <c:v>0.99810606512056599</c:v>
                </c:pt>
                <c:pt idx="68156">
                  <c:v>0.99772892030019</c:v>
                </c:pt>
                <c:pt idx="68157">
                  <c:v>0.99865964755004999</c:v>
                </c:pt>
                <c:pt idx="68158">
                  <c:v>0.98009279830975105</c:v>
                </c:pt>
                <c:pt idx="68159">
                  <c:v>0.99810606512056599</c:v>
                </c:pt>
                <c:pt idx="68160">
                  <c:v>0.98009279830975105</c:v>
                </c:pt>
                <c:pt idx="68161">
                  <c:v>0.99977590848754005</c:v>
                </c:pt>
                <c:pt idx="68162">
                  <c:v>0.99865964755004999</c:v>
                </c:pt>
                <c:pt idx="68163">
                  <c:v>0.99865964755004999</c:v>
                </c:pt>
                <c:pt idx="68164">
                  <c:v>0.97505301993331395</c:v>
                </c:pt>
                <c:pt idx="68165">
                  <c:v>0.99810606512056599</c:v>
                </c:pt>
                <c:pt idx="68166">
                  <c:v>0.99977590848754005</c:v>
                </c:pt>
                <c:pt idx="68167">
                  <c:v>0.98009279830975105</c:v>
                </c:pt>
                <c:pt idx="68168">
                  <c:v>0.99810606512056599</c:v>
                </c:pt>
                <c:pt idx="68169">
                  <c:v>0.97505301993331395</c:v>
                </c:pt>
                <c:pt idx="68170">
                  <c:v>0.98009279830975105</c:v>
                </c:pt>
                <c:pt idx="68171">
                  <c:v>0.99810606512056599</c:v>
                </c:pt>
                <c:pt idx="68172">
                  <c:v>0.99810606512056599</c:v>
                </c:pt>
                <c:pt idx="68173">
                  <c:v>0.99181255835294002</c:v>
                </c:pt>
                <c:pt idx="68174">
                  <c:v>0.97505301993331395</c:v>
                </c:pt>
                <c:pt idx="68175">
                  <c:v>0.99865964755004999</c:v>
                </c:pt>
                <c:pt idx="68176">
                  <c:v>0.99865964755004999</c:v>
                </c:pt>
                <c:pt idx="68177">
                  <c:v>0.97505301993331395</c:v>
                </c:pt>
                <c:pt idx="68178">
                  <c:v>0.99810606512056599</c:v>
                </c:pt>
                <c:pt idx="68179">
                  <c:v>0.97505301993331395</c:v>
                </c:pt>
                <c:pt idx="68180">
                  <c:v>0.97505301993331395</c:v>
                </c:pt>
                <c:pt idx="68181">
                  <c:v>0.97505301993331395</c:v>
                </c:pt>
                <c:pt idx="68182">
                  <c:v>0.99977590848754005</c:v>
                </c:pt>
                <c:pt idx="68183">
                  <c:v>0.99865964755004999</c:v>
                </c:pt>
                <c:pt idx="68184">
                  <c:v>0.98009279830975105</c:v>
                </c:pt>
                <c:pt idx="68185">
                  <c:v>0.98009279830975105</c:v>
                </c:pt>
                <c:pt idx="68186">
                  <c:v>0.98009279830975105</c:v>
                </c:pt>
                <c:pt idx="68187">
                  <c:v>0.99810606512056599</c:v>
                </c:pt>
                <c:pt idx="68188">
                  <c:v>0.99865964755004999</c:v>
                </c:pt>
                <c:pt idx="68189">
                  <c:v>0.99977590848754005</c:v>
                </c:pt>
                <c:pt idx="68190">
                  <c:v>0.99865964755004999</c:v>
                </c:pt>
                <c:pt idx="68191">
                  <c:v>0.99810606512056599</c:v>
                </c:pt>
                <c:pt idx="68192">
                  <c:v>0.99865964755004999</c:v>
                </c:pt>
                <c:pt idx="68193">
                  <c:v>0.99865964755004999</c:v>
                </c:pt>
                <c:pt idx="68194">
                  <c:v>0.98009279830975105</c:v>
                </c:pt>
                <c:pt idx="68195">
                  <c:v>0.99977590848754005</c:v>
                </c:pt>
                <c:pt idx="68196">
                  <c:v>0.98009279830975105</c:v>
                </c:pt>
                <c:pt idx="68197">
                  <c:v>0.99865964755004999</c:v>
                </c:pt>
                <c:pt idx="68198">
                  <c:v>0.99865964755004999</c:v>
                </c:pt>
                <c:pt idx="68199">
                  <c:v>0.97505301993331395</c:v>
                </c:pt>
                <c:pt idx="68200">
                  <c:v>0.98009279830975105</c:v>
                </c:pt>
                <c:pt idx="68201">
                  <c:v>0.99977590848754005</c:v>
                </c:pt>
                <c:pt idx="68202">
                  <c:v>0.99810606512056599</c:v>
                </c:pt>
                <c:pt idx="68203">
                  <c:v>0.99810606512056599</c:v>
                </c:pt>
                <c:pt idx="68204">
                  <c:v>0.98009279830975105</c:v>
                </c:pt>
                <c:pt idx="68205">
                  <c:v>0.99865964755004999</c:v>
                </c:pt>
                <c:pt idx="68206">
                  <c:v>0.97505301993331395</c:v>
                </c:pt>
                <c:pt idx="68207">
                  <c:v>0.99977590848754005</c:v>
                </c:pt>
                <c:pt idx="68208">
                  <c:v>0.99810606512056599</c:v>
                </c:pt>
                <c:pt idx="68209">
                  <c:v>0.98009279830975105</c:v>
                </c:pt>
                <c:pt idx="68210">
                  <c:v>0.99865964755004999</c:v>
                </c:pt>
                <c:pt idx="68211">
                  <c:v>0.99865964755004999</c:v>
                </c:pt>
                <c:pt idx="68212">
                  <c:v>0.99865964755004999</c:v>
                </c:pt>
                <c:pt idx="68213">
                  <c:v>0.98009279830975105</c:v>
                </c:pt>
                <c:pt idx="68214">
                  <c:v>0.98009279830975105</c:v>
                </c:pt>
                <c:pt idx="68215">
                  <c:v>0.99977590848754005</c:v>
                </c:pt>
                <c:pt idx="68216">
                  <c:v>0.99865964755004999</c:v>
                </c:pt>
                <c:pt idx="68217">
                  <c:v>0.98009279830975105</c:v>
                </c:pt>
                <c:pt idx="68218">
                  <c:v>0.98009279830975105</c:v>
                </c:pt>
                <c:pt idx="68219">
                  <c:v>0.99865964755004999</c:v>
                </c:pt>
                <c:pt idx="68220">
                  <c:v>0.98009279830975105</c:v>
                </c:pt>
                <c:pt idx="68221">
                  <c:v>0.99810606512056599</c:v>
                </c:pt>
                <c:pt idx="68222">
                  <c:v>0.97505301993331395</c:v>
                </c:pt>
                <c:pt idx="68223">
                  <c:v>0.99810606512056599</c:v>
                </c:pt>
                <c:pt idx="68224">
                  <c:v>0.99810606512056599</c:v>
                </c:pt>
                <c:pt idx="68225">
                  <c:v>0.98009279830975105</c:v>
                </c:pt>
                <c:pt idx="68226">
                  <c:v>0.99865964755004999</c:v>
                </c:pt>
                <c:pt idx="68227">
                  <c:v>0.99865964755004999</c:v>
                </c:pt>
                <c:pt idx="68228">
                  <c:v>0.99865964755004999</c:v>
                </c:pt>
                <c:pt idx="68229">
                  <c:v>0.98009279830975105</c:v>
                </c:pt>
                <c:pt idx="68230">
                  <c:v>0.98009279830975105</c:v>
                </c:pt>
                <c:pt idx="68231">
                  <c:v>0.99977590848754005</c:v>
                </c:pt>
                <c:pt idx="68232">
                  <c:v>0.99865964755004999</c:v>
                </c:pt>
                <c:pt idx="68233">
                  <c:v>0.99865964755004999</c:v>
                </c:pt>
                <c:pt idx="68234">
                  <c:v>0.98009279830975105</c:v>
                </c:pt>
                <c:pt idx="68235">
                  <c:v>0.99810606512056599</c:v>
                </c:pt>
                <c:pt idx="68236">
                  <c:v>0.99810606512056599</c:v>
                </c:pt>
                <c:pt idx="68237">
                  <c:v>0.99865964755004999</c:v>
                </c:pt>
                <c:pt idx="68238">
                  <c:v>0.97505301993331395</c:v>
                </c:pt>
                <c:pt idx="68239">
                  <c:v>0.98009279830975105</c:v>
                </c:pt>
                <c:pt idx="68240">
                  <c:v>0.99977590848754005</c:v>
                </c:pt>
                <c:pt idx="68241">
                  <c:v>0.97505301993331395</c:v>
                </c:pt>
                <c:pt idx="68242">
                  <c:v>0.99810606512056599</c:v>
                </c:pt>
                <c:pt idx="68243">
                  <c:v>0.99810606512056599</c:v>
                </c:pt>
                <c:pt idx="68244">
                  <c:v>0.98009279830975105</c:v>
                </c:pt>
                <c:pt idx="68245">
                  <c:v>0.99865964755004999</c:v>
                </c:pt>
                <c:pt idx="68246">
                  <c:v>0.98009279830975105</c:v>
                </c:pt>
                <c:pt idx="68247">
                  <c:v>0.99865964755004999</c:v>
                </c:pt>
                <c:pt idx="68248">
                  <c:v>0.99977590848754005</c:v>
                </c:pt>
                <c:pt idx="68249">
                  <c:v>0.97505301993331395</c:v>
                </c:pt>
                <c:pt idx="68250">
                  <c:v>0.98009279830975105</c:v>
                </c:pt>
                <c:pt idx="68251">
                  <c:v>0.98009279830975105</c:v>
                </c:pt>
                <c:pt idx="68252">
                  <c:v>0.99865964755004999</c:v>
                </c:pt>
                <c:pt idx="68253">
                  <c:v>0.99772892030019</c:v>
                </c:pt>
                <c:pt idx="68254">
                  <c:v>0.99865964755004999</c:v>
                </c:pt>
                <c:pt idx="68255">
                  <c:v>0.99865964755004999</c:v>
                </c:pt>
                <c:pt idx="68256">
                  <c:v>0.99810606512056599</c:v>
                </c:pt>
                <c:pt idx="68257">
                  <c:v>0.99977590848754005</c:v>
                </c:pt>
                <c:pt idx="68258">
                  <c:v>0.99865964755004999</c:v>
                </c:pt>
                <c:pt idx="68259">
                  <c:v>0.99865964755004999</c:v>
                </c:pt>
                <c:pt idx="68260">
                  <c:v>0.98009279830975105</c:v>
                </c:pt>
                <c:pt idx="68261">
                  <c:v>0.99810606512056599</c:v>
                </c:pt>
                <c:pt idx="68262">
                  <c:v>0.98009279830975105</c:v>
                </c:pt>
                <c:pt idx="68263">
                  <c:v>0.98009279830975105</c:v>
                </c:pt>
                <c:pt idx="68264">
                  <c:v>0.99865964755004999</c:v>
                </c:pt>
                <c:pt idx="68265">
                  <c:v>0.99977590848754005</c:v>
                </c:pt>
                <c:pt idx="68266">
                  <c:v>0.99977590848754005</c:v>
                </c:pt>
                <c:pt idx="68267">
                  <c:v>0.99810606512056599</c:v>
                </c:pt>
                <c:pt idx="68268">
                  <c:v>0.99865964755004999</c:v>
                </c:pt>
                <c:pt idx="68269">
                  <c:v>0.98009279830975105</c:v>
                </c:pt>
                <c:pt idx="68270">
                  <c:v>0.99977590848754005</c:v>
                </c:pt>
                <c:pt idx="68271">
                  <c:v>0.99865964755004999</c:v>
                </c:pt>
                <c:pt idx="68272">
                  <c:v>0.99865964755004999</c:v>
                </c:pt>
                <c:pt idx="68273">
                  <c:v>0.99977590848754005</c:v>
                </c:pt>
                <c:pt idx="68274">
                  <c:v>0.98009279830975105</c:v>
                </c:pt>
                <c:pt idx="68275">
                  <c:v>0.99865964755004999</c:v>
                </c:pt>
                <c:pt idx="68276">
                  <c:v>0.99810606512056599</c:v>
                </c:pt>
                <c:pt idx="68277">
                  <c:v>0.97505301993331395</c:v>
                </c:pt>
                <c:pt idx="68278">
                  <c:v>0.98009279830975105</c:v>
                </c:pt>
                <c:pt idx="68279">
                  <c:v>0.98009279830975105</c:v>
                </c:pt>
                <c:pt idx="68280">
                  <c:v>0.99865964755004999</c:v>
                </c:pt>
                <c:pt idx="68281">
                  <c:v>0.99865964755004999</c:v>
                </c:pt>
                <c:pt idx="68282">
                  <c:v>0.98009279830975105</c:v>
                </c:pt>
                <c:pt idx="68283">
                  <c:v>0.98009279830975105</c:v>
                </c:pt>
                <c:pt idx="68284">
                  <c:v>0.99772892030019</c:v>
                </c:pt>
                <c:pt idx="68285">
                  <c:v>0.98009279830975105</c:v>
                </c:pt>
                <c:pt idx="68286">
                  <c:v>0.99865964755004999</c:v>
                </c:pt>
                <c:pt idx="68287">
                  <c:v>0.99772892030019</c:v>
                </c:pt>
                <c:pt idx="68288">
                  <c:v>0.99772892030019</c:v>
                </c:pt>
                <c:pt idx="68289">
                  <c:v>0.98009279830975105</c:v>
                </c:pt>
                <c:pt idx="68290">
                  <c:v>0.99810606512056599</c:v>
                </c:pt>
                <c:pt idx="68291">
                  <c:v>0.99865964755004999</c:v>
                </c:pt>
                <c:pt idx="68292">
                  <c:v>0.99810606512056599</c:v>
                </c:pt>
                <c:pt idx="68293">
                  <c:v>0.99865964755004999</c:v>
                </c:pt>
                <c:pt idx="68294">
                  <c:v>0.99810606512056599</c:v>
                </c:pt>
                <c:pt idx="68295">
                  <c:v>0.97505301993331395</c:v>
                </c:pt>
                <c:pt idx="68296">
                  <c:v>0.99810606512056599</c:v>
                </c:pt>
                <c:pt idx="68297">
                  <c:v>0.99810606512056599</c:v>
                </c:pt>
                <c:pt idx="68298">
                  <c:v>0.98009279830975105</c:v>
                </c:pt>
                <c:pt idx="68299">
                  <c:v>0.97505301993331395</c:v>
                </c:pt>
                <c:pt idx="68300">
                  <c:v>0.97505301993331395</c:v>
                </c:pt>
                <c:pt idx="68301">
                  <c:v>0.99810606512056599</c:v>
                </c:pt>
                <c:pt idx="68302">
                  <c:v>0.99977590848754005</c:v>
                </c:pt>
                <c:pt idx="68303">
                  <c:v>0.99810606512056599</c:v>
                </c:pt>
                <c:pt idx="68304">
                  <c:v>0.98009279830975105</c:v>
                </c:pt>
                <c:pt idx="68305">
                  <c:v>0.99865964755004999</c:v>
                </c:pt>
                <c:pt idx="68306">
                  <c:v>0.98009279830975105</c:v>
                </c:pt>
                <c:pt idx="68307">
                  <c:v>0.99865964755004999</c:v>
                </c:pt>
                <c:pt idx="68308">
                  <c:v>0.98009279830975105</c:v>
                </c:pt>
                <c:pt idx="68309">
                  <c:v>0.98009279830975105</c:v>
                </c:pt>
                <c:pt idx="68310">
                  <c:v>0.98009279830975105</c:v>
                </c:pt>
                <c:pt idx="68311">
                  <c:v>0.99865964755004999</c:v>
                </c:pt>
                <c:pt idx="68312">
                  <c:v>0.99977590848754005</c:v>
                </c:pt>
                <c:pt idx="68313">
                  <c:v>0.99977590848754005</c:v>
                </c:pt>
                <c:pt idx="68314">
                  <c:v>0.98009279830975105</c:v>
                </c:pt>
                <c:pt idx="68315">
                  <c:v>0.99865964755004999</c:v>
                </c:pt>
                <c:pt idx="68316">
                  <c:v>0.99865964755004999</c:v>
                </c:pt>
                <c:pt idx="68317">
                  <c:v>0.98009279830975105</c:v>
                </c:pt>
                <c:pt idx="68318">
                  <c:v>0.99810606512056599</c:v>
                </c:pt>
                <c:pt idx="68319">
                  <c:v>0.99810606512056599</c:v>
                </c:pt>
                <c:pt idx="68320">
                  <c:v>0.98009279830975105</c:v>
                </c:pt>
                <c:pt idx="68321">
                  <c:v>0.97505301993331395</c:v>
                </c:pt>
                <c:pt idx="68322">
                  <c:v>0.99810606512056599</c:v>
                </c:pt>
                <c:pt idx="68323">
                  <c:v>0.99810606512056599</c:v>
                </c:pt>
                <c:pt idx="68324">
                  <c:v>0.97505301993331395</c:v>
                </c:pt>
                <c:pt idx="68325">
                  <c:v>0.97505301993331395</c:v>
                </c:pt>
                <c:pt idx="68326">
                  <c:v>0.99865964755004999</c:v>
                </c:pt>
                <c:pt idx="68327">
                  <c:v>0.99810606512056599</c:v>
                </c:pt>
                <c:pt idx="68328">
                  <c:v>0.98009279830975105</c:v>
                </c:pt>
                <c:pt idx="68329">
                  <c:v>0.99865964755004999</c:v>
                </c:pt>
                <c:pt idx="68330">
                  <c:v>0.98009279830975105</c:v>
                </c:pt>
                <c:pt idx="68331">
                  <c:v>0.99977590848754005</c:v>
                </c:pt>
                <c:pt idx="68332">
                  <c:v>0.99865964755004999</c:v>
                </c:pt>
                <c:pt idx="68333">
                  <c:v>0.99810606512056599</c:v>
                </c:pt>
                <c:pt idx="68334">
                  <c:v>0.99865964755004999</c:v>
                </c:pt>
                <c:pt idx="68335">
                  <c:v>0.99977590848754005</c:v>
                </c:pt>
                <c:pt idx="68336">
                  <c:v>0.98009279830975105</c:v>
                </c:pt>
                <c:pt idx="68337">
                  <c:v>0.97505301993331395</c:v>
                </c:pt>
                <c:pt idx="68338">
                  <c:v>0.99810606512056599</c:v>
                </c:pt>
                <c:pt idx="68339">
                  <c:v>0.98009279830975105</c:v>
                </c:pt>
                <c:pt idx="68340">
                  <c:v>0.98009279830975105</c:v>
                </c:pt>
                <c:pt idx="68341">
                  <c:v>0.98009279830975105</c:v>
                </c:pt>
                <c:pt idx="68342">
                  <c:v>0.98009279830975105</c:v>
                </c:pt>
                <c:pt idx="68343">
                  <c:v>0.99977590848754005</c:v>
                </c:pt>
                <c:pt idx="68344">
                  <c:v>0.98009279830975105</c:v>
                </c:pt>
                <c:pt idx="68345">
                  <c:v>0.99810606512056599</c:v>
                </c:pt>
                <c:pt idx="68346">
                  <c:v>0.99865964755004999</c:v>
                </c:pt>
                <c:pt idx="68347">
                  <c:v>0.99865964755004999</c:v>
                </c:pt>
                <c:pt idx="68348">
                  <c:v>0.98009279830975105</c:v>
                </c:pt>
                <c:pt idx="68349">
                  <c:v>0.97505301993331395</c:v>
                </c:pt>
                <c:pt idx="68350">
                  <c:v>0.99865964755004999</c:v>
                </c:pt>
                <c:pt idx="68351">
                  <c:v>0.98009279830975105</c:v>
                </c:pt>
                <c:pt idx="68352">
                  <c:v>0.99977590848754005</c:v>
                </c:pt>
                <c:pt idx="68353">
                  <c:v>0.98009279830975105</c:v>
                </c:pt>
                <c:pt idx="68354">
                  <c:v>0.98009279830975105</c:v>
                </c:pt>
                <c:pt idx="68355">
                  <c:v>0.99977590848754005</c:v>
                </c:pt>
                <c:pt idx="68356">
                  <c:v>0.98009279830975105</c:v>
                </c:pt>
                <c:pt idx="68357">
                  <c:v>0.99977590848754005</c:v>
                </c:pt>
                <c:pt idx="68358">
                  <c:v>0.99865964755004999</c:v>
                </c:pt>
                <c:pt idx="68359">
                  <c:v>0.99865964755004999</c:v>
                </c:pt>
                <c:pt idx="68360">
                  <c:v>0.97505301993331395</c:v>
                </c:pt>
                <c:pt idx="68361">
                  <c:v>0.97505301993331395</c:v>
                </c:pt>
                <c:pt idx="68362">
                  <c:v>0.98009279830975105</c:v>
                </c:pt>
                <c:pt idx="68363">
                  <c:v>0.97505301993331395</c:v>
                </c:pt>
                <c:pt idx="68364">
                  <c:v>0.99865964755004999</c:v>
                </c:pt>
                <c:pt idx="68365">
                  <c:v>0.98009279830975105</c:v>
                </c:pt>
                <c:pt idx="68366">
                  <c:v>0.99181255835294002</c:v>
                </c:pt>
                <c:pt idx="68367">
                  <c:v>0.99810606512056599</c:v>
                </c:pt>
                <c:pt idx="68368">
                  <c:v>0.99977590848754005</c:v>
                </c:pt>
                <c:pt idx="68369">
                  <c:v>0.98009279830975105</c:v>
                </c:pt>
                <c:pt idx="68370">
                  <c:v>0.99865964755004999</c:v>
                </c:pt>
                <c:pt idx="68371">
                  <c:v>0.97505301993331395</c:v>
                </c:pt>
                <c:pt idx="68372">
                  <c:v>0.99865964755004999</c:v>
                </c:pt>
                <c:pt idx="68373">
                  <c:v>0.98009279830975105</c:v>
                </c:pt>
                <c:pt idx="68374">
                  <c:v>0.99810606512056599</c:v>
                </c:pt>
                <c:pt idx="68375">
                  <c:v>0.97505301993331395</c:v>
                </c:pt>
                <c:pt idx="68376">
                  <c:v>0.99181255835294002</c:v>
                </c:pt>
                <c:pt idx="68377">
                  <c:v>0.97505301993331395</c:v>
                </c:pt>
                <c:pt idx="68378">
                  <c:v>0.97505301993331395</c:v>
                </c:pt>
                <c:pt idx="68379">
                  <c:v>0.99810606512056599</c:v>
                </c:pt>
                <c:pt idx="68380">
                  <c:v>0.99810606512056599</c:v>
                </c:pt>
                <c:pt idx="68381">
                  <c:v>0.98009279830975105</c:v>
                </c:pt>
                <c:pt idx="68382">
                  <c:v>0.98009279830975105</c:v>
                </c:pt>
                <c:pt idx="68383">
                  <c:v>0.99810606512056599</c:v>
                </c:pt>
                <c:pt idx="68384">
                  <c:v>0.98009279830975105</c:v>
                </c:pt>
                <c:pt idx="68385">
                  <c:v>0.98009279830975105</c:v>
                </c:pt>
                <c:pt idx="68386">
                  <c:v>0.99865964755004999</c:v>
                </c:pt>
                <c:pt idx="68387">
                  <c:v>0.99810606512056599</c:v>
                </c:pt>
                <c:pt idx="68388">
                  <c:v>0.98009279830975105</c:v>
                </c:pt>
                <c:pt idx="68389">
                  <c:v>0.99865964755004999</c:v>
                </c:pt>
                <c:pt idx="68390">
                  <c:v>0.98009279830975105</c:v>
                </c:pt>
                <c:pt idx="68391">
                  <c:v>0.99865964755004999</c:v>
                </c:pt>
                <c:pt idx="68392">
                  <c:v>0.99865964755004999</c:v>
                </c:pt>
                <c:pt idx="68393">
                  <c:v>0.98009279830975105</c:v>
                </c:pt>
                <c:pt idx="68394">
                  <c:v>0.99865964755004999</c:v>
                </c:pt>
                <c:pt idx="68395">
                  <c:v>0.99810606512056599</c:v>
                </c:pt>
                <c:pt idx="68396">
                  <c:v>0.97505301993331395</c:v>
                </c:pt>
                <c:pt idx="68397">
                  <c:v>0.99977590848754005</c:v>
                </c:pt>
                <c:pt idx="68398">
                  <c:v>0.99772892030019</c:v>
                </c:pt>
                <c:pt idx="68399">
                  <c:v>0.99810606512056599</c:v>
                </c:pt>
                <c:pt idx="68400">
                  <c:v>0.97505301993331395</c:v>
                </c:pt>
                <c:pt idx="68401">
                  <c:v>0.99977590848754005</c:v>
                </c:pt>
                <c:pt idx="68402">
                  <c:v>0.97505301993331395</c:v>
                </c:pt>
                <c:pt idx="68403">
                  <c:v>0.98009279830975105</c:v>
                </c:pt>
                <c:pt idx="68404">
                  <c:v>0.98009279830975105</c:v>
                </c:pt>
                <c:pt idx="68405">
                  <c:v>0.98009279830975105</c:v>
                </c:pt>
                <c:pt idx="68406">
                  <c:v>0.98009279830975105</c:v>
                </c:pt>
                <c:pt idx="68407">
                  <c:v>0.99810606512056599</c:v>
                </c:pt>
                <c:pt idx="68408">
                  <c:v>0.99865964755004999</c:v>
                </c:pt>
                <c:pt idx="68409">
                  <c:v>0.99977590848754005</c:v>
                </c:pt>
                <c:pt idx="68410">
                  <c:v>0.99865964755004999</c:v>
                </c:pt>
                <c:pt idx="68411">
                  <c:v>0.99810606512056599</c:v>
                </c:pt>
                <c:pt idx="68412">
                  <c:v>0.99977590848754005</c:v>
                </c:pt>
                <c:pt idx="68413">
                  <c:v>0.99865964755004999</c:v>
                </c:pt>
                <c:pt idx="68414">
                  <c:v>0.99977590848754005</c:v>
                </c:pt>
                <c:pt idx="68415">
                  <c:v>0.99865964755004999</c:v>
                </c:pt>
                <c:pt idx="68416">
                  <c:v>0.99810606512056599</c:v>
                </c:pt>
                <c:pt idx="68417">
                  <c:v>0.99865964755004999</c:v>
                </c:pt>
                <c:pt idx="68418">
                  <c:v>0.99865964755004999</c:v>
                </c:pt>
                <c:pt idx="68419">
                  <c:v>0.99865964755004999</c:v>
                </c:pt>
                <c:pt idx="68420">
                  <c:v>0.99977590848754005</c:v>
                </c:pt>
                <c:pt idx="68421">
                  <c:v>0.99810606512056599</c:v>
                </c:pt>
                <c:pt idx="68422">
                  <c:v>0.97505301993331395</c:v>
                </c:pt>
                <c:pt idx="68423">
                  <c:v>0.99977590848754005</c:v>
                </c:pt>
                <c:pt idx="68424">
                  <c:v>0.99977590848754005</c:v>
                </c:pt>
                <c:pt idx="68425">
                  <c:v>0.99810606512056599</c:v>
                </c:pt>
                <c:pt idx="68426">
                  <c:v>0.99772892030019</c:v>
                </c:pt>
                <c:pt idx="68427">
                  <c:v>0.99810606512056599</c:v>
                </c:pt>
                <c:pt idx="68428">
                  <c:v>0.99977590848754005</c:v>
                </c:pt>
                <c:pt idx="68429">
                  <c:v>0.98009279830975105</c:v>
                </c:pt>
                <c:pt idx="68430">
                  <c:v>0.98009279830975105</c:v>
                </c:pt>
                <c:pt idx="68431">
                  <c:v>0.98009279830975105</c:v>
                </c:pt>
                <c:pt idx="68432">
                  <c:v>0.99810606512056599</c:v>
                </c:pt>
                <c:pt idx="68433">
                  <c:v>0.99865964755004999</c:v>
                </c:pt>
                <c:pt idx="68434">
                  <c:v>0.99865964755004999</c:v>
                </c:pt>
                <c:pt idx="68435">
                  <c:v>0.99810606512056599</c:v>
                </c:pt>
                <c:pt idx="68436">
                  <c:v>0.99865964755004999</c:v>
                </c:pt>
                <c:pt idx="68437">
                  <c:v>0.99977590848754005</c:v>
                </c:pt>
                <c:pt idx="68438">
                  <c:v>0.97505301993331395</c:v>
                </c:pt>
                <c:pt idx="68439">
                  <c:v>0.99810606512056599</c:v>
                </c:pt>
                <c:pt idx="68440">
                  <c:v>0.99865964755004999</c:v>
                </c:pt>
                <c:pt idx="68441">
                  <c:v>0.99977590848754005</c:v>
                </c:pt>
                <c:pt idx="68442">
                  <c:v>0.99810606512056599</c:v>
                </c:pt>
                <c:pt idx="68443">
                  <c:v>0.99977590848754005</c:v>
                </c:pt>
                <c:pt idx="68444">
                  <c:v>0.98009279830975105</c:v>
                </c:pt>
                <c:pt idx="68445">
                  <c:v>0.99865964755004999</c:v>
                </c:pt>
                <c:pt idx="68446">
                  <c:v>0.99977590848754005</c:v>
                </c:pt>
                <c:pt idx="68447">
                  <c:v>0.99810606512056599</c:v>
                </c:pt>
                <c:pt idx="68448">
                  <c:v>0.97505301993331395</c:v>
                </c:pt>
                <c:pt idx="68449">
                  <c:v>0.99772892030019</c:v>
                </c:pt>
                <c:pt idx="68450">
                  <c:v>0.99865964755004999</c:v>
                </c:pt>
                <c:pt idx="68451">
                  <c:v>0.98009279830975105</c:v>
                </c:pt>
                <c:pt idx="68452">
                  <c:v>0.98009279830975105</c:v>
                </c:pt>
                <c:pt idx="68453">
                  <c:v>0.99865964755004999</c:v>
                </c:pt>
                <c:pt idx="68454">
                  <c:v>0.99810606512056599</c:v>
                </c:pt>
                <c:pt idx="68455">
                  <c:v>0.99810606512056599</c:v>
                </c:pt>
                <c:pt idx="68456">
                  <c:v>0.99977590848754005</c:v>
                </c:pt>
                <c:pt idx="68457">
                  <c:v>0.98009279830975105</c:v>
                </c:pt>
                <c:pt idx="68458">
                  <c:v>0.97505301993331395</c:v>
                </c:pt>
                <c:pt idx="68459">
                  <c:v>0.99810606512056599</c:v>
                </c:pt>
                <c:pt idx="68460">
                  <c:v>0.99977590848754005</c:v>
                </c:pt>
                <c:pt idx="68461">
                  <c:v>0.99977590848754005</c:v>
                </c:pt>
                <c:pt idx="68462">
                  <c:v>0.98009279830975105</c:v>
                </c:pt>
                <c:pt idx="68463">
                  <c:v>0.99977590848754005</c:v>
                </c:pt>
                <c:pt idx="68464">
                  <c:v>0.99810606512056599</c:v>
                </c:pt>
                <c:pt idx="68465">
                  <c:v>0.97505301993331395</c:v>
                </c:pt>
                <c:pt idx="68466">
                  <c:v>0.98009279830975105</c:v>
                </c:pt>
                <c:pt idx="68467">
                  <c:v>0.98009279830975105</c:v>
                </c:pt>
                <c:pt idx="68468">
                  <c:v>0.97505301993331395</c:v>
                </c:pt>
                <c:pt idx="68469">
                  <c:v>0.99810606512056599</c:v>
                </c:pt>
                <c:pt idx="68470">
                  <c:v>0.98009279830975105</c:v>
                </c:pt>
                <c:pt idx="68471">
                  <c:v>0.99810606512056599</c:v>
                </c:pt>
                <c:pt idx="68472">
                  <c:v>0.99810606512056599</c:v>
                </c:pt>
                <c:pt idx="68473">
                  <c:v>0.99865964755004999</c:v>
                </c:pt>
                <c:pt idx="68474">
                  <c:v>0.99977590848754005</c:v>
                </c:pt>
                <c:pt idx="68475">
                  <c:v>0.99865964755004999</c:v>
                </c:pt>
                <c:pt idx="68476">
                  <c:v>0.99977590848754005</c:v>
                </c:pt>
                <c:pt idx="68477">
                  <c:v>0.99865964755004999</c:v>
                </c:pt>
                <c:pt idx="68478">
                  <c:v>0.97505301993331395</c:v>
                </c:pt>
                <c:pt idx="68479">
                  <c:v>0.99810606512056599</c:v>
                </c:pt>
                <c:pt idx="68480">
                  <c:v>0.99977590848754005</c:v>
                </c:pt>
                <c:pt idx="68481">
                  <c:v>0.97505301993331395</c:v>
                </c:pt>
                <c:pt idx="68482">
                  <c:v>0.98009279830975105</c:v>
                </c:pt>
                <c:pt idx="68483">
                  <c:v>0.99810606512056599</c:v>
                </c:pt>
                <c:pt idx="68484">
                  <c:v>0.98009279830975105</c:v>
                </c:pt>
                <c:pt idx="68485">
                  <c:v>0.99772892030019</c:v>
                </c:pt>
                <c:pt idx="68486">
                  <c:v>0.99865964755004999</c:v>
                </c:pt>
                <c:pt idx="68487">
                  <c:v>0.99181255835294002</c:v>
                </c:pt>
                <c:pt idx="68488">
                  <c:v>0.99865964755004999</c:v>
                </c:pt>
                <c:pt idx="68489">
                  <c:v>0.98009279830975105</c:v>
                </c:pt>
                <c:pt idx="68490">
                  <c:v>0.99810606512056599</c:v>
                </c:pt>
                <c:pt idx="68491">
                  <c:v>0.99810606512056599</c:v>
                </c:pt>
                <c:pt idx="68492">
                  <c:v>0.98009279830975105</c:v>
                </c:pt>
                <c:pt idx="68493">
                  <c:v>0.99865964755004999</c:v>
                </c:pt>
                <c:pt idx="68494">
                  <c:v>0.97505301993331395</c:v>
                </c:pt>
                <c:pt idx="68495">
                  <c:v>0.99810606512056599</c:v>
                </c:pt>
                <c:pt idx="68496">
                  <c:v>0.99865964755004999</c:v>
                </c:pt>
                <c:pt idx="68497">
                  <c:v>0.98009279830975105</c:v>
                </c:pt>
                <c:pt idx="68498">
                  <c:v>0.99865964755004999</c:v>
                </c:pt>
                <c:pt idx="68499">
                  <c:v>0.98009279830975105</c:v>
                </c:pt>
                <c:pt idx="68500">
                  <c:v>0.99810606512056599</c:v>
                </c:pt>
                <c:pt idx="68501">
                  <c:v>0.99865964755004999</c:v>
                </c:pt>
                <c:pt idx="68502">
                  <c:v>0.99865964755004999</c:v>
                </c:pt>
                <c:pt idx="68503">
                  <c:v>0.99810606512056599</c:v>
                </c:pt>
                <c:pt idx="68504">
                  <c:v>0.99810606512056599</c:v>
                </c:pt>
                <c:pt idx="68505">
                  <c:v>0.99865964755004999</c:v>
                </c:pt>
                <c:pt idx="68506">
                  <c:v>0.99865964755004999</c:v>
                </c:pt>
                <c:pt idx="68507">
                  <c:v>0.99810606512056599</c:v>
                </c:pt>
                <c:pt idx="68508">
                  <c:v>0.99810606512056599</c:v>
                </c:pt>
                <c:pt idx="68509">
                  <c:v>0.99772892030019</c:v>
                </c:pt>
                <c:pt idx="68510">
                  <c:v>0.99977590848754005</c:v>
                </c:pt>
                <c:pt idx="68511">
                  <c:v>0.99810606512056599</c:v>
                </c:pt>
                <c:pt idx="68512">
                  <c:v>0.98009279830975105</c:v>
                </c:pt>
                <c:pt idx="68513">
                  <c:v>0.99772892030019</c:v>
                </c:pt>
                <c:pt idx="68514">
                  <c:v>0.99865964755004999</c:v>
                </c:pt>
                <c:pt idx="68515">
                  <c:v>0.99977590848754005</c:v>
                </c:pt>
                <c:pt idx="68516">
                  <c:v>0.99865964755004999</c:v>
                </c:pt>
                <c:pt idx="68517">
                  <c:v>0.99977590848754005</c:v>
                </c:pt>
                <c:pt idx="68518">
                  <c:v>0.99977590848754005</c:v>
                </c:pt>
                <c:pt idx="68519">
                  <c:v>0.99865964755004999</c:v>
                </c:pt>
                <c:pt idx="68520">
                  <c:v>0.98009279830975105</c:v>
                </c:pt>
                <c:pt idx="68521">
                  <c:v>0.97505301993331395</c:v>
                </c:pt>
                <c:pt idx="68522">
                  <c:v>0.99810606512056599</c:v>
                </c:pt>
                <c:pt idx="68523">
                  <c:v>0.97505301993331395</c:v>
                </c:pt>
                <c:pt idx="68524">
                  <c:v>0.99977590848754005</c:v>
                </c:pt>
                <c:pt idx="68525">
                  <c:v>0.99810606512056599</c:v>
                </c:pt>
                <c:pt idx="68526">
                  <c:v>0.99865964755004999</c:v>
                </c:pt>
                <c:pt idx="68527">
                  <c:v>0.99810606512056599</c:v>
                </c:pt>
                <c:pt idx="68528">
                  <c:v>0.98009279830975105</c:v>
                </c:pt>
                <c:pt idx="68529">
                  <c:v>0.99865964755004999</c:v>
                </c:pt>
                <c:pt idx="68530">
                  <c:v>0.99772892030019</c:v>
                </c:pt>
                <c:pt idx="68531">
                  <c:v>0.99865964755004999</c:v>
                </c:pt>
                <c:pt idx="68532">
                  <c:v>0.98009279830975105</c:v>
                </c:pt>
                <c:pt idx="68533">
                  <c:v>0.99810606512056599</c:v>
                </c:pt>
                <c:pt idx="68534">
                  <c:v>0.99977590848754005</c:v>
                </c:pt>
                <c:pt idx="68535">
                  <c:v>0.99810606512056599</c:v>
                </c:pt>
                <c:pt idx="68536">
                  <c:v>0.99865964755004999</c:v>
                </c:pt>
                <c:pt idx="68537">
                  <c:v>0.99865964755004999</c:v>
                </c:pt>
                <c:pt idx="68538">
                  <c:v>0.99810606512056599</c:v>
                </c:pt>
                <c:pt idx="68539">
                  <c:v>0.99865964755004999</c:v>
                </c:pt>
                <c:pt idx="68540">
                  <c:v>0.98009279830975105</c:v>
                </c:pt>
                <c:pt idx="68541">
                  <c:v>0.99810606512056599</c:v>
                </c:pt>
                <c:pt idx="68542">
                  <c:v>0.99865964755004999</c:v>
                </c:pt>
                <c:pt idx="68543">
                  <c:v>0.99865964755004999</c:v>
                </c:pt>
                <c:pt idx="68544">
                  <c:v>0.98009279830975105</c:v>
                </c:pt>
                <c:pt idx="68545">
                  <c:v>0.99810606512056599</c:v>
                </c:pt>
                <c:pt idx="68546">
                  <c:v>0.99865964755004999</c:v>
                </c:pt>
                <c:pt idx="68547">
                  <c:v>0.99810606512056599</c:v>
                </c:pt>
                <c:pt idx="68548">
                  <c:v>0.98009279830975105</c:v>
                </c:pt>
                <c:pt idx="68549">
                  <c:v>0.98009279830975105</c:v>
                </c:pt>
                <c:pt idx="68550">
                  <c:v>0.99810606512056599</c:v>
                </c:pt>
                <c:pt idx="68551">
                  <c:v>0.98009279830975105</c:v>
                </c:pt>
                <c:pt idx="68552">
                  <c:v>0.99865964755004999</c:v>
                </c:pt>
                <c:pt idx="68553">
                  <c:v>0.98009279830975105</c:v>
                </c:pt>
                <c:pt idx="68554">
                  <c:v>0.99810606512056599</c:v>
                </c:pt>
                <c:pt idx="68555">
                  <c:v>0.99865964755004999</c:v>
                </c:pt>
                <c:pt idx="68556">
                  <c:v>0.98009279830975105</c:v>
                </c:pt>
                <c:pt idx="68557">
                  <c:v>0.99865964755004999</c:v>
                </c:pt>
                <c:pt idx="68558">
                  <c:v>0.97505301993331395</c:v>
                </c:pt>
                <c:pt idx="68559">
                  <c:v>0.99865964755004999</c:v>
                </c:pt>
                <c:pt idx="68560">
                  <c:v>0.99810606512056599</c:v>
                </c:pt>
                <c:pt idx="68561">
                  <c:v>0.99865964755004999</c:v>
                </c:pt>
                <c:pt idx="68562">
                  <c:v>0.99865964755004999</c:v>
                </c:pt>
                <c:pt idx="68563">
                  <c:v>0.98009279830975105</c:v>
                </c:pt>
                <c:pt idx="68564">
                  <c:v>0.99810606512056599</c:v>
                </c:pt>
                <c:pt idx="68565">
                  <c:v>0.98009279830975105</c:v>
                </c:pt>
                <c:pt idx="68566">
                  <c:v>0.99865964755004999</c:v>
                </c:pt>
                <c:pt idx="68567">
                  <c:v>0.97505301993331395</c:v>
                </c:pt>
                <c:pt idx="68568">
                  <c:v>0.98009279830975105</c:v>
                </c:pt>
                <c:pt idx="68569">
                  <c:v>0.98009279830975105</c:v>
                </c:pt>
                <c:pt idx="68570">
                  <c:v>0.98009279830975105</c:v>
                </c:pt>
                <c:pt idx="68571">
                  <c:v>0.98009279830975105</c:v>
                </c:pt>
                <c:pt idx="68572">
                  <c:v>0.99810606512056599</c:v>
                </c:pt>
                <c:pt idx="68573">
                  <c:v>0.99977590848754005</c:v>
                </c:pt>
                <c:pt idx="68574">
                  <c:v>0.99977590848754005</c:v>
                </c:pt>
                <c:pt idx="68575">
                  <c:v>0.99865964755004999</c:v>
                </c:pt>
                <c:pt idx="68576">
                  <c:v>0.99810606512056599</c:v>
                </c:pt>
                <c:pt idx="68577">
                  <c:v>0.99810606512056599</c:v>
                </c:pt>
                <c:pt idx="68578">
                  <c:v>0.99865964755004999</c:v>
                </c:pt>
                <c:pt idx="68579">
                  <c:v>0.97505301993331395</c:v>
                </c:pt>
                <c:pt idx="68580">
                  <c:v>0.98009279830975105</c:v>
                </c:pt>
                <c:pt idx="68581">
                  <c:v>0.99865964755004999</c:v>
                </c:pt>
                <c:pt idx="68582">
                  <c:v>0.99810606512056599</c:v>
                </c:pt>
                <c:pt idx="68583">
                  <c:v>0.98009279830975105</c:v>
                </c:pt>
                <c:pt idx="68584">
                  <c:v>0.99810606512056599</c:v>
                </c:pt>
                <c:pt idx="68585">
                  <c:v>0.99865964755004999</c:v>
                </c:pt>
                <c:pt idx="68586">
                  <c:v>0.99772892030019</c:v>
                </c:pt>
                <c:pt idx="68587">
                  <c:v>0.99810606512056599</c:v>
                </c:pt>
                <c:pt idx="68588">
                  <c:v>0.98009279830975105</c:v>
                </c:pt>
                <c:pt idx="68589">
                  <c:v>0.99810606512056599</c:v>
                </c:pt>
                <c:pt idx="68590">
                  <c:v>0.99865964755004999</c:v>
                </c:pt>
                <c:pt idx="68591">
                  <c:v>0.99865964755004999</c:v>
                </c:pt>
                <c:pt idx="68592">
                  <c:v>0.99181255835294002</c:v>
                </c:pt>
                <c:pt idx="68593">
                  <c:v>0.99810606512056599</c:v>
                </c:pt>
                <c:pt idx="68594">
                  <c:v>0.97505301993331395</c:v>
                </c:pt>
                <c:pt idx="68595">
                  <c:v>0.98009279830975105</c:v>
                </c:pt>
                <c:pt idx="68596">
                  <c:v>0.97505301993331395</c:v>
                </c:pt>
                <c:pt idx="68597">
                  <c:v>0.98009279830975105</c:v>
                </c:pt>
                <c:pt idx="68598">
                  <c:v>0.99810606512056599</c:v>
                </c:pt>
                <c:pt idx="68599">
                  <c:v>0.98009279830975105</c:v>
                </c:pt>
                <c:pt idx="68600">
                  <c:v>0.99977590848754005</c:v>
                </c:pt>
                <c:pt idx="68601">
                  <c:v>0.97505301993331395</c:v>
                </c:pt>
                <c:pt idx="68602">
                  <c:v>0.98009279830975105</c:v>
                </c:pt>
                <c:pt idx="68603">
                  <c:v>0.99977590848754005</c:v>
                </c:pt>
                <c:pt idx="68604">
                  <c:v>0.97505301993331395</c:v>
                </c:pt>
                <c:pt idx="68605">
                  <c:v>0.99865964755004999</c:v>
                </c:pt>
                <c:pt idx="68606">
                  <c:v>0.99865964755004999</c:v>
                </c:pt>
                <c:pt idx="68607">
                  <c:v>0.99865964755004999</c:v>
                </c:pt>
                <c:pt idx="68608">
                  <c:v>0.99810606512056599</c:v>
                </c:pt>
                <c:pt idx="68609">
                  <c:v>0.99865964755004999</c:v>
                </c:pt>
                <c:pt idx="68610">
                  <c:v>0.99865964755004999</c:v>
                </c:pt>
                <c:pt idx="68611">
                  <c:v>0.99772892030019</c:v>
                </c:pt>
                <c:pt idx="68612">
                  <c:v>0.98009279830975105</c:v>
                </c:pt>
                <c:pt idx="68613">
                  <c:v>0.98009279830975105</c:v>
                </c:pt>
                <c:pt idx="68614">
                  <c:v>0.99810606512056599</c:v>
                </c:pt>
                <c:pt idx="68615">
                  <c:v>0.99865964755004999</c:v>
                </c:pt>
                <c:pt idx="68616">
                  <c:v>0.99977590848754005</c:v>
                </c:pt>
                <c:pt idx="68617">
                  <c:v>0.97505301993331395</c:v>
                </c:pt>
                <c:pt idx="68618">
                  <c:v>0.98009279830975105</c:v>
                </c:pt>
                <c:pt idx="68619">
                  <c:v>0.99810606512056599</c:v>
                </c:pt>
                <c:pt idx="68620">
                  <c:v>0.97505301993331395</c:v>
                </c:pt>
                <c:pt idx="68621">
                  <c:v>0.99810606512056599</c:v>
                </c:pt>
                <c:pt idx="68622">
                  <c:v>0.98009279830975105</c:v>
                </c:pt>
                <c:pt idx="68623">
                  <c:v>0.99865964755004999</c:v>
                </c:pt>
                <c:pt idx="68624">
                  <c:v>0.97505301993331395</c:v>
                </c:pt>
                <c:pt idx="68625">
                  <c:v>0.99810606512056599</c:v>
                </c:pt>
                <c:pt idx="68626">
                  <c:v>0.99810606512056599</c:v>
                </c:pt>
                <c:pt idx="68627">
                  <c:v>0.99865964755004999</c:v>
                </c:pt>
                <c:pt idx="68628">
                  <c:v>0.99865964755004999</c:v>
                </c:pt>
                <c:pt idx="68629">
                  <c:v>0.97505301993331395</c:v>
                </c:pt>
                <c:pt idx="68630">
                  <c:v>0.98009279830975105</c:v>
                </c:pt>
                <c:pt idx="68631">
                  <c:v>0.98009279830975105</c:v>
                </c:pt>
                <c:pt idx="68632">
                  <c:v>0.99865964755004999</c:v>
                </c:pt>
                <c:pt idx="68633">
                  <c:v>0.97505301993331395</c:v>
                </c:pt>
                <c:pt idx="68634">
                  <c:v>0.99977590848754005</c:v>
                </c:pt>
                <c:pt idx="68635">
                  <c:v>0.97505301993331395</c:v>
                </c:pt>
                <c:pt idx="68636">
                  <c:v>0.99977590848754005</c:v>
                </c:pt>
                <c:pt idx="68637">
                  <c:v>0.99810606512056599</c:v>
                </c:pt>
                <c:pt idx="68638">
                  <c:v>0.99977590848754005</c:v>
                </c:pt>
                <c:pt idx="68639">
                  <c:v>0.97505301993331395</c:v>
                </c:pt>
                <c:pt idx="68640">
                  <c:v>0.99977590848754005</c:v>
                </c:pt>
                <c:pt idx="68641">
                  <c:v>0.99810606512056599</c:v>
                </c:pt>
                <c:pt idx="68642">
                  <c:v>0.98009279830975105</c:v>
                </c:pt>
                <c:pt idx="68643">
                  <c:v>0.97505301993331395</c:v>
                </c:pt>
                <c:pt idx="68644">
                  <c:v>0.99865964755004999</c:v>
                </c:pt>
                <c:pt idx="68645">
                  <c:v>0.97505301993331395</c:v>
                </c:pt>
                <c:pt idx="68646">
                  <c:v>0.99977590848754005</c:v>
                </c:pt>
                <c:pt idx="68647">
                  <c:v>0.98009279830975105</c:v>
                </c:pt>
                <c:pt idx="68648">
                  <c:v>0.99865964755004999</c:v>
                </c:pt>
                <c:pt idx="68649">
                  <c:v>0.98009279830975105</c:v>
                </c:pt>
                <c:pt idx="68650">
                  <c:v>0.97505301993331395</c:v>
                </c:pt>
                <c:pt idx="68651">
                  <c:v>0.97505301993331395</c:v>
                </c:pt>
                <c:pt idx="68652">
                  <c:v>0.99810606512056599</c:v>
                </c:pt>
                <c:pt idx="68653">
                  <c:v>0.99977590848754005</c:v>
                </c:pt>
                <c:pt idx="68654">
                  <c:v>0.99977590848754005</c:v>
                </c:pt>
                <c:pt idx="68655">
                  <c:v>0.99865964755004999</c:v>
                </c:pt>
                <c:pt idx="68656">
                  <c:v>0.98009279830975105</c:v>
                </c:pt>
                <c:pt idx="68657">
                  <c:v>0.99865964755004999</c:v>
                </c:pt>
                <c:pt idx="68658">
                  <c:v>0.99810606512056599</c:v>
                </c:pt>
                <c:pt idx="68659">
                  <c:v>0.99810606512056599</c:v>
                </c:pt>
                <c:pt idx="68660">
                  <c:v>0.98009279830975105</c:v>
                </c:pt>
                <c:pt idx="68661">
                  <c:v>0.99810606512056599</c:v>
                </c:pt>
                <c:pt idx="68662">
                  <c:v>0.99865964755004999</c:v>
                </c:pt>
                <c:pt idx="68663">
                  <c:v>0.99772892030019</c:v>
                </c:pt>
                <c:pt idx="68664">
                  <c:v>0.98009279830975105</c:v>
                </c:pt>
                <c:pt idx="68665">
                  <c:v>0.99865964755004999</c:v>
                </c:pt>
                <c:pt idx="68666">
                  <c:v>0.99865964755004999</c:v>
                </c:pt>
                <c:pt idx="68667">
                  <c:v>0.97505301993331395</c:v>
                </c:pt>
                <c:pt idx="68668">
                  <c:v>0.99865964755004999</c:v>
                </c:pt>
                <c:pt idx="68669">
                  <c:v>0.99810606512056599</c:v>
                </c:pt>
                <c:pt idx="68670">
                  <c:v>0.99810606512056599</c:v>
                </c:pt>
                <c:pt idx="68671">
                  <c:v>0.98009279830975105</c:v>
                </c:pt>
                <c:pt idx="68672">
                  <c:v>0.98009279830975105</c:v>
                </c:pt>
                <c:pt idx="68673">
                  <c:v>0.99977590848754005</c:v>
                </c:pt>
                <c:pt idx="68674">
                  <c:v>0.99865964755004999</c:v>
                </c:pt>
                <c:pt idx="68675">
                  <c:v>0.99977590848754005</c:v>
                </c:pt>
                <c:pt idx="68676">
                  <c:v>0.98009279830975105</c:v>
                </c:pt>
                <c:pt idx="68677">
                  <c:v>0.99865964755004999</c:v>
                </c:pt>
                <c:pt idx="68678">
                  <c:v>0.99865964755004999</c:v>
                </c:pt>
                <c:pt idx="68679">
                  <c:v>0.98009279830975105</c:v>
                </c:pt>
                <c:pt idx="68680">
                  <c:v>0.99865964755004999</c:v>
                </c:pt>
                <c:pt idx="68681">
                  <c:v>0.99810606512056599</c:v>
                </c:pt>
                <c:pt idx="68682">
                  <c:v>0.99810606512056599</c:v>
                </c:pt>
                <c:pt idx="68683">
                  <c:v>0.99865964755004999</c:v>
                </c:pt>
                <c:pt idx="68684">
                  <c:v>0.99810606512056599</c:v>
                </c:pt>
                <c:pt idx="68685">
                  <c:v>0.99810606512056599</c:v>
                </c:pt>
                <c:pt idx="68686">
                  <c:v>0.99865964755004999</c:v>
                </c:pt>
                <c:pt idx="68687">
                  <c:v>0.99977590848754005</c:v>
                </c:pt>
                <c:pt idx="68688">
                  <c:v>0.99810606512056599</c:v>
                </c:pt>
                <c:pt idx="68689">
                  <c:v>0.98009279830975105</c:v>
                </c:pt>
                <c:pt idx="68690">
                  <c:v>0.98009279830975105</c:v>
                </c:pt>
                <c:pt idx="68691">
                  <c:v>0.99865964755004999</c:v>
                </c:pt>
                <c:pt idx="68692">
                  <c:v>0.99865964755004999</c:v>
                </c:pt>
                <c:pt idx="68693">
                  <c:v>0.97505301993331395</c:v>
                </c:pt>
                <c:pt idx="68694">
                  <c:v>0.99865964755004999</c:v>
                </c:pt>
                <c:pt idx="68695">
                  <c:v>0.99865964755004999</c:v>
                </c:pt>
                <c:pt idx="68696">
                  <c:v>0.98009279830975105</c:v>
                </c:pt>
                <c:pt idx="68697">
                  <c:v>0.99865964755004999</c:v>
                </c:pt>
                <c:pt idx="68698">
                  <c:v>0.99865964755004999</c:v>
                </c:pt>
                <c:pt idx="68699">
                  <c:v>0.99977590848754005</c:v>
                </c:pt>
                <c:pt idx="68700">
                  <c:v>0.98009279830975105</c:v>
                </c:pt>
                <c:pt idx="68701">
                  <c:v>0.99810606512056599</c:v>
                </c:pt>
                <c:pt idx="68702">
                  <c:v>0.99810606512056599</c:v>
                </c:pt>
                <c:pt idx="68703">
                  <c:v>0.98009279830975105</c:v>
                </c:pt>
                <c:pt idx="68704">
                  <c:v>0.99810606512056599</c:v>
                </c:pt>
                <c:pt idx="68705">
                  <c:v>0.99865964755004999</c:v>
                </c:pt>
                <c:pt idx="68706">
                  <c:v>0.98009279830975105</c:v>
                </c:pt>
                <c:pt idx="68707">
                  <c:v>0.99810606512056599</c:v>
                </c:pt>
                <c:pt idx="68708">
                  <c:v>0.97505301993331395</c:v>
                </c:pt>
                <c:pt idx="68709">
                  <c:v>0.97505301993331395</c:v>
                </c:pt>
                <c:pt idx="68710">
                  <c:v>0.99865964755004999</c:v>
                </c:pt>
                <c:pt idx="68711">
                  <c:v>0.99865964755004999</c:v>
                </c:pt>
                <c:pt idx="68712">
                  <c:v>0.99977590848754005</c:v>
                </c:pt>
                <c:pt idx="68713">
                  <c:v>0.99810606512056599</c:v>
                </c:pt>
                <c:pt idx="68714">
                  <c:v>0.99810606512056599</c:v>
                </c:pt>
                <c:pt idx="68715">
                  <c:v>0.99977590848754005</c:v>
                </c:pt>
                <c:pt idx="68716">
                  <c:v>0.97505301993331395</c:v>
                </c:pt>
                <c:pt idx="68717">
                  <c:v>0.99977590848754005</c:v>
                </c:pt>
                <c:pt idx="68718">
                  <c:v>0.98009279830975105</c:v>
                </c:pt>
                <c:pt idx="68719">
                  <c:v>0.97505301993331395</c:v>
                </c:pt>
                <c:pt idx="68720">
                  <c:v>0.98009279830975105</c:v>
                </c:pt>
                <c:pt idx="68721">
                  <c:v>0.98009279830975105</c:v>
                </c:pt>
                <c:pt idx="68722">
                  <c:v>0.98009279830975105</c:v>
                </c:pt>
                <c:pt idx="68723">
                  <c:v>0.99865964755004999</c:v>
                </c:pt>
                <c:pt idx="68724">
                  <c:v>0.99865964755004999</c:v>
                </c:pt>
                <c:pt idx="68725">
                  <c:v>0.99810606512056599</c:v>
                </c:pt>
                <c:pt idx="68726">
                  <c:v>0.99865964755004999</c:v>
                </c:pt>
                <c:pt idx="68727">
                  <c:v>0.98009279830975105</c:v>
                </c:pt>
                <c:pt idx="68728">
                  <c:v>0.99865964755004999</c:v>
                </c:pt>
                <c:pt idx="68729">
                  <c:v>0.99865964755004999</c:v>
                </c:pt>
                <c:pt idx="68730">
                  <c:v>0.98009279830975105</c:v>
                </c:pt>
                <c:pt idx="68731">
                  <c:v>0.99977590848754005</c:v>
                </c:pt>
                <c:pt idx="68732">
                  <c:v>0.97505301993331395</c:v>
                </c:pt>
                <c:pt idx="68733">
                  <c:v>0.99865964755004999</c:v>
                </c:pt>
                <c:pt idx="68734">
                  <c:v>0.97505301993331395</c:v>
                </c:pt>
                <c:pt idx="68735">
                  <c:v>0.99977590848754005</c:v>
                </c:pt>
                <c:pt idx="68736">
                  <c:v>0.99865964755004999</c:v>
                </c:pt>
                <c:pt idx="68737">
                  <c:v>0.99772892030019</c:v>
                </c:pt>
                <c:pt idx="68738">
                  <c:v>0.98009279830975105</c:v>
                </c:pt>
                <c:pt idx="68739">
                  <c:v>0.99810606512056599</c:v>
                </c:pt>
                <c:pt idx="68740">
                  <c:v>0.98009279830975105</c:v>
                </c:pt>
                <c:pt idx="68741">
                  <c:v>0.99977590848754005</c:v>
                </c:pt>
                <c:pt idx="68742">
                  <c:v>0.99181255835294002</c:v>
                </c:pt>
                <c:pt idx="68743">
                  <c:v>0.98009279830975105</c:v>
                </c:pt>
                <c:pt idx="68744">
                  <c:v>0.99810606512056599</c:v>
                </c:pt>
                <c:pt idx="68745">
                  <c:v>0.98009279830975105</c:v>
                </c:pt>
                <c:pt idx="68746">
                  <c:v>0.99865964755004999</c:v>
                </c:pt>
                <c:pt idx="68747">
                  <c:v>0.99865964755004999</c:v>
                </c:pt>
                <c:pt idx="68748">
                  <c:v>0.99865964755004999</c:v>
                </c:pt>
                <c:pt idx="68749">
                  <c:v>0.99810606512056599</c:v>
                </c:pt>
                <c:pt idx="68750">
                  <c:v>0.97505301993331395</c:v>
                </c:pt>
                <c:pt idx="68751">
                  <c:v>0.97505301993331395</c:v>
                </c:pt>
                <c:pt idx="68752">
                  <c:v>0.99977590848754005</c:v>
                </c:pt>
                <c:pt idx="68753">
                  <c:v>0.99810606512056599</c:v>
                </c:pt>
                <c:pt idx="68754">
                  <c:v>0.99977590848754005</c:v>
                </c:pt>
                <c:pt idx="68755">
                  <c:v>0.99865964755004999</c:v>
                </c:pt>
                <c:pt idx="68756">
                  <c:v>0.99865964755004999</c:v>
                </c:pt>
                <c:pt idx="68757">
                  <c:v>0.98009279830975105</c:v>
                </c:pt>
                <c:pt idx="68758">
                  <c:v>0.99810606512056599</c:v>
                </c:pt>
                <c:pt idx="68759">
                  <c:v>0.99772892030019</c:v>
                </c:pt>
                <c:pt idx="68760">
                  <c:v>0.99865964755004999</c:v>
                </c:pt>
                <c:pt idx="68761">
                  <c:v>0.99977590848754005</c:v>
                </c:pt>
                <c:pt idx="68762">
                  <c:v>0.99865964755004999</c:v>
                </c:pt>
                <c:pt idx="68763">
                  <c:v>0.98009279830975105</c:v>
                </c:pt>
                <c:pt idx="68764">
                  <c:v>0.99772892030019</c:v>
                </c:pt>
                <c:pt idx="68765">
                  <c:v>0.99865964755004999</c:v>
                </c:pt>
                <c:pt idx="68766">
                  <c:v>0.99810606512056599</c:v>
                </c:pt>
                <c:pt idx="68767">
                  <c:v>0.99810606512056599</c:v>
                </c:pt>
                <c:pt idx="68768">
                  <c:v>0.99865964755004999</c:v>
                </c:pt>
                <c:pt idx="68769">
                  <c:v>0.99977590848754005</c:v>
                </c:pt>
                <c:pt idx="68770">
                  <c:v>0.99977590848754005</c:v>
                </c:pt>
                <c:pt idx="68771">
                  <c:v>0.99865964755004999</c:v>
                </c:pt>
                <c:pt idx="68772">
                  <c:v>0.99865964755004999</c:v>
                </c:pt>
                <c:pt idx="68773">
                  <c:v>0.98009279830975105</c:v>
                </c:pt>
                <c:pt idx="68774">
                  <c:v>0.98009279830975105</c:v>
                </c:pt>
                <c:pt idx="68775">
                  <c:v>0.97505301993331395</c:v>
                </c:pt>
                <c:pt idx="68776">
                  <c:v>0.98009279830975105</c:v>
                </c:pt>
                <c:pt idx="68777">
                  <c:v>0.98009279830975105</c:v>
                </c:pt>
                <c:pt idx="68778">
                  <c:v>0.99865964755004999</c:v>
                </c:pt>
                <c:pt idx="68779">
                  <c:v>0.98009279830975105</c:v>
                </c:pt>
                <c:pt idx="68780">
                  <c:v>0.99810606512056599</c:v>
                </c:pt>
                <c:pt idx="68781">
                  <c:v>0.98009279830975105</c:v>
                </c:pt>
                <c:pt idx="68782">
                  <c:v>0.98009279830975105</c:v>
                </c:pt>
                <c:pt idx="68783">
                  <c:v>0.99977590848754005</c:v>
                </c:pt>
                <c:pt idx="68784">
                  <c:v>0.98009279830975105</c:v>
                </c:pt>
                <c:pt idx="68785">
                  <c:v>0.99865964755004999</c:v>
                </c:pt>
                <c:pt idx="68786">
                  <c:v>0.99865964755004999</c:v>
                </c:pt>
                <c:pt idx="68787">
                  <c:v>0.98009279830975105</c:v>
                </c:pt>
                <c:pt idx="68788">
                  <c:v>0.99810606512056599</c:v>
                </c:pt>
                <c:pt idx="68789">
                  <c:v>0.98009279830975105</c:v>
                </c:pt>
                <c:pt idx="68790">
                  <c:v>0.99865964755004999</c:v>
                </c:pt>
                <c:pt idx="68791">
                  <c:v>0.99865964755004999</c:v>
                </c:pt>
                <c:pt idx="68792">
                  <c:v>0.97505301993331395</c:v>
                </c:pt>
                <c:pt idx="68793">
                  <c:v>0.99865964755004999</c:v>
                </c:pt>
                <c:pt idx="68794">
                  <c:v>0.99865964755004999</c:v>
                </c:pt>
                <c:pt idx="68795">
                  <c:v>0.98009279830975105</c:v>
                </c:pt>
                <c:pt idx="68796">
                  <c:v>0.99810606512056599</c:v>
                </c:pt>
                <c:pt idx="68797">
                  <c:v>0.99977590848754005</c:v>
                </c:pt>
                <c:pt idx="68798">
                  <c:v>0.97505301993331395</c:v>
                </c:pt>
                <c:pt idx="68799">
                  <c:v>0.99865964755004999</c:v>
                </c:pt>
                <c:pt idx="68800">
                  <c:v>0.99865964755004999</c:v>
                </c:pt>
                <c:pt idx="68801">
                  <c:v>0.99865964755004999</c:v>
                </c:pt>
                <c:pt idx="68802">
                  <c:v>0.98009279830975105</c:v>
                </c:pt>
                <c:pt idx="68803">
                  <c:v>0.98009279830975105</c:v>
                </c:pt>
                <c:pt idx="68804">
                  <c:v>0.99865964755004999</c:v>
                </c:pt>
                <c:pt idx="68805">
                  <c:v>0.98009279830975105</c:v>
                </c:pt>
                <c:pt idx="68806">
                  <c:v>0.99977590848754005</c:v>
                </c:pt>
                <c:pt idx="68807">
                  <c:v>0.98009279830975105</c:v>
                </c:pt>
                <c:pt idx="68808">
                  <c:v>0.98009279830975105</c:v>
                </c:pt>
                <c:pt idx="68809">
                  <c:v>0.99810606512056599</c:v>
                </c:pt>
                <c:pt idx="68810">
                  <c:v>0.99865964755004999</c:v>
                </c:pt>
                <c:pt idx="68811">
                  <c:v>0.99977590848754005</c:v>
                </c:pt>
                <c:pt idx="68812">
                  <c:v>0.99810606512056599</c:v>
                </c:pt>
                <c:pt idx="68813">
                  <c:v>0.98009279830975105</c:v>
                </c:pt>
                <c:pt idx="68814">
                  <c:v>0.99810606512056599</c:v>
                </c:pt>
                <c:pt idx="68815">
                  <c:v>0.99865964755004999</c:v>
                </c:pt>
                <c:pt idx="68816">
                  <c:v>0.98009279830975105</c:v>
                </c:pt>
                <c:pt idx="68817">
                  <c:v>0.98009279830975105</c:v>
                </c:pt>
                <c:pt idx="68818">
                  <c:v>0.99810606512056599</c:v>
                </c:pt>
                <c:pt idx="68819">
                  <c:v>0.98009279830975105</c:v>
                </c:pt>
                <c:pt idx="68820">
                  <c:v>0.97505301993331395</c:v>
                </c:pt>
                <c:pt idx="68821">
                  <c:v>0.97505301993331395</c:v>
                </c:pt>
                <c:pt idx="68822">
                  <c:v>0.99772892030019</c:v>
                </c:pt>
                <c:pt idx="68823">
                  <c:v>0.98009279830975105</c:v>
                </c:pt>
                <c:pt idx="68824">
                  <c:v>0.99865964755004999</c:v>
                </c:pt>
                <c:pt idx="68825">
                  <c:v>0.99810606512056599</c:v>
                </c:pt>
                <c:pt idx="68826">
                  <c:v>0.97505301993331395</c:v>
                </c:pt>
                <c:pt idx="68827">
                  <c:v>0.97505301993331395</c:v>
                </c:pt>
                <c:pt idx="68828">
                  <c:v>0.99810606512056599</c:v>
                </c:pt>
                <c:pt idx="68829">
                  <c:v>0.98009279830975105</c:v>
                </c:pt>
                <c:pt idx="68830">
                  <c:v>0.98009279830975105</c:v>
                </c:pt>
                <c:pt idx="68831">
                  <c:v>0.98009279830975105</c:v>
                </c:pt>
                <c:pt idx="68832">
                  <c:v>0.99181255835294002</c:v>
                </c:pt>
                <c:pt idx="68833">
                  <c:v>0.99810606512056599</c:v>
                </c:pt>
                <c:pt idx="68834">
                  <c:v>0.97505301993331395</c:v>
                </c:pt>
                <c:pt idx="68835">
                  <c:v>0.98009279830975105</c:v>
                </c:pt>
                <c:pt idx="68836">
                  <c:v>0.99865964755004999</c:v>
                </c:pt>
                <c:pt idx="68837">
                  <c:v>0.99810606512056599</c:v>
                </c:pt>
                <c:pt idx="68838">
                  <c:v>0.97505301993331395</c:v>
                </c:pt>
                <c:pt idx="68839">
                  <c:v>0.99865964755004999</c:v>
                </c:pt>
                <c:pt idx="68840">
                  <c:v>0.97505301993331395</c:v>
                </c:pt>
                <c:pt idx="68841">
                  <c:v>0.99865964755004999</c:v>
                </c:pt>
                <c:pt idx="68842">
                  <c:v>0.99772892030019</c:v>
                </c:pt>
                <c:pt idx="68843">
                  <c:v>0.97505301993331395</c:v>
                </c:pt>
                <c:pt idx="68844">
                  <c:v>0.99865964755004999</c:v>
                </c:pt>
                <c:pt idx="68845">
                  <c:v>0.99865964755004999</c:v>
                </c:pt>
                <c:pt idx="68846">
                  <c:v>0.98009279830975105</c:v>
                </c:pt>
                <c:pt idx="68847">
                  <c:v>0.99865964755004999</c:v>
                </c:pt>
                <c:pt idx="68848">
                  <c:v>0.97505301993331395</c:v>
                </c:pt>
                <c:pt idx="68849">
                  <c:v>0.99977590848754005</c:v>
                </c:pt>
                <c:pt idx="68850">
                  <c:v>0.99810606512056599</c:v>
                </c:pt>
                <c:pt idx="68851">
                  <c:v>0.98009279830975105</c:v>
                </c:pt>
                <c:pt idx="68852">
                  <c:v>0.97505301993331395</c:v>
                </c:pt>
                <c:pt idx="68853">
                  <c:v>0.99865964755004999</c:v>
                </c:pt>
                <c:pt idx="68854">
                  <c:v>0.99865964755004999</c:v>
                </c:pt>
                <c:pt idx="68855">
                  <c:v>0.98009279830975105</c:v>
                </c:pt>
                <c:pt idx="68856">
                  <c:v>0.99772892030019</c:v>
                </c:pt>
                <c:pt idx="68857">
                  <c:v>0.97505301993331395</c:v>
                </c:pt>
                <c:pt idx="68858">
                  <c:v>0.99977590848754005</c:v>
                </c:pt>
                <c:pt idx="68859">
                  <c:v>0.99865964755004999</c:v>
                </c:pt>
                <c:pt idx="68860">
                  <c:v>0.99865964755004999</c:v>
                </c:pt>
                <c:pt idx="68861">
                  <c:v>0.98009279830975105</c:v>
                </c:pt>
                <c:pt idx="68862">
                  <c:v>0.99865964755004999</c:v>
                </c:pt>
                <c:pt idx="68863">
                  <c:v>0.99810606512056599</c:v>
                </c:pt>
                <c:pt idx="68864">
                  <c:v>0.99977590848754005</c:v>
                </c:pt>
                <c:pt idx="68865">
                  <c:v>0.98009279830975105</c:v>
                </c:pt>
                <c:pt idx="68866">
                  <c:v>0.98009279830975105</c:v>
                </c:pt>
                <c:pt idx="68867">
                  <c:v>0.99810606512056599</c:v>
                </c:pt>
                <c:pt idx="68868">
                  <c:v>0.99810606512056599</c:v>
                </c:pt>
                <c:pt idx="68869">
                  <c:v>0.99977590848754005</c:v>
                </c:pt>
                <c:pt idx="68870">
                  <c:v>0.99772892030019</c:v>
                </c:pt>
                <c:pt idx="68871">
                  <c:v>0.97505301993331395</c:v>
                </c:pt>
                <c:pt idx="68872">
                  <c:v>0.99865964755004999</c:v>
                </c:pt>
                <c:pt idx="68873">
                  <c:v>0.99810606512056599</c:v>
                </c:pt>
                <c:pt idx="68874">
                  <c:v>0.99810606512056599</c:v>
                </c:pt>
                <c:pt idx="68875">
                  <c:v>0.99810606512056599</c:v>
                </c:pt>
                <c:pt idx="68876">
                  <c:v>0.97505301993331395</c:v>
                </c:pt>
                <c:pt idx="68877">
                  <c:v>0.99865964755004999</c:v>
                </c:pt>
                <c:pt idx="68878">
                  <c:v>0.98009279830975105</c:v>
                </c:pt>
                <c:pt idx="68879">
                  <c:v>0.98009279830975105</c:v>
                </c:pt>
                <c:pt idx="68880">
                  <c:v>0.99865964755004999</c:v>
                </c:pt>
                <c:pt idx="68881">
                  <c:v>0.98009279830975105</c:v>
                </c:pt>
                <c:pt idx="68882">
                  <c:v>0.99865964755004999</c:v>
                </c:pt>
                <c:pt idx="68883">
                  <c:v>0.99810606512056599</c:v>
                </c:pt>
                <c:pt idx="68884">
                  <c:v>0.99865964755004999</c:v>
                </c:pt>
                <c:pt idx="68885">
                  <c:v>0.99977590848754005</c:v>
                </c:pt>
                <c:pt idx="68886">
                  <c:v>0.98009279830975105</c:v>
                </c:pt>
                <c:pt idx="68887">
                  <c:v>0.99977590848754005</c:v>
                </c:pt>
                <c:pt idx="68888">
                  <c:v>0.99865964755004999</c:v>
                </c:pt>
                <c:pt idx="68889">
                  <c:v>0.99865964755004999</c:v>
                </c:pt>
                <c:pt idx="68890">
                  <c:v>0.98009279830975105</c:v>
                </c:pt>
                <c:pt idx="68891">
                  <c:v>0.99810606512056599</c:v>
                </c:pt>
                <c:pt idx="68892">
                  <c:v>0.99865964755004999</c:v>
                </c:pt>
                <c:pt idx="68893">
                  <c:v>0.99810606512056599</c:v>
                </c:pt>
                <c:pt idx="68894">
                  <c:v>0.99865964755004999</c:v>
                </c:pt>
                <c:pt idx="68895">
                  <c:v>0.99810606512056599</c:v>
                </c:pt>
                <c:pt idx="68896">
                  <c:v>0.98009279830975105</c:v>
                </c:pt>
                <c:pt idx="68897">
                  <c:v>0.99865964755004999</c:v>
                </c:pt>
                <c:pt idx="68898">
                  <c:v>0.98009279830975105</c:v>
                </c:pt>
                <c:pt idx="68899">
                  <c:v>0.98009279830975105</c:v>
                </c:pt>
                <c:pt idx="68900">
                  <c:v>0.99181255835294002</c:v>
                </c:pt>
                <c:pt idx="68901">
                  <c:v>0.98009279830975105</c:v>
                </c:pt>
                <c:pt idx="68902">
                  <c:v>0.99810606512056599</c:v>
                </c:pt>
                <c:pt idx="68903">
                  <c:v>0.98009279830975105</c:v>
                </c:pt>
                <c:pt idx="68904">
                  <c:v>0.99865964755004999</c:v>
                </c:pt>
                <c:pt idx="68905">
                  <c:v>0.99865964755004999</c:v>
                </c:pt>
                <c:pt idx="68906">
                  <c:v>0.99810606512056599</c:v>
                </c:pt>
                <c:pt idx="68907">
                  <c:v>0.98009279830975105</c:v>
                </c:pt>
                <c:pt idx="68908">
                  <c:v>0.97505301993331395</c:v>
                </c:pt>
                <c:pt idx="68909">
                  <c:v>0.98009279830975105</c:v>
                </c:pt>
                <c:pt idx="68910">
                  <c:v>0.99865964755004999</c:v>
                </c:pt>
                <c:pt idx="68911">
                  <c:v>0.97505301993331395</c:v>
                </c:pt>
                <c:pt idx="68912">
                  <c:v>0.99810606512056599</c:v>
                </c:pt>
                <c:pt idx="68913">
                  <c:v>0.98009279830975105</c:v>
                </c:pt>
                <c:pt idx="68914">
                  <c:v>0.97505301993331395</c:v>
                </c:pt>
                <c:pt idx="68915">
                  <c:v>0.99865964755004999</c:v>
                </c:pt>
                <c:pt idx="68916">
                  <c:v>0.99810606512056599</c:v>
                </c:pt>
                <c:pt idx="68917">
                  <c:v>0.97505301993331395</c:v>
                </c:pt>
                <c:pt idx="68918">
                  <c:v>0.99865964755004999</c:v>
                </c:pt>
                <c:pt idx="68919">
                  <c:v>0.99810606512056599</c:v>
                </c:pt>
                <c:pt idx="68920">
                  <c:v>0.98009279830975105</c:v>
                </c:pt>
                <c:pt idx="68921">
                  <c:v>0.97505301993331395</c:v>
                </c:pt>
                <c:pt idx="68922">
                  <c:v>0.99810606512056599</c:v>
                </c:pt>
                <c:pt idx="68923">
                  <c:v>0.99865964755004999</c:v>
                </c:pt>
                <c:pt idx="68924">
                  <c:v>0.97505301993331395</c:v>
                </c:pt>
                <c:pt idx="68925">
                  <c:v>0.99865964755004999</c:v>
                </c:pt>
                <c:pt idx="68926">
                  <c:v>0.99865964755004999</c:v>
                </c:pt>
                <c:pt idx="68927">
                  <c:v>0.98009279830975105</c:v>
                </c:pt>
                <c:pt idx="68928">
                  <c:v>0.98009279830975105</c:v>
                </c:pt>
                <c:pt idx="68929">
                  <c:v>0.99977590848754005</c:v>
                </c:pt>
                <c:pt idx="68930">
                  <c:v>0.99810606512056599</c:v>
                </c:pt>
                <c:pt idx="68931">
                  <c:v>0.99772892030019</c:v>
                </c:pt>
                <c:pt idx="68932">
                  <c:v>0.99977590848754005</c:v>
                </c:pt>
                <c:pt idx="68933">
                  <c:v>0.99865964755004999</c:v>
                </c:pt>
                <c:pt idx="68934">
                  <c:v>0.98009279830975105</c:v>
                </c:pt>
                <c:pt idx="68935">
                  <c:v>0.99977590848754005</c:v>
                </c:pt>
                <c:pt idx="68936">
                  <c:v>0.98009279830975105</c:v>
                </c:pt>
                <c:pt idx="68937">
                  <c:v>0.97505301993331395</c:v>
                </c:pt>
                <c:pt idx="68938">
                  <c:v>0.98009279830975105</c:v>
                </c:pt>
                <c:pt idx="68939">
                  <c:v>0.97505301993331395</c:v>
                </c:pt>
                <c:pt idx="68940">
                  <c:v>0.99810606512056599</c:v>
                </c:pt>
                <c:pt idx="68941">
                  <c:v>0.98009279830975105</c:v>
                </c:pt>
                <c:pt idx="68942">
                  <c:v>0.99772892030019</c:v>
                </c:pt>
                <c:pt idx="68943">
                  <c:v>0.99865964755004999</c:v>
                </c:pt>
                <c:pt idx="68944">
                  <c:v>0.99810606512056599</c:v>
                </c:pt>
                <c:pt idx="68945">
                  <c:v>0.98009279830975105</c:v>
                </c:pt>
                <c:pt idx="68946">
                  <c:v>0.99810606512056599</c:v>
                </c:pt>
                <c:pt idx="68947">
                  <c:v>0.99772892030019</c:v>
                </c:pt>
                <c:pt idx="68948">
                  <c:v>0.97505301993331395</c:v>
                </c:pt>
                <c:pt idx="68949">
                  <c:v>0.99772892030019</c:v>
                </c:pt>
                <c:pt idx="68950">
                  <c:v>0.98009279830975105</c:v>
                </c:pt>
                <c:pt idx="68951">
                  <c:v>0.98009279830975105</c:v>
                </c:pt>
                <c:pt idx="68952">
                  <c:v>0.98009279830975105</c:v>
                </c:pt>
                <c:pt idx="68953">
                  <c:v>0.99977590848754005</c:v>
                </c:pt>
                <c:pt idx="68954">
                  <c:v>0.99865964755004999</c:v>
                </c:pt>
                <c:pt idx="68955">
                  <c:v>0.99865964755004999</c:v>
                </c:pt>
                <c:pt idx="68956">
                  <c:v>0.98009279830975105</c:v>
                </c:pt>
                <c:pt idx="68957">
                  <c:v>0.99772892030019</c:v>
                </c:pt>
                <c:pt idx="68958">
                  <c:v>0.99865964755004999</c:v>
                </c:pt>
                <c:pt idx="68959">
                  <c:v>0.97505301993331395</c:v>
                </c:pt>
                <c:pt idx="68960">
                  <c:v>0.98009279830975105</c:v>
                </c:pt>
                <c:pt idx="68961">
                  <c:v>0.99865964755004999</c:v>
                </c:pt>
                <c:pt idx="68962">
                  <c:v>0.98009279830975105</c:v>
                </c:pt>
                <c:pt idx="68963">
                  <c:v>0.99865964755004999</c:v>
                </c:pt>
                <c:pt idx="68964">
                  <c:v>0.99181255835294002</c:v>
                </c:pt>
                <c:pt idx="68965">
                  <c:v>0.98009279830975105</c:v>
                </c:pt>
                <c:pt idx="68966">
                  <c:v>0.99977590848754005</c:v>
                </c:pt>
                <c:pt idx="68967">
                  <c:v>0.99977590848754005</c:v>
                </c:pt>
                <c:pt idx="68968">
                  <c:v>0.99810606512056599</c:v>
                </c:pt>
                <c:pt idx="68969">
                  <c:v>0.99977590848754005</c:v>
                </c:pt>
                <c:pt idx="68970">
                  <c:v>0.99977590848754005</c:v>
                </c:pt>
                <c:pt idx="68971">
                  <c:v>0.98009279830975105</c:v>
                </c:pt>
                <c:pt idx="68972">
                  <c:v>0.99865964755004999</c:v>
                </c:pt>
                <c:pt idx="68973">
                  <c:v>0.99865964755004999</c:v>
                </c:pt>
                <c:pt idx="68974">
                  <c:v>0.99810606512056599</c:v>
                </c:pt>
                <c:pt idx="68975">
                  <c:v>0.97505301993331395</c:v>
                </c:pt>
                <c:pt idx="68976">
                  <c:v>0.99977590848754005</c:v>
                </c:pt>
                <c:pt idx="68977">
                  <c:v>0.99810606512056599</c:v>
                </c:pt>
                <c:pt idx="68978">
                  <c:v>0.99977590848754005</c:v>
                </c:pt>
                <c:pt idx="68979">
                  <c:v>0.98009279830975105</c:v>
                </c:pt>
                <c:pt idx="68980">
                  <c:v>0.99865964755004999</c:v>
                </c:pt>
                <c:pt idx="68981">
                  <c:v>0.99810606512056599</c:v>
                </c:pt>
                <c:pt idx="68982">
                  <c:v>0.99865964755004999</c:v>
                </c:pt>
                <c:pt idx="68983">
                  <c:v>0.99977590848754005</c:v>
                </c:pt>
                <c:pt idx="68984">
                  <c:v>0.99810606512056599</c:v>
                </c:pt>
                <c:pt idx="68985">
                  <c:v>0.98009279830975105</c:v>
                </c:pt>
                <c:pt idx="68986">
                  <c:v>0.99865964755004999</c:v>
                </c:pt>
                <c:pt idx="68987">
                  <c:v>0.99977590848754005</c:v>
                </c:pt>
                <c:pt idx="68988">
                  <c:v>0.97505301993331395</c:v>
                </c:pt>
                <c:pt idx="68989">
                  <c:v>0.98009279830975105</c:v>
                </c:pt>
                <c:pt idx="68990">
                  <c:v>0.99977590848754005</c:v>
                </c:pt>
                <c:pt idx="68991">
                  <c:v>0.99772892030019</c:v>
                </c:pt>
                <c:pt idx="68992">
                  <c:v>0.99977590848754005</c:v>
                </c:pt>
                <c:pt idx="68993">
                  <c:v>0.99977590848754005</c:v>
                </c:pt>
                <c:pt idx="68994">
                  <c:v>0.99865964755004999</c:v>
                </c:pt>
                <c:pt idx="68995">
                  <c:v>0.99977590848754005</c:v>
                </c:pt>
                <c:pt idx="68996">
                  <c:v>0.97505301993331395</c:v>
                </c:pt>
                <c:pt idx="68997">
                  <c:v>0.98009279830975105</c:v>
                </c:pt>
                <c:pt idx="68998">
                  <c:v>0.99772892030019</c:v>
                </c:pt>
                <c:pt idx="68999">
                  <c:v>0.98009279830975105</c:v>
                </c:pt>
                <c:pt idx="69000">
                  <c:v>0.99977590848754005</c:v>
                </c:pt>
                <c:pt idx="69001">
                  <c:v>0.99865964755004999</c:v>
                </c:pt>
                <c:pt idx="69002">
                  <c:v>0.97505301993331395</c:v>
                </c:pt>
                <c:pt idx="69003">
                  <c:v>0.99865964755004999</c:v>
                </c:pt>
                <c:pt idx="69004">
                  <c:v>0.99865964755004999</c:v>
                </c:pt>
                <c:pt idx="69005">
                  <c:v>0.99865964755004999</c:v>
                </c:pt>
                <c:pt idx="69006">
                  <c:v>0.97505301993331395</c:v>
                </c:pt>
                <c:pt idx="69007">
                  <c:v>0.99810606512056599</c:v>
                </c:pt>
                <c:pt idx="69008">
                  <c:v>0.99772892030019</c:v>
                </c:pt>
                <c:pt idx="69009">
                  <c:v>0.99865964755004999</c:v>
                </c:pt>
                <c:pt idx="69010">
                  <c:v>0.99810606512056599</c:v>
                </c:pt>
                <c:pt idx="69011">
                  <c:v>0.99810606512056599</c:v>
                </c:pt>
                <c:pt idx="69012">
                  <c:v>0.98009279830975105</c:v>
                </c:pt>
                <c:pt idx="69013">
                  <c:v>0.98009279830975105</c:v>
                </c:pt>
                <c:pt idx="69014">
                  <c:v>0.99977590848754005</c:v>
                </c:pt>
                <c:pt idx="69015">
                  <c:v>0.99810606512056599</c:v>
                </c:pt>
                <c:pt idx="69016">
                  <c:v>0.98009279830975105</c:v>
                </c:pt>
                <c:pt idx="69017">
                  <c:v>0.99181255835294002</c:v>
                </c:pt>
                <c:pt idx="69018">
                  <c:v>0.98009279830975105</c:v>
                </c:pt>
                <c:pt idx="69019">
                  <c:v>0.99977590848754005</c:v>
                </c:pt>
                <c:pt idx="69020">
                  <c:v>0.98009279830975105</c:v>
                </c:pt>
                <c:pt idx="69021">
                  <c:v>0.99865964755004999</c:v>
                </c:pt>
                <c:pt idx="69022">
                  <c:v>0.99810606512056599</c:v>
                </c:pt>
                <c:pt idx="69023">
                  <c:v>0.97505301993331395</c:v>
                </c:pt>
                <c:pt idx="69024">
                  <c:v>0.98009279830975105</c:v>
                </c:pt>
                <c:pt idx="69025">
                  <c:v>0.99810606512056599</c:v>
                </c:pt>
                <c:pt idx="69026">
                  <c:v>0.98009279830975105</c:v>
                </c:pt>
                <c:pt idx="69027">
                  <c:v>0.99977590848754005</c:v>
                </c:pt>
                <c:pt idx="69028">
                  <c:v>0.99977590848754005</c:v>
                </c:pt>
                <c:pt idx="69029">
                  <c:v>0.97505301993331395</c:v>
                </c:pt>
                <c:pt idx="69030">
                  <c:v>0.99977590848754005</c:v>
                </c:pt>
                <c:pt idx="69031">
                  <c:v>0.97505301993331395</c:v>
                </c:pt>
                <c:pt idx="69032">
                  <c:v>0.99865964755004999</c:v>
                </c:pt>
                <c:pt idx="69033">
                  <c:v>0.98009279830975105</c:v>
                </c:pt>
                <c:pt idx="69034">
                  <c:v>0.99865964755004999</c:v>
                </c:pt>
                <c:pt idx="69035">
                  <c:v>0.99865964755004999</c:v>
                </c:pt>
                <c:pt idx="69036">
                  <c:v>0.98009279830975105</c:v>
                </c:pt>
                <c:pt idx="69037">
                  <c:v>0.99810606512056599</c:v>
                </c:pt>
                <c:pt idx="69038">
                  <c:v>0.97505301993331395</c:v>
                </c:pt>
                <c:pt idx="69039">
                  <c:v>0.99977590848754005</c:v>
                </c:pt>
                <c:pt idx="69040">
                  <c:v>0.99810606512056599</c:v>
                </c:pt>
                <c:pt idx="69041">
                  <c:v>0.99865964755004999</c:v>
                </c:pt>
                <c:pt idx="69042">
                  <c:v>0.98009279830975105</c:v>
                </c:pt>
                <c:pt idx="69043">
                  <c:v>0.99865964755004999</c:v>
                </c:pt>
                <c:pt idx="69044">
                  <c:v>0.99977590848754005</c:v>
                </c:pt>
                <c:pt idx="69045">
                  <c:v>0.99772892030019</c:v>
                </c:pt>
                <c:pt idx="69046">
                  <c:v>0.98009279830975105</c:v>
                </c:pt>
                <c:pt idx="69047">
                  <c:v>0.99977590848754005</c:v>
                </c:pt>
                <c:pt idx="69048">
                  <c:v>0.98009279830975105</c:v>
                </c:pt>
                <c:pt idx="69049">
                  <c:v>0.99772892030019</c:v>
                </c:pt>
                <c:pt idx="69050">
                  <c:v>0.98009279830975105</c:v>
                </c:pt>
                <c:pt idx="69051">
                  <c:v>0.97505301993331395</c:v>
                </c:pt>
                <c:pt idx="69052">
                  <c:v>0.99865964755004999</c:v>
                </c:pt>
                <c:pt idx="69053">
                  <c:v>0.98009279830975105</c:v>
                </c:pt>
                <c:pt idx="69054">
                  <c:v>0.99810606512056599</c:v>
                </c:pt>
                <c:pt idx="69055">
                  <c:v>0.99977590848754005</c:v>
                </c:pt>
                <c:pt idx="69056">
                  <c:v>0.98009279830975105</c:v>
                </c:pt>
                <c:pt idx="69057">
                  <c:v>0.98009279830975105</c:v>
                </c:pt>
                <c:pt idx="69058">
                  <c:v>0.99865964755004999</c:v>
                </c:pt>
                <c:pt idx="69059">
                  <c:v>0.97505301993331395</c:v>
                </c:pt>
                <c:pt idx="69060">
                  <c:v>0.99810606512056599</c:v>
                </c:pt>
                <c:pt idx="69061">
                  <c:v>0.99181255835294002</c:v>
                </c:pt>
                <c:pt idx="69062">
                  <c:v>0.98009279830975105</c:v>
                </c:pt>
                <c:pt idx="69063">
                  <c:v>0.99977590848754005</c:v>
                </c:pt>
                <c:pt idx="69064">
                  <c:v>0.99977590848754005</c:v>
                </c:pt>
                <c:pt idx="69065">
                  <c:v>0.99977590848754005</c:v>
                </c:pt>
                <c:pt idx="69066">
                  <c:v>0.99865964755004999</c:v>
                </c:pt>
                <c:pt idx="69067">
                  <c:v>0.97505301993331395</c:v>
                </c:pt>
                <c:pt idx="69068">
                  <c:v>0.99865964755004999</c:v>
                </c:pt>
                <c:pt idx="69069">
                  <c:v>0.99810606512056599</c:v>
                </c:pt>
                <c:pt idx="69070">
                  <c:v>0.99865964755004999</c:v>
                </c:pt>
                <c:pt idx="69071">
                  <c:v>0.99865964755004999</c:v>
                </c:pt>
                <c:pt idx="69072">
                  <c:v>0.98009279830975105</c:v>
                </c:pt>
                <c:pt idx="69073">
                  <c:v>0.98009279830975105</c:v>
                </c:pt>
                <c:pt idx="69074">
                  <c:v>0.98009279830975105</c:v>
                </c:pt>
                <c:pt idx="69075">
                  <c:v>0.99810606512056599</c:v>
                </c:pt>
                <c:pt idx="69076">
                  <c:v>0.99865964755004999</c:v>
                </c:pt>
                <c:pt idx="69077">
                  <c:v>0.98009279830975105</c:v>
                </c:pt>
                <c:pt idx="69078">
                  <c:v>0.99977590848754005</c:v>
                </c:pt>
                <c:pt idx="69079">
                  <c:v>0.98009279830975105</c:v>
                </c:pt>
                <c:pt idx="69080">
                  <c:v>0.99810606512056599</c:v>
                </c:pt>
                <c:pt idx="69081">
                  <c:v>0.97505301993331395</c:v>
                </c:pt>
                <c:pt idx="69082">
                  <c:v>0.99865964755004999</c:v>
                </c:pt>
                <c:pt idx="69083">
                  <c:v>0.99865964755004999</c:v>
                </c:pt>
                <c:pt idx="69084">
                  <c:v>0.99977590848754005</c:v>
                </c:pt>
                <c:pt idx="69085">
                  <c:v>0.98009279830975105</c:v>
                </c:pt>
                <c:pt idx="69086">
                  <c:v>0.99810606512056599</c:v>
                </c:pt>
                <c:pt idx="69087">
                  <c:v>0.98009279830975105</c:v>
                </c:pt>
                <c:pt idx="69088">
                  <c:v>0.99977590848754005</c:v>
                </c:pt>
                <c:pt idx="69089">
                  <c:v>0.99865964755004999</c:v>
                </c:pt>
                <c:pt idx="69090">
                  <c:v>0.98009279830975105</c:v>
                </c:pt>
                <c:pt idx="69091">
                  <c:v>0.99865964755004999</c:v>
                </c:pt>
                <c:pt idx="69092">
                  <c:v>0.97505301993331395</c:v>
                </c:pt>
                <c:pt idx="69093">
                  <c:v>0.99865964755004999</c:v>
                </c:pt>
                <c:pt idx="69094">
                  <c:v>0.99810606512056599</c:v>
                </c:pt>
                <c:pt idx="69095">
                  <c:v>0.99865964755004999</c:v>
                </c:pt>
                <c:pt idx="69096">
                  <c:v>0.97505301993331395</c:v>
                </c:pt>
                <c:pt idx="69097">
                  <c:v>0.99865964755004999</c:v>
                </c:pt>
                <c:pt idx="69098">
                  <c:v>0.99810606512056599</c:v>
                </c:pt>
                <c:pt idx="69099">
                  <c:v>0.99810606512056599</c:v>
                </c:pt>
                <c:pt idx="69100">
                  <c:v>0.98009279830975105</c:v>
                </c:pt>
                <c:pt idx="69101">
                  <c:v>0.99810606512056599</c:v>
                </c:pt>
                <c:pt idx="69102">
                  <c:v>0.98009279830975105</c:v>
                </c:pt>
                <c:pt idx="69103">
                  <c:v>0.99810606512056599</c:v>
                </c:pt>
                <c:pt idx="69104">
                  <c:v>0.99865964755004999</c:v>
                </c:pt>
                <c:pt idx="69105">
                  <c:v>0.98009279830975105</c:v>
                </c:pt>
                <c:pt idx="69106">
                  <c:v>0.99865964755004999</c:v>
                </c:pt>
                <c:pt idx="69107">
                  <c:v>0.98009279830975105</c:v>
                </c:pt>
                <c:pt idx="69108">
                  <c:v>0.99865964755004999</c:v>
                </c:pt>
                <c:pt idx="69109">
                  <c:v>0.99772892030019</c:v>
                </c:pt>
                <c:pt idx="69110">
                  <c:v>0.99865964755004999</c:v>
                </c:pt>
                <c:pt idx="69111">
                  <c:v>0.99810606512056599</c:v>
                </c:pt>
                <c:pt idx="69112">
                  <c:v>0.97505301993331395</c:v>
                </c:pt>
                <c:pt idx="69113">
                  <c:v>0.99865964755004999</c:v>
                </c:pt>
                <c:pt idx="69114">
                  <c:v>0.97505301993331395</c:v>
                </c:pt>
                <c:pt idx="69115">
                  <c:v>0.99181255835294002</c:v>
                </c:pt>
                <c:pt idx="69116">
                  <c:v>0.98009279830975105</c:v>
                </c:pt>
                <c:pt idx="69117">
                  <c:v>0.99977590848754005</c:v>
                </c:pt>
                <c:pt idx="69118">
                  <c:v>0.99865964755004999</c:v>
                </c:pt>
                <c:pt idx="69119">
                  <c:v>0.98009279830975105</c:v>
                </c:pt>
                <c:pt idx="69120">
                  <c:v>0.99977590848754005</c:v>
                </c:pt>
                <c:pt idx="69121">
                  <c:v>0.99977590848754005</c:v>
                </c:pt>
                <c:pt idx="69122">
                  <c:v>0.99810606512056599</c:v>
                </c:pt>
                <c:pt idx="69123">
                  <c:v>0.99977590848754005</c:v>
                </c:pt>
                <c:pt idx="69124">
                  <c:v>0.99977590848754005</c:v>
                </c:pt>
                <c:pt idx="69125">
                  <c:v>0.99181255835294002</c:v>
                </c:pt>
                <c:pt idx="69126">
                  <c:v>0.99865964755004999</c:v>
                </c:pt>
                <c:pt idx="69127">
                  <c:v>0.99977590848754005</c:v>
                </c:pt>
                <c:pt idx="69128">
                  <c:v>0.99865964755004999</c:v>
                </c:pt>
                <c:pt idx="69129">
                  <c:v>0.98009279830975105</c:v>
                </c:pt>
                <c:pt idx="69130">
                  <c:v>0.99865964755004999</c:v>
                </c:pt>
                <c:pt idx="69131">
                  <c:v>0.99865964755004999</c:v>
                </c:pt>
                <c:pt idx="69132">
                  <c:v>0.97505301993331395</c:v>
                </c:pt>
                <c:pt idx="69133">
                  <c:v>0.99977590848754005</c:v>
                </c:pt>
                <c:pt idx="69134">
                  <c:v>0.99977590848754005</c:v>
                </c:pt>
                <c:pt idx="69135">
                  <c:v>0.99865964755004999</c:v>
                </c:pt>
                <c:pt idx="69136">
                  <c:v>0.99865964755004999</c:v>
                </c:pt>
                <c:pt idx="69137">
                  <c:v>0.98009279830975105</c:v>
                </c:pt>
                <c:pt idx="69138">
                  <c:v>0.99977590848754005</c:v>
                </c:pt>
                <c:pt idx="69139">
                  <c:v>0.97505301993331395</c:v>
                </c:pt>
                <c:pt idx="69140">
                  <c:v>0.97505301993331395</c:v>
                </c:pt>
                <c:pt idx="69141">
                  <c:v>0.99810606512056599</c:v>
                </c:pt>
                <c:pt idx="69142">
                  <c:v>0.99810606512056599</c:v>
                </c:pt>
                <c:pt idx="69143">
                  <c:v>0.99977590848754005</c:v>
                </c:pt>
                <c:pt idx="69144">
                  <c:v>0.98009279830975105</c:v>
                </c:pt>
                <c:pt idx="69145">
                  <c:v>0.98009279830975105</c:v>
                </c:pt>
                <c:pt idx="69146">
                  <c:v>0.97505301993331395</c:v>
                </c:pt>
                <c:pt idx="69147">
                  <c:v>0.99810606512056599</c:v>
                </c:pt>
                <c:pt idx="69148">
                  <c:v>0.97505301993331395</c:v>
                </c:pt>
                <c:pt idx="69149">
                  <c:v>0.99865964755004999</c:v>
                </c:pt>
                <c:pt idx="69150">
                  <c:v>0.99810606512056599</c:v>
                </c:pt>
                <c:pt idx="69151">
                  <c:v>0.99810606512056599</c:v>
                </c:pt>
                <c:pt idx="69152">
                  <c:v>0.99977590848754005</c:v>
                </c:pt>
                <c:pt idx="69153">
                  <c:v>0.99810606512056599</c:v>
                </c:pt>
                <c:pt idx="69154">
                  <c:v>0.97505301993331395</c:v>
                </c:pt>
                <c:pt idx="69155">
                  <c:v>0.98009279830975105</c:v>
                </c:pt>
                <c:pt idx="69156">
                  <c:v>0.98009279830975105</c:v>
                </c:pt>
                <c:pt idx="69157">
                  <c:v>0.99977590848754005</c:v>
                </c:pt>
                <c:pt idx="69158">
                  <c:v>0.99865964755004999</c:v>
                </c:pt>
                <c:pt idx="69159">
                  <c:v>0.99810606512056599</c:v>
                </c:pt>
                <c:pt idx="69160">
                  <c:v>0.99810606512056599</c:v>
                </c:pt>
                <c:pt idx="69161">
                  <c:v>0.99977590848754005</c:v>
                </c:pt>
                <c:pt idx="69162">
                  <c:v>0.99810606512056599</c:v>
                </c:pt>
                <c:pt idx="69163">
                  <c:v>0.99865964755004999</c:v>
                </c:pt>
                <c:pt idx="69164">
                  <c:v>0.98009279830975105</c:v>
                </c:pt>
                <c:pt idx="69165">
                  <c:v>0.99977590848754005</c:v>
                </c:pt>
                <c:pt idx="69166">
                  <c:v>0.99865964755004999</c:v>
                </c:pt>
                <c:pt idx="69167">
                  <c:v>0.99977590848754005</c:v>
                </c:pt>
                <c:pt idx="69168">
                  <c:v>0.99810606512056599</c:v>
                </c:pt>
                <c:pt idx="69169">
                  <c:v>0.98009279830975105</c:v>
                </c:pt>
                <c:pt idx="69170">
                  <c:v>0.99810606512056599</c:v>
                </c:pt>
                <c:pt idx="69171">
                  <c:v>0.98009279830975105</c:v>
                </c:pt>
                <c:pt idx="69172">
                  <c:v>0.97505301993331395</c:v>
                </c:pt>
                <c:pt idx="69173">
                  <c:v>0.99977590848754005</c:v>
                </c:pt>
                <c:pt idx="69174">
                  <c:v>0.97505301993331395</c:v>
                </c:pt>
                <c:pt idx="69175">
                  <c:v>0.97505301993331395</c:v>
                </c:pt>
                <c:pt idx="69176">
                  <c:v>0.97505301993331395</c:v>
                </c:pt>
                <c:pt idx="69177">
                  <c:v>0.98009279830975105</c:v>
                </c:pt>
                <c:pt idx="69178">
                  <c:v>0.99865964755004999</c:v>
                </c:pt>
                <c:pt idx="69179">
                  <c:v>0.99865964755004999</c:v>
                </c:pt>
                <c:pt idx="69180">
                  <c:v>0.99810606512056599</c:v>
                </c:pt>
                <c:pt idx="69181">
                  <c:v>0.99865964755004999</c:v>
                </c:pt>
                <c:pt idx="69182">
                  <c:v>0.99810606512056599</c:v>
                </c:pt>
                <c:pt idx="69183">
                  <c:v>0.99810606512056599</c:v>
                </c:pt>
                <c:pt idx="69184">
                  <c:v>0.99865964755004999</c:v>
                </c:pt>
                <c:pt idx="69185">
                  <c:v>0.99977590848754005</c:v>
                </c:pt>
                <c:pt idx="69186">
                  <c:v>0.97505301993331395</c:v>
                </c:pt>
                <c:pt idx="69187">
                  <c:v>0.99865964755004999</c:v>
                </c:pt>
                <c:pt idx="69188">
                  <c:v>0.99977590848754005</c:v>
                </c:pt>
                <c:pt idx="69189">
                  <c:v>0.99865964755004999</c:v>
                </c:pt>
                <c:pt idx="69190">
                  <c:v>0.99810606512056599</c:v>
                </c:pt>
                <c:pt idx="69191">
                  <c:v>0.99865964755004999</c:v>
                </c:pt>
                <c:pt idx="69192">
                  <c:v>0.99865964755004999</c:v>
                </c:pt>
                <c:pt idx="69193">
                  <c:v>0.97505301993331395</c:v>
                </c:pt>
                <c:pt idx="69194">
                  <c:v>0.99977590848754005</c:v>
                </c:pt>
                <c:pt idx="69195">
                  <c:v>0.99865964755004999</c:v>
                </c:pt>
                <c:pt idx="69196">
                  <c:v>0.98009279830975105</c:v>
                </c:pt>
                <c:pt idx="69197">
                  <c:v>0.97505301993331395</c:v>
                </c:pt>
                <c:pt idx="69198">
                  <c:v>0.97505301993331395</c:v>
                </c:pt>
                <c:pt idx="69199">
                  <c:v>0.99865964755004999</c:v>
                </c:pt>
                <c:pt idx="69200">
                  <c:v>0.99810606512056599</c:v>
                </c:pt>
                <c:pt idx="69201">
                  <c:v>0.99865964755004999</c:v>
                </c:pt>
                <c:pt idx="69202">
                  <c:v>0.99865964755004999</c:v>
                </c:pt>
                <c:pt idx="69203">
                  <c:v>0.98009279830975105</c:v>
                </c:pt>
                <c:pt idx="69204">
                  <c:v>0.99977590848754005</c:v>
                </c:pt>
                <c:pt idx="69205">
                  <c:v>0.99810606512056599</c:v>
                </c:pt>
                <c:pt idx="69206">
                  <c:v>0.99977590848754005</c:v>
                </c:pt>
                <c:pt idx="69207">
                  <c:v>0.97505301993331395</c:v>
                </c:pt>
                <c:pt idx="69208">
                  <c:v>0.99810606512056599</c:v>
                </c:pt>
                <c:pt idx="69209">
                  <c:v>0.98009279830975105</c:v>
                </c:pt>
                <c:pt idx="69210">
                  <c:v>0.99865964755004999</c:v>
                </c:pt>
                <c:pt idx="69211">
                  <c:v>0.99865964755004999</c:v>
                </c:pt>
                <c:pt idx="69212">
                  <c:v>0.99865964755004999</c:v>
                </c:pt>
                <c:pt idx="69213">
                  <c:v>0.97505301993331395</c:v>
                </c:pt>
                <c:pt idx="69214">
                  <c:v>0.98009279830975105</c:v>
                </c:pt>
                <c:pt idx="69215">
                  <c:v>0.98009279830975105</c:v>
                </c:pt>
                <c:pt idx="69216">
                  <c:v>0.98009279830975105</c:v>
                </c:pt>
                <c:pt idx="69217">
                  <c:v>0.98009279830975105</c:v>
                </c:pt>
                <c:pt idx="69218">
                  <c:v>0.98009279830975105</c:v>
                </c:pt>
                <c:pt idx="69219">
                  <c:v>0.97505301993331395</c:v>
                </c:pt>
                <c:pt idx="69220">
                  <c:v>0.99865964755004999</c:v>
                </c:pt>
                <c:pt idx="69221">
                  <c:v>0.97505301993331395</c:v>
                </c:pt>
                <c:pt idx="69222">
                  <c:v>0.99181255835294002</c:v>
                </c:pt>
                <c:pt idx="69223">
                  <c:v>0.97505301993331395</c:v>
                </c:pt>
                <c:pt idx="69224">
                  <c:v>0.98009279830975105</c:v>
                </c:pt>
                <c:pt idx="69225">
                  <c:v>0.98009279830975105</c:v>
                </c:pt>
                <c:pt idx="69226">
                  <c:v>0.99865964755004999</c:v>
                </c:pt>
                <c:pt idx="69227">
                  <c:v>0.97505301993331395</c:v>
                </c:pt>
                <c:pt idx="69228">
                  <c:v>0.99810606512056599</c:v>
                </c:pt>
                <c:pt idx="69229">
                  <c:v>0.98009279830975105</c:v>
                </c:pt>
                <c:pt idx="69230">
                  <c:v>0.97505301993331395</c:v>
                </c:pt>
                <c:pt idx="69231">
                  <c:v>0.98009279830975105</c:v>
                </c:pt>
                <c:pt idx="69232">
                  <c:v>0.99810606512056599</c:v>
                </c:pt>
                <c:pt idx="69233">
                  <c:v>0.99865964755004999</c:v>
                </c:pt>
                <c:pt idx="69234">
                  <c:v>0.97505301993331395</c:v>
                </c:pt>
                <c:pt idx="69235">
                  <c:v>0.99810606512056599</c:v>
                </c:pt>
                <c:pt idx="69236">
                  <c:v>0.99977590848754005</c:v>
                </c:pt>
                <c:pt idx="69237">
                  <c:v>0.99977590848754005</c:v>
                </c:pt>
                <c:pt idx="69238">
                  <c:v>0.98009279830975105</c:v>
                </c:pt>
                <c:pt idx="69239">
                  <c:v>0.98009279830975105</c:v>
                </c:pt>
                <c:pt idx="69240">
                  <c:v>0.99810606512056599</c:v>
                </c:pt>
                <c:pt idx="69241">
                  <c:v>0.99977590848754005</c:v>
                </c:pt>
                <c:pt idx="69242">
                  <c:v>0.98009279830975105</c:v>
                </c:pt>
                <c:pt idx="69243">
                  <c:v>0.97505301993331395</c:v>
                </c:pt>
                <c:pt idx="69244">
                  <c:v>0.99865964755004999</c:v>
                </c:pt>
                <c:pt idx="69245">
                  <c:v>0.98009279830975105</c:v>
                </c:pt>
                <c:pt idx="69246">
                  <c:v>0.99865964755004999</c:v>
                </c:pt>
                <c:pt idx="69247">
                  <c:v>0.99772892030019</c:v>
                </c:pt>
                <c:pt idx="69248">
                  <c:v>0.99865964755004999</c:v>
                </c:pt>
                <c:pt idx="69249">
                  <c:v>0.97505301993331395</c:v>
                </c:pt>
                <c:pt idx="69250">
                  <c:v>0.98009279830975105</c:v>
                </c:pt>
                <c:pt idx="69251">
                  <c:v>0.98009279830975105</c:v>
                </c:pt>
                <c:pt idx="69252">
                  <c:v>0.99810606512056599</c:v>
                </c:pt>
                <c:pt idx="69253">
                  <c:v>0.98009279830975105</c:v>
                </c:pt>
                <c:pt idx="69254">
                  <c:v>0.99810606512056599</c:v>
                </c:pt>
                <c:pt idx="69255">
                  <c:v>0.99772892030019</c:v>
                </c:pt>
                <c:pt idx="69256">
                  <c:v>0.98009279830975105</c:v>
                </c:pt>
                <c:pt idx="69257">
                  <c:v>0.99865964755004999</c:v>
                </c:pt>
                <c:pt idx="69258">
                  <c:v>0.99865964755004999</c:v>
                </c:pt>
                <c:pt idx="69259">
                  <c:v>0.98009279830975105</c:v>
                </c:pt>
                <c:pt idx="69260">
                  <c:v>0.99865964755004999</c:v>
                </c:pt>
                <c:pt idx="69261">
                  <c:v>0.99181255835294002</c:v>
                </c:pt>
                <c:pt idx="69262">
                  <c:v>0.99865964755004999</c:v>
                </c:pt>
                <c:pt idx="69263">
                  <c:v>0.99865964755004999</c:v>
                </c:pt>
                <c:pt idx="69264">
                  <c:v>0.98009279830975105</c:v>
                </c:pt>
                <c:pt idx="69265">
                  <c:v>0.99977590848754005</c:v>
                </c:pt>
                <c:pt idx="69266">
                  <c:v>0.99772892030019</c:v>
                </c:pt>
                <c:pt idx="69267">
                  <c:v>0.98009279830975105</c:v>
                </c:pt>
                <c:pt idx="69268">
                  <c:v>0.98009279830975105</c:v>
                </c:pt>
                <c:pt idx="69269">
                  <c:v>0.99865964755004999</c:v>
                </c:pt>
                <c:pt idx="69270">
                  <c:v>0.97505301993331395</c:v>
                </c:pt>
                <c:pt idx="69271">
                  <c:v>0.99772892030019</c:v>
                </c:pt>
                <c:pt idx="69272">
                  <c:v>0.99977590848754005</c:v>
                </c:pt>
                <c:pt idx="69273">
                  <c:v>0.98009279830975105</c:v>
                </c:pt>
                <c:pt idx="69274">
                  <c:v>0.99865964755004999</c:v>
                </c:pt>
                <c:pt idx="69275">
                  <c:v>0.98009279830975105</c:v>
                </c:pt>
                <c:pt idx="69276">
                  <c:v>0.98009279830975105</c:v>
                </c:pt>
                <c:pt idx="69277">
                  <c:v>0.99865964755004999</c:v>
                </c:pt>
                <c:pt idx="69278">
                  <c:v>0.99810606512056599</c:v>
                </c:pt>
                <c:pt idx="69279">
                  <c:v>0.98009279830975105</c:v>
                </c:pt>
                <c:pt idx="69280">
                  <c:v>0.98009279830975105</c:v>
                </c:pt>
                <c:pt idx="69281">
                  <c:v>0.98009279830975105</c:v>
                </c:pt>
                <c:pt idx="69282">
                  <c:v>0.97505301993331395</c:v>
                </c:pt>
                <c:pt idx="69283">
                  <c:v>0.99810606512056599</c:v>
                </c:pt>
                <c:pt idx="69284">
                  <c:v>0.99810606512056599</c:v>
                </c:pt>
                <c:pt idx="69285">
                  <c:v>0.97505301993331395</c:v>
                </c:pt>
                <c:pt idx="69286">
                  <c:v>0.98009279830975105</c:v>
                </c:pt>
                <c:pt idx="69287">
                  <c:v>0.99810606512056599</c:v>
                </c:pt>
                <c:pt idx="69288">
                  <c:v>0.98009279830975105</c:v>
                </c:pt>
                <c:pt idx="69289">
                  <c:v>0.98009279830975105</c:v>
                </c:pt>
                <c:pt idx="69290">
                  <c:v>0.99772892030019</c:v>
                </c:pt>
                <c:pt idx="69291">
                  <c:v>0.99865964755004999</c:v>
                </c:pt>
                <c:pt idx="69292">
                  <c:v>0.98009279830975105</c:v>
                </c:pt>
                <c:pt idx="69293">
                  <c:v>0.99865964755004999</c:v>
                </c:pt>
                <c:pt idx="69294">
                  <c:v>0.98009279830975105</c:v>
                </c:pt>
                <c:pt idx="69295">
                  <c:v>0.99865964755004999</c:v>
                </c:pt>
                <c:pt idx="69296">
                  <c:v>0.99977590848754005</c:v>
                </c:pt>
                <c:pt idx="69297">
                  <c:v>0.99977590848754005</c:v>
                </c:pt>
                <c:pt idx="69298">
                  <c:v>0.99810606512056599</c:v>
                </c:pt>
                <c:pt idx="69299">
                  <c:v>0.99977590848754005</c:v>
                </c:pt>
                <c:pt idx="69300">
                  <c:v>0.97505301993331395</c:v>
                </c:pt>
                <c:pt idx="69301">
                  <c:v>0.97505301993331395</c:v>
                </c:pt>
                <c:pt idx="69302">
                  <c:v>0.98009279830975105</c:v>
                </c:pt>
                <c:pt idx="69303">
                  <c:v>0.99810606512056599</c:v>
                </c:pt>
                <c:pt idx="69304">
                  <c:v>0.99977590848754005</c:v>
                </c:pt>
                <c:pt idx="69305">
                  <c:v>0.99810606512056599</c:v>
                </c:pt>
                <c:pt idx="69306">
                  <c:v>0.98009279830975105</c:v>
                </c:pt>
                <c:pt idx="69307">
                  <c:v>0.99865964755004999</c:v>
                </c:pt>
                <c:pt idx="69308">
                  <c:v>0.99977590848754005</c:v>
                </c:pt>
                <c:pt idx="69309">
                  <c:v>0.99865964755004999</c:v>
                </c:pt>
                <c:pt idx="69310">
                  <c:v>0.98009279830975105</c:v>
                </c:pt>
                <c:pt idx="69311">
                  <c:v>0.99977590848754005</c:v>
                </c:pt>
                <c:pt idx="69312">
                  <c:v>0.97505301993331395</c:v>
                </c:pt>
                <c:pt idx="69313">
                  <c:v>0.97505301993331395</c:v>
                </c:pt>
                <c:pt idx="69314">
                  <c:v>0.99865964755004999</c:v>
                </c:pt>
                <c:pt idx="69315">
                  <c:v>0.98009279830975105</c:v>
                </c:pt>
                <c:pt idx="69316">
                  <c:v>0.99810606512056599</c:v>
                </c:pt>
                <c:pt idx="69317">
                  <c:v>0.97505301993331395</c:v>
                </c:pt>
                <c:pt idx="69318">
                  <c:v>0.99181255835294002</c:v>
                </c:pt>
                <c:pt idx="69319">
                  <c:v>0.99865964755004999</c:v>
                </c:pt>
                <c:pt idx="69320">
                  <c:v>0.99865964755004999</c:v>
                </c:pt>
                <c:pt idx="69321">
                  <c:v>0.99865964755004999</c:v>
                </c:pt>
                <c:pt idx="69322">
                  <c:v>0.98009279830975105</c:v>
                </c:pt>
                <c:pt idx="69323">
                  <c:v>0.98009279830975105</c:v>
                </c:pt>
                <c:pt idx="69324">
                  <c:v>0.99810606512056599</c:v>
                </c:pt>
                <c:pt idx="69325">
                  <c:v>0.97505301993331395</c:v>
                </c:pt>
                <c:pt idx="69326">
                  <c:v>0.99977590848754005</c:v>
                </c:pt>
                <c:pt idx="69327">
                  <c:v>0.99865964755004999</c:v>
                </c:pt>
                <c:pt idx="69328">
                  <c:v>0.98009279830975105</c:v>
                </c:pt>
                <c:pt idx="69329">
                  <c:v>0.99977590848754005</c:v>
                </c:pt>
                <c:pt idx="69330">
                  <c:v>0.99865964755004999</c:v>
                </c:pt>
                <c:pt idx="69331">
                  <c:v>0.99977590848754005</c:v>
                </c:pt>
                <c:pt idx="69332">
                  <c:v>0.99977590848754005</c:v>
                </c:pt>
                <c:pt idx="69333">
                  <c:v>0.99810606512056599</c:v>
                </c:pt>
                <c:pt idx="69334">
                  <c:v>0.99810606512056599</c:v>
                </c:pt>
                <c:pt idx="69335">
                  <c:v>0.98009279830975105</c:v>
                </c:pt>
                <c:pt idx="69336">
                  <c:v>0.99810606512056599</c:v>
                </c:pt>
                <c:pt idx="69337">
                  <c:v>0.99865964755004999</c:v>
                </c:pt>
                <c:pt idx="69338">
                  <c:v>0.98009279830975105</c:v>
                </c:pt>
                <c:pt idx="69339">
                  <c:v>0.99865964755004999</c:v>
                </c:pt>
                <c:pt idx="69340">
                  <c:v>0.99865964755004999</c:v>
                </c:pt>
                <c:pt idx="69341">
                  <c:v>0.99865964755004999</c:v>
                </c:pt>
                <c:pt idx="69342">
                  <c:v>0.99977590848754005</c:v>
                </c:pt>
                <c:pt idx="69343">
                  <c:v>0.99810606512056599</c:v>
                </c:pt>
                <c:pt idx="69344">
                  <c:v>0.97505301993331395</c:v>
                </c:pt>
                <c:pt idx="69345">
                  <c:v>0.99810606512056599</c:v>
                </c:pt>
                <c:pt idx="69346">
                  <c:v>0.97505301993331395</c:v>
                </c:pt>
                <c:pt idx="69347">
                  <c:v>0.98009279830975105</c:v>
                </c:pt>
                <c:pt idx="69348">
                  <c:v>0.98009279830975105</c:v>
                </c:pt>
                <c:pt idx="69349">
                  <c:v>0.99810606512056599</c:v>
                </c:pt>
                <c:pt idx="69350">
                  <c:v>0.99865964755004999</c:v>
                </c:pt>
                <c:pt idx="69351">
                  <c:v>0.98009279830975105</c:v>
                </c:pt>
                <c:pt idx="69352">
                  <c:v>0.99181255835294002</c:v>
                </c:pt>
                <c:pt idx="69353">
                  <c:v>0.99810606512056599</c:v>
                </c:pt>
                <c:pt idx="69354">
                  <c:v>0.97505301993331395</c:v>
                </c:pt>
                <c:pt idx="69355">
                  <c:v>0.99977590848754005</c:v>
                </c:pt>
                <c:pt idx="69356">
                  <c:v>0.98009279830975105</c:v>
                </c:pt>
                <c:pt idx="69357">
                  <c:v>0.98009279830975105</c:v>
                </c:pt>
                <c:pt idx="69358">
                  <c:v>0.99865964755004999</c:v>
                </c:pt>
                <c:pt idx="69359">
                  <c:v>0.98009279830975105</c:v>
                </c:pt>
                <c:pt idx="69360">
                  <c:v>0.99865964755004999</c:v>
                </c:pt>
                <c:pt idx="69361">
                  <c:v>0.99810606512056599</c:v>
                </c:pt>
                <c:pt idx="69362">
                  <c:v>0.97505301993331395</c:v>
                </c:pt>
                <c:pt idx="69363">
                  <c:v>0.99865964755004999</c:v>
                </c:pt>
                <c:pt idx="69364">
                  <c:v>0.97505301993331395</c:v>
                </c:pt>
                <c:pt idx="69365">
                  <c:v>0.98009279830975105</c:v>
                </c:pt>
                <c:pt idx="69366">
                  <c:v>0.97505301993331395</c:v>
                </c:pt>
                <c:pt idx="69367">
                  <c:v>0.98009279830975105</c:v>
                </c:pt>
                <c:pt idx="69368">
                  <c:v>0.97505301993331395</c:v>
                </c:pt>
                <c:pt idx="69369">
                  <c:v>0.97505301993331395</c:v>
                </c:pt>
                <c:pt idx="69370">
                  <c:v>0.99977590848754005</c:v>
                </c:pt>
                <c:pt idx="69371">
                  <c:v>0.99810606512056599</c:v>
                </c:pt>
                <c:pt idx="69372">
                  <c:v>0.98009279830975105</c:v>
                </c:pt>
                <c:pt idx="69373">
                  <c:v>0.98009279830975105</c:v>
                </c:pt>
                <c:pt idx="69374">
                  <c:v>0.99865964755004999</c:v>
                </c:pt>
                <c:pt idx="69375">
                  <c:v>0.99865964755004999</c:v>
                </c:pt>
                <c:pt idx="69376">
                  <c:v>0.97505301993331395</c:v>
                </c:pt>
                <c:pt idx="69377">
                  <c:v>0.99865964755004999</c:v>
                </c:pt>
                <c:pt idx="69378">
                  <c:v>0.98009279830975105</c:v>
                </c:pt>
                <c:pt idx="69379">
                  <c:v>0.99810606512056599</c:v>
                </c:pt>
                <c:pt idx="69380">
                  <c:v>0.99865964755004999</c:v>
                </c:pt>
                <c:pt idx="69381">
                  <c:v>0.98009279830975105</c:v>
                </c:pt>
                <c:pt idx="69382">
                  <c:v>0.98009279830975105</c:v>
                </c:pt>
                <c:pt idx="69383">
                  <c:v>0.98009279830975105</c:v>
                </c:pt>
                <c:pt idx="69384">
                  <c:v>0.98009279830975105</c:v>
                </c:pt>
                <c:pt idx="69385">
                  <c:v>0.98009279830975105</c:v>
                </c:pt>
                <c:pt idx="69386">
                  <c:v>0.99865964755004999</c:v>
                </c:pt>
                <c:pt idx="69387">
                  <c:v>0.99810606512056599</c:v>
                </c:pt>
                <c:pt idx="69388">
                  <c:v>0.98009279830975105</c:v>
                </c:pt>
                <c:pt idx="69389">
                  <c:v>0.99772892030019</c:v>
                </c:pt>
                <c:pt idx="69390">
                  <c:v>0.99810606512056599</c:v>
                </c:pt>
                <c:pt idx="69391">
                  <c:v>0.98009279830975105</c:v>
                </c:pt>
                <c:pt idx="69392">
                  <c:v>0.97505301993331395</c:v>
                </c:pt>
                <c:pt idx="69393">
                  <c:v>0.99772892030019</c:v>
                </c:pt>
                <c:pt idx="69394">
                  <c:v>0.99810606512056599</c:v>
                </c:pt>
                <c:pt idx="69395">
                  <c:v>0.97505301993331395</c:v>
                </c:pt>
                <c:pt idx="69396">
                  <c:v>0.99977590848754005</c:v>
                </c:pt>
                <c:pt idx="69397">
                  <c:v>0.98009279830975105</c:v>
                </c:pt>
                <c:pt idx="69398">
                  <c:v>0.99865964755004999</c:v>
                </c:pt>
                <c:pt idx="69399">
                  <c:v>0.99865964755004999</c:v>
                </c:pt>
                <c:pt idx="69400">
                  <c:v>0.97505301993331395</c:v>
                </c:pt>
                <c:pt idx="69401">
                  <c:v>0.97505301993331395</c:v>
                </c:pt>
                <c:pt idx="69402">
                  <c:v>0.99810606512056599</c:v>
                </c:pt>
                <c:pt idx="69403">
                  <c:v>0.99977590848754005</c:v>
                </c:pt>
                <c:pt idx="69404">
                  <c:v>0.99865964755004999</c:v>
                </c:pt>
                <c:pt idx="69405">
                  <c:v>0.99865964755004999</c:v>
                </c:pt>
                <c:pt idx="69406">
                  <c:v>0.99772892030019</c:v>
                </c:pt>
                <c:pt idx="69407">
                  <c:v>0.99810606512056599</c:v>
                </c:pt>
                <c:pt idx="69408">
                  <c:v>0.99865964755004999</c:v>
                </c:pt>
                <c:pt idx="69409">
                  <c:v>0.97505301993331395</c:v>
                </c:pt>
                <c:pt idx="69410">
                  <c:v>0.99865964755004999</c:v>
                </c:pt>
                <c:pt idx="69411">
                  <c:v>0.99810606512056599</c:v>
                </c:pt>
                <c:pt idx="69412">
                  <c:v>0.99865964755004999</c:v>
                </c:pt>
                <c:pt idx="69413">
                  <c:v>0.99865964755004999</c:v>
                </c:pt>
                <c:pt idx="69414">
                  <c:v>0.98009279830975105</c:v>
                </c:pt>
                <c:pt idx="69415">
                  <c:v>0.97505301993331395</c:v>
                </c:pt>
                <c:pt idx="69416">
                  <c:v>0.99977590848754005</c:v>
                </c:pt>
                <c:pt idx="69417">
                  <c:v>0.99865964755004999</c:v>
                </c:pt>
                <c:pt idx="69418">
                  <c:v>0.99810606512056599</c:v>
                </c:pt>
                <c:pt idx="69419">
                  <c:v>0.99865964755004999</c:v>
                </c:pt>
                <c:pt idx="69420">
                  <c:v>0.99977590848754005</c:v>
                </c:pt>
                <c:pt idx="69421">
                  <c:v>0.98009279830975105</c:v>
                </c:pt>
                <c:pt idx="69422">
                  <c:v>0.99977590848754005</c:v>
                </c:pt>
                <c:pt idx="69423">
                  <c:v>0.98009279830975105</c:v>
                </c:pt>
                <c:pt idx="69424">
                  <c:v>0.99977590848754005</c:v>
                </c:pt>
                <c:pt idx="69425">
                  <c:v>0.98009279830975105</c:v>
                </c:pt>
                <c:pt idx="69426">
                  <c:v>0.98009279830975105</c:v>
                </c:pt>
                <c:pt idx="69427">
                  <c:v>0.97505301993331395</c:v>
                </c:pt>
                <c:pt idx="69428">
                  <c:v>0.99865964755004999</c:v>
                </c:pt>
                <c:pt idx="69429">
                  <c:v>0.98009279830975105</c:v>
                </c:pt>
                <c:pt idx="69430">
                  <c:v>0.99810606512056599</c:v>
                </c:pt>
                <c:pt idx="69431">
                  <c:v>0.97505301993331395</c:v>
                </c:pt>
                <c:pt idx="69432">
                  <c:v>0.99977590848754005</c:v>
                </c:pt>
                <c:pt idx="69433">
                  <c:v>0.99810606512056599</c:v>
                </c:pt>
                <c:pt idx="69434">
                  <c:v>0.98009279830975105</c:v>
                </c:pt>
                <c:pt idx="69435">
                  <c:v>0.98009279830975105</c:v>
                </c:pt>
                <c:pt idx="69436">
                  <c:v>0.98009279830975105</c:v>
                </c:pt>
                <c:pt idx="69437">
                  <c:v>0.97505301993331395</c:v>
                </c:pt>
                <c:pt idx="69438">
                  <c:v>0.98009279830975105</c:v>
                </c:pt>
                <c:pt idx="69439">
                  <c:v>0.97505301993331395</c:v>
                </c:pt>
                <c:pt idx="69440">
                  <c:v>0.98009279830975105</c:v>
                </c:pt>
                <c:pt idx="69441">
                  <c:v>0.97505301993331395</c:v>
                </c:pt>
                <c:pt idx="69442">
                  <c:v>0.98009279830975105</c:v>
                </c:pt>
                <c:pt idx="69443">
                  <c:v>0.99865964755004999</c:v>
                </c:pt>
                <c:pt idx="69444">
                  <c:v>0.98009279830975105</c:v>
                </c:pt>
                <c:pt idx="69445">
                  <c:v>0.99810606512056599</c:v>
                </c:pt>
                <c:pt idx="69446">
                  <c:v>0.99865964755004999</c:v>
                </c:pt>
                <c:pt idx="69447">
                  <c:v>0.99810606512056599</c:v>
                </c:pt>
                <c:pt idx="69448">
                  <c:v>0.99865964755004999</c:v>
                </c:pt>
                <c:pt idx="69449">
                  <c:v>0.99810606512056599</c:v>
                </c:pt>
                <c:pt idx="69450">
                  <c:v>0.97505301993331395</c:v>
                </c:pt>
                <c:pt idx="69451">
                  <c:v>0.99181255835294002</c:v>
                </c:pt>
                <c:pt idx="69452">
                  <c:v>0.97505301993331395</c:v>
                </c:pt>
                <c:pt idx="69453">
                  <c:v>0.97505301993331395</c:v>
                </c:pt>
                <c:pt idx="69454">
                  <c:v>0.97505301993331395</c:v>
                </c:pt>
                <c:pt idx="69455">
                  <c:v>0.97505301993331395</c:v>
                </c:pt>
                <c:pt idx="69456">
                  <c:v>0.99810606512056599</c:v>
                </c:pt>
                <c:pt idx="69457">
                  <c:v>0.99810606512056599</c:v>
                </c:pt>
                <c:pt idx="69458">
                  <c:v>0.98009279830975105</c:v>
                </c:pt>
                <c:pt idx="69459">
                  <c:v>0.98009279830975105</c:v>
                </c:pt>
                <c:pt idx="69460">
                  <c:v>0.99810606512056599</c:v>
                </c:pt>
                <c:pt idx="69461">
                  <c:v>0.99977590848754005</c:v>
                </c:pt>
                <c:pt idx="69462">
                  <c:v>0.99865964755004999</c:v>
                </c:pt>
                <c:pt idx="69463">
                  <c:v>0.99865964755004999</c:v>
                </c:pt>
                <c:pt idx="69464">
                  <c:v>0.99865964755004999</c:v>
                </c:pt>
                <c:pt idx="69465">
                  <c:v>0.99810606512056599</c:v>
                </c:pt>
                <c:pt idx="69466">
                  <c:v>0.99977590848754005</c:v>
                </c:pt>
                <c:pt idx="69467">
                  <c:v>0.99977590848754005</c:v>
                </c:pt>
                <c:pt idx="69468">
                  <c:v>0.99865964755004999</c:v>
                </c:pt>
                <c:pt idx="69469">
                  <c:v>0.98009279830975105</c:v>
                </c:pt>
                <c:pt idx="69470">
                  <c:v>0.99810606512056599</c:v>
                </c:pt>
                <c:pt idx="69471">
                  <c:v>0.98009279830975105</c:v>
                </c:pt>
                <c:pt idx="69472">
                  <c:v>0.97505301993331395</c:v>
                </c:pt>
                <c:pt idx="69473">
                  <c:v>0.99865964755004999</c:v>
                </c:pt>
                <c:pt idx="69474">
                  <c:v>0.99865964755004999</c:v>
                </c:pt>
                <c:pt idx="69475">
                  <c:v>0.99810606512056599</c:v>
                </c:pt>
                <c:pt idx="69476">
                  <c:v>0.99977590848754005</c:v>
                </c:pt>
                <c:pt idx="69477">
                  <c:v>0.99977590848754005</c:v>
                </c:pt>
                <c:pt idx="69478">
                  <c:v>0.98009279830975105</c:v>
                </c:pt>
                <c:pt idx="69479">
                  <c:v>0.99977590848754005</c:v>
                </c:pt>
                <c:pt idx="69480">
                  <c:v>0.99865964755004999</c:v>
                </c:pt>
                <c:pt idx="69481">
                  <c:v>0.98009279830975105</c:v>
                </c:pt>
                <c:pt idx="69482">
                  <c:v>0.99865964755004999</c:v>
                </c:pt>
                <c:pt idx="69483">
                  <c:v>0.99977590848754005</c:v>
                </c:pt>
                <c:pt idx="69484">
                  <c:v>0.97505301993331395</c:v>
                </c:pt>
                <c:pt idx="69485">
                  <c:v>0.99977590848754005</c:v>
                </c:pt>
                <c:pt idx="69486">
                  <c:v>0.99865964755004999</c:v>
                </c:pt>
                <c:pt idx="69487">
                  <c:v>0.99810606512056599</c:v>
                </c:pt>
                <c:pt idx="69488">
                  <c:v>0.98009279830975105</c:v>
                </c:pt>
                <c:pt idx="69489">
                  <c:v>0.97505301993331395</c:v>
                </c:pt>
                <c:pt idx="69490">
                  <c:v>0.99810606512056599</c:v>
                </c:pt>
                <c:pt idx="69491">
                  <c:v>0.98009279830975105</c:v>
                </c:pt>
                <c:pt idx="69492">
                  <c:v>0.98009279830975105</c:v>
                </c:pt>
                <c:pt idx="69493">
                  <c:v>0.98009279830975105</c:v>
                </c:pt>
                <c:pt idx="69494">
                  <c:v>0.98009279830975105</c:v>
                </c:pt>
                <c:pt idx="69495">
                  <c:v>0.99977590848754005</c:v>
                </c:pt>
                <c:pt idx="69496">
                  <c:v>0.99810606512056599</c:v>
                </c:pt>
                <c:pt idx="69497">
                  <c:v>0.99810606512056599</c:v>
                </c:pt>
                <c:pt idx="69498">
                  <c:v>0.98009279830975105</c:v>
                </c:pt>
                <c:pt idx="69499">
                  <c:v>0.99810606512056599</c:v>
                </c:pt>
                <c:pt idx="69500">
                  <c:v>0.97505301993331395</c:v>
                </c:pt>
                <c:pt idx="69501">
                  <c:v>0.99865964755004999</c:v>
                </c:pt>
                <c:pt idx="69502">
                  <c:v>0.98009279830975105</c:v>
                </c:pt>
                <c:pt idx="69503">
                  <c:v>0.98009279830975105</c:v>
                </c:pt>
                <c:pt idx="69504">
                  <c:v>0.98009279830975105</c:v>
                </c:pt>
                <c:pt idx="69505">
                  <c:v>0.98009279830975105</c:v>
                </c:pt>
                <c:pt idx="69506">
                  <c:v>0.98009279830975105</c:v>
                </c:pt>
                <c:pt idx="69507">
                  <c:v>0.99181255835294002</c:v>
                </c:pt>
                <c:pt idx="69508">
                  <c:v>0.99865964755004999</c:v>
                </c:pt>
                <c:pt idx="69509">
                  <c:v>0.98009279830975105</c:v>
                </c:pt>
                <c:pt idx="69510">
                  <c:v>0.99865964755004999</c:v>
                </c:pt>
                <c:pt idx="69511">
                  <c:v>0.97505301993331395</c:v>
                </c:pt>
                <c:pt idx="69512">
                  <c:v>0.99977590848754005</c:v>
                </c:pt>
                <c:pt idx="69513">
                  <c:v>0.99810606512056599</c:v>
                </c:pt>
                <c:pt idx="69514">
                  <c:v>0.99865964755004999</c:v>
                </c:pt>
                <c:pt idx="69515">
                  <c:v>0.99810606512056599</c:v>
                </c:pt>
                <c:pt idx="69516">
                  <c:v>0.99865964755004999</c:v>
                </c:pt>
                <c:pt idx="69517">
                  <c:v>0.98009279830975105</c:v>
                </c:pt>
                <c:pt idx="69518">
                  <c:v>0.99810606512056599</c:v>
                </c:pt>
                <c:pt idx="69519">
                  <c:v>0.97505301993331395</c:v>
                </c:pt>
                <c:pt idx="69520">
                  <c:v>0.98009279830975105</c:v>
                </c:pt>
                <c:pt idx="69521">
                  <c:v>0.99810606512056599</c:v>
                </c:pt>
                <c:pt idx="69522">
                  <c:v>0.97505301993331395</c:v>
                </c:pt>
                <c:pt idx="69523">
                  <c:v>0.99810606512056599</c:v>
                </c:pt>
                <c:pt idx="69524">
                  <c:v>0.99810606512056599</c:v>
                </c:pt>
                <c:pt idx="69525">
                  <c:v>0.97505301993331395</c:v>
                </c:pt>
                <c:pt idx="69526">
                  <c:v>0.99977590848754005</c:v>
                </c:pt>
                <c:pt idx="69527">
                  <c:v>0.99865964755004999</c:v>
                </c:pt>
                <c:pt idx="69528">
                  <c:v>0.99865964755004999</c:v>
                </c:pt>
                <c:pt idx="69529">
                  <c:v>0.99181255835294002</c:v>
                </c:pt>
                <c:pt idx="69530">
                  <c:v>0.99865964755004999</c:v>
                </c:pt>
                <c:pt idx="69531">
                  <c:v>0.99977590848754005</c:v>
                </c:pt>
                <c:pt idx="69532">
                  <c:v>0.99977590848754005</c:v>
                </c:pt>
                <c:pt idx="69533">
                  <c:v>0.99810606512056599</c:v>
                </c:pt>
                <c:pt idx="69534">
                  <c:v>0.98009279830975105</c:v>
                </c:pt>
                <c:pt idx="69535">
                  <c:v>0.98009279830975105</c:v>
                </c:pt>
                <c:pt idx="69536">
                  <c:v>0.99977590848754005</c:v>
                </c:pt>
                <c:pt idx="69537">
                  <c:v>0.99865964755004999</c:v>
                </c:pt>
                <c:pt idx="69538">
                  <c:v>0.99865964755004999</c:v>
                </c:pt>
                <c:pt idx="69539">
                  <c:v>0.98009279830975105</c:v>
                </c:pt>
                <c:pt idx="69540">
                  <c:v>0.97505301993331395</c:v>
                </c:pt>
                <c:pt idx="69541">
                  <c:v>0.99977590848754005</c:v>
                </c:pt>
                <c:pt idx="69542">
                  <c:v>0.97505301993331395</c:v>
                </c:pt>
                <c:pt idx="69543">
                  <c:v>0.99810606512056599</c:v>
                </c:pt>
                <c:pt idx="69544">
                  <c:v>0.98009279830975105</c:v>
                </c:pt>
                <c:pt idx="69545">
                  <c:v>0.99865964755004999</c:v>
                </c:pt>
                <c:pt idx="69546">
                  <c:v>0.99810606512056599</c:v>
                </c:pt>
                <c:pt idx="69547">
                  <c:v>0.99772892030019</c:v>
                </c:pt>
                <c:pt idx="69548">
                  <c:v>0.98009279830975105</c:v>
                </c:pt>
                <c:pt idx="69549">
                  <c:v>0.98009279830975105</c:v>
                </c:pt>
                <c:pt idx="69550">
                  <c:v>0.99810606512056599</c:v>
                </c:pt>
                <c:pt idx="69551">
                  <c:v>0.97505301993331395</c:v>
                </c:pt>
                <c:pt idx="69552">
                  <c:v>0.98009279830975105</c:v>
                </c:pt>
                <c:pt idx="69553">
                  <c:v>0.98009279830975105</c:v>
                </c:pt>
                <c:pt idx="69554">
                  <c:v>0.99977590848754005</c:v>
                </c:pt>
                <c:pt idx="69555">
                  <c:v>0.99810606512056599</c:v>
                </c:pt>
                <c:pt idx="69556">
                  <c:v>0.97505301993331395</c:v>
                </c:pt>
                <c:pt idx="69557">
                  <c:v>0.97505301993331395</c:v>
                </c:pt>
                <c:pt idx="69558">
                  <c:v>0.99810606512056599</c:v>
                </c:pt>
                <c:pt idx="69559">
                  <c:v>0.99865964755004999</c:v>
                </c:pt>
                <c:pt idx="69560">
                  <c:v>0.98009279830975105</c:v>
                </c:pt>
                <c:pt idx="69561">
                  <c:v>0.99865964755004999</c:v>
                </c:pt>
                <c:pt idx="69562">
                  <c:v>0.99810606512056599</c:v>
                </c:pt>
                <c:pt idx="69563">
                  <c:v>0.99772892030019</c:v>
                </c:pt>
                <c:pt idx="69564">
                  <c:v>0.99865964755004999</c:v>
                </c:pt>
                <c:pt idx="69565">
                  <c:v>0.99810606512056599</c:v>
                </c:pt>
                <c:pt idx="69566">
                  <c:v>0.98009279830975105</c:v>
                </c:pt>
                <c:pt idx="69567">
                  <c:v>0.97505301993331395</c:v>
                </c:pt>
                <c:pt idx="69568">
                  <c:v>0.99865964755004999</c:v>
                </c:pt>
                <c:pt idx="69569">
                  <c:v>0.99865964755004999</c:v>
                </c:pt>
                <c:pt idx="69570">
                  <c:v>0.99772892030019</c:v>
                </c:pt>
                <c:pt idx="69571">
                  <c:v>0.99865964755004999</c:v>
                </c:pt>
                <c:pt idx="69572">
                  <c:v>0.99865964755004999</c:v>
                </c:pt>
                <c:pt idx="69573">
                  <c:v>0.99865964755004999</c:v>
                </c:pt>
                <c:pt idx="69574">
                  <c:v>0.99977590848754005</c:v>
                </c:pt>
                <c:pt idx="69575">
                  <c:v>0.99977590848754005</c:v>
                </c:pt>
                <c:pt idx="69576">
                  <c:v>0.99810606512056599</c:v>
                </c:pt>
                <c:pt idx="69577">
                  <c:v>0.99865964755004999</c:v>
                </c:pt>
                <c:pt idx="69578">
                  <c:v>0.98009279830975105</c:v>
                </c:pt>
                <c:pt idx="69579">
                  <c:v>0.98009279830975105</c:v>
                </c:pt>
                <c:pt idx="69580">
                  <c:v>0.99865964755004999</c:v>
                </c:pt>
                <c:pt idx="69581">
                  <c:v>0.99181255835294002</c:v>
                </c:pt>
                <c:pt idx="69582">
                  <c:v>0.99865964755004999</c:v>
                </c:pt>
                <c:pt idx="69583">
                  <c:v>0.99810606512056599</c:v>
                </c:pt>
                <c:pt idx="69584">
                  <c:v>0.99772892030019</c:v>
                </c:pt>
                <c:pt idx="69585">
                  <c:v>0.99865964755004999</c:v>
                </c:pt>
                <c:pt idx="69586">
                  <c:v>0.98009279830975105</c:v>
                </c:pt>
                <c:pt idx="69587">
                  <c:v>0.97505301993331395</c:v>
                </c:pt>
                <c:pt idx="69588">
                  <c:v>0.99810606512056599</c:v>
                </c:pt>
                <c:pt idx="69589">
                  <c:v>0.98009279830975105</c:v>
                </c:pt>
                <c:pt idx="69590">
                  <c:v>0.99865964755004999</c:v>
                </c:pt>
                <c:pt idx="69591">
                  <c:v>0.98009279830975105</c:v>
                </c:pt>
                <c:pt idx="69592">
                  <c:v>0.99977590848754005</c:v>
                </c:pt>
                <c:pt idx="69593">
                  <c:v>0.98009279830975105</c:v>
                </c:pt>
                <c:pt idx="69594">
                  <c:v>0.98009279830975105</c:v>
                </c:pt>
                <c:pt idx="69595">
                  <c:v>0.99810606512056599</c:v>
                </c:pt>
                <c:pt idx="69596">
                  <c:v>0.98009279830975105</c:v>
                </c:pt>
                <c:pt idx="69597">
                  <c:v>0.99865964755004999</c:v>
                </c:pt>
                <c:pt idx="69598">
                  <c:v>0.98009279830975105</c:v>
                </c:pt>
                <c:pt idx="69599">
                  <c:v>0.99865964755004999</c:v>
                </c:pt>
                <c:pt idx="69600">
                  <c:v>0.99865964755004999</c:v>
                </c:pt>
                <c:pt idx="69601">
                  <c:v>0.99977590848754005</c:v>
                </c:pt>
                <c:pt idx="69602">
                  <c:v>0.99810606512056599</c:v>
                </c:pt>
                <c:pt idx="69603">
                  <c:v>0.99810606512056599</c:v>
                </c:pt>
                <c:pt idx="69604">
                  <c:v>0.99810606512056599</c:v>
                </c:pt>
                <c:pt idx="69605">
                  <c:v>0.99810606512056599</c:v>
                </c:pt>
                <c:pt idx="69606">
                  <c:v>0.97505301993331395</c:v>
                </c:pt>
                <c:pt idx="69607">
                  <c:v>0.97505301993331395</c:v>
                </c:pt>
                <c:pt idx="69608">
                  <c:v>0.99810606512056599</c:v>
                </c:pt>
                <c:pt idx="69609">
                  <c:v>0.99865964755004999</c:v>
                </c:pt>
                <c:pt idx="69610">
                  <c:v>0.98009279830975105</c:v>
                </c:pt>
                <c:pt idx="69611">
                  <c:v>0.98009279830975105</c:v>
                </c:pt>
                <c:pt idx="69612">
                  <c:v>0.98009279830975105</c:v>
                </c:pt>
                <c:pt idx="69613">
                  <c:v>0.99977590848754005</c:v>
                </c:pt>
                <c:pt idx="69614">
                  <c:v>0.99977590848754005</c:v>
                </c:pt>
                <c:pt idx="69615">
                  <c:v>0.99865964755004999</c:v>
                </c:pt>
                <c:pt idx="69616">
                  <c:v>0.97505301993331395</c:v>
                </c:pt>
                <c:pt idx="69617">
                  <c:v>0.97505301993331395</c:v>
                </c:pt>
                <c:pt idx="69618">
                  <c:v>0.99810606512056599</c:v>
                </c:pt>
                <c:pt idx="69619">
                  <c:v>0.99810606512056599</c:v>
                </c:pt>
                <c:pt idx="69620">
                  <c:v>0.98009279830975105</c:v>
                </c:pt>
                <c:pt idx="69621">
                  <c:v>0.97505301993331395</c:v>
                </c:pt>
                <c:pt idx="69622">
                  <c:v>0.99865964755004999</c:v>
                </c:pt>
                <c:pt idx="69623">
                  <c:v>0.98009279830975105</c:v>
                </c:pt>
                <c:pt idx="69624">
                  <c:v>0.99865964755004999</c:v>
                </c:pt>
                <c:pt idx="69625">
                  <c:v>0.99977590848754005</c:v>
                </c:pt>
                <c:pt idx="69626">
                  <c:v>0.98009279830975105</c:v>
                </c:pt>
                <c:pt idx="69627">
                  <c:v>0.97505301993331395</c:v>
                </c:pt>
                <c:pt idx="69628">
                  <c:v>0.99865964755004999</c:v>
                </c:pt>
                <c:pt idx="69629">
                  <c:v>0.99977590848754005</c:v>
                </c:pt>
                <c:pt idx="69630">
                  <c:v>0.99865964755004999</c:v>
                </c:pt>
                <c:pt idx="69631">
                  <c:v>0.98009279830975105</c:v>
                </c:pt>
                <c:pt idx="69632">
                  <c:v>0.99772892030019</c:v>
                </c:pt>
                <c:pt idx="69633">
                  <c:v>0.98009279830975105</c:v>
                </c:pt>
                <c:pt idx="69634">
                  <c:v>0.97505301993331395</c:v>
                </c:pt>
                <c:pt idx="69635">
                  <c:v>0.99865964755004999</c:v>
                </c:pt>
                <c:pt idx="69636">
                  <c:v>0.99865964755004999</c:v>
                </c:pt>
                <c:pt idx="69637">
                  <c:v>0.97505301993331395</c:v>
                </c:pt>
                <c:pt idx="69638">
                  <c:v>0.99865964755004999</c:v>
                </c:pt>
                <c:pt idx="69639">
                  <c:v>0.99810606512056599</c:v>
                </c:pt>
                <c:pt idx="69640">
                  <c:v>0.99865964755004999</c:v>
                </c:pt>
                <c:pt idx="69641">
                  <c:v>0.99865964755004999</c:v>
                </c:pt>
                <c:pt idx="69642">
                  <c:v>0.99865964755004999</c:v>
                </c:pt>
                <c:pt idx="69643">
                  <c:v>0.98009279830975105</c:v>
                </c:pt>
                <c:pt idx="69644">
                  <c:v>0.99977590848754005</c:v>
                </c:pt>
                <c:pt idx="69645">
                  <c:v>0.99810606512056599</c:v>
                </c:pt>
                <c:pt idx="69646">
                  <c:v>0.99810606512056599</c:v>
                </c:pt>
                <c:pt idx="69647">
                  <c:v>0.99810606512056599</c:v>
                </c:pt>
                <c:pt idx="69648">
                  <c:v>0.99865964755004999</c:v>
                </c:pt>
                <c:pt idx="69649">
                  <c:v>0.99810606512056599</c:v>
                </c:pt>
                <c:pt idx="69650">
                  <c:v>0.99865964755004999</c:v>
                </c:pt>
                <c:pt idx="69651">
                  <c:v>0.99977590848754005</c:v>
                </c:pt>
                <c:pt idx="69652">
                  <c:v>0.98009279830975105</c:v>
                </c:pt>
                <c:pt idx="69653">
                  <c:v>0.99977590848754005</c:v>
                </c:pt>
                <c:pt idx="69654">
                  <c:v>0.99977590848754005</c:v>
                </c:pt>
                <c:pt idx="69655">
                  <c:v>0.98009279830975105</c:v>
                </c:pt>
                <c:pt idx="69656">
                  <c:v>0.98009279830975105</c:v>
                </c:pt>
                <c:pt idx="69657">
                  <c:v>0.99865964755004999</c:v>
                </c:pt>
                <c:pt idx="69658">
                  <c:v>0.99865964755004999</c:v>
                </c:pt>
                <c:pt idx="69659">
                  <c:v>0.99865964755004999</c:v>
                </c:pt>
                <c:pt idx="69660">
                  <c:v>0.99810606512056599</c:v>
                </c:pt>
                <c:pt idx="69661">
                  <c:v>0.99810606512056599</c:v>
                </c:pt>
                <c:pt idx="69662">
                  <c:v>0.99977590848754005</c:v>
                </c:pt>
                <c:pt idx="69663">
                  <c:v>0.97505301993331395</c:v>
                </c:pt>
                <c:pt idx="69664">
                  <c:v>0.98009279830975105</c:v>
                </c:pt>
                <c:pt idx="69665">
                  <c:v>0.99810606512056599</c:v>
                </c:pt>
                <c:pt idx="69666">
                  <c:v>0.99865964755004999</c:v>
                </c:pt>
                <c:pt idx="69667">
                  <c:v>0.98009279830975105</c:v>
                </c:pt>
                <c:pt idx="69668">
                  <c:v>0.97505301993331395</c:v>
                </c:pt>
                <c:pt idx="69669">
                  <c:v>0.98009279830975105</c:v>
                </c:pt>
                <c:pt idx="69670">
                  <c:v>0.99865964755004999</c:v>
                </c:pt>
                <c:pt idx="69671">
                  <c:v>0.97505301993331395</c:v>
                </c:pt>
                <c:pt idx="69672">
                  <c:v>0.99865964755004999</c:v>
                </c:pt>
                <c:pt idx="69673">
                  <c:v>0.99810606512056599</c:v>
                </c:pt>
                <c:pt idx="69674">
                  <c:v>0.97505301993331395</c:v>
                </c:pt>
                <c:pt idx="69675">
                  <c:v>0.97505301993331395</c:v>
                </c:pt>
                <c:pt idx="69676">
                  <c:v>0.99865964755004999</c:v>
                </c:pt>
                <c:pt idx="69677">
                  <c:v>0.99865964755004999</c:v>
                </c:pt>
                <c:pt idx="69678">
                  <c:v>0.98009279830975105</c:v>
                </c:pt>
                <c:pt idx="69679">
                  <c:v>0.98009279830975105</c:v>
                </c:pt>
                <c:pt idx="69680">
                  <c:v>0.98009279830975105</c:v>
                </c:pt>
                <c:pt idx="69681">
                  <c:v>0.98009279830975105</c:v>
                </c:pt>
                <c:pt idx="69682">
                  <c:v>0.99865964755004999</c:v>
                </c:pt>
                <c:pt idx="69683">
                  <c:v>0.99865964755004999</c:v>
                </c:pt>
                <c:pt idx="69684">
                  <c:v>0.97505301993331395</c:v>
                </c:pt>
                <c:pt idx="69685">
                  <c:v>0.99865964755004999</c:v>
                </c:pt>
                <c:pt idx="69686">
                  <c:v>0.99977590848754005</c:v>
                </c:pt>
                <c:pt idx="69687">
                  <c:v>0.99977590848754005</c:v>
                </c:pt>
                <c:pt idx="69688">
                  <c:v>0.99865964755004999</c:v>
                </c:pt>
                <c:pt idx="69689">
                  <c:v>0.98009279830975105</c:v>
                </c:pt>
                <c:pt idx="69690">
                  <c:v>0.97505301993331395</c:v>
                </c:pt>
                <c:pt idx="69691">
                  <c:v>0.97505301993331395</c:v>
                </c:pt>
                <c:pt idx="69692">
                  <c:v>0.99810606512056599</c:v>
                </c:pt>
                <c:pt idx="69693">
                  <c:v>0.99810606512056599</c:v>
                </c:pt>
                <c:pt idx="69694">
                  <c:v>0.97505301993331395</c:v>
                </c:pt>
                <c:pt idx="69695">
                  <c:v>0.97505301993331395</c:v>
                </c:pt>
                <c:pt idx="69696">
                  <c:v>0.98009279830975105</c:v>
                </c:pt>
                <c:pt idx="69697">
                  <c:v>0.99865964755004999</c:v>
                </c:pt>
                <c:pt idx="69698">
                  <c:v>0.99810606512056599</c:v>
                </c:pt>
                <c:pt idx="69699">
                  <c:v>0.99810606512056599</c:v>
                </c:pt>
                <c:pt idx="69700">
                  <c:v>0.99865964755004999</c:v>
                </c:pt>
                <c:pt idx="69701">
                  <c:v>0.98009279830975105</c:v>
                </c:pt>
                <c:pt idx="69702">
                  <c:v>0.98009279830975105</c:v>
                </c:pt>
                <c:pt idx="69703">
                  <c:v>0.99977590848754005</c:v>
                </c:pt>
                <c:pt idx="69704">
                  <c:v>0.99977590848754005</c:v>
                </c:pt>
                <c:pt idx="69705">
                  <c:v>0.98009279830975105</c:v>
                </c:pt>
                <c:pt idx="69706">
                  <c:v>0.98009279830975105</c:v>
                </c:pt>
                <c:pt idx="69707">
                  <c:v>0.99865964755004999</c:v>
                </c:pt>
                <c:pt idx="69708">
                  <c:v>0.98009279830975105</c:v>
                </c:pt>
                <c:pt idx="69709">
                  <c:v>0.99977590848754005</c:v>
                </c:pt>
                <c:pt idx="69710">
                  <c:v>0.98009279830975105</c:v>
                </c:pt>
                <c:pt idx="69711">
                  <c:v>0.99772892030019</c:v>
                </c:pt>
                <c:pt idx="69712">
                  <c:v>0.99977590848754005</c:v>
                </c:pt>
                <c:pt idx="69713">
                  <c:v>0.99865964755004999</c:v>
                </c:pt>
                <c:pt idx="69714">
                  <c:v>0.99977590848754005</c:v>
                </c:pt>
                <c:pt idx="69715">
                  <c:v>0.97505301993331395</c:v>
                </c:pt>
                <c:pt idx="69716">
                  <c:v>0.99772892030019</c:v>
                </c:pt>
                <c:pt idx="69717">
                  <c:v>0.99865964755004999</c:v>
                </c:pt>
                <c:pt idx="69718">
                  <c:v>0.98009279830975105</c:v>
                </c:pt>
                <c:pt idx="69719">
                  <c:v>0.99865964755004999</c:v>
                </c:pt>
                <c:pt idx="69720">
                  <c:v>0.99865964755004999</c:v>
                </c:pt>
                <c:pt idx="69721">
                  <c:v>0.99977590848754005</c:v>
                </c:pt>
                <c:pt idx="69722">
                  <c:v>0.99810606512056599</c:v>
                </c:pt>
                <c:pt idx="69723">
                  <c:v>0.99772892030019</c:v>
                </c:pt>
                <c:pt idx="69724">
                  <c:v>0.98009279830975105</c:v>
                </c:pt>
                <c:pt idx="69725">
                  <c:v>0.99865964755004999</c:v>
                </c:pt>
                <c:pt idx="69726">
                  <c:v>0.99865964755004999</c:v>
                </c:pt>
                <c:pt idx="69727">
                  <c:v>0.99865964755004999</c:v>
                </c:pt>
                <c:pt idx="69728">
                  <c:v>0.99865964755004999</c:v>
                </c:pt>
                <c:pt idx="69729">
                  <c:v>0.98009279830975105</c:v>
                </c:pt>
                <c:pt idx="69730">
                  <c:v>0.99865964755004999</c:v>
                </c:pt>
                <c:pt idx="69731">
                  <c:v>0.99977590848754005</c:v>
                </c:pt>
                <c:pt idx="69732">
                  <c:v>0.98009279830975105</c:v>
                </c:pt>
                <c:pt idx="69733">
                  <c:v>0.99977590848754005</c:v>
                </c:pt>
                <c:pt idx="69734">
                  <c:v>0.99865964755004999</c:v>
                </c:pt>
                <c:pt idx="69735">
                  <c:v>0.99865964755004999</c:v>
                </c:pt>
                <c:pt idx="69736">
                  <c:v>0.98009279830975105</c:v>
                </c:pt>
                <c:pt idx="69737">
                  <c:v>0.99865964755004999</c:v>
                </c:pt>
                <c:pt idx="69738">
                  <c:v>0.99810606512056599</c:v>
                </c:pt>
                <c:pt idx="69739">
                  <c:v>0.98009279830975105</c:v>
                </c:pt>
                <c:pt idx="69740">
                  <c:v>0.99810606512056599</c:v>
                </c:pt>
                <c:pt idx="69741">
                  <c:v>0.99810606512056599</c:v>
                </c:pt>
                <c:pt idx="69742">
                  <c:v>0.99810606512056599</c:v>
                </c:pt>
                <c:pt idx="69743">
                  <c:v>0.99865964755004999</c:v>
                </c:pt>
                <c:pt idx="69744">
                  <c:v>0.99810606512056599</c:v>
                </c:pt>
                <c:pt idx="69745">
                  <c:v>0.99865964755004999</c:v>
                </c:pt>
                <c:pt idx="69746">
                  <c:v>0.98009279830975105</c:v>
                </c:pt>
                <c:pt idx="69747">
                  <c:v>0.99810606512056599</c:v>
                </c:pt>
                <c:pt idx="69748">
                  <c:v>0.99977590848754005</c:v>
                </c:pt>
                <c:pt idx="69749">
                  <c:v>0.99977590848754005</c:v>
                </c:pt>
                <c:pt idx="69750">
                  <c:v>0.98009279830975105</c:v>
                </c:pt>
                <c:pt idx="69751">
                  <c:v>0.98009279830975105</c:v>
                </c:pt>
                <c:pt idx="69752">
                  <c:v>0.98009279830975105</c:v>
                </c:pt>
                <c:pt idx="69753">
                  <c:v>0.97505301993331395</c:v>
                </c:pt>
                <c:pt idx="69754">
                  <c:v>0.99810606512056599</c:v>
                </c:pt>
                <c:pt idx="69755">
                  <c:v>0.97505301993331395</c:v>
                </c:pt>
                <c:pt idx="69756">
                  <c:v>0.98009279830975105</c:v>
                </c:pt>
                <c:pt idx="69757">
                  <c:v>0.99810606512056599</c:v>
                </c:pt>
                <c:pt idx="69758">
                  <c:v>0.99865964755004999</c:v>
                </c:pt>
                <c:pt idx="69759">
                  <c:v>0.98009279830975105</c:v>
                </c:pt>
                <c:pt idx="69760">
                  <c:v>0.99865964755004999</c:v>
                </c:pt>
                <c:pt idx="69761">
                  <c:v>0.99810606512056599</c:v>
                </c:pt>
                <c:pt idx="69762">
                  <c:v>0.99865964755004999</c:v>
                </c:pt>
                <c:pt idx="69763">
                  <c:v>0.98009279830975105</c:v>
                </c:pt>
                <c:pt idx="69764">
                  <c:v>0.98009279830975105</c:v>
                </c:pt>
                <c:pt idx="69765">
                  <c:v>0.98009279830975105</c:v>
                </c:pt>
                <c:pt idx="69766">
                  <c:v>0.98009279830975105</c:v>
                </c:pt>
                <c:pt idx="69767">
                  <c:v>0.98009279830975105</c:v>
                </c:pt>
                <c:pt idx="69768">
                  <c:v>0.99977590848754005</c:v>
                </c:pt>
                <c:pt idx="69769">
                  <c:v>0.97505301993331395</c:v>
                </c:pt>
                <c:pt idx="69770">
                  <c:v>0.99865964755004999</c:v>
                </c:pt>
                <c:pt idx="69771">
                  <c:v>0.99977590848754005</c:v>
                </c:pt>
                <c:pt idx="69772">
                  <c:v>0.97505301993331395</c:v>
                </c:pt>
                <c:pt idx="69773">
                  <c:v>0.98009279830975105</c:v>
                </c:pt>
                <c:pt idx="69774">
                  <c:v>0.99865964755004999</c:v>
                </c:pt>
                <c:pt idx="69775">
                  <c:v>0.99865964755004999</c:v>
                </c:pt>
                <c:pt idx="69776">
                  <c:v>0.99810606512056599</c:v>
                </c:pt>
                <c:pt idx="69777">
                  <c:v>0.98009279830975105</c:v>
                </c:pt>
                <c:pt idx="69778">
                  <c:v>0.99865964755004999</c:v>
                </c:pt>
                <c:pt idx="69779">
                  <c:v>0.99865964755004999</c:v>
                </c:pt>
                <c:pt idx="69780">
                  <c:v>0.97505301993331395</c:v>
                </c:pt>
                <c:pt idx="69781">
                  <c:v>0.97505301993331395</c:v>
                </c:pt>
                <c:pt idx="69782">
                  <c:v>0.97505301993331395</c:v>
                </c:pt>
                <c:pt idx="69783">
                  <c:v>0.99977590848754005</c:v>
                </c:pt>
                <c:pt idx="69784">
                  <c:v>0.98009279830975105</c:v>
                </c:pt>
                <c:pt idx="69785">
                  <c:v>0.99977590848754005</c:v>
                </c:pt>
                <c:pt idx="69786">
                  <c:v>0.97505301993331395</c:v>
                </c:pt>
                <c:pt idx="69787">
                  <c:v>0.98009279830975105</c:v>
                </c:pt>
                <c:pt idx="69788">
                  <c:v>0.98009279830975105</c:v>
                </c:pt>
                <c:pt idx="69789">
                  <c:v>0.99772892030019</c:v>
                </c:pt>
                <c:pt idx="69790">
                  <c:v>0.98009279830975105</c:v>
                </c:pt>
                <c:pt idx="69791">
                  <c:v>0.97505301993331395</c:v>
                </c:pt>
                <c:pt idx="69792">
                  <c:v>0.97505301993331395</c:v>
                </c:pt>
                <c:pt idx="69793">
                  <c:v>0.99865964755004999</c:v>
                </c:pt>
                <c:pt idx="69794">
                  <c:v>0.98009279830975105</c:v>
                </c:pt>
                <c:pt idx="69795">
                  <c:v>0.97505301993331395</c:v>
                </c:pt>
                <c:pt idx="69796">
                  <c:v>0.99865964755004999</c:v>
                </c:pt>
                <c:pt idx="69797">
                  <c:v>0.99977590848754005</c:v>
                </c:pt>
                <c:pt idx="69798">
                  <c:v>0.97505301993331395</c:v>
                </c:pt>
                <c:pt idx="69799">
                  <c:v>0.99865964755004999</c:v>
                </c:pt>
                <c:pt idx="69800">
                  <c:v>0.99865964755004999</c:v>
                </c:pt>
                <c:pt idx="69801">
                  <c:v>0.98009279830975105</c:v>
                </c:pt>
                <c:pt idx="69802">
                  <c:v>0.99810606512056599</c:v>
                </c:pt>
                <c:pt idx="69803">
                  <c:v>0.99810606512056599</c:v>
                </c:pt>
                <c:pt idx="69804">
                  <c:v>0.99810606512056599</c:v>
                </c:pt>
                <c:pt idx="69805">
                  <c:v>0.99810606512056599</c:v>
                </c:pt>
                <c:pt idx="69806">
                  <c:v>0.99865964755004999</c:v>
                </c:pt>
                <c:pt idx="69807">
                  <c:v>0.98009279830975105</c:v>
                </c:pt>
                <c:pt idx="69808">
                  <c:v>0.99865964755004999</c:v>
                </c:pt>
                <c:pt idx="69809">
                  <c:v>0.99810606512056599</c:v>
                </c:pt>
                <c:pt idx="69810">
                  <c:v>0.97505301993331395</c:v>
                </c:pt>
                <c:pt idx="69811">
                  <c:v>0.98009279830975105</c:v>
                </c:pt>
                <c:pt idx="69812">
                  <c:v>0.99810606512056599</c:v>
                </c:pt>
                <c:pt idx="69813">
                  <c:v>0.98009279830975105</c:v>
                </c:pt>
                <c:pt idx="69814">
                  <c:v>0.99977590848754005</c:v>
                </c:pt>
                <c:pt idx="69815">
                  <c:v>0.99810606512056599</c:v>
                </c:pt>
                <c:pt idx="69816">
                  <c:v>0.99865964755004999</c:v>
                </c:pt>
                <c:pt idx="69817">
                  <c:v>0.98009279830975105</c:v>
                </c:pt>
                <c:pt idx="69818">
                  <c:v>0.99810606512056599</c:v>
                </c:pt>
                <c:pt idx="69819">
                  <c:v>0.98009279830975105</c:v>
                </c:pt>
                <c:pt idx="69820">
                  <c:v>0.99865964755004999</c:v>
                </c:pt>
                <c:pt idx="69821">
                  <c:v>0.99810606512056599</c:v>
                </c:pt>
                <c:pt idx="69822">
                  <c:v>0.97505301993331395</c:v>
                </c:pt>
                <c:pt idx="69823">
                  <c:v>0.98009279830975105</c:v>
                </c:pt>
                <c:pt idx="69824">
                  <c:v>0.99810606512056599</c:v>
                </c:pt>
                <c:pt idx="69825">
                  <c:v>0.99977590848754005</c:v>
                </c:pt>
                <c:pt idx="69826">
                  <c:v>0.98009279830975105</c:v>
                </c:pt>
                <c:pt idx="69827">
                  <c:v>0.97505301993331395</c:v>
                </c:pt>
                <c:pt idx="69828">
                  <c:v>0.99865964755004999</c:v>
                </c:pt>
                <c:pt idx="69829">
                  <c:v>0.99810606512056599</c:v>
                </c:pt>
                <c:pt idx="69830">
                  <c:v>0.99977590848754005</c:v>
                </c:pt>
                <c:pt idx="69831">
                  <c:v>0.97505301993331395</c:v>
                </c:pt>
                <c:pt idx="69832">
                  <c:v>0.99810606512056599</c:v>
                </c:pt>
                <c:pt idx="69833">
                  <c:v>0.99865964755004999</c:v>
                </c:pt>
                <c:pt idx="69834">
                  <c:v>0.99810606512056599</c:v>
                </c:pt>
                <c:pt idx="69835">
                  <c:v>0.97505301993331395</c:v>
                </c:pt>
                <c:pt idx="69836">
                  <c:v>0.99810606512056599</c:v>
                </c:pt>
                <c:pt idx="69837">
                  <c:v>0.97505301993331395</c:v>
                </c:pt>
                <c:pt idx="69838">
                  <c:v>0.99772892030019</c:v>
                </c:pt>
                <c:pt idx="69839">
                  <c:v>0.99810606512056599</c:v>
                </c:pt>
                <c:pt idx="69840">
                  <c:v>0.99181255835294002</c:v>
                </c:pt>
                <c:pt idx="69841">
                  <c:v>0.99865964755004999</c:v>
                </c:pt>
                <c:pt idx="69842">
                  <c:v>0.98009279830975105</c:v>
                </c:pt>
                <c:pt idx="69843">
                  <c:v>0.99977590848754005</c:v>
                </c:pt>
                <c:pt idx="69844">
                  <c:v>0.97505301993331395</c:v>
                </c:pt>
                <c:pt idx="69845">
                  <c:v>0.97505301993331395</c:v>
                </c:pt>
                <c:pt idx="69846">
                  <c:v>0.99865964755004999</c:v>
                </c:pt>
                <c:pt idx="69847">
                  <c:v>0.97505301993331395</c:v>
                </c:pt>
                <c:pt idx="69848">
                  <c:v>0.99977590848754005</c:v>
                </c:pt>
                <c:pt idx="69849">
                  <c:v>0.99865964755004999</c:v>
                </c:pt>
                <c:pt idx="69850">
                  <c:v>0.99810606512056599</c:v>
                </c:pt>
                <c:pt idx="69851">
                  <c:v>0.98009279830975105</c:v>
                </c:pt>
                <c:pt idx="69852">
                  <c:v>0.99865964755004999</c:v>
                </c:pt>
                <c:pt idx="69853">
                  <c:v>0.99977590848754005</c:v>
                </c:pt>
                <c:pt idx="69854">
                  <c:v>0.99181255835294002</c:v>
                </c:pt>
                <c:pt idx="69855">
                  <c:v>0.99772892030019</c:v>
                </c:pt>
                <c:pt idx="69856">
                  <c:v>0.99810606512056599</c:v>
                </c:pt>
                <c:pt idx="69857">
                  <c:v>0.99865964755004999</c:v>
                </c:pt>
                <c:pt idx="69858">
                  <c:v>0.98009279830975105</c:v>
                </c:pt>
                <c:pt idx="69859">
                  <c:v>0.97505301993331395</c:v>
                </c:pt>
                <c:pt idx="69860">
                  <c:v>0.97505301993331395</c:v>
                </c:pt>
                <c:pt idx="69861">
                  <c:v>0.99865964755004999</c:v>
                </c:pt>
                <c:pt idx="69862">
                  <c:v>0.99810606512056599</c:v>
                </c:pt>
                <c:pt idx="69863">
                  <c:v>0.99810606512056599</c:v>
                </c:pt>
                <c:pt idx="69864">
                  <c:v>0.97505301993331395</c:v>
                </c:pt>
                <c:pt idx="69865">
                  <c:v>0.99810606512056599</c:v>
                </c:pt>
                <c:pt idx="69866">
                  <c:v>0.99865964755004999</c:v>
                </c:pt>
                <c:pt idx="69867">
                  <c:v>0.99810606512056599</c:v>
                </c:pt>
                <c:pt idx="69868">
                  <c:v>0.98009279830975105</c:v>
                </c:pt>
                <c:pt idx="69869">
                  <c:v>0.97505301993331395</c:v>
                </c:pt>
                <c:pt idx="69870">
                  <c:v>0.99181255835294002</c:v>
                </c:pt>
                <c:pt idx="69871">
                  <c:v>0.99810606512056599</c:v>
                </c:pt>
                <c:pt idx="69872">
                  <c:v>0.99865964755004999</c:v>
                </c:pt>
                <c:pt idx="69873">
                  <c:v>0.99810606512056599</c:v>
                </c:pt>
                <c:pt idx="69874">
                  <c:v>0.98009279830975105</c:v>
                </c:pt>
                <c:pt idx="69875">
                  <c:v>0.99810606512056599</c:v>
                </c:pt>
                <c:pt idx="69876">
                  <c:v>0.98009279830975105</c:v>
                </c:pt>
                <c:pt idx="69877">
                  <c:v>0.99810606512056599</c:v>
                </c:pt>
                <c:pt idx="69878">
                  <c:v>0.98009279830975105</c:v>
                </c:pt>
                <c:pt idx="69879">
                  <c:v>0.98009279830975105</c:v>
                </c:pt>
                <c:pt idx="69880">
                  <c:v>0.99865964755004999</c:v>
                </c:pt>
                <c:pt idx="69881">
                  <c:v>0.99810606512056599</c:v>
                </c:pt>
                <c:pt idx="69882">
                  <c:v>0.99865964755004999</c:v>
                </c:pt>
                <c:pt idx="69883">
                  <c:v>0.99865964755004999</c:v>
                </c:pt>
                <c:pt idx="69884">
                  <c:v>0.99977590848754005</c:v>
                </c:pt>
                <c:pt idx="69885">
                  <c:v>0.97505301993331395</c:v>
                </c:pt>
                <c:pt idx="69886">
                  <c:v>0.98009279830975105</c:v>
                </c:pt>
                <c:pt idx="69887">
                  <c:v>0.98009279830975105</c:v>
                </c:pt>
                <c:pt idx="69888">
                  <c:v>0.99865964755004999</c:v>
                </c:pt>
                <c:pt idx="69889">
                  <c:v>0.97505301993331395</c:v>
                </c:pt>
                <c:pt idx="69890">
                  <c:v>0.99865964755004999</c:v>
                </c:pt>
                <c:pt idx="69891">
                  <c:v>0.99810606512056599</c:v>
                </c:pt>
                <c:pt idx="69892">
                  <c:v>0.99977590848754005</c:v>
                </c:pt>
                <c:pt idx="69893">
                  <c:v>0.98009279830975105</c:v>
                </c:pt>
                <c:pt idx="69894">
                  <c:v>0.99977590848754005</c:v>
                </c:pt>
                <c:pt idx="69895">
                  <c:v>0.99810606512056599</c:v>
                </c:pt>
                <c:pt idx="69896">
                  <c:v>0.97505301993331395</c:v>
                </c:pt>
                <c:pt idx="69897">
                  <c:v>0.99977590848754005</c:v>
                </c:pt>
                <c:pt idx="69898">
                  <c:v>0.97505301993331395</c:v>
                </c:pt>
                <c:pt idx="69899">
                  <c:v>0.99810606512056599</c:v>
                </c:pt>
                <c:pt idx="69900">
                  <c:v>0.98009279830975105</c:v>
                </c:pt>
                <c:pt idx="69901">
                  <c:v>0.99977590848754005</c:v>
                </c:pt>
                <c:pt idx="69902">
                  <c:v>0.99977590848754005</c:v>
                </c:pt>
                <c:pt idx="69903">
                  <c:v>0.99810606512056599</c:v>
                </c:pt>
                <c:pt idx="69904">
                  <c:v>0.99810606512056599</c:v>
                </c:pt>
                <c:pt idx="69905">
                  <c:v>0.97505301993331395</c:v>
                </c:pt>
                <c:pt idx="69906">
                  <c:v>0.99772892030019</c:v>
                </c:pt>
                <c:pt idx="69907">
                  <c:v>0.99865964755004999</c:v>
                </c:pt>
                <c:pt idx="69908">
                  <c:v>0.98009279830975105</c:v>
                </c:pt>
                <c:pt idx="69909">
                  <c:v>0.99977590848754005</c:v>
                </c:pt>
                <c:pt idx="69910">
                  <c:v>0.98009279830975105</c:v>
                </c:pt>
                <c:pt idx="69911">
                  <c:v>0.99865964755004999</c:v>
                </c:pt>
                <c:pt idx="69912">
                  <c:v>0.99977590848754005</c:v>
                </c:pt>
                <c:pt idx="69913">
                  <c:v>0.98009279830975105</c:v>
                </c:pt>
                <c:pt idx="69914">
                  <c:v>0.97505301993331395</c:v>
                </c:pt>
                <c:pt idx="69915">
                  <c:v>0.99181255835294002</c:v>
                </c:pt>
                <c:pt idx="69916">
                  <c:v>0.99865964755004999</c:v>
                </c:pt>
                <c:pt idx="69917">
                  <c:v>0.97505301993331395</c:v>
                </c:pt>
                <c:pt idx="69918">
                  <c:v>0.97505301993331395</c:v>
                </c:pt>
                <c:pt idx="69919">
                  <c:v>0.98009279830975105</c:v>
                </c:pt>
                <c:pt idx="69920">
                  <c:v>0.99865964755004999</c:v>
                </c:pt>
                <c:pt idx="69921">
                  <c:v>0.99865964755004999</c:v>
                </c:pt>
                <c:pt idx="69922">
                  <c:v>0.98009279830975105</c:v>
                </c:pt>
                <c:pt idx="69923">
                  <c:v>0.97505301993331395</c:v>
                </c:pt>
                <c:pt idx="69924">
                  <c:v>0.99865964755004999</c:v>
                </c:pt>
                <c:pt idx="69925">
                  <c:v>0.99810606512056599</c:v>
                </c:pt>
                <c:pt idx="69926">
                  <c:v>0.97505301993331395</c:v>
                </c:pt>
                <c:pt idx="69927">
                  <c:v>0.98009279830975105</c:v>
                </c:pt>
                <c:pt idx="69928">
                  <c:v>0.99772892030019</c:v>
                </c:pt>
                <c:pt idx="69929">
                  <c:v>0.99865964755004999</c:v>
                </c:pt>
                <c:pt idx="69930">
                  <c:v>0.98009279830975105</c:v>
                </c:pt>
                <c:pt idx="69931">
                  <c:v>0.99865964755004999</c:v>
                </c:pt>
                <c:pt idx="69932">
                  <c:v>0.97505301993331395</c:v>
                </c:pt>
                <c:pt idx="69933">
                  <c:v>0.97505301993331395</c:v>
                </c:pt>
                <c:pt idx="69934">
                  <c:v>0.99865964755004999</c:v>
                </c:pt>
                <c:pt idx="69935">
                  <c:v>0.97505301993331395</c:v>
                </c:pt>
                <c:pt idx="69936">
                  <c:v>0.98009279830975105</c:v>
                </c:pt>
                <c:pt idx="69937">
                  <c:v>0.99810606512056599</c:v>
                </c:pt>
                <c:pt idx="69938">
                  <c:v>0.99810606512056599</c:v>
                </c:pt>
                <c:pt idx="69939">
                  <c:v>0.97505301993331395</c:v>
                </c:pt>
                <c:pt idx="69940">
                  <c:v>0.98009279830975105</c:v>
                </c:pt>
                <c:pt idx="69941">
                  <c:v>0.98009279830975105</c:v>
                </c:pt>
                <c:pt idx="69942">
                  <c:v>0.98009279830975105</c:v>
                </c:pt>
                <c:pt idx="69943">
                  <c:v>0.99865964755004999</c:v>
                </c:pt>
                <c:pt idx="69944">
                  <c:v>0.99865964755004999</c:v>
                </c:pt>
                <c:pt idx="69945">
                  <c:v>0.99810606512056599</c:v>
                </c:pt>
                <c:pt idx="69946">
                  <c:v>0.99810606512056599</c:v>
                </c:pt>
                <c:pt idx="69947">
                  <c:v>0.99865964755004999</c:v>
                </c:pt>
                <c:pt idx="69948">
                  <c:v>0.99977590848754005</c:v>
                </c:pt>
                <c:pt idx="69949">
                  <c:v>0.99865964755004999</c:v>
                </c:pt>
                <c:pt idx="69950">
                  <c:v>0.99977590848754005</c:v>
                </c:pt>
                <c:pt idx="69951">
                  <c:v>0.98009279830975105</c:v>
                </c:pt>
                <c:pt idx="69952">
                  <c:v>0.97505301993331395</c:v>
                </c:pt>
                <c:pt idx="69953">
                  <c:v>0.99772892030019</c:v>
                </c:pt>
                <c:pt idx="69954">
                  <c:v>0.99772892030019</c:v>
                </c:pt>
                <c:pt idx="69955">
                  <c:v>0.98009279830975105</c:v>
                </c:pt>
                <c:pt idx="69956">
                  <c:v>0.99865964755004999</c:v>
                </c:pt>
                <c:pt idx="69957">
                  <c:v>0.98009279830975105</c:v>
                </c:pt>
                <c:pt idx="69958">
                  <c:v>0.99865964755004999</c:v>
                </c:pt>
                <c:pt idx="69959">
                  <c:v>0.98009279830975105</c:v>
                </c:pt>
                <c:pt idx="69960">
                  <c:v>0.99865964755004999</c:v>
                </c:pt>
                <c:pt idx="69961">
                  <c:v>0.99772892030019</c:v>
                </c:pt>
                <c:pt idx="69962">
                  <c:v>0.98009279830975105</c:v>
                </c:pt>
                <c:pt idx="69963">
                  <c:v>0.99772892030019</c:v>
                </c:pt>
                <c:pt idx="69964">
                  <c:v>0.97505301993331395</c:v>
                </c:pt>
                <c:pt idx="69965">
                  <c:v>0.99865964755004999</c:v>
                </c:pt>
                <c:pt idx="69966">
                  <c:v>0.98009279830975105</c:v>
                </c:pt>
                <c:pt idx="69967">
                  <c:v>0.99772892030019</c:v>
                </c:pt>
                <c:pt idx="69968">
                  <c:v>0.99977590848754005</c:v>
                </c:pt>
                <c:pt idx="69969">
                  <c:v>0.99865964755004999</c:v>
                </c:pt>
                <c:pt idx="69970">
                  <c:v>0.99865964755004999</c:v>
                </c:pt>
                <c:pt idx="69971">
                  <c:v>0.99865964755004999</c:v>
                </c:pt>
                <c:pt idx="69972">
                  <c:v>0.99772892030019</c:v>
                </c:pt>
                <c:pt idx="69973">
                  <c:v>0.98009279830975105</c:v>
                </c:pt>
                <c:pt idx="69974">
                  <c:v>0.98009279830975105</c:v>
                </c:pt>
                <c:pt idx="69975">
                  <c:v>0.99810606512056599</c:v>
                </c:pt>
                <c:pt idx="69976">
                  <c:v>0.98009279830975105</c:v>
                </c:pt>
                <c:pt idx="69977">
                  <c:v>0.98009279830975105</c:v>
                </c:pt>
                <c:pt idx="69978">
                  <c:v>0.99865964755004999</c:v>
                </c:pt>
                <c:pt idx="69979">
                  <c:v>0.99865964755004999</c:v>
                </c:pt>
                <c:pt idx="69980">
                  <c:v>0.99810606512056599</c:v>
                </c:pt>
                <c:pt idx="69981">
                  <c:v>0.99865964755004999</c:v>
                </c:pt>
                <c:pt idx="69982">
                  <c:v>0.99865964755004999</c:v>
                </c:pt>
                <c:pt idx="69983">
                  <c:v>0.97505301993331395</c:v>
                </c:pt>
                <c:pt idx="69984">
                  <c:v>0.99810606512056599</c:v>
                </c:pt>
                <c:pt idx="69985">
                  <c:v>0.99810606512056599</c:v>
                </c:pt>
                <c:pt idx="69986">
                  <c:v>0.99865964755004999</c:v>
                </c:pt>
                <c:pt idx="69987">
                  <c:v>0.98009279830975105</c:v>
                </c:pt>
                <c:pt idx="69988">
                  <c:v>0.99977590848754005</c:v>
                </c:pt>
                <c:pt idx="69989">
                  <c:v>0.97505301993331395</c:v>
                </c:pt>
                <c:pt idx="69990">
                  <c:v>0.98009279830975105</c:v>
                </c:pt>
                <c:pt idx="69991">
                  <c:v>0.98009279830975105</c:v>
                </c:pt>
                <c:pt idx="69992">
                  <c:v>0.99977590848754005</c:v>
                </c:pt>
                <c:pt idx="69993">
                  <c:v>0.99772892030019</c:v>
                </c:pt>
                <c:pt idx="69994">
                  <c:v>0.99810606512056599</c:v>
                </c:pt>
                <c:pt idx="69995">
                  <c:v>0.97505301993331395</c:v>
                </c:pt>
                <c:pt idx="69996">
                  <c:v>0.98009279830975105</c:v>
                </c:pt>
                <c:pt idx="69997">
                  <c:v>0.98009279830975105</c:v>
                </c:pt>
                <c:pt idx="69998">
                  <c:v>0.98009279830975105</c:v>
                </c:pt>
                <c:pt idx="69999">
                  <c:v>0.98009279830975105</c:v>
                </c:pt>
                <c:pt idx="70000">
                  <c:v>0.99810606512056599</c:v>
                </c:pt>
                <c:pt idx="70001">
                  <c:v>0.98009279830975105</c:v>
                </c:pt>
                <c:pt idx="70002">
                  <c:v>0.99865964755004999</c:v>
                </c:pt>
                <c:pt idx="70003">
                  <c:v>0.99810606512056599</c:v>
                </c:pt>
                <c:pt idx="70004">
                  <c:v>0.99810606512056599</c:v>
                </c:pt>
                <c:pt idx="70005">
                  <c:v>0.98009279830975105</c:v>
                </c:pt>
                <c:pt idx="70006">
                  <c:v>0.97505301993331395</c:v>
                </c:pt>
                <c:pt idx="70007">
                  <c:v>0.99977590848754005</c:v>
                </c:pt>
                <c:pt idx="70008">
                  <c:v>0.98009279830975105</c:v>
                </c:pt>
                <c:pt idx="70009">
                  <c:v>0.98009279830975105</c:v>
                </c:pt>
                <c:pt idx="70010">
                  <c:v>0.97505301993331395</c:v>
                </c:pt>
                <c:pt idx="70011">
                  <c:v>0.98009279830975105</c:v>
                </c:pt>
                <c:pt idx="70012">
                  <c:v>0.97505301993331395</c:v>
                </c:pt>
                <c:pt idx="70013">
                  <c:v>0.99810606512056599</c:v>
                </c:pt>
                <c:pt idx="70014">
                  <c:v>0.99810606512056599</c:v>
                </c:pt>
                <c:pt idx="70015">
                  <c:v>0.99810606512056599</c:v>
                </c:pt>
                <c:pt idx="70016">
                  <c:v>0.99810606512056599</c:v>
                </c:pt>
                <c:pt idx="70017">
                  <c:v>0.99810606512056599</c:v>
                </c:pt>
                <c:pt idx="70018">
                  <c:v>0.99865964755004999</c:v>
                </c:pt>
                <c:pt idx="70019">
                  <c:v>0.99865964755004999</c:v>
                </c:pt>
                <c:pt idx="70020">
                  <c:v>0.98009279830975105</c:v>
                </c:pt>
                <c:pt idx="70021">
                  <c:v>0.99810606512056599</c:v>
                </c:pt>
                <c:pt idx="70022">
                  <c:v>0.97505301993331395</c:v>
                </c:pt>
                <c:pt idx="70023">
                  <c:v>0.99865964755004999</c:v>
                </c:pt>
                <c:pt idx="70024">
                  <c:v>0.99865964755004999</c:v>
                </c:pt>
                <c:pt idx="70025">
                  <c:v>0.99810606512056599</c:v>
                </c:pt>
                <c:pt idx="70026">
                  <c:v>0.99181255835294002</c:v>
                </c:pt>
                <c:pt idx="70027">
                  <c:v>0.99810606512056599</c:v>
                </c:pt>
                <c:pt idx="70028">
                  <c:v>0.99810606512056599</c:v>
                </c:pt>
                <c:pt idx="70029">
                  <c:v>0.98009279830975105</c:v>
                </c:pt>
                <c:pt idx="70030">
                  <c:v>0.99810606512056599</c:v>
                </c:pt>
                <c:pt idx="70031">
                  <c:v>0.98009279830975105</c:v>
                </c:pt>
                <c:pt idx="70032">
                  <c:v>0.99865964755004999</c:v>
                </c:pt>
                <c:pt idx="70033">
                  <c:v>0.98009279830975105</c:v>
                </c:pt>
                <c:pt idx="70034">
                  <c:v>0.97505301993331395</c:v>
                </c:pt>
                <c:pt idx="70035">
                  <c:v>0.98009279830975105</c:v>
                </c:pt>
                <c:pt idx="70036">
                  <c:v>0.99865964755004999</c:v>
                </c:pt>
                <c:pt idx="70037">
                  <c:v>0.98009279830975105</c:v>
                </c:pt>
                <c:pt idx="70038">
                  <c:v>0.98009279830975105</c:v>
                </c:pt>
                <c:pt idx="70039">
                  <c:v>0.99865964755004999</c:v>
                </c:pt>
                <c:pt idx="70040">
                  <c:v>0.99865964755004999</c:v>
                </c:pt>
                <c:pt idx="70041">
                  <c:v>0.98009279830975105</c:v>
                </c:pt>
                <c:pt idx="70042">
                  <c:v>0.98009279830975105</c:v>
                </c:pt>
                <c:pt idx="70043">
                  <c:v>0.99977590848754005</c:v>
                </c:pt>
                <c:pt idx="70044">
                  <c:v>0.99810606512056599</c:v>
                </c:pt>
                <c:pt idx="70045">
                  <c:v>0.97505301993331395</c:v>
                </c:pt>
                <c:pt idx="70046">
                  <c:v>0.98009279830975105</c:v>
                </c:pt>
                <c:pt idx="70047">
                  <c:v>0.98009279830975105</c:v>
                </c:pt>
                <c:pt idx="70048">
                  <c:v>0.98009279830975105</c:v>
                </c:pt>
                <c:pt idx="70049">
                  <c:v>0.99865964755004999</c:v>
                </c:pt>
                <c:pt idx="70050">
                  <c:v>0.99181255835294002</c:v>
                </c:pt>
                <c:pt idx="70051">
                  <c:v>0.99977590848754005</c:v>
                </c:pt>
                <c:pt idx="70052">
                  <c:v>0.99865964755004999</c:v>
                </c:pt>
                <c:pt idx="70053">
                  <c:v>0.99977590848754005</c:v>
                </c:pt>
                <c:pt idx="70054">
                  <c:v>0.99810606512056599</c:v>
                </c:pt>
                <c:pt idx="70055">
                  <c:v>0.98009279830975105</c:v>
                </c:pt>
                <c:pt idx="70056">
                  <c:v>0.99865964755004999</c:v>
                </c:pt>
                <c:pt idx="70057">
                  <c:v>0.97505301993331395</c:v>
                </c:pt>
                <c:pt idx="70058">
                  <c:v>0.99865964755004999</c:v>
                </c:pt>
                <c:pt idx="70059">
                  <c:v>0.99865964755004999</c:v>
                </c:pt>
                <c:pt idx="70060">
                  <c:v>0.99810606512056599</c:v>
                </c:pt>
                <c:pt idx="70061">
                  <c:v>0.99772892030019</c:v>
                </c:pt>
                <c:pt idx="70062">
                  <c:v>0.99977590848754005</c:v>
                </c:pt>
                <c:pt idx="70063">
                  <c:v>0.99810606512056599</c:v>
                </c:pt>
                <c:pt idx="70064">
                  <c:v>0.99977590848754005</c:v>
                </c:pt>
                <c:pt idx="70065">
                  <c:v>0.97505301993331395</c:v>
                </c:pt>
                <c:pt idx="70066">
                  <c:v>0.99865964755004999</c:v>
                </c:pt>
                <c:pt idx="70067">
                  <c:v>0.99977590848754005</c:v>
                </c:pt>
                <c:pt idx="70068">
                  <c:v>0.99865964755004999</c:v>
                </c:pt>
                <c:pt idx="70069">
                  <c:v>0.98009279830975105</c:v>
                </c:pt>
                <c:pt idx="70070">
                  <c:v>0.99810606512056599</c:v>
                </c:pt>
                <c:pt idx="70071">
                  <c:v>0.97505301993331395</c:v>
                </c:pt>
                <c:pt idx="70072">
                  <c:v>0.98009279830975105</c:v>
                </c:pt>
                <c:pt idx="70073">
                  <c:v>0.99810606512056599</c:v>
                </c:pt>
                <c:pt idx="70074">
                  <c:v>0.99865964755004999</c:v>
                </c:pt>
                <c:pt idx="70075">
                  <c:v>0.99977590848754005</c:v>
                </c:pt>
                <c:pt idx="70076">
                  <c:v>0.97505301993331395</c:v>
                </c:pt>
                <c:pt idx="70077">
                  <c:v>0.99810606512056599</c:v>
                </c:pt>
                <c:pt idx="70078">
                  <c:v>0.99810606512056599</c:v>
                </c:pt>
                <c:pt idx="70079">
                  <c:v>0.99810606512056599</c:v>
                </c:pt>
                <c:pt idx="70080">
                  <c:v>0.97505301993331395</c:v>
                </c:pt>
                <c:pt idx="70081">
                  <c:v>0.99865964755004999</c:v>
                </c:pt>
                <c:pt idx="70082">
                  <c:v>0.99181255835294002</c:v>
                </c:pt>
                <c:pt idx="70083">
                  <c:v>0.98009279830975105</c:v>
                </c:pt>
                <c:pt idx="70084">
                  <c:v>0.99810606512056599</c:v>
                </c:pt>
                <c:pt idx="70085">
                  <c:v>0.98009279830975105</c:v>
                </c:pt>
                <c:pt idx="70086">
                  <c:v>0.99865964755004999</c:v>
                </c:pt>
                <c:pt idx="70087">
                  <c:v>0.98009279830975105</c:v>
                </c:pt>
                <c:pt idx="70088">
                  <c:v>0.98009279830975105</c:v>
                </c:pt>
                <c:pt idx="70089">
                  <c:v>0.98009279830975105</c:v>
                </c:pt>
                <c:pt idx="70090">
                  <c:v>0.99977590848754005</c:v>
                </c:pt>
                <c:pt idx="70091">
                  <c:v>0.99810606512056599</c:v>
                </c:pt>
                <c:pt idx="70092">
                  <c:v>0.98009279830975105</c:v>
                </c:pt>
                <c:pt idx="70093">
                  <c:v>0.99977590848754005</c:v>
                </c:pt>
                <c:pt idx="70094">
                  <c:v>0.99810606512056599</c:v>
                </c:pt>
                <c:pt idx="70095">
                  <c:v>0.99810606512056599</c:v>
                </c:pt>
                <c:pt idx="70096">
                  <c:v>0.98009279830975105</c:v>
                </c:pt>
                <c:pt idx="70097">
                  <c:v>0.99977590848754005</c:v>
                </c:pt>
                <c:pt idx="70098">
                  <c:v>0.99810606512056599</c:v>
                </c:pt>
                <c:pt idx="70099">
                  <c:v>0.97505301993331395</c:v>
                </c:pt>
                <c:pt idx="70100">
                  <c:v>0.97505301993331395</c:v>
                </c:pt>
                <c:pt idx="70101">
                  <c:v>0.99810606512056599</c:v>
                </c:pt>
                <c:pt idx="70102">
                  <c:v>0.99977590848754005</c:v>
                </c:pt>
                <c:pt idx="70103">
                  <c:v>0.98009279830975105</c:v>
                </c:pt>
                <c:pt idx="70104">
                  <c:v>0.97505301993331395</c:v>
                </c:pt>
                <c:pt idx="70105">
                  <c:v>0.98009279830975105</c:v>
                </c:pt>
                <c:pt idx="70106">
                  <c:v>0.98009279830975105</c:v>
                </c:pt>
                <c:pt idx="70107">
                  <c:v>0.98009279830975105</c:v>
                </c:pt>
                <c:pt idx="70108">
                  <c:v>0.98009279830975105</c:v>
                </c:pt>
                <c:pt idx="70109">
                  <c:v>0.97505301993331395</c:v>
                </c:pt>
                <c:pt idx="70110">
                  <c:v>0.99865964755004999</c:v>
                </c:pt>
                <c:pt idx="70111">
                  <c:v>0.97505301993331395</c:v>
                </c:pt>
                <c:pt idx="70112">
                  <c:v>0.99810606512056599</c:v>
                </c:pt>
                <c:pt idx="70113">
                  <c:v>0.99865964755004999</c:v>
                </c:pt>
                <c:pt idx="70114">
                  <c:v>0.99977590848754005</c:v>
                </c:pt>
                <c:pt idx="70115">
                  <c:v>0.98009279830975105</c:v>
                </c:pt>
                <c:pt idx="70116">
                  <c:v>0.97505301993331395</c:v>
                </c:pt>
                <c:pt idx="70117">
                  <c:v>0.99810606512056599</c:v>
                </c:pt>
                <c:pt idx="70118">
                  <c:v>0.99865964755004999</c:v>
                </c:pt>
                <c:pt idx="70119">
                  <c:v>0.99810606512056599</c:v>
                </c:pt>
                <c:pt idx="70120">
                  <c:v>0.98009279830975105</c:v>
                </c:pt>
                <c:pt idx="70121">
                  <c:v>0.98009279830975105</c:v>
                </c:pt>
                <c:pt idx="70122">
                  <c:v>0.99977590848754005</c:v>
                </c:pt>
                <c:pt idx="70123">
                  <c:v>0.99865964755004999</c:v>
                </c:pt>
                <c:pt idx="70124">
                  <c:v>0.99865964755004999</c:v>
                </c:pt>
                <c:pt idx="70125">
                  <c:v>0.99865964755004999</c:v>
                </c:pt>
                <c:pt idx="70126">
                  <c:v>0.99865964755004999</c:v>
                </c:pt>
                <c:pt idx="70127">
                  <c:v>0.99977590848754005</c:v>
                </c:pt>
                <c:pt idx="70128">
                  <c:v>0.99977590848754005</c:v>
                </c:pt>
                <c:pt idx="70129">
                  <c:v>0.98009279830975105</c:v>
                </c:pt>
                <c:pt idx="70130">
                  <c:v>0.98009279830975105</c:v>
                </c:pt>
                <c:pt idx="70131">
                  <c:v>0.97505301993331395</c:v>
                </c:pt>
                <c:pt idx="70132">
                  <c:v>0.99865964755004999</c:v>
                </c:pt>
                <c:pt idx="70133">
                  <c:v>0.98009279830975105</c:v>
                </c:pt>
                <c:pt idx="70134">
                  <c:v>0.99865964755004999</c:v>
                </c:pt>
                <c:pt idx="70135">
                  <c:v>0.99865964755004999</c:v>
                </c:pt>
                <c:pt idx="70136">
                  <c:v>0.98009279830975105</c:v>
                </c:pt>
                <c:pt idx="70137">
                  <c:v>0.98009279830975105</c:v>
                </c:pt>
                <c:pt idx="70138">
                  <c:v>0.98009279830975105</c:v>
                </c:pt>
                <c:pt idx="70139">
                  <c:v>0.99865964755004999</c:v>
                </c:pt>
                <c:pt idx="70140">
                  <c:v>0.97505301993331395</c:v>
                </c:pt>
                <c:pt idx="70141">
                  <c:v>0.99865964755004999</c:v>
                </c:pt>
                <c:pt idx="70142">
                  <c:v>0.98009279830975105</c:v>
                </c:pt>
                <c:pt idx="70143">
                  <c:v>0.99810606512056599</c:v>
                </c:pt>
                <c:pt idx="70144">
                  <c:v>0.99810606512056599</c:v>
                </c:pt>
                <c:pt idx="70145">
                  <c:v>0.97505301993331395</c:v>
                </c:pt>
                <c:pt idx="70146">
                  <c:v>0.97505301993331395</c:v>
                </c:pt>
                <c:pt idx="70147">
                  <c:v>0.98009279830975105</c:v>
                </c:pt>
                <c:pt idx="70148">
                  <c:v>0.98009279830975105</c:v>
                </c:pt>
                <c:pt idx="70149">
                  <c:v>0.99810606512056599</c:v>
                </c:pt>
                <c:pt idx="70150">
                  <c:v>0.99865964755004999</c:v>
                </c:pt>
                <c:pt idx="70151">
                  <c:v>0.99865964755004999</c:v>
                </c:pt>
                <c:pt idx="70152">
                  <c:v>0.99865964755004999</c:v>
                </c:pt>
                <c:pt idx="70153">
                  <c:v>0.99772892030019</c:v>
                </c:pt>
                <c:pt idx="70154">
                  <c:v>0.99810606512056599</c:v>
                </c:pt>
                <c:pt idx="70155">
                  <c:v>0.98009279830975105</c:v>
                </c:pt>
                <c:pt idx="70156">
                  <c:v>0.98009279830975105</c:v>
                </c:pt>
                <c:pt idx="70157">
                  <c:v>0.98009279830975105</c:v>
                </c:pt>
                <c:pt idx="70158">
                  <c:v>0.98009279830975105</c:v>
                </c:pt>
                <c:pt idx="70159">
                  <c:v>0.99865964755004999</c:v>
                </c:pt>
                <c:pt idx="70160">
                  <c:v>0.97505301993331395</c:v>
                </c:pt>
                <c:pt idx="70161">
                  <c:v>0.98009279830975105</c:v>
                </c:pt>
                <c:pt idx="70162">
                  <c:v>0.98009279830975105</c:v>
                </c:pt>
                <c:pt idx="70163">
                  <c:v>0.98009279830975105</c:v>
                </c:pt>
                <c:pt idx="70164">
                  <c:v>0.99977590848754005</c:v>
                </c:pt>
                <c:pt idx="70165">
                  <c:v>0.97505301993331395</c:v>
                </c:pt>
                <c:pt idx="70166">
                  <c:v>0.99865964755004999</c:v>
                </c:pt>
                <c:pt idx="70167">
                  <c:v>0.99865964755004999</c:v>
                </c:pt>
                <c:pt idx="70168">
                  <c:v>0.98009279830975105</c:v>
                </c:pt>
                <c:pt idx="70169">
                  <c:v>0.97505301993331395</c:v>
                </c:pt>
                <c:pt idx="70170">
                  <c:v>0.99810606512056599</c:v>
                </c:pt>
                <c:pt idx="70171">
                  <c:v>0.98009279830975105</c:v>
                </c:pt>
                <c:pt idx="70172">
                  <c:v>0.99810606512056599</c:v>
                </c:pt>
                <c:pt idx="70173">
                  <c:v>0.99865964755004999</c:v>
                </c:pt>
                <c:pt idx="70174">
                  <c:v>0.99865964755004999</c:v>
                </c:pt>
                <c:pt idx="70175">
                  <c:v>0.98009279830975105</c:v>
                </c:pt>
                <c:pt idx="70176">
                  <c:v>0.99865964755004999</c:v>
                </c:pt>
                <c:pt idx="70177">
                  <c:v>0.97505301993331395</c:v>
                </c:pt>
                <c:pt idx="70178">
                  <c:v>0.99865964755004999</c:v>
                </c:pt>
                <c:pt idx="70179">
                  <c:v>0.98009279830975105</c:v>
                </c:pt>
                <c:pt idx="70180">
                  <c:v>0.98009279830975105</c:v>
                </c:pt>
                <c:pt idx="70181">
                  <c:v>0.97505301993331395</c:v>
                </c:pt>
                <c:pt idx="70182">
                  <c:v>0.99977590848754005</c:v>
                </c:pt>
                <c:pt idx="70183">
                  <c:v>0.98009279830975105</c:v>
                </c:pt>
                <c:pt idx="70184">
                  <c:v>0.99810606512056599</c:v>
                </c:pt>
                <c:pt idx="70185">
                  <c:v>0.99865964755004999</c:v>
                </c:pt>
                <c:pt idx="70186">
                  <c:v>0.97505301993331395</c:v>
                </c:pt>
                <c:pt idx="70187">
                  <c:v>0.99865964755004999</c:v>
                </c:pt>
                <c:pt idx="70188">
                  <c:v>0.99810606512056599</c:v>
                </c:pt>
                <c:pt idx="70189">
                  <c:v>0.98009279830975105</c:v>
                </c:pt>
                <c:pt idx="70190">
                  <c:v>0.99810606512056599</c:v>
                </c:pt>
                <c:pt idx="70191">
                  <c:v>0.98009279830975105</c:v>
                </c:pt>
                <c:pt idx="70192">
                  <c:v>0.99865964755004999</c:v>
                </c:pt>
                <c:pt idx="70193">
                  <c:v>0.99772892030019</c:v>
                </c:pt>
                <c:pt idx="70194">
                  <c:v>0.97505301993331395</c:v>
                </c:pt>
                <c:pt idx="70195">
                  <c:v>0.98009279830975105</c:v>
                </c:pt>
                <c:pt idx="70196">
                  <c:v>0.98009279830975105</c:v>
                </c:pt>
                <c:pt idx="70197">
                  <c:v>0.99810606512056599</c:v>
                </c:pt>
                <c:pt idx="70198">
                  <c:v>0.99810606512056599</c:v>
                </c:pt>
                <c:pt idx="70199">
                  <c:v>0.98009279830975105</c:v>
                </c:pt>
                <c:pt idx="70200">
                  <c:v>0.98009279830975105</c:v>
                </c:pt>
                <c:pt idx="70201">
                  <c:v>0.99810606512056599</c:v>
                </c:pt>
                <c:pt idx="70202">
                  <c:v>0.99810606512056599</c:v>
                </c:pt>
                <c:pt idx="70203">
                  <c:v>0.99977590848754005</c:v>
                </c:pt>
                <c:pt idx="70204">
                  <c:v>0.97505301993331395</c:v>
                </c:pt>
                <c:pt idx="70205">
                  <c:v>0.99810606512056599</c:v>
                </c:pt>
                <c:pt idx="70206">
                  <c:v>0.99865964755004999</c:v>
                </c:pt>
                <c:pt idx="70207">
                  <c:v>0.99977590848754005</c:v>
                </c:pt>
                <c:pt idx="70208">
                  <c:v>0.97505301993331395</c:v>
                </c:pt>
                <c:pt idx="70209">
                  <c:v>0.97505301993331395</c:v>
                </c:pt>
                <c:pt idx="70210">
                  <c:v>0.99810606512056599</c:v>
                </c:pt>
                <c:pt idx="70211">
                  <c:v>0.97505301993331395</c:v>
                </c:pt>
                <c:pt idx="70212">
                  <c:v>0.97505301993331395</c:v>
                </c:pt>
                <c:pt idx="70213">
                  <c:v>0.99772892030019</c:v>
                </c:pt>
                <c:pt idx="70214">
                  <c:v>0.99977590848754005</c:v>
                </c:pt>
                <c:pt idx="70215">
                  <c:v>0.98009279830975105</c:v>
                </c:pt>
                <c:pt idx="70216">
                  <c:v>0.98009279830975105</c:v>
                </c:pt>
                <c:pt idx="70217">
                  <c:v>0.98009279830975105</c:v>
                </c:pt>
                <c:pt idx="70218">
                  <c:v>0.99810606512056599</c:v>
                </c:pt>
                <c:pt idx="70219">
                  <c:v>0.98009279830975105</c:v>
                </c:pt>
                <c:pt idx="70220">
                  <c:v>0.99810606512056599</c:v>
                </c:pt>
                <c:pt idx="70221">
                  <c:v>0.99865964755004999</c:v>
                </c:pt>
                <c:pt idx="70222">
                  <c:v>0.99810606512056599</c:v>
                </c:pt>
                <c:pt idx="70223">
                  <c:v>0.99865964755004999</c:v>
                </c:pt>
                <c:pt idx="70224">
                  <c:v>0.99772892030019</c:v>
                </c:pt>
                <c:pt idx="70225">
                  <c:v>0.99810606512056599</c:v>
                </c:pt>
                <c:pt idx="70226">
                  <c:v>0.99865964755004999</c:v>
                </c:pt>
                <c:pt idx="70227">
                  <c:v>0.99865964755004999</c:v>
                </c:pt>
                <c:pt idx="70228">
                  <c:v>0.99865964755004999</c:v>
                </c:pt>
                <c:pt idx="70229">
                  <c:v>0.99865964755004999</c:v>
                </c:pt>
                <c:pt idx="70230">
                  <c:v>0.98009279830975105</c:v>
                </c:pt>
                <c:pt idx="70231">
                  <c:v>0.98009279830975105</c:v>
                </c:pt>
                <c:pt idx="70232">
                  <c:v>0.99977590848754005</c:v>
                </c:pt>
                <c:pt idx="70233">
                  <c:v>0.99772892030019</c:v>
                </c:pt>
                <c:pt idx="70234">
                  <c:v>0.97505301993331395</c:v>
                </c:pt>
                <c:pt idx="70235">
                  <c:v>0.99977590848754005</c:v>
                </c:pt>
                <c:pt idx="70236">
                  <c:v>0.99977590848754005</c:v>
                </c:pt>
                <c:pt idx="70237">
                  <c:v>0.97505301993331395</c:v>
                </c:pt>
                <c:pt idx="70238">
                  <c:v>0.99977590848754005</c:v>
                </c:pt>
                <c:pt idx="70239">
                  <c:v>0.99865964755004999</c:v>
                </c:pt>
                <c:pt idx="70240">
                  <c:v>0.99865964755004999</c:v>
                </c:pt>
                <c:pt idx="70241">
                  <c:v>0.98009279830975105</c:v>
                </c:pt>
                <c:pt idx="70242">
                  <c:v>0.97505301993331395</c:v>
                </c:pt>
                <c:pt idx="70243">
                  <c:v>0.99810606512056599</c:v>
                </c:pt>
                <c:pt idx="70244">
                  <c:v>0.98009279830975105</c:v>
                </c:pt>
                <c:pt idx="70245">
                  <c:v>0.99865964755004999</c:v>
                </c:pt>
                <c:pt idx="70246">
                  <c:v>0.99810606512056599</c:v>
                </c:pt>
                <c:pt idx="70247">
                  <c:v>0.99810606512056599</c:v>
                </c:pt>
                <c:pt idx="70248">
                  <c:v>0.97505301993331395</c:v>
                </c:pt>
                <c:pt idx="70249">
                  <c:v>0.99865964755004999</c:v>
                </c:pt>
                <c:pt idx="70250">
                  <c:v>0.98009279830975105</c:v>
                </c:pt>
                <c:pt idx="70251">
                  <c:v>0.98009279830975105</c:v>
                </c:pt>
                <c:pt idx="70252">
                  <c:v>0.97505301993331395</c:v>
                </c:pt>
                <c:pt idx="70253">
                  <c:v>0.99865964755004999</c:v>
                </c:pt>
                <c:pt idx="70254">
                  <c:v>0.99977590848754005</c:v>
                </c:pt>
                <c:pt idx="70255">
                  <c:v>0.98009279830975105</c:v>
                </c:pt>
                <c:pt idx="70256">
                  <c:v>0.99977590848754005</c:v>
                </c:pt>
                <c:pt idx="70257">
                  <c:v>0.99865964755004999</c:v>
                </c:pt>
                <c:pt idx="70258">
                  <c:v>0.99865964755004999</c:v>
                </c:pt>
                <c:pt idx="70259">
                  <c:v>0.99977590848754005</c:v>
                </c:pt>
                <c:pt idx="70260">
                  <c:v>0.98009279830975105</c:v>
                </c:pt>
                <c:pt idx="70261">
                  <c:v>0.99810606512056599</c:v>
                </c:pt>
                <c:pt idx="70262">
                  <c:v>0.99181255835294002</c:v>
                </c:pt>
                <c:pt idx="70263">
                  <c:v>0.99865964755004999</c:v>
                </c:pt>
                <c:pt idx="70264">
                  <c:v>0.99977590848754005</c:v>
                </c:pt>
                <c:pt idx="70265">
                  <c:v>0.97505301993331395</c:v>
                </c:pt>
                <c:pt idx="70266">
                  <c:v>0.99865964755004999</c:v>
                </c:pt>
                <c:pt idx="70267">
                  <c:v>0.98009279830975105</c:v>
                </c:pt>
                <c:pt idx="70268">
                  <c:v>0.99865964755004999</c:v>
                </c:pt>
                <c:pt idx="70269">
                  <c:v>0.98009279830975105</c:v>
                </c:pt>
                <c:pt idx="70270">
                  <c:v>0.99810606512056599</c:v>
                </c:pt>
                <c:pt idx="70271">
                  <c:v>0.99810606512056599</c:v>
                </c:pt>
                <c:pt idx="70272">
                  <c:v>0.98009279830975105</c:v>
                </c:pt>
                <c:pt idx="70273">
                  <c:v>0.99810606512056599</c:v>
                </c:pt>
                <c:pt idx="70274">
                  <c:v>0.99977590848754005</c:v>
                </c:pt>
                <c:pt idx="70275">
                  <c:v>0.97505301993331395</c:v>
                </c:pt>
                <c:pt idx="70276">
                  <c:v>0.99810606512056599</c:v>
                </c:pt>
                <c:pt idx="70277">
                  <c:v>0.99772892030019</c:v>
                </c:pt>
                <c:pt idx="70278">
                  <c:v>0.98009279830975105</c:v>
                </c:pt>
                <c:pt idx="70279">
                  <c:v>0.99865964755004999</c:v>
                </c:pt>
                <c:pt idx="70280">
                  <c:v>0.99977590848754005</c:v>
                </c:pt>
                <c:pt idx="70281">
                  <c:v>0.99977590848754005</c:v>
                </c:pt>
                <c:pt idx="70282">
                  <c:v>0.98009279830975105</c:v>
                </c:pt>
                <c:pt idx="70283">
                  <c:v>0.99865964755004999</c:v>
                </c:pt>
                <c:pt idx="70284">
                  <c:v>0.98009279830975105</c:v>
                </c:pt>
                <c:pt idx="70285">
                  <c:v>0.99977590848754005</c:v>
                </c:pt>
                <c:pt idx="70286">
                  <c:v>0.98009279830975105</c:v>
                </c:pt>
                <c:pt idx="70287">
                  <c:v>0.99865964755004999</c:v>
                </c:pt>
                <c:pt idx="70288">
                  <c:v>0.99810606512056599</c:v>
                </c:pt>
                <c:pt idx="70289">
                  <c:v>0.98009279830975105</c:v>
                </c:pt>
                <c:pt idx="70290">
                  <c:v>0.99772892030019</c:v>
                </c:pt>
                <c:pt idx="70291">
                  <c:v>0.98009279830975105</c:v>
                </c:pt>
                <c:pt idx="70292">
                  <c:v>0.98009279830975105</c:v>
                </c:pt>
                <c:pt idx="70293">
                  <c:v>0.98009279830975105</c:v>
                </c:pt>
                <c:pt idx="70294">
                  <c:v>0.99865964755004999</c:v>
                </c:pt>
                <c:pt idx="70295">
                  <c:v>0.99977590848754005</c:v>
                </c:pt>
                <c:pt idx="70296">
                  <c:v>0.99865964755004999</c:v>
                </c:pt>
                <c:pt idx="70297">
                  <c:v>0.97505301993331395</c:v>
                </c:pt>
                <c:pt idx="70298">
                  <c:v>0.99977590848754005</c:v>
                </c:pt>
                <c:pt idx="70299">
                  <c:v>0.99865964755004999</c:v>
                </c:pt>
                <c:pt idx="70300">
                  <c:v>0.98009279830975105</c:v>
                </c:pt>
                <c:pt idx="70301">
                  <c:v>0.99865964755004999</c:v>
                </c:pt>
                <c:pt idx="70302">
                  <c:v>0.97505301993331395</c:v>
                </c:pt>
                <c:pt idx="70303">
                  <c:v>0.97505301993331395</c:v>
                </c:pt>
                <c:pt idx="70304">
                  <c:v>0.99977590848754005</c:v>
                </c:pt>
                <c:pt idx="70305">
                  <c:v>0.99772892030019</c:v>
                </c:pt>
                <c:pt idx="70306">
                  <c:v>0.99810606512056599</c:v>
                </c:pt>
                <c:pt idx="70307">
                  <c:v>0.99977590848754005</c:v>
                </c:pt>
                <c:pt idx="70308">
                  <c:v>0.99977590848754005</c:v>
                </c:pt>
                <c:pt idx="70309">
                  <c:v>0.99865964755004999</c:v>
                </c:pt>
                <c:pt idx="70310">
                  <c:v>0.99181255835294002</c:v>
                </c:pt>
                <c:pt idx="70311">
                  <c:v>0.99810606512056599</c:v>
                </c:pt>
                <c:pt idx="70312">
                  <c:v>0.99810606512056599</c:v>
                </c:pt>
                <c:pt idx="70313">
                  <c:v>0.99865964755004999</c:v>
                </c:pt>
                <c:pt idx="70314">
                  <c:v>0.99865964755004999</c:v>
                </c:pt>
                <c:pt idx="70315">
                  <c:v>0.97505301993331395</c:v>
                </c:pt>
                <c:pt idx="70316">
                  <c:v>0.99810606512056599</c:v>
                </c:pt>
                <c:pt idx="70317">
                  <c:v>0.98009279830975105</c:v>
                </c:pt>
                <c:pt idx="70318">
                  <c:v>0.97505301993331395</c:v>
                </c:pt>
                <c:pt idx="70319">
                  <c:v>0.98009279830975105</c:v>
                </c:pt>
                <c:pt idx="70320">
                  <c:v>0.98009279830975105</c:v>
                </c:pt>
                <c:pt idx="70321">
                  <c:v>0.99865964755004999</c:v>
                </c:pt>
                <c:pt idx="70322">
                  <c:v>0.99865964755004999</c:v>
                </c:pt>
                <c:pt idx="70323">
                  <c:v>0.99865964755004999</c:v>
                </c:pt>
                <c:pt idx="70324">
                  <c:v>0.99810606512056599</c:v>
                </c:pt>
                <c:pt idx="70325">
                  <c:v>0.99810606512056599</c:v>
                </c:pt>
                <c:pt idx="70326">
                  <c:v>0.98009279830975105</c:v>
                </c:pt>
                <c:pt idx="70327">
                  <c:v>0.97505301993331395</c:v>
                </c:pt>
                <c:pt idx="70328">
                  <c:v>0.99977590848754005</c:v>
                </c:pt>
                <c:pt idx="70329">
                  <c:v>0.99865964755004999</c:v>
                </c:pt>
                <c:pt idx="70330">
                  <c:v>0.99977590848754005</c:v>
                </c:pt>
                <c:pt idx="70331">
                  <c:v>0.99810606512056599</c:v>
                </c:pt>
                <c:pt idx="70332">
                  <c:v>0.98009279830975105</c:v>
                </c:pt>
                <c:pt idx="70333">
                  <c:v>0.98009279830975105</c:v>
                </c:pt>
                <c:pt idx="70334">
                  <c:v>0.99810606512056599</c:v>
                </c:pt>
                <c:pt idx="70335">
                  <c:v>0.99865964755004999</c:v>
                </c:pt>
                <c:pt idx="70336">
                  <c:v>0.99810606512056599</c:v>
                </c:pt>
                <c:pt idx="70337">
                  <c:v>0.98009279830975105</c:v>
                </c:pt>
                <c:pt idx="70338">
                  <c:v>0.98009279830975105</c:v>
                </c:pt>
                <c:pt idx="70339">
                  <c:v>0.99977590848754005</c:v>
                </c:pt>
                <c:pt idx="70340">
                  <c:v>0.97505301993331395</c:v>
                </c:pt>
                <c:pt idx="70341">
                  <c:v>0.98009279830975105</c:v>
                </c:pt>
                <c:pt idx="70342">
                  <c:v>0.99772892030019</c:v>
                </c:pt>
                <c:pt idx="70343">
                  <c:v>0.99865964755004999</c:v>
                </c:pt>
                <c:pt idx="70344">
                  <c:v>0.98009279830975105</c:v>
                </c:pt>
                <c:pt idx="70345">
                  <c:v>0.97505301993331395</c:v>
                </c:pt>
                <c:pt idx="70346">
                  <c:v>0.99810606512056599</c:v>
                </c:pt>
                <c:pt idx="70347">
                  <c:v>0.99865964755004999</c:v>
                </c:pt>
                <c:pt idx="70348">
                  <c:v>0.99810606512056599</c:v>
                </c:pt>
                <c:pt idx="70349">
                  <c:v>0.99977590848754005</c:v>
                </c:pt>
                <c:pt idx="70350">
                  <c:v>0.99865964755004999</c:v>
                </c:pt>
                <c:pt idx="70351">
                  <c:v>0.98009279830975105</c:v>
                </c:pt>
                <c:pt idx="70352">
                  <c:v>0.99810606512056599</c:v>
                </c:pt>
                <c:pt idx="70353">
                  <c:v>0.99810606512056599</c:v>
                </c:pt>
                <c:pt idx="70354">
                  <c:v>0.98009279830975105</c:v>
                </c:pt>
                <c:pt idx="70355">
                  <c:v>0.98009279830975105</c:v>
                </c:pt>
                <c:pt idx="70356">
                  <c:v>0.99810606512056599</c:v>
                </c:pt>
                <c:pt idx="70357">
                  <c:v>0.99977590848754005</c:v>
                </c:pt>
                <c:pt idx="70358">
                  <c:v>0.97505301993331395</c:v>
                </c:pt>
                <c:pt idx="70359">
                  <c:v>0.99865964755004999</c:v>
                </c:pt>
                <c:pt idx="70360">
                  <c:v>0.98009279830975105</c:v>
                </c:pt>
                <c:pt idx="70361">
                  <c:v>0.99865964755004999</c:v>
                </c:pt>
                <c:pt idx="70362">
                  <c:v>0.98009279830975105</c:v>
                </c:pt>
                <c:pt idx="70363">
                  <c:v>0.97505301993331395</c:v>
                </c:pt>
                <c:pt idx="70364">
                  <c:v>0.99772892030019</c:v>
                </c:pt>
                <c:pt idx="70365">
                  <c:v>0.99810606512056599</c:v>
                </c:pt>
                <c:pt idx="70366">
                  <c:v>0.99865964755004999</c:v>
                </c:pt>
                <c:pt idx="70367">
                  <c:v>0.99977590848754005</c:v>
                </c:pt>
                <c:pt idx="70368">
                  <c:v>0.97505301993331395</c:v>
                </c:pt>
                <c:pt idx="70369">
                  <c:v>0.99772892030019</c:v>
                </c:pt>
                <c:pt idx="70370">
                  <c:v>0.98009279830975105</c:v>
                </c:pt>
                <c:pt idx="70371">
                  <c:v>0.98009279830975105</c:v>
                </c:pt>
                <c:pt idx="70372">
                  <c:v>0.99865964755004999</c:v>
                </c:pt>
                <c:pt idx="70373">
                  <c:v>0.97505301993331395</c:v>
                </c:pt>
                <c:pt idx="70374">
                  <c:v>0.99977590848754005</c:v>
                </c:pt>
                <c:pt idx="70375">
                  <c:v>0.99865964755004999</c:v>
                </c:pt>
                <c:pt idx="70376">
                  <c:v>0.99181255835294002</c:v>
                </c:pt>
                <c:pt idx="70377">
                  <c:v>0.98009279830975105</c:v>
                </c:pt>
                <c:pt idx="70378">
                  <c:v>0.99977590848754005</c:v>
                </c:pt>
                <c:pt idx="70379">
                  <c:v>0.99810606512056599</c:v>
                </c:pt>
                <c:pt idx="70380">
                  <c:v>0.98009279830975105</c:v>
                </c:pt>
                <c:pt idx="70381">
                  <c:v>0.98009279830975105</c:v>
                </c:pt>
                <c:pt idx="70382">
                  <c:v>0.99810606512056599</c:v>
                </c:pt>
                <c:pt idx="70383">
                  <c:v>0.99977590848754005</c:v>
                </c:pt>
                <c:pt idx="70384">
                  <c:v>0.98009279830975105</c:v>
                </c:pt>
                <c:pt idx="70385">
                  <c:v>0.99772892030019</c:v>
                </c:pt>
                <c:pt idx="70386">
                  <c:v>0.99977590848754005</c:v>
                </c:pt>
                <c:pt idx="70387">
                  <c:v>0.99810606512056599</c:v>
                </c:pt>
                <c:pt idx="70388">
                  <c:v>0.98009279830975105</c:v>
                </c:pt>
                <c:pt idx="70389">
                  <c:v>0.97505301993331395</c:v>
                </c:pt>
                <c:pt idx="70390">
                  <c:v>0.97505301993331395</c:v>
                </c:pt>
                <c:pt idx="70391">
                  <c:v>0.98009279830975105</c:v>
                </c:pt>
                <c:pt idx="70392">
                  <c:v>0.98009279830975105</c:v>
                </c:pt>
                <c:pt idx="70393">
                  <c:v>0.98009279830975105</c:v>
                </c:pt>
                <c:pt idx="70394">
                  <c:v>0.97505301993331395</c:v>
                </c:pt>
                <c:pt idx="70395">
                  <c:v>0.98009279830975105</c:v>
                </c:pt>
                <c:pt idx="70396">
                  <c:v>0.99865964755004999</c:v>
                </c:pt>
                <c:pt idx="70397">
                  <c:v>0.97505301993331395</c:v>
                </c:pt>
                <c:pt idx="70398">
                  <c:v>0.99810606512056599</c:v>
                </c:pt>
                <c:pt idx="70399">
                  <c:v>0.98009279830975105</c:v>
                </c:pt>
                <c:pt idx="70400">
                  <c:v>0.97505301993331395</c:v>
                </c:pt>
                <c:pt idx="70401">
                  <c:v>0.99772892030019</c:v>
                </c:pt>
                <c:pt idx="70402">
                  <c:v>0.99865964755004999</c:v>
                </c:pt>
                <c:pt idx="70403">
                  <c:v>0.98009279830975105</c:v>
                </c:pt>
                <c:pt idx="70404">
                  <c:v>0.98009279830975105</c:v>
                </c:pt>
                <c:pt idx="70405">
                  <c:v>0.98009279830975105</c:v>
                </c:pt>
                <c:pt idx="70406">
                  <c:v>0.98009279830975105</c:v>
                </c:pt>
                <c:pt idx="70407">
                  <c:v>0.98009279830975105</c:v>
                </c:pt>
                <c:pt idx="70408">
                  <c:v>0.99865964755004999</c:v>
                </c:pt>
                <c:pt idx="70409">
                  <c:v>0.98009279830975105</c:v>
                </c:pt>
                <c:pt idx="70410">
                  <c:v>0.98009279830975105</c:v>
                </c:pt>
                <c:pt idx="70411">
                  <c:v>0.99865964755004999</c:v>
                </c:pt>
                <c:pt idx="70412">
                  <c:v>0.98009279830975105</c:v>
                </c:pt>
                <c:pt idx="70413">
                  <c:v>0.99865964755004999</c:v>
                </c:pt>
                <c:pt idx="70414">
                  <c:v>0.99977590848754005</c:v>
                </c:pt>
                <c:pt idx="70415">
                  <c:v>0.98009279830975105</c:v>
                </c:pt>
                <c:pt idx="70416">
                  <c:v>0.99865964755004999</c:v>
                </c:pt>
                <c:pt idx="70417">
                  <c:v>0.99865964755004999</c:v>
                </c:pt>
                <c:pt idx="70418">
                  <c:v>0.99865964755004999</c:v>
                </c:pt>
                <c:pt idx="70419">
                  <c:v>0.97505301993331395</c:v>
                </c:pt>
                <c:pt idx="70420">
                  <c:v>0.98009279830975105</c:v>
                </c:pt>
                <c:pt idx="70421">
                  <c:v>0.99865964755004999</c:v>
                </c:pt>
                <c:pt idx="70422">
                  <c:v>0.97505301993331395</c:v>
                </c:pt>
                <c:pt idx="70423">
                  <c:v>0.98009279830975105</c:v>
                </c:pt>
                <c:pt idx="70424">
                  <c:v>0.98009279830975105</c:v>
                </c:pt>
                <c:pt idx="70425">
                  <c:v>0.99810606512056599</c:v>
                </c:pt>
                <c:pt idx="70426">
                  <c:v>0.99810606512056599</c:v>
                </c:pt>
                <c:pt idx="70427">
                  <c:v>0.99810606512056599</c:v>
                </c:pt>
                <c:pt idx="70428">
                  <c:v>0.99810606512056599</c:v>
                </c:pt>
                <c:pt idx="70429">
                  <c:v>0.99865964755004999</c:v>
                </c:pt>
                <c:pt idx="70430">
                  <c:v>0.98009279830975105</c:v>
                </c:pt>
                <c:pt idx="70431">
                  <c:v>0.99865964755004999</c:v>
                </c:pt>
                <c:pt idx="70432">
                  <c:v>0.99810606512056599</c:v>
                </c:pt>
                <c:pt idx="70433">
                  <c:v>0.99810606512056599</c:v>
                </c:pt>
                <c:pt idx="70434">
                  <c:v>0.98009279830975105</c:v>
                </c:pt>
                <c:pt idx="70435">
                  <c:v>0.97505301993331395</c:v>
                </c:pt>
                <c:pt idx="70436">
                  <c:v>0.99977590848754005</c:v>
                </c:pt>
                <c:pt idx="70437">
                  <c:v>0.98009279830975105</c:v>
                </c:pt>
                <c:pt idx="70438">
                  <c:v>0.99810606512056599</c:v>
                </c:pt>
                <c:pt idx="70439">
                  <c:v>0.98009279830975105</c:v>
                </c:pt>
                <c:pt idx="70440">
                  <c:v>0.99810606512056599</c:v>
                </c:pt>
                <c:pt idx="70441">
                  <c:v>0.99810606512056599</c:v>
                </c:pt>
                <c:pt idx="70442">
                  <c:v>0.99865964755004999</c:v>
                </c:pt>
                <c:pt idx="70443">
                  <c:v>0.97505301993331395</c:v>
                </c:pt>
                <c:pt idx="70444">
                  <c:v>0.99810606512056599</c:v>
                </c:pt>
                <c:pt idx="70445">
                  <c:v>0.99865964755004999</c:v>
                </c:pt>
                <c:pt idx="70446">
                  <c:v>0.98009279830975105</c:v>
                </c:pt>
                <c:pt idx="70447">
                  <c:v>0.99810606512056599</c:v>
                </c:pt>
                <c:pt idx="70448">
                  <c:v>0.99181255835294002</c:v>
                </c:pt>
                <c:pt idx="70449">
                  <c:v>0.98009279830975105</c:v>
                </c:pt>
                <c:pt idx="70450">
                  <c:v>0.99810606512056599</c:v>
                </c:pt>
                <c:pt idx="70451">
                  <c:v>0.98009279830975105</c:v>
                </c:pt>
                <c:pt idx="70452">
                  <c:v>0.99810606512056599</c:v>
                </c:pt>
                <c:pt idx="70453">
                  <c:v>0.98009279830975105</c:v>
                </c:pt>
                <c:pt idx="70454">
                  <c:v>0.98009279830975105</c:v>
                </c:pt>
                <c:pt idx="70455">
                  <c:v>0.99810606512056599</c:v>
                </c:pt>
                <c:pt idx="70456">
                  <c:v>0.98009279830975105</c:v>
                </c:pt>
                <c:pt idx="70457">
                  <c:v>0.99977590848754005</c:v>
                </c:pt>
                <c:pt idx="70458">
                  <c:v>0.99810606512056599</c:v>
                </c:pt>
                <c:pt idx="70459">
                  <c:v>0.98009279830975105</c:v>
                </c:pt>
                <c:pt idx="70460">
                  <c:v>0.98009279830975105</c:v>
                </c:pt>
                <c:pt idx="70461">
                  <c:v>0.99810606512056599</c:v>
                </c:pt>
                <c:pt idx="70462">
                  <c:v>0.98009279830975105</c:v>
                </c:pt>
                <c:pt idx="70463">
                  <c:v>0.98009279830975105</c:v>
                </c:pt>
                <c:pt idx="70464">
                  <c:v>0.98009279830975105</c:v>
                </c:pt>
                <c:pt idx="70465">
                  <c:v>0.99810606512056599</c:v>
                </c:pt>
                <c:pt idx="70466">
                  <c:v>0.97505301993331395</c:v>
                </c:pt>
                <c:pt idx="70467">
                  <c:v>0.99977590848754005</c:v>
                </c:pt>
                <c:pt idx="70468">
                  <c:v>0.99865964755004999</c:v>
                </c:pt>
                <c:pt idx="70469">
                  <c:v>0.98009279830975105</c:v>
                </c:pt>
                <c:pt idx="70470">
                  <c:v>0.99772892030019</c:v>
                </c:pt>
                <c:pt idx="70471">
                  <c:v>0.99865964755004999</c:v>
                </c:pt>
                <c:pt idx="70472">
                  <c:v>0.99810606512056599</c:v>
                </c:pt>
                <c:pt idx="70473">
                  <c:v>0.99810606512056599</c:v>
                </c:pt>
                <c:pt idx="70474">
                  <c:v>0.97505301993331395</c:v>
                </c:pt>
                <c:pt idx="70475">
                  <c:v>0.99772892030019</c:v>
                </c:pt>
                <c:pt idx="70476">
                  <c:v>0.99865964755004999</c:v>
                </c:pt>
                <c:pt idx="70477">
                  <c:v>0.99865964755004999</c:v>
                </c:pt>
                <c:pt idx="70478">
                  <c:v>0.98009279830975105</c:v>
                </c:pt>
                <c:pt idx="70479">
                  <c:v>0.99810606512056599</c:v>
                </c:pt>
                <c:pt idx="70480">
                  <c:v>0.97505301993331395</c:v>
                </c:pt>
                <c:pt idx="70481">
                  <c:v>0.98009279830975105</c:v>
                </c:pt>
                <c:pt idx="70482">
                  <c:v>0.99865964755004999</c:v>
                </c:pt>
                <c:pt idx="70483">
                  <c:v>0.99865964755004999</c:v>
                </c:pt>
                <c:pt idx="70484">
                  <c:v>0.99181255835294002</c:v>
                </c:pt>
                <c:pt idx="70485">
                  <c:v>0.97505301993331395</c:v>
                </c:pt>
                <c:pt idx="70486">
                  <c:v>0.99865964755004999</c:v>
                </c:pt>
                <c:pt idx="70487">
                  <c:v>0.99865964755004999</c:v>
                </c:pt>
                <c:pt idx="70488">
                  <c:v>0.98009279830975105</c:v>
                </c:pt>
                <c:pt idx="70489">
                  <c:v>0.98009279830975105</c:v>
                </c:pt>
                <c:pt idx="70490">
                  <c:v>0.99977590848754005</c:v>
                </c:pt>
                <c:pt idx="70491">
                  <c:v>0.99810606512056599</c:v>
                </c:pt>
                <c:pt idx="70492">
                  <c:v>0.99977590848754005</c:v>
                </c:pt>
                <c:pt idx="70493">
                  <c:v>0.99181255835294002</c:v>
                </c:pt>
                <c:pt idx="70494">
                  <c:v>0.99810606512056599</c:v>
                </c:pt>
                <c:pt idx="70495">
                  <c:v>0.98009279830975105</c:v>
                </c:pt>
                <c:pt idx="70496">
                  <c:v>0.99865964755004999</c:v>
                </c:pt>
                <c:pt idx="70497">
                  <c:v>0.97505301993331395</c:v>
                </c:pt>
                <c:pt idx="70498">
                  <c:v>0.99772892030019</c:v>
                </c:pt>
                <c:pt idx="70499">
                  <c:v>0.99810606512056599</c:v>
                </c:pt>
                <c:pt idx="70500">
                  <c:v>0.99865964755004999</c:v>
                </c:pt>
                <c:pt idx="70501">
                  <c:v>0.98009279830975105</c:v>
                </c:pt>
                <c:pt idx="70502">
                  <c:v>0.99865964755004999</c:v>
                </c:pt>
                <c:pt idx="70503">
                  <c:v>0.98009279830975105</c:v>
                </c:pt>
                <c:pt idx="70504">
                  <c:v>0.99810606512056599</c:v>
                </c:pt>
                <c:pt idx="70505">
                  <c:v>0.99810606512056599</c:v>
                </c:pt>
                <c:pt idx="70506">
                  <c:v>0.99977590848754005</c:v>
                </c:pt>
                <c:pt idx="70507">
                  <c:v>0.98009279830975105</c:v>
                </c:pt>
                <c:pt idx="70508">
                  <c:v>0.99865964755004999</c:v>
                </c:pt>
                <c:pt idx="70509">
                  <c:v>0.97505301993331395</c:v>
                </c:pt>
                <c:pt idx="70510">
                  <c:v>0.99810606512056599</c:v>
                </c:pt>
                <c:pt idx="70511">
                  <c:v>0.98009279830975105</c:v>
                </c:pt>
                <c:pt idx="70512">
                  <c:v>0.99865964755004999</c:v>
                </c:pt>
                <c:pt idx="70513">
                  <c:v>0.99865964755004999</c:v>
                </c:pt>
                <c:pt idx="70514">
                  <c:v>0.99865964755004999</c:v>
                </c:pt>
                <c:pt idx="70515">
                  <c:v>0.99977590848754005</c:v>
                </c:pt>
                <c:pt idx="70516">
                  <c:v>0.97505301993331395</c:v>
                </c:pt>
                <c:pt idx="70517">
                  <c:v>0.98009279830975105</c:v>
                </c:pt>
                <c:pt idx="70518">
                  <c:v>0.98009279830975105</c:v>
                </c:pt>
                <c:pt idx="70519">
                  <c:v>0.99977590848754005</c:v>
                </c:pt>
                <c:pt idx="70520">
                  <c:v>0.99810606512056599</c:v>
                </c:pt>
                <c:pt idx="70521">
                  <c:v>0.99810606512056599</c:v>
                </c:pt>
                <c:pt idx="70522">
                  <c:v>0.98009279830975105</c:v>
                </c:pt>
                <c:pt idx="70523">
                  <c:v>0.97505301993331395</c:v>
                </c:pt>
                <c:pt idx="70524">
                  <c:v>0.97505301993331395</c:v>
                </c:pt>
                <c:pt idx="70525">
                  <c:v>0.99810606512056599</c:v>
                </c:pt>
                <c:pt idx="70526">
                  <c:v>0.98009279830975105</c:v>
                </c:pt>
                <c:pt idx="70527">
                  <c:v>0.99810606512056599</c:v>
                </c:pt>
                <c:pt idx="70528">
                  <c:v>0.98009279830975105</c:v>
                </c:pt>
                <c:pt idx="70529">
                  <c:v>0.98009279830975105</c:v>
                </c:pt>
                <c:pt idx="70530">
                  <c:v>0.99865964755004999</c:v>
                </c:pt>
                <c:pt idx="70531">
                  <c:v>0.99865964755004999</c:v>
                </c:pt>
                <c:pt idx="70532">
                  <c:v>0.99865964755004999</c:v>
                </c:pt>
                <c:pt idx="70533">
                  <c:v>0.99865964755004999</c:v>
                </c:pt>
                <c:pt idx="70534">
                  <c:v>0.97505301993331395</c:v>
                </c:pt>
                <c:pt idx="70535">
                  <c:v>0.99810606512056599</c:v>
                </c:pt>
                <c:pt idx="70536">
                  <c:v>0.98009279830975105</c:v>
                </c:pt>
                <c:pt idx="70537">
                  <c:v>0.98009279830975105</c:v>
                </c:pt>
                <c:pt idx="70538">
                  <c:v>0.98009279830975105</c:v>
                </c:pt>
                <c:pt idx="70539">
                  <c:v>0.99772892030019</c:v>
                </c:pt>
                <c:pt idx="70540">
                  <c:v>0.97505301993331395</c:v>
                </c:pt>
                <c:pt idx="70541">
                  <c:v>0.99865964755004999</c:v>
                </c:pt>
                <c:pt idx="70542">
                  <c:v>0.99810606512056599</c:v>
                </c:pt>
                <c:pt idx="70543">
                  <c:v>0.97505301993331395</c:v>
                </c:pt>
                <c:pt idx="70544">
                  <c:v>0.99181255835294002</c:v>
                </c:pt>
                <c:pt idx="70545">
                  <c:v>0.99865964755004999</c:v>
                </c:pt>
                <c:pt idx="70546">
                  <c:v>0.99865964755004999</c:v>
                </c:pt>
                <c:pt idx="70547">
                  <c:v>0.98009279830975105</c:v>
                </c:pt>
                <c:pt idx="70548">
                  <c:v>0.99977590848754005</c:v>
                </c:pt>
                <c:pt idx="70549">
                  <c:v>0.98009279830975105</c:v>
                </c:pt>
                <c:pt idx="70550">
                  <c:v>0.98009279830975105</c:v>
                </c:pt>
                <c:pt idx="70551">
                  <c:v>0.99865964755004999</c:v>
                </c:pt>
                <c:pt idx="70552">
                  <c:v>0.99865964755004999</c:v>
                </c:pt>
                <c:pt idx="70553">
                  <c:v>0.99865964755004999</c:v>
                </c:pt>
                <c:pt idx="70554">
                  <c:v>0.97505301993331395</c:v>
                </c:pt>
                <c:pt idx="70555">
                  <c:v>0.99865964755004999</c:v>
                </c:pt>
                <c:pt idx="70556">
                  <c:v>0.99810606512056599</c:v>
                </c:pt>
                <c:pt idx="70557">
                  <c:v>0.99810606512056599</c:v>
                </c:pt>
                <c:pt idx="70558">
                  <c:v>0.99810606512056599</c:v>
                </c:pt>
                <c:pt idx="70559">
                  <c:v>0.99865964755004999</c:v>
                </c:pt>
                <c:pt idx="70560">
                  <c:v>0.99865964755004999</c:v>
                </c:pt>
                <c:pt idx="70561">
                  <c:v>0.99865964755004999</c:v>
                </c:pt>
                <c:pt idx="70562">
                  <c:v>0.99865964755004999</c:v>
                </c:pt>
                <c:pt idx="70563">
                  <c:v>0.99810606512056599</c:v>
                </c:pt>
                <c:pt idx="70564">
                  <c:v>0.99865964755004999</c:v>
                </c:pt>
                <c:pt idx="70565">
                  <c:v>0.99865964755004999</c:v>
                </c:pt>
                <c:pt idx="70566">
                  <c:v>0.99810606512056599</c:v>
                </c:pt>
                <c:pt idx="70567">
                  <c:v>0.99865964755004999</c:v>
                </c:pt>
                <c:pt idx="70568">
                  <c:v>0.98009279830975105</c:v>
                </c:pt>
                <c:pt idx="70569">
                  <c:v>0.97505301993331395</c:v>
                </c:pt>
                <c:pt idx="70570">
                  <c:v>0.99810606512056599</c:v>
                </c:pt>
                <c:pt idx="70571">
                  <c:v>0.98009279830975105</c:v>
                </c:pt>
                <c:pt idx="70572">
                  <c:v>0.98009279830975105</c:v>
                </c:pt>
                <c:pt idx="70573">
                  <c:v>0.99977590848754005</c:v>
                </c:pt>
                <c:pt idx="70574">
                  <c:v>0.99810606512056599</c:v>
                </c:pt>
                <c:pt idx="70575">
                  <c:v>0.97505301993331395</c:v>
                </c:pt>
                <c:pt idx="70576">
                  <c:v>0.99810606512056599</c:v>
                </c:pt>
                <c:pt idx="70577">
                  <c:v>0.99865964755004999</c:v>
                </c:pt>
                <c:pt idx="70578">
                  <c:v>0.99977590848754005</c:v>
                </c:pt>
                <c:pt idx="70579">
                  <c:v>0.99865964755004999</c:v>
                </c:pt>
                <c:pt idx="70580">
                  <c:v>0.99810606512056599</c:v>
                </c:pt>
                <c:pt idx="70581">
                  <c:v>0.99810606512056599</c:v>
                </c:pt>
                <c:pt idx="70582">
                  <c:v>0.99865964755004999</c:v>
                </c:pt>
                <c:pt idx="70583">
                  <c:v>0.98009279830975105</c:v>
                </c:pt>
                <c:pt idx="70584">
                  <c:v>0.99977590848754005</c:v>
                </c:pt>
                <c:pt idx="70585">
                  <c:v>0.97505301993331395</c:v>
                </c:pt>
                <c:pt idx="70586">
                  <c:v>0.98009279830975105</c:v>
                </c:pt>
                <c:pt idx="70587">
                  <c:v>0.99865964755004999</c:v>
                </c:pt>
                <c:pt idx="70588">
                  <c:v>0.99865964755004999</c:v>
                </c:pt>
                <c:pt idx="70589">
                  <c:v>0.99977590848754005</c:v>
                </c:pt>
                <c:pt idx="70590">
                  <c:v>0.98009279830975105</c:v>
                </c:pt>
                <c:pt idx="70591">
                  <c:v>0.99977590848754005</c:v>
                </c:pt>
                <c:pt idx="70592">
                  <c:v>0.99772892030019</c:v>
                </c:pt>
                <c:pt idx="70593">
                  <c:v>0.99865964755004999</c:v>
                </c:pt>
                <c:pt idx="70594">
                  <c:v>0.99977590848754005</c:v>
                </c:pt>
                <c:pt idx="70595">
                  <c:v>0.98009279830975105</c:v>
                </c:pt>
                <c:pt idx="70596">
                  <c:v>0.99810606512056599</c:v>
                </c:pt>
                <c:pt idx="70597">
                  <c:v>0.98009279830975105</c:v>
                </c:pt>
                <c:pt idx="70598">
                  <c:v>0.98009279830975105</c:v>
                </c:pt>
                <c:pt idx="70599">
                  <c:v>0.98009279830975105</c:v>
                </c:pt>
                <c:pt idx="70600">
                  <c:v>0.98009279830975105</c:v>
                </c:pt>
                <c:pt idx="70601">
                  <c:v>0.97505301993331395</c:v>
                </c:pt>
                <c:pt idx="70602">
                  <c:v>0.97505301993331395</c:v>
                </c:pt>
                <c:pt idx="70603">
                  <c:v>0.99810606512056599</c:v>
                </c:pt>
                <c:pt idx="70604">
                  <c:v>0.97505301993331395</c:v>
                </c:pt>
                <c:pt idx="70605">
                  <c:v>0.99810606512056599</c:v>
                </c:pt>
                <c:pt idx="70606">
                  <c:v>0.98009279830975105</c:v>
                </c:pt>
                <c:pt idx="70607">
                  <c:v>0.99865964755004999</c:v>
                </c:pt>
                <c:pt idx="70608">
                  <c:v>0.98009279830975105</c:v>
                </c:pt>
                <c:pt idx="70609">
                  <c:v>0.99810606512056599</c:v>
                </c:pt>
                <c:pt idx="70610">
                  <c:v>0.98009279830975105</c:v>
                </c:pt>
                <c:pt idx="70611">
                  <c:v>0.98009279830975105</c:v>
                </c:pt>
                <c:pt idx="70612">
                  <c:v>0.99865964755004999</c:v>
                </c:pt>
                <c:pt idx="70613">
                  <c:v>0.99865964755004999</c:v>
                </c:pt>
                <c:pt idx="70614">
                  <c:v>0.99810606512056599</c:v>
                </c:pt>
                <c:pt idx="70615">
                  <c:v>0.97505301993331395</c:v>
                </c:pt>
                <c:pt idx="70616">
                  <c:v>0.99977590848754005</c:v>
                </c:pt>
                <c:pt idx="70617">
                  <c:v>0.99772892030019</c:v>
                </c:pt>
                <c:pt idx="70618">
                  <c:v>0.99810606512056599</c:v>
                </c:pt>
                <c:pt idx="70619">
                  <c:v>0.99865964755004999</c:v>
                </c:pt>
                <c:pt idx="70620">
                  <c:v>0.98009279830975105</c:v>
                </c:pt>
                <c:pt idx="70621">
                  <c:v>0.99865964755004999</c:v>
                </c:pt>
                <c:pt idx="70622">
                  <c:v>0.99810606512056599</c:v>
                </c:pt>
                <c:pt idx="70623">
                  <c:v>0.99865964755004999</c:v>
                </c:pt>
                <c:pt idx="70624">
                  <c:v>0.98009279830975105</c:v>
                </c:pt>
                <c:pt idx="70625">
                  <c:v>0.99181255835294002</c:v>
                </c:pt>
                <c:pt idx="70626">
                  <c:v>0.99810606512056599</c:v>
                </c:pt>
                <c:pt idx="70627">
                  <c:v>0.99865964755004999</c:v>
                </c:pt>
                <c:pt idx="70628">
                  <c:v>0.98009279830975105</c:v>
                </c:pt>
                <c:pt idx="70629">
                  <c:v>0.99181255835294002</c:v>
                </c:pt>
                <c:pt idx="70630">
                  <c:v>0.99977590848754005</c:v>
                </c:pt>
                <c:pt idx="70631">
                  <c:v>0.99865964755004999</c:v>
                </c:pt>
                <c:pt idx="70632">
                  <c:v>0.99865964755004999</c:v>
                </c:pt>
                <c:pt idx="70633">
                  <c:v>0.97505301993331395</c:v>
                </c:pt>
                <c:pt idx="70634">
                  <c:v>0.98009279830975105</c:v>
                </c:pt>
                <c:pt idx="70635">
                  <c:v>0.99810606512056599</c:v>
                </c:pt>
                <c:pt idx="70636">
                  <c:v>0.99810606512056599</c:v>
                </c:pt>
                <c:pt idx="70637">
                  <c:v>0.99865964755004999</c:v>
                </c:pt>
                <c:pt idx="70638">
                  <c:v>0.98009279830975105</c:v>
                </c:pt>
                <c:pt idx="70639">
                  <c:v>0.97505301993331395</c:v>
                </c:pt>
                <c:pt idx="70640">
                  <c:v>0.99865964755004999</c:v>
                </c:pt>
                <c:pt idx="70641">
                  <c:v>0.99865964755004999</c:v>
                </c:pt>
                <c:pt idx="70642">
                  <c:v>0.98009279830975105</c:v>
                </c:pt>
                <c:pt idx="70643">
                  <c:v>0.99865964755004999</c:v>
                </c:pt>
                <c:pt idx="70644">
                  <c:v>0.99865964755004999</c:v>
                </c:pt>
                <c:pt idx="70645">
                  <c:v>0.98009279830975105</c:v>
                </c:pt>
                <c:pt idx="70646">
                  <c:v>0.99977590848754005</c:v>
                </c:pt>
                <c:pt idx="70647">
                  <c:v>0.99810606512056599</c:v>
                </c:pt>
                <c:pt idx="70648">
                  <c:v>0.99810606512056599</c:v>
                </c:pt>
                <c:pt idx="70649">
                  <c:v>0.99865964755004999</c:v>
                </c:pt>
                <c:pt idx="70650">
                  <c:v>0.98009279830975105</c:v>
                </c:pt>
                <c:pt idx="70651">
                  <c:v>0.99865964755004999</c:v>
                </c:pt>
                <c:pt idx="70652">
                  <c:v>0.97505301993331395</c:v>
                </c:pt>
                <c:pt idx="70653">
                  <c:v>0.97505301993331395</c:v>
                </c:pt>
                <c:pt idx="70654">
                  <c:v>0.99865964755004999</c:v>
                </c:pt>
                <c:pt idx="70655">
                  <c:v>0.99810606512056599</c:v>
                </c:pt>
                <c:pt idx="70656">
                  <c:v>0.98009279830975105</c:v>
                </c:pt>
                <c:pt idx="70657">
                  <c:v>0.99810606512056599</c:v>
                </c:pt>
                <c:pt idx="70658">
                  <c:v>0.99865964755004999</c:v>
                </c:pt>
                <c:pt idx="70659">
                  <c:v>0.99865964755004999</c:v>
                </c:pt>
                <c:pt idx="70660">
                  <c:v>0.99865964755004999</c:v>
                </c:pt>
                <c:pt idx="70661">
                  <c:v>0.98009279830975105</c:v>
                </c:pt>
                <c:pt idx="70662">
                  <c:v>0.97505301993331395</c:v>
                </c:pt>
                <c:pt idx="70663">
                  <c:v>0.99810606512056599</c:v>
                </c:pt>
                <c:pt idx="70664">
                  <c:v>0.98009279830975105</c:v>
                </c:pt>
                <c:pt idx="70665">
                  <c:v>0.97505301993331395</c:v>
                </c:pt>
                <c:pt idx="70666">
                  <c:v>0.99810606512056599</c:v>
                </c:pt>
                <c:pt idx="70667">
                  <c:v>0.97505301993331395</c:v>
                </c:pt>
                <c:pt idx="70668">
                  <c:v>0.99810606512056599</c:v>
                </c:pt>
                <c:pt idx="70669">
                  <c:v>0.98009279830975105</c:v>
                </c:pt>
                <c:pt idx="70670">
                  <c:v>0.99810606512056599</c:v>
                </c:pt>
                <c:pt idx="70671">
                  <c:v>0.99865964755004999</c:v>
                </c:pt>
                <c:pt idx="70672">
                  <c:v>0.98009279830975105</c:v>
                </c:pt>
                <c:pt idx="70673">
                  <c:v>0.98009279830975105</c:v>
                </c:pt>
                <c:pt idx="70674">
                  <c:v>0.99977590848754005</c:v>
                </c:pt>
                <c:pt idx="70675">
                  <c:v>0.98009279830975105</c:v>
                </c:pt>
                <c:pt idx="70676">
                  <c:v>0.98009279830975105</c:v>
                </c:pt>
                <c:pt idx="70677">
                  <c:v>0.99810606512056599</c:v>
                </c:pt>
                <c:pt idx="70678">
                  <c:v>0.99865964755004999</c:v>
                </c:pt>
                <c:pt idx="70679">
                  <c:v>0.99977590848754005</c:v>
                </c:pt>
                <c:pt idx="70680">
                  <c:v>0.99865964755004999</c:v>
                </c:pt>
                <c:pt idx="70681">
                  <c:v>0.99865964755004999</c:v>
                </c:pt>
                <c:pt idx="70682">
                  <c:v>0.99977590848754005</c:v>
                </c:pt>
                <c:pt idx="70683">
                  <c:v>0.99810606512056599</c:v>
                </c:pt>
                <c:pt idx="70684">
                  <c:v>0.99810606512056599</c:v>
                </c:pt>
                <c:pt idx="70685">
                  <c:v>0.97505301993331395</c:v>
                </c:pt>
                <c:pt idx="70686">
                  <c:v>0.99865964755004999</c:v>
                </c:pt>
                <c:pt idx="70687">
                  <c:v>0.99977590848754005</c:v>
                </c:pt>
                <c:pt idx="70688">
                  <c:v>0.99865964755004999</c:v>
                </c:pt>
                <c:pt idx="70689">
                  <c:v>0.99810606512056599</c:v>
                </c:pt>
                <c:pt idx="70690">
                  <c:v>0.99810606512056599</c:v>
                </c:pt>
                <c:pt idx="70691">
                  <c:v>0.99865964755004999</c:v>
                </c:pt>
                <c:pt idx="70692">
                  <c:v>0.99810606512056599</c:v>
                </c:pt>
                <c:pt idx="70693">
                  <c:v>0.99810606512056599</c:v>
                </c:pt>
                <c:pt idx="70694">
                  <c:v>0.99810606512056599</c:v>
                </c:pt>
                <c:pt idx="70695">
                  <c:v>0.99977590848754005</c:v>
                </c:pt>
                <c:pt idx="70696">
                  <c:v>0.97505301993331395</c:v>
                </c:pt>
                <c:pt idx="70697">
                  <c:v>0.99772892030019</c:v>
                </c:pt>
                <c:pt idx="70698">
                  <c:v>0.98009279830975105</c:v>
                </c:pt>
                <c:pt idx="70699">
                  <c:v>0.97505301993331395</c:v>
                </c:pt>
                <c:pt idx="70700">
                  <c:v>0.99977590848754005</c:v>
                </c:pt>
                <c:pt idx="70701">
                  <c:v>0.97505301993331395</c:v>
                </c:pt>
                <c:pt idx="70702">
                  <c:v>0.99772892030019</c:v>
                </c:pt>
                <c:pt idx="70703">
                  <c:v>0.98009279830975105</c:v>
                </c:pt>
                <c:pt idx="70704">
                  <c:v>0.98009279830975105</c:v>
                </c:pt>
                <c:pt idx="70705">
                  <c:v>0.98009279830975105</c:v>
                </c:pt>
                <c:pt idx="70706">
                  <c:v>0.99772892030019</c:v>
                </c:pt>
                <c:pt idx="70707">
                  <c:v>0.98009279830975105</c:v>
                </c:pt>
                <c:pt idx="70708">
                  <c:v>0.97505301993331395</c:v>
                </c:pt>
                <c:pt idx="70709">
                  <c:v>0.97505301993331395</c:v>
                </c:pt>
                <c:pt idx="70710">
                  <c:v>0.99977590848754005</c:v>
                </c:pt>
                <c:pt idx="70711">
                  <c:v>0.99865964755004999</c:v>
                </c:pt>
                <c:pt idx="70712">
                  <c:v>0.99977590848754005</c:v>
                </c:pt>
                <c:pt idx="70713">
                  <c:v>0.98009279830975105</c:v>
                </c:pt>
                <c:pt idx="70714">
                  <c:v>0.98009279830975105</c:v>
                </c:pt>
                <c:pt idx="70715">
                  <c:v>0.98009279830975105</c:v>
                </c:pt>
                <c:pt idx="70716">
                  <c:v>0.99810606512056599</c:v>
                </c:pt>
                <c:pt idx="70717">
                  <c:v>0.99772892030019</c:v>
                </c:pt>
                <c:pt idx="70718">
                  <c:v>0.97505301993331395</c:v>
                </c:pt>
                <c:pt idx="70719">
                  <c:v>0.98009279830975105</c:v>
                </c:pt>
                <c:pt idx="70720">
                  <c:v>0.98009279830975105</c:v>
                </c:pt>
                <c:pt idx="70721">
                  <c:v>0.97505301993331395</c:v>
                </c:pt>
                <c:pt idx="70722">
                  <c:v>0.99977590848754005</c:v>
                </c:pt>
                <c:pt idx="70723">
                  <c:v>0.99865964755004999</c:v>
                </c:pt>
                <c:pt idx="70724">
                  <c:v>0.99865964755004999</c:v>
                </c:pt>
                <c:pt idx="70725">
                  <c:v>0.98009279830975105</c:v>
                </c:pt>
                <c:pt idx="70726">
                  <c:v>0.99865964755004999</c:v>
                </c:pt>
                <c:pt idx="70727">
                  <c:v>0.99810606512056599</c:v>
                </c:pt>
                <c:pt idx="70728">
                  <c:v>0.99977590848754005</c:v>
                </c:pt>
                <c:pt idx="70729">
                  <c:v>0.98009279830975105</c:v>
                </c:pt>
                <c:pt idx="70730">
                  <c:v>0.99865964755004999</c:v>
                </c:pt>
                <c:pt idx="70731">
                  <c:v>0.99810606512056599</c:v>
                </c:pt>
                <c:pt idx="70732">
                  <c:v>0.99865964755004999</c:v>
                </c:pt>
                <c:pt idx="70733">
                  <c:v>0.99810606512056599</c:v>
                </c:pt>
                <c:pt idx="70734">
                  <c:v>0.97505301993331395</c:v>
                </c:pt>
                <c:pt idx="70735">
                  <c:v>0.97505301993331395</c:v>
                </c:pt>
                <c:pt idx="70736">
                  <c:v>0.99865964755004999</c:v>
                </c:pt>
                <c:pt idx="70737">
                  <c:v>0.97505301993331395</c:v>
                </c:pt>
                <c:pt idx="70738">
                  <c:v>0.99810606512056599</c:v>
                </c:pt>
                <c:pt idx="70739">
                  <c:v>0.99865964755004999</c:v>
                </c:pt>
                <c:pt idx="70740">
                  <c:v>0.99977590848754005</c:v>
                </c:pt>
                <c:pt idx="70741">
                  <c:v>0.97505301993331395</c:v>
                </c:pt>
                <c:pt idx="70742">
                  <c:v>0.99772892030019</c:v>
                </c:pt>
                <c:pt idx="70743">
                  <c:v>0.98009279830975105</c:v>
                </c:pt>
                <c:pt idx="70744">
                  <c:v>0.97505301993331395</c:v>
                </c:pt>
                <c:pt idx="70745">
                  <c:v>0.99865964755004999</c:v>
                </c:pt>
                <c:pt idx="70746">
                  <c:v>0.99865964755004999</c:v>
                </c:pt>
                <c:pt idx="70747">
                  <c:v>0.98009279830975105</c:v>
                </c:pt>
                <c:pt idx="70748">
                  <c:v>0.99865964755004999</c:v>
                </c:pt>
                <c:pt idx="70749">
                  <c:v>0.99810606512056599</c:v>
                </c:pt>
                <c:pt idx="70750">
                  <c:v>0.99810606512056599</c:v>
                </c:pt>
                <c:pt idx="70751">
                  <c:v>0.97505301993331395</c:v>
                </c:pt>
                <c:pt idx="70752">
                  <c:v>0.99977590848754005</c:v>
                </c:pt>
                <c:pt idx="70753">
                  <c:v>0.99865964755004999</c:v>
                </c:pt>
                <c:pt idx="70754">
                  <c:v>0.99810606512056599</c:v>
                </c:pt>
                <c:pt idx="70755">
                  <c:v>0.99772892030019</c:v>
                </c:pt>
                <c:pt idx="70756">
                  <c:v>0.99865964755004999</c:v>
                </c:pt>
                <c:pt idx="70757">
                  <c:v>0.97505301993331395</c:v>
                </c:pt>
                <c:pt idx="70758">
                  <c:v>0.99865964755004999</c:v>
                </c:pt>
                <c:pt idx="70759">
                  <c:v>0.99810606512056599</c:v>
                </c:pt>
                <c:pt idx="70760">
                  <c:v>0.98009279830975105</c:v>
                </c:pt>
                <c:pt idx="70761">
                  <c:v>0.98009279830975105</c:v>
                </c:pt>
                <c:pt idx="70762">
                  <c:v>0.99865964755004999</c:v>
                </c:pt>
                <c:pt idx="70763">
                  <c:v>0.98009279830975105</c:v>
                </c:pt>
                <c:pt idx="70764">
                  <c:v>0.99865964755004999</c:v>
                </c:pt>
                <c:pt idx="70765">
                  <c:v>0.99181255835294002</c:v>
                </c:pt>
                <c:pt idx="70766">
                  <c:v>0.99865964755004999</c:v>
                </c:pt>
                <c:pt idx="70767">
                  <c:v>0.99810606512056599</c:v>
                </c:pt>
                <c:pt idx="70768">
                  <c:v>0.98009279830975105</c:v>
                </c:pt>
                <c:pt idx="70769">
                  <c:v>0.99865964755004999</c:v>
                </c:pt>
                <c:pt idx="70770">
                  <c:v>0.99810606512056599</c:v>
                </c:pt>
                <c:pt idx="70771">
                  <c:v>0.98009279830975105</c:v>
                </c:pt>
                <c:pt idx="70772">
                  <c:v>0.98009279830975105</c:v>
                </c:pt>
                <c:pt idx="70773">
                  <c:v>0.99772892030019</c:v>
                </c:pt>
                <c:pt idx="70774">
                  <c:v>0.97505301993331395</c:v>
                </c:pt>
                <c:pt idx="70775">
                  <c:v>0.99977590848754005</c:v>
                </c:pt>
                <c:pt idx="70776">
                  <c:v>0.97505301993331395</c:v>
                </c:pt>
                <c:pt idx="70777">
                  <c:v>0.99810606512056599</c:v>
                </c:pt>
                <c:pt idx="70778">
                  <c:v>0.99865964755004999</c:v>
                </c:pt>
                <c:pt idx="70779">
                  <c:v>0.97505301993331395</c:v>
                </c:pt>
                <c:pt idx="70780">
                  <c:v>0.99810606512056599</c:v>
                </c:pt>
                <c:pt idx="70781">
                  <c:v>0.99977590848754005</c:v>
                </c:pt>
                <c:pt idx="70782">
                  <c:v>0.99810606512056599</c:v>
                </c:pt>
                <c:pt idx="70783">
                  <c:v>0.99865964755004999</c:v>
                </c:pt>
                <c:pt idx="70784">
                  <c:v>0.98009279830975105</c:v>
                </c:pt>
                <c:pt idx="70785">
                  <c:v>0.98009279830975105</c:v>
                </c:pt>
                <c:pt idx="70786">
                  <c:v>0.98009279830975105</c:v>
                </c:pt>
                <c:pt idx="70787">
                  <c:v>0.98009279830975105</c:v>
                </c:pt>
                <c:pt idx="70788">
                  <c:v>0.97505301993331395</c:v>
                </c:pt>
                <c:pt idx="70789">
                  <c:v>0.98009279830975105</c:v>
                </c:pt>
                <c:pt idx="70790">
                  <c:v>0.97505301993331395</c:v>
                </c:pt>
                <c:pt idx="70791">
                  <c:v>0.98009279830975105</c:v>
                </c:pt>
                <c:pt idx="70792">
                  <c:v>0.99865964755004999</c:v>
                </c:pt>
                <c:pt idx="70793">
                  <c:v>0.99977590848754005</c:v>
                </c:pt>
                <c:pt idx="70794">
                  <c:v>0.97505301993331395</c:v>
                </c:pt>
                <c:pt idx="70795">
                  <c:v>0.99865964755004999</c:v>
                </c:pt>
                <c:pt idx="70796">
                  <c:v>0.97505301993331395</c:v>
                </c:pt>
                <c:pt idx="70797">
                  <c:v>0.99865964755004999</c:v>
                </c:pt>
                <c:pt idx="70798">
                  <c:v>0.99810606512056599</c:v>
                </c:pt>
                <c:pt idx="70799">
                  <c:v>0.99810606512056599</c:v>
                </c:pt>
                <c:pt idx="70800">
                  <c:v>0.99810606512056599</c:v>
                </c:pt>
                <c:pt idx="70801">
                  <c:v>0.99865964755004999</c:v>
                </c:pt>
                <c:pt idx="70802">
                  <c:v>0.99810606512056599</c:v>
                </c:pt>
                <c:pt idx="70803">
                  <c:v>0.98009279830975105</c:v>
                </c:pt>
                <c:pt idx="70804">
                  <c:v>0.98009279830975105</c:v>
                </c:pt>
                <c:pt idx="70805">
                  <c:v>0.98009279830975105</c:v>
                </c:pt>
                <c:pt idx="70806">
                  <c:v>0.99865964755004999</c:v>
                </c:pt>
                <c:pt idx="70807">
                  <c:v>0.97505301993331395</c:v>
                </c:pt>
                <c:pt idx="70808">
                  <c:v>0.99772892030019</c:v>
                </c:pt>
                <c:pt idx="70809">
                  <c:v>0.99865964755004999</c:v>
                </c:pt>
                <c:pt idx="70810">
                  <c:v>0.99810606512056599</c:v>
                </c:pt>
                <c:pt idx="70811">
                  <c:v>0.99865964755004999</c:v>
                </c:pt>
                <c:pt idx="70812">
                  <c:v>0.99977590848754005</c:v>
                </c:pt>
                <c:pt idx="70813">
                  <c:v>0.99865964755004999</c:v>
                </c:pt>
                <c:pt idx="70814">
                  <c:v>0.99865964755004999</c:v>
                </c:pt>
                <c:pt idx="70815">
                  <c:v>0.98009279830975105</c:v>
                </c:pt>
                <c:pt idx="70816">
                  <c:v>0.99977590848754005</c:v>
                </c:pt>
                <c:pt idx="70817">
                  <c:v>0.99865964755004999</c:v>
                </c:pt>
                <c:pt idx="70818">
                  <c:v>0.99977590848754005</c:v>
                </c:pt>
                <c:pt idx="70819">
                  <c:v>0.99865964755004999</c:v>
                </c:pt>
                <c:pt idx="70820">
                  <c:v>0.97505301993331395</c:v>
                </c:pt>
                <c:pt idx="70821">
                  <c:v>0.99810606512056599</c:v>
                </c:pt>
                <c:pt idx="70822">
                  <c:v>0.99810606512056599</c:v>
                </c:pt>
                <c:pt idx="70823">
                  <c:v>0.99810606512056599</c:v>
                </c:pt>
                <c:pt idx="70824">
                  <c:v>0.99810606512056599</c:v>
                </c:pt>
                <c:pt idx="70825">
                  <c:v>0.99810606512056599</c:v>
                </c:pt>
                <c:pt idx="70826">
                  <c:v>0.97505301993331395</c:v>
                </c:pt>
                <c:pt idx="70827">
                  <c:v>0.98009279830975105</c:v>
                </c:pt>
                <c:pt idx="70828">
                  <c:v>0.98009279830975105</c:v>
                </c:pt>
                <c:pt idx="70829">
                  <c:v>0.99810606512056599</c:v>
                </c:pt>
                <c:pt idx="70830">
                  <c:v>0.99865964755004999</c:v>
                </c:pt>
                <c:pt idx="70831">
                  <c:v>0.98009279830975105</c:v>
                </c:pt>
                <c:pt idx="70832">
                  <c:v>0.99977590848754005</c:v>
                </c:pt>
                <c:pt idx="70833">
                  <c:v>0.97505301993331395</c:v>
                </c:pt>
                <c:pt idx="70834">
                  <c:v>0.97505301993331395</c:v>
                </c:pt>
                <c:pt idx="70835">
                  <c:v>0.97505301993331395</c:v>
                </c:pt>
                <c:pt idx="70836">
                  <c:v>0.99865964755004999</c:v>
                </c:pt>
                <c:pt idx="70837">
                  <c:v>0.97505301993331395</c:v>
                </c:pt>
                <c:pt idx="70838">
                  <c:v>0.98009279830975105</c:v>
                </c:pt>
                <c:pt idx="70839">
                  <c:v>0.99865964755004999</c:v>
                </c:pt>
                <c:pt idx="70840">
                  <c:v>0.99810606512056599</c:v>
                </c:pt>
                <c:pt idx="70841">
                  <c:v>0.97505301993331395</c:v>
                </c:pt>
                <c:pt idx="70842">
                  <c:v>0.97505301993331395</c:v>
                </c:pt>
                <c:pt idx="70843">
                  <c:v>0.99977590848754005</c:v>
                </c:pt>
                <c:pt idx="70844">
                  <c:v>0.98009279830975105</c:v>
                </c:pt>
                <c:pt idx="70845">
                  <c:v>0.98009279830975105</c:v>
                </c:pt>
                <c:pt idx="70846">
                  <c:v>0.97505301993331395</c:v>
                </c:pt>
                <c:pt idx="70847">
                  <c:v>0.98009279830975105</c:v>
                </c:pt>
                <c:pt idx="70848">
                  <c:v>0.99977590848754005</c:v>
                </c:pt>
                <c:pt idx="70849">
                  <c:v>0.99772892030019</c:v>
                </c:pt>
                <c:pt idx="70850">
                  <c:v>0.99865964755004999</c:v>
                </c:pt>
                <c:pt idx="70851">
                  <c:v>0.97505301993331395</c:v>
                </c:pt>
                <c:pt idx="70852">
                  <c:v>0.99865964755004999</c:v>
                </c:pt>
                <c:pt idx="70853">
                  <c:v>0.99977590848754005</c:v>
                </c:pt>
                <c:pt idx="70854">
                  <c:v>0.98009279830975105</c:v>
                </c:pt>
                <c:pt idx="70855">
                  <c:v>0.99865964755004999</c:v>
                </c:pt>
                <c:pt idx="70856">
                  <c:v>0.98009279830975105</c:v>
                </c:pt>
                <c:pt idx="70857">
                  <c:v>0.98009279830975105</c:v>
                </c:pt>
                <c:pt idx="70858">
                  <c:v>0.99977590848754005</c:v>
                </c:pt>
                <c:pt idx="70859">
                  <c:v>0.97505301993331395</c:v>
                </c:pt>
                <c:pt idx="70860">
                  <c:v>0.99865964755004999</c:v>
                </c:pt>
                <c:pt idx="70861">
                  <c:v>0.97505301993331395</c:v>
                </c:pt>
                <c:pt idx="70862">
                  <c:v>0.99865964755004999</c:v>
                </c:pt>
                <c:pt idx="70863">
                  <c:v>0.99772892030019</c:v>
                </c:pt>
                <c:pt idx="70864">
                  <c:v>0.99865964755004999</c:v>
                </c:pt>
                <c:pt idx="70865">
                  <c:v>0.98009279830975105</c:v>
                </c:pt>
                <c:pt idx="70866">
                  <c:v>0.99810606512056599</c:v>
                </c:pt>
                <c:pt idx="70867">
                  <c:v>0.98009279830975105</c:v>
                </c:pt>
                <c:pt idx="70868">
                  <c:v>0.99977590848754005</c:v>
                </c:pt>
                <c:pt idx="70869">
                  <c:v>0.99865964755004999</c:v>
                </c:pt>
                <c:pt idx="70870">
                  <c:v>0.99977590848754005</c:v>
                </c:pt>
                <c:pt idx="70871">
                  <c:v>0.98009279830975105</c:v>
                </c:pt>
                <c:pt idx="70872">
                  <c:v>0.98009279830975105</c:v>
                </c:pt>
                <c:pt idx="70873">
                  <c:v>0.98009279830975105</c:v>
                </c:pt>
                <c:pt idx="70874">
                  <c:v>0.99865964755004999</c:v>
                </c:pt>
                <c:pt idx="70875">
                  <c:v>0.99810606512056599</c:v>
                </c:pt>
                <c:pt idx="70876">
                  <c:v>0.99865964755004999</c:v>
                </c:pt>
                <c:pt idx="70877">
                  <c:v>0.98009279830975105</c:v>
                </c:pt>
                <c:pt idx="70878">
                  <c:v>0.98009279830975105</c:v>
                </c:pt>
                <c:pt idx="70879">
                  <c:v>0.99810606512056599</c:v>
                </c:pt>
                <c:pt idx="70880">
                  <c:v>0.98009279830975105</c:v>
                </c:pt>
                <c:pt idx="70881">
                  <c:v>0.99977590848754005</c:v>
                </c:pt>
                <c:pt idx="70882">
                  <c:v>0.99977590848754005</c:v>
                </c:pt>
                <c:pt idx="70883">
                  <c:v>0.99810606512056599</c:v>
                </c:pt>
                <c:pt idx="70884">
                  <c:v>0.99977590848754005</c:v>
                </c:pt>
                <c:pt idx="70885">
                  <c:v>0.99977590848754005</c:v>
                </c:pt>
                <c:pt idx="70886">
                  <c:v>0.99865964755004999</c:v>
                </c:pt>
                <c:pt idx="70887">
                  <c:v>0.98009279830975105</c:v>
                </c:pt>
                <c:pt idx="70888">
                  <c:v>0.98009279830975105</c:v>
                </c:pt>
                <c:pt idx="70889">
                  <c:v>0.99977590848754005</c:v>
                </c:pt>
                <c:pt idx="70890">
                  <c:v>0.97505301993331395</c:v>
                </c:pt>
                <c:pt idx="70891">
                  <c:v>0.99865964755004999</c:v>
                </c:pt>
                <c:pt idx="70892">
                  <c:v>0.99865964755004999</c:v>
                </c:pt>
                <c:pt idx="70893">
                  <c:v>0.99977590848754005</c:v>
                </c:pt>
                <c:pt idx="70894">
                  <c:v>0.98009279830975105</c:v>
                </c:pt>
                <c:pt idx="70895">
                  <c:v>0.99977590848754005</c:v>
                </c:pt>
                <c:pt idx="70896">
                  <c:v>0.99865964755004999</c:v>
                </c:pt>
                <c:pt idx="70897">
                  <c:v>0.99810606512056599</c:v>
                </c:pt>
                <c:pt idx="70898">
                  <c:v>0.99865964755004999</c:v>
                </c:pt>
                <c:pt idx="70899">
                  <c:v>0.99865964755004999</c:v>
                </c:pt>
                <c:pt idx="70900">
                  <c:v>0.98009279830975105</c:v>
                </c:pt>
                <c:pt idx="70901">
                  <c:v>0.98009279830975105</c:v>
                </c:pt>
                <c:pt idx="70902">
                  <c:v>0.98009279830975105</c:v>
                </c:pt>
                <c:pt idx="70903">
                  <c:v>0.99865964755004999</c:v>
                </c:pt>
                <c:pt idx="70904">
                  <c:v>0.99977590848754005</c:v>
                </c:pt>
                <c:pt idx="70905">
                  <c:v>0.99977590848754005</c:v>
                </c:pt>
                <c:pt idx="70906">
                  <c:v>0.98009279830975105</c:v>
                </c:pt>
                <c:pt idx="70907">
                  <c:v>0.98009279830975105</c:v>
                </c:pt>
                <c:pt idx="70908">
                  <c:v>0.97505301993331395</c:v>
                </c:pt>
                <c:pt idx="70909">
                  <c:v>0.97505301993331395</c:v>
                </c:pt>
                <c:pt idx="70910">
                  <c:v>0.99865964755004999</c:v>
                </c:pt>
                <c:pt idx="70911">
                  <c:v>0.97505301993331395</c:v>
                </c:pt>
                <c:pt idx="70912">
                  <c:v>0.99865964755004999</c:v>
                </c:pt>
                <c:pt idx="70913">
                  <c:v>0.98009279830975105</c:v>
                </c:pt>
                <c:pt idx="70914">
                  <c:v>0.99865964755004999</c:v>
                </c:pt>
                <c:pt idx="70915">
                  <c:v>0.99181255835294002</c:v>
                </c:pt>
                <c:pt idx="70916">
                  <c:v>0.98009279830975105</c:v>
                </c:pt>
                <c:pt idx="70917">
                  <c:v>0.99865964755004999</c:v>
                </c:pt>
                <c:pt idx="70918">
                  <c:v>0.97505301993331395</c:v>
                </c:pt>
                <c:pt idx="70919">
                  <c:v>0.99865964755004999</c:v>
                </c:pt>
                <c:pt idx="70920">
                  <c:v>0.99810606512056599</c:v>
                </c:pt>
                <c:pt idx="70921">
                  <c:v>0.99810606512056599</c:v>
                </c:pt>
                <c:pt idx="70922">
                  <c:v>0.98009279830975105</c:v>
                </c:pt>
                <c:pt idx="70923">
                  <c:v>0.97505301993331395</c:v>
                </c:pt>
                <c:pt idx="70924">
                  <c:v>0.99181255835294002</c:v>
                </c:pt>
                <c:pt idx="70925">
                  <c:v>0.98009279830975105</c:v>
                </c:pt>
                <c:pt idx="70926">
                  <c:v>0.97505301993331395</c:v>
                </c:pt>
                <c:pt idx="70927">
                  <c:v>0.99977590848754005</c:v>
                </c:pt>
                <c:pt idx="70928">
                  <c:v>0.99810606512056599</c:v>
                </c:pt>
                <c:pt idx="70929">
                  <c:v>0.99810606512056599</c:v>
                </c:pt>
                <c:pt idx="70930">
                  <c:v>0.97505301993331395</c:v>
                </c:pt>
                <c:pt idx="70931">
                  <c:v>0.98009279830975105</c:v>
                </c:pt>
                <c:pt idx="70932">
                  <c:v>0.99865964755004999</c:v>
                </c:pt>
                <c:pt idx="70933">
                  <c:v>0.98009279830975105</c:v>
                </c:pt>
                <c:pt idx="70934">
                  <c:v>0.98009279830975105</c:v>
                </c:pt>
                <c:pt idx="70935">
                  <c:v>0.98009279830975105</c:v>
                </c:pt>
                <c:pt idx="70936">
                  <c:v>0.99865964755004999</c:v>
                </c:pt>
                <c:pt idx="70937">
                  <c:v>0.99810606512056599</c:v>
                </c:pt>
                <c:pt idx="70938">
                  <c:v>0.98009279830975105</c:v>
                </c:pt>
                <c:pt idx="70939">
                  <c:v>0.99977590848754005</c:v>
                </c:pt>
                <c:pt idx="70940">
                  <c:v>0.98009279830975105</c:v>
                </c:pt>
                <c:pt idx="70941">
                  <c:v>0.99772892030019</c:v>
                </c:pt>
                <c:pt idx="70942">
                  <c:v>0.99772892030019</c:v>
                </c:pt>
                <c:pt idx="70943">
                  <c:v>0.99810606512056599</c:v>
                </c:pt>
                <c:pt idx="70944">
                  <c:v>0.97505301993331395</c:v>
                </c:pt>
                <c:pt idx="70945">
                  <c:v>0.97505301993331395</c:v>
                </c:pt>
                <c:pt idx="70946">
                  <c:v>0.98009279830975105</c:v>
                </c:pt>
                <c:pt idx="70947">
                  <c:v>0.97505301993331395</c:v>
                </c:pt>
                <c:pt idx="70948">
                  <c:v>0.98009279830975105</c:v>
                </c:pt>
                <c:pt idx="70949">
                  <c:v>0.99977590848754005</c:v>
                </c:pt>
                <c:pt idx="70950">
                  <c:v>0.99977590848754005</c:v>
                </c:pt>
                <c:pt idx="70951">
                  <c:v>0.98009279830975105</c:v>
                </c:pt>
                <c:pt idx="70952">
                  <c:v>0.99810606512056599</c:v>
                </c:pt>
                <c:pt idx="70953">
                  <c:v>0.97505301993331395</c:v>
                </c:pt>
                <c:pt idx="70954">
                  <c:v>0.99810606512056599</c:v>
                </c:pt>
                <c:pt idx="70955">
                  <c:v>0.98009279830975105</c:v>
                </c:pt>
                <c:pt idx="70956">
                  <c:v>0.99977590848754005</c:v>
                </c:pt>
                <c:pt idx="70957">
                  <c:v>0.99865964755004999</c:v>
                </c:pt>
                <c:pt idx="70958">
                  <c:v>0.99810606512056599</c:v>
                </c:pt>
                <c:pt idx="70959">
                  <c:v>0.98009279830975105</c:v>
                </c:pt>
                <c:pt idx="70960">
                  <c:v>0.99977590848754005</c:v>
                </c:pt>
                <c:pt idx="70961">
                  <c:v>0.99810606512056599</c:v>
                </c:pt>
                <c:pt idx="70962">
                  <c:v>0.98009279830975105</c:v>
                </c:pt>
                <c:pt idx="70963">
                  <c:v>0.97505301993331395</c:v>
                </c:pt>
                <c:pt idx="70964">
                  <c:v>0.99865964755004999</c:v>
                </c:pt>
                <c:pt idx="70965">
                  <c:v>0.99977590848754005</c:v>
                </c:pt>
                <c:pt idx="70966">
                  <c:v>0.99977590848754005</c:v>
                </c:pt>
                <c:pt idx="70967">
                  <c:v>0.97505301993331395</c:v>
                </c:pt>
                <c:pt idx="70968">
                  <c:v>0.99810606512056599</c:v>
                </c:pt>
                <c:pt idx="70969">
                  <c:v>0.97505301993331395</c:v>
                </c:pt>
                <c:pt idx="70970">
                  <c:v>0.98009279830975105</c:v>
                </c:pt>
                <c:pt idx="70971">
                  <c:v>0.99977590848754005</c:v>
                </c:pt>
                <c:pt idx="70972">
                  <c:v>0.99810606512056599</c:v>
                </c:pt>
                <c:pt idx="70973">
                  <c:v>0.97505301993331395</c:v>
                </c:pt>
                <c:pt idx="70974">
                  <c:v>0.99865964755004999</c:v>
                </c:pt>
                <c:pt idx="70975">
                  <c:v>0.99810606512056599</c:v>
                </c:pt>
                <c:pt idx="70976">
                  <c:v>0.99181255835294002</c:v>
                </c:pt>
                <c:pt idx="70977">
                  <c:v>0.98009279830975105</c:v>
                </c:pt>
                <c:pt idx="70978">
                  <c:v>0.99865964755004999</c:v>
                </c:pt>
                <c:pt idx="70979">
                  <c:v>0.99865964755004999</c:v>
                </c:pt>
                <c:pt idx="70980">
                  <c:v>0.97505301993331395</c:v>
                </c:pt>
                <c:pt idx="70981">
                  <c:v>0.99810606512056599</c:v>
                </c:pt>
                <c:pt idx="70982">
                  <c:v>0.98009279830975105</c:v>
                </c:pt>
                <c:pt idx="70983">
                  <c:v>0.98009279830975105</c:v>
                </c:pt>
                <c:pt idx="70984">
                  <c:v>0.99865964755004999</c:v>
                </c:pt>
                <c:pt idx="70985">
                  <c:v>0.99865964755004999</c:v>
                </c:pt>
                <c:pt idx="70986">
                  <c:v>0.97505301993331395</c:v>
                </c:pt>
                <c:pt idx="70987">
                  <c:v>0.99865964755004999</c:v>
                </c:pt>
                <c:pt idx="70988">
                  <c:v>0.99977590848754005</c:v>
                </c:pt>
                <c:pt idx="70989">
                  <c:v>0.99977590848754005</c:v>
                </c:pt>
                <c:pt idx="70990">
                  <c:v>0.98009279830975105</c:v>
                </c:pt>
                <c:pt idx="70991">
                  <c:v>0.99810606512056599</c:v>
                </c:pt>
                <c:pt idx="70992">
                  <c:v>0.98009279830975105</c:v>
                </c:pt>
                <c:pt idx="70993">
                  <c:v>0.98009279830975105</c:v>
                </c:pt>
                <c:pt idx="70994">
                  <c:v>0.98009279830975105</c:v>
                </c:pt>
                <c:pt idx="70995">
                  <c:v>0.99772892030019</c:v>
                </c:pt>
                <c:pt idx="70996">
                  <c:v>0.99810606512056599</c:v>
                </c:pt>
                <c:pt idx="70997">
                  <c:v>0.99977590848754005</c:v>
                </c:pt>
                <c:pt idx="70998">
                  <c:v>0.99810606512056599</c:v>
                </c:pt>
                <c:pt idx="70999">
                  <c:v>0.99810606512056599</c:v>
                </c:pt>
                <c:pt idx="71000">
                  <c:v>0.99810606512056599</c:v>
                </c:pt>
                <c:pt idx="71001">
                  <c:v>0.99977590848754005</c:v>
                </c:pt>
                <c:pt idx="71002">
                  <c:v>0.98009279830975105</c:v>
                </c:pt>
                <c:pt idx="71003">
                  <c:v>0.98009279830975105</c:v>
                </c:pt>
                <c:pt idx="71004">
                  <c:v>0.99865964755004999</c:v>
                </c:pt>
                <c:pt idx="71005">
                  <c:v>0.99865964755004999</c:v>
                </c:pt>
                <c:pt idx="71006">
                  <c:v>0.97505301993331395</c:v>
                </c:pt>
                <c:pt idx="71007">
                  <c:v>0.97505301993331395</c:v>
                </c:pt>
                <c:pt idx="71008">
                  <c:v>0.98009279830975105</c:v>
                </c:pt>
                <c:pt idx="71009">
                  <c:v>0.99810606512056599</c:v>
                </c:pt>
                <c:pt idx="71010">
                  <c:v>0.99810606512056599</c:v>
                </c:pt>
                <c:pt idx="71011">
                  <c:v>0.98009279830975105</c:v>
                </c:pt>
                <c:pt idx="71012">
                  <c:v>0.99772892030019</c:v>
                </c:pt>
                <c:pt idx="71013">
                  <c:v>0.99181255835294002</c:v>
                </c:pt>
                <c:pt idx="71014">
                  <c:v>0.99810606512056599</c:v>
                </c:pt>
                <c:pt idx="71015">
                  <c:v>0.99865964755004999</c:v>
                </c:pt>
                <c:pt idx="71016">
                  <c:v>0.99865964755004999</c:v>
                </c:pt>
                <c:pt idx="71017">
                  <c:v>0.98009279830975105</c:v>
                </c:pt>
                <c:pt idx="71018">
                  <c:v>0.97505301993331395</c:v>
                </c:pt>
                <c:pt idx="71019">
                  <c:v>0.99865964755004999</c:v>
                </c:pt>
                <c:pt idx="71020">
                  <c:v>0.99810606512056599</c:v>
                </c:pt>
                <c:pt idx="71021">
                  <c:v>0.99865964755004999</c:v>
                </c:pt>
                <c:pt idx="71022">
                  <c:v>0.98009279830975105</c:v>
                </c:pt>
                <c:pt idx="71023">
                  <c:v>0.99810606512056599</c:v>
                </c:pt>
                <c:pt idx="71024">
                  <c:v>0.99865964755004999</c:v>
                </c:pt>
                <c:pt idx="71025">
                  <c:v>0.98009279830975105</c:v>
                </c:pt>
                <c:pt idx="71026">
                  <c:v>0.99181255835294002</c:v>
                </c:pt>
                <c:pt idx="71027">
                  <c:v>0.98009279830975105</c:v>
                </c:pt>
                <c:pt idx="71028">
                  <c:v>0.98009279830975105</c:v>
                </c:pt>
                <c:pt idx="71029">
                  <c:v>0.99865964755004999</c:v>
                </c:pt>
                <c:pt idx="71030">
                  <c:v>0.99865964755004999</c:v>
                </c:pt>
                <c:pt idx="71031">
                  <c:v>0.99865964755004999</c:v>
                </c:pt>
                <c:pt idx="71032">
                  <c:v>0.99865964755004999</c:v>
                </c:pt>
                <c:pt idx="71033">
                  <c:v>0.99865964755004999</c:v>
                </c:pt>
                <c:pt idx="71034">
                  <c:v>0.98009279830975105</c:v>
                </c:pt>
                <c:pt idx="71035">
                  <c:v>0.98009279830975105</c:v>
                </c:pt>
                <c:pt idx="71036">
                  <c:v>0.98009279830975105</c:v>
                </c:pt>
                <c:pt idx="71037">
                  <c:v>0.98009279830975105</c:v>
                </c:pt>
                <c:pt idx="71038">
                  <c:v>0.98009279830975105</c:v>
                </c:pt>
                <c:pt idx="71039">
                  <c:v>0.99810606512056599</c:v>
                </c:pt>
                <c:pt idx="71040">
                  <c:v>0.97505301993331395</c:v>
                </c:pt>
                <c:pt idx="71041">
                  <c:v>0.99865964755004999</c:v>
                </c:pt>
                <c:pt idx="71042">
                  <c:v>0.99810606512056599</c:v>
                </c:pt>
                <c:pt idx="71043">
                  <c:v>0.98009279830975105</c:v>
                </c:pt>
                <c:pt idx="71044">
                  <c:v>0.99865964755004999</c:v>
                </c:pt>
                <c:pt idx="71045">
                  <c:v>0.98009279830975105</c:v>
                </c:pt>
                <c:pt idx="71046">
                  <c:v>0.99181255835294002</c:v>
                </c:pt>
                <c:pt idx="71047">
                  <c:v>0.99865964755004999</c:v>
                </c:pt>
                <c:pt idx="71048">
                  <c:v>0.99977590848754005</c:v>
                </c:pt>
                <c:pt idx="71049">
                  <c:v>0.99865964755004999</c:v>
                </c:pt>
                <c:pt idx="71050">
                  <c:v>0.98009279830975105</c:v>
                </c:pt>
                <c:pt idx="71051">
                  <c:v>0.98009279830975105</c:v>
                </c:pt>
                <c:pt idx="71052">
                  <c:v>0.98009279830975105</c:v>
                </c:pt>
                <c:pt idx="71053">
                  <c:v>0.99977590848754005</c:v>
                </c:pt>
                <c:pt idx="71054">
                  <c:v>0.99810606512056599</c:v>
                </c:pt>
                <c:pt idx="71055">
                  <c:v>0.99865964755004999</c:v>
                </c:pt>
                <c:pt idx="71056">
                  <c:v>0.99772892030019</c:v>
                </c:pt>
                <c:pt idx="71057">
                  <c:v>0.99865964755004999</c:v>
                </c:pt>
                <c:pt idx="71058">
                  <c:v>0.97505301993331395</c:v>
                </c:pt>
                <c:pt idx="71059">
                  <c:v>0.99865964755004999</c:v>
                </c:pt>
                <c:pt idx="71060">
                  <c:v>0.99865964755004999</c:v>
                </c:pt>
                <c:pt idx="71061">
                  <c:v>0.98009279830975105</c:v>
                </c:pt>
                <c:pt idx="71062">
                  <c:v>0.99810606512056599</c:v>
                </c:pt>
                <c:pt idx="71063">
                  <c:v>0.98009279830975105</c:v>
                </c:pt>
                <c:pt idx="71064">
                  <c:v>0.99977590848754005</c:v>
                </c:pt>
                <c:pt idx="71065">
                  <c:v>0.97505301993331395</c:v>
                </c:pt>
                <c:pt idx="71066">
                  <c:v>0.99977590848754005</c:v>
                </c:pt>
                <c:pt idx="71067">
                  <c:v>0.98009279830975105</c:v>
                </c:pt>
                <c:pt idx="71068">
                  <c:v>0.99865964755004999</c:v>
                </c:pt>
                <c:pt idx="71069">
                  <c:v>0.99810606512056599</c:v>
                </c:pt>
                <c:pt idx="71070">
                  <c:v>0.99977590848754005</c:v>
                </c:pt>
                <c:pt idx="71071">
                  <c:v>0.97505301993331395</c:v>
                </c:pt>
                <c:pt idx="71072">
                  <c:v>0.98009279830975105</c:v>
                </c:pt>
                <c:pt idx="71073">
                  <c:v>0.98009279830975105</c:v>
                </c:pt>
                <c:pt idx="71074">
                  <c:v>0.98009279830975105</c:v>
                </c:pt>
                <c:pt idx="71075">
                  <c:v>0.99865964755004999</c:v>
                </c:pt>
                <c:pt idx="71076">
                  <c:v>0.99810606512056599</c:v>
                </c:pt>
                <c:pt idx="71077">
                  <c:v>0.99865964755004999</c:v>
                </c:pt>
                <c:pt idx="71078">
                  <c:v>0.97505301993331395</c:v>
                </c:pt>
                <c:pt idx="71079">
                  <c:v>0.99772892030019</c:v>
                </c:pt>
                <c:pt idx="71080">
                  <c:v>0.98009279830975105</c:v>
                </c:pt>
                <c:pt idx="71081">
                  <c:v>0.99865964755004999</c:v>
                </c:pt>
                <c:pt idx="71082">
                  <c:v>0.98009279830975105</c:v>
                </c:pt>
                <c:pt idx="71083">
                  <c:v>0.99810606512056599</c:v>
                </c:pt>
                <c:pt idx="71084">
                  <c:v>0.99810606512056599</c:v>
                </c:pt>
                <c:pt idx="71085">
                  <c:v>0.98009279830975105</c:v>
                </c:pt>
                <c:pt idx="71086">
                  <c:v>0.99810606512056599</c:v>
                </c:pt>
                <c:pt idx="71087">
                  <c:v>0.98009279830975105</c:v>
                </c:pt>
                <c:pt idx="71088">
                  <c:v>0.99810606512056599</c:v>
                </c:pt>
                <c:pt idx="71089">
                  <c:v>0.99865964755004999</c:v>
                </c:pt>
                <c:pt idx="71090">
                  <c:v>0.97505301993331395</c:v>
                </c:pt>
                <c:pt idx="71091">
                  <c:v>0.99865964755004999</c:v>
                </c:pt>
                <c:pt idx="71092">
                  <c:v>0.99865964755004999</c:v>
                </c:pt>
                <c:pt idx="71093">
                  <c:v>0.97505301993331395</c:v>
                </c:pt>
                <c:pt idx="71094">
                  <c:v>0.97505301993331395</c:v>
                </c:pt>
                <c:pt idx="71095">
                  <c:v>0.99865964755004999</c:v>
                </c:pt>
                <c:pt idx="71096">
                  <c:v>0.98009279830975105</c:v>
                </c:pt>
                <c:pt idx="71097">
                  <c:v>0.99865964755004999</c:v>
                </c:pt>
                <c:pt idx="71098">
                  <c:v>0.99977590848754005</c:v>
                </c:pt>
                <c:pt idx="71099">
                  <c:v>0.99810606512056599</c:v>
                </c:pt>
                <c:pt idx="71100">
                  <c:v>0.99810606512056599</c:v>
                </c:pt>
                <c:pt idx="71101">
                  <c:v>0.99865964755004999</c:v>
                </c:pt>
                <c:pt idx="71102">
                  <c:v>0.99977590848754005</c:v>
                </c:pt>
                <c:pt idx="71103">
                  <c:v>0.99865964755004999</c:v>
                </c:pt>
                <c:pt idx="71104">
                  <c:v>0.99865964755004999</c:v>
                </c:pt>
                <c:pt idx="71105">
                  <c:v>0.97505301993331395</c:v>
                </c:pt>
                <c:pt idx="71106">
                  <c:v>0.99810606512056599</c:v>
                </c:pt>
                <c:pt idx="71107">
                  <c:v>0.98009279830975105</c:v>
                </c:pt>
                <c:pt idx="71108">
                  <c:v>0.99810606512056599</c:v>
                </c:pt>
                <c:pt idx="71109">
                  <c:v>0.99810606512056599</c:v>
                </c:pt>
                <c:pt idx="71110">
                  <c:v>0.97505301993331395</c:v>
                </c:pt>
                <c:pt idx="71111">
                  <c:v>0.98009279830975105</c:v>
                </c:pt>
                <c:pt idx="71112">
                  <c:v>0.97505301993331395</c:v>
                </c:pt>
                <c:pt idx="71113">
                  <c:v>0.98009279830975105</c:v>
                </c:pt>
                <c:pt idx="71114">
                  <c:v>0.98009279830975105</c:v>
                </c:pt>
                <c:pt idx="71115">
                  <c:v>0.98009279830975105</c:v>
                </c:pt>
                <c:pt idx="71116">
                  <c:v>0.98009279830975105</c:v>
                </c:pt>
                <c:pt idx="71117">
                  <c:v>0.99810606512056599</c:v>
                </c:pt>
                <c:pt idx="71118">
                  <c:v>0.99865964755004999</c:v>
                </c:pt>
                <c:pt idx="71119">
                  <c:v>0.99977590848754005</c:v>
                </c:pt>
                <c:pt idx="71120">
                  <c:v>0.99865964755004999</c:v>
                </c:pt>
                <c:pt idx="71121">
                  <c:v>0.99810606512056599</c:v>
                </c:pt>
                <c:pt idx="71122">
                  <c:v>0.99977590848754005</c:v>
                </c:pt>
                <c:pt idx="71123">
                  <c:v>0.99810606512056599</c:v>
                </c:pt>
                <c:pt idx="71124">
                  <c:v>0.99810606512056599</c:v>
                </c:pt>
                <c:pt idx="71125">
                  <c:v>0.99810606512056599</c:v>
                </c:pt>
                <c:pt idx="71126">
                  <c:v>0.99810606512056599</c:v>
                </c:pt>
                <c:pt idx="71127">
                  <c:v>0.99865964755004999</c:v>
                </c:pt>
                <c:pt idx="71128">
                  <c:v>0.99865964755004999</c:v>
                </c:pt>
                <c:pt idx="71129">
                  <c:v>0.99865964755004999</c:v>
                </c:pt>
                <c:pt idx="71130">
                  <c:v>0.97505301993331395</c:v>
                </c:pt>
                <c:pt idx="71131">
                  <c:v>0.99772892030019</c:v>
                </c:pt>
                <c:pt idx="71132">
                  <c:v>0.99865964755004999</c:v>
                </c:pt>
                <c:pt idx="71133">
                  <c:v>0.98009279830975105</c:v>
                </c:pt>
                <c:pt idx="71134">
                  <c:v>0.98009279830975105</c:v>
                </c:pt>
                <c:pt idx="71135">
                  <c:v>0.99865964755004999</c:v>
                </c:pt>
                <c:pt idx="71136">
                  <c:v>0.99810606512056599</c:v>
                </c:pt>
                <c:pt idx="71137">
                  <c:v>0.98009279830975105</c:v>
                </c:pt>
                <c:pt idx="71138">
                  <c:v>0.99181255835294002</c:v>
                </c:pt>
                <c:pt idx="71139">
                  <c:v>0.98009279830975105</c:v>
                </c:pt>
                <c:pt idx="71140">
                  <c:v>0.99865964755004999</c:v>
                </c:pt>
                <c:pt idx="71141">
                  <c:v>0.98009279830975105</c:v>
                </c:pt>
                <c:pt idx="71142">
                  <c:v>0.97505301993331395</c:v>
                </c:pt>
                <c:pt idx="71143">
                  <c:v>0.97505301993331395</c:v>
                </c:pt>
                <c:pt idx="71144">
                  <c:v>0.99865964755004999</c:v>
                </c:pt>
                <c:pt idx="71145">
                  <c:v>0.98009279830975105</c:v>
                </c:pt>
                <c:pt idx="71146">
                  <c:v>0.97505301993331395</c:v>
                </c:pt>
                <c:pt idx="71147">
                  <c:v>0.99810606512056599</c:v>
                </c:pt>
                <c:pt idx="71148">
                  <c:v>0.99772892030019</c:v>
                </c:pt>
                <c:pt idx="71149">
                  <c:v>0.99977590848754005</c:v>
                </c:pt>
                <c:pt idx="71150">
                  <c:v>0.97505301993331395</c:v>
                </c:pt>
                <c:pt idx="71151">
                  <c:v>0.98009279830975105</c:v>
                </c:pt>
                <c:pt idx="71152">
                  <c:v>0.99865964755004999</c:v>
                </c:pt>
                <c:pt idx="71153">
                  <c:v>0.98009279830975105</c:v>
                </c:pt>
                <c:pt idx="71154">
                  <c:v>0.99810606512056599</c:v>
                </c:pt>
                <c:pt idx="71155">
                  <c:v>0.99181255835294002</c:v>
                </c:pt>
                <c:pt idx="71156">
                  <c:v>0.99772892030019</c:v>
                </c:pt>
                <c:pt idx="71157">
                  <c:v>0.97505301993331395</c:v>
                </c:pt>
                <c:pt idx="71158">
                  <c:v>0.98009279830975105</c:v>
                </c:pt>
                <c:pt idx="71159">
                  <c:v>0.99810606512056599</c:v>
                </c:pt>
                <c:pt idx="71160">
                  <c:v>0.99810606512056599</c:v>
                </c:pt>
                <c:pt idx="71161">
                  <c:v>0.98009279830975105</c:v>
                </c:pt>
                <c:pt idx="71162">
                  <c:v>0.99865964755004999</c:v>
                </c:pt>
                <c:pt idx="71163">
                  <c:v>0.99977590848754005</c:v>
                </c:pt>
                <c:pt idx="71164">
                  <c:v>0.98009279830975105</c:v>
                </c:pt>
                <c:pt idx="71165">
                  <c:v>0.97505301993331395</c:v>
                </c:pt>
                <c:pt idx="71166">
                  <c:v>0.99772892030019</c:v>
                </c:pt>
                <c:pt idx="71167">
                  <c:v>0.98009279830975105</c:v>
                </c:pt>
                <c:pt idx="71168">
                  <c:v>0.98009279830975105</c:v>
                </c:pt>
                <c:pt idx="71169">
                  <c:v>0.99772892030019</c:v>
                </c:pt>
                <c:pt idx="71170">
                  <c:v>0.99865964755004999</c:v>
                </c:pt>
                <c:pt idx="71171">
                  <c:v>0.97505301993331395</c:v>
                </c:pt>
                <c:pt idx="71172">
                  <c:v>0.99772892030019</c:v>
                </c:pt>
                <c:pt idx="71173">
                  <c:v>0.99810606512056599</c:v>
                </c:pt>
                <c:pt idx="71174">
                  <c:v>0.98009279830975105</c:v>
                </c:pt>
                <c:pt idx="71175">
                  <c:v>0.99865964755004999</c:v>
                </c:pt>
                <c:pt idx="71176">
                  <c:v>0.99865964755004999</c:v>
                </c:pt>
                <c:pt idx="71177">
                  <c:v>0.98009279830975105</c:v>
                </c:pt>
                <c:pt idx="71178">
                  <c:v>0.99865964755004999</c:v>
                </c:pt>
                <c:pt idx="71179">
                  <c:v>0.98009279830975105</c:v>
                </c:pt>
                <c:pt idx="71180">
                  <c:v>0.99810606512056599</c:v>
                </c:pt>
                <c:pt idx="71181">
                  <c:v>0.97505301993331395</c:v>
                </c:pt>
                <c:pt idx="71182">
                  <c:v>0.99181255835294002</c:v>
                </c:pt>
                <c:pt idx="71183">
                  <c:v>0.99865964755004999</c:v>
                </c:pt>
                <c:pt idx="71184">
                  <c:v>0.99865964755004999</c:v>
                </c:pt>
                <c:pt idx="71185">
                  <c:v>0.98009279830975105</c:v>
                </c:pt>
                <c:pt idx="71186">
                  <c:v>0.98009279830975105</c:v>
                </c:pt>
                <c:pt idx="71187">
                  <c:v>0.99865964755004999</c:v>
                </c:pt>
                <c:pt idx="71188">
                  <c:v>0.99865964755004999</c:v>
                </c:pt>
                <c:pt idx="71189">
                  <c:v>0.98009279830975105</c:v>
                </c:pt>
                <c:pt idx="71190">
                  <c:v>0.97505301993331395</c:v>
                </c:pt>
                <c:pt idx="71191">
                  <c:v>0.99977590848754005</c:v>
                </c:pt>
                <c:pt idx="71192">
                  <c:v>0.98009279830975105</c:v>
                </c:pt>
                <c:pt idx="71193">
                  <c:v>0.98009279830975105</c:v>
                </c:pt>
                <c:pt idx="71194">
                  <c:v>0.97505301993331395</c:v>
                </c:pt>
                <c:pt idx="71195">
                  <c:v>0.99810606512056599</c:v>
                </c:pt>
                <c:pt idx="71196">
                  <c:v>0.98009279830975105</c:v>
                </c:pt>
                <c:pt idx="71197">
                  <c:v>0.98009279830975105</c:v>
                </c:pt>
                <c:pt idx="71198">
                  <c:v>0.99810606512056599</c:v>
                </c:pt>
                <c:pt idx="71199">
                  <c:v>0.97505301993331395</c:v>
                </c:pt>
                <c:pt idx="71200">
                  <c:v>0.99810606512056599</c:v>
                </c:pt>
                <c:pt idx="71201">
                  <c:v>0.99810606512056599</c:v>
                </c:pt>
                <c:pt idx="71202">
                  <c:v>0.99865964755004999</c:v>
                </c:pt>
                <c:pt idx="71203">
                  <c:v>0.99810606512056599</c:v>
                </c:pt>
                <c:pt idx="71204">
                  <c:v>0.99865964755004999</c:v>
                </c:pt>
                <c:pt idx="71205">
                  <c:v>0.97505301993331395</c:v>
                </c:pt>
                <c:pt idx="71206">
                  <c:v>0.99977590848754005</c:v>
                </c:pt>
                <c:pt idx="71207">
                  <c:v>0.99865964755004999</c:v>
                </c:pt>
                <c:pt idx="71208">
                  <c:v>0.99977590848754005</c:v>
                </c:pt>
                <c:pt idx="71209">
                  <c:v>0.98009279830975105</c:v>
                </c:pt>
                <c:pt idx="71210">
                  <c:v>0.99810606512056599</c:v>
                </c:pt>
                <c:pt idx="71211">
                  <c:v>0.98009279830975105</c:v>
                </c:pt>
                <c:pt idx="71212">
                  <c:v>0.99810606512056599</c:v>
                </c:pt>
                <c:pt idx="71213">
                  <c:v>0.98009279830975105</c:v>
                </c:pt>
                <c:pt idx="71214">
                  <c:v>0.98009279830975105</c:v>
                </c:pt>
                <c:pt idx="71215">
                  <c:v>0.97505301993331395</c:v>
                </c:pt>
                <c:pt idx="71216">
                  <c:v>0.99810606512056599</c:v>
                </c:pt>
                <c:pt idx="71217">
                  <c:v>0.98009279830975105</c:v>
                </c:pt>
                <c:pt idx="71218">
                  <c:v>0.97505301993331395</c:v>
                </c:pt>
                <c:pt idx="71219">
                  <c:v>0.97505301993331395</c:v>
                </c:pt>
                <c:pt idx="71220">
                  <c:v>0.99865964755004999</c:v>
                </c:pt>
                <c:pt idx="71221">
                  <c:v>0.99865964755004999</c:v>
                </c:pt>
                <c:pt idx="71222">
                  <c:v>0.99865964755004999</c:v>
                </c:pt>
                <c:pt idx="71223">
                  <c:v>0.99865964755004999</c:v>
                </c:pt>
                <c:pt idx="71224">
                  <c:v>0.99865964755004999</c:v>
                </c:pt>
                <c:pt idx="71225">
                  <c:v>0.97505301993331395</c:v>
                </c:pt>
                <c:pt idx="71226">
                  <c:v>0.99977590848754005</c:v>
                </c:pt>
                <c:pt idx="71227">
                  <c:v>0.99865964755004999</c:v>
                </c:pt>
                <c:pt idx="71228">
                  <c:v>0.98009279830975105</c:v>
                </c:pt>
                <c:pt idx="71229">
                  <c:v>0.99977590848754005</c:v>
                </c:pt>
                <c:pt idx="71230">
                  <c:v>0.98009279830975105</c:v>
                </c:pt>
                <c:pt idx="71231">
                  <c:v>0.99810606512056599</c:v>
                </c:pt>
                <c:pt idx="71232">
                  <c:v>0.97505301993331395</c:v>
                </c:pt>
                <c:pt idx="71233">
                  <c:v>0.99181255835294002</c:v>
                </c:pt>
                <c:pt idx="71234">
                  <c:v>0.99865964755004999</c:v>
                </c:pt>
                <c:pt idx="71235">
                  <c:v>0.98009279830975105</c:v>
                </c:pt>
                <c:pt idx="71236">
                  <c:v>0.99810606512056599</c:v>
                </c:pt>
                <c:pt idx="71237">
                  <c:v>0.97505301993331395</c:v>
                </c:pt>
                <c:pt idx="71238">
                  <c:v>0.97505301993331395</c:v>
                </c:pt>
                <c:pt idx="71239">
                  <c:v>0.98009279830975105</c:v>
                </c:pt>
                <c:pt idx="71240">
                  <c:v>0.97505301993331395</c:v>
                </c:pt>
                <c:pt idx="71241">
                  <c:v>0.99865964755004999</c:v>
                </c:pt>
                <c:pt idx="71242">
                  <c:v>0.99865964755004999</c:v>
                </c:pt>
                <c:pt idx="71243">
                  <c:v>0.99865964755004999</c:v>
                </c:pt>
                <c:pt idx="71244">
                  <c:v>0.99810606512056599</c:v>
                </c:pt>
                <c:pt idx="71245">
                  <c:v>0.99810606512056599</c:v>
                </c:pt>
                <c:pt idx="71246">
                  <c:v>0.98009279830975105</c:v>
                </c:pt>
                <c:pt idx="71247">
                  <c:v>0.98009279830975105</c:v>
                </c:pt>
                <c:pt idx="71248">
                  <c:v>0.99977590848754005</c:v>
                </c:pt>
                <c:pt idx="71249">
                  <c:v>0.97505301993331395</c:v>
                </c:pt>
                <c:pt idx="71250">
                  <c:v>0.99810606512056599</c:v>
                </c:pt>
                <c:pt idx="71251">
                  <c:v>0.98009279830975105</c:v>
                </c:pt>
                <c:pt idx="71252">
                  <c:v>0.98009279830975105</c:v>
                </c:pt>
                <c:pt idx="71253">
                  <c:v>0.98009279830975105</c:v>
                </c:pt>
                <c:pt idx="71254">
                  <c:v>0.98009279830975105</c:v>
                </c:pt>
                <c:pt idx="71255">
                  <c:v>0.98009279830975105</c:v>
                </c:pt>
                <c:pt idx="71256">
                  <c:v>0.97505301993331395</c:v>
                </c:pt>
                <c:pt idx="71257">
                  <c:v>0.98009279830975105</c:v>
                </c:pt>
                <c:pt idx="71258">
                  <c:v>0.99977590848754005</c:v>
                </c:pt>
                <c:pt idx="71259">
                  <c:v>0.98009279830975105</c:v>
                </c:pt>
                <c:pt idx="71260">
                  <c:v>0.97505301993331395</c:v>
                </c:pt>
                <c:pt idx="71261">
                  <c:v>0.99810606512056599</c:v>
                </c:pt>
                <c:pt idx="71262">
                  <c:v>0.99977590848754005</c:v>
                </c:pt>
                <c:pt idx="71263">
                  <c:v>0.98009279830975105</c:v>
                </c:pt>
                <c:pt idx="71264">
                  <c:v>0.98009279830975105</c:v>
                </c:pt>
                <c:pt idx="71265">
                  <c:v>0.97505301993331395</c:v>
                </c:pt>
                <c:pt idx="71266">
                  <c:v>0.98009279830975105</c:v>
                </c:pt>
                <c:pt idx="71267">
                  <c:v>0.97505301993331395</c:v>
                </c:pt>
                <c:pt idx="71268">
                  <c:v>0.98009279830975105</c:v>
                </c:pt>
                <c:pt idx="71269">
                  <c:v>0.99977590848754005</c:v>
                </c:pt>
                <c:pt idx="71270">
                  <c:v>0.99865964755004999</c:v>
                </c:pt>
                <c:pt idx="71271">
                  <c:v>0.99865964755004999</c:v>
                </c:pt>
                <c:pt idx="71272">
                  <c:v>0.97505301993331395</c:v>
                </c:pt>
                <c:pt idx="71273">
                  <c:v>0.98009279830975105</c:v>
                </c:pt>
                <c:pt idx="71274">
                  <c:v>0.99977590848754005</c:v>
                </c:pt>
                <c:pt idx="71275">
                  <c:v>0.98009279830975105</c:v>
                </c:pt>
                <c:pt idx="71276">
                  <c:v>0.99865964755004999</c:v>
                </c:pt>
                <c:pt idx="71277">
                  <c:v>0.99865964755004999</c:v>
                </c:pt>
                <c:pt idx="71278">
                  <c:v>0.98009279830975105</c:v>
                </c:pt>
                <c:pt idx="71279">
                  <c:v>0.98009279830975105</c:v>
                </c:pt>
                <c:pt idx="71280">
                  <c:v>0.97505301993331395</c:v>
                </c:pt>
                <c:pt idx="71281">
                  <c:v>0.99977590848754005</c:v>
                </c:pt>
                <c:pt idx="71282">
                  <c:v>0.98009279830975105</c:v>
                </c:pt>
                <c:pt idx="71283">
                  <c:v>0.97505301993331395</c:v>
                </c:pt>
                <c:pt idx="71284">
                  <c:v>0.97505301993331395</c:v>
                </c:pt>
                <c:pt idx="71285">
                  <c:v>0.98009279830975105</c:v>
                </c:pt>
                <c:pt idx="71286">
                  <c:v>0.99810606512056599</c:v>
                </c:pt>
                <c:pt idx="71287">
                  <c:v>0.99810606512056599</c:v>
                </c:pt>
                <c:pt idx="71288">
                  <c:v>0.99810606512056599</c:v>
                </c:pt>
                <c:pt idx="71289">
                  <c:v>0.97505301993331395</c:v>
                </c:pt>
                <c:pt idx="71290">
                  <c:v>0.99977590848754005</c:v>
                </c:pt>
                <c:pt idx="71291">
                  <c:v>0.98009279830975105</c:v>
                </c:pt>
                <c:pt idx="71292">
                  <c:v>0.98009279830975105</c:v>
                </c:pt>
                <c:pt idx="71293">
                  <c:v>0.99977590848754005</c:v>
                </c:pt>
                <c:pt idx="71294">
                  <c:v>0.97505301993331395</c:v>
                </c:pt>
                <c:pt idx="71295">
                  <c:v>0.99977590848754005</c:v>
                </c:pt>
                <c:pt idx="71296">
                  <c:v>0.98009279830975105</c:v>
                </c:pt>
                <c:pt idx="71297">
                  <c:v>0.99865964755004999</c:v>
                </c:pt>
                <c:pt idx="71298">
                  <c:v>0.99772892030019</c:v>
                </c:pt>
                <c:pt idx="71299">
                  <c:v>0.99810606512056599</c:v>
                </c:pt>
                <c:pt idx="71300">
                  <c:v>0.99810606512056599</c:v>
                </c:pt>
                <c:pt idx="71301">
                  <c:v>0.99772892030019</c:v>
                </c:pt>
                <c:pt idx="71302">
                  <c:v>0.97505301993331395</c:v>
                </c:pt>
                <c:pt idx="71303">
                  <c:v>0.99810606512056599</c:v>
                </c:pt>
                <c:pt idx="71304">
                  <c:v>0.99810606512056599</c:v>
                </c:pt>
                <c:pt idx="71305">
                  <c:v>0.97505301993331395</c:v>
                </c:pt>
                <c:pt idx="71306">
                  <c:v>0.99810606512056599</c:v>
                </c:pt>
                <c:pt idx="71307">
                  <c:v>0.99772892030019</c:v>
                </c:pt>
                <c:pt idx="71308">
                  <c:v>0.99865964755004999</c:v>
                </c:pt>
                <c:pt idx="71309">
                  <c:v>0.99810606512056599</c:v>
                </c:pt>
                <c:pt idx="71310">
                  <c:v>0.99865964755004999</c:v>
                </c:pt>
                <c:pt idx="71311">
                  <c:v>0.99865964755004999</c:v>
                </c:pt>
                <c:pt idx="71312">
                  <c:v>0.99865964755004999</c:v>
                </c:pt>
                <c:pt idx="71313">
                  <c:v>0.99810606512056599</c:v>
                </c:pt>
                <c:pt idx="71314">
                  <c:v>0.97505301993331395</c:v>
                </c:pt>
                <c:pt idx="71315">
                  <c:v>0.97505301993331395</c:v>
                </c:pt>
                <c:pt idx="71316">
                  <c:v>0.98009279830975105</c:v>
                </c:pt>
                <c:pt idx="71317">
                  <c:v>0.99977590848754005</c:v>
                </c:pt>
                <c:pt idx="71318">
                  <c:v>0.98009279830975105</c:v>
                </c:pt>
                <c:pt idx="71319">
                  <c:v>0.99772892030019</c:v>
                </c:pt>
                <c:pt idx="71320">
                  <c:v>0.98009279830975105</c:v>
                </c:pt>
                <c:pt idx="71321">
                  <c:v>0.99865964755004999</c:v>
                </c:pt>
                <c:pt idx="71322">
                  <c:v>0.99865964755004999</c:v>
                </c:pt>
                <c:pt idx="71323">
                  <c:v>0.99977590848754005</c:v>
                </c:pt>
                <c:pt idx="71324">
                  <c:v>0.99810606512056599</c:v>
                </c:pt>
                <c:pt idx="71325">
                  <c:v>0.98009279830975105</c:v>
                </c:pt>
                <c:pt idx="71326">
                  <c:v>0.99977590848754005</c:v>
                </c:pt>
                <c:pt idx="71327">
                  <c:v>0.99772892030019</c:v>
                </c:pt>
                <c:pt idx="71328">
                  <c:v>0.98009279830975105</c:v>
                </c:pt>
                <c:pt idx="71329">
                  <c:v>0.98009279830975105</c:v>
                </c:pt>
                <c:pt idx="71330">
                  <c:v>0.99810606512056599</c:v>
                </c:pt>
                <c:pt idx="71331">
                  <c:v>0.99977590848754005</c:v>
                </c:pt>
                <c:pt idx="71332">
                  <c:v>0.98009279830975105</c:v>
                </c:pt>
                <c:pt idx="71333">
                  <c:v>0.98009279830975105</c:v>
                </c:pt>
                <c:pt idx="71334">
                  <c:v>0.98009279830975105</c:v>
                </c:pt>
                <c:pt idx="71335">
                  <c:v>0.99810606512056599</c:v>
                </c:pt>
                <c:pt idx="71336">
                  <c:v>0.98009279830975105</c:v>
                </c:pt>
                <c:pt idx="71337">
                  <c:v>0.98009279830975105</c:v>
                </c:pt>
                <c:pt idx="71338">
                  <c:v>0.97505301993331395</c:v>
                </c:pt>
                <c:pt idx="71339">
                  <c:v>0.99865964755004999</c:v>
                </c:pt>
                <c:pt idx="71340">
                  <c:v>0.98009279830975105</c:v>
                </c:pt>
                <c:pt idx="71341">
                  <c:v>0.99181255835294002</c:v>
                </c:pt>
                <c:pt idx="71342">
                  <c:v>0.99810606512056599</c:v>
                </c:pt>
                <c:pt idx="71343">
                  <c:v>0.99865964755004999</c:v>
                </c:pt>
                <c:pt idx="71344">
                  <c:v>0.97505301993331395</c:v>
                </c:pt>
                <c:pt idx="71345">
                  <c:v>0.99810606512056599</c:v>
                </c:pt>
                <c:pt idx="71346">
                  <c:v>0.99810606512056599</c:v>
                </c:pt>
                <c:pt idx="71347">
                  <c:v>0.98009279830975105</c:v>
                </c:pt>
                <c:pt idx="71348">
                  <c:v>0.99810606512056599</c:v>
                </c:pt>
                <c:pt idx="71349">
                  <c:v>0.99977590848754005</c:v>
                </c:pt>
                <c:pt idx="71350">
                  <c:v>0.98009279830975105</c:v>
                </c:pt>
                <c:pt idx="71351">
                  <c:v>0.98009279830975105</c:v>
                </c:pt>
                <c:pt idx="71352">
                  <c:v>0.99865964755004999</c:v>
                </c:pt>
                <c:pt idx="71353">
                  <c:v>0.99810606512056599</c:v>
                </c:pt>
                <c:pt idx="71354">
                  <c:v>0.97505301993331395</c:v>
                </c:pt>
                <c:pt idx="71355">
                  <c:v>0.97505301993331395</c:v>
                </c:pt>
                <c:pt idx="71356">
                  <c:v>0.99865964755004999</c:v>
                </c:pt>
                <c:pt idx="71357">
                  <c:v>0.99810606512056599</c:v>
                </c:pt>
                <c:pt idx="71358">
                  <c:v>0.99977590848754005</c:v>
                </c:pt>
                <c:pt idx="71359">
                  <c:v>0.98009279830975105</c:v>
                </c:pt>
                <c:pt idx="71360">
                  <c:v>0.97505301993331395</c:v>
                </c:pt>
                <c:pt idx="71361">
                  <c:v>0.99865964755004999</c:v>
                </c:pt>
                <c:pt idx="71362">
                  <c:v>0.98009279830975105</c:v>
                </c:pt>
                <c:pt idx="71363">
                  <c:v>0.99865964755004999</c:v>
                </c:pt>
                <c:pt idx="71364">
                  <c:v>0.99810606512056599</c:v>
                </c:pt>
                <c:pt idx="71365">
                  <c:v>0.99865964755004999</c:v>
                </c:pt>
                <c:pt idx="71366">
                  <c:v>0.98009279830975105</c:v>
                </c:pt>
                <c:pt idx="71367">
                  <c:v>0.99865964755004999</c:v>
                </c:pt>
                <c:pt idx="71368">
                  <c:v>0.97505301993331395</c:v>
                </c:pt>
                <c:pt idx="71369">
                  <c:v>0.99865964755004999</c:v>
                </c:pt>
                <c:pt idx="71370">
                  <c:v>0.98009279830975105</c:v>
                </c:pt>
                <c:pt idx="71371">
                  <c:v>0.98009279830975105</c:v>
                </c:pt>
                <c:pt idx="71372">
                  <c:v>0.99865964755004999</c:v>
                </c:pt>
                <c:pt idx="71373">
                  <c:v>0.99865964755004999</c:v>
                </c:pt>
                <c:pt idx="71374">
                  <c:v>0.99977590848754005</c:v>
                </c:pt>
                <c:pt idx="71375">
                  <c:v>0.99865964755004999</c:v>
                </c:pt>
                <c:pt idx="71376">
                  <c:v>0.97505301993331395</c:v>
                </c:pt>
                <c:pt idx="71377">
                  <c:v>0.99865964755004999</c:v>
                </c:pt>
                <c:pt idx="71378">
                  <c:v>0.99810606512056599</c:v>
                </c:pt>
                <c:pt idx="71379">
                  <c:v>0.99865964755004999</c:v>
                </c:pt>
                <c:pt idx="71380">
                  <c:v>0.99865964755004999</c:v>
                </c:pt>
                <c:pt idx="71381">
                  <c:v>0.97505301993331395</c:v>
                </c:pt>
                <c:pt idx="71382">
                  <c:v>0.98009279830975105</c:v>
                </c:pt>
                <c:pt idx="71383">
                  <c:v>0.97505301993331395</c:v>
                </c:pt>
                <c:pt idx="71384">
                  <c:v>0.99810606512056599</c:v>
                </c:pt>
                <c:pt idx="71385">
                  <c:v>0.99865964755004999</c:v>
                </c:pt>
                <c:pt idx="71386">
                  <c:v>0.99865964755004999</c:v>
                </c:pt>
                <c:pt idx="71387">
                  <c:v>0.99977590848754005</c:v>
                </c:pt>
                <c:pt idx="71388">
                  <c:v>0.99865964755004999</c:v>
                </c:pt>
                <c:pt idx="71389">
                  <c:v>0.99810606512056599</c:v>
                </c:pt>
                <c:pt idx="71390">
                  <c:v>0.97505301993331395</c:v>
                </c:pt>
                <c:pt idx="71391">
                  <c:v>0.99977590848754005</c:v>
                </c:pt>
                <c:pt idx="71392">
                  <c:v>0.97505301993331395</c:v>
                </c:pt>
                <c:pt idx="71393">
                  <c:v>0.98009279830975105</c:v>
                </c:pt>
                <c:pt idx="71394">
                  <c:v>0.98009279830975105</c:v>
                </c:pt>
                <c:pt idx="71395">
                  <c:v>0.99810606512056599</c:v>
                </c:pt>
                <c:pt idx="71396">
                  <c:v>0.99865964755004999</c:v>
                </c:pt>
                <c:pt idx="71397">
                  <c:v>0.98009279830975105</c:v>
                </c:pt>
                <c:pt idx="71398">
                  <c:v>0.99865964755004999</c:v>
                </c:pt>
                <c:pt idx="71399">
                  <c:v>0.99865964755004999</c:v>
                </c:pt>
                <c:pt idx="71400">
                  <c:v>0.98009279830975105</c:v>
                </c:pt>
                <c:pt idx="71401">
                  <c:v>0.99977590848754005</c:v>
                </c:pt>
                <c:pt idx="71402">
                  <c:v>0.98009279830975105</c:v>
                </c:pt>
                <c:pt idx="71403">
                  <c:v>0.99810606512056599</c:v>
                </c:pt>
                <c:pt idx="71404">
                  <c:v>0.98009279830975105</c:v>
                </c:pt>
                <c:pt idx="71405">
                  <c:v>0.99810606512056599</c:v>
                </c:pt>
                <c:pt idx="71406">
                  <c:v>0.99810606512056599</c:v>
                </c:pt>
                <c:pt idx="71407">
                  <c:v>0.99977590848754005</c:v>
                </c:pt>
                <c:pt idx="71408">
                  <c:v>0.98009279830975105</c:v>
                </c:pt>
                <c:pt idx="71409">
                  <c:v>0.98009279830975105</c:v>
                </c:pt>
                <c:pt idx="71410">
                  <c:v>0.99772892030019</c:v>
                </c:pt>
                <c:pt idx="71411">
                  <c:v>0.99865964755004999</c:v>
                </c:pt>
                <c:pt idx="71412">
                  <c:v>0.98009279830975105</c:v>
                </c:pt>
                <c:pt idx="71413">
                  <c:v>0.97505301993331395</c:v>
                </c:pt>
                <c:pt idx="71414">
                  <c:v>0.99977590848754005</c:v>
                </c:pt>
                <c:pt idx="71415">
                  <c:v>0.97505301993331395</c:v>
                </c:pt>
                <c:pt idx="71416">
                  <c:v>0.98009279830975105</c:v>
                </c:pt>
                <c:pt idx="71417">
                  <c:v>0.98009279830975105</c:v>
                </c:pt>
                <c:pt idx="71418">
                  <c:v>0.99810606512056599</c:v>
                </c:pt>
                <c:pt idx="71419">
                  <c:v>0.97505301993331395</c:v>
                </c:pt>
                <c:pt idx="71420">
                  <c:v>0.99810606512056599</c:v>
                </c:pt>
                <c:pt idx="71421">
                  <c:v>0.98009279830975105</c:v>
                </c:pt>
                <c:pt idx="71422">
                  <c:v>0.99865964755004999</c:v>
                </c:pt>
                <c:pt idx="71423">
                  <c:v>0.97505301993331395</c:v>
                </c:pt>
                <c:pt idx="71424">
                  <c:v>0.99865964755004999</c:v>
                </c:pt>
                <c:pt idx="71425">
                  <c:v>0.98009279830975105</c:v>
                </c:pt>
                <c:pt idx="71426">
                  <c:v>0.99810606512056599</c:v>
                </c:pt>
                <c:pt idx="71427">
                  <c:v>0.97505301993331395</c:v>
                </c:pt>
                <c:pt idx="71428">
                  <c:v>0.99977590848754005</c:v>
                </c:pt>
                <c:pt idx="71429">
                  <c:v>0.98009279830975105</c:v>
                </c:pt>
                <c:pt idx="71430">
                  <c:v>0.99977590848754005</c:v>
                </c:pt>
                <c:pt idx="71431">
                  <c:v>0.98009279830975105</c:v>
                </c:pt>
                <c:pt idx="71432">
                  <c:v>0.99772892030019</c:v>
                </c:pt>
                <c:pt idx="71433">
                  <c:v>0.98009279830975105</c:v>
                </c:pt>
                <c:pt idx="71434">
                  <c:v>0.99810606512056599</c:v>
                </c:pt>
                <c:pt idx="71435">
                  <c:v>0.98009279830975105</c:v>
                </c:pt>
                <c:pt idx="71436">
                  <c:v>0.99810606512056599</c:v>
                </c:pt>
                <c:pt idx="71437">
                  <c:v>0.99772892030019</c:v>
                </c:pt>
                <c:pt idx="71438">
                  <c:v>0.99865964755004999</c:v>
                </c:pt>
                <c:pt idx="71439">
                  <c:v>0.99865964755004999</c:v>
                </c:pt>
                <c:pt idx="71440">
                  <c:v>0.98009279830975105</c:v>
                </c:pt>
                <c:pt idx="71441">
                  <c:v>0.99977590848754005</c:v>
                </c:pt>
                <c:pt idx="71442">
                  <c:v>0.97505301993331395</c:v>
                </c:pt>
                <c:pt idx="71443">
                  <c:v>0.99865964755004999</c:v>
                </c:pt>
                <c:pt idx="71444">
                  <c:v>0.99865964755004999</c:v>
                </c:pt>
                <c:pt idx="71445">
                  <c:v>0.97505301993331395</c:v>
                </c:pt>
                <c:pt idx="71446">
                  <c:v>0.99810606512056599</c:v>
                </c:pt>
                <c:pt idx="71447">
                  <c:v>0.99181255835294002</c:v>
                </c:pt>
                <c:pt idx="71448">
                  <c:v>0.98009279830975105</c:v>
                </c:pt>
                <c:pt idx="71449">
                  <c:v>0.99181255835294002</c:v>
                </c:pt>
                <c:pt idx="71450">
                  <c:v>0.99977590848754005</c:v>
                </c:pt>
                <c:pt idx="71451">
                  <c:v>0.99810606512056599</c:v>
                </c:pt>
                <c:pt idx="71452">
                  <c:v>0.99865964755004999</c:v>
                </c:pt>
                <c:pt idx="71453">
                  <c:v>0.99977590848754005</c:v>
                </c:pt>
                <c:pt idx="71454">
                  <c:v>0.99810606512056599</c:v>
                </c:pt>
                <c:pt idx="71455">
                  <c:v>0.98009279830975105</c:v>
                </c:pt>
                <c:pt idx="71456">
                  <c:v>0.98009279830975105</c:v>
                </c:pt>
                <c:pt idx="71457">
                  <c:v>0.99977590848754005</c:v>
                </c:pt>
                <c:pt idx="71458">
                  <c:v>0.99977590848754005</c:v>
                </c:pt>
                <c:pt idx="71459">
                  <c:v>0.97505301993331395</c:v>
                </c:pt>
                <c:pt idx="71460">
                  <c:v>0.99977590848754005</c:v>
                </c:pt>
                <c:pt idx="71461">
                  <c:v>0.97505301993331395</c:v>
                </c:pt>
                <c:pt idx="71462">
                  <c:v>0.99810606512056599</c:v>
                </c:pt>
                <c:pt idx="71463">
                  <c:v>0.98009279830975105</c:v>
                </c:pt>
                <c:pt idx="71464">
                  <c:v>0.99865964755004999</c:v>
                </c:pt>
                <c:pt idx="71465">
                  <c:v>0.98009279830975105</c:v>
                </c:pt>
                <c:pt idx="71466">
                  <c:v>0.99772892030019</c:v>
                </c:pt>
                <c:pt idx="71467">
                  <c:v>0.99865964755004999</c:v>
                </c:pt>
                <c:pt idx="71468">
                  <c:v>0.98009279830975105</c:v>
                </c:pt>
                <c:pt idx="71469">
                  <c:v>0.98009279830975105</c:v>
                </c:pt>
                <c:pt idx="71470">
                  <c:v>0.97505301993331395</c:v>
                </c:pt>
                <c:pt idx="71471">
                  <c:v>0.99977590848754005</c:v>
                </c:pt>
                <c:pt idx="71472">
                  <c:v>0.99865964755004999</c:v>
                </c:pt>
                <c:pt idx="71473">
                  <c:v>0.98009279830975105</c:v>
                </c:pt>
                <c:pt idx="71474">
                  <c:v>0.97505301993331395</c:v>
                </c:pt>
                <c:pt idx="71475">
                  <c:v>0.98009279830975105</c:v>
                </c:pt>
                <c:pt idx="71476">
                  <c:v>0.98009279830975105</c:v>
                </c:pt>
                <c:pt idx="71477">
                  <c:v>0.99772892030019</c:v>
                </c:pt>
                <c:pt idx="71478">
                  <c:v>0.99865964755004999</c:v>
                </c:pt>
                <c:pt idx="71479">
                  <c:v>0.99865964755004999</c:v>
                </c:pt>
                <c:pt idx="71480">
                  <c:v>0.99772892030019</c:v>
                </c:pt>
                <c:pt idx="71481">
                  <c:v>0.97505301993331395</c:v>
                </c:pt>
                <c:pt idx="71482">
                  <c:v>0.99865964755004999</c:v>
                </c:pt>
                <c:pt idx="71483">
                  <c:v>0.99865964755004999</c:v>
                </c:pt>
                <c:pt idx="71484">
                  <c:v>0.98009279830975105</c:v>
                </c:pt>
                <c:pt idx="71485">
                  <c:v>0.99865964755004999</c:v>
                </c:pt>
                <c:pt idx="71486">
                  <c:v>0.99810606512056599</c:v>
                </c:pt>
                <c:pt idx="71487">
                  <c:v>0.99977590848754005</c:v>
                </c:pt>
                <c:pt idx="71488">
                  <c:v>0.98009279830975105</c:v>
                </c:pt>
                <c:pt idx="71489">
                  <c:v>0.98009279830975105</c:v>
                </c:pt>
                <c:pt idx="71490">
                  <c:v>0.99810606512056599</c:v>
                </c:pt>
                <c:pt idx="71491">
                  <c:v>0.99865964755004999</c:v>
                </c:pt>
                <c:pt idx="71492">
                  <c:v>0.99977590848754005</c:v>
                </c:pt>
                <c:pt idx="71493">
                  <c:v>0.99977590848754005</c:v>
                </c:pt>
                <c:pt idx="71494">
                  <c:v>0.99865964755004999</c:v>
                </c:pt>
                <c:pt idx="71495">
                  <c:v>0.97505301993331395</c:v>
                </c:pt>
                <c:pt idx="71496">
                  <c:v>0.99810606512056599</c:v>
                </c:pt>
                <c:pt idx="71497">
                  <c:v>0.99865964755004999</c:v>
                </c:pt>
                <c:pt idx="71498">
                  <c:v>0.99772892030019</c:v>
                </c:pt>
                <c:pt idx="71499">
                  <c:v>0.97505301993331395</c:v>
                </c:pt>
                <c:pt idx="71500">
                  <c:v>0.98009279830975105</c:v>
                </c:pt>
                <c:pt idx="71501">
                  <c:v>0.99810606512056599</c:v>
                </c:pt>
                <c:pt idx="71502">
                  <c:v>0.99865964755004999</c:v>
                </c:pt>
                <c:pt idx="71503">
                  <c:v>0.98009279830975105</c:v>
                </c:pt>
                <c:pt idx="71504">
                  <c:v>0.97505301993331395</c:v>
                </c:pt>
                <c:pt idx="71505">
                  <c:v>0.98009279830975105</c:v>
                </c:pt>
                <c:pt idx="71506">
                  <c:v>0.99772892030019</c:v>
                </c:pt>
                <c:pt idx="71507">
                  <c:v>0.99977590848754005</c:v>
                </c:pt>
                <c:pt idx="71508">
                  <c:v>0.99865964755004999</c:v>
                </c:pt>
                <c:pt idx="71509">
                  <c:v>0.99865964755004999</c:v>
                </c:pt>
                <c:pt idx="71510">
                  <c:v>0.99810606512056599</c:v>
                </c:pt>
                <c:pt idx="71511">
                  <c:v>0.97505301993331395</c:v>
                </c:pt>
                <c:pt idx="71512">
                  <c:v>0.98009279830975105</c:v>
                </c:pt>
                <c:pt idx="71513">
                  <c:v>0.99810606512056599</c:v>
                </c:pt>
                <c:pt idx="71514">
                  <c:v>0.98009279830975105</c:v>
                </c:pt>
                <c:pt idx="71515">
                  <c:v>0.97505301993331395</c:v>
                </c:pt>
                <c:pt idx="71516">
                  <c:v>0.99865964755004999</c:v>
                </c:pt>
                <c:pt idx="71517">
                  <c:v>0.99810606512056599</c:v>
                </c:pt>
                <c:pt idx="71518">
                  <c:v>0.99865964755004999</c:v>
                </c:pt>
                <c:pt idx="71519">
                  <c:v>0.99772892030019</c:v>
                </c:pt>
                <c:pt idx="71520">
                  <c:v>0.97505301993331395</c:v>
                </c:pt>
                <c:pt idx="71521">
                  <c:v>0.97505301993331395</c:v>
                </c:pt>
                <c:pt idx="71522">
                  <c:v>0.99772892030019</c:v>
                </c:pt>
                <c:pt idx="71523">
                  <c:v>0.97505301993331395</c:v>
                </c:pt>
                <c:pt idx="71524">
                  <c:v>0.99865964755004999</c:v>
                </c:pt>
                <c:pt idx="71525">
                  <c:v>0.97505301993331395</c:v>
                </c:pt>
                <c:pt idx="71526">
                  <c:v>0.99865964755004999</c:v>
                </c:pt>
                <c:pt idx="71527">
                  <c:v>0.99810606512056599</c:v>
                </c:pt>
                <c:pt idx="71528">
                  <c:v>0.99865964755004999</c:v>
                </c:pt>
                <c:pt idx="71529">
                  <c:v>0.98009279830975105</c:v>
                </c:pt>
                <c:pt idx="71530">
                  <c:v>0.97505301993331395</c:v>
                </c:pt>
                <c:pt idx="71531">
                  <c:v>0.99865964755004999</c:v>
                </c:pt>
                <c:pt idx="71532">
                  <c:v>0.98009279830975105</c:v>
                </c:pt>
                <c:pt idx="71533">
                  <c:v>0.98009279830975105</c:v>
                </c:pt>
                <c:pt idx="71534">
                  <c:v>0.99865964755004999</c:v>
                </c:pt>
                <c:pt idx="71535">
                  <c:v>0.98009279830975105</c:v>
                </c:pt>
                <c:pt idx="71536">
                  <c:v>0.99810606512056599</c:v>
                </c:pt>
                <c:pt idx="71537">
                  <c:v>0.98009279830975105</c:v>
                </c:pt>
                <c:pt idx="71538">
                  <c:v>0.99865964755004999</c:v>
                </c:pt>
                <c:pt idx="71539">
                  <c:v>0.99181255835294002</c:v>
                </c:pt>
                <c:pt idx="71540">
                  <c:v>0.99810606512056599</c:v>
                </c:pt>
                <c:pt idx="71541">
                  <c:v>0.99865964755004999</c:v>
                </c:pt>
                <c:pt idx="71542">
                  <c:v>0.97505301993331395</c:v>
                </c:pt>
                <c:pt idx="71543">
                  <c:v>0.99865964755004999</c:v>
                </c:pt>
                <c:pt idx="71544">
                  <c:v>0.97505301993331395</c:v>
                </c:pt>
                <c:pt idx="71545">
                  <c:v>0.99810606512056599</c:v>
                </c:pt>
                <c:pt idx="71546">
                  <c:v>0.98009279830975105</c:v>
                </c:pt>
                <c:pt idx="71547">
                  <c:v>0.99865964755004999</c:v>
                </c:pt>
                <c:pt idx="71548">
                  <c:v>0.99865964755004999</c:v>
                </c:pt>
                <c:pt idx="71549">
                  <c:v>0.98009279830975105</c:v>
                </c:pt>
                <c:pt idx="71550">
                  <c:v>0.99810606512056599</c:v>
                </c:pt>
                <c:pt idx="71551">
                  <c:v>0.99977590848754005</c:v>
                </c:pt>
                <c:pt idx="71552">
                  <c:v>0.98009279830975105</c:v>
                </c:pt>
                <c:pt idx="71553">
                  <c:v>0.98009279830975105</c:v>
                </c:pt>
                <c:pt idx="71554">
                  <c:v>0.99865964755004999</c:v>
                </c:pt>
                <c:pt idx="71555">
                  <c:v>0.99977590848754005</c:v>
                </c:pt>
                <c:pt idx="71556">
                  <c:v>0.99810606512056599</c:v>
                </c:pt>
                <c:pt idx="71557">
                  <c:v>0.99977590848754005</c:v>
                </c:pt>
                <c:pt idx="71558">
                  <c:v>0.97505301993331395</c:v>
                </c:pt>
                <c:pt idx="71559">
                  <c:v>0.97505301993331395</c:v>
                </c:pt>
                <c:pt idx="71560">
                  <c:v>0.98009279830975105</c:v>
                </c:pt>
                <c:pt idx="71561">
                  <c:v>0.99865964755004999</c:v>
                </c:pt>
                <c:pt idx="71562">
                  <c:v>0.98009279830975105</c:v>
                </c:pt>
                <c:pt idx="71563">
                  <c:v>0.99181255835294002</c:v>
                </c:pt>
                <c:pt idx="71564">
                  <c:v>0.99810606512056599</c:v>
                </c:pt>
                <c:pt idx="71565">
                  <c:v>0.99865964755004999</c:v>
                </c:pt>
                <c:pt idx="71566">
                  <c:v>0.99865964755004999</c:v>
                </c:pt>
                <c:pt idx="71567">
                  <c:v>0.99865964755004999</c:v>
                </c:pt>
                <c:pt idx="71568">
                  <c:v>0.99865964755004999</c:v>
                </c:pt>
                <c:pt idx="71569">
                  <c:v>0.99977590848754005</c:v>
                </c:pt>
                <c:pt idx="71570">
                  <c:v>0.98009279830975105</c:v>
                </c:pt>
                <c:pt idx="71571">
                  <c:v>0.98009279830975105</c:v>
                </c:pt>
                <c:pt idx="71572">
                  <c:v>0.97505301993331395</c:v>
                </c:pt>
                <c:pt idx="71573">
                  <c:v>0.99977590848754005</c:v>
                </c:pt>
                <c:pt idx="71574">
                  <c:v>0.98009279830975105</c:v>
                </c:pt>
                <c:pt idx="71575">
                  <c:v>0.98009279830975105</c:v>
                </c:pt>
                <c:pt idx="71576">
                  <c:v>0.99810606512056599</c:v>
                </c:pt>
                <c:pt idx="71577">
                  <c:v>0.98009279830975105</c:v>
                </c:pt>
                <c:pt idx="71578">
                  <c:v>0.98009279830975105</c:v>
                </c:pt>
                <c:pt idx="71579">
                  <c:v>0.99865964755004999</c:v>
                </c:pt>
                <c:pt idx="71580">
                  <c:v>0.99810606512056599</c:v>
                </c:pt>
                <c:pt idx="71581">
                  <c:v>0.99810606512056599</c:v>
                </c:pt>
                <c:pt idx="71582">
                  <c:v>0.98009279830975105</c:v>
                </c:pt>
                <c:pt idx="71583">
                  <c:v>0.99977590848754005</c:v>
                </c:pt>
                <c:pt idx="71584">
                  <c:v>0.98009279830975105</c:v>
                </c:pt>
                <c:pt idx="71585">
                  <c:v>0.97505301993331395</c:v>
                </c:pt>
                <c:pt idx="71586">
                  <c:v>0.98009279830975105</c:v>
                </c:pt>
                <c:pt idx="71587">
                  <c:v>0.99977590848754005</c:v>
                </c:pt>
                <c:pt idx="71588">
                  <c:v>0.99865964755004999</c:v>
                </c:pt>
                <c:pt idx="71589">
                  <c:v>0.98009279830975105</c:v>
                </c:pt>
                <c:pt idx="71590">
                  <c:v>0.99977590848754005</c:v>
                </c:pt>
                <c:pt idx="71591">
                  <c:v>0.99865964755004999</c:v>
                </c:pt>
                <c:pt idx="71592">
                  <c:v>0.98009279830975105</c:v>
                </c:pt>
                <c:pt idx="71593">
                  <c:v>0.99865964755004999</c:v>
                </c:pt>
                <c:pt idx="71594">
                  <c:v>0.98009279830975105</c:v>
                </c:pt>
                <c:pt idx="71595">
                  <c:v>0.99772892030019</c:v>
                </c:pt>
                <c:pt idx="71596">
                  <c:v>0.99977590848754005</c:v>
                </c:pt>
                <c:pt idx="71597">
                  <c:v>0.99865964755004999</c:v>
                </c:pt>
                <c:pt idx="71598">
                  <c:v>0.99865964755004999</c:v>
                </c:pt>
                <c:pt idx="71599">
                  <c:v>0.99772892030019</c:v>
                </c:pt>
                <c:pt idx="71600">
                  <c:v>0.99865964755004999</c:v>
                </c:pt>
                <c:pt idx="71601">
                  <c:v>0.98009279830975105</c:v>
                </c:pt>
                <c:pt idx="71602">
                  <c:v>0.97505301993331395</c:v>
                </c:pt>
                <c:pt idx="71603">
                  <c:v>0.99865964755004999</c:v>
                </c:pt>
                <c:pt idx="71604">
                  <c:v>0.99865964755004999</c:v>
                </c:pt>
                <c:pt idx="71605">
                  <c:v>0.99810606512056599</c:v>
                </c:pt>
                <c:pt idx="71606">
                  <c:v>0.99810606512056599</c:v>
                </c:pt>
                <c:pt idx="71607">
                  <c:v>0.98009279830975105</c:v>
                </c:pt>
                <c:pt idx="71608">
                  <c:v>0.99810606512056599</c:v>
                </c:pt>
                <c:pt idx="71609">
                  <c:v>0.99865964755004999</c:v>
                </c:pt>
                <c:pt idx="71610">
                  <c:v>0.98009279830975105</c:v>
                </c:pt>
                <c:pt idx="71611">
                  <c:v>0.99865964755004999</c:v>
                </c:pt>
                <c:pt idx="71612">
                  <c:v>0.98009279830975105</c:v>
                </c:pt>
                <c:pt idx="71613">
                  <c:v>0.99865964755004999</c:v>
                </c:pt>
                <c:pt idx="71614">
                  <c:v>0.97505301993331395</c:v>
                </c:pt>
                <c:pt idx="71615">
                  <c:v>0.99772892030019</c:v>
                </c:pt>
                <c:pt idx="71616">
                  <c:v>0.97505301993331395</c:v>
                </c:pt>
                <c:pt idx="71617">
                  <c:v>0.97505301993331395</c:v>
                </c:pt>
                <c:pt idx="71618">
                  <c:v>0.97505301993331395</c:v>
                </c:pt>
                <c:pt idx="71619">
                  <c:v>0.98009279830975105</c:v>
                </c:pt>
                <c:pt idx="71620">
                  <c:v>0.99772892030019</c:v>
                </c:pt>
                <c:pt idx="71621">
                  <c:v>0.98009279830975105</c:v>
                </c:pt>
                <c:pt idx="71622">
                  <c:v>0.98009279830975105</c:v>
                </c:pt>
                <c:pt idx="71623">
                  <c:v>0.99772892030019</c:v>
                </c:pt>
                <c:pt idx="71624">
                  <c:v>0.99977590848754005</c:v>
                </c:pt>
                <c:pt idx="71625">
                  <c:v>0.99810606512056599</c:v>
                </c:pt>
                <c:pt idx="71626">
                  <c:v>0.99977590848754005</c:v>
                </c:pt>
                <c:pt idx="71627">
                  <c:v>0.99865964755004999</c:v>
                </c:pt>
                <c:pt idx="71628">
                  <c:v>0.99865964755004999</c:v>
                </c:pt>
                <c:pt idx="71629">
                  <c:v>0.99810606512056599</c:v>
                </c:pt>
                <c:pt idx="71630">
                  <c:v>0.97505301993331395</c:v>
                </c:pt>
                <c:pt idx="71631">
                  <c:v>0.98009279830975105</c:v>
                </c:pt>
                <c:pt idx="71632">
                  <c:v>0.97505301993331395</c:v>
                </c:pt>
                <c:pt idx="71633">
                  <c:v>0.99865964755004999</c:v>
                </c:pt>
                <c:pt idx="71634">
                  <c:v>0.99865964755004999</c:v>
                </c:pt>
                <c:pt idx="71635">
                  <c:v>0.99977590848754005</c:v>
                </c:pt>
                <c:pt idx="71636">
                  <c:v>0.99865964755004999</c:v>
                </c:pt>
                <c:pt idx="71637">
                  <c:v>0.99865964755004999</c:v>
                </c:pt>
                <c:pt idx="71638">
                  <c:v>0.99810606512056599</c:v>
                </c:pt>
                <c:pt idx="71639">
                  <c:v>0.98009279830975105</c:v>
                </c:pt>
                <c:pt idx="71640">
                  <c:v>0.98009279830975105</c:v>
                </c:pt>
                <c:pt idx="71641">
                  <c:v>0.99810606512056599</c:v>
                </c:pt>
                <c:pt idx="71642">
                  <c:v>0.99810606512056599</c:v>
                </c:pt>
                <c:pt idx="71643">
                  <c:v>0.99772892030019</c:v>
                </c:pt>
                <c:pt idx="71644">
                  <c:v>0.99865964755004999</c:v>
                </c:pt>
                <c:pt idx="71645">
                  <c:v>0.99865964755004999</c:v>
                </c:pt>
                <c:pt idx="71646">
                  <c:v>0.99865964755004999</c:v>
                </c:pt>
                <c:pt idx="71647">
                  <c:v>0.98009279830975105</c:v>
                </c:pt>
                <c:pt idx="71648">
                  <c:v>0.98009279830975105</c:v>
                </c:pt>
                <c:pt idx="71649">
                  <c:v>0.97505301993331395</c:v>
                </c:pt>
                <c:pt idx="71650">
                  <c:v>0.98009279830975105</c:v>
                </c:pt>
                <c:pt idx="71651">
                  <c:v>0.98009279830975105</c:v>
                </c:pt>
                <c:pt idx="71652">
                  <c:v>0.99810606512056599</c:v>
                </c:pt>
                <c:pt idx="71653">
                  <c:v>0.99810606512056599</c:v>
                </c:pt>
                <c:pt idx="71654">
                  <c:v>0.98009279830975105</c:v>
                </c:pt>
                <c:pt idx="71655">
                  <c:v>0.98009279830975105</c:v>
                </c:pt>
                <c:pt idx="71656">
                  <c:v>0.97505301993331395</c:v>
                </c:pt>
                <c:pt idx="71657">
                  <c:v>0.97505301993331395</c:v>
                </c:pt>
                <c:pt idx="71658">
                  <c:v>0.99865964755004999</c:v>
                </c:pt>
                <c:pt idx="71659">
                  <c:v>0.97505301993331395</c:v>
                </c:pt>
                <c:pt idx="71660">
                  <c:v>0.97505301993331395</c:v>
                </c:pt>
                <c:pt idx="71661">
                  <c:v>0.98009279830975105</c:v>
                </c:pt>
                <c:pt idx="71662">
                  <c:v>0.99865964755004999</c:v>
                </c:pt>
                <c:pt idx="71663">
                  <c:v>0.99865964755004999</c:v>
                </c:pt>
                <c:pt idx="71664">
                  <c:v>0.98009279830975105</c:v>
                </c:pt>
                <c:pt idx="71665">
                  <c:v>0.99810606512056599</c:v>
                </c:pt>
                <c:pt idx="71666">
                  <c:v>0.99865964755004999</c:v>
                </c:pt>
                <c:pt idx="71667">
                  <c:v>0.99977590848754005</c:v>
                </c:pt>
                <c:pt idx="71668">
                  <c:v>0.99977590848754005</c:v>
                </c:pt>
                <c:pt idx="71669">
                  <c:v>0.99810606512056599</c:v>
                </c:pt>
                <c:pt idx="71670">
                  <c:v>0.99865964755004999</c:v>
                </c:pt>
                <c:pt idx="71671">
                  <c:v>0.97505301993331395</c:v>
                </c:pt>
                <c:pt idx="71672">
                  <c:v>0.97505301993331395</c:v>
                </c:pt>
                <c:pt idx="71673">
                  <c:v>0.99865964755004999</c:v>
                </c:pt>
                <c:pt idx="71674">
                  <c:v>0.98009279830975105</c:v>
                </c:pt>
                <c:pt idx="71675">
                  <c:v>0.99865964755004999</c:v>
                </c:pt>
                <c:pt idx="71676">
                  <c:v>0.99181255835294002</c:v>
                </c:pt>
                <c:pt idx="71677">
                  <c:v>0.99810606512056599</c:v>
                </c:pt>
                <c:pt idx="71678">
                  <c:v>0.99810606512056599</c:v>
                </c:pt>
                <c:pt idx="71679">
                  <c:v>0.99865964755004999</c:v>
                </c:pt>
                <c:pt idx="71680">
                  <c:v>0.99181255835294002</c:v>
                </c:pt>
                <c:pt idx="71681">
                  <c:v>0.99865964755004999</c:v>
                </c:pt>
                <c:pt idx="71682">
                  <c:v>0.98009279830975105</c:v>
                </c:pt>
                <c:pt idx="71683">
                  <c:v>0.99181255835294002</c:v>
                </c:pt>
                <c:pt idx="71684">
                  <c:v>0.99865964755004999</c:v>
                </c:pt>
                <c:pt idx="71685">
                  <c:v>0.99865964755004999</c:v>
                </c:pt>
                <c:pt idx="71686">
                  <c:v>0.99865964755004999</c:v>
                </c:pt>
                <c:pt idx="71687">
                  <c:v>0.99772892030019</c:v>
                </c:pt>
                <c:pt idx="71688">
                  <c:v>0.98009279830975105</c:v>
                </c:pt>
                <c:pt idx="71689">
                  <c:v>0.99977590848754005</c:v>
                </c:pt>
                <c:pt idx="71690">
                  <c:v>0.99810606512056599</c:v>
                </c:pt>
                <c:pt idx="71691">
                  <c:v>0.99977590848754005</c:v>
                </c:pt>
                <c:pt idx="71692">
                  <c:v>0.97505301993331395</c:v>
                </c:pt>
                <c:pt idx="71693">
                  <c:v>0.99865964755004999</c:v>
                </c:pt>
                <c:pt idx="71694">
                  <c:v>0.99181255835294002</c:v>
                </c:pt>
                <c:pt idx="71695">
                  <c:v>0.99865964755004999</c:v>
                </c:pt>
                <c:pt idx="71696">
                  <c:v>0.99977590848754005</c:v>
                </c:pt>
                <c:pt idx="71697">
                  <c:v>0.98009279830975105</c:v>
                </c:pt>
                <c:pt idx="71698">
                  <c:v>0.98009279830975105</c:v>
                </c:pt>
                <c:pt idx="71699">
                  <c:v>0.98009279830975105</c:v>
                </c:pt>
                <c:pt idx="71700">
                  <c:v>0.98009279830975105</c:v>
                </c:pt>
                <c:pt idx="71701">
                  <c:v>0.98009279830975105</c:v>
                </c:pt>
                <c:pt idx="71702">
                  <c:v>0.97505301993331395</c:v>
                </c:pt>
                <c:pt idx="71703">
                  <c:v>0.99865964755004999</c:v>
                </c:pt>
                <c:pt idx="71704">
                  <c:v>0.98009279830975105</c:v>
                </c:pt>
                <c:pt idx="71705">
                  <c:v>0.99865964755004999</c:v>
                </c:pt>
                <c:pt idx="71706">
                  <c:v>0.99865964755004999</c:v>
                </c:pt>
                <c:pt idx="71707">
                  <c:v>0.98009279830975105</c:v>
                </c:pt>
                <c:pt idx="71708">
                  <c:v>0.99865964755004999</c:v>
                </c:pt>
                <c:pt idx="71709">
                  <c:v>0.98009279830975105</c:v>
                </c:pt>
                <c:pt idx="71710">
                  <c:v>0.97505301993331395</c:v>
                </c:pt>
                <c:pt idx="71711">
                  <c:v>0.97505301993331395</c:v>
                </c:pt>
                <c:pt idx="71712">
                  <c:v>0.99772892030019</c:v>
                </c:pt>
                <c:pt idx="71713">
                  <c:v>0.98009279830975105</c:v>
                </c:pt>
                <c:pt idx="71714">
                  <c:v>0.99772892030019</c:v>
                </c:pt>
                <c:pt idx="71715">
                  <c:v>0.99865964755004999</c:v>
                </c:pt>
                <c:pt idx="71716">
                  <c:v>0.99810606512056599</c:v>
                </c:pt>
                <c:pt idx="71717">
                  <c:v>0.99865964755004999</c:v>
                </c:pt>
                <c:pt idx="71718">
                  <c:v>0.99810606512056599</c:v>
                </c:pt>
                <c:pt idx="71719">
                  <c:v>0.99865964755004999</c:v>
                </c:pt>
                <c:pt idx="71720">
                  <c:v>0.98009279830975105</c:v>
                </c:pt>
                <c:pt idx="71721">
                  <c:v>0.99865964755004999</c:v>
                </c:pt>
                <c:pt idx="71722">
                  <c:v>0.98009279830975105</c:v>
                </c:pt>
                <c:pt idx="71723">
                  <c:v>0.99810606512056599</c:v>
                </c:pt>
                <c:pt idx="71724">
                  <c:v>0.99865964755004999</c:v>
                </c:pt>
                <c:pt idx="71725">
                  <c:v>0.98009279830975105</c:v>
                </c:pt>
                <c:pt idx="71726">
                  <c:v>0.99865964755004999</c:v>
                </c:pt>
                <c:pt idx="71727">
                  <c:v>0.99865964755004999</c:v>
                </c:pt>
                <c:pt idx="71728">
                  <c:v>0.98009279830975105</c:v>
                </c:pt>
                <c:pt idx="71729">
                  <c:v>0.99810606512056599</c:v>
                </c:pt>
                <c:pt idx="71730">
                  <c:v>0.98009279830975105</c:v>
                </c:pt>
                <c:pt idx="71731">
                  <c:v>0.98009279830975105</c:v>
                </c:pt>
                <c:pt idx="71732">
                  <c:v>0.97505301993331395</c:v>
                </c:pt>
                <c:pt idx="71733">
                  <c:v>0.97505301993331395</c:v>
                </c:pt>
                <c:pt idx="71734">
                  <c:v>0.99865964755004999</c:v>
                </c:pt>
                <c:pt idx="71735">
                  <c:v>0.99977590848754005</c:v>
                </c:pt>
                <c:pt idx="71736">
                  <c:v>0.99865964755004999</c:v>
                </c:pt>
                <c:pt idx="71737">
                  <c:v>0.99810606512056599</c:v>
                </c:pt>
                <c:pt idx="71738">
                  <c:v>0.99181255835294002</c:v>
                </c:pt>
                <c:pt idx="71739">
                  <c:v>0.97505301993331395</c:v>
                </c:pt>
                <c:pt idx="71740">
                  <c:v>0.98009279830975105</c:v>
                </c:pt>
                <c:pt idx="71741">
                  <c:v>0.99865964755004999</c:v>
                </c:pt>
                <c:pt idx="71742">
                  <c:v>0.99977590848754005</c:v>
                </c:pt>
                <c:pt idx="71743">
                  <c:v>0.99772892030019</c:v>
                </c:pt>
                <c:pt idx="71744">
                  <c:v>0.99865964755004999</c:v>
                </c:pt>
                <c:pt idx="71745">
                  <c:v>0.98009279830975105</c:v>
                </c:pt>
                <c:pt idx="71746">
                  <c:v>0.99810606512056599</c:v>
                </c:pt>
                <c:pt idx="71747">
                  <c:v>0.97505301993331395</c:v>
                </c:pt>
                <c:pt idx="71748">
                  <c:v>0.99865964755004999</c:v>
                </c:pt>
                <c:pt idx="71749">
                  <c:v>0.99977590848754005</c:v>
                </c:pt>
                <c:pt idx="71750">
                  <c:v>0.98009279830975105</c:v>
                </c:pt>
                <c:pt idx="71751">
                  <c:v>0.99810606512056599</c:v>
                </c:pt>
                <c:pt idx="71752">
                  <c:v>0.99977590848754005</c:v>
                </c:pt>
                <c:pt idx="71753">
                  <c:v>0.99865964755004999</c:v>
                </c:pt>
                <c:pt idx="71754">
                  <c:v>0.97505301993331395</c:v>
                </c:pt>
                <c:pt idx="71755">
                  <c:v>0.98009279830975105</c:v>
                </c:pt>
                <c:pt idx="71756">
                  <c:v>0.99810606512056599</c:v>
                </c:pt>
                <c:pt idx="71757">
                  <c:v>0.99865964755004999</c:v>
                </c:pt>
                <c:pt idx="71758">
                  <c:v>0.99865964755004999</c:v>
                </c:pt>
                <c:pt idx="71759">
                  <c:v>0.99810606512056599</c:v>
                </c:pt>
                <c:pt idx="71760">
                  <c:v>0.99865964755004999</c:v>
                </c:pt>
                <c:pt idx="71761">
                  <c:v>0.99977590848754005</c:v>
                </c:pt>
                <c:pt idx="71762">
                  <c:v>0.99810606512056599</c:v>
                </c:pt>
                <c:pt idx="71763">
                  <c:v>0.99865964755004999</c:v>
                </c:pt>
                <c:pt idx="71764">
                  <c:v>0.99865964755004999</c:v>
                </c:pt>
                <c:pt idx="71765">
                  <c:v>0.98009279830975105</c:v>
                </c:pt>
                <c:pt idx="71766">
                  <c:v>0.98009279830975105</c:v>
                </c:pt>
                <c:pt idx="71767">
                  <c:v>0.99977590848754005</c:v>
                </c:pt>
                <c:pt idx="71768">
                  <c:v>0.98009279830975105</c:v>
                </c:pt>
                <c:pt idx="71769">
                  <c:v>0.99865964755004999</c:v>
                </c:pt>
                <c:pt idx="71770">
                  <c:v>0.99865964755004999</c:v>
                </c:pt>
                <c:pt idx="71771">
                  <c:v>0.99772892030019</c:v>
                </c:pt>
                <c:pt idx="71772">
                  <c:v>0.99865964755004999</c:v>
                </c:pt>
                <c:pt idx="71773">
                  <c:v>0.98009279830975105</c:v>
                </c:pt>
                <c:pt idx="71774">
                  <c:v>0.99810606512056599</c:v>
                </c:pt>
                <c:pt idx="71775">
                  <c:v>0.99810606512056599</c:v>
                </c:pt>
                <c:pt idx="71776">
                  <c:v>0.99810606512056599</c:v>
                </c:pt>
                <c:pt idx="71777">
                  <c:v>0.98009279830975105</c:v>
                </c:pt>
                <c:pt idx="71778">
                  <c:v>0.99810606512056599</c:v>
                </c:pt>
                <c:pt idx="71779">
                  <c:v>0.98009279830975105</c:v>
                </c:pt>
                <c:pt idx="71780">
                  <c:v>0.99865964755004999</c:v>
                </c:pt>
                <c:pt idx="71781">
                  <c:v>0.99977590848754005</c:v>
                </c:pt>
                <c:pt idx="71782">
                  <c:v>0.99772892030019</c:v>
                </c:pt>
                <c:pt idx="71783">
                  <c:v>0.99865964755004999</c:v>
                </c:pt>
                <c:pt idx="71784">
                  <c:v>0.99810606512056599</c:v>
                </c:pt>
                <c:pt idx="71785">
                  <c:v>0.99865964755004999</c:v>
                </c:pt>
                <c:pt idx="71786">
                  <c:v>0.99977590848754005</c:v>
                </c:pt>
                <c:pt idx="71787">
                  <c:v>0.97505301993331395</c:v>
                </c:pt>
                <c:pt idx="71788">
                  <c:v>0.99810606512056599</c:v>
                </c:pt>
                <c:pt idx="71789">
                  <c:v>0.98009279830975105</c:v>
                </c:pt>
                <c:pt idx="71790">
                  <c:v>0.99865964755004999</c:v>
                </c:pt>
                <c:pt idx="71791">
                  <c:v>0.97505301993331395</c:v>
                </c:pt>
                <c:pt idx="71792">
                  <c:v>0.97505301993331395</c:v>
                </c:pt>
                <c:pt idx="71793">
                  <c:v>0.99810606512056599</c:v>
                </c:pt>
                <c:pt idx="71794">
                  <c:v>0.97505301993331395</c:v>
                </c:pt>
                <c:pt idx="71795">
                  <c:v>0.99865964755004999</c:v>
                </c:pt>
                <c:pt idx="71796">
                  <c:v>0.99772892030019</c:v>
                </c:pt>
                <c:pt idx="71797">
                  <c:v>0.99810606512056599</c:v>
                </c:pt>
                <c:pt idx="71798">
                  <c:v>0.98009279830975105</c:v>
                </c:pt>
                <c:pt idx="71799">
                  <c:v>0.99977590848754005</c:v>
                </c:pt>
                <c:pt idx="71800">
                  <c:v>0.99810606512056599</c:v>
                </c:pt>
                <c:pt idx="71801">
                  <c:v>0.99977590848754005</c:v>
                </c:pt>
                <c:pt idx="71802">
                  <c:v>0.99977590848754005</c:v>
                </c:pt>
                <c:pt idx="71803">
                  <c:v>0.99977590848754005</c:v>
                </c:pt>
                <c:pt idx="71804">
                  <c:v>0.98009279830975105</c:v>
                </c:pt>
                <c:pt idx="71805">
                  <c:v>0.99810606512056599</c:v>
                </c:pt>
                <c:pt idx="71806">
                  <c:v>0.99810606512056599</c:v>
                </c:pt>
                <c:pt idx="71807">
                  <c:v>0.99865964755004999</c:v>
                </c:pt>
                <c:pt idx="71808">
                  <c:v>0.99865964755004999</c:v>
                </c:pt>
                <c:pt idx="71809">
                  <c:v>0.99977590848754005</c:v>
                </c:pt>
                <c:pt idx="71810">
                  <c:v>0.97505301993331395</c:v>
                </c:pt>
                <c:pt idx="71811">
                  <c:v>0.99772892030019</c:v>
                </c:pt>
                <c:pt idx="71812">
                  <c:v>0.99810606512056599</c:v>
                </c:pt>
                <c:pt idx="71813">
                  <c:v>0.99977590848754005</c:v>
                </c:pt>
                <c:pt idx="71814">
                  <c:v>0.98009279830975105</c:v>
                </c:pt>
                <c:pt idx="71815">
                  <c:v>0.99977590848754005</c:v>
                </c:pt>
                <c:pt idx="71816">
                  <c:v>0.99977590848754005</c:v>
                </c:pt>
                <c:pt idx="71817">
                  <c:v>0.99977590848754005</c:v>
                </c:pt>
                <c:pt idx="71818">
                  <c:v>0.98009279830975105</c:v>
                </c:pt>
                <c:pt idx="71819">
                  <c:v>0.99865964755004999</c:v>
                </c:pt>
                <c:pt idx="71820">
                  <c:v>0.97505301993331395</c:v>
                </c:pt>
                <c:pt idx="71821">
                  <c:v>0.98009279830975105</c:v>
                </c:pt>
                <c:pt idx="71822">
                  <c:v>0.99977590848754005</c:v>
                </c:pt>
                <c:pt idx="71823">
                  <c:v>0.98009279830975105</c:v>
                </c:pt>
                <c:pt idx="71824">
                  <c:v>0.99865964755004999</c:v>
                </c:pt>
                <c:pt idx="71825">
                  <c:v>0.99810606512056599</c:v>
                </c:pt>
                <c:pt idx="71826">
                  <c:v>0.97505301993331395</c:v>
                </c:pt>
                <c:pt idx="71827">
                  <c:v>0.99810606512056599</c:v>
                </c:pt>
                <c:pt idx="71828">
                  <c:v>0.99865964755004999</c:v>
                </c:pt>
                <c:pt idx="71829">
                  <c:v>0.99977590848754005</c:v>
                </c:pt>
                <c:pt idx="71830">
                  <c:v>0.99977590848754005</c:v>
                </c:pt>
                <c:pt idx="71831">
                  <c:v>0.99865964755004999</c:v>
                </c:pt>
                <c:pt idx="71832">
                  <c:v>0.97505301993331395</c:v>
                </c:pt>
                <c:pt idx="71833">
                  <c:v>0.99977590848754005</c:v>
                </c:pt>
                <c:pt idx="71834">
                  <c:v>0.99865964755004999</c:v>
                </c:pt>
                <c:pt idx="71835">
                  <c:v>0.99865964755004999</c:v>
                </c:pt>
                <c:pt idx="71836">
                  <c:v>0.97505301993331395</c:v>
                </c:pt>
                <c:pt idx="71837">
                  <c:v>0.99865964755004999</c:v>
                </c:pt>
                <c:pt idx="71838">
                  <c:v>0.99810606512056599</c:v>
                </c:pt>
                <c:pt idx="71839">
                  <c:v>0.99977590848754005</c:v>
                </c:pt>
                <c:pt idx="71840">
                  <c:v>0.98009279830975105</c:v>
                </c:pt>
                <c:pt idx="71841">
                  <c:v>0.97505301993331395</c:v>
                </c:pt>
                <c:pt idx="71842">
                  <c:v>0.99810606512056599</c:v>
                </c:pt>
                <c:pt idx="71843">
                  <c:v>0.99865964755004999</c:v>
                </c:pt>
                <c:pt idx="71844">
                  <c:v>0.98009279830975105</c:v>
                </c:pt>
                <c:pt idx="71845">
                  <c:v>0.99810606512056599</c:v>
                </c:pt>
                <c:pt idx="71846">
                  <c:v>0.99865964755004999</c:v>
                </c:pt>
                <c:pt idx="71847">
                  <c:v>0.99865964755004999</c:v>
                </c:pt>
                <c:pt idx="71848">
                  <c:v>0.99181255835294002</c:v>
                </c:pt>
                <c:pt idx="71849">
                  <c:v>0.99772892030019</c:v>
                </c:pt>
                <c:pt idx="71850">
                  <c:v>0.98009279830975105</c:v>
                </c:pt>
                <c:pt idx="71851">
                  <c:v>0.99865964755004999</c:v>
                </c:pt>
                <c:pt idx="71852">
                  <c:v>0.97505301993331395</c:v>
                </c:pt>
                <c:pt idx="71853">
                  <c:v>0.99865964755004999</c:v>
                </c:pt>
                <c:pt idx="71854">
                  <c:v>0.98009279830975105</c:v>
                </c:pt>
                <c:pt idx="71855">
                  <c:v>0.98009279830975105</c:v>
                </c:pt>
                <c:pt idx="71856">
                  <c:v>0.99865964755004999</c:v>
                </c:pt>
                <c:pt idx="71857">
                  <c:v>0.97505301993331395</c:v>
                </c:pt>
                <c:pt idx="71858">
                  <c:v>0.99977590848754005</c:v>
                </c:pt>
                <c:pt idx="71859">
                  <c:v>0.99865964755004999</c:v>
                </c:pt>
                <c:pt idx="71860">
                  <c:v>0.99865964755004999</c:v>
                </c:pt>
                <c:pt idx="71861">
                  <c:v>0.97505301993331395</c:v>
                </c:pt>
                <c:pt idx="71862">
                  <c:v>0.98009279830975105</c:v>
                </c:pt>
                <c:pt idx="71863">
                  <c:v>0.98009279830975105</c:v>
                </c:pt>
                <c:pt idx="71864">
                  <c:v>0.99865964755004999</c:v>
                </c:pt>
                <c:pt idx="71865">
                  <c:v>0.99810606512056599</c:v>
                </c:pt>
                <c:pt idx="71866">
                  <c:v>0.99865964755004999</c:v>
                </c:pt>
                <c:pt idx="71867">
                  <c:v>0.99977590848754005</c:v>
                </c:pt>
                <c:pt idx="71868">
                  <c:v>0.99810606512056599</c:v>
                </c:pt>
                <c:pt idx="71869">
                  <c:v>0.99977590848754005</c:v>
                </c:pt>
                <c:pt idx="71870">
                  <c:v>0.98009279830975105</c:v>
                </c:pt>
                <c:pt idx="71871">
                  <c:v>0.98009279830975105</c:v>
                </c:pt>
                <c:pt idx="71872">
                  <c:v>0.97505301993331395</c:v>
                </c:pt>
                <c:pt idx="71873">
                  <c:v>0.99181255835294002</c:v>
                </c:pt>
                <c:pt idx="71874">
                  <c:v>0.98009279830975105</c:v>
                </c:pt>
                <c:pt idx="71875">
                  <c:v>0.99977590848754005</c:v>
                </c:pt>
                <c:pt idx="71876">
                  <c:v>0.98009279830975105</c:v>
                </c:pt>
                <c:pt idx="71877">
                  <c:v>0.99977590848754005</c:v>
                </c:pt>
                <c:pt idx="71878">
                  <c:v>0.99810606512056599</c:v>
                </c:pt>
                <c:pt idx="71879">
                  <c:v>0.99865964755004999</c:v>
                </c:pt>
                <c:pt idx="71880">
                  <c:v>0.97505301993331395</c:v>
                </c:pt>
                <c:pt idx="71881">
                  <c:v>0.99865964755004999</c:v>
                </c:pt>
                <c:pt idx="71882">
                  <c:v>0.97505301993331395</c:v>
                </c:pt>
                <c:pt idx="71883">
                  <c:v>0.98009279830975105</c:v>
                </c:pt>
                <c:pt idx="71884">
                  <c:v>0.97505301993331395</c:v>
                </c:pt>
                <c:pt idx="71885">
                  <c:v>0.99810606512056599</c:v>
                </c:pt>
                <c:pt idx="71886">
                  <c:v>0.98009279830975105</c:v>
                </c:pt>
                <c:pt idx="71887">
                  <c:v>0.99865964755004999</c:v>
                </c:pt>
                <c:pt idx="71888">
                  <c:v>0.99865964755004999</c:v>
                </c:pt>
                <c:pt idx="71889">
                  <c:v>0.98009279830975105</c:v>
                </c:pt>
                <c:pt idx="71890">
                  <c:v>0.99865964755004999</c:v>
                </c:pt>
                <c:pt idx="71891">
                  <c:v>0.99977590848754005</c:v>
                </c:pt>
                <c:pt idx="71892">
                  <c:v>0.98009279830975105</c:v>
                </c:pt>
                <c:pt idx="71893">
                  <c:v>0.98009279830975105</c:v>
                </c:pt>
                <c:pt idx="71894">
                  <c:v>0.99977590848754005</c:v>
                </c:pt>
                <c:pt idx="71895">
                  <c:v>0.98009279830975105</c:v>
                </c:pt>
                <c:pt idx="71896">
                  <c:v>0.99865964755004999</c:v>
                </c:pt>
                <c:pt idx="71897">
                  <c:v>0.99810606512056599</c:v>
                </c:pt>
                <c:pt idx="71898">
                  <c:v>0.99865964755004999</c:v>
                </c:pt>
                <c:pt idx="71899">
                  <c:v>0.99977590848754005</c:v>
                </c:pt>
                <c:pt idx="71900">
                  <c:v>0.99865964755004999</c:v>
                </c:pt>
                <c:pt idx="71901">
                  <c:v>0.98009279830975105</c:v>
                </c:pt>
                <c:pt idx="71902">
                  <c:v>0.99865964755004999</c:v>
                </c:pt>
                <c:pt idx="71903">
                  <c:v>0.98009279830975105</c:v>
                </c:pt>
                <c:pt idx="71904">
                  <c:v>0.98009279830975105</c:v>
                </c:pt>
                <c:pt idx="71905">
                  <c:v>0.98009279830975105</c:v>
                </c:pt>
                <c:pt idx="71906">
                  <c:v>0.99810606512056599</c:v>
                </c:pt>
                <c:pt idx="71907">
                  <c:v>0.98009279830975105</c:v>
                </c:pt>
                <c:pt idx="71908">
                  <c:v>0.98009279830975105</c:v>
                </c:pt>
                <c:pt idx="71909">
                  <c:v>0.99810606512056599</c:v>
                </c:pt>
                <c:pt idx="71910">
                  <c:v>0.99865964755004999</c:v>
                </c:pt>
                <c:pt idx="71911">
                  <c:v>0.99865964755004999</c:v>
                </c:pt>
                <c:pt idx="71912">
                  <c:v>0.99865964755004999</c:v>
                </c:pt>
                <c:pt idx="71913">
                  <c:v>0.97505301993331395</c:v>
                </c:pt>
                <c:pt idx="71914">
                  <c:v>0.97505301993331395</c:v>
                </c:pt>
                <c:pt idx="71915">
                  <c:v>0.98009279830975105</c:v>
                </c:pt>
                <c:pt idx="71916">
                  <c:v>0.97505301993331395</c:v>
                </c:pt>
                <c:pt idx="71917">
                  <c:v>0.97505301993331395</c:v>
                </c:pt>
                <c:pt idx="71918">
                  <c:v>0.99865964755004999</c:v>
                </c:pt>
                <c:pt idx="71919">
                  <c:v>0.97505301993331395</c:v>
                </c:pt>
                <c:pt idx="71920">
                  <c:v>0.99977590848754005</c:v>
                </c:pt>
                <c:pt idx="71921">
                  <c:v>0.99772892030019</c:v>
                </c:pt>
                <c:pt idx="71922">
                  <c:v>0.99865964755004999</c:v>
                </c:pt>
                <c:pt idx="71923">
                  <c:v>0.99810606512056599</c:v>
                </c:pt>
                <c:pt idx="71924">
                  <c:v>0.98009279830975105</c:v>
                </c:pt>
                <c:pt idx="71925">
                  <c:v>0.99865964755004999</c:v>
                </c:pt>
                <c:pt idx="71926">
                  <c:v>0.99865964755004999</c:v>
                </c:pt>
                <c:pt idx="71927">
                  <c:v>0.98009279830975105</c:v>
                </c:pt>
                <c:pt idx="71928">
                  <c:v>0.97505301993331395</c:v>
                </c:pt>
                <c:pt idx="71929">
                  <c:v>0.99810606512056599</c:v>
                </c:pt>
                <c:pt idx="71930">
                  <c:v>0.99810606512056599</c:v>
                </c:pt>
                <c:pt idx="71931">
                  <c:v>0.99772892030019</c:v>
                </c:pt>
                <c:pt idx="71932">
                  <c:v>0.99810606512056599</c:v>
                </c:pt>
                <c:pt idx="71933">
                  <c:v>0.99810606512056599</c:v>
                </c:pt>
                <c:pt idx="71934">
                  <c:v>0.99772892030019</c:v>
                </c:pt>
                <c:pt idx="71935">
                  <c:v>0.98009279830975105</c:v>
                </c:pt>
                <c:pt idx="71936">
                  <c:v>0.99865964755004999</c:v>
                </c:pt>
                <c:pt idx="71937">
                  <c:v>0.99865964755004999</c:v>
                </c:pt>
                <c:pt idx="71938">
                  <c:v>0.99865964755004999</c:v>
                </c:pt>
                <c:pt idx="71939">
                  <c:v>0.98009279830975105</c:v>
                </c:pt>
                <c:pt idx="71940">
                  <c:v>0.99865964755004999</c:v>
                </c:pt>
                <c:pt idx="71941">
                  <c:v>0.99865964755004999</c:v>
                </c:pt>
                <c:pt idx="71942">
                  <c:v>0.98009279830975105</c:v>
                </c:pt>
                <c:pt idx="71943">
                  <c:v>0.99977590848754005</c:v>
                </c:pt>
                <c:pt idx="71944">
                  <c:v>0.99810606512056599</c:v>
                </c:pt>
                <c:pt idx="71945">
                  <c:v>0.97505301993331395</c:v>
                </c:pt>
                <c:pt idx="71946">
                  <c:v>0.97505301993331395</c:v>
                </c:pt>
                <c:pt idx="71947">
                  <c:v>0.98009279830975105</c:v>
                </c:pt>
                <c:pt idx="71948">
                  <c:v>0.99865964755004999</c:v>
                </c:pt>
                <c:pt idx="71949">
                  <c:v>0.98009279830975105</c:v>
                </c:pt>
                <c:pt idx="71950">
                  <c:v>0.98009279830975105</c:v>
                </c:pt>
                <c:pt idx="71951">
                  <c:v>0.98009279830975105</c:v>
                </c:pt>
                <c:pt idx="71952">
                  <c:v>0.98009279830975105</c:v>
                </c:pt>
                <c:pt idx="71953">
                  <c:v>0.98009279830975105</c:v>
                </c:pt>
                <c:pt idx="71954">
                  <c:v>0.99772892030019</c:v>
                </c:pt>
                <c:pt idx="71955">
                  <c:v>0.98009279830975105</c:v>
                </c:pt>
                <c:pt idx="71956">
                  <c:v>0.99810606512056599</c:v>
                </c:pt>
                <c:pt idx="71957">
                  <c:v>0.99977590848754005</c:v>
                </c:pt>
                <c:pt idx="71958">
                  <c:v>0.99810606512056599</c:v>
                </c:pt>
                <c:pt idx="71959">
                  <c:v>0.99865964755004999</c:v>
                </c:pt>
                <c:pt idx="71960">
                  <c:v>0.99865964755004999</c:v>
                </c:pt>
                <c:pt idx="71961">
                  <c:v>0.97505301993331395</c:v>
                </c:pt>
                <c:pt idx="71962">
                  <c:v>0.98009279830975105</c:v>
                </c:pt>
                <c:pt idx="71963">
                  <c:v>0.99810606512056599</c:v>
                </c:pt>
                <c:pt idx="71964">
                  <c:v>0.99810606512056599</c:v>
                </c:pt>
                <c:pt idx="71965">
                  <c:v>0.98009279830975105</c:v>
                </c:pt>
                <c:pt idx="71966">
                  <c:v>0.99865964755004999</c:v>
                </c:pt>
                <c:pt idx="71967">
                  <c:v>0.99865964755004999</c:v>
                </c:pt>
                <c:pt idx="71968">
                  <c:v>0.99865964755004999</c:v>
                </c:pt>
                <c:pt idx="71969">
                  <c:v>0.98009279830975105</c:v>
                </c:pt>
                <c:pt idx="71970">
                  <c:v>0.98009279830975105</c:v>
                </c:pt>
                <c:pt idx="71971">
                  <c:v>0.97505301993331395</c:v>
                </c:pt>
                <c:pt idx="71972">
                  <c:v>0.97505301993331395</c:v>
                </c:pt>
                <c:pt idx="71973">
                  <c:v>0.99977590848754005</c:v>
                </c:pt>
                <c:pt idx="71974">
                  <c:v>0.99810606512056599</c:v>
                </c:pt>
                <c:pt idx="71975">
                  <c:v>0.99865964755004999</c:v>
                </c:pt>
                <c:pt idx="71976">
                  <c:v>0.99865964755004999</c:v>
                </c:pt>
                <c:pt idx="71977">
                  <c:v>0.98009279830975105</c:v>
                </c:pt>
                <c:pt idx="71978">
                  <c:v>0.98009279830975105</c:v>
                </c:pt>
                <c:pt idx="71979">
                  <c:v>0.99865964755004999</c:v>
                </c:pt>
                <c:pt idx="71980">
                  <c:v>0.99865964755004999</c:v>
                </c:pt>
                <c:pt idx="71981">
                  <c:v>0.98009279830975105</c:v>
                </c:pt>
                <c:pt idx="71982">
                  <c:v>0.99810606512056599</c:v>
                </c:pt>
                <c:pt idx="71983">
                  <c:v>0.98009279830975105</c:v>
                </c:pt>
                <c:pt idx="71984">
                  <c:v>0.99810606512056599</c:v>
                </c:pt>
                <c:pt idx="71985">
                  <c:v>0.99772892030019</c:v>
                </c:pt>
                <c:pt idx="71986">
                  <c:v>0.98009279830975105</c:v>
                </c:pt>
                <c:pt idx="71987">
                  <c:v>0.99772892030019</c:v>
                </c:pt>
                <c:pt idx="71988">
                  <c:v>0.99977590848754005</c:v>
                </c:pt>
                <c:pt idx="71989">
                  <c:v>0.99810606512056599</c:v>
                </c:pt>
                <c:pt idx="71990">
                  <c:v>0.98009279830975105</c:v>
                </c:pt>
                <c:pt idx="71991">
                  <c:v>0.99772892030019</c:v>
                </c:pt>
                <c:pt idx="71992">
                  <c:v>0.99865964755004999</c:v>
                </c:pt>
                <c:pt idx="71993">
                  <c:v>0.99810606512056599</c:v>
                </c:pt>
                <c:pt idx="71994">
                  <c:v>0.99865964755004999</c:v>
                </c:pt>
                <c:pt idx="71995">
                  <c:v>0.99865964755004999</c:v>
                </c:pt>
                <c:pt idx="71996">
                  <c:v>0.99772892030019</c:v>
                </c:pt>
                <c:pt idx="71997">
                  <c:v>0.98009279830975105</c:v>
                </c:pt>
                <c:pt idx="71998">
                  <c:v>0.98009279830975105</c:v>
                </c:pt>
                <c:pt idx="71999">
                  <c:v>0.99772892030019</c:v>
                </c:pt>
                <c:pt idx="72000">
                  <c:v>0.99772892030019</c:v>
                </c:pt>
                <c:pt idx="72001">
                  <c:v>0.99977590848754005</c:v>
                </c:pt>
                <c:pt idx="72002">
                  <c:v>0.99810606512056599</c:v>
                </c:pt>
                <c:pt idx="72003">
                  <c:v>0.97505301993331395</c:v>
                </c:pt>
                <c:pt idx="72004">
                  <c:v>0.98009279830975105</c:v>
                </c:pt>
                <c:pt idx="72005">
                  <c:v>0.99865964755004999</c:v>
                </c:pt>
                <c:pt idx="72006">
                  <c:v>0.99865964755004999</c:v>
                </c:pt>
                <c:pt idx="72007">
                  <c:v>0.99865964755004999</c:v>
                </c:pt>
                <c:pt idx="72008">
                  <c:v>0.99772892030019</c:v>
                </c:pt>
                <c:pt idx="72009">
                  <c:v>0.97505301993331395</c:v>
                </c:pt>
                <c:pt idx="72010">
                  <c:v>0.97505301993331395</c:v>
                </c:pt>
                <c:pt idx="72011">
                  <c:v>0.99772892030019</c:v>
                </c:pt>
                <c:pt idx="72012">
                  <c:v>0.98009279830975105</c:v>
                </c:pt>
                <c:pt idx="72013">
                  <c:v>0.98009279830975105</c:v>
                </c:pt>
                <c:pt idx="72014">
                  <c:v>0.99977590848754005</c:v>
                </c:pt>
                <c:pt idx="72015">
                  <c:v>0.98009279830975105</c:v>
                </c:pt>
                <c:pt idx="72016">
                  <c:v>0.98009279830975105</c:v>
                </c:pt>
                <c:pt idx="72017">
                  <c:v>0.97505301993331395</c:v>
                </c:pt>
                <c:pt idx="72018">
                  <c:v>0.99810606512056599</c:v>
                </c:pt>
                <c:pt idx="72019">
                  <c:v>0.98009279830975105</c:v>
                </c:pt>
                <c:pt idx="72020">
                  <c:v>0.97505301993331395</c:v>
                </c:pt>
                <c:pt idx="72021">
                  <c:v>0.98009279830975105</c:v>
                </c:pt>
                <c:pt idx="72022">
                  <c:v>0.99865964755004999</c:v>
                </c:pt>
                <c:pt idx="72023">
                  <c:v>0.99865964755004999</c:v>
                </c:pt>
                <c:pt idx="72024">
                  <c:v>0.99977590848754005</c:v>
                </c:pt>
                <c:pt idx="72025">
                  <c:v>0.98009279830975105</c:v>
                </c:pt>
                <c:pt idx="72026">
                  <c:v>0.99772892030019</c:v>
                </c:pt>
                <c:pt idx="72027">
                  <c:v>0.98009279830975105</c:v>
                </c:pt>
                <c:pt idx="72028">
                  <c:v>0.98009279830975105</c:v>
                </c:pt>
                <c:pt idx="72029">
                  <c:v>0.97505301993331395</c:v>
                </c:pt>
                <c:pt idx="72030">
                  <c:v>0.99810606512056599</c:v>
                </c:pt>
                <c:pt idx="72031">
                  <c:v>0.99810606512056599</c:v>
                </c:pt>
                <c:pt idx="72032">
                  <c:v>0.98009279830975105</c:v>
                </c:pt>
                <c:pt idx="72033">
                  <c:v>0.99865964755004999</c:v>
                </c:pt>
                <c:pt idx="72034">
                  <c:v>0.99810606512056599</c:v>
                </c:pt>
                <c:pt idx="72035">
                  <c:v>0.99865964755004999</c:v>
                </c:pt>
                <c:pt idx="72036">
                  <c:v>0.98009279830975105</c:v>
                </c:pt>
                <c:pt idx="72037">
                  <c:v>0.98009279830975105</c:v>
                </c:pt>
                <c:pt idx="72038">
                  <c:v>0.99977590848754005</c:v>
                </c:pt>
                <c:pt idx="72039">
                  <c:v>0.98009279830975105</c:v>
                </c:pt>
                <c:pt idx="72040">
                  <c:v>0.99865964755004999</c:v>
                </c:pt>
                <c:pt idx="72041">
                  <c:v>0.98009279830975105</c:v>
                </c:pt>
                <c:pt idx="72042">
                  <c:v>0.99865964755004999</c:v>
                </c:pt>
                <c:pt idx="72043">
                  <c:v>0.99772892030019</c:v>
                </c:pt>
                <c:pt idx="72044">
                  <c:v>0.99865964755004999</c:v>
                </c:pt>
                <c:pt idx="72045">
                  <c:v>0.99865964755004999</c:v>
                </c:pt>
                <c:pt idx="72046">
                  <c:v>0.99810606512056599</c:v>
                </c:pt>
                <c:pt idx="72047">
                  <c:v>0.97505301993331395</c:v>
                </c:pt>
                <c:pt idx="72048">
                  <c:v>0.99977590848754005</c:v>
                </c:pt>
                <c:pt idx="72049">
                  <c:v>0.97505301993331395</c:v>
                </c:pt>
                <c:pt idx="72050">
                  <c:v>0.99810606512056599</c:v>
                </c:pt>
                <c:pt idx="72051">
                  <c:v>0.99977590848754005</c:v>
                </c:pt>
                <c:pt idx="72052">
                  <c:v>0.99977590848754005</c:v>
                </c:pt>
                <c:pt idx="72053">
                  <c:v>0.99865964755004999</c:v>
                </c:pt>
                <c:pt idx="72054">
                  <c:v>0.99977590848754005</c:v>
                </c:pt>
                <c:pt idx="72055">
                  <c:v>0.98009279830975105</c:v>
                </c:pt>
                <c:pt idx="72056">
                  <c:v>0.99977590848754005</c:v>
                </c:pt>
                <c:pt idx="72057">
                  <c:v>0.97505301993331395</c:v>
                </c:pt>
                <c:pt idx="72058">
                  <c:v>0.98009279830975105</c:v>
                </c:pt>
                <c:pt idx="72059">
                  <c:v>0.98009279830975105</c:v>
                </c:pt>
                <c:pt idx="72060">
                  <c:v>0.99865964755004999</c:v>
                </c:pt>
                <c:pt idx="72061">
                  <c:v>0.97505301993331395</c:v>
                </c:pt>
                <c:pt idx="72062">
                  <c:v>0.97505301993331395</c:v>
                </c:pt>
                <c:pt idx="72063">
                  <c:v>0.99865964755004999</c:v>
                </c:pt>
                <c:pt idx="72064">
                  <c:v>0.98009279830975105</c:v>
                </c:pt>
                <c:pt idx="72065">
                  <c:v>0.99810606512056599</c:v>
                </c:pt>
                <c:pt idx="72066">
                  <c:v>0.99810606512056599</c:v>
                </c:pt>
                <c:pt idx="72067">
                  <c:v>0.99865964755004999</c:v>
                </c:pt>
                <c:pt idx="72068">
                  <c:v>0.98009279830975105</c:v>
                </c:pt>
                <c:pt idx="72069">
                  <c:v>0.99865964755004999</c:v>
                </c:pt>
                <c:pt idx="72070">
                  <c:v>0.97505301993331395</c:v>
                </c:pt>
                <c:pt idx="72071">
                  <c:v>0.97505301993331395</c:v>
                </c:pt>
                <c:pt idx="72072">
                  <c:v>0.99865964755004999</c:v>
                </c:pt>
                <c:pt idx="72073">
                  <c:v>0.98009279830975105</c:v>
                </c:pt>
                <c:pt idx="72074">
                  <c:v>0.98009279830975105</c:v>
                </c:pt>
                <c:pt idx="72075">
                  <c:v>0.99810606512056599</c:v>
                </c:pt>
                <c:pt idx="72076">
                  <c:v>0.99865964755004999</c:v>
                </c:pt>
                <c:pt idx="72077">
                  <c:v>0.98009279830975105</c:v>
                </c:pt>
                <c:pt idx="72078">
                  <c:v>0.99810606512056599</c:v>
                </c:pt>
                <c:pt idx="72079">
                  <c:v>0.97505301993331395</c:v>
                </c:pt>
                <c:pt idx="72080">
                  <c:v>0.99977590848754005</c:v>
                </c:pt>
                <c:pt idx="72081">
                  <c:v>0.97505301993331395</c:v>
                </c:pt>
                <c:pt idx="72082">
                  <c:v>0.98009279830975105</c:v>
                </c:pt>
                <c:pt idx="72083">
                  <c:v>0.98009279830975105</c:v>
                </c:pt>
                <c:pt idx="72084">
                  <c:v>0.99977590848754005</c:v>
                </c:pt>
                <c:pt idx="72085">
                  <c:v>0.99865964755004999</c:v>
                </c:pt>
                <c:pt idx="72086">
                  <c:v>0.99865964755004999</c:v>
                </c:pt>
                <c:pt idx="72087">
                  <c:v>0.99810606512056599</c:v>
                </c:pt>
                <c:pt idx="72088">
                  <c:v>0.97505301993331395</c:v>
                </c:pt>
                <c:pt idx="72089">
                  <c:v>0.99810606512056599</c:v>
                </c:pt>
                <c:pt idx="72090">
                  <c:v>0.99977590848754005</c:v>
                </c:pt>
                <c:pt idx="72091">
                  <c:v>0.99810606512056599</c:v>
                </c:pt>
                <c:pt idx="72092">
                  <c:v>0.99865964755004999</c:v>
                </c:pt>
                <c:pt idx="72093">
                  <c:v>0.97505301993331395</c:v>
                </c:pt>
                <c:pt idx="72094">
                  <c:v>0.97505301993331395</c:v>
                </c:pt>
                <c:pt idx="72095">
                  <c:v>0.99977590848754005</c:v>
                </c:pt>
                <c:pt idx="72096">
                  <c:v>0.99181255835294002</c:v>
                </c:pt>
                <c:pt idx="72097">
                  <c:v>0.99865964755004999</c:v>
                </c:pt>
                <c:pt idx="72098">
                  <c:v>0.97505301993331395</c:v>
                </c:pt>
                <c:pt idx="72099">
                  <c:v>0.99865964755004999</c:v>
                </c:pt>
                <c:pt idx="72100">
                  <c:v>0.99810606512056599</c:v>
                </c:pt>
                <c:pt idx="72101">
                  <c:v>0.97505301993331395</c:v>
                </c:pt>
                <c:pt idx="72102">
                  <c:v>0.99810606512056599</c:v>
                </c:pt>
                <c:pt idx="72103">
                  <c:v>0.99865964755004999</c:v>
                </c:pt>
                <c:pt idx="72104">
                  <c:v>0.99810606512056599</c:v>
                </c:pt>
                <c:pt idx="72105">
                  <c:v>0.97505301993331395</c:v>
                </c:pt>
                <c:pt idx="72106">
                  <c:v>0.98009279830975105</c:v>
                </c:pt>
                <c:pt idx="72107">
                  <c:v>0.99865964755004999</c:v>
                </c:pt>
                <c:pt idx="72108">
                  <c:v>0.98009279830975105</c:v>
                </c:pt>
                <c:pt idx="72109">
                  <c:v>0.99865964755004999</c:v>
                </c:pt>
                <c:pt idx="72110">
                  <c:v>0.98009279830975105</c:v>
                </c:pt>
                <c:pt idx="72111">
                  <c:v>0.99181255835294002</c:v>
                </c:pt>
                <c:pt idx="72112">
                  <c:v>0.99810606512056599</c:v>
                </c:pt>
                <c:pt idx="72113">
                  <c:v>0.99977590848754005</c:v>
                </c:pt>
                <c:pt idx="72114">
                  <c:v>0.98009279830975105</c:v>
                </c:pt>
                <c:pt idx="72115">
                  <c:v>0.98009279830975105</c:v>
                </c:pt>
                <c:pt idx="72116">
                  <c:v>0.99977590848754005</c:v>
                </c:pt>
                <c:pt idx="72117">
                  <c:v>0.99865964755004999</c:v>
                </c:pt>
                <c:pt idx="72118">
                  <c:v>0.97505301993331395</c:v>
                </c:pt>
                <c:pt idx="72119">
                  <c:v>0.99865964755004999</c:v>
                </c:pt>
                <c:pt idx="72120">
                  <c:v>0.97505301993331395</c:v>
                </c:pt>
                <c:pt idx="72121">
                  <c:v>0.99865964755004999</c:v>
                </c:pt>
                <c:pt idx="72122">
                  <c:v>0.99977590848754005</c:v>
                </c:pt>
                <c:pt idx="72123">
                  <c:v>0.99810606512056599</c:v>
                </c:pt>
                <c:pt idx="72124">
                  <c:v>0.97505301993331395</c:v>
                </c:pt>
                <c:pt idx="72125">
                  <c:v>0.98009279830975105</c:v>
                </c:pt>
                <c:pt idx="72126">
                  <c:v>0.99865964755004999</c:v>
                </c:pt>
                <c:pt idx="72127">
                  <c:v>0.99865964755004999</c:v>
                </c:pt>
                <c:pt idx="72128">
                  <c:v>0.99865964755004999</c:v>
                </c:pt>
                <c:pt idx="72129">
                  <c:v>0.99810606512056599</c:v>
                </c:pt>
                <c:pt idx="72130">
                  <c:v>0.99772892030019</c:v>
                </c:pt>
                <c:pt idx="72131">
                  <c:v>0.99810606512056599</c:v>
                </c:pt>
                <c:pt idx="72132">
                  <c:v>0.99810606512056599</c:v>
                </c:pt>
                <c:pt idx="72133">
                  <c:v>0.99772892030019</c:v>
                </c:pt>
                <c:pt idx="72134">
                  <c:v>0.99865964755004999</c:v>
                </c:pt>
                <c:pt idx="72135">
                  <c:v>0.99977590848754005</c:v>
                </c:pt>
                <c:pt idx="72136">
                  <c:v>0.98009279830975105</c:v>
                </c:pt>
                <c:pt idx="72137">
                  <c:v>0.97505301993331395</c:v>
                </c:pt>
                <c:pt idx="72138">
                  <c:v>0.99865964755004999</c:v>
                </c:pt>
                <c:pt idx="72139">
                  <c:v>0.99865964755004999</c:v>
                </c:pt>
                <c:pt idx="72140">
                  <c:v>0.99810606512056599</c:v>
                </c:pt>
                <c:pt idx="72141">
                  <c:v>0.98009279830975105</c:v>
                </c:pt>
                <c:pt idx="72142">
                  <c:v>0.99977590848754005</c:v>
                </c:pt>
                <c:pt idx="72143">
                  <c:v>0.99810606512056599</c:v>
                </c:pt>
                <c:pt idx="72144">
                  <c:v>0.98009279830975105</c:v>
                </c:pt>
                <c:pt idx="72145">
                  <c:v>0.98009279830975105</c:v>
                </c:pt>
                <c:pt idx="72146">
                  <c:v>0.99977590848754005</c:v>
                </c:pt>
                <c:pt idx="72147">
                  <c:v>0.99810606512056599</c:v>
                </c:pt>
                <c:pt idx="72148">
                  <c:v>0.97505301993331395</c:v>
                </c:pt>
                <c:pt idx="72149">
                  <c:v>0.99977590848754005</c:v>
                </c:pt>
                <c:pt idx="72150">
                  <c:v>0.99865964755004999</c:v>
                </c:pt>
                <c:pt idx="72151">
                  <c:v>0.98009279830975105</c:v>
                </c:pt>
                <c:pt idx="72152">
                  <c:v>0.99772892030019</c:v>
                </c:pt>
                <c:pt idx="72153">
                  <c:v>0.98009279830975105</c:v>
                </c:pt>
                <c:pt idx="72154">
                  <c:v>0.99865964755004999</c:v>
                </c:pt>
                <c:pt idx="72155">
                  <c:v>0.99865964755004999</c:v>
                </c:pt>
                <c:pt idx="72156">
                  <c:v>0.99977590848754005</c:v>
                </c:pt>
                <c:pt idx="72157">
                  <c:v>0.99977590848754005</c:v>
                </c:pt>
                <c:pt idx="72158">
                  <c:v>0.98009279830975105</c:v>
                </c:pt>
                <c:pt idx="72159">
                  <c:v>0.99977590848754005</c:v>
                </c:pt>
                <c:pt idx="72160">
                  <c:v>0.99977590848754005</c:v>
                </c:pt>
                <c:pt idx="72161">
                  <c:v>0.97505301993331395</c:v>
                </c:pt>
                <c:pt idx="72162">
                  <c:v>0.98009279830975105</c:v>
                </c:pt>
                <c:pt idx="72163">
                  <c:v>0.98009279830975105</c:v>
                </c:pt>
                <c:pt idx="72164">
                  <c:v>0.98009279830975105</c:v>
                </c:pt>
                <c:pt idx="72165">
                  <c:v>0.99810606512056599</c:v>
                </c:pt>
                <c:pt idx="72166">
                  <c:v>0.99977590848754005</c:v>
                </c:pt>
                <c:pt idx="72167">
                  <c:v>0.99810606512056599</c:v>
                </c:pt>
                <c:pt idx="72168">
                  <c:v>0.99865964755004999</c:v>
                </c:pt>
                <c:pt idx="72169">
                  <c:v>0.97505301993331395</c:v>
                </c:pt>
                <c:pt idx="72170">
                  <c:v>0.99810606512056599</c:v>
                </c:pt>
                <c:pt idx="72171">
                  <c:v>0.97505301993331395</c:v>
                </c:pt>
                <c:pt idx="72172">
                  <c:v>0.97505301993331395</c:v>
                </c:pt>
                <c:pt idx="72173">
                  <c:v>0.98009279830975105</c:v>
                </c:pt>
                <c:pt idx="72174">
                  <c:v>0.97505301993331395</c:v>
                </c:pt>
                <c:pt idx="72175">
                  <c:v>0.97505301993331395</c:v>
                </c:pt>
                <c:pt idx="72176">
                  <c:v>0.99865964755004999</c:v>
                </c:pt>
                <c:pt idx="72177">
                  <c:v>0.99865964755004999</c:v>
                </c:pt>
                <c:pt idx="72178">
                  <c:v>0.99810606512056599</c:v>
                </c:pt>
                <c:pt idx="72179">
                  <c:v>0.99810606512056599</c:v>
                </c:pt>
                <c:pt idx="72180">
                  <c:v>0.99865964755004999</c:v>
                </c:pt>
                <c:pt idx="72181">
                  <c:v>0.98009279830975105</c:v>
                </c:pt>
                <c:pt idx="72182">
                  <c:v>0.98009279830975105</c:v>
                </c:pt>
                <c:pt idx="72183">
                  <c:v>0.98009279830975105</c:v>
                </c:pt>
                <c:pt idx="72184">
                  <c:v>0.98009279830975105</c:v>
                </c:pt>
                <c:pt idx="72185">
                  <c:v>0.99810606512056599</c:v>
                </c:pt>
                <c:pt idx="72186">
                  <c:v>0.97505301993331395</c:v>
                </c:pt>
                <c:pt idx="72187">
                  <c:v>0.97505301993331395</c:v>
                </c:pt>
                <c:pt idx="72188">
                  <c:v>0.99977590848754005</c:v>
                </c:pt>
                <c:pt idx="72189">
                  <c:v>0.98009279830975105</c:v>
                </c:pt>
                <c:pt idx="72190">
                  <c:v>0.99865964755004999</c:v>
                </c:pt>
                <c:pt idx="72191">
                  <c:v>0.98009279830975105</c:v>
                </c:pt>
                <c:pt idx="72192">
                  <c:v>0.99772892030019</c:v>
                </c:pt>
                <c:pt idx="72193">
                  <c:v>0.98009279830975105</c:v>
                </c:pt>
                <c:pt idx="72194">
                  <c:v>0.98009279830975105</c:v>
                </c:pt>
                <c:pt idx="72195">
                  <c:v>0.99865964755004999</c:v>
                </c:pt>
                <c:pt idx="72196">
                  <c:v>0.98009279830975105</c:v>
                </c:pt>
                <c:pt idx="72197">
                  <c:v>0.99977590848754005</c:v>
                </c:pt>
                <c:pt idx="72198">
                  <c:v>0.97505301993331395</c:v>
                </c:pt>
                <c:pt idx="72199">
                  <c:v>0.98009279830975105</c:v>
                </c:pt>
                <c:pt idx="72200">
                  <c:v>0.99181255835294002</c:v>
                </c:pt>
                <c:pt idx="72201">
                  <c:v>0.99810606512056599</c:v>
                </c:pt>
                <c:pt idx="72202">
                  <c:v>0.99865964755004999</c:v>
                </c:pt>
                <c:pt idx="72203">
                  <c:v>0.99865964755004999</c:v>
                </c:pt>
                <c:pt idx="72204">
                  <c:v>0.99865964755004999</c:v>
                </c:pt>
                <c:pt idx="72205">
                  <c:v>0.99865964755004999</c:v>
                </c:pt>
                <c:pt idx="72206">
                  <c:v>0.99810606512056599</c:v>
                </c:pt>
                <c:pt idx="72207">
                  <c:v>0.98009279830975105</c:v>
                </c:pt>
                <c:pt idx="72208">
                  <c:v>0.97505301993331395</c:v>
                </c:pt>
                <c:pt idx="72209">
                  <c:v>0.99772892030019</c:v>
                </c:pt>
                <c:pt idx="72210">
                  <c:v>0.99865964755004999</c:v>
                </c:pt>
                <c:pt idx="72211">
                  <c:v>0.99810606512056599</c:v>
                </c:pt>
                <c:pt idx="72212">
                  <c:v>0.97505301993331395</c:v>
                </c:pt>
                <c:pt idx="72213">
                  <c:v>0.99865964755004999</c:v>
                </c:pt>
                <c:pt idx="72214">
                  <c:v>0.99810606512056599</c:v>
                </c:pt>
                <c:pt idx="72215">
                  <c:v>0.99810606512056599</c:v>
                </c:pt>
                <c:pt idx="72216">
                  <c:v>0.98009279830975105</c:v>
                </c:pt>
                <c:pt idx="72217">
                  <c:v>0.98009279830975105</c:v>
                </c:pt>
                <c:pt idx="72218">
                  <c:v>0.99772892030019</c:v>
                </c:pt>
                <c:pt idx="72219">
                  <c:v>0.99865964755004999</c:v>
                </c:pt>
                <c:pt idx="72220">
                  <c:v>0.98009279830975105</c:v>
                </c:pt>
                <c:pt idx="72221">
                  <c:v>0.99865964755004999</c:v>
                </c:pt>
                <c:pt idx="72222">
                  <c:v>0.99977590848754005</c:v>
                </c:pt>
                <c:pt idx="72223">
                  <c:v>0.99772892030019</c:v>
                </c:pt>
                <c:pt idx="72224">
                  <c:v>0.99810606512056599</c:v>
                </c:pt>
                <c:pt idx="72225">
                  <c:v>0.99810606512056599</c:v>
                </c:pt>
                <c:pt idx="72226">
                  <c:v>0.99865964755004999</c:v>
                </c:pt>
                <c:pt idx="72227">
                  <c:v>0.99810606512056599</c:v>
                </c:pt>
                <c:pt idx="72228">
                  <c:v>0.97505301993331395</c:v>
                </c:pt>
                <c:pt idx="72229">
                  <c:v>0.98009279830975105</c:v>
                </c:pt>
                <c:pt idx="72230">
                  <c:v>0.99865964755004999</c:v>
                </c:pt>
                <c:pt idx="72231">
                  <c:v>0.99977590848754005</c:v>
                </c:pt>
                <c:pt idx="72232">
                  <c:v>0.99865964755004999</c:v>
                </c:pt>
                <c:pt idx="72233">
                  <c:v>0.98009279830975105</c:v>
                </c:pt>
                <c:pt idx="72234">
                  <c:v>0.99181255835294002</c:v>
                </c:pt>
                <c:pt idx="72235">
                  <c:v>0.99865964755004999</c:v>
                </c:pt>
                <c:pt idx="72236">
                  <c:v>0.99865964755004999</c:v>
                </c:pt>
                <c:pt idx="72237">
                  <c:v>0.99810606512056599</c:v>
                </c:pt>
                <c:pt idx="72238">
                  <c:v>0.97505301993331395</c:v>
                </c:pt>
                <c:pt idx="72239">
                  <c:v>0.99810606512056599</c:v>
                </c:pt>
                <c:pt idx="72240">
                  <c:v>0.98009279830975105</c:v>
                </c:pt>
                <c:pt idx="72241">
                  <c:v>0.97505301993331395</c:v>
                </c:pt>
                <c:pt idx="72242">
                  <c:v>0.98009279830975105</c:v>
                </c:pt>
                <c:pt idx="72243">
                  <c:v>0.97505301993331395</c:v>
                </c:pt>
                <c:pt idx="72244">
                  <c:v>0.98009279830975105</c:v>
                </c:pt>
                <c:pt idx="72245">
                  <c:v>0.97505301993331395</c:v>
                </c:pt>
                <c:pt idx="72246">
                  <c:v>0.99977590848754005</c:v>
                </c:pt>
                <c:pt idx="72247">
                  <c:v>0.99772892030019</c:v>
                </c:pt>
                <c:pt idx="72248">
                  <c:v>0.99865964755004999</c:v>
                </c:pt>
                <c:pt idx="72249">
                  <c:v>0.97505301993331395</c:v>
                </c:pt>
                <c:pt idx="72250">
                  <c:v>0.99810606512056599</c:v>
                </c:pt>
                <c:pt idx="72251">
                  <c:v>0.98009279830975105</c:v>
                </c:pt>
                <c:pt idx="72252">
                  <c:v>0.99977590848754005</c:v>
                </c:pt>
                <c:pt idx="72253">
                  <c:v>0.99865964755004999</c:v>
                </c:pt>
                <c:pt idx="72254">
                  <c:v>0.99810606512056599</c:v>
                </c:pt>
                <c:pt idx="72255">
                  <c:v>0.99810606512056599</c:v>
                </c:pt>
                <c:pt idx="72256">
                  <c:v>0.99977590848754005</c:v>
                </c:pt>
                <c:pt idx="72257">
                  <c:v>0.98009279830975105</c:v>
                </c:pt>
                <c:pt idx="72258">
                  <c:v>0.97505301993331395</c:v>
                </c:pt>
                <c:pt idx="72259">
                  <c:v>0.99865964755004999</c:v>
                </c:pt>
                <c:pt idx="72260">
                  <c:v>0.99772892030019</c:v>
                </c:pt>
                <c:pt idx="72261">
                  <c:v>0.99865964755004999</c:v>
                </c:pt>
                <c:pt idx="72262">
                  <c:v>0.98009279830975105</c:v>
                </c:pt>
                <c:pt idx="72263">
                  <c:v>0.98009279830975105</c:v>
                </c:pt>
                <c:pt idx="72264">
                  <c:v>0.97505301993331395</c:v>
                </c:pt>
                <c:pt idx="72265">
                  <c:v>0.98009279830975105</c:v>
                </c:pt>
                <c:pt idx="72266">
                  <c:v>0.98009279830975105</c:v>
                </c:pt>
                <c:pt idx="72267">
                  <c:v>0.98009279830975105</c:v>
                </c:pt>
                <c:pt idx="72268">
                  <c:v>0.99977590848754005</c:v>
                </c:pt>
                <c:pt idx="72269">
                  <c:v>0.99977590848754005</c:v>
                </c:pt>
                <c:pt idx="72270">
                  <c:v>0.99865964755004999</c:v>
                </c:pt>
                <c:pt idx="72271">
                  <c:v>0.99977590848754005</c:v>
                </c:pt>
                <c:pt idx="72272">
                  <c:v>0.99772892030019</c:v>
                </c:pt>
                <c:pt idx="72273">
                  <c:v>0.99865964755004999</c:v>
                </c:pt>
                <c:pt idx="72274">
                  <c:v>0.98009279830975105</c:v>
                </c:pt>
                <c:pt idx="72275">
                  <c:v>0.99977590848754005</c:v>
                </c:pt>
                <c:pt idx="72276">
                  <c:v>0.98009279830975105</c:v>
                </c:pt>
                <c:pt idx="72277">
                  <c:v>0.99977590848754005</c:v>
                </c:pt>
                <c:pt idx="72278">
                  <c:v>0.98009279830975105</c:v>
                </c:pt>
                <c:pt idx="72279">
                  <c:v>0.99977590848754005</c:v>
                </c:pt>
                <c:pt idx="72280">
                  <c:v>0.99977590848754005</c:v>
                </c:pt>
                <c:pt idx="72281">
                  <c:v>0.98009279830975105</c:v>
                </c:pt>
                <c:pt idx="72282">
                  <c:v>0.99865964755004999</c:v>
                </c:pt>
                <c:pt idx="72283">
                  <c:v>0.99810606512056599</c:v>
                </c:pt>
                <c:pt idx="72284">
                  <c:v>0.99865964755004999</c:v>
                </c:pt>
                <c:pt idx="72285">
                  <c:v>0.99865964755004999</c:v>
                </c:pt>
                <c:pt idx="72286">
                  <c:v>0.99977590848754005</c:v>
                </c:pt>
                <c:pt idx="72287">
                  <c:v>0.98009279830975105</c:v>
                </c:pt>
                <c:pt idx="72288">
                  <c:v>0.99865964755004999</c:v>
                </c:pt>
                <c:pt idx="72289">
                  <c:v>0.99977590848754005</c:v>
                </c:pt>
                <c:pt idx="72290">
                  <c:v>0.99810606512056599</c:v>
                </c:pt>
                <c:pt idx="72291">
                  <c:v>0.99865964755004999</c:v>
                </c:pt>
                <c:pt idx="72292">
                  <c:v>0.98009279830975105</c:v>
                </c:pt>
                <c:pt idx="72293">
                  <c:v>0.98009279830975105</c:v>
                </c:pt>
                <c:pt idx="72294">
                  <c:v>0.97505301993331395</c:v>
                </c:pt>
                <c:pt idx="72295">
                  <c:v>0.97505301993331395</c:v>
                </c:pt>
                <c:pt idx="72296">
                  <c:v>0.99977590848754005</c:v>
                </c:pt>
                <c:pt idx="72297">
                  <c:v>0.98009279830975105</c:v>
                </c:pt>
                <c:pt idx="72298">
                  <c:v>0.99865964755004999</c:v>
                </c:pt>
                <c:pt idx="72299">
                  <c:v>0.99810606512056599</c:v>
                </c:pt>
                <c:pt idx="72300">
                  <c:v>0.99810606512056599</c:v>
                </c:pt>
                <c:pt idx="72301">
                  <c:v>0.99865964755004999</c:v>
                </c:pt>
                <c:pt idx="72302">
                  <c:v>0.98009279830975105</c:v>
                </c:pt>
                <c:pt idx="72303">
                  <c:v>0.98009279830975105</c:v>
                </c:pt>
                <c:pt idx="72304">
                  <c:v>0.99810606512056599</c:v>
                </c:pt>
                <c:pt idx="72305">
                  <c:v>0.97505301993331395</c:v>
                </c:pt>
                <c:pt idx="72306">
                  <c:v>0.99977590848754005</c:v>
                </c:pt>
                <c:pt idx="72307">
                  <c:v>0.99865964755004999</c:v>
                </c:pt>
                <c:pt idx="72308">
                  <c:v>0.98009279830975105</c:v>
                </c:pt>
                <c:pt idx="72309">
                  <c:v>0.99810606512056599</c:v>
                </c:pt>
                <c:pt idx="72310">
                  <c:v>0.99865964755004999</c:v>
                </c:pt>
                <c:pt idx="72311">
                  <c:v>0.97505301993331395</c:v>
                </c:pt>
                <c:pt idx="72312">
                  <c:v>0.99810606512056599</c:v>
                </c:pt>
                <c:pt idx="72313">
                  <c:v>0.99865964755004999</c:v>
                </c:pt>
                <c:pt idx="72314">
                  <c:v>0.99865964755004999</c:v>
                </c:pt>
                <c:pt idx="72315">
                  <c:v>0.97505301993331395</c:v>
                </c:pt>
                <c:pt idx="72316">
                  <c:v>0.99865964755004999</c:v>
                </c:pt>
                <c:pt idx="72317">
                  <c:v>0.99865964755004999</c:v>
                </c:pt>
                <c:pt idx="72318">
                  <c:v>0.99865964755004999</c:v>
                </c:pt>
                <c:pt idx="72319">
                  <c:v>0.97505301993331395</c:v>
                </c:pt>
                <c:pt idx="72320">
                  <c:v>0.97505301993331395</c:v>
                </c:pt>
                <c:pt idx="72321">
                  <c:v>0.99977590848754005</c:v>
                </c:pt>
                <c:pt idx="72322">
                  <c:v>0.98009279830975105</c:v>
                </c:pt>
                <c:pt idx="72323">
                  <c:v>0.97505301993331395</c:v>
                </c:pt>
                <c:pt idx="72324">
                  <c:v>0.99810606512056599</c:v>
                </c:pt>
                <c:pt idx="72325">
                  <c:v>0.98009279830975105</c:v>
                </c:pt>
                <c:pt idx="72326">
                  <c:v>0.99977590848754005</c:v>
                </c:pt>
                <c:pt idx="72327">
                  <c:v>0.99865964755004999</c:v>
                </c:pt>
                <c:pt idx="72328">
                  <c:v>0.99977590848754005</c:v>
                </c:pt>
                <c:pt idx="72329">
                  <c:v>0.99977590848754005</c:v>
                </c:pt>
                <c:pt idx="72330">
                  <c:v>0.99810606512056599</c:v>
                </c:pt>
                <c:pt idx="72331">
                  <c:v>0.99977590848754005</c:v>
                </c:pt>
                <c:pt idx="72332">
                  <c:v>0.99865964755004999</c:v>
                </c:pt>
                <c:pt idx="72333">
                  <c:v>0.99977590848754005</c:v>
                </c:pt>
                <c:pt idx="72334">
                  <c:v>0.98009279830975105</c:v>
                </c:pt>
                <c:pt idx="72335">
                  <c:v>0.99865964755004999</c:v>
                </c:pt>
                <c:pt idx="72336">
                  <c:v>0.98009279830975105</c:v>
                </c:pt>
                <c:pt idx="72337">
                  <c:v>0.98009279830975105</c:v>
                </c:pt>
                <c:pt idx="72338">
                  <c:v>0.99810606512056599</c:v>
                </c:pt>
                <c:pt idx="72339">
                  <c:v>0.99977590848754005</c:v>
                </c:pt>
                <c:pt idx="72340">
                  <c:v>0.99865964755004999</c:v>
                </c:pt>
                <c:pt idx="72341">
                  <c:v>0.98009279830975105</c:v>
                </c:pt>
                <c:pt idx="72342">
                  <c:v>0.99977590848754005</c:v>
                </c:pt>
                <c:pt idx="72343">
                  <c:v>0.99181255835294002</c:v>
                </c:pt>
                <c:pt idx="72344">
                  <c:v>0.98009279830975105</c:v>
                </c:pt>
                <c:pt idx="72345">
                  <c:v>0.98009279830975105</c:v>
                </c:pt>
                <c:pt idx="72346">
                  <c:v>0.98009279830975105</c:v>
                </c:pt>
                <c:pt idx="72347">
                  <c:v>0.99810606512056599</c:v>
                </c:pt>
                <c:pt idx="72348">
                  <c:v>0.98009279830975105</c:v>
                </c:pt>
                <c:pt idx="72349">
                  <c:v>0.98009279830975105</c:v>
                </c:pt>
                <c:pt idx="72350">
                  <c:v>0.97505301993331395</c:v>
                </c:pt>
                <c:pt idx="72351">
                  <c:v>0.99181255835294002</c:v>
                </c:pt>
                <c:pt idx="72352">
                  <c:v>0.98009279830975105</c:v>
                </c:pt>
                <c:pt idx="72353">
                  <c:v>0.99810606512056599</c:v>
                </c:pt>
                <c:pt idx="72354">
                  <c:v>0.97505301993331395</c:v>
                </c:pt>
                <c:pt idx="72355">
                  <c:v>0.99865964755004999</c:v>
                </c:pt>
                <c:pt idx="72356">
                  <c:v>0.98009279830975105</c:v>
                </c:pt>
                <c:pt idx="72357">
                  <c:v>0.98009279830975105</c:v>
                </c:pt>
                <c:pt idx="72358">
                  <c:v>0.99865964755004999</c:v>
                </c:pt>
                <c:pt idx="72359">
                  <c:v>0.99865964755004999</c:v>
                </c:pt>
                <c:pt idx="72360">
                  <c:v>0.98009279830975105</c:v>
                </c:pt>
                <c:pt idx="72361">
                  <c:v>0.99810606512056599</c:v>
                </c:pt>
                <c:pt idx="72362">
                  <c:v>0.99865964755004999</c:v>
                </c:pt>
                <c:pt idx="72363">
                  <c:v>0.99977590848754005</c:v>
                </c:pt>
                <c:pt idx="72364">
                  <c:v>0.98009279830975105</c:v>
                </c:pt>
                <c:pt idx="72365">
                  <c:v>0.99865964755004999</c:v>
                </c:pt>
                <c:pt idx="72366">
                  <c:v>0.98009279830975105</c:v>
                </c:pt>
                <c:pt idx="72367">
                  <c:v>0.99810606512056599</c:v>
                </c:pt>
                <c:pt idx="72368">
                  <c:v>0.97505301993331395</c:v>
                </c:pt>
                <c:pt idx="72369">
                  <c:v>0.99865964755004999</c:v>
                </c:pt>
                <c:pt idx="72370">
                  <c:v>0.97505301993331395</c:v>
                </c:pt>
                <c:pt idx="72371">
                  <c:v>0.99810606512056599</c:v>
                </c:pt>
                <c:pt idx="72372">
                  <c:v>0.98009279830975105</c:v>
                </c:pt>
                <c:pt idx="72373">
                  <c:v>0.99977590848754005</c:v>
                </c:pt>
                <c:pt idx="72374">
                  <c:v>0.97505301993331395</c:v>
                </c:pt>
                <c:pt idx="72375">
                  <c:v>0.99865964755004999</c:v>
                </c:pt>
                <c:pt idx="72376">
                  <c:v>0.98009279830975105</c:v>
                </c:pt>
                <c:pt idx="72377">
                  <c:v>0.97505301993331395</c:v>
                </c:pt>
                <c:pt idx="72378">
                  <c:v>0.98009279830975105</c:v>
                </c:pt>
                <c:pt idx="72379">
                  <c:v>0.97505301993331395</c:v>
                </c:pt>
                <c:pt idx="72380">
                  <c:v>0.99865964755004999</c:v>
                </c:pt>
                <c:pt idx="72381">
                  <c:v>0.97505301993331395</c:v>
                </c:pt>
                <c:pt idx="72382">
                  <c:v>0.98009279830975105</c:v>
                </c:pt>
                <c:pt idx="72383">
                  <c:v>0.98009279830975105</c:v>
                </c:pt>
                <c:pt idx="72384">
                  <c:v>0.99810606512056599</c:v>
                </c:pt>
                <c:pt idx="72385">
                  <c:v>0.98009279830975105</c:v>
                </c:pt>
                <c:pt idx="72386">
                  <c:v>0.99772892030019</c:v>
                </c:pt>
                <c:pt idx="72387">
                  <c:v>0.98009279830975105</c:v>
                </c:pt>
                <c:pt idx="72388">
                  <c:v>0.99977590848754005</c:v>
                </c:pt>
                <c:pt idx="72389">
                  <c:v>0.99865964755004999</c:v>
                </c:pt>
                <c:pt idx="72390">
                  <c:v>0.99865964755004999</c:v>
                </c:pt>
                <c:pt idx="72391">
                  <c:v>0.97505301993331395</c:v>
                </c:pt>
                <c:pt idx="72392">
                  <c:v>0.99810606512056599</c:v>
                </c:pt>
                <c:pt idx="72393">
                  <c:v>0.99810606512056599</c:v>
                </c:pt>
                <c:pt idx="72394">
                  <c:v>0.99810606512056599</c:v>
                </c:pt>
                <c:pt idx="72395">
                  <c:v>0.99865964755004999</c:v>
                </c:pt>
                <c:pt idx="72396">
                  <c:v>0.99977590848754005</c:v>
                </c:pt>
                <c:pt idx="72397">
                  <c:v>0.98009279830975105</c:v>
                </c:pt>
                <c:pt idx="72398">
                  <c:v>0.99865964755004999</c:v>
                </c:pt>
                <c:pt idx="72399">
                  <c:v>0.99810606512056599</c:v>
                </c:pt>
                <c:pt idx="72400">
                  <c:v>0.99865964755004999</c:v>
                </c:pt>
                <c:pt idx="72401">
                  <c:v>0.98009279830975105</c:v>
                </c:pt>
                <c:pt idx="72402">
                  <c:v>0.99865964755004999</c:v>
                </c:pt>
                <c:pt idx="72403">
                  <c:v>0.99772892030019</c:v>
                </c:pt>
                <c:pt idx="72404">
                  <c:v>0.98009279830975105</c:v>
                </c:pt>
                <c:pt idx="72405">
                  <c:v>0.97505301993331395</c:v>
                </c:pt>
                <c:pt idx="72406">
                  <c:v>0.99865964755004999</c:v>
                </c:pt>
                <c:pt idx="72407">
                  <c:v>0.99865964755004999</c:v>
                </c:pt>
                <c:pt idx="72408">
                  <c:v>0.99772892030019</c:v>
                </c:pt>
                <c:pt idx="72409">
                  <c:v>0.98009279830975105</c:v>
                </c:pt>
                <c:pt idx="72410">
                  <c:v>0.99810606512056599</c:v>
                </c:pt>
                <c:pt idx="72411">
                  <c:v>0.97505301993331395</c:v>
                </c:pt>
                <c:pt idx="72412">
                  <c:v>0.98009279830975105</c:v>
                </c:pt>
                <c:pt idx="72413">
                  <c:v>0.99810606512056599</c:v>
                </c:pt>
                <c:pt idx="72414">
                  <c:v>0.98009279830975105</c:v>
                </c:pt>
                <c:pt idx="72415">
                  <c:v>0.97505301993331395</c:v>
                </c:pt>
                <c:pt idx="72416">
                  <c:v>0.99810606512056599</c:v>
                </c:pt>
                <c:pt idx="72417">
                  <c:v>0.97505301993331395</c:v>
                </c:pt>
                <c:pt idx="72418">
                  <c:v>0.97505301993331395</c:v>
                </c:pt>
                <c:pt idx="72419">
                  <c:v>0.99865964755004999</c:v>
                </c:pt>
                <c:pt idx="72420">
                  <c:v>0.98009279830975105</c:v>
                </c:pt>
                <c:pt idx="72421">
                  <c:v>0.97505301993331395</c:v>
                </c:pt>
                <c:pt idx="72422">
                  <c:v>0.98009279830975105</c:v>
                </c:pt>
                <c:pt idx="72423">
                  <c:v>0.98009279830975105</c:v>
                </c:pt>
                <c:pt idx="72424">
                  <c:v>0.99772892030019</c:v>
                </c:pt>
                <c:pt idx="72425">
                  <c:v>0.99810606512056599</c:v>
                </c:pt>
                <c:pt idx="72426">
                  <c:v>0.98009279830975105</c:v>
                </c:pt>
                <c:pt idx="72427">
                  <c:v>0.97505301993331395</c:v>
                </c:pt>
                <c:pt idx="72428">
                  <c:v>0.99810606512056599</c:v>
                </c:pt>
                <c:pt idx="72429">
                  <c:v>0.97505301993331395</c:v>
                </c:pt>
                <c:pt idx="72430">
                  <c:v>0.99810606512056599</c:v>
                </c:pt>
                <c:pt idx="72431">
                  <c:v>0.97505301993331395</c:v>
                </c:pt>
                <c:pt idx="72432">
                  <c:v>0.99977590848754005</c:v>
                </c:pt>
                <c:pt idx="72433">
                  <c:v>0.99865964755004999</c:v>
                </c:pt>
                <c:pt idx="72434">
                  <c:v>0.99865964755004999</c:v>
                </c:pt>
                <c:pt idx="72435">
                  <c:v>0.98009279830975105</c:v>
                </c:pt>
                <c:pt idx="72436">
                  <c:v>0.97505301993331395</c:v>
                </c:pt>
                <c:pt idx="72437">
                  <c:v>0.99865964755004999</c:v>
                </c:pt>
                <c:pt idx="72438">
                  <c:v>0.98009279830975105</c:v>
                </c:pt>
                <c:pt idx="72439">
                  <c:v>0.99810606512056599</c:v>
                </c:pt>
                <c:pt idx="72440">
                  <c:v>0.99865964755004999</c:v>
                </c:pt>
                <c:pt idx="72441">
                  <c:v>0.98009279830975105</c:v>
                </c:pt>
                <c:pt idx="72442">
                  <c:v>0.98009279830975105</c:v>
                </c:pt>
                <c:pt idx="72443">
                  <c:v>0.99977590848754005</c:v>
                </c:pt>
                <c:pt idx="72444">
                  <c:v>0.99865964755004999</c:v>
                </c:pt>
                <c:pt idx="72445">
                  <c:v>0.99865964755004999</c:v>
                </c:pt>
                <c:pt idx="72446">
                  <c:v>0.99977590848754005</c:v>
                </c:pt>
                <c:pt idx="72447">
                  <c:v>0.97505301993331395</c:v>
                </c:pt>
                <c:pt idx="72448">
                  <c:v>0.98009279830975105</c:v>
                </c:pt>
                <c:pt idx="72449">
                  <c:v>0.99977590848754005</c:v>
                </c:pt>
                <c:pt idx="72450">
                  <c:v>0.99977590848754005</c:v>
                </c:pt>
                <c:pt idx="72451">
                  <c:v>0.97505301993331395</c:v>
                </c:pt>
                <c:pt idx="72452">
                  <c:v>0.97505301993331395</c:v>
                </c:pt>
                <c:pt idx="72453">
                  <c:v>0.99977590848754005</c:v>
                </c:pt>
                <c:pt idx="72454">
                  <c:v>0.99772892030019</c:v>
                </c:pt>
                <c:pt idx="72455">
                  <c:v>0.99810606512056599</c:v>
                </c:pt>
                <c:pt idx="72456">
                  <c:v>0.99865964755004999</c:v>
                </c:pt>
                <c:pt idx="72457">
                  <c:v>0.97505301993331395</c:v>
                </c:pt>
                <c:pt idx="72458">
                  <c:v>0.99865964755004999</c:v>
                </c:pt>
                <c:pt idx="72459">
                  <c:v>0.99810606512056599</c:v>
                </c:pt>
                <c:pt idx="72460">
                  <c:v>0.99865964755004999</c:v>
                </c:pt>
                <c:pt idx="72461">
                  <c:v>0.99977590848754005</c:v>
                </c:pt>
                <c:pt idx="72462">
                  <c:v>0.98009279830975105</c:v>
                </c:pt>
                <c:pt idx="72463">
                  <c:v>0.97505301993331395</c:v>
                </c:pt>
                <c:pt idx="72464">
                  <c:v>0.99865964755004999</c:v>
                </c:pt>
                <c:pt idx="72465">
                  <c:v>0.99977590848754005</c:v>
                </c:pt>
                <c:pt idx="72466">
                  <c:v>0.99810606512056599</c:v>
                </c:pt>
                <c:pt idx="72467">
                  <c:v>0.99977590848754005</c:v>
                </c:pt>
                <c:pt idx="72468">
                  <c:v>0.99865964755004999</c:v>
                </c:pt>
                <c:pt idx="72469">
                  <c:v>0.98009279830975105</c:v>
                </c:pt>
                <c:pt idx="72470">
                  <c:v>0.99810606512056599</c:v>
                </c:pt>
                <c:pt idx="72471">
                  <c:v>0.98009279830975105</c:v>
                </c:pt>
                <c:pt idx="72472">
                  <c:v>0.97505301993331395</c:v>
                </c:pt>
                <c:pt idx="72473">
                  <c:v>0.99810606512056599</c:v>
                </c:pt>
                <c:pt idx="72474">
                  <c:v>0.98009279830975105</c:v>
                </c:pt>
                <c:pt idx="72475">
                  <c:v>0.98009279830975105</c:v>
                </c:pt>
                <c:pt idx="72476">
                  <c:v>0.98009279830975105</c:v>
                </c:pt>
                <c:pt idx="72477">
                  <c:v>0.98009279830975105</c:v>
                </c:pt>
                <c:pt idx="72478">
                  <c:v>0.99977590848754005</c:v>
                </c:pt>
                <c:pt idx="72479">
                  <c:v>0.98009279830975105</c:v>
                </c:pt>
                <c:pt idx="72480">
                  <c:v>0.99865964755004999</c:v>
                </c:pt>
                <c:pt idx="72481">
                  <c:v>0.99865964755004999</c:v>
                </c:pt>
                <c:pt idx="72482">
                  <c:v>0.99865964755004999</c:v>
                </c:pt>
                <c:pt idx="72483">
                  <c:v>0.99865964755004999</c:v>
                </c:pt>
                <c:pt idx="72484">
                  <c:v>0.99810606512056599</c:v>
                </c:pt>
                <c:pt idx="72485">
                  <c:v>0.99865964755004999</c:v>
                </c:pt>
                <c:pt idx="72486">
                  <c:v>0.99865964755004999</c:v>
                </c:pt>
                <c:pt idx="72487">
                  <c:v>0.99810606512056599</c:v>
                </c:pt>
                <c:pt idx="72488">
                  <c:v>0.97505301993331395</c:v>
                </c:pt>
                <c:pt idx="72489">
                  <c:v>0.99977590848754005</c:v>
                </c:pt>
                <c:pt idx="72490">
                  <c:v>0.99810606512056599</c:v>
                </c:pt>
                <c:pt idx="72491">
                  <c:v>0.99865964755004999</c:v>
                </c:pt>
                <c:pt idx="72492">
                  <c:v>0.98009279830975105</c:v>
                </c:pt>
                <c:pt idx="72493">
                  <c:v>0.97505301993331395</c:v>
                </c:pt>
                <c:pt idx="72494">
                  <c:v>0.99810606512056599</c:v>
                </c:pt>
                <c:pt idx="72495">
                  <c:v>0.97505301993331395</c:v>
                </c:pt>
                <c:pt idx="72496">
                  <c:v>0.99977590848754005</c:v>
                </c:pt>
                <c:pt idx="72497">
                  <c:v>0.97505301993331395</c:v>
                </c:pt>
                <c:pt idx="72498">
                  <c:v>0.99810606512056599</c:v>
                </c:pt>
                <c:pt idx="72499">
                  <c:v>0.97505301993331395</c:v>
                </c:pt>
                <c:pt idx="72500">
                  <c:v>0.99865964755004999</c:v>
                </c:pt>
                <c:pt idx="72501">
                  <c:v>0.99810606512056599</c:v>
                </c:pt>
                <c:pt idx="72502">
                  <c:v>0.99865964755004999</c:v>
                </c:pt>
                <c:pt idx="72503">
                  <c:v>0.98009279830975105</c:v>
                </c:pt>
                <c:pt idx="72504">
                  <c:v>0.99865964755004999</c:v>
                </c:pt>
                <c:pt idx="72505">
                  <c:v>0.98009279830975105</c:v>
                </c:pt>
                <c:pt idx="72506">
                  <c:v>0.99865964755004999</c:v>
                </c:pt>
                <c:pt idx="72507">
                  <c:v>0.99810606512056599</c:v>
                </c:pt>
                <c:pt idx="72508">
                  <c:v>0.97505301993331395</c:v>
                </c:pt>
                <c:pt idx="72509">
                  <c:v>0.99865964755004999</c:v>
                </c:pt>
                <c:pt idx="72510">
                  <c:v>0.98009279830975105</c:v>
                </c:pt>
                <c:pt idx="72511">
                  <c:v>0.99810606512056599</c:v>
                </c:pt>
                <c:pt idx="72512">
                  <c:v>0.98009279830975105</c:v>
                </c:pt>
                <c:pt idx="72513">
                  <c:v>0.99865964755004999</c:v>
                </c:pt>
                <c:pt idx="72514">
                  <c:v>0.98009279830975105</c:v>
                </c:pt>
                <c:pt idx="72515">
                  <c:v>0.99865964755004999</c:v>
                </c:pt>
                <c:pt idx="72516">
                  <c:v>0.99810606512056599</c:v>
                </c:pt>
                <c:pt idx="72517">
                  <c:v>0.98009279830975105</c:v>
                </c:pt>
                <c:pt idx="72518">
                  <c:v>0.99865964755004999</c:v>
                </c:pt>
                <c:pt idx="72519">
                  <c:v>0.99865964755004999</c:v>
                </c:pt>
                <c:pt idx="72520">
                  <c:v>0.99977590848754005</c:v>
                </c:pt>
                <c:pt idx="72521">
                  <c:v>0.99865964755004999</c:v>
                </c:pt>
                <c:pt idx="72522">
                  <c:v>0.99181255835294002</c:v>
                </c:pt>
                <c:pt idx="72523">
                  <c:v>0.98009279830975105</c:v>
                </c:pt>
                <c:pt idx="72524">
                  <c:v>0.97505301993331395</c:v>
                </c:pt>
                <c:pt idx="72525">
                  <c:v>0.98009279830975105</c:v>
                </c:pt>
                <c:pt idx="72526">
                  <c:v>0.97505301993331395</c:v>
                </c:pt>
                <c:pt idx="72527">
                  <c:v>0.99865964755004999</c:v>
                </c:pt>
                <c:pt idx="72528">
                  <c:v>0.99977590848754005</c:v>
                </c:pt>
                <c:pt idx="72529">
                  <c:v>0.98009279830975105</c:v>
                </c:pt>
                <c:pt idx="72530">
                  <c:v>0.99810606512056599</c:v>
                </c:pt>
                <c:pt idx="72531">
                  <c:v>0.99977590848754005</c:v>
                </c:pt>
                <c:pt idx="72532">
                  <c:v>0.99772892030019</c:v>
                </c:pt>
                <c:pt idx="72533">
                  <c:v>0.99865964755004999</c:v>
                </c:pt>
                <c:pt idx="72534">
                  <c:v>0.99181255835294002</c:v>
                </c:pt>
                <c:pt idx="72535">
                  <c:v>0.98009279830975105</c:v>
                </c:pt>
                <c:pt idx="72536">
                  <c:v>0.99865964755004999</c:v>
                </c:pt>
                <c:pt idx="72537">
                  <c:v>0.99865964755004999</c:v>
                </c:pt>
                <c:pt idx="72538">
                  <c:v>0.98009279830975105</c:v>
                </c:pt>
                <c:pt idx="72539">
                  <c:v>0.99810606512056599</c:v>
                </c:pt>
                <c:pt idx="72540">
                  <c:v>0.98009279830975105</c:v>
                </c:pt>
                <c:pt idx="72541">
                  <c:v>0.98009279830975105</c:v>
                </c:pt>
                <c:pt idx="72542">
                  <c:v>0.99977590848754005</c:v>
                </c:pt>
                <c:pt idx="72543">
                  <c:v>0.99810606512056599</c:v>
                </c:pt>
                <c:pt idx="72544">
                  <c:v>0.98009279830975105</c:v>
                </c:pt>
                <c:pt idx="72545">
                  <c:v>0.98009279830975105</c:v>
                </c:pt>
                <c:pt idx="72546">
                  <c:v>0.99977590848754005</c:v>
                </c:pt>
                <c:pt idx="72547">
                  <c:v>0.98009279830975105</c:v>
                </c:pt>
                <c:pt idx="72548">
                  <c:v>0.98009279830975105</c:v>
                </c:pt>
                <c:pt idx="72549">
                  <c:v>0.99977590848754005</c:v>
                </c:pt>
                <c:pt idx="72550">
                  <c:v>0.98009279830975105</c:v>
                </c:pt>
                <c:pt idx="72551">
                  <c:v>0.99810606512056599</c:v>
                </c:pt>
                <c:pt idx="72552">
                  <c:v>0.99810606512056599</c:v>
                </c:pt>
                <c:pt idx="72553">
                  <c:v>0.99977590848754005</c:v>
                </c:pt>
                <c:pt idx="72554">
                  <c:v>0.99865964755004999</c:v>
                </c:pt>
                <c:pt idx="72555">
                  <c:v>0.99865964755004999</c:v>
                </c:pt>
                <c:pt idx="72556">
                  <c:v>0.98009279830975105</c:v>
                </c:pt>
                <c:pt idx="72557">
                  <c:v>0.98009279830975105</c:v>
                </c:pt>
                <c:pt idx="72558">
                  <c:v>0.99810606512056599</c:v>
                </c:pt>
                <c:pt idx="72559">
                  <c:v>0.98009279830975105</c:v>
                </c:pt>
                <c:pt idx="72560">
                  <c:v>0.98009279830975105</c:v>
                </c:pt>
                <c:pt idx="72561">
                  <c:v>0.99810606512056599</c:v>
                </c:pt>
                <c:pt idx="72562">
                  <c:v>0.99977590848754005</c:v>
                </c:pt>
                <c:pt idx="72563">
                  <c:v>0.99977590848754005</c:v>
                </c:pt>
                <c:pt idx="72564">
                  <c:v>0.98009279830975105</c:v>
                </c:pt>
                <c:pt idx="72565">
                  <c:v>0.99810606512056599</c:v>
                </c:pt>
                <c:pt idx="72566">
                  <c:v>0.97505301993331395</c:v>
                </c:pt>
                <c:pt idx="72567">
                  <c:v>0.99977590848754005</c:v>
                </c:pt>
                <c:pt idx="72568">
                  <c:v>0.99977590848754005</c:v>
                </c:pt>
                <c:pt idx="72569">
                  <c:v>0.99772892030019</c:v>
                </c:pt>
                <c:pt idx="72570">
                  <c:v>0.98009279830975105</c:v>
                </c:pt>
                <c:pt idx="72571">
                  <c:v>0.98009279830975105</c:v>
                </c:pt>
                <c:pt idx="72572">
                  <c:v>0.99977590848754005</c:v>
                </c:pt>
                <c:pt idx="72573">
                  <c:v>0.98009279830975105</c:v>
                </c:pt>
                <c:pt idx="72574">
                  <c:v>0.97505301993331395</c:v>
                </c:pt>
                <c:pt idx="72575">
                  <c:v>0.99865964755004999</c:v>
                </c:pt>
                <c:pt idx="72576">
                  <c:v>0.98009279830975105</c:v>
                </c:pt>
                <c:pt idx="72577">
                  <c:v>0.98009279830975105</c:v>
                </c:pt>
                <c:pt idx="72578">
                  <c:v>0.98009279830975105</c:v>
                </c:pt>
                <c:pt idx="72579">
                  <c:v>0.99865964755004999</c:v>
                </c:pt>
                <c:pt idx="72580">
                  <c:v>0.99810606512056599</c:v>
                </c:pt>
                <c:pt idx="72581">
                  <c:v>0.98009279830975105</c:v>
                </c:pt>
                <c:pt idx="72582">
                  <c:v>0.99977590848754005</c:v>
                </c:pt>
                <c:pt idx="72583">
                  <c:v>0.99865964755004999</c:v>
                </c:pt>
                <c:pt idx="72584">
                  <c:v>0.99810606512056599</c:v>
                </c:pt>
                <c:pt idx="72585">
                  <c:v>0.99865964755004999</c:v>
                </c:pt>
                <c:pt idx="72586">
                  <c:v>0.97505301993331395</c:v>
                </c:pt>
                <c:pt idx="72587">
                  <c:v>0.99865964755004999</c:v>
                </c:pt>
                <c:pt idx="72588">
                  <c:v>0.99865964755004999</c:v>
                </c:pt>
                <c:pt idx="72589">
                  <c:v>0.97505301993331395</c:v>
                </c:pt>
                <c:pt idx="72590">
                  <c:v>0.97505301993331395</c:v>
                </c:pt>
                <c:pt idx="72591">
                  <c:v>0.99977590848754005</c:v>
                </c:pt>
                <c:pt idx="72592">
                  <c:v>0.99865964755004999</c:v>
                </c:pt>
                <c:pt idx="72593">
                  <c:v>0.99772892030019</c:v>
                </c:pt>
                <c:pt idx="72594">
                  <c:v>0.99865964755004999</c:v>
                </c:pt>
                <c:pt idx="72595">
                  <c:v>0.99810606512056599</c:v>
                </c:pt>
                <c:pt idx="72596">
                  <c:v>0.99772892030019</c:v>
                </c:pt>
                <c:pt idx="72597">
                  <c:v>0.99810606512056599</c:v>
                </c:pt>
                <c:pt idx="72598">
                  <c:v>0.99865964755004999</c:v>
                </c:pt>
                <c:pt idx="72599">
                  <c:v>0.97505301993331395</c:v>
                </c:pt>
                <c:pt idx="72600">
                  <c:v>0.97505301993331395</c:v>
                </c:pt>
                <c:pt idx="72601">
                  <c:v>0.99865964755004999</c:v>
                </c:pt>
                <c:pt idx="72602">
                  <c:v>0.98009279830975105</c:v>
                </c:pt>
                <c:pt idx="72603">
                  <c:v>0.99977590848754005</c:v>
                </c:pt>
                <c:pt idx="72604">
                  <c:v>0.97505301993331395</c:v>
                </c:pt>
                <c:pt idx="72605">
                  <c:v>0.98009279830975105</c:v>
                </c:pt>
                <c:pt idx="72606">
                  <c:v>0.99977590848754005</c:v>
                </c:pt>
                <c:pt idx="72607">
                  <c:v>0.99810606512056599</c:v>
                </c:pt>
                <c:pt idx="72608">
                  <c:v>0.98009279830975105</c:v>
                </c:pt>
                <c:pt idx="72609">
                  <c:v>0.99865964755004999</c:v>
                </c:pt>
                <c:pt idx="72610">
                  <c:v>0.98009279830975105</c:v>
                </c:pt>
                <c:pt idx="72611">
                  <c:v>0.97505301993331395</c:v>
                </c:pt>
                <c:pt idx="72612">
                  <c:v>0.99865964755004999</c:v>
                </c:pt>
                <c:pt idx="72613">
                  <c:v>0.98009279830975105</c:v>
                </c:pt>
                <c:pt idx="72614">
                  <c:v>0.99810606512056599</c:v>
                </c:pt>
                <c:pt idx="72615">
                  <c:v>0.99865964755004999</c:v>
                </c:pt>
                <c:pt idx="72616">
                  <c:v>0.98009279830975105</c:v>
                </c:pt>
                <c:pt idx="72617">
                  <c:v>0.98009279830975105</c:v>
                </c:pt>
                <c:pt idx="72618">
                  <c:v>0.99810606512056599</c:v>
                </c:pt>
                <c:pt idx="72619">
                  <c:v>0.99977590848754005</c:v>
                </c:pt>
                <c:pt idx="72620">
                  <c:v>0.99865964755004999</c:v>
                </c:pt>
                <c:pt idx="72621">
                  <c:v>0.98009279830975105</c:v>
                </c:pt>
                <c:pt idx="72622">
                  <c:v>0.99865964755004999</c:v>
                </c:pt>
                <c:pt idx="72623">
                  <c:v>0.99181255835294002</c:v>
                </c:pt>
                <c:pt idx="72624">
                  <c:v>0.99865964755004999</c:v>
                </c:pt>
                <c:pt idx="72625">
                  <c:v>0.99865964755004999</c:v>
                </c:pt>
                <c:pt idx="72626">
                  <c:v>0.99865964755004999</c:v>
                </c:pt>
                <c:pt idx="72627">
                  <c:v>0.99977590848754005</c:v>
                </c:pt>
                <c:pt idx="72628">
                  <c:v>0.97505301993331395</c:v>
                </c:pt>
                <c:pt idx="72629">
                  <c:v>0.99865964755004999</c:v>
                </c:pt>
                <c:pt idx="72630">
                  <c:v>0.99865964755004999</c:v>
                </c:pt>
                <c:pt idx="72631">
                  <c:v>0.99810606512056599</c:v>
                </c:pt>
                <c:pt idx="72632">
                  <c:v>0.99977590848754005</c:v>
                </c:pt>
                <c:pt idx="72633">
                  <c:v>0.99810606512056599</c:v>
                </c:pt>
                <c:pt idx="72634">
                  <c:v>0.99865964755004999</c:v>
                </c:pt>
                <c:pt idx="72635">
                  <c:v>0.99810606512056599</c:v>
                </c:pt>
                <c:pt idx="72636">
                  <c:v>0.99810606512056599</c:v>
                </c:pt>
                <c:pt idx="72637">
                  <c:v>0.99810606512056599</c:v>
                </c:pt>
                <c:pt idx="72638">
                  <c:v>0.98009279830975105</c:v>
                </c:pt>
                <c:pt idx="72639">
                  <c:v>0.98009279830975105</c:v>
                </c:pt>
                <c:pt idx="72640">
                  <c:v>0.99181255835294002</c:v>
                </c:pt>
                <c:pt idx="72641">
                  <c:v>0.99977590848754005</c:v>
                </c:pt>
                <c:pt idx="72642">
                  <c:v>0.98009279830975105</c:v>
                </c:pt>
                <c:pt idx="72643">
                  <c:v>0.99810606512056599</c:v>
                </c:pt>
                <c:pt idx="72644">
                  <c:v>0.98009279830975105</c:v>
                </c:pt>
                <c:pt idx="72645">
                  <c:v>0.98009279830975105</c:v>
                </c:pt>
                <c:pt idx="72646">
                  <c:v>0.98009279830975105</c:v>
                </c:pt>
                <c:pt idx="72647">
                  <c:v>0.98009279830975105</c:v>
                </c:pt>
                <c:pt idx="72648">
                  <c:v>0.99865964755004999</c:v>
                </c:pt>
                <c:pt idx="72649">
                  <c:v>0.98009279830975105</c:v>
                </c:pt>
                <c:pt idx="72650">
                  <c:v>0.98009279830975105</c:v>
                </c:pt>
                <c:pt idx="72651">
                  <c:v>0.98009279830975105</c:v>
                </c:pt>
                <c:pt idx="72652">
                  <c:v>0.98009279830975105</c:v>
                </c:pt>
                <c:pt idx="72653">
                  <c:v>0.99977590848754005</c:v>
                </c:pt>
                <c:pt idx="72654">
                  <c:v>0.97505301993331395</c:v>
                </c:pt>
                <c:pt idx="72655">
                  <c:v>0.99865964755004999</c:v>
                </c:pt>
                <c:pt idx="72656">
                  <c:v>0.99865964755004999</c:v>
                </c:pt>
                <c:pt idx="72657">
                  <c:v>0.99810606512056599</c:v>
                </c:pt>
                <c:pt idx="72658">
                  <c:v>0.97505301993331395</c:v>
                </c:pt>
                <c:pt idx="72659">
                  <c:v>0.99977590848754005</c:v>
                </c:pt>
                <c:pt idx="72660">
                  <c:v>0.97505301993331395</c:v>
                </c:pt>
                <c:pt idx="72661">
                  <c:v>0.99865964755004999</c:v>
                </c:pt>
                <c:pt idx="72662">
                  <c:v>0.97505301993331395</c:v>
                </c:pt>
                <c:pt idx="72663">
                  <c:v>0.99810606512056599</c:v>
                </c:pt>
                <c:pt idx="72664">
                  <c:v>0.98009279830975105</c:v>
                </c:pt>
                <c:pt idx="72665">
                  <c:v>0.98009279830975105</c:v>
                </c:pt>
                <c:pt idx="72666">
                  <c:v>0.97505301993331395</c:v>
                </c:pt>
                <c:pt idx="72667">
                  <c:v>0.99865964755004999</c:v>
                </c:pt>
                <c:pt idx="72668">
                  <c:v>0.99810606512056599</c:v>
                </c:pt>
                <c:pt idx="72669">
                  <c:v>0.99865964755004999</c:v>
                </c:pt>
                <c:pt idx="72670">
                  <c:v>0.98009279830975105</c:v>
                </c:pt>
                <c:pt idx="72671">
                  <c:v>0.99865964755004999</c:v>
                </c:pt>
                <c:pt idx="72672">
                  <c:v>0.99810606512056599</c:v>
                </c:pt>
                <c:pt idx="72673">
                  <c:v>0.98009279830975105</c:v>
                </c:pt>
                <c:pt idx="72674">
                  <c:v>0.99865964755004999</c:v>
                </c:pt>
                <c:pt idx="72675">
                  <c:v>0.99865964755004999</c:v>
                </c:pt>
                <c:pt idx="72676">
                  <c:v>0.97505301993331395</c:v>
                </c:pt>
                <c:pt idx="72677">
                  <c:v>0.97505301993331395</c:v>
                </c:pt>
                <c:pt idx="72678">
                  <c:v>0.99865964755004999</c:v>
                </c:pt>
                <c:pt idx="72679">
                  <c:v>0.99810606512056599</c:v>
                </c:pt>
                <c:pt idx="72680">
                  <c:v>0.99865964755004999</c:v>
                </c:pt>
                <c:pt idx="72681">
                  <c:v>0.99865964755004999</c:v>
                </c:pt>
                <c:pt idx="72682">
                  <c:v>0.98009279830975105</c:v>
                </c:pt>
                <c:pt idx="72683">
                  <c:v>0.98009279830975105</c:v>
                </c:pt>
                <c:pt idx="72684">
                  <c:v>0.97505301993331395</c:v>
                </c:pt>
                <c:pt idx="72685">
                  <c:v>0.97505301993331395</c:v>
                </c:pt>
                <c:pt idx="72686">
                  <c:v>0.99810606512056599</c:v>
                </c:pt>
                <c:pt idx="72687">
                  <c:v>0.97505301993331395</c:v>
                </c:pt>
                <c:pt idx="72688">
                  <c:v>0.99977590848754005</c:v>
                </c:pt>
                <c:pt idx="72689">
                  <c:v>0.99810606512056599</c:v>
                </c:pt>
                <c:pt idx="72690">
                  <c:v>0.98009279830975105</c:v>
                </c:pt>
                <c:pt idx="72691">
                  <c:v>0.99865964755004999</c:v>
                </c:pt>
                <c:pt idx="72692">
                  <c:v>0.98009279830975105</c:v>
                </c:pt>
                <c:pt idx="72693">
                  <c:v>0.99810606512056599</c:v>
                </c:pt>
                <c:pt idx="72694">
                  <c:v>0.99977590848754005</c:v>
                </c:pt>
                <c:pt idx="72695">
                  <c:v>0.99810606512056599</c:v>
                </c:pt>
                <c:pt idx="72696">
                  <c:v>0.98009279830975105</c:v>
                </c:pt>
                <c:pt idx="72697">
                  <c:v>0.99810606512056599</c:v>
                </c:pt>
                <c:pt idx="72698">
                  <c:v>0.99865964755004999</c:v>
                </c:pt>
                <c:pt idx="72699">
                  <c:v>0.98009279830975105</c:v>
                </c:pt>
                <c:pt idx="72700">
                  <c:v>0.99865964755004999</c:v>
                </c:pt>
                <c:pt idx="72701">
                  <c:v>0.97505301993331395</c:v>
                </c:pt>
                <c:pt idx="72702">
                  <c:v>0.99865964755004999</c:v>
                </c:pt>
                <c:pt idx="72703">
                  <c:v>0.99977590848754005</c:v>
                </c:pt>
                <c:pt idx="72704">
                  <c:v>0.98009279830975105</c:v>
                </c:pt>
                <c:pt idx="72705">
                  <c:v>0.99810606512056599</c:v>
                </c:pt>
                <c:pt idx="72706">
                  <c:v>0.99865964755004999</c:v>
                </c:pt>
                <c:pt idx="72707">
                  <c:v>0.99977590848754005</c:v>
                </c:pt>
                <c:pt idx="72708">
                  <c:v>0.99977590848754005</c:v>
                </c:pt>
                <c:pt idx="72709">
                  <c:v>0.99977590848754005</c:v>
                </c:pt>
                <c:pt idx="72710">
                  <c:v>0.98009279830975105</c:v>
                </c:pt>
                <c:pt idx="72711">
                  <c:v>0.98009279830975105</c:v>
                </c:pt>
                <c:pt idx="72712">
                  <c:v>0.98009279830975105</c:v>
                </c:pt>
                <c:pt idx="72713">
                  <c:v>0.99865964755004999</c:v>
                </c:pt>
                <c:pt idx="72714">
                  <c:v>0.99810606512056599</c:v>
                </c:pt>
                <c:pt idx="72715">
                  <c:v>0.98009279830975105</c:v>
                </c:pt>
                <c:pt idx="72716">
                  <c:v>0.99865964755004999</c:v>
                </c:pt>
                <c:pt idx="72717">
                  <c:v>0.97505301993331395</c:v>
                </c:pt>
                <c:pt idx="72718">
                  <c:v>0.98009279830975105</c:v>
                </c:pt>
                <c:pt idx="72719">
                  <c:v>0.99977590848754005</c:v>
                </c:pt>
                <c:pt idx="72720">
                  <c:v>0.97505301993331395</c:v>
                </c:pt>
                <c:pt idx="72721">
                  <c:v>0.99865964755004999</c:v>
                </c:pt>
                <c:pt idx="72722">
                  <c:v>0.99977590848754005</c:v>
                </c:pt>
                <c:pt idx="72723">
                  <c:v>0.99810606512056599</c:v>
                </c:pt>
                <c:pt idx="72724">
                  <c:v>0.98009279830975105</c:v>
                </c:pt>
                <c:pt idx="72725">
                  <c:v>0.97505301993331395</c:v>
                </c:pt>
                <c:pt idx="72726">
                  <c:v>0.98009279830975105</c:v>
                </c:pt>
                <c:pt idx="72727">
                  <c:v>0.99865964755004999</c:v>
                </c:pt>
                <c:pt idx="72728">
                  <c:v>0.99977590848754005</c:v>
                </c:pt>
                <c:pt idx="72729">
                  <c:v>0.99772892030019</c:v>
                </c:pt>
                <c:pt idx="72730">
                  <c:v>0.99977590848754005</c:v>
                </c:pt>
                <c:pt idx="72731">
                  <c:v>0.97505301993331395</c:v>
                </c:pt>
                <c:pt idx="72732">
                  <c:v>0.99810606512056599</c:v>
                </c:pt>
                <c:pt idx="72733">
                  <c:v>0.98009279830975105</c:v>
                </c:pt>
                <c:pt idx="72734">
                  <c:v>0.98009279830975105</c:v>
                </c:pt>
                <c:pt idx="72735">
                  <c:v>0.99810606512056599</c:v>
                </c:pt>
                <c:pt idx="72736">
                  <c:v>0.99810606512056599</c:v>
                </c:pt>
                <c:pt idx="72737">
                  <c:v>0.98009279830975105</c:v>
                </c:pt>
                <c:pt idx="72738">
                  <c:v>0.99865964755004999</c:v>
                </c:pt>
                <c:pt idx="72739">
                  <c:v>0.99810606512056599</c:v>
                </c:pt>
                <c:pt idx="72740">
                  <c:v>0.99865964755004999</c:v>
                </c:pt>
                <c:pt idx="72741">
                  <c:v>0.99810606512056599</c:v>
                </c:pt>
                <c:pt idx="72742">
                  <c:v>0.99865964755004999</c:v>
                </c:pt>
                <c:pt idx="72743">
                  <c:v>0.99810606512056599</c:v>
                </c:pt>
                <c:pt idx="72744">
                  <c:v>0.99865964755004999</c:v>
                </c:pt>
                <c:pt idx="72745">
                  <c:v>0.99865964755004999</c:v>
                </c:pt>
                <c:pt idx="72746">
                  <c:v>0.99865964755004999</c:v>
                </c:pt>
                <c:pt idx="72747">
                  <c:v>0.99810606512056599</c:v>
                </c:pt>
                <c:pt idx="72748">
                  <c:v>0.99772892030019</c:v>
                </c:pt>
                <c:pt idx="72749">
                  <c:v>0.99865964755004999</c:v>
                </c:pt>
                <c:pt idx="72750">
                  <c:v>0.98009279830975105</c:v>
                </c:pt>
                <c:pt idx="72751">
                  <c:v>0.98009279830975105</c:v>
                </c:pt>
                <c:pt idx="72752">
                  <c:v>0.98009279830975105</c:v>
                </c:pt>
                <c:pt idx="72753">
                  <c:v>0.98009279830975105</c:v>
                </c:pt>
                <c:pt idx="72754">
                  <c:v>0.99865964755004999</c:v>
                </c:pt>
                <c:pt idx="72755">
                  <c:v>0.97505301993331395</c:v>
                </c:pt>
                <c:pt idx="72756">
                  <c:v>0.99865964755004999</c:v>
                </c:pt>
                <c:pt idx="72757">
                  <c:v>0.99865964755004999</c:v>
                </c:pt>
                <c:pt idx="72758">
                  <c:v>0.99977590848754005</c:v>
                </c:pt>
                <c:pt idx="72759">
                  <c:v>0.99810606512056599</c:v>
                </c:pt>
                <c:pt idx="72760">
                  <c:v>0.99865964755004999</c:v>
                </c:pt>
                <c:pt idx="72761">
                  <c:v>0.99865964755004999</c:v>
                </c:pt>
                <c:pt idx="72762">
                  <c:v>0.99977590848754005</c:v>
                </c:pt>
                <c:pt idx="72763">
                  <c:v>0.99865964755004999</c:v>
                </c:pt>
                <c:pt idx="72764">
                  <c:v>0.99865964755004999</c:v>
                </c:pt>
                <c:pt idx="72765">
                  <c:v>0.99865964755004999</c:v>
                </c:pt>
                <c:pt idx="72766">
                  <c:v>0.98009279830975105</c:v>
                </c:pt>
                <c:pt idx="72767">
                  <c:v>0.99865964755004999</c:v>
                </c:pt>
                <c:pt idx="72768">
                  <c:v>0.99181255835294002</c:v>
                </c:pt>
                <c:pt idx="72769">
                  <c:v>0.99810606512056599</c:v>
                </c:pt>
                <c:pt idx="72770">
                  <c:v>0.99865964755004999</c:v>
                </c:pt>
                <c:pt idx="72771">
                  <c:v>0.98009279830975105</c:v>
                </c:pt>
                <c:pt idx="72772">
                  <c:v>0.98009279830975105</c:v>
                </c:pt>
                <c:pt idx="72773">
                  <c:v>0.99865964755004999</c:v>
                </c:pt>
                <c:pt idx="72774">
                  <c:v>0.98009279830975105</c:v>
                </c:pt>
                <c:pt idx="72775">
                  <c:v>0.99865964755004999</c:v>
                </c:pt>
                <c:pt idx="72776">
                  <c:v>0.99772892030019</c:v>
                </c:pt>
                <c:pt idx="72777">
                  <c:v>0.99865964755004999</c:v>
                </c:pt>
                <c:pt idx="72778">
                  <c:v>0.99977590848754005</c:v>
                </c:pt>
                <c:pt idx="72779">
                  <c:v>0.98009279830975105</c:v>
                </c:pt>
                <c:pt idx="72780">
                  <c:v>0.98009279830975105</c:v>
                </c:pt>
                <c:pt idx="72781">
                  <c:v>0.98009279830975105</c:v>
                </c:pt>
                <c:pt idx="72782">
                  <c:v>0.98009279830975105</c:v>
                </c:pt>
                <c:pt idx="72783">
                  <c:v>0.99865964755004999</c:v>
                </c:pt>
                <c:pt idx="72784">
                  <c:v>0.98009279830975105</c:v>
                </c:pt>
                <c:pt idx="72785">
                  <c:v>0.99810606512056599</c:v>
                </c:pt>
                <c:pt idx="72786">
                  <c:v>0.99810606512056599</c:v>
                </c:pt>
                <c:pt idx="72787">
                  <c:v>0.99810606512056599</c:v>
                </c:pt>
                <c:pt idx="72788">
                  <c:v>0.99810606512056599</c:v>
                </c:pt>
                <c:pt idx="72789">
                  <c:v>0.98009279830975105</c:v>
                </c:pt>
                <c:pt idx="72790">
                  <c:v>0.99865964755004999</c:v>
                </c:pt>
                <c:pt idx="72791">
                  <c:v>0.99865964755004999</c:v>
                </c:pt>
                <c:pt idx="72792">
                  <c:v>0.99977590848754005</c:v>
                </c:pt>
                <c:pt idx="72793">
                  <c:v>0.99865964755004999</c:v>
                </c:pt>
                <c:pt idx="72794">
                  <c:v>0.99810606512056599</c:v>
                </c:pt>
                <c:pt idx="72795">
                  <c:v>0.99865964755004999</c:v>
                </c:pt>
                <c:pt idx="72796">
                  <c:v>0.99865964755004999</c:v>
                </c:pt>
                <c:pt idx="72797">
                  <c:v>0.97505301993331395</c:v>
                </c:pt>
                <c:pt idx="72798">
                  <c:v>0.99977590848754005</c:v>
                </c:pt>
                <c:pt idx="72799">
                  <c:v>0.99865964755004999</c:v>
                </c:pt>
                <c:pt idx="72800">
                  <c:v>0.98009279830975105</c:v>
                </c:pt>
                <c:pt idx="72801">
                  <c:v>0.99810606512056599</c:v>
                </c:pt>
                <c:pt idx="72802">
                  <c:v>0.98009279830975105</c:v>
                </c:pt>
                <c:pt idx="72803">
                  <c:v>0.99810606512056599</c:v>
                </c:pt>
                <c:pt idx="72804">
                  <c:v>0.98009279830975105</c:v>
                </c:pt>
                <c:pt idx="72805">
                  <c:v>0.98009279830975105</c:v>
                </c:pt>
                <c:pt idx="72806">
                  <c:v>0.97505301993331395</c:v>
                </c:pt>
                <c:pt idx="72807">
                  <c:v>0.99977590848754005</c:v>
                </c:pt>
                <c:pt idx="72808">
                  <c:v>0.97505301993331395</c:v>
                </c:pt>
                <c:pt idx="72809">
                  <c:v>0.99772892030019</c:v>
                </c:pt>
                <c:pt idx="72810">
                  <c:v>0.99865964755004999</c:v>
                </c:pt>
                <c:pt idx="72811">
                  <c:v>0.98009279830975105</c:v>
                </c:pt>
                <c:pt idx="72812">
                  <c:v>0.99810606512056599</c:v>
                </c:pt>
                <c:pt idx="72813">
                  <c:v>0.99865964755004999</c:v>
                </c:pt>
                <c:pt idx="72814">
                  <c:v>0.99772892030019</c:v>
                </c:pt>
                <c:pt idx="72815">
                  <c:v>0.99810606512056599</c:v>
                </c:pt>
                <c:pt idx="72816">
                  <c:v>0.99772892030019</c:v>
                </c:pt>
                <c:pt idx="72817">
                  <c:v>0.99977590848754005</c:v>
                </c:pt>
                <c:pt idx="72818">
                  <c:v>0.99810606512056599</c:v>
                </c:pt>
                <c:pt idx="72819">
                  <c:v>0.98009279830975105</c:v>
                </c:pt>
                <c:pt idx="72820">
                  <c:v>0.99810606512056599</c:v>
                </c:pt>
                <c:pt idx="72821">
                  <c:v>0.99810606512056599</c:v>
                </c:pt>
                <c:pt idx="72822">
                  <c:v>0.98009279830975105</c:v>
                </c:pt>
                <c:pt idx="72823">
                  <c:v>0.99865964755004999</c:v>
                </c:pt>
                <c:pt idx="72824">
                  <c:v>0.99865964755004999</c:v>
                </c:pt>
                <c:pt idx="72825">
                  <c:v>0.99772892030019</c:v>
                </c:pt>
                <c:pt idx="72826">
                  <c:v>0.99810606512056599</c:v>
                </c:pt>
                <c:pt idx="72827">
                  <c:v>0.99810606512056599</c:v>
                </c:pt>
                <c:pt idx="72828">
                  <c:v>0.99977590848754005</c:v>
                </c:pt>
                <c:pt idx="72829">
                  <c:v>0.97505301993331395</c:v>
                </c:pt>
                <c:pt idx="72830">
                  <c:v>0.99810606512056599</c:v>
                </c:pt>
                <c:pt idx="72831">
                  <c:v>0.99865964755004999</c:v>
                </c:pt>
                <c:pt idx="72832">
                  <c:v>0.99977590848754005</c:v>
                </c:pt>
                <c:pt idx="72833">
                  <c:v>0.98009279830975105</c:v>
                </c:pt>
                <c:pt idx="72834">
                  <c:v>0.99810606512056599</c:v>
                </c:pt>
                <c:pt idx="72835">
                  <c:v>0.99772892030019</c:v>
                </c:pt>
                <c:pt idx="72836">
                  <c:v>0.99810606512056599</c:v>
                </c:pt>
                <c:pt idx="72837">
                  <c:v>0.99810606512056599</c:v>
                </c:pt>
                <c:pt idx="72838">
                  <c:v>0.99865964755004999</c:v>
                </c:pt>
                <c:pt idx="72839">
                  <c:v>0.99977590848754005</c:v>
                </c:pt>
                <c:pt idx="72840">
                  <c:v>0.99772892030019</c:v>
                </c:pt>
                <c:pt idx="72841">
                  <c:v>0.98009279830975105</c:v>
                </c:pt>
                <c:pt idx="72842">
                  <c:v>0.98009279830975105</c:v>
                </c:pt>
                <c:pt idx="72843">
                  <c:v>0.98009279830975105</c:v>
                </c:pt>
                <c:pt idx="72844">
                  <c:v>0.99865964755004999</c:v>
                </c:pt>
                <c:pt idx="72845">
                  <c:v>0.99810606512056599</c:v>
                </c:pt>
                <c:pt idx="72846">
                  <c:v>0.99865964755004999</c:v>
                </c:pt>
                <c:pt idx="72847">
                  <c:v>0.99977590848754005</c:v>
                </c:pt>
                <c:pt idx="72848">
                  <c:v>0.98009279830975105</c:v>
                </c:pt>
                <c:pt idx="72849">
                  <c:v>0.99810606512056599</c:v>
                </c:pt>
                <c:pt idx="72850">
                  <c:v>0.99810606512056599</c:v>
                </c:pt>
                <c:pt idx="72851">
                  <c:v>0.98009279830975105</c:v>
                </c:pt>
                <c:pt idx="72852">
                  <c:v>0.99865964755004999</c:v>
                </c:pt>
                <c:pt idx="72853">
                  <c:v>0.99865964755004999</c:v>
                </c:pt>
                <c:pt idx="72854">
                  <c:v>0.99865964755004999</c:v>
                </c:pt>
                <c:pt idx="72855">
                  <c:v>0.99865964755004999</c:v>
                </c:pt>
                <c:pt idx="72856">
                  <c:v>0.99181255835294002</c:v>
                </c:pt>
                <c:pt idx="72857">
                  <c:v>0.99181255835294002</c:v>
                </c:pt>
                <c:pt idx="72858">
                  <c:v>0.99772892030019</c:v>
                </c:pt>
                <c:pt idx="72859">
                  <c:v>0.98009279830975105</c:v>
                </c:pt>
                <c:pt idx="72860">
                  <c:v>0.98009279830975105</c:v>
                </c:pt>
                <c:pt idx="72861">
                  <c:v>0.99181255835294002</c:v>
                </c:pt>
                <c:pt idx="72862">
                  <c:v>0.98009279830975105</c:v>
                </c:pt>
                <c:pt idx="72863">
                  <c:v>0.98009279830975105</c:v>
                </c:pt>
                <c:pt idx="72864">
                  <c:v>0.99810606512056599</c:v>
                </c:pt>
                <c:pt idx="72865">
                  <c:v>0.99977590848754005</c:v>
                </c:pt>
                <c:pt idx="72866">
                  <c:v>0.99977590848754005</c:v>
                </c:pt>
                <c:pt idx="72867">
                  <c:v>0.97505301993331395</c:v>
                </c:pt>
                <c:pt idx="72868">
                  <c:v>0.98009279830975105</c:v>
                </c:pt>
                <c:pt idx="72869">
                  <c:v>0.97505301993331395</c:v>
                </c:pt>
                <c:pt idx="72870">
                  <c:v>0.99772892030019</c:v>
                </c:pt>
                <c:pt idx="72871">
                  <c:v>0.99772892030019</c:v>
                </c:pt>
                <c:pt idx="72872">
                  <c:v>0.99865964755004999</c:v>
                </c:pt>
                <c:pt idx="72873">
                  <c:v>0.98009279830975105</c:v>
                </c:pt>
                <c:pt idx="72874">
                  <c:v>0.99865964755004999</c:v>
                </c:pt>
                <c:pt idx="72875">
                  <c:v>0.99977590848754005</c:v>
                </c:pt>
                <c:pt idx="72876">
                  <c:v>0.97505301993331395</c:v>
                </c:pt>
                <c:pt idx="72877">
                  <c:v>0.97505301993331395</c:v>
                </c:pt>
                <c:pt idx="72878">
                  <c:v>0.98009279830975105</c:v>
                </c:pt>
                <c:pt idx="72879">
                  <c:v>0.99810606512056599</c:v>
                </c:pt>
                <c:pt idx="72880">
                  <c:v>0.99865964755004999</c:v>
                </c:pt>
                <c:pt idx="72881">
                  <c:v>0.99977590848754005</c:v>
                </c:pt>
                <c:pt idx="72882">
                  <c:v>0.99977590848754005</c:v>
                </c:pt>
                <c:pt idx="72883">
                  <c:v>0.99810606512056599</c:v>
                </c:pt>
                <c:pt idx="72884">
                  <c:v>0.99810606512056599</c:v>
                </c:pt>
                <c:pt idx="72885">
                  <c:v>0.99865964755004999</c:v>
                </c:pt>
                <c:pt idx="72886">
                  <c:v>0.99810606512056599</c:v>
                </c:pt>
                <c:pt idx="72887">
                  <c:v>0.97505301993331395</c:v>
                </c:pt>
                <c:pt idx="72888">
                  <c:v>0.97505301993331395</c:v>
                </c:pt>
                <c:pt idx="72889">
                  <c:v>0.99865964755004999</c:v>
                </c:pt>
                <c:pt idx="72890">
                  <c:v>0.97505301993331395</c:v>
                </c:pt>
                <c:pt idx="72891">
                  <c:v>0.98009279830975105</c:v>
                </c:pt>
                <c:pt idx="72892">
                  <c:v>0.99772892030019</c:v>
                </c:pt>
                <c:pt idx="72893">
                  <c:v>0.97505301993331395</c:v>
                </c:pt>
                <c:pt idx="72894">
                  <c:v>0.99977590848754005</c:v>
                </c:pt>
                <c:pt idx="72895">
                  <c:v>0.99865964755004999</c:v>
                </c:pt>
                <c:pt idx="72896">
                  <c:v>0.99977590848754005</c:v>
                </c:pt>
                <c:pt idx="72897">
                  <c:v>0.97505301993331395</c:v>
                </c:pt>
                <c:pt idx="72898">
                  <c:v>0.98009279830975105</c:v>
                </c:pt>
                <c:pt idx="72899">
                  <c:v>0.98009279830975105</c:v>
                </c:pt>
                <c:pt idx="72900">
                  <c:v>0.99810606512056599</c:v>
                </c:pt>
                <c:pt idx="72901">
                  <c:v>0.98009279830975105</c:v>
                </c:pt>
                <c:pt idx="72902">
                  <c:v>0.99810606512056599</c:v>
                </c:pt>
                <c:pt idx="72903">
                  <c:v>0.99865964755004999</c:v>
                </c:pt>
                <c:pt idx="72904">
                  <c:v>0.99810606512056599</c:v>
                </c:pt>
                <c:pt idx="72905">
                  <c:v>0.98009279830975105</c:v>
                </c:pt>
                <c:pt idx="72906">
                  <c:v>0.97505301993331395</c:v>
                </c:pt>
                <c:pt idx="72907">
                  <c:v>0.99865964755004999</c:v>
                </c:pt>
                <c:pt idx="72908">
                  <c:v>0.98009279830975105</c:v>
                </c:pt>
                <c:pt idx="72909">
                  <c:v>0.99772892030019</c:v>
                </c:pt>
                <c:pt idx="72910">
                  <c:v>0.99865964755004999</c:v>
                </c:pt>
                <c:pt idx="72911">
                  <c:v>0.99810606512056599</c:v>
                </c:pt>
                <c:pt idx="72912">
                  <c:v>0.99977590848754005</c:v>
                </c:pt>
                <c:pt idx="72913">
                  <c:v>0.97505301993331395</c:v>
                </c:pt>
                <c:pt idx="72914">
                  <c:v>0.99810606512056599</c:v>
                </c:pt>
                <c:pt idx="72915">
                  <c:v>0.97505301993331395</c:v>
                </c:pt>
                <c:pt idx="72916">
                  <c:v>0.97505301993331395</c:v>
                </c:pt>
                <c:pt idx="72917">
                  <c:v>0.98009279830975105</c:v>
                </c:pt>
                <c:pt idx="72918">
                  <c:v>0.97505301993331395</c:v>
                </c:pt>
                <c:pt idx="72919">
                  <c:v>0.98009279830975105</c:v>
                </c:pt>
                <c:pt idx="72920">
                  <c:v>0.98009279830975105</c:v>
                </c:pt>
                <c:pt idx="72921">
                  <c:v>0.99977590848754005</c:v>
                </c:pt>
                <c:pt idx="72922">
                  <c:v>0.98009279830975105</c:v>
                </c:pt>
                <c:pt idx="72923">
                  <c:v>0.99810606512056599</c:v>
                </c:pt>
                <c:pt idx="72924">
                  <c:v>0.98009279830975105</c:v>
                </c:pt>
                <c:pt idx="72925">
                  <c:v>0.99865964755004999</c:v>
                </c:pt>
                <c:pt idx="72926">
                  <c:v>0.98009279830975105</c:v>
                </c:pt>
                <c:pt idx="72927">
                  <c:v>0.99810606512056599</c:v>
                </c:pt>
                <c:pt idx="72928">
                  <c:v>0.99810606512056599</c:v>
                </c:pt>
                <c:pt idx="72929">
                  <c:v>0.98009279830975105</c:v>
                </c:pt>
                <c:pt idx="72930">
                  <c:v>0.99810606512056599</c:v>
                </c:pt>
                <c:pt idx="72931">
                  <c:v>0.98009279830975105</c:v>
                </c:pt>
                <c:pt idx="72932">
                  <c:v>0.99865964755004999</c:v>
                </c:pt>
                <c:pt idx="72933">
                  <c:v>0.98009279830975105</c:v>
                </c:pt>
                <c:pt idx="72934">
                  <c:v>0.99865964755004999</c:v>
                </c:pt>
                <c:pt idx="72935">
                  <c:v>0.99810606512056599</c:v>
                </c:pt>
                <c:pt idx="72936">
                  <c:v>0.98009279830975105</c:v>
                </c:pt>
                <c:pt idx="72937">
                  <c:v>0.99865964755004999</c:v>
                </c:pt>
                <c:pt idx="72938">
                  <c:v>0.99865964755004999</c:v>
                </c:pt>
                <c:pt idx="72939">
                  <c:v>0.99977590848754005</c:v>
                </c:pt>
                <c:pt idx="72940">
                  <c:v>0.98009279830975105</c:v>
                </c:pt>
                <c:pt idx="72941">
                  <c:v>0.99865964755004999</c:v>
                </c:pt>
                <c:pt idx="72942">
                  <c:v>0.99865964755004999</c:v>
                </c:pt>
                <c:pt idx="72943">
                  <c:v>0.97505301993331395</c:v>
                </c:pt>
                <c:pt idx="72944">
                  <c:v>0.99810606512056599</c:v>
                </c:pt>
                <c:pt idx="72945">
                  <c:v>0.99810606512056599</c:v>
                </c:pt>
                <c:pt idx="72946">
                  <c:v>0.97505301993331395</c:v>
                </c:pt>
                <c:pt idx="72947">
                  <c:v>0.98009279830975105</c:v>
                </c:pt>
                <c:pt idx="72948">
                  <c:v>0.99865964755004999</c:v>
                </c:pt>
                <c:pt idx="72949">
                  <c:v>0.98009279830975105</c:v>
                </c:pt>
                <c:pt idx="72950">
                  <c:v>0.99865964755004999</c:v>
                </c:pt>
                <c:pt idx="72951">
                  <c:v>0.97505301993331395</c:v>
                </c:pt>
                <c:pt idx="72952">
                  <c:v>0.99810606512056599</c:v>
                </c:pt>
                <c:pt idx="72953">
                  <c:v>0.99977590848754005</c:v>
                </c:pt>
                <c:pt idx="72954">
                  <c:v>0.99865964755004999</c:v>
                </c:pt>
                <c:pt idx="72955">
                  <c:v>0.98009279830975105</c:v>
                </c:pt>
                <c:pt idx="72956">
                  <c:v>0.99865964755004999</c:v>
                </c:pt>
                <c:pt idx="72957">
                  <c:v>0.98009279830975105</c:v>
                </c:pt>
                <c:pt idx="72958">
                  <c:v>0.99810606512056599</c:v>
                </c:pt>
                <c:pt idx="72959">
                  <c:v>0.99865964755004999</c:v>
                </c:pt>
                <c:pt idx="72960">
                  <c:v>0.99865964755004999</c:v>
                </c:pt>
                <c:pt idx="72961">
                  <c:v>0.98009279830975105</c:v>
                </c:pt>
                <c:pt idx="72962">
                  <c:v>0.98009279830975105</c:v>
                </c:pt>
                <c:pt idx="72963">
                  <c:v>0.98009279830975105</c:v>
                </c:pt>
                <c:pt idx="72964">
                  <c:v>0.99865964755004999</c:v>
                </c:pt>
                <c:pt idx="72965">
                  <c:v>0.99810606512056599</c:v>
                </c:pt>
                <c:pt idx="72966">
                  <c:v>0.98009279830975105</c:v>
                </c:pt>
                <c:pt idx="72967">
                  <c:v>0.99865964755004999</c:v>
                </c:pt>
                <c:pt idx="72968">
                  <c:v>0.99810606512056599</c:v>
                </c:pt>
                <c:pt idx="72969">
                  <c:v>0.99181255835294002</c:v>
                </c:pt>
                <c:pt idx="72970">
                  <c:v>0.97505301993331395</c:v>
                </c:pt>
                <c:pt idx="72971">
                  <c:v>0.98009279830975105</c:v>
                </c:pt>
                <c:pt idx="72972">
                  <c:v>0.99977590848754005</c:v>
                </c:pt>
                <c:pt idx="72973">
                  <c:v>0.99977590848754005</c:v>
                </c:pt>
                <c:pt idx="72974">
                  <c:v>0.98009279830975105</c:v>
                </c:pt>
                <c:pt idx="72975">
                  <c:v>0.97505301993331395</c:v>
                </c:pt>
                <c:pt idx="72976">
                  <c:v>0.98009279830975105</c:v>
                </c:pt>
                <c:pt idx="72977">
                  <c:v>0.98009279830975105</c:v>
                </c:pt>
                <c:pt idx="72978">
                  <c:v>0.99865964755004999</c:v>
                </c:pt>
                <c:pt idx="72979">
                  <c:v>0.99810606512056599</c:v>
                </c:pt>
                <c:pt idx="72980">
                  <c:v>0.99865964755004999</c:v>
                </c:pt>
                <c:pt idx="72981">
                  <c:v>0.97505301993331395</c:v>
                </c:pt>
                <c:pt idx="72982">
                  <c:v>0.99865964755004999</c:v>
                </c:pt>
                <c:pt idx="72983">
                  <c:v>0.99977590848754005</c:v>
                </c:pt>
                <c:pt idx="72984">
                  <c:v>0.97505301993331395</c:v>
                </c:pt>
                <c:pt idx="72985">
                  <c:v>0.99810606512056599</c:v>
                </c:pt>
                <c:pt idx="72986">
                  <c:v>0.99865964755004999</c:v>
                </c:pt>
                <c:pt idx="72987">
                  <c:v>0.98009279830975105</c:v>
                </c:pt>
                <c:pt idx="72988">
                  <c:v>0.97505301993331395</c:v>
                </c:pt>
                <c:pt idx="72989">
                  <c:v>0.99977590848754005</c:v>
                </c:pt>
                <c:pt idx="72990">
                  <c:v>0.99977590848754005</c:v>
                </c:pt>
                <c:pt idx="72991">
                  <c:v>0.99977590848754005</c:v>
                </c:pt>
                <c:pt idx="72992">
                  <c:v>0.99810606512056599</c:v>
                </c:pt>
                <c:pt idx="72993">
                  <c:v>0.99865964755004999</c:v>
                </c:pt>
                <c:pt idx="72994">
                  <c:v>0.99977590848754005</c:v>
                </c:pt>
                <c:pt idx="72995">
                  <c:v>0.99865964755004999</c:v>
                </c:pt>
                <c:pt idx="72996">
                  <c:v>0.98009279830975105</c:v>
                </c:pt>
                <c:pt idx="72997">
                  <c:v>0.99977590848754005</c:v>
                </c:pt>
                <c:pt idx="72998">
                  <c:v>0.99865964755004999</c:v>
                </c:pt>
                <c:pt idx="72999">
                  <c:v>0.99810606512056599</c:v>
                </c:pt>
                <c:pt idx="73000">
                  <c:v>0.99865964755004999</c:v>
                </c:pt>
                <c:pt idx="73001">
                  <c:v>0.99865964755004999</c:v>
                </c:pt>
                <c:pt idx="73002">
                  <c:v>0.99810606512056599</c:v>
                </c:pt>
                <c:pt idx="73003">
                  <c:v>0.99865964755004999</c:v>
                </c:pt>
                <c:pt idx="73004">
                  <c:v>0.98009279830975105</c:v>
                </c:pt>
                <c:pt idx="73005">
                  <c:v>0.99865964755004999</c:v>
                </c:pt>
                <c:pt idx="73006">
                  <c:v>0.99810606512056599</c:v>
                </c:pt>
                <c:pt idx="73007">
                  <c:v>0.99810606512056599</c:v>
                </c:pt>
                <c:pt idx="73008">
                  <c:v>0.98009279830975105</c:v>
                </c:pt>
                <c:pt idx="73009">
                  <c:v>0.99810606512056599</c:v>
                </c:pt>
                <c:pt idx="73010">
                  <c:v>0.97505301993331395</c:v>
                </c:pt>
                <c:pt idx="73011">
                  <c:v>0.99772892030019</c:v>
                </c:pt>
                <c:pt idx="73012">
                  <c:v>0.99810606512056599</c:v>
                </c:pt>
                <c:pt idx="73013">
                  <c:v>0.99865964755004999</c:v>
                </c:pt>
                <c:pt idx="73014">
                  <c:v>0.99810606512056599</c:v>
                </c:pt>
                <c:pt idx="73015">
                  <c:v>0.98009279830975105</c:v>
                </c:pt>
                <c:pt idx="73016">
                  <c:v>0.99810606512056599</c:v>
                </c:pt>
                <c:pt idx="73017">
                  <c:v>0.99810606512056599</c:v>
                </c:pt>
                <c:pt idx="73018">
                  <c:v>0.99810606512056599</c:v>
                </c:pt>
                <c:pt idx="73019">
                  <c:v>0.99865964755004999</c:v>
                </c:pt>
                <c:pt idx="73020">
                  <c:v>0.99865964755004999</c:v>
                </c:pt>
                <c:pt idx="73021">
                  <c:v>0.99181255835294002</c:v>
                </c:pt>
                <c:pt idx="73022">
                  <c:v>0.99810606512056599</c:v>
                </c:pt>
                <c:pt idx="73023">
                  <c:v>0.99865964755004999</c:v>
                </c:pt>
                <c:pt idx="73024">
                  <c:v>0.98009279830975105</c:v>
                </c:pt>
                <c:pt idx="73025">
                  <c:v>0.99810606512056599</c:v>
                </c:pt>
                <c:pt idx="73026">
                  <c:v>0.99977590848754005</c:v>
                </c:pt>
                <c:pt idx="73027">
                  <c:v>0.99865964755004999</c:v>
                </c:pt>
                <c:pt idx="73028">
                  <c:v>0.97505301993331395</c:v>
                </c:pt>
                <c:pt idx="73029">
                  <c:v>0.99865964755004999</c:v>
                </c:pt>
                <c:pt idx="73030">
                  <c:v>0.98009279830975105</c:v>
                </c:pt>
                <c:pt idx="73031">
                  <c:v>0.99810606512056599</c:v>
                </c:pt>
                <c:pt idx="73032">
                  <c:v>0.99810606512056599</c:v>
                </c:pt>
                <c:pt idx="73033">
                  <c:v>0.99810606512056599</c:v>
                </c:pt>
                <c:pt idx="73034">
                  <c:v>0.98009279830975105</c:v>
                </c:pt>
                <c:pt idx="73035">
                  <c:v>0.99810606512056599</c:v>
                </c:pt>
                <c:pt idx="73036">
                  <c:v>0.97505301993331395</c:v>
                </c:pt>
                <c:pt idx="73037">
                  <c:v>0.98009279830975105</c:v>
                </c:pt>
                <c:pt idx="73038">
                  <c:v>0.99977590848754005</c:v>
                </c:pt>
                <c:pt idx="73039">
                  <c:v>0.97505301993331395</c:v>
                </c:pt>
                <c:pt idx="73040">
                  <c:v>0.99810606512056599</c:v>
                </c:pt>
                <c:pt idx="73041">
                  <c:v>0.99977590848754005</c:v>
                </c:pt>
                <c:pt idx="73042">
                  <c:v>0.97505301993331395</c:v>
                </c:pt>
                <c:pt idx="73043">
                  <c:v>0.97505301993331395</c:v>
                </c:pt>
                <c:pt idx="73044">
                  <c:v>0.98009279830975105</c:v>
                </c:pt>
                <c:pt idx="73045">
                  <c:v>0.98009279830975105</c:v>
                </c:pt>
                <c:pt idx="73046">
                  <c:v>0.98009279830975105</c:v>
                </c:pt>
                <c:pt idx="73047">
                  <c:v>0.99865964755004999</c:v>
                </c:pt>
                <c:pt idx="73048">
                  <c:v>0.98009279830975105</c:v>
                </c:pt>
                <c:pt idx="73049">
                  <c:v>0.99977590848754005</c:v>
                </c:pt>
                <c:pt idx="73050">
                  <c:v>0.99865964755004999</c:v>
                </c:pt>
                <c:pt idx="73051">
                  <c:v>0.99977590848754005</c:v>
                </c:pt>
                <c:pt idx="73052">
                  <c:v>0.99810606512056599</c:v>
                </c:pt>
                <c:pt idx="73053">
                  <c:v>0.99865964755004999</c:v>
                </c:pt>
                <c:pt idx="73054">
                  <c:v>0.99810606512056599</c:v>
                </c:pt>
                <c:pt idx="73055">
                  <c:v>0.99865964755004999</c:v>
                </c:pt>
                <c:pt idx="73056">
                  <c:v>0.99865964755004999</c:v>
                </c:pt>
                <c:pt idx="73057">
                  <c:v>0.98009279830975105</c:v>
                </c:pt>
                <c:pt idx="73058">
                  <c:v>0.98009279830975105</c:v>
                </c:pt>
                <c:pt idx="73059">
                  <c:v>0.99810606512056599</c:v>
                </c:pt>
                <c:pt idx="73060">
                  <c:v>0.99977590848754005</c:v>
                </c:pt>
                <c:pt idx="73061">
                  <c:v>0.98009279830975105</c:v>
                </c:pt>
                <c:pt idx="73062">
                  <c:v>0.99977590848754005</c:v>
                </c:pt>
                <c:pt idx="73063">
                  <c:v>0.98009279830975105</c:v>
                </c:pt>
                <c:pt idx="73064">
                  <c:v>0.99810606512056599</c:v>
                </c:pt>
                <c:pt idx="73065">
                  <c:v>0.99772892030019</c:v>
                </c:pt>
                <c:pt idx="73066">
                  <c:v>0.99977590848754005</c:v>
                </c:pt>
                <c:pt idx="73067">
                  <c:v>0.99810606512056599</c:v>
                </c:pt>
                <c:pt idx="73068">
                  <c:v>0.98009279830975105</c:v>
                </c:pt>
                <c:pt idx="73069">
                  <c:v>0.98009279830975105</c:v>
                </c:pt>
                <c:pt idx="73070">
                  <c:v>0.98009279830975105</c:v>
                </c:pt>
                <c:pt idx="73071">
                  <c:v>0.99810606512056599</c:v>
                </c:pt>
                <c:pt idx="73072">
                  <c:v>0.99810606512056599</c:v>
                </c:pt>
                <c:pt idx="73073">
                  <c:v>0.99977590848754005</c:v>
                </c:pt>
                <c:pt idx="73074">
                  <c:v>0.97505301993331395</c:v>
                </c:pt>
                <c:pt idx="73075">
                  <c:v>0.99865964755004999</c:v>
                </c:pt>
                <c:pt idx="73076">
                  <c:v>0.97505301993331395</c:v>
                </c:pt>
                <c:pt idx="73077">
                  <c:v>0.99977590848754005</c:v>
                </c:pt>
                <c:pt idx="73078">
                  <c:v>0.99977590848754005</c:v>
                </c:pt>
                <c:pt idx="73079">
                  <c:v>0.98009279830975105</c:v>
                </c:pt>
                <c:pt idx="73080">
                  <c:v>0.99977590848754005</c:v>
                </c:pt>
                <c:pt idx="73081">
                  <c:v>0.99865964755004999</c:v>
                </c:pt>
                <c:pt idx="73082">
                  <c:v>0.97505301993331395</c:v>
                </c:pt>
                <c:pt idx="73083">
                  <c:v>0.99865964755004999</c:v>
                </c:pt>
                <c:pt idx="73084">
                  <c:v>0.99865964755004999</c:v>
                </c:pt>
                <c:pt idx="73085">
                  <c:v>0.97505301993331395</c:v>
                </c:pt>
                <c:pt idx="73086">
                  <c:v>0.99865964755004999</c:v>
                </c:pt>
                <c:pt idx="73087">
                  <c:v>0.99865964755004999</c:v>
                </c:pt>
                <c:pt idx="73088">
                  <c:v>0.99865964755004999</c:v>
                </c:pt>
                <c:pt idx="73089">
                  <c:v>0.99772892030019</c:v>
                </c:pt>
                <c:pt idx="73090">
                  <c:v>0.98009279830975105</c:v>
                </c:pt>
                <c:pt idx="73091">
                  <c:v>0.99865964755004999</c:v>
                </c:pt>
                <c:pt idx="73092">
                  <c:v>0.97505301993331395</c:v>
                </c:pt>
                <c:pt idx="73093">
                  <c:v>0.97505301993331395</c:v>
                </c:pt>
                <c:pt idx="73094">
                  <c:v>0.98009279830975105</c:v>
                </c:pt>
                <c:pt idx="73095">
                  <c:v>0.99865964755004999</c:v>
                </c:pt>
                <c:pt idx="73096">
                  <c:v>0.99977590848754005</c:v>
                </c:pt>
                <c:pt idx="73097">
                  <c:v>0.99865964755004999</c:v>
                </c:pt>
                <c:pt idx="73098">
                  <c:v>0.98009279830975105</c:v>
                </c:pt>
                <c:pt idx="73099">
                  <c:v>0.99977590848754005</c:v>
                </c:pt>
                <c:pt idx="73100">
                  <c:v>0.98009279830975105</c:v>
                </c:pt>
                <c:pt idx="73101">
                  <c:v>0.99865964755004999</c:v>
                </c:pt>
                <c:pt idx="73102">
                  <c:v>0.98009279830975105</c:v>
                </c:pt>
                <c:pt idx="73103">
                  <c:v>0.99977590848754005</c:v>
                </c:pt>
                <c:pt idx="73104">
                  <c:v>0.99865964755004999</c:v>
                </c:pt>
                <c:pt idx="73105">
                  <c:v>0.99865964755004999</c:v>
                </c:pt>
                <c:pt idx="73106">
                  <c:v>0.98009279830975105</c:v>
                </c:pt>
                <c:pt idx="73107">
                  <c:v>0.99865964755004999</c:v>
                </c:pt>
                <c:pt idx="73108">
                  <c:v>0.99865964755004999</c:v>
                </c:pt>
                <c:pt idx="73109">
                  <c:v>0.97505301993331395</c:v>
                </c:pt>
                <c:pt idx="73110">
                  <c:v>0.98009279830975105</c:v>
                </c:pt>
                <c:pt idx="73111">
                  <c:v>0.99977590848754005</c:v>
                </c:pt>
                <c:pt idx="73112">
                  <c:v>0.97505301993331395</c:v>
                </c:pt>
                <c:pt idx="73113">
                  <c:v>0.99810606512056599</c:v>
                </c:pt>
                <c:pt idx="73114">
                  <c:v>0.99865964755004999</c:v>
                </c:pt>
                <c:pt idx="73115">
                  <c:v>0.99865964755004999</c:v>
                </c:pt>
                <c:pt idx="73116">
                  <c:v>0.99810606512056599</c:v>
                </c:pt>
                <c:pt idx="73117">
                  <c:v>0.99865964755004999</c:v>
                </c:pt>
                <c:pt idx="73118">
                  <c:v>0.97505301993331395</c:v>
                </c:pt>
                <c:pt idx="73119">
                  <c:v>0.99865964755004999</c:v>
                </c:pt>
                <c:pt idx="73120">
                  <c:v>0.99865964755004999</c:v>
                </c:pt>
                <c:pt idx="73121">
                  <c:v>0.98009279830975105</c:v>
                </c:pt>
                <c:pt idx="73122">
                  <c:v>0.99810606512056599</c:v>
                </c:pt>
                <c:pt idx="73123">
                  <c:v>0.97505301993331395</c:v>
                </c:pt>
                <c:pt idx="73124">
                  <c:v>0.99865964755004999</c:v>
                </c:pt>
                <c:pt idx="73125">
                  <c:v>0.99865964755004999</c:v>
                </c:pt>
                <c:pt idx="73126">
                  <c:v>0.97505301993331395</c:v>
                </c:pt>
                <c:pt idx="73127">
                  <c:v>0.99865964755004999</c:v>
                </c:pt>
                <c:pt idx="73128">
                  <c:v>0.99810606512056599</c:v>
                </c:pt>
                <c:pt idx="73129">
                  <c:v>0.99810606512056599</c:v>
                </c:pt>
                <c:pt idx="73130">
                  <c:v>0.99977590848754005</c:v>
                </c:pt>
                <c:pt idx="73131">
                  <c:v>0.97505301993331395</c:v>
                </c:pt>
                <c:pt idx="73132">
                  <c:v>0.99810606512056599</c:v>
                </c:pt>
                <c:pt idx="73133">
                  <c:v>0.99865964755004999</c:v>
                </c:pt>
                <c:pt idx="73134">
                  <c:v>0.99865964755004999</c:v>
                </c:pt>
                <c:pt idx="73135">
                  <c:v>0.99810606512056599</c:v>
                </c:pt>
                <c:pt idx="73136">
                  <c:v>0.97505301993331395</c:v>
                </c:pt>
                <c:pt idx="73137">
                  <c:v>0.98009279830975105</c:v>
                </c:pt>
                <c:pt idx="73138">
                  <c:v>0.98009279830975105</c:v>
                </c:pt>
                <c:pt idx="73139">
                  <c:v>0.99810606512056599</c:v>
                </c:pt>
                <c:pt idx="73140">
                  <c:v>0.97505301993331395</c:v>
                </c:pt>
                <c:pt idx="73141">
                  <c:v>0.98009279830975105</c:v>
                </c:pt>
                <c:pt idx="73142">
                  <c:v>0.99865964755004999</c:v>
                </c:pt>
                <c:pt idx="73143">
                  <c:v>0.97505301993331395</c:v>
                </c:pt>
                <c:pt idx="73144">
                  <c:v>0.99181255835294002</c:v>
                </c:pt>
                <c:pt idx="73145">
                  <c:v>0.99865964755004999</c:v>
                </c:pt>
                <c:pt idx="73146">
                  <c:v>0.99181255835294002</c:v>
                </c:pt>
                <c:pt idx="73147">
                  <c:v>0.99865964755004999</c:v>
                </c:pt>
                <c:pt idx="73148">
                  <c:v>0.99977590848754005</c:v>
                </c:pt>
                <c:pt idx="73149">
                  <c:v>0.99810606512056599</c:v>
                </c:pt>
                <c:pt idx="73150">
                  <c:v>0.98009279830975105</c:v>
                </c:pt>
                <c:pt idx="73151">
                  <c:v>0.99865964755004999</c:v>
                </c:pt>
                <c:pt idx="73152">
                  <c:v>0.99810606512056599</c:v>
                </c:pt>
                <c:pt idx="73153">
                  <c:v>0.99810606512056599</c:v>
                </c:pt>
                <c:pt idx="73154">
                  <c:v>0.99977590848754005</c:v>
                </c:pt>
                <c:pt idx="73155">
                  <c:v>0.98009279830975105</c:v>
                </c:pt>
                <c:pt idx="73156">
                  <c:v>0.99810606512056599</c:v>
                </c:pt>
                <c:pt idx="73157">
                  <c:v>0.98009279830975105</c:v>
                </c:pt>
                <c:pt idx="73158">
                  <c:v>0.99865964755004999</c:v>
                </c:pt>
                <c:pt idx="73159">
                  <c:v>0.97505301993331395</c:v>
                </c:pt>
                <c:pt idx="73160">
                  <c:v>0.99865964755004999</c:v>
                </c:pt>
                <c:pt idx="73161">
                  <c:v>0.99865964755004999</c:v>
                </c:pt>
                <c:pt idx="73162">
                  <c:v>0.99865964755004999</c:v>
                </c:pt>
                <c:pt idx="73163">
                  <c:v>0.99865964755004999</c:v>
                </c:pt>
                <c:pt idx="73164">
                  <c:v>0.99977590848754005</c:v>
                </c:pt>
                <c:pt idx="73165">
                  <c:v>0.97505301993331395</c:v>
                </c:pt>
                <c:pt idx="73166">
                  <c:v>0.98009279830975105</c:v>
                </c:pt>
                <c:pt idx="73167">
                  <c:v>0.99865964755004999</c:v>
                </c:pt>
                <c:pt idx="73168">
                  <c:v>0.99865964755004999</c:v>
                </c:pt>
                <c:pt idx="73169">
                  <c:v>0.99865964755004999</c:v>
                </c:pt>
                <c:pt idx="73170">
                  <c:v>0.98009279830975105</c:v>
                </c:pt>
                <c:pt idx="73171">
                  <c:v>0.97505301993331395</c:v>
                </c:pt>
                <c:pt idx="73172">
                  <c:v>0.97505301993331395</c:v>
                </c:pt>
                <c:pt idx="73173">
                  <c:v>0.99865964755004999</c:v>
                </c:pt>
                <c:pt idx="73174">
                  <c:v>0.98009279830975105</c:v>
                </c:pt>
                <c:pt idx="73175">
                  <c:v>0.98009279830975105</c:v>
                </c:pt>
                <c:pt idx="73176">
                  <c:v>0.99810606512056599</c:v>
                </c:pt>
                <c:pt idx="73177">
                  <c:v>0.98009279830975105</c:v>
                </c:pt>
                <c:pt idx="73178">
                  <c:v>0.98009279830975105</c:v>
                </c:pt>
                <c:pt idx="73179">
                  <c:v>0.99810606512056599</c:v>
                </c:pt>
                <c:pt idx="73180">
                  <c:v>0.97505301993331395</c:v>
                </c:pt>
                <c:pt idx="73181">
                  <c:v>0.99810606512056599</c:v>
                </c:pt>
                <c:pt idx="73182">
                  <c:v>0.98009279830975105</c:v>
                </c:pt>
                <c:pt idx="73183">
                  <c:v>0.99865964755004999</c:v>
                </c:pt>
                <c:pt idx="73184">
                  <c:v>0.99977590848754005</c:v>
                </c:pt>
                <c:pt idx="73185">
                  <c:v>0.99865964755004999</c:v>
                </c:pt>
                <c:pt idx="73186">
                  <c:v>0.97505301993331395</c:v>
                </c:pt>
                <c:pt idx="73187">
                  <c:v>0.99810606512056599</c:v>
                </c:pt>
                <c:pt idx="73188">
                  <c:v>0.98009279830975105</c:v>
                </c:pt>
                <c:pt idx="73189">
                  <c:v>0.99977590848754005</c:v>
                </c:pt>
                <c:pt idx="73190">
                  <c:v>0.99810606512056599</c:v>
                </c:pt>
                <c:pt idx="73191">
                  <c:v>0.99977590848754005</c:v>
                </c:pt>
                <c:pt idx="73192">
                  <c:v>0.98009279830975105</c:v>
                </c:pt>
                <c:pt idx="73193">
                  <c:v>0.98009279830975105</c:v>
                </c:pt>
                <c:pt idx="73194">
                  <c:v>0.98009279830975105</c:v>
                </c:pt>
                <c:pt idx="73195">
                  <c:v>0.99977590848754005</c:v>
                </c:pt>
                <c:pt idx="73196">
                  <c:v>0.99865964755004999</c:v>
                </c:pt>
                <c:pt idx="73197">
                  <c:v>0.99865964755004999</c:v>
                </c:pt>
                <c:pt idx="73198">
                  <c:v>0.98009279830975105</c:v>
                </c:pt>
                <c:pt idx="73199">
                  <c:v>0.99810606512056599</c:v>
                </c:pt>
                <c:pt idx="73200">
                  <c:v>0.99865964755004999</c:v>
                </c:pt>
                <c:pt idx="73201">
                  <c:v>0.99810606512056599</c:v>
                </c:pt>
                <c:pt idx="73202">
                  <c:v>0.98009279830975105</c:v>
                </c:pt>
                <c:pt idx="73203">
                  <c:v>0.99772892030019</c:v>
                </c:pt>
                <c:pt idx="73204">
                  <c:v>0.98009279830975105</c:v>
                </c:pt>
                <c:pt idx="73205">
                  <c:v>0.99810606512056599</c:v>
                </c:pt>
                <c:pt idx="73206">
                  <c:v>0.99772892030019</c:v>
                </c:pt>
                <c:pt idx="73207">
                  <c:v>0.99865964755004999</c:v>
                </c:pt>
                <c:pt idx="73208">
                  <c:v>0.99977590848754005</c:v>
                </c:pt>
                <c:pt idx="73209">
                  <c:v>0.98009279830975105</c:v>
                </c:pt>
                <c:pt idx="73210">
                  <c:v>0.97505301993331395</c:v>
                </c:pt>
                <c:pt idx="73211">
                  <c:v>0.99181255835294002</c:v>
                </c:pt>
                <c:pt idx="73212">
                  <c:v>0.97505301993331395</c:v>
                </c:pt>
                <c:pt idx="73213">
                  <c:v>0.98009279830975105</c:v>
                </c:pt>
                <c:pt idx="73214">
                  <c:v>0.99977590848754005</c:v>
                </c:pt>
                <c:pt idx="73215">
                  <c:v>0.99865964755004999</c:v>
                </c:pt>
                <c:pt idx="73216">
                  <c:v>0.99810606512056599</c:v>
                </c:pt>
                <c:pt idx="73217">
                  <c:v>0.99865964755004999</c:v>
                </c:pt>
                <c:pt idx="73218">
                  <c:v>0.99865964755004999</c:v>
                </c:pt>
                <c:pt idx="73219">
                  <c:v>0.98009279830975105</c:v>
                </c:pt>
                <c:pt idx="73220">
                  <c:v>0.99977590848754005</c:v>
                </c:pt>
                <c:pt idx="73221">
                  <c:v>0.99977590848754005</c:v>
                </c:pt>
                <c:pt idx="73222">
                  <c:v>0.98009279830975105</c:v>
                </c:pt>
                <c:pt idx="73223">
                  <c:v>0.99977590848754005</c:v>
                </c:pt>
                <c:pt idx="73224">
                  <c:v>0.99865964755004999</c:v>
                </c:pt>
                <c:pt idx="73225">
                  <c:v>0.98009279830975105</c:v>
                </c:pt>
                <c:pt idx="73226">
                  <c:v>0.99977590848754005</c:v>
                </c:pt>
                <c:pt idx="73227">
                  <c:v>0.99977590848754005</c:v>
                </c:pt>
                <c:pt idx="73228">
                  <c:v>0.99865964755004999</c:v>
                </c:pt>
                <c:pt idx="73229">
                  <c:v>0.99977590848754005</c:v>
                </c:pt>
                <c:pt idx="73230">
                  <c:v>0.99810606512056599</c:v>
                </c:pt>
                <c:pt idx="73231">
                  <c:v>0.97505301993331395</c:v>
                </c:pt>
                <c:pt idx="73232">
                  <c:v>0.99865964755004999</c:v>
                </c:pt>
                <c:pt idx="73233">
                  <c:v>0.99810606512056599</c:v>
                </c:pt>
                <c:pt idx="73234">
                  <c:v>0.99977590848754005</c:v>
                </c:pt>
                <c:pt idx="73235">
                  <c:v>0.99810606512056599</c:v>
                </c:pt>
                <c:pt idx="73236">
                  <c:v>0.99181255835294002</c:v>
                </c:pt>
                <c:pt idx="73237">
                  <c:v>0.98009279830975105</c:v>
                </c:pt>
                <c:pt idx="73238">
                  <c:v>0.99810606512056599</c:v>
                </c:pt>
                <c:pt idx="73239">
                  <c:v>0.99865964755004999</c:v>
                </c:pt>
                <c:pt idx="73240">
                  <c:v>0.99865964755004999</c:v>
                </c:pt>
                <c:pt idx="73241">
                  <c:v>0.98009279830975105</c:v>
                </c:pt>
                <c:pt idx="73242">
                  <c:v>0.98009279830975105</c:v>
                </c:pt>
                <c:pt idx="73243">
                  <c:v>0.99865964755004999</c:v>
                </c:pt>
                <c:pt idx="73244">
                  <c:v>0.99181255835294002</c:v>
                </c:pt>
                <c:pt idx="73245">
                  <c:v>0.98009279830975105</c:v>
                </c:pt>
                <c:pt idx="73246">
                  <c:v>0.99810606512056599</c:v>
                </c:pt>
                <c:pt idx="73247">
                  <c:v>0.97505301993331395</c:v>
                </c:pt>
                <c:pt idx="73248">
                  <c:v>0.99977590848754005</c:v>
                </c:pt>
                <c:pt idx="73249">
                  <c:v>0.98009279830975105</c:v>
                </c:pt>
                <c:pt idx="73250">
                  <c:v>0.99865964755004999</c:v>
                </c:pt>
                <c:pt idx="73251">
                  <c:v>0.99865964755004999</c:v>
                </c:pt>
                <c:pt idx="73252">
                  <c:v>0.98009279830975105</c:v>
                </c:pt>
                <c:pt idx="73253">
                  <c:v>0.98009279830975105</c:v>
                </c:pt>
                <c:pt idx="73254">
                  <c:v>0.99865964755004999</c:v>
                </c:pt>
                <c:pt idx="73255">
                  <c:v>0.99865964755004999</c:v>
                </c:pt>
                <c:pt idx="73256">
                  <c:v>0.99181255835294002</c:v>
                </c:pt>
                <c:pt idx="73257">
                  <c:v>0.98009279830975105</c:v>
                </c:pt>
                <c:pt idx="73258">
                  <c:v>0.97505301993331395</c:v>
                </c:pt>
                <c:pt idx="73259">
                  <c:v>0.99865964755004999</c:v>
                </c:pt>
                <c:pt idx="73260">
                  <c:v>0.98009279830975105</c:v>
                </c:pt>
                <c:pt idx="73261">
                  <c:v>0.98009279830975105</c:v>
                </c:pt>
                <c:pt idx="73262">
                  <c:v>0.99810606512056599</c:v>
                </c:pt>
                <c:pt idx="73263">
                  <c:v>0.97505301993331395</c:v>
                </c:pt>
                <c:pt idx="73264">
                  <c:v>0.97505301993331395</c:v>
                </c:pt>
                <c:pt idx="73265">
                  <c:v>0.99772892030019</c:v>
                </c:pt>
                <c:pt idx="73266">
                  <c:v>0.98009279830975105</c:v>
                </c:pt>
                <c:pt idx="73267">
                  <c:v>0.99865964755004999</c:v>
                </c:pt>
                <c:pt idx="73268">
                  <c:v>0.99810606512056599</c:v>
                </c:pt>
                <c:pt idx="73269">
                  <c:v>0.99977590848754005</c:v>
                </c:pt>
                <c:pt idx="73270">
                  <c:v>0.99865964755004999</c:v>
                </c:pt>
                <c:pt idx="73271">
                  <c:v>0.98009279830975105</c:v>
                </c:pt>
                <c:pt idx="73272">
                  <c:v>0.99810606512056599</c:v>
                </c:pt>
                <c:pt idx="73273">
                  <c:v>0.99865964755004999</c:v>
                </c:pt>
                <c:pt idx="73274">
                  <c:v>0.99865964755004999</c:v>
                </c:pt>
                <c:pt idx="73275">
                  <c:v>0.99810606512056599</c:v>
                </c:pt>
                <c:pt idx="73276">
                  <c:v>0.97505301993331395</c:v>
                </c:pt>
                <c:pt idx="73277">
                  <c:v>0.98009279830975105</c:v>
                </c:pt>
                <c:pt idx="73278">
                  <c:v>0.97505301993331395</c:v>
                </c:pt>
                <c:pt idx="73279">
                  <c:v>0.97505301993331395</c:v>
                </c:pt>
                <c:pt idx="73280">
                  <c:v>0.99772892030019</c:v>
                </c:pt>
                <c:pt idx="73281">
                  <c:v>0.98009279830975105</c:v>
                </c:pt>
                <c:pt idx="73282">
                  <c:v>0.99865964755004999</c:v>
                </c:pt>
                <c:pt idx="73283">
                  <c:v>0.99865964755004999</c:v>
                </c:pt>
                <c:pt idx="73284">
                  <c:v>0.98009279830975105</c:v>
                </c:pt>
                <c:pt idx="73285">
                  <c:v>0.98009279830975105</c:v>
                </c:pt>
                <c:pt idx="73286">
                  <c:v>0.99865964755004999</c:v>
                </c:pt>
                <c:pt idx="73287">
                  <c:v>0.98009279830975105</c:v>
                </c:pt>
                <c:pt idx="73288">
                  <c:v>0.98009279830975105</c:v>
                </c:pt>
                <c:pt idx="73289">
                  <c:v>0.99865964755004999</c:v>
                </c:pt>
                <c:pt idx="73290">
                  <c:v>0.97505301993331395</c:v>
                </c:pt>
                <c:pt idx="73291">
                  <c:v>0.99977590848754005</c:v>
                </c:pt>
                <c:pt idx="73292">
                  <c:v>0.99865964755004999</c:v>
                </c:pt>
                <c:pt idx="73293">
                  <c:v>0.97505301993331395</c:v>
                </c:pt>
                <c:pt idx="73294">
                  <c:v>0.99810606512056599</c:v>
                </c:pt>
                <c:pt idx="73295">
                  <c:v>0.98009279830975105</c:v>
                </c:pt>
                <c:pt idx="73296">
                  <c:v>0.98009279830975105</c:v>
                </c:pt>
                <c:pt idx="73297">
                  <c:v>0.99865964755004999</c:v>
                </c:pt>
                <c:pt idx="73298">
                  <c:v>0.99810606512056599</c:v>
                </c:pt>
                <c:pt idx="73299">
                  <c:v>0.98009279830975105</c:v>
                </c:pt>
                <c:pt idx="73300">
                  <c:v>0.99810606512056599</c:v>
                </c:pt>
                <c:pt idx="73301">
                  <c:v>0.99772892030019</c:v>
                </c:pt>
                <c:pt idx="73302">
                  <c:v>0.97505301993331395</c:v>
                </c:pt>
                <c:pt idx="73303">
                  <c:v>0.99810606512056599</c:v>
                </c:pt>
                <c:pt idx="73304">
                  <c:v>0.99865964755004999</c:v>
                </c:pt>
                <c:pt idx="73305">
                  <c:v>0.99865964755004999</c:v>
                </c:pt>
                <c:pt idx="73306">
                  <c:v>0.98009279830975105</c:v>
                </c:pt>
                <c:pt idx="73307">
                  <c:v>0.99865964755004999</c:v>
                </c:pt>
                <c:pt idx="73308">
                  <c:v>0.99865964755004999</c:v>
                </c:pt>
                <c:pt idx="73309">
                  <c:v>0.99977590848754005</c:v>
                </c:pt>
                <c:pt idx="73310">
                  <c:v>0.98009279830975105</c:v>
                </c:pt>
                <c:pt idx="73311">
                  <c:v>0.99810606512056599</c:v>
                </c:pt>
                <c:pt idx="73312">
                  <c:v>0.99810606512056599</c:v>
                </c:pt>
                <c:pt idx="73313">
                  <c:v>0.97505301993331395</c:v>
                </c:pt>
                <c:pt idx="73314">
                  <c:v>0.99865964755004999</c:v>
                </c:pt>
                <c:pt idx="73315">
                  <c:v>0.99977590848754005</c:v>
                </c:pt>
                <c:pt idx="73316">
                  <c:v>0.99810606512056599</c:v>
                </c:pt>
                <c:pt idx="73317">
                  <c:v>0.99810606512056599</c:v>
                </c:pt>
                <c:pt idx="73318">
                  <c:v>0.97505301993331395</c:v>
                </c:pt>
                <c:pt idx="73319">
                  <c:v>0.99865964755004999</c:v>
                </c:pt>
                <c:pt idx="73320">
                  <c:v>0.99810606512056599</c:v>
                </c:pt>
                <c:pt idx="73321">
                  <c:v>0.97505301993331395</c:v>
                </c:pt>
                <c:pt idx="73322">
                  <c:v>0.99865964755004999</c:v>
                </c:pt>
                <c:pt idx="73323">
                  <c:v>0.98009279830975105</c:v>
                </c:pt>
                <c:pt idx="73324">
                  <c:v>0.97505301993331395</c:v>
                </c:pt>
                <c:pt idx="73325">
                  <c:v>0.97505301993331395</c:v>
                </c:pt>
                <c:pt idx="73326">
                  <c:v>0.98009279830975105</c:v>
                </c:pt>
                <c:pt idx="73327">
                  <c:v>0.99977590848754005</c:v>
                </c:pt>
                <c:pt idx="73328">
                  <c:v>0.99977590848754005</c:v>
                </c:pt>
                <c:pt idx="73329">
                  <c:v>0.98009279830975105</c:v>
                </c:pt>
                <c:pt idx="73330">
                  <c:v>0.98009279830975105</c:v>
                </c:pt>
                <c:pt idx="73331">
                  <c:v>0.98009279830975105</c:v>
                </c:pt>
                <c:pt idx="73332">
                  <c:v>0.99977590848754005</c:v>
                </c:pt>
                <c:pt idx="73333">
                  <c:v>0.99810606512056599</c:v>
                </c:pt>
                <c:pt idx="73334">
                  <c:v>0.99810606512056599</c:v>
                </c:pt>
                <c:pt idx="73335">
                  <c:v>0.99865964755004999</c:v>
                </c:pt>
                <c:pt idx="73336">
                  <c:v>0.99865964755004999</c:v>
                </c:pt>
                <c:pt idx="73337">
                  <c:v>0.98009279830975105</c:v>
                </c:pt>
                <c:pt idx="73338">
                  <c:v>0.99865964755004999</c:v>
                </c:pt>
                <c:pt idx="73339">
                  <c:v>0.99865964755004999</c:v>
                </c:pt>
                <c:pt idx="73340">
                  <c:v>0.97505301993331395</c:v>
                </c:pt>
                <c:pt idx="73341">
                  <c:v>0.98009279830975105</c:v>
                </c:pt>
                <c:pt idx="73342">
                  <c:v>0.99810606512056599</c:v>
                </c:pt>
                <c:pt idx="73343">
                  <c:v>0.99977590848754005</c:v>
                </c:pt>
                <c:pt idx="73344">
                  <c:v>0.99977590848754005</c:v>
                </c:pt>
                <c:pt idx="73345">
                  <c:v>0.98009279830975105</c:v>
                </c:pt>
                <c:pt idx="73346">
                  <c:v>0.98009279830975105</c:v>
                </c:pt>
                <c:pt idx="73347">
                  <c:v>0.99865964755004999</c:v>
                </c:pt>
                <c:pt idx="73348">
                  <c:v>0.98009279830975105</c:v>
                </c:pt>
                <c:pt idx="73349">
                  <c:v>0.98009279830975105</c:v>
                </c:pt>
                <c:pt idx="73350">
                  <c:v>0.98009279830975105</c:v>
                </c:pt>
                <c:pt idx="73351">
                  <c:v>0.99810606512056599</c:v>
                </c:pt>
                <c:pt idx="73352">
                  <c:v>0.97505301993331395</c:v>
                </c:pt>
                <c:pt idx="73353">
                  <c:v>0.97505301993331395</c:v>
                </c:pt>
                <c:pt idx="73354">
                  <c:v>0.99865964755004999</c:v>
                </c:pt>
                <c:pt idx="73355">
                  <c:v>0.98009279830975105</c:v>
                </c:pt>
                <c:pt idx="73356">
                  <c:v>0.99810606512056599</c:v>
                </c:pt>
                <c:pt idx="73357">
                  <c:v>0.99865964755004999</c:v>
                </c:pt>
                <c:pt idx="73358">
                  <c:v>0.98009279830975105</c:v>
                </c:pt>
                <c:pt idx="73359">
                  <c:v>0.99810606512056599</c:v>
                </c:pt>
                <c:pt idx="73360">
                  <c:v>0.99810606512056599</c:v>
                </c:pt>
                <c:pt idx="73361">
                  <c:v>0.98009279830975105</c:v>
                </c:pt>
                <c:pt idx="73362">
                  <c:v>0.99810606512056599</c:v>
                </c:pt>
                <c:pt idx="73363">
                  <c:v>0.99865964755004999</c:v>
                </c:pt>
                <c:pt idx="73364">
                  <c:v>0.99865964755004999</c:v>
                </c:pt>
                <c:pt idx="73365">
                  <c:v>0.99810606512056599</c:v>
                </c:pt>
                <c:pt idx="73366">
                  <c:v>0.99977590848754005</c:v>
                </c:pt>
                <c:pt idx="73367">
                  <c:v>0.99865964755004999</c:v>
                </c:pt>
                <c:pt idx="73368">
                  <c:v>0.97505301993331395</c:v>
                </c:pt>
                <c:pt idx="73369">
                  <c:v>0.99865964755004999</c:v>
                </c:pt>
                <c:pt idx="73370">
                  <c:v>0.99977590848754005</c:v>
                </c:pt>
                <c:pt idx="73371">
                  <c:v>0.99977590848754005</c:v>
                </c:pt>
                <c:pt idx="73372">
                  <c:v>0.97505301993331395</c:v>
                </c:pt>
                <c:pt idx="73373">
                  <c:v>0.99977590848754005</c:v>
                </c:pt>
                <c:pt idx="73374">
                  <c:v>0.99977590848754005</c:v>
                </c:pt>
                <c:pt idx="73375">
                  <c:v>0.99810606512056599</c:v>
                </c:pt>
                <c:pt idx="73376">
                  <c:v>0.98009279830975105</c:v>
                </c:pt>
                <c:pt idx="73377">
                  <c:v>0.99810606512056599</c:v>
                </c:pt>
                <c:pt idx="73378">
                  <c:v>0.97505301993331395</c:v>
                </c:pt>
                <c:pt idx="73379">
                  <c:v>0.98009279830975105</c:v>
                </c:pt>
                <c:pt idx="73380">
                  <c:v>0.99810606512056599</c:v>
                </c:pt>
                <c:pt idx="73381">
                  <c:v>0.98009279830975105</c:v>
                </c:pt>
                <c:pt idx="73382">
                  <c:v>0.99865964755004999</c:v>
                </c:pt>
                <c:pt idx="73383">
                  <c:v>0.99865964755004999</c:v>
                </c:pt>
                <c:pt idx="73384">
                  <c:v>0.98009279830975105</c:v>
                </c:pt>
                <c:pt idx="73385">
                  <c:v>0.99977590848754005</c:v>
                </c:pt>
                <c:pt idx="73386">
                  <c:v>0.99977590848754005</c:v>
                </c:pt>
                <c:pt idx="73387">
                  <c:v>0.99977590848754005</c:v>
                </c:pt>
                <c:pt idx="73388">
                  <c:v>0.98009279830975105</c:v>
                </c:pt>
                <c:pt idx="73389">
                  <c:v>0.97505301993331395</c:v>
                </c:pt>
                <c:pt idx="73390">
                  <c:v>0.99810606512056599</c:v>
                </c:pt>
                <c:pt idx="73391">
                  <c:v>0.98009279830975105</c:v>
                </c:pt>
                <c:pt idx="73392">
                  <c:v>0.98009279830975105</c:v>
                </c:pt>
                <c:pt idx="73393">
                  <c:v>0.99865964755004999</c:v>
                </c:pt>
                <c:pt idx="73394">
                  <c:v>0.99865964755004999</c:v>
                </c:pt>
                <c:pt idx="73395">
                  <c:v>0.99865964755004999</c:v>
                </c:pt>
                <c:pt idx="73396">
                  <c:v>0.99865964755004999</c:v>
                </c:pt>
                <c:pt idx="73397">
                  <c:v>0.99865964755004999</c:v>
                </c:pt>
                <c:pt idx="73398">
                  <c:v>0.97505301993331395</c:v>
                </c:pt>
                <c:pt idx="73399">
                  <c:v>0.98009279830975105</c:v>
                </c:pt>
                <c:pt idx="73400">
                  <c:v>0.99865964755004999</c:v>
                </c:pt>
                <c:pt idx="73401">
                  <c:v>0.97505301993331395</c:v>
                </c:pt>
                <c:pt idx="73402">
                  <c:v>0.97505301993331395</c:v>
                </c:pt>
                <c:pt idx="73403">
                  <c:v>0.99977590848754005</c:v>
                </c:pt>
                <c:pt idx="73404">
                  <c:v>0.99810606512056599</c:v>
                </c:pt>
                <c:pt idx="73405">
                  <c:v>0.99977590848754005</c:v>
                </c:pt>
                <c:pt idx="73406">
                  <c:v>0.97505301993331395</c:v>
                </c:pt>
                <c:pt idx="73407">
                  <c:v>0.99865964755004999</c:v>
                </c:pt>
                <c:pt idx="73408">
                  <c:v>0.98009279830975105</c:v>
                </c:pt>
                <c:pt idx="73409">
                  <c:v>0.98009279830975105</c:v>
                </c:pt>
                <c:pt idx="73410">
                  <c:v>0.99977590848754005</c:v>
                </c:pt>
                <c:pt idx="73411">
                  <c:v>0.99865964755004999</c:v>
                </c:pt>
                <c:pt idx="73412">
                  <c:v>0.99181255835294002</c:v>
                </c:pt>
                <c:pt idx="73413">
                  <c:v>0.99865964755004999</c:v>
                </c:pt>
                <c:pt idx="73414">
                  <c:v>0.99810606512056599</c:v>
                </c:pt>
                <c:pt idx="73415">
                  <c:v>0.99977590848754005</c:v>
                </c:pt>
                <c:pt idx="73416">
                  <c:v>0.97505301993331395</c:v>
                </c:pt>
                <c:pt idx="73417">
                  <c:v>0.99810606512056599</c:v>
                </c:pt>
                <c:pt idx="73418">
                  <c:v>0.99865964755004999</c:v>
                </c:pt>
                <c:pt idx="73419">
                  <c:v>0.98009279830975105</c:v>
                </c:pt>
                <c:pt idx="73420">
                  <c:v>0.99977590848754005</c:v>
                </c:pt>
                <c:pt idx="73421">
                  <c:v>0.99810606512056599</c:v>
                </c:pt>
                <c:pt idx="73422">
                  <c:v>0.97505301993331395</c:v>
                </c:pt>
                <c:pt idx="73423">
                  <c:v>0.98009279830975105</c:v>
                </c:pt>
                <c:pt idx="73424">
                  <c:v>0.98009279830975105</c:v>
                </c:pt>
                <c:pt idx="73425">
                  <c:v>0.99977590848754005</c:v>
                </c:pt>
                <c:pt idx="73426">
                  <c:v>0.99865964755004999</c:v>
                </c:pt>
                <c:pt idx="73427">
                  <c:v>0.99977590848754005</c:v>
                </c:pt>
                <c:pt idx="73428">
                  <c:v>0.97505301993331395</c:v>
                </c:pt>
                <c:pt idx="73429">
                  <c:v>0.98009279830975105</c:v>
                </c:pt>
                <c:pt idx="73430">
                  <c:v>0.97505301993331395</c:v>
                </c:pt>
                <c:pt idx="73431">
                  <c:v>0.99865964755004999</c:v>
                </c:pt>
                <c:pt idx="73432">
                  <c:v>0.98009279830975105</c:v>
                </c:pt>
                <c:pt idx="73433">
                  <c:v>0.98009279830975105</c:v>
                </c:pt>
                <c:pt idx="73434">
                  <c:v>0.99865964755004999</c:v>
                </c:pt>
                <c:pt idx="73435">
                  <c:v>0.98009279830975105</c:v>
                </c:pt>
                <c:pt idx="73436">
                  <c:v>0.99810606512056599</c:v>
                </c:pt>
                <c:pt idx="73437">
                  <c:v>0.99865964755004999</c:v>
                </c:pt>
                <c:pt idx="73438">
                  <c:v>0.99977590848754005</c:v>
                </c:pt>
                <c:pt idx="73439">
                  <c:v>0.99865964755004999</c:v>
                </c:pt>
                <c:pt idx="73440">
                  <c:v>0.99977590848754005</c:v>
                </c:pt>
                <c:pt idx="73441">
                  <c:v>0.97505301993331395</c:v>
                </c:pt>
                <c:pt idx="73442">
                  <c:v>0.98009279830975105</c:v>
                </c:pt>
                <c:pt idx="73443">
                  <c:v>0.98009279830975105</c:v>
                </c:pt>
                <c:pt idx="73444">
                  <c:v>0.98009279830975105</c:v>
                </c:pt>
                <c:pt idx="73445">
                  <c:v>0.97505301993331395</c:v>
                </c:pt>
                <c:pt idx="73446">
                  <c:v>0.97505301993331395</c:v>
                </c:pt>
                <c:pt idx="73447">
                  <c:v>0.98009279830975105</c:v>
                </c:pt>
                <c:pt idx="73448">
                  <c:v>0.99865964755004999</c:v>
                </c:pt>
                <c:pt idx="73449">
                  <c:v>0.98009279830975105</c:v>
                </c:pt>
                <c:pt idx="73450">
                  <c:v>0.97505301993331395</c:v>
                </c:pt>
                <c:pt idx="73451">
                  <c:v>0.99865964755004999</c:v>
                </c:pt>
                <c:pt idx="73452">
                  <c:v>0.99865964755004999</c:v>
                </c:pt>
                <c:pt idx="73453">
                  <c:v>0.99810606512056599</c:v>
                </c:pt>
                <c:pt idx="73454">
                  <c:v>0.99810606512056599</c:v>
                </c:pt>
                <c:pt idx="73455">
                  <c:v>0.97505301993331395</c:v>
                </c:pt>
                <c:pt idx="73456">
                  <c:v>0.99977590848754005</c:v>
                </c:pt>
                <c:pt idx="73457">
                  <c:v>0.99865964755004999</c:v>
                </c:pt>
                <c:pt idx="73458">
                  <c:v>0.99977590848754005</c:v>
                </c:pt>
                <c:pt idx="73459">
                  <c:v>0.99865964755004999</c:v>
                </c:pt>
                <c:pt idx="73460">
                  <c:v>0.99865964755004999</c:v>
                </c:pt>
                <c:pt idx="73461">
                  <c:v>0.97505301993331395</c:v>
                </c:pt>
                <c:pt idx="73462">
                  <c:v>0.98009279830975105</c:v>
                </c:pt>
                <c:pt idx="73463">
                  <c:v>0.99865964755004999</c:v>
                </c:pt>
                <c:pt idx="73464">
                  <c:v>0.97505301993331395</c:v>
                </c:pt>
                <c:pt idx="73465">
                  <c:v>0.99977590848754005</c:v>
                </c:pt>
                <c:pt idx="73466">
                  <c:v>0.99810606512056599</c:v>
                </c:pt>
                <c:pt idx="73467">
                  <c:v>0.97505301993331395</c:v>
                </c:pt>
                <c:pt idx="73468">
                  <c:v>0.99865964755004999</c:v>
                </c:pt>
                <c:pt idx="73469">
                  <c:v>0.98009279830975105</c:v>
                </c:pt>
                <c:pt idx="73470">
                  <c:v>0.99865964755004999</c:v>
                </c:pt>
                <c:pt idx="73471">
                  <c:v>0.99865964755004999</c:v>
                </c:pt>
                <c:pt idx="73472">
                  <c:v>0.98009279830975105</c:v>
                </c:pt>
                <c:pt idx="73473">
                  <c:v>0.97505301993331395</c:v>
                </c:pt>
                <c:pt idx="73474">
                  <c:v>0.99810606512056599</c:v>
                </c:pt>
                <c:pt idx="73475">
                  <c:v>0.98009279830975105</c:v>
                </c:pt>
                <c:pt idx="73476">
                  <c:v>0.99181255835294002</c:v>
                </c:pt>
                <c:pt idx="73477">
                  <c:v>0.98009279830975105</c:v>
                </c:pt>
                <c:pt idx="73478">
                  <c:v>0.99865964755004999</c:v>
                </c:pt>
                <c:pt idx="73479">
                  <c:v>0.99810606512056599</c:v>
                </c:pt>
                <c:pt idx="73480">
                  <c:v>0.98009279830975105</c:v>
                </c:pt>
                <c:pt idx="73481">
                  <c:v>0.97505301993331395</c:v>
                </c:pt>
                <c:pt idx="73482">
                  <c:v>0.98009279830975105</c:v>
                </c:pt>
                <c:pt idx="73483">
                  <c:v>0.99865964755004999</c:v>
                </c:pt>
                <c:pt idx="73484">
                  <c:v>0.97505301993331395</c:v>
                </c:pt>
                <c:pt idx="73485">
                  <c:v>0.98009279830975105</c:v>
                </c:pt>
                <c:pt idx="73486">
                  <c:v>0.98009279830975105</c:v>
                </c:pt>
                <c:pt idx="73487">
                  <c:v>0.99977590848754005</c:v>
                </c:pt>
                <c:pt idx="73488">
                  <c:v>0.98009279830975105</c:v>
                </c:pt>
                <c:pt idx="73489">
                  <c:v>0.98009279830975105</c:v>
                </c:pt>
                <c:pt idx="73490">
                  <c:v>0.99865964755004999</c:v>
                </c:pt>
                <c:pt idx="73491">
                  <c:v>0.99865964755004999</c:v>
                </c:pt>
                <c:pt idx="73492">
                  <c:v>0.99865964755004999</c:v>
                </c:pt>
                <c:pt idx="73493">
                  <c:v>0.98009279830975105</c:v>
                </c:pt>
                <c:pt idx="73494">
                  <c:v>0.99810606512056599</c:v>
                </c:pt>
                <c:pt idx="73495">
                  <c:v>0.99865964755004999</c:v>
                </c:pt>
                <c:pt idx="73496">
                  <c:v>0.97505301993331395</c:v>
                </c:pt>
                <c:pt idx="73497">
                  <c:v>0.98009279830975105</c:v>
                </c:pt>
                <c:pt idx="73498">
                  <c:v>0.99810606512056599</c:v>
                </c:pt>
                <c:pt idx="73499">
                  <c:v>0.98009279830975105</c:v>
                </c:pt>
                <c:pt idx="73500">
                  <c:v>0.97505301993331395</c:v>
                </c:pt>
                <c:pt idx="73501">
                  <c:v>0.99865964755004999</c:v>
                </c:pt>
                <c:pt idx="73502">
                  <c:v>0.99865964755004999</c:v>
                </c:pt>
                <c:pt idx="73503">
                  <c:v>0.98009279830975105</c:v>
                </c:pt>
                <c:pt idx="73504">
                  <c:v>0.99977590848754005</c:v>
                </c:pt>
                <c:pt idx="73505">
                  <c:v>0.98009279830975105</c:v>
                </c:pt>
                <c:pt idx="73506">
                  <c:v>0.99865964755004999</c:v>
                </c:pt>
                <c:pt idx="73507">
                  <c:v>0.99772892030019</c:v>
                </c:pt>
                <c:pt idx="73508">
                  <c:v>0.98009279830975105</c:v>
                </c:pt>
                <c:pt idx="73509">
                  <c:v>0.98009279830975105</c:v>
                </c:pt>
                <c:pt idx="73510">
                  <c:v>0.97505301993331395</c:v>
                </c:pt>
                <c:pt idx="73511">
                  <c:v>0.99977590848754005</c:v>
                </c:pt>
                <c:pt idx="73512">
                  <c:v>0.99865964755004999</c:v>
                </c:pt>
                <c:pt idx="73513">
                  <c:v>0.99810606512056599</c:v>
                </c:pt>
                <c:pt idx="73514">
                  <c:v>0.97505301993331395</c:v>
                </c:pt>
                <c:pt idx="73515">
                  <c:v>0.99810606512056599</c:v>
                </c:pt>
                <c:pt idx="73516">
                  <c:v>0.97505301993331395</c:v>
                </c:pt>
                <c:pt idx="73517">
                  <c:v>0.99810606512056599</c:v>
                </c:pt>
                <c:pt idx="73518">
                  <c:v>0.99810606512056599</c:v>
                </c:pt>
                <c:pt idx="73519">
                  <c:v>0.99977590848754005</c:v>
                </c:pt>
                <c:pt idx="73520">
                  <c:v>0.98009279830975105</c:v>
                </c:pt>
                <c:pt idx="73521">
                  <c:v>0.99810606512056599</c:v>
                </c:pt>
                <c:pt idx="73522">
                  <c:v>0.98009279830975105</c:v>
                </c:pt>
                <c:pt idx="73523">
                  <c:v>0.99865964755004999</c:v>
                </c:pt>
                <c:pt idx="73524">
                  <c:v>0.99865964755004999</c:v>
                </c:pt>
                <c:pt idx="73525">
                  <c:v>0.99810606512056599</c:v>
                </c:pt>
                <c:pt idx="73526">
                  <c:v>0.99772892030019</c:v>
                </c:pt>
                <c:pt idx="73527">
                  <c:v>0.99865964755004999</c:v>
                </c:pt>
                <c:pt idx="73528">
                  <c:v>0.98009279830975105</c:v>
                </c:pt>
                <c:pt idx="73529">
                  <c:v>0.99977590848754005</c:v>
                </c:pt>
                <c:pt idx="73530">
                  <c:v>0.99772892030019</c:v>
                </c:pt>
                <c:pt idx="73531">
                  <c:v>0.97505301993331395</c:v>
                </c:pt>
                <c:pt idx="73532">
                  <c:v>0.99772892030019</c:v>
                </c:pt>
                <c:pt idx="73533">
                  <c:v>0.98009279830975105</c:v>
                </c:pt>
                <c:pt idx="73534">
                  <c:v>0.98009279830975105</c:v>
                </c:pt>
                <c:pt idx="73535">
                  <c:v>0.99865964755004999</c:v>
                </c:pt>
                <c:pt idx="73536">
                  <c:v>0.97505301993331395</c:v>
                </c:pt>
                <c:pt idx="73537">
                  <c:v>0.97505301993331395</c:v>
                </c:pt>
                <c:pt idx="73538">
                  <c:v>0.97505301993331395</c:v>
                </c:pt>
                <c:pt idx="73539">
                  <c:v>0.99810606512056599</c:v>
                </c:pt>
                <c:pt idx="73540">
                  <c:v>0.99810606512056599</c:v>
                </c:pt>
                <c:pt idx="73541">
                  <c:v>0.99977590848754005</c:v>
                </c:pt>
                <c:pt idx="73542">
                  <c:v>0.99977590848754005</c:v>
                </c:pt>
                <c:pt idx="73543">
                  <c:v>0.97505301993331395</c:v>
                </c:pt>
                <c:pt idx="73544">
                  <c:v>0.99772892030019</c:v>
                </c:pt>
                <c:pt idx="73545">
                  <c:v>0.99865964755004999</c:v>
                </c:pt>
                <c:pt idx="73546">
                  <c:v>0.99810606512056599</c:v>
                </c:pt>
                <c:pt idx="73547">
                  <c:v>0.99810606512056599</c:v>
                </c:pt>
                <c:pt idx="73548">
                  <c:v>0.98009279830975105</c:v>
                </c:pt>
                <c:pt idx="73549">
                  <c:v>0.98009279830975105</c:v>
                </c:pt>
                <c:pt idx="73550">
                  <c:v>0.99810606512056599</c:v>
                </c:pt>
                <c:pt idx="73551">
                  <c:v>0.98009279830975105</c:v>
                </c:pt>
                <c:pt idx="73552">
                  <c:v>0.99810606512056599</c:v>
                </c:pt>
                <c:pt idx="73553">
                  <c:v>0.98009279830975105</c:v>
                </c:pt>
                <c:pt idx="73554">
                  <c:v>0.97505301993331395</c:v>
                </c:pt>
                <c:pt idx="73555">
                  <c:v>0.98009279830975105</c:v>
                </c:pt>
                <c:pt idx="73556">
                  <c:v>0.98009279830975105</c:v>
                </c:pt>
                <c:pt idx="73557">
                  <c:v>0.98009279830975105</c:v>
                </c:pt>
                <c:pt idx="73558">
                  <c:v>0.99865964755004999</c:v>
                </c:pt>
                <c:pt idx="73559">
                  <c:v>0.99810606512056599</c:v>
                </c:pt>
                <c:pt idx="73560">
                  <c:v>0.98009279830975105</c:v>
                </c:pt>
                <c:pt idx="73561">
                  <c:v>0.97505301993331395</c:v>
                </c:pt>
                <c:pt idx="73562">
                  <c:v>0.97505301993331395</c:v>
                </c:pt>
                <c:pt idx="73563">
                  <c:v>0.99810606512056599</c:v>
                </c:pt>
                <c:pt idx="73564">
                  <c:v>0.99810606512056599</c:v>
                </c:pt>
                <c:pt idx="73565">
                  <c:v>0.98009279830975105</c:v>
                </c:pt>
                <c:pt idx="73566">
                  <c:v>0.97505301993331395</c:v>
                </c:pt>
                <c:pt idx="73567">
                  <c:v>0.98009279830975105</c:v>
                </c:pt>
                <c:pt idx="73568">
                  <c:v>0.98009279830975105</c:v>
                </c:pt>
                <c:pt idx="73569">
                  <c:v>0.98009279830975105</c:v>
                </c:pt>
                <c:pt idx="73570">
                  <c:v>0.97505301993331395</c:v>
                </c:pt>
                <c:pt idx="73571">
                  <c:v>0.98009279830975105</c:v>
                </c:pt>
                <c:pt idx="73572">
                  <c:v>0.98009279830975105</c:v>
                </c:pt>
                <c:pt idx="73573">
                  <c:v>0.99865964755004999</c:v>
                </c:pt>
                <c:pt idx="73574">
                  <c:v>0.97505301993331395</c:v>
                </c:pt>
                <c:pt idx="73575">
                  <c:v>0.99865964755004999</c:v>
                </c:pt>
                <c:pt idx="73576">
                  <c:v>0.99865964755004999</c:v>
                </c:pt>
                <c:pt idx="73577">
                  <c:v>0.98009279830975105</c:v>
                </c:pt>
                <c:pt idx="73578">
                  <c:v>0.99810606512056599</c:v>
                </c:pt>
                <c:pt idx="73579">
                  <c:v>0.99865964755004999</c:v>
                </c:pt>
                <c:pt idx="73580">
                  <c:v>0.98009279830975105</c:v>
                </c:pt>
                <c:pt idx="73581">
                  <c:v>0.98009279830975105</c:v>
                </c:pt>
                <c:pt idx="73582">
                  <c:v>0.99865964755004999</c:v>
                </c:pt>
                <c:pt idx="73583">
                  <c:v>0.99865964755004999</c:v>
                </c:pt>
                <c:pt idx="73584">
                  <c:v>0.98009279830975105</c:v>
                </c:pt>
                <c:pt idx="73585">
                  <c:v>0.99810606512056599</c:v>
                </c:pt>
                <c:pt idx="73586">
                  <c:v>0.99865964755004999</c:v>
                </c:pt>
                <c:pt idx="73587">
                  <c:v>0.98009279830975105</c:v>
                </c:pt>
                <c:pt idx="73588">
                  <c:v>0.99810606512056599</c:v>
                </c:pt>
                <c:pt idx="73589">
                  <c:v>0.99865964755004999</c:v>
                </c:pt>
                <c:pt idx="73590">
                  <c:v>0.98009279830975105</c:v>
                </c:pt>
                <c:pt idx="73591">
                  <c:v>0.99865964755004999</c:v>
                </c:pt>
                <c:pt idx="73592">
                  <c:v>0.99865964755004999</c:v>
                </c:pt>
                <c:pt idx="73593">
                  <c:v>0.98009279830975105</c:v>
                </c:pt>
                <c:pt idx="73594">
                  <c:v>0.99977590848754005</c:v>
                </c:pt>
                <c:pt idx="73595">
                  <c:v>0.99977590848754005</c:v>
                </c:pt>
                <c:pt idx="73596">
                  <c:v>0.97505301993331395</c:v>
                </c:pt>
                <c:pt idx="73597">
                  <c:v>0.99865964755004999</c:v>
                </c:pt>
                <c:pt idx="73598">
                  <c:v>0.99865964755004999</c:v>
                </c:pt>
                <c:pt idx="73599">
                  <c:v>0.99865964755004999</c:v>
                </c:pt>
                <c:pt idx="73600">
                  <c:v>0.99181255835294002</c:v>
                </c:pt>
                <c:pt idx="73601">
                  <c:v>0.99865964755004999</c:v>
                </c:pt>
                <c:pt idx="73602">
                  <c:v>0.99977590848754005</c:v>
                </c:pt>
                <c:pt idx="73603">
                  <c:v>0.99865964755004999</c:v>
                </c:pt>
                <c:pt idx="73604">
                  <c:v>0.99977590848754005</c:v>
                </c:pt>
                <c:pt idx="73605">
                  <c:v>0.98009279830975105</c:v>
                </c:pt>
                <c:pt idx="73606">
                  <c:v>0.98009279830975105</c:v>
                </c:pt>
                <c:pt idx="73607">
                  <c:v>0.99810606512056599</c:v>
                </c:pt>
                <c:pt idx="73608">
                  <c:v>0.98009279830975105</c:v>
                </c:pt>
                <c:pt idx="73609">
                  <c:v>0.98009279830975105</c:v>
                </c:pt>
                <c:pt idx="73610">
                  <c:v>0.99772892030019</c:v>
                </c:pt>
                <c:pt idx="73611">
                  <c:v>0.98009279830975105</c:v>
                </c:pt>
                <c:pt idx="73612">
                  <c:v>0.99977590848754005</c:v>
                </c:pt>
                <c:pt idx="73613">
                  <c:v>0.99977590848754005</c:v>
                </c:pt>
                <c:pt idx="73614">
                  <c:v>0.99865964755004999</c:v>
                </c:pt>
                <c:pt idx="73615">
                  <c:v>0.99772892030019</c:v>
                </c:pt>
                <c:pt idx="73616">
                  <c:v>0.99865964755004999</c:v>
                </c:pt>
                <c:pt idx="73617">
                  <c:v>0.99865964755004999</c:v>
                </c:pt>
                <c:pt idx="73618">
                  <c:v>0.99977590848754005</c:v>
                </c:pt>
                <c:pt idx="73619">
                  <c:v>0.98009279830975105</c:v>
                </c:pt>
                <c:pt idx="73620">
                  <c:v>0.98009279830975105</c:v>
                </c:pt>
                <c:pt idx="73621">
                  <c:v>0.99810606512056599</c:v>
                </c:pt>
                <c:pt idx="73622">
                  <c:v>0.99865964755004999</c:v>
                </c:pt>
                <c:pt idx="73623">
                  <c:v>0.99865964755004999</c:v>
                </c:pt>
                <c:pt idx="73624">
                  <c:v>0.98009279830975105</c:v>
                </c:pt>
                <c:pt idx="73625">
                  <c:v>0.97505301993331395</c:v>
                </c:pt>
                <c:pt idx="73626">
                  <c:v>0.98009279830975105</c:v>
                </c:pt>
                <c:pt idx="73627">
                  <c:v>0.99977590848754005</c:v>
                </c:pt>
                <c:pt idx="73628">
                  <c:v>0.98009279830975105</c:v>
                </c:pt>
                <c:pt idx="73629">
                  <c:v>0.98009279830975105</c:v>
                </c:pt>
                <c:pt idx="73630">
                  <c:v>0.99772892030019</c:v>
                </c:pt>
                <c:pt idx="73631">
                  <c:v>0.98009279830975105</c:v>
                </c:pt>
                <c:pt idx="73632">
                  <c:v>0.99810606512056599</c:v>
                </c:pt>
                <c:pt idx="73633">
                  <c:v>0.98009279830975105</c:v>
                </c:pt>
                <c:pt idx="73634">
                  <c:v>0.99865964755004999</c:v>
                </c:pt>
                <c:pt idx="73635">
                  <c:v>0.99977590848754005</c:v>
                </c:pt>
                <c:pt idx="73636">
                  <c:v>0.98009279830975105</c:v>
                </c:pt>
                <c:pt idx="73637">
                  <c:v>0.98009279830975105</c:v>
                </c:pt>
                <c:pt idx="73638">
                  <c:v>0.99977590848754005</c:v>
                </c:pt>
                <c:pt idx="73639">
                  <c:v>0.99810606512056599</c:v>
                </c:pt>
                <c:pt idx="73640">
                  <c:v>0.99865964755004999</c:v>
                </c:pt>
                <c:pt idx="73641">
                  <c:v>0.99865964755004999</c:v>
                </c:pt>
                <c:pt idx="73642">
                  <c:v>0.99181255835294002</c:v>
                </c:pt>
                <c:pt idx="73643">
                  <c:v>0.98009279830975105</c:v>
                </c:pt>
                <c:pt idx="73644">
                  <c:v>0.99810606512056599</c:v>
                </c:pt>
                <c:pt idx="73645">
                  <c:v>0.98009279830975105</c:v>
                </c:pt>
                <c:pt idx="73646">
                  <c:v>0.97505301993331395</c:v>
                </c:pt>
                <c:pt idx="73647">
                  <c:v>0.99865964755004999</c:v>
                </c:pt>
                <c:pt idx="73648">
                  <c:v>0.97505301993331395</c:v>
                </c:pt>
                <c:pt idx="73649">
                  <c:v>0.98009279830975105</c:v>
                </c:pt>
                <c:pt idx="73650">
                  <c:v>0.98009279830975105</c:v>
                </c:pt>
                <c:pt idx="73651">
                  <c:v>0.99865964755004999</c:v>
                </c:pt>
                <c:pt idx="73652">
                  <c:v>0.98009279830975105</c:v>
                </c:pt>
                <c:pt idx="73653">
                  <c:v>0.98009279830975105</c:v>
                </c:pt>
                <c:pt idx="73654">
                  <c:v>0.99810606512056599</c:v>
                </c:pt>
                <c:pt idx="73655">
                  <c:v>0.97505301993331395</c:v>
                </c:pt>
                <c:pt idx="73656">
                  <c:v>0.99977590848754005</c:v>
                </c:pt>
                <c:pt idx="73657">
                  <c:v>0.98009279830975105</c:v>
                </c:pt>
                <c:pt idx="73658">
                  <c:v>0.99865964755004999</c:v>
                </c:pt>
                <c:pt idx="73659">
                  <c:v>0.99810606512056599</c:v>
                </c:pt>
                <c:pt idx="73660">
                  <c:v>0.99977590848754005</c:v>
                </c:pt>
                <c:pt idx="73661">
                  <c:v>0.97505301993331395</c:v>
                </c:pt>
                <c:pt idx="73662">
                  <c:v>0.99810606512056599</c:v>
                </c:pt>
                <c:pt idx="73663">
                  <c:v>0.99977590848754005</c:v>
                </c:pt>
                <c:pt idx="73664">
                  <c:v>0.99977590848754005</c:v>
                </c:pt>
                <c:pt idx="73665">
                  <c:v>0.99977590848754005</c:v>
                </c:pt>
                <c:pt idx="73666">
                  <c:v>0.99977590848754005</c:v>
                </c:pt>
                <c:pt idx="73667">
                  <c:v>0.99810606512056599</c:v>
                </c:pt>
                <c:pt idx="73668">
                  <c:v>0.97505301993331395</c:v>
                </c:pt>
                <c:pt idx="73669">
                  <c:v>0.99810606512056599</c:v>
                </c:pt>
                <c:pt idx="73670">
                  <c:v>0.99810606512056599</c:v>
                </c:pt>
                <c:pt idx="73671">
                  <c:v>0.99865964755004999</c:v>
                </c:pt>
                <c:pt idx="73672">
                  <c:v>0.98009279830975105</c:v>
                </c:pt>
                <c:pt idx="73673">
                  <c:v>0.99865964755004999</c:v>
                </c:pt>
                <c:pt idx="73674">
                  <c:v>0.99181255835294002</c:v>
                </c:pt>
                <c:pt idx="73675">
                  <c:v>0.99772892030019</c:v>
                </c:pt>
                <c:pt idx="73676">
                  <c:v>0.98009279830975105</c:v>
                </c:pt>
                <c:pt idx="73677">
                  <c:v>0.99810606512056599</c:v>
                </c:pt>
                <c:pt idx="73678">
                  <c:v>0.98009279830975105</c:v>
                </c:pt>
                <c:pt idx="73679">
                  <c:v>0.99181255835294002</c:v>
                </c:pt>
                <c:pt idx="73680">
                  <c:v>0.99865964755004999</c:v>
                </c:pt>
                <c:pt idx="73681">
                  <c:v>0.98009279830975105</c:v>
                </c:pt>
                <c:pt idx="73682">
                  <c:v>0.99772892030019</c:v>
                </c:pt>
                <c:pt idx="73683">
                  <c:v>0.98009279830975105</c:v>
                </c:pt>
                <c:pt idx="73684">
                  <c:v>0.99810606512056599</c:v>
                </c:pt>
                <c:pt idx="73685">
                  <c:v>0.99865964755004999</c:v>
                </c:pt>
                <c:pt idx="73686">
                  <c:v>0.97505301993331395</c:v>
                </c:pt>
                <c:pt idx="73687">
                  <c:v>0.99810606512056599</c:v>
                </c:pt>
                <c:pt idx="73688">
                  <c:v>0.99810606512056599</c:v>
                </c:pt>
                <c:pt idx="73689">
                  <c:v>0.99865964755004999</c:v>
                </c:pt>
                <c:pt idx="73690">
                  <c:v>0.98009279830975105</c:v>
                </c:pt>
                <c:pt idx="73691">
                  <c:v>0.99810606512056599</c:v>
                </c:pt>
                <c:pt idx="73692">
                  <c:v>0.98009279830975105</c:v>
                </c:pt>
                <c:pt idx="73693">
                  <c:v>0.99865964755004999</c:v>
                </c:pt>
                <c:pt idx="73694">
                  <c:v>0.99810606512056599</c:v>
                </c:pt>
                <c:pt idx="73695">
                  <c:v>0.98009279830975105</c:v>
                </c:pt>
                <c:pt idx="73696">
                  <c:v>0.98009279830975105</c:v>
                </c:pt>
                <c:pt idx="73697">
                  <c:v>0.99865964755004999</c:v>
                </c:pt>
                <c:pt idx="73698">
                  <c:v>0.99810606512056599</c:v>
                </c:pt>
                <c:pt idx="73699">
                  <c:v>0.97505301993331395</c:v>
                </c:pt>
                <c:pt idx="73700">
                  <c:v>0.98009279830975105</c:v>
                </c:pt>
                <c:pt idx="73701">
                  <c:v>0.99865964755004999</c:v>
                </c:pt>
                <c:pt idx="73702">
                  <c:v>0.98009279830975105</c:v>
                </c:pt>
                <c:pt idx="73703">
                  <c:v>0.98009279830975105</c:v>
                </c:pt>
                <c:pt idx="73704">
                  <c:v>0.99772892030019</c:v>
                </c:pt>
                <c:pt idx="73705">
                  <c:v>0.99810606512056599</c:v>
                </c:pt>
                <c:pt idx="73706">
                  <c:v>0.99865964755004999</c:v>
                </c:pt>
                <c:pt idx="73707">
                  <c:v>0.98009279830975105</c:v>
                </c:pt>
                <c:pt idx="73708">
                  <c:v>0.99810606512056599</c:v>
                </c:pt>
                <c:pt idx="73709">
                  <c:v>0.97505301993331395</c:v>
                </c:pt>
                <c:pt idx="73710">
                  <c:v>0.97505301993331395</c:v>
                </c:pt>
                <c:pt idx="73711">
                  <c:v>0.98009279830975105</c:v>
                </c:pt>
                <c:pt idx="73712">
                  <c:v>0.98009279830975105</c:v>
                </c:pt>
                <c:pt idx="73713">
                  <c:v>0.99865964755004999</c:v>
                </c:pt>
                <c:pt idx="73714">
                  <c:v>0.99865964755004999</c:v>
                </c:pt>
                <c:pt idx="73715">
                  <c:v>0.99865964755004999</c:v>
                </c:pt>
                <c:pt idx="73716">
                  <c:v>0.99810606512056599</c:v>
                </c:pt>
                <c:pt idx="73717">
                  <c:v>0.98009279830975105</c:v>
                </c:pt>
                <c:pt idx="73718">
                  <c:v>0.98009279830975105</c:v>
                </c:pt>
                <c:pt idx="73719">
                  <c:v>0.99772892030019</c:v>
                </c:pt>
                <c:pt idx="73720">
                  <c:v>0.99865964755004999</c:v>
                </c:pt>
                <c:pt idx="73721">
                  <c:v>0.99865964755004999</c:v>
                </c:pt>
                <c:pt idx="73722">
                  <c:v>0.98009279830975105</c:v>
                </c:pt>
                <c:pt idx="73723">
                  <c:v>0.99181255835294002</c:v>
                </c:pt>
                <c:pt idx="73724">
                  <c:v>0.98009279830975105</c:v>
                </c:pt>
                <c:pt idx="73725">
                  <c:v>0.99810606512056599</c:v>
                </c:pt>
                <c:pt idx="73726">
                  <c:v>0.99977590848754005</c:v>
                </c:pt>
                <c:pt idx="73727">
                  <c:v>0.97505301993331395</c:v>
                </c:pt>
                <c:pt idx="73728">
                  <c:v>0.97505301993331395</c:v>
                </c:pt>
                <c:pt idx="73729">
                  <c:v>0.99865964755004999</c:v>
                </c:pt>
                <c:pt idx="73730">
                  <c:v>0.97505301993331395</c:v>
                </c:pt>
                <c:pt idx="73731">
                  <c:v>0.97505301993331395</c:v>
                </c:pt>
                <c:pt idx="73732">
                  <c:v>0.99772892030019</c:v>
                </c:pt>
                <c:pt idx="73733">
                  <c:v>0.99865964755004999</c:v>
                </c:pt>
                <c:pt idx="73734">
                  <c:v>0.98009279830975105</c:v>
                </c:pt>
                <c:pt idx="73735">
                  <c:v>0.99865964755004999</c:v>
                </c:pt>
                <c:pt idx="73736">
                  <c:v>0.97505301993331395</c:v>
                </c:pt>
                <c:pt idx="73737">
                  <c:v>0.97505301993331395</c:v>
                </c:pt>
                <c:pt idx="73738">
                  <c:v>0.99865964755004999</c:v>
                </c:pt>
                <c:pt idx="73739">
                  <c:v>0.99810606512056599</c:v>
                </c:pt>
                <c:pt idx="73740">
                  <c:v>0.99865964755004999</c:v>
                </c:pt>
                <c:pt idx="73741">
                  <c:v>0.99810606512056599</c:v>
                </c:pt>
                <c:pt idx="73742">
                  <c:v>0.99865964755004999</c:v>
                </c:pt>
                <c:pt idx="73743">
                  <c:v>0.98009279830975105</c:v>
                </c:pt>
                <c:pt idx="73744">
                  <c:v>0.99810606512056599</c:v>
                </c:pt>
                <c:pt idx="73745">
                  <c:v>0.97505301993331395</c:v>
                </c:pt>
                <c:pt idx="73746">
                  <c:v>0.97505301993331395</c:v>
                </c:pt>
                <c:pt idx="73747">
                  <c:v>0.99977590848754005</c:v>
                </c:pt>
                <c:pt idx="73748">
                  <c:v>0.99865964755004999</c:v>
                </c:pt>
                <c:pt idx="73749">
                  <c:v>0.99865964755004999</c:v>
                </c:pt>
                <c:pt idx="73750">
                  <c:v>0.99977590848754005</c:v>
                </c:pt>
                <c:pt idx="73751">
                  <c:v>0.97505301993331395</c:v>
                </c:pt>
                <c:pt idx="73752">
                  <c:v>0.99772892030019</c:v>
                </c:pt>
                <c:pt idx="73753">
                  <c:v>0.99977590848754005</c:v>
                </c:pt>
                <c:pt idx="73754">
                  <c:v>0.98009279830975105</c:v>
                </c:pt>
                <c:pt idx="73755">
                  <c:v>0.98009279830975105</c:v>
                </c:pt>
                <c:pt idx="73756">
                  <c:v>0.98009279830975105</c:v>
                </c:pt>
                <c:pt idx="73757">
                  <c:v>0.99865964755004999</c:v>
                </c:pt>
                <c:pt idx="73758">
                  <c:v>0.98009279830975105</c:v>
                </c:pt>
                <c:pt idx="73759">
                  <c:v>0.99977590848754005</c:v>
                </c:pt>
                <c:pt idx="73760">
                  <c:v>0.98009279830975105</c:v>
                </c:pt>
                <c:pt idx="73761">
                  <c:v>0.99810606512056599</c:v>
                </c:pt>
                <c:pt idx="73762">
                  <c:v>0.99810606512056599</c:v>
                </c:pt>
                <c:pt idx="73763">
                  <c:v>0.98009279830975105</c:v>
                </c:pt>
                <c:pt idx="73764">
                  <c:v>0.99977590848754005</c:v>
                </c:pt>
                <c:pt idx="73765">
                  <c:v>0.99810606512056599</c:v>
                </c:pt>
                <c:pt idx="73766">
                  <c:v>0.99977590848754005</c:v>
                </c:pt>
                <c:pt idx="73767">
                  <c:v>0.98009279830975105</c:v>
                </c:pt>
                <c:pt idx="73768">
                  <c:v>0.98009279830975105</c:v>
                </c:pt>
                <c:pt idx="73769">
                  <c:v>0.99977590848754005</c:v>
                </c:pt>
                <c:pt idx="73770">
                  <c:v>0.99865964755004999</c:v>
                </c:pt>
                <c:pt idx="73771">
                  <c:v>0.98009279830975105</c:v>
                </c:pt>
                <c:pt idx="73772">
                  <c:v>0.99977590848754005</c:v>
                </c:pt>
                <c:pt idx="73773">
                  <c:v>0.99865964755004999</c:v>
                </c:pt>
                <c:pt idx="73774">
                  <c:v>0.97505301993331395</c:v>
                </c:pt>
                <c:pt idx="73775">
                  <c:v>0.99810606512056599</c:v>
                </c:pt>
                <c:pt idx="73776">
                  <c:v>0.99865964755004999</c:v>
                </c:pt>
                <c:pt idx="73777">
                  <c:v>0.97505301993331395</c:v>
                </c:pt>
                <c:pt idx="73778">
                  <c:v>0.99977590848754005</c:v>
                </c:pt>
                <c:pt idx="73779">
                  <c:v>0.98009279830975105</c:v>
                </c:pt>
                <c:pt idx="73780">
                  <c:v>0.98009279830975105</c:v>
                </c:pt>
                <c:pt idx="73781">
                  <c:v>0.98009279830975105</c:v>
                </c:pt>
                <c:pt idx="73782">
                  <c:v>0.99865964755004999</c:v>
                </c:pt>
                <c:pt idx="73783">
                  <c:v>0.98009279830975105</c:v>
                </c:pt>
                <c:pt idx="73784">
                  <c:v>0.98009279830975105</c:v>
                </c:pt>
                <c:pt idx="73785">
                  <c:v>0.99865964755004999</c:v>
                </c:pt>
                <c:pt idx="73786">
                  <c:v>0.99865964755004999</c:v>
                </c:pt>
                <c:pt idx="73787">
                  <c:v>0.99810606512056599</c:v>
                </c:pt>
                <c:pt idx="73788">
                  <c:v>0.99977590848754005</c:v>
                </c:pt>
                <c:pt idx="73789">
                  <c:v>0.97505301993331395</c:v>
                </c:pt>
                <c:pt idx="73790">
                  <c:v>0.99772892030019</c:v>
                </c:pt>
                <c:pt idx="73791">
                  <c:v>0.99865964755004999</c:v>
                </c:pt>
                <c:pt idx="73792">
                  <c:v>0.99977590848754005</c:v>
                </c:pt>
                <c:pt idx="73793">
                  <c:v>0.99977590848754005</c:v>
                </c:pt>
                <c:pt idx="73794">
                  <c:v>0.97505301993331395</c:v>
                </c:pt>
                <c:pt idx="73795">
                  <c:v>0.98009279830975105</c:v>
                </c:pt>
                <c:pt idx="73796">
                  <c:v>0.99865964755004999</c:v>
                </c:pt>
                <c:pt idx="73797">
                  <c:v>0.99810606512056599</c:v>
                </c:pt>
                <c:pt idx="73798">
                  <c:v>0.98009279830975105</c:v>
                </c:pt>
                <c:pt idx="73799">
                  <c:v>0.98009279830975105</c:v>
                </c:pt>
                <c:pt idx="73800">
                  <c:v>0.99772892030019</c:v>
                </c:pt>
                <c:pt idx="73801">
                  <c:v>0.99977590848754005</c:v>
                </c:pt>
                <c:pt idx="73802">
                  <c:v>0.99865964755004999</c:v>
                </c:pt>
                <c:pt idx="73803">
                  <c:v>0.99977590848754005</c:v>
                </c:pt>
                <c:pt idx="73804">
                  <c:v>0.98009279830975105</c:v>
                </c:pt>
                <c:pt idx="73805">
                  <c:v>0.98009279830975105</c:v>
                </c:pt>
                <c:pt idx="73806">
                  <c:v>0.98009279830975105</c:v>
                </c:pt>
                <c:pt idx="73807">
                  <c:v>0.98009279830975105</c:v>
                </c:pt>
                <c:pt idx="73808">
                  <c:v>0.97505301993331395</c:v>
                </c:pt>
                <c:pt idx="73809">
                  <c:v>0.99865964755004999</c:v>
                </c:pt>
                <c:pt idx="73810">
                  <c:v>0.99810606512056599</c:v>
                </c:pt>
                <c:pt idx="73811">
                  <c:v>0.99865964755004999</c:v>
                </c:pt>
                <c:pt idx="73812">
                  <c:v>0.98009279830975105</c:v>
                </c:pt>
                <c:pt idx="73813">
                  <c:v>0.99865964755004999</c:v>
                </c:pt>
                <c:pt idx="73814">
                  <c:v>0.99810606512056599</c:v>
                </c:pt>
                <c:pt idx="73815">
                  <c:v>0.97505301993331395</c:v>
                </c:pt>
                <c:pt idx="73816">
                  <c:v>0.99810606512056599</c:v>
                </c:pt>
                <c:pt idx="73817">
                  <c:v>0.99865964755004999</c:v>
                </c:pt>
                <c:pt idx="73818">
                  <c:v>0.97505301993331395</c:v>
                </c:pt>
                <c:pt idx="73819">
                  <c:v>0.99810606512056599</c:v>
                </c:pt>
                <c:pt idx="73820">
                  <c:v>0.99865964755004999</c:v>
                </c:pt>
                <c:pt idx="73821">
                  <c:v>0.99865964755004999</c:v>
                </c:pt>
                <c:pt idx="73822">
                  <c:v>0.99810606512056599</c:v>
                </c:pt>
                <c:pt idx="73823">
                  <c:v>0.97505301993331395</c:v>
                </c:pt>
                <c:pt idx="73824">
                  <c:v>0.99865964755004999</c:v>
                </c:pt>
                <c:pt idx="73825">
                  <c:v>0.98009279830975105</c:v>
                </c:pt>
                <c:pt idx="73826">
                  <c:v>0.99865964755004999</c:v>
                </c:pt>
                <c:pt idx="73827">
                  <c:v>0.98009279830975105</c:v>
                </c:pt>
                <c:pt idx="73828">
                  <c:v>0.99977590848754005</c:v>
                </c:pt>
                <c:pt idx="73829">
                  <c:v>0.98009279830975105</c:v>
                </c:pt>
                <c:pt idx="73830">
                  <c:v>0.99810606512056599</c:v>
                </c:pt>
                <c:pt idx="73831">
                  <c:v>0.99865964755004999</c:v>
                </c:pt>
                <c:pt idx="73832">
                  <c:v>0.99865964755004999</c:v>
                </c:pt>
                <c:pt idx="73833">
                  <c:v>0.98009279830975105</c:v>
                </c:pt>
                <c:pt idx="73834">
                  <c:v>0.97505301993331395</c:v>
                </c:pt>
                <c:pt idx="73835">
                  <c:v>0.97505301993331395</c:v>
                </c:pt>
                <c:pt idx="73836">
                  <c:v>0.99865964755004999</c:v>
                </c:pt>
                <c:pt idx="73837">
                  <c:v>0.99865964755004999</c:v>
                </c:pt>
                <c:pt idx="73838">
                  <c:v>0.98009279830975105</c:v>
                </c:pt>
                <c:pt idx="73839">
                  <c:v>0.99865964755004999</c:v>
                </c:pt>
                <c:pt idx="73840">
                  <c:v>0.98009279830975105</c:v>
                </c:pt>
                <c:pt idx="73841">
                  <c:v>0.99865964755004999</c:v>
                </c:pt>
                <c:pt idx="73842">
                  <c:v>0.99865964755004999</c:v>
                </c:pt>
                <c:pt idx="73843">
                  <c:v>0.99977590848754005</c:v>
                </c:pt>
                <c:pt idx="73844">
                  <c:v>0.99865964755004999</c:v>
                </c:pt>
                <c:pt idx="73845">
                  <c:v>0.99865964755004999</c:v>
                </c:pt>
                <c:pt idx="73846">
                  <c:v>0.99810606512056599</c:v>
                </c:pt>
                <c:pt idx="73847">
                  <c:v>0.99810606512056599</c:v>
                </c:pt>
                <c:pt idx="73848">
                  <c:v>0.98009279830975105</c:v>
                </c:pt>
                <c:pt idx="73849">
                  <c:v>0.97505301993331395</c:v>
                </c:pt>
                <c:pt idx="73850">
                  <c:v>0.99977590848754005</c:v>
                </c:pt>
                <c:pt idx="73851">
                  <c:v>0.99810606512056599</c:v>
                </c:pt>
                <c:pt idx="73852">
                  <c:v>0.99810606512056599</c:v>
                </c:pt>
                <c:pt idx="73853">
                  <c:v>0.98009279830975105</c:v>
                </c:pt>
                <c:pt idx="73854">
                  <c:v>0.99865964755004999</c:v>
                </c:pt>
                <c:pt idx="73855">
                  <c:v>0.99810606512056599</c:v>
                </c:pt>
                <c:pt idx="73856">
                  <c:v>0.99810606512056599</c:v>
                </c:pt>
                <c:pt idx="73857">
                  <c:v>0.99977590848754005</c:v>
                </c:pt>
                <c:pt idx="73858">
                  <c:v>0.99865964755004999</c:v>
                </c:pt>
                <c:pt idx="73859">
                  <c:v>0.97505301993331395</c:v>
                </c:pt>
                <c:pt idx="73860">
                  <c:v>0.98009279830975105</c:v>
                </c:pt>
                <c:pt idx="73861">
                  <c:v>0.97505301993331395</c:v>
                </c:pt>
                <c:pt idx="73862">
                  <c:v>0.98009279830975105</c:v>
                </c:pt>
                <c:pt idx="73863">
                  <c:v>0.99810606512056599</c:v>
                </c:pt>
                <c:pt idx="73864">
                  <c:v>0.99865964755004999</c:v>
                </c:pt>
                <c:pt idx="73865">
                  <c:v>0.99865964755004999</c:v>
                </c:pt>
                <c:pt idx="73866">
                  <c:v>0.98009279830975105</c:v>
                </c:pt>
                <c:pt idx="73867">
                  <c:v>0.98009279830975105</c:v>
                </c:pt>
                <c:pt idx="73868">
                  <c:v>0.99977590848754005</c:v>
                </c:pt>
                <c:pt idx="73869">
                  <c:v>0.97505301993331395</c:v>
                </c:pt>
                <c:pt idx="73870">
                  <c:v>0.99865964755004999</c:v>
                </c:pt>
                <c:pt idx="73871">
                  <c:v>0.98009279830975105</c:v>
                </c:pt>
                <c:pt idx="73872">
                  <c:v>0.98009279830975105</c:v>
                </c:pt>
                <c:pt idx="73873">
                  <c:v>0.99865964755004999</c:v>
                </c:pt>
                <c:pt idx="73874">
                  <c:v>0.99865964755004999</c:v>
                </c:pt>
                <c:pt idx="73875">
                  <c:v>0.99865964755004999</c:v>
                </c:pt>
                <c:pt idx="73876">
                  <c:v>0.98009279830975105</c:v>
                </c:pt>
                <c:pt idx="73877">
                  <c:v>0.99865964755004999</c:v>
                </c:pt>
                <c:pt idx="73878">
                  <c:v>0.98009279830975105</c:v>
                </c:pt>
                <c:pt idx="73879">
                  <c:v>0.99810606512056599</c:v>
                </c:pt>
                <c:pt idx="73880">
                  <c:v>0.97505301993331395</c:v>
                </c:pt>
                <c:pt idx="73881">
                  <c:v>0.98009279830975105</c:v>
                </c:pt>
                <c:pt idx="73882">
                  <c:v>0.99865964755004999</c:v>
                </c:pt>
                <c:pt idx="73883">
                  <c:v>0.99810606512056599</c:v>
                </c:pt>
                <c:pt idx="73884">
                  <c:v>0.97505301993331395</c:v>
                </c:pt>
                <c:pt idx="73885">
                  <c:v>0.99865964755004999</c:v>
                </c:pt>
                <c:pt idx="73886">
                  <c:v>0.99977590848754005</c:v>
                </c:pt>
                <c:pt idx="73887">
                  <c:v>0.99181255835294002</c:v>
                </c:pt>
                <c:pt idx="73888">
                  <c:v>0.98009279830975105</c:v>
                </c:pt>
                <c:pt idx="73889">
                  <c:v>0.98009279830975105</c:v>
                </c:pt>
                <c:pt idx="73890">
                  <c:v>0.99977590848754005</c:v>
                </c:pt>
                <c:pt idx="73891">
                  <c:v>0.99810606512056599</c:v>
                </c:pt>
                <c:pt idx="73892">
                  <c:v>0.99865964755004999</c:v>
                </c:pt>
                <c:pt idx="73893">
                  <c:v>0.99865964755004999</c:v>
                </c:pt>
                <c:pt idx="73894">
                  <c:v>0.99977590848754005</c:v>
                </c:pt>
                <c:pt idx="73895">
                  <c:v>0.99865964755004999</c:v>
                </c:pt>
                <c:pt idx="73896">
                  <c:v>0.99865964755004999</c:v>
                </c:pt>
                <c:pt idx="73897">
                  <c:v>0.97505301993331395</c:v>
                </c:pt>
                <c:pt idx="73898">
                  <c:v>0.99977590848754005</c:v>
                </c:pt>
                <c:pt idx="73899">
                  <c:v>0.99772892030019</c:v>
                </c:pt>
                <c:pt idx="73900">
                  <c:v>0.99865964755004999</c:v>
                </c:pt>
                <c:pt idx="73901">
                  <c:v>0.99810606512056599</c:v>
                </c:pt>
                <c:pt idx="73902">
                  <c:v>0.97505301993331395</c:v>
                </c:pt>
                <c:pt idx="73903">
                  <c:v>0.99865964755004999</c:v>
                </c:pt>
                <c:pt idx="73904">
                  <c:v>0.99810606512056599</c:v>
                </c:pt>
                <c:pt idx="73905">
                  <c:v>0.99810606512056599</c:v>
                </c:pt>
                <c:pt idx="73906">
                  <c:v>0.98009279830975105</c:v>
                </c:pt>
                <c:pt idx="73907">
                  <c:v>0.97505301993331395</c:v>
                </c:pt>
                <c:pt idx="73908">
                  <c:v>0.98009279830975105</c:v>
                </c:pt>
                <c:pt idx="73909">
                  <c:v>0.99810606512056599</c:v>
                </c:pt>
                <c:pt idx="73910">
                  <c:v>0.98009279830975105</c:v>
                </c:pt>
                <c:pt idx="73911">
                  <c:v>0.98009279830975105</c:v>
                </c:pt>
                <c:pt idx="73912">
                  <c:v>0.97505301993331395</c:v>
                </c:pt>
                <c:pt idx="73913">
                  <c:v>0.99977590848754005</c:v>
                </c:pt>
                <c:pt idx="73914">
                  <c:v>0.98009279830975105</c:v>
                </c:pt>
                <c:pt idx="73915">
                  <c:v>0.99810606512056599</c:v>
                </c:pt>
                <c:pt idx="73916">
                  <c:v>0.98009279830975105</c:v>
                </c:pt>
                <c:pt idx="73917">
                  <c:v>0.98009279830975105</c:v>
                </c:pt>
                <c:pt idx="73918">
                  <c:v>0.99977590848754005</c:v>
                </c:pt>
                <c:pt idx="73919">
                  <c:v>0.99772892030019</c:v>
                </c:pt>
                <c:pt idx="73920">
                  <c:v>0.98009279830975105</c:v>
                </c:pt>
                <c:pt idx="73921">
                  <c:v>0.99865964755004999</c:v>
                </c:pt>
                <c:pt idx="73922">
                  <c:v>0.98009279830975105</c:v>
                </c:pt>
                <c:pt idx="73923">
                  <c:v>0.99977590848754005</c:v>
                </c:pt>
                <c:pt idx="73924">
                  <c:v>0.99977590848754005</c:v>
                </c:pt>
                <c:pt idx="73925">
                  <c:v>0.97505301993331395</c:v>
                </c:pt>
                <c:pt idx="73926">
                  <c:v>0.97505301993331395</c:v>
                </c:pt>
                <c:pt idx="73927">
                  <c:v>0.98009279830975105</c:v>
                </c:pt>
                <c:pt idx="73928">
                  <c:v>0.99810606512056599</c:v>
                </c:pt>
                <c:pt idx="73929">
                  <c:v>0.98009279830975105</c:v>
                </c:pt>
                <c:pt idx="73930">
                  <c:v>0.98009279830975105</c:v>
                </c:pt>
                <c:pt idx="73931">
                  <c:v>0.99810606512056599</c:v>
                </c:pt>
                <c:pt idx="73932">
                  <c:v>0.99810606512056599</c:v>
                </c:pt>
                <c:pt idx="73933">
                  <c:v>0.99810606512056599</c:v>
                </c:pt>
                <c:pt idx="73934">
                  <c:v>0.99772892030019</c:v>
                </c:pt>
                <c:pt idx="73935">
                  <c:v>0.99865964755004999</c:v>
                </c:pt>
                <c:pt idx="73936">
                  <c:v>0.99810606512056599</c:v>
                </c:pt>
                <c:pt idx="73937">
                  <c:v>0.98009279830975105</c:v>
                </c:pt>
                <c:pt idx="73938">
                  <c:v>0.98009279830975105</c:v>
                </c:pt>
                <c:pt idx="73939">
                  <c:v>0.98009279830975105</c:v>
                </c:pt>
                <c:pt idx="73940">
                  <c:v>0.99865964755004999</c:v>
                </c:pt>
                <c:pt idx="73941">
                  <c:v>0.99865964755004999</c:v>
                </c:pt>
                <c:pt idx="73942">
                  <c:v>0.98009279830975105</c:v>
                </c:pt>
                <c:pt idx="73943">
                  <c:v>0.99865964755004999</c:v>
                </c:pt>
                <c:pt idx="73944">
                  <c:v>0.99865964755004999</c:v>
                </c:pt>
                <c:pt idx="73945">
                  <c:v>0.99810606512056599</c:v>
                </c:pt>
                <c:pt idx="73946">
                  <c:v>0.97505301993331395</c:v>
                </c:pt>
                <c:pt idx="73947">
                  <c:v>0.99810606512056599</c:v>
                </c:pt>
                <c:pt idx="73948">
                  <c:v>0.99810606512056599</c:v>
                </c:pt>
                <c:pt idx="73949">
                  <c:v>0.97505301993331395</c:v>
                </c:pt>
                <c:pt idx="73950">
                  <c:v>0.98009279830975105</c:v>
                </c:pt>
                <c:pt idx="73951">
                  <c:v>0.98009279830975105</c:v>
                </c:pt>
                <c:pt idx="73952">
                  <c:v>0.98009279830975105</c:v>
                </c:pt>
                <c:pt idx="73953">
                  <c:v>0.98009279830975105</c:v>
                </c:pt>
                <c:pt idx="73954">
                  <c:v>0.99977590848754005</c:v>
                </c:pt>
                <c:pt idx="73955">
                  <c:v>0.99977590848754005</c:v>
                </c:pt>
                <c:pt idx="73956">
                  <c:v>0.99810606512056599</c:v>
                </c:pt>
                <c:pt idx="73957">
                  <c:v>0.99865964755004999</c:v>
                </c:pt>
                <c:pt idx="73958">
                  <c:v>0.99865964755004999</c:v>
                </c:pt>
                <c:pt idx="73959">
                  <c:v>0.99810606512056599</c:v>
                </c:pt>
                <c:pt idx="73960">
                  <c:v>0.98009279830975105</c:v>
                </c:pt>
                <c:pt idx="73961">
                  <c:v>0.99977590848754005</c:v>
                </c:pt>
                <c:pt idx="73962">
                  <c:v>0.98009279830975105</c:v>
                </c:pt>
                <c:pt idx="73963">
                  <c:v>0.99810606512056599</c:v>
                </c:pt>
                <c:pt idx="73964">
                  <c:v>0.99977590848754005</c:v>
                </c:pt>
                <c:pt idx="73965">
                  <c:v>0.98009279830975105</c:v>
                </c:pt>
                <c:pt idx="73966">
                  <c:v>0.99977590848754005</c:v>
                </c:pt>
                <c:pt idx="73967">
                  <c:v>0.99865964755004999</c:v>
                </c:pt>
                <c:pt idx="73968">
                  <c:v>0.99977590848754005</c:v>
                </c:pt>
                <c:pt idx="73969">
                  <c:v>0.99977590848754005</c:v>
                </c:pt>
                <c:pt idx="73970">
                  <c:v>0.99810606512056599</c:v>
                </c:pt>
                <c:pt idx="73971">
                  <c:v>0.98009279830975105</c:v>
                </c:pt>
                <c:pt idx="73972">
                  <c:v>0.99810606512056599</c:v>
                </c:pt>
                <c:pt idx="73973">
                  <c:v>0.99810606512056599</c:v>
                </c:pt>
                <c:pt idx="73974">
                  <c:v>0.99865964755004999</c:v>
                </c:pt>
                <c:pt idx="73975">
                  <c:v>0.99865964755004999</c:v>
                </c:pt>
                <c:pt idx="73976">
                  <c:v>0.99865964755004999</c:v>
                </c:pt>
                <c:pt idx="73977">
                  <c:v>0.99865964755004999</c:v>
                </c:pt>
                <c:pt idx="73978">
                  <c:v>0.97505301993331395</c:v>
                </c:pt>
                <c:pt idx="73979">
                  <c:v>0.98009279830975105</c:v>
                </c:pt>
                <c:pt idx="73980">
                  <c:v>0.99810606512056599</c:v>
                </c:pt>
                <c:pt idx="73981">
                  <c:v>0.99810606512056599</c:v>
                </c:pt>
                <c:pt idx="73982">
                  <c:v>0.99810606512056599</c:v>
                </c:pt>
                <c:pt idx="73983">
                  <c:v>0.99810606512056599</c:v>
                </c:pt>
                <c:pt idx="73984">
                  <c:v>0.99810606512056599</c:v>
                </c:pt>
                <c:pt idx="73985">
                  <c:v>0.99865964755004999</c:v>
                </c:pt>
                <c:pt idx="73986">
                  <c:v>0.99865964755004999</c:v>
                </c:pt>
                <c:pt idx="73987">
                  <c:v>0.99772892030019</c:v>
                </c:pt>
                <c:pt idx="73988">
                  <c:v>0.97505301993331395</c:v>
                </c:pt>
                <c:pt idx="73989">
                  <c:v>0.99810606512056599</c:v>
                </c:pt>
                <c:pt idx="73990">
                  <c:v>0.99810606512056599</c:v>
                </c:pt>
                <c:pt idx="73991">
                  <c:v>0.99865964755004999</c:v>
                </c:pt>
                <c:pt idx="73992">
                  <c:v>0.99181255835294002</c:v>
                </c:pt>
                <c:pt idx="73993">
                  <c:v>0.99810606512056599</c:v>
                </c:pt>
                <c:pt idx="73994">
                  <c:v>0.98009279830975105</c:v>
                </c:pt>
                <c:pt idx="73995">
                  <c:v>0.98009279830975105</c:v>
                </c:pt>
                <c:pt idx="73996">
                  <c:v>0.99810606512056599</c:v>
                </c:pt>
                <c:pt idx="73997">
                  <c:v>0.99865964755004999</c:v>
                </c:pt>
                <c:pt idx="73998">
                  <c:v>0.98009279830975105</c:v>
                </c:pt>
                <c:pt idx="73999">
                  <c:v>0.99865964755004999</c:v>
                </c:pt>
                <c:pt idx="74000">
                  <c:v>0.98009279830975105</c:v>
                </c:pt>
                <c:pt idx="74001">
                  <c:v>0.99977590848754005</c:v>
                </c:pt>
                <c:pt idx="74002">
                  <c:v>0.98009279830975105</c:v>
                </c:pt>
                <c:pt idx="74003">
                  <c:v>0.98009279830975105</c:v>
                </c:pt>
                <c:pt idx="74004">
                  <c:v>0.98009279830975105</c:v>
                </c:pt>
                <c:pt idx="74005">
                  <c:v>0.99865964755004999</c:v>
                </c:pt>
                <c:pt idx="74006">
                  <c:v>0.99772892030019</c:v>
                </c:pt>
                <c:pt idx="74007">
                  <c:v>0.99810606512056599</c:v>
                </c:pt>
                <c:pt idx="74008">
                  <c:v>0.99865964755004999</c:v>
                </c:pt>
                <c:pt idx="74009">
                  <c:v>0.99810606512056599</c:v>
                </c:pt>
                <c:pt idx="74010">
                  <c:v>0.99810606512056599</c:v>
                </c:pt>
                <c:pt idx="74011">
                  <c:v>0.99865964755004999</c:v>
                </c:pt>
                <c:pt idx="74012">
                  <c:v>0.99977590848754005</c:v>
                </c:pt>
                <c:pt idx="74013">
                  <c:v>0.99181255835294002</c:v>
                </c:pt>
                <c:pt idx="74014">
                  <c:v>0.98009279830975105</c:v>
                </c:pt>
                <c:pt idx="74015">
                  <c:v>0.98009279830975105</c:v>
                </c:pt>
                <c:pt idx="74016">
                  <c:v>0.99865964755004999</c:v>
                </c:pt>
                <c:pt idx="74017">
                  <c:v>0.99977590848754005</c:v>
                </c:pt>
                <c:pt idx="74018">
                  <c:v>0.98009279830975105</c:v>
                </c:pt>
                <c:pt idx="74019">
                  <c:v>0.98009279830975105</c:v>
                </c:pt>
                <c:pt idx="74020">
                  <c:v>0.97505301993331395</c:v>
                </c:pt>
                <c:pt idx="74021">
                  <c:v>0.99810606512056599</c:v>
                </c:pt>
                <c:pt idx="74022">
                  <c:v>0.99810606512056599</c:v>
                </c:pt>
                <c:pt idx="74023">
                  <c:v>0.99977590848754005</c:v>
                </c:pt>
                <c:pt idx="74024">
                  <c:v>0.99977590848754005</c:v>
                </c:pt>
                <c:pt idx="74025">
                  <c:v>0.99810606512056599</c:v>
                </c:pt>
                <c:pt idx="74026">
                  <c:v>0.98009279830975105</c:v>
                </c:pt>
                <c:pt idx="74027">
                  <c:v>0.99977590848754005</c:v>
                </c:pt>
                <c:pt idx="74028">
                  <c:v>0.97505301993331395</c:v>
                </c:pt>
                <c:pt idx="74029">
                  <c:v>0.99977590848754005</c:v>
                </c:pt>
                <c:pt idx="74030">
                  <c:v>0.98009279830975105</c:v>
                </c:pt>
                <c:pt idx="74031">
                  <c:v>0.99810606512056599</c:v>
                </c:pt>
                <c:pt idx="74032">
                  <c:v>0.99865964755004999</c:v>
                </c:pt>
                <c:pt idx="74033">
                  <c:v>0.97505301993331395</c:v>
                </c:pt>
                <c:pt idx="74034">
                  <c:v>0.99772892030019</c:v>
                </c:pt>
                <c:pt idx="74035">
                  <c:v>0.99810606512056599</c:v>
                </c:pt>
                <c:pt idx="74036">
                  <c:v>0.99810606512056599</c:v>
                </c:pt>
                <c:pt idx="74037">
                  <c:v>0.99810606512056599</c:v>
                </c:pt>
                <c:pt idx="74038">
                  <c:v>0.98009279830975105</c:v>
                </c:pt>
                <c:pt idx="74039">
                  <c:v>0.99865964755004999</c:v>
                </c:pt>
                <c:pt idx="74040">
                  <c:v>0.99810606512056599</c:v>
                </c:pt>
                <c:pt idx="74041">
                  <c:v>0.99865964755004999</c:v>
                </c:pt>
                <c:pt idx="74042">
                  <c:v>0.97505301993331395</c:v>
                </c:pt>
                <c:pt idx="74043">
                  <c:v>0.99865964755004999</c:v>
                </c:pt>
                <c:pt idx="74044">
                  <c:v>0.98009279830975105</c:v>
                </c:pt>
                <c:pt idx="74045">
                  <c:v>0.99810606512056599</c:v>
                </c:pt>
                <c:pt idx="74046">
                  <c:v>0.99977590848754005</c:v>
                </c:pt>
                <c:pt idx="74047">
                  <c:v>0.98009279830975105</c:v>
                </c:pt>
                <c:pt idx="74048">
                  <c:v>0.98009279830975105</c:v>
                </c:pt>
                <c:pt idx="74049">
                  <c:v>0.99810606512056599</c:v>
                </c:pt>
                <c:pt idx="74050">
                  <c:v>0.99977590848754005</c:v>
                </c:pt>
                <c:pt idx="74051">
                  <c:v>0.99977590848754005</c:v>
                </c:pt>
                <c:pt idx="74052">
                  <c:v>0.99810606512056599</c:v>
                </c:pt>
                <c:pt idx="74053">
                  <c:v>0.99810606512056599</c:v>
                </c:pt>
                <c:pt idx="74054">
                  <c:v>0.99865964755004999</c:v>
                </c:pt>
                <c:pt idx="74055">
                  <c:v>0.99977590848754005</c:v>
                </c:pt>
                <c:pt idx="74056">
                  <c:v>0.99977590848754005</c:v>
                </c:pt>
                <c:pt idx="74057">
                  <c:v>0.99810606512056599</c:v>
                </c:pt>
                <c:pt idx="74058">
                  <c:v>0.99772892030019</c:v>
                </c:pt>
                <c:pt idx="74059">
                  <c:v>0.99865964755004999</c:v>
                </c:pt>
                <c:pt idx="74060">
                  <c:v>0.99810606512056599</c:v>
                </c:pt>
                <c:pt idx="74061">
                  <c:v>0.97505301993331395</c:v>
                </c:pt>
                <c:pt idx="74062">
                  <c:v>0.97505301993331395</c:v>
                </c:pt>
                <c:pt idx="74063">
                  <c:v>0.99865964755004999</c:v>
                </c:pt>
                <c:pt idx="74064">
                  <c:v>0.98009279830975105</c:v>
                </c:pt>
                <c:pt idx="74065">
                  <c:v>0.98009279830975105</c:v>
                </c:pt>
                <c:pt idx="74066">
                  <c:v>0.99865964755004999</c:v>
                </c:pt>
                <c:pt idx="74067">
                  <c:v>0.99810606512056599</c:v>
                </c:pt>
                <c:pt idx="74068">
                  <c:v>0.98009279830975105</c:v>
                </c:pt>
                <c:pt idx="74069">
                  <c:v>0.98009279830975105</c:v>
                </c:pt>
                <c:pt idx="74070">
                  <c:v>0.99810606512056599</c:v>
                </c:pt>
                <c:pt idx="74071">
                  <c:v>0.99810606512056599</c:v>
                </c:pt>
                <c:pt idx="74072">
                  <c:v>0.99865964755004999</c:v>
                </c:pt>
                <c:pt idx="74073">
                  <c:v>0.98009279830975105</c:v>
                </c:pt>
                <c:pt idx="74074">
                  <c:v>0.98009279830975105</c:v>
                </c:pt>
                <c:pt idx="74075">
                  <c:v>0.99810606512056599</c:v>
                </c:pt>
                <c:pt idx="74076">
                  <c:v>0.99810606512056599</c:v>
                </c:pt>
                <c:pt idx="74077">
                  <c:v>0.98009279830975105</c:v>
                </c:pt>
                <c:pt idx="74078">
                  <c:v>0.99181255835294002</c:v>
                </c:pt>
                <c:pt idx="74079">
                  <c:v>0.98009279830975105</c:v>
                </c:pt>
                <c:pt idx="74080">
                  <c:v>0.99977590848754005</c:v>
                </c:pt>
                <c:pt idx="74081">
                  <c:v>0.99865964755004999</c:v>
                </c:pt>
                <c:pt idx="74082">
                  <c:v>0.99977590848754005</c:v>
                </c:pt>
                <c:pt idx="74083">
                  <c:v>0.99977590848754005</c:v>
                </c:pt>
                <c:pt idx="74084">
                  <c:v>0.98009279830975105</c:v>
                </c:pt>
                <c:pt idx="74085">
                  <c:v>0.99977590848754005</c:v>
                </c:pt>
                <c:pt idx="74086">
                  <c:v>0.99977590848754005</c:v>
                </c:pt>
                <c:pt idx="74087">
                  <c:v>0.97505301993331395</c:v>
                </c:pt>
                <c:pt idx="74088">
                  <c:v>0.98009279830975105</c:v>
                </c:pt>
                <c:pt idx="74089">
                  <c:v>0.99772892030019</c:v>
                </c:pt>
                <c:pt idx="74090">
                  <c:v>0.99810606512056599</c:v>
                </c:pt>
                <c:pt idx="74091">
                  <c:v>0.99977590848754005</c:v>
                </c:pt>
                <c:pt idx="74092">
                  <c:v>0.97505301993331395</c:v>
                </c:pt>
                <c:pt idx="74093">
                  <c:v>0.99772892030019</c:v>
                </c:pt>
                <c:pt idx="74094">
                  <c:v>0.99865964755004999</c:v>
                </c:pt>
                <c:pt idx="74095">
                  <c:v>0.98009279830975105</c:v>
                </c:pt>
                <c:pt idx="74096">
                  <c:v>0.99865964755004999</c:v>
                </c:pt>
                <c:pt idx="74097">
                  <c:v>0.99865964755004999</c:v>
                </c:pt>
                <c:pt idx="74098">
                  <c:v>0.99810606512056599</c:v>
                </c:pt>
                <c:pt idx="74099">
                  <c:v>0.97505301993331395</c:v>
                </c:pt>
                <c:pt idx="74100">
                  <c:v>0.98009279830975105</c:v>
                </c:pt>
                <c:pt idx="74101">
                  <c:v>0.99810606512056599</c:v>
                </c:pt>
                <c:pt idx="74102">
                  <c:v>0.98009279830975105</c:v>
                </c:pt>
                <c:pt idx="74103">
                  <c:v>0.99977590848754005</c:v>
                </c:pt>
                <c:pt idx="74104">
                  <c:v>0.99865964755004999</c:v>
                </c:pt>
                <c:pt idx="74105">
                  <c:v>0.97505301993331395</c:v>
                </c:pt>
                <c:pt idx="74106">
                  <c:v>0.99865964755004999</c:v>
                </c:pt>
                <c:pt idx="74107">
                  <c:v>0.99865964755004999</c:v>
                </c:pt>
                <c:pt idx="74108">
                  <c:v>0.97505301993331395</c:v>
                </c:pt>
                <c:pt idx="74109">
                  <c:v>0.99810606512056599</c:v>
                </c:pt>
                <c:pt idx="74110">
                  <c:v>0.98009279830975105</c:v>
                </c:pt>
                <c:pt idx="74111">
                  <c:v>0.97505301993331395</c:v>
                </c:pt>
                <c:pt idx="74112">
                  <c:v>0.98009279830975105</c:v>
                </c:pt>
                <c:pt idx="74113">
                  <c:v>0.97505301993331395</c:v>
                </c:pt>
                <c:pt idx="74114">
                  <c:v>0.99772892030019</c:v>
                </c:pt>
                <c:pt idx="74115">
                  <c:v>0.99865964755004999</c:v>
                </c:pt>
                <c:pt idx="74116">
                  <c:v>0.99865964755004999</c:v>
                </c:pt>
                <c:pt idx="74117">
                  <c:v>0.99865964755004999</c:v>
                </c:pt>
                <c:pt idx="74118">
                  <c:v>0.99865964755004999</c:v>
                </c:pt>
                <c:pt idx="74119">
                  <c:v>0.98009279830975105</c:v>
                </c:pt>
                <c:pt idx="74120">
                  <c:v>0.99810606512056599</c:v>
                </c:pt>
                <c:pt idx="74121">
                  <c:v>0.99810606512056599</c:v>
                </c:pt>
                <c:pt idx="74122">
                  <c:v>0.99810606512056599</c:v>
                </c:pt>
                <c:pt idx="74123">
                  <c:v>0.99772892030019</c:v>
                </c:pt>
                <c:pt idx="74124">
                  <c:v>0.99865964755004999</c:v>
                </c:pt>
                <c:pt idx="74125">
                  <c:v>0.98009279830975105</c:v>
                </c:pt>
                <c:pt idx="74126">
                  <c:v>0.99977590848754005</c:v>
                </c:pt>
                <c:pt idx="74127">
                  <c:v>0.99865964755004999</c:v>
                </c:pt>
                <c:pt idx="74128">
                  <c:v>0.99977590848754005</c:v>
                </c:pt>
                <c:pt idx="74129">
                  <c:v>0.99810606512056599</c:v>
                </c:pt>
                <c:pt idx="74130">
                  <c:v>0.97505301993331395</c:v>
                </c:pt>
                <c:pt idx="74131">
                  <c:v>0.99865964755004999</c:v>
                </c:pt>
                <c:pt idx="74132">
                  <c:v>0.99865964755004999</c:v>
                </c:pt>
                <c:pt idx="74133">
                  <c:v>0.97505301993331395</c:v>
                </c:pt>
                <c:pt idx="74134">
                  <c:v>0.98009279830975105</c:v>
                </c:pt>
                <c:pt idx="74135">
                  <c:v>0.98009279830975105</c:v>
                </c:pt>
                <c:pt idx="74136">
                  <c:v>0.99772892030019</c:v>
                </c:pt>
                <c:pt idx="74137">
                  <c:v>0.99181255835294002</c:v>
                </c:pt>
                <c:pt idx="74138">
                  <c:v>0.98009279830975105</c:v>
                </c:pt>
                <c:pt idx="74139">
                  <c:v>0.99977590848754005</c:v>
                </c:pt>
                <c:pt idx="74140">
                  <c:v>0.97505301993331395</c:v>
                </c:pt>
                <c:pt idx="74141">
                  <c:v>0.97505301993331395</c:v>
                </c:pt>
                <c:pt idx="74142">
                  <c:v>0.99865964755004999</c:v>
                </c:pt>
                <c:pt idx="74143">
                  <c:v>0.99772892030019</c:v>
                </c:pt>
                <c:pt idx="74144">
                  <c:v>0.99810606512056599</c:v>
                </c:pt>
                <c:pt idx="74145">
                  <c:v>0.99810606512056599</c:v>
                </c:pt>
                <c:pt idx="74146">
                  <c:v>0.97505301993331395</c:v>
                </c:pt>
                <c:pt idx="74147">
                  <c:v>0.98009279830975105</c:v>
                </c:pt>
                <c:pt idx="74148">
                  <c:v>0.99772892030019</c:v>
                </c:pt>
                <c:pt idx="74149">
                  <c:v>0.99865964755004999</c:v>
                </c:pt>
                <c:pt idx="74150">
                  <c:v>0.98009279830975105</c:v>
                </c:pt>
                <c:pt idx="74151">
                  <c:v>0.97505301993331395</c:v>
                </c:pt>
                <c:pt idx="74152">
                  <c:v>0.98009279830975105</c:v>
                </c:pt>
                <c:pt idx="74153">
                  <c:v>0.99865964755004999</c:v>
                </c:pt>
                <c:pt idx="74154">
                  <c:v>0.98009279830975105</c:v>
                </c:pt>
                <c:pt idx="74155">
                  <c:v>0.99977590848754005</c:v>
                </c:pt>
                <c:pt idx="74156">
                  <c:v>0.99181255835294002</c:v>
                </c:pt>
                <c:pt idx="74157">
                  <c:v>0.99977590848754005</c:v>
                </c:pt>
                <c:pt idx="74158">
                  <c:v>0.99977590848754005</c:v>
                </c:pt>
                <c:pt idx="74159">
                  <c:v>0.98009279830975105</c:v>
                </c:pt>
                <c:pt idx="74160">
                  <c:v>0.99865964755004999</c:v>
                </c:pt>
                <c:pt idx="74161">
                  <c:v>0.98009279830975105</c:v>
                </c:pt>
                <c:pt idx="74162">
                  <c:v>0.97505301993331395</c:v>
                </c:pt>
                <c:pt idx="74163">
                  <c:v>0.99865964755004999</c:v>
                </c:pt>
                <c:pt idx="74164">
                  <c:v>0.97505301993331395</c:v>
                </c:pt>
                <c:pt idx="74165">
                  <c:v>0.97505301993331395</c:v>
                </c:pt>
                <c:pt idx="74166">
                  <c:v>0.97505301993331395</c:v>
                </c:pt>
                <c:pt idx="74167">
                  <c:v>0.99810606512056599</c:v>
                </c:pt>
                <c:pt idx="74168">
                  <c:v>0.99865964755004999</c:v>
                </c:pt>
                <c:pt idx="74169">
                  <c:v>0.99810606512056599</c:v>
                </c:pt>
                <c:pt idx="74170">
                  <c:v>0.99865964755004999</c:v>
                </c:pt>
                <c:pt idx="74171">
                  <c:v>0.99810606512056599</c:v>
                </c:pt>
                <c:pt idx="74172">
                  <c:v>0.99865964755004999</c:v>
                </c:pt>
                <c:pt idx="74173">
                  <c:v>0.99865964755004999</c:v>
                </c:pt>
                <c:pt idx="74174">
                  <c:v>0.99865964755004999</c:v>
                </c:pt>
                <c:pt idx="74175">
                  <c:v>0.99977590848754005</c:v>
                </c:pt>
                <c:pt idx="74176">
                  <c:v>0.99977590848754005</c:v>
                </c:pt>
                <c:pt idx="74177">
                  <c:v>0.99810606512056599</c:v>
                </c:pt>
                <c:pt idx="74178">
                  <c:v>0.99865964755004999</c:v>
                </c:pt>
                <c:pt idx="74179">
                  <c:v>0.99772892030019</c:v>
                </c:pt>
                <c:pt idx="74180">
                  <c:v>0.98009279830975105</c:v>
                </c:pt>
                <c:pt idx="74181">
                  <c:v>0.98009279830975105</c:v>
                </c:pt>
                <c:pt idx="74182">
                  <c:v>0.98009279830975105</c:v>
                </c:pt>
                <c:pt idx="74183">
                  <c:v>0.99977590848754005</c:v>
                </c:pt>
                <c:pt idx="74184">
                  <c:v>0.99865964755004999</c:v>
                </c:pt>
                <c:pt idx="74185">
                  <c:v>0.99977590848754005</c:v>
                </c:pt>
                <c:pt idx="74186">
                  <c:v>0.97505301993331395</c:v>
                </c:pt>
                <c:pt idx="74187">
                  <c:v>0.98009279830975105</c:v>
                </c:pt>
                <c:pt idx="74188">
                  <c:v>0.98009279830975105</c:v>
                </c:pt>
                <c:pt idx="74189">
                  <c:v>0.99810606512056599</c:v>
                </c:pt>
                <c:pt idx="74190">
                  <c:v>0.99810606512056599</c:v>
                </c:pt>
                <c:pt idx="74191">
                  <c:v>0.99865964755004999</c:v>
                </c:pt>
                <c:pt idx="74192">
                  <c:v>0.97505301993331395</c:v>
                </c:pt>
                <c:pt idx="74193">
                  <c:v>0.99810606512056599</c:v>
                </c:pt>
                <c:pt idx="74194">
                  <c:v>0.99865964755004999</c:v>
                </c:pt>
                <c:pt idx="74195">
                  <c:v>0.97505301993331395</c:v>
                </c:pt>
                <c:pt idx="74196">
                  <c:v>0.99865964755004999</c:v>
                </c:pt>
                <c:pt idx="74197">
                  <c:v>0.98009279830975105</c:v>
                </c:pt>
                <c:pt idx="74198">
                  <c:v>0.99977590848754005</c:v>
                </c:pt>
                <c:pt idx="74199">
                  <c:v>0.99181255835294002</c:v>
                </c:pt>
                <c:pt idx="74200">
                  <c:v>0.98009279830975105</c:v>
                </c:pt>
                <c:pt idx="74201">
                  <c:v>0.99865964755004999</c:v>
                </c:pt>
                <c:pt idx="74202">
                  <c:v>0.98009279830975105</c:v>
                </c:pt>
                <c:pt idx="74203">
                  <c:v>0.97505301993331395</c:v>
                </c:pt>
                <c:pt idx="74204">
                  <c:v>0.99810606512056599</c:v>
                </c:pt>
                <c:pt idx="74205">
                  <c:v>0.99810606512056599</c:v>
                </c:pt>
                <c:pt idx="74206">
                  <c:v>0.99810606512056599</c:v>
                </c:pt>
                <c:pt idx="74207">
                  <c:v>0.99977590848754005</c:v>
                </c:pt>
                <c:pt idx="74208">
                  <c:v>0.99810606512056599</c:v>
                </c:pt>
                <c:pt idx="74209">
                  <c:v>0.99977590848754005</c:v>
                </c:pt>
                <c:pt idx="74210">
                  <c:v>0.99865964755004999</c:v>
                </c:pt>
                <c:pt idx="74211">
                  <c:v>0.98009279830975105</c:v>
                </c:pt>
                <c:pt idx="74212">
                  <c:v>0.97505301993331395</c:v>
                </c:pt>
                <c:pt idx="74213">
                  <c:v>0.99810606512056599</c:v>
                </c:pt>
                <c:pt idx="74214">
                  <c:v>0.99810606512056599</c:v>
                </c:pt>
                <c:pt idx="74215">
                  <c:v>0.97505301993331395</c:v>
                </c:pt>
                <c:pt idx="74216">
                  <c:v>0.99810606512056599</c:v>
                </c:pt>
                <c:pt idx="74217">
                  <c:v>0.99810606512056599</c:v>
                </c:pt>
                <c:pt idx="74218">
                  <c:v>0.99865964755004999</c:v>
                </c:pt>
                <c:pt idx="74219">
                  <c:v>0.97505301993331395</c:v>
                </c:pt>
                <c:pt idx="74220">
                  <c:v>0.99865964755004999</c:v>
                </c:pt>
                <c:pt idx="74221">
                  <c:v>0.99810606512056599</c:v>
                </c:pt>
                <c:pt idx="74222">
                  <c:v>0.98009279830975105</c:v>
                </c:pt>
                <c:pt idx="74223">
                  <c:v>0.98009279830975105</c:v>
                </c:pt>
                <c:pt idx="74224">
                  <c:v>0.98009279830975105</c:v>
                </c:pt>
                <c:pt idx="74225">
                  <c:v>0.98009279830975105</c:v>
                </c:pt>
                <c:pt idx="74226">
                  <c:v>0.99865964755004999</c:v>
                </c:pt>
                <c:pt idx="74227">
                  <c:v>0.99810606512056599</c:v>
                </c:pt>
                <c:pt idx="74228">
                  <c:v>0.98009279830975105</c:v>
                </c:pt>
                <c:pt idx="74229">
                  <c:v>0.99810606512056599</c:v>
                </c:pt>
                <c:pt idx="74230">
                  <c:v>0.98009279830975105</c:v>
                </c:pt>
                <c:pt idx="74231">
                  <c:v>0.97505301993331395</c:v>
                </c:pt>
                <c:pt idx="74232">
                  <c:v>0.99865964755004999</c:v>
                </c:pt>
                <c:pt idx="74233">
                  <c:v>0.99865964755004999</c:v>
                </c:pt>
                <c:pt idx="74234">
                  <c:v>0.99865964755004999</c:v>
                </c:pt>
                <c:pt idx="74235">
                  <c:v>0.99810606512056599</c:v>
                </c:pt>
                <c:pt idx="74236">
                  <c:v>0.99865964755004999</c:v>
                </c:pt>
                <c:pt idx="74237">
                  <c:v>0.99865964755004999</c:v>
                </c:pt>
                <c:pt idx="74238">
                  <c:v>0.97505301993331395</c:v>
                </c:pt>
                <c:pt idx="74239">
                  <c:v>0.98009279830975105</c:v>
                </c:pt>
                <c:pt idx="74240">
                  <c:v>0.97505301993331395</c:v>
                </c:pt>
                <c:pt idx="74241">
                  <c:v>0.97505301993331395</c:v>
                </c:pt>
                <c:pt idx="74242">
                  <c:v>0.99865964755004999</c:v>
                </c:pt>
                <c:pt idx="74243">
                  <c:v>0.97505301993331395</c:v>
                </c:pt>
                <c:pt idx="74244">
                  <c:v>0.99977590848754005</c:v>
                </c:pt>
                <c:pt idx="74245">
                  <c:v>0.99865964755004999</c:v>
                </c:pt>
                <c:pt idx="74246">
                  <c:v>0.99865964755004999</c:v>
                </c:pt>
                <c:pt idx="74247">
                  <c:v>0.98009279830975105</c:v>
                </c:pt>
                <c:pt idx="74248">
                  <c:v>0.98009279830975105</c:v>
                </c:pt>
                <c:pt idx="74249">
                  <c:v>0.99977590848754005</c:v>
                </c:pt>
                <c:pt idx="74250">
                  <c:v>0.99865964755004999</c:v>
                </c:pt>
                <c:pt idx="74251">
                  <c:v>0.99865964755004999</c:v>
                </c:pt>
                <c:pt idx="74252">
                  <c:v>0.99865964755004999</c:v>
                </c:pt>
                <c:pt idx="74253">
                  <c:v>0.99810606512056599</c:v>
                </c:pt>
                <c:pt idx="74254">
                  <c:v>0.99810606512056599</c:v>
                </c:pt>
                <c:pt idx="74255">
                  <c:v>0.99181255835294002</c:v>
                </c:pt>
                <c:pt idx="74256">
                  <c:v>0.99772892030019</c:v>
                </c:pt>
                <c:pt idx="74257">
                  <c:v>0.99977590848754005</c:v>
                </c:pt>
                <c:pt idx="74258">
                  <c:v>0.99865964755004999</c:v>
                </c:pt>
                <c:pt idx="74259">
                  <c:v>0.99772892030019</c:v>
                </c:pt>
                <c:pt idx="74260">
                  <c:v>0.99865964755004999</c:v>
                </c:pt>
                <c:pt idx="74261">
                  <c:v>0.98009279830975105</c:v>
                </c:pt>
                <c:pt idx="74262">
                  <c:v>0.98009279830975105</c:v>
                </c:pt>
                <c:pt idx="74263">
                  <c:v>0.98009279830975105</c:v>
                </c:pt>
                <c:pt idx="74264">
                  <c:v>0.99977590848754005</c:v>
                </c:pt>
                <c:pt idx="74265">
                  <c:v>0.99865964755004999</c:v>
                </c:pt>
                <c:pt idx="74266">
                  <c:v>0.99865964755004999</c:v>
                </c:pt>
                <c:pt idx="74267">
                  <c:v>0.97505301993331395</c:v>
                </c:pt>
                <c:pt idx="74268">
                  <c:v>0.99865964755004999</c:v>
                </c:pt>
                <c:pt idx="74269">
                  <c:v>0.99810606512056599</c:v>
                </c:pt>
                <c:pt idx="74270">
                  <c:v>0.98009279830975105</c:v>
                </c:pt>
                <c:pt idx="74271">
                  <c:v>0.98009279830975105</c:v>
                </c:pt>
                <c:pt idx="74272">
                  <c:v>0.99810606512056599</c:v>
                </c:pt>
                <c:pt idx="74273">
                  <c:v>0.99865964755004999</c:v>
                </c:pt>
                <c:pt idx="74274">
                  <c:v>0.98009279830975105</c:v>
                </c:pt>
                <c:pt idx="74275">
                  <c:v>0.99810606512056599</c:v>
                </c:pt>
                <c:pt idx="74276">
                  <c:v>0.98009279830975105</c:v>
                </c:pt>
                <c:pt idx="74277">
                  <c:v>0.97505301993331395</c:v>
                </c:pt>
                <c:pt idx="74278">
                  <c:v>0.98009279830975105</c:v>
                </c:pt>
                <c:pt idx="74279">
                  <c:v>0.97505301993331395</c:v>
                </c:pt>
                <c:pt idx="74280">
                  <c:v>0.98009279830975105</c:v>
                </c:pt>
                <c:pt idx="74281">
                  <c:v>0.99810606512056599</c:v>
                </c:pt>
                <c:pt idx="74282">
                  <c:v>0.99810606512056599</c:v>
                </c:pt>
                <c:pt idx="74283">
                  <c:v>0.97505301993331395</c:v>
                </c:pt>
                <c:pt idx="74284">
                  <c:v>0.97505301993331395</c:v>
                </c:pt>
                <c:pt idx="74285">
                  <c:v>0.99865964755004999</c:v>
                </c:pt>
                <c:pt idx="74286">
                  <c:v>0.99865964755004999</c:v>
                </c:pt>
                <c:pt idx="74287">
                  <c:v>0.99977590848754005</c:v>
                </c:pt>
                <c:pt idx="74288">
                  <c:v>0.99865964755004999</c:v>
                </c:pt>
                <c:pt idx="74289">
                  <c:v>0.98009279830975105</c:v>
                </c:pt>
                <c:pt idx="74290">
                  <c:v>0.99977590848754005</c:v>
                </c:pt>
                <c:pt idx="74291">
                  <c:v>0.97505301993331395</c:v>
                </c:pt>
                <c:pt idx="74292">
                  <c:v>0.99865964755004999</c:v>
                </c:pt>
                <c:pt idx="74293">
                  <c:v>0.97505301993331395</c:v>
                </c:pt>
                <c:pt idx="74294">
                  <c:v>0.98009279830975105</c:v>
                </c:pt>
                <c:pt idx="74295">
                  <c:v>0.99810606512056599</c:v>
                </c:pt>
                <c:pt idx="74296">
                  <c:v>0.99865964755004999</c:v>
                </c:pt>
                <c:pt idx="74297">
                  <c:v>0.99865964755004999</c:v>
                </c:pt>
                <c:pt idx="74298">
                  <c:v>0.99810606512056599</c:v>
                </c:pt>
                <c:pt idx="74299">
                  <c:v>0.99865964755004999</c:v>
                </c:pt>
                <c:pt idx="74300">
                  <c:v>0.99810606512056599</c:v>
                </c:pt>
                <c:pt idx="74301">
                  <c:v>0.99865964755004999</c:v>
                </c:pt>
                <c:pt idx="74302">
                  <c:v>0.98009279830975105</c:v>
                </c:pt>
                <c:pt idx="74303">
                  <c:v>0.98009279830975105</c:v>
                </c:pt>
                <c:pt idx="74304">
                  <c:v>0.99977590848754005</c:v>
                </c:pt>
                <c:pt idx="74305">
                  <c:v>0.99865964755004999</c:v>
                </c:pt>
                <c:pt idx="74306">
                  <c:v>0.99865964755004999</c:v>
                </c:pt>
                <c:pt idx="74307">
                  <c:v>0.97505301993331395</c:v>
                </c:pt>
                <c:pt idx="74308">
                  <c:v>0.97505301993331395</c:v>
                </c:pt>
                <c:pt idx="74309">
                  <c:v>0.97505301993331395</c:v>
                </c:pt>
                <c:pt idx="74310">
                  <c:v>0.99772892030019</c:v>
                </c:pt>
                <c:pt idx="74311">
                  <c:v>0.99810606512056599</c:v>
                </c:pt>
                <c:pt idx="74312">
                  <c:v>0.99977590848754005</c:v>
                </c:pt>
                <c:pt idx="74313">
                  <c:v>0.97505301993331395</c:v>
                </c:pt>
                <c:pt idx="74314">
                  <c:v>0.98009279830975105</c:v>
                </c:pt>
                <c:pt idx="74315">
                  <c:v>0.97505301993331395</c:v>
                </c:pt>
                <c:pt idx="74316">
                  <c:v>0.98009279830975105</c:v>
                </c:pt>
                <c:pt idx="74317">
                  <c:v>0.99865964755004999</c:v>
                </c:pt>
                <c:pt idx="74318">
                  <c:v>0.99865964755004999</c:v>
                </c:pt>
                <c:pt idx="74319">
                  <c:v>0.99810606512056599</c:v>
                </c:pt>
                <c:pt idx="74320">
                  <c:v>0.98009279830975105</c:v>
                </c:pt>
                <c:pt idx="74321">
                  <c:v>0.98009279830975105</c:v>
                </c:pt>
                <c:pt idx="74322">
                  <c:v>0.98009279830975105</c:v>
                </c:pt>
                <c:pt idx="74323">
                  <c:v>0.98009279830975105</c:v>
                </c:pt>
                <c:pt idx="74324">
                  <c:v>0.99865964755004999</c:v>
                </c:pt>
                <c:pt idx="74325">
                  <c:v>0.99865964755004999</c:v>
                </c:pt>
                <c:pt idx="74326">
                  <c:v>0.99865964755004999</c:v>
                </c:pt>
                <c:pt idx="74327">
                  <c:v>0.98009279830975105</c:v>
                </c:pt>
                <c:pt idx="74328">
                  <c:v>0.98009279830975105</c:v>
                </c:pt>
                <c:pt idx="74329">
                  <c:v>0.97505301993331395</c:v>
                </c:pt>
                <c:pt idx="74330">
                  <c:v>0.99865964755004999</c:v>
                </c:pt>
                <c:pt idx="74331">
                  <c:v>0.99865964755004999</c:v>
                </c:pt>
                <c:pt idx="74332">
                  <c:v>0.99977590848754005</c:v>
                </c:pt>
                <c:pt idx="74333">
                  <c:v>0.99865964755004999</c:v>
                </c:pt>
                <c:pt idx="74334">
                  <c:v>0.98009279830975105</c:v>
                </c:pt>
                <c:pt idx="74335">
                  <c:v>0.98009279830975105</c:v>
                </c:pt>
                <c:pt idx="74336">
                  <c:v>0.98009279830975105</c:v>
                </c:pt>
                <c:pt idx="74337">
                  <c:v>0.99810606512056599</c:v>
                </c:pt>
                <c:pt idx="74338">
                  <c:v>0.99865964755004999</c:v>
                </c:pt>
                <c:pt idx="74339">
                  <c:v>0.97505301993331395</c:v>
                </c:pt>
                <c:pt idx="74340">
                  <c:v>0.97505301993331395</c:v>
                </c:pt>
                <c:pt idx="74341">
                  <c:v>0.99810606512056599</c:v>
                </c:pt>
                <c:pt idx="74342">
                  <c:v>0.99810606512056599</c:v>
                </c:pt>
                <c:pt idx="74343">
                  <c:v>0.99865964755004999</c:v>
                </c:pt>
                <c:pt idx="74344">
                  <c:v>0.99810606512056599</c:v>
                </c:pt>
                <c:pt idx="74345">
                  <c:v>0.99810606512056599</c:v>
                </c:pt>
                <c:pt idx="74346">
                  <c:v>0.98009279830975105</c:v>
                </c:pt>
                <c:pt idx="74347">
                  <c:v>0.97505301993331395</c:v>
                </c:pt>
                <c:pt idx="74348">
                  <c:v>0.99772892030019</c:v>
                </c:pt>
                <c:pt idx="74349">
                  <c:v>0.99865964755004999</c:v>
                </c:pt>
                <c:pt idx="74350">
                  <c:v>0.99865964755004999</c:v>
                </c:pt>
                <c:pt idx="74351">
                  <c:v>0.99810606512056599</c:v>
                </c:pt>
                <c:pt idx="74352">
                  <c:v>0.97505301993331395</c:v>
                </c:pt>
                <c:pt idx="74353">
                  <c:v>0.99865964755004999</c:v>
                </c:pt>
                <c:pt idx="74354">
                  <c:v>0.99865964755004999</c:v>
                </c:pt>
                <c:pt idx="74355">
                  <c:v>0.99977590848754005</c:v>
                </c:pt>
                <c:pt idx="74356">
                  <c:v>0.99810606512056599</c:v>
                </c:pt>
                <c:pt idx="74357">
                  <c:v>0.97505301993331395</c:v>
                </c:pt>
                <c:pt idx="74358">
                  <c:v>0.99810606512056599</c:v>
                </c:pt>
                <c:pt idx="74359">
                  <c:v>0.99810606512056599</c:v>
                </c:pt>
                <c:pt idx="74360">
                  <c:v>0.98009279830975105</c:v>
                </c:pt>
                <c:pt idx="74361">
                  <c:v>0.97505301993331395</c:v>
                </c:pt>
                <c:pt idx="74362">
                  <c:v>0.97505301993331395</c:v>
                </c:pt>
                <c:pt idx="74363">
                  <c:v>0.99810606512056599</c:v>
                </c:pt>
                <c:pt idx="74364">
                  <c:v>0.99977590848754005</c:v>
                </c:pt>
                <c:pt idx="74365">
                  <c:v>0.99865964755004999</c:v>
                </c:pt>
                <c:pt idx="74366">
                  <c:v>0.99865964755004999</c:v>
                </c:pt>
                <c:pt idx="74367">
                  <c:v>0.97505301993331395</c:v>
                </c:pt>
                <c:pt idx="74368">
                  <c:v>0.98009279830975105</c:v>
                </c:pt>
                <c:pt idx="74369">
                  <c:v>0.98009279830975105</c:v>
                </c:pt>
                <c:pt idx="74370">
                  <c:v>0.99810606512056599</c:v>
                </c:pt>
                <c:pt idx="74371">
                  <c:v>0.98009279830975105</c:v>
                </c:pt>
                <c:pt idx="74372">
                  <c:v>0.97505301993331395</c:v>
                </c:pt>
                <c:pt idx="74373">
                  <c:v>0.98009279830975105</c:v>
                </c:pt>
                <c:pt idx="74374">
                  <c:v>0.99810606512056599</c:v>
                </c:pt>
                <c:pt idx="74375">
                  <c:v>0.97505301993331395</c:v>
                </c:pt>
                <c:pt idx="74376">
                  <c:v>0.99865964755004999</c:v>
                </c:pt>
                <c:pt idx="74377">
                  <c:v>0.97505301993331395</c:v>
                </c:pt>
                <c:pt idx="74378">
                  <c:v>0.97505301993331395</c:v>
                </c:pt>
                <c:pt idx="74379">
                  <c:v>0.98009279830975105</c:v>
                </c:pt>
                <c:pt idx="74380">
                  <c:v>0.99865964755004999</c:v>
                </c:pt>
                <c:pt idx="74381">
                  <c:v>0.99772892030019</c:v>
                </c:pt>
                <c:pt idx="74382">
                  <c:v>0.98009279830975105</c:v>
                </c:pt>
                <c:pt idx="74383">
                  <c:v>0.99977590848754005</c:v>
                </c:pt>
                <c:pt idx="74384">
                  <c:v>0.99865964755004999</c:v>
                </c:pt>
                <c:pt idx="74385">
                  <c:v>0.98009279830975105</c:v>
                </c:pt>
                <c:pt idx="74386">
                  <c:v>0.99810606512056599</c:v>
                </c:pt>
                <c:pt idx="74387">
                  <c:v>0.99865964755004999</c:v>
                </c:pt>
                <c:pt idx="74388">
                  <c:v>0.99810606512056599</c:v>
                </c:pt>
                <c:pt idx="74389">
                  <c:v>0.98009279830975105</c:v>
                </c:pt>
                <c:pt idx="74390">
                  <c:v>0.98009279830975105</c:v>
                </c:pt>
                <c:pt idx="74391">
                  <c:v>0.99865964755004999</c:v>
                </c:pt>
                <c:pt idx="74392">
                  <c:v>0.99865964755004999</c:v>
                </c:pt>
                <c:pt idx="74393">
                  <c:v>0.98009279830975105</c:v>
                </c:pt>
                <c:pt idx="74394">
                  <c:v>0.97505301993331395</c:v>
                </c:pt>
                <c:pt idx="74395">
                  <c:v>0.98009279830975105</c:v>
                </c:pt>
                <c:pt idx="74396">
                  <c:v>0.99810606512056599</c:v>
                </c:pt>
                <c:pt idx="74397">
                  <c:v>0.99810606512056599</c:v>
                </c:pt>
                <c:pt idx="74398">
                  <c:v>0.99865964755004999</c:v>
                </c:pt>
                <c:pt idx="74399">
                  <c:v>0.99810606512056599</c:v>
                </c:pt>
                <c:pt idx="74400">
                  <c:v>0.99810606512056599</c:v>
                </c:pt>
                <c:pt idx="74401">
                  <c:v>0.99865964755004999</c:v>
                </c:pt>
                <c:pt idx="74402">
                  <c:v>0.98009279830975105</c:v>
                </c:pt>
                <c:pt idx="74403">
                  <c:v>0.98009279830975105</c:v>
                </c:pt>
                <c:pt idx="74404">
                  <c:v>0.99865964755004999</c:v>
                </c:pt>
                <c:pt idx="74405">
                  <c:v>0.99865964755004999</c:v>
                </c:pt>
                <c:pt idx="74406">
                  <c:v>0.99810606512056599</c:v>
                </c:pt>
                <c:pt idx="74407">
                  <c:v>0.97505301993331395</c:v>
                </c:pt>
                <c:pt idx="74408">
                  <c:v>0.99865964755004999</c:v>
                </c:pt>
                <c:pt idx="74409">
                  <c:v>0.99865964755004999</c:v>
                </c:pt>
                <c:pt idx="74410">
                  <c:v>0.97505301993331395</c:v>
                </c:pt>
                <c:pt idx="74411">
                  <c:v>0.99865964755004999</c:v>
                </c:pt>
                <c:pt idx="74412">
                  <c:v>0.99977590848754005</c:v>
                </c:pt>
                <c:pt idx="74413">
                  <c:v>0.98009279830975105</c:v>
                </c:pt>
                <c:pt idx="74414">
                  <c:v>0.98009279830975105</c:v>
                </c:pt>
                <c:pt idx="74415">
                  <c:v>0.98009279830975105</c:v>
                </c:pt>
                <c:pt idx="74416">
                  <c:v>0.98009279830975105</c:v>
                </c:pt>
                <c:pt idx="74417">
                  <c:v>0.99865964755004999</c:v>
                </c:pt>
                <c:pt idx="74418">
                  <c:v>0.99810606512056599</c:v>
                </c:pt>
                <c:pt idx="74419">
                  <c:v>0.98009279830975105</c:v>
                </c:pt>
                <c:pt idx="74420">
                  <c:v>0.98009279830975105</c:v>
                </c:pt>
                <c:pt idx="74421">
                  <c:v>0.99810606512056599</c:v>
                </c:pt>
                <c:pt idx="74422">
                  <c:v>0.99810606512056599</c:v>
                </c:pt>
                <c:pt idx="74423">
                  <c:v>0.98009279830975105</c:v>
                </c:pt>
                <c:pt idx="74424">
                  <c:v>0.98009279830975105</c:v>
                </c:pt>
                <c:pt idx="74425">
                  <c:v>0.99772892030019</c:v>
                </c:pt>
                <c:pt idx="74426">
                  <c:v>0.98009279830975105</c:v>
                </c:pt>
                <c:pt idx="74427">
                  <c:v>0.99865964755004999</c:v>
                </c:pt>
                <c:pt idx="74428">
                  <c:v>0.99810606512056599</c:v>
                </c:pt>
                <c:pt idx="74429">
                  <c:v>0.98009279830975105</c:v>
                </c:pt>
                <c:pt idx="74430">
                  <c:v>0.98009279830975105</c:v>
                </c:pt>
                <c:pt idx="74431">
                  <c:v>0.99810606512056599</c:v>
                </c:pt>
                <c:pt idx="74432">
                  <c:v>0.99810606512056599</c:v>
                </c:pt>
                <c:pt idx="74433">
                  <c:v>0.98009279830975105</c:v>
                </c:pt>
                <c:pt idx="74434">
                  <c:v>0.97505301993331395</c:v>
                </c:pt>
                <c:pt idx="74435">
                  <c:v>0.97505301993331395</c:v>
                </c:pt>
                <c:pt idx="74436">
                  <c:v>0.98009279830975105</c:v>
                </c:pt>
                <c:pt idx="74437">
                  <c:v>0.97505301993331395</c:v>
                </c:pt>
                <c:pt idx="74438">
                  <c:v>0.98009279830975105</c:v>
                </c:pt>
                <c:pt idx="74439">
                  <c:v>0.98009279830975105</c:v>
                </c:pt>
                <c:pt idx="74440">
                  <c:v>0.97505301993331395</c:v>
                </c:pt>
                <c:pt idx="74441">
                  <c:v>0.98009279830975105</c:v>
                </c:pt>
                <c:pt idx="74442">
                  <c:v>0.98009279830975105</c:v>
                </c:pt>
                <c:pt idx="74443">
                  <c:v>0.98009279830975105</c:v>
                </c:pt>
                <c:pt idx="74444">
                  <c:v>0.99865964755004999</c:v>
                </c:pt>
                <c:pt idx="74445">
                  <c:v>0.98009279830975105</c:v>
                </c:pt>
                <c:pt idx="74446">
                  <c:v>0.98009279830975105</c:v>
                </c:pt>
                <c:pt idx="74447">
                  <c:v>0.99810606512056599</c:v>
                </c:pt>
                <c:pt idx="74448">
                  <c:v>0.99865964755004999</c:v>
                </c:pt>
                <c:pt idx="74449">
                  <c:v>0.99977590848754005</c:v>
                </c:pt>
                <c:pt idx="74450">
                  <c:v>0.98009279830975105</c:v>
                </c:pt>
                <c:pt idx="74451">
                  <c:v>0.97505301993331395</c:v>
                </c:pt>
                <c:pt idx="74452">
                  <c:v>0.99865964755004999</c:v>
                </c:pt>
                <c:pt idx="74453">
                  <c:v>0.98009279830975105</c:v>
                </c:pt>
                <c:pt idx="74454">
                  <c:v>0.99865964755004999</c:v>
                </c:pt>
                <c:pt idx="74455">
                  <c:v>0.99865964755004999</c:v>
                </c:pt>
                <c:pt idx="74456">
                  <c:v>0.99810606512056599</c:v>
                </c:pt>
                <c:pt idx="74457">
                  <c:v>0.99865964755004999</c:v>
                </c:pt>
                <c:pt idx="74458">
                  <c:v>0.98009279830975105</c:v>
                </c:pt>
                <c:pt idx="74459">
                  <c:v>0.99977590848754005</c:v>
                </c:pt>
                <c:pt idx="74460">
                  <c:v>0.98009279830975105</c:v>
                </c:pt>
                <c:pt idx="74461">
                  <c:v>0.99810606512056599</c:v>
                </c:pt>
                <c:pt idx="74462">
                  <c:v>0.99977590848754005</c:v>
                </c:pt>
                <c:pt idx="74463">
                  <c:v>0.99772892030019</c:v>
                </c:pt>
                <c:pt idx="74464">
                  <c:v>0.98009279830975105</c:v>
                </c:pt>
                <c:pt idx="74465">
                  <c:v>0.98009279830975105</c:v>
                </c:pt>
                <c:pt idx="74466">
                  <c:v>0.97505301993331395</c:v>
                </c:pt>
                <c:pt idx="74467">
                  <c:v>0.98009279830975105</c:v>
                </c:pt>
                <c:pt idx="74468">
                  <c:v>0.99865964755004999</c:v>
                </c:pt>
                <c:pt idx="74469">
                  <c:v>0.99865964755004999</c:v>
                </c:pt>
                <c:pt idx="74470">
                  <c:v>0.99977590848754005</c:v>
                </c:pt>
                <c:pt idx="74471">
                  <c:v>0.97505301993331395</c:v>
                </c:pt>
                <c:pt idx="74472">
                  <c:v>0.99865964755004999</c:v>
                </c:pt>
                <c:pt idx="74473">
                  <c:v>0.97505301993331395</c:v>
                </c:pt>
                <c:pt idx="74474">
                  <c:v>0.99810606512056599</c:v>
                </c:pt>
                <c:pt idx="74475">
                  <c:v>0.99977590848754005</c:v>
                </c:pt>
                <c:pt idx="74476">
                  <c:v>0.97505301993331395</c:v>
                </c:pt>
                <c:pt idx="74477">
                  <c:v>0.99865964755004999</c:v>
                </c:pt>
                <c:pt idx="74478">
                  <c:v>0.99865964755004999</c:v>
                </c:pt>
                <c:pt idx="74479">
                  <c:v>0.97505301993331395</c:v>
                </c:pt>
                <c:pt idx="74480">
                  <c:v>0.99810606512056599</c:v>
                </c:pt>
                <c:pt idx="74481">
                  <c:v>0.97505301993331395</c:v>
                </c:pt>
                <c:pt idx="74482">
                  <c:v>0.99772892030019</c:v>
                </c:pt>
                <c:pt idx="74483">
                  <c:v>0.99865964755004999</c:v>
                </c:pt>
                <c:pt idx="74484">
                  <c:v>0.97505301993331395</c:v>
                </c:pt>
                <c:pt idx="74485">
                  <c:v>0.98009279830975105</c:v>
                </c:pt>
                <c:pt idx="74486">
                  <c:v>0.97505301993331395</c:v>
                </c:pt>
                <c:pt idx="74487">
                  <c:v>0.99865964755004999</c:v>
                </c:pt>
                <c:pt idx="74488">
                  <c:v>0.98009279830975105</c:v>
                </c:pt>
                <c:pt idx="74489">
                  <c:v>0.99865964755004999</c:v>
                </c:pt>
                <c:pt idx="74490">
                  <c:v>0.99865964755004999</c:v>
                </c:pt>
                <c:pt idx="74491">
                  <c:v>0.97505301993331395</c:v>
                </c:pt>
                <c:pt idx="74492">
                  <c:v>0.98009279830975105</c:v>
                </c:pt>
                <c:pt idx="74493">
                  <c:v>0.98009279830975105</c:v>
                </c:pt>
                <c:pt idx="74494">
                  <c:v>0.97505301993331395</c:v>
                </c:pt>
                <c:pt idx="74495">
                  <c:v>0.99977590848754005</c:v>
                </c:pt>
                <c:pt idx="74496">
                  <c:v>0.99865964755004999</c:v>
                </c:pt>
                <c:pt idx="74497">
                  <c:v>0.99810606512056599</c:v>
                </c:pt>
                <c:pt idx="74498">
                  <c:v>0.98009279830975105</c:v>
                </c:pt>
                <c:pt idx="74499">
                  <c:v>0.99865964755004999</c:v>
                </c:pt>
                <c:pt idx="74500">
                  <c:v>0.99810606512056599</c:v>
                </c:pt>
                <c:pt idx="74501">
                  <c:v>0.99810606512056599</c:v>
                </c:pt>
                <c:pt idx="74502">
                  <c:v>0.99977590848754005</c:v>
                </c:pt>
                <c:pt idx="74503">
                  <c:v>0.99865964755004999</c:v>
                </c:pt>
                <c:pt idx="74504">
                  <c:v>0.99810606512056599</c:v>
                </c:pt>
                <c:pt idx="74505">
                  <c:v>0.99865964755004999</c:v>
                </c:pt>
                <c:pt idx="74506">
                  <c:v>0.99977590848754005</c:v>
                </c:pt>
                <c:pt idx="74507">
                  <c:v>0.99977590848754005</c:v>
                </c:pt>
                <c:pt idx="74508">
                  <c:v>0.99181255835294002</c:v>
                </c:pt>
                <c:pt idx="74509">
                  <c:v>0.99977590848754005</c:v>
                </c:pt>
                <c:pt idx="74510">
                  <c:v>0.99865964755004999</c:v>
                </c:pt>
                <c:pt idx="74511">
                  <c:v>0.97505301993331395</c:v>
                </c:pt>
                <c:pt idx="74512">
                  <c:v>0.99181255835294002</c:v>
                </c:pt>
                <c:pt idx="74513">
                  <c:v>0.98009279830975105</c:v>
                </c:pt>
                <c:pt idx="74514">
                  <c:v>0.97505301993331395</c:v>
                </c:pt>
                <c:pt idx="74515">
                  <c:v>0.99810606512056599</c:v>
                </c:pt>
                <c:pt idx="74516">
                  <c:v>0.99810606512056599</c:v>
                </c:pt>
                <c:pt idx="74517">
                  <c:v>0.98009279830975105</c:v>
                </c:pt>
                <c:pt idx="74518">
                  <c:v>0.99810606512056599</c:v>
                </c:pt>
                <c:pt idx="74519">
                  <c:v>0.99810606512056599</c:v>
                </c:pt>
                <c:pt idx="74520">
                  <c:v>0.98009279830975105</c:v>
                </c:pt>
                <c:pt idx="74521">
                  <c:v>0.97505301993331395</c:v>
                </c:pt>
                <c:pt idx="74522">
                  <c:v>0.99865964755004999</c:v>
                </c:pt>
                <c:pt idx="74523">
                  <c:v>0.99181255835294002</c:v>
                </c:pt>
                <c:pt idx="74524">
                  <c:v>0.99865964755004999</c:v>
                </c:pt>
                <c:pt idx="74525">
                  <c:v>0.98009279830975105</c:v>
                </c:pt>
                <c:pt idx="74526">
                  <c:v>0.99772892030019</c:v>
                </c:pt>
                <c:pt idx="74527">
                  <c:v>0.99865964755004999</c:v>
                </c:pt>
                <c:pt idx="74528">
                  <c:v>0.97505301993331395</c:v>
                </c:pt>
                <c:pt idx="74529">
                  <c:v>0.98009279830975105</c:v>
                </c:pt>
                <c:pt idx="74530">
                  <c:v>0.99977590848754005</c:v>
                </c:pt>
                <c:pt idx="74531">
                  <c:v>0.97505301993331395</c:v>
                </c:pt>
                <c:pt idx="74532">
                  <c:v>0.99810606512056599</c:v>
                </c:pt>
                <c:pt idx="74533">
                  <c:v>0.98009279830975105</c:v>
                </c:pt>
                <c:pt idx="74534">
                  <c:v>0.99865964755004999</c:v>
                </c:pt>
                <c:pt idx="74535">
                  <c:v>0.99865964755004999</c:v>
                </c:pt>
                <c:pt idx="74536">
                  <c:v>0.98009279830975105</c:v>
                </c:pt>
                <c:pt idx="74537">
                  <c:v>0.99865964755004999</c:v>
                </c:pt>
                <c:pt idx="74538">
                  <c:v>0.99865964755004999</c:v>
                </c:pt>
                <c:pt idx="74539">
                  <c:v>0.99810606512056599</c:v>
                </c:pt>
                <c:pt idx="74540">
                  <c:v>0.99977590848754005</c:v>
                </c:pt>
                <c:pt idx="74541">
                  <c:v>0.99810606512056599</c:v>
                </c:pt>
                <c:pt idx="74542">
                  <c:v>0.99977590848754005</c:v>
                </c:pt>
                <c:pt idx="74543">
                  <c:v>0.99810606512056599</c:v>
                </c:pt>
                <c:pt idx="74544">
                  <c:v>0.98009279830975105</c:v>
                </c:pt>
                <c:pt idx="74545">
                  <c:v>0.99865964755004999</c:v>
                </c:pt>
                <c:pt idx="74546">
                  <c:v>0.99865964755004999</c:v>
                </c:pt>
                <c:pt idx="74547">
                  <c:v>0.98009279830975105</c:v>
                </c:pt>
                <c:pt idx="74548">
                  <c:v>0.99810606512056599</c:v>
                </c:pt>
                <c:pt idx="74549">
                  <c:v>0.99181255835294002</c:v>
                </c:pt>
                <c:pt idx="74550">
                  <c:v>0.99810606512056599</c:v>
                </c:pt>
                <c:pt idx="74551">
                  <c:v>0.99810606512056599</c:v>
                </c:pt>
                <c:pt idx="74552">
                  <c:v>0.99810606512056599</c:v>
                </c:pt>
                <c:pt idx="74553">
                  <c:v>0.98009279830975105</c:v>
                </c:pt>
                <c:pt idx="74554">
                  <c:v>0.97505301993331395</c:v>
                </c:pt>
                <c:pt idx="74555">
                  <c:v>0.99865964755004999</c:v>
                </c:pt>
                <c:pt idx="74556">
                  <c:v>0.99977590848754005</c:v>
                </c:pt>
                <c:pt idx="74557">
                  <c:v>0.99865964755004999</c:v>
                </c:pt>
                <c:pt idx="74558">
                  <c:v>0.99865964755004999</c:v>
                </c:pt>
                <c:pt idx="74559">
                  <c:v>0.97505301993331395</c:v>
                </c:pt>
                <c:pt idx="74560">
                  <c:v>0.99865964755004999</c:v>
                </c:pt>
                <c:pt idx="74561">
                  <c:v>0.97505301993331395</c:v>
                </c:pt>
                <c:pt idx="74562">
                  <c:v>0.97505301993331395</c:v>
                </c:pt>
                <c:pt idx="74563">
                  <c:v>0.99865964755004999</c:v>
                </c:pt>
                <c:pt idx="74564">
                  <c:v>0.98009279830975105</c:v>
                </c:pt>
                <c:pt idx="74565">
                  <c:v>0.99810606512056599</c:v>
                </c:pt>
                <c:pt idx="74566">
                  <c:v>0.97505301993331395</c:v>
                </c:pt>
                <c:pt idx="74567">
                  <c:v>0.97505301993331395</c:v>
                </c:pt>
                <c:pt idx="74568">
                  <c:v>0.99977590848754005</c:v>
                </c:pt>
                <c:pt idx="74569">
                  <c:v>0.99810606512056599</c:v>
                </c:pt>
                <c:pt idx="74570">
                  <c:v>0.99865964755004999</c:v>
                </c:pt>
                <c:pt idx="74571">
                  <c:v>0.98009279830975105</c:v>
                </c:pt>
                <c:pt idx="74572">
                  <c:v>0.97505301993331395</c:v>
                </c:pt>
                <c:pt idx="74573">
                  <c:v>0.99977590848754005</c:v>
                </c:pt>
                <c:pt idx="74574">
                  <c:v>0.99810606512056599</c:v>
                </c:pt>
                <c:pt idx="74575">
                  <c:v>0.97505301993331395</c:v>
                </c:pt>
                <c:pt idx="74576">
                  <c:v>0.98009279830975105</c:v>
                </c:pt>
                <c:pt idx="74577">
                  <c:v>0.98009279830975105</c:v>
                </c:pt>
                <c:pt idx="74578">
                  <c:v>0.99977590848754005</c:v>
                </c:pt>
                <c:pt idx="74579">
                  <c:v>0.99977590848754005</c:v>
                </c:pt>
                <c:pt idx="74580">
                  <c:v>0.98009279830975105</c:v>
                </c:pt>
                <c:pt idx="74581">
                  <c:v>0.98009279830975105</c:v>
                </c:pt>
                <c:pt idx="74582">
                  <c:v>0.98009279830975105</c:v>
                </c:pt>
                <c:pt idx="74583">
                  <c:v>0.99977590848754005</c:v>
                </c:pt>
                <c:pt idx="74584">
                  <c:v>0.99865964755004999</c:v>
                </c:pt>
                <c:pt idx="74585">
                  <c:v>0.99865964755004999</c:v>
                </c:pt>
                <c:pt idx="74586">
                  <c:v>0.99977590848754005</c:v>
                </c:pt>
                <c:pt idx="74587">
                  <c:v>0.99810606512056599</c:v>
                </c:pt>
                <c:pt idx="74588">
                  <c:v>0.99810606512056599</c:v>
                </c:pt>
                <c:pt idx="74589">
                  <c:v>0.97505301993331395</c:v>
                </c:pt>
                <c:pt idx="74590">
                  <c:v>0.97505301993331395</c:v>
                </c:pt>
                <c:pt idx="74591">
                  <c:v>0.98009279830975105</c:v>
                </c:pt>
                <c:pt idx="74592">
                  <c:v>0.99772892030019</c:v>
                </c:pt>
                <c:pt idx="74593">
                  <c:v>0.99865964755004999</c:v>
                </c:pt>
                <c:pt idx="74594">
                  <c:v>0.99865964755004999</c:v>
                </c:pt>
                <c:pt idx="74595">
                  <c:v>0.97505301993331395</c:v>
                </c:pt>
                <c:pt idx="74596">
                  <c:v>0.97505301993331395</c:v>
                </c:pt>
                <c:pt idx="74597">
                  <c:v>0.97505301993331395</c:v>
                </c:pt>
                <c:pt idx="74598">
                  <c:v>0.99772892030019</c:v>
                </c:pt>
                <c:pt idx="74599">
                  <c:v>0.98009279830975105</c:v>
                </c:pt>
                <c:pt idx="74600">
                  <c:v>0.99865964755004999</c:v>
                </c:pt>
                <c:pt idx="74601">
                  <c:v>0.97505301993331395</c:v>
                </c:pt>
                <c:pt idx="74602">
                  <c:v>0.99181255835294002</c:v>
                </c:pt>
                <c:pt idx="74603">
                  <c:v>0.99810606512056599</c:v>
                </c:pt>
                <c:pt idx="74604">
                  <c:v>0.98009279830975105</c:v>
                </c:pt>
                <c:pt idx="74605">
                  <c:v>0.99810606512056599</c:v>
                </c:pt>
                <c:pt idx="74606">
                  <c:v>0.99977590848754005</c:v>
                </c:pt>
                <c:pt idx="74607">
                  <c:v>0.98009279830975105</c:v>
                </c:pt>
                <c:pt idx="74608">
                  <c:v>0.99865964755004999</c:v>
                </c:pt>
                <c:pt idx="74609">
                  <c:v>0.99865964755004999</c:v>
                </c:pt>
                <c:pt idx="74610">
                  <c:v>0.97505301993331395</c:v>
                </c:pt>
                <c:pt idx="74611">
                  <c:v>0.98009279830975105</c:v>
                </c:pt>
                <c:pt idx="74612">
                  <c:v>0.98009279830975105</c:v>
                </c:pt>
                <c:pt idx="74613">
                  <c:v>0.97505301993331395</c:v>
                </c:pt>
                <c:pt idx="74614">
                  <c:v>0.99810606512056599</c:v>
                </c:pt>
                <c:pt idx="74615">
                  <c:v>0.98009279830975105</c:v>
                </c:pt>
                <c:pt idx="74616">
                  <c:v>0.99977590848754005</c:v>
                </c:pt>
                <c:pt idx="74617">
                  <c:v>0.99810606512056599</c:v>
                </c:pt>
                <c:pt idx="74618">
                  <c:v>0.98009279830975105</c:v>
                </c:pt>
                <c:pt idx="74619">
                  <c:v>0.98009279830975105</c:v>
                </c:pt>
                <c:pt idx="74620">
                  <c:v>0.99977590848754005</c:v>
                </c:pt>
                <c:pt idx="74621">
                  <c:v>0.99865964755004999</c:v>
                </c:pt>
                <c:pt idx="74622">
                  <c:v>0.98009279830975105</c:v>
                </c:pt>
                <c:pt idx="74623">
                  <c:v>0.99865964755004999</c:v>
                </c:pt>
                <c:pt idx="74624">
                  <c:v>0.97505301993331395</c:v>
                </c:pt>
                <c:pt idx="74625">
                  <c:v>0.99865964755004999</c:v>
                </c:pt>
                <c:pt idx="74626">
                  <c:v>0.99810606512056599</c:v>
                </c:pt>
                <c:pt idx="74627">
                  <c:v>0.99977590848754005</c:v>
                </c:pt>
                <c:pt idx="74628">
                  <c:v>0.99810606512056599</c:v>
                </c:pt>
                <c:pt idx="74629">
                  <c:v>0.97505301993331395</c:v>
                </c:pt>
                <c:pt idx="74630">
                  <c:v>0.97505301993331395</c:v>
                </c:pt>
                <c:pt idx="74631">
                  <c:v>0.99865964755004999</c:v>
                </c:pt>
                <c:pt idx="74632">
                  <c:v>0.98009279830975105</c:v>
                </c:pt>
                <c:pt idx="74633">
                  <c:v>0.99865964755004999</c:v>
                </c:pt>
                <c:pt idx="74634">
                  <c:v>0.97505301993331395</c:v>
                </c:pt>
                <c:pt idx="74635">
                  <c:v>0.99865964755004999</c:v>
                </c:pt>
                <c:pt idx="74636">
                  <c:v>0.98009279830975105</c:v>
                </c:pt>
                <c:pt idx="74637">
                  <c:v>0.98009279830975105</c:v>
                </c:pt>
                <c:pt idx="74638">
                  <c:v>0.98009279830975105</c:v>
                </c:pt>
                <c:pt idx="74639">
                  <c:v>0.99810606512056599</c:v>
                </c:pt>
                <c:pt idx="74640">
                  <c:v>0.99810606512056599</c:v>
                </c:pt>
                <c:pt idx="74641">
                  <c:v>0.99810606512056599</c:v>
                </c:pt>
                <c:pt idx="74642">
                  <c:v>0.99977590848754005</c:v>
                </c:pt>
                <c:pt idx="74643">
                  <c:v>0.97505301993331395</c:v>
                </c:pt>
                <c:pt idx="74644">
                  <c:v>0.98009279830975105</c:v>
                </c:pt>
                <c:pt idx="74645">
                  <c:v>0.99810606512056599</c:v>
                </c:pt>
                <c:pt idx="74646">
                  <c:v>0.99865964755004999</c:v>
                </c:pt>
                <c:pt idx="74647">
                  <c:v>0.98009279830975105</c:v>
                </c:pt>
                <c:pt idx="74648">
                  <c:v>0.97505301993331395</c:v>
                </c:pt>
                <c:pt idx="74649">
                  <c:v>0.99865964755004999</c:v>
                </c:pt>
                <c:pt idx="74650">
                  <c:v>0.99977590848754005</c:v>
                </c:pt>
                <c:pt idx="74651">
                  <c:v>0.99865964755004999</c:v>
                </c:pt>
                <c:pt idx="74652">
                  <c:v>0.99772892030019</c:v>
                </c:pt>
                <c:pt idx="74653">
                  <c:v>0.97505301993331395</c:v>
                </c:pt>
                <c:pt idx="74654">
                  <c:v>0.99865964755004999</c:v>
                </c:pt>
                <c:pt idx="74655">
                  <c:v>0.99865964755004999</c:v>
                </c:pt>
                <c:pt idx="74656">
                  <c:v>0.99865964755004999</c:v>
                </c:pt>
                <c:pt idx="74657">
                  <c:v>0.99810606512056599</c:v>
                </c:pt>
                <c:pt idx="74658">
                  <c:v>0.99810606512056599</c:v>
                </c:pt>
                <c:pt idx="74659">
                  <c:v>0.99772892030019</c:v>
                </c:pt>
                <c:pt idx="74660">
                  <c:v>0.99810606512056599</c:v>
                </c:pt>
                <c:pt idx="74661">
                  <c:v>0.99865964755004999</c:v>
                </c:pt>
                <c:pt idx="74662">
                  <c:v>0.99865964755004999</c:v>
                </c:pt>
                <c:pt idx="74663">
                  <c:v>0.97505301993331395</c:v>
                </c:pt>
                <c:pt idx="74664">
                  <c:v>0.99810606512056599</c:v>
                </c:pt>
                <c:pt idx="74665">
                  <c:v>0.99865964755004999</c:v>
                </c:pt>
                <c:pt idx="74666">
                  <c:v>0.99977590848754005</c:v>
                </c:pt>
                <c:pt idx="74667">
                  <c:v>0.97505301993331395</c:v>
                </c:pt>
                <c:pt idx="74668">
                  <c:v>0.97505301993331395</c:v>
                </c:pt>
                <c:pt idx="74669">
                  <c:v>0.97505301993331395</c:v>
                </c:pt>
                <c:pt idx="74670">
                  <c:v>0.98009279830975105</c:v>
                </c:pt>
                <c:pt idx="74671">
                  <c:v>0.99865964755004999</c:v>
                </c:pt>
                <c:pt idx="74672">
                  <c:v>0.99977590848754005</c:v>
                </c:pt>
                <c:pt idx="74673">
                  <c:v>0.98009279830975105</c:v>
                </c:pt>
                <c:pt idx="74674">
                  <c:v>0.98009279830975105</c:v>
                </c:pt>
                <c:pt idx="74675">
                  <c:v>0.99865964755004999</c:v>
                </c:pt>
                <c:pt idx="74676">
                  <c:v>0.97505301993331395</c:v>
                </c:pt>
                <c:pt idx="74677">
                  <c:v>0.99810606512056599</c:v>
                </c:pt>
                <c:pt idx="74678">
                  <c:v>0.99810606512056599</c:v>
                </c:pt>
                <c:pt idx="74679">
                  <c:v>0.99865964755004999</c:v>
                </c:pt>
                <c:pt idx="74680">
                  <c:v>0.97505301993331395</c:v>
                </c:pt>
                <c:pt idx="74681">
                  <c:v>0.98009279830975105</c:v>
                </c:pt>
                <c:pt idx="74682">
                  <c:v>0.99810606512056599</c:v>
                </c:pt>
                <c:pt idx="74683">
                  <c:v>0.99865964755004999</c:v>
                </c:pt>
                <c:pt idx="74684">
                  <c:v>0.99810606512056599</c:v>
                </c:pt>
                <c:pt idx="74685">
                  <c:v>0.99810606512056599</c:v>
                </c:pt>
                <c:pt idx="74686">
                  <c:v>0.99977590848754005</c:v>
                </c:pt>
                <c:pt idx="74687">
                  <c:v>0.99772892030019</c:v>
                </c:pt>
                <c:pt idx="74688">
                  <c:v>0.99810606512056599</c:v>
                </c:pt>
                <c:pt idx="74689">
                  <c:v>0.99810606512056599</c:v>
                </c:pt>
                <c:pt idx="74690">
                  <c:v>0.97505301993331395</c:v>
                </c:pt>
                <c:pt idx="74691">
                  <c:v>0.99865964755004999</c:v>
                </c:pt>
                <c:pt idx="74692">
                  <c:v>0.99865964755004999</c:v>
                </c:pt>
                <c:pt idx="74693">
                  <c:v>0.99810606512056599</c:v>
                </c:pt>
                <c:pt idx="74694">
                  <c:v>0.99977590848754005</c:v>
                </c:pt>
                <c:pt idx="74695">
                  <c:v>0.99977590848754005</c:v>
                </c:pt>
                <c:pt idx="74696">
                  <c:v>0.99977590848754005</c:v>
                </c:pt>
                <c:pt idx="74697">
                  <c:v>0.98009279830975105</c:v>
                </c:pt>
                <c:pt idx="74698">
                  <c:v>0.99865964755004999</c:v>
                </c:pt>
                <c:pt idx="74699">
                  <c:v>0.99865964755004999</c:v>
                </c:pt>
                <c:pt idx="74700">
                  <c:v>0.99810606512056599</c:v>
                </c:pt>
                <c:pt idx="74701">
                  <c:v>0.99865964755004999</c:v>
                </c:pt>
                <c:pt idx="74702">
                  <c:v>0.99181255835294002</c:v>
                </c:pt>
                <c:pt idx="74703">
                  <c:v>0.98009279830975105</c:v>
                </c:pt>
                <c:pt idx="74704">
                  <c:v>0.99865964755004999</c:v>
                </c:pt>
                <c:pt idx="74705">
                  <c:v>0.99977590848754005</c:v>
                </c:pt>
                <c:pt idx="74706">
                  <c:v>0.99865964755004999</c:v>
                </c:pt>
                <c:pt idx="74707">
                  <c:v>0.99810606512056599</c:v>
                </c:pt>
                <c:pt idx="74708">
                  <c:v>0.98009279830975105</c:v>
                </c:pt>
                <c:pt idx="74709">
                  <c:v>0.98009279830975105</c:v>
                </c:pt>
                <c:pt idx="74710">
                  <c:v>0.97505301993331395</c:v>
                </c:pt>
                <c:pt idx="74711">
                  <c:v>0.98009279830975105</c:v>
                </c:pt>
                <c:pt idx="74712">
                  <c:v>0.98009279830975105</c:v>
                </c:pt>
                <c:pt idx="74713">
                  <c:v>0.99772892030019</c:v>
                </c:pt>
                <c:pt idx="74714">
                  <c:v>0.98009279830975105</c:v>
                </c:pt>
                <c:pt idx="74715">
                  <c:v>0.99865964755004999</c:v>
                </c:pt>
                <c:pt idx="74716">
                  <c:v>0.99772892030019</c:v>
                </c:pt>
                <c:pt idx="74717">
                  <c:v>0.97505301993331395</c:v>
                </c:pt>
                <c:pt idx="74718">
                  <c:v>0.99810606512056599</c:v>
                </c:pt>
                <c:pt idx="74719">
                  <c:v>0.99977590848754005</c:v>
                </c:pt>
                <c:pt idx="74720">
                  <c:v>0.97505301993331395</c:v>
                </c:pt>
                <c:pt idx="74721">
                  <c:v>0.99810606512056599</c:v>
                </c:pt>
                <c:pt idx="74722">
                  <c:v>0.99810606512056599</c:v>
                </c:pt>
                <c:pt idx="74723">
                  <c:v>0.98009279830975105</c:v>
                </c:pt>
                <c:pt idx="74724">
                  <c:v>0.99977590848754005</c:v>
                </c:pt>
                <c:pt idx="74725">
                  <c:v>0.97505301993331395</c:v>
                </c:pt>
                <c:pt idx="74726">
                  <c:v>0.98009279830975105</c:v>
                </c:pt>
                <c:pt idx="74727">
                  <c:v>0.99810606512056599</c:v>
                </c:pt>
                <c:pt idx="74728">
                  <c:v>0.97505301993331395</c:v>
                </c:pt>
                <c:pt idx="74729">
                  <c:v>0.99810606512056599</c:v>
                </c:pt>
                <c:pt idx="74730">
                  <c:v>0.99810606512056599</c:v>
                </c:pt>
                <c:pt idx="74731">
                  <c:v>0.98009279830975105</c:v>
                </c:pt>
                <c:pt idx="74732">
                  <c:v>0.99977590848754005</c:v>
                </c:pt>
                <c:pt idx="74733">
                  <c:v>0.99865964755004999</c:v>
                </c:pt>
                <c:pt idx="74734">
                  <c:v>0.98009279830975105</c:v>
                </c:pt>
                <c:pt idx="74735">
                  <c:v>0.97505301993331395</c:v>
                </c:pt>
                <c:pt idx="74736">
                  <c:v>0.98009279830975105</c:v>
                </c:pt>
                <c:pt idx="74737">
                  <c:v>0.99772892030019</c:v>
                </c:pt>
                <c:pt idx="74738">
                  <c:v>0.98009279830975105</c:v>
                </c:pt>
                <c:pt idx="74739">
                  <c:v>0.99865964755004999</c:v>
                </c:pt>
                <c:pt idx="74740">
                  <c:v>0.99865964755004999</c:v>
                </c:pt>
                <c:pt idx="74741">
                  <c:v>0.99865964755004999</c:v>
                </c:pt>
                <c:pt idx="74742">
                  <c:v>0.98009279830975105</c:v>
                </c:pt>
                <c:pt idx="74743">
                  <c:v>0.99810606512056599</c:v>
                </c:pt>
                <c:pt idx="74744">
                  <c:v>0.98009279830975105</c:v>
                </c:pt>
                <c:pt idx="74745">
                  <c:v>0.99865964755004999</c:v>
                </c:pt>
                <c:pt idx="74746">
                  <c:v>0.99181255835294002</c:v>
                </c:pt>
                <c:pt idx="74747">
                  <c:v>0.99772892030019</c:v>
                </c:pt>
                <c:pt idx="74748">
                  <c:v>0.98009279830975105</c:v>
                </c:pt>
                <c:pt idx="74749">
                  <c:v>0.99977590848754005</c:v>
                </c:pt>
                <c:pt idx="74750">
                  <c:v>0.97505301993331395</c:v>
                </c:pt>
                <c:pt idx="74751">
                  <c:v>0.99865964755004999</c:v>
                </c:pt>
                <c:pt idx="74752">
                  <c:v>0.99865964755004999</c:v>
                </c:pt>
                <c:pt idx="74753">
                  <c:v>0.99810606512056599</c:v>
                </c:pt>
                <c:pt idx="74754">
                  <c:v>0.97505301993331395</c:v>
                </c:pt>
                <c:pt idx="74755">
                  <c:v>0.99810606512056599</c:v>
                </c:pt>
                <c:pt idx="74756">
                  <c:v>0.97505301993331395</c:v>
                </c:pt>
                <c:pt idx="74757">
                  <c:v>0.97505301993331395</c:v>
                </c:pt>
                <c:pt idx="74758">
                  <c:v>0.98009279830975105</c:v>
                </c:pt>
                <c:pt idx="74759">
                  <c:v>0.99865964755004999</c:v>
                </c:pt>
                <c:pt idx="74760">
                  <c:v>0.99865964755004999</c:v>
                </c:pt>
                <c:pt idx="74761">
                  <c:v>0.99977590848754005</c:v>
                </c:pt>
                <c:pt idx="74762">
                  <c:v>0.99772892030019</c:v>
                </c:pt>
                <c:pt idx="74763">
                  <c:v>0.97505301993331395</c:v>
                </c:pt>
                <c:pt idx="74764">
                  <c:v>0.97505301993331395</c:v>
                </c:pt>
                <c:pt idx="74765">
                  <c:v>0.99865964755004999</c:v>
                </c:pt>
                <c:pt idx="74766">
                  <c:v>0.99865964755004999</c:v>
                </c:pt>
                <c:pt idx="74767">
                  <c:v>0.99977590848754005</c:v>
                </c:pt>
                <c:pt idx="74768">
                  <c:v>0.99977590848754005</c:v>
                </c:pt>
                <c:pt idx="74769">
                  <c:v>0.98009279830975105</c:v>
                </c:pt>
                <c:pt idx="74770">
                  <c:v>0.98009279830975105</c:v>
                </c:pt>
                <c:pt idx="74771">
                  <c:v>0.99810606512056599</c:v>
                </c:pt>
                <c:pt idx="74772">
                  <c:v>0.97505301993331395</c:v>
                </c:pt>
                <c:pt idx="74773">
                  <c:v>0.99772892030019</c:v>
                </c:pt>
                <c:pt idx="74774">
                  <c:v>0.98009279830975105</c:v>
                </c:pt>
                <c:pt idx="74775">
                  <c:v>0.99865964755004999</c:v>
                </c:pt>
                <c:pt idx="74776">
                  <c:v>0.97505301993331395</c:v>
                </c:pt>
                <c:pt idx="74777">
                  <c:v>0.99810606512056599</c:v>
                </c:pt>
                <c:pt idx="74778">
                  <c:v>0.99810606512056599</c:v>
                </c:pt>
                <c:pt idx="74779">
                  <c:v>0.97505301993331395</c:v>
                </c:pt>
                <c:pt idx="74780">
                  <c:v>0.97505301993331395</c:v>
                </c:pt>
                <c:pt idx="74781">
                  <c:v>0.99810606512056599</c:v>
                </c:pt>
                <c:pt idx="74782">
                  <c:v>0.99977590848754005</c:v>
                </c:pt>
                <c:pt idx="74783">
                  <c:v>0.97505301993331395</c:v>
                </c:pt>
                <c:pt idx="74784">
                  <c:v>0.98009279830975105</c:v>
                </c:pt>
                <c:pt idx="74785">
                  <c:v>0.97505301993331395</c:v>
                </c:pt>
                <c:pt idx="74786">
                  <c:v>0.97505301993331395</c:v>
                </c:pt>
                <c:pt idx="74787">
                  <c:v>0.99810606512056599</c:v>
                </c:pt>
                <c:pt idx="74788">
                  <c:v>0.99865964755004999</c:v>
                </c:pt>
                <c:pt idx="74789">
                  <c:v>0.99865964755004999</c:v>
                </c:pt>
                <c:pt idx="74790">
                  <c:v>0.99865964755004999</c:v>
                </c:pt>
                <c:pt idx="74791">
                  <c:v>0.98009279830975105</c:v>
                </c:pt>
                <c:pt idx="74792">
                  <c:v>0.99865964755004999</c:v>
                </c:pt>
                <c:pt idx="74793">
                  <c:v>0.99810606512056599</c:v>
                </c:pt>
                <c:pt idx="74794">
                  <c:v>0.98009279830975105</c:v>
                </c:pt>
                <c:pt idx="74795">
                  <c:v>0.98009279830975105</c:v>
                </c:pt>
                <c:pt idx="74796">
                  <c:v>0.98009279830975105</c:v>
                </c:pt>
                <c:pt idx="74797">
                  <c:v>0.97505301993331395</c:v>
                </c:pt>
                <c:pt idx="74798">
                  <c:v>0.99865964755004999</c:v>
                </c:pt>
                <c:pt idx="74799">
                  <c:v>0.99865964755004999</c:v>
                </c:pt>
                <c:pt idx="74800">
                  <c:v>0.99865964755004999</c:v>
                </c:pt>
                <c:pt idx="74801">
                  <c:v>0.99977590848754005</c:v>
                </c:pt>
                <c:pt idx="74802">
                  <c:v>0.99977590848754005</c:v>
                </c:pt>
                <c:pt idx="74803">
                  <c:v>0.97505301993331395</c:v>
                </c:pt>
                <c:pt idx="74804">
                  <c:v>0.99810606512056599</c:v>
                </c:pt>
                <c:pt idx="74805">
                  <c:v>0.99865964755004999</c:v>
                </c:pt>
                <c:pt idx="74806">
                  <c:v>0.98009279830975105</c:v>
                </c:pt>
                <c:pt idx="74807">
                  <c:v>0.97505301993331395</c:v>
                </c:pt>
                <c:pt idx="74808">
                  <c:v>0.98009279830975105</c:v>
                </c:pt>
                <c:pt idx="74809">
                  <c:v>0.99865964755004999</c:v>
                </c:pt>
                <c:pt idx="74810">
                  <c:v>0.99865964755004999</c:v>
                </c:pt>
                <c:pt idx="74811">
                  <c:v>0.99865964755004999</c:v>
                </c:pt>
                <c:pt idx="74812">
                  <c:v>0.98009279830975105</c:v>
                </c:pt>
                <c:pt idx="74813">
                  <c:v>0.98009279830975105</c:v>
                </c:pt>
                <c:pt idx="74814">
                  <c:v>0.99810606512056599</c:v>
                </c:pt>
                <c:pt idx="74815">
                  <c:v>0.97505301993331395</c:v>
                </c:pt>
                <c:pt idx="74816">
                  <c:v>0.98009279830975105</c:v>
                </c:pt>
                <c:pt idx="74817">
                  <c:v>0.99977590848754005</c:v>
                </c:pt>
                <c:pt idx="74818">
                  <c:v>0.98009279830975105</c:v>
                </c:pt>
                <c:pt idx="74819">
                  <c:v>0.99865964755004999</c:v>
                </c:pt>
                <c:pt idx="74820">
                  <c:v>0.97505301993331395</c:v>
                </c:pt>
                <c:pt idx="74821">
                  <c:v>0.98009279830975105</c:v>
                </c:pt>
                <c:pt idx="74822">
                  <c:v>0.99810606512056599</c:v>
                </c:pt>
                <c:pt idx="74823">
                  <c:v>0.99865964755004999</c:v>
                </c:pt>
                <c:pt idx="74824">
                  <c:v>0.99865964755004999</c:v>
                </c:pt>
                <c:pt idx="74825">
                  <c:v>0.99810606512056599</c:v>
                </c:pt>
                <c:pt idx="74826">
                  <c:v>0.99865964755004999</c:v>
                </c:pt>
                <c:pt idx="74827">
                  <c:v>0.97505301993331395</c:v>
                </c:pt>
                <c:pt idx="74828">
                  <c:v>0.99810606512056599</c:v>
                </c:pt>
                <c:pt idx="74829">
                  <c:v>0.97505301993331395</c:v>
                </c:pt>
                <c:pt idx="74830">
                  <c:v>0.99810606512056599</c:v>
                </c:pt>
                <c:pt idx="74831">
                  <c:v>0.99865964755004999</c:v>
                </c:pt>
                <c:pt idx="74832">
                  <c:v>0.98009279830975105</c:v>
                </c:pt>
                <c:pt idx="74833">
                  <c:v>0.99810606512056599</c:v>
                </c:pt>
                <c:pt idx="74834">
                  <c:v>0.99810606512056599</c:v>
                </c:pt>
                <c:pt idx="74835">
                  <c:v>0.99810606512056599</c:v>
                </c:pt>
                <c:pt idx="74836">
                  <c:v>0.98009279830975105</c:v>
                </c:pt>
                <c:pt idx="74837">
                  <c:v>0.97505301993331395</c:v>
                </c:pt>
                <c:pt idx="74838">
                  <c:v>0.98009279830975105</c:v>
                </c:pt>
                <c:pt idx="74839">
                  <c:v>0.98009279830975105</c:v>
                </c:pt>
                <c:pt idx="74840">
                  <c:v>0.99810606512056599</c:v>
                </c:pt>
                <c:pt idx="74841">
                  <c:v>0.97505301993331395</c:v>
                </c:pt>
                <c:pt idx="74842">
                  <c:v>0.98009279830975105</c:v>
                </c:pt>
                <c:pt idx="74843">
                  <c:v>0.99977590848754005</c:v>
                </c:pt>
                <c:pt idx="74844">
                  <c:v>0.99772892030019</c:v>
                </c:pt>
                <c:pt idx="74845">
                  <c:v>0.98009279830975105</c:v>
                </c:pt>
                <c:pt idx="74846">
                  <c:v>0.99865964755004999</c:v>
                </c:pt>
                <c:pt idx="74847">
                  <c:v>0.98009279830975105</c:v>
                </c:pt>
                <c:pt idx="74848">
                  <c:v>0.99865964755004999</c:v>
                </c:pt>
                <c:pt idx="74849">
                  <c:v>0.97505301993331395</c:v>
                </c:pt>
                <c:pt idx="74850">
                  <c:v>0.99810606512056599</c:v>
                </c:pt>
                <c:pt idx="74851">
                  <c:v>0.98009279830975105</c:v>
                </c:pt>
                <c:pt idx="74852">
                  <c:v>0.98009279830975105</c:v>
                </c:pt>
                <c:pt idx="74853">
                  <c:v>0.99977590848754005</c:v>
                </c:pt>
                <c:pt idx="74854">
                  <c:v>0.98009279830975105</c:v>
                </c:pt>
                <c:pt idx="74855">
                  <c:v>0.99810606512056599</c:v>
                </c:pt>
                <c:pt idx="74856">
                  <c:v>0.99865964755004999</c:v>
                </c:pt>
                <c:pt idx="74857">
                  <c:v>0.99772892030019</c:v>
                </c:pt>
                <c:pt idx="74858">
                  <c:v>0.98009279830975105</c:v>
                </c:pt>
                <c:pt idx="74859">
                  <c:v>0.98009279830975105</c:v>
                </c:pt>
                <c:pt idx="74860">
                  <c:v>0.99977590848754005</c:v>
                </c:pt>
                <c:pt idx="74861">
                  <c:v>0.99810606512056599</c:v>
                </c:pt>
                <c:pt idx="74862">
                  <c:v>0.98009279830975105</c:v>
                </c:pt>
                <c:pt idx="74863">
                  <c:v>0.99810606512056599</c:v>
                </c:pt>
                <c:pt idx="74864">
                  <c:v>0.99977590848754005</c:v>
                </c:pt>
                <c:pt idx="74865">
                  <c:v>0.99865964755004999</c:v>
                </c:pt>
                <c:pt idx="74866">
                  <c:v>0.99772892030019</c:v>
                </c:pt>
                <c:pt idx="74867">
                  <c:v>0.99977590848754005</c:v>
                </c:pt>
                <c:pt idx="74868">
                  <c:v>0.98009279830975105</c:v>
                </c:pt>
                <c:pt idx="74869">
                  <c:v>0.98009279830975105</c:v>
                </c:pt>
                <c:pt idx="74870">
                  <c:v>0.98009279830975105</c:v>
                </c:pt>
                <c:pt idx="74871">
                  <c:v>0.98009279830975105</c:v>
                </c:pt>
                <c:pt idx="74872">
                  <c:v>0.99865964755004999</c:v>
                </c:pt>
                <c:pt idx="74873">
                  <c:v>0.97505301993331395</c:v>
                </c:pt>
                <c:pt idx="74874">
                  <c:v>0.97505301993331395</c:v>
                </c:pt>
                <c:pt idx="74875">
                  <c:v>0.99810606512056599</c:v>
                </c:pt>
                <c:pt idx="74876">
                  <c:v>0.99977590848754005</c:v>
                </c:pt>
                <c:pt idx="74877">
                  <c:v>0.99810606512056599</c:v>
                </c:pt>
                <c:pt idx="74878">
                  <c:v>0.98009279830975105</c:v>
                </c:pt>
                <c:pt idx="74879">
                  <c:v>0.98009279830975105</c:v>
                </c:pt>
                <c:pt idx="74880">
                  <c:v>0.99865964755004999</c:v>
                </c:pt>
                <c:pt idx="74881">
                  <c:v>0.97505301993331395</c:v>
                </c:pt>
                <c:pt idx="74882">
                  <c:v>0.99181255835294002</c:v>
                </c:pt>
                <c:pt idx="74883">
                  <c:v>0.99977590848754005</c:v>
                </c:pt>
                <c:pt idx="74884">
                  <c:v>0.99810606512056599</c:v>
                </c:pt>
                <c:pt idx="74885">
                  <c:v>0.99810606512056599</c:v>
                </c:pt>
                <c:pt idx="74886">
                  <c:v>0.99810606512056599</c:v>
                </c:pt>
                <c:pt idx="74887">
                  <c:v>0.99977590848754005</c:v>
                </c:pt>
                <c:pt idx="74888">
                  <c:v>0.99810606512056599</c:v>
                </c:pt>
                <c:pt idx="74889">
                  <c:v>0.99810606512056599</c:v>
                </c:pt>
                <c:pt idx="74890">
                  <c:v>0.99865964755004999</c:v>
                </c:pt>
                <c:pt idx="74891">
                  <c:v>0.99810606512056599</c:v>
                </c:pt>
                <c:pt idx="74892">
                  <c:v>0.99810606512056599</c:v>
                </c:pt>
                <c:pt idx="74893">
                  <c:v>0.99865964755004999</c:v>
                </c:pt>
                <c:pt idx="74894">
                  <c:v>0.99181255835294002</c:v>
                </c:pt>
                <c:pt idx="74895">
                  <c:v>0.99772892030019</c:v>
                </c:pt>
                <c:pt idx="74896">
                  <c:v>0.98009279830975105</c:v>
                </c:pt>
                <c:pt idx="74897">
                  <c:v>0.98009279830975105</c:v>
                </c:pt>
                <c:pt idx="74898">
                  <c:v>0.99865964755004999</c:v>
                </c:pt>
                <c:pt idx="74899">
                  <c:v>0.98009279830975105</c:v>
                </c:pt>
                <c:pt idx="74900">
                  <c:v>0.98009279830975105</c:v>
                </c:pt>
                <c:pt idx="74901">
                  <c:v>0.99810606512056599</c:v>
                </c:pt>
                <c:pt idx="74902">
                  <c:v>0.99810606512056599</c:v>
                </c:pt>
                <c:pt idx="74903">
                  <c:v>0.99810606512056599</c:v>
                </c:pt>
                <c:pt idx="74904">
                  <c:v>0.99810606512056599</c:v>
                </c:pt>
                <c:pt idx="74905">
                  <c:v>0.97505301993331395</c:v>
                </c:pt>
                <c:pt idx="74906">
                  <c:v>0.98009279830975105</c:v>
                </c:pt>
                <c:pt idx="74907">
                  <c:v>0.99865964755004999</c:v>
                </c:pt>
                <c:pt idx="74908">
                  <c:v>0.99810606512056599</c:v>
                </c:pt>
                <c:pt idx="74909">
                  <c:v>0.99977590848754005</c:v>
                </c:pt>
                <c:pt idx="74910">
                  <c:v>0.98009279830975105</c:v>
                </c:pt>
                <c:pt idx="74911">
                  <c:v>0.98009279830975105</c:v>
                </c:pt>
                <c:pt idx="74912">
                  <c:v>0.99865964755004999</c:v>
                </c:pt>
                <c:pt idx="74913">
                  <c:v>0.99810606512056599</c:v>
                </c:pt>
                <c:pt idx="74914">
                  <c:v>0.99977590848754005</c:v>
                </c:pt>
                <c:pt idx="74915">
                  <c:v>0.99810606512056599</c:v>
                </c:pt>
                <c:pt idx="74916">
                  <c:v>0.99865964755004999</c:v>
                </c:pt>
                <c:pt idx="74917">
                  <c:v>0.99865964755004999</c:v>
                </c:pt>
                <c:pt idx="74918">
                  <c:v>0.99810606512056599</c:v>
                </c:pt>
                <c:pt idx="74919">
                  <c:v>0.99772892030019</c:v>
                </c:pt>
                <c:pt idx="74920">
                  <c:v>0.97505301993331395</c:v>
                </c:pt>
                <c:pt idx="74921">
                  <c:v>0.99865964755004999</c:v>
                </c:pt>
                <c:pt idx="74922">
                  <c:v>0.97505301993331395</c:v>
                </c:pt>
                <c:pt idx="74923">
                  <c:v>0.99865964755004999</c:v>
                </c:pt>
                <c:pt idx="74924">
                  <c:v>0.99977590848754005</c:v>
                </c:pt>
                <c:pt idx="74925">
                  <c:v>0.99865964755004999</c:v>
                </c:pt>
                <c:pt idx="74926">
                  <c:v>0.99810606512056599</c:v>
                </c:pt>
                <c:pt idx="74927">
                  <c:v>0.98009279830975105</c:v>
                </c:pt>
                <c:pt idx="74928">
                  <c:v>0.99810606512056599</c:v>
                </c:pt>
                <c:pt idx="74929">
                  <c:v>0.98009279830975105</c:v>
                </c:pt>
                <c:pt idx="74930">
                  <c:v>0.97505301993331395</c:v>
                </c:pt>
                <c:pt idx="74931">
                  <c:v>0.99810606512056599</c:v>
                </c:pt>
                <c:pt idx="74932">
                  <c:v>0.98009279830975105</c:v>
                </c:pt>
                <c:pt idx="74933">
                  <c:v>0.99977590848754005</c:v>
                </c:pt>
                <c:pt idx="74934">
                  <c:v>0.99977590848754005</c:v>
                </c:pt>
                <c:pt idx="74935">
                  <c:v>0.98009279830975105</c:v>
                </c:pt>
                <c:pt idx="74936">
                  <c:v>0.99977590848754005</c:v>
                </c:pt>
                <c:pt idx="74937">
                  <c:v>0.99810606512056599</c:v>
                </c:pt>
                <c:pt idx="74938">
                  <c:v>0.98009279830975105</c:v>
                </c:pt>
                <c:pt idx="74939">
                  <c:v>0.97505301993331395</c:v>
                </c:pt>
                <c:pt idx="74940">
                  <c:v>0.98009279830975105</c:v>
                </c:pt>
                <c:pt idx="74941">
                  <c:v>0.99865964755004999</c:v>
                </c:pt>
                <c:pt idx="74942">
                  <c:v>0.99810606512056599</c:v>
                </c:pt>
                <c:pt idx="74943">
                  <c:v>0.97505301993331395</c:v>
                </c:pt>
                <c:pt idx="74944">
                  <c:v>0.99865964755004999</c:v>
                </c:pt>
                <c:pt idx="74945">
                  <c:v>0.99810606512056599</c:v>
                </c:pt>
                <c:pt idx="74946">
                  <c:v>0.99865964755004999</c:v>
                </c:pt>
                <c:pt idx="74947">
                  <c:v>0.97505301993331395</c:v>
                </c:pt>
                <c:pt idx="74948">
                  <c:v>0.98009279830975105</c:v>
                </c:pt>
                <c:pt idx="74949">
                  <c:v>0.99865964755004999</c:v>
                </c:pt>
                <c:pt idx="74950">
                  <c:v>0.98009279830975105</c:v>
                </c:pt>
                <c:pt idx="74951">
                  <c:v>0.99810606512056599</c:v>
                </c:pt>
                <c:pt idx="74952">
                  <c:v>0.97505301993331395</c:v>
                </c:pt>
                <c:pt idx="74953">
                  <c:v>0.98009279830975105</c:v>
                </c:pt>
                <c:pt idx="74954">
                  <c:v>0.98009279830975105</c:v>
                </c:pt>
                <c:pt idx="74955">
                  <c:v>0.98009279830975105</c:v>
                </c:pt>
                <c:pt idx="74956">
                  <c:v>0.99977590848754005</c:v>
                </c:pt>
                <c:pt idx="74957">
                  <c:v>0.97505301993331395</c:v>
                </c:pt>
                <c:pt idx="74958">
                  <c:v>0.99865964755004999</c:v>
                </c:pt>
                <c:pt idx="74959">
                  <c:v>0.98009279830975105</c:v>
                </c:pt>
                <c:pt idx="74960">
                  <c:v>0.99810606512056599</c:v>
                </c:pt>
                <c:pt idx="74961">
                  <c:v>0.98009279830975105</c:v>
                </c:pt>
                <c:pt idx="74962">
                  <c:v>0.98009279830975105</c:v>
                </c:pt>
                <c:pt idx="74963">
                  <c:v>0.99865964755004999</c:v>
                </c:pt>
                <c:pt idx="74964">
                  <c:v>0.99865964755004999</c:v>
                </c:pt>
                <c:pt idx="74965">
                  <c:v>0.99810606512056599</c:v>
                </c:pt>
                <c:pt idx="74966">
                  <c:v>0.99772892030019</c:v>
                </c:pt>
                <c:pt idx="74967">
                  <c:v>0.99865964755004999</c:v>
                </c:pt>
                <c:pt idx="74968">
                  <c:v>0.99865964755004999</c:v>
                </c:pt>
                <c:pt idx="74969">
                  <c:v>0.99977590848754005</c:v>
                </c:pt>
                <c:pt idx="74970">
                  <c:v>0.99810606512056599</c:v>
                </c:pt>
                <c:pt idx="74971">
                  <c:v>0.99810606512056599</c:v>
                </c:pt>
                <c:pt idx="74972">
                  <c:v>0.99865964755004999</c:v>
                </c:pt>
                <c:pt idx="74973">
                  <c:v>0.98009279830975105</c:v>
                </c:pt>
                <c:pt idx="74974">
                  <c:v>0.98009279830975105</c:v>
                </c:pt>
                <c:pt idx="74975">
                  <c:v>0.99865964755004999</c:v>
                </c:pt>
                <c:pt idx="74976">
                  <c:v>0.99977590848754005</c:v>
                </c:pt>
                <c:pt idx="74977">
                  <c:v>0.99810606512056599</c:v>
                </c:pt>
                <c:pt idx="74978">
                  <c:v>0.99810606512056599</c:v>
                </c:pt>
                <c:pt idx="74979">
                  <c:v>0.98009279830975105</c:v>
                </c:pt>
                <c:pt idx="74980">
                  <c:v>0.99810606512056599</c:v>
                </c:pt>
                <c:pt idx="74981">
                  <c:v>0.99865964755004999</c:v>
                </c:pt>
                <c:pt idx="74982">
                  <c:v>0.99865964755004999</c:v>
                </c:pt>
                <c:pt idx="74983">
                  <c:v>0.98009279830975105</c:v>
                </c:pt>
                <c:pt idx="74984">
                  <c:v>0.99865964755004999</c:v>
                </c:pt>
                <c:pt idx="74985">
                  <c:v>0.98009279830975105</c:v>
                </c:pt>
                <c:pt idx="74986">
                  <c:v>0.99810606512056599</c:v>
                </c:pt>
                <c:pt idx="74987">
                  <c:v>0.99977590848754005</c:v>
                </c:pt>
                <c:pt idx="74988">
                  <c:v>0.97505301993331395</c:v>
                </c:pt>
                <c:pt idx="74989">
                  <c:v>0.99181255835294002</c:v>
                </c:pt>
                <c:pt idx="74990">
                  <c:v>0.98009279830975105</c:v>
                </c:pt>
                <c:pt idx="74991">
                  <c:v>0.99810606512056599</c:v>
                </c:pt>
                <c:pt idx="74992">
                  <c:v>0.99865964755004999</c:v>
                </c:pt>
                <c:pt idx="74993">
                  <c:v>0.98009279830975105</c:v>
                </c:pt>
                <c:pt idx="74994">
                  <c:v>0.99865964755004999</c:v>
                </c:pt>
                <c:pt idx="74995">
                  <c:v>0.97505301993331395</c:v>
                </c:pt>
                <c:pt idx="74996">
                  <c:v>0.99977590848754005</c:v>
                </c:pt>
                <c:pt idx="74997">
                  <c:v>0.99181255835294002</c:v>
                </c:pt>
                <c:pt idx="74998">
                  <c:v>0.99772892030019</c:v>
                </c:pt>
                <c:pt idx="74999">
                  <c:v>0.97505301993331395</c:v>
                </c:pt>
                <c:pt idx="75000">
                  <c:v>0.99810606512056599</c:v>
                </c:pt>
                <c:pt idx="75001">
                  <c:v>0.99977590848754005</c:v>
                </c:pt>
                <c:pt idx="75002">
                  <c:v>0.99865964755004999</c:v>
                </c:pt>
                <c:pt idx="75003">
                  <c:v>0.99977590848754005</c:v>
                </c:pt>
                <c:pt idx="75004">
                  <c:v>0.98009279830975105</c:v>
                </c:pt>
                <c:pt idx="75005">
                  <c:v>0.99772892030019</c:v>
                </c:pt>
                <c:pt idx="75006">
                  <c:v>0.98009279830975105</c:v>
                </c:pt>
                <c:pt idx="75007">
                  <c:v>0.98009279830975105</c:v>
                </c:pt>
                <c:pt idx="75008">
                  <c:v>0.98009279830975105</c:v>
                </c:pt>
                <c:pt idx="75009">
                  <c:v>0.99865964755004999</c:v>
                </c:pt>
                <c:pt idx="75010">
                  <c:v>0.99865964755004999</c:v>
                </c:pt>
                <c:pt idx="75011">
                  <c:v>0.99865964755004999</c:v>
                </c:pt>
                <c:pt idx="75012">
                  <c:v>0.97505301993331395</c:v>
                </c:pt>
                <c:pt idx="75013">
                  <c:v>0.99772892030019</c:v>
                </c:pt>
                <c:pt idx="75014">
                  <c:v>0.99977590848754005</c:v>
                </c:pt>
                <c:pt idx="75015">
                  <c:v>0.98009279830975105</c:v>
                </c:pt>
                <c:pt idx="75016">
                  <c:v>0.97505301993331395</c:v>
                </c:pt>
                <c:pt idx="75017">
                  <c:v>0.99977590848754005</c:v>
                </c:pt>
                <c:pt idx="75018">
                  <c:v>0.98009279830975105</c:v>
                </c:pt>
                <c:pt idx="75019">
                  <c:v>0.98009279830975105</c:v>
                </c:pt>
                <c:pt idx="75020">
                  <c:v>0.99865964755004999</c:v>
                </c:pt>
                <c:pt idx="75021">
                  <c:v>0.99977590848754005</c:v>
                </c:pt>
                <c:pt idx="75022">
                  <c:v>0.98009279830975105</c:v>
                </c:pt>
                <c:pt idx="75023">
                  <c:v>0.99865964755004999</c:v>
                </c:pt>
                <c:pt idx="75024">
                  <c:v>0.99810606512056599</c:v>
                </c:pt>
                <c:pt idx="75025">
                  <c:v>0.99865964755004999</c:v>
                </c:pt>
                <c:pt idx="75026">
                  <c:v>0.99865964755004999</c:v>
                </c:pt>
                <c:pt idx="75027">
                  <c:v>0.98009279830975105</c:v>
                </c:pt>
                <c:pt idx="75028">
                  <c:v>0.99810606512056599</c:v>
                </c:pt>
                <c:pt idx="75029">
                  <c:v>0.98009279830975105</c:v>
                </c:pt>
                <c:pt idx="75030">
                  <c:v>0.99810606512056599</c:v>
                </c:pt>
                <c:pt idx="75031">
                  <c:v>0.99865964755004999</c:v>
                </c:pt>
                <c:pt idx="75032">
                  <c:v>0.98009279830975105</c:v>
                </c:pt>
                <c:pt idx="75033">
                  <c:v>0.98009279830975105</c:v>
                </c:pt>
                <c:pt idx="75034">
                  <c:v>0.98009279830975105</c:v>
                </c:pt>
                <c:pt idx="75035">
                  <c:v>0.97505301993331395</c:v>
                </c:pt>
                <c:pt idx="75036">
                  <c:v>0.98009279830975105</c:v>
                </c:pt>
                <c:pt idx="75037">
                  <c:v>0.99810606512056599</c:v>
                </c:pt>
                <c:pt idx="75038">
                  <c:v>0.99865964755004999</c:v>
                </c:pt>
                <c:pt idx="75039">
                  <c:v>0.97505301993331395</c:v>
                </c:pt>
                <c:pt idx="75040">
                  <c:v>0.99865964755004999</c:v>
                </c:pt>
                <c:pt idx="75041">
                  <c:v>0.98009279830975105</c:v>
                </c:pt>
                <c:pt idx="75042">
                  <c:v>0.98009279830975105</c:v>
                </c:pt>
                <c:pt idx="75043">
                  <c:v>0.99977590848754005</c:v>
                </c:pt>
                <c:pt idx="75044">
                  <c:v>0.99810606512056599</c:v>
                </c:pt>
                <c:pt idx="75045">
                  <c:v>0.99865964755004999</c:v>
                </c:pt>
                <c:pt idx="75046">
                  <c:v>0.99865964755004999</c:v>
                </c:pt>
                <c:pt idx="75047">
                  <c:v>0.98009279830975105</c:v>
                </c:pt>
                <c:pt idx="75048">
                  <c:v>0.98009279830975105</c:v>
                </c:pt>
                <c:pt idx="75049">
                  <c:v>0.99810606512056599</c:v>
                </c:pt>
                <c:pt idx="75050">
                  <c:v>0.99865964755004999</c:v>
                </c:pt>
                <c:pt idx="75051">
                  <c:v>0.98009279830975105</c:v>
                </c:pt>
                <c:pt idx="75052">
                  <c:v>0.97505301993331395</c:v>
                </c:pt>
                <c:pt idx="75053">
                  <c:v>0.98009279830975105</c:v>
                </c:pt>
                <c:pt idx="75054">
                  <c:v>0.98009279830975105</c:v>
                </c:pt>
                <c:pt idx="75055">
                  <c:v>0.98009279830975105</c:v>
                </c:pt>
                <c:pt idx="75056">
                  <c:v>0.99810606512056599</c:v>
                </c:pt>
                <c:pt idx="75057">
                  <c:v>0.97505301993331395</c:v>
                </c:pt>
                <c:pt idx="75058">
                  <c:v>0.99865964755004999</c:v>
                </c:pt>
                <c:pt idx="75059">
                  <c:v>0.99810606512056599</c:v>
                </c:pt>
                <c:pt idx="75060">
                  <c:v>0.98009279830975105</c:v>
                </c:pt>
                <c:pt idx="75061">
                  <c:v>0.99865964755004999</c:v>
                </c:pt>
                <c:pt idx="75062">
                  <c:v>0.97505301993331395</c:v>
                </c:pt>
                <c:pt idx="75063">
                  <c:v>0.98009279830975105</c:v>
                </c:pt>
                <c:pt idx="75064">
                  <c:v>0.97505301993331395</c:v>
                </c:pt>
                <c:pt idx="75065">
                  <c:v>0.99810606512056599</c:v>
                </c:pt>
                <c:pt idx="75066">
                  <c:v>0.98009279830975105</c:v>
                </c:pt>
                <c:pt idx="75067">
                  <c:v>0.99810606512056599</c:v>
                </c:pt>
                <c:pt idx="75068">
                  <c:v>0.99181255835294002</c:v>
                </c:pt>
                <c:pt idx="75069">
                  <c:v>0.99865964755004999</c:v>
                </c:pt>
                <c:pt idx="75070">
                  <c:v>0.99865964755004999</c:v>
                </c:pt>
                <c:pt idx="75071">
                  <c:v>0.99865964755004999</c:v>
                </c:pt>
                <c:pt idx="75072">
                  <c:v>0.99865964755004999</c:v>
                </c:pt>
                <c:pt idx="75073">
                  <c:v>0.99810606512056599</c:v>
                </c:pt>
                <c:pt idx="75074">
                  <c:v>0.97505301993331395</c:v>
                </c:pt>
                <c:pt idx="75075">
                  <c:v>0.97505301993331395</c:v>
                </c:pt>
                <c:pt idx="75076">
                  <c:v>0.98009279830975105</c:v>
                </c:pt>
                <c:pt idx="75077">
                  <c:v>0.97505301993331395</c:v>
                </c:pt>
                <c:pt idx="75078">
                  <c:v>0.98009279830975105</c:v>
                </c:pt>
                <c:pt idx="75079">
                  <c:v>0.98009279830975105</c:v>
                </c:pt>
                <c:pt idx="75080">
                  <c:v>0.98009279830975105</c:v>
                </c:pt>
                <c:pt idx="75081">
                  <c:v>0.97505301993331395</c:v>
                </c:pt>
                <c:pt idx="75082">
                  <c:v>0.99810606512056599</c:v>
                </c:pt>
                <c:pt idx="75083">
                  <c:v>0.99865964755004999</c:v>
                </c:pt>
                <c:pt idx="75084">
                  <c:v>0.99977590848754005</c:v>
                </c:pt>
                <c:pt idx="75085">
                  <c:v>0.99810606512056599</c:v>
                </c:pt>
                <c:pt idx="75086">
                  <c:v>0.99810606512056599</c:v>
                </c:pt>
                <c:pt idx="75087">
                  <c:v>0.98009279830975105</c:v>
                </c:pt>
                <c:pt idx="75088">
                  <c:v>0.99865964755004999</c:v>
                </c:pt>
                <c:pt idx="75089">
                  <c:v>0.98009279830975105</c:v>
                </c:pt>
                <c:pt idx="75090">
                  <c:v>0.99772892030019</c:v>
                </c:pt>
                <c:pt idx="75091">
                  <c:v>0.99810606512056599</c:v>
                </c:pt>
                <c:pt idx="75092">
                  <c:v>0.99810606512056599</c:v>
                </c:pt>
                <c:pt idx="75093">
                  <c:v>0.99810606512056599</c:v>
                </c:pt>
                <c:pt idx="75094">
                  <c:v>0.99865964755004999</c:v>
                </c:pt>
                <c:pt idx="75095">
                  <c:v>0.97505301993331395</c:v>
                </c:pt>
                <c:pt idx="75096">
                  <c:v>0.98009279830975105</c:v>
                </c:pt>
                <c:pt idx="75097">
                  <c:v>0.99977590848754005</c:v>
                </c:pt>
                <c:pt idx="75098">
                  <c:v>0.99810606512056599</c:v>
                </c:pt>
                <c:pt idx="75099">
                  <c:v>0.99865964755004999</c:v>
                </c:pt>
                <c:pt idx="75100">
                  <c:v>0.99865964755004999</c:v>
                </c:pt>
                <c:pt idx="75101">
                  <c:v>0.99865964755004999</c:v>
                </c:pt>
                <c:pt idx="75102">
                  <c:v>0.99810606512056599</c:v>
                </c:pt>
                <c:pt idx="75103">
                  <c:v>0.98009279830975105</c:v>
                </c:pt>
                <c:pt idx="75104">
                  <c:v>0.98009279830975105</c:v>
                </c:pt>
                <c:pt idx="75105">
                  <c:v>0.99810606512056599</c:v>
                </c:pt>
                <c:pt idx="75106">
                  <c:v>0.99865964755004999</c:v>
                </c:pt>
                <c:pt idx="75107">
                  <c:v>0.98009279830975105</c:v>
                </c:pt>
                <c:pt idx="75108">
                  <c:v>0.99865964755004999</c:v>
                </c:pt>
                <c:pt idx="75109">
                  <c:v>0.97505301993331395</c:v>
                </c:pt>
                <c:pt idx="75110">
                  <c:v>0.99810606512056599</c:v>
                </c:pt>
                <c:pt idx="75111">
                  <c:v>0.99810606512056599</c:v>
                </c:pt>
                <c:pt idx="75112">
                  <c:v>0.98009279830975105</c:v>
                </c:pt>
                <c:pt idx="75113">
                  <c:v>0.99810606512056599</c:v>
                </c:pt>
                <c:pt idx="75114">
                  <c:v>0.99865964755004999</c:v>
                </c:pt>
                <c:pt idx="75115">
                  <c:v>0.98009279830975105</c:v>
                </c:pt>
                <c:pt idx="75116">
                  <c:v>0.99810606512056599</c:v>
                </c:pt>
                <c:pt idx="75117">
                  <c:v>0.99772892030019</c:v>
                </c:pt>
                <c:pt idx="75118">
                  <c:v>0.99865964755004999</c:v>
                </c:pt>
                <c:pt idx="75119">
                  <c:v>0.98009279830975105</c:v>
                </c:pt>
                <c:pt idx="75120">
                  <c:v>0.99772892030019</c:v>
                </c:pt>
                <c:pt idx="75121">
                  <c:v>0.97505301993331395</c:v>
                </c:pt>
                <c:pt idx="75122">
                  <c:v>0.99810606512056599</c:v>
                </c:pt>
                <c:pt idx="75123">
                  <c:v>0.99977590848754005</c:v>
                </c:pt>
                <c:pt idx="75124">
                  <c:v>0.99865964755004999</c:v>
                </c:pt>
                <c:pt idx="75125">
                  <c:v>0.98009279830975105</c:v>
                </c:pt>
                <c:pt idx="75126">
                  <c:v>0.98009279830975105</c:v>
                </c:pt>
                <c:pt idx="75127">
                  <c:v>0.98009279830975105</c:v>
                </c:pt>
                <c:pt idx="75128">
                  <c:v>0.99810606512056599</c:v>
                </c:pt>
                <c:pt idx="75129">
                  <c:v>0.98009279830975105</c:v>
                </c:pt>
                <c:pt idx="75130">
                  <c:v>0.99865964755004999</c:v>
                </c:pt>
                <c:pt idx="75131">
                  <c:v>0.98009279830975105</c:v>
                </c:pt>
                <c:pt idx="75132">
                  <c:v>0.97505301993331395</c:v>
                </c:pt>
                <c:pt idx="75133">
                  <c:v>0.98009279830975105</c:v>
                </c:pt>
                <c:pt idx="75134">
                  <c:v>0.99865964755004999</c:v>
                </c:pt>
                <c:pt idx="75135">
                  <c:v>0.98009279830975105</c:v>
                </c:pt>
                <c:pt idx="75136">
                  <c:v>0.99977590848754005</c:v>
                </c:pt>
                <c:pt idx="75137">
                  <c:v>0.97505301993331395</c:v>
                </c:pt>
                <c:pt idx="75138">
                  <c:v>0.99977590848754005</c:v>
                </c:pt>
                <c:pt idx="75139">
                  <c:v>0.98009279830975105</c:v>
                </c:pt>
                <c:pt idx="75140">
                  <c:v>0.99865964755004999</c:v>
                </c:pt>
                <c:pt idx="75141">
                  <c:v>0.99810606512056599</c:v>
                </c:pt>
                <c:pt idx="75142">
                  <c:v>0.97505301993331395</c:v>
                </c:pt>
                <c:pt idx="75143">
                  <c:v>0.99865964755004999</c:v>
                </c:pt>
                <c:pt idx="75144">
                  <c:v>0.99865964755004999</c:v>
                </c:pt>
                <c:pt idx="75145">
                  <c:v>0.99865964755004999</c:v>
                </c:pt>
                <c:pt idx="75146">
                  <c:v>0.98009279830975105</c:v>
                </c:pt>
                <c:pt idx="75147">
                  <c:v>0.98009279830975105</c:v>
                </c:pt>
                <c:pt idx="75148">
                  <c:v>0.98009279830975105</c:v>
                </c:pt>
                <c:pt idx="75149">
                  <c:v>0.99865964755004999</c:v>
                </c:pt>
                <c:pt idx="75150">
                  <c:v>0.99865964755004999</c:v>
                </c:pt>
                <c:pt idx="75151">
                  <c:v>0.97505301993331395</c:v>
                </c:pt>
                <c:pt idx="75152">
                  <c:v>0.99810606512056599</c:v>
                </c:pt>
                <c:pt idx="75153">
                  <c:v>0.97505301993331395</c:v>
                </c:pt>
                <c:pt idx="75154">
                  <c:v>0.98009279830975105</c:v>
                </c:pt>
                <c:pt idx="75155">
                  <c:v>0.97505301993331395</c:v>
                </c:pt>
                <c:pt idx="75156">
                  <c:v>0.98009279830975105</c:v>
                </c:pt>
                <c:pt idx="75157">
                  <c:v>0.98009279830975105</c:v>
                </c:pt>
                <c:pt idx="75158">
                  <c:v>0.98009279830975105</c:v>
                </c:pt>
                <c:pt idx="75159">
                  <c:v>0.97505301993331395</c:v>
                </c:pt>
                <c:pt idx="75160">
                  <c:v>0.99865964755004999</c:v>
                </c:pt>
                <c:pt idx="75161">
                  <c:v>0.99810606512056599</c:v>
                </c:pt>
                <c:pt idx="75162">
                  <c:v>0.99865964755004999</c:v>
                </c:pt>
                <c:pt idx="75163">
                  <c:v>0.99977590848754005</c:v>
                </c:pt>
                <c:pt idx="75164">
                  <c:v>0.99977590848754005</c:v>
                </c:pt>
                <c:pt idx="75165">
                  <c:v>0.98009279830975105</c:v>
                </c:pt>
                <c:pt idx="75166">
                  <c:v>0.98009279830975105</c:v>
                </c:pt>
                <c:pt idx="75167">
                  <c:v>0.99977590848754005</c:v>
                </c:pt>
                <c:pt idx="75168">
                  <c:v>0.99772892030019</c:v>
                </c:pt>
                <c:pt idx="75169">
                  <c:v>0.99810606512056599</c:v>
                </c:pt>
                <c:pt idx="75170">
                  <c:v>0.99865964755004999</c:v>
                </c:pt>
                <c:pt idx="75171">
                  <c:v>0.99772892030019</c:v>
                </c:pt>
                <c:pt idx="75172">
                  <c:v>0.99865964755004999</c:v>
                </c:pt>
                <c:pt idx="75173">
                  <c:v>0.97505301993331395</c:v>
                </c:pt>
                <c:pt idx="75174">
                  <c:v>0.99865964755004999</c:v>
                </c:pt>
                <c:pt idx="75175">
                  <c:v>0.98009279830975105</c:v>
                </c:pt>
                <c:pt idx="75176">
                  <c:v>0.99810606512056599</c:v>
                </c:pt>
                <c:pt idx="75177">
                  <c:v>0.99181255835294002</c:v>
                </c:pt>
                <c:pt idx="75178">
                  <c:v>0.97505301993331395</c:v>
                </c:pt>
                <c:pt idx="75179">
                  <c:v>0.98009279830975105</c:v>
                </c:pt>
                <c:pt idx="75180">
                  <c:v>0.99810606512056599</c:v>
                </c:pt>
                <c:pt idx="75181">
                  <c:v>0.99810606512056599</c:v>
                </c:pt>
                <c:pt idx="75182">
                  <c:v>0.97505301993331395</c:v>
                </c:pt>
                <c:pt idx="75183">
                  <c:v>0.97505301993331395</c:v>
                </c:pt>
                <c:pt idx="75184">
                  <c:v>0.99865964755004999</c:v>
                </c:pt>
                <c:pt idx="75185">
                  <c:v>0.98009279830975105</c:v>
                </c:pt>
                <c:pt idx="75186">
                  <c:v>0.99810606512056599</c:v>
                </c:pt>
                <c:pt idx="75187">
                  <c:v>0.99977590848754005</c:v>
                </c:pt>
                <c:pt idx="75188">
                  <c:v>0.97505301993331395</c:v>
                </c:pt>
                <c:pt idx="75189">
                  <c:v>0.99810606512056599</c:v>
                </c:pt>
                <c:pt idx="75190">
                  <c:v>0.99810606512056599</c:v>
                </c:pt>
                <c:pt idx="75191">
                  <c:v>0.99865964755004999</c:v>
                </c:pt>
                <c:pt idx="75192">
                  <c:v>0.99865964755004999</c:v>
                </c:pt>
                <c:pt idx="75193">
                  <c:v>0.97505301993331395</c:v>
                </c:pt>
                <c:pt idx="75194">
                  <c:v>0.99865964755004999</c:v>
                </c:pt>
                <c:pt idx="75195">
                  <c:v>0.99977590848754005</c:v>
                </c:pt>
                <c:pt idx="75196">
                  <c:v>0.99865964755004999</c:v>
                </c:pt>
                <c:pt idx="75197">
                  <c:v>0.98009279830975105</c:v>
                </c:pt>
                <c:pt idx="75198">
                  <c:v>0.98009279830975105</c:v>
                </c:pt>
                <c:pt idx="75199">
                  <c:v>0.99810606512056599</c:v>
                </c:pt>
                <c:pt idx="75200">
                  <c:v>0.99865964755004999</c:v>
                </c:pt>
                <c:pt idx="75201">
                  <c:v>0.97505301993331395</c:v>
                </c:pt>
                <c:pt idx="75202">
                  <c:v>0.97505301993331395</c:v>
                </c:pt>
                <c:pt idx="75203">
                  <c:v>0.98009279830975105</c:v>
                </c:pt>
                <c:pt idx="75204">
                  <c:v>0.99772892030019</c:v>
                </c:pt>
                <c:pt idx="75205">
                  <c:v>0.97505301993331395</c:v>
                </c:pt>
                <c:pt idx="75206">
                  <c:v>0.99865964755004999</c:v>
                </c:pt>
                <c:pt idx="75207">
                  <c:v>0.98009279830975105</c:v>
                </c:pt>
                <c:pt idx="75208">
                  <c:v>0.99810606512056599</c:v>
                </c:pt>
                <c:pt idx="75209">
                  <c:v>0.99865964755004999</c:v>
                </c:pt>
                <c:pt idx="75210">
                  <c:v>0.99810606512056599</c:v>
                </c:pt>
                <c:pt idx="75211">
                  <c:v>0.98009279830975105</c:v>
                </c:pt>
                <c:pt idx="75212">
                  <c:v>0.98009279830975105</c:v>
                </c:pt>
                <c:pt idx="75213">
                  <c:v>0.99865964755004999</c:v>
                </c:pt>
                <c:pt idx="75214">
                  <c:v>0.99865964755004999</c:v>
                </c:pt>
                <c:pt idx="75215">
                  <c:v>0.99810606512056599</c:v>
                </c:pt>
                <c:pt idx="75216">
                  <c:v>0.99810606512056599</c:v>
                </c:pt>
                <c:pt idx="75217">
                  <c:v>0.99810606512056599</c:v>
                </c:pt>
                <c:pt idx="75218">
                  <c:v>0.98009279830975105</c:v>
                </c:pt>
                <c:pt idx="75219">
                  <c:v>0.99865964755004999</c:v>
                </c:pt>
                <c:pt idx="75220">
                  <c:v>0.99865964755004999</c:v>
                </c:pt>
                <c:pt idx="75221">
                  <c:v>0.98009279830975105</c:v>
                </c:pt>
                <c:pt idx="75222">
                  <c:v>0.99977590848754005</c:v>
                </c:pt>
                <c:pt idx="75223">
                  <c:v>0.99865964755004999</c:v>
                </c:pt>
                <c:pt idx="75224">
                  <c:v>0.98009279830975105</c:v>
                </c:pt>
                <c:pt idx="75225">
                  <c:v>0.98009279830975105</c:v>
                </c:pt>
                <c:pt idx="75226">
                  <c:v>0.99977590848754005</c:v>
                </c:pt>
                <c:pt idx="75227">
                  <c:v>0.98009279830975105</c:v>
                </c:pt>
                <c:pt idx="75228">
                  <c:v>0.99865964755004999</c:v>
                </c:pt>
                <c:pt idx="75229">
                  <c:v>0.98009279830975105</c:v>
                </c:pt>
                <c:pt idx="75230">
                  <c:v>0.99865964755004999</c:v>
                </c:pt>
                <c:pt idx="75231">
                  <c:v>0.98009279830975105</c:v>
                </c:pt>
                <c:pt idx="75232">
                  <c:v>0.99810606512056599</c:v>
                </c:pt>
                <c:pt idx="75233">
                  <c:v>0.99810606512056599</c:v>
                </c:pt>
                <c:pt idx="75234">
                  <c:v>0.99865964755004999</c:v>
                </c:pt>
                <c:pt idx="75235">
                  <c:v>0.99772892030019</c:v>
                </c:pt>
                <c:pt idx="75236">
                  <c:v>0.99865964755004999</c:v>
                </c:pt>
                <c:pt idx="75237">
                  <c:v>0.99865964755004999</c:v>
                </c:pt>
                <c:pt idx="75238">
                  <c:v>0.97505301993331395</c:v>
                </c:pt>
                <c:pt idx="75239">
                  <c:v>0.98009279830975105</c:v>
                </c:pt>
                <c:pt idx="75240">
                  <c:v>0.98009279830975105</c:v>
                </c:pt>
                <c:pt idx="75241">
                  <c:v>0.99810606512056599</c:v>
                </c:pt>
                <c:pt idx="75242">
                  <c:v>0.99865964755004999</c:v>
                </c:pt>
                <c:pt idx="75243">
                  <c:v>0.99810606512056599</c:v>
                </c:pt>
                <c:pt idx="75244">
                  <c:v>0.97505301993331395</c:v>
                </c:pt>
                <c:pt idx="75245">
                  <c:v>0.97505301993331395</c:v>
                </c:pt>
                <c:pt idx="75246">
                  <c:v>0.98009279830975105</c:v>
                </c:pt>
                <c:pt idx="75247">
                  <c:v>0.98009279830975105</c:v>
                </c:pt>
                <c:pt idx="75248">
                  <c:v>0.99810606512056599</c:v>
                </c:pt>
                <c:pt idx="75249">
                  <c:v>0.99865964755004999</c:v>
                </c:pt>
                <c:pt idx="75250">
                  <c:v>0.99810606512056599</c:v>
                </c:pt>
                <c:pt idx="75251">
                  <c:v>0.98009279830975105</c:v>
                </c:pt>
                <c:pt idx="75252">
                  <c:v>0.97505301993331395</c:v>
                </c:pt>
                <c:pt idx="75253">
                  <c:v>0.99865964755004999</c:v>
                </c:pt>
                <c:pt idx="75254">
                  <c:v>0.99810606512056599</c:v>
                </c:pt>
                <c:pt idx="75255">
                  <c:v>0.99810606512056599</c:v>
                </c:pt>
                <c:pt idx="75256">
                  <c:v>0.99865964755004999</c:v>
                </c:pt>
                <c:pt idx="75257">
                  <c:v>0.98009279830975105</c:v>
                </c:pt>
                <c:pt idx="75258">
                  <c:v>0.99865964755004999</c:v>
                </c:pt>
                <c:pt idx="75259">
                  <c:v>0.99181255835294002</c:v>
                </c:pt>
                <c:pt idx="75260">
                  <c:v>0.98009279830975105</c:v>
                </c:pt>
                <c:pt idx="75261">
                  <c:v>0.97505301993331395</c:v>
                </c:pt>
                <c:pt idx="75262">
                  <c:v>0.99977590848754005</c:v>
                </c:pt>
                <c:pt idx="75263">
                  <c:v>0.99810606512056599</c:v>
                </c:pt>
                <c:pt idx="75264">
                  <c:v>0.98009279830975105</c:v>
                </c:pt>
                <c:pt idx="75265">
                  <c:v>0.99810606512056599</c:v>
                </c:pt>
                <c:pt idx="75266">
                  <c:v>0.99865964755004999</c:v>
                </c:pt>
                <c:pt idx="75267">
                  <c:v>0.98009279830975105</c:v>
                </c:pt>
                <c:pt idx="75268">
                  <c:v>0.99810606512056599</c:v>
                </c:pt>
                <c:pt idx="75269">
                  <c:v>0.99865964755004999</c:v>
                </c:pt>
                <c:pt idx="75270">
                  <c:v>0.99810606512056599</c:v>
                </c:pt>
                <c:pt idx="75271">
                  <c:v>0.98009279830975105</c:v>
                </c:pt>
                <c:pt idx="75272">
                  <c:v>0.99977590848754005</c:v>
                </c:pt>
                <c:pt idx="75273">
                  <c:v>0.98009279830975105</c:v>
                </c:pt>
                <c:pt idx="75274">
                  <c:v>0.99810606512056599</c:v>
                </c:pt>
                <c:pt idx="75275">
                  <c:v>0.99772892030019</c:v>
                </c:pt>
                <c:pt idx="75276">
                  <c:v>0.99977590848754005</c:v>
                </c:pt>
                <c:pt idx="75277">
                  <c:v>0.99865964755004999</c:v>
                </c:pt>
                <c:pt idx="75278">
                  <c:v>0.99865964755004999</c:v>
                </c:pt>
                <c:pt idx="75279">
                  <c:v>0.99865964755004999</c:v>
                </c:pt>
                <c:pt idx="75280">
                  <c:v>0.99865964755004999</c:v>
                </c:pt>
                <c:pt idx="75281">
                  <c:v>0.99977590848754005</c:v>
                </c:pt>
                <c:pt idx="75282">
                  <c:v>0.99865964755004999</c:v>
                </c:pt>
                <c:pt idx="75283">
                  <c:v>0.99865964755004999</c:v>
                </c:pt>
                <c:pt idx="75284">
                  <c:v>0.99772892030019</c:v>
                </c:pt>
                <c:pt idx="75285">
                  <c:v>0.98009279830975105</c:v>
                </c:pt>
                <c:pt idx="75286">
                  <c:v>0.99865964755004999</c:v>
                </c:pt>
                <c:pt idx="75287">
                  <c:v>0.99865964755004999</c:v>
                </c:pt>
                <c:pt idx="75288">
                  <c:v>0.99865964755004999</c:v>
                </c:pt>
                <c:pt idx="75289">
                  <c:v>0.99810606512056599</c:v>
                </c:pt>
                <c:pt idx="75290">
                  <c:v>0.98009279830975105</c:v>
                </c:pt>
                <c:pt idx="75291">
                  <c:v>0.97505301993331395</c:v>
                </c:pt>
                <c:pt idx="75292">
                  <c:v>0.99181255835294002</c:v>
                </c:pt>
                <c:pt idx="75293">
                  <c:v>0.99772892030019</c:v>
                </c:pt>
                <c:pt idx="75294">
                  <c:v>0.98009279830975105</c:v>
                </c:pt>
                <c:pt idx="75295">
                  <c:v>0.99865964755004999</c:v>
                </c:pt>
                <c:pt idx="75296">
                  <c:v>0.98009279830975105</c:v>
                </c:pt>
                <c:pt idx="75297">
                  <c:v>0.99865964755004999</c:v>
                </c:pt>
                <c:pt idx="75298">
                  <c:v>0.99810606512056599</c:v>
                </c:pt>
                <c:pt idx="75299">
                  <c:v>0.99810606512056599</c:v>
                </c:pt>
                <c:pt idx="75300">
                  <c:v>0.99977590848754005</c:v>
                </c:pt>
                <c:pt idx="75301">
                  <c:v>0.99865964755004999</c:v>
                </c:pt>
                <c:pt idx="75302">
                  <c:v>0.99865964755004999</c:v>
                </c:pt>
                <c:pt idx="75303">
                  <c:v>0.98009279830975105</c:v>
                </c:pt>
                <c:pt idx="75304">
                  <c:v>0.99865964755004999</c:v>
                </c:pt>
                <c:pt idx="75305">
                  <c:v>0.99865964755004999</c:v>
                </c:pt>
                <c:pt idx="75306">
                  <c:v>0.99865964755004999</c:v>
                </c:pt>
                <c:pt idx="75307">
                  <c:v>0.98009279830975105</c:v>
                </c:pt>
                <c:pt idx="75308">
                  <c:v>0.99772892030019</c:v>
                </c:pt>
                <c:pt idx="75309">
                  <c:v>0.99865964755004999</c:v>
                </c:pt>
                <c:pt idx="75310">
                  <c:v>0.99865964755004999</c:v>
                </c:pt>
                <c:pt idx="75311">
                  <c:v>0.99772892030019</c:v>
                </c:pt>
                <c:pt idx="75312">
                  <c:v>0.99810606512056599</c:v>
                </c:pt>
                <c:pt idx="75313">
                  <c:v>0.99810606512056599</c:v>
                </c:pt>
                <c:pt idx="75314">
                  <c:v>0.99865964755004999</c:v>
                </c:pt>
                <c:pt idx="75315">
                  <c:v>0.99810606512056599</c:v>
                </c:pt>
                <c:pt idx="75316">
                  <c:v>0.99810606512056599</c:v>
                </c:pt>
                <c:pt idx="75317">
                  <c:v>0.98009279830975105</c:v>
                </c:pt>
                <c:pt idx="75318">
                  <c:v>0.97505301993331395</c:v>
                </c:pt>
                <c:pt idx="75319">
                  <c:v>0.98009279830975105</c:v>
                </c:pt>
                <c:pt idx="75320">
                  <c:v>0.98009279830975105</c:v>
                </c:pt>
                <c:pt idx="75321">
                  <c:v>0.99810606512056599</c:v>
                </c:pt>
                <c:pt idx="75322">
                  <c:v>0.99865964755004999</c:v>
                </c:pt>
                <c:pt idx="75323">
                  <c:v>0.99810606512056599</c:v>
                </c:pt>
                <c:pt idx="75324">
                  <c:v>0.99865964755004999</c:v>
                </c:pt>
                <c:pt idx="75325">
                  <c:v>0.99865964755004999</c:v>
                </c:pt>
                <c:pt idx="75326">
                  <c:v>0.98009279830975105</c:v>
                </c:pt>
                <c:pt idx="75327">
                  <c:v>0.97505301993331395</c:v>
                </c:pt>
                <c:pt idx="75328">
                  <c:v>0.97505301993331395</c:v>
                </c:pt>
                <c:pt idx="75329">
                  <c:v>0.99772892030019</c:v>
                </c:pt>
                <c:pt idx="75330">
                  <c:v>0.99810606512056599</c:v>
                </c:pt>
                <c:pt idx="75331">
                  <c:v>0.99977590848754005</c:v>
                </c:pt>
                <c:pt idx="75332">
                  <c:v>0.98009279830975105</c:v>
                </c:pt>
                <c:pt idx="75333">
                  <c:v>0.99772892030019</c:v>
                </c:pt>
                <c:pt idx="75334">
                  <c:v>0.99865964755004999</c:v>
                </c:pt>
                <c:pt idx="75335">
                  <c:v>0.99977590848754005</c:v>
                </c:pt>
                <c:pt idx="75336">
                  <c:v>0.98009279830975105</c:v>
                </c:pt>
                <c:pt idx="75337">
                  <c:v>0.97505301993331395</c:v>
                </c:pt>
                <c:pt idx="75338">
                  <c:v>0.98009279830975105</c:v>
                </c:pt>
                <c:pt idx="75339">
                  <c:v>0.99181255835294002</c:v>
                </c:pt>
                <c:pt idx="75340">
                  <c:v>0.99865964755004999</c:v>
                </c:pt>
                <c:pt idx="75341">
                  <c:v>0.97505301993331395</c:v>
                </c:pt>
                <c:pt idx="75342">
                  <c:v>0.99810606512056599</c:v>
                </c:pt>
                <c:pt idx="75343">
                  <c:v>0.99810606512056599</c:v>
                </c:pt>
                <c:pt idx="75344">
                  <c:v>0.98009279830975105</c:v>
                </c:pt>
                <c:pt idx="75345">
                  <c:v>0.99977590848754005</c:v>
                </c:pt>
                <c:pt idx="75346">
                  <c:v>0.99977590848754005</c:v>
                </c:pt>
                <c:pt idx="75347">
                  <c:v>0.99865964755004999</c:v>
                </c:pt>
                <c:pt idx="75348">
                  <c:v>0.99772892030019</c:v>
                </c:pt>
                <c:pt idx="75349">
                  <c:v>0.99977590848754005</c:v>
                </c:pt>
                <c:pt idx="75350">
                  <c:v>0.99865964755004999</c:v>
                </c:pt>
                <c:pt idx="75351">
                  <c:v>0.99865964755004999</c:v>
                </c:pt>
                <c:pt idx="75352">
                  <c:v>0.99865964755004999</c:v>
                </c:pt>
                <c:pt idx="75353">
                  <c:v>0.99865964755004999</c:v>
                </c:pt>
                <c:pt idx="75354">
                  <c:v>0.98009279830975105</c:v>
                </c:pt>
                <c:pt idx="75355">
                  <c:v>0.99865964755004999</c:v>
                </c:pt>
                <c:pt idx="75356">
                  <c:v>0.98009279830975105</c:v>
                </c:pt>
                <c:pt idx="75357">
                  <c:v>0.98009279830975105</c:v>
                </c:pt>
                <c:pt idx="75358">
                  <c:v>0.97505301993331395</c:v>
                </c:pt>
                <c:pt idx="75359">
                  <c:v>0.98009279830975105</c:v>
                </c:pt>
                <c:pt idx="75360">
                  <c:v>0.99772892030019</c:v>
                </c:pt>
                <c:pt idx="75361">
                  <c:v>0.99810606512056599</c:v>
                </c:pt>
                <c:pt idx="75362">
                  <c:v>0.99865964755004999</c:v>
                </c:pt>
                <c:pt idx="75363">
                  <c:v>0.98009279830975105</c:v>
                </c:pt>
                <c:pt idx="75364">
                  <c:v>0.99810606512056599</c:v>
                </c:pt>
                <c:pt idx="75365">
                  <c:v>0.99810606512056599</c:v>
                </c:pt>
                <c:pt idx="75366">
                  <c:v>0.99810606512056599</c:v>
                </c:pt>
                <c:pt idx="75367">
                  <c:v>0.99810606512056599</c:v>
                </c:pt>
                <c:pt idx="75368">
                  <c:v>0.99810606512056599</c:v>
                </c:pt>
                <c:pt idx="75369">
                  <c:v>0.98009279830975105</c:v>
                </c:pt>
                <c:pt idx="75370">
                  <c:v>0.99810606512056599</c:v>
                </c:pt>
                <c:pt idx="75371">
                  <c:v>0.99977590848754005</c:v>
                </c:pt>
                <c:pt idx="75372">
                  <c:v>0.99810606512056599</c:v>
                </c:pt>
                <c:pt idx="75373">
                  <c:v>0.98009279830975105</c:v>
                </c:pt>
                <c:pt idx="75374">
                  <c:v>0.99977590848754005</c:v>
                </c:pt>
                <c:pt idx="75375">
                  <c:v>0.97505301993331395</c:v>
                </c:pt>
                <c:pt idx="75376">
                  <c:v>0.97505301993331395</c:v>
                </c:pt>
                <c:pt idx="75377">
                  <c:v>0.97505301993331395</c:v>
                </c:pt>
                <c:pt idx="75378">
                  <c:v>0.99772892030019</c:v>
                </c:pt>
                <c:pt idx="75379">
                  <c:v>0.98009279830975105</c:v>
                </c:pt>
                <c:pt idx="75380">
                  <c:v>0.99977590848754005</c:v>
                </c:pt>
                <c:pt idx="75381">
                  <c:v>0.99865964755004999</c:v>
                </c:pt>
                <c:pt idx="75382">
                  <c:v>0.99865964755004999</c:v>
                </c:pt>
                <c:pt idx="75383">
                  <c:v>0.98009279830975105</c:v>
                </c:pt>
                <c:pt idx="75384">
                  <c:v>0.99865964755004999</c:v>
                </c:pt>
                <c:pt idx="75385">
                  <c:v>0.99810606512056599</c:v>
                </c:pt>
                <c:pt idx="75386">
                  <c:v>0.99865964755004999</c:v>
                </c:pt>
                <c:pt idx="75387">
                  <c:v>0.99810606512056599</c:v>
                </c:pt>
                <c:pt idx="75388">
                  <c:v>0.98009279830975105</c:v>
                </c:pt>
                <c:pt idx="75389">
                  <c:v>0.99865964755004999</c:v>
                </c:pt>
                <c:pt idx="75390">
                  <c:v>0.99865964755004999</c:v>
                </c:pt>
                <c:pt idx="75391">
                  <c:v>0.98009279830975105</c:v>
                </c:pt>
                <c:pt idx="75392">
                  <c:v>0.99977590848754005</c:v>
                </c:pt>
                <c:pt idx="75393">
                  <c:v>0.98009279830975105</c:v>
                </c:pt>
                <c:pt idx="75394">
                  <c:v>0.99977590848754005</c:v>
                </c:pt>
                <c:pt idx="75395">
                  <c:v>0.99865964755004999</c:v>
                </c:pt>
                <c:pt idx="75396">
                  <c:v>0.99865964755004999</c:v>
                </c:pt>
                <c:pt idx="75397">
                  <c:v>0.99865964755004999</c:v>
                </c:pt>
                <c:pt idx="75398">
                  <c:v>0.99772892030019</c:v>
                </c:pt>
                <c:pt idx="75399">
                  <c:v>0.99810606512056599</c:v>
                </c:pt>
                <c:pt idx="75400">
                  <c:v>0.98009279830975105</c:v>
                </c:pt>
                <c:pt idx="75401">
                  <c:v>0.97505301993331395</c:v>
                </c:pt>
                <c:pt idx="75402">
                  <c:v>0.99865964755004999</c:v>
                </c:pt>
                <c:pt idx="75403">
                  <c:v>0.99810606512056599</c:v>
                </c:pt>
                <c:pt idx="75404">
                  <c:v>0.99865964755004999</c:v>
                </c:pt>
                <c:pt idx="75405">
                  <c:v>0.98009279830975105</c:v>
                </c:pt>
                <c:pt idx="75406">
                  <c:v>0.97505301993331395</c:v>
                </c:pt>
                <c:pt idx="75407">
                  <c:v>0.98009279830975105</c:v>
                </c:pt>
                <c:pt idx="75408">
                  <c:v>0.99810606512056599</c:v>
                </c:pt>
                <c:pt idx="75409">
                  <c:v>0.99977590848754005</c:v>
                </c:pt>
                <c:pt idx="75410">
                  <c:v>0.98009279830975105</c:v>
                </c:pt>
                <c:pt idx="75411">
                  <c:v>0.99181255835294002</c:v>
                </c:pt>
                <c:pt idx="75412">
                  <c:v>0.98009279830975105</c:v>
                </c:pt>
                <c:pt idx="75413">
                  <c:v>0.98009279830975105</c:v>
                </c:pt>
                <c:pt idx="75414">
                  <c:v>0.98009279830975105</c:v>
                </c:pt>
                <c:pt idx="75415">
                  <c:v>0.97505301993331395</c:v>
                </c:pt>
                <c:pt idx="75416">
                  <c:v>0.99865964755004999</c:v>
                </c:pt>
                <c:pt idx="75417">
                  <c:v>0.99865964755004999</c:v>
                </c:pt>
                <c:pt idx="75418">
                  <c:v>0.99977590848754005</c:v>
                </c:pt>
                <c:pt idx="75419">
                  <c:v>0.99977590848754005</c:v>
                </c:pt>
                <c:pt idx="75420">
                  <c:v>0.99865964755004999</c:v>
                </c:pt>
                <c:pt idx="75421">
                  <c:v>0.98009279830975105</c:v>
                </c:pt>
                <c:pt idx="75422">
                  <c:v>0.97505301993331395</c:v>
                </c:pt>
                <c:pt idx="75423">
                  <c:v>0.99977590848754005</c:v>
                </c:pt>
                <c:pt idx="75424">
                  <c:v>0.99810606512056599</c:v>
                </c:pt>
                <c:pt idx="75425">
                  <c:v>0.99977590848754005</c:v>
                </c:pt>
                <c:pt idx="75426">
                  <c:v>0.99977590848754005</c:v>
                </c:pt>
                <c:pt idx="75427">
                  <c:v>0.99810606512056599</c:v>
                </c:pt>
                <c:pt idx="75428">
                  <c:v>0.99810606512056599</c:v>
                </c:pt>
                <c:pt idx="75429">
                  <c:v>0.99810606512056599</c:v>
                </c:pt>
                <c:pt idx="75430">
                  <c:v>0.98009279830975105</c:v>
                </c:pt>
                <c:pt idx="75431">
                  <c:v>0.98009279830975105</c:v>
                </c:pt>
                <c:pt idx="75432">
                  <c:v>0.99810606512056599</c:v>
                </c:pt>
                <c:pt idx="75433">
                  <c:v>0.99865964755004999</c:v>
                </c:pt>
                <c:pt idx="75434">
                  <c:v>0.99810606512056599</c:v>
                </c:pt>
                <c:pt idx="75435">
                  <c:v>0.97505301993331395</c:v>
                </c:pt>
                <c:pt idx="75436">
                  <c:v>0.97505301993331395</c:v>
                </c:pt>
                <c:pt idx="75437">
                  <c:v>0.99865964755004999</c:v>
                </c:pt>
                <c:pt idx="75438">
                  <c:v>0.99865964755004999</c:v>
                </c:pt>
                <c:pt idx="75439">
                  <c:v>0.98009279830975105</c:v>
                </c:pt>
                <c:pt idx="75440">
                  <c:v>0.99810606512056599</c:v>
                </c:pt>
                <c:pt idx="75441">
                  <c:v>0.97505301993331395</c:v>
                </c:pt>
                <c:pt idx="75442">
                  <c:v>0.99810606512056599</c:v>
                </c:pt>
                <c:pt idx="75443">
                  <c:v>0.99977590848754005</c:v>
                </c:pt>
                <c:pt idx="75444">
                  <c:v>0.99181255835294002</c:v>
                </c:pt>
                <c:pt idx="75445">
                  <c:v>0.98009279830975105</c:v>
                </c:pt>
                <c:pt idx="75446">
                  <c:v>0.98009279830975105</c:v>
                </c:pt>
                <c:pt idx="75447">
                  <c:v>0.99865964755004999</c:v>
                </c:pt>
                <c:pt idx="75448">
                  <c:v>0.98009279830975105</c:v>
                </c:pt>
                <c:pt idx="75449">
                  <c:v>0.98009279830975105</c:v>
                </c:pt>
                <c:pt idx="75450">
                  <c:v>0.98009279830975105</c:v>
                </c:pt>
                <c:pt idx="75451">
                  <c:v>0.99865964755004999</c:v>
                </c:pt>
                <c:pt idx="75452">
                  <c:v>0.99865964755004999</c:v>
                </c:pt>
                <c:pt idx="75453">
                  <c:v>0.99977590848754005</c:v>
                </c:pt>
                <c:pt idx="75454">
                  <c:v>0.99810606512056599</c:v>
                </c:pt>
                <c:pt idx="75455">
                  <c:v>0.99810606512056599</c:v>
                </c:pt>
                <c:pt idx="75456">
                  <c:v>0.99865964755004999</c:v>
                </c:pt>
                <c:pt idx="75457">
                  <c:v>0.97505301993331395</c:v>
                </c:pt>
                <c:pt idx="75458">
                  <c:v>0.99977590848754005</c:v>
                </c:pt>
                <c:pt idx="75459">
                  <c:v>0.99810606512056599</c:v>
                </c:pt>
                <c:pt idx="75460">
                  <c:v>0.98009279830975105</c:v>
                </c:pt>
                <c:pt idx="75461">
                  <c:v>0.97505301993331395</c:v>
                </c:pt>
                <c:pt idx="75462">
                  <c:v>0.99865964755004999</c:v>
                </c:pt>
                <c:pt idx="75463">
                  <c:v>0.98009279830975105</c:v>
                </c:pt>
                <c:pt idx="75464">
                  <c:v>0.99865964755004999</c:v>
                </c:pt>
                <c:pt idx="75465">
                  <c:v>0.99810606512056599</c:v>
                </c:pt>
                <c:pt idx="75466">
                  <c:v>0.99977590848754005</c:v>
                </c:pt>
                <c:pt idx="75467">
                  <c:v>0.99977590848754005</c:v>
                </c:pt>
                <c:pt idx="75468">
                  <c:v>0.97505301993331395</c:v>
                </c:pt>
                <c:pt idx="75469">
                  <c:v>0.99865964755004999</c:v>
                </c:pt>
                <c:pt idx="75470">
                  <c:v>0.99810606512056599</c:v>
                </c:pt>
                <c:pt idx="75471">
                  <c:v>0.99865964755004999</c:v>
                </c:pt>
                <c:pt idx="75472">
                  <c:v>0.98009279830975105</c:v>
                </c:pt>
                <c:pt idx="75473">
                  <c:v>0.98009279830975105</c:v>
                </c:pt>
                <c:pt idx="75474">
                  <c:v>0.99977590848754005</c:v>
                </c:pt>
                <c:pt idx="75475">
                  <c:v>0.99810606512056599</c:v>
                </c:pt>
                <c:pt idx="75476">
                  <c:v>0.99810606512056599</c:v>
                </c:pt>
                <c:pt idx="75477">
                  <c:v>0.98009279830975105</c:v>
                </c:pt>
                <c:pt idx="75478">
                  <c:v>0.97505301993331395</c:v>
                </c:pt>
                <c:pt idx="75479">
                  <c:v>0.98009279830975105</c:v>
                </c:pt>
                <c:pt idx="75480">
                  <c:v>0.99810606512056599</c:v>
                </c:pt>
                <c:pt idx="75481">
                  <c:v>0.99810606512056599</c:v>
                </c:pt>
                <c:pt idx="75482">
                  <c:v>0.99181255835294002</c:v>
                </c:pt>
                <c:pt idx="75483">
                  <c:v>0.99810606512056599</c:v>
                </c:pt>
                <c:pt idx="75484">
                  <c:v>0.98009279830975105</c:v>
                </c:pt>
                <c:pt idx="75485">
                  <c:v>0.97505301993331395</c:v>
                </c:pt>
                <c:pt idx="75486">
                  <c:v>0.99977590848754005</c:v>
                </c:pt>
                <c:pt idx="75487">
                  <c:v>0.99865964755004999</c:v>
                </c:pt>
                <c:pt idx="75488">
                  <c:v>0.98009279830975105</c:v>
                </c:pt>
                <c:pt idx="75489">
                  <c:v>0.99810606512056599</c:v>
                </c:pt>
                <c:pt idx="75490">
                  <c:v>0.99865964755004999</c:v>
                </c:pt>
                <c:pt idx="75491">
                  <c:v>0.99810606512056599</c:v>
                </c:pt>
                <c:pt idx="75492">
                  <c:v>0.97505301993331395</c:v>
                </c:pt>
                <c:pt idx="75493">
                  <c:v>0.99865964755004999</c:v>
                </c:pt>
                <c:pt idx="75494">
                  <c:v>0.99977590848754005</c:v>
                </c:pt>
                <c:pt idx="75495">
                  <c:v>0.97505301993331395</c:v>
                </c:pt>
                <c:pt idx="75496">
                  <c:v>0.99810606512056599</c:v>
                </c:pt>
                <c:pt idx="75497">
                  <c:v>0.97505301993331395</c:v>
                </c:pt>
                <c:pt idx="75498">
                  <c:v>0.98009279830975105</c:v>
                </c:pt>
                <c:pt idx="75499">
                  <c:v>0.97505301993331395</c:v>
                </c:pt>
                <c:pt idx="75500">
                  <c:v>0.98009279830975105</c:v>
                </c:pt>
                <c:pt idx="75501">
                  <c:v>0.98009279830975105</c:v>
                </c:pt>
                <c:pt idx="75502">
                  <c:v>0.97505301993331395</c:v>
                </c:pt>
                <c:pt idx="75503">
                  <c:v>0.98009279830975105</c:v>
                </c:pt>
                <c:pt idx="75504">
                  <c:v>0.98009279830975105</c:v>
                </c:pt>
                <c:pt idx="75505">
                  <c:v>0.99865964755004999</c:v>
                </c:pt>
                <c:pt idx="75506">
                  <c:v>0.97505301993331395</c:v>
                </c:pt>
                <c:pt idx="75507">
                  <c:v>0.99865964755004999</c:v>
                </c:pt>
                <c:pt idx="75508">
                  <c:v>0.99181255835294002</c:v>
                </c:pt>
                <c:pt idx="75509">
                  <c:v>0.98009279830975105</c:v>
                </c:pt>
                <c:pt idx="75510">
                  <c:v>0.97505301993331395</c:v>
                </c:pt>
                <c:pt idx="75511">
                  <c:v>0.99865964755004999</c:v>
                </c:pt>
                <c:pt idx="75512">
                  <c:v>0.99865964755004999</c:v>
                </c:pt>
                <c:pt idx="75513">
                  <c:v>0.99810606512056599</c:v>
                </c:pt>
                <c:pt idx="75514">
                  <c:v>0.99865964755004999</c:v>
                </c:pt>
                <c:pt idx="75515">
                  <c:v>0.99772892030019</c:v>
                </c:pt>
                <c:pt idx="75516">
                  <c:v>0.99865964755004999</c:v>
                </c:pt>
                <c:pt idx="75517">
                  <c:v>0.98009279830975105</c:v>
                </c:pt>
                <c:pt idx="75518">
                  <c:v>0.99865964755004999</c:v>
                </c:pt>
                <c:pt idx="75519">
                  <c:v>0.99810606512056599</c:v>
                </c:pt>
                <c:pt idx="75520">
                  <c:v>0.97505301993331395</c:v>
                </c:pt>
                <c:pt idx="75521">
                  <c:v>0.99810606512056599</c:v>
                </c:pt>
                <c:pt idx="75522">
                  <c:v>0.99977590848754005</c:v>
                </c:pt>
                <c:pt idx="75523">
                  <c:v>0.99810606512056599</c:v>
                </c:pt>
                <c:pt idx="75524">
                  <c:v>0.99865964755004999</c:v>
                </c:pt>
                <c:pt idx="75525">
                  <c:v>0.98009279830975105</c:v>
                </c:pt>
                <c:pt idx="75526">
                  <c:v>0.99865964755004999</c:v>
                </c:pt>
                <c:pt idx="75527">
                  <c:v>0.99865964755004999</c:v>
                </c:pt>
                <c:pt idx="75528">
                  <c:v>0.99810606512056599</c:v>
                </c:pt>
                <c:pt idx="75529">
                  <c:v>0.99810606512056599</c:v>
                </c:pt>
                <c:pt idx="75530">
                  <c:v>0.99810606512056599</c:v>
                </c:pt>
                <c:pt idx="75531">
                  <c:v>0.98009279830975105</c:v>
                </c:pt>
                <c:pt idx="75532">
                  <c:v>0.99977590848754005</c:v>
                </c:pt>
                <c:pt idx="75533">
                  <c:v>0.99865964755004999</c:v>
                </c:pt>
                <c:pt idx="75534">
                  <c:v>0.97505301993331395</c:v>
                </c:pt>
                <c:pt idx="75535">
                  <c:v>0.98009279830975105</c:v>
                </c:pt>
                <c:pt idx="75536">
                  <c:v>0.99810606512056599</c:v>
                </c:pt>
                <c:pt idx="75537">
                  <c:v>0.99865964755004999</c:v>
                </c:pt>
                <c:pt idx="75538">
                  <c:v>0.97505301993331395</c:v>
                </c:pt>
                <c:pt idx="75539">
                  <c:v>0.99865964755004999</c:v>
                </c:pt>
                <c:pt idx="75540">
                  <c:v>0.99810606512056599</c:v>
                </c:pt>
                <c:pt idx="75541">
                  <c:v>0.98009279830975105</c:v>
                </c:pt>
                <c:pt idx="75542">
                  <c:v>0.99865964755004999</c:v>
                </c:pt>
                <c:pt idx="75543">
                  <c:v>0.99865964755004999</c:v>
                </c:pt>
                <c:pt idx="75544">
                  <c:v>0.99865964755004999</c:v>
                </c:pt>
                <c:pt idx="75545">
                  <c:v>0.99977590848754005</c:v>
                </c:pt>
                <c:pt idx="75546">
                  <c:v>0.99977590848754005</c:v>
                </c:pt>
                <c:pt idx="75547">
                  <c:v>0.99977590848754005</c:v>
                </c:pt>
                <c:pt idx="75548">
                  <c:v>0.99865964755004999</c:v>
                </c:pt>
                <c:pt idx="75549">
                  <c:v>0.98009279830975105</c:v>
                </c:pt>
                <c:pt idx="75550">
                  <c:v>0.97505301993331395</c:v>
                </c:pt>
                <c:pt idx="75551">
                  <c:v>0.99810606512056599</c:v>
                </c:pt>
                <c:pt idx="75552">
                  <c:v>0.99865964755004999</c:v>
                </c:pt>
                <c:pt idx="75553">
                  <c:v>0.99977590848754005</c:v>
                </c:pt>
                <c:pt idx="75554">
                  <c:v>0.98009279830975105</c:v>
                </c:pt>
                <c:pt idx="75555">
                  <c:v>0.97505301993331395</c:v>
                </c:pt>
                <c:pt idx="75556">
                  <c:v>0.98009279830975105</c:v>
                </c:pt>
                <c:pt idx="75557">
                  <c:v>0.99865964755004999</c:v>
                </c:pt>
                <c:pt idx="75558">
                  <c:v>0.98009279830975105</c:v>
                </c:pt>
                <c:pt idx="75559">
                  <c:v>0.99865964755004999</c:v>
                </c:pt>
                <c:pt idx="75560">
                  <c:v>0.98009279830975105</c:v>
                </c:pt>
                <c:pt idx="75561">
                  <c:v>0.99810606512056599</c:v>
                </c:pt>
                <c:pt idx="75562">
                  <c:v>0.97505301993331395</c:v>
                </c:pt>
                <c:pt idx="75563">
                  <c:v>0.99865964755004999</c:v>
                </c:pt>
                <c:pt idx="75564">
                  <c:v>0.98009279830975105</c:v>
                </c:pt>
                <c:pt idx="75565">
                  <c:v>0.99865964755004999</c:v>
                </c:pt>
                <c:pt idx="75566">
                  <c:v>0.99181255835294002</c:v>
                </c:pt>
                <c:pt idx="75567">
                  <c:v>0.98009279830975105</c:v>
                </c:pt>
                <c:pt idx="75568">
                  <c:v>0.97505301993331395</c:v>
                </c:pt>
                <c:pt idx="75569">
                  <c:v>0.99810606512056599</c:v>
                </c:pt>
                <c:pt idx="75570">
                  <c:v>0.98009279830975105</c:v>
                </c:pt>
                <c:pt idx="75571">
                  <c:v>0.99865964755004999</c:v>
                </c:pt>
                <c:pt idx="75572">
                  <c:v>0.99810606512056599</c:v>
                </c:pt>
                <c:pt idx="75573">
                  <c:v>0.98009279830975105</c:v>
                </c:pt>
                <c:pt idx="75574">
                  <c:v>0.99865964755004999</c:v>
                </c:pt>
                <c:pt idx="75575">
                  <c:v>0.99977590848754005</c:v>
                </c:pt>
                <c:pt idx="75576">
                  <c:v>0.99865964755004999</c:v>
                </c:pt>
                <c:pt idx="75577">
                  <c:v>0.99865964755004999</c:v>
                </c:pt>
                <c:pt idx="75578">
                  <c:v>0.99810606512056599</c:v>
                </c:pt>
                <c:pt idx="75579">
                  <c:v>0.99865964755004999</c:v>
                </c:pt>
                <c:pt idx="75580">
                  <c:v>0.98009279830975105</c:v>
                </c:pt>
                <c:pt idx="75581">
                  <c:v>0.97505301993331395</c:v>
                </c:pt>
                <c:pt idx="75582">
                  <c:v>0.98009279830975105</c:v>
                </c:pt>
                <c:pt idx="75583">
                  <c:v>0.99810606512056599</c:v>
                </c:pt>
                <c:pt idx="75584">
                  <c:v>0.98009279830975105</c:v>
                </c:pt>
                <c:pt idx="75585">
                  <c:v>0.98009279830975105</c:v>
                </c:pt>
                <c:pt idx="75586">
                  <c:v>0.99181255835294002</c:v>
                </c:pt>
                <c:pt idx="75587">
                  <c:v>0.97505301993331395</c:v>
                </c:pt>
                <c:pt idx="75588">
                  <c:v>0.99865964755004999</c:v>
                </c:pt>
                <c:pt idx="75589">
                  <c:v>0.99772892030019</c:v>
                </c:pt>
                <c:pt idx="75590">
                  <c:v>0.99865964755004999</c:v>
                </c:pt>
                <c:pt idx="75591">
                  <c:v>0.97505301993331395</c:v>
                </c:pt>
                <c:pt idx="75592">
                  <c:v>0.99772892030019</c:v>
                </c:pt>
                <c:pt idx="75593">
                  <c:v>0.97505301993331395</c:v>
                </c:pt>
                <c:pt idx="75594">
                  <c:v>0.98009279830975105</c:v>
                </c:pt>
                <c:pt idx="75595">
                  <c:v>0.99810606512056599</c:v>
                </c:pt>
                <c:pt idx="75596">
                  <c:v>0.99810606512056599</c:v>
                </c:pt>
                <c:pt idx="75597">
                  <c:v>0.99772892030019</c:v>
                </c:pt>
                <c:pt idx="75598">
                  <c:v>0.99810606512056599</c:v>
                </c:pt>
                <c:pt idx="75599">
                  <c:v>0.98009279830975105</c:v>
                </c:pt>
                <c:pt idx="75600">
                  <c:v>0.98009279830975105</c:v>
                </c:pt>
                <c:pt idx="75601">
                  <c:v>0.97505301993331395</c:v>
                </c:pt>
                <c:pt idx="75602">
                  <c:v>0.99977590848754005</c:v>
                </c:pt>
                <c:pt idx="75603">
                  <c:v>0.99810606512056599</c:v>
                </c:pt>
                <c:pt idx="75604">
                  <c:v>0.99810606512056599</c:v>
                </c:pt>
                <c:pt idx="75605">
                  <c:v>0.98009279830975105</c:v>
                </c:pt>
                <c:pt idx="75606">
                  <c:v>0.98009279830975105</c:v>
                </c:pt>
                <c:pt idx="75607">
                  <c:v>0.98009279830975105</c:v>
                </c:pt>
                <c:pt idx="75608">
                  <c:v>0.98009279830975105</c:v>
                </c:pt>
                <c:pt idx="75609">
                  <c:v>0.98009279830975105</c:v>
                </c:pt>
                <c:pt idx="75610">
                  <c:v>0.98009279830975105</c:v>
                </c:pt>
                <c:pt idx="75611">
                  <c:v>0.99977590848754005</c:v>
                </c:pt>
                <c:pt idx="75612">
                  <c:v>0.99810606512056599</c:v>
                </c:pt>
                <c:pt idx="75613">
                  <c:v>0.99977590848754005</c:v>
                </c:pt>
                <c:pt idx="75614">
                  <c:v>0.97505301993331395</c:v>
                </c:pt>
                <c:pt idx="75615">
                  <c:v>0.99977590848754005</c:v>
                </c:pt>
                <c:pt idx="75616">
                  <c:v>0.99772892030019</c:v>
                </c:pt>
                <c:pt idx="75617">
                  <c:v>0.98009279830975105</c:v>
                </c:pt>
                <c:pt idx="75618">
                  <c:v>0.99810606512056599</c:v>
                </c:pt>
                <c:pt idx="75619">
                  <c:v>0.99810606512056599</c:v>
                </c:pt>
                <c:pt idx="75620">
                  <c:v>0.97505301993331395</c:v>
                </c:pt>
                <c:pt idx="75621">
                  <c:v>0.99977590848754005</c:v>
                </c:pt>
                <c:pt idx="75622">
                  <c:v>0.99810606512056599</c:v>
                </c:pt>
                <c:pt idx="75623">
                  <c:v>0.97505301993331395</c:v>
                </c:pt>
                <c:pt idx="75624">
                  <c:v>0.98009279830975105</c:v>
                </c:pt>
                <c:pt idx="75625">
                  <c:v>0.99865964755004999</c:v>
                </c:pt>
                <c:pt idx="75626">
                  <c:v>0.99810606512056599</c:v>
                </c:pt>
                <c:pt idx="75627">
                  <c:v>0.99181255835294002</c:v>
                </c:pt>
                <c:pt idx="75628">
                  <c:v>0.99810606512056599</c:v>
                </c:pt>
                <c:pt idx="75629">
                  <c:v>0.99865964755004999</c:v>
                </c:pt>
                <c:pt idx="75630">
                  <c:v>0.99865964755004999</c:v>
                </c:pt>
                <c:pt idx="75631">
                  <c:v>0.99865964755004999</c:v>
                </c:pt>
                <c:pt idx="75632">
                  <c:v>0.99865964755004999</c:v>
                </c:pt>
                <c:pt idx="75633">
                  <c:v>0.99865964755004999</c:v>
                </c:pt>
                <c:pt idx="75634">
                  <c:v>0.99810606512056599</c:v>
                </c:pt>
                <c:pt idx="75635">
                  <c:v>0.98009279830975105</c:v>
                </c:pt>
                <c:pt idx="75636">
                  <c:v>0.99977590848754005</c:v>
                </c:pt>
                <c:pt idx="75637">
                  <c:v>0.99865964755004999</c:v>
                </c:pt>
                <c:pt idx="75638">
                  <c:v>0.98009279830975105</c:v>
                </c:pt>
                <c:pt idx="75639">
                  <c:v>0.99810606512056599</c:v>
                </c:pt>
                <c:pt idx="75640">
                  <c:v>0.98009279830975105</c:v>
                </c:pt>
                <c:pt idx="75641">
                  <c:v>0.98009279830975105</c:v>
                </c:pt>
                <c:pt idx="75642">
                  <c:v>0.99865964755004999</c:v>
                </c:pt>
                <c:pt idx="75643">
                  <c:v>0.99865964755004999</c:v>
                </c:pt>
                <c:pt idx="75644">
                  <c:v>0.98009279830975105</c:v>
                </c:pt>
                <c:pt idx="75645">
                  <c:v>0.99772892030019</c:v>
                </c:pt>
                <c:pt idx="75646">
                  <c:v>0.98009279830975105</c:v>
                </c:pt>
                <c:pt idx="75647">
                  <c:v>0.99865964755004999</c:v>
                </c:pt>
                <c:pt idx="75648">
                  <c:v>0.99865964755004999</c:v>
                </c:pt>
                <c:pt idx="75649">
                  <c:v>0.98009279830975105</c:v>
                </c:pt>
                <c:pt idx="75650">
                  <c:v>0.99810606512056599</c:v>
                </c:pt>
                <c:pt idx="75651">
                  <c:v>0.99810606512056599</c:v>
                </c:pt>
                <c:pt idx="75652">
                  <c:v>0.99810606512056599</c:v>
                </c:pt>
                <c:pt idx="75653">
                  <c:v>0.99865964755004999</c:v>
                </c:pt>
                <c:pt idx="75654">
                  <c:v>0.99977590848754005</c:v>
                </c:pt>
                <c:pt idx="75655">
                  <c:v>0.99810606512056599</c:v>
                </c:pt>
                <c:pt idx="75656">
                  <c:v>0.98009279830975105</c:v>
                </c:pt>
                <c:pt idx="75657">
                  <c:v>0.98009279830975105</c:v>
                </c:pt>
                <c:pt idx="75658">
                  <c:v>0.99865964755004999</c:v>
                </c:pt>
                <c:pt idx="75659">
                  <c:v>0.99810606512056599</c:v>
                </c:pt>
                <c:pt idx="75660">
                  <c:v>0.99810606512056599</c:v>
                </c:pt>
                <c:pt idx="75661">
                  <c:v>0.99865964755004999</c:v>
                </c:pt>
                <c:pt idx="75662">
                  <c:v>0.99977590848754005</c:v>
                </c:pt>
                <c:pt idx="75663">
                  <c:v>0.97505301993331395</c:v>
                </c:pt>
                <c:pt idx="75664">
                  <c:v>0.99810606512056599</c:v>
                </c:pt>
                <c:pt idx="75665">
                  <c:v>0.99810606512056599</c:v>
                </c:pt>
                <c:pt idx="75666">
                  <c:v>0.99810606512056599</c:v>
                </c:pt>
                <c:pt idx="75667">
                  <c:v>0.98009279830975105</c:v>
                </c:pt>
                <c:pt idx="75668">
                  <c:v>0.99810606512056599</c:v>
                </c:pt>
                <c:pt idx="75669">
                  <c:v>0.99977590848754005</c:v>
                </c:pt>
                <c:pt idx="75670">
                  <c:v>0.99865964755004999</c:v>
                </c:pt>
                <c:pt idx="75671">
                  <c:v>0.99810606512056599</c:v>
                </c:pt>
                <c:pt idx="75672">
                  <c:v>0.98009279830975105</c:v>
                </c:pt>
                <c:pt idx="75673">
                  <c:v>0.99977590848754005</c:v>
                </c:pt>
                <c:pt idx="75674">
                  <c:v>0.99772892030019</c:v>
                </c:pt>
                <c:pt idx="75675">
                  <c:v>0.99865964755004999</c:v>
                </c:pt>
                <c:pt idx="75676">
                  <c:v>0.99977590848754005</c:v>
                </c:pt>
                <c:pt idx="75677">
                  <c:v>0.98009279830975105</c:v>
                </c:pt>
                <c:pt idx="75678">
                  <c:v>0.99810606512056599</c:v>
                </c:pt>
                <c:pt idx="75679">
                  <c:v>0.99810606512056599</c:v>
                </c:pt>
                <c:pt idx="75680">
                  <c:v>0.99810606512056599</c:v>
                </c:pt>
                <c:pt idx="75681">
                  <c:v>0.98009279830975105</c:v>
                </c:pt>
                <c:pt idx="75682">
                  <c:v>0.99810606512056599</c:v>
                </c:pt>
                <c:pt idx="75683">
                  <c:v>0.99977590848754005</c:v>
                </c:pt>
                <c:pt idx="75684">
                  <c:v>0.99181255835294002</c:v>
                </c:pt>
                <c:pt idx="75685">
                  <c:v>0.99865964755004999</c:v>
                </c:pt>
                <c:pt idx="75686">
                  <c:v>0.99865964755004999</c:v>
                </c:pt>
                <c:pt idx="75687">
                  <c:v>0.99810606512056599</c:v>
                </c:pt>
                <c:pt idx="75688">
                  <c:v>0.99865964755004999</c:v>
                </c:pt>
                <c:pt idx="75689">
                  <c:v>0.99810606512056599</c:v>
                </c:pt>
                <c:pt idx="75690">
                  <c:v>0.99865964755004999</c:v>
                </c:pt>
                <c:pt idx="75691">
                  <c:v>0.98009279830975105</c:v>
                </c:pt>
                <c:pt idx="75692">
                  <c:v>0.98009279830975105</c:v>
                </c:pt>
                <c:pt idx="75693">
                  <c:v>0.99810606512056599</c:v>
                </c:pt>
                <c:pt idx="75694">
                  <c:v>0.98009279830975105</c:v>
                </c:pt>
                <c:pt idx="75695">
                  <c:v>0.99810606512056599</c:v>
                </c:pt>
                <c:pt idx="75696">
                  <c:v>0.97505301993331395</c:v>
                </c:pt>
                <c:pt idx="75697">
                  <c:v>0.99865964755004999</c:v>
                </c:pt>
                <c:pt idx="75698">
                  <c:v>0.99977590848754005</c:v>
                </c:pt>
                <c:pt idx="75699">
                  <c:v>0.99810606512056599</c:v>
                </c:pt>
                <c:pt idx="75700">
                  <c:v>0.99865964755004999</c:v>
                </c:pt>
                <c:pt idx="75701">
                  <c:v>0.97505301993331395</c:v>
                </c:pt>
                <c:pt idx="75702">
                  <c:v>0.99865964755004999</c:v>
                </c:pt>
                <c:pt idx="75703">
                  <c:v>0.97505301993331395</c:v>
                </c:pt>
                <c:pt idx="75704">
                  <c:v>0.99810606512056599</c:v>
                </c:pt>
                <c:pt idx="75705">
                  <c:v>0.97505301993331395</c:v>
                </c:pt>
                <c:pt idx="75706">
                  <c:v>0.99810606512056599</c:v>
                </c:pt>
                <c:pt idx="75707">
                  <c:v>0.99181255835294002</c:v>
                </c:pt>
                <c:pt idx="75708">
                  <c:v>0.99810606512056599</c:v>
                </c:pt>
                <c:pt idx="75709">
                  <c:v>0.99810606512056599</c:v>
                </c:pt>
                <c:pt idx="75710">
                  <c:v>0.98009279830975105</c:v>
                </c:pt>
                <c:pt idx="75711">
                  <c:v>0.98009279830975105</c:v>
                </c:pt>
                <c:pt idx="75712">
                  <c:v>0.97505301993331395</c:v>
                </c:pt>
                <c:pt idx="75713">
                  <c:v>0.99977590848754005</c:v>
                </c:pt>
                <c:pt idx="75714">
                  <c:v>0.98009279830975105</c:v>
                </c:pt>
                <c:pt idx="75715">
                  <c:v>0.99810606512056599</c:v>
                </c:pt>
                <c:pt idx="75716">
                  <c:v>0.99865964755004999</c:v>
                </c:pt>
                <c:pt idx="75717">
                  <c:v>0.99865964755004999</c:v>
                </c:pt>
                <c:pt idx="75718">
                  <c:v>0.98009279830975105</c:v>
                </c:pt>
                <c:pt idx="75719">
                  <c:v>0.97505301993331395</c:v>
                </c:pt>
                <c:pt idx="75720">
                  <c:v>0.99865964755004999</c:v>
                </c:pt>
                <c:pt idx="75721">
                  <c:v>0.99977590848754005</c:v>
                </c:pt>
                <c:pt idx="75722">
                  <c:v>0.99810606512056599</c:v>
                </c:pt>
                <c:pt idx="75723">
                  <c:v>0.97505301993331395</c:v>
                </c:pt>
                <c:pt idx="75724">
                  <c:v>0.99772892030019</c:v>
                </c:pt>
                <c:pt idx="75725">
                  <c:v>0.99181255835294002</c:v>
                </c:pt>
                <c:pt idx="75726">
                  <c:v>0.99865964755004999</c:v>
                </c:pt>
                <c:pt idx="75727">
                  <c:v>0.98009279830975105</c:v>
                </c:pt>
                <c:pt idx="75728">
                  <c:v>0.99865964755004999</c:v>
                </c:pt>
                <c:pt idx="75729">
                  <c:v>0.98009279830975105</c:v>
                </c:pt>
                <c:pt idx="75730">
                  <c:v>0.98009279830975105</c:v>
                </c:pt>
                <c:pt idx="75731">
                  <c:v>0.98009279830975105</c:v>
                </c:pt>
                <c:pt idx="75732">
                  <c:v>0.98009279830975105</c:v>
                </c:pt>
                <c:pt idx="75733">
                  <c:v>0.99865964755004999</c:v>
                </c:pt>
                <c:pt idx="75734">
                  <c:v>0.98009279830975105</c:v>
                </c:pt>
                <c:pt idx="75735">
                  <c:v>0.98009279830975105</c:v>
                </c:pt>
                <c:pt idx="75736">
                  <c:v>0.99865964755004999</c:v>
                </c:pt>
                <c:pt idx="75737">
                  <c:v>0.99865964755004999</c:v>
                </c:pt>
                <c:pt idx="75738">
                  <c:v>0.99865964755004999</c:v>
                </c:pt>
                <c:pt idx="75739">
                  <c:v>0.99772892030019</c:v>
                </c:pt>
                <c:pt idx="75740">
                  <c:v>0.99772892030019</c:v>
                </c:pt>
                <c:pt idx="75741">
                  <c:v>0.98009279830975105</c:v>
                </c:pt>
                <c:pt idx="75742">
                  <c:v>0.99977590848754005</c:v>
                </c:pt>
                <c:pt idx="75743">
                  <c:v>0.99810606512056599</c:v>
                </c:pt>
                <c:pt idx="75744">
                  <c:v>0.99977590848754005</c:v>
                </c:pt>
                <c:pt idx="75745">
                  <c:v>0.98009279830975105</c:v>
                </c:pt>
                <c:pt idx="75746">
                  <c:v>0.99977590848754005</c:v>
                </c:pt>
                <c:pt idx="75747">
                  <c:v>0.98009279830975105</c:v>
                </c:pt>
                <c:pt idx="75748">
                  <c:v>0.99865964755004999</c:v>
                </c:pt>
                <c:pt idx="75749">
                  <c:v>0.97505301993331395</c:v>
                </c:pt>
                <c:pt idx="75750">
                  <c:v>0.97505301993331395</c:v>
                </c:pt>
                <c:pt idx="75751">
                  <c:v>0.99865964755004999</c:v>
                </c:pt>
                <c:pt idx="75752">
                  <c:v>0.99865964755004999</c:v>
                </c:pt>
                <c:pt idx="75753">
                  <c:v>0.98009279830975105</c:v>
                </c:pt>
                <c:pt idx="75754">
                  <c:v>0.99810606512056599</c:v>
                </c:pt>
                <c:pt idx="75755">
                  <c:v>0.98009279830975105</c:v>
                </c:pt>
                <c:pt idx="75756">
                  <c:v>0.99977590848754005</c:v>
                </c:pt>
                <c:pt idx="75757">
                  <c:v>0.99865964755004999</c:v>
                </c:pt>
                <c:pt idx="75758">
                  <c:v>0.97505301993331395</c:v>
                </c:pt>
                <c:pt idx="75759">
                  <c:v>0.98009279830975105</c:v>
                </c:pt>
                <c:pt idx="75760">
                  <c:v>0.99810606512056599</c:v>
                </c:pt>
                <c:pt idx="75761">
                  <c:v>0.99810606512056599</c:v>
                </c:pt>
                <c:pt idx="75762">
                  <c:v>0.99810606512056599</c:v>
                </c:pt>
                <c:pt idx="75763">
                  <c:v>0.99810606512056599</c:v>
                </c:pt>
                <c:pt idx="75764">
                  <c:v>0.99865964755004999</c:v>
                </c:pt>
                <c:pt idx="75765">
                  <c:v>0.98009279830975105</c:v>
                </c:pt>
                <c:pt idx="75766">
                  <c:v>0.97505301993331395</c:v>
                </c:pt>
                <c:pt idx="75767">
                  <c:v>0.99865964755004999</c:v>
                </c:pt>
                <c:pt idx="75768">
                  <c:v>0.98009279830975105</c:v>
                </c:pt>
                <c:pt idx="75769">
                  <c:v>0.97505301993331395</c:v>
                </c:pt>
                <c:pt idx="75770">
                  <c:v>0.99810606512056599</c:v>
                </c:pt>
                <c:pt idx="75771">
                  <c:v>0.99865964755004999</c:v>
                </c:pt>
                <c:pt idx="75772">
                  <c:v>0.99810606512056599</c:v>
                </c:pt>
                <c:pt idx="75773">
                  <c:v>0.99810606512056599</c:v>
                </c:pt>
                <c:pt idx="75774">
                  <c:v>0.99810606512056599</c:v>
                </c:pt>
                <c:pt idx="75775">
                  <c:v>0.99865964755004999</c:v>
                </c:pt>
                <c:pt idx="75776">
                  <c:v>0.99865964755004999</c:v>
                </c:pt>
                <c:pt idx="75777">
                  <c:v>0.99865964755004999</c:v>
                </c:pt>
                <c:pt idx="75778">
                  <c:v>0.99865964755004999</c:v>
                </c:pt>
                <c:pt idx="75779">
                  <c:v>0.99810606512056599</c:v>
                </c:pt>
                <c:pt idx="75780">
                  <c:v>0.99865964755004999</c:v>
                </c:pt>
                <c:pt idx="75781">
                  <c:v>0.99865964755004999</c:v>
                </c:pt>
                <c:pt idx="75782">
                  <c:v>0.98009279830975105</c:v>
                </c:pt>
                <c:pt idx="75783">
                  <c:v>0.99865964755004999</c:v>
                </c:pt>
                <c:pt idx="75784">
                  <c:v>0.98009279830975105</c:v>
                </c:pt>
                <c:pt idx="75785">
                  <c:v>0.98009279830975105</c:v>
                </c:pt>
                <c:pt idx="75786">
                  <c:v>0.97505301993331395</c:v>
                </c:pt>
                <c:pt idx="75787">
                  <c:v>0.99810606512056599</c:v>
                </c:pt>
                <c:pt idx="75788">
                  <c:v>0.97505301993331395</c:v>
                </c:pt>
                <c:pt idx="75789">
                  <c:v>0.97505301993331395</c:v>
                </c:pt>
                <c:pt idx="75790">
                  <c:v>0.99181255835294002</c:v>
                </c:pt>
                <c:pt idx="75791">
                  <c:v>0.98009279830975105</c:v>
                </c:pt>
                <c:pt idx="75792">
                  <c:v>0.98009279830975105</c:v>
                </c:pt>
                <c:pt idx="75793">
                  <c:v>0.97505301993331395</c:v>
                </c:pt>
                <c:pt idx="75794">
                  <c:v>0.98009279830975105</c:v>
                </c:pt>
                <c:pt idx="75795">
                  <c:v>0.99810606512056599</c:v>
                </c:pt>
                <c:pt idx="75796">
                  <c:v>0.98009279830975105</c:v>
                </c:pt>
                <c:pt idx="75797">
                  <c:v>0.99810606512056599</c:v>
                </c:pt>
                <c:pt idx="75798">
                  <c:v>0.98009279830975105</c:v>
                </c:pt>
                <c:pt idx="75799">
                  <c:v>0.98009279830975105</c:v>
                </c:pt>
                <c:pt idx="75800">
                  <c:v>0.98009279830975105</c:v>
                </c:pt>
                <c:pt idx="75801">
                  <c:v>0.99810606512056599</c:v>
                </c:pt>
                <c:pt idx="75802">
                  <c:v>0.99865964755004999</c:v>
                </c:pt>
                <c:pt idx="75803">
                  <c:v>0.99977590848754005</c:v>
                </c:pt>
                <c:pt idx="75804">
                  <c:v>0.99865964755004999</c:v>
                </c:pt>
                <c:pt idx="75805">
                  <c:v>0.99865964755004999</c:v>
                </c:pt>
                <c:pt idx="75806">
                  <c:v>0.98009279830975105</c:v>
                </c:pt>
                <c:pt idx="75807">
                  <c:v>0.99977590848754005</c:v>
                </c:pt>
                <c:pt idx="75808">
                  <c:v>0.99810606512056599</c:v>
                </c:pt>
                <c:pt idx="75809">
                  <c:v>0.99772892030019</c:v>
                </c:pt>
                <c:pt idx="75810">
                  <c:v>0.97505301993331395</c:v>
                </c:pt>
                <c:pt idx="75811">
                  <c:v>0.99810606512056599</c:v>
                </c:pt>
                <c:pt idx="75812">
                  <c:v>0.99810606512056599</c:v>
                </c:pt>
                <c:pt idx="75813">
                  <c:v>0.97505301993331395</c:v>
                </c:pt>
                <c:pt idx="75814">
                  <c:v>0.99865964755004999</c:v>
                </c:pt>
                <c:pt idx="75815">
                  <c:v>0.99865964755004999</c:v>
                </c:pt>
                <c:pt idx="75816">
                  <c:v>0.99772892030019</c:v>
                </c:pt>
                <c:pt idx="75817">
                  <c:v>0.99865964755004999</c:v>
                </c:pt>
                <c:pt idx="75818">
                  <c:v>0.98009279830975105</c:v>
                </c:pt>
                <c:pt idx="75819">
                  <c:v>0.97505301993331395</c:v>
                </c:pt>
                <c:pt idx="75820">
                  <c:v>0.99865964755004999</c:v>
                </c:pt>
                <c:pt idx="75821">
                  <c:v>0.99810606512056599</c:v>
                </c:pt>
                <c:pt idx="75822">
                  <c:v>0.99865964755004999</c:v>
                </c:pt>
                <c:pt idx="75823">
                  <c:v>0.98009279830975105</c:v>
                </c:pt>
                <c:pt idx="75824">
                  <c:v>0.99810606512056599</c:v>
                </c:pt>
                <c:pt idx="75825">
                  <c:v>0.99865964755004999</c:v>
                </c:pt>
                <c:pt idx="75826">
                  <c:v>0.99810606512056599</c:v>
                </c:pt>
                <c:pt idx="75827">
                  <c:v>0.99772892030019</c:v>
                </c:pt>
                <c:pt idx="75828">
                  <c:v>0.99810606512056599</c:v>
                </c:pt>
                <c:pt idx="75829">
                  <c:v>0.99865964755004999</c:v>
                </c:pt>
                <c:pt idx="75830">
                  <c:v>0.99810606512056599</c:v>
                </c:pt>
                <c:pt idx="75831">
                  <c:v>0.98009279830975105</c:v>
                </c:pt>
                <c:pt idx="75832">
                  <c:v>0.99865964755004999</c:v>
                </c:pt>
                <c:pt idx="75833">
                  <c:v>0.98009279830975105</c:v>
                </c:pt>
                <c:pt idx="75834">
                  <c:v>0.99181255835294002</c:v>
                </c:pt>
                <c:pt idx="75835">
                  <c:v>0.99772892030019</c:v>
                </c:pt>
                <c:pt idx="75836">
                  <c:v>0.99865964755004999</c:v>
                </c:pt>
                <c:pt idx="75837">
                  <c:v>0.99810606512056599</c:v>
                </c:pt>
                <c:pt idx="75838">
                  <c:v>0.99865964755004999</c:v>
                </c:pt>
                <c:pt idx="75839">
                  <c:v>0.99810606512056599</c:v>
                </c:pt>
                <c:pt idx="75840">
                  <c:v>0.99865964755004999</c:v>
                </c:pt>
                <c:pt idx="75841">
                  <c:v>0.99810606512056599</c:v>
                </c:pt>
                <c:pt idx="75842">
                  <c:v>0.99810606512056599</c:v>
                </c:pt>
                <c:pt idx="75843">
                  <c:v>0.99810606512056599</c:v>
                </c:pt>
                <c:pt idx="75844">
                  <c:v>0.99810606512056599</c:v>
                </c:pt>
                <c:pt idx="75845">
                  <c:v>0.99865964755004999</c:v>
                </c:pt>
                <c:pt idx="75846">
                  <c:v>0.97505301993331395</c:v>
                </c:pt>
                <c:pt idx="75847">
                  <c:v>0.98009279830975105</c:v>
                </c:pt>
                <c:pt idx="75848">
                  <c:v>0.98009279830975105</c:v>
                </c:pt>
                <c:pt idx="75849">
                  <c:v>0.98009279830975105</c:v>
                </c:pt>
                <c:pt idx="75850">
                  <c:v>0.98009279830975105</c:v>
                </c:pt>
                <c:pt idx="75851">
                  <c:v>0.99810606512056599</c:v>
                </c:pt>
                <c:pt idx="75852">
                  <c:v>0.99181255835294002</c:v>
                </c:pt>
                <c:pt idx="75853">
                  <c:v>0.99977590848754005</c:v>
                </c:pt>
                <c:pt idx="75854">
                  <c:v>0.97505301993331395</c:v>
                </c:pt>
                <c:pt idx="75855">
                  <c:v>0.99865964755004999</c:v>
                </c:pt>
                <c:pt idx="75856">
                  <c:v>0.99810606512056599</c:v>
                </c:pt>
                <c:pt idx="75857">
                  <c:v>0.99810606512056599</c:v>
                </c:pt>
                <c:pt idx="75858">
                  <c:v>0.99810606512056599</c:v>
                </c:pt>
                <c:pt idx="75859">
                  <c:v>0.98009279830975105</c:v>
                </c:pt>
                <c:pt idx="75860">
                  <c:v>0.97505301993331395</c:v>
                </c:pt>
                <c:pt idx="75861">
                  <c:v>0.99865964755004999</c:v>
                </c:pt>
                <c:pt idx="75862">
                  <c:v>0.98009279830975105</c:v>
                </c:pt>
                <c:pt idx="75863">
                  <c:v>0.99772892030019</c:v>
                </c:pt>
                <c:pt idx="75864">
                  <c:v>0.99810606512056599</c:v>
                </c:pt>
                <c:pt idx="75865">
                  <c:v>0.99977590848754005</c:v>
                </c:pt>
                <c:pt idx="75866">
                  <c:v>0.99977590848754005</c:v>
                </c:pt>
                <c:pt idx="75867">
                  <c:v>0.99772892030019</c:v>
                </c:pt>
                <c:pt idx="75868">
                  <c:v>0.97505301993331395</c:v>
                </c:pt>
                <c:pt idx="75869">
                  <c:v>0.99977590848754005</c:v>
                </c:pt>
                <c:pt idx="75870">
                  <c:v>0.99977590848754005</c:v>
                </c:pt>
                <c:pt idx="75871">
                  <c:v>0.99977590848754005</c:v>
                </c:pt>
                <c:pt idx="75872">
                  <c:v>0.98009279830975105</c:v>
                </c:pt>
                <c:pt idx="75873">
                  <c:v>0.99977590848754005</c:v>
                </c:pt>
                <c:pt idx="75874">
                  <c:v>0.98009279830975105</c:v>
                </c:pt>
                <c:pt idx="75875">
                  <c:v>0.98009279830975105</c:v>
                </c:pt>
                <c:pt idx="75876">
                  <c:v>0.99977590848754005</c:v>
                </c:pt>
                <c:pt idx="75877">
                  <c:v>0.98009279830975105</c:v>
                </c:pt>
                <c:pt idx="75878">
                  <c:v>0.99810606512056599</c:v>
                </c:pt>
                <c:pt idx="75879">
                  <c:v>0.97505301993331395</c:v>
                </c:pt>
                <c:pt idx="75880">
                  <c:v>0.97505301993331395</c:v>
                </c:pt>
                <c:pt idx="75881">
                  <c:v>0.97505301993331395</c:v>
                </c:pt>
                <c:pt idx="75882">
                  <c:v>0.98009279830975105</c:v>
                </c:pt>
                <c:pt idx="75883">
                  <c:v>0.99772892030019</c:v>
                </c:pt>
                <c:pt idx="75884">
                  <c:v>0.99865964755004999</c:v>
                </c:pt>
                <c:pt idx="75885">
                  <c:v>0.98009279830975105</c:v>
                </c:pt>
                <c:pt idx="75886">
                  <c:v>0.99865964755004999</c:v>
                </c:pt>
                <c:pt idx="75887">
                  <c:v>0.98009279830975105</c:v>
                </c:pt>
                <c:pt idx="75888">
                  <c:v>0.98009279830975105</c:v>
                </c:pt>
                <c:pt idx="75889">
                  <c:v>0.99810606512056599</c:v>
                </c:pt>
                <c:pt idx="75890">
                  <c:v>0.99865964755004999</c:v>
                </c:pt>
                <c:pt idx="75891">
                  <c:v>0.99865964755004999</c:v>
                </c:pt>
                <c:pt idx="75892">
                  <c:v>0.99181255835294002</c:v>
                </c:pt>
                <c:pt idx="75893">
                  <c:v>0.99865964755004999</c:v>
                </c:pt>
                <c:pt idx="75894">
                  <c:v>0.99810606512056599</c:v>
                </c:pt>
                <c:pt idx="75895">
                  <c:v>0.99865964755004999</c:v>
                </c:pt>
                <c:pt idx="75896">
                  <c:v>0.99865964755004999</c:v>
                </c:pt>
                <c:pt idx="75897">
                  <c:v>0.99810606512056599</c:v>
                </c:pt>
                <c:pt idx="75898">
                  <c:v>0.99865964755004999</c:v>
                </c:pt>
                <c:pt idx="75899">
                  <c:v>0.99865964755004999</c:v>
                </c:pt>
                <c:pt idx="75900">
                  <c:v>0.98009279830975105</c:v>
                </c:pt>
                <c:pt idx="75901">
                  <c:v>0.99810606512056599</c:v>
                </c:pt>
                <c:pt idx="75902">
                  <c:v>0.98009279830975105</c:v>
                </c:pt>
                <c:pt idx="75903">
                  <c:v>0.99977590848754005</c:v>
                </c:pt>
                <c:pt idx="75904">
                  <c:v>0.98009279830975105</c:v>
                </c:pt>
                <c:pt idx="75905">
                  <c:v>0.98009279830975105</c:v>
                </c:pt>
                <c:pt idx="75906">
                  <c:v>0.99977590848754005</c:v>
                </c:pt>
                <c:pt idx="75907">
                  <c:v>0.97505301993331395</c:v>
                </c:pt>
                <c:pt idx="75908">
                  <c:v>0.99865964755004999</c:v>
                </c:pt>
                <c:pt idx="75909">
                  <c:v>0.99772892030019</c:v>
                </c:pt>
                <c:pt idx="75910">
                  <c:v>0.98009279830975105</c:v>
                </c:pt>
                <c:pt idx="75911">
                  <c:v>0.99772892030019</c:v>
                </c:pt>
                <c:pt idx="75912">
                  <c:v>0.99181255835294002</c:v>
                </c:pt>
                <c:pt idx="75913">
                  <c:v>0.98009279830975105</c:v>
                </c:pt>
                <c:pt idx="75914">
                  <c:v>0.98009279830975105</c:v>
                </c:pt>
                <c:pt idx="75915">
                  <c:v>0.99772892030019</c:v>
                </c:pt>
                <c:pt idx="75916">
                  <c:v>0.99865964755004999</c:v>
                </c:pt>
                <c:pt idx="75917">
                  <c:v>0.99865964755004999</c:v>
                </c:pt>
                <c:pt idx="75918">
                  <c:v>0.97505301993331395</c:v>
                </c:pt>
                <c:pt idx="75919">
                  <c:v>0.99865964755004999</c:v>
                </c:pt>
                <c:pt idx="75920">
                  <c:v>0.98009279830975105</c:v>
                </c:pt>
                <c:pt idx="75921">
                  <c:v>0.99977590848754005</c:v>
                </c:pt>
                <c:pt idx="75922">
                  <c:v>0.99810606512056599</c:v>
                </c:pt>
                <c:pt idx="75923">
                  <c:v>0.98009279830975105</c:v>
                </c:pt>
                <c:pt idx="75924">
                  <c:v>0.98009279830975105</c:v>
                </c:pt>
                <c:pt idx="75925">
                  <c:v>0.99865964755004999</c:v>
                </c:pt>
                <c:pt idx="75926">
                  <c:v>0.99977590848754005</c:v>
                </c:pt>
                <c:pt idx="75927">
                  <c:v>0.98009279830975105</c:v>
                </c:pt>
                <c:pt idx="75928">
                  <c:v>0.99865964755004999</c:v>
                </c:pt>
                <c:pt idx="75929">
                  <c:v>0.99865964755004999</c:v>
                </c:pt>
                <c:pt idx="75930">
                  <c:v>0.98009279830975105</c:v>
                </c:pt>
                <c:pt idx="75931">
                  <c:v>0.99810606512056599</c:v>
                </c:pt>
                <c:pt idx="75932">
                  <c:v>0.98009279830975105</c:v>
                </c:pt>
                <c:pt idx="75933">
                  <c:v>0.99977590848754005</c:v>
                </c:pt>
                <c:pt idx="75934">
                  <c:v>0.99865964755004999</c:v>
                </c:pt>
                <c:pt idx="75935">
                  <c:v>0.98009279830975105</c:v>
                </c:pt>
                <c:pt idx="75936">
                  <c:v>0.99865964755004999</c:v>
                </c:pt>
                <c:pt idx="75937">
                  <c:v>0.99977590848754005</c:v>
                </c:pt>
                <c:pt idx="75938">
                  <c:v>0.97505301993331395</c:v>
                </c:pt>
                <c:pt idx="75939">
                  <c:v>0.99810606512056599</c:v>
                </c:pt>
                <c:pt idx="75940">
                  <c:v>0.99865964755004999</c:v>
                </c:pt>
                <c:pt idx="75941">
                  <c:v>0.99810606512056599</c:v>
                </c:pt>
                <c:pt idx="75942">
                  <c:v>0.99977590848754005</c:v>
                </c:pt>
                <c:pt idx="75943">
                  <c:v>0.99865964755004999</c:v>
                </c:pt>
                <c:pt idx="75944">
                  <c:v>0.99977590848754005</c:v>
                </c:pt>
                <c:pt idx="75945">
                  <c:v>0.98009279830975105</c:v>
                </c:pt>
                <c:pt idx="75946">
                  <c:v>0.99865964755004999</c:v>
                </c:pt>
                <c:pt idx="75947">
                  <c:v>0.98009279830975105</c:v>
                </c:pt>
                <c:pt idx="75948">
                  <c:v>0.99977590848754005</c:v>
                </c:pt>
                <c:pt idx="75949">
                  <c:v>0.98009279830975105</c:v>
                </c:pt>
                <c:pt idx="75950">
                  <c:v>0.98009279830975105</c:v>
                </c:pt>
                <c:pt idx="75951">
                  <c:v>0.99181255835294002</c:v>
                </c:pt>
                <c:pt idx="75952">
                  <c:v>0.99181255835294002</c:v>
                </c:pt>
                <c:pt idx="75953">
                  <c:v>0.99977590848754005</c:v>
                </c:pt>
                <c:pt idx="75954">
                  <c:v>0.98009279830975105</c:v>
                </c:pt>
                <c:pt idx="75955">
                  <c:v>0.99810606512056599</c:v>
                </c:pt>
                <c:pt idx="75956">
                  <c:v>0.99865964755004999</c:v>
                </c:pt>
                <c:pt idx="75957">
                  <c:v>0.99865964755004999</c:v>
                </c:pt>
                <c:pt idx="75958">
                  <c:v>0.99810606512056599</c:v>
                </c:pt>
                <c:pt idx="75959">
                  <c:v>0.97505301993331395</c:v>
                </c:pt>
                <c:pt idx="75960">
                  <c:v>0.99810606512056599</c:v>
                </c:pt>
                <c:pt idx="75961">
                  <c:v>0.98009279830975105</c:v>
                </c:pt>
                <c:pt idx="75962">
                  <c:v>0.97505301993331395</c:v>
                </c:pt>
                <c:pt idx="75963">
                  <c:v>0.99865964755004999</c:v>
                </c:pt>
                <c:pt idx="75964">
                  <c:v>0.99810606512056599</c:v>
                </c:pt>
                <c:pt idx="75965">
                  <c:v>0.99865964755004999</c:v>
                </c:pt>
                <c:pt idx="75966">
                  <c:v>0.99810606512056599</c:v>
                </c:pt>
                <c:pt idx="75967">
                  <c:v>0.99865964755004999</c:v>
                </c:pt>
                <c:pt idx="75968">
                  <c:v>0.99865964755004999</c:v>
                </c:pt>
                <c:pt idx="75969">
                  <c:v>0.99977590848754005</c:v>
                </c:pt>
                <c:pt idx="75970">
                  <c:v>0.99977590848754005</c:v>
                </c:pt>
                <c:pt idx="75971">
                  <c:v>0.97505301993331395</c:v>
                </c:pt>
                <c:pt idx="75972">
                  <c:v>0.98009279830975105</c:v>
                </c:pt>
                <c:pt idx="75973">
                  <c:v>0.99810606512056599</c:v>
                </c:pt>
                <c:pt idx="75974">
                  <c:v>0.99810606512056599</c:v>
                </c:pt>
                <c:pt idx="75975">
                  <c:v>0.99977590848754005</c:v>
                </c:pt>
                <c:pt idx="75976">
                  <c:v>0.99810606512056599</c:v>
                </c:pt>
                <c:pt idx="75977">
                  <c:v>0.98009279830975105</c:v>
                </c:pt>
                <c:pt idx="75978">
                  <c:v>0.97505301993331395</c:v>
                </c:pt>
                <c:pt idx="75979">
                  <c:v>0.99865964755004999</c:v>
                </c:pt>
                <c:pt idx="75980">
                  <c:v>0.99865964755004999</c:v>
                </c:pt>
                <c:pt idx="75981">
                  <c:v>0.97505301993331395</c:v>
                </c:pt>
                <c:pt idx="75982">
                  <c:v>0.97505301993331395</c:v>
                </c:pt>
                <c:pt idx="75983">
                  <c:v>0.98009279830975105</c:v>
                </c:pt>
                <c:pt idx="75984">
                  <c:v>0.97505301993331395</c:v>
                </c:pt>
                <c:pt idx="75985">
                  <c:v>0.98009279830975105</c:v>
                </c:pt>
                <c:pt idx="75986">
                  <c:v>0.99810606512056599</c:v>
                </c:pt>
                <c:pt idx="75987">
                  <c:v>0.99865964755004999</c:v>
                </c:pt>
                <c:pt idx="75988">
                  <c:v>0.99977590848754005</c:v>
                </c:pt>
                <c:pt idx="75989">
                  <c:v>0.98009279830975105</c:v>
                </c:pt>
                <c:pt idx="75990">
                  <c:v>0.99810606512056599</c:v>
                </c:pt>
                <c:pt idx="75991">
                  <c:v>0.99810606512056599</c:v>
                </c:pt>
                <c:pt idx="75992">
                  <c:v>0.99810606512056599</c:v>
                </c:pt>
                <c:pt idx="75993">
                  <c:v>0.99977590848754005</c:v>
                </c:pt>
                <c:pt idx="75994">
                  <c:v>0.99810606512056599</c:v>
                </c:pt>
                <c:pt idx="75995">
                  <c:v>0.98009279830975105</c:v>
                </c:pt>
                <c:pt idx="75996">
                  <c:v>0.98009279830975105</c:v>
                </c:pt>
                <c:pt idx="75997">
                  <c:v>0.99865964755004999</c:v>
                </c:pt>
                <c:pt idx="75998">
                  <c:v>0.99865964755004999</c:v>
                </c:pt>
                <c:pt idx="75999">
                  <c:v>0.99865964755004999</c:v>
                </c:pt>
                <c:pt idx="76000">
                  <c:v>0.99865964755004999</c:v>
                </c:pt>
                <c:pt idx="76001">
                  <c:v>0.98009279830975105</c:v>
                </c:pt>
                <c:pt idx="76002">
                  <c:v>0.99977590848754005</c:v>
                </c:pt>
                <c:pt idx="76003">
                  <c:v>0.99810606512056599</c:v>
                </c:pt>
                <c:pt idx="76004">
                  <c:v>0.99977590848754005</c:v>
                </c:pt>
                <c:pt idx="76005">
                  <c:v>0.98009279830975105</c:v>
                </c:pt>
                <c:pt idx="76006">
                  <c:v>0.99865964755004999</c:v>
                </c:pt>
                <c:pt idx="76007">
                  <c:v>0.99810606512056599</c:v>
                </c:pt>
                <c:pt idx="76008">
                  <c:v>0.99977590848754005</c:v>
                </c:pt>
                <c:pt idx="76009">
                  <c:v>0.98009279830975105</c:v>
                </c:pt>
                <c:pt idx="76010">
                  <c:v>0.98009279830975105</c:v>
                </c:pt>
                <c:pt idx="76011">
                  <c:v>0.97505301993331395</c:v>
                </c:pt>
                <c:pt idx="76012">
                  <c:v>0.97505301993331395</c:v>
                </c:pt>
                <c:pt idx="76013">
                  <c:v>0.99865964755004999</c:v>
                </c:pt>
                <c:pt idx="76014">
                  <c:v>0.99865964755004999</c:v>
                </c:pt>
                <c:pt idx="76015">
                  <c:v>0.99810606512056599</c:v>
                </c:pt>
                <c:pt idx="76016">
                  <c:v>0.99810606512056599</c:v>
                </c:pt>
                <c:pt idx="76017">
                  <c:v>0.98009279830975105</c:v>
                </c:pt>
                <c:pt idx="76018">
                  <c:v>0.99977590848754005</c:v>
                </c:pt>
                <c:pt idx="76019">
                  <c:v>0.99810606512056599</c:v>
                </c:pt>
                <c:pt idx="76020">
                  <c:v>0.99865964755004999</c:v>
                </c:pt>
                <c:pt idx="76021">
                  <c:v>0.97505301993331395</c:v>
                </c:pt>
                <c:pt idx="76022">
                  <c:v>0.99977590848754005</c:v>
                </c:pt>
                <c:pt idx="76023">
                  <c:v>0.97505301993331395</c:v>
                </c:pt>
                <c:pt idx="76024">
                  <c:v>0.98009279830975105</c:v>
                </c:pt>
                <c:pt idx="76025">
                  <c:v>0.99977590848754005</c:v>
                </c:pt>
                <c:pt idx="76026">
                  <c:v>0.99865964755004999</c:v>
                </c:pt>
                <c:pt idx="76027">
                  <c:v>0.99810606512056599</c:v>
                </c:pt>
                <c:pt idx="76028">
                  <c:v>0.98009279830975105</c:v>
                </c:pt>
                <c:pt idx="76029">
                  <c:v>0.99810606512056599</c:v>
                </c:pt>
                <c:pt idx="76030">
                  <c:v>0.99810606512056599</c:v>
                </c:pt>
                <c:pt idx="76031">
                  <c:v>0.99865964755004999</c:v>
                </c:pt>
                <c:pt idx="76032">
                  <c:v>0.99810606512056599</c:v>
                </c:pt>
                <c:pt idx="76033">
                  <c:v>0.98009279830975105</c:v>
                </c:pt>
                <c:pt idx="76034">
                  <c:v>0.98009279830975105</c:v>
                </c:pt>
                <c:pt idx="76035">
                  <c:v>0.99865964755004999</c:v>
                </c:pt>
                <c:pt idx="76036">
                  <c:v>0.99865964755004999</c:v>
                </c:pt>
                <c:pt idx="76037">
                  <c:v>0.97505301993331395</c:v>
                </c:pt>
                <c:pt idx="76038">
                  <c:v>0.99977590848754005</c:v>
                </c:pt>
                <c:pt idx="76039">
                  <c:v>0.98009279830975105</c:v>
                </c:pt>
                <c:pt idx="76040">
                  <c:v>0.98009279830975105</c:v>
                </c:pt>
                <c:pt idx="76041">
                  <c:v>0.98009279830975105</c:v>
                </c:pt>
                <c:pt idx="76042">
                  <c:v>0.97505301993331395</c:v>
                </c:pt>
                <c:pt idx="76043">
                  <c:v>0.99810606512056599</c:v>
                </c:pt>
                <c:pt idx="76044">
                  <c:v>0.99865964755004999</c:v>
                </c:pt>
                <c:pt idx="76045">
                  <c:v>0.98009279830975105</c:v>
                </c:pt>
                <c:pt idx="76046">
                  <c:v>0.97505301993331395</c:v>
                </c:pt>
                <c:pt idx="76047">
                  <c:v>0.97505301993331395</c:v>
                </c:pt>
                <c:pt idx="76048">
                  <c:v>0.97505301993331395</c:v>
                </c:pt>
                <c:pt idx="76049">
                  <c:v>0.99977590848754005</c:v>
                </c:pt>
                <c:pt idx="76050">
                  <c:v>0.99810606512056599</c:v>
                </c:pt>
                <c:pt idx="76051">
                  <c:v>0.99865964755004999</c:v>
                </c:pt>
                <c:pt idx="76052">
                  <c:v>0.99810606512056599</c:v>
                </c:pt>
                <c:pt idx="76053">
                  <c:v>0.99810606512056599</c:v>
                </c:pt>
                <c:pt idx="76054">
                  <c:v>0.99865964755004999</c:v>
                </c:pt>
                <c:pt idx="76055">
                  <c:v>0.99772892030019</c:v>
                </c:pt>
                <c:pt idx="76056">
                  <c:v>0.99977590848754005</c:v>
                </c:pt>
                <c:pt idx="76057">
                  <c:v>0.99810606512056599</c:v>
                </c:pt>
                <c:pt idx="76058">
                  <c:v>0.97505301993331395</c:v>
                </c:pt>
                <c:pt idx="76059">
                  <c:v>0.99810606512056599</c:v>
                </c:pt>
                <c:pt idx="76060">
                  <c:v>0.98009279830975105</c:v>
                </c:pt>
                <c:pt idx="76061">
                  <c:v>0.99810606512056599</c:v>
                </c:pt>
                <c:pt idx="76062">
                  <c:v>0.99865964755004999</c:v>
                </c:pt>
                <c:pt idx="76063">
                  <c:v>0.97505301993331395</c:v>
                </c:pt>
                <c:pt idx="76064">
                  <c:v>0.99865964755004999</c:v>
                </c:pt>
                <c:pt idx="76065">
                  <c:v>0.98009279830975105</c:v>
                </c:pt>
                <c:pt idx="76066">
                  <c:v>0.98009279830975105</c:v>
                </c:pt>
                <c:pt idx="76067">
                  <c:v>0.99810606512056599</c:v>
                </c:pt>
                <c:pt idx="76068">
                  <c:v>0.99977590848754005</c:v>
                </c:pt>
                <c:pt idx="76069">
                  <c:v>0.98009279830975105</c:v>
                </c:pt>
                <c:pt idx="76070">
                  <c:v>0.98009279830975105</c:v>
                </c:pt>
                <c:pt idx="76071">
                  <c:v>0.99810606512056599</c:v>
                </c:pt>
                <c:pt idx="76072">
                  <c:v>0.98009279830975105</c:v>
                </c:pt>
                <c:pt idx="76073">
                  <c:v>0.99865964755004999</c:v>
                </c:pt>
                <c:pt idx="76074">
                  <c:v>0.99772892030019</c:v>
                </c:pt>
                <c:pt idx="76075">
                  <c:v>0.97505301993331395</c:v>
                </c:pt>
                <c:pt idx="76076">
                  <c:v>0.98009279830975105</c:v>
                </c:pt>
                <c:pt idx="76077">
                  <c:v>0.99865964755004999</c:v>
                </c:pt>
                <c:pt idx="76078">
                  <c:v>0.99977590848754005</c:v>
                </c:pt>
                <c:pt idx="76079">
                  <c:v>0.99977590848754005</c:v>
                </c:pt>
                <c:pt idx="76080">
                  <c:v>0.99865964755004999</c:v>
                </c:pt>
                <c:pt idx="76081">
                  <c:v>0.99865964755004999</c:v>
                </c:pt>
                <c:pt idx="76082">
                  <c:v>0.97505301993331395</c:v>
                </c:pt>
                <c:pt idx="76083">
                  <c:v>0.98009279830975105</c:v>
                </c:pt>
                <c:pt idx="76084">
                  <c:v>0.97505301993331395</c:v>
                </c:pt>
                <c:pt idx="76085">
                  <c:v>0.99865964755004999</c:v>
                </c:pt>
                <c:pt idx="76086">
                  <c:v>0.97505301993331395</c:v>
                </c:pt>
                <c:pt idx="76087">
                  <c:v>0.99865964755004999</c:v>
                </c:pt>
                <c:pt idx="76088">
                  <c:v>0.98009279830975105</c:v>
                </c:pt>
                <c:pt idx="76089">
                  <c:v>0.98009279830975105</c:v>
                </c:pt>
                <c:pt idx="76090">
                  <c:v>0.97505301993331395</c:v>
                </c:pt>
                <c:pt idx="76091">
                  <c:v>0.99865964755004999</c:v>
                </c:pt>
                <c:pt idx="76092">
                  <c:v>0.99977590848754005</c:v>
                </c:pt>
                <c:pt idx="76093">
                  <c:v>0.99977590848754005</c:v>
                </c:pt>
                <c:pt idx="76094">
                  <c:v>0.98009279830975105</c:v>
                </c:pt>
                <c:pt idx="76095">
                  <c:v>0.97505301993331395</c:v>
                </c:pt>
                <c:pt idx="76096">
                  <c:v>0.97505301993331395</c:v>
                </c:pt>
                <c:pt idx="76097">
                  <c:v>0.97505301993331395</c:v>
                </c:pt>
                <c:pt idx="76098">
                  <c:v>0.99810606512056599</c:v>
                </c:pt>
                <c:pt idx="76099">
                  <c:v>0.99865964755004999</c:v>
                </c:pt>
                <c:pt idx="76100">
                  <c:v>0.98009279830975105</c:v>
                </c:pt>
                <c:pt idx="76101">
                  <c:v>0.99181255835294002</c:v>
                </c:pt>
                <c:pt idx="76102">
                  <c:v>0.99865964755004999</c:v>
                </c:pt>
                <c:pt idx="76103">
                  <c:v>0.98009279830975105</c:v>
                </c:pt>
                <c:pt idx="76104">
                  <c:v>0.98009279830975105</c:v>
                </c:pt>
                <c:pt idx="76105">
                  <c:v>0.99977590848754005</c:v>
                </c:pt>
                <c:pt idx="76106">
                  <c:v>0.99865964755004999</c:v>
                </c:pt>
                <c:pt idx="76107">
                  <c:v>0.99865964755004999</c:v>
                </c:pt>
                <c:pt idx="76108">
                  <c:v>0.97505301993331395</c:v>
                </c:pt>
                <c:pt idx="76109">
                  <c:v>0.99865964755004999</c:v>
                </c:pt>
                <c:pt idx="76110">
                  <c:v>0.97505301993331395</c:v>
                </c:pt>
                <c:pt idx="76111">
                  <c:v>0.98009279830975105</c:v>
                </c:pt>
                <c:pt idx="76112">
                  <c:v>0.99865964755004999</c:v>
                </c:pt>
                <c:pt idx="76113">
                  <c:v>0.97505301993331395</c:v>
                </c:pt>
                <c:pt idx="76114">
                  <c:v>0.97505301993331395</c:v>
                </c:pt>
                <c:pt idx="76115">
                  <c:v>0.99810606512056599</c:v>
                </c:pt>
                <c:pt idx="76116">
                  <c:v>0.99865964755004999</c:v>
                </c:pt>
                <c:pt idx="76117">
                  <c:v>0.99865964755004999</c:v>
                </c:pt>
                <c:pt idx="76118">
                  <c:v>0.98009279830975105</c:v>
                </c:pt>
                <c:pt idx="76119">
                  <c:v>0.99865964755004999</c:v>
                </c:pt>
                <c:pt idx="76120">
                  <c:v>0.99810606512056599</c:v>
                </c:pt>
                <c:pt idx="76121">
                  <c:v>0.99865964755004999</c:v>
                </c:pt>
                <c:pt idx="76122">
                  <c:v>0.99865964755004999</c:v>
                </c:pt>
                <c:pt idx="76123">
                  <c:v>0.98009279830975105</c:v>
                </c:pt>
                <c:pt idx="76124">
                  <c:v>0.98009279830975105</c:v>
                </c:pt>
                <c:pt idx="76125">
                  <c:v>0.99865964755004999</c:v>
                </c:pt>
                <c:pt idx="76126">
                  <c:v>0.99810606512056599</c:v>
                </c:pt>
                <c:pt idx="76127">
                  <c:v>0.97505301993331395</c:v>
                </c:pt>
                <c:pt idx="76128">
                  <c:v>0.98009279830975105</c:v>
                </c:pt>
                <c:pt idx="76129">
                  <c:v>0.99977590848754005</c:v>
                </c:pt>
                <c:pt idx="76130">
                  <c:v>0.99810606512056599</c:v>
                </c:pt>
                <c:pt idx="76131">
                  <c:v>0.98009279830975105</c:v>
                </c:pt>
                <c:pt idx="76132">
                  <c:v>0.97505301993331395</c:v>
                </c:pt>
                <c:pt idx="76133">
                  <c:v>0.98009279830975105</c:v>
                </c:pt>
                <c:pt idx="76134">
                  <c:v>0.97505301993331395</c:v>
                </c:pt>
                <c:pt idx="76135">
                  <c:v>0.98009279830975105</c:v>
                </c:pt>
                <c:pt idx="76136">
                  <c:v>0.99977590848754005</c:v>
                </c:pt>
                <c:pt idx="76137">
                  <c:v>0.99810606512056599</c:v>
                </c:pt>
                <c:pt idx="76138">
                  <c:v>0.98009279830975105</c:v>
                </c:pt>
                <c:pt idx="76139">
                  <c:v>0.99810606512056599</c:v>
                </c:pt>
                <c:pt idx="76140">
                  <c:v>0.98009279830975105</c:v>
                </c:pt>
                <c:pt idx="76141">
                  <c:v>0.99865964755004999</c:v>
                </c:pt>
                <c:pt idx="76142">
                  <c:v>0.99772892030019</c:v>
                </c:pt>
                <c:pt idx="76143">
                  <c:v>0.98009279830975105</c:v>
                </c:pt>
                <c:pt idx="76144">
                  <c:v>0.97505301993331395</c:v>
                </c:pt>
                <c:pt idx="76145">
                  <c:v>0.99810606512056599</c:v>
                </c:pt>
                <c:pt idx="76146">
                  <c:v>0.99810606512056599</c:v>
                </c:pt>
                <c:pt idx="76147">
                  <c:v>0.99810606512056599</c:v>
                </c:pt>
                <c:pt idx="76148">
                  <c:v>0.99810606512056599</c:v>
                </c:pt>
                <c:pt idx="76149">
                  <c:v>0.99977590848754005</c:v>
                </c:pt>
                <c:pt idx="76150">
                  <c:v>0.97505301993331395</c:v>
                </c:pt>
                <c:pt idx="76151">
                  <c:v>0.99810606512056599</c:v>
                </c:pt>
                <c:pt idx="76152">
                  <c:v>0.97505301993331395</c:v>
                </c:pt>
                <c:pt idx="76153">
                  <c:v>0.98009279830975105</c:v>
                </c:pt>
                <c:pt idx="76154">
                  <c:v>0.97505301993331395</c:v>
                </c:pt>
                <c:pt idx="76155">
                  <c:v>0.98009279830975105</c:v>
                </c:pt>
                <c:pt idx="76156">
                  <c:v>0.99865964755004999</c:v>
                </c:pt>
                <c:pt idx="76157">
                  <c:v>0.99810606512056599</c:v>
                </c:pt>
                <c:pt idx="76158">
                  <c:v>0.99977590848754005</c:v>
                </c:pt>
                <c:pt idx="76159">
                  <c:v>0.99865964755004999</c:v>
                </c:pt>
                <c:pt idx="76160">
                  <c:v>0.99810606512056599</c:v>
                </c:pt>
                <c:pt idx="76161">
                  <c:v>0.97505301993331395</c:v>
                </c:pt>
                <c:pt idx="76162">
                  <c:v>0.99810606512056599</c:v>
                </c:pt>
                <c:pt idx="76163">
                  <c:v>0.97505301993331395</c:v>
                </c:pt>
                <c:pt idx="76164">
                  <c:v>0.99865964755004999</c:v>
                </c:pt>
                <c:pt idx="76165">
                  <c:v>0.99865964755004999</c:v>
                </c:pt>
                <c:pt idx="76166">
                  <c:v>0.99865964755004999</c:v>
                </c:pt>
                <c:pt idx="76167">
                  <c:v>0.99865964755004999</c:v>
                </c:pt>
                <c:pt idx="76168">
                  <c:v>0.98009279830975105</c:v>
                </c:pt>
                <c:pt idx="76169">
                  <c:v>0.98009279830975105</c:v>
                </c:pt>
                <c:pt idx="76170">
                  <c:v>0.99810606512056599</c:v>
                </c:pt>
                <c:pt idx="76171">
                  <c:v>0.99977590848754005</c:v>
                </c:pt>
                <c:pt idx="76172">
                  <c:v>0.99865964755004999</c:v>
                </c:pt>
                <c:pt idx="76173">
                  <c:v>0.99865964755004999</c:v>
                </c:pt>
                <c:pt idx="76174">
                  <c:v>0.99865964755004999</c:v>
                </c:pt>
                <c:pt idx="76175">
                  <c:v>0.98009279830975105</c:v>
                </c:pt>
                <c:pt idx="76176">
                  <c:v>0.99865964755004999</c:v>
                </c:pt>
                <c:pt idx="76177">
                  <c:v>0.99772892030019</c:v>
                </c:pt>
                <c:pt idx="76178">
                  <c:v>0.98009279830975105</c:v>
                </c:pt>
                <c:pt idx="76179">
                  <c:v>0.99865964755004999</c:v>
                </c:pt>
                <c:pt idx="76180">
                  <c:v>0.98009279830975105</c:v>
                </c:pt>
                <c:pt idx="76181">
                  <c:v>0.99865964755004999</c:v>
                </c:pt>
                <c:pt idx="76182">
                  <c:v>0.98009279830975105</c:v>
                </c:pt>
                <c:pt idx="76183">
                  <c:v>0.97505301993331395</c:v>
                </c:pt>
                <c:pt idx="76184">
                  <c:v>0.98009279830975105</c:v>
                </c:pt>
                <c:pt idx="76185">
                  <c:v>0.99865964755004999</c:v>
                </c:pt>
                <c:pt idx="76186">
                  <c:v>0.99865964755004999</c:v>
                </c:pt>
                <c:pt idx="76187">
                  <c:v>0.98009279830975105</c:v>
                </c:pt>
                <c:pt idx="76188">
                  <c:v>0.98009279830975105</c:v>
                </c:pt>
                <c:pt idx="76189">
                  <c:v>0.99865964755004999</c:v>
                </c:pt>
                <c:pt idx="76190">
                  <c:v>0.99810606512056599</c:v>
                </c:pt>
                <c:pt idx="76191">
                  <c:v>0.98009279830975105</c:v>
                </c:pt>
                <c:pt idx="76192">
                  <c:v>0.97505301993331395</c:v>
                </c:pt>
                <c:pt idx="76193">
                  <c:v>0.98009279830975105</c:v>
                </c:pt>
                <c:pt idx="76194">
                  <c:v>0.99810606512056599</c:v>
                </c:pt>
                <c:pt idx="76195">
                  <c:v>0.97505301993331395</c:v>
                </c:pt>
                <c:pt idx="76196">
                  <c:v>0.99977590848754005</c:v>
                </c:pt>
                <c:pt idx="76197">
                  <c:v>0.99865964755004999</c:v>
                </c:pt>
                <c:pt idx="76198">
                  <c:v>0.98009279830975105</c:v>
                </c:pt>
                <c:pt idx="76199">
                  <c:v>0.97505301993331395</c:v>
                </c:pt>
                <c:pt idx="76200">
                  <c:v>0.98009279830975105</c:v>
                </c:pt>
                <c:pt idx="76201">
                  <c:v>0.98009279830975105</c:v>
                </c:pt>
                <c:pt idx="76202">
                  <c:v>0.99865964755004999</c:v>
                </c:pt>
                <c:pt idx="76203">
                  <c:v>0.99865964755004999</c:v>
                </c:pt>
                <c:pt idx="76204">
                  <c:v>0.99865964755004999</c:v>
                </c:pt>
                <c:pt idx="76205">
                  <c:v>0.99865964755004999</c:v>
                </c:pt>
                <c:pt idx="76206">
                  <c:v>0.99865964755004999</c:v>
                </c:pt>
                <c:pt idx="76207">
                  <c:v>0.99772892030019</c:v>
                </c:pt>
                <c:pt idx="76208">
                  <c:v>0.99865964755004999</c:v>
                </c:pt>
                <c:pt idx="76209">
                  <c:v>0.99865964755004999</c:v>
                </c:pt>
                <c:pt idx="76210">
                  <c:v>0.98009279830975105</c:v>
                </c:pt>
                <c:pt idx="76211">
                  <c:v>0.99181255835294002</c:v>
                </c:pt>
                <c:pt idx="76212">
                  <c:v>0.99865964755004999</c:v>
                </c:pt>
                <c:pt idx="76213">
                  <c:v>0.97505301993331395</c:v>
                </c:pt>
                <c:pt idx="76214">
                  <c:v>0.97505301993331395</c:v>
                </c:pt>
                <c:pt idx="76215">
                  <c:v>0.99865964755004999</c:v>
                </c:pt>
                <c:pt idx="76216">
                  <c:v>0.99810606512056599</c:v>
                </c:pt>
                <c:pt idx="76217">
                  <c:v>0.97505301993331395</c:v>
                </c:pt>
                <c:pt idx="76218">
                  <c:v>0.99810606512056599</c:v>
                </c:pt>
                <c:pt idx="76219">
                  <c:v>0.99865964755004999</c:v>
                </c:pt>
                <c:pt idx="76220">
                  <c:v>0.99977590848754005</c:v>
                </c:pt>
                <c:pt idx="76221">
                  <c:v>0.99810606512056599</c:v>
                </c:pt>
                <c:pt idx="76222">
                  <c:v>0.99772892030019</c:v>
                </c:pt>
                <c:pt idx="76223">
                  <c:v>0.99810606512056599</c:v>
                </c:pt>
                <c:pt idx="76224">
                  <c:v>0.99865964755004999</c:v>
                </c:pt>
                <c:pt idx="76225">
                  <c:v>0.99865964755004999</c:v>
                </c:pt>
                <c:pt idx="76226">
                  <c:v>0.99810606512056599</c:v>
                </c:pt>
                <c:pt idx="76227">
                  <c:v>0.99865964755004999</c:v>
                </c:pt>
                <c:pt idx="76228">
                  <c:v>0.99865964755004999</c:v>
                </c:pt>
                <c:pt idx="76229">
                  <c:v>0.99865964755004999</c:v>
                </c:pt>
                <c:pt idx="76230">
                  <c:v>0.99977590848754005</c:v>
                </c:pt>
                <c:pt idx="76231">
                  <c:v>0.99865964755004999</c:v>
                </c:pt>
                <c:pt idx="76232">
                  <c:v>0.98009279830975105</c:v>
                </c:pt>
                <c:pt idx="76233">
                  <c:v>0.98009279830975105</c:v>
                </c:pt>
                <c:pt idx="76234">
                  <c:v>0.99865964755004999</c:v>
                </c:pt>
                <c:pt idx="76235">
                  <c:v>0.98009279830975105</c:v>
                </c:pt>
                <c:pt idx="76236">
                  <c:v>0.98009279830975105</c:v>
                </c:pt>
                <c:pt idx="76237">
                  <c:v>0.99810606512056599</c:v>
                </c:pt>
                <c:pt idx="76238">
                  <c:v>0.98009279830975105</c:v>
                </c:pt>
                <c:pt idx="76239">
                  <c:v>0.97505301993331395</c:v>
                </c:pt>
                <c:pt idx="76240">
                  <c:v>0.98009279830975105</c:v>
                </c:pt>
                <c:pt idx="76241">
                  <c:v>0.99810606512056599</c:v>
                </c:pt>
                <c:pt idx="76242">
                  <c:v>0.99977590848754005</c:v>
                </c:pt>
                <c:pt idx="76243">
                  <c:v>0.97505301993331395</c:v>
                </c:pt>
                <c:pt idx="76244">
                  <c:v>0.99865964755004999</c:v>
                </c:pt>
                <c:pt idx="76245">
                  <c:v>0.99977590848754005</c:v>
                </c:pt>
                <c:pt idx="76246">
                  <c:v>0.98009279830975105</c:v>
                </c:pt>
                <c:pt idx="76247">
                  <c:v>0.99977590848754005</c:v>
                </c:pt>
                <c:pt idx="76248">
                  <c:v>0.99865964755004999</c:v>
                </c:pt>
                <c:pt idx="76249">
                  <c:v>0.99810606512056599</c:v>
                </c:pt>
                <c:pt idx="76250">
                  <c:v>0.99772892030019</c:v>
                </c:pt>
                <c:pt idx="76251">
                  <c:v>0.98009279830975105</c:v>
                </c:pt>
                <c:pt idx="76252">
                  <c:v>0.99810606512056599</c:v>
                </c:pt>
                <c:pt idx="76253">
                  <c:v>0.98009279830975105</c:v>
                </c:pt>
                <c:pt idx="76254">
                  <c:v>0.99810606512056599</c:v>
                </c:pt>
                <c:pt idx="76255">
                  <c:v>0.99977590848754005</c:v>
                </c:pt>
                <c:pt idx="76256">
                  <c:v>0.99810606512056599</c:v>
                </c:pt>
                <c:pt idx="76257">
                  <c:v>0.97505301993331395</c:v>
                </c:pt>
                <c:pt idx="76258">
                  <c:v>0.99810606512056599</c:v>
                </c:pt>
                <c:pt idx="76259">
                  <c:v>0.97505301993331395</c:v>
                </c:pt>
                <c:pt idx="76260">
                  <c:v>0.98009279830975105</c:v>
                </c:pt>
                <c:pt idx="76261">
                  <c:v>0.99977590848754005</c:v>
                </c:pt>
                <c:pt idx="76262">
                  <c:v>0.98009279830975105</c:v>
                </c:pt>
                <c:pt idx="76263">
                  <c:v>0.98009279830975105</c:v>
                </c:pt>
                <c:pt idx="76264">
                  <c:v>0.97505301993331395</c:v>
                </c:pt>
                <c:pt idx="76265">
                  <c:v>0.99772892030019</c:v>
                </c:pt>
                <c:pt idx="76266">
                  <c:v>0.98009279830975105</c:v>
                </c:pt>
                <c:pt idx="76267">
                  <c:v>0.98009279830975105</c:v>
                </c:pt>
                <c:pt idx="76268">
                  <c:v>0.97505301993331395</c:v>
                </c:pt>
                <c:pt idx="76269">
                  <c:v>0.99865964755004999</c:v>
                </c:pt>
                <c:pt idx="76270">
                  <c:v>0.99865964755004999</c:v>
                </c:pt>
                <c:pt idx="76271">
                  <c:v>0.99810606512056599</c:v>
                </c:pt>
                <c:pt idx="76272">
                  <c:v>0.99810606512056599</c:v>
                </c:pt>
                <c:pt idx="76273">
                  <c:v>0.97505301993331395</c:v>
                </c:pt>
                <c:pt idx="76274">
                  <c:v>0.98009279830975105</c:v>
                </c:pt>
                <c:pt idx="76275">
                  <c:v>0.99810606512056599</c:v>
                </c:pt>
                <c:pt idx="76276">
                  <c:v>0.99772892030019</c:v>
                </c:pt>
                <c:pt idx="76277">
                  <c:v>0.99865964755004999</c:v>
                </c:pt>
                <c:pt idx="76278">
                  <c:v>0.99810606512056599</c:v>
                </c:pt>
                <c:pt idx="76279">
                  <c:v>0.99810606512056599</c:v>
                </c:pt>
                <c:pt idx="76280">
                  <c:v>0.97505301993331395</c:v>
                </c:pt>
                <c:pt idx="76281">
                  <c:v>0.99977590848754005</c:v>
                </c:pt>
                <c:pt idx="76282">
                  <c:v>0.98009279830975105</c:v>
                </c:pt>
                <c:pt idx="76283">
                  <c:v>0.99977590848754005</c:v>
                </c:pt>
                <c:pt idx="76284">
                  <c:v>0.97505301993331395</c:v>
                </c:pt>
                <c:pt idx="76285">
                  <c:v>0.97505301993331395</c:v>
                </c:pt>
                <c:pt idx="76286">
                  <c:v>0.99810606512056599</c:v>
                </c:pt>
                <c:pt idx="76287">
                  <c:v>0.98009279830975105</c:v>
                </c:pt>
                <c:pt idx="76288">
                  <c:v>0.99977590848754005</c:v>
                </c:pt>
                <c:pt idx="76289">
                  <c:v>0.99977590848754005</c:v>
                </c:pt>
                <c:pt idx="76290">
                  <c:v>0.99865964755004999</c:v>
                </c:pt>
                <c:pt idx="76291">
                  <c:v>0.99810606512056599</c:v>
                </c:pt>
                <c:pt idx="76292">
                  <c:v>0.98009279830975105</c:v>
                </c:pt>
                <c:pt idx="76293">
                  <c:v>0.99810606512056599</c:v>
                </c:pt>
                <c:pt idx="76294">
                  <c:v>0.99865964755004999</c:v>
                </c:pt>
                <c:pt idx="76295">
                  <c:v>0.99865964755004999</c:v>
                </c:pt>
                <c:pt idx="76296">
                  <c:v>0.99810606512056599</c:v>
                </c:pt>
                <c:pt idx="76297">
                  <c:v>0.99865964755004999</c:v>
                </c:pt>
                <c:pt idx="76298">
                  <c:v>0.99865964755004999</c:v>
                </c:pt>
                <c:pt idx="76299">
                  <c:v>0.99810606512056599</c:v>
                </c:pt>
                <c:pt idx="76300">
                  <c:v>0.99810606512056599</c:v>
                </c:pt>
                <c:pt idx="76301">
                  <c:v>0.97505301993331395</c:v>
                </c:pt>
                <c:pt idx="76302">
                  <c:v>0.99865964755004999</c:v>
                </c:pt>
                <c:pt idx="76303">
                  <c:v>0.99810606512056599</c:v>
                </c:pt>
                <c:pt idx="76304">
                  <c:v>0.98009279830975105</c:v>
                </c:pt>
                <c:pt idx="76305">
                  <c:v>0.98009279830975105</c:v>
                </c:pt>
                <c:pt idx="76306">
                  <c:v>0.97505301993331395</c:v>
                </c:pt>
                <c:pt idx="76307">
                  <c:v>0.99977590848754005</c:v>
                </c:pt>
                <c:pt idx="76308">
                  <c:v>0.98009279830975105</c:v>
                </c:pt>
                <c:pt idx="76309">
                  <c:v>0.99865964755004999</c:v>
                </c:pt>
                <c:pt idx="76310">
                  <c:v>0.99865964755004999</c:v>
                </c:pt>
                <c:pt idx="76311">
                  <c:v>0.99865964755004999</c:v>
                </c:pt>
                <c:pt idx="76312">
                  <c:v>0.99865964755004999</c:v>
                </c:pt>
                <c:pt idx="76313">
                  <c:v>0.99810606512056599</c:v>
                </c:pt>
                <c:pt idx="76314">
                  <c:v>0.99865964755004999</c:v>
                </c:pt>
                <c:pt idx="76315">
                  <c:v>0.98009279830975105</c:v>
                </c:pt>
                <c:pt idx="76316">
                  <c:v>0.98009279830975105</c:v>
                </c:pt>
                <c:pt idx="76317">
                  <c:v>0.98009279830975105</c:v>
                </c:pt>
                <c:pt idx="76318">
                  <c:v>0.99810606512056599</c:v>
                </c:pt>
                <c:pt idx="76319">
                  <c:v>0.99810606512056599</c:v>
                </c:pt>
                <c:pt idx="76320">
                  <c:v>0.99865964755004999</c:v>
                </c:pt>
                <c:pt idx="76321">
                  <c:v>0.98009279830975105</c:v>
                </c:pt>
                <c:pt idx="76322">
                  <c:v>0.98009279830975105</c:v>
                </c:pt>
                <c:pt idx="76323">
                  <c:v>0.99977590848754005</c:v>
                </c:pt>
                <c:pt idx="76324">
                  <c:v>0.98009279830975105</c:v>
                </c:pt>
                <c:pt idx="76325">
                  <c:v>0.98009279830975105</c:v>
                </c:pt>
                <c:pt idx="76326">
                  <c:v>0.98009279830975105</c:v>
                </c:pt>
                <c:pt idx="76327">
                  <c:v>0.98009279830975105</c:v>
                </c:pt>
                <c:pt idx="76328">
                  <c:v>0.99810606512056599</c:v>
                </c:pt>
                <c:pt idx="76329">
                  <c:v>0.99865964755004999</c:v>
                </c:pt>
                <c:pt idx="76330">
                  <c:v>0.99810606512056599</c:v>
                </c:pt>
                <c:pt idx="76331">
                  <c:v>0.99810606512056599</c:v>
                </c:pt>
                <c:pt idx="76332">
                  <c:v>0.98009279830975105</c:v>
                </c:pt>
                <c:pt idx="76333">
                  <c:v>0.99865964755004999</c:v>
                </c:pt>
                <c:pt idx="76334">
                  <c:v>0.97505301993331395</c:v>
                </c:pt>
                <c:pt idx="76335">
                  <c:v>0.99865964755004999</c:v>
                </c:pt>
                <c:pt idx="76336">
                  <c:v>0.99810606512056599</c:v>
                </c:pt>
                <c:pt idx="76337">
                  <c:v>0.97505301993331395</c:v>
                </c:pt>
                <c:pt idx="76338">
                  <c:v>0.99772892030019</c:v>
                </c:pt>
                <c:pt idx="76339">
                  <c:v>0.98009279830975105</c:v>
                </c:pt>
                <c:pt idx="76340">
                  <c:v>0.99865964755004999</c:v>
                </c:pt>
                <c:pt idx="76341">
                  <c:v>0.98009279830975105</c:v>
                </c:pt>
                <c:pt idx="76342">
                  <c:v>0.99865964755004999</c:v>
                </c:pt>
                <c:pt idx="76343">
                  <c:v>0.99810606512056599</c:v>
                </c:pt>
                <c:pt idx="76344">
                  <c:v>0.99810606512056599</c:v>
                </c:pt>
                <c:pt idx="76345">
                  <c:v>0.99977590848754005</c:v>
                </c:pt>
                <c:pt idx="76346">
                  <c:v>0.99865964755004999</c:v>
                </c:pt>
                <c:pt idx="76347">
                  <c:v>0.97505301993331395</c:v>
                </c:pt>
                <c:pt idx="76348">
                  <c:v>0.99810606512056599</c:v>
                </c:pt>
                <c:pt idx="76349">
                  <c:v>0.99977590848754005</c:v>
                </c:pt>
                <c:pt idx="76350">
                  <c:v>0.97505301993331395</c:v>
                </c:pt>
                <c:pt idx="76351">
                  <c:v>0.99977590848754005</c:v>
                </c:pt>
                <c:pt idx="76352">
                  <c:v>0.99181255835294002</c:v>
                </c:pt>
                <c:pt idx="76353">
                  <c:v>0.99810606512056599</c:v>
                </c:pt>
                <c:pt idx="76354">
                  <c:v>0.98009279830975105</c:v>
                </c:pt>
                <c:pt idx="76355">
                  <c:v>0.99865964755004999</c:v>
                </c:pt>
                <c:pt idx="76356">
                  <c:v>0.99865964755004999</c:v>
                </c:pt>
                <c:pt idx="76357">
                  <c:v>0.98009279830975105</c:v>
                </c:pt>
                <c:pt idx="76358">
                  <c:v>0.98009279830975105</c:v>
                </c:pt>
                <c:pt idx="76359">
                  <c:v>0.99810606512056599</c:v>
                </c:pt>
                <c:pt idx="76360">
                  <c:v>0.97505301993331395</c:v>
                </c:pt>
                <c:pt idx="76361">
                  <c:v>0.99977590848754005</c:v>
                </c:pt>
                <c:pt idx="76362">
                  <c:v>0.97505301993331395</c:v>
                </c:pt>
                <c:pt idx="76363">
                  <c:v>0.98009279830975105</c:v>
                </c:pt>
                <c:pt idx="76364">
                  <c:v>0.99865964755004999</c:v>
                </c:pt>
                <c:pt idx="76365">
                  <c:v>0.99810606512056599</c:v>
                </c:pt>
                <c:pt idx="76366">
                  <c:v>0.99810606512056599</c:v>
                </c:pt>
                <c:pt idx="76367">
                  <c:v>0.99865964755004999</c:v>
                </c:pt>
                <c:pt idx="76368">
                  <c:v>0.99977590848754005</c:v>
                </c:pt>
                <c:pt idx="76369">
                  <c:v>0.98009279830975105</c:v>
                </c:pt>
                <c:pt idx="76370">
                  <c:v>0.99865964755004999</c:v>
                </c:pt>
                <c:pt idx="76371">
                  <c:v>0.99865964755004999</c:v>
                </c:pt>
                <c:pt idx="76372">
                  <c:v>0.99772892030019</c:v>
                </c:pt>
                <c:pt idx="76373">
                  <c:v>0.97505301993331395</c:v>
                </c:pt>
                <c:pt idx="76374">
                  <c:v>0.99181255835294002</c:v>
                </c:pt>
                <c:pt idx="76375">
                  <c:v>0.99865964755004999</c:v>
                </c:pt>
                <c:pt idx="76376">
                  <c:v>0.99977590848754005</c:v>
                </c:pt>
                <c:pt idx="76377">
                  <c:v>0.98009279830975105</c:v>
                </c:pt>
                <c:pt idx="76378">
                  <c:v>0.99810606512056599</c:v>
                </c:pt>
                <c:pt idx="76379">
                  <c:v>0.99810606512056599</c:v>
                </c:pt>
                <c:pt idx="76380">
                  <c:v>0.99977590848754005</c:v>
                </c:pt>
                <c:pt idx="76381">
                  <c:v>0.99865964755004999</c:v>
                </c:pt>
                <c:pt idx="76382">
                  <c:v>0.97505301993331395</c:v>
                </c:pt>
                <c:pt idx="76383">
                  <c:v>0.97505301993331395</c:v>
                </c:pt>
                <c:pt idx="76384">
                  <c:v>0.98009279830975105</c:v>
                </c:pt>
                <c:pt idx="76385">
                  <c:v>0.99865964755004999</c:v>
                </c:pt>
                <c:pt idx="76386">
                  <c:v>0.98009279830975105</c:v>
                </c:pt>
                <c:pt idx="76387">
                  <c:v>0.98009279830975105</c:v>
                </c:pt>
                <c:pt idx="76388">
                  <c:v>0.97505301993331395</c:v>
                </c:pt>
                <c:pt idx="76389">
                  <c:v>0.97505301993331395</c:v>
                </c:pt>
                <c:pt idx="76390">
                  <c:v>0.99865964755004999</c:v>
                </c:pt>
                <c:pt idx="76391">
                  <c:v>0.98009279830975105</c:v>
                </c:pt>
                <c:pt idx="76392">
                  <c:v>0.99865964755004999</c:v>
                </c:pt>
                <c:pt idx="76393">
                  <c:v>0.99977590848754005</c:v>
                </c:pt>
                <c:pt idx="76394">
                  <c:v>0.98009279830975105</c:v>
                </c:pt>
                <c:pt idx="76395">
                  <c:v>0.99865964755004999</c:v>
                </c:pt>
                <c:pt idx="76396">
                  <c:v>0.99772892030019</c:v>
                </c:pt>
                <c:pt idx="76397">
                  <c:v>0.99865964755004999</c:v>
                </c:pt>
                <c:pt idx="76398">
                  <c:v>0.99810606512056599</c:v>
                </c:pt>
                <c:pt idx="76399">
                  <c:v>0.99810606512056599</c:v>
                </c:pt>
                <c:pt idx="76400">
                  <c:v>0.99865964755004999</c:v>
                </c:pt>
                <c:pt idx="76401">
                  <c:v>0.97505301993331395</c:v>
                </c:pt>
                <c:pt idx="76402">
                  <c:v>0.98009279830975105</c:v>
                </c:pt>
                <c:pt idx="76403">
                  <c:v>0.99865964755004999</c:v>
                </c:pt>
                <c:pt idx="76404">
                  <c:v>0.99810606512056599</c:v>
                </c:pt>
                <c:pt idx="76405">
                  <c:v>0.99865964755004999</c:v>
                </c:pt>
                <c:pt idx="76406">
                  <c:v>0.99977590848754005</c:v>
                </c:pt>
                <c:pt idx="76407">
                  <c:v>0.98009279830975105</c:v>
                </c:pt>
                <c:pt idx="76408">
                  <c:v>0.98009279830975105</c:v>
                </c:pt>
                <c:pt idx="76409">
                  <c:v>0.98009279830975105</c:v>
                </c:pt>
                <c:pt idx="76410">
                  <c:v>0.99865964755004999</c:v>
                </c:pt>
                <c:pt idx="76411">
                  <c:v>0.99865964755004999</c:v>
                </c:pt>
                <c:pt idx="76412">
                  <c:v>0.98009279830975105</c:v>
                </c:pt>
                <c:pt idx="76413">
                  <c:v>0.98009279830975105</c:v>
                </c:pt>
                <c:pt idx="76414">
                  <c:v>0.99865964755004999</c:v>
                </c:pt>
                <c:pt idx="76415">
                  <c:v>0.99977590848754005</c:v>
                </c:pt>
                <c:pt idx="76416">
                  <c:v>0.99810606512056599</c:v>
                </c:pt>
                <c:pt idx="76417">
                  <c:v>0.99865964755004999</c:v>
                </c:pt>
                <c:pt idx="76418">
                  <c:v>0.99865964755004999</c:v>
                </c:pt>
                <c:pt idx="76419">
                  <c:v>0.97505301993331395</c:v>
                </c:pt>
                <c:pt idx="76420">
                  <c:v>0.98009279830975105</c:v>
                </c:pt>
                <c:pt idx="76421">
                  <c:v>0.98009279830975105</c:v>
                </c:pt>
                <c:pt idx="76422">
                  <c:v>0.99810606512056599</c:v>
                </c:pt>
                <c:pt idx="76423">
                  <c:v>0.97505301993331395</c:v>
                </c:pt>
                <c:pt idx="76424">
                  <c:v>0.98009279830975105</c:v>
                </c:pt>
                <c:pt idx="76425">
                  <c:v>0.98009279830975105</c:v>
                </c:pt>
                <c:pt idx="76426">
                  <c:v>0.99865964755004999</c:v>
                </c:pt>
                <c:pt idx="76427">
                  <c:v>0.98009279830975105</c:v>
                </c:pt>
                <c:pt idx="76428">
                  <c:v>0.97505301993331395</c:v>
                </c:pt>
                <c:pt idx="76429">
                  <c:v>0.99977590848754005</c:v>
                </c:pt>
                <c:pt idx="76430">
                  <c:v>0.98009279830975105</c:v>
                </c:pt>
                <c:pt idx="76431">
                  <c:v>0.99977590848754005</c:v>
                </c:pt>
                <c:pt idx="76432">
                  <c:v>0.98009279830975105</c:v>
                </c:pt>
                <c:pt idx="76433">
                  <c:v>0.98009279830975105</c:v>
                </c:pt>
                <c:pt idx="76434">
                  <c:v>0.98009279830975105</c:v>
                </c:pt>
                <c:pt idx="76435">
                  <c:v>0.98009279830975105</c:v>
                </c:pt>
                <c:pt idx="76436">
                  <c:v>0.99865964755004999</c:v>
                </c:pt>
                <c:pt idx="76437">
                  <c:v>0.97505301993331395</c:v>
                </c:pt>
                <c:pt idx="76438">
                  <c:v>0.99865964755004999</c:v>
                </c:pt>
                <c:pt idx="76439">
                  <c:v>0.99810606512056599</c:v>
                </c:pt>
                <c:pt idx="76440">
                  <c:v>0.99865964755004999</c:v>
                </c:pt>
                <c:pt idx="76441">
                  <c:v>0.99865964755004999</c:v>
                </c:pt>
                <c:pt idx="76442">
                  <c:v>0.99810606512056599</c:v>
                </c:pt>
                <c:pt idx="76443">
                  <c:v>0.98009279830975105</c:v>
                </c:pt>
                <c:pt idx="76444">
                  <c:v>0.99865964755004999</c:v>
                </c:pt>
                <c:pt idx="76445">
                  <c:v>0.98009279830975105</c:v>
                </c:pt>
                <c:pt idx="76446">
                  <c:v>0.99810606512056599</c:v>
                </c:pt>
                <c:pt idx="76447">
                  <c:v>0.99865964755004999</c:v>
                </c:pt>
                <c:pt idx="76448">
                  <c:v>0.99865964755004999</c:v>
                </c:pt>
                <c:pt idx="76449">
                  <c:v>0.98009279830975105</c:v>
                </c:pt>
                <c:pt idx="76450">
                  <c:v>0.99977590848754005</c:v>
                </c:pt>
                <c:pt idx="76451">
                  <c:v>0.99865964755004999</c:v>
                </c:pt>
                <c:pt idx="76452">
                  <c:v>0.99977590848754005</c:v>
                </c:pt>
                <c:pt idx="76453">
                  <c:v>0.99865964755004999</c:v>
                </c:pt>
                <c:pt idx="76454">
                  <c:v>0.99977590848754005</c:v>
                </c:pt>
                <c:pt idx="76455">
                  <c:v>0.99977590848754005</c:v>
                </c:pt>
                <c:pt idx="76456">
                  <c:v>0.98009279830975105</c:v>
                </c:pt>
                <c:pt idx="76457">
                  <c:v>0.99977590848754005</c:v>
                </c:pt>
                <c:pt idx="76458">
                  <c:v>0.99977590848754005</c:v>
                </c:pt>
                <c:pt idx="76459">
                  <c:v>0.99977590848754005</c:v>
                </c:pt>
                <c:pt idx="76460">
                  <c:v>0.99865964755004999</c:v>
                </c:pt>
                <c:pt idx="76461">
                  <c:v>0.99865964755004999</c:v>
                </c:pt>
                <c:pt idx="76462">
                  <c:v>0.99810606512056599</c:v>
                </c:pt>
                <c:pt idx="76463">
                  <c:v>0.97505301993331395</c:v>
                </c:pt>
                <c:pt idx="76464">
                  <c:v>0.98009279830975105</c:v>
                </c:pt>
                <c:pt idx="76465">
                  <c:v>0.99865964755004999</c:v>
                </c:pt>
                <c:pt idx="76466">
                  <c:v>0.99181255835294002</c:v>
                </c:pt>
                <c:pt idx="76467">
                  <c:v>0.98009279830975105</c:v>
                </c:pt>
                <c:pt idx="76468">
                  <c:v>0.99977590848754005</c:v>
                </c:pt>
                <c:pt idx="76469">
                  <c:v>0.97505301993331395</c:v>
                </c:pt>
                <c:pt idx="76470">
                  <c:v>0.99865964755004999</c:v>
                </c:pt>
                <c:pt idx="76471">
                  <c:v>0.98009279830975105</c:v>
                </c:pt>
                <c:pt idx="76472">
                  <c:v>0.99810606512056599</c:v>
                </c:pt>
                <c:pt idx="76473">
                  <c:v>0.99865964755004999</c:v>
                </c:pt>
                <c:pt idx="76474">
                  <c:v>0.99865964755004999</c:v>
                </c:pt>
                <c:pt idx="76475">
                  <c:v>0.99977590848754005</c:v>
                </c:pt>
                <c:pt idx="76476">
                  <c:v>0.97505301993331395</c:v>
                </c:pt>
                <c:pt idx="76477">
                  <c:v>0.97505301993331395</c:v>
                </c:pt>
                <c:pt idx="76478">
                  <c:v>0.97505301993331395</c:v>
                </c:pt>
                <c:pt idx="76479">
                  <c:v>0.99865964755004999</c:v>
                </c:pt>
                <c:pt idx="76480">
                  <c:v>0.99810606512056599</c:v>
                </c:pt>
                <c:pt idx="76481">
                  <c:v>0.99865964755004999</c:v>
                </c:pt>
                <c:pt idx="76482">
                  <c:v>0.99865964755004999</c:v>
                </c:pt>
                <c:pt idx="76483">
                  <c:v>0.99810606512056599</c:v>
                </c:pt>
                <c:pt idx="76484">
                  <c:v>0.99181255835294002</c:v>
                </c:pt>
                <c:pt idx="76485">
                  <c:v>0.98009279830975105</c:v>
                </c:pt>
                <c:pt idx="76486">
                  <c:v>0.99977590848754005</c:v>
                </c:pt>
                <c:pt idx="76487">
                  <c:v>0.99810606512056599</c:v>
                </c:pt>
                <c:pt idx="76488">
                  <c:v>0.99977590848754005</c:v>
                </c:pt>
                <c:pt idx="76489">
                  <c:v>0.98009279830975105</c:v>
                </c:pt>
                <c:pt idx="76490">
                  <c:v>0.99865964755004999</c:v>
                </c:pt>
                <c:pt idx="76491">
                  <c:v>0.98009279830975105</c:v>
                </c:pt>
                <c:pt idx="76492">
                  <c:v>0.99977590848754005</c:v>
                </c:pt>
                <c:pt idx="76493">
                  <c:v>0.99865964755004999</c:v>
                </c:pt>
                <c:pt idx="76494">
                  <c:v>0.98009279830975105</c:v>
                </c:pt>
                <c:pt idx="76495">
                  <c:v>0.98009279830975105</c:v>
                </c:pt>
                <c:pt idx="76496">
                  <c:v>0.99772892030019</c:v>
                </c:pt>
                <c:pt idx="76497">
                  <c:v>0.99810606512056599</c:v>
                </c:pt>
                <c:pt idx="76498">
                  <c:v>0.99865964755004999</c:v>
                </c:pt>
                <c:pt idx="76499">
                  <c:v>0.99865964755004999</c:v>
                </c:pt>
                <c:pt idx="76500">
                  <c:v>0.99865964755004999</c:v>
                </c:pt>
                <c:pt idx="76501">
                  <c:v>0.97505301993331395</c:v>
                </c:pt>
                <c:pt idx="76502">
                  <c:v>0.99810606512056599</c:v>
                </c:pt>
                <c:pt idx="76503">
                  <c:v>0.98009279830975105</c:v>
                </c:pt>
                <c:pt idx="76504">
                  <c:v>0.99865964755004999</c:v>
                </c:pt>
                <c:pt idx="76505">
                  <c:v>0.99865964755004999</c:v>
                </c:pt>
                <c:pt idx="76506">
                  <c:v>0.99181255835294002</c:v>
                </c:pt>
                <c:pt idx="76507">
                  <c:v>0.99977590848754005</c:v>
                </c:pt>
                <c:pt idx="76508">
                  <c:v>0.99810606512056599</c:v>
                </c:pt>
                <c:pt idx="76509">
                  <c:v>0.98009279830975105</c:v>
                </c:pt>
                <c:pt idx="76510">
                  <c:v>0.99865964755004999</c:v>
                </c:pt>
                <c:pt idx="76511">
                  <c:v>0.98009279830975105</c:v>
                </c:pt>
                <c:pt idx="76512">
                  <c:v>0.99810606512056599</c:v>
                </c:pt>
                <c:pt idx="76513">
                  <c:v>0.99810606512056599</c:v>
                </c:pt>
                <c:pt idx="76514">
                  <c:v>0.99865964755004999</c:v>
                </c:pt>
                <c:pt idx="76515">
                  <c:v>0.99977590848754005</c:v>
                </c:pt>
                <c:pt idx="76516">
                  <c:v>0.97505301993331395</c:v>
                </c:pt>
                <c:pt idx="76517">
                  <c:v>0.98009279830975105</c:v>
                </c:pt>
                <c:pt idx="76518">
                  <c:v>0.97505301993331395</c:v>
                </c:pt>
                <c:pt idx="76519">
                  <c:v>0.99865964755004999</c:v>
                </c:pt>
                <c:pt idx="76520">
                  <c:v>0.99810606512056599</c:v>
                </c:pt>
                <c:pt idx="76521">
                  <c:v>0.99810606512056599</c:v>
                </c:pt>
                <c:pt idx="76522">
                  <c:v>0.99772892030019</c:v>
                </c:pt>
                <c:pt idx="76523">
                  <c:v>0.97505301993331395</c:v>
                </c:pt>
                <c:pt idx="76524">
                  <c:v>0.98009279830975105</c:v>
                </c:pt>
                <c:pt idx="76525">
                  <c:v>0.98009279830975105</c:v>
                </c:pt>
                <c:pt idx="76526">
                  <c:v>0.98009279830975105</c:v>
                </c:pt>
                <c:pt idx="76527">
                  <c:v>0.99810606512056599</c:v>
                </c:pt>
                <c:pt idx="76528">
                  <c:v>0.98009279830975105</c:v>
                </c:pt>
                <c:pt idx="76529">
                  <c:v>0.99865964755004999</c:v>
                </c:pt>
                <c:pt idx="76530">
                  <c:v>0.99977590848754005</c:v>
                </c:pt>
                <c:pt idx="76531">
                  <c:v>0.97505301993331395</c:v>
                </c:pt>
                <c:pt idx="76532">
                  <c:v>0.99865964755004999</c:v>
                </c:pt>
                <c:pt idx="76533">
                  <c:v>0.98009279830975105</c:v>
                </c:pt>
                <c:pt idx="76534">
                  <c:v>0.99181255835294002</c:v>
                </c:pt>
                <c:pt idx="76535">
                  <c:v>0.98009279830975105</c:v>
                </c:pt>
                <c:pt idx="76536">
                  <c:v>0.98009279830975105</c:v>
                </c:pt>
                <c:pt idx="76537">
                  <c:v>0.98009279830975105</c:v>
                </c:pt>
                <c:pt idx="76538">
                  <c:v>0.99865964755004999</c:v>
                </c:pt>
                <c:pt idx="76539">
                  <c:v>0.98009279830975105</c:v>
                </c:pt>
                <c:pt idx="76540">
                  <c:v>0.99865964755004999</c:v>
                </c:pt>
                <c:pt idx="76541">
                  <c:v>0.99865964755004999</c:v>
                </c:pt>
                <c:pt idx="76542">
                  <c:v>0.99865964755004999</c:v>
                </c:pt>
                <c:pt idx="76543">
                  <c:v>0.99977590848754005</c:v>
                </c:pt>
                <c:pt idx="76544">
                  <c:v>0.99810606512056599</c:v>
                </c:pt>
                <c:pt idx="76545">
                  <c:v>0.99977590848754005</c:v>
                </c:pt>
                <c:pt idx="76546">
                  <c:v>0.97505301993331395</c:v>
                </c:pt>
                <c:pt idx="76547">
                  <c:v>0.99977590848754005</c:v>
                </c:pt>
                <c:pt idx="76548">
                  <c:v>0.98009279830975105</c:v>
                </c:pt>
                <c:pt idx="76549">
                  <c:v>0.99810606512056599</c:v>
                </c:pt>
                <c:pt idx="76550">
                  <c:v>0.99810606512056599</c:v>
                </c:pt>
                <c:pt idx="76551">
                  <c:v>0.99810606512056599</c:v>
                </c:pt>
                <c:pt idx="76552">
                  <c:v>0.98009279830975105</c:v>
                </c:pt>
                <c:pt idx="76553">
                  <c:v>0.97505301993331395</c:v>
                </c:pt>
                <c:pt idx="76554">
                  <c:v>0.99865964755004999</c:v>
                </c:pt>
                <c:pt idx="76555">
                  <c:v>0.98009279830975105</c:v>
                </c:pt>
                <c:pt idx="76556">
                  <c:v>0.99865964755004999</c:v>
                </c:pt>
                <c:pt idx="76557">
                  <c:v>0.99865964755004999</c:v>
                </c:pt>
                <c:pt idx="76558">
                  <c:v>0.99181255835294002</c:v>
                </c:pt>
                <c:pt idx="76559">
                  <c:v>0.99772892030019</c:v>
                </c:pt>
                <c:pt idx="76560">
                  <c:v>0.98009279830975105</c:v>
                </c:pt>
                <c:pt idx="76561">
                  <c:v>0.98009279830975105</c:v>
                </c:pt>
                <c:pt idx="76562">
                  <c:v>0.99977590848754005</c:v>
                </c:pt>
                <c:pt idx="76563">
                  <c:v>0.98009279830975105</c:v>
                </c:pt>
                <c:pt idx="76564">
                  <c:v>0.97505301993331395</c:v>
                </c:pt>
                <c:pt idx="76565">
                  <c:v>0.99977590848754005</c:v>
                </c:pt>
                <c:pt idx="76566">
                  <c:v>0.99810606512056599</c:v>
                </c:pt>
                <c:pt idx="76567">
                  <c:v>0.99977590848754005</c:v>
                </c:pt>
                <c:pt idx="76568">
                  <c:v>0.98009279830975105</c:v>
                </c:pt>
                <c:pt idx="76569">
                  <c:v>0.97505301993331395</c:v>
                </c:pt>
                <c:pt idx="76570">
                  <c:v>0.99977590848754005</c:v>
                </c:pt>
                <c:pt idx="76571">
                  <c:v>0.99810606512056599</c:v>
                </c:pt>
                <c:pt idx="76572">
                  <c:v>0.99810606512056599</c:v>
                </c:pt>
                <c:pt idx="76573">
                  <c:v>0.99772892030019</c:v>
                </c:pt>
                <c:pt idx="76574">
                  <c:v>0.99810606512056599</c:v>
                </c:pt>
                <c:pt idx="76575">
                  <c:v>0.99977590848754005</c:v>
                </c:pt>
                <c:pt idx="76576">
                  <c:v>0.99977590848754005</c:v>
                </c:pt>
                <c:pt idx="76577">
                  <c:v>0.99977590848754005</c:v>
                </c:pt>
                <c:pt idx="76578">
                  <c:v>0.99865964755004999</c:v>
                </c:pt>
                <c:pt idx="76579">
                  <c:v>0.99810606512056599</c:v>
                </c:pt>
                <c:pt idx="76580">
                  <c:v>0.98009279830975105</c:v>
                </c:pt>
                <c:pt idx="76581">
                  <c:v>0.99865964755004999</c:v>
                </c:pt>
                <c:pt idx="76582">
                  <c:v>0.99865964755004999</c:v>
                </c:pt>
                <c:pt idx="76583">
                  <c:v>0.98009279830975105</c:v>
                </c:pt>
                <c:pt idx="76584">
                  <c:v>0.97505301993331395</c:v>
                </c:pt>
                <c:pt idx="76585">
                  <c:v>0.99865964755004999</c:v>
                </c:pt>
                <c:pt idx="76586">
                  <c:v>0.98009279830975105</c:v>
                </c:pt>
                <c:pt idx="76587">
                  <c:v>0.99865964755004999</c:v>
                </c:pt>
                <c:pt idx="76588">
                  <c:v>0.99865964755004999</c:v>
                </c:pt>
                <c:pt idx="76589">
                  <c:v>0.99810606512056599</c:v>
                </c:pt>
                <c:pt idx="76590">
                  <c:v>0.97505301993331395</c:v>
                </c:pt>
                <c:pt idx="76591">
                  <c:v>0.99977590848754005</c:v>
                </c:pt>
                <c:pt idx="76592">
                  <c:v>0.98009279830975105</c:v>
                </c:pt>
                <c:pt idx="76593">
                  <c:v>0.97505301993331395</c:v>
                </c:pt>
                <c:pt idx="76594">
                  <c:v>0.99865964755004999</c:v>
                </c:pt>
                <c:pt idx="76595">
                  <c:v>0.99810606512056599</c:v>
                </c:pt>
                <c:pt idx="76596">
                  <c:v>0.99810606512056599</c:v>
                </c:pt>
                <c:pt idx="76597">
                  <c:v>0.99865964755004999</c:v>
                </c:pt>
                <c:pt idx="76598">
                  <c:v>0.99772892030019</c:v>
                </c:pt>
                <c:pt idx="76599">
                  <c:v>0.99865964755004999</c:v>
                </c:pt>
                <c:pt idx="76600">
                  <c:v>0.99810606512056599</c:v>
                </c:pt>
                <c:pt idx="76601">
                  <c:v>0.99865964755004999</c:v>
                </c:pt>
                <c:pt idx="76602">
                  <c:v>0.98009279830975105</c:v>
                </c:pt>
                <c:pt idx="76603">
                  <c:v>0.99865964755004999</c:v>
                </c:pt>
                <c:pt idx="76604">
                  <c:v>0.97505301993331395</c:v>
                </c:pt>
                <c:pt idx="76605">
                  <c:v>0.99810606512056599</c:v>
                </c:pt>
                <c:pt idx="76606">
                  <c:v>0.99865964755004999</c:v>
                </c:pt>
                <c:pt idx="76607">
                  <c:v>0.98009279830975105</c:v>
                </c:pt>
                <c:pt idx="76608">
                  <c:v>0.99810606512056599</c:v>
                </c:pt>
                <c:pt idx="76609">
                  <c:v>0.98009279830975105</c:v>
                </c:pt>
                <c:pt idx="76610">
                  <c:v>0.97505301993331395</c:v>
                </c:pt>
                <c:pt idx="76611">
                  <c:v>0.99865964755004999</c:v>
                </c:pt>
                <c:pt idx="76612">
                  <c:v>0.98009279830975105</c:v>
                </c:pt>
                <c:pt idx="76613">
                  <c:v>0.99865964755004999</c:v>
                </c:pt>
                <c:pt idx="76614">
                  <c:v>0.98009279830975105</c:v>
                </c:pt>
                <c:pt idx="76615">
                  <c:v>0.99810606512056599</c:v>
                </c:pt>
                <c:pt idx="76616">
                  <c:v>0.98009279830975105</c:v>
                </c:pt>
                <c:pt idx="76617">
                  <c:v>0.99810606512056599</c:v>
                </c:pt>
                <c:pt idx="76618">
                  <c:v>0.98009279830975105</c:v>
                </c:pt>
                <c:pt idx="76619">
                  <c:v>0.99977590848754005</c:v>
                </c:pt>
                <c:pt idx="76620">
                  <c:v>0.98009279830975105</c:v>
                </c:pt>
                <c:pt idx="76621">
                  <c:v>0.99865964755004999</c:v>
                </c:pt>
                <c:pt idx="76622">
                  <c:v>0.97505301993331395</c:v>
                </c:pt>
                <c:pt idx="76623">
                  <c:v>0.97505301993331395</c:v>
                </c:pt>
                <c:pt idx="76624">
                  <c:v>0.99810606512056599</c:v>
                </c:pt>
                <c:pt idx="76625">
                  <c:v>0.98009279830975105</c:v>
                </c:pt>
                <c:pt idx="76626">
                  <c:v>0.98009279830975105</c:v>
                </c:pt>
                <c:pt idx="76627">
                  <c:v>0.99810606512056599</c:v>
                </c:pt>
                <c:pt idx="76628">
                  <c:v>0.99865964755004999</c:v>
                </c:pt>
                <c:pt idx="76629">
                  <c:v>0.99977590848754005</c:v>
                </c:pt>
                <c:pt idx="76630">
                  <c:v>0.98009279830975105</c:v>
                </c:pt>
                <c:pt idx="76631">
                  <c:v>0.99865964755004999</c:v>
                </c:pt>
                <c:pt idx="76632">
                  <c:v>0.97505301993331395</c:v>
                </c:pt>
                <c:pt idx="76633">
                  <c:v>0.98009279830975105</c:v>
                </c:pt>
                <c:pt idx="76634">
                  <c:v>0.97505301993331395</c:v>
                </c:pt>
                <c:pt idx="76635">
                  <c:v>0.99772892030019</c:v>
                </c:pt>
                <c:pt idx="76636">
                  <c:v>0.99865964755004999</c:v>
                </c:pt>
                <c:pt idx="76637">
                  <c:v>0.98009279830975105</c:v>
                </c:pt>
                <c:pt idx="76638">
                  <c:v>0.99865964755004999</c:v>
                </c:pt>
                <c:pt idx="76639">
                  <c:v>0.98009279830975105</c:v>
                </c:pt>
                <c:pt idx="76640">
                  <c:v>0.98009279830975105</c:v>
                </c:pt>
                <c:pt idx="76641">
                  <c:v>0.98009279830975105</c:v>
                </c:pt>
                <c:pt idx="76642">
                  <c:v>0.98009279830975105</c:v>
                </c:pt>
                <c:pt idx="76643">
                  <c:v>0.99810606512056599</c:v>
                </c:pt>
                <c:pt idx="76644">
                  <c:v>0.97505301993331395</c:v>
                </c:pt>
                <c:pt idx="76645">
                  <c:v>0.99865964755004999</c:v>
                </c:pt>
                <c:pt idx="76646">
                  <c:v>0.99810606512056599</c:v>
                </c:pt>
                <c:pt idx="76647">
                  <c:v>0.99865964755004999</c:v>
                </c:pt>
                <c:pt idx="76648">
                  <c:v>0.99977590848754005</c:v>
                </c:pt>
                <c:pt idx="76649">
                  <c:v>0.99865964755004999</c:v>
                </c:pt>
                <c:pt idx="76650">
                  <c:v>0.98009279830975105</c:v>
                </c:pt>
                <c:pt idx="76651">
                  <c:v>0.98009279830975105</c:v>
                </c:pt>
                <c:pt idx="76652">
                  <c:v>0.98009279830975105</c:v>
                </c:pt>
                <c:pt idx="76653">
                  <c:v>0.99865964755004999</c:v>
                </c:pt>
                <c:pt idx="76654">
                  <c:v>0.99181255835294002</c:v>
                </c:pt>
                <c:pt idx="76655">
                  <c:v>0.99772892030019</c:v>
                </c:pt>
                <c:pt idx="76656">
                  <c:v>0.99810606512056599</c:v>
                </c:pt>
                <c:pt idx="76657">
                  <c:v>0.99865964755004999</c:v>
                </c:pt>
                <c:pt idx="76658">
                  <c:v>0.99865964755004999</c:v>
                </c:pt>
                <c:pt idx="76659">
                  <c:v>0.97505301993331395</c:v>
                </c:pt>
                <c:pt idx="76660">
                  <c:v>0.98009279830975105</c:v>
                </c:pt>
                <c:pt idx="76661">
                  <c:v>0.99810606512056599</c:v>
                </c:pt>
                <c:pt idx="76662">
                  <c:v>0.98009279830975105</c:v>
                </c:pt>
                <c:pt idx="76663">
                  <c:v>0.99810606512056599</c:v>
                </c:pt>
                <c:pt idx="76664">
                  <c:v>0.99810606512056599</c:v>
                </c:pt>
                <c:pt idx="76665">
                  <c:v>0.99865964755004999</c:v>
                </c:pt>
                <c:pt idx="76666">
                  <c:v>0.99810606512056599</c:v>
                </c:pt>
                <c:pt idx="76667">
                  <c:v>0.98009279830975105</c:v>
                </c:pt>
                <c:pt idx="76668">
                  <c:v>0.98009279830975105</c:v>
                </c:pt>
                <c:pt idx="76669">
                  <c:v>0.99865964755004999</c:v>
                </c:pt>
                <c:pt idx="76670">
                  <c:v>0.99865964755004999</c:v>
                </c:pt>
                <c:pt idx="76671">
                  <c:v>0.98009279830975105</c:v>
                </c:pt>
                <c:pt idx="76672">
                  <c:v>0.97505301993331395</c:v>
                </c:pt>
                <c:pt idx="76673">
                  <c:v>0.99810606512056599</c:v>
                </c:pt>
                <c:pt idx="76674">
                  <c:v>0.97505301993331395</c:v>
                </c:pt>
                <c:pt idx="76675">
                  <c:v>0.99977590848754005</c:v>
                </c:pt>
                <c:pt idx="76676">
                  <c:v>0.99772892030019</c:v>
                </c:pt>
                <c:pt idx="76677">
                  <c:v>0.98009279830975105</c:v>
                </c:pt>
                <c:pt idx="76678">
                  <c:v>0.98009279830975105</c:v>
                </c:pt>
                <c:pt idx="76679">
                  <c:v>0.97505301993331395</c:v>
                </c:pt>
                <c:pt idx="76680">
                  <c:v>0.99810606512056599</c:v>
                </c:pt>
                <c:pt idx="76681">
                  <c:v>0.99865964755004999</c:v>
                </c:pt>
                <c:pt idx="76682">
                  <c:v>0.97505301993331395</c:v>
                </c:pt>
                <c:pt idx="76683">
                  <c:v>0.97505301993331395</c:v>
                </c:pt>
                <c:pt idx="76684">
                  <c:v>0.99810606512056599</c:v>
                </c:pt>
                <c:pt idx="76685">
                  <c:v>0.99865964755004999</c:v>
                </c:pt>
                <c:pt idx="76686">
                  <c:v>0.98009279830975105</c:v>
                </c:pt>
                <c:pt idx="76687">
                  <c:v>0.98009279830975105</c:v>
                </c:pt>
                <c:pt idx="76688">
                  <c:v>0.97505301993331395</c:v>
                </c:pt>
                <c:pt idx="76689">
                  <c:v>0.99865964755004999</c:v>
                </c:pt>
                <c:pt idx="76690">
                  <c:v>0.98009279830975105</c:v>
                </c:pt>
                <c:pt idx="76691">
                  <c:v>0.99810606512056599</c:v>
                </c:pt>
                <c:pt idx="76692">
                  <c:v>0.99810606512056599</c:v>
                </c:pt>
                <c:pt idx="76693">
                  <c:v>0.99865964755004999</c:v>
                </c:pt>
                <c:pt idx="76694">
                  <c:v>0.99977590848754005</c:v>
                </c:pt>
                <c:pt idx="76695">
                  <c:v>0.99865964755004999</c:v>
                </c:pt>
                <c:pt idx="76696">
                  <c:v>0.99977590848754005</c:v>
                </c:pt>
                <c:pt idx="76697">
                  <c:v>0.99810606512056599</c:v>
                </c:pt>
                <c:pt idx="76698">
                  <c:v>0.97505301993331395</c:v>
                </c:pt>
                <c:pt idx="76699">
                  <c:v>0.99865964755004999</c:v>
                </c:pt>
                <c:pt idx="76700">
                  <c:v>0.98009279830975105</c:v>
                </c:pt>
                <c:pt idx="76701">
                  <c:v>0.99810606512056599</c:v>
                </c:pt>
                <c:pt idx="76702">
                  <c:v>0.99810606512056599</c:v>
                </c:pt>
                <c:pt idx="76703">
                  <c:v>0.99810606512056599</c:v>
                </c:pt>
                <c:pt idx="76704">
                  <c:v>0.97505301993331395</c:v>
                </c:pt>
                <c:pt idx="76705">
                  <c:v>0.98009279830975105</c:v>
                </c:pt>
                <c:pt idx="76706">
                  <c:v>0.98009279830975105</c:v>
                </c:pt>
                <c:pt idx="76707">
                  <c:v>0.98009279830975105</c:v>
                </c:pt>
                <c:pt idx="76708">
                  <c:v>0.98009279830975105</c:v>
                </c:pt>
                <c:pt idx="76709">
                  <c:v>0.99865964755004999</c:v>
                </c:pt>
                <c:pt idx="76710">
                  <c:v>0.98009279830975105</c:v>
                </c:pt>
                <c:pt idx="76711">
                  <c:v>0.98009279830975105</c:v>
                </c:pt>
                <c:pt idx="76712">
                  <c:v>0.99810606512056599</c:v>
                </c:pt>
                <c:pt idx="76713">
                  <c:v>0.99181255835294002</c:v>
                </c:pt>
                <c:pt idx="76714">
                  <c:v>0.98009279830975105</c:v>
                </c:pt>
                <c:pt idx="76715">
                  <c:v>0.99772892030019</c:v>
                </c:pt>
                <c:pt idx="76716">
                  <c:v>0.99772892030019</c:v>
                </c:pt>
                <c:pt idx="76717">
                  <c:v>0.97505301993331395</c:v>
                </c:pt>
                <c:pt idx="76718">
                  <c:v>0.98009279830975105</c:v>
                </c:pt>
                <c:pt idx="76719">
                  <c:v>0.99810606512056599</c:v>
                </c:pt>
                <c:pt idx="76720">
                  <c:v>0.99865964755004999</c:v>
                </c:pt>
                <c:pt idx="76721">
                  <c:v>0.99865964755004999</c:v>
                </c:pt>
                <c:pt idx="76722">
                  <c:v>0.99810606512056599</c:v>
                </c:pt>
                <c:pt idx="76723">
                  <c:v>0.99865964755004999</c:v>
                </c:pt>
                <c:pt idx="76724">
                  <c:v>0.97505301993331395</c:v>
                </c:pt>
                <c:pt idx="76725">
                  <c:v>0.99977590848754005</c:v>
                </c:pt>
                <c:pt idx="76726">
                  <c:v>0.98009279830975105</c:v>
                </c:pt>
                <c:pt idx="76727">
                  <c:v>0.98009279830975105</c:v>
                </c:pt>
                <c:pt idx="76728">
                  <c:v>0.97505301993331395</c:v>
                </c:pt>
                <c:pt idx="76729">
                  <c:v>0.98009279830975105</c:v>
                </c:pt>
                <c:pt idx="76730">
                  <c:v>0.99977590848754005</c:v>
                </c:pt>
                <c:pt idx="76731">
                  <c:v>0.98009279830975105</c:v>
                </c:pt>
                <c:pt idx="76732">
                  <c:v>0.98009279830975105</c:v>
                </c:pt>
                <c:pt idx="76733">
                  <c:v>0.99865964755004999</c:v>
                </c:pt>
                <c:pt idx="76734">
                  <c:v>0.99810606512056599</c:v>
                </c:pt>
                <c:pt idx="76735">
                  <c:v>0.99865964755004999</c:v>
                </c:pt>
                <c:pt idx="76736">
                  <c:v>0.98009279830975105</c:v>
                </c:pt>
                <c:pt idx="76737">
                  <c:v>0.99977590848754005</c:v>
                </c:pt>
                <c:pt idx="76738">
                  <c:v>0.98009279830975105</c:v>
                </c:pt>
                <c:pt idx="76739">
                  <c:v>0.99810606512056599</c:v>
                </c:pt>
                <c:pt idx="76740">
                  <c:v>0.98009279830975105</c:v>
                </c:pt>
                <c:pt idx="76741">
                  <c:v>0.98009279830975105</c:v>
                </c:pt>
                <c:pt idx="76742">
                  <c:v>0.97505301993331395</c:v>
                </c:pt>
                <c:pt idx="76743">
                  <c:v>0.99810606512056599</c:v>
                </c:pt>
                <c:pt idx="76744">
                  <c:v>0.99810606512056599</c:v>
                </c:pt>
                <c:pt idx="76745">
                  <c:v>0.98009279830975105</c:v>
                </c:pt>
                <c:pt idx="76746">
                  <c:v>0.99810606512056599</c:v>
                </c:pt>
                <c:pt idx="76747">
                  <c:v>0.99810606512056599</c:v>
                </c:pt>
                <c:pt idx="76748">
                  <c:v>0.99977590848754005</c:v>
                </c:pt>
                <c:pt idx="76749">
                  <c:v>0.99977590848754005</c:v>
                </c:pt>
                <c:pt idx="76750">
                  <c:v>0.99977590848754005</c:v>
                </c:pt>
                <c:pt idx="76751">
                  <c:v>0.99772892030019</c:v>
                </c:pt>
                <c:pt idx="76752">
                  <c:v>0.99865964755004999</c:v>
                </c:pt>
                <c:pt idx="76753">
                  <c:v>0.98009279830975105</c:v>
                </c:pt>
                <c:pt idx="76754">
                  <c:v>0.99810606512056599</c:v>
                </c:pt>
                <c:pt idx="76755">
                  <c:v>0.99865964755004999</c:v>
                </c:pt>
                <c:pt idx="76756">
                  <c:v>0.97505301993331395</c:v>
                </c:pt>
                <c:pt idx="76757">
                  <c:v>0.97505301993331395</c:v>
                </c:pt>
                <c:pt idx="76758">
                  <c:v>0.97505301993331395</c:v>
                </c:pt>
                <c:pt idx="76759">
                  <c:v>0.98009279830975105</c:v>
                </c:pt>
                <c:pt idx="76760">
                  <c:v>0.99865964755004999</c:v>
                </c:pt>
                <c:pt idx="76761">
                  <c:v>0.99810606512056599</c:v>
                </c:pt>
                <c:pt idx="76762">
                  <c:v>0.99810606512056599</c:v>
                </c:pt>
                <c:pt idx="76763">
                  <c:v>0.98009279830975105</c:v>
                </c:pt>
                <c:pt idx="76764">
                  <c:v>0.99865964755004999</c:v>
                </c:pt>
                <c:pt idx="76765">
                  <c:v>0.98009279830975105</c:v>
                </c:pt>
                <c:pt idx="76766">
                  <c:v>0.99810606512056599</c:v>
                </c:pt>
                <c:pt idx="76767">
                  <c:v>0.97505301993331395</c:v>
                </c:pt>
                <c:pt idx="76768">
                  <c:v>0.99977590848754005</c:v>
                </c:pt>
                <c:pt idx="76769">
                  <c:v>0.98009279830975105</c:v>
                </c:pt>
                <c:pt idx="76770">
                  <c:v>0.97505301993331395</c:v>
                </c:pt>
                <c:pt idx="76771">
                  <c:v>0.97505301993331395</c:v>
                </c:pt>
                <c:pt idx="76772">
                  <c:v>0.98009279830975105</c:v>
                </c:pt>
                <c:pt idx="76773">
                  <c:v>0.99977590848754005</c:v>
                </c:pt>
                <c:pt idx="76774">
                  <c:v>0.98009279830975105</c:v>
                </c:pt>
                <c:pt idx="76775">
                  <c:v>0.98009279830975105</c:v>
                </c:pt>
                <c:pt idx="76776">
                  <c:v>0.99772892030019</c:v>
                </c:pt>
                <c:pt idx="76777">
                  <c:v>0.99865964755004999</c:v>
                </c:pt>
                <c:pt idx="76778">
                  <c:v>0.98009279830975105</c:v>
                </c:pt>
                <c:pt idx="76779">
                  <c:v>0.98009279830975105</c:v>
                </c:pt>
                <c:pt idx="76780">
                  <c:v>0.99865964755004999</c:v>
                </c:pt>
                <c:pt idx="76781">
                  <c:v>0.99810606512056599</c:v>
                </c:pt>
                <c:pt idx="76782">
                  <c:v>0.98009279830975105</c:v>
                </c:pt>
                <c:pt idx="76783">
                  <c:v>0.98009279830975105</c:v>
                </c:pt>
                <c:pt idx="76784">
                  <c:v>0.99865964755004999</c:v>
                </c:pt>
                <c:pt idx="76785">
                  <c:v>0.99810606512056599</c:v>
                </c:pt>
                <c:pt idx="76786">
                  <c:v>0.99810606512056599</c:v>
                </c:pt>
                <c:pt idx="76787">
                  <c:v>0.99865964755004999</c:v>
                </c:pt>
                <c:pt idx="76788">
                  <c:v>0.99865964755004999</c:v>
                </c:pt>
                <c:pt idx="76789">
                  <c:v>0.99865964755004999</c:v>
                </c:pt>
                <c:pt idx="76790">
                  <c:v>0.99865964755004999</c:v>
                </c:pt>
                <c:pt idx="76791">
                  <c:v>0.97505301993331395</c:v>
                </c:pt>
                <c:pt idx="76792">
                  <c:v>0.97505301993331395</c:v>
                </c:pt>
                <c:pt idx="76793">
                  <c:v>0.99865964755004999</c:v>
                </c:pt>
                <c:pt idx="76794">
                  <c:v>0.99977590848754005</c:v>
                </c:pt>
                <c:pt idx="76795">
                  <c:v>0.99865964755004999</c:v>
                </c:pt>
                <c:pt idx="76796">
                  <c:v>0.99865964755004999</c:v>
                </c:pt>
                <c:pt idx="76797">
                  <c:v>0.97505301993331395</c:v>
                </c:pt>
                <c:pt idx="76798">
                  <c:v>0.97505301993331395</c:v>
                </c:pt>
                <c:pt idx="76799">
                  <c:v>0.98009279830975105</c:v>
                </c:pt>
                <c:pt idx="76800">
                  <c:v>0.99865964755004999</c:v>
                </c:pt>
                <c:pt idx="76801">
                  <c:v>0.99865964755004999</c:v>
                </c:pt>
                <c:pt idx="76802">
                  <c:v>0.99810606512056599</c:v>
                </c:pt>
                <c:pt idx="76803">
                  <c:v>0.97505301993331395</c:v>
                </c:pt>
                <c:pt idx="76804">
                  <c:v>0.99810606512056599</c:v>
                </c:pt>
                <c:pt idx="76805">
                  <c:v>0.98009279830975105</c:v>
                </c:pt>
                <c:pt idx="76806">
                  <c:v>0.99865964755004999</c:v>
                </c:pt>
                <c:pt idx="76807">
                  <c:v>0.99810606512056599</c:v>
                </c:pt>
                <c:pt idx="76808">
                  <c:v>0.99772892030019</c:v>
                </c:pt>
                <c:pt idx="76809">
                  <c:v>0.97505301993331395</c:v>
                </c:pt>
                <c:pt idx="76810">
                  <c:v>0.99977590848754005</c:v>
                </c:pt>
                <c:pt idx="76811">
                  <c:v>0.99865964755004999</c:v>
                </c:pt>
                <c:pt idx="76812">
                  <c:v>0.99772892030019</c:v>
                </c:pt>
                <c:pt idx="76813">
                  <c:v>0.99810606512056599</c:v>
                </c:pt>
                <c:pt idx="76814">
                  <c:v>0.99865964755004999</c:v>
                </c:pt>
                <c:pt idx="76815">
                  <c:v>0.98009279830975105</c:v>
                </c:pt>
                <c:pt idx="76816">
                  <c:v>0.97505301993331395</c:v>
                </c:pt>
                <c:pt idx="76817">
                  <c:v>0.99865964755004999</c:v>
                </c:pt>
                <c:pt idx="76818">
                  <c:v>0.97505301993331395</c:v>
                </c:pt>
                <c:pt idx="76819">
                  <c:v>0.97505301993331395</c:v>
                </c:pt>
                <c:pt idx="76820">
                  <c:v>0.97505301993331395</c:v>
                </c:pt>
                <c:pt idx="76821">
                  <c:v>0.97505301993331395</c:v>
                </c:pt>
                <c:pt idx="76822">
                  <c:v>0.98009279830975105</c:v>
                </c:pt>
                <c:pt idx="76823">
                  <c:v>0.98009279830975105</c:v>
                </c:pt>
                <c:pt idx="76824">
                  <c:v>0.98009279830975105</c:v>
                </c:pt>
                <c:pt idx="76825">
                  <c:v>0.98009279830975105</c:v>
                </c:pt>
                <c:pt idx="76826">
                  <c:v>0.99810606512056599</c:v>
                </c:pt>
                <c:pt idx="76827">
                  <c:v>0.99865964755004999</c:v>
                </c:pt>
                <c:pt idx="76828">
                  <c:v>0.99772892030019</c:v>
                </c:pt>
                <c:pt idx="76829">
                  <c:v>0.98009279830975105</c:v>
                </c:pt>
                <c:pt idx="76830">
                  <c:v>0.98009279830975105</c:v>
                </c:pt>
                <c:pt idx="76831">
                  <c:v>0.97505301993331395</c:v>
                </c:pt>
                <c:pt idx="76832">
                  <c:v>0.99865964755004999</c:v>
                </c:pt>
                <c:pt idx="76833">
                  <c:v>0.99865964755004999</c:v>
                </c:pt>
                <c:pt idx="76834">
                  <c:v>0.99772892030019</c:v>
                </c:pt>
                <c:pt idx="76835">
                  <c:v>0.98009279830975105</c:v>
                </c:pt>
                <c:pt idx="76836">
                  <c:v>0.99810606512056599</c:v>
                </c:pt>
                <c:pt idx="76837">
                  <c:v>0.99977590848754005</c:v>
                </c:pt>
                <c:pt idx="76838">
                  <c:v>0.98009279830975105</c:v>
                </c:pt>
                <c:pt idx="76839">
                  <c:v>0.99865964755004999</c:v>
                </c:pt>
                <c:pt idx="76840">
                  <c:v>0.99977590848754005</c:v>
                </c:pt>
                <c:pt idx="76841">
                  <c:v>0.99977590848754005</c:v>
                </c:pt>
                <c:pt idx="76842">
                  <c:v>0.99865964755004999</c:v>
                </c:pt>
                <c:pt idx="76843">
                  <c:v>0.98009279830975105</c:v>
                </c:pt>
                <c:pt idx="76844">
                  <c:v>0.99810606512056599</c:v>
                </c:pt>
                <c:pt idx="76845">
                  <c:v>0.99865964755004999</c:v>
                </c:pt>
                <c:pt idx="76846">
                  <c:v>0.97505301993331395</c:v>
                </c:pt>
                <c:pt idx="76847">
                  <c:v>0.99977590848754005</c:v>
                </c:pt>
                <c:pt idx="76848">
                  <c:v>0.98009279830975105</c:v>
                </c:pt>
                <c:pt idx="76849">
                  <c:v>0.99810606512056599</c:v>
                </c:pt>
                <c:pt idx="76850">
                  <c:v>0.97505301993331395</c:v>
                </c:pt>
                <c:pt idx="76851">
                  <c:v>0.98009279830975105</c:v>
                </c:pt>
                <c:pt idx="76852">
                  <c:v>0.98009279830975105</c:v>
                </c:pt>
                <c:pt idx="76853">
                  <c:v>0.99865964755004999</c:v>
                </c:pt>
                <c:pt idx="76854">
                  <c:v>0.98009279830975105</c:v>
                </c:pt>
                <c:pt idx="76855">
                  <c:v>0.99810606512056599</c:v>
                </c:pt>
                <c:pt idx="76856">
                  <c:v>0.98009279830975105</c:v>
                </c:pt>
                <c:pt idx="76857">
                  <c:v>0.99865964755004999</c:v>
                </c:pt>
                <c:pt idx="76858">
                  <c:v>0.99865964755004999</c:v>
                </c:pt>
                <c:pt idx="76859">
                  <c:v>0.99865964755004999</c:v>
                </c:pt>
                <c:pt idx="76860">
                  <c:v>0.99865964755004999</c:v>
                </c:pt>
                <c:pt idx="76861">
                  <c:v>0.99865964755004999</c:v>
                </c:pt>
                <c:pt idx="76862">
                  <c:v>0.98009279830975105</c:v>
                </c:pt>
                <c:pt idx="76863">
                  <c:v>0.97505301993331395</c:v>
                </c:pt>
                <c:pt idx="76864">
                  <c:v>0.99810606512056599</c:v>
                </c:pt>
                <c:pt idx="76865">
                  <c:v>0.99865964755004999</c:v>
                </c:pt>
                <c:pt idx="76866">
                  <c:v>0.97505301993331395</c:v>
                </c:pt>
                <c:pt idx="76867">
                  <c:v>0.99865964755004999</c:v>
                </c:pt>
                <c:pt idx="76868">
                  <c:v>0.99181255835294002</c:v>
                </c:pt>
                <c:pt idx="76869">
                  <c:v>0.99865964755004999</c:v>
                </c:pt>
                <c:pt idx="76870">
                  <c:v>0.99865964755004999</c:v>
                </c:pt>
                <c:pt idx="76871">
                  <c:v>0.98009279830975105</c:v>
                </c:pt>
                <c:pt idx="76872">
                  <c:v>0.98009279830975105</c:v>
                </c:pt>
                <c:pt idx="76873">
                  <c:v>0.98009279830975105</c:v>
                </c:pt>
                <c:pt idx="76874">
                  <c:v>0.98009279830975105</c:v>
                </c:pt>
                <c:pt idx="76875">
                  <c:v>0.98009279830975105</c:v>
                </c:pt>
                <c:pt idx="76876">
                  <c:v>0.98009279830975105</c:v>
                </c:pt>
                <c:pt idx="76877">
                  <c:v>0.99977590848754005</c:v>
                </c:pt>
                <c:pt idx="76878">
                  <c:v>0.99810606512056599</c:v>
                </c:pt>
                <c:pt idx="76879">
                  <c:v>0.99977590848754005</c:v>
                </c:pt>
                <c:pt idx="76880">
                  <c:v>0.98009279830975105</c:v>
                </c:pt>
                <c:pt idx="76881">
                  <c:v>0.99865964755004999</c:v>
                </c:pt>
                <c:pt idx="76882">
                  <c:v>0.98009279830975105</c:v>
                </c:pt>
                <c:pt idx="76883">
                  <c:v>0.98009279830975105</c:v>
                </c:pt>
                <c:pt idx="76884">
                  <c:v>0.99810606512056599</c:v>
                </c:pt>
                <c:pt idx="76885">
                  <c:v>0.98009279830975105</c:v>
                </c:pt>
                <c:pt idx="76886">
                  <c:v>0.99772892030019</c:v>
                </c:pt>
                <c:pt idx="76887">
                  <c:v>0.99810606512056599</c:v>
                </c:pt>
                <c:pt idx="76888">
                  <c:v>0.98009279830975105</c:v>
                </c:pt>
                <c:pt idx="76889">
                  <c:v>0.99810606512056599</c:v>
                </c:pt>
                <c:pt idx="76890">
                  <c:v>0.99810606512056599</c:v>
                </c:pt>
                <c:pt idx="76891">
                  <c:v>0.98009279830975105</c:v>
                </c:pt>
                <c:pt idx="76892">
                  <c:v>0.98009279830975105</c:v>
                </c:pt>
                <c:pt idx="76893">
                  <c:v>0.98009279830975105</c:v>
                </c:pt>
                <c:pt idx="76894">
                  <c:v>0.98009279830975105</c:v>
                </c:pt>
                <c:pt idx="76895">
                  <c:v>0.99810606512056599</c:v>
                </c:pt>
                <c:pt idx="76896">
                  <c:v>0.98009279830975105</c:v>
                </c:pt>
                <c:pt idx="76897">
                  <c:v>0.99865964755004999</c:v>
                </c:pt>
                <c:pt idx="76898">
                  <c:v>0.99810606512056599</c:v>
                </c:pt>
                <c:pt idx="76899">
                  <c:v>0.99865964755004999</c:v>
                </c:pt>
                <c:pt idx="76900">
                  <c:v>0.97505301993331395</c:v>
                </c:pt>
                <c:pt idx="76901">
                  <c:v>0.99977590848754005</c:v>
                </c:pt>
                <c:pt idx="76902">
                  <c:v>0.98009279830975105</c:v>
                </c:pt>
                <c:pt idx="76903">
                  <c:v>0.98009279830975105</c:v>
                </c:pt>
                <c:pt idx="76904">
                  <c:v>0.99810606512056599</c:v>
                </c:pt>
                <c:pt idx="76905">
                  <c:v>0.99865964755004999</c:v>
                </c:pt>
                <c:pt idx="76906">
                  <c:v>0.99865964755004999</c:v>
                </c:pt>
                <c:pt idx="76907">
                  <c:v>0.98009279830975105</c:v>
                </c:pt>
                <c:pt idx="76908">
                  <c:v>0.99772892030019</c:v>
                </c:pt>
                <c:pt idx="76909">
                  <c:v>0.99810606512056599</c:v>
                </c:pt>
                <c:pt idx="76910">
                  <c:v>0.99865964755004999</c:v>
                </c:pt>
                <c:pt idx="76911">
                  <c:v>0.98009279830975105</c:v>
                </c:pt>
                <c:pt idx="76912">
                  <c:v>0.99865964755004999</c:v>
                </c:pt>
                <c:pt idx="76913">
                  <c:v>0.99865964755004999</c:v>
                </c:pt>
                <c:pt idx="76914">
                  <c:v>0.99865964755004999</c:v>
                </c:pt>
                <c:pt idx="76915">
                  <c:v>0.98009279830975105</c:v>
                </c:pt>
                <c:pt idx="76916">
                  <c:v>0.99810606512056599</c:v>
                </c:pt>
                <c:pt idx="76917">
                  <c:v>0.99865964755004999</c:v>
                </c:pt>
                <c:pt idx="76918">
                  <c:v>0.99865964755004999</c:v>
                </c:pt>
                <c:pt idx="76919">
                  <c:v>0.99772892030019</c:v>
                </c:pt>
                <c:pt idx="76920">
                  <c:v>0.99810606512056599</c:v>
                </c:pt>
                <c:pt idx="76921">
                  <c:v>0.99977590848754005</c:v>
                </c:pt>
                <c:pt idx="76922">
                  <c:v>0.97505301993331395</c:v>
                </c:pt>
                <c:pt idx="76923">
                  <c:v>0.98009279830975105</c:v>
                </c:pt>
                <c:pt idx="76924">
                  <c:v>0.99810606512056599</c:v>
                </c:pt>
                <c:pt idx="76925">
                  <c:v>0.99810606512056599</c:v>
                </c:pt>
                <c:pt idx="76926">
                  <c:v>0.99865964755004999</c:v>
                </c:pt>
                <c:pt idx="76927">
                  <c:v>0.97505301993331395</c:v>
                </c:pt>
                <c:pt idx="76928">
                  <c:v>0.99810606512056599</c:v>
                </c:pt>
                <c:pt idx="76929">
                  <c:v>0.99810606512056599</c:v>
                </c:pt>
                <c:pt idx="76930">
                  <c:v>0.99977590848754005</c:v>
                </c:pt>
                <c:pt idx="76931">
                  <c:v>0.97505301993331395</c:v>
                </c:pt>
                <c:pt idx="76932">
                  <c:v>0.99865964755004999</c:v>
                </c:pt>
                <c:pt idx="76933">
                  <c:v>0.99977590848754005</c:v>
                </c:pt>
                <c:pt idx="76934">
                  <c:v>0.99772892030019</c:v>
                </c:pt>
                <c:pt idx="76935">
                  <c:v>0.99810606512056599</c:v>
                </c:pt>
                <c:pt idx="76936">
                  <c:v>0.99865964755004999</c:v>
                </c:pt>
                <c:pt idx="76937">
                  <c:v>0.99810606512056599</c:v>
                </c:pt>
                <c:pt idx="76938">
                  <c:v>0.99977590848754005</c:v>
                </c:pt>
                <c:pt idx="76939">
                  <c:v>0.99977590848754005</c:v>
                </c:pt>
                <c:pt idx="76940">
                  <c:v>0.98009279830975105</c:v>
                </c:pt>
                <c:pt idx="76941">
                  <c:v>0.99810606512056599</c:v>
                </c:pt>
                <c:pt idx="76942">
                  <c:v>0.99977590848754005</c:v>
                </c:pt>
                <c:pt idx="76943">
                  <c:v>0.99865964755004999</c:v>
                </c:pt>
                <c:pt idx="76944">
                  <c:v>0.98009279830975105</c:v>
                </c:pt>
                <c:pt idx="76945">
                  <c:v>0.99810606512056599</c:v>
                </c:pt>
                <c:pt idx="76946">
                  <c:v>0.98009279830975105</c:v>
                </c:pt>
                <c:pt idx="76947">
                  <c:v>0.98009279830975105</c:v>
                </c:pt>
                <c:pt idx="76948">
                  <c:v>0.99865964755004999</c:v>
                </c:pt>
                <c:pt idx="76949">
                  <c:v>0.99772892030019</c:v>
                </c:pt>
                <c:pt idx="76950">
                  <c:v>0.98009279830975105</c:v>
                </c:pt>
                <c:pt idx="76951">
                  <c:v>0.98009279830975105</c:v>
                </c:pt>
                <c:pt idx="76952">
                  <c:v>0.99181255835294002</c:v>
                </c:pt>
                <c:pt idx="76953">
                  <c:v>0.99810606512056599</c:v>
                </c:pt>
                <c:pt idx="76954">
                  <c:v>0.97505301993331395</c:v>
                </c:pt>
                <c:pt idx="76955">
                  <c:v>0.99977590848754005</c:v>
                </c:pt>
                <c:pt idx="76956">
                  <c:v>0.98009279830975105</c:v>
                </c:pt>
                <c:pt idx="76957">
                  <c:v>0.98009279830975105</c:v>
                </c:pt>
                <c:pt idx="76958">
                  <c:v>0.98009279830975105</c:v>
                </c:pt>
                <c:pt idx="76959">
                  <c:v>0.99865964755004999</c:v>
                </c:pt>
                <c:pt idx="76960">
                  <c:v>0.99865964755004999</c:v>
                </c:pt>
                <c:pt idx="76961">
                  <c:v>0.99810606512056599</c:v>
                </c:pt>
                <c:pt idx="76962">
                  <c:v>0.99810606512056599</c:v>
                </c:pt>
                <c:pt idx="76963">
                  <c:v>0.99810606512056599</c:v>
                </c:pt>
                <c:pt idx="76964">
                  <c:v>0.99865964755004999</c:v>
                </c:pt>
                <c:pt idx="76965">
                  <c:v>0.99810606512056599</c:v>
                </c:pt>
                <c:pt idx="76966">
                  <c:v>0.99810606512056599</c:v>
                </c:pt>
                <c:pt idx="76967">
                  <c:v>0.99865964755004999</c:v>
                </c:pt>
                <c:pt idx="76968">
                  <c:v>0.99810606512056599</c:v>
                </c:pt>
                <c:pt idx="76969">
                  <c:v>0.99865964755004999</c:v>
                </c:pt>
                <c:pt idx="76970">
                  <c:v>0.99810606512056599</c:v>
                </c:pt>
                <c:pt idx="76971">
                  <c:v>0.98009279830975105</c:v>
                </c:pt>
                <c:pt idx="76972">
                  <c:v>0.97505301993331395</c:v>
                </c:pt>
                <c:pt idx="76973">
                  <c:v>0.99810606512056599</c:v>
                </c:pt>
                <c:pt idx="76974">
                  <c:v>0.99977590848754005</c:v>
                </c:pt>
                <c:pt idx="76975">
                  <c:v>0.97505301993331395</c:v>
                </c:pt>
                <c:pt idx="76976">
                  <c:v>0.97505301993331395</c:v>
                </c:pt>
                <c:pt idx="76977">
                  <c:v>0.98009279830975105</c:v>
                </c:pt>
                <c:pt idx="76978">
                  <c:v>0.99810606512056599</c:v>
                </c:pt>
                <c:pt idx="76979">
                  <c:v>0.99865964755004999</c:v>
                </c:pt>
                <c:pt idx="76980">
                  <c:v>0.99865964755004999</c:v>
                </c:pt>
                <c:pt idx="76981">
                  <c:v>0.99810606512056599</c:v>
                </c:pt>
                <c:pt idx="76982">
                  <c:v>0.99865964755004999</c:v>
                </c:pt>
                <c:pt idx="76983">
                  <c:v>0.97505301993331395</c:v>
                </c:pt>
                <c:pt idx="76984">
                  <c:v>0.99772892030019</c:v>
                </c:pt>
                <c:pt idx="76985">
                  <c:v>0.98009279830975105</c:v>
                </c:pt>
                <c:pt idx="76986">
                  <c:v>0.98009279830975105</c:v>
                </c:pt>
                <c:pt idx="76987">
                  <c:v>0.99865964755004999</c:v>
                </c:pt>
                <c:pt idx="76988">
                  <c:v>0.99772892030019</c:v>
                </c:pt>
                <c:pt idx="76989">
                  <c:v>0.99865964755004999</c:v>
                </c:pt>
                <c:pt idx="76990">
                  <c:v>0.98009279830975105</c:v>
                </c:pt>
                <c:pt idx="76991">
                  <c:v>0.98009279830975105</c:v>
                </c:pt>
                <c:pt idx="76992">
                  <c:v>0.99977590848754005</c:v>
                </c:pt>
                <c:pt idx="76993">
                  <c:v>0.98009279830975105</c:v>
                </c:pt>
                <c:pt idx="76994">
                  <c:v>0.99977590848754005</c:v>
                </c:pt>
                <c:pt idx="76995">
                  <c:v>0.98009279830975105</c:v>
                </c:pt>
                <c:pt idx="76996">
                  <c:v>0.98009279830975105</c:v>
                </c:pt>
                <c:pt idx="76997">
                  <c:v>0.97505301993331395</c:v>
                </c:pt>
                <c:pt idx="76998">
                  <c:v>0.99865964755004999</c:v>
                </c:pt>
                <c:pt idx="76999">
                  <c:v>0.99865964755004999</c:v>
                </c:pt>
                <c:pt idx="77000">
                  <c:v>0.97505301993331395</c:v>
                </c:pt>
                <c:pt idx="77001">
                  <c:v>0.99977590848754005</c:v>
                </c:pt>
                <c:pt idx="77002">
                  <c:v>0.99865964755004999</c:v>
                </c:pt>
                <c:pt idx="77003">
                  <c:v>0.97505301993331395</c:v>
                </c:pt>
                <c:pt idx="77004">
                  <c:v>0.98009279830975105</c:v>
                </c:pt>
                <c:pt idx="77005">
                  <c:v>0.98009279830975105</c:v>
                </c:pt>
                <c:pt idx="77006">
                  <c:v>0.99810606512056599</c:v>
                </c:pt>
                <c:pt idx="77007">
                  <c:v>0.98009279830975105</c:v>
                </c:pt>
                <c:pt idx="77008">
                  <c:v>0.98009279830975105</c:v>
                </c:pt>
                <c:pt idx="77009">
                  <c:v>0.99977590848754005</c:v>
                </c:pt>
                <c:pt idx="77010">
                  <c:v>0.99865964755004999</c:v>
                </c:pt>
                <c:pt idx="77011">
                  <c:v>0.99865964755004999</c:v>
                </c:pt>
                <c:pt idx="77012">
                  <c:v>0.98009279830975105</c:v>
                </c:pt>
                <c:pt idx="77013">
                  <c:v>0.99810606512056599</c:v>
                </c:pt>
                <c:pt idx="77014">
                  <c:v>0.99810606512056599</c:v>
                </c:pt>
                <c:pt idx="77015">
                  <c:v>0.98009279830975105</c:v>
                </c:pt>
                <c:pt idx="77016">
                  <c:v>0.98009279830975105</c:v>
                </c:pt>
                <c:pt idx="77017">
                  <c:v>0.98009279830975105</c:v>
                </c:pt>
                <c:pt idx="77018">
                  <c:v>0.99810606512056599</c:v>
                </c:pt>
                <c:pt idx="77019">
                  <c:v>0.97505301993331395</c:v>
                </c:pt>
                <c:pt idx="77020">
                  <c:v>0.98009279830975105</c:v>
                </c:pt>
                <c:pt idx="77021">
                  <c:v>0.99977590848754005</c:v>
                </c:pt>
                <c:pt idx="77022">
                  <c:v>0.99865964755004999</c:v>
                </c:pt>
                <c:pt idx="77023">
                  <c:v>0.99865964755004999</c:v>
                </c:pt>
                <c:pt idx="77024">
                  <c:v>0.98009279830975105</c:v>
                </c:pt>
                <c:pt idx="77025">
                  <c:v>0.97505301993331395</c:v>
                </c:pt>
                <c:pt idx="77026">
                  <c:v>0.99810606512056599</c:v>
                </c:pt>
                <c:pt idx="77027">
                  <c:v>0.99810606512056599</c:v>
                </c:pt>
                <c:pt idx="77028">
                  <c:v>0.99865964755004999</c:v>
                </c:pt>
                <c:pt idx="77029">
                  <c:v>0.99810606512056599</c:v>
                </c:pt>
                <c:pt idx="77030">
                  <c:v>0.99865964755004999</c:v>
                </c:pt>
                <c:pt idx="77031">
                  <c:v>0.99865964755004999</c:v>
                </c:pt>
                <c:pt idx="77032">
                  <c:v>0.99810606512056599</c:v>
                </c:pt>
                <c:pt idx="77033">
                  <c:v>0.99810606512056599</c:v>
                </c:pt>
                <c:pt idx="77034">
                  <c:v>0.99977590848754005</c:v>
                </c:pt>
                <c:pt idx="77035">
                  <c:v>0.99977590848754005</c:v>
                </c:pt>
                <c:pt idx="77036">
                  <c:v>0.97505301993331395</c:v>
                </c:pt>
                <c:pt idx="77037">
                  <c:v>0.99865964755004999</c:v>
                </c:pt>
                <c:pt idx="77038">
                  <c:v>0.99810606512056599</c:v>
                </c:pt>
                <c:pt idx="77039">
                  <c:v>0.99977590848754005</c:v>
                </c:pt>
                <c:pt idx="77040">
                  <c:v>0.99810606512056599</c:v>
                </c:pt>
                <c:pt idx="77041">
                  <c:v>0.99977590848754005</c:v>
                </c:pt>
                <c:pt idx="77042">
                  <c:v>0.98009279830975105</c:v>
                </c:pt>
                <c:pt idx="77043">
                  <c:v>0.99865964755004999</c:v>
                </c:pt>
                <c:pt idx="77044">
                  <c:v>0.98009279830975105</c:v>
                </c:pt>
                <c:pt idx="77045">
                  <c:v>0.98009279830975105</c:v>
                </c:pt>
                <c:pt idx="77046">
                  <c:v>0.99865964755004999</c:v>
                </c:pt>
                <c:pt idx="77047">
                  <c:v>0.99810606512056599</c:v>
                </c:pt>
                <c:pt idx="77048">
                  <c:v>0.99977590848754005</c:v>
                </c:pt>
                <c:pt idx="77049">
                  <c:v>0.99865964755004999</c:v>
                </c:pt>
                <c:pt idx="77050">
                  <c:v>0.99810606512056599</c:v>
                </c:pt>
                <c:pt idx="77051">
                  <c:v>0.99865964755004999</c:v>
                </c:pt>
                <c:pt idx="77052">
                  <c:v>0.99865964755004999</c:v>
                </c:pt>
                <c:pt idx="77053">
                  <c:v>0.99865964755004999</c:v>
                </c:pt>
                <c:pt idx="77054">
                  <c:v>0.99810606512056599</c:v>
                </c:pt>
                <c:pt idx="77055">
                  <c:v>0.97505301993331395</c:v>
                </c:pt>
                <c:pt idx="77056">
                  <c:v>0.99865964755004999</c:v>
                </c:pt>
                <c:pt idx="77057">
                  <c:v>0.98009279830975105</c:v>
                </c:pt>
                <c:pt idx="77058">
                  <c:v>0.99810606512056599</c:v>
                </c:pt>
                <c:pt idx="77059">
                  <c:v>0.97505301993331395</c:v>
                </c:pt>
                <c:pt idx="77060">
                  <c:v>0.99865964755004999</c:v>
                </c:pt>
                <c:pt idx="77061">
                  <c:v>0.98009279830975105</c:v>
                </c:pt>
                <c:pt idx="77062">
                  <c:v>0.99810606512056599</c:v>
                </c:pt>
                <c:pt idx="77063">
                  <c:v>0.99977590848754005</c:v>
                </c:pt>
                <c:pt idx="77064">
                  <c:v>0.99977590848754005</c:v>
                </c:pt>
                <c:pt idx="77065">
                  <c:v>0.99810606512056599</c:v>
                </c:pt>
                <c:pt idx="77066">
                  <c:v>0.99977590848754005</c:v>
                </c:pt>
                <c:pt idx="77067">
                  <c:v>0.98009279830975105</c:v>
                </c:pt>
                <c:pt idx="77068">
                  <c:v>0.98009279830975105</c:v>
                </c:pt>
                <c:pt idx="77069">
                  <c:v>0.99772892030019</c:v>
                </c:pt>
                <c:pt idx="77070">
                  <c:v>0.99810606512056599</c:v>
                </c:pt>
                <c:pt idx="77071">
                  <c:v>0.99810606512056599</c:v>
                </c:pt>
                <c:pt idx="77072">
                  <c:v>0.98009279830975105</c:v>
                </c:pt>
                <c:pt idx="77073">
                  <c:v>0.99865964755004999</c:v>
                </c:pt>
                <c:pt idx="77074">
                  <c:v>0.98009279830975105</c:v>
                </c:pt>
                <c:pt idx="77075">
                  <c:v>0.98009279830975105</c:v>
                </c:pt>
                <c:pt idx="77076">
                  <c:v>0.98009279830975105</c:v>
                </c:pt>
                <c:pt idx="77077">
                  <c:v>0.99865964755004999</c:v>
                </c:pt>
                <c:pt idx="77078">
                  <c:v>0.99810606512056599</c:v>
                </c:pt>
                <c:pt idx="77079">
                  <c:v>0.97505301993331395</c:v>
                </c:pt>
                <c:pt idx="77080">
                  <c:v>0.99865964755004999</c:v>
                </c:pt>
                <c:pt idx="77081">
                  <c:v>0.99977590848754005</c:v>
                </c:pt>
                <c:pt idx="77082">
                  <c:v>0.99772892030019</c:v>
                </c:pt>
                <c:pt idx="77083">
                  <c:v>0.99865964755004999</c:v>
                </c:pt>
                <c:pt idx="77084">
                  <c:v>0.98009279830975105</c:v>
                </c:pt>
                <c:pt idx="77085">
                  <c:v>0.99865964755004999</c:v>
                </c:pt>
                <c:pt idx="77086">
                  <c:v>0.98009279830975105</c:v>
                </c:pt>
                <c:pt idx="77087">
                  <c:v>0.98009279830975105</c:v>
                </c:pt>
                <c:pt idx="77088">
                  <c:v>0.98009279830975105</c:v>
                </c:pt>
                <c:pt idx="77089">
                  <c:v>0.99865964755004999</c:v>
                </c:pt>
                <c:pt idx="77090">
                  <c:v>0.98009279830975105</c:v>
                </c:pt>
                <c:pt idx="77091">
                  <c:v>0.98009279830975105</c:v>
                </c:pt>
                <c:pt idx="77092">
                  <c:v>0.99977590848754005</c:v>
                </c:pt>
                <c:pt idx="77093">
                  <c:v>0.98009279830975105</c:v>
                </c:pt>
                <c:pt idx="77094">
                  <c:v>0.99977590848754005</c:v>
                </c:pt>
                <c:pt idx="77095">
                  <c:v>0.99865964755004999</c:v>
                </c:pt>
                <c:pt idx="77096">
                  <c:v>0.99810606512056599</c:v>
                </c:pt>
                <c:pt idx="77097">
                  <c:v>0.99865964755004999</c:v>
                </c:pt>
                <c:pt idx="77098">
                  <c:v>0.99865964755004999</c:v>
                </c:pt>
                <c:pt idx="77099">
                  <c:v>0.99810606512056599</c:v>
                </c:pt>
                <c:pt idx="77100">
                  <c:v>0.99810606512056599</c:v>
                </c:pt>
                <c:pt idx="77101">
                  <c:v>0.97505301993331395</c:v>
                </c:pt>
                <c:pt idx="77102">
                  <c:v>0.99977590848754005</c:v>
                </c:pt>
                <c:pt idx="77103">
                  <c:v>0.98009279830975105</c:v>
                </c:pt>
                <c:pt idx="77104">
                  <c:v>0.99865964755004999</c:v>
                </c:pt>
                <c:pt idx="77105">
                  <c:v>0.99772892030019</c:v>
                </c:pt>
                <c:pt idx="77106">
                  <c:v>0.99865964755004999</c:v>
                </c:pt>
                <c:pt idx="77107">
                  <c:v>0.99977590848754005</c:v>
                </c:pt>
                <c:pt idx="77108">
                  <c:v>0.97505301993331395</c:v>
                </c:pt>
                <c:pt idx="77109">
                  <c:v>0.97505301993331395</c:v>
                </c:pt>
                <c:pt idx="77110">
                  <c:v>0.99810606512056599</c:v>
                </c:pt>
                <c:pt idx="77111">
                  <c:v>0.98009279830975105</c:v>
                </c:pt>
                <c:pt idx="77112">
                  <c:v>0.99810606512056599</c:v>
                </c:pt>
                <c:pt idx="77113">
                  <c:v>0.98009279830975105</c:v>
                </c:pt>
                <c:pt idx="77114">
                  <c:v>0.98009279830975105</c:v>
                </c:pt>
                <c:pt idx="77115">
                  <c:v>0.98009279830975105</c:v>
                </c:pt>
                <c:pt idx="77116">
                  <c:v>0.98009279830975105</c:v>
                </c:pt>
                <c:pt idx="77117">
                  <c:v>0.99810606512056599</c:v>
                </c:pt>
                <c:pt idx="77118">
                  <c:v>0.99865964755004999</c:v>
                </c:pt>
                <c:pt idx="77119">
                  <c:v>0.98009279830975105</c:v>
                </c:pt>
                <c:pt idx="77120">
                  <c:v>0.99865964755004999</c:v>
                </c:pt>
                <c:pt idx="77121">
                  <c:v>0.99865964755004999</c:v>
                </c:pt>
                <c:pt idx="77122">
                  <c:v>0.99865964755004999</c:v>
                </c:pt>
                <c:pt idx="77123">
                  <c:v>0.99810606512056599</c:v>
                </c:pt>
                <c:pt idx="77124">
                  <c:v>0.98009279830975105</c:v>
                </c:pt>
                <c:pt idx="77125">
                  <c:v>0.99865964755004999</c:v>
                </c:pt>
                <c:pt idx="77126">
                  <c:v>0.99810606512056599</c:v>
                </c:pt>
                <c:pt idx="77127">
                  <c:v>0.98009279830975105</c:v>
                </c:pt>
                <c:pt idx="77128">
                  <c:v>0.99772892030019</c:v>
                </c:pt>
                <c:pt idx="77129">
                  <c:v>0.99181255835294002</c:v>
                </c:pt>
                <c:pt idx="77130">
                  <c:v>0.99865964755004999</c:v>
                </c:pt>
                <c:pt idx="77131">
                  <c:v>0.99810606512056599</c:v>
                </c:pt>
                <c:pt idx="77132">
                  <c:v>0.99810606512056599</c:v>
                </c:pt>
                <c:pt idx="77133">
                  <c:v>0.99865964755004999</c:v>
                </c:pt>
                <c:pt idx="77134">
                  <c:v>0.98009279830975105</c:v>
                </c:pt>
                <c:pt idx="77135">
                  <c:v>0.99810606512056599</c:v>
                </c:pt>
                <c:pt idx="77136">
                  <c:v>0.99865964755004999</c:v>
                </c:pt>
                <c:pt idx="77137">
                  <c:v>0.99772892030019</c:v>
                </c:pt>
                <c:pt idx="77138">
                  <c:v>0.98009279830975105</c:v>
                </c:pt>
                <c:pt idx="77139">
                  <c:v>0.98009279830975105</c:v>
                </c:pt>
                <c:pt idx="77140">
                  <c:v>0.99865964755004999</c:v>
                </c:pt>
                <c:pt idx="77141">
                  <c:v>0.99977590848754005</c:v>
                </c:pt>
                <c:pt idx="77142">
                  <c:v>0.99865964755004999</c:v>
                </c:pt>
                <c:pt idx="77143">
                  <c:v>0.98009279830975105</c:v>
                </c:pt>
                <c:pt idx="77144">
                  <c:v>0.98009279830975105</c:v>
                </c:pt>
                <c:pt idx="77145">
                  <c:v>0.99810606512056599</c:v>
                </c:pt>
                <c:pt idx="77146">
                  <c:v>0.99865964755004999</c:v>
                </c:pt>
                <c:pt idx="77147">
                  <c:v>0.97505301993331395</c:v>
                </c:pt>
                <c:pt idx="77148">
                  <c:v>0.98009279830975105</c:v>
                </c:pt>
                <c:pt idx="77149">
                  <c:v>0.98009279830975105</c:v>
                </c:pt>
                <c:pt idx="77150">
                  <c:v>0.99865964755004999</c:v>
                </c:pt>
                <c:pt idx="77151">
                  <c:v>0.97505301993331395</c:v>
                </c:pt>
                <c:pt idx="77152">
                  <c:v>0.98009279830975105</c:v>
                </c:pt>
                <c:pt idx="77153">
                  <c:v>0.99865964755004999</c:v>
                </c:pt>
                <c:pt idx="77154">
                  <c:v>0.99977590848754005</c:v>
                </c:pt>
                <c:pt idx="77155">
                  <c:v>0.99810606512056599</c:v>
                </c:pt>
                <c:pt idx="77156">
                  <c:v>0.98009279830975105</c:v>
                </c:pt>
                <c:pt idx="77157">
                  <c:v>0.97505301993331395</c:v>
                </c:pt>
                <c:pt idx="77158">
                  <c:v>0.99772892030019</c:v>
                </c:pt>
                <c:pt idx="77159">
                  <c:v>0.98009279830975105</c:v>
                </c:pt>
                <c:pt idx="77160">
                  <c:v>0.98009279830975105</c:v>
                </c:pt>
                <c:pt idx="77161">
                  <c:v>0.97505301993331395</c:v>
                </c:pt>
                <c:pt idx="77162">
                  <c:v>0.99865964755004999</c:v>
                </c:pt>
                <c:pt idx="77163">
                  <c:v>0.99810606512056599</c:v>
                </c:pt>
                <c:pt idx="77164">
                  <c:v>0.99865964755004999</c:v>
                </c:pt>
                <c:pt idx="77165">
                  <c:v>0.99865964755004999</c:v>
                </c:pt>
                <c:pt idx="77166">
                  <c:v>0.97505301993331395</c:v>
                </c:pt>
                <c:pt idx="77167">
                  <c:v>0.98009279830975105</c:v>
                </c:pt>
                <c:pt idx="77168">
                  <c:v>0.99865964755004999</c:v>
                </c:pt>
                <c:pt idx="77169">
                  <c:v>0.99810606512056599</c:v>
                </c:pt>
                <c:pt idx="77170">
                  <c:v>0.99810606512056599</c:v>
                </c:pt>
                <c:pt idx="77171">
                  <c:v>0.99865964755004999</c:v>
                </c:pt>
                <c:pt idx="77172">
                  <c:v>0.99865964755004999</c:v>
                </c:pt>
                <c:pt idx="77173">
                  <c:v>0.99810606512056599</c:v>
                </c:pt>
                <c:pt idx="77174">
                  <c:v>0.99865964755004999</c:v>
                </c:pt>
                <c:pt idx="77175">
                  <c:v>0.98009279830975105</c:v>
                </c:pt>
                <c:pt idx="77176">
                  <c:v>0.99865964755004999</c:v>
                </c:pt>
                <c:pt idx="77177">
                  <c:v>0.99810606512056599</c:v>
                </c:pt>
                <c:pt idx="77178">
                  <c:v>0.97505301993331395</c:v>
                </c:pt>
                <c:pt idx="77179">
                  <c:v>0.98009279830975105</c:v>
                </c:pt>
                <c:pt idx="77180">
                  <c:v>0.98009279830975105</c:v>
                </c:pt>
                <c:pt idx="77181">
                  <c:v>0.99977590848754005</c:v>
                </c:pt>
                <c:pt idx="77182">
                  <c:v>0.98009279830975105</c:v>
                </c:pt>
                <c:pt idx="77183">
                  <c:v>0.98009279830975105</c:v>
                </c:pt>
                <c:pt idx="77184">
                  <c:v>0.99865964755004999</c:v>
                </c:pt>
                <c:pt idx="77185">
                  <c:v>0.99865964755004999</c:v>
                </c:pt>
                <c:pt idx="77186">
                  <c:v>0.99865964755004999</c:v>
                </c:pt>
                <c:pt idx="77187">
                  <c:v>0.99977590848754005</c:v>
                </c:pt>
                <c:pt idx="77188">
                  <c:v>0.97505301993331395</c:v>
                </c:pt>
                <c:pt idx="77189">
                  <c:v>0.98009279830975105</c:v>
                </c:pt>
                <c:pt idx="77190">
                  <c:v>0.98009279830975105</c:v>
                </c:pt>
                <c:pt idx="77191">
                  <c:v>0.99810606512056599</c:v>
                </c:pt>
                <c:pt idx="77192">
                  <c:v>0.99865964755004999</c:v>
                </c:pt>
                <c:pt idx="77193">
                  <c:v>0.99865964755004999</c:v>
                </c:pt>
                <c:pt idx="77194">
                  <c:v>0.99810606512056599</c:v>
                </c:pt>
                <c:pt idx="77195">
                  <c:v>0.97505301993331395</c:v>
                </c:pt>
                <c:pt idx="77196">
                  <c:v>0.99865964755004999</c:v>
                </c:pt>
                <c:pt idx="77197">
                  <c:v>0.99865964755004999</c:v>
                </c:pt>
                <c:pt idx="77198">
                  <c:v>0.98009279830975105</c:v>
                </c:pt>
                <c:pt idx="77199">
                  <c:v>0.99772892030019</c:v>
                </c:pt>
                <c:pt idx="77200">
                  <c:v>0.98009279830975105</c:v>
                </c:pt>
                <c:pt idx="77201">
                  <c:v>0.99810606512056599</c:v>
                </c:pt>
                <c:pt idx="77202">
                  <c:v>0.97505301993331395</c:v>
                </c:pt>
                <c:pt idx="77203">
                  <c:v>0.99810606512056599</c:v>
                </c:pt>
                <c:pt idx="77204">
                  <c:v>0.99865964755004999</c:v>
                </c:pt>
                <c:pt idx="77205">
                  <c:v>0.97505301993331395</c:v>
                </c:pt>
                <c:pt idx="77206">
                  <c:v>0.97505301993331395</c:v>
                </c:pt>
                <c:pt idx="77207">
                  <c:v>0.97505301993331395</c:v>
                </c:pt>
                <c:pt idx="77208">
                  <c:v>0.99810606512056599</c:v>
                </c:pt>
                <c:pt idx="77209">
                  <c:v>0.98009279830975105</c:v>
                </c:pt>
                <c:pt idx="77210">
                  <c:v>0.99865964755004999</c:v>
                </c:pt>
                <c:pt idx="77211">
                  <c:v>0.98009279830975105</c:v>
                </c:pt>
                <c:pt idx="77212">
                  <c:v>0.98009279830975105</c:v>
                </c:pt>
                <c:pt idx="77213">
                  <c:v>0.98009279830975105</c:v>
                </c:pt>
                <c:pt idx="77214">
                  <c:v>0.98009279830975105</c:v>
                </c:pt>
                <c:pt idx="77215">
                  <c:v>0.99977590848754005</c:v>
                </c:pt>
                <c:pt idx="77216">
                  <c:v>0.99772892030019</c:v>
                </c:pt>
                <c:pt idx="77217">
                  <c:v>0.97505301993331395</c:v>
                </c:pt>
                <c:pt idx="77218">
                  <c:v>0.99977590848754005</c:v>
                </c:pt>
                <c:pt idx="77219">
                  <c:v>0.99181255835294002</c:v>
                </c:pt>
                <c:pt idx="77220">
                  <c:v>0.99865964755004999</c:v>
                </c:pt>
                <c:pt idx="77221">
                  <c:v>0.97505301993331395</c:v>
                </c:pt>
                <c:pt idx="77222">
                  <c:v>0.98009279830975105</c:v>
                </c:pt>
                <c:pt idx="77223">
                  <c:v>0.97505301993331395</c:v>
                </c:pt>
                <c:pt idx="77224">
                  <c:v>0.99977590848754005</c:v>
                </c:pt>
                <c:pt idx="77225">
                  <c:v>0.99810606512056599</c:v>
                </c:pt>
                <c:pt idx="77226">
                  <c:v>0.99865964755004999</c:v>
                </c:pt>
                <c:pt idx="77227">
                  <c:v>0.98009279830975105</c:v>
                </c:pt>
                <c:pt idx="77228">
                  <c:v>0.99865964755004999</c:v>
                </c:pt>
                <c:pt idx="77229">
                  <c:v>0.97505301993331395</c:v>
                </c:pt>
                <c:pt idx="77230">
                  <c:v>0.99977590848754005</c:v>
                </c:pt>
                <c:pt idx="77231">
                  <c:v>0.98009279830975105</c:v>
                </c:pt>
                <c:pt idx="77232">
                  <c:v>0.97505301993331395</c:v>
                </c:pt>
                <c:pt idx="77233">
                  <c:v>0.99810606512056599</c:v>
                </c:pt>
                <c:pt idx="77234">
                  <c:v>0.99865964755004999</c:v>
                </c:pt>
                <c:pt idx="77235">
                  <c:v>0.99810606512056599</c:v>
                </c:pt>
                <c:pt idx="77236">
                  <c:v>0.97505301993331395</c:v>
                </c:pt>
                <c:pt idx="77237">
                  <c:v>0.98009279830975105</c:v>
                </c:pt>
                <c:pt idx="77238">
                  <c:v>0.97505301993331395</c:v>
                </c:pt>
                <c:pt idx="77239">
                  <c:v>0.97505301993331395</c:v>
                </c:pt>
                <c:pt idx="77240">
                  <c:v>0.97505301993331395</c:v>
                </c:pt>
                <c:pt idx="77241">
                  <c:v>0.99977590848754005</c:v>
                </c:pt>
                <c:pt idx="77242">
                  <c:v>0.98009279830975105</c:v>
                </c:pt>
                <c:pt idx="77243">
                  <c:v>0.99865964755004999</c:v>
                </c:pt>
                <c:pt idx="77244">
                  <c:v>0.99865964755004999</c:v>
                </c:pt>
                <c:pt idx="77245">
                  <c:v>0.99810606512056599</c:v>
                </c:pt>
                <c:pt idx="77246">
                  <c:v>0.98009279830975105</c:v>
                </c:pt>
                <c:pt idx="77247">
                  <c:v>0.99865964755004999</c:v>
                </c:pt>
                <c:pt idx="77248">
                  <c:v>0.99865964755004999</c:v>
                </c:pt>
                <c:pt idx="77249">
                  <c:v>0.99977590848754005</c:v>
                </c:pt>
                <c:pt idx="77250">
                  <c:v>0.99772892030019</c:v>
                </c:pt>
                <c:pt idx="77251">
                  <c:v>0.99810606512056599</c:v>
                </c:pt>
                <c:pt idx="77252">
                  <c:v>0.97505301993331395</c:v>
                </c:pt>
                <c:pt idx="77253">
                  <c:v>0.99865964755004999</c:v>
                </c:pt>
                <c:pt idx="77254">
                  <c:v>0.97505301993331395</c:v>
                </c:pt>
                <c:pt idx="77255">
                  <c:v>0.99810606512056599</c:v>
                </c:pt>
                <c:pt idx="77256">
                  <c:v>0.98009279830975105</c:v>
                </c:pt>
                <c:pt idx="77257">
                  <c:v>0.98009279830975105</c:v>
                </c:pt>
                <c:pt idx="77258">
                  <c:v>0.98009279830975105</c:v>
                </c:pt>
                <c:pt idx="77259">
                  <c:v>0.99865964755004999</c:v>
                </c:pt>
                <c:pt idx="77260">
                  <c:v>0.98009279830975105</c:v>
                </c:pt>
                <c:pt idx="77261">
                  <c:v>0.98009279830975105</c:v>
                </c:pt>
                <c:pt idx="77262">
                  <c:v>0.99865964755004999</c:v>
                </c:pt>
                <c:pt idx="77263">
                  <c:v>0.99810606512056599</c:v>
                </c:pt>
                <c:pt idx="77264">
                  <c:v>0.99810606512056599</c:v>
                </c:pt>
                <c:pt idx="77265">
                  <c:v>0.98009279830975105</c:v>
                </c:pt>
                <c:pt idx="77266">
                  <c:v>0.98009279830975105</c:v>
                </c:pt>
                <c:pt idx="77267">
                  <c:v>0.98009279830975105</c:v>
                </c:pt>
                <c:pt idx="77268">
                  <c:v>0.99810606512056599</c:v>
                </c:pt>
                <c:pt idx="77269">
                  <c:v>0.98009279830975105</c:v>
                </c:pt>
                <c:pt idx="77270">
                  <c:v>0.98009279830975105</c:v>
                </c:pt>
                <c:pt idx="77271">
                  <c:v>0.98009279830975105</c:v>
                </c:pt>
                <c:pt idx="77272">
                  <c:v>0.99865964755004999</c:v>
                </c:pt>
                <c:pt idx="77273">
                  <c:v>0.99865964755004999</c:v>
                </c:pt>
                <c:pt idx="77274">
                  <c:v>0.99810606512056599</c:v>
                </c:pt>
                <c:pt idx="77275">
                  <c:v>0.98009279830975105</c:v>
                </c:pt>
                <c:pt idx="77276">
                  <c:v>0.98009279830975105</c:v>
                </c:pt>
                <c:pt idx="77277">
                  <c:v>0.99810606512056599</c:v>
                </c:pt>
                <c:pt idx="77278">
                  <c:v>0.99865964755004999</c:v>
                </c:pt>
                <c:pt idx="77279">
                  <c:v>0.99810606512056599</c:v>
                </c:pt>
                <c:pt idx="77280">
                  <c:v>0.99977590848754005</c:v>
                </c:pt>
                <c:pt idx="77281">
                  <c:v>0.97505301993331395</c:v>
                </c:pt>
                <c:pt idx="77282">
                  <c:v>0.98009279830975105</c:v>
                </c:pt>
                <c:pt idx="77283">
                  <c:v>0.99977590848754005</c:v>
                </c:pt>
                <c:pt idx="77284">
                  <c:v>0.99810606512056599</c:v>
                </c:pt>
                <c:pt idx="77285">
                  <c:v>0.98009279830975105</c:v>
                </c:pt>
                <c:pt idx="77286">
                  <c:v>0.99977590848754005</c:v>
                </c:pt>
                <c:pt idx="77287">
                  <c:v>0.99865964755004999</c:v>
                </c:pt>
                <c:pt idx="77288">
                  <c:v>0.98009279830975105</c:v>
                </c:pt>
                <c:pt idx="77289">
                  <c:v>0.98009279830975105</c:v>
                </c:pt>
                <c:pt idx="77290">
                  <c:v>0.99865964755004999</c:v>
                </c:pt>
                <c:pt idx="77291">
                  <c:v>0.97505301993331395</c:v>
                </c:pt>
                <c:pt idx="77292">
                  <c:v>0.99977590848754005</c:v>
                </c:pt>
                <c:pt idx="77293">
                  <c:v>0.99865964755004999</c:v>
                </c:pt>
                <c:pt idx="77294">
                  <c:v>0.99772892030019</c:v>
                </c:pt>
                <c:pt idx="77295">
                  <c:v>0.99810606512056599</c:v>
                </c:pt>
                <c:pt idx="77296">
                  <c:v>0.99865964755004999</c:v>
                </c:pt>
                <c:pt idx="77297">
                  <c:v>0.99810606512056599</c:v>
                </c:pt>
                <c:pt idx="77298">
                  <c:v>0.97505301993331395</c:v>
                </c:pt>
                <c:pt idx="77299">
                  <c:v>0.99810606512056599</c:v>
                </c:pt>
                <c:pt idx="77300">
                  <c:v>0.99977590848754005</c:v>
                </c:pt>
                <c:pt idx="77301">
                  <c:v>0.99810606512056599</c:v>
                </c:pt>
                <c:pt idx="77302">
                  <c:v>0.97505301993331395</c:v>
                </c:pt>
                <c:pt idx="77303">
                  <c:v>0.99810606512056599</c:v>
                </c:pt>
                <c:pt idx="77304">
                  <c:v>0.98009279830975105</c:v>
                </c:pt>
                <c:pt idx="77305">
                  <c:v>0.97505301993331395</c:v>
                </c:pt>
                <c:pt idx="77306">
                  <c:v>0.99810606512056599</c:v>
                </c:pt>
                <c:pt idx="77307">
                  <c:v>0.99865964755004999</c:v>
                </c:pt>
                <c:pt idx="77308">
                  <c:v>0.98009279830975105</c:v>
                </c:pt>
                <c:pt idx="77309">
                  <c:v>0.97505301993331395</c:v>
                </c:pt>
                <c:pt idx="77310">
                  <c:v>0.98009279830975105</c:v>
                </c:pt>
                <c:pt idx="77311">
                  <c:v>0.99865964755004999</c:v>
                </c:pt>
                <c:pt idx="77312">
                  <c:v>0.99865964755004999</c:v>
                </c:pt>
                <c:pt idx="77313">
                  <c:v>0.99810606512056599</c:v>
                </c:pt>
                <c:pt idx="77314">
                  <c:v>0.99865964755004999</c:v>
                </c:pt>
                <c:pt idx="77315">
                  <c:v>0.98009279830975105</c:v>
                </c:pt>
                <c:pt idx="77316">
                  <c:v>0.98009279830975105</c:v>
                </c:pt>
                <c:pt idx="77317">
                  <c:v>0.99865964755004999</c:v>
                </c:pt>
                <c:pt idx="77318">
                  <c:v>0.99810606512056599</c:v>
                </c:pt>
                <c:pt idx="77319">
                  <c:v>0.98009279830975105</c:v>
                </c:pt>
                <c:pt idx="77320">
                  <c:v>0.98009279830975105</c:v>
                </c:pt>
                <c:pt idx="77321">
                  <c:v>0.99977590848754005</c:v>
                </c:pt>
                <c:pt idx="77322">
                  <c:v>0.99865964755004999</c:v>
                </c:pt>
                <c:pt idx="77323">
                  <c:v>0.97505301993331395</c:v>
                </c:pt>
                <c:pt idx="77324">
                  <c:v>0.99810606512056599</c:v>
                </c:pt>
                <c:pt idx="77325">
                  <c:v>0.99977590848754005</c:v>
                </c:pt>
                <c:pt idx="77326">
                  <c:v>0.99865964755004999</c:v>
                </c:pt>
                <c:pt idx="77327">
                  <c:v>0.98009279830975105</c:v>
                </c:pt>
                <c:pt idx="77328">
                  <c:v>0.98009279830975105</c:v>
                </c:pt>
                <c:pt idx="77329">
                  <c:v>0.99810606512056599</c:v>
                </c:pt>
                <c:pt idx="77330">
                  <c:v>0.99865964755004999</c:v>
                </c:pt>
                <c:pt idx="77331">
                  <c:v>0.99810606512056599</c:v>
                </c:pt>
                <c:pt idx="77332">
                  <c:v>0.98009279830975105</c:v>
                </c:pt>
                <c:pt idx="77333">
                  <c:v>0.98009279830975105</c:v>
                </c:pt>
                <c:pt idx="77334">
                  <c:v>0.99865964755004999</c:v>
                </c:pt>
                <c:pt idx="77335">
                  <c:v>0.99977590848754005</c:v>
                </c:pt>
                <c:pt idx="77336">
                  <c:v>0.99772892030019</c:v>
                </c:pt>
                <c:pt idx="77337">
                  <c:v>0.99865964755004999</c:v>
                </c:pt>
                <c:pt idx="77338">
                  <c:v>0.99865964755004999</c:v>
                </c:pt>
                <c:pt idx="77339">
                  <c:v>0.99865964755004999</c:v>
                </c:pt>
                <c:pt idx="77340">
                  <c:v>0.99810606512056599</c:v>
                </c:pt>
                <c:pt idx="77341">
                  <c:v>0.99810606512056599</c:v>
                </c:pt>
                <c:pt idx="77342">
                  <c:v>0.99810606512056599</c:v>
                </c:pt>
                <c:pt idx="77343">
                  <c:v>0.98009279830975105</c:v>
                </c:pt>
                <c:pt idx="77344">
                  <c:v>0.99772892030019</c:v>
                </c:pt>
                <c:pt idx="77345">
                  <c:v>0.98009279830975105</c:v>
                </c:pt>
                <c:pt idx="77346">
                  <c:v>0.98009279830975105</c:v>
                </c:pt>
                <c:pt idx="77347">
                  <c:v>0.99810606512056599</c:v>
                </c:pt>
                <c:pt idx="77348">
                  <c:v>0.98009279830975105</c:v>
                </c:pt>
                <c:pt idx="77349">
                  <c:v>0.99865964755004999</c:v>
                </c:pt>
                <c:pt idx="77350">
                  <c:v>0.98009279830975105</c:v>
                </c:pt>
                <c:pt idx="77351">
                  <c:v>0.99772892030019</c:v>
                </c:pt>
                <c:pt idx="77352">
                  <c:v>0.99810606512056599</c:v>
                </c:pt>
                <c:pt idx="77353">
                  <c:v>0.97505301993331395</c:v>
                </c:pt>
                <c:pt idx="77354">
                  <c:v>0.98009279830975105</c:v>
                </c:pt>
                <c:pt idx="77355">
                  <c:v>0.99977590848754005</c:v>
                </c:pt>
                <c:pt idx="77356">
                  <c:v>0.99977590848754005</c:v>
                </c:pt>
                <c:pt idx="77357">
                  <c:v>0.99181255835294002</c:v>
                </c:pt>
                <c:pt idx="77358">
                  <c:v>0.97505301993331395</c:v>
                </c:pt>
                <c:pt idx="77359">
                  <c:v>0.99772892030019</c:v>
                </c:pt>
                <c:pt idx="77360">
                  <c:v>0.99977590848754005</c:v>
                </c:pt>
                <c:pt idx="77361">
                  <c:v>0.99865964755004999</c:v>
                </c:pt>
                <c:pt idx="77362">
                  <c:v>0.99977590848754005</c:v>
                </c:pt>
                <c:pt idx="77363">
                  <c:v>0.97505301993331395</c:v>
                </c:pt>
                <c:pt idx="77364">
                  <c:v>0.99865964755004999</c:v>
                </c:pt>
                <c:pt idx="77365">
                  <c:v>0.99810606512056599</c:v>
                </c:pt>
                <c:pt idx="77366">
                  <c:v>0.99865964755004999</c:v>
                </c:pt>
                <c:pt idx="77367">
                  <c:v>0.99865964755004999</c:v>
                </c:pt>
                <c:pt idx="77368">
                  <c:v>0.99181255835294002</c:v>
                </c:pt>
                <c:pt idx="77369">
                  <c:v>0.98009279830975105</c:v>
                </c:pt>
                <c:pt idx="77370">
                  <c:v>0.99977590848754005</c:v>
                </c:pt>
                <c:pt idx="77371">
                  <c:v>0.99865964755004999</c:v>
                </c:pt>
                <c:pt idx="77372">
                  <c:v>0.97505301993331395</c:v>
                </c:pt>
                <c:pt idx="77373">
                  <c:v>0.98009279830975105</c:v>
                </c:pt>
                <c:pt idx="77374">
                  <c:v>0.99865964755004999</c:v>
                </c:pt>
                <c:pt idx="77375">
                  <c:v>0.99181255835294002</c:v>
                </c:pt>
                <c:pt idx="77376">
                  <c:v>0.99810606512056599</c:v>
                </c:pt>
                <c:pt idx="77377">
                  <c:v>0.99977590848754005</c:v>
                </c:pt>
                <c:pt idx="77378">
                  <c:v>0.99865964755004999</c:v>
                </c:pt>
                <c:pt idx="77379">
                  <c:v>0.99810606512056599</c:v>
                </c:pt>
                <c:pt idx="77380">
                  <c:v>0.99865964755004999</c:v>
                </c:pt>
                <c:pt idx="77381">
                  <c:v>0.99810606512056599</c:v>
                </c:pt>
                <c:pt idx="77382">
                  <c:v>0.99865964755004999</c:v>
                </c:pt>
                <c:pt idx="77383">
                  <c:v>0.98009279830975105</c:v>
                </c:pt>
                <c:pt idx="77384">
                  <c:v>0.99865964755004999</c:v>
                </c:pt>
                <c:pt idx="77385">
                  <c:v>0.99810606512056599</c:v>
                </c:pt>
                <c:pt idx="77386">
                  <c:v>0.99977590848754005</c:v>
                </c:pt>
                <c:pt idx="77387">
                  <c:v>0.98009279830975105</c:v>
                </c:pt>
                <c:pt idx="77388">
                  <c:v>0.99977590848754005</c:v>
                </c:pt>
                <c:pt idx="77389">
                  <c:v>0.99810606512056599</c:v>
                </c:pt>
                <c:pt idx="77390">
                  <c:v>0.97505301993331395</c:v>
                </c:pt>
                <c:pt idx="77391">
                  <c:v>0.98009279830975105</c:v>
                </c:pt>
                <c:pt idx="77392">
                  <c:v>0.97505301993331395</c:v>
                </c:pt>
                <c:pt idx="77393">
                  <c:v>0.98009279830975105</c:v>
                </c:pt>
                <c:pt idx="77394">
                  <c:v>0.99865964755004999</c:v>
                </c:pt>
                <c:pt idx="77395">
                  <c:v>0.98009279830975105</c:v>
                </c:pt>
                <c:pt idx="77396">
                  <c:v>0.98009279830975105</c:v>
                </c:pt>
                <c:pt idx="77397">
                  <c:v>0.98009279830975105</c:v>
                </c:pt>
                <c:pt idx="77398">
                  <c:v>0.99810606512056599</c:v>
                </c:pt>
                <c:pt idx="77399">
                  <c:v>0.99865964755004999</c:v>
                </c:pt>
                <c:pt idx="77400">
                  <c:v>0.99772892030019</c:v>
                </c:pt>
                <c:pt idx="77401">
                  <c:v>0.99865964755004999</c:v>
                </c:pt>
                <c:pt idx="77402">
                  <c:v>0.99772892030019</c:v>
                </c:pt>
                <c:pt idx="77403">
                  <c:v>0.99865964755004999</c:v>
                </c:pt>
                <c:pt idx="77404">
                  <c:v>0.99865964755004999</c:v>
                </c:pt>
                <c:pt idx="77405">
                  <c:v>0.98009279830975105</c:v>
                </c:pt>
                <c:pt idx="77406">
                  <c:v>0.98009279830975105</c:v>
                </c:pt>
                <c:pt idx="77407">
                  <c:v>0.97505301993331395</c:v>
                </c:pt>
                <c:pt idx="77408">
                  <c:v>0.99865964755004999</c:v>
                </c:pt>
                <c:pt idx="77409">
                  <c:v>0.98009279830975105</c:v>
                </c:pt>
                <c:pt idx="77410">
                  <c:v>0.99865964755004999</c:v>
                </c:pt>
                <c:pt idx="77411">
                  <c:v>0.99865964755004999</c:v>
                </c:pt>
                <c:pt idx="77412">
                  <c:v>0.99865964755004999</c:v>
                </c:pt>
                <c:pt idx="77413">
                  <c:v>0.99810606512056599</c:v>
                </c:pt>
                <c:pt idx="77414">
                  <c:v>0.98009279830975105</c:v>
                </c:pt>
                <c:pt idx="77415">
                  <c:v>0.98009279830975105</c:v>
                </c:pt>
                <c:pt idx="77416">
                  <c:v>0.99810606512056599</c:v>
                </c:pt>
                <c:pt idx="77417">
                  <c:v>0.99865964755004999</c:v>
                </c:pt>
                <c:pt idx="77418">
                  <c:v>0.99865964755004999</c:v>
                </c:pt>
                <c:pt idx="77419">
                  <c:v>0.98009279830975105</c:v>
                </c:pt>
                <c:pt idx="77420">
                  <c:v>0.97505301993331395</c:v>
                </c:pt>
                <c:pt idx="77421">
                  <c:v>0.98009279830975105</c:v>
                </c:pt>
                <c:pt idx="77422">
                  <c:v>0.99865964755004999</c:v>
                </c:pt>
                <c:pt idx="77423">
                  <c:v>0.99181255835294002</c:v>
                </c:pt>
                <c:pt idx="77424">
                  <c:v>0.99865964755004999</c:v>
                </c:pt>
                <c:pt idx="77425">
                  <c:v>0.99977590848754005</c:v>
                </c:pt>
                <c:pt idx="77426">
                  <c:v>0.99865964755004999</c:v>
                </c:pt>
                <c:pt idx="77427">
                  <c:v>0.99865964755004999</c:v>
                </c:pt>
                <c:pt idx="77428">
                  <c:v>0.99865964755004999</c:v>
                </c:pt>
                <c:pt idx="77429">
                  <c:v>0.99977590848754005</c:v>
                </c:pt>
                <c:pt idx="77430">
                  <c:v>0.98009279830975105</c:v>
                </c:pt>
                <c:pt idx="77431">
                  <c:v>0.99865964755004999</c:v>
                </c:pt>
                <c:pt idx="77432">
                  <c:v>0.99865964755004999</c:v>
                </c:pt>
                <c:pt idx="77433">
                  <c:v>0.99810606512056599</c:v>
                </c:pt>
                <c:pt idx="77434">
                  <c:v>0.97505301993331395</c:v>
                </c:pt>
                <c:pt idx="77435">
                  <c:v>0.99181255835294002</c:v>
                </c:pt>
                <c:pt idx="77436">
                  <c:v>0.99772892030019</c:v>
                </c:pt>
                <c:pt idx="77437">
                  <c:v>0.98009279830975105</c:v>
                </c:pt>
                <c:pt idx="77438">
                  <c:v>0.99865964755004999</c:v>
                </c:pt>
                <c:pt idx="77439">
                  <c:v>0.99865964755004999</c:v>
                </c:pt>
                <c:pt idx="77440">
                  <c:v>0.98009279830975105</c:v>
                </c:pt>
                <c:pt idx="77441">
                  <c:v>0.99865964755004999</c:v>
                </c:pt>
                <c:pt idx="77442">
                  <c:v>0.99810606512056599</c:v>
                </c:pt>
                <c:pt idx="77443">
                  <c:v>0.99865964755004999</c:v>
                </c:pt>
                <c:pt idx="77444">
                  <c:v>0.99810606512056599</c:v>
                </c:pt>
                <c:pt idx="77445">
                  <c:v>0.99865964755004999</c:v>
                </c:pt>
                <c:pt idx="77446">
                  <c:v>0.99772892030019</c:v>
                </c:pt>
                <c:pt idx="77447">
                  <c:v>0.99865964755004999</c:v>
                </c:pt>
                <c:pt idx="77448">
                  <c:v>0.99865964755004999</c:v>
                </c:pt>
                <c:pt idx="77449">
                  <c:v>0.99865964755004999</c:v>
                </c:pt>
                <c:pt idx="77450">
                  <c:v>0.98009279830975105</c:v>
                </c:pt>
                <c:pt idx="77451">
                  <c:v>0.99810606512056599</c:v>
                </c:pt>
                <c:pt idx="77452">
                  <c:v>0.98009279830975105</c:v>
                </c:pt>
                <c:pt idx="77453">
                  <c:v>0.99977590848754005</c:v>
                </c:pt>
                <c:pt idx="77454">
                  <c:v>0.99810606512056599</c:v>
                </c:pt>
                <c:pt idx="77455">
                  <c:v>0.99810606512056599</c:v>
                </c:pt>
                <c:pt idx="77456">
                  <c:v>0.98009279830975105</c:v>
                </c:pt>
                <c:pt idx="77457">
                  <c:v>0.98009279830975105</c:v>
                </c:pt>
                <c:pt idx="77458">
                  <c:v>0.99865964755004999</c:v>
                </c:pt>
                <c:pt idx="77459">
                  <c:v>0.98009279830975105</c:v>
                </c:pt>
                <c:pt idx="77460">
                  <c:v>0.99977590848754005</c:v>
                </c:pt>
                <c:pt idx="77461">
                  <c:v>0.99865964755004999</c:v>
                </c:pt>
                <c:pt idx="77462">
                  <c:v>0.99181255835294002</c:v>
                </c:pt>
                <c:pt idx="77463">
                  <c:v>0.99865964755004999</c:v>
                </c:pt>
                <c:pt idx="77464">
                  <c:v>0.99810606512056599</c:v>
                </c:pt>
                <c:pt idx="77465">
                  <c:v>0.98009279830975105</c:v>
                </c:pt>
                <c:pt idx="77466">
                  <c:v>0.99865964755004999</c:v>
                </c:pt>
                <c:pt idx="77467">
                  <c:v>0.99810606512056599</c:v>
                </c:pt>
                <c:pt idx="77468">
                  <c:v>0.99810606512056599</c:v>
                </c:pt>
                <c:pt idx="77469">
                  <c:v>0.98009279830975105</c:v>
                </c:pt>
                <c:pt idx="77470">
                  <c:v>0.99865964755004999</c:v>
                </c:pt>
                <c:pt idx="77471">
                  <c:v>0.99772892030019</c:v>
                </c:pt>
                <c:pt idx="77472">
                  <c:v>0.98009279830975105</c:v>
                </c:pt>
                <c:pt idx="77473">
                  <c:v>0.97505301993331395</c:v>
                </c:pt>
                <c:pt idx="77474">
                  <c:v>0.97505301993331395</c:v>
                </c:pt>
                <c:pt idx="77475">
                  <c:v>0.99977590848754005</c:v>
                </c:pt>
                <c:pt idx="77476">
                  <c:v>0.99865964755004999</c:v>
                </c:pt>
                <c:pt idx="77477">
                  <c:v>0.99977590848754005</c:v>
                </c:pt>
                <c:pt idx="77478">
                  <c:v>0.99810606512056599</c:v>
                </c:pt>
                <c:pt idx="77479">
                  <c:v>0.98009279830975105</c:v>
                </c:pt>
                <c:pt idx="77480">
                  <c:v>0.99865964755004999</c:v>
                </c:pt>
                <c:pt idx="77481">
                  <c:v>0.99772892030019</c:v>
                </c:pt>
                <c:pt idx="77482">
                  <c:v>0.99977590848754005</c:v>
                </c:pt>
                <c:pt idx="77483">
                  <c:v>0.99865964755004999</c:v>
                </c:pt>
                <c:pt idx="77484">
                  <c:v>0.99865964755004999</c:v>
                </c:pt>
                <c:pt idx="77485">
                  <c:v>0.97505301993331395</c:v>
                </c:pt>
                <c:pt idx="77486">
                  <c:v>0.99865964755004999</c:v>
                </c:pt>
                <c:pt idx="77487">
                  <c:v>0.99810606512056599</c:v>
                </c:pt>
                <c:pt idx="77488">
                  <c:v>0.99865964755004999</c:v>
                </c:pt>
                <c:pt idx="77489">
                  <c:v>0.99865964755004999</c:v>
                </c:pt>
                <c:pt idx="77490">
                  <c:v>0.99810606512056599</c:v>
                </c:pt>
                <c:pt idx="77491">
                  <c:v>0.98009279830975105</c:v>
                </c:pt>
                <c:pt idx="77492">
                  <c:v>0.99810606512056599</c:v>
                </c:pt>
                <c:pt idx="77493">
                  <c:v>0.98009279830975105</c:v>
                </c:pt>
                <c:pt idx="77494">
                  <c:v>0.98009279830975105</c:v>
                </c:pt>
                <c:pt idx="77495">
                  <c:v>0.99810606512056599</c:v>
                </c:pt>
                <c:pt idx="77496">
                  <c:v>0.99772892030019</c:v>
                </c:pt>
                <c:pt idx="77497">
                  <c:v>0.99865964755004999</c:v>
                </c:pt>
                <c:pt idx="77498">
                  <c:v>0.97505301993331395</c:v>
                </c:pt>
                <c:pt idx="77499">
                  <c:v>0.99810606512056599</c:v>
                </c:pt>
                <c:pt idx="77500">
                  <c:v>0.99865964755004999</c:v>
                </c:pt>
                <c:pt idx="77501">
                  <c:v>0.97505301993331395</c:v>
                </c:pt>
                <c:pt idx="77502">
                  <c:v>0.98009279830975105</c:v>
                </c:pt>
                <c:pt idx="77503">
                  <c:v>0.97505301993331395</c:v>
                </c:pt>
                <c:pt idx="77504">
                  <c:v>0.99810606512056599</c:v>
                </c:pt>
                <c:pt idx="77505">
                  <c:v>0.99810606512056599</c:v>
                </c:pt>
                <c:pt idx="77506">
                  <c:v>0.99977590848754005</c:v>
                </c:pt>
                <c:pt idx="77507">
                  <c:v>0.99810606512056599</c:v>
                </c:pt>
                <c:pt idx="77508">
                  <c:v>0.97505301993331395</c:v>
                </c:pt>
                <c:pt idx="77509">
                  <c:v>0.97505301993331395</c:v>
                </c:pt>
                <c:pt idx="77510">
                  <c:v>0.99810606512056599</c:v>
                </c:pt>
                <c:pt idx="77511">
                  <c:v>0.98009279830975105</c:v>
                </c:pt>
                <c:pt idx="77512">
                  <c:v>0.99865964755004999</c:v>
                </c:pt>
                <c:pt idx="77513">
                  <c:v>0.99865964755004999</c:v>
                </c:pt>
                <c:pt idx="77514">
                  <c:v>0.99977590848754005</c:v>
                </c:pt>
                <c:pt idx="77515">
                  <c:v>0.98009279830975105</c:v>
                </c:pt>
                <c:pt idx="77516">
                  <c:v>0.98009279830975105</c:v>
                </c:pt>
                <c:pt idx="77517">
                  <c:v>0.98009279830975105</c:v>
                </c:pt>
                <c:pt idx="77518">
                  <c:v>0.99810606512056599</c:v>
                </c:pt>
                <c:pt idx="77519">
                  <c:v>0.98009279830975105</c:v>
                </c:pt>
                <c:pt idx="77520">
                  <c:v>0.99977590848754005</c:v>
                </c:pt>
                <c:pt idx="77521">
                  <c:v>0.98009279830975105</c:v>
                </c:pt>
                <c:pt idx="77522">
                  <c:v>0.99977590848754005</c:v>
                </c:pt>
                <c:pt idx="77523">
                  <c:v>0.97505301993331395</c:v>
                </c:pt>
                <c:pt idx="77524">
                  <c:v>0.99810606512056599</c:v>
                </c:pt>
                <c:pt idx="77525">
                  <c:v>0.98009279830975105</c:v>
                </c:pt>
                <c:pt idx="77526">
                  <c:v>0.99810606512056599</c:v>
                </c:pt>
                <c:pt idx="77527">
                  <c:v>0.99810606512056599</c:v>
                </c:pt>
                <c:pt idx="77528">
                  <c:v>0.99865964755004999</c:v>
                </c:pt>
                <c:pt idx="77529">
                  <c:v>0.98009279830975105</c:v>
                </c:pt>
                <c:pt idx="77530">
                  <c:v>0.98009279830975105</c:v>
                </c:pt>
                <c:pt idx="77531">
                  <c:v>0.99810606512056599</c:v>
                </c:pt>
                <c:pt idx="77532">
                  <c:v>0.98009279830975105</c:v>
                </c:pt>
                <c:pt idx="77533">
                  <c:v>0.99865964755004999</c:v>
                </c:pt>
                <c:pt idx="77534">
                  <c:v>0.99977590848754005</c:v>
                </c:pt>
                <c:pt idx="77535">
                  <c:v>0.98009279830975105</c:v>
                </c:pt>
                <c:pt idx="77536">
                  <c:v>0.99810606512056599</c:v>
                </c:pt>
                <c:pt idx="77537">
                  <c:v>0.99810606512056599</c:v>
                </c:pt>
                <c:pt idx="77538">
                  <c:v>0.99865964755004999</c:v>
                </c:pt>
                <c:pt idx="77539">
                  <c:v>0.98009279830975105</c:v>
                </c:pt>
                <c:pt idx="77540">
                  <c:v>0.99865964755004999</c:v>
                </c:pt>
                <c:pt idx="77541">
                  <c:v>0.97505301993331395</c:v>
                </c:pt>
                <c:pt idx="77542">
                  <c:v>0.99810606512056599</c:v>
                </c:pt>
                <c:pt idx="77543">
                  <c:v>0.99977590848754005</c:v>
                </c:pt>
                <c:pt idx="77544">
                  <c:v>0.97505301993331395</c:v>
                </c:pt>
                <c:pt idx="77545">
                  <c:v>0.99977590848754005</c:v>
                </c:pt>
                <c:pt idx="77546">
                  <c:v>0.97505301993331395</c:v>
                </c:pt>
                <c:pt idx="77547">
                  <c:v>0.99977590848754005</c:v>
                </c:pt>
                <c:pt idx="77548">
                  <c:v>0.99810606512056599</c:v>
                </c:pt>
                <c:pt idx="77549">
                  <c:v>0.99181255835294002</c:v>
                </c:pt>
                <c:pt idx="77550">
                  <c:v>0.99865964755004999</c:v>
                </c:pt>
                <c:pt idx="77551">
                  <c:v>0.99865964755004999</c:v>
                </c:pt>
                <c:pt idx="77552">
                  <c:v>0.99865964755004999</c:v>
                </c:pt>
                <c:pt idx="77553">
                  <c:v>0.98009279830975105</c:v>
                </c:pt>
                <c:pt idx="77554">
                  <c:v>0.99865964755004999</c:v>
                </c:pt>
                <c:pt idx="77555">
                  <c:v>0.98009279830975105</c:v>
                </c:pt>
                <c:pt idx="77556">
                  <c:v>0.98009279830975105</c:v>
                </c:pt>
                <c:pt idx="77557">
                  <c:v>0.99977590848754005</c:v>
                </c:pt>
                <c:pt idx="77558">
                  <c:v>0.97505301993331395</c:v>
                </c:pt>
                <c:pt idx="77559">
                  <c:v>0.99810606512056599</c:v>
                </c:pt>
                <c:pt idx="77560">
                  <c:v>0.99810606512056599</c:v>
                </c:pt>
                <c:pt idx="77561">
                  <c:v>0.99810606512056599</c:v>
                </c:pt>
                <c:pt idx="77562">
                  <c:v>0.98009279830975105</c:v>
                </c:pt>
                <c:pt idx="77563">
                  <c:v>0.99865964755004999</c:v>
                </c:pt>
                <c:pt idx="77564">
                  <c:v>0.99810606512056599</c:v>
                </c:pt>
                <c:pt idx="77565">
                  <c:v>0.99977590848754005</c:v>
                </c:pt>
                <c:pt idx="77566">
                  <c:v>0.99810606512056599</c:v>
                </c:pt>
                <c:pt idx="77567">
                  <c:v>0.99865964755004999</c:v>
                </c:pt>
                <c:pt idx="77568">
                  <c:v>0.99810606512056599</c:v>
                </c:pt>
                <c:pt idx="77569">
                  <c:v>0.97505301993331395</c:v>
                </c:pt>
                <c:pt idx="77570">
                  <c:v>0.98009279830975105</c:v>
                </c:pt>
                <c:pt idx="77571">
                  <c:v>0.97505301993331395</c:v>
                </c:pt>
                <c:pt idx="77572">
                  <c:v>0.98009279830975105</c:v>
                </c:pt>
                <c:pt idx="77573">
                  <c:v>0.98009279830975105</c:v>
                </c:pt>
                <c:pt idx="77574">
                  <c:v>0.98009279830975105</c:v>
                </c:pt>
                <c:pt idx="77575">
                  <c:v>0.99865964755004999</c:v>
                </c:pt>
                <c:pt idx="77576">
                  <c:v>0.99865964755004999</c:v>
                </c:pt>
                <c:pt idx="77577">
                  <c:v>0.98009279830975105</c:v>
                </c:pt>
                <c:pt idx="77578">
                  <c:v>0.99810606512056599</c:v>
                </c:pt>
                <c:pt idx="77579">
                  <c:v>0.99977590848754005</c:v>
                </c:pt>
                <c:pt idx="77580">
                  <c:v>0.98009279830975105</c:v>
                </c:pt>
                <c:pt idx="77581">
                  <c:v>0.99810606512056599</c:v>
                </c:pt>
                <c:pt idx="77582">
                  <c:v>0.99810606512056599</c:v>
                </c:pt>
                <c:pt idx="77583">
                  <c:v>0.99865964755004999</c:v>
                </c:pt>
                <c:pt idx="77584">
                  <c:v>0.98009279830975105</c:v>
                </c:pt>
                <c:pt idx="77585">
                  <c:v>0.99865964755004999</c:v>
                </c:pt>
                <c:pt idx="77586">
                  <c:v>0.99865964755004999</c:v>
                </c:pt>
                <c:pt idx="77587">
                  <c:v>0.97505301993331395</c:v>
                </c:pt>
                <c:pt idx="77588">
                  <c:v>0.99810606512056599</c:v>
                </c:pt>
                <c:pt idx="77589">
                  <c:v>0.99772892030019</c:v>
                </c:pt>
                <c:pt idx="77590">
                  <c:v>0.99977590848754005</c:v>
                </c:pt>
                <c:pt idx="77591">
                  <c:v>0.99865964755004999</c:v>
                </c:pt>
                <c:pt idx="77592">
                  <c:v>0.98009279830975105</c:v>
                </c:pt>
                <c:pt idx="77593">
                  <c:v>0.98009279830975105</c:v>
                </c:pt>
                <c:pt idx="77594">
                  <c:v>0.98009279830975105</c:v>
                </c:pt>
                <c:pt idx="77595">
                  <c:v>0.99977590848754005</c:v>
                </c:pt>
                <c:pt idx="77596">
                  <c:v>0.99865964755004999</c:v>
                </c:pt>
                <c:pt idx="77597">
                  <c:v>0.99810606512056599</c:v>
                </c:pt>
                <c:pt idx="77598">
                  <c:v>0.98009279830975105</c:v>
                </c:pt>
                <c:pt idx="77599">
                  <c:v>0.97505301993331395</c:v>
                </c:pt>
                <c:pt idx="77600">
                  <c:v>0.99865964755004999</c:v>
                </c:pt>
                <c:pt idx="77601">
                  <c:v>0.97505301993331395</c:v>
                </c:pt>
                <c:pt idx="77602">
                  <c:v>0.99772892030019</c:v>
                </c:pt>
                <c:pt idx="77603">
                  <c:v>0.99865964755004999</c:v>
                </c:pt>
                <c:pt idx="77604">
                  <c:v>0.98009279830975105</c:v>
                </c:pt>
                <c:pt idx="77605">
                  <c:v>0.99772892030019</c:v>
                </c:pt>
                <c:pt idx="77606">
                  <c:v>0.98009279830975105</c:v>
                </c:pt>
                <c:pt idx="77607">
                  <c:v>0.99865964755004999</c:v>
                </c:pt>
                <c:pt idx="77608">
                  <c:v>0.98009279830975105</c:v>
                </c:pt>
                <c:pt idx="77609">
                  <c:v>0.97505301993331395</c:v>
                </c:pt>
                <c:pt idx="77610">
                  <c:v>0.99810606512056599</c:v>
                </c:pt>
                <c:pt idx="77611">
                  <c:v>0.99865964755004999</c:v>
                </c:pt>
                <c:pt idx="77612">
                  <c:v>0.98009279830975105</c:v>
                </c:pt>
                <c:pt idx="77613">
                  <c:v>0.99772892030019</c:v>
                </c:pt>
                <c:pt idx="77614">
                  <c:v>0.99810606512056599</c:v>
                </c:pt>
                <c:pt idx="77615">
                  <c:v>0.99810606512056599</c:v>
                </c:pt>
                <c:pt idx="77616">
                  <c:v>0.98009279830975105</c:v>
                </c:pt>
                <c:pt idx="77617">
                  <c:v>0.97505301993331395</c:v>
                </c:pt>
                <c:pt idx="77618">
                  <c:v>0.98009279830975105</c:v>
                </c:pt>
                <c:pt idx="77619">
                  <c:v>0.99865964755004999</c:v>
                </c:pt>
                <c:pt idx="77620">
                  <c:v>0.99865964755004999</c:v>
                </c:pt>
                <c:pt idx="77621">
                  <c:v>0.99977590848754005</c:v>
                </c:pt>
                <c:pt idx="77622">
                  <c:v>0.99865964755004999</c:v>
                </c:pt>
                <c:pt idx="77623">
                  <c:v>0.98009279830975105</c:v>
                </c:pt>
                <c:pt idx="77624">
                  <c:v>0.99977590848754005</c:v>
                </c:pt>
                <c:pt idx="77625">
                  <c:v>0.99865964755004999</c:v>
                </c:pt>
                <c:pt idx="77626">
                  <c:v>0.99865964755004999</c:v>
                </c:pt>
                <c:pt idx="77627">
                  <c:v>0.98009279830975105</c:v>
                </c:pt>
                <c:pt idx="77628">
                  <c:v>0.99865964755004999</c:v>
                </c:pt>
                <c:pt idx="77629">
                  <c:v>0.99865964755004999</c:v>
                </c:pt>
                <c:pt idx="77630">
                  <c:v>0.99865964755004999</c:v>
                </c:pt>
                <c:pt idx="77631">
                  <c:v>0.98009279830975105</c:v>
                </c:pt>
                <c:pt idx="77632">
                  <c:v>0.99810606512056599</c:v>
                </c:pt>
                <c:pt idx="77633">
                  <c:v>0.97505301993331395</c:v>
                </c:pt>
                <c:pt idx="77634">
                  <c:v>0.98009279830975105</c:v>
                </c:pt>
                <c:pt idx="77635">
                  <c:v>0.99810606512056599</c:v>
                </c:pt>
                <c:pt idx="77636">
                  <c:v>0.99810606512056599</c:v>
                </c:pt>
                <c:pt idx="77637">
                  <c:v>0.97505301993331395</c:v>
                </c:pt>
                <c:pt idx="77638">
                  <c:v>0.99977590848754005</c:v>
                </c:pt>
                <c:pt idx="77639">
                  <c:v>0.99865964755004999</c:v>
                </c:pt>
                <c:pt idx="77640">
                  <c:v>0.99865964755004999</c:v>
                </c:pt>
                <c:pt idx="77641">
                  <c:v>0.97505301993331395</c:v>
                </c:pt>
                <c:pt idx="77642">
                  <c:v>0.99977590848754005</c:v>
                </c:pt>
                <c:pt idx="77643">
                  <c:v>0.99977590848754005</c:v>
                </c:pt>
                <c:pt idx="77644">
                  <c:v>0.99865964755004999</c:v>
                </c:pt>
                <c:pt idx="77645">
                  <c:v>0.97505301993331395</c:v>
                </c:pt>
                <c:pt idx="77646">
                  <c:v>0.99865964755004999</c:v>
                </c:pt>
                <c:pt idx="77647">
                  <c:v>0.99865964755004999</c:v>
                </c:pt>
                <c:pt idx="77648">
                  <c:v>0.98009279830975105</c:v>
                </c:pt>
                <c:pt idx="77649">
                  <c:v>0.99865964755004999</c:v>
                </c:pt>
                <c:pt idx="77650">
                  <c:v>0.99810606512056599</c:v>
                </c:pt>
                <c:pt idx="77651">
                  <c:v>0.99865964755004999</c:v>
                </c:pt>
                <c:pt idx="77652">
                  <c:v>0.99865964755004999</c:v>
                </c:pt>
                <c:pt idx="77653">
                  <c:v>0.99865964755004999</c:v>
                </c:pt>
                <c:pt idx="77654">
                  <c:v>0.99977590848754005</c:v>
                </c:pt>
                <c:pt idx="77655">
                  <c:v>0.99865964755004999</c:v>
                </c:pt>
                <c:pt idx="77656">
                  <c:v>0.99865964755004999</c:v>
                </c:pt>
                <c:pt idx="77657">
                  <c:v>0.97505301993331395</c:v>
                </c:pt>
                <c:pt idx="77658">
                  <c:v>0.99977590848754005</c:v>
                </c:pt>
                <c:pt idx="77659">
                  <c:v>0.99865964755004999</c:v>
                </c:pt>
                <c:pt idx="77660">
                  <c:v>0.98009279830975105</c:v>
                </c:pt>
                <c:pt idx="77661">
                  <c:v>0.99977590848754005</c:v>
                </c:pt>
                <c:pt idx="77662">
                  <c:v>0.98009279830975105</c:v>
                </c:pt>
                <c:pt idx="77663">
                  <c:v>0.99977590848754005</c:v>
                </c:pt>
                <c:pt idx="77664">
                  <c:v>0.99810606512056599</c:v>
                </c:pt>
                <c:pt idx="77665">
                  <c:v>0.98009279830975105</c:v>
                </c:pt>
                <c:pt idx="77666">
                  <c:v>0.99977590848754005</c:v>
                </c:pt>
                <c:pt idx="77667">
                  <c:v>0.98009279830975105</c:v>
                </c:pt>
                <c:pt idx="77668">
                  <c:v>0.98009279830975105</c:v>
                </c:pt>
                <c:pt idx="77669">
                  <c:v>0.97505301993331395</c:v>
                </c:pt>
                <c:pt idx="77670">
                  <c:v>0.99810606512056599</c:v>
                </c:pt>
                <c:pt idx="77671">
                  <c:v>0.99810606512056599</c:v>
                </c:pt>
                <c:pt idx="77672">
                  <c:v>0.99977590848754005</c:v>
                </c:pt>
                <c:pt idx="77673">
                  <c:v>0.98009279830975105</c:v>
                </c:pt>
                <c:pt idx="77674">
                  <c:v>0.98009279830975105</c:v>
                </c:pt>
                <c:pt idx="77675">
                  <c:v>0.97505301993331395</c:v>
                </c:pt>
                <c:pt idx="77676">
                  <c:v>0.97505301993331395</c:v>
                </c:pt>
                <c:pt idx="77677">
                  <c:v>0.99810606512056599</c:v>
                </c:pt>
                <c:pt idx="77678">
                  <c:v>0.97505301993331395</c:v>
                </c:pt>
                <c:pt idx="77679">
                  <c:v>0.99181255835294002</c:v>
                </c:pt>
                <c:pt idx="77680">
                  <c:v>0.99772892030019</c:v>
                </c:pt>
                <c:pt idx="77681">
                  <c:v>0.99865964755004999</c:v>
                </c:pt>
                <c:pt idx="77682">
                  <c:v>0.99810606512056599</c:v>
                </c:pt>
                <c:pt idx="77683">
                  <c:v>0.99865964755004999</c:v>
                </c:pt>
                <c:pt idx="77684">
                  <c:v>0.98009279830975105</c:v>
                </c:pt>
                <c:pt idx="77685">
                  <c:v>0.98009279830975105</c:v>
                </c:pt>
                <c:pt idx="77686">
                  <c:v>0.98009279830975105</c:v>
                </c:pt>
                <c:pt idx="77687">
                  <c:v>0.98009279830975105</c:v>
                </c:pt>
                <c:pt idx="77688">
                  <c:v>0.99977590848754005</c:v>
                </c:pt>
                <c:pt idx="77689">
                  <c:v>0.99865964755004999</c:v>
                </c:pt>
                <c:pt idx="77690">
                  <c:v>0.98009279830975105</c:v>
                </c:pt>
                <c:pt idx="77691">
                  <c:v>0.99865964755004999</c:v>
                </c:pt>
                <c:pt idx="77692">
                  <c:v>0.97505301993331395</c:v>
                </c:pt>
                <c:pt idx="77693">
                  <c:v>0.99977590848754005</c:v>
                </c:pt>
                <c:pt idx="77694">
                  <c:v>0.98009279830975105</c:v>
                </c:pt>
                <c:pt idx="77695">
                  <c:v>0.97505301993331395</c:v>
                </c:pt>
                <c:pt idx="77696">
                  <c:v>0.98009279830975105</c:v>
                </c:pt>
                <c:pt idx="77697">
                  <c:v>0.99977590848754005</c:v>
                </c:pt>
                <c:pt idx="77698">
                  <c:v>0.99810606512056599</c:v>
                </c:pt>
                <c:pt idx="77699">
                  <c:v>0.99810606512056599</c:v>
                </c:pt>
                <c:pt idx="77700">
                  <c:v>0.99865964755004999</c:v>
                </c:pt>
                <c:pt idx="77701">
                  <c:v>0.99865964755004999</c:v>
                </c:pt>
                <c:pt idx="77702">
                  <c:v>0.99772892030019</c:v>
                </c:pt>
                <c:pt idx="77703">
                  <c:v>0.97505301993331395</c:v>
                </c:pt>
                <c:pt idx="77704">
                  <c:v>0.97505301993331395</c:v>
                </c:pt>
                <c:pt idx="77705">
                  <c:v>0.99810606512056599</c:v>
                </c:pt>
                <c:pt idx="77706">
                  <c:v>0.98009279830975105</c:v>
                </c:pt>
                <c:pt idx="77707">
                  <c:v>0.97505301993331395</c:v>
                </c:pt>
                <c:pt idx="77708">
                  <c:v>0.99977590848754005</c:v>
                </c:pt>
                <c:pt idx="77709">
                  <c:v>0.99181255835294002</c:v>
                </c:pt>
                <c:pt idx="77710">
                  <c:v>0.98009279830975105</c:v>
                </c:pt>
                <c:pt idx="77711">
                  <c:v>0.97505301993331395</c:v>
                </c:pt>
                <c:pt idx="77712">
                  <c:v>0.99865964755004999</c:v>
                </c:pt>
                <c:pt idx="77713">
                  <c:v>0.99865964755004999</c:v>
                </c:pt>
                <c:pt idx="77714">
                  <c:v>0.99865964755004999</c:v>
                </c:pt>
                <c:pt idx="77715">
                  <c:v>0.99977590848754005</c:v>
                </c:pt>
                <c:pt idx="77716">
                  <c:v>0.99810606512056599</c:v>
                </c:pt>
                <c:pt idx="77717">
                  <c:v>0.97505301993331395</c:v>
                </c:pt>
                <c:pt idx="77718">
                  <c:v>0.99810606512056599</c:v>
                </c:pt>
                <c:pt idx="77719">
                  <c:v>0.98009279830975105</c:v>
                </c:pt>
                <c:pt idx="77720">
                  <c:v>0.98009279830975105</c:v>
                </c:pt>
                <c:pt idx="77721">
                  <c:v>0.99810606512056599</c:v>
                </c:pt>
                <c:pt idx="77722">
                  <c:v>0.99977590848754005</c:v>
                </c:pt>
                <c:pt idx="77723">
                  <c:v>0.99810606512056599</c:v>
                </c:pt>
                <c:pt idx="77724">
                  <c:v>0.97505301993331395</c:v>
                </c:pt>
                <c:pt idx="77725">
                  <c:v>0.98009279830975105</c:v>
                </c:pt>
                <c:pt idx="77726">
                  <c:v>0.99810606512056599</c:v>
                </c:pt>
                <c:pt idx="77727">
                  <c:v>0.98009279830975105</c:v>
                </c:pt>
                <c:pt idx="77728">
                  <c:v>0.99865964755004999</c:v>
                </c:pt>
                <c:pt idx="77729">
                  <c:v>0.99865964755004999</c:v>
                </c:pt>
                <c:pt idx="77730">
                  <c:v>0.99977590848754005</c:v>
                </c:pt>
                <c:pt idx="77731">
                  <c:v>0.98009279830975105</c:v>
                </c:pt>
                <c:pt idx="77732">
                  <c:v>0.99865964755004999</c:v>
                </c:pt>
                <c:pt idx="77733">
                  <c:v>0.99865964755004999</c:v>
                </c:pt>
                <c:pt idx="77734">
                  <c:v>0.97505301993331395</c:v>
                </c:pt>
                <c:pt idx="77735">
                  <c:v>0.99865964755004999</c:v>
                </c:pt>
                <c:pt idx="77736">
                  <c:v>0.99810606512056599</c:v>
                </c:pt>
                <c:pt idx="77737">
                  <c:v>0.99865964755004999</c:v>
                </c:pt>
                <c:pt idx="77738">
                  <c:v>0.99810606512056599</c:v>
                </c:pt>
                <c:pt idx="77739">
                  <c:v>0.97505301993331395</c:v>
                </c:pt>
                <c:pt idx="77740">
                  <c:v>0.99865964755004999</c:v>
                </c:pt>
                <c:pt idx="77741">
                  <c:v>0.99865964755004999</c:v>
                </c:pt>
                <c:pt idx="77742">
                  <c:v>0.99977590848754005</c:v>
                </c:pt>
                <c:pt idx="77743">
                  <c:v>0.99810606512056599</c:v>
                </c:pt>
                <c:pt idx="77744">
                  <c:v>0.98009279830975105</c:v>
                </c:pt>
                <c:pt idx="77745">
                  <c:v>0.97505301993331395</c:v>
                </c:pt>
                <c:pt idx="77746">
                  <c:v>0.99810606512056599</c:v>
                </c:pt>
                <c:pt idx="77747">
                  <c:v>0.98009279830975105</c:v>
                </c:pt>
                <c:pt idx="77748">
                  <c:v>0.97505301993331395</c:v>
                </c:pt>
                <c:pt idx="77749">
                  <c:v>0.98009279830975105</c:v>
                </c:pt>
                <c:pt idx="77750">
                  <c:v>0.99977590848754005</c:v>
                </c:pt>
                <c:pt idx="77751">
                  <c:v>0.99810606512056599</c:v>
                </c:pt>
                <c:pt idx="77752">
                  <c:v>0.97505301993331395</c:v>
                </c:pt>
                <c:pt idx="77753">
                  <c:v>0.99977590848754005</c:v>
                </c:pt>
                <c:pt idx="77754">
                  <c:v>0.99810606512056599</c:v>
                </c:pt>
                <c:pt idx="77755">
                  <c:v>0.97505301993331395</c:v>
                </c:pt>
                <c:pt idx="77756">
                  <c:v>0.99810606512056599</c:v>
                </c:pt>
                <c:pt idx="77757">
                  <c:v>0.99810606512056599</c:v>
                </c:pt>
                <c:pt idx="77758">
                  <c:v>0.99865964755004999</c:v>
                </c:pt>
                <c:pt idx="77759">
                  <c:v>0.99977590848754005</c:v>
                </c:pt>
                <c:pt idx="77760">
                  <c:v>0.99810606512056599</c:v>
                </c:pt>
                <c:pt idx="77761">
                  <c:v>0.99865964755004999</c:v>
                </c:pt>
                <c:pt idx="77762">
                  <c:v>0.97505301993331395</c:v>
                </c:pt>
                <c:pt idx="77763">
                  <c:v>0.99865964755004999</c:v>
                </c:pt>
                <c:pt idx="77764">
                  <c:v>0.99810606512056599</c:v>
                </c:pt>
                <c:pt idx="77765">
                  <c:v>0.98009279830975105</c:v>
                </c:pt>
                <c:pt idx="77766">
                  <c:v>0.99810606512056599</c:v>
                </c:pt>
                <c:pt idx="77767">
                  <c:v>0.98009279830975105</c:v>
                </c:pt>
                <c:pt idx="77768">
                  <c:v>0.98009279830975105</c:v>
                </c:pt>
                <c:pt idx="77769">
                  <c:v>0.98009279830975105</c:v>
                </c:pt>
                <c:pt idx="77770">
                  <c:v>0.99810606512056599</c:v>
                </c:pt>
                <c:pt idx="77771">
                  <c:v>0.98009279830975105</c:v>
                </c:pt>
                <c:pt idx="77772">
                  <c:v>0.99865964755004999</c:v>
                </c:pt>
                <c:pt idx="77773">
                  <c:v>0.98009279830975105</c:v>
                </c:pt>
                <c:pt idx="77774">
                  <c:v>0.98009279830975105</c:v>
                </c:pt>
                <c:pt idx="77775">
                  <c:v>0.98009279830975105</c:v>
                </c:pt>
                <c:pt idx="77776">
                  <c:v>0.99977590848754005</c:v>
                </c:pt>
                <c:pt idx="77777">
                  <c:v>0.99810606512056599</c:v>
                </c:pt>
                <c:pt idx="77778">
                  <c:v>0.98009279830975105</c:v>
                </c:pt>
                <c:pt idx="77779">
                  <c:v>0.97505301993331395</c:v>
                </c:pt>
                <c:pt idx="77780">
                  <c:v>0.98009279830975105</c:v>
                </c:pt>
                <c:pt idx="77781">
                  <c:v>0.98009279830975105</c:v>
                </c:pt>
                <c:pt idx="77782">
                  <c:v>0.98009279830975105</c:v>
                </c:pt>
                <c:pt idx="77783">
                  <c:v>0.98009279830975105</c:v>
                </c:pt>
                <c:pt idx="77784">
                  <c:v>0.99865964755004999</c:v>
                </c:pt>
                <c:pt idx="77785">
                  <c:v>0.99865964755004999</c:v>
                </c:pt>
                <c:pt idx="77786">
                  <c:v>0.97505301993331395</c:v>
                </c:pt>
                <c:pt idx="77787">
                  <c:v>0.99865964755004999</c:v>
                </c:pt>
                <c:pt idx="77788">
                  <c:v>0.97505301993331395</c:v>
                </c:pt>
                <c:pt idx="77789">
                  <c:v>0.98009279830975105</c:v>
                </c:pt>
                <c:pt idx="77790">
                  <c:v>0.98009279830975105</c:v>
                </c:pt>
                <c:pt idx="77791">
                  <c:v>0.99865964755004999</c:v>
                </c:pt>
                <c:pt idx="77792">
                  <c:v>0.99977590848754005</c:v>
                </c:pt>
                <c:pt idx="77793">
                  <c:v>0.99810606512056599</c:v>
                </c:pt>
                <c:pt idx="77794">
                  <c:v>0.98009279830975105</c:v>
                </c:pt>
                <c:pt idx="77795">
                  <c:v>0.99865964755004999</c:v>
                </c:pt>
                <c:pt idx="77796">
                  <c:v>0.98009279830975105</c:v>
                </c:pt>
                <c:pt idx="77797">
                  <c:v>0.99977590848754005</c:v>
                </c:pt>
                <c:pt idx="77798">
                  <c:v>0.99810606512056599</c:v>
                </c:pt>
                <c:pt idx="77799">
                  <c:v>0.99810606512056599</c:v>
                </c:pt>
                <c:pt idx="77800">
                  <c:v>0.99977590848754005</c:v>
                </c:pt>
                <c:pt idx="77801">
                  <c:v>0.98009279830975105</c:v>
                </c:pt>
                <c:pt idx="77802">
                  <c:v>0.99865964755004999</c:v>
                </c:pt>
                <c:pt idx="77803">
                  <c:v>0.99810606512056599</c:v>
                </c:pt>
                <c:pt idx="77804">
                  <c:v>0.99865964755004999</c:v>
                </c:pt>
                <c:pt idx="77805">
                  <c:v>0.99977590848754005</c:v>
                </c:pt>
                <c:pt idx="77806">
                  <c:v>0.97505301993331395</c:v>
                </c:pt>
                <c:pt idx="77807">
                  <c:v>0.99810606512056599</c:v>
                </c:pt>
                <c:pt idx="77808">
                  <c:v>0.98009279830975105</c:v>
                </c:pt>
                <c:pt idx="77809">
                  <c:v>0.99772892030019</c:v>
                </c:pt>
                <c:pt idx="77810">
                  <c:v>0.99810606512056599</c:v>
                </c:pt>
                <c:pt idx="77811">
                  <c:v>0.98009279830975105</c:v>
                </c:pt>
                <c:pt idx="77812">
                  <c:v>0.97505301993331395</c:v>
                </c:pt>
                <c:pt idx="77813">
                  <c:v>0.98009279830975105</c:v>
                </c:pt>
                <c:pt idx="77814">
                  <c:v>0.99865964755004999</c:v>
                </c:pt>
                <c:pt idx="77815">
                  <c:v>0.98009279830975105</c:v>
                </c:pt>
                <c:pt idx="77816">
                  <c:v>0.97505301993331395</c:v>
                </c:pt>
                <c:pt idx="77817">
                  <c:v>0.98009279830975105</c:v>
                </c:pt>
                <c:pt idx="77818">
                  <c:v>0.99977590848754005</c:v>
                </c:pt>
                <c:pt idx="77819">
                  <c:v>0.98009279830975105</c:v>
                </c:pt>
                <c:pt idx="77820">
                  <c:v>0.99865964755004999</c:v>
                </c:pt>
                <c:pt idx="77821">
                  <c:v>0.99865964755004999</c:v>
                </c:pt>
                <c:pt idx="77822">
                  <c:v>0.99810606512056599</c:v>
                </c:pt>
                <c:pt idx="77823">
                  <c:v>0.99772892030019</c:v>
                </c:pt>
                <c:pt idx="77824">
                  <c:v>0.99865964755004999</c:v>
                </c:pt>
                <c:pt idx="77825">
                  <c:v>0.98009279830975105</c:v>
                </c:pt>
                <c:pt idx="77826">
                  <c:v>0.99977590848754005</c:v>
                </c:pt>
                <c:pt idx="77827">
                  <c:v>0.99865964755004999</c:v>
                </c:pt>
                <c:pt idx="77828">
                  <c:v>0.99865964755004999</c:v>
                </c:pt>
                <c:pt idx="77829">
                  <c:v>0.99810606512056599</c:v>
                </c:pt>
                <c:pt idx="77830">
                  <c:v>0.97505301993331395</c:v>
                </c:pt>
                <c:pt idx="77831">
                  <c:v>0.99865964755004999</c:v>
                </c:pt>
                <c:pt idx="77832">
                  <c:v>0.99810606512056599</c:v>
                </c:pt>
                <c:pt idx="77833">
                  <c:v>0.99865964755004999</c:v>
                </c:pt>
                <c:pt idx="77834">
                  <c:v>0.98009279830975105</c:v>
                </c:pt>
                <c:pt idx="77835">
                  <c:v>0.99810606512056599</c:v>
                </c:pt>
                <c:pt idx="77836">
                  <c:v>0.97505301993331395</c:v>
                </c:pt>
                <c:pt idx="77837">
                  <c:v>0.98009279830975105</c:v>
                </c:pt>
                <c:pt idx="77838">
                  <c:v>0.99865964755004999</c:v>
                </c:pt>
                <c:pt idx="77839">
                  <c:v>0.99810606512056599</c:v>
                </c:pt>
                <c:pt idx="77840">
                  <c:v>0.99865964755004999</c:v>
                </c:pt>
                <c:pt idx="77841">
                  <c:v>0.98009279830975105</c:v>
                </c:pt>
                <c:pt idx="77842">
                  <c:v>0.99181255835294002</c:v>
                </c:pt>
                <c:pt idx="77843">
                  <c:v>0.99865964755004999</c:v>
                </c:pt>
                <c:pt idx="77844">
                  <c:v>0.99865964755004999</c:v>
                </c:pt>
                <c:pt idx="77845">
                  <c:v>0.99865964755004999</c:v>
                </c:pt>
                <c:pt idx="77846">
                  <c:v>0.99772892030019</c:v>
                </c:pt>
                <c:pt idx="77847">
                  <c:v>0.99977590848754005</c:v>
                </c:pt>
                <c:pt idx="77848">
                  <c:v>0.99810606512056599</c:v>
                </c:pt>
                <c:pt idx="77849">
                  <c:v>0.97505301993331395</c:v>
                </c:pt>
                <c:pt idx="77850">
                  <c:v>0.99810606512056599</c:v>
                </c:pt>
                <c:pt idx="77851">
                  <c:v>0.99865964755004999</c:v>
                </c:pt>
                <c:pt idx="77852">
                  <c:v>0.98009279830975105</c:v>
                </c:pt>
                <c:pt idx="77853">
                  <c:v>0.99865964755004999</c:v>
                </c:pt>
                <c:pt idx="77854">
                  <c:v>0.98009279830975105</c:v>
                </c:pt>
                <c:pt idx="77855">
                  <c:v>0.97505301993331395</c:v>
                </c:pt>
                <c:pt idx="77856">
                  <c:v>0.99865964755004999</c:v>
                </c:pt>
                <c:pt idx="77857">
                  <c:v>0.97505301993331395</c:v>
                </c:pt>
                <c:pt idx="77858">
                  <c:v>0.99865964755004999</c:v>
                </c:pt>
                <c:pt idx="77859">
                  <c:v>0.97505301993331395</c:v>
                </c:pt>
                <c:pt idx="77860">
                  <c:v>0.99865964755004999</c:v>
                </c:pt>
                <c:pt idx="77861">
                  <c:v>0.99865964755004999</c:v>
                </c:pt>
                <c:pt idx="77862">
                  <c:v>0.98009279830975105</c:v>
                </c:pt>
                <c:pt idx="77863">
                  <c:v>0.98009279830975105</c:v>
                </c:pt>
                <c:pt idx="77864">
                  <c:v>0.99810606512056599</c:v>
                </c:pt>
                <c:pt idx="77865">
                  <c:v>0.99977590848754005</c:v>
                </c:pt>
                <c:pt idx="77866">
                  <c:v>0.98009279830975105</c:v>
                </c:pt>
                <c:pt idx="77867">
                  <c:v>0.98009279830975105</c:v>
                </c:pt>
                <c:pt idx="77868">
                  <c:v>0.98009279830975105</c:v>
                </c:pt>
                <c:pt idx="77869">
                  <c:v>0.99810606512056599</c:v>
                </c:pt>
                <c:pt idx="77870">
                  <c:v>0.97505301993331395</c:v>
                </c:pt>
                <c:pt idx="77871">
                  <c:v>0.99810606512056599</c:v>
                </c:pt>
                <c:pt idx="77872">
                  <c:v>0.99810606512056599</c:v>
                </c:pt>
                <c:pt idx="77873">
                  <c:v>0.98009279830975105</c:v>
                </c:pt>
                <c:pt idx="77874">
                  <c:v>0.97505301993331395</c:v>
                </c:pt>
                <c:pt idx="77875">
                  <c:v>0.98009279830975105</c:v>
                </c:pt>
                <c:pt idx="77876">
                  <c:v>0.97505301993331395</c:v>
                </c:pt>
                <c:pt idx="77877">
                  <c:v>0.97505301993331395</c:v>
                </c:pt>
                <c:pt idx="77878">
                  <c:v>0.99865964755004999</c:v>
                </c:pt>
                <c:pt idx="77879">
                  <c:v>0.98009279830975105</c:v>
                </c:pt>
                <c:pt idx="77880">
                  <c:v>0.99977590848754005</c:v>
                </c:pt>
                <c:pt idx="77881">
                  <c:v>0.97505301993331395</c:v>
                </c:pt>
                <c:pt idx="77882">
                  <c:v>0.99181255835294002</c:v>
                </c:pt>
                <c:pt idx="77883">
                  <c:v>0.99865964755004999</c:v>
                </c:pt>
                <c:pt idx="77884">
                  <c:v>0.97505301993331395</c:v>
                </c:pt>
                <c:pt idx="77885">
                  <c:v>0.99977590848754005</c:v>
                </c:pt>
                <c:pt idx="77886">
                  <c:v>0.99977590848754005</c:v>
                </c:pt>
                <c:pt idx="77887">
                  <c:v>0.99810606512056599</c:v>
                </c:pt>
                <c:pt idx="77888">
                  <c:v>0.97505301993331395</c:v>
                </c:pt>
                <c:pt idx="77889">
                  <c:v>0.97505301993331395</c:v>
                </c:pt>
                <c:pt idx="77890">
                  <c:v>0.98009279830975105</c:v>
                </c:pt>
                <c:pt idx="77891">
                  <c:v>0.99865964755004999</c:v>
                </c:pt>
                <c:pt idx="77892">
                  <c:v>0.99810606512056599</c:v>
                </c:pt>
                <c:pt idx="77893">
                  <c:v>0.98009279830975105</c:v>
                </c:pt>
                <c:pt idx="77894">
                  <c:v>0.99181255835294002</c:v>
                </c:pt>
                <c:pt idx="77895">
                  <c:v>0.99977590848754005</c:v>
                </c:pt>
                <c:pt idx="77896">
                  <c:v>0.97505301993331395</c:v>
                </c:pt>
                <c:pt idx="77897">
                  <c:v>0.99865964755004999</c:v>
                </c:pt>
                <c:pt idx="77898">
                  <c:v>0.98009279830975105</c:v>
                </c:pt>
                <c:pt idx="77899">
                  <c:v>0.99865964755004999</c:v>
                </c:pt>
                <c:pt idx="77900">
                  <c:v>0.97505301993331395</c:v>
                </c:pt>
                <c:pt idx="77901">
                  <c:v>0.98009279830975105</c:v>
                </c:pt>
                <c:pt idx="77902">
                  <c:v>0.98009279830975105</c:v>
                </c:pt>
                <c:pt idx="77903">
                  <c:v>0.99810606512056599</c:v>
                </c:pt>
                <c:pt idx="77904">
                  <c:v>0.99977590848754005</c:v>
                </c:pt>
                <c:pt idx="77905">
                  <c:v>0.97505301993331395</c:v>
                </c:pt>
                <c:pt idx="77906">
                  <c:v>0.99865964755004999</c:v>
                </c:pt>
                <c:pt idx="77907">
                  <c:v>0.99865964755004999</c:v>
                </c:pt>
                <c:pt idx="77908">
                  <c:v>0.99810606512056599</c:v>
                </c:pt>
                <c:pt idx="77909">
                  <c:v>0.99865964755004999</c:v>
                </c:pt>
                <c:pt idx="77910">
                  <c:v>0.98009279830975105</c:v>
                </c:pt>
                <c:pt idx="77911">
                  <c:v>0.99810606512056599</c:v>
                </c:pt>
                <c:pt idx="77912">
                  <c:v>0.99977590848754005</c:v>
                </c:pt>
                <c:pt idx="77913">
                  <c:v>0.99810606512056599</c:v>
                </c:pt>
                <c:pt idx="77914">
                  <c:v>0.99865964755004999</c:v>
                </c:pt>
                <c:pt idx="77915">
                  <c:v>0.97505301993331395</c:v>
                </c:pt>
                <c:pt idx="77916">
                  <c:v>0.99977590848754005</c:v>
                </c:pt>
                <c:pt idx="77917">
                  <c:v>0.99865964755004999</c:v>
                </c:pt>
                <c:pt idx="77918">
                  <c:v>0.98009279830975105</c:v>
                </c:pt>
                <c:pt idx="77919">
                  <c:v>0.99865964755004999</c:v>
                </c:pt>
                <c:pt idx="77920">
                  <c:v>0.99810606512056599</c:v>
                </c:pt>
                <c:pt idx="77921">
                  <c:v>0.99977590848754005</c:v>
                </c:pt>
                <c:pt idx="77922">
                  <c:v>0.99977590848754005</c:v>
                </c:pt>
                <c:pt idx="77923">
                  <c:v>0.99810606512056599</c:v>
                </c:pt>
                <c:pt idx="77924">
                  <c:v>0.99977590848754005</c:v>
                </c:pt>
                <c:pt idx="77925">
                  <c:v>0.98009279830975105</c:v>
                </c:pt>
                <c:pt idx="77926">
                  <c:v>0.99865964755004999</c:v>
                </c:pt>
                <c:pt idx="77927">
                  <c:v>0.99977590848754005</c:v>
                </c:pt>
                <c:pt idx="77928">
                  <c:v>0.99865964755004999</c:v>
                </c:pt>
                <c:pt idx="77929">
                  <c:v>0.98009279830975105</c:v>
                </c:pt>
                <c:pt idx="77930">
                  <c:v>0.99977590848754005</c:v>
                </c:pt>
                <c:pt idx="77931">
                  <c:v>0.99865964755004999</c:v>
                </c:pt>
                <c:pt idx="77932">
                  <c:v>0.98009279830975105</c:v>
                </c:pt>
                <c:pt idx="77933">
                  <c:v>0.99865964755004999</c:v>
                </c:pt>
                <c:pt idx="77934">
                  <c:v>0.99772892030019</c:v>
                </c:pt>
                <c:pt idx="77935">
                  <c:v>0.97505301993331395</c:v>
                </c:pt>
                <c:pt idx="77936">
                  <c:v>0.97505301993331395</c:v>
                </c:pt>
                <c:pt idx="77937">
                  <c:v>0.98009279830975105</c:v>
                </c:pt>
                <c:pt idx="77938">
                  <c:v>0.99865964755004999</c:v>
                </c:pt>
                <c:pt idx="77939">
                  <c:v>0.99865964755004999</c:v>
                </c:pt>
                <c:pt idx="77940">
                  <c:v>0.97505301993331395</c:v>
                </c:pt>
                <c:pt idx="77941">
                  <c:v>0.99865964755004999</c:v>
                </c:pt>
                <c:pt idx="77942">
                  <c:v>0.99865964755004999</c:v>
                </c:pt>
                <c:pt idx="77943">
                  <c:v>0.97505301993331395</c:v>
                </c:pt>
                <c:pt idx="77944">
                  <c:v>0.98009279830975105</c:v>
                </c:pt>
                <c:pt idx="77945">
                  <c:v>0.98009279830975105</c:v>
                </c:pt>
                <c:pt idx="77946">
                  <c:v>0.99810606512056599</c:v>
                </c:pt>
                <c:pt idx="77947">
                  <c:v>0.99865964755004999</c:v>
                </c:pt>
                <c:pt idx="77948">
                  <c:v>0.98009279830975105</c:v>
                </c:pt>
                <c:pt idx="77949">
                  <c:v>0.99865964755004999</c:v>
                </c:pt>
                <c:pt idx="77950">
                  <c:v>0.98009279830975105</c:v>
                </c:pt>
                <c:pt idx="77951">
                  <c:v>0.99810606512056599</c:v>
                </c:pt>
                <c:pt idx="77952">
                  <c:v>0.99810606512056599</c:v>
                </c:pt>
                <c:pt idx="77953">
                  <c:v>0.99772892030019</c:v>
                </c:pt>
                <c:pt idx="77954">
                  <c:v>0.99977590848754005</c:v>
                </c:pt>
                <c:pt idx="77955">
                  <c:v>0.99810606512056599</c:v>
                </c:pt>
                <c:pt idx="77956">
                  <c:v>0.99865964755004999</c:v>
                </c:pt>
                <c:pt idx="77957">
                  <c:v>0.99865964755004999</c:v>
                </c:pt>
                <c:pt idx="77958">
                  <c:v>0.97505301993331395</c:v>
                </c:pt>
                <c:pt idx="77959">
                  <c:v>0.99865964755004999</c:v>
                </c:pt>
                <c:pt idx="77960">
                  <c:v>0.99865964755004999</c:v>
                </c:pt>
                <c:pt idx="77961">
                  <c:v>0.99977590848754005</c:v>
                </c:pt>
                <c:pt idx="77962">
                  <c:v>0.98009279830975105</c:v>
                </c:pt>
                <c:pt idx="77963">
                  <c:v>0.99865964755004999</c:v>
                </c:pt>
                <c:pt idx="77964">
                  <c:v>0.99865964755004999</c:v>
                </c:pt>
                <c:pt idx="77965">
                  <c:v>0.98009279830975105</c:v>
                </c:pt>
                <c:pt idx="77966">
                  <c:v>0.98009279830975105</c:v>
                </c:pt>
                <c:pt idx="77967">
                  <c:v>0.98009279830975105</c:v>
                </c:pt>
                <c:pt idx="77968">
                  <c:v>0.98009279830975105</c:v>
                </c:pt>
                <c:pt idx="77969">
                  <c:v>0.98009279830975105</c:v>
                </c:pt>
                <c:pt idx="77970">
                  <c:v>0.98009279830975105</c:v>
                </c:pt>
                <c:pt idx="77971">
                  <c:v>0.99810606512056599</c:v>
                </c:pt>
                <c:pt idx="77972">
                  <c:v>0.99772892030019</c:v>
                </c:pt>
                <c:pt idx="77973">
                  <c:v>0.99865964755004999</c:v>
                </c:pt>
                <c:pt idx="77974">
                  <c:v>0.99865964755004999</c:v>
                </c:pt>
                <c:pt idx="77975">
                  <c:v>0.99181255835294002</c:v>
                </c:pt>
                <c:pt idx="77976">
                  <c:v>0.98009279830975105</c:v>
                </c:pt>
                <c:pt idx="77977">
                  <c:v>0.98009279830975105</c:v>
                </c:pt>
                <c:pt idx="77978">
                  <c:v>0.98009279830975105</c:v>
                </c:pt>
                <c:pt idx="77979">
                  <c:v>0.99810606512056599</c:v>
                </c:pt>
                <c:pt idx="77980">
                  <c:v>0.98009279830975105</c:v>
                </c:pt>
                <c:pt idx="77981">
                  <c:v>0.99810606512056599</c:v>
                </c:pt>
                <c:pt idx="77982">
                  <c:v>0.97505301993331395</c:v>
                </c:pt>
                <c:pt idx="77983">
                  <c:v>0.98009279830975105</c:v>
                </c:pt>
                <c:pt idx="77984">
                  <c:v>0.98009279830975105</c:v>
                </c:pt>
                <c:pt idx="77985">
                  <c:v>0.98009279830975105</c:v>
                </c:pt>
                <c:pt idx="77986">
                  <c:v>0.98009279830975105</c:v>
                </c:pt>
                <c:pt idx="77987">
                  <c:v>0.99977590848754005</c:v>
                </c:pt>
                <c:pt idx="77988">
                  <c:v>0.99977590848754005</c:v>
                </c:pt>
                <c:pt idx="77989">
                  <c:v>0.98009279830975105</c:v>
                </c:pt>
                <c:pt idx="77990">
                  <c:v>0.99977590848754005</c:v>
                </c:pt>
                <c:pt idx="77991">
                  <c:v>0.97505301993331395</c:v>
                </c:pt>
                <c:pt idx="77992">
                  <c:v>0.99865964755004999</c:v>
                </c:pt>
                <c:pt idx="77993">
                  <c:v>0.98009279830975105</c:v>
                </c:pt>
                <c:pt idx="77994">
                  <c:v>0.99865964755004999</c:v>
                </c:pt>
                <c:pt idx="77995">
                  <c:v>0.97505301993331395</c:v>
                </c:pt>
                <c:pt idx="77996">
                  <c:v>0.99977590848754005</c:v>
                </c:pt>
                <c:pt idx="77997">
                  <c:v>0.98009279830975105</c:v>
                </c:pt>
                <c:pt idx="77998">
                  <c:v>0.99865964755004999</c:v>
                </c:pt>
                <c:pt idx="77999">
                  <c:v>0.99810606512056599</c:v>
                </c:pt>
                <c:pt idx="78000">
                  <c:v>0.99810606512056599</c:v>
                </c:pt>
                <c:pt idx="78001">
                  <c:v>0.97505301993331395</c:v>
                </c:pt>
                <c:pt idx="78002">
                  <c:v>0.99865964755004999</c:v>
                </c:pt>
                <c:pt idx="78003">
                  <c:v>0.99865964755004999</c:v>
                </c:pt>
                <c:pt idx="78004">
                  <c:v>0.98009279830975105</c:v>
                </c:pt>
                <c:pt idx="78005">
                  <c:v>0.98009279830975105</c:v>
                </c:pt>
                <c:pt idx="78006">
                  <c:v>0.98009279830975105</c:v>
                </c:pt>
                <c:pt idx="78007">
                  <c:v>0.97505301993331395</c:v>
                </c:pt>
                <c:pt idx="78008">
                  <c:v>0.99810606512056599</c:v>
                </c:pt>
                <c:pt idx="78009">
                  <c:v>0.97505301993331395</c:v>
                </c:pt>
                <c:pt idx="78010">
                  <c:v>0.98009279830975105</c:v>
                </c:pt>
                <c:pt idx="78011">
                  <c:v>0.97505301993331395</c:v>
                </c:pt>
                <c:pt idx="78012">
                  <c:v>0.99865964755004999</c:v>
                </c:pt>
                <c:pt idx="78013">
                  <c:v>0.99865964755004999</c:v>
                </c:pt>
                <c:pt idx="78014">
                  <c:v>0.97505301993331395</c:v>
                </c:pt>
                <c:pt idx="78015">
                  <c:v>0.98009279830975105</c:v>
                </c:pt>
                <c:pt idx="78016">
                  <c:v>0.98009279830975105</c:v>
                </c:pt>
                <c:pt idx="78017">
                  <c:v>0.99865964755004999</c:v>
                </c:pt>
                <c:pt idx="78018">
                  <c:v>0.99810606512056599</c:v>
                </c:pt>
                <c:pt idx="78019">
                  <c:v>0.98009279830975105</c:v>
                </c:pt>
                <c:pt idx="78020">
                  <c:v>0.98009279830975105</c:v>
                </c:pt>
                <c:pt idx="78021">
                  <c:v>0.99810606512056599</c:v>
                </c:pt>
                <c:pt idx="78022">
                  <c:v>0.98009279830975105</c:v>
                </c:pt>
                <c:pt idx="78023">
                  <c:v>0.98009279830975105</c:v>
                </c:pt>
                <c:pt idx="78024">
                  <c:v>0.98009279830975105</c:v>
                </c:pt>
                <c:pt idx="78025">
                  <c:v>0.98009279830975105</c:v>
                </c:pt>
                <c:pt idx="78026">
                  <c:v>0.99865964755004999</c:v>
                </c:pt>
                <c:pt idx="78027">
                  <c:v>0.99865964755004999</c:v>
                </c:pt>
                <c:pt idx="78028">
                  <c:v>0.99181255835294002</c:v>
                </c:pt>
                <c:pt idx="78029">
                  <c:v>0.99865964755004999</c:v>
                </c:pt>
                <c:pt idx="78030">
                  <c:v>0.99772892030019</c:v>
                </c:pt>
                <c:pt idx="78031">
                  <c:v>0.97505301993331395</c:v>
                </c:pt>
                <c:pt idx="78032">
                  <c:v>0.97505301993331395</c:v>
                </c:pt>
                <c:pt idx="78033">
                  <c:v>0.99977590848754005</c:v>
                </c:pt>
                <c:pt idx="78034">
                  <c:v>0.98009279830975105</c:v>
                </c:pt>
                <c:pt idx="78035">
                  <c:v>0.99865964755004999</c:v>
                </c:pt>
                <c:pt idx="78036">
                  <c:v>0.98009279830975105</c:v>
                </c:pt>
                <c:pt idx="78037">
                  <c:v>0.99977590848754005</c:v>
                </c:pt>
                <c:pt idx="78038">
                  <c:v>0.99977590848754005</c:v>
                </c:pt>
                <c:pt idx="78039">
                  <c:v>0.99865964755004999</c:v>
                </c:pt>
                <c:pt idx="78040">
                  <c:v>0.98009279830975105</c:v>
                </c:pt>
                <c:pt idx="78041">
                  <c:v>0.98009279830975105</c:v>
                </c:pt>
                <c:pt idx="78042">
                  <c:v>0.98009279830975105</c:v>
                </c:pt>
                <c:pt idx="78043">
                  <c:v>0.98009279830975105</c:v>
                </c:pt>
                <c:pt idx="78044">
                  <c:v>0.99865964755004999</c:v>
                </c:pt>
                <c:pt idx="78045">
                  <c:v>0.99865964755004999</c:v>
                </c:pt>
                <c:pt idx="78046">
                  <c:v>0.99865964755004999</c:v>
                </c:pt>
                <c:pt idx="78047">
                  <c:v>0.98009279830975105</c:v>
                </c:pt>
                <c:pt idx="78048">
                  <c:v>0.99865964755004999</c:v>
                </c:pt>
                <c:pt idx="78049">
                  <c:v>0.99865964755004999</c:v>
                </c:pt>
                <c:pt idx="78050">
                  <c:v>0.99865964755004999</c:v>
                </c:pt>
                <c:pt idx="78051">
                  <c:v>0.99810606512056599</c:v>
                </c:pt>
                <c:pt idx="78052">
                  <c:v>0.98009279830975105</c:v>
                </c:pt>
                <c:pt idx="78053">
                  <c:v>0.98009279830975105</c:v>
                </c:pt>
                <c:pt idx="78054">
                  <c:v>0.98009279830975105</c:v>
                </c:pt>
                <c:pt idx="78055">
                  <c:v>0.99865964755004999</c:v>
                </c:pt>
                <c:pt idx="78056">
                  <c:v>0.99977590848754005</c:v>
                </c:pt>
                <c:pt idx="78057">
                  <c:v>0.99865964755004999</c:v>
                </c:pt>
                <c:pt idx="78058">
                  <c:v>0.98009279830975105</c:v>
                </c:pt>
                <c:pt idx="78059">
                  <c:v>0.99865964755004999</c:v>
                </c:pt>
                <c:pt idx="78060">
                  <c:v>0.98009279830975105</c:v>
                </c:pt>
                <c:pt idx="78061">
                  <c:v>0.97505301993331395</c:v>
                </c:pt>
                <c:pt idx="78062">
                  <c:v>0.99977590848754005</c:v>
                </c:pt>
                <c:pt idx="78063">
                  <c:v>0.99865964755004999</c:v>
                </c:pt>
                <c:pt idx="78064">
                  <c:v>0.98009279830975105</c:v>
                </c:pt>
                <c:pt idx="78065">
                  <c:v>0.99865964755004999</c:v>
                </c:pt>
                <c:pt idx="78066">
                  <c:v>0.99977590848754005</c:v>
                </c:pt>
                <c:pt idx="78067">
                  <c:v>0.98009279830975105</c:v>
                </c:pt>
                <c:pt idx="78068">
                  <c:v>0.98009279830975105</c:v>
                </c:pt>
                <c:pt idx="78069">
                  <c:v>0.97505301993331395</c:v>
                </c:pt>
                <c:pt idx="78070">
                  <c:v>0.99810606512056599</c:v>
                </c:pt>
                <c:pt idx="78071">
                  <c:v>0.99810606512056599</c:v>
                </c:pt>
                <c:pt idx="78072">
                  <c:v>0.97505301993331395</c:v>
                </c:pt>
                <c:pt idx="78073">
                  <c:v>0.99865964755004999</c:v>
                </c:pt>
                <c:pt idx="78074">
                  <c:v>0.97505301993331395</c:v>
                </c:pt>
                <c:pt idx="78075">
                  <c:v>0.99865964755004999</c:v>
                </c:pt>
                <c:pt idx="78076">
                  <c:v>0.97505301993331395</c:v>
                </c:pt>
                <c:pt idx="78077">
                  <c:v>0.98009279830975105</c:v>
                </c:pt>
                <c:pt idx="78078">
                  <c:v>0.98009279830975105</c:v>
                </c:pt>
                <c:pt idx="78079">
                  <c:v>0.99810606512056599</c:v>
                </c:pt>
                <c:pt idx="78080">
                  <c:v>0.98009279830975105</c:v>
                </c:pt>
                <c:pt idx="78081">
                  <c:v>0.99810606512056599</c:v>
                </c:pt>
                <c:pt idx="78082">
                  <c:v>0.99865964755004999</c:v>
                </c:pt>
                <c:pt idx="78083">
                  <c:v>0.99810606512056599</c:v>
                </c:pt>
                <c:pt idx="78084">
                  <c:v>0.99810606512056599</c:v>
                </c:pt>
                <c:pt idx="78085">
                  <c:v>0.97505301993331395</c:v>
                </c:pt>
                <c:pt idx="78086">
                  <c:v>0.98009279830975105</c:v>
                </c:pt>
                <c:pt idx="78087">
                  <c:v>0.99810606512056599</c:v>
                </c:pt>
                <c:pt idx="78088">
                  <c:v>0.99977590848754005</c:v>
                </c:pt>
                <c:pt idx="78089">
                  <c:v>0.99181255835294002</c:v>
                </c:pt>
                <c:pt idx="78090">
                  <c:v>0.99865964755004999</c:v>
                </c:pt>
                <c:pt idx="78091">
                  <c:v>0.97505301993331395</c:v>
                </c:pt>
                <c:pt idx="78092">
                  <c:v>0.98009279830975105</c:v>
                </c:pt>
                <c:pt idx="78093">
                  <c:v>0.99865964755004999</c:v>
                </c:pt>
                <c:pt idx="78094">
                  <c:v>0.99977590848754005</c:v>
                </c:pt>
                <c:pt idx="78095">
                  <c:v>0.99810606512056599</c:v>
                </c:pt>
                <c:pt idx="78096">
                  <c:v>0.98009279830975105</c:v>
                </c:pt>
                <c:pt idx="78097">
                  <c:v>0.98009279830975105</c:v>
                </c:pt>
                <c:pt idx="78098">
                  <c:v>0.99865964755004999</c:v>
                </c:pt>
                <c:pt idx="78099">
                  <c:v>0.99977590848754005</c:v>
                </c:pt>
                <c:pt idx="78100">
                  <c:v>0.99810606512056599</c:v>
                </c:pt>
                <c:pt idx="78101">
                  <c:v>0.97505301993331395</c:v>
                </c:pt>
                <c:pt idx="78102">
                  <c:v>0.99977590848754005</c:v>
                </c:pt>
                <c:pt idx="78103">
                  <c:v>0.99810606512056599</c:v>
                </c:pt>
                <c:pt idx="78104">
                  <c:v>0.97505301993331395</c:v>
                </c:pt>
                <c:pt idx="78105">
                  <c:v>0.98009279830975105</c:v>
                </c:pt>
                <c:pt idx="78106">
                  <c:v>0.99810606512056599</c:v>
                </c:pt>
                <c:pt idx="78107">
                  <c:v>0.99865964755004999</c:v>
                </c:pt>
                <c:pt idx="78108">
                  <c:v>0.99810606512056599</c:v>
                </c:pt>
                <c:pt idx="78109">
                  <c:v>0.98009279830975105</c:v>
                </c:pt>
                <c:pt idx="78110">
                  <c:v>0.99977590848754005</c:v>
                </c:pt>
                <c:pt idx="78111">
                  <c:v>0.99865964755004999</c:v>
                </c:pt>
                <c:pt idx="78112">
                  <c:v>0.99865964755004999</c:v>
                </c:pt>
                <c:pt idx="78113">
                  <c:v>0.97505301993331395</c:v>
                </c:pt>
                <c:pt idx="78114">
                  <c:v>0.99810606512056599</c:v>
                </c:pt>
                <c:pt idx="78115">
                  <c:v>0.99810606512056599</c:v>
                </c:pt>
                <c:pt idx="78116">
                  <c:v>0.99865964755004999</c:v>
                </c:pt>
                <c:pt idx="78117">
                  <c:v>0.98009279830975105</c:v>
                </c:pt>
                <c:pt idx="78118">
                  <c:v>0.97505301993331395</c:v>
                </c:pt>
                <c:pt idx="78119">
                  <c:v>0.97505301993331395</c:v>
                </c:pt>
                <c:pt idx="78120">
                  <c:v>0.99865964755004999</c:v>
                </c:pt>
                <c:pt idx="78121">
                  <c:v>0.98009279830975105</c:v>
                </c:pt>
                <c:pt idx="78122">
                  <c:v>0.99977590848754005</c:v>
                </c:pt>
                <c:pt idx="78123">
                  <c:v>0.97505301993331395</c:v>
                </c:pt>
                <c:pt idx="78124">
                  <c:v>0.99977590848754005</c:v>
                </c:pt>
                <c:pt idx="78125">
                  <c:v>0.97505301993331395</c:v>
                </c:pt>
                <c:pt idx="78126">
                  <c:v>0.98009279830975105</c:v>
                </c:pt>
                <c:pt idx="78127">
                  <c:v>0.99977590848754005</c:v>
                </c:pt>
                <c:pt idx="78128">
                  <c:v>0.99865964755004999</c:v>
                </c:pt>
                <c:pt idx="78129">
                  <c:v>0.97505301993331395</c:v>
                </c:pt>
                <c:pt idx="78130">
                  <c:v>0.97505301993331395</c:v>
                </c:pt>
                <c:pt idx="78131">
                  <c:v>0.99810606512056599</c:v>
                </c:pt>
                <c:pt idx="78132">
                  <c:v>0.99865964755004999</c:v>
                </c:pt>
                <c:pt idx="78133">
                  <c:v>0.98009279830975105</c:v>
                </c:pt>
                <c:pt idx="78134">
                  <c:v>0.99977590848754005</c:v>
                </c:pt>
                <c:pt idx="78135">
                  <c:v>0.97505301993331395</c:v>
                </c:pt>
                <c:pt idx="78136">
                  <c:v>0.99865964755004999</c:v>
                </c:pt>
                <c:pt idx="78137">
                  <c:v>0.99810606512056599</c:v>
                </c:pt>
                <c:pt idx="78138">
                  <c:v>0.99865964755004999</c:v>
                </c:pt>
                <c:pt idx="78139">
                  <c:v>0.99977590848754005</c:v>
                </c:pt>
                <c:pt idx="78140">
                  <c:v>0.99977590848754005</c:v>
                </c:pt>
                <c:pt idx="78141">
                  <c:v>0.99181255835294002</c:v>
                </c:pt>
                <c:pt idx="78142">
                  <c:v>0.98009279830975105</c:v>
                </c:pt>
                <c:pt idx="78143">
                  <c:v>0.99772892030019</c:v>
                </c:pt>
                <c:pt idx="78144">
                  <c:v>0.99977590848754005</c:v>
                </c:pt>
                <c:pt idx="78145">
                  <c:v>0.98009279830975105</c:v>
                </c:pt>
                <c:pt idx="78146">
                  <c:v>0.97505301993331395</c:v>
                </c:pt>
                <c:pt idx="78147">
                  <c:v>0.98009279830975105</c:v>
                </c:pt>
                <c:pt idx="78148">
                  <c:v>0.99772892030019</c:v>
                </c:pt>
                <c:pt idx="78149">
                  <c:v>0.99865964755004999</c:v>
                </c:pt>
                <c:pt idx="78150">
                  <c:v>0.98009279830975105</c:v>
                </c:pt>
                <c:pt idx="78151">
                  <c:v>0.99865964755004999</c:v>
                </c:pt>
                <c:pt idx="78152">
                  <c:v>0.99810606512056599</c:v>
                </c:pt>
                <c:pt idx="78153">
                  <c:v>0.99810606512056599</c:v>
                </c:pt>
                <c:pt idx="78154">
                  <c:v>0.98009279830975105</c:v>
                </c:pt>
                <c:pt idx="78155">
                  <c:v>0.98009279830975105</c:v>
                </c:pt>
                <c:pt idx="78156">
                  <c:v>0.98009279830975105</c:v>
                </c:pt>
                <c:pt idx="78157">
                  <c:v>0.99865964755004999</c:v>
                </c:pt>
                <c:pt idx="78158">
                  <c:v>0.99865964755004999</c:v>
                </c:pt>
                <c:pt idx="78159">
                  <c:v>0.99865964755004999</c:v>
                </c:pt>
                <c:pt idx="78160">
                  <c:v>0.99977590848754005</c:v>
                </c:pt>
                <c:pt idx="78161">
                  <c:v>0.99810606512056599</c:v>
                </c:pt>
                <c:pt idx="78162">
                  <c:v>0.98009279830975105</c:v>
                </c:pt>
                <c:pt idx="78163">
                  <c:v>0.99772892030019</c:v>
                </c:pt>
                <c:pt idx="78164">
                  <c:v>0.99865964755004999</c:v>
                </c:pt>
                <c:pt idx="78165">
                  <c:v>0.99810606512056599</c:v>
                </c:pt>
                <c:pt idx="78166">
                  <c:v>0.99810606512056599</c:v>
                </c:pt>
                <c:pt idx="78167">
                  <c:v>0.98009279830975105</c:v>
                </c:pt>
                <c:pt idx="78168">
                  <c:v>0.97505301993331395</c:v>
                </c:pt>
                <c:pt idx="78169">
                  <c:v>0.98009279830975105</c:v>
                </c:pt>
                <c:pt idx="78170">
                  <c:v>0.99865964755004999</c:v>
                </c:pt>
                <c:pt idx="78171">
                  <c:v>0.98009279830975105</c:v>
                </c:pt>
                <c:pt idx="78172">
                  <c:v>0.99865964755004999</c:v>
                </c:pt>
                <c:pt idx="78173">
                  <c:v>0.99865964755004999</c:v>
                </c:pt>
                <c:pt idx="78174">
                  <c:v>0.97505301993331395</c:v>
                </c:pt>
                <c:pt idx="78175">
                  <c:v>0.98009279830975105</c:v>
                </c:pt>
                <c:pt idx="78176">
                  <c:v>0.99772892030019</c:v>
                </c:pt>
                <c:pt idx="78177">
                  <c:v>0.99865964755004999</c:v>
                </c:pt>
                <c:pt idx="78178">
                  <c:v>0.99772892030019</c:v>
                </c:pt>
                <c:pt idx="78179">
                  <c:v>0.99810606512056599</c:v>
                </c:pt>
                <c:pt idx="78180">
                  <c:v>0.99865964755004999</c:v>
                </c:pt>
                <c:pt idx="78181">
                  <c:v>0.98009279830975105</c:v>
                </c:pt>
                <c:pt idx="78182">
                  <c:v>0.99865964755004999</c:v>
                </c:pt>
                <c:pt idx="78183">
                  <c:v>0.97505301993331395</c:v>
                </c:pt>
                <c:pt idx="78184">
                  <c:v>0.99865964755004999</c:v>
                </c:pt>
                <c:pt idx="78185">
                  <c:v>0.97505301993331395</c:v>
                </c:pt>
                <c:pt idx="78186">
                  <c:v>0.99865964755004999</c:v>
                </c:pt>
                <c:pt idx="78187">
                  <c:v>0.98009279830975105</c:v>
                </c:pt>
                <c:pt idx="78188">
                  <c:v>0.99810606512056599</c:v>
                </c:pt>
                <c:pt idx="78189">
                  <c:v>0.99810606512056599</c:v>
                </c:pt>
                <c:pt idx="78190">
                  <c:v>0.97505301993331395</c:v>
                </c:pt>
                <c:pt idx="78191">
                  <c:v>0.97505301993331395</c:v>
                </c:pt>
                <c:pt idx="78192">
                  <c:v>0.97505301993331395</c:v>
                </c:pt>
                <c:pt idx="78193">
                  <c:v>0.98009279830975105</c:v>
                </c:pt>
                <c:pt idx="78194">
                  <c:v>0.98009279830975105</c:v>
                </c:pt>
                <c:pt idx="78195">
                  <c:v>0.98009279830975105</c:v>
                </c:pt>
                <c:pt idx="78196">
                  <c:v>0.99810606512056599</c:v>
                </c:pt>
                <c:pt idx="78197">
                  <c:v>0.98009279830975105</c:v>
                </c:pt>
                <c:pt idx="78198">
                  <c:v>0.99977590848754005</c:v>
                </c:pt>
                <c:pt idx="78199">
                  <c:v>0.99810606512056599</c:v>
                </c:pt>
                <c:pt idx="78200">
                  <c:v>0.99977590848754005</c:v>
                </c:pt>
                <c:pt idx="78201">
                  <c:v>0.98009279830975105</c:v>
                </c:pt>
                <c:pt idx="78202">
                  <c:v>0.97505301993331395</c:v>
                </c:pt>
                <c:pt idx="78203">
                  <c:v>0.98009279830975105</c:v>
                </c:pt>
                <c:pt idx="78204">
                  <c:v>0.98009279830975105</c:v>
                </c:pt>
                <c:pt idx="78205">
                  <c:v>0.99977590848754005</c:v>
                </c:pt>
                <c:pt idx="78206">
                  <c:v>0.99810606512056599</c:v>
                </c:pt>
                <c:pt idx="78207">
                  <c:v>0.97505301993331395</c:v>
                </c:pt>
                <c:pt idx="78208">
                  <c:v>0.99977590848754005</c:v>
                </c:pt>
                <c:pt idx="78209">
                  <c:v>0.99810606512056599</c:v>
                </c:pt>
                <c:pt idx="78210">
                  <c:v>0.99865964755004999</c:v>
                </c:pt>
                <c:pt idx="78211">
                  <c:v>0.99865964755004999</c:v>
                </c:pt>
                <c:pt idx="78212">
                  <c:v>0.98009279830975105</c:v>
                </c:pt>
                <c:pt idx="78213">
                  <c:v>0.99977590848754005</c:v>
                </c:pt>
                <c:pt idx="78214">
                  <c:v>0.99865964755004999</c:v>
                </c:pt>
                <c:pt idx="78215">
                  <c:v>0.99865964755004999</c:v>
                </c:pt>
                <c:pt idx="78216">
                  <c:v>0.98009279830975105</c:v>
                </c:pt>
                <c:pt idx="78217">
                  <c:v>0.98009279830975105</c:v>
                </c:pt>
                <c:pt idx="78218">
                  <c:v>0.97505301993331395</c:v>
                </c:pt>
                <c:pt idx="78219">
                  <c:v>0.99810606512056599</c:v>
                </c:pt>
                <c:pt idx="78220">
                  <c:v>0.99865964755004999</c:v>
                </c:pt>
                <c:pt idx="78221">
                  <c:v>0.99977590848754005</c:v>
                </c:pt>
                <c:pt idx="78222">
                  <c:v>0.98009279830975105</c:v>
                </c:pt>
                <c:pt idx="78223">
                  <c:v>0.99810606512056599</c:v>
                </c:pt>
                <c:pt idx="78224">
                  <c:v>0.98009279830975105</c:v>
                </c:pt>
                <c:pt idx="78225">
                  <c:v>0.97505301993331395</c:v>
                </c:pt>
                <c:pt idx="78226">
                  <c:v>0.99865964755004999</c:v>
                </c:pt>
                <c:pt idx="78227">
                  <c:v>0.98009279830975105</c:v>
                </c:pt>
                <c:pt idx="78228">
                  <c:v>0.99977590848754005</c:v>
                </c:pt>
                <c:pt idx="78229">
                  <c:v>0.99810606512056599</c:v>
                </c:pt>
                <c:pt idx="78230">
                  <c:v>0.99865964755004999</c:v>
                </c:pt>
                <c:pt idx="78231">
                  <c:v>0.97505301993331395</c:v>
                </c:pt>
                <c:pt idx="78232">
                  <c:v>0.99865964755004999</c:v>
                </c:pt>
                <c:pt idx="78233">
                  <c:v>0.99865964755004999</c:v>
                </c:pt>
                <c:pt idx="78234">
                  <c:v>0.99865964755004999</c:v>
                </c:pt>
                <c:pt idx="78235">
                  <c:v>0.98009279830975105</c:v>
                </c:pt>
                <c:pt idx="78236">
                  <c:v>0.98009279830975105</c:v>
                </c:pt>
                <c:pt idx="78237">
                  <c:v>0.99810606512056599</c:v>
                </c:pt>
                <c:pt idx="78238">
                  <c:v>0.99865964755004999</c:v>
                </c:pt>
                <c:pt idx="78239">
                  <c:v>0.98009279830975105</c:v>
                </c:pt>
                <c:pt idx="78240">
                  <c:v>0.98009279830975105</c:v>
                </c:pt>
                <c:pt idx="78241">
                  <c:v>0.99810606512056599</c:v>
                </c:pt>
                <c:pt idx="78242">
                  <c:v>0.99772892030019</c:v>
                </c:pt>
                <c:pt idx="78243">
                  <c:v>0.99810606512056599</c:v>
                </c:pt>
                <c:pt idx="78244">
                  <c:v>0.99865964755004999</c:v>
                </c:pt>
                <c:pt idx="78245">
                  <c:v>0.99181255835294002</c:v>
                </c:pt>
                <c:pt idx="78246">
                  <c:v>0.98009279830975105</c:v>
                </c:pt>
                <c:pt idx="78247">
                  <c:v>0.98009279830975105</c:v>
                </c:pt>
                <c:pt idx="78248">
                  <c:v>0.97505301993331395</c:v>
                </c:pt>
                <c:pt idx="78249">
                  <c:v>0.99977590848754005</c:v>
                </c:pt>
                <c:pt idx="78250">
                  <c:v>0.98009279830975105</c:v>
                </c:pt>
                <c:pt idx="78251">
                  <c:v>0.98009279830975105</c:v>
                </c:pt>
                <c:pt idx="78252">
                  <c:v>0.99810606512056599</c:v>
                </c:pt>
                <c:pt idx="78253">
                  <c:v>0.99772892030019</c:v>
                </c:pt>
                <c:pt idx="78254">
                  <c:v>0.98009279830975105</c:v>
                </c:pt>
                <c:pt idx="78255">
                  <c:v>0.99865964755004999</c:v>
                </c:pt>
                <c:pt idx="78256">
                  <c:v>0.99977590848754005</c:v>
                </c:pt>
                <c:pt idx="78257">
                  <c:v>0.98009279830975105</c:v>
                </c:pt>
                <c:pt idx="78258">
                  <c:v>0.98009279830975105</c:v>
                </c:pt>
                <c:pt idx="78259">
                  <c:v>0.99977590848754005</c:v>
                </c:pt>
                <c:pt idx="78260">
                  <c:v>0.98009279830975105</c:v>
                </c:pt>
                <c:pt idx="78261">
                  <c:v>0.98009279830975105</c:v>
                </c:pt>
                <c:pt idx="78262">
                  <c:v>0.99865964755004999</c:v>
                </c:pt>
                <c:pt idx="78263">
                  <c:v>0.99865964755004999</c:v>
                </c:pt>
                <c:pt idx="78264">
                  <c:v>0.99977590848754005</c:v>
                </c:pt>
                <c:pt idx="78265">
                  <c:v>0.98009279830975105</c:v>
                </c:pt>
                <c:pt idx="78266">
                  <c:v>0.99977590848754005</c:v>
                </c:pt>
                <c:pt idx="78267">
                  <c:v>0.99865964755004999</c:v>
                </c:pt>
                <c:pt idx="78268">
                  <c:v>0.98009279830975105</c:v>
                </c:pt>
                <c:pt idx="78269">
                  <c:v>0.99977590848754005</c:v>
                </c:pt>
                <c:pt idx="78270">
                  <c:v>0.98009279830975105</c:v>
                </c:pt>
                <c:pt idx="78271">
                  <c:v>0.99865964755004999</c:v>
                </c:pt>
                <c:pt idx="78272">
                  <c:v>0.98009279830975105</c:v>
                </c:pt>
                <c:pt idx="78273">
                  <c:v>0.99810606512056599</c:v>
                </c:pt>
                <c:pt idx="78274">
                  <c:v>0.99810606512056599</c:v>
                </c:pt>
                <c:pt idx="78275">
                  <c:v>0.98009279830975105</c:v>
                </c:pt>
                <c:pt idx="78276">
                  <c:v>0.98009279830975105</c:v>
                </c:pt>
                <c:pt idx="78277">
                  <c:v>0.97505301993331395</c:v>
                </c:pt>
                <c:pt idx="78278">
                  <c:v>0.99977590848754005</c:v>
                </c:pt>
                <c:pt idx="78279">
                  <c:v>0.99865964755004999</c:v>
                </c:pt>
                <c:pt idx="78280">
                  <c:v>0.98009279830975105</c:v>
                </c:pt>
                <c:pt idx="78281">
                  <c:v>0.99865964755004999</c:v>
                </c:pt>
                <c:pt idx="78282">
                  <c:v>0.98009279830975105</c:v>
                </c:pt>
                <c:pt idx="78283">
                  <c:v>0.97505301993331395</c:v>
                </c:pt>
                <c:pt idx="78284">
                  <c:v>0.99977590848754005</c:v>
                </c:pt>
                <c:pt idx="78285">
                  <c:v>0.99977590848754005</c:v>
                </c:pt>
                <c:pt idx="78286">
                  <c:v>0.98009279830975105</c:v>
                </c:pt>
                <c:pt idx="78287">
                  <c:v>0.99181255835294002</c:v>
                </c:pt>
                <c:pt idx="78288">
                  <c:v>0.98009279830975105</c:v>
                </c:pt>
                <c:pt idx="78289">
                  <c:v>0.98009279830975105</c:v>
                </c:pt>
                <c:pt idx="78290">
                  <c:v>0.98009279830975105</c:v>
                </c:pt>
                <c:pt idx="78291">
                  <c:v>0.99810606512056599</c:v>
                </c:pt>
                <c:pt idx="78292">
                  <c:v>0.99977590848754005</c:v>
                </c:pt>
                <c:pt idx="78293">
                  <c:v>0.97505301993331395</c:v>
                </c:pt>
                <c:pt idx="78294">
                  <c:v>0.99865964755004999</c:v>
                </c:pt>
                <c:pt idx="78295">
                  <c:v>0.99810606512056599</c:v>
                </c:pt>
                <c:pt idx="78296">
                  <c:v>0.99865964755004999</c:v>
                </c:pt>
                <c:pt idx="78297">
                  <c:v>0.99977590848754005</c:v>
                </c:pt>
                <c:pt idx="78298">
                  <c:v>0.99865964755004999</c:v>
                </c:pt>
                <c:pt idx="78299">
                  <c:v>0.98009279830975105</c:v>
                </c:pt>
                <c:pt idx="78300">
                  <c:v>0.99865964755004999</c:v>
                </c:pt>
                <c:pt idx="78301">
                  <c:v>0.99810606512056599</c:v>
                </c:pt>
                <c:pt idx="78302">
                  <c:v>0.97505301993331395</c:v>
                </c:pt>
                <c:pt idx="78303">
                  <c:v>0.98009279830975105</c:v>
                </c:pt>
                <c:pt idx="78304">
                  <c:v>0.98009279830975105</c:v>
                </c:pt>
                <c:pt idx="78305">
                  <c:v>0.99810606512056599</c:v>
                </c:pt>
                <c:pt idx="78306">
                  <c:v>0.98009279830975105</c:v>
                </c:pt>
                <c:pt idx="78307">
                  <c:v>0.99810606512056599</c:v>
                </c:pt>
                <c:pt idx="78308">
                  <c:v>0.98009279830975105</c:v>
                </c:pt>
                <c:pt idx="78309">
                  <c:v>0.99810606512056599</c:v>
                </c:pt>
                <c:pt idx="78310">
                  <c:v>0.99772892030019</c:v>
                </c:pt>
                <c:pt idx="78311">
                  <c:v>0.99810606512056599</c:v>
                </c:pt>
                <c:pt idx="78312">
                  <c:v>0.98009279830975105</c:v>
                </c:pt>
                <c:pt idx="78313">
                  <c:v>0.99865964755004999</c:v>
                </c:pt>
                <c:pt idx="78314">
                  <c:v>0.98009279830975105</c:v>
                </c:pt>
                <c:pt idx="78315">
                  <c:v>0.99810606512056599</c:v>
                </c:pt>
                <c:pt idx="78316">
                  <c:v>0.99865964755004999</c:v>
                </c:pt>
                <c:pt idx="78317">
                  <c:v>0.99865964755004999</c:v>
                </c:pt>
                <c:pt idx="78318">
                  <c:v>0.97505301993331395</c:v>
                </c:pt>
                <c:pt idx="78319">
                  <c:v>0.99810606512056599</c:v>
                </c:pt>
                <c:pt idx="78320">
                  <c:v>0.99810606512056599</c:v>
                </c:pt>
                <c:pt idx="78321">
                  <c:v>0.99810606512056599</c:v>
                </c:pt>
                <c:pt idx="78322">
                  <c:v>0.99865964755004999</c:v>
                </c:pt>
                <c:pt idx="78323">
                  <c:v>0.99977590848754005</c:v>
                </c:pt>
                <c:pt idx="78324">
                  <c:v>0.99810606512056599</c:v>
                </c:pt>
                <c:pt idx="78325">
                  <c:v>0.98009279830975105</c:v>
                </c:pt>
                <c:pt idx="78326">
                  <c:v>0.99810606512056599</c:v>
                </c:pt>
                <c:pt idx="78327">
                  <c:v>0.98009279830975105</c:v>
                </c:pt>
                <c:pt idx="78328">
                  <c:v>0.98009279830975105</c:v>
                </c:pt>
                <c:pt idx="78329">
                  <c:v>0.99865964755004999</c:v>
                </c:pt>
                <c:pt idx="78330">
                  <c:v>0.98009279830975105</c:v>
                </c:pt>
                <c:pt idx="78331">
                  <c:v>0.99810606512056599</c:v>
                </c:pt>
                <c:pt idx="78332">
                  <c:v>0.98009279830975105</c:v>
                </c:pt>
                <c:pt idx="78333">
                  <c:v>0.99977590848754005</c:v>
                </c:pt>
                <c:pt idx="78334">
                  <c:v>0.98009279830975105</c:v>
                </c:pt>
                <c:pt idx="78335">
                  <c:v>0.99865964755004999</c:v>
                </c:pt>
                <c:pt idx="78336">
                  <c:v>0.99865964755004999</c:v>
                </c:pt>
                <c:pt idx="78337">
                  <c:v>0.99865964755004999</c:v>
                </c:pt>
                <c:pt idx="78338">
                  <c:v>0.98009279830975105</c:v>
                </c:pt>
                <c:pt idx="78339">
                  <c:v>0.98009279830975105</c:v>
                </c:pt>
                <c:pt idx="78340">
                  <c:v>0.99977590848754005</c:v>
                </c:pt>
                <c:pt idx="78341">
                  <c:v>0.98009279830975105</c:v>
                </c:pt>
                <c:pt idx="78342">
                  <c:v>0.97505301993331395</c:v>
                </c:pt>
                <c:pt idx="78343">
                  <c:v>0.99865964755004999</c:v>
                </c:pt>
                <c:pt idx="78344">
                  <c:v>0.99865964755004999</c:v>
                </c:pt>
                <c:pt idx="78345">
                  <c:v>0.99810606512056599</c:v>
                </c:pt>
                <c:pt idx="78346">
                  <c:v>0.98009279830975105</c:v>
                </c:pt>
                <c:pt idx="78347">
                  <c:v>0.99181255835294002</c:v>
                </c:pt>
                <c:pt idx="78348">
                  <c:v>0.97505301993331395</c:v>
                </c:pt>
                <c:pt idx="78349">
                  <c:v>0.99810606512056599</c:v>
                </c:pt>
                <c:pt idx="78350">
                  <c:v>0.99865964755004999</c:v>
                </c:pt>
                <c:pt idx="78351">
                  <c:v>0.97505301993331395</c:v>
                </c:pt>
                <c:pt idx="78352">
                  <c:v>0.99865964755004999</c:v>
                </c:pt>
                <c:pt idx="78353">
                  <c:v>0.97505301993331395</c:v>
                </c:pt>
                <c:pt idx="78354">
                  <c:v>0.99865964755004999</c:v>
                </c:pt>
                <c:pt idx="78355">
                  <c:v>0.98009279830975105</c:v>
                </c:pt>
                <c:pt idx="78356">
                  <c:v>0.97505301993331395</c:v>
                </c:pt>
                <c:pt idx="78357">
                  <c:v>0.97505301993331395</c:v>
                </c:pt>
                <c:pt idx="78358">
                  <c:v>0.98009279830975105</c:v>
                </c:pt>
                <c:pt idx="78359">
                  <c:v>0.99865964755004999</c:v>
                </c:pt>
                <c:pt idx="78360">
                  <c:v>0.98009279830975105</c:v>
                </c:pt>
                <c:pt idx="78361">
                  <c:v>0.98009279830975105</c:v>
                </c:pt>
                <c:pt idx="78362">
                  <c:v>0.99865964755004999</c:v>
                </c:pt>
                <c:pt idx="78363">
                  <c:v>0.97505301993331395</c:v>
                </c:pt>
                <c:pt idx="78364">
                  <c:v>0.98009279830975105</c:v>
                </c:pt>
                <c:pt idx="78365">
                  <c:v>0.99810606512056599</c:v>
                </c:pt>
                <c:pt idx="78366">
                  <c:v>0.99977590848754005</c:v>
                </c:pt>
                <c:pt idx="78367">
                  <c:v>0.97505301993331395</c:v>
                </c:pt>
                <c:pt idx="78368">
                  <c:v>0.97505301993331395</c:v>
                </c:pt>
                <c:pt idx="78369">
                  <c:v>0.98009279830975105</c:v>
                </c:pt>
                <c:pt idx="78370">
                  <c:v>0.98009279830975105</c:v>
                </c:pt>
                <c:pt idx="78371">
                  <c:v>0.99865964755004999</c:v>
                </c:pt>
                <c:pt idx="78372">
                  <c:v>0.98009279830975105</c:v>
                </c:pt>
                <c:pt idx="78373">
                  <c:v>0.99865964755004999</c:v>
                </c:pt>
                <c:pt idx="78374">
                  <c:v>0.99865964755004999</c:v>
                </c:pt>
                <c:pt idx="78375">
                  <c:v>0.98009279830975105</c:v>
                </c:pt>
                <c:pt idx="78376">
                  <c:v>0.99865964755004999</c:v>
                </c:pt>
                <c:pt idx="78377">
                  <c:v>0.99865964755004999</c:v>
                </c:pt>
                <c:pt idx="78378">
                  <c:v>0.98009279830975105</c:v>
                </c:pt>
                <c:pt idx="78379">
                  <c:v>0.99977590848754005</c:v>
                </c:pt>
                <c:pt idx="78380">
                  <c:v>0.99810606512056599</c:v>
                </c:pt>
                <c:pt idx="78381">
                  <c:v>0.98009279830975105</c:v>
                </c:pt>
                <c:pt idx="78382">
                  <c:v>0.99865964755004999</c:v>
                </c:pt>
                <c:pt idx="78383">
                  <c:v>0.99810606512056599</c:v>
                </c:pt>
                <c:pt idx="78384">
                  <c:v>0.99810606512056599</c:v>
                </c:pt>
                <c:pt idx="78385">
                  <c:v>0.99810606512056599</c:v>
                </c:pt>
                <c:pt idx="78386">
                  <c:v>0.99810606512056599</c:v>
                </c:pt>
                <c:pt idx="78387">
                  <c:v>0.99810606512056599</c:v>
                </c:pt>
                <c:pt idx="78388">
                  <c:v>0.97505301993331395</c:v>
                </c:pt>
                <c:pt idx="78389">
                  <c:v>0.99865964755004999</c:v>
                </c:pt>
                <c:pt idx="78390">
                  <c:v>0.99865964755004999</c:v>
                </c:pt>
                <c:pt idx="78391">
                  <c:v>0.98009279830975105</c:v>
                </c:pt>
                <c:pt idx="78392">
                  <c:v>0.98009279830975105</c:v>
                </c:pt>
                <c:pt idx="78393">
                  <c:v>0.98009279830975105</c:v>
                </c:pt>
                <c:pt idx="78394">
                  <c:v>0.98009279830975105</c:v>
                </c:pt>
                <c:pt idx="78395">
                  <c:v>0.99810606512056599</c:v>
                </c:pt>
                <c:pt idx="78396">
                  <c:v>0.99810606512056599</c:v>
                </c:pt>
                <c:pt idx="78397">
                  <c:v>0.97505301993331395</c:v>
                </c:pt>
                <c:pt idx="78398">
                  <c:v>0.99810606512056599</c:v>
                </c:pt>
                <c:pt idx="78399">
                  <c:v>0.98009279830975105</c:v>
                </c:pt>
                <c:pt idx="78400">
                  <c:v>0.99977590848754005</c:v>
                </c:pt>
                <c:pt idx="78401">
                  <c:v>0.99865964755004999</c:v>
                </c:pt>
                <c:pt idx="78402">
                  <c:v>0.99865964755004999</c:v>
                </c:pt>
                <c:pt idx="78403">
                  <c:v>0.98009279830975105</c:v>
                </c:pt>
                <c:pt idx="78404">
                  <c:v>0.99977590848754005</c:v>
                </c:pt>
                <c:pt idx="78405">
                  <c:v>0.99977590848754005</c:v>
                </c:pt>
                <c:pt idx="78406">
                  <c:v>0.98009279830975105</c:v>
                </c:pt>
                <c:pt idx="78407">
                  <c:v>0.98009279830975105</c:v>
                </c:pt>
                <c:pt idx="78408">
                  <c:v>0.98009279830975105</c:v>
                </c:pt>
                <c:pt idx="78409">
                  <c:v>0.99810606512056599</c:v>
                </c:pt>
                <c:pt idx="78410">
                  <c:v>0.98009279830975105</c:v>
                </c:pt>
                <c:pt idx="78411">
                  <c:v>0.99865964755004999</c:v>
                </c:pt>
                <c:pt idx="78412">
                  <c:v>0.97505301993331395</c:v>
                </c:pt>
                <c:pt idx="78413">
                  <c:v>0.99810606512056599</c:v>
                </c:pt>
                <c:pt idx="78414">
                  <c:v>0.99810606512056599</c:v>
                </c:pt>
                <c:pt idx="78415">
                  <c:v>0.98009279830975105</c:v>
                </c:pt>
                <c:pt idx="78416">
                  <c:v>0.97505301993331395</c:v>
                </c:pt>
                <c:pt idx="78417">
                  <c:v>0.97505301993331395</c:v>
                </c:pt>
                <c:pt idx="78418">
                  <c:v>0.97505301993331395</c:v>
                </c:pt>
                <c:pt idx="78419">
                  <c:v>0.97505301993331395</c:v>
                </c:pt>
                <c:pt idx="78420">
                  <c:v>0.99810606512056599</c:v>
                </c:pt>
                <c:pt idx="78421">
                  <c:v>0.99810606512056599</c:v>
                </c:pt>
                <c:pt idx="78422">
                  <c:v>0.99977590848754005</c:v>
                </c:pt>
                <c:pt idx="78423">
                  <c:v>0.98009279830975105</c:v>
                </c:pt>
                <c:pt idx="78424">
                  <c:v>0.97505301993331395</c:v>
                </c:pt>
                <c:pt idx="78425">
                  <c:v>0.98009279830975105</c:v>
                </c:pt>
                <c:pt idx="78426">
                  <c:v>0.98009279830975105</c:v>
                </c:pt>
                <c:pt idx="78427">
                  <c:v>0.99810606512056599</c:v>
                </c:pt>
                <c:pt idx="78428">
                  <c:v>0.97505301993331395</c:v>
                </c:pt>
                <c:pt idx="78429">
                  <c:v>0.97505301993331395</c:v>
                </c:pt>
                <c:pt idx="78430">
                  <c:v>0.99810606512056599</c:v>
                </c:pt>
                <c:pt idx="78431">
                  <c:v>0.99810606512056599</c:v>
                </c:pt>
                <c:pt idx="78432">
                  <c:v>0.97505301993331395</c:v>
                </c:pt>
                <c:pt idx="78433">
                  <c:v>0.99865964755004999</c:v>
                </c:pt>
                <c:pt idx="78434">
                  <c:v>0.99977590848754005</c:v>
                </c:pt>
                <c:pt idx="78435">
                  <c:v>0.97505301993331395</c:v>
                </c:pt>
                <c:pt idx="78436">
                  <c:v>0.99865964755004999</c:v>
                </c:pt>
                <c:pt idx="78437">
                  <c:v>0.98009279830975105</c:v>
                </c:pt>
                <c:pt idx="78438">
                  <c:v>0.97505301993331395</c:v>
                </c:pt>
                <c:pt idx="78439">
                  <c:v>0.97505301993331395</c:v>
                </c:pt>
                <c:pt idx="78440">
                  <c:v>0.99772892030019</c:v>
                </c:pt>
                <c:pt idx="78441">
                  <c:v>0.99810606512056599</c:v>
                </c:pt>
                <c:pt idx="78442">
                  <c:v>0.99865964755004999</c:v>
                </c:pt>
                <c:pt idx="78443">
                  <c:v>0.99977590848754005</c:v>
                </c:pt>
                <c:pt idx="78444">
                  <c:v>0.97505301993331395</c:v>
                </c:pt>
                <c:pt idx="78445">
                  <c:v>0.98009279830975105</c:v>
                </c:pt>
                <c:pt idx="78446">
                  <c:v>0.99865964755004999</c:v>
                </c:pt>
                <c:pt idx="78447">
                  <c:v>0.99977590848754005</c:v>
                </c:pt>
                <c:pt idx="78448">
                  <c:v>0.98009279830975105</c:v>
                </c:pt>
                <c:pt idx="78449">
                  <c:v>0.99810606512056599</c:v>
                </c:pt>
                <c:pt idx="78450">
                  <c:v>0.97505301993331395</c:v>
                </c:pt>
                <c:pt idx="78451">
                  <c:v>0.99865964755004999</c:v>
                </c:pt>
                <c:pt idx="78452">
                  <c:v>0.98009279830975105</c:v>
                </c:pt>
                <c:pt idx="78453">
                  <c:v>0.98009279830975105</c:v>
                </c:pt>
                <c:pt idx="78454">
                  <c:v>0.98009279830975105</c:v>
                </c:pt>
                <c:pt idx="78455">
                  <c:v>0.99865964755004999</c:v>
                </c:pt>
                <c:pt idx="78456">
                  <c:v>0.99865964755004999</c:v>
                </c:pt>
                <c:pt idx="78457">
                  <c:v>0.99810606512056599</c:v>
                </c:pt>
                <c:pt idx="78458">
                  <c:v>0.97505301993331395</c:v>
                </c:pt>
                <c:pt idx="78459">
                  <c:v>0.99865964755004999</c:v>
                </c:pt>
                <c:pt idx="78460">
                  <c:v>0.99772892030019</c:v>
                </c:pt>
                <c:pt idx="78461">
                  <c:v>0.99977590848754005</c:v>
                </c:pt>
                <c:pt idx="78462">
                  <c:v>0.99977590848754005</c:v>
                </c:pt>
                <c:pt idx="78463">
                  <c:v>0.99181255835294002</c:v>
                </c:pt>
                <c:pt idx="78464">
                  <c:v>0.99810606512056599</c:v>
                </c:pt>
                <c:pt idx="78465">
                  <c:v>0.99977590848754005</c:v>
                </c:pt>
                <c:pt idx="78466">
                  <c:v>0.99181255835294002</c:v>
                </c:pt>
                <c:pt idx="78467">
                  <c:v>0.97505301993331395</c:v>
                </c:pt>
                <c:pt idx="78468">
                  <c:v>0.98009279830975105</c:v>
                </c:pt>
                <c:pt idx="78469">
                  <c:v>0.97505301993331395</c:v>
                </c:pt>
                <c:pt idx="78470">
                  <c:v>0.99977590848754005</c:v>
                </c:pt>
                <c:pt idx="78471">
                  <c:v>0.98009279830975105</c:v>
                </c:pt>
                <c:pt idx="78472">
                  <c:v>0.99865964755004999</c:v>
                </c:pt>
                <c:pt idx="78473">
                  <c:v>0.99810606512056599</c:v>
                </c:pt>
                <c:pt idx="78474">
                  <c:v>0.97505301993331395</c:v>
                </c:pt>
                <c:pt idx="78475">
                  <c:v>0.97505301993331395</c:v>
                </c:pt>
                <c:pt idx="78476">
                  <c:v>0.99977590848754005</c:v>
                </c:pt>
                <c:pt idx="78477">
                  <c:v>0.99865964755004999</c:v>
                </c:pt>
                <c:pt idx="78478">
                  <c:v>0.98009279830975105</c:v>
                </c:pt>
                <c:pt idx="78479">
                  <c:v>0.99772892030019</c:v>
                </c:pt>
                <c:pt idx="78480">
                  <c:v>0.99865964755004999</c:v>
                </c:pt>
                <c:pt idx="78481">
                  <c:v>0.99865964755004999</c:v>
                </c:pt>
                <c:pt idx="78482">
                  <c:v>0.98009279830975105</c:v>
                </c:pt>
                <c:pt idx="78483">
                  <c:v>0.99977590848754005</c:v>
                </c:pt>
                <c:pt idx="78484">
                  <c:v>0.98009279830975105</c:v>
                </c:pt>
                <c:pt idx="78485">
                  <c:v>0.99810606512056599</c:v>
                </c:pt>
                <c:pt idx="78486">
                  <c:v>0.99810606512056599</c:v>
                </c:pt>
                <c:pt idx="78487">
                  <c:v>0.98009279830975105</c:v>
                </c:pt>
                <c:pt idx="78488">
                  <c:v>0.99865964755004999</c:v>
                </c:pt>
                <c:pt idx="78489">
                  <c:v>0.98009279830975105</c:v>
                </c:pt>
                <c:pt idx="78490">
                  <c:v>0.99977590848754005</c:v>
                </c:pt>
                <c:pt idx="78491">
                  <c:v>0.99865964755004999</c:v>
                </c:pt>
                <c:pt idx="78492">
                  <c:v>0.99772892030019</c:v>
                </c:pt>
                <c:pt idx="78493">
                  <c:v>0.99865964755004999</c:v>
                </c:pt>
                <c:pt idx="78494">
                  <c:v>0.98009279830975105</c:v>
                </c:pt>
                <c:pt idx="78495">
                  <c:v>0.99865964755004999</c:v>
                </c:pt>
                <c:pt idx="78496">
                  <c:v>0.98009279830975105</c:v>
                </c:pt>
                <c:pt idx="78497">
                  <c:v>0.99810606512056599</c:v>
                </c:pt>
                <c:pt idx="78498">
                  <c:v>0.99810606512056599</c:v>
                </c:pt>
                <c:pt idx="78499">
                  <c:v>0.97505301993331395</c:v>
                </c:pt>
                <c:pt idx="78500">
                  <c:v>0.99810606512056599</c:v>
                </c:pt>
                <c:pt idx="78501">
                  <c:v>0.99977590848754005</c:v>
                </c:pt>
                <c:pt idx="78502">
                  <c:v>0.98009279830975105</c:v>
                </c:pt>
                <c:pt idx="78503">
                  <c:v>0.98009279830975105</c:v>
                </c:pt>
                <c:pt idx="78504">
                  <c:v>0.99810606512056599</c:v>
                </c:pt>
                <c:pt idx="78505">
                  <c:v>0.99810606512056599</c:v>
                </c:pt>
                <c:pt idx="78506">
                  <c:v>0.97505301993331395</c:v>
                </c:pt>
                <c:pt idx="78507">
                  <c:v>0.99810606512056599</c:v>
                </c:pt>
                <c:pt idx="78508">
                  <c:v>0.99977590848754005</c:v>
                </c:pt>
                <c:pt idx="78509">
                  <c:v>0.97505301993331395</c:v>
                </c:pt>
                <c:pt idx="78510">
                  <c:v>0.99977590848754005</c:v>
                </c:pt>
                <c:pt idx="78511">
                  <c:v>0.98009279830975105</c:v>
                </c:pt>
                <c:pt idx="78512">
                  <c:v>0.99810606512056599</c:v>
                </c:pt>
                <c:pt idx="78513">
                  <c:v>0.99865964755004999</c:v>
                </c:pt>
                <c:pt idx="78514">
                  <c:v>0.97505301993331395</c:v>
                </c:pt>
                <c:pt idx="78515">
                  <c:v>0.97505301993331395</c:v>
                </c:pt>
                <c:pt idx="78516">
                  <c:v>0.99810606512056599</c:v>
                </c:pt>
                <c:pt idx="78517">
                  <c:v>0.99865964755004999</c:v>
                </c:pt>
                <c:pt idx="78518">
                  <c:v>0.99810606512056599</c:v>
                </c:pt>
                <c:pt idx="78519">
                  <c:v>0.99810606512056599</c:v>
                </c:pt>
                <c:pt idx="78520">
                  <c:v>0.99865964755004999</c:v>
                </c:pt>
                <c:pt idx="78521">
                  <c:v>0.98009279830975105</c:v>
                </c:pt>
                <c:pt idx="78522">
                  <c:v>0.97505301993331395</c:v>
                </c:pt>
                <c:pt idx="78523">
                  <c:v>0.99865964755004999</c:v>
                </c:pt>
                <c:pt idx="78524">
                  <c:v>0.99810606512056599</c:v>
                </c:pt>
                <c:pt idx="78525">
                  <c:v>0.97505301993331395</c:v>
                </c:pt>
                <c:pt idx="78526">
                  <c:v>0.98009279830975105</c:v>
                </c:pt>
                <c:pt idx="78527">
                  <c:v>0.98009279830975105</c:v>
                </c:pt>
                <c:pt idx="78528">
                  <c:v>0.99865964755004999</c:v>
                </c:pt>
                <c:pt idx="78529">
                  <c:v>0.98009279830975105</c:v>
                </c:pt>
                <c:pt idx="78530">
                  <c:v>0.99977590848754005</c:v>
                </c:pt>
                <c:pt idx="78531">
                  <c:v>0.99810606512056599</c:v>
                </c:pt>
                <c:pt idx="78532">
                  <c:v>0.99810606512056599</c:v>
                </c:pt>
                <c:pt idx="78533">
                  <c:v>0.99865964755004999</c:v>
                </c:pt>
                <c:pt idx="78534">
                  <c:v>0.99810606512056599</c:v>
                </c:pt>
                <c:pt idx="78535">
                  <c:v>0.99810606512056599</c:v>
                </c:pt>
                <c:pt idx="78536">
                  <c:v>0.98009279830975105</c:v>
                </c:pt>
                <c:pt idx="78537">
                  <c:v>0.99865964755004999</c:v>
                </c:pt>
                <c:pt idx="78538">
                  <c:v>0.99181255835294002</c:v>
                </c:pt>
                <c:pt idx="78539">
                  <c:v>0.99810606512056599</c:v>
                </c:pt>
                <c:pt idx="78540">
                  <c:v>0.99810606512056599</c:v>
                </c:pt>
                <c:pt idx="78541">
                  <c:v>0.98009279830975105</c:v>
                </c:pt>
                <c:pt idx="78542">
                  <c:v>0.99865964755004999</c:v>
                </c:pt>
                <c:pt idx="78543">
                  <c:v>0.98009279830975105</c:v>
                </c:pt>
                <c:pt idx="78544">
                  <c:v>0.97505301993331395</c:v>
                </c:pt>
                <c:pt idx="78545">
                  <c:v>0.97505301993331395</c:v>
                </c:pt>
                <c:pt idx="78546">
                  <c:v>0.99865964755004999</c:v>
                </c:pt>
                <c:pt idx="78547">
                  <c:v>0.99977590848754005</c:v>
                </c:pt>
                <c:pt idx="78548">
                  <c:v>0.97505301993331395</c:v>
                </c:pt>
                <c:pt idx="78549">
                  <c:v>0.97505301993331395</c:v>
                </c:pt>
                <c:pt idx="78550">
                  <c:v>0.98009279830975105</c:v>
                </c:pt>
                <c:pt idx="78551">
                  <c:v>0.99772892030019</c:v>
                </c:pt>
                <c:pt idx="78552">
                  <c:v>0.97505301993331395</c:v>
                </c:pt>
                <c:pt idx="78553">
                  <c:v>0.98009279830975105</c:v>
                </c:pt>
                <c:pt idx="78554">
                  <c:v>0.99865964755004999</c:v>
                </c:pt>
                <c:pt idx="78555">
                  <c:v>0.98009279830975105</c:v>
                </c:pt>
                <c:pt idx="78556">
                  <c:v>0.99865964755004999</c:v>
                </c:pt>
                <c:pt idx="78557">
                  <c:v>0.98009279830975105</c:v>
                </c:pt>
                <c:pt idx="78558">
                  <c:v>0.97505301993331395</c:v>
                </c:pt>
                <c:pt idx="78559">
                  <c:v>0.99977590848754005</c:v>
                </c:pt>
                <c:pt idx="78560">
                  <c:v>0.99810606512056599</c:v>
                </c:pt>
                <c:pt idx="78561">
                  <c:v>0.99810606512056599</c:v>
                </c:pt>
                <c:pt idx="78562">
                  <c:v>0.98009279830975105</c:v>
                </c:pt>
                <c:pt idx="78563">
                  <c:v>0.98009279830975105</c:v>
                </c:pt>
                <c:pt idx="78564">
                  <c:v>0.98009279830975105</c:v>
                </c:pt>
                <c:pt idx="78565">
                  <c:v>0.99810606512056599</c:v>
                </c:pt>
                <c:pt idx="78566">
                  <c:v>0.98009279830975105</c:v>
                </c:pt>
                <c:pt idx="78567">
                  <c:v>0.98009279830975105</c:v>
                </c:pt>
                <c:pt idx="78568">
                  <c:v>0.97505301993331395</c:v>
                </c:pt>
                <c:pt idx="78569">
                  <c:v>0.99810606512056599</c:v>
                </c:pt>
                <c:pt idx="78570">
                  <c:v>0.99810606512056599</c:v>
                </c:pt>
                <c:pt idx="78571">
                  <c:v>0.99977590848754005</c:v>
                </c:pt>
                <c:pt idx="78572">
                  <c:v>0.98009279830975105</c:v>
                </c:pt>
                <c:pt idx="78573">
                  <c:v>0.99977590848754005</c:v>
                </c:pt>
                <c:pt idx="78574">
                  <c:v>0.99865964755004999</c:v>
                </c:pt>
                <c:pt idx="78575">
                  <c:v>0.99977590848754005</c:v>
                </c:pt>
                <c:pt idx="78576">
                  <c:v>0.97505301993331395</c:v>
                </c:pt>
                <c:pt idx="78577">
                  <c:v>0.99865964755004999</c:v>
                </c:pt>
                <c:pt idx="78578">
                  <c:v>0.99865964755004999</c:v>
                </c:pt>
                <c:pt idx="78579">
                  <c:v>0.98009279830975105</c:v>
                </c:pt>
                <c:pt idx="78580">
                  <c:v>0.99865964755004999</c:v>
                </c:pt>
                <c:pt idx="78581">
                  <c:v>0.98009279830975105</c:v>
                </c:pt>
                <c:pt idx="78582">
                  <c:v>0.99810606512056599</c:v>
                </c:pt>
                <c:pt idx="78583">
                  <c:v>0.97505301993331395</c:v>
                </c:pt>
                <c:pt idx="78584">
                  <c:v>0.99810606512056599</c:v>
                </c:pt>
                <c:pt idx="78585">
                  <c:v>0.97505301993331395</c:v>
                </c:pt>
                <c:pt idx="78586">
                  <c:v>0.99810606512056599</c:v>
                </c:pt>
                <c:pt idx="78587">
                  <c:v>0.98009279830975105</c:v>
                </c:pt>
                <c:pt idx="78588">
                  <c:v>0.99810606512056599</c:v>
                </c:pt>
                <c:pt idx="78589">
                  <c:v>0.99810606512056599</c:v>
                </c:pt>
                <c:pt idx="78590">
                  <c:v>0.99977590848754005</c:v>
                </c:pt>
                <c:pt idx="78591">
                  <c:v>0.99865964755004999</c:v>
                </c:pt>
                <c:pt idx="78592">
                  <c:v>0.98009279830975105</c:v>
                </c:pt>
                <c:pt idx="78593">
                  <c:v>0.99810606512056599</c:v>
                </c:pt>
                <c:pt idx="78594">
                  <c:v>0.98009279830975105</c:v>
                </c:pt>
                <c:pt idx="78595">
                  <c:v>0.97505301993331395</c:v>
                </c:pt>
                <c:pt idx="78596">
                  <c:v>0.97505301993331395</c:v>
                </c:pt>
                <c:pt idx="78597">
                  <c:v>0.99865964755004999</c:v>
                </c:pt>
                <c:pt idx="78598">
                  <c:v>0.99810606512056599</c:v>
                </c:pt>
                <c:pt idx="78599">
                  <c:v>0.98009279830975105</c:v>
                </c:pt>
                <c:pt idx="78600">
                  <c:v>0.98009279830975105</c:v>
                </c:pt>
                <c:pt idx="78601">
                  <c:v>0.98009279830975105</c:v>
                </c:pt>
                <c:pt idx="78602">
                  <c:v>0.98009279830975105</c:v>
                </c:pt>
                <c:pt idx="78603">
                  <c:v>0.99810606512056599</c:v>
                </c:pt>
                <c:pt idx="78604">
                  <c:v>0.97505301993331395</c:v>
                </c:pt>
                <c:pt idx="78605">
                  <c:v>0.99865964755004999</c:v>
                </c:pt>
                <c:pt idx="78606">
                  <c:v>0.99977590848754005</c:v>
                </c:pt>
                <c:pt idx="78607">
                  <c:v>0.98009279830975105</c:v>
                </c:pt>
                <c:pt idx="78608">
                  <c:v>0.98009279830975105</c:v>
                </c:pt>
                <c:pt idx="78609">
                  <c:v>0.99772892030019</c:v>
                </c:pt>
                <c:pt idx="78610">
                  <c:v>0.99810606512056599</c:v>
                </c:pt>
                <c:pt idx="78611">
                  <c:v>0.99810606512056599</c:v>
                </c:pt>
                <c:pt idx="78612">
                  <c:v>0.99865964755004999</c:v>
                </c:pt>
                <c:pt idx="78613">
                  <c:v>0.99865964755004999</c:v>
                </c:pt>
                <c:pt idx="78614">
                  <c:v>0.99977590848754005</c:v>
                </c:pt>
                <c:pt idx="78615">
                  <c:v>0.97505301993331395</c:v>
                </c:pt>
                <c:pt idx="78616">
                  <c:v>0.99810606512056599</c:v>
                </c:pt>
                <c:pt idx="78617">
                  <c:v>0.97505301993331395</c:v>
                </c:pt>
                <c:pt idx="78618">
                  <c:v>0.98009279830975105</c:v>
                </c:pt>
                <c:pt idx="78619">
                  <c:v>0.99772892030019</c:v>
                </c:pt>
                <c:pt idx="78620">
                  <c:v>0.99977590848754005</c:v>
                </c:pt>
                <c:pt idx="78621">
                  <c:v>0.99772892030019</c:v>
                </c:pt>
                <c:pt idx="78622">
                  <c:v>0.98009279830975105</c:v>
                </c:pt>
                <c:pt idx="78623">
                  <c:v>0.99865964755004999</c:v>
                </c:pt>
                <c:pt idx="78624">
                  <c:v>0.97505301993331395</c:v>
                </c:pt>
                <c:pt idx="78625">
                  <c:v>0.98009279830975105</c:v>
                </c:pt>
                <c:pt idx="78626">
                  <c:v>0.99865964755004999</c:v>
                </c:pt>
                <c:pt idx="78627">
                  <c:v>0.99977590848754005</c:v>
                </c:pt>
                <c:pt idx="78628">
                  <c:v>0.99810606512056599</c:v>
                </c:pt>
                <c:pt idx="78629">
                  <c:v>0.99865964755004999</c:v>
                </c:pt>
                <c:pt idx="78630">
                  <c:v>0.99977590848754005</c:v>
                </c:pt>
                <c:pt idx="78631">
                  <c:v>0.99865964755004999</c:v>
                </c:pt>
                <c:pt idx="78632">
                  <c:v>0.99810606512056599</c:v>
                </c:pt>
                <c:pt idx="78633">
                  <c:v>0.99810606512056599</c:v>
                </c:pt>
                <c:pt idx="78634">
                  <c:v>0.98009279830975105</c:v>
                </c:pt>
                <c:pt idx="78635">
                  <c:v>0.99810606512056599</c:v>
                </c:pt>
                <c:pt idx="78636">
                  <c:v>0.99772892030019</c:v>
                </c:pt>
                <c:pt idx="78637">
                  <c:v>0.98009279830975105</c:v>
                </c:pt>
                <c:pt idx="78638">
                  <c:v>0.99865964755004999</c:v>
                </c:pt>
                <c:pt idx="78639">
                  <c:v>0.99977590848754005</c:v>
                </c:pt>
                <c:pt idx="78640">
                  <c:v>0.98009279830975105</c:v>
                </c:pt>
                <c:pt idx="78641">
                  <c:v>0.99977590848754005</c:v>
                </c:pt>
                <c:pt idx="78642">
                  <c:v>0.98009279830975105</c:v>
                </c:pt>
                <c:pt idx="78643">
                  <c:v>0.99865964755004999</c:v>
                </c:pt>
                <c:pt idx="78644">
                  <c:v>0.99977590848754005</c:v>
                </c:pt>
                <c:pt idx="78645">
                  <c:v>0.99977590848754005</c:v>
                </c:pt>
                <c:pt idx="78646">
                  <c:v>0.99865964755004999</c:v>
                </c:pt>
                <c:pt idx="78647">
                  <c:v>0.98009279830975105</c:v>
                </c:pt>
                <c:pt idx="78648">
                  <c:v>0.99865964755004999</c:v>
                </c:pt>
                <c:pt idx="78649">
                  <c:v>0.99977590848754005</c:v>
                </c:pt>
                <c:pt idx="78650">
                  <c:v>0.97505301993331395</c:v>
                </c:pt>
                <c:pt idx="78651">
                  <c:v>0.99977590848754005</c:v>
                </c:pt>
                <c:pt idx="78652">
                  <c:v>0.98009279830975105</c:v>
                </c:pt>
                <c:pt idx="78653">
                  <c:v>0.99810606512056599</c:v>
                </c:pt>
                <c:pt idx="78654">
                  <c:v>0.99865964755004999</c:v>
                </c:pt>
                <c:pt idx="78655">
                  <c:v>0.98009279830975105</c:v>
                </c:pt>
                <c:pt idx="78656">
                  <c:v>0.99865964755004999</c:v>
                </c:pt>
                <c:pt idx="78657">
                  <c:v>0.99810606512056599</c:v>
                </c:pt>
                <c:pt idx="78658">
                  <c:v>0.99865964755004999</c:v>
                </c:pt>
                <c:pt idx="78659">
                  <c:v>0.99810606512056599</c:v>
                </c:pt>
                <c:pt idx="78660">
                  <c:v>0.99810606512056599</c:v>
                </c:pt>
                <c:pt idx="78661">
                  <c:v>0.98009279830975105</c:v>
                </c:pt>
                <c:pt idx="78662">
                  <c:v>0.99810606512056599</c:v>
                </c:pt>
                <c:pt idx="78663">
                  <c:v>0.99865964755004999</c:v>
                </c:pt>
                <c:pt idx="78664">
                  <c:v>0.99977590848754005</c:v>
                </c:pt>
                <c:pt idx="78665">
                  <c:v>0.97505301993331395</c:v>
                </c:pt>
                <c:pt idx="78666">
                  <c:v>0.98009279830975105</c:v>
                </c:pt>
                <c:pt idx="78667">
                  <c:v>0.99810606512056599</c:v>
                </c:pt>
                <c:pt idx="78668">
                  <c:v>0.99977590848754005</c:v>
                </c:pt>
                <c:pt idx="78669">
                  <c:v>0.98009279830975105</c:v>
                </c:pt>
                <c:pt idx="78670">
                  <c:v>0.98009279830975105</c:v>
                </c:pt>
                <c:pt idx="78671">
                  <c:v>0.98009279830975105</c:v>
                </c:pt>
                <c:pt idx="78672">
                  <c:v>0.99865964755004999</c:v>
                </c:pt>
                <c:pt idx="78673">
                  <c:v>0.99977590848754005</c:v>
                </c:pt>
                <c:pt idx="78674">
                  <c:v>0.99865964755004999</c:v>
                </c:pt>
                <c:pt idx="78675">
                  <c:v>0.97505301993331395</c:v>
                </c:pt>
                <c:pt idx="78676">
                  <c:v>0.98009279830975105</c:v>
                </c:pt>
                <c:pt idx="78677">
                  <c:v>0.99810606512056599</c:v>
                </c:pt>
                <c:pt idx="78678">
                  <c:v>0.98009279830975105</c:v>
                </c:pt>
                <c:pt idx="78679">
                  <c:v>0.98009279830975105</c:v>
                </c:pt>
                <c:pt idx="78680">
                  <c:v>0.97505301993331395</c:v>
                </c:pt>
                <c:pt idx="78681">
                  <c:v>0.99977590848754005</c:v>
                </c:pt>
                <c:pt idx="78682">
                  <c:v>0.99977590848754005</c:v>
                </c:pt>
                <c:pt idx="78683">
                  <c:v>0.99810606512056599</c:v>
                </c:pt>
                <c:pt idx="78684">
                  <c:v>0.98009279830975105</c:v>
                </c:pt>
                <c:pt idx="78685">
                  <c:v>0.98009279830975105</c:v>
                </c:pt>
                <c:pt idx="78686">
                  <c:v>0.98009279830975105</c:v>
                </c:pt>
                <c:pt idx="78687">
                  <c:v>0.99810606512056599</c:v>
                </c:pt>
                <c:pt idx="78688">
                  <c:v>0.97505301993331395</c:v>
                </c:pt>
                <c:pt idx="78689">
                  <c:v>0.99865964755004999</c:v>
                </c:pt>
                <c:pt idx="78690">
                  <c:v>0.99810606512056599</c:v>
                </c:pt>
                <c:pt idx="78691">
                  <c:v>0.98009279830975105</c:v>
                </c:pt>
                <c:pt idx="78692">
                  <c:v>0.98009279830975105</c:v>
                </c:pt>
                <c:pt idx="78693">
                  <c:v>0.98009279830975105</c:v>
                </c:pt>
                <c:pt idx="78694">
                  <c:v>0.99865964755004999</c:v>
                </c:pt>
                <c:pt idx="78695">
                  <c:v>0.99810606512056599</c:v>
                </c:pt>
                <c:pt idx="78696">
                  <c:v>0.98009279830975105</c:v>
                </c:pt>
                <c:pt idx="78697">
                  <c:v>0.99865964755004999</c:v>
                </c:pt>
                <c:pt idx="78698">
                  <c:v>0.99865964755004999</c:v>
                </c:pt>
                <c:pt idx="78699">
                  <c:v>0.98009279830975105</c:v>
                </c:pt>
                <c:pt idx="78700">
                  <c:v>0.99977590848754005</c:v>
                </c:pt>
                <c:pt idx="78701">
                  <c:v>0.99810606512056599</c:v>
                </c:pt>
                <c:pt idx="78702">
                  <c:v>0.99181255835294002</c:v>
                </c:pt>
                <c:pt idx="78703">
                  <c:v>0.97505301993331395</c:v>
                </c:pt>
                <c:pt idx="78704">
                  <c:v>0.98009279830975105</c:v>
                </c:pt>
                <c:pt idx="78705">
                  <c:v>0.99977590848754005</c:v>
                </c:pt>
                <c:pt idx="78706">
                  <c:v>0.99810606512056599</c:v>
                </c:pt>
                <c:pt idx="78707">
                  <c:v>0.99810606512056599</c:v>
                </c:pt>
                <c:pt idx="78708">
                  <c:v>0.99865964755004999</c:v>
                </c:pt>
                <c:pt idx="78709">
                  <c:v>0.99865964755004999</c:v>
                </c:pt>
                <c:pt idx="78710">
                  <c:v>0.97505301993331395</c:v>
                </c:pt>
                <c:pt idx="78711">
                  <c:v>0.99865964755004999</c:v>
                </c:pt>
                <c:pt idx="78712">
                  <c:v>0.98009279830975105</c:v>
                </c:pt>
                <c:pt idx="78713">
                  <c:v>0.99865964755004999</c:v>
                </c:pt>
                <c:pt idx="78714">
                  <c:v>0.97505301993331395</c:v>
                </c:pt>
                <c:pt idx="78715">
                  <c:v>0.97505301993331395</c:v>
                </c:pt>
                <c:pt idx="78716">
                  <c:v>0.99810606512056599</c:v>
                </c:pt>
                <c:pt idx="78717">
                  <c:v>0.99865964755004999</c:v>
                </c:pt>
                <c:pt idx="78718">
                  <c:v>0.99810606512056599</c:v>
                </c:pt>
                <c:pt idx="78719">
                  <c:v>0.99772892030019</c:v>
                </c:pt>
                <c:pt idx="78720">
                  <c:v>0.99810606512056599</c:v>
                </c:pt>
                <c:pt idx="78721">
                  <c:v>0.98009279830975105</c:v>
                </c:pt>
                <c:pt idx="78722">
                  <c:v>0.99810606512056599</c:v>
                </c:pt>
                <c:pt idx="78723">
                  <c:v>0.98009279830975105</c:v>
                </c:pt>
                <c:pt idx="78724">
                  <c:v>0.99977590848754005</c:v>
                </c:pt>
                <c:pt idx="78725">
                  <c:v>0.99810606512056599</c:v>
                </c:pt>
                <c:pt idx="78726">
                  <c:v>0.99977590848754005</c:v>
                </c:pt>
                <c:pt idx="78727">
                  <c:v>0.98009279830975105</c:v>
                </c:pt>
                <c:pt idx="78728">
                  <c:v>0.99865964755004999</c:v>
                </c:pt>
                <c:pt idx="78729">
                  <c:v>0.98009279830975105</c:v>
                </c:pt>
                <c:pt idx="78730">
                  <c:v>0.98009279830975105</c:v>
                </c:pt>
                <c:pt idx="78731">
                  <c:v>0.99977590848754005</c:v>
                </c:pt>
                <c:pt idx="78732">
                  <c:v>0.99977590848754005</c:v>
                </c:pt>
                <c:pt idx="78733">
                  <c:v>0.99865964755004999</c:v>
                </c:pt>
                <c:pt idx="78734">
                  <c:v>0.99810606512056599</c:v>
                </c:pt>
                <c:pt idx="78735">
                  <c:v>0.98009279830975105</c:v>
                </c:pt>
                <c:pt idx="78736">
                  <c:v>0.99810606512056599</c:v>
                </c:pt>
                <c:pt idx="78737">
                  <c:v>0.97505301993331395</c:v>
                </c:pt>
                <c:pt idx="78738">
                  <c:v>0.99865964755004999</c:v>
                </c:pt>
                <c:pt idx="78739">
                  <c:v>0.99772892030019</c:v>
                </c:pt>
                <c:pt idx="78740">
                  <c:v>0.99977590848754005</c:v>
                </c:pt>
                <c:pt idx="78741">
                  <c:v>0.98009279830975105</c:v>
                </c:pt>
                <c:pt idx="78742">
                  <c:v>0.97505301993331395</c:v>
                </c:pt>
                <c:pt idx="78743">
                  <c:v>0.97505301993331395</c:v>
                </c:pt>
                <c:pt idx="78744">
                  <c:v>0.99865964755004999</c:v>
                </c:pt>
                <c:pt idx="78745">
                  <c:v>0.99977590848754005</c:v>
                </c:pt>
                <c:pt idx="78746">
                  <c:v>0.99772892030019</c:v>
                </c:pt>
                <c:pt idx="78747">
                  <c:v>0.99865964755004999</c:v>
                </c:pt>
                <c:pt idx="78748">
                  <c:v>0.99865964755004999</c:v>
                </c:pt>
                <c:pt idx="78749">
                  <c:v>0.97505301993331395</c:v>
                </c:pt>
                <c:pt idx="78750">
                  <c:v>0.99865964755004999</c:v>
                </c:pt>
                <c:pt idx="78751">
                  <c:v>0.98009279830975105</c:v>
                </c:pt>
                <c:pt idx="78752">
                  <c:v>0.98009279830975105</c:v>
                </c:pt>
                <c:pt idx="78753">
                  <c:v>0.99810606512056599</c:v>
                </c:pt>
                <c:pt idx="78754">
                  <c:v>0.99810606512056599</c:v>
                </c:pt>
                <c:pt idx="78755">
                  <c:v>0.99865964755004999</c:v>
                </c:pt>
                <c:pt idx="78756">
                  <c:v>0.98009279830975105</c:v>
                </c:pt>
                <c:pt idx="78757">
                  <c:v>0.98009279830975105</c:v>
                </c:pt>
                <c:pt idx="78758">
                  <c:v>0.99865964755004999</c:v>
                </c:pt>
                <c:pt idx="78759">
                  <c:v>0.98009279830975105</c:v>
                </c:pt>
                <c:pt idx="78760">
                  <c:v>0.97505301993331395</c:v>
                </c:pt>
                <c:pt idx="78761">
                  <c:v>0.99810606512056599</c:v>
                </c:pt>
                <c:pt idx="78762">
                  <c:v>0.97505301993331395</c:v>
                </c:pt>
                <c:pt idx="78763">
                  <c:v>0.98009279830975105</c:v>
                </c:pt>
                <c:pt idx="78764">
                  <c:v>0.99810606512056599</c:v>
                </c:pt>
                <c:pt idx="78765">
                  <c:v>0.99810606512056599</c:v>
                </c:pt>
                <c:pt idx="78766">
                  <c:v>0.99865964755004999</c:v>
                </c:pt>
                <c:pt idx="78767">
                  <c:v>0.99865964755004999</c:v>
                </c:pt>
                <c:pt idx="78768">
                  <c:v>0.98009279830975105</c:v>
                </c:pt>
                <c:pt idx="78769">
                  <c:v>0.99865964755004999</c:v>
                </c:pt>
                <c:pt idx="78770">
                  <c:v>0.99865964755004999</c:v>
                </c:pt>
                <c:pt idx="78771">
                  <c:v>0.99865964755004999</c:v>
                </c:pt>
                <c:pt idx="78772">
                  <c:v>0.98009279830975105</c:v>
                </c:pt>
                <c:pt idx="78773">
                  <c:v>0.99865964755004999</c:v>
                </c:pt>
                <c:pt idx="78774">
                  <c:v>0.99977590848754005</c:v>
                </c:pt>
                <c:pt idx="78775">
                  <c:v>0.99810606512056599</c:v>
                </c:pt>
                <c:pt idx="78776">
                  <c:v>0.97505301993331395</c:v>
                </c:pt>
                <c:pt idx="78777">
                  <c:v>0.97505301993331395</c:v>
                </c:pt>
                <c:pt idx="78778">
                  <c:v>0.99810606512056599</c:v>
                </c:pt>
                <c:pt idx="78779">
                  <c:v>0.98009279830975105</c:v>
                </c:pt>
                <c:pt idx="78780">
                  <c:v>0.99865964755004999</c:v>
                </c:pt>
                <c:pt idx="78781">
                  <c:v>0.99181255835294002</c:v>
                </c:pt>
                <c:pt idx="78782">
                  <c:v>0.99977590848754005</c:v>
                </c:pt>
                <c:pt idx="78783">
                  <c:v>0.98009279830975105</c:v>
                </c:pt>
                <c:pt idx="78784">
                  <c:v>0.97505301993331395</c:v>
                </c:pt>
                <c:pt idx="78785">
                  <c:v>0.97505301993331395</c:v>
                </c:pt>
                <c:pt idx="78786">
                  <c:v>0.99181255835294002</c:v>
                </c:pt>
                <c:pt idx="78787">
                  <c:v>0.99865964755004999</c:v>
                </c:pt>
                <c:pt idx="78788">
                  <c:v>0.99977590848754005</c:v>
                </c:pt>
                <c:pt idx="78789">
                  <c:v>0.99977590848754005</c:v>
                </c:pt>
                <c:pt idx="78790">
                  <c:v>0.97505301993331395</c:v>
                </c:pt>
                <c:pt idx="78791">
                  <c:v>0.99865964755004999</c:v>
                </c:pt>
                <c:pt idx="78792">
                  <c:v>0.97505301993331395</c:v>
                </c:pt>
                <c:pt idx="78793">
                  <c:v>0.99810606512056599</c:v>
                </c:pt>
                <c:pt idx="78794">
                  <c:v>0.99977590848754005</c:v>
                </c:pt>
                <c:pt idx="78795">
                  <c:v>0.99810606512056599</c:v>
                </c:pt>
                <c:pt idx="78796">
                  <c:v>0.99865964755004999</c:v>
                </c:pt>
                <c:pt idx="78797">
                  <c:v>0.98009279830975105</c:v>
                </c:pt>
                <c:pt idx="78798">
                  <c:v>0.99810606512056599</c:v>
                </c:pt>
                <c:pt idx="78799">
                  <c:v>0.99810606512056599</c:v>
                </c:pt>
                <c:pt idx="78800">
                  <c:v>0.99865964755004999</c:v>
                </c:pt>
                <c:pt idx="78801">
                  <c:v>0.98009279830975105</c:v>
                </c:pt>
                <c:pt idx="78802">
                  <c:v>0.97505301993331395</c:v>
                </c:pt>
                <c:pt idx="78803">
                  <c:v>0.98009279830975105</c:v>
                </c:pt>
                <c:pt idx="78804">
                  <c:v>0.99977590848754005</c:v>
                </c:pt>
                <c:pt idx="78805">
                  <c:v>0.98009279830975105</c:v>
                </c:pt>
                <c:pt idx="78806">
                  <c:v>0.98009279830975105</c:v>
                </c:pt>
                <c:pt idx="78807">
                  <c:v>0.99865964755004999</c:v>
                </c:pt>
                <c:pt idx="78808">
                  <c:v>0.98009279830975105</c:v>
                </c:pt>
                <c:pt idx="78809">
                  <c:v>0.98009279830975105</c:v>
                </c:pt>
                <c:pt idx="78810">
                  <c:v>0.97505301993331395</c:v>
                </c:pt>
                <c:pt idx="78811">
                  <c:v>0.99810606512056599</c:v>
                </c:pt>
                <c:pt idx="78812">
                  <c:v>0.99810606512056599</c:v>
                </c:pt>
                <c:pt idx="78813">
                  <c:v>0.98009279830975105</c:v>
                </c:pt>
                <c:pt idx="78814">
                  <c:v>0.99977590848754005</c:v>
                </c:pt>
                <c:pt idx="78815">
                  <c:v>0.97505301993331395</c:v>
                </c:pt>
                <c:pt idx="78816">
                  <c:v>0.99865964755004999</c:v>
                </c:pt>
                <c:pt idx="78817">
                  <c:v>0.99865964755004999</c:v>
                </c:pt>
                <c:pt idx="78818">
                  <c:v>0.98009279830975105</c:v>
                </c:pt>
                <c:pt idx="78819">
                  <c:v>0.99865964755004999</c:v>
                </c:pt>
                <c:pt idx="78820">
                  <c:v>0.98009279830975105</c:v>
                </c:pt>
                <c:pt idx="78821">
                  <c:v>0.97505301993331395</c:v>
                </c:pt>
                <c:pt idx="78822">
                  <c:v>0.98009279830975105</c:v>
                </c:pt>
                <c:pt idx="78823">
                  <c:v>0.99810606512056599</c:v>
                </c:pt>
                <c:pt idx="78824">
                  <c:v>0.98009279830975105</c:v>
                </c:pt>
                <c:pt idx="78825">
                  <c:v>0.98009279830975105</c:v>
                </c:pt>
                <c:pt idx="78826">
                  <c:v>0.99810606512056599</c:v>
                </c:pt>
                <c:pt idx="78827">
                  <c:v>0.99865964755004999</c:v>
                </c:pt>
                <c:pt idx="78828">
                  <c:v>0.98009279830975105</c:v>
                </c:pt>
                <c:pt idx="78829">
                  <c:v>0.99865964755004999</c:v>
                </c:pt>
                <c:pt idx="78830">
                  <c:v>0.99865964755004999</c:v>
                </c:pt>
                <c:pt idx="78831">
                  <c:v>0.98009279830975105</c:v>
                </c:pt>
                <c:pt idx="78832">
                  <c:v>0.99810606512056599</c:v>
                </c:pt>
                <c:pt idx="78833">
                  <c:v>0.98009279830975105</c:v>
                </c:pt>
                <c:pt idx="78834">
                  <c:v>0.99865964755004999</c:v>
                </c:pt>
                <c:pt idx="78835">
                  <c:v>0.99977590848754005</c:v>
                </c:pt>
                <c:pt idx="78836">
                  <c:v>0.99772892030019</c:v>
                </c:pt>
                <c:pt idx="78837">
                  <c:v>0.99865964755004999</c:v>
                </c:pt>
                <c:pt idx="78838">
                  <c:v>0.99865964755004999</c:v>
                </c:pt>
                <c:pt idx="78839">
                  <c:v>0.99810606512056599</c:v>
                </c:pt>
                <c:pt idx="78840">
                  <c:v>0.97505301993331395</c:v>
                </c:pt>
                <c:pt idx="78841">
                  <c:v>0.98009279830975105</c:v>
                </c:pt>
                <c:pt idx="78842">
                  <c:v>0.99977590848754005</c:v>
                </c:pt>
                <c:pt idx="78843">
                  <c:v>0.99865964755004999</c:v>
                </c:pt>
                <c:pt idx="78844">
                  <c:v>0.99865964755004999</c:v>
                </c:pt>
                <c:pt idx="78845">
                  <c:v>0.98009279830975105</c:v>
                </c:pt>
                <c:pt idx="78846">
                  <c:v>0.97505301993331395</c:v>
                </c:pt>
                <c:pt idx="78847">
                  <c:v>0.97505301993331395</c:v>
                </c:pt>
                <c:pt idx="78848">
                  <c:v>0.99810606512056599</c:v>
                </c:pt>
                <c:pt idx="78849">
                  <c:v>0.99977590848754005</c:v>
                </c:pt>
                <c:pt idx="78850">
                  <c:v>0.99810606512056599</c:v>
                </c:pt>
                <c:pt idx="78851">
                  <c:v>0.99977590848754005</c:v>
                </c:pt>
                <c:pt idx="78852">
                  <c:v>0.99181255835294002</c:v>
                </c:pt>
                <c:pt idx="78853">
                  <c:v>0.99865964755004999</c:v>
                </c:pt>
                <c:pt idx="78854">
                  <c:v>0.99977590848754005</c:v>
                </c:pt>
                <c:pt idx="78855">
                  <c:v>0.99865964755004999</c:v>
                </c:pt>
                <c:pt idx="78856">
                  <c:v>0.98009279830975105</c:v>
                </c:pt>
                <c:pt idx="78857">
                  <c:v>0.98009279830975105</c:v>
                </c:pt>
                <c:pt idx="78858">
                  <c:v>0.99977590848754005</c:v>
                </c:pt>
                <c:pt idx="78859">
                  <c:v>0.99977590848754005</c:v>
                </c:pt>
                <c:pt idx="78860">
                  <c:v>0.99865964755004999</c:v>
                </c:pt>
                <c:pt idx="78861">
                  <c:v>0.99810606512056599</c:v>
                </c:pt>
                <c:pt idx="78862">
                  <c:v>0.98009279830975105</c:v>
                </c:pt>
                <c:pt idx="78863">
                  <c:v>0.99977590848754005</c:v>
                </c:pt>
                <c:pt idx="78864">
                  <c:v>0.99865964755004999</c:v>
                </c:pt>
                <c:pt idx="78865">
                  <c:v>0.99977590848754005</c:v>
                </c:pt>
                <c:pt idx="78866">
                  <c:v>0.99977590848754005</c:v>
                </c:pt>
                <c:pt idx="78867">
                  <c:v>0.99865964755004999</c:v>
                </c:pt>
                <c:pt idx="78868">
                  <c:v>0.98009279830975105</c:v>
                </c:pt>
                <c:pt idx="78869">
                  <c:v>0.98009279830975105</c:v>
                </c:pt>
                <c:pt idx="78870">
                  <c:v>0.98009279830975105</c:v>
                </c:pt>
                <c:pt idx="78871">
                  <c:v>0.99977590848754005</c:v>
                </c:pt>
                <c:pt idx="78872">
                  <c:v>0.99865964755004999</c:v>
                </c:pt>
                <c:pt idx="78873">
                  <c:v>0.98009279830975105</c:v>
                </c:pt>
                <c:pt idx="78874">
                  <c:v>0.98009279830975105</c:v>
                </c:pt>
                <c:pt idx="78875">
                  <c:v>0.97505301993331395</c:v>
                </c:pt>
                <c:pt idx="78876">
                  <c:v>0.99977590848754005</c:v>
                </c:pt>
                <c:pt idx="78877">
                  <c:v>0.99865964755004999</c:v>
                </c:pt>
                <c:pt idx="78878">
                  <c:v>0.99810606512056599</c:v>
                </c:pt>
                <c:pt idx="78879">
                  <c:v>0.98009279830975105</c:v>
                </c:pt>
                <c:pt idx="78880">
                  <c:v>0.98009279830975105</c:v>
                </c:pt>
                <c:pt idx="78881">
                  <c:v>0.99865964755004999</c:v>
                </c:pt>
                <c:pt idx="78882">
                  <c:v>0.97505301993331395</c:v>
                </c:pt>
                <c:pt idx="78883">
                  <c:v>0.99865964755004999</c:v>
                </c:pt>
                <c:pt idx="78884">
                  <c:v>0.98009279830975105</c:v>
                </c:pt>
                <c:pt idx="78885">
                  <c:v>0.99810606512056599</c:v>
                </c:pt>
                <c:pt idx="78886">
                  <c:v>0.99865964755004999</c:v>
                </c:pt>
                <c:pt idx="78887">
                  <c:v>0.99977590848754005</c:v>
                </c:pt>
                <c:pt idx="78888">
                  <c:v>0.97505301993331395</c:v>
                </c:pt>
                <c:pt idx="78889">
                  <c:v>0.99865964755004999</c:v>
                </c:pt>
                <c:pt idx="78890">
                  <c:v>0.98009279830975105</c:v>
                </c:pt>
                <c:pt idx="78891">
                  <c:v>0.99977590848754005</c:v>
                </c:pt>
                <c:pt idx="78892">
                  <c:v>0.99772892030019</c:v>
                </c:pt>
                <c:pt idx="78893">
                  <c:v>0.97505301993331395</c:v>
                </c:pt>
                <c:pt idx="78894">
                  <c:v>0.98009279830975105</c:v>
                </c:pt>
                <c:pt idx="78895">
                  <c:v>0.99865964755004999</c:v>
                </c:pt>
                <c:pt idx="78896">
                  <c:v>0.99865964755004999</c:v>
                </c:pt>
                <c:pt idx="78897">
                  <c:v>0.99865964755004999</c:v>
                </c:pt>
                <c:pt idx="78898">
                  <c:v>0.99181255835294002</c:v>
                </c:pt>
                <c:pt idx="78899">
                  <c:v>0.98009279830975105</c:v>
                </c:pt>
                <c:pt idx="78900">
                  <c:v>0.98009279830975105</c:v>
                </c:pt>
                <c:pt idx="78901">
                  <c:v>0.98009279830975105</c:v>
                </c:pt>
                <c:pt idx="78902">
                  <c:v>0.99977590848754005</c:v>
                </c:pt>
                <c:pt idx="78903">
                  <c:v>0.97505301993331395</c:v>
                </c:pt>
                <c:pt idx="78904">
                  <c:v>0.99977590848754005</c:v>
                </c:pt>
                <c:pt idx="78905">
                  <c:v>0.99977590848754005</c:v>
                </c:pt>
                <c:pt idx="78906">
                  <c:v>0.99865964755004999</c:v>
                </c:pt>
                <c:pt idx="78907">
                  <c:v>0.99810606512056599</c:v>
                </c:pt>
                <c:pt idx="78908">
                  <c:v>0.99977590848754005</c:v>
                </c:pt>
                <c:pt idx="78909">
                  <c:v>0.98009279830975105</c:v>
                </c:pt>
                <c:pt idx="78910">
                  <c:v>0.99810606512056599</c:v>
                </c:pt>
                <c:pt idx="78911">
                  <c:v>0.98009279830975105</c:v>
                </c:pt>
                <c:pt idx="78912">
                  <c:v>0.99865964755004999</c:v>
                </c:pt>
                <c:pt idx="78913">
                  <c:v>0.99865964755004999</c:v>
                </c:pt>
                <c:pt idx="78914">
                  <c:v>0.99977590848754005</c:v>
                </c:pt>
                <c:pt idx="78915">
                  <c:v>0.98009279830975105</c:v>
                </c:pt>
                <c:pt idx="78916">
                  <c:v>0.99772892030019</c:v>
                </c:pt>
                <c:pt idx="78917">
                  <c:v>0.98009279830975105</c:v>
                </c:pt>
                <c:pt idx="78918">
                  <c:v>0.99810606512056599</c:v>
                </c:pt>
                <c:pt idx="78919">
                  <c:v>0.99810606512056599</c:v>
                </c:pt>
                <c:pt idx="78920">
                  <c:v>0.99810606512056599</c:v>
                </c:pt>
                <c:pt idx="78921">
                  <c:v>0.99865964755004999</c:v>
                </c:pt>
                <c:pt idx="78922">
                  <c:v>0.98009279830975105</c:v>
                </c:pt>
                <c:pt idx="78923">
                  <c:v>0.97505301993331395</c:v>
                </c:pt>
                <c:pt idx="78924">
                  <c:v>0.99810606512056599</c:v>
                </c:pt>
                <c:pt idx="78925">
                  <c:v>0.99865964755004999</c:v>
                </c:pt>
                <c:pt idx="78926">
                  <c:v>0.98009279830975105</c:v>
                </c:pt>
                <c:pt idx="78927">
                  <c:v>0.98009279830975105</c:v>
                </c:pt>
                <c:pt idx="78928">
                  <c:v>0.98009279830975105</c:v>
                </c:pt>
                <c:pt idx="78929">
                  <c:v>0.99810606512056599</c:v>
                </c:pt>
                <c:pt idx="78930">
                  <c:v>0.97505301993331395</c:v>
                </c:pt>
                <c:pt idx="78931">
                  <c:v>0.97505301993331395</c:v>
                </c:pt>
                <c:pt idx="78932">
                  <c:v>0.98009279830975105</c:v>
                </c:pt>
                <c:pt idx="78933">
                  <c:v>0.99865964755004999</c:v>
                </c:pt>
                <c:pt idx="78934">
                  <c:v>0.98009279830975105</c:v>
                </c:pt>
                <c:pt idx="78935">
                  <c:v>0.97505301993331395</c:v>
                </c:pt>
                <c:pt idx="78936">
                  <c:v>0.99810606512056599</c:v>
                </c:pt>
                <c:pt idx="78937">
                  <c:v>0.97505301993331395</c:v>
                </c:pt>
                <c:pt idx="78938">
                  <c:v>0.99865964755004999</c:v>
                </c:pt>
                <c:pt idx="78939">
                  <c:v>0.99810606512056599</c:v>
                </c:pt>
                <c:pt idx="78940">
                  <c:v>0.99865964755004999</c:v>
                </c:pt>
                <c:pt idx="78941">
                  <c:v>0.98009279830975105</c:v>
                </c:pt>
                <c:pt idx="78942">
                  <c:v>0.99977590848754005</c:v>
                </c:pt>
                <c:pt idx="78943">
                  <c:v>0.99810606512056599</c:v>
                </c:pt>
                <c:pt idx="78944">
                  <c:v>0.97505301993331395</c:v>
                </c:pt>
                <c:pt idx="78945">
                  <c:v>0.98009279830975105</c:v>
                </c:pt>
                <c:pt idx="78946">
                  <c:v>0.99810606512056599</c:v>
                </c:pt>
                <c:pt idx="78947">
                  <c:v>0.97505301993331395</c:v>
                </c:pt>
                <c:pt idx="78948">
                  <c:v>0.98009279830975105</c:v>
                </c:pt>
                <c:pt idx="78949">
                  <c:v>0.99810606512056599</c:v>
                </c:pt>
                <c:pt idx="78950">
                  <c:v>0.98009279830975105</c:v>
                </c:pt>
                <c:pt idx="78951">
                  <c:v>0.99810606512056599</c:v>
                </c:pt>
                <c:pt idx="78952">
                  <c:v>0.98009279830975105</c:v>
                </c:pt>
                <c:pt idx="78953">
                  <c:v>0.98009279830975105</c:v>
                </c:pt>
                <c:pt idx="78954">
                  <c:v>0.99810606512056599</c:v>
                </c:pt>
                <c:pt idx="78955">
                  <c:v>0.98009279830975105</c:v>
                </c:pt>
                <c:pt idx="78956">
                  <c:v>0.99810606512056599</c:v>
                </c:pt>
                <c:pt idx="78957">
                  <c:v>0.99865964755004999</c:v>
                </c:pt>
                <c:pt idx="78958">
                  <c:v>0.99810606512056599</c:v>
                </c:pt>
                <c:pt idx="78959">
                  <c:v>0.99810606512056599</c:v>
                </c:pt>
                <c:pt idx="78960">
                  <c:v>0.99977590848754005</c:v>
                </c:pt>
                <c:pt idx="78961">
                  <c:v>0.97505301993331395</c:v>
                </c:pt>
                <c:pt idx="78962">
                  <c:v>0.99772892030019</c:v>
                </c:pt>
                <c:pt idx="78963">
                  <c:v>0.98009279830975105</c:v>
                </c:pt>
                <c:pt idx="78964">
                  <c:v>0.99810606512056599</c:v>
                </c:pt>
                <c:pt idx="78965">
                  <c:v>0.97505301993331395</c:v>
                </c:pt>
                <c:pt idx="78966">
                  <c:v>0.99810606512056599</c:v>
                </c:pt>
                <c:pt idx="78967">
                  <c:v>0.98009279830975105</c:v>
                </c:pt>
                <c:pt idx="78968">
                  <c:v>0.99865964755004999</c:v>
                </c:pt>
                <c:pt idx="78969">
                  <c:v>0.99772892030019</c:v>
                </c:pt>
                <c:pt idx="78970">
                  <c:v>0.98009279830975105</c:v>
                </c:pt>
                <c:pt idx="78971">
                  <c:v>0.99810606512056599</c:v>
                </c:pt>
                <c:pt idx="78972">
                  <c:v>0.99810606512056599</c:v>
                </c:pt>
                <c:pt idx="78973">
                  <c:v>0.99181255835294002</c:v>
                </c:pt>
                <c:pt idx="78974">
                  <c:v>0.98009279830975105</c:v>
                </c:pt>
                <c:pt idx="78975">
                  <c:v>0.99810606512056599</c:v>
                </c:pt>
                <c:pt idx="78976">
                  <c:v>0.98009279830975105</c:v>
                </c:pt>
                <c:pt idx="78977">
                  <c:v>0.99977590848754005</c:v>
                </c:pt>
                <c:pt idx="78978">
                  <c:v>0.99810606512056599</c:v>
                </c:pt>
                <c:pt idx="78979">
                  <c:v>0.98009279830975105</c:v>
                </c:pt>
                <c:pt idx="78980">
                  <c:v>0.99865964755004999</c:v>
                </c:pt>
                <c:pt idx="78981">
                  <c:v>0.97505301993331395</c:v>
                </c:pt>
                <c:pt idx="78982">
                  <c:v>0.97505301993331395</c:v>
                </c:pt>
                <c:pt idx="78983">
                  <c:v>0.98009279830975105</c:v>
                </c:pt>
                <c:pt idx="78984">
                  <c:v>0.99865964755004999</c:v>
                </c:pt>
                <c:pt idx="78985">
                  <c:v>0.98009279830975105</c:v>
                </c:pt>
                <c:pt idx="78986">
                  <c:v>0.98009279830975105</c:v>
                </c:pt>
                <c:pt idx="78987">
                  <c:v>0.98009279830975105</c:v>
                </c:pt>
                <c:pt idx="78988">
                  <c:v>0.99810606512056599</c:v>
                </c:pt>
                <c:pt idx="78989">
                  <c:v>0.97505301993331395</c:v>
                </c:pt>
                <c:pt idx="78990">
                  <c:v>0.97505301993331395</c:v>
                </c:pt>
                <c:pt idx="78991">
                  <c:v>0.99865964755004999</c:v>
                </c:pt>
                <c:pt idx="78992">
                  <c:v>0.99865964755004999</c:v>
                </c:pt>
                <c:pt idx="78993">
                  <c:v>0.98009279830975105</c:v>
                </c:pt>
                <c:pt idx="78994">
                  <c:v>0.99865964755004999</c:v>
                </c:pt>
                <c:pt idx="78995">
                  <c:v>0.98009279830975105</c:v>
                </c:pt>
                <c:pt idx="78996">
                  <c:v>0.98009279830975105</c:v>
                </c:pt>
                <c:pt idx="78997">
                  <c:v>0.97505301993331395</c:v>
                </c:pt>
                <c:pt idx="78998">
                  <c:v>0.99865964755004999</c:v>
                </c:pt>
                <c:pt idx="78999">
                  <c:v>0.99977590848754005</c:v>
                </c:pt>
                <c:pt idx="79000">
                  <c:v>0.98009279830975105</c:v>
                </c:pt>
                <c:pt idx="79001">
                  <c:v>0.99810606512056599</c:v>
                </c:pt>
                <c:pt idx="79002">
                  <c:v>0.99865964755004999</c:v>
                </c:pt>
                <c:pt idx="79003">
                  <c:v>0.99810606512056599</c:v>
                </c:pt>
                <c:pt idx="79004">
                  <c:v>0.98009279830975105</c:v>
                </c:pt>
                <c:pt idx="79005">
                  <c:v>0.98009279830975105</c:v>
                </c:pt>
                <c:pt idx="79006">
                  <c:v>0.99181255835294002</c:v>
                </c:pt>
                <c:pt idx="79007">
                  <c:v>0.99977590848754005</c:v>
                </c:pt>
                <c:pt idx="79008">
                  <c:v>0.97505301993331395</c:v>
                </c:pt>
                <c:pt idx="79009">
                  <c:v>0.99810606512056599</c:v>
                </c:pt>
                <c:pt idx="79010">
                  <c:v>0.99865964755004999</c:v>
                </c:pt>
                <c:pt idx="79011">
                  <c:v>0.97505301993331395</c:v>
                </c:pt>
                <c:pt idx="79012">
                  <c:v>0.98009279830975105</c:v>
                </c:pt>
                <c:pt idx="79013">
                  <c:v>0.98009279830975105</c:v>
                </c:pt>
                <c:pt idx="79014">
                  <c:v>0.99865964755004999</c:v>
                </c:pt>
                <c:pt idx="79015">
                  <c:v>0.99865964755004999</c:v>
                </c:pt>
                <c:pt idx="79016">
                  <c:v>0.99977590848754005</c:v>
                </c:pt>
                <c:pt idx="79017">
                  <c:v>0.99865964755004999</c:v>
                </c:pt>
                <c:pt idx="79018">
                  <c:v>0.99977590848754005</c:v>
                </c:pt>
                <c:pt idx="79019">
                  <c:v>0.99810606512056599</c:v>
                </c:pt>
                <c:pt idx="79020">
                  <c:v>0.99865964755004999</c:v>
                </c:pt>
                <c:pt idx="79021">
                  <c:v>0.99810606512056599</c:v>
                </c:pt>
                <c:pt idx="79022">
                  <c:v>0.98009279830975105</c:v>
                </c:pt>
                <c:pt idx="79023">
                  <c:v>0.99865964755004999</c:v>
                </c:pt>
                <c:pt idx="79024">
                  <c:v>0.99810606512056599</c:v>
                </c:pt>
                <c:pt idx="79025">
                  <c:v>0.97505301993331395</c:v>
                </c:pt>
                <c:pt idx="79026">
                  <c:v>0.98009279830975105</c:v>
                </c:pt>
                <c:pt idx="79027">
                  <c:v>0.99865964755004999</c:v>
                </c:pt>
                <c:pt idx="79028">
                  <c:v>0.99810606512056599</c:v>
                </c:pt>
                <c:pt idx="79029">
                  <c:v>0.99865964755004999</c:v>
                </c:pt>
                <c:pt idx="79030">
                  <c:v>0.99810606512056599</c:v>
                </c:pt>
                <c:pt idx="79031">
                  <c:v>0.97505301993331395</c:v>
                </c:pt>
                <c:pt idx="79032">
                  <c:v>0.99865964755004999</c:v>
                </c:pt>
                <c:pt idx="79033">
                  <c:v>0.99865964755004999</c:v>
                </c:pt>
                <c:pt idx="79034">
                  <c:v>0.99865964755004999</c:v>
                </c:pt>
                <c:pt idx="79035">
                  <c:v>0.98009279830975105</c:v>
                </c:pt>
                <c:pt idx="79036">
                  <c:v>0.98009279830975105</c:v>
                </c:pt>
                <c:pt idx="79037">
                  <c:v>0.99810606512056599</c:v>
                </c:pt>
                <c:pt idx="79038">
                  <c:v>0.99865964755004999</c:v>
                </c:pt>
                <c:pt idx="79039">
                  <c:v>0.98009279830975105</c:v>
                </c:pt>
                <c:pt idx="79040">
                  <c:v>0.98009279830975105</c:v>
                </c:pt>
                <c:pt idx="79041">
                  <c:v>0.99865964755004999</c:v>
                </c:pt>
                <c:pt idx="79042">
                  <c:v>0.99977590848754005</c:v>
                </c:pt>
                <c:pt idx="79043">
                  <c:v>0.99865964755004999</c:v>
                </c:pt>
                <c:pt idx="79044">
                  <c:v>0.98009279830975105</c:v>
                </c:pt>
                <c:pt idx="79045">
                  <c:v>0.98009279830975105</c:v>
                </c:pt>
                <c:pt idx="79046">
                  <c:v>0.99977590848754005</c:v>
                </c:pt>
                <c:pt idx="79047">
                  <c:v>0.97505301993331395</c:v>
                </c:pt>
                <c:pt idx="79048">
                  <c:v>0.99865964755004999</c:v>
                </c:pt>
                <c:pt idx="79049">
                  <c:v>0.99810606512056599</c:v>
                </c:pt>
                <c:pt idx="79050">
                  <c:v>0.98009279830975105</c:v>
                </c:pt>
                <c:pt idx="79051">
                  <c:v>0.98009279830975105</c:v>
                </c:pt>
                <c:pt idx="79052">
                  <c:v>0.97505301993331395</c:v>
                </c:pt>
                <c:pt idx="79053">
                  <c:v>0.99977590848754005</c:v>
                </c:pt>
                <c:pt idx="79054">
                  <c:v>0.99810606512056599</c:v>
                </c:pt>
                <c:pt idx="79055">
                  <c:v>0.99977590848754005</c:v>
                </c:pt>
                <c:pt idx="79056">
                  <c:v>0.97505301993331395</c:v>
                </c:pt>
                <c:pt idx="79057">
                  <c:v>0.99181255835294002</c:v>
                </c:pt>
                <c:pt idx="79058">
                  <c:v>0.99810606512056599</c:v>
                </c:pt>
                <c:pt idx="79059">
                  <c:v>0.98009279830975105</c:v>
                </c:pt>
                <c:pt idx="79060">
                  <c:v>0.98009279830975105</c:v>
                </c:pt>
                <c:pt idx="79061">
                  <c:v>0.99865964755004999</c:v>
                </c:pt>
                <c:pt idx="79062">
                  <c:v>0.99810606512056599</c:v>
                </c:pt>
                <c:pt idx="79063">
                  <c:v>0.98009279830975105</c:v>
                </c:pt>
                <c:pt idx="79064">
                  <c:v>0.98009279830975105</c:v>
                </c:pt>
                <c:pt idx="79065">
                  <c:v>0.99810606512056599</c:v>
                </c:pt>
                <c:pt idx="79066">
                  <c:v>0.99865964755004999</c:v>
                </c:pt>
                <c:pt idx="79067">
                  <c:v>0.99810606512056599</c:v>
                </c:pt>
                <c:pt idx="79068">
                  <c:v>0.99181255835294002</c:v>
                </c:pt>
                <c:pt idx="79069">
                  <c:v>0.99865964755004999</c:v>
                </c:pt>
                <c:pt idx="79070">
                  <c:v>0.99865964755004999</c:v>
                </c:pt>
                <c:pt idx="79071">
                  <c:v>0.99865964755004999</c:v>
                </c:pt>
                <c:pt idx="79072">
                  <c:v>0.98009279830975105</c:v>
                </c:pt>
                <c:pt idx="79073">
                  <c:v>0.98009279830975105</c:v>
                </c:pt>
                <c:pt idx="79074">
                  <c:v>0.98009279830975105</c:v>
                </c:pt>
                <c:pt idx="79075">
                  <c:v>0.98009279830975105</c:v>
                </c:pt>
                <c:pt idx="79076">
                  <c:v>0.99977590848754005</c:v>
                </c:pt>
                <c:pt idx="79077">
                  <c:v>0.99865964755004999</c:v>
                </c:pt>
                <c:pt idx="79078">
                  <c:v>0.99865964755004999</c:v>
                </c:pt>
                <c:pt idx="79079">
                  <c:v>0.98009279830975105</c:v>
                </c:pt>
                <c:pt idx="79080">
                  <c:v>0.99865964755004999</c:v>
                </c:pt>
                <c:pt idx="79081">
                  <c:v>0.99865964755004999</c:v>
                </c:pt>
                <c:pt idx="79082">
                  <c:v>0.99977590848754005</c:v>
                </c:pt>
                <c:pt idx="79083">
                  <c:v>0.99810606512056599</c:v>
                </c:pt>
                <c:pt idx="79084">
                  <c:v>0.98009279830975105</c:v>
                </c:pt>
                <c:pt idx="79085">
                  <c:v>0.98009279830975105</c:v>
                </c:pt>
                <c:pt idx="79086">
                  <c:v>0.99810606512056599</c:v>
                </c:pt>
                <c:pt idx="79087">
                  <c:v>0.99810606512056599</c:v>
                </c:pt>
                <c:pt idx="79088">
                  <c:v>0.99810606512056599</c:v>
                </c:pt>
                <c:pt idx="79089">
                  <c:v>0.99865964755004999</c:v>
                </c:pt>
                <c:pt idx="79090">
                  <c:v>0.99772892030019</c:v>
                </c:pt>
                <c:pt idx="79091">
                  <c:v>0.98009279830975105</c:v>
                </c:pt>
                <c:pt idx="79092">
                  <c:v>0.99865964755004999</c:v>
                </c:pt>
                <c:pt idx="79093">
                  <c:v>0.99865964755004999</c:v>
                </c:pt>
                <c:pt idx="79094">
                  <c:v>0.97505301993331395</c:v>
                </c:pt>
                <c:pt idx="79095">
                  <c:v>0.99810606512056599</c:v>
                </c:pt>
                <c:pt idx="79096">
                  <c:v>0.97505301993331395</c:v>
                </c:pt>
                <c:pt idx="79097">
                  <c:v>0.98009279830975105</c:v>
                </c:pt>
                <c:pt idx="79098">
                  <c:v>0.99810606512056599</c:v>
                </c:pt>
                <c:pt idx="79099">
                  <c:v>0.99865964755004999</c:v>
                </c:pt>
                <c:pt idx="79100">
                  <c:v>0.99865964755004999</c:v>
                </c:pt>
                <c:pt idx="79101">
                  <c:v>0.97505301993331395</c:v>
                </c:pt>
                <c:pt idx="79102">
                  <c:v>0.99810606512056599</c:v>
                </c:pt>
                <c:pt idx="79103">
                  <c:v>0.99977590848754005</c:v>
                </c:pt>
                <c:pt idx="79104">
                  <c:v>0.98009279830975105</c:v>
                </c:pt>
                <c:pt idx="79105">
                  <c:v>0.99810606512056599</c:v>
                </c:pt>
                <c:pt idx="79106">
                  <c:v>0.99181255835294002</c:v>
                </c:pt>
                <c:pt idx="79107">
                  <c:v>0.99810606512056599</c:v>
                </c:pt>
                <c:pt idx="79108">
                  <c:v>0.99977590848754005</c:v>
                </c:pt>
                <c:pt idx="79109">
                  <c:v>0.99810606512056599</c:v>
                </c:pt>
                <c:pt idx="79110">
                  <c:v>0.99865964755004999</c:v>
                </c:pt>
                <c:pt idx="79111">
                  <c:v>0.99977590848754005</c:v>
                </c:pt>
                <c:pt idx="79112">
                  <c:v>0.99810606512056599</c:v>
                </c:pt>
                <c:pt idx="79113">
                  <c:v>0.99810606512056599</c:v>
                </c:pt>
                <c:pt idx="79114">
                  <c:v>0.98009279830975105</c:v>
                </c:pt>
                <c:pt idx="79115">
                  <c:v>0.99865964755004999</c:v>
                </c:pt>
                <c:pt idx="79116">
                  <c:v>0.99865964755004999</c:v>
                </c:pt>
                <c:pt idx="79117">
                  <c:v>0.98009279830975105</c:v>
                </c:pt>
                <c:pt idx="79118">
                  <c:v>0.97505301993331395</c:v>
                </c:pt>
                <c:pt idx="79119">
                  <c:v>0.99810606512056599</c:v>
                </c:pt>
                <c:pt idx="79120">
                  <c:v>0.97505301993331395</c:v>
                </c:pt>
                <c:pt idx="79121">
                  <c:v>0.98009279830975105</c:v>
                </c:pt>
                <c:pt idx="79122">
                  <c:v>0.99977590848754005</c:v>
                </c:pt>
                <c:pt idx="79123">
                  <c:v>0.98009279830975105</c:v>
                </c:pt>
                <c:pt idx="79124">
                  <c:v>0.99865964755004999</c:v>
                </c:pt>
                <c:pt idx="79125">
                  <c:v>0.97505301993331395</c:v>
                </c:pt>
                <c:pt idx="79126">
                  <c:v>0.98009279830975105</c:v>
                </c:pt>
                <c:pt idx="79127">
                  <c:v>0.98009279830975105</c:v>
                </c:pt>
                <c:pt idx="79128">
                  <c:v>0.97505301993331395</c:v>
                </c:pt>
                <c:pt idx="79129">
                  <c:v>0.99865964755004999</c:v>
                </c:pt>
                <c:pt idx="79130">
                  <c:v>0.98009279830975105</c:v>
                </c:pt>
                <c:pt idx="79131">
                  <c:v>0.97505301993331395</c:v>
                </c:pt>
                <c:pt idx="79132">
                  <c:v>0.99865964755004999</c:v>
                </c:pt>
                <c:pt idx="79133">
                  <c:v>0.97505301993331395</c:v>
                </c:pt>
                <c:pt idx="79134">
                  <c:v>0.97505301993331395</c:v>
                </c:pt>
                <c:pt idx="79135">
                  <c:v>0.99810606512056599</c:v>
                </c:pt>
                <c:pt idx="79136">
                  <c:v>0.99865964755004999</c:v>
                </c:pt>
                <c:pt idx="79137">
                  <c:v>0.98009279830975105</c:v>
                </c:pt>
                <c:pt idx="79138">
                  <c:v>0.99865964755004999</c:v>
                </c:pt>
                <c:pt idx="79139">
                  <c:v>0.99181255835294002</c:v>
                </c:pt>
                <c:pt idx="79140">
                  <c:v>0.98009279830975105</c:v>
                </c:pt>
                <c:pt idx="79141">
                  <c:v>0.99865964755004999</c:v>
                </c:pt>
                <c:pt idx="79142">
                  <c:v>0.99810606512056599</c:v>
                </c:pt>
                <c:pt idx="79143">
                  <c:v>0.99810606512056599</c:v>
                </c:pt>
                <c:pt idx="79144">
                  <c:v>0.98009279830975105</c:v>
                </c:pt>
                <c:pt idx="79145">
                  <c:v>0.99977590848754005</c:v>
                </c:pt>
                <c:pt idx="79146">
                  <c:v>0.98009279830975105</c:v>
                </c:pt>
                <c:pt idx="79147">
                  <c:v>0.99772892030019</c:v>
                </c:pt>
                <c:pt idx="79148">
                  <c:v>0.99865964755004999</c:v>
                </c:pt>
                <c:pt idx="79149">
                  <c:v>0.99977590848754005</c:v>
                </c:pt>
                <c:pt idx="79150">
                  <c:v>0.98009279830975105</c:v>
                </c:pt>
                <c:pt idx="79151">
                  <c:v>0.99865964755004999</c:v>
                </c:pt>
                <c:pt idx="79152">
                  <c:v>0.99810606512056599</c:v>
                </c:pt>
                <c:pt idx="79153">
                  <c:v>0.98009279830975105</c:v>
                </c:pt>
                <c:pt idx="79154">
                  <c:v>0.99977590848754005</c:v>
                </c:pt>
                <c:pt idx="79155">
                  <c:v>0.97505301993331395</c:v>
                </c:pt>
                <c:pt idx="79156">
                  <c:v>0.99977590848754005</c:v>
                </c:pt>
                <c:pt idx="79157">
                  <c:v>0.98009279830975105</c:v>
                </c:pt>
                <c:pt idx="79158">
                  <c:v>0.99865964755004999</c:v>
                </c:pt>
                <c:pt idx="79159">
                  <c:v>0.98009279830975105</c:v>
                </c:pt>
                <c:pt idx="79160">
                  <c:v>0.98009279830975105</c:v>
                </c:pt>
                <c:pt idx="79161">
                  <c:v>0.99810606512056599</c:v>
                </c:pt>
                <c:pt idx="79162">
                  <c:v>0.99865964755004999</c:v>
                </c:pt>
                <c:pt idx="79163">
                  <c:v>0.97505301993331395</c:v>
                </c:pt>
                <c:pt idx="79164">
                  <c:v>0.99865964755004999</c:v>
                </c:pt>
                <c:pt idx="79165">
                  <c:v>0.99810606512056599</c:v>
                </c:pt>
                <c:pt idx="79166">
                  <c:v>0.99865964755004999</c:v>
                </c:pt>
                <c:pt idx="79167">
                  <c:v>0.97505301993331395</c:v>
                </c:pt>
                <c:pt idx="79168">
                  <c:v>0.97505301993331395</c:v>
                </c:pt>
                <c:pt idx="79169">
                  <c:v>0.99865964755004999</c:v>
                </c:pt>
                <c:pt idx="79170">
                  <c:v>0.99810606512056599</c:v>
                </c:pt>
                <c:pt idx="79171">
                  <c:v>0.99810606512056599</c:v>
                </c:pt>
                <c:pt idx="79172">
                  <c:v>0.98009279830975105</c:v>
                </c:pt>
                <c:pt idx="79173">
                  <c:v>0.99772892030019</c:v>
                </c:pt>
                <c:pt idx="79174">
                  <c:v>0.99865964755004999</c:v>
                </c:pt>
                <c:pt idx="79175">
                  <c:v>0.99865964755004999</c:v>
                </c:pt>
                <c:pt idx="79176">
                  <c:v>0.99977590848754005</c:v>
                </c:pt>
                <c:pt idx="79177">
                  <c:v>0.99977590848754005</c:v>
                </c:pt>
                <c:pt idx="79178">
                  <c:v>0.99865964755004999</c:v>
                </c:pt>
                <c:pt idx="79179">
                  <c:v>0.98009279830975105</c:v>
                </c:pt>
                <c:pt idx="79180">
                  <c:v>0.99865964755004999</c:v>
                </c:pt>
                <c:pt idx="79181">
                  <c:v>0.99865964755004999</c:v>
                </c:pt>
                <c:pt idx="79182">
                  <c:v>0.99865964755004999</c:v>
                </c:pt>
                <c:pt idx="79183">
                  <c:v>0.99810606512056599</c:v>
                </c:pt>
                <c:pt idx="79184">
                  <c:v>0.99810606512056599</c:v>
                </c:pt>
                <c:pt idx="79185">
                  <c:v>0.98009279830975105</c:v>
                </c:pt>
                <c:pt idx="79186">
                  <c:v>0.99865964755004999</c:v>
                </c:pt>
                <c:pt idx="79187">
                  <c:v>0.99810606512056599</c:v>
                </c:pt>
                <c:pt idx="79188">
                  <c:v>0.98009279830975105</c:v>
                </c:pt>
                <c:pt idx="79189">
                  <c:v>0.98009279830975105</c:v>
                </c:pt>
                <c:pt idx="79190">
                  <c:v>0.98009279830975105</c:v>
                </c:pt>
                <c:pt idx="79191">
                  <c:v>0.99865964755004999</c:v>
                </c:pt>
                <c:pt idx="79192">
                  <c:v>0.99865964755004999</c:v>
                </c:pt>
                <c:pt idx="79193">
                  <c:v>0.98009279830975105</c:v>
                </c:pt>
                <c:pt idx="79194">
                  <c:v>0.99865964755004999</c:v>
                </c:pt>
                <c:pt idx="79195">
                  <c:v>0.98009279830975105</c:v>
                </c:pt>
                <c:pt idx="79196">
                  <c:v>0.98009279830975105</c:v>
                </c:pt>
                <c:pt idx="79197">
                  <c:v>0.98009279830975105</c:v>
                </c:pt>
                <c:pt idx="79198">
                  <c:v>0.99977590848754005</c:v>
                </c:pt>
                <c:pt idx="79199">
                  <c:v>0.99865964755004999</c:v>
                </c:pt>
                <c:pt idx="79200">
                  <c:v>0.99977590848754005</c:v>
                </c:pt>
                <c:pt idx="79201">
                  <c:v>0.99865964755004999</c:v>
                </c:pt>
                <c:pt idx="79202">
                  <c:v>0.99810606512056599</c:v>
                </c:pt>
                <c:pt idx="79203">
                  <c:v>0.99810606512056599</c:v>
                </c:pt>
                <c:pt idx="79204">
                  <c:v>0.98009279830975105</c:v>
                </c:pt>
                <c:pt idx="79205">
                  <c:v>0.99865964755004999</c:v>
                </c:pt>
                <c:pt idx="79206">
                  <c:v>0.98009279830975105</c:v>
                </c:pt>
                <c:pt idx="79207">
                  <c:v>0.99865964755004999</c:v>
                </c:pt>
                <c:pt idx="79208">
                  <c:v>0.99977590848754005</c:v>
                </c:pt>
                <c:pt idx="79209">
                  <c:v>0.99865964755004999</c:v>
                </c:pt>
                <c:pt idx="79210">
                  <c:v>0.97505301993331395</c:v>
                </c:pt>
                <c:pt idx="79211">
                  <c:v>0.98009279830975105</c:v>
                </c:pt>
                <c:pt idx="79212">
                  <c:v>0.99772892030019</c:v>
                </c:pt>
                <c:pt idx="79213">
                  <c:v>0.99865964755004999</c:v>
                </c:pt>
                <c:pt idx="79214">
                  <c:v>0.97505301993331395</c:v>
                </c:pt>
                <c:pt idx="79215">
                  <c:v>0.98009279830975105</c:v>
                </c:pt>
                <c:pt idx="79216">
                  <c:v>0.97505301993331395</c:v>
                </c:pt>
                <c:pt idx="79217">
                  <c:v>0.99810606512056599</c:v>
                </c:pt>
                <c:pt idx="79218">
                  <c:v>0.99181255835294002</c:v>
                </c:pt>
                <c:pt idx="79219">
                  <c:v>0.99865964755004999</c:v>
                </c:pt>
                <c:pt idx="79220">
                  <c:v>0.99810606512056599</c:v>
                </c:pt>
                <c:pt idx="79221">
                  <c:v>0.98009279830975105</c:v>
                </c:pt>
                <c:pt idx="79222">
                  <c:v>0.98009279830975105</c:v>
                </c:pt>
                <c:pt idx="79223">
                  <c:v>0.99810606512056599</c:v>
                </c:pt>
                <c:pt idx="79224">
                  <c:v>0.99865964755004999</c:v>
                </c:pt>
                <c:pt idx="79225">
                  <c:v>0.99810606512056599</c:v>
                </c:pt>
                <c:pt idx="79226">
                  <c:v>0.99977590848754005</c:v>
                </c:pt>
                <c:pt idx="79227">
                  <c:v>0.98009279830975105</c:v>
                </c:pt>
                <c:pt idx="79228">
                  <c:v>0.98009279830975105</c:v>
                </c:pt>
                <c:pt idx="79229">
                  <c:v>0.98009279830975105</c:v>
                </c:pt>
                <c:pt idx="79230">
                  <c:v>0.99865964755004999</c:v>
                </c:pt>
                <c:pt idx="79231">
                  <c:v>0.98009279830975105</c:v>
                </c:pt>
                <c:pt idx="79232">
                  <c:v>0.98009279830975105</c:v>
                </c:pt>
                <c:pt idx="79233">
                  <c:v>0.98009279830975105</c:v>
                </c:pt>
                <c:pt idx="79234">
                  <c:v>0.99865964755004999</c:v>
                </c:pt>
                <c:pt idx="79235">
                  <c:v>0.99865964755004999</c:v>
                </c:pt>
                <c:pt idx="79236">
                  <c:v>0.99810606512056599</c:v>
                </c:pt>
                <c:pt idx="79237">
                  <c:v>0.98009279830975105</c:v>
                </c:pt>
                <c:pt idx="79238">
                  <c:v>0.97505301993331395</c:v>
                </c:pt>
                <c:pt idx="79239">
                  <c:v>0.98009279830975105</c:v>
                </c:pt>
                <c:pt idx="79240">
                  <c:v>0.98009279830975105</c:v>
                </c:pt>
                <c:pt idx="79241">
                  <c:v>0.99865964755004999</c:v>
                </c:pt>
                <c:pt idx="79242">
                  <c:v>0.98009279830975105</c:v>
                </c:pt>
                <c:pt idx="79243">
                  <c:v>0.99865964755004999</c:v>
                </c:pt>
                <c:pt idx="79244">
                  <c:v>0.98009279830975105</c:v>
                </c:pt>
                <c:pt idx="79245">
                  <c:v>0.99810606512056599</c:v>
                </c:pt>
                <c:pt idx="79246">
                  <c:v>0.99772892030019</c:v>
                </c:pt>
                <c:pt idx="79247">
                  <c:v>0.98009279830975105</c:v>
                </c:pt>
                <c:pt idx="79248">
                  <c:v>0.99865964755004999</c:v>
                </c:pt>
                <c:pt idx="79249">
                  <c:v>0.97505301993331395</c:v>
                </c:pt>
                <c:pt idx="79250">
                  <c:v>0.99977590848754005</c:v>
                </c:pt>
                <c:pt idx="79251">
                  <c:v>0.98009279830975105</c:v>
                </c:pt>
                <c:pt idx="79252">
                  <c:v>0.99810606512056599</c:v>
                </c:pt>
                <c:pt idx="79253">
                  <c:v>0.98009279830975105</c:v>
                </c:pt>
                <c:pt idx="79254">
                  <c:v>0.99865964755004999</c:v>
                </c:pt>
                <c:pt idx="79255">
                  <c:v>0.98009279830975105</c:v>
                </c:pt>
                <c:pt idx="79256">
                  <c:v>0.99810606512056599</c:v>
                </c:pt>
                <c:pt idx="79257">
                  <c:v>0.99865964755004999</c:v>
                </c:pt>
                <c:pt idx="79258">
                  <c:v>0.97505301993331395</c:v>
                </c:pt>
                <c:pt idx="79259">
                  <c:v>0.99977590848754005</c:v>
                </c:pt>
                <c:pt idx="79260">
                  <c:v>0.99977590848754005</c:v>
                </c:pt>
                <c:pt idx="79261">
                  <c:v>0.98009279830975105</c:v>
                </c:pt>
                <c:pt idx="79262">
                  <c:v>0.98009279830975105</c:v>
                </c:pt>
                <c:pt idx="79263">
                  <c:v>0.99810606512056599</c:v>
                </c:pt>
                <c:pt idx="79264">
                  <c:v>0.97505301993331395</c:v>
                </c:pt>
                <c:pt idx="79265">
                  <c:v>0.98009279830975105</c:v>
                </c:pt>
                <c:pt idx="79266">
                  <c:v>0.99772892030019</c:v>
                </c:pt>
                <c:pt idx="79267">
                  <c:v>0.99865964755004999</c:v>
                </c:pt>
                <c:pt idx="79268">
                  <c:v>0.97505301993331395</c:v>
                </c:pt>
                <c:pt idx="79269">
                  <c:v>0.99810606512056599</c:v>
                </c:pt>
                <c:pt idx="79270">
                  <c:v>0.98009279830975105</c:v>
                </c:pt>
                <c:pt idx="79271">
                  <c:v>0.98009279830975105</c:v>
                </c:pt>
                <c:pt idx="79272">
                  <c:v>0.99865964755004999</c:v>
                </c:pt>
                <c:pt idx="79273">
                  <c:v>0.99772892030019</c:v>
                </c:pt>
                <c:pt idx="79274">
                  <c:v>0.98009279830975105</c:v>
                </c:pt>
                <c:pt idx="79275">
                  <c:v>0.98009279830975105</c:v>
                </c:pt>
                <c:pt idx="79276">
                  <c:v>0.99865964755004999</c:v>
                </c:pt>
                <c:pt idx="79277">
                  <c:v>0.97505301993331395</c:v>
                </c:pt>
                <c:pt idx="79278">
                  <c:v>0.98009279830975105</c:v>
                </c:pt>
                <c:pt idx="79279">
                  <c:v>0.99977590848754005</c:v>
                </c:pt>
                <c:pt idx="79280">
                  <c:v>0.99977590848754005</c:v>
                </c:pt>
                <c:pt idx="79281">
                  <c:v>0.99977590848754005</c:v>
                </c:pt>
                <c:pt idx="79282">
                  <c:v>0.99865964755004999</c:v>
                </c:pt>
                <c:pt idx="79283">
                  <c:v>0.99977590848754005</c:v>
                </c:pt>
                <c:pt idx="79284">
                  <c:v>0.99865964755004999</c:v>
                </c:pt>
                <c:pt idx="79285">
                  <c:v>0.99865964755004999</c:v>
                </c:pt>
                <c:pt idx="79286">
                  <c:v>0.99810606512056599</c:v>
                </c:pt>
                <c:pt idx="79287">
                  <c:v>0.97505301993331395</c:v>
                </c:pt>
                <c:pt idx="79288">
                  <c:v>0.99810606512056599</c:v>
                </c:pt>
                <c:pt idx="79289">
                  <c:v>0.99865964755004999</c:v>
                </c:pt>
                <c:pt idx="79290">
                  <c:v>0.99810606512056599</c:v>
                </c:pt>
                <c:pt idx="79291">
                  <c:v>0.99810606512056599</c:v>
                </c:pt>
                <c:pt idx="79292">
                  <c:v>0.99810606512056599</c:v>
                </c:pt>
                <c:pt idx="79293">
                  <c:v>0.99865964755004999</c:v>
                </c:pt>
                <c:pt idx="79294">
                  <c:v>0.99810606512056599</c:v>
                </c:pt>
                <c:pt idx="79295">
                  <c:v>0.97505301993331395</c:v>
                </c:pt>
                <c:pt idx="79296">
                  <c:v>0.97505301993331395</c:v>
                </c:pt>
                <c:pt idx="79297">
                  <c:v>0.97505301993331395</c:v>
                </c:pt>
                <c:pt idx="79298">
                  <c:v>0.98009279830975105</c:v>
                </c:pt>
                <c:pt idx="79299">
                  <c:v>0.99810606512056599</c:v>
                </c:pt>
                <c:pt idx="79300">
                  <c:v>0.99865964755004999</c:v>
                </c:pt>
                <c:pt idx="79301">
                  <c:v>0.99772892030019</c:v>
                </c:pt>
                <c:pt idx="79302">
                  <c:v>0.99977590848754005</c:v>
                </c:pt>
                <c:pt idx="79303">
                  <c:v>0.99810606512056599</c:v>
                </c:pt>
                <c:pt idx="79304">
                  <c:v>0.99977590848754005</c:v>
                </c:pt>
                <c:pt idx="79305">
                  <c:v>0.99977590848754005</c:v>
                </c:pt>
                <c:pt idx="79306">
                  <c:v>0.99865964755004999</c:v>
                </c:pt>
                <c:pt idx="79307">
                  <c:v>0.97505301993331395</c:v>
                </c:pt>
                <c:pt idx="79308">
                  <c:v>0.99810606512056599</c:v>
                </c:pt>
                <c:pt idx="79309">
                  <c:v>0.99865964755004999</c:v>
                </c:pt>
                <c:pt idx="79310">
                  <c:v>0.99865964755004999</c:v>
                </c:pt>
                <c:pt idx="79311">
                  <c:v>0.99865964755004999</c:v>
                </c:pt>
                <c:pt idx="79312">
                  <c:v>0.99865964755004999</c:v>
                </c:pt>
                <c:pt idx="79313">
                  <c:v>0.98009279830975105</c:v>
                </c:pt>
                <c:pt idx="79314">
                  <c:v>0.99810606512056599</c:v>
                </c:pt>
                <c:pt idx="79315">
                  <c:v>0.99865964755004999</c:v>
                </c:pt>
                <c:pt idx="79316">
                  <c:v>0.99977590848754005</c:v>
                </c:pt>
                <c:pt idx="79317">
                  <c:v>0.99977590848754005</c:v>
                </c:pt>
                <c:pt idx="79318">
                  <c:v>0.98009279830975105</c:v>
                </c:pt>
                <c:pt idx="79319">
                  <c:v>0.99772892030019</c:v>
                </c:pt>
                <c:pt idx="79320">
                  <c:v>0.99865964755004999</c:v>
                </c:pt>
                <c:pt idx="79321">
                  <c:v>0.98009279830975105</c:v>
                </c:pt>
                <c:pt idx="79322">
                  <c:v>0.99772892030019</c:v>
                </c:pt>
                <c:pt idx="79323">
                  <c:v>0.99772892030019</c:v>
                </c:pt>
                <c:pt idx="79324">
                  <c:v>0.99977590848754005</c:v>
                </c:pt>
                <c:pt idx="79325">
                  <c:v>0.97505301993331395</c:v>
                </c:pt>
                <c:pt idx="79326">
                  <c:v>0.98009279830975105</c:v>
                </c:pt>
                <c:pt idx="79327">
                  <c:v>0.98009279830975105</c:v>
                </c:pt>
                <c:pt idx="79328">
                  <c:v>0.99810606512056599</c:v>
                </c:pt>
                <c:pt idx="79329">
                  <c:v>0.98009279830975105</c:v>
                </c:pt>
                <c:pt idx="79330">
                  <c:v>0.98009279830975105</c:v>
                </c:pt>
                <c:pt idx="79331">
                  <c:v>0.99977590848754005</c:v>
                </c:pt>
                <c:pt idx="79332">
                  <c:v>0.99810606512056599</c:v>
                </c:pt>
                <c:pt idx="79333">
                  <c:v>0.97505301993331395</c:v>
                </c:pt>
                <c:pt idx="79334">
                  <c:v>0.99865964755004999</c:v>
                </c:pt>
                <c:pt idx="79335">
                  <c:v>0.99810606512056599</c:v>
                </c:pt>
                <c:pt idx="79336">
                  <c:v>0.99810606512056599</c:v>
                </c:pt>
                <c:pt idx="79337">
                  <c:v>0.99772892030019</c:v>
                </c:pt>
                <c:pt idx="79338">
                  <c:v>0.97505301993331395</c:v>
                </c:pt>
                <c:pt idx="79339">
                  <c:v>0.99865964755004999</c:v>
                </c:pt>
                <c:pt idx="79340">
                  <c:v>0.97505301993331395</c:v>
                </c:pt>
                <c:pt idx="79341">
                  <c:v>0.99810606512056599</c:v>
                </c:pt>
                <c:pt idx="79342">
                  <c:v>0.99977590848754005</c:v>
                </c:pt>
                <c:pt idx="79343">
                  <c:v>0.98009279830975105</c:v>
                </c:pt>
                <c:pt idx="79344">
                  <c:v>0.99181255835294002</c:v>
                </c:pt>
                <c:pt idx="79345">
                  <c:v>0.99810606512056599</c:v>
                </c:pt>
                <c:pt idx="79346">
                  <c:v>0.99810606512056599</c:v>
                </c:pt>
                <c:pt idx="79347">
                  <c:v>0.99865964755004999</c:v>
                </c:pt>
                <c:pt idx="79348">
                  <c:v>0.99810606512056599</c:v>
                </c:pt>
                <c:pt idx="79349">
                  <c:v>0.99865964755004999</c:v>
                </c:pt>
                <c:pt idx="79350">
                  <c:v>0.99865964755004999</c:v>
                </c:pt>
                <c:pt idx="79351">
                  <c:v>0.99865964755004999</c:v>
                </c:pt>
                <c:pt idx="79352">
                  <c:v>0.99977590848754005</c:v>
                </c:pt>
                <c:pt idx="79353">
                  <c:v>0.99810606512056599</c:v>
                </c:pt>
                <c:pt idx="79354">
                  <c:v>0.99865964755004999</c:v>
                </c:pt>
                <c:pt idx="79355">
                  <c:v>0.99865964755004999</c:v>
                </c:pt>
                <c:pt idx="79356">
                  <c:v>0.99865964755004999</c:v>
                </c:pt>
                <c:pt idx="79357">
                  <c:v>0.97505301993331395</c:v>
                </c:pt>
                <c:pt idx="79358">
                  <c:v>0.98009279830975105</c:v>
                </c:pt>
                <c:pt idx="79359">
                  <c:v>0.99977590848754005</c:v>
                </c:pt>
                <c:pt idx="79360">
                  <c:v>0.99865964755004999</c:v>
                </c:pt>
                <c:pt idx="79361">
                  <c:v>0.98009279830975105</c:v>
                </c:pt>
                <c:pt idx="79362">
                  <c:v>0.99977590848754005</c:v>
                </c:pt>
                <c:pt idx="79363">
                  <c:v>0.99810606512056599</c:v>
                </c:pt>
                <c:pt idx="79364">
                  <c:v>0.99810606512056599</c:v>
                </c:pt>
                <c:pt idx="79365">
                  <c:v>0.99810606512056599</c:v>
                </c:pt>
                <c:pt idx="79366">
                  <c:v>0.99977590848754005</c:v>
                </c:pt>
                <c:pt idx="79367">
                  <c:v>0.99865964755004999</c:v>
                </c:pt>
                <c:pt idx="79368">
                  <c:v>0.97505301993331395</c:v>
                </c:pt>
                <c:pt idx="79369">
                  <c:v>0.99865964755004999</c:v>
                </c:pt>
                <c:pt idx="79370">
                  <c:v>0.97505301993331395</c:v>
                </c:pt>
                <c:pt idx="79371">
                  <c:v>0.99865964755004999</c:v>
                </c:pt>
                <c:pt idx="79372">
                  <c:v>0.98009279830975105</c:v>
                </c:pt>
                <c:pt idx="79373">
                  <c:v>0.99865964755004999</c:v>
                </c:pt>
                <c:pt idx="79374">
                  <c:v>0.99977590848754005</c:v>
                </c:pt>
                <c:pt idx="79375">
                  <c:v>0.98009279830975105</c:v>
                </c:pt>
                <c:pt idx="79376">
                  <c:v>0.98009279830975105</c:v>
                </c:pt>
                <c:pt idx="79377">
                  <c:v>0.98009279830975105</c:v>
                </c:pt>
                <c:pt idx="79378">
                  <c:v>0.99865964755004999</c:v>
                </c:pt>
                <c:pt idx="79379">
                  <c:v>0.99810606512056599</c:v>
                </c:pt>
                <c:pt idx="79380">
                  <c:v>0.98009279830975105</c:v>
                </c:pt>
                <c:pt idx="79381">
                  <c:v>0.99865964755004999</c:v>
                </c:pt>
                <c:pt idx="79382">
                  <c:v>0.99810606512056599</c:v>
                </c:pt>
                <c:pt idx="79383">
                  <c:v>0.99977590848754005</c:v>
                </c:pt>
                <c:pt idx="79384">
                  <c:v>0.99977590848754005</c:v>
                </c:pt>
                <c:pt idx="79385">
                  <c:v>0.99977590848754005</c:v>
                </c:pt>
                <c:pt idx="79386">
                  <c:v>0.99977590848754005</c:v>
                </c:pt>
                <c:pt idx="79387">
                  <c:v>0.97505301993331395</c:v>
                </c:pt>
                <c:pt idx="79388">
                  <c:v>0.99865964755004999</c:v>
                </c:pt>
                <c:pt idx="79389">
                  <c:v>0.99865964755004999</c:v>
                </c:pt>
                <c:pt idx="79390">
                  <c:v>0.99865964755004999</c:v>
                </c:pt>
                <c:pt idx="79391">
                  <c:v>0.99977590848754005</c:v>
                </c:pt>
                <c:pt idx="79392">
                  <c:v>0.99865964755004999</c:v>
                </c:pt>
                <c:pt idx="79393">
                  <c:v>0.99865964755004999</c:v>
                </c:pt>
                <c:pt idx="79394">
                  <c:v>0.99977590848754005</c:v>
                </c:pt>
                <c:pt idx="79395">
                  <c:v>0.99865964755004999</c:v>
                </c:pt>
                <c:pt idx="79396">
                  <c:v>0.99865964755004999</c:v>
                </c:pt>
                <c:pt idx="79397">
                  <c:v>0.99865964755004999</c:v>
                </c:pt>
                <c:pt idx="79398">
                  <c:v>0.97505301993331395</c:v>
                </c:pt>
                <c:pt idx="79399">
                  <c:v>0.98009279830975105</c:v>
                </c:pt>
                <c:pt idx="79400">
                  <c:v>0.99865964755004999</c:v>
                </c:pt>
                <c:pt idx="79401">
                  <c:v>0.98009279830975105</c:v>
                </c:pt>
                <c:pt idx="79402">
                  <c:v>0.99865964755004999</c:v>
                </c:pt>
                <c:pt idx="79403">
                  <c:v>0.98009279830975105</c:v>
                </c:pt>
                <c:pt idx="79404">
                  <c:v>0.99865964755004999</c:v>
                </c:pt>
                <c:pt idx="79405">
                  <c:v>0.98009279830975105</c:v>
                </c:pt>
                <c:pt idx="79406">
                  <c:v>0.99865964755004999</c:v>
                </c:pt>
                <c:pt idx="79407">
                  <c:v>0.97505301993331395</c:v>
                </c:pt>
                <c:pt idx="79408">
                  <c:v>0.98009279830975105</c:v>
                </c:pt>
                <c:pt idx="79409">
                  <c:v>0.97505301993331395</c:v>
                </c:pt>
                <c:pt idx="79410">
                  <c:v>0.98009279830975105</c:v>
                </c:pt>
                <c:pt idx="79411">
                  <c:v>0.99865964755004999</c:v>
                </c:pt>
                <c:pt idx="79412">
                  <c:v>0.97505301993331395</c:v>
                </c:pt>
                <c:pt idx="79413">
                  <c:v>0.97505301993331395</c:v>
                </c:pt>
                <c:pt idx="79414">
                  <c:v>0.99810606512056599</c:v>
                </c:pt>
                <c:pt idx="79415">
                  <c:v>0.99810606512056599</c:v>
                </c:pt>
                <c:pt idx="79416">
                  <c:v>0.99977590848754005</c:v>
                </c:pt>
                <c:pt idx="79417">
                  <c:v>0.99865964755004999</c:v>
                </c:pt>
                <c:pt idx="79418">
                  <c:v>0.97505301993331395</c:v>
                </c:pt>
                <c:pt idx="79419">
                  <c:v>0.97505301993331395</c:v>
                </c:pt>
                <c:pt idx="79420">
                  <c:v>0.97505301993331395</c:v>
                </c:pt>
                <c:pt idx="79421">
                  <c:v>0.99977590848754005</c:v>
                </c:pt>
                <c:pt idx="79422">
                  <c:v>0.99865964755004999</c:v>
                </c:pt>
                <c:pt idx="79423">
                  <c:v>0.98009279830975105</c:v>
                </c:pt>
                <c:pt idx="79424">
                  <c:v>0.99810606512056599</c:v>
                </c:pt>
                <c:pt idx="79425">
                  <c:v>0.99865964755004999</c:v>
                </c:pt>
                <c:pt idx="79426">
                  <c:v>0.97505301993331395</c:v>
                </c:pt>
                <c:pt idx="79427">
                  <c:v>0.99772892030019</c:v>
                </c:pt>
                <c:pt idx="79428">
                  <c:v>0.97505301993331395</c:v>
                </c:pt>
                <c:pt idx="79429">
                  <c:v>0.97505301993331395</c:v>
                </c:pt>
                <c:pt idx="79430">
                  <c:v>0.99810606512056599</c:v>
                </c:pt>
                <c:pt idx="79431">
                  <c:v>0.99865964755004999</c:v>
                </c:pt>
                <c:pt idx="79432">
                  <c:v>0.99977590848754005</c:v>
                </c:pt>
                <c:pt idx="79433">
                  <c:v>0.97505301993331395</c:v>
                </c:pt>
                <c:pt idx="79434">
                  <c:v>0.99865964755004999</c:v>
                </c:pt>
                <c:pt idx="79435">
                  <c:v>0.97505301993331395</c:v>
                </c:pt>
                <c:pt idx="79436">
                  <c:v>0.99977590848754005</c:v>
                </c:pt>
                <c:pt idx="79437">
                  <c:v>0.99865964755004999</c:v>
                </c:pt>
                <c:pt idx="79438">
                  <c:v>0.98009279830975105</c:v>
                </c:pt>
                <c:pt idx="79439">
                  <c:v>0.98009279830975105</c:v>
                </c:pt>
                <c:pt idx="79440">
                  <c:v>0.99865964755004999</c:v>
                </c:pt>
                <c:pt idx="79441">
                  <c:v>0.97505301993331395</c:v>
                </c:pt>
                <c:pt idx="79442">
                  <c:v>0.99977590848754005</c:v>
                </c:pt>
                <c:pt idx="79443">
                  <c:v>0.99865964755004999</c:v>
                </c:pt>
                <c:pt idx="79444">
                  <c:v>0.99810606512056599</c:v>
                </c:pt>
                <c:pt idx="79445">
                  <c:v>0.99772892030019</c:v>
                </c:pt>
                <c:pt idx="79446">
                  <c:v>0.99865964755004999</c:v>
                </c:pt>
                <c:pt idx="79447">
                  <c:v>0.99810606512056599</c:v>
                </c:pt>
                <c:pt idx="79448">
                  <c:v>0.98009279830975105</c:v>
                </c:pt>
                <c:pt idx="79449">
                  <c:v>0.99977590848754005</c:v>
                </c:pt>
                <c:pt idx="79450">
                  <c:v>0.99810606512056599</c:v>
                </c:pt>
                <c:pt idx="79451">
                  <c:v>0.98009279830975105</c:v>
                </c:pt>
                <c:pt idx="79452">
                  <c:v>0.99977590848754005</c:v>
                </c:pt>
                <c:pt idx="79453">
                  <c:v>0.99865964755004999</c:v>
                </c:pt>
                <c:pt idx="79454">
                  <c:v>0.98009279830975105</c:v>
                </c:pt>
                <c:pt idx="79455">
                  <c:v>0.99810606512056599</c:v>
                </c:pt>
                <c:pt idx="79456">
                  <c:v>0.99865964755004999</c:v>
                </c:pt>
                <c:pt idx="79457">
                  <c:v>0.99977590848754005</c:v>
                </c:pt>
                <c:pt idx="79458">
                  <c:v>0.99977590848754005</c:v>
                </c:pt>
                <c:pt idx="79459">
                  <c:v>0.99977590848754005</c:v>
                </c:pt>
                <c:pt idx="79460">
                  <c:v>0.99810606512056599</c:v>
                </c:pt>
                <c:pt idx="79461">
                  <c:v>0.98009279830975105</c:v>
                </c:pt>
                <c:pt idx="79462">
                  <c:v>0.99977590848754005</c:v>
                </c:pt>
                <c:pt idx="79463">
                  <c:v>0.98009279830975105</c:v>
                </c:pt>
                <c:pt idx="79464">
                  <c:v>0.99977590848754005</c:v>
                </c:pt>
                <c:pt idx="79465">
                  <c:v>0.99810606512056599</c:v>
                </c:pt>
                <c:pt idx="79466">
                  <c:v>0.99865964755004999</c:v>
                </c:pt>
                <c:pt idx="79467">
                  <c:v>0.98009279830975105</c:v>
                </c:pt>
                <c:pt idx="79468">
                  <c:v>0.98009279830975105</c:v>
                </c:pt>
                <c:pt idx="79469">
                  <c:v>0.98009279830975105</c:v>
                </c:pt>
                <c:pt idx="79470">
                  <c:v>0.98009279830975105</c:v>
                </c:pt>
                <c:pt idx="79471">
                  <c:v>0.97505301993331395</c:v>
                </c:pt>
                <c:pt idx="79472">
                  <c:v>0.98009279830975105</c:v>
                </c:pt>
                <c:pt idx="79473">
                  <c:v>0.98009279830975105</c:v>
                </c:pt>
                <c:pt idx="79474">
                  <c:v>0.99810606512056599</c:v>
                </c:pt>
                <c:pt idx="79475">
                  <c:v>0.99977590848754005</c:v>
                </c:pt>
                <c:pt idx="79476">
                  <c:v>0.99977590848754005</c:v>
                </c:pt>
                <c:pt idx="79477">
                  <c:v>0.98009279830975105</c:v>
                </c:pt>
                <c:pt idx="79478">
                  <c:v>0.99810606512056599</c:v>
                </c:pt>
                <c:pt idx="79479">
                  <c:v>0.98009279830975105</c:v>
                </c:pt>
                <c:pt idx="79480">
                  <c:v>0.99181255835294002</c:v>
                </c:pt>
                <c:pt idx="79481">
                  <c:v>0.98009279830975105</c:v>
                </c:pt>
                <c:pt idx="79482">
                  <c:v>0.99865964755004999</c:v>
                </c:pt>
                <c:pt idx="79483">
                  <c:v>0.97505301993331395</c:v>
                </c:pt>
                <c:pt idx="79484">
                  <c:v>0.98009279830975105</c:v>
                </c:pt>
                <c:pt idx="79485">
                  <c:v>0.99181255835294002</c:v>
                </c:pt>
                <c:pt idx="79486">
                  <c:v>0.99810606512056599</c:v>
                </c:pt>
                <c:pt idx="79487">
                  <c:v>0.98009279830975105</c:v>
                </c:pt>
                <c:pt idx="79488">
                  <c:v>0.98009279830975105</c:v>
                </c:pt>
                <c:pt idx="79489">
                  <c:v>0.97505301993331395</c:v>
                </c:pt>
                <c:pt idx="79490">
                  <c:v>0.98009279830975105</c:v>
                </c:pt>
                <c:pt idx="79491">
                  <c:v>0.99865964755004999</c:v>
                </c:pt>
                <c:pt idx="79492">
                  <c:v>0.98009279830975105</c:v>
                </c:pt>
                <c:pt idx="79493">
                  <c:v>0.99865964755004999</c:v>
                </c:pt>
                <c:pt idx="79494">
                  <c:v>0.99865964755004999</c:v>
                </c:pt>
                <c:pt idx="79495">
                  <c:v>0.98009279830975105</c:v>
                </c:pt>
                <c:pt idx="79496">
                  <c:v>0.98009279830975105</c:v>
                </c:pt>
                <c:pt idx="79497">
                  <c:v>0.99865964755004999</c:v>
                </c:pt>
                <c:pt idx="79498">
                  <c:v>0.98009279830975105</c:v>
                </c:pt>
                <c:pt idx="79499">
                  <c:v>0.97505301993331395</c:v>
                </c:pt>
                <c:pt idx="79500">
                  <c:v>0.99865964755004999</c:v>
                </c:pt>
                <c:pt idx="79501">
                  <c:v>0.99865964755004999</c:v>
                </c:pt>
                <c:pt idx="79502">
                  <c:v>0.98009279830975105</c:v>
                </c:pt>
                <c:pt idx="79503">
                  <c:v>0.98009279830975105</c:v>
                </c:pt>
                <c:pt idx="79504">
                  <c:v>0.98009279830975105</c:v>
                </c:pt>
                <c:pt idx="79505">
                  <c:v>0.97505301993331395</c:v>
                </c:pt>
                <c:pt idx="79506">
                  <c:v>0.99810606512056599</c:v>
                </c:pt>
                <c:pt idx="79507">
                  <c:v>0.97505301993331395</c:v>
                </c:pt>
                <c:pt idx="79508">
                  <c:v>0.99865964755004999</c:v>
                </c:pt>
                <c:pt idx="79509">
                  <c:v>0.97505301993331395</c:v>
                </c:pt>
                <c:pt idx="79510">
                  <c:v>0.99865964755004999</c:v>
                </c:pt>
                <c:pt idx="79511">
                  <c:v>0.99977590848754005</c:v>
                </c:pt>
                <c:pt idx="79512">
                  <c:v>0.98009279830975105</c:v>
                </c:pt>
                <c:pt idx="79513">
                  <c:v>0.99865964755004999</c:v>
                </c:pt>
                <c:pt idx="79514">
                  <c:v>0.98009279830975105</c:v>
                </c:pt>
                <c:pt idx="79515">
                  <c:v>0.97505301993331395</c:v>
                </c:pt>
                <c:pt idx="79516">
                  <c:v>0.98009279830975105</c:v>
                </c:pt>
                <c:pt idx="79517">
                  <c:v>0.99181255835294002</c:v>
                </c:pt>
                <c:pt idx="79518">
                  <c:v>0.98009279830975105</c:v>
                </c:pt>
                <c:pt idx="79519">
                  <c:v>0.99865964755004999</c:v>
                </c:pt>
                <c:pt idx="79520">
                  <c:v>0.99865964755004999</c:v>
                </c:pt>
                <c:pt idx="79521">
                  <c:v>0.99865964755004999</c:v>
                </c:pt>
                <c:pt idx="79522">
                  <c:v>0.99865964755004999</c:v>
                </c:pt>
                <c:pt idx="79523">
                  <c:v>0.99865964755004999</c:v>
                </c:pt>
                <c:pt idx="79524">
                  <c:v>0.99865964755004999</c:v>
                </c:pt>
                <c:pt idx="79525">
                  <c:v>0.98009279830975105</c:v>
                </c:pt>
                <c:pt idx="79526">
                  <c:v>0.99865964755004999</c:v>
                </c:pt>
                <c:pt idx="79527">
                  <c:v>0.99865964755004999</c:v>
                </c:pt>
                <c:pt idx="79528">
                  <c:v>0.99865964755004999</c:v>
                </c:pt>
                <c:pt idx="79529">
                  <c:v>0.97505301993331395</c:v>
                </c:pt>
                <c:pt idx="79530">
                  <c:v>0.99977590848754005</c:v>
                </c:pt>
                <c:pt idx="79531">
                  <c:v>0.99810606512056599</c:v>
                </c:pt>
                <c:pt idx="79532">
                  <c:v>0.99810606512056599</c:v>
                </c:pt>
                <c:pt idx="79533">
                  <c:v>0.99772892030019</c:v>
                </c:pt>
                <c:pt idx="79534">
                  <c:v>0.99865964755004999</c:v>
                </c:pt>
                <c:pt idx="79535">
                  <c:v>0.97505301993331395</c:v>
                </c:pt>
                <c:pt idx="79536">
                  <c:v>0.97505301993331395</c:v>
                </c:pt>
                <c:pt idx="79537">
                  <c:v>0.98009279830975105</c:v>
                </c:pt>
                <c:pt idx="79538">
                  <c:v>0.98009279830975105</c:v>
                </c:pt>
                <c:pt idx="79539">
                  <c:v>0.99865964755004999</c:v>
                </c:pt>
                <c:pt idx="79540">
                  <c:v>0.99810606512056599</c:v>
                </c:pt>
                <c:pt idx="79541">
                  <c:v>0.99865964755004999</c:v>
                </c:pt>
                <c:pt idx="79542">
                  <c:v>0.97505301993331395</c:v>
                </c:pt>
                <c:pt idx="79543">
                  <c:v>0.99865964755004999</c:v>
                </c:pt>
                <c:pt idx="79544">
                  <c:v>0.97505301993331395</c:v>
                </c:pt>
                <c:pt idx="79545">
                  <c:v>0.98009279830975105</c:v>
                </c:pt>
                <c:pt idx="79546">
                  <c:v>0.99977590848754005</c:v>
                </c:pt>
                <c:pt idx="79547">
                  <c:v>0.97505301993331395</c:v>
                </c:pt>
                <c:pt idx="79548">
                  <c:v>0.99865964755004999</c:v>
                </c:pt>
                <c:pt idx="79549">
                  <c:v>0.99865964755004999</c:v>
                </c:pt>
                <c:pt idx="79550">
                  <c:v>0.99865964755004999</c:v>
                </c:pt>
                <c:pt idx="79551">
                  <c:v>0.99810606512056599</c:v>
                </c:pt>
                <c:pt idx="79552">
                  <c:v>0.97505301993331395</c:v>
                </c:pt>
                <c:pt idx="79553">
                  <c:v>0.99810606512056599</c:v>
                </c:pt>
                <c:pt idx="79554">
                  <c:v>0.97505301993331395</c:v>
                </c:pt>
                <c:pt idx="79555">
                  <c:v>0.99810606512056599</c:v>
                </c:pt>
                <c:pt idx="79556">
                  <c:v>0.99772892030019</c:v>
                </c:pt>
                <c:pt idx="79557">
                  <c:v>0.97505301993331395</c:v>
                </c:pt>
                <c:pt idx="79558">
                  <c:v>0.99810606512056599</c:v>
                </c:pt>
                <c:pt idx="79559">
                  <c:v>0.97505301993331395</c:v>
                </c:pt>
                <c:pt idx="79560">
                  <c:v>0.97505301993331395</c:v>
                </c:pt>
                <c:pt idx="79561">
                  <c:v>0.99865964755004999</c:v>
                </c:pt>
                <c:pt idx="79562">
                  <c:v>0.99865964755004999</c:v>
                </c:pt>
                <c:pt idx="79563">
                  <c:v>0.97505301993331395</c:v>
                </c:pt>
                <c:pt idx="79564">
                  <c:v>0.99810606512056599</c:v>
                </c:pt>
                <c:pt idx="79565">
                  <c:v>0.98009279830975105</c:v>
                </c:pt>
                <c:pt idx="79566">
                  <c:v>0.98009279830975105</c:v>
                </c:pt>
                <c:pt idx="79567">
                  <c:v>0.98009279830975105</c:v>
                </c:pt>
                <c:pt idx="79568">
                  <c:v>0.99865964755004999</c:v>
                </c:pt>
                <c:pt idx="79569">
                  <c:v>0.99865964755004999</c:v>
                </c:pt>
                <c:pt idx="79570">
                  <c:v>0.97505301993331395</c:v>
                </c:pt>
                <c:pt idx="79571">
                  <c:v>0.98009279830975105</c:v>
                </c:pt>
                <c:pt idx="79572">
                  <c:v>0.98009279830975105</c:v>
                </c:pt>
                <c:pt idx="79573">
                  <c:v>0.99865964755004999</c:v>
                </c:pt>
                <c:pt idx="79574">
                  <c:v>0.99181255835294002</c:v>
                </c:pt>
                <c:pt idx="79575">
                  <c:v>0.99181255835294002</c:v>
                </c:pt>
                <c:pt idx="79576">
                  <c:v>0.98009279830975105</c:v>
                </c:pt>
                <c:pt idx="79577">
                  <c:v>0.99865964755004999</c:v>
                </c:pt>
                <c:pt idx="79578">
                  <c:v>0.99865964755004999</c:v>
                </c:pt>
                <c:pt idx="79579">
                  <c:v>0.98009279830975105</c:v>
                </c:pt>
                <c:pt idx="79580">
                  <c:v>0.99810606512056599</c:v>
                </c:pt>
                <c:pt idx="79581">
                  <c:v>0.99865964755004999</c:v>
                </c:pt>
                <c:pt idx="79582">
                  <c:v>0.99181255835294002</c:v>
                </c:pt>
                <c:pt idx="79583">
                  <c:v>0.99772892030019</c:v>
                </c:pt>
                <c:pt idx="79584">
                  <c:v>0.98009279830975105</c:v>
                </c:pt>
                <c:pt idx="79585">
                  <c:v>0.97505301993331395</c:v>
                </c:pt>
                <c:pt idx="79586">
                  <c:v>0.99810606512056599</c:v>
                </c:pt>
                <c:pt idx="79587">
                  <c:v>0.99977590848754005</c:v>
                </c:pt>
                <c:pt idx="79588">
                  <c:v>0.98009279830975105</c:v>
                </c:pt>
                <c:pt idx="79589">
                  <c:v>0.99772892030019</c:v>
                </c:pt>
                <c:pt idx="79590">
                  <c:v>0.97505301993331395</c:v>
                </c:pt>
                <c:pt idx="79591">
                  <c:v>0.99865964755004999</c:v>
                </c:pt>
                <c:pt idx="79592">
                  <c:v>0.99977590848754005</c:v>
                </c:pt>
                <c:pt idx="79593">
                  <c:v>0.99772892030019</c:v>
                </c:pt>
                <c:pt idx="79594">
                  <c:v>0.99865964755004999</c:v>
                </c:pt>
                <c:pt idx="79595">
                  <c:v>0.99865964755004999</c:v>
                </c:pt>
                <c:pt idx="79596">
                  <c:v>0.99865964755004999</c:v>
                </c:pt>
                <c:pt idx="79597">
                  <c:v>0.98009279830975105</c:v>
                </c:pt>
                <c:pt idx="79598">
                  <c:v>0.99810606512056599</c:v>
                </c:pt>
                <c:pt idx="79599">
                  <c:v>0.99865964755004999</c:v>
                </c:pt>
                <c:pt idx="79600">
                  <c:v>0.97505301993331395</c:v>
                </c:pt>
                <c:pt idx="79601">
                  <c:v>0.99977590848754005</c:v>
                </c:pt>
                <c:pt idx="79602">
                  <c:v>0.99810606512056599</c:v>
                </c:pt>
                <c:pt idx="79603">
                  <c:v>0.99810606512056599</c:v>
                </c:pt>
                <c:pt idx="79604">
                  <c:v>0.97505301993331395</c:v>
                </c:pt>
                <c:pt idx="79605">
                  <c:v>0.98009279830975105</c:v>
                </c:pt>
                <c:pt idx="79606">
                  <c:v>0.98009279830975105</c:v>
                </c:pt>
                <c:pt idx="79607">
                  <c:v>0.99810606512056599</c:v>
                </c:pt>
                <c:pt idx="79608">
                  <c:v>0.99977590848754005</c:v>
                </c:pt>
                <c:pt idx="79609">
                  <c:v>0.99865964755004999</c:v>
                </c:pt>
                <c:pt idx="79610">
                  <c:v>0.98009279830975105</c:v>
                </c:pt>
                <c:pt idx="79611">
                  <c:v>0.97505301993331395</c:v>
                </c:pt>
                <c:pt idx="79612">
                  <c:v>0.98009279830975105</c:v>
                </c:pt>
                <c:pt idx="79613">
                  <c:v>0.99810606512056599</c:v>
                </c:pt>
                <c:pt idx="79614">
                  <c:v>0.97505301993331395</c:v>
                </c:pt>
                <c:pt idx="79615">
                  <c:v>0.99865964755004999</c:v>
                </c:pt>
                <c:pt idx="79616">
                  <c:v>0.97505301993331395</c:v>
                </c:pt>
                <c:pt idx="79617">
                  <c:v>0.98009279830975105</c:v>
                </c:pt>
                <c:pt idx="79618">
                  <c:v>0.99810606512056599</c:v>
                </c:pt>
                <c:pt idx="79619">
                  <c:v>0.97505301993331395</c:v>
                </c:pt>
                <c:pt idx="79620">
                  <c:v>0.99810606512056599</c:v>
                </c:pt>
                <c:pt idx="79621">
                  <c:v>0.99865964755004999</c:v>
                </c:pt>
                <c:pt idx="79622">
                  <c:v>0.98009279830975105</c:v>
                </c:pt>
                <c:pt idx="79623">
                  <c:v>0.99865964755004999</c:v>
                </c:pt>
                <c:pt idx="79624">
                  <c:v>0.97505301993331395</c:v>
                </c:pt>
                <c:pt idx="79625">
                  <c:v>0.98009279830975105</c:v>
                </c:pt>
                <c:pt idx="79626">
                  <c:v>0.99977590848754005</c:v>
                </c:pt>
                <c:pt idx="79627">
                  <c:v>0.97505301993331395</c:v>
                </c:pt>
                <c:pt idx="79628">
                  <c:v>0.99865964755004999</c:v>
                </c:pt>
                <c:pt idx="79629">
                  <c:v>0.98009279830975105</c:v>
                </c:pt>
                <c:pt idx="79630">
                  <c:v>0.99865964755004999</c:v>
                </c:pt>
                <c:pt idx="79631">
                  <c:v>0.99865964755004999</c:v>
                </c:pt>
                <c:pt idx="79632">
                  <c:v>0.98009279830975105</c:v>
                </c:pt>
                <c:pt idx="79633">
                  <c:v>0.98009279830975105</c:v>
                </c:pt>
                <c:pt idx="79634">
                  <c:v>0.98009279830975105</c:v>
                </c:pt>
                <c:pt idx="79635">
                  <c:v>0.99865964755004999</c:v>
                </c:pt>
                <c:pt idx="79636">
                  <c:v>0.99977590848754005</c:v>
                </c:pt>
                <c:pt idx="79637">
                  <c:v>0.98009279830975105</c:v>
                </c:pt>
                <c:pt idx="79638">
                  <c:v>0.98009279830975105</c:v>
                </c:pt>
                <c:pt idx="79639">
                  <c:v>0.99977590848754005</c:v>
                </c:pt>
                <c:pt idx="79640">
                  <c:v>0.98009279830975105</c:v>
                </c:pt>
                <c:pt idx="79641">
                  <c:v>0.99977590848754005</c:v>
                </c:pt>
                <c:pt idx="79642">
                  <c:v>0.99810606512056599</c:v>
                </c:pt>
                <c:pt idx="79643">
                  <c:v>0.99865964755004999</c:v>
                </c:pt>
                <c:pt idx="79644">
                  <c:v>0.99977590848754005</c:v>
                </c:pt>
                <c:pt idx="79645">
                  <c:v>0.98009279830975105</c:v>
                </c:pt>
                <c:pt idx="79646">
                  <c:v>0.98009279830975105</c:v>
                </c:pt>
                <c:pt idx="79647">
                  <c:v>0.97505301993331395</c:v>
                </c:pt>
                <c:pt idx="79648">
                  <c:v>0.99865964755004999</c:v>
                </c:pt>
                <c:pt idx="79649">
                  <c:v>0.97505301993331395</c:v>
                </c:pt>
                <c:pt idx="79650">
                  <c:v>0.99810606512056599</c:v>
                </c:pt>
                <c:pt idx="79651">
                  <c:v>0.99865964755004999</c:v>
                </c:pt>
                <c:pt idx="79652">
                  <c:v>0.99865964755004999</c:v>
                </c:pt>
                <c:pt idx="79653">
                  <c:v>0.99810606512056599</c:v>
                </c:pt>
                <c:pt idx="79654">
                  <c:v>0.99865964755004999</c:v>
                </c:pt>
                <c:pt idx="79655">
                  <c:v>0.99865964755004999</c:v>
                </c:pt>
                <c:pt idx="79656">
                  <c:v>0.97505301993331395</c:v>
                </c:pt>
                <c:pt idx="79657">
                  <c:v>0.99865964755004999</c:v>
                </c:pt>
                <c:pt idx="79658">
                  <c:v>0.99865964755004999</c:v>
                </c:pt>
                <c:pt idx="79659">
                  <c:v>0.99865964755004999</c:v>
                </c:pt>
                <c:pt idx="79660">
                  <c:v>0.99865964755004999</c:v>
                </c:pt>
                <c:pt idx="79661">
                  <c:v>0.99865964755004999</c:v>
                </c:pt>
                <c:pt idx="79662">
                  <c:v>0.98009279830975105</c:v>
                </c:pt>
                <c:pt idx="79663">
                  <c:v>0.99810606512056599</c:v>
                </c:pt>
                <c:pt idx="79664">
                  <c:v>0.99865964755004999</c:v>
                </c:pt>
                <c:pt idx="79665">
                  <c:v>0.98009279830975105</c:v>
                </c:pt>
                <c:pt idx="79666">
                  <c:v>0.98009279830975105</c:v>
                </c:pt>
                <c:pt idx="79667">
                  <c:v>0.99977590848754005</c:v>
                </c:pt>
                <c:pt idx="79668">
                  <c:v>0.99977590848754005</c:v>
                </c:pt>
                <c:pt idx="79669">
                  <c:v>0.97505301993331395</c:v>
                </c:pt>
                <c:pt idx="79670">
                  <c:v>0.99772892030019</c:v>
                </c:pt>
                <c:pt idx="79671">
                  <c:v>0.99810606512056599</c:v>
                </c:pt>
                <c:pt idx="79672">
                  <c:v>0.99810606512056599</c:v>
                </c:pt>
                <c:pt idx="79673">
                  <c:v>0.99810606512056599</c:v>
                </c:pt>
                <c:pt idx="79674">
                  <c:v>0.99977590848754005</c:v>
                </c:pt>
                <c:pt idx="79675">
                  <c:v>0.98009279830975105</c:v>
                </c:pt>
                <c:pt idx="79676">
                  <c:v>0.98009279830975105</c:v>
                </c:pt>
                <c:pt idx="79677">
                  <c:v>0.98009279830975105</c:v>
                </c:pt>
                <c:pt idx="79678">
                  <c:v>0.98009279830975105</c:v>
                </c:pt>
                <c:pt idx="79679">
                  <c:v>0.99977590848754005</c:v>
                </c:pt>
                <c:pt idx="79680">
                  <c:v>0.99865964755004999</c:v>
                </c:pt>
                <c:pt idx="79681">
                  <c:v>0.99865964755004999</c:v>
                </c:pt>
                <c:pt idx="79682">
                  <c:v>0.98009279830975105</c:v>
                </c:pt>
                <c:pt idx="79683">
                  <c:v>0.98009279830975105</c:v>
                </c:pt>
                <c:pt idx="79684">
                  <c:v>0.99810606512056599</c:v>
                </c:pt>
                <c:pt idx="79685">
                  <c:v>0.99865964755004999</c:v>
                </c:pt>
                <c:pt idx="79686">
                  <c:v>0.99865964755004999</c:v>
                </c:pt>
                <c:pt idx="79687">
                  <c:v>0.98009279830975105</c:v>
                </c:pt>
                <c:pt idx="79688">
                  <c:v>0.97505301993331395</c:v>
                </c:pt>
                <c:pt idx="79689">
                  <c:v>0.99865964755004999</c:v>
                </c:pt>
                <c:pt idx="79690">
                  <c:v>0.97505301993331395</c:v>
                </c:pt>
                <c:pt idx="79691">
                  <c:v>0.99977590848754005</c:v>
                </c:pt>
                <c:pt idx="79692">
                  <c:v>0.99865964755004999</c:v>
                </c:pt>
                <c:pt idx="79693">
                  <c:v>0.98009279830975105</c:v>
                </c:pt>
                <c:pt idx="79694">
                  <c:v>0.99865964755004999</c:v>
                </c:pt>
                <c:pt idx="79695">
                  <c:v>0.99977590848754005</c:v>
                </c:pt>
                <c:pt idx="79696">
                  <c:v>0.99810606512056599</c:v>
                </c:pt>
                <c:pt idx="79697">
                  <c:v>0.98009279830975105</c:v>
                </c:pt>
                <c:pt idx="79698">
                  <c:v>0.99977590848754005</c:v>
                </c:pt>
                <c:pt idx="79699">
                  <c:v>0.99865964755004999</c:v>
                </c:pt>
                <c:pt idx="79700">
                  <c:v>0.99865964755004999</c:v>
                </c:pt>
                <c:pt idx="79701">
                  <c:v>0.97505301993331395</c:v>
                </c:pt>
                <c:pt idx="79702">
                  <c:v>0.97505301993331395</c:v>
                </c:pt>
                <c:pt idx="79703">
                  <c:v>0.99810606512056599</c:v>
                </c:pt>
                <c:pt idx="79704">
                  <c:v>0.98009279830975105</c:v>
                </c:pt>
                <c:pt idx="79705">
                  <c:v>0.99865964755004999</c:v>
                </c:pt>
                <c:pt idx="79706">
                  <c:v>0.98009279830975105</c:v>
                </c:pt>
                <c:pt idx="79707">
                  <c:v>0.98009279830975105</c:v>
                </c:pt>
                <c:pt idx="79708">
                  <c:v>0.99865964755004999</c:v>
                </c:pt>
                <c:pt idx="79709">
                  <c:v>0.98009279830975105</c:v>
                </c:pt>
                <c:pt idx="79710">
                  <c:v>0.98009279830975105</c:v>
                </c:pt>
                <c:pt idx="79711">
                  <c:v>0.99810606512056599</c:v>
                </c:pt>
                <c:pt idx="79712">
                  <c:v>0.99865964755004999</c:v>
                </c:pt>
                <c:pt idx="79713">
                  <c:v>0.97505301993331395</c:v>
                </c:pt>
                <c:pt idx="79714">
                  <c:v>0.98009279830975105</c:v>
                </c:pt>
                <c:pt idx="79715">
                  <c:v>0.98009279830975105</c:v>
                </c:pt>
                <c:pt idx="79716">
                  <c:v>0.98009279830975105</c:v>
                </c:pt>
                <c:pt idx="79717">
                  <c:v>0.98009279830975105</c:v>
                </c:pt>
                <c:pt idx="79718">
                  <c:v>0.99810606512056599</c:v>
                </c:pt>
                <c:pt idx="79719">
                  <c:v>0.99865964755004999</c:v>
                </c:pt>
                <c:pt idx="79720">
                  <c:v>0.98009279830975105</c:v>
                </c:pt>
                <c:pt idx="79721">
                  <c:v>0.98009279830975105</c:v>
                </c:pt>
                <c:pt idx="79722">
                  <c:v>0.98009279830975105</c:v>
                </c:pt>
                <c:pt idx="79723">
                  <c:v>0.98009279830975105</c:v>
                </c:pt>
                <c:pt idx="79724">
                  <c:v>0.99977590848754005</c:v>
                </c:pt>
                <c:pt idx="79725">
                  <c:v>0.97505301993331395</c:v>
                </c:pt>
                <c:pt idx="79726">
                  <c:v>0.99865964755004999</c:v>
                </c:pt>
                <c:pt idx="79727">
                  <c:v>0.98009279830975105</c:v>
                </c:pt>
                <c:pt idx="79728">
                  <c:v>0.98009279830975105</c:v>
                </c:pt>
                <c:pt idx="79729">
                  <c:v>0.99865964755004999</c:v>
                </c:pt>
                <c:pt idx="79730">
                  <c:v>0.97505301993331395</c:v>
                </c:pt>
                <c:pt idx="79731">
                  <c:v>0.99810606512056599</c:v>
                </c:pt>
                <c:pt idx="79732">
                  <c:v>0.98009279830975105</c:v>
                </c:pt>
                <c:pt idx="79733">
                  <c:v>0.98009279830975105</c:v>
                </c:pt>
                <c:pt idx="79734">
                  <c:v>0.97505301993331395</c:v>
                </c:pt>
                <c:pt idx="79735">
                  <c:v>0.99810606512056599</c:v>
                </c:pt>
                <c:pt idx="79736">
                  <c:v>0.99865964755004999</c:v>
                </c:pt>
                <c:pt idx="79737">
                  <c:v>0.98009279830975105</c:v>
                </c:pt>
                <c:pt idx="79738">
                  <c:v>0.98009279830975105</c:v>
                </c:pt>
                <c:pt idx="79739">
                  <c:v>0.99977590848754005</c:v>
                </c:pt>
                <c:pt idx="79740">
                  <c:v>0.99810606512056599</c:v>
                </c:pt>
                <c:pt idx="79741">
                  <c:v>0.99810606512056599</c:v>
                </c:pt>
                <c:pt idx="79742">
                  <c:v>0.97505301993331395</c:v>
                </c:pt>
                <c:pt idx="79743">
                  <c:v>0.98009279830975105</c:v>
                </c:pt>
                <c:pt idx="79744">
                  <c:v>0.99810606512056599</c:v>
                </c:pt>
                <c:pt idx="79745">
                  <c:v>0.98009279830975105</c:v>
                </c:pt>
                <c:pt idx="79746">
                  <c:v>0.98009279830975105</c:v>
                </c:pt>
                <c:pt idx="79747">
                  <c:v>0.99865964755004999</c:v>
                </c:pt>
                <c:pt idx="79748">
                  <c:v>0.99810606512056599</c:v>
                </c:pt>
                <c:pt idx="79749">
                  <c:v>0.99810606512056599</c:v>
                </c:pt>
                <c:pt idx="79750">
                  <c:v>0.99865964755004999</c:v>
                </c:pt>
                <c:pt idx="79751">
                  <c:v>0.99810606512056599</c:v>
                </c:pt>
                <c:pt idx="79752">
                  <c:v>0.98009279830975105</c:v>
                </c:pt>
                <c:pt idx="79753">
                  <c:v>0.99977590848754005</c:v>
                </c:pt>
                <c:pt idx="79754">
                  <c:v>0.99810606512056599</c:v>
                </c:pt>
                <c:pt idx="79755">
                  <c:v>0.99810606512056599</c:v>
                </c:pt>
                <c:pt idx="79756">
                  <c:v>0.98009279830975105</c:v>
                </c:pt>
                <c:pt idx="79757">
                  <c:v>0.99810606512056599</c:v>
                </c:pt>
                <c:pt idx="79758">
                  <c:v>0.99810606512056599</c:v>
                </c:pt>
                <c:pt idx="79759">
                  <c:v>0.99977590848754005</c:v>
                </c:pt>
                <c:pt idx="79760">
                  <c:v>0.98009279830975105</c:v>
                </c:pt>
                <c:pt idx="79761">
                  <c:v>0.99977590848754005</c:v>
                </c:pt>
                <c:pt idx="79762">
                  <c:v>0.98009279830975105</c:v>
                </c:pt>
                <c:pt idx="79763">
                  <c:v>0.99810606512056599</c:v>
                </c:pt>
                <c:pt idx="79764">
                  <c:v>0.99977590848754005</c:v>
                </c:pt>
                <c:pt idx="79765">
                  <c:v>0.98009279830975105</c:v>
                </c:pt>
                <c:pt idx="79766">
                  <c:v>0.99810606512056599</c:v>
                </c:pt>
                <c:pt idx="79767">
                  <c:v>0.98009279830975105</c:v>
                </c:pt>
                <c:pt idx="79768">
                  <c:v>0.99977590848754005</c:v>
                </c:pt>
                <c:pt idx="79769">
                  <c:v>0.99977590848754005</c:v>
                </c:pt>
                <c:pt idx="79770">
                  <c:v>0.97505301993331395</c:v>
                </c:pt>
                <c:pt idx="79771">
                  <c:v>0.99810606512056599</c:v>
                </c:pt>
                <c:pt idx="79772">
                  <c:v>0.98009279830975105</c:v>
                </c:pt>
                <c:pt idx="79773">
                  <c:v>0.99810606512056599</c:v>
                </c:pt>
                <c:pt idx="79774">
                  <c:v>0.97505301993331395</c:v>
                </c:pt>
                <c:pt idx="79775">
                  <c:v>0.98009279830975105</c:v>
                </c:pt>
                <c:pt idx="79776">
                  <c:v>0.98009279830975105</c:v>
                </c:pt>
                <c:pt idx="79777">
                  <c:v>0.99865964755004999</c:v>
                </c:pt>
                <c:pt idx="79778">
                  <c:v>0.99865964755004999</c:v>
                </c:pt>
                <c:pt idx="79779">
                  <c:v>0.98009279830975105</c:v>
                </c:pt>
                <c:pt idx="79780">
                  <c:v>0.99810606512056599</c:v>
                </c:pt>
                <c:pt idx="79781">
                  <c:v>0.99865964755004999</c:v>
                </c:pt>
                <c:pt idx="79782">
                  <c:v>0.98009279830975105</c:v>
                </c:pt>
                <c:pt idx="79783">
                  <c:v>0.99772892030019</c:v>
                </c:pt>
                <c:pt idx="79784">
                  <c:v>0.99810606512056599</c:v>
                </c:pt>
                <c:pt idx="79785">
                  <c:v>0.97505301993331395</c:v>
                </c:pt>
                <c:pt idx="79786">
                  <c:v>0.99810606512056599</c:v>
                </c:pt>
                <c:pt idx="79787">
                  <c:v>0.97505301993331395</c:v>
                </c:pt>
                <c:pt idx="79788">
                  <c:v>0.99865964755004999</c:v>
                </c:pt>
                <c:pt idx="79789">
                  <c:v>0.99865964755004999</c:v>
                </c:pt>
                <c:pt idx="79790">
                  <c:v>0.99810606512056599</c:v>
                </c:pt>
                <c:pt idx="79791">
                  <c:v>0.99977590848754005</c:v>
                </c:pt>
                <c:pt idx="79792">
                  <c:v>0.98009279830975105</c:v>
                </c:pt>
                <c:pt idx="79793">
                  <c:v>0.99977590848754005</c:v>
                </c:pt>
                <c:pt idx="79794">
                  <c:v>0.97505301993331395</c:v>
                </c:pt>
                <c:pt idx="79795">
                  <c:v>0.99865964755004999</c:v>
                </c:pt>
                <c:pt idx="79796">
                  <c:v>0.97505301993331395</c:v>
                </c:pt>
                <c:pt idx="79797">
                  <c:v>0.98009279830975105</c:v>
                </c:pt>
                <c:pt idx="79798">
                  <c:v>0.98009279830975105</c:v>
                </c:pt>
                <c:pt idx="79799">
                  <c:v>0.97505301993331395</c:v>
                </c:pt>
                <c:pt idx="79800">
                  <c:v>0.99810606512056599</c:v>
                </c:pt>
                <c:pt idx="79801">
                  <c:v>0.97505301993331395</c:v>
                </c:pt>
                <c:pt idx="79802">
                  <c:v>0.98009279830975105</c:v>
                </c:pt>
                <c:pt idx="79803">
                  <c:v>0.99772892030019</c:v>
                </c:pt>
                <c:pt idx="79804">
                  <c:v>0.98009279830975105</c:v>
                </c:pt>
                <c:pt idx="79805">
                  <c:v>0.97505301993331395</c:v>
                </c:pt>
                <c:pt idx="79806">
                  <c:v>0.98009279830975105</c:v>
                </c:pt>
                <c:pt idx="79807">
                  <c:v>0.98009279830975105</c:v>
                </c:pt>
                <c:pt idx="79808">
                  <c:v>0.99865964755004999</c:v>
                </c:pt>
                <c:pt idx="79809">
                  <c:v>0.99865964755004999</c:v>
                </c:pt>
                <c:pt idx="79810">
                  <c:v>0.99810606512056599</c:v>
                </c:pt>
                <c:pt idx="79811">
                  <c:v>0.98009279830975105</c:v>
                </c:pt>
                <c:pt idx="79812">
                  <c:v>0.97505301993331395</c:v>
                </c:pt>
                <c:pt idx="79813">
                  <c:v>0.99865964755004999</c:v>
                </c:pt>
                <c:pt idx="79814">
                  <c:v>0.98009279830975105</c:v>
                </c:pt>
                <c:pt idx="79815">
                  <c:v>0.98009279830975105</c:v>
                </c:pt>
                <c:pt idx="79816">
                  <c:v>0.99772892030019</c:v>
                </c:pt>
                <c:pt idx="79817">
                  <c:v>0.98009279830975105</c:v>
                </c:pt>
                <c:pt idx="79818">
                  <c:v>0.98009279830975105</c:v>
                </c:pt>
                <c:pt idx="79819">
                  <c:v>0.99977590848754005</c:v>
                </c:pt>
                <c:pt idx="79820">
                  <c:v>0.98009279830975105</c:v>
                </c:pt>
                <c:pt idx="79821">
                  <c:v>0.97505301993331395</c:v>
                </c:pt>
                <c:pt idx="79822">
                  <c:v>0.98009279830975105</c:v>
                </c:pt>
                <c:pt idx="79823">
                  <c:v>0.99865964755004999</c:v>
                </c:pt>
                <c:pt idx="79824">
                  <c:v>0.98009279830975105</c:v>
                </c:pt>
                <c:pt idx="79825">
                  <c:v>0.99977590848754005</c:v>
                </c:pt>
                <c:pt idx="79826">
                  <c:v>0.99977590848754005</c:v>
                </c:pt>
                <c:pt idx="79827">
                  <c:v>0.98009279830975105</c:v>
                </c:pt>
                <c:pt idx="79828">
                  <c:v>0.99977590848754005</c:v>
                </c:pt>
                <c:pt idx="79829">
                  <c:v>0.99810606512056599</c:v>
                </c:pt>
                <c:pt idx="79830">
                  <c:v>0.99977590848754005</c:v>
                </c:pt>
                <c:pt idx="79831">
                  <c:v>0.99865964755004999</c:v>
                </c:pt>
                <c:pt idx="79832">
                  <c:v>0.99810606512056599</c:v>
                </c:pt>
                <c:pt idx="79833">
                  <c:v>0.98009279830975105</c:v>
                </c:pt>
                <c:pt idx="79834">
                  <c:v>0.99810606512056599</c:v>
                </c:pt>
                <c:pt idx="79835">
                  <c:v>0.98009279830975105</c:v>
                </c:pt>
                <c:pt idx="79836">
                  <c:v>0.99865964755004999</c:v>
                </c:pt>
                <c:pt idx="79837">
                  <c:v>0.99810606512056599</c:v>
                </c:pt>
                <c:pt idx="79838">
                  <c:v>0.99810606512056599</c:v>
                </c:pt>
                <c:pt idx="79839">
                  <c:v>0.99865964755004999</c:v>
                </c:pt>
                <c:pt idx="79840">
                  <c:v>0.99772892030019</c:v>
                </c:pt>
                <c:pt idx="79841">
                  <c:v>0.98009279830975105</c:v>
                </c:pt>
                <c:pt idx="79842">
                  <c:v>0.99865964755004999</c:v>
                </c:pt>
                <c:pt idx="79843">
                  <c:v>0.97505301993331395</c:v>
                </c:pt>
                <c:pt idx="79844">
                  <c:v>0.99810606512056599</c:v>
                </c:pt>
                <c:pt idx="79845">
                  <c:v>0.98009279830975105</c:v>
                </c:pt>
                <c:pt idx="79846">
                  <c:v>0.99865964755004999</c:v>
                </c:pt>
                <c:pt idx="79847">
                  <c:v>0.99181255835294002</c:v>
                </c:pt>
                <c:pt idx="79848">
                  <c:v>0.99865964755004999</c:v>
                </c:pt>
                <c:pt idx="79849">
                  <c:v>0.99865964755004999</c:v>
                </c:pt>
                <c:pt idx="79850">
                  <c:v>0.97505301993331395</c:v>
                </c:pt>
                <c:pt idx="79851">
                  <c:v>0.99977590848754005</c:v>
                </c:pt>
                <c:pt idx="79852">
                  <c:v>0.98009279830975105</c:v>
                </c:pt>
                <c:pt idx="79853">
                  <c:v>0.98009279830975105</c:v>
                </c:pt>
                <c:pt idx="79854">
                  <c:v>0.98009279830975105</c:v>
                </c:pt>
                <c:pt idx="79855">
                  <c:v>0.98009279830975105</c:v>
                </c:pt>
                <c:pt idx="79856">
                  <c:v>0.99865964755004999</c:v>
                </c:pt>
                <c:pt idx="79857">
                  <c:v>0.99181255835294002</c:v>
                </c:pt>
                <c:pt idx="79858">
                  <c:v>0.99977590848754005</c:v>
                </c:pt>
                <c:pt idx="79859">
                  <c:v>0.99977590848754005</c:v>
                </c:pt>
                <c:pt idx="79860">
                  <c:v>0.97505301993331395</c:v>
                </c:pt>
                <c:pt idx="79861">
                  <c:v>0.99865964755004999</c:v>
                </c:pt>
                <c:pt idx="79862">
                  <c:v>0.99865964755004999</c:v>
                </c:pt>
                <c:pt idx="79863">
                  <c:v>0.99865964755004999</c:v>
                </c:pt>
                <c:pt idx="79864">
                  <c:v>0.98009279830975105</c:v>
                </c:pt>
                <c:pt idx="79865">
                  <c:v>0.98009279830975105</c:v>
                </c:pt>
                <c:pt idx="79866">
                  <c:v>0.99977590848754005</c:v>
                </c:pt>
                <c:pt idx="79867">
                  <c:v>0.98009279830975105</c:v>
                </c:pt>
                <c:pt idx="79868">
                  <c:v>0.99810606512056599</c:v>
                </c:pt>
                <c:pt idx="79869">
                  <c:v>0.98009279830975105</c:v>
                </c:pt>
                <c:pt idx="79870">
                  <c:v>0.97505301993331395</c:v>
                </c:pt>
                <c:pt idx="79871">
                  <c:v>0.99865964755004999</c:v>
                </c:pt>
                <c:pt idx="79872">
                  <c:v>0.99810606512056599</c:v>
                </c:pt>
                <c:pt idx="79873">
                  <c:v>0.99810606512056599</c:v>
                </c:pt>
                <c:pt idx="79874">
                  <c:v>0.99977590848754005</c:v>
                </c:pt>
                <c:pt idx="79875">
                  <c:v>0.99865964755004999</c:v>
                </c:pt>
                <c:pt idx="79876">
                  <c:v>0.99810606512056599</c:v>
                </c:pt>
                <c:pt idx="79877">
                  <c:v>0.97505301993331395</c:v>
                </c:pt>
                <c:pt idx="79878">
                  <c:v>0.98009279830975105</c:v>
                </c:pt>
                <c:pt idx="79879">
                  <c:v>0.98009279830975105</c:v>
                </c:pt>
                <c:pt idx="79880">
                  <c:v>0.99977590848754005</c:v>
                </c:pt>
                <c:pt idx="79881">
                  <c:v>0.99865964755004999</c:v>
                </c:pt>
                <c:pt idx="79882">
                  <c:v>0.99865964755004999</c:v>
                </c:pt>
                <c:pt idx="79883">
                  <c:v>0.98009279830975105</c:v>
                </c:pt>
                <c:pt idx="79884">
                  <c:v>0.98009279830975105</c:v>
                </c:pt>
                <c:pt idx="79885">
                  <c:v>0.99865964755004999</c:v>
                </c:pt>
                <c:pt idx="79886">
                  <c:v>0.98009279830975105</c:v>
                </c:pt>
                <c:pt idx="79887">
                  <c:v>0.99772892030019</c:v>
                </c:pt>
                <c:pt idx="79888">
                  <c:v>0.97505301993331395</c:v>
                </c:pt>
                <c:pt idx="79889">
                  <c:v>0.99181255835294002</c:v>
                </c:pt>
                <c:pt idx="79890">
                  <c:v>0.99865964755004999</c:v>
                </c:pt>
                <c:pt idx="79891">
                  <c:v>0.99865964755004999</c:v>
                </c:pt>
                <c:pt idx="79892">
                  <c:v>0.99977590848754005</c:v>
                </c:pt>
                <c:pt idx="79893">
                  <c:v>0.98009279830975105</c:v>
                </c:pt>
                <c:pt idx="79894">
                  <c:v>0.97505301993331395</c:v>
                </c:pt>
                <c:pt idx="79895">
                  <c:v>0.97505301993331395</c:v>
                </c:pt>
                <c:pt idx="79896">
                  <c:v>0.99810606512056599</c:v>
                </c:pt>
                <c:pt idx="79897">
                  <c:v>0.98009279830975105</c:v>
                </c:pt>
                <c:pt idx="79898">
                  <c:v>0.98009279830975105</c:v>
                </c:pt>
                <c:pt idx="79899">
                  <c:v>0.99977590848754005</c:v>
                </c:pt>
                <c:pt idx="79900">
                  <c:v>0.99865964755004999</c:v>
                </c:pt>
                <c:pt idx="79901">
                  <c:v>0.99810606512056599</c:v>
                </c:pt>
                <c:pt idx="79902">
                  <c:v>0.98009279830975105</c:v>
                </c:pt>
                <c:pt idx="79903">
                  <c:v>0.99865964755004999</c:v>
                </c:pt>
                <c:pt idx="79904">
                  <c:v>0.99977590848754005</c:v>
                </c:pt>
                <c:pt idx="79905">
                  <c:v>0.98009279830975105</c:v>
                </c:pt>
                <c:pt idx="79906">
                  <c:v>0.99810606512056599</c:v>
                </c:pt>
                <c:pt idx="79907">
                  <c:v>0.97505301993331395</c:v>
                </c:pt>
                <c:pt idx="79908">
                  <c:v>0.98009279830975105</c:v>
                </c:pt>
                <c:pt idx="79909">
                  <c:v>0.99772892030019</c:v>
                </c:pt>
                <c:pt idx="79910">
                  <c:v>0.99977590848754005</c:v>
                </c:pt>
                <c:pt idx="79911">
                  <c:v>0.97505301993331395</c:v>
                </c:pt>
                <c:pt idx="79912">
                  <c:v>0.99810606512056599</c:v>
                </c:pt>
                <c:pt idx="79913">
                  <c:v>0.99810606512056599</c:v>
                </c:pt>
                <c:pt idx="79914">
                  <c:v>0.99772892030019</c:v>
                </c:pt>
                <c:pt idx="79915">
                  <c:v>0.98009279830975105</c:v>
                </c:pt>
                <c:pt idx="79916">
                  <c:v>0.99810606512056599</c:v>
                </c:pt>
                <c:pt idx="79917">
                  <c:v>0.98009279830975105</c:v>
                </c:pt>
                <c:pt idx="79918">
                  <c:v>0.98009279830975105</c:v>
                </c:pt>
                <c:pt idx="79919">
                  <c:v>0.99865964755004999</c:v>
                </c:pt>
                <c:pt idx="79920">
                  <c:v>0.97505301993331395</c:v>
                </c:pt>
                <c:pt idx="79921">
                  <c:v>0.98009279830975105</c:v>
                </c:pt>
                <c:pt idx="79922">
                  <c:v>0.99865964755004999</c:v>
                </c:pt>
                <c:pt idx="79923">
                  <c:v>0.99865964755004999</c:v>
                </c:pt>
                <c:pt idx="79924">
                  <c:v>0.99977590848754005</c:v>
                </c:pt>
                <c:pt idx="79925">
                  <c:v>0.99865964755004999</c:v>
                </c:pt>
                <c:pt idx="79926">
                  <c:v>0.97505301993331395</c:v>
                </c:pt>
                <c:pt idx="79927">
                  <c:v>0.97505301993331395</c:v>
                </c:pt>
                <c:pt idx="79928">
                  <c:v>0.99865964755004999</c:v>
                </c:pt>
                <c:pt idx="79929">
                  <c:v>0.97505301993331395</c:v>
                </c:pt>
                <c:pt idx="79930">
                  <c:v>0.98009279830975105</c:v>
                </c:pt>
                <c:pt idx="79931">
                  <c:v>0.99181255835294002</c:v>
                </c:pt>
                <c:pt idx="79932">
                  <c:v>0.99865964755004999</c:v>
                </c:pt>
                <c:pt idx="79933">
                  <c:v>0.97505301993331395</c:v>
                </c:pt>
                <c:pt idx="79934">
                  <c:v>0.98009279830975105</c:v>
                </c:pt>
                <c:pt idx="79935">
                  <c:v>0.99977590848754005</c:v>
                </c:pt>
                <c:pt idx="79936">
                  <c:v>0.99810606512056599</c:v>
                </c:pt>
                <c:pt idx="79937">
                  <c:v>0.99810606512056599</c:v>
                </c:pt>
                <c:pt idx="79938">
                  <c:v>0.97505301993331395</c:v>
                </c:pt>
                <c:pt idx="79939">
                  <c:v>0.99977590848754005</c:v>
                </c:pt>
                <c:pt idx="79940">
                  <c:v>0.97505301993331395</c:v>
                </c:pt>
                <c:pt idx="79941">
                  <c:v>0.98009279830975105</c:v>
                </c:pt>
                <c:pt idx="79942">
                  <c:v>0.99865964755004999</c:v>
                </c:pt>
                <c:pt idx="79943">
                  <c:v>0.99865964755004999</c:v>
                </c:pt>
                <c:pt idx="79944">
                  <c:v>0.99977590848754005</c:v>
                </c:pt>
                <c:pt idx="79945">
                  <c:v>0.99810606512056599</c:v>
                </c:pt>
                <c:pt idx="79946">
                  <c:v>0.99865964755004999</c:v>
                </c:pt>
                <c:pt idx="79947">
                  <c:v>0.99865964755004999</c:v>
                </c:pt>
                <c:pt idx="79948">
                  <c:v>0.99810606512056599</c:v>
                </c:pt>
                <c:pt idx="79949">
                  <c:v>0.98009279830975105</c:v>
                </c:pt>
                <c:pt idx="79950">
                  <c:v>0.97505301993331395</c:v>
                </c:pt>
                <c:pt idx="79951">
                  <c:v>0.97505301993331395</c:v>
                </c:pt>
                <c:pt idx="79952">
                  <c:v>0.99865964755004999</c:v>
                </c:pt>
                <c:pt idx="79953">
                  <c:v>0.99810606512056599</c:v>
                </c:pt>
                <c:pt idx="79954">
                  <c:v>0.97505301993331395</c:v>
                </c:pt>
                <c:pt idx="79955">
                  <c:v>0.99865964755004999</c:v>
                </c:pt>
                <c:pt idx="79956">
                  <c:v>0.99977590848754005</c:v>
                </c:pt>
                <c:pt idx="79957">
                  <c:v>0.99810606512056599</c:v>
                </c:pt>
                <c:pt idx="79958">
                  <c:v>0.99810606512056599</c:v>
                </c:pt>
                <c:pt idx="79959">
                  <c:v>0.99865964755004999</c:v>
                </c:pt>
                <c:pt idx="79960">
                  <c:v>0.97505301993331395</c:v>
                </c:pt>
                <c:pt idx="79961">
                  <c:v>0.99772892030019</c:v>
                </c:pt>
                <c:pt idx="79962">
                  <c:v>0.99772892030019</c:v>
                </c:pt>
                <c:pt idx="79963">
                  <c:v>0.99977590848754005</c:v>
                </c:pt>
                <c:pt idx="79964">
                  <c:v>0.99865964755004999</c:v>
                </c:pt>
                <c:pt idx="79965">
                  <c:v>0.98009279830975105</c:v>
                </c:pt>
                <c:pt idx="79966">
                  <c:v>0.98009279830975105</c:v>
                </c:pt>
                <c:pt idx="79967">
                  <c:v>0.99810606512056599</c:v>
                </c:pt>
                <c:pt idx="79968">
                  <c:v>0.98009279830975105</c:v>
                </c:pt>
                <c:pt idx="79969">
                  <c:v>0.99865964755004999</c:v>
                </c:pt>
                <c:pt idx="79970">
                  <c:v>0.98009279830975105</c:v>
                </c:pt>
                <c:pt idx="79971">
                  <c:v>0.97505301993331395</c:v>
                </c:pt>
                <c:pt idx="79972">
                  <c:v>0.99865964755004999</c:v>
                </c:pt>
                <c:pt idx="79973">
                  <c:v>0.98009279830975105</c:v>
                </c:pt>
                <c:pt idx="79974">
                  <c:v>0.98009279830975105</c:v>
                </c:pt>
                <c:pt idx="79975">
                  <c:v>0.97505301993331395</c:v>
                </c:pt>
                <c:pt idx="79976">
                  <c:v>0.99865964755004999</c:v>
                </c:pt>
                <c:pt idx="79977">
                  <c:v>0.99810606512056599</c:v>
                </c:pt>
                <c:pt idx="79978">
                  <c:v>0.99865964755004999</c:v>
                </c:pt>
                <c:pt idx="79979">
                  <c:v>0.99977590848754005</c:v>
                </c:pt>
                <c:pt idx="79980">
                  <c:v>0.99810606512056599</c:v>
                </c:pt>
                <c:pt idx="79981">
                  <c:v>0.98009279830975105</c:v>
                </c:pt>
                <c:pt idx="79982">
                  <c:v>0.98009279830975105</c:v>
                </c:pt>
                <c:pt idx="79983">
                  <c:v>0.99810606512056599</c:v>
                </c:pt>
                <c:pt idx="79984">
                  <c:v>0.99865964755004999</c:v>
                </c:pt>
                <c:pt idx="79985">
                  <c:v>0.99810606512056599</c:v>
                </c:pt>
                <c:pt idx="79986">
                  <c:v>0.99772892030019</c:v>
                </c:pt>
                <c:pt idx="79987">
                  <c:v>0.99865964755004999</c:v>
                </c:pt>
                <c:pt idx="79988">
                  <c:v>0.99810606512056599</c:v>
                </c:pt>
                <c:pt idx="79989">
                  <c:v>0.99810606512056599</c:v>
                </c:pt>
                <c:pt idx="79990">
                  <c:v>0.99810606512056599</c:v>
                </c:pt>
                <c:pt idx="79991">
                  <c:v>0.98009279830975105</c:v>
                </c:pt>
                <c:pt idx="79992">
                  <c:v>0.99865964755004999</c:v>
                </c:pt>
                <c:pt idx="79993">
                  <c:v>0.99977590848754005</c:v>
                </c:pt>
                <c:pt idx="79994">
                  <c:v>0.98009279830975105</c:v>
                </c:pt>
                <c:pt idx="79995">
                  <c:v>0.98009279830975105</c:v>
                </c:pt>
                <c:pt idx="79996">
                  <c:v>0.99865964755004999</c:v>
                </c:pt>
                <c:pt idx="79997">
                  <c:v>0.98009279830975105</c:v>
                </c:pt>
                <c:pt idx="79998">
                  <c:v>0.98009279830975105</c:v>
                </c:pt>
                <c:pt idx="79999">
                  <c:v>0.98009279830975105</c:v>
                </c:pt>
                <c:pt idx="80000">
                  <c:v>0.98009279830975105</c:v>
                </c:pt>
                <c:pt idx="80001">
                  <c:v>0.97505301993331395</c:v>
                </c:pt>
                <c:pt idx="80002">
                  <c:v>0.98009279830975105</c:v>
                </c:pt>
                <c:pt idx="80003">
                  <c:v>0.98009279830975105</c:v>
                </c:pt>
                <c:pt idx="80004">
                  <c:v>0.99810606512056599</c:v>
                </c:pt>
                <c:pt idx="80005">
                  <c:v>0.99810606512056599</c:v>
                </c:pt>
                <c:pt idx="80006">
                  <c:v>0.97505301993331395</c:v>
                </c:pt>
                <c:pt idx="80007">
                  <c:v>0.99865964755004999</c:v>
                </c:pt>
                <c:pt idx="80008">
                  <c:v>0.99977590848754005</c:v>
                </c:pt>
                <c:pt idx="80009">
                  <c:v>0.99810606512056599</c:v>
                </c:pt>
                <c:pt idx="80010">
                  <c:v>0.98009279830975105</c:v>
                </c:pt>
                <c:pt idx="80011">
                  <c:v>0.98009279830975105</c:v>
                </c:pt>
                <c:pt idx="80012">
                  <c:v>0.98009279830975105</c:v>
                </c:pt>
                <c:pt idx="80013">
                  <c:v>0.99977590848754005</c:v>
                </c:pt>
                <c:pt idx="80014">
                  <c:v>0.99810606512056599</c:v>
                </c:pt>
                <c:pt idx="80015">
                  <c:v>0.98009279830975105</c:v>
                </c:pt>
                <c:pt idx="80016">
                  <c:v>0.99977590848754005</c:v>
                </c:pt>
                <c:pt idx="80017">
                  <c:v>0.99977590848754005</c:v>
                </c:pt>
                <c:pt idx="80018">
                  <c:v>0.99977590848754005</c:v>
                </c:pt>
                <c:pt idx="80019">
                  <c:v>0.99810606512056599</c:v>
                </c:pt>
                <c:pt idx="80020">
                  <c:v>0.99865964755004999</c:v>
                </c:pt>
                <c:pt idx="80021">
                  <c:v>0.99977590848754005</c:v>
                </c:pt>
                <c:pt idx="80022">
                  <c:v>0.97505301993331395</c:v>
                </c:pt>
                <c:pt idx="80023">
                  <c:v>0.98009279830975105</c:v>
                </c:pt>
                <c:pt idx="80024">
                  <c:v>0.99810606512056599</c:v>
                </c:pt>
                <c:pt idx="80025">
                  <c:v>0.97505301993331395</c:v>
                </c:pt>
                <c:pt idx="80026">
                  <c:v>0.99810606512056599</c:v>
                </c:pt>
                <c:pt idx="80027">
                  <c:v>0.99865964755004999</c:v>
                </c:pt>
                <c:pt idx="80028">
                  <c:v>0.99865964755004999</c:v>
                </c:pt>
                <c:pt idx="80029">
                  <c:v>0.99865964755004999</c:v>
                </c:pt>
                <c:pt idx="80030">
                  <c:v>0.99810606512056599</c:v>
                </c:pt>
                <c:pt idx="80031">
                  <c:v>0.99865964755004999</c:v>
                </c:pt>
                <c:pt idx="80032">
                  <c:v>0.98009279830975105</c:v>
                </c:pt>
                <c:pt idx="80033">
                  <c:v>0.99810606512056599</c:v>
                </c:pt>
                <c:pt idx="80034">
                  <c:v>0.99810606512056599</c:v>
                </c:pt>
                <c:pt idx="80035">
                  <c:v>0.97505301993331395</c:v>
                </c:pt>
                <c:pt idx="80036">
                  <c:v>0.99865964755004999</c:v>
                </c:pt>
                <c:pt idx="80037">
                  <c:v>0.99810606512056599</c:v>
                </c:pt>
                <c:pt idx="80038">
                  <c:v>0.98009279830975105</c:v>
                </c:pt>
                <c:pt idx="80039">
                  <c:v>0.98009279830975105</c:v>
                </c:pt>
                <c:pt idx="80040">
                  <c:v>0.99865964755004999</c:v>
                </c:pt>
                <c:pt idx="80041">
                  <c:v>0.99810606512056599</c:v>
                </c:pt>
                <c:pt idx="80042">
                  <c:v>0.99977590848754005</c:v>
                </c:pt>
                <c:pt idx="80043">
                  <c:v>0.98009279830975105</c:v>
                </c:pt>
                <c:pt idx="80044">
                  <c:v>0.99865964755004999</c:v>
                </c:pt>
                <c:pt idx="80045">
                  <c:v>0.98009279830975105</c:v>
                </c:pt>
                <c:pt idx="80046">
                  <c:v>0.99810606512056599</c:v>
                </c:pt>
                <c:pt idx="80047">
                  <c:v>0.97505301993331395</c:v>
                </c:pt>
                <c:pt idx="80048">
                  <c:v>0.98009279830975105</c:v>
                </c:pt>
                <c:pt idx="80049">
                  <c:v>0.97505301993331395</c:v>
                </c:pt>
                <c:pt idx="80050">
                  <c:v>0.99865964755004999</c:v>
                </c:pt>
                <c:pt idx="80051">
                  <c:v>0.99977590848754005</c:v>
                </c:pt>
                <c:pt idx="80052">
                  <c:v>0.99810606512056599</c:v>
                </c:pt>
                <c:pt idx="80053">
                  <c:v>0.99977590848754005</c:v>
                </c:pt>
                <c:pt idx="80054">
                  <c:v>0.99977590848754005</c:v>
                </c:pt>
                <c:pt idx="80055">
                  <c:v>0.98009279830975105</c:v>
                </c:pt>
                <c:pt idx="80056">
                  <c:v>0.98009279830975105</c:v>
                </c:pt>
                <c:pt idx="80057">
                  <c:v>0.99865964755004999</c:v>
                </c:pt>
                <c:pt idx="80058">
                  <c:v>0.98009279830975105</c:v>
                </c:pt>
                <c:pt idx="80059">
                  <c:v>0.98009279830975105</c:v>
                </c:pt>
                <c:pt idx="80060">
                  <c:v>0.99865964755004999</c:v>
                </c:pt>
                <c:pt idx="80061">
                  <c:v>0.97505301993331395</c:v>
                </c:pt>
                <c:pt idx="80062">
                  <c:v>0.99810606512056599</c:v>
                </c:pt>
                <c:pt idx="80063">
                  <c:v>0.99865964755004999</c:v>
                </c:pt>
                <c:pt idx="80064">
                  <c:v>0.99865964755004999</c:v>
                </c:pt>
                <c:pt idx="80065">
                  <c:v>0.99977590848754005</c:v>
                </c:pt>
                <c:pt idx="80066">
                  <c:v>0.99865964755004999</c:v>
                </c:pt>
                <c:pt idx="80067">
                  <c:v>0.99772892030019</c:v>
                </c:pt>
                <c:pt idx="80068">
                  <c:v>0.97505301993331395</c:v>
                </c:pt>
                <c:pt idx="80069">
                  <c:v>0.99865964755004999</c:v>
                </c:pt>
                <c:pt idx="80070">
                  <c:v>0.99865964755004999</c:v>
                </c:pt>
                <c:pt idx="80071">
                  <c:v>0.98009279830975105</c:v>
                </c:pt>
                <c:pt idx="80072">
                  <c:v>0.98009279830975105</c:v>
                </c:pt>
                <c:pt idx="80073">
                  <c:v>0.99865964755004999</c:v>
                </c:pt>
                <c:pt idx="80074">
                  <c:v>0.98009279830975105</c:v>
                </c:pt>
                <c:pt idx="80075">
                  <c:v>0.99865964755004999</c:v>
                </c:pt>
                <c:pt idx="80076">
                  <c:v>0.99865964755004999</c:v>
                </c:pt>
                <c:pt idx="80077">
                  <c:v>0.98009279830975105</c:v>
                </c:pt>
                <c:pt idx="80078">
                  <c:v>0.98009279830975105</c:v>
                </c:pt>
                <c:pt idx="80079">
                  <c:v>0.98009279830975105</c:v>
                </c:pt>
                <c:pt idx="80080">
                  <c:v>0.98009279830975105</c:v>
                </c:pt>
                <c:pt idx="80081">
                  <c:v>0.99977590848754005</c:v>
                </c:pt>
                <c:pt idx="80082">
                  <c:v>0.99810606512056599</c:v>
                </c:pt>
                <c:pt idx="80083">
                  <c:v>0.98009279830975105</c:v>
                </c:pt>
                <c:pt idx="80084">
                  <c:v>0.97505301993331395</c:v>
                </c:pt>
                <c:pt idx="80085">
                  <c:v>0.98009279830975105</c:v>
                </c:pt>
                <c:pt idx="80086">
                  <c:v>0.99865964755004999</c:v>
                </c:pt>
                <c:pt idx="80087">
                  <c:v>0.99810606512056599</c:v>
                </c:pt>
                <c:pt idx="80088">
                  <c:v>0.98009279830975105</c:v>
                </c:pt>
                <c:pt idx="80089">
                  <c:v>0.99865964755004999</c:v>
                </c:pt>
                <c:pt idx="80090">
                  <c:v>0.99810606512056599</c:v>
                </c:pt>
                <c:pt idx="80091">
                  <c:v>0.97505301993331395</c:v>
                </c:pt>
                <c:pt idx="80092">
                  <c:v>0.99810606512056599</c:v>
                </c:pt>
                <c:pt idx="80093">
                  <c:v>0.99810606512056599</c:v>
                </c:pt>
                <c:pt idx="80094">
                  <c:v>0.99181255835294002</c:v>
                </c:pt>
                <c:pt idx="80095">
                  <c:v>0.99865964755004999</c:v>
                </c:pt>
                <c:pt idx="80096">
                  <c:v>0.99810606512056599</c:v>
                </c:pt>
                <c:pt idx="80097">
                  <c:v>0.99810606512056599</c:v>
                </c:pt>
                <c:pt idx="80098">
                  <c:v>0.99977590848754005</c:v>
                </c:pt>
                <c:pt idx="80099">
                  <c:v>0.98009279830975105</c:v>
                </c:pt>
                <c:pt idx="80100">
                  <c:v>0.99865964755004999</c:v>
                </c:pt>
                <c:pt idx="80101">
                  <c:v>0.99810606512056599</c:v>
                </c:pt>
                <c:pt idx="80102">
                  <c:v>0.98009279830975105</c:v>
                </c:pt>
                <c:pt idx="80103">
                  <c:v>0.98009279830975105</c:v>
                </c:pt>
                <c:pt idx="80104">
                  <c:v>0.99865964755004999</c:v>
                </c:pt>
                <c:pt idx="80105">
                  <c:v>0.99810606512056599</c:v>
                </c:pt>
                <c:pt idx="80106">
                  <c:v>0.97505301993331395</c:v>
                </c:pt>
                <c:pt idx="80107">
                  <c:v>0.99810606512056599</c:v>
                </c:pt>
                <c:pt idx="80108">
                  <c:v>0.97505301993331395</c:v>
                </c:pt>
                <c:pt idx="80109">
                  <c:v>0.98009279830975105</c:v>
                </c:pt>
                <c:pt idx="80110">
                  <c:v>0.97505301993331395</c:v>
                </c:pt>
                <c:pt idx="80111">
                  <c:v>0.99810606512056599</c:v>
                </c:pt>
                <c:pt idx="80112">
                  <c:v>0.99865964755004999</c:v>
                </c:pt>
                <c:pt idx="80113">
                  <c:v>0.98009279830975105</c:v>
                </c:pt>
                <c:pt idx="80114">
                  <c:v>0.99865964755004999</c:v>
                </c:pt>
                <c:pt idx="80115">
                  <c:v>0.98009279830975105</c:v>
                </c:pt>
                <c:pt idx="80116">
                  <c:v>0.97505301993331395</c:v>
                </c:pt>
                <c:pt idx="80117">
                  <c:v>0.97505301993331395</c:v>
                </c:pt>
                <c:pt idx="80118">
                  <c:v>0.99810606512056599</c:v>
                </c:pt>
                <c:pt idx="80119">
                  <c:v>0.98009279830975105</c:v>
                </c:pt>
                <c:pt idx="80120">
                  <c:v>0.97505301993331395</c:v>
                </c:pt>
                <c:pt idx="80121">
                  <c:v>0.99810606512056599</c:v>
                </c:pt>
                <c:pt idx="80122">
                  <c:v>0.98009279830975105</c:v>
                </c:pt>
                <c:pt idx="80123">
                  <c:v>0.99865964755004999</c:v>
                </c:pt>
                <c:pt idx="80124">
                  <c:v>0.97505301993331395</c:v>
                </c:pt>
                <c:pt idx="80125">
                  <c:v>0.99977590848754005</c:v>
                </c:pt>
                <c:pt idx="80126">
                  <c:v>0.99865964755004999</c:v>
                </c:pt>
                <c:pt idx="80127">
                  <c:v>0.99865964755004999</c:v>
                </c:pt>
                <c:pt idx="80128">
                  <c:v>0.97505301993331395</c:v>
                </c:pt>
                <c:pt idx="80129">
                  <c:v>0.99977590848754005</c:v>
                </c:pt>
                <c:pt idx="80130">
                  <c:v>0.99181255835294002</c:v>
                </c:pt>
                <c:pt idx="80131">
                  <c:v>0.97505301993331395</c:v>
                </c:pt>
                <c:pt idx="80132">
                  <c:v>0.99977590848754005</c:v>
                </c:pt>
                <c:pt idx="80133">
                  <c:v>0.98009279830975105</c:v>
                </c:pt>
                <c:pt idx="80134">
                  <c:v>0.98009279830975105</c:v>
                </c:pt>
                <c:pt idx="80135">
                  <c:v>0.99810606512056599</c:v>
                </c:pt>
                <c:pt idx="80136">
                  <c:v>0.99810606512056599</c:v>
                </c:pt>
                <c:pt idx="80137">
                  <c:v>0.99865964755004999</c:v>
                </c:pt>
                <c:pt idx="80138">
                  <c:v>0.99977590848754005</c:v>
                </c:pt>
                <c:pt idx="80139">
                  <c:v>0.99810606512056599</c:v>
                </c:pt>
                <c:pt idx="80140">
                  <c:v>0.98009279830975105</c:v>
                </c:pt>
                <c:pt idx="80141">
                  <c:v>0.99865964755004999</c:v>
                </c:pt>
                <c:pt idx="80142">
                  <c:v>0.99865964755004999</c:v>
                </c:pt>
                <c:pt idx="80143">
                  <c:v>0.99865964755004999</c:v>
                </c:pt>
                <c:pt idx="80144">
                  <c:v>0.99810606512056599</c:v>
                </c:pt>
                <c:pt idx="80145">
                  <c:v>0.98009279830975105</c:v>
                </c:pt>
                <c:pt idx="80146">
                  <c:v>0.99810606512056599</c:v>
                </c:pt>
                <c:pt idx="80147">
                  <c:v>0.98009279830975105</c:v>
                </c:pt>
                <c:pt idx="80148">
                  <c:v>0.99810606512056599</c:v>
                </c:pt>
                <c:pt idx="80149">
                  <c:v>0.99810606512056599</c:v>
                </c:pt>
                <c:pt idx="80150">
                  <c:v>0.99810606512056599</c:v>
                </c:pt>
                <c:pt idx="80151">
                  <c:v>0.99977590848754005</c:v>
                </c:pt>
                <c:pt idx="80152">
                  <c:v>0.97505301993331395</c:v>
                </c:pt>
                <c:pt idx="80153">
                  <c:v>0.97505301993331395</c:v>
                </c:pt>
                <c:pt idx="80154">
                  <c:v>0.99977590848754005</c:v>
                </c:pt>
                <c:pt idx="80155">
                  <c:v>0.98009279830975105</c:v>
                </c:pt>
                <c:pt idx="80156">
                  <c:v>0.98009279830975105</c:v>
                </c:pt>
                <c:pt idx="80157">
                  <c:v>0.99865964755004999</c:v>
                </c:pt>
                <c:pt idx="80158">
                  <c:v>0.99810606512056599</c:v>
                </c:pt>
                <c:pt idx="80159">
                  <c:v>0.98009279830975105</c:v>
                </c:pt>
                <c:pt idx="80160">
                  <c:v>0.99977590848754005</c:v>
                </c:pt>
                <c:pt idx="80161">
                  <c:v>0.99865964755004999</c:v>
                </c:pt>
                <c:pt idx="80162">
                  <c:v>0.99977590848754005</c:v>
                </c:pt>
                <c:pt idx="80163">
                  <c:v>0.99810606512056599</c:v>
                </c:pt>
                <c:pt idx="80164">
                  <c:v>0.99810606512056599</c:v>
                </c:pt>
                <c:pt idx="80165">
                  <c:v>0.99977590848754005</c:v>
                </c:pt>
                <c:pt idx="80166">
                  <c:v>0.99865964755004999</c:v>
                </c:pt>
                <c:pt idx="80167">
                  <c:v>0.99810606512056599</c:v>
                </c:pt>
                <c:pt idx="80168">
                  <c:v>0.99865964755004999</c:v>
                </c:pt>
                <c:pt idx="80169">
                  <c:v>0.99810606512056599</c:v>
                </c:pt>
                <c:pt idx="80170">
                  <c:v>0.99810606512056599</c:v>
                </c:pt>
                <c:pt idx="80171">
                  <c:v>0.99977590848754005</c:v>
                </c:pt>
                <c:pt idx="80172">
                  <c:v>0.99865964755004999</c:v>
                </c:pt>
                <c:pt idx="80173">
                  <c:v>0.99865964755004999</c:v>
                </c:pt>
                <c:pt idx="80174">
                  <c:v>0.99810606512056599</c:v>
                </c:pt>
                <c:pt idx="80175">
                  <c:v>0.99865964755004999</c:v>
                </c:pt>
                <c:pt idx="80176">
                  <c:v>0.98009279830975105</c:v>
                </c:pt>
                <c:pt idx="80177">
                  <c:v>0.99865964755004999</c:v>
                </c:pt>
                <c:pt idx="80178">
                  <c:v>0.97505301993331395</c:v>
                </c:pt>
                <c:pt idx="80179">
                  <c:v>0.99977590848754005</c:v>
                </c:pt>
                <c:pt idx="80180">
                  <c:v>0.99865964755004999</c:v>
                </c:pt>
                <c:pt idx="80181">
                  <c:v>0.98009279830975105</c:v>
                </c:pt>
                <c:pt idx="80182">
                  <c:v>0.99865964755004999</c:v>
                </c:pt>
                <c:pt idx="80183">
                  <c:v>0.98009279830975105</c:v>
                </c:pt>
                <c:pt idx="80184">
                  <c:v>0.99977590848754005</c:v>
                </c:pt>
                <c:pt idx="80185">
                  <c:v>0.97505301993331395</c:v>
                </c:pt>
                <c:pt idx="80186">
                  <c:v>0.99865964755004999</c:v>
                </c:pt>
                <c:pt idx="80187">
                  <c:v>0.99865964755004999</c:v>
                </c:pt>
                <c:pt idx="80188">
                  <c:v>0.98009279830975105</c:v>
                </c:pt>
                <c:pt idx="80189">
                  <c:v>0.99865964755004999</c:v>
                </c:pt>
                <c:pt idx="80190">
                  <c:v>0.99865964755004999</c:v>
                </c:pt>
                <c:pt idx="80191">
                  <c:v>0.98009279830975105</c:v>
                </c:pt>
                <c:pt idx="80192">
                  <c:v>0.99977590848754005</c:v>
                </c:pt>
                <c:pt idx="80193">
                  <c:v>0.99977590848754005</c:v>
                </c:pt>
                <c:pt idx="80194">
                  <c:v>0.97505301993331395</c:v>
                </c:pt>
                <c:pt idx="80195">
                  <c:v>0.98009279830975105</c:v>
                </c:pt>
                <c:pt idx="80196">
                  <c:v>0.97505301993331395</c:v>
                </c:pt>
                <c:pt idx="80197">
                  <c:v>0.99810606512056599</c:v>
                </c:pt>
                <c:pt idx="80198">
                  <c:v>0.98009279830975105</c:v>
                </c:pt>
                <c:pt idx="80199">
                  <c:v>0.97505301993331395</c:v>
                </c:pt>
                <c:pt idx="80200">
                  <c:v>0.99810606512056599</c:v>
                </c:pt>
                <c:pt idx="80201">
                  <c:v>0.99977590848754005</c:v>
                </c:pt>
                <c:pt idx="80202">
                  <c:v>0.99865964755004999</c:v>
                </c:pt>
                <c:pt idx="80203">
                  <c:v>0.98009279830975105</c:v>
                </c:pt>
                <c:pt idx="80204">
                  <c:v>0.99865964755004999</c:v>
                </c:pt>
                <c:pt idx="80205">
                  <c:v>0.99810606512056599</c:v>
                </c:pt>
                <c:pt idx="80206">
                  <c:v>0.99865964755004999</c:v>
                </c:pt>
                <c:pt idx="80207">
                  <c:v>0.99810606512056599</c:v>
                </c:pt>
                <c:pt idx="80208">
                  <c:v>0.99810606512056599</c:v>
                </c:pt>
                <c:pt idx="80209">
                  <c:v>0.99865964755004999</c:v>
                </c:pt>
                <c:pt idx="80210">
                  <c:v>0.99977590848754005</c:v>
                </c:pt>
                <c:pt idx="80211">
                  <c:v>0.97505301993331395</c:v>
                </c:pt>
                <c:pt idx="80212">
                  <c:v>0.99865964755004999</c:v>
                </c:pt>
                <c:pt idx="80213">
                  <c:v>0.97505301993331395</c:v>
                </c:pt>
                <c:pt idx="80214">
                  <c:v>0.97505301993331395</c:v>
                </c:pt>
                <c:pt idx="80215">
                  <c:v>0.99810606512056599</c:v>
                </c:pt>
                <c:pt idx="80216">
                  <c:v>0.99865964755004999</c:v>
                </c:pt>
                <c:pt idx="80217">
                  <c:v>0.99865964755004999</c:v>
                </c:pt>
                <c:pt idx="80218">
                  <c:v>0.99865964755004999</c:v>
                </c:pt>
                <c:pt idx="80219">
                  <c:v>0.98009279830975105</c:v>
                </c:pt>
                <c:pt idx="80220">
                  <c:v>0.97505301993331395</c:v>
                </c:pt>
                <c:pt idx="80221">
                  <c:v>0.98009279830975105</c:v>
                </c:pt>
                <c:pt idx="80222">
                  <c:v>0.98009279830975105</c:v>
                </c:pt>
                <c:pt idx="80223">
                  <c:v>0.99810606512056599</c:v>
                </c:pt>
                <c:pt idx="80224">
                  <c:v>0.99810606512056599</c:v>
                </c:pt>
                <c:pt idx="80225">
                  <c:v>0.99772892030019</c:v>
                </c:pt>
                <c:pt idx="80226">
                  <c:v>0.99865964755004999</c:v>
                </c:pt>
                <c:pt idx="80227">
                  <c:v>0.99810606512056599</c:v>
                </c:pt>
                <c:pt idx="80228">
                  <c:v>0.99865964755004999</c:v>
                </c:pt>
                <c:pt idx="80229">
                  <c:v>0.98009279830975105</c:v>
                </c:pt>
                <c:pt idx="80230">
                  <c:v>0.98009279830975105</c:v>
                </c:pt>
                <c:pt idx="80231">
                  <c:v>0.99810606512056599</c:v>
                </c:pt>
                <c:pt idx="80232">
                  <c:v>0.99865964755004999</c:v>
                </c:pt>
                <c:pt idx="80233">
                  <c:v>0.97505301993331395</c:v>
                </c:pt>
                <c:pt idx="80234">
                  <c:v>0.99865964755004999</c:v>
                </c:pt>
                <c:pt idx="80235">
                  <c:v>0.97505301993331395</c:v>
                </c:pt>
                <c:pt idx="80236">
                  <c:v>0.99181255835294002</c:v>
                </c:pt>
                <c:pt idx="80237">
                  <c:v>0.97505301993331395</c:v>
                </c:pt>
                <c:pt idx="80238">
                  <c:v>0.98009279830975105</c:v>
                </c:pt>
                <c:pt idx="80239">
                  <c:v>0.98009279830975105</c:v>
                </c:pt>
                <c:pt idx="80240">
                  <c:v>0.99977590848754005</c:v>
                </c:pt>
                <c:pt idx="80241">
                  <c:v>0.97505301993331395</c:v>
                </c:pt>
                <c:pt idx="80242">
                  <c:v>0.99865964755004999</c:v>
                </c:pt>
                <c:pt idx="80243">
                  <c:v>0.99865964755004999</c:v>
                </c:pt>
                <c:pt idx="80244">
                  <c:v>0.98009279830975105</c:v>
                </c:pt>
                <c:pt idx="80245">
                  <c:v>0.99810606512056599</c:v>
                </c:pt>
                <c:pt idx="80246">
                  <c:v>0.98009279830975105</c:v>
                </c:pt>
                <c:pt idx="80247">
                  <c:v>0.99810606512056599</c:v>
                </c:pt>
                <c:pt idx="80248">
                  <c:v>0.99865964755004999</c:v>
                </c:pt>
                <c:pt idx="80249">
                  <c:v>0.99865964755004999</c:v>
                </c:pt>
                <c:pt idx="80250">
                  <c:v>0.99865964755004999</c:v>
                </c:pt>
                <c:pt idx="80251">
                  <c:v>0.99810606512056599</c:v>
                </c:pt>
                <c:pt idx="80252">
                  <c:v>0.97505301993331395</c:v>
                </c:pt>
                <c:pt idx="80253">
                  <c:v>0.99810606512056599</c:v>
                </c:pt>
                <c:pt idx="80254">
                  <c:v>0.99810606512056599</c:v>
                </c:pt>
                <c:pt idx="80255">
                  <c:v>0.99865964755004999</c:v>
                </c:pt>
                <c:pt idx="80256">
                  <c:v>0.99977590848754005</c:v>
                </c:pt>
                <c:pt idx="80257">
                  <c:v>0.98009279830975105</c:v>
                </c:pt>
                <c:pt idx="80258">
                  <c:v>0.98009279830975105</c:v>
                </c:pt>
                <c:pt idx="80259">
                  <c:v>0.99810606512056599</c:v>
                </c:pt>
                <c:pt idx="80260">
                  <c:v>0.98009279830975105</c:v>
                </c:pt>
                <c:pt idx="80261">
                  <c:v>0.99977590848754005</c:v>
                </c:pt>
                <c:pt idx="80262">
                  <c:v>0.99865964755004999</c:v>
                </c:pt>
                <c:pt idx="80263">
                  <c:v>0.97505301993331395</c:v>
                </c:pt>
                <c:pt idx="80264">
                  <c:v>0.99810606512056599</c:v>
                </c:pt>
                <c:pt idx="80265">
                  <c:v>0.99772892030019</c:v>
                </c:pt>
                <c:pt idx="80266">
                  <c:v>0.99810606512056599</c:v>
                </c:pt>
                <c:pt idx="80267">
                  <c:v>0.98009279830975105</c:v>
                </c:pt>
                <c:pt idx="80268">
                  <c:v>0.98009279830975105</c:v>
                </c:pt>
                <c:pt idx="80269">
                  <c:v>0.99977590848754005</c:v>
                </c:pt>
                <c:pt idx="80270">
                  <c:v>0.98009279830975105</c:v>
                </c:pt>
                <c:pt idx="80271">
                  <c:v>0.99810606512056599</c:v>
                </c:pt>
                <c:pt idx="80272">
                  <c:v>0.98009279830975105</c:v>
                </c:pt>
                <c:pt idx="80273">
                  <c:v>0.99810606512056599</c:v>
                </c:pt>
                <c:pt idx="80274">
                  <c:v>0.99977590848754005</c:v>
                </c:pt>
                <c:pt idx="80275">
                  <c:v>0.98009279830975105</c:v>
                </c:pt>
                <c:pt idx="80276">
                  <c:v>0.99865964755004999</c:v>
                </c:pt>
                <c:pt idx="80277">
                  <c:v>0.98009279830975105</c:v>
                </c:pt>
                <c:pt idx="80278">
                  <c:v>0.97505301993331395</c:v>
                </c:pt>
                <c:pt idx="80279">
                  <c:v>0.98009279830975105</c:v>
                </c:pt>
                <c:pt idx="80280">
                  <c:v>0.98009279830975105</c:v>
                </c:pt>
                <c:pt idx="80281">
                  <c:v>0.98009279830975105</c:v>
                </c:pt>
                <c:pt idx="80282">
                  <c:v>0.98009279830975105</c:v>
                </c:pt>
                <c:pt idx="80283">
                  <c:v>0.98009279830975105</c:v>
                </c:pt>
                <c:pt idx="80284">
                  <c:v>0.99865964755004999</c:v>
                </c:pt>
                <c:pt idx="80285">
                  <c:v>0.98009279830975105</c:v>
                </c:pt>
                <c:pt idx="80286">
                  <c:v>0.97505301993331395</c:v>
                </c:pt>
                <c:pt idx="80287">
                  <c:v>0.99977590848754005</c:v>
                </c:pt>
                <c:pt idx="80288">
                  <c:v>0.98009279830975105</c:v>
                </c:pt>
                <c:pt idx="80289">
                  <c:v>0.98009279830975105</c:v>
                </c:pt>
                <c:pt idx="80290">
                  <c:v>0.97505301993331395</c:v>
                </c:pt>
                <c:pt idx="80291">
                  <c:v>0.97505301993331395</c:v>
                </c:pt>
                <c:pt idx="80292">
                  <c:v>0.98009279830975105</c:v>
                </c:pt>
                <c:pt idx="80293">
                  <c:v>0.99772892030019</c:v>
                </c:pt>
                <c:pt idx="80294">
                  <c:v>0.98009279830975105</c:v>
                </c:pt>
                <c:pt idx="80295">
                  <c:v>0.99865964755004999</c:v>
                </c:pt>
                <c:pt idx="80296">
                  <c:v>0.99977590848754005</c:v>
                </c:pt>
                <c:pt idx="80297">
                  <c:v>0.98009279830975105</c:v>
                </c:pt>
                <c:pt idx="80298">
                  <c:v>0.98009279830975105</c:v>
                </c:pt>
                <c:pt idx="80299">
                  <c:v>0.98009279830975105</c:v>
                </c:pt>
                <c:pt idx="80300">
                  <c:v>0.99810606512056599</c:v>
                </c:pt>
                <c:pt idx="80301">
                  <c:v>0.99865964755004999</c:v>
                </c:pt>
                <c:pt idx="80302">
                  <c:v>0.99977590848754005</c:v>
                </c:pt>
                <c:pt idx="80303">
                  <c:v>0.99810606512056599</c:v>
                </c:pt>
                <c:pt idx="80304">
                  <c:v>0.97505301993331395</c:v>
                </c:pt>
                <c:pt idx="80305">
                  <c:v>0.99810606512056599</c:v>
                </c:pt>
                <c:pt idx="80306">
                  <c:v>0.99810606512056599</c:v>
                </c:pt>
                <c:pt idx="80307">
                  <c:v>0.99977590848754005</c:v>
                </c:pt>
                <c:pt idx="80308">
                  <c:v>0.99810606512056599</c:v>
                </c:pt>
                <c:pt idx="80309">
                  <c:v>0.98009279830975105</c:v>
                </c:pt>
                <c:pt idx="80310">
                  <c:v>0.98009279830975105</c:v>
                </c:pt>
                <c:pt idx="80311">
                  <c:v>0.99977590848754005</c:v>
                </c:pt>
                <c:pt idx="80312">
                  <c:v>0.99810606512056599</c:v>
                </c:pt>
                <c:pt idx="80313">
                  <c:v>0.98009279830975105</c:v>
                </c:pt>
                <c:pt idx="80314">
                  <c:v>0.97505301993331395</c:v>
                </c:pt>
                <c:pt idx="80315">
                  <c:v>0.99865964755004999</c:v>
                </c:pt>
                <c:pt idx="80316">
                  <c:v>0.99977590848754005</c:v>
                </c:pt>
                <c:pt idx="80317">
                  <c:v>0.99810606512056599</c:v>
                </c:pt>
                <c:pt idx="80318">
                  <c:v>0.99810606512056599</c:v>
                </c:pt>
                <c:pt idx="80319">
                  <c:v>0.99977590848754005</c:v>
                </c:pt>
                <c:pt idx="80320">
                  <c:v>0.99810606512056599</c:v>
                </c:pt>
                <c:pt idx="80321">
                  <c:v>0.97505301993331395</c:v>
                </c:pt>
                <c:pt idx="80322">
                  <c:v>0.98009279830975105</c:v>
                </c:pt>
                <c:pt idx="80323">
                  <c:v>0.99810606512056599</c:v>
                </c:pt>
                <c:pt idx="80324">
                  <c:v>0.99865964755004999</c:v>
                </c:pt>
                <c:pt idx="80325">
                  <c:v>0.99977590848754005</c:v>
                </c:pt>
                <c:pt idx="80326">
                  <c:v>0.98009279830975105</c:v>
                </c:pt>
                <c:pt idx="80327">
                  <c:v>0.97505301993331395</c:v>
                </c:pt>
                <c:pt idx="80328">
                  <c:v>0.99977590848754005</c:v>
                </c:pt>
                <c:pt idx="80329">
                  <c:v>0.99977590848754005</c:v>
                </c:pt>
                <c:pt idx="80330">
                  <c:v>0.98009279830975105</c:v>
                </c:pt>
                <c:pt idx="80331">
                  <c:v>0.99865964755004999</c:v>
                </c:pt>
                <c:pt idx="80332">
                  <c:v>0.99772892030019</c:v>
                </c:pt>
                <c:pt idx="80333">
                  <c:v>0.99810606512056599</c:v>
                </c:pt>
                <c:pt idx="80334">
                  <c:v>0.99865964755004999</c:v>
                </c:pt>
                <c:pt idx="80335">
                  <c:v>0.99810606512056599</c:v>
                </c:pt>
                <c:pt idx="80336">
                  <c:v>0.99865964755004999</c:v>
                </c:pt>
                <c:pt idx="80337">
                  <c:v>0.99810606512056599</c:v>
                </c:pt>
                <c:pt idx="80338">
                  <c:v>0.99865964755004999</c:v>
                </c:pt>
                <c:pt idx="80339">
                  <c:v>0.98009279830975105</c:v>
                </c:pt>
                <c:pt idx="80340">
                  <c:v>0.99810606512056599</c:v>
                </c:pt>
                <c:pt idx="80341">
                  <c:v>0.99977590848754005</c:v>
                </c:pt>
                <c:pt idx="80342">
                  <c:v>0.98009279830975105</c:v>
                </c:pt>
                <c:pt idx="80343">
                  <c:v>0.99810606512056599</c:v>
                </c:pt>
                <c:pt idx="80344">
                  <c:v>0.97505301993331395</c:v>
                </c:pt>
                <c:pt idx="80345">
                  <c:v>0.99977590848754005</c:v>
                </c:pt>
                <c:pt idx="80346">
                  <c:v>0.97505301993331395</c:v>
                </c:pt>
                <c:pt idx="80347">
                  <c:v>0.98009279830975105</c:v>
                </c:pt>
                <c:pt idx="80348">
                  <c:v>0.99865964755004999</c:v>
                </c:pt>
                <c:pt idx="80349">
                  <c:v>0.99977590848754005</c:v>
                </c:pt>
                <c:pt idx="80350">
                  <c:v>0.97505301993331395</c:v>
                </c:pt>
                <c:pt idx="80351">
                  <c:v>0.98009279830975105</c:v>
                </c:pt>
                <c:pt idx="80352">
                  <c:v>0.98009279830975105</c:v>
                </c:pt>
                <c:pt idx="80353">
                  <c:v>0.99865964755004999</c:v>
                </c:pt>
                <c:pt idx="80354">
                  <c:v>0.99810606512056599</c:v>
                </c:pt>
                <c:pt idx="80355">
                  <c:v>0.98009279830975105</c:v>
                </c:pt>
                <c:pt idx="80356">
                  <c:v>0.98009279830975105</c:v>
                </c:pt>
                <c:pt idx="80357">
                  <c:v>0.98009279830975105</c:v>
                </c:pt>
                <c:pt idx="80358">
                  <c:v>0.99810606512056599</c:v>
                </c:pt>
                <c:pt idx="80359">
                  <c:v>0.99810606512056599</c:v>
                </c:pt>
                <c:pt idx="80360">
                  <c:v>0.99865964755004999</c:v>
                </c:pt>
                <c:pt idx="80361">
                  <c:v>0.98009279830975105</c:v>
                </c:pt>
                <c:pt idx="80362">
                  <c:v>0.99772892030019</c:v>
                </c:pt>
                <c:pt idx="80363">
                  <c:v>0.99977590848754005</c:v>
                </c:pt>
                <c:pt idx="80364">
                  <c:v>0.99810606512056599</c:v>
                </c:pt>
                <c:pt idx="80365">
                  <c:v>0.99977590848754005</c:v>
                </c:pt>
                <c:pt idx="80366">
                  <c:v>0.98009279830975105</c:v>
                </c:pt>
                <c:pt idx="80367">
                  <c:v>0.97505301993331395</c:v>
                </c:pt>
                <c:pt idx="80368">
                  <c:v>0.98009279830975105</c:v>
                </c:pt>
                <c:pt idx="80369">
                  <c:v>0.97505301993331395</c:v>
                </c:pt>
                <c:pt idx="80370">
                  <c:v>0.99810606512056599</c:v>
                </c:pt>
                <c:pt idx="80371">
                  <c:v>0.98009279830975105</c:v>
                </c:pt>
                <c:pt idx="80372">
                  <c:v>0.97505301993331395</c:v>
                </c:pt>
                <c:pt idx="80373">
                  <c:v>0.98009279830975105</c:v>
                </c:pt>
                <c:pt idx="80374">
                  <c:v>0.99865964755004999</c:v>
                </c:pt>
                <c:pt idx="80375">
                  <c:v>0.99865964755004999</c:v>
                </c:pt>
                <c:pt idx="80376">
                  <c:v>0.99977590848754005</c:v>
                </c:pt>
                <c:pt idx="80377">
                  <c:v>0.99977590848754005</c:v>
                </c:pt>
                <c:pt idx="80378">
                  <c:v>0.99810606512056599</c:v>
                </c:pt>
                <c:pt idx="80379">
                  <c:v>0.99810606512056599</c:v>
                </c:pt>
                <c:pt idx="80380">
                  <c:v>0.99865964755004999</c:v>
                </c:pt>
                <c:pt idx="80381">
                  <c:v>0.99810606512056599</c:v>
                </c:pt>
                <c:pt idx="80382">
                  <c:v>0.99977590848754005</c:v>
                </c:pt>
                <c:pt idx="80383">
                  <c:v>0.99865964755004999</c:v>
                </c:pt>
                <c:pt idx="80384">
                  <c:v>0.99865964755004999</c:v>
                </c:pt>
                <c:pt idx="80385">
                  <c:v>0.99977590848754005</c:v>
                </c:pt>
                <c:pt idx="80386">
                  <c:v>0.98009279830975105</c:v>
                </c:pt>
                <c:pt idx="80387">
                  <c:v>0.99865964755004999</c:v>
                </c:pt>
                <c:pt idx="80388">
                  <c:v>0.97505301993331395</c:v>
                </c:pt>
                <c:pt idx="80389">
                  <c:v>0.99810606512056599</c:v>
                </c:pt>
                <c:pt idx="80390">
                  <c:v>0.97505301993331395</c:v>
                </c:pt>
                <c:pt idx="80391">
                  <c:v>0.97505301993331395</c:v>
                </c:pt>
                <c:pt idx="80392">
                  <c:v>0.97505301993331395</c:v>
                </c:pt>
                <c:pt idx="80393">
                  <c:v>0.98009279830975105</c:v>
                </c:pt>
                <c:pt idx="80394">
                  <c:v>0.98009279830975105</c:v>
                </c:pt>
                <c:pt idx="80395">
                  <c:v>0.99810606512056599</c:v>
                </c:pt>
                <c:pt idx="80396">
                  <c:v>0.99865964755004999</c:v>
                </c:pt>
                <c:pt idx="80397">
                  <c:v>0.99810606512056599</c:v>
                </c:pt>
                <c:pt idx="80398">
                  <c:v>0.99865964755004999</c:v>
                </c:pt>
                <c:pt idx="80399">
                  <c:v>0.99865964755004999</c:v>
                </c:pt>
                <c:pt idx="80400">
                  <c:v>0.97505301993331395</c:v>
                </c:pt>
                <c:pt idx="80401">
                  <c:v>0.98009279830975105</c:v>
                </c:pt>
                <c:pt idx="80402">
                  <c:v>0.97505301993331395</c:v>
                </c:pt>
                <c:pt idx="80403">
                  <c:v>0.99810606512056599</c:v>
                </c:pt>
                <c:pt idx="80404">
                  <c:v>0.99810606512056599</c:v>
                </c:pt>
                <c:pt idx="80405">
                  <c:v>0.99977590848754005</c:v>
                </c:pt>
                <c:pt idx="80406">
                  <c:v>0.99865964755004999</c:v>
                </c:pt>
                <c:pt idx="80407">
                  <c:v>0.99810606512056599</c:v>
                </c:pt>
                <c:pt idx="80408">
                  <c:v>0.99865964755004999</c:v>
                </c:pt>
                <c:pt idx="80409">
                  <c:v>0.99865964755004999</c:v>
                </c:pt>
                <c:pt idx="80410">
                  <c:v>0.99977590848754005</c:v>
                </c:pt>
                <c:pt idx="80411">
                  <c:v>0.97505301993331395</c:v>
                </c:pt>
                <c:pt idx="80412">
                  <c:v>0.97505301993331395</c:v>
                </c:pt>
                <c:pt idx="80413">
                  <c:v>0.98009279830975105</c:v>
                </c:pt>
                <c:pt idx="80414">
                  <c:v>0.99977590848754005</c:v>
                </c:pt>
                <c:pt idx="80415">
                  <c:v>0.98009279830975105</c:v>
                </c:pt>
                <c:pt idx="80416">
                  <c:v>0.99977590848754005</c:v>
                </c:pt>
                <c:pt idx="80417">
                  <c:v>0.98009279830975105</c:v>
                </c:pt>
                <c:pt idx="80418">
                  <c:v>0.99810606512056599</c:v>
                </c:pt>
                <c:pt idx="80419">
                  <c:v>0.99865964755004999</c:v>
                </c:pt>
                <c:pt idx="80420">
                  <c:v>0.99865964755004999</c:v>
                </c:pt>
                <c:pt idx="80421">
                  <c:v>0.98009279830975105</c:v>
                </c:pt>
                <c:pt idx="80422">
                  <c:v>0.99865964755004999</c:v>
                </c:pt>
                <c:pt idx="80423">
                  <c:v>0.99865964755004999</c:v>
                </c:pt>
                <c:pt idx="80424">
                  <c:v>0.99865964755004999</c:v>
                </c:pt>
                <c:pt idx="80425">
                  <c:v>0.98009279830975105</c:v>
                </c:pt>
                <c:pt idx="80426">
                  <c:v>0.97505301993331395</c:v>
                </c:pt>
                <c:pt idx="80427">
                  <c:v>0.99865964755004999</c:v>
                </c:pt>
                <c:pt idx="80428">
                  <c:v>0.99810606512056599</c:v>
                </c:pt>
                <c:pt idx="80429">
                  <c:v>0.99865964755004999</c:v>
                </c:pt>
                <c:pt idx="80430">
                  <c:v>0.99865964755004999</c:v>
                </c:pt>
                <c:pt idx="80431">
                  <c:v>0.99810606512056599</c:v>
                </c:pt>
                <c:pt idx="80432">
                  <c:v>0.99977590848754005</c:v>
                </c:pt>
                <c:pt idx="80433">
                  <c:v>0.99810606512056599</c:v>
                </c:pt>
                <c:pt idx="80434">
                  <c:v>0.97505301993331395</c:v>
                </c:pt>
                <c:pt idx="80435">
                  <c:v>0.98009279830975105</c:v>
                </c:pt>
                <c:pt idx="80436">
                  <c:v>0.98009279830975105</c:v>
                </c:pt>
                <c:pt idx="80437">
                  <c:v>0.99181255835294002</c:v>
                </c:pt>
                <c:pt idx="80438">
                  <c:v>0.97505301993331395</c:v>
                </c:pt>
                <c:pt idx="80439">
                  <c:v>0.99810606512056599</c:v>
                </c:pt>
                <c:pt idx="80440">
                  <c:v>0.99865964755004999</c:v>
                </c:pt>
                <c:pt idx="80441">
                  <c:v>0.99181255835294002</c:v>
                </c:pt>
                <c:pt idx="80442">
                  <c:v>0.99865964755004999</c:v>
                </c:pt>
                <c:pt idx="80443">
                  <c:v>0.99977590848754005</c:v>
                </c:pt>
                <c:pt idx="80444">
                  <c:v>0.98009279830975105</c:v>
                </c:pt>
                <c:pt idx="80445">
                  <c:v>0.99865964755004999</c:v>
                </c:pt>
                <c:pt idx="80446">
                  <c:v>0.98009279830975105</c:v>
                </c:pt>
                <c:pt idx="80447">
                  <c:v>0.99810606512056599</c:v>
                </c:pt>
                <c:pt idx="80448">
                  <c:v>0.97505301993331395</c:v>
                </c:pt>
                <c:pt idx="80449">
                  <c:v>0.97505301993331395</c:v>
                </c:pt>
                <c:pt idx="80450">
                  <c:v>0.98009279830975105</c:v>
                </c:pt>
                <c:pt idx="80451">
                  <c:v>0.97505301993331395</c:v>
                </c:pt>
                <c:pt idx="80452">
                  <c:v>0.99865964755004999</c:v>
                </c:pt>
                <c:pt idx="80453">
                  <c:v>0.99977590848754005</c:v>
                </c:pt>
                <c:pt idx="80454">
                  <c:v>0.99810606512056599</c:v>
                </c:pt>
                <c:pt idx="80455">
                  <c:v>0.99865964755004999</c:v>
                </c:pt>
                <c:pt idx="80456">
                  <c:v>0.98009279830975105</c:v>
                </c:pt>
                <c:pt idx="80457">
                  <c:v>0.99865964755004999</c:v>
                </c:pt>
                <c:pt idx="80458">
                  <c:v>0.99810606512056599</c:v>
                </c:pt>
                <c:pt idx="80459">
                  <c:v>0.99865964755004999</c:v>
                </c:pt>
                <c:pt idx="80460">
                  <c:v>0.99865964755004999</c:v>
                </c:pt>
                <c:pt idx="80461">
                  <c:v>0.97505301993331395</c:v>
                </c:pt>
                <c:pt idx="80462">
                  <c:v>0.99865964755004999</c:v>
                </c:pt>
                <c:pt idx="80463">
                  <c:v>0.98009279830975105</c:v>
                </c:pt>
                <c:pt idx="80464">
                  <c:v>0.98009279830975105</c:v>
                </c:pt>
                <c:pt idx="80465">
                  <c:v>0.98009279830975105</c:v>
                </c:pt>
                <c:pt idx="80466">
                  <c:v>0.97505301993331395</c:v>
                </c:pt>
                <c:pt idx="80467">
                  <c:v>0.99810606512056599</c:v>
                </c:pt>
                <c:pt idx="80468">
                  <c:v>0.99865964755004999</c:v>
                </c:pt>
                <c:pt idx="80469">
                  <c:v>0.99865964755004999</c:v>
                </c:pt>
                <c:pt idx="80470">
                  <c:v>0.98009279830975105</c:v>
                </c:pt>
                <c:pt idx="80471">
                  <c:v>0.98009279830975105</c:v>
                </c:pt>
                <c:pt idx="80472">
                  <c:v>0.97505301993331395</c:v>
                </c:pt>
                <c:pt idx="80473">
                  <c:v>0.99977590848754005</c:v>
                </c:pt>
                <c:pt idx="80474">
                  <c:v>0.99810606512056599</c:v>
                </c:pt>
                <c:pt idx="80475">
                  <c:v>0.99810606512056599</c:v>
                </c:pt>
                <c:pt idx="80476">
                  <c:v>0.99772892030019</c:v>
                </c:pt>
                <c:pt idx="80477">
                  <c:v>0.98009279830975105</c:v>
                </c:pt>
                <c:pt idx="80478">
                  <c:v>0.99810606512056599</c:v>
                </c:pt>
                <c:pt idx="80479">
                  <c:v>0.99810606512056599</c:v>
                </c:pt>
                <c:pt idx="80480">
                  <c:v>0.99810606512056599</c:v>
                </c:pt>
                <c:pt idx="80481">
                  <c:v>0.99865964755004999</c:v>
                </c:pt>
                <c:pt idx="80482">
                  <c:v>0.99772892030019</c:v>
                </c:pt>
                <c:pt idx="80483">
                  <c:v>0.99977590848754005</c:v>
                </c:pt>
                <c:pt idx="80484">
                  <c:v>0.98009279830975105</c:v>
                </c:pt>
                <c:pt idx="80485">
                  <c:v>0.98009279830975105</c:v>
                </c:pt>
                <c:pt idx="80486">
                  <c:v>0.99977590848754005</c:v>
                </c:pt>
                <c:pt idx="80487">
                  <c:v>0.98009279830975105</c:v>
                </c:pt>
                <c:pt idx="80488">
                  <c:v>0.99865964755004999</c:v>
                </c:pt>
                <c:pt idx="80489">
                  <c:v>0.99977590848754005</c:v>
                </c:pt>
                <c:pt idx="80490">
                  <c:v>0.99865964755004999</c:v>
                </c:pt>
                <c:pt idx="80491">
                  <c:v>0.98009279830975105</c:v>
                </c:pt>
                <c:pt idx="80492">
                  <c:v>0.99810606512056599</c:v>
                </c:pt>
                <c:pt idx="80493">
                  <c:v>0.98009279830975105</c:v>
                </c:pt>
                <c:pt idx="80494">
                  <c:v>0.98009279830975105</c:v>
                </c:pt>
                <c:pt idx="80495">
                  <c:v>0.98009279830975105</c:v>
                </c:pt>
                <c:pt idx="80496">
                  <c:v>0.99865964755004999</c:v>
                </c:pt>
                <c:pt idx="80497">
                  <c:v>0.99810606512056599</c:v>
                </c:pt>
                <c:pt idx="80498">
                  <c:v>0.99865964755004999</c:v>
                </c:pt>
                <c:pt idx="80499">
                  <c:v>0.98009279830975105</c:v>
                </c:pt>
                <c:pt idx="80500">
                  <c:v>0.97505301993331395</c:v>
                </c:pt>
                <c:pt idx="80501">
                  <c:v>0.99865964755004999</c:v>
                </c:pt>
                <c:pt idx="80502">
                  <c:v>0.99977590848754005</c:v>
                </c:pt>
                <c:pt idx="80503">
                  <c:v>0.99865964755004999</c:v>
                </c:pt>
                <c:pt idx="80504">
                  <c:v>0.97505301993331395</c:v>
                </c:pt>
                <c:pt idx="80505">
                  <c:v>0.98009279830975105</c:v>
                </c:pt>
                <c:pt idx="80506">
                  <c:v>0.99865964755004999</c:v>
                </c:pt>
                <c:pt idx="80507">
                  <c:v>0.99865964755004999</c:v>
                </c:pt>
                <c:pt idx="80508">
                  <c:v>0.99977590848754005</c:v>
                </c:pt>
                <c:pt idx="80509">
                  <c:v>0.99865964755004999</c:v>
                </c:pt>
                <c:pt idx="80510">
                  <c:v>0.99810606512056599</c:v>
                </c:pt>
                <c:pt idx="80511">
                  <c:v>0.99977590848754005</c:v>
                </c:pt>
                <c:pt idx="80512">
                  <c:v>0.98009279830975105</c:v>
                </c:pt>
                <c:pt idx="80513">
                  <c:v>0.97505301993331395</c:v>
                </c:pt>
                <c:pt idx="80514">
                  <c:v>0.99865964755004999</c:v>
                </c:pt>
                <c:pt idx="80515">
                  <c:v>0.99865964755004999</c:v>
                </c:pt>
                <c:pt idx="80516">
                  <c:v>0.99977590848754005</c:v>
                </c:pt>
                <c:pt idx="80517">
                  <c:v>0.98009279830975105</c:v>
                </c:pt>
                <c:pt idx="80518">
                  <c:v>0.99772892030019</c:v>
                </c:pt>
                <c:pt idx="80519">
                  <c:v>0.98009279830975105</c:v>
                </c:pt>
                <c:pt idx="80520">
                  <c:v>0.98009279830975105</c:v>
                </c:pt>
                <c:pt idx="80521">
                  <c:v>0.99865964755004999</c:v>
                </c:pt>
                <c:pt idx="80522">
                  <c:v>0.99810606512056599</c:v>
                </c:pt>
                <c:pt idx="80523">
                  <c:v>0.98009279830975105</c:v>
                </c:pt>
                <c:pt idx="80524">
                  <c:v>0.98009279830975105</c:v>
                </c:pt>
                <c:pt idx="80525">
                  <c:v>0.99810606512056599</c:v>
                </c:pt>
                <c:pt idx="80526">
                  <c:v>0.98009279830975105</c:v>
                </c:pt>
                <c:pt idx="80527">
                  <c:v>0.99865964755004999</c:v>
                </c:pt>
                <c:pt idx="80528">
                  <c:v>0.98009279830975105</c:v>
                </c:pt>
                <c:pt idx="80529">
                  <c:v>0.98009279830975105</c:v>
                </c:pt>
                <c:pt idx="80530">
                  <c:v>0.99810606512056599</c:v>
                </c:pt>
                <c:pt idx="80531">
                  <c:v>0.97505301993331395</c:v>
                </c:pt>
                <c:pt idx="80532">
                  <c:v>0.97505301993331395</c:v>
                </c:pt>
                <c:pt idx="80533">
                  <c:v>0.97505301993331395</c:v>
                </c:pt>
                <c:pt idx="80534">
                  <c:v>0.99810606512056599</c:v>
                </c:pt>
                <c:pt idx="80535">
                  <c:v>0.99865964755004999</c:v>
                </c:pt>
                <c:pt idx="80536">
                  <c:v>0.99865964755004999</c:v>
                </c:pt>
                <c:pt idx="80537">
                  <c:v>0.99810606512056599</c:v>
                </c:pt>
                <c:pt idx="80538">
                  <c:v>0.99772892030019</c:v>
                </c:pt>
                <c:pt idx="80539">
                  <c:v>0.98009279830975105</c:v>
                </c:pt>
                <c:pt idx="80540">
                  <c:v>0.98009279830975105</c:v>
                </c:pt>
                <c:pt idx="80541">
                  <c:v>0.98009279830975105</c:v>
                </c:pt>
                <c:pt idx="80542">
                  <c:v>0.97505301993331395</c:v>
                </c:pt>
                <c:pt idx="80543">
                  <c:v>0.99865964755004999</c:v>
                </c:pt>
                <c:pt idx="80544">
                  <c:v>0.99810606512056599</c:v>
                </c:pt>
                <c:pt idx="80545">
                  <c:v>0.99865964755004999</c:v>
                </c:pt>
                <c:pt idx="80546">
                  <c:v>0.99810606512056599</c:v>
                </c:pt>
                <c:pt idx="80547">
                  <c:v>0.99810606512056599</c:v>
                </c:pt>
                <c:pt idx="80548">
                  <c:v>0.99865964755004999</c:v>
                </c:pt>
                <c:pt idx="80549">
                  <c:v>0.98009279830975105</c:v>
                </c:pt>
                <c:pt idx="80550">
                  <c:v>0.97505301993331395</c:v>
                </c:pt>
                <c:pt idx="80551">
                  <c:v>0.99810606512056599</c:v>
                </c:pt>
                <c:pt idx="80552">
                  <c:v>0.99810606512056599</c:v>
                </c:pt>
                <c:pt idx="80553">
                  <c:v>0.99865964755004999</c:v>
                </c:pt>
                <c:pt idx="80554">
                  <c:v>0.99772892030019</c:v>
                </c:pt>
                <c:pt idx="80555">
                  <c:v>0.98009279830975105</c:v>
                </c:pt>
                <c:pt idx="80556">
                  <c:v>0.99865964755004999</c:v>
                </c:pt>
                <c:pt idx="80557">
                  <c:v>0.98009279830975105</c:v>
                </c:pt>
                <c:pt idx="80558">
                  <c:v>0.99181255835294002</c:v>
                </c:pt>
                <c:pt idx="80559">
                  <c:v>0.99977590848754005</c:v>
                </c:pt>
                <c:pt idx="80560">
                  <c:v>0.99977590848754005</c:v>
                </c:pt>
                <c:pt idx="80561">
                  <c:v>0.99810606512056599</c:v>
                </c:pt>
                <c:pt idx="80562">
                  <c:v>0.98009279830975105</c:v>
                </c:pt>
                <c:pt idx="80563">
                  <c:v>0.99865964755004999</c:v>
                </c:pt>
                <c:pt idx="80564">
                  <c:v>0.99810606512056599</c:v>
                </c:pt>
                <c:pt idx="80565">
                  <c:v>0.98009279830975105</c:v>
                </c:pt>
                <c:pt idx="80566">
                  <c:v>0.98009279830975105</c:v>
                </c:pt>
                <c:pt idx="80567">
                  <c:v>0.99865964755004999</c:v>
                </c:pt>
                <c:pt idx="80568">
                  <c:v>0.99865964755004999</c:v>
                </c:pt>
                <c:pt idx="80569">
                  <c:v>0.99865964755004999</c:v>
                </c:pt>
                <c:pt idx="80570">
                  <c:v>0.98009279830975105</c:v>
                </c:pt>
                <c:pt idx="80571">
                  <c:v>0.99977590848754005</c:v>
                </c:pt>
                <c:pt idx="80572">
                  <c:v>0.99865964755004999</c:v>
                </c:pt>
                <c:pt idx="80573">
                  <c:v>0.97505301993331395</c:v>
                </c:pt>
                <c:pt idx="80574">
                  <c:v>0.98009279830975105</c:v>
                </c:pt>
                <c:pt idx="80575">
                  <c:v>0.99977590848754005</c:v>
                </c:pt>
                <c:pt idx="80576">
                  <c:v>0.99810606512056599</c:v>
                </c:pt>
                <c:pt idx="80577">
                  <c:v>0.99977590848754005</c:v>
                </c:pt>
                <c:pt idx="80578">
                  <c:v>0.99810606512056599</c:v>
                </c:pt>
                <c:pt idx="80579">
                  <c:v>0.99810606512056599</c:v>
                </c:pt>
                <c:pt idx="80580">
                  <c:v>0.99810606512056599</c:v>
                </c:pt>
                <c:pt idx="80581">
                  <c:v>0.99810606512056599</c:v>
                </c:pt>
                <c:pt idx="80582">
                  <c:v>0.99865964755004999</c:v>
                </c:pt>
                <c:pt idx="80583">
                  <c:v>0.99865964755004999</c:v>
                </c:pt>
                <c:pt idx="80584">
                  <c:v>0.99181255835294002</c:v>
                </c:pt>
                <c:pt idx="80585">
                  <c:v>0.99810606512056599</c:v>
                </c:pt>
                <c:pt idx="80586">
                  <c:v>0.99977590848754005</c:v>
                </c:pt>
                <c:pt idx="80587">
                  <c:v>0.99977590848754005</c:v>
                </c:pt>
                <c:pt idx="80588">
                  <c:v>0.99865964755004999</c:v>
                </c:pt>
                <c:pt idx="80589">
                  <c:v>0.98009279830975105</c:v>
                </c:pt>
                <c:pt idx="80590">
                  <c:v>0.99181255835294002</c:v>
                </c:pt>
                <c:pt idx="80591">
                  <c:v>0.99810606512056599</c:v>
                </c:pt>
                <c:pt idx="80592">
                  <c:v>0.98009279830975105</c:v>
                </c:pt>
                <c:pt idx="80593">
                  <c:v>0.99977590848754005</c:v>
                </c:pt>
                <c:pt idx="80594">
                  <c:v>0.99977590848754005</c:v>
                </c:pt>
                <c:pt idx="80595">
                  <c:v>0.99810606512056599</c:v>
                </c:pt>
                <c:pt idx="80596">
                  <c:v>0.99977590848754005</c:v>
                </c:pt>
                <c:pt idx="80597">
                  <c:v>0.99865964755004999</c:v>
                </c:pt>
                <c:pt idx="80598">
                  <c:v>0.98009279830975105</c:v>
                </c:pt>
                <c:pt idx="80599">
                  <c:v>0.99977590848754005</c:v>
                </c:pt>
                <c:pt idx="80600">
                  <c:v>0.99865964755004999</c:v>
                </c:pt>
                <c:pt idx="80601">
                  <c:v>0.98009279830975105</c:v>
                </c:pt>
                <c:pt idx="80602">
                  <c:v>0.99865964755004999</c:v>
                </c:pt>
                <c:pt idx="80603">
                  <c:v>0.99865964755004999</c:v>
                </c:pt>
                <c:pt idx="80604">
                  <c:v>0.99810606512056599</c:v>
                </c:pt>
                <c:pt idx="80605">
                  <c:v>0.99810606512056599</c:v>
                </c:pt>
                <c:pt idx="80606">
                  <c:v>0.99865964755004999</c:v>
                </c:pt>
                <c:pt idx="80607">
                  <c:v>0.98009279830975105</c:v>
                </c:pt>
                <c:pt idx="80608">
                  <c:v>0.99865964755004999</c:v>
                </c:pt>
                <c:pt idx="80609">
                  <c:v>0.98009279830975105</c:v>
                </c:pt>
                <c:pt idx="80610">
                  <c:v>0.97505301993331395</c:v>
                </c:pt>
                <c:pt idx="80611">
                  <c:v>0.98009279830975105</c:v>
                </c:pt>
                <c:pt idx="80612">
                  <c:v>0.98009279830975105</c:v>
                </c:pt>
                <c:pt idx="80613">
                  <c:v>0.98009279830975105</c:v>
                </c:pt>
                <c:pt idx="80614">
                  <c:v>0.99810606512056599</c:v>
                </c:pt>
                <c:pt idx="80615">
                  <c:v>0.98009279830975105</c:v>
                </c:pt>
                <c:pt idx="80616">
                  <c:v>0.99977590848754005</c:v>
                </c:pt>
                <c:pt idx="80617">
                  <c:v>0.98009279830975105</c:v>
                </c:pt>
                <c:pt idx="80618">
                  <c:v>0.99810606512056599</c:v>
                </c:pt>
                <c:pt idx="80619">
                  <c:v>0.99865964755004999</c:v>
                </c:pt>
                <c:pt idx="80620">
                  <c:v>0.99977590848754005</c:v>
                </c:pt>
                <c:pt idx="80621">
                  <c:v>0.99865964755004999</c:v>
                </c:pt>
                <c:pt idx="80622">
                  <c:v>0.97505301993331395</c:v>
                </c:pt>
                <c:pt idx="80623">
                  <c:v>0.98009279830975105</c:v>
                </c:pt>
                <c:pt idx="80624">
                  <c:v>0.98009279830975105</c:v>
                </c:pt>
                <c:pt idx="80625">
                  <c:v>0.99810606512056599</c:v>
                </c:pt>
                <c:pt idx="80626">
                  <c:v>0.99977590848754005</c:v>
                </c:pt>
                <c:pt idx="80627">
                  <c:v>0.99865964755004999</c:v>
                </c:pt>
                <c:pt idx="80628">
                  <c:v>0.99810606512056599</c:v>
                </c:pt>
                <c:pt idx="80629">
                  <c:v>0.99865964755004999</c:v>
                </c:pt>
                <c:pt idx="80630">
                  <c:v>0.98009279830975105</c:v>
                </c:pt>
                <c:pt idx="80631">
                  <c:v>0.99865964755004999</c:v>
                </c:pt>
                <c:pt idx="80632">
                  <c:v>0.98009279830975105</c:v>
                </c:pt>
                <c:pt idx="80633">
                  <c:v>0.99810606512056599</c:v>
                </c:pt>
                <c:pt idx="80634">
                  <c:v>0.99977590848754005</c:v>
                </c:pt>
                <c:pt idx="80635">
                  <c:v>0.97505301993331395</c:v>
                </c:pt>
                <c:pt idx="80636">
                  <c:v>0.98009279830975105</c:v>
                </c:pt>
                <c:pt idx="80637">
                  <c:v>0.99865964755004999</c:v>
                </c:pt>
                <c:pt idx="80638">
                  <c:v>0.99865964755004999</c:v>
                </c:pt>
                <c:pt idx="80639">
                  <c:v>0.98009279830975105</c:v>
                </c:pt>
                <c:pt idx="80640">
                  <c:v>0.97505301993331395</c:v>
                </c:pt>
                <c:pt idx="80641">
                  <c:v>0.99865964755004999</c:v>
                </c:pt>
                <c:pt idx="80642">
                  <c:v>0.98009279830975105</c:v>
                </c:pt>
                <c:pt idx="80643">
                  <c:v>0.98009279830975105</c:v>
                </c:pt>
                <c:pt idx="80644">
                  <c:v>0.99865964755004999</c:v>
                </c:pt>
                <c:pt idx="80645">
                  <c:v>0.99865964755004999</c:v>
                </c:pt>
                <c:pt idx="80646">
                  <c:v>0.98009279830975105</c:v>
                </c:pt>
                <c:pt idx="80647">
                  <c:v>0.97505301993331395</c:v>
                </c:pt>
                <c:pt idx="80648">
                  <c:v>0.99977590848754005</c:v>
                </c:pt>
                <c:pt idx="80649">
                  <c:v>0.98009279830975105</c:v>
                </c:pt>
                <c:pt idx="80650">
                  <c:v>0.99810606512056599</c:v>
                </c:pt>
                <c:pt idx="80651">
                  <c:v>0.97505301993331395</c:v>
                </c:pt>
                <c:pt idx="80652">
                  <c:v>0.99865964755004999</c:v>
                </c:pt>
                <c:pt idx="80653">
                  <c:v>0.97505301993331395</c:v>
                </c:pt>
                <c:pt idx="80654">
                  <c:v>0.98009279830975105</c:v>
                </c:pt>
                <c:pt idx="80655">
                  <c:v>0.98009279830975105</c:v>
                </c:pt>
                <c:pt idx="80656">
                  <c:v>0.99865964755004999</c:v>
                </c:pt>
                <c:pt idx="80657">
                  <c:v>0.98009279830975105</c:v>
                </c:pt>
                <c:pt idx="80658">
                  <c:v>0.99977590848754005</c:v>
                </c:pt>
                <c:pt idx="80659">
                  <c:v>0.99865964755004999</c:v>
                </c:pt>
                <c:pt idx="80660">
                  <c:v>0.99865964755004999</c:v>
                </c:pt>
                <c:pt idx="80661">
                  <c:v>0.99865964755004999</c:v>
                </c:pt>
                <c:pt idx="80662">
                  <c:v>0.98009279830975105</c:v>
                </c:pt>
                <c:pt idx="80663">
                  <c:v>0.99865964755004999</c:v>
                </c:pt>
                <c:pt idx="80664">
                  <c:v>0.99865964755004999</c:v>
                </c:pt>
                <c:pt idx="80665">
                  <c:v>0.99865964755004999</c:v>
                </c:pt>
                <c:pt idx="80666">
                  <c:v>0.99865964755004999</c:v>
                </c:pt>
                <c:pt idx="80667">
                  <c:v>0.99865964755004999</c:v>
                </c:pt>
                <c:pt idx="80668">
                  <c:v>0.99977590848754005</c:v>
                </c:pt>
                <c:pt idx="80669">
                  <c:v>0.99865964755004999</c:v>
                </c:pt>
                <c:pt idx="80670">
                  <c:v>0.99865964755004999</c:v>
                </c:pt>
                <c:pt idx="80671">
                  <c:v>0.99865964755004999</c:v>
                </c:pt>
                <c:pt idx="80672">
                  <c:v>0.99977590848754005</c:v>
                </c:pt>
                <c:pt idx="80673">
                  <c:v>0.98009279830975105</c:v>
                </c:pt>
                <c:pt idx="80674">
                  <c:v>0.99865964755004999</c:v>
                </c:pt>
                <c:pt idx="80675">
                  <c:v>0.98009279830975105</c:v>
                </c:pt>
                <c:pt idx="80676">
                  <c:v>0.99865964755004999</c:v>
                </c:pt>
                <c:pt idx="80677">
                  <c:v>0.99865964755004999</c:v>
                </c:pt>
                <c:pt idx="80678">
                  <c:v>0.99865964755004999</c:v>
                </c:pt>
                <c:pt idx="80679">
                  <c:v>0.98009279830975105</c:v>
                </c:pt>
                <c:pt idx="80680">
                  <c:v>0.97505301993331395</c:v>
                </c:pt>
                <c:pt idx="80681">
                  <c:v>0.98009279830975105</c:v>
                </c:pt>
                <c:pt idx="80682">
                  <c:v>0.99810606512056599</c:v>
                </c:pt>
                <c:pt idx="80683">
                  <c:v>0.98009279830975105</c:v>
                </c:pt>
                <c:pt idx="80684">
                  <c:v>0.99810606512056599</c:v>
                </c:pt>
                <c:pt idx="80685">
                  <c:v>0.99865964755004999</c:v>
                </c:pt>
                <c:pt idx="80686">
                  <c:v>0.98009279830975105</c:v>
                </c:pt>
                <c:pt idx="80687">
                  <c:v>0.99865964755004999</c:v>
                </c:pt>
                <c:pt idx="80688">
                  <c:v>0.97505301993331395</c:v>
                </c:pt>
                <c:pt idx="80689">
                  <c:v>0.99865964755004999</c:v>
                </c:pt>
                <c:pt idx="80690">
                  <c:v>0.99977590848754005</c:v>
                </c:pt>
                <c:pt idx="80691">
                  <c:v>0.99865964755004999</c:v>
                </c:pt>
                <c:pt idx="80692">
                  <c:v>0.98009279830975105</c:v>
                </c:pt>
                <c:pt idx="80693">
                  <c:v>0.97505301993331395</c:v>
                </c:pt>
                <c:pt idx="80694">
                  <c:v>0.99810606512056599</c:v>
                </c:pt>
                <c:pt idx="80695">
                  <c:v>0.99810606512056599</c:v>
                </c:pt>
                <c:pt idx="80696">
                  <c:v>0.98009279830975105</c:v>
                </c:pt>
                <c:pt idx="80697">
                  <c:v>0.99865964755004999</c:v>
                </c:pt>
                <c:pt idx="80698">
                  <c:v>0.99865964755004999</c:v>
                </c:pt>
                <c:pt idx="80699">
                  <c:v>0.99865964755004999</c:v>
                </c:pt>
                <c:pt idx="80700">
                  <c:v>0.99865964755004999</c:v>
                </c:pt>
                <c:pt idx="80701">
                  <c:v>0.98009279830975105</c:v>
                </c:pt>
                <c:pt idx="80702">
                  <c:v>0.99977590848754005</c:v>
                </c:pt>
                <c:pt idx="80703">
                  <c:v>0.99977590848754005</c:v>
                </c:pt>
                <c:pt idx="80704">
                  <c:v>0.99810606512056599</c:v>
                </c:pt>
                <c:pt idx="80705">
                  <c:v>0.97505301993331395</c:v>
                </c:pt>
                <c:pt idx="80706">
                  <c:v>0.97505301993331395</c:v>
                </c:pt>
                <c:pt idx="80707">
                  <c:v>0.99772892030019</c:v>
                </c:pt>
                <c:pt idx="80708">
                  <c:v>0.99865964755004999</c:v>
                </c:pt>
                <c:pt idx="80709">
                  <c:v>0.97505301993331395</c:v>
                </c:pt>
                <c:pt idx="80710">
                  <c:v>0.99865964755004999</c:v>
                </c:pt>
                <c:pt idx="80711">
                  <c:v>0.97505301993331395</c:v>
                </c:pt>
                <c:pt idx="80712">
                  <c:v>0.98009279830975105</c:v>
                </c:pt>
                <c:pt idx="80713">
                  <c:v>0.99181255835294002</c:v>
                </c:pt>
                <c:pt idx="80714">
                  <c:v>0.98009279830975105</c:v>
                </c:pt>
                <c:pt idx="80715">
                  <c:v>0.97505301993331395</c:v>
                </c:pt>
                <c:pt idx="80716">
                  <c:v>0.98009279830975105</c:v>
                </c:pt>
                <c:pt idx="80717">
                  <c:v>0.99181255835294002</c:v>
                </c:pt>
                <c:pt idx="80718">
                  <c:v>0.99810606512056599</c:v>
                </c:pt>
                <c:pt idx="80719">
                  <c:v>0.99977590848754005</c:v>
                </c:pt>
                <c:pt idx="80720">
                  <c:v>0.98009279830975105</c:v>
                </c:pt>
                <c:pt idx="80721">
                  <c:v>0.99865964755004999</c:v>
                </c:pt>
                <c:pt idx="80722">
                  <c:v>0.97505301993331395</c:v>
                </c:pt>
                <c:pt idx="80723">
                  <c:v>0.97505301993331395</c:v>
                </c:pt>
                <c:pt idx="80724">
                  <c:v>0.98009279830975105</c:v>
                </c:pt>
                <c:pt idx="80725">
                  <c:v>0.99810606512056599</c:v>
                </c:pt>
                <c:pt idx="80726">
                  <c:v>0.97505301993331395</c:v>
                </c:pt>
                <c:pt idx="80727">
                  <c:v>0.98009279830975105</c:v>
                </c:pt>
                <c:pt idx="80728">
                  <c:v>0.98009279830975105</c:v>
                </c:pt>
                <c:pt idx="80729">
                  <c:v>0.99810606512056599</c:v>
                </c:pt>
                <c:pt idx="80730">
                  <c:v>0.98009279830975105</c:v>
                </c:pt>
                <c:pt idx="80731">
                  <c:v>0.99865964755004999</c:v>
                </c:pt>
                <c:pt idx="80732">
                  <c:v>0.99865964755004999</c:v>
                </c:pt>
                <c:pt idx="80733">
                  <c:v>0.99810606512056599</c:v>
                </c:pt>
                <c:pt idx="80734">
                  <c:v>0.98009279830975105</c:v>
                </c:pt>
                <c:pt idx="80735">
                  <c:v>0.98009279830975105</c:v>
                </c:pt>
                <c:pt idx="80736">
                  <c:v>0.98009279830975105</c:v>
                </c:pt>
                <c:pt idx="80737">
                  <c:v>0.99810606512056599</c:v>
                </c:pt>
                <c:pt idx="80738">
                  <c:v>0.99865964755004999</c:v>
                </c:pt>
                <c:pt idx="80739">
                  <c:v>0.98009279830975105</c:v>
                </c:pt>
                <c:pt idx="80740">
                  <c:v>0.98009279830975105</c:v>
                </c:pt>
                <c:pt idx="80741">
                  <c:v>0.98009279830975105</c:v>
                </c:pt>
                <c:pt idx="80742">
                  <c:v>0.98009279830975105</c:v>
                </c:pt>
                <c:pt idx="80743">
                  <c:v>0.99865964755004999</c:v>
                </c:pt>
                <c:pt idx="80744">
                  <c:v>0.99810606512056599</c:v>
                </c:pt>
                <c:pt idx="80745">
                  <c:v>0.99865964755004999</c:v>
                </c:pt>
                <c:pt idx="80746">
                  <c:v>0.99865964755004999</c:v>
                </c:pt>
                <c:pt idx="80747">
                  <c:v>0.98009279830975105</c:v>
                </c:pt>
                <c:pt idx="80748">
                  <c:v>0.98009279830975105</c:v>
                </c:pt>
                <c:pt idx="80749">
                  <c:v>0.99181255835294002</c:v>
                </c:pt>
                <c:pt idx="80750">
                  <c:v>0.98009279830975105</c:v>
                </c:pt>
                <c:pt idx="80751">
                  <c:v>0.99865964755004999</c:v>
                </c:pt>
                <c:pt idx="80752">
                  <c:v>0.99810606512056599</c:v>
                </c:pt>
                <c:pt idx="80753">
                  <c:v>0.98009279830975105</c:v>
                </c:pt>
                <c:pt idx="80754">
                  <c:v>0.99865964755004999</c:v>
                </c:pt>
                <c:pt idx="80755">
                  <c:v>0.99810606512056599</c:v>
                </c:pt>
                <c:pt idx="80756">
                  <c:v>0.98009279830975105</c:v>
                </c:pt>
                <c:pt idx="80757">
                  <c:v>0.97505301993331395</c:v>
                </c:pt>
                <c:pt idx="80758">
                  <c:v>0.99977590848754005</c:v>
                </c:pt>
                <c:pt idx="80759">
                  <c:v>0.99865964755004999</c:v>
                </c:pt>
                <c:pt idx="80760">
                  <c:v>0.99865964755004999</c:v>
                </c:pt>
                <c:pt idx="80761">
                  <c:v>0.99810606512056599</c:v>
                </c:pt>
                <c:pt idx="80762">
                  <c:v>0.99772892030019</c:v>
                </c:pt>
                <c:pt idx="80763">
                  <c:v>0.99810606512056599</c:v>
                </c:pt>
                <c:pt idx="80764">
                  <c:v>0.99865964755004999</c:v>
                </c:pt>
                <c:pt idx="80765">
                  <c:v>0.99810606512056599</c:v>
                </c:pt>
                <c:pt idx="80766">
                  <c:v>0.98009279830975105</c:v>
                </c:pt>
                <c:pt idx="80767">
                  <c:v>0.97505301993331395</c:v>
                </c:pt>
                <c:pt idx="80768">
                  <c:v>0.99810606512056599</c:v>
                </c:pt>
                <c:pt idx="80769">
                  <c:v>0.99865964755004999</c:v>
                </c:pt>
                <c:pt idx="80770">
                  <c:v>0.98009279830975105</c:v>
                </c:pt>
                <c:pt idx="80771">
                  <c:v>0.99865964755004999</c:v>
                </c:pt>
                <c:pt idx="80772">
                  <c:v>0.98009279830975105</c:v>
                </c:pt>
                <c:pt idx="80773">
                  <c:v>0.99810606512056599</c:v>
                </c:pt>
                <c:pt idx="80774">
                  <c:v>0.99977590848754005</c:v>
                </c:pt>
                <c:pt idx="80775">
                  <c:v>0.98009279830975105</c:v>
                </c:pt>
                <c:pt idx="80776">
                  <c:v>0.99977590848754005</c:v>
                </c:pt>
                <c:pt idx="80777">
                  <c:v>0.99865964755004999</c:v>
                </c:pt>
                <c:pt idx="80778">
                  <c:v>0.98009279830975105</c:v>
                </c:pt>
                <c:pt idx="80779">
                  <c:v>0.99810606512056599</c:v>
                </c:pt>
                <c:pt idx="80780">
                  <c:v>0.99977590848754005</c:v>
                </c:pt>
                <c:pt idx="80781">
                  <c:v>0.99865964755004999</c:v>
                </c:pt>
                <c:pt idx="80782">
                  <c:v>0.99865964755004999</c:v>
                </c:pt>
                <c:pt idx="80783">
                  <c:v>0.99865964755004999</c:v>
                </c:pt>
                <c:pt idx="80784">
                  <c:v>0.99977590848754005</c:v>
                </c:pt>
                <c:pt idx="80785">
                  <c:v>0.99865964755004999</c:v>
                </c:pt>
                <c:pt idx="80786">
                  <c:v>0.98009279830975105</c:v>
                </c:pt>
                <c:pt idx="80787">
                  <c:v>0.97505301993331395</c:v>
                </c:pt>
                <c:pt idx="80788">
                  <c:v>0.98009279830975105</c:v>
                </c:pt>
                <c:pt idx="80789">
                  <c:v>0.98009279830975105</c:v>
                </c:pt>
                <c:pt idx="80790">
                  <c:v>0.99772892030019</c:v>
                </c:pt>
                <c:pt idx="80791">
                  <c:v>0.97505301993331395</c:v>
                </c:pt>
                <c:pt idx="80792">
                  <c:v>0.98009279830975105</c:v>
                </c:pt>
                <c:pt idx="80793">
                  <c:v>0.99865964755004999</c:v>
                </c:pt>
                <c:pt idx="80794">
                  <c:v>0.98009279830975105</c:v>
                </c:pt>
                <c:pt idx="80795">
                  <c:v>0.99810606512056599</c:v>
                </c:pt>
                <c:pt idx="80796">
                  <c:v>0.98009279830975105</c:v>
                </c:pt>
                <c:pt idx="80797">
                  <c:v>0.99865964755004999</c:v>
                </c:pt>
                <c:pt idx="80798">
                  <c:v>0.99865964755004999</c:v>
                </c:pt>
                <c:pt idx="80799">
                  <c:v>0.99810606512056599</c:v>
                </c:pt>
                <c:pt idx="80800">
                  <c:v>0.99865964755004999</c:v>
                </c:pt>
                <c:pt idx="80801">
                  <c:v>0.99865964755004999</c:v>
                </c:pt>
                <c:pt idx="80802">
                  <c:v>0.99865964755004999</c:v>
                </c:pt>
                <c:pt idx="80803">
                  <c:v>0.98009279830975105</c:v>
                </c:pt>
                <c:pt idx="80804">
                  <c:v>0.99810606512056599</c:v>
                </c:pt>
                <c:pt idx="80805">
                  <c:v>0.98009279830975105</c:v>
                </c:pt>
                <c:pt idx="80806">
                  <c:v>0.98009279830975105</c:v>
                </c:pt>
                <c:pt idx="80807">
                  <c:v>0.99977590848754005</c:v>
                </c:pt>
                <c:pt idx="80808">
                  <c:v>0.98009279830975105</c:v>
                </c:pt>
                <c:pt idx="80809">
                  <c:v>0.98009279830975105</c:v>
                </c:pt>
                <c:pt idx="80810">
                  <c:v>0.99865964755004999</c:v>
                </c:pt>
                <c:pt idx="80811">
                  <c:v>0.99810606512056599</c:v>
                </c:pt>
                <c:pt idx="80812">
                  <c:v>0.97505301993331395</c:v>
                </c:pt>
                <c:pt idx="80813">
                  <c:v>0.98009279830975105</c:v>
                </c:pt>
                <c:pt idx="80814">
                  <c:v>0.99977590848754005</c:v>
                </c:pt>
                <c:pt idx="80815">
                  <c:v>0.99977590848754005</c:v>
                </c:pt>
                <c:pt idx="80816">
                  <c:v>0.98009279830975105</c:v>
                </c:pt>
                <c:pt idx="80817">
                  <c:v>0.99810606512056599</c:v>
                </c:pt>
                <c:pt idx="80818">
                  <c:v>0.99810606512056599</c:v>
                </c:pt>
                <c:pt idx="80819">
                  <c:v>0.98009279830975105</c:v>
                </c:pt>
                <c:pt idx="80820">
                  <c:v>0.99865964755004999</c:v>
                </c:pt>
                <c:pt idx="80821">
                  <c:v>0.99810606512056599</c:v>
                </c:pt>
                <c:pt idx="80822">
                  <c:v>0.99865964755004999</c:v>
                </c:pt>
                <c:pt idx="80823">
                  <c:v>0.99865964755004999</c:v>
                </c:pt>
                <c:pt idx="80824">
                  <c:v>0.97505301993331395</c:v>
                </c:pt>
                <c:pt idx="80825">
                  <c:v>0.98009279830975105</c:v>
                </c:pt>
                <c:pt idx="80826">
                  <c:v>0.99977590848754005</c:v>
                </c:pt>
                <c:pt idx="80827">
                  <c:v>0.97505301993331395</c:v>
                </c:pt>
                <c:pt idx="80828">
                  <c:v>0.99865964755004999</c:v>
                </c:pt>
                <c:pt idx="80829">
                  <c:v>0.99810606512056599</c:v>
                </c:pt>
                <c:pt idx="80830">
                  <c:v>0.99977590848754005</c:v>
                </c:pt>
                <c:pt idx="80831">
                  <c:v>0.99977590848754005</c:v>
                </c:pt>
                <c:pt idx="80832">
                  <c:v>0.99865964755004999</c:v>
                </c:pt>
                <c:pt idx="80833">
                  <c:v>0.99977590848754005</c:v>
                </c:pt>
                <c:pt idx="80834">
                  <c:v>0.98009279830975105</c:v>
                </c:pt>
                <c:pt idx="80835">
                  <c:v>0.99810606512056599</c:v>
                </c:pt>
                <c:pt idx="80836">
                  <c:v>0.98009279830975105</c:v>
                </c:pt>
                <c:pt idx="80837">
                  <c:v>0.99810606512056599</c:v>
                </c:pt>
                <c:pt idx="80838">
                  <c:v>0.98009279830975105</c:v>
                </c:pt>
                <c:pt idx="80839">
                  <c:v>0.98009279830975105</c:v>
                </c:pt>
                <c:pt idx="80840">
                  <c:v>0.99810606512056599</c:v>
                </c:pt>
                <c:pt idx="80841">
                  <c:v>0.97505301993331395</c:v>
                </c:pt>
                <c:pt idx="80842">
                  <c:v>0.99810606512056599</c:v>
                </c:pt>
                <c:pt idx="80843">
                  <c:v>0.99865964755004999</c:v>
                </c:pt>
                <c:pt idx="80844">
                  <c:v>0.99977590848754005</c:v>
                </c:pt>
                <c:pt idx="80845">
                  <c:v>0.98009279830975105</c:v>
                </c:pt>
                <c:pt idx="80846">
                  <c:v>0.99810606512056599</c:v>
                </c:pt>
                <c:pt idx="80847">
                  <c:v>0.99865964755004999</c:v>
                </c:pt>
                <c:pt idx="80848">
                  <c:v>0.99977590848754005</c:v>
                </c:pt>
                <c:pt idx="80849">
                  <c:v>0.99810606512056599</c:v>
                </c:pt>
                <c:pt idx="80850">
                  <c:v>0.98009279830975105</c:v>
                </c:pt>
                <c:pt idx="80851">
                  <c:v>0.99810606512056599</c:v>
                </c:pt>
                <c:pt idx="80852">
                  <c:v>0.99865964755004999</c:v>
                </c:pt>
                <c:pt idx="80853">
                  <c:v>0.99865964755004999</c:v>
                </c:pt>
                <c:pt idx="80854">
                  <c:v>0.97505301993331395</c:v>
                </c:pt>
                <c:pt idx="80855">
                  <c:v>0.99810606512056599</c:v>
                </c:pt>
                <c:pt idx="80856">
                  <c:v>0.99865964755004999</c:v>
                </c:pt>
                <c:pt idx="80857">
                  <c:v>0.99181255835294002</c:v>
                </c:pt>
                <c:pt idx="80858">
                  <c:v>0.99977590848754005</c:v>
                </c:pt>
                <c:pt idx="80859">
                  <c:v>0.98009279830975105</c:v>
                </c:pt>
                <c:pt idx="80860">
                  <c:v>0.98009279830975105</c:v>
                </c:pt>
                <c:pt idx="80861">
                  <c:v>0.97505301993331395</c:v>
                </c:pt>
                <c:pt idx="80862">
                  <c:v>0.99865964755004999</c:v>
                </c:pt>
                <c:pt idx="80863">
                  <c:v>0.98009279830975105</c:v>
                </c:pt>
                <c:pt idx="80864">
                  <c:v>0.99865964755004999</c:v>
                </c:pt>
                <c:pt idx="80865">
                  <c:v>0.98009279830975105</c:v>
                </c:pt>
                <c:pt idx="80866">
                  <c:v>0.99865964755004999</c:v>
                </c:pt>
                <c:pt idx="80867">
                  <c:v>0.99865964755004999</c:v>
                </c:pt>
                <c:pt idx="80868">
                  <c:v>0.98009279830975105</c:v>
                </c:pt>
                <c:pt idx="80869">
                  <c:v>0.99772892030019</c:v>
                </c:pt>
                <c:pt idx="80870">
                  <c:v>0.99977590848754005</c:v>
                </c:pt>
                <c:pt idx="80871">
                  <c:v>0.99865964755004999</c:v>
                </c:pt>
                <c:pt idx="80872">
                  <c:v>0.99810606512056599</c:v>
                </c:pt>
                <c:pt idx="80873">
                  <c:v>0.99865964755004999</c:v>
                </c:pt>
                <c:pt idx="80874">
                  <c:v>0.98009279830975105</c:v>
                </c:pt>
                <c:pt idx="80875">
                  <c:v>0.98009279830975105</c:v>
                </c:pt>
                <c:pt idx="80876">
                  <c:v>0.99865964755004999</c:v>
                </c:pt>
                <c:pt idx="80877">
                  <c:v>0.97505301993331395</c:v>
                </c:pt>
                <c:pt idx="80878">
                  <c:v>0.97505301993331395</c:v>
                </c:pt>
                <c:pt idx="80879">
                  <c:v>0.99977590848754005</c:v>
                </c:pt>
                <c:pt idx="80880">
                  <c:v>0.99865964755004999</c:v>
                </c:pt>
                <c:pt idx="80881">
                  <c:v>0.98009279830975105</c:v>
                </c:pt>
                <c:pt idx="80882">
                  <c:v>0.99772892030019</c:v>
                </c:pt>
                <c:pt idx="80883">
                  <c:v>0.99865964755004999</c:v>
                </c:pt>
                <c:pt idx="80884">
                  <c:v>0.99810606512056599</c:v>
                </c:pt>
                <c:pt idx="80885">
                  <c:v>0.99810606512056599</c:v>
                </c:pt>
                <c:pt idx="80886">
                  <c:v>0.99810606512056599</c:v>
                </c:pt>
                <c:pt idx="80887">
                  <c:v>0.98009279830975105</c:v>
                </c:pt>
                <c:pt idx="80888">
                  <c:v>0.98009279830975105</c:v>
                </c:pt>
                <c:pt idx="80889">
                  <c:v>0.98009279830975105</c:v>
                </c:pt>
                <c:pt idx="80890">
                  <c:v>0.98009279830975105</c:v>
                </c:pt>
                <c:pt idx="80891">
                  <c:v>0.99810606512056599</c:v>
                </c:pt>
                <c:pt idx="80892">
                  <c:v>0.99865964755004999</c:v>
                </c:pt>
                <c:pt idx="80893">
                  <c:v>0.98009279830975105</c:v>
                </c:pt>
                <c:pt idx="80894">
                  <c:v>0.99810606512056599</c:v>
                </c:pt>
                <c:pt idx="80895">
                  <c:v>0.99865964755004999</c:v>
                </c:pt>
                <c:pt idx="80896">
                  <c:v>0.99865964755004999</c:v>
                </c:pt>
                <c:pt idx="80897">
                  <c:v>0.99977590848754005</c:v>
                </c:pt>
                <c:pt idx="80898">
                  <c:v>0.98009279830975105</c:v>
                </c:pt>
                <c:pt idx="80899">
                  <c:v>0.99865964755004999</c:v>
                </c:pt>
                <c:pt idx="80900">
                  <c:v>0.98009279830975105</c:v>
                </c:pt>
                <c:pt idx="80901">
                  <c:v>0.97505301993331395</c:v>
                </c:pt>
                <c:pt idx="80902">
                  <c:v>0.99810606512056599</c:v>
                </c:pt>
                <c:pt idx="80903">
                  <c:v>0.97505301993331395</c:v>
                </c:pt>
                <c:pt idx="80904">
                  <c:v>0.99977590848754005</c:v>
                </c:pt>
                <c:pt idx="80905">
                  <c:v>0.97505301993331395</c:v>
                </c:pt>
                <c:pt idx="80906">
                  <c:v>0.99865964755004999</c:v>
                </c:pt>
                <c:pt idx="80907">
                  <c:v>0.99865964755004999</c:v>
                </c:pt>
                <c:pt idx="80908">
                  <c:v>0.99977590848754005</c:v>
                </c:pt>
                <c:pt idx="80909">
                  <c:v>0.99977590848754005</c:v>
                </c:pt>
                <c:pt idx="80910">
                  <c:v>0.99810606512056599</c:v>
                </c:pt>
                <c:pt idx="80911">
                  <c:v>0.98009279830975105</c:v>
                </c:pt>
                <c:pt idx="80912">
                  <c:v>0.99772892030019</c:v>
                </c:pt>
                <c:pt idx="80913">
                  <c:v>0.97505301993331395</c:v>
                </c:pt>
                <c:pt idx="80914">
                  <c:v>0.98009279830975105</c:v>
                </c:pt>
                <c:pt idx="80915">
                  <c:v>0.98009279830975105</c:v>
                </c:pt>
                <c:pt idx="80916">
                  <c:v>0.98009279830975105</c:v>
                </c:pt>
                <c:pt idx="80917">
                  <c:v>0.99865964755004999</c:v>
                </c:pt>
                <c:pt idx="80918">
                  <c:v>0.99772892030019</c:v>
                </c:pt>
                <c:pt idx="80919">
                  <c:v>0.99865964755004999</c:v>
                </c:pt>
                <c:pt idx="80920">
                  <c:v>0.99810606512056599</c:v>
                </c:pt>
                <c:pt idx="80921">
                  <c:v>0.97505301993331395</c:v>
                </c:pt>
                <c:pt idx="80922">
                  <c:v>0.98009279830975105</c:v>
                </c:pt>
                <c:pt idx="80923">
                  <c:v>0.98009279830975105</c:v>
                </c:pt>
                <c:pt idx="80924">
                  <c:v>0.98009279830975105</c:v>
                </c:pt>
                <c:pt idx="80925">
                  <c:v>0.99810606512056599</c:v>
                </c:pt>
                <c:pt idx="80926">
                  <c:v>0.99772892030019</c:v>
                </c:pt>
                <c:pt idx="80927">
                  <c:v>0.99865964755004999</c:v>
                </c:pt>
                <c:pt idx="80928">
                  <c:v>0.99865964755004999</c:v>
                </c:pt>
                <c:pt idx="80929">
                  <c:v>0.99810606512056599</c:v>
                </c:pt>
                <c:pt idx="80930">
                  <c:v>0.98009279830975105</c:v>
                </c:pt>
                <c:pt idx="80931">
                  <c:v>0.99865964755004999</c:v>
                </c:pt>
                <c:pt idx="80932">
                  <c:v>0.99772892030019</c:v>
                </c:pt>
                <c:pt idx="80933">
                  <c:v>0.99810606512056599</c:v>
                </c:pt>
                <c:pt idx="80934">
                  <c:v>0.98009279830975105</c:v>
                </c:pt>
                <c:pt idx="80935">
                  <c:v>0.98009279830975105</c:v>
                </c:pt>
                <c:pt idx="80936">
                  <c:v>0.98009279830975105</c:v>
                </c:pt>
                <c:pt idx="80937">
                  <c:v>0.98009279830975105</c:v>
                </c:pt>
                <c:pt idx="80938">
                  <c:v>0.99865964755004999</c:v>
                </c:pt>
                <c:pt idx="80939">
                  <c:v>0.99865964755004999</c:v>
                </c:pt>
                <c:pt idx="80940">
                  <c:v>0.98009279830975105</c:v>
                </c:pt>
                <c:pt idx="80941">
                  <c:v>0.99977590848754005</c:v>
                </c:pt>
                <c:pt idx="80942">
                  <c:v>0.98009279830975105</c:v>
                </c:pt>
                <c:pt idx="80943">
                  <c:v>0.99772892030019</c:v>
                </c:pt>
                <c:pt idx="80944">
                  <c:v>0.99810606512056599</c:v>
                </c:pt>
                <c:pt idx="80945">
                  <c:v>0.99810606512056599</c:v>
                </c:pt>
                <c:pt idx="80946">
                  <c:v>0.99865964755004999</c:v>
                </c:pt>
                <c:pt idx="80947">
                  <c:v>0.99865964755004999</c:v>
                </c:pt>
                <c:pt idx="80948">
                  <c:v>0.99865964755004999</c:v>
                </c:pt>
                <c:pt idx="80949">
                  <c:v>0.98009279830975105</c:v>
                </c:pt>
                <c:pt idx="80950">
                  <c:v>0.99865964755004999</c:v>
                </c:pt>
                <c:pt idx="80951">
                  <c:v>0.99772892030019</c:v>
                </c:pt>
                <c:pt idx="80952">
                  <c:v>0.99810606512056599</c:v>
                </c:pt>
                <c:pt idx="80953">
                  <c:v>0.99810606512056599</c:v>
                </c:pt>
                <c:pt idx="80954">
                  <c:v>0.97505301993331395</c:v>
                </c:pt>
                <c:pt idx="80955">
                  <c:v>0.98009279830975105</c:v>
                </c:pt>
                <c:pt idx="80956">
                  <c:v>0.97505301993331395</c:v>
                </c:pt>
                <c:pt idx="80957">
                  <c:v>0.99181255835294002</c:v>
                </c:pt>
                <c:pt idx="80958">
                  <c:v>0.99810606512056599</c:v>
                </c:pt>
                <c:pt idx="80959">
                  <c:v>0.99865964755004999</c:v>
                </c:pt>
                <c:pt idx="80960">
                  <c:v>0.97505301993331395</c:v>
                </c:pt>
                <c:pt idx="80961">
                  <c:v>0.97505301993331395</c:v>
                </c:pt>
                <c:pt idx="80962">
                  <c:v>0.98009279830975105</c:v>
                </c:pt>
                <c:pt idx="80963">
                  <c:v>0.98009279830975105</c:v>
                </c:pt>
                <c:pt idx="80964">
                  <c:v>0.99810606512056599</c:v>
                </c:pt>
                <c:pt idx="80965">
                  <c:v>0.98009279830975105</c:v>
                </c:pt>
                <c:pt idx="80966">
                  <c:v>0.99810606512056599</c:v>
                </c:pt>
                <c:pt idx="80967">
                  <c:v>0.99810606512056599</c:v>
                </c:pt>
                <c:pt idx="80968">
                  <c:v>0.99810606512056599</c:v>
                </c:pt>
                <c:pt idx="80969">
                  <c:v>0.99181255835294002</c:v>
                </c:pt>
                <c:pt idx="80970">
                  <c:v>0.97505301993331395</c:v>
                </c:pt>
                <c:pt idx="80971">
                  <c:v>0.99977590848754005</c:v>
                </c:pt>
                <c:pt idx="80972">
                  <c:v>0.99810606512056599</c:v>
                </c:pt>
                <c:pt idx="80973">
                  <c:v>0.98009279830975105</c:v>
                </c:pt>
                <c:pt idx="80974">
                  <c:v>0.98009279830975105</c:v>
                </c:pt>
                <c:pt idx="80975">
                  <c:v>0.99810606512056599</c:v>
                </c:pt>
                <c:pt idx="80976">
                  <c:v>0.99810606512056599</c:v>
                </c:pt>
                <c:pt idx="80977">
                  <c:v>0.99865964755004999</c:v>
                </c:pt>
                <c:pt idx="80978">
                  <c:v>0.99865964755004999</c:v>
                </c:pt>
                <c:pt idx="80979">
                  <c:v>0.99772892030019</c:v>
                </c:pt>
                <c:pt idx="80980">
                  <c:v>0.99810606512056599</c:v>
                </c:pt>
                <c:pt idx="80981">
                  <c:v>0.99810606512056599</c:v>
                </c:pt>
                <c:pt idx="80982">
                  <c:v>0.99865964755004999</c:v>
                </c:pt>
                <c:pt idx="80983">
                  <c:v>0.99977590848754005</c:v>
                </c:pt>
                <c:pt idx="80984">
                  <c:v>0.99865964755004999</c:v>
                </c:pt>
                <c:pt idx="80985">
                  <c:v>0.99865964755004999</c:v>
                </c:pt>
                <c:pt idx="80986">
                  <c:v>0.98009279830975105</c:v>
                </c:pt>
                <c:pt idx="80987">
                  <c:v>0.98009279830975105</c:v>
                </c:pt>
                <c:pt idx="80988">
                  <c:v>0.99810606512056599</c:v>
                </c:pt>
                <c:pt idx="80989">
                  <c:v>0.97505301993331395</c:v>
                </c:pt>
                <c:pt idx="80990">
                  <c:v>0.98009279830975105</c:v>
                </c:pt>
                <c:pt idx="80991">
                  <c:v>0.98009279830975105</c:v>
                </c:pt>
                <c:pt idx="80992">
                  <c:v>0.98009279830975105</c:v>
                </c:pt>
                <c:pt idx="80993">
                  <c:v>0.99810606512056599</c:v>
                </c:pt>
                <c:pt idx="80994">
                  <c:v>0.98009279830975105</c:v>
                </c:pt>
                <c:pt idx="80995">
                  <c:v>0.98009279830975105</c:v>
                </c:pt>
                <c:pt idx="80996">
                  <c:v>0.97505301993331395</c:v>
                </c:pt>
                <c:pt idx="80997">
                  <c:v>0.98009279830975105</c:v>
                </c:pt>
                <c:pt idx="80998">
                  <c:v>0.97505301993331395</c:v>
                </c:pt>
                <c:pt idx="80999">
                  <c:v>0.99810606512056599</c:v>
                </c:pt>
                <c:pt idx="81000">
                  <c:v>0.97505301993331395</c:v>
                </c:pt>
                <c:pt idx="81001">
                  <c:v>0.98009279830975105</c:v>
                </c:pt>
                <c:pt idx="81002">
                  <c:v>0.99772892030019</c:v>
                </c:pt>
                <c:pt idx="81003">
                  <c:v>0.98009279830975105</c:v>
                </c:pt>
                <c:pt idx="81004">
                  <c:v>0.98009279830975105</c:v>
                </c:pt>
                <c:pt idx="81005">
                  <c:v>0.99810606512056599</c:v>
                </c:pt>
                <c:pt idx="81006">
                  <c:v>0.97505301993331395</c:v>
                </c:pt>
                <c:pt idx="81007">
                  <c:v>0.97505301993331395</c:v>
                </c:pt>
                <c:pt idx="81008">
                  <c:v>0.99772892030019</c:v>
                </c:pt>
                <c:pt idx="81009">
                  <c:v>0.99810606512056599</c:v>
                </c:pt>
                <c:pt idx="81010">
                  <c:v>0.99181255835294002</c:v>
                </c:pt>
                <c:pt idx="81011">
                  <c:v>0.99977590848754005</c:v>
                </c:pt>
                <c:pt idx="81012">
                  <c:v>0.97505301993331395</c:v>
                </c:pt>
                <c:pt idx="81013">
                  <c:v>0.99865964755004999</c:v>
                </c:pt>
                <c:pt idx="81014">
                  <c:v>0.99865964755004999</c:v>
                </c:pt>
                <c:pt idx="81015">
                  <c:v>0.99865964755004999</c:v>
                </c:pt>
                <c:pt idx="81016">
                  <c:v>0.98009279830975105</c:v>
                </c:pt>
                <c:pt idx="81017">
                  <c:v>0.97505301993331395</c:v>
                </c:pt>
                <c:pt idx="81018">
                  <c:v>0.99865964755004999</c:v>
                </c:pt>
                <c:pt idx="81019">
                  <c:v>0.98009279830975105</c:v>
                </c:pt>
                <c:pt idx="81020">
                  <c:v>0.99865964755004999</c:v>
                </c:pt>
                <c:pt idx="81021">
                  <c:v>0.98009279830975105</c:v>
                </c:pt>
                <c:pt idx="81022">
                  <c:v>0.97505301993331395</c:v>
                </c:pt>
                <c:pt idx="81023">
                  <c:v>0.97505301993331395</c:v>
                </c:pt>
                <c:pt idx="81024">
                  <c:v>0.99977590848754005</c:v>
                </c:pt>
                <c:pt idx="81025">
                  <c:v>0.99810606512056599</c:v>
                </c:pt>
                <c:pt idx="81026">
                  <c:v>0.99865964755004999</c:v>
                </c:pt>
                <c:pt idx="81027">
                  <c:v>0.97505301993331395</c:v>
                </c:pt>
                <c:pt idx="81028">
                  <c:v>0.98009279830975105</c:v>
                </c:pt>
                <c:pt idx="81029">
                  <c:v>0.99865964755004999</c:v>
                </c:pt>
                <c:pt idx="81030">
                  <c:v>0.99810606512056599</c:v>
                </c:pt>
                <c:pt idx="81031">
                  <c:v>0.99977590848754005</c:v>
                </c:pt>
                <c:pt idx="81032">
                  <c:v>0.99977590848754005</c:v>
                </c:pt>
                <c:pt idx="81033">
                  <c:v>0.99977590848754005</c:v>
                </c:pt>
                <c:pt idx="81034">
                  <c:v>0.99865964755004999</c:v>
                </c:pt>
                <c:pt idx="81035">
                  <c:v>0.99977590848754005</c:v>
                </c:pt>
                <c:pt idx="81036">
                  <c:v>0.99865964755004999</c:v>
                </c:pt>
                <c:pt idx="81037">
                  <c:v>0.98009279830975105</c:v>
                </c:pt>
                <c:pt idx="81038">
                  <c:v>0.99810606512056599</c:v>
                </c:pt>
                <c:pt idx="81039">
                  <c:v>0.99181255835294002</c:v>
                </c:pt>
                <c:pt idx="81040">
                  <c:v>0.99181255835294002</c:v>
                </c:pt>
                <c:pt idx="81041">
                  <c:v>0.99772892030019</c:v>
                </c:pt>
                <c:pt idx="81042">
                  <c:v>0.99977590848754005</c:v>
                </c:pt>
                <c:pt idx="81043">
                  <c:v>0.99810606512056599</c:v>
                </c:pt>
                <c:pt idx="81044">
                  <c:v>0.98009279830975105</c:v>
                </c:pt>
                <c:pt idx="81045">
                  <c:v>0.98009279830975105</c:v>
                </c:pt>
                <c:pt idx="81046">
                  <c:v>0.99865964755004999</c:v>
                </c:pt>
                <c:pt idx="81047">
                  <c:v>0.97505301993331395</c:v>
                </c:pt>
                <c:pt idx="81048">
                  <c:v>0.99810606512056599</c:v>
                </c:pt>
                <c:pt idx="81049">
                  <c:v>0.98009279830975105</c:v>
                </c:pt>
                <c:pt idx="81050">
                  <c:v>0.99865964755004999</c:v>
                </c:pt>
                <c:pt idx="81051">
                  <c:v>0.99810606512056599</c:v>
                </c:pt>
                <c:pt idx="81052">
                  <c:v>0.99865964755004999</c:v>
                </c:pt>
                <c:pt idx="81053">
                  <c:v>0.98009279830975105</c:v>
                </c:pt>
                <c:pt idx="81054">
                  <c:v>0.97505301993331395</c:v>
                </c:pt>
                <c:pt idx="81055">
                  <c:v>0.99977590848754005</c:v>
                </c:pt>
                <c:pt idx="81056">
                  <c:v>0.99810606512056599</c:v>
                </c:pt>
                <c:pt idx="81057">
                  <c:v>0.97505301993331395</c:v>
                </c:pt>
                <c:pt idx="81058">
                  <c:v>0.99865964755004999</c:v>
                </c:pt>
                <c:pt idx="81059">
                  <c:v>0.98009279830975105</c:v>
                </c:pt>
                <c:pt idx="81060">
                  <c:v>0.98009279830975105</c:v>
                </c:pt>
                <c:pt idx="81061">
                  <c:v>0.99865964755004999</c:v>
                </c:pt>
                <c:pt idx="81062">
                  <c:v>0.99977590848754005</c:v>
                </c:pt>
                <c:pt idx="81063">
                  <c:v>0.99810606512056599</c:v>
                </c:pt>
                <c:pt idx="81064">
                  <c:v>0.98009279830975105</c:v>
                </c:pt>
                <c:pt idx="81065">
                  <c:v>0.99977590848754005</c:v>
                </c:pt>
                <c:pt idx="81066">
                  <c:v>0.98009279830975105</c:v>
                </c:pt>
                <c:pt idx="81067">
                  <c:v>0.98009279830975105</c:v>
                </c:pt>
                <c:pt idx="81068">
                  <c:v>0.98009279830975105</c:v>
                </c:pt>
                <c:pt idx="81069">
                  <c:v>0.98009279830975105</c:v>
                </c:pt>
                <c:pt idx="81070">
                  <c:v>0.99810606512056599</c:v>
                </c:pt>
                <c:pt idx="81071">
                  <c:v>0.97505301993331395</c:v>
                </c:pt>
                <c:pt idx="81072">
                  <c:v>0.99810606512056599</c:v>
                </c:pt>
                <c:pt idx="81073">
                  <c:v>0.99865964755004999</c:v>
                </c:pt>
                <c:pt idx="81074">
                  <c:v>0.98009279830975105</c:v>
                </c:pt>
                <c:pt idx="81075">
                  <c:v>0.98009279830975105</c:v>
                </c:pt>
                <c:pt idx="81076">
                  <c:v>0.97505301993331395</c:v>
                </c:pt>
                <c:pt idx="81077">
                  <c:v>0.98009279830975105</c:v>
                </c:pt>
                <c:pt idx="81078">
                  <c:v>0.99865964755004999</c:v>
                </c:pt>
                <c:pt idx="81079">
                  <c:v>0.98009279830975105</c:v>
                </c:pt>
                <c:pt idx="81080">
                  <c:v>0.98009279830975105</c:v>
                </c:pt>
                <c:pt idx="81081">
                  <c:v>0.98009279830975105</c:v>
                </c:pt>
                <c:pt idx="81082">
                  <c:v>0.99977590848754005</c:v>
                </c:pt>
                <c:pt idx="81083">
                  <c:v>0.98009279830975105</c:v>
                </c:pt>
                <c:pt idx="81084">
                  <c:v>0.99865964755004999</c:v>
                </c:pt>
                <c:pt idx="81085">
                  <c:v>0.99977590848754005</c:v>
                </c:pt>
                <c:pt idx="81086">
                  <c:v>0.99810606512056599</c:v>
                </c:pt>
                <c:pt idx="81087">
                  <c:v>0.98009279830975105</c:v>
                </c:pt>
                <c:pt idx="81088">
                  <c:v>0.99865964755004999</c:v>
                </c:pt>
                <c:pt idx="81089">
                  <c:v>0.99810606512056599</c:v>
                </c:pt>
                <c:pt idx="81090">
                  <c:v>0.98009279830975105</c:v>
                </c:pt>
                <c:pt idx="81091">
                  <c:v>0.99977590848754005</c:v>
                </c:pt>
                <c:pt idx="81092">
                  <c:v>0.97505301993331395</c:v>
                </c:pt>
                <c:pt idx="81093">
                  <c:v>0.99865964755004999</c:v>
                </c:pt>
                <c:pt idx="81094">
                  <c:v>0.98009279830975105</c:v>
                </c:pt>
                <c:pt idx="81095">
                  <c:v>0.99865964755004999</c:v>
                </c:pt>
                <c:pt idx="81096">
                  <c:v>0.99810606512056599</c:v>
                </c:pt>
                <c:pt idx="81097">
                  <c:v>0.99865964755004999</c:v>
                </c:pt>
                <c:pt idx="81098">
                  <c:v>0.97505301993331395</c:v>
                </c:pt>
                <c:pt idx="81099">
                  <c:v>0.99977590848754005</c:v>
                </c:pt>
                <c:pt idx="81100">
                  <c:v>0.98009279830975105</c:v>
                </c:pt>
                <c:pt idx="81101">
                  <c:v>0.99865964755004999</c:v>
                </c:pt>
                <c:pt idx="81102">
                  <c:v>0.98009279830975105</c:v>
                </c:pt>
                <c:pt idx="81103">
                  <c:v>0.99865964755004999</c:v>
                </c:pt>
                <c:pt idx="81104">
                  <c:v>0.99810606512056599</c:v>
                </c:pt>
                <c:pt idx="81105">
                  <c:v>0.98009279830975105</c:v>
                </c:pt>
                <c:pt idx="81106">
                  <c:v>0.98009279830975105</c:v>
                </c:pt>
                <c:pt idx="81107">
                  <c:v>0.98009279830975105</c:v>
                </c:pt>
                <c:pt idx="81108">
                  <c:v>0.99865964755004999</c:v>
                </c:pt>
                <c:pt idx="81109">
                  <c:v>0.99977590848754005</c:v>
                </c:pt>
                <c:pt idx="81110">
                  <c:v>0.97505301993331395</c:v>
                </c:pt>
                <c:pt idx="81111">
                  <c:v>0.98009279830975105</c:v>
                </c:pt>
                <c:pt idx="81112">
                  <c:v>0.97505301993331395</c:v>
                </c:pt>
                <c:pt idx="81113">
                  <c:v>0.97505301993331395</c:v>
                </c:pt>
                <c:pt idx="81114">
                  <c:v>0.99865964755004999</c:v>
                </c:pt>
                <c:pt idx="81115">
                  <c:v>0.99865964755004999</c:v>
                </c:pt>
                <c:pt idx="81116">
                  <c:v>0.97505301993331395</c:v>
                </c:pt>
                <c:pt idx="81117">
                  <c:v>0.98009279830975105</c:v>
                </c:pt>
                <c:pt idx="81118">
                  <c:v>0.99977590848754005</c:v>
                </c:pt>
                <c:pt idx="81119">
                  <c:v>0.98009279830975105</c:v>
                </c:pt>
                <c:pt idx="81120">
                  <c:v>0.97505301993331395</c:v>
                </c:pt>
                <c:pt idx="81121">
                  <c:v>0.99181255835294002</c:v>
                </c:pt>
                <c:pt idx="81122">
                  <c:v>0.97505301993331395</c:v>
                </c:pt>
                <c:pt idx="81123">
                  <c:v>0.99810606512056599</c:v>
                </c:pt>
                <c:pt idx="81124">
                  <c:v>0.99772892030019</c:v>
                </c:pt>
                <c:pt idx="81125">
                  <c:v>0.99865964755004999</c:v>
                </c:pt>
                <c:pt idx="81126">
                  <c:v>0.99772892030019</c:v>
                </c:pt>
                <c:pt idx="81127">
                  <c:v>0.99865964755004999</c:v>
                </c:pt>
                <c:pt idx="81128">
                  <c:v>0.98009279830975105</c:v>
                </c:pt>
                <c:pt idx="81129">
                  <c:v>0.98009279830975105</c:v>
                </c:pt>
                <c:pt idx="81130">
                  <c:v>0.99977590848754005</c:v>
                </c:pt>
                <c:pt idx="81131">
                  <c:v>0.98009279830975105</c:v>
                </c:pt>
                <c:pt idx="81132">
                  <c:v>0.99865964755004999</c:v>
                </c:pt>
                <c:pt idx="81133">
                  <c:v>0.98009279830975105</c:v>
                </c:pt>
                <c:pt idx="81134">
                  <c:v>0.97505301993331395</c:v>
                </c:pt>
                <c:pt idx="81135">
                  <c:v>0.99810606512056599</c:v>
                </c:pt>
                <c:pt idx="81136">
                  <c:v>0.97505301993331395</c:v>
                </c:pt>
                <c:pt idx="81137">
                  <c:v>0.97505301993331395</c:v>
                </c:pt>
                <c:pt idx="81138">
                  <c:v>0.99977590848754005</c:v>
                </c:pt>
                <c:pt idx="81139">
                  <c:v>0.97505301993331395</c:v>
                </c:pt>
                <c:pt idx="81140">
                  <c:v>0.98009279830975105</c:v>
                </c:pt>
                <c:pt idx="81141">
                  <c:v>0.99810606512056599</c:v>
                </c:pt>
                <c:pt idx="81142">
                  <c:v>0.99865964755004999</c:v>
                </c:pt>
                <c:pt idx="81143">
                  <c:v>0.99810606512056599</c:v>
                </c:pt>
                <c:pt idx="81144">
                  <c:v>0.97505301993331395</c:v>
                </c:pt>
                <c:pt idx="81145">
                  <c:v>0.98009279830975105</c:v>
                </c:pt>
                <c:pt idx="81146">
                  <c:v>0.98009279830975105</c:v>
                </c:pt>
                <c:pt idx="81147">
                  <c:v>0.98009279830975105</c:v>
                </c:pt>
                <c:pt idx="81148">
                  <c:v>0.98009279830975105</c:v>
                </c:pt>
                <c:pt idx="81149">
                  <c:v>0.98009279830975105</c:v>
                </c:pt>
                <c:pt idx="81150">
                  <c:v>0.98009279830975105</c:v>
                </c:pt>
                <c:pt idx="81151">
                  <c:v>0.99977590848754005</c:v>
                </c:pt>
                <c:pt idx="81152">
                  <c:v>0.99865964755004999</c:v>
                </c:pt>
                <c:pt idx="81153">
                  <c:v>0.99810606512056599</c:v>
                </c:pt>
                <c:pt idx="81154">
                  <c:v>0.99865964755004999</c:v>
                </c:pt>
                <c:pt idx="81155">
                  <c:v>0.98009279830975105</c:v>
                </c:pt>
                <c:pt idx="81156">
                  <c:v>0.98009279830975105</c:v>
                </c:pt>
                <c:pt idx="81157">
                  <c:v>0.99865964755004999</c:v>
                </c:pt>
                <c:pt idx="81158">
                  <c:v>0.99865964755004999</c:v>
                </c:pt>
                <c:pt idx="81159">
                  <c:v>0.99865964755004999</c:v>
                </c:pt>
                <c:pt idx="81160">
                  <c:v>0.99865964755004999</c:v>
                </c:pt>
                <c:pt idx="81161">
                  <c:v>0.99865964755004999</c:v>
                </c:pt>
                <c:pt idx="81162">
                  <c:v>0.97505301993331395</c:v>
                </c:pt>
                <c:pt idx="81163">
                  <c:v>0.99810606512056599</c:v>
                </c:pt>
                <c:pt idx="81164">
                  <c:v>0.98009279830975105</c:v>
                </c:pt>
                <c:pt idx="81165">
                  <c:v>0.99810606512056599</c:v>
                </c:pt>
                <c:pt idx="81166">
                  <c:v>0.99977590848754005</c:v>
                </c:pt>
                <c:pt idx="81167">
                  <c:v>0.99865964755004999</c:v>
                </c:pt>
                <c:pt idx="81168">
                  <c:v>0.99865964755004999</c:v>
                </c:pt>
                <c:pt idx="81169">
                  <c:v>0.99810606512056599</c:v>
                </c:pt>
                <c:pt idx="81170">
                  <c:v>0.98009279830975105</c:v>
                </c:pt>
                <c:pt idx="81171">
                  <c:v>0.99810606512056599</c:v>
                </c:pt>
                <c:pt idx="81172">
                  <c:v>0.99865964755004999</c:v>
                </c:pt>
                <c:pt idx="81173">
                  <c:v>0.99810606512056599</c:v>
                </c:pt>
                <c:pt idx="81174">
                  <c:v>0.99772892030019</c:v>
                </c:pt>
                <c:pt idx="81175">
                  <c:v>0.99865964755004999</c:v>
                </c:pt>
                <c:pt idx="81176">
                  <c:v>0.98009279830975105</c:v>
                </c:pt>
                <c:pt idx="81177">
                  <c:v>0.99772892030019</c:v>
                </c:pt>
                <c:pt idx="81178">
                  <c:v>0.98009279830975105</c:v>
                </c:pt>
                <c:pt idx="81179">
                  <c:v>0.99977590848754005</c:v>
                </c:pt>
                <c:pt idx="81180">
                  <c:v>0.99977590848754005</c:v>
                </c:pt>
                <c:pt idx="81181">
                  <c:v>0.97505301993331395</c:v>
                </c:pt>
                <c:pt idx="81182">
                  <c:v>0.99865964755004999</c:v>
                </c:pt>
                <c:pt idx="81183">
                  <c:v>0.98009279830975105</c:v>
                </c:pt>
                <c:pt idx="81184">
                  <c:v>0.98009279830975105</c:v>
                </c:pt>
                <c:pt idx="81185">
                  <c:v>0.98009279830975105</c:v>
                </c:pt>
                <c:pt idx="81186">
                  <c:v>0.97505301993331395</c:v>
                </c:pt>
                <c:pt idx="81187">
                  <c:v>0.99810606512056599</c:v>
                </c:pt>
                <c:pt idx="81188">
                  <c:v>0.97505301993331395</c:v>
                </c:pt>
                <c:pt idx="81189">
                  <c:v>0.98009279830975105</c:v>
                </c:pt>
                <c:pt idx="81190">
                  <c:v>0.99865964755004999</c:v>
                </c:pt>
                <c:pt idx="81191">
                  <c:v>0.99810606512056599</c:v>
                </c:pt>
                <c:pt idx="81192">
                  <c:v>0.97505301993331395</c:v>
                </c:pt>
                <c:pt idx="81193">
                  <c:v>0.98009279830975105</c:v>
                </c:pt>
                <c:pt idx="81194">
                  <c:v>0.99865964755004999</c:v>
                </c:pt>
                <c:pt idx="81195">
                  <c:v>0.98009279830975105</c:v>
                </c:pt>
                <c:pt idx="81196">
                  <c:v>0.98009279830975105</c:v>
                </c:pt>
                <c:pt idx="81197">
                  <c:v>0.99977590848754005</c:v>
                </c:pt>
                <c:pt idx="81198">
                  <c:v>0.97505301993331395</c:v>
                </c:pt>
                <c:pt idx="81199">
                  <c:v>0.99810606512056599</c:v>
                </c:pt>
                <c:pt idx="81200">
                  <c:v>0.99977590848754005</c:v>
                </c:pt>
                <c:pt idx="81201">
                  <c:v>0.99810606512056599</c:v>
                </c:pt>
                <c:pt idx="81202">
                  <c:v>0.98009279830975105</c:v>
                </c:pt>
                <c:pt idx="81203">
                  <c:v>0.98009279830975105</c:v>
                </c:pt>
                <c:pt idx="81204">
                  <c:v>0.99810606512056599</c:v>
                </c:pt>
                <c:pt idx="81205">
                  <c:v>0.99865964755004999</c:v>
                </c:pt>
                <c:pt idx="81206">
                  <c:v>0.98009279830975105</c:v>
                </c:pt>
                <c:pt idx="81207">
                  <c:v>0.97505301993331395</c:v>
                </c:pt>
                <c:pt idx="81208">
                  <c:v>0.98009279830975105</c:v>
                </c:pt>
                <c:pt idx="81209">
                  <c:v>0.99810606512056599</c:v>
                </c:pt>
                <c:pt idx="81210">
                  <c:v>0.99810606512056599</c:v>
                </c:pt>
                <c:pt idx="81211">
                  <c:v>0.99810606512056599</c:v>
                </c:pt>
                <c:pt idx="81212">
                  <c:v>0.99865964755004999</c:v>
                </c:pt>
                <c:pt idx="81213">
                  <c:v>0.99977590848754005</c:v>
                </c:pt>
                <c:pt idx="81214">
                  <c:v>0.99977590848754005</c:v>
                </c:pt>
                <c:pt idx="81215">
                  <c:v>0.99772892030019</c:v>
                </c:pt>
                <c:pt idx="81216">
                  <c:v>0.99865964755004999</c:v>
                </c:pt>
                <c:pt idx="81217">
                  <c:v>0.97505301993331395</c:v>
                </c:pt>
                <c:pt idx="81218">
                  <c:v>0.98009279830975105</c:v>
                </c:pt>
                <c:pt idx="81219">
                  <c:v>0.99865964755004999</c:v>
                </c:pt>
                <c:pt idx="81220">
                  <c:v>0.99977590848754005</c:v>
                </c:pt>
                <c:pt idx="81221">
                  <c:v>0.99181255835294002</c:v>
                </c:pt>
                <c:pt idx="81222">
                  <c:v>0.99865964755004999</c:v>
                </c:pt>
                <c:pt idx="81223">
                  <c:v>0.99772892030019</c:v>
                </c:pt>
                <c:pt idx="81224">
                  <c:v>0.99865964755004999</c:v>
                </c:pt>
                <c:pt idx="81225">
                  <c:v>0.99772892030019</c:v>
                </c:pt>
                <c:pt idx="81226">
                  <c:v>0.99977590848754005</c:v>
                </c:pt>
                <c:pt idx="81227">
                  <c:v>0.98009279830975105</c:v>
                </c:pt>
                <c:pt idx="81228">
                  <c:v>0.99977590848754005</c:v>
                </c:pt>
                <c:pt idx="81229">
                  <c:v>0.99865964755004999</c:v>
                </c:pt>
                <c:pt idx="81230">
                  <c:v>0.99977590848754005</c:v>
                </c:pt>
                <c:pt idx="81231">
                  <c:v>0.99810606512056599</c:v>
                </c:pt>
                <c:pt idx="81232">
                  <c:v>0.98009279830975105</c:v>
                </c:pt>
                <c:pt idx="81233">
                  <c:v>0.99977590848754005</c:v>
                </c:pt>
                <c:pt idx="81234">
                  <c:v>0.98009279830975105</c:v>
                </c:pt>
                <c:pt idx="81235">
                  <c:v>0.98009279830975105</c:v>
                </c:pt>
                <c:pt idx="81236">
                  <c:v>0.98009279830975105</c:v>
                </c:pt>
                <c:pt idx="81237">
                  <c:v>0.99977590848754005</c:v>
                </c:pt>
                <c:pt idx="81238">
                  <c:v>0.98009279830975105</c:v>
                </c:pt>
                <c:pt idx="81239">
                  <c:v>0.98009279830975105</c:v>
                </c:pt>
                <c:pt idx="81240">
                  <c:v>0.99977590848754005</c:v>
                </c:pt>
                <c:pt idx="81241">
                  <c:v>0.99977590848754005</c:v>
                </c:pt>
                <c:pt idx="81242">
                  <c:v>0.99865964755004999</c:v>
                </c:pt>
                <c:pt idx="81243">
                  <c:v>0.99865964755004999</c:v>
                </c:pt>
                <c:pt idx="81244">
                  <c:v>0.98009279830975105</c:v>
                </c:pt>
                <c:pt idx="81245">
                  <c:v>0.99810606512056599</c:v>
                </c:pt>
                <c:pt idx="81246">
                  <c:v>0.99865964755004999</c:v>
                </c:pt>
                <c:pt idx="81247">
                  <c:v>0.99810606512056599</c:v>
                </c:pt>
                <c:pt idx="81248">
                  <c:v>0.98009279830975105</c:v>
                </c:pt>
                <c:pt idx="81249">
                  <c:v>0.98009279830975105</c:v>
                </c:pt>
                <c:pt idx="81250">
                  <c:v>0.99865964755004999</c:v>
                </c:pt>
                <c:pt idx="81251">
                  <c:v>0.99810606512056599</c:v>
                </c:pt>
                <c:pt idx="81252">
                  <c:v>0.99977590848754005</c:v>
                </c:pt>
                <c:pt idx="81253">
                  <c:v>0.99977590848754005</c:v>
                </c:pt>
                <c:pt idx="81254">
                  <c:v>0.99977590848754005</c:v>
                </c:pt>
                <c:pt idx="81255">
                  <c:v>0.99865964755004999</c:v>
                </c:pt>
                <c:pt idx="81256">
                  <c:v>0.97505301993331395</c:v>
                </c:pt>
                <c:pt idx="81257">
                  <c:v>0.99772892030019</c:v>
                </c:pt>
                <c:pt idx="81258">
                  <c:v>0.98009279830975105</c:v>
                </c:pt>
                <c:pt idx="81259">
                  <c:v>0.99865964755004999</c:v>
                </c:pt>
                <c:pt idx="81260">
                  <c:v>0.97505301993331395</c:v>
                </c:pt>
                <c:pt idx="81261">
                  <c:v>0.98009279830975105</c:v>
                </c:pt>
                <c:pt idx="81262">
                  <c:v>0.99865964755004999</c:v>
                </c:pt>
                <c:pt idx="81263">
                  <c:v>0.99865964755004999</c:v>
                </c:pt>
                <c:pt idx="81264">
                  <c:v>0.97505301993331395</c:v>
                </c:pt>
                <c:pt idx="81265">
                  <c:v>0.99865964755004999</c:v>
                </c:pt>
                <c:pt idx="81266">
                  <c:v>0.98009279830975105</c:v>
                </c:pt>
                <c:pt idx="81267">
                  <c:v>0.99977590848754005</c:v>
                </c:pt>
                <c:pt idx="81268">
                  <c:v>0.99977590848754005</c:v>
                </c:pt>
                <c:pt idx="81269">
                  <c:v>0.99865964755004999</c:v>
                </c:pt>
                <c:pt idx="81270">
                  <c:v>0.98009279830975105</c:v>
                </c:pt>
                <c:pt idx="81271">
                  <c:v>0.99865964755004999</c:v>
                </c:pt>
                <c:pt idx="81272">
                  <c:v>0.99865964755004999</c:v>
                </c:pt>
                <c:pt idx="81273">
                  <c:v>0.98009279830975105</c:v>
                </c:pt>
                <c:pt idx="81274">
                  <c:v>0.99810606512056599</c:v>
                </c:pt>
                <c:pt idx="81275">
                  <c:v>0.98009279830975105</c:v>
                </c:pt>
                <c:pt idx="81276">
                  <c:v>0.98009279830975105</c:v>
                </c:pt>
                <c:pt idx="81277">
                  <c:v>0.99810606512056599</c:v>
                </c:pt>
                <c:pt idx="81278">
                  <c:v>0.99810606512056599</c:v>
                </c:pt>
                <c:pt idx="81279">
                  <c:v>0.97505301993331395</c:v>
                </c:pt>
                <c:pt idx="81280">
                  <c:v>0.97505301993331395</c:v>
                </c:pt>
                <c:pt idx="81281">
                  <c:v>0.99865964755004999</c:v>
                </c:pt>
                <c:pt idx="81282">
                  <c:v>0.99865964755004999</c:v>
                </c:pt>
                <c:pt idx="81283">
                  <c:v>0.98009279830975105</c:v>
                </c:pt>
                <c:pt idx="81284">
                  <c:v>0.99977590848754005</c:v>
                </c:pt>
                <c:pt idx="81285">
                  <c:v>0.99865964755004999</c:v>
                </c:pt>
                <c:pt idx="81286">
                  <c:v>0.98009279830975105</c:v>
                </c:pt>
                <c:pt idx="81287">
                  <c:v>0.99865964755004999</c:v>
                </c:pt>
                <c:pt idx="81288">
                  <c:v>0.99810606512056599</c:v>
                </c:pt>
                <c:pt idx="81289">
                  <c:v>0.99810606512056599</c:v>
                </c:pt>
                <c:pt idx="81290">
                  <c:v>0.99772892030019</c:v>
                </c:pt>
                <c:pt idx="81291">
                  <c:v>0.99977590848754005</c:v>
                </c:pt>
                <c:pt idx="81292">
                  <c:v>0.99977590848754005</c:v>
                </c:pt>
                <c:pt idx="81293">
                  <c:v>0.97505301993331395</c:v>
                </c:pt>
                <c:pt idx="81294">
                  <c:v>0.97505301993331395</c:v>
                </c:pt>
                <c:pt idx="81295">
                  <c:v>0.98009279830975105</c:v>
                </c:pt>
                <c:pt idx="81296">
                  <c:v>0.98009279830975105</c:v>
                </c:pt>
                <c:pt idx="81297">
                  <c:v>0.99810606512056599</c:v>
                </c:pt>
                <c:pt idx="81298">
                  <c:v>0.99865964755004999</c:v>
                </c:pt>
                <c:pt idx="81299">
                  <c:v>0.98009279830975105</c:v>
                </c:pt>
                <c:pt idx="81300">
                  <c:v>0.99865964755004999</c:v>
                </c:pt>
                <c:pt idx="81301">
                  <c:v>0.99865964755004999</c:v>
                </c:pt>
                <c:pt idx="81302">
                  <c:v>0.99772892030019</c:v>
                </c:pt>
                <c:pt idx="81303">
                  <c:v>0.97505301993331395</c:v>
                </c:pt>
                <c:pt idx="81304">
                  <c:v>0.99977590848754005</c:v>
                </c:pt>
                <c:pt idx="81305">
                  <c:v>0.97505301993331395</c:v>
                </c:pt>
                <c:pt idx="81306">
                  <c:v>0.99977590848754005</c:v>
                </c:pt>
                <c:pt idx="81307">
                  <c:v>0.98009279830975105</c:v>
                </c:pt>
                <c:pt idx="81308">
                  <c:v>0.99977590848754005</c:v>
                </c:pt>
                <c:pt idx="81309">
                  <c:v>0.97505301993331395</c:v>
                </c:pt>
                <c:pt idx="81310">
                  <c:v>0.99865964755004999</c:v>
                </c:pt>
                <c:pt idx="81311">
                  <c:v>0.97505301993331395</c:v>
                </c:pt>
                <c:pt idx="81312">
                  <c:v>0.99977590848754005</c:v>
                </c:pt>
                <c:pt idx="81313">
                  <c:v>0.99772892030019</c:v>
                </c:pt>
                <c:pt idx="81314">
                  <c:v>0.98009279830975105</c:v>
                </c:pt>
                <c:pt idx="81315">
                  <c:v>0.99977590848754005</c:v>
                </c:pt>
                <c:pt idx="81316">
                  <c:v>0.99865964755004999</c:v>
                </c:pt>
                <c:pt idx="81317">
                  <c:v>0.99810606512056599</c:v>
                </c:pt>
                <c:pt idx="81318">
                  <c:v>0.97505301993331395</c:v>
                </c:pt>
                <c:pt idx="81319">
                  <c:v>0.98009279830975105</c:v>
                </c:pt>
                <c:pt idx="81320">
                  <c:v>0.98009279830975105</c:v>
                </c:pt>
                <c:pt idx="81321">
                  <c:v>0.99865964755004999</c:v>
                </c:pt>
                <c:pt idx="81322">
                  <c:v>0.98009279830975105</c:v>
                </c:pt>
                <c:pt idx="81323">
                  <c:v>0.97505301993331395</c:v>
                </c:pt>
                <c:pt idx="81324">
                  <c:v>0.99865964755004999</c:v>
                </c:pt>
                <c:pt idx="81325">
                  <c:v>0.97505301993331395</c:v>
                </c:pt>
                <c:pt idx="81326">
                  <c:v>0.99977590848754005</c:v>
                </c:pt>
                <c:pt idx="81327">
                  <c:v>0.98009279830975105</c:v>
                </c:pt>
                <c:pt idx="81328">
                  <c:v>0.99865964755004999</c:v>
                </c:pt>
                <c:pt idx="81329">
                  <c:v>0.99810606512056599</c:v>
                </c:pt>
                <c:pt idx="81330">
                  <c:v>0.99977590848754005</c:v>
                </c:pt>
                <c:pt idx="81331">
                  <c:v>0.99865964755004999</c:v>
                </c:pt>
                <c:pt idx="81332">
                  <c:v>0.99865964755004999</c:v>
                </c:pt>
                <c:pt idx="81333">
                  <c:v>0.99865964755004999</c:v>
                </c:pt>
                <c:pt idx="81334">
                  <c:v>0.98009279830975105</c:v>
                </c:pt>
                <c:pt idx="81335">
                  <c:v>0.99977590848754005</c:v>
                </c:pt>
                <c:pt idx="81336">
                  <c:v>0.99810606512056599</c:v>
                </c:pt>
                <c:pt idx="81337">
                  <c:v>0.97505301993331395</c:v>
                </c:pt>
                <c:pt idx="81338">
                  <c:v>0.99810606512056599</c:v>
                </c:pt>
                <c:pt idx="81339">
                  <c:v>0.98009279830975105</c:v>
                </c:pt>
                <c:pt idx="81340">
                  <c:v>0.99865964755004999</c:v>
                </c:pt>
                <c:pt idx="81341">
                  <c:v>0.98009279830975105</c:v>
                </c:pt>
                <c:pt idx="81342">
                  <c:v>0.98009279830975105</c:v>
                </c:pt>
                <c:pt idx="81343">
                  <c:v>0.99810606512056599</c:v>
                </c:pt>
                <c:pt idx="81344">
                  <c:v>0.99977590848754005</c:v>
                </c:pt>
                <c:pt idx="81345">
                  <c:v>0.98009279830975105</c:v>
                </c:pt>
                <c:pt idx="81346">
                  <c:v>0.99977590848754005</c:v>
                </c:pt>
                <c:pt idx="81347">
                  <c:v>0.99810606512056599</c:v>
                </c:pt>
                <c:pt idx="81348">
                  <c:v>0.99977590848754005</c:v>
                </c:pt>
                <c:pt idx="81349">
                  <c:v>0.98009279830975105</c:v>
                </c:pt>
                <c:pt idx="81350">
                  <c:v>0.98009279830975105</c:v>
                </c:pt>
                <c:pt idx="81351">
                  <c:v>0.99977590848754005</c:v>
                </c:pt>
                <c:pt idx="81352">
                  <c:v>0.98009279830975105</c:v>
                </c:pt>
                <c:pt idx="81353">
                  <c:v>0.98009279830975105</c:v>
                </c:pt>
                <c:pt idx="81354">
                  <c:v>0.99810606512056599</c:v>
                </c:pt>
                <c:pt idx="81355">
                  <c:v>0.98009279830975105</c:v>
                </c:pt>
                <c:pt idx="81356">
                  <c:v>0.99865964755004999</c:v>
                </c:pt>
                <c:pt idx="81357">
                  <c:v>0.97505301993331395</c:v>
                </c:pt>
                <c:pt idx="81358">
                  <c:v>0.99810606512056599</c:v>
                </c:pt>
                <c:pt idx="81359">
                  <c:v>0.99865964755004999</c:v>
                </c:pt>
                <c:pt idx="81360">
                  <c:v>0.99865964755004999</c:v>
                </c:pt>
                <c:pt idx="81361">
                  <c:v>0.99810606512056599</c:v>
                </c:pt>
                <c:pt idx="81362">
                  <c:v>0.99772892030019</c:v>
                </c:pt>
                <c:pt idx="81363">
                  <c:v>0.99810606512056599</c:v>
                </c:pt>
                <c:pt idx="81364">
                  <c:v>0.99810606512056599</c:v>
                </c:pt>
                <c:pt idx="81365">
                  <c:v>0.98009279830975105</c:v>
                </c:pt>
                <c:pt idx="81366">
                  <c:v>0.99865964755004999</c:v>
                </c:pt>
                <c:pt idx="81367">
                  <c:v>0.98009279830975105</c:v>
                </c:pt>
                <c:pt idx="81368">
                  <c:v>0.99810606512056599</c:v>
                </c:pt>
                <c:pt idx="81369">
                  <c:v>0.99865964755004999</c:v>
                </c:pt>
                <c:pt idx="81370">
                  <c:v>0.99865964755004999</c:v>
                </c:pt>
                <c:pt idx="81371">
                  <c:v>0.99810606512056599</c:v>
                </c:pt>
                <c:pt idx="81372">
                  <c:v>0.99977590848754005</c:v>
                </c:pt>
                <c:pt idx="81373">
                  <c:v>0.98009279830975105</c:v>
                </c:pt>
                <c:pt idx="81374">
                  <c:v>0.99977590848754005</c:v>
                </c:pt>
                <c:pt idx="81375">
                  <c:v>0.99865964755004999</c:v>
                </c:pt>
                <c:pt idx="81376">
                  <c:v>0.99865964755004999</c:v>
                </c:pt>
                <c:pt idx="81377">
                  <c:v>0.99865964755004999</c:v>
                </c:pt>
                <c:pt idx="81378">
                  <c:v>0.99810606512056599</c:v>
                </c:pt>
                <c:pt idx="81379">
                  <c:v>0.99865964755004999</c:v>
                </c:pt>
                <c:pt idx="81380">
                  <c:v>0.98009279830975105</c:v>
                </c:pt>
                <c:pt idx="81381">
                  <c:v>0.97505301993331395</c:v>
                </c:pt>
                <c:pt idx="81382">
                  <c:v>0.98009279830975105</c:v>
                </c:pt>
                <c:pt idx="81383">
                  <c:v>0.99772892030019</c:v>
                </c:pt>
                <c:pt idx="81384">
                  <c:v>0.99865964755004999</c:v>
                </c:pt>
                <c:pt idx="81385">
                  <c:v>0.99865964755004999</c:v>
                </c:pt>
                <c:pt idx="81386">
                  <c:v>0.98009279830975105</c:v>
                </c:pt>
                <c:pt idx="81387">
                  <c:v>0.98009279830975105</c:v>
                </c:pt>
                <c:pt idx="81388">
                  <c:v>0.97505301993331395</c:v>
                </c:pt>
                <c:pt idx="81389">
                  <c:v>0.98009279830975105</c:v>
                </c:pt>
                <c:pt idx="81390">
                  <c:v>0.99865964755004999</c:v>
                </c:pt>
                <c:pt idx="81391">
                  <c:v>0.99977590848754005</c:v>
                </c:pt>
                <c:pt idx="81392">
                  <c:v>0.97505301993331395</c:v>
                </c:pt>
                <c:pt idx="81393">
                  <c:v>0.98009279830975105</c:v>
                </c:pt>
                <c:pt idx="81394">
                  <c:v>0.99865964755004999</c:v>
                </c:pt>
                <c:pt idx="81395">
                  <c:v>0.99865964755004999</c:v>
                </c:pt>
                <c:pt idx="81396">
                  <c:v>0.99865964755004999</c:v>
                </c:pt>
                <c:pt idx="81397">
                  <c:v>0.99772892030019</c:v>
                </c:pt>
                <c:pt idx="81398">
                  <c:v>0.99810606512056599</c:v>
                </c:pt>
                <c:pt idx="81399">
                  <c:v>0.99865964755004999</c:v>
                </c:pt>
                <c:pt idx="81400">
                  <c:v>0.98009279830975105</c:v>
                </c:pt>
                <c:pt idx="81401">
                  <c:v>0.99810606512056599</c:v>
                </c:pt>
                <c:pt idx="81402">
                  <c:v>0.98009279830975105</c:v>
                </c:pt>
                <c:pt idx="81403">
                  <c:v>0.99865964755004999</c:v>
                </c:pt>
                <c:pt idx="81404">
                  <c:v>0.99977590848754005</c:v>
                </c:pt>
                <c:pt idx="81405">
                  <c:v>0.99977590848754005</c:v>
                </c:pt>
                <c:pt idx="81406">
                  <c:v>0.99977590848754005</c:v>
                </c:pt>
                <c:pt idx="81407">
                  <c:v>0.98009279830975105</c:v>
                </c:pt>
                <c:pt idx="81408">
                  <c:v>0.99865964755004999</c:v>
                </c:pt>
                <c:pt idx="81409">
                  <c:v>0.97505301993331395</c:v>
                </c:pt>
                <c:pt idx="81410">
                  <c:v>0.98009279830975105</c:v>
                </c:pt>
                <c:pt idx="81411">
                  <c:v>0.99977590848754005</c:v>
                </c:pt>
                <c:pt idx="81412">
                  <c:v>0.98009279830975105</c:v>
                </c:pt>
                <c:pt idx="81413">
                  <c:v>0.99977590848754005</c:v>
                </c:pt>
                <c:pt idx="81414">
                  <c:v>0.99865964755004999</c:v>
                </c:pt>
                <c:pt idx="81415">
                  <c:v>0.99977590848754005</c:v>
                </c:pt>
                <c:pt idx="81416">
                  <c:v>0.99865964755004999</c:v>
                </c:pt>
                <c:pt idx="81417">
                  <c:v>0.99865964755004999</c:v>
                </c:pt>
                <c:pt idx="81418">
                  <c:v>0.99865964755004999</c:v>
                </c:pt>
                <c:pt idx="81419">
                  <c:v>0.97505301993331395</c:v>
                </c:pt>
                <c:pt idx="81420">
                  <c:v>0.97505301993331395</c:v>
                </c:pt>
                <c:pt idx="81421">
                  <c:v>0.98009279830975105</c:v>
                </c:pt>
                <c:pt idx="81422">
                  <c:v>0.99810606512056599</c:v>
                </c:pt>
                <c:pt idx="81423">
                  <c:v>0.97505301993331395</c:v>
                </c:pt>
                <c:pt idx="81424">
                  <c:v>0.99865964755004999</c:v>
                </c:pt>
                <c:pt idx="81425">
                  <c:v>0.99865964755004999</c:v>
                </c:pt>
                <c:pt idx="81426">
                  <c:v>0.99977590848754005</c:v>
                </c:pt>
                <c:pt idx="81427">
                  <c:v>0.99810606512056599</c:v>
                </c:pt>
                <c:pt idx="81428">
                  <c:v>0.99810606512056599</c:v>
                </c:pt>
                <c:pt idx="81429">
                  <c:v>0.99865964755004999</c:v>
                </c:pt>
                <c:pt idx="81430">
                  <c:v>0.98009279830975105</c:v>
                </c:pt>
                <c:pt idx="81431">
                  <c:v>0.97505301993331395</c:v>
                </c:pt>
                <c:pt idx="81432">
                  <c:v>0.99865964755004999</c:v>
                </c:pt>
                <c:pt idx="81433">
                  <c:v>0.99810606512056599</c:v>
                </c:pt>
                <c:pt idx="81434">
                  <c:v>0.99977590848754005</c:v>
                </c:pt>
                <c:pt idx="81435">
                  <c:v>0.99181255835294002</c:v>
                </c:pt>
                <c:pt idx="81436">
                  <c:v>0.99977590848754005</c:v>
                </c:pt>
                <c:pt idx="81437">
                  <c:v>0.98009279830975105</c:v>
                </c:pt>
                <c:pt idx="81438">
                  <c:v>0.97505301993331395</c:v>
                </c:pt>
                <c:pt idx="81439">
                  <c:v>0.99865964755004999</c:v>
                </c:pt>
                <c:pt idx="81440">
                  <c:v>0.99977590848754005</c:v>
                </c:pt>
                <c:pt idx="81441">
                  <c:v>0.99810606512056599</c:v>
                </c:pt>
                <c:pt idx="81442">
                  <c:v>0.99772892030019</c:v>
                </c:pt>
                <c:pt idx="81443">
                  <c:v>0.99810606512056599</c:v>
                </c:pt>
                <c:pt idx="81444">
                  <c:v>0.97505301993331395</c:v>
                </c:pt>
                <c:pt idx="81445">
                  <c:v>0.99865964755004999</c:v>
                </c:pt>
                <c:pt idx="81446">
                  <c:v>0.99977590848754005</c:v>
                </c:pt>
                <c:pt idx="81447">
                  <c:v>0.99977590848754005</c:v>
                </c:pt>
                <c:pt idx="81448">
                  <c:v>0.99865964755004999</c:v>
                </c:pt>
                <c:pt idx="81449">
                  <c:v>0.99977590848754005</c:v>
                </c:pt>
                <c:pt idx="81450">
                  <c:v>0.97505301993331395</c:v>
                </c:pt>
                <c:pt idx="81451">
                  <c:v>0.99865964755004999</c:v>
                </c:pt>
                <c:pt idx="81452">
                  <c:v>0.98009279830975105</c:v>
                </c:pt>
                <c:pt idx="81453">
                  <c:v>0.99772892030019</c:v>
                </c:pt>
                <c:pt idx="81454">
                  <c:v>0.99865964755004999</c:v>
                </c:pt>
                <c:pt idx="81455">
                  <c:v>0.99181255835294002</c:v>
                </c:pt>
                <c:pt idx="81456">
                  <c:v>0.99977590848754005</c:v>
                </c:pt>
                <c:pt idx="81457">
                  <c:v>0.97505301993331395</c:v>
                </c:pt>
                <c:pt idx="81458">
                  <c:v>0.99810606512056599</c:v>
                </c:pt>
                <c:pt idx="81459">
                  <c:v>0.97505301993331395</c:v>
                </c:pt>
                <c:pt idx="81460">
                  <c:v>0.99977590848754005</c:v>
                </c:pt>
                <c:pt idx="81461">
                  <c:v>0.99865964755004999</c:v>
                </c:pt>
                <c:pt idx="81462">
                  <c:v>0.99865964755004999</c:v>
                </c:pt>
                <c:pt idx="81463">
                  <c:v>0.99181255835294002</c:v>
                </c:pt>
                <c:pt idx="81464">
                  <c:v>0.99865964755004999</c:v>
                </c:pt>
                <c:pt idx="81465">
                  <c:v>0.98009279830975105</c:v>
                </c:pt>
                <c:pt idx="81466">
                  <c:v>0.99865964755004999</c:v>
                </c:pt>
                <c:pt idx="81467">
                  <c:v>0.98009279830975105</c:v>
                </c:pt>
                <c:pt idx="81468">
                  <c:v>0.99865964755004999</c:v>
                </c:pt>
                <c:pt idx="81469">
                  <c:v>0.99772892030019</c:v>
                </c:pt>
                <c:pt idx="81470">
                  <c:v>0.99810606512056599</c:v>
                </c:pt>
                <c:pt idx="81471">
                  <c:v>0.99865964755004999</c:v>
                </c:pt>
                <c:pt idx="81472">
                  <c:v>0.99977590848754005</c:v>
                </c:pt>
                <c:pt idx="81473">
                  <c:v>0.99810606512056599</c:v>
                </c:pt>
                <c:pt idx="81474">
                  <c:v>0.98009279830975105</c:v>
                </c:pt>
                <c:pt idx="81475">
                  <c:v>0.97505301993331395</c:v>
                </c:pt>
                <c:pt idx="81476">
                  <c:v>0.99865964755004999</c:v>
                </c:pt>
                <c:pt idx="81477">
                  <c:v>0.99810606512056599</c:v>
                </c:pt>
                <c:pt idx="81478">
                  <c:v>0.97505301993331395</c:v>
                </c:pt>
                <c:pt idx="81479">
                  <c:v>0.98009279830975105</c:v>
                </c:pt>
                <c:pt idx="81480">
                  <c:v>0.99810606512056599</c:v>
                </c:pt>
                <c:pt idx="81481">
                  <c:v>0.98009279830975105</c:v>
                </c:pt>
                <c:pt idx="81482">
                  <c:v>0.98009279830975105</c:v>
                </c:pt>
                <c:pt idx="81483">
                  <c:v>0.97505301993331395</c:v>
                </c:pt>
                <c:pt idx="81484">
                  <c:v>0.99865964755004999</c:v>
                </c:pt>
                <c:pt idx="81485">
                  <c:v>0.99772892030019</c:v>
                </c:pt>
                <c:pt idx="81486">
                  <c:v>0.99810606512056599</c:v>
                </c:pt>
                <c:pt idx="81487">
                  <c:v>0.99977590848754005</c:v>
                </c:pt>
                <c:pt idx="81488">
                  <c:v>0.98009279830975105</c:v>
                </c:pt>
                <c:pt idx="81489">
                  <c:v>0.98009279830975105</c:v>
                </c:pt>
                <c:pt idx="81490">
                  <c:v>0.98009279830975105</c:v>
                </c:pt>
                <c:pt idx="81491">
                  <c:v>0.98009279830975105</c:v>
                </c:pt>
                <c:pt idx="81492">
                  <c:v>0.99865964755004999</c:v>
                </c:pt>
                <c:pt idx="81493">
                  <c:v>0.98009279830975105</c:v>
                </c:pt>
                <c:pt idx="81494">
                  <c:v>0.99772892030019</c:v>
                </c:pt>
                <c:pt idx="81495">
                  <c:v>0.98009279830975105</c:v>
                </c:pt>
                <c:pt idx="81496">
                  <c:v>0.99977590848754005</c:v>
                </c:pt>
                <c:pt idx="81497">
                  <c:v>0.99977590848754005</c:v>
                </c:pt>
                <c:pt idx="81498">
                  <c:v>0.99865964755004999</c:v>
                </c:pt>
                <c:pt idx="81499">
                  <c:v>0.99810606512056599</c:v>
                </c:pt>
                <c:pt idx="81500">
                  <c:v>0.97505301993331395</c:v>
                </c:pt>
                <c:pt idx="81501">
                  <c:v>0.99810606512056599</c:v>
                </c:pt>
                <c:pt idx="81502">
                  <c:v>0.99865964755004999</c:v>
                </c:pt>
                <c:pt idx="81503">
                  <c:v>0.99810606512056599</c:v>
                </c:pt>
                <c:pt idx="81504">
                  <c:v>0.99181255835294002</c:v>
                </c:pt>
                <c:pt idx="81505">
                  <c:v>0.99865964755004999</c:v>
                </c:pt>
                <c:pt idx="81506">
                  <c:v>0.98009279830975105</c:v>
                </c:pt>
                <c:pt idx="81507">
                  <c:v>0.99772892030019</c:v>
                </c:pt>
                <c:pt idx="81508">
                  <c:v>0.98009279830975105</c:v>
                </c:pt>
                <c:pt idx="81509">
                  <c:v>0.99865964755004999</c:v>
                </c:pt>
                <c:pt idx="81510">
                  <c:v>0.98009279830975105</c:v>
                </c:pt>
                <c:pt idx="81511">
                  <c:v>0.97505301993331395</c:v>
                </c:pt>
                <c:pt idx="81512">
                  <c:v>0.99810606512056599</c:v>
                </c:pt>
                <c:pt idx="81513">
                  <c:v>0.98009279830975105</c:v>
                </c:pt>
                <c:pt idx="81514">
                  <c:v>0.99810606512056599</c:v>
                </c:pt>
                <c:pt idx="81515">
                  <c:v>0.99810606512056599</c:v>
                </c:pt>
                <c:pt idx="81516">
                  <c:v>0.98009279830975105</c:v>
                </c:pt>
                <c:pt idx="81517">
                  <c:v>0.99810606512056599</c:v>
                </c:pt>
                <c:pt idx="81518">
                  <c:v>0.99810606512056599</c:v>
                </c:pt>
                <c:pt idx="81519">
                  <c:v>0.99810606512056599</c:v>
                </c:pt>
                <c:pt idx="81520">
                  <c:v>0.99865964755004999</c:v>
                </c:pt>
                <c:pt idx="81521">
                  <c:v>0.99865964755004999</c:v>
                </c:pt>
                <c:pt idx="81522">
                  <c:v>0.99977590848754005</c:v>
                </c:pt>
                <c:pt idx="81523">
                  <c:v>0.98009279830975105</c:v>
                </c:pt>
                <c:pt idx="81524">
                  <c:v>0.98009279830975105</c:v>
                </c:pt>
                <c:pt idx="81525">
                  <c:v>0.99865964755004999</c:v>
                </c:pt>
                <c:pt idx="81526">
                  <c:v>0.97505301993331395</c:v>
                </c:pt>
                <c:pt idx="81527">
                  <c:v>0.99865964755004999</c:v>
                </c:pt>
                <c:pt idx="81528">
                  <c:v>0.99865964755004999</c:v>
                </c:pt>
                <c:pt idx="81529">
                  <c:v>0.99810606512056599</c:v>
                </c:pt>
                <c:pt idx="81530">
                  <c:v>0.99865964755004999</c:v>
                </c:pt>
                <c:pt idx="81531">
                  <c:v>0.99772892030019</c:v>
                </c:pt>
                <c:pt idx="81532">
                  <c:v>0.99865964755004999</c:v>
                </c:pt>
                <c:pt idx="81533">
                  <c:v>0.99865964755004999</c:v>
                </c:pt>
                <c:pt idx="81534">
                  <c:v>0.98009279830975105</c:v>
                </c:pt>
                <c:pt idx="81535">
                  <c:v>0.99865964755004999</c:v>
                </c:pt>
                <c:pt idx="81536">
                  <c:v>0.98009279830975105</c:v>
                </c:pt>
                <c:pt idx="81537">
                  <c:v>0.99977590848754005</c:v>
                </c:pt>
                <c:pt idx="81538">
                  <c:v>0.99977590848754005</c:v>
                </c:pt>
                <c:pt idx="81539">
                  <c:v>0.99977590848754005</c:v>
                </c:pt>
                <c:pt idx="81540">
                  <c:v>0.99810606512056599</c:v>
                </c:pt>
                <c:pt idx="81541">
                  <c:v>0.99865964755004999</c:v>
                </c:pt>
                <c:pt idx="81542">
                  <c:v>0.97505301993331395</c:v>
                </c:pt>
                <c:pt idx="81543">
                  <c:v>0.99810606512056599</c:v>
                </c:pt>
                <c:pt idx="81544">
                  <c:v>0.99810606512056599</c:v>
                </c:pt>
                <c:pt idx="81545">
                  <c:v>0.99810606512056599</c:v>
                </c:pt>
                <c:pt idx="81546">
                  <c:v>0.98009279830975105</c:v>
                </c:pt>
                <c:pt idx="81547">
                  <c:v>0.99865964755004999</c:v>
                </c:pt>
                <c:pt idx="81548">
                  <c:v>0.98009279830975105</c:v>
                </c:pt>
                <c:pt idx="81549">
                  <c:v>0.99810606512056599</c:v>
                </c:pt>
                <c:pt idx="81550">
                  <c:v>0.99865964755004999</c:v>
                </c:pt>
                <c:pt idx="81551">
                  <c:v>0.97505301993331395</c:v>
                </c:pt>
                <c:pt idx="81552">
                  <c:v>0.99977590848754005</c:v>
                </c:pt>
                <c:pt idx="81553">
                  <c:v>0.98009279830975105</c:v>
                </c:pt>
                <c:pt idx="81554">
                  <c:v>0.99810606512056599</c:v>
                </c:pt>
                <c:pt idx="81555">
                  <c:v>0.98009279830975105</c:v>
                </c:pt>
                <c:pt idx="81556">
                  <c:v>0.99810606512056599</c:v>
                </c:pt>
                <c:pt idx="81557">
                  <c:v>0.97505301993331395</c:v>
                </c:pt>
                <c:pt idx="81558">
                  <c:v>0.99865964755004999</c:v>
                </c:pt>
                <c:pt idx="81559">
                  <c:v>0.99181255835294002</c:v>
                </c:pt>
                <c:pt idx="81560">
                  <c:v>0.99865964755004999</c:v>
                </c:pt>
                <c:pt idx="81561">
                  <c:v>0.99977590848754005</c:v>
                </c:pt>
                <c:pt idx="81562">
                  <c:v>0.99865964755004999</c:v>
                </c:pt>
                <c:pt idx="81563">
                  <c:v>0.98009279830975105</c:v>
                </c:pt>
                <c:pt idx="81564">
                  <c:v>0.99810606512056599</c:v>
                </c:pt>
                <c:pt idx="81565">
                  <c:v>0.99810606512056599</c:v>
                </c:pt>
                <c:pt idx="81566">
                  <c:v>0.98009279830975105</c:v>
                </c:pt>
                <c:pt idx="81567">
                  <c:v>0.99865964755004999</c:v>
                </c:pt>
                <c:pt idx="81568">
                  <c:v>0.99772892030019</c:v>
                </c:pt>
                <c:pt idx="81569">
                  <c:v>0.99865964755004999</c:v>
                </c:pt>
                <c:pt idx="81570">
                  <c:v>0.98009279830975105</c:v>
                </c:pt>
                <c:pt idx="81571">
                  <c:v>0.99977590848754005</c:v>
                </c:pt>
                <c:pt idx="81572">
                  <c:v>0.99865964755004999</c:v>
                </c:pt>
                <c:pt idx="81573">
                  <c:v>0.99772892030019</c:v>
                </c:pt>
                <c:pt idx="81574">
                  <c:v>0.97505301993331395</c:v>
                </c:pt>
                <c:pt idx="81575">
                  <c:v>0.97505301993331395</c:v>
                </c:pt>
                <c:pt idx="81576">
                  <c:v>0.97505301993331395</c:v>
                </c:pt>
                <c:pt idx="81577">
                  <c:v>0.99865964755004999</c:v>
                </c:pt>
                <c:pt idx="81578">
                  <c:v>0.99810606512056599</c:v>
                </c:pt>
                <c:pt idx="81579">
                  <c:v>0.98009279830975105</c:v>
                </c:pt>
                <c:pt idx="81580">
                  <c:v>0.99865964755004999</c:v>
                </c:pt>
                <c:pt idx="81581">
                  <c:v>0.99865964755004999</c:v>
                </c:pt>
                <c:pt idx="81582">
                  <c:v>0.99810606512056599</c:v>
                </c:pt>
                <c:pt idx="81583">
                  <c:v>0.99865964755004999</c:v>
                </c:pt>
                <c:pt idx="81584">
                  <c:v>0.99865964755004999</c:v>
                </c:pt>
                <c:pt idx="81585">
                  <c:v>0.99977590848754005</c:v>
                </c:pt>
                <c:pt idx="81586">
                  <c:v>0.99810606512056599</c:v>
                </c:pt>
                <c:pt idx="81587">
                  <c:v>0.99865964755004999</c:v>
                </c:pt>
                <c:pt idx="81588">
                  <c:v>0.99865964755004999</c:v>
                </c:pt>
                <c:pt idx="81589">
                  <c:v>0.99810606512056599</c:v>
                </c:pt>
                <c:pt idx="81590">
                  <c:v>0.97505301993331395</c:v>
                </c:pt>
                <c:pt idx="81591">
                  <c:v>0.99865964755004999</c:v>
                </c:pt>
                <c:pt idx="81592">
                  <c:v>0.97505301993331395</c:v>
                </c:pt>
                <c:pt idx="81593">
                  <c:v>0.99810606512056599</c:v>
                </c:pt>
                <c:pt idx="81594">
                  <c:v>0.99865964755004999</c:v>
                </c:pt>
                <c:pt idx="81595">
                  <c:v>0.99181255835294002</c:v>
                </c:pt>
                <c:pt idx="81596">
                  <c:v>0.98009279830975105</c:v>
                </c:pt>
                <c:pt idx="81597">
                  <c:v>0.97505301993331395</c:v>
                </c:pt>
                <c:pt idx="81598">
                  <c:v>0.99977590848754005</c:v>
                </c:pt>
                <c:pt idx="81599">
                  <c:v>0.99865964755004999</c:v>
                </c:pt>
                <c:pt idx="81600">
                  <c:v>0.99865964755004999</c:v>
                </c:pt>
                <c:pt idx="81601">
                  <c:v>0.99810606512056599</c:v>
                </c:pt>
                <c:pt idx="81602">
                  <c:v>0.99865964755004999</c:v>
                </c:pt>
                <c:pt idx="81603">
                  <c:v>0.98009279830975105</c:v>
                </c:pt>
                <c:pt idx="81604">
                  <c:v>0.99865964755004999</c:v>
                </c:pt>
                <c:pt idx="81605">
                  <c:v>0.99865964755004999</c:v>
                </c:pt>
                <c:pt idx="81606">
                  <c:v>0.99865964755004999</c:v>
                </c:pt>
                <c:pt idx="81607">
                  <c:v>0.99181255835294002</c:v>
                </c:pt>
                <c:pt idx="81608">
                  <c:v>0.98009279830975105</c:v>
                </c:pt>
                <c:pt idx="81609">
                  <c:v>0.98009279830975105</c:v>
                </c:pt>
                <c:pt idx="81610">
                  <c:v>0.99865964755004999</c:v>
                </c:pt>
                <c:pt idx="81611">
                  <c:v>0.98009279830975105</c:v>
                </c:pt>
                <c:pt idx="81612">
                  <c:v>0.98009279830975105</c:v>
                </c:pt>
                <c:pt idx="81613">
                  <c:v>0.97505301993331395</c:v>
                </c:pt>
                <c:pt idx="81614">
                  <c:v>0.99810606512056599</c:v>
                </c:pt>
                <c:pt idx="81615">
                  <c:v>0.98009279830975105</c:v>
                </c:pt>
                <c:pt idx="81616">
                  <c:v>0.99810606512056599</c:v>
                </c:pt>
                <c:pt idx="81617">
                  <c:v>0.97505301993331395</c:v>
                </c:pt>
                <c:pt idx="81618">
                  <c:v>0.98009279830975105</c:v>
                </c:pt>
                <c:pt idx="81619">
                  <c:v>0.99810606512056599</c:v>
                </c:pt>
                <c:pt idx="81620">
                  <c:v>0.99865964755004999</c:v>
                </c:pt>
                <c:pt idx="81621">
                  <c:v>0.98009279830975105</c:v>
                </c:pt>
                <c:pt idx="81622">
                  <c:v>0.98009279830975105</c:v>
                </c:pt>
                <c:pt idx="81623">
                  <c:v>0.97505301993331395</c:v>
                </c:pt>
                <c:pt idx="81624">
                  <c:v>0.99865964755004999</c:v>
                </c:pt>
                <c:pt idx="81625">
                  <c:v>0.99865964755004999</c:v>
                </c:pt>
                <c:pt idx="81626">
                  <c:v>0.99865964755004999</c:v>
                </c:pt>
                <c:pt idx="81627">
                  <c:v>0.99865964755004999</c:v>
                </c:pt>
                <c:pt idx="81628">
                  <c:v>0.99810606512056599</c:v>
                </c:pt>
                <c:pt idx="81629">
                  <c:v>0.98009279830975105</c:v>
                </c:pt>
                <c:pt idx="81630">
                  <c:v>0.98009279830975105</c:v>
                </c:pt>
                <c:pt idx="81631">
                  <c:v>0.99810606512056599</c:v>
                </c:pt>
                <c:pt idx="81632">
                  <c:v>0.99865964755004999</c:v>
                </c:pt>
                <c:pt idx="81633">
                  <c:v>0.97505301993331395</c:v>
                </c:pt>
                <c:pt idx="81634">
                  <c:v>0.97505301993331395</c:v>
                </c:pt>
                <c:pt idx="81635">
                  <c:v>0.98009279830975105</c:v>
                </c:pt>
                <c:pt idx="81636">
                  <c:v>0.99865964755004999</c:v>
                </c:pt>
                <c:pt idx="81637">
                  <c:v>0.99865964755004999</c:v>
                </c:pt>
                <c:pt idx="81638">
                  <c:v>0.99772892030019</c:v>
                </c:pt>
                <c:pt idx="81639">
                  <c:v>0.98009279830975105</c:v>
                </c:pt>
                <c:pt idx="81640">
                  <c:v>0.97505301993331395</c:v>
                </c:pt>
                <c:pt idx="81641">
                  <c:v>0.97505301993331395</c:v>
                </c:pt>
                <c:pt idx="81642">
                  <c:v>0.99810606512056599</c:v>
                </c:pt>
                <c:pt idx="81643">
                  <c:v>0.99977590848754005</c:v>
                </c:pt>
                <c:pt idx="81644">
                  <c:v>0.98009279830975105</c:v>
                </c:pt>
                <c:pt idx="81645">
                  <c:v>0.98009279830975105</c:v>
                </c:pt>
                <c:pt idx="81646">
                  <c:v>0.99810606512056599</c:v>
                </c:pt>
                <c:pt idx="81647">
                  <c:v>0.97505301993331395</c:v>
                </c:pt>
                <c:pt idx="81648">
                  <c:v>0.99865964755004999</c:v>
                </c:pt>
                <c:pt idx="81649">
                  <c:v>0.99772892030019</c:v>
                </c:pt>
                <c:pt idx="81650">
                  <c:v>0.99865964755004999</c:v>
                </c:pt>
                <c:pt idx="81651">
                  <c:v>0.99810606512056599</c:v>
                </c:pt>
                <c:pt idx="81652">
                  <c:v>0.99865964755004999</c:v>
                </c:pt>
                <c:pt idx="81653">
                  <c:v>0.97505301993331395</c:v>
                </c:pt>
                <c:pt idx="81654">
                  <c:v>0.98009279830975105</c:v>
                </c:pt>
                <c:pt idx="81655">
                  <c:v>0.98009279830975105</c:v>
                </c:pt>
                <c:pt idx="81656">
                  <c:v>0.98009279830975105</c:v>
                </c:pt>
                <c:pt idx="81657">
                  <c:v>0.97505301993331395</c:v>
                </c:pt>
                <c:pt idx="81658">
                  <c:v>0.99810606512056599</c:v>
                </c:pt>
                <c:pt idx="81659">
                  <c:v>0.99810606512056599</c:v>
                </c:pt>
                <c:pt idx="81660">
                  <c:v>0.99810606512056599</c:v>
                </c:pt>
                <c:pt idx="81661">
                  <c:v>0.98009279830975105</c:v>
                </c:pt>
                <c:pt idx="81662">
                  <c:v>0.98009279830975105</c:v>
                </c:pt>
                <c:pt idx="81663">
                  <c:v>0.99810606512056599</c:v>
                </c:pt>
                <c:pt idx="81664">
                  <c:v>0.99977590848754005</c:v>
                </c:pt>
                <c:pt idx="81665">
                  <c:v>0.99865964755004999</c:v>
                </c:pt>
                <c:pt idx="81666">
                  <c:v>0.99810606512056599</c:v>
                </c:pt>
                <c:pt idx="81667">
                  <c:v>0.99977590848754005</c:v>
                </c:pt>
                <c:pt idx="81668">
                  <c:v>0.98009279830975105</c:v>
                </c:pt>
                <c:pt idx="81669">
                  <c:v>0.99810606512056599</c:v>
                </c:pt>
                <c:pt idx="81670">
                  <c:v>0.99810606512056599</c:v>
                </c:pt>
                <c:pt idx="81671">
                  <c:v>0.97505301993331395</c:v>
                </c:pt>
                <c:pt idx="81672">
                  <c:v>0.99977590848754005</c:v>
                </c:pt>
                <c:pt idx="81673">
                  <c:v>0.98009279830975105</c:v>
                </c:pt>
                <c:pt idx="81674">
                  <c:v>0.99810606512056599</c:v>
                </c:pt>
                <c:pt idx="81675">
                  <c:v>0.97505301993331395</c:v>
                </c:pt>
                <c:pt idx="81676">
                  <c:v>0.97505301993331395</c:v>
                </c:pt>
                <c:pt idx="81677">
                  <c:v>0.99865964755004999</c:v>
                </c:pt>
                <c:pt idx="81678">
                  <c:v>0.98009279830975105</c:v>
                </c:pt>
                <c:pt idx="81679">
                  <c:v>0.98009279830975105</c:v>
                </c:pt>
                <c:pt idx="81680">
                  <c:v>0.99810606512056599</c:v>
                </c:pt>
                <c:pt idx="81681">
                  <c:v>0.99181255835294002</c:v>
                </c:pt>
                <c:pt idx="81682">
                  <c:v>0.99865964755004999</c:v>
                </c:pt>
                <c:pt idx="81683">
                  <c:v>0.99865964755004999</c:v>
                </c:pt>
                <c:pt idx="81684">
                  <c:v>0.99865964755004999</c:v>
                </c:pt>
                <c:pt idx="81685">
                  <c:v>0.97505301993331395</c:v>
                </c:pt>
                <c:pt idx="81686">
                  <c:v>0.99977590848754005</c:v>
                </c:pt>
                <c:pt idx="81687">
                  <c:v>0.99810606512056599</c:v>
                </c:pt>
                <c:pt idx="81688">
                  <c:v>0.99810606512056599</c:v>
                </c:pt>
                <c:pt idx="81689">
                  <c:v>0.98009279830975105</c:v>
                </c:pt>
                <c:pt idx="81690">
                  <c:v>0.98009279830975105</c:v>
                </c:pt>
                <c:pt idx="81691">
                  <c:v>0.99810606512056599</c:v>
                </c:pt>
                <c:pt idx="81692">
                  <c:v>0.99977590848754005</c:v>
                </c:pt>
                <c:pt idx="81693">
                  <c:v>0.99865964755004999</c:v>
                </c:pt>
                <c:pt idx="81694">
                  <c:v>0.99977590848754005</c:v>
                </c:pt>
                <c:pt idx="81695">
                  <c:v>0.97505301993331395</c:v>
                </c:pt>
                <c:pt idx="81696">
                  <c:v>0.99772892030019</c:v>
                </c:pt>
                <c:pt idx="81697">
                  <c:v>0.98009279830975105</c:v>
                </c:pt>
                <c:pt idx="81698">
                  <c:v>0.98009279830975105</c:v>
                </c:pt>
                <c:pt idx="81699">
                  <c:v>0.99181255835294002</c:v>
                </c:pt>
                <c:pt idx="81700">
                  <c:v>0.99865964755004999</c:v>
                </c:pt>
                <c:pt idx="81701">
                  <c:v>0.98009279830975105</c:v>
                </c:pt>
                <c:pt idx="81702">
                  <c:v>0.99865964755004999</c:v>
                </c:pt>
                <c:pt idx="81703">
                  <c:v>0.99810606512056599</c:v>
                </c:pt>
                <c:pt idx="81704">
                  <c:v>0.98009279830975105</c:v>
                </c:pt>
                <c:pt idx="81705">
                  <c:v>0.99865964755004999</c:v>
                </c:pt>
                <c:pt idx="81706">
                  <c:v>0.99865964755004999</c:v>
                </c:pt>
                <c:pt idx="81707">
                  <c:v>0.99810606512056599</c:v>
                </c:pt>
                <c:pt idx="81708">
                  <c:v>0.98009279830975105</c:v>
                </c:pt>
                <c:pt idx="81709">
                  <c:v>0.99977590848754005</c:v>
                </c:pt>
                <c:pt idx="81710">
                  <c:v>0.99865964755004999</c:v>
                </c:pt>
                <c:pt idx="81711">
                  <c:v>0.99977590848754005</c:v>
                </c:pt>
                <c:pt idx="81712">
                  <c:v>0.99977590848754005</c:v>
                </c:pt>
                <c:pt idx="81713">
                  <c:v>0.99810606512056599</c:v>
                </c:pt>
                <c:pt idx="81714">
                  <c:v>0.99810606512056599</c:v>
                </c:pt>
                <c:pt idx="81715">
                  <c:v>0.98009279830975105</c:v>
                </c:pt>
                <c:pt idx="81716">
                  <c:v>0.99865964755004999</c:v>
                </c:pt>
                <c:pt idx="81717">
                  <c:v>0.98009279830975105</c:v>
                </c:pt>
                <c:pt idx="81718">
                  <c:v>0.99810606512056599</c:v>
                </c:pt>
                <c:pt idx="81719">
                  <c:v>0.98009279830975105</c:v>
                </c:pt>
                <c:pt idx="81720">
                  <c:v>0.97505301993331395</c:v>
                </c:pt>
                <c:pt idx="81721">
                  <c:v>0.99865964755004999</c:v>
                </c:pt>
                <c:pt idx="81722">
                  <c:v>0.99865964755004999</c:v>
                </c:pt>
                <c:pt idx="81723">
                  <c:v>0.98009279830975105</c:v>
                </c:pt>
                <c:pt idx="81724">
                  <c:v>0.98009279830975105</c:v>
                </c:pt>
                <c:pt idx="81725">
                  <c:v>0.99865964755004999</c:v>
                </c:pt>
                <c:pt idx="81726">
                  <c:v>0.99865964755004999</c:v>
                </c:pt>
                <c:pt idx="81727">
                  <c:v>0.99810606512056599</c:v>
                </c:pt>
                <c:pt idx="81728">
                  <c:v>0.99977590848754005</c:v>
                </c:pt>
                <c:pt idx="81729">
                  <c:v>0.99865964755004999</c:v>
                </c:pt>
                <c:pt idx="81730">
                  <c:v>0.98009279830975105</c:v>
                </c:pt>
                <c:pt idx="81731">
                  <c:v>0.98009279830975105</c:v>
                </c:pt>
                <c:pt idx="81732">
                  <c:v>0.97505301993331395</c:v>
                </c:pt>
                <c:pt idx="81733">
                  <c:v>0.98009279830975105</c:v>
                </c:pt>
                <c:pt idx="81734">
                  <c:v>0.99865964755004999</c:v>
                </c:pt>
                <c:pt idx="81735">
                  <c:v>0.98009279830975105</c:v>
                </c:pt>
                <c:pt idx="81736">
                  <c:v>0.99865964755004999</c:v>
                </c:pt>
                <c:pt idx="81737">
                  <c:v>0.99865964755004999</c:v>
                </c:pt>
                <c:pt idx="81738">
                  <c:v>0.98009279830975105</c:v>
                </c:pt>
                <c:pt idx="81739">
                  <c:v>0.99810606512056599</c:v>
                </c:pt>
                <c:pt idx="81740">
                  <c:v>0.99810606512056599</c:v>
                </c:pt>
                <c:pt idx="81741">
                  <c:v>0.97505301993331395</c:v>
                </c:pt>
                <c:pt idx="81742">
                  <c:v>0.98009279830975105</c:v>
                </c:pt>
                <c:pt idx="81743">
                  <c:v>0.97505301993331395</c:v>
                </c:pt>
                <c:pt idx="81744">
                  <c:v>0.99810606512056599</c:v>
                </c:pt>
                <c:pt idx="81745">
                  <c:v>0.98009279830975105</c:v>
                </c:pt>
                <c:pt idx="81746">
                  <c:v>0.99865964755004999</c:v>
                </c:pt>
                <c:pt idx="81747">
                  <c:v>0.99810606512056599</c:v>
                </c:pt>
                <c:pt idx="81748">
                  <c:v>0.99810606512056599</c:v>
                </c:pt>
                <c:pt idx="81749">
                  <c:v>0.99977590848754005</c:v>
                </c:pt>
                <c:pt idx="81750">
                  <c:v>0.99810606512056599</c:v>
                </c:pt>
                <c:pt idx="81751">
                  <c:v>0.99865964755004999</c:v>
                </c:pt>
                <c:pt idx="81752">
                  <c:v>0.99810606512056599</c:v>
                </c:pt>
                <c:pt idx="81753">
                  <c:v>0.97505301993331395</c:v>
                </c:pt>
                <c:pt idx="81754">
                  <c:v>0.99977590848754005</c:v>
                </c:pt>
                <c:pt idx="81755">
                  <c:v>0.97505301993331395</c:v>
                </c:pt>
                <c:pt idx="81756">
                  <c:v>0.99772892030019</c:v>
                </c:pt>
                <c:pt idx="81757">
                  <c:v>0.99977590848754005</c:v>
                </c:pt>
                <c:pt idx="81758">
                  <c:v>0.98009279830975105</c:v>
                </c:pt>
                <c:pt idx="81759">
                  <c:v>0.99810606512056599</c:v>
                </c:pt>
                <c:pt idx="81760">
                  <c:v>0.99865964755004999</c:v>
                </c:pt>
                <c:pt idx="81761">
                  <c:v>0.99772892030019</c:v>
                </c:pt>
                <c:pt idx="81762">
                  <c:v>0.97505301993331395</c:v>
                </c:pt>
                <c:pt idx="81763">
                  <c:v>0.99810606512056599</c:v>
                </c:pt>
                <c:pt idx="81764">
                  <c:v>0.99865964755004999</c:v>
                </c:pt>
                <c:pt idx="81765">
                  <c:v>0.99181255835294002</c:v>
                </c:pt>
                <c:pt idx="81766">
                  <c:v>0.99865964755004999</c:v>
                </c:pt>
                <c:pt idx="81767">
                  <c:v>0.99810606512056599</c:v>
                </c:pt>
                <c:pt idx="81768">
                  <c:v>0.98009279830975105</c:v>
                </c:pt>
                <c:pt idx="81769">
                  <c:v>0.98009279830975105</c:v>
                </c:pt>
                <c:pt idx="81770">
                  <c:v>0.99810606512056599</c:v>
                </c:pt>
                <c:pt idx="81771">
                  <c:v>0.98009279830975105</c:v>
                </c:pt>
                <c:pt idx="81772">
                  <c:v>0.99810606512056599</c:v>
                </c:pt>
                <c:pt idx="81773">
                  <c:v>0.99865964755004999</c:v>
                </c:pt>
                <c:pt idx="81774">
                  <c:v>0.99865964755004999</c:v>
                </c:pt>
                <c:pt idx="81775">
                  <c:v>0.97505301993331395</c:v>
                </c:pt>
                <c:pt idx="81776">
                  <c:v>0.98009279830975105</c:v>
                </c:pt>
                <c:pt idx="81777">
                  <c:v>0.98009279830975105</c:v>
                </c:pt>
                <c:pt idx="81778">
                  <c:v>0.99810606512056599</c:v>
                </c:pt>
                <c:pt idx="81779">
                  <c:v>0.98009279830975105</c:v>
                </c:pt>
                <c:pt idx="81780">
                  <c:v>0.99865964755004999</c:v>
                </c:pt>
                <c:pt idx="81781">
                  <c:v>0.97505301993331395</c:v>
                </c:pt>
                <c:pt idx="81782">
                  <c:v>0.99865964755004999</c:v>
                </c:pt>
                <c:pt idx="81783">
                  <c:v>0.97505301993331395</c:v>
                </c:pt>
                <c:pt idx="81784">
                  <c:v>0.99772892030019</c:v>
                </c:pt>
                <c:pt idx="81785">
                  <c:v>0.99810606512056599</c:v>
                </c:pt>
                <c:pt idx="81786">
                  <c:v>0.99810606512056599</c:v>
                </c:pt>
                <c:pt idx="81787">
                  <c:v>0.99865964755004999</c:v>
                </c:pt>
                <c:pt idx="81788">
                  <c:v>0.98009279830975105</c:v>
                </c:pt>
                <c:pt idx="81789">
                  <c:v>0.99810606512056599</c:v>
                </c:pt>
                <c:pt idx="81790">
                  <c:v>0.98009279830975105</c:v>
                </c:pt>
                <c:pt idx="81791">
                  <c:v>0.99865964755004999</c:v>
                </c:pt>
                <c:pt idx="81792">
                  <c:v>0.97505301993331395</c:v>
                </c:pt>
                <c:pt idx="81793">
                  <c:v>0.98009279830975105</c:v>
                </c:pt>
                <c:pt idx="81794">
                  <c:v>0.99865964755004999</c:v>
                </c:pt>
                <c:pt idx="81795">
                  <c:v>0.99977590848754005</c:v>
                </c:pt>
                <c:pt idx="81796">
                  <c:v>0.98009279830975105</c:v>
                </c:pt>
                <c:pt idx="81797">
                  <c:v>0.97505301993331395</c:v>
                </c:pt>
                <c:pt idx="81798">
                  <c:v>0.99865964755004999</c:v>
                </c:pt>
                <c:pt idx="81799">
                  <c:v>0.99810606512056599</c:v>
                </c:pt>
                <c:pt idx="81800">
                  <c:v>0.99865964755004999</c:v>
                </c:pt>
                <c:pt idx="81801">
                  <c:v>0.97505301993331395</c:v>
                </c:pt>
                <c:pt idx="81802">
                  <c:v>0.98009279830975105</c:v>
                </c:pt>
                <c:pt idx="81803">
                  <c:v>0.98009279830975105</c:v>
                </c:pt>
                <c:pt idx="81804">
                  <c:v>0.99865964755004999</c:v>
                </c:pt>
                <c:pt idx="81805">
                  <c:v>0.99810606512056599</c:v>
                </c:pt>
                <c:pt idx="81806">
                  <c:v>0.99865964755004999</c:v>
                </c:pt>
                <c:pt idx="81807">
                  <c:v>0.99865964755004999</c:v>
                </c:pt>
                <c:pt idx="81808">
                  <c:v>0.97505301993331395</c:v>
                </c:pt>
                <c:pt idx="81809">
                  <c:v>0.97505301993331395</c:v>
                </c:pt>
                <c:pt idx="81810">
                  <c:v>0.99865964755004999</c:v>
                </c:pt>
                <c:pt idx="81811">
                  <c:v>0.99865964755004999</c:v>
                </c:pt>
                <c:pt idx="81812">
                  <c:v>0.99865964755004999</c:v>
                </c:pt>
                <c:pt idx="81813">
                  <c:v>0.97505301993331395</c:v>
                </c:pt>
                <c:pt idx="81814">
                  <c:v>0.99865964755004999</c:v>
                </c:pt>
                <c:pt idx="81815">
                  <c:v>0.97505301993331395</c:v>
                </c:pt>
                <c:pt idx="81816">
                  <c:v>0.99810606512056599</c:v>
                </c:pt>
                <c:pt idx="81817">
                  <c:v>0.99865964755004999</c:v>
                </c:pt>
                <c:pt idx="81818">
                  <c:v>0.98009279830975105</c:v>
                </c:pt>
                <c:pt idx="81819">
                  <c:v>0.99977590848754005</c:v>
                </c:pt>
                <c:pt idx="81820">
                  <c:v>0.99810606512056599</c:v>
                </c:pt>
                <c:pt idx="81821">
                  <c:v>0.99977590848754005</c:v>
                </c:pt>
                <c:pt idx="81822">
                  <c:v>0.99977590848754005</c:v>
                </c:pt>
                <c:pt idx="81823">
                  <c:v>0.99865964755004999</c:v>
                </c:pt>
                <c:pt idx="81824">
                  <c:v>0.99865964755004999</c:v>
                </c:pt>
                <c:pt idx="81825">
                  <c:v>0.99977590848754005</c:v>
                </c:pt>
                <c:pt idx="81826">
                  <c:v>0.99810606512056599</c:v>
                </c:pt>
                <c:pt idx="81827">
                  <c:v>0.99810606512056599</c:v>
                </c:pt>
                <c:pt idx="81828">
                  <c:v>0.99810606512056599</c:v>
                </c:pt>
                <c:pt idx="81829">
                  <c:v>0.99810606512056599</c:v>
                </c:pt>
                <c:pt idx="81830">
                  <c:v>0.99865964755004999</c:v>
                </c:pt>
                <c:pt idx="81831">
                  <c:v>0.97505301993331395</c:v>
                </c:pt>
                <c:pt idx="81832">
                  <c:v>0.99865964755004999</c:v>
                </c:pt>
                <c:pt idx="81833">
                  <c:v>0.98009279830975105</c:v>
                </c:pt>
                <c:pt idx="81834">
                  <c:v>0.98009279830975105</c:v>
                </c:pt>
                <c:pt idx="81835">
                  <c:v>0.97505301993331395</c:v>
                </c:pt>
                <c:pt idx="81836">
                  <c:v>0.99865964755004999</c:v>
                </c:pt>
                <c:pt idx="81837">
                  <c:v>0.99810606512056599</c:v>
                </c:pt>
                <c:pt idx="81838">
                  <c:v>0.99810606512056599</c:v>
                </c:pt>
                <c:pt idx="81839">
                  <c:v>0.97505301993331395</c:v>
                </c:pt>
                <c:pt idx="81840">
                  <c:v>0.98009279830975105</c:v>
                </c:pt>
                <c:pt idx="81841">
                  <c:v>0.97505301993331395</c:v>
                </c:pt>
                <c:pt idx="81842">
                  <c:v>0.99865964755004999</c:v>
                </c:pt>
                <c:pt idx="81843">
                  <c:v>0.99977590848754005</c:v>
                </c:pt>
                <c:pt idx="81844">
                  <c:v>0.98009279830975105</c:v>
                </c:pt>
                <c:pt idx="81845">
                  <c:v>0.98009279830975105</c:v>
                </c:pt>
                <c:pt idx="81846">
                  <c:v>0.99810606512056599</c:v>
                </c:pt>
                <c:pt idx="81847">
                  <c:v>0.98009279830975105</c:v>
                </c:pt>
                <c:pt idx="81848">
                  <c:v>0.97505301993331395</c:v>
                </c:pt>
                <c:pt idx="81849">
                  <c:v>0.99772892030019</c:v>
                </c:pt>
                <c:pt idx="81850">
                  <c:v>0.98009279830975105</c:v>
                </c:pt>
                <c:pt idx="81851">
                  <c:v>0.98009279830975105</c:v>
                </c:pt>
                <c:pt idx="81852">
                  <c:v>0.99810606512056599</c:v>
                </c:pt>
                <c:pt idx="81853">
                  <c:v>0.99810606512056599</c:v>
                </c:pt>
                <c:pt idx="81854">
                  <c:v>0.99977590848754005</c:v>
                </c:pt>
                <c:pt idx="81855">
                  <c:v>0.99865964755004999</c:v>
                </c:pt>
                <c:pt idx="81856">
                  <c:v>0.99865964755004999</c:v>
                </c:pt>
                <c:pt idx="81857">
                  <c:v>0.97505301993331395</c:v>
                </c:pt>
                <c:pt idx="81858">
                  <c:v>0.99810606512056599</c:v>
                </c:pt>
                <c:pt idx="81859">
                  <c:v>0.99810606512056599</c:v>
                </c:pt>
                <c:pt idx="81860">
                  <c:v>0.99865964755004999</c:v>
                </c:pt>
                <c:pt idx="81861">
                  <c:v>0.99865964755004999</c:v>
                </c:pt>
                <c:pt idx="81862">
                  <c:v>0.97505301993331395</c:v>
                </c:pt>
                <c:pt idx="81863">
                  <c:v>0.99772892030019</c:v>
                </c:pt>
                <c:pt idx="81864">
                  <c:v>0.99810606512056599</c:v>
                </c:pt>
                <c:pt idx="81865">
                  <c:v>0.98009279830975105</c:v>
                </c:pt>
                <c:pt idx="81866">
                  <c:v>0.99865964755004999</c:v>
                </c:pt>
                <c:pt idx="81867">
                  <c:v>0.99865964755004999</c:v>
                </c:pt>
                <c:pt idx="81868">
                  <c:v>0.99865964755004999</c:v>
                </c:pt>
                <c:pt idx="81869">
                  <c:v>0.99810606512056599</c:v>
                </c:pt>
                <c:pt idx="81870">
                  <c:v>0.99977590848754005</c:v>
                </c:pt>
                <c:pt idx="81871">
                  <c:v>0.99865964755004999</c:v>
                </c:pt>
                <c:pt idx="81872">
                  <c:v>0.99865964755004999</c:v>
                </c:pt>
                <c:pt idx="81873">
                  <c:v>0.99977590848754005</c:v>
                </c:pt>
                <c:pt idx="81874">
                  <c:v>0.98009279830975105</c:v>
                </c:pt>
                <c:pt idx="81875">
                  <c:v>0.99865964755004999</c:v>
                </c:pt>
                <c:pt idx="81876">
                  <c:v>0.99865964755004999</c:v>
                </c:pt>
                <c:pt idx="81877">
                  <c:v>0.98009279830975105</c:v>
                </c:pt>
                <c:pt idx="81878">
                  <c:v>0.97505301993331395</c:v>
                </c:pt>
                <c:pt idx="81879">
                  <c:v>0.99865964755004999</c:v>
                </c:pt>
                <c:pt idx="81880">
                  <c:v>0.99810606512056599</c:v>
                </c:pt>
                <c:pt idx="81881">
                  <c:v>0.99810606512056599</c:v>
                </c:pt>
                <c:pt idx="81882">
                  <c:v>0.98009279830975105</c:v>
                </c:pt>
                <c:pt idx="81883">
                  <c:v>0.99810606512056599</c:v>
                </c:pt>
                <c:pt idx="81884">
                  <c:v>0.99865964755004999</c:v>
                </c:pt>
                <c:pt idx="81885">
                  <c:v>0.99810606512056599</c:v>
                </c:pt>
                <c:pt idx="81886">
                  <c:v>0.97505301993331395</c:v>
                </c:pt>
                <c:pt idx="81887">
                  <c:v>0.97505301993331395</c:v>
                </c:pt>
                <c:pt idx="81888">
                  <c:v>0.98009279830975105</c:v>
                </c:pt>
                <c:pt idx="81889">
                  <c:v>0.99810606512056599</c:v>
                </c:pt>
                <c:pt idx="81890">
                  <c:v>0.99865964755004999</c:v>
                </c:pt>
                <c:pt idx="81891">
                  <c:v>0.99977590848754005</c:v>
                </c:pt>
                <c:pt idx="81892">
                  <c:v>0.99865964755004999</c:v>
                </c:pt>
                <c:pt idx="81893">
                  <c:v>0.99772892030019</c:v>
                </c:pt>
                <c:pt idx="81894">
                  <c:v>0.99865964755004999</c:v>
                </c:pt>
                <c:pt idx="81895">
                  <c:v>0.99865964755004999</c:v>
                </c:pt>
                <c:pt idx="81896">
                  <c:v>0.98009279830975105</c:v>
                </c:pt>
                <c:pt idx="81897">
                  <c:v>0.99977590848754005</c:v>
                </c:pt>
                <c:pt idx="81898">
                  <c:v>0.99810606512056599</c:v>
                </c:pt>
                <c:pt idx="81899">
                  <c:v>0.99865964755004999</c:v>
                </c:pt>
                <c:pt idx="81900">
                  <c:v>0.99865964755004999</c:v>
                </c:pt>
                <c:pt idx="81901">
                  <c:v>0.97505301993331395</c:v>
                </c:pt>
                <c:pt idx="81902">
                  <c:v>0.99810606512056599</c:v>
                </c:pt>
                <c:pt idx="81903">
                  <c:v>0.98009279830975105</c:v>
                </c:pt>
                <c:pt idx="81904">
                  <c:v>0.99865964755004999</c:v>
                </c:pt>
                <c:pt idx="81905">
                  <c:v>0.98009279830975105</c:v>
                </c:pt>
                <c:pt idx="81906">
                  <c:v>0.99865964755004999</c:v>
                </c:pt>
                <c:pt idx="81907">
                  <c:v>0.99865964755004999</c:v>
                </c:pt>
                <c:pt idx="81908">
                  <c:v>0.99810606512056599</c:v>
                </c:pt>
                <c:pt idx="81909">
                  <c:v>0.97505301993331395</c:v>
                </c:pt>
                <c:pt idx="81910">
                  <c:v>0.98009279830975105</c:v>
                </c:pt>
                <c:pt idx="81911">
                  <c:v>0.98009279830975105</c:v>
                </c:pt>
                <c:pt idx="81912">
                  <c:v>0.98009279830975105</c:v>
                </c:pt>
                <c:pt idx="81913">
                  <c:v>0.99810606512056599</c:v>
                </c:pt>
                <c:pt idx="81914">
                  <c:v>0.99810606512056599</c:v>
                </c:pt>
                <c:pt idx="81915">
                  <c:v>0.99977590848754005</c:v>
                </c:pt>
                <c:pt idx="81916">
                  <c:v>0.97505301993331395</c:v>
                </c:pt>
                <c:pt idx="81917">
                  <c:v>0.99810606512056599</c:v>
                </c:pt>
                <c:pt idx="81918">
                  <c:v>0.99977590848754005</c:v>
                </c:pt>
                <c:pt idx="81919">
                  <c:v>0.99810606512056599</c:v>
                </c:pt>
                <c:pt idx="81920">
                  <c:v>0.99865964755004999</c:v>
                </c:pt>
                <c:pt idx="81921">
                  <c:v>0.98009279830975105</c:v>
                </c:pt>
                <c:pt idx="81922">
                  <c:v>0.98009279830975105</c:v>
                </c:pt>
                <c:pt idx="81923">
                  <c:v>0.98009279830975105</c:v>
                </c:pt>
                <c:pt idx="81924">
                  <c:v>0.97505301993331395</c:v>
                </c:pt>
                <c:pt idx="81925">
                  <c:v>0.98009279830975105</c:v>
                </c:pt>
                <c:pt idx="81926">
                  <c:v>0.99865964755004999</c:v>
                </c:pt>
                <c:pt idx="81927">
                  <c:v>0.99865964755004999</c:v>
                </c:pt>
                <c:pt idx="81928">
                  <c:v>0.97505301993331395</c:v>
                </c:pt>
                <c:pt idx="81929">
                  <c:v>0.98009279830975105</c:v>
                </c:pt>
                <c:pt idx="81930">
                  <c:v>0.99810606512056599</c:v>
                </c:pt>
                <c:pt idx="81931">
                  <c:v>0.99810606512056599</c:v>
                </c:pt>
                <c:pt idx="81932">
                  <c:v>0.99977590848754005</c:v>
                </c:pt>
                <c:pt idx="81933">
                  <c:v>0.99977590848754005</c:v>
                </c:pt>
                <c:pt idx="81934">
                  <c:v>0.99810606512056599</c:v>
                </c:pt>
                <c:pt idx="81935">
                  <c:v>0.98009279830975105</c:v>
                </c:pt>
                <c:pt idx="81936">
                  <c:v>0.99810606512056599</c:v>
                </c:pt>
                <c:pt idx="81937">
                  <c:v>0.99977590848754005</c:v>
                </c:pt>
                <c:pt idx="81938">
                  <c:v>0.98009279830975105</c:v>
                </c:pt>
                <c:pt idx="81939">
                  <c:v>0.99977590848754005</c:v>
                </c:pt>
                <c:pt idx="81940">
                  <c:v>0.98009279830975105</c:v>
                </c:pt>
                <c:pt idx="81941">
                  <c:v>0.99865964755004999</c:v>
                </c:pt>
                <c:pt idx="81942">
                  <c:v>0.98009279830975105</c:v>
                </c:pt>
                <c:pt idx="81943">
                  <c:v>0.99810606512056599</c:v>
                </c:pt>
                <c:pt idx="81944">
                  <c:v>0.98009279830975105</c:v>
                </c:pt>
                <c:pt idx="81945">
                  <c:v>0.99810606512056599</c:v>
                </c:pt>
                <c:pt idx="81946">
                  <c:v>0.99865964755004999</c:v>
                </c:pt>
                <c:pt idx="81947">
                  <c:v>0.99977590848754005</c:v>
                </c:pt>
                <c:pt idx="81948">
                  <c:v>0.99810606512056599</c:v>
                </c:pt>
                <c:pt idx="81949">
                  <c:v>0.98009279830975105</c:v>
                </c:pt>
                <c:pt idx="81950">
                  <c:v>0.99865964755004999</c:v>
                </c:pt>
                <c:pt idx="81951">
                  <c:v>0.99865964755004999</c:v>
                </c:pt>
                <c:pt idx="81952">
                  <c:v>0.99865964755004999</c:v>
                </c:pt>
                <c:pt idx="81953">
                  <c:v>0.98009279830975105</c:v>
                </c:pt>
                <c:pt idx="81954">
                  <c:v>0.99865964755004999</c:v>
                </c:pt>
                <c:pt idx="81955">
                  <c:v>0.98009279830975105</c:v>
                </c:pt>
                <c:pt idx="81956">
                  <c:v>0.99865964755004999</c:v>
                </c:pt>
                <c:pt idx="81957">
                  <c:v>0.97505301993331395</c:v>
                </c:pt>
                <c:pt idx="81958">
                  <c:v>0.98009279830975105</c:v>
                </c:pt>
                <c:pt idx="81959">
                  <c:v>0.98009279830975105</c:v>
                </c:pt>
                <c:pt idx="81960">
                  <c:v>0.99810606512056599</c:v>
                </c:pt>
                <c:pt idx="81961">
                  <c:v>0.99810606512056599</c:v>
                </c:pt>
                <c:pt idx="81962">
                  <c:v>0.99810606512056599</c:v>
                </c:pt>
                <c:pt idx="81963">
                  <c:v>0.98009279830975105</c:v>
                </c:pt>
                <c:pt idx="81964">
                  <c:v>0.98009279830975105</c:v>
                </c:pt>
                <c:pt idx="81965">
                  <c:v>0.99865964755004999</c:v>
                </c:pt>
                <c:pt idx="81966">
                  <c:v>0.97505301993331395</c:v>
                </c:pt>
                <c:pt idx="81967">
                  <c:v>0.98009279830975105</c:v>
                </c:pt>
                <c:pt idx="81968">
                  <c:v>0.99977590848754005</c:v>
                </c:pt>
                <c:pt idx="81969">
                  <c:v>0.99865964755004999</c:v>
                </c:pt>
                <c:pt idx="81970">
                  <c:v>0.97505301993331395</c:v>
                </c:pt>
                <c:pt idx="81971">
                  <c:v>0.99810606512056599</c:v>
                </c:pt>
                <c:pt idx="81972">
                  <c:v>0.99810606512056599</c:v>
                </c:pt>
                <c:pt idx="81973">
                  <c:v>0.98009279830975105</c:v>
                </c:pt>
                <c:pt idx="81974">
                  <c:v>0.98009279830975105</c:v>
                </c:pt>
                <c:pt idx="81975">
                  <c:v>0.97505301993331395</c:v>
                </c:pt>
                <c:pt idx="81976">
                  <c:v>0.99865964755004999</c:v>
                </c:pt>
                <c:pt idx="81977">
                  <c:v>0.99810606512056599</c:v>
                </c:pt>
                <c:pt idx="81978">
                  <c:v>0.97505301993331395</c:v>
                </c:pt>
                <c:pt idx="81979">
                  <c:v>0.99977590848754005</c:v>
                </c:pt>
                <c:pt idx="81980">
                  <c:v>0.97505301993331395</c:v>
                </c:pt>
                <c:pt idx="81981">
                  <c:v>0.99865964755004999</c:v>
                </c:pt>
                <c:pt idx="81982">
                  <c:v>0.99865964755004999</c:v>
                </c:pt>
                <c:pt idx="81983">
                  <c:v>0.99865964755004999</c:v>
                </c:pt>
                <c:pt idx="81984">
                  <c:v>0.99810606512056599</c:v>
                </c:pt>
                <c:pt idx="81985">
                  <c:v>0.99772892030019</c:v>
                </c:pt>
                <c:pt idx="81986">
                  <c:v>0.99810606512056599</c:v>
                </c:pt>
                <c:pt idx="81987">
                  <c:v>0.98009279830975105</c:v>
                </c:pt>
                <c:pt idx="81988">
                  <c:v>0.99810606512056599</c:v>
                </c:pt>
                <c:pt idx="81989">
                  <c:v>0.99810606512056599</c:v>
                </c:pt>
                <c:pt idx="81990">
                  <c:v>0.99181255835294002</c:v>
                </c:pt>
                <c:pt idx="81991">
                  <c:v>0.97505301993331395</c:v>
                </c:pt>
                <c:pt idx="81992">
                  <c:v>0.99865964755004999</c:v>
                </c:pt>
                <c:pt idx="81993">
                  <c:v>0.98009279830975105</c:v>
                </c:pt>
                <c:pt idx="81994">
                  <c:v>0.99977590848754005</c:v>
                </c:pt>
                <c:pt idx="81995">
                  <c:v>0.99865964755004999</c:v>
                </c:pt>
                <c:pt idx="81996">
                  <c:v>0.99977590848754005</c:v>
                </c:pt>
                <c:pt idx="81997">
                  <c:v>0.98009279830975105</c:v>
                </c:pt>
                <c:pt idx="81998">
                  <c:v>0.99977590848754005</c:v>
                </c:pt>
                <c:pt idx="81999">
                  <c:v>0.98009279830975105</c:v>
                </c:pt>
                <c:pt idx="82000">
                  <c:v>0.99977590848754005</c:v>
                </c:pt>
                <c:pt idx="82001">
                  <c:v>0.99865964755004999</c:v>
                </c:pt>
                <c:pt idx="82002">
                  <c:v>0.98009279830975105</c:v>
                </c:pt>
                <c:pt idx="82003">
                  <c:v>0.98009279830975105</c:v>
                </c:pt>
                <c:pt idx="82004">
                  <c:v>0.97505301993331395</c:v>
                </c:pt>
                <c:pt idx="82005">
                  <c:v>0.99865964755004999</c:v>
                </c:pt>
                <c:pt idx="82006">
                  <c:v>0.99865964755004999</c:v>
                </c:pt>
                <c:pt idx="82007">
                  <c:v>0.99810606512056599</c:v>
                </c:pt>
                <c:pt idx="82008">
                  <c:v>0.99181255835294002</c:v>
                </c:pt>
                <c:pt idx="82009">
                  <c:v>0.98009279830975105</c:v>
                </c:pt>
                <c:pt idx="82010">
                  <c:v>0.99865964755004999</c:v>
                </c:pt>
                <c:pt idx="82011">
                  <c:v>0.98009279830975105</c:v>
                </c:pt>
                <c:pt idx="82012">
                  <c:v>0.99865964755004999</c:v>
                </c:pt>
                <c:pt idx="82013">
                  <c:v>0.99865964755004999</c:v>
                </c:pt>
                <c:pt idx="82014">
                  <c:v>0.99810606512056599</c:v>
                </c:pt>
                <c:pt idx="82015">
                  <c:v>0.99865964755004999</c:v>
                </c:pt>
                <c:pt idx="82016">
                  <c:v>0.99810606512056599</c:v>
                </c:pt>
                <c:pt idx="82017">
                  <c:v>0.97505301993331395</c:v>
                </c:pt>
                <c:pt idx="82018">
                  <c:v>0.99977590848754005</c:v>
                </c:pt>
                <c:pt idx="82019">
                  <c:v>0.99865964755004999</c:v>
                </c:pt>
                <c:pt idx="82020">
                  <c:v>0.99810606512056599</c:v>
                </c:pt>
                <c:pt idx="82021">
                  <c:v>0.99772892030019</c:v>
                </c:pt>
                <c:pt idx="82022">
                  <c:v>0.99810606512056599</c:v>
                </c:pt>
                <c:pt idx="82023">
                  <c:v>0.99865964755004999</c:v>
                </c:pt>
                <c:pt idx="82024">
                  <c:v>0.99772892030019</c:v>
                </c:pt>
                <c:pt idx="82025">
                  <c:v>0.99865964755004999</c:v>
                </c:pt>
                <c:pt idx="82026">
                  <c:v>0.99977590848754005</c:v>
                </c:pt>
                <c:pt idx="82027">
                  <c:v>0.99810606512056599</c:v>
                </c:pt>
                <c:pt idx="82028">
                  <c:v>0.99865964755004999</c:v>
                </c:pt>
                <c:pt idx="82029">
                  <c:v>0.99865964755004999</c:v>
                </c:pt>
                <c:pt idx="82030">
                  <c:v>0.97505301993331395</c:v>
                </c:pt>
                <c:pt idx="82031">
                  <c:v>0.99865964755004999</c:v>
                </c:pt>
                <c:pt idx="82032">
                  <c:v>0.99865964755004999</c:v>
                </c:pt>
                <c:pt idx="82033">
                  <c:v>0.98009279830975105</c:v>
                </c:pt>
                <c:pt idx="82034">
                  <c:v>0.98009279830975105</c:v>
                </c:pt>
                <c:pt idx="82035">
                  <c:v>0.99865964755004999</c:v>
                </c:pt>
                <c:pt idx="82036">
                  <c:v>0.99865964755004999</c:v>
                </c:pt>
                <c:pt idx="82037">
                  <c:v>0.97505301993331395</c:v>
                </c:pt>
                <c:pt idx="82038">
                  <c:v>0.97505301993331395</c:v>
                </c:pt>
                <c:pt idx="82039">
                  <c:v>0.99810606512056599</c:v>
                </c:pt>
                <c:pt idx="82040">
                  <c:v>0.99810606512056599</c:v>
                </c:pt>
                <c:pt idx="82041">
                  <c:v>0.99977590848754005</c:v>
                </c:pt>
                <c:pt idx="82042">
                  <c:v>0.99865964755004999</c:v>
                </c:pt>
                <c:pt idx="82043">
                  <c:v>0.99865964755004999</c:v>
                </c:pt>
                <c:pt idx="82044">
                  <c:v>0.99977590848754005</c:v>
                </c:pt>
                <c:pt idx="82045">
                  <c:v>0.98009279830975105</c:v>
                </c:pt>
                <c:pt idx="82046">
                  <c:v>0.99865964755004999</c:v>
                </c:pt>
                <c:pt idx="82047">
                  <c:v>0.99772892030019</c:v>
                </c:pt>
                <c:pt idx="82048">
                  <c:v>0.99977590848754005</c:v>
                </c:pt>
                <c:pt idx="82049">
                  <c:v>0.99977590848754005</c:v>
                </c:pt>
                <c:pt idx="82050">
                  <c:v>0.98009279830975105</c:v>
                </c:pt>
                <c:pt idx="82051">
                  <c:v>0.99977590848754005</c:v>
                </c:pt>
                <c:pt idx="82052">
                  <c:v>0.99865964755004999</c:v>
                </c:pt>
                <c:pt idx="82053">
                  <c:v>0.99865964755004999</c:v>
                </c:pt>
                <c:pt idx="82054">
                  <c:v>0.98009279830975105</c:v>
                </c:pt>
                <c:pt idx="82055">
                  <c:v>0.99810606512056599</c:v>
                </c:pt>
                <c:pt idx="82056">
                  <c:v>0.97505301993331395</c:v>
                </c:pt>
                <c:pt idx="82057">
                  <c:v>0.99810606512056599</c:v>
                </c:pt>
                <c:pt idx="82058">
                  <c:v>0.99977590848754005</c:v>
                </c:pt>
                <c:pt idx="82059">
                  <c:v>0.99865964755004999</c:v>
                </c:pt>
                <c:pt idx="82060">
                  <c:v>0.99810606512056599</c:v>
                </c:pt>
                <c:pt idx="82061">
                  <c:v>0.97505301993331395</c:v>
                </c:pt>
                <c:pt idx="82062">
                  <c:v>0.98009279830975105</c:v>
                </c:pt>
                <c:pt idx="82063">
                  <c:v>0.99810606512056599</c:v>
                </c:pt>
                <c:pt idx="82064">
                  <c:v>0.99810606512056599</c:v>
                </c:pt>
                <c:pt idx="82065">
                  <c:v>0.99865964755004999</c:v>
                </c:pt>
                <c:pt idx="82066">
                  <c:v>0.98009279830975105</c:v>
                </c:pt>
                <c:pt idx="82067">
                  <c:v>0.99865964755004999</c:v>
                </c:pt>
                <c:pt idx="82068">
                  <c:v>0.98009279830975105</c:v>
                </c:pt>
                <c:pt idx="82069">
                  <c:v>0.99810606512056599</c:v>
                </c:pt>
                <c:pt idx="82070">
                  <c:v>0.97505301993331395</c:v>
                </c:pt>
                <c:pt idx="82071">
                  <c:v>0.98009279830975105</c:v>
                </c:pt>
                <c:pt idx="82072">
                  <c:v>0.99977590848754005</c:v>
                </c:pt>
                <c:pt idx="82073">
                  <c:v>0.97505301993331395</c:v>
                </c:pt>
                <c:pt idx="82074">
                  <c:v>0.97505301993331395</c:v>
                </c:pt>
                <c:pt idx="82075">
                  <c:v>0.97505301993331395</c:v>
                </c:pt>
                <c:pt idx="82076">
                  <c:v>0.99865964755004999</c:v>
                </c:pt>
                <c:pt idx="82077">
                  <c:v>0.99977590848754005</c:v>
                </c:pt>
                <c:pt idx="82078">
                  <c:v>0.99772892030019</c:v>
                </c:pt>
                <c:pt idx="82079">
                  <c:v>0.98009279830975105</c:v>
                </c:pt>
                <c:pt idx="82080">
                  <c:v>0.98009279830975105</c:v>
                </c:pt>
                <c:pt idx="82081">
                  <c:v>0.99810606512056599</c:v>
                </c:pt>
                <c:pt idx="82082">
                  <c:v>0.99865964755004999</c:v>
                </c:pt>
                <c:pt idx="82083">
                  <c:v>0.99865964755004999</c:v>
                </c:pt>
                <c:pt idx="82084">
                  <c:v>0.99810606512056599</c:v>
                </c:pt>
                <c:pt idx="82085">
                  <c:v>0.99772892030019</c:v>
                </c:pt>
                <c:pt idx="82086">
                  <c:v>0.99865964755004999</c:v>
                </c:pt>
                <c:pt idx="82087">
                  <c:v>0.99772892030019</c:v>
                </c:pt>
                <c:pt idx="82088">
                  <c:v>0.98009279830975105</c:v>
                </c:pt>
                <c:pt idx="82089">
                  <c:v>0.99810606512056599</c:v>
                </c:pt>
                <c:pt idx="82090">
                  <c:v>0.99977590848754005</c:v>
                </c:pt>
                <c:pt idx="82091">
                  <c:v>0.98009279830975105</c:v>
                </c:pt>
                <c:pt idx="82092">
                  <c:v>0.98009279830975105</c:v>
                </c:pt>
                <c:pt idx="82093">
                  <c:v>0.99977590848754005</c:v>
                </c:pt>
                <c:pt idx="82094">
                  <c:v>0.99865964755004999</c:v>
                </c:pt>
                <c:pt idx="82095">
                  <c:v>0.98009279830975105</c:v>
                </c:pt>
                <c:pt idx="82096">
                  <c:v>0.97505301993331395</c:v>
                </c:pt>
                <c:pt idx="82097">
                  <c:v>0.99865964755004999</c:v>
                </c:pt>
                <c:pt idx="82098">
                  <c:v>0.97505301993331395</c:v>
                </c:pt>
                <c:pt idx="82099">
                  <c:v>0.99977590848754005</c:v>
                </c:pt>
                <c:pt idx="82100">
                  <c:v>0.97505301993331395</c:v>
                </c:pt>
                <c:pt idx="82101">
                  <c:v>0.98009279830975105</c:v>
                </c:pt>
                <c:pt idx="82102">
                  <c:v>0.98009279830975105</c:v>
                </c:pt>
                <c:pt idx="82103">
                  <c:v>0.99865964755004999</c:v>
                </c:pt>
                <c:pt idx="82104">
                  <c:v>0.98009279830975105</c:v>
                </c:pt>
                <c:pt idx="82105">
                  <c:v>0.99181255835294002</c:v>
                </c:pt>
                <c:pt idx="82106">
                  <c:v>0.99977590848754005</c:v>
                </c:pt>
                <c:pt idx="82107">
                  <c:v>0.97505301993331395</c:v>
                </c:pt>
                <c:pt idx="82108">
                  <c:v>0.98009279830975105</c:v>
                </c:pt>
                <c:pt idx="82109">
                  <c:v>0.99810606512056599</c:v>
                </c:pt>
                <c:pt idx="82110">
                  <c:v>0.99865964755004999</c:v>
                </c:pt>
                <c:pt idx="82111">
                  <c:v>0.98009279830975105</c:v>
                </c:pt>
                <c:pt idx="82112">
                  <c:v>0.99810606512056599</c:v>
                </c:pt>
                <c:pt idx="82113">
                  <c:v>0.97505301993331395</c:v>
                </c:pt>
                <c:pt idx="82114">
                  <c:v>0.97505301993331395</c:v>
                </c:pt>
                <c:pt idx="82115">
                  <c:v>0.99810606512056599</c:v>
                </c:pt>
                <c:pt idx="82116">
                  <c:v>0.98009279830975105</c:v>
                </c:pt>
                <c:pt idx="82117">
                  <c:v>0.99810606512056599</c:v>
                </c:pt>
                <c:pt idx="82118">
                  <c:v>0.97505301993331395</c:v>
                </c:pt>
                <c:pt idx="82119">
                  <c:v>0.99865964755004999</c:v>
                </c:pt>
                <c:pt idx="82120">
                  <c:v>0.99977590848754005</c:v>
                </c:pt>
                <c:pt idx="82121">
                  <c:v>0.99977590848754005</c:v>
                </c:pt>
                <c:pt idx="82122">
                  <c:v>0.99865964755004999</c:v>
                </c:pt>
                <c:pt idx="82123">
                  <c:v>0.98009279830975105</c:v>
                </c:pt>
                <c:pt idx="82124">
                  <c:v>0.97505301993331395</c:v>
                </c:pt>
                <c:pt idx="82125">
                  <c:v>0.98009279830975105</c:v>
                </c:pt>
                <c:pt idx="82126">
                  <c:v>0.99977590848754005</c:v>
                </c:pt>
                <c:pt idx="82127">
                  <c:v>0.97505301993331395</c:v>
                </c:pt>
                <c:pt idx="82128">
                  <c:v>0.99865964755004999</c:v>
                </c:pt>
                <c:pt idx="82129">
                  <c:v>0.99977590848754005</c:v>
                </c:pt>
                <c:pt idx="82130">
                  <c:v>0.98009279830975105</c:v>
                </c:pt>
                <c:pt idx="82131">
                  <c:v>0.99977590848754005</c:v>
                </c:pt>
                <c:pt idx="82132">
                  <c:v>0.99865964755004999</c:v>
                </c:pt>
                <c:pt idx="82133">
                  <c:v>0.98009279830975105</c:v>
                </c:pt>
                <c:pt idx="82134">
                  <c:v>0.99865964755004999</c:v>
                </c:pt>
                <c:pt idx="82135">
                  <c:v>0.99865964755004999</c:v>
                </c:pt>
                <c:pt idx="82136">
                  <c:v>0.97505301993331395</c:v>
                </c:pt>
                <c:pt idx="82137">
                  <c:v>0.98009279830975105</c:v>
                </c:pt>
                <c:pt idx="82138">
                  <c:v>0.98009279830975105</c:v>
                </c:pt>
                <c:pt idx="82139">
                  <c:v>0.99865964755004999</c:v>
                </c:pt>
                <c:pt idx="82140">
                  <c:v>0.97505301993331395</c:v>
                </c:pt>
                <c:pt idx="82141">
                  <c:v>0.99865964755004999</c:v>
                </c:pt>
                <c:pt idx="82142">
                  <c:v>0.99865964755004999</c:v>
                </c:pt>
                <c:pt idx="82143">
                  <c:v>0.99772892030019</c:v>
                </c:pt>
                <c:pt idx="82144">
                  <c:v>0.98009279830975105</c:v>
                </c:pt>
                <c:pt idx="82145">
                  <c:v>0.98009279830975105</c:v>
                </c:pt>
                <c:pt idx="82146">
                  <c:v>0.98009279830975105</c:v>
                </c:pt>
                <c:pt idx="82147">
                  <c:v>0.98009279830975105</c:v>
                </c:pt>
                <c:pt idx="82148">
                  <c:v>0.98009279830975105</c:v>
                </c:pt>
                <c:pt idx="82149">
                  <c:v>0.99865964755004999</c:v>
                </c:pt>
                <c:pt idx="82150">
                  <c:v>0.99865964755004999</c:v>
                </c:pt>
                <c:pt idx="82151">
                  <c:v>0.98009279830975105</c:v>
                </c:pt>
                <c:pt idx="82152">
                  <c:v>0.99810606512056599</c:v>
                </c:pt>
                <c:pt idx="82153">
                  <c:v>0.99772892030019</c:v>
                </c:pt>
                <c:pt idx="82154">
                  <c:v>0.97505301993331395</c:v>
                </c:pt>
                <c:pt idx="82155">
                  <c:v>0.99865964755004999</c:v>
                </c:pt>
                <c:pt idx="82156">
                  <c:v>0.98009279830975105</c:v>
                </c:pt>
                <c:pt idx="82157">
                  <c:v>0.99865964755004999</c:v>
                </c:pt>
                <c:pt idx="82158">
                  <c:v>0.98009279830975105</c:v>
                </c:pt>
                <c:pt idx="82159">
                  <c:v>0.97505301993331395</c:v>
                </c:pt>
                <c:pt idx="82160">
                  <c:v>0.99865964755004999</c:v>
                </c:pt>
                <c:pt idx="82161">
                  <c:v>0.99977590848754005</c:v>
                </c:pt>
                <c:pt idx="82162">
                  <c:v>0.99977590848754005</c:v>
                </c:pt>
                <c:pt idx="82163">
                  <c:v>0.98009279830975105</c:v>
                </c:pt>
                <c:pt idx="82164">
                  <c:v>0.99810606512056599</c:v>
                </c:pt>
                <c:pt idx="82165">
                  <c:v>0.99772892030019</c:v>
                </c:pt>
                <c:pt idx="82166">
                  <c:v>0.98009279830975105</c:v>
                </c:pt>
                <c:pt idx="82167">
                  <c:v>0.98009279830975105</c:v>
                </c:pt>
                <c:pt idx="82168">
                  <c:v>0.98009279830975105</c:v>
                </c:pt>
                <c:pt idx="82169">
                  <c:v>0.99865964755004999</c:v>
                </c:pt>
                <c:pt idx="82170">
                  <c:v>0.98009279830975105</c:v>
                </c:pt>
                <c:pt idx="82171">
                  <c:v>0.98009279830975105</c:v>
                </c:pt>
                <c:pt idx="82172">
                  <c:v>0.99810606512056599</c:v>
                </c:pt>
                <c:pt idx="82173">
                  <c:v>0.99810606512056599</c:v>
                </c:pt>
                <c:pt idx="82174">
                  <c:v>0.99865964755004999</c:v>
                </c:pt>
                <c:pt idx="82175">
                  <c:v>0.99865964755004999</c:v>
                </c:pt>
                <c:pt idx="82176">
                  <c:v>0.99977590848754005</c:v>
                </c:pt>
                <c:pt idx="82177">
                  <c:v>0.98009279830975105</c:v>
                </c:pt>
                <c:pt idx="82178">
                  <c:v>0.98009279830975105</c:v>
                </c:pt>
                <c:pt idx="82179">
                  <c:v>0.97505301993331395</c:v>
                </c:pt>
                <c:pt idx="82180">
                  <c:v>0.98009279830975105</c:v>
                </c:pt>
                <c:pt idx="82181">
                  <c:v>0.99977590848754005</c:v>
                </c:pt>
                <c:pt idx="82182">
                  <c:v>0.97505301993331395</c:v>
                </c:pt>
                <c:pt idx="82183">
                  <c:v>0.99977590848754005</c:v>
                </c:pt>
                <c:pt idx="82184">
                  <c:v>0.99810606512056599</c:v>
                </c:pt>
                <c:pt idx="82185">
                  <c:v>0.99810606512056599</c:v>
                </c:pt>
                <c:pt idx="82186">
                  <c:v>0.98009279830975105</c:v>
                </c:pt>
                <c:pt idx="82187">
                  <c:v>0.99865964755004999</c:v>
                </c:pt>
                <c:pt idx="82188">
                  <c:v>0.99865964755004999</c:v>
                </c:pt>
                <c:pt idx="82189">
                  <c:v>0.99865964755004999</c:v>
                </c:pt>
                <c:pt idx="82190">
                  <c:v>0.98009279830975105</c:v>
                </c:pt>
                <c:pt idx="82191">
                  <c:v>0.99977590848754005</c:v>
                </c:pt>
                <c:pt idx="82192">
                  <c:v>0.99865964755004999</c:v>
                </c:pt>
                <c:pt idx="82193">
                  <c:v>0.98009279830975105</c:v>
                </c:pt>
                <c:pt idx="82194">
                  <c:v>0.98009279830975105</c:v>
                </c:pt>
                <c:pt idx="82195">
                  <c:v>0.99865964755004999</c:v>
                </c:pt>
                <c:pt idx="82196">
                  <c:v>0.98009279830975105</c:v>
                </c:pt>
                <c:pt idx="82197">
                  <c:v>0.99865964755004999</c:v>
                </c:pt>
                <c:pt idx="82198">
                  <c:v>0.99865964755004999</c:v>
                </c:pt>
                <c:pt idx="82199">
                  <c:v>0.98009279830975105</c:v>
                </c:pt>
                <c:pt idx="82200">
                  <c:v>0.99977590848754005</c:v>
                </c:pt>
                <c:pt idx="82201">
                  <c:v>0.99865964755004999</c:v>
                </c:pt>
                <c:pt idx="82202">
                  <c:v>0.98009279830975105</c:v>
                </c:pt>
                <c:pt idx="82203">
                  <c:v>0.98009279830975105</c:v>
                </c:pt>
                <c:pt idx="82204">
                  <c:v>0.98009279830975105</c:v>
                </c:pt>
                <c:pt idx="82205">
                  <c:v>0.98009279830975105</c:v>
                </c:pt>
                <c:pt idx="82206">
                  <c:v>0.99865964755004999</c:v>
                </c:pt>
                <c:pt idx="82207">
                  <c:v>0.99810606512056599</c:v>
                </c:pt>
                <c:pt idx="82208">
                  <c:v>0.99810606512056599</c:v>
                </c:pt>
                <c:pt idx="82209">
                  <c:v>0.99865964755004999</c:v>
                </c:pt>
                <c:pt idx="82210">
                  <c:v>0.99810606512056599</c:v>
                </c:pt>
                <c:pt idx="82211">
                  <c:v>0.99810606512056599</c:v>
                </c:pt>
                <c:pt idx="82212">
                  <c:v>0.99865964755004999</c:v>
                </c:pt>
                <c:pt idx="82213">
                  <c:v>0.98009279830975105</c:v>
                </c:pt>
                <c:pt idx="82214">
                  <c:v>0.98009279830975105</c:v>
                </c:pt>
                <c:pt idx="82215">
                  <c:v>0.98009279830975105</c:v>
                </c:pt>
                <c:pt idx="82216">
                  <c:v>0.99810606512056599</c:v>
                </c:pt>
                <c:pt idx="82217">
                  <c:v>0.99181255835294002</c:v>
                </c:pt>
                <c:pt idx="82218">
                  <c:v>0.98009279830975105</c:v>
                </c:pt>
                <c:pt idx="82219">
                  <c:v>0.99865964755004999</c:v>
                </c:pt>
                <c:pt idx="82220">
                  <c:v>0.98009279830975105</c:v>
                </c:pt>
                <c:pt idx="82221">
                  <c:v>0.99977590848754005</c:v>
                </c:pt>
                <c:pt idx="82222">
                  <c:v>0.99810606512056599</c:v>
                </c:pt>
                <c:pt idx="82223">
                  <c:v>0.97505301993331395</c:v>
                </c:pt>
                <c:pt idx="82224">
                  <c:v>0.97505301993331395</c:v>
                </c:pt>
                <c:pt idx="82225">
                  <c:v>0.99810606512056599</c:v>
                </c:pt>
                <c:pt idx="82226">
                  <c:v>0.98009279830975105</c:v>
                </c:pt>
                <c:pt idx="82227">
                  <c:v>0.98009279830975105</c:v>
                </c:pt>
                <c:pt idx="82228">
                  <c:v>0.99865964755004999</c:v>
                </c:pt>
                <c:pt idx="82229">
                  <c:v>0.97505301993331395</c:v>
                </c:pt>
                <c:pt idx="82230">
                  <c:v>0.98009279830975105</c:v>
                </c:pt>
                <c:pt idx="82231">
                  <c:v>0.98009279830975105</c:v>
                </c:pt>
                <c:pt idx="82232">
                  <c:v>0.99810606512056599</c:v>
                </c:pt>
                <c:pt idx="82233">
                  <c:v>0.99977590848754005</c:v>
                </c:pt>
                <c:pt idx="82234">
                  <c:v>0.99810606512056599</c:v>
                </c:pt>
                <c:pt idx="82235">
                  <c:v>0.97505301993331395</c:v>
                </c:pt>
                <c:pt idx="82236">
                  <c:v>0.99865964755004999</c:v>
                </c:pt>
                <c:pt idx="82237">
                  <c:v>0.98009279830975105</c:v>
                </c:pt>
                <c:pt idx="82238">
                  <c:v>0.99977590848754005</c:v>
                </c:pt>
                <c:pt idx="82239">
                  <c:v>0.98009279830975105</c:v>
                </c:pt>
                <c:pt idx="82240">
                  <c:v>0.99810606512056599</c:v>
                </c:pt>
                <c:pt idx="82241">
                  <c:v>0.99772892030019</c:v>
                </c:pt>
                <c:pt idx="82242">
                  <c:v>0.99865964755004999</c:v>
                </c:pt>
                <c:pt idx="82243">
                  <c:v>0.99865964755004999</c:v>
                </c:pt>
                <c:pt idx="82244">
                  <c:v>0.97505301993331395</c:v>
                </c:pt>
                <c:pt idx="82245">
                  <c:v>0.97505301993331395</c:v>
                </c:pt>
                <c:pt idx="82246">
                  <c:v>0.99810606512056599</c:v>
                </c:pt>
                <c:pt idx="82247">
                  <c:v>0.97505301993331395</c:v>
                </c:pt>
                <c:pt idx="82248">
                  <c:v>0.99810606512056599</c:v>
                </c:pt>
                <c:pt idx="82249">
                  <c:v>0.97505301993331395</c:v>
                </c:pt>
                <c:pt idx="82250">
                  <c:v>0.99865964755004999</c:v>
                </c:pt>
                <c:pt idx="82251">
                  <c:v>0.99810606512056599</c:v>
                </c:pt>
                <c:pt idx="82252">
                  <c:v>0.99810606512056599</c:v>
                </c:pt>
                <c:pt idx="82253">
                  <c:v>0.98009279830975105</c:v>
                </c:pt>
                <c:pt idx="82254">
                  <c:v>0.99865964755004999</c:v>
                </c:pt>
                <c:pt idx="82255">
                  <c:v>0.99865964755004999</c:v>
                </c:pt>
                <c:pt idx="82256">
                  <c:v>0.99865964755004999</c:v>
                </c:pt>
                <c:pt idx="82257">
                  <c:v>0.97505301993331395</c:v>
                </c:pt>
                <c:pt idx="82258">
                  <c:v>0.98009279830975105</c:v>
                </c:pt>
                <c:pt idx="82259">
                  <c:v>0.99865964755004999</c:v>
                </c:pt>
                <c:pt idx="82260">
                  <c:v>0.98009279830975105</c:v>
                </c:pt>
                <c:pt idx="82261">
                  <c:v>0.99865964755004999</c:v>
                </c:pt>
                <c:pt idx="82262">
                  <c:v>0.99865964755004999</c:v>
                </c:pt>
                <c:pt idx="82263">
                  <c:v>0.98009279830975105</c:v>
                </c:pt>
                <c:pt idx="82264">
                  <c:v>0.98009279830975105</c:v>
                </c:pt>
                <c:pt idx="82265">
                  <c:v>0.99865964755004999</c:v>
                </c:pt>
                <c:pt idx="82266">
                  <c:v>0.99865964755004999</c:v>
                </c:pt>
                <c:pt idx="82267">
                  <c:v>0.99810606512056599</c:v>
                </c:pt>
                <c:pt idx="82268">
                  <c:v>0.98009279830975105</c:v>
                </c:pt>
                <c:pt idx="82269">
                  <c:v>0.99865964755004999</c:v>
                </c:pt>
                <c:pt idx="82270">
                  <c:v>0.99810606512056599</c:v>
                </c:pt>
                <c:pt idx="82271">
                  <c:v>0.99810606512056599</c:v>
                </c:pt>
                <c:pt idx="82272">
                  <c:v>0.98009279830975105</c:v>
                </c:pt>
                <c:pt idx="82273">
                  <c:v>0.98009279830975105</c:v>
                </c:pt>
                <c:pt idx="82274">
                  <c:v>0.99865964755004999</c:v>
                </c:pt>
                <c:pt idx="82275">
                  <c:v>0.99810606512056599</c:v>
                </c:pt>
                <c:pt idx="82276">
                  <c:v>0.98009279830975105</c:v>
                </c:pt>
                <c:pt idx="82277">
                  <c:v>0.99865964755004999</c:v>
                </c:pt>
                <c:pt idx="82278">
                  <c:v>0.97505301993331395</c:v>
                </c:pt>
                <c:pt idx="82279">
                  <c:v>0.99865964755004999</c:v>
                </c:pt>
                <c:pt idx="82280">
                  <c:v>0.99772892030019</c:v>
                </c:pt>
                <c:pt idx="82281">
                  <c:v>0.98009279830975105</c:v>
                </c:pt>
                <c:pt idx="82282">
                  <c:v>0.97505301993331395</c:v>
                </c:pt>
                <c:pt idx="82283">
                  <c:v>0.99865964755004999</c:v>
                </c:pt>
                <c:pt idx="82284">
                  <c:v>0.99977590848754005</c:v>
                </c:pt>
                <c:pt idx="82285">
                  <c:v>0.98009279830975105</c:v>
                </c:pt>
                <c:pt idx="82286">
                  <c:v>0.99865964755004999</c:v>
                </c:pt>
                <c:pt idx="82287">
                  <c:v>0.99810606512056599</c:v>
                </c:pt>
                <c:pt idx="82288">
                  <c:v>0.99977590848754005</c:v>
                </c:pt>
                <c:pt idx="82289">
                  <c:v>0.99977590848754005</c:v>
                </c:pt>
                <c:pt idx="82290">
                  <c:v>0.98009279830975105</c:v>
                </c:pt>
                <c:pt idx="82291">
                  <c:v>0.97505301993331395</c:v>
                </c:pt>
                <c:pt idx="82292">
                  <c:v>0.99181255835294002</c:v>
                </c:pt>
                <c:pt idx="82293">
                  <c:v>0.99977590848754005</c:v>
                </c:pt>
                <c:pt idx="82294">
                  <c:v>0.97505301993331395</c:v>
                </c:pt>
                <c:pt idx="82295">
                  <c:v>0.99977590848754005</c:v>
                </c:pt>
                <c:pt idx="82296">
                  <c:v>0.99865964755004999</c:v>
                </c:pt>
                <c:pt idx="82297">
                  <c:v>0.99810606512056599</c:v>
                </c:pt>
                <c:pt idx="82298">
                  <c:v>0.97505301993331395</c:v>
                </c:pt>
                <c:pt idx="82299">
                  <c:v>0.98009279830975105</c:v>
                </c:pt>
                <c:pt idx="82300">
                  <c:v>0.99865964755004999</c:v>
                </c:pt>
                <c:pt idx="82301">
                  <c:v>0.98009279830975105</c:v>
                </c:pt>
                <c:pt idx="82302">
                  <c:v>0.99810606512056599</c:v>
                </c:pt>
                <c:pt idx="82303">
                  <c:v>0.97505301993331395</c:v>
                </c:pt>
                <c:pt idx="82304">
                  <c:v>0.99865964755004999</c:v>
                </c:pt>
                <c:pt idx="82305">
                  <c:v>0.97505301993331395</c:v>
                </c:pt>
                <c:pt idx="82306">
                  <c:v>0.99181255835294002</c:v>
                </c:pt>
                <c:pt idx="82307">
                  <c:v>0.97505301993331395</c:v>
                </c:pt>
                <c:pt idx="82308">
                  <c:v>0.99810606512056599</c:v>
                </c:pt>
                <c:pt idx="82309">
                  <c:v>0.99865964755004999</c:v>
                </c:pt>
                <c:pt idx="82310">
                  <c:v>0.99977590848754005</c:v>
                </c:pt>
                <c:pt idx="82311">
                  <c:v>0.99772892030019</c:v>
                </c:pt>
                <c:pt idx="82312">
                  <c:v>0.99772892030019</c:v>
                </c:pt>
                <c:pt idx="82313">
                  <c:v>0.98009279830975105</c:v>
                </c:pt>
                <c:pt idx="82314">
                  <c:v>0.97505301993331395</c:v>
                </c:pt>
                <c:pt idx="82315">
                  <c:v>0.99772892030019</c:v>
                </c:pt>
                <c:pt idx="82316">
                  <c:v>0.98009279830975105</c:v>
                </c:pt>
                <c:pt idx="82317">
                  <c:v>0.99810606512056599</c:v>
                </c:pt>
                <c:pt idx="82318">
                  <c:v>0.99772892030019</c:v>
                </c:pt>
                <c:pt idx="82319">
                  <c:v>0.99977590848754005</c:v>
                </c:pt>
                <c:pt idx="82320">
                  <c:v>0.99977590848754005</c:v>
                </c:pt>
                <c:pt idx="82321">
                  <c:v>0.99865964755004999</c:v>
                </c:pt>
                <c:pt idx="82322">
                  <c:v>0.99181255835294002</c:v>
                </c:pt>
                <c:pt idx="82323">
                  <c:v>0.99810606512056599</c:v>
                </c:pt>
                <c:pt idx="82324">
                  <c:v>0.98009279830975105</c:v>
                </c:pt>
                <c:pt idx="82325">
                  <c:v>0.99810606512056599</c:v>
                </c:pt>
                <c:pt idx="82326">
                  <c:v>0.99810606512056599</c:v>
                </c:pt>
                <c:pt idx="82327">
                  <c:v>0.99810606512056599</c:v>
                </c:pt>
                <c:pt idx="82328">
                  <c:v>0.99865964755004999</c:v>
                </c:pt>
                <c:pt idx="82329">
                  <c:v>0.99810606512056599</c:v>
                </c:pt>
                <c:pt idx="82330">
                  <c:v>0.99865964755004999</c:v>
                </c:pt>
                <c:pt idx="82331">
                  <c:v>0.98009279830975105</c:v>
                </c:pt>
                <c:pt idx="82332">
                  <c:v>0.98009279830975105</c:v>
                </c:pt>
                <c:pt idx="82333">
                  <c:v>0.99810606512056599</c:v>
                </c:pt>
                <c:pt idx="82334">
                  <c:v>0.98009279830975105</c:v>
                </c:pt>
                <c:pt idx="82335">
                  <c:v>0.99810606512056599</c:v>
                </c:pt>
                <c:pt idx="82336">
                  <c:v>0.99810606512056599</c:v>
                </c:pt>
                <c:pt idx="82337">
                  <c:v>0.99810606512056599</c:v>
                </c:pt>
                <c:pt idx="82338">
                  <c:v>0.99865964755004999</c:v>
                </c:pt>
                <c:pt idx="82339">
                  <c:v>0.99977590848754005</c:v>
                </c:pt>
                <c:pt idx="82340">
                  <c:v>0.99810606512056599</c:v>
                </c:pt>
                <c:pt idx="82341">
                  <c:v>0.99810606512056599</c:v>
                </c:pt>
                <c:pt idx="82342">
                  <c:v>0.99865964755004999</c:v>
                </c:pt>
                <c:pt idx="82343">
                  <c:v>0.99865964755004999</c:v>
                </c:pt>
                <c:pt idx="82344">
                  <c:v>0.98009279830975105</c:v>
                </c:pt>
                <c:pt idx="82345">
                  <c:v>0.97505301993331395</c:v>
                </c:pt>
                <c:pt idx="82346">
                  <c:v>0.99865964755004999</c:v>
                </c:pt>
                <c:pt idx="82347">
                  <c:v>0.99865964755004999</c:v>
                </c:pt>
                <c:pt idx="82348">
                  <c:v>0.98009279830975105</c:v>
                </c:pt>
                <c:pt idx="82349">
                  <c:v>0.98009279830975105</c:v>
                </c:pt>
                <c:pt idx="82350">
                  <c:v>0.99865964755004999</c:v>
                </c:pt>
                <c:pt idx="82351">
                  <c:v>0.99977590848754005</c:v>
                </c:pt>
                <c:pt idx="82352">
                  <c:v>0.99810606512056599</c:v>
                </c:pt>
                <c:pt idx="82353">
                  <c:v>0.99865964755004999</c:v>
                </c:pt>
                <c:pt idx="82354">
                  <c:v>0.99810606512056599</c:v>
                </c:pt>
                <c:pt idx="82355">
                  <c:v>0.99865964755004999</c:v>
                </c:pt>
                <c:pt idx="82356">
                  <c:v>0.99977590848754005</c:v>
                </c:pt>
                <c:pt idx="82357">
                  <c:v>0.98009279830975105</c:v>
                </c:pt>
                <c:pt idx="82358">
                  <c:v>0.99810606512056599</c:v>
                </c:pt>
                <c:pt idx="82359">
                  <c:v>0.99977590848754005</c:v>
                </c:pt>
                <c:pt idx="82360">
                  <c:v>0.99865964755004999</c:v>
                </c:pt>
                <c:pt idx="82361">
                  <c:v>0.99772892030019</c:v>
                </c:pt>
                <c:pt idx="82362">
                  <c:v>0.99865964755004999</c:v>
                </c:pt>
                <c:pt idx="82363">
                  <c:v>0.98009279830975105</c:v>
                </c:pt>
                <c:pt idx="82364">
                  <c:v>0.99772892030019</c:v>
                </c:pt>
                <c:pt idx="82365">
                  <c:v>0.99865964755004999</c:v>
                </c:pt>
                <c:pt idx="82366">
                  <c:v>0.99810606512056599</c:v>
                </c:pt>
                <c:pt idx="82367">
                  <c:v>0.99810606512056599</c:v>
                </c:pt>
                <c:pt idx="82368">
                  <c:v>0.99865964755004999</c:v>
                </c:pt>
                <c:pt idx="82369">
                  <c:v>0.99977590848754005</c:v>
                </c:pt>
                <c:pt idx="82370">
                  <c:v>0.99810606512056599</c:v>
                </c:pt>
                <c:pt idx="82371">
                  <c:v>0.99865964755004999</c:v>
                </c:pt>
                <c:pt idx="82372">
                  <c:v>0.99810606512056599</c:v>
                </c:pt>
                <c:pt idx="82373">
                  <c:v>0.97505301993331395</c:v>
                </c:pt>
                <c:pt idx="82374">
                  <c:v>0.99810606512056599</c:v>
                </c:pt>
                <c:pt idx="82375">
                  <c:v>0.98009279830975105</c:v>
                </c:pt>
                <c:pt idx="82376">
                  <c:v>0.98009279830975105</c:v>
                </c:pt>
                <c:pt idx="82377">
                  <c:v>0.99865964755004999</c:v>
                </c:pt>
                <c:pt idx="82378">
                  <c:v>0.99865964755004999</c:v>
                </c:pt>
                <c:pt idx="82379">
                  <c:v>0.98009279830975105</c:v>
                </c:pt>
                <c:pt idx="82380">
                  <c:v>0.99810606512056599</c:v>
                </c:pt>
                <c:pt idx="82381">
                  <c:v>0.98009279830975105</c:v>
                </c:pt>
                <c:pt idx="82382">
                  <c:v>0.98009279830975105</c:v>
                </c:pt>
                <c:pt idx="82383">
                  <c:v>0.99865964755004999</c:v>
                </c:pt>
                <c:pt idx="82384">
                  <c:v>0.97505301993331395</c:v>
                </c:pt>
                <c:pt idx="82385">
                  <c:v>0.99865964755004999</c:v>
                </c:pt>
                <c:pt idx="82386">
                  <c:v>0.99810606512056599</c:v>
                </c:pt>
                <c:pt idx="82387">
                  <c:v>0.97505301993331395</c:v>
                </c:pt>
                <c:pt idx="82388">
                  <c:v>0.97505301993331395</c:v>
                </c:pt>
                <c:pt idx="82389">
                  <c:v>0.99865964755004999</c:v>
                </c:pt>
                <c:pt idx="82390">
                  <c:v>0.99977590848754005</c:v>
                </c:pt>
                <c:pt idx="82391">
                  <c:v>0.99865964755004999</c:v>
                </c:pt>
                <c:pt idx="82392">
                  <c:v>0.99977590848754005</c:v>
                </c:pt>
                <c:pt idx="82393">
                  <c:v>0.99810606512056599</c:v>
                </c:pt>
                <c:pt idx="82394">
                  <c:v>0.98009279830975105</c:v>
                </c:pt>
                <c:pt idx="82395">
                  <c:v>0.98009279830975105</c:v>
                </c:pt>
                <c:pt idx="82396">
                  <c:v>0.99772892030019</c:v>
                </c:pt>
                <c:pt idx="82397">
                  <c:v>0.99810606512056599</c:v>
                </c:pt>
                <c:pt idx="82398">
                  <c:v>0.98009279830975105</c:v>
                </c:pt>
                <c:pt idx="82399">
                  <c:v>0.98009279830975105</c:v>
                </c:pt>
                <c:pt idx="82400">
                  <c:v>0.99865964755004999</c:v>
                </c:pt>
                <c:pt idx="82401">
                  <c:v>0.98009279830975105</c:v>
                </c:pt>
                <c:pt idx="82402">
                  <c:v>0.99810606512056599</c:v>
                </c:pt>
                <c:pt idx="82403">
                  <c:v>0.99977590848754005</c:v>
                </c:pt>
                <c:pt idx="82404">
                  <c:v>0.97505301993331395</c:v>
                </c:pt>
                <c:pt idx="82405">
                  <c:v>0.99865964755004999</c:v>
                </c:pt>
                <c:pt idx="82406">
                  <c:v>0.97505301993331395</c:v>
                </c:pt>
                <c:pt idx="82407">
                  <c:v>0.99977590848754005</c:v>
                </c:pt>
                <c:pt idx="82408">
                  <c:v>0.99865964755004999</c:v>
                </c:pt>
                <c:pt idx="82409">
                  <c:v>0.99865964755004999</c:v>
                </c:pt>
                <c:pt idx="82410">
                  <c:v>0.99865964755004999</c:v>
                </c:pt>
                <c:pt idx="82411">
                  <c:v>0.99977590848754005</c:v>
                </c:pt>
                <c:pt idx="82412">
                  <c:v>0.99865964755004999</c:v>
                </c:pt>
                <c:pt idx="82413">
                  <c:v>0.99865964755004999</c:v>
                </c:pt>
                <c:pt idx="82414">
                  <c:v>0.99865964755004999</c:v>
                </c:pt>
                <c:pt idx="82415">
                  <c:v>0.97505301993331395</c:v>
                </c:pt>
                <c:pt idx="82416">
                  <c:v>0.97505301993331395</c:v>
                </c:pt>
                <c:pt idx="82417">
                  <c:v>0.99810606512056599</c:v>
                </c:pt>
                <c:pt idx="82418">
                  <c:v>0.98009279830975105</c:v>
                </c:pt>
                <c:pt idx="82419">
                  <c:v>0.99181255835294002</c:v>
                </c:pt>
                <c:pt idx="82420">
                  <c:v>0.99865964755004999</c:v>
                </c:pt>
                <c:pt idx="82421">
                  <c:v>0.98009279830975105</c:v>
                </c:pt>
                <c:pt idx="82422">
                  <c:v>0.98009279830975105</c:v>
                </c:pt>
                <c:pt idx="82423">
                  <c:v>0.99977590848754005</c:v>
                </c:pt>
                <c:pt idx="82424">
                  <c:v>0.99977590848754005</c:v>
                </c:pt>
                <c:pt idx="82425">
                  <c:v>0.99865964755004999</c:v>
                </c:pt>
                <c:pt idx="82426">
                  <c:v>0.98009279830975105</c:v>
                </c:pt>
                <c:pt idx="82427">
                  <c:v>0.99772892030019</c:v>
                </c:pt>
                <c:pt idx="82428">
                  <c:v>0.97505301993331395</c:v>
                </c:pt>
                <c:pt idx="82429">
                  <c:v>0.98009279830975105</c:v>
                </c:pt>
                <c:pt idx="82430">
                  <c:v>0.97505301993331395</c:v>
                </c:pt>
                <c:pt idx="82431">
                  <c:v>0.98009279830975105</c:v>
                </c:pt>
                <c:pt idx="82432">
                  <c:v>0.99977590848754005</c:v>
                </c:pt>
                <c:pt idx="82433">
                  <c:v>0.99865964755004999</c:v>
                </c:pt>
                <c:pt idx="82434">
                  <c:v>0.99865964755004999</c:v>
                </c:pt>
                <c:pt idx="82435">
                  <c:v>0.97505301993331395</c:v>
                </c:pt>
                <c:pt idx="82436">
                  <c:v>0.99865964755004999</c:v>
                </c:pt>
                <c:pt idx="82437">
                  <c:v>0.98009279830975105</c:v>
                </c:pt>
                <c:pt idx="82438">
                  <c:v>0.97505301993331395</c:v>
                </c:pt>
                <c:pt idx="82439">
                  <c:v>0.98009279830975105</c:v>
                </c:pt>
                <c:pt idx="82440">
                  <c:v>0.99772892030019</c:v>
                </c:pt>
                <c:pt idx="82441">
                  <c:v>0.99865964755004999</c:v>
                </c:pt>
                <c:pt idx="82442">
                  <c:v>0.99865964755004999</c:v>
                </c:pt>
                <c:pt idx="82443">
                  <c:v>0.99865964755004999</c:v>
                </c:pt>
                <c:pt idx="82444">
                  <c:v>0.98009279830975105</c:v>
                </c:pt>
                <c:pt idx="82445">
                  <c:v>0.97505301993331395</c:v>
                </c:pt>
                <c:pt idx="82446">
                  <c:v>0.98009279830975105</c:v>
                </c:pt>
                <c:pt idx="82447">
                  <c:v>0.99810606512056599</c:v>
                </c:pt>
                <c:pt idx="82448">
                  <c:v>0.98009279830975105</c:v>
                </c:pt>
                <c:pt idx="82449">
                  <c:v>0.99865964755004999</c:v>
                </c:pt>
                <c:pt idx="82450">
                  <c:v>0.97505301993331395</c:v>
                </c:pt>
                <c:pt idx="82451">
                  <c:v>0.99865964755004999</c:v>
                </c:pt>
                <c:pt idx="82452">
                  <c:v>0.97505301993331395</c:v>
                </c:pt>
                <c:pt idx="82453">
                  <c:v>0.99977590848754005</c:v>
                </c:pt>
                <c:pt idx="82454">
                  <c:v>0.99865964755004999</c:v>
                </c:pt>
                <c:pt idx="82455">
                  <c:v>0.98009279830975105</c:v>
                </c:pt>
                <c:pt idx="82456">
                  <c:v>0.97505301993331395</c:v>
                </c:pt>
                <c:pt idx="82457">
                  <c:v>0.99865964755004999</c:v>
                </c:pt>
                <c:pt idx="82458">
                  <c:v>0.98009279830975105</c:v>
                </c:pt>
                <c:pt idx="82459">
                  <c:v>0.99810606512056599</c:v>
                </c:pt>
                <c:pt idx="82460">
                  <c:v>0.99810606512056599</c:v>
                </c:pt>
                <c:pt idx="82461">
                  <c:v>0.98009279830975105</c:v>
                </c:pt>
                <c:pt idx="82462">
                  <c:v>0.99810606512056599</c:v>
                </c:pt>
                <c:pt idx="82463">
                  <c:v>0.99977590848754005</c:v>
                </c:pt>
                <c:pt idx="82464">
                  <c:v>0.97505301993331395</c:v>
                </c:pt>
                <c:pt idx="82465">
                  <c:v>0.98009279830975105</c:v>
                </c:pt>
                <c:pt idx="82466">
                  <c:v>0.98009279830975105</c:v>
                </c:pt>
                <c:pt idx="82467">
                  <c:v>0.99977590848754005</c:v>
                </c:pt>
                <c:pt idx="82468">
                  <c:v>0.99865964755004999</c:v>
                </c:pt>
                <c:pt idx="82469">
                  <c:v>0.98009279830975105</c:v>
                </c:pt>
                <c:pt idx="82470">
                  <c:v>0.99977590848754005</c:v>
                </c:pt>
                <c:pt idx="82471">
                  <c:v>0.99810606512056599</c:v>
                </c:pt>
                <c:pt idx="82472">
                  <c:v>0.99865964755004999</c:v>
                </c:pt>
                <c:pt idx="82473">
                  <c:v>0.99977590848754005</c:v>
                </c:pt>
                <c:pt idx="82474">
                  <c:v>0.97505301993331395</c:v>
                </c:pt>
                <c:pt idx="82475">
                  <c:v>0.99772892030019</c:v>
                </c:pt>
                <c:pt idx="82476">
                  <c:v>0.99181255835294002</c:v>
                </c:pt>
                <c:pt idx="82477">
                  <c:v>0.99977590848754005</c:v>
                </c:pt>
                <c:pt idx="82478">
                  <c:v>0.99977590848754005</c:v>
                </c:pt>
                <c:pt idx="82479">
                  <c:v>0.98009279830975105</c:v>
                </c:pt>
                <c:pt idx="82480">
                  <c:v>0.98009279830975105</c:v>
                </c:pt>
                <c:pt idx="82481">
                  <c:v>0.99810606512056599</c:v>
                </c:pt>
                <c:pt idx="82482">
                  <c:v>0.98009279830975105</c:v>
                </c:pt>
                <c:pt idx="82483">
                  <c:v>0.99865964755004999</c:v>
                </c:pt>
                <c:pt idx="82484">
                  <c:v>0.98009279830975105</c:v>
                </c:pt>
                <c:pt idx="82485">
                  <c:v>0.99810606512056599</c:v>
                </c:pt>
                <c:pt idx="82486">
                  <c:v>0.99865964755004999</c:v>
                </c:pt>
                <c:pt idx="82487">
                  <c:v>0.99810606512056599</c:v>
                </c:pt>
                <c:pt idx="82488">
                  <c:v>0.97505301993331395</c:v>
                </c:pt>
                <c:pt idx="82489">
                  <c:v>0.99865964755004999</c:v>
                </c:pt>
                <c:pt idx="82490">
                  <c:v>0.99865964755004999</c:v>
                </c:pt>
                <c:pt idx="82491">
                  <c:v>0.99810606512056599</c:v>
                </c:pt>
                <c:pt idx="82492">
                  <c:v>0.99865964755004999</c:v>
                </c:pt>
                <c:pt idx="82493">
                  <c:v>0.99810606512056599</c:v>
                </c:pt>
                <c:pt idx="82494">
                  <c:v>0.97505301993331395</c:v>
                </c:pt>
                <c:pt idx="82495">
                  <c:v>0.99865964755004999</c:v>
                </c:pt>
                <c:pt idx="82496">
                  <c:v>0.97505301993331395</c:v>
                </c:pt>
                <c:pt idx="82497">
                  <c:v>0.99865964755004999</c:v>
                </c:pt>
                <c:pt idx="82498">
                  <c:v>0.99810606512056599</c:v>
                </c:pt>
                <c:pt idx="82499">
                  <c:v>0.98009279830975105</c:v>
                </c:pt>
                <c:pt idx="82500">
                  <c:v>0.99865964755004999</c:v>
                </c:pt>
                <c:pt idx="82501">
                  <c:v>0.99865964755004999</c:v>
                </c:pt>
                <c:pt idx="82502">
                  <c:v>0.98009279830975105</c:v>
                </c:pt>
                <c:pt idx="82503">
                  <c:v>0.99865964755004999</c:v>
                </c:pt>
                <c:pt idx="82504">
                  <c:v>0.99977590848754005</c:v>
                </c:pt>
                <c:pt idx="82505">
                  <c:v>0.99977590848754005</c:v>
                </c:pt>
                <c:pt idx="82506">
                  <c:v>0.97505301993331395</c:v>
                </c:pt>
                <c:pt idx="82507">
                  <c:v>0.97505301993331395</c:v>
                </c:pt>
                <c:pt idx="82508">
                  <c:v>0.99865964755004999</c:v>
                </c:pt>
                <c:pt idx="82509">
                  <c:v>0.99977590848754005</c:v>
                </c:pt>
                <c:pt idx="82510">
                  <c:v>0.99810606512056599</c:v>
                </c:pt>
                <c:pt idx="82511">
                  <c:v>0.99810606512056599</c:v>
                </c:pt>
                <c:pt idx="82512">
                  <c:v>0.97505301993331395</c:v>
                </c:pt>
                <c:pt idx="82513">
                  <c:v>0.99810606512056599</c:v>
                </c:pt>
                <c:pt idx="82514">
                  <c:v>0.99810606512056599</c:v>
                </c:pt>
                <c:pt idx="82515">
                  <c:v>0.99865964755004999</c:v>
                </c:pt>
                <c:pt idx="82516">
                  <c:v>0.99772892030019</c:v>
                </c:pt>
                <c:pt idx="82517">
                  <c:v>0.98009279830975105</c:v>
                </c:pt>
                <c:pt idx="82518">
                  <c:v>0.97505301993331395</c:v>
                </c:pt>
                <c:pt idx="82519">
                  <c:v>0.99865964755004999</c:v>
                </c:pt>
                <c:pt idx="82520">
                  <c:v>0.99810606512056599</c:v>
                </c:pt>
                <c:pt idx="82521">
                  <c:v>0.97505301993331395</c:v>
                </c:pt>
                <c:pt idx="82522">
                  <c:v>0.97505301993331395</c:v>
                </c:pt>
                <c:pt idx="82523">
                  <c:v>0.98009279830975105</c:v>
                </c:pt>
                <c:pt idx="82524">
                  <c:v>0.98009279830975105</c:v>
                </c:pt>
                <c:pt idx="82525">
                  <c:v>0.98009279830975105</c:v>
                </c:pt>
                <c:pt idx="82526">
                  <c:v>0.99865964755004999</c:v>
                </c:pt>
                <c:pt idx="82527">
                  <c:v>0.98009279830975105</c:v>
                </c:pt>
                <c:pt idx="82528">
                  <c:v>0.99865964755004999</c:v>
                </c:pt>
                <c:pt idx="82529">
                  <c:v>0.99977590848754005</c:v>
                </c:pt>
                <c:pt idx="82530">
                  <c:v>0.99810606512056599</c:v>
                </c:pt>
                <c:pt idx="82531">
                  <c:v>0.97505301993331395</c:v>
                </c:pt>
                <c:pt idx="82532">
                  <c:v>0.99865964755004999</c:v>
                </c:pt>
                <c:pt idx="82533">
                  <c:v>0.99977590848754005</c:v>
                </c:pt>
                <c:pt idx="82534">
                  <c:v>0.99772892030019</c:v>
                </c:pt>
                <c:pt idx="82535">
                  <c:v>0.99865964755004999</c:v>
                </c:pt>
                <c:pt idx="82536">
                  <c:v>0.97505301993331395</c:v>
                </c:pt>
                <c:pt idx="82537">
                  <c:v>0.99977590848754005</c:v>
                </c:pt>
                <c:pt idx="82538">
                  <c:v>0.99977590848754005</c:v>
                </c:pt>
                <c:pt idx="82539">
                  <c:v>0.98009279830975105</c:v>
                </c:pt>
                <c:pt idx="82540">
                  <c:v>0.99810606512056599</c:v>
                </c:pt>
                <c:pt idx="82541">
                  <c:v>0.98009279830975105</c:v>
                </c:pt>
                <c:pt idx="82542">
                  <c:v>0.99865964755004999</c:v>
                </c:pt>
                <c:pt idx="82543">
                  <c:v>0.98009279830975105</c:v>
                </c:pt>
                <c:pt idx="82544">
                  <c:v>0.98009279830975105</c:v>
                </c:pt>
                <c:pt idx="82545">
                  <c:v>0.99810606512056599</c:v>
                </c:pt>
                <c:pt idx="82546">
                  <c:v>0.99977590848754005</c:v>
                </c:pt>
                <c:pt idx="82547">
                  <c:v>0.98009279830975105</c:v>
                </c:pt>
                <c:pt idx="82548">
                  <c:v>0.98009279830975105</c:v>
                </c:pt>
                <c:pt idx="82549">
                  <c:v>0.99772892030019</c:v>
                </c:pt>
                <c:pt idx="82550">
                  <c:v>0.98009279830975105</c:v>
                </c:pt>
                <c:pt idx="82551">
                  <c:v>0.99865964755004999</c:v>
                </c:pt>
                <c:pt idx="82552">
                  <c:v>0.99772892030019</c:v>
                </c:pt>
                <c:pt idx="82553">
                  <c:v>0.99865964755004999</c:v>
                </c:pt>
                <c:pt idx="82554">
                  <c:v>0.99810606512056599</c:v>
                </c:pt>
                <c:pt idx="82555">
                  <c:v>0.99865964755004999</c:v>
                </c:pt>
                <c:pt idx="82556">
                  <c:v>0.99772892030019</c:v>
                </c:pt>
                <c:pt idx="82557">
                  <c:v>0.99865964755004999</c:v>
                </c:pt>
                <c:pt idx="82558">
                  <c:v>0.99865964755004999</c:v>
                </c:pt>
                <c:pt idx="82559">
                  <c:v>0.99977590848754005</c:v>
                </c:pt>
                <c:pt idx="82560">
                  <c:v>0.99865964755004999</c:v>
                </c:pt>
                <c:pt idx="82561">
                  <c:v>0.98009279830975105</c:v>
                </c:pt>
                <c:pt idx="82562">
                  <c:v>0.98009279830975105</c:v>
                </c:pt>
                <c:pt idx="82563">
                  <c:v>0.99977590848754005</c:v>
                </c:pt>
                <c:pt idx="82564">
                  <c:v>0.99865964755004999</c:v>
                </c:pt>
                <c:pt idx="82565">
                  <c:v>0.97505301993331395</c:v>
                </c:pt>
                <c:pt idx="82566">
                  <c:v>0.99865964755004999</c:v>
                </c:pt>
                <c:pt idx="82567">
                  <c:v>0.98009279830975105</c:v>
                </c:pt>
                <c:pt idx="82568">
                  <c:v>0.99977590848754005</c:v>
                </c:pt>
                <c:pt idx="82569">
                  <c:v>0.99977590848754005</c:v>
                </c:pt>
                <c:pt idx="82570">
                  <c:v>0.98009279830975105</c:v>
                </c:pt>
                <c:pt idx="82571">
                  <c:v>0.98009279830975105</c:v>
                </c:pt>
                <c:pt idx="82572">
                  <c:v>0.99865964755004999</c:v>
                </c:pt>
                <c:pt idx="82573">
                  <c:v>0.99772892030019</c:v>
                </c:pt>
                <c:pt idx="82574">
                  <c:v>0.98009279830975105</c:v>
                </c:pt>
                <c:pt idx="82575">
                  <c:v>0.98009279830975105</c:v>
                </c:pt>
                <c:pt idx="82576">
                  <c:v>0.99772892030019</c:v>
                </c:pt>
                <c:pt idx="82577">
                  <c:v>0.97505301993331395</c:v>
                </c:pt>
                <c:pt idx="82578">
                  <c:v>0.97505301993331395</c:v>
                </c:pt>
                <c:pt idx="82579">
                  <c:v>0.99181255835294002</c:v>
                </c:pt>
                <c:pt idx="82580">
                  <c:v>0.99772892030019</c:v>
                </c:pt>
                <c:pt idx="82581">
                  <c:v>0.99810606512056599</c:v>
                </c:pt>
                <c:pt idx="82582">
                  <c:v>0.99772892030019</c:v>
                </c:pt>
                <c:pt idx="82583">
                  <c:v>0.97505301993331395</c:v>
                </c:pt>
                <c:pt idx="82584">
                  <c:v>0.98009279830975105</c:v>
                </c:pt>
                <c:pt idx="82585">
                  <c:v>0.99810606512056599</c:v>
                </c:pt>
                <c:pt idx="82586">
                  <c:v>0.97505301993331395</c:v>
                </c:pt>
                <c:pt idx="82587">
                  <c:v>0.99865964755004999</c:v>
                </c:pt>
                <c:pt idx="82588">
                  <c:v>0.98009279830975105</c:v>
                </c:pt>
                <c:pt idx="82589">
                  <c:v>0.99865964755004999</c:v>
                </c:pt>
                <c:pt idx="82590">
                  <c:v>0.97505301993331395</c:v>
                </c:pt>
                <c:pt idx="82591">
                  <c:v>0.98009279830975105</c:v>
                </c:pt>
                <c:pt idx="82592">
                  <c:v>0.98009279830975105</c:v>
                </c:pt>
                <c:pt idx="82593">
                  <c:v>0.97505301993331395</c:v>
                </c:pt>
                <c:pt idx="82594">
                  <c:v>0.98009279830975105</c:v>
                </c:pt>
                <c:pt idx="82595">
                  <c:v>0.98009279830975105</c:v>
                </c:pt>
                <c:pt idx="82596">
                  <c:v>0.99810606512056599</c:v>
                </c:pt>
                <c:pt idx="82597">
                  <c:v>0.99865964755004999</c:v>
                </c:pt>
                <c:pt idx="82598">
                  <c:v>0.97505301993331395</c:v>
                </c:pt>
                <c:pt idx="82599">
                  <c:v>0.98009279830975105</c:v>
                </c:pt>
                <c:pt idx="82600">
                  <c:v>0.99810606512056599</c:v>
                </c:pt>
                <c:pt idx="82601">
                  <c:v>0.98009279830975105</c:v>
                </c:pt>
                <c:pt idx="82602">
                  <c:v>0.99810606512056599</c:v>
                </c:pt>
                <c:pt idx="82603">
                  <c:v>0.99181255835294002</c:v>
                </c:pt>
                <c:pt idx="82604">
                  <c:v>0.97505301993331395</c:v>
                </c:pt>
                <c:pt idx="82605">
                  <c:v>0.98009279830975105</c:v>
                </c:pt>
                <c:pt idx="82606">
                  <c:v>0.98009279830975105</c:v>
                </c:pt>
                <c:pt idx="82607">
                  <c:v>0.98009279830975105</c:v>
                </c:pt>
                <c:pt idx="82608">
                  <c:v>0.99977590848754005</c:v>
                </c:pt>
                <c:pt idx="82609">
                  <c:v>0.97505301993331395</c:v>
                </c:pt>
                <c:pt idx="82610">
                  <c:v>0.98009279830975105</c:v>
                </c:pt>
                <c:pt idx="82611">
                  <c:v>0.99810606512056599</c:v>
                </c:pt>
                <c:pt idx="82612">
                  <c:v>0.97505301993331395</c:v>
                </c:pt>
                <c:pt idx="82613">
                  <c:v>0.99977590848754005</c:v>
                </c:pt>
                <c:pt idx="82614">
                  <c:v>0.98009279830975105</c:v>
                </c:pt>
                <c:pt idx="82615">
                  <c:v>0.99977590848754005</c:v>
                </c:pt>
                <c:pt idx="82616">
                  <c:v>0.97505301993331395</c:v>
                </c:pt>
                <c:pt idx="82617">
                  <c:v>0.99977590848754005</c:v>
                </c:pt>
                <c:pt idx="82618">
                  <c:v>0.99865964755004999</c:v>
                </c:pt>
                <c:pt idx="82619">
                  <c:v>0.98009279830975105</c:v>
                </c:pt>
                <c:pt idx="82620">
                  <c:v>0.99865964755004999</c:v>
                </c:pt>
                <c:pt idx="82621">
                  <c:v>0.99810606512056599</c:v>
                </c:pt>
                <c:pt idx="82622">
                  <c:v>0.98009279830975105</c:v>
                </c:pt>
                <c:pt idx="82623">
                  <c:v>0.99810606512056599</c:v>
                </c:pt>
                <c:pt idx="82624">
                  <c:v>0.99977590848754005</c:v>
                </c:pt>
                <c:pt idx="82625">
                  <c:v>0.99810606512056599</c:v>
                </c:pt>
                <c:pt idx="82626">
                  <c:v>0.97505301993331395</c:v>
                </c:pt>
                <c:pt idx="82627">
                  <c:v>0.99810606512056599</c:v>
                </c:pt>
                <c:pt idx="82628">
                  <c:v>0.99865964755004999</c:v>
                </c:pt>
                <c:pt idx="82629">
                  <c:v>0.98009279830975105</c:v>
                </c:pt>
                <c:pt idx="82630">
                  <c:v>0.98009279830975105</c:v>
                </c:pt>
                <c:pt idx="82631">
                  <c:v>0.99977590848754005</c:v>
                </c:pt>
                <c:pt idx="82632">
                  <c:v>0.99977590848754005</c:v>
                </c:pt>
                <c:pt idx="82633">
                  <c:v>0.98009279830975105</c:v>
                </c:pt>
                <c:pt idx="82634">
                  <c:v>0.99810606512056599</c:v>
                </c:pt>
                <c:pt idx="82635">
                  <c:v>0.99772892030019</c:v>
                </c:pt>
                <c:pt idx="82636">
                  <c:v>0.99810606512056599</c:v>
                </c:pt>
                <c:pt idx="82637">
                  <c:v>0.98009279830975105</c:v>
                </c:pt>
                <c:pt idx="82638">
                  <c:v>0.98009279830975105</c:v>
                </c:pt>
                <c:pt idx="82639">
                  <c:v>0.98009279830975105</c:v>
                </c:pt>
                <c:pt idx="82640">
                  <c:v>0.99865964755004999</c:v>
                </c:pt>
                <c:pt idx="82641">
                  <c:v>0.99977590848754005</c:v>
                </c:pt>
                <c:pt idx="82642">
                  <c:v>0.99810606512056599</c:v>
                </c:pt>
                <c:pt idx="82643">
                  <c:v>0.98009279830975105</c:v>
                </c:pt>
                <c:pt idx="82644">
                  <c:v>0.98009279830975105</c:v>
                </c:pt>
                <c:pt idx="82645">
                  <c:v>0.98009279830975105</c:v>
                </c:pt>
                <c:pt idx="82646">
                  <c:v>0.99865964755004999</c:v>
                </c:pt>
                <c:pt idx="82647">
                  <c:v>0.99772892030019</c:v>
                </c:pt>
                <c:pt idx="82648">
                  <c:v>0.99865964755004999</c:v>
                </c:pt>
                <c:pt idx="82649">
                  <c:v>0.99977590848754005</c:v>
                </c:pt>
                <c:pt idx="82650">
                  <c:v>0.97505301993331395</c:v>
                </c:pt>
                <c:pt idx="82651">
                  <c:v>0.98009279830975105</c:v>
                </c:pt>
                <c:pt idx="82652">
                  <c:v>0.99181255835294002</c:v>
                </c:pt>
                <c:pt idx="82653">
                  <c:v>0.98009279830975105</c:v>
                </c:pt>
                <c:pt idx="82654">
                  <c:v>0.99810606512056599</c:v>
                </c:pt>
                <c:pt idx="82655">
                  <c:v>0.99810606512056599</c:v>
                </c:pt>
                <c:pt idx="82656">
                  <c:v>0.98009279830975105</c:v>
                </c:pt>
                <c:pt idx="82657">
                  <c:v>0.99865964755004999</c:v>
                </c:pt>
                <c:pt idx="82658">
                  <c:v>0.99977590848754005</c:v>
                </c:pt>
                <c:pt idx="82659">
                  <c:v>0.99810606512056599</c:v>
                </c:pt>
                <c:pt idx="82660">
                  <c:v>0.99977590848754005</c:v>
                </c:pt>
                <c:pt idx="82661">
                  <c:v>0.98009279830975105</c:v>
                </c:pt>
                <c:pt idx="82662">
                  <c:v>0.99181255835294002</c:v>
                </c:pt>
                <c:pt idx="82663">
                  <c:v>0.99977590848754005</c:v>
                </c:pt>
                <c:pt idx="82664">
                  <c:v>0.99865964755004999</c:v>
                </c:pt>
                <c:pt idx="82665">
                  <c:v>0.99977590848754005</c:v>
                </c:pt>
                <c:pt idx="82666">
                  <c:v>0.99977590848754005</c:v>
                </c:pt>
                <c:pt idx="82667">
                  <c:v>0.99810606512056599</c:v>
                </c:pt>
                <c:pt idx="82668">
                  <c:v>0.99977590848754005</c:v>
                </c:pt>
                <c:pt idx="82669">
                  <c:v>0.97505301993331395</c:v>
                </c:pt>
                <c:pt idx="82670">
                  <c:v>0.99865964755004999</c:v>
                </c:pt>
                <c:pt idx="82671">
                  <c:v>0.99810606512056599</c:v>
                </c:pt>
                <c:pt idx="82672">
                  <c:v>0.99772892030019</c:v>
                </c:pt>
                <c:pt idx="82673">
                  <c:v>0.98009279830975105</c:v>
                </c:pt>
                <c:pt idx="82674">
                  <c:v>0.98009279830975105</c:v>
                </c:pt>
                <c:pt idx="82675">
                  <c:v>0.99810606512056599</c:v>
                </c:pt>
                <c:pt idx="82676">
                  <c:v>0.99865964755004999</c:v>
                </c:pt>
                <c:pt idx="82677">
                  <c:v>0.99810606512056599</c:v>
                </c:pt>
                <c:pt idx="82678">
                  <c:v>0.99977590848754005</c:v>
                </c:pt>
                <c:pt idx="82679">
                  <c:v>0.99865964755004999</c:v>
                </c:pt>
                <c:pt idx="82680">
                  <c:v>0.99810606512056599</c:v>
                </c:pt>
                <c:pt idx="82681">
                  <c:v>0.98009279830975105</c:v>
                </c:pt>
                <c:pt idx="82682">
                  <c:v>0.99865964755004999</c:v>
                </c:pt>
                <c:pt idx="82683">
                  <c:v>0.99865964755004999</c:v>
                </c:pt>
                <c:pt idx="82684">
                  <c:v>0.98009279830975105</c:v>
                </c:pt>
                <c:pt idx="82685">
                  <c:v>0.99865964755004999</c:v>
                </c:pt>
                <c:pt idx="82686">
                  <c:v>0.99865964755004999</c:v>
                </c:pt>
                <c:pt idx="82687">
                  <c:v>0.99865964755004999</c:v>
                </c:pt>
                <c:pt idx="82688">
                  <c:v>0.98009279830975105</c:v>
                </c:pt>
                <c:pt idx="82689">
                  <c:v>0.99865964755004999</c:v>
                </c:pt>
                <c:pt idx="82690">
                  <c:v>0.99865964755004999</c:v>
                </c:pt>
                <c:pt idx="82691">
                  <c:v>0.98009279830975105</c:v>
                </c:pt>
                <c:pt idx="82692">
                  <c:v>0.99772892030019</c:v>
                </c:pt>
                <c:pt idx="82693">
                  <c:v>0.98009279830975105</c:v>
                </c:pt>
                <c:pt idx="82694">
                  <c:v>0.98009279830975105</c:v>
                </c:pt>
                <c:pt idx="82695">
                  <c:v>0.99977590848754005</c:v>
                </c:pt>
                <c:pt idx="82696">
                  <c:v>0.99810606512056599</c:v>
                </c:pt>
                <c:pt idx="82697">
                  <c:v>0.98009279830975105</c:v>
                </c:pt>
                <c:pt idx="82698">
                  <c:v>0.98009279830975105</c:v>
                </c:pt>
                <c:pt idx="82699">
                  <c:v>0.97505301993331395</c:v>
                </c:pt>
                <c:pt idx="82700">
                  <c:v>0.99810606512056599</c:v>
                </c:pt>
                <c:pt idx="82701">
                  <c:v>0.99865964755004999</c:v>
                </c:pt>
                <c:pt idx="82702">
                  <c:v>0.99810606512056599</c:v>
                </c:pt>
                <c:pt idx="82703">
                  <c:v>0.99810606512056599</c:v>
                </c:pt>
                <c:pt idx="82704">
                  <c:v>0.99865964755004999</c:v>
                </c:pt>
                <c:pt idx="82705">
                  <c:v>0.99865964755004999</c:v>
                </c:pt>
                <c:pt idx="82706">
                  <c:v>0.99810606512056599</c:v>
                </c:pt>
                <c:pt idx="82707">
                  <c:v>0.97505301993331395</c:v>
                </c:pt>
                <c:pt idx="82708">
                  <c:v>0.97505301993331395</c:v>
                </c:pt>
                <c:pt idx="82709">
                  <c:v>0.99977590848754005</c:v>
                </c:pt>
                <c:pt idx="82710">
                  <c:v>0.98009279830975105</c:v>
                </c:pt>
                <c:pt idx="82711">
                  <c:v>0.99810606512056599</c:v>
                </c:pt>
                <c:pt idx="82712">
                  <c:v>0.97505301993331395</c:v>
                </c:pt>
                <c:pt idx="82713">
                  <c:v>0.99810606512056599</c:v>
                </c:pt>
                <c:pt idx="82714">
                  <c:v>0.99810606512056599</c:v>
                </c:pt>
                <c:pt idx="82715">
                  <c:v>0.99865964755004999</c:v>
                </c:pt>
                <c:pt idx="82716">
                  <c:v>0.99977590848754005</c:v>
                </c:pt>
                <c:pt idx="82717">
                  <c:v>0.99810606512056599</c:v>
                </c:pt>
                <c:pt idx="82718">
                  <c:v>0.99810606512056599</c:v>
                </c:pt>
                <c:pt idx="82719">
                  <c:v>0.99810606512056599</c:v>
                </c:pt>
                <c:pt idx="82720">
                  <c:v>0.98009279830975105</c:v>
                </c:pt>
                <c:pt idx="82721">
                  <c:v>0.99181255835294002</c:v>
                </c:pt>
                <c:pt idx="82722">
                  <c:v>0.99810606512056599</c:v>
                </c:pt>
                <c:pt idx="82723">
                  <c:v>0.98009279830975105</c:v>
                </c:pt>
                <c:pt idx="82724">
                  <c:v>0.99865964755004999</c:v>
                </c:pt>
                <c:pt idx="82725">
                  <c:v>0.98009279830975105</c:v>
                </c:pt>
                <c:pt idx="82726">
                  <c:v>0.99772892030019</c:v>
                </c:pt>
                <c:pt idx="82727">
                  <c:v>0.98009279830975105</c:v>
                </c:pt>
                <c:pt idx="82728">
                  <c:v>0.99810606512056599</c:v>
                </c:pt>
                <c:pt idx="82729">
                  <c:v>0.98009279830975105</c:v>
                </c:pt>
                <c:pt idx="82730">
                  <c:v>0.99810606512056599</c:v>
                </c:pt>
                <c:pt idx="82731">
                  <c:v>0.98009279830975105</c:v>
                </c:pt>
                <c:pt idx="82732">
                  <c:v>0.99810606512056599</c:v>
                </c:pt>
                <c:pt idx="82733">
                  <c:v>0.98009279830975105</c:v>
                </c:pt>
                <c:pt idx="82734">
                  <c:v>0.98009279830975105</c:v>
                </c:pt>
                <c:pt idx="82735">
                  <c:v>0.99865964755004999</c:v>
                </c:pt>
                <c:pt idx="82736">
                  <c:v>0.99865964755004999</c:v>
                </c:pt>
                <c:pt idx="82737">
                  <c:v>0.97505301993331395</c:v>
                </c:pt>
                <c:pt idx="82738">
                  <c:v>0.97505301993331395</c:v>
                </c:pt>
                <c:pt idx="82739">
                  <c:v>0.98009279830975105</c:v>
                </c:pt>
                <c:pt idx="82740">
                  <c:v>0.99810606512056599</c:v>
                </c:pt>
                <c:pt idx="82741">
                  <c:v>0.99865964755004999</c:v>
                </c:pt>
                <c:pt idx="82742">
                  <c:v>0.97505301993331395</c:v>
                </c:pt>
                <c:pt idx="82743">
                  <c:v>0.97505301993331395</c:v>
                </c:pt>
                <c:pt idx="82744">
                  <c:v>0.99865964755004999</c:v>
                </c:pt>
                <c:pt idx="82745">
                  <c:v>0.98009279830975105</c:v>
                </c:pt>
                <c:pt idx="82746">
                  <c:v>0.99865964755004999</c:v>
                </c:pt>
                <c:pt idx="82747">
                  <c:v>0.97505301993331395</c:v>
                </c:pt>
                <c:pt idx="82748">
                  <c:v>0.99865964755004999</c:v>
                </c:pt>
                <c:pt idx="82749">
                  <c:v>0.97505301993331395</c:v>
                </c:pt>
                <c:pt idx="82750">
                  <c:v>0.99810606512056599</c:v>
                </c:pt>
                <c:pt idx="82751">
                  <c:v>0.99865964755004999</c:v>
                </c:pt>
                <c:pt idx="82752">
                  <c:v>0.99977590848754005</c:v>
                </c:pt>
                <c:pt idx="82753">
                  <c:v>0.97505301993331395</c:v>
                </c:pt>
                <c:pt idx="82754">
                  <c:v>0.97505301993331395</c:v>
                </c:pt>
                <c:pt idx="82755">
                  <c:v>0.99810606512056599</c:v>
                </c:pt>
                <c:pt idx="82756">
                  <c:v>0.99810606512056599</c:v>
                </c:pt>
                <c:pt idx="82757">
                  <c:v>0.98009279830975105</c:v>
                </c:pt>
                <c:pt idx="82758">
                  <c:v>0.98009279830975105</c:v>
                </c:pt>
                <c:pt idx="82759">
                  <c:v>0.99772892030019</c:v>
                </c:pt>
                <c:pt idx="82760">
                  <c:v>0.99865964755004999</c:v>
                </c:pt>
                <c:pt idx="82761">
                  <c:v>0.98009279830975105</c:v>
                </c:pt>
                <c:pt idx="82762">
                  <c:v>0.98009279830975105</c:v>
                </c:pt>
                <c:pt idx="82763">
                  <c:v>0.98009279830975105</c:v>
                </c:pt>
                <c:pt idx="82764">
                  <c:v>0.97505301993331395</c:v>
                </c:pt>
                <c:pt idx="82765">
                  <c:v>0.99810606512056599</c:v>
                </c:pt>
                <c:pt idx="82766">
                  <c:v>0.98009279830975105</c:v>
                </c:pt>
                <c:pt idx="82767">
                  <c:v>0.98009279830975105</c:v>
                </c:pt>
                <c:pt idx="82768">
                  <c:v>0.99810606512056599</c:v>
                </c:pt>
                <c:pt idx="82769">
                  <c:v>0.99810606512056599</c:v>
                </c:pt>
                <c:pt idx="82770">
                  <c:v>0.99865964755004999</c:v>
                </c:pt>
                <c:pt idx="82771">
                  <c:v>0.98009279830975105</c:v>
                </c:pt>
                <c:pt idx="82772">
                  <c:v>0.98009279830975105</c:v>
                </c:pt>
                <c:pt idx="82773">
                  <c:v>0.97505301993331395</c:v>
                </c:pt>
                <c:pt idx="82774">
                  <c:v>0.99977590848754005</c:v>
                </c:pt>
                <c:pt idx="82775">
                  <c:v>0.99865964755004999</c:v>
                </c:pt>
                <c:pt idx="82776">
                  <c:v>0.97505301993331395</c:v>
                </c:pt>
                <c:pt idx="82777">
                  <c:v>0.99810606512056599</c:v>
                </c:pt>
                <c:pt idx="82778">
                  <c:v>0.98009279830975105</c:v>
                </c:pt>
                <c:pt idx="82779">
                  <c:v>0.97505301993331395</c:v>
                </c:pt>
                <c:pt idx="82780">
                  <c:v>0.99977590848754005</c:v>
                </c:pt>
                <c:pt idx="82781">
                  <c:v>0.99810606512056599</c:v>
                </c:pt>
                <c:pt idx="82782">
                  <c:v>0.99865964755004999</c:v>
                </c:pt>
                <c:pt idx="82783">
                  <c:v>0.99810606512056599</c:v>
                </c:pt>
                <c:pt idx="82784">
                  <c:v>0.99865964755004999</c:v>
                </c:pt>
                <c:pt idx="82785">
                  <c:v>0.97505301993331395</c:v>
                </c:pt>
                <c:pt idx="82786">
                  <c:v>0.99865964755004999</c:v>
                </c:pt>
                <c:pt idx="82787">
                  <c:v>0.97505301993331395</c:v>
                </c:pt>
                <c:pt idx="82788">
                  <c:v>0.98009279830975105</c:v>
                </c:pt>
                <c:pt idx="82789">
                  <c:v>0.99977590848754005</c:v>
                </c:pt>
                <c:pt idx="82790">
                  <c:v>0.97505301993331395</c:v>
                </c:pt>
                <c:pt idx="82791">
                  <c:v>0.98009279830975105</c:v>
                </c:pt>
                <c:pt idx="82792">
                  <c:v>0.98009279830975105</c:v>
                </c:pt>
                <c:pt idx="82793">
                  <c:v>0.99865964755004999</c:v>
                </c:pt>
                <c:pt idx="82794">
                  <c:v>0.98009279830975105</c:v>
                </c:pt>
                <c:pt idx="82795">
                  <c:v>0.98009279830975105</c:v>
                </c:pt>
                <c:pt idx="82796">
                  <c:v>0.97505301993331395</c:v>
                </c:pt>
                <c:pt idx="82797">
                  <c:v>0.99181255835294002</c:v>
                </c:pt>
                <c:pt idx="82798">
                  <c:v>0.99810606512056599</c:v>
                </c:pt>
                <c:pt idx="82799">
                  <c:v>0.99865964755004999</c:v>
                </c:pt>
                <c:pt idx="82800">
                  <c:v>0.99865964755004999</c:v>
                </c:pt>
                <c:pt idx="82801">
                  <c:v>0.99865964755004999</c:v>
                </c:pt>
                <c:pt idx="82802">
                  <c:v>0.97505301993331395</c:v>
                </c:pt>
                <c:pt idx="82803">
                  <c:v>0.99865964755004999</c:v>
                </c:pt>
                <c:pt idx="82804">
                  <c:v>0.99977590848754005</c:v>
                </c:pt>
                <c:pt idx="82805">
                  <c:v>0.98009279830975105</c:v>
                </c:pt>
                <c:pt idx="82806">
                  <c:v>0.97505301993331395</c:v>
                </c:pt>
                <c:pt idx="82807">
                  <c:v>0.99865964755004999</c:v>
                </c:pt>
                <c:pt idx="82808">
                  <c:v>0.98009279830975105</c:v>
                </c:pt>
                <c:pt idx="82809">
                  <c:v>0.99810606512056599</c:v>
                </c:pt>
                <c:pt idx="82810">
                  <c:v>0.99810606512056599</c:v>
                </c:pt>
                <c:pt idx="82811">
                  <c:v>0.99810606512056599</c:v>
                </c:pt>
                <c:pt idx="82812">
                  <c:v>0.99865964755004999</c:v>
                </c:pt>
                <c:pt idx="82813">
                  <c:v>0.97505301993331395</c:v>
                </c:pt>
                <c:pt idx="82814">
                  <c:v>0.99181255835294002</c:v>
                </c:pt>
                <c:pt idx="82815">
                  <c:v>0.99977590848754005</c:v>
                </c:pt>
                <c:pt idx="82816">
                  <c:v>0.99810606512056599</c:v>
                </c:pt>
                <c:pt idx="82817">
                  <c:v>0.98009279830975105</c:v>
                </c:pt>
                <c:pt idx="82818">
                  <c:v>0.98009279830975105</c:v>
                </c:pt>
                <c:pt idx="82819">
                  <c:v>0.99865964755004999</c:v>
                </c:pt>
                <c:pt idx="82820">
                  <c:v>0.98009279830975105</c:v>
                </c:pt>
                <c:pt idx="82821">
                  <c:v>0.99810606512056599</c:v>
                </c:pt>
                <c:pt idx="82822">
                  <c:v>0.98009279830975105</c:v>
                </c:pt>
                <c:pt idx="82823">
                  <c:v>0.99810606512056599</c:v>
                </c:pt>
                <c:pt idx="82824">
                  <c:v>0.99977590848754005</c:v>
                </c:pt>
                <c:pt idx="82825">
                  <c:v>0.98009279830975105</c:v>
                </c:pt>
                <c:pt idx="82826">
                  <c:v>0.99810606512056599</c:v>
                </c:pt>
                <c:pt idx="82827">
                  <c:v>0.98009279830975105</c:v>
                </c:pt>
                <c:pt idx="82828">
                  <c:v>0.98009279830975105</c:v>
                </c:pt>
                <c:pt idx="82829">
                  <c:v>0.97505301993331395</c:v>
                </c:pt>
                <c:pt idx="82830">
                  <c:v>0.97505301993331395</c:v>
                </c:pt>
                <c:pt idx="82831">
                  <c:v>0.97505301993331395</c:v>
                </c:pt>
                <c:pt idx="82832">
                  <c:v>0.97505301993331395</c:v>
                </c:pt>
                <c:pt idx="82833">
                  <c:v>0.99865964755004999</c:v>
                </c:pt>
                <c:pt idx="82834">
                  <c:v>0.97505301993331395</c:v>
                </c:pt>
                <c:pt idx="82835">
                  <c:v>0.98009279830975105</c:v>
                </c:pt>
                <c:pt idx="82836">
                  <c:v>0.97505301993331395</c:v>
                </c:pt>
                <c:pt idx="82837">
                  <c:v>0.98009279830975105</c:v>
                </c:pt>
                <c:pt idx="82838">
                  <c:v>0.99977590848754005</c:v>
                </c:pt>
                <c:pt idx="82839">
                  <c:v>0.99865964755004999</c:v>
                </c:pt>
                <c:pt idx="82840">
                  <c:v>0.97505301993331395</c:v>
                </c:pt>
                <c:pt idx="82841">
                  <c:v>0.99977590848754005</c:v>
                </c:pt>
                <c:pt idx="82842">
                  <c:v>0.98009279830975105</c:v>
                </c:pt>
                <c:pt idx="82843">
                  <c:v>0.98009279830975105</c:v>
                </c:pt>
                <c:pt idx="82844">
                  <c:v>0.99977590848754005</c:v>
                </c:pt>
                <c:pt idx="82845">
                  <c:v>0.98009279830975105</c:v>
                </c:pt>
                <c:pt idx="82846">
                  <c:v>0.99977590848754005</c:v>
                </c:pt>
                <c:pt idx="82847">
                  <c:v>0.98009279830975105</c:v>
                </c:pt>
                <c:pt idx="82848">
                  <c:v>0.99865964755004999</c:v>
                </c:pt>
                <c:pt idx="82849">
                  <c:v>0.98009279830975105</c:v>
                </c:pt>
                <c:pt idx="82850">
                  <c:v>0.99865964755004999</c:v>
                </c:pt>
                <c:pt idx="82851">
                  <c:v>0.98009279830975105</c:v>
                </c:pt>
                <c:pt idx="82852">
                  <c:v>0.98009279830975105</c:v>
                </c:pt>
                <c:pt idx="82853">
                  <c:v>0.99865964755004999</c:v>
                </c:pt>
                <c:pt idx="82854">
                  <c:v>0.99865964755004999</c:v>
                </c:pt>
                <c:pt idx="82855">
                  <c:v>0.98009279830975105</c:v>
                </c:pt>
                <c:pt idx="82856">
                  <c:v>0.99810606512056599</c:v>
                </c:pt>
                <c:pt idx="82857">
                  <c:v>0.99810606512056599</c:v>
                </c:pt>
                <c:pt idx="82858">
                  <c:v>0.99865964755004999</c:v>
                </c:pt>
                <c:pt idx="82859">
                  <c:v>0.98009279830975105</c:v>
                </c:pt>
                <c:pt idx="82860">
                  <c:v>0.99181255835294002</c:v>
                </c:pt>
                <c:pt idx="82861">
                  <c:v>0.99772892030019</c:v>
                </c:pt>
                <c:pt idx="82862">
                  <c:v>0.99810606512056599</c:v>
                </c:pt>
                <c:pt idx="82863">
                  <c:v>0.99810606512056599</c:v>
                </c:pt>
                <c:pt idx="82864">
                  <c:v>0.99810606512056599</c:v>
                </c:pt>
                <c:pt idx="82865">
                  <c:v>0.99865964755004999</c:v>
                </c:pt>
                <c:pt idx="82866">
                  <c:v>0.98009279830975105</c:v>
                </c:pt>
                <c:pt idx="82867">
                  <c:v>0.99772892030019</c:v>
                </c:pt>
                <c:pt idx="82868">
                  <c:v>0.98009279830975105</c:v>
                </c:pt>
                <c:pt idx="82869">
                  <c:v>0.98009279830975105</c:v>
                </c:pt>
                <c:pt idx="82870">
                  <c:v>0.98009279830975105</c:v>
                </c:pt>
                <c:pt idx="82871">
                  <c:v>0.98009279830975105</c:v>
                </c:pt>
                <c:pt idx="82872">
                  <c:v>0.99810606512056599</c:v>
                </c:pt>
                <c:pt idx="82873">
                  <c:v>0.99810606512056599</c:v>
                </c:pt>
                <c:pt idx="82874">
                  <c:v>0.97505301993331395</c:v>
                </c:pt>
                <c:pt idx="82875">
                  <c:v>0.99865964755004999</c:v>
                </c:pt>
                <c:pt idx="82876">
                  <c:v>0.99865964755004999</c:v>
                </c:pt>
                <c:pt idx="82877">
                  <c:v>0.99977590848754005</c:v>
                </c:pt>
                <c:pt idx="82878">
                  <c:v>0.99810606512056599</c:v>
                </c:pt>
                <c:pt idx="82879">
                  <c:v>0.99810606512056599</c:v>
                </c:pt>
                <c:pt idx="82880">
                  <c:v>0.98009279830975105</c:v>
                </c:pt>
                <c:pt idx="82881">
                  <c:v>0.97505301993331395</c:v>
                </c:pt>
                <c:pt idx="82882">
                  <c:v>0.99865964755004999</c:v>
                </c:pt>
                <c:pt idx="82883">
                  <c:v>0.98009279830975105</c:v>
                </c:pt>
                <c:pt idx="82884">
                  <c:v>0.98009279830975105</c:v>
                </c:pt>
                <c:pt idx="82885">
                  <c:v>0.99810606512056599</c:v>
                </c:pt>
                <c:pt idx="82886">
                  <c:v>0.98009279830975105</c:v>
                </c:pt>
                <c:pt idx="82887">
                  <c:v>0.99810606512056599</c:v>
                </c:pt>
                <c:pt idx="82888">
                  <c:v>0.99865964755004999</c:v>
                </c:pt>
                <c:pt idx="82889">
                  <c:v>0.98009279830975105</c:v>
                </c:pt>
                <c:pt idx="82890">
                  <c:v>0.99865964755004999</c:v>
                </c:pt>
                <c:pt idx="82891">
                  <c:v>0.98009279830975105</c:v>
                </c:pt>
                <c:pt idx="82892">
                  <c:v>0.99977590848754005</c:v>
                </c:pt>
                <c:pt idx="82893">
                  <c:v>0.99810606512056599</c:v>
                </c:pt>
                <c:pt idx="82894">
                  <c:v>0.97505301993331395</c:v>
                </c:pt>
                <c:pt idx="82895">
                  <c:v>0.99810606512056599</c:v>
                </c:pt>
                <c:pt idx="82896">
                  <c:v>0.99977590848754005</c:v>
                </c:pt>
                <c:pt idx="82897">
                  <c:v>0.99865964755004999</c:v>
                </c:pt>
                <c:pt idx="82898">
                  <c:v>0.99865964755004999</c:v>
                </c:pt>
                <c:pt idx="82899">
                  <c:v>0.99865964755004999</c:v>
                </c:pt>
                <c:pt idx="82900">
                  <c:v>0.99810606512056599</c:v>
                </c:pt>
                <c:pt idx="82901">
                  <c:v>0.99865964755004999</c:v>
                </c:pt>
                <c:pt idx="82902">
                  <c:v>0.99865964755004999</c:v>
                </c:pt>
                <c:pt idx="82903">
                  <c:v>0.98009279830975105</c:v>
                </c:pt>
                <c:pt idx="82904">
                  <c:v>0.99810606512056599</c:v>
                </c:pt>
                <c:pt idx="82905">
                  <c:v>0.99977590848754005</c:v>
                </c:pt>
                <c:pt idx="82906">
                  <c:v>0.97505301993331395</c:v>
                </c:pt>
                <c:pt idx="82907">
                  <c:v>0.99810606512056599</c:v>
                </c:pt>
                <c:pt idx="82908">
                  <c:v>0.99865964755004999</c:v>
                </c:pt>
                <c:pt idx="82909">
                  <c:v>0.98009279830975105</c:v>
                </c:pt>
                <c:pt idx="82910">
                  <c:v>0.99865964755004999</c:v>
                </c:pt>
                <c:pt idx="82911">
                  <c:v>0.99865964755004999</c:v>
                </c:pt>
                <c:pt idx="82912">
                  <c:v>0.99865964755004999</c:v>
                </c:pt>
                <c:pt idx="82913">
                  <c:v>0.99810606512056599</c:v>
                </c:pt>
                <c:pt idx="82914">
                  <c:v>0.98009279830975105</c:v>
                </c:pt>
                <c:pt idx="82915">
                  <c:v>0.98009279830975105</c:v>
                </c:pt>
                <c:pt idx="82916">
                  <c:v>0.99181255835294002</c:v>
                </c:pt>
                <c:pt idx="82917">
                  <c:v>0.98009279830975105</c:v>
                </c:pt>
                <c:pt idx="82918">
                  <c:v>0.98009279830975105</c:v>
                </c:pt>
                <c:pt idx="82919">
                  <c:v>0.98009279830975105</c:v>
                </c:pt>
                <c:pt idx="82920">
                  <c:v>0.97505301993331395</c:v>
                </c:pt>
                <c:pt idx="82921">
                  <c:v>0.98009279830975105</c:v>
                </c:pt>
                <c:pt idx="82922">
                  <c:v>0.98009279830975105</c:v>
                </c:pt>
                <c:pt idx="82923">
                  <c:v>0.97505301993331395</c:v>
                </c:pt>
                <c:pt idx="82924">
                  <c:v>0.99977590848754005</c:v>
                </c:pt>
                <c:pt idx="82925">
                  <c:v>0.98009279830975105</c:v>
                </c:pt>
                <c:pt idx="82926">
                  <c:v>0.99977590848754005</c:v>
                </c:pt>
                <c:pt idx="82927">
                  <c:v>0.99977590848754005</c:v>
                </c:pt>
                <c:pt idx="82928">
                  <c:v>0.98009279830975105</c:v>
                </c:pt>
                <c:pt idx="82929">
                  <c:v>0.97505301993331395</c:v>
                </c:pt>
                <c:pt idx="82930">
                  <c:v>0.99810606512056599</c:v>
                </c:pt>
                <c:pt idx="82931">
                  <c:v>0.99865964755004999</c:v>
                </c:pt>
                <c:pt idx="82932">
                  <c:v>0.97505301993331395</c:v>
                </c:pt>
                <c:pt idx="82933">
                  <c:v>0.99810606512056599</c:v>
                </c:pt>
                <c:pt idx="82934">
                  <c:v>0.97505301993331395</c:v>
                </c:pt>
                <c:pt idx="82935">
                  <c:v>0.98009279830975105</c:v>
                </c:pt>
                <c:pt idx="82936">
                  <c:v>0.98009279830975105</c:v>
                </c:pt>
                <c:pt idx="82937">
                  <c:v>0.99865964755004999</c:v>
                </c:pt>
                <c:pt idx="82938">
                  <c:v>0.98009279830975105</c:v>
                </c:pt>
                <c:pt idx="82939">
                  <c:v>0.99977590848754005</c:v>
                </c:pt>
                <c:pt idx="82940">
                  <c:v>0.99977590848754005</c:v>
                </c:pt>
                <c:pt idx="82941">
                  <c:v>0.99772892030019</c:v>
                </c:pt>
                <c:pt idx="82942">
                  <c:v>0.99810606512056599</c:v>
                </c:pt>
                <c:pt idx="82943">
                  <c:v>0.99865964755004999</c:v>
                </c:pt>
                <c:pt idx="82944">
                  <c:v>0.99865964755004999</c:v>
                </c:pt>
                <c:pt idx="82945">
                  <c:v>0.99865964755004999</c:v>
                </c:pt>
                <c:pt idx="82946">
                  <c:v>0.98009279830975105</c:v>
                </c:pt>
                <c:pt idx="82947">
                  <c:v>0.97505301993331395</c:v>
                </c:pt>
                <c:pt idx="82948">
                  <c:v>0.99865964755004999</c:v>
                </c:pt>
                <c:pt idx="82949">
                  <c:v>0.99810606512056599</c:v>
                </c:pt>
                <c:pt idx="82950">
                  <c:v>0.99772892030019</c:v>
                </c:pt>
                <c:pt idx="82951">
                  <c:v>0.98009279830975105</c:v>
                </c:pt>
                <c:pt idx="82952">
                  <c:v>0.98009279830975105</c:v>
                </c:pt>
                <c:pt idx="82953">
                  <c:v>0.99772892030019</c:v>
                </c:pt>
                <c:pt idx="82954">
                  <c:v>0.97505301993331395</c:v>
                </c:pt>
                <c:pt idx="82955">
                  <c:v>0.98009279830975105</c:v>
                </c:pt>
                <c:pt idx="82956">
                  <c:v>0.97505301993331395</c:v>
                </c:pt>
                <c:pt idx="82957">
                  <c:v>0.99865964755004999</c:v>
                </c:pt>
                <c:pt idx="82958">
                  <c:v>0.99810606512056599</c:v>
                </c:pt>
                <c:pt idx="82959">
                  <c:v>0.98009279830975105</c:v>
                </c:pt>
                <c:pt idx="82960">
                  <c:v>0.99810606512056599</c:v>
                </c:pt>
                <c:pt idx="82961">
                  <c:v>0.98009279830975105</c:v>
                </c:pt>
                <c:pt idx="82962">
                  <c:v>0.99772892030019</c:v>
                </c:pt>
                <c:pt idx="82963">
                  <c:v>0.99865964755004999</c:v>
                </c:pt>
                <c:pt idx="82964">
                  <c:v>0.99810606512056599</c:v>
                </c:pt>
                <c:pt idx="82965">
                  <c:v>0.98009279830975105</c:v>
                </c:pt>
                <c:pt idx="82966">
                  <c:v>0.97505301993331395</c:v>
                </c:pt>
                <c:pt idx="82967">
                  <c:v>0.98009279830975105</c:v>
                </c:pt>
                <c:pt idx="82968">
                  <c:v>0.97505301993331395</c:v>
                </c:pt>
                <c:pt idx="82969">
                  <c:v>0.99865964755004999</c:v>
                </c:pt>
                <c:pt idx="82970">
                  <c:v>0.99977590848754005</c:v>
                </c:pt>
                <c:pt idx="82971">
                  <c:v>0.99865964755004999</c:v>
                </c:pt>
                <c:pt idx="82972">
                  <c:v>0.98009279830975105</c:v>
                </c:pt>
                <c:pt idx="82973">
                  <c:v>0.97505301993331395</c:v>
                </c:pt>
                <c:pt idx="82974">
                  <c:v>0.99810606512056599</c:v>
                </c:pt>
                <c:pt idx="82975">
                  <c:v>0.99865964755004999</c:v>
                </c:pt>
                <c:pt idx="82976">
                  <c:v>0.99810606512056599</c:v>
                </c:pt>
                <c:pt idx="82977">
                  <c:v>0.99865964755004999</c:v>
                </c:pt>
                <c:pt idx="82978">
                  <c:v>0.98009279830975105</c:v>
                </c:pt>
                <c:pt idx="82979">
                  <c:v>0.99810606512056599</c:v>
                </c:pt>
                <c:pt idx="82980">
                  <c:v>0.99865964755004999</c:v>
                </c:pt>
                <c:pt idx="82981">
                  <c:v>0.99865964755004999</c:v>
                </c:pt>
                <c:pt idx="82982">
                  <c:v>0.99810606512056599</c:v>
                </c:pt>
                <c:pt idx="82983">
                  <c:v>0.99810606512056599</c:v>
                </c:pt>
                <c:pt idx="82984">
                  <c:v>0.98009279830975105</c:v>
                </c:pt>
                <c:pt idx="82985">
                  <c:v>0.97505301993331395</c:v>
                </c:pt>
                <c:pt idx="82986">
                  <c:v>0.99977590848754005</c:v>
                </c:pt>
                <c:pt idx="82987">
                  <c:v>0.97505301993331395</c:v>
                </c:pt>
                <c:pt idx="82988">
                  <c:v>0.99865964755004999</c:v>
                </c:pt>
                <c:pt idx="82989">
                  <c:v>0.99977590848754005</c:v>
                </c:pt>
                <c:pt idx="82990">
                  <c:v>0.97505301993331395</c:v>
                </c:pt>
                <c:pt idx="82991">
                  <c:v>0.98009279830975105</c:v>
                </c:pt>
                <c:pt idx="82992">
                  <c:v>0.99977590848754005</c:v>
                </c:pt>
                <c:pt idx="82993">
                  <c:v>0.99810606512056599</c:v>
                </c:pt>
                <c:pt idx="82994">
                  <c:v>0.99865964755004999</c:v>
                </c:pt>
                <c:pt idx="82995">
                  <c:v>0.98009279830975105</c:v>
                </c:pt>
                <c:pt idx="82996">
                  <c:v>0.99977590848754005</c:v>
                </c:pt>
                <c:pt idx="82997">
                  <c:v>0.99865964755004999</c:v>
                </c:pt>
                <c:pt idx="82998">
                  <c:v>0.99772892030019</c:v>
                </c:pt>
                <c:pt idx="82999">
                  <c:v>0.99865964755004999</c:v>
                </c:pt>
                <c:pt idx="83000">
                  <c:v>0.98009279830975105</c:v>
                </c:pt>
                <c:pt idx="83001">
                  <c:v>0.99865964755004999</c:v>
                </c:pt>
                <c:pt idx="83002">
                  <c:v>0.99865964755004999</c:v>
                </c:pt>
                <c:pt idx="83003">
                  <c:v>0.99977590848754005</c:v>
                </c:pt>
                <c:pt idx="83004">
                  <c:v>0.98009279830975105</c:v>
                </c:pt>
                <c:pt idx="83005">
                  <c:v>0.99865964755004999</c:v>
                </c:pt>
                <c:pt idx="83006">
                  <c:v>0.98009279830975105</c:v>
                </c:pt>
                <c:pt idx="83007">
                  <c:v>0.98009279830975105</c:v>
                </c:pt>
                <c:pt idx="83008">
                  <c:v>0.97505301993331395</c:v>
                </c:pt>
                <c:pt idx="83009">
                  <c:v>0.99181255835294002</c:v>
                </c:pt>
                <c:pt idx="83010">
                  <c:v>0.99772892030019</c:v>
                </c:pt>
                <c:pt idx="83011">
                  <c:v>0.99865964755004999</c:v>
                </c:pt>
                <c:pt idx="83012">
                  <c:v>0.98009279830975105</c:v>
                </c:pt>
                <c:pt idx="83013">
                  <c:v>0.99810606512056599</c:v>
                </c:pt>
                <c:pt idx="83014">
                  <c:v>0.99865964755004999</c:v>
                </c:pt>
                <c:pt idx="83015">
                  <c:v>0.99977590848754005</c:v>
                </c:pt>
                <c:pt idx="83016">
                  <c:v>0.99181255835294002</c:v>
                </c:pt>
                <c:pt idx="83017">
                  <c:v>0.98009279830975105</c:v>
                </c:pt>
                <c:pt idx="83018">
                  <c:v>0.99810606512056599</c:v>
                </c:pt>
                <c:pt idx="83019">
                  <c:v>0.98009279830975105</c:v>
                </c:pt>
                <c:pt idx="83020">
                  <c:v>0.99810606512056599</c:v>
                </c:pt>
                <c:pt idx="83021">
                  <c:v>0.97505301993331395</c:v>
                </c:pt>
                <c:pt idx="83022">
                  <c:v>0.99977590848754005</c:v>
                </c:pt>
                <c:pt idx="83023">
                  <c:v>0.99810606512056599</c:v>
                </c:pt>
                <c:pt idx="83024">
                  <c:v>0.99865964755004999</c:v>
                </c:pt>
                <c:pt idx="83025">
                  <c:v>0.99810606512056599</c:v>
                </c:pt>
                <c:pt idx="83026">
                  <c:v>0.99865964755004999</c:v>
                </c:pt>
                <c:pt idx="83027">
                  <c:v>0.99810606512056599</c:v>
                </c:pt>
                <c:pt idx="83028">
                  <c:v>0.98009279830975105</c:v>
                </c:pt>
                <c:pt idx="83029">
                  <c:v>0.99810606512056599</c:v>
                </c:pt>
                <c:pt idx="83030">
                  <c:v>0.99865964755004999</c:v>
                </c:pt>
                <c:pt idx="83031">
                  <c:v>0.98009279830975105</c:v>
                </c:pt>
                <c:pt idx="83032">
                  <c:v>0.99810606512056599</c:v>
                </c:pt>
                <c:pt idx="83033">
                  <c:v>0.98009279830975105</c:v>
                </c:pt>
                <c:pt idx="83034">
                  <c:v>0.97505301993331395</c:v>
                </c:pt>
                <c:pt idx="83035">
                  <c:v>0.99810606512056599</c:v>
                </c:pt>
                <c:pt idx="83036">
                  <c:v>0.98009279830975105</c:v>
                </c:pt>
                <c:pt idx="83037">
                  <c:v>0.98009279830975105</c:v>
                </c:pt>
                <c:pt idx="83038">
                  <c:v>0.99810606512056599</c:v>
                </c:pt>
                <c:pt idx="83039">
                  <c:v>0.99810606512056599</c:v>
                </c:pt>
                <c:pt idx="83040">
                  <c:v>0.99865964755004999</c:v>
                </c:pt>
                <c:pt idx="83041">
                  <c:v>0.99810606512056599</c:v>
                </c:pt>
                <c:pt idx="83042">
                  <c:v>0.99977590848754005</c:v>
                </c:pt>
                <c:pt idx="83043">
                  <c:v>0.98009279830975105</c:v>
                </c:pt>
                <c:pt idx="83044">
                  <c:v>0.98009279830975105</c:v>
                </c:pt>
                <c:pt idx="83045">
                  <c:v>0.99977590848754005</c:v>
                </c:pt>
                <c:pt idx="83046">
                  <c:v>0.97505301993331395</c:v>
                </c:pt>
                <c:pt idx="83047">
                  <c:v>0.99810606512056599</c:v>
                </c:pt>
                <c:pt idx="83048">
                  <c:v>0.99810606512056599</c:v>
                </c:pt>
                <c:pt idx="83049">
                  <c:v>0.98009279830975105</c:v>
                </c:pt>
                <c:pt idx="83050">
                  <c:v>0.98009279830975105</c:v>
                </c:pt>
                <c:pt idx="83051">
                  <c:v>0.99865964755004999</c:v>
                </c:pt>
                <c:pt idx="83052">
                  <c:v>0.99810606512056599</c:v>
                </c:pt>
                <c:pt idx="83053">
                  <c:v>0.98009279830975105</c:v>
                </c:pt>
                <c:pt idx="83054">
                  <c:v>0.99810606512056599</c:v>
                </c:pt>
                <c:pt idx="83055">
                  <c:v>0.98009279830975105</c:v>
                </c:pt>
                <c:pt idx="83056">
                  <c:v>0.99810606512056599</c:v>
                </c:pt>
                <c:pt idx="83057">
                  <c:v>0.99865964755004999</c:v>
                </c:pt>
                <c:pt idx="83058">
                  <c:v>0.98009279830975105</c:v>
                </c:pt>
                <c:pt idx="83059">
                  <c:v>0.99865964755004999</c:v>
                </c:pt>
                <c:pt idx="83060">
                  <c:v>0.99810606512056599</c:v>
                </c:pt>
                <c:pt idx="83061">
                  <c:v>0.99865964755004999</c:v>
                </c:pt>
                <c:pt idx="83062">
                  <c:v>0.99810606512056599</c:v>
                </c:pt>
                <c:pt idx="83063">
                  <c:v>0.99865964755004999</c:v>
                </c:pt>
                <c:pt idx="83064">
                  <c:v>0.98009279830975105</c:v>
                </c:pt>
                <c:pt idx="83065">
                  <c:v>0.99865964755004999</c:v>
                </c:pt>
                <c:pt idx="83066">
                  <c:v>0.99810606512056599</c:v>
                </c:pt>
                <c:pt idx="83067">
                  <c:v>0.99865964755004999</c:v>
                </c:pt>
                <c:pt idx="83068">
                  <c:v>0.98009279830975105</c:v>
                </c:pt>
                <c:pt idx="83069">
                  <c:v>0.99865964755004999</c:v>
                </c:pt>
                <c:pt idx="83070">
                  <c:v>0.99810606512056599</c:v>
                </c:pt>
                <c:pt idx="83071">
                  <c:v>0.99865964755004999</c:v>
                </c:pt>
                <c:pt idx="83072">
                  <c:v>0.98009279830975105</c:v>
                </c:pt>
                <c:pt idx="83073">
                  <c:v>0.99865964755004999</c:v>
                </c:pt>
                <c:pt idx="83074">
                  <c:v>0.98009279830975105</c:v>
                </c:pt>
                <c:pt idx="83075">
                  <c:v>0.99810606512056599</c:v>
                </c:pt>
                <c:pt idx="83076">
                  <c:v>0.99865964755004999</c:v>
                </c:pt>
                <c:pt idx="83077">
                  <c:v>0.99810606512056599</c:v>
                </c:pt>
                <c:pt idx="83078">
                  <c:v>0.98009279830975105</c:v>
                </c:pt>
                <c:pt idx="83079">
                  <c:v>0.97505301993331395</c:v>
                </c:pt>
                <c:pt idx="83080">
                  <c:v>0.99977590848754005</c:v>
                </c:pt>
                <c:pt idx="83081">
                  <c:v>0.97505301993331395</c:v>
                </c:pt>
                <c:pt idx="83082">
                  <c:v>0.99772892030019</c:v>
                </c:pt>
                <c:pt idx="83083">
                  <c:v>0.99865964755004999</c:v>
                </c:pt>
                <c:pt idx="83084">
                  <c:v>0.99810606512056599</c:v>
                </c:pt>
                <c:pt idx="83085">
                  <c:v>0.99977590848754005</c:v>
                </c:pt>
                <c:pt idx="83086">
                  <c:v>0.98009279830975105</c:v>
                </c:pt>
                <c:pt idx="83087">
                  <c:v>0.97505301993331395</c:v>
                </c:pt>
                <c:pt idx="83088">
                  <c:v>0.99810606512056599</c:v>
                </c:pt>
                <c:pt idx="83089">
                  <c:v>0.98009279830975105</c:v>
                </c:pt>
                <c:pt idx="83090">
                  <c:v>0.98009279830975105</c:v>
                </c:pt>
                <c:pt idx="83091">
                  <c:v>0.99810606512056599</c:v>
                </c:pt>
                <c:pt idx="83092">
                  <c:v>0.98009279830975105</c:v>
                </c:pt>
                <c:pt idx="83093">
                  <c:v>0.98009279830975105</c:v>
                </c:pt>
                <c:pt idx="83094">
                  <c:v>0.99977590848754005</c:v>
                </c:pt>
                <c:pt idx="83095">
                  <c:v>0.99810606512056599</c:v>
                </c:pt>
                <c:pt idx="83096">
                  <c:v>0.99977590848754005</c:v>
                </c:pt>
                <c:pt idx="83097">
                  <c:v>0.99810606512056599</c:v>
                </c:pt>
                <c:pt idx="83098">
                  <c:v>0.99810606512056599</c:v>
                </c:pt>
                <c:pt idx="83099">
                  <c:v>0.99865964755004999</c:v>
                </c:pt>
                <c:pt idx="83100">
                  <c:v>0.99977590848754005</c:v>
                </c:pt>
                <c:pt idx="83101">
                  <c:v>0.98009279830975105</c:v>
                </c:pt>
                <c:pt idx="83102">
                  <c:v>0.99810606512056599</c:v>
                </c:pt>
                <c:pt idx="83103">
                  <c:v>0.99865964755004999</c:v>
                </c:pt>
                <c:pt idx="83104">
                  <c:v>0.99810606512056599</c:v>
                </c:pt>
                <c:pt idx="83105">
                  <c:v>0.99977590848754005</c:v>
                </c:pt>
                <c:pt idx="83106">
                  <c:v>0.99181255835294002</c:v>
                </c:pt>
                <c:pt idx="83107">
                  <c:v>0.99865964755004999</c:v>
                </c:pt>
                <c:pt idx="83108">
                  <c:v>0.98009279830975105</c:v>
                </c:pt>
                <c:pt idx="83109">
                  <c:v>0.97505301993331395</c:v>
                </c:pt>
                <c:pt idx="83110">
                  <c:v>0.98009279830975105</c:v>
                </c:pt>
                <c:pt idx="83111">
                  <c:v>0.99772892030019</c:v>
                </c:pt>
                <c:pt idx="83112">
                  <c:v>0.99810606512056599</c:v>
                </c:pt>
                <c:pt idx="83113">
                  <c:v>0.99865964755004999</c:v>
                </c:pt>
                <c:pt idx="83114">
                  <c:v>0.99865964755004999</c:v>
                </c:pt>
                <c:pt idx="83115">
                  <c:v>0.99865964755004999</c:v>
                </c:pt>
                <c:pt idx="83116">
                  <c:v>0.99865964755004999</c:v>
                </c:pt>
                <c:pt idx="83117">
                  <c:v>0.98009279830975105</c:v>
                </c:pt>
                <c:pt idx="83118">
                  <c:v>0.99181255835294002</c:v>
                </c:pt>
                <c:pt idx="83119">
                  <c:v>0.97505301993331395</c:v>
                </c:pt>
                <c:pt idx="83120">
                  <c:v>0.99865964755004999</c:v>
                </c:pt>
                <c:pt idx="83121">
                  <c:v>0.99865964755004999</c:v>
                </c:pt>
                <c:pt idx="83122">
                  <c:v>0.99977590848754005</c:v>
                </c:pt>
                <c:pt idx="83123">
                  <c:v>0.98009279830975105</c:v>
                </c:pt>
                <c:pt idx="83124">
                  <c:v>0.99810606512056599</c:v>
                </c:pt>
                <c:pt idx="83125">
                  <c:v>0.99977590848754005</c:v>
                </c:pt>
                <c:pt idx="83126">
                  <c:v>0.98009279830975105</c:v>
                </c:pt>
                <c:pt idx="83127">
                  <c:v>0.97505301993331395</c:v>
                </c:pt>
                <c:pt idx="83128">
                  <c:v>0.98009279830975105</c:v>
                </c:pt>
                <c:pt idx="83129">
                  <c:v>0.98009279830975105</c:v>
                </c:pt>
                <c:pt idx="83130">
                  <c:v>0.99810606512056599</c:v>
                </c:pt>
                <c:pt idx="83131">
                  <c:v>0.97505301993331395</c:v>
                </c:pt>
                <c:pt idx="83132">
                  <c:v>0.99865964755004999</c:v>
                </c:pt>
                <c:pt idx="83133">
                  <c:v>0.99865964755004999</c:v>
                </c:pt>
                <c:pt idx="83134">
                  <c:v>0.99810606512056599</c:v>
                </c:pt>
                <c:pt idx="83135">
                  <c:v>0.98009279830975105</c:v>
                </c:pt>
                <c:pt idx="83136">
                  <c:v>0.98009279830975105</c:v>
                </c:pt>
                <c:pt idx="83137">
                  <c:v>0.99977590848754005</c:v>
                </c:pt>
                <c:pt idx="83138">
                  <c:v>0.98009279830975105</c:v>
                </c:pt>
                <c:pt idx="83139">
                  <c:v>0.99865964755004999</c:v>
                </c:pt>
                <c:pt idx="83140">
                  <c:v>0.98009279830975105</c:v>
                </c:pt>
                <c:pt idx="83141">
                  <c:v>0.99865964755004999</c:v>
                </c:pt>
                <c:pt idx="83142">
                  <c:v>0.99810606512056599</c:v>
                </c:pt>
                <c:pt idx="83143">
                  <c:v>0.98009279830975105</c:v>
                </c:pt>
                <c:pt idx="83144">
                  <c:v>0.99865964755004999</c:v>
                </c:pt>
                <c:pt idx="83145">
                  <c:v>0.99865964755004999</c:v>
                </c:pt>
                <c:pt idx="83146">
                  <c:v>0.99865964755004999</c:v>
                </c:pt>
                <c:pt idx="83147">
                  <c:v>0.99810606512056599</c:v>
                </c:pt>
                <c:pt idx="83148">
                  <c:v>0.99865964755004999</c:v>
                </c:pt>
                <c:pt idx="83149">
                  <c:v>0.98009279830975105</c:v>
                </c:pt>
                <c:pt idx="83150">
                  <c:v>0.98009279830975105</c:v>
                </c:pt>
                <c:pt idx="83151">
                  <c:v>0.99865964755004999</c:v>
                </c:pt>
                <c:pt idx="83152">
                  <c:v>0.99865964755004999</c:v>
                </c:pt>
                <c:pt idx="83153">
                  <c:v>0.98009279830975105</c:v>
                </c:pt>
                <c:pt idx="83154">
                  <c:v>0.98009279830975105</c:v>
                </c:pt>
                <c:pt idx="83155">
                  <c:v>0.97505301993331395</c:v>
                </c:pt>
                <c:pt idx="83156">
                  <c:v>0.97505301993331395</c:v>
                </c:pt>
                <c:pt idx="83157">
                  <c:v>0.97505301993331395</c:v>
                </c:pt>
                <c:pt idx="83158">
                  <c:v>0.99865964755004999</c:v>
                </c:pt>
                <c:pt idx="83159">
                  <c:v>0.99865964755004999</c:v>
                </c:pt>
                <c:pt idx="83160">
                  <c:v>0.99810606512056599</c:v>
                </c:pt>
                <c:pt idx="83161">
                  <c:v>0.99772892030019</c:v>
                </c:pt>
                <c:pt idx="83162">
                  <c:v>0.99810606512056599</c:v>
                </c:pt>
                <c:pt idx="83163">
                  <c:v>0.97505301993331395</c:v>
                </c:pt>
                <c:pt idx="83164">
                  <c:v>0.99810606512056599</c:v>
                </c:pt>
                <c:pt idx="83165">
                  <c:v>0.98009279830975105</c:v>
                </c:pt>
                <c:pt idx="83166">
                  <c:v>0.99865964755004999</c:v>
                </c:pt>
                <c:pt idx="83167">
                  <c:v>0.97505301993331395</c:v>
                </c:pt>
                <c:pt idx="83168">
                  <c:v>0.99865964755004999</c:v>
                </c:pt>
                <c:pt idx="83169">
                  <c:v>0.97505301993331395</c:v>
                </c:pt>
                <c:pt idx="83170">
                  <c:v>0.99977590848754005</c:v>
                </c:pt>
                <c:pt idx="83171">
                  <c:v>0.99977590848754005</c:v>
                </c:pt>
                <c:pt idx="83172">
                  <c:v>0.98009279830975105</c:v>
                </c:pt>
                <c:pt idx="83173">
                  <c:v>0.99865964755004999</c:v>
                </c:pt>
                <c:pt idx="83174">
                  <c:v>0.99865964755004999</c:v>
                </c:pt>
                <c:pt idx="83175">
                  <c:v>0.99865964755004999</c:v>
                </c:pt>
                <c:pt idx="83176">
                  <c:v>0.99977590848754005</c:v>
                </c:pt>
                <c:pt idx="83177">
                  <c:v>0.99810606512056599</c:v>
                </c:pt>
                <c:pt idx="83178">
                  <c:v>0.99810606512056599</c:v>
                </c:pt>
                <c:pt idx="83179">
                  <c:v>0.99810606512056599</c:v>
                </c:pt>
                <c:pt idx="83180">
                  <c:v>0.98009279830975105</c:v>
                </c:pt>
                <c:pt idx="83181">
                  <c:v>0.99810606512056599</c:v>
                </c:pt>
                <c:pt idx="83182">
                  <c:v>0.99865964755004999</c:v>
                </c:pt>
                <c:pt idx="83183">
                  <c:v>0.98009279830975105</c:v>
                </c:pt>
                <c:pt idx="83184">
                  <c:v>0.99810606512056599</c:v>
                </c:pt>
                <c:pt idx="83185">
                  <c:v>0.98009279830975105</c:v>
                </c:pt>
                <c:pt idx="83186">
                  <c:v>0.99810606512056599</c:v>
                </c:pt>
                <c:pt idx="83187">
                  <c:v>0.99977590848754005</c:v>
                </c:pt>
                <c:pt idx="83188">
                  <c:v>0.98009279830975105</c:v>
                </c:pt>
                <c:pt idx="83189">
                  <c:v>0.98009279830975105</c:v>
                </c:pt>
                <c:pt idx="83190">
                  <c:v>0.99865964755004999</c:v>
                </c:pt>
                <c:pt idx="83191">
                  <c:v>0.99865964755004999</c:v>
                </c:pt>
                <c:pt idx="83192">
                  <c:v>0.99865964755004999</c:v>
                </c:pt>
                <c:pt idx="83193">
                  <c:v>0.99810606512056599</c:v>
                </c:pt>
                <c:pt idx="83194">
                  <c:v>0.99865964755004999</c:v>
                </c:pt>
                <c:pt idx="83195">
                  <c:v>0.97505301993331395</c:v>
                </c:pt>
                <c:pt idx="83196">
                  <c:v>0.98009279830975105</c:v>
                </c:pt>
                <c:pt idx="83197">
                  <c:v>0.98009279830975105</c:v>
                </c:pt>
                <c:pt idx="83198">
                  <c:v>0.99865964755004999</c:v>
                </c:pt>
                <c:pt idx="83199">
                  <c:v>0.99865964755004999</c:v>
                </c:pt>
                <c:pt idx="83200">
                  <c:v>0.97505301993331395</c:v>
                </c:pt>
                <c:pt idx="83201">
                  <c:v>0.98009279830975105</c:v>
                </c:pt>
                <c:pt idx="83202">
                  <c:v>0.98009279830975105</c:v>
                </c:pt>
                <c:pt idx="83203">
                  <c:v>0.99810606512056599</c:v>
                </c:pt>
                <c:pt idx="83204">
                  <c:v>0.98009279830975105</c:v>
                </c:pt>
                <c:pt idx="83205">
                  <c:v>0.99810606512056599</c:v>
                </c:pt>
                <c:pt idx="83206">
                  <c:v>0.99865964755004999</c:v>
                </c:pt>
                <c:pt idx="83207">
                  <c:v>0.98009279830975105</c:v>
                </c:pt>
                <c:pt idx="83208">
                  <c:v>0.99810606512056599</c:v>
                </c:pt>
                <c:pt idx="83209">
                  <c:v>0.99810606512056599</c:v>
                </c:pt>
                <c:pt idx="83210">
                  <c:v>0.98009279830975105</c:v>
                </c:pt>
                <c:pt idx="83211">
                  <c:v>0.99810606512056599</c:v>
                </c:pt>
                <c:pt idx="83212">
                  <c:v>0.99977590848754005</c:v>
                </c:pt>
                <c:pt idx="83213">
                  <c:v>0.99865964755004999</c:v>
                </c:pt>
                <c:pt idx="83214">
                  <c:v>0.98009279830975105</c:v>
                </c:pt>
                <c:pt idx="83215">
                  <c:v>0.99865964755004999</c:v>
                </c:pt>
                <c:pt idx="83216">
                  <c:v>0.99865964755004999</c:v>
                </c:pt>
                <c:pt idx="83217">
                  <c:v>0.99865964755004999</c:v>
                </c:pt>
                <c:pt idx="83218">
                  <c:v>0.97505301993331395</c:v>
                </c:pt>
                <c:pt idx="83219">
                  <c:v>0.99977590848754005</c:v>
                </c:pt>
                <c:pt idx="83220">
                  <c:v>0.99865964755004999</c:v>
                </c:pt>
                <c:pt idx="83221">
                  <c:v>0.97505301993331395</c:v>
                </c:pt>
                <c:pt idx="83222">
                  <c:v>0.99181255835294002</c:v>
                </c:pt>
                <c:pt idx="83223">
                  <c:v>0.99810606512056599</c:v>
                </c:pt>
                <c:pt idx="83224">
                  <c:v>0.99865964755004999</c:v>
                </c:pt>
                <c:pt idx="83225">
                  <c:v>0.98009279830975105</c:v>
                </c:pt>
                <c:pt idx="83226">
                  <c:v>0.99865964755004999</c:v>
                </c:pt>
                <c:pt idx="83227">
                  <c:v>0.97505301993331395</c:v>
                </c:pt>
                <c:pt idx="83228">
                  <c:v>0.98009279830975105</c:v>
                </c:pt>
                <c:pt idx="83229">
                  <c:v>0.99865964755004999</c:v>
                </c:pt>
                <c:pt idx="83230">
                  <c:v>0.98009279830975105</c:v>
                </c:pt>
                <c:pt idx="83231">
                  <c:v>0.99977590848754005</c:v>
                </c:pt>
                <c:pt idx="83232">
                  <c:v>0.99772892030019</c:v>
                </c:pt>
                <c:pt idx="83233">
                  <c:v>0.98009279830975105</c:v>
                </c:pt>
                <c:pt idx="83234">
                  <c:v>0.99865964755004999</c:v>
                </c:pt>
                <c:pt idx="83235">
                  <c:v>0.99810606512056599</c:v>
                </c:pt>
                <c:pt idx="83236">
                  <c:v>0.99865964755004999</c:v>
                </c:pt>
                <c:pt idx="83237">
                  <c:v>0.99865964755004999</c:v>
                </c:pt>
                <c:pt idx="83238">
                  <c:v>0.97505301993331395</c:v>
                </c:pt>
                <c:pt idx="83239">
                  <c:v>0.97505301993331395</c:v>
                </c:pt>
                <c:pt idx="83240">
                  <c:v>0.99865964755004999</c:v>
                </c:pt>
                <c:pt idx="83241">
                  <c:v>0.98009279830975105</c:v>
                </c:pt>
                <c:pt idx="83242">
                  <c:v>0.98009279830975105</c:v>
                </c:pt>
                <c:pt idx="83243">
                  <c:v>0.99810606512056599</c:v>
                </c:pt>
                <c:pt idx="83244">
                  <c:v>0.97505301993331395</c:v>
                </c:pt>
                <c:pt idx="83245">
                  <c:v>0.99810606512056599</c:v>
                </c:pt>
                <c:pt idx="83246">
                  <c:v>0.98009279830975105</c:v>
                </c:pt>
                <c:pt idx="83247">
                  <c:v>0.99977590848754005</c:v>
                </c:pt>
                <c:pt idx="83248">
                  <c:v>0.99865964755004999</c:v>
                </c:pt>
                <c:pt idx="83249">
                  <c:v>0.99865964755004999</c:v>
                </c:pt>
                <c:pt idx="83250">
                  <c:v>0.99772892030019</c:v>
                </c:pt>
                <c:pt idx="83251">
                  <c:v>0.99977590848754005</c:v>
                </c:pt>
                <c:pt idx="83252">
                  <c:v>0.99772892030019</c:v>
                </c:pt>
                <c:pt idx="83253">
                  <c:v>0.97505301993331395</c:v>
                </c:pt>
                <c:pt idx="83254">
                  <c:v>0.97505301993331395</c:v>
                </c:pt>
                <c:pt idx="83255">
                  <c:v>0.98009279830975105</c:v>
                </c:pt>
                <c:pt idx="83256">
                  <c:v>0.98009279830975105</c:v>
                </c:pt>
                <c:pt idx="83257">
                  <c:v>0.97505301993331395</c:v>
                </c:pt>
                <c:pt idx="83258">
                  <c:v>0.99865964755004999</c:v>
                </c:pt>
                <c:pt idx="83259">
                  <c:v>0.97505301993331395</c:v>
                </c:pt>
                <c:pt idx="83260">
                  <c:v>0.99865964755004999</c:v>
                </c:pt>
                <c:pt idx="83261">
                  <c:v>0.99772892030019</c:v>
                </c:pt>
                <c:pt idx="83262">
                  <c:v>0.99772892030019</c:v>
                </c:pt>
                <c:pt idx="83263">
                  <c:v>0.97505301993331395</c:v>
                </c:pt>
                <c:pt idx="83264">
                  <c:v>0.99865964755004999</c:v>
                </c:pt>
                <c:pt idx="83265">
                  <c:v>0.98009279830975105</c:v>
                </c:pt>
                <c:pt idx="83266">
                  <c:v>0.99977590848754005</c:v>
                </c:pt>
                <c:pt idx="83267">
                  <c:v>0.98009279830975105</c:v>
                </c:pt>
                <c:pt idx="83268">
                  <c:v>0.98009279830975105</c:v>
                </c:pt>
                <c:pt idx="83269">
                  <c:v>0.98009279830975105</c:v>
                </c:pt>
                <c:pt idx="83270">
                  <c:v>0.99810606512056599</c:v>
                </c:pt>
                <c:pt idx="83271">
                  <c:v>0.98009279830975105</c:v>
                </c:pt>
                <c:pt idx="83272">
                  <c:v>0.99865964755004999</c:v>
                </c:pt>
                <c:pt idx="83273">
                  <c:v>0.99865964755004999</c:v>
                </c:pt>
                <c:pt idx="83274">
                  <c:v>0.99865964755004999</c:v>
                </c:pt>
                <c:pt idx="83275">
                  <c:v>0.97505301993331395</c:v>
                </c:pt>
                <c:pt idx="83276">
                  <c:v>0.99977590848754005</c:v>
                </c:pt>
                <c:pt idx="83277">
                  <c:v>0.99810606512056599</c:v>
                </c:pt>
                <c:pt idx="83278">
                  <c:v>0.99977590848754005</c:v>
                </c:pt>
                <c:pt idx="83279">
                  <c:v>0.98009279830975105</c:v>
                </c:pt>
                <c:pt idx="83280">
                  <c:v>0.99810606512056599</c:v>
                </c:pt>
                <c:pt idx="83281">
                  <c:v>0.98009279830975105</c:v>
                </c:pt>
                <c:pt idx="83282">
                  <c:v>0.97505301993331395</c:v>
                </c:pt>
                <c:pt idx="83283">
                  <c:v>0.98009279830975105</c:v>
                </c:pt>
                <c:pt idx="83284">
                  <c:v>0.99977590848754005</c:v>
                </c:pt>
                <c:pt idx="83285">
                  <c:v>0.98009279830975105</c:v>
                </c:pt>
                <c:pt idx="83286">
                  <c:v>0.98009279830975105</c:v>
                </c:pt>
                <c:pt idx="83287">
                  <c:v>0.99810606512056599</c:v>
                </c:pt>
                <c:pt idx="83288">
                  <c:v>0.99865964755004999</c:v>
                </c:pt>
                <c:pt idx="83289">
                  <c:v>0.99865964755004999</c:v>
                </c:pt>
                <c:pt idx="83290">
                  <c:v>0.98009279830975105</c:v>
                </c:pt>
                <c:pt idx="83291">
                  <c:v>0.99810606512056599</c:v>
                </c:pt>
                <c:pt idx="83292">
                  <c:v>0.99865964755004999</c:v>
                </c:pt>
                <c:pt idx="83293">
                  <c:v>0.99810606512056599</c:v>
                </c:pt>
                <c:pt idx="83294">
                  <c:v>0.98009279830975105</c:v>
                </c:pt>
                <c:pt idx="83295">
                  <c:v>0.98009279830975105</c:v>
                </c:pt>
                <c:pt idx="83296">
                  <c:v>0.99810606512056599</c:v>
                </c:pt>
                <c:pt idx="83297">
                  <c:v>0.99865964755004999</c:v>
                </c:pt>
                <c:pt idx="83298">
                  <c:v>0.99865964755004999</c:v>
                </c:pt>
                <c:pt idx="83299">
                  <c:v>0.99810606512056599</c:v>
                </c:pt>
                <c:pt idx="83300">
                  <c:v>0.98009279830975105</c:v>
                </c:pt>
                <c:pt idx="83301">
                  <c:v>0.99865964755004999</c:v>
                </c:pt>
                <c:pt idx="83302">
                  <c:v>0.99977590848754005</c:v>
                </c:pt>
                <c:pt idx="83303">
                  <c:v>0.99865964755004999</c:v>
                </c:pt>
                <c:pt idx="83304">
                  <c:v>0.98009279830975105</c:v>
                </c:pt>
                <c:pt idx="83305">
                  <c:v>0.99810606512056599</c:v>
                </c:pt>
                <c:pt idx="83306">
                  <c:v>0.99865964755004999</c:v>
                </c:pt>
                <c:pt idx="83307">
                  <c:v>0.99865964755004999</c:v>
                </c:pt>
                <c:pt idx="83308">
                  <c:v>0.99181255835294002</c:v>
                </c:pt>
                <c:pt idx="83309">
                  <c:v>0.99865964755004999</c:v>
                </c:pt>
                <c:pt idx="83310">
                  <c:v>0.97505301993331395</c:v>
                </c:pt>
                <c:pt idx="83311">
                  <c:v>0.99772892030019</c:v>
                </c:pt>
                <c:pt idx="83312">
                  <c:v>0.99810606512056599</c:v>
                </c:pt>
                <c:pt idx="83313">
                  <c:v>0.97505301993331395</c:v>
                </c:pt>
                <c:pt idx="83314">
                  <c:v>0.98009279830975105</c:v>
                </c:pt>
                <c:pt idx="83315">
                  <c:v>0.98009279830975105</c:v>
                </c:pt>
                <c:pt idx="83316">
                  <c:v>0.98009279830975105</c:v>
                </c:pt>
                <c:pt idx="83317">
                  <c:v>0.99865964755004999</c:v>
                </c:pt>
                <c:pt idx="83318">
                  <c:v>0.98009279830975105</c:v>
                </c:pt>
                <c:pt idx="83319">
                  <c:v>0.99865964755004999</c:v>
                </c:pt>
                <c:pt idx="83320">
                  <c:v>0.99810606512056599</c:v>
                </c:pt>
                <c:pt idx="83321">
                  <c:v>0.99865964755004999</c:v>
                </c:pt>
                <c:pt idx="83322">
                  <c:v>0.98009279830975105</c:v>
                </c:pt>
                <c:pt idx="83323">
                  <c:v>0.99810606512056599</c:v>
                </c:pt>
                <c:pt idx="83324">
                  <c:v>0.99865964755004999</c:v>
                </c:pt>
                <c:pt idx="83325">
                  <c:v>0.97505301993331395</c:v>
                </c:pt>
                <c:pt idx="83326">
                  <c:v>0.97505301993331395</c:v>
                </c:pt>
                <c:pt idx="83327">
                  <c:v>0.99977590848754005</c:v>
                </c:pt>
                <c:pt idx="83328">
                  <c:v>0.99865964755004999</c:v>
                </c:pt>
                <c:pt idx="83329">
                  <c:v>0.98009279830975105</c:v>
                </c:pt>
                <c:pt idx="83330">
                  <c:v>0.98009279830975105</c:v>
                </c:pt>
                <c:pt idx="83331">
                  <c:v>0.98009279830975105</c:v>
                </c:pt>
                <c:pt idx="83332">
                  <c:v>0.98009279830975105</c:v>
                </c:pt>
                <c:pt idx="83333">
                  <c:v>0.98009279830975105</c:v>
                </c:pt>
                <c:pt idx="83334">
                  <c:v>0.98009279830975105</c:v>
                </c:pt>
                <c:pt idx="83335">
                  <c:v>0.99865964755004999</c:v>
                </c:pt>
                <c:pt idx="83336">
                  <c:v>0.99977590848754005</c:v>
                </c:pt>
                <c:pt idx="83337">
                  <c:v>0.99810606512056599</c:v>
                </c:pt>
                <c:pt idx="83338">
                  <c:v>0.98009279830975105</c:v>
                </c:pt>
                <c:pt idx="83339">
                  <c:v>0.99810606512056599</c:v>
                </c:pt>
                <c:pt idx="83340">
                  <c:v>0.99810606512056599</c:v>
                </c:pt>
                <c:pt idx="83341">
                  <c:v>0.99977590848754005</c:v>
                </c:pt>
                <c:pt idx="83342">
                  <c:v>0.97505301993331395</c:v>
                </c:pt>
                <c:pt idx="83343">
                  <c:v>0.98009279830975105</c:v>
                </c:pt>
                <c:pt idx="83344">
                  <c:v>0.99977590848754005</c:v>
                </c:pt>
                <c:pt idx="83345">
                  <c:v>0.98009279830975105</c:v>
                </c:pt>
                <c:pt idx="83346">
                  <c:v>0.98009279830975105</c:v>
                </c:pt>
                <c:pt idx="83347">
                  <c:v>0.99810606512056599</c:v>
                </c:pt>
                <c:pt idx="83348">
                  <c:v>0.99865964755004999</c:v>
                </c:pt>
                <c:pt idx="83349">
                  <c:v>0.99977590848754005</c:v>
                </c:pt>
                <c:pt idx="83350">
                  <c:v>0.99865964755004999</c:v>
                </c:pt>
                <c:pt idx="83351">
                  <c:v>0.99810606512056599</c:v>
                </c:pt>
                <c:pt idx="83352">
                  <c:v>0.99865964755004999</c:v>
                </c:pt>
                <c:pt idx="83353">
                  <c:v>0.99865964755004999</c:v>
                </c:pt>
                <c:pt idx="83354">
                  <c:v>0.98009279830975105</c:v>
                </c:pt>
                <c:pt idx="83355">
                  <c:v>0.98009279830975105</c:v>
                </c:pt>
                <c:pt idx="83356">
                  <c:v>0.98009279830975105</c:v>
                </c:pt>
                <c:pt idx="83357">
                  <c:v>0.97505301993331395</c:v>
                </c:pt>
                <c:pt idx="83358">
                  <c:v>0.99865964755004999</c:v>
                </c:pt>
                <c:pt idx="83359">
                  <c:v>0.98009279830975105</c:v>
                </c:pt>
                <c:pt idx="83360">
                  <c:v>0.97505301993331395</c:v>
                </c:pt>
                <c:pt idx="83361">
                  <c:v>0.99865964755004999</c:v>
                </c:pt>
                <c:pt idx="83362">
                  <c:v>0.98009279830975105</c:v>
                </c:pt>
                <c:pt idx="83363">
                  <c:v>0.97505301993331395</c:v>
                </c:pt>
                <c:pt idx="83364">
                  <c:v>0.99772892030019</c:v>
                </c:pt>
                <c:pt idx="83365">
                  <c:v>0.98009279830975105</c:v>
                </c:pt>
                <c:pt idx="83366">
                  <c:v>0.98009279830975105</c:v>
                </c:pt>
                <c:pt idx="83367">
                  <c:v>0.99810606512056599</c:v>
                </c:pt>
                <c:pt idx="83368">
                  <c:v>0.97505301993331395</c:v>
                </c:pt>
                <c:pt idx="83369">
                  <c:v>0.99865964755004999</c:v>
                </c:pt>
                <c:pt idx="83370">
                  <c:v>0.99977590848754005</c:v>
                </c:pt>
                <c:pt idx="83371">
                  <c:v>0.97505301993331395</c:v>
                </c:pt>
                <c:pt idx="83372">
                  <c:v>0.99977590848754005</c:v>
                </c:pt>
                <c:pt idx="83373">
                  <c:v>0.97505301993331395</c:v>
                </c:pt>
                <c:pt idx="83374">
                  <c:v>0.99865964755004999</c:v>
                </c:pt>
                <c:pt idx="83375">
                  <c:v>0.99810606512056599</c:v>
                </c:pt>
                <c:pt idx="83376">
                  <c:v>0.99865964755004999</c:v>
                </c:pt>
                <c:pt idx="83377">
                  <c:v>0.99865964755004999</c:v>
                </c:pt>
                <c:pt idx="83378">
                  <c:v>0.98009279830975105</c:v>
                </c:pt>
                <c:pt idx="83379">
                  <c:v>0.99810606512056599</c:v>
                </c:pt>
                <c:pt idx="83380">
                  <c:v>0.99977590848754005</c:v>
                </c:pt>
                <c:pt idx="83381">
                  <c:v>0.99865964755004999</c:v>
                </c:pt>
                <c:pt idx="83382">
                  <c:v>0.98009279830975105</c:v>
                </c:pt>
                <c:pt idx="83383">
                  <c:v>0.99772892030019</c:v>
                </c:pt>
                <c:pt idx="83384">
                  <c:v>0.99810606512056599</c:v>
                </c:pt>
                <c:pt idx="83385">
                  <c:v>0.99865964755004999</c:v>
                </c:pt>
                <c:pt idx="83386">
                  <c:v>0.99865964755004999</c:v>
                </c:pt>
                <c:pt idx="83387">
                  <c:v>0.98009279830975105</c:v>
                </c:pt>
                <c:pt idx="83388">
                  <c:v>0.98009279830975105</c:v>
                </c:pt>
                <c:pt idx="83389">
                  <c:v>0.99810606512056599</c:v>
                </c:pt>
                <c:pt idx="83390">
                  <c:v>0.98009279830975105</c:v>
                </c:pt>
                <c:pt idx="83391">
                  <c:v>0.98009279830975105</c:v>
                </c:pt>
                <c:pt idx="83392">
                  <c:v>0.97505301993331395</c:v>
                </c:pt>
                <c:pt idx="83393">
                  <c:v>0.99977590848754005</c:v>
                </c:pt>
                <c:pt idx="83394">
                  <c:v>0.98009279830975105</c:v>
                </c:pt>
                <c:pt idx="83395">
                  <c:v>0.98009279830975105</c:v>
                </c:pt>
                <c:pt idx="83396">
                  <c:v>0.99865964755004999</c:v>
                </c:pt>
                <c:pt idx="83397">
                  <c:v>0.99977590848754005</c:v>
                </c:pt>
                <c:pt idx="83398">
                  <c:v>0.97505301993331395</c:v>
                </c:pt>
                <c:pt idx="83399">
                  <c:v>0.99977590848754005</c:v>
                </c:pt>
                <c:pt idx="83400">
                  <c:v>0.99865964755004999</c:v>
                </c:pt>
                <c:pt idx="83401">
                  <c:v>0.99810606512056599</c:v>
                </c:pt>
                <c:pt idx="83402">
                  <c:v>0.99865964755004999</c:v>
                </c:pt>
                <c:pt idx="83403">
                  <c:v>0.99977590848754005</c:v>
                </c:pt>
                <c:pt idx="83404">
                  <c:v>0.98009279830975105</c:v>
                </c:pt>
                <c:pt idx="83405">
                  <c:v>0.98009279830975105</c:v>
                </c:pt>
                <c:pt idx="83406">
                  <c:v>0.99977590848754005</c:v>
                </c:pt>
                <c:pt idx="83407">
                  <c:v>0.98009279830975105</c:v>
                </c:pt>
                <c:pt idx="83408">
                  <c:v>0.99810606512056599</c:v>
                </c:pt>
                <c:pt idx="83409">
                  <c:v>0.99977590848754005</c:v>
                </c:pt>
                <c:pt idx="83410">
                  <c:v>0.98009279830975105</c:v>
                </c:pt>
                <c:pt idx="83411">
                  <c:v>0.99810606512056599</c:v>
                </c:pt>
                <c:pt idx="83412">
                  <c:v>0.97505301993331395</c:v>
                </c:pt>
                <c:pt idx="83413">
                  <c:v>0.99977590848754005</c:v>
                </c:pt>
                <c:pt idx="83414">
                  <c:v>0.99810606512056599</c:v>
                </c:pt>
                <c:pt idx="83415">
                  <c:v>0.97505301993331395</c:v>
                </c:pt>
                <c:pt idx="83416">
                  <c:v>0.98009279830975105</c:v>
                </c:pt>
                <c:pt idx="83417">
                  <c:v>0.99865964755004999</c:v>
                </c:pt>
                <c:pt idx="83418">
                  <c:v>0.99810606512056599</c:v>
                </c:pt>
                <c:pt idx="83419">
                  <c:v>0.97505301993331395</c:v>
                </c:pt>
                <c:pt idx="83420">
                  <c:v>0.99865964755004999</c:v>
                </c:pt>
                <c:pt idx="83421">
                  <c:v>0.99810606512056599</c:v>
                </c:pt>
                <c:pt idx="83422">
                  <c:v>0.99865964755004999</c:v>
                </c:pt>
                <c:pt idx="83423">
                  <c:v>0.98009279830975105</c:v>
                </c:pt>
                <c:pt idx="83424">
                  <c:v>0.99810606512056599</c:v>
                </c:pt>
                <c:pt idx="83425">
                  <c:v>0.99865964755004999</c:v>
                </c:pt>
                <c:pt idx="83426">
                  <c:v>0.99977590848754005</c:v>
                </c:pt>
                <c:pt idx="83427">
                  <c:v>0.99865964755004999</c:v>
                </c:pt>
                <c:pt idx="83428">
                  <c:v>0.99865964755004999</c:v>
                </c:pt>
                <c:pt idx="83429">
                  <c:v>0.98009279830975105</c:v>
                </c:pt>
                <c:pt idx="83430">
                  <c:v>0.98009279830975105</c:v>
                </c:pt>
                <c:pt idx="83431">
                  <c:v>0.99810606512056599</c:v>
                </c:pt>
                <c:pt idx="83432">
                  <c:v>0.97505301993331395</c:v>
                </c:pt>
                <c:pt idx="83433">
                  <c:v>0.97505301993331395</c:v>
                </c:pt>
                <c:pt idx="83434">
                  <c:v>0.97505301993331395</c:v>
                </c:pt>
                <c:pt idx="83435">
                  <c:v>0.97505301993331395</c:v>
                </c:pt>
                <c:pt idx="83436">
                  <c:v>0.98009279830975105</c:v>
                </c:pt>
                <c:pt idx="83437">
                  <c:v>0.99865964755004999</c:v>
                </c:pt>
                <c:pt idx="83438">
                  <c:v>0.99865964755004999</c:v>
                </c:pt>
                <c:pt idx="83439">
                  <c:v>0.97505301993331395</c:v>
                </c:pt>
                <c:pt idx="83440">
                  <c:v>0.99977590848754005</c:v>
                </c:pt>
                <c:pt idx="83441">
                  <c:v>0.99865964755004999</c:v>
                </c:pt>
                <c:pt idx="83442">
                  <c:v>0.98009279830975105</c:v>
                </c:pt>
                <c:pt idx="83443">
                  <c:v>0.99810606512056599</c:v>
                </c:pt>
                <c:pt idx="83444">
                  <c:v>0.99977590848754005</c:v>
                </c:pt>
                <c:pt idx="83445">
                  <c:v>0.97505301993331395</c:v>
                </c:pt>
                <c:pt idx="83446">
                  <c:v>0.99810606512056599</c:v>
                </c:pt>
                <c:pt idx="83447">
                  <c:v>0.97505301993331395</c:v>
                </c:pt>
                <c:pt idx="83448">
                  <c:v>0.99772892030019</c:v>
                </c:pt>
                <c:pt idx="83449">
                  <c:v>0.99865964755004999</c:v>
                </c:pt>
                <c:pt idx="83450">
                  <c:v>0.97505301993331395</c:v>
                </c:pt>
                <c:pt idx="83451">
                  <c:v>0.98009279830975105</c:v>
                </c:pt>
                <c:pt idx="83452">
                  <c:v>0.99810606512056599</c:v>
                </c:pt>
                <c:pt idx="83453">
                  <c:v>0.99977590848754005</c:v>
                </c:pt>
                <c:pt idx="83454">
                  <c:v>0.99977590848754005</c:v>
                </c:pt>
                <c:pt idx="83455">
                  <c:v>0.99865964755004999</c:v>
                </c:pt>
                <c:pt idx="83456">
                  <c:v>0.99865964755004999</c:v>
                </c:pt>
                <c:pt idx="83457">
                  <c:v>0.99865964755004999</c:v>
                </c:pt>
                <c:pt idx="83458">
                  <c:v>0.99810606512056599</c:v>
                </c:pt>
                <c:pt idx="83459">
                  <c:v>0.99865964755004999</c:v>
                </c:pt>
                <c:pt idx="83460">
                  <c:v>0.97505301993331395</c:v>
                </c:pt>
                <c:pt idx="83461">
                  <c:v>0.99865964755004999</c:v>
                </c:pt>
                <c:pt idx="83462">
                  <c:v>0.98009279830975105</c:v>
                </c:pt>
                <c:pt idx="83463">
                  <c:v>0.99810606512056599</c:v>
                </c:pt>
                <c:pt idx="83464">
                  <c:v>0.98009279830975105</c:v>
                </c:pt>
                <c:pt idx="83465">
                  <c:v>0.98009279830975105</c:v>
                </c:pt>
                <c:pt idx="83466">
                  <c:v>0.99865964755004999</c:v>
                </c:pt>
                <c:pt idx="83467">
                  <c:v>0.99865964755004999</c:v>
                </c:pt>
                <c:pt idx="83468">
                  <c:v>0.99865964755004999</c:v>
                </c:pt>
                <c:pt idx="83469">
                  <c:v>0.99865964755004999</c:v>
                </c:pt>
                <c:pt idx="83470">
                  <c:v>0.99810606512056599</c:v>
                </c:pt>
                <c:pt idx="83471">
                  <c:v>0.99810606512056599</c:v>
                </c:pt>
                <c:pt idx="83472">
                  <c:v>0.99810606512056599</c:v>
                </c:pt>
                <c:pt idx="83473">
                  <c:v>0.99865964755004999</c:v>
                </c:pt>
                <c:pt idx="83474">
                  <c:v>0.99865964755004999</c:v>
                </c:pt>
                <c:pt idx="83475">
                  <c:v>0.99865964755004999</c:v>
                </c:pt>
                <c:pt idx="83476">
                  <c:v>0.99865964755004999</c:v>
                </c:pt>
                <c:pt idx="83477">
                  <c:v>0.99865964755004999</c:v>
                </c:pt>
                <c:pt idx="83478">
                  <c:v>0.97505301993331395</c:v>
                </c:pt>
                <c:pt idx="83479">
                  <c:v>0.99810606512056599</c:v>
                </c:pt>
                <c:pt idx="83480">
                  <c:v>0.99810606512056599</c:v>
                </c:pt>
                <c:pt idx="83481">
                  <c:v>0.99977590848754005</c:v>
                </c:pt>
                <c:pt idx="83482">
                  <c:v>0.99810606512056599</c:v>
                </c:pt>
                <c:pt idx="83483">
                  <c:v>0.99865964755004999</c:v>
                </c:pt>
                <c:pt idx="83484">
                  <c:v>0.99865964755004999</c:v>
                </c:pt>
                <c:pt idx="83485">
                  <c:v>0.97505301993331395</c:v>
                </c:pt>
                <c:pt idx="83486">
                  <c:v>0.97505301993331395</c:v>
                </c:pt>
                <c:pt idx="83487">
                  <c:v>0.99181255835294002</c:v>
                </c:pt>
                <c:pt idx="83488">
                  <c:v>0.99810606512056599</c:v>
                </c:pt>
                <c:pt idx="83489">
                  <c:v>0.99865964755004999</c:v>
                </c:pt>
                <c:pt idx="83490">
                  <c:v>0.98009279830975105</c:v>
                </c:pt>
                <c:pt idx="83491">
                  <c:v>0.98009279830975105</c:v>
                </c:pt>
                <c:pt idx="83492">
                  <c:v>0.99810606512056599</c:v>
                </c:pt>
                <c:pt idx="83493">
                  <c:v>0.99810606512056599</c:v>
                </c:pt>
                <c:pt idx="83494">
                  <c:v>0.99810606512056599</c:v>
                </c:pt>
                <c:pt idx="83495">
                  <c:v>0.99865964755004999</c:v>
                </c:pt>
                <c:pt idx="83496">
                  <c:v>0.98009279830975105</c:v>
                </c:pt>
                <c:pt idx="83497">
                  <c:v>0.99810606512056599</c:v>
                </c:pt>
                <c:pt idx="83498">
                  <c:v>0.99810606512056599</c:v>
                </c:pt>
                <c:pt idx="83499">
                  <c:v>0.97505301993331395</c:v>
                </c:pt>
                <c:pt idx="83500">
                  <c:v>0.98009279830975105</c:v>
                </c:pt>
                <c:pt idx="83501">
                  <c:v>0.98009279830975105</c:v>
                </c:pt>
                <c:pt idx="83502">
                  <c:v>0.99865964755004999</c:v>
                </c:pt>
                <c:pt idx="83503">
                  <c:v>0.98009279830975105</c:v>
                </c:pt>
                <c:pt idx="83504">
                  <c:v>0.99865964755004999</c:v>
                </c:pt>
                <c:pt idx="83505">
                  <c:v>0.99865964755004999</c:v>
                </c:pt>
                <c:pt idx="83506">
                  <c:v>0.98009279830975105</c:v>
                </c:pt>
                <c:pt idx="83507">
                  <c:v>0.98009279830975105</c:v>
                </c:pt>
                <c:pt idx="83508">
                  <c:v>0.99772892030019</c:v>
                </c:pt>
                <c:pt idx="83509">
                  <c:v>0.98009279830975105</c:v>
                </c:pt>
                <c:pt idx="83510">
                  <c:v>0.99810606512056599</c:v>
                </c:pt>
                <c:pt idx="83511">
                  <c:v>0.99772892030019</c:v>
                </c:pt>
                <c:pt idx="83512">
                  <c:v>0.99810606512056599</c:v>
                </c:pt>
                <c:pt idx="83513">
                  <c:v>0.99865964755004999</c:v>
                </c:pt>
                <c:pt idx="83514">
                  <c:v>0.99865964755004999</c:v>
                </c:pt>
                <c:pt idx="83515">
                  <c:v>0.99865964755004999</c:v>
                </c:pt>
                <c:pt idx="83516">
                  <c:v>0.98009279830975105</c:v>
                </c:pt>
                <c:pt idx="83517">
                  <c:v>0.99977590848754005</c:v>
                </c:pt>
                <c:pt idx="83518">
                  <c:v>0.99977590848754005</c:v>
                </c:pt>
                <c:pt idx="83519">
                  <c:v>0.99810606512056599</c:v>
                </c:pt>
                <c:pt idx="83520">
                  <c:v>0.98009279830975105</c:v>
                </c:pt>
                <c:pt idx="83521">
                  <c:v>0.99865964755004999</c:v>
                </c:pt>
                <c:pt idx="83522">
                  <c:v>0.99810606512056599</c:v>
                </c:pt>
                <c:pt idx="83523">
                  <c:v>0.99865964755004999</c:v>
                </c:pt>
                <c:pt idx="83524">
                  <c:v>0.99181255835294002</c:v>
                </c:pt>
                <c:pt idx="83525">
                  <c:v>0.99865964755004999</c:v>
                </c:pt>
                <c:pt idx="83526">
                  <c:v>0.97505301993331395</c:v>
                </c:pt>
                <c:pt idx="83527">
                  <c:v>0.99810606512056599</c:v>
                </c:pt>
                <c:pt idx="83528">
                  <c:v>0.98009279830975105</c:v>
                </c:pt>
                <c:pt idx="83529">
                  <c:v>0.98009279830975105</c:v>
                </c:pt>
                <c:pt idx="83530">
                  <c:v>0.97505301993331395</c:v>
                </c:pt>
                <c:pt idx="83531">
                  <c:v>0.99810606512056599</c:v>
                </c:pt>
                <c:pt idx="83532">
                  <c:v>0.99865964755004999</c:v>
                </c:pt>
                <c:pt idx="83533">
                  <c:v>0.97505301993331395</c:v>
                </c:pt>
                <c:pt idx="83534">
                  <c:v>0.99865964755004999</c:v>
                </c:pt>
                <c:pt idx="83535">
                  <c:v>0.99977590848754005</c:v>
                </c:pt>
                <c:pt idx="83536">
                  <c:v>0.98009279830975105</c:v>
                </c:pt>
                <c:pt idx="83537">
                  <c:v>0.98009279830975105</c:v>
                </c:pt>
                <c:pt idx="83538">
                  <c:v>0.98009279830975105</c:v>
                </c:pt>
                <c:pt idx="83539">
                  <c:v>0.99810606512056599</c:v>
                </c:pt>
                <c:pt idx="83540">
                  <c:v>0.99977590848754005</c:v>
                </c:pt>
                <c:pt idx="83541">
                  <c:v>0.97505301993331395</c:v>
                </c:pt>
                <c:pt idx="83542">
                  <c:v>0.99810606512056599</c:v>
                </c:pt>
                <c:pt idx="83543">
                  <c:v>0.99977590848754005</c:v>
                </c:pt>
                <c:pt idx="83544">
                  <c:v>0.99865964755004999</c:v>
                </c:pt>
                <c:pt idx="83545">
                  <c:v>0.99810606512056599</c:v>
                </c:pt>
                <c:pt idx="83546">
                  <c:v>0.98009279830975105</c:v>
                </c:pt>
                <c:pt idx="83547">
                  <c:v>0.99810606512056599</c:v>
                </c:pt>
                <c:pt idx="83548">
                  <c:v>0.98009279830975105</c:v>
                </c:pt>
                <c:pt idx="83549">
                  <c:v>0.97505301993331395</c:v>
                </c:pt>
                <c:pt idx="83550">
                  <c:v>0.99810606512056599</c:v>
                </c:pt>
                <c:pt idx="83551">
                  <c:v>0.97505301993331395</c:v>
                </c:pt>
                <c:pt idx="83552">
                  <c:v>0.98009279830975105</c:v>
                </c:pt>
                <c:pt idx="83553">
                  <c:v>0.99810606512056599</c:v>
                </c:pt>
                <c:pt idx="83554">
                  <c:v>0.98009279830975105</c:v>
                </c:pt>
                <c:pt idx="83555">
                  <c:v>0.99865964755004999</c:v>
                </c:pt>
                <c:pt idx="83556">
                  <c:v>0.98009279830975105</c:v>
                </c:pt>
                <c:pt idx="83557">
                  <c:v>0.98009279830975105</c:v>
                </c:pt>
                <c:pt idx="83558">
                  <c:v>0.99810606512056599</c:v>
                </c:pt>
                <c:pt idx="83559">
                  <c:v>0.99810606512056599</c:v>
                </c:pt>
                <c:pt idx="83560">
                  <c:v>0.99865964755004999</c:v>
                </c:pt>
                <c:pt idx="83561">
                  <c:v>0.99772892030019</c:v>
                </c:pt>
                <c:pt idx="83562">
                  <c:v>0.98009279830975105</c:v>
                </c:pt>
                <c:pt idx="83563">
                  <c:v>0.99810606512056599</c:v>
                </c:pt>
                <c:pt idx="83564">
                  <c:v>0.99865964755004999</c:v>
                </c:pt>
                <c:pt idx="83565">
                  <c:v>0.98009279830975105</c:v>
                </c:pt>
                <c:pt idx="83566">
                  <c:v>0.98009279830975105</c:v>
                </c:pt>
                <c:pt idx="83567">
                  <c:v>0.99181255835294002</c:v>
                </c:pt>
                <c:pt idx="83568">
                  <c:v>0.99772892030019</c:v>
                </c:pt>
                <c:pt idx="83569">
                  <c:v>0.99977590848754005</c:v>
                </c:pt>
                <c:pt idx="83570">
                  <c:v>0.99810606512056599</c:v>
                </c:pt>
                <c:pt idx="83571">
                  <c:v>0.99865964755004999</c:v>
                </c:pt>
                <c:pt idx="83572">
                  <c:v>0.97505301993331395</c:v>
                </c:pt>
                <c:pt idx="83573">
                  <c:v>0.97505301993331395</c:v>
                </c:pt>
                <c:pt idx="83574">
                  <c:v>0.98009279830975105</c:v>
                </c:pt>
                <c:pt idx="83575">
                  <c:v>0.98009279830975105</c:v>
                </c:pt>
                <c:pt idx="83576">
                  <c:v>0.99810606512056599</c:v>
                </c:pt>
                <c:pt idx="83577">
                  <c:v>0.99865964755004999</c:v>
                </c:pt>
                <c:pt idx="83578">
                  <c:v>0.97505301993331395</c:v>
                </c:pt>
                <c:pt idx="83579">
                  <c:v>0.99865964755004999</c:v>
                </c:pt>
                <c:pt idx="83580">
                  <c:v>0.99772892030019</c:v>
                </c:pt>
                <c:pt idx="83581">
                  <c:v>0.97505301993331395</c:v>
                </c:pt>
                <c:pt idx="83582">
                  <c:v>0.99977590848754005</c:v>
                </c:pt>
                <c:pt idx="83583">
                  <c:v>0.99865964755004999</c:v>
                </c:pt>
                <c:pt idx="83584">
                  <c:v>0.99977590848754005</c:v>
                </c:pt>
                <c:pt idx="83585">
                  <c:v>0.99810606512056599</c:v>
                </c:pt>
                <c:pt idx="83586">
                  <c:v>0.99810606512056599</c:v>
                </c:pt>
                <c:pt idx="83587">
                  <c:v>0.98009279830975105</c:v>
                </c:pt>
                <c:pt idx="83588">
                  <c:v>0.98009279830975105</c:v>
                </c:pt>
                <c:pt idx="83589">
                  <c:v>0.98009279830975105</c:v>
                </c:pt>
                <c:pt idx="83590">
                  <c:v>0.99865964755004999</c:v>
                </c:pt>
                <c:pt idx="83591">
                  <c:v>0.98009279830975105</c:v>
                </c:pt>
                <c:pt idx="83592">
                  <c:v>0.98009279830975105</c:v>
                </c:pt>
                <c:pt idx="83593">
                  <c:v>0.98009279830975105</c:v>
                </c:pt>
                <c:pt idx="83594">
                  <c:v>0.99810606512056599</c:v>
                </c:pt>
                <c:pt idx="83595">
                  <c:v>0.99977590848754005</c:v>
                </c:pt>
                <c:pt idx="83596">
                  <c:v>0.99865964755004999</c:v>
                </c:pt>
                <c:pt idx="83597">
                  <c:v>0.99810606512056599</c:v>
                </c:pt>
                <c:pt idx="83598">
                  <c:v>0.98009279830975105</c:v>
                </c:pt>
                <c:pt idx="83599">
                  <c:v>0.99810606512056599</c:v>
                </c:pt>
                <c:pt idx="83600">
                  <c:v>0.99977590848754005</c:v>
                </c:pt>
                <c:pt idx="83601">
                  <c:v>0.99865964755004999</c:v>
                </c:pt>
                <c:pt idx="83602">
                  <c:v>0.99865964755004999</c:v>
                </c:pt>
                <c:pt idx="83603">
                  <c:v>0.98009279830975105</c:v>
                </c:pt>
                <c:pt idx="83604">
                  <c:v>0.99181255835294002</c:v>
                </c:pt>
                <c:pt idx="83605">
                  <c:v>0.99810606512056599</c:v>
                </c:pt>
                <c:pt idx="83606">
                  <c:v>0.97505301993331395</c:v>
                </c:pt>
                <c:pt idx="83607">
                  <c:v>0.97505301993331395</c:v>
                </c:pt>
                <c:pt idx="83608">
                  <c:v>0.98009279830975105</c:v>
                </c:pt>
                <c:pt idx="83609">
                  <c:v>0.98009279830975105</c:v>
                </c:pt>
                <c:pt idx="83610">
                  <c:v>0.99810606512056599</c:v>
                </c:pt>
                <c:pt idx="83611">
                  <c:v>0.99772892030019</c:v>
                </c:pt>
                <c:pt idx="83612">
                  <c:v>0.99810606512056599</c:v>
                </c:pt>
                <c:pt idx="83613">
                  <c:v>0.99810606512056599</c:v>
                </c:pt>
                <c:pt idx="83614">
                  <c:v>0.98009279830975105</c:v>
                </c:pt>
                <c:pt idx="83615">
                  <c:v>0.98009279830975105</c:v>
                </c:pt>
                <c:pt idx="83616">
                  <c:v>0.98009279830975105</c:v>
                </c:pt>
                <c:pt idx="83617">
                  <c:v>0.98009279830975105</c:v>
                </c:pt>
                <c:pt idx="83618">
                  <c:v>0.99865964755004999</c:v>
                </c:pt>
                <c:pt idx="83619">
                  <c:v>0.98009279830975105</c:v>
                </c:pt>
                <c:pt idx="83620">
                  <c:v>0.99810606512056599</c:v>
                </c:pt>
                <c:pt idx="83621">
                  <c:v>0.98009279830975105</c:v>
                </c:pt>
                <c:pt idx="83622">
                  <c:v>0.97505301993331395</c:v>
                </c:pt>
                <c:pt idx="83623">
                  <c:v>0.97505301993331395</c:v>
                </c:pt>
                <c:pt idx="83624">
                  <c:v>0.99865964755004999</c:v>
                </c:pt>
                <c:pt idx="83625">
                  <c:v>0.99977590848754005</c:v>
                </c:pt>
                <c:pt idx="83626">
                  <c:v>0.97505301993331395</c:v>
                </c:pt>
                <c:pt idx="83627">
                  <c:v>0.98009279830975105</c:v>
                </c:pt>
                <c:pt idx="83628">
                  <c:v>0.99810606512056599</c:v>
                </c:pt>
                <c:pt idx="83629">
                  <c:v>0.99865964755004999</c:v>
                </c:pt>
                <c:pt idx="83630">
                  <c:v>0.99977590848754005</c:v>
                </c:pt>
                <c:pt idx="83631">
                  <c:v>0.99810606512056599</c:v>
                </c:pt>
                <c:pt idx="83632">
                  <c:v>0.99865964755004999</c:v>
                </c:pt>
                <c:pt idx="83633">
                  <c:v>0.98009279830975105</c:v>
                </c:pt>
                <c:pt idx="83634">
                  <c:v>0.99865964755004999</c:v>
                </c:pt>
                <c:pt idx="83635">
                  <c:v>0.97505301993331395</c:v>
                </c:pt>
                <c:pt idx="83636">
                  <c:v>0.99977590848754005</c:v>
                </c:pt>
                <c:pt idx="83637">
                  <c:v>0.99865964755004999</c:v>
                </c:pt>
                <c:pt idx="83638">
                  <c:v>0.99810606512056599</c:v>
                </c:pt>
                <c:pt idx="83639">
                  <c:v>0.99810606512056599</c:v>
                </c:pt>
                <c:pt idx="83640">
                  <c:v>0.99810606512056599</c:v>
                </c:pt>
                <c:pt idx="83641">
                  <c:v>0.99810606512056599</c:v>
                </c:pt>
                <c:pt idx="83642">
                  <c:v>0.98009279830975105</c:v>
                </c:pt>
                <c:pt idx="83643">
                  <c:v>0.98009279830975105</c:v>
                </c:pt>
                <c:pt idx="83644">
                  <c:v>0.97505301993331395</c:v>
                </c:pt>
                <c:pt idx="83645">
                  <c:v>0.99810606512056599</c:v>
                </c:pt>
                <c:pt idx="83646">
                  <c:v>0.99977590848754005</c:v>
                </c:pt>
                <c:pt idx="83647">
                  <c:v>0.99865964755004999</c:v>
                </c:pt>
                <c:pt idx="83648">
                  <c:v>0.99810606512056599</c:v>
                </c:pt>
                <c:pt idx="83649">
                  <c:v>0.99865964755004999</c:v>
                </c:pt>
                <c:pt idx="83650">
                  <c:v>0.99810606512056599</c:v>
                </c:pt>
                <c:pt idx="83651">
                  <c:v>0.98009279830975105</c:v>
                </c:pt>
                <c:pt idx="83652">
                  <c:v>0.99865964755004999</c:v>
                </c:pt>
                <c:pt idx="83653">
                  <c:v>0.98009279830975105</c:v>
                </c:pt>
                <c:pt idx="83654">
                  <c:v>0.99865964755004999</c:v>
                </c:pt>
                <c:pt idx="83655">
                  <c:v>0.97505301993331395</c:v>
                </c:pt>
                <c:pt idx="83656">
                  <c:v>0.99865964755004999</c:v>
                </c:pt>
                <c:pt idx="83657">
                  <c:v>0.99977590848754005</c:v>
                </c:pt>
                <c:pt idx="83658">
                  <c:v>0.97505301993331395</c:v>
                </c:pt>
                <c:pt idx="83659">
                  <c:v>0.99810606512056599</c:v>
                </c:pt>
                <c:pt idx="83660">
                  <c:v>0.99810606512056599</c:v>
                </c:pt>
                <c:pt idx="83661">
                  <c:v>0.98009279830975105</c:v>
                </c:pt>
                <c:pt idx="83662">
                  <c:v>0.99865964755004999</c:v>
                </c:pt>
                <c:pt idx="83663">
                  <c:v>0.99810606512056599</c:v>
                </c:pt>
                <c:pt idx="83664">
                  <c:v>0.97505301993331395</c:v>
                </c:pt>
                <c:pt idx="83665">
                  <c:v>0.99977590848754005</c:v>
                </c:pt>
                <c:pt idx="83666">
                  <c:v>0.98009279830975105</c:v>
                </c:pt>
                <c:pt idx="83667">
                  <c:v>0.98009279830975105</c:v>
                </c:pt>
                <c:pt idx="83668">
                  <c:v>0.99977590848754005</c:v>
                </c:pt>
                <c:pt idx="83669">
                  <c:v>0.99865964755004999</c:v>
                </c:pt>
                <c:pt idx="83670">
                  <c:v>0.98009279830975105</c:v>
                </c:pt>
                <c:pt idx="83671">
                  <c:v>0.99865964755004999</c:v>
                </c:pt>
                <c:pt idx="83672">
                  <c:v>0.99865964755004999</c:v>
                </c:pt>
                <c:pt idx="83673">
                  <c:v>0.99977590848754005</c:v>
                </c:pt>
                <c:pt idx="83674">
                  <c:v>0.98009279830975105</c:v>
                </c:pt>
                <c:pt idx="83675">
                  <c:v>0.98009279830975105</c:v>
                </c:pt>
                <c:pt idx="83676">
                  <c:v>0.98009279830975105</c:v>
                </c:pt>
                <c:pt idx="83677">
                  <c:v>0.98009279830975105</c:v>
                </c:pt>
                <c:pt idx="83678">
                  <c:v>0.99977590848754005</c:v>
                </c:pt>
                <c:pt idx="83679">
                  <c:v>0.99865964755004999</c:v>
                </c:pt>
                <c:pt idx="83680">
                  <c:v>0.98009279830975105</c:v>
                </c:pt>
                <c:pt idx="83681">
                  <c:v>0.99865964755004999</c:v>
                </c:pt>
                <c:pt idx="83682">
                  <c:v>0.99865964755004999</c:v>
                </c:pt>
                <c:pt idx="83683">
                  <c:v>0.99865964755004999</c:v>
                </c:pt>
                <c:pt idx="83684">
                  <c:v>0.99865964755004999</c:v>
                </c:pt>
                <c:pt idx="83685">
                  <c:v>0.97505301993331395</c:v>
                </c:pt>
                <c:pt idx="83686">
                  <c:v>0.99810606512056599</c:v>
                </c:pt>
                <c:pt idx="83687">
                  <c:v>0.99977590848754005</c:v>
                </c:pt>
                <c:pt idx="83688">
                  <c:v>0.99810606512056599</c:v>
                </c:pt>
                <c:pt idx="83689">
                  <c:v>0.98009279830975105</c:v>
                </c:pt>
                <c:pt idx="83690">
                  <c:v>0.99865964755004999</c:v>
                </c:pt>
                <c:pt idx="83691">
                  <c:v>0.99181255835294002</c:v>
                </c:pt>
                <c:pt idx="83692">
                  <c:v>0.99977590848754005</c:v>
                </c:pt>
                <c:pt idx="83693">
                  <c:v>0.99977590848754005</c:v>
                </c:pt>
                <c:pt idx="83694">
                  <c:v>0.99810606512056599</c:v>
                </c:pt>
                <c:pt idx="83695">
                  <c:v>0.99772892030019</c:v>
                </c:pt>
                <c:pt idx="83696">
                  <c:v>0.99810606512056599</c:v>
                </c:pt>
                <c:pt idx="83697">
                  <c:v>0.98009279830975105</c:v>
                </c:pt>
                <c:pt idx="83698">
                  <c:v>0.97505301993331395</c:v>
                </c:pt>
                <c:pt idx="83699">
                  <c:v>0.99977590848754005</c:v>
                </c:pt>
                <c:pt idx="83700">
                  <c:v>0.99865964755004999</c:v>
                </c:pt>
                <c:pt idx="83701">
                  <c:v>0.99977590848754005</c:v>
                </c:pt>
                <c:pt idx="83702">
                  <c:v>0.98009279830975105</c:v>
                </c:pt>
                <c:pt idx="83703">
                  <c:v>0.99181255835294002</c:v>
                </c:pt>
                <c:pt idx="83704">
                  <c:v>0.98009279830975105</c:v>
                </c:pt>
                <c:pt idx="83705">
                  <c:v>0.98009279830975105</c:v>
                </c:pt>
                <c:pt idx="83706">
                  <c:v>0.99865964755004999</c:v>
                </c:pt>
                <c:pt idx="83707">
                  <c:v>0.99977590848754005</c:v>
                </c:pt>
                <c:pt idx="83708">
                  <c:v>0.99865964755004999</c:v>
                </c:pt>
                <c:pt idx="83709">
                  <c:v>0.99977590848754005</c:v>
                </c:pt>
                <c:pt idx="83710">
                  <c:v>0.97505301993331395</c:v>
                </c:pt>
                <c:pt idx="83711">
                  <c:v>0.99772892030019</c:v>
                </c:pt>
                <c:pt idx="83712">
                  <c:v>0.97505301993331395</c:v>
                </c:pt>
                <c:pt idx="83713">
                  <c:v>0.99977590848754005</c:v>
                </c:pt>
                <c:pt idx="83714">
                  <c:v>0.99810606512056599</c:v>
                </c:pt>
                <c:pt idx="83715">
                  <c:v>0.98009279830975105</c:v>
                </c:pt>
                <c:pt idx="83716">
                  <c:v>0.99810606512056599</c:v>
                </c:pt>
                <c:pt idx="83717">
                  <c:v>0.98009279830975105</c:v>
                </c:pt>
                <c:pt idx="83718">
                  <c:v>0.97505301993331395</c:v>
                </c:pt>
                <c:pt idx="83719">
                  <c:v>0.98009279830975105</c:v>
                </c:pt>
                <c:pt idx="83720">
                  <c:v>0.99810606512056599</c:v>
                </c:pt>
                <c:pt idx="83721">
                  <c:v>0.99977590848754005</c:v>
                </c:pt>
                <c:pt idx="83722">
                  <c:v>0.97505301993331395</c:v>
                </c:pt>
                <c:pt idx="83723">
                  <c:v>0.99810606512056599</c:v>
                </c:pt>
                <c:pt idx="83724">
                  <c:v>0.99810606512056599</c:v>
                </c:pt>
                <c:pt idx="83725">
                  <c:v>0.97505301993331395</c:v>
                </c:pt>
                <c:pt idx="83726">
                  <c:v>0.99865964755004999</c:v>
                </c:pt>
                <c:pt idx="83727">
                  <c:v>0.98009279830975105</c:v>
                </c:pt>
                <c:pt idx="83728">
                  <c:v>0.99865964755004999</c:v>
                </c:pt>
                <c:pt idx="83729">
                  <c:v>0.99810606512056599</c:v>
                </c:pt>
                <c:pt idx="83730">
                  <c:v>0.98009279830975105</c:v>
                </c:pt>
                <c:pt idx="83731">
                  <c:v>0.99810606512056599</c:v>
                </c:pt>
                <c:pt idx="83732">
                  <c:v>0.99865964755004999</c:v>
                </c:pt>
                <c:pt idx="83733">
                  <c:v>0.99865964755004999</c:v>
                </c:pt>
                <c:pt idx="83734">
                  <c:v>0.98009279830975105</c:v>
                </c:pt>
                <c:pt idx="83735">
                  <c:v>0.98009279830975105</c:v>
                </c:pt>
                <c:pt idx="83736">
                  <c:v>0.99865964755004999</c:v>
                </c:pt>
                <c:pt idx="83737">
                  <c:v>0.98009279830975105</c:v>
                </c:pt>
                <c:pt idx="83738">
                  <c:v>0.98009279830975105</c:v>
                </c:pt>
                <c:pt idx="83739">
                  <c:v>0.97505301993331395</c:v>
                </c:pt>
                <c:pt idx="83740">
                  <c:v>0.98009279830975105</c:v>
                </c:pt>
                <c:pt idx="83741">
                  <c:v>0.99865964755004999</c:v>
                </c:pt>
                <c:pt idx="83742">
                  <c:v>0.98009279830975105</c:v>
                </c:pt>
                <c:pt idx="83743">
                  <c:v>0.97505301993331395</c:v>
                </c:pt>
                <c:pt idx="83744">
                  <c:v>0.99865964755004999</c:v>
                </c:pt>
                <c:pt idx="83745">
                  <c:v>0.99865964755004999</c:v>
                </c:pt>
                <c:pt idx="83746">
                  <c:v>0.99865964755004999</c:v>
                </c:pt>
                <c:pt idx="83747">
                  <c:v>0.97505301993331395</c:v>
                </c:pt>
                <c:pt idx="83748">
                  <c:v>0.99865964755004999</c:v>
                </c:pt>
                <c:pt idx="83749">
                  <c:v>0.99865964755004999</c:v>
                </c:pt>
                <c:pt idx="83750">
                  <c:v>0.97505301993331395</c:v>
                </c:pt>
                <c:pt idx="83751">
                  <c:v>0.97505301993331395</c:v>
                </c:pt>
                <c:pt idx="83752">
                  <c:v>0.99772892030019</c:v>
                </c:pt>
                <c:pt idx="83753">
                  <c:v>0.99810606512056599</c:v>
                </c:pt>
                <c:pt idx="83754">
                  <c:v>0.98009279830975105</c:v>
                </c:pt>
                <c:pt idx="83755">
                  <c:v>0.99865964755004999</c:v>
                </c:pt>
                <c:pt idx="83756">
                  <c:v>0.99865964755004999</c:v>
                </c:pt>
                <c:pt idx="83757">
                  <c:v>0.98009279830975105</c:v>
                </c:pt>
                <c:pt idx="83758">
                  <c:v>0.99181255835294002</c:v>
                </c:pt>
                <c:pt idx="83759">
                  <c:v>0.99810606512056599</c:v>
                </c:pt>
                <c:pt idx="83760">
                  <c:v>0.98009279830975105</c:v>
                </c:pt>
                <c:pt idx="83761">
                  <c:v>0.99865964755004999</c:v>
                </c:pt>
                <c:pt idx="83762">
                  <c:v>0.97505301993331395</c:v>
                </c:pt>
                <c:pt idx="83763">
                  <c:v>0.98009279830975105</c:v>
                </c:pt>
                <c:pt idx="83764">
                  <c:v>0.99865964755004999</c:v>
                </c:pt>
                <c:pt idx="83765">
                  <c:v>0.99977590848754005</c:v>
                </c:pt>
                <c:pt idx="83766">
                  <c:v>0.97505301993331395</c:v>
                </c:pt>
                <c:pt idx="83767">
                  <c:v>0.98009279830975105</c:v>
                </c:pt>
                <c:pt idx="83768">
                  <c:v>0.97505301993331395</c:v>
                </c:pt>
                <c:pt idx="83769">
                  <c:v>0.99810606512056599</c:v>
                </c:pt>
                <c:pt idx="83770">
                  <c:v>0.99865964755004999</c:v>
                </c:pt>
                <c:pt idx="83771">
                  <c:v>0.99810606512056599</c:v>
                </c:pt>
                <c:pt idx="83772">
                  <c:v>0.98009279830975105</c:v>
                </c:pt>
                <c:pt idx="83773">
                  <c:v>0.99977590848754005</c:v>
                </c:pt>
                <c:pt idx="83774">
                  <c:v>0.97505301993331395</c:v>
                </c:pt>
                <c:pt idx="83775">
                  <c:v>0.99977590848754005</c:v>
                </c:pt>
                <c:pt idx="83776">
                  <c:v>0.98009279830975105</c:v>
                </c:pt>
                <c:pt idx="83777">
                  <c:v>0.97505301993331395</c:v>
                </c:pt>
                <c:pt idx="83778">
                  <c:v>0.97505301993331395</c:v>
                </c:pt>
                <c:pt idx="83779">
                  <c:v>0.98009279830975105</c:v>
                </c:pt>
                <c:pt idx="83780">
                  <c:v>0.99865964755004999</c:v>
                </c:pt>
                <c:pt idx="83781">
                  <c:v>0.99810606512056599</c:v>
                </c:pt>
                <c:pt idx="83782">
                  <c:v>0.99810606512056599</c:v>
                </c:pt>
                <c:pt idx="83783">
                  <c:v>0.99977590848754005</c:v>
                </c:pt>
                <c:pt idx="83784">
                  <c:v>0.98009279830975105</c:v>
                </c:pt>
                <c:pt idx="83785">
                  <c:v>0.99810606512056599</c:v>
                </c:pt>
                <c:pt idx="83786">
                  <c:v>0.98009279830975105</c:v>
                </c:pt>
                <c:pt idx="83787">
                  <c:v>0.98009279830975105</c:v>
                </c:pt>
                <c:pt idx="83788">
                  <c:v>0.98009279830975105</c:v>
                </c:pt>
                <c:pt idx="83789">
                  <c:v>0.99977590848754005</c:v>
                </c:pt>
                <c:pt idx="83790">
                  <c:v>0.98009279830975105</c:v>
                </c:pt>
                <c:pt idx="83791">
                  <c:v>0.99810606512056599</c:v>
                </c:pt>
                <c:pt idx="83792">
                  <c:v>0.99772892030019</c:v>
                </c:pt>
                <c:pt idx="83793">
                  <c:v>0.99865964755004999</c:v>
                </c:pt>
                <c:pt idx="83794">
                  <c:v>0.97505301993331395</c:v>
                </c:pt>
                <c:pt idx="83795">
                  <c:v>0.99977590848754005</c:v>
                </c:pt>
                <c:pt idx="83796">
                  <c:v>0.97505301993331395</c:v>
                </c:pt>
                <c:pt idx="83797">
                  <c:v>0.99810606512056599</c:v>
                </c:pt>
                <c:pt idx="83798">
                  <c:v>0.99810606512056599</c:v>
                </c:pt>
                <c:pt idx="83799">
                  <c:v>0.98009279830975105</c:v>
                </c:pt>
                <c:pt idx="83800">
                  <c:v>0.99977590848754005</c:v>
                </c:pt>
                <c:pt idx="83801">
                  <c:v>0.97505301993331395</c:v>
                </c:pt>
                <c:pt idx="83802">
                  <c:v>0.99865964755004999</c:v>
                </c:pt>
                <c:pt idx="83803">
                  <c:v>0.97505301993331395</c:v>
                </c:pt>
                <c:pt idx="83804">
                  <c:v>0.99865964755004999</c:v>
                </c:pt>
                <c:pt idx="83805">
                  <c:v>0.98009279830975105</c:v>
                </c:pt>
                <c:pt idx="83806">
                  <c:v>0.99865964755004999</c:v>
                </c:pt>
                <c:pt idx="83807">
                  <c:v>0.98009279830975105</c:v>
                </c:pt>
                <c:pt idx="83808">
                  <c:v>0.99865964755004999</c:v>
                </c:pt>
                <c:pt idx="83809">
                  <c:v>0.98009279830975105</c:v>
                </c:pt>
                <c:pt idx="83810">
                  <c:v>0.97505301993331395</c:v>
                </c:pt>
                <c:pt idx="83811">
                  <c:v>0.99865964755004999</c:v>
                </c:pt>
                <c:pt idx="83812">
                  <c:v>0.98009279830975105</c:v>
                </c:pt>
                <c:pt idx="83813">
                  <c:v>0.98009279830975105</c:v>
                </c:pt>
                <c:pt idx="83814">
                  <c:v>0.99977590848754005</c:v>
                </c:pt>
                <c:pt idx="83815">
                  <c:v>0.97505301993331395</c:v>
                </c:pt>
                <c:pt idx="83816">
                  <c:v>0.98009279830975105</c:v>
                </c:pt>
                <c:pt idx="83817">
                  <c:v>0.98009279830975105</c:v>
                </c:pt>
                <c:pt idx="83818">
                  <c:v>0.99865964755004999</c:v>
                </c:pt>
                <c:pt idx="83819">
                  <c:v>0.99810606512056599</c:v>
                </c:pt>
                <c:pt idx="83820">
                  <c:v>0.98009279830975105</c:v>
                </c:pt>
                <c:pt idx="83821">
                  <c:v>0.99865964755004999</c:v>
                </c:pt>
                <c:pt idx="83822">
                  <c:v>0.99865964755004999</c:v>
                </c:pt>
                <c:pt idx="83823">
                  <c:v>0.97505301993331395</c:v>
                </c:pt>
                <c:pt idx="83824">
                  <c:v>0.99977590848754005</c:v>
                </c:pt>
                <c:pt idx="83825">
                  <c:v>0.99977590848754005</c:v>
                </c:pt>
                <c:pt idx="83826">
                  <c:v>0.99865964755004999</c:v>
                </c:pt>
                <c:pt idx="83827">
                  <c:v>0.98009279830975105</c:v>
                </c:pt>
                <c:pt idx="83828">
                  <c:v>0.99865964755004999</c:v>
                </c:pt>
                <c:pt idx="83829">
                  <c:v>0.97505301993331395</c:v>
                </c:pt>
                <c:pt idx="83830">
                  <c:v>0.99865964755004999</c:v>
                </c:pt>
                <c:pt idx="83831">
                  <c:v>0.99772892030019</c:v>
                </c:pt>
                <c:pt idx="83832">
                  <c:v>0.99865964755004999</c:v>
                </c:pt>
                <c:pt idx="83833">
                  <c:v>0.99865964755004999</c:v>
                </c:pt>
                <c:pt idx="83834">
                  <c:v>0.97505301993331395</c:v>
                </c:pt>
                <c:pt idx="83835">
                  <c:v>0.99865964755004999</c:v>
                </c:pt>
                <c:pt idx="83836">
                  <c:v>0.97505301993331395</c:v>
                </c:pt>
                <c:pt idx="83837">
                  <c:v>0.98009279830975105</c:v>
                </c:pt>
                <c:pt idx="83838">
                  <c:v>0.99977590848754005</c:v>
                </c:pt>
                <c:pt idx="83839">
                  <c:v>0.98009279830975105</c:v>
                </c:pt>
                <c:pt idx="83840">
                  <c:v>0.99810606512056599</c:v>
                </c:pt>
                <c:pt idx="83841">
                  <c:v>0.98009279830975105</c:v>
                </c:pt>
                <c:pt idx="83842">
                  <c:v>0.98009279830975105</c:v>
                </c:pt>
                <c:pt idx="83843">
                  <c:v>0.98009279830975105</c:v>
                </c:pt>
                <c:pt idx="83844">
                  <c:v>0.97505301993331395</c:v>
                </c:pt>
                <c:pt idx="83845">
                  <c:v>0.98009279830975105</c:v>
                </c:pt>
                <c:pt idx="83846">
                  <c:v>0.97505301993331395</c:v>
                </c:pt>
                <c:pt idx="83847">
                  <c:v>0.98009279830975105</c:v>
                </c:pt>
                <c:pt idx="83848">
                  <c:v>0.97505301993331395</c:v>
                </c:pt>
                <c:pt idx="83849">
                  <c:v>0.98009279830975105</c:v>
                </c:pt>
                <c:pt idx="83850">
                  <c:v>0.99772892030019</c:v>
                </c:pt>
                <c:pt idx="83851">
                  <c:v>0.98009279830975105</c:v>
                </c:pt>
                <c:pt idx="83852">
                  <c:v>0.99977590848754005</c:v>
                </c:pt>
                <c:pt idx="83853">
                  <c:v>0.98009279830975105</c:v>
                </c:pt>
                <c:pt idx="83854">
                  <c:v>0.98009279830975105</c:v>
                </c:pt>
                <c:pt idx="83855">
                  <c:v>0.97505301993331395</c:v>
                </c:pt>
                <c:pt idx="83856">
                  <c:v>0.99977590848754005</c:v>
                </c:pt>
                <c:pt idx="83857">
                  <c:v>0.99865964755004999</c:v>
                </c:pt>
                <c:pt idx="83858">
                  <c:v>0.98009279830975105</c:v>
                </c:pt>
                <c:pt idx="83859">
                  <c:v>0.99810606512056599</c:v>
                </c:pt>
                <c:pt idx="83860">
                  <c:v>0.98009279830975105</c:v>
                </c:pt>
                <c:pt idx="83861">
                  <c:v>0.99977590848754005</c:v>
                </c:pt>
                <c:pt idx="83862">
                  <c:v>0.99810606512056599</c:v>
                </c:pt>
                <c:pt idx="83863">
                  <c:v>0.99810606512056599</c:v>
                </c:pt>
                <c:pt idx="83864">
                  <c:v>0.99865964755004999</c:v>
                </c:pt>
                <c:pt idx="83865">
                  <c:v>0.99865964755004999</c:v>
                </c:pt>
                <c:pt idx="83866">
                  <c:v>0.99865964755004999</c:v>
                </c:pt>
                <c:pt idx="83867">
                  <c:v>0.98009279830975105</c:v>
                </c:pt>
                <c:pt idx="83868">
                  <c:v>0.99977590848754005</c:v>
                </c:pt>
                <c:pt idx="83869">
                  <c:v>0.99810606512056599</c:v>
                </c:pt>
                <c:pt idx="83870">
                  <c:v>0.97505301993331395</c:v>
                </c:pt>
                <c:pt idx="83871">
                  <c:v>0.97505301993331395</c:v>
                </c:pt>
                <c:pt idx="83872">
                  <c:v>0.99810606512056599</c:v>
                </c:pt>
                <c:pt idx="83873">
                  <c:v>0.99810606512056599</c:v>
                </c:pt>
                <c:pt idx="83874">
                  <c:v>0.98009279830975105</c:v>
                </c:pt>
                <c:pt idx="83875">
                  <c:v>0.98009279830975105</c:v>
                </c:pt>
                <c:pt idx="83876">
                  <c:v>0.99772892030019</c:v>
                </c:pt>
                <c:pt idx="83877">
                  <c:v>0.97505301993331395</c:v>
                </c:pt>
                <c:pt idx="83878">
                  <c:v>0.97505301993331395</c:v>
                </c:pt>
                <c:pt idx="83879">
                  <c:v>0.99865964755004999</c:v>
                </c:pt>
                <c:pt idx="83880">
                  <c:v>0.98009279830975105</c:v>
                </c:pt>
                <c:pt idx="83881">
                  <c:v>0.99810606512056599</c:v>
                </c:pt>
                <c:pt idx="83882">
                  <c:v>0.99865964755004999</c:v>
                </c:pt>
                <c:pt idx="83883">
                  <c:v>0.98009279830975105</c:v>
                </c:pt>
                <c:pt idx="83884">
                  <c:v>0.99810606512056599</c:v>
                </c:pt>
                <c:pt idx="83885">
                  <c:v>0.99810606512056599</c:v>
                </c:pt>
                <c:pt idx="83886">
                  <c:v>0.98009279830975105</c:v>
                </c:pt>
                <c:pt idx="83887">
                  <c:v>0.99810606512056599</c:v>
                </c:pt>
                <c:pt idx="83888">
                  <c:v>0.99977590848754005</c:v>
                </c:pt>
                <c:pt idx="83889">
                  <c:v>0.99810606512056599</c:v>
                </c:pt>
                <c:pt idx="83890">
                  <c:v>0.98009279830975105</c:v>
                </c:pt>
                <c:pt idx="83891">
                  <c:v>0.99865964755004999</c:v>
                </c:pt>
                <c:pt idx="83892">
                  <c:v>0.99865964755004999</c:v>
                </c:pt>
                <c:pt idx="83893">
                  <c:v>0.97505301993331395</c:v>
                </c:pt>
                <c:pt idx="83894">
                  <c:v>0.99977590848754005</c:v>
                </c:pt>
                <c:pt idx="83895">
                  <c:v>0.99977590848754005</c:v>
                </c:pt>
                <c:pt idx="83896">
                  <c:v>0.98009279830975105</c:v>
                </c:pt>
                <c:pt idx="83897">
                  <c:v>0.97505301993331395</c:v>
                </c:pt>
                <c:pt idx="83898">
                  <c:v>0.99865964755004999</c:v>
                </c:pt>
                <c:pt idx="83899">
                  <c:v>0.99977590848754005</c:v>
                </c:pt>
                <c:pt idx="83900">
                  <c:v>0.99810606512056599</c:v>
                </c:pt>
                <c:pt idx="83901">
                  <c:v>0.99772892030019</c:v>
                </c:pt>
                <c:pt idx="83902">
                  <c:v>0.99810606512056599</c:v>
                </c:pt>
                <c:pt idx="83903">
                  <c:v>0.98009279830975105</c:v>
                </c:pt>
                <c:pt idx="83904">
                  <c:v>0.99810606512056599</c:v>
                </c:pt>
                <c:pt idx="83905">
                  <c:v>0.99865964755004999</c:v>
                </c:pt>
                <c:pt idx="83906">
                  <c:v>0.97505301993331395</c:v>
                </c:pt>
                <c:pt idx="83907">
                  <c:v>0.99181255835294002</c:v>
                </c:pt>
                <c:pt idx="83908">
                  <c:v>0.98009279830975105</c:v>
                </c:pt>
                <c:pt idx="83909">
                  <c:v>0.99181255835294002</c:v>
                </c:pt>
                <c:pt idx="83910">
                  <c:v>0.98009279830975105</c:v>
                </c:pt>
                <c:pt idx="83911">
                  <c:v>0.97505301993331395</c:v>
                </c:pt>
                <c:pt idx="83912">
                  <c:v>0.98009279830975105</c:v>
                </c:pt>
                <c:pt idx="83913">
                  <c:v>0.99865964755004999</c:v>
                </c:pt>
                <c:pt idx="83914">
                  <c:v>0.99865964755004999</c:v>
                </c:pt>
                <c:pt idx="83915">
                  <c:v>0.99810606512056599</c:v>
                </c:pt>
                <c:pt idx="83916">
                  <c:v>0.98009279830975105</c:v>
                </c:pt>
                <c:pt idx="83917">
                  <c:v>0.99865964755004999</c:v>
                </c:pt>
                <c:pt idx="83918">
                  <c:v>0.98009279830975105</c:v>
                </c:pt>
                <c:pt idx="83919">
                  <c:v>0.99772892030019</c:v>
                </c:pt>
                <c:pt idx="83920">
                  <c:v>0.98009279830975105</c:v>
                </c:pt>
                <c:pt idx="83921">
                  <c:v>0.99810606512056599</c:v>
                </c:pt>
                <c:pt idx="83922">
                  <c:v>0.98009279830975105</c:v>
                </c:pt>
                <c:pt idx="83923">
                  <c:v>0.99810606512056599</c:v>
                </c:pt>
                <c:pt idx="83924">
                  <c:v>0.99810606512056599</c:v>
                </c:pt>
                <c:pt idx="83925">
                  <c:v>0.99865964755004999</c:v>
                </c:pt>
                <c:pt idx="83926">
                  <c:v>0.99977590848754005</c:v>
                </c:pt>
                <c:pt idx="83927">
                  <c:v>0.97505301993331395</c:v>
                </c:pt>
                <c:pt idx="83928">
                  <c:v>0.97505301993331395</c:v>
                </c:pt>
                <c:pt idx="83929">
                  <c:v>0.98009279830975105</c:v>
                </c:pt>
                <c:pt idx="83930">
                  <c:v>0.99810606512056599</c:v>
                </c:pt>
                <c:pt idx="83931">
                  <c:v>0.98009279830975105</c:v>
                </c:pt>
                <c:pt idx="83932">
                  <c:v>0.99977590848754005</c:v>
                </c:pt>
                <c:pt idx="83933">
                  <c:v>0.99977590848754005</c:v>
                </c:pt>
                <c:pt idx="83934">
                  <c:v>0.98009279830975105</c:v>
                </c:pt>
                <c:pt idx="83935">
                  <c:v>0.98009279830975105</c:v>
                </c:pt>
                <c:pt idx="83936">
                  <c:v>0.98009279830975105</c:v>
                </c:pt>
                <c:pt idx="83937">
                  <c:v>0.97505301993331395</c:v>
                </c:pt>
                <c:pt idx="83938">
                  <c:v>0.99810606512056599</c:v>
                </c:pt>
                <c:pt idx="83939">
                  <c:v>0.98009279830975105</c:v>
                </c:pt>
                <c:pt idx="83940">
                  <c:v>0.98009279830975105</c:v>
                </c:pt>
                <c:pt idx="83941">
                  <c:v>0.99865964755004999</c:v>
                </c:pt>
                <c:pt idx="83942">
                  <c:v>0.98009279830975105</c:v>
                </c:pt>
                <c:pt idx="83943">
                  <c:v>0.99810606512056599</c:v>
                </c:pt>
                <c:pt idx="83944">
                  <c:v>0.99865964755004999</c:v>
                </c:pt>
                <c:pt idx="83945">
                  <c:v>0.99865964755004999</c:v>
                </c:pt>
                <c:pt idx="83946">
                  <c:v>0.98009279830975105</c:v>
                </c:pt>
                <c:pt idx="83947">
                  <c:v>0.97505301993331395</c:v>
                </c:pt>
                <c:pt idx="83948">
                  <c:v>0.99810606512056599</c:v>
                </c:pt>
                <c:pt idx="83949">
                  <c:v>0.98009279830975105</c:v>
                </c:pt>
                <c:pt idx="83950">
                  <c:v>0.99772892030019</c:v>
                </c:pt>
                <c:pt idx="83951">
                  <c:v>0.98009279830975105</c:v>
                </c:pt>
                <c:pt idx="83952">
                  <c:v>0.99810606512056599</c:v>
                </c:pt>
                <c:pt idx="83953">
                  <c:v>0.99865964755004999</c:v>
                </c:pt>
                <c:pt idx="83954">
                  <c:v>0.99865964755004999</c:v>
                </c:pt>
                <c:pt idx="83955">
                  <c:v>0.99810606512056599</c:v>
                </c:pt>
                <c:pt idx="83956">
                  <c:v>0.98009279830975105</c:v>
                </c:pt>
                <c:pt idx="83957">
                  <c:v>0.97505301993331395</c:v>
                </c:pt>
                <c:pt idx="83958">
                  <c:v>0.99865964755004999</c:v>
                </c:pt>
                <c:pt idx="83959">
                  <c:v>0.99865964755004999</c:v>
                </c:pt>
                <c:pt idx="83960">
                  <c:v>0.98009279830975105</c:v>
                </c:pt>
                <c:pt idx="83961">
                  <c:v>0.99865964755004999</c:v>
                </c:pt>
                <c:pt idx="83962">
                  <c:v>0.98009279830975105</c:v>
                </c:pt>
                <c:pt idx="83963">
                  <c:v>0.99810606512056599</c:v>
                </c:pt>
                <c:pt idx="83964">
                  <c:v>0.97505301993331395</c:v>
                </c:pt>
                <c:pt idx="83965">
                  <c:v>0.99977590848754005</c:v>
                </c:pt>
                <c:pt idx="83966">
                  <c:v>0.99977590848754005</c:v>
                </c:pt>
                <c:pt idx="83967">
                  <c:v>0.99772892030019</c:v>
                </c:pt>
                <c:pt idx="83968">
                  <c:v>0.98009279830975105</c:v>
                </c:pt>
                <c:pt idx="83969">
                  <c:v>0.98009279830975105</c:v>
                </c:pt>
                <c:pt idx="83970">
                  <c:v>0.99865964755004999</c:v>
                </c:pt>
                <c:pt idx="83971">
                  <c:v>0.97505301993331395</c:v>
                </c:pt>
                <c:pt idx="83972">
                  <c:v>0.99810606512056599</c:v>
                </c:pt>
                <c:pt idx="83973">
                  <c:v>0.97505301993331395</c:v>
                </c:pt>
                <c:pt idx="83974">
                  <c:v>0.99977590848754005</c:v>
                </c:pt>
                <c:pt idx="83975">
                  <c:v>0.98009279830975105</c:v>
                </c:pt>
                <c:pt idx="83976">
                  <c:v>0.99810606512056599</c:v>
                </c:pt>
                <c:pt idx="83977">
                  <c:v>0.98009279830975105</c:v>
                </c:pt>
                <c:pt idx="83978">
                  <c:v>0.99865964755004999</c:v>
                </c:pt>
                <c:pt idx="83979">
                  <c:v>0.99865964755004999</c:v>
                </c:pt>
                <c:pt idx="83980">
                  <c:v>0.99865964755004999</c:v>
                </c:pt>
                <c:pt idx="83981">
                  <c:v>0.99977590848754005</c:v>
                </c:pt>
                <c:pt idx="83982">
                  <c:v>0.98009279830975105</c:v>
                </c:pt>
                <c:pt idx="83983">
                  <c:v>0.99810606512056599</c:v>
                </c:pt>
                <c:pt idx="83984">
                  <c:v>0.99810606512056599</c:v>
                </c:pt>
                <c:pt idx="83985">
                  <c:v>0.99977590848754005</c:v>
                </c:pt>
                <c:pt idx="83986">
                  <c:v>0.99810606512056599</c:v>
                </c:pt>
                <c:pt idx="83987">
                  <c:v>0.99865964755004999</c:v>
                </c:pt>
                <c:pt idx="83988">
                  <c:v>0.99977590848754005</c:v>
                </c:pt>
                <c:pt idx="83989">
                  <c:v>0.99977590848754005</c:v>
                </c:pt>
                <c:pt idx="83990">
                  <c:v>0.99810606512056599</c:v>
                </c:pt>
                <c:pt idx="83991">
                  <c:v>0.99810606512056599</c:v>
                </c:pt>
                <c:pt idx="83992">
                  <c:v>0.99865964755004999</c:v>
                </c:pt>
                <c:pt idx="83993">
                  <c:v>0.99810606512056599</c:v>
                </c:pt>
                <c:pt idx="83994">
                  <c:v>0.98009279830975105</c:v>
                </c:pt>
                <c:pt idx="83995">
                  <c:v>0.99772892030019</c:v>
                </c:pt>
                <c:pt idx="83996">
                  <c:v>0.99810606512056599</c:v>
                </c:pt>
                <c:pt idx="83997">
                  <c:v>0.97505301993331395</c:v>
                </c:pt>
                <c:pt idx="83998">
                  <c:v>0.99865964755004999</c:v>
                </c:pt>
                <c:pt idx="83999">
                  <c:v>0.99810606512056599</c:v>
                </c:pt>
                <c:pt idx="84000">
                  <c:v>0.99865964755004999</c:v>
                </c:pt>
                <c:pt idx="84001">
                  <c:v>0.99977590848754005</c:v>
                </c:pt>
                <c:pt idx="84002">
                  <c:v>0.99865964755004999</c:v>
                </c:pt>
                <c:pt idx="84003">
                  <c:v>0.99181255835294002</c:v>
                </c:pt>
                <c:pt idx="84004">
                  <c:v>0.99772892030019</c:v>
                </c:pt>
                <c:pt idx="84005">
                  <c:v>0.98009279830975105</c:v>
                </c:pt>
                <c:pt idx="84006">
                  <c:v>0.97505301993331395</c:v>
                </c:pt>
                <c:pt idx="84007">
                  <c:v>0.97505301993331395</c:v>
                </c:pt>
                <c:pt idx="84008">
                  <c:v>0.98009279830975105</c:v>
                </c:pt>
                <c:pt idx="84009">
                  <c:v>0.99772892030019</c:v>
                </c:pt>
                <c:pt idx="84010">
                  <c:v>0.99181255835294002</c:v>
                </c:pt>
                <c:pt idx="84011">
                  <c:v>0.97505301993331395</c:v>
                </c:pt>
                <c:pt idx="84012">
                  <c:v>0.98009279830975105</c:v>
                </c:pt>
                <c:pt idx="84013">
                  <c:v>0.99977590848754005</c:v>
                </c:pt>
                <c:pt idx="84014">
                  <c:v>0.98009279830975105</c:v>
                </c:pt>
                <c:pt idx="84015">
                  <c:v>0.99810606512056599</c:v>
                </c:pt>
                <c:pt idx="84016">
                  <c:v>0.97505301993331395</c:v>
                </c:pt>
                <c:pt idx="84017">
                  <c:v>0.99977590848754005</c:v>
                </c:pt>
                <c:pt idx="84018">
                  <c:v>0.99865964755004999</c:v>
                </c:pt>
                <c:pt idx="84019">
                  <c:v>0.99865964755004999</c:v>
                </c:pt>
                <c:pt idx="84020">
                  <c:v>0.99810606512056599</c:v>
                </c:pt>
                <c:pt idx="84021">
                  <c:v>0.99977590848754005</c:v>
                </c:pt>
                <c:pt idx="84022">
                  <c:v>0.99977590848754005</c:v>
                </c:pt>
                <c:pt idx="84023">
                  <c:v>0.99865964755004999</c:v>
                </c:pt>
                <c:pt idx="84024">
                  <c:v>0.99865964755004999</c:v>
                </c:pt>
                <c:pt idx="84025">
                  <c:v>0.99810606512056599</c:v>
                </c:pt>
                <c:pt idx="84026">
                  <c:v>0.98009279830975105</c:v>
                </c:pt>
                <c:pt idx="84027">
                  <c:v>0.98009279830975105</c:v>
                </c:pt>
                <c:pt idx="84028">
                  <c:v>0.99865964755004999</c:v>
                </c:pt>
                <c:pt idx="84029">
                  <c:v>0.98009279830975105</c:v>
                </c:pt>
                <c:pt idx="84030">
                  <c:v>0.99810606512056599</c:v>
                </c:pt>
                <c:pt idx="84031">
                  <c:v>0.97505301993331395</c:v>
                </c:pt>
                <c:pt idx="84032">
                  <c:v>0.99865964755004999</c:v>
                </c:pt>
                <c:pt idx="84033">
                  <c:v>0.98009279830975105</c:v>
                </c:pt>
                <c:pt idx="84034">
                  <c:v>0.98009279830975105</c:v>
                </c:pt>
                <c:pt idx="84035">
                  <c:v>0.97505301993331395</c:v>
                </c:pt>
                <c:pt idx="84036">
                  <c:v>0.98009279830975105</c:v>
                </c:pt>
                <c:pt idx="84037">
                  <c:v>0.98009279830975105</c:v>
                </c:pt>
                <c:pt idx="84038">
                  <c:v>0.99977590848754005</c:v>
                </c:pt>
                <c:pt idx="84039">
                  <c:v>0.99865964755004999</c:v>
                </c:pt>
                <c:pt idx="84040">
                  <c:v>0.99865964755004999</c:v>
                </c:pt>
                <c:pt idx="84041">
                  <c:v>0.98009279830975105</c:v>
                </c:pt>
                <c:pt idx="84042">
                  <c:v>0.99810606512056599</c:v>
                </c:pt>
                <c:pt idx="84043">
                  <c:v>0.97505301993331395</c:v>
                </c:pt>
                <c:pt idx="84044">
                  <c:v>0.99977590848754005</c:v>
                </c:pt>
                <c:pt idx="84045">
                  <c:v>0.97505301993331395</c:v>
                </c:pt>
                <c:pt idx="84046">
                  <c:v>0.98009279830975105</c:v>
                </c:pt>
                <c:pt idx="84047">
                  <c:v>0.99810606512056599</c:v>
                </c:pt>
                <c:pt idx="84048">
                  <c:v>0.99865964755004999</c:v>
                </c:pt>
                <c:pt idx="84049">
                  <c:v>0.98009279830975105</c:v>
                </c:pt>
                <c:pt idx="84050">
                  <c:v>0.99810606512056599</c:v>
                </c:pt>
                <c:pt idx="84051">
                  <c:v>0.99865964755004999</c:v>
                </c:pt>
                <c:pt idx="84052">
                  <c:v>0.98009279830975105</c:v>
                </c:pt>
                <c:pt idx="84053">
                  <c:v>0.98009279830975105</c:v>
                </c:pt>
                <c:pt idx="84054">
                  <c:v>0.99810606512056599</c:v>
                </c:pt>
                <c:pt idx="84055">
                  <c:v>0.99865964755004999</c:v>
                </c:pt>
                <c:pt idx="84056">
                  <c:v>0.97505301993331395</c:v>
                </c:pt>
                <c:pt idx="84057">
                  <c:v>0.98009279830975105</c:v>
                </c:pt>
                <c:pt idx="84058">
                  <c:v>0.99810606512056599</c:v>
                </c:pt>
                <c:pt idx="84059">
                  <c:v>0.99977590848754005</c:v>
                </c:pt>
                <c:pt idx="84060">
                  <c:v>0.98009279830975105</c:v>
                </c:pt>
                <c:pt idx="84061">
                  <c:v>0.99865964755004999</c:v>
                </c:pt>
                <c:pt idx="84062">
                  <c:v>0.99810606512056599</c:v>
                </c:pt>
                <c:pt idx="84063">
                  <c:v>0.98009279830975105</c:v>
                </c:pt>
                <c:pt idx="84064">
                  <c:v>0.98009279830975105</c:v>
                </c:pt>
                <c:pt idx="84065">
                  <c:v>0.99810606512056599</c:v>
                </c:pt>
                <c:pt idx="84066">
                  <c:v>0.99810606512056599</c:v>
                </c:pt>
                <c:pt idx="84067">
                  <c:v>0.98009279830975105</c:v>
                </c:pt>
                <c:pt idx="84068">
                  <c:v>0.97505301993331395</c:v>
                </c:pt>
                <c:pt idx="84069">
                  <c:v>0.99865964755004999</c:v>
                </c:pt>
                <c:pt idx="84070">
                  <c:v>0.99865964755004999</c:v>
                </c:pt>
                <c:pt idx="84071">
                  <c:v>0.99181255835294002</c:v>
                </c:pt>
                <c:pt idx="84072">
                  <c:v>0.99810606512056599</c:v>
                </c:pt>
                <c:pt idx="84073">
                  <c:v>0.99977590848754005</c:v>
                </c:pt>
                <c:pt idx="84074">
                  <c:v>0.99865964755004999</c:v>
                </c:pt>
                <c:pt idx="84075">
                  <c:v>0.99865964755004999</c:v>
                </c:pt>
                <c:pt idx="84076">
                  <c:v>0.99977590848754005</c:v>
                </c:pt>
                <c:pt idx="84077">
                  <c:v>0.99865964755004999</c:v>
                </c:pt>
                <c:pt idx="84078">
                  <c:v>0.99865964755004999</c:v>
                </c:pt>
                <c:pt idx="84079">
                  <c:v>0.98009279830975105</c:v>
                </c:pt>
                <c:pt idx="84080">
                  <c:v>0.99865964755004999</c:v>
                </c:pt>
                <c:pt idx="84081">
                  <c:v>0.98009279830975105</c:v>
                </c:pt>
                <c:pt idx="84082">
                  <c:v>0.97505301993331395</c:v>
                </c:pt>
                <c:pt idx="84083">
                  <c:v>0.98009279830975105</c:v>
                </c:pt>
                <c:pt idx="84084">
                  <c:v>0.98009279830975105</c:v>
                </c:pt>
                <c:pt idx="84085">
                  <c:v>0.99810606512056599</c:v>
                </c:pt>
                <c:pt idx="84086">
                  <c:v>0.99977590848754005</c:v>
                </c:pt>
                <c:pt idx="84087">
                  <c:v>0.98009279830975105</c:v>
                </c:pt>
                <c:pt idx="84088">
                  <c:v>0.98009279830975105</c:v>
                </c:pt>
                <c:pt idx="84089">
                  <c:v>0.99810606512056599</c:v>
                </c:pt>
                <c:pt idx="84090">
                  <c:v>0.99865964755004999</c:v>
                </c:pt>
                <c:pt idx="84091">
                  <c:v>0.99865964755004999</c:v>
                </c:pt>
                <c:pt idx="84092">
                  <c:v>0.98009279830975105</c:v>
                </c:pt>
                <c:pt idx="84093">
                  <c:v>0.98009279830975105</c:v>
                </c:pt>
                <c:pt idx="84094">
                  <c:v>0.99810606512056599</c:v>
                </c:pt>
                <c:pt idx="84095">
                  <c:v>0.97505301993331395</c:v>
                </c:pt>
                <c:pt idx="84096">
                  <c:v>0.98009279830975105</c:v>
                </c:pt>
                <c:pt idx="84097">
                  <c:v>0.99865964755004999</c:v>
                </c:pt>
                <c:pt idx="84098">
                  <c:v>0.98009279830975105</c:v>
                </c:pt>
                <c:pt idx="84099">
                  <c:v>0.97505301993331395</c:v>
                </c:pt>
                <c:pt idx="84100">
                  <c:v>0.99810606512056599</c:v>
                </c:pt>
                <c:pt idx="84101">
                  <c:v>0.98009279830975105</c:v>
                </c:pt>
                <c:pt idx="84102">
                  <c:v>0.99865964755004999</c:v>
                </c:pt>
                <c:pt idx="84103">
                  <c:v>0.99810606512056599</c:v>
                </c:pt>
                <c:pt idx="84104">
                  <c:v>0.99865964755004999</c:v>
                </c:pt>
                <c:pt idx="84105">
                  <c:v>0.99977590848754005</c:v>
                </c:pt>
                <c:pt idx="84106">
                  <c:v>0.97505301993331395</c:v>
                </c:pt>
                <c:pt idx="84107">
                  <c:v>0.97505301993331395</c:v>
                </c:pt>
                <c:pt idx="84108">
                  <c:v>0.98009279830975105</c:v>
                </c:pt>
                <c:pt idx="84109">
                  <c:v>0.98009279830975105</c:v>
                </c:pt>
                <c:pt idx="84110">
                  <c:v>0.99977590848754005</c:v>
                </c:pt>
                <c:pt idx="84111">
                  <c:v>0.98009279830975105</c:v>
                </c:pt>
                <c:pt idx="84112">
                  <c:v>0.98009279830975105</c:v>
                </c:pt>
                <c:pt idx="84113">
                  <c:v>0.97505301993331395</c:v>
                </c:pt>
                <c:pt idx="84114">
                  <c:v>0.99865964755004999</c:v>
                </c:pt>
                <c:pt idx="84115">
                  <c:v>0.97505301993331395</c:v>
                </c:pt>
                <c:pt idx="84116">
                  <c:v>0.99977590848754005</c:v>
                </c:pt>
                <c:pt idx="84117">
                  <c:v>0.99977590848754005</c:v>
                </c:pt>
                <c:pt idx="84118">
                  <c:v>0.98009279830975105</c:v>
                </c:pt>
                <c:pt idx="84119">
                  <c:v>0.97505301993331395</c:v>
                </c:pt>
                <c:pt idx="84120">
                  <c:v>0.99865964755004999</c:v>
                </c:pt>
                <c:pt idx="84121">
                  <c:v>0.97505301993331395</c:v>
                </c:pt>
                <c:pt idx="84122">
                  <c:v>0.99865964755004999</c:v>
                </c:pt>
                <c:pt idx="84123">
                  <c:v>0.98009279830975105</c:v>
                </c:pt>
                <c:pt idx="84124">
                  <c:v>0.99977590848754005</c:v>
                </c:pt>
                <c:pt idx="84125">
                  <c:v>0.99977590848754005</c:v>
                </c:pt>
                <c:pt idx="84126">
                  <c:v>0.99865964755004999</c:v>
                </c:pt>
                <c:pt idx="84127">
                  <c:v>0.98009279830975105</c:v>
                </c:pt>
                <c:pt idx="84128">
                  <c:v>0.98009279830975105</c:v>
                </c:pt>
                <c:pt idx="84129">
                  <c:v>0.99865964755004999</c:v>
                </c:pt>
                <c:pt idx="84130">
                  <c:v>0.98009279830975105</c:v>
                </c:pt>
                <c:pt idx="84131">
                  <c:v>0.99772892030019</c:v>
                </c:pt>
                <c:pt idx="84132">
                  <c:v>0.97505301993331395</c:v>
                </c:pt>
                <c:pt idx="84133">
                  <c:v>0.99977590848754005</c:v>
                </c:pt>
                <c:pt idx="84134">
                  <c:v>0.97505301993331395</c:v>
                </c:pt>
                <c:pt idx="84135">
                  <c:v>0.99865964755004999</c:v>
                </c:pt>
                <c:pt idx="84136">
                  <c:v>0.98009279830975105</c:v>
                </c:pt>
                <c:pt idx="84137">
                  <c:v>0.99865964755004999</c:v>
                </c:pt>
                <c:pt idx="84138">
                  <c:v>0.99810606512056599</c:v>
                </c:pt>
                <c:pt idx="84139">
                  <c:v>0.98009279830975105</c:v>
                </c:pt>
                <c:pt idx="84140">
                  <c:v>0.99865964755004999</c:v>
                </c:pt>
                <c:pt idx="84141">
                  <c:v>0.98009279830975105</c:v>
                </c:pt>
                <c:pt idx="84142">
                  <c:v>0.98009279830975105</c:v>
                </c:pt>
                <c:pt idx="84143">
                  <c:v>0.99772892030019</c:v>
                </c:pt>
                <c:pt idx="84144">
                  <c:v>0.99810606512056599</c:v>
                </c:pt>
                <c:pt idx="84145">
                  <c:v>0.99865964755004999</c:v>
                </c:pt>
                <c:pt idx="84146">
                  <c:v>0.99810606512056599</c:v>
                </c:pt>
                <c:pt idx="84147">
                  <c:v>0.98009279830975105</c:v>
                </c:pt>
                <c:pt idx="84148">
                  <c:v>0.99810606512056599</c:v>
                </c:pt>
                <c:pt idx="84149">
                  <c:v>0.99810606512056599</c:v>
                </c:pt>
                <c:pt idx="84150">
                  <c:v>0.99865964755004999</c:v>
                </c:pt>
                <c:pt idx="84151">
                  <c:v>0.99810606512056599</c:v>
                </c:pt>
                <c:pt idx="84152">
                  <c:v>0.99977590848754005</c:v>
                </c:pt>
                <c:pt idx="84153">
                  <c:v>0.98009279830975105</c:v>
                </c:pt>
                <c:pt idx="84154">
                  <c:v>0.99865964755004999</c:v>
                </c:pt>
                <c:pt idx="84155">
                  <c:v>0.98009279830975105</c:v>
                </c:pt>
                <c:pt idx="84156">
                  <c:v>0.98009279830975105</c:v>
                </c:pt>
                <c:pt idx="84157">
                  <c:v>0.97505301993331395</c:v>
                </c:pt>
                <c:pt idx="84158">
                  <c:v>0.98009279830975105</c:v>
                </c:pt>
                <c:pt idx="84159">
                  <c:v>0.99977590848754005</c:v>
                </c:pt>
                <c:pt idx="84160">
                  <c:v>0.98009279830975105</c:v>
                </c:pt>
                <c:pt idx="84161">
                  <c:v>0.98009279830975105</c:v>
                </c:pt>
                <c:pt idx="84162">
                  <c:v>0.99865964755004999</c:v>
                </c:pt>
                <c:pt idx="84163">
                  <c:v>0.99810606512056599</c:v>
                </c:pt>
                <c:pt idx="84164">
                  <c:v>0.97505301993331395</c:v>
                </c:pt>
                <c:pt idx="84165">
                  <c:v>0.99181255835294002</c:v>
                </c:pt>
                <c:pt idx="84166">
                  <c:v>0.97505301993331395</c:v>
                </c:pt>
                <c:pt idx="84167">
                  <c:v>0.99865964755004999</c:v>
                </c:pt>
                <c:pt idx="84168">
                  <c:v>0.99810606512056599</c:v>
                </c:pt>
                <c:pt idx="84169">
                  <c:v>0.98009279830975105</c:v>
                </c:pt>
                <c:pt idx="84170">
                  <c:v>0.98009279830975105</c:v>
                </c:pt>
                <c:pt idx="84171">
                  <c:v>0.99977590848754005</c:v>
                </c:pt>
                <c:pt idx="84172">
                  <c:v>0.99810606512056599</c:v>
                </c:pt>
                <c:pt idx="84173">
                  <c:v>0.97505301993331395</c:v>
                </c:pt>
                <c:pt idx="84174">
                  <c:v>0.99977590848754005</c:v>
                </c:pt>
                <c:pt idx="84175">
                  <c:v>0.98009279830975105</c:v>
                </c:pt>
                <c:pt idx="84176">
                  <c:v>0.99810606512056599</c:v>
                </c:pt>
                <c:pt idx="84177">
                  <c:v>0.99865964755004999</c:v>
                </c:pt>
                <c:pt idx="84178">
                  <c:v>0.97505301993331395</c:v>
                </c:pt>
                <c:pt idx="84179">
                  <c:v>0.97505301993331395</c:v>
                </c:pt>
                <c:pt idx="84180">
                  <c:v>0.98009279830975105</c:v>
                </c:pt>
                <c:pt idx="84181">
                  <c:v>0.99865964755004999</c:v>
                </c:pt>
                <c:pt idx="84182">
                  <c:v>0.97505301993331395</c:v>
                </c:pt>
                <c:pt idx="84183">
                  <c:v>0.99865964755004999</c:v>
                </c:pt>
                <c:pt idx="84184">
                  <c:v>0.99865964755004999</c:v>
                </c:pt>
                <c:pt idx="84185">
                  <c:v>0.97505301993331395</c:v>
                </c:pt>
                <c:pt idx="84186">
                  <c:v>0.97505301993331395</c:v>
                </c:pt>
                <c:pt idx="84187">
                  <c:v>0.98009279830975105</c:v>
                </c:pt>
                <c:pt idx="84188">
                  <c:v>0.98009279830975105</c:v>
                </c:pt>
                <c:pt idx="84189">
                  <c:v>0.99865964755004999</c:v>
                </c:pt>
                <c:pt idx="84190">
                  <c:v>0.99977590848754005</c:v>
                </c:pt>
                <c:pt idx="84191">
                  <c:v>0.99810606512056599</c:v>
                </c:pt>
                <c:pt idx="84192">
                  <c:v>0.99865964755004999</c:v>
                </c:pt>
                <c:pt idx="84193">
                  <c:v>0.98009279830975105</c:v>
                </c:pt>
                <c:pt idx="84194">
                  <c:v>0.99772892030019</c:v>
                </c:pt>
                <c:pt idx="84195">
                  <c:v>0.97505301993331395</c:v>
                </c:pt>
                <c:pt idx="84196">
                  <c:v>0.99865964755004999</c:v>
                </c:pt>
                <c:pt idx="84197">
                  <c:v>0.99977590848754005</c:v>
                </c:pt>
                <c:pt idx="84198">
                  <c:v>0.98009279830975105</c:v>
                </c:pt>
                <c:pt idx="84199">
                  <c:v>0.99865964755004999</c:v>
                </c:pt>
                <c:pt idx="84200">
                  <c:v>0.98009279830975105</c:v>
                </c:pt>
                <c:pt idx="84201">
                  <c:v>0.99810606512056599</c:v>
                </c:pt>
                <c:pt idx="84202">
                  <c:v>0.98009279830975105</c:v>
                </c:pt>
                <c:pt idx="84203">
                  <c:v>0.97505301993331395</c:v>
                </c:pt>
                <c:pt idx="84204">
                  <c:v>0.99977590848754005</c:v>
                </c:pt>
                <c:pt idx="84205">
                  <c:v>0.99865964755004999</c:v>
                </c:pt>
                <c:pt idx="84206">
                  <c:v>0.99865964755004999</c:v>
                </c:pt>
                <c:pt idx="84207">
                  <c:v>0.99865964755004999</c:v>
                </c:pt>
                <c:pt idx="84208">
                  <c:v>0.97505301993331395</c:v>
                </c:pt>
                <c:pt idx="84209">
                  <c:v>0.99865964755004999</c:v>
                </c:pt>
                <c:pt idx="84210">
                  <c:v>0.97505301993331395</c:v>
                </c:pt>
                <c:pt idx="84211">
                  <c:v>0.99865964755004999</c:v>
                </c:pt>
                <c:pt idx="84212">
                  <c:v>0.99810606512056599</c:v>
                </c:pt>
                <c:pt idx="84213">
                  <c:v>0.98009279830975105</c:v>
                </c:pt>
                <c:pt idx="84214">
                  <c:v>0.99977590848754005</c:v>
                </c:pt>
                <c:pt idx="84215">
                  <c:v>0.98009279830975105</c:v>
                </c:pt>
                <c:pt idx="84216">
                  <c:v>0.98009279830975105</c:v>
                </c:pt>
                <c:pt idx="84217">
                  <c:v>0.98009279830975105</c:v>
                </c:pt>
                <c:pt idx="84218">
                  <c:v>0.98009279830975105</c:v>
                </c:pt>
                <c:pt idx="84219">
                  <c:v>0.97505301993331395</c:v>
                </c:pt>
                <c:pt idx="84220">
                  <c:v>0.97505301993331395</c:v>
                </c:pt>
                <c:pt idx="84221">
                  <c:v>0.99810606512056599</c:v>
                </c:pt>
                <c:pt idx="84222">
                  <c:v>0.99977590848754005</c:v>
                </c:pt>
                <c:pt idx="84223">
                  <c:v>0.99865964755004999</c:v>
                </c:pt>
                <c:pt idx="84224">
                  <c:v>0.98009279830975105</c:v>
                </c:pt>
                <c:pt idx="84225">
                  <c:v>0.99865964755004999</c:v>
                </c:pt>
                <c:pt idx="84226">
                  <c:v>0.98009279830975105</c:v>
                </c:pt>
                <c:pt idx="84227">
                  <c:v>0.97505301993331395</c:v>
                </c:pt>
                <c:pt idx="84228">
                  <c:v>0.97505301993331395</c:v>
                </c:pt>
                <c:pt idx="84229">
                  <c:v>0.99865964755004999</c:v>
                </c:pt>
                <c:pt idx="84230">
                  <c:v>0.99772892030019</c:v>
                </c:pt>
                <c:pt idx="84231">
                  <c:v>0.98009279830975105</c:v>
                </c:pt>
                <c:pt idx="84232">
                  <c:v>0.98009279830975105</c:v>
                </c:pt>
                <c:pt idx="84233">
                  <c:v>0.99865964755004999</c:v>
                </c:pt>
                <c:pt idx="84234">
                  <c:v>0.98009279830975105</c:v>
                </c:pt>
                <c:pt idx="84235">
                  <c:v>0.97505301993331395</c:v>
                </c:pt>
                <c:pt idx="84236">
                  <c:v>0.98009279830975105</c:v>
                </c:pt>
                <c:pt idx="84237">
                  <c:v>0.99810606512056599</c:v>
                </c:pt>
                <c:pt idx="84238">
                  <c:v>0.99865964755004999</c:v>
                </c:pt>
                <c:pt idx="84239">
                  <c:v>0.99181255835294002</c:v>
                </c:pt>
                <c:pt idx="84240">
                  <c:v>0.99810606512056599</c:v>
                </c:pt>
                <c:pt idx="84241">
                  <c:v>0.97505301993331395</c:v>
                </c:pt>
                <c:pt idx="84242">
                  <c:v>0.99865964755004999</c:v>
                </c:pt>
                <c:pt idx="84243">
                  <c:v>0.99810606512056599</c:v>
                </c:pt>
                <c:pt idx="84244">
                  <c:v>0.98009279830975105</c:v>
                </c:pt>
                <c:pt idx="84245">
                  <c:v>0.98009279830975105</c:v>
                </c:pt>
                <c:pt idx="84246">
                  <c:v>0.98009279830975105</c:v>
                </c:pt>
                <c:pt idx="84247">
                  <c:v>0.98009279830975105</c:v>
                </c:pt>
                <c:pt idx="84248">
                  <c:v>0.99865964755004999</c:v>
                </c:pt>
                <c:pt idx="84249">
                  <c:v>0.99810606512056599</c:v>
                </c:pt>
                <c:pt idx="84250">
                  <c:v>0.99865964755004999</c:v>
                </c:pt>
                <c:pt idx="84251">
                  <c:v>0.97505301993331395</c:v>
                </c:pt>
                <c:pt idx="84252">
                  <c:v>0.98009279830975105</c:v>
                </c:pt>
                <c:pt idx="84253">
                  <c:v>0.99810606512056599</c:v>
                </c:pt>
                <c:pt idx="84254">
                  <c:v>0.98009279830975105</c:v>
                </c:pt>
                <c:pt idx="84255">
                  <c:v>0.99977590848754005</c:v>
                </c:pt>
                <c:pt idx="84256">
                  <c:v>0.98009279830975105</c:v>
                </c:pt>
                <c:pt idx="84257">
                  <c:v>0.98009279830975105</c:v>
                </c:pt>
                <c:pt idx="84258">
                  <c:v>0.99865964755004999</c:v>
                </c:pt>
                <c:pt idx="84259">
                  <c:v>0.97505301993331395</c:v>
                </c:pt>
                <c:pt idx="84260">
                  <c:v>0.97505301993331395</c:v>
                </c:pt>
                <c:pt idx="84261">
                  <c:v>0.97505301993331395</c:v>
                </c:pt>
                <c:pt idx="84262">
                  <c:v>0.99977590848754005</c:v>
                </c:pt>
                <c:pt idx="84263">
                  <c:v>0.99865964755004999</c:v>
                </c:pt>
                <c:pt idx="84264">
                  <c:v>0.97505301993331395</c:v>
                </c:pt>
                <c:pt idx="84265">
                  <c:v>0.99772892030019</c:v>
                </c:pt>
                <c:pt idx="84266">
                  <c:v>0.98009279830975105</c:v>
                </c:pt>
                <c:pt idx="84267">
                  <c:v>0.97505301993331395</c:v>
                </c:pt>
                <c:pt idx="84268">
                  <c:v>0.99865964755004999</c:v>
                </c:pt>
                <c:pt idx="84269">
                  <c:v>0.99977590848754005</c:v>
                </c:pt>
                <c:pt idx="84270">
                  <c:v>0.99810606512056599</c:v>
                </c:pt>
                <c:pt idx="84271">
                  <c:v>0.97505301993331395</c:v>
                </c:pt>
                <c:pt idx="84272">
                  <c:v>0.99865964755004999</c:v>
                </c:pt>
                <c:pt idx="84273">
                  <c:v>0.99810606512056599</c:v>
                </c:pt>
                <c:pt idx="84274">
                  <c:v>0.98009279830975105</c:v>
                </c:pt>
                <c:pt idx="84275">
                  <c:v>0.99865964755004999</c:v>
                </c:pt>
                <c:pt idx="84276">
                  <c:v>0.99977590848754005</c:v>
                </c:pt>
                <c:pt idx="84277">
                  <c:v>0.99865964755004999</c:v>
                </c:pt>
                <c:pt idx="84278">
                  <c:v>0.99865964755004999</c:v>
                </c:pt>
                <c:pt idx="84279">
                  <c:v>0.98009279830975105</c:v>
                </c:pt>
                <c:pt idx="84280">
                  <c:v>0.99810606512056599</c:v>
                </c:pt>
                <c:pt idx="84281">
                  <c:v>0.99865964755004999</c:v>
                </c:pt>
                <c:pt idx="84282">
                  <c:v>0.99865964755004999</c:v>
                </c:pt>
                <c:pt idx="84283">
                  <c:v>0.99772892030019</c:v>
                </c:pt>
                <c:pt idx="84284">
                  <c:v>0.99865964755004999</c:v>
                </c:pt>
                <c:pt idx="84285">
                  <c:v>0.99810606512056599</c:v>
                </c:pt>
                <c:pt idx="84286">
                  <c:v>0.98009279830975105</c:v>
                </c:pt>
                <c:pt idx="84287">
                  <c:v>0.98009279830975105</c:v>
                </c:pt>
                <c:pt idx="84288">
                  <c:v>0.98009279830975105</c:v>
                </c:pt>
                <c:pt idx="84289">
                  <c:v>0.97505301993331395</c:v>
                </c:pt>
                <c:pt idx="84290">
                  <c:v>0.99977590848754005</c:v>
                </c:pt>
                <c:pt idx="84291">
                  <c:v>0.98009279830975105</c:v>
                </c:pt>
                <c:pt idx="84292">
                  <c:v>0.99977590848754005</c:v>
                </c:pt>
                <c:pt idx="84293">
                  <c:v>0.99977590848754005</c:v>
                </c:pt>
                <c:pt idx="84294">
                  <c:v>0.99810606512056599</c:v>
                </c:pt>
                <c:pt idx="84295">
                  <c:v>0.99865964755004999</c:v>
                </c:pt>
                <c:pt idx="84296">
                  <c:v>0.98009279830975105</c:v>
                </c:pt>
                <c:pt idx="84297">
                  <c:v>0.97505301993331395</c:v>
                </c:pt>
                <c:pt idx="84298">
                  <c:v>0.98009279830975105</c:v>
                </c:pt>
                <c:pt idx="84299">
                  <c:v>0.99772892030019</c:v>
                </c:pt>
                <c:pt idx="84300">
                  <c:v>0.99865964755004999</c:v>
                </c:pt>
                <c:pt idx="84301">
                  <c:v>0.99865964755004999</c:v>
                </c:pt>
                <c:pt idx="84302">
                  <c:v>0.99810606512056599</c:v>
                </c:pt>
                <c:pt idx="84303">
                  <c:v>0.99810606512056599</c:v>
                </c:pt>
                <c:pt idx="84304">
                  <c:v>0.99865964755004999</c:v>
                </c:pt>
                <c:pt idx="84305">
                  <c:v>0.99865964755004999</c:v>
                </c:pt>
                <c:pt idx="84306">
                  <c:v>0.97505301993331395</c:v>
                </c:pt>
                <c:pt idx="84307">
                  <c:v>0.99865964755004999</c:v>
                </c:pt>
                <c:pt idx="84308">
                  <c:v>0.99810606512056599</c:v>
                </c:pt>
                <c:pt idx="84309">
                  <c:v>0.99810606512056599</c:v>
                </c:pt>
                <c:pt idx="84310">
                  <c:v>0.99865964755004999</c:v>
                </c:pt>
                <c:pt idx="84311">
                  <c:v>0.98009279830975105</c:v>
                </c:pt>
                <c:pt idx="84312">
                  <c:v>0.98009279830975105</c:v>
                </c:pt>
                <c:pt idx="84313">
                  <c:v>0.99810606512056599</c:v>
                </c:pt>
                <c:pt idx="84314">
                  <c:v>0.98009279830975105</c:v>
                </c:pt>
                <c:pt idx="84315">
                  <c:v>0.99865964755004999</c:v>
                </c:pt>
                <c:pt idx="84316">
                  <c:v>0.99865964755004999</c:v>
                </c:pt>
                <c:pt idx="84317">
                  <c:v>0.98009279830975105</c:v>
                </c:pt>
                <c:pt idx="84318">
                  <c:v>0.98009279830975105</c:v>
                </c:pt>
                <c:pt idx="84319">
                  <c:v>0.98009279830975105</c:v>
                </c:pt>
                <c:pt idx="84320">
                  <c:v>0.98009279830975105</c:v>
                </c:pt>
                <c:pt idx="84321">
                  <c:v>0.99810606512056599</c:v>
                </c:pt>
                <c:pt idx="84322">
                  <c:v>0.99810606512056599</c:v>
                </c:pt>
                <c:pt idx="84323">
                  <c:v>0.99810606512056599</c:v>
                </c:pt>
                <c:pt idx="84324">
                  <c:v>0.99865964755004999</c:v>
                </c:pt>
                <c:pt idx="84325">
                  <c:v>0.99865964755004999</c:v>
                </c:pt>
                <c:pt idx="84326">
                  <c:v>0.99977590848754005</c:v>
                </c:pt>
                <c:pt idx="84327">
                  <c:v>0.98009279830975105</c:v>
                </c:pt>
                <c:pt idx="84328">
                  <c:v>0.99865964755004999</c:v>
                </c:pt>
                <c:pt idx="84329">
                  <c:v>0.99810606512056599</c:v>
                </c:pt>
                <c:pt idx="84330">
                  <c:v>0.99810606512056599</c:v>
                </c:pt>
                <c:pt idx="84331">
                  <c:v>0.99810606512056599</c:v>
                </c:pt>
                <c:pt idx="84332">
                  <c:v>0.99810606512056599</c:v>
                </c:pt>
                <c:pt idx="84333">
                  <c:v>0.99977590848754005</c:v>
                </c:pt>
                <c:pt idx="84334">
                  <c:v>0.98009279830975105</c:v>
                </c:pt>
                <c:pt idx="84335">
                  <c:v>0.99865964755004999</c:v>
                </c:pt>
                <c:pt idx="84336">
                  <c:v>0.98009279830975105</c:v>
                </c:pt>
                <c:pt idx="84337">
                  <c:v>0.98009279830975105</c:v>
                </c:pt>
                <c:pt idx="84338">
                  <c:v>0.99810606512056599</c:v>
                </c:pt>
                <c:pt idx="84339">
                  <c:v>0.98009279830975105</c:v>
                </c:pt>
                <c:pt idx="84340">
                  <c:v>0.98009279830975105</c:v>
                </c:pt>
                <c:pt idx="84341">
                  <c:v>0.98009279830975105</c:v>
                </c:pt>
                <c:pt idx="84342">
                  <c:v>0.99865964755004999</c:v>
                </c:pt>
                <c:pt idx="84343">
                  <c:v>0.98009279830975105</c:v>
                </c:pt>
                <c:pt idx="84344">
                  <c:v>0.97505301993331395</c:v>
                </c:pt>
                <c:pt idx="84345">
                  <c:v>0.99977590848754005</c:v>
                </c:pt>
                <c:pt idx="84346">
                  <c:v>0.98009279830975105</c:v>
                </c:pt>
                <c:pt idx="84347">
                  <c:v>0.98009279830975105</c:v>
                </c:pt>
                <c:pt idx="84348">
                  <c:v>0.98009279830975105</c:v>
                </c:pt>
                <c:pt idx="84349">
                  <c:v>0.99181255835294002</c:v>
                </c:pt>
                <c:pt idx="84350">
                  <c:v>0.99977590848754005</c:v>
                </c:pt>
                <c:pt idx="84351">
                  <c:v>0.99865964755004999</c:v>
                </c:pt>
                <c:pt idx="84352">
                  <c:v>0.98009279830975105</c:v>
                </c:pt>
                <c:pt idx="84353">
                  <c:v>0.99977590848754005</c:v>
                </c:pt>
                <c:pt idx="84354">
                  <c:v>0.99977590848754005</c:v>
                </c:pt>
                <c:pt idx="84355">
                  <c:v>0.99977590848754005</c:v>
                </c:pt>
                <c:pt idx="84356">
                  <c:v>0.99865964755004999</c:v>
                </c:pt>
                <c:pt idx="84357">
                  <c:v>0.97505301993331395</c:v>
                </c:pt>
                <c:pt idx="84358">
                  <c:v>0.99865964755004999</c:v>
                </c:pt>
                <c:pt idx="84359">
                  <c:v>0.99865964755004999</c:v>
                </c:pt>
                <c:pt idx="84360">
                  <c:v>0.99977590848754005</c:v>
                </c:pt>
                <c:pt idx="84361">
                  <c:v>0.99865964755004999</c:v>
                </c:pt>
                <c:pt idx="84362">
                  <c:v>0.99810606512056599</c:v>
                </c:pt>
                <c:pt idx="84363">
                  <c:v>0.99810606512056599</c:v>
                </c:pt>
                <c:pt idx="84364">
                  <c:v>0.99865964755004999</c:v>
                </c:pt>
                <c:pt idx="84365">
                  <c:v>0.99810606512056599</c:v>
                </c:pt>
                <c:pt idx="84366">
                  <c:v>0.98009279830975105</c:v>
                </c:pt>
                <c:pt idx="84367">
                  <c:v>0.97505301993331395</c:v>
                </c:pt>
                <c:pt idx="84368">
                  <c:v>0.99865964755004999</c:v>
                </c:pt>
                <c:pt idx="84369">
                  <c:v>0.99865964755004999</c:v>
                </c:pt>
                <c:pt idx="84370">
                  <c:v>0.99810606512056599</c:v>
                </c:pt>
                <c:pt idx="84371">
                  <c:v>0.97505301993331395</c:v>
                </c:pt>
                <c:pt idx="84372">
                  <c:v>0.99772892030019</c:v>
                </c:pt>
                <c:pt idx="84373">
                  <c:v>0.99810606512056599</c:v>
                </c:pt>
                <c:pt idx="84374">
                  <c:v>0.99865964755004999</c:v>
                </c:pt>
                <c:pt idx="84375">
                  <c:v>0.97505301993331395</c:v>
                </c:pt>
                <c:pt idx="84376">
                  <c:v>0.99865964755004999</c:v>
                </c:pt>
                <c:pt idx="84377">
                  <c:v>0.98009279830975105</c:v>
                </c:pt>
                <c:pt idx="84378">
                  <c:v>0.97505301993331395</c:v>
                </c:pt>
                <c:pt idx="84379">
                  <c:v>0.98009279830975105</c:v>
                </c:pt>
                <c:pt idx="84380">
                  <c:v>0.99810606512056599</c:v>
                </c:pt>
                <c:pt idx="84381">
                  <c:v>0.99865964755004999</c:v>
                </c:pt>
                <c:pt idx="84382">
                  <c:v>0.98009279830975105</c:v>
                </c:pt>
                <c:pt idx="84383">
                  <c:v>0.99810606512056599</c:v>
                </c:pt>
                <c:pt idx="84384">
                  <c:v>0.99977590848754005</c:v>
                </c:pt>
                <c:pt idx="84385">
                  <c:v>0.99865964755004999</c:v>
                </c:pt>
                <c:pt idx="84386">
                  <c:v>0.99181255835294002</c:v>
                </c:pt>
                <c:pt idx="84387">
                  <c:v>0.99810606512056599</c:v>
                </c:pt>
                <c:pt idx="84388">
                  <c:v>0.99810606512056599</c:v>
                </c:pt>
                <c:pt idx="84389">
                  <c:v>0.99977590848754005</c:v>
                </c:pt>
                <c:pt idx="84390">
                  <c:v>0.99865964755004999</c:v>
                </c:pt>
                <c:pt idx="84391">
                  <c:v>0.99865964755004999</c:v>
                </c:pt>
                <c:pt idx="84392">
                  <c:v>0.98009279830975105</c:v>
                </c:pt>
                <c:pt idx="84393">
                  <c:v>0.97505301993331395</c:v>
                </c:pt>
                <c:pt idx="84394">
                  <c:v>0.99865964755004999</c:v>
                </c:pt>
                <c:pt idx="84395">
                  <c:v>0.97505301993331395</c:v>
                </c:pt>
                <c:pt idx="84396">
                  <c:v>0.98009279830975105</c:v>
                </c:pt>
                <c:pt idx="84397">
                  <c:v>0.99977590848754005</c:v>
                </c:pt>
                <c:pt idx="84398">
                  <c:v>0.99977590848754005</c:v>
                </c:pt>
                <c:pt idx="84399">
                  <c:v>0.99810606512056599</c:v>
                </c:pt>
                <c:pt idx="84400">
                  <c:v>0.99865964755004999</c:v>
                </c:pt>
                <c:pt idx="84401">
                  <c:v>0.99181255835294002</c:v>
                </c:pt>
                <c:pt idx="84402">
                  <c:v>0.99977590848754005</c:v>
                </c:pt>
                <c:pt idx="84403">
                  <c:v>0.97505301993331395</c:v>
                </c:pt>
                <c:pt idx="84404">
                  <c:v>0.98009279830975105</c:v>
                </c:pt>
                <c:pt idx="84405">
                  <c:v>0.99810606512056599</c:v>
                </c:pt>
                <c:pt idx="84406">
                  <c:v>0.98009279830975105</c:v>
                </c:pt>
                <c:pt idx="84407">
                  <c:v>0.97505301993331395</c:v>
                </c:pt>
                <c:pt idx="84408">
                  <c:v>0.99810606512056599</c:v>
                </c:pt>
                <c:pt idx="84409">
                  <c:v>0.99810606512056599</c:v>
                </c:pt>
                <c:pt idx="84410">
                  <c:v>0.99865964755004999</c:v>
                </c:pt>
                <c:pt idx="84411">
                  <c:v>0.99977590848754005</c:v>
                </c:pt>
                <c:pt idx="84412">
                  <c:v>0.99810606512056599</c:v>
                </c:pt>
                <c:pt idx="84413">
                  <c:v>0.98009279830975105</c:v>
                </c:pt>
                <c:pt idx="84414">
                  <c:v>0.99810606512056599</c:v>
                </c:pt>
                <c:pt idx="84415">
                  <c:v>0.99772892030019</c:v>
                </c:pt>
                <c:pt idx="84416">
                  <c:v>0.98009279830975105</c:v>
                </c:pt>
                <c:pt idx="84417">
                  <c:v>0.98009279830975105</c:v>
                </c:pt>
                <c:pt idx="84418">
                  <c:v>0.97505301993331395</c:v>
                </c:pt>
                <c:pt idx="84419">
                  <c:v>0.97505301993331395</c:v>
                </c:pt>
                <c:pt idx="84420">
                  <c:v>0.97505301993331395</c:v>
                </c:pt>
                <c:pt idx="84421">
                  <c:v>0.99977590848754005</c:v>
                </c:pt>
                <c:pt idx="84422">
                  <c:v>0.99977590848754005</c:v>
                </c:pt>
                <c:pt idx="84423">
                  <c:v>0.98009279830975105</c:v>
                </c:pt>
                <c:pt idx="84424">
                  <c:v>0.98009279830975105</c:v>
                </c:pt>
                <c:pt idx="84425">
                  <c:v>0.99865964755004999</c:v>
                </c:pt>
                <c:pt idx="84426">
                  <c:v>0.97505301993331395</c:v>
                </c:pt>
                <c:pt idx="84427">
                  <c:v>0.99865964755004999</c:v>
                </c:pt>
                <c:pt idx="84428">
                  <c:v>0.99977590848754005</c:v>
                </c:pt>
                <c:pt idx="84429">
                  <c:v>0.98009279830975105</c:v>
                </c:pt>
                <c:pt idx="84430">
                  <c:v>0.99865964755004999</c:v>
                </c:pt>
                <c:pt idx="84431">
                  <c:v>0.99810606512056599</c:v>
                </c:pt>
                <c:pt idx="84432">
                  <c:v>0.99865964755004999</c:v>
                </c:pt>
                <c:pt idx="84433">
                  <c:v>0.98009279830975105</c:v>
                </c:pt>
                <c:pt idx="84434">
                  <c:v>0.97505301993331395</c:v>
                </c:pt>
                <c:pt idx="84435">
                  <c:v>0.99977590848754005</c:v>
                </c:pt>
                <c:pt idx="84436">
                  <c:v>0.99977590848754005</c:v>
                </c:pt>
                <c:pt idx="84437">
                  <c:v>0.98009279830975105</c:v>
                </c:pt>
                <c:pt idx="84438">
                  <c:v>0.99977590848754005</c:v>
                </c:pt>
                <c:pt idx="84439">
                  <c:v>0.99977590848754005</c:v>
                </c:pt>
                <c:pt idx="84440">
                  <c:v>0.98009279830975105</c:v>
                </c:pt>
                <c:pt idx="84441">
                  <c:v>0.98009279830975105</c:v>
                </c:pt>
                <c:pt idx="84442">
                  <c:v>0.98009279830975105</c:v>
                </c:pt>
                <c:pt idx="84443">
                  <c:v>0.97505301993331395</c:v>
                </c:pt>
                <c:pt idx="84444">
                  <c:v>0.99865964755004999</c:v>
                </c:pt>
                <c:pt idx="84445">
                  <c:v>0.98009279830975105</c:v>
                </c:pt>
                <c:pt idx="84446">
                  <c:v>0.97505301993331395</c:v>
                </c:pt>
                <c:pt idx="84447">
                  <c:v>0.99772892030019</c:v>
                </c:pt>
                <c:pt idx="84448">
                  <c:v>0.99772892030019</c:v>
                </c:pt>
                <c:pt idx="84449">
                  <c:v>0.99865964755004999</c:v>
                </c:pt>
                <c:pt idx="84450">
                  <c:v>0.99810606512056599</c:v>
                </c:pt>
                <c:pt idx="84451">
                  <c:v>0.99810606512056599</c:v>
                </c:pt>
                <c:pt idx="84452">
                  <c:v>0.97505301993331395</c:v>
                </c:pt>
                <c:pt idx="84453">
                  <c:v>0.97505301993331395</c:v>
                </c:pt>
                <c:pt idx="84454">
                  <c:v>0.99865964755004999</c:v>
                </c:pt>
                <c:pt idx="84455">
                  <c:v>0.99977590848754005</c:v>
                </c:pt>
                <c:pt idx="84456">
                  <c:v>0.99810606512056599</c:v>
                </c:pt>
                <c:pt idx="84457">
                  <c:v>0.98009279830975105</c:v>
                </c:pt>
                <c:pt idx="84458">
                  <c:v>0.97505301993331395</c:v>
                </c:pt>
                <c:pt idx="84459">
                  <c:v>0.99865964755004999</c:v>
                </c:pt>
                <c:pt idx="84460">
                  <c:v>0.99977590848754005</c:v>
                </c:pt>
                <c:pt idx="84461">
                  <c:v>0.99865964755004999</c:v>
                </c:pt>
                <c:pt idx="84462">
                  <c:v>0.99865964755004999</c:v>
                </c:pt>
                <c:pt idx="84463">
                  <c:v>0.99977590848754005</c:v>
                </c:pt>
                <c:pt idx="84464">
                  <c:v>0.99772892030019</c:v>
                </c:pt>
                <c:pt idx="84465">
                  <c:v>0.98009279830975105</c:v>
                </c:pt>
                <c:pt idx="84466">
                  <c:v>0.99810606512056599</c:v>
                </c:pt>
                <c:pt idx="84467">
                  <c:v>0.97505301993331395</c:v>
                </c:pt>
                <c:pt idx="84468">
                  <c:v>0.97505301993331395</c:v>
                </c:pt>
                <c:pt idx="84469">
                  <c:v>0.98009279830975105</c:v>
                </c:pt>
                <c:pt idx="84470">
                  <c:v>0.98009279830975105</c:v>
                </c:pt>
                <c:pt idx="84471">
                  <c:v>0.99810606512056599</c:v>
                </c:pt>
                <c:pt idx="84472">
                  <c:v>0.99865964755004999</c:v>
                </c:pt>
                <c:pt idx="84473">
                  <c:v>0.99810606512056599</c:v>
                </c:pt>
                <c:pt idx="84474">
                  <c:v>0.99810606512056599</c:v>
                </c:pt>
                <c:pt idx="84475">
                  <c:v>0.99865964755004999</c:v>
                </c:pt>
                <c:pt idx="84476">
                  <c:v>0.99865964755004999</c:v>
                </c:pt>
                <c:pt idx="84477">
                  <c:v>0.99977590848754005</c:v>
                </c:pt>
                <c:pt idx="84478">
                  <c:v>0.97505301993331395</c:v>
                </c:pt>
                <c:pt idx="84479">
                  <c:v>0.99977590848754005</c:v>
                </c:pt>
                <c:pt idx="84480">
                  <c:v>0.97505301993331395</c:v>
                </c:pt>
                <c:pt idx="84481">
                  <c:v>0.98009279830975105</c:v>
                </c:pt>
                <c:pt idx="84482">
                  <c:v>0.99810606512056599</c:v>
                </c:pt>
                <c:pt idx="84483">
                  <c:v>0.98009279830975105</c:v>
                </c:pt>
                <c:pt idx="84484">
                  <c:v>0.97505301993331395</c:v>
                </c:pt>
                <c:pt idx="84485">
                  <c:v>0.99772892030019</c:v>
                </c:pt>
                <c:pt idx="84486">
                  <c:v>0.99865964755004999</c:v>
                </c:pt>
                <c:pt idx="84487">
                  <c:v>0.97505301993331395</c:v>
                </c:pt>
                <c:pt idx="84488">
                  <c:v>0.99977590848754005</c:v>
                </c:pt>
                <c:pt idx="84489">
                  <c:v>0.98009279830975105</c:v>
                </c:pt>
                <c:pt idx="84490">
                  <c:v>0.97505301993331395</c:v>
                </c:pt>
                <c:pt idx="84491">
                  <c:v>0.99865964755004999</c:v>
                </c:pt>
                <c:pt idx="84492">
                  <c:v>0.97505301993331395</c:v>
                </c:pt>
                <c:pt idx="84493">
                  <c:v>0.99977590848754005</c:v>
                </c:pt>
                <c:pt idx="84494">
                  <c:v>0.97505301993331395</c:v>
                </c:pt>
                <c:pt idx="84495">
                  <c:v>0.98009279830975105</c:v>
                </c:pt>
                <c:pt idx="84496">
                  <c:v>0.99772892030019</c:v>
                </c:pt>
                <c:pt idx="84497">
                  <c:v>0.99977590848754005</c:v>
                </c:pt>
                <c:pt idx="84498">
                  <c:v>0.99865964755004999</c:v>
                </c:pt>
                <c:pt idx="84499">
                  <c:v>0.98009279830975105</c:v>
                </c:pt>
                <c:pt idx="84500">
                  <c:v>0.99865964755004999</c:v>
                </c:pt>
                <c:pt idx="84501">
                  <c:v>0.99977590848754005</c:v>
                </c:pt>
                <c:pt idx="84502">
                  <c:v>0.97505301993331395</c:v>
                </c:pt>
                <c:pt idx="84503">
                  <c:v>0.99181255835294002</c:v>
                </c:pt>
                <c:pt idx="84504">
                  <c:v>0.99865964755004999</c:v>
                </c:pt>
                <c:pt idx="84505">
                  <c:v>0.98009279830975105</c:v>
                </c:pt>
                <c:pt idx="84506">
                  <c:v>0.98009279830975105</c:v>
                </c:pt>
                <c:pt idx="84507">
                  <c:v>0.98009279830975105</c:v>
                </c:pt>
                <c:pt idx="84508">
                  <c:v>0.97505301993331395</c:v>
                </c:pt>
                <c:pt idx="84509">
                  <c:v>0.98009279830975105</c:v>
                </c:pt>
                <c:pt idx="84510">
                  <c:v>0.97505301993331395</c:v>
                </c:pt>
                <c:pt idx="84511">
                  <c:v>0.98009279830975105</c:v>
                </c:pt>
                <c:pt idx="84512">
                  <c:v>0.99865964755004999</c:v>
                </c:pt>
                <c:pt idx="84513">
                  <c:v>0.99810606512056599</c:v>
                </c:pt>
                <c:pt idx="84514">
                  <c:v>0.98009279830975105</c:v>
                </c:pt>
                <c:pt idx="84515">
                  <c:v>0.97505301993331395</c:v>
                </c:pt>
                <c:pt idx="84516">
                  <c:v>0.98009279830975105</c:v>
                </c:pt>
                <c:pt idx="84517">
                  <c:v>0.97505301993331395</c:v>
                </c:pt>
                <c:pt idx="84518">
                  <c:v>0.98009279830975105</c:v>
                </c:pt>
                <c:pt idx="84519">
                  <c:v>0.97505301993331395</c:v>
                </c:pt>
                <c:pt idx="84520">
                  <c:v>0.99865964755004999</c:v>
                </c:pt>
                <c:pt idx="84521">
                  <c:v>0.99865964755004999</c:v>
                </c:pt>
                <c:pt idx="84522">
                  <c:v>0.99810606512056599</c:v>
                </c:pt>
                <c:pt idx="84523">
                  <c:v>0.99810606512056599</c:v>
                </c:pt>
                <c:pt idx="84524">
                  <c:v>0.97505301993331395</c:v>
                </c:pt>
                <c:pt idx="84525">
                  <c:v>0.99865964755004999</c:v>
                </c:pt>
                <c:pt idx="84526">
                  <c:v>0.99810606512056599</c:v>
                </c:pt>
                <c:pt idx="84527">
                  <c:v>0.99865964755004999</c:v>
                </c:pt>
                <c:pt idx="84528">
                  <c:v>0.99865964755004999</c:v>
                </c:pt>
                <c:pt idx="84529">
                  <c:v>0.99865964755004999</c:v>
                </c:pt>
                <c:pt idx="84530">
                  <c:v>0.99977590848754005</c:v>
                </c:pt>
                <c:pt idx="84531">
                  <c:v>0.99977590848754005</c:v>
                </c:pt>
                <c:pt idx="84532">
                  <c:v>0.99810606512056599</c:v>
                </c:pt>
                <c:pt idx="84533">
                  <c:v>0.99865964755004999</c:v>
                </c:pt>
                <c:pt idx="84534">
                  <c:v>0.99810606512056599</c:v>
                </c:pt>
                <c:pt idx="84535">
                  <c:v>0.98009279830975105</c:v>
                </c:pt>
                <c:pt idx="84536">
                  <c:v>0.99810606512056599</c:v>
                </c:pt>
                <c:pt idx="84537">
                  <c:v>0.99181255835294002</c:v>
                </c:pt>
                <c:pt idx="84538">
                  <c:v>0.99977590848754005</c:v>
                </c:pt>
                <c:pt idx="84539">
                  <c:v>0.98009279830975105</c:v>
                </c:pt>
                <c:pt idx="84540">
                  <c:v>0.99810606512056599</c:v>
                </c:pt>
                <c:pt idx="84541">
                  <c:v>0.98009279830975105</c:v>
                </c:pt>
                <c:pt idx="84542">
                  <c:v>0.99865964755004999</c:v>
                </c:pt>
                <c:pt idx="84543">
                  <c:v>0.97505301993331395</c:v>
                </c:pt>
                <c:pt idx="84544">
                  <c:v>0.99810606512056599</c:v>
                </c:pt>
                <c:pt idx="84545">
                  <c:v>0.99772892030019</c:v>
                </c:pt>
                <c:pt idx="84546">
                  <c:v>0.98009279830975105</c:v>
                </c:pt>
                <c:pt idx="84547">
                  <c:v>0.99181255835294002</c:v>
                </c:pt>
                <c:pt idx="84548">
                  <c:v>0.99810606512056599</c:v>
                </c:pt>
                <c:pt idx="84549">
                  <c:v>0.97505301993331395</c:v>
                </c:pt>
                <c:pt idx="84550">
                  <c:v>0.97505301993331395</c:v>
                </c:pt>
                <c:pt idx="84551">
                  <c:v>0.99810606512056599</c:v>
                </c:pt>
                <c:pt idx="84552">
                  <c:v>0.97505301993331395</c:v>
                </c:pt>
                <c:pt idx="84553">
                  <c:v>0.97505301993331395</c:v>
                </c:pt>
                <c:pt idx="84554">
                  <c:v>0.99810606512056599</c:v>
                </c:pt>
                <c:pt idx="84555">
                  <c:v>0.98009279830975105</c:v>
                </c:pt>
                <c:pt idx="84556">
                  <c:v>0.99865964755004999</c:v>
                </c:pt>
                <c:pt idx="84557">
                  <c:v>0.99181255835294002</c:v>
                </c:pt>
                <c:pt idx="84558">
                  <c:v>0.99977590848754005</c:v>
                </c:pt>
                <c:pt idx="84559">
                  <c:v>0.99865964755004999</c:v>
                </c:pt>
                <c:pt idx="84560">
                  <c:v>0.99865964755004999</c:v>
                </c:pt>
                <c:pt idx="84561">
                  <c:v>0.99181255835294002</c:v>
                </c:pt>
                <c:pt idx="84562">
                  <c:v>0.99865964755004999</c:v>
                </c:pt>
                <c:pt idx="84563">
                  <c:v>0.99977590848754005</c:v>
                </c:pt>
                <c:pt idx="84564">
                  <c:v>0.99977590848754005</c:v>
                </c:pt>
                <c:pt idx="84565">
                  <c:v>0.99810606512056599</c:v>
                </c:pt>
                <c:pt idx="84566">
                  <c:v>0.98009279830975105</c:v>
                </c:pt>
                <c:pt idx="84567">
                  <c:v>0.98009279830975105</c:v>
                </c:pt>
                <c:pt idx="84568">
                  <c:v>0.99810606512056599</c:v>
                </c:pt>
                <c:pt idx="84569">
                  <c:v>0.98009279830975105</c:v>
                </c:pt>
                <c:pt idx="84570">
                  <c:v>0.98009279830975105</c:v>
                </c:pt>
                <c:pt idx="84571">
                  <c:v>0.98009279830975105</c:v>
                </c:pt>
                <c:pt idx="84572">
                  <c:v>0.99865964755004999</c:v>
                </c:pt>
                <c:pt idx="84573">
                  <c:v>0.98009279830975105</c:v>
                </c:pt>
                <c:pt idx="84574">
                  <c:v>0.99810606512056599</c:v>
                </c:pt>
                <c:pt idx="84575">
                  <c:v>0.99977590848754005</c:v>
                </c:pt>
                <c:pt idx="84576">
                  <c:v>0.99865964755004999</c:v>
                </c:pt>
                <c:pt idx="84577">
                  <c:v>0.98009279830975105</c:v>
                </c:pt>
                <c:pt idx="84578">
                  <c:v>0.99865964755004999</c:v>
                </c:pt>
                <c:pt idx="84579">
                  <c:v>0.97505301993331395</c:v>
                </c:pt>
                <c:pt idx="84580">
                  <c:v>0.99772892030019</c:v>
                </c:pt>
                <c:pt idx="84581">
                  <c:v>0.99810606512056599</c:v>
                </c:pt>
                <c:pt idx="84582">
                  <c:v>0.99865964755004999</c:v>
                </c:pt>
                <c:pt idx="84583">
                  <c:v>0.97505301993331395</c:v>
                </c:pt>
                <c:pt idx="84584">
                  <c:v>0.99181255835294002</c:v>
                </c:pt>
                <c:pt idx="84585">
                  <c:v>0.99810606512056599</c:v>
                </c:pt>
                <c:pt idx="84586">
                  <c:v>0.97505301993331395</c:v>
                </c:pt>
                <c:pt idx="84587">
                  <c:v>0.99810606512056599</c:v>
                </c:pt>
                <c:pt idx="84588">
                  <c:v>0.99810606512056599</c:v>
                </c:pt>
                <c:pt idx="84589">
                  <c:v>0.99977590848754005</c:v>
                </c:pt>
                <c:pt idx="84590">
                  <c:v>0.99181255835294002</c:v>
                </c:pt>
                <c:pt idx="84591">
                  <c:v>0.99977590848754005</c:v>
                </c:pt>
                <c:pt idx="84592">
                  <c:v>0.97505301993331395</c:v>
                </c:pt>
                <c:pt idx="84593">
                  <c:v>0.99865964755004999</c:v>
                </c:pt>
                <c:pt idx="84594">
                  <c:v>0.99865964755004999</c:v>
                </c:pt>
                <c:pt idx="84595">
                  <c:v>0.97505301993331395</c:v>
                </c:pt>
                <c:pt idx="84596">
                  <c:v>0.99977590848754005</c:v>
                </c:pt>
                <c:pt idx="84597">
                  <c:v>0.99810606512056599</c:v>
                </c:pt>
                <c:pt idx="84598">
                  <c:v>0.98009279830975105</c:v>
                </c:pt>
                <c:pt idx="84599">
                  <c:v>0.99977590848754005</c:v>
                </c:pt>
                <c:pt idx="84600">
                  <c:v>0.99810606512056599</c:v>
                </c:pt>
                <c:pt idx="84601">
                  <c:v>0.98009279830975105</c:v>
                </c:pt>
                <c:pt idx="84602">
                  <c:v>0.99810606512056599</c:v>
                </c:pt>
                <c:pt idx="84603">
                  <c:v>0.99865964755004999</c:v>
                </c:pt>
                <c:pt idx="84604">
                  <c:v>0.97505301993331395</c:v>
                </c:pt>
                <c:pt idx="84605">
                  <c:v>0.99810606512056599</c:v>
                </c:pt>
                <c:pt idx="84606">
                  <c:v>0.99810606512056599</c:v>
                </c:pt>
                <c:pt idx="84607">
                  <c:v>0.99810606512056599</c:v>
                </c:pt>
                <c:pt idx="84608">
                  <c:v>0.99865964755004999</c:v>
                </c:pt>
                <c:pt idx="84609">
                  <c:v>0.98009279830975105</c:v>
                </c:pt>
                <c:pt idx="84610">
                  <c:v>0.99865964755004999</c:v>
                </c:pt>
                <c:pt idx="84611">
                  <c:v>0.98009279830975105</c:v>
                </c:pt>
                <c:pt idx="84612">
                  <c:v>0.99865964755004999</c:v>
                </c:pt>
                <c:pt idx="84613">
                  <c:v>0.98009279830975105</c:v>
                </c:pt>
                <c:pt idx="84614">
                  <c:v>0.98009279830975105</c:v>
                </c:pt>
                <c:pt idx="84615">
                  <c:v>0.98009279830975105</c:v>
                </c:pt>
                <c:pt idx="84616">
                  <c:v>0.99977590848754005</c:v>
                </c:pt>
                <c:pt idx="84617">
                  <c:v>0.99865964755004999</c:v>
                </c:pt>
                <c:pt idx="84618">
                  <c:v>0.99810606512056599</c:v>
                </c:pt>
                <c:pt idx="84619">
                  <c:v>0.98009279830975105</c:v>
                </c:pt>
                <c:pt idx="84620">
                  <c:v>0.97505301993331395</c:v>
                </c:pt>
                <c:pt idx="84621">
                  <c:v>0.99810606512056599</c:v>
                </c:pt>
                <c:pt idx="84622">
                  <c:v>0.99810606512056599</c:v>
                </c:pt>
                <c:pt idx="84623">
                  <c:v>0.97505301993331395</c:v>
                </c:pt>
                <c:pt idx="84624">
                  <c:v>0.99865964755004999</c:v>
                </c:pt>
                <c:pt idx="84625">
                  <c:v>0.98009279830975105</c:v>
                </c:pt>
                <c:pt idx="84626">
                  <c:v>0.99810606512056599</c:v>
                </c:pt>
                <c:pt idx="84627">
                  <c:v>0.99810606512056599</c:v>
                </c:pt>
                <c:pt idx="84628">
                  <c:v>0.99181255835294002</c:v>
                </c:pt>
                <c:pt idx="84629">
                  <c:v>0.99810606512056599</c:v>
                </c:pt>
                <c:pt idx="84630">
                  <c:v>0.99810606512056599</c:v>
                </c:pt>
                <c:pt idx="84631">
                  <c:v>0.98009279830975105</c:v>
                </c:pt>
                <c:pt idx="84632">
                  <c:v>0.99810606512056599</c:v>
                </c:pt>
                <c:pt idx="84633">
                  <c:v>0.99977590848754005</c:v>
                </c:pt>
                <c:pt idx="84634">
                  <c:v>0.99810606512056599</c:v>
                </c:pt>
                <c:pt idx="84635">
                  <c:v>0.98009279830975105</c:v>
                </c:pt>
                <c:pt idx="84636">
                  <c:v>0.99865964755004999</c:v>
                </c:pt>
                <c:pt idx="84637">
                  <c:v>0.99977590848754005</c:v>
                </c:pt>
                <c:pt idx="84638">
                  <c:v>0.99977590848754005</c:v>
                </c:pt>
                <c:pt idx="84639">
                  <c:v>0.99865964755004999</c:v>
                </c:pt>
                <c:pt idx="84640">
                  <c:v>0.99865964755004999</c:v>
                </c:pt>
                <c:pt idx="84641">
                  <c:v>0.97505301993331395</c:v>
                </c:pt>
                <c:pt idx="84642">
                  <c:v>0.99865964755004999</c:v>
                </c:pt>
                <c:pt idx="84643">
                  <c:v>0.99865964755004999</c:v>
                </c:pt>
                <c:pt idx="84644">
                  <c:v>0.98009279830975105</c:v>
                </c:pt>
                <c:pt idx="84645">
                  <c:v>0.99865964755004999</c:v>
                </c:pt>
                <c:pt idx="84646">
                  <c:v>0.99810606512056599</c:v>
                </c:pt>
                <c:pt idx="84647">
                  <c:v>0.99810606512056599</c:v>
                </c:pt>
                <c:pt idx="84648">
                  <c:v>0.98009279830975105</c:v>
                </c:pt>
                <c:pt idx="84649">
                  <c:v>0.97505301993331395</c:v>
                </c:pt>
                <c:pt idx="84650">
                  <c:v>0.98009279830975105</c:v>
                </c:pt>
                <c:pt idx="84651">
                  <c:v>0.99810606512056599</c:v>
                </c:pt>
                <c:pt idx="84652">
                  <c:v>0.99772892030019</c:v>
                </c:pt>
                <c:pt idx="84653">
                  <c:v>0.99977590848754005</c:v>
                </c:pt>
                <c:pt idx="84654">
                  <c:v>0.97505301993331395</c:v>
                </c:pt>
                <c:pt idx="84655">
                  <c:v>0.98009279830975105</c:v>
                </c:pt>
                <c:pt idx="84656">
                  <c:v>0.99810606512056599</c:v>
                </c:pt>
                <c:pt idx="84657">
                  <c:v>0.99865964755004999</c:v>
                </c:pt>
                <c:pt idx="84658">
                  <c:v>0.99977590848754005</c:v>
                </c:pt>
                <c:pt idx="84659">
                  <c:v>0.98009279830975105</c:v>
                </c:pt>
                <c:pt idx="84660">
                  <c:v>0.98009279830975105</c:v>
                </c:pt>
                <c:pt idx="84661">
                  <c:v>0.99977590848754005</c:v>
                </c:pt>
                <c:pt idx="84662">
                  <c:v>0.99865964755004999</c:v>
                </c:pt>
                <c:pt idx="84663">
                  <c:v>0.97505301993331395</c:v>
                </c:pt>
                <c:pt idx="84664">
                  <c:v>0.99977590848754005</c:v>
                </c:pt>
                <c:pt idx="84665">
                  <c:v>0.98009279830975105</c:v>
                </c:pt>
                <c:pt idx="84666">
                  <c:v>0.99810606512056599</c:v>
                </c:pt>
                <c:pt idx="84667">
                  <c:v>0.99810606512056599</c:v>
                </c:pt>
                <c:pt idx="84668">
                  <c:v>0.98009279830975105</c:v>
                </c:pt>
                <c:pt idx="84669">
                  <c:v>0.98009279830975105</c:v>
                </c:pt>
                <c:pt idx="84670">
                  <c:v>0.98009279830975105</c:v>
                </c:pt>
                <c:pt idx="84671">
                  <c:v>0.97505301993331395</c:v>
                </c:pt>
                <c:pt idx="84672">
                  <c:v>0.99977590848754005</c:v>
                </c:pt>
                <c:pt idx="84673">
                  <c:v>0.98009279830975105</c:v>
                </c:pt>
                <c:pt idx="84674">
                  <c:v>0.99865964755004999</c:v>
                </c:pt>
                <c:pt idx="84675">
                  <c:v>0.97505301993331395</c:v>
                </c:pt>
                <c:pt idx="84676">
                  <c:v>0.98009279830975105</c:v>
                </c:pt>
                <c:pt idx="84677">
                  <c:v>0.97505301993331395</c:v>
                </c:pt>
                <c:pt idx="84678">
                  <c:v>0.99810606512056599</c:v>
                </c:pt>
                <c:pt idx="84679">
                  <c:v>0.98009279830975105</c:v>
                </c:pt>
                <c:pt idx="84680">
                  <c:v>0.99977590848754005</c:v>
                </c:pt>
                <c:pt idx="84681">
                  <c:v>0.99865964755004999</c:v>
                </c:pt>
                <c:pt idx="84682">
                  <c:v>0.99810606512056599</c:v>
                </c:pt>
                <c:pt idx="84683">
                  <c:v>0.99810606512056599</c:v>
                </c:pt>
                <c:pt idx="84684">
                  <c:v>0.97505301993331395</c:v>
                </c:pt>
                <c:pt idx="84685">
                  <c:v>0.97505301993331395</c:v>
                </c:pt>
                <c:pt idx="84686">
                  <c:v>0.98009279830975105</c:v>
                </c:pt>
                <c:pt idx="84687">
                  <c:v>0.98009279830975105</c:v>
                </c:pt>
                <c:pt idx="84688">
                  <c:v>0.99810606512056599</c:v>
                </c:pt>
                <c:pt idx="84689">
                  <c:v>0.98009279830975105</c:v>
                </c:pt>
                <c:pt idx="84690">
                  <c:v>0.99181255835294002</c:v>
                </c:pt>
                <c:pt idx="84691">
                  <c:v>0.99865964755004999</c:v>
                </c:pt>
                <c:pt idx="84692">
                  <c:v>0.98009279830975105</c:v>
                </c:pt>
                <c:pt idx="84693">
                  <c:v>0.98009279830975105</c:v>
                </c:pt>
                <c:pt idx="84694">
                  <c:v>0.98009279830975105</c:v>
                </c:pt>
                <c:pt idx="84695">
                  <c:v>0.99977590848754005</c:v>
                </c:pt>
                <c:pt idx="84696">
                  <c:v>0.99810606512056599</c:v>
                </c:pt>
                <c:pt idx="84697">
                  <c:v>0.99810606512056599</c:v>
                </c:pt>
                <c:pt idx="84698">
                  <c:v>0.99977590848754005</c:v>
                </c:pt>
                <c:pt idx="84699">
                  <c:v>0.99865964755004999</c:v>
                </c:pt>
                <c:pt idx="84700">
                  <c:v>0.97505301993331395</c:v>
                </c:pt>
                <c:pt idx="84701">
                  <c:v>0.99977590848754005</c:v>
                </c:pt>
                <c:pt idx="84702">
                  <c:v>0.99865964755004999</c:v>
                </c:pt>
                <c:pt idx="84703">
                  <c:v>0.99810606512056599</c:v>
                </c:pt>
                <c:pt idx="84704">
                  <c:v>0.97505301993331395</c:v>
                </c:pt>
                <c:pt idx="84705">
                  <c:v>0.99865964755004999</c:v>
                </c:pt>
                <c:pt idx="84706">
                  <c:v>0.99865964755004999</c:v>
                </c:pt>
                <c:pt idx="84707">
                  <c:v>0.98009279830975105</c:v>
                </c:pt>
                <c:pt idx="84708">
                  <c:v>0.98009279830975105</c:v>
                </c:pt>
                <c:pt idx="84709">
                  <c:v>0.99810606512056599</c:v>
                </c:pt>
                <c:pt idx="84710">
                  <c:v>0.97505301993331395</c:v>
                </c:pt>
                <c:pt idx="84711">
                  <c:v>0.99810606512056599</c:v>
                </c:pt>
                <c:pt idx="84712">
                  <c:v>0.99810606512056599</c:v>
                </c:pt>
                <c:pt idx="84713">
                  <c:v>0.97505301993331395</c:v>
                </c:pt>
                <c:pt idx="84714">
                  <c:v>0.99865964755004999</c:v>
                </c:pt>
                <c:pt idx="84715">
                  <c:v>0.99810606512056599</c:v>
                </c:pt>
                <c:pt idx="84716">
                  <c:v>0.98009279830975105</c:v>
                </c:pt>
                <c:pt idx="84717">
                  <c:v>0.97505301993331395</c:v>
                </c:pt>
                <c:pt idx="84718">
                  <c:v>0.98009279830975105</c:v>
                </c:pt>
                <c:pt idx="84719">
                  <c:v>0.99810606512056599</c:v>
                </c:pt>
                <c:pt idx="84720">
                  <c:v>0.98009279830975105</c:v>
                </c:pt>
                <c:pt idx="84721">
                  <c:v>0.99977590848754005</c:v>
                </c:pt>
                <c:pt idx="84722">
                  <c:v>0.98009279830975105</c:v>
                </c:pt>
                <c:pt idx="84723">
                  <c:v>0.99977590848754005</c:v>
                </c:pt>
                <c:pt idx="84724">
                  <c:v>0.98009279830975105</c:v>
                </c:pt>
                <c:pt idx="84725">
                  <c:v>0.97505301993331395</c:v>
                </c:pt>
                <c:pt idx="84726">
                  <c:v>0.97505301993331395</c:v>
                </c:pt>
                <c:pt idx="84727">
                  <c:v>0.98009279830975105</c:v>
                </c:pt>
                <c:pt idx="84728">
                  <c:v>0.98009279830975105</c:v>
                </c:pt>
                <c:pt idx="84729">
                  <c:v>0.99865964755004999</c:v>
                </c:pt>
                <c:pt idx="84730">
                  <c:v>0.97505301993331395</c:v>
                </c:pt>
                <c:pt idx="84731">
                  <c:v>0.99810606512056599</c:v>
                </c:pt>
                <c:pt idx="84732">
                  <c:v>0.99810606512056599</c:v>
                </c:pt>
                <c:pt idx="84733">
                  <c:v>0.98009279830975105</c:v>
                </c:pt>
                <c:pt idx="84734">
                  <c:v>0.98009279830975105</c:v>
                </c:pt>
                <c:pt idx="84735">
                  <c:v>0.99865964755004999</c:v>
                </c:pt>
                <c:pt idx="84736">
                  <c:v>0.99810606512056599</c:v>
                </c:pt>
                <c:pt idx="84737">
                  <c:v>0.99865964755004999</c:v>
                </c:pt>
                <c:pt idx="84738">
                  <c:v>0.97505301993331395</c:v>
                </c:pt>
                <c:pt idx="84739">
                  <c:v>0.98009279830975105</c:v>
                </c:pt>
                <c:pt idx="84740">
                  <c:v>0.99810606512056599</c:v>
                </c:pt>
                <c:pt idx="84741">
                  <c:v>0.99810606512056599</c:v>
                </c:pt>
                <c:pt idx="84742">
                  <c:v>0.99772892030019</c:v>
                </c:pt>
                <c:pt idx="84743">
                  <c:v>0.98009279830975105</c:v>
                </c:pt>
                <c:pt idx="84744">
                  <c:v>0.97505301993331395</c:v>
                </c:pt>
                <c:pt idx="84745">
                  <c:v>0.99865964755004999</c:v>
                </c:pt>
                <c:pt idx="84746">
                  <c:v>0.99181255835294002</c:v>
                </c:pt>
                <c:pt idx="84747">
                  <c:v>0.99977590848754005</c:v>
                </c:pt>
                <c:pt idx="84748">
                  <c:v>0.99810606512056599</c:v>
                </c:pt>
                <c:pt idx="84749">
                  <c:v>0.99810606512056599</c:v>
                </c:pt>
                <c:pt idx="84750">
                  <c:v>0.99772892030019</c:v>
                </c:pt>
                <c:pt idx="84751">
                  <c:v>0.99865964755004999</c:v>
                </c:pt>
                <c:pt idx="84752">
                  <c:v>0.99181255835294002</c:v>
                </c:pt>
                <c:pt idx="84753">
                  <c:v>0.99810606512056599</c:v>
                </c:pt>
                <c:pt idx="84754">
                  <c:v>0.99810606512056599</c:v>
                </c:pt>
                <c:pt idx="84755">
                  <c:v>0.97505301993331395</c:v>
                </c:pt>
                <c:pt idx="84756">
                  <c:v>0.99810606512056599</c:v>
                </c:pt>
                <c:pt idx="84757">
                  <c:v>0.98009279830975105</c:v>
                </c:pt>
                <c:pt idx="84758">
                  <c:v>0.98009279830975105</c:v>
                </c:pt>
                <c:pt idx="84759">
                  <c:v>0.99772892030019</c:v>
                </c:pt>
                <c:pt idx="84760">
                  <c:v>0.97505301993331395</c:v>
                </c:pt>
                <c:pt idx="84761">
                  <c:v>0.99977590848754005</c:v>
                </c:pt>
                <c:pt idx="84762">
                  <c:v>0.99977590848754005</c:v>
                </c:pt>
                <c:pt idx="84763">
                  <c:v>0.99977590848754005</c:v>
                </c:pt>
                <c:pt idx="84764">
                  <c:v>0.98009279830975105</c:v>
                </c:pt>
                <c:pt idx="84765">
                  <c:v>0.98009279830975105</c:v>
                </c:pt>
                <c:pt idx="84766">
                  <c:v>0.98009279830975105</c:v>
                </c:pt>
                <c:pt idx="84767">
                  <c:v>0.97505301993331395</c:v>
                </c:pt>
                <c:pt idx="84768">
                  <c:v>0.99810606512056599</c:v>
                </c:pt>
                <c:pt idx="84769">
                  <c:v>0.98009279830975105</c:v>
                </c:pt>
                <c:pt idx="84770">
                  <c:v>0.99865964755004999</c:v>
                </c:pt>
                <c:pt idx="84771">
                  <c:v>0.99977590848754005</c:v>
                </c:pt>
                <c:pt idx="84772">
                  <c:v>0.99865964755004999</c:v>
                </c:pt>
                <c:pt idx="84773">
                  <c:v>0.99865964755004999</c:v>
                </c:pt>
                <c:pt idx="84774">
                  <c:v>0.98009279830975105</c:v>
                </c:pt>
                <c:pt idx="84775">
                  <c:v>0.98009279830975105</c:v>
                </c:pt>
                <c:pt idx="84776">
                  <c:v>0.99181255835294002</c:v>
                </c:pt>
                <c:pt idx="84777">
                  <c:v>0.97505301993331395</c:v>
                </c:pt>
                <c:pt idx="84778">
                  <c:v>0.99977590848754005</c:v>
                </c:pt>
                <c:pt idx="84779">
                  <c:v>0.99865964755004999</c:v>
                </c:pt>
                <c:pt idx="84780">
                  <c:v>0.97505301993331395</c:v>
                </c:pt>
                <c:pt idx="84781">
                  <c:v>0.99865964755004999</c:v>
                </c:pt>
                <c:pt idx="84782">
                  <c:v>0.99977590848754005</c:v>
                </c:pt>
                <c:pt idx="84783">
                  <c:v>0.98009279830975105</c:v>
                </c:pt>
                <c:pt idx="84784">
                  <c:v>0.98009279830975105</c:v>
                </c:pt>
                <c:pt idx="84785">
                  <c:v>0.99810606512056599</c:v>
                </c:pt>
                <c:pt idx="84786">
                  <c:v>0.99865964755004999</c:v>
                </c:pt>
                <c:pt idx="84787">
                  <c:v>0.97505301993331395</c:v>
                </c:pt>
                <c:pt idx="84788">
                  <c:v>0.99810606512056599</c:v>
                </c:pt>
                <c:pt idx="84789">
                  <c:v>0.99810606512056599</c:v>
                </c:pt>
                <c:pt idx="84790">
                  <c:v>0.98009279830975105</c:v>
                </c:pt>
                <c:pt idx="84791">
                  <c:v>0.99810606512056599</c:v>
                </c:pt>
                <c:pt idx="84792">
                  <c:v>0.99772892030019</c:v>
                </c:pt>
                <c:pt idx="84793">
                  <c:v>0.99977590848754005</c:v>
                </c:pt>
                <c:pt idx="84794">
                  <c:v>0.98009279830975105</c:v>
                </c:pt>
                <c:pt idx="84795">
                  <c:v>0.98009279830975105</c:v>
                </c:pt>
                <c:pt idx="84796">
                  <c:v>0.99810606512056599</c:v>
                </c:pt>
                <c:pt idx="84797">
                  <c:v>0.97505301993331395</c:v>
                </c:pt>
                <c:pt idx="84798">
                  <c:v>0.99865964755004999</c:v>
                </c:pt>
                <c:pt idx="84799">
                  <c:v>0.99977590848754005</c:v>
                </c:pt>
                <c:pt idx="84800">
                  <c:v>0.99865964755004999</c:v>
                </c:pt>
                <c:pt idx="84801">
                  <c:v>0.97505301993331395</c:v>
                </c:pt>
                <c:pt idx="84802">
                  <c:v>0.99810606512056599</c:v>
                </c:pt>
                <c:pt idx="84803">
                  <c:v>0.97505301993331395</c:v>
                </c:pt>
                <c:pt idx="84804">
                  <c:v>0.98009279830975105</c:v>
                </c:pt>
                <c:pt idx="84805">
                  <c:v>0.99865964755004999</c:v>
                </c:pt>
                <c:pt idx="84806">
                  <c:v>0.99810606512056599</c:v>
                </c:pt>
                <c:pt idx="84807">
                  <c:v>0.97505301993331395</c:v>
                </c:pt>
                <c:pt idx="84808">
                  <c:v>0.99865964755004999</c:v>
                </c:pt>
                <c:pt idx="84809">
                  <c:v>0.98009279830975105</c:v>
                </c:pt>
                <c:pt idx="84810">
                  <c:v>0.99810606512056599</c:v>
                </c:pt>
                <c:pt idx="84811">
                  <c:v>0.99865964755004999</c:v>
                </c:pt>
                <c:pt idx="84812">
                  <c:v>0.99810606512056599</c:v>
                </c:pt>
                <c:pt idx="84813">
                  <c:v>0.99865964755004999</c:v>
                </c:pt>
                <c:pt idx="84814">
                  <c:v>0.97505301993331395</c:v>
                </c:pt>
                <c:pt idx="84815">
                  <c:v>0.98009279830975105</c:v>
                </c:pt>
                <c:pt idx="84816">
                  <c:v>0.98009279830975105</c:v>
                </c:pt>
                <c:pt idx="84817">
                  <c:v>0.99865964755004999</c:v>
                </c:pt>
                <c:pt idx="84818">
                  <c:v>0.98009279830975105</c:v>
                </c:pt>
                <c:pt idx="84819">
                  <c:v>0.98009279830975105</c:v>
                </c:pt>
                <c:pt idx="84820">
                  <c:v>0.99977590848754005</c:v>
                </c:pt>
                <c:pt idx="84821">
                  <c:v>0.97505301993331395</c:v>
                </c:pt>
                <c:pt idx="84822">
                  <c:v>0.97505301993331395</c:v>
                </c:pt>
                <c:pt idx="84823">
                  <c:v>0.99810606512056599</c:v>
                </c:pt>
                <c:pt idx="84824">
                  <c:v>0.99865964755004999</c:v>
                </c:pt>
                <c:pt idx="84825">
                  <c:v>0.97505301993331395</c:v>
                </c:pt>
                <c:pt idx="84826">
                  <c:v>0.98009279830975105</c:v>
                </c:pt>
                <c:pt idx="84827">
                  <c:v>0.99810606512056599</c:v>
                </c:pt>
                <c:pt idx="84828">
                  <c:v>0.97505301993331395</c:v>
                </c:pt>
                <c:pt idx="84829">
                  <c:v>0.98009279830975105</c:v>
                </c:pt>
                <c:pt idx="84830">
                  <c:v>0.99865964755004999</c:v>
                </c:pt>
                <c:pt idx="84831">
                  <c:v>0.99772892030019</c:v>
                </c:pt>
                <c:pt idx="84832">
                  <c:v>0.98009279830975105</c:v>
                </c:pt>
                <c:pt idx="84833">
                  <c:v>0.99810606512056599</c:v>
                </c:pt>
                <c:pt idx="84834">
                  <c:v>0.98009279830975105</c:v>
                </c:pt>
                <c:pt idx="84835">
                  <c:v>0.99865964755004999</c:v>
                </c:pt>
                <c:pt idx="84836">
                  <c:v>0.98009279830975105</c:v>
                </c:pt>
                <c:pt idx="84837">
                  <c:v>0.99810606512056599</c:v>
                </c:pt>
                <c:pt idx="84838">
                  <c:v>0.97505301993331395</c:v>
                </c:pt>
                <c:pt idx="84839">
                  <c:v>0.99865964755004999</c:v>
                </c:pt>
                <c:pt idx="84840">
                  <c:v>0.98009279830975105</c:v>
                </c:pt>
                <c:pt idx="84841">
                  <c:v>0.99865964755004999</c:v>
                </c:pt>
                <c:pt idx="84842">
                  <c:v>0.97505301993331395</c:v>
                </c:pt>
                <c:pt idx="84843">
                  <c:v>0.99865964755004999</c:v>
                </c:pt>
                <c:pt idx="84844">
                  <c:v>0.99772892030019</c:v>
                </c:pt>
                <c:pt idx="84845">
                  <c:v>0.99772892030019</c:v>
                </c:pt>
                <c:pt idx="84846">
                  <c:v>0.99810606512056599</c:v>
                </c:pt>
                <c:pt idx="84847">
                  <c:v>0.97505301993331395</c:v>
                </c:pt>
                <c:pt idx="84848">
                  <c:v>0.98009279830975105</c:v>
                </c:pt>
                <c:pt idx="84849">
                  <c:v>0.99977590848754005</c:v>
                </c:pt>
                <c:pt idx="84850">
                  <c:v>0.99810606512056599</c:v>
                </c:pt>
                <c:pt idx="84851">
                  <c:v>0.98009279830975105</c:v>
                </c:pt>
                <c:pt idx="84852">
                  <c:v>0.99810606512056599</c:v>
                </c:pt>
                <c:pt idx="84853">
                  <c:v>0.99810606512056599</c:v>
                </c:pt>
                <c:pt idx="84854">
                  <c:v>0.98009279830975105</c:v>
                </c:pt>
                <c:pt idx="84855">
                  <c:v>0.97505301993331395</c:v>
                </c:pt>
                <c:pt idx="84856">
                  <c:v>0.97505301993331395</c:v>
                </c:pt>
                <c:pt idx="84857">
                  <c:v>0.98009279830975105</c:v>
                </c:pt>
                <c:pt idx="84858">
                  <c:v>0.98009279830975105</c:v>
                </c:pt>
                <c:pt idx="84859">
                  <c:v>0.97505301993331395</c:v>
                </c:pt>
                <c:pt idx="84860">
                  <c:v>0.99810606512056599</c:v>
                </c:pt>
                <c:pt idx="84861">
                  <c:v>0.99810606512056599</c:v>
                </c:pt>
                <c:pt idx="84862">
                  <c:v>0.99865964755004999</c:v>
                </c:pt>
                <c:pt idx="84863">
                  <c:v>0.97505301993331395</c:v>
                </c:pt>
                <c:pt idx="84864">
                  <c:v>0.99865964755004999</c:v>
                </c:pt>
                <c:pt idx="84865">
                  <c:v>0.98009279830975105</c:v>
                </c:pt>
                <c:pt idx="84866">
                  <c:v>0.99810606512056599</c:v>
                </c:pt>
                <c:pt idx="84867">
                  <c:v>0.99977590848754005</c:v>
                </c:pt>
                <c:pt idx="84868">
                  <c:v>0.99865964755004999</c:v>
                </c:pt>
                <c:pt idx="84869">
                  <c:v>0.98009279830975105</c:v>
                </c:pt>
                <c:pt idx="84870">
                  <c:v>0.99865964755004999</c:v>
                </c:pt>
                <c:pt idx="84871">
                  <c:v>0.99977590848754005</c:v>
                </c:pt>
                <c:pt idx="84872">
                  <c:v>0.99977590848754005</c:v>
                </c:pt>
                <c:pt idx="84873">
                  <c:v>0.97505301993331395</c:v>
                </c:pt>
                <c:pt idx="84874">
                  <c:v>0.99772892030019</c:v>
                </c:pt>
                <c:pt idx="84875">
                  <c:v>0.99865964755004999</c:v>
                </c:pt>
                <c:pt idx="84876">
                  <c:v>0.98009279830975105</c:v>
                </c:pt>
                <c:pt idx="84877">
                  <c:v>0.97505301993331395</c:v>
                </c:pt>
                <c:pt idx="84878">
                  <c:v>0.99810606512056599</c:v>
                </c:pt>
                <c:pt idx="84879">
                  <c:v>0.98009279830975105</c:v>
                </c:pt>
                <c:pt idx="84880">
                  <c:v>0.98009279830975105</c:v>
                </c:pt>
                <c:pt idx="84881">
                  <c:v>0.99810606512056599</c:v>
                </c:pt>
                <c:pt idx="84882">
                  <c:v>0.98009279830975105</c:v>
                </c:pt>
                <c:pt idx="84883">
                  <c:v>0.99865964755004999</c:v>
                </c:pt>
                <c:pt idx="84884">
                  <c:v>0.99977590848754005</c:v>
                </c:pt>
                <c:pt idx="84885">
                  <c:v>0.97505301993331395</c:v>
                </c:pt>
                <c:pt idx="84886">
                  <c:v>0.97505301993331395</c:v>
                </c:pt>
                <c:pt idx="84887">
                  <c:v>0.98009279830975105</c:v>
                </c:pt>
                <c:pt idx="84888">
                  <c:v>0.97505301993331395</c:v>
                </c:pt>
                <c:pt idx="84889">
                  <c:v>0.98009279830975105</c:v>
                </c:pt>
                <c:pt idx="84890">
                  <c:v>0.98009279830975105</c:v>
                </c:pt>
                <c:pt idx="84891">
                  <c:v>0.97505301993331395</c:v>
                </c:pt>
                <c:pt idx="84892">
                  <c:v>0.99772892030019</c:v>
                </c:pt>
                <c:pt idx="84893">
                  <c:v>0.99977590848754005</c:v>
                </c:pt>
                <c:pt idx="84894">
                  <c:v>0.98009279830975105</c:v>
                </c:pt>
                <c:pt idx="84895">
                  <c:v>0.98009279830975105</c:v>
                </c:pt>
                <c:pt idx="84896">
                  <c:v>0.99977590848754005</c:v>
                </c:pt>
                <c:pt idx="84897">
                  <c:v>0.98009279830975105</c:v>
                </c:pt>
                <c:pt idx="84898">
                  <c:v>0.98009279830975105</c:v>
                </c:pt>
                <c:pt idx="84899">
                  <c:v>0.97505301993331395</c:v>
                </c:pt>
                <c:pt idx="84900">
                  <c:v>0.98009279830975105</c:v>
                </c:pt>
                <c:pt idx="84901">
                  <c:v>0.98009279830975105</c:v>
                </c:pt>
                <c:pt idx="84902">
                  <c:v>0.99865964755004999</c:v>
                </c:pt>
                <c:pt idx="84903">
                  <c:v>0.99810606512056599</c:v>
                </c:pt>
                <c:pt idx="84904">
                  <c:v>0.97505301993331395</c:v>
                </c:pt>
                <c:pt idx="84905">
                  <c:v>0.99865964755004999</c:v>
                </c:pt>
                <c:pt idx="84906">
                  <c:v>0.98009279830975105</c:v>
                </c:pt>
                <c:pt idx="84907">
                  <c:v>0.99865964755004999</c:v>
                </c:pt>
                <c:pt idx="84908">
                  <c:v>0.99865964755004999</c:v>
                </c:pt>
                <c:pt idx="84909">
                  <c:v>0.98009279830975105</c:v>
                </c:pt>
                <c:pt idx="84910">
                  <c:v>0.99810606512056599</c:v>
                </c:pt>
                <c:pt idx="84911">
                  <c:v>0.99977590848754005</c:v>
                </c:pt>
                <c:pt idx="84912">
                  <c:v>0.98009279830975105</c:v>
                </c:pt>
                <c:pt idx="84913">
                  <c:v>0.99772892030019</c:v>
                </c:pt>
                <c:pt idx="84914">
                  <c:v>0.98009279830975105</c:v>
                </c:pt>
                <c:pt idx="84915">
                  <c:v>0.99810606512056599</c:v>
                </c:pt>
                <c:pt idx="84916">
                  <c:v>0.97505301993331395</c:v>
                </c:pt>
                <c:pt idx="84917">
                  <c:v>0.97505301993331395</c:v>
                </c:pt>
                <c:pt idx="84918">
                  <c:v>0.97505301993331395</c:v>
                </c:pt>
                <c:pt idx="84919">
                  <c:v>0.97505301993331395</c:v>
                </c:pt>
                <c:pt idx="84920">
                  <c:v>0.98009279830975105</c:v>
                </c:pt>
                <c:pt idx="84921">
                  <c:v>0.98009279830975105</c:v>
                </c:pt>
                <c:pt idx="84922">
                  <c:v>0.97505301993331395</c:v>
                </c:pt>
                <c:pt idx="84923">
                  <c:v>0.99865964755004999</c:v>
                </c:pt>
                <c:pt idx="84924">
                  <c:v>0.99810606512056599</c:v>
                </c:pt>
                <c:pt idx="84925">
                  <c:v>0.98009279830975105</c:v>
                </c:pt>
                <c:pt idx="84926">
                  <c:v>0.97505301993331395</c:v>
                </c:pt>
                <c:pt idx="84927">
                  <c:v>0.99810606512056599</c:v>
                </c:pt>
                <c:pt idx="84928">
                  <c:v>0.98009279830975105</c:v>
                </c:pt>
                <c:pt idx="84929">
                  <c:v>0.99810606512056599</c:v>
                </c:pt>
                <c:pt idx="84930">
                  <c:v>0.99865964755004999</c:v>
                </c:pt>
                <c:pt idx="84931">
                  <c:v>0.98009279830975105</c:v>
                </c:pt>
                <c:pt idx="84932">
                  <c:v>0.99865964755004999</c:v>
                </c:pt>
                <c:pt idx="84933">
                  <c:v>0.99865964755004999</c:v>
                </c:pt>
                <c:pt idx="84934">
                  <c:v>0.99865964755004999</c:v>
                </c:pt>
                <c:pt idx="84935">
                  <c:v>0.98009279830975105</c:v>
                </c:pt>
                <c:pt idx="84936">
                  <c:v>0.99865964755004999</c:v>
                </c:pt>
                <c:pt idx="84937">
                  <c:v>0.99977590848754005</c:v>
                </c:pt>
                <c:pt idx="84938">
                  <c:v>0.99865964755004999</c:v>
                </c:pt>
                <c:pt idx="84939">
                  <c:v>0.99977590848754005</c:v>
                </c:pt>
                <c:pt idx="84940">
                  <c:v>0.99977590848754005</c:v>
                </c:pt>
                <c:pt idx="84941">
                  <c:v>0.97505301993331395</c:v>
                </c:pt>
                <c:pt idx="84942">
                  <c:v>0.99977590848754005</c:v>
                </c:pt>
                <c:pt idx="84943">
                  <c:v>0.99810606512056599</c:v>
                </c:pt>
                <c:pt idx="84944">
                  <c:v>0.97505301993331395</c:v>
                </c:pt>
                <c:pt idx="84945">
                  <c:v>0.99810606512056599</c:v>
                </c:pt>
                <c:pt idx="84946">
                  <c:v>0.99810606512056599</c:v>
                </c:pt>
                <c:pt idx="84947">
                  <c:v>0.98009279830975105</c:v>
                </c:pt>
                <c:pt idx="84948">
                  <c:v>0.99810606512056599</c:v>
                </c:pt>
                <c:pt idx="84949">
                  <c:v>0.98009279830975105</c:v>
                </c:pt>
                <c:pt idx="84950">
                  <c:v>0.99977590848754005</c:v>
                </c:pt>
                <c:pt idx="84951">
                  <c:v>0.98009279830975105</c:v>
                </c:pt>
                <c:pt idx="84952">
                  <c:v>0.99810606512056599</c:v>
                </c:pt>
                <c:pt idx="84953">
                  <c:v>0.99810606512056599</c:v>
                </c:pt>
                <c:pt idx="84954">
                  <c:v>0.99810606512056599</c:v>
                </c:pt>
                <c:pt idx="84955">
                  <c:v>0.99810606512056599</c:v>
                </c:pt>
                <c:pt idx="84956">
                  <c:v>0.99810606512056599</c:v>
                </c:pt>
                <c:pt idx="84957">
                  <c:v>0.97505301993331395</c:v>
                </c:pt>
                <c:pt idx="84958">
                  <c:v>0.99865964755004999</c:v>
                </c:pt>
                <c:pt idx="84959">
                  <c:v>0.98009279830975105</c:v>
                </c:pt>
                <c:pt idx="84960">
                  <c:v>0.99865964755004999</c:v>
                </c:pt>
                <c:pt idx="84961">
                  <c:v>0.97505301993331395</c:v>
                </c:pt>
                <c:pt idx="84962">
                  <c:v>0.99810606512056599</c:v>
                </c:pt>
                <c:pt idx="84963">
                  <c:v>0.99865964755004999</c:v>
                </c:pt>
                <c:pt idx="84964">
                  <c:v>0.98009279830975105</c:v>
                </c:pt>
                <c:pt idx="84965">
                  <c:v>0.99865964755004999</c:v>
                </c:pt>
                <c:pt idx="84966">
                  <c:v>0.98009279830975105</c:v>
                </c:pt>
                <c:pt idx="84967">
                  <c:v>0.98009279830975105</c:v>
                </c:pt>
                <c:pt idx="84968">
                  <c:v>0.99865964755004999</c:v>
                </c:pt>
                <c:pt idx="84969">
                  <c:v>0.99977590848754005</c:v>
                </c:pt>
                <c:pt idx="84970">
                  <c:v>0.99865964755004999</c:v>
                </c:pt>
                <c:pt idx="84971">
                  <c:v>0.98009279830975105</c:v>
                </c:pt>
                <c:pt idx="84972">
                  <c:v>0.97505301993331395</c:v>
                </c:pt>
                <c:pt idx="84973">
                  <c:v>0.98009279830975105</c:v>
                </c:pt>
                <c:pt idx="84974">
                  <c:v>0.99865964755004999</c:v>
                </c:pt>
                <c:pt idx="84975">
                  <c:v>0.99865964755004999</c:v>
                </c:pt>
                <c:pt idx="84976">
                  <c:v>0.99865964755004999</c:v>
                </c:pt>
                <c:pt idx="84977">
                  <c:v>0.98009279830975105</c:v>
                </c:pt>
                <c:pt idx="84978">
                  <c:v>0.97505301993331395</c:v>
                </c:pt>
                <c:pt idx="84979">
                  <c:v>0.98009279830975105</c:v>
                </c:pt>
                <c:pt idx="84980">
                  <c:v>0.99865964755004999</c:v>
                </c:pt>
                <c:pt idx="84981">
                  <c:v>0.98009279830975105</c:v>
                </c:pt>
                <c:pt idx="84982">
                  <c:v>0.99810606512056599</c:v>
                </c:pt>
                <c:pt idx="84983">
                  <c:v>0.99865964755004999</c:v>
                </c:pt>
                <c:pt idx="84984">
                  <c:v>0.99810606512056599</c:v>
                </c:pt>
                <c:pt idx="84985">
                  <c:v>0.98009279830975105</c:v>
                </c:pt>
                <c:pt idx="84986">
                  <c:v>0.99810606512056599</c:v>
                </c:pt>
                <c:pt idx="84987">
                  <c:v>0.99865964755004999</c:v>
                </c:pt>
                <c:pt idx="84988">
                  <c:v>0.99865964755004999</c:v>
                </c:pt>
                <c:pt idx="84989">
                  <c:v>0.99977590848754005</c:v>
                </c:pt>
                <c:pt idx="84990">
                  <c:v>0.98009279830975105</c:v>
                </c:pt>
                <c:pt idx="84991">
                  <c:v>0.99865964755004999</c:v>
                </c:pt>
                <c:pt idx="84992">
                  <c:v>0.99810606512056599</c:v>
                </c:pt>
                <c:pt idx="84993">
                  <c:v>0.99865964755004999</c:v>
                </c:pt>
                <c:pt idx="84994">
                  <c:v>0.98009279830975105</c:v>
                </c:pt>
                <c:pt idx="84995">
                  <c:v>0.97505301993331395</c:v>
                </c:pt>
                <c:pt idx="84996">
                  <c:v>0.98009279830975105</c:v>
                </c:pt>
                <c:pt idx="84997">
                  <c:v>0.99865964755004999</c:v>
                </c:pt>
                <c:pt idx="84998">
                  <c:v>0.99865964755004999</c:v>
                </c:pt>
                <c:pt idx="84999">
                  <c:v>0.99810606512056599</c:v>
                </c:pt>
                <c:pt idx="85000">
                  <c:v>0.98009279830975105</c:v>
                </c:pt>
                <c:pt idx="85001">
                  <c:v>0.98009279830975105</c:v>
                </c:pt>
                <c:pt idx="85002">
                  <c:v>0.97505301993331395</c:v>
                </c:pt>
                <c:pt idx="85003">
                  <c:v>0.97505301993331395</c:v>
                </c:pt>
                <c:pt idx="85004">
                  <c:v>0.99810606512056599</c:v>
                </c:pt>
                <c:pt idx="85005">
                  <c:v>0.99772892030019</c:v>
                </c:pt>
                <c:pt idx="85006">
                  <c:v>0.98009279830975105</c:v>
                </c:pt>
                <c:pt idx="85007">
                  <c:v>0.98009279830975105</c:v>
                </c:pt>
                <c:pt idx="85008">
                  <c:v>0.99977590848754005</c:v>
                </c:pt>
                <c:pt idx="85009">
                  <c:v>0.99810606512056599</c:v>
                </c:pt>
                <c:pt idx="85010">
                  <c:v>0.98009279830975105</c:v>
                </c:pt>
                <c:pt idx="85011">
                  <c:v>0.99865964755004999</c:v>
                </c:pt>
                <c:pt idx="85012">
                  <c:v>0.99181255835294002</c:v>
                </c:pt>
                <c:pt idx="85013">
                  <c:v>0.99865964755004999</c:v>
                </c:pt>
                <c:pt idx="85014">
                  <c:v>0.98009279830975105</c:v>
                </c:pt>
                <c:pt idx="85015">
                  <c:v>0.98009279830975105</c:v>
                </c:pt>
                <c:pt idx="85016">
                  <c:v>0.98009279830975105</c:v>
                </c:pt>
                <c:pt idx="85017">
                  <c:v>0.99181255835294002</c:v>
                </c:pt>
                <c:pt idx="85018">
                  <c:v>0.99810606512056599</c:v>
                </c:pt>
                <c:pt idx="85019">
                  <c:v>0.99810606512056599</c:v>
                </c:pt>
                <c:pt idx="85020">
                  <c:v>0.99865964755004999</c:v>
                </c:pt>
                <c:pt idx="85021">
                  <c:v>0.98009279830975105</c:v>
                </c:pt>
                <c:pt idx="85022">
                  <c:v>0.99865964755004999</c:v>
                </c:pt>
                <c:pt idx="85023">
                  <c:v>0.99977590848754005</c:v>
                </c:pt>
                <c:pt idx="85024">
                  <c:v>0.99865964755004999</c:v>
                </c:pt>
                <c:pt idx="85025">
                  <c:v>0.99865964755004999</c:v>
                </c:pt>
                <c:pt idx="85026">
                  <c:v>0.99977590848754005</c:v>
                </c:pt>
                <c:pt idx="85027">
                  <c:v>0.99865964755004999</c:v>
                </c:pt>
                <c:pt idx="85028">
                  <c:v>0.97505301993331395</c:v>
                </c:pt>
                <c:pt idx="85029">
                  <c:v>0.99810606512056599</c:v>
                </c:pt>
                <c:pt idx="85030">
                  <c:v>0.99865964755004999</c:v>
                </c:pt>
                <c:pt idx="85031">
                  <c:v>0.99865964755004999</c:v>
                </c:pt>
                <c:pt idx="85032">
                  <c:v>0.98009279830975105</c:v>
                </c:pt>
                <c:pt idx="85033">
                  <c:v>0.99865964755004999</c:v>
                </c:pt>
                <c:pt idx="85034">
                  <c:v>0.98009279830975105</c:v>
                </c:pt>
                <c:pt idx="85035">
                  <c:v>0.99810606512056599</c:v>
                </c:pt>
                <c:pt idx="85036">
                  <c:v>0.99977590848754005</c:v>
                </c:pt>
                <c:pt idx="85037">
                  <c:v>0.98009279830975105</c:v>
                </c:pt>
                <c:pt idx="85038">
                  <c:v>0.97505301993331395</c:v>
                </c:pt>
                <c:pt idx="85039">
                  <c:v>0.98009279830975105</c:v>
                </c:pt>
                <c:pt idx="85040">
                  <c:v>0.98009279830975105</c:v>
                </c:pt>
                <c:pt idx="85041">
                  <c:v>0.99810606512056599</c:v>
                </c:pt>
                <c:pt idx="85042">
                  <c:v>0.99977590848754005</c:v>
                </c:pt>
                <c:pt idx="85043">
                  <c:v>0.97505301993331395</c:v>
                </c:pt>
                <c:pt idx="85044">
                  <c:v>0.97505301993331395</c:v>
                </c:pt>
                <c:pt idx="85045">
                  <c:v>0.98009279830975105</c:v>
                </c:pt>
                <c:pt idx="85046">
                  <c:v>0.99810606512056599</c:v>
                </c:pt>
                <c:pt idx="85047">
                  <c:v>0.99977590848754005</c:v>
                </c:pt>
                <c:pt idx="85048">
                  <c:v>0.99977590848754005</c:v>
                </c:pt>
                <c:pt idx="85049">
                  <c:v>0.97505301993331395</c:v>
                </c:pt>
                <c:pt idx="85050">
                  <c:v>0.99977590848754005</c:v>
                </c:pt>
                <c:pt idx="85051">
                  <c:v>0.98009279830975105</c:v>
                </c:pt>
                <c:pt idx="85052">
                  <c:v>0.98009279830975105</c:v>
                </c:pt>
                <c:pt idx="85053">
                  <c:v>0.99865964755004999</c:v>
                </c:pt>
                <c:pt idx="85054">
                  <c:v>0.99865964755004999</c:v>
                </c:pt>
                <c:pt idx="85055">
                  <c:v>0.98009279830975105</c:v>
                </c:pt>
                <c:pt idx="85056">
                  <c:v>0.99865964755004999</c:v>
                </c:pt>
                <c:pt idx="85057">
                  <c:v>0.97505301993331395</c:v>
                </c:pt>
                <c:pt idx="85058">
                  <c:v>0.99181255835294002</c:v>
                </c:pt>
                <c:pt idx="85059">
                  <c:v>0.98009279830975105</c:v>
                </c:pt>
                <c:pt idx="85060">
                  <c:v>0.99810606512056599</c:v>
                </c:pt>
                <c:pt idx="85061">
                  <c:v>0.99810606512056599</c:v>
                </c:pt>
                <c:pt idx="85062">
                  <c:v>0.99977590848754005</c:v>
                </c:pt>
                <c:pt idx="85063">
                  <c:v>0.97505301993331395</c:v>
                </c:pt>
                <c:pt idx="85064">
                  <c:v>0.98009279830975105</c:v>
                </c:pt>
                <c:pt idx="85065">
                  <c:v>0.99977590848754005</c:v>
                </c:pt>
                <c:pt idx="85066">
                  <c:v>0.98009279830975105</c:v>
                </c:pt>
                <c:pt idx="85067">
                  <c:v>0.99181255835294002</c:v>
                </c:pt>
                <c:pt idx="85068">
                  <c:v>0.99772892030019</c:v>
                </c:pt>
                <c:pt idx="85069">
                  <c:v>0.99865964755004999</c:v>
                </c:pt>
                <c:pt idx="85070">
                  <c:v>0.99865964755004999</c:v>
                </c:pt>
                <c:pt idx="85071">
                  <c:v>0.97505301993331395</c:v>
                </c:pt>
                <c:pt idx="85072">
                  <c:v>0.99865964755004999</c:v>
                </c:pt>
                <c:pt idx="85073">
                  <c:v>0.99865964755004999</c:v>
                </c:pt>
                <c:pt idx="85074">
                  <c:v>0.99865964755004999</c:v>
                </c:pt>
                <c:pt idx="85075">
                  <c:v>0.98009279830975105</c:v>
                </c:pt>
                <c:pt idx="85076">
                  <c:v>0.98009279830975105</c:v>
                </c:pt>
                <c:pt idx="85077">
                  <c:v>0.99810606512056599</c:v>
                </c:pt>
                <c:pt idx="85078">
                  <c:v>0.97505301993331395</c:v>
                </c:pt>
                <c:pt idx="85079">
                  <c:v>0.99865964755004999</c:v>
                </c:pt>
                <c:pt idx="85080">
                  <c:v>0.99977590848754005</c:v>
                </c:pt>
                <c:pt idx="85081">
                  <c:v>0.98009279830975105</c:v>
                </c:pt>
                <c:pt idx="85082">
                  <c:v>0.98009279830975105</c:v>
                </c:pt>
                <c:pt idx="85083">
                  <c:v>0.98009279830975105</c:v>
                </c:pt>
                <c:pt idx="85084">
                  <c:v>0.99810606512056599</c:v>
                </c:pt>
                <c:pt idx="85085">
                  <c:v>0.97505301993331395</c:v>
                </c:pt>
                <c:pt idx="85086">
                  <c:v>0.98009279830975105</c:v>
                </c:pt>
                <c:pt idx="85087">
                  <c:v>0.97505301993331395</c:v>
                </c:pt>
                <c:pt idx="85088">
                  <c:v>0.98009279830975105</c:v>
                </c:pt>
                <c:pt idx="85089">
                  <c:v>0.99810606512056599</c:v>
                </c:pt>
                <c:pt idx="85090">
                  <c:v>0.99810606512056599</c:v>
                </c:pt>
                <c:pt idx="85091">
                  <c:v>0.97505301993331395</c:v>
                </c:pt>
                <c:pt idx="85092">
                  <c:v>0.99810606512056599</c:v>
                </c:pt>
                <c:pt idx="85093">
                  <c:v>0.99865964755004999</c:v>
                </c:pt>
                <c:pt idx="85094">
                  <c:v>0.99810606512056599</c:v>
                </c:pt>
                <c:pt idx="85095">
                  <c:v>0.99810606512056599</c:v>
                </c:pt>
                <c:pt idx="85096">
                  <c:v>0.99977590848754005</c:v>
                </c:pt>
                <c:pt idx="85097">
                  <c:v>0.99810606512056599</c:v>
                </c:pt>
                <c:pt idx="85098">
                  <c:v>0.99865964755004999</c:v>
                </c:pt>
                <c:pt idx="85099">
                  <c:v>0.98009279830975105</c:v>
                </c:pt>
                <c:pt idx="85100">
                  <c:v>0.99977590848754005</c:v>
                </c:pt>
                <c:pt idx="85101">
                  <c:v>0.99865964755004999</c:v>
                </c:pt>
                <c:pt idx="85102">
                  <c:v>0.99865964755004999</c:v>
                </c:pt>
                <c:pt idx="85103">
                  <c:v>0.99865964755004999</c:v>
                </c:pt>
                <c:pt idx="85104">
                  <c:v>0.99810606512056599</c:v>
                </c:pt>
                <c:pt idx="85105">
                  <c:v>0.99865964755004999</c:v>
                </c:pt>
                <c:pt idx="85106">
                  <c:v>0.97505301993331395</c:v>
                </c:pt>
                <c:pt idx="85107">
                  <c:v>0.99977590848754005</c:v>
                </c:pt>
                <c:pt idx="85108">
                  <c:v>0.99810606512056599</c:v>
                </c:pt>
                <c:pt idx="85109">
                  <c:v>0.99865964755004999</c:v>
                </c:pt>
                <c:pt idx="85110">
                  <c:v>0.99865964755004999</c:v>
                </c:pt>
                <c:pt idx="85111">
                  <c:v>0.99865964755004999</c:v>
                </c:pt>
                <c:pt idx="85112">
                  <c:v>0.99865964755004999</c:v>
                </c:pt>
                <c:pt idx="85113">
                  <c:v>0.99810606512056599</c:v>
                </c:pt>
                <c:pt idx="85114">
                  <c:v>0.99977590848754005</c:v>
                </c:pt>
                <c:pt idx="85115">
                  <c:v>0.98009279830975105</c:v>
                </c:pt>
                <c:pt idx="85116">
                  <c:v>0.98009279830975105</c:v>
                </c:pt>
                <c:pt idx="85117">
                  <c:v>0.97505301993331395</c:v>
                </c:pt>
                <c:pt idx="85118">
                  <c:v>0.98009279830975105</c:v>
                </c:pt>
                <c:pt idx="85119">
                  <c:v>0.99810606512056599</c:v>
                </c:pt>
                <c:pt idx="85120">
                  <c:v>0.99865964755004999</c:v>
                </c:pt>
                <c:pt idx="85121">
                  <c:v>0.97505301993331395</c:v>
                </c:pt>
                <c:pt idx="85122">
                  <c:v>0.97505301993331395</c:v>
                </c:pt>
                <c:pt idx="85123">
                  <c:v>0.99772892030019</c:v>
                </c:pt>
                <c:pt idx="85124">
                  <c:v>0.98009279830975105</c:v>
                </c:pt>
                <c:pt idx="85125">
                  <c:v>0.98009279830975105</c:v>
                </c:pt>
                <c:pt idx="85126">
                  <c:v>0.99865964755004999</c:v>
                </c:pt>
                <c:pt idx="85127">
                  <c:v>0.99865964755004999</c:v>
                </c:pt>
                <c:pt idx="85128">
                  <c:v>0.99772892030019</c:v>
                </c:pt>
                <c:pt idx="85129">
                  <c:v>0.99810606512056599</c:v>
                </c:pt>
                <c:pt idx="85130">
                  <c:v>0.98009279830975105</c:v>
                </c:pt>
                <c:pt idx="85131">
                  <c:v>0.99810606512056599</c:v>
                </c:pt>
                <c:pt idx="85132">
                  <c:v>0.98009279830975105</c:v>
                </c:pt>
                <c:pt idx="85133">
                  <c:v>0.99810606512056599</c:v>
                </c:pt>
                <c:pt idx="85134">
                  <c:v>0.98009279830975105</c:v>
                </c:pt>
                <c:pt idx="85135">
                  <c:v>0.99865964755004999</c:v>
                </c:pt>
                <c:pt idx="85136">
                  <c:v>0.98009279830975105</c:v>
                </c:pt>
                <c:pt idx="85137">
                  <c:v>0.99865964755004999</c:v>
                </c:pt>
                <c:pt idx="85138">
                  <c:v>0.98009279830975105</c:v>
                </c:pt>
                <c:pt idx="85139">
                  <c:v>0.99865964755004999</c:v>
                </c:pt>
                <c:pt idx="85140">
                  <c:v>0.98009279830975105</c:v>
                </c:pt>
                <c:pt idx="85141">
                  <c:v>0.98009279830975105</c:v>
                </c:pt>
                <c:pt idx="85142">
                  <c:v>0.97505301993331395</c:v>
                </c:pt>
                <c:pt idx="85143">
                  <c:v>0.99977590848754005</c:v>
                </c:pt>
                <c:pt idx="85144">
                  <c:v>0.98009279830975105</c:v>
                </c:pt>
                <c:pt idx="85145">
                  <c:v>0.98009279830975105</c:v>
                </c:pt>
                <c:pt idx="85146">
                  <c:v>0.98009279830975105</c:v>
                </c:pt>
                <c:pt idx="85147">
                  <c:v>0.99772892030019</c:v>
                </c:pt>
                <c:pt idx="85148">
                  <c:v>0.98009279830975105</c:v>
                </c:pt>
                <c:pt idx="85149">
                  <c:v>0.97505301993331395</c:v>
                </c:pt>
                <c:pt idx="85150">
                  <c:v>0.99810606512056599</c:v>
                </c:pt>
                <c:pt idx="85151">
                  <c:v>0.99977590848754005</c:v>
                </c:pt>
                <c:pt idx="85152">
                  <c:v>0.98009279830975105</c:v>
                </c:pt>
                <c:pt idx="85153">
                  <c:v>0.98009279830975105</c:v>
                </c:pt>
                <c:pt idx="85154">
                  <c:v>0.99865964755004999</c:v>
                </c:pt>
                <c:pt idx="85155">
                  <c:v>0.99810606512056599</c:v>
                </c:pt>
                <c:pt idx="85156">
                  <c:v>0.99865964755004999</c:v>
                </c:pt>
                <c:pt idx="85157">
                  <c:v>0.99865964755004999</c:v>
                </c:pt>
                <c:pt idx="85158">
                  <c:v>0.97505301993331395</c:v>
                </c:pt>
                <c:pt idx="85159">
                  <c:v>0.99810606512056599</c:v>
                </c:pt>
                <c:pt idx="85160">
                  <c:v>0.97505301993331395</c:v>
                </c:pt>
                <c:pt idx="85161">
                  <c:v>0.99810606512056599</c:v>
                </c:pt>
                <c:pt idx="85162">
                  <c:v>0.98009279830975105</c:v>
                </c:pt>
                <c:pt idx="85163">
                  <c:v>0.98009279830975105</c:v>
                </c:pt>
                <c:pt idx="85164">
                  <c:v>0.99977590848754005</c:v>
                </c:pt>
                <c:pt idx="85165">
                  <c:v>0.99977590848754005</c:v>
                </c:pt>
                <c:pt idx="85166">
                  <c:v>0.98009279830975105</c:v>
                </c:pt>
                <c:pt idx="85167">
                  <c:v>0.99977590848754005</c:v>
                </c:pt>
                <c:pt idx="85168">
                  <c:v>0.99865964755004999</c:v>
                </c:pt>
                <c:pt idx="85169">
                  <c:v>0.99810606512056599</c:v>
                </c:pt>
                <c:pt idx="85170">
                  <c:v>0.99810606512056599</c:v>
                </c:pt>
                <c:pt idx="85171">
                  <c:v>0.99865964755004999</c:v>
                </c:pt>
                <c:pt idx="85172">
                  <c:v>0.99865964755004999</c:v>
                </c:pt>
                <c:pt idx="85173">
                  <c:v>0.99810606512056599</c:v>
                </c:pt>
                <c:pt idx="85174">
                  <c:v>0.99865964755004999</c:v>
                </c:pt>
                <c:pt idx="85175">
                  <c:v>0.98009279830975105</c:v>
                </c:pt>
                <c:pt idx="85176">
                  <c:v>0.99865964755004999</c:v>
                </c:pt>
                <c:pt idx="85177">
                  <c:v>0.99865964755004999</c:v>
                </c:pt>
                <c:pt idx="85178">
                  <c:v>0.98009279830975105</c:v>
                </c:pt>
                <c:pt idx="85179">
                  <c:v>0.97505301993331395</c:v>
                </c:pt>
                <c:pt idx="85180">
                  <c:v>0.98009279830975105</c:v>
                </c:pt>
                <c:pt idx="85181">
                  <c:v>0.98009279830975105</c:v>
                </c:pt>
                <c:pt idx="85182">
                  <c:v>0.98009279830975105</c:v>
                </c:pt>
                <c:pt idx="85183">
                  <c:v>0.98009279830975105</c:v>
                </c:pt>
                <c:pt idx="85184">
                  <c:v>0.98009279830975105</c:v>
                </c:pt>
                <c:pt idx="85185">
                  <c:v>0.98009279830975105</c:v>
                </c:pt>
                <c:pt idx="85186">
                  <c:v>0.99977590848754005</c:v>
                </c:pt>
                <c:pt idx="85187">
                  <c:v>0.99810606512056599</c:v>
                </c:pt>
                <c:pt idx="85188">
                  <c:v>0.98009279830975105</c:v>
                </c:pt>
                <c:pt idx="85189">
                  <c:v>0.99865964755004999</c:v>
                </c:pt>
                <c:pt idx="85190">
                  <c:v>0.99865964755004999</c:v>
                </c:pt>
                <c:pt idx="85191">
                  <c:v>0.99865964755004999</c:v>
                </c:pt>
                <c:pt idx="85192">
                  <c:v>0.99865964755004999</c:v>
                </c:pt>
                <c:pt idx="85193">
                  <c:v>0.99865964755004999</c:v>
                </c:pt>
                <c:pt idx="85194">
                  <c:v>0.99810606512056599</c:v>
                </c:pt>
                <c:pt idx="85195">
                  <c:v>0.99977590848754005</c:v>
                </c:pt>
                <c:pt idx="85196">
                  <c:v>0.99865964755004999</c:v>
                </c:pt>
                <c:pt idx="85197">
                  <c:v>0.99977590848754005</c:v>
                </c:pt>
                <c:pt idx="85198">
                  <c:v>0.98009279830975105</c:v>
                </c:pt>
                <c:pt idx="85199">
                  <c:v>0.97505301993331395</c:v>
                </c:pt>
                <c:pt idx="85200">
                  <c:v>0.99810606512056599</c:v>
                </c:pt>
                <c:pt idx="85201">
                  <c:v>0.99865964755004999</c:v>
                </c:pt>
                <c:pt idx="85202">
                  <c:v>0.99977590848754005</c:v>
                </c:pt>
                <c:pt idx="85203">
                  <c:v>0.99181255835294002</c:v>
                </c:pt>
                <c:pt idx="85204">
                  <c:v>0.99977590848754005</c:v>
                </c:pt>
                <c:pt idx="85205">
                  <c:v>0.98009279830975105</c:v>
                </c:pt>
                <c:pt idx="85206">
                  <c:v>0.98009279830975105</c:v>
                </c:pt>
                <c:pt idx="85207">
                  <c:v>0.98009279830975105</c:v>
                </c:pt>
                <c:pt idx="85208">
                  <c:v>0.99865964755004999</c:v>
                </c:pt>
                <c:pt idx="85209">
                  <c:v>0.99865964755004999</c:v>
                </c:pt>
                <c:pt idx="85210">
                  <c:v>0.99865964755004999</c:v>
                </c:pt>
                <c:pt idx="85211">
                  <c:v>0.97505301993331395</c:v>
                </c:pt>
                <c:pt idx="85212">
                  <c:v>0.98009279830975105</c:v>
                </c:pt>
                <c:pt idx="85213">
                  <c:v>0.99865964755004999</c:v>
                </c:pt>
                <c:pt idx="85214">
                  <c:v>0.99865964755004999</c:v>
                </c:pt>
                <c:pt idx="85215">
                  <c:v>0.97505301993331395</c:v>
                </c:pt>
                <c:pt idx="85216">
                  <c:v>0.99810606512056599</c:v>
                </c:pt>
                <c:pt idx="85217">
                  <c:v>0.99865964755004999</c:v>
                </c:pt>
                <c:pt idx="85218">
                  <c:v>0.98009279830975105</c:v>
                </c:pt>
                <c:pt idx="85219">
                  <c:v>0.98009279830975105</c:v>
                </c:pt>
                <c:pt idx="85220">
                  <c:v>0.99865964755004999</c:v>
                </c:pt>
                <c:pt idx="85221">
                  <c:v>0.99977590848754005</c:v>
                </c:pt>
                <c:pt idx="85222">
                  <c:v>0.99977590848754005</c:v>
                </c:pt>
                <c:pt idx="85223">
                  <c:v>0.98009279830975105</c:v>
                </c:pt>
                <c:pt idx="85224">
                  <c:v>0.99865964755004999</c:v>
                </c:pt>
                <c:pt idx="85225">
                  <c:v>0.97505301993331395</c:v>
                </c:pt>
                <c:pt idx="85226">
                  <c:v>0.99810606512056599</c:v>
                </c:pt>
                <c:pt idx="85227">
                  <c:v>0.98009279830975105</c:v>
                </c:pt>
                <c:pt idx="85228">
                  <c:v>0.98009279830975105</c:v>
                </c:pt>
                <c:pt idx="85229">
                  <c:v>0.99865964755004999</c:v>
                </c:pt>
                <c:pt idx="85230">
                  <c:v>0.97505301993331395</c:v>
                </c:pt>
                <c:pt idx="85231">
                  <c:v>0.98009279830975105</c:v>
                </c:pt>
                <c:pt idx="85232">
                  <c:v>0.97505301993331395</c:v>
                </c:pt>
                <c:pt idx="85233">
                  <c:v>0.98009279830975105</c:v>
                </c:pt>
                <c:pt idx="85234">
                  <c:v>0.98009279830975105</c:v>
                </c:pt>
                <c:pt idx="85235">
                  <c:v>0.99181255835294002</c:v>
                </c:pt>
                <c:pt idx="85236">
                  <c:v>0.97505301993331395</c:v>
                </c:pt>
                <c:pt idx="85237">
                  <c:v>0.98009279830975105</c:v>
                </c:pt>
                <c:pt idx="85238">
                  <c:v>0.98009279830975105</c:v>
                </c:pt>
                <c:pt idx="85239">
                  <c:v>0.97505301993331395</c:v>
                </c:pt>
                <c:pt idx="85240">
                  <c:v>0.99865964755004999</c:v>
                </c:pt>
                <c:pt idx="85241">
                  <c:v>0.99865964755004999</c:v>
                </c:pt>
                <c:pt idx="85242">
                  <c:v>0.98009279830975105</c:v>
                </c:pt>
                <c:pt idx="85243">
                  <c:v>0.98009279830975105</c:v>
                </c:pt>
                <c:pt idx="85244">
                  <c:v>0.97505301993331395</c:v>
                </c:pt>
                <c:pt idx="85245">
                  <c:v>0.99810606512056599</c:v>
                </c:pt>
                <c:pt idx="85246">
                  <c:v>0.99865964755004999</c:v>
                </c:pt>
                <c:pt idx="85247">
                  <c:v>0.99977590848754005</c:v>
                </c:pt>
                <c:pt idx="85248">
                  <c:v>0.99865964755004999</c:v>
                </c:pt>
                <c:pt idx="85249">
                  <c:v>0.97505301993331395</c:v>
                </c:pt>
                <c:pt idx="85250">
                  <c:v>0.99865964755004999</c:v>
                </c:pt>
                <c:pt idx="85251">
                  <c:v>0.99810606512056599</c:v>
                </c:pt>
                <c:pt idx="85252">
                  <c:v>0.99977590848754005</c:v>
                </c:pt>
                <c:pt idx="85253">
                  <c:v>0.98009279830975105</c:v>
                </c:pt>
                <c:pt idx="85254">
                  <c:v>0.99865964755004999</c:v>
                </c:pt>
                <c:pt idx="85255">
                  <c:v>0.98009279830975105</c:v>
                </c:pt>
                <c:pt idx="85256">
                  <c:v>0.98009279830975105</c:v>
                </c:pt>
                <c:pt idx="85257">
                  <c:v>0.99865964755004999</c:v>
                </c:pt>
                <c:pt idx="85258">
                  <c:v>0.98009279830975105</c:v>
                </c:pt>
                <c:pt idx="85259">
                  <c:v>0.97505301993331395</c:v>
                </c:pt>
                <c:pt idx="85260">
                  <c:v>0.99865964755004999</c:v>
                </c:pt>
                <c:pt idx="85261">
                  <c:v>0.97505301993331395</c:v>
                </c:pt>
                <c:pt idx="85262">
                  <c:v>0.99810606512056599</c:v>
                </c:pt>
                <c:pt idx="85263">
                  <c:v>0.98009279830975105</c:v>
                </c:pt>
                <c:pt idx="85264">
                  <c:v>0.97505301993331395</c:v>
                </c:pt>
                <c:pt idx="85265">
                  <c:v>0.99810606512056599</c:v>
                </c:pt>
                <c:pt idx="85266">
                  <c:v>0.99977590848754005</c:v>
                </c:pt>
                <c:pt idx="85267">
                  <c:v>0.99865964755004999</c:v>
                </c:pt>
                <c:pt idx="85268">
                  <c:v>0.99810606512056599</c:v>
                </c:pt>
                <c:pt idx="85269">
                  <c:v>0.99865964755004999</c:v>
                </c:pt>
                <c:pt idx="85270">
                  <c:v>0.98009279830975105</c:v>
                </c:pt>
                <c:pt idx="85271">
                  <c:v>0.99810606512056599</c:v>
                </c:pt>
                <c:pt idx="85272">
                  <c:v>0.99865964755004999</c:v>
                </c:pt>
                <c:pt idx="85273">
                  <c:v>0.99977590848754005</c:v>
                </c:pt>
                <c:pt idx="85274">
                  <c:v>0.98009279830975105</c:v>
                </c:pt>
                <c:pt idx="85275">
                  <c:v>0.98009279830975105</c:v>
                </c:pt>
                <c:pt idx="85276">
                  <c:v>0.99865964755004999</c:v>
                </c:pt>
                <c:pt idx="85277">
                  <c:v>0.99865964755004999</c:v>
                </c:pt>
                <c:pt idx="85278">
                  <c:v>0.99810606512056599</c:v>
                </c:pt>
                <c:pt idx="85279">
                  <c:v>0.98009279830975105</c:v>
                </c:pt>
                <c:pt idx="85280">
                  <c:v>0.98009279830975105</c:v>
                </c:pt>
                <c:pt idx="85281">
                  <c:v>0.99772892030019</c:v>
                </c:pt>
                <c:pt idx="85282">
                  <c:v>0.99810606512056599</c:v>
                </c:pt>
                <c:pt idx="85283">
                  <c:v>0.98009279830975105</c:v>
                </c:pt>
                <c:pt idx="85284">
                  <c:v>0.97505301993331395</c:v>
                </c:pt>
                <c:pt idx="85285">
                  <c:v>0.99865964755004999</c:v>
                </c:pt>
                <c:pt idx="85286">
                  <c:v>0.97505301993331395</c:v>
                </c:pt>
                <c:pt idx="85287">
                  <c:v>0.99865964755004999</c:v>
                </c:pt>
                <c:pt idx="85288">
                  <c:v>0.97505301993331395</c:v>
                </c:pt>
                <c:pt idx="85289">
                  <c:v>0.99810606512056599</c:v>
                </c:pt>
                <c:pt idx="85290">
                  <c:v>0.97505301993331395</c:v>
                </c:pt>
                <c:pt idx="85291">
                  <c:v>0.97505301993331395</c:v>
                </c:pt>
                <c:pt idx="85292">
                  <c:v>0.99772892030019</c:v>
                </c:pt>
                <c:pt idx="85293">
                  <c:v>0.99865964755004999</c:v>
                </c:pt>
                <c:pt idx="85294">
                  <c:v>0.98009279830975105</c:v>
                </c:pt>
                <c:pt idx="85295">
                  <c:v>0.99977590848754005</c:v>
                </c:pt>
                <c:pt idx="85296">
                  <c:v>0.99865964755004999</c:v>
                </c:pt>
                <c:pt idx="85297">
                  <c:v>0.98009279830975105</c:v>
                </c:pt>
                <c:pt idx="85298">
                  <c:v>0.99865964755004999</c:v>
                </c:pt>
                <c:pt idx="85299">
                  <c:v>0.98009279830975105</c:v>
                </c:pt>
                <c:pt idx="85300">
                  <c:v>0.99810606512056599</c:v>
                </c:pt>
                <c:pt idx="85301">
                  <c:v>0.98009279830975105</c:v>
                </c:pt>
                <c:pt idx="85302">
                  <c:v>0.97505301993331395</c:v>
                </c:pt>
                <c:pt idx="85303">
                  <c:v>0.99772892030019</c:v>
                </c:pt>
                <c:pt idx="85304">
                  <c:v>0.98009279830975105</c:v>
                </c:pt>
                <c:pt idx="85305">
                  <c:v>0.99810606512056599</c:v>
                </c:pt>
                <c:pt idx="85306">
                  <c:v>0.99810606512056599</c:v>
                </c:pt>
                <c:pt idx="85307">
                  <c:v>0.98009279830975105</c:v>
                </c:pt>
                <c:pt idx="85308">
                  <c:v>0.99977590848754005</c:v>
                </c:pt>
                <c:pt idx="85309">
                  <c:v>0.98009279830975105</c:v>
                </c:pt>
                <c:pt idx="85310">
                  <c:v>0.99977590848754005</c:v>
                </c:pt>
                <c:pt idx="85311">
                  <c:v>0.98009279830975105</c:v>
                </c:pt>
                <c:pt idx="85312">
                  <c:v>0.98009279830975105</c:v>
                </c:pt>
                <c:pt idx="85313">
                  <c:v>0.99865964755004999</c:v>
                </c:pt>
                <c:pt idx="85314">
                  <c:v>0.99977590848754005</c:v>
                </c:pt>
                <c:pt idx="85315">
                  <c:v>0.99977590848754005</c:v>
                </c:pt>
                <c:pt idx="85316">
                  <c:v>0.98009279830975105</c:v>
                </c:pt>
                <c:pt idx="85317">
                  <c:v>0.99865964755004999</c:v>
                </c:pt>
                <c:pt idx="85318">
                  <c:v>0.99810606512056599</c:v>
                </c:pt>
                <c:pt idx="85319">
                  <c:v>0.97505301993331395</c:v>
                </c:pt>
                <c:pt idx="85320">
                  <c:v>0.99865964755004999</c:v>
                </c:pt>
                <c:pt idx="85321">
                  <c:v>0.99810606512056599</c:v>
                </c:pt>
                <c:pt idx="85322">
                  <c:v>0.99865964755004999</c:v>
                </c:pt>
                <c:pt idx="85323">
                  <c:v>0.98009279830975105</c:v>
                </c:pt>
                <c:pt idx="85324">
                  <c:v>0.97505301993331395</c:v>
                </c:pt>
                <c:pt idx="85325">
                  <c:v>0.97505301993331395</c:v>
                </c:pt>
                <c:pt idx="85326">
                  <c:v>0.97505301993331395</c:v>
                </c:pt>
                <c:pt idx="85327">
                  <c:v>0.97505301993331395</c:v>
                </c:pt>
                <c:pt idx="85328">
                  <c:v>0.98009279830975105</c:v>
                </c:pt>
                <c:pt idx="85329">
                  <c:v>0.99865964755004999</c:v>
                </c:pt>
                <c:pt idx="85330">
                  <c:v>0.99977590848754005</c:v>
                </c:pt>
                <c:pt idx="85331">
                  <c:v>0.97505301993331395</c:v>
                </c:pt>
                <c:pt idx="85332">
                  <c:v>0.99865964755004999</c:v>
                </c:pt>
                <c:pt idx="85333">
                  <c:v>0.99810606512056599</c:v>
                </c:pt>
                <c:pt idx="85334">
                  <c:v>0.97505301993331395</c:v>
                </c:pt>
                <c:pt idx="85335">
                  <c:v>0.99865964755004999</c:v>
                </c:pt>
                <c:pt idx="85336">
                  <c:v>0.99810606512056599</c:v>
                </c:pt>
                <c:pt idx="85337">
                  <c:v>0.98009279830975105</c:v>
                </c:pt>
                <c:pt idx="85338">
                  <c:v>0.98009279830975105</c:v>
                </c:pt>
                <c:pt idx="85339">
                  <c:v>0.98009279830975105</c:v>
                </c:pt>
                <c:pt idx="85340">
                  <c:v>0.99977590848754005</c:v>
                </c:pt>
                <c:pt idx="85341">
                  <c:v>0.99865964755004999</c:v>
                </c:pt>
                <c:pt idx="85342">
                  <c:v>0.99810606512056599</c:v>
                </c:pt>
                <c:pt idx="85343">
                  <c:v>0.98009279830975105</c:v>
                </c:pt>
                <c:pt idx="85344">
                  <c:v>0.99865964755004999</c:v>
                </c:pt>
                <c:pt idx="85345">
                  <c:v>0.97505301993331395</c:v>
                </c:pt>
                <c:pt idx="85346">
                  <c:v>0.98009279830975105</c:v>
                </c:pt>
                <c:pt idx="85347">
                  <c:v>0.99865964755004999</c:v>
                </c:pt>
                <c:pt idx="85348">
                  <c:v>0.97505301993331395</c:v>
                </c:pt>
                <c:pt idx="85349">
                  <c:v>0.99977590848754005</c:v>
                </c:pt>
                <c:pt idx="85350">
                  <c:v>0.97505301993331395</c:v>
                </c:pt>
                <c:pt idx="85351">
                  <c:v>0.99810606512056599</c:v>
                </c:pt>
                <c:pt idx="85352">
                  <c:v>0.97505301993331395</c:v>
                </c:pt>
                <c:pt idx="85353">
                  <c:v>0.97505301993331395</c:v>
                </c:pt>
                <c:pt idx="85354">
                  <c:v>0.99977590848754005</c:v>
                </c:pt>
                <c:pt idx="85355">
                  <c:v>0.99181255835294002</c:v>
                </c:pt>
                <c:pt idx="85356">
                  <c:v>0.99865964755004999</c:v>
                </c:pt>
                <c:pt idx="85357">
                  <c:v>0.99865964755004999</c:v>
                </c:pt>
                <c:pt idx="85358">
                  <c:v>0.98009279830975105</c:v>
                </c:pt>
                <c:pt idx="85359">
                  <c:v>0.99977590848754005</c:v>
                </c:pt>
                <c:pt idx="85360">
                  <c:v>0.99810606512056599</c:v>
                </c:pt>
                <c:pt idx="85361">
                  <c:v>0.99810606512056599</c:v>
                </c:pt>
                <c:pt idx="85362">
                  <c:v>0.97505301993331395</c:v>
                </c:pt>
                <c:pt idx="85363">
                  <c:v>0.99810606512056599</c:v>
                </c:pt>
                <c:pt idx="85364">
                  <c:v>0.99865964755004999</c:v>
                </c:pt>
                <c:pt idx="85365">
                  <c:v>0.99865964755004999</c:v>
                </c:pt>
                <c:pt idx="85366">
                  <c:v>0.99977590848754005</c:v>
                </c:pt>
                <c:pt idx="85367">
                  <c:v>0.98009279830975105</c:v>
                </c:pt>
                <c:pt idx="85368">
                  <c:v>0.99772892030019</c:v>
                </c:pt>
                <c:pt idx="85369">
                  <c:v>0.99810606512056599</c:v>
                </c:pt>
                <c:pt idx="85370">
                  <c:v>0.99865964755004999</c:v>
                </c:pt>
                <c:pt idx="85371">
                  <c:v>0.97505301993331395</c:v>
                </c:pt>
                <c:pt idx="85372">
                  <c:v>0.99810606512056599</c:v>
                </c:pt>
                <c:pt idx="85373">
                  <c:v>0.99865964755004999</c:v>
                </c:pt>
                <c:pt idx="85374">
                  <c:v>0.99865964755004999</c:v>
                </c:pt>
                <c:pt idx="85375">
                  <c:v>0.99865964755004999</c:v>
                </c:pt>
                <c:pt idx="85376">
                  <c:v>0.99810606512056599</c:v>
                </c:pt>
                <c:pt idx="85377">
                  <c:v>0.99977590848754005</c:v>
                </c:pt>
                <c:pt idx="85378">
                  <c:v>0.99865964755004999</c:v>
                </c:pt>
                <c:pt idx="85379">
                  <c:v>0.97505301993331395</c:v>
                </c:pt>
                <c:pt idx="85380">
                  <c:v>0.98009279830975105</c:v>
                </c:pt>
                <c:pt idx="85381">
                  <c:v>0.99865964755004999</c:v>
                </c:pt>
                <c:pt idx="85382">
                  <c:v>0.99865964755004999</c:v>
                </c:pt>
                <c:pt idx="85383">
                  <c:v>0.99865964755004999</c:v>
                </c:pt>
                <c:pt idx="85384">
                  <c:v>0.99810606512056599</c:v>
                </c:pt>
                <c:pt idx="85385">
                  <c:v>0.99865964755004999</c:v>
                </c:pt>
                <c:pt idx="85386">
                  <c:v>0.99810606512056599</c:v>
                </c:pt>
                <c:pt idx="85387">
                  <c:v>0.99810606512056599</c:v>
                </c:pt>
                <c:pt idx="85388">
                  <c:v>0.98009279830975105</c:v>
                </c:pt>
                <c:pt idx="85389">
                  <c:v>0.99810606512056599</c:v>
                </c:pt>
                <c:pt idx="85390">
                  <c:v>0.97505301993331395</c:v>
                </c:pt>
                <c:pt idx="85391">
                  <c:v>0.98009279830975105</c:v>
                </c:pt>
                <c:pt idx="85392">
                  <c:v>0.99810606512056599</c:v>
                </c:pt>
                <c:pt idx="85393">
                  <c:v>0.99810606512056599</c:v>
                </c:pt>
                <c:pt idx="85394">
                  <c:v>0.99810606512056599</c:v>
                </c:pt>
                <c:pt idx="85395">
                  <c:v>0.98009279830975105</c:v>
                </c:pt>
                <c:pt idx="85396">
                  <c:v>0.99810606512056599</c:v>
                </c:pt>
                <c:pt idx="85397">
                  <c:v>0.99772892030019</c:v>
                </c:pt>
                <c:pt idx="85398">
                  <c:v>0.99810606512056599</c:v>
                </c:pt>
                <c:pt idx="85399">
                  <c:v>0.98009279830975105</c:v>
                </c:pt>
                <c:pt idx="85400">
                  <c:v>0.99772892030019</c:v>
                </c:pt>
                <c:pt idx="85401">
                  <c:v>0.99810606512056599</c:v>
                </c:pt>
                <c:pt idx="85402">
                  <c:v>0.99865964755004999</c:v>
                </c:pt>
                <c:pt idx="85403">
                  <c:v>0.99865964755004999</c:v>
                </c:pt>
                <c:pt idx="85404">
                  <c:v>0.99865964755004999</c:v>
                </c:pt>
                <c:pt idx="85405">
                  <c:v>0.99865964755004999</c:v>
                </c:pt>
                <c:pt idx="85406">
                  <c:v>0.99865964755004999</c:v>
                </c:pt>
                <c:pt idx="85407">
                  <c:v>0.99865964755004999</c:v>
                </c:pt>
                <c:pt idx="85408">
                  <c:v>0.98009279830975105</c:v>
                </c:pt>
                <c:pt idx="85409">
                  <c:v>0.99810606512056599</c:v>
                </c:pt>
                <c:pt idx="85410">
                  <c:v>0.99865964755004999</c:v>
                </c:pt>
                <c:pt idx="85411">
                  <c:v>0.99865964755004999</c:v>
                </c:pt>
                <c:pt idx="85412">
                  <c:v>0.99810606512056599</c:v>
                </c:pt>
                <c:pt idx="85413">
                  <c:v>0.98009279830975105</c:v>
                </c:pt>
                <c:pt idx="85414">
                  <c:v>0.98009279830975105</c:v>
                </c:pt>
                <c:pt idx="85415">
                  <c:v>0.99865964755004999</c:v>
                </c:pt>
                <c:pt idx="85416">
                  <c:v>0.99977590848754005</c:v>
                </c:pt>
                <c:pt idx="85417">
                  <c:v>0.98009279830975105</c:v>
                </c:pt>
                <c:pt idx="85418">
                  <c:v>0.99810606512056599</c:v>
                </c:pt>
                <c:pt idx="85419">
                  <c:v>0.98009279830975105</c:v>
                </c:pt>
                <c:pt idx="85420">
                  <c:v>0.99810606512056599</c:v>
                </c:pt>
                <c:pt idx="85421">
                  <c:v>0.99865964755004999</c:v>
                </c:pt>
                <c:pt idx="85422">
                  <c:v>0.97505301993331395</c:v>
                </c:pt>
                <c:pt idx="85423">
                  <c:v>0.99865964755004999</c:v>
                </c:pt>
                <c:pt idx="85424">
                  <c:v>0.97505301993331395</c:v>
                </c:pt>
                <c:pt idx="85425">
                  <c:v>0.99865964755004999</c:v>
                </c:pt>
                <c:pt idx="85426">
                  <c:v>0.98009279830975105</c:v>
                </c:pt>
                <c:pt idx="85427">
                  <c:v>0.99865964755004999</c:v>
                </c:pt>
                <c:pt idx="85428">
                  <c:v>0.99865964755004999</c:v>
                </c:pt>
                <c:pt idx="85429">
                  <c:v>0.99865964755004999</c:v>
                </c:pt>
                <c:pt idx="85430">
                  <c:v>0.98009279830975105</c:v>
                </c:pt>
                <c:pt idx="85431">
                  <c:v>0.98009279830975105</c:v>
                </c:pt>
                <c:pt idx="85432">
                  <c:v>0.99810606512056599</c:v>
                </c:pt>
                <c:pt idx="85433">
                  <c:v>0.99810606512056599</c:v>
                </c:pt>
                <c:pt idx="85434">
                  <c:v>0.99772892030019</c:v>
                </c:pt>
                <c:pt idx="85435">
                  <c:v>0.99865964755004999</c:v>
                </c:pt>
                <c:pt idx="85436">
                  <c:v>0.99810606512056599</c:v>
                </c:pt>
                <c:pt idx="85437">
                  <c:v>0.99810606512056599</c:v>
                </c:pt>
                <c:pt idx="85438">
                  <c:v>0.99865964755004999</c:v>
                </c:pt>
                <c:pt idx="85439">
                  <c:v>0.99865964755004999</c:v>
                </c:pt>
                <c:pt idx="85440">
                  <c:v>0.98009279830975105</c:v>
                </c:pt>
                <c:pt idx="85441">
                  <c:v>0.98009279830975105</c:v>
                </c:pt>
                <c:pt idx="85442">
                  <c:v>0.99865964755004999</c:v>
                </c:pt>
                <c:pt idx="85443">
                  <c:v>0.98009279830975105</c:v>
                </c:pt>
                <c:pt idx="85444">
                  <c:v>0.97505301993331395</c:v>
                </c:pt>
                <c:pt idx="85445">
                  <c:v>0.97505301993331395</c:v>
                </c:pt>
                <c:pt idx="85446">
                  <c:v>0.97505301993331395</c:v>
                </c:pt>
                <c:pt idx="85447">
                  <c:v>0.99810606512056599</c:v>
                </c:pt>
                <c:pt idx="85448">
                  <c:v>0.97505301993331395</c:v>
                </c:pt>
                <c:pt idx="85449">
                  <c:v>0.99810606512056599</c:v>
                </c:pt>
                <c:pt idx="85450">
                  <c:v>0.98009279830975105</c:v>
                </c:pt>
                <c:pt idx="85451">
                  <c:v>0.99810606512056599</c:v>
                </c:pt>
                <c:pt idx="85452">
                  <c:v>0.98009279830975105</c:v>
                </c:pt>
                <c:pt idx="85453">
                  <c:v>0.99810606512056599</c:v>
                </c:pt>
                <c:pt idx="85454">
                  <c:v>0.99977590848754005</c:v>
                </c:pt>
                <c:pt idx="85455">
                  <c:v>0.98009279830975105</c:v>
                </c:pt>
                <c:pt idx="85456">
                  <c:v>0.98009279830975105</c:v>
                </c:pt>
                <c:pt idx="85457">
                  <c:v>0.99977590848754005</c:v>
                </c:pt>
                <c:pt idx="85458">
                  <c:v>0.98009279830975105</c:v>
                </c:pt>
                <c:pt idx="85459">
                  <c:v>0.97505301993331395</c:v>
                </c:pt>
                <c:pt idx="85460">
                  <c:v>0.99977590848754005</c:v>
                </c:pt>
                <c:pt idx="85461">
                  <c:v>0.99977590848754005</c:v>
                </c:pt>
                <c:pt idx="85462">
                  <c:v>0.97505301993331395</c:v>
                </c:pt>
                <c:pt idx="85463">
                  <c:v>0.98009279830975105</c:v>
                </c:pt>
                <c:pt idx="85464">
                  <c:v>0.99865964755004999</c:v>
                </c:pt>
                <c:pt idx="85465">
                  <c:v>0.99865964755004999</c:v>
                </c:pt>
                <c:pt idx="85466">
                  <c:v>0.99977590848754005</c:v>
                </c:pt>
                <c:pt idx="85467">
                  <c:v>0.99772892030019</c:v>
                </c:pt>
                <c:pt idx="85468">
                  <c:v>0.98009279830975105</c:v>
                </c:pt>
                <c:pt idx="85469">
                  <c:v>0.98009279830975105</c:v>
                </c:pt>
                <c:pt idx="85470">
                  <c:v>0.99865964755004999</c:v>
                </c:pt>
                <c:pt idx="85471">
                  <c:v>0.99865964755004999</c:v>
                </c:pt>
                <c:pt idx="85472">
                  <c:v>0.99810606512056599</c:v>
                </c:pt>
                <c:pt idx="85473">
                  <c:v>0.97505301993331395</c:v>
                </c:pt>
                <c:pt idx="85474">
                  <c:v>0.98009279830975105</c:v>
                </c:pt>
                <c:pt idx="85475">
                  <c:v>0.99865964755004999</c:v>
                </c:pt>
                <c:pt idx="85476">
                  <c:v>0.99772892030019</c:v>
                </c:pt>
                <c:pt idx="85477">
                  <c:v>0.99865964755004999</c:v>
                </c:pt>
                <c:pt idx="85478">
                  <c:v>0.99865964755004999</c:v>
                </c:pt>
                <c:pt idx="85479">
                  <c:v>0.98009279830975105</c:v>
                </c:pt>
                <c:pt idx="85480">
                  <c:v>0.97505301993331395</c:v>
                </c:pt>
                <c:pt idx="85481">
                  <c:v>0.99865964755004999</c:v>
                </c:pt>
                <c:pt idx="85482">
                  <c:v>0.98009279830975105</c:v>
                </c:pt>
                <c:pt idx="85483">
                  <c:v>0.99810606512056599</c:v>
                </c:pt>
                <c:pt idx="85484">
                  <c:v>0.98009279830975105</c:v>
                </c:pt>
                <c:pt idx="85485">
                  <c:v>0.98009279830975105</c:v>
                </c:pt>
                <c:pt idx="85486">
                  <c:v>0.99810606512056599</c:v>
                </c:pt>
                <c:pt idx="85487">
                  <c:v>0.99810606512056599</c:v>
                </c:pt>
                <c:pt idx="85488">
                  <c:v>0.99865964755004999</c:v>
                </c:pt>
                <c:pt idx="85489">
                  <c:v>0.97505301993331395</c:v>
                </c:pt>
                <c:pt idx="85490">
                  <c:v>0.99865964755004999</c:v>
                </c:pt>
                <c:pt idx="85491">
                  <c:v>0.99810606512056599</c:v>
                </c:pt>
                <c:pt idx="85492">
                  <c:v>0.98009279830975105</c:v>
                </c:pt>
                <c:pt idx="85493">
                  <c:v>0.98009279830975105</c:v>
                </c:pt>
                <c:pt idx="85494">
                  <c:v>0.99810606512056599</c:v>
                </c:pt>
                <c:pt idx="85495">
                  <c:v>0.99865964755004999</c:v>
                </c:pt>
                <c:pt idx="85496">
                  <c:v>0.99865964755004999</c:v>
                </c:pt>
                <c:pt idx="85497">
                  <c:v>0.97505301993331395</c:v>
                </c:pt>
                <c:pt idx="85498">
                  <c:v>0.98009279830975105</c:v>
                </c:pt>
                <c:pt idx="85499">
                  <c:v>0.99865964755004999</c:v>
                </c:pt>
                <c:pt idx="85500">
                  <c:v>0.99977590848754005</c:v>
                </c:pt>
                <c:pt idx="85501">
                  <c:v>0.98009279830975105</c:v>
                </c:pt>
                <c:pt idx="85502">
                  <c:v>0.99977590848754005</c:v>
                </c:pt>
                <c:pt idx="85503">
                  <c:v>0.99865964755004999</c:v>
                </c:pt>
                <c:pt idx="85504">
                  <c:v>0.99865964755004999</c:v>
                </c:pt>
                <c:pt idx="85505">
                  <c:v>0.98009279830975105</c:v>
                </c:pt>
                <c:pt idx="85506">
                  <c:v>0.98009279830975105</c:v>
                </c:pt>
                <c:pt idx="85507">
                  <c:v>0.99977590848754005</c:v>
                </c:pt>
                <c:pt idx="85508">
                  <c:v>0.97505301993331395</c:v>
                </c:pt>
                <c:pt idx="85509">
                  <c:v>0.99977590848754005</c:v>
                </c:pt>
                <c:pt idx="85510">
                  <c:v>0.99810606512056599</c:v>
                </c:pt>
                <c:pt idx="85511">
                  <c:v>0.99865964755004999</c:v>
                </c:pt>
                <c:pt idx="85512">
                  <c:v>0.99977590848754005</c:v>
                </c:pt>
                <c:pt idx="85513">
                  <c:v>0.98009279830975105</c:v>
                </c:pt>
                <c:pt idx="85514">
                  <c:v>0.98009279830975105</c:v>
                </c:pt>
                <c:pt idx="85515">
                  <c:v>0.98009279830975105</c:v>
                </c:pt>
                <c:pt idx="85516">
                  <c:v>0.98009279830975105</c:v>
                </c:pt>
                <c:pt idx="85517">
                  <c:v>0.99865964755004999</c:v>
                </c:pt>
                <c:pt idx="85518">
                  <c:v>0.99810606512056599</c:v>
                </c:pt>
                <c:pt idx="85519">
                  <c:v>0.99977590848754005</c:v>
                </c:pt>
                <c:pt idx="85520">
                  <c:v>0.98009279830975105</c:v>
                </c:pt>
                <c:pt idx="85521">
                  <c:v>0.99977590848754005</c:v>
                </c:pt>
                <c:pt idx="85522">
                  <c:v>0.98009279830975105</c:v>
                </c:pt>
                <c:pt idx="85523">
                  <c:v>0.99977590848754005</c:v>
                </c:pt>
                <c:pt idx="85524">
                  <c:v>0.98009279830975105</c:v>
                </c:pt>
                <c:pt idx="85525">
                  <c:v>0.99810606512056599</c:v>
                </c:pt>
                <c:pt idx="85526">
                  <c:v>0.99865964755004999</c:v>
                </c:pt>
                <c:pt idx="85527">
                  <c:v>0.99865964755004999</c:v>
                </c:pt>
                <c:pt idx="85528">
                  <c:v>0.98009279830975105</c:v>
                </c:pt>
                <c:pt idx="85529">
                  <c:v>0.99810606512056599</c:v>
                </c:pt>
                <c:pt idx="85530">
                  <c:v>0.98009279830975105</c:v>
                </c:pt>
                <c:pt idx="85531">
                  <c:v>0.99865964755004999</c:v>
                </c:pt>
                <c:pt idx="85532">
                  <c:v>0.99810606512056599</c:v>
                </c:pt>
                <c:pt idx="85533">
                  <c:v>0.97505301993331395</c:v>
                </c:pt>
                <c:pt idx="85534">
                  <c:v>0.99865964755004999</c:v>
                </c:pt>
                <c:pt idx="85535">
                  <c:v>0.99810606512056599</c:v>
                </c:pt>
                <c:pt idx="85536">
                  <c:v>0.98009279830975105</c:v>
                </c:pt>
                <c:pt idx="85537">
                  <c:v>0.99977590848754005</c:v>
                </c:pt>
                <c:pt idx="85538">
                  <c:v>0.99810606512056599</c:v>
                </c:pt>
                <c:pt idx="85539">
                  <c:v>0.99810606512056599</c:v>
                </c:pt>
                <c:pt idx="85540">
                  <c:v>0.98009279830975105</c:v>
                </c:pt>
                <c:pt idx="85541">
                  <c:v>0.98009279830975105</c:v>
                </c:pt>
                <c:pt idx="85542">
                  <c:v>0.99810606512056599</c:v>
                </c:pt>
                <c:pt idx="85543">
                  <c:v>0.99810606512056599</c:v>
                </c:pt>
                <c:pt idx="85544">
                  <c:v>0.99865964755004999</c:v>
                </c:pt>
                <c:pt idx="85545">
                  <c:v>0.97505301993331395</c:v>
                </c:pt>
                <c:pt idx="85546">
                  <c:v>0.99181255835294002</c:v>
                </c:pt>
                <c:pt idx="85547">
                  <c:v>0.98009279830975105</c:v>
                </c:pt>
                <c:pt idx="85548">
                  <c:v>0.98009279830975105</c:v>
                </c:pt>
                <c:pt idx="85549">
                  <c:v>0.99865964755004999</c:v>
                </c:pt>
                <c:pt idx="85550">
                  <c:v>0.99810606512056599</c:v>
                </c:pt>
                <c:pt idx="85551">
                  <c:v>0.99977590848754005</c:v>
                </c:pt>
                <c:pt idx="85552">
                  <c:v>0.97505301993331395</c:v>
                </c:pt>
                <c:pt idx="85553">
                  <c:v>0.98009279830975105</c:v>
                </c:pt>
                <c:pt idx="85554">
                  <c:v>0.99865964755004999</c:v>
                </c:pt>
                <c:pt idx="85555">
                  <c:v>0.98009279830975105</c:v>
                </c:pt>
                <c:pt idx="85556">
                  <c:v>0.99977590848754005</c:v>
                </c:pt>
                <c:pt idx="85557">
                  <c:v>0.99865964755004999</c:v>
                </c:pt>
                <c:pt idx="85558">
                  <c:v>0.97505301993331395</c:v>
                </c:pt>
                <c:pt idx="85559">
                  <c:v>0.99977590848754005</c:v>
                </c:pt>
                <c:pt idx="85560">
                  <c:v>0.99810606512056599</c:v>
                </c:pt>
                <c:pt idx="85561">
                  <c:v>0.98009279830975105</c:v>
                </c:pt>
                <c:pt idx="85562">
                  <c:v>0.99865964755004999</c:v>
                </c:pt>
                <c:pt idx="85563">
                  <c:v>0.99977590848754005</c:v>
                </c:pt>
                <c:pt idx="85564">
                  <c:v>0.99810606512056599</c:v>
                </c:pt>
                <c:pt idx="85565">
                  <c:v>0.99865964755004999</c:v>
                </c:pt>
                <c:pt idx="85566">
                  <c:v>0.99865964755004999</c:v>
                </c:pt>
                <c:pt idx="85567">
                  <c:v>0.99810606512056599</c:v>
                </c:pt>
                <c:pt idx="85568">
                  <c:v>0.97505301993331395</c:v>
                </c:pt>
                <c:pt idx="85569">
                  <c:v>0.98009279830975105</c:v>
                </c:pt>
                <c:pt idx="85570">
                  <c:v>0.99810606512056599</c:v>
                </c:pt>
                <c:pt idx="85571">
                  <c:v>0.99865964755004999</c:v>
                </c:pt>
                <c:pt idx="85572">
                  <c:v>0.99810606512056599</c:v>
                </c:pt>
                <c:pt idx="85573">
                  <c:v>0.97505301993331395</c:v>
                </c:pt>
                <c:pt idx="85574">
                  <c:v>0.97505301993331395</c:v>
                </c:pt>
                <c:pt idx="85575">
                  <c:v>0.99865964755004999</c:v>
                </c:pt>
                <c:pt idx="85576">
                  <c:v>0.99865964755004999</c:v>
                </c:pt>
                <c:pt idx="85577">
                  <c:v>0.99181255835294002</c:v>
                </c:pt>
                <c:pt idx="85578">
                  <c:v>0.99865964755004999</c:v>
                </c:pt>
                <c:pt idx="85579">
                  <c:v>0.99865964755004999</c:v>
                </c:pt>
                <c:pt idx="85580">
                  <c:v>0.99772892030019</c:v>
                </c:pt>
                <c:pt idx="85581">
                  <c:v>0.98009279830975105</c:v>
                </c:pt>
                <c:pt idx="85582">
                  <c:v>0.97505301993331395</c:v>
                </c:pt>
                <c:pt idx="85583">
                  <c:v>0.98009279830975105</c:v>
                </c:pt>
                <c:pt idx="85584">
                  <c:v>0.99810606512056599</c:v>
                </c:pt>
                <c:pt idx="85585">
                  <c:v>0.99810606512056599</c:v>
                </c:pt>
                <c:pt idx="85586">
                  <c:v>0.99865964755004999</c:v>
                </c:pt>
                <c:pt idx="85587">
                  <c:v>0.98009279830975105</c:v>
                </c:pt>
                <c:pt idx="85588">
                  <c:v>0.99865964755004999</c:v>
                </c:pt>
                <c:pt idx="85589">
                  <c:v>0.98009279830975105</c:v>
                </c:pt>
                <c:pt idx="85590">
                  <c:v>0.98009279830975105</c:v>
                </c:pt>
                <c:pt idx="85591">
                  <c:v>0.99810606512056599</c:v>
                </c:pt>
                <c:pt idx="85592">
                  <c:v>0.99977590848754005</c:v>
                </c:pt>
                <c:pt idx="85593">
                  <c:v>0.99865964755004999</c:v>
                </c:pt>
                <c:pt idx="85594">
                  <c:v>0.98009279830975105</c:v>
                </c:pt>
                <c:pt idx="85595">
                  <c:v>0.99865964755004999</c:v>
                </c:pt>
                <c:pt idx="85596">
                  <c:v>0.97505301993331395</c:v>
                </c:pt>
                <c:pt idx="85597">
                  <c:v>0.98009279830975105</c:v>
                </c:pt>
                <c:pt idx="85598">
                  <c:v>0.99865964755004999</c:v>
                </c:pt>
                <c:pt idx="85599">
                  <c:v>0.99810606512056599</c:v>
                </c:pt>
                <c:pt idx="85600">
                  <c:v>0.98009279830975105</c:v>
                </c:pt>
                <c:pt idx="85601">
                  <c:v>0.98009279830975105</c:v>
                </c:pt>
                <c:pt idx="85602">
                  <c:v>0.99865964755004999</c:v>
                </c:pt>
                <c:pt idx="85603">
                  <c:v>0.99865964755004999</c:v>
                </c:pt>
                <c:pt idx="85604">
                  <c:v>0.99977590848754005</c:v>
                </c:pt>
                <c:pt idx="85605">
                  <c:v>0.97505301993331395</c:v>
                </c:pt>
                <c:pt idx="85606">
                  <c:v>0.97505301993331395</c:v>
                </c:pt>
                <c:pt idx="85607">
                  <c:v>0.99865964755004999</c:v>
                </c:pt>
                <c:pt idx="85608">
                  <c:v>0.99810606512056599</c:v>
                </c:pt>
                <c:pt idx="85609">
                  <c:v>0.99810606512056599</c:v>
                </c:pt>
                <c:pt idx="85610">
                  <c:v>0.98009279830975105</c:v>
                </c:pt>
                <c:pt idx="85611">
                  <c:v>0.97505301993331395</c:v>
                </c:pt>
                <c:pt idx="85612">
                  <c:v>0.99810606512056599</c:v>
                </c:pt>
                <c:pt idx="85613">
                  <c:v>0.97505301993331395</c:v>
                </c:pt>
                <c:pt idx="85614">
                  <c:v>0.99865964755004999</c:v>
                </c:pt>
                <c:pt idx="85615">
                  <c:v>0.99865964755004999</c:v>
                </c:pt>
                <c:pt idx="85616">
                  <c:v>0.98009279830975105</c:v>
                </c:pt>
                <c:pt idx="85617">
                  <c:v>0.99977590848754005</c:v>
                </c:pt>
                <c:pt idx="85618">
                  <c:v>0.99865964755004999</c:v>
                </c:pt>
                <c:pt idx="85619">
                  <c:v>0.97505301993331395</c:v>
                </c:pt>
                <c:pt idx="85620">
                  <c:v>0.99865964755004999</c:v>
                </c:pt>
                <c:pt idx="85621">
                  <c:v>0.98009279830975105</c:v>
                </c:pt>
                <c:pt idx="85622">
                  <c:v>0.98009279830975105</c:v>
                </c:pt>
                <c:pt idx="85623">
                  <c:v>0.99810606512056599</c:v>
                </c:pt>
                <c:pt idx="85624">
                  <c:v>0.99810606512056599</c:v>
                </c:pt>
                <c:pt idx="85625">
                  <c:v>0.99810606512056599</c:v>
                </c:pt>
                <c:pt idx="85626">
                  <c:v>0.99810606512056599</c:v>
                </c:pt>
                <c:pt idx="85627">
                  <c:v>0.99865964755004999</c:v>
                </c:pt>
                <c:pt idx="85628">
                  <c:v>0.98009279830975105</c:v>
                </c:pt>
                <c:pt idx="85629">
                  <c:v>0.97505301993331395</c:v>
                </c:pt>
                <c:pt idx="85630">
                  <c:v>0.98009279830975105</c:v>
                </c:pt>
                <c:pt idx="85631">
                  <c:v>0.97505301993331395</c:v>
                </c:pt>
                <c:pt idx="85632">
                  <c:v>0.98009279830975105</c:v>
                </c:pt>
                <c:pt idx="85633">
                  <c:v>0.97505301993331395</c:v>
                </c:pt>
                <c:pt idx="85634">
                  <c:v>0.97505301993331395</c:v>
                </c:pt>
                <c:pt idx="85635">
                  <c:v>0.97505301993331395</c:v>
                </c:pt>
                <c:pt idx="85636">
                  <c:v>0.99865964755004999</c:v>
                </c:pt>
                <c:pt idx="85637">
                  <c:v>0.98009279830975105</c:v>
                </c:pt>
                <c:pt idx="85638">
                  <c:v>0.98009279830975105</c:v>
                </c:pt>
                <c:pt idx="85639">
                  <c:v>0.99810606512056599</c:v>
                </c:pt>
                <c:pt idx="85640">
                  <c:v>0.98009279830975105</c:v>
                </c:pt>
                <c:pt idx="85641">
                  <c:v>0.99810606512056599</c:v>
                </c:pt>
                <c:pt idx="85642">
                  <c:v>0.97505301993331395</c:v>
                </c:pt>
                <c:pt idx="85643">
                  <c:v>0.99865964755004999</c:v>
                </c:pt>
                <c:pt idx="85644">
                  <c:v>0.97505301993331395</c:v>
                </c:pt>
                <c:pt idx="85645">
                  <c:v>0.97505301993331395</c:v>
                </c:pt>
                <c:pt idx="85646">
                  <c:v>0.99810606512056599</c:v>
                </c:pt>
                <c:pt idx="85647">
                  <c:v>0.98009279830975105</c:v>
                </c:pt>
                <c:pt idx="85648">
                  <c:v>0.99810606512056599</c:v>
                </c:pt>
                <c:pt idx="85649">
                  <c:v>0.99810606512056599</c:v>
                </c:pt>
                <c:pt idx="85650">
                  <c:v>0.98009279830975105</c:v>
                </c:pt>
                <c:pt idx="85651">
                  <c:v>0.98009279830975105</c:v>
                </c:pt>
                <c:pt idx="85652">
                  <c:v>0.99865964755004999</c:v>
                </c:pt>
                <c:pt idx="85653">
                  <c:v>0.99865964755004999</c:v>
                </c:pt>
                <c:pt idx="85654">
                  <c:v>0.99977590848754005</c:v>
                </c:pt>
                <c:pt idx="85655">
                  <c:v>0.99977590848754005</c:v>
                </c:pt>
                <c:pt idx="85656">
                  <c:v>0.98009279830975105</c:v>
                </c:pt>
                <c:pt idx="85657">
                  <c:v>0.99865964755004999</c:v>
                </c:pt>
                <c:pt idx="85658">
                  <c:v>0.98009279830975105</c:v>
                </c:pt>
                <c:pt idx="85659">
                  <c:v>0.99772892030019</c:v>
                </c:pt>
                <c:pt idx="85660">
                  <c:v>0.99977590848754005</c:v>
                </c:pt>
                <c:pt idx="85661">
                  <c:v>0.98009279830975105</c:v>
                </c:pt>
                <c:pt idx="85662">
                  <c:v>0.99865964755004999</c:v>
                </c:pt>
                <c:pt idx="85663">
                  <c:v>0.99181255835294002</c:v>
                </c:pt>
                <c:pt idx="85664">
                  <c:v>0.99810606512056599</c:v>
                </c:pt>
                <c:pt idx="85665">
                  <c:v>0.97505301993331395</c:v>
                </c:pt>
                <c:pt idx="85666">
                  <c:v>0.97505301993331395</c:v>
                </c:pt>
                <c:pt idx="85667">
                  <c:v>0.97505301993331395</c:v>
                </c:pt>
                <c:pt idx="85668">
                  <c:v>0.99810606512056599</c:v>
                </c:pt>
                <c:pt idx="85669">
                  <c:v>0.99865964755004999</c:v>
                </c:pt>
                <c:pt idx="85670">
                  <c:v>0.99865964755004999</c:v>
                </c:pt>
                <c:pt idx="85671">
                  <c:v>0.98009279830975105</c:v>
                </c:pt>
                <c:pt idx="85672">
                  <c:v>0.99865964755004999</c:v>
                </c:pt>
                <c:pt idx="85673">
                  <c:v>0.99810606512056599</c:v>
                </c:pt>
                <c:pt idx="85674">
                  <c:v>0.98009279830975105</c:v>
                </c:pt>
                <c:pt idx="85675">
                  <c:v>0.98009279830975105</c:v>
                </c:pt>
                <c:pt idx="85676">
                  <c:v>0.99810606512056599</c:v>
                </c:pt>
                <c:pt idx="85677">
                  <c:v>0.99865964755004999</c:v>
                </c:pt>
                <c:pt idx="85678">
                  <c:v>0.97505301993331395</c:v>
                </c:pt>
                <c:pt idx="85679">
                  <c:v>0.99865964755004999</c:v>
                </c:pt>
                <c:pt idx="85680">
                  <c:v>0.98009279830975105</c:v>
                </c:pt>
                <c:pt idx="85681">
                  <c:v>0.99977590848754005</c:v>
                </c:pt>
                <c:pt idx="85682">
                  <c:v>0.99865964755004999</c:v>
                </c:pt>
                <c:pt idx="85683">
                  <c:v>0.99865964755004999</c:v>
                </c:pt>
                <c:pt idx="85684">
                  <c:v>0.97505301993331395</c:v>
                </c:pt>
                <c:pt idx="85685">
                  <c:v>0.99865964755004999</c:v>
                </c:pt>
                <c:pt idx="85686">
                  <c:v>0.98009279830975105</c:v>
                </c:pt>
                <c:pt idx="85687">
                  <c:v>0.99977590848754005</c:v>
                </c:pt>
                <c:pt idx="85688">
                  <c:v>0.97505301993331395</c:v>
                </c:pt>
                <c:pt idx="85689">
                  <c:v>0.97505301993331395</c:v>
                </c:pt>
                <c:pt idx="85690">
                  <c:v>0.97505301993331395</c:v>
                </c:pt>
                <c:pt idx="85691">
                  <c:v>0.99181255835294002</c:v>
                </c:pt>
                <c:pt idx="85692">
                  <c:v>0.98009279830975105</c:v>
                </c:pt>
                <c:pt idx="85693">
                  <c:v>0.98009279830975105</c:v>
                </c:pt>
                <c:pt idx="85694">
                  <c:v>0.98009279830975105</c:v>
                </c:pt>
                <c:pt idx="85695">
                  <c:v>0.99810606512056599</c:v>
                </c:pt>
                <c:pt idx="85696">
                  <c:v>0.98009279830975105</c:v>
                </c:pt>
                <c:pt idx="85697">
                  <c:v>0.99810606512056599</c:v>
                </c:pt>
                <c:pt idx="85698">
                  <c:v>0.99865964755004999</c:v>
                </c:pt>
                <c:pt idx="85699">
                  <c:v>0.99181255835294002</c:v>
                </c:pt>
                <c:pt idx="85700">
                  <c:v>0.99772892030019</c:v>
                </c:pt>
                <c:pt idx="85701">
                  <c:v>0.99865964755004999</c:v>
                </c:pt>
                <c:pt idx="85702">
                  <c:v>0.99865964755004999</c:v>
                </c:pt>
                <c:pt idx="85703">
                  <c:v>0.99865964755004999</c:v>
                </c:pt>
                <c:pt idx="85704">
                  <c:v>0.99181255835294002</c:v>
                </c:pt>
                <c:pt idx="85705">
                  <c:v>0.99865964755004999</c:v>
                </c:pt>
                <c:pt idx="85706">
                  <c:v>0.98009279830975105</c:v>
                </c:pt>
                <c:pt idx="85707">
                  <c:v>0.98009279830975105</c:v>
                </c:pt>
                <c:pt idx="85708">
                  <c:v>0.97505301993331395</c:v>
                </c:pt>
                <c:pt idx="85709">
                  <c:v>0.99810606512056599</c:v>
                </c:pt>
                <c:pt idx="85710">
                  <c:v>0.99865964755004999</c:v>
                </c:pt>
                <c:pt idx="85711">
                  <c:v>0.99181255835294002</c:v>
                </c:pt>
                <c:pt idx="85712">
                  <c:v>0.99865964755004999</c:v>
                </c:pt>
                <c:pt idx="85713">
                  <c:v>0.99865964755004999</c:v>
                </c:pt>
                <c:pt idx="85714">
                  <c:v>0.99977590848754005</c:v>
                </c:pt>
                <c:pt idx="85715">
                  <c:v>0.97505301993331395</c:v>
                </c:pt>
                <c:pt idx="85716">
                  <c:v>0.97505301993331395</c:v>
                </c:pt>
                <c:pt idx="85717">
                  <c:v>0.99865964755004999</c:v>
                </c:pt>
                <c:pt idx="85718">
                  <c:v>0.99772892030019</c:v>
                </c:pt>
                <c:pt idx="85719">
                  <c:v>0.97505301993331395</c:v>
                </c:pt>
                <c:pt idx="85720">
                  <c:v>0.98009279830975105</c:v>
                </c:pt>
                <c:pt idx="85721">
                  <c:v>0.98009279830975105</c:v>
                </c:pt>
                <c:pt idx="85722">
                  <c:v>0.99977590848754005</c:v>
                </c:pt>
                <c:pt idx="85723">
                  <c:v>0.99810606512056599</c:v>
                </c:pt>
                <c:pt idx="85724">
                  <c:v>0.99865964755004999</c:v>
                </c:pt>
                <c:pt idx="85725">
                  <c:v>0.98009279830975105</c:v>
                </c:pt>
                <c:pt idx="85726">
                  <c:v>0.99865964755004999</c:v>
                </c:pt>
                <c:pt idx="85727">
                  <c:v>0.98009279830975105</c:v>
                </c:pt>
                <c:pt idx="85728">
                  <c:v>0.99772892030019</c:v>
                </c:pt>
                <c:pt idx="85729">
                  <c:v>0.99865964755004999</c:v>
                </c:pt>
                <c:pt idx="85730">
                  <c:v>0.99865964755004999</c:v>
                </c:pt>
                <c:pt idx="85731">
                  <c:v>0.99977590848754005</c:v>
                </c:pt>
                <c:pt idx="85732">
                  <c:v>0.99865964755004999</c:v>
                </c:pt>
                <c:pt idx="85733">
                  <c:v>0.99810606512056599</c:v>
                </c:pt>
                <c:pt idx="85734">
                  <c:v>0.98009279830975105</c:v>
                </c:pt>
                <c:pt idx="85735">
                  <c:v>0.99810606512056599</c:v>
                </c:pt>
                <c:pt idx="85736">
                  <c:v>0.99865964755004999</c:v>
                </c:pt>
                <c:pt idx="85737">
                  <c:v>0.98009279830975105</c:v>
                </c:pt>
                <c:pt idx="85738">
                  <c:v>0.97505301993331395</c:v>
                </c:pt>
                <c:pt idx="85739">
                  <c:v>0.99810606512056599</c:v>
                </c:pt>
                <c:pt idx="85740">
                  <c:v>0.98009279830975105</c:v>
                </c:pt>
                <c:pt idx="85741">
                  <c:v>0.99865964755004999</c:v>
                </c:pt>
                <c:pt idx="85742">
                  <c:v>0.99810606512056599</c:v>
                </c:pt>
                <c:pt idx="85743">
                  <c:v>0.99810606512056599</c:v>
                </c:pt>
                <c:pt idx="85744">
                  <c:v>0.98009279830975105</c:v>
                </c:pt>
                <c:pt idx="85745">
                  <c:v>0.97505301993331395</c:v>
                </c:pt>
                <c:pt idx="85746">
                  <c:v>0.99810606512056599</c:v>
                </c:pt>
                <c:pt idx="85747">
                  <c:v>0.99977590848754005</c:v>
                </c:pt>
                <c:pt idx="85748">
                  <c:v>0.99977590848754005</c:v>
                </c:pt>
                <c:pt idx="85749">
                  <c:v>0.99977590848754005</c:v>
                </c:pt>
                <c:pt idx="85750">
                  <c:v>0.99865964755004999</c:v>
                </c:pt>
                <c:pt idx="85751">
                  <c:v>0.98009279830975105</c:v>
                </c:pt>
                <c:pt idx="85752">
                  <c:v>0.98009279830975105</c:v>
                </c:pt>
                <c:pt idx="85753">
                  <c:v>0.99865964755004999</c:v>
                </c:pt>
                <c:pt idx="85754">
                  <c:v>0.99865964755004999</c:v>
                </c:pt>
                <c:pt idx="85755">
                  <c:v>0.99865964755004999</c:v>
                </c:pt>
                <c:pt idx="85756">
                  <c:v>0.98009279830975105</c:v>
                </c:pt>
                <c:pt idx="85757">
                  <c:v>0.99810606512056599</c:v>
                </c:pt>
                <c:pt idx="85758">
                  <c:v>0.99865964755004999</c:v>
                </c:pt>
                <c:pt idx="85759">
                  <c:v>0.99810606512056599</c:v>
                </c:pt>
                <c:pt idx="85760">
                  <c:v>0.98009279830975105</c:v>
                </c:pt>
                <c:pt idx="85761">
                  <c:v>0.99865964755004999</c:v>
                </c:pt>
                <c:pt idx="85762">
                  <c:v>0.99865964755004999</c:v>
                </c:pt>
                <c:pt idx="85763">
                  <c:v>0.98009279830975105</c:v>
                </c:pt>
                <c:pt idx="85764">
                  <c:v>0.97505301993331395</c:v>
                </c:pt>
                <c:pt idx="85765">
                  <c:v>0.99865964755004999</c:v>
                </c:pt>
                <c:pt idx="85766">
                  <c:v>0.98009279830975105</c:v>
                </c:pt>
                <c:pt idx="85767">
                  <c:v>0.99865964755004999</c:v>
                </c:pt>
                <c:pt idx="85768">
                  <c:v>0.99977590848754005</c:v>
                </c:pt>
                <c:pt idx="85769">
                  <c:v>0.99810606512056599</c:v>
                </c:pt>
                <c:pt idx="85770">
                  <c:v>0.99865964755004999</c:v>
                </c:pt>
                <c:pt idx="85771">
                  <c:v>0.99865964755004999</c:v>
                </c:pt>
                <c:pt idx="85772">
                  <c:v>0.97505301993331395</c:v>
                </c:pt>
                <c:pt idx="85773">
                  <c:v>0.99865964755004999</c:v>
                </c:pt>
                <c:pt idx="85774">
                  <c:v>0.98009279830975105</c:v>
                </c:pt>
                <c:pt idx="85775">
                  <c:v>0.97505301993331395</c:v>
                </c:pt>
                <c:pt idx="85776">
                  <c:v>0.98009279830975105</c:v>
                </c:pt>
                <c:pt idx="85777">
                  <c:v>0.99810606512056599</c:v>
                </c:pt>
                <c:pt idx="85778">
                  <c:v>0.98009279830975105</c:v>
                </c:pt>
                <c:pt idx="85779">
                  <c:v>0.99810606512056599</c:v>
                </c:pt>
                <c:pt idx="85780">
                  <c:v>0.99865964755004999</c:v>
                </c:pt>
                <c:pt idx="85781">
                  <c:v>0.99810606512056599</c:v>
                </c:pt>
                <c:pt idx="85782">
                  <c:v>0.99865964755004999</c:v>
                </c:pt>
                <c:pt idx="85783">
                  <c:v>0.98009279830975105</c:v>
                </c:pt>
                <c:pt idx="85784">
                  <c:v>0.99810606512056599</c:v>
                </c:pt>
                <c:pt idx="85785">
                  <c:v>0.99810606512056599</c:v>
                </c:pt>
                <c:pt idx="85786">
                  <c:v>0.99810606512056599</c:v>
                </c:pt>
                <c:pt idx="85787">
                  <c:v>0.99810606512056599</c:v>
                </c:pt>
                <c:pt idx="85788">
                  <c:v>0.98009279830975105</c:v>
                </c:pt>
                <c:pt idx="85789">
                  <c:v>0.99977590848754005</c:v>
                </c:pt>
                <c:pt idx="85790">
                  <c:v>0.99977590848754005</c:v>
                </c:pt>
                <c:pt idx="85791">
                  <c:v>0.99810606512056599</c:v>
                </c:pt>
                <c:pt idx="85792">
                  <c:v>0.97505301993331395</c:v>
                </c:pt>
                <c:pt idx="85793">
                  <c:v>0.98009279830975105</c:v>
                </c:pt>
                <c:pt idx="85794">
                  <c:v>0.99865964755004999</c:v>
                </c:pt>
                <c:pt idx="85795">
                  <c:v>0.99977590848754005</c:v>
                </c:pt>
                <c:pt idx="85796">
                  <c:v>0.99865964755004999</c:v>
                </c:pt>
                <c:pt idx="85797">
                  <c:v>0.99977590848754005</c:v>
                </c:pt>
                <c:pt idx="85798">
                  <c:v>0.99772892030019</c:v>
                </c:pt>
                <c:pt idx="85799">
                  <c:v>0.99810606512056599</c:v>
                </c:pt>
                <c:pt idx="85800">
                  <c:v>0.97505301993331395</c:v>
                </c:pt>
                <c:pt idx="85801">
                  <c:v>0.99865964755004999</c:v>
                </c:pt>
                <c:pt idx="85802">
                  <c:v>0.99865964755004999</c:v>
                </c:pt>
                <c:pt idx="85803">
                  <c:v>0.99810606512056599</c:v>
                </c:pt>
                <c:pt idx="85804">
                  <c:v>0.98009279830975105</c:v>
                </c:pt>
                <c:pt idx="85805">
                  <c:v>0.99865964755004999</c:v>
                </c:pt>
                <c:pt idx="85806">
                  <c:v>0.98009279830975105</c:v>
                </c:pt>
                <c:pt idx="85807">
                  <c:v>0.99977590848754005</c:v>
                </c:pt>
                <c:pt idx="85808">
                  <c:v>0.99865964755004999</c:v>
                </c:pt>
                <c:pt idx="85809">
                  <c:v>0.99810606512056599</c:v>
                </c:pt>
                <c:pt idx="85810">
                  <c:v>0.98009279830975105</c:v>
                </c:pt>
                <c:pt idx="85811">
                  <c:v>0.99810606512056599</c:v>
                </c:pt>
                <c:pt idx="85812">
                  <c:v>0.99865964755004999</c:v>
                </c:pt>
                <c:pt idx="85813">
                  <c:v>0.98009279830975105</c:v>
                </c:pt>
                <c:pt idx="85814">
                  <c:v>0.99772892030019</c:v>
                </c:pt>
                <c:pt idx="85815">
                  <c:v>0.99865964755004999</c:v>
                </c:pt>
                <c:pt idx="85816">
                  <c:v>0.99865964755004999</c:v>
                </c:pt>
                <c:pt idx="85817">
                  <c:v>0.99977590848754005</c:v>
                </c:pt>
                <c:pt idx="85818">
                  <c:v>0.99865964755004999</c:v>
                </c:pt>
                <c:pt idx="85819">
                  <c:v>0.99810606512056599</c:v>
                </c:pt>
                <c:pt idx="85820">
                  <c:v>0.97505301993331395</c:v>
                </c:pt>
                <c:pt idx="85821">
                  <c:v>0.99181255835294002</c:v>
                </c:pt>
                <c:pt idx="85822">
                  <c:v>0.97505301993331395</c:v>
                </c:pt>
                <c:pt idx="85823">
                  <c:v>0.98009279830975105</c:v>
                </c:pt>
                <c:pt idx="85824">
                  <c:v>0.99810606512056599</c:v>
                </c:pt>
                <c:pt idx="85825">
                  <c:v>0.98009279830975105</c:v>
                </c:pt>
                <c:pt idx="85826">
                  <c:v>0.99865964755004999</c:v>
                </c:pt>
                <c:pt idx="85827">
                  <c:v>0.99772892030019</c:v>
                </c:pt>
                <c:pt idx="85828">
                  <c:v>0.99865964755004999</c:v>
                </c:pt>
                <c:pt idx="85829">
                  <c:v>0.99865964755004999</c:v>
                </c:pt>
                <c:pt idx="85830">
                  <c:v>0.99977590848754005</c:v>
                </c:pt>
                <c:pt idx="85831">
                  <c:v>0.98009279830975105</c:v>
                </c:pt>
                <c:pt idx="85832">
                  <c:v>0.99865964755004999</c:v>
                </c:pt>
                <c:pt idx="85833">
                  <c:v>0.99865964755004999</c:v>
                </c:pt>
                <c:pt idx="85834">
                  <c:v>0.99977590848754005</c:v>
                </c:pt>
                <c:pt idx="85835">
                  <c:v>0.99810606512056599</c:v>
                </c:pt>
                <c:pt idx="85836">
                  <c:v>0.99772892030019</c:v>
                </c:pt>
                <c:pt idx="85837">
                  <c:v>0.99810606512056599</c:v>
                </c:pt>
                <c:pt idx="85838">
                  <c:v>0.99865964755004999</c:v>
                </c:pt>
                <c:pt idx="85839">
                  <c:v>0.97505301993331395</c:v>
                </c:pt>
                <c:pt idx="85840">
                  <c:v>0.98009279830975105</c:v>
                </c:pt>
                <c:pt idx="85841">
                  <c:v>0.98009279830975105</c:v>
                </c:pt>
                <c:pt idx="85842">
                  <c:v>0.98009279830975105</c:v>
                </c:pt>
                <c:pt idx="85843">
                  <c:v>0.99810606512056599</c:v>
                </c:pt>
                <c:pt idx="85844">
                  <c:v>0.99977590848754005</c:v>
                </c:pt>
                <c:pt idx="85845">
                  <c:v>0.99977590848754005</c:v>
                </c:pt>
                <c:pt idx="85846">
                  <c:v>0.98009279830975105</c:v>
                </c:pt>
                <c:pt idx="85847">
                  <c:v>0.97505301993331395</c:v>
                </c:pt>
                <c:pt idx="85848">
                  <c:v>0.98009279830975105</c:v>
                </c:pt>
                <c:pt idx="85849">
                  <c:v>0.99810606512056599</c:v>
                </c:pt>
                <c:pt idx="85850">
                  <c:v>0.99810606512056599</c:v>
                </c:pt>
                <c:pt idx="85851">
                  <c:v>0.99865964755004999</c:v>
                </c:pt>
                <c:pt idx="85852">
                  <c:v>0.99810606512056599</c:v>
                </c:pt>
                <c:pt idx="85853">
                  <c:v>0.99865964755004999</c:v>
                </c:pt>
                <c:pt idx="85854">
                  <c:v>0.99977590848754005</c:v>
                </c:pt>
                <c:pt idx="85855">
                  <c:v>0.99977590848754005</c:v>
                </c:pt>
                <c:pt idx="85856">
                  <c:v>0.99865964755004999</c:v>
                </c:pt>
                <c:pt idx="85857">
                  <c:v>0.99810606512056599</c:v>
                </c:pt>
                <c:pt idx="85858">
                  <c:v>0.99977590848754005</c:v>
                </c:pt>
                <c:pt idx="85859">
                  <c:v>0.97505301993331395</c:v>
                </c:pt>
                <c:pt idx="85860">
                  <c:v>0.98009279830975105</c:v>
                </c:pt>
                <c:pt idx="85861">
                  <c:v>0.99977590848754005</c:v>
                </c:pt>
                <c:pt idx="85862">
                  <c:v>0.98009279830975105</c:v>
                </c:pt>
                <c:pt idx="85863">
                  <c:v>0.98009279830975105</c:v>
                </c:pt>
                <c:pt idx="85864">
                  <c:v>0.99865964755004999</c:v>
                </c:pt>
                <c:pt idx="85865">
                  <c:v>0.99977590848754005</c:v>
                </c:pt>
                <c:pt idx="85866">
                  <c:v>0.98009279830975105</c:v>
                </c:pt>
                <c:pt idx="85867">
                  <c:v>0.97505301993331395</c:v>
                </c:pt>
                <c:pt idx="85868">
                  <c:v>0.98009279830975105</c:v>
                </c:pt>
                <c:pt idx="85869">
                  <c:v>0.99810606512056599</c:v>
                </c:pt>
                <c:pt idx="85870">
                  <c:v>0.97505301993331395</c:v>
                </c:pt>
                <c:pt idx="85871">
                  <c:v>0.99810606512056599</c:v>
                </c:pt>
                <c:pt idx="85872">
                  <c:v>0.99865964755004999</c:v>
                </c:pt>
                <c:pt idx="85873">
                  <c:v>0.97505301993331395</c:v>
                </c:pt>
                <c:pt idx="85874">
                  <c:v>0.99810606512056599</c:v>
                </c:pt>
                <c:pt idx="85875">
                  <c:v>0.98009279830975105</c:v>
                </c:pt>
                <c:pt idx="85876">
                  <c:v>0.99181255835294002</c:v>
                </c:pt>
                <c:pt idx="85877">
                  <c:v>0.98009279830975105</c:v>
                </c:pt>
                <c:pt idx="85878">
                  <c:v>0.97505301993331395</c:v>
                </c:pt>
                <c:pt idx="85879">
                  <c:v>0.97505301993331395</c:v>
                </c:pt>
                <c:pt idx="85880">
                  <c:v>0.99865964755004999</c:v>
                </c:pt>
                <c:pt idx="85881">
                  <c:v>0.99810606512056599</c:v>
                </c:pt>
                <c:pt idx="85882">
                  <c:v>0.99865964755004999</c:v>
                </c:pt>
                <c:pt idx="85883">
                  <c:v>0.99865964755004999</c:v>
                </c:pt>
                <c:pt idx="85884">
                  <c:v>0.99865964755004999</c:v>
                </c:pt>
                <c:pt idx="85885">
                  <c:v>0.99810606512056599</c:v>
                </c:pt>
                <c:pt idx="85886">
                  <c:v>0.99810606512056599</c:v>
                </c:pt>
                <c:pt idx="85887">
                  <c:v>0.99810606512056599</c:v>
                </c:pt>
                <c:pt idx="85888">
                  <c:v>0.99977590848754005</c:v>
                </c:pt>
                <c:pt idx="85889">
                  <c:v>0.98009279830975105</c:v>
                </c:pt>
                <c:pt idx="85890">
                  <c:v>0.99977590848754005</c:v>
                </c:pt>
                <c:pt idx="85891">
                  <c:v>0.98009279830975105</c:v>
                </c:pt>
                <c:pt idx="85892">
                  <c:v>0.99865964755004999</c:v>
                </c:pt>
                <c:pt idx="85893">
                  <c:v>0.99977590848754005</c:v>
                </c:pt>
                <c:pt idx="85894">
                  <c:v>0.99810606512056599</c:v>
                </c:pt>
                <c:pt idx="85895">
                  <c:v>0.97505301993331395</c:v>
                </c:pt>
                <c:pt idx="85896">
                  <c:v>0.99977590848754005</c:v>
                </c:pt>
                <c:pt idx="85897">
                  <c:v>0.98009279830975105</c:v>
                </c:pt>
                <c:pt idx="85898">
                  <c:v>0.99810606512056599</c:v>
                </c:pt>
                <c:pt idx="85899">
                  <c:v>0.99865964755004999</c:v>
                </c:pt>
                <c:pt idx="85900">
                  <c:v>0.99810606512056599</c:v>
                </c:pt>
                <c:pt idx="85901">
                  <c:v>0.99977590848754005</c:v>
                </c:pt>
                <c:pt idx="85902">
                  <c:v>0.99810606512056599</c:v>
                </c:pt>
                <c:pt idx="85903">
                  <c:v>0.99810606512056599</c:v>
                </c:pt>
                <c:pt idx="85904">
                  <c:v>0.98009279830975105</c:v>
                </c:pt>
                <c:pt idx="85905">
                  <c:v>0.98009279830975105</c:v>
                </c:pt>
                <c:pt idx="85906">
                  <c:v>0.98009279830975105</c:v>
                </c:pt>
                <c:pt idx="85907">
                  <c:v>0.97505301993331395</c:v>
                </c:pt>
                <c:pt idx="85908">
                  <c:v>0.97505301993331395</c:v>
                </c:pt>
                <c:pt idx="85909">
                  <c:v>0.99810606512056599</c:v>
                </c:pt>
                <c:pt idx="85910">
                  <c:v>0.98009279830975105</c:v>
                </c:pt>
                <c:pt idx="85911">
                  <c:v>0.98009279830975105</c:v>
                </c:pt>
                <c:pt idx="85912">
                  <c:v>0.97505301993331395</c:v>
                </c:pt>
                <c:pt idx="85913">
                  <c:v>0.99977590848754005</c:v>
                </c:pt>
                <c:pt idx="85914">
                  <c:v>0.99810606512056599</c:v>
                </c:pt>
                <c:pt idx="85915">
                  <c:v>0.99865964755004999</c:v>
                </c:pt>
                <c:pt idx="85916">
                  <c:v>0.99865964755004999</c:v>
                </c:pt>
                <c:pt idx="85917">
                  <c:v>0.98009279830975105</c:v>
                </c:pt>
                <c:pt idx="85918">
                  <c:v>0.99865964755004999</c:v>
                </c:pt>
                <c:pt idx="85919">
                  <c:v>0.99977590848754005</c:v>
                </c:pt>
                <c:pt idx="85920">
                  <c:v>0.99977590848754005</c:v>
                </c:pt>
                <c:pt idx="85921">
                  <c:v>0.99181255835294002</c:v>
                </c:pt>
                <c:pt idx="85922">
                  <c:v>0.99865964755004999</c:v>
                </c:pt>
                <c:pt idx="85923">
                  <c:v>0.98009279830975105</c:v>
                </c:pt>
                <c:pt idx="85924">
                  <c:v>0.99865964755004999</c:v>
                </c:pt>
                <c:pt idx="85925">
                  <c:v>0.99810606512056599</c:v>
                </c:pt>
                <c:pt idx="85926">
                  <c:v>0.99810606512056599</c:v>
                </c:pt>
                <c:pt idx="85927">
                  <c:v>0.99865964755004999</c:v>
                </c:pt>
                <c:pt idx="85928">
                  <c:v>0.98009279830975105</c:v>
                </c:pt>
                <c:pt idx="85929">
                  <c:v>0.99865964755004999</c:v>
                </c:pt>
                <c:pt idx="85930">
                  <c:v>0.97505301993331395</c:v>
                </c:pt>
                <c:pt idx="85931">
                  <c:v>0.99181255835294002</c:v>
                </c:pt>
                <c:pt idx="85932">
                  <c:v>0.98009279830975105</c:v>
                </c:pt>
                <c:pt idx="85933">
                  <c:v>0.97505301993331395</c:v>
                </c:pt>
                <c:pt idx="85934">
                  <c:v>0.98009279830975105</c:v>
                </c:pt>
                <c:pt idx="85935">
                  <c:v>0.99865964755004999</c:v>
                </c:pt>
                <c:pt idx="85936">
                  <c:v>0.99810606512056599</c:v>
                </c:pt>
                <c:pt idx="85937">
                  <c:v>0.99810606512056599</c:v>
                </c:pt>
                <c:pt idx="85938">
                  <c:v>0.98009279830975105</c:v>
                </c:pt>
                <c:pt idx="85939">
                  <c:v>0.99810606512056599</c:v>
                </c:pt>
                <c:pt idx="85940">
                  <c:v>0.99772892030019</c:v>
                </c:pt>
                <c:pt idx="85941">
                  <c:v>0.99865964755004999</c:v>
                </c:pt>
                <c:pt idx="85942">
                  <c:v>0.99772892030019</c:v>
                </c:pt>
                <c:pt idx="85943">
                  <c:v>0.98009279830975105</c:v>
                </c:pt>
                <c:pt idx="85944">
                  <c:v>0.99865964755004999</c:v>
                </c:pt>
                <c:pt idx="85945">
                  <c:v>0.98009279830975105</c:v>
                </c:pt>
                <c:pt idx="85946">
                  <c:v>0.99865964755004999</c:v>
                </c:pt>
                <c:pt idx="85947">
                  <c:v>0.99865964755004999</c:v>
                </c:pt>
                <c:pt idx="85948">
                  <c:v>0.99810606512056599</c:v>
                </c:pt>
                <c:pt idx="85949">
                  <c:v>0.99810606512056599</c:v>
                </c:pt>
                <c:pt idx="85950">
                  <c:v>0.97505301993331395</c:v>
                </c:pt>
                <c:pt idx="85951">
                  <c:v>0.99810606512056599</c:v>
                </c:pt>
                <c:pt idx="85952">
                  <c:v>0.98009279830975105</c:v>
                </c:pt>
                <c:pt idx="85953">
                  <c:v>0.97505301993331395</c:v>
                </c:pt>
                <c:pt idx="85954">
                  <c:v>0.97505301993331395</c:v>
                </c:pt>
                <c:pt idx="85955">
                  <c:v>0.99865964755004999</c:v>
                </c:pt>
                <c:pt idx="85956">
                  <c:v>0.98009279830975105</c:v>
                </c:pt>
                <c:pt idx="85957">
                  <c:v>0.98009279830975105</c:v>
                </c:pt>
                <c:pt idx="85958">
                  <c:v>0.98009279830975105</c:v>
                </c:pt>
                <c:pt idx="85959">
                  <c:v>0.98009279830975105</c:v>
                </c:pt>
                <c:pt idx="85960">
                  <c:v>0.97505301993331395</c:v>
                </c:pt>
                <c:pt idx="85961">
                  <c:v>0.99865964755004999</c:v>
                </c:pt>
                <c:pt idx="85962">
                  <c:v>0.99977590848754005</c:v>
                </c:pt>
                <c:pt idx="85963">
                  <c:v>0.99810606512056599</c:v>
                </c:pt>
                <c:pt idx="85964">
                  <c:v>0.99865964755004999</c:v>
                </c:pt>
                <c:pt idx="85965">
                  <c:v>0.97505301993331395</c:v>
                </c:pt>
                <c:pt idx="85966">
                  <c:v>0.99772892030019</c:v>
                </c:pt>
                <c:pt idx="85967">
                  <c:v>0.99810606512056599</c:v>
                </c:pt>
                <c:pt idx="85968">
                  <c:v>0.99865964755004999</c:v>
                </c:pt>
                <c:pt idx="85969">
                  <c:v>0.98009279830975105</c:v>
                </c:pt>
                <c:pt idx="85970">
                  <c:v>0.98009279830975105</c:v>
                </c:pt>
                <c:pt idx="85971">
                  <c:v>0.99865964755004999</c:v>
                </c:pt>
                <c:pt idx="85972">
                  <c:v>0.99865964755004999</c:v>
                </c:pt>
                <c:pt idx="85973">
                  <c:v>0.98009279830975105</c:v>
                </c:pt>
                <c:pt idx="85974">
                  <c:v>0.99977590848754005</c:v>
                </c:pt>
                <c:pt idx="85975">
                  <c:v>0.97505301993331395</c:v>
                </c:pt>
                <c:pt idx="85976">
                  <c:v>0.99865964755004999</c:v>
                </c:pt>
                <c:pt idx="85977">
                  <c:v>0.98009279830975105</c:v>
                </c:pt>
                <c:pt idx="85978">
                  <c:v>0.97505301993331395</c:v>
                </c:pt>
                <c:pt idx="85979">
                  <c:v>0.99772892030019</c:v>
                </c:pt>
                <c:pt idx="85980">
                  <c:v>0.97505301993331395</c:v>
                </c:pt>
                <c:pt idx="85981">
                  <c:v>0.99810606512056599</c:v>
                </c:pt>
                <c:pt idx="85982">
                  <c:v>0.99977590848754005</c:v>
                </c:pt>
                <c:pt idx="85983">
                  <c:v>0.99810606512056599</c:v>
                </c:pt>
                <c:pt idx="85984">
                  <c:v>0.99865964755004999</c:v>
                </c:pt>
                <c:pt idx="85985">
                  <c:v>0.99977590848754005</c:v>
                </c:pt>
                <c:pt idx="85986">
                  <c:v>0.99865964755004999</c:v>
                </c:pt>
                <c:pt idx="85987">
                  <c:v>0.97505301993331395</c:v>
                </c:pt>
                <c:pt idx="85988">
                  <c:v>0.97505301993331395</c:v>
                </c:pt>
                <c:pt idx="85989">
                  <c:v>0.99810606512056599</c:v>
                </c:pt>
                <c:pt idx="85990">
                  <c:v>0.99865964755004999</c:v>
                </c:pt>
                <c:pt idx="85991">
                  <c:v>0.99977590848754005</c:v>
                </c:pt>
                <c:pt idx="85992">
                  <c:v>0.99865964755004999</c:v>
                </c:pt>
                <c:pt idx="85993">
                  <c:v>0.99865964755004999</c:v>
                </c:pt>
                <c:pt idx="85994">
                  <c:v>0.99865964755004999</c:v>
                </c:pt>
                <c:pt idx="85995">
                  <c:v>0.99865964755004999</c:v>
                </c:pt>
                <c:pt idx="85996">
                  <c:v>0.99865964755004999</c:v>
                </c:pt>
                <c:pt idx="85997">
                  <c:v>0.98009279830975105</c:v>
                </c:pt>
                <c:pt idx="85998">
                  <c:v>0.99865964755004999</c:v>
                </c:pt>
                <c:pt idx="85999">
                  <c:v>0.97505301993331395</c:v>
                </c:pt>
                <c:pt idx="86000">
                  <c:v>0.99977590848754005</c:v>
                </c:pt>
                <c:pt idx="86001">
                  <c:v>0.99865964755004999</c:v>
                </c:pt>
                <c:pt idx="86002">
                  <c:v>0.99865964755004999</c:v>
                </c:pt>
                <c:pt idx="86003">
                  <c:v>0.98009279830975105</c:v>
                </c:pt>
                <c:pt idx="86004">
                  <c:v>0.98009279830975105</c:v>
                </c:pt>
                <c:pt idx="86005">
                  <c:v>0.99772892030019</c:v>
                </c:pt>
                <c:pt idx="86006">
                  <c:v>0.98009279830975105</c:v>
                </c:pt>
                <c:pt idx="86007">
                  <c:v>0.97505301993331395</c:v>
                </c:pt>
                <c:pt idx="86008">
                  <c:v>0.99865964755004999</c:v>
                </c:pt>
                <c:pt idx="86009">
                  <c:v>0.99810606512056599</c:v>
                </c:pt>
                <c:pt idx="86010">
                  <c:v>0.98009279830975105</c:v>
                </c:pt>
                <c:pt idx="86011">
                  <c:v>0.99865964755004999</c:v>
                </c:pt>
                <c:pt idx="86012">
                  <c:v>0.99865964755004999</c:v>
                </c:pt>
                <c:pt idx="86013">
                  <c:v>0.99865964755004999</c:v>
                </c:pt>
                <c:pt idx="86014">
                  <c:v>0.98009279830975105</c:v>
                </c:pt>
                <c:pt idx="86015">
                  <c:v>0.98009279830975105</c:v>
                </c:pt>
                <c:pt idx="86016">
                  <c:v>0.99810606512056599</c:v>
                </c:pt>
                <c:pt idx="86017">
                  <c:v>0.99865964755004999</c:v>
                </c:pt>
                <c:pt idx="86018">
                  <c:v>0.98009279830975105</c:v>
                </c:pt>
                <c:pt idx="86019">
                  <c:v>0.99810606512056599</c:v>
                </c:pt>
                <c:pt idx="86020">
                  <c:v>0.99810606512056599</c:v>
                </c:pt>
                <c:pt idx="86021">
                  <c:v>0.99865964755004999</c:v>
                </c:pt>
                <c:pt idx="86022">
                  <c:v>0.98009279830975105</c:v>
                </c:pt>
                <c:pt idx="86023">
                  <c:v>0.97505301993331395</c:v>
                </c:pt>
                <c:pt idx="86024">
                  <c:v>0.97505301993331395</c:v>
                </c:pt>
                <c:pt idx="86025">
                  <c:v>0.98009279830975105</c:v>
                </c:pt>
                <c:pt idx="86026">
                  <c:v>0.98009279830975105</c:v>
                </c:pt>
                <c:pt idx="86027">
                  <c:v>0.98009279830975105</c:v>
                </c:pt>
                <c:pt idx="86028">
                  <c:v>0.99810606512056599</c:v>
                </c:pt>
                <c:pt idx="86029">
                  <c:v>0.99865964755004999</c:v>
                </c:pt>
                <c:pt idx="86030">
                  <c:v>0.99810606512056599</c:v>
                </c:pt>
                <c:pt idx="86031">
                  <c:v>0.99810606512056599</c:v>
                </c:pt>
                <c:pt idx="86032">
                  <c:v>0.99865964755004999</c:v>
                </c:pt>
                <c:pt idx="86033">
                  <c:v>0.97505301993331395</c:v>
                </c:pt>
                <c:pt idx="86034">
                  <c:v>0.98009279830975105</c:v>
                </c:pt>
                <c:pt idx="86035">
                  <c:v>0.99865964755004999</c:v>
                </c:pt>
                <c:pt idx="86036">
                  <c:v>0.99865964755004999</c:v>
                </c:pt>
                <c:pt idx="86037">
                  <c:v>0.99181255835294002</c:v>
                </c:pt>
                <c:pt idx="86038">
                  <c:v>0.99977590848754005</c:v>
                </c:pt>
                <c:pt idx="86039">
                  <c:v>0.99810606512056599</c:v>
                </c:pt>
                <c:pt idx="86040">
                  <c:v>0.97505301993331395</c:v>
                </c:pt>
                <c:pt idx="86041">
                  <c:v>0.97505301993331395</c:v>
                </c:pt>
                <c:pt idx="86042">
                  <c:v>0.99865964755004999</c:v>
                </c:pt>
                <c:pt idx="86043">
                  <c:v>0.98009279830975105</c:v>
                </c:pt>
                <c:pt idx="86044">
                  <c:v>0.97505301993331395</c:v>
                </c:pt>
                <c:pt idx="86045">
                  <c:v>0.98009279830975105</c:v>
                </c:pt>
                <c:pt idx="86046">
                  <c:v>0.98009279830975105</c:v>
                </c:pt>
                <c:pt idx="86047">
                  <c:v>0.99865964755004999</c:v>
                </c:pt>
                <c:pt idx="86048">
                  <c:v>0.99810606512056599</c:v>
                </c:pt>
                <c:pt idx="86049">
                  <c:v>0.98009279830975105</c:v>
                </c:pt>
                <c:pt idx="86050">
                  <c:v>0.98009279830975105</c:v>
                </c:pt>
                <c:pt idx="86051">
                  <c:v>0.98009279830975105</c:v>
                </c:pt>
                <c:pt idx="86052">
                  <c:v>0.98009279830975105</c:v>
                </c:pt>
                <c:pt idx="86053">
                  <c:v>0.97505301993331395</c:v>
                </c:pt>
                <c:pt idx="86054">
                  <c:v>0.99865964755004999</c:v>
                </c:pt>
                <c:pt idx="86055">
                  <c:v>0.98009279830975105</c:v>
                </c:pt>
                <c:pt idx="86056">
                  <c:v>0.99865964755004999</c:v>
                </c:pt>
                <c:pt idx="86057">
                  <c:v>0.97505301993331395</c:v>
                </c:pt>
                <c:pt idx="86058">
                  <c:v>0.98009279830975105</c:v>
                </c:pt>
                <c:pt idx="86059">
                  <c:v>0.99865964755004999</c:v>
                </c:pt>
                <c:pt idx="86060">
                  <c:v>0.99865964755004999</c:v>
                </c:pt>
                <c:pt idx="86061">
                  <c:v>0.97505301993331395</c:v>
                </c:pt>
                <c:pt idx="86062">
                  <c:v>0.97505301993331395</c:v>
                </c:pt>
                <c:pt idx="86063">
                  <c:v>0.98009279830975105</c:v>
                </c:pt>
                <c:pt idx="86064">
                  <c:v>0.99865964755004999</c:v>
                </c:pt>
                <c:pt idx="86065">
                  <c:v>0.99865964755004999</c:v>
                </c:pt>
                <c:pt idx="86066">
                  <c:v>0.99181255835294002</c:v>
                </c:pt>
                <c:pt idx="86067">
                  <c:v>0.98009279830975105</c:v>
                </c:pt>
                <c:pt idx="86068">
                  <c:v>0.99810606512056599</c:v>
                </c:pt>
                <c:pt idx="86069">
                  <c:v>0.99977590848754005</c:v>
                </c:pt>
                <c:pt idx="86070">
                  <c:v>0.98009279830975105</c:v>
                </c:pt>
                <c:pt idx="86071">
                  <c:v>0.98009279830975105</c:v>
                </c:pt>
                <c:pt idx="86072">
                  <c:v>0.99977590848754005</c:v>
                </c:pt>
                <c:pt idx="86073">
                  <c:v>0.99810606512056599</c:v>
                </c:pt>
                <c:pt idx="86074">
                  <c:v>0.99810606512056599</c:v>
                </c:pt>
                <c:pt idx="86075">
                  <c:v>0.97505301993331395</c:v>
                </c:pt>
                <c:pt idx="86076">
                  <c:v>0.97505301993331395</c:v>
                </c:pt>
                <c:pt idx="86077">
                  <c:v>0.99865964755004999</c:v>
                </c:pt>
                <c:pt idx="86078">
                  <c:v>0.98009279830975105</c:v>
                </c:pt>
                <c:pt idx="86079">
                  <c:v>0.99810606512056599</c:v>
                </c:pt>
                <c:pt idx="86080">
                  <c:v>0.99865964755004999</c:v>
                </c:pt>
                <c:pt idx="86081">
                  <c:v>0.99810606512056599</c:v>
                </c:pt>
                <c:pt idx="86082">
                  <c:v>0.99810606512056599</c:v>
                </c:pt>
                <c:pt idx="86083">
                  <c:v>0.98009279830975105</c:v>
                </c:pt>
                <c:pt idx="86084">
                  <c:v>0.99810606512056599</c:v>
                </c:pt>
                <c:pt idx="86085">
                  <c:v>0.99865964755004999</c:v>
                </c:pt>
                <c:pt idx="86086">
                  <c:v>0.98009279830975105</c:v>
                </c:pt>
                <c:pt idx="86087">
                  <c:v>0.99865964755004999</c:v>
                </c:pt>
                <c:pt idx="86088">
                  <c:v>0.97505301993331395</c:v>
                </c:pt>
                <c:pt idx="86089">
                  <c:v>0.98009279830975105</c:v>
                </c:pt>
                <c:pt idx="86090">
                  <c:v>0.97505301993331395</c:v>
                </c:pt>
                <c:pt idx="86091">
                  <c:v>0.97505301993331395</c:v>
                </c:pt>
                <c:pt idx="86092">
                  <c:v>0.98009279830975105</c:v>
                </c:pt>
                <c:pt idx="86093">
                  <c:v>0.98009279830975105</c:v>
                </c:pt>
                <c:pt idx="86094">
                  <c:v>0.99865964755004999</c:v>
                </c:pt>
                <c:pt idx="86095">
                  <c:v>0.99865964755004999</c:v>
                </c:pt>
                <c:pt idx="86096">
                  <c:v>0.97505301993331395</c:v>
                </c:pt>
                <c:pt idx="86097">
                  <c:v>0.98009279830975105</c:v>
                </c:pt>
                <c:pt idx="86098">
                  <c:v>0.99977590848754005</c:v>
                </c:pt>
                <c:pt idx="86099">
                  <c:v>0.99810606512056599</c:v>
                </c:pt>
                <c:pt idx="86100">
                  <c:v>0.98009279830975105</c:v>
                </c:pt>
                <c:pt idx="86101">
                  <c:v>0.99865964755004999</c:v>
                </c:pt>
                <c:pt idx="86102">
                  <c:v>0.98009279830975105</c:v>
                </c:pt>
                <c:pt idx="86103">
                  <c:v>0.99810606512056599</c:v>
                </c:pt>
                <c:pt idx="86104">
                  <c:v>0.99181255835294002</c:v>
                </c:pt>
                <c:pt idx="86105">
                  <c:v>0.98009279830975105</c:v>
                </c:pt>
                <c:pt idx="86106">
                  <c:v>0.99865964755004999</c:v>
                </c:pt>
                <c:pt idx="86107">
                  <c:v>0.99810606512056599</c:v>
                </c:pt>
                <c:pt idx="86108">
                  <c:v>0.97505301993331395</c:v>
                </c:pt>
                <c:pt idx="86109">
                  <c:v>0.99865964755004999</c:v>
                </c:pt>
                <c:pt idx="86110">
                  <c:v>0.98009279830975105</c:v>
                </c:pt>
                <c:pt idx="86111">
                  <c:v>0.98009279830975105</c:v>
                </c:pt>
                <c:pt idx="86112">
                  <c:v>0.98009279830975105</c:v>
                </c:pt>
                <c:pt idx="86113">
                  <c:v>0.97505301993331395</c:v>
                </c:pt>
                <c:pt idx="86114">
                  <c:v>0.98009279830975105</c:v>
                </c:pt>
                <c:pt idx="86115">
                  <c:v>0.99865964755004999</c:v>
                </c:pt>
                <c:pt idx="86116">
                  <c:v>0.97505301993331395</c:v>
                </c:pt>
                <c:pt idx="86117">
                  <c:v>0.99865964755004999</c:v>
                </c:pt>
                <c:pt idx="86118">
                  <c:v>0.99810606512056599</c:v>
                </c:pt>
                <c:pt idx="86119">
                  <c:v>0.97505301993331395</c:v>
                </c:pt>
                <c:pt idx="86120">
                  <c:v>0.99865964755004999</c:v>
                </c:pt>
                <c:pt idx="86121">
                  <c:v>0.99977590848754005</c:v>
                </c:pt>
                <c:pt idx="86122">
                  <c:v>0.99865964755004999</c:v>
                </c:pt>
                <c:pt idx="86123">
                  <c:v>0.99865964755004999</c:v>
                </c:pt>
                <c:pt idx="86124">
                  <c:v>0.99865964755004999</c:v>
                </c:pt>
                <c:pt idx="86125">
                  <c:v>0.98009279830975105</c:v>
                </c:pt>
                <c:pt idx="86126">
                  <c:v>0.99977590848754005</c:v>
                </c:pt>
                <c:pt idx="86127">
                  <c:v>0.99810606512056599</c:v>
                </c:pt>
                <c:pt idx="86128">
                  <c:v>0.98009279830975105</c:v>
                </c:pt>
                <c:pt idx="86129">
                  <c:v>0.98009279830975105</c:v>
                </c:pt>
                <c:pt idx="86130">
                  <c:v>0.99865964755004999</c:v>
                </c:pt>
                <c:pt idx="86131">
                  <c:v>0.99810606512056599</c:v>
                </c:pt>
                <c:pt idx="86132">
                  <c:v>0.98009279830975105</c:v>
                </c:pt>
                <c:pt idx="86133">
                  <c:v>0.97505301993331395</c:v>
                </c:pt>
                <c:pt idx="86134">
                  <c:v>0.97505301993331395</c:v>
                </c:pt>
                <c:pt idx="86135">
                  <c:v>0.98009279830975105</c:v>
                </c:pt>
                <c:pt idx="86136">
                  <c:v>0.98009279830975105</c:v>
                </c:pt>
                <c:pt idx="86137">
                  <c:v>0.97505301993331395</c:v>
                </c:pt>
                <c:pt idx="86138">
                  <c:v>0.99865964755004999</c:v>
                </c:pt>
                <c:pt idx="86139">
                  <c:v>0.99810606512056599</c:v>
                </c:pt>
                <c:pt idx="86140">
                  <c:v>0.99977590848754005</c:v>
                </c:pt>
                <c:pt idx="86141">
                  <c:v>0.97505301993331395</c:v>
                </c:pt>
                <c:pt idx="86142">
                  <c:v>0.99865964755004999</c:v>
                </c:pt>
                <c:pt idx="86143">
                  <c:v>0.98009279830975105</c:v>
                </c:pt>
                <c:pt idx="86144">
                  <c:v>0.99977590848754005</c:v>
                </c:pt>
                <c:pt idx="86145">
                  <c:v>0.99772892030019</c:v>
                </c:pt>
                <c:pt idx="86146">
                  <c:v>0.99977590848754005</c:v>
                </c:pt>
                <c:pt idx="86147">
                  <c:v>0.98009279830975105</c:v>
                </c:pt>
                <c:pt idx="86148">
                  <c:v>0.99977590848754005</c:v>
                </c:pt>
                <c:pt idx="86149">
                  <c:v>0.98009279830975105</c:v>
                </c:pt>
                <c:pt idx="86150">
                  <c:v>0.99810606512056599</c:v>
                </c:pt>
                <c:pt idx="86151">
                  <c:v>0.98009279830975105</c:v>
                </c:pt>
                <c:pt idx="86152">
                  <c:v>0.99810606512056599</c:v>
                </c:pt>
                <c:pt idx="86153">
                  <c:v>0.99772892030019</c:v>
                </c:pt>
                <c:pt idx="86154">
                  <c:v>0.98009279830975105</c:v>
                </c:pt>
                <c:pt idx="86155">
                  <c:v>0.98009279830975105</c:v>
                </c:pt>
                <c:pt idx="86156">
                  <c:v>0.98009279830975105</c:v>
                </c:pt>
                <c:pt idx="86157">
                  <c:v>0.99810606512056599</c:v>
                </c:pt>
                <c:pt idx="86158">
                  <c:v>0.99865964755004999</c:v>
                </c:pt>
                <c:pt idx="86159">
                  <c:v>0.99977590848754005</c:v>
                </c:pt>
                <c:pt idx="86160">
                  <c:v>0.99810606512056599</c:v>
                </c:pt>
                <c:pt idx="86161">
                  <c:v>0.99810606512056599</c:v>
                </c:pt>
                <c:pt idx="86162">
                  <c:v>0.99865964755004999</c:v>
                </c:pt>
                <c:pt idx="86163">
                  <c:v>0.99865964755004999</c:v>
                </c:pt>
                <c:pt idx="86164">
                  <c:v>0.97505301993331395</c:v>
                </c:pt>
                <c:pt idx="86165">
                  <c:v>0.98009279830975105</c:v>
                </c:pt>
                <c:pt idx="86166">
                  <c:v>0.99865964755004999</c:v>
                </c:pt>
                <c:pt idx="86167">
                  <c:v>0.98009279830975105</c:v>
                </c:pt>
                <c:pt idx="86168">
                  <c:v>0.97505301993331395</c:v>
                </c:pt>
                <c:pt idx="86169">
                  <c:v>0.99865964755004999</c:v>
                </c:pt>
                <c:pt idx="86170">
                  <c:v>0.98009279830975105</c:v>
                </c:pt>
                <c:pt idx="86171">
                  <c:v>0.99865964755004999</c:v>
                </c:pt>
                <c:pt idx="86172">
                  <c:v>0.99810606512056599</c:v>
                </c:pt>
                <c:pt idx="86173">
                  <c:v>0.98009279830975105</c:v>
                </c:pt>
                <c:pt idx="86174">
                  <c:v>0.99865964755004999</c:v>
                </c:pt>
                <c:pt idx="86175">
                  <c:v>0.99810606512056599</c:v>
                </c:pt>
                <c:pt idx="86176">
                  <c:v>0.97505301993331395</c:v>
                </c:pt>
                <c:pt idx="86177">
                  <c:v>0.99977590848754005</c:v>
                </c:pt>
                <c:pt idx="86178">
                  <c:v>0.99810606512056599</c:v>
                </c:pt>
                <c:pt idx="86179">
                  <c:v>0.98009279830975105</c:v>
                </c:pt>
                <c:pt idx="86180">
                  <c:v>0.98009279830975105</c:v>
                </c:pt>
                <c:pt idx="86181">
                  <c:v>0.98009279830975105</c:v>
                </c:pt>
                <c:pt idx="86182">
                  <c:v>0.99810606512056599</c:v>
                </c:pt>
                <c:pt idx="86183">
                  <c:v>0.99810606512056599</c:v>
                </c:pt>
                <c:pt idx="86184">
                  <c:v>0.98009279830975105</c:v>
                </c:pt>
                <c:pt idx="86185">
                  <c:v>0.99977590848754005</c:v>
                </c:pt>
                <c:pt idx="86186">
                  <c:v>0.99865964755004999</c:v>
                </c:pt>
                <c:pt idx="86187">
                  <c:v>0.98009279830975105</c:v>
                </c:pt>
                <c:pt idx="86188">
                  <c:v>0.99865964755004999</c:v>
                </c:pt>
                <c:pt idx="86189">
                  <c:v>0.97505301993331395</c:v>
                </c:pt>
                <c:pt idx="86190">
                  <c:v>0.99865964755004999</c:v>
                </c:pt>
                <c:pt idx="86191">
                  <c:v>0.99810606512056599</c:v>
                </c:pt>
                <c:pt idx="86192">
                  <c:v>0.99810606512056599</c:v>
                </c:pt>
                <c:pt idx="86193">
                  <c:v>0.99810606512056599</c:v>
                </c:pt>
                <c:pt idx="86194">
                  <c:v>0.99865964755004999</c:v>
                </c:pt>
                <c:pt idx="86195">
                  <c:v>0.99865964755004999</c:v>
                </c:pt>
                <c:pt idx="86196">
                  <c:v>0.99977590848754005</c:v>
                </c:pt>
                <c:pt idx="86197">
                  <c:v>0.97505301993331395</c:v>
                </c:pt>
                <c:pt idx="86198">
                  <c:v>0.98009279830975105</c:v>
                </c:pt>
                <c:pt idx="86199">
                  <c:v>0.99865964755004999</c:v>
                </c:pt>
                <c:pt idx="86200">
                  <c:v>0.97505301993331395</c:v>
                </c:pt>
                <c:pt idx="86201">
                  <c:v>0.99977590848754005</c:v>
                </c:pt>
                <c:pt idx="86202">
                  <c:v>0.99865964755004999</c:v>
                </c:pt>
                <c:pt idx="86203">
                  <c:v>0.98009279830975105</c:v>
                </c:pt>
                <c:pt idx="86204">
                  <c:v>0.99977590848754005</c:v>
                </c:pt>
                <c:pt idx="86205">
                  <c:v>0.98009279830975105</c:v>
                </c:pt>
                <c:pt idx="86206">
                  <c:v>0.97505301993331395</c:v>
                </c:pt>
                <c:pt idx="86207">
                  <c:v>0.99865964755004999</c:v>
                </c:pt>
                <c:pt idx="86208">
                  <c:v>0.98009279830975105</c:v>
                </c:pt>
                <c:pt idx="86209">
                  <c:v>0.98009279830975105</c:v>
                </c:pt>
                <c:pt idx="86210">
                  <c:v>0.98009279830975105</c:v>
                </c:pt>
                <c:pt idx="86211">
                  <c:v>0.99865964755004999</c:v>
                </c:pt>
                <c:pt idx="86212">
                  <c:v>0.99977590848754005</c:v>
                </c:pt>
                <c:pt idx="86213">
                  <c:v>0.98009279830975105</c:v>
                </c:pt>
                <c:pt idx="86214">
                  <c:v>0.98009279830975105</c:v>
                </c:pt>
                <c:pt idx="86215">
                  <c:v>0.99810606512056599</c:v>
                </c:pt>
                <c:pt idx="86216">
                  <c:v>0.99865964755004999</c:v>
                </c:pt>
                <c:pt idx="86217">
                  <c:v>0.99772892030019</c:v>
                </c:pt>
                <c:pt idx="86218">
                  <c:v>0.98009279830975105</c:v>
                </c:pt>
                <c:pt idx="86219">
                  <c:v>0.98009279830975105</c:v>
                </c:pt>
                <c:pt idx="86220">
                  <c:v>0.97505301993331395</c:v>
                </c:pt>
                <c:pt idx="86221">
                  <c:v>0.99772892030019</c:v>
                </c:pt>
                <c:pt idx="86222">
                  <c:v>0.99810606512056599</c:v>
                </c:pt>
                <c:pt idx="86223">
                  <c:v>0.99865964755004999</c:v>
                </c:pt>
                <c:pt idx="86224">
                  <c:v>0.99865964755004999</c:v>
                </c:pt>
                <c:pt idx="86225">
                  <c:v>0.99865964755004999</c:v>
                </c:pt>
                <c:pt idx="86226">
                  <c:v>0.99865964755004999</c:v>
                </c:pt>
                <c:pt idx="86227">
                  <c:v>0.99810606512056599</c:v>
                </c:pt>
                <c:pt idx="86228">
                  <c:v>0.98009279830975105</c:v>
                </c:pt>
                <c:pt idx="86229">
                  <c:v>0.99865964755004999</c:v>
                </c:pt>
                <c:pt idx="86230">
                  <c:v>0.99865964755004999</c:v>
                </c:pt>
                <c:pt idx="86231">
                  <c:v>0.99810606512056599</c:v>
                </c:pt>
                <c:pt idx="86232">
                  <c:v>0.97505301993331395</c:v>
                </c:pt>
                <c:pt idx="86233">
                  <c:v>0.99810606512056599</c:v>
                </c:pt>
                <c:pt idx="86234">
                  <c:v>0.98009279830975105</c:v>
                </c:pt>
                <c:pt idx="86235">
                  <c:v>0.99181255835294002</c:v>
                </c:pt>
                <c:pt idx="86236">
                  <c:v>0.98009279830975105</c:v>
                </c:pt>
                <c:pt idx="86237">
                  <c:v>0.98009279830975105</c:v>
                </c:pt>
                <c:pt idx="86238">
                  <c:v>0.99810606512056599</c:v>
                </c:pt>
                <c:pt idx="86239">
                  <c:v>0.99810606512056599</c:v>
                </c:pt>
                <c:pt idx="86240">
                  <c:v>0.99810606512056599</c:v>
                </c:pt>
                <c:pt idx="86241">
                  <c:v>0.98009279830975105</c:v>
                </c:pt>
                <c:pt idx="86242">
                  <c:v>0.99865964755004999</c:v>
                </c:pt>
                <c:pt idx="86243">
                  <c:v>0.99810606512056599</c:v>
                </c:pt>
                <c:pt idx="86244">
                  <c:v>0.99977590848754005</c:v>
                </c:pt>
                <c:pt idx="86245">
                  <c:v>0.98009279830975105</c:v>
                </c:pt>
                <c:pt idx="86246">
                  <c:v>0.99810606512056599</c:v>
                </c:pt>
                <c:pt idx="86247">
                  <c:v>0.99810606512056599</c:v>
                </c:pt>
                <c:pt idx="86248">
                  <c:v>0.99865964755004999</c:v>
                </c:pt>
                <c:pt idx="86249">
                  <c:v>0.99810606512056599</c:v>
                </c:pt>
                <c:pt idx="86250">
                  <c:v>0.99810606512056599</c:v>
                </c:pt>
                <c:pt idx="86251">
                  <c:v>0.99772892030019</c:v>
                </c:pt>
                <c:pt idx="86252">
                  <c:v>0.97505301993331395</c:v>
                </c:pt>
                <c:pt idx="86253">
                  <c:v>0.97505301993331395</c:v>
                </c:pt>
                <c:pt idx="86254">
                  <c:v>0.99810606512056599</c:v>
                </c:pt>
                <c:pt idx="86255">
                  <c:v>0.99977590848754005</c:v>
                </c:pt>
                <c:pt idx="86256">
                  <c:v>0.97505301993331395</c:v>
                </c:pt>
                <c:pt idx="86257">
                  <c:v>0.99810606512056599</c:v>
                </c:pt>
                <c:pt idx="86258">
                  <c:v>0.99977590848754005</c:v>
                </c:pt>
                <c:pt idx="86259">
                  <c:v>0.99865964755004999</c:v>
                </c:pt>
                <c:pt idx="86260">
                  <c:v>0.98009279830975105</c:v>
                </c:pt>
                <c:pt idx="86261">
                  <c:v>0.99810606512056599</c:v>
                </c:pt>
                <c:pt idx="86262">
                  <c:v>0.97505301993331395</c:v>
                </c:pt>
                <c:pt idx="86263">
                  <c:v>0.99865964755004999</c:v>
                </c:pt>
                <c:pt idx="86264">
                  <c:v>0.99865964755004999</c:v>
                </c:pt>
                <c:pt idx="86265">
                  <c:v>0.98009279830975105</c:v>
                </c:pt>
                <c:pt idx="86266">
                  <c:v>0.97505301993331395</c:v>
                </c:pt>
                <c:pt idx="86267">
                  <c:v>0.99865964755004999</c:v>
                </c:pt>
                <c:pt idx="86268">
                  <c:v>0.97505301993331395</c:v>
                </c:pt>
                <c:pt idx="86269">
                  <c:v>0.98009279830975105</c:v>
                </c:pt>
                <c:pt idx="86270">
                  <c:v>0.97505301993331395</c:v>
                </c:pt>
                <c:pt idx="86271">
                  <c:v>0.98009279830975105</c:v>
                </c:pt>
                <c:pt idx="86272">
                  <c:v>0.99977590848754005</c:v>
                </c:pt>
                <c:pt idx="86273">
                  <c:v>0.99810606512056599</c:v>
                </c:pt>
                <c:pt idx="86274">
                  <c:v>0.98009279830975105</c:v>
                </c:pt>
                <c:pt idx="86275">
                  <c:v>0.99865964755004999</c:v>
                </c:pt>
                <c:pt idx="86276">
                  <c:v>0.99810606512056599</c:v>
                </c:pt>
                <c:pt idx="86277">
                  <c:v>0.99865964755004999</c:v>
                </c:pt>
                <c:pt idx="86278">
                  <c:v>0.99865964755004999</c:v>
                </c:pt>
                <c:pt idx="86279">
                  <c:v>0.99977590848754005</c:v>
                </c:pt>
                <c:pt idx="86280">
                  <c:v>0.99865964755004999</c:v>
                </c:pt>
                <c:pt idx="86281">
                  <c:v>0.99865964755004999</c:v>
                </c:pt>
                <c:pt idx="86282">
                  <c:v>0.99977590848754005</c:v>
                </c:pt>
                <c:pt idx="86283">
                  <c:v>0.99810606512056599</c:v>
                </c:pt>
                <c:pt idx="86284">
                  <c:v>0.99810606512056599</c:v>
                </c:pt>
                <c:pt idx="86285">
                  <c:v>0.99977590848754005</c:v>
                </c:pt>
                <c:pt idx="86286">
                  <c:v>0.99865964755004999</c:v>
                </c:pt>
                <c:pt idx="86287">
                  <c:v>0.99810606512056599</c:v>
                </c:pt>
                <c:pt idx="86288">
                  <c:v>0.97505301993331395</c:v>
                </c:pt>
                <c:pt idx="86289">
                  <c:v>0.97505301993331395</c:v>
                </c:pt>
                <c:pt idx="86290">
                  <c:v>0.99977590848754005</c:v>
                </c:pt>
                <c:pt idx="86291">
                  <c:v>0.99810606512056599</c:v>
                </c:pt>
                <c:pt idx="86292">
                  <c:v>0.99977590848754005</c:v>
                </c:pt>
                <c:pt idx="86293">
                  <c:v>0.99810606512056599</c:v>
                </c:pt>
                <c:pt idx="86294">
                  <c:v>0.99865964755004999</c:v>
                </c:pt>
                <c:pt idx="86295">
                  <c:v>0.99810606512056599</c:v>
                </c:pt>
                <c:pt idx="86296">
                  <c:v>0.98009279830975105</c:v>
                </c:pt>
                <c:pt idx="86297">
                  <c:v>0.99772892030019</c:v>
                </c:pt>
                <c:pt idx="86298">
                  <c:v>0.98009279830975105</c:v>
                </c:pt>
                <c:pt idx="86299">
                  <c:v>0.99865964755004999</c:v>
                </c:pt>
                <c:pt idx="86300">
                  <c:v>0.99865964755004999</c:v>
                </c:pt>
                <c:pt idx="86301">
                  <c:v>0.99865964755004999</c:v>
                </c:pt>
                <c:pt idx="86302">
                  <c:v>0.99865964755004999</c:v>
                </c:pt>
                <c:pt idx="86303">
                  <c:v>0.98009279830975105</c:v>
                </c:pt>
                <c:pt idx="86304">
                  <c:v>0.98009279830975105</c:v>
                </c:pt>
                <c:pt idx="86305">
                  <c:v>0.99865964755004999</c:v>
                </c:pt>
                <c:pt idx="86306">
                  <c:v>0.99865964755004999</c:v>
                </c:pt>
                <c:pt idx="86307">
                  <c:v>0.98009279830975105</c:v>
                </c:pt>
                <c:pt idx="86308">
                  <c:v>0.99865964755004999</c:v>
                </c:pt>
                <c:pt idx="86309">
                  <c:v>0.98009279830975105</c:v>
                </c:pt>
                <c:pt idx="86310">
                  <c:v>0.99810606512056599</c:v>
                </c:pt>
                <c:pt idx="86311">
                  <c:v>0.99865964755004999</c:v>
                </c:pt>
                <c:pt idx="86312">
                  <c:v>0.99865964755004999</c:v>
                </c:pt>
                <c:pt idx="86313">
                  <c:v>0.99810606512056599</c:v>
                </c:pt>
                <c:pt idx="86314">
                  <c:v>0.98009279830975105</c:v>
                </c:pt>
                <c:pt idx="86315">
                  <c:v>0.99810606512056599</c:v>
                </c:pt>
                <c:pt idx="86316">
                  <c:v>0.99865964755004999</c:v>
                </c:pt>
                <c:pt idx="86317">
                  <c:v>0.98009279830975105</c:v>
                </c:pt>
                <c:pt idx="86318">
                  <c:v>0.99865964755004999</c:v>
                </c:pt>
                <c:pt idx="86319">
                  <c:v>0.98009279830975105</c:v>
                </c:pt>
                <c:pt idx="86320">
                  <c:v>0.99810606512056599</c:v>
                </c:pt>
                <c:pt idx="86321">
                  <c:v>0.99810606512056599</c:v>
                </c:pt>
                <c:pt idx="86322">
                  <c:v>0.99810606512056599</c:v>
                </c:pt>
                <c:pt idx="86323">
                  <c:v>0.97505301993331395</c:v>
                </c:pt>
                <c:pt idx="86324">
                  <c:v>0.97505301993331395</c:v>
                </c:pt>
                <c:pt idx="86325">
                  <c:v>0.99865964755004999</c:v>
                </c:pt>
                <c:pt idx="86326">
                  <c:v>0.97505301993331395</c:v>
                </c:pt>
                <c:pt idx="86327">
                  <c:v>0.99865964755004999</c:v>
                </c:pt>
                <c:pt idx="86328">
                  <c:v>0.99810606512056599</c:v>
                </c:pt>
                <c:pt idx="86329">
                  <c:v>0.99977590848754005</c:v>
                </c:pt>
                <c:pt idx="86330">
                  <c:v>0.99865964755004999</c:v>
                </c:pt>
                <c:pt idx="86331">
                  <c:v>0.99810606512056599</c:v>
                </c:pt>
                <c:pt idx="86332">
                  <c:v>0.98009279830975105</c:v>
                </c:pt>
                <c:pt idx="86333">
                  <c:v>0.99977590848754005</c:v>
                </c:pt>
                <c:pt idx="86334">
                  <c:v>0.97505301993331395</c:v>
                </c:pt>
                <c:pt idx="86335">
                  <c:v>0.98009279830975105</c:v>
                </c:pt>
                <c:pt idx="86336">
                  <c:v>0.99865964755004999</c:v>
                </c:pt>
                <c:pt idx="86337">
                  <c:v>0.99977590848754005</c:v>
                </c:pt>
                <c:pt idx="86338">
                  <c:v>0.98009279830975105</c:v>
                </c:pt>
                <c:pt idx="86339">
                  <c:v>0.99810606512056599</c:v>
                </c:pt>
                <c:pt idx="86340">
                  <c:v>0.99810606512056599</c:v>
                </c:pt>
                <c:pt idx="86341">
                  <c:v>0.99865964755004999</c:v>
                </c:pt>
                <c:pt idx="86342">
                  <c:v>0.99865964755004999</c:v>
                </c:pt>
                <c:pt idx="86343">
                  <c:v>0.99810606512056599</c:v>
                </c:pt>
                <c:pt idx="86344">
                  <c:v>0.99865964755004999</c:v>
                </c:pt>
                <c:pt idx="86345">
                  <c:v>0.99865964755004999</c:v>
                </c:pt>
                <c:pt idx="86346">
                  <c:v>0.97505301993331395</c:v>
                </c:pt>
                <c:pt idx="86347">
                  <c:v>0.99810606512056599</c:v>
                </c:pt>
                <c:pt idx="86348">
                  <c:v>0.99977590848754005</c:v>
                </c:pt>
                <c:pt idx="86349">
                  <c:v>0.99865964755004999</c:v>
                </c:pt>
                <c:pt idx="86350">
                  <c:v>0.99865964755004999</c:v>
                </c:pt>
                <c:pt idx="86351">
                  <c:v>0.97505301993331395</c:v>
                </c:pt>
                <c:pt idx="86352">
                  <c:v>0.99772892030019</c:v>
                </c:pt>
                <c:pt idx="86353">
                  <c:v>0.99810606512056599</c:v>
                </c:pt>
                <c:pt idx="86354">
                  <c:v>0.99810606512056599</c:v>
                </c:pt>
                <c:pt idx="86355">
                  <c:v>0.97505301993331395</c:v>
                </c:pt>
                <c:pt idx="86356">
                  <c:v>0.98009279830975105</c:v>
                </c:pt>
                <c:pt idx="86357">
                  <c:v>0.99865964755004999</c:v>
                </c:pt>
                <c:pt idx="86358">
                  <c:v>0.99865964755004999</c:v>
                </c:pt>
                <c:pt idx="86359">
                  <c:v>0.98009279830975105</c:v>
                </c:pt>
                <c:pt idx="86360">
                  <c:v>0.98009279830975105</c:v>
                </c:pt>
                <c:pt idx="86361">
                  <c:v>0.99181255835294002</c:v>
                </c:pt>
                <c:pt idx="86362">
                  <c:v>0.99865964755004999</c:v>
                </c:pt>
                <c:pt idx="86363">
                  <c:v>0.97505301993331395</c:v>
                </c:pt>
                <c:pt idx="86364">
                  <c:v>0.99810606512056599</c:v>
                </c:pt>
                <c:pt idx="86365">
                  <c:v>0.99865964755004999</c:v>
                </c:pt>
                <c:pt idx="86366">
                  <c:v>0.99865964755004999</c:v>
                </c:pt>
                <c:pt idx="86367">
                  <c:v>0.99181255835294002</c:v>
                </c:pt>
                <c:pt idx="86368">
                  <c:v>0.98009279830975105</c:v>
                </c:pt>
                <c:pt idx="86369">
                  <c:v>0.99810606512056599</c:v>
                </c:pt>
                <c:pt idx="86370">
                  <c:v>0.99810606512056599</c:v>
                </c:pt>
                <c:pt idx="86371">
                  <c:v>0.98009279830975105</c:v>
                </c:pt>
                <c:pt idx="86372">
                  <c:v>0.98009279830975105</c:v>
                </c:pt>
                <c:pt idx="86373">
                  <c:v>0.99810606512056599</c:v>
                </c:pt>
                <c:pt idx="86374">
                  <c:v>0.99181255835294002</c:v>
                </c:pt>
                <c:pt idx="86375">
                  <c:v>0.99977590848754005</c:v>
                </c:pt>
                <c:pt idx="86376">
                  <c:v>0.98009279830975105</c:v>
                </c:pt>
                <c:pt idx="86377">
                  <c:v>0.97505301993331395</c:v>
                </c:pt>
                <c:pt idx="86378">
                  <c:v>0.99977590848754005</c:v>
                </c:pt>
                <c:pt idx="86379">
                  <c:v>0.99865964755004999</c:v>
                </c:pt>
                <c:pt idx="86380">
                  <c:v>0.97505301993331395</c:v>
                </c:pt>
                <c:pt idx="86381">
                  <c:v>0.99865964755004999</c:v>
                </c:pt>
                <c:pt idx="86382">
                  <c:v>0.99865964755004999</c:v>
                </c:pt>
                <c:pt idx="86383">
                  <c:v>0.99810606512056599</c:v>
                </c:pt>
                <c:pt idx="86384">
                  <c:v>0.99181255835294002</c:v>
                </c:pt>
                <c:pt idx="86385">
                  <c:v>0.99977590848754005</c:v>
                </c:pt>
                <c:pt idx="86386">
                  <c:v>0.99865964755004999</c:v>
                </c:pt>
                <c:pt idx="86387">
                  <c:v>0.99772892030019</c:v>
                </c:pt>
                <c:pt idx="86388">
                  <c:v>0.97505301993331395</c:v>
                </c:pt>
                <c:pt idx="86389">
                  <c:v>0.99181255835294002</c:v>
                </c:pt>
                <c:pt idx="86390">
                  <c:v>0.99810606512056599</c:v>
                </c:pt>
                <c:pt idx="86391">
                  <c:v>0.98009279830975105</c:v>
                </c:pt>
                <c:pt idx="86392">
                  <c:v>0.98009279830975105</c:v>
                </c:pt>
                <c:pt idx="86393">
                  <c:v>0.98009279830975105</c:v>
                </c:pt>
                <c:pt idx="86394">
                  <c:v>0.99810606512056599</c:v>
                </c:pt>
                <c:pt idx="86395">
                  <c:v>0.99865964755004999</c:v>
                </c:pt>
                <c:pt idx="86396">
                  <c:v>0.98009279830975105</c:v>
                </c:pt>
                <c:pt idx="86397">
                  <c:v>0.98009279830975105</c:v>
                </c:pt>
                <c:pt idx="86398">
                  <c:v>0.98009279830975105</c:v>
                </c:pt>
                <c:pt idx="86399">
                  <c:v>0.99810606512056599</c:v>
                </c:pt>
                <c:pt idx="86400">
                  <c:v>0.98009279830975105</c:v>
                </c:pt>
                <c:pt idx="86401">
                  <c:v>0.99810606512056599</c:v>
                </c:pt>
                <c:pt idx="86402">
                  <c:v>0.99977590848754005</c:v>
                </c:pt>
                <c:pt idx="86403">
                  <c:v>0.99865964755004999</c:v>
                </c:pt>
                <c:pt idx="86404">
                  <c:v>0.97505301993331395</c:v>
                </c:pt>
                <c:pt idx="86405">
                  <c:v>0.97505301993331395</c:v>
                </c:pt>
                <c:pt idx="86406">
                  <c:v>0.99865964755004999</c:v>
                </c:pt>
                <c:pt idx="86407">
                  <c:v>0.98009279830975105</c:v>
                </c:pt>
                <c:pt idx="86408">
                  <c:v>0.99810606512056599</c:v>
                </c:pt>
                <c:pt idx="86409">
                  <c:v>0.98009279830975105</c:v>
                </c:pt>
                <c:pt idx="86410">
                  <c:v>0.99810606512056599</c:v>
                </c:pt>
                <c:pt idx="86411">
                  <c:v>0.98009279830975105</c:v>
                </c:pt>
                <c:pt idx="86412">
                  <c:v>0.98009279830975105</c:v>
                </c:pt>
                <c:pt idx="86413">
                  <c:v>0.99181255835294002</c:v>
                </c:pt>
                <c:pt idx="86414">
                  <c:v>0.99865964755004999</c:v>
                </c:pt>
                <c:pt idx="86415">
                  <c:v>0.99977590848754005</c:v>
                </c:pt>
                <c:pt idx="86416">
                  <c:v>0.98009279830975105</c:v>
                </c:pt>
                <c:pt idx="86417">
                  <c:v>0.97505301993331395</c:v>
                </c:pt>
                <c:pt idx="86418">
                  <c:v>0.99810606512056599</c:v>
                </c:pt>
                <c:pt idx="86419">
                  <c:v>0.99977590848754005</c:v>
                </c:pt>
                <c:pt idx="86420">
                  <c:v>0.99865964755004999</c:v>
                </c:pt>
                <c:pt idx="86421">
                  <c:v>0.99810606512056599</c:v>
                </c:pt>
                <c:pt idx="86422">
                  <c:v>0.97505301993331395</c:v>
                </c:pt>
                <c:pt idx="86423">
                  <c:v>0.99865964755004999</c:v>
                </c:pt>
                <c:pt idx="86424">
                  <c:v>0.98009279830975105</c:v>
                </c:pt>
                <c:pt idx="86425">
                  <c:v>0.99865964755004999</c:v>
                </c:pt>
                <c:pt idx="86426">
                  <c:v>0.99865964755004999</c:v>
                </c:pt>
                <c:pt idx="86427">
                  <c:v>0.99865964755004999</c:v>
                </c:pt>
                <c:pt idx="86428">
                  <c:v>0.97505301993331395</c:v>
                </c:pt>
                <c:pt idx="86429">
                  <c:v>0.99772892030019</c:v>
                </c:pt>
                <c:pt idx="86430">
                  <c:v>0.99810606512056599</c:v>
                </c:pt>
                <c:pt idx="86431">
                  <c:v>0.99865964755004999</c:v>
                </c:pt>
                <c:pt idx="86432">
                  <c:v>0.97505301993331395</c:v>
                </c:pt>
                <c:pt idx="86433">
                  <c:v>0.99810606512056599</c:v>
                </c:pt>
                <c:pt idx="86434">
                  <c:v>0.99810606512056599</c:v>
                </c:pt>
                <c:pt idx="86435">
                  <c:v>0.99865964755004999</c:v>
                </c:pt>
                <c:pt idx="86436">
                  <c:v>0.99181255835294002</c:v>
                </c:pt>
                <c:pt idx="86437">
                  <c:v>0.98009279830975105</c:v>
                </c:pt>
                <c:pt idx="86438">
                  <c:v>0.99977590848754005</c:v>
                </c:pt>
                <c:pt idx="86439">
                  <c:v>0.99865964755004999</c:v>
                </c:pt>
                <c:pt idx="86440">
                  <c:v>0.99772892030019</c:v>
                </c:pt>
                <c:pt idx="86441">
                  <c:v>0.98009279830975105</c:v>
                </c:pt>
                <c:pt idx="86442">
                  <c:v>0.99810606512056599</c:v>
                </c:pt>
                <c:pt idx="86443">
                  <c:v>0.98009279830975105</c:v>
                </c:pt>
                <c:pt idx="86444">
                  <c:v>0.99810606512056599</c:v>
                </c:pt>
                <c:pt idx="86445">
                  <c:v>0.99865964755004999</c:v>
                </c:pt>
                <c:pt idx="86446">
                  <c:v>0.99865964755004999</c:v>
                </c:pt>
                <c:pt idx="86447">
                  <c:v>0.99810606512056599</c:v>
                </c:pt>
                <c:pt idx="86448">
                  <c:v>0.99865964755004999</c:v>
                </c:pt>
                <c:pt idx="86449">
                  <c:v>0.99865964755004999</c:v>
                </c:pt>
                <c:pt idx="86450">
                  <c:v>0.99810606512056599</c:v>
                </c:pt>
                <c:pt idx="86451">
                  <c:v>0.98009279830975105</c:v>
                </c:pt>
                <c:pt idx="86452">
                  <c:v>0.99977590848754005</c:v>
                </c:pt>
                <c:pt idx="86453">
                  <c:v>0.99810606512056599</c:v>
                </c:pt>
                <c:pt idx="86454">
                  <c:v>0.99977590848754005</c:v>
                </c:pt>
                <c:pt idx="86455">
                  <c:v>0.99865964755004999</c:v>
                </c:pt>
                <c:pt idx="86456">
                  <c:v>0.99977590848754005</c:v>
                </c:pt>
                <c:pt idx="86457">
                  <c:v>0.99865964755004999</c:v>
                </c:pt>
                <c:pt idx="86458">
                  <c:v>0.99865964755004999</c:v>
                </c:pt>
                <c:pt idx="86459">
                  <c:v>0.97505301993331395</c:v>
                </c:pt>
                <c:pt idx="86460">
                  <c:v>0.97505301993331395</c:v>
                </c:pt>
                <c:pt idx="86461">
                  <c:v>0.99810606512056599</c:v>
                </c:pt>
                <c:pt idx="86462">
                  <c:v>0.99810606512056599</c:v>
                </c:pt>
                <c:pt idx="86463">
                  <c:v>0.98009279830975105</c:v>
                </c:pt>
                <c:pt idx="86464">
                  <c:v>0.99865964755004999</c:v>
                </c:pt>
                <c:pt idx="86465">
                  <c:v>0.99810606512056599</c:v>
                </c:pt>
                <c:pt idx="86466">
                  <c:v>0.97505301993331395</c:v>
                </c:pt>
                <c:pt idx="86467">
                  <c:v>0.99865964755004999</c:v>
                </c:pt>
                <c:pt idx="86468">
                  <c:v>0.97505301993331395</c:v>
                </c:pt>
                <c:pt idx="86469">
                  <c:v>0.99810606512056599</c:v>
                </c:pt>
                <c:pt idx="86470">
                  <c:v>0.99181255835294002</c:v>
                </c:pt>
                <c:pt idx="86471">
                  <c:v>0.99865964755004999</c:v>
                </c:pt>
                <c:pt idx="86472">
                  <c:v>0.99865964755004999</c:v>
                </c:pt>
                <c:pt idx="86473">
                  <c:v>0.99810606512056599</c:v>
                </c:pt>
                <c:pt idx="86474">
                  <c:v>0.98009279830975105</c:v>
                </c:pt>
                <c:pt idx="86475">
                  <c:v>0.99865964755004999</c:v>
                </c:pt>
                <c:pt idx="86476">
                  <c:v>0.98009279830975105</c:v>
                </c:pt>
                <c:pt idx="86477">
                  <c:v>0.99865964755004999</c:v>
                </c:pt>
                <c:pt idx="86478">
                  <c:v>0.99810606512056599</c:v>
                </c:pt>
                <c:pt idx="86479">
                  <c:v>0.99865964755004999</c:v>
                </c:pt>
                <c:pt idx="86480">
                  <c:v>0.98009279830975105</c:v>
                </c:pt>
                <c:pt idx="86481">
                  <c:v>0.99810606512056599</c:v>
                </c:pt>
                <c:pt idx="86482">
                  <c:v>0.99865964755004999</c:v>
                </c:pt>
                <c:pt idx="86483">
                  <c:v>0.99865964755004999</c:v>
                </c:pt>
                <c:pt idx="86484">
                  <c:v>0.98009279830975105</c:v>
                </c:pt>
                <c:pt idx="86485">
                  <c:v>0.98009279830975105</c:v>
                </c:pt>
                <c:pt idx="86486">
                  <c:v>0.99810606512056599</c:v>
                </c:pt>
                <c:pt idx="86487">
                  <c:v>0.99865964755004999</c:v>
                </c:pt>
                <c:pt idx="86488">
                  <c:v>0.98009279830975105</c:v>
                </c:pt>
                <c:pt idx="86489">
                  <c:v>0.98009279830975105</c:v>
                </c:pt>
                <c:pt idx="86490">
                  <c:v>0.98009279830975105</c:v>
                </c:pt>
                <c:pt idx="86491">
                  <c:v>0.99977590848754005</c:v>
                </c:pt>
                <c:pt idx="86492">
                  <c:v>0.98009279830975105</c:v>
                </c:pt>
                <c:pt idx="86493">
                  <c:v>0.99772892030019</c:v>
                </c:pt>
                <c:pt idx="86494">
                  <c:v>0.98009279830975105</c:v>
                </c:pt>
                <c:pt idx="86495">
                  <c:v>0.99810606512056599</c:v>
                </c:pt>
                <c:pt idx="86496">
                  <c:v>0.97505301993331395</c:v>
                </c:pt>
                <c:pt idx="86497">
                  <c:v>0.98009279830975105</c:v>
                </c:pt>
                <c:pt idx="86498">
                  <c:v>0.99977590848754005</c:v>
                </c:pt>
                <c:pt idx="86499">
                  <c:v>0.98009279830975105</c:v>
                </c:pt>
                <c:pt idx="86500">
                  <c:v>0.99977590848754005</c:v>
                </c:pt>
                <c:pt idx="86501">
                  <c:v>0.99865964755004999</c:v>
                </c:pt>
                <c:pt idx="86502">
                  <c:v>0.98009279830975105</c:v>
                </c:pt>
                <c:pt idx="86503">
                  <c:v>0.99865964755004999</c:v>
                </c:pt>
                <c:pt idx="86504">
                  <c:v>0.99865964755004999</c:v>
                </c:pt>
                <c:pt idx="86505">
                  <c:v>0.99865964755004999</c:v>
                </c:pt>
                <c:pt idx="86506">
                  <c:v>0.99772892030019</c:v>
                </c:pt>
                <c:pt idx="86507">
                  <c:v>0.97505301993331395</c:v>
                </c:pt>
                <c:pt idx="86508">
                  <c:v>0.98009279830975105</c:v>
                </c:pt>
                <c:pt idx="86509">
                  <c:v>0.98009279830975105</c:v>
                </c:pt>
                <c:pt idx="86510">
                  <c:v>0.98009279830975105</c:v>
                </c:pt>
                <c:pt idx="86511">
                  <c:v>0.99810606512056599</c:v>
                </c:pt>
                <c:pt idx="86512">
                  <c:v>0.99865964755004999</c:v>
                </c:pt>
                <c:pt idx="86513">
                  <c:v>0.98009279830975105</c:v>
                </c:pt>
                <c:pt idx="86514">
                  <c:v>0.99181255835294002</c:v>
                </c:pt>
                <c:pt idx="86515">
                  <c:v>0.98009279830975105</c:v>
                </c:pt>
                <c:pt idx="86516">
                  <c:v>0.99772892030019</c:v>
                </c:pt>
                <c:pt idx="86517">
                  <c:v>0.99865964755004999</c:v>
                </c:pt>
                <c:pt idx="86518">
                  <c:v>0.99810606512056599</c:v>
                </c:pt>
                <c:pt idx="86519">
                  <c:v>0.98009279830975105</c:v>
                </c:pt>
                <c:pt idx="86520">
                  <c:v>0.99810606512056599</c:v>
                </c:pt>
                <c:pt idx="86521">
                  <c:v>0.99810606512056599</c:v>
                </c:pt>
                <c:pt idx="86522">
                  <c:v>0.99865964755004999</c:v>
                </c:pt>
                <c:pt idx="86523">
                  <c:v>0.98009279830975105</c:v>
                </c:pt>
                <c:pt idx="86524">
                  <c:v>0.99810606512056599</c:v>
                </c:pt>
                <c:pt idx="86525">
                  <c:v>0.99977590848754005</c:v>
                </c:pt>
                <c:pt idx="86526">
                  <c:v>0.99865964755004999</c:v>
                </c:pt>
                <c:pt idx="86527">
                  <c:v>0.99865964755004999</c:v>
                </c:pt>
                <c:pt idx="86528">
                  <c:v>0.99772892030019</c:v>
                </c:pt>
                <c:pt idx="86529">
                  <c:v>0.98009279830975105</c:v>
                </c:pt>
                <c:pt idx="86530">
                  <c:v>0.97505301993331395</c:v>
                </c:pt>
                <c:pt idx="86531">
                  <c:v>0.99865964755004999</c:v>
                </c:pt>
                <c:pt idx="86532">
                  <c:v>0.97505301993331395</c:v>
                </c:pt>
                <c:pt idx="86533">
                  <c:v>0.98009279830975105</c:v>
                </c:pt>
                <c:pt idx="86534">
                  <c:v>0.99865964755004999</c:v>
                </c:pt>
                <c:pt idx="86535">
                  <c:v>0.99865964755004999</c:v>
                </c:pt>
                <c:pt idx="86536">
                  <c:v>0.98009279830975105</c:v>
                </c:pt>
                <c:pt idx="86537">
                  <c:v>0.98009279830975105</c:v>
                </c:pt>
                <c:pt idx="86538">
                  <c:v>0.99865964755004999</c:v>
                </c:pt>
                <c:pt idx="86539">
                  <c:v>0.99772892030019</c:v>
                </c:pt>
                <c:pt idx="86540">
                  <c:v>0.98009279830975105</c:v>
                </c:pt>
                <c:pt idx="86541">
                  <c:v>0.99810606512056599</c:v>
                </c:pt>
                <c:pt idx="86542">
                  <c:v>0.99810606512056599</c:v>
                </c:pt>
                <c:pt idx="86543">
                  <c:v>0.98009279830975105</c:v>
                </c:pt>
                <c:pt idx="86544">
                  <c:v>0.97505301993331395</c:v>
                </c:pt>
                <c:pt idx="86545">
                  <c:v>0.98009279830975105</c:v>
                </c:pt>
                <c:pt idx="86546">
                  <c:v>0.99865964755004999</c:v>
                </c:pt>
                <c:pt idx="86547">
                  <c:v>0.99977590848754005</c:v>
                </c:pt>
                <c:pt idx="86548">
                  <c:v>0.98009279830975105</c:v>
                </c:pt>
                <c:pt idx="86549">
                  <c:v>0.99810606512056599</c:v>
                </c:pt>
                <c:pt idx="86550">
                  <c:v>0.99977590848754005</c:v>
                </c:pt>
                <c:pt idx="86551">
                  <c:v>0.99865964755004999</c:v>
                </c:pt>
                <c:pt idx="86552">
                  <c:v>0.98009279830975105</c:v>
                </c:pt>
                <c:pt idx="86553">
                  <c:v>0.99810606512056599</c:v>
                </c:pt>
                <c:pt idx="86554">
                  <c:v>0.97505301993331395</c:v>
                </c:pt>
                <c:pt idx="86555">
                  <c:v>0.97505301993331395</c:v>
                </c:pt>
                <c:pt idx="86556">
                  <c:v>0.97505301993331395</c:v>
                </c:pt>
                <c:pt idx="86557">
                  <c:v>0.98009279830975105</c:v>
                </c:pt>
                <c:pt idx="86558">
                  <c:v>0.98009279830975105</c:v>
                </c:pt>
                <c:pt idx="86559">
                  <c:v>0.99865964755004999</c:v>
                </c:pt>
                <c:pt idx="86560">
                  <c:v>0.99865964755004999</c:v>
                </c:pt>
                <c:pt idx="86561">
                  <c:v>0.97505301993331395</c:v>
                </c:pt>
                <c:pt idx="86562">
                  <c:v>0.99810606512056599</c:v>
                </c:pt>
                <c:pt idx="86563">
                  <c:v>0.98009279830975105</c:v>
                </c:pt>
                <c:pt idx="86564">
                  <c:v>0.99810606512056599</c:v>
                </c:pt>
                <c:pt idx="86565">
                  <c:v>0.99865964755004999</c:v>
                </c:pt>
                <c:pt idx="86566">
                  <c:v>0.99810606512056599</c:v>
                </c:pt>
                <c:pt idx="86567">
                  <c:v>0.98009279830975105</c:v>
                </c:pt>
                <c:pt idx="86568">
                  <c:v>0.98009279830975105</c:v>
                </c:pt>
                <c:pt idx="86569">
                  <c:v>0.99810606512056599</c:v>
                </c:pt>
                <c:pt idx="86570">
                  <c:v>0.99865964755004999</c:v>
                </c:pt>
                <c:pt idx="86571">
                  <c:v>0.98009279830975105</c:v>
                </c:pt>
                <c:pt idx="86572">
                  <c:v>0.99772892030019</c:v>
                </c:pt>
                <c:pt idx="86573">
                  <c:v>0.99810606512056599</c:v>
                </c:pt>
                <c:pt idx="86574">
                  <c:v>0.98009279830975105</c:v>
                </c:pt>
                <c:pt idx="86575">
                  <c:v>0.99977590848754005</c:v>
                </c:pt>
                <c:pt idx="86576">
                  <c:v>0.99810606512056599</c:v>
                </c:pt>
                <c:pt idx="86577">
                  <c:v>0.99865964755004999</c:v>
                </c:pt>
                <c:pt idx="86578">
                  <c:v>0.98009279830975105</c:v>
                </c:pt>
                <c:pt idx="86579">
                  <c:v>0.98009279830975105</c:v>
                </c:pt>
                <c:pt idx="86580">
                  <c:v>0.99977590848754005</c:v>
                </c:pt>
                <c:pt idx="86581">
                  <c:v>0.99810606512056599</c:v>
                </c:pt>
                <c:pt idx="86582">
                  <c:v>0.98009279830975105</c:v>
                </c:pt>
                <c:pt idx="86583">
                  <c:v>0.99181255835294002</c:v>
                </c:pt>
                <c:pt idx="86584">
                  <c:v>0.98009279830975105</c:v>
                </c:pt>
                <c:pt idx="86585">
                  <c:v>0.99977590848754005</c:v>
                </c:pt>
                <c:pt idx="86586">
                  <c:v>0.98009279830975105</c:v>
                </c:pt>
                <c:pt idx="86587">
                  <c:v>0.97505301993331395</c:v>
                </c:pt>
                <c:pt idx="86588">
                  <c:v>0.99977590848754005</c:v>
                </c:pt>
                <c:pt idx="86589">
                  <c:v>0.99772892030019</c:v>
                </c:pt>
                <c:pt idx="86590">
                  <c:v>0.99977590848754005</c:v>
                </c:pt>
                <c:pt idx="86591">
                  <c:v>0.97505301993331395</c:v>
                </c:pt>
                <c:pt idx="86592">
                  <c:v>0.99865964755004999</c:v>
                </c:pt>
                <c:pt idx="86593">
                  <c:v>0.97505301993331395</c:v>
                </c:pt>
                <c:pt idx="86594">
                  <c:v>0.99977590848754005</c:v>
                </c:pt>
                <c:pt idx="86595">
                  <c:v>0.97505301993331395</c:v>
                </c:pt>
                <c:pt idx="86596">
                  <c:v>0.97505301993331395</c:v>
                </c:pt>
                <c:pt idx="86597">
                  <c:v>0.99772892030019</c:v>
                </c:pt>
                <c:pt idx="86598">
                  <c:v>0.99810606512056599</c:v>
                </c:pt>
                <c:pt idx="86599">
                  <c:v>0.99977590848754005</c:v>
                </c:pt>
                <c:pt idx="86600">
                  <c:v>0.99977590848754005</c:v>
                </c:pt>
                <c:pt idx="86601">
                  <c:v>0.98009279830975105</c:v>
                </c:pt>
                <c:pt idx="86602">
                  <c:v>0.99810606512056599</c:v>
                </c:pt>
                <c:pt idx="86603">
                  <c:v>0.99810606512056599</c:v>
                </c:pt>
                <c:pt idx="86604">
                  <c:v>0.99977590848754005</c:v>
                </c:pt>
                <c:pt idx="86605">
                  <c:v>0.99977590848754005</c:v>
                </c:pt>
                <c:pt idx="86606">
                  <c:v>0.99977590848754005</c:v>
                </c:pt>
                <c:pt idx="86607">
                  <c:v>0.99977590848754005</c:v>
                </c:pt>
                <c:pt idx="86608">
                  <c:v>0.99810606512056599</c:v>
                </c:pt>
                <c:pt idx="86609">
                  <c:v>0.99810606512056599</c:v>
                </c:pt>
                <c:pt idx="86610">
                  <c:v>0.99810606512056599</c:v>
                </c:pt>
                <c:pt idx="86611">
                  <c:v>0.99977590848754005</c:v>
                </c:pt>
                <c:pt idx="86612">
                  <c:v>0.97505301993331395</c:v>
                </c:pt>
                <c:pt idx="86613">
                  <c:v>0.99977590848754005</c:v>
                </c:pt>
                <c:pt idx="86614">
                  <c:v>0.99810606512056599</c:v>
                </c:pt>
                <c:pt idx="86615">
                  <c:v>0.98009279830975105</c:v>
                </c:pt>
                <c:pt idx="86616">
                  <c:v>0.98009279830975105</c:v>
                </c:pt>
                <c:pt idx="86617">
                  <c:v>0.98009279830975105</c:v>
                </c:pt>
                <c:pt idx="86618">
                  <c:v>0.98009279830975105</c:v>
                </c:pt>
                <c:pt idx="86619">
                  <c:v>0.97505301993331395</c:v>
                </c:pt>
                <c:pt idx="86620">
                  <c:v>0.98009279830975105</c:v>
                </c:pt>
                <c:pt idx="86621">
                  <c:v>0.99810606512056599</c:v>
                </c:pt>
                <c:pt idx="86622">
                  <c:v>0.99810606512056599</c:v>
                </c:pt>
                <c:pt idx="86623">
                  <c:v>0.98009279830975105</c:v>
                </c:pt>
                <c:pt idx="86624">
                  <c:v>0.99977590848754005</c:v>
                </c:pt>
                <c:pt idx="86625">
                  <c:v>0.99772892030019</c:v>
                </c:pt>
                <c:pt idx="86626">
                  <c:v>0.99810606512056599</c:v>
                </c:pt>
                <c:pt idx="86627">
                  <c:v>0.99810606512056599</c:v>
                </c:pt>
                <c:pt idx="86628">
                  <c:v>0.99810606512056599</c:v>
                </c:pt>
                <c:pt idx="86629">
                  <c:v>0.99181255835294002</c:v>
                </c:pt>
                <c:pt idx="86630">
                  <c:v>0.99977590848754005</c:v>
                </c:pt>
                <c:pt idx="86631">
                  <c:v>0.97505301993331395</c:v>
                </c:pt>
                <c:pt idx="86632">
                  <c:v>0.97505301993331395</c:v>
                </c:pt>
                <c:pt idx="86633">
                  <c:v>0.99810606512056599</c:v>
                </c:pt>
                <c:pt idx="86634">
                  <c:v>0.99810606512056599</c:v>
                </c:pt>
                <c:pt idx="86635">
                  <c:v>0.99977590848754005</c:v>
                </c:pt>
                <c:pt idx="86636">
                  <c:v>0.99865964755004999</c:v>
                </c:pt>
                <c:pt idx="86637">
                  <c:v>0.99977590848754005</c:v>
                </c:pt>
                <c:pt idx="86638">
                  <c:v>0.98009279830975105</c:v>
                </c:pt>
                <c:pt idx="86639">
                  <c:v>0.99977590848754005</c:v>
                </c:pt>
                <c:pt idx="86640">
                  <c:v>0.97505301993331395</c:v>
                </c:pt>
                <c:pt idx="86641">
                  <c:v>0.98009279830975105</c:v>
                </c:pt>
                <c:pt idx="86642">
                  <c:v>0.98009279830975105</c:v>
                </c:pt>
                <c:pt idx="86643">
                  <c:v>0.98009279830975105</c:v>
                </c:pt>
                <c:pt idx="86644">
                  <c:v>0.99865964755004999</c:v>
                </c:pt>
                <c:pt idx="86645">
                  <c:v>0.99865964755004999</c:v>
                </c:pt>
                <c:pt idx="86646">
                  <c:v>0.97505301993331395</c:v>
                </c:pt>
                <c:pt idx="86647">
                  <c:v>0.99181255835294002</c:v>
                </c:pt>
                <c:pt idx="86648">
                  <c:v>0.98009279830975105</c:v>
                </c:pt>
                <c:pt idx="86649">
                  <c:v>0.99865964755004999</c:v>
                </c:pt>
                <c:pt idx="86650">
                  <c:v>0.97505301993331395</c:v>
                </c:pt>
                <c:pt idx="86651">
                  <c:v>0.99977590848754005</c:v>
                </c:pt>
                <c:pt idx="86652">
                  <c:v>0.98009279830975105</c:v>
                </c:pt>
                <c:pt idx="86653">
                  <c:v>0.99977590848754005</c:v>
                </c:pt>
                <c:pt idx="86654">
                  <c:v>0.99810606512056599</c:v>
                </c:pt>
                <c:pt idx="86655">
                  <c:v>0.97505301993331395</c:v>
                </c:pt>
                <c:pt idx="86656">
                  <c:v>0.97505301993331395</c:v>
                </c:pt>
                <c:pt idx="86657">
                  <c:v>0.99865964755004999</c:v>
                </c:pt>
                <c:pt idx="86658">
                  <c:v>0.98009279830975105</c:v>
                </c:pt>
                <c:pt idx="86659">
                  <c:v>0.98009279830975105</c:v>
                </c:pt>
                <c:pt idx="86660">
                  <c:v>0.98009279830975105</c:v>
                </c:pt>
                <c:pt idx="86661">
                  <c:v>0.98009279830975105</c:v>
                </c:pt>
                <c:pt idx="86662">
                  <c:v>0.97505301993331395</c:v>
                </c:pt>
                <c:pt idx="86663">
                  <c:v>0.98009279830975105</c:v>
                </c:pt>
                <c:pt idx="86664">
                  <c:v>0.98009279830975105</c:v>
                </c:pt>
                <c:pt idx="86665">
                  <c:v>0.97505301993331395</c:v>
                </c:pt>
                <c:pt idx="86666">
                  <c:v>0.99865964755004999</c:v>
                </c:pt>
                <c:pt idx="86667">
                  <c:v>0.99810606512056599</c:v>
                </c:pt>
                <c:pt idx="86668">
                  <c:v>0.97505301993331395</c:v>
                </c:pt>
                <c:pt idx="86669">
                  <c:v>0.99977590848754005</c:v>
                </c:pt>
                <c:pt idx="86670">
                  <c:v>0.98009279830975105</c:v>
                </c:pt>
                <c:pt idx="86671">
                  <c:v>0.98009279830975105</c:v>
                </c:pt>
                <c:pt idx="86672">
                  <c:v>0.99865964755004999</c:v>
                </c:pt>
                <c:pt idx="86673">
                  <c:v>0.99865964755004999</c:v>
                </c:pt>
                <c:pt idx="86674">
                  <c:v>0.99810606512056599</c:v>
                </c:pt>
                <c:pt idx="86675">
                  <c:v>0.98009279830975105</c:v>
                </c:pt>
                <c:pt idx="86676">
                  <c:v>0.99865964755004999</c:v>
                </c:pt>
                <c:pt idx="86677">
                  <c:v>0.99977590848754005</c:v>
                </c:pt>
                <c:pt idx="86678">
                  <c:v>0.99865964755004999</c:v>
                </c:pt>
                <c:pt idx="86679">
                  <c:v>0.98009279830975105</c:v>
                </c:pt>
                <c:pt idx="86680">
                  <c:v>0.99810606512056599</c:v>
                </c:pt>
                <c:pt idx="86681">
                  <c:v>0.99865964755004999</c:v>
                </c:pt>
                <c:pt idx="86682">
                  <c:v>0.98009279830975105</c:v>
                </c:pt>
                <c:pt idx="86683">
                  <c:v>0.97505301993331395</c:v>
                </c:pt>
                <c:pt idx="86684">
                  <c:v>0.99977590848754005</c:v>
                </c:pt>
                <c:pt idx="86685">
                  <c:v>0.98009279830975105</c:v>
                </c:pt>
                <c:pt idx="86686">
                  <c:v>0.97505301993331395</c:v>
                </c:pt>
                <c:pt idx="86687">
                  <c:v>0.99977590848754005</c:v>
                </c:pt>
                <c:pt idx="86688">
                  <c:v>0.98009279830975105</c:v>
                </c:pt>
                <c:pt idx="86689">
                  <c:v>0.99772892030019</c:v>
                </c:pt>
                <c:pt idx="86690">
                  <c:v>0.98009279830975105</c:v>
                </c:pt>
                <c:pt idx="86691">
                  <c:v>0.99865964755004999</c:v>
                </c:pt>
                <c:pt idx="86692">
                  <c:v>0.99865964755004999</c:v>
                </c:pt>
                <c:pt idx="86693">
                  <c:v>0.98009279830975105</c:v>
                </c:pt>
                <c:pt idx="86694">
                  <c:v>0.97505301993331395</c:v>
                </c:pt>
                <c:pt idx="86695">
                  <c:v>0.99810606512056599</c:v>
                </c:pt>
                <c:pt idx="86696">
                  <c:v>0.99810606512056599</c:v>
                </c:pt>
                <c:pt idx="86697">
                  <c:v>0.99865964755004999</c:v>
                </c:pt>
                <c:pt idx="86698">
                  <c:v>0.99865964755004999</c:v>
                </c:pt>
                <c:pt idx="86699">
                  <c:v>0.99810606512056599</c:v>
                </c:pt>
                <c:pt idx="86700">
                  <c:v>0.99865964755004999</c:v>
                </c:pt>
                <c:pt idx="86701">
                  <c:v>0.99865964755004999</c:v>
                </c:pt>
                <c:pt idx="86702">
                  <c:v>0.99865964755004999</c:v>
                </c:pt>
                <c:pt idx="86703">
                  <c:v>0.97505301993331395</c:v>
                </c:pt>
                <c:pt idx="86704">
                  <c:v>0.99865964755004999</c:v>
                </c:pt>
                <c:pt idx="86705">
                  <c:v>0.97505301993331395</c:v>
                </c:pt>
                <c:pt idx="86706">
                  <c:v>0.99865964755004999</c:v>
                </c:pt>
                <c:pt idx="86707">
                  <c:v>0.99810606512056599</c:v>
                </c:pt>
                <c:pt idx="86708">
                  <c:v>0.99181255835294002</c:v>
                </c:pt>
                <c:pt idx="86709">
                  <c:v>0.99977590848754005</c:v>
                </c:pt>
                <c:pt idx="86710">
                  <c:v>0.97505301993331395</c:v>
                </c:pt>
                <c:pt idx="86711">
                  <c:v>0.99977590848754005</c:v>
                </c:pt>
                <c:pt idx="86712">
                  <c:v>0.99810606512056599</c:v>
                </c:pt>
                <c:pt idx="86713">
                  <c:v>0.99865964755004999</c:v>
                </c:pt>
                <c:pt idx="86714">
                  <c:v>0.98009279830975105</c:v>
                </c:pt>
                <c:pt idx="86715">
                  <c:v>0.99181255835294002</c:v>
                </c:pt>
                <c:pt idx="86716">
                  <c:v>0.99977590848754005</c:v>
                </c:pt>
                <c:pt idx="86717">
                  <c:v>0.98009279830975105</c:v>
                </c:pt>
                <c:pt idx="86718">
                  <c:v>0.99865964755004999</c:v>
                </c:pt>
                <c:pt idx="86719">
                  <c:v>0.99865964755004999</c:v>
                </c:pt>
                <c:pt idx="86720">
                  <c:v>0.98009279830975105</c:v>
                </c:pt>
                <c:pt idx="86721">
                  <c:v>0.99977590848754005</c:v>
                </c:pt>
                <c:pt idx="86722">
                  <c:v>0.99865964755004999</c:v>
                </c:pt>
                <c:pt idx="86723">
                  <c:v>0.97505301993331395</c:v>
                </c:pt>
                <c:pt idx="86724">
                  <c:v>0.99865964755004999</c:v>
                </c:pt>
                <c:pt idx="86725">
                  <c:v>0.98009279830975105</c:v>
                </c:pt>
                <c:pt idx="86726">
                  <c:v>0.97505301993331395</c:v>
                </c:pt>
                <c:pt idx="86727">
                  <c:v>0.99865964755004999</c:v>
                </c:pt>
                <c:pt idx="86728">
                  <c:v>0.98009279830975105</c:v>
                </c:pt>
                <c:pt idx="86729">
                  <c:v>0.99977590848754005</c:v>
                </c:pt>
                <c:pt idx="86730">
                  <c:v>0.99977590848754005</c:v>
                </c:pt>
                <c:pt idx="86731">
                  <c:v>0.99865964755004999</c:v>
                </c:pt>
                <c:pt idx="86732">
                  <c:v>0.99865964755004999</c:v>
                </c:pt>
                <c:pt idx="86733">
                  <c:v>0.99810606512056599</c:v>
                </c:pt>
                <c:pt idx="86734">
                  <c:v>0.97505301993331395</c:v>
                </c:pt>
                <c:pt idx="86735">
                  <c:v>0.98009279830975105</c:v>
                </c:pt>
                <c:pt idx="86736">
                  <c:v>0.99977590848754005</c:v>
                </c:pt>
                <c:pt idx="86737">
                  <c:v>0.99865964755004999</c:v>
                </c:pt>
                <c:pt idx="86738">
                  <c:v>0.99865964755004999</c:v>
                </c:pt>
                <c:pt idx="86739">
                  <c:v>0.99865964755004999</c:v>
                </c:pt>
                <c:pt idx="86740">
                  <c:v>0.98009279830975105</c:v>
                </c:pt>
                <c:pt idx="86741">
                  <c:v>0.99865964755004999</c:v>
                </c:pt>
                <c:pt idx="86742">
                  <c:v>0.98009279830975105</c:v>
                </c:pt>
                <c:pt idx="86743">
                  <c:v>0.99865964755004999</c:v>
                </c:pt>
                <c:pt idx="86744">
                  <c:v>0.99865964755004999</c:v>
                </c:pt>
                <c:pt idx="86745">
                  <c:v>0.99977590848754005</c:v>
                </c:pt>
                <c:pt idx="86746">
                  <c:v>0.99865964755004999</c:v>
                </c:pt>
                <c:pt idx="86747">
                  <c:v>0.98009279830975105</c:v>
                </c:pt>
                <c:pt idx="86748">
                  <c:v>0.97505301993331395</c:v>
                </c:pt>
                <c:pt idx="86749">
                  <c:v>0.99810606512056599</c:v>
                </c:pt>
                <c:pt idx="86750">
                  <c:v>0.99865964755004999</c:v>
                </c:pt>
                <c:pt idx="86751">
                  <c:v>0.98009279830975105</c:v>
                </c:pt>
                <c:pt idx="86752">
                  <c:v>0.98009279830975105</c:v>
                </c:pt>
                <c:pt idx="86753">
                  <c:v>0.99865964755004999</c:v>
                </c:pt>
                <c:pt idx="86754">
                  <c:v>0.98009279830975105</c:v>
                </c:pt>
                <c:pt idx="86755">
                  <c:v>0.99977590848754005</c:v>
                </c:pt>
                <c:pt idx="86756">
                  <c:v>0.99977590848754005</c:v>
                </c:pt>
                <c:pt idx="86757">
                  <c:v>0.98009279830975105</c:v>
                </c:pt>
                <c:pt idx="86758">
                  <c:v>0.97505301993331395</c:v>
                </c:pt>
                <c:pt idx="86759">
                  <c:v>0.97505301993331395</c:v>
                </c:pt>
                <c:pt idx="86760">
                  <c:v>0.99865964755004999</c:v>
                </c:pt>
                <c:pt idx="86761">
                  <c:v>0.99810606512056599</c:v>
                </c:pt>
                <c:pt idx="86762">
                  <c:v>0.99772892030019</c:v>
                </c:pt>
                <c:pt idx="86763">
                  <c:v>0.99977590848754005</c:v>
                </c:pt>
                <c:pt idx="86764">
                  <c:v>0.97505301993331395</c:v>
                </c:pt>
                <c:pt idx="86765">
                  <c:v>0.99810606512056599</c:v>
                </c:pt>
                <c:pt idx="86766">
                  <c:v>0.98009279830975105</c:v>
                </c:pt>
                <c:pt idx="86767">
                  <c:v>0.97505301993331395</c:v>
                </c:pt>
                <c:pt idx="86768">
                  <c:v>0.98009279830975105</c:v>
                </c:pt>
                <c:pt idx="86769">
                  <c:v>0.99977590848754005</c:v>
                </c:pt>
                <c:pt idx="86770">
                  <c:v>0.99810606512056599</c:v>
                </c:pt>
                <c:pt idx="86771">
                  <c:v>0.99977590848754005</c:v>
                </c:pt>
                <c:pt idx="86772">
                  <c:v>0.99810606512056599</c:v>
                </c:pt>
                <c:pt idx="86773">
                  <c:v>0.99865964755004999</c:v>
                </c:pt>
                <c:pt idx="86774">
                  <c:v>0.99865964755004999</c:v>
                </c:pt>
                <c:pt idx="86775">
                  <c:v>0.98009279830975105</c:v>
                </c:pt>
                <c:pt idx="86776">
                  <c:v>0.99865964755004999</c:v>
                </c:pt>
                <c:pt idx="86777">
                  <c:v>0.98009279830975105</c:v>
                </c:pt>
                <c:pt idx="86778">
                  <c:v>0.99865964755004999</c:v>
                </c:pt>
                <c:pt idx="86779">
                  <c:v>0.99865964755004999</c:v>
                </c:pt>
                <c:pt idx="86780">
                  <c:v>0.99810606512056599</c:v>
                </c:pt>
                <c:pt idx="86781">
                  <c:v>0.98009279830975105</c:v>
                </c:pt>
                <c:pt idx="86782">
                  <c:v>0.99977590848754005</c:v>
                </c:pt>
                <c:pt idx="86783">
                  <c:v>0.98009279830975105</c:v>
                </c:pt>
                <c:pt idx="86784">
                  <c:v>0.98009279830975105</c:v>
                </c:pt>
                <c:pt idx="86785">
                  <c:v>0.99810606512056599</c:v>
                </c:pt>
                <c:pt idx="86786">
                  <c:v>0.99772892030019</c:v>
                </c:pt>
                <c:pt idx="86787">
                  <c:v>0.99181255835294002</c:v>
                </c:pt>
                <c:pt idx="86788">
                  <c:v>0.99865964755004999</c:v>
                </c:pt>
                <c:pt idx="86789">
                  <c:v>0.97505301993331395</c:v>
                </c:pt>
                <c:pt idx="86790">
                  <c:v>0.99810606512056599</c:v>
                </c:pt>
                <c:pt idx="86791">
                  <c:v>0.98009279830975105</c:v>
                </c:pt>
                <c:pt idx="86792">
                  <c:v>0.98009279830975105</c:v>
                </c:pt>
                <c:pt idx="86793">
                  <c:v>0.98009279830975105</c:v>
                </c:pt>
                <c:pt idx="86794">
                  <c:v>0.98009279830975105</c:v>
                </c:pt>
                <c:pt idx="86795">
                  <c:v>0.99810606512056599</c:v>
                </c:pt>
                <c:pt idx="86796">
                  <c:v>0.99865964755004999</c:v>
                </c:pt>
                <c:pt idx="86797">
                  <c:v>0.99865964755004999</c:v>
                </c:pt>
                <c:pt idx="86798">
                  <c:v>0.98009279830975105</c:v>
                </c:pt>
                <c:pt idx="86799">
                  <c:v>0.98009279830975105</c:v>
                </c:pt>
                <c:pt idx="86800">
                  <c:v>0.97505301993331395</c:v>
                </c:pt>
                <c:pt idx="86801">
                  <c:v>0.98009279830975105</c:v>
                </c:pt>
                <c:pt idx="86802">
                  <c:v>0.99810606512056599</c:v>
                </c:pt>
                <c:pt idx="86803">
                  <c:v>0.97505301993331395</c:v>
                </c:pt>
                <c:pt idx="86804">
                  <c:v>0.99865964755004999</c:v>
                </c:pt>
                <c:pt idx="86805">
                  <c:v>0.99810606512056599</c:v>
                </c:pt>
                <c:pt idx="86806">
                  <c:v>0.99810606512056599</c:v>
                </c:pt>
                <c:pt idx="86807">
                  <c:v>0.99810606512056599</c:v>
                </c:pt>
                <c:pt idx="86808">
                  <c:v>0.99810606512056599</c:v>
                </c:pt>
                <c:pt idx="86809">
                  <c:v>0.98009279830975105</c:v>
                </c:pt>
                <c:pt idx="86810">
                  <c:v>0.99810606512056599</c:v>
                </c:pt>
                <c:pt idx="86811">
                  <c:v>0.98009279830975105</c:v>
                </c:pt>
                <c:pt idx="86812">
                  <c:v>0.99772892030019</c:v>
                </c:pt>
                <c:pt idx="86813">
                  <c:v>0.99865964755004999</c:v>
                </c:pt>
                <c:pt idx="86814">
                  <c:v>0.99865964755004999</c:v>
                </c:pt>
                <c:pt idx="86815">
                  <c:v>0.99865964755004999</c:v>
                </c:pt>
                <c:pt idx="86816">
                  <c:v>0.99865964755004999</c:v>
                </c:pt>
                <c:pt idx="86817">
                  <c:v>0.97505301993331395</c:v>
                </c:pt>
                <c:pt idx="86818">
                  <c:v>0.98009279830975105</c:v>
                </c:pt>
                <c:pt idx="86819">
                  <c:v>0.98009279830975105</c:v>
                </c:pt>
                <c:pt idx="86820">
                  <c:v>0.98009279830975105</c:v>
                </c:pt>
                <c:pt idx="86821">
                  <c:v>0.99865964755004999</c:v>
                </c:pt>
                <c:pt idx="86822">
                  <c:v>0.99865964755004999</c:v>
                </c:pt>
                <c:pt idx="86823">
                  <c:v>0.99810606512056599</c:v>
                </c:pt>
                <c:pt idx="86824">
                  <c:v>0.98009279830975105</c:v>
                </c:pt>
                <c:pt idx="86825">
                  <c:v>0.98009279830975105</c:v>
                </c:pt>
                <c:pt idx="86826">
                  <c:v>0.99810606512056599</c:v>
                </c:pt>
                <c:pt idx="86827">
                  <c:v>0.99865964755004999</c:v>
                </c:pt>
                <c:pt idx="86828">
                  <c:v>0.99865964755004999</c:v>
                </c:pt>
                <c:pt idx="86829">
                  <c:v>0.97505301993331395</c:v>
                </c:pt>
                <c:pt idx="86830">
                  <c:v>0.98009279830975105</c:v>
                </c:pt>
                <c:pt idx="86831">
                  <c:v>0.97505301993331395</c:v>
                </c:pt>
                <c:pt idx="86832">
                  <c:v>0.98009279830975105</c:v>
                </c:pt>
                <c:pt idx="86833">
                  <c:v>0.97505301993331395</c:v>
                </c:pt>
                <c:pt idx="86834">
                  <c:v>0.97505301993331395</c:v>
                </c:pt>
                <c:pt idx="86835">
                  <c:v>0.98009279830975105</c:v>
                </c:pt>
                <c:pt idx="86836">
                  <c:v>0.98009279830975105</c:v>
                </c:pt>
                <c:pt idx="86837">
                  <c:v>0.99810606512056599</c:v>
                </c:pt>
                <c:pt idx="86838">
                  <c:v>0.99865964755004999</c:v>
                </c:pt>
                <c:pt idx="86839">
                  <c:v>0.99865964755004999</c:v>
                </c:pt>
                <c:pt idx="86840">
                  <c:v>0.97505301993331395</c:v>
                </c:pt>
                <c:pt idx="86841">
                  <c:v>0.99865964755004999</c:v>
                </c:pt>
                <c:pt idx="86842">
                  <c:v>0.99810606512056599</c:v>
                </c:pt>
                <c:pt idx="86843">
                  <c:v>0.99865964755004999</c:v>
                </c:pt>
                <c:pt idx="86844">
                  <c:v>0.98009279830975105</c:v>
                </c:pt>
                <c:pt idx="86845">
                  <c:v>0.98009279830975105</c:v>
                </c:pt>
                <c:pt idx="86846">
                  <c:v>0.98009279830975105</c:v>
                </c:pt>
                <c:pt idx="86847">
                  <c:v>0.99977590848754005</c:v>
                </c:pt>
                <c:pt idx="86848">
                  <c:v>0.99810606512056599</c:v>
                </c:pt>
                <c:pt idx="86849">
                  <c:v>0.97505301993331395</c:v>
                </c:pt>
                <c:pt idx="86850">
                  <c:v>0.97505301993331395</c:v>
                </c:pt>
                <c:pt idx="86851">
                  <c:v>0.97505301993331395</c:v>
                </c:pt>
                <c:pt idx="86852">
                  <c:v>0.99865964755004999</c:v>
                </c:pt>
                <c:pt idx="86853">
                  <c:v>0.98009279830975105</c:v>
                </c:pt>
                <c:pt idx="86854">
                  <c:v>0.99810606512056599</c:v>
                </c:pt>
                <c:pt idx="86855">
                  <c:v>0.99865964755004999</c:v>
                </c:pt>
                <c:pt idx="86856">
                  <c:v>0.99977590848754005</c:v>
                </c:pt>
                <c:pt idx="86857">
                  <c:v>0.99810606512056599</c:v>
                </c:pt>
                <c:pt idx="86858">
                  <c:v>0.99865964755004999</c:v>
                </c:pt>
                <c:pt idx="86859">
                  <c:v>0.98009279830975105</c:v>
                </c:pt>
                <c:pt idx="86860">
                  <c:v>0.99977590848754005</c:v>
                </c:pt>
                <c:pt idx="86861">
                  <c:v>0.99181255835294002</c:v>
                </c:pt>
                <c:pt idx="86862">
                  <c:v>0.99810606512056599</c:v>
                </c:pt>
                <c:pt idx="86863">
                  <c:v>0.99810606512056599</c:v>
                </c:pt>
                <c:pt idx="86864">
                  <c:v>0.99865964755004999</c:v>
                </c:pt>
                <c:pt idx="86865">
                  <c:v>0.99810606512056599</c:v>
                </c:pt>
                <c:pt idx="86866">
                  <c:v>0.97505301993331395</c:v>
                </c:pt>
                <c:pt idx="86867">
                  <c:v>0.99865964755004999</c:v>
                </c:pt>
                <c:pt idx="86868">
                  <c:v>0.99977590848754005</c:v>
                </c:pt>
                <c:pt idx="86869">
                  <c:v>0.98009279830975105</c:v>
                </c:pt>
                <c:pt idx="86870">
                  <c:v>0.99977590848754005</c:v>
                </c:pt>
                <c:pt idx="86871">
                  <c:v>0.99810606512056599</c:v>
                </c:pt>
                <c:pt idx="86872">
                  <c:v>0.97505301993331395</c:v>
                </c:pt>
                <c:pt idx="86873">
                  <c:v>0.99810606512056599</c:v>
                </c:pt>
                <c:pt idx="86874">
                  <c:v>0.99810606512056599</c:v>
                </c:pt>
                <c:pt idx="86875">
                  <c:v>0.99977590848754005</c:v>
                </c:pt>
                <c:pt idx="86876">
                  <c:v>0.98009279830975105</c:v>
                </c:pt>
                <c:pt idx="86877">
                  <c:v>0.99865964755004999</c:v>
                </c:pt>
                <c:pt idx="86878">
                  <c:v>0.99865964755004999</c:v>
                </c:pt>
                <c:pt idx="86879">
                  <c:v>0.99865964755004999</c:v>
                </c:pt>
                <c:pt idx="86880">
                  <c:v>0.99865964755004999</c:v>
                </c:pt>
                <c:pt idx="86881">
                  <c:v>0.99865964755004999</c:v>
                </c:pt>
                <c:pt idx="86882">
                  <c:v>0.99977590848754005</c:v>
                </c:pt>
                <c:pt idx="86883">
                  <c:v>0.99977590848754005</c:v>
                </c:pt>
                <c:pt idx="86884">
                  <c:v>0.98009279830975105</c:v>
                </c:pt>
                <c:pt idx="86885">
                  <c:v>0.98009279830975105</c:v>
                </c:pt>
                <c:pt idx="86886">
                  <c:v>0.99810606512056599</c:v>
                </c:pt>
                <c:pt idx="86887">
                  <c:v>0.98009279830975105</c:v>
                </c:pt>
                <c:pt idx="86888">
                  <c:v>0.99865964755004999</c:v>
                </c:pt>
                <c:pt idx="86889">
                  <c:v>0.99810606512056599</c:v>
                </c:pt>
                <c:pt idx="86890">
                  <c:v>0.99810606512056599</c:v>
                </c:pt>
                <c:pt idx="86891">
                  <c:v>0.97505301993331395</c:v>
                </c:pt>
                <c:pt idx="86892">
                  <c:v>0.99772892030019</c:v>
                </c:pt>
                <c:pt idx="86893">
                  <c:v>0.99810606512056599</c:v>
                </c:pt>
                <c:pt idx="86894">
                  <c:v>0.98009279830975105</c:v>
                </c:pt>
                <c:pt idx="86895">
                  <c:v>0.97505301993331395</c:v>
                </c:pt>
                <c:pt idx="86896">
                  <c:v>0.99810606512056599</c:v>
                </c:pt>
                <c:pt idx="86897">
                  <c:v>0.99977590848754005</c:v>
                </c:pt>
                <c:pt idx="86898">
                  <c:v>0.98009279830975105</c:v>
                </c:pt>
                <c:pt idx="86899">
                  <c:v>0.98009279830975105</c:v>
                </c:pt>
                <c:pt idx="86900">
                  <c:v>0.99810606512056599</c:v>
                </c:pt>
                <c:pt idx="86901">
                  <c:v>0.99977590848754005</c:v>
                </c:pt>
                <c:pt idx="86902">
                  <c:v>0.99977590848754005</c:v>
                </c:pt>
                <c:pt idx="86903">
                  <c:v>0.98009279830975105</c:v>
                </c:pt>
                <c:pt idx="86904">
                  <c:v>0.99977590848754005</c:v>
                </c:pt>
                <c:pt idx="86905">
                  <c:v>0.99865964755004999</c:v>
                </c:pt>
                <c:pt idx="86906">
                  <c:v>0.99977590848754005</c:v>
                </c:pt>
                <c:pt idx="86907">
                  <c:v>0.99865964755004999</c:v>
                </c:pt>
                <c:pt idx="86908">
                  <c:v>0.99865964755004999</c:v>
                </c:pt>
                <c:pt idx="86909">
                  <c:v>0.99810606512056599</c:v>
                </c:pt>
                <c:pt idx="86910">
                  <c:v>0.99865964755004999</c:v>
                </c:pt>
                <c:pt idx="86911">
                  <c:v>0.97505301993331395</c:v>
                </c:pt>
                <c:pt idx="86912">
                  <c:v>0.99810606512056599</c:v>
                </c:pt>
                <c:pt idx="86913">
                  <c:v>0.98009279830975105</c:v>
                </c:pt>
                <c:pt idx="86914">
                  <c:v>0.99865964755004999</c:v>
                </c:pt>
                <c:pt idx="86915">
                  <c:v>0.99977590848754005</c:v>
                </c:pt>
                <c:pt idx="86916">
                  <c:v>0.97505301993331395</c:v>
                </c:pt>
                <c:pt idx="86917">
                  <c:v>0.98009279830975105</c:v>
                </c:pt>
                <c:pt idx="86918">
                  <c:v>0.99810606512056599</c:v>
                </c:pt>
                <c:pt idx="86919">
                  <c:v>0.99810606512056599</c:v>
                </c:pt>
                <c:pt idx="86920">
                  <c:v>0.98009279830975105</c:v>
                </c:pt>
                <c:pt idx="86921">
                  <c:v>0.99810606512056599</c:v>
                </c:pt>
                <c:pt idx="86922">
                  <c:v>0.99865964755004999</c:v>
                </c:pt>
                <c:pt idx="86923">
                  <c:v>0.99865964755004999</c:v>
                </c:pt>
                <c:pt idx="86924">
                  <c:v>0.97505301993331395</c:v>
                </c:pt>
                <c:pt idx="86925">
                  <c:v>0.99865964755004999</c:v>
                </c:pt>
                <c:pt idx="86926">
                  <c:v>0.99865964755004999</c:v>
                </c:pt>
                <c:pt idx="86927">
                  <c:v>0.98009279830975105</c:v>
                </c:pt>
                <c:pt idx="86928">
                  <c:v>0.98009279830975105</c:v>
                </c:pt>
                <c:pt idx="86929">
                  <c:v>0.99865964755004999</c:v>
                </c:pt>
                <c:pt idx="86930">
                  <c:v>0.97505301993331395</c:v>
                </c:pt>
                <c:pt idx="86931">
                  <c:v>0.98009279830975105</c:v>
                </c:pt>
                <c:pt idx="86932">
                  <c:v>0.99810606512056599</c:v>
                </c:pt>
                <c:pt idx="86933">
                  <c:v>0.98009279830975105</c:v>
                </c:pt>
                <c:pt idx="86934">
                  <c:v>0.98009279830975105</c:v>
                </c:pt>
                <c:pt idx="86935">
                  <c:v>0.98009279830975105</c:v>
                </c:pt>
                <c:pt idx="86936">
                  <c:v>0.99865964755004999</c:v>
                </c:pt>
                <c:pt idx="86937">
                  <c:v>0.99865964755004999</c:v>
                </c:pt>
                <c:pt idx="86938">
                  <c:v>0.98009279830975105</c:v>
                </c:pt>
                <c:pt idx="86939">
                  <c:v>0.99772892030019</c:v>
                </c:pt>
                <c:pt idx="86940">
                  <c:v>0.99810606512056599</c:v>
                </c:pt>
                <c:pt idx="86941">
                  <c:v>0.98009279830975105</c:v>
                </c:pt>
                <c:pt idx="86942">
                  <c:v>0.97505301993331395</c:v>
                </c:pt>
                <c:pt idx="86943">
                  <c:v>0.99810606512056599</c:v>
                </c:pt>
                <c:pt idx="86944">
                  <c:v>0.98009279830975105</c:v>
                </c:pt>
                <c:pt idx="86945">
                  <c:v>0.98009279830975105</c:v>
                </c:pt>
                <c:pt idx="86946">
                  <c:v>0.99977590848754005</c:v>
                </c:pt>
                <c:pt idx="86947">
                  <c:v>0.99810606512056599</c:v>
                </c:pt>
                <c:pt idx="86948">
                  <c:v>0.97505301993331395</c:v>
                </c:pt>
                <c:pt idx="86949">
                  <c:v>0.98009279830975105</c:v>
                </c:pt>
                <c:pt idx="86950">
                  <c:v>0.99865964755004999</c:v>
                </c:pt>
                <c:pt idx="86951">
                  <c:v>0.99865964755004999</c:v>
                </c:pt>
                <c:pt idx="86952">
                  <c:v>0.98009279830975105</c:v>
                </c:pt>
                <c:pt idx="86953">
                  <c:v>0.99865964755004999</c:v>
                </c:pt>
                <c:pt idx="86954">
                  <c:v>0.99977590848754005</c:v>
                </c:pt>
                <c:pt idx="86955">
                  <c:v>0.99181255835294002</c:v>
                </c:pt>
                <c:pt idx="86956">
                  <c:v>0.99977590848754005</c:v>
                </c:pt>
                <c:pt idx="86957">
                  <c:v>0.99865964755004999</c:v>
                </c:pt>
                <c:pt idx="86958">
                  <c:v>0.99810606512056599</c:v>
                </c:pt>
                <c:pt idx="86959">
                  <c:v>0.97505301993331395</c:v>
                </c:pt>
                <c:pt idx="86960">
                  <c:v>0.99772892030019</c:v>
                </c:pt>
                <c:pt idx="86961">
                  <c:v>0.98009279830975105</c:v>
                </c:pt>
                <c:pt idx="86962">
                  <c:v>0.99865964755004999</c:v>
                </c:pt>
                <c:pt idx="86963">
                  <c:v>0.99810606512056599</c:v>
                </c:pt>
                <c:pt idx="86964">
                  <c:v>0.99810606512056599</c:v>
                </c:pt>
                <c:pt idx="86965">
                  <c:v>0.99977590848754005</c:v>
                </c:pt>
                <c:pt idx="86966">
                  <c:v>0.99977590848754005</c:v>
                </c:pt>
                <c:pt idx="86967">
                  <c:v>0.98009279830975105</c:v>
                </c:pt>
                <c:pt idx="86968">
                  <c:v>0.99865964755004999</c:v>
                </c:pt>
                <c:pt idx="86969">
                  <c:v>0.99977590848754005</c:v>
                </c:pt>
                <c:pt idx="86970">
                  <c:v>0.99181255835294002</c:v>
                </c:pt>
                <c:pt idx="86971">
                  <c:v>0.99865964755004999</c:v>
                </c:pt>
                <c:pt idx="86972">
                  <c:v>0.98009279830975105</c:v>
                </c:pt>
                <c:pt idx="86973">
                  <c:v>0.99865964755004999</c:v>
                </c:pt>
                <c:pt idx="86974">
                  <c:v>0.99865964755004999</c:v>
                </c:pt>
                <c:pt idx="86975">
                  <c:v>0.97505301993331395</c:v>
                </c:pt>
                <c:pt idx="86976">
                  <c:v>0.98009279830975105</c:v>
                </c:pt>
                <c:pt idx="86977">
                  <c:v>0.97505301993331395</c:v>
                </c:pt>
                <c:pt idx="86978">
                  <c:v>0.98009279830975105</c:v>
                </c:pt>
                <c:pt idx="86979">
                  <c:v>0.99810606512056599</c:v>
                </c:pt>
                <c:pt idx="86980">
                  <c:v>0.99865964755004999</c:v>
                </c:pt>
                <c:pt idx="86981">
                  <c:v>0.99977590848754005</c:v>
                </c:pt>
                <c:pt idx="86982">
                  <c:v>0.99181255835294002</c:v>
                </c:pt>
                <c:pt idx="86983">
                  <c:v>0.99977590848754005</c:v>
                </c:pt>
                <c:pt idx="86984">
                  <c:v>0.99810606512056599</c:v>
                </c:pt>
                <c:pt idx="86985">
                  <c:v>0.97505301993331395</c:v>
                </c:pt>
                <c:pt idx="86986">
                  <c:v>0.99865964755004999</c:v>
                </c:pt>
                <c:pt idx="86987">
                  <c:v>0.98009279830975105</c:v>
                </c:pt>
                <c:pt idx="86988">
                  <c:v>0.97505301993331395</c:v>
                </c:pt>
                <c:pt idx="86989">
                  <c:v>0.99772892030019</c:v>
                </c:pt>
                <c:pt idx="86990">
                  <c:v>0.99865964755004999</c:v>
                </c:pt>
                <c:pt idx="86991">
                  <c:v>0.99977590848754005</c:v>
                </c:pt>
                <c:pt idx="86992">
                  <c:v>0.98009279830975105</c:v>
                </c:pt>
                <c:pt idx="86993">
                  <c:v>0.99810606512056599</c:v>
                </c:pt>
                <c:pt idx="86994">
                  <c:v>0.99810606512056599</c:v>
                </c:pt>
                <c:pt idx="86995">
                  <c:v>0.98009279830975105</c:v>
                </c:pt>
                <c:pt idx="86996">
                  <c:v>0.98009279830975105</c:v>
                </c:pt>
                <c:pt idx="86997">
                  <c:v>0.99977590848754005</c:v>
                </c:pt>
                <c:pt idx="86998">
                  <c:v>0.98009279830975105</c:v>
                </c:pt>
                <c:pt idx="86999">
                  <c:v>0.99865964755004999</c:v>
                </c:pt>
                <c:pt idx="87000">
                  <c:v>0.99810606512056599</c:v>
                </c:pt>
                <c:pt idx="87001">
                  <c:v>0.99977590848754005</c:v>
                </c:pt>
                <c:pt idx="87002">
                  <c:v>0.97505301993331395</c:v>
                </c:pt>
                <c:pt idx="87003">
                  <c:v>0.99810606512056599</c:v>
                </c:pt>
                <c:pt idx="87004">
                  <c:v>0.99977590848754005</c:v>
                </c:pt>
                <c:pt idx="87005">
                  <c:v>0.99865964755004999</c:v>
                </c:pt>
                <c:pt idx="87006">
                  <c:v>0.99810606512056599</c:v>
                </c:pt>
                <c:pt idx="87007">
                  <c:v>0.99865964755004999</c:v>
                </c:pt>
                <c:pt idx="87008">
                  <c:v>0.98009279830975105</c:v>
                </c:pt>
                <c:pt idx="87009">
                  <c:v>0.99865964755004999</c:v>
                </c:pt>
                <c:pt idx="87010">
                  <c:v>0.99810606512056599</c:v>
                </c:pt>
                <c:pt idx="87011">
                  <c:v>0.98009279830975105</c:v>
                </c:pt>
                <c:pt idx="87012">
                  <c:v>0.99810606512056599</c:v>
                </c:pt>
                <c:pt idx="87013">
                  <c:v>0.99810606512056599</c:v>
                </c:pt>
                <c:pt idx="87014">
                  <c:v>0.98009279830975105</c:v>
                </c:pt>
                <c:pt idx="87015">
                  <c:v>0.99977590848754005</c:v>
                </c:pt>
                <c:pt idx="87016">
                  <c:v>0.99865964755004999</c:v>
                </c:pt>
                <c:pt idx="87017">
                  <c:v>0.98009279830975105</c:v>
                </c:pt>
                <c:pt idx="87018">
                  <c:v>0.98009279830975105</c:v>
                </c:pt>
                <c:pt idx="87019">
                  <c:v>0.99865964755004999</c:v>
                </c:pt>
                <c:pt idx="87020">
                  <c:v>0.99772892030019</c:v>
                </c:pt>
                <c:pt idx="87021">
                  <c:v>0.99810606512056599</c:v>
                </c:pt>
                <c:pt idx="87022">
                  <c:v>0.99865964755004999</c:v>
                </c:pt>
                <c:pt idx="87023">
                  <c:v>0.99865964755004999</c:v>
                </c:pt>
                <c:pt idx="87024">
                  <c:v>0.99977590848754005</c:v>
                </c:pt>
                <c:pt idx="87025">
                  <c:v>0.99865964755004999</c:v>
                </c:pt>
                <c:pt idx="87026">
                  <c:v>0.97505301993331395</c:v>
                </c:pt>
                <c:pt idx="87027">
                  <c:v>0.97505301993331395</c:v>
                </c:pt>
                <c:pt idx="87028">
                  <c:v>0.99977590848754005</c:v>
                </c:pt>
                <c:pt idx="87029">
                  <c:v>0.99772892030019</c:v>
                </c:pt>
                <c:pt idx="87030">
                  <c:v>0.99772892030019</c:v>
                </c:pt>
                <c:pt idx="87031">
                  <c:v>0.99865964755004999</c:v>
                </c:pt>
                <c:pt idx="87032">
                  <c:v>0.99810606512056599</c:v>
                </c:pt>
                <c:pt idx="87033">
                  <c:v>0.98009279830975105</c:v>
                </c:pt>
                <c:pt idx="87034">
                  <c:v>0.99977590848754005</c:v>
                </c:pt>
                <c:pt idx="87035">
                  <c:v>0.99810606512056599</c:v>
                </c:pt>
                <c:pt idx="87036">
                  <c:v>0.99865964755004999</c:v>
                </c:pt>
                <c:pt idx="87037">
                  <c:v>0.99865964755004999</c:v>
                </c:pt>
                <c:pt idx="87038">
                  <c:v>0.97505301993331395</c:v>
                </c:pt>
                <c:pt idx="87039">
                  <c:v>0.97505301993331395</c:v>
                </c:pt>
                <c:pt idx="87040">
                  <c:v>0.97505301993331395</c:v>
                </c:pt>
                <c:pt idx="87041">
                  <c:v>0.98009279830975105</c:v>
                </c:pt>
                <c:pt idx="87042">
                  <c:v>0.98009279830975105</c:v>
                </c:pt>
                <c:pt idx="87043">
                  <c:v>0.99977590848754005</c:v>
                </c:pt>
                <c:pt idx="87044">
                  <c:v>0.99865964755004999</c:v>
                </c:pt>
                <c:pt idx="87045">
                  <c:v>0.98009279830975105</c:v>
                </c:pt>
                <c:pt idx="87046">
                  <c:v>0.99977590848754005</c:v>
                </c:pt>
                <c:pt idx="87047">
                  <c:v>0.97505301993331395</c:v>
                </c:pt>
                <c:pt idx="87048">
                  <c:v>0.99865964755004999</c:v>
                </c:pt>
                <c:pt idx="87049">
                  <c:v>0.99810606512056599</c:v>
                </c:pt>
                <c:pt idx="87050">
                  <c:v>0.98009279830975105</c:v>
                </c:pt>
                <c:pt idx="87051">
                  <c:v>0.98009279830975105</c:v>
                </c:pt>
                <c:pt idx="87052">
                  <c:v>0.98009279830975105</c:v>
                </c:pt>
                <c:pt idx="87053">
                  <c:v>0.99977590848754005</c:v>
                </c:pt>
                <c:pt idx="87054">
                  <c:v>0.98009279830975105</c:v>
                </c:pt>
                <c:pt idx="87055">
                  <c:v>0.98009279830975105</c:v>
                </c:pt>
                <c:pt idx="87056">
                  <c:v>0.99865964755004999</c:v>
                </c:pt>
                <c:pt idx="87057">
                  <c:v>0.99865964755004999</c:v>
                </c:pt>
                <c:pt idx="87058">
                  <c:v>0.97505301993331395</c:v>
                </c:pt>
                <c:pt idx="87059">
                  <c:v>0.99810606512056599</c:v>
                </c:pt>
                <c:pt idx="87060">
                  <c:v>0.99865964755004999</c:v>
                </c:pt>
                <c:pt idx="87061">
                  <c:v>0.98009279830975105</c:v>
                </c:pt>
                <c:pt idx="87062">
                  <c:v>0.99810606512056599</c:v>
                </c:pt>
                <c:pt idx="87063">
                  <c:v>0.99810606512056599</c:v>
                </c:pt>
                <c:pt idx="87064">
                  <c:v>0.97505301993331395</c:v>
                </c:pt>
                <c:pt idx="87065">
                  <c:v>0.98009279830975105</c:v>
                </c:pt>
                <c:pt idx="87066">
                  <c:v>0.99865964755004999</c:v>
                </c:pt>
                <c:pt idx="87067">
                  <c:v>0.98009279830975105</c:v>
                </c:pt>
                <c:pt idx="87068">
                  <c:v>0.98009279830975105</c:v>
                </c:pt>
                <c:pt idx="87069">
                  <c:v>0.99865964755004999</c:v>
                </c:pt>
                <c:pt idx="87070">
                  <c:v>0.99865964755004999</c:v>
                </c:pt>
                <c:pt idx="87071">
                  <c:v>0.99865964755004999</c:v>
                </c:pt>
                <c:pt idx="87072">
                  <c:v>0.98009279830975105</c:v>
                </c:pt>
                <c:pt idx="87073">
                  <c:v>0.99977590848754005</c:v>
                </c:pt>
                <c:pt idx="87074">
                  <c:v>0.98009279830975105</c:v>
                </c:pt>
                <c:pt idx="87075">
                  <c:v>0.98009279830975105</c:v>
                </c:pt>
                <c:pt idx="87076">
                  <c:v>0.99865964755004999</c:v>
                </c:pt>
                <c:pt idx="87077">
                  <c:v>0.99977590848754005</c:v>
                </c:pt>
                <c:pt idx="87078">
                  <c:v>0.99977590848754005</c:v>
                </c:pt>
                <c:pt idx="87079">
                  <c:v>0.98009279830975105</c:v>
                </c:pt>
                <c:pt idx="87080">
                  <c:v>0.97505301993331395</c:v>
                </c:pt>
                <c:pt idx="87081">
                  <c:v>0.98009279830975105</c:v>
                </c:pt>
                <c:pt idx="87082">
                  <c:v>0.98009279830975105</c:v>
                </c:pt>
                <c:pt idx="87083">
                  <c:v>0.99977590848754005</c:v>
                </c:pt>
                <c:pt idx="87084">
                  <c:v>0.98009279830975105</c:v>
                </c:pt>
                <c:pt idx="87085">
                  <c:v>0.99772892030019</c:v>
                </c:pt>
                <c:pt idx="87086">
                  <c:v>0.99977590848754005</c:v>
                </c:pt>
                <c:pt idx="87087">
                  <c:v>0.99865964755004999</c:v>
                </c:pt>
                <c:pt idx="87088">
                  <c:v>0.98009279830975105</c:v>
                </c:pt>
                <c:pt idx="87089">
                  <c:v>0.99865964755004999</c:v>
                </c:pt>
                <c:pt idx="87090">
                  <c:v>0.99810606512056599</c:v>
                </c:pt>
                <c:pt idx="87091">
                  <c:v>0.99181255835294002</c:v>
                </c:pt>
                <c:pt idx="87092">
                  <c:v>0.98009279830975105</c:v>
                </c:pt>
                <c:pt idx="87093">
                  <c:v>0.99977590848754005</c:v>
                </c:pt>
                <c:pt idx="87094">
                  <c:v>0.97505301993331395</c:v>
                </c:pt>
                <c:pt idx="87095">
                  <c:v>0.99865964755004999</c:v>
                </c:pt>
                <c:pt idx="87096">
                  <c:v>0.99865964755004999</c:v>
                </c:pt>
                <c:pt idx="87097">
                  <c:v>0.99810606512056599</c:v>
                </c:pt>
                <c:pt idx="87098">
                  <c:v>0.99810606512056599</c:v>
                </c:pt>
                <c:pt idx="87099">
                  <c:v>0.97505301993331395</c:v>
                </c:pt>
                <c:pt idx="87100">
                  <c:v>0.97505301993331395</c:v>
                </c:pt>
                <c:pt idx="87101">
                  <c:v>0.98009279830975105</c:v>
                </c:pt>
                <c:pt idx="87102">
                  <c:v>0.98009279830975105</c:v>
                </c:pt>
                <c:pt idx="87103">
                  <c:v>0.99865964755004999</c:v>
                </c:pt>
                <c:pt idx="87104">
                  <c:v>0.99865964755004999</c:v>
                </c:pt>
                <c:pt idx="87105">
                  <c:v>0.98009279830975105</c:v>
                </c:pt>
                <c:pt idx="87106">
                  <c:v>0.99865964755004999</c:v>
                </c:pt>
                <c:pt idx="87107">
                  <c:v>0.99810606512056599</c:v>
                </c:pt>
                <c:pt idx="87108">
                  <c:v>0.99977590848754005</c:v>
                </c:pt>
                <c:pt idx="87109">
                  <c:v>0.97505301993331395</c:v>
                </c:pt>
                <c:pt idx="87110">
                  <c:v>0.99810606512056599</c:v>
                </c:pt>
                <c:pt idx="87111">
                  <c:v>0.99865964755004999</c:v>
                </c:pt>
                <c:pt idx="87112">
                  <c:v>0.99181255835294002</c:v>
                </c:pt>
                <c:pt idx="87113">
                  <c:v>0.99977590848754005</c:v>
                </c:pt>
                <c:pt idx="87114">
                  <c:v>0.99810606512056599</c:v>
                </c:pt>
                <c:pt idx="87115">
                  <c:v>0.99772892030019</c:v>
                </c:pt>
                <c:pt idx="87116">
                  <c:v>0.98009279830975105</c:v>
                </c:pt>
                <c:pt idx="87117">
                  <c:v>0.99865964755004999</c:v>
                </c:pt>
                <c:pt idx="87118">
                  <c:v>0.99865964755004999</c:v>
                </c:pt>
                <c:pt idx="87119">
                  <c:v>0.99810606512056599</c:v>
                </c:pt>
                <c:pt idx="87120">
                  <c:v>0.99865964755004999</c:v>
                </c:pt>
                <c:pt idx="87121">
                  <c:v>0.99772892030019</c:v>
                </c:pt>
                <c:pt idx="87122">
                  <c:v>0.99810606512056599</c:v>
                </c:pt>
                <c:pt idx="87123">
                  <c:v>0.97505301993331395</c:v>
                </c:pt>
                <c:pt idx="87124">
                  <c:v>0.97505301993331395</c:v>
                </c:pt>
                <c:pt idx="87125">
                  <c:v>0.99977590848754005</c:v>
                </c:pt>
                <c:pt idx="87126">
                  <c:v>0.99865964755004999</c:v>
                </c:pt>
                <c:pt idx="87127">
                  <c:v>0.98009279830975105</c:v>
                </c:pt>
                <c:pt idx="87128">
                  <c:v>0.99810606512056599</c:v>
                </c:pt>
                <c:pt idx="87129">
                  <c:v>0.98009279830975105</c:v>
                </c:pt>
                <c:pt idx="87130">
                  <c:v>0.97505301993331395</c:v>
                </c:pt>
                <c:pt idx="87131">
                  <c:v>0.98009279830975105</c:v>
                </c:pt>
                <c:pt idx="87132">
                  <c:v>0.98009279830975105</c:v>
                </c:pt>
                <c:pt idx="87133">
                  <c:v>0.98009279830975105</c:v>
                </c:pt>
                <c:pt idx="87134">
                  <c:v>0.98009279830975105</c:v>
                </c:pt>
                <c:pt idx="87135">
                  <c:v>0.98009279830975105</c:v>
                </c:pt>
                <c:pt idx="87136">
                  <c:v>0.99977590848754005</c:v>
                </c:pt>
                <c:pt idx="87137">
                  <c:v>0.99865964755004999</c:v>
                </c:pt>
                <c:pt idx="87138">
                  <c:v>0.99865964755004999</c:v>
                </c:pt>
                <c:pt idx="87139">
                  <c:v>0.97505301993331395</c:v>
                </c:pt>
                <c:pt idx="87140">
                  <c:v>0.98009279830975105</c:v>
                </c:pt>
                <c:pt idx="87141">
                  <c:v>0.97505301993331395</c:v>
                </c:pt>
                <c:pt idx="87142">
                  <c:v>0.97505301993331395</c:v>
                </c:pt>
                <c:pt idx="87143">
                  <c:v>0.97505301993331395</c:v>
                </c:pt>
                <c:pt idx="87144">
                  <c:v>0.99865964755004999</c:v>
                </c:pt>
                <c:pt idx="87145">
                  <c:v>0.99865964755004999</c:v>
                </c:pt>
                <c:pt idx="87146">
                  <c:v>0.99865964755004999</c:v>
                </c:pt>
                <c:pt idx="87147">
                  <c:v>0.99810606512056599</c:v>
                </c:pt>
                <c:pt idx="87148">
                  <c:v>0.98009279830975105</c:v>
                </c:pt>
                <c:pt idx="87149">
                  <c:v>0.98009279830975105</c:v>
                </c:pt>
                <c:pt idx="87150">
                  <c:v>0.99977590848754005</c:v>
                </c:pt>
                <c:pt idx="87151">
                  <c:v>0.98009279830975105</c:v>
                </c:pt>
                <c:pt idx="87152">
                  <c:v>0.99810606512056599</c:v>
                </c:pt>
                <c:pt idx="87153">
                  <c:v>0.99865964755004999</c:v>
                </c:pt>
                <c:pt idx="87154">
                  <c:v>0.99865964755004999</c:v>
                </c:pt>
                <c:pt idx="87155">
                  <c:v>0.97505301993331395</c:v>
                </c:pt>
                <c:pt idx="87156">
                  <c:v>0.99865964755004999</c:v>
                </c:pt>
                <c:pt idx="87157">
                  <c:v>0.99865964755004999</c:v>
                </c:pt>
                <c:pt idx="87158">
                  <c:v>0.99865964755004999</c:v>
                </c:pt>
                <c:pt idx="87159">
                  <c:v>0.99810606512056599</c:v>
                </c:pt>
                <c:pt idx="87160">
                  <c:v>0.98009279830975105</c:v>
                </c:pt>
                <c:pt idx="87161">
                  <c:v>0.99865964755004999</c:v>
                </c:pt>
                <c:pt idx="87162">
                  <c:v>0.99810606512056599</c:v>
                </c:pt>
                <c:pt idx="87163">
                  <c:v>0.97505301993331395</c:v>
                </c:pt>
                <c:pt idx="87164">
                  <c:v>0.99865964755004999</c:v>
                </c:pt>
                <c:pt idx="87165">
                  <c:v>0.98009279830975105</c:v>
                </c:pt>
                <c:pt idx="87166">
                  <c:v>0.99810606512056599</c:v>
                </c:pt>
                <c:pt idx="87167">
                  <c:v>0.99810606512056599</c:v>
                </c:pt>
                <c:pt idx="87168">
                  <c:v>0.99865964755004999</c:v>
                </c:pt>
                <c:pt idx="87169">
                  <c:v>0.99977590848754005</c:v>
                </c:pt>
                <c:pt idx="87170">
                  <c:v>0.99977590848754005</c:v>
                </c:pt>
                <c:pt idx="87171">
                  <c:v>0.97505301993331395</c:v>
                </c:pt>
                <c:pt idx="87172">
                  <c:v>0.99977590848754005</c:v>
                </c:pt>
                <c:pt idx="87173">
                  <c:v>0.98009279830975105</c:v>
                </c:pt>
                <c:pt idx="87174">
                  <c:v>0.97505301993331395</c:v>
                </c:pt>
                <c:pt idx="87175">
                  <c:v>0.98009279830975105</c:v>
                </c:pt>
                <c:pt idx="87176">
                  <c:v>0.99810606512056599</c:v>
                </c:pt>
                <c:pt idx="87177">
                  <c:v>0.98009279830975105</c:v>
                </c:pt>
                <c:pt idx="87178">
                  <c:v>0.99977590848754005</c:v>
                </c:pt>
                <c:pt idx="87179">
                  <c:v>0.99810606512056599</c:v>
                </c:pt>
                <c:pt idx="87180">
                  <c:v>0.97505301993331395</c:v>
                </c:pt>
                <c:pt idx="87181">
                  <c:v>0.99810606512056599</c:v>
                </c:pt>
                <c:pt idx="87182">
                  <c:v>0.99865964755004999</c:v>
                </c:pt>
                <c:pt idx="87183">
                  <c:v>0.99977590848754005</c:v>
                </c:pt>
                <c:pt idx="87184">
                  <c:v>0.99977590848754005</c:v>
                </c:pt>
                <c:pt idx="87185">
                  <c:v>0.99810606512056599</c:v>
                </c:pt>
                <c:pt idx="87186">
                  <c:v>0.99810606512056599</c:v>
                </c:pt>
                <c:pt idx="87187">
                  <c:v>0.99810606512056599</c:v>
                </c:pt>
                <c:pt idx="87188">
                  <c:v>0.99977590848754005</c:v>
                </c:pt>
                <c:pt idx="87189">
                  <c:v>0.99810606512056599</c:v>
                </c:pt>
                <c:pt idx="87190">
                  <c:v>0.99977590848754005</c:v>
                </c:pt>
                <c:pt idx="87191">
                  <c:v>0.99977590848754005</c:v>
                </c:pt>
                <c:pt idx="87192">
                  <c:v>0.99865964755004999</c:v>
                </c:pt>
                <c:pt idx="87193">
                  <c:v>0.98009279830975105</c:v>
                </c:pt>
                <c:pt idx="87194">
                  <c:v>0.98009279830975105</c:v>
                </c:pt>
                <c:pt idx="87195">
                  <c:v>0.97505301993331395</c:v>
                </c:pt>
                <c:pt idx="87196">
                  <c:v>0.99772892030019</c:v>
                </c:pt>
                <c:pt idx="87197">
                  <c:v>0.99977590848754005</c:v>
                </c:pt>
                <c:pt idx="87198">
                  <c:v>0.99865964755004999</c:v>
                </c:pt>
                <c:pt idx="87199">
                  <c:v>0.99977590848754005</c:v>
                </c:pt>
                <c:pt idx="87200">
                  <c:v>0.99772892030019</c:v>
                </c:pt>
                <c:pt idx="87201">
                  <c:v>0.99865964755004999</c:v>
                </c:pt>
                <c:pt idx="87202">
                  <c:v>0.99810606512056599</c:v>
                </c:pt>
                <c:pt idx="87203">
                  <c:v>0.99865964755004999</c:v>
                </c:pt>
                <c:pt idx="87204">
                  <c:v>0.99865964755004999</c:v>
                </c:pt>
                <c:pt idx="87205">
                  <c:v>0.99810606512056599</c:v>
                </c:pt>
                <c:pt idx="87206">
                  <c:v>0.99865964755004999</c:v>
                </c:pt>
                <c:pt idx="87207">
                  <c:v>0.99810606512056599</c:v>
                </c:pt>
                <c:pt idx="87208">
                  <c:v>0.97505301993331395</c:v>
                </c:pt>
                <c:pt idx="87209">
                  <c:v>0.99810606512056599</c:v>
                </c:pt>
                <c:pt idx="87210">
                  <c:v>0.99810606512056599</c:v>
                </c:pt>
                <c:pt idx="87211">
                  <c:v>0.99810606512056599</c:v>
                </c:pt>
                <c:pt idx="87212">
                  <c:v>0.98009279830975105</c:v>
                </c:pt>
                <c:pt idx="87213">
                  <c:v>0.99865964755004999</c:v>
                </c:pt>
                <c:pt idx="87214">
                  <c:v>0.99810606512056599</c:v>
                </c:pt>
                <c:pt idx="87215">
                  <c:v>0.98009279830975105</c:v>
                </c:pt>
                <c:pt idx="87216">
                  <c:v>0.98009279830975105</c:v>
                </c:pt>
                <c:pt idx="87217">
                  <c:v>0.99810606512056599</c:v>
                </c:pt>
                <c:pt idx="87218">
                  <c:v>0.99810606512056599</c:v>
                </c:pt>
                <c:pt idx="87219">
                  <c:v>0.99865964755004999</c:v>
                </c:pt>
                <c:pt idx="87220">
                  <c:v>0.99181255835294002</c:v>
                </c:pt>
                <c:pt idx="87221">
                  <c:v>0.99865964755004999</c:v>
                </c:pt>
                <c:pt idx="87222">
                  <c:v>0.98009279830975105</c:v>
                </c:pt>
                <c:pt idx="87223">
                  <c:v>0.98009279830975105</c:v>
                </c:pt>
                <c:pt idx="87224">
                  <c:v>0.98009279830975105</c:v>
                </c:pt>
                <c:pt idx="87225">
                  <c:v>0.99810606512056599</c:v>
                </c:pt>
                <c:pt idx="87226">
                  <c:v>0.99772892030019</c:v>
                </c:pt>
                <c:pt idx="87227">
                  <c:v>0.99865964755004999</c:v>
                </c:pt>
                <c:pt idx="87228">
                  <c:v>0.99977590848754005</c:v>
                </c:pt>
                <c:pt idx="87229">
                  <c:v>0.98009279830975105</c:v>
                </c:pt>
                <c:pt idx="87230">
                  <c:v>0.98009279830975105</c:v>
                </c:pt>
                <c:pt idx="87231">
                  <c:v>0.99865964755004999</c:v>
                </c:pt>
                <c:pt idx="87232">
                  <c:v>0.98009279830975105</c:v>
                </c:pt>
                <c:pt idx="87233">
                  <c:v>0.98009279830975105</c:v>
                </c:pt>
                <c:pt idx="87234">
                  <c:v>0.99810606512056599</c:v>
                </c:pt>
                <c:pt idx="87235">
                  <c:v>0.99865964755004999</c:v>
                </c:pt>
                <c:pt idx="87236">
                  <c:v>0.99977590848754005</c:v>
                </c:pt>
                <c:pt idx="87237">
                  <c:v>0.99977590848754005</c:v>
                </c:pt>
                <c:pt idx="87238">
                  <c:v>0.99810606512056599</c:v>
                </c:pt>
                <c:pt idx="87239">
                  <c:v>0.98009279830975105</c:v>
                </c:pt>
                <c:pt idx="87240">
                  <c:v>0.99977590848754005</c:v>
                </c:pt>
                <c:pt idx="87241">
                  <c:v>0.99977590848754005</c:v>
                </c:pt>
                <c:pt idx="87242">
                  <c:v>0.99977590848754005</c:v>
                </c:pt>
                <c:pt idx="87243">
                  <c:v>0.99810606512056599</c:v>
                </c:pt>
                <c:pt idx="87244">
                  <c:v>0.99977590848754005</c:v>
                </c:pt>
                <c:pt idx="87245">
                  <c:v>0.98009279830975105</c:v>
                </c:pt>
                <c:pt idx="87246">
                  <c:v>0.98009279830975105</c:v>
                </c:pt>
                <c:pt idx="87247">
                  <c:v>0.99810606512056599</c:v>
                </c:pt>
                <c:pt idx="87248">
                  <c:v>0.99977590848754005</c:v>
                </c:pt>
                <c:pt idx="87249">
                  <c:v>0.98009279830975105</c:v>
                </c:pt>
                <c:pt idx="87250">
                  <c:v>0.99865964755004999</c:v>
                </c:pt>
                <c:pt idx="87251">
                  <c:v>0.99977590848754005</c:v>
                </c:pt>
                <c:pt idx="87252">
                  <c:v>0.99865964755004999</c:v>
                </c:pt>
                <c:pt idx="87253">
                  <c:v>0.98009279830975105</c:v>
                </c:pt>
                <c:pt idx="87254">
                  <c:v>0.97505301993331395</c:v>
                </c:pt>
                <c:pt idx="87255">
                  <c:v>0.98009279830975105</c:v>
                </c:pt>
                <c:pt idx="87256">
                  <c:v>0.99810606512056599</c:v>
                </c:pt>
                <c:pt idx="87257">
                  <c:v>0.99977590848754005</c:v>
                </c:pt>
                <c:pt idx="87258">
                  <c:v>0.97505301993331395</c:v>
                </c:pt>
                <c:pt idx="87259">
                  <c:v>0.99865964755004999</c:v>
                </c:pt>
                <c:pt idx="87260">
                  <c:v>0.97505301993331395</c:v>
                </c:pt>
                <c:pt idx="87261">
                  <c:v>0.98009279830975105</c:v>
                </c:pt>
                <c:pt idx="87262">
                  <c:v>0.99865964755004999</c:v>
                </c:pt>
                <c:pt idx="87263">
                  <c:v>0.99865964755004999</c:v>
                </c:pt>
                <c:pt idx="87264">
                  <c:v>0.98009279830975105</c:v>
                </c:pt>
                <c:pt idx="87265">
                  <c:v>0.98009279830975105</c:v>
                </c:pt>
                <c:pt idx="87266">
                  <c:v>0.99977590848754005</c:v>
                </c:pt>
                <c:pt idx="87267">
                  <c:v>0.97505301993331395</c:v>
                </c:pt>
                <c:pt idx="87268">
                  <c:v>0.99865964755004999</c:v>
                </c:pt>
                <c:pt idx="87269">
                  <c:v>0.99865964755004999</c:v>
                </c:pt>
                <c:pt idx="87270">
                  <c:v>0.97505301993331395</c:v>
                </c:pt>
                <c:pt idx="87271">
                  <c:v>0.98009279830975105</c:v>
                </c:pt>
                <c:pt idx="87272">
                  <c:v>0.99810606512056599</c:v>
                </c:pt>
                <c:pt idx="87273">
                  <c:v>0.99865964755004999</c:v>
                </c:pt>
                <c:pt idx="87274">
                  <c:v>0.99977590848754005</c:v>
                </c:pt>
                <c:pt idx="87275">
                  <c:v>0.99810606512056599</c:v>
                </c:pt>
                <c:pt idx="87276">
                  <c:v>0.99977590848754005</c:v>
                </c:pt>
                <c:pt idx="87277">
                  <c:v>0.98009279830975105</c:v>
                </c:pt>
                <c:pt idx="87278">
                  <c:v>0.97505301993331395</c:v>
                </c:pt>
                <c:pt idx="87279">
                  <c:v>0.98009279830975105</c:v>
                </c:pt>
                <c:pt idx="87280">
                  <c:v>0.99977590848754005</c:v>
                </c:pt>
                <c:pt idx="87281">
                  <c:v>0.99810606512056599</c:v>
                </c:pt>
                <c:pt idx="87282">
                  <c:v>0.99810606512056599</c:v>
                </c:pt>
                <c:pt idx="87283">
                  <c:v>0.97505301993331395</c:v>
                </c:pt>
                <c:pt idx="87284">
                  <c:v>0.98009279830975105</c:v>
                </c:pt>
                <c:pt idx="87285">
                  <c:v>0.98009279830975105</c:v>
                </c:pt>
                <c:pt idx="87286">
                  <c:v>0.99977590848754005</c:v>
                </c:pt>
                <c:pt idx="87287">
                  <c:v>0.99977590848754005</c:v>
                </c:pt>
                <c:pt idx="87288">
                  <c:v>0.99865964755004999</c:v>
                </c:pt>
                <c:pt idx="87289">
                  <c:v>0.99810606512056599</c:v>
                </c:pt>
                <c:pt idx="87290">
                  <c:v>0.99181255835294002</c:v>
                </c:pt>
                <c:pt idx="87291">
                  <c:v>0.98009279830975105</c:v>
                </c:pt>
                <c:pt idx="87292">
                  <c:v>0.99865964755004999</c:v>
                </c:pt>
                <c:pt idx="87293">
                  <c:v>0.98009279830975105</c:v>
                </c:pt>
                <c:pt idx="87294">
                  <c:v>0.99865964755004999</c:v>
                </c:pt>
                <c:pt idx="87295">
                  <c:v>0.99865964755004999</c:v>
                </c:pt>
                <c:pt idx="87296">
                  <c:v>0.98009279830975105</c:v>
                </c:pt>
                <c:pt idx="87297">
                  <c:v>0.98009279830975105</c:v>
                </c:pt>
                <c:pt idx="87298">
                  <c:v>0.99865964755004999</c:v>
                </c:pt>
                <c:pt idx="87299">
                  <c:v>0.99810606512056599</c:v>
                </c:pt>
                <c:pt idx="87300">
                  <c:v>0.99977590848754005</c:v>
                </c:pt>
                <c:pt idx="87301">
                  <c:v>0.98009279830975105</c:v>
                </c:pt>
                <c:pt idx="87302">
                  <c:v>0.98009279830975105</c:v>
                </c:pt>
                <c:pt idx="87303">
                  <c:v>0.99865964755004999</c:v>
                </c:pt>
                <c:pt idx="87304">
                  <c:v>0.99810606512056599</c:v>
                </c:pt>
                <c:pt idx="87305">
                  <c:v>0.99810606512056599</c:v>
                </c:pt>
                <c:pt idx="87306">
                  <c:v>0.99865964755004999</c:v>
                </c:pt>
                <c:pt idx="87307">
                  <c:v>0.99865964755004999</c:v>
                </c:pt>
                <c:pt idx="87308">
                  <c:v>0.99865964755004999</c:v>
                </c:pt>
                <c:pt idx="87309">
                  <c:v>0.98009279830975105</c:v>
                </c:pt>
                <c:pt idx="87310">
                  <c:v>0.99810606512056599</c:v>
                </c:pt>
                <c:pt idx="87311">
                  <c:v>0.99977590848754005</c:v>
                </c:pt>
                <c:pt idx="87312">
                  <c:v>0.99977590848754005</c:v>
                </c:pt>
                <c:pt idx="87313">
                  <c:v>0.99977590848754005</c:v>
                </c:pt>
                <c:pt idx="87314">
                  <c:v>0.99772892030019</c:v>
                </c:pt>
                <c:pt idx="87315">
                  <c:v>0.98009279830975105</c:v>
                </c:pt>
                <c:pt idx="87316">
                  <c:v>0.99977590848754005</c:v>
                </c:pt>
                <c:pt idx="87317">
                  <c:v>0.99865964755004999</c:v>
                </c:pt>
                <c:pt idx="87318">
                  <c:v>0.98009279830975105</c:v>
                </c:pt>
                <c:pt idx="87319">
                  <c:v>0.97505301993331395</c:v>
                </c:pt>
                <c:pt idx="87320">
                  <c:v>0.99810606512056599</c:v>
                </c:pt>
                <c:pt idx="87321">
                  <c:v>0.99865964755004999</c:v>
                </c:pt>
                <c:pt idx="87322">
                  <c:v>0.99865964755004999</c:v>
                </c:pt>
                <c:pt idx="87323">
                  <c:v>0.97505301993331395</c:v>
                </c:pt>
                <c:pt idx="87324">
                  <c:v>0.99865964755004999</c:v>
                </c:pt>
                <c:pt idx="87325">
                  <c:v>0.97505301993331395</c:v>
                </c:pt>
                <c:pt idx="87326">
                  <c:v>0.99810606512056599</c:v>
                </c:pt>
                <c:pt idx="87327">
                  <c:v>0.99810606512056599</c:v>
                </c:pt>
                <c:pt idx="87328">
                  <c:v>0.99810606512056599</c:v>
                </c:pt>
                <c:pt idx="87329">
                  <c:v>0.98009279830975105</c:v>
                </c:pt>
                <c:pt idx="87330">
                  <c:v>0.99865964755004999</c:v>
                </c:pt>
                <c:pt idx="87331">
                  <c:v>0.98009279830975105</c:v>
                </c:pt>
                <c:pt idx="87332">
                  <c:v>0.99772892030019</c:v>
                </c:pt>
                <c:pt idx="87333">
                  <c:v>0.99977590848754005</c:v>
                </c:pt>
                <c:pt idx="87334">
                  <c:v>0.99977590848754005</c:v>
                </c:pt>
                <c:pt idx="87335">
                  <c:v>0.99865964755004999</c:v>
                </c:pt>
                <c:pt idx="87336">
                  <c:v>0.98009279830975105</c:v>
                </c:pt>
                <c:pt idx="87337">
                  <c:v>0.99810606512056599</c:v>
                </c:pt>
                <c:pt idx="87338">
                  <c:v>0.98009279830975105</c:v>
                </c:pt>
                <c:pt idx="87339">
                  <c:v>0.98009279830975105</c:v>
                </c:pt>
                <c:pt idx="87340">
                  <c:v>0.99865964755004999</c:v>
                </c:pt>
                <c:pt idx="87341">
                  <c:v>0.97505301993331395</c:v>
                </c:pt>
                <c:pt idx="87342">
                  <c:v>0.98009279830975105</c:v>
                </c:pt>
                <c:pt idx="87343">
                  <c:v>0.99810606512056599</c:v>
                </c:pt>
                <c:pt idx="87344">
                  <c:v>0.97505301993331395</c:v>
                </c:pt>
                <c:pt idx="87345">
                  <c:v>0.99810606512056599</c:v>
                </c:pt>
                <c:pt idx="87346">
                  <c:v>0.98009279830975105</c:v>
                </c:pt>
                <c:pt idx="87347">
                  <c:v>0.99810606512056599</c:v>
                </c:pt>
                <c:pt idx="87348">
                  <c:v>0.98009279830975105</c:v>
                </c:pt>
                <c:pt idx="87349">
                  <c:v>0.99865964755004999</c:v>
                </c:pt>
                <c:pt idx="87350">
                  <c:v>0.99865964755004999</c:v>
                </c:pt>
                <c:pt idx="87351">
                  <c:v>0.98009279830975105</c:v>
                </c:pt>
                <c:pt idx="87352">
                  <c:v>0.98009279830975105</c:v>
                </c:pt>
                <c:pt idx="87353">
                  <c:v>0.99865964755004999</c:v>
                </c:pt>
                <c:pt idx="87354">
                  <c:v>0.98009279830975105</c:v>
                </c:pt>
                <c:pt idx="87355">
                  <c:v>0.97505301993331395</c:v>
                </c:pt>
                <c:pt idx="87356">
                  <c:v>0.99810606512056599</c:v>
                </c:pt>
                <c:pt idx="87357">
                  <c:v>0.99181255835294002</c:v>
                </c:pt>
                <c:pt idx="87358">
                  <c:v>0.97505301993331395</c:v>
                </c:pt>
                <c:pt idx="87359">
                  <c:v>0.98009279830975105</c:v>
                </c:pt>
                <c:pt idx="87360">
                  <c:v>0.98009279830975105</c:v>
                </c:pt>
                <c:pt idx="87361">
                  <c:v>0.99977590848754005</c:v>
                </c:pt>
                <c:pt idx="87362">
                  <c:v>0.99865964755004999</c:v>
                </c:pt>
                <c:pt idx="87363">
                  <c:v>0.99865964755004999</c:v>
                </c:pt>
                <c:pt idx="87364">
                  <c:v>0.99865964755004999</c:v>
                </c:pt>
                <c:pt idx="87365">
                  <c:v>0.98009279830975105</c:v>
                </c:pt>
                <c:pt idx="87366">
                  <c:v>0.99810606512056599</c:v>
                </c:pt>
                <c:pt idx="87367">
                  <c:v>0.99865964755004999</c:v>
                </c:pt>
                <c:pt idx="87368">
                  <c:v>0.99865964755004999</c:v>
                </c:pt>
                <c:pt idx="87369">
                  <c:v>0.99810606512056599</c:v>
                </c:pt>
                <c:pt idx="87370">
                  <c:v>0.99865964755004999</c:v>
                </c:pt>
                <c:pt idx="87371">
                  <c:v>0.99810606512056599</c:v>
                </c:pt>
                <c:pt idx="87372">
                  <c:v>0.99865964755004999</c:v>
                </c:pt>
                <c:pt idx="87373">
                  <c:v>0.97505301993331395</c:v>
                </c:pt>
                <c:pt idx="87374">
                  <c:v>0.99865964755004999</c:v>
                </c:pt>
                <c:pt idx="87375">
                  <c:v>0.99977590848754005</c:v>
                </c:pt>
                <c:pt idx="87376">
                  <c:v>0.99977590848754005</c:v>
                </c:pt>
                <c:pt idx="87377">
                  <c:v>0.99865964755004999</c:v>
                </c:pt>
                <c:pt idx="87378">
                  <c:v>0.99810606512056599</c:v>
                </c:pt>
                <c:pt idx="87379">
                  <c:v>0.97505301993331395</c:v>
                </c:pt>
                <c:pt idx="87380">
                  <c:v>0.99865964755004999</c:v>
                </c:pt>
                <c:pt idx="87381">
                  <c:v>0.98009279830975105</c:v>
                </c:pt>
                <c:pt idx="87382">
                  <c:v>0.98009279830975105</c:v>
                </c:pt>
                <c:pt idx="87383">
                  <c:v>0.99810606512056599</c:v>
                </c:pt>
                <c:pt idx="87384">
                  <c:v>0.98009279830975105</c:v>
                </c:pt>
                <c:pt idx="87385">
                  <c:v>0.99810606512056599</c:v>
                </c:pt>
                <c:pt idx="87386">
                  <c:v>0.98009279830975105</c:v>
                </c:pt>
                <c:pt idx="87387">
                  <c:v>0.99810606512056599</c:v>
                </c:pt>
                <c:pt idx="87388">
                  <c:v>0.98009279830975105</c:v>
                </c:pt>
                <c:pt idx="87389">
                  <c:v>0.98009279830975105</c:v>
                </c:pt>
                <c:pt idx="87390">
                  <c:v>0.98009279830975105</c:v>
                </c:pt>
                <c:pt idx="87391">
                  <c:v>0.99977590848754005</c:v>
                </c:pt>
                <c:pt idx="87392">
                  <c:v>0.99810606512056599</c:v>
                </c:pt>
                <c:pt idx="87393">
                  <c:v>0.99977590848754005</c:v>
                </c:pt>
                <c:pt idx="87394">
                  <c:v>0.99865964755004999</c:v>
                </c:pt>
                <c:pt idx="87395">
                  <c:v>0.99810606512056599</c:v>
                </c:pt>
                <c:pt idx="87396">
                  <c:v>0.98009279830975105</c:v>
                </c:pt>
                <c:pt idx="87397">
                  <c:v>0.99977590848754005</c:v>
                </c:pt>
                <c:pt idx="87398">
                  <c:v>0.99977590848754005</c:v>
                </c:pt>
                <c:pt idx="87399">
                  <c:v>0.98009279830975105</c:v>
                </c:pt>
                <c:pt idx="87400">
                  <c:v>0.99810606512056599</c:v>
                </c:pt>
                <c:pt idx="87401">
                  <c:v>0.99977590848754005</c:v>
                </c:pt>
                <c:pt idx="87402">
                  <c:v>0.98009279830975105</c:v>
                </c:pt>
                <c:pt idx="87403">
                  <c:v>0.97505301993331395</c:v>
                </c:pt>
                <c:pt idx="87404">
                  <c:v>0.99810606512056599</c:v>
                </c:pt>
                <c:pt idx="87405">
                  <c:v>0.98009279830975105</c:v>
                </c:pt>
                <c:pt idx="87406">
                  <c:v>0.99181255835294002</c:v>
                </c:pt>
                <c:pt idx="87407">
                  <c:v>0.97505301993331395</c:v>
                </c:pt>
                <c:pt idx="87408">
                  <c:v>0.99977590848754005</c:v>
                </c:pt>
                <c:pt idx="87409">
                  <c:v>0.99865964755004999</c:v>
                </c:pt>
                <c:pt idx="87410">
                  <c:v>0.99810606512056599</c:v>
                </c:pt>
                <c:pt idx="87411">
                  <c:v>0.98009279830975105</c:v>
                </c:pt>
                <c:pt idx="87412">
                  <c:v>0.99977590848754005</c:v>
                </c:pt>
                <c:pt idx="87413">
                  <c:v>0.99977590848754005</c:v>
                </c:pt>
                <c:pt idx="87414">
                  <c:v>0.98009279830975105</c:v>
                </c:pt>
                <c:pt idx="87415">
                  <c:v>0.99810606512056599</c:v>
                </c:pt>
                <c:pt idx="87416">
                  <c:v>0.97505301993331395</c:v>
                </c:pt>
                <c:pt idx="87417">
                  <c:v>0.99977590848754005</c:v>
                </c:pt>
                <c:pt idx="87418">
                  <c:v>0.99865964755004999</c:v>
                </c:pt>
                <c:pt idx="87419">
                  <c:v>0.98009279830975105</c:v>
                </c:pt>
                <c:pt idx="87420">
                  <c:v>0.97505301993331395</c:v>
                </c:pt>
                <c:pt idx="87421">
                  <c:v>0.98009279830975105</c:v>
                </c:pt>
                <c:pt idx="87422">
                  <c:v>0.98009279830975105</c:v>
                </c:pt>
                <c:pt idx="87423">
                  <c:v>0.97505301993331395</c:v>
                </c:pt>
                <c:pt idx="87424">
                  <c:v>0.99772892030019</c:v>
                </c:pt>
                <c:pt idx="87425">
                  <c:v>0.97505301993331395</c:v>
                </c:pt>
                <c:pt idx="87426">
                  <c:v>0.99865964755004999</c:v>
                </c:pt>
                <c:pt idx="87427">
                  <c:v>0.99977590848754005</c:v>
                </c:pt>
                <c:pt idx="87428">
                  <c:v>0.99810606512056599</c:v>
                </c:pt>
                <c:pt idx="87429">
                  <c:v>0.98009279830975105</c:v>
                </c:pt>
                <c:pt idx="87430">
                  <c:v>0.99865964755004999</c:v>
                </c:pt>
                <c:pt idx="87431">
                  <c:v>0.98009279830975105</c:v>
                </c:pt>
                <c:pt idx="87432">
                  <c:v>0.98009279830975105</c:v>
                </c:pt>
                <c:pt idx="87433">
                  <c:v>0.99977590848754005</c:v>
                </c:pt>
                <c:pt idx="87434">
                  <c:v>0.99865964755004999</c:v>
                </c:pt>
                <c:pt idx="87435">
                  <c:v>0.99772892030019</c:v>
                </c:pt>
                <c:pt idx="87436">
                  <c:v>0.99810606512056599</c:v>
                </c:pt>
                <c:pt idx="87437">
                  <c:v>0.99772892030019</c:v>
                </c:pt>
                <c:pt idx="87438">
                  <c:v>0.99865964755004999</c:v>
                </c:pt>
                <c:pt idx="87439">
                  <c:v>0.99865964755004999</c:v>
                </c:pt>
                <c:pt idx="87440">
                  <c:v>0.97505301993331395</c:v>
                </c:pt>
                <c:pt idx="87441">
                  <c:v>0.99810606512056599</c:v>
                </c:pt>
                <c:pt idx="87442">
                  <c:v>0.99977590848754005</c:v>
                </c:pt>
                <c:pt idx="87443">
                  <c:v>0.99865964755004999</c:v>
                </c:pt>
                <c:pt idx="87444">
                  <c:v>0.99865964755004999</c:v>
                </c:pt>
                <c:pt idx="87445">
                  <c:v>0.97505301993331395</c:v>
                </c:pt>
                <c:pt idx="87446">
                  <c:v>0.98009279830975105</c:v>
                </c:pt>
                <c:pt idx="87447">
                  <c:v>0.97505301993331395</c:v>
                </c:pt>
                <c:pt idx="87448">
                  <c:v>0.98009279830975105</c:v>
                </c:pt>
                <c:pt idx="87449">
                  <c:v>0.98009279830975105</c:v>
                </c:pt>
                <c:pt idx="87450">
                  <c:v>0.99977590848754005</c:v>
                </c:pt>
                <c:pt idx="87451">
                  <c:v>0.99810606512056599</c:v>
                </c:pt>
                <c:pt idx="87452">
                  <c:v>0.99865964755004999</c:v>
                </c:pt>
                <c:pt idx="87453">
                  <c:v>0.99865964755004999</c:v>
                </c:pt>
                <c:pt idx="87454">
                  <c:v>0.98009279830975105</c:v>
                </c:pt>
                <c:pt idx="87455">
                  <c:v>0.99810606512056599</c:v>
                </c:pt>
                <c:pt idx="87456">
                  <c:v>0.99865964755004999</c:v>
                </c:pt>
                <c:pt idx="87457">
                  <c:v>0.98009279830975105</c:v>
                </c:pt>
                <c:pt idx="87458">
                  <c:v>0.99865964755004999</c:v>
                </c:pt>
                <c:pt idx="87459">
                  <c:v>0.99810606512056599</c:v>
                </c:pt>
                <c:pt idx="87460">
                  <c:v>0.99810606512056599</c:v>
                </c:pt>
                <c:pt idx="87461">
                  <c:v>0.99810606512056599</c:v>
                </c:pt>
                <c:pt idx="87462">
                  <c:v>0.99810606512056599</c:v>
                </c:pt>
                <c:pt idx="87463">
                  <c:v>0.98009279830975105</c:v>
                </c:pt>
                <c:pt idx="87464">
                  <c:v>0.98009279830975105</c:v>
                </c:pt>
                <c:pt idx="87465">
                  <c:v>0.98009279830975105</c:v>
                </c:pt>
                <c:pt idx="87466">
                  <c:v>0.99865964755004999</c:v>
                </c:pt>
                <c:pt idx="87467">
                  <c:v>0.99810606512056599</c:v>
                </c:pt>
                <c:pt idx="87468">
                  <c:v>0.97505301993331395</c:v>
                </c:pt>
                <c:pt idx="87469">
                  <c:v>0.99810606512056599</c:v>
                </c:pt>
                <c:pt idx="87470">
                  <c:v>0.99977590848754005</c:v>
                </c:pt>
                <c:pt idx="87471">
                  <c:v>0.97505301993331395</c:v>
                </c:pt>
                <c:pt idx="87472">
                  <c:v>0.99865964755004999</c:v>
                </c:pt>
                <c:pt idx="87473">
                  <c:v>0.99810606512056599</c:v>
                </c:pt>
                <c:pt idx="87474">
                  <c:v>0.99865964755004999</c:v>
                </c:pt>
                <c:pt idx="87475">
                  <c:v>0.98009279830975105</c:v>
                </c:pt>
                <c:pt idx="87476">
                  <c:v>0.98009279830975105</c:v>
                </c:pt>
                <c:pt idx="87477">
                  <c:v>0.99810606512056599</c:v>
                </c:pt>
                <c:pt idx="87478">
                  <c:v>0.99810606512056599</c:v>
                </c:pt>
                <c:pt idx="87479">
                  <c:v>0.98009279830975105</c:v>
                </c:pt>
                <c:pt idx="87480">
                  <c:v>0.99865964755004999</c:v>
                </c:pt>
                <c:pt idx="87481">
                  <c:v>0.99865964755004999</c:v>
                </c:pt>
                <c:pt idx="87482">
                  <c:v>0.98009279830975105</c:v>
                </c:pt>
                <c:pt idx="87483">
                  <c:v>0.99772892030019</c:v>
                </c:pt>
                <c:pt idx="87484">
                  <c:v>0.99810606512056599</c:v>
                </c:pt>
                <c:pt idx="87485">
                  <c:v>0.98009279830975105</c:v>
                </c:pt>
                <c:pt idx="87486">
                  <c:v>0.99977590848754005</c:v>
                </c:pt>
                <c:pt idx="87487">
                  <c:v>0.98009279830975105</c:v>
                </c:pt>
                <c:pt idx="87488">
                  <c:v>0.99810606512056599</c:v>
                </c:pt>
                <c:pt idx="87489">
                  <c:v>0.99977590848754005</c:v>
                </c:pt>
                <c:pt idx="87490">
                  <c:v>0.98009279830975105</c:v>
                </c:pt>
                <c:pt idx="87491">
                  <c:v>0.99977590848754005</c:v>
                </c:pt>
                <c:pt idx="87492">
                  <c:v>0.99865964755004999</c:v>
                </c:pt>
                <c:pt idx="87493">
                  <c:v>0.98009279830975105</c:v>
                </c:pt>
                <c:pt idx="87494">
                  <c:v>0.99977590848754005</c:v>
                </c:pt>
                <c:pt idx="87495">
                  <c:v>0.99810606512056599</c:v>
                </c:pt>
                <c:pt idx="87496">
                  <c:v>0.99977590848754005</c:v>
                </c:pt>
                <c:pt idx="87497">
                  <c:v>0.99810606512056599</c:v>
                </c:pt>
                <c:pt idx="87498">
                  <c:v>0.99865964755004999</c:v>
                </c:pt>
                <c:pt idx="87499">
                  <c:v>0.97505301993331395</c:v>
                </c:pt>
                <c:pt idx="87500">
                  <c:v>0.99810606512056599</c:v>
                </c:pt>
                <c:pt idx="87501">
                  <c:v>0.99810606512056599</c:v>
                </c:pt>
                <c:pt idx="87502">
                  <c:v>0.99810606512056599</c:v>
                </c:pt>
                <c:pt idx="87503">
                  <c:v>0.99977590848754005</c:v>
                </c:pt>
                <c:pt idx="87504">
                  <c:v>0.99865964755004999</c:v>
                </c:pt>
                <c:pt idx="87505">
                  <c:v>0.98009279830975105</c:v>
                </c:pt>
                <c:pt idx="87506">
                  <c:v>0.99810606512056599</c:v>
                </c:pt>
                <c:pt idx="87507">
                  <c:v>0.99865964755004999</c:v>
                </c:pt>
                <c:pt idx="87508">
                  <c:v>0.99977590848754005</c:v>
                </c:pt>
                <c:pt idx="87509">
                  <c:v>0.97505301993331395</c:v>
                </c:pt>
                <c:pt idx="87510">
                  <c:v>0.99810606512056599</c:v>
                </c:pt>
                <c:pt idx="87511">
                  <c:v>0.98009279830975105</c:v>
                </c:pt>
                <c:pt idx="87512">
                  <c:v>0.99810606512056599</c:v>
                </c:pt>
                <c:pt idx="87513">
                  <c:v>0.99772892030019</c:v>
                </c:pt>
                <c:pt idx="87514">
                  <c:v>0.97505301993331395</c:v>
                </c:pt>
                <c:pt idx="87515">
                  <c:v>0.99810606512056599</c:v>
                </c:pt>
                <c:pt idx="87516">
                  <c:v>0.97505301993331395</c:v>
                </c:pt>
                <c:pt idx="87517">
                  <c:v>0.99810606512056599</c:v>
                </c:pt>
                <c:pt idx="87518">
                  <c:v>0.99865964755004999</c:v>
                </c:pt>
                <c:pt idx="87519">
                  <c:v>0.99865964755004999</c:v>
                </c:pt>
                <c:pt idx="87520">
                  <c:v>0.99977590848754005</c:v>
                </c:pt>
                <c:pt idx="87521">
                  <c:v>0.98009279830975105</c:v>
                </c:pt>
                <c:pt idx="87522">
                  <c:v>0.97505301993331395</c:v>
                </c:pt>
                <c:pt idx="87523">
                  <c:v>0.99865964755004999</c:v>
                </c:pt>
                <c:pt idx="87524">
                  <c:v>0.97505301993331395</c:v>
                </c:pt>
                <c:pt idx="87525">
                  <c:v>0.97505301993331395</c:v>
                </c:pt>
                <c:pt idx="87526">
                  <c:v>0.98009279830975105</c:v>
                </c:pt>
                <c:pt idx="87527">
                  <c:v>0.98009279830975105</c:v>
                </c:pt>
                <c:pt idx="87528">
                  <c:v>0.97505301993331395</c:v>
                </c:pt>
                <c:pt idx="87529">
                  <c:v>0.99865964755004999</c:v>
                </c:pt>
                <c:pt idx="87530">
                  <c:v>0.99865964755004999</c:v>
                </c:pt>
                <c:pt idx="87531">
                  <c:v>0.99865964755004999</c:v>
                </c:pt>
                <c:pt idx="87532">
                  <c:v>0.98009279830975105</c:v>
                </c:pt>
                <c:pt idx="87533">
                  <c:v>0.99865964755004999</c:v>
                </c:pt>
                <c:pt idx="87534">
                  <c:v>0.98009279830975105</c:v>
                </c:pt>
                <c:pt idx="87535">
                  <c:v>0.99865964755004999</c:v>
                </c:pt>
                <c:pt idx="87536">
                  <c:v>0.98009279830975105</c:v>
                </c:pt>
                <c:pt idx="87537">
                  <c:v>0.97505301993331395</c:v>
                </c:pt>
                <c:pt idx="87538">
                  <c:v>0.98009279830975105</c:v>
                </c:pt>
                <c:pt idx="87539">
                  <c:v>0.98009279830975105</c:v>
                </c:pt>
                <c:pt idx="87540">
                  <c:v>0.99977590848754005</c:v>
                </c:pt>
                <c:pt idx="87541">
                  <c:v>0.97505301993331395</c:v>
                </c:pt>
                <c:pt idx="87542">
                  <c:v>0.98009279830975105</c:v>
                </c:pt>
                <c:pt idx="87543">
                  <c:v>0.99865964755004999</c:v>
                </c:pt>
                <c:pt idx="87544">
                  <c:v>0.99977590848754005</c:v>
                </c:pt>
                <c:pt idx="87545">
                  <c:v>0.97505301993331395</c:v>
                </c:pt>
                <c:pt idx="87546">
                  <c:v>0.99977590848754005</c:v>
                </c:pt>
                <c:pt idx="87547">
                  <c:v>0.99810606512056599</c:v>
                </c:pt>
                <c:pt idx="87548">
                  <c:v>0.99865964755004999</c:v>
                </c:pt>
                <c:pt idx="87549">
                  <c:v>0.99865964755004999</c:v>
                </c:pt>
                <c:pt idx="87550">
                  <c:v>0.98009279830975105</c:v>
                </c:pt>
                <c:pt idx="87551">
                  <c:v>0.99810606512056599</c:v>
                </c:pt>
                <c:pt idx="87552">
                  <c:v>0.98009279830975105</c:v>
                </c:pt>
                <c:pt idx="87553">
                  <c:v>0.98009279830975105</c:v>
                </c:pt>
                <c:pt idx="87554">
                  <c:v>0.99865964755004999</c:v>
                </c:pt>
                <c:pt idx="87555">
                  <c:v>0.99977590848754005</c:v>
                </c:pt>
                <c:pt idx="87556">
                  <c:v>0.97505301993331395</c:v>
                </c:pt>
                <c:pt idx="87557">
                  <c:v>0.99181255835294002</c:v>
                </c:pt>
                <c:pt idx="87558">
                  <c:v>0.99865964755004999</c:v>
                </c:pt>
                <c:pt idx="87559">
                  <c:v>0.98009279830975105</c:v>
                </c:pt>
                <c:pt idx="87560">
                  <c:v>0.99810606512056599</c:v>
                </c:pt>
                <c:pt idx="87561">
                  <c:v>0.99865964755004999</c:v>
                </c:pt>
                <c:pt idx="87562">
                  <c:v>0.99977590848754005</c:v>
                </c:pt>
                <c:pt idx="87563">
                  <c:v>0.99977590848754005</c:v>
                </c:pt>
                <c:pt idx="87564">
                  <c:v>0.97505301993331395</c:v>
                </c:pt>
                <c:pt idx="87565">
                  <c:v>0.98009279830975105</c:v>
                </c:pt>
                <c:pt idx="87566">
                  <c:v>0.99977590848754005</c:v>
                </c:pt>
                <c:pt idx="87567">
                  <c:v>0.99865964755004999</c:v>
                </c:pt>
                <c:pt idx="87568">
                  <c:v>0.97505301993331395</c:v>
                </c:pt>
                <c:pt idx="87569">
                  <c:v>0.99810606512056599</c:v>
                </c:pt>
                <c:pt idx="87570">
                  <c:v>0.99977590848754005</c:v>
                </c:pt>
                <c:pt idx="87571">
                  <c:v>0.99865964755004999</c:v>
                </c:pt>
                <c:pt idx="87572">
                  <c:v>0.99865964755004999</c:v>
                </c:pt>
                <c:pt idx="87573">
                  <c:v>0.99977590848754005</c:v>
                </c:pt>
                <c:pt idx="87574">
                  <c:v>0.98009279830975105</c:v>
                </c:pt>
                <c:pt idx="87575">
                  <c:v>0.98009279830975105</c:v>
                </c:pt>
                <c:pt idx="87576">
                  <c:v>0.98009279830975105</c:v>
                </c:pt>
                <c:pt idx="87577">
                  <c:v>0.97505301993331395</c:v>
                </c:pt>
                <c:pt idx="87578">
                  <c:v>0.99977590848754005</c:v>
                </c:pt>
                <c:pt idx="87579">
                  <c:v>0.99865964755004999</c:v>
                </c:pt>
                <c:pt idx="87580">
                  <c:v>0.98009279830975105</c:v>
                </c:pt>
                <c:pt idx="87581">
                  <c:v>0.98009279830975105</c:v>
                </c:pt>
                <c:pt idx="87582">
                  <c:v>0.97505301993331395</c:v>
                </c:pt>
                <c:pt idx="87583">
                  <c:v>0.99977590848754005</c:v>
                </c:pt>
                <c:pt idx="87584">
                  <c:v>0.98009279830975105</c:v>
                </c:pt>
                <c:pt idx="87585">
                  <c:v>0.97505301993331395</c:v>
                </c:pt>
                <c:pt idx="87586">
                  <c:v>0.98009279830975105</c:v>
                </c:pt>
                <c:pt idx="87587">
                  <c:v>0.99772892030019</c:v>
                </c:pt>
                <c:pt idx="87588">
                  <c:v>0.97505301993331395</c:v>
                </c:pt>
                <c:pt idx="87589">
                  <c:v>0.99865964755004999</c:v>
                </c:pt>
                <c:pt idx="87590">
                  <c:v>0.98009279830975105</c:v>
                </c:pt>
                <c:pt idx="87591">
                  <c:v>0.99865964755004999</c:v>
                </c:pt>
                <c:pt idx="87592">
                  <c:v>0.98009279830975105</c:v>
                </c:pt>
                <c:pt idx="87593">
                  <c:v>0.99865964755004999</c:v>
                </c:pt>
                <c:pt idx="87594">
                  <c:v>0.97505301993331395</c:v>
                </c:pt>
                <c:pt idx="87595">
                  <c:v>0.98009279830975105</c:v>
                </c:pt>
                <c:pt idx="87596">
                  <c:v>0.99865964755004999</c:v>
                </c:pt>
                <c:pt idx="87597">
                  <c:v>0.98009279830975105</c:v>
                </c:pt>
                <c:pt idx="87598">
                  <c:v>0.97505301993331395</c:v>
                </c:pt>
                <c:pt idx="87599">
                  <c:v>0.97505301993331395</c:v>
                </c:pt>
                <c:pt idx="87600">
                  <c:v>0.99810606512056599</c:v>
                </c:pt>
                <c:pt idx="87601">
                  <c:v>0.98009279830975105</c:v>
                </c:pt>
                <c:pt idx="87602">
                  <c:v>0.98009279830975105</c:v>
                </c:pt>
                <c:pt idx="87603">
                  <c:v>0.98009279830975105</c:v>
                </c:pt>
                <c:pt idx="87604">
                  <c:v>0.97505301993331395</c:v>
                </c:pt>
                <c:pt idx="87605">
                  <c:v>0.99810606512056599</c:v>
                </c:pt>
                <c:pt idx="87606">
                  <c:v>0.99977590848754005</c:v>
                </c:pt>
                <c:pt idx="87607">
                  <c:v>0.99865964755004999</c:v>
                </c:pt>
                <c:pt idx="87608">
                  <c:v>0.99810606512056599</c:v>
                </c:pt>
                <c:pt idx="87609">
                  <c:v>0.97505301993331395</c:v>
                </c:pt>
                <c:pt idx="87610">
                  <c:v>0.99977590848754005</c:v>
                </c:pt>
                <c:pt idx="87611">
                  <c:v>0.99772892030019</c:v>
                </c:pt>
                <c:pt idx="87612">
                  <c:v>0.98009279830975105</c:v>
                </c:pt>
                <c:pt idx="87613">
                  <c:v>0.98009279830975105</c:v>
                </c:pt>
                <c:pt idx="87614">
                  <c:v>0.97505301993331395</c:v>
                </c:pt>
                <c:pt idx="87615">
                  <c:v>0.97505301993331395</c:v>
                </c:pt>
                <c:pt idx="87616">
                  <c:v>0.99810606512056599</c:v>
                </c:pt>
                <c:pt idx="87617">
                  <c:v>0.99810606512056599</c:v>
                </c:pt>
                <c:pt idx="87618">
                  <c:v>0.98009279830975105</c:v>
                </c:pt>
                <c:pt idx="87619">
                  <c:v>0.97505301993331395</c:v>
                </c:pt>
                <c:pt idx="87620">
                  <c:v>0.98009279830975105</c:v>
                </c:pt>
                <c:pt idx="87621">
                  <c:v>0.99810606512056599</c:v>
                </c:pt>
                <c:pt idx="87622">
                  <c:v>0.99865964755004999</c:v>
                </c:pt>
                <c:pt idx="87623">
                  <c:v>0.99772892030019</c:v>
                </c:pt>
                <c:pt idx="87624">
                  <c:v>0.98009279830975105</c:v>
                </c:pt>
                <c:pt idx="87625">
                  <c:v>0.99772892030019</c:v>
                </c:pt>
                <c:pt idx="87626">
                  <c:v>0.97505301993331395</c:v>
                </c:pt>
                <c:pt idx="87627">
                  <c:v>0.99977590848754005</c:v>
                </c:pt>
                <c:pt idx="87628">
                  <c:v>0.97505301993331395</c:v>
                </c:pt>
                <c:pt idx="87629">
                  <c:v>0.99865964755004999</c:v>
                </c:pt>
                <c:pt idx="87630">
                  <c:v>0.97505301993331395</c:v>
                </c:pt>
                <c:pt idx="87631">
                  <c:v>0.97505301993331395</c:v>
                </c:pt>
                <c:pt idx="87632">
                  <c:v>0.99181255835294002</c:v>
                </c:pt>
                <c:pt idx="87633">
                  <c:v>0.99810606512056599</c:v>
                </c:pt>
                <c:pt idx="87634">
                  <c:v>0.98009279830975105</c:v>
                </c:pt>
                <c:pt idx="87635">
                  <c:v>0.99810606512056599</c:v>
                </c:pt>
                <c:pt idx="87636">
                  <c:v>0.98009279830975105</c:v>
                </c:pt>
                <c:pt idx="87637">
                  <c:v>0.97505301993331395</c:v>
                </c:pt>
                <c:pt idx="87638">
                  <c:v>0.97505301993331395</c:v>
                </c:pt>
                <c:pt idx="87639">
                  <c:v>0.99977590848754005</c:v>
                </c:pt>
                <c:pt idx="87640">
                  <c:v>0.99977590848754005</c:v>
                </c:pt>
                <c:pt idx="87641">
                  <c:v>0.99865964755004999</c:v>
                </c:pt>
                <c:pt idx="87642">
                  <c:v>0.99865964755004999</c:v>
                </c:pt>
                <c:pt idx="87643">
                  <c:v>0.98009279830975105</c:v>
                </c:pt>
                <c:pt idx="87644">
                  <c:v>0.97505301993331395</c:v>
                </c:pt>
                <c:pt idx="87645">
                  <c:v>0.99977590848754005</c:v>
                </c:pt>
                <c:pt idx="87646">
                  <c:v>0.99772892030019</c:v>
                </c:pt>
                <c:pt idx="87647">
                  <c:v>0.99977590848754005</c:v>
                </c:pt>
                <c:pt idx="87648">
                  <c:v>0.99865964755004999</c:v>
                </c:pt>
                <c:pt idx="87649">
                  <c:v>0.97505301993331395</c:v>
                </c:pt>
                <c:pt idx="87650">
                  <c:v>0.97505301993331395</c:v>
                </c:pt>
                <c:pt idx="87651">
                  <c:v>0.98009279830975105</c:v>
                </c:pt>
                <c:pt idx="87652">
                  <c:v>0.97505301993331395</c:v>
                </c:pt>
                <c:pt idx="87653">
                  <c:v>0.97505301993331395</c:v>
                </c:pt>
                <c:pt idx="87654">
                  <c:v>0.97505301993331395</c:v>
                </c:pt>
                <c:pt idx="87655">
                  <c:v>0.99810606512056599</c:v>
                </c:pt>
                <c:pt idx="87656">
                  <c:v>0.99181255835294002</c:v>
                </c:pt>
                <c:pt idx="87657">
                  <c:v>0.99977590848754005</c:v>
                </c:pt>
                <c:pt idx="87658">
                  <c:v>0.99810606512056599</c:v>
                </c:pt>
                <c:pt idx="87659">
                  <c:v>0.98009279830975105</c:v>
                </c:pt>
                <c:pt idx="87660">
                  <c:v>0.98009279830975105</c:v>
                </c:pt>
                <c:pt idx="87661">
                  <c:v>0.98009279830975105</c:v>
                </c:pt>
                <c:pt idx="87662">
                  <c:v>0.99865964755004999</c:v>
                </c:pt>
                <c:pt idx="87663">
                  <c:v>0.99977590848754005</c:v>
                </c:pt>
                <c:pt idx="87664">
                  <c:v>0.99977590848754005</c:v>
                </c:pt>
                <c:pt idx="87665">
                  <c:v>0.99977590848754005</c:v>
                </c:pt>
                <c:pt idx="87666">
                  <c:v>0.98009279830975105</c:v>
                </c:pt>
                <c:pt idx="87667">
                  <c:v>0.98009279830975105</c:v>
                </c:pt>
                <c:pt idx="87668">
                  <c:v>0.99810606512056599</c:v>
                </c:pt>
                <c:pt idx="87669">
                  <c:v>0.99772892030019</c:v>
                </c:pt>
                <c:pt idx="87670">
                  <c:v>0.97505301993331395</c:v>
                </c:pt>
                <c:pt idx="87671">
                  <c:v>0.99810606512056599</c:v>
                </c:pt>
                <c:pt idx="87672">
                  <c:v>0.99810606512056599</c:v>
                </c:pt>
                <c:pt idx="87673">
                  <c:v>0.99865964755004999</c:v>
                </c:pt>
                <c:pt idx="87674">
                  <c:v>0.99977590848754005</c:v>
                </c:pt>
                <c:pt idx="87675">
                  <c:v>0.99810606512056599</c:v>
                </c:pt>
                <c:pt idx="87676">
                  <c:v>0.99865964755004999</c:v>
                </c:pt>
                <c:pt idx="87677">
                  <c:v>0.99810606512056599</c:v>
                </c:pt>
                <c:pt idx="87678">
                  <c:v>0.99810606512056599</c:v>
                </c:pt>
                <c:pt idx="87679">
                  <c:v>0.99865964755004999</c:v>
                </c:pt>
                <c:pt idx="87680">
                  <c:v>0.99810606512056599</c:v>
                </c:pt>
                <c:pt idx="87681">
                  <c:v>0.99810606512056599</c:v>
                </c:pt>
                <c:pt idx="87682">
                  <c:v>0.97505301993331395</c:v>
                </c:pt>
                <c:pt idx="87683">
                  <c:v>0.99865964755004999</c:v>
                </c:pt>
                <c:pt idx="87684">
                  <c:v>0.97505301993331395</c:v>
                </c:pt>
                <c:pt idx="87685">
                  <c:v>0.99810606512056599</c:v>
                </c:pt>
                <c:pt idx="87686">
                  <c:v>0.98009279830975105</c:v>
                </c:pt>
                <c:pt idx="87687">
                  <c:v>0.99865964755004999</c:v>
                </c:pt>
                <c:pt idx="87688">
                  <c:v>0.98009279830975105</c:v>
                </c:pt>
                <c:pt idx="87689">
                  <c:v>0.99865964755004999</c:v>
                </c:pt>
                <c:pt idx="87690">
                  <c:v>0.97505301993331395</c:v>
                </c:pt>
                <c:pt idx="87691">
                  <c:v>0.97505301993331395</c:v>
                </c:pt>
                <c:pt idx="87692">
                  <c:v>0.99865964755004999</c:v>
                </c:pt>
                <c:pt idx="87693">
                  <c:v>0.99865964755004999</c:v>
                </c:pt>
                <c:pt idx="87694">
                  <c:v>0.99865964755004999</c:v>
                </c:pt>
                <c:pt idx="87695">
                  <c:v>0.99865964755004999</c:v>
                </c:pt>
                <c:pt idx="87696">
                  <c:v>0.99865964755004999</c:v>
                </c:pt>
                <c:pt idx="87697">
                  <c:v>0.98009279830975105</c:v>
                </c:pt>
                <c:pt idx="87698">
                  <c:v>0.99865964755004999</c:v>
                </c:pt>
                <c:pt idx="87699">
                  <c:v>0.99865964755004999</c:v>
                </c:pt>
                <c:pt idx="87700">
                  <c:v>0.99810606512056599</c:v>
                </c:pt>
                <c:pt idx="87701">
                  <c:v>0.98009279830975105</c:v>
                </c:pt>
                <c:pt idx="87702">
                  <c:v>0.99810606512056599</c:v>
                </c:pt>
                <c:pt idx="87703">
                  <c:v>0.99977590848754005</c:v>
                </c:pt>
                <c:pt idx="87704">
                  <c:v>0.99865964755004999</c:v>
                </c:pt>
                <c:pt idx="87705">
                  <c:v>0.98009279830975105</c:v>
                </c:pt>
                <c:pt idx="87706">
                  <c:v>0.99810606512056599</c:v>
                </c:pt>
                <c:pt idx="87707">
                  <c:v>0.99865964755004999</c:v>
                </c:pt>
                <c:pt idx="87708">
                  <c:v>0.99772892030019</c:v>
                </c:pt>
                <c:pt idx="87709">
                  <c:v>0.99865964755004999</c:v>
                </c:pt>
                <c:pt idx="87710">
                  <c:v>0.99977590848754005</c:v>
                </c:pt>
                <c:pt idx="87711">
                  <c:v>0.97505301993331395</c:v>
                </c:pt>
                <c:pt idx="87712">
                  <c:v>0.98009279830975105</c:v>
                </c:pt>
                <c:pt idx="87713">
                  <c:v>0.99977590848754005</c:v>
                </c:pt>
                <c:pt idx="87714">
                  <c:v>0.98009279830975105</c:v>
                </c:pt>
                <c:pt idx="87715">
                  <c:v>0.99865964755004999</c:v>
                </c:pt>
                <c:pt idx="87716">
                  <c:v>0.99977590848754005</c:v>
                </c:pt>
                <c:pt idx="87717">
                  <c:v>0.98009279830975105</c:v>
                </c:pt>
                <c:pt idx="87718">
                  <c:v>0.98009279830975105</c:v>
                </c:pt>
                <c:pt idx="87719">
                  <c:v>0.99810606512056599</c:v>
                </c:pt>
                <c:pt idx="87720">
                  <c:v>0.98009279830975105</c:v>
                </c:pt>
                <c:pt idx="87721">
                  <c:v>0.99810606512056599</c:v>
                </c:pt>
                <c:pt idx="87722">
                  <c:v>0.98009279830975105</c:v>
                </c:pt>
                <c:pt idx="87723">
                  <c:v>0.99810606512056599</c:v>
                </c:pt>
                <c:pt idx="87724">
                  <c:v>0.99810606512056599</c:v>
                </c:pt>
                <c:pt idx="87725">
                  <c:v>0.98009279830975105</c:v>
                </c:pt>
                <c:pt idx="87726">
                  <c:v>0.98009279830975105</c:v>
                </c:pt>
                <c:pt idx="87727">
                  <c:v>0.98009279830975105</c:v>
                </c:pt>
                <c:pt idx="87728">
                  <c:v>0.98009279830975105</c:v>
                </c:pt>
                <c:pt idx="87729">
                  <c:v>0.99977590848754005</c:v>
                </c:pt>
                <c:pt idx="87730">
                  <c:v>0.98009279830975105</c:v>
                </c:pt>
                <c:pt idx="87731">
                  <c:v>0.99977590848754005</c:v>
                </c:pt>
                <c:pt idx="87732">
                  <c:v>0.97505301993331395</c:v>
                </c:pt>
                <c:pt idx="87733">
                  <c:v>0.99977590848754005</c:v>
                </c:pt>
                <c:pt idx="87734">
                  <c:v>0.99810606512056599</c:v>
                </c:pt>
                <c:pt idx="87735">
                  <c:v>0.99810606512056599</c:v>
                </c:pt>
                <c:pt idx="87736">
                  <c:v>0.99772892030019</c:v>
                </c:pt>
                <c:pt idx="87737">
                  <c:v>0.97505301993331395</c:v>
                </c:pt>
                <c:pt idx="87738">
                  <c:v>0.97505301993331395</c:v>
                </c:pt>
                <c:pt idx="87739">
                  <c:v>0.98009279830975105</c:v>
                </c:pt>
                <c:pt idx="87740">
                  <c:v>0.99865964755004999</c:v>
                </c:pt>
                <c:pt idx="87741">
                  <c:v>0.99865964755004999</c:v>
                </c:pt>
                <c:pt idx="87742">
                  <c:v>0.98009279830975105</c:v>
                </c:pt>
                <c:pt idx="87743">
                  <c:v>0.99865964755004999</c:v>
                </c:pt>
                <c:pt idx="87744">
                  <c:v>0.99810606512056599</c:v>
                </c:pt>
                <c:pt idx="87745">
                  <c:v>0.98009279830975105</c:v>
                </c:pt>
                <c:pt idx="87746">
                  <c:v>0.99865964755004999</c:v>
                </c:pt>
                <c:pt idx="87747">
                  <c:v>0.98009279830975105</c:v>
                </c:pt>
                <c:pt idx="87748">
                  <c:v>0.97505301993331395</c:v>
                </c:pt>
                <c:pt idx="87749">
                  <c:v>0.99977590848754005</c:v>
                </c:pt>
                <c:pt idx="87750">
                  <c:v>0.99865964755004999</c:v>
                </c:pt>
                <c:pt idx="87751">
                  <c:v>0.99865964755004999</c:v>
                </c:pt>
                <c:pt idx="87752">
                  <c:v>0.99810606512056599</c:v>
                </c:pt>
                <c:pt idx="87753">
                  <c:v>0.98009279830975105</c:v>
                </c:pt>
                <c:pt idx="87754">
                  <c:v>0.99865964755004999</c:v>
                </c:pt>
                <c:pt idx="87755">
                  <c:v>0.98009279830975105</c:v>
                </c:pt>
                <c:pt idx="87756">
                  <c:v>0.99772892030019</c:v>
                </c:pt>
                <c:pt idx="87757">
                  <c:v>0.99865964755004999</c:v>
                </c:pt>
                <c:pt idx="87758">
                  <c:v>0.99181255835294002</c:v>
                </c:pt>
                <c:pt idx="87759">
                  <c:v>0.98009279830975105</c:v>
                </c:pt>
                <c:pt idx="87760">
                  <c:v>0.99810606512056599</c:v>
                </c:pt>
                <c:pt idx="87761">
                  <c:v>0.98009279830975105</c:v>
                </c:pt>
                <c:pt idx="87762">
                  <c:v>0.98009279830975105</c:v>
                </c:pt>
                <c:pt idx="87763">
                  <c:v>0.97505301993331395</c:v>
                </c:pt>
                <c:pt idx="87764">
                  <c:v>0.99810606512056599</c:v>
                </c:pt>
                <c:pt idx="87765">
                  <c:v>0.99977590848754005</c:v>
                </c:pt>
                <c:pt idx="87766">
                  <c:v>0.97505301993331395</c:v>
                </c:pt>
                <c:pt idx="87767">
                  <c:v>0.99810606512056599</c:v>
                </c:pt>
                <c:pt idx="87768">
                  <c:v>0.98009279830975105</c:v>
                </c:pt>
                <c:pt idx="87769">
                  <c:v>0.99772892030019</c:v>
                </c:pt>
                <c:pt idx="87770">
                  <c:v>0.99865964755004999</c:v>
                </c:pt>
                <c:pt idx="87771">
                  <c:v>0.99977590848754005</c:v>
                </c:pt>
                <c:pt idx="87772">
                  <c:v>0.99810606512056599</c:v>
                </c:pt>
                <c:pt idx="87773">
                  <c:v>0.99810606512056599</c:v>
                </c:pt>
                <c:pt idx="87774">
                  <c:v>0.97505301993331395</c:v>
                </c:pt>
                <c:pt idx="87775">
                  <c:v>0.98009279830975105</c:v>
                </c:pt>
                <c:pt idx="87776">
                  <c:v>0.98009279830975105</c:v>
                </c:pt>
                <c:pt idx="87777">
                  <c:v>0.99810606512056599</c:v>
                </c:pt>
                <c:pt idx="87778">
                  <c:v>0.99810606512056599</c:v>
                </c:pt>
                <c:pt idx="87779">
                  <c:v>0.99810606512056599</c:v>
                </c:pt>
                <c:pt idx="87780">
                  <c:v>0.99810606512056599</c:v>
                </c:pt>
                <c:pt idx="87781">
                  <c:v>0.99977590848754005</c:v>
                </c:pt>
                <c:pt idx="87782">
                  <c:v>0.99810606512056599</c:v>
                </c:pt>
                <c:pt idx="87783">
                  <c:v>0.98009279830975105</c:v>
                </c:pt>
                <c:pt idx="87784">
                  <c:v>0.99865964755004999</c:v>
                </c:pt>
                <c:pt idx="87785">
                  <c:v>0.99810606512056599</c:v>
                </c:pt>
                <c:pt idx="87786">
                  <c:v>0.99810606512056599</c:v>
                </c:pt>
                <c:pt idx="87787">
                  <c:v>0.98009279830975105</c:v>
                </c:pt>
                <c:pt idx="87788">
                  <c:v>0.98009279830975105</c:v>
                </c:pt>
                <c:pt idx="87789">
                  <c:v>0.99810606512056599</c:v>
                </c:pt>
                <c:pt idx="87790">
                  <c:v>0.98009279830975105</c:v>
                </c:pt>
                <c:pt idx="87791">
                  <c:v>0.99977590848754005</c:v>
                </c:pt>
                <c:pt idx="87792">
                  <c:v>0.97505301993331395</c:v>
                </c:pt>
                <c:pt idx="87793">
                  <c:v>0.99977590848754005</c:v>
                </c:pt>
                <c:pt idx="87794">
                  <c:v>0.99865964755004999</c:v>
                </c:pt>
                <c:pt idx="87795">
                  <c:v>0.97505301993331395</c:v>
                </c:pt>
                <c:pt idx="87796">
                  <c:v>0.99865964755004999</c:v>
                </c:pt>
                <c:pt idx="87797">
                  <c:v>0.99865964755004999</c:v>
                </c:pt>
                <c:pt idx="87798">
                  <c:v>0.99810606512056599</c:v>
                </c:pt>
                <c:pt idx="87799">
                  <c:v>0.99772892030019</c:v>
                </c:pt>
                <c:pt idx="87800">
                  <c:v>0.99865964755004999</c:v>
                </c:pt>
                <c:pt idx="87801">
                  <c:v>0.99865964755004999</c:v>
                </c:pt>
                <c:pt idx="87802">
                  <c:v>0.99865964755004999</c:v>
                </c:pt>
                <c:pt idx="87803">
                  <c:v>0.99865964755004999</c:v>
                </c:pt>
                <c:pt idx="87804">
                  <c:v>0.99977590848754005</c:v>
                </c:pt>
                <c:pt idx="87805">
                  <c:v>0.99810606512056599</c:v>
                </c:pt>
                <c:pt idx="87806">
                  <c:v>0.98009279830975105</c:v>
                </c:pt>
                <c:pt idx="87807">
                  <c:v>0.98009279830975105</c:v>
                </c:pt>
                <c:pt idx="87808">
                  <c:v>0.99865964755004999</c:v>
                </c:pt>
                <c:pt idx="87809">
                  <c:v>0.99977590848754005</c:v>
                </c:pt>
                <c:pt idx="87810">
                  <c:v>0.99865964755004999</c:v>
                </c:pt>
                <c:pt idx="87811">
                  <c:v>0.99810606512056599</c:v>
                </c:pt>
                <c:pt idx="87812">
                  <c:v>0.99810606512056599</c:v>
                </c:pt>
                <c:pt idx="87813">
                  <c:v>0.99865964755004999</c:v>
                </c:pt>
                <c:pt idx="87814">
                  <c:v>0.98009279830975105</c:v>
                </c:pt>
                <c:pt idx="87815">
                  <c:v>0.99772892030019</c:v>
                </c:pt>
                <c:pt idx="87816">
                  <c:v>0.98009279830975105</c:v>
                </c:pt>
                <c:pt idx="87817">
                  <c:v>0.99865964755004999</c:v>
                </c:pt>
                <c:pt idx="87818">
                  <c:v>0.99977590848754005</c:v>
                </c:pt>
                <c:pt idx="87819">
                  <c:v>0.97505301993331395</c:v>
                </c:pt>
                <c:pt idx="87820">
                  <c:v>0.99810606512056599</c:v>
                </c:pt>
                <c:pt idx="87821">
                  <c:v>0.98009279830975105</c:v>
                </c:pt>
                <c:pt idx="87822">
                  <c:v>0.99865964755004999</c:v>
                </c:pt>
                <c:pt idx="87823">
                  <c:v>0.98009279830975105</c:v>
                </c:pt>
                <c:pt idx="87824">
                  <c:v>0.98009279830975105</c:v>
                </c:pt>
                <c:pt idx="87825">
                  <c:v>0.99865964755004999</c:v>
                </c:pt>
                <c:pt idx="87826">
                  <c:v>0.98009279830975105</c:v>
                </c:pt>
                <c:pt idx="87827">
                  <c:v>0.99865964755004999</c:v>
                </c:pt>
                <c:pt idx="87828">
                  <c:v>0.98009279830975105</c:v>
                </c:pt>
                <c:pt idx="87829">
                  <c:v>0.99810606512056599</c:v>
                </c:pt>
                <c:pt idx="87830">
                  <c:v>0.98009279830975105</c:v>
                </c:pt>
                <c:pt idx="87831">
                  <c:v>0.99865964755004999</c:v>
                </c:pt>
                <c:pt idx="87832">
                  <c:v>0.99865964755004999</c:v>
                </c:pt>
                <c:pt idx="87833">
                  <c:v>0.97505301993331395</c:v>
                </c:pt>
                <c:pt idx="87834">
                  <c:v>0.99977590848754005</c:v>
                </c:pt>
                <c:pt idx="87835">
                  <c:v>0.99810606512056599</c:v>
                </c:pt>
                <c:pt idx="87836">
                  <c:v>0.97505301993331395</c:v>
                </c:pt>
                <c:pt idx="87837">
                  <c:v>0.99865964755004999</c:v>
                </c:pt>
                <c:pt idx="87838">
                  <c:v>0.99810606512056599</c:v>
                </c:pt>
                <c:pt idx="87839">
                  <c:v>0.98009279830975105</c:v>
                </c:pt>
                <c:pt idx="87840">
                  <c:v>0.98009279830975105</c:v>
                </c:pt>
                <c:pt idx="87841">
                  <c:v>0.99181255835294002</c:v>
                </c:pt>
                <c:pt idx="87842">
                  <c:v>0.99865964755004999</c:v>
                </c:pt>
                <c:pt idx="87843">
                  <c:v>0.97505301993331395</c:v>
                </c:pt>
                <c:pt idx="87844">
                  <c:v>0.98009279830975105</c:v>
                </c:pt>
                <c:pt idx="87845">
                  <c:v>0.98009279830975105</c:v>
                </c:pt>
                <c:pt idx="87846">
                  <c:v>0.97505301993331395</c:v>
                </c:pt>
                <c:pt idx="87847">
                  <c:v>0.98009279830975105</c:v>
                </c:pt>
                <c:pt idx="87848">
                  <c:v>0.99810606512056599</c:v>
                </c:pt>
                <c:pt idx="87849">
                  <c:v>0.99181255835294002</c:v>
                </c:pt>
                <c:pt idx="87850">
                  <c:v>0.98009279830975105</c:v>
                </c:pt>
                <c:pt idx="87851">
                  <c:v>0.99810606512056599</c:v>
                </c:pt>
                <c:pt idx="87852">
                  <c:v>0.98009279830975105</c:v>
                </c:pt>
                <c:pt idx="87853">
                  <c:v>0.98009279830975105</c:v>
                </c:pt>
                <c:pt idx="87854">
                  <c:v>0.98009279830975105</c:v>
                </c:pt>
                <c:pt idx="87855">
                  <c:v>0.99810606512056599</c:v>
                </c:pt>
                <c:pt idx="87856">
                  <c:v>0.99810606512056599</c:v>
                </c:pt>
                <c:pt idx="87857">
                  <c:v>0.99865964755004999</c:v>
                </c:pt>
                <c:pt idx="87858">
                  <c:v>0.99865964755004999</c:v>
                </c:pt>
                <c:pt idx="87859">
                  <c:v>0.97505301993331395</c:v>
                </c:pt>
                <c:pt idx="87860">
                  <c:v>0.99865964755004999</c:v>
                </c:pt>
                <c:pt idx="87861">
                  <c:v>0.97505301993331395</c:v>
                </c:pt>
                <c:pt idx="87862">
                  <c:v>0.99865964755004999</c:v>
                </c:pt>
                <c:pt idx="87863">
                  <c:v>0.99865964755004999</c:v>
                </c:pt>
                <c:pt idx="87864">
                  <c:v>0.99810606512056599</c:v>
                </c:pt>
                <c:pt idx="87865">
                  <c:v>0.99977590848754005</c:v>
                </c:pt>
                <c:pt idx="87866">
                  <c:v>0.98009279830975105</c:v>
                </c:pt>
                <c:pt idx="87867">
                  <c:v>0.98009279830975105</c:v>
                </c:pt>
                <c:pt idx="87868">
                  <c:v>0.99865964755004999</c:v>
                </c:pt>
                <c:pt idx="87869">
                  <c:v>0.99181255835294002</c:v>
                </c:pt>
                <c:pt idx="87870">
                  <c:v>0.98009279830975105</c:v>
                </c:pt>
                <c:pt idx="87871">
                  <c:v>0.98009279830975105</c:v>
                </c:pt>
                <c:pt idx="87872">
                  <c:v>0.98009279830975105</c:v>
                </c:pt>
                <c:pt idx="87873">
                  <c:v>0.98009279830975105</c:v>
                </c:pt>
                <c:pt idx="87874">
                  <c:v>0.99977590848754005</c:v>
                </c:pt>
                <c:pt idx="87875">
                  <c:v>0.99977590848754005</c:v>
                </c:pt>
                <c:pt idx="87876">
                  <c:v>0.98009279830975105</c:v>
                </c:pt>
                <c:pt idx="87877">
                  <c:v>0.97505301993331395</c:v>
                </c:pt>
                <c:pt idx="87878">
                  <c:v>0.99772892030019</c:v>
                </c:pt>
                <c:pt idx="87879">
                  <c:v>0.99865964755004999</c:v>
                </c:pt>
                <c:pt idx="87880">
                  <c:v>0.99977590848754005</c:v>
                </c:pt>
                <c:pt idx="87881">
                  <c:v>0.98009279830975105</c:v>
                </c:pt>
                <c:pt idx="87882">
                  <c:v>0.97505301993331395</c:v>
                </c:pt>
                <c:pt idx="87883">
                  <c:v>0.98009279830975105</c:v>
                </c:pt>
                <c:pt idx="87884">
                  <c:v>0.99810606512056599</c:v>
                </c:pt>
                <c:pt idx="87885">
                  <c:v>0.99810606512056599</c:v>
                </c:pt>
                <c:pt idx="87886">
                  <c:v>0.98009279830975105</c:v>
                </c:pt>
                <c:pt idx="87887">
                  <c:v>0.99810606512056599</c:v>
                </c:pt>
                <c:pt idx="87888">
                  <c:v>0.99810606512056599</c:v>
                </c:pt>
                <c:pt idx="87889">
                  <c:v>0.99810606512056599</c:v>
                </c:pt>
                <c:pt idx="87890">
                  <c:v>0.99810606512056599</c:v>
                </c:pt>
                <c:pt idx="87891">
                  <c:v>0.99865964755004999</c:v>
                </c:pt>
                <c:pt idx="87892">
                  <c:v>0.98009279830975105</c:v>
                </c:pt>
                <c:pt idx="87893">
                  <c:v>0.99865964755004999</c:v>
                </c:pt>
                <c:pt idx="87894">
                  <c:v>0.99865964755004999</c:v>
                </c:pt>
                <c:pt idx="87895">
                  <c:v>0.98009279830975105</c:v>
                </c:pt>
                <c:pt idx="87896">
                  <c:v>0.98009279830975105</c:v>
                </c:pt>
                <c:pt idx="87897">
                  <c:v>0.97505301993331395</c:v>
                </c:pt>
                <c:pt idx="87898">
                  <c:v>0.97505301993331395</c:v>
                </c:pt>
                <c:pt idx="87899">
                  <c:v>0.99181255835294002</c:v>
                </c:pt>
                <c:pt idx="87900">
                  <c:v>0.99810606512056599</c:v>
                </c:pt>
                <c:pt idx="87901">
                  <c:v>0.99865964755004999</c:v>
                </c:pt>
                <c:pt idx="87902">
                  <c:v>0.98009279830975105</c:v>
                </c:pt>
                <c:pt idx="87903">
                  <c:v>0.98009279830975105</c:v>
                </c:pt>
                <c:pt idx="87904">
                  <c:v>0.99865964755004999</c:v>
                </c:pt>
                <c:pt idx="87905">
                  <c:v>0.99865964755004999</c:v>
                </c:pt>
                <c:pt idx="87906">
                  <c:v>0.97505301993331395</c:v>
                </c:pt>
                <c:pt idx="87907">
                  <c:v>0.99865964755004999</c:v>
                </c:pt>
                <c:pt idx="87908">
                  <c:v>0.97505301993331395</c:v>
                </c:pt>
                <c:pt idx="87909">
                  <c:v>0.99810606512056599</c:v>
                </c:pt>
                <c:pt idx="87910">
                  <c:v>0.97505301993331395</c:v>
                </c:pt>
                <c:pt idx="87911">
                  <c:v>0.97505301993331395</c:v>
                </c:pt>
                <c:pt idx="87912">
                  <c:v>0.99977590848754005</c:v>
                </c:pt>
                <c:pt idx="87913">
                  <c:v>0.98009279830975105</c:v>
                </c:pt>
                <c:pt idx="87914">
                  <c:v>0.98009279830975105</c:v>
                </c:pt>
                <c:pt idx="87915">
                  <c:v>0.98009279830975105</c:v>
                </c:pt>
                <c:pt idx="87916">
                  <c:v>0.98009279830975105</c:v>
                </c:pt>
                <c:pt idx="87917">
                  <c:v>0.98009279830975105</c:v>
                </c:pt>
                <c:pt idx="87918">
                  <c:v>0.98009279830975105</c:v>
                </c:pt>
                <c:pt idx="87919">
                  <c:v>0.99977590848754005</c:v>
                </c:pt>
                <c:pt idx="87920">
                  <c:v>0.99865964755004999</c:v>
                </c:pt>
                <c:pt idx="87921">
                  <c:v>0.98009279830975105</c:v>
                </c:pt>
                <c:pt idx="87922">
                  <c:v>0.97505301993331395</c:v>
                </c:pt>
                <c:pt idx="87923">
                  <c:v>0.99810606512056599</c:v>
                </c:pt>
                <c:pt idx="87924">
                  <c:v>0.99865964755004999</c:v>
                </c:pt>
                <c:pt idx="87925">
                  <c:v>0.98009279830975105</c:v>
                </c:pt>
                <c:pt idx="87926">
                  <c:v>0.98009279830975105</c:v>
                </c:pt>
                <c:pt idx="87927">
                  <c:v>0.98009279830975105</c:v>
                </c:pt>
                <c:pt idx="87928">
                  <c:v>0.98009279830975105</c:v>
                </c:pt>
                <c:pt idx="87929">
                  <c:v>0.99865964755004999</c:v>
                </c:pt>
                <c:pt idx="87930">
                  <c:v>0.99977590848754005</c:v>
                </c:pt>
                <c:pt idx="87931">
                  <c:v>0.99865964755004999</c:v>
                </c:pt>
                <c:pt idx="87932">
                  <c:v>0.97505301993331395</c:v>
                </c:pt>
                <c:pt idx="87933">
                  <c:v>0.99977590848754005</c:v>
                </c:pt>
                <c:pt idx="87934">
                  <c:v>0.99977590848754005</c:v>
                </c:pt>
                <c:pt idx="87935">
                  <c:v>0.98009279830975105</c:v>
                </c:pt>
                <c:pt idx="87936">
                  <c:v>0.99865964755004999</c:v>
                </c:pt>
                <c:pt idx="87937">
                  <c:v>0.99977590848754005</c:v>
                </c:pt>
                <c:pt idx="87938">
                  <c:v>0.98009279830975105</c:v>
                </c:pt>
                <c:pt idx="87939">
                  <c:v>0.99977590848754005</c:v>
                </c:pt>
                <c:pt idx="87940">
                  <c:v>0.99977590848754005</c:v>
                </c:pt>
                <c:pt idx="87941">
                  <c:v>0.99865964755004999</c:v>
                </c:pt>
                <c:pt idx="87942">
                  <c:v>0.99810606512056599</c:v>
                </c:pt>
                <c:pt idx="87943">
                  <c:v>0.99810606512056599</c:v>
                </c:pt>
                <c:pt idx="87944">
                  <c:v>0.98009279830975105</c:v>
                </c:pt>
                <c:pt idx="87945">
                  <c:v>0.98009279830975105</c:v>
                </c:pt>
                <c:pt idx="87946">
                  <c:v>0.97505301993331395</c:v>
                </c:pt>
                <c:pt idx="87947">
                  <c:v>0.98009279830975105</c:v>
                </c:pt>
                <c:pt idx="87948">
                  <c:v>0.99977590848754005</c:v>
                </c:pt>
                <c:pt idx="87949">
                  <c:v>0.99810606512056599</c:v>
                </c:pt>
                <c:pt idx="87950">
                  <c:v>0.99865964755004999</c:v>
                </c:pt>
                <c:pt idx="87951">
                  <c:v>0.97505301993331395</c:v>
                </c:pt>
                <c:pt idx="87952">
                  <c:v>0.99865964755004999</c:v>
                </c:pt>
                <c:pt idx="87953">
                  <c:v>0.97505301993331395</c:v>
                </c:pt>
                <c:pt idx="87954">
                  <c:v>0.98009279830975105</c:v>
                </c:pt>
                <c:pt idx="87955">
                  <c:v>0.97505301993331395</c:v>
                </c:pt>
                <c:pt idx="87956">
                  <c:v>0.98009279830975105</c:v>
                </c:pt>
                <c:pt idx="87957">
                  <c:v>0.97505301993331395</c:v>
                </c:pt>
                <c:pt idx="87958">
                  <c:v>0.99977590848754005</c:v>
                </c:pt>
                <c:pt idx="87959">
                  <c:v>0.97505301993331395</c:v>
                </c:pt>
                <c:pt idx="87960">
                  <c:v>0.98009279830975105</c:v>
                </c:pt>
                <c:pt idx="87961">
                  <c:v>0.99865964755004999</c:v>
                </c:pt>
                <c:pt idx="87962">
                  <c:v>0.98009279830975105</c:v>
                </c:pt>
                <c:pt idx="87963">
                  <c:v>0.98009279830975105</c:v>
                </c:pt>
                <c:pt idx="87964">
                  <c:v>0.99977590848754005</c:v>
                </c:pt>
                <c:pt idx="87965">
                  <c:v>0.99810606512056599</c:v>
                </c:pt>
                <c:pt idx="87966">
                  <c:v>0.99865964755004999</c:v>
                </c:pt>
                <c:pt idx="87967">
                  <c:v>0.98009279830975105</c:v>
                </c:pt>
                <c:pt idx="87968">
                  <c:v>0.99977590848754005</c:v>
                </c:pt>
                <c:pt idx="87969">
                  <c:v>0.99977590848754005</c:v>
                </c:pt>
                <c:pt idx="87970">
                  <c:v>0.98009279830975105</c:v>
                </c:pt>
                <c:pt idx="87971">
                  <c:v>0.99865964755004999</c:v>
                </c:pt>
                <c:pt idx="87972">
                  <c:v>0.99865964755004999</c:v>
                </c:pt>
                <c:pt idx="87973">
                  <c:v>0.99977590848754005</c:v>
                </c:pt>
                <c:pt idx="87974">
                  <c:v>0.99865964755004999</c:v>
                </c:pt>
                <c:pt idx="87975">
                  <c:v>0.99865964755004999</c:v>
                </c:pt>
                <c:pt idx="87976">
                  <c:v>0.98009279830975105</c:v>
                </c:pt>
                <c:pt idx="87977">
                  <c:v>0.99977590848754005</c:v>
                </c:pt>
                <c:pt idx="87978">
                  <c:v>0.97505301993331395</c:v>
                </c:pt>
                <c:pt idx="87979">
                  <c:v>0.97505301993331395</c:v>
                </c:pt>
                <c:pt idx="87980">
                  <c:v>0.97505301993331395</c:v>
                </c:pt>
                <c:pt idx="87981">
                  <c:v>0.98009279830975105</c:v>
                </c:pt>
                <c:pt idx="87982">
                  <c:v>0.99865964755004999</c:v>
                </c:pt>
                <c:pt idx="87983">
                  <c:v>0.98009279830975105</c:v>
                </c:pt>
                <c:pt idx="87984">
                  <c:v>0.99810606512056599</c:v>
                </c:pt>
                <c:pt idx="87985">
                  <c:v>0.99865964755004999</c:v>
                </c:pt>
                <c:pt idx="87986">
                  <c:v>0.98009279830975105</c:v>
                </c:pt>
                <c:pt idx="87987">
                  <c:v>0.99810606512056599</c:v>
                </c:pt>
                <c:pt idx="87988">
                  <c:v>0.97505301993331395</c:v>
                </c:pt>
                <c:pt idx="87989">
                  <c:v>0.99810606512056599</c:v>
                </c:pt>
                <c:pt idx="87990">
                  <c:v>0.99865964755004999</c:v>
                </c:pt>
                <c:pt idx="87991">
                  <c:v>0.98009279830975105</c:v>
                </c:pt>
                <c:pt idx="87992">
                  <c:v>0.99865964755004999</c:v>
                </c:pt>
                <c:pt idx="87993">
                  <c:v>0.98009279830975105</c:v>
                </c:pt>
                <c:pt idx="87994">
                  <c:v>0.99977590848754005</c:v>
                </c:pt>
                <c:pt idx="87995">
                  <c:v>0.99810606512056599</c:v>
                </c:pt>
                <c:pt idx="87996">
                  <c:v>0.99810606512056599</c:v>
                </c:pt>
                <c:pt idx="87997">
                  <c:v>0.99977590848754005</c:v>
                </c:pt>
                <c:pt idx="87998">
                  <c:v>0.97505301993331395</c:v>
                </c:pt>
                <c:pt idx="87999">
                  <c:v>0.99865964755004999</c:v>
                </c:pt>
                <c:pt idx="88000">
                  <c:v>0.97505301993331395</c:v>
                </c:pt>
                <c:pt idx="88001">
                  <c:v>0.99810606512056599</c:v>
                </c:pt>
                <c:pt idx="88002">
                  <c:v>0.97505301993331395</c:v>
                </c:pt>
                <c:pt idx="88003">
                  <c:v>0.98009279830975105</c:v>
                </c:pt>
                <c:pt idx="88004">
                  <c:v>0.99865964755004999</c:v>
                </c:pt>
                <c:pt idx="88005">
                  <c:v>0.98009279830975105</c:v>
                </c:pt>
                <c:pt idx="88006">
                  <c:v>0.99865964755004999</c:v>
                </c:pt>
                <c:pt idx="88007">
                  <c:v>0.99810606512056599</c:v>
                </c:pt>
                <c:pt idx="88008">
                  <c:v>0.99810606512056599</c:v>
                </c:pt>
                <c:pt idx="88009">
                  <c:v>0.99865964755004999</c:v>
                </c:pt>
                <c:pt idx="88010">
                  <c:v>0.97505301993331395</c:v>
                </c:pt>
                <c:pt idx="88011">
                  <c:v>0.98009279830975105</c:v>
                </c:pt>
                <c:pt idx="88012">
                  <c:v>0.99977590848754005</c:v>
                </c:pt>
                <c:pt idx="88013">
                  <c:v>0.99865964755004999</c:v>
                </c:pt>
                <c:pt idx="88014">
                  <c:v>0.99865964755004999</c:v>
                </c:pt>
                <c:pt idx="88015">
                  <c:v>0.99865964755004999</c:v>
                </c:pt>
                <c:pt idx="88016">
                  <c:v>0.99977590848754005</c:v>
                </c:pt>
                <c:pt idx="88017">
                  <c:v>0.98009279830975105</c:v>
                </c:pt>
                <c:pt idx="88018">
                  <c:v>0.98009279830975105</c:v>
                </c:pt>
                <c:pt idx="88019">
                  <c:v>0.98009279830975105</c:v>
                </c:pt>
                <c:pt idx="88020">
                  <c:v>0.99810606512056599</c:v>
                </c:pt>
                <c:pt idx="88021">
                  <c:v>0.97505301993331395</c:v>
                </c:pt>
                <c:pt idx="88022">
                  <c:v>0.98009279830975105</c:v>
                </c:pt>
                <c:pt idx="88023">
                  <c:v>0.97505301993331395</c:v>
                </c:pt>
                <c:pt idx="88024">
                  <c:v>0.98009279830975105</c:v>
                </c:pt>
                <c:pt idx="88025">
                  <c:v>0.99865964755004999</c:v>
                </c:pt>
                <c:pt idx="88026">
                  <c:v>0.98009279830975105</c:v>
                </c:pt>
                <c:pt idx="88027">
                  <c:v>0.97505301993331395</c:v>
                </c:pt>
                <c:pt idx="88028">
                  <c:v>0.99865964755004999</c:v>
                </c:pt>
                <c:pt idx="88029">
                  <c:v>0.99810606512056599</c:v>
                </c:pt>
                <c:pt idx="88030">
                  <c:v>0.99865964755004999</c:v>
                </c:pt>
                <c:pt idx="88031">
                  <c:v>0.99865964755004999</c:v>
                </c:pt>
                <c:pt idx="88032">
                  <c:v>0.98009279830975105</c:v>
                </c:pt>
                <c:pt idx="88033">
                  <c:v>0.99865964755004999</c:v>
                </c:pt>
                <c:pt idx="88034">
                  <c:v>0.99772892030019</c:v>
                </c:pt>
                <c:pt idx="88035">
                  <c:v>0.98009279830975105</c:v>
                </c:pt>
                <c:pt idx="88036">
                  <c:v>0.99810606512056599</c:v>
                </c:pt>
                <c:pt idx="88037">
                  <c:v>0.99772892030019</c:v>
                </c:pt>
                <c:pt idx="88038">
                  <c:v>0.98009279830975105</c:v>
                </c:pt>
                <c:pt idx="88039">
                  <c:v>0.99810606512056599</c:v>
                </c:pt>
                <c:pt idx="88040">
                  <c:v>0.97505301993331395</c:v>
                </c:pt>
                <c:pt idx="88041">
                  <c:v>0.99810606512056599</c:v>
                </c:pt>
                <c:pt idx="88042">
                  <c:v>0.98009279830975105</c:v>
                </c:pt>
                <c:pt idx="88043">
                  <c:v>0.97505301993331395</c:v>
                </c:pt>
                <c:pt idx="88044">
                  <c:v>0.99810606512056599</c:v>
                </c:pt>
                <c:pt idx="88045">
                  <c:v>0.99810606512056599</c:v>
                </c:pt>
                <c:pt idx="88046">
                  <c:v>0.99865964755004999</c:v>
                </c:pt>
                <c:pt idx="88047">
                  <c:v>0.99865964755004999</c:v>
                </c:pt>
                <c:pt idx="88048">
                  <c:v>0.99977590848754005</c:v>
                </c:pt>
                <c:pt idx="88049">
                  <c:v>0.99865964755004999</c:v>
                </c:pt>
                <c:pt idx="88050">
                  <c:v>0.97505301993331395</c:v>
                </c:pt>
                <c:pt idx="88051">
                  <c:v>0.99865964755004999</c:v>
                </c:pt>
                <c:pt idx="88052">
                  <c:v>0.99810606512056599</c:v>
                </c:pt>
                <c:pt idx="88053">
                  <c:v>0.97505301993331395</c:v>
                </c:pt>
                <c:pt idx="88054">
                  <c:v>0.98009279830975105</c:v>
                </c:pt>
                <c:pt idx="88055">
                  <c:v>0.99977590848754005</c:v>
                </c:pt>
                <c:pt idx="88056">
                  <c:v>0.99977590848754005</c:v>
                </c:pt>
                <c:pt idx="88057">
                  <c:v>0.98009279830975105</c:v>
                </c:pt>
                <c:pt idx="88058">
                  <c:v>0.99810606512056599</c:v>
                </c:pt>
                <c:pt idx="88059">
                  <c:v>0.97505301993331395</c:v>
                </c:pt>
                <c:pt idx="88060">
                  <c:v>0.99810606512056599</c:v>
                </c:pt>
                <c:pt idx="88061">
                  <c:v>0.97505301993331395</c:v>
                </c:pt>
                <c:pt idx="88062">
                  <c:v>0.98009279830975105</c:v>
                </c:pt>
                <c:pt idx="88063">
                  <c:v>0.99977590848754005</c:v>
                </c:pt>
                <c:pt idx="88064">
                  <c:v>0.99865964755004999</c:v>
                </c:pt>
                <c:pt idx="88065">
                  <c:v>0.98009279830975105</c:v>
                </c:pt>
                <c:pt idx="88066">
                  <c:v>0.99865964755004999</c:v>
                </c:pt>
                <c:pt idx="88067">
                  <c:v>0.99977590848754005</c:v>
                </c:pt>
                <c:pt idx="88068">
                  <c:v>0.99810606512056599</c:v>
                </c:pt>
                <c:pt idx="88069">
                  <c:v>0.99977590848754005</c:v>
                </c:pt>
                <c:pt idx="88070">
                  <c:v>0.99865964755004999</c:v>
                </c:pt>
                <c:pt idx="88071">
                  <c:v>0.99865964755004999</c:v>
                </c:pt>
                <c:pt idx="88072">
                  <c:v>0.98009279830975105</c:v>
                </c:pt>
                <c:pt idx="88073">
                  <c:v>0.99810606512056599</c:v>
                </c:pt>
                <c:pt idx="88074">
                  <c:v>0.99977590848754005</c:v>
                </c:pt>
                <c:pt idx="88075">
                  <c:v>0.99865964755004999</c:v>
                </c:pt>
                <c:pt idx="88076">
                  <c:v>0.99865964755004999</c:v>
                </c:pt>
                <c:pt idx="88077">
                  <c:v>0.99977590848754005</c:v>
                </c:pt>
                <c:pt idx="88078">
                  <c:v>0.99772892030019</c:v>
                </c:pt>
                <c:pt idx="88079">
                  <c:v>0.98009279830975105</c:v>
                </c:pt>
                <c:pt idx="88080">
                  <c:v>0.99977590848754005</c:v>
                </c:pt>
                <c:pt idx="88081">
                  <c:v>0.99810606512056599</c:v>
                </c:pt>
                <c:pt idx="88082">
                  <c:v>0.98009279830975105</c:v>
                </c:pt>
                <c:pt idx="88083">
                  <c:v>0.99977590848754005</c:v>
                </c:pt>
                <c:pt idx="88084">
                  <c:v>0.99810606512056599</c:v>
                </c:pt>
                <c:pt idx="88085">
                  <c:v>0.97505301993331395</c:v>
                </c:pt>
                <c:pt idx="88086">
                  <c:v>0.99810606512056599</c:v>
                </c:pt>
                <c:pt idx="88087">
                  <c:v>0.98009279830975105</c:v>
                </c:pt>
                <c:pt idx="88088">
                  <c:v>0.99977590848754005</c:v>
                </c:pt>
                <c:pt idx="88089">
                  <c:v>0.99865964755004999</c:v>
                </c:pt>
                <c:pt idx="88090">
                  <c:v>0.99772892030019</c:v>
                </c:pt>
                <c:pt idx="88091">
                  <c:v>0.99865964755004999</c:v>
                </c:pt>
                <c:pt idx="88092">
                  <c:v>0.97505301993331395</c:v>
                </c:pt>
                <c:pt idx="88093">
                  <c:v>0.99865964755004999</c:v>
                </c:pt>
                <c:pt idx="88094">
                  <c:v>0.99810606512056599</c:v>
                </c:pt>
                <c:pt idx="88095">
                  <c:v>0.97505301993331395</c:v>
                </c:pt>
                <c:pt idx="88096">
                  <c:v>0.98009279830975105</c:v>
                </c:pt>
                <c:pt idx="88097">
                  <c:v>0.98009279830975105</c:v>
                </c:pt>
                <c:pt idx="88098">
                  <c:v>0.97505301993331395</c:v>
                </c:pt>
                <c:pt idx="88099">
                  <c:v>0.98009279830975105</c:v>
                </c:pt>
                <c:pt idx="88100">
                  <c:v>0.99865964755004999</c:v>
                </c:pt>
                <c:pt idx="88101">
                  <c:v>0.99977590848754005</c:v>
                </c:pt>
                <c:pt idx="88102">
                  <c:v>0.99977590848754005</c:v>
                </c:pt>
                <c:pt idx="88103">
                  <c:v>0.98009279830975105</c:v>
                </c:pt>
                <c:pt idx="88104">
                  <c:v>0.97505301993331395</c:v>
                </c:pt>
                <c:pt idx="88105">
                  <c:v>0.99865964755004999</c:v>
                </c:pt>
                <c:pt idx="88106">
                  <c:v>0.99977590848754005</c:v>
                </c:pt>
                <c:pt idx="88107">
                  <c:v>0.99865964755004999</c:v>
                </c:pt>
                <c:pt idx="88108">
                  <c:v>0.99977590848754005</c:v>
                </c:pt>
                <c:pt idx="88109">
                  <c:v>0.99810606512056599</c:v>
                </c:pt>
                <c:pt idx="88110">
                  <c:v>0.99810606512056599</c:v>
                </c:pt>
                <c:pt idx="88111">
                  <c:v>0.99810606512056599</c:v>
                </c:pt>
                <c:pt idx="88112">
                  <c:v>0.98009279830975105</c:v>
                </c:pt>
                <c:pt idx="88113">
                  <c:v>0.99810606512056599</c:v>
                </c:pt>
                <c:pt idx="88114">
                  <c:v>0.97505301993331395</c:v>
                </c:pt>
                <c:pt idx="88115">
                  <c:v>0.97505301993331395</c:v>
                </c:pt>
                <c:pt idx="88116">
                  <c:v>0.99865964755004999</c:v>
                </c:pt>
                <c:pt idx="88117">
                  <c:v>0.99810606512056599</c:v>
                </c:pt>
                <c:pt idx="88118">
                  <c:v>0.98009279830975105</c:v>
                </c:pt>
                <c:pt idx="88119">
                  <c:v>0.98009279830975105</c:v>
                </c:pt>
                <c:pt idx="88120">
                  <c:v>0.99810606512056599</c:v>
                </c:pt>
                <c:pt idx="88121">
                  <c:v>0.99865964755004999</c:v>
                </c:pt>
                <c:pt idx="88122">
                  <c:v>0.99977590848754005</c:v>
                </c:pt>
                <c:pt idx="88123">
                  <c:v>0.97505301993331395</c:v>
                </c:pt>
                <c:pt idx="88124">
                  <c:v>0.99865964755004999</c:v>
                </c:pt>
                <c:pt idx="88125">
                  <c:v>0.97505301993331395</c:v>
                </c:pt>
                <c:pt idx="88126">
                  <c:v>0.99865964755004999</c:v>
                </c:pt>
                <c:pt idx="88127">
                  <c:v>0.98009279830975105</c:v>
                </c:pt>
                <c:pt idx="88128">
                  <c:v>0.99865964755004999</c:v>
                </c:pt>
                <c:pt idx="88129">
                  <c:v>0.98009279830975105</c:v>
                </c:pt>
                <c:pt idx="88130">
                  <c:v>0.99865964755004999</c:v>
                </c:pt>
                <c:pt idx="88131">
                  <c:v>0.98009279830975105</c:v>
                </c:pt>
                <c:pt idx="88132">
                  <c:v>0.98009279830975105</c:v>
                </c:pt>
                <c:pt idx="88133">
                  <c:v>0.97505301993331395</c:v>
                </c:pt>
                <c:pt idx="88134">
                  <c:v>0.98009279830975105</c:v>
                </c:pt>
                <c:pt idx="88135">
                  <c:v>0.99810606512056599</c:v>
                </c:pt>
                <c:pt idx="88136">
                  <c:v>0.99865964755004999</c:v>
                </c:pt>
                <c:pt idx="88137">
                  <c:v>0.99810606512056599</c:v>
                </c:pt>
                <c:pt idx="88138">
                  <c:v>0.99810606512056599</c:v>
                </c:pt>
                <c:pt idx="88139">
                  <c:v>0.97505301993331395</c:v>
                </c:pt>
                <c:pt idx="88140">
                  <c:v>0.99810606512056599</c:v>
                </c:pt>
                <c:pt idx="88141">
                  <c:v>0.98009279830975105</c:v>
                </c:pt>
                <c:pt idx="88142">
                  <c:v>0.99865964755004999</c:v>
                </c:pt>
                <c:pt idx="88143">
                  <c:v>0.99865964755004999</c:v>
                </c:pt>
                <c:pt idx="88144">
                  <c:v>0.99977590848754005</c:v>
                </c:pt>
                <c:pt idx="88145">
                  <c:v>0.97505301993331395</c:v>
                </c:pt>
                <c:pt idx="88146">
                  <c:v>0.97505301993331395</c:v>
                </c:pt>
                <c:pt idx="88147">
                  <c:v>0.99810606512056599</c:v>
                </c:pt>
                <c:pt idx="88148">
                  <c:v>0.99810606512056599</c:v>
                </c:pt>
                <c:pt idx="88149">
                  <c:v>0.99810606512056599</c:v>
                </c:pt>
                <c:pt idx="88150">
                  <c:v>0.97505301993331395</c:v>
                </c:pt>
                <c:pt idx="88151">
                  <c:v>0.99865964755004999</c:v>
                </c:pt>
                <c:pt idx="88152">
                  <c:v>0.99977590848754005</c:v>
                </c:pt>
                <c:pt idx="88153">
                  <c:v>0.99810606512056599</c:v>
                </c:pt>
                <c:pt idx="88154">
                  <c:v>0.99810606512056599</c:v>
                </c:pt>
                <c:pt idx="88155">
                  <c:v>0.99865964755004999</c:v>
                </c:pt>
                <c:pt idx="88156">
                  <c:v>0.97505301993331395</c:v>
                </c:pt>
                <c:pt idx="88157">
                  <c:v>0.98009279830975105</c:v>
                </c:pt>
                <c:pt idx="88158">
                  <c:v>0.99865964755004999</c:v>
                </c:pt>
                <c:pt idx="88159">
                  <c:v>0.99810606512056599</c:v>
                </c:pt>
                <c:pt idx="88160">
                  <c:v>0.98009279830975105</c:v>
                </c:pt>
                <c:pt idx="88161">
                  <c:v>0.99865964755004999</c:v>
                </c:pt>
                <c:pt idx="88162">
                  <c:v>0.99865964755004999</c:v>
                </c:pt>
                <c:pt idx="88163">
                  <c:v>0.98009279830975105</c:v>
                </c:pt>
                <c:pt idx="88164">
                  <c:v>0.99810606512056599</c:v>
                </c:pt>
                <c:pt idx="88165">
                  <c:v>0.99810606512056599</c:v>
                </c:pt>
                <c:pt idx="88166">
                  <c:v>0.99810606512056599</c:v>
                </c:pt>
                <c:pt idx="88167">
                  <c:v>0.99865964755004999</c:v>
                </c:pt>
                <c:pt idx="88168">
                  <c:v>0.98009279830975105</c:v>
                </c:pt>
                <c:pt idx="88169">
                  <c:v>0.98009279830975105</c:v>
                </c:pt>
                <c:pt idx="88170">
                  <c:v>0.98009279830975105</c:v>
                </c:pt>
                <c:pt idx="88171">
                  <c:v>0.99810606512056599</c:v>
                </c:pt>
                <c:pt idx="88172">
                  <c:v>0.99977590848754005</c:v>
                </c:pt>
                <c:pt idx="88173">
                  <c:v>0.99772892030019</c:v>
                </c:pt>
                <c:pt idx="88174">
                  <c:v>0.99865964755004999</c:v>
                </c:pt>
                <c:pt idx="88175">
                  <c:v>0.99810606512056599</c:v>
                </c:pt>
                <c:pt idx="88176">
                  <c:v>0.97505301993331395</c:v>
                </c:pt>
                <c:pt idx="88177">
                  <c:v>0.99977590848754005</c:v>
                </c:pt>
                <c:pt idx="88178">
                  <c:v>0.97505301993331395</c:v>
                </c:pt>
                <c:pt idx="88179">
                  <c:v>0.98009279830975105</c:v>
                </c:pt>
                <c:pt idx="88180">
                  <c:v>0.99865964755004999</c:v>
                </c:pt>
                <c:pt idx="88181">
                  <c:v>0.99865964755004999</c:v>
                </c:pt>
                <c:pt idx="88182">
                  <c:v>0.98009279830975105</c:v>
                </c:pt>
                <c:pt idx="88183">
                  <c:v>0.99181255835294002</c:v>
                </c:pt>
                <c:pt idx="88184">
                  <c:v>0.99865964755004999</c:v>
                </c:pt>
                <c:pt idx="88185">
                  <c:v>0.98009279830975105</c:v>
                </c:pt>
                <c:pt idx="88186">
                  <c:v>0.97505301993331395</c:v>
                </c:pt>
                <c:pt idx="88187">
                  <c:v>0.99977590848754005</c:v>
                </c:pt>
                <c:pt idx="88188">
                  <c:v>0.99977590848754005</c:v>
                </c:pt>
                <c:pt idx="88189">
                  <c:v>0.99865964755004999</c:v>
                </c:pt>
                <c:pt idx="88190">
                  <c:v>0.99977590848754005</c:v>
                </c:pt>
                <c:pt idx="88191">
                  <c:v>0.98009279830975105</c:v>
                </c:pt>
                <c:pt idx="88192">
                  <c:v>0.99865964755004999</c:v>
                </c:pt>
                <c:pt idx="88193">
                  <c:v>0.97505301993331395</c:v>
                </c:pt>
                <c:pt idx="88194">
                  <c:v>0.98009279830975105</c:v>
                </c:pt>
                <c:pt idx="88195">
                  <c:v>0.99977590848754005</c:v>
                </c:pt>
                <c:pt idx="88196">
                  <c:v>0.99810606512056599</c:v>
                </c:pt>
                <c:pt idx="88197">
                  <c:v>0.98009279830975105</c:v>
                </c:pt>
                <c:pt idx="88198">
                  <c:v>0.99181255835294002</c:v>
                </c:pt>
                <c:pt idx="88199">
                  <c:v>0.99865964755004999</c:v>
                </c:pt>
                <c:pt idx="88200">
                  <c:v>0.99810606512056599</c:v>
                </c:pt>
                <c:pt idx="88201">
                  <c:v>0.98009279830975105</c:v>
                </c:pt>
                <c:pt idx="88202">
                  <c:v>0.98009279830975105</c:v>
                </c:pt>
                <c:pt idx="88203">
                  <c:v>0.99865964755004999</c:v>
                </c:pt>
                <c:pt idx="88204">
                  <c:v>0.99865964755004999</c:v>
                </c:pt>
                <c:pt idx="88205">
                  <c:v>0.99865964755004999</c:v>
                </c:pt>
                <c:pt idx="88206">
                  <c:v>0.99977590848754005</c:v>
                </c:pt>
                <c:pt idx="88207">
                  <c:v>0.99810606512056599</c:v>
                </c:pt>
                <c:pt idx="88208">
                  <c:v>0.99810606512056599</c:v>
                </c:pt>
                <c:pt idx="88209">
                  <c:v>0.97505301993331395</c:v>
                </c:pt>
                <c:pt idx="88210">
                  <c:v>0.98009279830975105</c:v>
                </c:pt>
                <c:pt idx="88211">
                  <c:v>0.98009279830975105</c:v>
                </c:pt>
                <c:pt idx="88212">
                  <c:v>0.99810606512056599</c:v>
                </c:pt>
                <c:pt idx="88213">
                  <c:v>0.99181255835294002</c:v>
                </c:pt>
                <c:pt idx="88214">
                  <c:v>0.98009279830975105</c:v>
                </c:pt>
                <c:pt idx="88215">
                  <c:v>0.98009279830975105</c:v>
                </c:pt>
                <c:pt idx="88216">
                  <c:v>0.98009279830975105</c:v>
                </c:pt>
                <c:pt idx="88217">
                  <c:v>0.98009279830975105</c:v>
                </c:pt>
                <c:pt idx="88218">
                  <c:v>0.99977590848754005</c:v>
                </c:pt>
                <c:pt idx="88219">
                  <c:v>0.97505301993331395</c:v>
                </c:pt>
                <c:pt idx="88220">
                  <c:v>0.99810606512056599</c:v>
                </c:pt>
                <c:pt idx="88221">
                  <c:v>0.99977590848754005</c:v>
                </c:pt>
                <c:pt idx="88222">
                  <c:v>0.98009279830975105</c:v>
                </c:pt>
                <c:pt idx="88223">
                  <c:v>0.99865964755004999</c:v>
                </c:pt>
                <c:pt idx="88224">
                  <c:v>0.98009279830975105</c:v>
                </c:pt>
                <c:pt idx="88225">
                  <c:v>0.99977590848754005</c:v>
                </c:pt>
                <c:pt idx="88226">
                  <c:v>0.99810606512056599</c:v>
                </c:pt>
                <c:pt idx="88227">
                  <c:v>0.97505301993331395</c:v>
                </c:pt>
                <c:pt idx="88228">
                  <c:v>0.98009279830975105</c:v>
                </c:pt>
                <c:pt idx="88229">
                  <c:v>0.99977590848754005</c:v>
                </c:pt>
                <c:pt idx="88230">
                  <c:v>0.99865964755004999</c:v>
                </c:pt>
                <c:pt idx="88231">
                  <c:v>0.99810606512056599</c:v>
                </c:pt>
                <c:pt idx="88232">
                  <c:v>0.97505301993331395</c:v>
                </c:pt>
                <c:pt idx="88233">
                  <c:v>0.99772892030019</c:v>
                </c:pt>
                <c:pt idx="88234">
                  <c:v>0.99865964755004999</c:v>
                </c:pt>
                <c:pt idx="88235">
                  <c:v>0.99810606512056599</c:v>
                </c:pt>
                <c:pt idx="88236">
                  <c:v>0.98009279830975105</c:v>
                </c:pt>
                <c:pt idx="88237">
                  <c:v>0.99810606512056599</c:v>
                </c:pt>
                <c:pt idx="88238">
                  <c:v>0.98009279830975105</c:v>
                </c:pt>
                <c:pt idx="88239">
                  <c:v>0.99810606512056599</c:v>
                </c:pt>
                <c:pt idx="88240">
                  <c:v>0.99772892030019</c:v>
                </c:pt>
                <c:pt idx="88241">
                  <c:v>0.99865964755004999</c:v>
                </c:pt>
                <c:pt idx="88242">
                  <c:v>0.99810606512056599</c:v>
                </c:pt>
                <c:pt idx="88243">
                  <c:v>0.98009279830975105</c:v>
                </c:pt>
                <c:pt idx="88244">
                  <c:v>0.99865964755004999</c:v>
                </c:pt>
                <c:pt idx="88245">
                  <c:v>0.99865964755004999</c:v>
                </c:pt>
                <c:pt idx="88246">
                  <c:v>0.99977590848754005</c:v>
                </c:pt>
                <c:pt idx="88247">
                  <c:v>0.99865964755004999</c:v>
                </c:pt>
                <c:pt idx="88248">
                  <c:v>0.99977590848754005</c:v>
                </c:pt>
                <c:pt idx="88249">
                  <c:v>0.98009279830975105</c:v>
                </c:pt>
                <c:pt idx="88250">
                  <c:v>0.99977590848754005</c:v>
                </c:pt>
                <c:pt idx="88251">
                  <c:v>0.98009279830975105</c:v>
                </c:pt>
                <c:pt idx="88252">
                  <c:v>0.99772892030019</c:v>
                </c:pt>
                <c:pt idx="88253">
                  <c:v>0.97505301993331395</c:v>
                </c:pt>
                <c:pt idx="88254">
                  <c:v>0.99810606512056599</c:v>
                </c:pt>
                <c:pt idx="88255">
                  <c:v>0.99865964755004999</c:v>
                </c:pt>
                <c:pt idx="88256">
                  <c:v>0.99977590848754005</c:v>
                </c:pt>
                <c:pt idx="88257">
                  <c:v>0.98009279830975105</c:v>
                </c:pt>
                <c:pt idx="88258">
                  <c:v>0.98009279830975105</c:v>
                </c:pt>
                <c:pt idx="88259">
                  <c:v>0.98009279830975105</c:v>
                </c:pt>
                <c:pt idx="88260">
                  <c:v>0.99977590848754005</c:v>
                </c:pt>
                <c:pt idx="88261">
                  <c:v>0.99865964755004999</c:v>
                </c:pt>
                <c:pt idx="88262">
                  <c:v>0.98009279830975105</c:v>
                </c:pt>
                <c:pt idx="88263">
                  <c:v>0.99865964755004999</c:v>
                </c:pt>
                <c:pt idx="88264">
                  <c:v>0.97505301993331395</c:v>
                </c:pt>
                <c:pt idx="88265">
                  <c:v>0.99865964755004999</c:v>
                </c:pt>
                <c:pt idx="88266">
                  <c:v>0.99865964755004999</c:v>
                </c:pt>
                <c:pt idx="88267">
                  <c:v>0.97505301993331395</c:v>
                </c:pt>
                <c:pt idx="88268">
                  <c:v>0.98009279830975105</c:v>
                </c:pt>
                <c:pt idx="88269">
                  <c:v>0.98009279830975105</c:v>
                </c:pt>
                <c:pt idx="88270">
                  <c:v>0.99865964755004999</c:v>
                </c:pt>
                <c:pt idx="88271">
                  <c:v>0.99977590848754005</c:v>
                </c:pt>
                <c:pt idx="88272">
                  <c:v>0.98009279830975105</c:v>
                </c:pt>
                <c:pt idx="88273">
                  <c:v>0.98009279830975105</c:v>
                </c:pt>
                <c:pt idx="88274">
                  <c:v>0.99810606512056599</c:v>
                </c:pt>
                <c:pt idx="88275">
                  <c:v>0.98009279830975105</c:v>
                </c:pt>
                <c:pt idx="88276">
                  <c:v>0.98009279830975105</c:v>
                </c:pt>
                <c:pt idx="88277">
                  <c:v>0.99865964755004999</c:v>
                </c:pt>
                <c:pt idx="88278">
                  <c:v>0.99977590848754005</c:v>
                </c:pt>
                <c:pt idx="88279">
                  <c:v>0.98009279830975105</c:v>
                </c:pt>
                <c:pt idx="88280">
                  <c:v>0.98009279830975105</c:v>
                </c:pt>
                <c:pt idx="88281">
                  <c:v>0.97505301993331395</c:v>
                </c:pt>
                <c:pt idx="88282">
                  <c:v>0.99865964755004999</c:v>
                </c:pt>
                <c:pt idx="88283">
                  <c:v>0.98009279830975105</c:v>
                </c:pt>
                <c:pt idx="88284">
                  <c:v>0.99865964755004999</c:v>
                </c:pt>
                <c:pt idx="88285">
                  <c:v>0.98009279830975105</c:v>
                </c:pt>
                <c:pt idx="88286">
                  <c:v>0.97505301993331395</c:v>
                </c:pt>
                <c:pt idx="88287">
                  <c:v>0.98009279830975105</c:v>
                </c:pt>
                <c:pt idx="88288">
                  <c:v>0.98009279830975105</c:v>
                </c:pt>
                <c:pt idx="88289">
                  <c:v>0.98009279830975105</c:v>
                </c:pt>
                <c:pt idx="88290">
                  <c:v>0.99865964755004999</c:v>
                </c:pt>
                <c:pt idx="88291">
                  <c:v>0.98009279830975105</c:v>
                </c:pt>
                <c:pt idx="88292">
                  <c:v>0.99865964755004999</c:v>
                </c:pt>
                <c:pt idx="88293">
                  <c:v>0.99810606512056599</c:v>
                </c:pt>
                <c:pt idx="88294">
                  <c:v>0.99977590848754005</c:v>
                </c:pt>
                <c:pt idx="88295">
                  <c:v>0.98009279830975105</c:v>
                </c:pt>
                <c:pt idx="88296">
                  <c:v>0.99977590848754005</c:v>
                </c:pt>
                <c:pt idx="88297">
                  <c:v>0.98009279830975105</c:v>
                </c:pt>
                <c:pt idx="88298">
                  <c:v>0.98009279830975105</c:v>
                </c:pt>
                <c:pt idx="88299">
                  <c:v>0.99865964755004999</c:v>
                </c:pt>
                <c:pt idx="88300">
                  <c:v>0.99977590848754005</c:v>
                </c:pt>
                <c:pt idx="88301">
                  <c:v>0.98009279830975105</c:v>
                </c:pt>
                <c:pt idx="88302">
                  <c:v>0.98009279830975105</c:v>
                </c:pt>
                <c:pt idx="88303">
                  <c:v>0.99772892030019</c:v>
                </c:pt>
                <c:pt idx="88304">
                  <c:v>0.99865964755004999</c:v>
                </c:pt>
                <c:pt idx="88305">
                  <c:v>0.98009279830975105</c:v>
                </c:pt>
                <c:pt idx="88306">
                  <c:v>0.99810606512056599</c:v>
                </c:pt>
                <c:pt idx="88307">
                  <c:v>0.98009279830975105</c:v>
                </c:pt>
                <c:pt idx="88308">
                  <c:v>0.99810606512056599</c:v>
                </c:pt>
                <c:pt idx="88309">
                  <c:v>0.99810606512056599</c:v>
                </c:pt>
                <c:pt idx="88310">
                  <c:v>0.99865964755004999</c:v>
                </c:pt>
                <c:pt idx="88311">
                  <c:v>0.97505301993331395</c:v>
                </c:pt>
                <c:pt idx="88312">
                  <c:v>0.98009279830975105</c:v>
                </c:pt>
                <c:pt idx="88313">
                  <c:v>0.98009279830975105</c:v>
                </c:pt>
                <c:pt idx="88314">
                  <c:v>0.99810606512056599</c:v>
                </c:pt>
                <c:pt idx="88315">
                  <c:v>0.99810606512056599</c:v>
                </c:pt>
                <c:pt idx="88316">
                  <c:v>0.99865964755004999</c:v>
                </c:pt>
                <c:pt idx="88317">
                  <c:v>0.99810606512056599</c:v>
                </c:pt>
                <c:pt idx="88318">
                  <c:v>0.98009279830975105</c:v>
                </c:pt>
                <c:pt idx="88319">
                  <c:v>0.97505301993331395</c:v>
                </c:pt>
                <c:pt idx="88320">
                  <c:v>0.99810606512056599</c:v>
                </c:pt>
                <c:pt idx="88321">
                  <c:v>0.98009279830975105</c:v>
                </c:pt>
                <c:pt idx="88322">
                  <c:v>0.99865964755004999</c:v>
                </c:pt>
                <c:pt idx="88323">
                  <c:v>0.97505301993331395</c:v>
                </c:pt>
                <c:pt idx="88324">
                  <c:v>0.99810606512056599</c:v>
                </c:pt>
                <c:pt idx="88325">
                  <c:v>0.98009279830975105</c:v>
                </c:pt>
                <c:pt idx="88326">
                  <c:v>0.99810606512056599</c:v>
                </c:pt>
                <c:pt idx="88327">
                  <c:v>0.99977590848754005</c:v>
                </c:pt>
                <c:pt idx="88328">
                  <c:v>0.99810606512056599</c:v>
                </c:pt>
                <c:pt idx="88329">
                  <c:v>0.99865964755004999</c:v>
                </c:pt>
                <c:pt idx="88330">
                  <c:v>0.99810606512056599</c:v>
                </c:pt>
                <c:pt idx="88331">
                  <c:v>0.98009279830975105</c:v>
                </c:pt>
                <c:pt idx="88332">
                  <c:v>0.98009279830975105</c:v>
                </c:pt>
                <c:pt idx="88333">
                  <c:v>0.99810606512056599</c:v>
                </c:pt>
                <c:pt idx="88334">
                  <c:v>0.97505301993331395</c:v>
                </c:pt>
                <c:pt idx="88335">
                  <c:v>0.99772892030019</c:v>
                </c:pt>
                <c:pt idx="88336">
                  <c:v>0.99810606512056599</c:v>
                </c:pt>
                <c:pt idx="88337">
                  <c:v>0.99865964755004999</c:v>
                </c:pt>
                <c:pt idx="88338">
                  <c:v>0.99977590848754005</c:v>
                </c:pt>
                <c:pt idx="88339">
                  <c:v>0.99865964755004999</c:v>
                </c:pt>
                <c:pt idx="88340">
                  <c:v>0.98009279830975105</c:v>
                </c:pt>
                <c:pt idx="88341">
                  <c:v>0.99865964755004999</c:v>
                </c:pt>
                <c:pt idx="88342">
                  <c:v>0.98009279830975105</c:v>
                </c:pt>
                <c:pt idx="88343">
                  <c:v>0.99810606512056599</c:v>
                </c:pt>
                <c:pt idx="88344">
                  <c:v>0.99810606512056599</c:v>
                </c:pt>
                <c:pt idx="88345">
                  <c:v>0.98009279830975105</c:v>
                </c:pt>
                <c:pt idx="88346">
                  <c:v>0.98009279830975105</c:v>
                </c:pt>
                <c:pt idx="88347">
                  <c:v>0.98009279830975105</c:v>
                </c:pt>
                <c:pt idx="88348">
                  <c:v>0.99865964755004999</c:v>
                </c:pt>
                <c:pt idx="88349">
                  <c:v>0.99810606512056599</c:v>
                </c:pt>
                <c:pt idx="88350">
                  <c:v>0.99865964755004999</c:v>
                </c:pt>
                <c:pt idx="88351">
                  <c:v>0.99865964755004999</c:v>
                </c:pt>
                <c:pt idx="88352">
                  <c:v>0.99977590848754005</c:v>
                </c:pt>
                <c:pt idx="88353">
                  <c:v>0.99865964755004999</c:v>
                </c:pt>
                <c:pt idx="88354">
                  <c:v>0.97505301993331395</c:v>
                </c:pt>
                <c:pt idx="88355">
                  <c:v>0.99810606512056599</c:v>
                </c:pt>
                <c:pt idx="88356">
                  <c:v>0.99810606512056599</c:v>
                </c:pt>
                <c:pt idx="88357">
                  <c:v>0.98009279830975105</c:v>
                </c:pt>
                <c:pt idx="88358">
                  <c:v>0.98009279830975105</c:v>
                </c:pt>
                <c:pt idx="88359">
                  <c:v>0.98009279830975105</c:v>
                </c:pt>
                <c:pt idx="88360">
                  <c:v>0.99865964755004999</c:v>
                </c:pt>
                <c:pt idx="88361">
                  <c:v>0.98009279830975105</c:v>
                </c:pt>
                <c:pt idx="88362">
                  <c:v>0.98009279830975105</c:v>
                </c:pt>
                <c:pt idx="88363">
                  <c:v>0.99977590848754005</c:v>
                </c:pt>
                <c:pt idx="88364">
                  <c:v>0.98009279830975105</c:v>
                </c:pt>
                <c:pt idx="88365">
                  <c:v>0.98009279830975105</c:v>
                </c:pt>
                <c:pt idx="88366">
                  <c:v>0.99865964755004999</c:v>
                </c:pt>
                <c:pt idx="88367">
                  <c:v>0.98009279830975105</c:v>
                </c:pt>
                <c:pt idx="88368">
                  <c:v>0.99810606512056599</c:v>
                </c:pt>
                <c:pt idx="88369">
                  <c:v>0.99810606512056599</c:v>
                </c:pt>
                <c:pt idx="88370">
                  <c:v>0.97505301993331395</c:v>
                </c:pt>
                <c:pt idx="88371">
                  <c:v>0.99865964755004999</c:v>
                </c:pt>
                <c:pt idx="88372">
                  <c:v>0.99810606512056599</c:v>
                </c:pt>
                <c:pt idx="88373">
                  <c:v>0.99810606512056599</c:v>
                </c:pt>
                <c:pt idx="88374">
                  <c:v>0.99810606512056599</c:v>
                </c:pt>
                <c:pt idx="88375">
                  <c:v>0.98009279830975105</c:v>
                </c:pt>
                <c:pt idx="88376">
                  <c:v>0.99977590848754005</c:v>
                </c:pt>
                <c:pt idx="88377">
                  <c:v>0.97505301993331395</c:v>
                </c:pt>
                <c:pt idx="88378">
                  <c:v>0.98009279830975105</c:v>
                </c:pt>
                <c:pt idx="88379">
                  <c:v>0.99977590848754005</c:v>
                </c:pt>
                <c:pt idx="88380">
                  <c:v>0.99865964755004999</c:v>
                </c:pt>
                <c:pt idx="88381">
                  <c:v>0.97505301993331395</c:v>
                </c:pt>
                <c:pt idx="88382">
                  <c:v>0.99865964755004999</c:v>
                </c:pt>
                <c:pt idx="88383">
                  <c:v>0.99865964755004999</c:v>
                </c:pt>
                <c:pt idx="88384">
                  <c:v>0.97505301993331395</c:v>
                </c:pt>
                <c:pt idx="88385">
                  <c:v>0.99865964755004999</c:v>
                </c:pt>
                <c:pt idx="88386">
                  <c:v>0.99865964755004999</c:v>
                </c:pt>
                <c:pt idx="88387">
                  <c:v>0.99977590848754005</c:v>
                </c:pt>
                <c:pt idx="88388">
                  <c:v>0.99810606512056599</c:v>
                </c:pt>
                <c:pt idx="88389">
                  <c:v>0.99810606512056599</c:v>
                </c:pt>
                <c:pt idx="88390">
                  <c:v>0.99865964755004999</c:v>
                </c:pt>
                <c:pt idx="88391">
                  <c:v>0.98009279830975105</c:v>
                </c:pt>
                <c:pt idx="88392">
                  <c:v>0.99977590848754005</c:v>
                </c:pt>
                <c:pt idx="88393">
                  <c:v>0.99810606512056599</c:v>
                </c:pt>
                <c:pt idx="88394">
                  <c:v>0.97505301993331395</c:v>
                </c:pt>
                <c:pt idx="88395">
                  <c:v>0.98009279830975105</c:v>
                </c:pt>
                <c:pt idx="88396">
                  <c:v>0.99865964755004999</c:v>
                </c:pt>
                <c:pt idx="88397">
                  <c:v>0.99865964755004999</c:v>
                </c:pt>
                <c:pt idx="88398">
                  <c:v>0.98009279830975105</c:v>
                </c:pt>
                <c:pt idx="88399">
                  <c:v>0.99865964755004999</c:v>
                </c:pt>
                <c:pt idx="88400">
                  <c:v>0.98009279830975105</c:v>
                </c:pt>
                <c:pt idx="88401">
                  <c:v>0.97505301993331395</c:v>
                </c:pt>
                <c:pt idx="88402">
                  <c:v>0.98009279830975105</c:v>
                </c:pt>
                <c:pt idx="88403">
                  <c:v>0.99810606512056599</c:v>
                </c:pt>
                <c:pt idx="88404">
                  <c:v>0.99810606512056599</c:v>
                </c:pt>
                <c:pt idx="88405">
                  <c:v>0.99810606512056599</c:v>
                </c:pt>
                <c:pt idx="88406">
                  <c:v>0.99865964755004999</c:v>
                </c:pt>
                <c:pt idx="88407">
                  <c:v>0.99772892030019</c:v>
                </c:pt>
                <c:pt idx="88408">
                  <c:v>0.98009279830975105</c:v>
                </c:pt>
                <c:pt idx="88409">
                  <c:v>0.99865964755004999</c:v>
                </c:pt>
                <c:pt idx="88410">
                  <c:v>0.99810606512056599</c:v>
                </c:pt>
                <c:pt idx="88411">
                  <c:v>0.99865964755004999</c:v>
                </c:pt>
                <c:pt idx="88412">
                  <c:v>0.99810606512056599</c:v>
                </c:pt>
                <c:pt idx="88413">
                  <c:v>0.97505301993331395</c:v>
                </c:pt>
                <c:pt idx="88414">
                  <c:v>0.99865964755004999</c:v>
                </c:pt>
                <c:pt idx="88415">
                  <c:v>0.98009279830975105</c:v>
                </c:pt>
                <c:pt idx="88416">
                  <c:v>0.99865964755004999</c:v>
                </c:pt>
                <c:pt idx="88417">
                  <c:v>0.99810606512056599</c:v>
                </c:pt>
                <c:pt idx="88418">
                  <c:v>0.98009279830975105</c:v>
                </c:pt>
                <c:pt idx="88419">
                  <c:v>0.99810606512056599</c:v>
                </c:pt>
                <c:pt idx="88420">
                  <c:v>0.99810606512056599</c:v>
                </c:pt>
                <c:pt idx="88421">
                  <c:v>0.99810606512056599</c:v>
                </c:pt>
                <c:pt idx="88422">
                  <c:v>0.98009279830975105</c:v>
                </c:pt>
                <c:pt idx="88423">
                  <c:v>0.99977590848754005</c:v>
                </c:pt>
                <c:pt idx="88424">
                  <c:v>0.98009279830975105</c:v>
                </c:pt>
                <c:pt idx="88425">
                  <c:v>0.99865964755004999</c:v>
                </c:pt>
                <c:pt idx="88426">
                  <c:v>0.98009279830975105</c:v>
                </c:pt>
                <c:pt idx="88427">
                  <c:v>0.98009279830975105</c:v>
                </c:pt>
                <c:pt idx="88428">
                  <c:v>0.99865964755004999</c:v>
                </c:pt>
                <c:pt idx="88429">
                  <c:v>0.99181255835294002</c:v>
                </c:pt>
                <c:pt idx="88430">
                  <c:v>0.99865964755004999</c:v>
                </c:pt>
                <c:pt idx="88431">
                  <c:v>0.99865964755004999</c:v>
                </c:pt>
                <c:pt idx="88432">
                  <c:v>0.99865964755004999</c:v>
                </c:pt>
                <c:pt idx="88433">
                  <c:v>0.99865964755004999</c:v>
                </c:pt>
                <c:pt idx="88434">
                  <c:v>0.98009279830975105</c:v>
                </c:pt>
                <c:pt idx="88435">
                  <c:v>0.99865964755004999</c:v>
                </c:pt>
                <c:pt idx="88436">
                  <c:v>0.98009279830975105</c:v>
                </c:pt>
                <c:pt idx="88437">
                  <c:v>0.97505301993331395</c:v>
                </c:pt>
                <c:pt idx="88438">
                  <c:v>0.99772892030019</c:v>
                </c:pt>
                <c:pt idx="88439">
                  <c:v>0.99810606512056599</c:v>
                </c:pt>
                <c:pt idx="88440">
                  <c:v>0.99810606512056599</c:v>
                </c:pt>
                <c:pt idx="88441">
                  <c:v>0.99810606512056599</c:v>
                </c:pt>
                <c:pt idx="88442">
                  <c:v>0.99865964755004999</c:v>
                </c:pt>
                <c:pt idx="88443">
                  <c:v>0.98009279830975105</c:v>
                </c:pt>
                <c:pt idx="88444">
                  <c:v>0.99977590848754005</c:v>
                </c:pt>
                <c:pt idx="88445">
                  <c:v>0.99977590848754005</c:v>
                </c:pt>
                <c:pt idx="88446">
                  <c:v>0.98009279830975105</c:v>
                </c:pt>
                <c:pt idx="88447">
                  <c:v>0.99977590848754005</c:v>
                </c:pt>
                <c:pt idx="88448">
                  <c:v>0.97505301993331395</c:v>
                </c:pt>
                <c:pt idx="88449">
                  <c:v>0.99865964755004999</c:v>
                </c:pt>
                <c:pt idx="88450">
                  <c:v>0.97505301993331395</c:v>
                </c:pt>
                <c:pt idx="88451">
                  <c:v>0.98009279830975105</c:v>
                </c:pt>
                <c:pt idx="88452">
                  <c:v>0.98009279830975105</c:v>
                </c:pt>
                <c:pt idx="88453">
                  <c:v>0.98009279830975105</c:v>
                </c:pt>
                <c:pt idx="88454">
                  <c:v>0.99977590848754005</c:v>
                </c:pt>
                <c:pt idx="88455">
                  <c:v>0.98009279830975105</c:v>
                </c:pt>
                <c:pt idx="88456">
                  <c:v>0.97505301993331395</c:v>
                </c:pt>
                <c:pt idx="88457">
                  <c:v>0.98009279830975105</c:v>
                </c:pt>
                <c:pt idx="88458">
                  <c:v>0.98009279830975105</c:v>
                </c:pt>
                <c:pt idx="88459">
                  <c:v>0.98009279830975105</c:v>
                </c:pt>
                <c:pt idx="88460">
                  <c:v>0.99865964755004999</c:v>
                </c:pt>
                <c:pt idx="88461">
                  <c:v>0.99810606512056599</c:v>
                </c:pt>
                <c:pt idx="88462">
                  <c:v>0.99865964755004999</c:v>
                </c:pt>
                <c:pt idx="88463">
                  <c:v>0.99977590848754005</c:v>
                </c:pt>
                <c:pt idx="88464">
                  <c:v>0.99865964755004999</c:v>
                </c:pt>
                <c:pt idx="88465">
                  <c:v>0.99810606512056599</c:v>
                </c:pt>
                <c:pt idx="88466">
                  <c:v>0.99865964755004999</c:v>
                </c:pt>
                <c:pt idx="88467">
                  <c:v>0.97505301993331395</c:v>
                </c:pt>
                <c:pt idx="88468">
                  <c:v>0.99865964755004999</c:v>
                </c:pt>
                <c:pt idx="88469">
                  <c:v>0.97505301993331395</c:v>
                </c:pt>
                <c:pt idx="88470">
                  <c:v>0.99865964755004999</c:v>
                </c:pt>
                <c:pt idx="88471">
                  <c:v>0.99865964755004999</c:v>
                </c:pt>
                <c:pt idx="88472">
                  <c:v>0.99977590848754005</c:v>
                </c:pt>
                <c:pt idx="88473">
                  <c:v>0.99865964755004999</c:v>
                </c:pt>
                <c:pt idx="88474">
                  <c:v>0.99865964755004999</c:v>
                </c:pt>
                <c:pt idx="88475">
                  <c:v>0.99810606512056599</c:v>
                </c:pt>
                <c:pt idx="88476">
                  <c:v>0.99865964755004999</c:v>
                </c:pt>
                <c:pt idx="88477">
                  <c:v>0.99977590848754005</c:v>
                </c:pt>
                <c:pt idx="88478">
                  <c:v>0.99977590848754005</c:v>
                </c:pt>
                <c:pt idx="88479">
                  <c:v>0.98009279830975105</c:v>
                </c:pt>
                <c:pt idx="88480">
                  <c:v>0.97505301993331395</c:v>
                </c:pt>
                <c:pt idx="88481">
                  <c:v>0.99865964755004999</c:v>
                </c:pt>
                <c:pt idx="88482">
                  <c:v>0.97505301993331395</c:v>
                </c:pt>
                <c:pt idx="88483">
                  <c:v>0.99865964755004999</c:v>
                </c:pt>
                <c:pt idx="88484">
                  <c:v>0.99810606512056599</c:v>
                </c:pt>
                <c:pt idx="88485">
                  <c:v>0.98009279830975105</c:v>
                </c:pt>
                <c:pt idx="88486">
                  <c:v>0.99865964755004999</c:v>
                </c:pt>
                <c:pt idx="88487">
                  <c:v>0.98009279830975105</c:v>
                </c:pt>
                <c:pt idx="88488">
                  <c:v>0.99865964755004999</c:v>
                </c:pt>
                <c:pt idx="88489">
                  <c:v>0.99977590848754005</c:v>
                </c:pt>
                <c:pt idx="88490">
                  <c:v>0.99865964755004999</c:v>
                </c:pt>
                <c:pt idx="88491">
                  <c:v>0.97505301993331395</c:v>
                </c:pt>
                <c:pt idx="88492">
                  <c:v>0.99772892030019</c:v>
                </c:pt>
                <c:pt idx="88493">
                  <c:v>0.99865964755004999</c:v>
                </c:pt>
                <c:pt idx="88494">
                  <c:v>0.97505301993331395</c:v>
                </c:pt>
                <c:pt idx="88495">
                  <c:v>0.99865964755004999</c:v>
                </c:pt>
                <c:pt idx="88496">
                  <c:v>0.97505301993331395</c:v>
                </c:pt>
                <c:pt idx="88497">
                  <c:v>0.99865964755004999</c:v>
                </c:pt>
                <c:pt idx="88498">
                  <c:v>0.97505301993331395</c:v>
                </c:pt>
                <c:pt idx="88499">
                  <c:v>0.97505301993331395</c:v>
                </c:pt>
                <c:pt idx="88500">
                  <c:v>0.97505301993331395</c:v>
                </c:pt>
                <c:pt idx="88501">
                  <c:v>0.99810606512056599</c:v>
                </c:pt>
                <c:pt idx="88502">
                  <c:v>0.99810606512056599</c:v>
                </c:pt>
                <c:pt idx="88503">
                  <c:v>0.99810606512056599</c:v>
                </c:pt>
                <c:pt idx="88504">
                  <c:v>0.99865964755004999</c:v>
                </c:pt>
                <c:pt idx="88505">
                  <c:v>0.99865964755004999</c:v>
                </c:pt>
                <c:pt idx="88506">
                  <c:v>0.98009279830975105</c:v>
                </c:pt>
                <c:pt idx="88507">
                  <c:v>0.98009279830975105</c:v>
                </c:pt>
                <c:pt idx="88508">
                  <c:v>0.99810606512056599</c:v>
                </c:pt>
                <c:pt idx="88509">
                  <c:v>0.98009279830975105</c:v>
                </c:pt>
                <c:pt idx="88510">
                  <c:v>0.99810606512056599</c:v>
                </c:pt>
                <c:pt idx="88511">
                  <c:v>0.99865964755004999</c:v>
                </c:pt>
                <c:pt idx="88512">
                  <c:v>0.99865964755004999</c:v>
                </c:pt>
                <c:pt idx="88513">
                  <c:v>0.99772892030019</c:v>
                </c:pt>
                <c:pt idx="88514">
                  <c:v>0.98009279830975105</c:v>
                </c:pt>
                <c:pt idx="88515">
                  <c:v>0.98009279830975105</c:v>
                </c:pt>
                <c:pt idx="88516">
                  <c:v>0.98009279830975105</c:v>
                </c:pt>
                <c:pt idx="88517">
                  <c:v>0.98009279830975105</c:v>
                </c:pt>
                <c:pt idx="88518">
                  <c:v>0.99865964755004999</c:v>
                </c:pt>
                <c:pt idx="88519">
                  <c:v>0.97505301993331395</c:v>
                </c:pt>
                <c:pt idx="88520">
                  <c:v>0.98009279830975105</c:v>
                </c:pt>
                <c:pt idx="88521">
                  <c:v>0.99865964755004999</c:v>
                </c:pt>
                <c:pt idx="88522">
                  <c:v>0.99810606512056599</c:v>
                </c:pt>
                <c:pt idx="88523">
                  <c:v>0.99865964755004999</c:v>
                </c:pt>
                <c:pt idx="88524">
                  <c:v>0.99977590848754005</c:v>
                </c:pt>
                <c:pt idx="88525">
                  <c:v>0.99977590848754005</c:v>
                </c:pt>
                <c:pt idx="88526">
                  <c:v>0.99865964755004999</c:v>
                </c:pt>
                <c:pt idx="88527">
                  <c:v>0.99865964755004999</c:v>
                </c:pt>
                <c:pt idx="88528">
                  <c:v>0.98009279830975105</c:v>
                </c:pt>
                <c:pt idx="88529">
                  <c:v>0.99865964755004999</c:v>
                </c:pt>
                <c:pt idx="88530">
                  <c:v>0.99865964755004999</c:v>
                </c:pt>
                <c:pt idx="88531">
                  <c:v>0.99977590848754005</c:v>
                </c:pt>
                <c:pt idx="88532">
                  <c:v>0.99810606512056599</c:v>
                </c:pt>
                <c:pt idx="88533">
                  <c:v>0.99977590848754005</c:v>
                </c:pt>
                <c:pt idx="88534">
                  <c:v>0.99865964755004999</c:v>
                </c:pt>
                <c:pt idx="88535">
                  <c:v>0.99865964755004999</c:v>
                </c:pt>
                <c:pt idx="88536">
                  <c:v>0.99865964755004999</c:v>
                </c:pt>
                <c:pt idx="88537">
                  <c:v>0.99977590848754005</c:v>
                </c:pt>
                <c:pt idx="88538">
                  <c:v>0.99810606512056599</c:v>
                </c:pt>
                <c:pt idx="88539">
                  <c:v>0.98009279830975105</c:v>
                </c:pt>
                <c:pt idx="88540">
                  <c:v>0.98009279830975105</c:v>
                </c:pt>
                <c:pt idx="88541">
                  <c:v>0.99865964755004999</c:v>
                </c:pt>
                <c:pt idx="88542">
                  <c:v>0.97505301993331395</c:v>
                </c:pt>
                <c:pt idx="88543">
                  <c:v>0.99865964755004999</c:v>
                </c:pt>
                <c:pt idx="88544">
                  <c:v>0.99810606512056599</c:v>
                </c:pt>
                <c:pt idx="88545">
                  <c:v>0.99810606512056599</c:v>
                </c:pt>
                <c:pt idx="88546">
                  <c:v>0.99772892030019</c:v>
                </c:pt>
                <c:pt idx="88547">
                  <c:v>0.99810606512056599</c:v>
                </c:pt>
                <c:pt idx="88548">
                  <c:v>0.99977590848754005</c:v>
                </c:pt>
                <c:pt idx="88549">
                  <c:v>0.99865964755004999</c:v>
                </c:pt>
                <c:pt idx="88550">
                  <c:v>0.99865964755004999</c:v>
                </c:pt>
                <c:pt idx="88551">
                  <c:v>0.98009279830975105</c:v>
                </c:pt>
                <c:pt idx="88552">
                  <c:v>0.99810606512056599</c:v>
                </c:pt>
                <c:pt idx="88553">
                  <c:v>0.99865964755004999</c:v>
                </c:pt>
                <c:pt idx="88554">
                  <c:v>0.99977590848754005</c:v>
                </c:pt>
                <c:pt idx="88555">
                  <c:v>0.98009279830975105</c:v>
                </c:pt>
                <c:pt idx="88556">
                  <c:v>0.98009279830975105</c:v>
                </c:pt>
                <c:pt idx="88557">
                  <c:v>0.99977590848754005</c:v>
                </c:pt>
                <c:pt idx="88558">
                  <c:v>0.99810606512056599</c:v>
                </c:pt>
                <c:pt idx="88559">
                  <c:v>0.99810606512056599</c:v>
                </c:pt>
                <c:pt idx="88560">
                  <c:v>0.99865964755004999</c:v>
                </c:pt>
                <c:pt idx="88561">
                  <c:v>0.97505301993331395</c:v>
                </c:pt>
                <c:pt idx="88562">
                  <c:v>0.99865964755004999</c:v>
                </c:pt>
                <c:pt idx="88563">
                  <c:v>0.99810606512056599</c:v>
                </c:pt>
                <c:pt idx="88564">
                  <c:v>0.99977590848754005</c:v>
                </c:pt>
                <c:pt idx="88565">
                  <c:v>0.98009279830975105</c:v>
                </c:pt>
                <c:pt idx="88566">
                  <c:v>0.99810606512056599</c:v>
                </c:pt>
                <c:pt idx="88567">
                  <c:v>0.99810606512056599</c:v>
                </c:pt>
                <c:pt idx="88568">
                  <c:v>0.98009279830975105</c:v>
                </c:pt>
                <c:pt idx="88569">
                  <c:v>0.97505301993331395</c:v>
                </c:pt>
                <c:pt idx="88570">
                  <c:v>0.98009279830975105</c:v>
                </c:pt>
                <c:pt idx="88571">
                  <c:v>0.99977590848754005</c:v>
                </c:pt>
                <c:pt idx="88572">
                  <c:v>0.99810606512056599</c:v>
                </c:pt>
                <c:pt idx="88573">
                  <c:v>0.98009279830975105</c:v>
                </c:pt>
                <c:pt idx="88574">
                  <c:v>0.97505301993331395</c:v>
                </c:pt>
                <c:pt idx="88575">
                  <c:v>0.98009279830975105</c:v>
                </c:pt>
                <c:pt idx="88576">
                  <c:v>0.99865964755004999</c:v>
                </c:pt>
                <c:pt idx="88577">
                  <c:v>0.99865964755004999</c:v>
                </c:pt>
                <c:pt idx="88578">
                  <c:v>0.99181255835294002</c:v>
                </c:pt>
                <c:pt idx="88579">
                  <c:v>0.98009279830975105</c:v>
                </c:pt>
                <c:pt idx="88580">
                  <c:v>0.98009279830975105</c:v>
                </c:pt>
                <c:pt idx="88581">
                  <c:v>0.98009279830975105</c:v>
                </c:pt>
                <c:pt idx="88582">
                  <c:v>0.98009279830975105</c:v>
                </c:pt>
                <c:pt idx="88583">
                  <c:v>0.99865964755004999</c:v>
                </c:pt>
                <c:pt idx="88584">
                  <c:v>0.99977590848754005</c:v>
                </c:pt>
                <c:pt idx="88585">
                  <c:v>0.99865964755004999</c:v>
                </c:pt>
                <c:pt idx="88586">
                  <c:v>0.98009279830975105</c:v>
                </c:pt>
                <c:pt idx="88587">
                  <c:v>0.99865964755004999</c:v>
                </c:pt>
                <c:pt idx="88588">
                  <c:v>0.97505301993331395</c:v>
                </c:pt>
                <c:pt idx="88589">
                  <c:v>0.97505301993331395</c:v>
                </c:pt>
                <c:pt idx="88590">
                  <c:v>0.97505301993331395</c:v>
                </c:pt>
                <c:pt idx="88591">
                  <c:v>0.99772892030019</c:v>
                </c:pt>
                <c:pt idx="88592">
                  <c:v>0.99810606512056599</c:v>
                </c:pt>
                <c:pt idx="88593">
                  <c:v>0.99865964755004999</c:v>
                </c:pt>
                <c:pt idx="88594">
                  <c:v>0.99977590848754005</c:v>
                </c:pt>
                <c:pt idx="88595">
                  <c:v>0.97505301993331395</c:v>
                </c:pt>
                <c:pt idx="88596">
                  <c:v>0.97505301993331395</c:v>
                </c:pt>
                <c:pt idx="88597">
                  <c:v>0.99977590848754005</c:v>
                </c:pt>
                <c:pt idx="88598">
                  <c:v>0.97505301993331395</c:v>
                </c:pt>
                <c:pt idx="88599">
                  <c:v>0.97505301993331395</c:v>
                </c:pt>
                <c:pt idx="88600">
                  <c:v>0.99810606512056599</c:v>
                </c:pt>
                <c:pt idx="88601">
                  <c:v>0.98009279830975105</c:v>
                </c:pt>
                <c:pt idx="88602">
                  <c:v>0.99977590848754005</c:v>
                </c:pt>
                <c:pt idx="88603">
                  <c:v>0.99865964755004999</c:v>
                </c:pt>
                <c:pt idx="88604">
                  <c:v>0.98009279830975105</c:v>
                </c:pt>
                <c:pt idx="88605">
                  <c:v>0.97505301993331395</c:v>
                </c:pt>
                <c:pt idx="88606">
                  <c:v>0.97505301993331395</c:v>
                </c:pt>
                <c:pt idx="88607">
                  <c:v>0.99865964755004999</c:v>
                </c:pt>
                <c:pt idx="88608">
                  <c:v>0.99865964755004999</c:v>
                </c:pt>
                <c:pt idx="88609">
                  <c:v>0.98009279830975105</c:v>
                </c:pt>
                <c:pt idx="88610">
                  <c:v>0.99810606512056599</c:v>
                </c:pt>
                <c:pt idx="88611">
                  <c:v>0.99865964755004999</c:v>
                </c:pt>
                <c:pt idx="88612">
                  <c:v>0.99977590848754005</c:v>
                </c:pt>
                <c:pt idx="88613">
                  <c:v>0.99810606512056599</c:v>
                </c:pt>
                <c:pt idx="88614">
                  <c:v>0.98009279830975105</c:v>
                </c:pt>
                <c:pt idx="88615">
                  <c:v>0.99977590848754005</c:v>
                </c:pt>
                <c:pt idx="88616">
                  <c:v>0.99810606512056599</c:v>
                </c:pt>
                <c:pt idx="88617">
                  <c:v>0.97505301993331395</c:v>
                </c:pt>
                <c:pt idx="88618">
                  <c:v>0.98009279830975105</c:v>
                </c:pt>
                <c:pt idx="88619">
                  <c:v>0.98009279830975105</c:v>
                </c:pt>
                <c:pt idx="88620">
                  <c:v>0.99977590848754005</c:v>
                </c:pt>
                <c:pt idx="88621">
                  <c:v>0.99865964755004999</c:v>
                </c:pt>
                <c:pt idx="88622">
                  <c:v>0.99810606512056599</c:v>
                </c:pt>
                <c:pt idx="88623">
                  <c:v>0.99865964755004999</c:v>
                </c:pt>
                <c:pt idx="88624">
                  <c:v>0.97505301993331395</c:v>
                </c:pt>
                <c:pt idx="88625">
                  <c:v>0.99810606512056599</c:v>
                </c:pt>
                <c:pt idx="88626">
                  <c:v>0.97505301993331395</c:v>
                </c:pt>
                <c:pt idx="88627">
                  <c:v>0.99977590848754005</c:v>
                </c:pt>
                <c:pt idx="88628">
                  <c:v>0.98009279830975105</c:v>
                </c:pt>
                <c:pt idx="88629">
                  <c:v>0.98009279830975105</c:v>
                </c:pt>
                <c:pt idx="88630">
                  <c:v>0.99810606512056599</c:v>
                </c:pt>
                <c:pt idx="88631">
                  <c:v>0.98009279830975105</c:v>
                </c:pt>
                <c:pt idx="88632">
                  <c:v>0.99865964755004999</c:v>
                </c:pt>
                <c:pt idx="88633">
                  <c:v>0.98009279830975105</c:v>
                </c:pt>
                <c:pt idx="88634">
                  <c:v>0.98009279830975105</c:v>
                </c:pt>
                <c:pt idx="88635">
                  <c:v>0.99977590848754005</c:v>
                </c:pt>
                <c:pt idx="88636">
                  <c:v>0.99865964755004999</c:v>
                </c:pt>
                <c:pt idx="88637">
                  <c:v>0.99810606512056599</c:v>
                </c:pt>
                <c:pt idx="88638">
                  <c:v>0.98009279830975105</c:v>
                </c:pt>
                <c:pt idx="88639">
                  <c:v>0.98009279830975105</c:v>
                </c:pt>
                <c:pt idx="88640">
                  <c:v>0.99865964755004999</c:v>
                </c:pt>
                <c:pt idx="88641">
                  <c:v>0.99865964755004999</c:v>
                </c:pt>
                <c:pt idx="88642">
                  <c:v>0.99810606512056599</c:v>
                </c:pt>
                <c:pt idx="88643">
                  <c:v>0.97505301993331395</c:v>
                </c:pt>
                <c:pt idx="88644">
                  <c:v>0.97505301993331395</c:v>
                </c:pt>
                <c:pt idx="88645">
                  <c:v>0.99865964755004999</c:v>
                </c:pt>
                <c:pt idx="88646">
                  <c:v>0.97505301993331395</c:v>
                </c:pt>
                <c:pt idx="88647">
                  <c:v>0.98009279830975105</c:v>
                </c:pt>
                <c:pt idx="88648">
                  <c:v>0.99810606512056599</c:v>
                </c:pt>
                <c:pt idx="88649">
                  <c:v>0.98009279830975105</c:v>
                </c:pt>
                <c:pt idx="88650">
                  <c:v>0.99865964755004999</c:v>
                </c:pt>
                <c:pt idx="88651">
                  <c:v>0.99977590848754005</c:v>
                </c:pt>
                <c:pt idx="88652">
                  <c:v>0.99865964755004999</c:v>
                </c:pt>
                <c:pt idx="88653">
                  <c:v>0.99181255835294002</c:v>
                </c:pt>
                <c:pt idx="88654">
                  <c:v>0.97505301993331395</c:v>
                </c:pt>
                <c:pt idx="88655">
                  <c:v>0.99810606512056599</c:v>
                </c:pt>
                <c:pt idx="88656">
                  <c:v>0.99865964755004999</c:v>
                </c:pt>
                <c:pt idx="88657">
                  <c:v>0.97505301993331395</c:v>
                </c:pt>
                <c:pt idx="88658">
                  <c:v>0.97505301993331395</c:v>
                </c:pt>
                <c:pt idx="88659">
                  <c:v>0.98009279830975105</c:v>
                </c:pt>
                <c:pt idx="88660">
                  <c:v>0.99810606512056599</c:v>
                </c:pt>
                <c:pt idx="88661">
                  <c:v>0.99977590848754005</c:v>
                </c:pt>
                <c:pt idx="88662">
                  <c:v>0.99865964755004999</c:v>
                </c:pt>
                <c:pt idx="88663">
                  <c:v>0.98009279830975105</c:v>
                </c:pt>
                <c:pt idx="88664">
                  <c:v>0.98009279830975105</c:v>
                </c:pt>
                <c:pt idx="88665">
                  <c:v>0.99865964755004999</c:v>
                </c:pt>
                <c:pt idx="88666">
                  <c:v>0.99810606512056599</c:v>
                </c:pt>
                <c:pt idx="88667">
                  <c:v>0.98009279830975105</c:v>
                </c:pt>
                <c:pt idx="88668">
                  <c:v>0.98009279830975105</c:v>
                </c:pt>
                <c:pt idx="88669">
                  <c:v>0.99865964755004999</c:v>
                </c:pt>
                <c:pt idx="88670">
                  <c:v>0.98009279830975105</c:v>
                </c:pt>
                <c:pt idx="88671">
                  <c:v>0.97505301993331395</c:v>
                </c:pt>
                <c:pt idx="88672">
                  <c:v>0.99810606512056599</c:v>
                </c:pt>
                <c:pt idx="88673">
                  <c:v>0.99865964755004999</c:v>
                </c:pt>
                <c:pt idx="88674">
                  <c:v>0.99810606512056599</c:v>
                </c:pt>
                <c:pt idx="88675">
                  <c:v>0.99865964755004999</c:v>
                </c:pt>
                <c:pt idx="88676">
                  <c:v>0.99810606512056599</c:v>
                </c:pt>
                <c:pt idx="88677">
                  <c:v>0.97505301993331395</c:v>
                </c:pt>
                <c:pt idx="88678">
                  <c:v>0.99977590848754005</c:v>
                </c:pt>
                <c:pt idx="88679">
                  <c:v>0.99181255835294002</c:v>
                </c:pt>
                <c:pt idx="88680">
                  <c:v>0.99865964755004999</c:v>
                </c:pt>
                <c:pt idx="88681">
                  <c:v>0.98009279830975105</c:v>
                </c:pt>
                <c:pt idx="88682">
                  <c:v>0.99865964755004999</c:v>
                </c:pt>
                <c:pt idx="88683">
                  <c:v>0.97505301993331395</c:v>
                </c:pt>
                <c:pt idx="88684">
                  <c:v>0.99865964755004999</c:v>
                </c:pt>
                <c:pt idx="88685">
                  <c:v>0.99865964755004999</c:v>
                </c:pt>
                <c:pt idx="88686">
                  <c:v>0.99810606512056599</c:v>
                </c:pt>
                <c:pt idx="88687">
                  <c:v>0.98009279830975105</c:v>
                </c:pt>
                <c:pt idx="88688">
                  <c:v>0.97505301993331395</c:v>
                </c:pt>
                <c:pt idx="88689">
                  <c:v>0.99977590848754005</c:v>
                </c:pt>
                <c:pt idx="88690">
                  <c:v>0.99810606512056599</c:v>
                </c:pt>
                <c:pt idx="88691">
                  <c:v>0.98009279830975105</c:v>
                </c:pt>
                <c:pt idx="88692">
                  <c:v>0.99865964755004999</c:v>
                </c:pt>
                <c:pt idx="88693">
                  <c:v>0.98009279830975105</c:v>
                </c:pt>
                <c:pt idx="88694">
                  <c:v>0.99977590848754005</c:v>
                </c:pt>
                <c:pt idx="88695">
                  <c:v>0.99810606512056599</c:v>
                </c:pt>
                <c:pt idx="88696">
                  <c:v>0.97505301993331395</c:v>
                </c:pt>
                <c:pt idx="88697">
                  <c:v>0.98009279830975105</c:v>
                </c:pt>
                <c:pt idx="88698">
                  <c:v>0.99865964755004999</c:v>
                </c:pt>
                <c:pt idx="88699">
                  <c:v>0.99810606512056599</c:v>
                </c:pt>
                <c:pt idx="88700">
                  <c:v>0.98009279830975105</c:v>
                </c:pt>
                <c:pt idx="88701">
                  <c:v>0.99865964755004999</c:v>
                </c:pt>
                <c:pt idx="88702">
                  <c:v>0.99865964755004999</c:v>
                </c:pt>
                <c:pt idx="88703">
                  <c:v>0.99977590848754005</c:v>
                </c:pt>
                <c:pt idx="88704">
                  <c:v>0.99977590848754005</c:v>
                </c:pt>
                <c:pt idx="88705">
                  <c:v>0.98009279830975105</c:v>
                </c:pt>
                <c:pt idx="88706">
                  <c:v>0.98009279830975105</c:v>
                </c:pt>
                <c:pt idx="88707">
                  <c:v>0.99865964755004999</c:v>
                </c:pt>
                <c:pt idx="88708">
                  <c:v>0.99810606512056599</c:v>
                </c:pt>
                <c:pt idx="88709">
                  <c:v>0.98009279830975105</c:v>
                </c:pt>
                <c:pt idx="88710">
                  <c:v>0.98009279830975105</c:v>
                </c:pt>
                <c:pt idx="88711">
                  <c:v>0.97505301993331395</c:v>
                </c:pt>
                <c:pt idx="88712">
                  <c:v>0.98009279830975105</c:v>
                </c:pt>
                <c:pt idx="88713">
                  <c:v>0.97505301993331395</c:v>
                </c:pt>
                <c:pt idx="88714">
                  <c:v>0.99865964755004999</c:v>
                </c:pt>
                <c:pt idx="88715">
                  <c:v>0.98009279830975105</c:v>
                </c:pt>
                <c:pt idx="88716">
                  <c:v>0.98009279830975105</c:v>
                </c:pt>
                <c:pt idx="88717">
                  <c:v>0.99865964755004999</c:v>
                </c:pt>
                <c:pt idx="88718">
                  <c:v>0.99772892030019</c:v>
                </c:pt>
                <c:pt idx="88719">
                  <c:v>0.99977590848754005</c:v>
                </c:pt>
                <c:pt idx="88720">
                  <c:v>0.99810606512056599</c:v>
                </c:pt>
                <c:pt idx="88721">
                  <c:v>0.99865964755004999</c:v>
                </c:pt>
                <c:pt idx="88722">
                  <c:v>0.98009279830975105</c:v>
                </c:pt>
                <c:pt idx="88723">
                  <c:v>0.98009279830975105</c:v>
                </c:pt>
                <c:pt idx="88724">
                  <c:v>0.99810606512056599</c:v>
                </c:pt>
                <c:pt idx="88725">
                  <c:v>0.99865964755004999</c:v>
                </c:pt>
                <c:pt idx="88726">
                  <c:v>0.98009279830975105</c:v>
                </c:pt>
                <c:pt idx="88727">
                  <c:v>0.99810606512056599</c:v>
                </c:pt>
                <c:pt idx="88728">
                  <c:v>0.99810606512056599</c:v>
                </c:pt>
                <c:pt idx="88729">
                  <c:v>0.98009279830975105</c:v>
                </c:pt>
                <c:pt idx="88730">
                  <c:v>0.99865964755004999</c:v>
                </c:pt>
                <c:pt idx="88731">
                  <c:v>0.98009279830975105</c:v>
                </c:pt>
                <c:pt idx="88732">
                  <c:v>0.98009279830975105</c:v>
                </c:pt>
                <c:pt idx="88733">
                  <c:v>0.99865964755004999</c:v>
                </c:pt>
                <c:pt idx="88734">
                  <c:v>0.99865964755004999</c:v>
                </c:pt>
                <c:pt idx="88735">
                  <c:v>0.98009279830975105</c:v>
                </c:pt>
                <c:pt idx="88736">
                  <c:v>0.98009279830975105</c:v>
                </c:pt>
                <c:pt idx="88737">
                  <c:v>0.99977590848754005</c:v>
                </c:pt>
                <c:pt idx="88738">
                  <c:v>0.98009279830975105</c:v>
                </c:pt>
                <c:pt idx="88739">
                  <c:v>0.99810606512056599</c:v>
                </c:pt>
                <c:pt idx="88740">
                  <c:v>0.99865964755004999</c:v>
                </c:pt>
                <c:pt idx="88741">
                  <c:v>0.99772892030019</c:v>
                </c:pt>
                <c:pt idx="88742">
                  <c:v>0.99865964755004999</c:v>
                </c:pt>
                <c:pt idx="88743">
                  <c:v>0.99977590848754005</c:v>
                </c:pt>
                <c:pt idx="88744">
                  <c:v>0.98009279830975105</c:v>
                </c:pt>
                <c:pt idx="88745">
                  <c:v>0.98009279830975105</c:v>
                </c:pt>
                <c:pt idx="88746">
                  <c:v>0.99810606512056599</c:v>
                </c:pt>
                <c:pt idx="88747">
                  <c:v>0.99865964755004999</c:v>
                </c:pt>
                <c:pt idx="88748">
                  <c:v>0.99772892030019</c:v>
                </c:pt>
                <c:pt idx="88749">
                  <c:v>0.99865964755004999</c:v>
                </c:pt>
                <c:pt idx="88750">
                  <c:v>0.99865964755004999</c:v>
                </c:pt>
                <c:pt idx="88751">
                  <c:v>0.98009279830975105</c:v>
                </c:pt>
                <c:pt idx="88752">
                  <c:v>0.97505301993331395</c:v>
                </c:pt>
                <c:pt idx="88753">
                  <c:v>0.98009279830975105</c:v>
                </c:pt>
                <c:pt idx="88754">
                  <c:v>0.98009279830975105</c:v>
                </c:pt>
                <c:pt idx="88755">
                  <c:v>0.98009279830975105</c:v>
                </c:pt>
                <c:pt idx="88756">
                  <c:v>0.99810606512056599</c:v>
                </c:pt>
                <c:pt idx="88757">
                  <c:v>0.97505301993331395</c:v>
                </c:pt>
                <c:pt idx="88758">
                  <c:v>0.99181255835294002</c:v>
                </c:pt>
                <c:pt idx="88759">
                  <c:v>0.99810606512056599</c:v>
                </c:pt>
                <c:pt idx="88760">
                  <c:v>0.98009279830975105</c:v>
                </c:pt>
                <c:pt idx="88761">
                  <c:v>0.97505301993331395</c:v>
                </c:pt>
                <c:pt idx="88762">
                  <c:v>0.97505301993331395</c:v>
                </c:pt>
                <c:pt idx="88763">
                  <c:v>0.99977590848754005</c:v>
                </c:pt>
                <c:pt idx="88764">
                  <c:v>0.99772892030019</c:v>
                </c:pt>
                <c:pt idx="88765">
                  <c:v>0.97505301993331395</c:v>
                </c:pt>
                <c:pt idx="88766">
                  <c:v>0.99865964755004999</c:v>
                </c:pt>
                <c:pt idx="88767">
                  <c:v>0.98009279830975105</c:v>
                </c:pt>
                <c:pt idx="88768">
                  <c:v>0.99181255835294002</c:v>
                </c:pt>
                <c:pt idx="88769">
                  <c:v>0.99977590848754005</c:v>
                </c:pt>
                <c:pt idx="88770">
                  <c:v>0.99977590848754005</c:v>
                </c:pt>
                <c:pt idx="88771">
                  <c:v>0.99865964755004999</c:v>
                </c:pt>
                <c:pt idx="88772">
                  <c:v>0.99772892030019</c:v>
                </c:pt>
                <c:pt idx="88773">
                  <c:v>0.98009279830975105</c:v>
                </c:pt>
                <c:pt idx="88774">
                  <c:v>0.99977590848754005</c:v>
                </c:pt>
                <c:pt idx="88775">
                  <c:v>0.98009279830975105</c:v>
                </c:pt>
                <c:pt idx="88776">
                  <c:v>0.98009279830975105</c:v>
                </c:pt>
                <c:pt idx="88777">
                  <c:v>0.99865964755004999</c:v>
                </c:pt>
                <c:pt idx="88778">
                  <c:v>0.97505301993331395</c:v>
                </c:pt>
                <c:pt idx="88779">
                  <c:v>0.98009279830975105</c:v>
                </c:pt>
                <c:pt idx="88780">
                  <c:v>0.99810606512056599</c:v>
                </c:pt>
                <c:pt idx="88781">
                  <c:v>0.97505301993331395</c:v>
                </c:pt>
                <c:pt idx="88782">
                  <c:v>0.98009279830975105</c:v>
                </c:pt>
                <c:pt idx="88783">
                  <c:v>0.98009279830975105</c:v>
                </c:pt>
                <c:pt idx="88784">
                  <c:v>0.99865964755004999</c:v>
                </c:pt>
                <c:pt idx="88785">
                  <c:v>0.98009279830975105</c:v>
                </c:pt>
                <c:pt idx="88786">
                  <c:v>0.99865964755004999</c:v>
                </c:pt>
                <c:pt idx="88787">
                  <c:v>0.98009279830975105</c:v>
                </c:pt>
                <c:pt idx="88788">
                  <c:v>0.97505301993331395</c:v>
                </c:pt>
                <c:pt idx="88789">
                  <c:v>0.99977590848754005</c:v>
                </c:pt>
                <c:pt idx="88790">
                  <c:v>0.97505301993331395</c:v>
                </c:pt>
                <c:pt idx="88791">
                  <c:v>0.97505301993331395</c:v>
                </c:pt>
                <c:pt idx="88792">
                  <c:v>0.99865964755004999</c:v>
                </c:pt>
                <c:pt idx="88793">
                  <c:v>0.99810606512056599</c:v>
                </c:pt>
                <c:pt idx="88794">
                  <c:v>0.98009279830975105</c:v>
                </c:pt>
                <c:pt idx="88795">
                  <c:v>0.97505301993331395</c:v>
                </c:pt>
                <c:pt idx="88796">
                  <c:v>0.97505301993331395</c:v>
                </c:pt>
                <c:pt idx="88797">
                  <c:v>0.99865964755004999</c:v>
                </c:pt>
                <c:pt idx="88798">
                  <c:v>0.98009279830975105</c:v>
                </c:pt>
                <c:pt idx="88799">
                  <c:v>0.99865964755004999</c:v>
                </c:pt>
                <c:pt idx="88800">
                  <c:v>0.99810606512056599</c:v>
                </c:pt>
                <c:pt idx="88801">
                  <c:v>0.99865964755004999</c:v>
                </c:pt>
                <c:pt idx="88802">
                  <c:v>0.97505301993331395</c:v>
                </c:pt>
                <c:pt idx="88803">
                  <c:v>0.99977590848754005</c:v>
                </c:pt>
                <c:pt idx="88804">
                  <c:v>0.98009279830975105</c:v>
                </c:pt>
                <c:pt idx="88805">
                  <c:v>0.99810606512056599</c:v>
                </c:pt>
                <c:pt idx="88806">
                  <c:v>0.99865964755004999</c:v>
                </c:pt>
                <c:pt idx="88807">
                  <c:v>0.99181255835294002</c:v>
                </c:pt>
                <c:pt idx="88808">
                  <c:v>0.97505301993331395</c:v>
                </c:pt>
                <c:pt idx="88809">
                  <c:v>0.98009279830975105</c:v>
                </c:pt>
                <c:pt idx="88810">
                  <c:v>0.98009279830975105</c:v>
                </c:pt>
                <c:pt idx="88811">
                  <c:v>0.97505301993331395</c:v>
                </c:pt>
                <c:pt idx="88812">
                  <c:v>0.99810606512056599</c:v>
                </c:pt>
                <c:pt idx="88813">
                  <c:v>0.99810606512056599</c:v>
                </c:pt>
                <c:pt idx="88814">
                  <c:v>0.98009279830975105</c:v>
                </c:pt>
                <c:pt idx="88815">
                  <c:v>0.97505301993331395</c:v>
                </c:pt>
                <c:pt idx="88816">
                  <c:v>0.99865964755004999</c:v>
                </c:pt>
                <c:pt idx="88817">
                  <c:v>0.99865964755004999</c:v>
                </c:pt>
                <c:pt idx="88818">
                  <c:v>0.99810606512056599</c:v>
                </c:pt>
                <c:pt idx="88819">
                  <c:v>0.98009279830975105</c:v>
                </c:pt>
                <c:pt idx="88820">
                  <c:v>0.98009279830975105</c:v>
                </c:pt>
                <c:pt idx="88821">
                  <c:v>0.99865964755004999</c:v>
                </c:pt>
                <c:pt idx="88822">
                  <c:v>0.97505301993331395</c:v>
                </c:pt>
                <c:pt idx="88823">
                  <c:v>0.99865964755004999</c:v>
                </c:pt>
                <c:pt idx="88824">
                  <c:v>0.98009279830975105</c:v>
                </c:pt>
                <c:pt idx="88825">
                  <c:v>0.98009279830975105</c:v>
                </c:pt>
                <c:pt idx="88826">
                  <c:v>0.97505301993331395</c:v>
                </c:pt>
                <c:pt idx="88827">
                  <c:v>0.99865964755004999</c:v>
                </c:pt>
                <c:pt idx="88828">
                  <c:v>0.99810606512056599</c:v>
                </c:pt>
                <c:pt idx="88829">
                  <c:v>0.99977590848754005</c:v>
                </c:pt>
                <c:pt idx="88830">
                  <c:v>0.99977590848754005</c:v>
                </c:pt>
                <c:pt idx="88831">
                  <c:v>0.98009279830975105</c:v>
                </c:pt>
                <c:pt idx="88832">
                  <c:v>0.98009279830975105</c:v>
                </c:pt>
                <c:pt idx="88833">
                  <c:v>0.98009279830975105</c:v>
                </c:pt>
                <c:pt idx="88834">
                  <c:v>0.98009279830975105</c:v>
                </c:pt>
                <c:pt idx="88835">
                  <c:v>0.98009279830975105</c:v>
                </c:pt>
                <c:pt idx="88836">
                  <c:v>0.99865964755004999</c:v>
                </c:pt>
                <c:pt idx="88837">
                  <c:v>0.98009279830975105</c:v>
                </c:pt>
                <c:pt idx="88838">
                  <c:v>0.97505301993331395</c:v>
                </c:pt>
                <c:pt idx="88839">
                  <c:v>0.98009279830975105</c:v>
                </c:pt>
                <c:pt idx="88840">
                  <c:v>0.99865964755004999</c:v>
                </c:pt>
                <c:pt idx="88841">
                  <c:v>0.97505301993331395</c:v>
                </c:pt>
                <c:pt idx="88842">
                  <c:v>0.99810606512056599</c:v>
                </c:pt>
                <c:pt idx="88843">
                  <c:v>0.98009279830975105</c:v>
                </c:pt>
                <c:pt idx="88844">
                  <c:v>0.98009279830975105</c:v>
                </c:pt>
                <c:pt idx="88845">
                  <c:v>0.99865964755004999</c:v>
                </c:pt>
                <c:pt idx="88846">
                  <c:v>0.99865964755004999</c:v>
                </c:pt>
                <c:pt idx="88847">
                  <c:v>0.98009279830975105</c:v>
                </c:pt>
                <c:pt idx="88848">
                  <c:v>0.99810606512056599</c:v>
                </c:pt>
                <c:pt idx="88849">
                  <c:v>0.97505301993331395</c:v>
                </c:pt>
                <c:pt idx="88850">
                  <c:v>0.97505301993331395</c:v>
                </c:pt>
                <c:pt idx="88851">
                  <c:v>0.99977590848754005</c:v>
                </c:pt>
                <c:pt idx="88852">
                  <c:v>0.99865964755004999</c:v>
                </c:pt>
                <c:pt idx="88853">
                  <c:v>0.99977590848754005</c:v>
                </c:pt>
                <c:pt idx="88854">
                  <c:v>0.99977590848754005</c:v>
                </c:pt>
                <c:pt idx="88855">
                  <c:v>0.97505301993331395</c:v>
                </c:pt>
                <c:pt idx="88856">
                  <c:v>0.99810606512056599</c:v>
                </c:pt>
                <c:pt idx="88857">
                  <c:v>0.98009279830975105</c:v>
                </c:pt>
                <c:pt idx="88858">
                  <c:v>0.99977590848754005</c:v>
                </c:pt>
                <c:pt idx="88859">
                  <c:v>0.99810606512056599</c:v>
                </c:pt>
                <c:pt idx="88860">
                  <c:v>0.99865964755004999</c:v>
                </c:pt>
                <c:pt idx="88861">
                  <c:v>0.97505301993331395</c:v>
                </c:pt>
                <c:pt idx="88862">
                  <c:v>0.98009279830975105</c:v>
                </c:pt>
                <c:pt idx="88863">
                  <c:v>0.97505301993331395</c:v>
                </c:pt>
                <c:pt idx="88864">
                  <c:v>0.99977590848754005</c:v>
                </c:pt>
                <c:pt idx="88865">
                  <c:v>0.98009279830975105</c:v>
                </c:pt>
                <c:pt idx="88866">
                  <c:v>0.99865964755004999</c:v>
                </c:pt>
                <c:pt idx="88867">
                  <c:v>0.98009279830975105</c:v>
                </c:pt>
                <c:pt idx="88868">
                  <c:v>0.99977590848754005</c:v>
                </c:pt>
                <c:pt idx="88869">
                  <c:v>0.99772892030019</c:v>
                </c:pt>
                <c:pt idx="88870">
                  <c:v>0.98009279830975105</c:v>
                </c:pt>
                <c:pt idx="88871">
                  <c:v>0.98009279830975105</c:v>
                </c:pt>
                <c:pt idx="88872">
                  <c:v>0.97505301993331395</c:v>
                </c:pt>
                <c:pt idx="88873">
                  <c:v>0.99977590848754005</c:v>
                </c:pt>
                <c:pt idx="88874">
                  <c:v>0.99865964755004999</c:v>
                </c:pt>
                <c:pt idx="88875">
                  <c:v>0.99810606512056599</c:v>
                </c:pt>
                <c:pt idx="88876">
                  <c:v>0.99865964755004999</c:v>
                </c:pt>
                <c:pt idx="88877">
                  <c:v>0.99865964755004999</c:v>
                </c:pt>
                <c:pt idx="88878">
                  <c:v>0.99810606512056599</c:v>
                </c:pt>
                <c:pt idx="88879">
                  <c:v>0.97505301993331395</c:v>
                </c:pt>
                <c:pt idx="88880">
                  <c:v>0.99865964755004999</c:v>
                </c:pt>
                <c:pt idx="88881">
                  <c:v>0.98009279830975105</c:v>
                </c:pt>
                <c:pt idx="88882">
                  <c:v>0.99977590848754005</c:v>
                </c:pt>
                <c:pt idx="88883">
                  <c:v>0.98009279830975105</c:v>
                </c:pt>
                <c:pt idx="88884">
                  <c:v>0.98009279830975105</c:v>
                </c:pt>
                <c:pt idx="88885">
                  <c:v>0.99810606512056599</c:v>
                </c:pt>
                <c:pt idx="88886">
                  <c:v>0.99810606512056599</c:v>
                </c:pt>
                <c:pt idx="88887">
                  <c:v>0.99865964755004999</c:v>
                </c:pt>
                <c:pt idx="88888">
                  <c:v>0.99772892030019</c:v>
                </c:pt>
                <c:pt idx="88889">
                  <c:v>0.97505301993331395</c:v>
                </c:pt>
                <c:pt idx="88890">
                  <c:v>0.98009279830975105</c:v>
                </c:pt>
                <c:pt idx="88891">
                  <c:v>0.99865964755004999</c:v>
                </c:pt>
                <c:pt idx="88892">
                  <c:v>0.97505301993331395</c:v>
                </c:pt>
                <c:pt idx="88893">
                  <c:v>0.99810606512056599</c:v>
                </c:pt>
                <c:pt idx="88894">
                  <c:v>0.98009279830975105</c:v>
                </c:pt>
                <c:pt idx="88895">
                  <c:v>0.98009279830975105</c:v>
                </c:pt>
                <c:pt idx="88896">
                  <c:v>0.99810606512056599</c:v>
                </c:pt>
                <c:pt idx="88897">
                  <c:v>0.97505301993331395</c:v>
                </c:pt>
                <c:pt idx="88898">
                  <c:v>0.99810606512056599</c:v>
                </c:pt>
                <c:pt idx="88899">
                  <c:v>0.97505301993331395</c:v>
                </c:pt>
                <c:pt idx="88900">
                  <c:v>0.97505301993331395</c:v>
                </c:pt>
                <c:pt idx="88901">
                  <c:v>0.98009279830975105</c:v>
                </c:pt>
                <c:pt idx="88902">
                  <c:v>0.97505301993331395</c:v>
                </c:pt>
                <c:pt idx="88903">
                  <c:v>0.98009279830975105</c:v>
                </c:pt>
                <c:pt idx="88904">
                  <c:v>0.98009279830975105</c:v>
                </c:pt>
                <c:pt idx="88905">
                  <c:v>0.98009279830975105</c:v>
                </c:pt>
                <c:pt idx="88906">
                  <c:v>0.98009279830975105</c:v>
                </c:pt>
                <c:pt idx="88907">
                  <c:v>0.99977590848754005</c:v>
                </c:pt>
                <c:pt idx="88908">
                  <c:v>0.98009279830975105</c:v>
                </c:pt>
                <c:pt idx="88909">
                  <c:v>0.99977590848754005</c:v>
                </c:pt>
                <c:pt idx="88910">
                  <c:v>0.99810606512056599</c:v>
                </c:pt>
                <c:pt idx="88911">
                  <c:v>0.99865964755004999</c:v>
                </c:pt>
                <c:pt idx="88912">
                  <c:v>0.97505301993331395</c:v>
                </c:pt>
                <c:pt idx="88913">
                  <c:v>0.99810606512056599</c:v>
                </c:pt>
                <c:pt idx="88914">
                  <c:v>0.99772892030019</c:v>
                </c:pt>
                <c:pt idx="88915">
                  <c:v>0.99865964755004999</c:v>
                </c:pt>
                <c:pt idx="88916">
                  <c:v>0.99865964755004999</c:v>
                </c:pt>
                <c:pt idx="88917">
                  <c:v>0.99810606512056599</c:v>
                </c:pt>
                <c:pt idx="88918">
                  <c:v>0.99810606512056599</c:v>
                </c:pt>
                <c:pt idx="88919">
                  <c:v>0.98009279830975105</c:v>
                </c:pt>
                <c:pt idx="88920">
                  <c:v>0.98009279830975105</c:v>
                </c:pt>
                <c:pt idx="88921">
                  <c:v>0.98009279830975105</c:v>
                </c:pt>
                <c:pt idx="88922">
                  <c:v>0.98009279830975105</c:v>
                </c:pt>
                <c:pt idx="88923">
                  <c:v>0.99865964755004999</c:v>
                </c:pt>
                <c:pt idx="88924">
                  <c:v>0.97505301993331395</c:v>
                </c:pt>
                <c:pt idx="88925">
                  <c:v>0.99865964755004999</c:v>
                </c:pt>
                <c:pt idx="88926">
                  <c:v>0.99865964755004999</c:v>
                </c:pt>
                <c:pt idx="88927">
                  <c:v>0.99810606512056599</c:v>
                </c:pt>
                <c:pt idx="88928">
                  <c:v>0.97505301993331395</c:v>
                </c:pt>
                <c:pt idx="88929">
                  <c:v>0.99810606512056599</c:v>
                </c:pt>
                <c:pt idx="88930">
                  <c:v>0.99772892030019</c:v>
                </c:pt>
                <c:pt idx="88931">
                  <c:v>0.98009279830975105</c:v>
                </c:pt>
                <c:pt idx="88932">
                  <c:v>0.99865964755004999</c:v>
                </c:pt>
                <c:pt idx="88933">
                  <c:v>0.99977590848754005</c:v>
                </c:pt>
                <c:pt idx="88934">
                  <c:v>0.99865964755004999</c:v>
                </c:pt>
                <c:pt idx="88935">
                  <c:v>0.97505301993331395</c:v>
                </c:pt>
                <c:pt idx="88936">
                  <c:v>0.97505301993331395</c:v>
                </c:pt>
                <c:pt idx="88937">
                  <c:v>0.97505301993331395</c:v>
                </c:pt>
                <c:pt idx="88938">
                  <c:v>0.99865964755004999</c:v>
                </c:pt>
                <c:pt idx="88939">
                  <c:v>0.99810606512056599</c:v>
                </c:pt>
                <c:pt idx="88940">
                  <c:v>0.97505301993331395</c:v>
                </c:pt>
                <c:pt idx="88941">
                  <c:v>0.97505301993331395</c:v>
                </c:pt>
                <c:pt idx="88942">
                  <c:v>0.98009279830975105</c:v>
                </c:pt>
                <c:pt idx="88943">
                  <c:v>0.99865964755004999</c:v>
                </c:pt>
                <c:pt idx="88944">
                  <c:v>0.98009279830975105</c:v>
                </c:pt>
                <c:pt idx="88945">
                  <c:v>0.98009279830975105</c:v>
                </c:pt>
                <c:pt idx="88946">
                  <c:v>0.99865964755004999</c:v>
                </c:pt>
                <c:pt idx="88947">
                  <c:v>0.98009279830975105</c:v>
                </c:pt>
                <c:pt idx="88948">
                  <c:v>0.97505301993331395</c:v>
                </c:pt>
                <c:pt idx="88949">
                  <c:v>0.99772892030019</c:v>
                </c:pt>
                <c:pt idx="88950">
                  <c:v>0.99865964755004999</c:v>
                </c:pt>
                <c:pt idx="88951">
                  <c:v>0.99810606512056599</c:v>
                </c:pt>
                <c:pt idx="88952">
                  <c:v>0.97505301993331395</c:v>
                </c:pt>
                <c:pt idx="88953">
                  <c:v>0.99865964755004999</c:v>
                </c:pt>
                <c:pt idx="88954">
                  <c:v>0.99810606512056599</c:v>
                </c:pt>
                <c:pt idx="88955">
                  <c:v>0.97505301993331395</c:v>
                </c:pt>
                <c:pt idx="88956">
                  <c:v>0.97505301993331395</c:v>
                </c:pt>
                <c:pt idx="88957">
                  <c:v>0.99810606512056599</c:v>
                </c:pt>
                <c:pt idx="88958">
                  <c:v>0.99810606512056599</c:v>
                </c:pt>
                <c:pt idx="88959">
                  <c:v>0.98009279830975105</c:v>
                </c:pt>
                <c:pt idx="88960">
                  <c:v>0.98009279830975105</c:v>
                </c:pt>
                <c:pt idx="88961">
                  <c:v>0.97505301993331395</c:v>
                </c:pt>
                <c:pt idx="88962">
                  <c:v>0.97505301993331395</c:v>
                </c:pt>
                <c:pt idx="88963">
                  <c:v>0.99977590848754005</c:v>
                </c:pt>
                <c:pt idx="88964">
                  <c:v>0.98009279830975105</c:v>
                </c:pt>
                <c:pt idx="88965">
                  <c:v>0.98009279830975105</c:v>
                </c:pt>
                <c:pt idx="88966">
                  <c:v>0.99865964755004999</c:v>
                </c:pt>
                <c:pt idx="88967">
                  <c:v>0.99772892030019</c:v>
                </c:pt>
                <c:pt idx="88968">
                  <c:v>0.99865964755004999</c:v>
                </c:pt>
                <c:pt idx="88969">
                  <c:v>0.99772892030019</c:v>
                </c:pt>
                <c:pt idx="88970">
                  <c:v>0.97505301993331395</c:v>
                </c:pt>
                <c:pt idx="88971">
                  <c:v>0.97505301993331395</c:v>
                </c:pt>
                <c:pt idx="88972">
                  <c:v>0.99865964755004999</c:v>
                </c:pt>
                <c:pt idx="88973">
                  <c:v>0.99865964755004999</c:v>
                </c:pt>
                <c:pt idx="88974">
                  <c:v>0.99810606512056599</c:v>
                </c:pt>
                <c:pt idx="88975">
                  <c:v>0.98009279830975105</c:v>
                </c:pt>
                <c:pt idx="88976">
                  <c:v>0.99865964755004999</c:v>
                </c:pt>
                <c:pt idx="88977">
                  <c:v>0.98009279830975105</c:v>
                </c:pt>
                <c:pt idx="88978">
                  <c:v>0.98009279830975105</c:v>
                </c:pt>
                <c:pt idx="88979">
                  <c:v>0.99865964755004999</c:v>
                </c:pt>
                <c:pt idx="88980">
                  <c:v>0.98009279830975105</c:v>
                </c:pt>
                <c:pt idx="88981">
                  <c:v>0.97505301993331395</c:v>
                </c:pt>
                <c:pt idx="88982">
                  <c:v>0.99865964755004999</c:v>
                </c:pt>
                <c:pt idx="88983">
                  <c:v>0.99977590848754005</c:v>
                </c:pt>
                <c:pt idx="88984">
                  <c:v>0.97505301993331395</c:v>
                </c:pt>
                <c:pt idx="88985">
                  <c:v>0.99865964755004999</c:v>
                </c:pt>
                <c:pt idx="88986">
                  <c:v>0.98009279830975105</c:v>
                </c:pt>
                <c:pt idx="88987">
                  <c:v>0.99977590848754005</c:v>
                </c:pt>
                <c:pt idx="88988">
                  <c:v>0.98009279830975105</c:v>
                </c:pt>
                <c:pt idx="88989">
                  <c:v>0.97505301993331395</c:v>
                </c:pt>
                <c:pt idx="88990">
                  <c:v>0.99810606512056599</c:v>
                </c:pt>
                <c:pt idx="88991">
                  <c:v>0.98009279830975105</c:v>
                </c:pt>
                <c:pt idx="88992">
                  <c:v>0.99810606512056599</c:v>
                </c:pt>
                <c:pt idx="88993">
                  <c:v>0.99977590848754005</c:v>
                </c:pt>
                <c:pt idx="88994">
                  <c:v>0.99810606512056599</c:v>
                </c:pt>
                <c:pt idx="88995">
                  <c:v>0.98009279830975105</c:v>
                </c:pt>
                <c:pt idx="88996">
                  <c:v>0.99977590848754005</c:v>
                </c:pt>
                <c:pt idx="88997">
                  <c:v>0.99865964755004999</c:v>
                </c:pt>
                <c:pt idx="88998">
                  <c:v>0.99977590848754005</c:v>
                </c:pt>
                <c:pt idx="88999">
                  <c:v>0.99810606512056599</c:v>
                </c:pt>
                <c:pt idx="89000">
                  <c:v>0.98009279830975105</c:v>
                </c:pt>
                <c:pt idx="89001">
                  <c:v>0.97505301993331395</c:v>
                </c:pt>
                <c:pt idx="89002">
                  <c:v>0.99865964755004999</c:v>
                </c:pt>
                <c:pt idx="89003">
                  <c:v>0.98009279830975105</c:v>
                </c:pt>
                <c:pt idx="89004">
                  <c:v>0.98009279830975105</c:v>
                </c:pt>
                <c:pt idx="89005">
                  <c:v>0.99810606512056599</c:v>
                </c:pt>
                <c:pt idx="89006">
                  <c:v>0.99810606512056599</c:v>
                </c:pt>
                <c:pt idx="89007">
                  <c:v>0.99865964755004999</c:v>
                </c:pt>
                <c:pt idx="89008">
                  <c:v>0.97505301993331395</c:v>
                </c:pt>
                <c:pt idx="89009">
                  <c:v>0.99865964755004999</c:v>
                </c:pt>
                <c:pt idx="89010">
                  <c:v>0.99977590848754005</c:v>
                </c:pt>
                <c:pt idx="89011">
                  <c:v>0.99810606512056599</c:v>
                </c:pt>
                <c:pt idx="89012">
                  <c:v>0.99810606512056599</c:v>
                </c:pt>
                <c:pt idx="89013">
                  <c:v>0.97505301993331395</c:v>
                </c:pt>
                <c:pt idx="89014">
                  <c:v>0.99810606512056599</c:v>
                </c:pt>
                <c:pt idx="89015">
                  <c:v>0.99810606512056599</c:v>
                </c:pt>
                <c:pt idx="89016">
                  <c:v>0.98009279830975105</c:v>
                </c:pt>
                <c:pt idx="89017">
                  <c:v>0.98009279830975105</c:v>
                </c:pt>
                <c:pt idx="89018">
                  <c:v>0.98009279830975105</c:v>
                </c:pt>
                <c:pt idx="89019">
                  <c:v>0.99865964755004999</c:v>
                </c:pt>
                <c:pt idx="89020">
                  <c:v>0.99181255835294002</c:v>
                </c:pt>
                <c:pt idx="89021">
                  <c:v>0.99810606512056599</c:v>
                </c:pt>
                <c:pt idx="89022">
                  <c:v>0.99977590848754005</c:v>
                </c:pt>
                <c:pt idx="89023">
                  <c:v>0.98009279830975105</c:v>
                </c:pt>
                <c:pt idx="89024">
                  <c:v>0.99865964755004999</c:v>
                </c:pt>
                <c:pt idx="89025">
                  <c:v>0.99865964755004999</c:v>
                </c:pt>
                <c:pt idx="89026">
                  <c:v>0.99810606512056599</c:v>
                </c:pt>
                <c:pt idx="89027">
                  <c:v>0.99865964755004999</c:v>
                </c:pt>
                <c:pt idx="89028">
                  <c:v>0.99181255835294002</c:v>
                </c:pt>
                <c:pt idx="89029">
                  <c:v>0.99977590848754005</c:v>
                </c:pt>
                <c:pt idx="89030">
                  <c:v>0.98009279830975105</c:v>
                </c:pt>
                <c:pt idx="89031">
                  <c:v>0.99810606512056599</c:v>
                </c:pt>
                <c:pt idx="89032">
                  <c:v>0.99977590848754005</c:v>
                </c:pt>
                <c:pt idx="89033">
                  <c:v>0.97505301993331395</c:v>
                </c:pt>
                <c:pt idx="89034">
                  <c:v>0.97505301993331395</c:v>
                </c:pt>
                <c:pt idx="89035">
                  <c:v>0.98009279830975105</c:v>
                </c:pt>
                <c:pt idx="89036">
                  <c:v>0.98009279830975105</c:v>
                </c:pt>
                <c:pt idx="89037">
                  <c:v>0.99977590848754005</c:v>
                </c:pt>
                <c:pt idx="89038">
                  <c:v>0.99772892030019</c:v>
                </c:pt>
                <c:pt idx="89039">
                  <c:v>0.99865964755004999</c:v>
                </c:pt>
                <c:pt idx="89040">
                  <c:v>0.99977590848754005</c:v>
                </c:pt>
                <c:pt idx="89041">
                  <c:v>0.98009279830975105</c:v>
                </c:pt>
                <c:pt idx="89042">
                  <c:v>0.99977590848754005</c:v>
                </c:pt>
                <c:pt idx="89043">
                  <c:v>0.99865964755004999</c:v>
                </c:pt>
                <c:pt idx="89044">
                  <c:v>0.97505301993331395</c:v>
                </c:pt>
                <c:pt idx="89045">
                  <c:v>0.97505301993331395</c:v>
                </c:pt>
                <c:pt idx="89046">
                  <c:v>0.99810606512056599</c:v>
                </c:pt>
                <c:pt idx="89047">
                  <c:v>0.99977590848754005</c:v>
                </c:pt>
                <c:pt idx="89048">
                  <c:v>0.99810606512056599</c:v>
                </c:pt>
                <c:pt idx="89049">
                  <c:v>0.99977590848754005</c:v>
                </c:pt>
                <c:pt idx="89050">
                  <c:v>0.98009279830975105</c:v>
                </c:pt>
                <c:pt idx="89051">
                  <c:v>0.98009279830975105</c:v>
                </c:pt>
                <c:pt idx="89052">
                  <c:v>0.99977590848754005</c:v>
                </c:pt>
                <c:pt idx="89053">
                  <c:v>0.99977590848754005</c:v>
                </c:pt>
                <c:pt idx="89054">
                  <c:v>0.99865964755004999</c:v>
                </c:pt>
                <c:pt idx="89055">
                  <c:v>0.97505301993331395</c:v>
                </c:pt>
                <c:pt idx="89056">
                  <c:v>0.99810606512056599</c:v>
                </c:pt>
                <c:pt idx="89057">
                  <c:v>0.98009279830975105</c:v>
                </c:pt>
                <c:pt idx="89058">
                  <c:v>0.98009279830975105</c:v>
                </c:pt>
                <c:pt idx="89059">
                  <c:v>0.99977590848754005</c:v>
                </c:pt>
                <c:pt idx="89060">
                  <c:v>0.99772892030019</c:v>
                </c:pt>
                <c:pt idx="89061">
                  <c:v>0.99772892030019</c:v>
                </c:pt>
                <c:pt idx="89062">
                  <c:v>0.99977590848754005</c:v>
                </c:pt>
                <c:pt idx="89063">
                  <c:v>0.99865964755004999</c:v>
                </c:pt>
                <c:pt idx="89064">
                  <c:v>0.98009279830975105</c:v>
                </c:pt>
                <c:pt idx="89065">
                  <c:v>0.99977590848754005</c:v>
                </c:pt>
                <c:pt idx="89066">
                  <c:v>0.99865964755004999</c:v>
                </c:pt>
                <c:pt idx="89067">
                  <c:v>0.97505301993331395</c:v>
                </c:pt>
                <c:pt idx="89068">
                  <c:v>0.99865964755004999</c:v>
                </c:pt>
                <c:pt idx="89069">
                  <c:v>0.99865964755004999</c:v>
                </c:pt>
                <c:pt idx="89070">
                  <c:v>0.99865964755004999</c:v>
                </c:pt>
                <c:pt idx="89071">
                  <c:v>0.97505301993331395</c:v>
                </c:pt>
                <c:pt idx="89072">
                  <c:v>0.99977590848754005</c:v>
                </c:pt>
                <c:pt idx="89073">
                  <c:v>0.99977590848754005</c:v>
                </c:pt>
                <c:pt idx="89074">
                  <c:v>0.97505301993331395</c:v>
                </c:pt>
                <c:pt idx="89075">
                  <c:v>0.99977590848754005</c:v>
                </c:pt>
                <c:pt idx="89076">
                  <c:v>0.99810606512056599</c:v>
                </c:pt>
                <c:pt idx="89077">
                  <c:v>0.99977590848754005</c:v>
                </c:pt>
                <c:pt idx="89078">
                  <c:v>0.99865964755004999</c:v>
                </c:pt>
                <c:pt idx="89079">
                  <c:v>0.99865964755004999</c:v>
                </c:pt>
                <c:pt idx="89080">
                  <c:v>0.99977590848754005</c:v>
                </c:pt>
                <c:pt idx="89081">
                  <c:v>0.98009279830975105</c:v>
                </c:pt>
                <c:pt idx="89082">
                  <c:v>0.99865964755004999</c:v>
                </c:pt>
                <c:pt idx="89083">
                  <c:v>0.99810606512056599</c:v>
                </c:pt>
                <c:pt idx="89084">
                  <c:v>0.99865964755004999</c:v>
                </c:pt>
                <c:pt idx="89085">
                  <c:v>0.97505301993331395</c:v>
                </c:pt>
                <c:pt idx="89086">
                  <c:v>0.97505301993331395</c:v>
                </c:pt>
                <c:pt idx="89087">
                  <c:v>0.99810606512056599</c:v>
                </c:pt>
                <c:pt idx="89088">
                  <c:v>0.97505301993331395</c:v>
                </c:pt>
                <c:pt idx="89089">
                  <c:v>0.97505301993331395</c:v>
                </c:pt>
                <c:pt idx="89090">
                  <c:v>0.99865964755004999</c:v>
                </c:pt>
                <c:pt idx="89091">
                  <c:v>0.99865964755004999</c:v>
                </c:pt>
                <c:pt idx="89092">
                  <c:v>0.98009279830975105</c:v>
                </c:pt>
                <c:pt idx="89093">
                  <c:v>0.99810606512056599</c:v>
                </c:pt>
                <c:pt idx="89094">
                  <c:v>0.99977590848754005</c:v>
                </c:pt>
                <c:pt idx="89095">
                  <c:v>0.99865964755004999</c:v>
                </c:pt>
                <c:pt idx="89096">
                  <c:v>0.98009279830975105</c:v>
                </c:pt>
                <c:pt idx="89097">
                  <c:v>0.99865964755004999</c:v>
                </c:pt>
                <c:pt idx="89098">
                  <c:v>0.98009279830975105</c:v>
                </c:pt>
                <c:pt idx="89099">
                  <c:v>0.99865964755004999</c:v>
                </c:pt>
                <c:pt idx="89100">
                  <c:v>0.99810606512056599</c:v>
                </c:pt>
                <c:pt idx="89101">
                  <c:v>0.98009279830975105</c:v>
                </c:pt>
                <c:pt idx="89102">
                  <c:v>0.99772892030019</c:v>
                </c:pt>
                <c:pt idx="89103">
                  <c:v>0.99810606512056599</c:v>
                </c:pt>
                <c:pt idx="89104">
                  <c:v>0.99977590848754005</c:v>
                </c:pt>
                <c:pt idx="89105">
                  <c:v>0.99865964755004999</c:v>
                </c:pt>
                <c:pt idx="89106">
                  <c:v>0.99810606512056599</c:v>
                </c:pt>
                <c:pt idx="89107">
                  <c:v>0.98009279830975105</c:v>
                </c:pt>
                <c:pt idx="89108">
                  <c:v>0.99865964755004999</c:v>
                </c:pt>
                <c:pt idx="89109">
                  <c:v>0.98009279830975105</c:v>
                </c:pt>
                <c:pt idx="89110">
                  <c:v>0.99865964755004999</c:v>
                </c:pt>
                <c:pt idx="89111">
                  <c:v>0.98009279830975105</c:v>
                </c:pt>
                <c:pt idx="89112">
                  <c:v>0.99977590848754005</c:v>
                </c:pt>
                <c:pt idx="89113">
                  <c:v>0.99977590848754005</c:v>
                </c:pt>
                <c:pt idx="89114">
                  <c:v>0.98009279830975105</c:v>
                </c:pt>
                <c:pt idx="89115">
                  <c:v>0.99181255835294002</c:v>
                </c:pt>
                <c:pt idx="89116">
                  <c:v>0.97505301993331395</c:v>
                </c:pt>
                <c:pt idx="89117">
                  <c:v>0.99810606512056599</c:v>
                </c:pt>
                <c:pt idx="89118">
                  <c:v>0.99977590848754005</c:v>
                </c:pt>
                <c:pt idx="89119">
                  <c:v>0.98009279830975105</c:v>
                </c:pt>
                <c:pt idx="89120">
                  <c:v>0.98009279830975105</c:v>
                </c:pt>
                <c:pt idx="89121">
                  <c:v>0.99810606512056599</c:v>
                </c:pt>
                <c:pt idx="89122">
                  <c:v>0.99181255835294002</c:v>
                </c:pt>
                <c:pt idx="89123">
                  <c:v>0.98009279830975105</c:v>
                </c:pt>
                <c:pt idx="89124">
                  <c:v>0.98009279830975105</c:v>
                </c:pt>
                <c:pt idx="89125">
                  <c:v>0.97505301993331395</c:v>
                </c:pt>
                <c:pt idx="89126">
                  <c:v>0.99810606512056599</c:v>
                </c:pt>
                <c:pt idx="89127">
                  <c:v>0.97505301993331395</c:v>
                </c:pt>
                <c:pt idx="89128">
                  <c:v>0.97505301993331395</c:v>
                </c:pt>
                <c:pt idx="89129">
                  <c:v>0.98009279830975105</c:v>
                </c:pt>
                <c:pt idx="89130">
                  <c:v>0.99977590848754005</c:v>
                </c:pt>
                <c:pt idx="89131">
                  <c:v>0.98009279830975105</c:v>
                </c:pt>
                <c:pt idx="89132">
                  <c:v>0.99865964755004999</c:v>
                </c:pt>
                <c:pt idx="89133">
                  <c:v>0.99865964755004999</c:v>
                </c:pt>
                <c:pt idx="89134">
                  <c:v>0.99865964755004999</c:v>
                </c:pt>
                <c:pt idx="89135">
                  <c:v>0.99977590848754005</c:v>
                </c:pt>
                <c:pt idx="89136">
                  <c:v>0.98009279830975105</c:v>
                </c:pt>
                <c:pt idx="89137">
                  <c:v>0.99181255835294002</c:v>
                </c:pt>
                <c:pt idx="89138">
                  <c:v>0.98009279830975105</c:v>
                </c:pt>
                <c:pt idx="89139">
                  <c:v>0.99865964755004999</c:v>
                </c:pt>
                <c:pt idx="89140">
                  <c:v>0.99865964755004999</c:v>
                </c:pt>
                <c:pt idx="89141">
                  <c:v>0.99810606512056599</c:v>
                </c:pt>
                <c:pt idx="89142">
                  <c:v>0.98009279830975105</c:v>
                </c:pt>
                <c:pt idx="89143">
                  <c:v>0.98009279830975105</c:v>
                </c:pt>
                <c:pt idx="89144">
                  <c:v>0.99977590848754005</c:v>
                </c:pt>
                <c:pt idx="89145">
                  <c:v>0.98009279830975105</c:v>
                </c:pt>
                <c:pt idx="89146">
                  <c:v>0.99810606512056599</c:v>
                </c:pt>
                <c:pt idx="89147">
                  <c:v>0.99977590848754005</c:v>
                </c:pt>
                <c:pt idx="89148">
                  <c:v>0.99977590848754005</c:v>
                </c:pt>
                <c:pt idx="89149">
                  <c:v>0.99977590848754005</c:v>
                </c:pt>
                <c:pt idx="89150">
                  <c:v>0.98009279830975105</c:v>
                </c:pt>
                <c:pt idx="89151">
                  <c:v>0.98009279830975105</c:v>
                </c:pt>
                <c:pt idx="89152">
                  <c:v>0.98009279830975105</c:v>
                </c:pt>
                <c:pt idx="89153">
                  <c:v>0.99810606512056599</c:v>
                </c:pt>
                <c:pt idx="89154">
                  <c:v>0.97505301993331395</c:v>
                </c:pt>
                <c:pt idx="89155">
                  <c:v>0.97505301993331395</c:v>
                </c:pt>
                <c:pt idx="89156">
                  <c:v>0.99865964755004999</c:v>
                </c:pt>
                <c:pt idx="89157">
                  <c:v>0.97505301993331395</c:v>
                </c:pt>
                <c:pt idx="89158">
                  <c:v>0.98009279830975105</c:v>
                </c:pt>
                <c:pt idx="89159">
                  <c:v>0.98009279830975105</c:v>
                </c:pt>
                <c:pt idx="89160">
                  <c:v>0.98009279830975105</c:v>
                </c:pt>
                <c:pt idx="89161">
                  <c:v>0.98009279830975105</c:v>
                </c:pt>
                <c:pt idx="89162">
                  <c:v>0.99865964755004999</c:v>
                </c:pt>
                <c:pt idx="89163">
                  <c:v>0.99865964755004999</c:v>
                </c:pt>
                <c:pt idx="89164">
                  <c:v>0.97505301993331395</c:v>
                </c:pt>
                <c:pt idx="89165">
                  <c:v>0.98009279830975105</c:v>
                </c:pt>
                <c:pt idx="89166">
                  <c:v>0.99810606512056599</c:v>
                </c:pt>
                <c:pt idx="89167">
                  <c:v>0.99865964755004999</c:v>
                </c:pt>
                <c:pt idx="89168">
                  <c:v>0.99772892030019</c:v>
                </c:pt>
                <c:pt idx="89169">
                  <c:v>0.99772892030019</c:v>
                </c:pt>
                <c:pt idx="89170">
                  <c:v>0.99977590848754005</c:v>
                </c:pt>
                <c:pt idx="89171">
                  <c:v>0.99810606512056599</c:v>
                </c:pt>
                <c:pt idx="89172">
                  <c:v>0.99810606512056599</c:v>
                </c:pt>
                <c:pt idx="89173">
                  <c:v>0.98009279830975105</c:v>
                </c:pt>
                <c:pt idx="89174">
                  <c:v>0.99810606512056599</c:v>
                </c:pt>
                <c:pt idx="89175">
                  <c:v>0.97505301993331395</c:v>
                </c:pt>
                <c:pt idx="89176">
                  <c:v>0.99977590848754005</c:v>
                </c:pt>
                <c:pt idx="89177">
                  <c:v>0.98009279830975105</c:v>
                </c:pt>
                <c:pt idx="89178">
                  <c:v>0.99810606512056599</c:v>
                </c:pt>
                <c:pt idx="89179">
                  <c:v>0.97505301993331395</c:v>
                </c:pt>
                <c:pt idx="89180">
                  <c:v>0.99977590848754005</c:v>
                </c:pt>
                <c:pt idx="89181">
                  <c:v>0.97505301993331395</c:v>
                </c:pt>
                <c:pt idx="89182">
                  <c:v>0.99977590848754005</c:v>
                </c:pt>
                <c:pt idx="89183">
                  <c:v>0.97505301993331395</c:v>
                </c:pt>
                <c:pt idx="89184">
                  <c:v>0.98009279830975105</c:v>
                </c:pt>
                <c:pt idx="89185">
                  <c:v>0.99865964755004999</c:v>
                </c:pt>
                <c:pt idx="89186">
                  <c:v>0.98009279830975105</c:v>
                </c:pt>
                <c:pt idx="89187">
                  <c:v>0.99865964755004999</c:v>
                </c:pt>
                <c:pt idx="89188">
                  <c:v>0.99865964755004999</c:v>
                </c:pt>
                <c:pt idx="89189">
                  <c:v>0.99865964755004999</c:v>
                </c:pt>
                <c:pt idx="89190">
                  <c:v>0.99865964755004999</c:v>
                </c:pt>
                <c:pt idx="89191">
                  <c:v>0.98009279830975105</c:v>
                </c:pt>
                <c:pt idx="89192">
                  <c:v>0.97505301993331395</c:v>
                </c:pt>
                <c:pt idx="89193">
                  <c:v>0.99977590848754005</c:v>
                </c:pt>
                <c:pt idx="89194">
                  <c:v>0.99810606512056599</c:v>
                </c:pt>
                <c:pt idx="89195">
                  <c:v>0.99810606512056599</c:v>
                </c:pt>
                <c:pt idx="89196">
                  <c:v>0.99865964755004999</c:v>
                </c:pt>
                <c:pt idx="89197">
                  <c:v>0.99865964755004999</c:v>
                </c:pt>
                <c:pt idx="89198">
                  <c:v>0.99181255835294002</c:v>
                </c:pt>
                <c:pt idx="89199">
                  <c:v>0.99865964755004999</c:v>
                </c:pt>
                <c:pt idx="89200">
                  <c:v>0.98009279830975105</c:v>
                </c:pt>
                <c:pt idx="89201">
                  <c:v>0.97505301993331395</c:v>
                </c:pt>
                <c:pt idx="89202">
                  <c:v>0.99977590848754005</c:v>
                </c:pt>
                <c:pt idx="89203">
                  <c:v>0.99810606512056599</c:v>
                </c:pt>
                <c:pt idx="89204">
                  <c:v>0.99865964755004999</c:v>
                </c:pt>
                <c:pt idx="89205">
                  <c:v>0.99865964755004999</c:v>
                </c:pt>
                <c:pt idx="89206">
                  <c:v>0.97505301993331395</c:v>
                </c:pt>
                <c:pt idx="89207">
                  <c:v>0.99977590848754005</c:v>
                </c:pt>
                <c:pt idx="89208">
                  <c:v>0.99810606512056599</c:v>
                </c:pt>
                <c:pt idx="89209">
                  <c:v>0.99865964755004999</c:v>
                </c:pt>
                <c:pt idx="89210">
                  <c:v>0.99810606512056599</c:v>
                </c:pt>
                <c:pt idx="89211">
                  <c:v>0.98009279830975105</c:v>
                </c:pt>
                <c:pt idx="89212">
                  <c:v>0.98009279830975105</c:v>
                </c:pt>
                <c:pt idx="89213">
                  <c:v>0.99810606512056599</c:v>
                </c:pt>
                <c:pt idx="89214">
                  <c:v>0.99977590848754005</c:v>
                </c:pt>
                <c:pt idx="89215">
                  <c:v>0.98009279830975105</c:v>
                </c:pt>
                <c:pt idx="89216">
                  <c:v>0.99865964755004999</c:v>
                </c:pt>
                <c:pt idx="89217">
                  <c:v>0.99977590848754005</c:v>
                </c:pt>
                <c:pt idx="89218">
                  <c:v>0.99810606512056599</c:v>
                </c:pt>
                <c:pt idx="89219">
                  <c:v>0.97505301993331395</c:v>
                </c:pt>
                <c:pt idx="89220">
                  <c:v>0.98009279830975105</c:v>
                </c:pt>
                <c:pt idx="89221">
                  <c:v>0.99865964755004999</c:v>
                </c:pt>
                <c:pt idx="89222">
                  <c:v>0.97505301993331395</c:v>
                </c:pt>
                <c:pt idx="89223">
                  <c:v>0.99977590848754005</c:v>
                </c:pt>
                <c:pt idx="89224">
                  <c:v>0.99810606512056599</c:v>
                </c:pt>
                <c:pt idx="89225">
                  <c:v>0.98009279830975105</c:v>
                </c:pt>
                <c:pt idx="89226">
                  <c:v>0.98009279830975105</c:v>
                </c:pt>
                <c:pt idx="89227">
                  <c:v>0.98009279830975105</c:v>
                </c:pt>
                <c:pt idx="89228">
                  <c:v>0.99865964755004999</c:v>
                </c:pt>
                <c:pt idx="89229">
                  <c:v>0.98009279830975105</c:v>
                </c:pt>
                <c:pt idx="89230">
                  <c:v>0.99810606512056599</c:v>
                </c:pt>
                <c:pt idx="89231">
                  <c:v>0.99865964755004999</c:v>
                </c:pt>
                <c:pt idx="89232">
                  <c:v>0.97505301993331395</c:v>
                </c:pt>
                <c:pt idx="89233">
                  <c:v>0.99977590848754005</c:v>
                </c:pt>
                <c:pt idx="89234">
                  <c:v>0.99977590848754005</c:v>
                </c:pt>
                <c:pt idx="89235">
                  <c:v>0.99181255835294002</c:v>
                </c:pt>
                <c:pt idx="89236">
                  <c:v>0.99865964755004999</c:v>
                </c:pt>
                <c:pt idx="89237">
                  <c:v>0.99810606512056599</c:v>
                </c:pt>
                <c:pt idx="89238">
                  <c:v>0.99865964755004999</c:v>
                </c:pt>
                <c:pt idx="89239">
                  <c:v>0.98009279830975105</c:v>
                </c:pt>
                <c:pt idx="89240">
                  <c:v>0.99181255835294002</c:v>
                </c:pt>
                <c:pt idx="89241">
                  <c:v>0.99810606512056599</c:v>
                </c:pt>
                <c:pt idx="89242">
                  <c:v>0.99865964755004999</c:v>
                </c:pt>
                <c:pt idx="89243">
                  <c:v>0.99865964755004999</c:v>
                </c:pt>
                <c:pt idx="89244">
                  <c:v>0.99977590848754005</c:v>
                </c:pt>
                <c:pt idx="89245">
                  <c:v>0.98009279830975105</c:v>
                </c:pt>
                <c:pt idx="89246">
                  <c:v>0.98009279830975105</c:v>
                </c:pt>
                <c:pt idx="89247">
                  <c:v>0.99810606512056599</c:v>
                </c:pt>
                <c:pt idx="89248">
                  <c:v>0.98009279830975105</c:v>
                </c:pt>
                <c:pt idx="89249">
                  <c:v>0.98009279830975105</c:v>
                </c:pt>
                <c:pt idx="89250">
                  <c:v>0.98009279830975105</c:v>
                </c:pt>
                <c:pt idx="89251">
                  <c:v>0.98009279830975105</c:v>
                </c:pt>
                <c:pt idx="89252">
                  <c:v>0.99810606512056599</c:v>
                </c:pt>
                <c:pt idx="89253">
                  <c:v>0.99865964755004999</c:v>
                </c:pt>
                <c:pt idx="89254">
                  <c:v>0.97505301993331395</c:v>
                </c:pt>
                <c:pt idx="89255">
                  <c:v>0.97505301993331395</c:v>
                </c:pt>
                <c:pt idx="89256">
                  <c:v>0.99865964755004999</c:v>
                </c:pt>
                <c:pt idx="89257">
                  <c:v>0.97505301993331395</c:v>
                </c:pt>
                <c:pt idx="89258">
                  <c:v>0.98009279830975105</c:v>
                </c:pt>
                <c:pt idx="89259">
                  <c:v>0.97505301993331395</c:v>
                </c:pt>
                <c:pt idx="89260">
                  <c:v>0.99810606512056599</c:v>
                </c:pt>
                <c:pt idx="89261">
                  <c:v>0.99181255835294002</c:v>
                </c:pt>
                <c:pt idx="89262">
                  <c:v>0.99865964755004999</c:v>
                </c:pt>
                <c:pt idx="89263">
                  <c:v>0.99810606512056599</c:v>
                </c:pt>
                <c:pt idx="89264">
                  <c:v>0.99865964755004999</c:v>
                </c:pt>
                <c:pt idx="89265">
                  <c:v>0.99181255835294002</c:v>
                </c:pt>
                <c:pt idx="89266">
                  <c:v>0.98009279830975105</c:v>
                </c:pt>
                <c:pt idx="89267">
                  <c:v>0.98009279830975105</c:v>
                </c:pt>
                <c:pt idx="89268">
                  <c:v>0.98009279830975105</c:v>
                </c:pt>
                <c:pt idx="89269">
                  <c:v>0.97505301993331395</c:v>
                </c:pt>
                <c:pt idx="89270">
                  <c:v>0.99810606512056599</c:v>
                </c:pt>
                <c:pt idx="89271">
                  <c:v>0.98009279830975105</c:v>
                </c:pt>
                <c:pt idx="89272">
                  <c:v>0.99810606512056599</c:v>
                </c:pt>
                <c:pt idx="89273">
                  <c:v>0.99865964755004999</c:v>
                </c:pt>
                <c:pt idx="89274">
                  <c:v>0.99865964755004999</c:v>
                </c:pt>
                <c:pt idx="89275">
                  <c:v>0.99977590848754005</c:v>
                </c:pt>
                <c:pt idx="89276">
                  <c:v>0.99810606512056599</c:v>
                </c:pt>
                <c:pt idx="89277">
                  <c:v>0.97505301993331395</c:v>
                </c:pt>
                <c:pt idx="89278">
                  <c:v>0.99865964755004999</c:v>
                </c:pt>
                <c:pt idx="89279">
                  <c:v>0.99865964755004999</c:v>
                </c:pt>
                <c:pt idx="89280">
                  <c:v>0.98009279830975105</c:v>
                </c:pt>
                <c:pt idx="89281">
                  <c:v>0.98009279830975105</c:v>
                </c:pt>
                <c:pt idx="89282">
                  <c:v>0.99865964755004999</c:v>
                </c:pt>
                <c:pt idx="89283">
                  <c:v>0.99810606512056599</c:v>
                </c:pt>
                <c:pt idx="89284">
                  <c:v>0.99977590848754005</c:v>
                </c:pt>
                <c:pt idx="89285">
                  <c:v>0.99865964755004999</c:v>
                </c:pt>
                <c:pt idx="89286">
                  <c:v>0.99865964755004999</c:v>
                </c:pt>
                <c:pt idx="89287">
                  <c:v>0.99810606512056599</c:v>
                </c:pt>
                <c:pt idx="89288">
                  <c:v>0.99810606512056599</c:v>
                </c:pt>
                <c:pt idx="89289">
                  <c:v>0.98009279830975105</c:v>
                </c:pt>
                <c:pt idx="89290">
                  <c:v>0.98009279830975105</c:v>
                </c:pt>
                <c:pt idx="89291">
                  <c:v>0.99181255835294002</c:v>
                </c:pt>
                <c:pt idx="89292">
                  <c:v>0.98009279830975105</c:v>
                </c:pt>
                <c:pt idx="89293">
                  <c:v>0.99865964755004999</c:v>
                </c:pt>
                <c:pt idx="89294">
                  <c:v>0.99810606512056599</c:v>
                </c:pt>
                <c:pt idx="89295">
                  <c:v>0.98009279830975105</c:v>
                </c:pt>
                <c:pt idx="89296">
                  <c:v>0.99810606512056599</c:v>
                </c:pt>
                <c:pt idx="89297">
                  <c:v>0.97505301993331395</c:v>
                </c:pt>
                <c:pt idx="89298">
                  <c:v>0.99810606512056599</c:v>
                </c:pt>
                <c:pt idx="89299">
                  <c:v>0.97505301993331395</c:v>
                </c:pt>
                <c:pt idx="89300">
                  <c:v>0.99865964755004999</c:v>
                </c:pt>
                <c:pt idx="89301">
                  <c:v>0.97505301993331395</c:v>
                </c:pt>
                <c:pt idx="89302">
                  <c:v>0.99977590848754005</c:v>
                </c:pt>
                <c:pt idx="89303">
                  <c:v>0.99977590848754005</c:v>
                </c:pt>
                <c:pt idx="89304">
                  <c:v>0.99977590848754005</c:v>
                </c:pt>
                <c:pt idx="89305">
                  <c:v>0.99865964755004999</c:v>
                </c:pt>
                <c:pt idx="89306">
                  <c:v>0.99810606512056599</c:v>
                </c:pt>
                <c:pt idx="89307">
                  <c:v>0.99865964755004999</c:v>
                </c:pt>
                <c:pt idx="89308">
                  <c:v>0.99810606512056599</c:v>
                </c:pt>
                <c:pt idx="89309">
                  <c:v>0.99865964755004999</c:v>
                </c:pt>
                <c:pt idx="89310">
                  <c:v>0.97505301993331395</c:v>
                </c:pt>
                <c:pt idx="89311">
                  <c:v>0.98009279830975105</c:v>
                </c:pt>
                <c:pt idx="89312">
                  <c:v>0.99865964755004999</c:v>
                </c:pt>
                <c:pt idx="89313">
                  <c:v>0.99977590848754005</c:v>
                </c:pt>
                <c:pt idx="89314">
                  <c:v>0.99181255835294002</c:v>
                </c:pt>
                <c:pt idx="89315">
                  <c:v>0.99810606512056599</c:v>
                </c:pt>
                <c:pt idx="89316">
                  <c:v>0.99772892030019</c:v>
                </c:pt>
                <c:pt idx="89317">
                  <c:v>0.99977590848754005</c:v>
                </c:pt>
                <c:pt idx="89318">
                  <c:v>0.99810606512056599</c:v>
                </c:pt>
                <c:pt idx="89319">
                  <c:v>0.99865964755004999</c:v>
                </c:pt>
                <c:pt idx="89320">
                  <c:v>0.98009279830975105</c:v>
                </c:pt>
                <c:pt idx="89321">
                  <c:v>0.99810606512056599</c:v>
                </c:pt>
                <c:pt idx="89322">
                  <c:v>0.99977590848754005</c:v>
                </c:pt>
                <c:pt idx="89323">
                  <c:v>0.99810606512056599</c:v>
                </c:pt>
                <c:pt idx="89324">
                  <c:v>0.99865964755004999</c:v>
                </c:pt>
                <c:pt idx="89325">
                  <c:v>0.99865964755004999</c:v>
                </c:pt>
                <c:pt idx="89326">
                  <c:v>0.98009279830975105</c:v>
                </c:pt>
                <c:pt idx="89327">
                  <c:v>0.99977590848754005</c:v>
                </c:pt>
                <c:pt idx="89328">
                  <c:v>0.98009279830975105</c:v>
                </c:pt>
                <c:pt idx="89329">
                  <c:v>0.98009279830975105</c:v>
                </c:pt>
                <c:pt idx="89330">
                  <c:v>0.98009279830975105</c:v>
                </c:pt>
                <c:pt idx="89331">
                  <c:v>0.99810606512056599</c:v>
                </c:pt>
                <c:pt idx="89332">
                  <c:v>0.99810606512056599</c:v>
                </c:pt>
                <c:pt idx="89333">
                  <c:v>0.98009279830975105</c:v>
                </c:pt>
                <c:pt idx="89334">
                  <c:v>0.99865964755004999</c:v>
                </c:pt>
                <c:pt idx="89335">
                  <c:v>0.98009279830975105</c:v>
                </c:pt>
                <c:pt idx="89336">
                  <c:v>0.98009279830975105</c:v>
                </c:pt>
                <c:pt idx="89337">
                  <c:v>0.99865964755004999</c:v>
                </c:pt>
                <c:pt idx="89338">
                  <c:v>0.98009279830975105</c:v>
                </c:pt>
                <c:pt idx="89339">
                  <c:v>0.98009279830975105</c:v>
                </c:pt>
                <c:pt idx="89340">
                  <c:v>0.98009279830975105</c:v>
                </c:pt>
                <c:pt idx="89341">
                  <c:v>0.99865964755004999</c:v>
                </c:pt>
                <c:pt idx="89342">
                  <c:v>0.99865964755004999</c:v>
                </c:pt>
                <c:pt idx="89343">
                  <c:v>0.98009279830975105</c:v>
                </c:pt>
                <c:pt idx="89344">
                  <c:v>0.97505301993331395</c:v>
                </c:pt>
                <c:pt idx="89345">
                  <c:v>0.99810606512056599</c:v>
                </c:pt>
                <c:pt idx="89346">
                  <c:v>0.97505301993331395</c:v>
                </c:pt>
                <c:pt idx="89347">
                  <c:v>0.97505301993331395</c:v>
                </c:pt>
                <c:pt idx="89348">
                  <c:v>0.99977590848754005</c:v>
                </c:pt>
                <c:pt idx="89349">
                  <c:v>0.99810606512056599</c:v>
                </c:pt>
                <c:pt idx="89350">
                  <c:v>0.99810606512056599</c:v>
                </c:pt>
                <c:pt idx="89351">
                  <c:v>0.99181255835294002</c:v>
                </c:pt>
                <c:pt idx="89352">
                  <c:v>0.98009279830975105</c:v>
                </c:pt>
                <c:pt idx="89353">
                  <c:v>0.99810606512056599</c:v>
                </c:pt>
                <c:pt idx="89354">
                  <c:v>0.99772892030019</c:v>
                </c:pt>
                <c:pt idx="89355">
                  <c:v>0.98009279830975105</c:v>
                </c:pt>
                <c:pt idx="89356">
                  <c:v>0.98009279830975105</c:v>
                </c:pt>
                <c:pt idx="89357">
                  <c:v>0.99865964755004999</c:v>
                </c:pt>
                <c:pt idx="89358">
                  <c:v>0.99865964755004999</c:v>
                </c:pt>
                <c:pt idx="89359">
                  <c:v>0.99865964755004999</c:v>
                </c:pt>
                <c:pt idx="89360">
                  <c:v>0.97505301993331395</c:v>
                </c:pt>
                <c:pt idx="89361">
                  <c:v>0.99865964755004999</c:v>
                </c:pt>
                <c:pt idx="89362">
                  <c:v>0.98009279830975105</c:v>
                </c:pt>
                <c:pt idx="89363">
                  <c:v>0.99865964755004999</c:v>
                </c:pt>
                <c:pt idx="89364">
                  <c:v>0.98009279830975105</c:v>
                </c:pt>
                <c:pt idx="89365">
                  <c:v>0.97505301993331395</c:v>
                </c:pt>
                <c:pt idx="89366">
                  <c:v>0.99865964755004999</c:v>
                </c:pt>
                <c:pt idx="89367">
                  <c:v>0.99977590848754005</c:v>
                </c:pt>
                <c:pt idx="89368">
                  <c:v>0.99865964755004999</c:v>
                </c:pt>
                <c:pt idx="89369">
                  <c:v>0.99977590848754005</c:v>
                </c:pt>
                <c:pt idx="89370">
                  <c:v>0.99810606512056599</c:v>
                </c:pt>
                <c:pt idx="89371">
                  <c:v>0.99865964755004999</c:v>
                </c:pt>
                <c:pt idx="89372">
                  <c:v>0.99865964755004999</c:v>
                </c:pt>
                <c:pt idx="89373">
                  <c:v>0.97505301993331395</c:v>
                </c:pt>
                <c:pt idx="89374">
                  <c:v>0.99810606512056599</c:v>
                </c:pt>
                <c:pt idx="89375">
                  <c:v>0.99810606512056599</c:v>
                </c:pt>
                <c:pt idx="89376">
                  <c:v>0.99865964755004999</c:v>
                </c:pt>
                <c:pt idx="89377">
                  <c:v>0.99810606512056599</c:v>
                </c:pt>
                <c:pt idx="89378">
                  <c:v>0.99810606512056599</c:v>
                </c:pt>
                <c:pt idx="89379">
                  <c:v>0.97505301993331395</c:v>
                </c:pt>
                <c:pt idx="89380">
                  <c:v>0.99865964755004999</c:v>
                </c:pt>
                <c:pt idx="89381">
                  <c:v>0.98009279830975105</c:v>
                </c:pt>
                <c:pt idx="89382">
                  <c:v>0.98009279830975105</c:v>
                </c:pt>
                <c:pt idx="89383">
                  <c:v>0.98009279830975105</c:v>
                </c:pt>
                <c:pt idx="89384">
                  <c:v>0.98009279830975105</c:v>
                </c:pt>
                <c:pt idx="89385">
                  <c:v>0.99865964755004999</c:v>
                </c:pt>
                <c:pt idx="89386">
                  <c:v>0.98009279830975105</c:v>
                </c:pt>
                <c:pt idx="89387">
                  <c:v>0.97505301993331395</c:v>
                </c:pt>
                <c:pt idx="89388">
                  <c:v>0.99865964755004999</c:v>
                </c:pt>
                <c:pt idx="89389">
                  <c:v>0.99977590848754005</c:v>
                </c:pt>
                <c:pt idx="89390">
                  <c:v>0.98009279830975105</c:v>
                </c:pt>
                <c:pt idx="89391">
                  <c:v>0.98009279830975105</c:v>
                </c:pt>
                <c:pt idx="89392">
                  <c:v>0.99810606512056599</c:v>
                </c:pt>
                <c:pt idx="89393">
                  <c:v>0.99810606512056599</c:v>
                </c:pt>
                <c:pt idx="89394">
                  <c:v>0.99977590848754005</c:v>
                </c:pt>
                <c:pt idx="89395">
                  <c:v>0.98009279830975105</c:v>
                </c:pt>
                <c:pt idx="89396">
                  <c:v>0.98009279830975105</c:v>
                </c:pt>
                <c:pt idx="89397">
                  <c:v>0.99865964755004999</c:v>
                </c:pt>
                <c:pt idx="89398">
                  <c:v>0.98009279830975105</c:v>
                </c:pt>
                <c:pt idx="89399">
                  <c:v>0.98009279830975105</c:v>
                </c:pt>
                <c:pt idx="89400">
                  <c:v>0.98009279830975105</c:v>
                </c:pt>
                <c:pt idx="89401">
                  <c:v>0.99865964755004999</c:v>
                </c:pt>
                <c:pt idx="89402">
                  <c:v>0.98009279830975105</c:v>
                </c:pt>
                <c:pt idx="89403">
                  <c:v>0.98009279830975105</c:v>
                </c:pt>
                <c:pt idx="89404">
                  <c:v>0.99865964755004999</c:v>
                </c:pt>
                <c:pt idx="89405">
                  <c:v>0.99977590848754005</c:v>
                </c:pt>
                <c:pt idx="89406">
                  <c:v>0.99865964755004999</c:v>
                </c:pt>
                <c:pt idx="89407">
                  <c:v>0.99865964755004999</c:v>
                </c:pt>
                <c:pt idx="89408">
                  <c:v>0.97505301993331395</c:v>
                </c:pt>
                <c:pt idx="89409">
                  <c:v>0.99977590848754005</c:v>
                </c:pt>
                <c:pt idx="89410">
                  <c:v>0.98009279830975105</c:v>
                </c:pt>
                <c:pt idx="89411">
                  <c:v>0.99810606512056599</c:v>
                </c:pt>
                <c:pt idx="89412">
                  <c:v>0.98009279830975105</c:v>
                </c:pt>
                <c:pt idx="89413">
                  <c:v>0.97505301993331395</c:v>
                </c:pt>
                <c:pt idx="89414">
                  <c:v>0.97505301993331395</c:v>
                </c:pt>
                <c:pt idx="89415">
                  <c:v>0.99810606512056599</c:v>
                </c:pt>
                <c:pt idx="89416">
                  <c:v>0.98009279830975105</c:v>
                </c:pt>
                <c:pt idx="89417">
                  <c:v>0.99865964755004999</c:v>
                </c:pt>
                <c:pt idx="89418">
                  <c:v>0.98009279830975105</c:v>
                </c:pt>
                <c:pt idx="89419">
                  <c:v>0.99865964755004999</c:v>
                </c:pt>
                <c:pt idx="89420">
                  <c:v>0.97505301993331395</c:v>
                </c:pt>
                <c:pt idx="89421">
                  <c:v>0.98009279830975105</c:v>
                </c:pt>
                <c:pt idx="89422">
                  <c:v>0.98009279830975105</c:v>
                </c:pt>
                <c:pt idx="89423">
                  <c:v>0.99977590848754005</c:v>
                </c:pt>
                <c:pt idx="89424">
                  <c:v>0.98009279830975105</c:v>
                </c:pt>
                <c:pt idx="89425">
                  <c:v>0.99977590848754005</c:v>
                </c:pt>
                <c:pt idx="89426">
                  <c:v>0.99810606512056599</c:v>
                </c:pt>
                <c:pt idx="89427">
                  <c:v>0.99865964755004999</c:v>
                </c:pt>
                <c:pt idx="89428">
                  <c:v>0.99772892030019</c:v>
                </c:pt>
                <c:pt idx="89429">
                  <c:v>0.99810606512056599</c:v>
                </c:pt>
                <c:pt idx="89430">
                  <c:v>0.99181255835294002</c:v>
                </c:pt>
                <c:pt idx="89431">
                  <c:v>0.99810606512056599</c:v>
                </c:pt>
                <c:pt idx="89432">
                  <c:v>0.97505301993331395</c:v>
                </c:pt>
                <c:pt idx="89433">
                  <c:v>0.99865964755004999</c:v>
                </c:pt>
                <c:pt idx="89434">
                  <c:v>0.99865964755004999</c:v>
                </c:pt>
                <c:pt idx="89435">
                  <c:v>0.99977590848754005</c:v>
                </c:pt>
                <c:pt idx="89436">
                  <c:v>0.99865964755004999</c:v>
                </c:pt>
                <c:pt idx="89437">
                  <c:v>0.99810606512056599</c:v>
                </c:pt>
                <c:pt idx="89438">
                  <c:v>0.99865964755004999</c:v>
                </c:pt>
                <c:pt idx="89439">
                  <c:v>0.99865964755004999</c:v>
                </c:pt>
                <c:pt idx="89440">
                  <c:v>0.99772892030019</c:v>
                </c:pt>
                <c:pt idx="89441">
                  <c:v>0.99865964755004999</c:v>
                </c:pt>
                <c:pt idx="89442">
                  <c:v>0.99181255835294002</c:v>
                </c:pt>
                <c:pt idx="89443">
                  <c:v>0.99977590848754005</c:v>
                </c:pt>
                <c:pt idx="89444">
                  <c:v>0.97505301993331395</c:v>
                </c:pt>
                <c:pt idx="89445">
                  <c:v>0.99865964755004999</c:v>
                </c:pt>
                <c:pt idx="89446">
                  <c:v>0.98009279830975105</c:v>
                </c:pt>
                <c:pt idx="89447">
                  <c:v>0.99810606512056599</c:v>
                </c:pt>
                <c:pt idx="89448">
                  <c:v>0.99810606512056599</c:v>
                </c:pt>
                <c:pt idx="89449">
                  <c:v>0.99865964755004999</c:v>
                </c:pt>
                <c:pt idx="89450">
                  <c:v>0.98009279830975105</c:v>
                </c:pt>
                <c:pt idx="89451">
                  <c:v>0.98009279830975105</c:v>
                </c:pt>
                <c:pt idx="89452">
                  <c:v>0.98009279830975105</c:v>
                </c:pt>
                <c:pt idx="89453">
                  <c:v>0.98009279830975105</c:v>
                </c:pt>
                <c:pt idx="89454">
                  <c:v>0.98009279830975105</c:v>
                </c:pt>
                <c:pt idx="89455">
                  <c:v>0.99810606512056599</c:v>
                </c:pt>
                <c:pt idx="89456">
                  <c:v>0.98009279830975105</c:v>
                </c:pt>
                <c:pt idx="89457">
                  <c:v>0.99865964755004999</c:v>
                </c:pt>
                <c:pt idx="89458">
                  <c:v>0.98009279830975105</c:v>
                </c:pt>
                <c:pt idx="89459">
                  <c:v>0.99810606512056599</c:v>
                </c:pt>
                <c:pt idx="89460">
                  <c:v>0.99772892030019</c:v>
                </c:pt>
                <c:pt idx="89461">
                  <c:v>0.99865964755004999</c:v>
                </c:pt>
                <c:pt idx="89462">
                  <c:v>0.98009279830975105</c:v>
                </c:pt>
                <c:pt idx="89463">
                  <c:v>0.98009279830975105</c:v>
                </c:pt>
                <c:pt idx="89464">
                  <c:v>0.99865964755004999</c:v>
                </c:pt>
                <c:pt idx="89465">
                  <c:v>0.98009279830975105</c:v>
                </c:pt>
                <c:pt idx="89466">
                  <c:v>0.97505301993331395</c:v>
                </c:pt>
                <c:pt idx="89467">
                  <c:v>0.99772892030019</c:v>
                </c:pt>
                <c:pt idx="89468">
                  <c:v>0.97505301993331395</c:v>
                </c:pt>
                <c:pt idx="89469">
                  <c:v>0.99865964755004999</c:v>
                </c:pt>
                <c:pt idx="89470">
                  <c:v>0.97505301993331395</c:v>
                </c:pt>
                <c:pt idx="89471">
                  <c:v>0.99810606512056599</c:v>
                </c:pt>
                <c:pt idx="89472">
                  <c:v>0.97505301993331395</c:v>
                </c:pt>
                <c:pt idx="89473">
                  <c:v>0.99865964755004999</c:v>
                </c:pt>
                <c:pt idx="89474">
                  <c:v>0.99977590848754005</c:v>
                </c:pt>
                <c:pt idx="89475">
                  <c:v>0.97505301993331395</c:v>
                </c:pt>
                <c:pt idx="89476">
                  <c:v>0.98009279830975105</c:v>
                </c:pt>
                <c:pt idx="89477">
                  <c:v>0.99977590848754005</c:v>
                </c:pt>
                <c:pt idx="89478">
                  <c:v>0.99977590848754005</c:v>
                </c:pt>
                <c:pt idx="89479">
                  <c:v>0.99865964755004999</c:v>
                </c:pt>
                <c:pt idx="89480">
                  <c:v>0.99977590848754005</c:v>
                </c:pt>
                <c:pt idx="89481">
                  <c:v>0.98009279830975105</c:v>
                </c:pt>
                <c:pt idx="89482">
                  <c:v>0.99977590848754005</c:v>
                </c:pt>
                <c:pt idx="89483">
                  <c:v>0.97505301993331395</c:v>
                </c:pt>
                <c:pt idx="89484">
                  <c:v>0.98009279830975105</c:v>
                </c:pt>
                <c:pt idx="89485">
                  <c:v>0.98009279830975105</c:v>
                </c:pt>
                <c:pt idx="89486">
                  <c:v>0.98009279830975105</c:v>
                </c:pt>
                <c:pt idx="89487">
                  <c:v>0.99810606512056599</c:v>
                </c:pt>
                <c:pt idx="89488">
                  <c:v>0.99865964755004999</c:v>
                </c:pt>
                <c:pt idx="89489">
                  <c:v>0.99810606512056599</c:v>
                </c:pt>
                <c:pt idx="89490">
                  <c:v>0.99977590848754005</c:v>
                </c:pt>
                <c:pt idx="89491">
                  <c:v>0.98009279830975105</c:v>
                </c:pt>
                <c:pt idx="89492">
                  <c:v>0.99865964755004999</c:v>
                </c:pt>
                <c:pt idx="89493">
                  <c:v>0.99977590848754005</c:v>
                </c:pt>
                <c:pt idx="89494">
                  <c:v>0.98009279830975105</c:v>
                </c:pt>
                <c:pt idx="89495">
                  <c:v>0.99865964755004999</c:v>
                </c:pt>
                <c:pt idx="89496">
                  <c:v>0.99865964755004999</c:v>
                </c:pt>
                <c:pt idx="89497">
                  <c:v>0.99977590848754005</c:v>
                </c:pt>
                <c:pt idx="89498">
                  <c:v>0.97505301993331395</c:v>
                </c:pt>
                <c:pt idx="89499">
                  <c:v>0.98009279830975105</c:v>
                </c:pt>
                <c:pt idx="89500">
                  <c:v>0.99810606512056599</c:v>
                </c:pt>
                <c:pt idx="89501">
                  <c:v>0.99865964755004999</c:v>
                </c:pt>
                <c:pt idx="89502">
                  <c:v>0.98009279830975105</c:v>
                </c:pt>
                <c:pt idx="89503">
                  <c:v>0.99977590848754005</c:v>
                </c:pt>
                <c:pt idx="89504">
                  <c:v>0.99865964755004999</c:v>
                </c:pt>
                <c:pt idx="89505">
                  <c:v>0.98009279830975105</c:v>
                </c:pt>
                <c:pt idx="89506">
                  <c:v>0.98009279830975105</c:v>
                </c:pt>
                <c:pt idx="89507">
                  <c:v>0.99977590848754005</c:v>
                </c:pt>
                <c:pt idx="89508">
                  <c:v>0.99865964755004999</c:v>
                </c:pt>
                <c:pt idx="89509">
                  <c:v>0.99810606512056599</c:v>
                </c:pt>
                <c:pt idx="89510">
                  <c:v>0.98009279830975105</c:v>
                </c:pt>
                <c:pt idx="89511">
                  <c:v>0.98009279830975105</c:v>
                </c:pt>
                <c:pt idx="89512">
                  <c:v>0.98009279830975105</c:v>
                </c:pt>
                <c:pt idx="89513">
                  <c:v>0.99977590848754005</c:v>
                </c:pt>
                <c:pt idx="89514">
                  <c:v>0.97505301993331395</c:v>
                </c:pt>
                <c:pt idx="89515">
                  <c:v>0.97505301993331395</c:v>
                </c:pt>
                <c:pt idx="89516">
                  <c:v>0.97505301993331395</c:v>
                </c:pt>
                <c:pt idx="89517">
                  <c:v>0.99865964755004999</c:v>
                </c:pt>
                <c:pt idx="89518">
                  <c:v>0.98009279830975105</c:v>
                </c:pt>
                <c:pt idx="89519">
                  <c:v>0.99772892030019</c:v>
                </c:pt>
                <c:pt idx="89520">
                  <c:v>0.99865964755004999</c:v>
                </c:pt>
                <c:pt idx="89521">
                  <c:v>0.97505301993331395</c:v>
                </c:pt>
                <c:pt idx="89522">
                  <c:v>0.99810606512056599</c:v>
                </c:pt>
                <c:pt idx="89523">
                  <c:v>0.99865964755004999</c:v>
                </c:pt>
                <c:pt idx="89524">
                  <c:v>0.98009279830975105</c:v>
                </c:pt>
                <c:pt idx="89525">
                  <c:v>0.98009279830975105</c:v>
                </c:pt>
                <c:pt idx="89526">
                  <c:v>0.98009279830975105</c:v>
                </c:pt>
                <c:pt idx="89527">
                  <c:v>0.99977590848754005</c:v>
                </c:pt>
                <c:pt idx="89528">
                  <c:v>0.99865964755004999</c:v>
                </c:pt>
                <c:pt idx="89529">
                  <c:v>0.99810606512056599</c:v>
                </c:pt>
                <c:pt idx="89530">
                  <c:v>0.98009279830975105</c:v>
                </c:pt>
                <c:pt idx="89531">
                  <c:v>0.99865964755004999</c:v>
                </c:pt>
                <c:pt idx="89532">
                  <c:v>0.98009279830975105</c:v>
                </c:pt>
                <c:pt idx="89533">
                  <c:v>0.98009279830975105</c:v>
                </c:pt>
                <c:pt idx="89534">
                  <c:v>0.99810606512056599</c:v>
                </c:pt>
                <c:pt idx="89535">
                  <c:v>0.99865964755004999</c:v>
                </c:pt>
                <c:pt idx="89536">
                  <c:v>0.97505301993331395</c:v>
                </c:pt>
                <c:pt idx="89537">
                  <c:v>0.99865964755004999</c:v>
                </c:pt>
                <c:pt idx="89538">
                  <c:v>0.99977590848754005</c:v>
                </c:pt>
                <c:pt idx="89539">
                  <c:v>0.99810606512056599</c:v>
                </c:pt>
                <c:pt idx="89540">
                  <c:v>0.99810606512056599</c:v>
                </c:pt>
                <c:pt idx="89541">
                  <c:v>0.99810606512056599</c:v>
                </c:pt>
                <c:pt idx="89542">
                  <c:v>0.99977590848754005</c:v>
                </c:pt>
                <c:pt idx="89543">
                  <c:v>0.98009279830975105</c:v>
                </c:pt>
                <c:pt idx="89544">
                  <c:v>0.99865964755004999</c:v>
                </c:pt>
                <c:pt idx="89545">
                  <c:v>0.99810606512056599</c:v>
                </c:pt>
                <c:pt idx="89546">
                  <c:v>0.98009279830975105</c:v>
                </c:pt>
                <c:pt idx="89547">
                  <c:v>0.99810606512056599</c:v>
                </c:pt>
                <c:pt idx="89548">
                  <c:v>0.97505301993331395</c:v>
                </c:pt>
                <c:pt idx="89549">
                  <c:v>0.99865964755004999</c:v>
                </c:pt>
                <c:pt idx="89550">
                  <c:v>0.98009279830975105</c:v>
                </c:pt>
                <c:pt idx="89551">
                  <c:v>0.97505301993331395</c:v>
                </c:pt>
                <c:pt idx="89552">
                  <c:v>0.99810606512056599</c:v>
                </c:pt>
                <c:pt idx="89553">
                  <c:v>0.99865964755004999</c:v>
                </c:pt>
                <c:pt idx="89554">
                  <c:v>0.97505301993331395</c:v>
                </c:pt>
                <c:pt idx="89555">
                  <c:v>0.99865964755004999</c:v>
                </c:pt>
                <c:pt idx="89556">
                  <c:v>0.99865964755004999</c:v>
                </c:pt>
                <c:pt idx="89557">
                  <c:v>0.97505301993331395</c:v>
                </c:pt>
                <c:pt idx="89558">
                  <c:v>0.98009279830975105</c:v>
                </c:pt>
                <c:pt idx="89559">
                  <c:v>0.98009279830975105</c:v>
                </c:pt>
                <c:pt idx="89560">
                  <c:v>0.98009279830975105</c:v>
                </c:pt>
                <c:pt idx="89561">
                  <c:v>0.99977590848754005</c:v>
                </c:pt>
                <c:pt idx="89562">
                  <c:v>0.99977590848754005</c:v>
                </c:pt>
                <c:pt idx="89563">
                  <c:v>0.99810606512056599</c:v>
                </c:pt>
                <c:pt idx="89564">
                  <c:v>0.99810606512056599</c:v>
                </c:pt>
                <c:pt idx="89565">
                  <c:v>0.99977590848754005</c:v>
                </c:pt>
                <c:pt idx="89566">
                  <c:v>0.99865964755004999</c:v>
                </c:pt>
                <c:pt idx="89567">
                  <c:v>0.99181255835294002</c:v>
                </c:pt>
                <c:pt idx="89568">
                  <c:v>0.98009279830975105</c:v>
                </c:pt>
                <c:pt idx="89569">
                  <c:v>0.98009279830975105</c:v>
                </c:pt>
                <c:pt idx="89570">
                  <c:v>0.99810606512056599</c:v>
                </c:pt>
                <c:pt idx="89571">
                  <c:v>0.99810606512056599</c:v>
                </c:pt>
                <c:pt idx="89572">
                  <c:v>0.99977590848754005</c:v>
                </c:pt>
                <c:pt idx="89573">
                  <c:v>0.99865964755004999</c:v>
                </c:pt>
                <c:pt idx="89574">
                  <c:v>0.99865964755004999</c:v>
                </c:pt>
                <c:pt idx="89575">
                  <c:v>0.97505301993331395</c:v>
                </c:pt>
                <c:pt idx="89576">
                  <c:v>0.99810606512056599</c:v>
                </c:pt>
                <c:pt idx="89577">
                  <c:v>0.99977590848754005</c:v>
                </c:pt>
                <c:pt idx="89578">
                  <c:v>0.99865964755004999</c:v>
                </c:pt>
                <c:pt idx="89579">
                  <c:v>0.99810606512056599</c:v>
                </c:pt>
                <c:pt idx="89580">
                  <c:v>0.98009279830975105</c:v>
                </c:pt>
                <c:pt idx="89581">
                  <c:v>0.99810606512056599</c:v>
                </c:pt>
                <c:pt idx="89582">
                  <c:v>0.99865964755004999</c:v>
                </c:pt>
                <c:pt idx="89583">
                  <c:v>0.98009279830975105</c:v>
                </c:pt>
                <c:pt idx="89584">
                  <c:v>0.98009279830975105</c:v>
                </c:pt>
                <c:pt idx="89585">
                  <c:v>0.98009279830975105</c:v>
                </c:pt>
                <c:pt idx="89586">
                  <c:v>0.98009279830975105</c:v>
                </c:pt>
                <c:pt idx="89587">
                  <c:v>0.99772892030019</c:v>
                </c:pt>
                <c:pt idx="89588">
                  <c:v>0.98009279830975105</c:v>
                </c:pt>
                <c:pt idx="89589">
                  <c:v>0.99865964755004999</c:v>
                </c:pt>
                <c:pt idx="89590">
                  <c:v>0.99865964755004999</c:v>
                </c:pt>
                <c:pt idx="89591">
                  <c:v>0.99810606512056599</c:v>
                </c:pt>
                <c:pt idx="89592">
                  <c:v>0.99865964755004999</c:v>
                </c:pt>
                <c:pt idx="89593">
                  <c:v>0.99810606512056599</c:v>
                </c:pt>
                <c:pt idx="89594">
                  <c:v>0.99810606512056599</c:v>
                </c:pt>
                <c:pt idx="89595">
                  <c:v>0.99865964755004999</c:v>
                </c:pt>
                <c:pt idx="89596">
                  <c:v>0.97505301993331395</c:v>
                </c:pt>
                <c:pt idx="89597">
                  <c:v>0.99977590848754005</c:v>
                </c:pt>
                <c:pt idx="89598">
                  <c:v>0.97505301993331395</c:v>
                </c:pt>
                <c:pt idx="89599">
                  <c:v>0.99865964755004999</c:v>
                </c:pt>
                <c:pt idx="89600">
                  <c:v>0.99977590848754005</c:v>
                </c:pt>
                <c:pt idx="89601">
                  <c:v>0.99865964755004999</c:v>
                </c:pt>
                <c:pt idx="89602">
                  <c:v>0.99977590848754005</c:v>
                </c:pt>
                <c:pt idx="89603">
                  <c:v>0.98009279830975105</c:v>
                </c:pt>
                <c:pt idx="89604">
                  <c:v>0.98009279830975105</c:v>
                </c:pt>
                <c:pt idx="89605">
                  <c:v>0.99810606512056599</c:v>
                </c:pt>
                <c:pt idx="89606">
                  <c:v>0.99977590848754005</c:v>
                </c:pt>
                <c:pt idx="89607">
                  <c:v>0.98009279830975105</c:v>
                </c:pt>
                <c:pt idx="89608">
                  <c:v>0.99865964755004999</c:v>
                </c:pt>
                <c:pt idx="89609">
                  <c:v>0.98009279830975105</c:v>
                </c:pt>
                <c:pt idx="89610">
                  <c:v>0.99810606512056599</c:v>
                </c:pt>
                <c:pt idx="89611">
                  <c:v>0.99977590848754005</c:v>
                </c:pt>
                <c:pt idx="89612">
                  <c:v>0.99810606512056599</c:v>
                </c:pt>
                <c:pt idx="89613">
                  <c:v>0.97505301993331395</c:v>
                </c:pt>
                <c:pt idx="89614">
                  <c:v>0.98009279830975105</c:v>
                </c:pt>
                <c:pt idx="89615">
                  <c:v>0.97505301993331395</c:v>
                </c:pt>
                <c:pt idx="89616">
                  <c:v>0.98009279830975105</c:v>
                </c:pt>
                <c:pt idx="89617">
                  <c:v>0.99772892030019</c:v>
                </c:pt>
                <c:pt idx="89618">
                  <c:v>0.98009279830975105</c:v>
                </c:pt>
                <c:pt idx="89619">
                  <c:v>0.99865964755004999</c:v>
                </c:pt>
                <c:pt idx="89620">
                  <c:v>0.99865964755004999</c:v>
                </c:pt>
                <c:pt idx="89621">
                  <c:v>0.99810606512056599</c:v>
                </c:pt>
                <c:pt idx="89622">
                  <c:v>0.97505301993331395</c:v>
                </c:pt>
                <c:pt idx="89623">
                  <c:v>0.99865964755004999</c:v>
                </c:pt>
                <c:pt idx="89624">
                  <c:v>0.99977590848754005</c:v>
                </c:pt>
                <c:pt idx="89625">
                  <c:v>0.99865964755004999</c:v>
                </c:pt>
                <c:pt idx="89626">
                  <c:v>0.97505301993331395</c:v>
                </c:pt>
                <c:pt idx="89627">
                  <c:v>0.99810606512056599</c:v>
                </c:pt>
                <c:pt idx="89628">
                  <c:v>0.99810606512056599</c:v>
                </c:pt>
                <c:pt idx="89629">
                  <c:v>0.99865964755004999</c:v>
                </c:pt>
                <c:pt idx="89630">
                  <c:v>0.99865964755004999</c:v>
                </c:pt>
                <c:pt idx="89631">
                  <c:v>0.98009279830975105</c:v>
                </c:pt>
                <c:pt idx="89632">
                  <c:v>0.99772892030019</c:v>
                </c:pt>
                <c:pt idx="89633">
                  <c:v>0.99865964755004999</c:v>
                </c:pt>
                <c:pt idx="89634">
                  <c:v>0.99865964755004999</c:v>
                </c:pt>
                <c:pt idx="89635">
                  <c:v>0.98009279830975105</c:v>
                </c:pt>
                <c:pt idx="89636">
                  <c:v>0.99865964755004999</c:v>
                </c:pt>
                <c:pt idx="89637">
                  <c:v>0.99865964755004999</c:v>
                </c:pt>
                <c:pt idx="89638">
                  <c:v>0.99865964755004999</c:v>
                </c:pt>
                <c:pt idx="89639">
                  <c:v>0.99865964755004999</c:v>
                </c:pt>
                <c:pt idx="89640">
                  <c:v>0.98009279830975105</c:v>
                </c:pt>
                <c:pt idx="89641">
                  <c:v>0.99977590848754005</c:v>
                </c:pt>
                <c:pt idx="89642">
                  <c:v>0.99810606512056599</c:v>
                </c:pt>
                <c:pt idx="89643">
                  <c:v>0.99977590848754005</c:v>
                </c:pt>
                <c:pt idx="89644">
                  <c:v>0.98009279830975105</c:v>
                </c:pt>
                <c:pt idx="89645">
                  <c:v>0.99977590848754005</c:v>
                </c:pt>
                <c:pt idx="89646">
                  <c:v>0.97505301993331395</c:v>
                </c:pt>
                <c:pt idx="89647">
                  <c:v>0.99865964755004999</c:v>
                </c:pt>
                <c:pt idx="89648">
                  <c:v>0.97505301993331395</c:v>
                </c:pt>
                <c:pt idx="89649">
                  <c:v>0.98009279830975105</c:v>
                </c:pt>
                <c:pt idx="89650">
                  <c:v>0.99810606512056599</c:v>
                </c:pt>
                <c:pt idx="89651">
                  <c:v>0.99865964755004999</c:v>
                </c:pt>
                <c:pt idx="89652">
                  <c:v>0.98009279830975105</c:v>
                </c:pt>
                <c:pt idx="89653">
                  <c:v>0.99865964755004999</c:v>
                </c:pt>
                <c:pt idx="89654">
                  <c:v>0.99772892030019</c:v>
                </c:pt>
                <c:pt idx="89655">
                  <c:v>0.99865964755004999</c:v>
                </c:pt>
                <c:pt idx="89656">
                  <c:v>0.99810606512056599</c:v>
                </c:pt>
                <c:pt idx="89657">
                  <c:v>0.97505301993331395</c:v>
                </c:pt>
                <c:pt idx="89658">
                  <c:v>0.98009279830975105</c:v>
                </c:pt>
                <c:pt idx="89659">
                  <c:v>0.98009279830975105</c:v>
                </c:pt>
                <c:pt idx="89660">
                  <c:v>0.99977590848754005</c:v>
                </c:pt>
                <c:pt idx="89661">
                  <c:v>0.99977590848754005</c:v>
                </c:pt>
                <c:pt idx="89662">
                  <c:v>0.98009279830975105</c:v>
                </c:pt>
                <c:pt idx="89663">
                  <c:v>0.98009279830975105</c:v>
                </c:pt>
                <c:pt idx="89664">
                  <c:v>0.99977590848754005</c:v>
                </c:pt>
                <c:pt idx="89665">
                  <c:v>0.98009279830975105</c:v>
                </c:pt>
                <c:pt idx="89666">
                  <c:v>0.98009279830975105</c:v>
                </c:pt>
                <c:pt idx="89667">
                  <c:v>0.99865964755004999</c:v>
                </c:pt>
                <c:pt idx="89668">
                  <c:v>0.98009279830975105</c:v>
                </c:pt>
                <c:pt idx="89669">
                  <c:v>0.99810606512056599</c:v>
                </c:pt>
                <c:pt idx="89670">
                  <c:v>0.98009279830975105</c:v>
                </c:pt>
                <c:pt idx="89671">
                  <c:v>0.99977590848754005</c:v>
                </c:pt>
                <c:pt idx="89672">
                  <c:v>0.98009279830975105</c:v>
                </c:pt>
                <c:pt idx="89673">
                  <c:v>0.99865964755004999</c:v>
                </c:pt>
                <c:pt idx="89674">
                  <c:v>0.99810606512056599</c:v>
                </c:pt>
                <c:pt idx="89675">
                  <c:v>0.98009279830975105</c:v>
                </c:pt>
                <c:pt idx="89676">
                  <c:v>0.97505301993331395</c:v>
                </c:pt>
                <c:pt idx="89677">
                  <c:v>0.98009279830975105</c:v>
                </c:pt>
                <c:pt idx="89678">
                  <c:v>0.97505301993331395</c:v>
                </c:pt>
                <c:pt idx="89679">
                  <c:v>0.98009279830975105</c:v>
                </c:pt>
                <c:pt idx="89680">
                  <c:v>0.99865964755004999</c:v>
                </c:pt>
                <c:pt idx="89681">
                  <c:v>0.99865964755004999</c:v>
                </c:pt>
                <c:pt idx="89682">
                  <c:v>0.99810606512056599</c:v>
                </c:pt>
                <c:pt idx="89683">
                  <c:v>0.98009279830975105</c:v>
                </c:pt>
                <c:pt idx="89684">
                  <c:v>0.97505301993331395</c:v>
                </c:pt>
                <c:pt idx="89685">
                  <c:v>0.99865964755004999</c:v>
                </c:pt>
                <c:pt idx="89686">
                  <c:v>0.99865964755004999</c:v>
                </c:pt>
                <c:pt idx="89687">
                  <c:v>0.99810606512056599</c:v>
                </c:pt>
                <c:pt idx="89688">
                  <c:v>0.99772892030019</c:v>
                </c:pt>
                <c:pt idx="89689">
                  <c:v>0.98009279830975105</c:v>
                </c:pt>
                <c:pt idx="89690">
                  <c:v>0.98009279830975105</c:v>
                </c:pt>
                <c:pt idx="89691">
                  <c:v>0.99772892030019</c:v>
                </c:pt>
                <c:pt idx="89692">
                  <c:v>0.99977590848754005</c:v>
                </c:pt>
                <c:pt idx="89693">
                  <c:v>0.98009279830975105</c:v>
                </c:pt>
                <c:pt idx="89694">
                  <c:v>0.98009279830975105</c:v>
                </c:pt>
                <c:pt idx="89695">
                  <c:v>0.98009279830975105</c:v>
                </c:pt>
                <c:pt idx="89696">
                  <c:v>0.97505301993331395</c:v>
                </c:pt>
                <c:pt idx="89697">
                  <c:v>0.99977590848754005</c:v>
                </c:pt>
                <c:pt idx="89698">
                  <c:v>0.99181255835294002</c:v>
                </c:pt>
                <c:pt idx="89699">
                  <c:v>0.97505301993331395</c:v>
                </c:pt>
                <c:pt idx="89700">
                  <c:v>0.99865964755004999</c:v>
                </c:pt>
                <c:pt idx="89701">
                  <c:v>0.99977590848754005</c:v>
                </c:pt>
                <c:pt idx="89702">
                  <c:v>0.98009279830975105</c:v>
                </c:pt>
                <c:pt idx="89703">
                  <c:v>0.97505301993331395</c:v>
                </c:pt>
                <c:pt idx="89704">
                  <c:v>0.99810606512056599</c:v>
                </c:pt>
                <c:pt idx="89705">
                  <c:v>0.99865964755004999</c:v>
                </c:pt>
                <c:pt idx="89706">
                  <c:v>0.98009279830975105</c:v>
                </c:pt>
                <c:pt idx="89707">
                  <c:v>0.99977590848754005</c:v>
                </c:pt>
                <c:pt idx="89708">
                  <c:v>0.97505301993331395</c:v>
                </c:pt>
                <c:pt idx="89709">
                  <c:v>0.98009279830975105</c:v>
                </c:pt>
                <c:pt idx="89710">
                  <c:v>0.99865964755004999</c:v>
                </c:pt>
                <c:pt idx="89711">
                  <c:v>0.99865964755004999</c:v>
                </c:pt>
                <c:pt idx="89712">
                  <c:v>0.97505301993331395</c:v>
                </c:pt>
                <c:pt idx="89713">
                  <c:v>0.99865964755004999</c:v>
                </c:pt>
                <c:pt idx="89714">
                  <c:v>0.99772892030019</c:v>
                </c:pt>
                <c:pt idx="89715">
                  <c:v>0.99810606512056599</c:v>
                </c:pt>
                <c:pt idx="89716">
                  <c:v>0.98009279830975105</c:v>
                </c:pt>
                <c:pt idx="89717">
                  <c:v>0.99772892030019</c:v>
                </c:pt>
                <c:pt idx="89718">
                  <c:v>0.98009279830975105</c:v>
                </c:pt>
                <c:pt idx="89719">
                  <c:v>0.99865964755004999</c:v>
                </c:pt>
                <c:pt idx="89720">
                  <c:v>0.98009279830975105</c:v>
                </c:pt>
                <c:pt idx="89721">
                  <c:v>0.99865964755004999</c:v>
                </c:pt>
                <c:pt idx="89722">
                  <c:v>0.99810606512056599</c:v>
                </c:pt>
                <c:pt idx="89723">
                  <c:v>0.98009279830975105</c:v>
                </c:pt>
                <c:pt idx="89724">
                  <c:v>0.97505301993331395</c:v>
                </c:pt>
                <c:pt idx="89725">
                  <c:v>0.99865964755004999</c:v>
                </c:pt>
                <c:pt idx="89726">
                  <c:v>0.99865964755004999</c:v>
                </c:pt>
                <c:pt idx="89727">
                  <c:v>0.99810606512056599</c:v>
                </c:pt>
                <c:pt idx="89728">
                  <c:v>0.98009279830975105</c:v>
                </c:pt>
                <c:pt idx="89729">
                  <c:v>0.99810606512056599</c:v>
                </c:pt>
                <c:pt idx="89730">
                  <c:v>0.97505301993331395</c:v>
                </c:pt>
                <c:pt idx="89731">
                  <c:v>0.99810606512056599</c:v>
                </c:pt>
                <c:pt idx="89732">
                  <c:v>0.99810606512056599</c:v>
                </c:pt>
                <c:pt idx="89733">
                  <c:v>0.99772892030019</c:v>
                </c:pt>
                <c:pt idx="89734">
                  <c:v>0.98009279830975105</c:v>
                </c:pt>
                <c:pt idx="89735">
                  <c:v>0.99865964755004999</c:v>
                </c:pt>
                <c:pt idx="89736">
                  <c:v>0.99977590848754005</c:v>
                </c:pt>
                <c:pt idx="89737">
                  <c:v>0.98009279830975105</c:v>
                </c:pt>
                <c:pt idx="89738">
                  <c:v>0.99865964755004999</c:v>
                </c:pt>
                <c:pt idx="89739">
                  <c:v>0.99865964755004999</c:v>
                </c:pt>
                <c:pt idx="89740">
                  <c:v>0.99810606512056599</c:v>
                </c:pt>
                <c:pt idx="89741">
                  <c:v>0.99865964755004999</c:v>
                </c:pt>
                <c:pt idx="89742">
                  <c:v>0.99865964755004999</c:v>
                </c:pt>
                <c:pt idx="89743">
                  <c:v>0.98009279830975105</c:v>
                </c:pt>
                <c:pt idx="89744">
                  <c:v>0.97505301993331395</c:v>
                </c:pt>
                <c:pt idx="89745">
                  <c:v>0.99810606512056599</c:v>
                </c:pt>
                <c:pt idx="89746">
                  <c:v>0.99810606512056599</c:v>
                </c:pt>
                <c:pt idx="89747">
                  <c:v>0.99810606512056599</c:v>
                </c:pt>
                <c:pt idx="89748">
                  <c:v>0.99810606512056599</c:v>
                </c:pt>
                <c:pt idx="89749">
                  <c:v>0.99865964755004999</c:v>
                </c:pt>
                <c:pt idx="89750">
                  <c:v>0.98009279830975105</c:v>
                </c:pt>
                <c:pt idx="89751">
                  <c:v>0.99772892030019</c:v>
                </c:pt>
                <c:pt idx="89752">
                  <c:v>0.99865964755004999</c:v>
                </c:pt>
                <c:pt idx="89753">
                  <c:v>0.99865964755004999</c:v>
                </c:pt>
                <c:pt idx="89754">
                  <c:v>0.99810606512056599</c:v>
                </c:pt>
                <c:pt idx="89755">
                  <c:v>0.98009279830975105</c:v>
                </c:pt>
                <c:pt idx="89756">
                  <c:v>0.99865964755004999</c:v>
                </c:pt>
                <c:pt idx="89757">
                  <c:v>0.98009279830975105</c:v>
                </c:pt>
                <c:pt idx="89758">
                  <c:v>0.99181255835294002</c:v>
                </c:pt>
                <c:pt idx="89759">
                  <c:v>0.99810606512056599</c:v>
                </c:pt>
                <c:pt idx="89760">
                  <c:v>0.99865964755004999</c:v>
                </c:pt>
                <c:pt idx="89761">
                  <c:v>0.97505301993331395</c:v>
                </c:pt>
                <c:pt idx="89762">
                  <c:v>0.97505301993331395</c:v>
                </c:pt>
                <c:pt idx="89763">
                  <c:v>0.98009279830975105</c:v>
                </c:pt>
                <c:pt idx="89764">
                  <c:v>0.99865964755004999</c:v>
                </c:pt>
                <c:pt idx="89765">
                  <c:v>0.99865964755004999</c:v>
                </c:pt>
                <c:pt idx="89766">
                  <c:v>0.99181255835294002</c:v>
                </c:pt>
                <c:pt idx="89767">
                  <c:v>0.99977590848754005</c:v>
                </c:pt>
                <c:pt idx="89768">
                  <c:v>0.99865964755004999</c:v>
                </c:pt>
                <c:pt idx="89769">
                  <c:v>0.98009279830975105</c:v>
                </c:pt>
                <c:pt idx="89770">
                  <c:v>0.99865964755004999</c:v>
                </c:pt>
                <c:pt idx="89771">
                  <c:v>0.98009279830975105</c:v>
                </c:pt>
                <c:pt idx="89772">
                  <c:v>0.99810606512056599</c:v>
                </c:pt>
                <c:pt idx="89773">
                  <c:v>0.99810606512056599</c:v>
                </c:pt>
                <c:pt idx="89774">
                  <c:v>0.99865964755004999</c:v>
                </c:pt>
                <c:pt idx="89775">
                  <c:v>0.99977590848754005</c:v>
                </c:pt>
                <c:pt idx="89776">
                  <c:v>0.99810606512056599</c:v>
                </c:pt>
                <c:pt idx="89777">
                  <c:v>0.99810606512056599</c:v>
                </c:pt>
                <c:pt idx="89778">
                  <c:v>0.99865964755004999</c:v>
                </c:pt>
                <c:pt idx="89779">
                  <c:v>0.99865964755004999</c:v>
                </c:pt>
                <c:pt idx="89780">
                  <c:v>0.99772892030019</c:v>
                </c:pt>
                <c:pt idx="89781">
                  <c:v>0.98009279830975105</c:v>
                </c:pt>
                <c:pt idx="89782">
                  <c:v>0.98009279830975105</c:v>
                </c:pt>
                <c:pt idx="89783">
                  <c:v>0.99865964755004999</c:v>
                </c:pt>
                <c:pt idx="89784">
                  <c:v>0.99977590848754005</c:v>
                </c:pt>
                <c:pt idx="89785">
                  <c:v>0.99977590848754005</c:v>
                </c:pt>
                <c:pt idx="89786">
                  <c:v>0.99865964755004999</c:v>
                </c:pt>
                <c:pt idx="89787">
                  <c:v>0.99810606512056599</c:v>
                </c:pt>
                <c:pt idx="89788">
                  <c:v>0.99977590848754005</c:v>
                </c:pt>
                <c:pt idx="89789">
                  <c:v>0.99865964755004999</c:v>
                </c:pt>
                <c:pt idx="89790">
                  <c:v>0.99977590848754005</c:v>
                </c:pt>
                <c:pt idx="89791">
                  <c:v>0.97505301993331395</c:v>
                </c:pt>
                <c:pt idx="89792">
                  <c:v>0.99865964755004999</c:v>
                </c:pt>
                <c:pt idx="89793">
                  <c:v>0.99977590848754005</c:v>
                </c:pt>
                <c:pt idx="89794">
                  <c:v>0.99977590848754005</c:v>
                </c:pt>
                <c:pt idx="89795">
                  <c:v>0.97505301993331395</c:v>
                </c:pt>
                <c:pt idx="89796">
                  <c:v>0.99772892030019</c:v>
                </c:pt>
                <c:pt idx="89797">
                  <c:v>0.99865964755004999</c:v>
                </c:pt>
                <c:pt idx="89798">
                  <c:v>0.99865964755004999</c:v>
                </c:pt>
                <c:pt idx="89799">
                  <c:v>0.99977590848754005</c:v>
                </c:pt>
                <c:pt idx="89800">
                  <c:v>0.99865964755004999</c:v>
                </c:pt>
                <c:pt idx="89801">
                  <c:v>0.98009279830975105</c:v>
                </c:pt>
                <c:pt idx="89802">
                  <c:v>0.99810606512056599</c:v>
                </c:pt>
                <c:pt idx="89803">
                  <c:v>0.99810606512056599</c:v>
                </c:pt>
                <c:pt idx="89804">
                  <c:v>0.99865964755004999</c:v>
                </c:pt>
                <c:pt idx="89805">
                  <c:v>0.97505301993331395</c:v>
                </c:pt>
                <c:pt idx="89806">
                  <c:v>0.99865964755004999</c:v>
                </c:pt>
                <c:pt idx="89807">
                  <c:v>0.97505301993331395</c:v>
                </c:pt>
                <c:pt idx="89808">
                  <c:v>0.99772892030019</c:v>
                </c:pt>
                <c:pt idx="89809">
                  <c:v>0.97505301993331395</c:v>
                </c:pt>
                <c:pt idx="89810">
                  <c:v>0.99977590848754005</c:v>
                </c:pt>
                <c:pt idx="89811">
                  <c:v>0.98009279830975105</c:v>
                </c:pt>
                <c:pt idx="89812">
                  <c:v>0.99865964755004999</c:v>
                </c:pt>
                <c:pt idx="89813">
                  <c:v>0.99865964755004999</c:v>
                </c:pt>
                <c:pt idx="89814">
                  <c:v>0.98009279830975105</c:v>
                </c:pt>
                <c:pt idx="89815">
                  <c:v>0.99865964755004999</c:v>
                </c:pt>
                <c:pt idx="89816">
                  <c:v>0.99810606512056599</c:v>
                </c:pt>
                <c:pt idx="89817">
                  <c:v>0.99865964755004999</c:v>
                </c:pt>
                <c:pt idx="89818">
                  <c:v>0.99865964755004999</c:v>
                </c:pt>
                <c:pt idx="89819">
                  <c:v>0.99865964755004999</c:v>
                </c:pt>
                <c:pt idx="89820">
                  <c:v>0.98009279830975105</c:v>
                </c:pt>
                <c:pt idx="89821">
                  <c:v>0.99865964755004999</c:v>
                </c:pt>
                <c:pt idx="89822">
                  <c:v>0.99977590848754005</c:v>
                </c:pt>
                <c:pt idx="89823">
                  <c:v>0.99810606512056599</c:v>
                </c:pt>
                <c:pt idx="89824">
                  <c:v>0.99810606512056599</c:v>
                </c:pt>
                <c:pt idx="89825">
                  <c:v>0.99181255835294002</c:v>
                </c:pt>
                <c:pt idx="89826">
                  <c:v>0.99977590848754005</c:v>
                </c:pt>
                <c:pt idx="89827">
                  <c:v>0.98009279830975105</c:v>
                </c:pt>
                <c:pt idx="89828">
                  <c:v>0.97505301993331395</c:v>
                </c:pt>
                <c:pt idx="89829">
                  <c:v>0.99810606512056599</c:v>
                </c:pt>
                <c:pt idx="89830">
                  <c:v>0.98009279830975105</c:v>
                </c:pt>
                <c:pt idx="89831">
                  <c:v>0.99810606512056599</c:v>
                </c:pt>
                <c:pt idx="89832">
                  <c:v>0.97505301993331395</c:v>
                </c:pt>
                <c:pt idx="89833">
                  <c:v>0.99865964755004999</c:v>
                </c:pt>
                <c:pt idx="89834">
                  <c:v>0.98009279830975105</c:v>
                </c:pt>
                <c:pt idx="89835">
                  <c:v>0.99865964755004999</c:v>
                </c:pt>
                <c:pt idx="89836">
                  <c:v>0.99865964755004999</c:v>
                </c:pt>
                <c:pt idx="89837">
                  <c:v>0.99865964755004999</c:v>
                </c:pt>
                <c:pt idx="89838">
                  <c:v>0.98009279830975105</c:v>
                </c:pt>
                <c:pt idx="89839">
                  <c:v>0.98009279830975105</c:v>
                </c:pt>
                <c:pt idx="89840">
                  <c:v>0.99810606512056599</c:v>
                </c:pt>
                <c:pt idx="89841">
                  <c:v>0.97505301993331395</c:v>
                </c:pt>
                <c:pt idx="89842">
                  <c:v>0.97505301993331395</c:v>
                </c:pt>
                <c:pt idx="89843">
                  <c:v>0.98009279830975105</c:v>
                </c:pt>
                <c:pt idx="89844">
                  <c:v>0.99977590848754005</c:v>
                </c:pt>
                <c:pt idx="89845">
                  <c:v>0.98009279830975105</c:v>
                </c:pt>
                <c:pt idx="89846">
                  <c:v>0.98009279830975105</c:v>
                </c:pt>
                <c:pt idx="89847">
                  <c:v>0.97505301993331395</c:v>
                </c:pt>
                <c:pt idx="89848">
                  <c:v>0.99977590848754005</c:v>
                </c:pt>
                <c:pt idx="89849">
                  <c:v>0.99865964755004999</c:v>
                </c:pt>
                <c:pt idx="89850">
                  <c:v>0.98009279830975105</c:v>
                </c:pt>
                <c:pt idx="89851">
                  <c:v>0.97505301993331395</c:v>
                </c:pt>
                <c:pt idx="89852">
                  <c:v>0.97505301993331395</c:v>
                </c:pt>
                <c:pt idx="89853">
                  <c:v>0.98009279830975105</c:v>
                </c:pt>
                <c:pt idx="89854">
                  <c:v>0.97505301993331395</c:v>
                </c:pt>
                <c:pt idx="89855">
                  <c:v>0.98009279830975105</c:v>
                </c:pt>
                <c:pt idx="89856">
                  <c:v>0.98009279830975105</c:v>
                </c:pt>
                <c:pt idx="89857">
                  <c:v>0.99865964755004999</c:v>
                </c:pt>
                <c:pt idx="89858">
                  <c:v>0.99865964755004999</c:v>
                </c:pt>
                <c:pt idx="89859">
                  <c:v>0.99865964755004999</c:v>
                </c:pt>
                <c:pt idx="89860">
                  <c:v>0.98009279830975105</c:v>
                </c:pt>
                <c:pt idx="89861">
                  <c:v>0.99865964755004999</c:v>
                </c:pt>
                <c:pt idx="89862">
                  <c:v>0.99865964755004999</c:v>
                </c:pt>
                <c:pt idx="89863">
                  <c:v>0.98009279830975105</c:v>
                </c:pt>
                <c:pt idx="89864">
                  <c:v>0.99865964755004999</c:v>
                </c:pt>
                <c:pt idx="89865">
                  <c:v>0.97505301993331395</c:v>
                </c:pt>
                <c:pt idx="89866">
                  <c:v>0.98009279830975105</c:v>
                </c:pt>
                <c:pt idx="89867">
                  <c:v>0.97505301993331395</c:v>
                </c:pt>
                <c:pt idx="89868">
                  <c:v>0.98009279830975105</c:v>
                </c:pt>
                <c:pt idx="89869">
                  <c:v>0.99865964755004999</c:v>
                </c:pt>
                <c:pt idx="89870">
                  <c:v>0.97505301993331395</c:v>
                </c:pt>
                <c:pt idx="89871">
                  <c:v>0.99865964755004999</c:v>
                </c:pt>
                <c:pt idx="89872">
                  <c:v>0.99865964755004999</c:v>
                </c:pt>
                <c:pt idx="89873">
                  <c:v>0.98009279830975105</c:v>
                </c:pt>
                <c:pt idx="89874">
                  <c:v>0.99810606512056599</c:v>
                </c:pt>
                <c:pt idx="89875">
                  <c:v>0.98009279830975105</c:v>
                </c:pt>
                <c:pt idx="89876">
                  <c:v>0.99810606512056599</c:v>
                </c:pt>
                <c:pt idx="89877">
                  <c:v>0.97505301993331395</c:v>
                </c:pt>
                <c:pt idx="89878">
                  <c:v>0.98009279830975105</c:v>
                </c:pt>
                <c:pt idx="89879">
                  <c:v>0.98009279830975105</c:v>
                </c:pt>
                <c:pt idx="89880">
                  <c:v>0.98009279830975105</c:v>
                </c:pt>
                <c:pt idx="89881">
                  <c:v>0.99772892030019</c:v>
                </c:pt>
                <c:pt idx="89882">
                  <c:v>0.99865964755004999</c:v>
                </c:pt>
                <c:pt idx="89883">
                  <c:v>0.99865964755004999</c:v>
                </c:pt>
                <c:pt idx="89884">
                  <c:v>0.98009279830975105</c:v>
                </c:pt>
                <c:pt idx="89885">
                  <c:v>0.99865964755004999</c:v>
                </c:pt>
                <c:pt idx="89886">
                  <c:v>0.98009279830975105</c:v>
                </c:pt>
                <c:pt idx="89887">
                  <c:v>0.99810606512056599</c:v>
                </c:pt>
                <c:pt idx="89888">
                  <c:v>0.98009279830975105</c:v>
                </c:pt>
                <c:pt idx="89889">
                  <c:v>0.99865964755004999</c:v>
                </c:pt>
                <c:pt idx="89890">
                  <c:v>0.98009279830975105</c:v>
                </c:pt>
                <c:pt idx="89891">
                  <c:v>0.97505301993331395</c:v>
                </c:pt>
                <c:pt idx="89892">
                  <c:v>0.98009279830975105</c:v>
                </c:pt>
                <c:pt idx="89893">
                  <c:v>0.97505301993331395</c:v>
                </c:pt>
                <c:pt idx="89894">
                  <c:v>0.99977590848754005</c:v>
                </c:pt>
                <c:pt idx="89895">
                  <c:v>0.98009279830975105</c:v>
                </c:pt>
                <c:pt idx="89896">
                  <c:v>0.98009279830975105</c:v>
                </c:pt>
                <c:pt idx="89897">
                  <c:v>0.99977590848754005</c:v>
                </c:pt>
                <c:pt idx="89898">
                  <c:v>0.99772892030019</c:v>
                </c:pt>
                <c:pt idx="89899">
                  <c:v>0.99810606512056599</c:v>
                </c:pt>
                <c:pt idx="89900">
                  <c:v>0.98009279830975105</c:v>
                </c:pt>
                <c:pt idx="89901">
                  <c:v>0.99865964755004999</c:v>
                </c:pt>
                <c:pt idx="89902">
                  <c:v>0.99865964755004999</c:v>
                </c:pt>
                <c:pt idx="89903">
                  <c:v>0.99865964755004999</c:v>
                </c:pt>
                <c:pt idx="89904">
                  <c:v>0.99810606512056599</c:v>
                </c:pt>
                <c:pt idx="89905">
                  <c:v>0.98009279830975105</c:v>
                </c:pt>
                <c:pt idx="89906">
                  <c:v>0.99810606512056599</c:v>
                </c:pt>
                <c:pt idx="89907">
                  <c:v>0.99977590848754005</c:v>
                </c:pt>
                <c:pt idx="89908">
                  <c:v>0.99977590848754005</c:v>
                </c:pt>
                <c:pt idx="89909">
                  <c:v>0.99977590848754005</c:v>
                </c:pt>
                <c:pt idx="89910">
                  <c:v>0.99977590848754005</c:v>
                </c:pt>
                <c:pt idx="89911">
                  <c:v>0.99865964755004999</c:v>
                </c:pt>
                <c:pt idx="89912">
                  <c:v>0.99865964755004999</c:v>
                </c:pt>
                <c:pt idx="89913">
                  <c:v>0.99977590848754005</c:v>
                </c:pt>
                <c:pt idx="89914">
                  <c:v>0.97505301993331395</c:v>
                </c:pt>
                <c:pt idx="89915">
                  <c:v>0.99977590848754005</c:v>
                </c:pt>
                <c:pt idx="89916">
                  <c:v>0.99977590848754005</c:v>
                </c:pt>
                <c:pt idx="89917">
                  <c:v>0.99772892030019</c:v>
                </c:pt>
                <c:pt idx="89918">
                  <c:v>0.98009279830975105</c:v>
                </c:pt>
                <c:pt idx="89919">
                  <c:v>0.99865964755004999</c:v>
                </c:pt>
                <c:pt idx="89920">
                  <c:v>0.99865964755004999</c:v>
                </c:pt>
                <c:pt idx="89921">
                  <c:v>0.97505301993331395</c:v>
                </c:pt>
                <c:pt idx="89922">
                  <c:v>0.98009279830975105</c:v>
                </c:pt>
                <c:pt idx="89923">
                  <c:v>0.99865964755004999</c:v>
                </c:pt>
                <c:pt idx="89924">
                  <c:v>0.99810606512056599</c:v>
                </c:pt>
                <c:pt idx="89925">
                  <c:v>0.99865964755004999</c:v>
                </c:pt>
                <c:pt idx="89926">
                  <c:v>0.98009279830975105</c:v>
                </c:pt>
                <c:pt idx="89927">
                  <c:v>0.97505301993331395</c:v>
                </c:pt>
                <c:pt idx="89928">
                  <c:v>0.99865964755004999</c:v>
                </c:pt>
                <c:pt idx="89929">
                  <c:v>0.98009279830975105</c:v>
                </c:pt>
                <c:pt idx="89930">
                  <c:v>0.99865964755004999</c:v>
                </c:pt>
                <c:pt idx="89931">
                  <c:v>0.99810606512056599</c:v>
                </c:pt>
                <c:pt idx="89932">
                  <c:v>0.98009279830975105</c:v>
                </c:pt>
                <c:pt idx="89933">
                  <c:v>0.98009279830975105</c:v>
                </c:pt>
                <c:pt idx="89934">
                  <c:v>0.99865964755004999</c:v>
                </c:pt>
                <c:pt idx="89935">
                  <c:v>0.99810606512056599</c:v>
                </c:pt>
                <c:pt idx="89936">
                  <c:v>0.97505301993331395</c:v>
                </c:pt>
                <c:pt idx="89937">
                  <c:v>0.99865964755004999</c:v>
                </c:pt>
                <c:pt idx="89938">
                  <c:v>0.99977590848754005</c:v>
                </c:pt>
                <c:pt idx="89939">
                  <c:v>0.99977590848754005</c:v>
                </c:pt>
                <c:pt idx="89940">
                  <c:v>0.99810606512056599</c:v>
                </c:pt>
                <c:pt idx="89941">
                  <c:v>0.99865964755004999</c:v>
                </c:pt>
                <c:pt idx="89942">
                  <c:v>0.99772892030019</c:v>
                </c:pt>
                <c:pt idx="89943">
                  <c:v>0.98009279830975105</c:v>
                </c:pt>
                <c:pt idx="89944">
                  <c:v>0.99865964755004999</c:v>
                </c:pt>
                <c:pt idx="89945">
                  <c:v>0.98009279830975105</c:v>
                </c:pt>
                <c:pt idx="89946">
                  <c:v>0.99810606512056599</c:v>
                </c:pt>
                <c:pt idx="89947">
                  <c:v>0.98009279830975105</c:v>
                </c:pt>
                <c:pt idx="89948">
                  <c:v>0.99810606512056599</c:v>
                </c:pt>
                <c:pt idx="89949">
                  <c:v>0.99865964755004999</c:v>
                </c:pt>
                <c:pt idx="89950">
                  <c:v>0.99865964755004999</c:v>
                </c:pt>
                <c:pt idx="89951">
                  <c:v>0.99865964755004999</c:v>
                </c:pt>
                <c:pt idx="89952">
                  <c:v>0.97505301993331395</c:v>
                </c:pt>
                <c:pt idx="89953">
                  <c:v>0.98009279830975105</c:v>
                </c:pt>
                <c:pt idx="89954">
                  <c:v>0.98009279830975105</c:v>
                </c:pt>
                <c:pt idx="89955">
                  <c:v>0.99977590848754005</c:v>
                </c:pt>
                <c:pt idx="89956">
                  <c:v>0.99977590848754005</c:v>
                </c:pt>
                <c:pt idx="89957">
                  <c:v>0.99810606512056599</c:v>
                </c:pt>
                <c:pt idx="89958">
                  <c:v>0.99865964755004999</c:v>
                </c:pt>
                <c:pt idx="89959">
                  <c:v>0.97505301993331395</c:v>
                </c:pt>
                <c:pt idx="89960">
                  <c:v>0.99810606512056599</c:v>
                </c:pt>
                <c:pt idx="89961">
                  <c:v>0.99977590848754005</c:v>
                </c:pt>
                <c:pt idx="89962">
                  <c:v>0.99810606512056599</c:v>
                </c:pt>
                <c:pt idx="89963">
                  <c:v>0.97505301993331395</c:v>
                </c:pt>
                <c:pt idx="89964">
                  <c:v>0.98009279830975105</c:v>
                </c:pt>
                <c:pt idx="89965">
                  <c:v>0.97505301993331395</c:v>
                </c:pt>
                <c:pt idx="89966">
                  <c:v>0.97505301993331395</c:v>
                </c:pt>
                <c:pt idx="89967">
                  <c:v>0.98009279830975105</c:v>
                </c:pt>
                <c:pt idx="89968">
                  <c:v>0.99977590848754005</c:v>
                </c:pt>
                <c:pt idx="89969">
                  <c:v>0.97505301993331395</c:v>
                </c:pt>
                <c:pt idx="89970">
                  <c:v>0.97505301993331395</c:v>
                </c:pt>
                <c:pt idx="89971">
                  <c:v>0.99810606512056599</c:v>
                </c:pt>
                <c:pt idx="89972">
                  <c:v>0.98009279830975105</c:v>
                </c:pt>
                <c:pt idx="89973">
                  <c:v>0.99865964755004999</c:v>
                </c:pt>
                <c:pt idx="89974">
                  <c:v>0.99810606512056599</c:v>
                </c:pt>
                <c:pt idx="89975">
                  <c:v>0.99865964755004999</c:v>
                </c:pt>
                <c:pt idx="89976">
                  <c:v>0.99977590848754005</c:v>
                </c:pt>
                <c:pt idx="89977">
                  <c:v>0.99865964755004999</c:v>
                </c:pt>
                <c:pt idx="89978">
                  <c:v>0.99865964755004999</c:v>
                </c:pt>
                <c:pt idx="89979">
                  <c:v>0.99977590848754005</c:v>
                </c:pt>
                <c:pt idx="89980">
                  <c:v>0.98009279830975105</c:v>
                </c:pt>
                <c:pt idx="89981">
                  <c:v>0.99977590848754005</c:v>
                </c:pt>
                <c:pt idx="89982">
                  <c:v>0.99865964755004999</c:v>
                </c:pt>
                <c:pt idx="89983">
                  <c:v>0.98009279830975105</c:v>
                </c:pt>
                <c:pt idx="89984">
                  <c:v>0.99865964755004999</c:v>
                </c:pt>
                <c:pt idx="89985">
                  <c:v>0.99772892030019</c:v>
                </c:pt>
                <c:pt idx="89986">
                  <c:v>0.99865964755004999</c:v>
                </c:pt>
                <c:pt idx="89987">
                  <c:v>0.99865964755004999</c:v>
                </c:pt>
                <c:pt idx="89988">
                  <c:v>0.97505301993331395</c:v>
                </c:pt>
                <c:pt idx="89989">
                  <c:v>0.99977590848754005</c:v>
                </c:pt>
                <c:pt idx="89990">
                  <c:v>0.97505301993331395</c:v>
                </c:pt>
                <c:pt idx="89991">
                  <c:v>0.99865964755004999</c:v>
                </c:pt>
                <c:pt idx="89992">
                  <c:v>0.99810606512056599</c:v>
                </c:pt>
                <c:pt idx="89993">
                  <c:v>0.97505301993331395</c:v>
                </c:pt>
                <c:pt idx="89994">
                  <c:v>0.99810606512056599</c:v>
                </c:pt>
                <c:pt idx="89995">
                  <c:v>0.99865964755004999</c:v>
                </c:pt>
                <c:pt idx="89996">
                  <c:v>0.97505301993331395</c:v>
                </c:pt>
                <c:pt idx="89997">
                  <c:v>0.99865964755004999</c:v>
                </c:pt>
                <c:pt idx="89998">
                  <c:v>0.97505301993331395</c:v>
                </c:pt>
                <c:pt idx="89999">
                  <c:v>0.99865964755004999</c:v>
                </c:pt>
                <c:pt idx="90000">
                  <c:v>0.98009279830975105</c:v>
                </c:pt>
                <c:pt idx="90001">
                  <c:v>0.99772892030019</c:v>
                </c:pt>
                <c:pt idx="90002">
                  <c:v>0.99865964755004999</c:v>
                </c:pt>
                <c:pt idx="90003">
                  <c:v>0.99865964755004999</c:v>
                </c:pt>
                <c:pt idx="90004">
                  <c:v>0.97505301993331395</c:v>
                </c:pt>
                <c:pt idx="90005">
                  <c:v>0.99865964755004999</c:v>
                </c:pt>
                <c:pt idx="90006">
                  <c:v>0.98009279830975105</c:v>
                </c:pt>
                <c:pt idx="90007">
                  <c:v>0.98009279830975105</c:v>
                </c:pt>
                <c:pt idx="90008">
                  <c:v>0.97505301993331395</c:v>
                </c:pt>
                <c:pt idx="90009">
                  <c:v>0.98009279830975105</c:v>
                </c:pt>
                <c:pt idx="90010">
                  <c:v>0.98009279830975105</c:v>
                </c:pt>
                <c:pt idx="90011">
                  <c:v>0.97505301993331395</c:v>
                </c:pt>
                <c:pt idx="90012">
                  <c:v>0.98009279830975105</c:v>
                </c:pt>
                <c:pt idx="90013">
                  <c:v>0.99865964755004999</c:v>
                </c:pt>
                <c:pt idx="90014">
                  <c:v>0.99810606512056599</c:v>
                </c:pt>
                <c:pt idx="90015">
                  <c:v>0.98009279830975105</c:v>
                </c:pt>
                <c:pt idx="90016">
                  <c:v>0.99865964755004999</c:v>
                </c:pt>
                <c:pt idx="90017">
                  <c:v>0.98009279830975105</c:v>
                </c:pt>
                <c:pt idx="90018">
                  <c:v>0.98009279830975105</c:v>
                </c:pt>
                <c:pt idx="90019">
                  <c:v>0.99865964755004999</c:v>
                </c:pt>
                <c:pt idx="90020">
                  <c:v>0.98009279830975105</c:v>
                </c:pt>
                <c:pt idx="90021">
                  <c:v>0.98009279830975105</c:v>
                </c:pt>
                <c:pt idx="90022">
                  <c:v>0.98009279830975105</c:v>
                </c:pt>
                <c:pt idx="90023">
                  <c:v>0.97505301993331395</c:v>
                </c:pt>
                <c:pt idx="90024">
                  <c:v>0.99865964755004999</c:v>
                </c:pt>
                <c:pt idx="90025">
                  <c:v>0.98009279830975105</c:v>
                </c:pt>
                <c:pt idx="90026">
                  <c:v>0.99810606512056599</c:v>
                </c:pt>
                <c:pt idx="90027">
                  <c:v>0.98009279830975105</c:v>
                </c:pt>
                <c:pt idx="90028">
                  <c:v>0.99772892030019</c:v>
                </c:pt>
                <c:pt idx="90029">
                  <c:v>0.99865964755004999</c:v>
                </c:pt>
                <c:pt idx="90030">
                  <c:v>0.98009279830975105</c:v>
                </c:pt>
                <c:pt idx="90031">
                  <c:v>0.99865964755004999</c:v>
                </c:pt>
                <c:pt idx="90032">
                  <c:v>0.98009279830975105</c:v>
                </c:pt>
                <c:pt idx="90033">
                  <c:v>0.99865964755004999</c:v>
                </c:pt>
                <c:pt idx="90034">
                  <c:v>0.99865964755004999</c:v>
                </c:pt>
                <c:pt idx="90035">
                  <c:v>0.98009279830975105</c:v>
                </c:pt>
                <c:pt idx="90036">
                  <c:v>0.98009279830975105</c:v>
                </c:pt>
                <c:pt idx="90037">
                  <c:v>0.97505301993331395</c:v>
                </c:pt>
                <c:pt idx="90038">
                  <c:v>0.99810606512056599</c:v>
                </c:pt>
                <c:pt idx="90039">
                  <c:v>0.99810606512056599</c:v>
                </c:pt>
                <c:pt idx="90040">
                  <c:v>0.99810606512056599</c:v>
                </c:pt>
                <c:pt idx="90041">
                  <c:v>0.98009279830975105</c:v>
                </c:pt>
                <c:pt idx="90042">
                  <c:v>0.99865964755004999</c:v>
                </c:pt>
                <c:pt idx="90043">
                  <c:v>0.97505301993331395</c:v>
                </c:pt>
                <c:pt idx="90044">
                  <c:v>0.99865964755004999</c:v>
                </c:pt>
                <c:pt idx="90045">
                  <c:v>0.98009279830975105</c:v>
                </c:pt>
                <c:pt idx="90046">
                  <c:v>0.98009279830975105</c:v>
                </c:pt>
                <c:pt idx="90047">
                  <c:v>0.99865964755004999</c:v>
                </c:pt>
                <c:pt idx="90048">
                  <c:v>0.98009279830975105</c:v>
                </c:pt>
                <c:pt idx="90049">
                  <c:v>0.99810606512056599</c:v>
                </c:pt>
                <c:pt idx="90050">
                  <c:v>0.97505301993331395</c:v>
                </c:pt>
                <c:pt idx="90051">
                  <c:v>0.97505301993331395</c:v>
                </c:pt>
                <c:pt idx="90052">
                  <c:v>0.97505301993331395</c:v>
                </c:pt>
                <c:pt idx="90053">
                  <c:v>0.98009279830975105</c:v>
                </c:pt>
                <c:pt idx="90054">
                  <c:v>0.99977590848754005</c:v>
                </c:pt>
                <c:pt idx="90055">
                  <c:v>0.99977590848754005</c:v>
                </c:pt>
                <c:pt idx="90056">
                  <c:v>0.97505301993331395</c:v>
                </c:pt>
                <c:pt idx="90057">
                  <c:v>0.98009279830975105</c:v>
                </c:pt>
                <c:pt idx="90058">
                  <c:v>0.98009279830975105</c:v>
                </c:pt>
                <c:pt idx="90059">
                  <c:v>0.98009279830975105</c:v>
                </c:pt>
                <c:pt idx="90060">
                  <c:v>0.99772892030019</c:v>
                </c:pt>
                <c:pt idx="90061">
                  <c:v>0.99977590848754005</c:v>
                </c:pt>
                <c:pt idx="90062">
                  <c:v>0.98009279830975105</c:v>
                </c:pt>
                <c:pt idx="90063">
                  <c:v>0.99977590848754005</c:v>
                </c:pt>
                <c:pt idx="90064">
                  <c:v>0.99977590848754005</c:v>
                </c:pt>
                <c:pt idx="90065">
                  <c:v>0.98009279830975105</c:v>
                </c:pt>
                <c:pt idx="90066">
                  <c:v>0.97505301993331395</c:v>
                </c:pt>
                <c:pt idx="90067">
                  <c:v>0.99977590848754005</c:v>
                </c:pt>
                <c:pt idx="90068">
                  <c:v>0.97505301993331395</c:v>
                </c:pt>
                <c:pt idx="90069">
                  <c:v>0.99810606512056599</c:v>
                </c:pt>
                <c:pt idx="90070">
                  <c:v>0.99865964755004999</c:v>
                </c:pt>
                <c:pt idx="90071">
                  <c:v>0.99810606512056599</c:v>
                </c:pt>
                <c:pt idx="90072">
                  <c:v>0.97505301993331395</c:v>
                </c:pt>
                <c:pt idx="90073">
                  <c:v>0.99865964755004999</c:v>
                </c:pt>
                <c:pt idx="90074">
                  <c:v>0.97505301993331395</c:v>
                </c:pt>
                <c:pt idx="90075">
                  <c:v>0.99977590848754005</c:v>
                </c:pt>
                <c:pt idx="90076">
                  <c:v>0.97505301993331395</c:v>
                </c:pt>
                <c:pt idx="90077">
                  <c:v>0.98009279830975105</c:v>
                </c:pt>
                <c:pt idx="90078">
                  <c:v>0.99810606512056599</c:v>
                </c:pt>
                <c:pt idx="90079">
                  <c:v>0.97505301993331395</c:v>
                </c:pt>
                <c:pt idx="90080">
                  <c:v>0.99810606512056599</c:v>
                </c:pt>
                <c:pt idx="90081">
                  <c:v>0.99865964755004999</c:v>
                </c:pt>
                <c:pt idx="90082">
                  <c:v>0.99810606512056599</c:v>
                </c:pt>
                <c:pt idx="90083">
                  <c:v>0.98009279830975105</c:v>
                </c:pt>
                <c:pt idx="90084">
                  <c:v>0.97505301993331395</c:v>
                </c:pt>
                <c:pt idx="90085">
                  <c:v>0.99977590848754005</c:v>
                </c:pt>
                <c:pt idx="90086">
                  <c:v>0.99810606512056599</c:v>
                </c:pt>
                <c:pt idx="90087">
                  <c:v>0.98009279830975105</c:v>
                </c:pt>
                <c:pt idx="90088">
                  <c:v>0.99181255835294002</c:v>
                </c:pt>
                <c:pt idx="90089">
                  <c:v>0.99810606512056599</c:v>
                </c:pt>
                <c:pt idx="90090">
                  <c:v>0.97505301993331395</c:v>
                </c:pt>
                <c:pt idx="90091">
                  <c:v>0.99977590848754005</c:v>
                </c:pt>
                <c:pt idx="90092">
                  <c:v>0.99810606512056599</c:v>
                </c:pt>
                <c:pt idx="90093">
                  <c:v>0.99772892030019</c:v>
                </c:pt>
                <c:pt idx="90094">
                  <c:v>0.99865964755004999</c:v>
                </c:pt>
                <c:pt idx="90095">
                  <c:v>0.99810606512056599</c:v>
                </c:pt>
                <c:pt idx="90096">
                  <c:v>0.99810606512056599</c:v>
                </c:pt>
                <c:pt idx="90097">
                  <c:v>0.98009279830975105</c:v>
                </c:pt>
                <c:pt idx="90098">
                  <c:v>0.98009279830975105</c:v>
                </c:pt>
                <c:pt idx="90099">
                  <c:v>0.98009279830975105</c:v>
                </c:pt>
                <c:pt idx="90100">
                  <c:v>0.98009279830975105</c:v>
                </c:pt>
                <c:pt idx="90101">
                  <c:v>0.98009279830975105</c:v>
                </c:pt>
                <c:pt idx="90102">
                  <c:v>0.99865964755004999</c:v>
                </c:pt>
                <c:pt idx="90103">
                  <c:v>0.98009279830975105</c:v>
                </c:pt>
                <c:pt idx="90104">
                  <c:v>0.99865964755004999</c:v>
                </c:pt>
                <c:pt idx="90105">
                  <c:v>0.99810606512056599</c:v>
                </c:pt>
                <c:pt idx="90106">
                  <c:v>0.97505301993331395</c:v>
                </c:pt>
                <c:pt idx="90107">
                  <c:v>0.99977590848754005</c:v>
                </c:pt>
                <c:pt idx="90108">
                  <c:v>0.99772892030019</c:v>
                </c:pt>
                <c:pt idx="90109">
                  <c:v>0.99810606512056599</c:v>
                </c:pt>
                <c:pt idx="90110">
                  <c:v>0.99977590848754005</c:v>
                </c:pt>
                <c:pt idx="90111">
                  <c:v>0.98009279830975105</c:v>
                </c:pt>
                <c:pt idx="90112">
                  <c:v>0.97505301993331395</c:v>
                </c:pt>
                <c:pt idx="90113">
                  <c:v>0.99865964755004999</c:v>
                </c:pt>
                <c:pt idx="90114">
                  <c:v>0.97505301993331395</c:v>
                </c:pt>
                <c:pt idx="90115">
                  <c:v>0.99865964755004999</c:v>
                </c:pt>
                <c:pt idx="90116">
                  <c:v>0.98009279830975105</c:v>
                </c:pt>
                <c:pt idx="90117">
                  <c:v>0.99977590848754005</c:v>
                </c:pt>
                <c:pt idx="90118">
                  <c:v>0.97505301993331395</c:v>
                </c:pt>
                <c:pt idx="90119">
                  <c:v>0.99181255835294002</c:v>
                </c:pt>
                <c:pt idx="90120">
                  <c:v>0.99977590848754005</c:v>
                </c:pt>
                <c:pt idx="90121">
                  <c:v>0.97505301993331395</c:v>
                </c:pt>
                <c:pt idx="90122">
                  <c:v>0.99810606512056599</c:v>
                </c:pt>
                <c:pt idx="90123">
                  <c:v>0.99865964755004999</c:v>
                </c:pt>
                <c:pt idx="90124">
                  <c:v>0.99865964755004999</c:v>
                </c:pt>
                <c:pt idx="90125">
                  <c:v>0.99865964755004999</c:v>
                </c:pt>
                <c:pt idx="90126">
                  <c:v>0.98009279830975105</c:v>
                </c:pt>
                <c:pt idx="90127">
                  <c:v>0.98009279830975105</c:v>
                </c:pt>
                <c:pt idx="90128">
                  <c:v>0.97505301993331395</c:v>
                </c:pt>
                <c:pt idx="90129">
                  <c:v>0.97505301993331395</c:v>
                </c:pt>
                <c:pt idx="90130">
                  <c:v>0.98009279830975105</c:v>
                </c:pt>
                <c:pt idx="90131">
                  <c:v>0.99977590848754005</c:v>
                </c:pt>
                <c:pt idx="90132">
                  <c:v>0.99977590848754005</c:v>
                </c:pt>
                <c:pt idx="90133">
                  <c:v>0.97505301993331395</c:v>
                </c:pt>
                <c:pt idx="90134">
                  <c:v>0.98009279830975105</c:v>
                </c:pt>
                <c:pt idx="90135">
                  <c:v>0.99810606512056599</c:v>
                </c:pt>
                <c:pt idx="90136">
                  <c:v>0.97505301993331395</c:v>
                </c:pt>
                <c:pt idx="90137">
                  <c:v>0.97505301993331395</c:v>
                </c:pt>
                <c:pt idx="90138">
                  <c:v>0.99810606512056599</c:v>
                </c:pt>
                <c:pt idx="90139">
                  <c:v>0.98009279830975105</c:v>
                </c:pt>
                <c:pt idx="90140">
                  <c:v>0.99810606512056599</c:v>
                </c:pt>
                <c:pt idx="90141">
                  <c:v>0.98009279830975105</c:v>
                </c:pt>
                <c:pt idx="90142">
                  <c:v>0.99865964755004999</c:v>
                </c:pt>
                <c:pt idx="90143">
                  <c:v>0.98009279830975105</c:v>
                </c:pt>
                <c:pt idx="90144">
                  <c:v>0.97505301993331395</c:v>
                </c:pt>
                <c:pt idx="90145">
                  <c:v>0.98009279830975105</c:v>
                </c:pt>
                <c:pt idx="90146">
                  <c:v>0.99977590848754005</c:v>
                </c:pt>
                <c:pt idx="90147">
                  <c:v>0.99865964755004999</c:v>
                </c:pt>
                <c:pt idx="90148">
                  <c:v>0.99810606512056599</c:v>
                </c:pt>
                <c:pt idx="90149">
                  <c:v>0.99810606512056599</c:v>
                </c:pt>
                <c:pt idx="90150">
                  <c:v>0.99810606512056599</c:v>
                </c:pt>
                <c:pt idx="90151">
                  <c:v>0.97505301993331395</c:v>
                </c:pt>
                <c:pt idx="90152">
                  <c:v>0.99865964755004999</c:v>
                </c:pt>
                <c:pt idx="90153">
                  <c:v>0.99810606512056599</c:v>
                </c:pt>
                <c:pt idx="90154">
                  <c:v>0.97505301993331395</c:v>
                </c:pt>
                <c:pt idx="90155">
                  <c:v>0.99810606512056599</c:v>
                </c:pt>
                <c:pt idx="90156">
                  <c:v>0.99810606512056599</c:v>
                </c:pt>
                <c:pt idx="90157">
                  <c:v>0.98009279830975105</c:v>
                </c:pt>
                <c:pt idx="90158">
                  <c:v>0.99977590848754005</c:v>
                </c:pt>
                <c:pt idx="90159">
                  <c:v>0.98009279830975105</c:v>
                </c:pt>
                <c:pt idx="90160">
                  <c:v>0.99865964755004999</c:v>
                </c:pt>
                <c:pt idx="90161">
                  <c:v>0.99865964755004999</c:v>
                </c:pt>
                <c:pt idx="90162">
                  <c:v>0.97505301993331395</c:v>
                </c:pt>
                <c:pt idx="90163">
                  <c:v>0.99977590848754005</c:v>
                </c:pt>
                <c:pt idx="90164">
                  <c:v>0.99810606512056599</c:v>
                </c:pt>
                <c:pt idx="90165">
                  <c:v>0.99810606512056599</c:v>
                </c:pt>
                <c:pt idx="90166">
                  <c:v>0.98009279830975105</c:v>
                </c:pt>
                <c:pt idx="90167">
                  <c:v>0.99865964755004999</c:v>
                </c:pt>
                <c:pt idx="90168">
                  <c:v>0.99977590848754005</c:v>
                </c:pt>
                <c:pt idx="90169">
                  <c:v>0.98009279830975105</c:v>
                </c:pt>
                <c:pt idx="90170">
                  <c:v>0.99810606512056599</c:v>
                </c:pt>
                <c:pt idx="90171">
                  <c:v>0.99181255835294002</c:v>
                </c:pt>
                <c:pt idx="90172">
                  <c:v>0.98009279830975105</c:v>
                </c:pt>
                <c:pt idx="90173">
                  <c:v>0.99810606512056599</c:v>
                </c:pt>
                <c:pt idx="90174">
                  <c:v>0.99810606512056599</c:v>
                </c:pt>
                <c:pt idx="90175">
                  <c:v>0.97505301993331395</c:v>
                </c:pt>
                <c:pt idx="90176">
                  <c:v>0.98009279830975105</c:v>
                </c:pt>
                <c:pt idx="90177">
                  <c:v>0.99810606512056599</c:v>
                </c:pt>
                <c:pt idx="90178">
                  <c:v>0.99865964755004999</c:v>
                </c:pt>
                <c:pt idx="90179">
                  <c:v>0.99810606512056599</c:v>
                </c:pt>
                <c:pt idx="90180">
                  <c:v>0.98009279830975105</c:v>
                </c:pt>
                <c:pt idx="90181">
                  <c:v>0.99181255835294002</c:v>
                </c:pt>
                <c:pt idx="90182">
                  <c:v>0.99865964755004999</c:v>
                </c:pt>
                <c:pt idx="90183">
                  <c:v>0.99865964755004999</c:v>
                </c:pt>
                <c:pt idx="90184">
                  <c:v>0.97505301993331395</c:v>
                </c:pt>
                <c:pt idx="90185">
                  <c:v>0.98009279830975105</c:v>
                </c:pt>
                <c:pt idx="90186">
                  <c:v>0.98009279830975105</c:v>
                </c:pt>
                <c:pt idx="90187">
                  <c:v>0.99865964755004999</c:v>
                </c:pt>
                <c:pt idx="90188">
                  <c:v>0.98009279830975105</c:v>
                </c:pt>
                <c:pt idx="90189">
                  <c:v>0.99977590848754005</c:v>
                </c:pt>
                <c:pt idx="90190">
                  <c:v>0.97505301993331395</c:v>
                </c:pt>
                <c:pt idx="90191">
                  <c:v>0.97505301993331395</c:v>
                </c:pt>
                <c:pt idx="90192">
                  <c:v>0.99865964755004999</c:v>
                </c:pt>
                <c:pt idx="90193">
                  <c:v>0.97505301993331395</c:v>
                </c:pt>
                <c:pt idx="90194">
                  <c:v>0.99865964755004999</c:v>
                </c:pt>
                <c:pt idx="90195">
                  <c:v>0.97505301993331395</c:v>
                </c:pt>
                <c:pt idx="90196">
                  <c:v>0.99865964755004999</c:v>
                </c:pt>
                <c:pt idx="90197">
                  <c:v>0.98009279830975105</c:v>
                </c:pt>
                <c:pt idx="90198">
                  <c:v>0.99865964755004999</c:v>
                </c:pt>
                <c:pt idx="90199">
                  <c:v>0.99865964755004999</c:v>
                </c:pt>
                <c:pt idx="90200">
                  <c:v>0.99977590848754005</c:v>
                </c:pt>
                <c:pt idx="90201">
                  <c:v>0.99977590848754005</c:v>
                </c:pt>
                <c:pt idx="90202">
                  <c:v>0.99772892030019</c:v>
                </c:pt>
                <c:pt idx="90203">
                  <c:v>0.99865964755004999</c:v>
                </c:pt>
                <c:pt idx="90204">
                  <c:v>0.97505301993331395</c:v>
                </c:pt>
                <c:pt idx="90205">
                  <c:v>0.97505301993331395</c:v>
                </c:pt>
                <c:pt idx="90206">
                  <c:v>0.98009279830975105</c:v>
                </c:pt>
                <c:pt idx="90207">
                  <c:v>0.97505301993331395</c:v>
                </c:pt>
                <c:pt idx="90208">
                  <c:v>0.99810606512056599</c:v>
                </c:pt>
                <c:pt idx="90209">
                  <c:v>0.99865964755004999</c:v>
                </c:pt>
                <c:pt idx="90210">
                  <c:v>0.97505301993331395</c:v>
                </c:pt>
                <c:pt idx="90211">
                  <c:v>0.98009279830975105</c:v>
                </c:pt>
                <c:pt idx="90212">
                  <c:v>0.99810606512056599</c:v>
                </c:pt>
                <c:pt idx="90213">
                  <c:v>0.99865964755004999</c:v>
                </c:pt>
                <c:pt idx="90214">
                  <c:v>0.97505301993331395</c:v>
                </c:pt>
                <c:pt idx="90215">
                  <c:v>0.99865964755004999</c:v>
                </c:pt>
                <c:pt idx="90216">
                  <c:v>0.98009279830975105</c:v>
                </c:pt>
                <c:pt idx="90217">
                  <c:v>0.99977590848754005</c:v>
                </c:pt>
                <c:pt idx="90218">
                  <c:v>0.98009279830975105</c:v>
                </c:pt>
                <c:pt idx="90219">
                  <c:v>0.97505301993331395</c:v>
                </c:pt>
                <c:pt idx="90220">
                  <c:v>0.97505301993331395</c:v>
                </c:pt>
                <c:pt idx="90221">
                  <c:v>0.99865964755004999</c:v>
                </c:pt>
                <c:pt idx="90222">
                  <c:v>0.98009279830975105</c:v>
                </c:pt>
                <c:pt idx="90223">
                  <c:v>0.98009279830975105</c:v>
                </c:pt>
                <c:pt idx="90224">
                  <c:v>0.98009279830975105</c:v>
                </c:pt>
                <c:pt idx="90225">
                  <c:v>0.99810606512056599</c:v>
                </c:pt>
                <c:pt idx="90226">
                  <c:v>0.99977590848754005</c:v>
                </c:pt>
                <c:pt idx="90227">
                  <c:v>0.99810606512056599</c:v>
                </c:pt>
                <c:pt idx="90228">
                  <c:v>0.99977590848754005</c:v>
                </c:pt>
                <c:pt idx="90229">
                  <c:v>0.99977590848754005</c:v>
                </c:pt>
                <c:pt idx="90230">
                  <c:v>0.98009279830975105</c:v>
                </c:pt>
                <c:pt idx="90231">
                  <c:v>0.99865964755004999</c:v>
                </c:pt>
                <c:pt idx="90232">
                  <c:v>0.99865964755004999</c:v>
                </c:pt>
                <c:pt idx="90233">
                  <c:v>0.99810606512056599</c:v>
                </c:pt>
                <c:pt idx="90234">
                  <c:v>0.99977590848754005</c:v>
                </c:pt>
                <c:pt idx="90235">
                  <c:v>0.98009279830975105</c:v>
                </c:pt>
                <c:pt idx="90236">
                  <c:v>0.97505301993331395</c:v>
                </c:pt>
                <c:pt idx="90237">
                  <c:v>0.97505301993331395</c:v>
                </c:pt>
                <c:pt idx="90238">
                  <c:v>0.99865964755004999</c:v>
                </c:pt>
                <c:pt idx="90239">
                  <c:v>0.98009279830975105</c:v>
                </c:pt>
                <c:pt idx="90240">
                  <c:v>0.98009279830975105</c:v>
                </c:pt>
                <c:pt idx="90241">
                  <c:v>0.99977590848754005</c:v>
                </c:pt>
                <c:pt idx="90242">
                  <c:v>0.99810606512056599</c:v>
                </c:pt>
                <c:pt idx="90243">
                  <c:v>0.99810606512056599</c:v>
                </c:pt>
                <c:pt idx="90244">
                  <c:v>0.98009279830975105</c:v>
                </c:pt>
                <c:pt idx="90245">
                  <c:v>0.97505301993331395</c:v>
                </c:pt>
                <c:pt idx="90246">
                  <c:v>0.98009279830975105</c:v>
                </c:pt>
                <c:pt idx="90247">
                  <c:v>0.99865964755004999</c:v>
                </c:pt>
                <c:pt idx="90248">
                  <c:v>0.99810606512056599</c:v>
                </c:pt>
                <c:pt idx="90249">
                  <c:v>0.99865964755004999</c:v>
                </c:pt>
                <c:pt idx="90250">
                  <c:v>0.98009279830975105</c:v>
                </c:pt>
                <c:pt idx="90251">
                  <c:v>0.97505301993331395</c:v>
                </c:pt>
                <c:pt idx="90252">
                  <c:v>0.99772892030019</c:v>
                </c:pt>
                <c:pt idx="90253">
                  <c:v>0.98009279830975105</c:v>
                </c:pt>
                <c:pt idx="90254">
                  <c:v>0.99865964755004999</c:v>
                </c:pt>
                <c:pt idx="90255">
                  <c:v>0.99810606512056599</c:v>
                </c:pt>
                <c:pt idx="90256">
                  <c:v>0.98009279830975105</c:v>
                </c:pt>
                <c:pt idx="90257">
                  <c:v>0.97505301993331395</c:v>
                </c:pt>
                <c:pt idx="90258">
                  <c:v>0.97505301993331395</c:v>
                </c:pt>
                <c:pt idx="90259">
                  <c:v>0.98009279830975105</c:v>
                </c:pt>
                <c:pt idx="90260">
                  <c:v>0.99810606512056599</c:v>
                </c:pt>
                <c:pt idx="90261">
                  <c:v>0.99810606512056599</c:v>
                </c:pt>
                <c:pt idx="90262">
                  <c:v>0.99810606512056599</c:v>
                </c:pt>
                <c:pt idx="90263">
                  <c:v>0.99865964755004999</c:v>
                </c:pt>
                <c:pt idx="90264">
                  <c:v>0.99810606512056599</c:v>
                </c:pt>
                <c:pt idx="90265">
                  <c:v>0.97505301993331395</c:v>
                </c:pt>
                <c:pt idx="90266">
                  <c:v>0.99865964755004999</c:v>
                </c:pt>
                <c:pt idx="90267">
                  <c:v>0.97505301993331395</c:v>
                </c:pt>
                <c:pt idx="90268">
                  <c:v>0.99865964755004999</c:v>
                </c:pt>
                <c:pt idx="90269">
                  <c:v>0.99865964755004999</c:v>
                </c:pt>
                <c:pt idx="90270">
                  <c:v>0.98009279830975105</c:v>
                </c:pt>
                <c:pt idx="90271">
                  <c:v>0.98009279830975105</c:v>
                </c:pt>
                <c:pt idx="90272">
                  <c:v>0.98009279830975105</c:v>
                </c:pt>
                <c:pt idx="90273">
                  <c:v>0.97505301993331395</c:v>
                </c:pt>
                <c:pt idx="90274">
                  <c:v>0.97505301993331395</c:v>
                </c:pt>
                <c:pt idx="90275">
                  <c:v>0.99865964755004999</c:v>
                </c:pt>
                <c:pt idx="90276">
                  <c:v>0.98009279830975105</c:v>
                </c:pt>
                <c:pt idx="90277">
                  <c:v>0.98009279830975105</c:v>
                </c:pt>
                <c:pt idx="90278">
                  <c:v>0.99865964755004999</c:v>
                </c:pt>
                <c:pt idx="90279">
                  <c:v>0.99865964755004999</c:v>
                </c:pt>
                <c:pt idx="90280">
                  <c:v>0.99865964755004999</c:v>
                </c:pt>
                <c:pt idx="90281">
                  <c:v>0.98009279830975105</c:v>
                </c:pt>
                <c:pt idx="90282">
                  <c:v>0.98009279830975105</c:v>
                </c:pt>
                <c:pt idx="90283">
                  <c:v>0.98009279830975105</c:v>
                </c:pt>
                <c:pt idx="90284">
                  <c:v>0.99977590848754005</c:v>
                </c:pt>
                <c:pt idx="90285">
                  <c:v>0.99810606512056599</c:v>
                </c:pt>
                <c:pt idx="90286">
                  <c:v>0.97505301993331395</c:v>
                </c:pt>
                <c:pt idx="90287">
                  <c:v>0.98009279830975105</c:v>
                </c:pt>
                <c:pt idx="90288">
                  <c:v>0.99772892030019</c:v>
                </c:pt>
                <c:pt idx="90289">
                  <c:v>0.98009279830975105</c:v>
                </c:pt>
                <c:pt idx="90290">
                  <c:v>0.99977590848754005</c:v>
                </c:pt>
                <c:pt idx="90291">
                  <c:v>0.99810606512056599</c:v>
                </c:pt>
                <c:pt idx="90292">
                  <c:v>0.98009279830975105</c:v>
                </c:pt>
                <c:pt idx="90293">
                  <c:v>0.99865964755004999</c:v>
                </c:pt>
                <c:pt idx="90294">
                  <c:v>0.98009279830975105</c:v>
                </c:pt>
                <c:pt idx="90295">
                  <c:v>0.99810606512056599</c:v>
                </c:pt>
                <c:pt idx="90296">
                  <c:v>0.98009279830975105</c:v>
                </c:pt>
                <c:pt idx="90297">
                  <c:v>0.98009279830975105</c:v>
                </c:pt>
                <c:pt idx="90298">
                  <c:v>0.99810606512056599</c:v>
                </c:pt>
                <c:pt idx="90299">
                  <c:v>0.98009279830975105</c:v>
                </c:pt>
                <c:pt idx="90300">
                  <c:v>0.98009279830975105</c:v>
                </c:pt>
                <c:pt idx="90301">
                  <c:v>0.99810606512056599</c:v>
                </c:pt>
                <c:pt idx="90302">
                  <c:v>0.97505301993331395</c:v>
                </c:pt>
                <c:pt idx="90303">
                  <c:v>0.99865964755004999</c:v>
                </c:pt>
                <c:pt idx="90304">
                  <c:v>0.98009279830975105</c:v>
                </c:pt>
                <c:pt idx="90305">
                  <c:v>0.99772892030019</c:v>
                </c:pt>
                <c:pt idx="90306">
                  <c:v>0.98009279830975105</c:v>
                </c:pt>
                <c:pt idx="90307">
                  <c:v>0.99977590848754005</c:v>
                </c:pt>
                <c:pt idx="90308">
                  <c:v>0.99977590848754005</c:v>
                </c:pt>
                <c:pt idx="90309">
                  <c:v>0.98009279830975105</c:v>
                </c:pt>
                <c:pt idx="90310">
                  <c:v>0.98009279830975105</c:v>
                </c:pt>
                <c:pt idx="90311">
                  <c:v>0.99181255835294002</c:v>
                </c:pt>
                <c:pt idx="90312">
                  <c:v>0.99977590848754005</c:v>
                </c:pt>
                <c:pt idx="90313">
                  <c:v>0.98009279830975105</c:v>
                </c:pt>
                <c:pt idx="90314">
                  <c:v>0.98009279830975105</c:v>
                </c:pt>
                <c:pt idx="90315">
                  <c:v>0.99772892030019</c:v>
                </c:pt>
                <c:pt idx="90316">
                  <c:v>0.98009279830975105</c:v>
                </c:pt>
                <c:pt idx="90317">
                  <c:v>0.99865964755004999</c:v>
                </c:pt>
                <c:pt idx="90318">
                  <c:v>0.99772892030019</c:v>
                </c:pt>
                <c:pt idx="90319">
                  <c:v>0.97505301993331395</c:v>
                </c:pt>
                <c:pt idx="90320">
                  <c:v>0.99865964755004999</c:v>
                </c:pt>
                <c:pt idx="90321">
                  <c:v>0.98009279830975105</c:v>
                </c:pt>
                <c:pt idx="90322">
                  <c:v>0.97505301993331395</c:v>
                </c:pt>
                <c:pt idx="90323">
                  <c:v>0.98009279830975105</c:v>
                </c:pt>
                <c:pt idx="90324">
                  <c:v>0.99865964755004999</c:v>
                </c:pt>
                <c:pt idx="90325">
                  <c:v>0.97505301993331395</c:v>
                </c:pt>
                <c:pt idx="90326">
                  <c:v>0.99865964755004999</c:v>
                </c:pt>
                <c:pt idx="90327">
                  <c:v>0.98009279830975105</c:v>
                </c:pt>
                <c:pt idx="90328">
                  <c:v>0.99772892030019</c:v>
                </c:pt>
                <c:pt idx="90329">
                  <c:v>0.99865964755004999</c:v>
                </c:pt>
                <c:pt idx="90330">
                  <c:v>0.97505301993331395</c:v>
                </c:pt>
                <c:pt idx="90331">
                  <c:v>0.98009279830975105</c:v>
                </c:pt>
                <c:pt idx="90332">
                  <c:v>0.98009279830975105</c:v>
                </c:pt>
                <c:pt idx="90333">
                  <c:v>0.99810606512056599</c:v>
                </c:pt>
                <c:pt idx="90334">
                  <c:v>0.98009279830975105</c:v>
                </c:pt>
                <c:pt idx="90335">
                  <c:v>0.99977590848754005</c:v>
                </c:pt>
                <c:pt idx="90336">
                  <c:v>0.98009279830975105</c:v>
                </c:pt>
                <c:pt idx="90337">
                  <c:v>0.98009279830975105</c:v>
                </c:pt>
                <c:pt idx="90338">
                  <c:v>0.99810606512056599</c:v>
                </c:pt>
                <c:pt idx="90339">
                  <c:v>0.99810606512056599</c:v>
                </c:pt>
                <c:pt idx="90340">
                  <c:v>0.98009279830975105</c:v>
                </c:pt>
                <c:pt idx="90341">
                  <c:v>0.99810606512056599</c:v>
                </c:pt>
                <c:pt idx="90342">
                  <c:v>0.98009279830975105</c:v>
                </c:pt>
                <c:pt idx="90343">
                  <c:v>0.99810606512056599</c:v>
                </c:pt>
                <c:pt idx="90344">
                  <c:v>0.99810606512056599</c:v>
                </c:pt>
                <c:pt idx="90345">
                  <c:v>0.99810606512056599</c:v>
                </c:pt>
                <c:pt idx="90346">
                  <c:v>0.99977590848754005</c:v>
                </c:pt>
                <c:pt idx="90347">
                  <c:v>0.99865964755004999</c:v>
                </c:pt>
                <c:pt idx="90348">
                  <c:v>0.99865964755004999</c:v>
                </c:pt>
                <c:pt idx="90349">
                  <c:v>0.99865964755004999</c:v>
                </c:pt>
                <c:pt idx="90350">
                  <c:v>0.99810606512056599</c:v>
                </c:pt>
                <c:pt idx="90351">
                  <c:v>0.97505301993331395</c:v>
                </c:pt>
                <c:pt idx="90352">
                  <c:v>0.97505301993331395</c:v>
                </c:pt>
                <c:pt idx="90353">
                  <c:v>0.99865964755004999</c:v>
                </c:pt>
                <c:pt idx="90354">
                  <c:v>0.99977590848754005</c:v>
                </c:pt>
                <c:pt idx="90355">
                  <c:v>0.99865964755004999</c:v>
                </c:pt>
                <c:pt idx="90356">
                  <c:v>0.99810606512056599</c:v>
                </c:pt>
                <c:pt idx="90357">
                  <c:v>0.99810606512056599</c:v>
                </c:pt>
                <c:pt idx="90358">
                  <c:v>0.98009279830975105</c:v>
                </c:pt>
                <c:pt idx="90359">
                  <c:v>0.98009279830975105</c:v>
                </c:pt>
                <c:pt idx="90360">
                  <c:v>0.99865964755004999</c:v>
                </c:pt>
                <c:pt idx="90361">
                  <c:v>0.99865964755004999</c:v>
                </c:pt>
                <c:pt idx="90362">
                  <c:v>0.98009279830975105</c:v>
                </c:pt>
                <c:pt idx="90363">
                  <c:v>0.99977590848754005</c:v>
                </c:pt>
                <c:pt idx="90364">
                  <c:v>0.99181255835294002</c:v>
                </c:pt>
                <c:pt idx="90365">
                  <c:v>0.99810606512056599</c:v>
                </c:pt>
                <c:pt idx="90366">
                  <c:v>0.97505301993331395</c:v>
                </c:pt>
                <c:pt idx="90367">
                  <c:v>0.97505301993331395</c:v>
                </c:pt>
                <c:pt idx="90368">
                  <c:v>0.99865964755004999</c:v>
                </c:pt>
                <c:pt idx="90369">
                  <c:v>0.97505301993331395</c:v>
                </c:pt>
                <c:pt idx="90370">
                  <c:v>0.99810606512056599</c:v>
                </c:pt>
                <c:pt idx="90371">
                  <c:v>0.99810606512056599</c:v>
                </c:pt>
                <c:pt idx="90372">
                  <c:v>0.99977590848754005</c:v>
                </c:pt>
                <c:pt idx="90373">
                  <c:v>0.99865964755004999</c:v>
                </c:pt>
                <c:pt idx="90374">
                  <c:v>0.99977590848754005</c:v>
                </c:pt>
                <c:pt idx="90375">
                  <c:v>0.98009279830975105</c:v>
                </c:pt>
                <c:pt idx="90376">
                  <c:v>0.98009279830975105</c:v>
                </c:pt>
                <c:pt idx="90377">
                  <c:v>0.99810606512056599</c:v>
                </c:pt>
                <c:pt idx="90378">
                  <c:v>0.97505301993331395</c:v>
                </c:pt>
                <c:pt idx="90379">
                  <c:v>0.99865964755004999</c:v>
                </c:pt>
                <c:pt idx="90380">
                  <c:v>0.98009279830975105</c:v>
                </c:pt>
                <c:pt idx="90381">
                  <c:v>0.99865964755004999</c:v>
                </c:pt>
                <c:pt idx="90382">
                  <c:v>0.99977590848754005</c:v>
                </c:pt>
                <c:pt idx="90383">
                  <c:v>0.98009279830975105</c:v>
                </c:pt>
                <c:pt idx="90384">
                  <c:v>0.98009279830975105</c:v>
                </c:pt>
                <c:pt idx="90385">
                  <c:v>0.99865964755004999</c:v>
                </c:pt>
                <c:pt idx="90386">
                  <c:v>0.99810606512056599</c:v>
                </c:pt>
                <c:pt idx="90387">
                  <c:v>0.97505301993331395</c:v>
                </c:pt>
                <c:pt idx="90388">
                  <c:v>0.99865964755004999</c:v>
                </c:pt>
                <c:pt idx="90389">
                  <c:v>0.99810606512056599</c:v>
                </c:pt>
                <c:pt idx="90390">
                  <c:v>0.99977590848754005</c:v>
                </c:pt>
                <c:pt idx="90391">
                  <c:v>0.99865964755004999</c:v>
                </c:pt>
                <c:pt idx="90392">
                  <c:v>0.99810606512056599</c:v>
                </c:pt>
                <c:pt idx="90393">
                  <c:v>0.98009279830975105</c:v>
                </c:pt>
                <c:pt idx="90394">
                  <c:v>0.98009279830975105</c:v>
                </c:pt>
                <c:pt idx="90395">
                  <c:v>0.99865964755004999</c:v>
                </c:pt>
                <c:pt idx="90396">
                  <c:v>0.98009279830975105</c:v>
                </c:pt>
                <c:pt idx="90397">
                  <c:v>0.99810606512056599</c:v>
                </c:pt>
                <c:pt idx="90398">
                  <c:v>0.99810606512056599</c:v>
                </c:pt>
                <c:pt idx="90399">
                  <c:v>0.99810606512056599</c:v>
                </c:pt>
                <c:pt idx="90400">
                  <c:v>0.99977590848754005</c:v>
                </c:pt>
                <c:pt idx="90401">
                  <c:v>0.99810606512056599</c:v>
                </c:pt>
                <c:pt idx="90402">
                  <c:v>0.99810606512056599</c:v>
                </c:pt>
                <c:pt idx="90403">
                  <c:v>0.99865964755004999</c:v>
                </c:pt>
                <c:pt idx="90404">
                  <c:v>0.99865964755004999</c:v>
                </c:pt>
                <c:pt idx="90405">
                  <c:v>0.97505301993331395</c:v>
                </c:pt>
                <c:pt idx="90406">
                  <c:v>0.99810606512056599</c:v>
                </c:pt>
                <c:pt idx="90407">
                  <c:v>0.99865964755004999</c:v>
                </c:pt>
                <c:pt idx="90408">
                  <c:v>0.99865964755004999</c:v>
                </c:pt>
                <c:pt idx="90409">
                  <c:v>0.99810606512056599</c:v>
                </c:pt>
                <c:pt idx="90410">
                  <c:v>0.99810606512056599</c:v>
                </c:pt>
                <c:pt idx="90411">
                  <c:v>0.99865964755004999</c:v>
                </c:pt>
                <c:pt idx="90412">
                  <c:v>0.98009279830975105</c:v>
                </c:pt>
                <c:pt idx="90413">
                  <c:v>0.99865964755004999</c:v>
                </c:pt>
                <c:pt idx="90414">
                  <c:v>0.99181255835294002</c:v>
                </c:pt>
                <c:pt idx="90415">
                  <c:v>0.97505301993331395</c:v>
                </c:pt>
                <c:pt idx="90416">
                  <c:v>0.97505301993331395</c:v>
                </c:pt>
                <c:pt idx="90417">
                  <c:v>0.99865964755004999</c:v>
                </c:pt>
                <c:pt idx="90418">
                  <c:v>0.99181255835294002</c:v>
                </c:pt>
                <c:pt idx="90419">
                  <c:v>0.99865964755004999</c:v>
                </c:pt>
                <c:pt idx="90420">
                  <c:v>0.99865964755004999</c:v>
                </c:pt>
                <c:pt idx="90421">
                  <c:v>0.99810606512056599</c:v>
                </c:pt>
                <c:pt idx="90422">
                  <c:v>0.99977590848754005</c:v>
                </c:pt>
                <c:pt idx="90423">
                  <c:v>0.99977590848754005</c:v>
                </c:pt>
                <c:pt idx="90424">
                  <c:v>0.97505301993331395</c:v>
                </c:pt>
                <c:pt idx="90425">
                  <c:v>0.99865964755004999</c:v>
                </c:pt>
                <c:pt idx="90426">
                  <c:v>0.99772892030019</c:v>
                </c:pt>
                <c:pt idx="90427">
                  <c:v>0.99865964755004999</c:v>
                </c:pt>
                <c:pt idx="90428">
                  <c:v>0.99977590848754005</c:v>
                </c:pt>
                <c:pt idx="90429">
                  <c:v>0.98009279830975105</c:v>
                </c:pt>
                <c:pt idx="90430">
                  <c:v>0.97505301993331395</c:v>
                </c:pt>
                <c:pt idx="90431">
                  <c:v>0.99865964755004999</c:v>
                </c:pt>
                <c:pt idx="90432">
                  <c:v>0.99810606512056599</c:v>
                </c:pt>
                <c:pt idx="90433">
                  <c:v>0.97505301993331395</c:v>
                </c:pt>
                <c:pt idx="90434">
                  <c:v>0.99810606512056599</c:v>
                </c:pt>
                <c:pt idx="90435">
                  <c:v>0.99772892030019</c:v>
                </c:pt>
                <c:pt idx="90436">
                  <c:v>0.99865964755004999</c:v>
                </c:pt>
                <c:pt idx="90437">
                  <c:v>0.99977590848754005</c:v>
                </c:pt>
                <c:pt idx="90438">
                  <c:v>0.98009279830975105</c:v>
                </c:pt>
                <c:pt idx="90439">
                  <c:v>0.98009279830975105</c:v>
                </c:pt>
                <c:pt idx="90440">
                  <c:v>0.99977590848754005</c:v>
                </c:pt>
                <c:pt idx="90441">
                  <c:v>0.99810606512056599</c:v>
                </c:pt>
                <c:pt idx="90442">
                  <c:v>0.99810606512056599</c:v>
                </c:pt>
                <c:pt idx="90443">
                  <c:v>0.99865964755004999</c:v>
                </c:pt>
                <c:pt idx="90444">
                  <c:v>0.99865964755004999</c:v>
                </c:pt>
                <c:pt idx="90445">
                  <c:v>0.98009279830975105</c:v>
                </c:pt>
                <c:pt idx="90446">
                  <c:v>0.98009279830975105</c:v>
                </c:pt>
                <c:pt idx="90447">
                  <c:v>0.98009279830975105</c:v>
                </c:pt>
                <c:pt idx="90448">
                  <c:v>0.99181255835294002</c:v>
                </c:pt>
                <c:pt idx="90449">
                  <c:v>0.98009279830975105</c:v>
                </c:pt>
                <c:pt idx="90450">
                  <c:v>0.99977590848754005</c:v>
                </c:pt>
                <c:pt idx="90451">
                  <c:v>0.98009279830975105</c:v>
                </c:pt>
                <c:pt idx="90452">
                  <c:v>0.99865964755004999</c:v>
                </c:pt>
                <c:pt idx="90453">
                  <c:v>0.99810606512056599</c:v>
                </c:pt>
                <c:pt idx="90454">
                  <c:v>0.97505301993331395</c:v>
                </c:pt>
                <c:pt idx="90455">
                  <c:v>0.99181255835294002</c:v>
                </c:pt>
                <c:pt idx="90456">
                  <c:v>0.98009279830975105</c:v>
                </c:pt>
                <c:pt idx="90457">
                  <c:v>0.99810606512056599</c:v>
                </c:pt>
                <c:pt idx="90458">
                  <c:v>0.99865964755004999</c:v>
                </c:pt>
                <c:pt idx="90459">
                  <c:v>0.98009279830975105</c:v>
                </c:pt>
                <c:pt idx="90460">
                  <c:v>0.98009279830975105</c:v>
                </c:pt>
                <c:pt idx="90461">
                  <c:v>0.98009279830975105</c:v>
                </c:pt>
                <c:pt idx="90462">
                  <c:v>0.99865964755004999</c:v>
                </c:pt>
                <c:pt idx="90463">
                  <c:v>0.98009279830975105</c:v>
                </c:pt>
                <c:pt idx="90464">
                  <c:v>0.99865964755004999</c:v>
                </c:pt>
                <c:pt idx="90465">
                  <c:v>0.97505301993331395</c:v>
                </c:pt>
                <c:pt idx="90466">
                  <c:v>0.98009279830975105</c:v>
                </c:pt>
                <c:pt idx="90467">
                  <c:v>0.99810606512056599</c:v>
                </c:pt>
                <c:pt idx="90468">
                  <c:v>0.97505301993331395</c:v>
                </c:pt>
                <c:pt idx="90469">
                  <c:v>0.99977590848754005</c:v>
                </c:pt>
                <c:pt idx="90470">
                  <c:v>0.98009279830975105</c:v>
                </c:pt>
                <c:pt idx="90471">
                  <c:v>0.99865964755004999</c:v>
                </c:pt>
                <c:pt idx="90472">
                  <c:v>0.99810606512056599</c:v>
                </c:pt>
                <c:pt idx="90473">
                  <c:v>0.99810606512056599</c:v>
                </c:pt>
                <c:pt idx="90474">
                  <c:v>0.99977590848754005</c:v>
                </c:pt>
                <c:pt idx="90475">
                  <c:v>0.99977590848754005</c:v>
                </c:pt>
                <c:pt idx="90476">
                  <c:v>0.98009279830975105</c:v>
                </c:pt>
                <c:pt idx="90477">
                  <c:v>0.97505301993331395</c:v>
                </c:pt>
                <c:pt idx="90478">
                  <c:v>0.97505301993331395</c:v>
                </c:pt>
                <c:pt idx="90479">
                  <c:v>0.99810606512056599</c:v>
                </c:pt>
                <c:pt idx="90480">
                  <c:v>0.97505301993331395</c:v>
                </c:pt>
                <c:pt idx="90481">
                  <c:v>0.99810606512056599</c:v>
                </c:pt>
                <c:pt idx="90482">
                  <c:v>0.99865964755004999</c:v>
                </c:pt>
                <c:pt idx="90483">
                  <c:v>0.98009279830975105</c:v>
                </c:pt>
                <c:pt idx="90484">
                  <c:v>0.98009279830975105</c:v>
                </c:pt>
                <c:pt idx="90485">
                  <c:v>0.99865964755004999</c:v>
                </c:pt>
                <c:pt idx="90486">
                  <c:v>0.98009279830975105</c:v>
                </c:pt>
                <c:pt idx="90487">
                  <c:v>0.98009279830975105</c:v>
                </c:pt>
                <c:pt idx="90488">
                  <c:v>0.97505301993331395</c:v>
                </c:pt>
                <c:pt idx="90489">
                  <c:v>0.98009279830975105</c:v>
                </c:pt>
                <c:pt idx="90490">
                  <c:v>0.99810606512056599</c:v>
                </c:pt>
                <c:pt idx="90491">
                  <c:v>0.99865964755004999</c:v>
                </c:pt>
                <c:pt idx="90492">
                  <c:v>0.98009279830975105</c:v>
                </c:pt>
                <c:pt idx="90493">
                  <c:v>0.99977590848754005</c:v>
                </c:pt>
                <c:pt idx="90494">
                  <c:v>0.98009279830975105</c:v>
                </c:pt>
                <c:pt idx="90495">
                  <c:v>0.99865964755004999</c:v>
                </c:pt>
                <c:pt idx="90496">
                  <c:v>0.99810606512056599</c:v>
                </c:pt>
                <c:pt idx="90497">
                  <c:v>0.97505301993331395</c:v>
                </c:pt>
                <c:pt idx="90498">
                  <c:v>0.97505301993331395</c:v>
                </c:pt>
                <c:pt idx="90499">
                  <c:v>0.99810606512056599</c:v>
                </c:pt>
                <c:pt idx="90500">
                  <c:v>0.99772892030019</c:v>
                </c:pt>
                <c:pt idx="90501">
                  <c:v>0.99810606512056599</c:v>
                </c:pt>
                <c:pt idx="90502">
                  <c:v>0.99865964755004999</c:v>
                </c:pt>
                <c:pt idx="90503">
                  <c:v>0.99810606512056599</c:v>
                </c:pt>
                <c:pt idx="90504">
                  <c:v>0.99865964755004999</c:v>
                </c:pt>
                <c:pt idx="90505">
                  <c:v>0.99810606512056599</c:v>
                </c:pt>
                <c:pt idx="90506">
                  <c:v>0.98009279830975105</c:v>
                </c:pt>
                <c:pt idx="90507">
                  <c:v>0.98009279830975105</c:v>
                </c:pt>
                <c:pt idx="90508">
                  <c:v>0.99810606512056599</c:v>
                </c:pt>
                <c:pt idx="90509">
                  <c:v>0.98009279830975105</c:v>
                </c:pt>
                <c:pt idx="90510">
                  <c:v>0.99865964755004999</c:v>
                </c:pt>
                <c:pt idx="90511">
                  <c:v>0.98009279830975105</c:v>
                </c:pt>
                <c:pt idx="90512">
                  <c:v>0.98009279830975105</c:v>
                </c:pt>
                <c:pt idx="90513">
                  <c:v>0.99865964755004999</c:v>
                </c:pt>
                <c:pt idx="90514">
                  <c:v>0.99865964755004999</c:v>
                </c:pt>
                <c:pt idx="90515">
                  <c:v>0.98009279830975105</c:v>
                </c:pt>
                <c:pt idx="90516">
                  <c:v>0.99865964755004999</c:v>
                </c:pt>
                <c:pt idx="90517">
                  <c:v>0.99977590848754005</c:v>
                </c:pt>
                <c:pt idx="90518">
                  <c:v>0.99865964755004999</c:v>
                </c:pt>
                <c:pt idx="90519">
                  <c:v>0.99865964755004999</c:v>
                </c:pt>
                <c:pt idx="90520">
                  <c:v>0.99810606512056599</c:v>
                </c:pt>
                <c:pt idx="90521">
                  <c:v>0.98009279830975105</c:v>
                </c:pt>
                <c:pt idx="90522">
                  <c:v>0.99865964755004999</c:v>
                </c:pt>
                <c:pt idx="90523">
                  <c:v>0.99977590848754005</c:v>
                </c:pt>
                <c:pt idx="90524">
                  <c:v>0.99810606512056599</c:v>
                </c:pt>
                <c:pt idx="90525">
                  <c:v>0.99865964755004999</c:v>
                </c:pt>
                <c:pt idx="90526">
                  <c:v>0.99772892030019</c:v>
                </c:pt>
                <c:pt idx="90527">
                  <c:v>0.97505301993331395</c:v>
                </c:pt>
                <c:pt idx="90528">
                  <c:v>0.98009279830975105</c:v>
                </c:pt>
                <c:pt idx="90529">
                  <c:v>0.99810606512056599</c:v>
                </c:pt>
                <c:pt idx="90530">
                  <c:v>0.97505301993331395</c:v>
                </c:pt>
                <c:pt idx="90531">
                  <c:v>0.99977590848754005</c:v>
                </c:pt>
                <c:pt idx="90532">
                  <c:v>0.99865964755004999</c:v>
                </c:pt>
                <c:pt idx="90533">
                  <c:v>0.98009279830975105</c:v>
                </c:pt>
                <c:pt idx="90534">
                  <c:v>0.99977590848754005</c:v>
                </c:pt>
                <c:pt idx="90535">
                  <c:v>0.99865964755004999</c:v>
                </c:pt>
                <c:pt idx="90536">
                  <c:v>0.99810606512056599</c:v>
                </c:pt>
                <c:pt idx="90537">
                  <c:v>0.99865964755004999</c:v>
                </c:pt>
                <c:pt idx="90538">
                  <c:v>0.98009279830975105</c:v>
                </c:pt>
                <c:pt idx="90539">
                  <c:v>0.99810606512056599</c:v>
                </c:pt>
                <c:pt idx="90540">
                  <c:v>0.99865964755004999</c:v>
                </c:pt>
                <c:pt idx="90541">
                  <c:v>0.99810606512056599</c:v>
                </c:pt>
                <c:pt idx="90542">
                  <c:v>0.98009279830975105</c:v>
                </c:pt>
                <c:pt idx="90543">
                  <c:v>0.97505301993331395</c:v>
                </c:pt>
                <c:pt idx="90544">
                  <c:v>0.99810606512056599</c:v>
                </c:pt>
                <c:pt idx="90545">
                  <c:v>0.99810606512056599</c:v>
                </c:pt>
                <c:pt idx="90546">
                  <c:v>0.97505301993331395</c:v>
                </c:pt>
                <c:pt idx="90547">
                  <c:v>0.98009279830975105</c:v>
                </c:pt>
                <c:pt idx="90548">
                  <c:v>0.99810606512056599</c:v>
                </c:pt>
                <c:pt idx="90549">
                  <c:v>0.99865964755004999</c:v>
                </c:pt>
                <c:pt idx="90550">
                  <c:v>0.98009279830975105</c:v>
                </c:pt>
                <c:pt idx="90551">
                  <c:v>0.99865964755004999</c:v>
                </c:pt>
                <c:pt idx="90552">
                  <c:v>0.99865964755004999</c:v>
                </c:pt>
                <c:pt idx="90553">
                  <c:v>0.99810606512056599</c:v>
                </c:pt>
                <c:pt idx="90554">
                  <c:v>0.99977590848754005</c:v>
                </c:pt>
                <c:pt idx="90555">
                  <c:v>0.97505301993331395</c:v>
                </c:pt>
                <c:pt idx="90556">
                  <c:v>0.99977590848754005</c:v>
                </c:pt>
                <c:pt idx="90557">
                  <c:v>0.99977590848754005</c:v>
                </c:pt>
                <c:pt idx="90558">
                  <c:v>0.99810606512056599</c:v>
                </c:pt>
                <c:pt idx="90559">
                  <c:v>0.99865964755004999</c:v>
                </c:pt>
                <c:pt idx="90560">
                  <c:v>0.99865964755004999</c:v>
                </c:pt>
                <c:pt idx="90561">
                  <c:v>0.99181255835294002</c:v>
                </c:pt>
                <c:pt idx="90562">
                  <c:v>0.98009279830975105</c:v>
                </c:pt>
                <c:pt idx="90563">
                  <c:v>0.99865964755004999</c:v>
                </c:pt>
                <c:pt idx="90564">
                  <c:v>0.98009279830975105</c:v>
                </c:pt>
                <c:pt idx="90565">
                  <c:v>0.99865964755004999</c:v>
                </c:pt>
                <c:pt idx="90566">
                  <c:v>0.98009279830975105</c:v>
                </c:pt>
                <c:pt idx="90567">
                  <c:v>0.99865964755004999</c:v>
                </c:pt>
                <c:pt idx="90568">
                  <c:v>0.99865964755004999</c:v>
                </c:pt>
                <c:pt idx="90569">
                  <c:v>0.99977590848754005</c:v>
                </c:pt>
                <c:pt idx="90570">
                  <c:v>0.98009279830975105</c:v>
                </c:pt>
                <c:pt idx="90571">
                  <c:v>0.98009279830975105</c:v>
                </c:pt>
                <c:pt idx="90572">
                  <c:v>0.99810606512056599</c:v>
                </c:pt>
                <c:pt idx="90573">
                  <c:v>0.99865964755004999</c:v>
                </c:pt>
                <c:pt idx="90574">
                  <c:v>0.97505301993331395</c:v>
                </c:pt>
                <c:pt idx="90575">
                  <c:v>0.99810606512056599</c:v>
                </c:pt>
                <c:pt idx="90576">
                  <c:v>0.97505301993331395</c:v>
                </c:pt>
                <c:pt idx="90577">
                  <c:v>0.97505301993331395</c:v>
                </c:pt>
                <c:pt idx="90578">
                  <c:v>0.99977590848754005</c:v>
                </c:pt>
                <c:pt idx="90579">
                  <c:v>0.99772892030019</c:v>
                </c:pt>
                <c:pt idx="90580">
                  <c:v>0.98009279830975105</c:v>
                </c:pt>
                <c:pt idx="90581">
                  <c:v>0.99977590848754005</c:v>
                </c:pt>
                <c:pt idx="90582">
                  <c:v>0.99810606512056599</c:v>
                </c:pt>
                <c:pt idx="90583">
                  <c:v>0.99865964755004999</c:v>
                </c:pt>
                <c:pt idx="90584">
                  <c:v>0.99865964755004999</c:v>
                </c:pt>
                <c:pt idx="90585">
                  <c:v>0.99865964755004999</c:v>
                </c:pt>
                <c:pt idx="90586">
                  <c:v>0.99977590848754005</c:v>
                </c:pt>
                <c:pt idx="90587">
                  <c:v>0.99977590848754005</c:v>
                </c:pt>
                <c:pt idx="90588">
                  <c:v>0.99865964755004999</c:v>
                </c:pt>
                <c:pt idx="90589">
                  <c:v>0.99865964755004999</c:v>
                </c:pt>
                <c:pt idx="90590">
                  <c:v>0.99977590848754005</c:v>
                </c:pt>
                <c:pt idx="90591">
                  <c:v>0.98009279830975105</c:v>
                </c:pt>
                <c:pt idx="90592">
                  <c:v>0.97505301993331395</c:v>
                </c:pt>
                <c:pt idx="90593">
                  <c:v>0.97505301993331395</c:v>
                </c:pt>
                <c:pt idx="90594">
                  <c:v>0.97505301993331395</c:v>
                </c:pt>
                <c:pt idx="90595">
                  <c:v>0.97505301993331395</c:v>
                </c:pt>
                <c:pt idx="90596">
                  <c:v>0.99810606512056599</c:v>
                </c:pt>
                <c:pt idx="90597">
                  <c:v>0.97505301993331395</c:v>
                </c:pt>
                <c:pt idx="90598">
                  <c:v>0.98009279830975105</c:v>
                </c:pt>
                <c:pt idx="90599">
                  <c:v>0.99977590848754005</c:v>
                </c:pt>
                <c:pt idx="90600">
                  <c:v>0.97505301993331395</c:v>
                </c:pt>
                <c:pt idx="90601">
                  <c:v>0.97505301993331395</c:v>
                </c:pt>
                <c:pt idx="90602">
                  <c:v>0.99977590848754005</c:v>
                </c:pt>
                <c:pt idx="90603">
                  <c:v>0.99865964755004999</c:v>
                </c:pt>
                <c:pt idx="90604">
                  <c:v>0.97505301993331395</c:v>
                </c:pt>
                <c:pt idx="90605">
                  <c:v>0.99865964755004999</c:v>
                </c:pt>
                <c:pt idx="90606">
                  <c:v>0.99865964755004999</c:v>
                </c:pt>
                <c:pt idx="90607">
                  <c:v>0.98009279830975105</c:v>
                </c:pt>
                <c:pt idx="90608">
                  <c:v>0.99865964755004999</c:v>
                </c:pt>
                <c:pt idx="90609">
                  <c:v>0.98009279830975105</c:v>
                </c:pt>
                <c:pt idx="90610">
                  <c:v>0.99977590848754005</c:v>
                </c:pt>
                <c:pt idx="90611">
                  <c:v>0.99977590848754005</c:v>
                </c:pt>
                <c:pt idx="90612">
                  <c:v>0.99977590848754005</c:v>
                </c:pt>
                <c:pt idx="90613">
                  <c:v>0.99865964755004999</c:v>
                </c:pt>
                <c:pt idx="90614">
                  <c:v>0.99865964755004999</c:v>
                </c:pt>
                <c:pt idx="90615">
                  <c:v>0.99865964755004999</c:v>
                </c:pt>
                <c:pt idx="90616">
                  <c:v>0.99977590848754005</c:v>
                </c:pt>
                <c:pt idx="90617">
                  <c:v>0.99865964755004999</c:v>
                </c:pt>
                <c:pt idx="90618">
                  <c:v>0.97505301993331395</c:v>
                </c:pt>
                <c:pt idx="90619">
                  <c:v>0.99865964755004999</c:v>
                </c:pt>
                <c:pt idx="90620">
                  <c:v>0.99865964755004999</c:v>
                </c:pt>
                <c:pt idx="90621">
                  <c:v>0.98009279830975105</c:v>
                </c:pt>
                <c:pt idx="90622">
                  <c:v>0.99865964755004999</c:v>
                </c:pt>
                <c:pt idx="90623">
                  <c:v>0.99810606512056599</c:v>
                </c:pt>
                <c:pt idx="90624">
                  <c:v>0.99865964755004999</c:v>
                </c:pt>
                <c:pt idx="90625">
                  <c:v>0.99810606512056599</c:v>
                </c:pt>
                <c:pt idx="90626">
                  <c:v>0.98009279830975105</c:v>
                </c:pt>
                <c:pt idx="90627">
                  <c:v>0.99810606512056599</c:v>
                </c:pt>
                <c:pt idx="90628">
                  <c:v>0.99810606512056599</c:v>
                </c:pt>
                <c:pt idx="90629">
                  <c:v>0.98009279830975105</c:v>
                </c:pt>
                <c:pt idx="90630">
                  <c:v>0.99772892030019</c:v>
                </c:pt>
                <c:pt idx="90631">
                  <c:v>0.98009279830975105</c:v>
                </c:pt>
                <c:pt idx="90632">
                  <c:v>0.99810606512056599</c:v>
                </c:pt>
                <c:pt idx="90633">
                  <c:v>0.98009279830975105</c:v>
                </c:pt>
                <c:pt idx="90634">
                  <c:v>0.98009279830975105</c:v>
                </c:pt>
                <c:pt idx="90635">
                  <c:v>0.97505301993331395</c:v>
                </c:pt>
                <c:pt idx="90636">
                  <c:v>0.98009279830975105</c:v>
                </c:pt>
                <c:pt idx="90637">
                  <c:v>0.98009279830975105</c:v>
                </c:pt>
                <c:pt idx="90638">
                  <c:v>0.99810606512056599</c:v>
                </c:pt>
                <c:pt idx="90639">
                  <c:v>0.99772892030019</c:v>
                </c:pt>
                <c:pt idx="90640">
                  <c:v>0.99865964755004999</c:v>
                </c:pt>
                <c:pt idx="90641">
                  <c:v>0.99977590848754005</c:v>
                </c:pt>
                <c:pt idx="90642">
                  <c:v>0.99865964755004999</c:v>
                </c:pt>
                <c:pt idx="90643">
                  <c:v>0.98009279830975105</c:v>
                </c:pt>
                <c:pt idx="90644">
                  <c:v>0.97505301993331395</c:v>
                </c:pt>
                <c:pt idx="90645">
                  <c:v>0.98009279830975105</c:v>
                </c:pt>
                <c:pt idx="90646">
                  <c:v>0.99865964755004999</c:v>
                </c:pt>
                <c:pt idx="90647">
                  <c:v>0.99977590848754005</c:v>
                </c:pt>
                <c:pt idx="90648">
                  <c:v>0.98009279830975105</c:v>
                </c:pt>
                <c:pt idx="90649">
                  <c:v>0.98009279830975105</c:v>
                </c:pt>
                <c:pt idx="90650">
                  <c:v>0.98009279830975105</c:v>
                </c:pt>
                <c:pt idx="90651">
                  <c:v>0.98009279830975105</c:v>
                </c:pt>
                <c:pt idx="90652">
                  <c:v>0.97505301993331395</c:v>
                </c:pt>
                <c:pt idx="90653">
                  <c:v>0.97505301993331395</c:v>
                </c:pt>
                <c:pt idx="90654">
                  <c:v>0.97505301993331395</c:v>
                </c:pt>
                <c:pt idx="90655">
                  <c:v>0.99865964755004999</c:v>
                </c:pt>
                <c:pt idx="90656">
                  <c:v>0.99977590848754005</c:v>
                </c:pt>
                <c:pt idx="90657">
                  <c:v>0.99865964755004999</c:v>
                </c:pt>
                <c:pt idx="90658">
                  <c:v>0.99977590848754005</c:v>
                </c:pt>
                <c:pt idx="90659">
                  <c:v>0.99977590848754005</c:v>
                </c:pt>
                <c:pt idx="90660">
                  <c:v>0.98009279830975105</c:v>
                </c:pt>
                <c:pt idx="90661">
                  <c:v>0.97505301993331395</c:v>
                </c:pt>
                <c:pt idx="90662">
                  <c:v>0.99865964755004999</c:v>
                </c:pt>
                <c:pt idx="90663">
                  <c:v>0.97505301993331395</c:v>
                </c:pt>
                <c:pt idx="90664">
                  <c:v>0.99810606512056599</c:v>
                </c:pt>
                <c:pt idx="90665">
                  <c:v>0.99865964755004999</c:v>
                </c:pt>
                <c:pt idx="90666">
                  <c:v>0.99865964755004999</c:v>
                </c:pt>
                <c:pt idx="90667">
                  <c:v>0.99865964755004999</c:v>
                </c:pt>
                <c:pt idx="90668">
                  <c:v>0.99865964755004999</c:v>
                </c:pt>
                <c:pt idx="90669">
                  <c:v>0.99865964755004999</c:v>
                </c:pt>
                <c:pt idx="90670">
                  <c:v>0.98009279830975105</c:v>
                </c:pt>
                <c:pt idx="90671">
                  <c:v>0.99865964755004999</c:v>
                </c:pt>
                <c:pt idx="90672">
                  <c:v>0.98009279830975105</c:v>
                </c:pt>
                <c:pt idx="90673">
                  <c:v>0.99865964755004999</c:v>
                </c:pt>
                <c:pt idx="90674">
                  <c:v>0.99810606512056599</c:v>
                </c:pt>
                <c:pt idx="90675">
                  <c:v>0.99865964755004999</c:v>
                </c:pt>
                <c:pt idx="90676">
                  <c:v>0.98009279830975105</c:v>
                </c:pt>
                <c:pt idx="90677">
                  <c:v>0.97505301993331395</c:v>
                </c:pt>
                <c:pt idx="90678">
                  <c:v>0.97505301993331395</c:v>
                </c:pt>
                <c:pt idx="90679">
                  <c:v>0.98009279830975105</c:v>
                </c:pt>
                <c:pt idx="90680">
                  <c:v>0.99865964755004999</c:v>
                </c:pt>
                <c:pt idx="90681">
                  <c:v>0.99810606512056599</c:v>
                </c:pt>
                <c:pt idx="90682">
                  <c:v>0.98009279830975105</c:v>
                </c:pt>
                <c:pt idx="90683">
                  <c:v>0.99865964755004999</c:v>
                </c:pt>
                <c:pt idx="90684">
                  <c:v>0.98009279830975105</c:v>
                </c:pt>
                <c:pt idx="90685">
                  <c:v>0.97505301993331395</c:v>
                </c:pt>
                <c:pt idx="90686">
                  <c:v>0.99810606512056599</c:v>
                </c:pt>
                <c:pt idx="90687">
                  <c:v>0.99865964755004999</c:v>
                </c:pt>
                <c:pt idx="90688">
                  <c:v>0.98009279830975105</c:v>
                </c:pt>
                <c:pt idx="90689">
                  <c:v>0.98009279830975105</c:v>
                </c:pt>
                <c:pt idx="90690">
                  <c:v>0.97505301993331395</c:v>
                </c:pt>
                <c:pt idx="90691">
                  <c:v>0.99865964755004999</c:v>
                </c:pt>
                <c:pt idx="90692">
                  <c:v>0.99865964755004999</c:v>
                </c:pt>
                <c:pt idx="90693">
                  <c:v>0.98009279830975105</c:v>
                </c:pt>
                <c:pt idx="90694">
                  <c:v>0.98009279830975105</c:v>
                </c:pt>
                <c:pt idx="90695">
                  <c:v>0.99865964755004999</c:v>
                </c:pt>
                <c:pt idx="90696">
                  <c:v>0.99865964755004999</c:v>
                </c:pt>
                <c:pt idx="90697">
                  <c:v>0.99865964755004999</c:v>
                </c:pt>
                <c:pt idx="90698">
                  <c:v>0.99810606512056599</c:v>
                </c:pt>
                <c:pt idx="90699">
                  <c:v>0.99977590848754005</c:v>
                </c:pt>
                <c:pt idx="90700">
                  <c:v>0.99865964755004999</c:v>
                </c:pt>
                <c:pt idx="90701">
                  <c:v>0.98009279830975105</c:v>
                </c:pt>
                <c:pt idx="90702">
                  <c:v>0.99865964755004999</c:v>
                </c:pt>
                <c:pt idx="90703">
                  <c:v>0.99865964755004999</c:v>
                </c:pt>
                <c:pt idx="90704">
                  <c:v>0.99810606512056599</c:v>
                </c:pt>
                <c:pt idx="90705">
                  <c:v>0.99865964755004999</c:v>
                </c:pt>
                <c:pt idx="90706">
                  <c:v>0.98009279830975105</c:v>
                </c:pt>
                <c:pt idx="90707">
                  <c:v>0.99977590848754005</c:v>
                </c:pt>
                <c:pt idx="90708">
                  <c:v>0.99865964755004999</c:v>
                </c:pt>
                <c:pt idx="90709">
                  <c:v>0.99865964755004999</c:v>
                </c:pt>
                <c:pt idx="90710">
                  <c:v>0.99977590848754005</c:v>
                </c:pt>
                <c:pt idx="90711">
                  <c:v>0.99772892030019</c:v>
                </c:pt>
                <c:pt idx="90712">
                  <c:v>0.99865964755004999</c:v>
                </c:pt>
                <c:pt idx="90713">
                  <c:v>0.98009279830975105</c:v>
                </c:pt>
                <c:pt idx="90714">
                  <c:v>0.99865964755004999</c:v>
                </c:pt>
                <c:pt idx="90715">
                  <c:v>0.99977590848754005</c:v>
                </c:pt>
                <c:pt idx="90716">
                  <c:v>0.98009279830975105</c:v>
                </c:pt>
                <c:pt idx="90717">
                  <c:v>0.97505301993331395</c:v>
                </c:pt>
                <c:pt idx="90718">
                  <c:v>0.98009279830975105</c:v>
                </c:pt>
                <c:pt idx="90719">
                  <c:v>0.99865964755004999</c:v>
                </c:pt>
                <c:pt idx="90720">
                  <c:v>0.97505301993331395</c:v>
                </c:pt>
                <c:pt idx="90721">
                  <c:v>0.99810606512056599</c:v>
                </c:pt>
                <c:pt idx="90722">
                  <c:v>0.99977590848754005</c:v>
                </c:pt>
                <c:pt idx="90723">
                  <c:v>0.99977590848754005</c:v>
                </c:pt>
                <c:pt idx="90724">
                  <c:v>0.97505301993331395</c:v>
                </c:pt>
                <c:pt idx="90725">
                  <c:v>0.99810606512056599</c:v>
                </c:pt>
                <c:pt idx="90726">
                  <c:v>0.98009279830975105</c:v>
                </c:pt>
                <c:pt idx="90727">
                  <c:v>0.99810606512056599</c:v>
                </c:pt>
                <c:pt idx="90728">
                  <c:v>0.99977590848754005</c:v>
                </c:pt>
                <c:pt idx="90729">
                  <c:v>0.99977590848754005</c:v>
                </c:pt>
                <c:pt idx="90730">
                  <c:v>0.97505301993331395</c:v>
                </c:pt>
                <c:pt idx="90731">
                  <c:v>0.99810606512056599</c:v>
                </c:pt>
                <c:pt idx="90732">
                  <c:v>0.99865964755004999</c:v>
                </c:pt>
                <c:pt idx="90733">
                  <c:v>0.97505301993331395</c:v>
                </c:pt>
                <c:pt idx="90734">
                  <c:v>0.99865964755004999</c:v>
                </c:pt>
                <c:pt idx="90735">
                  <c:v>0.99810606512056599</c:v>
                </c:pt>
                <c:pt idx="90736">
                  <c:v>0.99810606512056599</c:v>
                </c:pt>
                <c:pt idx="90737">
                  <c:v>0.98009279830975105</c:v>
                </c:pt>
                <c:pt idx="90738">
                  <c:v>0.99865964755004999</c:v>
                </c:pt>
                <c:pt idx="90739">
                  <c:v>0.99810606512056599</c:v>
                </c:pt>
                <c:pt idx="90740">
                  <c:v>0.98009279830975105</c:v>
                </c:pt>
                <c:pt idx="90741">
                  <c:v>0.99865964755004999</c:v>
                </c:pt>
                <c:pt idx="90742">
                  <c:v>0.98009279830975105</c:v>
                </c:pt>
                <c:pt idx="90743">
                  <c:v>0.99977590848754005</c:v>
                </c:pt>
                <c:pt idx="90744">
                  <c:v>0.98009279830975105</c:v>
                </c:pt>
                <c:pt idx="90745">
                  <c:v>0.98009279830975105</c:v>
                </c:pt>
                <c:pt idx="90746">
                  <c:v>0.97505301993331395</c:v>
                </c:pt>
                <c:pt idx="90747">
                  <c:v>0.99810606512056599</c:v>
                </c:pt>
                <c:pt idx="90748">
                  <c:v>0.99977590848754005</c:v>
                </c:pt>
                <c:pt idx="90749">
                  <c:v>0.99865964755004999</c:v>
                </c:pt>
                <c:pt idx="90750">
                  <c:v>0.97505301993331395</c:v>
                </c:pt>
                <c:pt idx="90751">
                  <c:v>0.99865964755004999</c:v>
                </c:pt>
                <c:pt idx="90752">
                  <c:v>0.98009279830975105</c:v>
                </c:pt>
                <c:pt idx="90753">
                  <c:v>0.99772892030019</c:v>
                </c:pt>
                <c:pt idx="90754">
                  <c:v>0.98009279830975105</c:v>
                </c:pt>
                <c:pt idx="90755">
                  <c:v>0.97505301993331395</c:v>
                </c:pt>
                <c:pt idx="90756">
                  <c:v>0.99810606512056599</c:v>
                </c:pt>
                <c:pt idx="90757">
                  <c:v>0.99810606512056599</c:v>
                </c:pt>
                <c:pt idx="90758">
                  <c:v>0.99865964755004999</c:v>
                </c:pt>
                <c:pt idx="90759">
                  <c:v>0.98009279830975105</c:v>
                </c:pt>
                <c:pt idx="90760">
                  <c:v>0.99810606512056599</c:v>
                </c:pt>
                <c:pt idx="90761">
                  <c:v>0.98009279830975105</c:v>
                </c:pt>
                <c:pt idx="90762">
                  <c:v>0.98009279830975105</c:v>
                </c:pt>
                <c:pt idx="90763">
                  <c:v>0.99865964755004999</c:v>
                </c:pt>
                <c:pt idx="90764">
                  <c:v>0.99865964755004999</c:v>
                </c:pt>
                <c:pt idx="90765">
                  <c:v>0.98009279830975105</c:v>
                </c:pt>
                <c:pt idx="90766">
                  <c:v>0.98009279830975105</c:v>
                </c:pt>
                <c:pt idx="90767">
                  <c:v>0.98009279830975105</c:v>
                </c:pt>
                <c:pt idx="90768">
                  <c:v>0.99810606512056599</c:v>
                </c:pt>
                <c:pt idx="90769">
                  <c:v>0.99810606512056599</c:v>
                </c:pt>
                <c:pt idx="90770">
                  <c:v>0.99810606512056599</c:v>
                </c:pt>
                <c:pt idx="90771">
                  <c:v>0.99977590848754005</c:v>
                </c:pt>
                <c:pt idx="90772">
                  <c:v>0.99865964755004999</c:v>
                </c:pt>
                <c:pt idx="90773">
                  <c:v>0.99865964755004999</c:v>
                </c:pt>
                <c:pt idx="90774">
                  <c:v>0.99865964755004999</c:v>
                </c:pt>
                <c:pt idx="90775">
                  <c:v>0.97505301993331395</c:v>
                </c:pt>
                <c:pt idx="90776">
                  <c:v>0.99810606512056599</c:v>
                </c:pt>
                <c:pt idx="90777">
                  <c:v>0.98009279830975105</c:v>
                </c:pt>
                <c:pt idx="90778">
                  <c:v>0.99865964755004999</c:v>
                </c:pt>
                <c:pt idx="90779">
                  <c:v>0.99865964755004999</c:v>
                </c:pt>
                <c:pt idx="90780">
                  <c:v>0.97505301993331395</c:v>
                </c:pt>
                <c:pt idx="90781">
                  <c:v>0.98009279830975105</c:v>
                </c:pt>
                <c:pt idx="90782">
                  <c:v>0.98009279830975105</c:v>
                </c:pt>
                <c:pt idx="90783">
                  <c:v>0.98009279830975105</c:v>
                </c:pt>
                <c:pt idx="90784">
                  <c:v>0.97505301993331395</c:v>
                </c:pt>
                <c:pt idx="90785">
                  <c:v>0.98009279830975105</c:v>
                </c:pt>
                <c:pt idx="90786">
                  <c:v>0.97505301993331395</c:v>
                </c:pt>
                <c:pt idx="90787">
                  <c:v>0.99865964755004999</c:v>
                </c:pt>
                <c:pt idx="90788">
                  <c:v>0.99865964755004999</c:v>
                </c:pt>
                <c:pt idx="90789">
                  <c:v>0.99810606512056599</c:v>
                </c:pt>
                <c:pt idx="90790">
                  <c:v>0.98009279830975105</c:v>
                </c:pt>
                <c:pt idx="90791">
                  <c:v>0.97505301993331395</c:v>
                </c:pt>
                <c:pt idx="90792">
                  <c:v>0.99865964755004999</c:v>
                </c:pt>
                <c:pt idx="90793">
                  <c:v>0.98009279830975105</c:v>
                </c:pt>
                <c:pt idx="90794">
                  <c:v>0.99865964755004999</c:v>
                </c:pt>
                <c:pt idx="90795">
                  <c:v>0.99865964755004999</c:v>
                </c:pt>
                <c:pt idx="90796">
                  <c:v>0.99977590848754005</c:v>
                </c:pt>
                <c:pt idx="90797">
                  <c:v>0.98009279830975105</c:v>
                </c:pt>
                <c:pt idx="90798">
                  <c:v>0.99977590848754005</c:v>
                </c:pt>
                <c:pt idx="90799">
                  <c:v>0.99977590848754005</c:v>
                </c:pt>
                <c:pt idx="90800">
                  <c:v>0.99977590848754005</c:v>
                </c:pt>
                <c:pt idx="90801">
                  <c:v>0.97505301993331395</c:v>
                </c:pt>
                <c:pt idx="90802">
                  <c:v>0.99865964755004999</c:v>
                </c:pt>
                <c:pt idx="90803">
                  <c:v>0.99810606512056599</c:v>
                </c:pt>
                <c:pt idx="90804">
                  <c:v>0.98009279830975105</c:v>
                </c:pt>
                <c:pt idx="90805">
                  <c:v>0.98009279830975105</c:v>
                </c:pt>
                <c:pt idx="90806">
                  <c:v>0.98009279830975105</c:v>
                </c:pt>
                <c:pt idx="90807">
                  <c:v>0.97505301993331395</c:v>
                </c:pt>
                <c:pt idx="90808">
                  <c:v>0.99977590848754005</c:v>
                </c:pt>
                <c:pt idx="90809">
                  <c:v>0.99810606512056599</c:v>
                </c:pt>
                <c:pt idx="90810">
                  <c:v>0.99181255835294002</c:v>
                </c:pt>
                <c:pt idx="90811">
                  <c:v>0.98009279830975105</c:v>
                </c:pt>
                <c:pt idx="90812">
                  <c:v>0.98009279830975105</c:v>
                </c:pt>
                <c:pt idx="90813">
                  <c:v>0.98009279830975105</c:v>
                </c:pt>
                <c:pt idx="90814">
                  <c:v>0.97505301993331395</c:v>
                </c:pt>
                <c:pt idx="90815">
                  <c:v>0.99977590848754005</c:v>
                </c:pt>
                <c:pt idx="90816">
                  <c:v>0.97505301993331395</c:v>
                </c:pt>
                <c:pt idx="90817">
                  <c:v>0.99810606512056599</c:v>
                </c:pt>
                <c:pt idx="90818">
                  <c:v>0.98009279830975105</c:v>
                </c:pt>
                <c:pt idx="90819">
                  <c:v>0.99865964755004999</c:v>
                </c:pt>
                <c:pt idx="90820">
                  <c:v>0.99865964755004999</c:v>
                </c:pt>
                <c:pt idx="90821">
                  <c:v>0.99977590848754005</c:v>
                </c:pt>
                <c:pt idx="90822">
                  <c:v>0.99810606512056599</c:v>
                </c:pt>
                <c:pt idx="90823">
                  <c:v>0.98009279830975105</c:v>
                </c:pt>
                <c:pt idx="90824">
                  <c:v>0.99865964755004999</c:v>
                </c:pt>
                <c:pt idx="90825">
                  <c:v>0.99810606512056599</c:v>
                </c:pt>
                <c:pt idx="90826">
                  <c:v>0.99810606512056599</c:v>
                </c:pt>
                <c:pt idx="90827">
                  <c:v>0.99977590848754005</c:v>
                </c:pt>
                <c:pt idx="90828">
                  <c:v>0.99865964755004999</c:v>
                </c:pt>
                <c:pt idx="90829">
                  <c:v>0.98009279830975105</c:v>
                </c:pt>
                <c:pt idx="90830">
                  <c:v>0.97505301993331395</c:v>
                </c:pt>
                <c:pt idx="90831">
                  <c:v>0.99810606512056599</c:v>
                </c:pt>
                <c:pt idx="90832">
                  <c:v>0.97505301993331395</c:v>
                </c:pt>
                <c:pt idx="90833">
                  <c:v>0.98009279830975105</c:v>
                </c:pt>
                <c:pt idx="90834">
                  <c:v>0.99865964755004999</c:v>
                </c:pt>
                <c:pt idx="90835">
                  <c:v>0.98009279830975105</c:v>
                </c:pt>
                <c:pt idx="90836">
                  <c:v>0.98009279830975105</c:v>
                </c:pt>
                <c:pt idx="90837">
                  <c:v>0.97505301993331395</c:v>
                </c:pt>
                <c:pt idx="90838">
                  <c:v>0.99865964755004999</c:v>
                </c:pt>
                <c:pt idx="90839">
                  <c:v>0.98009279830975105</c:v>
                </c:pt>
                <c:pt idx="90840">
                  <c:v>0.99772892030019</c:v>
                </c:pt>
                <c:pt idx="90841">
                  <c:v>0.99865964755004999</c:v>
                </c:pt>
                <c:pt idx="90842">
                  <c:v>0.99865964755004999</c:v>
                </c:pt>
                <c:pt idx="90843">
                  <c:v>0.99977590848754005</c:v>
                </c:pt>
                <c:pt idx="90844">
                  <c:v>0.97505301993331395</c:v>
                </c:pt>
                <c:pt idx="90845">
                  <c:v>0.99865964755004999</c:v>
                </c:pt>
                <c:pt idx="90846">
                  <c:v>0.99865964755004999</c:v>
                </c:pt>
                <c:pt idx="90847">
                  <c:v>0.99977590848754005</c:v>
                </c:pt>
                <c:pt idx="90848">
                  <c:v>0.99865964755004999</c:v>
                </c:pt>
                <c:pt idx="90849">
                  <c:v>0.98009279830975105</c:v>
                </c:pt>
                <c:pt idx="90850">
                  <c:v>0.99865964755004999</c:v>
                </c:pt>
                <c:pt idx="90851">
                  <c:v>0.99865964755004999</c:v>
                </c:pt>
                <c:pt idx="90852">
                  <c:v>0.99977590848754005</c:v>
                </c:pt>
                <c:pt idx="90853">
                  <c:v>0.99772892030019</c:v>
                </c:pt>
                <c:pt idx="90854">
                  <c:v>0.99865964755004999</c:v>
                </c:pt>
                <c:pt idx="90855">
                  <c:v>0.99865964755004999</c:v>
                </c:pt>
                <c:pt idx="90856">
                  <c:v>0.98009279830975105</c:v>
                </c:pt>
                <c:pt idx="90857">
                  <c:v>0.99977590848754005</c:v>
                </c:pt>
                <c:pt idx="90858">
                  <c:v>0.99865964755004999</c:v>
                </c:pt>
                <c:pt idx="90859">
                  <c:v>0.99865964755004999</c:v>
                </c:pt>
                <c:pt idx="90860">
                  <c:v>0.97505301993331395</c:v>
                </c:pt>
                <c:pt idx="90861">
                  <c:v>0.97505301993331395</c:v>
                </c:pt>
                <c:pt idx="90862">
                  <c:v>0.97505301993331395</c:v>
                </c:pt>
                <c:pt idx="90863">
                  <c:v>0.99865964755004999</c:v>
                </c:pt>
                <c:pt idx="90864">
                  <c:v>0.99865964755004999</c:v>
                </c:pt>
                <c:pt idx="90865">
                  <c:v>0.99977590848754005</c:v>
                </c:pt>
                <c:pt idx="90866">
                  <c:v>0.98009279830975105</c:v>
                </c:pt>
                <c:pt idx="90867">
                  <c:v>0.97505301993331395</c:v>
                </c:pt>
                <c:pt idx="90868">
                  <c:v>0.99865964755004999</c:v>
                </c:pt>
                <c:pt idx="90869">
                  <c:v>0.99810606512056599</c:v>
                </c:pt>
                <c:pt idx="90870">
                  <c:v>0.99865964755004999</c:v>
                </c:pt>
                <c:pt idx="90871">
                  <c:v>0.99865964755004999</c:v>
                </c:pt>
                <c:pt idx="90872">
                  <c:v>0.99977590848754005</c:v>
                </c:pt>
                <c:pt idx="90873">
                  <c:v>0.99865964755004999</c:v>
                </c:pt>
                <c:pt idx="90874">
                  <c:v>0.99810606512056599</c:v>
                </c:pt>
                <c:pt idx="90875">
                  <c:v>0.98009279830975105</c:v>
                </c:pt>
                <c:pt idx="90876">
                  <c:v>0.98009279830975105</c:v>
                </c:pt>
                <c:pt idx="90877">
                  <c:v>0.99772892030019</c:v>
                </c:pt>
                <c:pt idx="90878">
                  <c:v>0.97505301993331395</c:v>
                </c:pt>
                <c:pt idx="90879">
                  <c:v>0.97505301993331395</c:v>
                </c:pt>
                <c:pt idx="90880">
                  <c:v>0.99810606512056599</c:v>
                </c:pt>
                <c:pt idx="90881">
                  <c:v>0.99181255835294002</c:v>
                </c:pt>
                <c:pt idx="90882">
                  <c:v>0.99977590848754005</c:v>
                </c:pt>
                <c:pt idx="90883">
                  <c:v>0.98009279830975105</c:v>
                </c:pt>
                <c:pt idx="90884">
                  <c:v>0.98009279830975105</c:v>
                </c:pt>
                <c:pt idx="90885">
                  <c:v>0.98009279830975105</c:v>
                </c:pt>
                <c:pt idx="90886">
                  <c:v>0.99810606512056599</c:v>
                </c:pt>
                <c:pt idx="90887">
                  <c:v>0.99865964755004999</c:v>
                </c:pt>
                <c:pt idx="90888">
                  <c:v>0.99977590848754005</c:v>
                </c:pt>
                <c:pt idx="90889">
                  <c:v>0.99977590848754005</c:v>
                </c:pt>
                <c:pt idx="90890">
                  <c:v>0.98009279830975105</c:v>
                </c:pt>
                <c:pt idx="90891">
                  <c:v>0.99810606512056599</c:v>
                </c:pt>
                <c:pt idx="90892">
                  <c:v>0.99810606512056599</c:v>
                </c:pt>
                <c:pt idx="90893">
                  <c:v>0.98009279830975105</c:v>
                </c:pt>
                <c:pt idx="90894">
                  <c:v>0.98009279830975105</c:v>
                </c:pt>
                <c:pt idx="90895">
                  <c:v>0.99865964755004999</c:v>
                </c:pt>
                <c:pt idx="90896">
                  <c:v>0.99977590848754005</c:v>
                </c:pt>
                <c:pt idx="90897">
                  <c:v>0.98009279830975105</c:v>
                </c:pt>
                <c:pt idx="90898">
                  <c:v>0.98009279830975105</c:v>
                </c:pt>
                <c:pt idx="90899">
                  <c:v>0.99865964755004999</c:v>
                </c:pt>
                <c:pt idx="90900">
                  <c:v>0.99865964755004999</c:v>
                </c:pt>
                <c:pt idx="90901">
                  <c:v>0.99810606512056599</c:v>
                </c:pt>
                <c:pt idx="90902">
                  <c:v>0.99977590848754005</c:v>
                </c:pt>
                <c:pt idx="90903">
                  <c:v>0.99977590848754005</c:v>
                </c:pt>
                <c:pt idx="90904">
                  <c:v>0.99865964755004999</c:v>
                </c:pt>
                <c:pt idx="90905">
                  <c:v>0.99810606512056599</c:v>
                </c:pt>
                <c:pt idx="90906">
                  <c:v>0.99977590848754005</c:v>
                </c:pt>
                <c:pt idx="90907">
                  <c:v>0.99977590848754005</c:v>
                </c:pt>
                <c:pt idx="90908">
                  <c:v>0.99865964755004999</c:v>
                </c:pt>
                <c:pt idx="90909">
                  <c:v>0.98009279830975105</c:v>
                </c:pt>
                <c:pt idx="90910">
                  <c:v>0.99977590848754005</c:v>
                </c:pt>
                <c:pt idx="90911">
                  <c:v>0.98009279830975105</c:v>
                </c:pt>
                <c:pt idx="90912">
                  <c:v>0.98009279830975105</c:v>
                </c:pt>
                <c:pt idx="90913">
                  <c:v>0.98009279830975105</c:v>
                </c:pt>
                <c:pt idx="90914">
                  <c:v>0.99865964755004999</c:v>
                </c:pt>
                <c:pt idx="90915">
                  <c:v>0.99810606512056599</c:v>
                </c:pt>
                <c:pt idx="90916">
                  <c:v>0.99810606512056599</c:v>
                </c:pt>
                <c:pt idx="90917">
                  <c:v>0.98009279830975105</c:v>
                </c:pt>
                <c:pt idx="90918">
                  <c:v>0.99865964755004999</c:v>
                </c:pt>
                <c:pt idx="90919">
                  <c:v>0.97505301993331395</c:v>
                </c:pt>
                <c:pt idx="90920">
                  <c:v>0.99865964755004999</c:v>
                </c:pt>
                <c:pt idx="90921">
                  <c:v>0.98009279830975105</c:v>
                </c:pt>
                <c:pt idx="90922">
                  <c:v>0.99810606512056599</c:v>
                </c:pt>
                <c:pt idx="90923">
                  <c:v>0.99810606512056599</c:v>
                </c:pt>
                <c:pt idx="90924">
                  <c:v>0.99865964755004999</c:v>
                </c:pt>
                <c:pt idx="90925">
                  <c:v>0.97505301993331395</c:v>
                </c:pt>
                <c:pt idx="90926">
                  <c:v>0.97505301993331395</c:v>
                </c:pt>
                <c:pt idx="90927">
                  <c:v>0.99810606512056599</c:v>
                </c:pt>
                <c:pt idx="90928">
                  <c:v>0.99865964755004999</c:v>
                </c:pt>
                <c:pt idx="90929">
                  <c:v>0.99810606512056599</c:v>
                </c:pt>
                <c:pt idx="90930">
                  <c:v>0.99865964755004999</c:v>
                </c:pt>
                <c:pt idx="90931">
                  <c:v>0.99810606512056599</c:v>
                </c:pt>
                <c:pt idx="90932">
                  <c:v>0.99865964755004999</c:v>
                </c:pt>
                <c:pt idx="90933">
                  <c:v>0.98009279830975105</c:v>
                </c:pt>
                <c:pt idx="90934">
                  <c:v>0.98009279830975105</c:v>
                </c:pt>
                <c:pt idx="90935">
                  <c:v>0.99865964755004999</c:v>
                </c:pt>
                <c:pt idx="90936">
                  <c:v>0.98009279830975105</c:v>
                </c:pt>
                <c:pt idx="90937">
                  <c:v>0.99865964755004999</c:v>
                </c:pt>
                <c:pt idx="90938">
                  <c:v>0.99977590848754005</c:v>
                </c:pt>
                <c:pt idx="90939">
                  <c:v>0.98009279830975105</c:v>
                </c:pt>
                <c:pt idx="90940">
                  <c:v>0.99977590848754005</c:v>
                </c:pt>
                <c:pt idx="90941">
                  <c:v>0.97505301993331395</c:v>
                </c:pt>
                <c:pt idx="90942">
                  <c:v>0.98009279830975105</c:v>
                </c:pt>
                <c:pt idx="90943">
                  <c:v>0.98009279830975105</c:v>
                </c:pt>
                <c:pt idx="90944">
                  <c:v>0.98009279830975105</c:v>
                </c:pt>
                <c:pt idx="90945">
                  <c:v>0.99810606512056599</c:v>
                </c:pt>
                <c:pt idx="90946">
                  <c:v>0.99977590848754005</c:v>
                </c:pt>
                <c:pt idx="90947">
                  <c:v>0.99865964755004999</c:v>
                </c:pt>
                <c:pt idx="90948">
                  <c:v>0.97505301993331395</c:v>
                </c:pt>
                <c:pt idx="90949">
                  <c:v>0.99772892030019</c:v>
                </c:pt>
                <c:pt idx="90950">
                  <c:v>0.99865964755004999</c:v>
                </c:pt>
                <c:pt idx="90951">
                  <c:v>0.99865964755004999</c:v>
                </c:pt>
                <c:pt idx="90952">
                  <c:v>0.99865964755004999</c:v>
                </c:pt>
                <c:pt idx="90953">
                  <c:v>0.99865964755004999</c:v>
                </c:pt>
                <c:pt idx="90954">
                  <c:v>0.98009279830975105</c:v>
                </c:pt>
                <c:pt idx="90955">
                  <c:v>0.97505301993331395</c:v>
                </c:pt>
                <c:pt idx="90956">
                  <c:v>0.97505301993331395</c:v>
                </c:pt>
                <c:pt idx="90957">
                  <c:v>0.99977590848754005</c:v>
                </c:pt>
                <c:pt idx="90958">
                  <c:v>0.99810606512056599</c:v>
                </c:pt>
                <c:pt idx="90959">
                  <c:v>0.99977590848754005</c:v>
                </c:pt>
                <c:pt idx="90960">
                  <c:v>0.98009279830975105</c:v>
                </c:pt>
                <c:pt idx="90961">
                  <c:v>0.99810606512056599</c:v>
                </c:pt>
                <c:pt idx="90962">
                  <c:v>0.99865964755004999</c:v>
                </c:pt>
                <c:pt idx="90963">
                  <c:v>0.98009279830975105</c:v>
                </c:pt>
                <c:pt idx="90964">
                  <c:v>0.99810606512056599</c:v>
                </c:pt>
                <c:pt idx="90965">
                  <c:v>0.99865964755004999</c:v>
                </c:pt>
                <c:pt idx="90966">
                  <c:v>0.97505301993331395</c:v>
                </c:pt>
                <c:pt idx="90967">
                  <c:v>0.99865964755004999</c:v>
                </c:pt>
                <c:pt idx="90968">
                  <c:v>0.99865964755004999</c:v>
                </c:pt>
                <c:pt idx="90969">
                  <c:v>0.98009279830975105</c:v>
                </c:pt>
                <c:pt idx="90970">
                  <c:v>0.99181255835294002</c:v>
                </c:pt>
                <c:pt idx="90971">
                  <c:v>0.99865964755004999</c:v>
                </c:pt>
                <c:pt idx="90972">
                  <c:v>0.99810606512056599</c:v>
                </c:pt>
                <c:pt idx="90973">
                  <c:v>0.97505301993331395</c:v>
                </c:pt>
                <c:pt idx="90974">
                  <c:v>0.99810606512056599</c:v>
                </c:pt>
                <c:pt idx="90975">
                  <c:v>0.98009279830975105</c:v>
                </c:pt>
                <c:pt idx="90976">
                  <c:v>0.99810606512056599</c:v>
                </c:pt>
                <c:pt idx="90977">
                  <c:v>0.97505301993331395</c:v>
                </c:pt>
                <c:pt idx="90978">
                  <c:v>0.99865964755004999</c:v>
                </c:pt>
                <c:pt idx="90979">
                  <c:v>0.99810606512056599</c:v>
                </c:pt>
                <c:pt idx="90980">
                  <c:v>0.97505301993331395</c:v>
                </c:pt>
                <c:pt idx="90981">
                  <c:v>0.99865964755004999</c:v>
                </c:pt>
                <c:pt idx="90982">
                  <c:v>0.98009279830975105</c:v>
                </c:pt>
                <c:pt idx="90983">
                  <c:v>0.97505301993331395</c:v>
                </c:pt>
                <c:pt idx="90984">
                  <c:v>0.98009279830975105</c:v>
                </c:pt>
                <c:pt idx="90985">
                  <c:v>0.98009279830975105</c:v>
                </c:pt>
                <c:pt idx="90986">
                  <c:v>0.99810606512056599</c:v>
                </c:pt>
                <c:pt idx="90987">
                  <c:v>0.98009279830975105</c:v>
                </c:pt>
                <c:pt idx="90988">
                  <c:v>0.98009279830975105</c:v>
                </c:pt>
                <c:pt idx="90989">
                  <c:v>0.99977590848754005</c:v>
                </c:pt>
                <c:pt idx="90990">
                  <c:v>0.99810606512056599</c:v>
                </c:pt>
                <c:pt idx="90991">
                  <c:v>0.98009279830975105</c:v>
                </c:pt>
                <c:pt idx="90992">
                  <c:v>0.98009279830975105</c:v>
                </c:pt>
                <c:pt idx="90993">
                  <c:v>0.99810606512056599</c:v>
                </c:pt>
                <c:pt idx="90994">
                  <c:v>0.98009279830975105</c:v>
                </c:pt>
                <c:pt idx="90995">
                  <c:v>0.99977590848754005</c:v>
                </c:pt>
                <c:pt idx="90996">
                  <c:v>0.98009279830975105</c:v>
                </c:pt>
                <c:pt idx="90997">
                  <c:v>0.97505301993331395</c:v>
                </c:pt>
                <c:pt idx="90998">
                  <c:v>0.99865964755004999</c:v>
                </c:pt>
                <c:pt idx="90999">
                  <c:v>0.99865964755004999</c:v>
                </c:pt>
                <c:pt idx="91000">
                  <c:v>0.99977590848754005</c:v>
                </c:pt>
                <c:pt idx="91001">
                  <c:v>0.99810606512056599</c:v>
                </c:pt>
                <c:pt idx="91002">
                  <c:v>0.99865964755004999</c:v>
                </c:pt>
                <c:pt idx="91003">
                  <c:v>0.99977590848754005</c:v>
                </c:pt>
                <c:pt idx="91004">
                  <c:v>0.97505301993331395</c:v>
                </c:pt>
                <c:pt idx="91005">
                  <c:v>0.98009279830975105</c:v>
                </c:pt>
                <c:pt idx="91006">
                  <c:v>0.98009279830975105</c:v>
                </c:pt>
                <c:pt idx="91007">
                  <c:v>0.99977590848754005</c:v>
                </c:pt>
                <c:pt idx="91008">
                  <c:v>0.99977590848754005</c:v>
                </c:pt>
                <c:pt idx="91009">
                  <c:v>0.99865964755004999</c:v>
                </c:pt>
                <c:pt idx="91010">
                  <c:v>0.98009279830975105</c:v>
                </c:pt>
                <c:pt idx="91011">
                  <c:v>0.99977590848754005</c:v>
                </c:pt>
                <c:pt idx="91012">
                  <c:v>0.98009279830975105</c:v>
                </c:pt>
                <c:pt idx="91013">
                  <c:v>0.99810606512056599</c:v>
                </c:pt>
                <c:pt idx="91014">
                  <c:v>0.99810606512056599</c:v>
                </c:pt>
                <c:pt idx="91015">
                  <c:v>0.99181255835294002</c:v>
                </c:pt>
                <c:pt idx="91016">
                  <c:v>0.99772892030019</c:v>
                </c:pt>
                <c:pt idx="91017">
                  <c:v>0.99977590848754005</c:v>
                </c:pt>
                <c:pt idx="91018">
                  <c:v>0.99977590848754005</c:v>
                </c:pt>
                <c:pt idx="91019">
                  <c:v>0.97505301993331395</c:v>
                </c:pt>
                <c:pt idx="91020">
                  <c:v>0.98009279830975105</c:v>
                </c:pt>
                <c:pt idx="91021">
                  <c:v>0.99810606512056599</c:v>
                </c:pt>
                <c:pt idx="91022">
                  <c:v>0.99810606512056599</c:v>
                </c:pt>
                <c:pt idx="91023">
                  <c:v>0.99977590848754005</c:v>
                </c:pt>
                <c:pt idx="91024">
                  <c:v>0.99810606512056599</c:v>
                </c:pt>
                <c:pt idx="91025">
                  <c:v>0.99810606512056599</c:v>
                </c:pt>
                <c:pt idx="91026">
                  <c:v>0.99865964755004999</c:v>
                </c:pt>
                <c:pt idx="91027">
                  <c:v>0.99181255835294002</c:v>
                </c:pt>
                <c:pt idx="91028">
                  <c:v>0.99810606512056599</c:v>
                </c:pt>
                <c:pt idx="91029">
                  <c:v>0.98009279830975105</c:v>
                </c:pt>
                <c:pt idx="91030">
                  <c:v>0.99810606512056599</c:v>
                </c:pt>
                <c:pt idx="91031">
                  <c:v>0.99865964755004999</c:v>
                </c:pt>
                <c:pt idx="91032">
                  <c:v>0.99865964755004999</c:v>
                </c:pt>
                <c:pt idx="91033">
                  <c:v>0.98009279830975105</c:v>
                </c:pt>
                <c:pt idx="91034">
                  <c:v>0.99772892030019</c:v>
                </c:pt>
                <c:pt idx="91035">
                  <c:v>0.99977590848754005</c:v>
                </c:pt>
                <c:pt idx="91036">
                  <c:v>0.99865964755004999</c:v>
                </c:pt>
                <c:pt idx="91037">
                  <c:v>0.97505301993331395</c:v>
                </c:pt>
                <c:pt idx="91038">
                  <c:v>0.99772892030019</c:v>
                </c:pt>
                <c:pt idx="91039">
                  <c:v>0.97505301993331395</c:v>
                </c:pt>
                <c:pt idx="91040">
                  <c:v>0.99977590848754005</c:v>
                </c:pt>
                <c:pt idx="91041">
                  <c:v>0.99865964755004999</c:v>
                </c:pt>
                <c:pt idx="91042">
                  <c:v>0.98009279830975105</c:v>
                </c:pt>
                <c:pt idx="91043">
                  <c:v>0.97505301993331395</c:v>
                </c:pt>
                <c:pt idx="91044">
                  <c:v>0.97505301993331395</c:v>
                </c:pt>
                <c:pt idx="91045">
                  <c:v>0.98009279830975105</c:v>
                </c:pt>
                <c:pt idx="91046">
                  <c:v>0.99810606512056599</c:v>
                </c:pt>
                <c:pt idx="91047">
                  <c:v>0.98009279830975105</c:v>
                </c:pt>
                <c:pt idx="91048">
                  <c:v>0.99865964755004999</c:v>
                </c:pt>
                <c:pt idx="91049">
                  <c:v>0.99810606512056599</c:v>
                </c:pt>
                <c:pt idx="91050">
                  <c:v>0.99865964755004999</c:v>
                </c:pt>
                <c:pt idx="91051">
                  <c:v>0.97505301993331395</c:v>
                </c:pt>
                <c:pt idx="91052">
                  <c:v>0.99865964755004999</c:v>
                </c:pt>
                <c:pt idx="91053">
                  <c:v>0.97505301993331395</c:v>
                </c:pt>
                <c:pt idx="91054">
                  <c:v>0.98009279830975105</c:v>
                </c:pt>
                <c:pt idx="91055">
                  <c:v>0.98009279830975105</c:v>
                </c:pt>
                <c:pt idx="91056">
                  <c:v>0.98009279830975105</c:v>
                </c:pt>
                <c:pt idx="91057">
                  <c:v>0.99865964755004999</c:v>
                </c:pt>
                <c:pt idx="91058">
                  <c:v>0.98009279830975105</c:v>
                </c:pt>
                <c:pt idx="91059">
                  <c:v>0.99810606512056599</c:v>
                </c:pt>
                <c:pt idx="91060">
                  <c:v>0.99772892030019</c:v>
                </c:pt>
                <c:pt idx="91061">
                  <c:v>0.99865964755004999</c:v>
                </c:pt>
                <c:pt idx="91062">
                  <c:v>0.99810606512056599</c:v>
                </c:pt>
                <c:pt idx="91063">
                  <c:v>0.99810606512056599</c:v>
                </c:pt>
                <c:pt idx="91064">
                  <c:v>0.99810606512056599</c:v>
                </c:pt>
                <c:pt idx="91065">
                  <c:v>0.99865964755004999</c:v>
                </c:pt>
                <c:pt idx="91066">
                  <c:v>0.98009279830975105</c:v>
                </c:pt>
                <c:pt idx="91067">
                  <c:v>0.98009279830975105</c:v>
                </c:pt>
                <c:pt idx="91068">
                  <c:v>0.99181255835294002</c:v>
                </c:pt>
                <c:pt idx="91069">
                  <c:v>0.99977590848754005</c:v>
                </c:pt>
                <c:pt idx="91070">
                  <c:v>0.99977590848754005</c:v>
                </c:pt>
                <c:pt idx="91071">
                  <c:v>0.97505301993331395</c:v>
                </c:pt>
                <c:pt idx="91072">
                  <c:v>0.99977590848754005</c:v>
                </c:pt>
                <c:pt idx="91073">
                  <c:v>0.98009279830975105</c:v>
                </c:pt>
                <c:pt idx="91074">
                  <c:v>0.99181255835294002</c:v>
                </c:pt>
                <c:pt idx="91075">
                  <c:v>0.99810606512056599</c:v>
                </c:pt>
                <c:pt idx="91076">
                  <c:v>0.98009279830975105</c:v>
                </c:pt>
                <c:pt idx="91077">
                  <c:v>0.98009279830975105</c:v>
                </c:pt>
                <c:pt idx="91078">
                  <c:v>0.98009279830975105</c:v>
                </c:pt>
                <c:pt idx="91079">
                  <c:v>0.99810606512056599</c:v>
                </c:pt>
                <c:pt idx="91080">
                  <c:v>0.98009279830975105</c:v>
                </c:pt>
                <c:pt idx="91081">
                  <c:v>0.98009279830975105</c:v>
                </c:pt>
                <c:pt idx="91082">
                  <c:v>0.99977590848754005</c:v>
                </c:pt>
                <c:pt idx="91083">
                  <c:v>0.97505301993331395</c:v>
                </c:pt>
                <c:pt idx="91084">
                  <c:v>0.98009279830975105</c:v>
                </c:pt>
                <c:pt idx="91085">
                  <c:v>0.99977590848754005</c:v>
                </c:pt>
                <c:pt idx="91086">
                  <c:v>0.99865964755004999</c:v>
                </c:pt>
                <c:pt idx="91087">
                  <c:v>0.99977590848754005</c:v>
                </c:pt>
                <c:pt idx="91088">
                  <c:v>0.97505301993331395</c:v>
                </c:pt>
                <c:pt idx="91089">
                  <c:v>0.99977590848754005</c:v>
                </c:pt>
                <c:pt idx="91090">
                  <c:v>0.99865964755004999</c:v>
                </c:pt>
                <c:pt idx="91091">
                  <c:v>0.99181255835294002</c:v>
                </c:pt>
                <c:pt idx="91092">
                  <c:v>0.97505301993331395</c:v>
                </c:pt>
                <c:pt idx="91093">
                  <c:v>0.99865964755004999</c:v>
                </c:pt>
                <c:pt idx="91094">
                  <c:v>0.97505301993331395</c:v>
                </c:pt>
                <c:pt idx="91095">
                  <c:v>0.99865964755004999</c:v>
                </c:pt>
                <c:pt idx="91096">
                  <c:v>0.99865964755004999</c:v>
                </c:pt>
                <c:pt idx="91097">
                  <c:v>0.98009279830975105</c:v>
                </c:pt>
                <c:pt idx="91098">
                  <c:v>0.99865964755004999</c:v>
                </c:pt>
                <c:pt idx="91099">
                  <c:v>0.98009279830975105</c:v>
                </c:pt>
                <c:pt idx="91100">
                  <c:v>0.99865964755004999</c:v>
                </c:pt>
                <c:pt idx="91101">
                  <c:v>0.99772892030019</c:v>
                </c:pt>
                <c:pt idx="91102">
                  <c:v>0.97505301993331395</c:v>
                </c:pt>
                <c:pt idx="91103">
                  <c:v>0.97505301993331395</c:v>
                </c:pt>
                <c:pt idx="91104">
                  <c:v>0.98009279830975105</c:v>
                </c:pt>
                <c:pt idx="91105">
                  <c:v>0.99865964755004999</c:v>
                </c:pt>
                <c:pt idx="91106">
                  <c:v>0.99810606512056599</c:v>
                </c:pt>
                <c:pt idx="91107">
                  <c:v>0.98009279830975105</c:v>
                </c:pt>
                <c:pt idx="91108">
                  <c:v>0.99977590848754005</c:v>
                </c:pt>
                <c:pt idx="91109">
                  <c:v>0.98009279830975105</c:v>
                </c:pt>
                <c:pt idx="91110">
                  <c:v>0.98009279830975105</c:v>
                </c:pt>
                <c:pt idx="91111">
                  <c:v>0.99810606512056599</c:v>
                </c:pt>
                <c:pt idx="91112">
                  <c:v>0.99865964755004999</c:v>
                </c:pt>
                <c:pt idx="91113">
                  <c:v>0.97505301993331395</c:v>
                </c:pt>
                <c:pt idx="91114">
                  <c:v>0.99810606512056599</c:v>
                </c:pt>
                <c:pt idx="91115">
                  <c:v>0.99810606512056599</c:v>
                </c:pt>
                <c:pt idx="91116">
                  <c:v>0.99977590848754005</c:v>
                </c:pt>
                <c:pt idx="91117">
                  <c:v>0.99772892030019</c:v>
                </c:pt>
                <c:pt idx="91118">
                  <c:v>0.99865964755004999</c:v>
                </c:pt>
                <c:pt idx="91119">
                  <c:v>0.99865964755004999</c:v>
                </c:pt>
                <c:pt idx="91120">
                  <c:v>0.99865964755004999</c:v>
                </c:pt>
                <c:pt idx="91121">
                  <c:v>0.99810606512056599</c:v>
                </c:pt>
                <c:pt idx="91122">
                  <c:v>0.99977590848754005</c:v>
                </c:pt>
                <c:pt idx="91123">
                  <c:v>0.97505301993331395</c:v>
                </c:pt>
                <c:pt idx="91124">
                  <c:v>0.98009279830975105</c:v>
                </c:pt>
                <c:pt idx="91125">
                  <c:v>0.99810606512056599</c:v>
                </c:pt>
                <c:pt idx="91126">
                  <c:v>0.98009279830975105</c:v>
                </c:pt>
                <c:pt idx="91127">
                  <c:v>0.99977590848754005</c:v>
                </c:pt>
                <c:pt idx="91128">
                  <c:v>0.99977590848754005</c:v>
                </c:pt>
                <c:pt idx="91129">
                  <c:v>0.98009279830975105</c:v>
                </c:pt>
                <c:pt idx="91130">
                  <c:v>0.98009279830975105</c:v>
                </c:pt>
                <c:pt idx="91131">
                  <c:v>0.99865964755004999</c:v>
                </c:pt>
                <c:pt idx="91132">
                  <c:v>0.98009279830975105</c:v>
                </c:pt>
                <c:pt idx="91133">
                  <c:v>0.98009279830975105</c:v>
                </c:pt>
                <c:pt idx="91134">
                  <c:v>0.99977590848754005</c:v>
                </c:pt>
                <c:pt idx="91135">
                  <c:v>0.99977590848754005</c:v>
                </c:pt>
                <c:pt idx="91136">
                  <c:v>0.99977590848754005</c:v>
                </c:pt>
                <c:pt idx="91137">
                  <c:v>0.98009279830975105</c:v>
                </c:pt>
                <c:pt idx="91138">
                  <c:v>0.99810606512056599</c:v>
                </c:pt>
                <c:pt idx="91139">
                  <c:v>0.99977590848754005</c:v>
                </c:pt>
                <c:pt idx="91140">
                  <c:v>0.98009279830975105</c:v>
                </c:pt>
                <c:pt idx="91141">
                  <c:v>0.99810606512056599</c:v>
                </c:pt>
                <c:pt idx="91142">
                  <c:v>0.98009279830975105</c:v>
                </c:pt>
                <c:pt idx="91143">
                  <c:v>0.98009279830975105</c:v>
                </c:pt>
                <c:pt idx="91144">
                  <c:v>0.99865964755004999</c:v>
                </c:pt>
                <c:pt idx="91145">
                  <c:v>0.98009279830975105</c:v>
                </c:pt>
                <c:pt idx="91146">
                  <c:v>0.98009279830975105</c:v>
                </c:pt>
                <c:pt idx="91147">
                  <c:v>0.99865964755004999</c:v>
                </c:pt>
                <c:pt idx="91148">
                  <c:v>0.99810606512056599</c:v>
                </c:pt>
                <c:pt idx="91149">
                  <c:v>0.98009279830975105</c:v>
                </c:pt>
                <c:pt idx="91150">
                  <c:v>0.97505301993331395</c:v>
                </c:pt>
                <c:pt idx="91151">
                  <c:v>0.99977590848754005</c:v>
                </c:pt>
                <c:pt idx="91152">
                  <c:v>0.99810606512056599</c:v>
                </c:pt>
                <c:pt idx="91153">
                  <c:v>0.99810606512056599</c:v>
                </c:pt>
                <c:pt idx="91154">
                  <c:v>0.99865964755004999</c:v>
                </c:pt>
                <c:pt idx="91155">
                  <c:v>0.98009279830975105</c:v>
                </c:pt>
                <c:pt idx="91156">
                  <c:v>0.99865964755004999</c:v>
                </c:pt>
                <c:pt idx="91157">
                  <c:v>0.99810606512056599</c:v>
                </c:pt>
                <c:pt idx="91158">
                  <c:v>0.98009279830975105</c:v>
                </c:pt>
                <c:pt idx="91159">
                  <c:v>0.99865964755004999</c:v>
                </c:pt>
                <c:pt idx="91160">
                  <c:v>0.99865964755004999</c:v>
                </c:pt>
                <c:pt idx="91161">
                  <c:v>0.99865964755004999</c:v>
                </c:pt>
                <c:pt idx="91162">
                  <c:v>0.98009279830975105</c:v>
                </c:pt>
                <c:pt idx="91163">
                  <c:v>0.99810606512056599</c:v>
                </c:pt>
                <c:pt idx="91164">
                  <c:v>0.99865964755004999</c:v>
                </c:pt>
                <c:pt idx="91165">
                  <c:v>0.97505301993331395</c:v>
                </c:pt>
                <c:pt idx="91166">
                  <c:v>0.99865964755004999</c:v>
                </c:pt>
                <c:pt idx="91167">
                  <c:v>0.99865964755004999</c:v>
                </c:pt>
                <c:pt idx="91168">
                  <c:v>0.98009279830975105</c:v>
                </c:pt>
                <c:pt idx="91169">
                  <c:v>0.98009279830975105</c:v>
                </c:pt>
                <c:pt idx="91170">
                  <c:v>0.99181255835294002</c:v>
                </c:pt>
                <c:pt idx="91171">
                  <c:v>0.99810606512056599</c:v>
                </c:pt>
                <c:pt idx="91172">
                  <c:v>0.97505301993331395</c:v>
                </c:pt>
                <c:pt idx="91173">
                  <c:v>0.99977590848754005</c:v>
                </c:pt>
                <c:pt idx="91174">
                  <c:v>0.99810606512056599</c:v>
                </c:pt>
                <c:pt idx="91175">
                  <c:v>0.99865964755004999</c:v>
                </c:pt>
                <c:pt idx="91176">
                  <c:v>0.97505301993331395</c:v>
                </c:pt>
                <c:pt idx="91177">
                  <c:v>0.99810606512056599</c:v>
                </c:pt>
                <c:pt idx="91178">
                  <c:v>0.97505301993331395</c:v>
                </c:pt>
                <c:pt idx="91179">
                  <c:v>0.99865964755004999</c:v>
                </c:pt>
                <c:pt idx="91180">
                  <c:v>0.98009279830975105</c:v>
                </c:pt>
                <c:pt idx="91181">
                  <c:v>0.98009279830975105</c:v>
                </c:pt>
                <c:pt idx="91182">
                  <c:v>0.99865964755004999</c:v>
                </c:pt>
                <c:pt idx="91183">
                  <c:v>0.99865964755004999</c:v>
                </c:pt>
                <c:pt idx="91184">
                  <c:v>0.99977590848754005</c:v>
                </c:pt>
                <c:pt idx="91185">
                  <c:v>0.97505301993331395</c:v>
                </c:pt>
                <c:pt idx="91186">
                  <c:v>0.99865964755004999</c:v>
                </c:pt>
                <c:pt idx="91187">
                  <c:v>0.99772892030019</c:v>
                </c:pt>
                <c:pt idx="91188">
                  <c:v>0.97505301993331395</c:v>
                </c:pt>
                <c:pt idx="91189">
                  <c:v>0.99181255835294002</c:v>
                </c:pt>
                <c:pt idx="91190">
                  <c:v>0.98009279830975105</c:v>
                </c:pt>
                <c:pt idx="91191">
                  <c:v>0.98009279830975105</c:v>
                </c:pt>
                <c:pt idx="91192">
                  <c:v>0.98009279830975105</c:v>
                </c:pt>
                <c:pt idx="91193">
                  <c:v>0.98009279830975105</c:v>
                </c:pt>
                <c:pt idx="91194">
                  <c:v>0.99865964755004999</c:v>
                </c:pt>
                <c:pt idx="91195">
                  <c:v>0.99977590848754005</c:v>
                </c:pt>
                <c:pt idx="91196">
                  <c:v>0.99865964755004999</c:v>
                </c:pt>
                <c:pt idx="91197">
                  <c:v>0.98009279830975105</c:v>
                </c:pt>
                <c:pt idx="91198">
                  <c:v>0.98009279830975105</c:v>
                </c:pt>
                <c:pt idx="91199">
                  <c:v>0.99977590848754005</c:v>
                </c:pt>
                <c:pt idx="91200">
                  <c:v>0.98009279830975105</c:v>
                </c:pt>
                <c:pt idx="91201">
                  <c:v>0.99977590848754005</c:v>
                </c:pt>
                <c:pt idx="91202">
                  <c:v>0.99977590848754005</c:v>
                </c:pt>
                <c:pt idx="91203">
                  <c:v>0.98009279830975105</c:v>
                </c:pt>
                <c:pt idx="91204">
                  <c:v>0.98009279830975105</c:v>
                </c:pt>
                <c:pt idx="91205">
                  <c:v>0.99865964755004999</c:v>
                </c:pt>
                <c:pt idx="91206">
                  <c:v>0.99865964755004999</c:v>
                </c:pt>
                <c:pt idx="91207">
                  <c:v>0.98009279830975105</c:v>
                </c:pt>
                <c:pt idx="91208">
                  <c:v>0.99810606512056599</c:v>
                </c:pt>
                <c:pt idx="91209">
                  <c:v>0.99181255835294002</c:v>
                </c:pt>
                <c:pt idx="91210">
                  <c:v>0.99865964755004999</c:v>
                </c:pt>
                <c:pt idx="91211">
                  <c:v>0.99865964755004999</c:v>
                </c:pt>
                <c:pt idx="91212">
                  <c:v>0.99865964755004999</c:v>
                </c:pt>
                <c:pt idx="91213">
                  <c:v>0.99865964755004999</c:v>
                </c:pt>
                <c:pt idx="91214">
                  <c:v>0.99810606512056599</c:v>
                </c:pt>
                <c:pt idx="91215">
                  <c:v>0.99977590848754005</c:v>
                </c:pt>
                <c:pt idx="91216">
                  <c:v>0.98009279830975105</c:v>
                </c:pt>
                <c:pt idx="91217">
                  <c:v>0.98009279830975105</c:v>
                </c:pt>
                <c:pt idx="91218">
                  <c:v>0.99865964755004999</c:v>
                </c:pt>
                <c:pt idx="91219">
                  <c:v>0.97505301993331395</c:v>
                </c:pt>
                <c:pt idx="91220">
                  <c:v>0.98009279830975105</c:v>
                </c:pt>
                <c:pt idx="91221">
                  <c:v>0.99810606512056599</c:v>
                </c:pt>
                <c:pt idx="91222">
                  <c:v>0.98009279830975105</c:v>
                </c:pt>
                <c:pt idx="91223">
                  <c:v>0.99865964755004999</c:v>
                </c:pt>
                <c:pt idx="91224">
                  <c:v>0.99865964755004999</c:v>
                </c:pt>
                <c:pt idx="91225">
                  <c:v>0.99977590848754005</c:v>
                </c:pt>
                <c:pt idx="91226">
                  <c:v>0.98009279830975105</c:v>
                </c:pt>
                <c:pt idx="91227">
                  <c:v>0.99977590848754005</c:v>
                </c:pt>
                <c:pt idx="91228">
                  <c:v>0.99810606512056599</c:v>
                </c:pt>
                <c:pt idx="91229">
                  <c:v>0.99977590848754005</c:v>
                </c:pt>
                <c:pt idx="91230">
                  <c:v>0.99810606512056599</c:v>
                </c:pt>
                <c:pt idx="91231">
                  <c:v>0.99772892030019</c:v>
                </c:pt>
                <c:pt idx="91232">
                  <c:v>0.99181255835294002</c:v>
                </c:pt>
                <c:pt idx="91233">
                  <c:v>0.99865964755004999</c:v>
                </c:pt>
                <c:pt idx="91234">
                  <c:v>0.97505301993331395</c:v>
                </c:pt>
                <c:pt idx="91235">
                  <c:v>0.99865964755004999</c:v>
                </c:pt>
                <c:pt idx="91236">
                  <c:v>0.97505301993331395</c:v>
                </c:pt>
                <c:pt idx="91237">
                  <c:v>0.98009279830975105</c:v>
                </c:pt>
                <c:pt idx="91238">
                  <c:v>0.99977590848754005</c:v>
                </c:pt>
                <c:pt idx="91239">
                  <c:v>0.97505301993331395</c:v>
                </c:pt>
                <c:pt idx="91240">
                  <c:v>0.98009279830975105</c:v>
                </c:pt>
                <c:pt idx="91241">
                  <c:v>0.97505301993331395</c:v>
                </c:pt>
                <c:pt idx="91242">
                  <c:v>0.99977590848754005</c:v>
                </c:pt>
                <c:pt idx="91243">
                  <c:v>0.99865964755004999</c:v>
                </c:pt>
                <c:pt idx="91244">
                  <c:v>0.99977590848754005</c:v>
                </c:pt>
                <c:pt idx="91245">
                  <c:v>0.98009279830975105</c:v>
                </c:pt>
                <c:pt idx="91246">
                  <c:v>0.97505301993331395</c:v>
                </c:pt>
                <c:pt idx="91247">
                  <c:v>0.99865964755004999</c:v>
                </c:pt>
                <c:pt idx="91248">
                  <c:v>0.98009279830975105</c:v>
                </c:pt>
                <c:pt idx="91249">
                  <c:v>0.99977590848754005</c:v>
                </c:pt>
                <c:pt idx="91250">
                  <c:v>0.99810606512056599</c:v>
                </c:pt>
                <c:pt idx="91251">
                  <c:v>0.99810606512056599</c:v>
                </c:pt>
                <c:pt idx="91252">
                  <c:v>0.99977590848754005</c:v>
                </c:pt>
                <c:pt idx="91253">
                  <c:v>0.98009279830975105</c:v>
                </c:pt>
                <c:pt idx="91254">
                  <c:v>0.99865964755004999</c:v>
                </c:pt>
                <c:pt idx="91255">
                  <c:v>0.97505301993331395</c:v>
                </c:pt>
                <c:pt idx="91256">
                  <c:v>0.98009279830975105</c:v>
                </c:pt>
                <c:pt idx="91257">
                  <c:v>0.99810606512056599</c:v>
                </c:pt>
                <c:pt idx="91258">
                  <c:v>0.98009279830975105</c:v>
                </c:pt>
                <c:pt idx="91259">
                  <c:v>0.98009279830975105</c:v>
                </c:pt>
                <c:pt idx="91260">
                  <c:v>0.98009279830975105</c:v>
                </c:pt>
                <c:pt idx="91261">
                  <c:v>0.99810606512056599</c:v>
                </c:pt>
                <c:pt idx="91262">
                  <c:v>0.99181255835294002</c:v>
                </c:pt>
                <c:pt idx="91263">
                  <c:v>0.98009279830975105</c:v>
                </c:pt>
                <c:pt idx="91264">
                  <c:v>0.98009279830975105</c:v>
                </c:pt>
                <c:pt idx="91265">
                  <c:v>0.99865964755004999</c:v>
                </c:pt>
                <c:pt idx="91266">
                  <c:v>0.98009279830975105</c:v>
                </c:pt>
                <c:pt idx="91267">
                  <c:v>0.97505301993331395</c:v>
                </c:pt>
                <c:pt idx="91268">
                  <c:v>0.99865964755004999</c:v>
                </c:pt>
                <c:pt idx="91269">
                  <c:v>0.99865964755004999</c:v>
                </c:pt>
                <c:pt idx="91270">
                  <c:v>0.98009279830975105</c:v>
                </c:pt>
                <c:pt idx="91271">
                  <c:v>0.98009279830975105</c:v>
                </c:pt>
                <c:pt idx="91272">
                  <c:v>0.99977590848754005</c:v>
                </c:pt>
                <c:pt idx="91273">
                  <c:v>0.97505301993331395</c:v>
                </c:pt>
                <c:pt idx="91274">
                  <c:v>0.99810606512056599</c:v>
                </c:pt>
                <c:pt idx="91275">
                  <c:v>0.98009279830975105</c:v>
                </c:pt>
                <c:pt idx="91276">
                  <c:v>0.98009279830975105</c:v>
                </c:pt>
                <c:pt idx="91277">
                  <c:v>0.98009279830975105</c:v>
                </c:pt>
                <c:pt idx="91278">
                  <c:v>0.99772892030019</c:v>
                </c:pt>
                <c:pt idx="91279">
                  <c:v>0.97505301993331395</c:v>
                </c:pt>
                <c:pt idx="91280">
                  <c:v>0.99865964755004999</c:v>
                </c:pt>
                <c:pt idx="91281">
                  <c:v>0.99810606512056599</c:v>
                </c:pt>
                <c:pt idx="91282">
                  <c:v>0.99865964755004999</c:v>
                </c:pt>
                <c:pt idx="91283">
                  <c:v>0.99977590848754005</c:v>
                </c:pt>
                <c:pt idx="91284">
                  <c:v>0.99865964755004999</c:v>
                </c:pt>
                <c:pt idx="91285">
                  <c:v>0.99865964755004999</c:v>
                </c:pt>
                <c:pt idx="91286">
                  <c:v>0.99865964755004999</c:v>
                </c:pt>
                <c:pt idx="91287">
                  <c:v>0.98009279830975105</c:v>
                </c:pt>
                <c:pt idx="91288">
                  <c:v>0.99977590848754005</c:v>
                </c:pt>
                <c:pt idx="91289">
                  <c:v>0.98009279830975105</c:v>
                </c:pt>
                <c:pt idx="91290">
                  <c:v>0.99810606512056599</c:v>
                </c:pt>
                <c:pt idx="91291">
                  <c:v>0.99810606512056599</c:v>
                </c:pt>
                <c:pt idx="91292">
                  <c:v>0.98009279830975105</c:v>
                </c:pt>
                <c:pt idx="91293">
                  <c:v>0.97505301993331395</c:v>
                </c:pt>
                <c:pt idx="91294">
                  <c:v>0.99865964755004999</c:v>
                </c:pt>
                <c:pt idx="91295">
                  <c:v>0.99810606512056599</c:v>
                </c:pt>
                <c:pt idx="91296">
                  <c:v>0.99865964755004999</c:v>
                </c:pt>
                <c:pt idx="91297">
                  <c:v>0.99865964755004999</c:v>
                </c:pt>
                <c:pt idx="91298">
                  <c:v>0.99977590848754005</c:v>
                </c:pt>
                <c:pt idx="91299">
                  <c:v>0.99810606512056599</c:v>
                </c:pt>
                <c:pt idx="91300">
                  <c:v>0.99181255835294002</c:v>
                </c:pt>
                <c:pt idx="91301">
                  <c:v>0.99772892030019</c:v>
                </c:pt>
                <c:pt idx="91302">
                  <c:v>0.97505301993331395</c:v>
                </c:pt>
                <c:pt idx="91303">
                  <c:v>0.97505301993331395</c:v>
                </c:pt>
                <c:pt idx="91304">
                  <c:v>0.98009279830975105</c:v>
                </c:pt>
                <c:pt idx="91305">
                  <c:v>0.99865964755004999</c:v>
                </c:pt>
                <c:pt idx="91306">
                  <c:v>0.99810606512056599</c:v>
                </c:pt>
                <c:pt idx="91307">
                  <c:v>0.98009279830975105</c:v>
                </c:pt>
                <c:pt idx="91308">
                  <c:v>0.99181255835294002</c:v>
                </c:pt>
                <c:pt idx="91309">
                  <c:v>0.98009279830975105</c:v>
                </c:pt>
                <c:pt idx="91310">
                  <c:v>0.99810606512056599</c:v>
                </c:pt>
                <c:pt idx="91311">
                  <c:v>0.97505301993331395</c:v>
                </c:pt>
                <c:pt idx="91312">
                  <c:v>0.99865964755004999</c:v>
                </c:pt>
                <c:pt idx="91313">
                  <c:v>0.99810606512056599</c:v>
                </c:pt>
                <c:pt idx="91314">
                  <c:v>0.99977590848754005</c:v>
                </c:pt>
                <c:pt idx="91315">
                  <c:v>0.99772892030019</c:v>
                </c:pt>
                <c:pt idx="91316">
                  <c:v>0.99865964755004999</c:v>
                </c:pt>
                <c:pt idx="91317">
                  <c:v>0.98009279830975105</c:v>
                </c:pt>
                <c:pt idx="91318">
                  <c:v>0.99810606512056599</c:v>
                </c:pt>
                <c:pt idx="91319">
                  <c:v>0.99865964755004999</c:v>
                </c:pt>
                <c:pt idx="91320">
                  <c:v>0.99810606512056599</c:v>
                </c:pt>
                <c:pt idx="91321">
                  <c:v>0.98009279830975105</c:v>
                </c:pt>
                <c:pt idx="91322">
                  <c:v>0.99977590848754005</c:v>
                </c:pt>
                <c:pt idx="91323">
                  <c:v>0.99772892030019</c:v>
                </c:pt>
                <c:pt idx="91324">
                  <c:v>0.99810606512056599</c:v>
                </c:pt>
                <c:pt idx="91325">
                  <c:v>0.99865964755004999</c:v>
                </c:pt>
                <c:pt idx="91326">
                  <c:v>0.99865964755004999</c:v>
                </c:pt>
                <c:pt idx="91327">
                  <c:v>0.97505301993331395</c:v>
                </c:pt>
                <c:pt idx="91328">
                  <c:v>0.99865964755004999</c:v>
                </c:pt>
                <c:pt idx="91329">
                  <c:v>0.99865964755004999</c:v>
                </c:pt>
                <c:pt idx="91330">
                  <c:v>0.98009279830975105</c:v>
                </c:pt>
                <c:pt idx="91331">
                  <c:v>0.99810606512056599</c:v>
                </c:pt>
                <c:pt idx="91332">
                  <c:v>0.97505301993331395</c:v>
                </c:pt>
                <c:pt idx="91333">
                  <c:v>0.97505301993331395</c:v>
                </c:pt>
                <c:pt idx="91334">
                  <c:v>0.98009279830975105</c:v>
                </c:pt>
                <c:pt idx="91335">
                  <c:v>0.99810606512056599</c:v>
                </c:pt>
                <c:pt idx="91336">
                  <c:v>0.98009279830975105</c:v>
                </c:pt>
                <c:pt idx="91337">
                  <c:v>0.99810606512056599</c:v>
                </c:pt>
                <c:pt idx="91338">
                  <c:v>0.99865964755004999</c:v>
                </c:pt>
                <c:pt idx="91339">
                  <c:v>0.98009279830975105</c:v>
                </c:pt>
                <c:pt idx="91340">
                  <c:v>0.97505301993331395</c:v>
                </c:pt>
                <c:pt idx="91341">
                  <c:v>0.99865964755004999</c:v>
                </c:pt>
                <c:pt idx="91342">
                  <c:v>0.99865964755004999</c:v>
                </c:pt>
                <c:pt idx="91343">
                  <c:v>0.98009279830975105</c:v>
                </c:pt>
                <c:pt idx="91344">
                  <c:v>0.99865964755004999</c:v>
                </c:pt>
                <c:pt idx="91345">
                  <c:v>0.98009279830975105</c:v>
                </c:pt>
                <c:pt idx="91346">
                  <c:v>0.98009279830975105</c:v>
                </c:pt>
                <c:pt idx="91347">
                  <c:v>0.97505301993331395</c:v>
                </c:pt>
                <c:pt idx="91348">
                  <c:v>0.98009279830975105</c:v>
                </c:pt>
                <c:pt idx="91349">
                  <c:v>0.99865964755004999</c:v>
                </c:pt>
                <c:pt idx="91350">
                  <c:v>0.99977590848754005</c:v>
                </c:pt>
                <c:pt idx="91351">
                  <c:v>0.99181255835294002</c:v>
                </c:pt>
                <c:pt idx="91352">
                  <c:v>0.97505301993331395</c:v>
                </c:pt>
                <c:pt idx="91353">
                  <c:v>0.99810606512056599</c:v>
                </c:pt>
                <c:pt idx="91354">
                  <c:v>0.98009279830975105</c:v>
                </c:pt>
                <c:pt idx="91355">
                  <c:v>0.99977590848754005</c:v>
                </c:pt>
                <c:pt idx="91356">
                  <c:v>0.99865964755004999</c:v>
                </c:pt>
                <c:pt idx="91357">
                  <c:v>0.99810606512056599</c:v>
                </c:pt>
                <c:pt idx="91358">
                  <c:v>0.97505301993331395</c:v>
                </c:pt>
                <c:pt idx="91359">
                  <c:v>0.99772892030019</c:v>
                </c:pt>
                <c:pt idx="91360">
                  <c:v>0.98009279830975105</c:v>
                </c:pt>
                <c:pt idx="91361">
                  <c:v>0.97505301993331395</c:v>
                </c:pt>
                <c:pt idx="91362">
                  <c:v>0.99865964755004999</c:v>
                </c:pt>
                <c:pt idx="91363">
                  <c:v>0.99977590848754005</c:v>
                </c:pt>
                <c:pt idx="91364">
                  <c:v>0.98009279830975105</c:v>
                </c:pt>
                <c:pt idx="91365">
                  <c:v>0.98009279830975105</c:v>
                </c:pt>
                <c:pt idx="91366">
                  <c:v>0.98009279830975105</c:v>
                </c:pt>
                <c:pt idx="91367">
                  <c:v>0.99810606512056599</c:v>
                </c:pt>
                <c:pt idx="91368">
                  <c:v>0.97505301993331395</c:v>
                </c:pt>
                <c:pt idx="91369">
                  <c:v>0.99772892030019</c:v>
                </c:pt>
                <c:pt idx="91370">
                  <c:v>0.99865964755004999</c:v>
                </c:pt>
                <c:pt idx="91371">
                  <c:v>0.97505301993331395</c:v>
                </c:pt>
                <c:pt idx="91372">
                  <c:v>0.99810606512056599</c:v>
                </c:pt>
                <c:pt idx="91373">
                  <c:v>0.98009279830975105</c:v>
                </c:pt>
                <c:pt idx="91374">
                  <c:v>0.98009279830975105</c:v>
                </c:pt>
                <c:pt idx="91375">
                  <c:v>0.99810606512056599</c:v>
                </c:pt>
                <c:pt idx="91376">
                  <c:v>0.97505301993331395</c:v>
                </c:pt>
                <c:pt idx="91377">
                  <c:v>0.99865964755004999</c:v>
                </c:pt>
                <c:pt idx="91378">
                  <c:v>0.99865964755004999</c:v>
                </c:pt>
                <c:pt idx="91379">
                  <c:v>0.99865964755004999</c:v>
                </c:pt>
                <c:pt idx="91380">
                  <c:v>0.99810606512056599</c:v>
                </c:pt>
                <c:pt idx="91381">
                  <c:v>0.98009279830975105</c:v>
                </c:pt>
                <c:pt idx="91382">
                  <c:v>0.98009279830975105</c:v>
                </c:pt>
                <c:pt idx="91383">
                  <c:v>0.99977590848754005</c:v>
                </c:pt>
                <c:pt idx="91384">
                  <c:v>0.97505301993331395</c:v>
                </c:pt>
                <c:pt idx="91385">
                  <c:v>0.99865964755004999</c:v>
                </c:pt>
                <c:pt idx="91386">
                  <c:v>0.99865964755004999</c:v>
                </c:pt>
                <c:pt idx="91387">
                  <c:v>0.98009279830975105</c:v>
                </c:pt>
                <c:pt idx="91388">
                  <c:v>0.99810606512056599</c:v>
                </c:pt>
                <c:pt idx="91389">
                  <c:v>0.99810606512056599</c:v>
                </c:pt>
                <c:pt idx="91390">
                  <c:v>0.99810606512056599</c:v>
                </c:pt>
                <c:pt idx="91391">
                  <c:v>0.99810606512056599</c:v>
                </c:pt>
                <c:pt idx="91392">
                  <c:v>0.99810606512056599</c:v>
                </c:pt>
                <c:pt idx="91393">
                  <c:v>0.98009279830975105</c:v>
                </c:pt>
                <c:pt idx="91394">
                  <c:v>0.99810606512056599</c:v>
                </c:pt>
                <c:pt idx="91395">
                  <c:v>0.99810606512056599</c:v>
                </c:pt>
                <c:pt idx="91396">
                  <c:v>0.98009279830975105</c:v>
                </c:pt>
                <c:pt idx="91397">
                  <c:v>0.98009279830975105</c:v>
                </c:pt>
                <c:pt idx="91398">
                  <c:v>0.99865964755004999</c:v>
                </c:pt>
                <c:pt idx="91399">
                  <c:v>0.98009279830975105</c:v>
                </c:pt>
                <c:pt idx="91400">
                  <c:v>0.99865964755004999</c:v>
                </c:pt>
                <c:pt idx="91401">
                  <c:v>0.99810606512056599</c:v>
                </c:pt>
                <c:pt idx="91402">
                  <c:v>0.99865964755004999</c:v>
                </c:pt>
                <c:pt idx="91403">
                  <c:v>0.98009279830975105</c:v>
                </c:pt>
                <c:pt idx="91404">
                  <c:v>0.99865964755004999</c:v>
                </c:pt>
                <c:pt idx="91405">
                  <c:v>0.99865964755004999</c:v>
                </c:pt>
                <c:pt idx="91406">
                  <c:v>0.99865964755004999</c:v>
                </c:pt>
                <c:pt idx="91407">
                  <c:v>0.99865964755004999</c:v>
                </c:pt>
                <c:pt idx="91408">
                  <c:v>0.99810606512056599</c:v>
                </c:pt>
                <c:pt idx="91409">
                  <c:v>0.98009279830975105</c:v>
                </c:pt>
                <c:pt idx="91410">
                  <c:v>0.99865964755004999</c:v>
                </c:pt>
                <c:pt idx="91411">
                  <c:v>0.99865964755004999</c:v>
                </c:pt>
                <c:pt idx="91412">
                  <c:v>0.99810606512056599</c:v>
                </c:pt>
                <c:pt idx="91413">
                  <c:v>0.99865964755004999</c:v>
                </c:pt>
                <c:pt idx="91414">
                  <c:v>0.99772892030019</c:v>
                </c:pt>
                <c:pt idx="91415">
                  <c:v>0.99865964755004999</c:v>
                </c:pt>
                <c:pt idx="91416">
                  <c:v>0.99977590848754005</c:v>
                </c:pt>
                <c:pt idx="91417">
                  <c:v>0.99865964755004999</c:v>
                </c:pt>
                <c:pt idx="91418">
                  <c:v>0.99865964755004999</c:v>
                </c:pt>
                <c:pt idx="91419">
                  <c:v>0.99810606512056599</c:v>
                </c:pt>
                <c:pt idx="91420">
                  <c:v>0.99977590848754005</c:v>
                </c:pt>
                <c:pt idx="91421">
                  <c:v>0.98009279830975105</c:v>
                </c:pt>
                <c:pt idx="91422">
                  <c:v>0.98009279830975105</c:v>
                </c:pt>
                <c:pt idx="91423">
                  <c:v>0.98009279830975105</c:v>
                </c:pt>
                <c:pt idx="91424">
                  <c:v>0.98009279830975105</c:v>
                </c:pt>
                <c:pt idx="91425">
                  <c:v>0.99977590848754005</c:v>
                </c:pt>
                <c:pt idx="91426">
                  <c:v>0.99865964755004999</c:v>
                </c:pt>
                <c:pt idx="91427">
                  <c:v>0.99810606512056599</c:v>
                </c:pt>
                <c:pt idx="91428">
                  <c:v>0.97505301993331395</c:v>
                </c:pt>
                <c:pt idx="91429">
                  <c:v>0.99977590848754005</c:v>
                </c:pt>
                <c:pt idx="91430">
                  <c:v>0.99865964755004999</c:v>
                </c:pt>
                <c:pt idx="91431">
                  <c:v>0.99865964755004999</c:v>
                </c:pt>
                <c:pt idx="91432">
                  <c:v>0.99865964755004999</c:v>
                </c:pt>
                <c:pt idx="91433">
                  <c:v>0.99865964755004999</c:v>
                </c:pt>
                <c:pt idx="91434">
                  <c:v>0.98009279830975105</c:v>
                </c:pt>
                <c:pt idx="91435">
                  <c:v>0.98009279830975105</c:v>
                </c:pt>
                <c:pt idx="91436">
                  <c:v>0.99810606512056599</c:v>
                </c:pt>
                <c:pt idx="91437">
                  <c:v>0.99865964755004999</c:v>
                </c:pt>
                <c:pt idx="91438">
                  <c:v>0.97505301993331395</c:v>
                </c:pt>
                <c:pt idx="91439">
                  <c:v>0.97505301993331395</c:v>
                </c:pt>
                <c:pt idx="91440">
                  <c:v>0.97505301993331395</c:v>
                </c:pt>
                <c:pt idx="91441">
                  <c:v>0.99977590848754005</c:v>
                </c:pt>
                <c:pt idx="91442">
                  <c:v>0.97505301993331395</c:v>
                </c:pt>
                <c:pt idx="91443">
                  <c:v>0.99772892030019</c:v>
                </c:pt>
                <c:pt idx="91444">
                  <c:v>0.99865964755004999</c:v>
                </c:pt>
                <c:pt idx="91445">
                  <c:v>0.99772892030019</c:v>
                </c:pt>
                <c:pt idx="91446">
                  <c:v>0.98009279830975105</c:v>
                </c:pt>
                <c:pt idx="91447">
                  <c:v>0.99810606512056599</c:v>
                </c:pt>
                <c:pt idx="91448">
                  <c:v>0.99977590848754005</c:v>
                </c:pt>
                <c:pt idx="91449">
                  <c:v>0.99865964755004999</c:v>
                </c:pt>
                <c:pt idx="91450">
                  <c:v>0.98009279830975105</c:v>
                </c:pt>
                <c:pt idx="91451">
                  <c:v>0.99865964755004999</c:v>
                </c:pt>
                <c:pt idx="91452">
                  <c:v>0.97505301993331395</c:v>
                </c:pt>
                <c:pt idx="91453">
                  <c:v>0.99977590848754005</c:v>
                </c:pt>
                <c:pt idx="91454">
                  <c:v>0.99865964755004999</c:v>
                </c:pt>
                <c:pt idx="91455">
                  <c:v>0.97505301993331395</c:v>
                </c:pt>
                <c:pt idx="91456">
                  <c:v>0.98009279830975105</c:v>
                </c:pt>
                <c:pt idx="91457">
                  <c:v>0.99772892030019</c:v>
                </c:pt>
                <c:pt idx="91458">
                  <c:v>0.97505301993331395</c:v>
                </c:pt>
                <c:pt idx="91459">
                  <c:v>0.99865964755004999</c:v>
                </c:pt>
                <c:pt idx="91460">
                  <c:v>0.99810606512056599</c:v>
                </c:pt>
                <c:pt idx="91461">
                  <c:v>0.98009279830975105</c:v>
                </c:pt>
                <c:pt idx="91462">
                  <c:v>0.99977590848754005</c:v>
                </c:pt>
                <c:pt idx="91463">
                  <c:v>0.97505301993331395</c:v>
                </c:pt>
                <c:pt idx="91464">
                  <c:v>0.99865964755004999</c:v>
                </c:pt>
                <c:pt idx="91465">
                  <c:v>0.99977590848754005</c:v>
                </c:pt>
                <c:pt idx="91466">
                  <c:v>0.99810606512056599</c:v>
                </c:pt>
                <c:pt idx="91467">
                  <c:v>0.99810606512056599</c:v>
                </c:pt>
                <c:pt idx="91468">
                  <c:v>0.98009279830975105</c:v>
                </c:pt>
                <c:pt idx="91469">
                  <c:v>0.99810606512056599</c:v>
                </c:pt>
                <c:pt idx="91470">
                  <c:v>0.97505301993331395</c:v>
                </c:pt>
                <c:pt idx="91471">
                  <c:v>0.98009279830975105</c:v>
                </c:pt>
                <c:pt idx="91472">
                  <c:v>0.99810606512056599</c:v>
                </c:pt>
                <c:pt idx="91473">
                  <c:v>0.98009279830975105</c:v>
                </c:pt>
                <c:pt idx="91474">
                  <c:v>0.99810606512056599</c:v>
                </c:pt>
                <c:pt idx="91475">
                  <c:v>0.99865964755004999</c:v>
                </c:pt>
                <c:pt idx="91476">
                  <c:v>0.99181255835294002</c:v>
                </c:pt>
                <c:pt idx="91477">
                  <c:v>0.97505301993331395</c:v>
                </c:pt>
                <c:pt idx="91478">
                  <c:v>0.99772892030019</c:v>
                </c:pt>
                <c:pt idx="91479">
                  <c:v>0.99810606512056599</c:v>
                </c:pt>
                <c:pt idx="91480">
                  <c:v>0.99865964755004999</c:v>
                </c:pt>
                <c:pt idx="91481">
                  <c:v>0.98009279830975105</c:v>
                </c:pt>
                <c:pt idx="91482">
                  <c:v>0.99865964755004999</c:v>
                </c:pt>
                <c:pt idx="91483">
                  <c:v>0.99810606512056599</c:v>
                </c:pt>
                <c:pt idx="91484">
                  <c:v>0.99865964755004999</c:v>
                </c:pt>
                <c:pt idx="91485">
                  <c:v>0.99772892030019</c:v>
                </c:pt>
                <c:pt idx="91486">
                  <c:v>0.99865964755004999</c:v>
                </c:pt>
                <c:pt idx="91487">
                  <c:v>0.99865964755004999</c:v>
                </c:pt>
                <c:pt idx="91488">
                  <c:v>0.99810606512056599</c:v>
                </c:pt>
                <c:pt idx="91489">
                  <c:v>0.98009279830975105</c:v>
                </c:pt>
                <c:pt idx="91490">
                  <c:v>0.99977590848754005</c:v>
                </c:pt>
                <c:pt idx="91491">
                  <c:v>0.99772892030019</c:v>
                </c:pt>
                <c:pt idx="91492">
                  <c:v>0.98009279830975105</c:v>
                </c:pt>
                <c:pt idx="91493">
                  <c:v>0.99810606512056599</c:v>
                </c:pt>
                <c:pt idx="91494">
                  <c:v>0.99810606512056599</c:v>
                </c:pt>
                <c:pt idx="91495">
                  <c:v>0.99865964755004999</c:v>
                </c:pt>
                <c:pt idx="91496">
                  <c:v>0.98009279830975105</c:v>
                </c:pt>
                <c:pt idx="91497">
                  <c:v>0.99865964755004999</c:v>
                </c:pt>
                <c:pt idx="91498">
                  <c:v>0.99772892030019</c:v>
                </c:pt>
                <c:pt idx="91499">
                  <c:v>0.99810606512056599</c:v>
                </c:pt>
                <c:pt idx="91500">
                  <c:v>0.99810606512056599</c:v>
                </c:pt>
                <c:pt idx="91501">
                  <c:v>0.98009279830975105</c:v>
                </c:pt>
                <c:pt idx="91502">
                  <c:v>0.99977590848754005</c:v>
                </c:pt>
                <c:pt idx="91503">
                  <c:v>0.99865964755004999</c:v>
                </c:pt>
                <c:pt idx="91504">
                  <c:v>0.99810606512056599</c:v>
                </c:pt>
                <c:pt idx="91505">
                  <c:v>0.98009279830975105</c:v>
                </c:pt>
                <c:pt idx="91506">
                  <c:v>0.99865964755004999</c:v>
                </c:pt>
                <c:pt idx="91507">
                  <c:v>0.98009279830975105</c:v>
                </c:pt>
                <c:pt idx="91508">
                  <c:v>0.98009279830975105</c:v>
                </c:pt>
                <c:pt idx="91509">
                  <c:v>0.99810606512056599</c:v>
                </c:pt>
                <c:pt idx="91510">
                  <c:v>0.99865964755004999</c:v>
                </c:pt>
                <c:pt idx="91511">
                  <c:v>0.99977590848754005</c:v>
                </c:pt>
                <c:pt idx="91512">
                  <c:v>0.99977590848754005</c:v>
                </c:pt>
                <c:pt idx="91513">
                  <c:v>0.97505301993331395</c:v>
                </c:pt>
                <c:pt idx="91514">
                  <c:v>0.98009279830975105</c:v>
                </c:pt>
                <c:pt idx="91515">
                  <c:v>0.99810606512056599</c:v>
                </c:pt>
                <c:pt idx="91516">
                  <c:v>0.99810606512056599</c:v>
                </c:pt>
                <c:pt idx="91517">
                  <c:v>0.98009279830975105</c:v>
                </c:pt>
                <c:pt idx="91518">
                  <c:v>0.98009279830975105</c:v>
                </c:pt>
                <c:pt idx="91519">
                  <c:v>0.99865964755004999</c:v>
                </c:pt>
                <c:pt idx="91520">
                  <c:v>0.97505301993331395</c:v>
                </c:pt>
                <c:pt idx="91521">
                  <c:v>0.99865964755004999</c:v>
                </c:pt>
                <c:pt idx="91522">
                  <c:v>0.99865964755004999</c:v>
                </c:pt>
                <c:pt idx="91523">
                  <c:v>0.97505301993331395</c:v>
                </c:pt>
                <c:pt idx="91524">
                  <c:v>0.99865964755004999</c:v>
                </c:pt>
                <c:pt idx="91525">
                  <c:v>0.98009279830975105</c:v>
                </c:pt>
                <c:pt idx="91526">
                  <c:v>0.97505301993331395</c:v>
                </c:pt>
                <c:pt idx="91527">
                  <c:v>0.99977590848754005</c:v>
                </c:pt>
                <c:pt idx="91528">
                  <c:v>0.97505301993331395</c:v>
                </c:pt>
                <c:pt idx="91529">
                  <c:v>0.99865964755004999</c:v>
                </c:pt>
                <c:pt idx="91530">
                  <c:v>0.98009279830975105</c:v>
                </c:pt>
                <c:pt idx="91531">
                  <c:v>0.97505301993331395</c:v>
                </c:pt>
                <c:pt idx="91532">
                  <c:v>0.99865964755004999</c:v>
                </c:pt>
                <c:pt idx="91533">
                  <c:v>0.98009279830975105</c:v>
                </c:pt>
                <c:pt idx="91534">
                  <c:v>0.97505301993331395</c:v>
                </c:pt>
                <c:pt idx="91535">
                  <c:v>0.98009279830975105</c:v>
                </c:pt>
                <c:pt idx="91536">
                  <c:v>0.98009279830975105</c:v>
                </c:pt>
                <c:pt idx="91537">
                  <c:v>0.99865964755004999</c:v>
                </c:pt>
                <c:pt idx="91538">
                  <c:v>0.99810606512056599</c:v>
                </c:pt>
                <c:pt idx="91539">
                  <c:v>0.97505301993331395</c:v>
                </c:pt>
                <c:pt idx="91540">
                  <c:v>0.99810606512056599</c:v>
                </c:pt>
                <c:pt idx="91541">
                  <c:v>0.99865964755004999</c:v>
                </c:pt>
                <c:pt idx="91542">
                  <c:v>0.99772892030019</c:v>
                </c:pt>
                <c:pt idx="91543">
                  <c:v>0.98009279830975105</c:v>
                </c:pt>
                <c:pt idx="91544">
                  <c:v>0.98009279830975105</c:v>
                </c:pt>
                <c:pt idx="91545">
                  <c:v>0.97505301993331395</c:v>
                </c:pt>
                <c:pt idx="91546">
                  <c:v>0.99977590848754005</c:v>
                </c:pt>
                <c:pt idx="91547">
                  <c:v>0.98009279830975105</c:v>
                </c:pt>
                <c:pt idx="91548">
                  <c:v>0.97505301993331395</c:v>
                </c:pt>
                <c:pt idx="91549">
                  <c:v>0.97505301993331395</c:v>
                </c:pt>
                <c:pt idx="91550">
                  <c:v>0.99977590848754005</c:v>
                </c:pt>
                <c:pt idx="91551">
                  <c:v>0.97505301993331395</c:v>
                </c:pt>
                <c:pt idx="91552">
                  <c:v>0.98009279830975105</c:v>
                </c:pt>
                <c:pt idx="91553">
                  <c:v>0.99865964755004999</c:v>
                </c:pt>
                <c:pt idx="91554">
                  <c:v>0.99865964755004999</c:v>
                </c:pt>
                <c:pt idx="91555">
                  <c:v>0.98009279830975105</c:v>
                </c:pt>
                <c:pt idx="91556">
                  <c:v>0.99772892030019</c:v>
                </c:pt>
                <c:pt idx="91557">
                  <c:v>0.99810606512056599</c:v>
                </c:pt>
                <c:pt idx="91558">
                  <c:v>0.99865964755004999</c:v>
                </c:pt>
                <c:pt idx="91559">
                  <c:v>0.99865964755004999</c:v>
                </c:pt>
                <c:pt idx="91560">
                  <c:v>0.98009279830975105</c:v>
                </c:pt>
                <c:pt idx="91561">
                  <c:v>0.99865964755004999</c:v>
                </c:pt>
                <c:pt idx="91562">
                  <c:v>0.99865964755004999</c:v>
                </c:pt>
                <c:pt idx="91563">
                  <c:v>0.99810606512056599</c:v>
                </c:pt>
                <c:pt idx="91564">
                  <c:v>0.97505301993331395</c:v>
                </c:pt>
                <c:pt idx="91565">
                  <c:v>0.98009279830975105</c:v>
                </c:pt>
                <c:pt idx="91566">
                  <c:v>0.99810606512056599</c:v>
                </c:pt>
                <c:pt idx="91567">
                  <c:v>0.99810606512056599</c:v>
                </c:pt>
                <c:pt idx="91568">
                  <c:v>0.99810606512056599</c:v>
                </c:pt>
                <c:pt idx="91569">
                  <c:v>0.98009279830975105</c:v>
                </c:pt>
                <c:pt idx="91570">
                  <c:v>0.99865964755004999</c:v>
                </c:pt>
                <c:pt idx="91571">
                  <c:v>0.97505301993331395</c:v>
                </c:pt>
                <c:pt idx="91572">
                  <c:v>0.99810606512056599</c:v>
                </c:pt>
                <c:pt idx="91573">
                  <c:v>0.99865964755004999</c:v>
                </c:pt>
                <c:pt idx="91574">
                  <c:v>0.99810606512056599</c:v>
                </c:pt>
                <c:pt idx="91575">
                  <c:v>0.99865964755004999</c:v>
                </c:pt>
                <c:pt idx="91576">
                  <c:v>0.99977590848754005</c:v>
                </c:pt>
                <c:pt idx="91577">
                  <c:v>0.99772892030019</c:v>
                </c:pt>
                <c:pt idx="91578">
                  <c:v>0.98009279830975105</c:v>
                </c:pt>
                <c:pt idx="91579">
                  <c:v>0.99865964755004999</c:v>
                </c:pt>
                <c:pt idx="91580">
                  <c:v>0.99810606512056599</c:v>
                </c:pt>
                <c:pt idx="91581">
                  <c:v>0.99865964755004999</c:v>
                </c:pt>
                <c:pt idx="91582">
                  <c:v>0.99865964755004999</c:v>
                </c:pt>
                <c:pt idx="91583">
                  <c:v>0.97505301993331395</c:v>
                </c:pt>
                <c:pt idx="91584">
                  <c:v>0.99865964755004999</c:v>
                </c:pt>
                <c:pt idx="91585">
                  <c:v>0.98009279830975105</c:v>
                </c:pt>
                <c:pt idx="91586">
                  <c:v>0.98009279830975105</c:v>
                </c:pt>
                <c:pt idx="91587">
                  <c:v>0.99865964755004999</c:v>
                </c:pt>
                <c:pt idx="91588">
                  <c:v>0.98009279830975105</c:v>
                </c:pt>
                <c:pt idx="91589">
                  <c:v>0.98009279830975105</c:v>
                </c:pt>
                <c:pt idx="91590">
                  <c:v>0.98009279830975105</c:v>
                </c:pt>
                <c:pt idx="91591">
                  <c:v>0.98009279830975105</c:v>
                </c:pt>
                <c:pt idx="91592">
                  <c:v>0.99865964755004999</c:v>
                </c:pt>
                <c:pt idx="91593">
                  <c:v>0.99810606512056599</c:v>
                </c:pt>
                <c:pt idx="91594">
                  <c:v>0.98009279830975105</c:v>
                </c:pt>
                <c:pt idx="91595">
                  <c:v>0.99810606512056599</c:v>
                </c:pt>
                <c:pt idx="91596">
                  <c:v>0.99865964755004999</c:v>
                </c:pt>
                <c:pt idx="91597">
                  <c:v>0.98009279830975105</c:v>
                </c:pt>
                <c:pt idx="91598">
                  <c:v>0.98009279830975105</c:v>
                </c:pt>
                <c:pt idx="91599">
                  <c:v>0.97505301993331395</c:v>
                </c:pt>
                <c:pt idx="91600">
                  <c:v>0.99865964755004999</c:v>
                </c:pt>
                <c:pt idx="91601">
                  <c:v>0.98009279830975105</c:v>
                </c:pt>
                <c:pt idx="91602">
                  <c:v>0.98009279830975105</c:v>
                </c:pt>
                <c:pt idx="91603">
                  <c:v>0.98009279830975105</c:v>
                </c:pt>
                <c:pt idx="91604">
                  <c:v>0.99810606512056599</c:v>
                </c:pt>
                <c:pt idx="91605">
                  <c:v>0.99865964755004999</c:v>
                </c:pt>
                <c:pt idx="91606">
                  <c:v>0.99865964755004999</c:v>
                </c:pt>
                <c:pt idx="91607">
                  <c:v>0.99865964755004999</c:v>
                </c:pt>
                <c:pt idx="91608">
                  <c:v>0.98009279830975105</c:v>
                </c:pt>
                <c:pt idx="91609">
                  <c:v>0.97505301993331395</c:v>
                </c:pt>
                <c:pt idx="91610">
                  <c:v>0.99865964755004999</c:v>
                </c:pt>
                <c:pt idx="91611">
                  <c:v>0.98009279830975105</c:v>
                </c:pt>
                <c:pt idx="91612">
                  <c:v>0.99977590848754005</c:v>
                </c:pt>
                <c:pt idx="91613">
                  <c:v>0.99810606512056599</c:v>
                </c:pt>
                <c:pt idx="91614">
                  <c:v>0.98009279830975105</c:v>
                </c:pt>
                <c:pt idx="91615">
                  <c:v>0.99810606512056599</c:v>
                </c:pt>
                <c:pt idx="91616">
                  <c:v>0.97505301993331395</c:v>
                </c:pt>
                <c:pt idx="91617">
                  <c:v>0.99865964755004999</c:v>
                </c:pt>
                <c:pt idx="91618">
                  <c:v>0.97505301993331395</c:v>
                </c:pt>
                <c:pt idx="91619">
                  <c:v>0.99865964755004999</c:v>
                </c:pt>
                <c:pt idx="91620">
                  <c:v>0.98009279830975105</c:v>
                </c:pt>
                <c:pt idx="91621">
                  <c:v>0.98009279830975105</c:v>
                </c:pt>
                <c:pt idx="91622">
                  <c:v>0.99865964755004999</c:v>
                </c:pt>
                <c:pt idx="91623">
                  <c:v>0.97505301993331395</c:v>
                </c:pt>
                <c:pt idx="91624">
                  <c:v>0.99865964755004999</c:v>
                </c:pt>
                <c:pt idx="91625">
                  <c:v>0.99772892030019</c:v>
                </c:pt>
                <c:pt idx="91626">
                  <c:v>0.99865964755004999</c:v>
                </c:pt>
                <c:pt idx="91627">
                  <c:v>0.98009279830975105</c:v>
                </c:pt>
                <c:pt idx="91628">
                  <c:v>0.99810606512056599</c:v>
                </c:pt>
                <c:pt idx="91629">
                  <c:v>0.98009279830975105</c:v>
                </c:pt>
                <c:pt idx="91630">
                  <c:v>0.98009279830975105</c:v>
                </c:pt>
                <c:pt idx="91631">
                  <c:v>0.99977590848754005</c:v>
                </c:pt>
                <c:pt idx="91632">
                  <c:v>0.97505301993331395</c:v>
                </c:pt>
                <c:pt idx="91633">
                  <c:v>0.98009279830975105</c:v>
                </c:pt>
                <c:pt idx="91634">
                  <c:v>0.99865964755004999</c:v>
                </c:pt>
                <c:pt idx="91635">
                  <c:v>0.99865964755004999</c:v>
                </c:pt>
                <c:pt idx="91636">
                  <c:v>0.99865964755004999</c:v>
                </c:pt>
                <c:pt idx="91637">
                  <c:v>0.98009279830975105</c:v>
                </c:pt>
                <c:pt idx="91638">
                  <c:v>0.99865964755004999</c:v>
                </c:pt>
                <c:pt idx="91639">
                  <c:v>0.99772892030019</c:v>
                </c:pt>
                <c:pt idx="91640">
                  <c:v>0.97505301993331395</c:v>
                </c:pt>
                <c:pt idx="91641">
                  <c:v>0.98009279830975105</c:v>
                </c:pt>
                <c:pt idx="91642">
                  <c:v>0.97505301993331395</c:v>
                </c:pt>
                <c:pt idx="91643">
                  <c:v>0.97505301993331395</c:v>
                </c:pt>
                <c:pt idx="91644">
                  <c:v>0.98009279830975105</c:v>
                </c:pt>
                <c:pt idx="91645">
                  <c:v>0.97505301993331395</c:v>
                </c:pt>
                <c:pt idx="91646">
                  <c:v>0.99810606512056599</c:v>
                </c:pt>
                <c:pt idx="91647">
                  <c:v>0.99810606512056599</c:v>
                </c:pt>
                <c:pt idx="91648">
                  <c:v>0.99810606512056599</c:v>
                </c:pt>
                <c:pt idx="91649">
                  <c:v>0.99772892030019</c:v>
                </c:pt>
                <c:pt idx="91650">
                  <c:v>0.99810606512056599</c:v>
                </c:pt>
                <c:pt idx="91651">
                  <c:v>0.98009279830975105</c:v>
                </c:pt>
                <c:pt idx="91652">
                  <c:v>0.97505301993331395</c:v>
                </c:pt>
                <c:pt idx="91653">
                  <c:v>0.98009279830975105</c:v>
                </c:pt>
                <c:pt idx="91654">
                  <c:v>0.98009279830975105</c:v>
                </c:pt>
                <c:pt idx="91655">
                  <c:v>0.98009279830975105</c:v>
                </c:pt>
                <c:pt idx="91656">
                  <c:v>0.99977590848754005</c:v>
                </c:pt>
                <c:pt idx="91657">
                  <c:v>0.97505301993331395</c:v>
                </c:pt>
                <c:pt idx="91658">
                  <c:v>0.99865964755004999</c:v>
                </c:pt>
                <c:pt idx="91659">
                  <c:v>0.98009279830975105</c:v>
                </c:pt>
                <c:pt idx="91660">
                  <c:v>0.98009279830975105</c:v>
                </c:pt>
                <c:pt idx="91661">
                  <c:v>0.99977590848754005</c:v>
                </c:pt>
                <c:pt idx="91662">
                  <c:v>0.98009279830975105</c:v>
                </c:pt>
                <c:pt idx="91663">
                  <c:v>0.99865964755004999</c:v>
                </c:pt>
                <c:pt idx="91664">
                  <c:v>0.98009279830975105</c:v>
                </c:pt>
                <c:pt idx="91665">
                  <c:v>0.99810606512056599</c:v>
                </c:pt>
                <c:pt idx="91666">
                  <c:v>0.99865964755004999</c:v>
                </c:pt>
                <c:pt idx="91667">
                  <c:v>0.98009279830975105</c:v>
                </c:pt>
                <c:pt idx="91668">
                  <c:v>0.97505301993331395</c:v>
                </c:pt>
                <c:pt idx="91669">
                  <c:v>0.98009279830975105</c:v>
                </c:pt>
                <c:pt idx="91670">
                  <c:v>0.99810606512056599</c:v>
                </c:pt>
                <c:pt idx="91671">
                  <c:v>0.99977590848754005</c:v>
                </c:pt>
                <c:pt idx="91672">
                  <c:v>0.97505301993331395</c:v>
                </c:pt>
                <c:pt idx="91673">
                  <c:v>0.99810606512056599</c:v>
                </c:pt>
                <c:pt idx="91674">
                  <c:v>0.99865964755004999</c:v>
                </c:pt>
                <c:pt idx="91675">
                  <c:v>0.97505301993331395</c:v>
                </c:pt>
                <c:pt idx="91676">
                  <c:v>0.99865964755004999</c:v>
                </c:pt>
                <c:pt idx="91677">
                  <c:v>0.99810606512056599</c:v>
                </c:pt>
                <c:pt idx="91678">
                  <c:v>0.99810606512056599</c:v>
                </c:pt>
                <c:pt idx="91679">
                  <c:v>0.99865964755004999</c:v>
                </c:pt>
                <c:pt idx="91680">
                  <c:v>0.97505301993331395</c:v>
                </c:pt>
                <c:pt idx="91681">
                  <c:v>0.99865964755004999</c:v>
                </c:pt>
                <c:pt idx="91682">
                  <c:v>0.99810606512056599</c:v>
                </c:pt>
                <c:pt idx="91683">
                  <c:v>0.97505301993331395</c:v>
                </c:pt>
                <c:pt idx="91684">
                  <c:v>0.98009279830975105</c:v>
                </c:pt>
                <c:pt idx="91685">
                  <c:v>0.99810606512056599</c:v>
                </c:pt>
                <c:pt idx="91686">
                  <c:v>0.99977590848754005</c:v>
                </c:pt>
                <c:pt idx="91687">
                  <c:v>0.99977590848754005</c:v>
                </c:pt>
                <c:pt idx="91688">
                  <c:v>0.99810606512056599</c:v>
                </c:pt>
                <c:pt idx="91689">
                  <c:v>0.99865964755004999</c:v>
                </c:pt>
                <c:pt idx="91690">
                  <c:v>0.98009279830975105</c:v>
                </c:pt>
                <c:pt idx="91691">
                  <c:v>0.99810606512056599</c:v>
                </c:pt>
                <c:pt idx="91692">
                  <c:v>0.99977590848754005</c:v>
                </c:pt>
                <c:pt idx="91693">
                  <c:v>0.98009279830975105</c:v>
                </c:pt>
                <c:pt idx="91694">
                  <c:v>0.99810606512056599</c:v>
                </c:pt>
                <c:pt idx="91695">
                  <c:v>0.99772892030019</c:v>
                </c:pt>
                <c:pt idx="91696">
                  <c:v>0.99810606512056599</c:v>
                </c:pt>
                <c:pt idx="91697">
                  <c:v>0.99977590848754005</c:v>
                </c:pt>
                <c:pt idx="91698">
                  <c:v>0.99865964755004999</c:v>
                </c:pt>
                <c:pt idx="91699">
                  <c:v>0.98009279830975105</c:v>
                </c:pt>
                <c:pt idx="91700">
                  <c:v>0.99810606512056599</c:v>
                </c:pt>
                <c:pt idx="91701">
                  <c:v>0.99865964755004999</c:v>
                </c:pt>
                <c:pt idx="91702">
                  <c:v>0.99865964755004999</c:v>
                </c:pt>
                <c:pt idx="91703">
                  <c:v>0.99181255835294002</c:v>
                </c:pt>
                <c:pt idx="91704">
                  <c:v>0.99865964755004999</c:v>
                </c:pt>
                <c:pt idx="91705">
                  <c:v>0.97505301993331395</c:v>
                </c:pt>
                <c:pt idx="91706">
                  <c:v>0.99977590848754005</c:v>
                </c:pt>
                <c:pt idx="91707">
                  <c:v>0.98009279830975105</c:v>
                </c:pt>
                <c:pt idx="91708">
                  <c:v>0.99865964755004999</c:v>
                </c:pt>
                <c:pt idx="91709">
                  <c:v>0.98009279830975105</c:v>
                </c:pt>
                <c:pt idx="91710">
                  <c:v>0.99810606512056599</c:v>
                </c:pt>
                <c:pt idx="91711">
                  <c:v>0.98009279830975105</c:v>
                </c:pt>
                <c:pt idx="91712">
                  <c:v>0.99810606512056599</c:v>
                </c:pt>
                <c:pt idx="91713">
                  <c:v>0.98009279830975105</c:v>
                </c:pt>
                <c:pt idx="91714">
                  <c:v>0.97505301993331395</c:v>
                </c:pt>
                <c:pt idx="91715">
                  <c:v>0.99865964755004999</c:v>
                </c:pt>
                <c:pt idx="91716">
                  <c:v>0.99772892030019</c:v>
                </c:pt>
                <c:pt idx="91717">
                  <c:v>0.99865964755004999</c:v>
                </c:pt>
                <c:pt idx="91718">
                  <c:v>0.99865964755004999</c:v>
                </c:pt>
                <c:pt idx="91719">
                  <c:v>0.99865964755004999</c:v>
                </c:pt>
                <c:pt idx="91720">
                  <c:v>0.99865964755004999</c:v>
                </c:pt>
                <c:pt idx="91721">
                  <c:v>0.98009279830975105</c:v>
                </c:pt>
                <c:pt idx="91722">
                  <c:v>0.99810606512056599</c:v>
                </c:pt>
                <c:pt idx="91723">
                  <c:v>0.99772892030019</c:v>
                </c:pt>
                <c:pt idx="91724">
                  <c:v>0.99810606512056599</c:v>
                </c:pt>
                <c:pt idx="91725">
                  <c:v>0.99977590848754005</c:v>
                </c:pt>
                <c:pt idx="91726">
                  <c:v>0.99810606512056599</c:v>
                </c:pt>
                <c:pt idx="91727">
                  <c:v>0.99810606512056599</c:v>
                </c:pt>
                <c:pt idx="91728">
                  <c:v>0.98009279830975105</c:v>
                </c:pt>
                <c:pt idx="91729">
                  <c:v>0.98009279830975105</c:v>
                </c:pt>
                <c:pt idx="91730">
                  <c:v>0.97505301993331395</c:v>
                </c:pt>
                <c:pt idx="91731">
                  <c:v>0.99810606512056599</c:v>
                </c:pt>
                <c:pt idx="91732">
                  <c:v>0.98009279830975105</c:v>
                </c:pt>
                <c:pt idx="91733">
                  <c:v>0.99865964755004999</c:v>
                </c:pt>
                <c:pt idx="91734">
                  <c:v>0.99810606512056599</c:v>
                </c:pt>
                <c:pt idx="91735">
                  <c:v>0.98009279830975105</c:v>
                </c:pt>
                <c:pt idx="91736">
                  <c:v>0.99810606512056599</c:v>
                </c:pt>
                <c:pt idx="91737">
                  <c:v>0.97505301993331395</c:v>
                </c:pt>
                <c:pt idx="91738">
                  <c:v>0.99865964755004999</c:v>
                </c:pt>
                <c:pt idx="91739">
                  <c:v>0.98009279830975105</c:v>
                </c:pt>
                <c:pt idx="91740">
                  <c:v>0.97505301993331395</c:v>
                </c:pt>
                <c:pt idx="91741">
                  <c:v>0.99865964755004999</c:v>
                </c:pt>
                <c:pt idx="91742">
                  <c:v>0.97505301993331395</c:v>
                </c:pt>
                <c:pt idx="91743">
                  <c:v>0.99865964755004999</c:v>
                </c:pt>
                <c:pt idx="91744">
                  <c:v>0.99865964755004999</c:v>
                </c:pt>
                <c:pt idx="91745">
                  <c:v>0.99865964755004999</c:v>
                </c:pt>
                <c:pt idx="91746">
                  <c:v>0.98009279830975105</c:v>
                </c:pt>
                <c:pt idx="91747">
                  <c:v>0.97505301993331395</c:v>
                </c:pt>
                <c:pt idx="91748">
                  <c:v>0.98009279830975105</c:v>
                </c:pt>
                <c:pt idx="91749">
                  <c:v>0.99181255835294002</c:v>
                </c:pt>
                <c:pt idx="91750">
                  <c:v>0.99977590848754005</c:v>
                </c:pt>
                <c:pt idx="91751">
                  <c:v>0.98009279830975105</c:v>
                </c:pt>
                <c:pt idx="91752">
                  <c:v>0.97505301993331395</c:v>
                </c:pt>
                <c:pt idx="91753">
                  <c:v>0.99865964755004999</c:v>
                </c:pt>
                <c:pt idx="91754">
                  <c:v>0.98009279830975105</c:v>
                </c:pt>
                <c:pt idx="91755">
                  <c:v>0.99865964755004999</c:v>
                </c:pt>
                <c:pt idx="91756">
                  <c:v>0.99810606512056599</c:v>
                </c:pt>
                <c:pt idx="91757">
                  <c:v>0.99865964755004999</c:v>
                </c:pt>
                <c:pt idx="91758">
                  <c:v>0.97505301993331395</c:v>
                </c:pt>
                <c:pt idx="91759">
                  <c:v>0.98009279830975105</c:v>
                </c:pt>
                <c:pt idx="91760">
                  <c:v>0.99810606512056599</c:v>
                </c:pt>
                <c:pt idx="91761">
                  <c:v>0.98009279830975105</c:v>
                </c:pt>
                <c:pt idx="91762">
                  <c:v>0.98009279830975105</c:v>
                </c:pt>
                <c:pt idx="91763">
                  <c:v>0.99977590848754005</c:v>
                </c:pt>
                <c:pt idx="91764">
                  <c:v>0.99810606512056599</c:v>
                </c:pt>
                <c:pt idx="91765">
                  <c:v>0.98009279830975105</c:v>
                </c:pt>
                <c:pt idx="91766">
                  <c:v>0.99810606512056599</c:v>
                </c:pt>
                <c:pt idx="91767">
                  <c:v>0.99977590848754005</c:v>
                </c:pt>
                <c:pt idx="91768">
                  <c:v>0.99865964755004999</c:v>
                </c:pt>
                <c:pt idx="91769">
                  <c:v>0.99977590848754005</c:v>
                </c:pt>
                <c:pt idx="91770">
                  <c:v>0.99865964755004999</c:v>
                </c:pt>
                <c:pt idx="91771">
                  <c:v>0.99977590848754005</c:v>
                </c:pt>
                <c:pt idx="91772">
                  <c:v>0.99865964755004999</c:v>
                </c:pt>
                <c:pt idx="91773">
                  <c:v>0.97505301993331395</c:v>
                </c:pt>
                <c:pt idx="91774">
                  <c:v>0.99865964755004999</c:v>
                </c:pt>
                <c:pt idx="91775">
                  <c:v>0.99977590848754005</c:v>
                </c:pt>
                <c:pt idx="91776">
                  <c:v>0.99810606512056599</c:v>
                </c:pt>
                <c:pt idx="91777">
                  <c:v>0.99977590848754005</c:v>
                </c:pt>
                <c:pt idx="91778">
                  <c:v>0.98009279830975105</c:v>
                </c:pt>
                <c:pt idx="91779">
                  <c:v>0.99865964755004999</c:v>
                </c:pt>
                <c:pt idx="91780">
                  <c:v>0.99810606512056599</c:v>
                </c:pt>
                <c:pt idx="91781">
                  <c:v>0.99865964755004999</c:v>
                </c:pt>
                <c:pt idx="91782">
                  <c:v>0.99977590848754005</c:v>
                </c:pt>
                <c:pt idx="91783">
                  <c:v>0.99977590848754005</c:v>
                </c:pt>
                <c:pt idx="91784">
                  <c:v>0.97505301993331395</c:v>
                </c:pt>
                <c:pt idx="91785">
                  <c:v>0.99865964755004999</c:v>
                </c:pt>
                <c:pt idx="91786">
                  <c:v>0.99977590848754005</c:v>
                </c:pt>
                <c:pt idx="91787">
                  <c:v>0.99865964755004999</c:v>
                </c:pt>
                <c:pt idx="91788">
                  <c:v>0.99977590848754005</c:v>
                </c:pt>
                <c:pt idx="91789">
                  <c:v>0.97505301993331395</c:v>
                </c:pt>
                <c:pt idx="91790">
                  <c:v>0.97505301993331395</c:v>
                </c:pt>
                <c:pt idx="91791">
                  <c:v>0.98009279830975105</c:v>
                </c:pt>
                <c:pt idx="91792">
                  <c:v>0.97505301993331395</c:v>
                </c:pt>
                <c:pt idx="91793">
                  <c:v>0.99810606512056599</c:v>
                </c:pt>
                <c:pt idx="91794">
                  <c:v>0.98009279830975105</c:v>
                </c:pt>
                <c:pt idx="91795">
                  <c:v>0.97505301993331395</c:v>
                </c:pt>
                <c:pt idx="91796">
                  <c:v>0.97505301993331395</c:v>
                </c:pt>
                <c:pt idx="91797">
                  <c:v>0.98009279830975105</c:v>
                </c:pt>
                <c:pt idx="91798">
                  <c:v>0.98009279830975105</c:v>
                </c:pt>
                <c:pt idx="91799">
                  <c:v>0.99865964755004999</c:v>
                </c:pt>
                <c:pt idx="91800">
                  <c:v>0.98009279830975105</c:v>
                </c:pt>
                <c:pt idx="91801">
                  <c:v>0.99977590848754005</c:v>
                </c:pt>
                <c:pt idx="91802">
                  <c:v>0.99977590848754005</c:v>
                </c:pt>
                <c:pt idx="91803">
                  <c:v>0.97505301993331395</c:v>
                </c:pt>
                <c:pt idx="91804">
                  <c:v>0.99181255835294002</c:v>
                </c:pt>
                <c:pt idx="91805">
                  <c:v>0.97505301993331395</c:v>
                </c:pt>
                <c:pt idx="91806">
                  <c:v>0.98009279830975105</c:v>
                </c:pt>
                <c:pt idx="91807">
                  <c:v>0.97505301993331395</c:v>
                </c:pt>
                <c:pt idx="91808">
                  <c:v>0.99865964755004999</c:v>
                </c:pt>
                <c:pt idx="91809">
                  <c:v>0.99810606512056599</c:v>
                </c:pt>
                <c:pt idx="91810">
                  <c:v>0.99865964755004999</c:v>
                </c:pt>
                <c:pt idx="91811">
                  <c:v>0.98009279830975105</c:v>
                </c:pt>
                <c:pt idx="91812">
                  <c:v>0.99772892030019</c:v>
                </c:pt>
                <c:pt idx="91813">
                  <c:v>0.97505301993331395</c:v>
                </c:pt>
                <c:pt idx="91814">
                  <c:v>0.99810606512056599</c:v>
                </c:pt>
                <c:pt idx="91815">
                  <c:v>0.98009279830975105</c:v>
                </c:pt>
                <c:pt idx="91816">
                  <c:v>0.99810606512056599</c:v>
                </c:pt>
                <c:pt idx="91817">
                  <c:v>0.99977590848754005</c:v>
                </c:pt>
                <c:pt idx="91818">
                  <c:v>0.97505301993331395</c:v>
                </c:pt>
                <c:pt idx="91819">
                  <c:v>0.97505301993331395</c:v>
                </c:pt>
                <c:pt idx="91820">
                  <c:v>0.99977590848754005</c:v>
                </c:pt>
                <c:pt idx="91821">
                  <c:v>0.99977590848754005</c:v>
                </c:pt>
                <c:pt idx="91822">
                  <c:v>0.99810606512056599</c:v>
                </c:pt>
                <c:pt idx="91823">
                  <c:v>0.97505301993331395</c:v>
                </c:pt>
                <c:pt idx="91824">
                  <c:v>0.99977590848754005</c:v>
                </c:pt>
                <c:pt idx="91825">
                  <c:v>0.98009279830975105</c:v>
                </c:pt>
                <c:pt idx="91826">
                  <c:v>0.97505301993331395</c:v>
                </c:pt>
                <c:pt idx="91827">
                  <c:v>0.99977590848754005</c:v>
                </c:pt>
                <c:pt idx="91828">
                  <c:v>0.99977590848754005</c:v>
                </c:pt>
                <c:pt idx="91829">
                  <c:v>0.99810606512056599</c:v>
                </c:pt>
                <c:pt idx="91830">
                  <c:v>0.98009279830975105</c:v>
                </c:pt>
                <c:pt idx="91831">
                  <c:v>0.98009279830975105</c:v>
                </c:pt>
                <c:pt idx="91832">
                  <c:v>0.99181255835294002</c:v>
                </c:pt>
                <c:pt idx="91833">
                  <c:v>0.99810606512056599</c:v>
                </c:pt>
                <c:pt idx="91834">
                  <c:v>0.99865964755004999</c:v>
                </c:pt>
                <c:pt idx="91835">
                  <c:v>0.98009279830975105</c:v>
                </c:pt>
                <c:pt idx="91836">
                  <c:v>0.99977590848754005</c:v>
                </c:pt>
                <c:pt idx="91837">
                  <c:v>0.98009279830975105</c:v>
                </c:pt>
                <c:pt idx="91838">
                  <c:v>0.98009279830975105</c:v>
                </c:pt>
                <c:pt idx="91839">
                  <c:v>0.98009279830975105</c:v>
                </c:pt>
                <c:pt idx="91840">
                  <c:v>0.98009279830975105</c:v>
                </c:pt>
                <c:pt idx="91841">
                  <c:v>0.98009279830975105</c:v>
                </c:pt>
                <c:pt idx="91842">
                  <c:v>0.98009279830975105</c:v>
                </c:pt>
                <c:pt idx="91843">
                  <c:v>0.98009279830975105</c:v>
                </c:pt>
                <c:pt idx="91844">
                  <c:v>0.97505301993331395</c:v>
                </c:pt>
                <c:pt idx="91845">
                  <c:v>0.99865964755004999</c:v>
                </c:pt>
                <c:pt idx="91846">
                  <c:v>0.98009279830975105</c:v>
                </c:pt>
                <c:pt idx="91847">
                  <c:v>0.98009279830975105</c:v>
                </c:pt>
                <c:pt idx="91848">
                  <c:v>0.97505301993331395</c:v>
                </c:pt>
                <c:pt idx="91849">
                  <c:v>0.99810606512056599</c:v>
                </c:pt>
                <c:pt idx="91850">
                  <c:v>0.99865964755004999</c:v>
                </c:pt>
                <c:pt idx="91851">
                  <c:v>0.97505301993331395</c:v>
                </c:pt>
                <c:pt idx="91852">
                  <c:v>0.99810606512056599</c:v>
                </c:pt>
                <c:pt idx="91853">
                  <c:v>0.99772892030019</c:v>
                </c:pt>
                <c:pt idx="91854">
                  <c:v>0.99865964755004999</c:v>
                </c:pt>
                <c:pt idx="91855">
                  <c:v>0.98009279830975105</c:v>
                </c:pt>
                <c:pt idx="91856">
                  <c:v>0.99865964755004999</c:v>
                </c:pt>
                <c:pt idx="91857">
                  <c:v>0.99865964755004999</c:v>
                </c:pt>
                <c:pt idx="91858">
                  <c:v>0.99977590848754005</c:v>
                </c:pt>
                <c:pt idx="91859">
                  <c:v>0.99865964755004999</c:v>
                </c:pt>
                <c:pt idx="91860">
                  <c:v>0.99977590848754005</c:v>
                </c:pt>
                <c:pt idx="91861">
                  <c:v>0.97505301993331395</c:v>
                </c:pt>
                <c:pt idx="91862">
                  <c:v>0.99810606512056599</c:v>
                </c:pt>
                <c:pt idx="91863">
                  <c:v>0.98009279830975105</c:v>
                </c:pt>
                <c:pt idx="91864">
                  <c:v>0.97505301993331395</c:v>
                </c:pt>
                <c:pt idx="91865">
                  <c:v>0.98009279830975105</c:v>
                </c:pt>
                <c:pt idx="91866">
                  <c:v>0.99810606512056599</c:v>
                </c:pt>
                <c:pt idx="91867">
                  <c:v>0.99810606512056599</c:v>
                </c:pt>
                <c:pt idx="91868">
                  <c:v>0.98009279830975105</c:v>
                </c:pt>
                <c:pt idx="91869">
                  <c:v>0.98009279830975105</c:v>
                </c:pt>
                <c:pt idx="91870">
                  <c:v>0.98009279830975105</c:v>
                </c:pt>
                <c:pt idx="91871">
                  <c:v>0.99977590848754005</c:v>
                </c:pt>
                <c:pt idx="91872">
                  <c:v>0.99865964755004999</c:v>
                </c:pt>
                <c:pt idx="91873">
                  <c:v>0.99810606512056599</c:v>
                </c:pt>
                <c:pt idx="91874">
                  <c:v>0.97505301993331395</c:v>
                </c:pt>
                <c:pt idx="91875">
                  <c:v>0.99865964755004999</c:v>
                </c:pt>
                <c:pt idx="91876">
                  <c:v>0.98009279830975105</c:v>
                </c:pt>
                <c:pt idx="91877">
                  <c:v>0.98009279830975105</c:v>
                </c:pt>
                <c:pt idx="91878">
                  <c:v>0.99810606512056599</c:v>
                </c:pt>
                <c:pt idx="91879">
                  <c:v>0.97505301993331395</c:v>
                </c:pt>
                <c:pt idx="91880">
                  <c:v>0.99181255835294002</c:v>
                </c:pt>
                <c:pt idx="91881">
                  <c:v>0.99865964755004999</c:v>
                </c:pt>
                <c:pt idx="91882">
                  <c:v>0.98009279830975105</c:v>
                </c:pt>
                <c:pt idx="91883">
                  <c:v>0.98009279830975105</c:v>
                </c:pt>
                <c:pt idx="91884">
                  <c:v>0.97505301993331395</c:v>
                </c:pt>
                <c:pt idx="91885">
                  <c:v>0.98009279830975105</c:v>
                </c:pt>
                <c:pt idx="91886">
                  <c:v>0.98009279830975105</c:v>
                </c:pt>
                <c:pt idx="91887">
                  <c:v>0.99865964755004999</c:v>
                </c:pt>
                <c:pt idx="91888">
                  <c:v>0.99977590848754005</c:v>
                </c:pt>
                <c:pt idx="91889">
                  <c:v>0.99865964755004999</c:v>
                </c:pt>
                <c:pt idx="91890">
                  <c:v>0.97505301993331395</c:v>
                </c:pt>
                <c:pt idx="91891">
                  <c:v>0.99977590848754005</c:v>
                </c:pt>
                <c:pt idx="91892">
                  <c:v>0.98009279830975105</c:v>
                </c:pt>
                <c:pt idx="91893">
                  <c:v>0.99810606512056599</c:v>
                </c:pt>
                <c:pt idx="91894">
                  <c:v>0.99865964755004999</c:v>
                </c:pt>
                <c:pt idx="91895">
                  <c:v>0.98009279830975105</c:v>
                </c:pt>
                <c:pt idx="91896">
                  <c:v>0.99865964755004999</c:v>
                </c:pt>
                <c:pt idx="91897">
                  <c:v>0.99810606512056599</c:v>
                </c:pt>
                <c:pt idx="91898">
                  <c:v>0.97505301993331395</c:v>
                </c:pt>
                <c:pt idx="91899">
                  <c:v>0.97505301993331395</c:v>
                </c:pt>
                <c:pt idx="91900">
                  <c:v>0.97505301993331395</c:v>
                </c:pt>
                <c:pt idx="91901">
                  <c:v>0.98009279830975105</c:v>
                </c:pt>
                <c:pt idx="91902">
                  <c:v>0.99810606512056599</c:v>
                </c:pt>
                <c:pt idx="91903">
                  <c:v>0.99977590848754005</c:v>
                </c:pt>
                <c:pt idx="91904">
                  <c:v>0.99810606512056599</c:v>
                </c:pt>
                <c:pt idx="91905">
                  <c:v>0.99810606512056599</c:v>
                </c:pt>
                <c:pt idx="91906">
                  <c:v>0.97505301993331395</c:v>
                </c:pt>
                <c:pt idx="91907">
                  <c:v>0.98009279830975105</c:v>
                </c:pt>
                <c:pt idx="91908">
                  <c:v>0.98009279830975105</c:v>
                </c:pt>
                <c:pt idx="91909">
                  <c:v>0.98009279830975105</c:v>
                </c:pt>
                <c:pt idx="91910">
                  <c:v>0.99977590848754005</c:v>
                </c:pt>
                <c:pt idx="91911">
                  <c:v>0.98009279830975105</c:v>
                </c:pt>
                <c:pt idx="91912">
                  <c:v>0.99865964755004999</c:v>
                </c:pt>
                <c:pt idx="91913">
                  <c:v>0.99865964755004999</c:v>
                </c:pt>
                <c:pt idx="91914">
                  <c:v>0.99810606512056599</c:v>
                </c:pt>
                <c:pt idx="91915">
                  <c:v>0.98009279830975105</c:v>
                </c:pt>
                <c:pt idx="91916">
                  <c:v>0.99977590848754005</c:v>
                </c:pt>
                <c:pt idx="91917">
                  <c:v>0.99865964755004999</c:v>
                </c:pt>
                <c:pt idx="91918">
                  <c:v>0.98009279830975105</c:v>
                </c:pt>
                <c:pt idx="91919">
                  <c:v>0.99810606512056599</c:v>
                </c:pt>
                <c:pt idx="91920">
                  <c:v>0.99810606512056599</c:v>
                </c:pt>
                <c:pt idx="91921">
                  <c:v>0.99977590848754005</c:v>
                </c:pt>
                <c:pt idx="91922">
                  <c:v>0.97505301993331395</c:v>
                </c:pt>
                <c:pt idx="91923">
                  <c:v>0.99865964755004999</c:v>
                </c:pt>
                <c:pt idx="91924">
                  <c:v>0.97505301993331395</c:v>
                </c:pt>
                <c:pt idx="91925">
                  <c:v>0.97505301993331395</c:v>
                </c:pt>
                <c:pt idx="91926">
                  <c:v>0.98009279830975105</c:v>
                </c:pt>
                <c:pt idx="91927">
                  <c:v>0.98009279830975105</c:v>
                </c:pt>
                <c:pt idx="91928">
                  <c:v>0.99810606512056599</c:v>
                </c:pt>
                <c:pt idx="91929">
                  <c:v>0.99865964755004999</c:v>
                </c:pt>
                <c:pt idx="91930">
                  <c:v>0.99810606512056599</c:v>
                </c:pt>
                <c:pt idx="91931">
                  <c:v>0.99865964755004999</c:v>
                </c:pt>
                <c:pt idx="91932">
                  <c:v>0.99810606512056599</c:v>
                </c:pt>
                <c:pt idx="91933">
                  <c:v>0.99977590848754005</c:v>
                </c:pt>
                <c:pt idx="91934">
                  <c:v>0.99810606512056599</c:v>
                </c:pt>
                <c:pt idx="91935">
                  <c:v>0.97505301993331395</c:v>
                </c:pt>
                <c:pt idx="91936">
                  <c:v>0.99865964755004999</c:v>
                </c:pt>
                <c:pt idx="91937">
                  <c:v>0.99865964755004999</c:v>
                </c:pt>
                <c:pt idx="91938">
                  <c:v>0.98009279830975105</c:v>
                </c:pt>
                <c:pt idx="91939">
                  <c:v>0.99977590848754005</c:v>
                </c:pt>
                <c:pt idx="91940">
                  <c:v>0.99865964755004999</c:v>
                </c:pt>
                <c:pt idx="91941">
                  <c:v>0.99810606512056599</c:v>
                </c:pt>
                <c:pt idx="91942">
                  <c:v>0.99865964755004999</c:v>
                </c:pt>
                <c:pt idx="91943">
                  <c:v>0.98009279830975105</c:v>
                </c:pt>
                <c:pt idx="91944">
                  <c:v>0.99810606512056599</c:v>
                </c:pt>
                <c:pt idx="91945">
                  <c:v>0.99865964755004999</c:v>
                </c:pt>
                <c:pt idx="91946">
                  <c:v>0.98009279830975105</c:v>
                </c:pt>
                <c:pt idx="91947">
                  <c:v>0.97505301993331395</c:v>
                </c:pt>
                <c:pt idx="91948">
                  <c:v>0.99865964755004999</c:v>
                </c:pt>
                <c:pt idx="91949">
                  <c:v>0.99865964755004999</c:v>
                </c:pt>
                <c:pt idx="91950">
                  <c:v>0.98009279830975105</c:v>
                </c:pt>
                <c:pt idx="91951">
                  <c:v>0.99865964755004999</c:v>
                </c:pt>
                <c:pt idx="91952">
                  <c:v>0.99810606512056599</c:v>
                </c:pt>
                <c:pt idx="91953">
                  <c:v>0.98009279830975105</c:v>
                </c:pt>
                <c:pt idx="91954">
                  <c:v>0.99810606512056599</c:v>
                </c:pt>
                <c:pt idx="91955">
                  <c:v>0.97505301993331395</c:v>
                </c:pt>
                <c:pt idx="91956">
                  <c:v>0.97505301993331395</c:v>
                </c:pt>
                <c:pt idx="91957">
                  <c:v>0.99865964755004999</c:v>
                </c:pt>
                <c:pt idx="91958">
                  <c:v>0.99181255835294002</c:v>
                </c:pt>
                <c:pt idx="91959">
                  <c:v>0.98009279830975105</c:v>
                </c:pt>
                <c:pt idx="91960">
                  <c:v>0.99977590848754005</c:v>
                </c:pt>
                <c:pt idx="91961">
                  <c:v>0.98009279830975105</c:v>
                </c:pt>
                <c:pt idx="91962">
                  <c:v>0.99977590848754005</c:v>
                </c:pt>
                <c:pt idx="91963">
                  <c:v>0.99865964755004999</c:v>
                </c:pt>
                <c:pt idx="91964">
                  <c:v>0.97505301993331395</c:v>
                </c:pt>
                <c:pt idx="91965">
                  <c:v>0.99810606512056599</c:v>
                </c:pt>
                <c:pt idx="91966">
                  <c:v>0.97505301993331395</c:v>
                </c:pt>
                <c:pt idx="91967">
                  <c:v>0.99810606512056599</c:v>
                </c:pt>
                <c:pt idx="91968">
                  <c:v>0.98009279830975105</c:v>
                </c:pt>
                <c:pt idx="91969">
                  <c:v>0.97505301993331395</c:v>
                </c:pt>
                <c:pt idx="91970">
                  <c:v>0.99865964755004999</c:v>
                </c:pt>
                <c:pt idx="91971">
                  <c:v>0.99810606512056599</c:v>
                </c:pt>
                <c:pt idx="91972">
                  <c:v>0.98009279830975105</c:v>
                </c:pt>
                <c:pt idx="91973">
                  <c:v>0.99810606512056599</c:v>
                </c:pt>
                <c:pt idx="91974">
                  <c:v>0.99865964755004999</c:v>
                </c:pt>
                <c:pt idx="91975">
                  <c:v>0.99810606512056599</c:v>
                </c:pt>
                <c:pt idx="91976">
                  <c:v>0.98009279830975105</c:v>
                </c:pt>
                <c:pt idx="91977">
                  <c:v>0.99865964755004999</c:v>
                </c:pt>
                <c:pt idx="91978">
                  <c:v>0.98009279830975105</c:v>
                </c:pt>
                <c:pt idx="91979">
                  <c:v>0.99865964755004999</c:v>
                </c:pt>
                <c:pt idx="91980">
                  <c:v>0.99810606512056599</c:v>
                </c:pt>
                <c:pt idx="91981">
                  <c:v>0.98009279830975105</c:v>
                </c:pt>
                <c:pt idx="91982">
                  <c:v>0.99865964755004999</c:v>
                </c:pt>
                <c:pt idx="91983">
                  <c:v>0.98009279830975105</c:v>
                </c:pt>
                <c:pt idx="91984">
                  <c:v>0.99865964755004999</c:v>
                </c:pt>
                <c:pt idx="91985">
                  <c:v>0.97505301993331395</c:v>
                </c:pt>
                <c:pt idx="91986">
                  <c:v>0.99810606512056599</c:v>
                </c:pt>
                <c:pt idx="91987">
                  <c:v>0.99977590848754005</c:v>
                </c:pt>
                <c:pt idx="91988">
                  <c:v>0.99810606512056599</c:v>
                </c:pt>
                <c:pt idx="91989">
                  <c:v>0.99865964755004999</c:v>
                </c:pt>
                <c:pt idx="91990">
                  <c:v>0.97505301993331395</c:v>
                </c:pt>
                <c:pt idx="91991">
                  <c:v>0.98009279830975105</c:v>
                </c:pt>
                <c:pt idx="91992">
                  <c:v>0.98009279830975105</c:v>
                </c:pt>
                <c:pt idx="91993">
                  <c:v>0.99810606512056599</c:v>
                </c:pt>
                <c:pt idx="91994">
                  <c:v>0.98009279830975105</c:v>
                </c:pt>
                <c:pt idx="91995">
                  <c:v>0.98009279830975105</c:v>
                </c:pt>
                <c:pt idx="91996">
                  <c:v>0.99865964755004999</c:v>
                </c:pt>
                <c:pt idx="91997">
                  <c:v>0.98009279830975105</c:v>
                </c:pt>
                <c:pt idx="91998">
                  <c:v>0.98009279830975105</c:v>
                </c:pt>
                <c:pt idx="91999">
                  <c:v>0.99977590848754005</c:v>
                </c:pt>
                <c:pt idx="92000">
                  <c:v>0.99810606512056599</c:v>
                </c:pt>
                <c:pt idx="92001">
                  <c:v>0.99977590848754005</c:v>
                </c:pt>
                <c:pt idx="92002">
                  <c:v>0.99865964755004999</c:v>
                </c:pt>
                <c:pt idx="92003">
                  <c:v>0.99865964755004999</c:v>
                </c:pt>
                <c:pt idx="92004">
                  <c:v>0.99977590848754005</c:v>
                </c:pt>
                <c:pt idx="92005">
                  <c:v>0.98009279830975105</c:v>
                </c:pt>
                <c:pt idx="92006">
                  <c:v>0.98009279830975105</c:v>
                </c:pt>
                <c:pt idx="92007">
                  <c:v>0.98009279830975105</c:v>
                </c:pt>
                <c:pt idx="92008">
                  <c:v>0.99865964755004999</c:v>
                </c:pt>
                <c:pt idx="92009">
                  <c:v>0.99810606512056599</c:v>
                </c:pt>
                <c:pt idx="92010">
                  <c:v>0.98009279830975105</c:v>
                </c:pt>
                <c:pt idx="92011">
                  <c:v>0.97505301993331395</c:v>
                </c:pt>
                <c:pt idx="92012">
                  <c:v>0.99810606512056599</c:v>
                </c:pt>
                <c:pt idx="92013">
                  <c:v>0.98009279830975105</c:v>
                </c:pt>
                <c:pt idx="92014">
                  <c:v>0.99810606512056599</c:v>
                </c:pt>
                <c:pt idx="92015">
                  <c:v>0.99865964755004999</c:v>
                </c:pt>
                <c:pt idx="92016">
                  <c:v>0.99810606512056599</c:v>
                </c:pt>
                <c:pt idx="92017">
                  <c:v>0.98009279830975105</c:v>
                </c:pt>
                <c:pt idx="92018">
                  <c:v>0.98009279830975105</c:v>
                </c:pt>
                <c:pt idx="92019">
                  <c:v>0.99977590848754005</c:v>
                </c:pt>
                <c:pt idx="92020">
                  <c:v>0.98009279830975105</c:v>
                </c:pt>
                <c:pt idx="92021">
                  <c:v>0.99865964755004999</c:v>
                </c:pt>
                <c:pt idx="92022">
                  <c:v>0.98009279830975105</c:v>
                </c:pt>
                <c:pt idx="92023">
                  <c:v>0.99810606512056599</c:v>
                </c:pt>
                <c:pt idx="92024">
                  <c:v>0.99865964755004999</c:v>
                </c:pt>
                <c:pt idx="92025">
                  <c:v>0.99977590848754005</c:v>
                </c:pt>
                <c:pt idx="92026">
                  <c:v>0.99865964755004999</c:v>
                </c:pt>
                <c:pt idx="92027">
                  <c:v>0.98009279830975105</c:v>
                </c:pt>
                <c:pt idx="92028">
                  <c:v>0.98009279830975105</c:v>
                </c:pt>
                <c:pt idx="92029">
                  <c:v>0.98009279830975105</c:v>
                </c:pt>
                <c:pt idx="92030">
                  <c:v>0.99977590848754005</c:v>
                </c:pt>
                <c:pt idx="92031">
                  <c:v>0.99865964755004999</c:v>
                </c:pt>
                <c:pt idx="92032">
                  <c:v>0.99977590848754005</c:v>
                </c:pt>
                <c:pt idx="92033">
                  <c:v>0.97505301993331395</c:v>
                </c:pt>
                <c:pt idx="92034">
                  <c:v>0.99810606512056599</c:v>
                </c:pt>
                <c:pt idx="92035">
                  <c:v>0.98009279830975105</c:v>
                </c:pt>
                <c:pt idx="92036">
                  <c:v>0.99977590848754005</c:v>
                </c:pt>
                <c:pt idx="92037">
                  <c:v>0.99865964755004999</c:v>
                </c:pt>
                <c:pt idx="92038">
                  <c:v>0.99810606512056599</c:v>
                </c:pt>
                <c:pt idx="92039">
                  <c:v>0.99977590848754005</c:v>
                </c:pt>
                <c:pt idx="92040">
                  <c:v>0.99810606512056599</c:v>
                </c:pt>
                <c:pt idx="92041">
                  <c:v>0.99810606512056599</c:v>
                </c:pt>
                <c:pt idx="92042">
                  <c:v>0.99810606512056599</c:v>
                </c:pt>
                <c:pt idx="92043">
                  <c:v>0.98009279830975105</c:v>
                </c:pt>
                <c:pt idx="92044">
                  <c:v>0.99865964755004999</c:v>
                </c:pt>
                <c:pt idx="92045">
                  <c:v>0.99977590848754005</c:v>
                </c:pt>
                <c:pt idx="92046">
                  <c:v>0.98009279830975105</c:v>
                </c:pt>
                <c:pt idx="92047">
                  <c:v>0.98009279830975105</c:v>
                </c:pt>
                <c:pt idx="92048">
                  <c:v>0.99865964755004999</c:v>
                </c:pt>
                <c:pt idx="92049">
                  <c:v>0.99181255835294002</c:v>
                </c:pt>
                <c:pt idx="92050">
                  <c:v>0.98009279830975105</c:v>
                </c:pt>
                <c:pt idx="92051">
                  <c:v>0.97505301993331395</c:v>
                </c:pt>
                <c:pt idx="92052">
                  <c:v>0.97505301993331395</c:v>
                </c:pt>
                <c:pt idx="92053">
                  <c:v>0.98009279830975105</c:v>
                </c:pt>
                <c:pt idx="92054">
                  <c:v>0.99772892030019</c:v>
                </c:pt>
                <c:pt idx="92055">
                  <c:v>0.99865964755004999</c:v>
                </c:pt>
                <c:pt idx="92056">
                  <c:v>0.99977590848754005</c:v>
                </c:pt>
                <c:pt idx="92057">
                  <c:v>0.99865964755004999</c:v>
                </c:pt>
                <c:pt idx="92058">
                  <c:v>0.99810606512056599</c:v>
                </c:pt>
                <c:pt idx="92059">
                  <c:v>0.99810606512056599</c:v>
                </c:pt>
                <c:pt idx="92060">
                  <c:v>0.99865964755004999</c:v>
                </c:pt>
                <c:pt idx="92061">
                  <c:v>0.97505301993331395</c:v>
                </c:pt>
                <c:pt idx="92062">
                  <c:v>0.98009279830975105</c:v>
                </c:pt>
                <c:pt idx="92063">
                  <c:v>0.99865964755004999</c:v>
                </c:pt>
                <c:pt idx="92064">
                  <c:v>0.98009279830975105</c:v>
                </c:pt>
                <c:pt idx="92065">
                  <c:v>0.97505301993331395</c:v>
                </c:pt>
                <c:pt idx="92066">
                  <c:v>0.99865964755004999</c:v>
                </c:pt>
                <c:pt idx="92067">
                  <c:v>0.99865964755004999</c:v>
                </c:pt>
                <c:pt idx="92068">
                  <c:v>0.99865964755004999</c:v>
                </c:pt>
                <c:pt idx="92069">
                  <c:v>0.99772892030019</c:v>
                </c:pt>
                <c:pt idx="92070">
                  <c:v>0.97505301993331395</c:v>
                </c:pt>
                <c:pt idx="92071">
                  <c:v>0.97505301993331395</c:v>
                </c:pt>
                <c:pt idx="92072">
                  <c:v>0.99977590848754005</c:v>
                </c:pt>
                <c:pt idx="92073">
                  <c:v>0.98009279830975105</c:v>
                </c:pt>
                <c:pt idx="92074">
                  <c:v>0.99977590848754005</c:v>
                </c:pt>
                <c:pt idx="92075">
                  <c:v>0.99865964755004999</c:v>
                </c:pt>
                <c:pt idx="92076">
                  <c:v>0.99181255835294002</c:v>
                </c:pt>
                <c:pt idx="92077">
                  <c:v>0.98009279830975105</c:v>
                </c:pt>
                <c:pt idx="92078">
                  <c:v>0.99865964755004999</c:v>
                </c:pt>
                <c:pt idx="92079">
                  <c:v>0.99865964755004999</c:v>
                </c:pt>
                <c:pt idx="92080">
                  <c:v>0.99865964755004999</c:v>
                </c:pt>
                <c:pt idx="92081">
                  <c:v>0.98009279830975105</c:v>
                </c:pt>
                <c:pt idx="92082">
                  <c:v>0.99865964755004999</c:v>
                </c:pt>
                <c:pt idx="92083">
                  <c:v>0.99810606512056599</c:v>
                </c:pt>
                <c:pt idx="92084">
                  <c:v>0.98009279830975105</c:v>
                </c:pt>
                <c:pt idx="92085">
                  <c:v>0.98009279830975105</c:v>
                </c:pt>
                <c:pt idx="92086">
                  <c:v>0.99865964755004999</c:v>
                </c:pt>
                <c:pt idx="92087">
                  <c:v>0.99810606512056599</c:v>
                </c:pt>
                <c:pt idx="92088">
                  <c:v>0.99810606512056599</c:v>
                </c:pt>
                <c:pt idx="92089">
                  <c:v>0.98009279830975105</c:v>
                </c:pt>
                <c:pt idx="92090">
                  <c:v>0.98009279830975105</c:v>
                </c:pt>
                <c:pt idx="92091">
                  <c:v>0.99865964755004999</c:v>
                </c:pt>
                <c:pt idx="92092">
                  <c:v>0.99865964755004999</c:v>
                </c:pt>
                <c:pt idx="92093">
                  <c:v>0.99865964755004999</c:v>
                </c:pt>
                <c:pt idx="92094">
                  <c:v>0.99181255835294002</c:v>
                </c:pt>
                <c:pt idx="92095">
                  <c:v>0.99865964755004999</c:v>
                </c:pt>
                <c:pt idx="92096">
                  <c:v>0.99810606512056599</c:v>
                </c:pt>
                <c:pt idx="92097">
                  <c:v>0.99810606512056599</c:v>
                </c:pt>
                <c:pt idx="92098">
                  <c:v>0.99865964755004999</c:v>
                </c:pt>
                <c:pt idx="92099">
                  <c:v>0.99865964755004999</c:v>
                </c:pt>
                <c:pt idx="92100">
                  <c:v>0.98009279830975105</c:v>
                </c:pt>
                <c:pt idx="92101">
                  <c:v>0.99810606512056599</c:v>
                </c:pt>
                <c:pt idx="92102">
                  <c:v>0.99865964755004999</c:v>
                </c:pt>
                <c:pt idx="92103">
                  <c:v>0.99810606512056599</c:v>
                </c:pt>
                <c:pt idx="92104">
                  <c:v>0.97505301993331395</c:v>
                </c:pt>
                <c:pt idx="92105">
                  <c:v>0.99772892030019</c:v>
                </c:pt>
                <c:pt idx="92106">
                  <c:v>0.99810606512056599</c:v>
                </c:pt>
                <c:pt idx="92107">
                  <c:v>0.98009279830975105</c:v>
                </c:pt>
                <c:pt idx="92108">
                  <c:v>0.99810606512056599</c:v>
                </c:pt>
                <c:pt idx="92109">
                  <c:v>0.99865964755004999</c:v>
                </c:pt>
                <c:pt idx="92110">
                  <c:v>0.98009279830975105</c:v>
                </c:pt>
                <c:pt idx="92111">
                  <c:v>0.99977590848754005</c:v>
                </c:pt>
                <c:pt idx="92112">
                  <c:v>0.99977590848754005</c:v>
                </c:pt>
                <c:pt idx="92113">
                  <c:v>0.99977590848754005</c:v>
                </c:pt>
                <c:pt idx="92114">
                  <c:v>0.99810606512056599</c:v>
                </c:pt>
                <c:pt idx="92115">
                  <c:v>0.99977590848754005</c:v>
                </c:pt>
                <c:pt idx="92116">
                  <c:v>0.99865964755004999</c:v>
                </c:pt>
                <c:pt idx="92117">
                  <c:v>0.98009279830975105</c:v>
                </c:pt>
                <c:pt idx="92118">
                  <c:v>0.99865964755004999</c:v>
                </c:pt>
                <c:pt idx="92119">
                  <c:v>0.99977590848754005</c:v>
                </c:pt>
                <c:pt idx="92120">
                  <c:v>0.99865964755004999</c:v>
                </c:pt>
                <c:pt idx="92121">
                  <c:v>0.99772892030019</c:v>
                </c:pt>
                <c:pt idx="92122">
                  <c:v>0.99810606512056599</c:v>
                </c:pt>
                <c:pt idx="92123">
                  <c:v>0.98009279830975105</c:v>
                </c:pt>
                <c:pt idx="92124">
                  <c:v>0.98009279830975105</c:v>
                </c:pt>
                <c:pt idx="92125">
                  <c:v>0.97505301993331395</c:v>
                </c:pt>
                <c:pt idx="92126">
                  <c:v>0.99810606512056599</c:v>
                </c:pt>
                <c:pt idx="92127">
                  <c:v>0.99865964755004999</c:v>
                </c:pt>
                <c:pt idx="92128">
                  <c:v>0.99772892030019</c:v>
                </c:pt>
                <c:pt idx="92129">
                  <c:v>0.99772892030019</c:v>
                </c:pt>
                <c:pt idx="92130">
                  <c:v>0.99865964755004999</c:v>
                </c:pt>
                <c:pt idx="92131">
                  <c:v>0.99810606512056599</c:v>
                </c:pt>
                <c:pt idx="92132">
                  <c:v>0.99772892030019</c:v>
                </c:pt>
                <c:pt idx="92133">
                  <c:v>0.99865964755004999</c:v>
                </c:pt>
                <c:pt idx="92134">
                  <c:v>0.98009279830975105</c:v>
                </c:pt>
                <c:pt idx="92135">
                  <c:v>0.99865964755004999</c:v>
                </c:pt>
                <c:pt idx="92136">
                  <c:v>0.98009279830975105</c:v>
                </c:pt>
                <c:pt idx="92137">
                  <c:v>0.99865964755004999</c:v>
                </c:pt>
                <c:pt idx="92138">
                  <c:v>0.99772892030019</c:v>
                </c:pt>
                <c:pt idx="92139">
                  <c:v>0.99977590848754005</c:v>
                </c:pt>
                <c:pt idx="92140">
                  <c:v>0.99810606512056599</c:v>
                </c:pt>
                <c:pt idx="92141">
                  <c:v>0.99810606512056599</c:v>
                </c:pt>
                <c:pt idx="92142">
                  <c:v>0.99865964755004999</c:v>
                </c:pt>
                <c:pt idx="92143">
                  <c:v>0.98009279830975105</c:v>
                </c:pt>
                <c:pt idx="92144">
                  <c:v>0.99977590848754005</c:v>
                </c:pt>
                <c:pt idx="92145">
                  <c:v>0.98009279830975105</c:v>
                </c:pt>
                <c:pt idx="92146">
                  <c:v>0.99865964755004999</c:v>
                </c:pt>
                <c:pt idx="92147">
                  <c:v>0.97505301993331395</c:v>
                </c:pt>
                <c:pt idx="92148">
                  <c:v>0.99865964755004999</c:v>
                </c:pt>
                <c:pt idx="92149">
                  <c:v>0.99977590848754005</c:v>
                </c:pt>
                <c:pt idx="92150">
                  <c:v>0.98009279830975105</c:v>
                </c:pt>
                <c:pt idx="92151">
                  <c:v>0.99865964755004999</c:v>
                </c:pt>
                <c:pt idx="92152">
                  <c:v>0.98009279830975105</c:v>
                </c:pt>
                <c:pt idx="92153">
                  <c:v>0.99865964755004999</c:v>
                </c:pt>
                <c:pt idx="92154">
                  <c:v>0.97505301993331395</c:v>
                </c:pt>
                <c:pt idx="92155">
                  <c:v>0.99977590848754005</c:v>
                </c:pt>
                <c:pt idx="92156">
                  <c:v>0.98009279830975105</c:v>
                </c:pt>
                <c:pt idx="92157">
                  <c:v>0.99810606512056599</c:v>
                </c:pt>
                <c:pt idx="92158">
                  <c:v>0.99977590848754005</c:v>
                </c:pt>
                <c:pt idx="92159">
                  <c:v>0.99865964755004999</c:v>
                </c:pt>
                <c:pt idx="92160">
                  <c:v>0.99977590848754005</c:v>
                </c:pt>
                <c:pt idx="92161">
                  <c:v>0.98009279830975105</c:v>
                </c:pt>
                <c:pt idx="92162">
                  <c:v>0.98009279830975105</c:v>
                </c:pt>
                <c:pt idx="92163">
                  <c:v>0.97505301993331395</c:v>
                </c:pt>
                <c:pt idx="92164">
                  <c:v>0.98009279830975105</c:v>
                </c:pt>
                <c:pt idx="92165">
                  <c:v>0.99977590848754005</c:v>
                </c:pt>
                <c:pt idx="92166">
                  <c:v>0.99977590848754005</c:v>
                </c:pt>
                <c:pt idx="92167">
                  <c:v>0.99810606512056599</c:v>
                </c:pt>
                <c:pt idx="92168">
                  <c:v>0.98009279830975105</c:v>
                </c:pt>
                <c:pt idx="92169">
                  <c:v>0.99865964755004999</c:v>
                </c:pt>
                <c:pt idx="92170">
                  <c:v>0.99810606512056599</c:v>
                </c:pt>
                <c:pt idx="92171">
                  <c:v>0.99865964755004999</c:v>
                </c:pt>
                <c:pt idx="92172">
                  <c:v>0.99865964755004999</c:v>
                </c:pt>
                <c:pt idx="92173">
                  <c:v>0.98009279830975105</c:v>
                </c:pt>
                <c:pt idx="92174">
                  <c:v>0.99977590848754005</c:v>
                </c:pt>
                <c:pt idx="92175">
                  <c:v>0.98009279830975105</c:v>
                </c:pt>
                <c:pt idx="92176">
                  <c:v>0.99865964755004999</c:v>
                </c:pt>
                <c:pt idx="92177">
                  <c:v>0.98009279830975105</c:v>
                </c:pt>
                <c:pt idx="92178">
                  <c:v>0.99810606512056599</c:v>
                </c:pt>
                <c:pt idx="92179">
                  <c:v>0.99772892030019</c:v>
                </c:pt>
                <c:pt idx="92180">
                  <c:v>0.98009279830975105</c:v>
                </c:pt>
                <c:pt idx="92181">
                  <c:v>0.98009279830975105</c:v>
                </c:pt>
                <c:pt idx="92182">
                  <c:v>0.97505301993331395</c:v>
                </c:pt>
                <c:pt idx="92183">
                  <c:v>0.99977590848754005</c:v>
                </c:pt>
                <c:pt idx="92184">
                  <c:v>0.99810606512056599</c:v>
                </c:pt>
                <c:pt idx="92185">
                  <c:v>0.99810606512056599</c:v>
                </c:pt>
                <c:pt idx="92186">
                  <c:v>0.99977590848754005</c:v>
                </c:pt>
                <c:pt idx="92187">
                  <c:v>0.98009279830975105</c:v>
                </c:pt>
                <c:pt idx="92188">
                  <c:v>0.97505301993331395</c:v>
                </c:pt>
                <c:pt idx="92189">
                  <c:v>0.99810606512056599</c:v>
                </c:pt>
                <c:pt idx="92190">
                  <c:v>0.98009279830975105</c:v>
                </c:pt>
                <c:pt idx="92191">
                  <c:v>0.97505301993331395</c:v>
                </c:pt>
                <c:pt idx="92192">
                  <c:v>0.99865964755004999</c:v>
                </c:pt>
                <c:pt idx="92193">
                  <c:v>0.99865964755004999</c:v>
                </c:pt>
                <c:pt idx="92194">
                  <c:v>0.99977590848754005</c:v>
                </c:pt>
                <c:pt idx="92195">
                  <c:v>0.97505301993331395</c:v>
                </c:pt>
                <c:pt idx="92196">
                  <c:v>0.98009279830975105</c:v>
                </c:pt>
                <c:pt idx="92197">
                  <c:v>0.98009279830975105</c:v>
                </c:pt>
                <c:pt idx="92198">
                  <c:v>0.99865964755004999</c:v>
                </c:pt>
                <c:pt idx="92199">
                  <c:v>0.99810606512056599</c:v>
                </c:pt>
                <c:pt idx="92200">
                  <c:v>0.97505301993331395</c:v>
                </c:pt>
                <c:pt idx="92201">
                  <c:v>0.99865964755004999</c:v>
                </c:pt>
                <c:pt idx="92202">
                  <c:v>0.99865964755004999</c:v>
                </c:pt>
                <c:pt idx="92203">
                  <c:v>0.97505301993331395</c:v>
                </c:pt>
                <c:pt idx="92204">
                  <c:v>0.99810606512056599</c:v>
                </c:pt>
                <c:pt idx="92205">
                  <c:v>0.98009279830975105</c:v>
                </c:pt>
                <c:pt idx="92206">
                  <c:v>0.99865964755004999</c:v>
                </c:pt>
                <c:pt idx="92207">
                  <c:v>0.97505301993331395</c:v>
                </c:pt>
                <c:pt idx="92208">
                  <c:v>0.99977590848754005</c:v>
                </c:pt>
                <c:pt idx="92209">
                  <c:v>0.98009279830975105</c:v>
                </c:pt>
                <c:pt idx="92210">
                  <c:v>0.99977590848754005</c:v>
                </c:pt>
                <c:pt idx="92211">
                  <c:v>0.99977590848754005</c:v>
                </c:pt>
                <c:pt idx="92212">
                  <c:v>0.97505301993331395</c:v>
                </c:pt>
                <c:pt idx="92213">
                  <c:v>0.99977590848754005</c:v>
                </c:pt>
                <c:pt idx="92214">
                  <c:v>0.99181255835294002</c:v>
                </c:pt>
                <c:pt idx="92215">
                  <c:v>0.99865964755004999</c:v>
                </c:pt>
                <c:pt idx="92216">
                  <c:v>0.99865964755004999</c:v>
                </c:pt>
                <c:pt idx="92217">
                  <c:v>0.98009279830975105</c:v>
                </c:pt>
                <c:pt idx="92218">
                  <c:v>0.97505301993331395</c:v>
                </c:pt>
                <c:pt idx="92219">
                  <c:v>0.99772892030019</c:v>
                </c:pt>
                <c:pt idx="92220">
                  <c:v>0.97505301993331395</c:v>
                </c:pt>
                <c:pt idx="92221">
                  <c:v>0.99865964755004999</c:v>
                </c:pt>
                <c:pt idx="92222">
                  <c:v>0.98009279830975105</c:v>
                </c:pt>
                <c:pt idx="92223">
                  <c:v>0.97505301993331395</c:v>
                </c:pt>
                <c:pt idx="92224">
                  <c:v>0.99810606512056599</c:v>
                </c:pt>
                <c:pt idx="92225">
                  <c:v>0.99865964755004999</c:v>
                </c:pt>
                <c:pt idx="92226">
                  <c:v>0.99977590848754005</c:v>
                </c:pt>
                <c:pt idx="92227">
                  <c:v>0.99810606512056599</c:v>
                </c:pt>
                <c:pt idx="92228">
                  <c:v>0.99810606512056599</c:v>
                </c:pt>
                <c:pt idx="92229">
                  <c:v>0.98009279830975105</c:v>
                </c:pt>
                <c:pt idx="92230">
                  <c:v>0.99865964755004999</c:v>
                </c:pt>
                <c:pt idx="92231">
                  <c:v>0.98009279830975105</c:v>
                </c:pt>
                <c:pt idx="92232">
                  <c:v>0.99865964755004999</c:v>
                </c:pt>
                <c:pt idx="92233">
                  <c:v>0.99865964755004999</c:v>
                </c:pt>
                <c:pt idx="92234">
                  <c:v>0.98009279830975105</c:v>
                </c:pt>
                <c:pt idx="92235">
                  <c:v>0.97505301993331395</c:v>
                </c:pt>
                <c:pt idx="92236">
                  <c:v>0.99810606512056599</c:v>
                </c:pt>
                <c:pt idx="92237">
                  <c:v>0.99865964755004999</c:v>
                </c:pt>
                <c:pt idx="92238">
                  <c:v>0.99810606512056599</c:v>
                </c:pt>
                <c:pt idx="92239">
                  <c:v>0.99977590848754005</c:v>
                </c:pt>
                <c:pt idx="92240">
                  <c:v>0.98009279830975105</c:v>
                </c:pt>
                <c:pt idx="92241">
                  <c:v>0.98009279830975105</c:v>
                </c:pt>
                <c:pt idx="92242">
                  <c:v>0.99810606512056599</c:v>
                </c:pt>
                <c:pt idx="92243">
                  <c:v>0.99977590848754005</c:v>
                </c:pt>
                <c:pt idx="92244">
                  <c:v>0.97505301993331395</c:v>
                </c:pt>
                <c:pt idx="92245">
                  <c:v>0.99810606512056599</c:v>
                </c:pt>
                <c:pt idx="92246">
                  <c:v>0.98009279830975105</c:v>
                </c:pt>
                <c:pt idx="92247">
                  <c:v>0.99865964755004999</c:v>
                </c:pt>
                <c:pt idx="92248">
                  <c:v>0.98009279830975105</c:v>
                </c:pt>
                <c:pt idx="92249">
                  <c:v>0.99865964755004999</c:v>
                </c:pt>
                <c:pt idx="92250">
                  <c:v>0.99977590848754005</c:v>
                </c:pt>
                <c:pt idx="92251">
                  <c:v>0.99865964755004999</c:v>
                </c:pt>
                <c:pt idx="92252">
                  <c:v>0.98009279830975105</c:v>
                </c:pt>
                <c:pt idx="92253">
                  <c:v>0.98009279830975105</c:v>
                </c:pt>
                <c:pt idx="92254">
                  <c:v>0.99810606512056599</c:v>
                </c:pt>
                <c:pt idx="92255">
                  <c:v>0.99977590848754005</c:v>
                </c:pt>
                <c:pt idx="92256">
                  <c:v>0.99810606512056599</c:v>
                </c:pt>
                <c:pt idx="92257">
                  <c:v>0.98009279830975105</c:v>
                </c:pt>
                <c:pt idx="92258">
                  <c:v>0.99865964755004999</c:v>
                </c:pt>
                <c:pt idx="92259">
                  <c:v>0.99810606512056599</c:v>
                </c:pt>
                <c:pt idx="92260">
                  <c:v>0.99810606512056599</c:v>
                </c:pt>
                <c:pt idx="92261">
                  <c:v>0.99977590848754005</c:v>
                </c:pt>
                <c:pt idx="92262">
                  <c:v>0.98009279830975105</c:v>
                </c:pt>
                <c:pt idx="92263">
                  <c:v>0.99865964755004999</c:v>
                </c:pt>
                <c:pt idx="92264">
                  <c:v>0.98009279830975105</c:v>
                </c:pt>
                <c:pt idx="92265">
                  <c:v>0.97505301993331395</c:v>
                </c:pt>
                <c:pt idx="92266">
                  <c:v>0.99977590848754005</c:v>
                </c:pt>
                <c:pt idx="92267">
                  <c:v>0.99810606512056599</c:v>
                </c:pt>
                <c:pt idx="92268">
                  <c:v>0.99865964755004999</c:v>
                </c:pt>
                <c:pt idx="92269">
                  <c:v>0.98009279830975105</c:v>
                </c:pt>
                <c:pt idx="92270">
                  <c:v>0.98009279830975105</c:v>
                </c:pt>
                <c:pt idx="92271">
                  <c:v>0.99865964755004999</c:v>
                </c:pt>
                <c:pt idx="92272">
                  <c:v>0.99772892030019</c:v>
                </c:pt>
                <c:pt idx="92273">
                  <c:v>0.98009279830975105</c:v>
                </c:pt>
                <c:pt idx="92274">
                  <c:v>0.99772892030019</c:v>
                </c:pt>
                <c:pt idx="92275">
                  <c:v>0.98009279830975105</c:v>
                </c:pt>
                <c:pt idx="92276">
                  <c:v>0.99181255835294002</c:v>
                </c:pt>
                <c:pt idx="92277">
                  <c:v>0.99865964755004999</c:v>
                </c:pt>
                <c:pt idx="92278">
                  <c:v>0.99865964755004999</c:v>
                </c:pt>
                <c:pt idx="92279">
                  <c:v>0.99865964755004999</c:v>
                </c:pt>
                <c:pt idx="92280">
                  <c:v>0.99865964755004999</c:v>
                </c:pt>
                <c:pt idx="92281">
                  <c:v>0.99772892030019</c:v>
                </c:pt>
                <c:pt idx="92282">
                  <c:v>0.97505301993331395</c:v>
                </c:pt>
                <c:pt idx="92283">
                  <c:v>0.98009279830975105</c:v>
                </c:pt>
                <c:pt idx="92284">
                  <c:v>0.98009279830975105</c:v>
                </c:pt>
                <c:pt idx="92285">
                  <c:v>0.99865964755004999</c:v>
                </c:pt>
                <c:pt idx="92286">
                  <c:v>0.99865964755004999</c:v>
                </c:pt>
                <c:pt idx="92287">
                  <c:v>0.99865964755004999</c:v>
                </c:pt>
                <c:pt idx="92288">
                  <c:v>0.99810606512056599</c:v>
                </c:pt>
                <c:pt idx="92289">
                  <c:v>0.99865964755004999</c:v>
                </c:pt>
                <c:pt idx="92290">
                  <c:v>0.99865964755004999</c:v>
                </c:pt>
                <c:pt idx="92291">
                  <c:v>0.99977590848754005</c:v>
                </c:pt>
                <c:pt idx="92292">
                  <c:v>0.98009279830975105</c:v>
                </c:pt>
                <c:pt idx="92293">
                  <c:v>0.99865964755004999</c:v>
                </c:pt>
                <c:pt idx="92294">
                  <c:v>0.98009279830975105</c:v>
                </c:pt>
                <c:pt idx="92295">
                  <c:v>0.99865964755004999</c:v>
                </c:pt>
                <c:pt idx="92296">
                  <c:v>0.98009279830975105</c:v>
                </c:pt>
                <c:pt idx="92297">
                  <c:v>0.99865964755004999</c:v>
                </c:pt>
                <c:pt idx="92298">
                  <c:v>0.99865964755004999</c:v>
                </c:pt>
                <c:pt idx="92299">
                  <c:v>0.97505301993331395</c:v>
                </c:pt>
                <c:pt idx="92300">
                  <c:v>0.98009279830975105</c:v>
                </c:pt>
                <c:pt idx="92301">
                  <c:v>0.99810606512056599</c:v>
                </c:pt>
                <c:pt idx="92302">
                  <c:v>0.99865964755004999</c:v>
                </c:pt>
                <c:pt idx="92303">
                  <c:v>0.99865964755004999</c:v>
                </c:pt>
                <c:pt idx="92304">
                  <c:v>0.99810606512056599</c:v>
                </c:pt>
                <c:pt idx="92305">
                  <c:v>0.99810606512056599</c:v>
                </c:pt>
                <c:pt idx="92306">
                  <c:v>0.99977590848754005</c:v>
                </c:pt>
                <c:pt idx="92307">
                  <c:v>0.99865964755004999</c:v>
                </c:pt>
                <c:pt idx="92308">
                  <c:v>0.99772892030019</c:v>
                </c:pt>
                <c:pt idx="92309">
                  <c:v>0.99810606512056599</c:v>
                </c:pt>
                <c:pt idx="92310">
                  <c:v>0.99977590848754005</c:v>
                </c:pt>
                <c:pt idx="92311">
                  <c:v>0.98009279830975105</c:v>
                </c:pt>
                <c:pt idx="92312">
                  <c:v>0.98009279830975105</c:v>
                </c:pt>
                <c:pt idx="92313">
                  <c:v>0.98009279830975105</c:v>
                </c:pt>
                <c:pt idx="92314">
                  <c:v>0.98009279830975105</c:v>
                </c:pt>
                <c:pt idx="92315">
                  <c:v>0.98009279830975105</c:v>
                </c:pt>
                <c:pt idx="92316">
                  <c:v>0.98009279830975105</c:v>
                </c:pt>
                <c:pt idx="92317">
                  <c:v>0.99865964755004999</c:v>
                </c:pt>
                <c:pt idx="92318">
                  <c:v>0.97505301993331395</c:v>
                </c:pt>
                <c:pt idx="92319">
                  <c:v>0.97505301993331395</c:v>
                </c:pt>
                <c:pt idx="92320">
                  <c:v>0.98009279830975105</c:v>
                </c:pt>
                <c:pt idx="92321">
                  <c:v>0.99772892030019</c:v>
                </c:pt>
                <c:pt idx="92322">
                  <c:v>0.99810606512056599</c:v>
                </c:pt>
                <c:pt idx="92323">
                  <c:v>0.99181255835294002</c:v>
                </c:pt>
                <c:pt idx="92324">
                  <c:v>0.99772892030019</c:v>
                </c:pt>
                <c:pt idx="92325">
                  <c:v>0.99865964755004999</c:v>
                </c:pt>
                <c:pt idx="92326">
                  <c:v>0.99865964755004999</c:v>
                </c:pt>
                <c:pt idx="92327">
                  <c:v>0.99977590848754005</c:v>
                </c:pt>
                <c:pt idx="92328">
                  <c:v>0.99865964755004999</c:v>
                </c:pt>
                <c:pt idx="92329">
                  <c:v>0.98009279830975105</c:v>
                </c:pt>
                <c:pt idx="92330">
                  <c:v>0.98009279830975105</c:v>
                </c:pt>
                <c:pt idx="92331">
                  <c:v>0.99865964755004999</c:v>
                </c:pt>
                <c:pt idx="92332">
                  <c:v>0.97505301993331395</c:v>
                </c:pt>
                <c:pt idx="92333">
                  <c:v>0.99865964755004999</c:v>
                </c:pt>
                <c:pt idx="92334">
                  <c:v>0.99865964755004999</c:v>
                </c:pt>
                <c:pt idx="92335">
                  <c:v>0.99977590848754005</c:v>
                </c:pt>
                <c:pt idx="92336">
                  <c:v>0.99810606512056599</c:v>
                </c:pt>
                <c:pt idx="92337">
                  <c:v>0.99772892030019</c:v>
                </c:pt>
                <c:pt idx="92338">
                  <c:v>0.99977590848754005</c:v>
                </c:pt>
                <c:pt idx="92339">
                  <c:v>0.99865964755004999</c:v>
                </c:pt>
                <c:pt idx="92340">
                  <c:v>0.99810606512056599</c:v>
                </c:pt>
                <c:pt idx="92341">
                  <c:v>0.99810606512056599</c:v>
                </c:pt>
                <c:pt idx="92342">
                  <c:v>0.99810606512056599</c:v>
                </c:pt>
                <c:pt idx="92343">
                  <c:v>0.99977590848754005</c:v>
                </c:pt>
                <c:pt idx="92344">
                  <c:v>0.98009279830975105</c:v>
                </c:pt>
                <c:pt idx="92345">
                  <c:v>0.99977590848754005</c:v>
                </c:pt>
                <c:pt idx="92346">
                  <c:v>0.99865964755004999</c:v>
                </c:pt>
                <c:pt idx="92347">
                  <c:v>0.99977590848754005</c:v>
                </c:pt>
                <c:pt idx="92348">
                  <c:v>0.98009279830975105</c:v>
                </c:pt>
                <c:pt idx="92349">
                  <c:v>0.99810606512056599</c:v>
                </c:pt>
                <c:pt idx="92350">
                  <c:v>0.99810606512056599</c:v>
                </c:pt>
                <c:pt idx="92351">
                  <c:v>0.97505301993331395</c:v>
                </c:pt>
                <c:pt idx="92352">
                  <c:v>0.99977590848754005</c:v>
                </c:pt>
                <c:pt idx="92353">
                  <c:v>0.99810606512056599</c:v>
                </c:pt>
                <c:pt idx="92354">
                  <c:v>0.99977590848754005</c:v>
                </c:pt>
                <c:pt idx="92355">
                  <c:v>0.97505301993331395</c:v>
                </c:pt>
                <c:pt idx="92356">
                  <c:v>0.99810606512056599</c:v>
                </c:pt>
                <c:pt idx="92357">
                  <c:v>0.99865964755004999</c:v>
                </c:pt>
                <c:pt idx="92358">
                  <c:v>0.99865964755004999</c:v>
                </c:pt>
                <c:pt idx="92359">
                  <c:v>0.99977590848754005</c:v>
                </c:pt>
                <c:pt idx="92360">
                  <c:v>0.99810606512056599</c:v>
                </c:pt>
                <c:pt idx="92361">
                  <c:v>0.98009279830975105</c:v>
                </c:pt>
                <c:pt idx="92362">
                  <c:v>0.99810606512056599</c:v>
                </c:pt>
                <c:pt idx="92363">
                  <c:v>0.99772892030019</c:v>
                </c:pt>
                <c:pt idx="92364">
                  <c:v>0.98009279830975105</c:v>
                </c:pt>
                <c:pt idx="92365">
                  <c:v>0.97505301993331395</c:v>
                </c:pt>
                <c:pt idx="92366">
                  <c:v>0.98009279830975105</c:v>
                </c:pt>
                <c:pt idx="92367">
                  <c:v>0.99810606512056599</c:v>
                </c:pt>
                <c:pt idx="92368">
                  <c:v>0.99865964755004999</c:v>
                </c:pt>
                <c:pt idx="92369">
                  <c:v>0.98009279830975105</c:v>
                </c:pt>
                <c:pt idx="92370">
                  <c:v>0.99810606512056599</c:v>
                </c:pt>
                <c:pt idx="92371">
                  <c:v>0.98009279830975105</c:v>
                </c:pt>
                <c:pt idx="92372">
                  <c:v>0.98009279830975105</c:v>
                </c:pt>
                <c:pt idx="92373">
                  <c:v>0.99810606512056599</c:v>
                </c:pt>
                <c:pt idx="92374">
                  <c:v>0.98009279830975105</c:v>
                </c:pt>
                <c:pt idx="92375">
                  <c:v>0.99977590848754005</c:v>
                </c:pt>
                <c:pt idx="92376">
                  <c:v>0.98009279830975105</c:v>
                </c:pt>
                <c:pt idx="92377">
                  <c:v>0.99810606512056599</c:v>
                </c:pt>
                <c:pt idx="92378">
                  <c:v>0.99772892030019</c:v>
                </c:pt>
                <c:pt idx="92379">
                  <c:v>0.99810606512056599</c:v>
                </c:pt>
                <c:pt idx="92380">
                  <c:v>0.99865964755004999</c:v>
                </c:pt>
                <c:pt idx="92381">
                  <c:v>0.99865964755004999</c:v>
                </c:pt>
                <c:pt idx="92382">
                  <c:v>0.97505301993331395</c:v>
                </c:pt>
                <c:pt idx="92383">
                  <c:v>0.98009279830975105</c:v>
                </c:pt>
                <c:pt idx="92384">
                  <c:v>0.99865964755004999</c:v>
                </c:pt>
                <c:pt idx="92385">
                  <c:v>0.97505301993331395</c:v>
                </c:pt>
                <c:pt idx="92386">
                  <c:v>0.99977590848754005</c:v>
                </c:pt>
                <c:pt idx="92387">
                  <c:v>0.99977590848754005</c:v>
                </c:pt>
                <c:pt idx="92388">
                  <c:v>0.99865964755004999</c:v>
                </c:pt>
                <c:pt idx="92389">
                  <c:v>0.98009279830975105</c:v>
                </c:pt>
                <c:pt idx="92390">
                  <c:v>0.98009279830975105</c:v>
                </c:pt>
                <c:pt idx="92391">
                  <c:v>0.99810606512056599</c:v>
                </c:pt>
                <c:pt idx="92392">
                  <c:v>0.99865964755004999</c:v>
                </c:pt>
                <c:pt idx="92393">
                  <c:v>0.99865964755004999</c:v>
                </c:pt>
                <c:pt idx="92394">
                  <c:v>0.98009279830975105</c:v>
                </c:pt>
                <c:pt idx="92395">
                  <c:v>0.99977590848754005</c:v>
                </c:pt>
                <c:pt idx="92396">
                  <c:v>0.99772892030019</c:v>
                </c:pt>
                <c:pt idx="92397">
                  <c:v>0.99977590848754005</c:v>
                </c:pt>
                <c:pt idx="92398">
                  <c:v>0.98009279830975105</c:v>
                </c:pt>
                <c:pt idx="92399">
                  <c:v>0.98009279830975105</c:v>
                </c:pt>
                <c:pt idx="92400">
                  <c:v>0.97505301993331395</c:v>
                </c:pt>
                <c:pt idx="92401">
                  <c:v>0.97505301993331395</c:v>
                </c:pt>
                <c:pt idx="92402">
                  <c:v>0.98009279830975105</c:v>
                </c:pt>
                <c:pt idx="92403">
                  <c:v>0.99865964755004999</c:v>
                </c:pt>
                <c:pt idx="92404">
                  <c:v>0.99865964755004999</c:v>
                </c:pt>
                <c:pt idx="92405">
                  <c:v>0.99865964755004999</c:v>
                </c:pt>
                <c:pt idx="92406">
                  <c:v>0.98009279830975105</c:v>
                </c:pt>
                <c:pt idx="92407">
                  <c:v>0.98009279830975105</c:v>
                </c:pt>
                <c:pt idx="92408">
                  <c:v>0.99810606512056599</c:v>
                </c:pt>
                <c:pt idx="92409">
                  <c:v>0.98009279830975105</c:v>
                </c:pt>
                <c:pt idx="92410">
                  <c:v>0.99865964755004999</c:v>
                </c:pt>
                <c:pt idx="92411">
                  <c:v>0.97505301993331395</c:v>
                </c:pt>
                <c:pt idx="92412">
                  <c:v>0.97505301993331395</c:v>
                </c:pt>
                <c:pt idx="92413">
                  <c:v>0.99977590848754005</c:v>
                </c:pt>
                <c:pt idx="92414">
                  <c:v>0.99865964755004999</c:v>
                </c:pt>
                <c:pt idx="92415">
                  <c:v>0.98009279830975105</c:v>
                </c:pt>
                <c:pt idx="92416">
                  <c:v>0.97505301993331395</c:v>
                </c:pt>
                <c:pt idx="92417">
                  <c:v>0.99865964755004999</c:v>
                </c:pt>
                <c:pt idx="92418">
                  <c:v>0.99977590848754005</c:v>
                </c:pt>
                <c:pt idx="92419">
                  <c:v>0.98009279830975105</c:v>
                </c:pt>
                <c:pt idx="92420">
                  <c:v>0.98009279830975105</c:v>
                </c:pt>
                <c:pt idx="92421">
                  <c:v>0.99865964755004999</c:v>
                </c:pt>
                <c:pt idx="92422">
                  <c:v>0.99865964755004999</c:v>
                </c:pt>
                <c:pt idx="92423">
                  <c:v>0.97505301993331395</c:v>
                </c:pt>
                <c:pt idx="92424">
                  <c:v>0.97505301993331395</c:v>
                </c:pt>
                <c:pt idx="92425">
                  <c:v>0.98009279830975105</c:v>
                </c:pt>
                <c:pt idx="92426">
                  <c:v>0.98009279830975105</c:v>
                </c:pt>
                <c:pt idx="92427">
                  <c:v>0.98009279830975105</c:v>
                </c:pt>
                <c:pt idx="92428">
                  <c:v>0.99810606512056599</c:v>
                </c:pt>
                <c:pt idx="92429">
                  <c:v>0.99810606512056599</c:v>
                </c:pt>
                <c:pt idx="92430">
                  <c:v>0.99865964755004999</c:v>
                </c:pt>
                <c:pt idx="92431">
                  <c:v>0.98009279830975105</c:v>
                </c:pt>
                <c:pt idx="92432">
                  <c:v>0.99865964755004999</c:v>
                </c:pt>
                <c:pt idx="92433">
                  <c:v>0.98009279830975105</c:v>
                </c:pt>
                <c:pt idx="92434">
                  <c:v>0.99772892030019</c:v>
                </c:pt>
                <c:pt idx="92435">
                  <c:v>0.98009279830975105</c:v>
                </c:pt>
                <c:pt idx="92436">
                  <c:v>0.97505301993331395</c:v>
                </c:pt>
                <c:pt idx="92437">
                  <c:v>0.98009279830975105</c:v>
                </c:pt>
                <c:pt idx="92438">
                  <c:v>0.99810606512056599</c:v>
                </c:pt>
                <c:pt idx="92439">
                  <c:v>0.98009279830975105</c:v>
                </c:pt>
                <c:pt idx="92440">
                  <c:v>0.98009279830975105</c:v>
                </c:pt>
                <c:pt idx="92441">
                  <c:v>0.99865964755004999</c:v>
                </c:pt>
                <c:pt idx="92442">
                  <c:v>0.97505301993331395</c:v>
                </c:pt>
                <c:pt idx="92443">
                  <c:v>0.98009279830975105</c:v>
                </c:pt>
                <c:pt idx="92444">
                  <c:v>0.99977590848754005</c:v>
                </c:pt>
                <c:pt idx="92445">
                  <c:v>0.99865964755004999</c:v>
                </c:pt>
                <c:pt idx="92446">
                  <c:v>0.98009279830975105</c:v>
                </c:pt>
                <c:pt idx="92447">
                  <c:v>0.99810606512056599</c:v>
                </c:pt>
                <c:pt idx="92448">
                  <c:v>0.99810606512056599</c:v>
                </c:pt>
                <c:pt idx="92449">
                  <c:v>0.97505301993331395</c:v>
                </c:pt>
                <c:pt idx="92450">
                  <c:v>0.98009279830975105</c:v>
                </c:pt>
                <c:pt idx="92451">
                  <c:v>0.99772892030019</c:v>
                </c:pt>
                <c:pt idx="92452">
                  <c:v>0.97505301993331395</c:v>
                </c:pt>
                <c:pt idx="92453">
                  <c:v>0.98009279830975105</c:v>
                </c:pt>
                <c:pt idx="92454">
                  <c:v>0.99772892030019</c:v>
                </c:pt>
                <c:pt idx="92455">
                  <c:v>0.98009279830975105</c:v>
                </c:pt>
                <c:pt idx="92456">
                  <c:v>0.99810606512056599</c:v>
                </c:pt>
                <c:pt idx="92457">
                  <c:v>0.99181255835294002</c:v>
                </c:pt>
                <c:pt idx="92458">
                  <c:v>0.98009279830975105</c:v>
                </c:pt>
                <c:pt idx="92459">
                  <c:v>0.99810606512056599</c:v>
                </c:pt>
                <c:pt idx="92460">
                  <c:v>0.99810606512056599</c:v>
                </c:pt>
                <c:pt idx="92461">
                  <c:v>0.98009279830975105</c:v>
                </c:pt>
                <c:pt idx="92462">
                  <c:v>0.97505301993331395</c:v>
                </c:pt>
                <c:pt idx="92463">
                  <c:v>0.99772892030019</c:v>
                </c:pt>
                <c:pt idx="92464">
                  <c:v>0.99810606512056599</c:v>
                </c:pt>
                <c:pt idx="92465">
                  <c:v>0.98009279830975105</c:v>
                </c:pt>
                <c:pt idx="92466">
                  <c:v>0.99810606512056599</c:v>
                </c:pt>
                <c:pt idx="92467">
                  <c:v>0.99810606512056599</c:v>
                </c:pt>
                <c:pt idx="92468">
                  <c:v>0.97505301993331395</c:v>
                </c:pt>
                <c:pt idx="92469">
                  <c:v>0.99865964755004999</c:v>
                </c:pt>
                <c:pt idx="92470">
                  <c:v>0.99977590848754005</c:v>
                </c:pt>
                <c:pt idx="92471">
                  <c:v>0.98009279830975105</c:v>
                </c:pt>
                <c:pt idx="92472">
                  <c:v>0.99772892030019</c:v>
                </c:pt>
                <c:pt idx="92473">
                  <c:v>0.98009279830975105</c:v>
                </c:pt>
                <c:pt idx="92474">
                  <c:v>0.98009279830975105</c:v>
                </c:pt>
                <c:pt idx="92475">
                  <c:v>0.99865964755004999</c:v>
                </c:pt>
                <c:pt idx="92476">
                  <c:v>0.99181255835294002</c:v>
                </c:pt>
                <c:pt idx="92477">
                  <c:v>0.97505301993331395</c:v>
                </c:pt>
                <c:pt idx="92478">
                  <c:v>0.98009279830975105</c:v>
                </c:pt>
                <c:pt idx="92479">
                  <c:v>0.99865964755004999</c:v>
                </c:pt>
                <c:pt idx="92480">
                  <c:v>0.98009279830975105</c:v>
                </c:pt>
                <c:pt idx="92481">
                  <c:v>0.99865964755004999</c:v>
                </c:pt>
                <c:pt idx="92482">
                  <c:v>0.99865964755004999</c:v>
                </c:pt>
                <c:pt idx="92483">
                  <c:v>0.98009279830975105</c:v>
                </c:pt>
                <c:pt idx="92484">
                  <c:v>0.99865964755004999</c:v>
                </c:pt>
                <c:pt idx="92485">
                  <c:v>0.97505301993331395</c:v>
                </c:pt>
                <c:pt idx="92486">
                  <c:v>0.98009279830975105</c:v>
                </c:pt>
                <c:pt idx="92487">
                  <c:v>0.99865964755004999</c:v>
                </c:pt>
                <c:pt idx="92488">
                  <c:v>0.98009279830975105</c:v>
                </c:pt>
                <c:pt idx="92489">
                  <c:v>0.97505301993331395</c:v>
                </c:pt>
                <c:pt idx="92490">
                  <c:v>0.99772892030019</c:v>
                </c:pt>
                <c:pt idx="92491">
                  <c:v>0.98009279830975105</c:v>
                </c:pt>
                <c:pt idx="92492">
                  <c:v>0.97505301993331395</c:v>
                </c:pt>
                <c:pt idx="92493">
                  <c:v>0.98009279830975105</c:v>
                </c:pt>
                <c:pt idx="92494">
                  <c:v>0.99865964755004999</c:v>
                </c:pt>
                <c:pt idx="92495">
                  <c:v>0.97505301993331395</c:v>
                </c:pt>
                <c:pt idx="92496">
                  <c:v>0.99810606512056599</c:v>
                </c:pt>
                <c:pt idx="92497">
                  <c:v>0.99865964755004999</c:v>
                </c:pt>
                <c:pt idx="92498">
                  <c:v>0.97505301993331395</c:v>
                </c:pt>
                <c:pt idx="92499">
                  <c:v>0.99810606512056599</c:v>
                </c:pt>
                <c:pt idx="92500">
                  <c:v>0.98009279830975105</c:v>
                </c:pt>
                <c:pt idx="92501">
                  <c:v>0.99810606512056599</c:v>
                </c:pt>
                <c:pt idx="92502">
                  <c:v>0.97505301993331395</c:v>
                </c:pt>
                <c:pt idx="92503">
                  <c:v>0.99865964755004999</c:v>
                </c:pt>
                <c:pt idx="92504">
                  <c:v>0.97505301993331395</c:v>
                </c:pt>
                <c:pt idx="92505">
                  <c:v>0.98009279830975105</c:v>
                </c:pt>
                <c:pt idx="92506">
                  <c:v>0.98009279830975105</c:v>
                </c:pt>
                <c:pt idx="92507">
                  <c:v>0.99810606512056599</c:v>
                </c:pt>
                <c:pt idx="92508">
                  <c:v>0.99977590848754005</c:v>
                </c:pt>
                <c:pt idx="92509">
                  <c:v>0.99977590848754005</c:v>
                </c:pt>
                <c:pt idx="92510">
                  <c:v>0.97505301993331395</c:v>
                </c:pt>
                <c:pt idx="92511">
                  <c:v>0.97505301993331395</c:v>
                </c:pt>
                <c:pt idx="92512">
                  <c:v>0.97505301993331395</c:v>
                </c:pt>
                <c:pt idx="92513">
                  <c:v>0.99865964755004999</c:v>
                </c:pt>
                <c:pt idx="92514">
                  <c:v>0.97505301993331395</c:v>
                </c:pt>
                <c:pt idx="92515">
                  <c:v>0.98009279830975105</c:v>
                </c:pt>
                <c:pt idx="92516">
                  <c:v>0.98009279830975105</c:v>
                </c:pt>
                <c:pt idx="92517">
                  <c:v>0.99810606512056599</c:v>
                </c:pt>
                <c:pt idx="92518">
                  <c:v>0.99865964755004999</c:v>
                </c:pt>
                <c:pt idx="92519">
                  <c:v>0.99977590848754005</c:v>
                </c:pt>
                <c:pt idx="92520">
                  <c:v>0.99865964755004999</c:v>
                </c:pt>
                <c:pt idx="92521">
                  <c:v>0.98009279830975105</c:v>
                </c:pt>
                <c:pt idx="92522">
                  <c:v>0.99772892030019</c:v>
                </c:pt>
                <c:pt idx="92523">
                  <c:v>0.98009279830975105</c:v>
                </c:pt>
                <c:pt idx="92524">
                  <c:v>0.97505301993331395</c:v>
                </c:pt>
                <c:pt idx="92525">
                  <c:v>0.99810606512056599</c:v>
                </c:pt>
                <c:pt idx="92526">
                  <c:v>0.99810606512056599</c:v>
                </c:pt>
                <c:pt idx="92527">
                  <c:v>0.99865964755004999</c:v>
                </c:pt>
                <c:pt idx="92528">
                  <c:v>0.99865964755004999</c:v>
                </c:pt>
                <c:pt idx="92529">
                  <c:v>0.97505301993331395</c:v>
                </c:pt>
                <c:pt idx="92530">
                  <c:v>0.99810606512056599</c:v>
                </c:pt>
                <c:pt idx="92531">
                  <c:v>0.99865964755004999</c:v>
                </c:pt>
                <c:pt idx="92532">
                  <c:v>0.97505301993331395</c:v>
                </c:pt>
                <c:pt idx="92533">
                  <c:v>0.98009279830975105</c:v>
                </c:pt>
                <c:pt idx="92534">
                  <c:v>0.99977590848754005</c:v>
                </c:pt>
                <c:pt idx="92535">
                  <c:v>0.99865964755004999</c:v>
                </c:pt>
                <c:pt idx="92536">
                  <c:v>0.97505301993331395</c:v>
                </c:pt>
                <c:pt idx="92537">
                  <c:v>0.98009279830975105</c:v>
                </c:pt>
                <c:pt idx="92538">
                  <c:v>0.99772892030019</c:v>
                </c:pt>
                <c:pt idx="92539">
                  <c:v>0.99865964755004999</c:v>
                </c:pt>
                <c:pt idx="92540">
                  <c:v>0.97505301993331395</c:v>
                </c:pt>
                <c:pt idx="92541">
                  <c:v>0.99865964755004999</c:v>
                </c:pt>
                <c:pt idx="92542">
                  <c:v>0.99810606512056599</c:v>
                </c:pt>
                <c:pt idx="92543">
                  <c:v>0.99810606512056599</c:v>
                </c:pt>
                <c:pt idx="92544">
                  <c:v>0.97505301993331395</c:v>
                </c:pt>
                <c:pt idx="92545">
                  <c:v>0.99977590848754005</c:v>
                </c:pt>
                <c:pt idx="92546">
                  <c:v>0.98009279830975105</c:v>
                </c:pt>
                <c:pt idx="92547">
                  <c:v>0.99865964755004999</c:v>
                </c:pt>
                <c:pt idx="92548">
                  <c:v>0.99865964755004999</c:v>
                </c:pt>
                <c:pt idx="92549">
                  <c:v>0.99810606512056599</c:v>
                </c:pt>
                <c:pt idx="92550">
                  <c:v>0.98009279830975105</c:v>
                </c:pt>
                <c:pt idx="92551">
                  <c:v>0.99865964755004999</c:v>
                </c:pt>
                <c:pt idx="92552">
                  <c:v>0.99977590848754005</c:v>
                </c:pt>
                <c:pt idx="92553">
                  <c:v>0.99810606512056599</c:v>
                </c:pt>
                <c:pt idx="92554">
                  <c:v>0.99772892030019</c:v>
                </c:pt>
                <c:pt idx="92555">
                  <c:v>0.99977590848754005</c:v>
                </c:pt>
                <c:pt idx="92556">
                  <c:v>0.98009279830975105</c:v>
                </c:pt>
                <c:pt idx="92557">
                  <c:v>0.99810606512056599</c:v>
                </c:pt>
                <c:pt idx="92558">
                  <c:v>0.99977590848754005</c:v>
                </c:pt>
                <c:pt idx="92559">
                  <c:v>0.98009279830975105</c:v>
                </c:pt>
                <c:pt idx="92560">
                  <c:v>0.99810606512056599</c:v>
                </c:pt>
                <c:pt idx="92561">
                  <c:v>0.99977590848754005</c:v>
                </c:pt>
                <c:pt idx="92562">
                  <c:v>0.99865964755004999</c:v>
                </c:pt>
                <c:pt idx="92563">
                  <c:v>0.99810606512056599</c:v>
                </c:pt>
                <c:pt idx="92564">
                  <c:v>0.98009279830975105</c:v>
                </c:pt>
                <c:pt idx="92565">
                  <c:v>0.97505301993331395</c:v>
                </c:pt>
                <c:pt idx="92566">
                  <c:v>0.98009279830975105</c:v>
                </c:pt>
                <c:pt idx="92567">
                  <c:v>0.99810606512056599</c:v>
                </c:pt>
                <c:pt idx="92568">
                  <c:v>0.99810606512056599</c:v>
                </c:pt>
                <c:pt idx="92569">
                  <c:v>0.97505301993331395</c:v>
                </c:pt>
                <c:pt idx="92570">
                  <c:v>0.99810606512056599</c:v>
                </c:pt>
                <c:pt idx="92571">
                  <c:v>0.99865964755004999</c:v>
                </c:pt>
                <c:pt idx="92572">
                  <c:v>0.99810606512056599</c:v>
                </c:pt>
                <c:pt idx="92573">
                  <c:v>0.99865964755004999</c:v>
                </c:pt>
                <c:pt idx="92574">
                  <c:v>0.98009279830975105</c:v>
                </c:pt>
                <c:pt idx="92575">
                  <c:v>0.99977590848754005</c:v>
                </c:pt>
                <c:pt idx="92576">
                  <c:v>0.99865964755004999</c:v>
                </c:pt>
                <c:pt idx="92577">
                  <c:v>0.98009279830975105</c:v>
                </c:pt>
                <c:pt idx="92578">
                  <c:v>0.99810606512056599</c:v>
                </c:pt>
                <c:pt idx="92579">
                  <c:v>0.99865964755004999</c:v>
                </c:pt>
                <c:pt idx="92580">
                  <c:v>0.99865964755004999</c:v>
                </c:pt>
                <c:pt idx="92581">
                  <c:v>0.99977590848754005</c:v>
                </c:pt>
                <c:pt idx="92582">
                  <c:v>0.99810606512056599</c:v>
                </c:pt>
                <c:pt idx="92583">
                  <c:v>0.99977590848754005</c:v>
                </c:pt>
                <c:pt idx="92584">
                  <c:v>0.98009279830975105</c:v>
                </c:pt>
                <c:pt idx="92585">
                  <c:v>0.99810606512056599</c:v>
                </c:pt>
                <c:pt idx="92586">
                  <c:v>0.99977590848754005</c:v>
                </c:pt>
                <c:pt idx="92587">
                  <c:v>0.99865964755004999</c:v>
                </c:pt>
                <c:pt idx="92588">
                  <c:v>0.98009279830975105</c:v>
                </c:pt>
                <c:pt idx="92589">
                  <c:v>0.99977590848754005</c:v>
                </c:pt>
                <c:pt idx="92590">
                  <c:v>0.99977590848754005</c:v>
                </c:pt>
                <c:pt idx="92591">
                  <c:v>0.99865964755004999</c:v>
                </c:pt>
                <c:pt idx="92592">
                  <c:v>0.98009279830975105</c:v>
                </c:pt>
                <c:pt idx="92593">
                  <c:v>0.97505301993331395</c:v>
                </c:pt>
                <c:pt idx="92594">
                  <c:v>0.98009279830975105</c:v>
                </c:pt>
                <c:pt idx="92595">
                  <c:v>0.98009279830975105</c:v>
                </c:pt>
                <c:pt idx="92596">
                  <c:v>0.99865964755004999</c:v>
                </c:pt>
                <c:pt idx="92597">
                  <c:v>0.99810606512056599</c:v>
                </c:pt>
                <c:pt idx="92598">
                  <c:v>0.98009279830975105</c:v>
                </c:pt>
                <c:pt idx="92599">
                  <c:v>0.99810606512056599</c:v>
                </c:pt>
                <c:pt idx="92600">
                  <c:v>0.98009279830975105</c:v>
                </c:pt>
                <c:pt idx="92601">
                  <c:v>0.99977590848754005</c:v>
                </c:pt>
                <c:pt idx="92602">
                  <c:v>0.99977590848754005</c:v>
                </c:pt>
                <c:pt idx="92603">
                  <c:v>0.99810606512056599</c:v>
                </c:pt>
                <c:pt idx="92604">
                  <c:v>0.99865964755004999</c:v>
                </c:pt>
                <c:pt idx="92605">
                  <c:v>0.98009279830975105</c:v>
                </c:pt>
                <c:pt idx="92606">
                  <c:v>0.99810606512056599</c:v>
                </c:pt>
                <c:pt idx="92607">
                  <c:v>0.99810606512056599</c:v>
                </c:pt>
                <c:pt idx="92608">
                  <c:v>0.99977590848754005</c:v>
                </c:pt>
                <c:pt idx="92609">
                  <c:v>0.99810606512056599</c:v>
                </c:pt>
                <c:pt idx="92610">
                  <c:v>0.98009279830975105</c:v>
                </c:pt>
                <c:pt idx="92611">
                  <c:v>0.99810606512056599</c:v>
                </c:pt>
                <c:pt idx="92612">
                  <c:v>0.99977590848754005</c:v>
                </c:pt>
                <c:pt idx="92613">
                  <c:v>0.98009279830975105</c:v>
                </c:pt>
                <c:pt idx="92614">
                  <c:v>0.97505301993331395</c:v>
                </c:pt>
                <c:pt idx="92615">
                  <c:v>0.98009279830975105</c:v>
                </c:pt>
                <c:pt idx="92616">
                  <c:v>0.98009279830975105</c:v>
                </c:pt>
                <c:pt idx="92617">
                  <c:v>0.99810606512056599</c:v>
                </c:pt>
                <c:pt idx="92618">
                  <c:v>0.98009279830975105</c:v>
                </c:pt>
                <c:pt idx="92619">
                  <c:v>0.99810606512056599</c:v>
                </c:pt>
                <c:pt idx="92620">
                  <c:v>0.98009279830975105</c:v>
                </c:pt>
                <c:pt idx="92621">
                  <c:v>0.98009279830975105</c:v>
                </c:pt>
                <c:pt idx="92622">
                  <c:v>0.99810606512056599</c:v>
                </c:pt>
                <c:pt idx="92623">
                  <c:v>0.99810606512056599</c:v>
                </c:pt>
                <c:pt idx="92624">
                  <c:v>0.98009279830975105</c:v>
                </c:pt>
                <c:pt idx="92625">
                  <c:v>0.98009279830975105</c:v>
                </c:pt>
                <c:pt idx="92626">
                  <c:v>0.98009279830975105</c:v>
                </c:pt>
                <c:pt idx="92627">
                  <c:v>0.99977590848754005</c:v>
                </c:pt>
                <c:pt idx="92628">
                  <c:v>0.99865964755004999</c:v>
                </c:pt>
                <c:pt idx="92629">
                  <c:v>0.99810606512056599</c:v>
                </c:pt>
                <c:pt idx="92630">
                  <c:v>0.99865964755004999</c:v>
                </c:pt>
                <c:pt idx="92631">
                  <c:v>0.99810606512056599</c:v>
                </c:pt>
                <c:pt idx="92632">
                  <c:v>0.98009279830975105</c:v>
                </c:pt>
                <c:pt idx="92633">
                  <c:v>0.99865964755004999</c:v>
                </c:pt>
                <c:pt idx="92634">
                  <c:v>0.99977590848754005</c:v>
                </c:pt>
                <c:pt idx="92635">
                  <c:v>0.97505301993331395</c:v>
                </c:pt>
                <c:pt idx="92636">
                  <c:v>0.98009279830975105</c:v>
                </c:pt>
                <c:pt idx="92637">
                  <c:v>0.99181255835294002</c:v>
                </c:pt>
                <c:pt idx="92638">
                  <c:v>0.99865964755004999</c:v>
                </c:pt>
                <c:pt idx="92639">
                  <c:v>0.97505301993331395</c:v>
                </c:pt>
                <c:pt idx="92640">
                  <c:v>0.97505301993331395</c:v>
                </c:pt>
                <c:pt idx="92641">
                  <c:v>0.99865964755004999</c:v>
                </c:pt>
                <c:pt idx="92642">
                  <c:v>0.99865964755004999</c:v>
                </c:pt>
                <c:pt idx="92643">
                  <c:v>0.99810606512056599</c:v>
                </c:pt>
                <c:pt idx="92644">
                  <c:v>0.97505301993331395</c:v>
                </c:pt>
                <c:pt idx="92645">
                  <c:v>0.99865964755004999</c:v>
                </c:pt>
                <c:pt idx="92646">
                  <c:v>0.99810606512056599</c:v>
                </c:pt>
                <c:pt idx="92647">
                  <c:v>0.99865964755004999</c:v>
                </c:pt>
                <c:pt idx="92648">
                  <c:v>0.99865964755004999</c:v>
                </c:pt>
                <c:pt idx="92649">
                  <c:v>0.99977590848754005</c:v>
                </c:pt>
                <c:pt idx="92650">
                  <c:v>0.99865964755004999</c:v>
                </c:pt>
                <c:pt idx="92651">
                  <c:v>0.99865964755004999</c:v>
                </c:pt>
                <c:pt idx="92652">
                  <c:v>0.99810606512056599</c:v>
                </c:pt>
                <c:pt idx="92653">
                  <c:v>0.99865964755004999</c:v>
                </c:pt>
                <c:pt idx="92654">
                  <c:v>0.98009279830975105</c:v>
                </c:pt>
                <c:pt idx="92655">
                  <c:v>0.99810606512056599</c:v>
                </c:pt>
                <c:pt idx="92656">
                  <c:v>0.99865964755004999</c:v>
                </c:pt>
                <c:pt idx="92657">
                  <c:v>0.98009279830975105</c:v>
                </c:pt>
                <c:pt idx="92658">
                  <c:v>0.98009279830975105</c:v>
                </c:pt>
                <c:pt idx="92659">
                  <c:v>0.99977590848754005</c:v>
                </c:pt>
                <c:pt idx="92660">
                  <c:v>0.98009279830975105</c:v>
                </c:pt>
                <c:pt idx="92661">
                  <c:v>0.99865964755004999</c:v>
                </c:pt>
                <c:pt idx="92662">
                  <c:v>0.98009279830975105</c:v>
                </c:pt>
                <c:pt idx="92663">
                  <c:v>0.97505301993331395</c:v>
                </c:pt>
                <c:pt idx="92664">
                  <c:v>0.97505301993331395</c:v>
                </c:pt>
                <c:pt idx="92665">
                  <c:v>0.97505301993331395</c:v>
                </c:pt>
                <c:pt idx="92666">
                  <c:v>0.98009279830975105</c:v>
                </c:pt>
                <c:pt idx="92667">
                  <c:v>0.98009279830975105</c:v>
                </c:pt>
                <c:pt idx="92668">
                  <c:v>0.99772892030019</c:v>
                </c:pt>
                <c:pt idx="92669">
                  <c:v>0.98009279830975105</c:v>
                </c:pt>
                <c:pt idx="92670">
                  <c:v>0.98009279830975105</c:v>
                </c:pt>
                <c:pt idx="92671">
                  <c:v>0.99865964755004999</c:v>
                </c:pt>
                <c:pt idx="92672">
                  <c:v>0.99865964755004999</c:v>
                </c:pt>
                <c:pt idx="92673">
                  <c:v>0.99865964755004999</c:v>
                </c:pt>
                <c:pt idx="92674">
                  <c:v>0.98009279830975105</c:v>
                </c:pt>
                <c:pt idx="92675">
                  <c:v>0.97505301993331395</c:v>
                </c:pt>
                <c:pt idx="92676">
                  <c:v>0.99977590848754005</c:v>
                </c:pt>
                <c:pt idx="92677">
                  <c:v>0.99810606512056599</c:v>
                </c:pt>
                <c:pt idx="92678">
                  <c:v>0.99810606512056599</c:v>
                </c:pt>
                <c:pt idx="92679">
                  <c:v>0.97505301993331395</c:v>
                </c:pt>
                <c:pt idx="92680">
                  <c:v>0.98009279830975105</c:v>
                </c:pt>
                <c:pt idx="92681">
                  <c:v>0.99865964755004999</c:v>
                </c:pt>
                <c:pt idx="92682">
                  <c:v>0.99810606512056599</c:v>
                </c:pt>
                <c:pt idx="92683">
                  <c:v>0.99977590848754005</c:v>
                </c:pt>
                <c:pt idx="92684">
                  <c:v>0.98009279830975105</c:v>
                </c:pt>
                <c:pt idx="92685">
                  <c:v>0.99810606512056599</c:v>
                </c:pt>
                <c:pt idx="92686">
                  <c:v>0.97505301993331395</c:v>
                </c:pt>
                <c:pt idx="92687">
                  <c:v>0.99810606512056599</c:v>
                </c:pt>
                <c:pt idx="92688">
                  <c:v>0.99977590848754005</c:v>
                </c:pt>
                <c:pt idx="92689">
                  <c:v>0.99810606512056599</c:v>
                </c:pt>
                <c:pt idx="92690">
                  <c:v>0.99977590848754005</c:v>
                </c:pt>
                <c:pt idx="92691">
                  <c:v>0.99865964755004999</c:v>
                </c:pt>
                <c:pt idx="92692">
                  <c:v>0.99810606512056599</c:v>
                </c:pt>
                <c:pt idx="92693">
                  <c:v>0.98009279830975105</c:v>
                </c:pt>
                <c:pt idx="92694">
                  <c:v>0.99772892030019</c:v>
                </c:pt>
                <c:pt idx="92695">
                  <c:v>0.99977590848754005</c:v>
                </c:pt>
                <c:pt idx="92696">
                  <c:v>0.98009279830975105</c:v>
                </c:pt>
                <c:pt idx="92697">
                  <c:v>0.97505301993331395</c:v>
                </c:pt>
                <c:pt idx="92698">
                  <c:v>0.98009279830975105</c:v>
                </c:pt>
                <c:pt idx="92699">
                  <c:v>0.99810606512056599</c:v>
                </c:pt>
                <c:pt idx="92700">
                  <c:v>0.99810606512056599</c:v>
                </c:pt>
                <c:pt idx="92701">
                  <c:v>0.99810606512056599</c:v>
                </c:pt>
                <c:pt idx="92702">
                  <c:v>0.98009279830975105</c:v>
                </c:pt>
                <c:pt idx="92703">
                  <c:v>0.99865964755004999</c:v>
                </c:pt>
                <c:pt idx="92704">
                  <c:v>0.99865964755004999</c:v>
                </c:pt>
                <c:pt idx="92705">
                  <c:v>0.97505301993331395</c:v>
                </c:pt>
                <c:pt idx="92706">
                  <c:v>0.99977590848754005</c:v>
                </c:pt>
                <c:pt idx="92707">
                  <c:v>0.99810606512056599</c:v>
                </c:pt>
                <c:pt idx="92708">
                  <c:v>0.97505301993331395</c:v>
                </c:pt>
                <c:pt idx="92709">
                  <c:v>0.99865964755004999</c:v>
                </c:pt>
                <c:pt idx="92710">
                  <c:v>0.99772892030019</c:v>
                </c:pt>
                <c:pt idx="92711">
                  <c:v>0.99977590848754005</c:v>
                </c:pt>
                <c:pt idx="92712">
                  <c:v>0.99865964755004999</c:v>
                </c:pt>
                <c:pt idx="92713">
                  <c:v>0.99810606512056599</c:v>
                </c:pt>
                <c:pt idx="92714">
                  <c:v>0.99977590848754005</c:v>
                </c:pt>
                <c:pt idx="92715">
                  <c:v>0.99810606512056599</c:v>
                </c:pt>
                <c:pt idx="92716">
                  <c:v>0.99977590848754005</c:v>
                </c:pt>
                <c:pt idx="92717">
                  <c:v>0.97505301993331395</c:v>
                </c:pt>
                <c:pt idx="92718">
                  <c:v>0.99772892030019</c:v>
                </c:pt>
                <c:pt idx="92719">
                  <c:v>0.98009279830975105</c:v>
                </c:pt>
                <c:pt idx="92720">
                  <c:v>0.97505301993331395</c:v>
                </c:pt>
                <c:pt idx="92721">
                  <c:v>0.99810606512056599</c:v>
                </c:pt>
                <c:pt idx="92722">
                  <c:v>0.98009279830975105</c:v>
                </c:pt>
                <c:pt idx="92723">
                  <c:v>0.99865964755004999</c:v>
                </c:pt>
                <c:pt idx="92724">
                  <c:v>0.99810606512056599</c:v>
                </c:pt>
                <c:pt idx="92725">
                  <c:v>0.99810606512056599</c:v>
                </c:pt>
                <c:pt idx="92726">
                  <c:v>0.98009279830975105</c:v>
                </c:pt>
                <c:pt idx="92727">
                  <c:v>0.99977590848754005</c:v>
                </c:pt>
                <c:pt idx="92728">
                  <c:v>0.98009279830975105</c:v>
                </c:pt>
                <c:pt idx="92729">
                  <c:v>0.99810606512056599</c:v>
                </c:pt>
                <c:pt idx="92730">
                  <c:v>0.99865964755004999</c:v>
                </c:pt>
                <c:pt idx="92731">
                  <c:v>0.97505301993331395</c:v>
                </c:pt>
                <c:pt idx="92732">
                  <c:v>0.99865964755004999</c:v>
                </c:pt>
                <c:pt idx="92733">
                  <c:v>0.97505301993331395</c:v>
                </c:pt>
                <c:pt idx="92734">
                  <c:v>0.99865964755004999</c:v>
                </c:pt>
                <c:pt idx="92735">
                  <c:v>0.99865964755004999</c:v>
                </c:pt>
                <c:pt idx="92736">
                  <c:v>0.99977590848754005</c:v>
                </c:pt>
                <c:pt idx="92737">
                  <c:v>0.99977590848754005</c:v>
                </c:pt>
                <c:pt idx="92738">
                  <c:v>0.97505301993331395</c:v>
                </c:pt>
                <c:pt idx="92739">
                  <c:v>0.98009279830975105</c:v>
                </c:pt>
                <c:pt idx="92740">
                  <c:v>0.99772892030019</c:v>
                </c:pt>
                <c:pt idx="92741">
                  <c:v>0.97505301993331395</c:v>
                </c:pt>
                <c:pt idx="92742">
                  <c:v>0.99810606512056599</c:v>
                </c:pt>
                <c:pt idx="92743">
                  <c:v>0.99865964755004999</c:v>
                </c:pt>
                <c:pt idx="92744">
                  <c:v>0.99810606512056599</c:v>
                </c:pt>
                <c:pt idx="92745">
                  <c:v>0.98009279830975105</c:v>
                </c:pt>
                <c:pt idx="92746">
                  <c:v>0.99865964755004999</c:v>
                </c:pt>
                <c:pt idx="92747">
                  <c:v>0.99810606512056599</c:v>
                </c:pt>
                <c:pt idx="92748">
                  <c:v>0.99865964755004999</c:v>
                </c:pt>
                <c:pt idx="92749">
                  <c:v>0.98009279830975105</c:v>
                </c:pt>
                <c:pt idx="92750">
                  <c:v>0.97505301993331395</c:v>
                </c:pt>
                <c:pt idx="92751">
                  <c:v>0.98009279830975105</c:v>
                </c:pt>
                <c:pt idx="92752">
                  <c:v>0.99865964755004999</c:v>
                </c:pt>
                <c:pt idx="92753">
                  <c:v>0.98009279830975105</c:v>
                </c:pt>
                <c:pt idx="92754">
                  <c:v>0.99810606512056599</c:v>
                </c:pt>
                <c:pt idx="92755">
                  <c:v>0.99810606512056599</c:v>
                </c:pt>
                <c:pt idx="92756">
                  <c:v>0.99865964755004999</c:v>
                </c:pt>
                <c:pt idx="92757">
                  <c:v>0.99865964755004999</c:v>
                </c:pt>
                <c:pt idx="92758">
                  <c:v>0.99977590848754005</c:v>
                </c:pt>
                <c:pt idx="92759">
                  <c:v>0.97505301993331395</c:v>
                </c:pt>
                <c:pt idx="92760">
                  <c:v>0.99810606512056599</c:v>
                </c:pt>
                <c:pt idx="92761">
                  <c:v>0.99865964755004999</c:v>
                </c:pt>
                <c:pt idx="92762">
                  <c:v>0.99810606512056599</c:v>
                </c:pt>
                <c:pt idx="92763">
                  <c:v>0.99977590848754005</c:v>
                </c:pt>
                <c:pt idx="92764">
                  <c:v>0.99810606512056599</c:v>
                </c:pt>
                <c:pt idx="92765">
                  <c:v>0.99810606512056599</c:v>
                </c:pt>
                <c:pt idx="92766">
                  <c:v>0.98009279830975105</c:v>
                </c:pt>
                <c:pt idx="92767">
                  <c:v>0.98009279830975105</c:v>
                </c:pt>
                <c:pt idx="92768">
                  <c:v>0.99810606512056599</c:v>
                </c:pt>
                <c:pt idx="92769">
                  <c:v>0.98009279830975105</c:v>
                </c:pt>
                <c:pt idx="92770">
                  <c:v>0.99865964755004999</c:v>
                </c:pt>
                <c:pt idx="92771">
                  <c:v>0.99865964755004999</c:v>
                </c:pt>
                <c:pt idx="92772">
                  <c:v>0.99810606512056599</c:v>
                </c:pt>
                <c:pt idx="92773">
                  <c:v>0.98009279830975105</c:v>
                </c:pt>
                <c:pt idx="92774">
                  <c:v>0.99865964755004999</c:v>
                </c:pt>
                <c:pt idx="92775">
                  <c:v>0.99865964755004999</c:v>
                </c:pt>
                <c:pt idx="92776">
                  <c:v>0.98009279830975105</c:v>
                </c:pt>
                <c:pt idx="92777">
                  <c:v>0.98009279830975105</c:v>
                </c:pt>
                <c:pt idx="92778">
                  <c:v>0.99865964755004999</c:v>
                </c:pt>
                <c:pt idx="92779">
                  <c:v>0.98009279830975105</c:v>
                </c:pt>
                <c:pt idx="92780">
                  <c:v>0.99865964755004999</c:v>
                </c:pt>
                <c:pt idx="92781">
                  <c:v>0.99810606512056599</c:v>
                </c:pt>
                <c:pt idx="92782">
                  <c:v>0.99810606512056599</c:v>
                </c:pt>
                <c:pt idx="92783">
                  <c:v>0.98009279830975105</c:v>
                </c:pt>
                <c:pt idx="92784">
                  <c:v>0.98009279830975105</c:v>
                </c:pt>
                <c:pt idx="92785">
                  <c:v>0.98009279830975105</c:v>
                </c:pt>
                <c:pt idx="92786">
                  <c:v>0.99977590848754005</c:v>
                </c:pt>
                <c:pt idx="92787">
                  <c:v>0.99865964755004999</c:v>
                </c:pt>
                <c:pt idx="92788">
                  <c:v>0.99977590848754005</c:v>
                </c:pt>
                <c:pt idx="92789">
                  <c:v>0.98009279830975105</c:v>
                </c:pt>
                <c:pt idx="92790">
                  <c:v>0.98009279830975105</c:v>
                </c:pt>
                <c:pt idx="92791">
                  <c:v>0.99977590848754005</c:v>
                </c:pt>
                <c:pt idx="92792">
                  <c:v>0.99865964755004999</c:v>
                </c:pt>
                <c:pt idx="92793">
                  <c:v>0.99865964755004999</c:v>
                </c:pt>
                <c:pt idx="92794">
                  <c:v>0.99977590848754005</c:v>
                </c:pt>
                <c:pt idx="92795">
                  <c:v>0.99865964755004999</c:v>
                </c:pt>
                <c:pt idx="92796">
                  <c:v>0.99977590848754005</c:v>
                </c:pt>
                <c:pt idx="92797">
                  <c:v>0.99865964755004999</c:v>
                </c:pt>
                <c:pt idx="92798">
                  <c:v>0.99810606512056599</c:v>
                </c:pt>
                <c:pt idx="92799">
                  <c:v>0.98009279830975105</c:v>
                </c:pt>
                <c:pt idx="92800">
                  <c:v>0.99977590848754005</c:v>
                </c:pt>
                <c:pt idx="92801">
                  <c:v>0.98009279830975105</c:v>
                </c:pt>
                <c:pt idx="92802">
                  <c:v>0.99810606512056599</c:v>
                </c:pt>
                <c:pt idx="92803">
                  <c:v>0.99977590848754005</c:v>
                </c:pt>
                <c:pt idx="92804">
                  <c:v>0.99977590848754005</c:v>
                </c:pt>
                <c:pt idx="92805">
                  <c:v>0.99865964755004999</c:v>
                </c:pt>
                <c:pt idx="92806">
                  <c:v>0.99865964755004999</c:v>
                </c:pt>
                <c:pt idx="92807">
                  <c:v>0.97505301993331395</c:v>
                </c:pt>
                <c:pt idx="92808">
                  <c:v>0.98009279830975105</c:v>
                </c:pt>
                <c:pt idx="92809">
                  <c:v>0.99977590848754005</c:v>
                </c:pt>
                <c:pt idx="92810">
                  <c:v>0.97505301993331395</c:v>
                </c:pt>
                <c:pt idx="92811">
                  <c:v>0.97505301993331395</c:v>
                </c:pt>
                <c:pt idx="92812">
                  <c:v>0.99977590848754005</c:v>
                </c:pt>
                <c:pt idx="92813">
                  <c:v>0.99977590848754005</c:v>
                </c:pt>
                <c:pt idx="92814">
                  <c:v>0.98009279830975105</c:v>
                </c:pt>
                <c:pt idx="92815">
                  <c:v>0.97505301993331395</c:v>
                </c:pt>
                <c:pt idx="92816">
                  <c:v>0.99810606512056599</c:v>
                </c:pt>
                <c:pt idx="92817">
                  <c:v>0.98009279830975105</c:v>
                </c:pt>
                <c:pt idx="92818">
                  <c:v>0.99977590848754005</c:v>
                </c:pt>
                <c:pt idx="92819">
                  <c:v>0.99810606512056599</c:v>
                </c:pt>
                <c:pt idx="92820">
                  <c:v>0.99865964755004999</c:v>
                </c:pt>
                <c:pt idx="92821">
                  <c:v>0.98009279830975105</c:v>
                </c:pt>
                <c:pt idx="92822">
                  <c:v>0.99181255835294002</c:v>
                </c:pt>
                <c:pt idx="92823">
                  <c:v>0.99977590848754005</c:v>
                </c:pt>
                <c:pt idx="92824">
                  <c:v>0.97505301993331395</c:v>
                </c:pt>
                <c:pt idx="92825">
                  <c:v>0.99865964755004999</c:v>
                </c:pt>
                <c:pt idx="92826">
                  <c:v>0.99810606512056599</c:v>
                </c:pt>
                <c:pt idx="92827">
                  <c:v>0.99865964755004999</c:v>
                </c:pt>
                <c:pt idx="92828">
                  <c:v>0.99865964755004999</c:v>
                </c:pt>
                <c:pt idx="92829">
                  <c:v>0.99810606512056599</c:v>
                </c:pt>
                <c:pt idx="92830">
                  <c:v>0.99810606512056599</c:v>
                </c:pt>
                <c:pt idx="92831">
                  <c:v>0.98009279830975105</c:v>
                </c:pt>
                <c:pt idx="92832">
                  <c:v>0.97505301993331395</c:v>
                </c:pt>
                <c:pt idx="92833">
                  <c:v>0.98009279830975105</c:v>
                </c:pt>
                <c:pt idx="92834">
                  <c:v>0.98009279830975105</c:v>
                </c:pt>
                <c:pt idx="92835">
                  <c:v>0.99772892030019</c:v>
                </c:pt>
                <c:pt idx="92836">
                  <c:v>0.99772892030019</c:v>
                </c:pt>
                <c:pt idx="92837">
                  <c:v>0.99865964755004999</c:v>
                </c:pt>
                <c:pt idx="92838">
                  <c:v>0.99810606512056599</c:v>
                </c:pt>
                <c:pt idx="92839">
                  <c:v>0.97505301993331395</c:v>
                </c:pt>
                <c:pt idx="92840">
                  <c:v>0.99810606512056599</c:v>
                </c:pt>
                <c:pt idx="92841">
                  <c:v>0.99865964755004999</c:v>
                </c:pt>
                <c:pt idx="92842">
                  <c:v>0.98009279830975105</c:v>
                </c:pt>
                <c:pt idx="92843">
                  <c:v>0.97505301993331395</c:v>
                </c:pt>
                <c:pt idx="92844">
                  <c:v>0.99865964755004999</c:v>
                </c:pt>
                <c:pt idx="92845">
                  <c:v>0.97505301993331395</c:v>
                </c:pt>
                <c:pt idx="92846">
                  <c:v>0.98009279830975105</c:v>
                </c:pt>
                <c:pt idx="92847">
                  <c:v>0.99865964755004999</c:v>
                </c:pt>
                <c:pt idx="92848">
                  <c:v>0.99810606512056599</c:v>
                </c:pt>
                <c:pt idx="92849">
                  <c:v>0.97505301993331395</c:v>
                </c:pt>
                <c:pt idx="92850">
                  <c:v>0.99865964755004999</c:v>
                </c:pt>
                <c:pt idx="92851">
                  <c:v>0.99865964755004999</c:v>
                </c:pt>
                <c:pt idx="92852">
                  <c:v>0.99865964755004999</c:v>
                </c:pt>
                <c:pt idx="92853">
                  <c:v>0.99810606512056599</c:v>
                </c:pt>
                <c:pt idx="92854">
                  <c:v>0.99865964755004999</c:v>
                </c:pt>
                <c:pt idx="92855">
                  <c:v>0.98009279830975105</c:v>
                </c:pt>
                <c:pt idx="92856">
                  <c:v>0.99865964755004999</c:v>
                </c:pt>
                <c:pt idx="92857">
                  <c:v>0.99810606512056599</c:v>
                </c:pt>
                <c:pt idx="92858">
                  <c:v>0.98009279830975105</c:v>
                </c:pt>
                <c:pt idx="92859">
                  <c:v>0.99865964755004999</c:v>
                </c:pt>
                <c:pt idx="92860">
                  <c:v>0.98009279830975105</c:v>
                </c:pt>
                <c:pt idx="92861">
                  <c:v>0.99772892030019</c:v>
                </c:pt>
                <c:pt idx="92862">
                  <c:v>0.99977590848754005</c:v>
                </c:pt>
                <c:pt idx="92863">
                  <c:v>0.99865964755004999</c:v>
                </c:pt>
                <c:pt idx="92864">
                  <c:v>0.99977590848754005</c:v>
                </c:pt>
                <c:pt idx="92865">
                  <c:v>0.99865964755004999</c:v>
                </c:pt>
                <c:pt idx="92866">
                  <c:v>0.99810606512056599</c:v>
                </c:pt>
                <c:pt idx="92867">
                  <c:v>0.99865964755004999</c:v>
                </c:pt>
                <c:pt idx="92868">
                  <c:v>0.97505301993331395</c:v>
                </c:pt>
                <c:pt idx="92869">
                  <c:v>0.98009279830975105</c:v>
                </c:pt>
                <c:pt idx="92870">
                  <c:v>0.98009279830975105</c:v>
                </c:pt>
                <c:pt idx="92871">
                  <c:v>0.99810606512056599</c:v>
                </c:pt>
                <c:pt idx="92872">
                  <c:v>0.99181255835294002</c:v>
                </c:pt>
                <c:pt idx="92873">
                  <c:v>0.98009279830975105</c:v>
                </c:pt>
                <c:pt idx="92874">
                  <c:v>0.98009279830975105</c:v>
                </c:pt>
                <c:pt idx="92875">
                  <c:v>0.98009279830975105</c:v>
                </c:pt>
                <c:pt idx="92876">
                  <c:v>0.98009279830975105</c:v>
                </c:pt>
                <c:pt idx="92877">
                  <c:v>0.99810606512056599</c:v>
                </c:pt>
                <c:pt idx="92878">
                  <c:v>0.98009279830975105</c:v>
                </c:pt>
                <c:pt idx="92879">
                  <c:v>0.98009279830975105</c:v>
                </c:pt>
                <c:pt idx="92880">
                  <c:v>0.98009279830975105</c:v>
                </c:pt>
                <c:pt idx="92881">
                  <c:v>0.99810606512056599</c:v>
                </c:pt>
                <c:pt idx="92882">
                  <c:v>0.99865964755004999</c:v>
                </c:pt>
                <c:pt idx="92883">
                  <c:v>0.99810606512056599</c:v>
                </c:pt>
                <c:pt idx="92884">
                  <c:v>0.99181255835294002</c:v>
                </c:pt>
                <c:pt idx="92885">
                  <c:v>0.99977590848754005</c:v>
                </c:pt>
                <c:pt idx="92886">
                  <c:v>0.99977590848754005</c:v>
                </c:pt>
                <c:pt idx="92887">
                  <c:v>0.99865964755004999</c:v>
                </c:pt>
                <c:pt idx="92888">
                  <c:v>0.99865964755004999</c:v>
                </c:pt>
                <c:pt idx="92889">
                  <c:v>0.99810606512056599</c:v>
                </c:pt>
                <c:pt idx="92890">
                  <c:v>0.98009279830975105</c:v>
                </c:pt>
                <c:pt idx="92891">
                  <c:v>0.99810606512056599</c:v>
                </c:pt>
                <c:pt idx="92892">
                  <c:v>0.99977590848754005</c:v>
                </c:pt>
                <c:pt idx="92893">
                  <c:v>0.99810606512056599</c:v>
                </c:pt>
                <c:pt idx="92894">
                  <c:v>0.99977590848754005</c:v>
                </c:pt>
                <c:pt idx="92895">
                  <c:v>0.99977590848754005</c:v>
                </c:pt>
                <c:pt idx="92896">
                  <c:v>0.98009279830975105</c:v>
                </c:pt>
                <c:pt idx="92897">
                  <c:v>0.98009279830975105</c:v>
                </c:pt>
                <c:pt idx="92898">
                  <c:v>0.98009279830975105</c:v>
                </c:pt>
                <c:pt idx="92899">
                  <c:v>0.99865964755004999</c:v>
                </c:pt>
                <c:pt idx="92900">
                  <c:v>0.99865964755004999</c:v>
                </c:pt>
                <c:pt idx="92901">
                  <c:v>0.99810606512056599</c:v>
                </c:pt>
                <c:pt idx="92902">
                  <c:v>0.99865964755004999</c:v>
                </c:pt>
                <c:pt idx="92903">
                  <c:v>0.97505301993331395</c:v>
                </c:pt>
                <c:pt idx="92904">
                  <c:v>0.99810606512056599</c:v>
                </c:pt>
                <c:pt idx="92905">
                  <c:v>0.99977590848754005</c:v>
                </c:pt>
                <c:pt idx="92906">
                  <c:v>0.98009279830975105</c:v>
                </c:pt>
                <c:pt idx="92907">
                  <c:v>0.97505301993331395</c:v>
                </c:pt>
                <c:pt idx="92908">
                  <c:v>0.99810606512056599</c:v>
                </c:pt>
                <c:pt idx="92909">
                  <c:v>0.99865964755004999</c:v>
                </c:pt>
                <c:pt idx="92910">
                  <c:v>0.98009279830975105</c:v>
                </c:pt>
                <c:pt idx="92911">
                  <c:v>0.98009279830975105</c:v>
                </c:pt>
                <c:pt idx="92912">
                  <c:v>0.99977590848754005</c:v>
                </c:pt>
                <c:pt idx="92913">
                  <c:v>0.98009279830975105</c:v>
                </c:pt>
                <c:pt idx="92914">
                  <c:v>0.99772892030019</c:v>
                </c:pt>
                <c:pt idx="92915">
                  <c:v>0.99977590848754005</c:v>
                </c:pt>
                <c:pt idx="92916">
                  <c:v>0.99810606512056599</c:v>
                </c:pt>
                <c:pt idx="92917">
                  <c:v>0.97505301993331395</c:v>
                </c:pt>
                <c:pt idx="92918">
                  <c:v>0.99772892030019</c:v>
                </c:pt>
                <c:pt idx="92919">
                  <c:v>0.98009279830975105</c:v>
                </c:pt>
                <c:pt idx="92920">
                  <c:v>0.99772892030019</c:v>
                </c:pt>
                <c:pt idx="92921">
                  <c:v>0.98009279830975105</c:v>
                </c:pt>
                <c:pt idx="92922">
                  <c:v>0.98009279830975105</c:v>
                </c:pt>
                <c:pt idx="92923">
                  <c:v>0.98009279830975105</c:v>
                </c:pt>
                <c:pt idx="92924">
                  <c:v>0.99810606512056599</c:v>
                </c:pt>
                <c:pt idx="92925">
                  <c:v>0.99865964755004999</c:v>
                </c:pt>
                <c:pt idx="92926">
                  <c:v>0.99810606512056599</c:v>
                </c:pt>
                <c:pt idx="92927">
                  <c:v>0.99865964755004999</c:v>
                </c:pt>
                <c:pt idx="92928">
                  <c:v>0.99977590848754005</c:v>
                </c:pt>
                <c:pt idx="92929">
                  <c:v>0.98009279830975105</c:v>
                </c:pt>
                <c:pt idx="92930">
                  <c:v>0.99181255835294002</c:v>
                </c:pt>
                <c:pt idx="92931">
                  <c:v>0.99810606512056599</c:v>
                </c:pt>
                <c:pt idx="92932">
                  <c:v>0.99810606512056599</c:v>
                </c:pt>
                <c:pt idx="92933">
                  <c:v>0.99865964755004999</c:v>
                </c:pt>
                <c:pt idx="92934">
                  <c:v>0.97505301993331395</c:v>
                </c:pt>
                <c:pt idx="92935">
                  <c:v>0.99810606512056599</c:v>
                </c:pt>
                <c:pt idx="92936">
                  <c:v>0.99865964755004999</c:v>
                </c:pt>
                <c:pt idx="92937">
                  <c:v>0.98009279830975105</c:v>
                </c:pt>
                <c:pt idx="92938">
                  <c:v>0.99181255835294002</c:v>
                </c:pt>
                <c:pt idx="92939">
                  <c:v>0.98009279830975105</c:v>
                </c:pt>
                <c:pt idx="92940">
                  <c:v>0.99810606512056599</c:v>
                </c:pt>
                <c:pt idx="92941">
                  <c:v>0.98009279830975105</c:v>
                </c:pt>
                <c:pt idx="92942">
                  <c:v>0.98009279830975105</c:v>
                </c:pt>
                <c:pt idx="92943">
                  <c:v>0.99977590848754005</c:v>
                </c:pt>
                <c:pt idx="92944">
                  <c:v>0.99810606512056599</c:v>
                </c:pt>
                <c:pt idx="92945">
                  <c:v>0.97505301993331395</c:v>
                </c:pt>
                <c:pt idx="92946">
                  <c:v>0.98009279830975105</c:v>
                </c:pt>
                <c:pt idx="92947">
                  <c:v>0.98009279830975105</c:v>
                </c:pt>
                <c:pt idx="92948">
                  <c:v>0.99977590848754005</c:v>
                </c:pt>
                <c:pt idx="92949">
                  <c:v>0.99865964755004999</c:v>
                </c:pt>
                <c:pt idx="92950">
                  <c:v>0.97505301993331395</c:v>
                </c:pt>
                <c:pt idx="92951">
                  <c:v>0.99865964755004999</c:v>
                </c:pt>
                <c:pt idx="92952">
                  <c:v>0.99810606512056599</c:v>
                </c:pt>
                <c:pt idx="92953">
                  <c:v>0.99810606512056599</c:v>
                </c:pt>
                <c:pt idx="92954">
                  <c:v>0.99865964755004999</c:v>
                </c:pt>
                <c:pt idx="92955">
                  <c:v>0.98009279830975105</c:v>
                </c:pt>
                <c:pt idx="92956">
                  <c:v>0.97505301993331395</c:v>
                </c:pt>
                <c:pt idx="92957">
                  <c:v>0.97505301993331395</c:v>
                </c:pt>
                <c:pt idx="92958">
                  <c:v>0.98009279830975105</c:v>
                </c:pt>
                <c:pt idx="92959">
                  <c:v>0.98009279830975105</c:v>
                </c:pt>
                <c:pt idx="92960">
                  <c:v>0.98009279830975105</c:v>
                </c:pt>
                <c:pt idx="92961">
                  <c:v>0.99810606512056599</c:v>
                </c:pt>
                <c:pt idx="92962">
                  <c:v>0.99865964755004999</c:v>
                </c:pt>
                <c:pt idx="92963">
                  <c:v>0.98009279830975105</c:v>
                </c:pt>
                <c:pt idx="92964">
                  <c:v>0.97505301993331395</c:v>
                </c:pt>
                <c:pt idx="92965">
                  <c:v>0.99181255835294002</c:v>
                </c:pt>
                <c:pt idx="92966">
                  <c:v>0.98009279830975105</c:v>
                </c:pt>
                <c:pt idx="92967">
                  <c:v>0.99810606512056599</c:v>
                </c:pt>
                <c:pt idx="92968">
                  <c:v>0.99865964755004999</c:v>
                </c:pt>
                <c:pt idx="92969">
                  <c:v>0.98009279830975105</c:v>
                </c:pt>
                <c:pt idx="92970">
                  <c:v>0.99977590848754005</c:v>
                </c:pt>
                <c:pt idx="92971">
                  <c:v>0.97505301993331395</c:v>
                </c:pt>
                <c:pt idx="92972">
                  <c:v>0.98009279830975105</c:v>
                </c:pt>
                <c:pt idx="92973">
                  <c:v>0.99865964755004999</c:v>
                </c:pt>
                <c:pt idx="92974">
                  <c:v>0.97505301993331395</c:v>
                </c:pt>
                <c:pt idx="92975">
                  <c:v>0.99865964755004999</c:v>
                </c:pt>
                <c:pt idx="92976">
                  <c:v>0.98009279830975105</c:v>
                </c:pt>
                <c:pt idx="92977">
                  <c:v>0.99865964755004999</c:v>
                </c:pt>
                <c:pt idx="92978">
                  <c:v>0.97505301993331395</c:v>
                </c:pt>
                <c:pt idx="92979">
                  <c:v>0.98009279830975105</c:v>
                </c:pt>
                <c:pt idx="92980">
                  <c:v>0.97505301993331395</c:v>
                </c:pt>
                <c:pt idx="92981">
                  <c:v>0.99810606512056599</c:v>
                </c:pt>
                <c:pt idx="92982">
                  <c:v>0.99977590848754005</c:v>
                </c:pt>
                <c:pt idx="92983">
                  <c:v>0.99810606512056599</c:v>
                </c:pt>
                <c:pt idx="92984">
                  <c:v>0.99977590848754005</c:v>
                </c:pt>
                <c:pt idx="92985">
                  <c:v>0.98009279830975105</c:v>
                </c:pt>
                <c:pt idx="92986">
                  <c:v>0.99810606512056599</c:v>
                </c:pt>
                <c:pt idx="92987">
                  <c:v>0.98009279830975105</c:v>
                </c:pt>
                <c:pt idx="92988">
                  <c:v>0.98009279830975105</c:v>
                </c:pt>
                <c:pt idx="92989">
                  <c:v>0.99977590848754005</c:v>
                </c:pt>
                <c:pt idx="92990">
                  <c:v>0.99865964755004999</c:v>
                </c:pt>
                <c:pt idx="92991">
                  <c:v>0.99810606512056599</c:v>
                </c:pt>
                <c:pt idx="92992">
                  <c:v>0.99865964755004999</c:v>
                </c:pt>
                <c:pt idx="92993">
                  <c:v>0.99865964755004999</c:v>
                </c:pt>
                <c:pt idx="92994">
                  <c:v>0.99810606512056599</c:v>
                </c:pt>
                <c:pt idx="92995">
                  <c:v>0.99977590848754005</c:v>
                </c:pt>
                <c:pt idx="92996">
                  <c:v>0.99810606512056599</c:v>
                </c:pt>
                <c:pt idx="92997">
                  <c:v>0.98009279830975105</c:v>
                </c:pt>
                <c:pt idx="92998">
                  <c:v>0.99772892030019</c:v>
                </c:pt>
                <c:pt idx="92999">
                  <c:v>0.99181255835294002</c:v>
                </c:pt>
                <c:pt idx="93000">
                  <c:v>0.97505301993331395</c:v>
                </c:pt>
                <c:pt idx="93001">
                  <c:v>0.97505301993331395</c:v>
                </c:pt>
                <c:pt idx="93002">
                  <c:v>0.98009279830975105</c:v>
                </c:pt>
                <c:pt idx="93003">
                  <c:v>0.98009279830975105</c:v>
                </c:pt>
                <c:pt idx="93004">
                  <c:v>0.99810606512056599</c:v>
                </c:pt>
                <c:pt idx="93005">
                  <c:v>0.98009279830975105</c:v>
                </c:pt>
                <c:pt idx="93006">
                  <c:v>0.98009279830975105</c:v>
                </c:pt>
                <c:pt idx="93007">
                  <c:v>0.98009279830975105</c:v>
                </c:pt>
                <c:pt idx="93008">
                  <c:v>0.97505301993331395</c:v>
                </c:pt>
                <c:pt idx="93009">
                  <c:v>0.98009279830975105</c:v>
                </c:pt>
                <c:pt idx="93010">
                  <c:v>0.99865964755004999</c:v>
                </c:pt>
                <c:pt idx="93011">
                  <c:v>0.99865964755004999</c:v>
                </c:pt>
                <c:pt idx="93012">
                  <c:v>0.99772892030019</c:v>
                </c:pt>
                <c:pt idx="93013">
                  <c:v>0.99977590848754005</c:v>
                </c:pt>
                <c:pt idx="93014">
                  <c:v>0.99865964755004999</c:v>
                </c:pt>
                <c:pt idx="93015">
                  <c:v>0.99865964755004999</c:v>
                </c:pt>
                <c:pt idx="93016">
                  <c:v>0.99772892030019</c:v>
                </c:pt>
                <c:pt idx="93017">
                  <c:v>0.99810606512056599</c:v>
                </c:pt>
                <c:pt idx="93018">
                  <c:v>0.99810606512056599</c:v>
                </c:pt>
                <c:pt idx="93019">
                  <c:v>0.98009279830975105</c:v>
                </c:pt>
                <c:pt idx="93020">
                  <c:v>0.99865964755004999</c:v>
                </c:pt>
                <c:pt idx="93021">
                  <c:v>0.99865964755004999</c:v>
                </c:pt>
                <c:pt idx="93022">
                  <c:v>0.99810606512056599</c:v>
                </c:pt>
                <c:pt idx="93023">
                  <c:v>0.99810606512056599</c:v>
                </c:pt>
                <c:pt idx="93024">
                  <c:v>0.97505301993331395</c:v>
                </c:pt>
                <c:pt idx="93025">
                  <c:v>0.98009279830975105</c:v>
                </c:pt>
                <c:pt idx="93026">
                  <c:v>0.99865964755004999</c:v>
                </c:pt>
                <c:pt idx="93027">
                  <c:v>0.99810606512056599</c:v>
                </c:pt>
                <c:pt idx="93028">
                  <c:v>0.97505301993331395</c:v>
                </c:pt>
                <c:pt idx="93029">
                  <c:v>0.99865964755004999</c:v>
                </c:pt>
                <c:pt idx="93030">
                  <c:v>0.99865964755004999</c:v>
                </c:pt>
                <c:pt idx="93031">
                  <c:v>0.99772892030019</c:v>
                </c:pt>
                <c:pt idx="93032">
                  <c:v>0.98009279830975105</c:v>
                </c:pt>
                <c:pt idx="93033">
                  <c:v>0.99810606512056599</c:v>
                </c:pt>
                <c:pt idx="93034">
                  <c:v>0.99865964755004999</c:v>
                </c:pt>
                <c:pt idx="93035">
                  <c:v>0.99865964755004999</c:v>
                </c:pt>
                <c:pt idx="93036">
                  <c:v>0.99810606512056599</c:v>
                </c:pt>
                <c:pt idx="93037">
                  <c:v>0.99772892030019</c:v>
                </c:pt>
                <c:pt idx="93038">
                  <c:v>0.99865964755004999</c:v>
                </c:pt>
                <c:pt idx="93039">
                  <c:v>0.99810606512056599</c:v>
                </c:pt>
                <c:pt idx="93040">
                  <c:v>0.99977590848754005</c:v>
                </c:pt>
                <c:pt idx="93041">
                  <c:v>0.98009279830975105</c:v>
                </c:pt>
                <c:pt idx="93042">
                  <c:v>0.98009279830975105</c:v>
                </c:pt>
                <c:pt idx="93043">
                  <c:v>0.99772892030019</c:v>
                </c:pt>
                <c:pt idx="93044">
                  <c:v>0.99865964755004999</c:v>
                </c:pt>
                <c:pt idx="93045">
                  <c:v>0.97505301993331395</c:v>
                </c:pt>
                <c:pt idx="93046">
                  <c:v>0.99810606512056599</c:v>
                </c:pt>
                <c:pt idx="93047">
                  <c:v>0.98009279830975105</c:v>
                </c:pt>
                <c:pt idx="93048">
                  <c:v>0.99810606512056599</c:v>
                </c:pt>
                <c:pt idx="93049">
                  <c:v>0.99865964755004999</c:v>
                </c:pt>
                <c:pt idx="93050">
                  <c:v>0.97505301993331395</c:v>
                </c:pt>
                <c:pt idx="93051">
                  <c:v>0.99977590848754005</c:v>
                </c:pt>
                <c:pt idx="93052">
                  <c:v>0.99810606512056599</c:v>
                </c:pt>
                <c:pt idx="93053">
                  <c:v>0.99772892030019</c:v>
                </c:pt>
                <c:pt idx="93054">
                  <c:v>0.99977590848754005</c:v>
                </c:pt>
                <c:pt idx="93055">
                  <c:v>0.99865964755004999</c:v>
                </c:pt>
                <c:pt idx="93056">
                  <c:v>0.98009279830975105</c:v>
                </c:pt>
                <c:pt idx="93057">
                  <c:v>0.99810606512056599</c:v>
                </c:pt>
                <c:pt idx="93058">
                  <c:v>0.99810606512056599</c:v>
                </c:pt>
                <c:pt idx="93059">
                  <c:v>0.97505301993331395</c:v>
                </c:pt>
                <c:pt idx="93060">
                  <c:v>0.99810606512056599</c:v>
                </c:pt>
                <c:pt idx="93061">
                  <c:v>0.98009279830975105</c:v>
                </c:pt>
                <c:pt idx="93062">
                  <c:v>0.98009279830975105</c:v>
                </c:pt>
                <c:pt idx="93063">
                  <c:v>0.99181255835294002</c:v>
                </c:pt>
                <c:pt idx="93064">
                  <c:v>0.99977590848754005</c:v>
                </c:pt>
                <c:pt idx="93065">
                  <c:v>0.98009279830975105</c:v>
                </c:pt>
                <c:pt idx="93066">
                  <c:v>0.99865964755004999</c:v>
                </c:pt>
                <c:pt idx="93067">
                  <c:v>0.98009279830975105</c:v>
                </c:pt>
                <c:pt idx="93068">
                  <c:v>0.99810606512056599</c:v>
                </c:pt>
                <c:pt idx="93069">
                  <c:v>0.98009279830975105</c:v>
                </c:pt>
                <c:pt idx="93070">
                  <c:v>0.99865964755004999</c:v>
                </c:pt>
                <c:pt idx="93071">
                  <c:v>0.99810606512056599</c:v>
                </c:pt>
                <c:pt idx="93072">
                  <c:v>0.99865964755004999</c:v>
                </c:pt>
                <c:pt idx="93073">
                  <c:v>0.99865964755004999</c:v>
                </c:pt>
                <c:pt idx="93074">
                  <c:v>0.98009279830975105</c:v>
                </c:pt>
                <c:pt idx="93075">
                  <c:v>0.97505301993331395</c:v>
                </c:pt>
                <c:pt idx="93076">
                  <c:v>0.99977590848754005</c:v>
                </c:pt>
                <c:pt idx="93077">
                  <c:v>0.99865964755004999</c:v>
                </c:pt>
                <c:pt idx="93078">
                  <c:v>0.99865964755004999</c:v>
                </c:pt>
                <c:pt idx="93079">
                  <c:v>0.99810606512056599</c:v>
                </c:pt>
                <c:pt idx="93080">
                  <c:v>0.99865964755004999</c:v>
                </c:pt>
                <c:pt idx="93081">
                  <c:v>0.98009279830975105</c:v>
                </c:pt>
                <c:pt idx="93082">
                  <c:v>0.98009279830975105</c:v>
                </c:pt>
                <c:pt idx="93083">
                  <c:v>0.98009279830975105</c:v>
                </c:pt>
                <c:pt idx="93084">
                  <c:v>0.99810606512056599</c:v>
                </c:pt>
                <c:pt idx="93085">
                  <c:v>0.99865964755004999</c:v>
                </c:pt>
                <c:pt idx="93086">
                  <c:v>0.97505301993331395</c:v>
                </c:pt>
                <c:pt idx="93087">
                  <c:v>0.98009279830975105</c:v>
                </c:pt>
                <c:pt idx="93088">
                  <c:v>0.97505301993331395</c:v>
                </c:pt>
                <c:pt idx="93089">
                  <c:v>0.99865964755004999</c:v>
                </c:pt>
                <c:pt idx="93090">
                  <c:v>0.99810606512056599</c:v>
                </c:pt>
                <c:pt idx="93091">
                  <c:v>0.99977590848754005</c:v>
                </c:pt>
                <c:pt idx="93092">
                  <c:v>0.99865964755004999</c:v>
                </c:pt>
                <c:pt idx="93093">
                  <c:v>0.99865964755004999</c:v>
                </c:pt>
                <c:pt idx="93094">
                  <c:v>0.98009279830975105</c:v>
                </c:pt>
                <c:pt idx="93095">
                  <c:v>0.99810606512056599</c:v>
                </c:pt>
                <c:pt idx="93096">
                  <c:v>0.99810606512056599</c:v>
                </c:pt>
                <c:pt idx="93097">
                  <c:v>0.99181255835294002</c:v>
                </c:pt>
                <c:pt idx="93098">
                  <c:v>0.98009279830975105</c:v>
                </c:pt>
                <c:pt idx="93099">
                  <c:v>0.99865964755004999</c:v>
                </c:pt>
                <c:pt idx="93100">
                  <c:v>0.99865964755004999</c:v>
                </c:pt>
                <c:pt idx="93101">
                  <c:v>0.97505301993331395</c:v>
                </c:pt>
                <c:pt idx="93102">
                  <c:v>0.99977590848754005</c:v>
                </c:pt>
                <c:pt idx="93103">
                  <c:v>0.98009279830975105</c:v>
                </c:pt>
                <c:pt idx="93104">
                  <c:v>0.98009279830975105</c:v>
                </c:pt>
                <c:pt idx="93105">
                  <c:v>0.99810606512056599</c:v>
                </c:pt>
                <c:pt idx="93106">
                  <c:v>0.99865964755004999</c:v>
                </c:pt>
                <c:pt idx="93107">
                  <c:v>0.99810606512056599</c:v>
                </c:pt>
                <c:pt idx="93108">
                  <c:v>0.99865964755004999</c:v>
                </c:pt>
                <c:pt idx="93109">
                  <c:v>0.99810606512056599</c:v>
                </c:pt>
                <c:pt idx="93110">
                  <c:v>0.99977590848754005</c:v>
                </c:pt>
                <c:pt idx="93111">
                  <c:v>0.97505301993331395</c:v>
                </c:pt>
                <c:pt idx="93112">
                  <c:v>0.98009279830975105</c:v>
                </c:pt>
                <c:pt idx="93113">
                  <c:v>0.99865964755004999</c:v>
                </c:pt>
                <c:pt idx="93114">
                  <c:v>0.98009279830975105</c:v>
                </c:pt>
                <c:pt idx="93115">
                  <c:v>0.97505301993331395</c:v>
                </c:pt>
                <c:pt idx="93116">
                  <c:v>0.99977590848754005</c:v>
                </c:pt>
                <c:pt idx="93117">
                  <c:v>0.98009279830975105</c:v>
                </c:pt>
                <c:pt idx="93118">
                  <c:v>0.99810606512056599</c:v>
                </c:pt>
                <c:pt idx="93119">
                  <c:v>0.99865964755004999</c:v>
                </c:pt>
                <c:pt idx="93120">
                  <c:v>0.99977590848754005</c:v>
                </c:pt>
                <c:pt idx="93121">
                  <c:v>0.98009279830975105</c:v>
                </c:pt>
                <c:pt idx="93122">
                  <c:v>0.99865964755004999</c:v>
                </c:pt>
                <c:pt idx="93123">
                  <c:v>0.99977590848754005</c:v>
                </c:pt>
                <c:pt idx="93124">
                  <c:v>0.98009279830975105</c:v>
                </c:pt>
                <c:pt idx="93125">
                  <c:v>0.97505301993331395</c:v>
                </c:pt>
                <c:pt idx="93126">
                  <c:v>0.99810606512056599</c:v>
                </c:pt>
                <c:pt idx="93127">
                  <c:v>0.99865964755004999</c:v>
                </c:pt>
                <c:pt idx="93128">
                  <c:v>0.99865964755004999</c:v>
                </c:pt>
                <c:pt idx="93129">
                  <c:v>0.99865964755004999</c:v>
                </c:pt>
                <c:pt idx="93130">
                  <c:v>0.99810606512056599</c:v>
                </c:pt>
                <c:pt idx="93131">
                  <c:v>0.99865964755004999</c:v>
                </c:pt>
                <c:pt idx="93132">
                  <c:v>0.99810606512056599</c:v>
                </c:pt>
                <c:pt idx="93133">
                  <c:v>0.98009279830975105</c:v>
                </c:pt>
                <c:pt idx="93134">
                  <c:v>0.99865964755004999</c:v>
                </c:pt>
                <c:pt idx="93135">
                  <c:v>0.97505301993331395</c:v>
                </c:pt>
                <c:pt idx="93136">
                  <c:v>0.99865964755004999</c:v>
                </c:pt>
                <c:pt idx="93137">
                  <c:v>0.98009279830975105</c:v>
                </c:pt>
                <c:pt idx="93138">
                  <c:v>0.98009279830975105</c:v>
                </c:pt>
                <c:pt idx="93139">
                  <c:v>0.98009279830975105</c:v>
                </c:pt>
                <c:pt idx="93140">
                  <c:v>0.99977590848754005</c:v>
                </c:pt>
                <c:pt idx="93141">
                  <c:v>0.99810606512056599</c:v>
                </c:pt>
                <c:pt idx="93142">
                  <c:v>0.98009279830975105</c:v>
                </c:pt>
                <c:pt idx="93143">
                  <c:v>0.99810606512056599</c:v>
                </c:pt>
                <c:pt idx="93144">
                  <c:v>0.99977590848754005</c:v>
                </c:pt>
                <c:pt idx="93145">
                  <c:v>0.99810606512056599</c:v>
                </c:pt>
                <c:pt idx="93146">
                  <c:v>0.99977590848754005</c:v>
                </c:pt>
                <c:pt idx="93147">
                  <c:v>0.99810606512056599</c:v>
                </c:pt>
                <c:pt idx="93148">
                  <c:v>0.97505301993331395</c:v>
                </c:pt>
                <c:pt idx="93149">
                  <c:v>0.98009279830975105</c:v>
                </c:pt>
                <c:pt idx="93150">
                  <c:v>0.97505301993331395</c:v>
                </c:pt>
                <c:pt idx="93151">
                  <c:v>0.99865964755004999</c:v>
                </c:pt>
                <c:pt idx="93152">
                  <c:v>0.98009279830975105</c:v>
                </c:pt>
                <c:pt idx="93153">
                  <c:v>0.99865964755004999</c:v>
                </c:pt>
                <c:pt idx="93154">
                  <c:v>0.97505301993331395</c:v>
                </c:pt>
                <c:pt idx="93155">
                  <c:v>0.99865964755004999</c:v>
                </c:pt>
                <c:pt idx="93156">
                  <c:v>0.99977590848754005</c:v>
                </c:pt>
                <c:pt idx="93157">
                  <c:v>0.97505301993331395</c:v>
                </c:pt>
                <c:pt idx="93158">
                  <c:v>0.99810606512056599</c:v>
                </c:pt>
                <c:pt idx="93159">
                  <c:v>0.97505301993331395</c:v>
                </c:pt>
                <c:pt idx="93160">
                  <c:v>0.98009279830975105</c:v>
                </c:pt>
                <c:pt idx="93161">
                  <c:v>0.98009279830975105</c:v>
                </c:pt>
                <c:pt idx="93162">
                  <c:v>0.97505301993331395</c:v>
                </c:pt>
                <c:pt idx="93163">
                  <c:v>0.99772892030019</c:v>
                </c:pt>
                <c:pt idx="93164">
                  <c:v>0.98009279830975105</c:v>
                </c:pt>
                <c:pt idx="93165">
                  <c:v>0.99810606512056599</c:v>
                </c:pt>
                <c:pt idx="93166">
                  <c:v>0.98009279830975105</c:v>
                </c:pt>
                <c:pt idx="93167">
                  <c:v>0.98009279830975105</c:v>
                </c:pt>
                <c:pt idx="93168">
                  <c:v>0.98009279830975105</c:v>
                </c:pt>
                <c:pt idx="93169">
                  <c:v>0.97505301993331395</c:v>
                </c:pt>
                <c:pt idx="93170">
                  <c:v>0.99865964755004999</c:v>
                </c:pt>
                <c:pt idx="93171">
                  <c:v>0.98009279830975105</c:v>
                </c:pt>
                <c:pt idx="93172">
                  <c:v>0.98009279830975105</c:v>
                </c:pt>
                <c:pt idx="93173">
                  <c:v>0.98009279830975105</c:v>
                </c:pt>
                <c:pt idx="93174">
                  <c:v>0.99865964755004999</c:v>
                </c:pt>
                <c:pt idx="93175">
                  <c:v>0.98009279830975105</c:v>
                </c:pt>
                <c:pt idx="93176">
                  <c:v>0.98009279830975105</c:v>
                </c:pt>
                <c:pt idx="93177">
                  <c:v>0.98009279830975105</c:v>
                </c:pt>
                <c:pt idx="93178">
                  <c:v>0.99977590848754005</c:v>
                </c:pt>
                <c:pt idx="93179">
                  <c:v>0.98009279830975105</c:v>
                </c:pt>
                <c:pt idx="93180">
                  <c:v>0.99865964755004999</c:v>
                </c:pt>
                <c:pt idx="93181">
                  <c:v>0.99977590848754005</c:v>
                </c:pt>
                <c:pt idx="93182">
                  <c:v>0.99865964755004999</c:v>
                </c:pt>
                <c:pt idx="93183">
                  <c:v>0.99865964755004999</c:v>
                </c:pt>
                <c:pt idx="93184">
                  <c:v>0.98009279830975105</c:v>
                </c:pt>
                <c:pt idx="93185">
                  <c:v>0.99865964755004999</c:v>
                </c:pt>
                <c:pt idx="93186">
                  <c:v>0.99865964755004999</c:v>
                </c:pt>
                <c:pt idx="93187">
                  <c:v>0.97505301993331395</c:v>
                </c:pt>
                <c:pt idx="93188">
                  <c:v>0.99810606512056599</c:v>
                </c:pt>
                <c:pt idx="93189">
                  <c:v>0.97505301993331395</c:v>
                </c:pt>
                <c:pt idx="93190">
                  <c:v>0.99810606512056599</c:v>
                </c:pt>
                <c:pt idx="93191">
                  <c:v>0.98009279830975105</c:v>
                </c:pt>
                <c:pt idx="93192">
                  <c:v>0.99810606512056599</c:v>
                </c:pt>
                <c:pt idx="93193">
                  <c:v>0.99772892030019</c:v>
                </c:pt>
                <c:pt idx="93194">
                  <c:v>0.98009279830975105</c:v>
                </c:pt>
                <c:pt idx="93195">
                  <c:v>0.97505301993331395</c:v>
                </c:pt>
                <c:pt idx="93196">
                  <c:v>0.99977590848754005</c:v>
                </c:pt>
                <c:pt idx="93197">
                  <c:v>0.97505301993331395</c:v>
                </c:pt>
                <c:pt idx="93198">
                  <c:v>0.98009279830975105</c:v>
                </c:pt>
                <c:pt idx="93199">
                  <c:v>0.99865964755004999</c:v>
                </c:pt>
                <c:pt idx="93200">
                  <c:v>0.99810606512056599</c:v>
                </c:pt>
                <c:pt idx="93201">
                  <c:v>0.99865964755004999</c:v>
                </c:pt>
                <c:pt idx="93202">
                  <c:v>0.97505301993331395</c:v>
                </c:pt>
                <c:pt idx="93203">
                  <c:v>0.98009279830975105</c:v>
                </c:pt>
                <c:pt idx="93204">
                  <c:v>0.99865964755004999</c:v>
                </c:pt>
                <c:pt idx="93205">
                  <c:v>0.98009279830975105</c:v>
                </c:pt>
                <c:pt idx="93206">
                  <c:v>0.99810606512056599</c:v>
                </c:pt>
                <c:pt idx="93207">
                  <c:v>0.99865964755004999</c:v>
                </c:pt>
                <c:pt idx="93208">
                  <c:v>0.97505301993331395</c:v>
                </c:pt>
                <c:pt idx="93209">
                  <c:v>0.98009279830975105</c:v>
                </c:pt>
                <c:pt idx="93210">
                  <c:v>0.98009279830975105</c:v>
                </c:pt>
                <c:pt idx="93211">
                  <c:v>0.99810606512056599</c:v>
                </c:pt>
                <c:pt idx="93212">
                  <c:v>0.97505301993331395</c:v>
                </c:pt>
                <c:pt idx="93213">
                  <c:v>0.99865964755004999</c:v>
                </c:pt>
                <c:pt idx="93214">
                  <c:v>0.97505301993331395</c:v>
                </c:pt>
                <c:pt idx="93215">
                  <c:v>0.98009279830975105</c:v>
                </c:pt>
                <c:pt idx="93216">
                  <c:v>0.98009279830975105</c:v>
                </c:pt>
                <c:pt idx="93217">
                  <c:v>0.98009279830975105</c:v>
                </c:pt>
                <c:pt idx="93218">
                  <c:v>0.99181255835294002</c:v>
                </c:pt>
                <c:pt idx="93219">
                  <c:v>0.99810606512056599</c:v>
                </c:pt>
                <c:pt idx="93220">
                  <c:v>0.98009279830975105</c:v>
                </c:pt>
                <c:pt idx="93221">
                  <c:v>0.99810606512056599</c:v>
                </c:pt>
                <c:pt idx="93222">
                  <c:v>0.97505301993331395</c:v>
                </c:pt>
                <c:pt idx="93223">
                  <c:v>0.99810606512056599</c:v>
                </c:pt>
                <c:pt idx="93224">
                  <c:v>0.97505301993331395</c:v>
                </c:pt>
                <c:pt idx="93225">
                  <c:v>0.98009279830975105</c:v>
                </c:pt>
                <c:pt idx="93226">
                  <c:v>0.99865964755004999</c:v>
                </c:pt>
                <c:pt idx="93227">
                  <c:v>0.99977590848754005</c:v>
                </c:pt>
                <c:pt idx="93228">
                  <c:v>0.98009279830975105</c:v>
                </c:pt>
                <c:pt idx="93229">
                  <c:v>0.99865964755004999</c:v>
                </c:pt>
                <c:pt idx="93230">
                  <c:v>0.99865964755004999</c:v>
                </c:pt>
                <c:pt idx="93231">
                  <c:v>0.99977590848754005</c:v>
                </c:pt>
                <c:pt idx="93232">
                  <c:v>0.99865964755004999</c:v>
                </c:pt>
                <c:pt idx="93233">
                  <c:v>0.99865964755004999</c:v>
                </c:pt>
                <c:pt idx="93234">
                  <c:v>0.99772892030019</c:v>
                </c:pt>
                <c:pt idx="93235">
                  <c:v>0.99810606512056599</c:v>
                </c:pt>
                <c:pt idx="93236">
                  <c:v>0.99865964755004999</c:v>
                </c:pt>
                <c:pt idx="93237">
                  <c:v>0.99977590848754005</c:v>
                </c:pt>
                <c:pt idx="93238">
                  <c:v>0.99865964755004999</c:v>
                </c:pt>
                <c:pt idx="93239">
                  <c:v>0.99865964755004999</c:v>
                </c:pt>
                <c:pt idx="93240">
                  <c:v>0.98009279830975105</c:v>
                </c:pt>
                <c:pt idx="93241">
                  <c:v>0.99977590848754005</c:v>
                </c:pt>
                <c:pt idx="93242">
                  <c:v>0.99810606512056599</c:v>
                </c:pt>
                <c:pt idx="93243">
                  <c:v>0.98009279830975105</c:v>
                </c:pt>
                <c:pt idx="93244">
                  <c:v>0.99810606512056599</c:v>
                </c:pt>
                <c:pt idx="93245">
                  <c:v>0.99977590848754005</c:v>
                </c:pt>
                <c:pt idx="93246">
                  <c:v>0.99865964755004999</c:v>
                </c:pt>
                <c:pt idx="93247">
                  <c:v>0.99865964755004999</c:v>
                </c:pt>
                <c:pt idx="93248">
                  <c:v>0.98009279830975105</c:v>
                </c:pt>
                <c:pt idx="93249">
                  <c:v>0.98009279830975105</c:v>
                </c:pt>
                <c:pt idx="93250">
                  <c:v>0.99772892030019</c:v>
                </c:pt>
                <c:pt idx="93251">
                  <c:v>0.99977590848754005</c:v>
                </c:pt>
                <c:pt idx="93252">
                  <c:v>0.98009279830975105</c:v>
                </c:pt>
                <c:pt idx="93253">
                  <c:v>0.99865964755004999</c:v>
                </c:pt>
                <c:pt idx="93254">
                  <c:v>0.99810606512056599</c:v>
                </c:pt>
                <c:pt idx="93255">
                  <c:v>0.98009279830975105</c:v>
                </c:pt>
                <c:pt idx="93256">
                  <c:v>0.99865964755004999</c:v>
                </c:pt>
                <c:pt idx="93257">
                  <c:v>0.98009279830975105</c:v>
                </c:pt>
                <c:pt idx="93258">
                  <c:v>0.97505301993331395</c:v>
                </c:pt>
                <c:pt idx="93259">
                  <c:v>0.99181255835294002</c:v>
                </c:pt>
                <c:pt idx="93260">
                  <c:v>0.98009279830975105</c:v>
                </c:pt>
                <c:pt idx="93261">
                  <c:v>0.99865964755004999</c:v>
                </c:pt>
                <c:pt idx="93262">
                  <c:v>0.99865964755004999</c:v>
                </c:pt>
                <c:pt idx="93263">
                  <c:v>0.98009279830975105</c:v>
                </c:pt>
                <c:pt idx="93264">
                  <c:v>0.98009279830975105</c:v>
                </c:pt>
                <c:pt idx="93265">
                  <c:v>0.99865964755004999</c:v>
                </c:pt>
                <c:pt idx="93266">
                  <c:v>0.99865964755004999</c:v>
                </c:pt>
                <c:pt idx="93267">
                  <c:v>0.98009279830975105</c:v>
                </c:pt>
                <c:pt idx="93268">
                  <c:v>0.99810606512056599</c:v>
                </c:pt>
                <c:pt idx="93269">
                  <c:v>0.99181255835294002</c:v>
                </c:pt>
                <c:pt idx="93270">
                  <c:v>0.98009279830975105</c:v>
                </c:pt>
                <c:pt idx="93271">
                  <c:v>0.98009279830975105</c:v>
                </c:pt>
                <c:pt idx="93272">
                  <c:v>0.99810606512056599</c:v>
                </c:pt>
                <c:pt idx="93273">
                  <c:v>0.98009279830975105</c:v>
                </c:pt>
                <c:pt idx="93274">
                  <c:v>0.99977590848754005</c:v>
                </c:pt>
                <c:pt idx="93275">
                  <c:v>0.97505301993331395</c:v>
                </c:pt>
                <c:pt idx="93276">
                  <c:v>0.99810606512056599</c:v>
                </c:pt>
                <c:pt idx="93277">
                  <c:v>0.99865964755004999</c:v>
                </c:pt>
                <c:pt idx="93278">
                  <c:v>0.99977590848754005</c:v>
                </c:pt>
                <c:pt idx="93279">
                  <c:v>0.99977590848754005</c:v>
                </c:pt>
                <c:pt idx="93280">
                  <c:v>0.99865964755004999</c:v>
                </c:pt>
                <c:pt idx="93281">
                  <c:v>0.97505301993331395</c:v>
                </c:pt>
                <c:pt idx="93282">
                  <c:v>0.99865964755004999</c:v>
                </c:pt>
                <c:pt idx="93283">
                  <c:v>0.99810606512056599</c:v>
                </c:pt>
                <c:pt idx="93284">
                  <c:v>0.97505301993331395</c:v>
                </c:pt>
                <c:pt idx="93285">
                  <c:v>0.98009279830975105</c:v>
                </c:pt>
                <c:pt idx="93286">
                  <c:v>0.98009279830975105</c:v>
                </c:pt>
                <c:pt idx="93287">
                  <c:v>0.99810606512056599</c:v>
                </c:pt>
                <c:pt idx="93288">
                  <c:v>0.98009279830975105</c:v>
                </c:pt>
                <c:pt idx="93289">
                  <c:v>0.97505301993331395</c:v>
                </c:pt>
                <c:pt idx="93290">
                  <c:v>0.99865964755004999</c:v>
                </c:pt>
                <c:pt idx="93291">
                  <c:v>0.97505301993331395</c:v>
                </c:pt>
                <c:pt idx="93292">
                  <c:v>0.97505301993331395</c:v>
                </c:pt>
                <c:pt idx="93293">
                  <c:v>0.99977590848754005</c:v>
                </c:pt>
                <c:pt idx="93294">
                  <c:v>0.98009279830975105</c:v>
                </c:pt>
                <c:pt idx="93295">
                  <c:v>0.98009279830975105</c:v>
                </c:pt>
                <c:pt idx="93296">
                  <c:v>0.99977590848754005</c:v>
                </c:pt>
                <c:pt idx="93297">
                  <c:v>0.99810606512056599</c:v>
                </c:pt>
                <c:pt idx="93298">
                  <c:v>0.99865964755004999</c:v>
                </c:pt>
                <c:pt idx="93299">
                  <c:v>0.99772892030019</c:v>
                </c:pt>
                <c:pt idx="93300">
                  <c:v>0.99865964755004999</c:v>
                </c:pt>
                <c:pt idx="93301">
                  <c:v>0.99865964755004999</c:v>
                </c:pt>
                <c:pt idx="93302">
                  <c:v>0.99772892030019</c:v>
                </c:pt>
                <c:pt idx="93303">
                  <c:v>0.99977590848754005</c:v>
                </c:pt>
                <c:pt idx="93304">
                  <c:v>0.98009279830975105</c:v>
                </c:pt>
                <c:pt idx="93305">
                  <c:v>0.99810606512056599</c:v>
                </c:pt>
                <c:pt idx="93306">
                  <c:v>0.99810606512056599</c:v>
                </c:pt>
                <c:pt idx="93307">
                  <c:v>0.97505301993331395</c:v>
                </c:pt>
                <c:pt idx="93308">
                  <c:v>0.97505301993331395</c:v>
                </c:pt>
                <c:pt idx="93309">
                  <c:v>0.98009279830975105</c:v>
                </c:pt>
                <c:pt idx="93310">
                  <c:v>0.98009279830975105</c:v>
                </c:pt>
                <c:pt idx="93311">
                  <c:v>0.97505301993331395</c:v>
                </c:pt>
                <c:pt idx="93312">
                  <c:v>0.99810606512056599</c:v>
                </c:pt>
                <c:pt idx="93313">
                  <c:v>0.99772892030019</c:v>
                </c:pt>
                <c:pt idx="93314">
                  <c:v>0.99865964755004999</c:v>
                </c:pt>
                <c:pt idx="93315">
                  <c:v>0.99865964755004999</c:v>
                </c:pt>
                <c:pt idx="93316">
                  <c:v>0.99865964755004999</c:v>
                </c:pt>
                <c:pt idx="93317">
                  <c:v>0.97505301993331395</c:v>
                </c:pt>
                <c:pt idx="93318">
                  <c:v>0.97505301993331395</c:v>
                </c:pt>
                <c:pt idx="93319">
                  <c:v>0.98009279830975105</c:v>
                </c:pt>
                <c:pt idx="93320">
                  <c:v>0.97505301993331395</c:v>
                </c:pt>
                <c:pt idx="93321">
                  <c:v>0.98009279830975105</c:v>
                </c:pt>
                <c:pt idx="93322">
                  <c:v>0.99865964755004999</c:v>
                </c:pt>
                <c:pt idx="93323">
                  <c:v>0.99977590848754005</c:v>
                </c:pt>
                <c:pt idx="93324">
                  <c:v>0.99865964755004999</c:v>
                </c:pt>
                <c:pt idx="93325">
                  <c:v>0.97505301993331395</c:v>
                </c:pt>
                <c:pt idx="93326">
                  <c:v>0.99865964755004999</c:v>
                </c:pt>
                <c:pt idx="93327">
                  <c:v>0.99977590848754005</c:v>
                </c:pt>
                <c:pt idx="93328">
                  <c:v>0.99865964755004999</c:v>
                </c:pt>
                <c:pt idx="93329">
                  <c:v>0.99977590848754005</c:v>
                </c:pt>
                <c:pt idx="93330">
                  <c:v>0.98009279830975105</c:v>
                </c:pt>
                <c:pt idx="93331">
                  <c:v>0.99865964755004999</c:v>
                </c:pt>
                <c:pt idx="93332">
                  <c:v>0.98009279830975105</c:v>
                </c:pt>
                <c:pt idx="93333">
                  <c:v>0.97505301993331395</c:v>
                </c:pt>
                <c:pt idx="93334">
                  <c:v>0.99977590848754005</c:v>
                </c:pt>
                <c:pt idx="93335">
                  <c:v>0.99865964755004999</c:v>
                </c:pt>
                <c:pt idx="93336">
                  <c:v>0.99772892030019</c:v>
                </c:pt>
                <c:pt idx="93337">
                  <c:v>0.98009279830975105</c:v>
                </c:pt>
                <c:pt idx="93338">
                  <c:v>0.99810606512056599</c:v>
                </c:pt>
                <c:pt idx="93339">
                  <c:v>0.98009279830975105</c:v>
                </c:pt>
                <c:pt idx="93340">
                  <c:v>0.99865964755004999</c:v>
                </c:pt>
                <c:pt idx="93341">
                  <c:v>0.97505301993331395</c:v>
                </c:pt>
                <c:pt idx="93342">
                  <c:v>0.99810606512056599</c:v>
                </c:pt>
                <c:pt idx="93343">
                  <c:v>0.98009279830975105</c:v>
                </c:pt>
                <c:pt idx="93344">
                  <c:v>0.98009279830975105</c:v>
                </c:pt>
                <c:pt idx="93345">
                  <c:v>0.99865964755004999</c:v>
                </c:pt>
                <c:pt idx="93346">
                  <c:v>0.98009279830975105</c:v>
                </c:pt>
                <c:pt idx="93347">
                  <c:v>0.98009279830975105</c:v>
                </c:pt>
                <c:pt idx="93348">
                  <c:v>0.98009279830975105</c:v>
                </c:pt>
                <c:pt idx="93349">
                  <c:v>0.99865964755004999</c:v>
                </c:pt>
                <c:pt idx="93350">
                  <c:v>0.98009279830975105</c:v>
                </c:pt>
                <c:pt idx="93351">
                  <c:v>0.99977590848754005</c:v>
                </c:pt>
                <c:pt idx="93352">
                  <c:v>0.98009279830975105</c:v>
                </c:pt>
                <c:pt idx="93353">
                  <c:v>0.99865964755004999</c:v>
                </c:pt>
                <c:pt idx="93354">
                  <c:v>0.98009279830975105</c:v>
                </c:pt>
                <c:pt idx="93355">
                  <c:v>0.99865964755004999</c:v>
                </c:pt>
                <c:pt idx="93356">
                  <c:v>0.97505301993331395</c:v>
                </c:pt>
                <c:pt idx="93357">
                  <c:v>0.97505301993331395</c:v>
                </c:pt>
                <c:pt idx="93358">
                  <c:v>0.97505301993331395</c:v>
                </c:pt>
                <c:pt idx="93359">
                  <c:v>0.99865964755004999</c:v>
                </c:pt>
                <c:pt idx="93360">
                  <c:v>0.99810606512056599</c:v>
                </c:pt>
                <c:pt idx="93361">
                  <c:v>0.99810606512056599</c:v>
                </c:pt>
                <c:pt idx="93362">
                  <c:v>0.97505301993331395</c:v>
                </c:pt>
                <c:pt idx="93363">
                  <c:v>0.97505301993331395</c:v>
                </c:pt>
                <c:pt idx="93364">
                  <c:v>0.99810606512056599</c:v>
                </c:pt>
                <c:pt idx="93365">
                  <c:v>0.99810606512056599</c:v>
                </c:pt>
                <c:pt idx="93366">
                  <c:v>0.99977590848754005</c:v>
                </c:pt>
                <c:pt idx="93367">
                  <c:v>0.99977590848754005</c:v>
                </c:pt>
                <c:pt idx="93368">
                  <c:v>0.99865964755004999</c:v>
                </c:pt>
                <c:pt idx="93369">
                  <c:v>0.99810606512056599</c:v>
                </c:pt>
                <c:pt idx="93370">
                  <c:v>0.99865964755004999</c:v>
                </c:pt>
                <c:pt idx="93371">
                  <c:v>0.99977590848754005</c:v>
                </c:pt>
                <c:pt idx="93372">
                  <c:v>0.97505301993331395</c:v>
                </c:pt>
                <c:pt idx="93373">
                  <c:v>0.99865964755004999</c:v>
                </c:pt>
                <c:pt idx="93374">
                  <c:v>0.99810606512056599</c:v>
                </c:pt>
                <c:pt idx="93375">
                  <c:v>0.99181255835294002</c:v>
                </c:pt>
                <c:pt idx="93376">
                  <c:v>0.98009279830975105</c:v>
                </c:pt>
                <c:pt idx="93377">
                  <c:v>0.99865964755004999</c:v>
                </c:pt>
                <c:pt idx="93378">
                  <c:v>0.99865964755004999</c:v>
                </c:pt>
                <c:pt idx="93379">
                  <c:v>0.98009279830975105</c:v>
                </c:pt>
                <c:pt idx="93380">
                  <c:v>0.98009279830975105</c:v>
                </c:pt>
                <c:pt idx="93381">
                  <c:v>0.98009279830975105</c:v>
                </c:pt>
                <c:pt idx="93382">
                  <c:v>0.97505301993331395</c:v>
                </c:pt>
                <c:pt idx="93383">
                  <c:v>0.99865964755004999</c:v>
                </c:pt>
                <c:pt idx="93384">
                  <c:v>0.99865964755004999</c:v>
                </c:pt>
                <c:pt idx="93385">
                  <c:v>0.99810606512056599</c:v>
                </c:pt>
                <c:pt idx="93386">
                  <c:v>0.99810606512056599</c:v>
                </c:pt>
                <c:pt idx="93387">
                  <c:v>0.99977590848754005</c:v>
                </c:pt>
                <c:pt idx="93388">
                  <c:v>0.99977590848754005</c:v>
                </c:pt>
                <c:pt idx="93389">
                  <c:v>0.99865964755004999</c:v>
                </c:pt>
                <c:pt idx="93390">
                  <c:v>0.99865964755004999</c:v>
                </c:pt>
                <c:pt idx="93391">
                  <c:v>0.99865964755004999</c:v>
                </c:pt>
                <c:pt idx="93392">
                  <c:v>0.99772892030019</c:v>
                </c:pt>
                <c:pt idx="93393">
                  <c:v>0.99977590848754005</c:v>
                </c:pt>
                <c:pt idx="93394">
                  <c:v>0.99865964755004999</c:v>
                </c:pt>
                <c:pt idx="93395">
                  <c:v>0.99977590848754005</c:v>
                </c:pt>
                <c:pt idx="93396">
                  <c:v>0.99865964755004999</c:v>
                </c:pt>
                <c:pt idx="93397">
                  <c:v>0.97505301993331395</c:v>
                </c:pt>
                <c:pt idx="93398">
                  <c:v>0.99181255835294002</c:v>
                </c:pt>
                <c:pt idx="93399">
                  <c:v>0.99810606512056599</c:v>
                </c:pt>
                <c:pt idx="93400">
                  <c:v>0.99810606512056599</c:v>
                </c:pt>
                <c:pt idx="93401">
                  <c:v>0.97505301993331395</c:v>
                </c:pt>
                <c:pt idx="93402">
                  <c:v>0.99810606512056599</c:v>
                </c:pt>
                <c:pt idx="93403">
                  <c:v>0.99977590848754005</c:v>
                </c:pt>
                <c:pt idx="93404">
                  <c:v>0.99865964755004999</c:v>
                </c:pt>
                <c:pt idx="93405">
                  <c:v>0.99865964755004999</c:v>
                </c:pt>
                <c:pt idx="93406">
                  <c:v>0.99865964755004999</c:v>
                </c:pt>
                <c:pt idx="93407">
                  <c:v>0.98009279830975105</c:v>
                </c:pt>
                <c:pt idx="93408">
                  <c:v>0.99977590848754005</c:v>
                </c:pt>
                <c:pt idx="93409">
                  <c:v>0.99865964755004999</c:v>
                </c:pt>
                <c:pt idx="93410">
                  <c:v>0.99810606512056599</c:v>
                </c:pt>
                <c:pt idx="93411">
                  <c:v>0.99810606512056599</c:v>
                </c:pt>
                <c:pt idx="93412">
                  <c:v>0.98009279830975105</c:v>
                </c:pt>
                <c:pt idx="93413">
                  <c:v>0.97505301993331395</c:v>
                </c:pt>
                <c:pt idx="93414">
                  <c:v>0.99977590848754005</c:v>
                </c:pt>
                <c:pt idx="93415">
                  <c:v>0.98009279830975105</c:v>
                </c:pt>
                <c:pt idx="93416">
                  <c:v>0.97505301993331395</c:v>
                </c:pt>
                <c:pt idx="93417">
                  <c:v>0.99810606512056599</c:v>
                </c:pt>
                <c:pt idx="93418">
                  <c:v>0.99865964755004999</c:v>
                </c:pt>
                <c:pt idx="93419">
                  <c:v>0.99810606512056599</c:v>
                </c:pt>
                <c:pt idx="93420">
                  <c:v>0.99865964755004999</c:v>
                </c:pt>
                <c:pt idx="93421">
                  <c:v>0.98009279830975105</c:v>
                </c:pt>
                <c:pt idx="93422">
                  <c:v>0.99810606512056599</c:v>
                </c:pt>
                <c:pt idx="93423">
                  <c:v>0.99810606512056599</c:v>
                </c:pt>
                <c:pt idx="93424">
                  <c:v>0.99810606512056599</c:v>
                </c:pt>
                <c:pt idx="93425">
                  <c:v>0.99865964755004999</c:v>
                </c:pt>
                <c:pt idx="93426">
                  <c:v>0.99865964755004999</c:v>
                </c:pt>
                <c:pt idx="93427">
                  <c:v>0.98009279830975105</c:v>
                </c:pt>
                <c:pt idx="93428">
                  <c:v>0.99865964755004999</c:v>
                </c:pt>
                <c:pt idx="93429">
                  <c:v>0.99865964755004999</c:v>
                </c:pt>
                <c:pt idx="93430">
                  <c:v>0.98009279830975105</c:v>
                </c:pt>
                <c:pt idx="93431">
                  <c:v>0.99977590848754005</c:v>
                </c:pt>
                <c:pt idx="93432">
                  <c:v>0.97505301993331395</c:v>
                </c:pt>
                <c:pt idx="93433">
                  <c:v>0.98009279830975105</c:v>
                </c:pt>
                <c:pt idx="93434">
                  <c:v>0.99810606512056599</c:v>
                </c:pt>
                <c:pt idx="93435">
                  <c:v>0.98009279830975105</c:v>
                </c:pt>
                <c:pt idx="93436">
                  <c:v>0.98009279830975105</c:v>
                </c:pt>
                <c:pt idx="93437">
                  <c:v>0.99865964755004999</c:v>
                </c:pt>
                <c:pt idx="93438">
                  <c:v>0.99865964755004999</c:v>
                </c:pt>
                <c:pt idx="93439">
                  <c:v>0.99810606512056599</c:v>
                </c:pt>
                <c:pt idx="93440">
                  <c:v>0.97505301993331395</c:v>
                </c:pt>
                <c:pt idx="93441">
                  <c:v>0.98009279830975105</c:v>
                </c:pt>
                <c:pt idx="93442">
                  <c:v>0.97505301993331395</c:v>
                </c:pt>
                <c:pt idx="93443">
                  <c:v>0.99977590848754005</c:v>
                </c:pt>
                <c:pt idx="93444">
                  <c:v>0.98009279830975105</c:v>
                </c:pt>
                <c:pt idx="93445">
                  <c:v>0.99772892030019</c:v>
                </c:pt>
                <c:pt idx="93446">
                  <c:v>0.98009279830975105</c:v>
                </c:pt>
                <c:pt idx="93447">
                  <c:v>0.99977590848754005</c:v>
                </c:pt>
                <c:pt idx="93448">
                  <c:v>0.98009279830975105</c:v>
                </c:pt>
                <c:pt idx="93449">
                  <c:v>0.98009279830975105</c:v>
                </c:pt>
                <c:pt idx="93450">
                  <c:v>0.99810606512056599</c:v>
                </c:pt>
                <c:pt idx="93451">
                  <c:v>0.99977590848754005</c:v>
                </c:pt>
                <c:pt idx="93452">
                  <c:v>0.99810606512056599</c:v>
                </c:pt>
                <c:pt idx="93453">
                  <c:v>0.99865964755004999</c:v>
                </c:pt>
                <c:pt idx="93454">
                  <c:v>0.97505301993331395</c:v>
                </c:pt>
                <c:pt idx="93455">
                  <c:v>0.97505301993331395</c:v>
                </c:pt>
                <c:pt idx="93456">
                  <c:v>0.99977590848754005</c:v>
                </c:pt>
                <c:pt idx="93457">
                  <c:v>0.98009279830975105</c:v>
                </c:pt>
                <c:pt idx="93458">
                  <c:v>0.99977590848754005</c:v>
                </c:pt>
                <c:pt idx="93459">
                  <c:v>0.97505301993331395</c:v>
                </c:pt>
                <c:pt idx="93460">
                  <c:v>0.97505301993331395</c:v>
                </c:pt>
                <c:pt idx="93461">
                  <c:v>0.97505301993331395</c:v>
                </c:pt>
                <c:pt idx="93462">
                  <c:v>0.99865964755004999</c:v>
                </c:pt>
                <c:pt idx="93463">
                  <c:v>0.99865964755004999</c:v>
                </c:pt>
                <c:pt idx="93464">
                  <c:v>0.99977590848754005</c:v>
                </c:pt>
                <c:pt idx="93465">
                  <c:v>0.98009279830975105</c:v>
                </c:pt>
                <c:pt idx="93466">
                  <c:v>0.98009279830975105</c:v>
                </c:pt>
                <c:pt idx="93467">
                  <c:v>0.99810606512056599</c:v>
                </c:pt>
                <c:pt idx="93468">
                  <c:v>0.99810606512056599</c:v>
                </c:pt>
                <c:pt idx="93469">
                  <c:v>0.99865964755004999</c:v>
                </c:pt>
                <c:pt idx="93470">
                  <c:v>0.98009279830975105</c:v>
                </c:pt>
                <c:pt idx="93471">
                  <c:v>0.99865964755004999</c:v>
                </c:pt>
                <c:pt idx="93472">
                  <c:v>0.99772892030019</c:v>
                </c:pt>
                <c:pt idx="93473">
                  <c:v>0.99865964755004999</c:v>
                </c:pt>
                <c:pt idx="93474">
                  <c:v>0.98009279830975105</c:v>
                </c:pt>
                <c:pt idx="93475">
                  <c:v>0.97505301993331395</c:v>
                </c:pt>
                <c:pt idx="93476">
                  <c:v>0.99865964755004999</c:v>
                </c:pt>
                <c:pt idx="93477">
                  <c:v>0.99810606512056599</c:v>
                </c:pt>
                <c:pt idx="93478">
                  <c:v>0.99810606512056599</c:v>
                </c:pt>
                <c:pt idx="93479">
                  <c:v>0.97505301993331395</c:v>
                </c:pt>
                <c:pt idx="93480">
                  <c:v>0.98009279830975105</c:v>
                </c:pt>
                <c:pt idx="93481">
                  <c:v>0.97505301993331395</c:v>
                </c:pt>
                <c:pt idx="93482">
                  <c:v>0.99977590848754005</c:v>
                </c:pt>
                <c:pt idx="93483">
                  <c:v>0.98009279830975105</c:v>
                </c:pt>
                <c:pt idx="93484">
                  <c:v>0.97505301993331395</c:v>
                </c:pt>
                <c:pt idx="93485">
                  <c:v>0.98009279830975105</c:v>
                </c:pt>
                <c:pt idx="93486">
                  <c:v>0.99865964755004999</c:v>
                </c:pt>
                <c:pt idx="93487">
                  <c:v>0.98009279830975105</c:v>
                </c:pt>
                <c:pt idx="93488">
                  <c:v>0.99865964755004999</c:v>
                </c:pt>
                <c:pt idx="93489">
                  <c:v>0.98009279830975105</c:v>
                </c:pt>
                <c:pt idx="93490">
                  <c:v>0.99865964755004999</c:v>
                </c:pt>
                <c:pt idx="93491">
                  <c:v>0.99865964755004999</c:v>
                </c:pt>
                <c:pt idx="93492">
                  <c:v>0.99772892030019</c:v>
                </c:pt>
                <c:pt idx="93493">
                  <c:v>0.99865964755004999</c:v>
                </c:pt>
                <c:pt idx="93494">
                  <c:v>0.97505301993331395</c:v>
                </c:pt>
                <c:pt idx="93495">
                  <c:v>0.99810606512056599</c:v>
                </c:pt>
                <c:pt idx="93496">
                  <c:v>0.99810606512056599</c:v>
                </c:pt>
                <c:pt idx="93497">
                  <c:v>0.99810606512056599</c:v>
                </c:pt>
                <c:pt idx="93498">
                  <c:v>0.99865964755004999</c:v>
                </c:pt>
                <c:pt idx="93499">
                  <c:v>0.99181255835294002</c:v>
                </c:pt>
                <c:pt idx="93500">
                  <c:v>0.99977590848754005</c:v>
                </c:pt>
                <c:pt idx="93501">
                  <c:v>0.99810606512056599</c:v>
                </c:pt>
                <c:pt idx="93502">
                  <c:v>0.99865964755004999</c:v>
                </c:pt>
                <c:pt idx="93503">
                  <c:v>0.98009279830975105</c:v>
                </c:pt>
                <c:pt idx="93504">
                  <c:v>0.99865964755004999</c:v>
                </c:pt>
                <c:pt idx="93505">
                  <c:v>0.99865964755004999</c:v>
                </c:pt>
                <c:pt idx="93506">
                  <c:v>0.97505301993331395</c:v>
                </c:pt>
                <c:pt idx="93507">
                  <c:v>0.99865964755004999</c:v>
                </c:pt>
                <c:pt idx="93508">
                  <c:v>0.99810606512056599</c:v>
                </c:pt>
                <c:pt idx="93509">
                  <c:v>0.98009279830975105</c:v>
                </c:pt>
                <c:pt idx="93510">
                  <c:v>0.99865964755004999</c:v>
                </c:pt>
                <c:pt idx="93511">
                  <c:v>0.99865964755004999</c:v>
                </c:pt>
                <c:pt idx="93512">
                  <c:v>0.99810606512056599</c:v>
                </c:pt>
                <c:pt idx="93513">
                  <c:v>0.99865964755004999</c:v>
                </c:pt>
                <c:pt idx="93514">
                  <c:v>0.99810606512056599</c:v>
                </c:pt>
                <c:pt idx="93515">
                  <c:v>0.99865964755004999</c:v>
                </c:pt>
                <c:pt idx="93516">
                  <c:v>0.97505301993331395</c:v>
                </c:pt>
                <c:pt idx="93517">
                  <c:v>0.99977590848754005</c:v>
                </c:pt>
                <c:pt idx="93518">
                  <c:v>0.97505301993331395</c:v>
                </c:pt>
                <c:pt idx="93519">
                  <c:v>0.99810606512056599</c:v>
                </c:pt>
                <c:pt idx="93520">
                  <c:v>0.99977590848754005</c:v>
                </c:pt>
                <c:pt idx="93521">
                  <c:v>0.98009279830975105</c:v>
                </c:pt>
                <c:pt idx="93522">
                  <c:v>0.97505301993331395</c:v>
                </c:pt>
                <c:pt idx="93523">
                  <c:v>0.99865964755004999</c:v>
                </c:pt>
                <c:pt idx="93524">
                  <c:v>0.97505301993331395</c:v>
                </c:pt>
                <c:pt idx="93525">
                  <c:v>0.99865964755004999</c:v>
                </c:pt>
                <c:pt idx="93526">
                  <c:v>0.97505301993331395</c:v>
                </c:pt>
                <c:pt idx="93527">
                  <c:v>0.98009279830975105</c:v>
                </c:pt>
                <c:pt idx="93528">
                  <c:v>0.99810606512056599</c:v>
                </c:pt>
                <c:pt idx="93529">
                  <c:v>0.97505301993331395</c:v>
                </c:pt>
                <c:pt idx="93530">
                  <c:v>0.98009279830975105</c:v>
                </c:pt>
                <c:pt idx="93531">
                  <c:v>0.99772892030019</c:v>
                </c:pt>
                <c:pt idx="93532">
                  <c:v>0.99810606512056599</c:v>
                </c:pt>
                <c:pt idx="93533">
                  <c:v>0.98009279830975105</c:v>
                </c:pt>
                <c:pt idx="93534">
                  <c:v>0.99865964755004999</c:v>
                </c:pt>
                <c:pt idx="93535">
                  <c:v>0.97505301993331395</c:v>
                </c:pt>
                <c:pt idx="93536">
                  <c:v>0.98009279830975105</c:v>
                </c:pt>
                <c:pt idx="93537">
                  <c:v>0.97505301993331395</c:v>
                </c:pt>
                <c:pt idx="93538">
                  <c:v>0.97505301993331395</c:v>
                </c:pt>
                <c:pt idx="93539">
                  <c:v>0.99810606512056599</c:v>
                </c:pt>
                <c:pt idx="93540">
                  <c:v>0.99865964755004999</c:v>
                </c:pt>
                <c:pt idx="93541">
                  <c:v>0.98009279830975105</c:v>
                </c:pt>
                <c:pt idx="93542">
                  <c:v>0.99977590848754005</c:v>
                </c:pt>
                <c:pt idx="93543">
                  <c:v>0.98009279830975105</c:v>
                </c:pt>
                <c:pt idx="93544">
                  <c:v>0.99865964755004999</c:v>
                </c:pt>
                <c:pt idx="93545">
                  <c:v>0.98009279830975105</c:v>
                </c:pt>
                <c:pt idx="93546">
                  <c:v>0.99181255835294002</c:v>
                </c:pt>
                <c:pt idx="93547">
                  <c:v>0.98009279830975105</c:v>
                </c:pt>
                <c:pt idx="93548">
                  <c:v>0.99977590848754005</c:v>
                </c:pt>
                <c:pt idx="93549">
                  <c:v>0.99810606512056599</c:v>
                </c:pt>
                <c:pt idx="93550">
                  <c:v>0.98009279830975105</c:v>
                </c:pt>
                <c:pt idx="93551">
                  <c:v>0.99865964755004999</c:v>
                </c:pt>
                <c:pt idx="93552">
                  <c:v>0.99977590848754005</c:v>
                </c:pt>
                <c:pt idx="93553">
                  <c:v>0.98009279830975105</c:v>
                </c:pt>
                <c:pt idx="93554">
                  <c:v>0.98009279830975105</c:v>
                </c:pt>
                <c:pt idx="93555">
                  <c:v>0.98009279830975105</c:v>
                </c:pt>
                <c:pt idx="93556">
                  <c:v>0.98009279830975105</c:v>
                </c:pt>
                <c:pt idx="93557">
                  <c:v>0.99865964755004999</c:v>
                </c:pt>
                <c:pt idx="93558">
                  <c:v>0.99865964755004999</c:v>
                </c:pt>
                <c:pt idx="93559">
                  <c:v>0.98009279830975105</c:v>
                </c:pt>
                <c:pt idx="93560">
                  <c:v>0.99772892030019</c:v>
                </c:pt>
                <c:pt idx="93561">
                  <c:v>0.99810606512056599</c:v>
                </c:pt>
                <c:pt idx="93562">
                  <c:v>0.97505301993331395</c:v>
                </c:pt>
                <c:pt idx="93563">
                  <c:v>0.97505301993331395</c:v>
                </c:pt>
                <c:pt idx="93564">
                  <c:v>0.99865964755004999</c:v>
                </c:pt>
                <c:pt idx="93565">
                  <c:v>0.99810606512056599</c:v>
                </c:pt>
                <c:pt idx="93566">
                  <c:v>0.98009279830975105</c:v>
                </c:pt>
                <c:pt idx="93567">
                  <c:v>0.98009279830975105</c:v>
                </c:pt>
                <c:pt idx="93568">
                  <c:v>0.99865964755004999</c:v>
                </c:pt>
                <c:pt idx="93569">
                  <c:v>0.99810606512056599</c:v>
                </c:pt>
                <c:pt idx="93570">
                  <c:v>0.99772892030019</c:v>
                </c:pt>
                <c:pt idx="93571">
                  <c:v>0.99810606512056599</c:v>
                </c:pt>
                <c:pt idx="93572">
                  <c:v>0.99810606512056599</c:v>
                </c:pt>
                <c:pt idx="93573">
                  <c:v>0.98009279830975105</c:v>
                </c:pt>
                <c:pt idx="93574">
                  <c:v>0.99810606512056599</c:v>
                </c:pt>
                <c:pt idx="93575">
                  <c:v>0.98009279830975105</c:v>
                </c:pt>
                <c:pt idx="93576">
                  <c:v>0.99865964755004999</c:v>
                </c:pt>
                <c:pt idx="93577">
                  <c:v>0.98009279830975105</c:v>
                </c:pt>
                <c:pt idx="93578">
                  <c:v>0.99865964755004999</c:v>
                </c:pt>
                <c:pt idx="93579">
                  <c:v>0.98009279830975105</c:v>
                </c:pt>
                <c:pt idx="93580">
                  <c:v>0.97505301993331395</c:v>
                </c:pt>
                <c:pt idx="93581">
                  <c:v>0.99865964755004999</c:v>
                </c:pt>
                <c:pt idx="93582">
                  <c:v>0.99865964755004999</c:v>
                </c:pt>
                <c:pt idx="93583">
                  <c:v>0.99772892030019</c:v>
                </c:pt>
                <c:pt idx="93584">
                  <c:v>0.99865964755004999</c:v>
                </c:pt>
                <c:pt idx="93585">
                  <c:v>0.99977590848754005</c:v>
                </c:pt>
                <c:pt idx="93586">
                  <c:v>0.97505301993331395</c:v>
                </c:pt>
                <c:pt idx="93587">
                  <c:v>0.98009279830975105</c:v>
                </c:pt>
                <c:pt idx="93588">
                  <c:v>0.98009279830975105</c:v>
                </c:pt>
                <c:pt idx="93589">
                  <c:v>0.97505301993331395</c:v>
                </c:pt>
                <c:pt idx="93590">
                  <c:v>0.98009279830975105</c:v>
                </c:pt>
                <c:pt idx="93591">
                  <c:v>0.98009279830975105</c:v>
                </c:pt>
                <c:pt idx="93592">
                  <c:v>0.99810606512056599</c:v>
                </c:pt>
                <c:pt idx="93593">
                  <c:v>0.99865964755004999</c:v>
                </c:pt>
                <c:pt idx="93594">
                  <c:v>0.99865964755004999</c:v>
                </c:pt>
                <c:pt idx="93595">
                  <c:v>0.99810606512056599</c:v>
                </c:pt>
                <c:pt idx="93596">
                  <c:v>0.98009279830975105</c:v>
                </c:pt>
                <c:pt idx="93597">
                  <c:v>0.99977590848754005</c:v>
                </c:pt>
                <c:pt idx="93598">
                  <c:v>0.99977590848754005</c:v>
                </c:pt>
                <c:pt idx="93599">
                  <c:v>0.99810606512056599</c:v>
                </c:pt>
                <c:pt idx="93600">
                  <c:v>0.97505301993331395</c:v>
                </c:pt>
                <c:pt idx="93601">
                  <c:v>0.97505301993331395</c:v>
                </c:pt>
                <c:pt idx="93602">
                  <c:v>0.99810606512056599</c:v>
                </c:pt>
                <c:pt idx="93603">
                  <c:v>0.99865964755004999</c:v>
                </c:pt>
                <c:pt idx="93604">
                  <c:v>0.99977590848754005</c:v>
                </c:pt>
                <c:pt idx="93605">
                  <c:v>0.99865964755004999</c:v>
                </c:pt>
                <c:pt idx="93606">
                  <c:v>0.99977590848754005</c:v>
                </c:pt>
                <c:pt idx="93607">
                  <c:v>0.99810606512056599</c:v>
                </c:pt>
                <c:pt idx="93608">
                  <c:v>0.99865964755004999</c:v>
                </c:pt>
                <c:pt idx="93609">
                  <c:v>0.97505301993331395</c:v>
                </c:pt>
                <c:pt idx="93610">
                  <c:v>0.98009279830975105</c:v>
                </c:pt>
                <c:pt idx="93611">
                  <c:v>0.97505301993331395</c:v>
                </c:pt>
                <c:pt idx="93612">
                  <c:v>0.98009279830975105</c:v>
                </c:pt>
                <c:pt idx="93613">
                  <c:v>0.99865964755004999</c:v>
                </c:pt>
                <c:pt idx="93614">
                  <c:v>0.98009279830975105</c:v>
                </c:pt>
                <c:pt idx="93615">
                  <c:v>0.98009279830975105</c:v>
                </c:pt>
                <c:pt idx="93616">
                  <c:v>0.97505301993331395</c:v>
                </c:pt>
                <c:pt idx="93617">
                  <c:v>0.98009279830975105</c:v>
                </c:pt>
                <c:pt idx="93618">
                  <c:v>0.99865964755004999</c:v>
                </c:pt>
                <c:pt idx="93619">
                  <c:v>0.97505301993331395</c:v>
                </c:pt>
                <c:pt idx="93620">
                  <c:v>0.98009279830975105</c:v>
                </c:pt>
                <c:pt idx="93621">
                  <c:v>0.98009279830975105</c:v>
                </c:pt>
                <c:pt idx="93622">
                  <c:v>0.99810606512056599</c:v>
                </c:pt>
                <c:pt idx="93623">
                  <c:v>0.98009279830975105</c:v>
                </c:pt>
                <c:pt idx="93624">
                  <c:v>0.99977590848754005</c:v>
                </c:pt>
                <c:pt idx="93625">
                  <c:v>0.99772892030019</c:v>
                </c:pt>
                <c:pt idx="93626">
                  <c:v>0.99865964755004999</c:v>
                </c:pt>
                <c:pt idx="93627">
                  <c:v>0.99977590848754005</c:v>
                </c:pt>
                <c:pt idx="93628">
                  <c:v>0.98009279830975105</c:v>
                </c:pt>
                <c:pt idx="93629">
                  <c:v>0.99865964755004999</c:v>
                </c:pt>
                <c:pt idx="93630">
                  <c:v>0.99865964755004999</c:v>
                </c:pt>
                <c:pt idx="93631">
                  <c:v>0.97505301993331395</c:v>
                </c:pt>
                <c:pt idx="93632">
                  <c:v>0.99865964755004999</c:v>
                </c:pt>
                <c:pt idx="93633">
                  <c:v>0.99810606512056599</c:v>
                </c:pt>
                <c:pt idx="93634">
                  <c:v>0.98009279830975105</c:v>
                </c:pt>
                <c:pt idx="93635">
                  <c:v>0.99181255835294002</c:v>
                </c:pt>
                <c:pt idx="93636">
                  <c:v>0.97505301993331395</c:v>
                </c:pt>
                <c:pt idx="93637">
                  <c:v>0.99772892030019</c:v>
                </c:pt>
                <c:pt idx="93638">
                  <c:v>0.97505301993331395</c:v>
                </c:pt>
                <c:pt idx="93639">
                  <c:v>0.99772892030019</c:v>
                </c:pt>
                <c:pt idx="93640">
                  <c:v>0.99977590848754005</c:v>
                </c:pt>
                <c:pt idx="93641">
                  <c:v>0.99977590848754005</c:v>
                </c:pt>
                <c:pt idx="93642">
                  <c:v>0.99810606512056599</c:v>
                </c:pt>
                <c:pt idx="93643">
                  <c:v>0.99810606512056599</c:v>
                </c:pt>
                <c:pt idx="93644">
                  <c:v>0.98009279830975105</c:v>
                </c:pt>
                <c:pt idx="93645">
                  <c:v>0.99810606512056599</c:v>
                </c:pt>
                <c:pt idx="93646">
                  <c:v>0.97505301993331395</c:v>
                </c:pt>
                <c:pt idx="93647">
                  <c:v>0.99810606512056599</c:v>
                </c:pt>
                <c:pt idx="93648">
                  <c:v>0.98009279830975105</c:v>
                </c:pt>
                <c:pt idx="93649">
                  <c:v>0.98009279830975105</c:v>
                </c:pt>
                <c:pt idx="93650">
                  <c:v>0.99865964755004999</c:v>
                </c:pt>
                <c:pt idx="93651">
                  <c:v>0.98009279830975105</c:v>
                </c:pt>
                <c:pt idx="93652">
                  <c:v>0.98009279830975105</c:v>
                </c:pt>
                <c:pt idx="93653">
                  <c:v>0.99865964755004999</c:v>
                </c:pt>
                <c:pt idx="93654">
                  <c:v>0.97505301993331395</c:v>
                </c:pt>
                <c:pt idx="93655">
                  <c:v>0.98009279830975105</c:v>
                </c:pt>
                <c:pt idx="93656">
                  <c:v>0.99865964755004999</c:v>
                </c:pt>
                <c:pt idx="93657">
                  <c:v>0.98009279830975105</c:v>
                </c:pt>
                <c:pt idx="93658">
                  <c:v>0.97505301993331395</c:v>
                </c:pt>
                <c:pt idx="93659">
                  <c:v>0.97505301993331395</c:v>
                </c:pt>
                <c:pt idx="93660">
                  <c:v>0.99977590848754005</c:v>
                </c:pt>
                <c:pt idx="93661">
                  <c:v>0.97505301993331395</c:v>
                </c:pt>
                <c:pt idx="93662">
                  <c:v>0.99810606512056599</c:v>
                </c:pt>
                <c:pt idx="93663">
                  <c:v>0.99865964755004999</c:v>
                </c:pt>
                <c:pt idx="93664">
                  <c:v>0.99977590848754005</c:v>
                </c:pt>
                <c:pt idx="93665">
                  <c:v>0.99865964755004999</c:v>
                </c:pt>
                <c:pt idx="93666">
                  <c:v>0.97505301993331395</c:v>
                </c:pt>
                <c:pt idx="93667">
                  <c:v>0.97505301993331395</c:v>
                </c:pt>
                <c:pt idx="93668">
                  <c:v>0.99810606512056599</c:v>
                </c:pt>
                <c:pt idx="93669">
                  <c:v>0.98009279830975105</c:v>
                </c:pt>
                <c:pt idx="93670">
                  <c:v>0.99865964755004999</c:v>
                </c:pt>
                <c:pt idx="93671">
                  <c:v>0.97505301993331395</c:v>
                </c:pt>
                <c:pt idx="93672">
                  <c:v>0.97505301993331395</c:v>
                </c:pt>
                <c:pt idx="93673">
                  <c:v>0.99810606512056599</c:v>
                </c:pt>
                <c:pt idx="93674">
                  <c:v>0.99977590848754005</c:v>
                </c:pt>
                <c:pt idx="93675">
                  <c:v>0.99865964755004999</c:v>
                </c:pt>
                <c:pt idx="93676">
                  <c:v>0.97505301993331395</c:v>
                </c:pt>
                <c:pt idx="93677">
                  <c:v>0.98009279830975105</c:v>
                </c:pt>
                <c:pt idx="93678">
                  <c:v>0.97505301993331395</c:v>
                </c:pt>
                <c:pt idx="93679">
                  <c:v>0.99865964755004999</c:v>
                </c:pt>
                <c:pt idx="93680">
                  <c:v>0.98009279830975105</c:v>
                </c:pt>
                <c:pt idx="93681">
                  <c:v>0.97505301993331395</c:v>
                </c:pt>
                <c:pt idx="93682">
                  <c:v>0.99865964755004999</c:v>
                </c:pt>
                <c:pt idx="93683">
                  <c:v>0.97505301993331395</c:v>
                </c:pt>
                <c:pt idx="93684">
                  <c:v>0.99810606512056599</c:v>
                </c:pt>
                <c:pt idx="93685">
                  <c:v>0.99865964755004999</c:v>
                </c:pt>
                <c:pt idx="93686">
                  <c:v>0.98009279830975105</c:v>
                </c:pt>
                <c:pt idx="93687">
                  <c:v>0.99810606512056599</c:v>
                </c:pt>
                <c:pt idx="93688">
                  <c:v>0.98009279830975105</c:v>
                </c:pt>
                <c:pt idx="93689">
                  <c:v>0.99865964755004999</c:v>
                </c:pt>
                <c:pt idx="93690">
                  <c:v>0.98009279830975105</c:v>
                </c:pt>
                <c:pt idx="93691">
                  <c:v>0.97505301993331395</c:v>
                </c:pt>
                <c:pt idx="93692">
                  <c:v>0.98009279830975105</c:v>
                </c:pt>
                <c:pt idx="93693">
                  <c:v>0.97505301993331395</c:v>
                </c:pt>
                <c:pt idx="93694">
                  <c:v>0.99810606512056599</c:v>
                </c:pt>
                <c:pt idx="93695">
                  <c:v>0.99865964755004999</c:v>
                </c:pt>
                <c:pt idx="93696">
                  <c:v>0.99181255835294002</c:v>
                </c:pt>
                <c:pt idx="93697">
                  <c:v>0.99772892030019</c:v>
                </c:pt>
                <c:pt idx="93698">
                  <c:v>0.99865964755004999</c:v>
                </c:pt>
                <c:pt idx="93699">
                  <c:v>0.97505301993331395</c:v>
                </c:pt>
                <c:pt idx="93700">
                  <c:v>0.99865964755004999</c:v>
                </c:pt>
                <c:pt idx="93701">
                  <c:v>0.98009279830975105</c:v>
                </c:pt>
                <c:pt idx="93702">
                  <c:v>0.99865964755004999</c:v>
                </c:pt>
                <c:pt idx="93703">
                  <c:v>0.98009279830975105</c:v>
                </c:pt>
                <c:pt idx="93704">
                  <c:v>0.98009279830975105</c:v>
                </c:pt>
                <c:pt idx="93705">
                  <c:v>0.99865964755004999</c:v>
                </c:pt>
                <c:pt idx="93706">
                  <c:v>0.99865964755004999</c:v>
                </c:pt>
                <c:pt idx="93707">
                  <c:v>0.99865964755004999</c:v>
                </c:pt>
                <c:pt idx="93708">
                  <c:v>0.99810606512056599</c:v>
                </c:pt>
                <c:pt idx="93709">
                  <c:v>0.99977590848754005</c:v>
                </c:pt>
                <c:pt idx="93710">
                  <c:v>0.97505301993331395</c:v>
                </c:pt>
                <c:pt idx="93711">
                  <c:v>0.99810606512056599</c:v>
                </c:pt>
                <c:pt idx="93712">
                  <c:v>0.99865964755004999</c:v>
                </c:pt>
                <c:pt idx="93713">
                  <c:v>0.98009279830975105</c:v>
                </c:pt>
                <c:pt idx="93714">
                  <c:v>0.99810606512056599</c:v>
                </c:pt>
                <c:pt idx="93715">
                  <c:v>0.99810606512056599</c:v>
                </c:pt>
                <c:pt idx="93716">
                  <c:v>0.97505301993331395</c:v>
                </c:pt>
                <c:pt idx="93717">
                  <c:v>0.98009279830975105</c:v>
                </c:pt>
                <c:pt idx="93718">
                  <c:v>0.99810606512056599</c:v>
                </c:pt>
                <c:pt idx="93719">
                  <c:v>0.99865964755004999</c:v>
                </c:pt>
                <c:pt idx="93720">
                  <c:v>0.98009279830975105</c:v>
                </c:pt>
                <c:pt idx="93721">
                  <c:v>0.99810606512056599</c:v>
                </c:pt>
                <c:pt idx="93722">
                  <c:v>0.97505301993331395</c:v>
                </c:pt>
                <c:pt idx="93723">
                  <c:v>0.99865964755004999</c:v>
                </c:pt>
                <c:pt idx="93724">
                  <c:v>0.99810606512056599</c:v>
                </c:pt>
                <c:pt idx="93725">
                  <c:v>0.99865964755004999</c:v>
                </c:pt>
                <c:pt idx="93726">
                  <c:v>0.99865964755004999</c:v>
                </c:pt>
                <c:pt idx="93727">
                  <c:v>0.99810606512056599</c:v>
                </c:pt>
                <c:pt idx="93728">
                  <c:v>0.98009279830975105</c:v>
                </c:pt>
                <c:pt idx="93729">
                  <c:v>0.99865964755004999</c:v>
                </c:pt>
                <c:pt idx="93730">
                  <c:v>0.99865964755004999</c:v>
                </c:pt>
                <c:pt idx="93731">
                  <c:v>0.98009279830975105</c:v>
                </c:pt>
                <c:pt idx="93732">
                  <c:v>0.97505301993331395</c:v>
                </c:pt>
                <c:pt idx="93733">
                  <c:v>0.97505301993331395</c:v>
                </c:pt>
                <c:pt idx="93734">
                  <c:v>0.99810606512056599</c:v>
                </c:pt>
                <c:pt idx="93735">
                  <c:v>0.98009279830975105</c:v>
                </c:pt>
                <c:pt idx="93736">
                  <c:v>0.97505301993331395</c:v>
                </c:pt>
                <c:pt idx="93737">
                  <c:v>0.99810606512056599</c:v>
                </c:pt>
                <c:pt idx="93738">
                  <c:v>0.99977590848754005</c:v>
                </c:pt>
                <c:pt idx="93739">
                  <c:v>0.99810606512056599</c:v>
                </c:pt>
                <c:pt idx="93740">
                  <c:v>0.98009279830975105</c:v>
                </c:pt>
                <c:pt idx="93741">
                  <c:v>0.99810606512056599</c:v>
                </c:pt>
                <c:pt idx="93742">
                  <c:v>0.98009279830975105</c:v>
                </c:pt>
                <c:pt idx="93743">
                  <c:v>0.99865964755004999</c:v>
                </c:pt>
                <c:pt idx="93744">
                  <c:v>0.99865964755004999</c:v>
                </c:pt>
                <c:pt idx="93745">
                  <c:v>0.97505301993331395</c:v>
                </c:pt>
                <c:pt idx="93746">
                  <c:v>0.99810606512056599</c:v>
                </c:pt>
                <c:pt idx="93747">
                  <c:v>0.99977590848754005</c:v>
                </c:pt>
                <c:pt idx="93748">
                  <c:v>0.99810606512056599</c:v>
                </c:pt>
                <c:pt idx="93749">
                  <c:v>0.98009279830975105</c:v>
                </c:pt>
                <c:pt idx="93750">
                  <c:v>0.97505301993331395</c:v>
                </c:pt>
                <c:pt idx="93751">
                  <c:v>0.99810606512056599</c:v>
                </c:pt>
                <c:pt idx="93752">
                  <c:v>0.99810606512056599</c:v>
                </c:pt>
                <c:pt idx="93753">
                  <c:v>0.97505301993331395</c:v>
                </c:pt>
                <c:pt idx="93754">
                  <c:v>0.97505301993331395</c:v>
                </c:pt>
                <c:pt idx="93755">
                  <c:v>0.99865964755004999</c:v>
                </c:pt>
                <c:pt idx="93756">
                  <c:v>0.99865964755004999</c:v>
                </c:pt>
                <c:pt idx="93757">
                  <c:v>0.99977590848754005</c:v>
                </c:pt>
                <c:pt idx="93758">
                  <c:v>0.98009279830975105</c:v>
                </c:pt>
                <c:pt idx="93759">
                  <c:v>0.97505301993331395</c:v>
                </c:pt>
                <c:pt idx="93760">
                  <c:v>0.99977590848754005</c:v>
                </c:pt>
                <c:pt idx="93761">
                  <c:v>0.99865964755004999</c:v>
                </c:pt>
                <c:pt idx="93762">
                  <c:v>0.98009279830975105</c:v>
                </c:pt>
                <c:pt idx="93763">
                  <c:v>0.98009279830975105</c:v>
                </c:pt>
                <c:pt idx="93764">
                  <c:v>0.97505301993331395</c:v>
                </c:pt>
                <c:pt idx="93765">
                  <c:v>0.99810606512056599</c:v>
                </c:pt>
                <c:pt idx="93766">
                  <c:v>0.97505301993331395</c:v>
                </c:pt>
                <c:pt idx="93767">
                  <c:v>0.98009279830975105</c:v>
                </c:pt>
                <c:pt idx="93768">
                  <c:v>0.97505301993331395</c:v>
                </c:pt>
                <c:pt idx="93769">
                  <c:v>0.98009279830975105</c:v>
                </c:pt>
                <c:pt idx="93770">
                  <c:v>0.99810606512056599</c:v>
                </c:pt>
                <c:pt idx="93771">
                  <c:v>0.98009279830975105</c:v>
                </c:pt>
                <c:pt idx="93772">
                  <c:v>0.99810606512056599</c:v>
                </c:pt>
                <c:pt idx="93773">
                  <c:v>0.98009279830975105</c:v>
                </c:pt>
                <c:pt idx="93774">
                  <c:v>0.98009279830975105</c:v>
                </c:pt>
                <c:pt idx="93775">
                  <c:v>0.99977590848754005</c:v>
                </c:pt>
                <c:pt idx="93776">
                  <c:v>0.99865964755004999</c:v>
                </c:pt>
                <c:pt idx="93777">
                  <c:v>0.98009279830975105</c:v>
                </c:pt>
                <c:pt idx="93778">
                  <c:v>0.99977590848754005</c:v>
                </c:pt>
                <c:pt idx="93779">
                  <c:v>0.99865964755004999</c:v>
                </c:pt>
                <c:pt idx="93780">
                  <c:v>0.98009279830975105</c:v>
                </c:pt>
                <c:pt idx="93781">
                  <c:v>0.99810606512056599</c:v>
                </c:pt>
                <c:pt idx="93782">
                  <c:v>0.99810606512056599</c:v>
                </c:pt>
                <c:pt idx="93783">
                  <c:v>0.98009279830975105</c:v>
                </c:pt>
                <c:pt idx="93784">
                  <c:v>0.99865964755004999</c:v>
                </c:pt>
                <c:pt idx="93785">
                  <c:v>0.99865964755004999</c:v>
                </c:pt>
                <c:pt idx="93786">
                  <c:v>0.98009279830975105</c:v>
                </c:pt>
                <c:pt idx="93787">
                  <c:v>0.99865964755004999</c:v>
                </c:pt>
                <c:pt idx="93788">
                  <c:v>0.99865964755004999</c:v>
                </c:pt>
                <c:pt idx="93789">
                  <c:v>0.99810606512056599</c:v>
                </c:pt>
                <c:pt idx="93790">
                  <c:v>0.99810606512056599</c:v>
                </c:pt>
                <c:pt idx="93791">
                  <c:v>0.98009279830975105</c:v>
                </c:pt>
                <c:pt idx="93792">
                  <c:v>0.98009279830975105</c:v>
                </c:pt>
                <c:pt idx="93793">
                  <c:v>0.97505301993331395</c:v>
                </c:pt>
                <c:pt idx="93794">
                  <c:v>0.99865964755004999</c:v>
                </c:pt>
                <c:pt idx="93795">
                  <c:v>0.99810606512056599</c:v>
                </c:pt>
                <c:pt idx="93796">
                  <c:v>0.98009279830975105</c:v>
                </c:pt>
                <c:pt idx="93797">
                  <c:v>0.99810606512056599</c:v>
                </c:pt>
                <c:pt idx="93798">
                  <c:v>0.98009279830975105</c:v>
                </c:pt>
                <c:pt idx="93799">
                  <c:v>0.99977590848754005</c:v>
                </c:pt>
                <c:pt idx="93800">
                  <c:v>0.99810606512056599</c:v>
                </c:pt>
                <c:pt idx="93801">
                  <c:v>0.98009279830975105</c:v>
                </c:pt>
                <c:pt idx="93802">
                  <c:v>0.99865964755004999</c:v>
                </c:pt>
                <c:pt idx="93803">
                  <c:v>0.97505301993331395</c:v>
                </c:pt>
                <c:pt idx="93804">
                  <c:v>0.99977590848754005</c:v>
                </c:pt>
                <c:pt idx="93805">
                  <c:v>0.99810606512056599</c:v>
                </c:pt>
                <c:pt idx="93806">
                  <c:v>0.99865964755004999</c:v>
                </c:pt>
                <c:pt idx="93807">
                  <c:v>0.98009279830975105</c:v>
                </c:pt>
                <c:pt idx="93808">
                  <c:v>0.98009279830975105</c:v>
                </c:pt>
                <c:pt idx="93809">
                  <c:v>0.97505301993331395</c:v>
                </c:pt>
                <c:pt idx="93810">
                  <c:v>0.98009279830975105</c:v>
                </c:pt>
                <c:pt idx="93811">
                  <c:v>0.98009279830975105</c:v>
                </c:pt>
                <c:pt idx="93812">
                  <c:v>0.99810606512056599</c:v>
                </c:pt>
                <c:pt idx="93813">
                  <c:v>0.98009279830975105</c:v>
                </c:pt>
                <c:pt idx="93814">
                  <c:v>0.98009279830975105</c:v>
                </c:pt>
                <c:pt idx="93815">
                  <c:v>0.99865964755004999</c:v>
                </c:pt>
                <c:pt idx="93816">
                  <c:v>0.97505301993331395</c:v>
                </c:pt>
                <c:pt idx="93817">
                  <c:v>0.99865964755004999</c:v>
                </c:pt>
                <c:pt idx="93818">
                  <c:v>0.98009279830975105</c:v>
                </c:pt>
                <c:pt idx="93819">
                  <c:v>0.99810606512056599</c:v>
                </c:pt>
                <c:pt idx="93820">
                  <c:v>0.99865964755004999</c:v>
                </c:pt>
                <c:pt idx="93821">
                  <c:v>0.99810606512056599</c:v>
                </c:pt>
                <c:pt idx="93822">
                  <c:v>0.99865964755004999</c:v>
                </c:pt>
                <c:pt idx="93823">
                  <c:v>0.99977590848754005</c:v>
                </c:pt>
                <c:pt idx="93824">
                  <c:v>0.98009279830975105</c:v>
                </c:pt>
                <c:pt idx="93825">
                  <c:v>0.97505301993331395</c:v>
                </c:pt>
                <c:pt idx="93826">
                  <c:v>0.99810606512056599</c:v>
                </c:pt>
                <c:pt idx="93827">
                  <c:v>0.99772892030019</c:v>
                </c:pt>
                <c:pt idx="93828">
                  <c:v>0.97505301993331395</c:v>
                </c:pt>
                <c:pt idx="93829">
                  <c:v>0.98009279830975105</c:v>
                </c:pt>
                <c:pt idx="93830">
                  <c:v>0.99810606512056599</c:v>
                </c:pt>
                <c:pt idx="93831">
                  <c:v>0.98009279830975105</c:v>
                </c:pt>
                <c:pt idx="93832">
                  <c:v>0.99810606512056599</c:v>
                </c:pt>
                <c:pt idx="93833">
                  <c:v>0.98009279830975105</c:v>
                </c:pt>
                <c:pt idx="93834">
                  <c:v>0.98009279830975105</c:v>
                </c:pt>
                <c:pt idx="93835">
                  <c:v>0.99977590848754005</c:v>
                </c:pt>
                <c:pt idx="93836">
                  <c:v>0.98009279830975105</c:v>
                </c:pt>
                <c:pt idx="93837">
                  <c:v>0.99865964755004999</c:v>
                </c:pt>
                <c:pt idx="93838">
                  <c:v>0.97505301993331395</c:v>
                </c:pt>
                <c:pt idx="93839">
                  <c:v>0.98009279830975105</c:v>
                </c:pt>
                <c:pt idx="93840">
                  <c:v>0.98009279830975105</c:v>
                </c:pt>
                <c:pt idx="93841">
                  <c:v>0.97505301993331395</c:v>
                </c:pt>
                <c:pt idx="93842">
                  <c:v>0.99865964755004999</c:v>
                </c:pt>
                <c:pt idx="93843">
                  <c:v>0.99865964755004999</c:v>
                </c:pt>
                <c:pt idx="93844">
                  <c:v>0.97505301993331395</c:v>
                </c:pt>
                <c:pt idx="93845">
                  <c:v>0.99772892030019</c:v>
                </c:pt>
                <c:pt idx="93846">
                  <c:v>0.99865964755004999</c:v>
                </c:pt>
                <c:pt idx="93847">
                  <c:v>0.99810606512056599</c:v>
                </c:pt>
                <c:pt idx="93848">
                  <c:v>0.99865964755004999</c:v>
                </c:pt>
                <c:pt idx="93849">
                  <c:v>0.98009279830975105</c:v>
                </c:pt>
                <c:pt idx="93850">
                  <c:v>0.99865964755004999</c:v>
                </c:pt>
                <c:pt idx="93851">
                  <c:v>0.98009279830975105</c:v>
                </c:pt>
                <c:pt idx="93852">
                  <c:v>0.98009279830975105</c:v>
                </c:pt>
                <c:pt idx="93853">
                  <c:v>0.97505301993331395</c:v>
                </c:pt>
                <c:pt idx="93854">
                  <c:v>0.98009279830975105</c:v>
                </c:pt>
                <c:pt idx="93855">
                  <c:v>0.97505301993331395</c:v>
                </c:pt>
                <c:pt idx="93856">
                  <c:v>0.98009279830975105</c:v>
                </c:pt>
                <c:pt idx="93857">
                  <c:v>0.99865964755004999</c:v>
                </c:pt>
                <c:pt idx="93858">
                  <c:v>0.98009279830975105</c:v>
                </c:pt>
                <c:pt idx="93859">
                  <c:v>0.97505301993331395</c:v>
                </c:pt>
                <c:pt idx="93860">
                  <c:v>0.99865964755004999</c:v>
                </c:pt>
                <c:pt idx="93861">
                  <c:v>0.99977590848754005</c:v>
                </c:pt>
                <c:pt idx="93862">
                  <c:v>0.99865964755004999</c:v>
                </c:pt>
                <c:pt idx="93863">
                  <c:v>0.99865964755004999</c:v>
                </c:pt>
                <c:pt idx="93864">
                  <c:v>0.98009279830975105</c:v>
                </c:pt>
                <c:pt idx="93865">
                  <c:v>0.97505301993331395</c:v>
                </c:pt>
                <c:pt idx="93866">
                  <c:v>0.99977590848754005</c:v>
                </c:pt>
                <c:pt idx="93867">
                  <c:v>0.98009279830975105</c:v>
                </c:pt>
                <c:pt idx="93868">
                  <c:v>0.99865964755004999</c:v>
                </c:pt>
                <c:pt idx="93869">
                  <c:v>0.99181255835294002</c:v>
                </c:pt>
                <c:pt idx="93870">
                  <c:v>0.99772892030019</c:v>
                </c:pt>
                <c:pt idx="93871">
                  <c:v>0.99977590848754005</c:v>
                </c:pt>
                <c:pt idx="93872">
                  <c:v>0.98009279830975105</c:v>
                </c:pt>
                <c:pt idx="93873">
                  <c:v>0.98009279830975105</c:v>
                </c:pt>
                <c:pt idx="93874">
                  <c:v>0.99810606512056599</c:v>
                </c:pt>
                <c:pt idx="93875">
                  <c:v>0.98009279830975105</c:v>
                </c:pt>
                <c:pt idx="93876">
                  <c:v>0.98009279830975105</c:v>
                </c:pt>
                <c:pt idx="93877">
                  <c:v>0.98009279830975105</c:v>
                </c:pt>
                <c:pt idx="93878">
                  <c:v>0.98009279830975105</c:v>
                </c:pt>
                <c:pt idx="93879">
                  <c:v>0.99977590848754005</c:v>
                </c:pt>
                <c:pt idx="93880">
                  <c:v>0.97505301993331395</c:v>
                </c:pt>
                <c:pt idx="93881">
                  <c:v>0.97505301993331395</c:v>
                </c:pt>
                <c:pt idx="93882">
                  <c:v>0.99865964755004999</c:v>
                </c:pt>
                <c:pt idx="93883">
                  <c:v>0.99865964755004999</c:v>
                </c:pt>
                <c:pt idx="93884">
                  <c:v>0.99865964755004999</c:v>
                </c:pt>
                <c:pt idx="93885">
                  <c:v>0.98009279830975105</c:v>
                </c:pt>
                <c:pt idx="93886">
                  <c:v>0.97505301993331395</c:v>
                </c:pt>
                <c:pt idx="93887">
                  <c:v>0.98009279830975105</c:v>
                </c:pt>
                <c:pt idx="93888">
                  <c:v>0.99865964755004999</c:v>
                </c:pt>
                <c:pt idx="93889">
                  <c:v>0.97505301993331395</c:v>
                </c:pt>
                <c:pt idx="93890">
                  <c:v>0.98009279830975105</c:v>
                </c:pt>
                <c:pt idx="93891">
                  <c:v>0.97505301993331395</c:v>
                </c:pt>
                <c:pt idx="93892">
                  <c:v>0.99181255835294002</c:v>
                </c:pt>
                <c:pt idx="93893">
                  <c:v>0.97505301993331395</c:v>
                </c:pt>
                <c:pt idx="93894">
                  <c:v>0.98009279830975105</c:v>
                </c:pt>
                <c:pt idx="93895">
                  <c:v>0.99772892030019</c:v>
                </c:pt>
                <c:pt idx="93896">
                  <c:v>0.99810606512056599</c:v>
                </c:pt>
                <c:pt idx="93897">
                  <c:v>0.98009279830975105</c:v>
                </c:pt>
                <c:pt idx="93898">
                  <c:v>0.99810606512056599</c:v>
                </c:pt>
                <c:pt idx="93899">
                  <c:v>0.99865964755004999</c:v>
                </c:pt>
                <c:pt idx="93900">
                  <c:v>0.99810606512056599</c:v>
                </c:pt>
                <c:pt idx="93901">
                  <c:v>0.97505301993331395</c:v>
                </c:pt>
                <c:pt idx="93902">
                  <c:v>0.99977590848754005</c:v>
                </c:pt>
                <c:pt idx="93903">
                  <c:v>0.98009279830975105</c:v>
                </c:pt>
                <c:pt idx="93904">
                  <c:v>0.98009279830975105</c:v>
                </c:pt>
                <c:pt idx="93905">
                  <c:v>0.99865964755004999</c:v>
                </c:pt>
                <c:pt idx="93906">
                  <c:v>0.99772892030019</c:v>
                </c:pt>
                <c:pt idx="93907">
                  <c:v>0.99865964755004999</c:v>
                </c:pt>
                <c:pt idx="93908">
                  <c:v>0.99865964755004999</c:v>
                </c:pt>
                <c:pt idx="93909">
                  <c:v>0.98009279830975105</c:v>
                </c:pt>
                <c:pt idx="93910">
                  <c:v>0.99977590848754005</c:v>
                </c:pt>
                <c:pt idx="93911">
                  <c:v>0.98009279830975105</c:v>
                </c:pt>
                <c:pt idx="93912">
                  <c:v>0.98009279830975105</c:v>
                </c:pt>
                <c:pt idx="93913">
                  <c:v>0.97505301993331395</c:v>
                </c:pt>
                <c:pt idx="93914">
                  <c:v>0.99181255835294002</c:v>
                </c:pt>
                <c:pt idx="93915">
                  <c:v>0.99865964755004999</c:v>
                </c:pt>
                <c:pt idx="93916">
                  <c:v>0.99865964755004999</c:v>
                </c:pt>
                <c:pt idx="93917">
                  <c:v>0.97505301993331395</c:v>
                </c:pt>
                <c:pt idx="93918">
                  <c:v>0.98009279830975105</c:v>
                </c:pt>
                <c:pt idx="93919">
                  <c:v>0.99865964755004999</c:v>
                </c:pt>
                <c:pt idx="93920">
                  <c:v>0.97505301993331395</c:v>
                </c:pt>
                <c:pt idx="93921">
                  <c:v>0.99810606512056599</c:v>
                </c:pt>
                <c:pt idx="93922">
                  <c:v>0.99865964755004999</c:v>
                </c:pt>
                <c:pt idx="93923">
                  <c:v>0.98009279830975105</c:v>
                </c:pt>
                <c:pt idx="93924">
                  <c:v>0.99810606512056599</c:v>
                </c:pt>
                <c:pt idx="93925">
                  <c:v>0.99810606512056599</c:v>
                </c:pt>
                <c:pt idx="93926">
                  <c:v>0.99810606512056599</c:v>
                </c:pt>
                <c:pt idx="93927">
                  <c:v>0.98009279830975105</c:v>
                </c:pt>
                <c:pt idx="93928">
                  <c:v>0.99865964755004999</c:v>
                </c:pt>
                <c:pt idx="93929">
                  <c:v>0.98009279830975105</c:v>
                </c:pt>
                <c:pt idx="93930">
                  <c:v>0.97505301993331395</c:v>
                </c:pt>
                <c:pt idx="93931">
                  <c:v>0.99977590848754005</c:v>
                </c:pt>
                <c:pt idx="93932">
                  <c:v>0.98009279830975105</c:v>
                </c:pt>
                <c:pt idx="93933">
                  <c:v>0.98009279830975105</c:v>
                </c:pt>
                <c:pt idx="93934">
                  <c:v>0.99865964755004999</c:v>
                </c:pt>
                <c:pt idx="93935">
                  <c:v>0.99865964755004999</c:v>
                </c:pt>
                <c:pt idx="93936">
                  <c:v>0.98009279830975105</c:v>
                </c:pt>
                <c:pt idx="93937">
                  <c:v>0.99810606512056599</c:v>
                </c:pt>
                <c:pt idx="93938">
                  <c:v>0.99865964755004999</c:v>
                </c:pt>
                <c:pt idx="93939">
                  <c:v>0.97505301993331395</c:v>
                </c:pt>
                <c:pt idx="93940">
                  <c:v>0.97505301993331395</c:v>
                </c:pt>
                <c:pt idx="93941">
                  <c:v>0.99181255835294002</c:v>
                </c:pt>
                <c:pt idx="93942">
                  <c:v>0.99181255835294002</c:v>
                </c:pt>
                <c:pt idx="93943">
                  <c:v>0.99772892030019</c:v>
                </c:pt>
                <c:pt idx="93944">
                  <c:v>0.99810606512056599</c:v>
                </c:pt>
                <c:pt idx="93945">
                  <c:v>0.99865964755004999</c:v>
                </c:pt>
                <c:pt idx="93946">
                  <c:v>0.99772892030019</c:v>
                </c:pt>
                <c:pt idx="93947">
                  <c:v>0.99865964755004999</c:v>
                </c:pt>
                <c:pt idx="93948">
                  <c:v>0.99865964755004999</c:v>
                </c:pt>
                <c:pt idx="93949">
                  <c:v>0.99810606512056599</c:v>
                </c:pt>
                <c:pt idx="93950">
                  <c:v>0.97505301993331395</c:v>
                </c:pt>
                <c:pt idx="93951">
                  <c:v>0.99810606512056599</c:v>
                </c:pt>
                <c:pt idx="93952">
                  <c:v>0.97505301993331395</c:v>
                </c:pt>
                <c:pt idx="93953">
                  <c:v>0.98009279830975105</c:v>
                </c:pt>
                <c:pt idx="93954">
                  <c:v>0.99977590848754005</c:v>
                </c:pt>
                <c:pt idx="93955">
                  <c:v>0.97505301993331395</c:v>
                </c:pt>
                <c:pt idx="93956">
                  <c:v>0.99977590848754005</c:v>
                </c:pt>
                <c:pt idx="93957">
                  <c:v>0.99865964755004999</c:v>
                </c:pt>
                <c:pt idx="93958">
                  <c:v>0.98009279830975105</c:v>
                </c:pt>
                <c:pt idx="93959">
                  <c:v>0.98009279830975105</c:v>
                </c:pt>
                <c:pt idx="93960">
                  <c:v>0.99810606512056599</c:v>
                </c:pt>
                <c:pt idx="93961">
                  <c:v>0.98009279830975105</c:v>
                </c:pt>
                <c:pt idx="93962">
                  <c:v>0.99977590848754005</c:v>
                </c:pt>
                <c:pt idx="93963">
                  <c:v>0.97505301993331395</c:v>
                </c:pt>
                <c:pt idx="93964">
                  <c:v>0.99810606512056599</c:v>
                </c:pt>
                <c:pt idx="93965">
                  <c:v>0.99977590848754005</c:v>
                </c:pt>
                <c:pt idx="93966">
                  <c:v>0.99810606512056599</c:v>
                </c:pt>
                <c:pt idx="93967">
                  <c:v>0.99977590848754005</c:v>
                </c:pt>
                <c:pt idx="93968">
                  <c:v>0.98009279830975105</c:v>
                </c:pt>
                <c:pt idx="93969">
                  <c:v>0.99810606512056599</c:v>
                </c:pt>
                <c:pt idx="93970">
                  <c:v>0.98009279830975105</c:v>
                </c:pt>
                <c:pt idx="93971">
                  <c:v>0.99810606512056599</c:v>
                </c:pt>
                <c:pt idx="93972">
                  <c:v>0.99977590848754005</c:v>
                </c:pt>
                <c:pt idx="93973">
                  <c:v>0.98009279830975105</c:v>
                </c:pt>
                <c:pt idx="93974">
                  <c:v>0.99865964755004999</c:v>
                </c:pt>
                <c:pt idx="93975">
                  <c:v>0.98009279830975105</c:v>
                </c:pt>
                <c:pt idx="93976">
                  <c:v>0.98009279830975105</c:v>
                </c:pt>
                <c:pt idx="93977">
                  <c:v>0.98009279830975105</c:v>
                </c:pt>
                <c:pt idx="93978">
                  <c:v>0.99865964755004999</c:v>
                </c:pt>
                <c:pt idx="93979">
                  <c:v>0.98009279830975105</c:v>
                </c:pt>
                <c:pt idx="93980">
                  <c:v>0.99865964755004999</c:v>
                </c:pt>
                <c:pt idx="93981">
                  <c:v>0.99977590848754005</c:v>
                </c:pt>
                <c:pt idx="93982">
                  <c:v>0.97505301993331395</c:v>
                </c:pt>
                <c:pt idx="93983">
                  <c:v>0.99810606512056599</c:v>
                </c:pt>
                <c:pt idx="93984">
                  <c:v>0.97505301993331395</c:v>
                </c:pt>
                <c:pt idx="93985">
                  <c:v>0.97505301993331395</c:v>
                </c:pt>
                <c:pt idx="93986">
                  <c:v>0.99865964755004999</c:v>
                </c:pt>
                <c:pt idx="93987">
                  <c:v>0.99181255835294002</c:v>
                </c:pt>
                <c:pt idx="93988">
                  <c:v>0.98009279830975105</c:v>
                </c:pt>
                <c:pt idx="93989">
                  <c:v>0.99977590848754005</c:v>
                </c:pt>
                <c:pt idx="93990">
                  <c:v>0.98009279830975105</c:v>
                </c:pt>
                <c:pt idx="93991">
                  <c:v>0.99865964755004999</c:v>
                </c:pt>
                <c:pt idx="93992">
                  <c:v>0.97505301993331395</c:v>
                </c:pt>
                <c:pt idx="93993">
                  <c:v>0.97505301993331395</c:v>
                </c:pt>
                <c:pt idx="93994">
                  <c:v>0.99865964755004999</c:v>
                </c:pt>
                <c:pt idx="93995">
                  <c:v>0.99865964755004999</c:v>
                </c:pt>
                <c:pt idx="93996">
                  <c:v>0.99865964755004999</c:v>
                </c:pt>
                <c:pt idx="93997">
                  <c:v>0.98009279830975105</c:v>
                </c:pt>
                <c:pt idx="93998">
                  <c:v>0.99977590848754005</c:v>
                </c:pt>
                <c:pt idx="93999">
                  <c:v>0.98009279830975105</c:v>
                </c:pt>
                <c:pt idx="94000">
                  <c:v>0.99977590848754005</c:v>
                </c:pt>
                <c:pt idx="94001">
                  <c:v>0.99977590848754005</c:v>
                </c:pt>
                <c:pt idx="94002">
                  <c:v>0.97505301993331395</c:v>
                </c:pt>
                <c:pt idx="94003">
                  <c:v>0.98009279830975105</c:v>
                </c:pt>
                <c:pt idx="94004">
                  <c:v>0.98009279830975105</c:v>
                </c:pt>
                <c:pt idx="94005">
                  <c:v>0.99865964755004999</c:v>
                </c:pt>
                <c:pt idx="94006">
                  <c:v>0.99865964755004999</c:v>
                </c:pt>
                <c:pt idx="94007">
                  <c:v>0.99865964755004999</c:v>
                </c:pt>
                <c:pt idx="94008">
                  <c:v>0.99810606512056599</c:v>
                </c:pt>
                <c:pt idx="94009">
                  <c:v>0.99865964755004999</c:v>
                </c:pt>
                <c:pt idx="94010">
                  <c:v>0.99810606512056599</c:v>
                </c:pt>
                <c:pt idx="94011">
                  <c:v>0.99977590848754005</c:v>
                </c:pt>
                <c:pt idx="94012">
                  <c:v>0.99810606512056599</c:v>
                </c:pt>
                <c:pt idx="94013">
                  <c:v>0.97505301993331395</c:v>
                </c:pt>
                <c:pt idx="94014">
                  <c:v>0.97505301993331395</c:v>
                </c:pt>
                <c:pt idx="94015">
                  <c:v>0.99977590848754005</c:v>
                </c:pt>
                <c:pt idx="94016">
                  <c:v>0.99865964755004999</c:v>
                </c:pt>
                <c:pt idx="94017">
                  <c:v>0.99810606512056599</c:v>
                </c:pt>
                <c:pt idx="94018">
                  <c:v>0.97505301993331395</c:v>
                </c:pt>
                <c:pt idx="94019">
                  <c:v>0.98009279830975105</c:v>
                </c:pt>
                <c:pt idx="94020">
                  <c:v>0.98009279830975105</c:v>
                </c:pt>
                <c:pt idx="94021">
                  <c:v>0.99810606512056599</c:v>
                </c:pt>
                <c:pt idx="94022">
                  <c:v>0.99865964755004999</c:v>
                </c:pt>
                <c:pt idx="94023">
                  <c:v>0.99810606512056599</c:v>
                </c:pt>
                <c:pt idx="94024">
                  <c:v>0.99977590848754005</c:v>
                </c:pt>
                <c:pt idx="94025">
                  <c:v>0.99810606512056599</c:v>
                </c:pt>
                <c:pt idx="94026">
                  <c:v>0.99865964755004999</c:v>
                </c:pt>
                <c:pt idx="94027">
                  <c:v>0.99865964755004999</c:v>
                </c:pt>
                <c:pt idx="94028">
                  <c:v>0.99865964755004999</c:v>
                </c:pt>
                <c:pt idx="94029">
                  <c:v>0.97505301993331395</c:v>
                </c:pt>
                <c:pt idx="94030">
                  <c:v>0.98009279830975105</c:v>
                </c:pt>
                <c:pt idx="94031">
                  <c:v>0.97505301993331395</c:v>
                </c:pt>
                <c:pt idx="94032">
                  <c:v>0.97505301993331395</c:v>
                </c:pt>
                <c:pt idx="94033">
                  <c:v>0.98009279830975105</c:v>
                </c:pt>
                <c:pt idx="94034">
                  <c:v>0.99865964755004999</c:v>
                </c:pt>
                <c:pt idx="94035">
                  <c:v>0.99810606512056599</c:v>
                </c:pt>
                <c:pt idx="94036">
                  <c:v>0.98009279830975105</c:v>
                </c:pt>
                <c:pt idx="94037">
                  <c:v>0.99865964755004999</c:v>
                </c:pt>
                <c:pt idx="94038">
                  <c:v>0.99977590848754005</c:v>
                </c:pt>
                <c:pt idx="94039">
                  <c:v>0.97505301993331395</c:v>
                </c:pt>
                <c:pt idx="94040">
                  <c:v>0.99865964755004999</c:v>
                </c:pt>
                <c:pt idx="94041">
                  <c:v>0.99865964755004999</c:v>
                </c:pt>
                <c:pt idx="94042">
                  <c:v>0.99865964755004999</c:v>
                </c:pt>
                <c:pt idx="94043">
                  <c:v>0.99977590848754005</c:v>
                </c:pt>
                <c:pt idx="94044">
                  <c:v>0.99865964755004999</c:v>
                </c:pt>
                <c:pt idx="94045">
                  <c:v>0.99865964755004999</c:v>
                </c:pt>
                <c:pt idx="94046">
                  <c:v>0.98009279830975105</c:v>
                </c:pt>
                <c:pt idx="94047">
                  <c:v>0.98009279830975105</c:v>
                </c:pt>
                <c:pt idx="94048">
                  <c:v>0.99810606512056599</c:v>
                </c:pt>
                <c:pt idx="94049">
                  <c:v>0.98009279830975105</c:v>
                </c:pt>
                <c:pt idx="94050">
                  <c:v>0.99977590848754005</c:v>
                </c:pt>
                <c:pt idx="94051">
                  <c:v>0.99772892030019</c:v>
                </c:pt>
                <c:pt idx="94052">
                  <c:v>0.98009279830975105</c:v>
                </c:pt>
                <c:pt idx="94053">
                  <c:v>0.99810606512056599</c:v>
                </c:pt>
                <c:pt idx="94054">
                  <c:v>0.99865964755004999</c:v>
                </c:pt>
                <c:pt idx="94055">
                  <c:v>0.98009279830975105</c:v>
                </c:pt>
                <c:pt idx="94056">
                  <c:v>0.98009279830975105</c:v>
                </c:pt>
                <c:pt idx="94057">
                  <c:v>0.99865964755004999</c:v>
                </c:pt>
                <c:pt idx="94058">
                  <c:v>0.99810606512056599</c:v>
                </c:pt>
                <c:pt idx="94059">
                  <c:v>0.98009279830975105</c:v>
                </c:pt>
                <c:pt idx="94060">
                  <c:v>0.97505301993331395</c:v>
                </c:pt>
                <c:pt idx="94061">
                  <c:v>0.99810606512056599</c:v>
                </c:pt>
                <c:pt idx="94062">
                  <c:v>0.99977590848754005</c:v>
                </c:pt>
                <c:pt idx="94063">
                  <c:v>0.99810606512056599</c:v>
                </c:pt>
                <c:pt idx="94064">
                  <c:v>0.99865964755004999</c:v>
                </c:pt>
                <c:pt idx="94065">
                  <c:v>0.98009279830975105</c:v>
                </c:pt>
                <c:pt idx="94066">
                  <c:v>0.99977590848754005</c:v>
                </c:pt>
                <c:pt idx="94067">
                  <c:v>0.97505301993331395</c:v>
                </c:pt>
                <c:pt idx="94068">
                  <c:v>0.99810606512056599</c:v>
                </c:pt>
                <c:pt idx="94069">
                  <c:v>0.98009279830975105</c:v>
                </c:pt>
                <c:pt idx="94070">
                  <c:v>0.99865964755004999</c:v>
                </c:pt>
                <c:pt idx="94071">
                  <c:v>0.99865964755004999</c:v>
                </c:pt>
                <c:pt idx="94072">
                  <c:v>0.99810606512056599</c:v>
                </c:pt>
                <c:pt idx="94073">
                  <c:v>0.98009279830975105</c:v>
                </c:pt>
                <c:pt idx="94074">
                  <c:v>0.99865964755004999</c:v>
                </c:pt>
                <c:pt idx="94075">
                  <c:v>0.99810606512056599</c:v>
                </c:pt>
                <c:pt idx="94076">
                  <c:v>0.97505301993331395</c:v>
                </c:pt>
                <c:pt idx="94077">
                  <c:v>0.99865964755004999</c:v>
                </c:pt>
                <c:pt idx="94078">
                  <c:v>0.98009279830975105</c:v>
                </c:pt>
                <c:pt idx="94079">
                  <c:v>0.97505301993331395</c:v>
                </c:pt>
                <c:pt idx="94080">
                  <c:v>0.97505301993331395</c:v>
                </c:pt>
                <c:pt idx="94081">
                  <c:v>0.99977590848754005</c:v>
                </c:pt>
                <c:pt idx="94082">
                  <c:v>0.97505301993331395</c:v>
                </c:pt>
                <c:pt idx="94083">
                  <c:v>0.99977590848754005</c:v>
                </c:pt>
                <c:pt idx="94084">
                  <c:v>0.99865964755004999</c:v>
                </c:pt>
                <c:pt idx="94085">
                  <c:v>0.99977590848754005</c:v>
                </c:pt>
                <c:pt idx="94086">
                  <c:v>0.99865964755004999</c:v>
                </c:pt>
                <c:pt idx="94087">
                  <c:v>0.99977590848754005</c:v>
                </c:pt>
                <c:pt idx="94088">
                  <c:v>0.99772892030019</c:v>
                </c:pt>
                <c:pt idx="94089">
                  <c:v>0.97505301993331395</c:v>
                </c:pt>
                <c:pt idx="94090">
                  <c:v>0.99865964755004999</c:v>
                </c:pt>
                <c:pt idx="94091">
                  <c:v>0.99772892030019</c:v>
                </c:pt>
                <c:pt idx="94092">
                  <c:v>0.99865964755004999</c:v>
                </c:pt>
                <c:pt idx="94093">
                  <c:v>0.99865964755004999</c:v>
                </c:pt>
                <c:pt idx="94094">
                  <c:v>0.99977590848754005</c:v>
                </c:pt>
                <c:pt idx="94095">
                  <c:v>0.98009279830975105</c:v>
                </c:pt>
                <c:pt idx="94096">
                  <c:v>0.97505301993331395</c:v>
                </c:pt>
                <c:pt idx="94097">
                  <c:v>0.99810606512056599</c:v>
                </c:pt>
                <c:pt idx="94098">
                  <c:v>0.99865964755004999</c:v>
                </c:pt>
                <c:pt idx="94099">
                  <c:v>0.98009279830975105</c:v>
                </c:pt>
                <c:pt idx="94100">
                  <c:v>0.98009279830975105</c:v>
                </c:pt>
                <c:pt idx="94101">
                  <c:v>0.99810606512056599</c:v>
                </c:pt>
                <c:pt idx="94102">
                  <c:v>0.98009279830975105</c:v>
                </c:pt>
                <c:pt idx="94103">
                  <c:v>0.99810606512056599</c:v>
                </c:pt>
                <c:pt idx="94104">
                  <c:v>0.99977590848754005</c:v>
                </c:pt>
                <c:pt idx="94105">
                  <c:v>0.98009279830975105</c:v>
                </c:pt>
                <c:pt idx="94106">
                  <c:v>0.99181255835294002</c:v>
                </c:pt>
                <c:pt idx="94107">
                  <c:v>0.99772892030019</c:v>
                </c:pt>
                <c:pt idx="94108">
                  <c:v>0.99865964755004999</c:v>
                </c:pt>
                <c:pt idx="94109">
                  <c:v>0.99865964755004999</c:v>
                </c:pt>
                <c:pt idx="94110">
                  <c:v>0.99977590848754005</c:v>
                </c:pt>
                <c:pt idx="94111">
                  <c:v>0.99865964755004999</c:v>
                </c:pt>
                <c:pt idx="94112">
                  <c:v>0.99810606512056599</c:v>
                </c:pt>
                <c:pt idx="94113">
                  <c:v>0.99865964755004999</c:v>
                </c:pt>
                <c:pt idx="94114">
                  <c:v>0.99977590848754005</c:v>
                </c:pt>
                <c:pt idx="94115">
                  <c:v>0.98009279830975105</c:v>
                </c:pt>
                <c:pt idx="94116">
                  <c:v>0.97505301993331395</c:v>
                </c:pt>
                <c:pt idx="94117">
                  <c:v>0.99810606512056599</c:v>
                </c:pt>
                <c:pt idx="94118">
                  <c:v>0.97505301993331395</c:v>
                </c:pt>
                <c:pt idx="94119">
                  <c:v>0.97505301993331395</c:v>
                </c:pt>
                <c:pt idx="94120">
                  <c:v>0.97505301993331395</c:v>
                </c:pt>
                <c:pt idx="94121">
                  <c:v>0.99181255835294002</c:v>
                </c:pt>
                <c:pt idx="94122">
                  <c:v>0.99810606512056599</c:v>
                </c:pt>
                <c:pt idx="94123">
                  <c:v>0.99865964755004999</c:v>
                </c:pt>
                <c:pt idx="94124">
                  <c:v>0.97505301993331395</c:v>
                </c:pt>
                <c:pt idx="94125">
                  <c:v>0.97505301993331395</c:v>
                </c:pt>
                <c:pt idx="94126">
                  <c:v>0.97505301993331395</c:v>
                </c:pt>
                <c:pt idx="94127">
                  <c:v>0.99810606512056599</c:v>
                </c:pt>
                <c:pt idx="94128">
                  <c:v>0.99865964755004999</c:v>
                </c:pt>
                <c:pt idx="94129">
                  <c:v>0.98009279830975105</c:v>
                </c:pt>
                <c:pt idx="94130">
                  <c:v>0.99810606512056599</c:v>
                </c:pt>
                <c:pt idx="94131">
                  <c:v>0.98009279830975105</c:v>
                </c:pt>
                <c:pt idx="94132">
                  <c:v>0.99772892030019</c:v>
                </c:pt>
                <c:pt idx="94133">
                  <c:v>0.99865964755004999</c:v>
                </c:pt>
                <c:pt idx="94134">
                  <c:v>0.97505301993331395</c:v>
                </c:pt>
                <c:pt idx="94135">
                  <c:v>0.97505301993331395</c:v>
                </c:pt>
                <c:pt idx="94136">
                  <c:v>0.97505301993331395</c:v>
                </c:pt>
                <c:pt idx="94137">
                  <c:v>0.97505301993331395</c:v>
                </c:pt>
                <c:pt idx="94138">
                  <c:v>0.99977590848754005</c:v>
                </c:pt>
                <c:pt idx="94139">
                  <c:v>0.98009279830975105</c:v>
                </c:pt>
                <c:pt idx="94140">
                  <c:v>0.99810606512056599</c:v>
                </c:pt>
                <c:pt idx="94141">
                  <c:v>0.98009279830975105</c:v>
                </c:pt>
                <c:pt idx="94142">
                  <c:v>0.99865964755004999</c:v>
                </c:pt>
                <c:pt idx="94143">
                  <c:v>0.98009279830975105</c:v>
                </c:pt>
                <c:pt idx="94144">
                  <c:v>0.99977590848754005</c:v>
                </c:pt>
                <c:pt idx="94145">
                  <c:v>0.98009279830975105</c:v>
                </c:pt>
                <c:pt idx="94146">
                  <c:v>0.99810606512056599</c:v>
                </c:pt>
                <c:pt idx="94147">
                  <c:v>0.98009279830975105</c:v>
                </c:pt>
                <c:pt idx="94148">
                  <c:v>0.98009279830975105</c:v>
                </c:pt>
                <c:pt idx="94149">
                  <c:v>0.98009279830975105</c:v>
                </c:pt>
                <c:pt idx="94150">
                  <c:v>0.98009279830975105</c:v>
                </c:pt>
                <c:pt idx="94151">
                  <c:v>0.99865964755004999</c:v>
                </c:pt>
                <c:pt idx="94152">
                  <c:v>0.99810606512056599</c:v>
                </c:pt>
                <c:pt idx="94153">
                  <c:v>0.98009279830975105</c:v>
                </c:pt>
                <c:pt idx="94154">
                  <c:v>0.99810606512056599</c:v>
                </c:pt>
                <c:pt idx="94155">
                  <c:v>0.97505301993331395</c:v>
                </c:pt>
                <c:pt idx="94156">
                  <c:v>0.99810606512056599</c:v>
                </c:pt>
                <c:pt idx="94157">
                  <c:v>0.99810606512056599</c:v>
                </c:pt>
                <c:pt idx="94158">
                  <c:v>0.97505301993331395</c:v>
                </c:pt>
                <c:pt idx="94159">
                  <c:v>0.97505301993331395</c:v>
                </c:pt>
                <c:pt idx="94160">
                  <c:v>0.99810606512056599</c:v>
                </c:pt>
                <c:pt idx="94161">
                  <c:v>0.99810606512056599</c:v>
                </c:pt>
                <c:pt idx="94162">
                  <c:v>0.99810606512056599</c:v>
                </c:pt>
                <c:pt idx="94163">
                  <c:v>0.99810606512056599</c:v>
                </c:pt>
                <c:pt idx="94164">
                  <c:v>0.98009279830975105</c:v>
                </c:pt>
                <c:pt idx="94165">
                  <c:v>0.99977590848754005</c:v>
                </c:pt>
                <c:pt idx="94166">
                  <c:v>0.98009279830975105</c:v>
                </c:pt>
                <c:pt idx="94167">
                  <c:v>0.99181255835294002</c:v>
                </c:pt>
                <c:pt idx="94168">
                  <c:v>0.99977590848754005</c:v>
                </c:pt>
                <c:pt idx="94169">
                  <c:v>0.99977590848754005</c:v>
                </c:pt>
                <c:pt idx="94170">
                  <c:v>0.99977590848754005</c:v>
                </c:pt>
                <c:pt idx="94171">
                  <c:v>0.99865964755004999</c:v>
                </c:pt>
                <c:pt idx="94172">
                  <c:v>0.99977590848754005</c:v>
                </c:pt>
                <c:pt idx="94173">
                  <c:v>0.99772892030019</c:v>
                </c:pt>
                <c:pt idx="94174">
                  <c:v>0.99865964755004999</c:v>
                </c:pt>
                <c:pt idx="94175">
                  <c:v>0.97505301993331395</c:v>
                </c:pt>
                <c:pt idx="94176">
                  <c:v>0.99865964755004999</c:v>
                </c:pt>
                <c:pt idx="94177">
                  <c:v>0.99810606512056599</c:v>
                </c:pt>
                <c:pt idx="94178">
                  <c:v>0.97505301993331395</c:v>
                </c:pt>
                <c:pt idx="94179">
                  <c:v>0.98009279830975105</c:v>
                </c:pt>
                <c:pt idx="94180">
                  <c:v>0.98009279830975105</c:v>
                </c:pt>
                <c:pt idx="94181">
                  <c:v>0.98009279830975105</c:v>
                </c:pt>
                <c:pt idx="94182">
                  <c:v>0.99772892030019</c:v>
                </c:pt>
                <c:pt idx="94183">
                  <c:v>0.99865964755004999</c:v>
                </c:pt>
                <c:pt idx="94184">
                  <c:v>0.99810606512056599</c:v>
                </c:pt>
                <c:pt idx="94185">
                  <c:v>0.99865964755004999</c:v>
                </c:pt>
                <c:pt idx="94186">
                  <c:v>0.99977590848754005</c:v>
                </c:pt>
                <c:pt idx="94187">
                  <c:v>0.99810606512056599</c:v>
                </c:pt>
                <c:pt idx="94188">
                  <c:v>0.98009279830975105</c:v>
                </c:pt>
                <c:pt idx="94189">
                  <c:v>0.99977590848754005</c:v>
                </c:pt>
                <c:pt idx="94190">
                  <c:v>0.99865964755004999</c:v>
                </c:pt>
                <c:pt idx="94191">
                  <c:v>0.97505301993331395</c:v>
                </c:pt>
                <c:pt idx="94192">
                  <c:v>0.99865964755004999</c:v>
                </c:pt>
                <c:pt idx="94193">
                  <c:v>0.99865964755004999</c:v>
                </c:pt>
                <c:pt idx="94194">
                  <c:v>0.99977590848754005</c:v>
                </c:pt>
                <c:pt idx="94195">
                  <c:v>0.99865964755004999</c:v>
                </c:pt>
                <c:pt idx="94196">
                  <c:v>0.98009279830975105</c:v>
                </c:pt>
                <c:pt idx="94197">
                  <c:v>0.99865964755004999</c:v>
                </c:pt>
                <c:pt idx="94198">
                  <c:v>0.98009279830975105</c:v>
                </c:pt>
                <c:pt idx="94199">
                  <c:v>0.99865964755004999</c:v>
                </c:pt>
                <c:pt idx="94200">
                  <c:v>0.98009279830975105</c:v>
                </c:pt>
                <c:pt idx="94201">
                  <c:v>0.97505301993331395</c:v>
                </c:pt>
                <c:pt idx="94202">
                  <c:v>0.97505301993331395</c:v>
                </c:pt>
                <c:pt idx="94203">
                  <c:v>0.97505301993331395</c:v>
                </c:pt>
                <c:pt idx="94204">
                  <c:v>0.98009279830975105</c:v>
                </c:pt>
                <c:pt idx="94205">
                  <c:v>0.98009279830975105</c:v>
                </c:pt>
                <c:pt idx="94206">
                  <c:v>0.99865964755004999</c:v>
                </c:pt>
                <c:pt idx="94207">
                  <c:v>0.99977590848754005</c:v>
                </c:pt>
                <c:pt idx="94208">
                  <c:v>0.99865964755004999</c:v>
                </c:pt>
                <c:pt idx="94209">
                  <c:v>0.99865964755004999</c:v>
                </c:pt>
                <c:pt idx="94210">
                  <c:v>0.98009279830975105</c:v>
                </c:pt>
                <c:pt idx="94211">
                  <c:v>0.99810606512056599</c:v>
                </c:pt>
                <c:pt idx="94212">
                  <c:v>0.97505301993331395</c:v>
                </c:pt>
                <c:pt idx="94213">
                  <c:v>0.99810606512056599</c:v>
                </c:pt>
                <c:pt idx="94214">
                  <c:v>0.98009279830975105</c:v>
                </c:pt>
                <c:pt idx="94215">
                  <c:v>0.98009279830975105</c:v>
                </c:pt>
                <c:pt idx="94216">
                  <c:v>0.98009279830975105</c:v>
                </c:pt>
                <c:pt idx="94217">
                  <c:v>0.99865964755004999</c:v>
                </c:pt>
                <c:pt idx="94218">
                  <c:v>0.99865964755004999</c:v>
                </c:pt>
                <c:pt idx="94219">
                  <c:v>0.98009279830975105</c:v>
                </c:pt>
                <c:pt idx="94220">
                  <c:v>0.99865964755004999</c:v>
                </c:pt>
                <c:pt idx="94221">
                  <c:v>0.98009279830975105</c:v>
                </c:pt>
                <c:pt idx="94222">
                  <c:v>0.97505301993331395</c:v>
                </c:pt>
                <c:pt idx="94223">
                  <c:v>0.98009279830975105</c:v>
                </c:pt>
                <c:pt idx="94224">
                  <c:v>0.97505301993331395</c:v>
                </c:pt>
                <c:pt idx="94225">
                  <c:v>0.98009279830975105</c:v>
                </c:pt>
                <c:pt idx="94226">
                  <c:v>0.99810606512056599</c:v>
                </c:pt>
                <c:pt idx="94227">
                  <c:v>0.99810606512056599</c:v>
                </c:pt>
                <c:pt idx="94228">
                  <c:v>0.99865964755004999</c:v>
                </c:pt>
                <c:pt idx="94229">
                  <c:v>0.99772892030019</c:v>
                </c:pt>
                <c:pt idx="94230">
                  <c:v>0.99810606512056599</c:v>
                </c:pt>
                <c:pt idx="94231">
                  <c:v>0.99181255835294002</c:v>
                </c:pt>
                <c:pt idx="94232">
                  <c:v>0.99865964755004999</c:v>
                </c:pt>
                <c:pt idx="94233">
                  <c:v>0.99810606512056599</c:v>
                </c:pt>
                <c:pt idx="94234">
                  <c:v>0.98009279830975105</c:v>
                </c:pt>
                <c:pt idx="94235">
                  <c:v>0.98009279830975105</c:v>
                </c:pt>
                <c:pt idx="94236">
                  <c:v>0.97505301993331395</c:v>
                </c:pt>
                <c:pt idx="94237">
                  <c:v>0.99865964755004999</c:v>
                </c:pt>
                <c:pt idx="94238">
                  <c:v>0.99810606512056599</c:v>
                </c:pt>
                <c:pt idx="94239">
                  <c:v>0.97505301993331395</c:v>
                </c:pt>
                <c:pt idx="94240">
                  <c:v>0.99865964755004999</c:v>
                </c:pt>
                <c:pt idx="94241">
                  <c:v>0.99810606512056599</c:v>
                </c:pt>
                <c:pt idx="94242">
                  <c:v>0.99810606512056599</c:v>
                </c:pt>
                <c:pt idx="94243">
                  <c:v>0.97505301993331395</c:v>
                </c:pt>
                <c:pt idx="94244">
                  <c:v>0.98009279830975105</c:v>
                </c:pt>
                <c:pt idx="94245">
                  <c:v>0.99865964755004999</c:v>
                </c:pt>
                <c:pt idx="94246">
                  <c:v>0.99772892030019</c:v>
                </c:pt>
                <c:pt idx="94247">
                  <c:v>0.99865964755004999</c:v>
                </c:pt>
                <c:pt idx="94248">
                  <c:v>0.98009279830975105</c:v>
                </c:pt>
                <c:pt idx="94249">
                  <c:v>0.98009279830975105</c:v>
                </c:pt>
                <c:pt idx="94250">
                  <c:v>0.97505301993331395</c:v>
                </c:pt>
                <c:pt idx="94251">
                  <c:v>0.99772892030019</c:v>
                </c:pt>
                <c:pt idx="94252">
                  <c:v>0.99865964755004999</c:v>
                </c:pt>
                <c:pt idx="94253">
                  <c:v>0.99810606512056599</c:v>
                </c:pt>
                <c:pt idx="94254">
                  <c:v>0.98009279830975105</c:v>
                </c:pt>
                <c:pt idx="94255">
                  <c:v>0.99865964755004999</c:v>
                </c:pt>
                <c:pt idx="94256">
                  <c:v>0.99865964755004999</c:v>
                </c:pt>
                <c:pt idx="94257">
                  <c:v>0.98009279830975105</c:v>
                </c:pt>
                <c:pt idx="94258">
                  <c:v>0.98009279830975105</c:v>
                </c:pt>
                <c:pt idx="94259">
                  <c:v>0.99810606512056599</c:v>
                </c:pt>
                <c:pt idx="94260">
                  <c:v>0.99810606512056599</c:v>
                </c:pt>
                <c:pt idx="94261">
                  <c:v>0.99865964755004999</c:v>
                </c:pt>
                <c:pt idx="94262">
                  <c:v>0.99810606512056599</c:v>
                </c:pt>
                <c:pt idx="94263">
                  <c:v>0.99810606512056599</c:v>
                </c:pt>
                <c:pt idx="94264">
                  <c:v>0.97505301993331395</c:v>
                </c:pt>
                <c:pt idx="94265">
                  <c:v>0.97505301993331395</c:v>
                </c:pt>
                <c:pt idx="94266">
                  <c:v>0.99810606512056599</c:v>
                </c:pt>
                <c:pt idx="94267">
                  <c:v>0.98009279830975105</c:v>
                </c:pt>
                <c:pt idx="94268">
                  <c:v>0.97505301993331395</c:v>
                </c:pt>
                <c:pt idx="94269">
                  <c:v>0.97505301993331395</c:v>
                </c:pt>
                <c:pt idx="94270">
                  <c:v>0.99977590848754005</c:v>
                </c:pt>
                <c:pt idx="94271">
                  <c:v>0.98009279830975105</c:v>
                </c:pt>
                <c:pt idx="94272">
                  <c:v>0.99810606512056599</c:v>
                </c:pt>
                <c:pt idx="94273">
                  <c:v>0.99865964755004999</c:v>
                </c:pt>
                <c:pt idx="94274">
                  <c:v>0.97505301993331395</c:v>
                </c:pt>
                <c:pt idx="94275">
                  <c:v>0.98009279830975105</c:v>
                </c:pt>
                <c:pt idx="94276">
                  <c:v>0.98009279830975105</c:v>
                </c:pt>
                <c:pt idx="94277">
                  <c:v>0.99865964755004999</c:v>
                </c:pt>
                <c:pt idx="94278">
                  <c:v>0.99865964755004999</c:v>
                </c:pt>
                <c:pt idx="94279">
                  <c:v>0.99865964755004999</c:v>
                </c:pt>
                <c:pt idx="94280">
                  <c:v>0.99810606512056599</c:v>
                </c:pt>
                <c:pt idx="94281">
                  <c:v>0.99810606512056599</c:v>
                </c:pt>
                <c:pt idx="94282">
                  <c:v>0.98009279830975105</c:v>
                </c:pt>
                <c:pt idx="94283">
                  <c:v>0.99810606512056599</c:v>
                </c:pt>
                <c:pt idx="94284">
                  <c:v>0.99772892030019</c:v>
                </c:pt>
                <c:pt idx="94285">
                  <c:v>0.99865964755004999</c:v>
                </c:pt>
                <c:pt idx="94286">
                  <c:v>0.99810606512056599</c:v>
                </c:pt>
                <c:pt idx="94287">
                  <c:v>0.99810606512056599</c:v>
                </c:pt>
                <c:pt idx="94288">
                  <c:v>0.98009279830975105</c:v>
                </c:pt>
                <c:pt idx="94289">
                  <c:v>0.99865964755004999</c:v>
                </c:pt>
                <c:pt idx="94290">
                  <c:v>0.97505301993331395</c:v>
                </c:pt>
                <c:pt idx="94291">
                  <c:v>0.99181255835294002</c:v>
                </c:pt>
                <c:pt idx="94292">
                  <c:v>0.99865964755004999</c:v>
                </c:pt>
                <c:pt idx="94293">
                  <c:v>0.99810606512056599</c:v>
                </c:pt>
                <c:pt idx="94294">
                  <c:v>0.97505301993331395</c:v>
                </c:pt>
                <c:pt idx="94295">
                  <c:v>0.99865964755004999</c:v>
                </c:pt>
                <c:pt idx="94296">
                  <c:v>0.97505301993331395</c:v>
                </c:pt>
                <c:pt idx="94297">
                  <c:v>0.97505301993331395</c:v>
                </c:pt>
                <c:pt idx="94298">
                  <c:v>0.99865964755004999</c:v>
                </c:pt>
                <c:pt idx="94299">
                  <c:v>0.99865964755004999</c:v>
                </c:pt>
                <c:pt idx="94300">
                  <c:v>0.99977590848754005</c:v>
                </c:pt>
                <c:pt idx="94301">
                  <c:v>0.99977590848754005</c:v>
                </c:pt>
                <c:pt idx="94302">
                  <c:v>0.99181255835294002</c:v>
                </c:pt>
                <c:pt idx="94303">
                  <c:v>0.99977590848754005</c:v>
                </c:pt>
                <c:pt idx="94304">
                  <c:v>0.99977590848754005</c:v>
                </c:pt>
                <c:pt idx="94305">
                  <c:v>0.99865964755004999</c:v>
                </c:pt>
                <c:pt idx="94306">
                  <c:v>0.99865964755004999</c:v>
                </c:pt>
                <c:pt idx="94307">
                  <c:v>0.99772892030019</c:v>
                </c:pt>
                <c:pt idx="94308">
                  <c:v>0.97505301993331395</c:v>
                </c:pt>
                <c:pt idx="94309">
                  <c:v>0.98009279830975105</c:v>
                </c:pt>
                <c:pt idx="94310">
                  <c:v>0.97505301993331395</c:v>
                </c:pt>
                <c:pt idx="94311">
                  <c:v>0.99977590848754005</c:v>
                </c:pt>
                <c:pt idx="94312">
                  <c:v>0.99977590848754005</c:v>
                </c:pt>
                <c:pt idx="94313">
                  <c:v>0.98009279830975105</c:v>
                </c:pt>
                <c:pt idx="94314">
                  <c:v>0.99810606512056599</c:v>
                </c:pt>
                <c:pt idx="94315">
                  <c:v>0.99810606512056599</c:v>
                </c:pt>
                <c:pt idx="94316">
                  <c:v>0.99865964755004999</c:v>
                </c:pt>
                <c:pt idx="94317">
                  <c:v>0.98009279830975105</c:v>
                </c:pt>
                <c:pt idx="94318">
                  <c:v>0.99977590848754005</c:v>
                </c:pt>
                <c:pt idx="94319">
                  <c:v>0.97505301993331395</c:v>
                </c:pt>
                <c:pt idx="94320">
                  <c:v>0.99865964755004999</c:v>
                </c:pt>
                <c:pt idx="94321">
                  <c:v>0.99810606512056599</c:v>
                </c:pt>
                <c:pt idx="94322">
                  <c:v>0.99865964755004999</c:v>
                </c:pt>
                <c:pt idx="94323">
                  <c:v>0.99865964755004999</c:v>
                </c:pt>
                <c:pt idx="94324">
                  <c:v>0.97505301993331395</c:v>
                </c:pt>
                <c:pt idx="94325">
                  <c:v>0.99810606512056599</c:v>
                </c:pt>
                <c:pt idx="94326">
                  <c:v>0.99810606512056599</c:v>
                </c:pt>
                <c:pt idx="94327">
                  <c:v>0.98009279830975105</c:v>
                </c:pt>
                <c:pt idx="94328">
                  <c:v>0.99865964755004999</c:v>
                </c:pt>
                <c:pt idx="94329">
                  <c:v>0.99977590848754005</c:v>
                </c:pt>
                <c:pt idx="94330">
                  <c:v>0.99865964755004999</c:v>
                </c:pt>
                <c:pt idx="94331">
                  <c:v>0.99865964755004999</c:v>
                </c:pt>
                <c:pt idx="94332">
                  <c:v>0.98009279830975105</c:v>
                </c:pt>
                <c:pt idx="94333">
                  <c:v>0.99865964755004999</c:v>
                </c:pt>
                <c:pt idx="94334">
                  <c:v>0.97505301993331395</c:v>
                </c:pt>
                <c:pt idx="94335">
                  <c:v>0.99772892030019</c:v>
                </c:pt>
                <c:pt idx="94336">
                  <c:v>0.99772892030019</c:v>
                </c:pt>
                <c:pt idx="94337">
                  <c:v>0.99810606512056599</c:v>
                </c:pt>
                <c:pt idx="94338">
                  <c:v>0.99865964755004999</c:v>
                </c:pt>
                <c:pt idx="94339">
                  <c:v>0.99810606512056599</c:v>
                </c:pt>
                <c:pt idx="94340">
                  <c:v>0.99865964755004999</c:v>
                </c:pt>
                <c:pt idx="94341">
                  <c:v>0.99810606512056599</c:v>
                </c:pt>
                <c:pt idx="94342">
                  <c:v>0.99810606512056599</c:v>
                </c:pt>
                <c:pt idx="94343">
                  <c:v>0.97505301993331395</c:v>
                </c:pt>
                <c:pt idx="94344">
                  <c:v>0.99810606512056599</c:v>
                </c:pt>
                <c:pt idx="94345">
                  <c:v>0.99865964755004999</c:v>
                </c:pt>
                <c:pt idx="94346">
                  <c:v>0.99865964755004999</c:v>
                </c:pt>
                <c:pt idx="94347">
                  <c:v>0.99810606512056599</c:v>
                </c:pt>
                <c:pt idx="94348">
                  <c:v>0.99865964755004999</c:v>
                </c:pt>
                <c:pt idx="94349">
                  <c:v>0.99810606512056599</c:v>
                </c:pt>
                <c:pt idx="94350">
                  <c:v>0.99977590848754005</c:v>
                </c:pt>
                <c:pt idx="94351">
                  <c:v>0.99865964755004999</c:v>
                </c:pt>
                <c:pt idx="94352">
                  <c:v>0.99181255835294002</c:v>
                </c:pt>
                <c:pt idx="94353">
                  <c:v>0.98009279830975105</c:v>
                </c:pt>
                <c:pt idx="94354">
                  <c:v>0.99865964755004999</c:v>
                </c:pt>
                <c:pt idx="94355">
                  <c:v>0.99865964755004999</c:v>
                </c:pt>
                <c:pt idx="94356">
                  <c:v>0.98009279830975105</c:v>
                </c:pt>
                <c:pt idx="94357">
                  <c:v>0.99865964755004999</c:v>
                </c:pt>
                <c:pt idx="94358">
                  <c:v>0.99865964755004999</c:v>
                </c:pt>
                <c:pt idx="94359">
                  <c:v>0.99865964755004999</c:v>
                </c:pt>
                <c:pt idx="94360">
                  <c:v>0.99181255835294002</c:v>
                </c:pt>
                <c:pt idx="94361">
                  <c:v>0.98009279830975105</c:v>
                </c:pt>
                <c:pt idx="94362">
                  <c:v>0.99181255835294002</c:v>
                </c:pt>
                <c:pt idx="94363">
                  <c:v>0.99977590848754005</c:v>
                </c:pt>
                <c:pt idx="94364">
                  <c:v>0.98009279830975105</c:v>
                </c:pt>
                <c:pt idx="94365">
                  <c:v>0.98009279830975105</c:v>
                </c:pt>
                <c:pt idx="94366">
                  <c:v>0.99810606512056599</c:v>
                </c:pt>
                <c:pt idx="94367">
                  <c:v>0.98009279830975105</c:v>
                </c:pt>
                <c:pt idx="94368">
                  <c:v>0.99865964755004999</c:v>
                </c:pt>
                <c:pt idx="94369">
                  <c:v>0.99810606512056599</c:v>
                </c:pt>
                <c:pt idx="94370">
                  <c:v>0.99810606512056599</c:v>
                </c:pt>
                <c:pt idx="94371">
                  <c:v>0.99977590848754005</c:v>
                </c:pt>
                <c:pt idx="94372">
                  <c:v>0.99977590848754005</c:v>
                </c:pt>
                <c:pt idx="94373">
                  <c:v>0.99810606512056599</c:v>
                </c:pt>
                <c:pt idx="94374">
                  <c:v>0.97505301993331395</c:v>
                </c:pt>
                <c:pt idx="94375">
                  <c:v>0.98009279830975105</c:v>
                </c:pt>
                <c:pt idx="94376">
                  <c:v>0.98009279830975105</c:v>
                </c:pt>
                <c:pt idx="94377">
                  <c:v>0.98009279830975105</c:v>
                </c:pt>
                <c:pt idx="94378">
                  <c:v>0.99865964755004999</c:v>
                </c:pt>
                <c:pt idx="94379">
                  <c:v>0.98009279830975105</c:v>
                </c:pt>
                <c:pt idx="94380">
                  <c:v>0.97505301993331395</c:v>
                </c:pt>
                <c:pt idx="94381">
                  <c:v>0.99977590848754005</c:v>
                </c:pt>
                <c:pt idx="94382">
                  <c:v>0.99865964755004999</c:v>
                </c:pt>
                <c:pt idx="94383">
                  <c:v>0.97505301993331395</c:v>
                </c:pt>
                <c:pt idx="94384">
                  <c:v>0.99865964755004999</c:v>
                </c:pt>
                <c:pt idx="94385">
                  <c:v>0.97505301993331395</c:v>
                </c:pt>
                <c:pt idx="94386">
                  <c:v>0.98009279830975105</c:v>
                </c:pt>
                <c:pt idx="94387">
                  <c:v>0.97505301993331395</c:v>
                </c:pt>
                <c:pt idx="94388">
                  <c:v>0.99865964755004999</c:v>
                </c:pt>
                <c:pt idx="94389">
                  <c:v>0.99865964755004999</c:v>
                </c:pt>
                <c:pt idx="94390">
                  <c:v>0.97505301993331395</c:v>
                </c:pt>
                <c:pt idx="94391">
                  <c:v>0.99865964755004999</c:v>
                </c:pt>
                <c:pt idx="94392">
                  <c:v>0.97505301993331395</c:v>
                </c:pt>
                <c:pt idx="94393">
                  <c:v>0.99977590848754005</c:v>
                </c:pt>
                <c:pt idx="94394">
                  <c:v>0.99181255835294002</c:v>
                </c:pt>
                <c:pt idx="94395">
                  <c:v>0.97505301993331395</c:v>
                </c:pt>
                <c:pt idx="94396">
                  <c:v>0.99865964755004999</c:v>
                </c:pt>
                <c:pt idx="94397">
                  <c:v>0.99977590848754005</c:v>
                </c:pt>
                <c:pt idx="94398">
                  <c:v>0.99865964755004999</c:v>
                </c:pt>
                <c:pt idx="94399">
                  <c:v>0.97505301993331395</c:v>
                </c:pt>
                <c:pt idx="94400">
                  <c:v>0.98009279830975105</c:v>
                </c:pt>
                <c:pt idx="94401">
                  <c:v>0.99977590848754005</c:v>
                </c:pt>
                <c:pt idx="94402">
                  <c:v>0.97505301993331395</c:v>
                </c:pt>
                <c:pt idx="94403">
                  <c:v>0.99865964755004999</c:v>
                </c:pt>
                <c:pt idx="94404">
                  <c:v>0.99977590848754005</c:v>
                </c:pt>
                <c:pt idx="94405">
                  <c:v>0.97505301993331395</c:v>
                </c:pt>
                <c:pt idx="94406">
                  <c:v>0.97505301993331395</c:v>
                </c:pt>
                <c:pt idx="94407">
                  <c:v>0.98009279830975105</c:v>
                </c:pt>
                <c:pt idx="94408">
                  <c:v>0.99977590848754005</c:v>
                </c:pt>
                <c:pt idx="94409">
                  <c:v>0.98009279830975105</c:v>
                </c:pt>
                <c:pt idx="94410">
                  <c:v>0.97505301993331395</c:v>
                </c:pt>
                <c:pt idx="94411">
                  <c:v>0.98009279830975105</c:v>
                </c:pt>
                <c:pt idx="94412">
                  <c:v>0.99865964755004999</c:v>
                </c:pt>
                <c:pt idx="94413">
                  <c:v>0.98009279830975105</c:v>
                </c:pt>
                <c:pt idx="94414">
                  <c:v>0.99865964755004999</c:v>
                </c:pt>
                <c:pt idx="94415">
                  <c:v>0.99865964755004999</c:v>
                </c:pt>
                <c:pt idx="94416">
                  <c:v>0.98009279830975105</c:v>
                </c:pt>
                <c:pt idx="94417">
                  <c:v>0.99977590848754005</c:v>
                </c:pt>
                <c:pt idx="94418">
                  <c:v>0.97505301993331395</c:v>
                </c:pt>
                <c:pt idx="94419">
                  <c:v>0.99772892030019</c:v>
                </c:pt>
                <c:pt idx="94420">
                  <c:v>0.99865964755004999</c:v>
                </c:pt>
                <c:pt idx="94421">
                  <c:v>0.98009279830975105</c:v>
                </c:pt>
                <c:pt idx="94422">
                  <c:v>0.98009279830975105</c:v>
                </c:pt>
                <c:pt idx="94423">
                  <c:v>0.99865964755004999</c:v>
                </c:pt>
                <c:pt idx="94424">
                  <c:v>0.98009279830975105</c:v>
                </c:pt>
                <c:pt idx="94425">
                  <c:v>0.99810606512056599</c:v>
                </c:pt>
                <c:pt idx="94426">
                  <c:v>0.97505301993331395</c:v>
                </c:pt>
                <c:pt idx="94427">
                  <c:v>0.98009279830975105</c:v>
                </c:pt>
                <c:pt idx="94428">
                  <c:v>0.99810606512056599</c:v>
                </c:pt>
                <c:pt idx="94429">
                  <c:v>0.98009279830975105</c:v>
                </c:pt>
                <c:pt idx="94430">
                  <c:v>0.99810606512056599</c:v>
                </c:pt>
                <c:pt idx="94431">
                  <c:v>0.99810606512056599</c:v>
                </c:pt>
                <c:pt idx="94432">
                  <c:v>0.97505301993331395</c:v>
                </c:pt>
                <c:pt idx="94433">
                  <c:v>0.99181255835294002</c:v>
                </c:pt>
                <c:pt idx="94434">
                  <c:v>0.99865964755004999</c:v>
                </c:pt>
                <c:pt idx="94435">
                  <c:v>0.98009279830975105</c:v>
                </c:pt>
                <c:pt idx="94436">
                  <c:v>0.98009279830975105</c:v>
                </c:pt>
                <c:pt idx="94437">
                  <c:v>0.99865964755004999</c:v>
                </c:pt>
                <c:pt idx="94438">
                  <c:v>0.98009279830975105</c:v>
                </c:pt>
                <c:pt idx="94439">
                  <c:v>0.98009279830975105</c:v>
                </c:pt>
                <c:pt idx="94440">
                  <c:v>0.99977590848754005</c:v>
                </c:pt>
                <c:pt idx="94441">
                  <c:v>0.98009279830975105</c:v>
                </c:pt>
                <c:pt idx="94442">
                  <c:v>0.99865964755004999</c:v>
                </c:pt>
                <c:pt idx="94443">
                  <c:v>0.99810606512056599</c:v>
                </c:pt>
                <c:pt idx="94444">
                  <c:v>0.98009279830975105</c:v>
                </c:pt>
                <c:pt idx="94445">
                  <c:v>0.97505301993331395</c:v>
                </c:pt>
                <c:pt idx="94446">
                  <c:v>0.98009279830975105</c:v>
                </c:pt>
                <c:pt idx="94447">
                  <c:v>0.99810606512056599</c:v>
                </c:pt>
                <c:pt idx="94448">
                  <c:v>0.99810606512056599</c:v>
                </c:pt>
                <c:pt idx="94449">
                  <c:v>0.99977590848754005</c:v>
                </c:pt>
                <c:pt idx="94450">
                  <c:v>0.99810606512056599</c:v>
                </c:pt>
                <c:pt idx="94451">
                  <c:v>0.98009279830975105</c:v>
                </c:pt>
                <c:pt idx="94452">
                  <c:v>0.98009279830975105</c:v>
                </c:pt>
                <c:pt idx="94453">
                  <c:v>0.98009279830975105</c:v>
                </c:pt>
                <c:pt idx="94454">
                  <c:v>0.98009279830975105</c:v>
                </c:pt>
                <c:pt idx="94455">
                  <c:v>0.97505301993331395</c:v>
                </c:pt>
                <c:pt idx="94456">
                  <c:v>0.99181255835294002</c:v>
                </c:pt>
                <c:pt idx="94457">
                  <c:v>0.99865964755004999</c:v>
                </c:pt>
                <c:pt idx="94458">
                  <c:v>0.97505301993331395</c:v>
                </c:pt>
                <c:pt idx="94459">
                  <c:v>0.99810606512056599</c:v>
                </c:pt>
                <c:pt idx="94460">
                  <c:v>0.99810606512056599</c:v>
                </c:pt>
                <c:pt idx="94461">
                  <c:v>0.99865964755004999</c:v>
                </c:pt>
                <c:pt idx="94462">
                  <c:v>0.99977590848754005</c:v>
                </c:pt>
                <c:pt idx="94463">
                  <c:v>0.99865964755004999</c:v>
                </c:pt>
                <c:pt idx="94464">
                  <c:v>0.99865964755004999</c:v>
                </c:pt>
                <c:pt idx="94465">
                  <c:v>0.99977590848754005</c:v>
                </c:pt>
                <c:pt idx="94466">
                  <c:v>0.99865964755004999</c:v>
                </c:pt>
                <c:pt idx="94467">
                  <c:v>0.99865964755004999</c:v>
                </c:pt>
                <c:pt idx="94468">
                  <c:v>0.99977590848754005</c:v>
                </c:pt>
                <c:pt idx="94469">
                  <c:v>0.98009279830975105</c:v>
                </c:pt>
                <c:pt idx="94470">
                  <c:v>0.99810606512056599</c:v>
                </c:pt>
                <c:pt idx="94471">
                  <c:v>0.99865964755004999</c:v>
                </c:pt>
                <c:pt idx="94472">
                  <c:v>0.99977590848754005</c:v>
                </c:pt>
                <c:pt idx="94473">
                  <c:v>0.99865964755004999</c:v>
                </c:pt>
                <c:pt idx="94474">
                  <c:v>0.98009279830975105</c:v>
                </c:pt>
                <c:pt idx="94475">
                  <c:v>0.97505301993331395</c:v>
                </c:pt>
                <c:pt idx="94476">
                  <c:v>0.99810606512056599</c:v>
                </c:pt>
                <c:pt idx="94477">
                  <c:v>0.99810606512056599</c:v>
                </c:pt>
                <c:pt idx="94478">
                  <c:v>0.99865964755004999</c:v>
                </c:pt>
                <c:pt idx="94479">
                  <c:v>0.98009279830975105</c:v>
                </c:pt>
                <c:pt idx="94480">
                  <c:v>0.99810606512056599</c:v>
                </c:pt>
                <c:pt idx="94481">
                  <c:v>0.99810606512056599</c:v>
                </c:pt>
                <c:pt idx="94482">
                  <c:v>0.98009279830975105</c:v>
                </c:pt>
                <c:pt idx="94483">
                  <c:v>0.99810606512056599</c:v>
                </c:pt>
                <c:pt idx="94484">
                  <c:v>0.97505301993331395</c:v>
                </c:pt>
                <c:pt idx="94485">
                  <c:v>0.99810606512056599</c:v>
                </c:pt>
                <c:pt idx="94486">
                  <c:v>0.98009279830975105</c:v>
                </c:pt>
                <c:pt idx="94487">
                  <c:v>0.99977590848754005</c:v>
                </c:pt>
                <c:pt idx="94488">
                  <c:v>0.97505301993331395</c:v>
                </c:pt>
                <c:pt idx="94489">
                  <c:v>0.98009279830975105</c:v>
                </c:pt>
                <c:pt idx="94490">
                  <c:v>0.97505301993331395</c:v>
                </c:pt>
                <c:pt idx="94491">
                  <c:v>0.99810606512056599</c:v>
                </c:pt>
                <c:pt idx="94492">
                  <c:v>0.97505301993331395</c:v>
                </c:pt>
                <c:pt idx="94493">
                  <c:v>0.99810606512056599</c:v>
                </c:pt>
                <c:pt idx="94494">
                  <c:v>0.99810606512056599</c:v>
                </c:pt>
                <c:pt idx="94495">
                  <c:v>0.99865964755004999</c:v>
                </c:pt>
                <c:pt idx="94496">
                  <c:v>0.98009279830975105</c:v>
                </c:pt>
                <c:pt idx="94497">
                  <c:v>0.99865964755004999</c:v>
                </c:pt>
                <c:pt idx="94498">
                  <c:v>0.99865964755004999</c:v>
                </c:pt>
                <c:pt idx="94499">
                  <c:v>0.99810606512056599</c:v>
                </c:pt>
                <c:pt idx="94500">
                  <c:v>0.98009279830975105</c:v>
                </c:pt>
                <c:pt idx="94501">
                  <c:v>0.99810606512056599</c:v>
                </c:pt>
                <c:pt idx="94502">
                  <c:v>0.99865964755004999</c:v>
                </c:pt>
                <c:pt idx="94503">
                  <c:v>0.99865964755004999</c:v>
                </c:pt>
                <c:pt idx="94504">
                  <c:v>0.99810606512056599</c:v>
                </c:pt>
                <c:pt idx="94505">
                  <c:v>0.98009279830975105</c:v>
                </c:pt>
                <c:pt idx="94506">
                  <c:v>0.99865964755004999</c:v>
                </c:pt>
                <c:pt idx="94507">
                  <c:v>0.98009279830975105</c:v>
                </c:pt>
                <c:pt idx="94508">
                  <c:v>0.99810606512056599</c:v>
                </c:pt>
                <c:pt idx="94509">
                  <c:v>0.99810606512056599</c:v>
                </c:pt>
                <c:pt idx="94510">
                  <c:v>0.99865964755004999</c:v>
                </c:pt>
                <c:pt idx="94511">
                  <c:v>0.99865964755004999</c:v>
                </c:pt>
                <c:pt idx="94512">
                  <c:v>0.98009279830975105</c:v>
                </c:pt>
                <c:pt idx="94513">
                  <c:v>0.99865964755004999</c:v>
                </c:pt>
                <c:pt idx="94514">
                  <c:v>0.98009279830975105</c:v>
                </c:pt>
                <c:pt idx="94515">
                  <c:v>0.99865964755004999</c:v>
                </c:pt>
                <c:pt idx="94516">
                  <c:v>0.98009279830975105</c:v>
                </c:pt>
                <c:pt idx="94517">
                  <c:v>0.97505301993331395</c:v>
                </c:pt>
                <c:pt idx="94518">
                  <c:v>0.98009279830975105</c:v>
                </c:pt>
                <c:pt idx="94519">
                  <c:v>0.99865964755004999</c:v>
                </c:pt>
                <c:pt idx="94520">
                  <c:v>0.99865964755004999</c:v>
                </c:pt>
                <c:pt idx="94521">
                  <c:v>0.97505301993331395</c:v>
                </c:pt>
                <c:pt idx="94522">
                  <c:v>0.99810606512056599</c:v>
                </c:pt>
                <c:pt idx="94523">
                  <c:v>0.98009279830975105</c:v>
                </c:pt>
                <c:pt idx="94524">
                  <c:v>0.98009279830975105</c:v>
                </c:pt>
                <c:pt idx="94525">
                  <c:v>0.99865964755004999</c:v>
                </c:pt>
                <c:pt idx="94526">
                  <c:v>0.98009279830975105</c:v>
                </c:pt>
                <c:pt idx="94527">
                  <c:v>0.98009279830975105</c:v>
                </c:pt>
                <c:pt idx="94528">
                  <c:v>0.98009279830975105</c:v>
                </c:pt>
                <c:pt idx="94529">
                  <c:v>0.99977590848754005</c:v>
                </c:pt>
                <c:pt idx="94530">
                  <c:v>0.99181255835294002</c:v>
                </c:pt>
                <c:pt idx="94531">
                  <c:v>0.99810606512056599</c:v>
                </c:pt>
                <c:pt idx="94532">
                  <c:v>0.99865964755004999</c:v>
                </c:pt>
                <c:pt idx="94533">
                  <c:v>0.99810606512056599</c:v>
                </c:pt>
                <c:pt idx="94534">
                  <c:v>0.99810606512056599</c:v>
                </c:pt>
                <c:pt idx="94535">
                  <c:v>0.99865964755004999</c:v>
                </c:pt>
                <c:pt idx="94536">
                  <c:v>0.99810606512056599</c:v>
                </c:pt>
                <c:pt idx="94537">
                  <c:v>0.99865964755004999</c:v>
                </c:pt>
                <c:pt idx="94538">
                  <c:v>0.99865964755004999</c:v>
                </c:pt>
                <c:pt idx="94539">
                  <c:v>0.99810606512056599</c:v>
                </c:pt>
                <c:pt idx="94540">
                  <c:v>0.97505301993331395</c:v>
                </c:pt>
                <c:pt idx="94541">
                  <c:v>0.99810606512056599</c:v>
                </c:pt>
                <c:pt idx="94542">
                  <c:v>0.97505301993331395</c:v>
                </c:pt>
                <c:pt idx="94543">
                  <c:v>0.99865964755004999</c:v>
                </c:pt>
                <c:pt idx="94544">
                  <c:v>0.99810606512056599</c:v>
                </c:pt>
                <c:pt idx="94545">
                  <c:v>0.97505301993331395</c:v>
                </c:pt>
                <c:pt idx="94546">
                  <c:v>0.98009279830975105</c:v>
                </c:pt>
                <c:pt idx="94547">
                  <c:v>0.99865964755004999</c:v>
                </c:pt>
                <c:pt idx="94548">
                  <c:v>0.99181255835294002</c:v>
                </c:pt>
                <c:pt idx="94549">
                  <c:v>0.99865964755004999</c:v>
                </c:pt>
                <c:pt idx="94550">
                  <c:v>0.99865964755004999</c:v>
                </c:pt>
                <c:pt idx="94551">
                  <c:v>0.99865964755004999</c:v>
                </c:pt>
                <c:pt idx="94552">
                  <c:v>0.98009279830975105</c:v>
                </c:pt>
                <c:pt idx="94553">
                  <c:v>0.99772892030019</c:v>
                </c:pt>
                <c:pt idx="94554">
                  <c:v>0.98009279830975105</c:v>
                </c:pt>
                <c:pt idx="94555">
                  <c:v>0.99977590848754005</c:v>
                </c:pt>
                <c:pt idx="94556">
                  <c:v>0.99977590848754005</c:v>
                </c:pt>
                <c:pt idx="94557">
                  <c:v>0.99865964755004999</c:v>
                </c:pt>
                <c:pt idx="94558">
                  <c:v>0.99810606512056599</c:v>
                </c:pt>
                <c:pt idx="94559">
                  <c:v>0.99865964755004999</c:v>
                </c:pt>
                <c:pt idx="94560">
                  <c:v>0.99865964755004999</c:v>
                </c:pt>
                <c:pt idx="94561">
                  <c:v>0.99977590848754005</c:v>
                </c:pt>
                <c:pt idx="94562">
                  <c:v>0.99810606512056599</c:v>
                </c:pt>
                <c:pt idx="94563">
                  <c:v>0.98009279830975105</c:v>
                </c:pt>
                <c:pt idx="94564">
                  <c:v>0.99865964755004999</c:v>
                </c:pt>
                <c:pt idx="94565">
                  <c:v>0.99810606512056599</c:v>
                </c:pt>
                <c:pt idx="94566">
                  <c:v>0.97505301993331395</c:v>
                </c:pt>
                <c:pt idx="94567">
                  <c:v>0.99810606512056599</c:v>
                </c:pt>
                <c:pt idx="94568">
                  <c:v>0.99865964755004999</c:v>
                </c:pt>
                <c:pt idx="94569">
                  <c:v>0.98009279830975105</c:v>
                </c:pt>
                <c:pt idx="94570">
                  <c:v>0.98009279830975105</c:v>
                </c:pt>
                <c:pt idx="94571">
                  <c:v>0.99977590848754005</c:v>
                </c:pt>
                <c:pt idx="94572">
                  <c:v>0.99865964755004999</c:v>
                </c:pt>
                <c:pt idx="94573">
                  <c:v>0.99865964755004999</c:v>
                </c:pt>
                <c:pt idx="94574">
                  <c:v>0.97505301993331395</c:v>
                </c:pt>
                <c:pt idx="94575">
                  <c:v>0.99810606512056599</c:v>
                </c:pt>
                <c:pt idx="94576">
                  <c:v>0.99977590848754005</c:v>
                </c:pt>
                <c:pt idx="94577">
                  <c:v>0.99977590848754005</c:v>
                </c:pt>
                <c:pt idx="94578">
                  <c:v>0.99810606512056599</c:v>
                </c:pt>
                <c:pt idx="94579">
                  <c:v>0.98009279830975105</c:v>
                </c:pt>
                <c:pt idx="94580">
                  <c:v>0.99865964755004999</c:v>
                </c:pt>
                <c:pt idx="94581">
                  <c:v>0.98009279830975105</c:v>
                </c:pt>
                <c:pt idx="94582">
                  <c:v>0.99865964755004999</c:v>
                </c:pt>
                <c:pt idx="94583">
                  <c:v>0.97505301993331395</c:v>
                </c:pt>
                <c:pt idx="94584">
                  <c:v>0.99865964755004999</c:v>
                </c:pt>
                <c:pt idx="94585">
                  <c:v>0.99810606512056599</c:v>
                </c:pt>
                <c:pt idx="94586">
                  <c:v>0.99181255835294002</c:v>
                </c:pt>
                <c:pt idx="94587">
                  <c:v>0.99865964755004999</c:v>
                </c:pt>
                <c:pt idx="94588">
                  <c:v>0.98009279830975105</c:v>
                </c:pt>
                <c:pt idx="94589">
                  <c:v>0.99810606512056599</c:v>
                </c:pt>
                <c:pt idx="94590">
                  <c:v>0.99865964755004999</c:v>
                </c:pt>
                <c:pt idx="94591">
                  <c:v>0.99977590848754005</c:v>
                </c:pt>
                <c:pt idx="94592">
                  <c:v>0.98009279830975105</c:v>
                </c:pt>
                <c:pt idx="94593">
                  <c:v>0.98009279830975105</c:v>
                </c:pt>
                <c:pt idx="94594">
                  <c:v>0.99810606512056599</c:v>
                </c:pt>
                <c:pt idx="94595">
                  <c:v>0.99810606512056599</c:v>
                </c:pt>
                <c:pt idx="94596">
                  <c:v>0.99977590848754005</c:v>
                </c:pt>
                <c:pt idx="94597">
                  <c:v>0.99865964755004999</c:v>
                </c:pt>
                <c:pt idx="94598">
                  <c:v>0.98009279830975105</c:v>
                </c:pt>
                <c:pt idx="94599">
                  <c:v>0.97505301993331395</c:v>
                </c:pt>
                <c:pt idx="94600">
                  <c:v>0.99865964755004999</c:v>
                </c:pt>
                <c:pt idx="94601">
                  <c:v>0.98009279830975105</c:v>
                </c:pt>
                <c:pt idx="94602">
                  <c:v>0.99810606512056599</c:v>
                </c:pt>
                <c:pt idx="94603">
                  <c:v>0.97505301993331395</c:v>
                </c:pt>
                <c:pt idx="94604">
                  <c:v>0.98009279830975105</c:v>
                </c:pt>
                <c:pt idx="94605">
                  <c:v>0.99865964755004999</c:v>
                </c:pt>
                <c:pt idx="94606">
                  <c:v>0.99977590848754005</c:v>
                </c:pt>
                <c:pt idx="94607">
                  <c:v>0.98009279830975105</c:v>
                </c:pt>
                <c:pt idx="94608">
                  <c:v>0.99772892030019</c:v>
                </c:pt>
                <c:pt idx="94609">
                  <c:v>0.97505301993331395</c:v>
                </c:pt>
                <c:pt idx="94610">
                  <c:v>0.99865964755004999</c:v>
                </c:pt>
                <c:pt idx="94611">
                  <c:v>0.98009279830975105</c:v>
                </c:pt>
                <c:pt idx="94612">
                  <c:v>0.99810606512056599</c:v>
                </c:pt>
                <c:pt idx="94613">
                  <c:v>0.97505301993331395</c:v>
                </c:pt>
                <c:pt idx="94614">
                  <c:v>0.99810606512056599</c:v>
                </c:pt>
                <c:pt idx="94615">
                  <c:v>0.97505301993331395</c:v>
                </c:pt>
                <c:pt idx="94616">
                  <c:v>0.98009279830975105</c:v>
                </c:pt>
                <c:pt idx="94617">
                  <c:v>0.99865964755004999</c:v>
                </c:pt>
                <c:pt idx="94618">
                  <c:v>0.98009279830975105</c:v>
                </c:pt>
                <c:pt idx="94619">
                  <c:v>0.98009279830975105</c:v>
                </c:pt>
                <c:pt idx="94620">
                  <c:v>0.99977590848754005</c:v>
                </c:pt>
                <c:pt idx="94621">
                  <c:v>0.99865964755004999</c:v>
                </c:pt>
                <c:pt idx="94622">
                  <c:v>0.98009279830975105</c:v>
                </c:pt>
                <c:pt idx="94623">
                  <c:v>0.97505301993331395</c:v>
                </c:pt>
                <c:pt idx="94624">
                  <c:v>0.99977590848754005</c:v>
                </c:pt>
                <c:pt idx="94625">
                  <c:v>0.99865964755004999</c:v>
                </c:pt>
                <c:pt idx="94626">
                  <c:v>0.98009279830975105</c:v>
                </c:pt>
                <c:pt idx="94627">
                  <c:v>0.99181255835294002</c:v>
                </c:pt>
                <c:pt idx="94628">
                  <c:v>0.99810606512056599</c:v>
                </c:pt>
                <c:pt idx="94629">
                  <c:v>0.98009279830975105</c:v>
                </c:pt>
                <c:pt idx="94630">
                  <c:v>0.99865964755004999</c:v>
                </c:pt>
                <c:pt idx="94631">
                  <c:v>0.99865964755004999</c:v>
                </c:pt>
                <c:pt idx="94632">
                  <c:v>0.98009279830975105</c:v>
                </c:pt>
                <c:pt idx="94633">
                  <c:v>0.99865964755004999</c:v>
                </c:pt>
                <c:pt idx="94634">
                  <c:v>0.99865964755004999</c:v>
                </c:pt>
                <c:pt idx="94635">
                  <c:v>0.99810606512056599</c:v>
                </c:pt>
                <c:pt idx="94636">
                  <c:v>0.97505301993331395</c:v>
                </c:pt>
                <c:pt idx="94637">
                  <c:v>0.99865964755004999</c:v>
                </c:pt>
                <c:pt idx="94638">
                  <c:v>0.98009279830975105</c:v>
                </c:pt>
                <c:pt idx="94639">
                  <c:v>0.97505301993331395</c:v>
                </c:pt>
                <c:pt idx="94640">
                  <c:v>0.99865964755004999</c:v>
                </c:pt>
                <c:pt idx="94641">
                  <c:v>0.99865964755004999</c:v>
                </c:pt>
                <c:pt idx="94642">
                  <c:v>0.99810606512056599</c:v>
                </c:pt>
                <c:pt idx="94643">
                  <c:v>0.99810606512056599</c:v>
                </c:pt>
                <c:pt idx="94644">
                  <c:v>0.99865964755004999</c:v>
                </c:pt>
                <c:pt idx="94645">
                  <c:v>0.99810606512056599</c:v>
                </c:pt>
                <c:pt idx="94646">
                  <c:v>0.99865964755004999</c:v>
                </c:pt>
                <c:pt idx="94647">
                  <c:v>0.97505301993331395</c:v>
                </c:pt>
                <c:pt idx="94648">
                  <c:v>0.97505301993331395</c:v>
                </c:pt>
                <c:pt idx="94649">
                  <c:v>0.98009279830975105</c:v>
                </c:pt>
                <c:pt idx="94650">
                  <c:v>0.99865964755004999</c:v>
                </c:pt>
                <c:pt idx="94651">
                  <c:v>0.99977590848754005</c:v>
                </c:pt>
                <c:pt idx="94652">
                  <c:v>0.99865964755004999</c:v>
                </c:pt>
                <c:pt idx="94653">
                  <c:v>0.99977590848754005</c:v>
                </c:pt>
                <c:pt idx="94654">
                  <c:v>0.99810606512056599</c:v>
                </c:pt>
                <c:pt idx="94655">
                  <c:v>0.99865964755004999</c:v>
                </c:pt>
                <c:pt idx="94656">
                  <c:v>0.99810606512056599</c:v>
                </c:pt>
                <c:pt idx="94657">
                  <c:v>0.97505301993331395</c:v>
                </c:pt>
                <c:pt idx="94658">
                  <c:v>0.99865964755004999</c:v>
                </c:pt>
                <c:pt idx="94659">
                  <c:v>0.98009279830975105</c:v>
                </c:pt>
                <c:pt idx="94660">
                  <c:v>0.99865964755004999</c:v>
                </c:pt>
                <c:pt idx="94661">
                  <c:v>0.99865964755004999</c:v>
                </c:pt>
                <c:pt idx="94662">
                  <c:v>0.99865964755004999</c:v>
                </c:pt>
                <c:pt idx="94663">
                  <c:v>0.97505301993331395</c:v>
                </c:pt>
                <c:pt idx="94664">
                  <c:v>0.99865964755004999</c:v>
                </c:pt>
                <c:pt idx="94665">
                  <c:v>0.99977590848754005</c:v>
                </c:pt>
                <c:pt idx="94666">
                  <c:v>0.99810606512056599</c:v>
                </c:pt>
                <c:pt idx="94667">
                  <c:v>0.99865964755004999</c:v>
                </c:pt>
                <c:pt idx="94668">
                  <c:v>0.99810606512056599</c:v>
                </c:pt>
                <c:pt idx="94669">
                  <c:v>0.99977590848754005</c:v>
                </c:pt>
                <c:pt idx="94670">
                  <c:v>0.99772892030019</c:v>
                </c:pt>
                <c:pt idx="94671">
                  <c:v>0.99865964755004999</c:v>
                </c:pt>
                <c:pt idx="94672">
                  <c:v>0.99810606512056599</c:v>
                </c:pt>
                <c:pt idx="94673">
                  <c:v>0.99865964755004999</c:v>
                </c:pt>
                <c:pt idx="94674">
                  <c:v>0.98009279830975105</c:v>
                </c:pt>
                <c:pt idx="94675">
                  <c:v>0.99810606512056599</c:v>
                </c:pt>
                <c:pt idx="94676">
                  <c:v>0.99865964755004999</c:v>
                </c:pt>
                <c:pt idx="94677">
                  <c:v>0.97505301993331395</c:v>
                </c:pt>
                <c:pt idx="94678">
                  <c:v>0.97505301993331395</c:v>
                </c:pt>
                <c:pt idx="94679">
                  <c:v>0.98009279830975105</c:v>
                </c:pt>
                <c:pt idx="94680">
                  <c:v>0.99865964755004999</c:v>
                </c:pt>
                <c:pt idx="94681">
                  <c:v>0.99865964755004999</c:v>
                </c:pt>
                <c:pt idx="94682">
                  <c:v>0.99865964755004999</c:v>
                </c:pt>
                <c:pt idx="94683">
                  <c:v>0.98009279830975105</c:v>
                </c:pt>
                <c:pt idx="94684">
                  <c:v>0.99977590848754005</c:v>
                </c:pt>
                <c:pt idx="94685">
                  <c:v>0.99865964755004999</c:v>
                </c:pt>
                <c:pt idx="94686">
                  <c:v>0.99772892030019</c:v>
                </c:pt>
                <c:pt idx="94687">
                  <c:v>0.99865964755004999</c:v>
                </c:pt>
                <c:pt idx="94688">
                  <c:v>0.98009279830975105</c:v>
                </c:pt>
                <c:pt idx="94689">
                  <c:v>0.99810606512056599</c:v>
                </c:pt>
                <c:pt idx="94690">
                  <c:v>0.99977590848754005</c:v>
                </c:pt>
                <c:pt idx="94691">
                  <c:v>0.98009279830975105</c:v>
                </c:pt>
                <c:pt idx="94692">
                  <c:v>0.99865964755004999</c:v>
                </c:pt>
                <c:pt idx="94693">
                  <c:v>0.97505301993331395</c:v>
                </c:pt>
                <c:pt idx="94694">
                  <c:v>0.98009279830975105</c:v>
                </c:pt>
                <c:pt idx="94695">
                  <c:v>0.99865964755004999</c:v>
                </c:pt>
                <c:pt idx="94696">
                  <c:v>0.98009279830975105</c:v>
                </c:pt>
                <c:pt idx="94697">
                  <c:v>0.99865964755004999</c:v>
                </c:pt>
                <c:pt idx="94698">
                  <c:v>0.99865964755004999</c:v>
                </c:pt>
                <c:pt idx="94699">
                  <c:v>0.97505301993331395</c:v>
                </c:pt>
                <c:pt idx="94700">
                  <c:v>0.99810606512056599</c:v>
                </c:pt>
                <c:pt idx="94701">
                  <c:v>0.99772892030019</c:v>
                </c:pt>
                <c:pt idx="94702">
                  <c:v>0.99810606512056599</c:v>
                </c:pt>
                <c:pt idx="94703">
                  <c:v>0.99865964755004999</c:v>
                </c:pt>
                <c:pt idx="94704">
                  <c:v>0.99810606512056599</c:v>
                </c:pt>
                <c:pt idx="94705">
                  <c:v>0.99865964755004999</c:v>
                </c:pt>
                <c:pt idx="94706">
                  <c:v>0.98009279830975105</c:v>
                </c:pt>
                <c:pt idx="94707">
                  <c:v>0.99810606512056599</c:v>
                </c:pt>
                <c:pt idx="94708">
                  <c:v>0.99865964755004999</c:v>
                </c:pt>
                <c:pt idx="94709">
                  <c:v>0.99865964755004999</c:v>
                </c:pt>
                <c:pt idx="94710">
                  <c:v>0.99865964755004999</c:v>
                </c:pt>
                <c:pt idx="94711">
                  <c:v>0.98009279830975105</c:v>
                </c:pt>
                <c:pt idx="94712">
                  <c:v>0.99810606512056599</c:v>
                </c:pt>
                <c:pt idx="94713">
                  <c:v>0.99977590848754005</c:v>
                </c:pt>
                <c:pt idx="94714">
                  <c:v>0.98009279830975105</c:v>
                </c:pt>
                <c:pt idx="94715">
                  <c:v>0.99810606512056599</c:v>
                </c:pt>
                <c:pt idx="94716">
                  <c:v>0.99810606512056599</c:v>
                </c:pt>
                <c:pt idx="94717">
                  <c:v>0.99810606512056599</c:v>
                </c:pt>
                <c:pt idx="94718">
                  <c:v>0.99810606512056599</c:v>
                </c:pt>
                <c:pt idx="94719">
                  <c:v>0.97505301993331395</c:v>
                </c:pt>
                <c:pt idx="94720">
                  <c:v>0.99977590848754005</c:v>
                </c:pt>
                <c:pt idx="94721">
                  <c:v>0.98009279830975105</c:v>
                </c:pt>
                <c:pt idx="94722">
                  <c:v>0.99181255835294002</c:v>
                </c:pt>
                <c:pt idx="94723">
                  <c:v>0.98009279830975105</c:v>
                </c:pt>
                <c:pt idx="94724">
                  <c:v>0.99865964755004999</c:v>
                </c:pt>
                <c:pt idx="94725">
                  <c:v>0.98009279830975105</c:v>
                </c:pt>
                <c:pt idx="94726">
                  <c:v>0.97505301993331395</c:v>
                </c:pt>
                <c:pt idx="94727">
                  <c:v>0.99810606512056599</c:v>
                </c:pt>
                <c:pt idx="94728">
                  <c:v>0.99977590848754005</c:v>
                </c:pt>
                <c:pt idx="94729">
                  <c:v>0.99865964755004999</c:v>
                </c:pt>
                <c:pt idx="94730">
                  <c:v>0.99810606512056599</c:v>
                </c:pt>
                <c:pt idx="94731">
                  <c:v>0.99977590848754005</c:v>
                </c:pt>
                <c:pt idx="94732">
                  <c:v>0.97505301993331395</c:v>
                </c:pt>
                <c:pt idx="94733">
                  <c:v>0.99865964755004999</c:v>
                </c:pt>
                <c:pt idx="94734">
                  <c:v>0.99810606512056599</c:v>
                </c:pt>
                <c:pt idx="94735">
                  <c:v>0.99865964755004999</c:v>
                </c:pt>
                <c:pt idx="94736">
                  <c:v>0.99977590848754005</c:v>
                </c:pt>
                <c:pt idx="94737">
                  <c:v>0.99810606512056599</c:v>
                </c:pt>
                <c:pt idx="94738">
                  <c:v>0.99865964755004999</c:v>
                </c:pt>
                <c:pt idx="94739">
                  <c:v>0.97505301993331395</c:v>
                </c:pt>
                <c:pt idx="94740">
                  <c:v>0.97505301993331395</c:v>
                </c:pt>
                <c:pt idx="94741">
                  <c:v>0.99181255835294002</c:v>
                </c:pt>
                <c:pt idx="94742">
                  <c:v>0.98009279830975105</c:v>
                </c:pt>
                <c:pt idx="94743">
                  <c:v>0.99977590848754005</c:v>
                </c:pt>
                <c:pt idx="94744">
                  <c:v>0.98009279830975105</c:v>
                </c:pt>
                <c:pt idx="94745">
                  <c:v>0.97505301993331395</c:v>
                </c:pt>
                <c:pt idx="94746">
                  <c:v>0.98009279830975105</c:v>
                </c:pt>
                <c:pt idx="94747">
                  <c:v>0.99810606512056599</c:v>
                </c:pt>
                <c:pt idx="94748">
                  <c:v>0.97505301993331395</c:v>
                </c:pt>
                <c:pt idx="94749">
                  <c:v>0.97505301993331395</c:v>
                </c:pt>
                <c:pt idx="94750">
                  <c:v>0.99865964755004999</c:v>
                </c:pt>
                <c:pt idx="94751">
                  <c:v>0.99810606512056599</c:v>
                </c:pt>
                <c:pt idx="94752">
                  <c:v>0.99977590848754005</c:v>
                </c:pt>
                <c:pt idx="94753">
                  <c:v>0.99810606512056599</c:v>
                </c:pt>
                <c:pt idx="94754">
                  <c:v>0.99865964755004999</c:v>
                </c:pt>
                <c:pt idx="94755">
                  <c:v>0.99810606512056599</c:v>
                </c:pt>
                <c:pt idx="94756">
                  <c:v>0.99810606512056599</c:v>
                </c:pt>
                <c:pt idx="94757">
                  <c:v>0.97505301993331395</c:v>
                </c:pt>
                <c:pt idx="94758">
                  <c:v>0.98009279830975105</c:v>
                </c:pt>
                <c:pt idx="94759">
                  <c:v>0.99977590848754005</c:v>
                </c:pt>
                <c:pt idx="94760">
                  <c:v>0.99977590848754005</c:v>
                </c:pt>
                <c:pt idx="94761">
                  <c:v>0.98009279830975105</c:v>
                </c:pt>
                <c:pt idx="94762">
                  <c:v>0.99977590848754005</c:v>
                </c:pt>
                <c:pt idx="94763">
                  <c:v>0.97505301993331395</c:v>
                </c:pt>
                <c:pt idx="94764">
                  <c:v>0.99865964755004999</c:v>
                </c:pt>
                <c:pt idx="94765">
                  <c:v>0.99810606512056599</c:v>
                </c:pt>
                <c:pt idx="94766">
                  <c:v>0.99865964755004999</c:v>
                </c:pt>
                <c:pt idx="94767">
                  <c:v>0.99865964755004999</c:v>
                </c:pt>
                <c:pt idx="94768">
                  <c:v>0.97505301993331395</c:v>
                </c:pt>
                <c:pt idx="94769">
                  <c:v>0.97505301993331395</c:v>
                </c:pt>
                <c:pt idx="94770">
                  <c:v>0.98009279830975105</c:v>
                </c:pt>
                <c:pt idx="94771">
                  <c:v>0.98009279830975105</c:v>
                </c:pt>
                <c:pt idx="94772">
                  <c:v>0.97505301993331395</c:v>
                </c:pt>
                <c:pt idx="94773">
                  <c:v>0.98009279830975105</c:v>
                </c:pt>
                <c:pt idx="94774">
                  <c:v>0.99810606512056599</c:v>
                </c:pt>
                <c:pt idx="94775">
                  <c:v>0.98009279830975105</c:v>
                </c:pt>
                <c:pt idx="94776">
                  <c:v>0.99810606512056599</c:v>
                </c:pt>
                <c:pt idx="94777">
                  <c:v>0.99810606512056599</c:v>
                </c:pt>
                <c:pt idx="94778">
                  <c:v>0.99810606512056599</c:v>
                </c:pt>
                <c:pt idx="94779">
                  <c:v>0.99181255835294002</c:v>
                </c:pt>
                <c:pt idx="94780">
                  <c:v>0.98009279830975105</c:v>
                </c:pt>
                <c:pt idx="94781">
                  <c:v>0.99977590848754005</c:v>
                </c:pt>
                <c:pt idx="94782">
                  <c:v>0.99810606512056599</c:v>
                </c:pt>
                <c:pt idx="94783">
                  <c:v>0.99865964755004999</c:v>
                </c:pt>
                <c:pt idx="94784">
                  <c:v>0.98009279830975105</c:v>
                </c:pt>
                <c:pt idx="94785">
                  <c:v>0.99865964755004999</c:v>
                </c:pt>
                <c:pt idx="94786">
                  <c:v>0.98009279830975105</c:v>
                </c:pt>
                <c:pt idx="94787">
                  <c:v>0.99810606512056599</c:v>
                </c:pt>
                <c:pt idx="94788">
                  <c:v>0.99977590848754005</c:v>
                </c:pt>
                <c:pt idx="94789">
                  <c:v>0.99977590848754005</c:v>
                </c:pt>
                <c:pt idx="94790">
                  <c:v>0.99810606512056599</c:v>
                </c:pt>
                <c:pt idx="94791">
                  <c:v>0.97505301993331395</c:v>
                </c:pt>
                <c:pt idx="94792">
                  <c:v>0.99865964755004999</c:v>
                </c:pt>
                <c:pt idx="94793">
                  <c:v>0.97505301993331395</c:v>
                </c:pt>
                <c:pt idx="94794">
                  <c:v>0.98009279830975105</c:v>
                </c:pt>
                <c:pt idx="94795">
                  <c:v>0.99865964755004999</c:v>
                </c:pt>
                <c:pt idx="94796">
                  <c:v>0.99772892030019</c:v>
                </c:pt>
                <c:pt idx="94797">
                  <c:v>0.99865964755004999</c:v>
                </c:pt>
                <c:pt idx="94798">
                  <c:v>0.99977590848754005</c:v>
                </c:pt>
                <c:pt idx="94799">
                  <c:v>0.97505301993331395</c:v>
                </c:pt>
                <c:pt idx="94800">
                  <c:v>0.99865964755004999</c:v>
                </c:pt>
                <c:pt idx="94801">
                  <c:v>0.97505301993331395</c:v>
                </c:pt>
                <c:pt idx="94802">
                  <c:v>0.99865964755004999</c:v>
                </c:pt>
                <c:pt idx="94803">
                  <c:v>0.99865964755004999</c:v>
                </c:pt>
                <c:pt idx="94804">
                  <c:v>0.97505301993331395</c:v>
                </c:pt>
                <c:pt idx="94805">
                  <c:v>0.99865964755004999</c:v>
                </c:pt>
                <c:pt idx="94806">
                  <c:v>0.99865964755004999</c:v>
                </c:pt>
                <c:pt idx="94807">
                  <c:v>0.99865964755004999</c:v>
                </c:pt>
                <c:pt idx="94808">
                  <c:v>0.99810606512056599</c:v>
                </c:pt>
                <c:pt idx="94809">
                  <c:v>0.99810606512056599</c:v>
                </c:pt>
                <c:pt idx="94810">
                  <c:v>0.99977590848754005</c:v>
                </c:pt>
                <c:pt idx="94811">
                  <c:v>0.99977590848754005</c:v>
                </c:pt>
                <c:pt idx="94812">
                  <c:v>0.99977590848754005</c:v>
                </c:pt>
                <c:pt idx="94813">
                  <c:v>0.99865964755004999</c:v>
                </c:pt>
                <c:pt idx="94814">
                  <c:v>0.97505301993331395</c:v>
                </c:pt>
                <c:pt idx="94815">
                  <c:v>0.99181255835294002</c:v>
                </c:pt>
                <c:pt idx="94816">
                  <c:v>0.99977590848754005</c:v>
                </c:pt>
                <c:pt idx="94817">
                  <c:v>0.97505301993331395</c:v>
                </c:pt>
                <c:pt idx="94818">
                  <c:v>0.99810606512056599</c:v>
                </c:pt>
                <c:pt idx="94819">
                  <c:v>0.99181255835294002</c:v>
                </c:pt>
                <c:pt idx="94820">
                  <c:v>0.99865964755004999</c:v>
                </c:pt>
                <c:pt idx="94821">
                  <c:v>0.99865964755004999</c:v>
                </c:pt>
                <c:pt idx="94822">
                  <c:v>0.98009279830975105</c:v>
                </c:pt>
                <c:pt idx="94823">
                  <c:v>0.99977590848754005</c:v>
                </c:pt>
                <c:pt idx="94824">
                  <c:v>0.97505301993331395</c:v>
                </c:pt>
                <c:pt idx="94825">
                  <c:v>0.99810606512056599</c:v>
                </c:pt>
                <c:pt idx="94826">
                  <c:v>0.99810606512056599</c:v>
                </c:pt>
                <c:pt idx="94827">
                  <c:v>0.97505301993331395</c:v>
                </c:pt>
                <c:pt idx="94828">
                  <c:v>0.98009279830975105</c:v>
                </c:pt>
                <c:pt idx="94829">
                  <c:v>0.98009279830975105</c:v>
                </c:pt>
                <c:pt idx="94830">
                  <c:v>0.99810606512056599</c:v>
                </c:pt>
                <c:pt idx="94831">
                  <c:v>0.99977590848754005</c:v>
                </c:pt>
                <c:pt idx="94832">
                  <c:v>0.98009279830975105</c:v>
                </c:pt>
                <c:pt idx="94833">
                  <c:v>0.99865964755004999</c:v>
                </c:pt>
                <c:pt idx="94834">
                  <c:v>0.99865964755004999</c:v>
                </c:pt>
                <c:pt idx="94835">
                  <c:v>0.99810606512056599</c:v>
                </c:pt>
                <c:pt idx="94836">
                  <c:v>0.99181255835294002</c:v>
                </c:pt>
                <c:pt idx="94837">
                  <c:v>0.99977590848754005</c:v>
                </c:pt>
                <c:pt idx="94838">
                  <c:v>0.99865964755004999</c:v>
                </c:pt>
                <c:pt idx="94839">
                  <c:v>0.99810606512056599</c:v>
                </c:pt>
                <c:pt idx="94840">
                  <c:v>0.99810606512056599</c:v>
                </c:pt>
                <c:pt idx="94841">
                  <c:v>0.97505301993331395</c:v>
                </c:pt>
                <c:pt idx="94842">
                  <c:v>0.99865964755004999</c:v>
                </c:pt>
                <c:pt idx="94843">
                  <c:v>0.99977590848754005</c:v>
                </c:pt>
                <c:pt idx="94844">
                  <c:v>0.99977590848754005</c:v>
                </c:pt>
                <c:pt idx="94845">
                  <c:v>0.99865964755004999</c:v>
                </c:pt>
                <c:pt idx="94846">
                  <c:v>0.98009279830975105</c:v>
                </c:pt>
                <c:pt idx="94847">
                  <c:v>0.98009279830975105</c:v>
                </c:pt>
                <c:pt idx="94848">
                  <c:v>0.99810606512056599</c:v>
                </c:pt>
                <c:pt idx="94849">
                  <c:v>0.99865964755004999</c:v>
                </c:pt>
                <c:pt idx="94850">
                  <c:v>0.98009279830975105</c:v>
                </c:pt>
                <c:pt idx="94851">
                  <c:v>0.99977590848754005</c:v>
                </c:pt>
                <c:pt idx="94852">
                  <c:v>0.99865964755004999</c:v>
                </c:pt>
                <c:pt idx="94853">
                  <c:v>0.99810606512056599</c:v>
                </c:pt>
                <c:pt idx="94854">
                  <c:v>0.99865964755004999</c:v>
                </c:pt>
                <c:pt idx="94855">
                  <c:v>0.99977590848754005</c:v>
                </c:pt>
                <c:pt idx="94856">
                  <c:v>0.99865964755004999</c:v>
                </c:pt>
                <c:pt idx="94857">
                  <c:v>0.99810606512056599</c:v>
                </c:pt>
                <c:pt idx="94858">
                  <c:v>0.99977590848754005</c:v>
                </c:pt>
                <c:pt idx="94859">
                  <c:v>0.99977590848754005</c:v>
                </c:pt>
                <c:pt idx="94860">
                  <c:v>0.99977590848754005</c:v>
                </c:pt>
                <c:pt idx="94861">
                  <c:v>0.99810606512056599</c:v>
                </c:pt>
                <c:pt idx="94862">
                  <c:v>0.99810606512056599</c:v>
                </c:pt>
                <c:pt idx="94863">
                  <c:v>0.98009279830975105</c:v>
                </c:pt>
                <c:pt idx="94864">
                  <c:v>0.99977590848754005</c:v>
                </c:pt>
                <c:pt idx="94865">
                  <c:v>0.99865964755004999</c:v>
                </c:pt>
                <c:pt idx="94866">
                  <c:v>0.98009279830975105</c:v>
                </c:pt>
                <c:pt idx="94867">
                  <c:v>0.99865964755004999</c:v>
                </c:pt>
                <c:pt idx="94868">
                  <c:v>0.99810606512056599</c:v>
                </c:pt>
                <c:pt idx="94869">
                  <c:v>0.98009279830975105</c:v>
                </c:pt>
                <c:pt idx="94870">
                  <c:v>0.99810606512056599</c:v>
                </c:pt>
                <c:pt idx="94871">
                  <c:v>0.98009279830975105</c:v>
                </c:pt>
                <c:pt idx="94872">
                  <c:v>0.98009279830975105</c:v>
                </c:pt>
                <c:pt idx="94873">
                  <c:v>0.98009279830975105</c:v>
                </c:pt>
                <c:pt idx="94874">
                  <c:v>0.99772892030019</c:v>
                </c:pt>
                <c:pt idx="94875">
                  <c:v>0.98009279830975105</c:v>
                </c:pt>
                <c:pt idx="94876">
                  <c:v>0.98009279830975105</c:v>
                </c:pt>
                <c:pt idx="94877">
                  <c:v>0.99865964755004999</c:v>
                </c:pt>
                <c:pt idx="94878">
                  <c:v>0.98009279830975105</c:v>
                </c:pt>
                <c:pt idx="94879">
                  <c:v>0.98009279830975105</c:v>
                </c:pt>
                <c:pt idx="94880">
                  <c:v>0.98009279830975105</c:v>
                </c:pt>
                <c:pt idx="94881">
                  <c:v>0.97505301993331395</c:v>
                </c:pt>
                <c:pt idx="94882">
                  <c:v>0.99810606512056599</c:v>
                </c:pt>
                <c:pt idx="94883">
                  <c:v>0.98009279830975105</c:v>
                </c:pt>
                <c:pt idx="94884">
                  <c:v>0.97505301993331395</c:v>
                </c:pt>
                <c:pt idx="94885">
                  <c:v>0.99865964755004999</c:v>
                </c:pt>
                <c:pt idx="94886">
                  <c:v>0.97505301993331395</c:v>
                </c:pt>
                <c:pt idx="94887">
                  <c:v>0.97505301993331395</c:v>
                </c:pt>
                <c:pt idx="94888">
                  <c:v>0.98009279830975105</c:v>
                </c:pt>
                <c:pt idx="94889">
                  <c:v>0.99810606512056599</c:v>
                </c:pt>
                <c:pt idx="94890">
                  <c:v>0.99977590848754005</c:v>
                </c:pt>
                <c:pt idx="94891">
                  <c:v>0.99810606512056599</c:v>
                </c:pt>
                <c:pt idx="94892">
                  <c:v>0.98009279830975105</c:v>
                </c:pt>
                <c:pt idx="94893">
                  <c:v>0.99977590848754005</c:v>
                </c:pt>
                <c:pt idx="94894">
                  <c:v>0.98009279830975105</c:v>
                </c:pt>
                <c:pt idx="94895">
                  <c:v>0.98009279830975105</c:v>
                </c:pt>
                <c:pt idx="94896">
                  <c:v>0.99865964755004999</c:v>
                </c:pt>
                <c:pt idx="94897">
                  <c:v>0.97505301993331395</c:v>
                </c:pt>
                <c:pt idx="94898">
                  <c:v>0.98009279830975105</c:v>
                </c:pt>
                <c:pt idx="94899">
                  <c:v>0.99810606512056599</c:v>
                </c:pt>
                <c:pt idx="94900">
                  <c:v>0.98009279830975105</c:v>
                </c:pt>
                <c:pt idx="94901">
                  <c:v>0.99865964755004999</c:v>
                </c:pt>
                <c:pt idx="94902">
                  <c:v>0.99977590848754005</c:v>
                </c:pt>
                <c:pt idx="94903">
                  <c:v>0.99865964755004999</c:v>
                </c:pt>
                <c:pt idx="94904">
                  <c:v>0.99865964755004999</c:v>
                </c:pt>
                <c:pt idx="94905">
                  <c:v>0.99977590848754005</c:v>
                </c:pt>
                <c:pt idx="94906">
                  <c:v>0.97505301993331395</c:v>
                </c:pt>
                <c:pt idx="94907">
                  <c:v>0.98009279830975105</c:v>
                </c:pt>
                <c:pt idx="94908">
                  <c:v>0.99977590848754005</c:v>
                </c:pt>
                <c:pt idx="94909">
                  <c:v>0.99810606512056599</c:v>
                </c:pt>
                <c:pt idx="94910">
                  <c:v>0.98009279830975105</c:v>
                </c:pt>
                <c:pt idx="94911">
                  <c:v>0.99865964755004999</c:v>
                </c:pt>
                <c:pt idx="94912">
                  <c:v>0.97505301993331395</c:v>
                </c:pt>
                <c:pt idx="94913">
                  <c:v>0.98009279830975105</c:v>
                </c:pt>
                <c:pt idx="94914">
                  <c:v>0.99865964755004999</c:v>
                </c:pt>
                <c:pt idx="94915">
                  <c:v>0.97505301993331395</c:v>
                </c:pt>
                <c:pt idx="94916">
                  <c:v>0.99865964755004999</c:v>
                </c:pt>
                <c:pt idx="94917">
                  <c:v>0.99810606512056599</c:v>
                </c:pt>
                <c:pt idx="94918">
                  <c:v>0.99977590848754005</c:v>
                </c:pt>
                <c:pt idx="94919">
                  <c:v>0.98009279830975105</c:v>
                </c:pt>
                <c:pt idx="94920">
                  <c:v>0.98009279830975105</c:v>
                </c:pt>
                <c:pt idx="94921">
                  <c:v>0.99865964755004999</c:v>
                </c:pt>
                <c:pt idx="94922">
                  <c:v>0.99865964755004999</c:v>
                </c:pt>
                <c:pt idx="94923">
                  <c:v>0.98009279830975105</c:v>
                </c:pt>
                <c:pt idx="94924">
                  <c:v>0.99810606512056599</c:v>
                </c:pt>
                <c:pt idx="94925">
                  <c:v>0.97505301993331395</c:v>
                </c:pt>
                <c:pt idx="94926">
                  <c:v>0.98009279830975105</c:v>
                </c:pt>
                <c:pt idx="94927">
                  <c:v>0.99810606512056599</c:v>
                </c:pt>
                <c:pt idx="94928">
                  <c:v>0.99865964755004999</c:v>
                </c:pt>
                <c:pt idx="94929">
                  <c:v>0.98009279830975105</c:v>
                </c:pt>
                <c:pt idx="94930">
                  <c:v>0.99977590848754005</c:v>
                </c:pt>
                <c:pt idx="94931">
                  <c:v>0.98009279830975105</c:v>
                </c:pt>
                <c:pt idx="94932">
                  <c:v>0.98009279830975105</c:v>
                </c:pt>
                <c:pt idx="94933">
                  <c:v>0.99810606512056599</c:v>
                </c:pt>
                <c:pt idx="94934">
                  <c:v>0.99865964755004999</c:v>
                </c:pt>
                <c:pt idx="94935">
                  <c:v>0.99977590848754005</c:v>
                </c:pt>
                <c:pt idx="94936">
                  <c:v>0.99181255835294002</c:v>
                </c:pt>
                <c:pt idx="94937">
                  <c:v>0.99865964755004999</c:v>
                </c:pt>
                <c:pt idx="94938">
                  <c:v>0.99977590848754005</c:v>
                </c:pt>
                <c:pt idx="94939">
                  <c:v>0.99977590848754005</c:v>
                </c:pt>
                <c:pt idx="94940">
                  <c:v>0.99865964755004999</c:v>
                </c:pt>
                <c:pt idx="94941">
                  <c:v>0.99865964755004999</c:v>
                </c:pt>
                <c:pt idx="94942">
                  <c:v>0.97505301993331395</c:v>
                </c:pt>
                <c:pt idx="94943">
                  <c:v>0.97505301993331395</c:v>
                </c:pt>
                <c:pt idx="94944">
                  <c:v>0.98009279830975105</c:v>
                </c:pt>
                <c:pt idx="94945">
                  <c:v>0.98009279830975105</c:v>
                </c:pt>
                <c:pt idx="94946">
                  <c:v>0.99865964755004999</c:v>
                </c:pt>
                <c:pt idx="94947">
                  <c:v>0.98009279830975105</c:v>
                </c:pt>
                <c:pt idx="94948">
                  <c:v>0.99865964755004999</c:v>
                </c:pt>
                <c:pt idx="94949">
                  <c:v>0.98009279830975105</c:v>
                </c:pt>
                <c:pt idx="94950">
                  <c:v>0.99810606512056599</c:v>
                </c:pt>
                <c:pt idx="94951">
                  <c:v>0.99772892030019</c:v>
                </c:pt>
                <c:pt idx="94952">
                  <c:v>0.99181255835294002</c:v>
                </c:pt>
                <c:pt idx="94953">
                  <c:v>0.99977590848754005</c:v>
                </c:pt>
                <c:pt idx="94954">
                  <c:v>0.99977590848754005</c:v>
                </c:pt>
                <c:pt idx="94955">
                  <c:v>0.99977590848754005</c:v>
                </c:pt>
                <c:pt idx="94956">
                  <c:v>0.99865964755004999</c:v>
                </c:pt>
                <c:pt idx="94957">
                  <c:v>0.98009279830975105</c:v>
                </c:pt>
                <c:pt idx="94958">
                  <c:v>0.97505301993331395</c:v>
                </c:pt>
                <c:pt idx="94959">
                  <c:v>0.97505301993331395</c:v>
                </c:pt>
                <c:pt idx="94960">
                  <c:v>0.98009279830975105</c:v>
                </c:pt>
                <c:pt idx="94961">
                  <c:v>0.98009279830975105</c:v>
                </c:pt>
                <c:pt idx="94962">
                  <c:v>0.99810606512056599</c:v>
                </c:pt>
                <c:pt idx="94963">
                  <c:v>0.99865964755004999</c:v>
                </c:pt>
                <c:pt idx="94964">
                  <c:v>0.99181255835294002</c:v>
                </c:pt>
                <c:pt idx="94965">
                  <c:v>0.99865964755004999</c:v>
                </c:pt>
                <c:pt idx="94966">
                  <c:v>0.99810606512056599</c:v>
                </c:pt>
                <c:pt idx="94967">
                  <c:v>0.99865964755004999</c:v>
                </c:pt>
                <c:pt idx="94968">
                  <c:v>0.98009279830975105</c:v>
                </c:pt>
                <c:pt idx="94969">
                  <c:v>0.99977590848754005</c:v>
                </c:pt>
                <c:pt idx="94970">
                  <c:v>0.99865964755004999</c:v>
                </c:pt>
                <c:pt idx="94971">
                  <c:v>0.99865964755004999</c:v>
                </c:pt>
                <c:pt idx="94972">
                  <c:v>0.99810606512056599</c:v>
                </c:pt>
                <c:pt idx="94973">
                  <c:v>0.98009279830975105</c:v>
                </c:pt>
                <c:pt idx="94974">
                  <c:v>0.98009279830975105</c:v>
                </c:pt>
                <c:pt idx="94975">
                  <c:v>0.99977590848754005</c:v>
                </c:pt>
                <c:pt idx="94976">
                  <c:v>0.98009279830975105</c:v>
                </c:pt>
                <c:pt idx="94977">
                  <c:v>0.98009279830975105</c:v>
                </c:pt>
                <c:pt idx="94978">
                  <c:v>0.99810606512056599</c:v>
                </c:pt>
                <c:pt idx="94979">
                  <c:v>0.99810606512056599</c:v>
                </c:pt>
                <c:pt idx="94980">
                  <c:v>0.99977590848754005</c:v>
                </c:pt>
                <c:pt idx="94981">
                  <c:v>0.98009279830975105</c:v>
                </c:pt>
                <c:pt idx="94982">
                  <c:v>0.97505301993331395</c:v>
                </c:pt>
                <c:pt idx="94983">
                  <c:v>0.98009279830975105</c:v>
                </c:pt>
                <c:pt idx="94984">
                  <c:v>0.99977590848754005</c:v>
                </c:pt>
                <c:pt idx="94985">
                  <c:v>0.99865964755004999</c:v>
                </c:pt>
                <c:pt idx="94986">
                  <c:v>0.99865964755004999</c:v>
                </c:pt>
                <c:pt idx="94987">
                  <c:v>0.97505301993331395</c:v>
                </c:pt>
                <c:pt idx="94988">
                  <c:v>0.99810606512056599</c:v>
                </c:pt>
                <c:pt idx="94989">
                  <c:v>0.99977590848754005</c:v>
                </c:pt>
                <c:pt idx="94990">
                  <c:v>0.99810606512056599</c:v>
                </c:pt>
                <c:pt idx="94991">
                  <c:v>0.99865964755004999</c:v>
                </c:pt>
                <c:pt idx="94992">
                  <c:v>0.99865964755004999</c:v>
                </c:pt>
                <c:pt idx="94993">
                  <c:v>0.98009279830975105</c:v>
                </c:pt>
                <c:pt idx="94994">
                  <c:v>0.97505301993331395</c:v>
                </c:pt>
                <c:pt idx="94995">
                  <c:v>0.99865964755004999</c:v>
                </c:pt>
                <c:pt idx="94996">
                  <c:v>0.98009279830975105</c:v>
                </c:pt>
                <c:pt idx="94997">
                  <c:v>0.99810606512056599</c:v>
                </c:pt>
                <c:pt idx="94998">
                  <c:v>0.99810606512056599</c:v>
                </c:pt>
                <c:pt idx="94999">
                  <c:v>0.98009279830975105</c:v>
                </c:pt>
                <c:pt idx="95000">
                  <c:v>0.98009279830975105</c:v>
                </c:pt>
                <c:pt idx="95001">
                  <c:v>0.99865964755004999</c:v>
                </c:pt>
                <c:pt idx="95002">
                  <c:v>0.98009279830975105</c:v>
                </c:pt>
                <c:pt idx="95003">
                  <c:v>0.99977590848754005</c:v>
                </c:pt>
                <c:pt idx="95004">
                  <c:v>0.99865964755004999</c:v>
                </c:pt>
                <c:pt idx="95005">
                  <c:v>0.97505301993331395</c:v>
                </c:pt>
                <c:pt idx="95006">
                  <c:v>0.97505301993331395</c:v>
                </c:pt>
                <c:pt idx="95007">
                  <c:v>0.98009279830975105</c:v>
                </c:pt>
                <c:pt idx="95008">
                  <c:v>0.97505301993331395</c:v>
                </c:pt>
                <c:pt idx="95009">
                  <c:v>0.98009279830975105</c:v>
                </c:pt>
                <c:pt idx="95010">
                  <c:v>0.98009279830975105</c:v>
                </c:pt>
                <c:pt idx="95011">
                  <c:v>0.99977590848754005</c:v>
                </c:pt>
                <c:pt idx="95012">
                  <c:v>0.99810606512056599</c:v>
                </c:pt>
                <c:pt idx="95013">
                  <c:v>0.99810606512056599</c:v>
                </c:pt>
                <c:pt idx="95014">
                  <c:v>0.98009279830975105</c:v>
                </c:pt>
                <c:pt idx="95015">
                  <c:v>0.98009279830975105</c:v>
                </c:pt>
                <c:pt idx="95016">
                  <c:v>0.97505301993331395</c:v>
                </c:pt>
                <c:pt idx="95017">
                  <c:v>0.98009279830975105</c:v>
                </c:pt>
                <c:pt idx="95018">
                  <c:v>0.97505301993331395</c:v>
                </c:pt>
                <c:pt idx="95019">
                  <c:v>0.99865964755004999</c:v>
                </c:pt>
                <c:pt idx="95020">
                  <c:v>0.99810606512056599</c:v>
                </c:pt>
                <c:pt idx="95021">
                  <c:v>0.99977590848754005</c:v>
                </c:pt>
                <c:pt idx="95022">
                  <c:v>0.99865964755004999</c:v>
                </c:pt>
                <c:pt idx="95023">
                  <c:v>0.99977590848754005</c:v>
                </c:pt>
                <c:pt idx="95024">
                  <c:v>0.99865964755004999</c:v>
                </c:pt>
                <c:pt idx="95025">
                  <c:v>0.99865964755004999</c:v>
                </c:pt>
                <c:pt idx="95026">
                  <c:v>0.97505301993331395</c:v>
                </c:pt>
                <c:pt idx="95027">
                  <c:v>0.99810606512056599</c:v>
                </c:pt>
                <c:pt idx="95028">
                  <c:v>0.98009279830975105</c:v>
                </c:pt>
                <c:pt idx="95029">
                  <c:v>0.97505301993331395</c:v>
                </c:pt>
                <c:pt idx="95030">
                  <c:v>0.98009279830975105</c:v>
                </c:pt>
                <c:pt idx="95031">
                  <c:v>0.98009279830975105</c:v>
                </c:pt>
                <c:pt idx="95032">
                  <c:v>0.99810606512056599</c:v>
                </c:pt>
                <c:pt idx="95033">
                  <c:v>0.99810606512056599</c:v>
                </c:pt>
                <c:pt idx="95034">
                  <c:v>0.99865964755004999</c:v>
                </c:pt>
                <c:pt idx="95035">
                  <c:v>0.99810606512056599</c:v>
                </c:pt>
                <c:pt idx="95036">
                  <c:v>0.99977590848754005</c:v>
                </c:pt>
                <c:pt idx="95037">
                  <c:v>0.97505301993331395</c:v>
                </c:pt>
                <c:pt idx="95038">
                  <c:v>0.99977590848754005</c:v>
                </c:pt>
                <c:pt idx="95039">
                  <c:v>0.99865964755004999</c:v>
                </c:pt>
                <c:pt idx="95040">
                  <c:v>0.98009279830975105</c:v>
                </c:pt>
                <c:pt idx="95041">
                  <c:v>0.97505301993331395</c:v>
                </c:pt>
                <c:pt idx="95042">
                  <c:v>0.98009279830975105</c:v>
                </c:pt>
                <c:pt idx="95043">
                  <c:v>0.99977590848754005</c:v>
                </c:pt>
                <c:pt idx="95044">
                  <c:v>0.99977590848754005</c:v>
                </c:pt>
                <c:pt idx="95045">
                  <c:v>0.99810606512056599</c:v>
                </c:pt>
                <c:pt idx="95046">
                  <c:v>0.99977590848754005</c:v>
                </c:pt>
                <c:pt idx="95047">
                  <c:v>0.99865964755004999</c:v>
                </c:pt>
                <c:pt idx="95048">
                  <c:v>0.99865964755004999</c:v>
                </c:pt>
                <c:pt idx="95049">
                  <c:v>0.99865964755004999</c:v>
                </c:pt>
                <c:pt idx="95050">
                  <c:v>0.99810606512056599</c:v>
                </c:pt>
                <c:pt idx="95051">
                  <c:v>0.98009279830975105</c:v>
                </c:pt>
                <c:pt idx="95052">
                  <c:v>0.98009279830975105</c:v>
                </c:pt>
                <c:pt idx="95053">
                  <c:v>0.99810606512056599</c:v>
                </c:pt>
                <c:pt idx="95054">
                  <c:v>0.99865964755004999</c:v>
                </c:pt>
                <c:pt idx="95055">
                  <c:v>0.98009279830975105</c:v>
                </c:pt>
                <c:pt idx="95056">
                  <c:v>0.99865964755004999</c:v>
                </c:pt>
                <c:pt idx="95057">
                  <c:v>0.98009279830975105</c:v>
                </c:pt>
                <c:pt idx="95058">
                  <c:v>0.99865964755004999</c:v>
                </c:pt>
                <c:pt idx="95059">
                  <c:v>0.99810606512056599</c:v>
                </c:pt>
                <c:pt idx="95060">
                  <c:v>0.99977590848754005</c:v>
                </c:pt>
                <c:pt idx="95061">
                  <c:v>0.99865964755004999</c:v>
                </c:pt>
                <c:pt idx="95062">
                  <c:v>0.99977590848754005</c:v>
                </c:pt>
                <c:pt idx="95063">
                  <c:v>0.99865964755004999</c:v>
                </c:pt>
                <c:pt idx="95064">
                  <c:v>0.98009279830975105</c:v>
                </c:pt>
                <c:pt idx="95065">
                  <c:v>0.99810606512056599</c:v>
                </c:pt>
                <c:pt idx="95066">
                  <c:v>0.99977590848754005</c:v>
                </c:pt>
                <c:pt idx="95067">
                  <c:v>0.98009279830975105</c:v>
                </c:pt>
                <c:pt idx="95068">
                  <c:v>0.99810606512056599</c:v>
                </c:pt>
                <c:pt idx="95069">
                  <c:v>0.99977590848754005</c:v>
                </c:pt>
                <c:pt idx="95070">
                  <c:v>0.99810606512056599</c:v>
                </c:pt>
                <c:pt idx="95071">
                  <c:v>0.99810606512056599</c:v>
                </c:pt>
                <c:pt idx="95072">
                  <c:v>0.97505301993331395</c:v>
                </c:pt>
                <c:pt idx="95073">
                  <c:v>0.99977590848754005</c:v>
                </c:pt>
                <c:pt idx="95074">
                  <c:v>0.99977590848754005</c:v>
                </c:pt>
                <c:pt idx="95075">
                  <c:v>0.99810606512056599</c:v>
                </c:pt>
                <c:pt idx="95076">
                  <c:v>0.98009279830975105</c:v>
                </c:pt>
                <c:pt idx="95077">
                  <c:v>0.99865964755004999</c:v>
                </c:pt>
                <c:pt idx="95078">
                  <c:v>0.99810606512056599</c:v>
                </c:pt>
                <c:pt idx="95079">
                  <c:v>0.99865964755004999</c:v>
                </c:pt>
                <c:pt idx="95080">
                  <c:v>0.97505301993331395</c:v>
                </c:pt>
                <c:pt idx="95081">
                  <c:v>0.99865964755004999</c:v>
                </c:pt>
                <c:pt idx="95082">
                  <c:v>0.99977590848754005</c:v>
                </c:pt>
                <c:pt idx="95083">
                  <c:v>0.99865964755004999</c:v>
                </c:pt>
                <c:pt idx="95084">
                  <c:v>0.99810606512056599</c:v>
                </c:pt>
                <c:pt idx="95085">
                  <c:v>0.99865964755004999</c:v>
                </c:pt>
                <c:pt idx="95086">
                  <c:v>0.99865964755004999</c:v>
                </c:pt>
                <c:pt idx="95087">
                  <c:v>0.99977590848754005</c:v>
                </c:pt>
                <c:pt idx="95088">
                  <c:v>0.99865964755004999</c:v>
                </c:pt>
                <c:pt idx="95089">
                  <c:v>0.99865964755004999</c:v>
                </c:pt>
                <c:pt idx="95090">
                  <c:v>0.99865964755004999</c:v>
                </c:pt>
                <c:pt idx="95091">
                  <c:v>0.99865964755004999</c:v>
                </c:pt>
                <c:pt idx="95092">
                  <c:v>0.98009279830975105</c:v>
                </c:pt>
                <c:pt idx="95093">
                  <c:v>0.99977590848754005</c:v>
                </c:pt>
                <c:pt idx="95094">
                  <c:v>0.99865964755004999</c:v>
                </c:pt>
                <c:pt idx="95095">
                  <c:v>0.97505301993331395</c:v>
                </c:pt>
                <c:pt idx="95096">
                  <c:v>0.99865964755004999</c:v>
                </c:pt>
                <c:pt idx="95097">
                  <c:v>0.97505301993331395</c:v>
                </c:pt>
                <c:pt idx="95098">
                  <c:v>0.99865964755004999</c:v>
                </c:pt>
                <c:pt idx="95099">
                  <c:v>0.99865964755004999</c:v>
                </c:pt>
                <c:pt idx="95100">
                  <c:v>0.99977590848754005</c:v>
                </c:pt>
                <c:pt idx="95101">
                  <c:v>0.97505301993331395</c:v>
                </c:pt>
                <c:pt idx="95102">
                  <c:v>0.99865964755004999</c:v>
                </c:pt>
                <c:pt idx="95103">
                  <c:v>0.98009279830975105</c:v>
                </c:pt>
                <c:pt idx="95104">
                  <c:v>0.99810606512056599</c:v>
                </c:pt>
                <c:pt idx="95105">
                  <c:v>0.98009279830975105</c:v>
                </c:pt>
                <c:pt idx="95106">
                  <c:v>0.97505301993331395</c:v>
                </c:pt>
                <c:pt idx="95107">
                  <c:v>0.97505301993331395</c:v>
                </c:pt>
                <c:pt idx="95108">
                  <c:v>0.99865964755004999</c:v>
                </c:pt>
                <c:pt idx="95109">
                  <c:v>0.99865964755004999</c:v>
                </c:pt>
                <c:pt idx="95110">
                  <c:v>0.99977590848754005</c:v>
                </c:pt>
                <c:pt idx="95111">
                  <c:v>0.99977590848754005</c:v>
                </c:pt>
                <c:pt idx="95112">
                  <c:v>0.97505301993331395</c:v>
                </c:pt>
                <c:pt idx="95113">
                  <c:v>0.99865964755004999</c:v>
                </c:pt>
                <c:pt idx="95114">
                  <c:v>0.99865964755004999</c:v>
                </c:pt>
                <c:pt idx="95115">
                  <c:v>0.99181255835294002</c:v>
                </c:pt>
                <c:pt idx="95116">
                  <c:v>0.97505301993331395</c:v>
                </c:pt>
                <c:pt idx="95117">
                  <c:v>0.98009279830975105</c:v>
                </c:pt>
                <c:pt idx="95118">
                  <c:v>0.99865964755004999</c:v>
                </c:pt>
                <c:pt idx="95119">
                  <c:v>0.99977590848754005</c:v>
                </c:pt>
                <c:pt idx="95120">
                  <c:v>0.97505301993331395</c:v>
                </c:pt>
                <c:pt idx="95121">
                  <c:v>0.99865964755004999</c:v>
                </c:pt>
                <c:pt idx="95122">
                  <c:v>0.99865964755004999</c:v>
                </c:pt>
                <c:pt idx="95123">
                  <c:v>0.99810606512056599</c:v>
                </c:pt>
                <c:pt idx="95124">
                  <c:v>0.97505301993331395</c:v>
                </c:pt>
                <c:pt idx="95125">
                  <c:v>0.97505301993331395</c:v>
                </c:pt>
                <c:pt idx="95126">
                  <c:v>0.99810606512056599</c:v>
                </c:pt>
                <c:pt idx="95127">
                  <c:v>0.99865964755004999</c:v>
                </c:pt>
                <c:pt idx="95128">
                  <c:v>0.99810606512056599</c:v>
                </c:pt>
                <c:pt idx="95129">
                  <c:v>0.97505301993331395</c:v>
                </c:pt>
                <c:pt idx="95130">
                  <c:v>0.98009279830975105</c:v>
                </c:pt>
                <c:pt idx="95131">
                  <c:v>0.97505301993331395</c:v>
                </c:pt>
                <c:pt idx="95132">
                  <c:v>0.99865964755004999</c:v>
                </c:pt>
                <c:pt idx="95133">
                  <c:v>0.99865964755004999</c:v>
                </c:pt>
                <c:pt idx="95134">
                  <c:v>0.99977590848754005</c:v>
                </c:pt>
                <c:pt idx="95135">
                  <c:v>0.99977590848754005</c:v>
                </c:pt>
                <c:pt idx="95136">
                  <c:v>0.98009279830975105</c:v>
                </c:pt>
                <c:pt idx="95137">
                  <c:v>0.99865964755004999</c:v>
                </c:pt>
                <c:pt idx="95138">
                  <c:v>0.99810606512056599</c:v>
                </c:pt>
                <c:pt idx="95139">
                  <c:v>0.98009279830975105</c:v>
                </c:pt>
                <c:pt idx="95140">
                  <c:v>0.98009279830975105</c:v>
                </c:pt>
                <c:pt idx="95141">
                  <c:v>0.98009279830975105</c:v>
                </c:pt>
                <c:pt idx="95142">
                  <c:v>0.99810606512056599</c:v>
                </c:pt>
                <c:pt idx="95143">
                  <c:v>0.97505301993331395</c:v>
                </c:pt>
                <c:pt idx="95144">
                  <c:v>0.98009279830975105</c:v>
                </c:pt>
                <c:pt idx="95145">
                  <c:v>0.98009279830975105</c:v>
                </c:pt>
                <c:pt idx="95146">
                  <c:v>0.99977590848754005</c:v>
                </c:pt>
                <c:pt idx="95147">
                  <c:v>0.97505301993331395</c:v>
                </c:pt>
                <c:pt idx="95148">
                  <c:v>0.98009279830975105</c:v>
                </c:pt>
                <c:pt idx="95149">
                  <c:v>0.99865964755004999</c:v>
                </c:pt>
                <c:pt idx="95150">
                  <c:v>0.99181255835294002</c:v>
                </c:pt>
                <c:pt idx="95151">
                  <c:v>0.99865964755004999</c:v>
                </c:pt>
                <c:pt idx="95152">
                  <c:v>0.97505301993331395</c:v>
                </c:pt>
                <c:pt idx="95153">
                  <c:v>0.99865964755004999</c:v>
                </c:pt>
                <c:pt idx="95154">
                  <c:v>0.97505301993331395</c:v>
                </c:pt>
                <c:pt idx="95155">
                  <c:v>0.98009279830975105</c:v>
                </c:pt>
                <c:pt idx="95156">
                  <c:v>0.97505301993331395</c:v>
                </c:pt>
                <c:pt idx="95157">
                  <c:v>0.97505301993331395</c:v>
                </c:pt>
                <c:pt idx="95158">
                  <c:v>0.99865964755004999</c:v>
                </c:pt>
                <c:pt idx="95159">
                  <c:v>0.99810606512056599</c:v>
                </c:pt>
                <c:pt idx="95160">
                  <c:v>0.99810606512056599</c:v>
                </c:pt>
                <c:pt idx="95161">
                  <c:v>0.99865964755004999</c:v>
                </c:pt>
                <c:pt idx="95162">
                  <c:v>0.98009279830975105</c:v>
                </c:pt>
                <c:pt idx="95163">
                  <c:v>0.97505301993331395</c:v>
                </c:pt>
                <c:pt idx="95164">
                  <c:v>0.99865964755004999</c:v>
                </c:pt>
                <c:pt idx="95165">
                  <c:v>0.99865964755004999</c:v>
                </c:pt>
                <c:pt idx="95166">
                  <c:v>0.97505301993331395</c:v>
                </c:pt>
                <c:pt idx="95167">
                  <c:v>0.99810606512056599</c:v>
                </c:pt>
                <c:pt idx="95168">
                  <c:v>0.99865964755004999</c:v>
                </c:pt>
                <c:pt idx="95169">
                  <c:v>0.99977590848754005</c:v>
                </c:pt>
                <c:pt idx="95170">
                  <c:v>0.99865964755004999</c:v>
                </c:pt>
                <c:pt idx="95171">
                  <c:v>0.99810606512056599</c:v>
                </c:pt>
                <c:pt idx="95172">
                  <c:v>0.98009279830975105</c:v>
                </c:pt>
                <c:pt idx="95173">
                  <c:v>0.97505301993331395</c:v>
                </c:pt>
                <c:pt idx="95174">
                  <c:v>0.99865964755004999</c:v>
                </c:pt>
                <c:pt idx="95175">
                  <c:v>0.98009279830975105</c:v>
                </c:pt>
                <c:pt idx="95176">
                  <c:v>0.99977590848754005</c:v>
                </c:pt>
                <c:pt idx="95177">
                  <c:v>0.98009279830975105</c:v>
                </c:pt>
                <c:pt idx="95178">
                  <c:v>0.99810606512056599</c:v>
                </c:pt>
                <c:pt idx="95179">
                  <c:v>0.99810606512056599</c:v>
                </c:pt>
                <c:pt idx="95180">
                  <c:v>0.98009279830975105</c:v>
                </c:pt>
                <c:pt idx="95181">
                  <c:v>0.99865964755004999</c:v>
                </c:pt>
                <c:pt idx="95182">
                  <c:v>0.99810606512056599</c:v>
                </c:pt>
                <c:pt idx="95183">
                  <c:v>0.99865964755004999</c:v>
                </c:pt>
                <c:pt idx="95184">
                  <c:v>0.99977590848754005</c:v>
                </c:pt>
                <c:pt idx="95185">
                  <c:v>0.97505301993331395</c:v>
                </c:pt>
                <c:pt idx="95186">
                  <c:v>0.99865964755004999</c:v>
                </c:pt>
                <c:pt idx="95187">
                  <c:v>0.99865964755004999</c:v>
                </c:pt>
                <c:pt idx="95188">
                  <c:v>0.99810606512056599</c:v>
                </c:pt>
                <c:pt idx="95189">
                  <c:v>0.97505301993331395</c:v>
                </c:pt>
                <c:pt idx="95190">
                  <c:v>0.99810606512056599</c:v>
                </c:pt>
                <c:pt idx="95191">
                  <c:v>0.98009279830975105</c:v>
                </c:pt>
                <c:pt idx="95192">
                  <c:v>0.99865964755004999</c:v>
                </c:pt>
                <c:pt idx="95193">
                  <c:v>0.99865964755004999</c:v>
                </c:pt>
                <c:pt idx="95194">
                  <c:v>0.99772892030019</c:v>
                </c:pt>
                <c:pt idx="95195">
                  <c:v>0.99865964755004999</c:v>
                </c:pt>
                <c:pt idx="95196">
                  <c:v>0.99977590848754005</c:v>
                </c:pt>
                <c:pt idx="95197">
                  <c:v>0.98009279830975105</c:v>
                </c:pt>
                <c:pt idx="95198">
                  <c:v>0.99977590848754005</c:v>
                </c:pt>
                <c:pt idx="95199">
                  <c:v>0.98009279830975105</c:v>
                </c:pt>
                <c:pt idx="95200">
                  <c:v>0.99865964755004999</c:v>
                </c:pt>
                <c:pt idx="95201">
                  <c:v>0.99865964755004999</c:v>
                </c:pt>
                <c:pt idx="95202">
                  <c:v>0.98009279830975105</c:v>
                </c:pt>
                <c:pt idx="95203">
                  <c:v>0.98009279830975105</c:v>
                </c:pt>
                <c:pt idx="95204">
                  <c:v>0.99977590848754005</c:v>
                </c:pt>
                <c:pt idx="95205">
                  <c:v>0.99865964755004999</c:v>
                </c:pt>
                <c:pt idx="95206">
                  <c:v>0.99977590848754005</c:v>
                </c:pt>
                <c:pt idx="95207">
                  <c:v>0.98009279830975105</c:v>
                </c:pt>
                <c:pt idx="95208">
                  <c:v>0.99865964755004999</c:v>
                </c:pt>
                <c:pt idx="95209">
                  <c:v>0.99865964755004999</c:v>
                </c:pt>
                <c:pt idx="95210">
                  <c:v>0.99810606512056599</c:v>
                </c:pt>
                <c:pt idx="95211">
                  <c:v>0.98009279830975105</c:v>
                </c:pt>
                <c:pt idx="95212">
                  <c:v>0.97505301993331395</c:v>
                </c:pt>
                <c:pt idx="95213">
                  <c:v>0.97505301993331395</c:v>
                </c:pt>
                <c:pt idx="95214">
                  <c:v>0.99865964755004999</c:v>
                </c:pt>
                <c:pt idx="95215">
                  <c:v>0.98009279830975105</c:v>
                </c:pt>
                <c:pt idx="95216">
                  <c:v>0.99865964755004999</c:v>
                </c:pt>
                <c:pt idx="95217">
                  <c:v>0.98009279830975105</c:v>
                </c:pt>
                <c:pt idx="95218">
                  <c:v>0.99865964755004999</c:v>
                </c:pt>
                <c:pt idx="95219">
                  <c:v>0.97505301993331395</c:v>
                </c:pt>
                <c:pt idx="95220">
                  <c:v>0.98009279830975105</c:v>
                </c:pt>
                <c:pt idx="95221">
                  <c:v>0.99865964755004999</c:v>
                </c:pt>
                <c:pt idx="95222">
                  <c:v>0.99772892030019</c:v>
                </c:pt>
                <c:pt idx="95223">
                  <c:v>0.99865964755004999</c:v>
                </c:pt>
                <c:pt idx="95224">
                  <c:v>0.98009279830975105</c:v>
                </c:pt>
                <c:pt idx="95225">
                  <c:v>0.99810606512056599</c:v>
                </c:pt>
                <c:pt idx="95226">
                  <c:v>0.99810606512056599</c:v>
                </c:pt>
                <c:pt idx="95227">
                  <c:v>0.99810606512056599</c:v>
                </c:pt>
                <c:pt idx="95228">
                  <c:v>0.99810606512056599</c:v>
                </c:pt>
                <c:pt idx="95229">
                  <c:v>0.99810606512056599</c:v>
                </c:pt>
                <c:pt idx="95230">
                  <c:v>0.99865964755004999</c:v>
                </c:pt>
                <c:pt idx="95231">
                  <c:v>0.99977590848754005</c:v>
                </c:pt>
                <c:pt idx="95232">
                  <c:v>0.97505301993331395</c:v>
                </c:pt>
                <c:pt idx="95233">
                  <c:v>0.99810606512056599</c:v>
                </c:pt>
                <c:pt idx="95234">
                  <c:v>0.99865964755004999</c:v>
                </c:pt>
                <c:pt idx="95235">
                  <c:v>0.99977590848754005</c:v>
                </c:pt>
                <c:pt idx="95236">
                  <c:v>0.99865964755004999</c:v>
                </c:pt>
                <c:pt idx="95237">
                  <c:v>0.99810606512056599</c:v>
                </c:pt>
                <c:pt idx="95238">
                  <c:v>0.97505301993331395</c:v>
                </c:pt>
                <c:pt idx="95239">
                  <c:v>0.98009279830975105</c:v>
                </c:pt>
                <c:pt idx="95240">
                  <c:v>0.98009279830975105</c:v>
                </c:pt>
                <c:pt idx="95241">
                  <c:v>0.99865964755004999</c:v>
                </c:pt>
                <c:pt idx="95242">
                  <c:v>0.98009279830975105</c:v>
                </c:pt>
                <c:pt idx="95243">
                  <c:v>0.98009279830975105</c:v>
                </c:pt>
                <c:pt idx="95244">
                  <c:v>0.99772892030019</c:v>
                </c:pt>
                <c:pt idx="95245">
                  <c:v>0.99865964755004999</c:v>
                </c:pt>
                <c:pt idx="95246">
                  <c:v>0.99977590848754005</c:v>
                </c:pt>
                <c:pt idx="95247">
                  <c:v>0.97505301993331395</c:v>
                </c:pt>
                <c:pt idx="95248">
                  <c:v>0.99810606512056599</c:v>
                </c:pt>
                <c:pt idx="95249">
                  <c:v>0.99865964755004999</c:v>
                </c:pt>
                <c:pt idx="95250">
                  <c:v>0.99977590848754005</c:v>
                </c:pt>
                <c:pt idx="95251">
                  <c:v>0.99977590848754005</c:v>
                </c:pt>
                <c:pt idx="95252">
                  <c:v>0.98009279830975105</c:v>
                </c:pt>
                <c:pt idx="95253">
                  <c:v>0.99865964755004999</c:v>
                </c:pt>
                <c:pt idx="95254">
                  <c:v>0.98009279830975105</c:v>
                </c:pt>
                <c:pt idx="95255">
                  <c:v>0.99977590848754005</c:v>
                </c:pt>
                <c:pt idx="95256">
                  <c:v>0.97505301993331395</c:v>
                </c:pt>
                <c:pt idx="95257">
                  <c:v>0.98009279830975105</c:v>
                </c:pt>
                <c:pt idx="95258">
                  <c:v>0.99865964755004999</c:v>
                </c:pt>
                <c:pt idx="95259">
                  <c:v>0.98009279830975105</c:v>
                </c:pt>
                <c:pt idx="95260">
                  <c:v>0.99181255835294002</c:v>
                </c:pt>
                <c:pt idx="95261">
                  <c:v>0.99181255835294002</c:v>
                </c:pt>
                <c:pt idx="95262">
                  <c:v>0.98009279830975105</c:v>
                </c:pt>
                <c:pt idx="95263">
                  <c:v>0.97505301993331395</c:v>
                </c:pt>
                <c:pt idx="95264">
                  <c:v>0.97505301993331395</c:v>
                </c:pt>
                <c:pt idx="95265">
                  <c:v>0.98009279830975105</c:v>
                </c:pt>
                <c:pt idx="95266">
                  <c:v>0.99865964755004999</c:v>
                </c:pt>
                <c:pt idx="95267">
                  <c:v>0.99772892030019</c:v>
                </c:pt>
                <c:pt idx="95268">
                  <c:v>0.99865964755004999</c:v>
                </c:pt>
                <c:pt idx="95269">
                  <c:v>0.98009279830975105</c:v>
                </c:pt>
                <c:pt idx="95270">
                  <c:v>0.99977590848754005</c:v>
                </c:pt>
                <c:pt idx="95271">
                  <c:v>0.99810606512056599</c:v>
                </c:pt>
                <c:pt idx="95272">
                  <c:v>0.97505301993331395</c:v>
                </c:pt>
                <c:pt idx="95273">
                  <c:v>0.98009279830975105</c:v>
                </c:pt>
                <c:pt idx="95274">
                  <c:v>0.99810606512056599</c:v>
                </c:pt>
                <c:pt idx="95275">
                  <c:v>0.98009279830975105</c:v>
                </c:pt>
                <c:pt idx="95276">
                  <c:v>0.98009279830975105</c:v>
                </c:pt>
                <c:pt idx="95277">
                  <c:v>0.99865964755004999</c:v>
                </c:pt>
                <c:pt idx="95278">
                  <c:v>0.99865964755004999</c:v>
                </c:pt>
                <c:pt idx="95279">
                  <c:v>0.99865964755004999</c:v>
                </c:pt>
                <c:pt idx="95280">
                  <c:v>0.98009279830975105</c:v>
                </c:pt>
                <c:pt idx="95281">
                  <c:v>0.99810606512056599</c:v>
                </c:pt>
                <c:pt idx="95282">
                  <c:v>0.99181255835294002</c:v>
                </c:pt>
                <c:pt idx="95283">
                  <c:v>0.98009279830975105</c:v>
                </c:pt>
                <c:pt idx="95284">
                  <c:v>0.99772892030019</c:v>
                </c:pt>
                <c:pt idx="95285">
                  <c:v>0.97505301993331395</c:v>
                </c:pt>
                <c:pt idx="95286">
                  <c:v>0.99977590848754005</c:v>
                </c:pt>
                <c:pt idx="95287">
                  <c:v>0.99865964755004999</c:v>
                </c:pt>
                <c:pt idx="95288">
                  <c:v>0.97505301993331395</c:v>
                </c:pt>
                <c:pt idx="95289">
                  <c:v>0.98009279830975105</c:v>
                </c:pt>
                <c:pt idx="95290">
                  <c:v>0.99810606512056599</c:v>
                </c:pt>
                <c:pt idx="95291">
                  <c:v>0.97505301993331395</c:v>
                </c:pt>
                <c:pt idx="95292">
                  <c:v>0.97505301993331395</c:v>
                </c:pt>
                <c:pt idx="95293">
                  <c:v>0.98009279830975105</c:v>
                </c:pt>
                <c:pt idx="95294">
                  <c:v>0.98009279830975105</c:v>
                </c:pt>
                <c:pt idx="95295">
                  <c:v>0.98009279830975105</c:v>
                </c:pt>
                <c:pt idx="95296">
                  <c:v>0.99810606512056599</c:v>
                </c:pt>
                <c:pt idx="95297">
                  <c:v>0.99865964755004999</c:v>
                </c:pt>
                <c:pt idx="95298">
                  <c:v>0.99865964755004999</c:v>
                </c:pt>
                <c:pt idx="95299">
                  <c:v>0.99810606512056599</c:v>
                </c:pt>
                <c:pt idx="95300">
                  <c:v>0.98009279830975105</c:v>
                </c:pt>
                <c:pt idx="95301">
                  <c:v>0.97505301993331395</c:v>
                </c:pt>
                <c:pt idx="95302">
                  <c:v>0.98009279830975105</c:v>
                </c:pt>
                <c:pt idx="95303">
                  <c:v>0.98009279830975105</c:v>
                </c:pt>
                <c:pt idx="95304">
                  <c:v>0.98009279830975105</c:v>
                </c:pt>
                <c:pt idx="95305">
                  <c:v>0.98009279830975105</c:v>
                </c:pt>
                <c:pt idx="95306">
                  <c:v>0.99181255835294002</c:v>
                </c:pt>
                <c:pt idx="95307">
                  <c:v>0.98009279830975105</c:v>
                </c:pt>
                <c:pt idx="95308">
                  <c:v>0.99810606512056599</c:v>
                </c:pt>
                <c:pt idx="95309">
                  <c:v>0.99865964755004999</c:v>
                </c:pt>
                <c:pt idx="95310">
                  <c:v>0.97505301993331395</c:v>
                </c:pt>
                <c:pt idx="95311">
                  <c:v>0.98009279830975105</c:v>
                </c:pt>
                <c:pt idx="95312">
                  <c:v>0.98009279830975105</c:v>
                </c:pt>
                <c:pt idx="95313">
                  <c:v>0.99810606512056599</c:v>
                </c:pt>
                <c:pt idx="95314">
                  <c:v>0.98009279830975105</c:v>
                </c:pt>
                <c:pt idx="95315">
                  <c:v>0.99977590848754005</c:v>
                </c:pt>
                <c:pt idx="95316">
                  <c:v>0.97505301993331395</c:v>
                </c:pt>
                <c:pt idx="95317">
                  <c:v>0.99865964755004999</c:v>
                </c:pt>
                <c:pt idx="95318">
                  <c:v>0.99810606512056599</c:v>
                </c:pt>
                <c:pt idx="95319">
                  <c:v>0.99810606512056599</c:v>
                </c:pt>
                <c:pt idx="95320">
                  <c:v>0.99865964755004999</c:v>
                </c:pt>
                <c:pt idx="95321">
                  <c:v>0.98009279830975105</c:v>
                </c:pt>
                <c:pt idx="95322">
                  <c:v>0.99977590848754005</c:v>
                </c:pt>
                <c:pt idx="95323">
                  <c:v>0.99810606512056599</c:v>
                </c:pt>
                <c:pt idx="95324">
                  <c:v>0.97505301993331395</c:v>
                </c:pt>
                <c:pt idx="95325">
                  <c:v>0.97505301993331395</c:v>
                </c:pt>
                <c:pt idx="95326">
                  <c:v>0.99865964755004999</c:v>
                </c:pt>
                <c:pt idx="95327">
                  <c:v>0.99977590848754005</c:v>
                </c:pt>
                <c:pt idx="95328">
                  <c:v>0.99865964755004999</c:v>
                </c:pt>
                <c:pt idx="95329">
                  <c:v>0.99977590848754005</c:v>
                </c:pt>
                <c:pt idx="95330">
                  <c:v>0.98009279830975105</c:v>
                </c:pt>
                <c:pt idx="95331">
                  <c:v>0.99810606512056599</c:v>
                </c:pt>
                <c:pt idx="95332">
                  <c:v>0.99865964755004999</c:v>
                </c:pt>
                <c:pt idx="95333">
                  <c:v>0.99977590848754005</c:v>
                </c:pt>
                <c:pt idx="95334">
                  <c:v>0.99772892030019</c:v>
                </c:pt>
                <c:pt idx="95335">
                  <c:v>0.99810606512056599</c:v>
                </c:pt>
                <c:pt idx="95336">
                  <c:v>0.99810606512056599</c:v>
                </c:pt>
                <c:pt idx="95337">
                  <c:v>0.99181255835294002</c:v>
                </c:pt>
                <c:pt idx="95338">
                  <c:v>0.98009279830975105</c:v>
                </c:pt>
                <c:pt idx="95339">
                  <c:v>0.99810606512056599</c:v>
                </c:pt>
                <c:pt idx="95340">
                  <c:v>0.99810606512056599</c:v>
                </c:pt>
                <c:pt idx="95341">
                  <c:v>0.99181255835294002</c:v>
                </c:pt>
                <c:pt idx="95342">
                  <c:v>0.99810606512056599</c:v>
                </c:pt>
                <c:pt idx="95343">
                  <c:v>0.99810606512056599</c:v>
                </c:pt>
                <c:pt idx="95344">
                  <c:v>0.99977590848754005</c:v>
                </c:pt>
                <c:pt idx="95345">
                  <c:v>0.99810606512056599</c:v>
                </c:pt>
                <c:pt idx="95346">
                  <c:v>0.98009279830975105</c:v>
                </c:pt>
                <c:pt idx="95347">
                  <c:v>0.99977590848754005</c:v>
                </c:pt>
                <c:pt idx="95348">
                  <c:v>0.99865964755004999</c:v>
                </c:pt>
                <c:pt idx="95349">
                  <c:v>0.97505301993331395</c:v>
                </c:pt>
                <c:pt idx="95350">
                  <c:v>0.99977590848754005</c:v>
                </c:pt>
                <c:pt idx="95351">
                  <c:v>0.99977590848754005</c:v>
                </c:pt>
                <c:pt idx="95352">
                  <c:v>0.99865964755004999</c:v>
                </c:pt>
                <c:pt idx="95353">
                  <c:v>0.99810606512056599</c:v>
                </c:pt>
                <c:pt idx="95354">
                  <c:v>0.98009279830975105</c:v>
                </c:pt>
                <c:pt idx="95355">
                  <c:v>0.98009279830975105</c:v>
                </c:pt>
                <c:pt idx="95356">
                  <c:v>0.99810606512056599</c:v>
                </c:pt>
                <c:pt idx="95357">
                  <c:v>0.98009279830975105</c:v>
                </c:pt>
                <c:pt idx="95358">
                  <c:v>0.98009279830975105</c:v>
                </c:pt>
                <c:pt idx="95359">
                  <c:v>0.99977590848754005</c:v>
                </c:pt>
                <c:pt idx="95360">
                  <c:v>0.98009279830975105</c:v>
                </c:pt>
                <c:pt idx="95361">
                  <c:v>0.99977590848754005</c:v>
                </c:pt>
                <c:pt idx="95362">
                  <c:v>0.99977590848754005</c:v>
                </c:pt>
                <c:pt idx="95363">
                  <c:v>0.98009279830975105</c:v>
                </c:pt>
                <c:pt idx="95364">
                  <c:v>0.99810606512056599</c:v>
                </c:pt>
                <c:pt idx="95365">
                  <c:v>0.99977590848754005</c:v>
                </c:pt>
                <c:pt idx="95366">
                  <c:v>0.99810606512056599</c:v>
                </c:pt>
                <c:pt idx="95367">
                  <c:v>0.99810606512056599</c:v>
                </c:pt>
                <c:pt idx="95368">
                  <c:v>0.97505301993331395</c:v>
                </c:pt>
                <c:pt idx="95369">
                  <c:v>0.99865964755004999</c:v>
                </c:pt>
                <c:pt idx="95370">
                  <c:v>0.98009279830975105</c:v>
                </c:pt>
                <c:pt idx="95371">
                  <c:v>0.98009279830975105</c:v>
                </c:pt>
                <c:pt idx="95372">
                  <c:v>0.99810606512056599</c:v>
                </c:pt>
                <c:pt idx="95373">
                  <c:v>0.99977590848754005</c:v>
                </c:pt>
                <c:pt idx="95374">
                  <c:v>0.97505301993331395</c:v>
                </c:pt>
                <c:pt idx="95375">
                  <c:v>0.98009279830975105</c:v>
                </c:pt>
                <c:pt idx="95376">
                  <c:v>0.99865964755004999</c:v>
                </c:pt>
                <c:pt idx="95377">
                  <c:v>0.99865964755004999</c:v>
                </c:pt>
                <c:pt idx="95378">
                  <c:v>0.98009279830975105</c:v>
                </c:pt>
                <c:pt idx="95379">
                  <c:v>0.98009279830975105</c:v>
                </c:pt>
                <c:pt idx="95380">
                  <c:v>0.99810606512056599</c:v>
                </c:pt>
                <c:pt idx="95381">
                  <c:v>0.99865964755004999</c:v>
                </c:pt>
                <c:pt idx="95382">
                  <c:v>0.99865964755004999</c:v>
                </c:pt>
                <c:pt idx="95383">
                  <c:v>0.99865964755004999</c:v>
                </c:pt>
                <c:pt idx="95384">
                  <c:v>0.99865964755004999</c:v>
                </c:pt>
                <c:pt idx="95385">
                  <c:v>0.97505301993331395</c:v>
                </c:pt>
                <c:pt idx="95386">
                  <c:v>0.99865964755004999</c:v>
                </c:pt>
                <c:pt idx="95387">
                  <c:v>0.99181255835294002</c:v>
                </c:pt>
                <c:pt idx="95388">
                  <c:v>0.99865964755004999</c:v>
                </c:pt>
                <c:pt idx="95389">
                  <c:v>0.99977590848754005</c:v>
                </c:pt>
                <c:pt idx="95390">
                  <c:v>0.99865964755004999</c:v>
                </c:pt>
                <c:pt idx="95391">
                  <c:v>0.99810606512056599</c:v>
                </c:pt>
                <c:pt idx="95392">
                  <c:v>0.98009279830975105</c:v>
                </c:pt>
                <c:pt idx="95393">
                  <c:v>0.98009279830975105</c:v>
                </c:pt>
                <c:pt idx="95394">
                  <c:v>0.99865964755004999</c:v>
                </c:pt>
                <c:pt idx="95395">
                  <c:v>0.98009279830975105</c:v>
                </c:pt>
                <c:pt idx="95396">
                  <c:v>0.99865964755004999</c:v>
                </c:pt>
                <c:pt idx="95397">
                  <c:v>0.97505301993331395</c:v>
                </c:pt>
                <c:pt idx="95398">
                  <c:v>0.98009279830975105</c:v>
                </c:pt>
                <c:pt idx="95399">
                  <c:v>0.99810606512056599</c:v>
                </c:pt>
                <c:pt idx="95400">
                  <c:v>0.99810606512056599</c:v>
                </c:pt>
                <c:pt idx="95401">
                  <c:v>0.98009279830975105</c:v>
                </c:pt>
                <c:pt idx="95402">
                  <c:v>0.98009279830975105</c:v>
                </c:pt>
                <c:pt idx="95403">
                  <c:v>0.98009279830975105</c:v>
                </c:pt>
                <c:pt idx="95404">
                  <c:v>0.98009279830975105</c:v>
                </c:pt>
                <c:pt idx="95405">
                  <c:v>0.97505301993331395</c:v>
                </c:pt>
                <c:pt idx="95406">
                  <c:v>0.98009279830975105</c:v>
                </c:pt>
                <c:pt idx="95407">
                  <c:v>0.99865964755004999</c:v>
                </c:pt>
                <c:pt idx="95408">
                  <c:v>0.98009279830975105</c:v>
                </c:pt>
                <c:pt idx="95409">
                  <c:v>0.99772892030019</c:v>
                </c:pt>
                <c:pt idx="95410">
                  <c:v>0.99810606512056599</c:v>
                </c:pt>
                <c:pt idx="95411">
                  <c:v>0.99977590848754005</c:v>
                </c:pt>
                <c:pt idx="95412">
                  <c:v>0.99865964755004999</c:v>
                </c:pt>
                <c:pt idx="95413">
                  <c:v>0.98009279830975105</c:v>
                </c:pt>
                <c:pt idx="95414">
                  <c:v>0.99810606512056599</c:v>
                </c:pt>
                <c:pt idx="95415">
                  <c:v>0.99865964755004999</c:v>
                </c:pt>
                <c:pt idx="95416">
                  <c:v>0.98009279830975105</c:v>
                </c:pt>
                <c:pt idx="95417">
                  <c:v>0.99977590848754005</c:v>
                </c:pt>
                <c:pt idx="95418">
                  <c:v>0.98009279830975105</c:v>
                </c:pt>
                <c:pt idx="95419">
                  <c:v>0.99865964755004999</c:v>
                </c:pt>
                <c:pt idx="95420">
                  <c:v>0.98009279830975105</c:v>
                </c:pt>
                <c:pt idx="95421">
                  <c:v>0.99865964755004999</c:v>
                </c:pt>
                <c:pt idx="95422">
                  <c:v>0.99977590848754005</c:v>
                </c:pt>
                <c:pt idx="95423">
                  <c:v>0.98009279830975105</c:v>
                </c:pt>
                <c:pt idx="95424">
                  <c:v>0.97505301993331395</c:v>
                </c:pt>
                <c:pt idx="95425">
                  <c:v>0.99810606512056599</c:v>
                </c:pt>
                <c:pt idx="95426">
                  <c:v>0.98009279830975105</c:v>
                </c:pt>
                <c:pt idx="95427">
                  <c:v>0.99865964755004999</c:v>
                </c:pt>
                <c:pt idx="95428">
                  <c:v>0.99810606512056599</c:v>
                </c:pt>
                <c:pt idx="95429">
                  <c:v>0.99865964755004999</c:v>
                </c:pt>
                <c:pt idx="95430">
                  <c:v>0.99865964755004999</c:v>
                </c:pt>
                <c:pt idx="95431">
                  <c:v>0.98009279830975105</c:v>
                </c:pt>
                <c:pt idx="95432">
                  <c:v>0.97505301993331395</c:v>
                </c:pt>
                <c:pt idx="95433">
                  <c:v>0.99865964755004999</c:v>
                </c:pt>
                <c:pt idx="95434">
                  <c:v>0.99772892030019</c:v>
                </c:pt>
                <c:pt idx="95435">
                  <c:v>0.97505301993331395</c:v>
                </c:pt>
                <c:pt idx="95436">
                  <c:v>0.98009279830975105</c:v>
                </c:pt>
                <c:pt idx="95437">
                  <c:v>0.98009279830975105</c:v>
                </c:pt>
                <c:pt idx="95438">
                  <c:v>0.98009279830975105</c:v>
                </c:pt>
                <c:pt idx="95439">
                  <c:v>0.99810606512056599</c:v>
                </c:pt>
                <c:pt idx="95440">
                  <c:v>0.98009279830975105</c:v>
                </c:pt>
                <c:pt idx="95441">
                  <c:v>0.98009279830975105</c:v>
                </c:pt>
                <c:pt idx="95442">
                  <c:v>0.97505301993331395</c:v>
                </c:pt>
                <c:pt idx="95443">
                  <c:v>0.99865964755004999</c:v>
                </c:pt>
                <c:pt idx="95444">
                  <c:v>0.97505301993331395</c:v>
                </c:pt>
                <c:pt idx="95445">
                  <c:v>0.99977590848754005</c:v>
                </c:pt>
                <c:pt idx="95446">
                  <c:v>0.98009279830975105</c:v>
                </c:pt>
                <c:pt idx="95447">
                  <c:v>0.99865964755004999</c:v>
                </c:pt>
                <c:pt idx="95448">
                  <c:v>0.97505301993331395</c:v>
                </c:pt>
                <c:pt idx="95449">
                  <c:v>0.99772892030019</c:v>
                </c:pt>
                <c:pt idx="95450">
                  <c:v>0.98009279830975105</c:v>
                </c:pt>
                <c:pt idx="95451">
                  <c:v>0.98009279830975105</c:v>
                </c:pt>
                <c:pt idx="95452">
                  <c:v>0.97505301993331395</c:v>
                </c:pt>
                <c:pt idx="95453">
                  <c:v>0.98009279830975105</c:v>
                </c:pt>
                <c:pt idx="95454">
                  <c:v>0.99977590848754005</c:v>
                </c:pt>
                <c:pt idx="95455">
                  <c:v>0.98009279830975105</c:v>
                </c:pt>
                <c:pt idx="95456">
                  <c:v>0.99977590848754005</c:v>
                </c:pt>
                <c:pt idx="95457">
                  <c:v>0.98009279830975105</c:v>
                </c:pt>
                <c:pt idx="95458">
                  <c:v>0.99810606512056599</c:v>
                </c:pt>
                <c:pt idx="95459">
                  <c:v>0.99865964755004999</c:v>
                </c:pt>
                <c:pt idx="95460">
                  <c:v>0.99810606512056599</c:v>
                </c:pt>
                <c:pt idx="95461">
                  <c:v>0.99865964755004999</c:v>
                </c:pt>
                <c:pt idx="95462">
                  <c:v>0.98009279830975105</c:v>
                </c:pt>
                <c:pt idx="95463">
                  <c:v>0.98009279830975105</c:v>
                </c:pt>
                <c:pt idx="95464">
                  <c:v>0.97505301993331395</c:v>
                </c:pt>
                <c:pt idx="95465">
                  <c:v>0.98009279830975105</c:v>
                </c:pt>
                <c:pt idx="95466">
                  <c:v>0.99865964755004999</c:v>
                </c:pt>
                <c:pt idx="95467">
                  <c:v>0.99977590848754005</c:v>
                </c:pt>
                <c:pt idx="95468">
                  <c:v>0.99865964755004999</c:v>
                </c:pt>
                <c:pt idx="95469">
                  <c:v>0.99865964755004999</c:v>
                </c:pt>
                <c:pt idx="95470">
                  <c:v>0.99977590848754005</c:v>
                </c:pt>
                <c:pt idx="95471">
                  <c:v>0.99865964755004999</c:v>
                </c:pt>
                <c:pt idx="95472">
                  <c:v>0.99810606512056599</c:v>
                </c:pt>
                <c:pt idx="95473">
                  <c:v>0.99865964755004999</c:v>
                </c:pt>
                <c:pt idx="95474">
                  <c:v>0.97505301993331395</c:v>
                </c:pt>
                <c:pt idx="95475">
                  <c:v>0.98009279830975105</c:v>
                </c:pt>
                <c:pt idx="95476">
                  <c:v>0.98009279830975105</c:v>
                </c:pt>
                <c:pt idx="95477">
                  <c:v>0.97505301993331395</c:v>
                </c:pt>
                <c:pt idx="95478">
                  <c:v>0.99865964755004999</c:v>
                </c:pt>
                <c:pt idx="95479">
                  <c:v>0.97505301993331395</c:v>
                </c:pt>
                <c:pt idx="95480">
                  <c:v>0.99977590848754005</c:v>
                </c:pt>
                <c:pt idx="95481">
                  <c:v>0.97505301993331395</c:v>
                </c:pt>
                <c:pt idx="95482">
                  <c:v>0.99810606512056599</c:v>
                </c:pt>
                <c:pt idx="95483">
                  <c:v>0.99810606512056599</c:v>
                </c:pt>
                <c:pt idx="95484">
                  <c:v>0.99810606512056599</c:v>
                </c:pt>
                <c:pt idx="95485">
                  <c:v>0.99772892030019</c:v>
                </c:pt>
                <c:pt idx="95486">
                  <c:v>0.99810606512056599</c:v>
                </c:pt>
                <c:pt idx="95487">
                  <c:v>0.99865964755004999</c:v>
                </c:pt>
                <c:pt idx="95488">
                  <c:v>0.99810606512056599</c:v>
                </c:pt>
                <c:pt idx="95489">
                  <c:v>0.97505301993331395</c:v>
                </c:pt>
                <c:pt idx="95490">
                  <c:v>0.99977590848754005</c:v>
                </c:pt>
                <c:pt idx="95491">
                  <c:v>0.99865964755004999</c:v>
                </c:pt>
                <c:pt idx="95492">
                  <c:v>0.99865964755004999</c:v>
                </c:pt>
                <c:pt idx="95493">
                  <c:v>0.98009279830975105</c:v>
                </c:pt>
                <c:pt idx="95494">
                  <c:v>0.98009279830975105</c:v>
                </c:pt>
                <c:pt idx="95495">
                  <c:v>0.98009279830975105</c:v>
                </c:pt>
                <c:pt idx="95496">
                  <c:v>0.99977590848754005</c:v>
                </c:pt>
                <c:pt idx="95497">
                  <c:v>0.99810606512056599</c:v>
                </c:pt>
                <c:pt idx="95498">
                  <c:v>0.98009279830975105</c:v>
                </c:pt>
                <c:pt idx="95499">
                  <c:v>0.99865964755004999</c:v>
                </c:pt>
                <c:pt idx="95500">
                  <c:v>0.98009279830975105</c:v>
                </c:pt>
                <c:pt idx="95501">
                  <c:v>0.99865964755004999</c:v>
                </c:pt>
                <c:pt idx="95502">
                  <c:v>0.99865964755004999</c:v>
                </c:pt>
                <c:pt idx="95503">
                  <c:v>0.99772892030019</c:v>
                </c:pt>
                <c:pt idx="95504">
                  <c:v>0.99977590848754005</c:v>
                </c:pt>
                <c:pt idx="95505">
                  <c:v>0.97505301993331395</c:v>
                </c:pt>
                <c:pt idx="95506">
                  <c:v>0.98009279830975105</c:v>
                </c:pt>
                <c:pt idx="95507">
                  <c:v>0.98009279830975105</c:v>
                </c:pt>
                <c:pt idx="95508">
                  <c:v>0.99977590848754005</c:v>
                </c:pt>
                <c:pt idx="95509">
                  <c:v>0.99810606512056599</c:v>
                </c:pt>
                <c:pt idx="95510">
                  <c:v>0.99865964755004999</c:v>
                </c:pt>
                <c:pt idx="95511">
                  <c:v>0.99865964755004999</c:v>
                </c:pt>
                <c:pt idx="95512">
                  <c:v>0.98009279830975105</c:v>
                </c:pt>
                <c:pt idx="95513">
                  <c:v>0.99977590848754005</c:v>
                </c:pt>
                <c:pt idx="95514">
                  <c:v>0.98009279830975105</c:v>
                </c:pt>
                <c:pt idx="95515">
                  <c:v>0.99977590848754005</c:v>
                </c:pt>
                <c:pt idx="95516">
                  <c:v>0.99810606512056599</c:v>
                </c:pt>
                <c:pt idx="95517">
                  <c:v>0.98009279830975105</c:v>
                </c:pt>
                <c:pt idx="95518">
                  <c:v>0.98009279830975105</c:v>
                </c:pt>
                <c:pt idx="95519">
                  <c:v>0.99977590848754005</c:v>
                </c:pt>
                <c:pt idx="95520">
                  <c:v>0.99865964755004999</c:v>
                </c:pt>
                <c:pt idx="95521">
                  <c:v>0.99865964755004999</c:v>
                </c:pt>
                <c:pt idx="95522">
                  <c:v>0.98009279830975105</c:v>
                </c:pt>
                <c:pt idx="95523">
                  <c:v>0.99865964755004999</c:v>
                </c:pt>
                <c:pt idx="95524">
                  <c:v>0.99865964755004999</c:v>
                </c:pt>
                <c:pt idx="95525">
                  <c:v>0.99865964755004999</c:v>
                </c:pt>
                <c:pt idx="95526">
                  <c:v>0.98009279830975105</c:v>
                </c:pt>
                <c:pt idx="95527">
                  <c:v>0.97505301993331395</c:v>
                </c:pt>
                <c:pt idx="95528">
                  <c:v>0.97505301993331395</c:v>
                </c:pt>
                <c:pt idx="95529">
                  <c:v>0.99977590848754005</c:v>
                </c:pt>
                <c:pt idx="95530">
                  <c:v>0.99865964755004999</c:v>
                </c:pt>
                <c:pt idx="95531">
                  <c:v>0.98009279830975105</c:v>
                </c:pt>
                <c:pt idx="95532">
                  <c:v>0.99865964755004999</c:v>
                </c:pt>
                <c:pt idx="95533">
                  <c:v>0.99810606512056599</c:v>
                </c:pt>
                <c:pt idx="95534">
                  <c:v>0.99865964755004999</c:v>
                </c:pt>
                <c:pt idx="95535">
                  <c:v>0.97505301993331395</c:v>
                </c:pt>
                <c:pt idx="95536">
                  <c:v>0.99865964755004999</c:v>
                </c:pt>
                <c:pt idx="95537">
                  <c:v>0.98009279830975105</c:v>
                </c:pt>
                <c:pt idx="95538">
                  <c:v>0.99865964755004999</c:v>
                </c:pt>
                <c:pt idx="95539">
                  <c:v>0.99865964755004999</c:v>
                </c:pt>
                <c:pt idx="95540">
                  <c:v>0.98009279830975105</c:v>
                </c:pt>
                <c:pt idx="95541">
                  <c:v>0.98009279830975105</c:v>
                </c:pt>
                <c:pt idx="95542">
                  <c:v>0.99772892030019</c:v>
                </c:pt>
                <c:pt idx="95543">
                  <c:v>0.99810606512056599</c:v>
                </c:pt>
                <c:pt idx="95544">
                  <c:v>0.98009279830975105</c:v>
                </c:pt>
                <c:pt idx="95545">
                  <c:v>0.97505301993331395</c:v>
                </c:pt>
                <c:pt idx="95546">
                  <c:v>0.98009279830975105</c:v>
                </c:pt>
                <c:pt idx="95547">
                  <c:v>0.99772892030019</c:v>
                </c:pt>
                <c:pt idx="95548">
                  <c:v>0.99865964755004999</c:v>
                </c:pt>
                <c:pt idx="95549">
                  <c:v>0.99810606512056599</c:v>
                </c:pt>
                <c:pt idx="95550">
                  <c:v>0.99865964755004999</c:v>
                </c:pt>
                <c:pt idx="95551">
                  <c:v>0.98009279830975105</c:v>
                </c:pt>
                <c:pt idx="95552">
                  <c:v>0.97505301993331395</c:v>
                </c:pt>
                <c:pt idx="95553">
                  <c:v>0.99865964755004999</c:v>
                </c:pt>
                <c:pt idx="95554">
                  <c:v>0.98009279830975105</c:v>
                </c:pt>
                <c:pt idx="95555">
                  <c:v>0.99865964755004999</c:v>
                </c:pt>
                <c:pt idx="95556">
                  <c:v>0.99772892030019</c:v>
                </c:pt>
                <c:pt idx="95557">
                  <c:v>0.99977590848754005</c:v>
                </c:pt>
                <c:pt idx="95558">
                  <c:v>0.99810606512056599</c:v>
                </c:pt>
                <c:pt idx="95559">
                  <c:v>0.99865964755004999</c:v>
                </c:pt>
                <c:pt idx="95560">
                  <c:v>0.98009279830975105</c:v>
                </c:pt>
                <c:pt idx="95561">
                  <c:v>0.99865964755004999</c:v>
                </c:pt>
                <c:pt idx="95562">
                  <c:v>0.98009279830975105</c:v>
                </c:pt>
                <c:pt idx="95563">
                  <c:v>0.98009279830975105</c:v>
                </c:pt>
                <c:pt idx="95564">
                  <c:v>0.97505301993331395</c:v>
                </c:pt>
                <c:pt idx="95565">
                  <c:v>0.99977590848754005</c:v>
                </c:pt>
                <c:pt idx="95566">
                  <c:v>0.97505301993331395</c:v>
                </c:pt>
                <c:pt idx="95567">
                  <c:v>0.98009279830975105</c:v>
                </c:pt>
                <c:pt idx="95568">
                  <c:v>0.99865964755004999</c:v>
                </c:pt>
                <c:pt idx="95569">
                  <c:v>0.99865964755004999</c:v>
                </c:pt>
                <c:pt idx="95570">
                  <c:v>0.99865964755004999</c:v>
                </c:pt>
                <c:pt idx="95571">
                  <c:v>0.97505301993331395</c:v>
                </c:pt>
                <c:pt idx="95572">
                  <c:v>0.98009279830975105</c:v>
                </c:pt>
                <c:pt idx="95573">
                  <c:v>0.99865964755004999</c:v>
                </c:pt>
                <c:pt idx="95574">
                  <c:v>0.97505301993331395</c:v>
                </c:pt>
                <c:pt idx="95575">
                  <c:v>0.99977590848754005</c:v>
                </c:pt>
                <c:pt idx="95576">
                  <c:v>0.99977590848754005</c:v>
                </c:pt>
                <c:pt idx="95577">
                  <c:v>0.97505301993331395</c:v>
                </c:pt>
                <c:pt idx="95578">
                  <c:v>0.98009279830975105</c:v>
                </c:pt>
                <c:pt idx="95579">
                  <c:v>0.99810606512056599</c:v>
                </c:pt>
                <c:pt idx="95580">
                  <c:v>0.97505301993331395</c:v>
                </c:pt>
                <c:pt idx="95581">
                  <c:v>0.99810606512056599</c:v>
                </c:pt>
                <c:pt idx="95582">
                  <c:v>0.98009279830975105</c:v>
                </c:pt>
                <c:pt idx="95583">
                  <c:v>0.99865964755004999</c:v>
                </c:pt>
                <c:pt idx="95584">
                  <c:v>0.99977590848754005</c:v>
                </c:pt>
                <c:pt idx="95585">
                  <c:v>0.99810606512056599</c:v>
                </c:pt>
                <c:pt idx="95586">
                  <c:v>0.99865964755004999</c:v>
                </c:pt>
                <c:pt idx="95587">
                  <c:v>0.98009279830975105</c:v>
                </c:pt>
                <c:pt idx="95588">
                  <c:v>0.97505301993331395</c:v>
                </c:pt>
                <c:pt idx="95589">
                  <c:v>0.99810606512056599</c:v>
                </c:pt>
                <c:pt idx="95590">
                  <c:v>0.97505301993331395</c:v>
                </c:pt>
                <c:pt idx="95591">
                  <c:v>0.99810606512056599</c:v>
                </c:pt>
                <c:pt idx="95592">
                  <c:v>0.99810606512056599</c:v>
                </c:pt>
                <c:pt idx="95593">
                  <c:v>0.97505301993331395</c:v>
                </c:pt>
                <c:pt idx="95594">
                  <c:v>0.99181255835294002</c:v>
                </c:pt>
                <c:pt idx="95595">
                  <c:v>0.97505301993331395</c:v>
                </c:pt>
                <c:pt idx="95596">
                  <c:v>0.99181255835294002</c:v>
                </c:pt>
                <c:pt idx="95597">
                  <c:v>0.99772892030019</c:v>
                </c:pt>
                <c:pt idx="95598">
                  <c:v>0.99977590848754005</c:v>
                </c:pt>
                <c:pt idx="95599">
                  <c:v>0.99977590848754005</c:v>
                </c:pt>
                <c:pt idx="95600">
                  <c:v>0.99865964755004999</c:v>
                </c:pt>
                <c:pt idx="95601">
                  <c:v>0.99810606512056599</c:v>
                </c:pt>
                <c:pt idx="95602">
                  <c:v>0.98009279830975105</c:v>
                </c:pt>
                <c:pt idx="95603">
                  <c:v>0.99977590848754005</c:v>
                </c:pt>
                <c:pt idx="95604">
                  <c:v>0.98009279830975105</c:v>
                </c:pt>
                <c:pt idx="95605">
                  <c:v>0.98009279830975105</c:v>
                </c:pt>
                <c:pt idx="95606">
                  <c:v>0.99810606512056599</c:v>
                </c:pt>
                <c:pt idx="95607">
                  <c:v>0.99865964755004999</c:v>
                </c:pt>
                <c:pt idx="95608">
                  <c:v>0.98009279830975105</c:v>
                </c:pt>
                <c:pt idx="95609">
                  <c:v>0.99865964755004999</c:v>
                </c:pt>
                <c:pt idx="95610">
                  <c:v>0.99810606512056599</c:v>
                </c:pt>
                <c:pt idx="95611">
                  <c:v>0.97505301993331395</c:v>
                </c:pt>
                <c:pt idx="95612">
                  <c:v>0.99865964755004999</c:v>
                </c:pt>
                <c:pt idx="95613">
                  <c:v>0.98009279830975105</c:v>
                </c:pt>
                <c:pt idx="95614">
                  <c:v>0.98009279830975105</c:v>
                </c:pt>
                <c:pt idx="95615">
                  <c:v>0.99810606512056599</c:v>
                </c:pt>
                <c:pt idx="95616">
                  <c:v>0.99810606512056599</c:v>
                </c:pt>
                <c:pt idx="95617">
                  <c:v>0.97505301993331395</c:v>
                </c:pt>
                <c:pt idx="95618">
                  <c:v>0.99977590848754005</c:v>
                </c:pt>
                <c:pt idx="95619">
                  <c:v>0.99865964755004999</c:v>
                </c:pt>
                <c:pt idx="95620">
                  <c:v>0.99977590848754005</c:v>
                </c:pt>
                <c:pt idx="95621">
                  <c:v>0.99977590848754005</c:v>
                </c:pt>
                <c:pt idx="95622">
                  <c:v>0.99772892030019</c:v>
                </c:pt>
                <c:pt idx="95623">
                  <c:v>0.97505301993331395</c:v>
                </c:pt>
                <c:pt idx="95624">
                  <c:v>0.99810606512056599</c:v>
                </c:pt>
                <c:pt idx="95625">
                  <c:v>0.98009279830975105</c:v>
                </c:pt>
                <c:pt idx="95626">
                  <c:v>0.99977590848754005</c:v>
                </c:pt>
                <c:pt idx="95627">
                  <c:v>0.98009279830975105</c:v>
                </c:pt>
                <c:pt idx="95628">
                  <c:v>0.99810606512056599</c:v>
                </c:pt>
                <c:pt idx="95629">
                  <c:v>0.97505301993331395</c:v>
                </c:pt>
                <c:pt idx="95630">
                  <c:v>0.98009279830975105</c:v>
                </c:pt>
                <c:pt idx="95631">
                  <c:v>0.98009279830975105</c:v>
                </c:pt>
                <c:pt idx="95632">
                  <c:v>0.99865964755004999</c:v>
                </c:pt>
                <c:pt idx="95633">
                  <c:v>0.99865964755004999</c:v>
                </c:pt>
                <c:pt idx="95634">
                  <c:v>0.99865964755004999</c:v>
                </c:pt>
                <c:pt idx="95635">
                  <c:v>0.99977590848754005</c:v>
                </c:pt>
                <c:pt idx="95636">
                  <c:v>0.98009279830975105</c:v>
                </c:pt>
                <c:pt idx="95637">
                  <c:v>0.99810606512056599</c:v>
                </c:pt>
                <c:pt idx="95638">
                  <c:v>0.98009279830975105</c:v>
                </c:pt>
                <c:pt idx="95639">
                  <c:v>0.98009279830975105</c:v>
                </c:pt>
                <c:pt idx="95640">
                  <c:v>0.99865964755004999</c:v>
                </c:pt>
                <c:pt idx="95641">
                  <c:v>0.99810606512056599</c:v>
                </c:pt>
                <c:pt idx="95642">
                  <c:v>0.98009279830975105</c:v>
                </c:pt>
                <c:pt idx="95643">
                  <c:v>0.99865964755004999</c:v>
                </c:pt>
                <c:pt idx="95644">
                  <c:v>0.99865964755004999</c:v>
                </c:pt>
                <c:pt idx="95645">
                  <c:v>0.98009279830975105</c:v>
                </c:pt>
                <c:pt idx="95646">
                  <c:v>0.97505301993331395</c:v>
                </c:pt>
                <c:pt idx="95647">
                  <c:v>0.97505301993331395</c:v>
                </c:pt>
                <c:pt idx="95648">
                  <c:v>0.98009279830975105</c:v>
                </c:pt>
                <c:pt idx="95649">
                  <c:v>0.99865964755004999</c:v>
                </c:pt>
                <c:pt idx="95650">
                  <c:v>0.98009279830975105</c:v>
                </c:pt>
                <c:pt idx="95651">
                  <c:v>0.97505301993331395</c:v>
                </c:pt>
                <c:pt idx="95652">
                  <c:v>0.99865964755004999</c:v>
                </c:pt>
                <c:pt idx="95653">
                  <c:v>0.98009279830975105</c:v>
                </c:pt>
                <c:pt idx="95654">
                  <c:v>0.99865964755004999</c:v>
                </c:pt>
                <c:pt idx="95655">
                  <c:v>0.99977590848754005</c:v>
                </c:pt>
                <c:pt idx="95656">
                  <c:v>0.97505301993331395</c:v>
                </c:pt>
                <c:pt idx="95657">
                  <c:v>0.98009279830975105</c:v>
                </c:pt>
                <c:pt idx="95658">
                  <c:v>0.98009279830975105</c:v>
                </c:pt>
                <c:pt idx="95659">
                  <c:v>0.98009279830975105</c:v>
                </c:pt>
                <c:pt idx="95660">
                  <c:v>0.99977590848754005</c:v>
                </c:pt>
                <c:pt idx="95661">
                  <c:v>0.99772892030019</c:v>
                </c:pt>
                <c:pt idx="95662">
                  <c:v>0.99977590848754005</c:v>
                </c:pt>
                <c:pt idx="95663">
                  <c:v>0.99810606512056599</c:v>
                </c:pt>
                <c:pt idx="95664">
                  <c:v>0.99810606512056599</c:v>
                </c:pt>
                <c:pt idx="95665">
                  <c:v>0.99810606512056599</c:v>
                </c:pt>
                <c:pt idx="95666">
                  <c:v>0.99810606512056599</c:v>
                </c:pt>
                <c:pt idx="95667">
                  <c:v>0.99865964755004999</c:v>
                </c:pt>
                <c:pt idx="95668">
                  <c:v>0.98009279830975105</c:v>
                </c:pt>
                <c:pt idx="95669">
                  <c:v>0.98009279830975105</c:v>
                </c:pt>
                <c:pt idx="95670">
                  <c:v>0.99865964755004999</c:v>
                </c:pt>
                <c:pt idx="95671">
                  <c:v>0.99977590848754005</c:v>
                </c:pt>
                <c:pt idx="95672">
                  <c:v>0.97505301993331395</c:v>
                </c:pt>
                <c:pt idx="95673">
                  <c:v>0.97505301993331395</c:v>
                </c:pt>
                <c:pt idx="95674">
                  <c:v>0.98009279830975105</c:v>
                </c:pt>
                <c:pt idx="95675">
                  <c:v>0.98009279830975105</c:v>
                </c:pt>
                <c:pt idx="95676">
                  <c:v>0.99865964755004999</c:v>
                </c:pt>
                <c:pt idx="95677">
                  <c:v>0.97505301993331395</c:v>
                </c:pt>
                <c:pt idx="95678">
                  <c:v>0.99810606512056599</c:v>
                </c:pt>
                <c:pt idx="95679">
                  <c:v>0.97505301993331395</c:v>
                </c:pt>
                <c:pt idx="95680">
                  <c:v>0.99810606512056599</c:v>
                </c:pt>
                <c:pt idx="95681">
                  <c:v>0.97505301993331395</c:v>
                </c:pt>
                <c:pt idx="95682">
                  <c:v>0.99865964755004999</c:v>
                </c:pt>
                <c:pt idx="95683">
                  <c:v>0.98009279830975105</c:v>
                </c:pt>
                <c:pt idx="95684">
                  <c:v>0.99977590848754005</c:v>
                </c:pt>
                <c:pt idx="95685">
                  <c:v>0.97505301993331395</c:v>
                </c:pt>
                <c:pt idx="95686">
                  <c:v>0.99977590848754005</c:v>
                </c:pt>
                <c:pt idx="95687">
                  <c:v>0.98009279830975105</c:v>
                </c:pt>
                <c:pt idx="95688">
                  <c:v>0.97505301993331395</c:v>
                </c:pt>
                <c:pt idx="95689">
                  <c:v>0.98009279830975105</c:v>
                </c:pt>
                <c:pt idx="95690">
                  <c:v>0.99181255835294002</c:v>
                </c:pt>
                <c:pt idx="95691">
                  <c:v>0.97505301993331395</c:v>
                </c:pt>
                <c:pt idx="95692">
                  <c:v>0.99865964755004999</c:v>
                </c:pt>
                <c:pt idx="95693">
                  <c:v>0.98009279830975105</c:v>
                </c:pt>
                <c:pt idx="95694">
                  <c:v>0.99865964755004999</c:v>
                </c:pt>
                <c:pt idx="95695">
                  <c:v>0.97505301993331395</c:v>
                </c:pt>
                <c:pt idx="95696">
                  <c:v>0.99810606512056599</c:v>
                </c:pt>
                <c:pt idx="95697">
                  <c:v>0.99977590848754005</c:v>
                </c:pt>
                <c:pt idx="95698">
                  <c:v>0.99865964755004999</c:v>
                </c:pt>
                <c:pt idx="95699">
                  <c:v>0.98009279830975105</c:v>
                </c:pt>
                <c:pt idx="95700">
                  <c:v>0.97505301993331395</c:v>
                </c:pt>
                <c:pt idx="95701">
                  <c:v>0.99865964755004999</c:v>
                </c:pt>
                <c:pt idx="95702">
                  <c:v>0.99810606512056599</c:v>
                </c:pt>
                <c:pt idx="95703">
                  <c:v>0.99865964755004999</c:v>
                </c:pt>
                <c:pt idx="95704">
                  <c:v>0.99810606512056599</c:v>
                </c:pt>
                <c:pt idx="95705">
                  <c:v>0.99865964755004999</c:v>
                </c:pt>
                <c:pt idx="95706">
                  <c:v>0.99810606512056599</c:v>
                </c:pt>
                <c:pt idx="95707">
                  <c:v>0.99865964755004999</c:v>
                </c:pt>
                <c:pt idx="95708">
                  <c:v>0.97505301993331395</c:v>
                </c:pt>
                <c:pt idx="95709">
                  <c:v>0.98009279830975105</c:v>
                </c:pt>
                <c:pt idx="95710">
                  <c:v>0.97505301993331395</c:v>
                </c:pt>
                <c:pt idx="95711">
                  <c:v>0.97505301993331395</c:v>
                </c:pt>
                <c:pt idx="95712">
                  <c:v>0.98009279830975105</c:v>
                </c:pt>
                <c:pt idx="95713">
                  <c:v>0.99810606512056599</c:v>
                </c:pt>
                <c:pt idx="95714">
                  <c:v>0.98009279830975105</c:v>
                </c:pt>
                <c:pt idx="95715">
                  <c:v>0.97505301993331395</c:v>
                </c:pt>
                <c:pt idx="95716">
                  <c:v>0.99865964755004999</c:v>
                </c:pt>
                <c:pt idx="95717">
                  <c:v>0.98009279830975105</c:v>
                </c:pt>
                <c:pt idx="95718">
                  <c:v>0.99810606512056599</c:v>
                </c:pt>
                <c:pt idx="95719">
                  <c:v>0.97505301993331395</c:v>
                </c:pt>
                <c:pt idx="95720">
                  <c:v>0.98009279830975105</c:v>
                </c:pt>
                <c:pt idx="95721">
                  <c:v>0.99977590848754005</c:v>
                </c:pt>
                <c:pt idx="95722">
                  <c:v>0.98009279830975105</c:v>
                </c:pt>
                <c:pt idx="95723">
                  <c:v>0.99810606512056599</c:v>
                </c:pt>
                <c:pt idx="95724">
                  <c:v>0.99865964755004999</c:v>
                </c:pt>
                <c:pt idx="95725">
                  <c:v>0.97505301993331395</c:v>
                </c:pt>
                <c:pt idx="95726">
                  <c:v>0.98009279830975105</c:v>
                </c:pt>
                <c:pt idx="95727">
                  <c:v>0.98009279830975105</c:v>
                </c:pt>
                <c:pt idx="95728">
                  <c:v>0.99810606512056599</c:v>
                </c:pt>
                <c:pt idx="95729">
                  <c:v>0.98009279830975105</c:v>
                </c:pt>
                <c:pt idx="95730">
                  <c:v>0.99810606512056599</c:v>
                </c:pt>
                <c:pt idx="95731">
                  <c:v>0.98009279830975105</c:v>
                </c:pt>
                <c:pt idx="95732">
                  <c:v>0.99977590848754005</c:v>
                </c:pt>
                <c:pt idx="95733">
                  <c:v>0.99865964755004999</c:v>
                </c:pt>
                <c:pt idx="95734">
                  <c:v>0.99865964755004999</c:v>
                </c:pt>
                <c:pt idx="95735">
                  <c:v>0.97505301993331395</c:v>
                </c:pt>
                <c:pt idx="95736">
                  <c:v>0.99810606512056599</c:v>
                </c:pt>
                <c:pt idx="95737">
                  <c:v>0.98009279830975105</c:v>
                </c:pt>
                <c:pt idx="95738">
                  <c:v>0.99810606512056599</c:v>
                </c:pt>
                <c:pt idx="95739">
                  <c:v>0.99810606512056599</c:v>
                </c:pt>
                <c:pt idx="95740">
                  <c:v>0.99865964755004999</c:v>
                </c:pt>
                <c:pt idx="95741">
                  <c:v>0.99810606512056599</c:v>
                </c:pt>
                <c:pt idx="95742">
                  <c:v>0.97505301993331395</c:v>
                </c:pt>
                <c:pt idx="95743">
                  <c:v>0.97505301993331395</c:v>
                </c:pt>
                <c:pt idx="95744">
                  <c:v>0.99977590848754005</c:v>
                </c:pt>
                <c:pt idx="95745">
                  <c:v>0.98009279830975105</c:v>
                </c:pt>
                <c:pt idx="95746">
                  <c:v>0.98009279830975105</c:v>
                </c:pt>
                <c:pt idx="95747">
                  <c:v>0.99977590848754005</c:v>
                </c:pt>
                <c:pt idx="95748">
                  <c:v>0.99772892030019</c:v>
                </c:pt>
                <c:pt idx="95749">
                  <c:v>0.99810606512056599</c:v>
                </c:pt>
                <c:pt idx="95750">
                  <c:v>0.99865964755004999</c:v>
                </c:pt>
                <c:pt idx="95751">
                  <c:v>0.99865964755004999</c:v>
                </c:pt>
                <c:pt idx="95752">
                  <c:v>0.98009279830975105</c:v>
                </c:pt>
                <c:pt idx="95753">
                  <c:v>0.99772892030019</c:v>
                </c:pt>
                <c:pt idx="95754">
                  <c:v>0.99977590848754005</c:v>
                </c:pt>
                <c:pt idx="95755">
                  <c:v>0.99977590848754005</c:v>
                </c:pt>
                <c:pt idx="95756">
                  <c:v>0.99181255835294002</c:v>
                </c:pt>
                <c:pt idx="95757">
                  <c:v>0.97505301993331395</c:v>
                </c:pt>
                <c:pt idx="95758">
                  <c:v>0.99810606512056599</c:v>
                </c:pt>
                <c:pt idx="95759">
                  <c:v>0.98009279830975105</c:v>
                </c:pt>
                <c:pt idx="95760">
                  <c:v>0.98009279830975105</c:v>
                </c:pt>
                <c:pt idx="95761">
                  <c:v>0.99865964755004999</c:v>
                </c:pt>
                <c:pt idx="95762">
                  <c:v>0.99865964755004999</c:v>
                </c:pt>
                <c:pt idx="95763">
                  <c:v>0.99865964755004999</c:v>
                </c:pt>
                <c:pt idx="95764">
                  <c:v>0.99865964755004999</c:v>
                </c:pt>
                <c:pt idx="95765">
                  <c:v>0.99865964755004999</c:v>
                </c:pt>
                <c:pt idx="95766">
                  <c:v>0.99865964755004999</c:v>
                </c:pt>
                <c:pt idx="95767">
                  <c:v>0.97505301993331395</c:v>
                </c:pt>
                <c:pt idx="95768">
                  <c:v>0.99865964755004999</c:v>
                </c:pt>
                <c:pt idx="95769">
                  <c:v>0.99865964755004999</c:v>
                </c:pt>
                <c:pt idx="95770">
                  <c:v>0.97505301993331395</c:v>
                </c:pt>
                <c:pt idx="95771">
                  <c:v>0.99810606512056599</c:v>
                </c:pt>
                <c:pt idx="95772">
                  <c:v>0.99865964755004999</c:v>
                </c:pt>
                <c:pt idx="95773">
                  <c:v>0.98009279830975105</c:v>
                </c:pt>
                <c:pt idx="95774">
                  <c:v>0.98009279830975105</c:v>
                </c:pt>
                <c:pt idx="95775">
                  <c:v>0.99977590848754005</c:v>
                </c:pt>
                <c:pt idx="95776">
                  <c:v>0.98009279830975105</c:v>
                </c:pt>
                <c:pt idx="95777">
                  <c:v>0.99977590848754005</c:v>
                </c:pt>
                <c:pt idx="95778">
                  <c:v>0.99865964755004999</c:v>
                </c:pt>
                <c:pt idx="95779">
                  <c:v>0.99865964755004999</c:v>
                </c:pt>
                <c:pt idx="95780">
                  <c:v>0.99865964755004999</c:v>
                </c:pt>
                <c:pt idx="95781">
                  <c:v>0.97505301993331395</c:v>
                </c:pt>
                <c:pt idx="95782">
                  <c:v>0.98009279830975105</c:v>
                </c:pt>
                <c:pt idx="95783">
                  <c:v>0.99810606512056599</c:v>
                </c:pt>
                <c:pt idx="95784">
                  <c:v>0.99977590848754005</c:v>
                </c:pt>
                <c:pt idx="95785">
                  <c:v>0.98009279830975105</c:v>
                </c:pt>
                <c:pt idx="95786">
                  <c:v>0.98009279830975105</c:v>
                </c:pt>
                <c:pt idx="95787">
                  <c:v>0.97505301993331395</c:v>
                </c:pt>
                <c:pt idx="95788">
                  <c:v>0.99772892030019</c:v>
                </c:pt>
                <c:pt idx="95789">
                  <c:v>0.98009279830975105</c:v>
                </c:pt>
                <c:pt idx="95790">
                  <c:v>0.99865964755004999</c:v>
                </c:pt>
                <c:pt idx="95791">
                  <c:v>0.98009279830975105</c:v>
                </c:pt>
                <c:pt idx="95792">
                  <c:v>0.97505301993331395</c:v>
                </c:pt>
                <c:pt idx="95793">
                  <c:v>0.99772892030019</c:v>
                </c:pt>
                <c:pt idx="95794">
                  <c:v>0.99865964755004999</c:v>
                </c:pt>
                <c:pt idx="95795">
                  <c:v>0.97505301993331395</c:v>
                </c:pt>
                <c:pt idx="95796">
                  <c:v>0.99865964755004999</c:v>
                </c:pt>
                <c:pt idx="95797">
                  <c:v>0.99865964755004999</c:v>
                </c:pt>
                <c:pt idx="95798">
                  <c:v>0.97505301993331395</c:v>
                </c:pt>
                <c:pt idx="95799">
                  <c:v>0.99865964755004999</c:v>
                </c:pt>
                <c:pt idx="95800">
                  <c:v>0.99865964755004999</c:v>
                </c:pt>
                <c:pt idx="95801">
                  <c:v>0.98009279830975105</c:v>
                </c:pt>
                <c:pt idx="95802">
                  <c:v>0.99865964755004999</c:v>
                </c:pt>
                <c:pt idx="95803">
                  <c:v>0.99977590848754005</c:v>
                </c:pt>
                <c:pt idx="95804">
                  <c:v>0.99810606512056599</c:v>
                </c:pt>
                <c:pt idx="95805">
                  <c:v>0.99810606512056599</c:v>
                </c:pt>
                <c:pt idx="95806">
                  <c:v>0.99810606512056599</c:v>
                </c:pt>
                <c:pt idx="95807">
                  <c:v>0.99865964755004999</c:v>
                </c:pt>
                <c:pt idx="95808">
                  <c:v>0.97505301993331395</c:v>
                </c:pt>
                <c:pt idx="95809">
                  <c:v>0.97505301993331395</c:v>
                </c:pt>
                <c:pt idx="95810">
                  <c:v>0.99977590848754005</c:v>
                </c:pt>
                <c:pt idx="95811">
                  <c:v>0.99865964755004999</c:v>
                </c:pt>
                <c:pt idx="95812">
                  <c:v>0.99810606512056599</c:v>
                </c:pt>
                <c:pt idx="95813">
                  <c:v>0.99977590848754005</c:v>
                </c:pt>
                <c:pt idx="95814">
                  <c:v>0.99865964755004999</c:v>
                </c:pt>
                <c:pt idx="95815">
                  <c:v>0.99810606512056599</c:v>
                </c:pt>
                <c:pt idx="95816">
                  <c:v>0.97505301993331395</c:v>
                </c:pt>
                <c:pt idx="95817">
                  <c:v>0.99181255835294002</c:v>
                </c:pt>
                <c:pt idx="95818">
                  <c:v>0.98009279830975105</c:v>
                </c:pt>
                <c:pt idx="95819">
                  <c:v>0.99865964755004999</c:v>
                </c:pt>
                <c:pt idx="95820">
                  <c:v>0.99810606512056599</c:v>
                </c:pt>
                <c:pt idx="95821">
                  <c:v>0.98009279830975105</c:v>
                </c:pt>
                <c:pt idx="95822">
                  <c:v>0.99865964755004999</c:v>
                </c:pt>
                <c:pt idx="95823">
                  <c:v>0.99810606512056599</c:v>
                </c:pt>
                <c:pt idx="95824">
                  <c:v>0.99977590848754005</c:v>
                </c:pt>
                <c:pt idx="95825">
                  <c:v>0.98009279830975105</c:v>
                </c:pt>
                <c:pt idx="95826">
                  <c:v>0.99977590848754005</c:v>
                </c:pt>
                <c:pt idx="95827">
                  <c:v>0.98009279830975105</c:v>
                </c:pt>
                <c:pt idx="95828">
                  <c:v>0.99810606512056599</c:v>
                </c:pt>
                <c:pt idx="95829">
                  <c:v>0.99865964755004999</c:v>
                </c:pt>
                <c:pt idx="95830">
                  <c:v>0.99865964755004999</c:v>
                </c:pt>
                <c:pt idx="95831">
                  <c:v>0.99865964755004999</c:v>
                </c:pt>
                <c:pt idx="95832">
                  <c:v>0.99865964755004999</c:v>
                </c:pt>
                <c:pt idx="95833">
                  <c:v>0.97505301993331395</c:v>
                </c:pt>
                <c:pt idx="95834">
                  <c:v>0.98009279830975105</c:v>
                </c:pt>
                <c:pt idx="95835">
                  <c:v>0.98009279830975105</c:v>
                </c:pt>
                <c:pt idx="95836">
                  <c:v>0.99977590848754005</c:v>
                </c:pt>
                <c:pt idx="95837">
                  <c:v>0.99865964755004999</c:v>
                </c:pt>
                <c:pt idx="95838">
                  <c:v>0.97505301993331395</c:v>
                </c:pt>
                <c:pt idx="95839">
                  <c:v>0.99977590848754005</c:v>
                </c:pt>
                <c:pt idx="95840">
                  <c:v>0.99865964755004999</c:v>
                </c:pt>
                <c:pt idx="95841">
                  <c:v>0.99865964755004999</c:v>
                </c:pt>
                <c:pt idx="95842">
                  <c:v>0.99865964755004999</c:v>
                </c:pt>
                <c:pt idx="95843">
                  <c:v>0.99977590848754005</c:v>
                </c:pt>
                <c:pt idx="95844">
                  <c:v>0.99865964755004999</c:v>
                </c:pt>
                <c:pt idx="95845">
                  <c:v>0.99810606512056599</c:v>
                </c:pt>
                <c:pt idx="95846">
                  <c:v>0.99181255835294002</c:v>
                </c:pt>
                <c:pt idx="95847">
                  <c:v>0.99810606512056599</c:v>
                </c:pt>
                <c:pt idx="95848">
                  <c:v>0.99865964755004999</c:v>
                </c:pt>
                <c:pt idx="95849">
                  <c:v>0.99977590848754005</c:v>
                </c:pt>
                <c:pt idx="95850">
                  <c:v>0.98009279830975105</c:v>
                </c:pt>
                <c:pt idx="95851">
                  <c:v>0.98009279830975105</c:v>
                </c:pt>
                <c:pt idx="95852">
                  <c:v>0.97505301993331395</c:v>
                </c:pt>
                <c:pt idx="95853">
                  <c:v>0.99810606512056599</c:v>
                </c:pt>
                <c:pt idx="95854">
                  <c:v>0.97505301993331395</c:v>
                </c:pt>
                <c:pt idx="95855">
                  <c:v>0.99865964755004999</c:v>
                </c:pt>
                <c:pt idx="95856">
                  <c:v>0.99810606512056599</c:v>
                </c:pt>
                <c:pt idx="95857">
                  <c:v>0.98009279830975105</c:v>
                </c:pt>
                <c:pt idx="95858">
                  <c:v>0.98009279830975105</c:v>
                </c:pt>
                <c:pt idx="95859">
                  <c:v>0.98009279830975105</c:v>
                </c:pt>
                <c:pt idx="95860">
                  <c:v>0.99977590848754005</c:v>
                </c:pt>
                <c:pt idx="95861">
                  <c:v>0.97505301993331395</c:v>
                </c:pt>
                <c:pt idx="95862">
                  <c:v>0.99865964755004999</c:v>
                </c:pt>
                <c:pt idx="95863">
                  <c:v>0.98009279830975105</c:v>
                </c:pt>
                <c:pt idx="95864">
                  <c:v>0.99865964755004999</c:v>
                </c:pt>
                <c:pt idx="95865">
                  <c:v>0.98009279830975105</c:v>
                </c:pt>
                <c:pt idx="95866">
                  <c:v>0.99865964755004999</c:v>
                </c:pt>
                <c:pt idx="95867">
                  <c:v>0.98009279830975105</c:v>
                </c:pt>
                <c:pt idx="95868">
                  <c:v>0.99977590848754005</c:v>
                </c:pt>
                <c:pt idx="95869">
                  <c:v>0.99810606512056599</c:v>
                </c:pt>
                <c:pt idx="95870">
                  <c:v>0.99810606512056599</c:v>
                </c:pt>
                <c:pt idx="95871">
                  <c:v>0.98009279830975105</c:v>
                </c:pt>
                <c:pt idx="95872">
                  <c:v>0.99865964755004999</c:v>
                </c:pt>
                <c:pt idx="95873">
                  <c:v>0.99977590848754005</c:v>
                </c:pt>
                <c:pt idx="95874">
                  <c:v>0.98009279830975105</c:v>
                </c:pt>
                <c:pt idx="95875">
                  <c:v>0.99865964755004999</c:v>
                </c:pt>
                <c:pt idx="95876">
                  <c:v>0.99810606512056599</c:v>
                </c:pt>
                <c:pt idx="95877">
                  <c:v>0.99865964755004999</c:v>
                </c:pt>
                <c:pt idx="95878">
                  <c:v>0.99865964755004999</c:v>
                </c:pt>
                <c:pt idx="95879">
                  <c:v>0.99977590848754005</c:v>
                </c:pt>
                <c:pt idx="95880">
                  <c:v>0.98009279830975105</c:v>
                </c:pt>
                <c:pt idx="95881">
                  <c:v>0.99865964755004999</c:v>
                </c:pt>
                <c:pt idx="95882">
                  <c:v>0.97505301993331395</c:v>
                </c:pt>
                <c:pt idx="95883">
                  <c:v>0.98009279830975105</c:v>
                </c:pt>
                <c:pt idx="95884">
                  <c:v>0.99810606512056599</c:v>
                </c:pt>
                <c:pt idx="95885">
                  <c:v>0.99865964755004999</c:v>
                </c:pt>
                <c:pt idx="95886">
                  <c:v>0.99977590848754005</c:v>
                </c:pt>
                <c:pt idx="95887">
                  <c:v>0.99810606512056599</c:v>
                </c:pt>
                <c:pt idx="95888">
                  <c:v>0.99865964755004999</c:v>
                </c:pt>
                <c:pt idx="95889">
                  <c:v>0.99772892030019</c:v>
                </c:pt>
                <c:pt idx="95890">
                  <c:v>0.98009279830975105</c:v>
                </c:pt>
                <c:pt idx="95891">
                  <c:v>0.98009279830975105</c:v>
                </c:pt>
                <c:pt idx="95892">
                  <c:v>0.99865964755004999</c:v>
                </c:pt>
                <c:pt idx="95893">
                  <c:v>0.98009279830975105</c:v>
                </c:pt>
                <c:pt idx="95894">
                  <c:v>0.99865964755004999</c:v>
                </c:pt>
                <c:pt idx="95895">
                  <c:v>0.98009279830975105</c:v>
                </c:pt>
                <c:pt idx="95896">
                  <c:v>0.99977590848754005</c:v>
                </c:pt>
                <c:pt idx="95897">
                  <c:v>0.99810606512056599</c:v>
                </c:pt>
                <c:pt idx="95898">
                  <c:v>0.98009279830975105</c:v>
                </c:pt>
                <c:pt idx="95899">
                  <c:v>0.99810606512056599</c:v>
                </c:pt>
                <c:pt idx="95900">
                  <c:v>0.97505301993331395</c:v>
                </c:pt>
                <c:pt idx="95901">
                  <c:v>0.98009279830975105</c:v>
                </c:pt>
                <c:pt idx="95902">
                  <c:v>0.98009279830975105</c:v>
                </c:pt>
                <c:pt idx="95903">
                  <c:v>0.99810606512056599</c:v>
                </c:pt>
                <c:pt idx="95904">
                  <c:v>0.99865964755004999</c:v>
                </c:pt>
                <c:pt idx="95905">
                  <c:v>0.99865964755004999</c:v>
                </c:pt>
                <c:pt idx="95906">
                  <c:v>0.99865964755004999</c:v>
                </c:pt>
                <c:pt idx="95907">
                  <c:v>0.99977590848754005</c:v>
                </c:pt>
                <c:pt idx="95908">
                  <c:v>0.99810606512056599</c:v>
                </c:pt>
                <c:pt idx="95909">
                  <c:v>0.99810606512056599</c:v>
                </c:pt>
                <c:pt idx="95910">
                  <c:v>0.99865964755004999</c:v>
                </c:pt>
                <c:pt idx="95911">
                  <c:v>0.99810606512056599</c:v>
                </c:pt>
                <c:pt idx="95912">
                  <c:v>0.99810606512056599</c:v>
                </c:pt>
                <c:pt idx="95913">
                  <c:v>0.97505301993331395</c:v>
                </c:pt>
                <c:pt idx="95914">
                  <c:v>0.99865964755004999</c:v>
                </c:pt>
                <c:pt idx="95915">
                  <c:v>0.99181255835294002</c:v>
                </c:pt>
                <c:pt idx="95916">
                  <c:v>0.98009279830975105</c:v>
                </c:pt>
                <c:pt idx="95917">
                  <c:v>0.98009279830975105</c:v>
                </c:pt>
                <c:pt idx="95918">
                  <c:v>0.99865964755004999</c:v>
                </c:pt>
                <c:pt idx="95919">
                  <c:v>0.98009279830975105</c:v>
                </c:pt>
                <c:pt idx="95920">
                  <c:v>0.99865964755004999</c:v>
                </c:pt>
                <c:pt idx="95921">
                  <c:v>0.99865964755004999</c:v>
                </c:pt>
                <c:pt idx="95922">
                  <c:v>0.99772892030019</c:v>
                </c:pt>
                <c:pt idx="95923">
                  <c:v>0.98009279830975105</c:v>
                </c:pt>
                <c:pt idx="95924">
                  <c:v>0.97505301993331395</c:v>
                </c:pt>
                <c:pt idx="95925">
                  <c:v>0.98009279830975105</c:v>
                </c:pt>
                <c:pt idx="95926">
                  <c:v>0.98009279830975105</c:v>
                </c:pt>
                <c:pt idx="95927">
                  <c:v>0.99810606512056599</c:v>
                </c:pt>
                <c:pt idx="95928">
                  <c:v>0.98009279830975105</c:v>
                </c:pt>
                <c:pt idx="95929">
                  <c:v>0.98009279830975105</c:v>
                </c:pt>
                <c:pt idx="95930">
                  <c:v>0.97505301993331395</c:v>
                </c:pt>
                <c:pt idx="95931">
                  <c:v>0.99810606512056599</c:v>
                </c:pt>
                <c:pt idx="95932">
                  <c:v>0.97505301993331395</c:v>
                </c:pt>
                <c:pt idx="95933">
                  <c:v>0.99181255835294002</c:v>
                </c:pt>
                <c:pt idx="95934">
                  <c:v>0.97505301993331395</c:v>
                </c:pt>
                <c:pt idx="95935">
                  <c:v>0.98009279830975105</c:v>
                </c:pt>
                <c:pt idx="95936">
                  <c:v>0.99865964755004999</c:v>
                </c:pt>
                <c:pt idx="95937">
                  <c:v>0.99810606512056599</c:v>
                </c:pt>
                <c:pt idx="95938">
                  <c:v>0.99865964755004999</c:v>
                </c:pt>
                <c:pt idx="95939">
                  <c:v>0.99865964755004999</c:v>
                </c:pt>
                <c:pt idx="95940">
                  <c:v>0.99977590848754005</c:v>
                </c:pt>
                <c:pt idx="95941">
                  <c:v>0.99865964755004999</c:v>
                </c:pt>
                <c:pt idx="95942">
                  <c:v>0.99977590848754005</c:v>
                </c:pt>
                <c:pt idx="95943">
                  <c:v>0.98009279830975105</c:v>
                </c:pt>
                <c:pt idx="95944">
                  <c:v>0.98009279830975105</c:v>
                </c:pt>
                <c:pt idx="95945">
                  <c:v>0.99810606512056599</c:v>
                </c:pt>
                <c:pt idx="95946">
                  <c:v>0.99772892030019</c:v>
                </c:pt>
                <c:pt idx="95947">
                  <c:v>0.99865964755004999</c:v>
                </c:pt>
                <c:pt idx="95948">
                  <c:v>0.98009279830975105</c:v>
                </c:pt>
                <c:pt idx="95949">
                  <c:v>0.99865964755004999</c:v>
                </c:pt>
                <c:pt idx="95950">
                  <c:v>0.97505301993331395</c:v>
                </c:pt>
                <c:pt idx="95951">
                  <c:v>0.97505301993331395</c:v>
                </c:pt>
                <c:pt idx="95952">
                  <c:v>0.99865964755004999</c:v>
                </c:pt>
                <c:pt idx="95953">
                  <c:v>0.99772892030019</c:v>
                </c:pt>
                <c:pt idx="95954">
                  <c:v>0.97505301993331395</c:v>
                </c:pt>
                <c:pt idx="95955">
                  <c:v>0.99865964755004999</c:v>
                </c:pt>
                <c:pt idx="95956">
                  <c:v>0.99810606512056599</c:v>
                </c:pt>
                <c:pt idx="95957">
                  <c:v>0.98009279830975105</c:v>
                </c:pt>
                <c:pt idx="95958">
                  <c:v>0.99977590848754005</c:v>
                </c:pt>
                <c:pt idx="95959">
                  <c:v>0.98009279830975105</c:v>
                </c:pt>
                <c:pt idx="95960">
                  <c:v>0.99865964755004999</c:v>
                </c:pt>
                <c:pt idx="95961">
                  <c:v>0.98009279830975105</c:v>
                </c:pt>
                <c:pt idx="95962">
                  <c:v>0.98009279830975105</c:v>
                </c:pt>
                <c:pt idx="95963">
                  <c:v>0.99810606512056599</c:v>
                </c:pt>
                <c:pt idx="95964">
                  <c:v>0.99181255835294002</c:v>
                </c:pt>
                <c:pt idx="95965">
                  <c:v>0.98009279830975105</c:v>
                </c:pt>
                <c:pt idx="95966">
                  <c:v>0.99810606512056599</c:v>
                </c:pt>
                <c:pt idx="95967">
                  <c:v>0.97505301993331395</c:v>
                </c:pt>
                <c:pt idx="95968">
                  <c:v>0.99810606512056599</c:v>
                </c:pt>
                <c:pt idx="95969">
                  <c:v>0.99865964755004999</c:v>
                </c:pt>
                <c:pt idx="95970">
                  <c:v>0.99865964755004999</c:v>
                </c:pt>
                <c:pt idx="95971">
                  <c:v>0.98009279830975105</c:v>
                </c:pt>
                <c:pt idx="95972">
                  <c:v>0.99977590848754005</c:v>
                </c:pt>
                <c:pt idx="95973">
                  <c:v>0.99810606512056599</c:v>
                </c:pt>
                <c:pt idx="95974">
                  <c:v>0.98009279830975105</c:v>
                </c:pt>
                <c:pt idx="95975">
                  <c:v>0.98009279830975105</c:v>
                </c:pt>
                <c:pt idx="95976">
                  <c:v>0.99865964755004999</c:v>
                </c:pt>
                <c:pt idx="95977">
                  <c:v>0.99977590848754005</c:v>
                </c:pt>
                <c:pt idx="95978">
                  <c:v>0.98009279830975105</c:v>
                </c:pt>
                <c:pt idx="95979">
                  <c:v>0.99977590848754005</c:v>
                </c:pt>
                <c:pt idx="95980">
                  <c:v>0.98009279830975105</c:v>
                </c:pt>
                <c:pt idx="95981">
                  <c:v>0.98009279830975105</c:v>
                </c:pt>
                <c:pt idx="95982">
                  <c:v>0.98009279830975105</c:v>
                </c:pt>
                <c:pt idx="95983">
                  <c:v>0.99977590848754005</c:v>
                </c:pt>
                <c:pt idx="95984">
                  <c:v>0.99977590848754005</c:v>
                </c:pt>
                <c:pt idx="95985">
                  <c:v>0.98009279830975105</c:v>
                </c:pt>
                <c:pt idx="95986">
                  <c:v>0.98009279830975105</c:v>
                </c:pt>
                <c:pt idx="95987">
                  <c:v>0.99865964755004999</c:v>
                </c:pt>
                <c:pt idx="95988">
                  <c:v>0.99977590848754005</c:v>
                </c:pt>
                <c:pt idx="95989">
                  <c:v>0.97505301993331395</c:v>
                </c:pt>
                <c:pt idx="95990">
                  <c:v>0.99810606512056599</c:v>
                </c:pt>
                <c:pt idx="95991">
                  <c:v>0.98009279830975105</c:v>
                </c:pt>
                <c:pt idx="95992">
                  <c:v>0.99977590848754005</c:v>
                </c:pt>
                <c:pt idx="95993">
                  <c:v>0.99810606512056599</c:v>
                </c:pt>
                <c:pt idx="95994">
                  <c:v>0.99181255835294002</c:v>
                </c:pt>
                <c:pt idx="95995">
                  <c:v>0.99810606512056599</c:v>
                </c:pt>
                <c:pt idx="95996">
                  <c:v>0.97505301993331395</c:v>
                </c:pt>
                <c:pt idx="95997">
                  <c:v>0.99772892030019</c:v>
                </c:pt>
                <c:pt idx="95998">
                  <c:v>0.99865964755004999</c:v>
                </c:pt>
                <c:pt idx="95999">
                  <c:v>0.99810606512056599</c:v>
                </c:pt>
                <c:pt idx="96000">
                  <c:v>0.99810606512056599</c:v>
                </c:pt>
                <c:pt idx="96001">
                  <c:v>0.99977590848754005</c:v>
                </c:pt>
                <c:pt idx="96002">
                  <c:v>0.98009279830975105</c:v>
                </c:pt>
                <c:pt idx="96003">
                  <c:v>0.99810606512056599</c:v>
                </c:pt>
                <c:pt idx="96004">
                  <c:v>0.98009279830975105</c:v>
                </c:pt>
                <c:pt idx="96005">
                  <c:v>0.99977590848754005</c:v>
                </c:pt>
                <c:pt idx="96006">
                  <c:v>0.98009279830975105</c:v>
                </c:pt>
                <c:pt idx="96007">
                  <c:v>0.98009279830975105</c:v>
                </c:pt>
                <c:pt idx="96008">
                  <c:v>0.98009279830975105</c:v>
                </c:pt>
                <c:pt idx="96009">
                  <c:v>0.98009279830975105</c:v>
                </c:pt>
                <c:pt idx="96010">
                  <c:v>0.99865964755004999</c:v>
                </c:pt>
                <c:pt idx="96011">
                  <c:v>0.99810606512056599</c:v>
                </c:pt>
                <c:pt idx="96012">
                  <c:v>0.97505301993331395</c:v>
                </c:pt>
                <c:pt idx="96013">
                  <c:v>0.99865964755004999</c:v>
                </c:pt>
                <c:pt idx="96014">
                  <c:v>0.99810606512056599</c:v>
                </c:pt>
                <c:pt idx="96015">
                  <c:v>0.99810606512056599</c:v>
                </c:pt>
                <c:pt idx="96016">
                  <c:v>0.99865964755004999</c:v>
                </c:pt>
                <c:pt idx="96017">
                  <c:v>0.99810606512056599</c:v>
                </c:pt>
                <c:pt idx="96018">
                  <c:v>0.99977590848754005</c:v>
                </c:pt>
                <c:pt idx="96019">
                  <c:v>0.98009279830975105</c:v>
                </c:pt>
                <c:pt idx="96020">
                  <c:v>0.98009279830975105</c:v>
                </c:pt>
                <c:pt idx="96021">
                  <c:v>0.99865964755004999</c:v>
                </c:pt>
                <c:pt idx="96022">
                  <c:v>0.99977590848754005</c:v>
                </c:pt>
                <c:pt idx="96023">
                  <c:v>0.99810606512056599</c:v>
                </c:pt>
                <c:pt idx="96024">
                  <c:v>0.97505301993331395</c:v>
                </c:pt>
                <c:pt idx="96025">
                  <c:v>0.97505301993331395</c:v>
                </c:pt>
                <c:pt idx="96026">
                  <c:v>0.98009279830975105</c:v>
                </c:pt>
                <c:pt idx="96027">
                  <c:v>0.98009279830975105</c:v>
                </c:pt>
                <c:pt idx="96028">
                  <c:v>0.99810606512056599</c:v>
                </c:pt>
                <c:pt idx="96029">
                  <c:v>0.97505301993331395</c:v>
                </c:pt>
                <c:pt idx="96030">
                  <c:v>0.98009279830975105</c:v>
                </c:pt>
                <c:pt idx="96031">
                  <c:v>0.98009279830975105</c:v>
                </c:pt>
                <c:pt idx="96032">
                  <c:v>0.99865964755004999</c:v>
                </c:pt>
                <c:pt idx="96033">
                  <c:v>0.97505301993331395</c:v>
                </c:pt>
                <c:pt idx="96034">
                  <c:v>0.99865964755004999</c:v>
                </c:pt>
                <c:pt idx="96035">
                  <c:v>0.99810606512056599</c:v>
                </c:pt>
                <c:pt idx="96036">
                  <c:v>0.98009279830975105</c:v>
                </c:pt>
                <c:pt idx="96037">
                  <c:v>0.99865964755004999</c:v>
                </c:pt>
                <c:pt idx="96038">
                  <c:v>0.99977590848754005</c:v>
                </c:pt>
                <c:pt idx="96039">
                  <c:v>0.99181255835294002</c:v>
                </c:pt>
                <c:pt idx="96040">
                  <c:v>0.97505301993331395</c:v>
                </c:pt>
                <c:pt idx="96041">
                  <c:v>0.99865964755004999</c:v>
                </c:pt>
                <c:pt idx="96042">
                  <c:v>0.97505301993331395</c:v>
                </c:pt>
                <c:pt idx="96043">
                  <c:v>0.99810606512056599</c:v>
                </c:pt>
                <c:pt idx="96044">
                  <c:v>0.98009279830975105</c:v>
                </c:pt>
                <c:pt idx="96045">
                  <c:v>0.99865964755004999</c:v>
                </c:pt>
                <c:pt idx="96046">
                  <c:v>0.99810606512056599</c:v>
                </c:pt>
                <c:pt idx="96047">
                  <c:v>0.99810606512056599</c:v>
                </c:pt>
                <c:pt idx="96048">
                  <c:v>0.99810606512056599</c:v>
                </c:pt>
                <c:pt idx="96049">
                  <c:v>0.99810606512056599</c:v>
                </c:pt>
                <c:pt idx="96050">
                  <c:v>0.99865964755004999</c:v>
                </c:pt>
                <c:pt idx="96051">
                  <c:v>0.99810606512056599</c:v>
                </c:pt>
                <c:pt idx="96052">
                  <c:v>0.99977590848754005</c:v>
                </c:pt>
                <c:pt idx="96053">
                  <c:v>0.97505301993331395</c:v>
                </c:pt>
                <c:pt idx="96054">
                  <c:v>0.99772892030019</c:v>
                </c:pt>
                <c:pt idx="96055">
                  <c:v>0.99772892030019</c:v>
                </c:pt>
                <c:pt idx="96056">
                  <c:v>0.99865964755004999</c:v>
                </c:pt>
                <c:pt idx="96057">
                  <c:v>0.99810606512056599</c:v>
                </c:pt>
                <c:pt idx="96058">
                  <c:v>0.99977590848754005</c:v>
                </c:pt>
                <c:pt idx="96059">
                  <c:v>0.98009279830975105</c:v>
                </c:pt>
                <c:pt idx="96060">
                  <c:v>0.99865964755004999</c:v>
                </c:pt>
                <c:pt idx="96061">
                  <c:v>0.99865964755004999</c:v>
                </c:pt>
                <c:pt idx="96062">
                  <c:v>0.99810606512056599</c:v>
                </c:pt>
                <c:pt idx="96063">
                  <c:v>0.98009279830975105</c:v>
                </c:pt>
                <c:pt idx="96064">
                  <c:v>0.99810606512056599</c:v>
                </c:pt>
                <c:pt idx="96065">
                  <c:v>0.99772892030019</c:v>
                </c:pt>
                <c:pt idx="96066">
                  <c:v>0.98009279830975105</c:v>
                </c:pt>
                <c:pt idx="96067">
                  <c:v>0.99810606512056599</c:v>
                </c:pt>
                <c:pt idx="96068">
                  <c:v>0.99977590848754005</c:v>
                </c:pt>
                <c:pt idx="96069">
                  <c:v>0.97505301993331395</c:v>
                </c:pt>
                <c:pt idx="96070">
                  <c:v>0.99181255835294002</c:v>
                </c:pt>
                <c:pt idx="96071">
                  <c:v>0.99865964755004999</c:v>
                </c:pt>
                <c:pt idx="96072">
                  <c:v>0.97505301993331395</c:v>
                </c:pt>
                <c:pt idx="96073">
                  <c:v>0.97505301993331395</c:v>
                </c:pt>
                <c:pt idx="96074">
                  <c:v>0.99865964755004999</c:v>
                </c:pt>
                <c:pt idx="96075">
                  <c:v>0.99810606512056599</c:v>
                </c:pt>
                <c:pt idx="96076">
                  <c:v>0.98009279830975105</c:v>
                </c:pt>
                <c:pt idx="96077">
                  <c:v>0.99977590848754005</c:v>
                </c:pt>
                <c:pt idx="96078">
                  <c:v>0.99772892030019</c:v>
                </c:pt>
                <c:pt idx="96079">
                  <c:v>0.98009279830975105</c:v>
                </c:pt>
                <c:pt idx="96080">
                  <c:v>0.97505301993331395</c:v>
                </c:pt>
                <c:pt idx="96081">
                  <c:v>0.98009279830975105</c:v>
                </c:pt>
                <c:pt idx="96082">
                  <c:v>0.99810606512056599</c:v>
                </c:pt>
                <c:pt idx="96083">
                  <c:v>0.99865964755004999</c:v>
                </c:pt>
                <c:pt idx="96084">
                  <c:v>0.99810606512056599</c:v>
                </c:pt>
                <c:pt idx="96085">
                  <c:v>0.99772892030019</c:v>
                </c:pt>
                <c:pt idx="96086">
                  <c:v>0.99810606512056599</c:v>
                </c:pt>
                <c:pt idx="96087">
                  <c:v>0.98009279830975105</c:v>
                </c:pt>
                <c:pt idx="96088">
                  <c:v>0.99977590848754005</c:v>
                </c:pt>
                <c:pt idx="96089">
                  <c:v>0.98009279830975105</c:v>
                </c:pt>
                <c:pt idx="96090">
                  <c:v>0.99865964755004999</c:v>
                </c:pt>
                <c:pt idx="96091">
                  <c:v>0.98009279830975105</c:v>
                </c:pt>
                <c:pt idx="96092">
                  <c:v>0.97505301993331395</c:v>
                </c:pt>
                <c:pt idx="96093">
                  <c:v>0.99772892030019</c:v>
                </c:pt>
                <c:pt idx="96094">
                  <c:v>0.97505301993331395</c:v>
                </c:pt>
                <c:pt idx="96095">
                  <c:v>0.97505301993331395</c:v>
                </c:pt>
                <c:pt idx="96096">
                  <c:v>0.97505301993331395</c:v>
                </c:pt>
                <c:pt idx="96097">
                  <c:v>0.98009279830975105</c:v>
                </c:pt>
                <c:pt idx="96098">
                  <c:v>0.99810606512056599</c:v>
                </c:pt>
                <c:pt idx="96099">
                  <c:v>0.97505301993331395</c:v>
                </c:pt>
                <c:pt idx="96100">
                  <c:v>0.99977590848754005</c:v>
                </c:pt>
                <c:pt idx="96101">
                  <c:v>0.98009279830975105</c:v>
                </c:pt>
                <c:pt idx="96102">
                  <c:v>0.99865964755004999</c:v>
                </c:pt>
                <c:pt idx="96103">
                  <c:v>0.99977590848754005</c:v>
                </c:pt>
                <c:pt idx="96104">
                  <c:v>0.99772892030019</c:v>
                </c:pt>
                <c:pt idx="96105">
                  <c:v>0.97505301993331395</c:v>
                </c:pt>
                <c:pt idx="96106">
                  <c:v>0.98009279830975105</c:v>
                </c:pt>
                <c:pt idx="96107">
                  <c:v>0.99977590848754005</c:v>
                </c:pt>
                <c:pt idx="96108">
                  <c:v>0.98009279830975105</c:v>
                </c:pt>
                <c:pt idx="96109">
                  <c:v>0.99865964755004999</c:v>
                </c:pt>
                <c:pt idx="96110">
                  <c:v>0.97505301993331395</c:v>
                </c:pt>
                <c:pt idx="96111">
                  <c:v>0.99977590848754005</c:v>
                </c:pt>
                <c:pt idx="96112">
                  <c:v>0.99772892030019</c:v>
                </c:pt>
                <c:pt idx="96113">
                  <c:v>0.98009279830975105</c:v>
                </c:pt>
                <c:pt idx="96114">
                  <c:v>0.98009279830975105</c:v>
                </c:pt>
                <c:pt idx="96115">
                  <c:v>0.99977590848754005</c:v>
                </c:pt>
                <c:pt idx="96116">
                  <c:v>0.98009279830975105</c:v>
                </c:pt>
                <c:pt idx="96117">
                  <c:v>0.99810606512056599</c:v>
                </c:pt>
                <c:pt idx="96118">
                  <c:v>0.99977590848754005</c:v>
                </c:pt>
                <c:pt idx="96119">
                  <c:v>0.98009279830975105</c:v>
                </c:pt>
                <c:pt idx="96120">
                  <c:v>0.99810606512056599</c:v>
                </c:pt>
                <c:pt idx="96121">
                  <c:v>0.99865964755004999</c:v>
                </c:pt>
                <c:pt idx="96122">
                  <c:v>0.97505301993331395</c:v>
                </c:pt>
                <c:pt idx="96123">
                  <c:v>0.98009279830975105</c:v>
                </c:pt>
                <c:pt idx="96124">
                  <c:v>0.98009279830975105</c:v>
                </c:pt>
                <c:pt idx="96125">
                  <c:v>0.97505301993331395</c:v>
                </c:pt>
                <c:pt idx="96126">
                  <c:v>0.97505301993331395</c:v>
                </c:pt>
                <c:pt idx="96127">
                  <c:v>0.97505301993331395</c:v>
                </c:pt>
                <c:pt idx="96128">
                  <c:v>0.99181255835294002</c:v>
                </c:pt>
                <c:pt idx="96129">
                  <c:v>0.98009279830975105</c:v>
                </c:pt>
                <c:pt idx="96130">
                  <c:v>0.97505301993331395</c:v>
                </c:pt>
                <c:pt idx="96131">
                  <c:v>0.98009279830975105</c:v>
                </c:pt>
                <c:pt idx="96132">
                  <c:v>0.99865964755004999</c:v>
                </c:pt>
                <c:pt idx="96133">
                  <c:v>0.98009279830975105</c:v>
                </c:pt>
                <c:pt idx="96134">
                  <c:v>0.99810606512056599</c:v>
                </c:pt>
                <c:pt idx="96135">
                  <c:v>0.97505301993331395</c:v>
                </c:pt>
                <c:pt idx="96136">
                  <c:v>0.99772892030019</c:v>
                </c:pt>
                <c:pt idx="96137">
                  <c:v>0.99865964755004999</c:v>
                </c:pt>
                <c:pt idx="96138">
                  <c:v>0.97505301993331395</c:v>
                </c:pt>
                <c:pt idx="96139">
                  <c:v>0.99865964755004999</c:v>
                </c:pt>
                <c:pt idx="96140">
                  <c:v>0.99810606512056599</c:v>
                </c:pt>
                <c:pt idx="96141">
                  <c:v>0.99181255835294002</c:v>
                </c:pt>
                <c:pt idx="96142">
                  <c:v>0.98009279830975105</c:v>
                </c:pt>
                <c:pt idx="96143">
                  <c:v>0.98009279830975105</c:v>
                </c:pt>
                <c:pt idx="96144">
                  <c:v>0.99977590848754005</c:v>
                </c:pt>
                <c:pt idx="96145">
                  <c:v>0.98009279830975105</c:v>
                </c:pt>
                <c:pt idx="96146">
                  <c:v>0.99810606512056599</c:v>
                </c:pt>
                <c:pt idx="96147">
                  <c:v>0.97505301993331395</c:v>
                </c:pt>
                <c:pt idx="96148">
                  <c:v>0.99810606512056599</c:v>
                </c:pt>
                <c:pt idx="96149">
                  <c:v>0.99865964755004999</c:v>
                </c:pt>
                <c:pt idx="96150">
                  <c:v>0.99181255835294002</c:v>
                </c:pt>
                <c:pt idx="96151">
                  <c:v>0.98009279830975105</c:v>
                </c:pt>
                <c:pt idx="96152">
                  <c:v>0.98009279830975105</c:v>
                </c:pt>
                <c:pt idx="96153">
                  <c:v>0.99865964755004999</c:v>
                </c:pt>
                <c:pt idx="96154">
                  <c:v>0.98009279830975105</c:v>
                </c:pt>
                <c:pt idx="96155">
                  <c:v>0.99810606512056599</c:v>
                </c:pt>
                <c:pt idx="96156">
                  <c:v>0.99810606512056599</c:v>
                </c:pt>
                <c:pt idx="96157">
                  <c:v>0.99977590848754005</c:v>
                </c:pt>
                <c:pt idx="96158">
                  <c:v>0.99865964755004999</c:v>
                </c:pt>
                <c:pt idx="96159">
                  <c:v>0.97505301993331395</c:v>
                </c:pt>
                <c:pt idx="96160">
                  <c:v>0.99865964755004999</c:v>
                </c:pt>
                <c:pt idx="96161">
                  <c:v>0.99865964755004999</c:v>
                </c:pt>
                <c:pt idx="96162">
                  <c:v>0.99977590848754005</c:v>
                </c:pt>
                <c:pt idx="96163">
                  <c:v>0.98009279830975105</c:v>
                </c:pt>
                <c:pt idx="96164">
                  <c:v>0.97505301993331395</c:v>
                </c:pt>
                <c:pt idx="96165">
                  <c:v>0.99865964755004999</c:v>
                </c:pt>
                <c:pt idx="96166">
                  <c:v>0.99865964755004999</c:v>
                </c:pt>
                <c:pt idx="96167">
                  <c:v>0.97505301993331395</c:v>
                </c:pt>
                <c:pt idx="96168">
                  <c:v>0.99810606512056599</c:v>
                </c:pt>
                <c:pt idx="96169">
                  <c:v>0.99865964755004999</c:v>
                </c:pt>
                <c:pt idx="96170">
                  <c:v>0.99977590848754005</c:v>
                </c:pt>
                <c:pt idx="96171">
                  <c:v>0.98009279830975105</c:v>
                </c:pt>
                <c:pt idx="96172">
                  <c:v>0.99865964755004999</c:v>
                </c:pt>
                <c:pt idx="96173">
                  <c:v>0.98009279830975105</c:v>
                </c:pt>
                <c:pt idx="96174">
                  <c:v>0.98009279830975105</c:v>
                </c:pt>
                <c:pt idx="96175">
                  <c:v>0.99865964755004999</c:v>
                </c:pt>
                <c:pt idx="96176">
                  <c:v>0.99810606512056599</c:v>
                </c:pt>
                <c:pt idx="96177">
                  <c:v>0.99810606512056599</c:v>
                </c:pt>
                <c:pt idx="96178">
                  <c:v>0.99810606512056599</c:v>
                </c:pt>
                <c:pt idx="96179">
                  <c:v>0.99181255835294002</c:v>
                </c:pt>
                <c:pt idx="96180">
                  <c:v>0.98009279830975105</c:v>
                </c:pt>
                <c:pt idx="96181">
                  <c:v>0.98009279830975105</c:v>
                </c:pt>
                <c:pt idx="96182">
                  <c:v>0.99810606512056599</c:v>
                </c:pt>
                <c:pt idx="96183">
                  <c:v>0.99865964755004999</c:v>
                </c:pt>
                <c:pt idx="96184">
                  <c:v>0.99810606512056599</c:v>
                </c:pt>
                <c:pt idx="96185">
                  <c:v>0.99865964755004999</c:v>
                </c:pt>
                <c:pt idx="96186">
                  <c:v>0.99865964755004999</c:v>
                </c:pt>
                <c:pt idx="96187">
                  <c:v>0.99865964755004999</c:v>
                </c:pt>
                <c:pt idx="96188">
                  <c:v>0.99865964755004999</c:v>
                </c:pt>
                <c:pt idx="96189">
                  <c:v>0.99865964755004999</c:v>
                </c:pt>
                <c:pt idx="96190">
                  <c:v>0.99865964755004999</c:v>
                </c:pt>
                <c:pt idx="96191">
                  <c:v>0.99865964755004999</c:v>
                </c:pt>
                <c:pt idx="96192">
                  <c:v>0.97505301993331395</c:v>
                </c:pt>
                <c:pt idx="96193">
                  <c:v>0.99810606512056599</c:v>
                </c:pt>
                <c:pt idx="96194">
                  <c:v>0.99810606512056599</c:v>
                </c:pt>
                <c:pt idx="96195">
                  <c:v>0.99865964755004999</c:v>
                </c:pt>
                <c:pt idx="96196">
                  <c:v>0.99772892030019</c:v>
                </c:pt>
                <c:pt idx="96197">
                  <c:v>0.99810606512056599</c:v>
                </c:pt>
                <c:pt idx="96198">
                  <c:v>0.97505301993331395</c:v>
                </c:pt>
                <c:pt idx="96199">
                  <c:v>0.99181255835294002</c:v>
                </c:pt>
                <c:pt idx="96200">
                  <c:v>0.99810606512056599</c:v>
                </c:pt>
                <c:pt idx="96201">
                  <c:v>0.97505301993331395</c:v>
                </c:pt>
                <c:pt idx="96202">
                  <c:v>0.99810606512056599</c:v>
                </c:pt>
                <c:pt idx="96203">
                  <c:v>0.99977590848754005</c:v>
                </c:pt>
                <c:pt idx="96204">
                  <c:v>0.97505301993331395</c:v>
                </c:pt>
                <c:pt idx="96205">
                  <c:v>0.98009279830975105</c:v>
                </c:pt>
                <c:pt idx="96206">
                  <c:v>0.98009279830975105</c:v>
                </c:pt>
                <c:pt idx="96207">
                  <c:v>0.99865964755004999</c:v>
                </c:pt>
                <c:pt idx="96208">
                  <c:v>0.99865964755004999</c:v>
                </c:pt>
                <c:pt idx="96209">
                  <c:v>0.98009279830975105</c:v>
                </c:pt>
                <c:pt idx="96210">
                  <c:v>0.98009279830975105</c:v>
                </c:pt>
                <c:pt idx="96211">
                  <c:v>0.99865964755004999</c:v>
                </c:pt>
                <c:pt idx="96212">
                  <c:v>0.99810606512056599</c:v>
                </c:pt>
                <c:pt idx="96213">
                  <c:v>0.99810606512056599</c:v>
                </c:pt>
                <c:pt idx="96214">
                  <c:v>0.99865964755004999</c:v>
                </c:pt>
                <c:pt idx="96215">
                  <c:v>0.99977590848754005</c:v>
                </c:pt>
                <c:pt idx="96216">
                  <c:v>0.97505301993331395</c:v>
                </c:pt>
                <c:pt idx="96217">
                  <c:v>0.99865964755004999</c:v>
                </c:pt>
                <c:pt idx="96218">
                  <c:v>0.98009279830975105</c:v>
                </c:pt>
                <c:pt idx="96219">
                  <c:v>0.99810606512056599</c:v>
                </c:pt>
                <c:pt idx="96220">
                  <c:v>0.98009279830975105</c:v>
                </c:pt>
                <c:pt idx="96221">
                  <c:v>0.99865964755004999</c:v>
                </c:pt>
                <c:pt idx="96222">
                  <c:v>0.99810606512056599</c:v>
                </c:pt>
                <c:pt idx="96223">
                  <c:v>0.97505301993331395</c:v>
                </c:pt>
                <c:pt idx="96224">
                  <c:v>0.97505301993331395</c:v>
                </c:pt>
                <c:pt idx="96225">
                  <c:v>0.97505301993331395</c:v>
                </c:pt>
                <c:pt idx="96226">
                  <c:v>0.99865964755004999</c:v>
                </c:pt>
                <c:pt idx="96227">
                  <c:v>0.97505301993331395</c:v>
                </c:pt>
                <c:pt idx="96228">
                  <c:v>0.99977590848754005</c:v>
                </c:pt>
                <c:pt idx="96229">
                  <c:v>0.99865964755004999</c:v>
                </c:pt>
                <c:pt idx="96230">
                  <c:v>0.97505301993331395</c:v>
                </c:pt>
                <c:pt idx="96231">
                  <c:v>0.99865964755004999</c:v>
                </c:pt>
                <c:pt idx="96232">
                  <c:v>0.99865964755004999</c:v>
                </c:pt>
                <c:pt idx="96233">
                  <c:v>0.97505301993331395</c:v>
                </c:pt>
                <c:pt idx="96234">
                  <c:v>0.98009279830975105</c:v>
                </c:pt>
                <c:pt idx="96235">
                  <c:v>0.99810606512056599</c:v>
                </c:pt>
                <c:pt idx="96236">
                  <c:v>0.99977590848754005</c:v>
                </c:pt>
                <c:pt idx="96237">
                  <c:v>0.97505301993331395</c:v>
                </c:pt>
                <c:pt idx="96238">
                  <c:v>0.99810606512056599</c:v>
                </c:pt>
                <c:pt idx="96239">
                  <c:v>0.97505301993331395</c:v>
                </c:pt>
                <c:pt idx="96240">
                  <c:v>0.97505301993331395</c:v>
                </c:pt>
                <c:pt idx="96241">
                  <c:v>0.99865964755004999</c:v>
                </c:pt>
                <c:pt idx="96242">
                  <c:v>0.99865964755004999</c:v>
                </c:pt>
                <c:pt idx="96243">
                  <c:v>0.99810606512056599</c:v>
                </c:pt>
                <c:pt idx="96244">
                  <c:v>0.97505301993331395</c:v>
                </c:pt>
                <c:pt idx="96245">
                  <c:v>0.99810606512056599</c:v>
                </c:pt>
                <c:pt idx="96246">
                  <c:v>0.97505301993331395</c:v>
                </c:pt>
                <c:pt idx="96247">
                  <c:v>0.99977590848754005</c:v>
                </c:pt>
                <c:pt idx="96248">
                  <c:v>0.98009279830975105</c:v>
                </c:pt>
                <c:pt idx="96249">
                  <c:v>0.99810606512056599</c:v>
                </c:pt>
                <c:pt idx="96250">
                  <c:v>0.98009279830975105</c:v>
                </c:pt>
                <c:pt idx="96251">
                  <c:v>0.98009279830975105</c:v>
                </c:pt>
                <c:pt idx="96252">
                  <c:v>0.99977590848754005</c:v>
                </c:pt>
                <c:pt idx="96253">
                  <c:v>0.98009279830975105</c:v>
                </c:pt>
                <c:pt idx="96254">
                  <c:v>0.98009279830975105</c:v>
                </c:pt>
                <c:pt idx="96255">
                  <c:v>0.98009279830975105</c:v>
                </c:pt>
                <c:pt idx="96256">
                  <c:v>0.97505301993331395</c:v>
                </c:pt>
                <c:pt idx="96257">
                  <c:v>0.99977590848754005</c:v>
                </c:pt>
                <c:pt idx="96258">
                  <c:v>0.97505301993331395</c:v>
                </c:pt>
                <c:pt idx="96259">
                  <c:v>0.98009279830975105</c:v>
                </c:pt>
                <c:pt idx="96260">
                  <c:v>0.99865964755004999</c:v>
                </c:pt>
                <c:pt idx="96261">
                  <c:v>0.99810606512056599</c:v>
                </c:pt>
                <c:pt idx="96262">
                  <c:v>0.98009279830975105</c:v>
                </c:pt>
                <c:pt idx="96263">
                  <c:v>0.98009279830975105</c:v>
                </c:pt>
                <c:pt idx="96264">
                  <c:v>0.99865964755004999</c:v>
                </c:pt>
                <c:pt idx="96265">
                  <c:v>0.97505301993331395</c:v>
                </c:pt>
                <c:pt idx="96266">
                  <c:v>0.99977590848754005</c:v>
                </c:pt>
                <c:pt idx="96267">
                  <c:v>0.98009279830975105</c:v>
                </c:pt>
                <c:pt idx="96268">
                  <c:v>0.99977590848754005</c:v>
                </c:pt>
                <c:pt idx="96269">
                  <c:v>0.97505301993331395</c:v>
                </c:pt>
                <c:pt idx="96270">
                  <c:v>0.97505301993331395</c:v>
                </c:pt>
                <c:pt idx="96271">
                  <c:v>0.98009279830975105</c:v>
                </c:pt>
                <c:pt idx="96272">
                  <c:v>0.99865964755004999</c:v>
                </c:pt>
                <c:pt idx="96273">
                  <c:v>0.99865964755004999</c:v>
                </c:pt>
                <c:pt idx="96274">
                  <c:v>0.99977590848754005</c:v>
                </c:pt>
                <c:pt idx="96275">
                  <c:v>0.99977590848754005</c:v>
                </c:pt>
                <c:pt idx="96276">
                  <c:v>0.99810606512056599</c:v>
                </c:pt>
                <c:pt idx="96277">
                  <c:v>0.97505301993331395</c:v>
                </c:pt>
                <c:pt idx="96278">
                  <c:v>0.99810606512056599</c:v>
                </c:pt>
                <c:pt idx="96279">
                  <c:v>0.99865964755004999</c:v>
                </c:pt>
                <c:pt idx="96280">
                  <c:v>0.99865964755004999</c:v>
                </c:pt>
                <c:pt idx="96281">
                  <c:v>0.99865964755004999</c:v>
                </c:pt>
                <c:pt idx="96282">
                  <c:v>0.99977590848754005</c:v>
                </c:pt>
                <c:pt idx="96283">
                  <c:v>0.99977590848754005</c:v>
                </c:pt>
                <c:pt idx="96284">
                  <c:v>0.99865964755004999</c:v>
                </c:pt>
                <c:pt idx="96285">
                  <c:v>0.99865964755004999</c:v>
                </c:pt>
                <c:pt idx="96286">
                  <c:v>0.99977590848754005</c:v>
                </c:pt>
                <c:pt idx="96287">
                  <c:v>0.99977590848754005</c:v>
                </c:pt>
                <c:pt idx="96288">
                  <c:v>0.98009279830975105</c:v>
                </c:pt>
                <c:pt idx="96289">
                  <c:v>0.99865964755004999</c:v>
                </c:pt>
                <c:pt idx="96290">
                  <c:v>0.99865964755004999</c:v>
                </c:pt>
                <c:pt idx="96291">
                  <c:v>0.99810606512056599</c:v>
                </c:pt>
                <c:pt idx="96292">
                  <c:v>0.99810606512056599</c:v>
                </c:pt>
                <c:pt idx="96293">
                  <c:v>0.97505301993331395</c:v>
                </c:pt>
                <c:pt idx="96294">
                  <c:v>0.99977590848754005</c:v>
                </c:pt>
                <c:pt idx="96295">
                  <c:v>0.99865964755004999</c:v>
                </c:pt>
                <c:pt idx="96296">
                  <c:v>0.99865964755004999</c:v>
                </c:pt>
                <c:pt idx="96297">
                  <c:v>0.99810606512056599</c:v>
                </c:pt>
                <c:pt idx="96298">
                  <c:v>0.99865964755004999</c:v>
                </c:pt>
                <c:pt idx="96299">
                  <c:v>0.99810606512056599</c:v>
                </c:pt>
                <c:pt idx="96300">
                  <c:v>0.99810606512056599</c:v>
                </c:pt>
                <c:pt idx="96301">
                  <c:v>0.97505301993331395</c:v>
                </c:pt>
                <c:pt idx="96302">
                  <c:v>0.98009279830975105</c:v>
                </c:pt>
                <c:pt idx="96303">
                  <c:v>0.99810606512056599</c:v>
                </c:pt>
                <c:pt idx="96304">
                  <c:v>0.99810606512056599</c:v>
                </c:pt>
                <c:pt idx="96305">
                  <c:v>0.97505301993331395</c:v>
                </c:pt>
                <c:pt idx="96306">
                  <c:v>0.99977590848754005</c:v>
                </c:pt>
                <c:pt idx="96307">
                  <c:v>0.99865964755004999</c:v>
                </c:pt>
                <c:pt idx="96308">
                  <c:v>0.99810606512056599</c:v>
                </c:pt>
                <c:pt idx="96309">
                  <c:v>0.99865964755004999</c:v>
                </c:pt>
                <c:pt idx="96310">
                  <c:v>0.99181255835294002</c:v>
                </c:pt>
                <c:pt idx="96311">
                  <c:v>0.99810606512056599</c:v>
                </c:pt>
                <c:pt idx="96312">
                  <c:v>0.99865964755004999</c:v>
                </c:pt>
                <c:pt idx="96313">
                  <c:v>0.99772892030019</c:v>
                </c:pt>
                <c:pt idx="96314">
                  <c:v>0.99865964755004999</c:v>
                </c:pt>
                <c:pt idx="96315">
                  <c:v>0.99865964755004999</c:v>
                </c:pt>
                <c:pt idx="96316">
                  <c:v>0.99865964755004999</c:v>
                </c:pt>
                <c:pt idx="96317">
                  <c:v>0.97505301993331395</c:v>
                </c:pt>
                <c:pt idx="96318">
                  <c:v>0.99865964755004999</c:v>
                </c:pt>
                <c:pt idx="96319">
                  <c:v>0.98009279830975105</c:v>
                </c:pt>
                <c:pt idx="96320">
                  <c:v>0.97505301993331395</c:v>
                </c:pt>
                <c:pt idx="96321">
                  <c:v>0.99977590848754005</c:v>
                </c:pt>
                <c:pt idx="96322">
                  <c:v>0.99865964755004999</c:v>
                </c:pt>
                <c:pt idx="96323">
                  <c:v>0.99810606512056599</c:v>
                </c:pt>
                <c:pt idx="96324">
                  <c:v>0.98009279830975105</c:v>
                </c:pt>
                <c:pt idx="96325">
                  <c:v>0.99865964755004999</c:v>
                </c:pt>
                <c:pt idx="96326">
                  <c:v>0.98009279830975105</c:v>
                </c:pt>
                <c:pt idx="96327">
                  <c:v>0.98009279830975105</c:v>
                </c:pt>
                <c:pt idx="96328">
                  <c:v>0.98009279830975105</c:v>
                </c:pt>
                <c:pt idx="96329">
                  <c:v>0.98009279830975105</c:v>
                </c:pt>
                <c:pt idx="96330">
                  <c:v>0.99810606512056599</c:v>
                </c:pt>
                <c:pt idx="96331">
                  <c:v>0.98009279830975105</c:v>
                </c:pt>
                <c:pt idx="96332">
                  <c:v>0.99810606512056599</c:v>
                </c:pt>
                <c:pt idx="96333">
                  <c:v>0.99865964755004999</c:v>
                </c:pt>
                <c:pt idx="96334">
                  <c:v>0.99865964755004999</c:v>
                </c:pt>
                <c:pt idx="96335">
                  <c:v>0.99810606512056599</c:v>
                </c:pt>
                <c:pt idx="96336">
                  <c:v>0.99865964755004999</c:v>
                </c:pt>
                <c:pt idx="96337">
                  <c:v>0.99772892030019</c:v>
                </c:pt>
                <c:pt idx="96338">
                  <c:v>0.99810606512056599</c:v>
                </c:pt>
                <c:pt idx="96339">
                  <c:v>0.97505301993331395</c:v>
                </c:pt>
                <c:pt idx="96340">
                  <c:v>0.99865964755004999</c:v>
                </c:pt>
                <c:pt idx="96341">
                  <c:v>0.99865964755004999</c:v>
                </c:pt>
                <c:pt idx="96342">
                  <c:v>0.97505301993331395</c:v>
                </c:pt>
                <c:pt idx="96343">
                  <c:v>0.99865964755004999</c:v>
                </c:pt>
                <c:pt idx="96344">
                  <c:v>0.98009279830975105</c:v>
                </c:pt>
                <c:pt idx="96345">
                  <c:v>0.99977590848754005</c:v>
                </c:pt>
                <c:pt idx="96346">
                  <c:v>0.98009279830975105</c:v>
                </c:pt>
                <c:pt idx="96347">
                  <c:v>0.99865964755004999</c:v>
                </c:pt>
                <c:pt idx="96348">
                  <c:v>0.99977590848754005</c:v>
                </c:pt>
                <c:pt idx="96349">
                  <c:v>0.98009279830975105</c:v>
                </c:pt>
                <c:pt idx="96350">
                  <c:v>0.97505301993331395</c:v>
                </c:pt>
                <c:pt idx="96351">
                  <c:v>0.99865964755004999</c:v>
                </c:pt>
                <c:pt idx="96352">
                  <c:v>0.99865964755004999</c:v>
                </c:pt>
                <c:pt idx="96353">
                  <c:v>0.99977590848754005</c:v>
                </c:pt>
                <c:pt idx="96354">
                  <c:v>0.99865964755004999</c:v>
                </c:pt>
                <c:pt idx="96355">
                  <c:v>0.99810606512056599</c:v>
                </c:pt>
                <c:pt idx="96356">
                  <c:v>0.99865964755004999</c:v>
                </c:pt>
                <c:pt idx="96357">
                  <c:v>0.98009279830975105</c:v>
                </c:pt>
                <c:pt idx="96358">
                  <c:v>0.99977590848754005</c:v>
                </c:pt>
                <c:pt idx="96359">
                  <c:v>0.99865964755004999</c:v>
                </c:pt>
                <c:pt idx="96360">
                  <c:v>0.99865964755004999</c:v>
                </c:pt>
                <c:pt idx="96361">
                  <c:v>0.97505301993331395</c:v>
                </c:pt>
                <c:pt idx="96362">
                  <c:v>0.99977590848754005</c:v>
                </c:pt>
                <c:pt idx="96363">
                  <c:v>0.98009279830975105</c:v>
                </c:pt>
                <c:pt idx="96364">
                  <c:v>0.98009279830975105</c:v>
                </c:pt>
                <c:pt idx="96365">
                  <c:v>0.99810606512056599</c:v>
                </c:pt>
                <c:pt idx="96366">
                  <c:v>0.97505301993331395</c:v>
                </c:pt>
                <c:pt idx="96367">
                  <c:v>0.99810606512056599</c:v>
                </c:pt>
                <c:pt idx="96368">
                  <c:v>0.98009279830975105</c:v>
                </c:pt>
                <c:pt idx="96369">
                  <c:v>0.98009279830975105</c:v>
                </c:pt>
                <c:pt idx="96370">
                  <c:v>0.99865964755004999</c:v>
                </c:pt>
                <c:pt idx="96371">
                  <c:v>0.99810606512056599</c:v>
                </c:pt>
                <c:pt idx="96372">
                  <c:v>0.98009279830975105</c:v>
                </c:pt>
                <c:pt idx="96373">
                  <c:v>0.99865964755004999</c:v>
                </c:pt>
                <c:pt idx="96374">
                  <c:v>0.99810606512056599</c:v>
                </c:pt>
                <c:pt idx="96375">
                  <c:v>0.98009279830975105</c:v>
                </c:pt>
                <c:pt idx="96376">
                  <c:v>0.97505301993331395</c:v>
                </c:pt>
                <c:pt idx="96377">
                  <c:v>0.99865964755004999</c:v>
                </c:pt>
                <c:pt idx="96378">
                  <c:v>0.98009279830975105</c:v>
                </c:pt>
                <c:pt idx="96379">
                  <c:v>0.99865964755004999</c:v>
                </c:pt>
                <c:pt idx="96380">
                  <c:v>0.99810606512056599</c:v>
                </c:pt>
                <c:pt idx="96381">
                  <c:v>0.97505301993331395</c:v>
                </c:pt>
                <c:pt idx="96382">
                  <c:v>0.99865964755004999</c:v>
                </c:pt>
                <c:pt idx="96383">
                  <c:v>0.99977590848754005</c:v>
                </c:pt>
                <c:pt idx="96384">
                  <c:v>0.99865964755004999</c:v>
                </c:pt>
                <c:pt idx="96385">
                  <c:v>0.98009279830975105</c:v>
                </c:pt>
                <c:pt idx="96386">
                  <c:v>0.98009279830975105</c:v>
                </c:pt>
                <c:pt idx="96387">
                  <c:v>0.99865964755004999</c:v>
                </c:pt>
                <c:pt idx="96388">
                  <c:v>0.99865964755004999</c:v>
                </c:pt>
                <c:pt idx="96389">
                  <c:v>0.97505301993331395</c:v>
                </c:pt>
                <c:pt idx="96390">
                  <c:v>0.99810606512056599</c:v>
                </c:pt>
                <c:pt idx="96391">
                  <c:v>0.99865964755004999</c:v>
                </c:pt>
                <c:pt idx="96392">
                  <c:v>0.99865964755004999</c:v>
                </c:pt>
                <c:pt idx="96393">
                  <c:v>0.99865964755004999</c:v>
                </c:pt>
                <c:pt idx="96394">
                  <c:v>0.99810606512056599</c:v>
                </c:pt>
                <c:pt idx="96395">
                  <c:v>0.99865964755004999</c:v>
                </c:pt>
                <c:pt idx="96396">
                  <c:v>0.99772892030019</c:v>
                </c:pt>
                <c:pt idx="96397">
                  <c:v>0.99977590848754005</c:v>
                </c:pt>
                <c:pt idx="96398">
                  <c:v>0.97505301993331395</c:v>
                </c:pt>
                <c:pt idx="96399">
                  <c:v>0.99810606512056599</c:v>
                </c:pt>
                <c:pt idx="96400">
                  <c:v>0.99810606512056599</c:v>
                </c:pt>
                <c:pt idx="96401">
                  <c:v>0.99865964755004999</c:v>
                </c:pt>
                <c:pt idx="96402">
                  <c:v>0.99810606512056599</c:v>
                </c:pt>
                <c:pt idx="96403">
                  <c:v>0.98009279830975105</c:v>
                </c:pt>
                <c:pt idx="96404">
                  <c:v>0.98009279830975105</c:v>
                </c:pt>
                <c:pt idx="96405">
                  <c:v>0.97505301993331395</c:v>
                </c:pt>
                <c:pt idx="96406">
                  <c:v>0.99810606512056599</c:v>
                </c:pt>
                <c:pt idx="96407">
                  <c:v>0.98009279830975105</c:v>
                </c:pt>
                <c:pt idx="96408">
                  <c:v>0.99810606512056599</c:v>
                </c:pt>
                <c:pt idx="96409">
                  <c:v>0.97505301993331395</c:v>
                </c:pt>
                <c:pt idx="96410">
                  <c:v>0.98009279830975105</c:v>
                </c:pt>
                <c:pt idx="96411">
                  <c:v>0.97505301993331395</c:v>
                </c:pt>
                <c:pt idx="96412">
                  <c:v>0.99865964755004999</c:v>
                </c:pt>
                <c:pt idx="96413">
                  <c:v>0.98009279830975105</c:v>
                </c:pt>
                <c:pt idx="96414">
                  <c:v>0.98009279830975105</c:v>
                </c:pt>
                <c:pt idx="96415">
                  <c:v>0.99977590848754005</c:v>
                </c:pt>
                <c:pt idx="96416">
                  <c:v>0.99810606512056599</c:v>
                </c:pt>
                <c:pt idx="96417">
                  <c:v>0.99865964755004999</c:v>
                </c:pt>
                <c:pt idx="96418">
                  <c:v>0.99865964755004999</c:v>
                </c:pt>
                <c:pt idx="96419">
                  <c:v>0.99810606512056599</c:v>
                </c:pt>
                <c:pt idx="96420">
                  <c:v>0.98009279830975105</c:v>
                </c:pt>
                <c:pt idx="96421">
                  <c:v>0.99977590848754005</c:v>
                </c:pt>
                <c:pt idx="96422">
                  <c:v>0.99977590848754005</c:v>
                </c:pt>
                <c:pt idx="96423">
                  <c:v>0.98009279830975105</c:v>
                </c:pt>
                <c:pt idx="96424">
                  <c:v>0.99977590848754005</c:v>
                </c:pt>
                <c:pt idx="96425">
                  <c:v>0.98009279830975105</c:v>
                </c:pt>
                <c:pt idx="96426">
                  <c:v>0.98009279830975105</c:v>
                </c:pt>
                <c:pt idx="96427">
                  <c:v>0.99865964755004999</c:v>
                </c:pt>
                <c:pt idx="96428">
                  <c:v>0.99865964755004999</c:v>
                </c:pt>
                <c:pt idx="96429">
                  <c:v>0.99865964755004999</c:v>
                </c:pt>
                <c:pt idx="96430">
                  <c:v>0.98009279830975105</c:v>
                </c:pt>
                <c:pt idx="96431">
                  <c:v>0.99865964755004999</c:v>
                </c:pt>
                <c:pt idx="96432">
                  <c:v>0.99865964755004999</c:v>
                </c:pt>
                <c:pt idx="96433">
                  <c:v>0.97505301993331395</c:v>
                </c:pt>
                <c:pt idx="96434">
                  <c:v>0.99810606512056599</c:v>
                </c:pt>
                <c:pt idx="96435">
                  <c:v>0.99865964755004999</c:v>
                </c:pt>
                <c:pt idx="96436">
                  <c:v>0.98009279830975105</c:v>
                </c:pt>
                <c:pt idx="96437">
                  <c:v>0.98009279830975105</c:v>
                </c:pt>
                <c:pt idx="96438">
                  <c:v>0.99810606512056599</c:v>
                </c:pt>
                <c:pt idx="96439">
                  <c:v>0.99772892030019</c:v>
                </c:pt>
                <c:pt idx="96440">
                  <c:v>0.98009279830975105</c:v>
                </c:pt>
                <c:pt idx="96441">
                  <c:v>0.98009279830975105</c:v>
                </c:pt>
                <c:pt idx="96442">
                  <c:v>0.99810606512056599</c:v>
                </c:pt>
                <c:pt idx="96443">
                  <c:v>0.99810606512056599</c:v>
                </c:pt>
                <c:pt idx="96444">
                  <c:v>0.97505301993331395</c:v>
                </c:pt>
                <c:pt idx="96445">
                  <c:v>0.98009279830975105</c:v>
                </c:pt>
                <c:pt idx="96446">
                  <c:v>0.98009279830975105</c:v>
                </c:pt>
                <c:pt idx="96447">
                  <c:v>0.99810606512056599</c:v>
                </c:pt>
                <c:pt idx="96448">
                  <c:v>0.99865964755004999</c:v>
                </c:pt>
                <c:pt idx="96449">
                  <c:v>0.99810606512056599</c:v>
                </c:pt>
                <c:pt idx="96450">
                  <c:v>0.97505301993331395</c:v>
                </c:pt>
                <c:pt idx="96451">
                  <c:v>0.99865964755004999</c:v>
                </c:pt>
                <c:pt idx="96452">
                  <c:v>0.99810606512056599</c:v>
                </c:pt>
                <c:pt idx="96453">
                  <c:v>0.99865964755004999</c:v>
                </c:pt>
                <c:pt idx="96454">
                  <c:v>0.99810606512056599</c:v>
                </c:pt>
                <c:pt idx="96455">
                  <c:v>0.98009279830975105</c:v>
                </c:pt>
                <c:pt idx="96456">
                  <c:v>0.99865964755004999</c:v>
                </c:pt>
                <c:pt idx="96457">
                  <c:v>0.99865964755004999</c:v>
                </c:pt>
                <c:pt idx="96458">
                  <c:v>0.98009279830975105</c:v>
                </c:pt>
                <c:pt idx="96459">
                  <c:v>0.99181255835294002</c:v>
                </c:pt>
                <c:pt idx="96460">
                  <c:v>0.99810606512056599</c:v>
                </c:pt>
                <c:pt idx="96461">
                  <c:v>0.99810606512056599</c:v>
                </c:pt>
                <c:pt idx="96462">
                  <c:v>0.98009279830975105</c:v>
                </c:pt>
                <c:pt idx="96463">
                  <c:v>0.99810606512056599</c:v>
                </c:pt>
                <c:pt idx="96464">
                  <c:v>0.99865964755004999</c:v>
                </c:pt>
                <c:pt idx="96465">
                  <c:v>0.99810606512056599</c:v>
                </c:pt>
                <c:pt idx="96466">
                  <c:v>0.99865964755004999</c:v>
                </c:pt>
                <c:pt idx="96467">
                  <c:v>0.99865964755004999</c:v>
                </c:pt>
                <c:pt idx="96468">
                  <c:v>0.98009279830975105</c:v>
                </c:pt>
                <c:pt idx="96469">
                  <c:v>0.99865964755004999</c:v>
                </c:pt>
                <c:pt idx="96470">
                  <c:v>0.99977590848754005</c:v>
                </c:pt>
                <c:pt idx="96471">
                  <c:v>0.99865964755004999</c:v>
                </c:pt>
                <c:pt idx="96472">
                  <c:v>0.99977590848754005</c:v>
                </c:pt>
                <c:pt idx="96473">
                  <c:v>0.99865964755004999</c:v>
                </c:pt>
                <c:pt idx="96474">
                  <c:v>0.98009279830975105</c:v>
                </c:pt>
                <c:pt idx="96475">
                  <c:v>0.99810606512056599</c:v>
                </c:pt>
                <c:pt idx="96476">
                  <c:v>0.99810606512056599</c:v>
                </c:pt>
                <c:pt idx="96477">
                  <c:v>0.99772892030019</c:v>
                </c:pt>
                <c:pt idx="96478">
                  <c:v>0.97505301993331395</c:v>
                </c:pt>
                <c:pt idx="96479">
                  <c:v>0.99810606512056599</c:v>
                </c:pt>
                <c:pt idx="96480">
                  <c:v>0.97505301993331395</c:v>
                </c:pt>
                <c:pt idx="96481">
                  <c:v>0.99810606512056599</c:v>
                </c:pt>
                <c:pt idx="96482">
                  <c:v>0.97505301993331395</c:v>
                </c:pt>
                <c:pt idx="96483">
                  <c:v>0.98009279830975105</c:v>
                </c:pt>
                <c:pt idx="96484">
                  <c:v>0.98009279830975105</c:v>
                </c:pt>
                <c:pt idx="96485">
                  <c:v>0.99865964755004999</c:v>
                </c:pt>
                <c:pt idx="96486">
                  <c:v>0.98009279830975105</c:v>
                </c:pt>
                <c:pt idx="96487">
                  <c:v>0.97505301993331395</c:v>
                </c:pt>
                <c:pt idx="96488">
                  <c:v>0.99977590848754005</c:v>
                </c:pt>
                <c:pt idx="96489">
                  <c:v>0.99977590848754005</c:v>
                </c:pt>
                <c:pt idx="96490">
                  <c:v>0.98009279830975105</c:v>
                </c:pt>
                <c:pt idx="96491">
                  <c:v>0.97505301993331395</c:v>
                </c:pt>
                <c:pt idx="96492">
                  <c:v>0.99810606512056599</c:v>
                </c:pt>
                <c:pt idx="96493">
                  <c:v>0.99865964755004999</c:v>
                </c:pt>
                <c:pt idx="96494">
                  <c:v>0.99865964755004999</c:v>
                </c:pt>
                <c:pt idx="96495">
                  <c:v>0.97505301993331395</c:v>
                </c:pt>
                <c:pt idx="96496">
                  <c:v>0.98009279830975105</c:v>
                </c:pt>
                <c:pt idx="96497">
                  <c:v>0.99865964755004999</c:v>
                </c:pt>
                <c:pt idx="96498">
                  <c:v>0.99865964755004999</c:v>
                </c:pt>
                <c:pt idx="96499">
                  <c:v>0.99810606512056599</c:v>
                </c:pt>
                <c:pt idx="96500">
                  <c:v>0.99865964755004999</c:v>
                </c:pt>
                <c:pt idx="96501">
                  <c:v>0.99772892030019</c:v>
                </c:pt>
                <c:pt idx="96502">
                  <c:v>0.98009279830975105</c:v>
                </c:pt>
                <c:pt idx="96503">
                  <c:v>0.99865964755004999</c:v>
                </c:pt>
                <c:pt idx="96504">
                  <c:v>0.98009279830975105</c:v>
                </c:pt>
                <c:pt idx="96505">
                  <c:v>0.99810606512056599</c:v>
                </c:pt>
                <c:pt idx="96506">
                  <c:v>0.99865964755004999</c:v>
                </c:pt>
                <c:pt idx="96507">
                  <c:v>0.99977590848754005</c:v>
                </c:pt>
                <c:pt idx="96508">
                  <c:v>0.99865964755004999</c:v>
                </c:pt>
                <c:pt idx="96509">
                  <c:v>0.99865964755004999</c:v>
                </c:pt>
                <c:pt idx="96510">
                  <c:v>0.98009279830975105</c:v>
                </c:pt>
                <c:pt idx="96511">
                  <c:v>0.99810606512056599</c:v>
                </c:pt>
                <c:pt idx="96512">
                  <c:v>0.98009279830975105</c:v>
                </c:pt>
                <c:pt idx="96513">
                  <c:v>0.98009279830975105</c:v>
                </c:pt>
                <c:pt idx="96514">
                  <c:v>0.99977590848754005</c:v>
                </c:pt>
                <c:pt idx="96515">
                  <c:v>0.99977590848754005</c:v>
                </c:pt>
                <c:pt idx="96516">
                  <c:v>0.99865964755004999</c:v>
                </c:pt>
                <c:pt idx="96517">
                  <c:v>0.99810606512056599</c:v>
                </c:pt>
                <c:pt idx="96518">
                  <c:v>0.99977590848754005</c:v>
                </c:pt>
                <c:pt idx="96519">
                  <c:v>0.98009279830975105</c:v>
                </c:pt>
                <c:pt idx="96520">
                  <c:v>0.99810606512056599</c:v>
                </c:pt>
                <c:pt idx="96521">
                  <c:v>0.98009279830975105</c:v>
                </c:pt>
                <c:pt idx="96522">
                  <c:v>0.98009279830975105</c:v>
                </c:pt>
                <c:pt idx="96523">
                  <c:v>0.98009279830975105</c:v>
                </c:pt>
                <c:pt idx="96524">
                  <c:v>0.97505301993331395</c:v>
                </c:pt>
                <c:pt idx="96525">
                  <c:v>0.99810606512056599</c:v>
                </c:pt>
                <c:pt idx="96526">
                  <c:v>0.97505301993331395</c:v>
                </c:pt>
                <c:pt idx="96527">
                  <c:v>0.97505301993331395</c:v>
                </c:pt>
                <c:pt idx="96528">
                  <c:v>0.98009279830975105</c:v>
                </c:pt>
                <c:pt idx="96529">
                  <c:v>0.97505301993331395</c:v>
                </c:pt>
                <c:pt idx="96530">
                  <c:v>0.99810606512056599</c:v>
                </c:pt>
                <c:pt idx="96531">
                  <c:v>0.99865964755004999</c:v>
                </c:pt>
                <c:pt idx="96532">
                  <c:v>0.99865964755004999</c:v>
                </c:pt>
                <c:pt idx="96533">
                  <c:v>0.97505301993331395</c:v>
                </c:pt>
                <c:pt idx="96534">
                  <c:v>0.98009279830975105</c:v>
                </c:pt>
                <c:pt idx="96535">
                  <c:v>0.98009279830975105</c:v>
                </c:pt>
                <c:pt idx="96536">
                  <c:v>0.99810606512056599</c:v>
                </c:pt>
                <c:pt idx="96537">
                  <c:v>0.99865964755004999</c:v>
                </c:pt>
                <c:pt idx="96538">
                  <c:v>0.99865964755004999</c:v>
                </c:pt>
                <c:pt idx="96539">
                  <c:v>0.99810606512056599</c:v>
                </c:pt>
                <c:pt idx="96540">
                  <c:v>0.99810606512056599</c:v>
                </c:pt>
                <c:pt idx="96541">
                  <c:v>0.99865964755004999</c:v>
                </c:pt>
                <c:pt idx="96542">
                  <c:v>0.99181255835294002</c:v>
                </c:pt>
                <c:pt idx="96543">
                  <c:v>0.99977590848754005</c:v>
                </c:pt>
                <c:pt idx="96544">
                  <c:v>0.99977590848754005</c:v>
                </c:pt>
                <c:pt idx="96545">
                  <c:v>0.98009279830975105</c:v>
                </c:pt>
                <c:pt idx="96546">
                  <c:v>0.99810606512056599</c:v>
                </c:pt>
                <c:pt idx="96547">
                  <c:v>0.99772892030019</c:v>
                </c:pt>
                <c:pt idx="96548">
                  <c:v>0.99810606512056599</c:v>
                </c:pt>
                <c:pt idx="96549">
                  <c:v>0.98009279830975105</c:v>
                </c:pt>
                <c:pt idx="96550">
                  <c:v>0.98009279830975105</c:v>
                </c:pt>
                <c:pt idx="96551">
                  <c:v>0.99810606512056599</c:v>
                </c:pt>
                <c:pt idx="96552">
                  <c:v>0.98009279830975105</c:v>
                </c:pt>
                <c:pt idx="96553">
                  <c:v>0.99810606512056599</c:v>
                </c:pt>
                <c:pt idx="96554">
                  <c:v>0.98009279830975105</c:v>
                </c:pt>
                <c:pt idx="96555">
                  <c:v>0.99977590848754005</c:v>
                </c:pt>
                <c:pt idx="96556">
                  <c:v>0.98009279830975105</c:v>
                </c:pt>
                <c:pt idx="96557">
                  <c:v>0.98009279830975105</c:v>
                </c:pt>
                <c:pt idx="96558">
                  <c:v>0.98009279830975105</c:v>
                </c:pt>
                <c:pt idx="96559">
                  <c:v>0.98009279830975105</c:v>
                </c:pt>
                <c:pt idx="96560">
                  <c:v>0.99865964755004999</c:v>
                </c:pt>
                <c:pt idx="96561">
                  <c:v>0.98009279830975105</c:v>
                </c:pt>
                <c:pt idx="96562">
                  <c:v>0.98009279830975105</c:v>
                </c:pt>
                <c:pt idx="96563">
                  <c:v>0.97505301993331395</c:v>
                </c:pt>
                <c:pt idx="96564">
                  <c:v>0.99865964755004999</c:v>
                </c:pt>
                <c:pt idx="96565">
                  <c:v>0.99977590848754005</c:v>
                </c:pt>
                <c:pt idx="96566">
                  <c:v>0.99977590848754005</c:v>
                </c:pt>
                <c:pt idx="96567">
                  <c:v>0.98009279830975105</c:v>
                </c:pt>
                <c:pt idx="96568">
                  <c:v>0.99810606512056599</c:v>
                </c:pt>
                <c:pt idx="96569">
                  <c:v>0.98009279830975105</c:v>
                </c:pt>
                <c:pt idx="96570">
                  <c:v>0.98009279830975105</c:v>
                </c:pt>
                <c:pt idx="96571">
                  <c:v>0.97505301993331395</c:v>
                </c:pt>
                <c:pt idx="96572">
                  <c:v>0.99865964755004999</c:v>
                </c:pt>
                <c:pt idx="96573">
                  <c:v>0.99865964755004999</c:v>
                </c:pt>
                <c:pt idx="96574">
                  <c:v>0.99865964755004999</c:v>
                </c:pt>
                <c:pt idx="96575">
                  <c:v>0.99810606512056599</c:v>
                </c:pt>
                <c:pt idx="96576">
                  <c:v>0.98009279830975105</c:v>
                </c:pt>
                <c:pt idx="96577">
                  <c:v>0.99181255835294002</c:v>
                </c:pt>
                <c:pt idx="96578">
                  <c:v>0.98009279830975105</c:v>
                </c:pt>
                <c:pt idx="96579">
                  <c:v>0.98009279830975105</c:v>
                </c:pt>
                <c:pt idx="96580">
                  <c:v>0.97505301993331395</c:v>
                </c:pt>
                <c:pt idx="96581">
                  <c:v>0.98009279830975105</c:v>
                </c:pt>
                <c:pt idx="96582">
                  <c:v>0.99810606512056599</c:v>
                </c:pt>
                <c:pt idx="96583">
                  <c:v>0.98009279830975105</c:v>
                </c:pt>
                <c:pt idx="96584">
                  <c:v>0.99810606512056599</c:v>
                </c:pt>
                <c:pt idx="96585">
                  <c:v>0.98009279830975105</c:v>
                </c:pt>
                <c:pt idx="96586">
                  <c:v>0.98009279830975105</c:v>
                </c:pt>
                <c:pt idx="96587">
                  <c:v>0.97505301993331395</c:v>
                </c:pt>
                <c:pt idx="96588">
                  <c:v>0.98009279830975105</c:v>
                </c:pt>
                <c:pt idx="96589">
                  <c:v>0.99865964755004999</c:v>
                </c:pt>
                <c:pt idx="96590">
                  <c:v>0.98009279830975105</c:v>
                </c:pt>
                <c:pt idx="96591">
                  <c:v>0.99810606512056599</c:v>
                </c:pt>
                <c:pt idx="96592">
                  <c:v>0.99810606512056599</c:v>
                </c:pt>
                <c:pt idx="96593">
                  <c:v>0.98009279830975105</c:v>
                </c:pt>
                <c:pt idx="96594">
                  <c:v>0.99865964755004999</c:v>
                </c:pt>
                <c:pt idx="96595">
                  <c:v>0.97505301993331395</c:v>
                </c:pt>
                <c:pt idx="96596">
                  <c:v>0.99977590848754005</c:v>
                </c:pt>
                <c:pt idx="96597">
                  <c:v>0.98009279830975105</c:v>
                </c:pt>
                <c:pt idx="96598">
                  <c:v>0.99977590848754005</c:v>
                </c:pt>
                <c:pt idx="96599">
                  <c:v>0.98009279830975105</c:v>
                </c:pt>
                <c:pt idx="96600">
                  <c:v>0.99810606512056599</c:v>
                </c:pt>
                <c:pt idx="96601">
                  <c:v>0.99865964755004999</c:v>
                </c:pt>
                <c:pt idx="96602">
                  <c:v>0.99977590848754005</c:v>
                </c:pt>
                <c:pt idx="96603">
                  <c:v>0.99977590848754005</c:v>
                </c:pt>
                <c:pt idx="96604">
                  <c:v>0.99977590848754005</c:v>
                </c:pt>
                <c:pt idx="96605">
                  <c:v>0.99810606512056599</c:v>
                </c:pt>
                <c:pt idx="96606">
                  <c:v>0.99810606512056599</c:v>
                </c:pt>
                <c:pt idx="96607">
                  <c:v>0.99810606512056599</c:v>
                </c:pt>
                <c:pt idx="96608">
                  <c:v>0.99865964755004999</c:v>
                </c:pt>
                <c:pt idx="96609">
                  <c:v>0.99865964755004999</c:v>
                </c:pt>
                <c:pt idx="96610">
                  <c:v>0.99977590848754005</c:v>
                </c:pt>
                <c:pt idx="96611">
                  <c:v>0.99181255835294002</c:v>
                </c:pt>
                <c:pt idx="96612">
                  <c:v>0.97505301993331395</c:v>
                </c:pt>
                <c:pt idx="96613">
                  <c:v>0.97505301993331395</c:v>
                </c:pt>
                <c:pt idx="96614">
                  <c:v>0.99977590848754005</c:v>
                </c:pt>
                <c:pt idx="96615">
                  <c:v>0.99810606512056599</c:v>
                </c:pt>
                <c:pt idx="96616">
                  <c:v>0.99865964755004999</c:v>
                </c:pt>
                <c:pt idx="96617">
                  <c:v>0.99865964755004999</c:v>
                </c:pt>
                <c:pt idx="96618">
                  <c:v>0.99977590848754005</c:v>
                </c:pt>
                <c:pt idx="96619">
                  <c:v>0.99977590848754005</c:v>
                </c:pt>
                <c:pt idx="96620">
                  <c:v>0.99181255835294002</c:v>
                </c:pt>
                <c:pt idx="96621">
                  <c:v>0.99810606512056599</c:v>
                </c:pt>
                <c:pt idx="96622">
                  <c:v>0.99865964755004999</c:v>
                </c:pt>
                <c:pt idx="96623">
                  <c:v>0.98009279830975105</c:v>
                </c:pt>
                <c:pt idx="96624">
                  <c:v>0.98009279830975105</c:v>
                </c:pt>
                <c:pt idx="96625">
                  <c:v>0.99865964755004999</c:v>
                </c:pt>
                <c:pt idx="96626">
                  <c:v>0.98009279830975105</c:v>
                </c:pt>
                <c:pt idx="96627">
                  <c:v>0.99772892030019</c:v>
                </c:pt>
                <c:pt idx="96628">
                  <c:v>0.99977590848754005</c:v>
                </c:pt>
                <c:pt idx="96629">
                  <c:v>0.98009279830975105</c:v>
                </c:pt>
                <c:pt idx="96630">
                  <c:v>0.99810606512056599</c:v>
                </c:pt>
                <c:pt idx="96631">
                  <c:v>0.99810606512056599</c:v>
                </c:pt>
                <c:pt idx="96632">
                  <c:v>0.98009279830975105</c:v>
                </c:pt>
                <c:pt idx="96633">
                  <c:v>0.98009279830975105</c:v>
                </c:pt>
                <c:pt idx="96634">
                  <c:v>0.99865964755004999</c:v>
                </c:pt>
                <c:pt idx="96635">
                  <c:v>0.98009279830975105</c:v>
                </c:pt>
                <c:pt idx="96636">
                  <c:v>0.98009279830975105</c:v>
                </c:pt>
                <c:pt idx="96637">
                  <c:v>0.97505301993331395</c:v>
                </c:pt>
                <c:pt idx="96638">
                  <c:v>0.99977590848754005</c:v>
                </c:pt>
                <c:pt idx="96639">
                  <c:v>0.97505301993331395</c:v>
                </c:pt>
                <c:pt idx="96640">
                  <c:v>0.99865964755004999</c:v>
                </c:pt>
                <c:pt idx="96641">
                  <c:v>0.99977590848754005</c:v>
                </c:pt>
                <c:pt idx="96642">
                  <c:v>0.99772892030019</c:v>
                </c:pt>
                <c:pt idx="96643">
                  <c:v>0.98009279830975105</c:v>
                </c:pt>
                <c:pt idx="96644">
                  <c:v>0.98009279830975105</c:v>
                </c:pt>
                <c:pt idx="96645">
                  <c:v>0.99810606512056599</c:v>
                </c:pt>
                <c:pt idx="96646">
                  <c:v>0.97505301993331395</c:v>
                </c:pt>
                <c:pt idx="96647">
                  <c:v>0.97505301993331395</c:v>
                </c:pt>
                <c:pt idx="96648">
                  <c:v>0.99865964755004999</c:v>
                </c:pt>
                <c:pt idx="96649">
                  <c:v>0.98009279830975105</c:v>
                </c:pt>
                <c:pt idx="96650">
                  <c:v>0.99810606512056599</c:v>
                </c:pt>
                <c:pt idx="96651">
                  <c:v>0.98009279830975105</c:v>
                </c:pt>
                <c:pt idx="96652">
                  <c:v>0.99977590848754005</c:v>
                </c:pt>
                <c:pt idx="96653">
                  <c:v>0.98009279830975105</c:v>
                </c:pt>
                <c:pt idx="96654">
                  <c:v>0.99865964755004999</c:v>
                </c:pt>
                <c:pt idx="96655">
                  <c:v>0.99865964755004999</c:v>
                </c:pt>
                <c:pt idx="96656">
                  <c:v>0.98009279830975105</c:v>
                </c:pt>
                <c:pt idx="96657">
                  <c:v>0.97505301993331395</c:v>
                </c:pt>
                <c:pt idx="96658">
                  <c:v>0.99977590848754005</c:v>
                </c:pt>
                <c:pt idx="96659">
                  <c:v>0.99977590848754005</c:v>
                </c:pt>
                <c:pt idx="96660">
                  <c:v>0.98009279830975105</c:v>
                </c:pt>
                <c:pt idx="96661">
                  <c:v>0.99810606512056599</c:v>
                </c:pt>
                <c:pt idx="96662">
                  <c:v>0.97505301993331395</c:v>
                </c:pt>
                <c:pt idx="96663">
                  <c:v>0.97505301993331395</c:v>
                </c:pt>
                <c:pt idx="96664">
                  <c:v>0.99772892030019</c:v>
                </c:pt>
                <c:pt idx="96665">
                  <c:v>0.98009279830975105</c:v>
                </c:pt>
                <c:pt idx="96666">
                  <c:v>0.98009279830975105</c:v>
                </c:pt>
                <c:pt idx="96667">
                  <c:v>0.99810606512056599</c:v>
                </c:pt>
                <c:pt idx="96668">
                  <c:v>0.99810606512056599</c:v>
                </c:pt>
                <c:pt idx="96669">
                  <c:v>0.98009279830975105</c:v>
                </c:pt>
                <c:pt idx="96670">
                  <c:v>0.99977590848754005</c:v>
                </c:pt>
                <c:pt idx="96671">
                  <c:v>0.98009279830975105</c:v>
                </c:pt>
                <c:pt idx="96672">
                  <c:v>0.99810606512056599</c:v>
                </c:pt>
                <c:pt idx="96673">
                  <c:v>0.98009279830975105</c:v>
                </c:pt>
                <c:pt idx="96674">
                  <c:v>0.99977590848754005</c:v>
                </c:pt>
                <c:pt idx="96675">
                  <c:v>0.97505301993331395</c:v>
                </c:pt>
                <c:pt idx="96676">
                  <c:v>0.98009279830975105</c:v>
                </c:pt>
                <c:pt idx="96677">
                  <c:v>0.99977590848754005</c:v>
                </c:pt>
                <c:pt idx="96678">
                  <c:v>0.99810606512056599</c:v>
                </c:pt>
                <c:pt idx="96679">
                  <c:v>0.97505301993331395</c:v>
                </c:pt>
                <c:pt idx="96680">
                  <c:v>0.99865964755004999</c:v>
                </c:pt>
                <c:pt idx="96681">
                  <c:v>0.98009279830975105</c:v>
                </c:pt>
                <c:pt idx="96682">
                  <c:v>0.98009279830975105</c:v>
                </c:pt>
                <c:pt idx="96683">
                  <c:v>0.98009279830975105</c:v>
                </c:pt>
                <c:pt idx="96684">
                  <c:v>0.98009279830975105</c:v>
                </c:pt>
                <c:pt idx="96685">
                  <c:v>0.98009279830975105</c:v>
                </c:pt>
                <c:pt idx="96686">
                  <c:v>0.97505301993331395</c:v>
                </c:pt>
                <c:pt idx="96687">
                  <c:v>0.99977590848754005</c:v>
                </c:pt>
                <c:pt idx="96688">
                  <c:v>0.99977590848754005</c:v>
                </c:pt>
                <c:pt idx="96689">
                  <c:v>0.99977590848754005</c:v>
                </c:pt>
                <c:pt idx="96690">
                  <c:v>0.99865964755004999</c:v>
                </c:pt>
                <c:pt idx="96691">
                  <c:v>0.99810606512056599</c:v>
                </c:pt>
                <c:pt idx="96692">
                  <c:v>0.97505301993331395</c:v>
                </c:pt>
                <c:pt idx="96693">
                  <c:v>0.99865964755004999</c:v>
                </c:pt>
                <c:pt idx="96694">
                  <c:v>0.99865964755004999</c:v>
                </c:pt>
                <c:pt idx="96695">
                  <c:v>0.99977590848754005</c:v>
                </c:pt>
                <c:pt idx="96696">
                  <c:v>0.99977590848754005</c:v>
                </c:pt>
                <c:pt idx="96697">
                  <c:v>0.99977590848754005</c:v>
                </c:pt>
                <c:pt idx="96698">
                  <c:v>0.99810606512056599</c:v>
                </c:pt>
                <c:pt idx="96699">
                  <c:v>0.99865964755004999</c:v>
                </c:pt>
                <c:pt idx="96700">
                  <c:v>0.97505301993331395</c:v>
                </c:pt>
                <c:pt idx="96701">
                  <c:v>0.98009279830975105</c:v>
                </c:pt>
                <c:pt idx="96702">
                  <c:v>0.99810606512056599</c:v>
                </c:pt>
                <c:pt idx="96703">
                  <c:v>0.98009279830975105</c:v>
                </c:pt>
                <c:pt idx="96704">
                  <c:v>0.97505301993331395</c:v>
                </c:pt>
                <c:pt idx="96705">
                  <c:v>0.99865964755004999</c:v>
                </c:pt>
                <c:pt idx="96706">
                  <c:v>0.99810606512056599</c:v>
                </c:pt>
                <c:pt idx="96707">
                  <c:v>0.99977590848754005</c:v>
                </c:pt>
                <c:pt idx="96708">
                  <c:v>0.99977590848754005</c:v>
                </c:pt>
                <c:pt idx="96709">
                  <c:v>0.97505301993331395</c:v>
                </c:pt>
                <c:pt idx="96710">
                  <c:v>0.99865964755004999</c:v>
                </c:pt>
                <c:pt idx="96711">
                  <c:v>0.98009279830975105</c:v>
                </c:pt>
                <c:pt idx="96712">
                  <c:v>0.98009279830975105</c:v>
                </c:pt>
                <c:pt idx="96713">
                  <c:v>0.97505301993331395</c:v>
                </c:pt>
                <c:pt idx="96714">
                  <c:v>0.98009279830975105</c:v>
                </c:pt>
                <c:pt idx="96715">
                  <c:v>0.99810606512056599</c:v>
                </c:pt>
                <c:pt idx="96716">
                  <c:v>0.98009279830975105</c:v>
                </c:pt>
                <c:pt idx="96717">
                  <c:v>0.98009279830975105</c:v>
                </c:pt>
                <c:pt idx="96718">
                  <c:v>0.98009279830975105</c:v>
                </c:pt>
                <c:pt idx="96719">
                  <c:v>0.98009279830975105</c:v>
                </c:pt>
                <c:pt idx="96720">
                  <c:v>0.99977590848754005</c:v>
                </c:pt>
                <c:pt idx="96721">
                  <c:v>0.98009279830975105</c:v>
                </c:pt>
                <c:pt idx="96722">
                  <c:v>0.99810606512056599</c:v>
                </c:pt>
                <c:pt idx="96723">
                  <c:v>0.99810606512056599</c:v>
                </c:pt>
                <c:pt idx="96724">
                  <c:v>0.99865964755004999</c:v>
                </c:pt>
                <c:pt idx="96725">
                  <c:v>0.99810606512056599</c:v>
                </c:pt>
                <c:pt idx="96726">
                  <c:v>0.99810606512056599</c:v>
                </c:pt>
                <c:pt idx="96727">
                  <c:v>0.98009279830975105</c:v>
                </c:pt>
                <c:pt idx="96728">
                  <c:v>0.98009279830975105</c:v>
                </c:pt>
                <c:pt idx="96729">
                  <c:v>0.99810606512056599</c:v>
                </c:pt>
                <c:pt idx="96730">
                  <c:v>0.99977590848754005</c:v>
                </c:pt>
                <c:pt idx="96731">
                  <c:v>0.98009279830975105</c:v>
                </c:pt>
                <c:pt idx="96732">
                  <c:v>0.99865964755004999</c:v>
                </c:pt>
                <c:pt idx="96733">
                  <c:v>0.97505301993331395</c:v>
                </c:pt>
                <c:pt idx="96734">
                  <c:v>0.99865964755004999</c:v>
                </c:pt>
                <c:pt idx="96735">
                  <c:v>0.98009279830975105</c:v>
                </c:pt>
                <c:pt idx="96736">
                  <c:v>0.97505301993331395</c:v>
                </c:pt>
                <c:pt idx="96737">
                  <c:v>0.99865964755004999</c:v>
                </c:pt>
                <c:pt idx="96738">
                  <c:v>0.99810606512056599</c:v>
                </c:pt>
                <c:pt idx="96739">
                  <c:v>0.98009279830975105</c:v>
                </c:pt>
                <c:pt idx="96740">
                  <c:v>0.97505301993331395</c:v>
                </c:pt>
                <c:pt idx="96741">
                  <c:v>0.99772892030019</c:v>
                </c:pt>
                <c:pt idx="96742">
                  <c:v>0.99810606512056599</c:v>
                </c:pt>
                <c:pt idx="96743">
                  <c:v>0.97505301993331395</c:v>
                </c:pt>
                <c:pt idx="96744">
                  <c:v>0.97505301993331395</c:v>
                </c:pt>
                <c:pt idx="96745">
                  <c:v>0.99810606512056599</c:v>
                </c:pt>
                <c:pt idx="96746">
                  <c:v>0.98009279830975105</c:v>
                </c:pt>
                <c:pt idx="96747">
                  <c:v>0.99865964755004999</c:v>
                </c:pt>
                <c:pt idx="96748">
                  <c:v>0.99865964755004999</c:v>
                </c:pt>
                <c:pt idx="96749">
                  <c:v>0.99810606512056599</c:v>
                </c:pt>
                <c:pt idx="96750">
                  <c:v>0.98009279830975105</c:v>
                </c:pt>
                <c:pt idx="96751">
                  <c:v>0.99772892030019</c:v>
                </c:pt>
                <c:pt idx="96752">
                  <c:v>0.97505301993331395</c:v>
                </c:pt>
                <c:pt idx="96753">
                  <c:v>0.99977590848754005</c:v>
                </c:pt>
                <c:pt idx="96754">
                  <c:v>0.99810606512056599</c:v>
                </c:pt>
                <c:pt idx="96755">
                  <c:v>0.99977590848754005</c:v>
                </c:pt>
                <c:pt idx="96756">
                  <c:v>0.98009279830975105</c:v>
                </c:pt>
                <c:pt idx="96757">
                  <c:v>0.97505301993331395</c:v>
                </c:pt>
                <c:pt idx="96758">
                  <c:v>0.99810606512056599</c:v>
                </c:pt>
                <c:pt idx="96759">
                  <c:v>0.99977590848754005</c:v>
                </c:pt>
                <c:pt idx="96760">
                  <c:v>0.97505301993331395</c:v>
                </c:pt>
                <c:pt idx="96761">
                  <c:v>0.98009279830975105</c:v>
                </c:pt>
                <c:pt idx="96762">
                  <c:v>0.98009279830975105</c:v>
                </c:pt>
                <c:pt idx="96763">
                  <c:v>0.98009279830975105</c:v>
                </c:pt>
                <c:pt idx="96764">
                  <c:v>0.98009279830975105</c:v>
                </c:pt>
                <c:pt idx="96765">
                  <c:v>0.99977590848754005</c:v>
                </c:pt>
                <c:pt idx="96766">
                  <c:v>0.97505301993331395</c:v>
                </c:pt>
                <c:pt idx="96767">
                  <c:v>0.98009279830975105</c:v>
                </c:pt>
                <c:pt idx="96768">
                  <c:v>0.99181255835294002</c:v>
                </c:pt>
                <c:pt idx="96769">
                  <c:v>0.99810606512056599</c:v>
                </c:pt>
                <c:pt idx="96770">
                  <c:v>0.99977590848754005</c:v>
                </c:pt>
                <c:pt idx="96771">
                  <c:v>0.98009279830975105</c:v>
                </c:pt>
                <c:pt idx="96772">
                  <c:v>0.99865964755004999</c:v>
                </c:pt>
                <c:pt idx="96773">
                  <c:v>0.98009279830975105</c:v>
                </c:pt>
                <c:pt idx="96774">
                  <c:v>0.99977590848754005</c:v>
                </c:pt>
                <c:pt idx="96775">
                  <c:v>0.99865964755004999</c:v>
                </c:pt>
                <c:pt idx="96776">
                  <c:v>0.97505301993331395</c:v>
                </c:pt>
                <c:pt idx="96777">
                  <c:v>0.98009279830975105</c:v>
                </c:pt>
                <c:pt idx="96778">
                  <c:v>0.99810606512056599</c:v>
                </c:pt>
                <c:pt idx="96779">
                  <c:v>0.99865964755004999</c:v>
                </c:pt>
                <c:pt idx="96780">
                  <c:v>0.98009279830975105</c:v>
                </c:pt>
                <c:pt idx="96781">
                  <c:v>0.98009279830975105</c:v>
                </c:pt>
                <c:pt idx="96782">
                  <c:v>0.99810606512056599</c:v>
                </c:pt>
                <c:pt idx="96783">
                  <c:v>0.99865964755004999</c:v>
                </c:pt>
                <c:pt idx="96784">
                  <c:v>0.98009279830975105</c:v>
                </c:pt>
                <c:pt idx="96785">
                  <c:v>0.97505301993331395</c:v>
                </c:pt>
                <c:pt idx="96786">
                  <c:v>0.99865964755004999</c:v>
                </c:pt>
                <c:pt idx="96787">
                  <c:v>0.97505301993331395</c:v>
                </c:pt>
                <c:pt idx="96788">
                  <c:v>0.98009279830975105</c:v>
                </c:pt>
                <c:pt idx="96789">
                  <c:v>0.99865964755004999</c:v>
                </c:pt>
                <c:pt idx="96790">
                  <c:v>0.99865964755004999</c:v>
                </c:pt>
                <c:pt idx="96791">
                  <c:v>0.99865964755004999</c:v>
                </c:pt>
                <c:pt idx="96792">
                  <c:v>0.99977590848754005</c:v>
                </c:pt>
                <c:pt idx="96793">
                  <c:v>0.99865964755004999</c:v>
                </c:pt>
                <c:pt idx="96794">
                  <c:v>0.99977590848754005</c:v>
                </c:pt>
                <c:pt idx="96795">
                  <c:v>0.99865964755004999</c:v>
                </c:pt>
                <c:pt idx="96796">
                  <c:v>0.99865964755004999</c:v>
                </c:pt>
                <c:pt idx="96797">
                  <c:v>0.99865964755004999</c:v>
                </c:pt>
                <c:pt idx="96798">
                  <c:v>0.99977590848754005</c:v>
                </c:pt>
                <c:pt idx="96799">
                  <c:v>0.99977590848754005</c:v>
                </c:pt>
                <c:pt idx="96800">
                  <c:v>0.97505301993331395</c:v>
                </c:pt>
                <c:pt idx="96801">
                  <c:v>0.98009279830975105</c:v>
                </c:pt>
                <c:pt idx="96802">
                  <c:v>0.98009279830975105</c:v>
                </c:pt>
                <c:pt idx="96803">
                  <c:v>0.99977590848754005</c:v>
                </c:pt>
                <c:pt idx="96804">
                  <c:v>0.98009279830975105</c:v>
                </c:pt>
                <c:pt idx="96805">
                  <c:v>0.99977590848754005</c:v>
                </c:pt>
                <c:pt idx="96806">
                  <c:v>0.99810606512056599</c:v>
                </c:pt>
                <c:pt idx="96807">
                  <c:v>0.99865964755004999</c:v>
                </c:pt>
                <c:pt idx="96808">
                  <c:v>0.98009279830975105</c:v>
                </c:pt>
                <c:pt idx="96809">
                  <c:v>0.99772892030019</c:v>
                </c:pt>
                <c:pt idx="96810">
                  <c:v>0.99865964755004999</c:v>
                </c:pt>
                <c:pt idx="96811">
                  <c:v>0.99977590848754005</c:v>
                </c:pt>
                <c:pt idx="96812">
                  <c:v>0.98009279830975105</c:v>
                </c:pt>
                <c:pt idx="96813">
                  <c:v>0.98009279830975105</c:v>
                </c:pt>
                <c:pt idx="96814">
                  <c:v>0.99865964755004999</c:v>
                </c:pt>
                <c:pt idx="96815">
                  <c:v>0.97505301993331395</c:v>
                </c:pt>
                <c:pt idx="96816">
                  <c:v>0.99810606512056599</c:v>
                </c:pt>
                <c:pt idx="96817">
                  <c:v>0.99977590848754005</c:v>
                </c:pt>
                <c:pt idx="96818">
                  <c:v>0.99865964755004999</c:v>
                </c:pt>
                <c:pt idx="96819">
                  <c:v>0.97505301993331395</c:v>
                </c:pt>
                <c:pt idx="96820">
                  <c:v>0.98009279830975105</c:v>
                </c:pt>
                <c:pt idx="96821">
                  <c:v>0.99810606512056599</c:v>
                </c:pt>
                <c:pt idx="96822">
                  <c:v>0.98009279830975105</c:v>
                </c:pt>
                <c:pt idx="96823">
                  <c:v>0.98009279830975105</c:v>
                </c:pt>
                <c:pt idx="96824">
                  <c:v>0.97505301993331395</c:v>
                </c:pt>
                <c:pt idx="96825">
                  <c:v>0.99865964755004999</c:v>
                </c:pt>
                <c:pt idx="96826">
                  <c:v>0.98009279830975105</c:v>
                </c:pt>
                <c:pt idx="96827">
                  <c:v>0.99977590848754005</c:v>
                </c:pt>
                <c:pt idx="96828">
                  <c:v>0.98009279830975105</c:v>
                </c:pt>
                <c:pt idx="96829">
                  <c:v>0.98009279830975105</c:v>
                </c:pt>
                <c:pt idx="96830">
                  <c:v>0.98009279830975105</c:v>
                </c:pt>
                <c:pt idx="96831">
                  <c:v>0.99865964755004999</c:v>
                </c:pt>
                <c:pt idx="96832">
                  <c:v>0.99810606512056599</c:v>
                </c:pt>
                <c:pt idx="96833">
                  <c:v>0.99865964755004999</c:v>
                </c:pt>
                <c:pt idx="96834">
                  <c:v>0.99865964755004999</c:v>
                </c:pt>
                <c:pt idx="96835">
                  <c:v>0.99865964755004999</c:v>
                </c:pt>
                <c:pt idx="96836">
                  <c:v>0.98009279830975105</c:v>
                </c:pt>
                <c:pt idx="96837">
                  <c:v>0.99865964755004999</c:v>
                </c:pt>
                <c:pt idx="96838">
                  <c:v>0.99865964755004999</c:v>
                </c:pt>
                <c:pt idx="96839">
                  <c:v>0.99865964755004999</c:v>
                </c:pt>
                <c:pt idx="96840">
                  <c:v>0.99810606512056599</c:v>
                </c:pt>
                <c:pt idx="96841">
                  <c:v>0.97505301993331395</c:v>
                </c:pt>
                <c:pt idx="96842">
                  <c:v>0.98009279830975105</c:v>
                </c:pt>
                <c:pt idx="96843">
                  <c:v>0.97505301993331395</c:v>
                </c:pt>
                <c:pt idx="96844">
                  <c:v>0.99865964755004999</c:v>
                </c:pt>
                <c:pt idx="96845">
                  <c:v>0.99865964755004999</c:v>
                </c:pt>
                <c:pt idx="96846">
                  <c:v>0.98009279830975105</c:v>
                </c:pt>
                <c:pt idx="96847">
                  <c:v>0.98009279830975105</c:v>
                </c:pt>
                <c:pt idx="96848">
                  <c:v>0.98009279830975105</c:v>
                </c:pt>
                <c:pt idx="96849">
                  <c:v>0.99865964755004999</c:v>
                </c:pt>
                <c:pt idx="96850">
                  <c:v>0.98009279830975105</c:v>
                </c:pt>
                <c:pt idx="96851">
                  <c:v>0.99865964755004999</c:v>
                </c:pt>
                <c:pt idx="96852">
                  <c:v>0.99977590848754005</c:v>
                </c:pt>
                <c:pt idx="96853">
                  <c:v>0.99865964755004999</c:v>
                </c:pt>
                <c:pt idx="96854">
                  <c:v>0.99977590848754005</c:v>
                </c:pt>
                <c:pt idx="96855">
                  <c:v>0.99977590848754005</c:v>
                </c:pt>
                <c:pt idx="96856">
                  <c:v>0.97505301993331395</c:v>
                </c:pt>
                <c:pt idx="96857">
                  <c:v>0.98009279830975105</c:v>
                </c:pt>
                <c:pt idx="96858">
                  <c:v>0.97505301993331395</c:v>
                </c:pt>
                <c:pt idx="96859">
                  <c:v>0.99865964755004999</c:v>
                </c:pt>
                <c:pt idx="96860">
                  <c:v>0.98009279830975105</c:v>
                </c:pt>
                <c:pt idx="96861">
                  <c:v>0.99810606512056599</c:v>
                </c:pt>
                <c:pt idx="96862">
                  <c:v>0.99865964755004999</c:v>
                </c:pt>
                <c:pt idx="96863">
                  <c:v>0.99865964755004999</c:v>
                </c:pt>
                <c:pt idx="96864">
                  <c:v>0.98009279830975105</c:v>
                </c:pt>
                <c:pt idx="96865">
                  <c:v>0.99865964755004999</c:v>
                </c:pt>
                <c:pt idx="96866">
                  <c:v>0.99865964755004999</c:v>
                </c:pt>
                <c:pt idx="96867">
                  <c:v>0.99865964755004999</c:v>
                </c:pt>
                <c:pt idx="96868">
                  <c:v>0.97505301993331395</c:v>
                </c:pt>
                <c:pt idx="96869">
                  <c:v>0.97505301993331395</c:v>
                </c:pt>
                <c:pt idx="96870">
                  <c:v>0.98009279830975105</c:v>
                </c:pt>
                <c:pt idx="96871">
                  <c:v>0.99810606512056599</c:v>
                </c:pt>
                <c:pt idx="96872">
                  <c:v>0.99865964755004999</c:v>
                </c:pt>
                <c:pt idx="96873">
                  <c:v>0.99977590848754005</c:v>
                </c:pt>
                <c:pt idx="96874">
                  <c:v>0.98009279830975105</c:v>
                </c:pt>
                <c:pt idx="96875">
                  <c:v>0.99865964755004999</c:v>
                </c:pt>
                <c:pt idx="96876">
                  <c:v>0.99865964755004999</c:v>
                </c:pt>
                <c:pt idx="96877">
                  <c:v>0.98009279830975105</c:v>
                </c:pt>
                <c:pt idx="96878">
                  <c:v>0.98009279830975105</c:v>
                </c:pt>
                <c:pt idx="96879">
                  <c:v>0.99810606512056599</c:v>
                </c:pt>
                <c:pt idx="96880">
                  <c:v>0.99865964755004999</c:v>
                </c:pt>
                <c:pt idx="96881">
                  <c:v>0.99810606512056599</c:v>
                </c:pt>
                <c:pt idx="96882">
                  <c:v>0.97505301993331395</c:v>
                </c:pt>
                <c:pt idx="96883">
                  <c:v>0.98009279830975105</c:v>
                </c:pt>
                <c:pt idx="96884">
                  <c:v>0.99865964755004999</c:v>
                </c:pt>
                <c:pt idx="96885">
                  <c:v>0.99977590848754005</c:v>
                </c:pt>
                <c:pt idx="96886">
                  <c:v>0.98009279830975105</c:v>
                </c:pt>
                <c:pt idx="96887">
                  <c:v>0.99865964755004999</c:v>
                </c:pt>
                <c:pt idx="96888">
                  <c:v>0.99977590848754005</c:v>
                </c:pt>
                <c:pt idx="96889">
                  <c:v>0.99865964755004999</c:v>
                </c:pt>
                <c:pt idx="96890">
                  <c:v>0.98009279830975105</c:v>
                </c:pt>
                <c:pt idx="96891">
                  <c:v>0.99810606512056599</c:v>
                </c:pt>
                <c:pt idx="96892">
                  <c:v>0.99810606512056599</c:v>
                </c:pt>
                <c:pt idx="96893">
                  <c:v>0.99772892030019</c:v>
                </c:pt>
                <c:pt idx="96894">
                  <c:v>0.99977590848754005</c:v>
                </c:pt>
                <c:pt idx="96895">
                  <c:v>0.99865964755004999</c:v>
                </c:pt>
                <c:pt idx="96896">
                  <c:v>0.97505301993331395</c:v>
                </c:pt>
                <c:pt idx="96897">
                  <c:v>0.99810606512056599</c:v>
                </c:pt>
                <c:pt idx="96898">
                  <c:v>0.99810606512056599</c:v>
                </c:pt>
                <c:pt idx="96899">
                  <c:v>0.99865964755004999</c:v>
                </c:pt>
                <c:pt idx="96900">
                  <c:v>0.99865964755004999</c:v>
                </c:pt>
                <c:pt idx="96901">
                  <c:v>0.97505301993331395</c:v>
                </c:pt>
                <c:pt idx="96902">
                  <c:v>0.99865964755004999</c:v>
                </c:pt>
                <c:pt idx="96903">
                  <c:v>0.99810606512056599</c:v>
                </c:pt>
                <c:pt idx="96904">
                  <c:v>0.99810606512056599</c:v>
                </c:pt>
                <c:pt idx="96905">
                  <c:v>0.99865964755004999</c:v>
                </c:pt>
                <c:pt idx="96906">
                  <c:v>0.97505301993331395</c:v>
                </c:pt>
                <c:pt idx="96907">
                  <c:v>0.99977590848754005</c:v>
                </c:pt>
                <c:pt idx="96908">
                  <c:v>0.99865964755004999</c:v>
                </c:pt>
                <c:pt idx="96909">
                  <c:v>0.97505301993331395</c:v>
                </c:pt>
                <c:pt idx="96910">
                  <c:v>0.99810606512056599</c:v>
                </c:pt>
                <c:pt idx="96911">
                  <c:v>0.99865964755004999</c:v>
                </c:pt>
                <c:pt idx="96912">
                  <c:v>0.99865964755004999</c:v>
                </c:pt>
                <c:pt idx="96913">
                  <c:v>0.98009279830975105</c:v>
                </c:pt>
                <c:pt idx="96914">
                  <c:v>0.99865964755004999</c:v>
                </c:pt>
                <c:pt idx="96915">
                  <c:v>0.98009279830975105</c:v>
                </c:pt>
                <c:pt idx="96916">
                  <c:v>0.99810606512056599</c:v>
                </c:pt>
                <c:pt idx="96917">
                  <c:v>0.98009279830975105</c:v>
                </c:pt>
                <c:pt idx="96918">
                  <c:v>0.97505301993331395</c:v>
                </c:pt>
                <c:pt idx="96919">
                  <c:v>0.99772892030019</c:v>
                </c:pt>
                <c:pt idx="96920">
                  <c:v>0.99977590848754005</c:v>
                </c:pt>
                <c:pt idx="96921">
                  <c:v>0.99810606512056599</c:v>
                </c:pt>
                <c:pt idx="96922">
                  <c:v>0.99810606512056599</c:v>
                </c:pt>
                <c:pt idx="96923">
                  <c:v>0.98009279830975105</c:v>
                </c:pt>
                <c:pt idx="96924">
                  <c:v>0.97505301993331395</c:v>
                </c:pt>
                <c:pt idx="96925">
                  <c:v>0.98009279830975105</c:v>
                </c:pt>
                <c:pt idx="96926">
                  <c:v>0.98009279830975105</c:v>
                </c:pt>
                <c:pt idx="96927">
                  <c:v>0.99977590848754005</c:v>
                </c:pt>
                <c:pt idx="96928">
                  <c:v>0.97505301993331395</c:v>
                </c:pt>
                <c:pt idx="96929">
                  <c:v>0.99810606512056599</c:v>
                </c:pt>
                <c:pt idx="96930">
                  <c:v>0.97505301993331395</c:v>
                </c:pt>
                <c:pt idx="96931">
                  <c:v>0.98009279830975105</c:v>
                </c:pt>
                <c:pt idx="96932">
                  <c:v>0.99772892030019</c:v>
                </c:pt>
                <c:pt idx="96933">
                  <c:v>0.98009279830975105</c:v>
                </c:pt>
                <c:pt idx="96934">
                  <c:v>0.99810606512056599</c:v>
                </c:pt>
                <c:pt idx="96935">
                  <c:v>0.99810606512056599</c:v>
                </c:pt>
                <c:pt idx="96936">
                  <c:v>0.99772892030019</c:v>
                </c:pt>
                <c:pt idx="96937">
                  <c:v>0.99865964755004999</c:v>
                </c:pt>
                <c:pt idx="96938">
                  <c:v>0.99865964755004999</c:v>
                </c:pt>
                <c:pt idx="96939">
                  <c:v>0.99810606512056599</c:v>
                </c:pt>
                <c:pt idx="96940">
                  <c:v>0.98009279830975105</c:v>
                </c:pt>
                <c:pt idx="96941">
                  <c:v>0.98009279830975105</c:v>
                </c:pt>
                <c:pt idx="96942">
                  <c:v>0.98009279830975105</c:v>
                </c:pt>
                <c:pt idx="96943">
                  <c:v>0.99865964755004999</c:v>
                </c:pt>
                <c:pt idx="96944">
                  <c:v>0.98009279830975105</c:v>
                </c:pt>
                <c:pt idx="96945">
                  <c:v>0.99977590848754005</c:v>
                </c:pt>
                <c:pt idx="96946">
                  <c:v>0.97505301993331395</c:v>
                </c:pt>
                <c:pt idx="96947">
                  <c:v>0.97505301993331395</c:v>
                </c:pt>
                <c:pt idx="96948">
                  <c:v>0.99865964755004999</c:v>
                </c:pt>
                <c:pt idx="96949">
                  <c:v>0.99810606512056599</c:v>
                </c:pt>
                <c:pt idx="96950">
                  <c:v>0.99977590848754005</c:v>
                </c:pt>
                <c:pt idx="96951">
                  <c:v>0.98009279830975105</c:v>
                </c:pt>
                <c:pt idx="96952">
                  <c:v>0.99977590848754005</c:v>
                </c:pt>
                <c:pt idx="96953">
                  <c:v>0.98009279830975105</c:v>
                </c:pt>
                <c:pt idx="96954">
                  <c:v>0.99865964755004999</c:v>
                </c:pt>
                <c:pt idx="96955">
                  <c:v>0.99865964755004999</c:v>
                </c:pt>
                <c:pt idx="96956">
                  <c:v>0.97505301993331395</c:v>
                </c:pt>
                <c:pt idx="96957">
                  <c:v>0.97505301993331395</c:v>
                </c:pt>
                <c:pt idx="96958">
                  <c:v>0.98009279830975105</c:v>
                </c:pt>
                <c:pt idx="96959">
                  <c:v>0.98009279830975105</c:v>
                </c:pt>
                <c:pt idx="96960">
                  <c:v>0.99772892030019</c:v>
                </c:pt>
                <c:pt idx="96961">
                  <c:v>0.99865964755004999</c:v>
                </c:pt>
                <c:pt idx="96962">
                  <c:v>0.99865964755004999</c:v>
                </c:pt>
                <c:pt idx="96963">
                  <c:v>0.99865964755004999</c:v>
                </c:pt>
                <c:pt idx="96964">
                  <c:v>0.97505301993331395</c:v>
                </c:pt>
                <c:pt idx="96965">
                  <c:v>0.99977590848754005</c:v>
                </c:pt>
                <c:pt idx="96966">
                  <c:v>0.99810606512056599</c:v>
                </c:pt>
                <c:pt idx="96967">
                  <c:v>0.98009279830975105</c:v>
                </c:pt>
                <c:pt idx="96968">
                  <c:v>0.99810606512056599</c:v>
                </c:pt>
                <c:pt idx="96969">
                  <c:v>0.98009279830975105</c:v>
                </c:pt>
                <c:pt idx="96970">
                  <c:v>0.99810606512056599</c:v>
                </c:pt>
                <c:pt idx="96971">
                  <c:v>0.99977590848754005</c:v>
                </c:pt>
                <c:pt idx="96972">
                  <c:v>0.99977590848754005</c:v>
                </c:pt>
                <c:pt idx="96973">
                  <c:v>0.98009279830975105</c:v>
                </c:pt>
                <c:pt idx="96974">
                  <c:v>0.98009279830975105</c:v>
                </c:pt>
                <c:pt idx="96975">
                  <c:v>0.99865964755004999</c:v>
                </c:pt>
                <c:pt idx="96976">
                  <c:v>0.99865964755004999</c:v>
                </c:pt>
                <c:pt idx="96977">
                  <c:v>0.98009279830975105</c:v>
                </c:pt>
                <c:pt idx="96978">
                  <c:v>0.99977590848754005</c:v>
                </c:pt>
                <c:pt idx="96979">
                  <c:v>0.99865964755004999</c:v>
                </c:pt>
                <c:pt idx="96980">
                  <c:v>0.97505301993331395</c:v>
                </c:pt>
                <c:pt idx="96981">
                  <c:v>0.99977590848754005</c:v>
                </c:pt>
                <c:pt idx="96982">
                  <c:v>0.98009279830975105</c:v>
                </c:pt>
                <c:pt idx="96983">
                  <c:v>0.97505301993331395</c:v>
                </c:pt>
                <c:pt idx="96984">
                  <c:v>0.99810606512056599</c:v>
                </c:pt>
                <c:pt idx="96985">
                  <c:v>0.98009279830975105</c:v>
                </c:pt>
                <c:pt idx="96986">
                  <c:v>0.99810606512056599</c:v>
                </c:pt>
                <c:pt idx="96987">
                  <c:v>0.99865964755004999</c:v>
                </c:pt>
                <c:pt idx="96988">
                  <c:v>0.97505301993331395</c:v>
                </c:pt>
                <c:pt idx="96989">
                  <c:v>0.99810606512056599</c:v>
                </c:pt>
                <c:pt idx="96990">
                  <c:v>0.99865964755004999</c:v>
                </c:pt>
                <c:pt idx="96991">
                  <c:v>0.99810606512056599</c:v>
                </c:pt>
                <c:pt idx="96992">
                  <c:v>0.98009279830975105</c:v>
                </c:pt>
                <c:pt idx="96993">
                  <c:v>0.99810606512056599</c:v>
                </c:pt>
                <c:pt idx="96994">
                  <c:v>0.99865964755004999</c:v>
                </c:pt>
                <c:pt idx="96995">
                  <c:v>0.97505301993331395</c:v>
                </c:pt>
                <c:pt idx="96996">
                  <c:v>0.99810606512056599</c:v>
                </c:pt>
                <c:pt idx="96997">
                  <c:v>0.99865964755004999</c:v>
                </c:pt>
                <c:pt idx="96998">
                  <c:v>0.99977590848754005</c:v>
                </c:pt>
                <c:pt idx="96999">
                  <c:v>0.99810606512056599</c:v>
                </c:pt>
                <c:pt idx="97000">
                  <c:v>0.98009279830975105</c:v>
                </c:pt>
                <c:pt idx="97001">
                  <c:v>0.99865964755004999</c:v>
                </c:pt>
                <c:pt idx="97002">
                  <c:v>0.98009279830975105</c:v>
                </c:pt>
                <c:pt idx="97003">
                  <c:v>0.99977590848754005</c:v>
                </c:pt>
                <c:pt idx="97004">
                  <c:v>0.98009279830975105</c:v>
                </c:pt>
                <c:pt idx="97005">
                  <c:v>0.98009279830975105</c:v>
                </c:pt>
                <c:pt idx="97006">
                  <c:v>0.97505301993331395</c:v>
                </c:pt>
                <c:pt idx="97007">
                  <c:v>0.99865964755004999</c:v>
                </c:pt>
                <c:pt idx="97008">
                  <c:v>0.99977590848754005</c:v>
                </c:pt>
                <c:pt idx="97009">
                  <c:v>0.99810606512056599</c:v>
                </c:pt>
                <c:pt idx="97010">
                  <c:v>0.98009279830975105</c:v>
                </c:pt>
                <c:pt idx="97011">
                  <c:v>0.98009279830975105</c:v>
                </c:pt>
                <c:pt idx="97012">
                  <c:v>0.98009279830975105</c:v>
                </c:pt>
                <c:pt idx="97013">
                  <c:v>0.98009279830975105</c:v>
                </c:pt>
                <c:pt idx="97014">
                  <c:v>0.98009279830975105</c:v>
                </c:pt>
                <c:pt idx="97015">
                  <c:v>0.99865964755004999</c:v>
                </c:pt>
                <c:pt idx="97016">
                  <c:v>0.98009279830975105</c:v>
                </c:pt>
                <c:pt idx="97017">
                  <c:v>0.99865964755004999</c:v>
                </c:pt>
                <c:pt idx="97018">
                  <c:v>0.97505301993331395</c:v>
                </c:pt>
                <c:pt idx="97019">
                  <c:v>0.99810606512056599</c:v>
                </c:pt>
                <c:pt idx="97020">
                  <c:v>0.99977590848754005</c:v>
                </c:pt>
                <c:pt idx="97021">
                  <c:v>0.99865964755004999</c:v>
                </c:pt>
                <c:pt idx="97022">
                  <c:v>0.99810606512056599</c:v>
                </c:pt>
                <c:pt idx="97023">
                  <c:v>0.99810606512056599</c:v>
                </c:pt>
                <c:pt idx="97024">
                  <c:v>0.98009279830975105</c:v>
                </c:pt>
                <c:pt idx="97025">
                  <c:v>0.99865964755004999</c:v>
                </c:pt>
                <c:pt idx="97026">
                  <c:v>0.99977590848754005</c:v>
                </c:pt>
                <c:pt idx="97027">
                  <c:v>0.99810606512056599</c:v>
                </c:pt>
                <c:pt idx="97028">
                  <c:v>0.97505301993331395</c:v>
                </c:pt>
                <c:pt idx="97029">
                  <c:v>0.99977590848754005</c:v>
                </c:pt>
                <c:pt idx="97030">
                  <c:v>0.99810606512056599</c:v>
                </c:pt>
                <c:pt idx="97031">
                  <c:v>0.99810606512056599</c:v>
                </c:pt>
                <c:pt idx="97032">
                  <c:v>0.99977590848754005</c:v>
                </c:pt>
                <c:pt idx="97033">
                  <c:v>0.99977590848754005</c:v>
                </c:pt>
                <c:pt idx="97034">
                  <c:v>0.99865964755004999</c:v>
                </c:pt>
                <c:pt idx="97035">
                  <c:v>0.98009279830975105</c:v>
                </c:pt>
                <c:pt idx="97036">
                  <c:v>0.99772892030019</c:v>
                </c:pt>
                <c:pt idx="97037">
                  <c:v>0.98009279830975105</c:v>
                </c:pt>
                <c:pt idx="97038">
                  <c:v>0.99810606512056599</c:v>
                </c:pt>
                <c:pt idx="97039">
                  <c:v>0.99865964755004999</c:v>
                </c:pt>
                <c:pt idx="97040">
                  <c:v>0.97505301993331395</c:v>
                </c:pt>
                <c:pt idx="97041">
                  <c:v>0.98009279830975105</c:v>
                </c:pt>
                <c:pt idx="97042">
                  <c:v>0.99865964755004999</c:v>
                </c:pt>
                <c:pt idx="97043">
                  <c:v>0.99977590848754005</c:v>
                </c:pt>
                <c:pt idx="97044">
                  <c:v>0.99810606512056599</c:v>
                </c:pt>
                <c:pt idx="97045">
                  <c:v>0.97505301993331395</c:v>
                </c:pt>
                <c:pt idx="97046">
                  <c:v>0.98009279830975105</c:v>
                </c:pt>
                <c:pt idx="97047">
                  <c:v>0.99181255835294002</c:v>
                </c:pt>
                <c:pt idx="97048">
                  <c:v>0.99865964755004999</c:v>
                </c:pt>
                <c:pt idx="97049">
                  <c:v>0.99810606512056599</c:v>
                </c:pt>
                <c:pt idx="97050">
                  <c:v>0.98009279830975105</c:v>
                </c:pt>
                <c:pt idx="97051">
                  <c:v>0.97505301993331395</c:v>
                </c:pt>
                <c:pt idx="97052">
                  <c:v>0.99810606512056599</c:v>
                </c:pt>
                <c:pt idx="97053">
                  <c:v>0.98009279830975105</c:v>
                </c:pt>
                <c:pt idx="97054">
                  <c:v>0.99772892030019</c:v>
                </c:pt>
                <c:pt idx="97055">
                  <c:v>0.99865964755004999</c:v>
                </c:pt>
                <c:pt idx="97056">
                  <c:v>0.99865964755004999</c:v>
                </c:pt>
                <c:pt idx="97057">
                  <c:v>0.99810606512056599</c:v>
                </c:pt>
                <c:pt idx="97058">
                  <c:v>0.98009279830975105</c:v>
                </c:pt>
                <c:pt idx="97059">
                  <c:v>0.98009279830975105</c:v>
                </c:pt>
                <c:pt idx="97060">
                  <c:v>0.99865964755004999</c:v>
                </c:pt>
                <c:pt idx="97061">
                  <c:v>0.99772892030019</c:v>
                </c:pt>
                <c:pt idx="97062">
                  <c:v>0.98009279830975105</c:v>
                </c:pt>
                <c:pt idx="97063">
                  <c:v>0.98009279830975105</c:v>
                </c:pt>
                <c:pt idx="97064">
                  <c:v>0.99865964755004999</c:v>
                </c:pt>
                <c:pt idx="97065">
                  <c:v>0.99977590848754005</c:v>
                </c:pt>
                <c:pt idx="97066">
                  <c:v>0.98009279830975105</c:v>
                </c:pt>
                <c:pt idx="97067">
                  <c:v>0.99977590848754005</c:v>
                </c:pt>
                <c:pt idx="97068">
                  <c:v>0.98009279830975105</c:v>
                </c:pt>
                <c:pt idx="97069">
                  <c:v>0.99865964755004999</c:v>
                </c:pt>
                <c:pt idx="97070">
                  <c:v>0.99977590848754005</c:v>
                </c:pt>
                <c:pt idx="97071">
                  <c:v>0.99865964755004999</c:v>
                </c:pt>
                <c:pt idx="97072">
                  <c:v>0.99772892030019</c:v>
                </c:pt>
                <c:pt idx="97073">
                  <c:v>0.99865964755004999</c:v>
                </c:pt>
                <c:pt idx="97074">
                  <c:v>0.99977590848754005</c:v>
                </c:pt>
                <c:pt idx="97075">
                  <c:v>0.98009279830975105</c:v>
                </c:pt>
                <c:pt idx="97076">
                  <c:v>0.99977590848754005</c:v>
                </c:pt>
                <c:pt idx="97077">
                  <c:v>0.99810606512056599</c:v>
                </c:pt>
                <c:pt idx="97078">
                  <c:v>0.99865964755004999</c:v>
                </c:pt>
                <c:pt idx="97079">
                  <c:v>0.98009279830975105</c:v>
                </c:pt>
                <c:pt idx="97080">
                  <c:v>0.99977590848754005</c:v>
                </c:pt>
                <c:pt idx="97081">
                  <c:v>0.97505301993331395</c:v>
                </c:pt>
                <c:pt idx="97082">
                  <c:v>0.98009279830975105</c:v>
                </c:pt>
                <c:pt idx="97083">
                  <c:v>0.97505301993331395</c:v>
                </c:pt>
                <c:pt idx="97084">
                  <c:v>0.99181255835294002</c:v>
                </c:pt>
                <c:pt idx="97085">
                  <c:v>0.99810606512056599</c:v>
                </c:pt>
                <c:pt idx="97086">
                  <c:v>0.99865964755004999</c:v>
                </c:pt>
                <c:pt idx="97087">
                  <c:v>0.98009279830975105</c:v>
                </c:pt>
                <c:pt idx="97088">
                  <c:v>0.97505301993331395</c:v>
                </c:pt>
                <c:pt idx="97089">
                  <c:v>0.99810606512056599</c:v>
                </c:pt>
                <c:pt idx="97090">
                  <c:v>0.99865964755004999</c:v>
                </c:pt>
                <c:pt idx="97091">
                  <c:v>0.99865964755004999</c:v>
                </c:pt>
                <c:pt idx="97092">
                  <c:v>0.99865964755004999</c:v>
                </c:pt>
                <c:pt idx="97093">
                  <c:v>0.98009279830975105</c:v>
                </c:pt>
                <c:pt idx="97094">
                  <c:v>0.97505301993331395</c:v>
                </c:pt>
                <c:pt idx="97095">
                  <c:v>0.99181255835294002</c:v>
                </c:pt>
                <c:pt idx="97096">
                  <c:v>0.99810606512056599</c:v>
                </c:pt>
                <c:pt idx="97097">
                  <c:v>0.98009279830975105</c:v>
                </c:pt>
                <c:pt idx="97098">
                  <c:v>0.97505301993331395</c:v>
                </c:pt>
                <c:pt idx="97099">
                  <c:v>0.99865964755004999</c:v>
                </c:pt>
                <c:pt idx="97100">
                  <c:v>0.98009279830975105</c:v>
                </c:pt>
                <c:pt idx="97101">
                  <c:v>0.99865964755004999</c:v>
                </c:pt>
                <c:pt idx="97102">
                  <c:v>0.99977590848754005</c:v>
                </c:pt>
                <c:pt idx="97103">
                  <c:v>0.98009279830975105</c:v>
                </c:pt>
                <c:pt idx="97104">
                  <c:v>0.97505301993331395</c:v>
                </c:pt>
                <c:pt idx="97105">
                  <c:v>0.98009279830975105</c:v>
                </c:pt>
                <c:pt idx="97106">
                  <c:v>0.99977590848754005</c:v>
                </c:pt>
                <c:pt idx="97107">
                  <c:v>0.98009279830975105</c:v>
                </c:pt>
                <c:pt idx="97108">
                  <c:v>0.99865964755004999</c:v>
                </c:pt>
                <c:pt idx="97109">
                  <c:v>0.99810606512056599</c:v>
                </c:pt>
                <c:pt idx="97110">
                  <c:v>0.98009279830975105</c:v>
                </c:pt>
                <c:pt idx="97111">
                  <c:v>0.99810606512056599</c:v>
                </c:pt>
                <c:pt idx="97112">
                  <c:v>0.99865964755004999</c:v>
                </c:pt>
                <c:pt idx="97113">
                  <c:v>0.99977590848754005</c:v>
                </c:pt>
                <c:pt idx="97114">
                  <c:v>0.99772892030019</c:v>
                </c:pt>
                <c:pt idx="97115">
                  <c:v>0.97505301993331395</c:v>
                </c:pt>
                <c:pt idx="97116">
                  <c:v>0.97505301993331395</c:v>
                </c:pt>
                <c:pt idx="97117">
                  <c:v>0.99865964755004999</c:v>
                </c:pt>
                <c:pt idx="97118">
                  <c:v>0.99865964755004999</c:v>
                </c:pt>
                <c:pt idx="97119">
                  <c:v>0.97505301993331395</c:v>
                </c:pt>
                <c:pt idx="97120">
                  <c:v>0.99865964755004999</c:v>
                </c:pt>
                <c:pt idx="97121">
                  <c:v>0.98009279830975105</c:v>
                </c:pt>
                <c:pt idx="97122">
                  <c:v>0.97505301993331395</c:v>
                </c:pt>
                <c:pt idx="97123">
                  <c:v>0.99865964755004999</c:v>
                </c:pt>
                <c:pt idx="97124">
                  <c:v>0.99810606512056599</c:v>
                </c:pt>
                <c:pt idx="97125">
                  <c:v>0.99181255835294002</c:v>
                </c:pt>
                <c:pt idx="97126">
                  <c:v>0.97505301993331395</c:v>
                </c:pt>
                <c:pt idx="97127">
                  <c:v>0.99810606512056599</c:v>
                </c:pt>
                <c:pt idx="97128">
                  <c:v>0.98009279830975105</c:v>
                </c:pt>
                <c:pt idx="97129">
                  <c:v>0.99810606512056599</c:v>
                </c:pt>
                <c:pt idx="97130">
                  <c:v>0.99865964755004999</c:v>
                </c:pt>
                <c:pt idx="97131">
                  <c:v>0.99865964755004999</c:v>
                </c:pt>
                <c:pt idx="97132">
                  <c:v>0.98009279830975105</c:v>
                </c:pt>
                <c:pt idx="97133">
                  <c:v>0.99865964755004999</c:v>
                </c:pt>
                <c:pt idx="97134">
                  <c:v>0.97505301993331395</c:v>
                </c:pt>
                <c:pt idx="97135">
                  <c:v>0.99865964755004999</c:v>
                </c:pt>
                <c:pt idx="97136">
                  <c:v>0.99977590848754005</c:v>
                </c:pt>
                <c:pt idx="97137">
                  <c:v>0.99865964755004999</c:v>
                </c:pt>
                <c:pt idx="97138">
                  <c:v>0.99810606512056599</c:v>
                </c:pt>
                <c:pt idx="97139">
                  <c:v>0.98009279830975105</c:v>
                </c:pt>
                <c:pt idx="97140">
                  <c:v>0.98009279830975105</c:v>
                </c:pt>
                <c:pt idx="97141">
                  <c:v>0.98009279830975105</c:v>
                </c:pt>
                <c:pt idx="97142">
                  <c:v>0.99865964755004999</c:v>
                </c:pt>
                <c:pt idx="97143">
                  <c:v>0.98009279830975105</c:v>
                </c:pt>
                <c:pt idx="97144">
                  <c:v>0.98009279830975105</c:v>
                </c:pt>
                <c:pt idx="97145">
                  <c:v>0.99810606512056599</c:v>
                </c:pt>
                <c:pt idx="97146">
                  <c:v>0.99865964755004999</c:v>
                </c:pt>
                <c:pt idx="97147">
                  <c:v>0.99810606512056599</c:v>
                </c:pt>
                <c:pt idx="97148">
                  <c:v>0.99865964755004999</c:v>
                </c:pt>
                <c:pt idx="97149">
                  <c:v>0.99810606512056599</c:v>
                </c:pt>
                <c:pt idx="97150">
                  <c:v>0.99865964755004999</c:v>
                </c:pt>
                <c:pt idx="97151">
                  <c:v>0.99810606512056599</c:v>
                </c:pt>
                <c:pt idx="97152">
                  <c:v>0.99865964755004999</c:v>
                </c:pt>
                <c:pt idx="97153">
                  <c:v>0.99977590848754005</c:v>
                </c:pt>
                <c:pt idx="97154">
                  <c:v>0.99865964755004999</c:v>
                </c:pt>
                <c:pt idx="97155">
                  <c:v>0.99865964755004999</c:v>
                </c:pt>
                <c:pt idx="97156">
                  <c:v>0.99865964755004999</c:v>
                </c:pt>
                <c:pt idx="97157">
                  <c:v>0.97505301993331395</c:v>
                </c:pt>
                <c:pt idx="97158">
                  <c:v>0.99810606512056599</c:v>
                </c:pt>
                <c:pt idx="97159">
                  <c:v>0.98009279830975105</c:v>
                </c:pt>
                <c:pt idx="97160">
                  <c:v>0.97505301993331395</c:v>
                </c:pt>
                <c:pt idx="97161">
                  <c:v>0.97505301993331395</c:v>
                </c:pt>
                <c:pt idx="97162">
                  <c:v>0.99865964755004999</c:v>
                </c:pt>
                <c:pt idx="97163">
                  <c:v>0.99977590848754005</c:v>
                </c:pt>
                <c:pt idx="97164">
                  <c:v>0.99865964755004999</c:v>
                </c:pt>
                <c:pt idx="97165">
                  <c:v>0.98009279830975105</c:v>
                </c:pt>
                <c:pt idx="97166">
                  <c:v>0.99977590848754005</c:v>
                </c:pt>
                <c:pt idx="97167">
                  <c:v>0.99810606512056599</c:v>
                </c:pt>
                <c:pt idx="97168">
                  <c:v>0.99865964755004999</c:v>
                </c:pt>
                <c:pt idx="97169">
                  <c:v>0.99865964755004999</c:v>
                </c:pt>
                <c:pt idx="97170">
                  <c:v>0.99810606512056599</c:v>
                </c:pt>
                <c:pt idx="97171">
                  <c:v>0.99810606512056599</c:v>
                </c:pt>
                <c:pt idx="97172">
                  <c:v>0.99810606512056599</c:v>
                </c:pt>
                <c:pt idx="97173">
                  <c:v>0.99977590848754005</c:v>
                </c:pt>
                <c:pt idx="97174">
                  <c:v>0.99865964755004999</c:v>
                </c:pt>
                <c:pt idx="97175">
                  <c:v>0.99977590848754005</c:v>
                </c:pt>
                <c:pt idx="97176">
                  <c:v>0.99865964755004999</c:v>
                </c:pt>
                <c:pt idx="97177">
                  <c:v>0.98009279830975105</c:v>
                </c:pt>
                <c:pt idx="97178">
                  <c:v>0.99865964755004999</c:v>
                </c:pt>
                <c:pt idx="97179">
                  <c:v>0.98009279830975105</c:v>
                </c:pt>
                <c:pt idx="97180">
                  <c:v>0.99977590848754005</c:v>
                </c:pt>
                <c:pt idx="97181">
                  <c:v>0.99810606512056599</c:v>
                </c:pt>
                <c:pt idx="97182">
                  <c:v>0.99810606512056599</c:v>
                </c:pt>
                <c:pt idx="97183">
                  <c:v>0.99865964755004999</c:v>
                </c:pt>
                <c:pt idx="97184">
                  <c:v>0.99865964755004999</c:v>
                </c:pt>
                <c:pt idx="97185">
                  <c:v>0.99810606512056599</c:v>
                </c:pt>
                <c:pt idx="97186">
                  <c:v>0.99772892030019</c:v>
                </c:pt>
                <c:pt idx="97187">
                  <c:v>0.99865964755004999</c:v>
                </c:pt>
                <c:pt idx="97188">
                  <c:v>0.99977590848754005</c:v>
                </c:pt>
                <c:pt idx="97189">
                  <c:v>0.99810606512056599</c:v>
                </c:pt>
                <c:pt idx="97190">
                  <c:v>0.99810606512056599</c:v>
                </c:pt>
                <c:pt idx="97191">
                  <c:v>0.99810606512056599</c:v>
                </c:pt>
                <c:pt idx="97192">
                  <c:v>0.98009279830975105</c:v>
                </c:pt>
                <c:pt idx="97193">
                  <c:v>0.98009279830975105</c:v>
                </c:pt>
                <c:pt idx="97194">
                  <c:v>0.99810606512056599</c:v>
                </c:pt>
                <c:pt idx="97195">
                  <c:v>0.98009279830975105</c:v>
                </c:pt>
                <c:pt idx="97196">
                  <c:v>0.99977590848754005</c:v>
                </c:pt>
                <c:pt idx="97197">
                  <c:v>0.97505301993331395</c:v>
                </c:pt>
                <c:pt idx="97198">
                  <c:v>0.99810606512056599</c:v>
                </c:pt>
                <c:pt idx="97199">
                  <c:v>0.99865964755004999</c:v>
                </c:pt>
                <c:pt idx="97200">
                  <c:v>0.97505301993331395</c:v>
                </c:pt>
                <c:pt idx="97201">
                  <c:v>0.98009279830975105</c:v>
                </c:pt>
                <c:pt idx="97202">
                  <c:v>0.99865964755004999</c:v>
                </c:pt>
                <c:pt idx="97203">
                  <c:v>0.97505301993331395</c:v>
                </c:pt>
                <c:pt idx="97204">
                  <c:v>0.99772892030019</c:v>
                </c:pt>
                <c:pt idx="97205">
                  <c:v>0.99977590848754005</c:v>
                </c:pt>
                <c:pt idx="97206">
                  <c:v>0.98009279830975105</c:v>
                </c:pt>
                <c:pt idx="97207">
                  <c:v>0.97505301993331395</c:v>
                </c:pt>
                <c:pt idx="97208">
                  <c:v>0.98009279830975105</c:v>
                </c:pt>
                <c:pt idx="97209">
                  <c:v>0.99977590848754005</c:v>
                </c:pt>
                <c:pt idx="97210">
                  <c:v>0.99977590848754005</c:v>
                </c:pt>
                <c:pt idx="97211">
                  <c:v>0.97505301993331395</c:v>
                </c:pt>
                <c:pt idx="97212">
                  <c:v>0.98009279830975105</c:v>
                </c:pt>
                <c:pt idx="97213">
                  <c:v>0.99865964755004999</c:v>
                </c:pt>
                <c:pt idx="97214">
                  <c:v>0.99810606512056599</c:v>
                </c:pt>
                <c:pt idx="97215">
                  <c:v>0.98009279830975105</c:v>
                </c:pt>
                <c:pt idx="97216">
                  <c:v>0.99865964755004999</c:v>
                </c:pt>
                <c:pt idx="97217">
                  <c:v>0.97505301993331395</c:v>
                </c:pt>
                <c:pt idx="97218">
                  <c:v>0.98009279830975105</c:v>
                </c:pt>
                <c:pt idx="97219">
                  <c:v>0.98009279830975105</c:v>
                </c:pt>
                <c:pt idx="97220">
                  <c:v>0.99865964755004999</c:v>
                </c:pt>
                <c:pt idx="97221">
                  <c:v>0.99977590848754005</c:v>
                </c:pt>
                <c:pt idx="97222">
                  <c:v>0.99810606512056599</c:v>
                </c:pt>
                <c:pt idx="97223">
                  <c:v>0.99977590848754005</c:v>
                </c:pt>
                <c:pt idx="97224">
                  <c:v>0.98009279830975105</c:v>
                </c:pt>
                <c:pt idx="97225">
                  <c:v>0.99865964755004999</c:v>
                </c:pt>
                <c:pt idx="97226">
                  <c:v>0.99810606512056599</c:v>
                </c:pt>
                <c:pt idx="97227">
                  <c:v>0.97505301993331395</c:v>
                </c:pt>
                <c:pt idx="97228">
                  <c:v>0.98009279830975105</c:v>
                </c:pt>
                <c:pt idx="97229">
                  <c:v>0.99865964755004999</c:v>
                </c:pt>
                <c:pt idx="97230">
                  <c:v>0.99810606512056599</c:v>
                </c:pt>
                <c:pt idx="97231">
                  <c:v>0.97505301993331395</c:v>
                </c:pt>
                <c:pt idx="97232">
                  <c:v>0.99810606512056599</c:v>
                </c:pt>
                <c:pt idx="97233">
                  <c:v>0.99977590848754005</c:v>
                </c:pt>
                <c:pt idx="97234">
                  <c:v>0.99865964755004999</c:v>
                </c:pt>
                <c:pt idx="97235">
                  <c:v>0.97505301993331395</c:v>
                </c:pt>
                <c:pt idx="97236">
                  <c:v>0.98009279830975105</c:v>
                </c:pt>
                <c:pt idx="97237">
                  <c:v>0.99772892030019</c:v>
                </c:pt>
                <c:pt idx="97238">
                  <c:v>0.99977590848754005</c:v>
                </c:pt>
                <c:pt idx="97239">
                  <c:v>0.97505301993331395</c:v>
                </c:pt>
                <c:pt idx="97240">
                  <c:v>0.98009279830975105</c:v>
                </c:pt>
                <c:pt idx="97241">
                  <c:v>0.98009279830975105</c:v>
                </c:pt>
                <c:pt idx="97242">
                  <c:v>0.99810606512056599</c:v>
                </c:pt>
                <c:pt idx="97243">
                  <c:v>0.99865964755004999</c:v>
                </c:pt>
                <c:pt idx="97244">
                  <c:v>0.99865964755004999</c:v>
                </c:pt>
                <c:pt idx="97245">
                  <c:v>0.98009279830975105</c:v>
                </c:pt>
                <c:pt idx="97246">
                  <c:v>0.99810606512056599</c:v>
                </c:pt>
                <c:pt idx="97247">
                  <c:v>0.98009279830975105</c:v>
                </c:pt>
                <c:pt idx="97248">
                  <c:v>0.99977590848754005</c:v>
                </c:pt>
                <c:pt idx="97249">
                  <c:v>0.98009279830975105</c:v>
                </c:pt>
                <c:pt idx="97250">
                  <c:v>0.98009279830975105</c:v>
                </c:pt>
                <c:pt idx="97251">
                  <c:v>0.98009279830975105</c:v>
                </c:pt>
                <c:pt idx="97252">
                  <c:v>0.99977590848754005</c:v>
                </c:pt>
                <c:pt idx="97253">
                  <c:v>0.97505301993331395</c:v>
                </c:pt>
                <c:pt idx="97254">
                  <c:v>0.99865964755004999</c:v>
                </c:pt>
                <c:pt idx="97255">
                  <c:v>0.98009279830975105</c:v>
                </c:pt>
                <c:pt idx="97256">
                  <c:v>0.98009279830975105</c:v>
                </c:pt>
                <c:pt idx="97257">
                  <c:v>0.99865964755004999</c:v>
                </c:pt>
                <c:pt idx="97258">
                  <c:v>0.97505301993331395</c:v>
                </c:pt>
                <c:pt idx="97259">
                  <c:v>0.99977590848754005</c:v>
                </c:pt>
                <c:pt idx="97260">
                  <c:v>0.98009279830975105</c:v>
                </c:pt>
                <c:pt idx="97261">
                  <c:v>0.98009279830975105</c:v>
                </c:pt>
                <c:pt idx="97262">
                  <c:v>0.99810606512056599</c:v>
                </c:pt>
                <c:pt idx="97263">
                  <c:v>0.99865964755004999</c:v>
                </c:pt>
                <c:pt idx="97264">
                  <c:v>0.98009279830975105</c:v>
                </c:pt>
                <c:pt idx="97265">
                  <c:v>0.99977590848754005</c:v>
                </c:pt>
                <c:pt idx="97266">
                  <c:v>0.98009279830975105</c:v>
                </c:pt>
                <c:pt idx="97267">
                  <c:v>0.99977590848754005</c:v>
                </c:pt>
                <c:pt idx="97268">
                  <c:v>0.98009279830975105</c:v>
                </c:pt>
                <c:pt idx="97269">
                  <c:v>0.99810606512056599</c:v>
                </c:pt>
                <c:pt idx="97270">
                  <c:v>0.99181255835294002</c:v>
                </c:pt>
                <c:pt idx="97271">
                  <c:v>0.99977590848754005</c:v>
                </c:pt>
                <c:pt idx="97272">
                  <c:v>0.98009279830975105</c:v>
                </c:pt>
                <c:pt idx="97273">
                  <c:v>0.97505301993331395</c:v>
                </c:pt>
                <c:pt idx="97274">
                  <c:v>0.99865964755004999</c:v>
                </c:pt>
                <c:pt idx="97275">
                  <c:v>0.99810606512056599</c:v>
                </c:pt>
                <c:pt idx="97276">
                  <c:v>0.99865964755004999</c:v>
                </c:pt>
                <c:pt idx="97277">
                  <c:v>0.99865964755004999</c:v>
                </c:pt>
                <c:pt idx="97278">
                  <c:v>0.98009279830975105</c:v>
                </c:pt>
                <c:pt idx="97279">
                  <c:v>0.99977590848754005</c:v>
                </c:pt>
                <c:pt idx="97280">
                  <c:v>0.98009279830975105</c:v>
                </c:pt>
                <c:pt idx="97281">
                  <c:v>0.99810606512056599</c:v>
                </c:pt>
                <c:pt idx="97282">
                  <c:v>0.98009279830975105</c:v>
                </c:pt>
                <c:pt idx="97283">
                  <c:v>0.97505301993331395</c:v>
                </c:pt>
                <c:pt idx="97284">
                  <c:v>0.98009279830975105</c:v>
                </c:pt>
                <c:pt idx="97285">
                  <c:v>0.98009279830975105</c:v>
                </c:pt>
                <c:pt idx="97286">
                  <c:v>0.98009279830975105</c:v>
                </c:pt>
                <c:pt idx="97287">
                  <c:v>0.98009279830975105</c:v>
                </c:pt>
                <c:pt idx="97288">
                  <c:v>0.98009279830975105</c:v>
                </c:pt>
                <c:pt idx="97289">
                  <c:v>0.99810606512056599</c:v>
                </c:pt>
                <c:pt idx="97290">
                  <c:v>0.99865964755004999</c:v>
                </c:pt>
                <c:pt idx="97291">
                  <c:v>0.98009279830975105</c:v>
                </c:pt>
                <c:pt idx="97292">
                  <c:v>0.99865964755004999</c:v>
                </c:pt>
                <c:pt idx="97293">
                  <c:v>0.99977590848754005</c:v>
                </c:pt>
                <c:pt idx="97294">
                  <c:v>0.99977590848754005</c:v>
                </c:pt>
                <c:pt idx="97295">
                  <c:v>0.99810606512056599</c:v>
                </c:pt>
                <c:pt idx="97296">
                  <c:v>0.97505301993331395</c:v>
                </c:pt>
                <c:pt idx="97297">
                  <c:v>0.99977590848754005</c:v>
                </c:pt>
                <c:pt idx="97298">
                  <c:v>0.98009279830975105</c:v>
                </c:pt>
                <c:pt idx="97299">
                  <c:v>0.99181255835294002</c:v>
                </c:pt>
                <c:pt idx="97300">
                  <c:v>0.98009279830975105</c:v>
                </c:pt>
                <c:pt idx="97301">
                  <c:v>0.99865964755004999</c:v>
                </c:pt>
                <c:pt idx="97302">
                  <c:v>0.99181255835294002</c:v>
                </c:pt>
                <c:pt idx="97303">
                  <c:v>0.98009279830975105</c:v>
                </c:pt>
                <c:pt idx="97304">
                  <c:v>0.97505301993331395</c:v>
                </c:pt>
                <c:pt idx="97305">
                  <c:v>0.99865964755004999</c:v>
                </c:pt>
                <c:pt idx="97306">
                  <c:v>0.99772892030019</c:v>
                </c:pt>
                <c:pt idx="97307">
                  <c:v>0.98009279830975105</c:v>
                </c:pt>
                <c:pt idx="97308">
                  <c:v>0.99865964755004999</c:v>
                </c:pt>
                <c:pt idx="97309">
                  <c:v>0.98009279830975105</c:v>
                </c:pt>
                <c:pt idx="97310">
                  <c:v>0.97505301993331395</c:v>
                </c:pt>
                <c:pt idx="97311">
                  <c:v>0.99865964755004999</c:v>
                </c:pt>
                <c:pt idx="97312">
                  <c:v>0.99865964755004999</c:v>
                </c:pt>
                <c:pt idx="97313">
                  <c:v>0.98009279830975105</c:v>
                </c:pt>
                <c:pt idx="97314">
                  <c:v>0.99810606512056599</c:v>
                </c:pt>
                <c:pt idx="97315">
                  <c:v>0.99810606512056599</c:v>
                </c:pt>
                <c:pt idx="97316">
                  <c:v>0.99865964755004999</c:v>
                </c:pt>
                <c:pt idx="97317">
                  <c:v>0.98009279830975105</c:v>
                </c:pt>
                <c:pt idx="97318">
                  <c:v>0.97505301993331395</c:v>
                </c:pt>
                <c:pt idx="97319">
                  <c:v>0.98009279830975105</c:v>
                </c:pt>
                <c:pt idx="97320">
                  <c:v>0.97505301993331395</c:v>
                </c:pt>
                <c:pt idx="97321">
                  <c:v>0.99865964755004999</c:v>
                </c:pt>
                <c:pt idx="97322">
                  <c:v>0.99181255835294002</c:v>
                </c:pt>
                <c:pt idx="97323">
                  <c:v>0.99977590848754005</c:v>
                </c:pt>
                <c:pt idx="97324">
                  <c:v>0.98009279830975105</c:v>
                </c:pt>
                <c:pt idx="97325">
                  <c:v>0.98009279830975105</c:v>
                </c:pt>
                <c:pt idx="97326">
                  <c:v>0.99865964755004999</c:v>
                </c:pt>
                <c:pt idx="97327">
                  <c:v>0.97505301993331395</c:v>
                </c:pt>
                <c:pt idx="97328">
                  <c:v>0.99977590848754005</c:v>
                </c:pt>
                <c:pt idx="97329">
                  <c:v>0.99810606512056599</c:v>
                </c:pt>
                <c:pt idx="97330">
                  <c:v>0.98009279830975105</c:v>
                </c:pt>
                <c:pt idx="97331">
                  <c:v>0.99865964755004999</c:v>
                </c:pt>
                <c:pt idx="97332">
                  <c:v>0.99865964755004999</c:v>
                </c:pt>
                <c:pt idx="97333">
                  <c:v>0.99865964755004999</c:v>
                </c:pt>
                <c:pt idx="97334">
                  <c:v>0.98009279830975105</c:v>
                </c:pt>
                <c:pt idx="97335">
                  <c:v>0.99977590848754005</c:v>
                </c:pt>
                <c:pt idx="97336">
                  <c:v>0.99977590848754005</c:v>
                </c:pt>
                <c:pt idx="97337">
                  <c:v>0.98009279830975105</c:v>
                </c:pt>
                <c:pt idx="97338">
                  <c:v>0.99977590848754005</c:v>
                </c:pt>
                <c:pt idx="97339">
                  <c:v>0.98009279830975105</c:v>
                </c:pt>
                <c:pt idx="97340">
                  <c:v>0.99865964755004999</c:v>
                </c:pt>
                <c:pt idx="97341">
                  <c:v>0.97505301993331395</c:v>
                </c:pt>
                <c:pt idx="97342">
                  <c:v>0.99977590848754005</c:v>
                </c:pt>
                <c:pt idx="97343">
                  <c:v>0.97505301993331395</c:v>
                </c:pt>
                <c:pt idx="97344">
                  <c:v>0.99865964755004999</c:v>
                </c:pt>
                <c:pt idx="97345">
                  <c:v>0.98009279830975105</c:v>
                </c:pt>
                <c:pt idx="97346">
                  <c:v>0.98009279830975105</c:v>
                </c:pt>
                <c:pt idx="97347">
                  <c:v>0.99810606512056599</c:v>
                </c:pt>
                <c:pt idx="97348">
                  <c:v>0.98009279830975105</c:v>
                </c:pt>
                <c:pt idx="97349">
                  <c:v>0.98009279830975105</c:v>
                </c:pt>
                <c:pt idx="97350">
                  <c:v>0.99977590848754005</c:v>
                </c:pt>
                <c:pt idx="97351">
                  <c:v>0.98009279830975105</c:v>
                </c:pt>
                <c:pt idx="97352">
                  <c:v>0.99865964755004999</c:v>
                </c:pt>
                <c:pt idx="97353">
                  <c:v>0.98009279830975105</c:v>
                </c:pt>
                <c:pt idx="97354">
                  <c:v>0.99865964755004999</c:v>
                </c:pt>
                <c:pt idx="97355">
                  <c:v>0.99977590848754005</c:v>
                </c:pt>
                <c:pt idx="97356">
                  <c:v>0.99865964755004999</c:v>
                </c:pt>
                <c:pt idx="97357">
                  <c:v>0.98009279830975105</c:v>
                </c:pt>
                <c:pt idx="97358">
                  <c:v>0.99977590848754005</c:v>
                </c:pt>
                <c:pt idx="97359">
                  <c:v>0.98009279830975105</c:v>
                </c:pt>
                <c:pt idx="97360">
                  <c:v>0.99810606512056599</c:v>
                </c:pt>
                <c:pt idx="97361">
                  <c:v>0.99810606512056599</c:v>
                </c:pt>
                <c:pt idx="97362">
                  <c:v>0.99772892030019</c:v>
                </c:pt>
                <c:pt idx="97363">
                  <c:v>0.99865964755004999</c:v>
                </c:pt>
                <c:pt idx="97364">
                  <c:v>0.98009279830975105</c:v>
                </c:pt>
                <c:pt idx="97365">
                  <c:v>0.97505301993331395</c:v>
                </c:pt>
                <c:pt idx="97366">
                  <c:v>0.99810606512056599</c:v>
                </c:pt>
                <c:pt idx="97367">
                  <c:v>0.99977590848754005</c:v>
                </c:pt>
                <c:pt idx="97368">
                  <c:v>0.99810606512056599</c:v>
                </c:pt>
                <c:pt idx="97369">
                  <c:v>0.99977590848754005</c:v>
                </c:pt>
                <c:pt idx="97370">
                  <c:v>0.98009279830975105</c:v>
                </c:pt>
                <c:pt idx="97371">
                  <c:v>0.99865964755004999</c:v>
                </c:pt>
                <c:pt idx="97372">
                  <c:v>0.98009279830975105</c:v>
                </c:pt>
                <c:pt idx="97373">
                  <c:v>0.99772892030019</c:v>
                </c:pt>
                <c:pt idx="97374">
                  <c:v>0.99865964755004999</c:v>
                </c:pt>
                <c:pt idx="97375">
                  <c:v>0.99810606512056599</c:v>
                </c:pt>
                <c:pt idx="97376">
                  <c:v>0.99865964755004999</c:v>
                </c:pt>
                <c:pt idx="97377">
                  <c:v>0.99865964755004999</c:v>
                </c:pt>
                <c:pt idx="97378">
                  <c:v>0.99865964755004999</c:v>
                </c:pt>
                <c:pt idx="97379">
                  <c:v>0.99810606512056599</c:v>
                </c:pt>
                <c:pt idx="97380">
                  <c:v>0.99865964755004999</c:v>
                </c:pt>
                <c:pt idx="97381">
                  <c:v>0.99810606512056599</c:v>
                </c:pt>
                <c:pt idx="97382">
                  <c:v>0.99810606512056599</c:v>
                </c:pt>
                <c:pt idx="97383">
                  <c:v>0.97505301993331395</c:v>
                </c:pt>
                <c:pt idx="97384">
                  <c:v>0.98009279830975105</c:v>
                </c:pt>
                <c:pt idx="97385">
                  <c:v>0.99772892030019</c:v>
                </c:pt>
                <c:pt idx="97386">
                  <c:v>0.98009279830975105</c:v>
                </c:pt>
                <c:pt idx="97387">
                  <c:v>0.99977590848754005</c:v>
                </c:pt>
                <c:pt idx="97388">
                  <c:v>0.99810606512056599</c:v>
                </c:pt>
                <c:pt idx="97389">
                  <c:v>0.98009279830975105</c:v>
                </c:pt>
                <c:pt idx="97390">
                  <c:v>0.99865964755004999</c:v>
                </c:pt>
                <c:pt idx="97391">
                  <c:v>0.99772892030019</c:v>
                </c:pt>
                <c:pt idx="97392">
                  <c:v>0.99810606512056599</c:v>
                </c:pt>
                <c:pt idx="97393">
                  <c:v>0.99977590848754005</c:v>
                </c:pt>
                <c:pt idx="97394">
                  <c:v>0.99865964755004999</c:v>
                </c:pt>
                <c:pt idx="97395">
                  <c:v>0.97505301993331395</c:v>
                </c:pt>
                <c:pt idx="97396">
                  <c:v>0.99810606512056599</c:v>
                </c:pt>
                <c:pt idx="97397">
                  <c:v>0.98009279830975105</c:v>
                </c:pt>
                <c:pt idx="97398">
                  <c:v>0.97505301993331395</c:v>
                </c:pt>
                <c:pt idx="97399">
                  <c:v>0.99977590848754005</c:v>
                </c:pt>
                <c:pt idx="97400">
                  <c:v>0.97505301993331395</c:v>
                </c:pt>
                <c:pt idx="97401">
                  <c:v>0.99865964755004999</c:v>
                </c:pt>
                <c:pt idx="97402">
                  <c:v>0.98009279830975105</c:v>
                </c:pt>
                <c:pt idx="97403">
                  <c:v>0.99977590848754005</c:v>
                </c:pt>
                <c:pt idx="97404">
                  <c:v>0.99772892030019</c:v>
                </c:pt>
                <c:pt idx="97405">
                  <c:v>0.97505301993331395</c:v>
                </c:pt>
                <c:pt idx="97406">
                  <c:v>0.98009279830975105</c:v>
                </c:pt>
                <c:pt idx="97407">
                  <c:v>0.99810606512056599</c:v>
                </c:pt>
                <c:pt idx="97408">
                  <c:v>0.98009279830975105</c:v>
                </c:pt>
                <c:pt idx="97409">
                  <c:v>0.98009279830975105</c:v>
                </c:pt>
                <c:pt idx="97410">
                  <c:v>0.99977590848754005</c:v>
                </c:pt>
                <c:pt idx="97411">
                  <c:v>0.98009279830975105</c:v>
                </c:pt>
                <c:pt idx="97412">
                  <c:v>0.99977590848754005</c:v>
                </c:pt>
                <c:pt idx="97413">
                  <c:v>0.97505301993331395</c:v>
                </c:pt>
                <c:pt idx="97414">
                  <c:v>0.97505301993331395</c:v>
                </c:pt>
                <c:pt idx="97415">
                  <c:v>0.98009279830975105</c:v>
                </c:pt>
                <c:pt idx="97416">
                  <c:v>0.99977590848754005</c:v>
                </c:pt>
                <c:pt idx="97417">
                  <c:v>0.99772892030019</c:v>
                </c:pt>
                <c:pt idx="97418">
                  <c:v>0.99810606512056599</c:v>
                </c:pt>
                <c:pt idx="97419">
                  <c:v>0.99772892030019</c:v>
                </c:pt>
                <c:pt idx="97420">
                  <c:v>0.98009279830975105</c:v>
                </c:pt>
                <c:pt idx="97421">
                  <c:v>0.98009279830975105</c:v>
                </c:pt>
                <c:pt idx="97422">
                  <c:v>0.97505301993331395</c:v>
                </c:pt>
                <c:pt idx="97423">
                  <c:v>0.99977590848754005</c:v>
                </c:pt>
                <c:pt idx="97424">
                  <c:v>0.99977590848754005</c:v>
                </c:pt>
                <c:pt idx="97425">
                  <c:v>0.98009279830975105</c:v>
                </c:pt>
                <c:pt idx="97426">
                  <c:v>0.99810606512056599</c:v>
                </c:pt>
                <c:pt idx="97427">
                  <c:v>0.99810606512056599</c:v>
                </c:pt>
                <c:pt idx="97428">
                  <c:v>0.99810606512056599</c:v>
                </c:pt>
                <c:pt idx="97429">
                  <c:v>0.99977590848754005</c:v>
                </c:pt>
                <c:pt idx="97430">
                  <c:v>0.98009279830975105</c:v>
                </c:pt>
                <c:pt idx="97431">
                  <c:v>0.99810606512056599</c:v>
                </c:pt>
                <c:pt idx="97432">
                  <c:v>0.99810606512056599</c:v>
                </c:pt>
                <c:pt idx="97433">
                  <c:v>0.98009279830975105</c:v>
                </c:pt>
                <c:pt idx="97434">
                  <c:v>0.99977590848754005</c:v>
                </c:pt>
                <c:pt idx="97435">
                  <c:v>0.98009279830975105</c:v>
                </c:pt>
                <c:pt idx="97436">
                  <c:v>0.99865964755004999</c:v>
                </c:pt>
                <c:pt idx="97437">
                  <c:v>0.98009279830975105</c:v>
                </c:pt>
                <c:pt idx="97438">
                  <c:v>0.98009279830975105</c:v>
                </c:pt>
                <c:pt idx="97439">
                  <c:v>0.99977590848754005</c:v>
                </c:pt>
                <c:pt idx="97440">
                  <c:v>0.99977590848754005</c:v>
                </c:pt>
                <c:pt idx="97441">
                  <c:v>0.98009279830975105</c:v>
                </c:pt>
                <c:pt idx="97442">
                  <c:v>0.98009279830975105</c:v>
                </c:pt>
                <c:pt idx="97443">
                  <c:v>0.99977590848754005</c:v>
                </c:pt>
                <c:pt idx="97444">
                  <c:v>0.99977590848754005</c:v>
                </c:pt>
                <c:pt idx="97445">
                  <c:v>0.99865964755004999</c:v>
                </c:pt>
                <c:pt idx="97446">
                  <c:v>0.99810606512056599</c:v>
                </c:pt>
                <c:pt idx="97447">
                  <c:v>0.99865964755004999</c:v>
                </c:pt>
                <c:pt idx="97448">
                  <c:v>0.97505301993331395</c:v>
                </c:pt>
                <c:pt idx="97449">
                  <c:v>0.99810606512056599</c:v>
                </c:pt>
                <c:pt idx="97450">
                  <c:v>0.99865964755004999</c:v>
                </c:pt>
                <c:pt idx="97451">
                  <c:v>0.99865964755004999</c:v>
                </c:pt>
                <c:pt idx="97452">
                  <c:v>0.99865964755004999</c:v>
                </c:pt>
                <c:pt idx="97453">
                  <c:v>0.99772892030019</c:v>
                </c:pt>
                <c:pt idx="97454">
                  <c:v>0.99181255835294002</c:v>
                </c:pt>
                <c:pt idx="97455">
                  <c:v>0.99810606512056599</c:v>
                </c:pt>
                <c:pt idx="97456">
                  <c:v>0.99977590848754005</c:v>
                </c:pt>
                <c:pt idx="97457">
                  <c:v>0.98009279830975105</c:v>
                </c:pt>
                <c:pt idx="97458">
                  <c:v>0.99810606512056599</c:v>
                </c:pt>
                <c:pt idx="97459">
                  <c:v>0.98009279830975105</c:v>
                </c:pt>
                <c:pt idx="97460">
                  <c:v>0.98009279830975105</c:v>
                </c:pt>
                <c:pt idx="97461">
                  <c:v>0.98009279830975105</c:v>
                </c:pt>
                <c:pt idx="97462">
                  <c:v>0.99865964755004999</c:v>
                </c:pt>
                <c:pt idx="97463">
                  <c:v>0.99865964755004999</c:v>
                </c:pt>
                <c:pt idx="97464">
                  <c:v>0.98009279830975105</c:v>
                </c:pt>
                <c:pt idx="97465">
                  <c:v>0.98009279830975105</c:v>
                </c:pt>
                <c:pt idx="97466">
                  <c:v>0.99865964755004999</c:v>
                </c:pt>
                <c:pt idx="97467">
                  <c:v>0.98009279830975105</c:v>
                </c:pt>
                <c:pt idx="97468">
                  <c:v>0.99810606512056599</c:v>
                </c:pt>
                <c:pt idx="97469">
                  <c:v>0.99810606512056599</c:v>
                </c:pt>
                <c:pt idx="97470">
                  <c:v>0.98009279830975105</c:v>
                </c:pt>
                <c:pt idx="97471">
                  <c:v>0.99810606512056599</c:v>
                </c:pt>
                <c:pt idx="97472">
                  <c:v>0.99810606512056599</c:v>
                </c:pt>
                <c:pt idx="97473">
                  <c:v>0.99865964755004999</c:v>
                </c:pt>
                <c:pt idx="97474">
                  <c:v>0.99977590848754005</c:v>
                </c:pt>
                <c:pt idx="97475">
                  <c:v>0.98009279830975105</c:v>
                </c:pt>
                <c:pt idx="97476">
                  <c:v>0.99810606512056599</c:v>
                </c:pt>
                <c:pt idx="97477">
                  <c:v>0.99865964755004999</c:v>
                </c:pt>
                <c:pt idx="97478">
                  <c:v>0.98009279830975105</c:v>
                </c:pt>
                <c:pt idx="97479">
                  <c:v>0.99865964755004999</c:v>
                </c:pt>
                <c:pt idx="97480">
                  <c:v>0.99810606512056599</c:v>
                </c:pt>
                <c:pt idx="97481">
                  <c:v>0.99865964755004999</c:v>
                </c:pt>
                <c:pt idx="97482">
                  <c:v>0.99977590848754005</c:v>
                </c:pt>
                <c:pt idx="97483">
                  <c:v>0.99977590848754005</c:v>
                </c:pt>
                <c:pt idx="97484">
                  <c:v>0.99977590848754005</c:v>
                </c:pt>
                <c:pt idx="97485">
                  <c:v>0.99810606512056599</c:v>
                </c:pt>
                <c:pt idx="97486">
                  <c:v>0.97505301993331395</c:v>
                </c:pt>
                <c:pt idx="97487">
                  <c:v>0.97505301993331395</c:v>
                </c:pt>
                <c:pt idx="97488">
                  <c:v>0.97505301993331395</c:v>
                </c:pt>
                <c:pt idx="97489">
                  <c:v>0.98009279830975105</c:v>
                </c:pt>
                <c:pt idx="97490">
                  <c:v>0.97505301993331395</c:v>
                </c:pt>
                <c:pt idx="97491">
                  <c:v>0.99977590848754005</c:v>
                </c:pt>
                <c:pt idx="97492">
                  <c:v>0.99810606512056599</c:v>
                </c:pt>
                <c:pt idx="97493">
                  <c:v>0.99977590848754005</c:v>
                </c:pt>
                <c:pt idx="97494">
                  <c:v>0.97505301993331395</c:v>
                </c:pt>
                <c:pt idx="97495">
                  <c:v>0.99865964755004999</c:v>
                </c:pt>
                <c:pt idx="97496">
                  <c:v>0.99865964755004999</c:v>
                </c:pt>
                <c:pt idx="97497">
                  <c:v>0.98009279830975105</c:v>
                </c:pt>
                <c:pt idx="97498">
                  <c:v>0.99810606512056599</c:v>
                </c:pt>
                <c:pt idx="97499">
                  <c:v>0.99865964755004999</c:v>
                </c:pt>
                <c:pt idx="97500">
                  <c:v>0.99977590848754005</c:v>
                </c:pt>
                <c:pt idx="97501">
                  <c:v>0.97505301993331395</c:v>
                </c:pt>
                <c:pt idx="97502">
                  <c:v>0.98009279830975105</c:v>
                </c:pt>
                <c:pt idx="97503">
                  <c:v>0.99977590848754005</c:v>
                </c:pt>
                <c:pt idx="97504">
                  <c:v>0.99865964755004999</c:v>
                </c:pt>
                <c:pt idx="97505">
                  <c:v>0.99865964755004999</c:v>
                </c:pt>
                <c:pt idx="97506">
                  <c:v>0.99865964755004999</c:v>
                </c:pt>
                <c:pt idx="97507">
                  <c:v>0.99865964755004999</c:v>
                </c:pt>
                <c:pt idx="97508">
                  <c:v>0.97505301993331395</c:v>
                </c:pt>
                <c:pt idx="97509">
                  <c:v>0.97505301993331395</c:v>
                </c:pt>
                <c:pt idx="97510">
                  <c:v>0.99977590848754005</c:v>
                </c:pt>
                <c:pt idx="97511">
                  <c:v>0.99977590848754005</c:v>
                </c:pt>
                <c:pt idx="97512">
                  <c:v>0.97505301993331395</c:v>
                </c:pt>
                <c:pt idx="97513">
                  <c:v>0.99977590848754005</c:v>
                </c:pt>
                <c:pt idx="97514">
                  <c:v>0.98009279830975105</c:v>
                </c:pt>
                <c:pt idx="97515">
                  <c:v>0.99810606512056599</c:v>
                </c:pt>
                <c:pt idx="97516">
                  <c:v>0.99181255835294002</c:v>
                </c:pt>
                <c:pt idx="97517">
                  <c:v>0.99977590848754005</c:v>
                </c:pt>
                <c:pt idx="97518">
                  <c:v>0.97505301993331395</c:v>
                </c:pt>
                <c:pt idx="97519">
                  <c:v>0.98009279830975105</c:v>
                </c:pt>
                <c:pt idx="97520">
                  <c:v>0.99810606512056599</c:v>
                </c:pt>
                <c:pt idx="97521">
                  <c:v>0.98009279830975105</c:v>
                </c:pt>
                <c:pt idx="97522">
                  <c:v>0.98009279830975105</c:v>
                </c:pt>
                <c:pt idx="97523">
                  <c:v>0.98009279830975105</c:v>
                </c:pt>
                <c:pt idx="97524">
                  <c:v>0.99977590848754005</c:v>
                </c:pt>
                <c:pt idx="97525">
                  <c:v>0.99865964755004999</c:v>
                </c:pt>
                <c:pt idx="97526">
                  <c:v>0.98009279830975105</c:v>
                </c:pt>
                <c:pt idx="97527">
                  <c:v>0.99865964755004999</c:v>
                </c:pt>
                <c:pt idx="97528">
                  <c:v>0.98009279830975105</c:v>
                </c:pt>
                <c:pt idx="97529">
                  <c:v>0.99181255835294002</c:v>
                </c:pt>
                <c:pt idx="97530">
                  <c:v>0.99865964755004999</c:v>
                </c:pt>
                <c:pt idx="97531">
                  <c:v>0.99865964755004999</c:v>
                </c:pt>
                <c:pt idx="97532">
                  <c:v>0.99865964755004999</c:v>
                </c:pt>
                <c:pt idx="97533">
                  <c:v>0.97505301993331395</c:v>
                </c:pt>
                <c:pt idx="97534">
                  <c:v>0.97505301993331395</c:v>
                </c:pt>
                <c:pt idx="97535">
                  <c:v>0.97505301993331395</c:v>
                </c:pt>
                <c:pt idx="97536">
                  <c:v>0.99772892030019</c:v>
                </c:pt>
                <c:pt idx="97537">
                  <c:v>0.97505301993331395</c:v>
                </c:pt>
                <c:pt idx="97538">
                  <c:v>0.99810606512056599</c:v>
                </c:pt>
                <c:pt idx="97539">
                  <c:v>0.99865964755004999</c:v>
                </c:pt>
                <c:pt idx="97540">
                  <c:v>0.99772892030019</c:v>
                </c:pt>
                <c:pt idx="97541">
                  <c:v>0.99810606512056599</c:v>
                </c:pt>
                <c:pt idx="97542">
                  <c:v>0.99865964755004999</c:v>
                </c:pt>
                <c:pt idx="97543">
                  <c:v>0.99865964755004999</c:v>
                </c:pt>
                <c:pt idx="97544">
                  <c:v>0.99865964755004999</c:v>
                </c:pt>
                <c:pt idx="97545">
                  <c:v>0.97505301993331395</c:v>
                </c:pt>
                <c:pt idx="97546">
                  <c:v>0.99865964755004999</c:v>
                </c:pt>
                <c:pt idx="97547">
                  <c:v>0.97505301993331395</c:v>
                </c:pt>
                <c:pt idx="97548">
                  <c:v>0.97505301993331395</c:v>
                </c:pt>
                <c:pt idx="97549">
                  <c:v>0.99810606512056599</c:v>
                </c:pt>
                <c:pt idx="97550">
                  <c:v>0.98009279830975105</c:v>
                </c:pt>
                <c:pt idx="97551">
                  <c:v>0.98009279830975105</c:v>
                </c:pt>
                <c:pt idx="97552">
                  <c:v>0.98009279830975105</c:v>
                </c:pt>
                <c:pt idx="97553">
                  <c:v>0.99977590848754005</c:v>
                </c:pt>
                <c:pt idx="97554">
                  <c:v>0.99865964755004999</c:v>
                </c:pt>
                <c:pt idx="97555">
                  <c:v>0.98009279830975105</c:v>
                </c:pt>
                <c:pt idx="97556">
                  <c:v>0.99772892030019</c:v>
                </c:pt>
                <c:pt idx="97557">
                  <c:v>0.99810606512056599</c:v>
                </c:pt>
                <c:pt idx="97558">
                  <c:v>0.99977590848754005</c:v>
                </c:pt>
                <c:pt idx="97559">
                  <c:v>0.97505301993331395</c:v>
                </c:pt>
                <c:pt idx="97560">
                  <c:v>0.97505301993331395</c:v>
                </c:pt>
                <c:pt idx="97561">
                  <c:v>0.99772892030019</c:v>
                </c:pt>
                <c:pt idx="97562">
                  <c:v>0.97505301993331395</c:v>
                </c:pt>
                <c:pt idx="97563">
                  <c:v>0.99865964755004999</c:v>
                </c:pt>
                <c:pt idx="97564">
                  <c:v>0.98009279830975105</c:v>
                </c:pt>
                <c:pt idx="97565">
                  <c:v>0.99810606512056599</c:v>
                </c:pt>
                <c:pt idx="97566">
                  <c:v>0.99865964755004999</c:v>
                </c:pt>
                <c:pt idx="97567">
                  <c:v>0.99865964755004999</c:v>
                </c:pt>
                <c:pt idx="97568">
                  <c:v>0.99810606512056599</c:v>
                </c:pt>
                <c:pt idx="97569">
                  <c:v>0.97505301993331395</c:v>
                </c:pt>
                <c:pt idx="97570">
                  <c:v>0.99865964755004999</c:v>
                </c:pt>
                <c:pt idx="97571">
                  <c:v>0.99810606512056599</c:v>
                </c:pt>
                <c:pt idx="97572">
                  <c:v>0.98009279830975105</c:v>
                </c:pt>
                <c:pt idx="97573">
                  <c:v>0.99865964755004999</c:v>
                </c:pt>
                <c:pt idx="97574">
                  <c:v>0.99865964755004999</c:v>
                </c:pt>
                <c:pt idx="97575">
                  <c:v>0.99865964755004999</c:v>
                </c:pt>
                <c:pt idx="97576">
                  <c:v>0.99977590848754005</c:v>
                </c:pt>
                <c:pt idx="97577">
                  <c:v>0.98009279830975105</c:v>
                </c:pt>
                <c:pt idx="97578">
                  <c:v>0.98009279830975105</c:v>
                </c:pt>
                <c:pt idx="97579">
                  <c:v>0.97505301993331395</c:v>
                </c:pt>
                <c:pt idx="97580">
                  <c:v>0.97505301993331395</c:v>
                </c:pt>
                <c:pt idx="97581">
                  <c:v>0.99865964755004999</c:v>
                </c:pt>
                <c:pt idx="97582">
                  <c:v>0.99865964755004999</c:v>
                </c:pt>
                <c:pt idx="97583">
                  <c:v>0.99977590848754005</c:v>
                </c:pt>
                <c:pt idx="97584">
                  <c:v>0.99810606512056599</c:v>
                </c:pt>
                <c:pt idx="97585">
                  <c:v>0.99810606512056599</c:v>
                </c:pt>
                <c:pt idx="97586">
                  <c:v>0.99977590848754005</c:v>
                </c:pt>
                <c:pt idx="97587">
                  <c:v>0.98009279830975105</c:v>
                </c:pt>
                <c:pt idx="97588">
                  <c:v>0.99865964755004999</c:v>
                </c:pt>
                <c:pt idx="97589">
                  <c:v>0.99810606512056599</c:v>
                </c:pt>
                <c:pt idx="97590">
                  <c:v>0.98009279830975105</c:v>
                </c:pt>
                <c:pt idx="97591">
                  <c:v>0.98009279830975105</c:v>
                </c:pt>
                <c:pt idx="97592">
                  <c:v>0.98009279830975105</c:v>
                </c:pt>
                <c:pt idx="97593">
                  <c:v>0.98009279830975105</c:v>
                </c:pt>
                <c:pt idx="97594">
                  <c:v>0.99810606512056599</c:v>
                </c:pt>
                <c:pt idx="97595">
                  <c:v>0.98009279830975105</c:v>
                </c:pt>
                <c:pt idx="97596">
                  <c:v>0.98009279830975105</c:v>
                </c:pt>
                <c:pt idx="97597">
                  <c:v>0.98009279830975105</c:v>
                </c:pt>
                <c:pt idx="97598">
                  <c:v>0.99977590848754005</c:v>
                </c:pt>
                <c:pt idx="97599">
                  <c:v>0.99810606512056599</c:v>
                </c:pt>
                <c:pt idx="97600">
                  <c:v>0.97505301993331395</c:v>
                </c:pt>
                <c:pt idx="97601">
                  <c:v>0.99865964755004999</c:v>
                </c:pt>
                <c:pt idx="97602">
                  <c:v>0.99772892030019</c:v>
                </c:pt>
                <c:pt idx="97603">
                  <c:v>0.98009279830975105</c:v>
                </c:pt>
                <c:pt idx="97604">
                  <c:v>0.99977590848754005</c:v>
                </c:pt>
                <c:pt idx="97605">
                  <c:v>0.98009279830975105</c:v>
                </c:pt>
                <c:pt idx="97606">
                  <c:v>0.99865964755004999</c:v>
                </c:pt>
                <c:pt idx="97607">
                  <c:v>0.99865964755004999</c:v>
                </c:pt>
                <c:pt idx="97608">
                  <c:v>0.99810606512056599</c:v>
                </c:pt>
                <c:pt idx="97609">
                  <c:v>0.97505301993331395</c:v>
                </c:pt>
                <c:pt idx="97610">
                  <c:v>0.97505301993331395</c:v>
                </c:pt>
                <c:pt idx="97611">
                  <c:v>0.99865964755004999</c:v>
                </c:pt>
                <c:pt idx="97612">
                  <c:v>0.99865964755004999</c:v>
                </c:pt>
                <c:pt idx="97613">
                  <c:v>0.99977590848754005</c:v>
                </c:pt>
                <c:pt idx="97614">
                  <c:v>0.99865964755004999</c:v>
                </c:pt>
                <c:pt idx="97615">
                  <c:v>0.98009279830975105</c:v>
                </c:pt>
                <c:pt idx="97616">
                  <c:v>0.98009279830975105</c:v>
                </c:pt>
                <c:pt idx="97617">
                  <c:v>0.97505301993331395</c:v>
                </c:pt>
                <c:pt idx="97618">
                  <c:v>0.98009279830975105</c:v>
                </c:pt>
                <c:pt idx="97619">
                  <c:v>0.99977590848754005</c:v>
                </c:pt>
                <c:pt idx="97620">
                  <c:v>0.99810606512056599</c:v>
                </c:pt>
                <c:pt idx="97621">
                  <c:v>0.98009279830975105</c:v>
                </c:pt>
                <c:pt idx="97622">
                  <c:v>0.97505301993331395</c:v>
                </c:pt>
                <c:pt idx="97623">
                  <c:v>0.99810606512056599</c:v>
                </c:pt>
                <c:pt idx="97624">
                  <c:v>0.98009279830975105</c:v>
                </c:pt>
                <c:pt idx="97625">
                  <c:v>0.98009279830975105</c:v>
                </c:pt>
                <c:pt idx="97626">
                  <c:v>0.98009279830975105</c:v>
                </c:pt>
                <c:pt idx="97627">
                  <c:v>0.99977590848754005</c:v>
                </c:pt>
                <c:pt idx="97628">
                  <c:v>0.99977590848754005</c:v>
                </c:pt>
                <c:pt idx="97629">
                  <c:v>0.99977590848754005</c:v>
                </c:pt>
                <c:pt idx="97630">
                  <c:v>0.98009279830975105</c:v>
                </c:pt>
                <c:pt idx="97631">
                  <c:v>0.99865964755004999</c:v>
                </c:pt>
                <c:pt idx="97632">
                  <c:v>0.97505301993331395</c:v>
                </c:pt>
                <c:pt idx="97633">
                  <c:v>0.99810606512056599</c:v>
                </c:pt>
                <c:pt idx="97634">
                  <c:v>0.99810606512056599</c:v>
                </c:pt>
                <c:pt idx="97635">
                  <c:v>0.98009279830975105</c:v>
                </c:pt>
                <c:pt idx="97636">
                  <c:v>0.99977590848754005</c:v>
                </c:pt>
                <c:pt idx="97637">
                  <c:v>0.97505301993331395</c:v>
                </c:pt>
                <c:pt idx="97638">
                  <c:v>0.98009279830975105</c:v>
                </c:pt>
                <c:pt idx="97639">
                  <c:v>0.99865964755004999</c:v>
                </c:pt>
                <c:pt idx="97640">
                  <c:v>0.99865964755004999</c:v>
                </c:pt>
                <c:pt idx="97641">
                  <c:v>0.98009279830975105</c:v>
                </c:pt>
                <c:pt idx="97642">
                  <c:v>0.99772892030019</c:v>
                </c:pt>
                <c:pt idx="97643">
                  <c:v>0.99810606512056599</c:v>
                </c:pt>
                <c:pt idx="97644">
                  <c:v>0.99977590848754005</c:v>
                </c:pt>
                <c:pt idx="97645">
                  <c:v>0.99810606512056599</c:v>
                </c:pt>
                <c:pt idx="97646">
                  <c:v>0.98009279830975105</c:v>
                </c:pt>
                <c:pt idx="97647">
                  <c:v>0.99810606512056599</c:v>
                </c:pt>
                <c:pt idx="97648">
                  <c:v>0.99865964755004999</c:v>
                </c:pt>
                <c:pt idx="97649">
                  <c:v>0.99810606512056599</c:v>
                </c:pt>
                <c:pt idx="97650">
                  <c:v>0.97505301993331395</c:v>
                </c:pt>
                <c:pt idx="97651">
                  <c:v>0.99977590848754005</c:v>
                </c:pt>
                <c:pt idx="97652">
                  <c:v>0.98009279830975105</c:v>
                </c:pt>
                <c:pt idx="97653">
                  <c:v>0.99810606512056599</c:v>
                </c:pt>
                <c:pt idx="97654">
                  <c:v>0.98009279830975105</c:v>
                </c:pt>
                <c:pt idx="97655">
                  <c:v>0.99865964755004999</c:v>
                </c:pt>
                <c:pt idx="97656">
                  <c:v>0.97505301993331395</c:v>
                </c:pt>
                <c:pt idx="97657">
                  <c:v>0.97505301993331395</c:v>
                </c:pt>
                <c:pt idx="97658">
                  <c:v>0.99810606512056599</c:v>
                </c:pt>
                <c:pt idx="97659">
                  <c:v>0.97505301993331395</c:v>
                </c:pt>
                <c:pt idx="97660">
                  <c:v>0.99810606512056599</c:v>
                </c:pt>
                <c:pt idx="97661">
                  <c:v>0.99810606512056599</c:v>
                </c:pt>
                <c:pt idx="97662">
                  <c:v>0.98009279830975105</c:v>
                </c:pt>
                <c:pt idx="97663">
                  <c:v>0.99977590848754005</c:v>
                </c:pt>
                <c:pt idx="97664">
                  <c:v>0.98009279830975105</c:v>
                </c:pt>
                <c:pt idx="97665">
                  <c:v>0.99865964755004999</c:v>
                </c:pt>
                <c:pt idx="97666">
                  <c:v>0.99977590848754005</c:v>
                </c:pt>
                <c:pt idx="97667">
                  <c:v>0.97505301993331395</c:v>
                </c:pt>
                <c:pt idx="97668">
                  <c:v>0.97505301993331395</c:v>
                </c:pt>
                <c:pt idx="97669">
                  <c:v>0.99977590848754005</c:v>
                </c:pt>
                <c:pt idx="97670">
                  <c:v>0.99865964755004999</c:v>
                </c:pt>
                <c:pt idx="97671">
                  <c:v>0.99865964755004999</c:v>
                </c:pt>
                <c:pt idx="97672">
                  <c:v>0.99865964755004999</c:v>
                </c:pt>
                <c:pt idx="97673">
                  <c:v>0.99865964755004999</c:v>
                </c:pt>
                <c:pt idx="97674">
                  <c:v>0.99865964755004999</c:v>
                </c:pt>
                <c:pt idx="97675">
                  <c:v>0.99977590848754005</c:v>
                </c:pt>
                <c:pt idx="97676">
                  <c:v>0.99977590848754005</c:v>
                </c:pt>
                <c:pt idx="97677">
                  <c:v>0.97505301993331395</c:v>
                </c:pt>
                <c:pt idx="97678">
                  <c:v>0.99865964755004999</c:v>
                </c:pt>
                <c:pt idx="97679">
                  <c:v>0.99865964755004999</c:v>
                </c:pt>
                <c:pt idx="97680">
                  <c:v>0.99810606512056599</c:v>
                </c:pt>
                <c:pt idx="97681">
                  <c:v>0.99810606512056599</c:v>
                </c:pt>
                <c:pt idx="97682">
                  <c:v>0.99865964755004999</c:v>
                </c:pt>
                <c:pt idx="97683">
                  <c:v>0.99865964755004999</c:v>
                </c:pt>
                <c:pt idx="97684">
                  <c:v>0.99865964755004999</c:v>
                </c:pt>
                <c:pt idx="97685">
                  <c:v>0.99865964755004999</c:v>
                </c:pt>
                <c:pt idx="97686">
                  <c:v>0.97505301993331395</c:v>
                </c:pt>
                <c:pt idx="97687">
                  <c:v>0.99977590848754005</c:v>
                </c:pt>
                <c:pt idx="97688">
                  <c:v>0.98009279830975105</c:v>
                </c:pt>
                <c:pt idx="97689">
                  <c:v>0.98009279830975105</c:v>
                </c:pt>
                <c:pt idx="97690">
                  <c:v>0.99865964755004999</c:v>
                </c:pt>
                <c:pt idx="97691">
                  <c:v>0.98009279830975105</c:v>
                </c:pt>
                <c:pt idx="97692">
                  <c:v>0.99977590848754005</c:v>
                </c:pt>
                <c:pt idx="97693">
                  <c:v>0.99810606512056599</c:v>
                </c:pt>
                <c:pt idx="97694">
                  <c:v>0.99865964755004999</c:v>
                </c:pt>
                <c:pt idx="97695">
                  <c:v>0.98009279830975105</c:v>
                </c:pt>
                <c:pt idx="97696">
                  <c:v>0.99865964755004999</c:v>
                </c:pt>
                <c:pt idx="97697">
                  <c:v>0.99865964755004999</c:v>
                </c:pt>
                <c:pt idx="97698">
                  <c:v>0.99977590848754005</c:v>
                </c:pt>
                <c:pt idx="97699">
                  <c:v>0.98009279830975105</c:v>
                </c:pt>
                <c:pt idx="97700">
                  <c:v>0.99865964755004999</c:v>
                </c:pt>
                <c:pt idx="97701">
                  <c:v>0.97505301993331395</c:v>
                </c:pt>
                <c:pt idx="97702">
                  <c:v>0.99865964755004999</c:v>
                </c:pt>
                <c:pt idx="97703">
                  <c:v>0.99810606512056599</c:v>
                </c:pt>
                <c:pt idx="97704">
                  <c:v>0.99810606512056599</c:v>
                </c:pt>
                <c:pt idx="97705">
                  <c:v>0.98009279830975105</c:v>
                </c:pt>
                <c:pt idx="97706">
                  <c:v>0.99810606512056599</c:v>
                </c:pt>
                <c:pt idx="97707">
                  <c:v>0.99865964755004999</c:v>
                </c:pt>
                <c:pt idx="97708">
                  <c:v>0.99865964755004999</c:v>
                </c:pt>
                <c:pt idx="97709">
                  <c:v>0.99181255835294002</c:v>
                </c:pt>
                <c:pt idx="97710">
                  <c:v>0.98009279830975105</c:v>
                </c:pt>
                <c:pt idx="97711">
                  <c:v>0.99865964755004999</c:v>
                </c:pt>
                <c:pt idx="97712">
                  <c:v>0.99772892030019</c:v>
                </c:pt>
                <c:pt idx="97713">
                  <c:v>0.98009279830975105</c:v>
                </c:pt>
                <c:pt idx="97714">
                  <c:v>0.99181255835294002</c:v>
                </c:pt>
                <c:pt idx="97715">
                  <c:v>0.99865964755004999</c:v>
                </c:pt>
                <c:pt idx="97716">
                  <c:v>0.99810606512056599</c:v>
                </c:pt>
                <c:pt idx="97717">
                  <c:v>0.99977590848754005</c:v>
                </c:pt>
                <c:pt idx="97718">
                  <c:v>0.98009279830975105</c:v>
                </c:pt>
                <c:pt idx="97719">
                  <c:v>0.99865964755004999</c:v>
                </c:pt>
                <c:pt idx="97720">
                  <c:v>0.99977590848754005</c:v>
                </c:pt>
                <c:pt idx="97721">
                  <c:v>0.99865964755004999</c:v>
                </c:pt>
                <c:pt idx="97722">
                  <c:v>0.99865964755004999</c:v>
                </c:pt>
                <c:pt idx="97723">
                  <c:v>0.98009279830975105</c:v>
                </c:pt>
                <c:pt idx="97724">
                  <c:v>0.97505301993331395</c:v>
                </c:pt>
                <c:pt idx="97725">
                  <c:v>0.98009279830975105</c:v>
                </c:pt>
                <c:pt idx="97726">
                  <c:v>0.97505301993331395</c:v>
                </c:pt>
                <c:pt idx="97727">
                  <c:v>0.99977590848754005</c:v>
                </c:pt>
                <c:pt idx="97728">
                  <c:v>0.98009279830975105</c:v>
                </c:pt>
                <c:pt idx="97729">
                  <c:v>0.99865964755004999</c:v>
                </c:pt>
                <c:pt idx="97730">
                  <c:v>0.97505301993331395</c:v>
                </c:pt>
                <c:pt idx="97731">
                  <c:v>0.99810606512056599</c:v>
                </c:pt>
                <c:pt idx="97732">
                  <c:v>0.99977590848754005</c:v>
                </c:pt>
                <c:pt idx="97733">
                  <c:v>0.99865964755004999</c:v>
                </c:pt>
                <c:pt idx="97734">
                  <c:v>0.98009279830975105</c:v>
                </c:pt>
                <c:pt idx="97735">
                  <c:v>0.98009279830975105</c:v>
                </c:pt>
                <c:pt idx="97736">
                  <c:v>0.99865964755004999</c:v>
                </c:pt>
                <c:pt idx="97737">
                  <c:v>0.97505301993331395</c:v>
                </c:pt>
                <c:pt idx="97738">
                  <c:v>0.99977590848754005</c:v>
                </c:pt>
                <c:pt idx="97739">
                  <c:v>0.99865964755004999</c:v>
                </c:pt>
                <c:pt idx="97740">
                  <c:v>0.99772892030019</c:v>
                </c:pt>
                <c:pt idx="97741">
                  <c:v>0.97505301993331395</c:v>
                </c:pt>
                <c:pt idx="97742">
                  <c:v>0.99810606512056599</c:v>
                </c:pt>
                <c:pt idx="97743">
                  <c:v>0.99977590848754005</c:v>
                </c:pt>
                <c:pt idx="97744">
                  <c:v>0.98009279830975105</c:v>
                </c:pt>
                <c:pt idx="97745">
                  <c:v>0.99865964755004999</c:v>
                </c:pt>
                <c:pt idx="97746">
                  <c:v>0.97505301993331395</c:v>
                </c:pt>
                <c:pt idx="97747">
                  <c:v>0.99810606512056599</c:v>
                </c:pt>
                <c:pt idx="97748">
                  <c:v>0.99865964755004999</c:v>
                </c:pt>
                <c:pt idx="97749">
                  <c:v>0.99865964755004999</c:v>
                </c:pt>
                <c:pt idx="97750">
                  <c:v>0.99810606512056599</c:v>
                </c:pt>
                <c:pt idx="97751">
                  <c:v>0.98009279830975105</c:v>
                </c:pt>
                <c:pt idx="97752">
                  <c:v>0.99810606512056599</c:v>
                </c:pt>
                <c:pt idx="97753">
                  <c:v>0.99865964755004999</c:v>
                </c:pt>
                <c:pt idx="97754">
                  <c:v>0.97505301993331395</c:v>
                </c:pt>
                <c:pt idx="97755">
                  <c:v>0.98009279830975105</c:v>
                </c:pt>
                <c:pt idx="97756">
                  <c:v>0.98009279830975105</c:v>
                </c:pt>
                <c:pt idx="97757">
                  <c:v>0.99865964755004999</c:v>
                </c:pt>
                <c:pt idx="97758">
                  <c:v>0.99977590848754005</c:v>
                </c:pt>
                <c:pt idx="97759">
                  <c:v>0.98009279830975105</c:v>
                </c:pt>
                <c:pt idx="97760">
                  <c:v>0.99772892030019</c:v>
                </c:pt>
                <c:pt idx="97761">
                  <c:v>0.99865964755004999</c:v>
                </c:pt>
                <c:pt idx="97762">
                  <c:v>0.99810606512056599</c:v>
                </c:pt>
                <c:pt idx="97763">
                  <c:v>0.98009279830975105</c:v>
                </c:pt>
                <c:pt idx="97764">
                  <c:v>0.99181255835294002</c:v>
                </c:pt>
                <c:pt idx="97765">
                  <c:v>0.99977590848754005</c:v>
                </c:pt>
                <c:pt idx="97766">
                  <c:v>0.99865964755004999</c:v>
                </c:pt>
                <c:pt idx="97767">
                  <c:v>0.97505301993331395</c:v>
                </c:pt>
                <c:pt idx="97768">
                  <c:v>0.97505301993331395</c:v>
                </c:pt>
                <c:pt idx="97769">
                  <c:v>0.99810606512056599</c:v>
                </c:pt>
                <c:pt idx="97770">
                  <c:v>0.99810606512056599</c:v>
                </c:pt>
                <c:pt idx="97771">
                  <c:v>0.99977590848754005</c:v>
                </c:pt>
                <c:pt idx="97772">
                  <c:v>0.99810606512056599</c:v>
                </c:pt>
                <c:pt idx="97773">
                  <c:v>0.99977590848754005</c:v>
                </c:pt>
                <c:pt idx="97774">
                  <c:v>0.99865964755004999</c:v>
                </c:pt>
                <c:pt idx="97775">
                  <c:v>0.99810606512056599</c:v>
                </c:pt>
                <c:pt idx="97776">
                  <c:v>0.99810606512056599</c:v>
                </c:pt>
                <c:pt idx="97777">
                  <c:v>0.99810606512056599</c:v>
                </c:pt>
                <c:pt idx="97778">
                  <c:v>0.99810606512056599</c:v>
                </c:pt>
                <c:pt idx="97779">
                  <c:v>0.97505301993331395</c:v>
                </c:pt>
                <c:pt idx="97780">
                  <c:v>0.97505301993331395</c:v>
                </c:pt>
                <c:pt idx="97781">
                  <c:v>0.97505301993331395</c:v>
                </c:pt>
                <c:pt idx="97782">
                  <c:v>0.99977590848754005</c:v>
                </c:pt>
                <c:pt idx="97783">
                  <c:v>0.98009279830975105</c:v>
                </c:pt>
                <c:pt idx="97784">
                  <c:v>0.99810606512056599</c:v>
                </c:pt>
                <c:pt idx="97785">
                  <c:v>0.99865964755004999</c:v>
                </c:pt>
                <c:pt idx="97786">
                  <c:v>0.99865964755004999</c:v>
                </c:pt>
                <c:pt idx="97787">
                  <c:v>0.98009279830975105</c:v>
                </c:pt>
                <c:pt idx="97788">
                  <c:v>0.99865964755004999</c:v>
                </c:pt>
                <c:pt idx="97789">
                  <c:v>0.99810606512056599</c:v>
                </c:pt>
                <c:pt idx="97790">
                  <c:v>0.99181255835294002</c:v>
                </c:pt>
                <c:pt idx="97791">
                  <c:v>0.99810606512056599</c:v>
                </c:pt>
                <c:pt idx="97792">
                  <c:v>0.99977590848754005</c:v>
                </c:pt>
                <c:pt idx="97793">
                  <c:v>0.99810606512056599</c:v>
                </c:pt>
                <c:pt idx="97794">
                  <c:v>0.98009279830975105</c:v>
                </c:pt>
                <c:pt idx="97795">
                  <c:v>0.98009279830975105</c:v>
                </c:pt>
                <c:pt idx="97796">
                  <c:v>0.98009279830975105</c:v>
                </c:pt>
                <c:pt idx="97797">
                  <c:v>0.99865964755004999</c:v>
                </c:pt>
                <c:pt idx="97798">
                  <c:v>0.98009279830975105</c:v>
                </c:pt>
                <c:pt idx="97799">
                  <c:v>0.99865964755004999</c:v>
                </c:pt>
                <c:pt idx="97800">
                  <c:v>0.99772892030019</c:v>
                </c:pt>
                <c:pt idx="97801">
                  <c:v>0.99810606512056599</c:v>
                </c:pt>
                <c:pt idx="97802">
                  <c:v>0.97505301993331395</c:v>
                </c:pt>
                <c:pt idx="97803">
                  <c:v>0.99810606512056599</c:v>
                </c:pt>
                <c:pt idx="97804">
                  <c:v>0.98009279830975105</c:v>
                </c:pt>
                <c:pt idx="97805">
                  <c:v>0.99977590848754005</c:v>
                </c:pt>
                <c:pt idx="97806">
                  <c:v>0.99772892030019</c:v>
                </c:pt>
                <c:pt idx="97807">
                  <c:v>0.99810606512056599</c:v>
                </c:pt>
                <c:pt idx="97808">
                  <c:v>0.99865964755004999</c:v>
                </c:pt>
                <c:pt idx="97809">
                  <c:v>0.99977590848754005</c:v>
                </c:pt>
                <c:pt idx="97810">
                  <c:v>0.98009279830975105</c:v>
                </c:pt>
                <c:pt idx="97811">
                  <c:v>0.98009279830975105</c:v>
                </c:pt>
                <c:pt idx="97812">
                  <c:v>0.98009279830975105</c:v>
                </c:pt>
                <c:pt idx="97813">
                  <c:v>0.99810606512056599</c:v>
                </c:pt>
                <c:pt idx="97814">
                  <c:v>0.99772892030019</c:v>
                </c:pt>
                <c:pt idx="97815">
                  <c:v>0.99865964755004999</c:v>
                </c:pt>
                <c:pt idx="97816">
                  <c:v>0.99977590848754005</c:v>
                </c:pt>
                <c:pt idx="97817">
                  <c:v>0.99810606512056599</c:v>
                </c:pt>
                <c:pt idx="97818">
                  <c:v>0.99772892030019</c:v>
                </c:pt>
                <c:pt idx="97819">
                  <c:v>0.99865964755004999</c:v>
                </c:pt>
                <c:pt idx="97820">
                  <c:v>0.99810606512056599</c:v>
                </c:pt>
                <c:pt idx="97821">
                  <c:v>0.99865964755004999</c:v>
                </c:pt>
                <c:pt idx="97822">
                  <c:v>0.99810606512056599</c:v>
                </c:pt>
                <c:pt idx="97823">
                  <c:v>0.99810606512056599</c:v>
                </c:pt>
                <c:pt idx="97824">
                  <c:v>0.99977590848754005</c:v>
                </c:pt>
                <c:pt idx="97825">
                  <c:v>0.99810606512056599</c:v>
                </c:pt>
                <c:pt idx="97826">
                  <c:v>0.99865964755004999</c:v>
                </c:pt>
                <c:pt idx="97827">
                  <c:v>0.99865964755004999</c:v>
                </c:pt>
                <c:pt idx="97828">
                  <c:v>0.99810606512056599</c:v>
                </c:pt>
                <c:pt idx="97829">
                  <c:v>0.99810606512056599</c:v>
                </c:pt>
                <c:pt idx="97830">
                  <c:v>0.98009279830975105</c:v>
                </c:pt>
                <c:pt idx="97831">
                  <c:v>0.99810606512056599</c:v>
                </c:pt>
                <c:pt idx="97832">
                  <c:v>0.99865964755004999</c:v>
                </c:pt>
                <c:pt idx="97833">
                  <c:v>0.98009279830975105</c:v>
                </c:pt>
                <c:pt idx="97834">
                  <c:v>0.99810606512056599</c:v>
                </c:pt>
                <c:pt idx="97835">
                  <c:v>0.99865964755004999</c:v>
                </c:pt>
                <c:pt idx="97836">
                  <c:v>0.98009279830975105</c:v>
                </c:pt>
                <c:pt idx="97837">
                  <c:v>0.98009279830975105</c:v>
                </c:pt>
                <c:pt idx="97838">
                  <c:v>0.99810606512056599</c:v>
                </c:pt>
                <c:pt idx="97839">
                  <c:v>0.99977590848754005</c:v>
                </c:pt>
                <c:pt idx="97840">
                  <c:v>0.98009279830975105</c:v>
                </c:pt>
                <c:pt idx="97841">
                  <c:v>0.99865964755004999</c:v>
                </c:pt>
                <c:pt idx="97842">
                  <c:v>0.98009279830975105</c:v>
                </c:pt>
                <c:pt idx="97843">
                  <c:v>0.99810606512056599</c:v>
                </c:pt>
                <c:pt idx="97844">
                  <c:v>0.97505301993331395</c:v>
                </c:pt>
                <c:pt idx="97845">
                  <c:v>0.98009279830975105</c:v>
                </c:pt>
                <c:pt idx="97846">
                  <c:v>0.99977590848754005</c:v>
                </c:pt>
                <c:pt idx="97847">
                  <c:v>0.98009279830975105</c:v>
                </c:pt>
                <c:pt idx="97848">
                  <c:v>0.99810606512056599</c:v>
                </c:pt>
                <c:pt idx="97849">
                  <c:v>0.98009279830975105</c:v>
                </c:pt>
                <c:pt idx="97850">
                  <c:v>0.99977590848754005</c:v>
                </c:pt>
                <c:pt idx="97851">
                  <c:v>0.97505301993331395</c:v>
                </c:pt>
                <c:pt idx="97852">
                  <c:v>0.99810606512056599</c:v>
                </c:pt>
                <c:pt idx="97853">
                  <c:v>0.97505301993331395</c:v>
                </c:pt>
                <c:pt idx="97854">
                  <c:v>0.99772892030019</c:v>
                </c:pt>
                <c:pt idx="97855">
                  <c:v>0.97505301993331395</c:v>
                </c:pt>
                <c:pt idx="97856">
                  <c:v>0.99977590848754005</c:v>
                </c:pt>
                <c:pt idx="97857">
                  <c:v>0.97505301993331395</c:v>
                </c:pt>
                <c:pt idx="97858">
                  <c:v>0.99865964755004999</c:v>
                </c:pt>
                <c:pt idx="97859">
                  <c:v>0.99865964755004999</c:v>
                </c:pt>
                <c:pt idx="97860">
                  <c:v>0.99772892030019</c:v>
                </c:pt>
                <c:pt idx="97861">
                  <c:v>0.99810606512056599</c:v>
                </c:pt>
                <c:pt idx="97862">
                  <c:v>0.99810606512056599</c:v>
                </c:pt>
                <c:pt idx="97863">
                  <c:v>0.99865964755004999</c:v>
                </c:pt>
                <c:pt idx="97864">
                  <c:v>0.98009279830975105</c:v>
                </c:pt>
                <c:pt idx="97865">
                  <c:v>0.99810606512056599</c:v>
                </c:pt>
                <c:pt idx="97866">
                  <c:v>0.99865964755004999</c:v>
                </c:pt>
                <c:pt idx="97867">
                  <c:v>0.99977590848754005</c:v>
                </c:pt>
                <c:pt idx="97868">
                  <c:v>0.99865964755004999</c:v>
                </c:pt>
                <c:pt idx="97869">
                  <c:v>0.98009279830975105</c:v>
                </c:pt>
                <c:pt idx="97870">
                  <c:v>0.98009279830975105</c:v>
                </c:pt>
                <c:pt idx="97871">
                  <c:v>0.99810606512056599</c:v>
                </c:pt>
                <c:pt idx="97872">
                  <c:v>0.97505301993331395</c:v>
                </c:pt>
                <c:pt idx="97873">
                  <c:v>0.99810606512056599</c:v>
                </c:pt>
                <c:pt idx="97874">
                  <c:v>0.99977590848754005</c:v>
                </c:pt>
                <c:pt idx="97875">
                  <c:v>0.99865964755004999</c:v>
                </c:pt>
                <c:pt idx="97876">
                  <c:v>0.99810606512056599</c:v>
                </c:pt>
                <c:pt idx="97877">
                  <c:v>0.98009279830975105</c:v>
                </c:pt>
                <c:pt idx="97878">
                  <c:v>0.99810606512056599</c:v>
                </c:pt>
                <c:pt idx="97879">
                  <c:v>0.99810606512056599</c:v>
                </c:pt>
                <c:pt idx="97880">
                  <c:v>0.97505301993331395</c:v>
                </c:pt>
                <c:pt idx="97881">
                  <c:v>0.99865964755004999</c:v>
                </c:pt>
                <c:pt idx="97882">
                  <c:v>0.98009279830975105</c:v>
                </c:pt>
                <c:pt idx="97883">
                  <c:v>0.99977590848754005</c:v>
                </c:pt>
                <c:pt idx="97884">
                  <c:v>0.98009279830975105</c:v>
                </c:pt>
                <c:pt idx="97885">
                  <c:v>0.99977590848754005</c:v>
                </c:pt>
                <c:pt idx="97886">
                  <c:v>0.97505301993331395</c:v>
                </c:pt>
                <c:pt idx="97887">
                  <c:v>0.98009279830975105</c:v>
                </c:pt>
                <c:pt idx="97888">
                  <c:v>0.99865964755004999</c:v>
                </c:pt>
                <c:pt idx="97889">
                  <c:v>0.99865964755004999</c:v>
                </c:pt>
                <c:pt idx="97890">
                  <c:v>0.99865964755004999</c:v>
                </c:pt>
                <c:pt idx="97891">
                  <c:v>0.99977590848754005</c:v>
                </c:pt>
                <c:pt idx="97892">
                  <c:v>0.99810606512056599</c:v>
                </c:pt>
                <c:pt idx="97893">
                  <c:v>0.98009279830975105</c:v>
                </c:pt>
                <c:pt idx="97894">
                  <c:v>0.98009279830975105</c:v>
                </c:pt>
                <c:pt idx="97895">
                  <c:v>0.98009279830975105</c:v>
                </c:pt>
                <c:pt idx="97896">
                  <c:v>0.99810606512056599</c:v>
                </c:pt>
                <c:pt idx="97897">
                  <c:v>0.98009279830975105</c:v>
                </c:pt>
                <c:pt idx="97898">
                  <c:v>0.99977590848754005</c:v>
                </c:pt>
                <c:pt idx="97899">
                  <c:v>0.99810606512056599</c:v>
                </c:pt>
                <c:pt idx="97900">
                  <c:v>0.99865964755004999</c:v>
                </c:pt>
                <c:pt idx="97901">
                  <c:v>0.97505301993331395</c:v>
                </c:pt>
                <c:pt idx="97902">
                  <c:v>0.99865964755004999</c:v>
                </c:pt>
                <c:pt idx="97903">
                  <c:v>0.97505301993331395</c:v>
                </c:pt>
                <c:pt idx="97904">
                  <c:v>0.99810606512056599</c:v>
                </c:pt>
                <c:pt idx="97905">
                  <c:v>0.99865964755004999</c:v>
                </c:pt>
                <c:pt idx="97906">
                  <c:v>0.99810606512056599</c:v>
                </c:pt>
                <c:pt idx="97907">
                  <c:v>0.99181255835294002</c:v>
                </c:pt>
                <c:pt idx="97908">
                  <c:v>0.99865964755004999</c:v>
                </c:pt>
                <c:pt idx="97909">
                  <c:v>0.99977590848754005</c:v>
                </c:pt>
                <c:pt idx="97910">
                  <c:v>0.98009279830975105</c:v>
                </c:pt>
                <c:pt idx="97911">
                  <c:v>0.99865964755004999</c:v>
                </c:pt>
                <c:pt idx="97912">
                  <c:v>0.99865964755004999</c:v>
                </c:pt>
                <c:pt idx="97913">
                  <c:v>0.98009279830975105</c:v>
                </c:pt>
                <c:pt idx="97914">
                  <c:v>0.97505301993331395</c:v>
                </c:pt>
                <c:pt idx="97915">
                  <c:v>0.99810606512056599</c:v>
                </c:pt>
                <c:pt idx="97916">
                  <c:v>0.99810606512056599</c:v>
                </c:pt>
                <c:pt idx="97917">
                  <c:v>0.99865964755004999</c:v>
                </c:pt>
                <c:pt idx="97918">
                  <c:v>0.97505301993331395</c:v>
                </c:pt>
                <c:pt idx="97919">
                  <c:v>0.99977590848754005</c:v>
                </c:pt>
                <c:pt idx="97920">
                  <c:v>0.97505301993331395</c:v>
                </c:pt>
                <c:pt idx="97921">
                  <c:v>0.99865964755004999</c:v>
                </c:pt>
                <c:pt idx="97922">
                  <c:v>0.99865964755004999</c:v>
                </c:pt>
                <c:pt idx="97923">
                  <c:v>0.97505301993331395</c:v>
                </c:pt>
                <c:pt idx="97924">
                  <c:v>0.97505301993331395</c:v>
                </c:pt>
                <c:pt idx="97925">
                  <c:v>0.98009279830975105</c:v>
                </c:pt>
                <c:pt idx="97926">
                  <c:v>0.99977590848754005</c:v>
                </c:pt>
                <c:pt idx="97927">
                  <c:v>0.98009279830975105</c:v>
                </c:pt>
                <c:pt idx="97928">
                  <c:v>0.98009279830975105</c:v>
                </c:pt>
                <c:pt idx="97929">
                  <c:v>0.99810606512056599</c:v>
                </c:pt>
                <c:pt idx="97930">
                  <c:v>0.99810606512056599</c:v>
                </c:pt>
                <c:pt idx="97931">
                  <c:v>0.99810606512056599</c:v>
                </c:pt>
                <c:pt idx="97932">
                  <c:v>0.99865964755004999</c:v>
                </c:pt>
                <c:pt idx="97933">
                  <c:v>0.98009279830975105</c:v>
                </c:pt>
                <c:pt idx="97934">
                  <c:v>0.99865964755004999</c:v>
                </c:pt>
                <c:pt idx="97935">
                  <c:v>0.98009279830975105</c:v>
                </c:pt>
                <c:pt idx="97936">
                  <c:v>0.97505301993331395</c:v>
                </c:pt>
                <c:pt idx="97937">
                  <c:v>0.99865964755004999</c:v>
                </c:pt>
                <c:pt idx="97938">
                  <c:v>0.97505301993331395</c:v>
                </c:pt>
                <c:pt idx="97939">
                  <c:v>0.99865964755004999</c:v>
                </c:pt>
                <c:pt idx="97940">
                  <c:v>0.99977590848754005</c:v>
                </c:pt>
                <c:pt idx="97941">
                  <c:v>0.99865964755004999</c:v>
                </c:pt>
                <c:pt idx="97942">
                  <c:v>0.99181255835294002</c:v>
                </c:pt>
                <c:pt idx="97943">
                  <c:v>0.99865964755004999</c:v>
                </c:pt>
                <c:pt idx="97944">
                  <c:v>0.98009279830975105</c:v>
                </c:pt>
                <c:pt idx="97945">
                  <c:v>0.99810606512056599</c:v>
                </c:pt>
                <c:pt idx="97946">
                  <c:v>0.99810606512056599</c:v>
                </c:pt>
                <c:pt idx="97947">
                  <c:v>0.99810606512056599</c:v>
                </c:pt>
                <c:pt idx="97948">
                  <c:v>0.97505301993331395</c:v>
                </c:pt>
                <c:pt idx="97949">
                  <c:v>0.97505301993331395</c:v>
                </c:pt>
                <c:pt idx="97950">
                  <c:v>0.99977590848754005</c:v>
                </c:pt>
                <c:pt idx="97951">
                  <c:v>0.97505301993331395</c:v>
                </c:pt>
                <c:pt idx="97952">
                  <c:v>0.99810606512056599</c:v>
                </c:pt>
                <c:pt idx="97953">
                  <c:v>0.99865964755004999</c:v>
                </c:pt>
                <c:pt idx="97954">
                  <c:v>0.99865964755004999</c:v>
                </c:pt>
                <c:pt idx="97955">
                  <c:v>0.99810606512056599</c:v>
                </c:pt>
                <c:pt idx="97956">
                  <c:v>0.98009279830975105</c:v>
                </c:pt>
                <c:pt idx="97957">
                  <c:v>0.99865964755004999</c:v>
                </c:pt>
                <c:pt idx="97958">
                  <c:v>0.97505301993331395</c:v>
                </c:pt>
                <c:pt idx="97959">
                  <c:v>0.98009279830975105</c:v>
                </c:pt>
                <c:pt idx="97960">
                  <c:v>0.99865964755004999</c:v>
                </c:pt>
                <c:pt idx="97961">
                  <c:v>0.99810606512056599</c:v>
                </c:pt>
                <c:pt idx="97962">
                  <c:v>0.99865964755004999</c:v>
                </c:pt>
                <c:pt idx="97963">
                  <c:v>0.99865964755004999</c:v>
                </c:pt>
                <c:pt idx="97964">
                  <c:v>0.99865964755004999</c:v>
                </c:pt>
                <c:pt idx="97965">
                  <c:v>0.97505301993331395</c:v>
                </c:pt>
                <c:pt idx="97966">
                  <c:v>0.97505301993331395</c:v>
                </c:pt>
                <c:pt idx="97967">
                  <c:v>0.98009279830975105</c:v>
                </c:pt>
                <c:pt idx="97968">
                  <c:v>0.99865964755004999</c:v>
                </c:pt>
                <c:pt idx="97969">
                  <c:v>0.99865964755004999</c:v>
                </c:pt>
                <c:pt idx="97970">
                  <c:v>0.99810606512056599</c:v>
                </c:pt>
                <c:pt idx="97971">
                  <c:v>0.98009279830975105</c:v>
                </c:pt>
                <c:pt idx="97972">
                  <c:v>0.99977590848754005</c:v>
                </c:pt>
                <c:pt idx="97973">
                  <c:v>0.98009279830975105</c:v>
                </c:pt>
                <c:pt idx="97974">
                  <c:v>0.98009279830975105</c:v>
                </c:pt>
                <c:pt idx="97975">
                  <c:v>0.99865964755004999</c:v>
                </c:pt>
                <c:pt idx="97976">
                  <c:v>0.97505301993331395</c:v>
                </c:pt>
                <c:pt idx="97977">
                  <c:v>0.99977590848754005</c:v>
                </c:pt>
                <c:pt idx="97978">
                  <c:v>0.99977590848754005</c:v>
                </c:pt>
                <c:pt idx="97979">
                  <c:v>0.99865964755004999</c:v>
                </c:pt>
                <c:pt idx="97980">
                  <c:v>0.99865964755004999</c:v>
                </c:pt>
                <c:pt idx="97981">
                  <c:v>0.99865964755004999</c:v>
                </c:pt>
                <c:pt idx="97982">
                  <c:v>0.99865964755004999</c:v>
                </c:pt>
                <c:pt idx="97983">
                  <c:v>0.97505301993331395</c:v>
                </c:pt>
                <c:pt idx="97984">
                  <c:v>0.99865964755004999</c:v>
                </c:pt>
                <c:pt idx="97985">
                  <c:v>0.98009279830975105</c:v>
                </c:pt>
                <c:pt idx="97986">
                  <c:v>0.98009279830975105</c:v>
                </c:pt>
                <c:pt idx="97987">
                  <c:v>0.99772892030019</c:v>
                </c:pt>
                <c:pt idx="97988">
                  <c:v>0.99810606512056599</c:v>
                </c:pt>
                <c:pt idx="97989">
                  <c:v>0.99977590848754005</c:v>
                </c:pt>
                <c:pt idx="97990">
                  <c:v>0.99865964755004999</c:v>
                </c:pt>
                <c:pt idx="97991">
                  <c:v>0.98009279830975105</c:v>
                </c:pt>
                <c:pt idx="97992">
                  <c:v>0.99810606512056599</c:v>
                </c:pt>
                <c:pt idx="97993">
                  <c:v>0.98009279830975105</c:v>
                </c:pt>
                <c:pt idx="97994">
                  <c:v>0.98009279830975105</c:v>
                </c:pt>
                <c:pt idx="97995">
                  <c:v>0.97505301993331395</c:v>
                </c:pt>
                <c:pt idx="97996">
                  <c:v>0.98009279830975105</c:v>
                </c:pt>
                <c:pt idx="97997">
                  <c:v>0.98009279830975105</c:v>
                </c:pt>
                <c:pt idx="97998">
                  <c:v>0.99865964755004999</c:v>
                </c:pt>
                <c:pt idx="97999">
                  <c:v>0.99772892030019</c:v>
                </c:pt>
                <c:pt idx="98000">
                  <c:v>0.99977590848754005</c:v>
                </c:pt>
                <c:pt idx="98001">
                  <c:v>0.99865964755004999</c:v>
                </c:pt>
                <c:pt idx="98002">
                  <c:v>0.99810606512056599</c:v>
                </c:pt>
                <c:pt idx="98003">
                  <c:v>0.98009279830975105</c:v>
                </c:pt>
                <c:pt idx="98004">
                  <c:v>0.99865964755004999</c:v>
                </c:pt>
                <c:pt idx="98005">
                  <c:v>0.97505301993331395</c:v>
                </c:pt>
                <c:pt idx="98006">
                  <c:v>0.99865964755004999</c:v>
                </c:pt>
                <c:pt idx="98007">
                  <c:v>0.99865964755004999</c:v>
                </c:pt>
                <c:pt idx="98008">
                  <c:v>0.99810606512056599</c:v>
                </c:pt>
                <c:pt idx="98009">
                  <c:v>0.99810606512056599</c:v>
                </c:pt>
                <c:pt idx="98010">
                  <c:v>0.99977590848754005</c:v>
                </c:pt>
                <c:pt idx="98011">
                  <c:v>0.99810606512056599</c:v>
                </c:pt>
                <c:pt idx="98012">
                  <c:v>0.99810606512056599</c:v>
                </c:pt>
                <c:pt idx="98013">
                  <c:v>0.99865964755004999</c:v>
                </c:pt>
                <c:pt idx="98014">
                  <c:v>0.98009279830975105</c:v>
                </c:pt>
                <c:pt idx="98015">
                  <c:v>0.99977590848754005</c:v>
                </c:pt>
                <c:pt idx="98016">
                  <c:v>0.98009279830975105</c:v>
                </c:pt>
                <c:pt idx="98017">
                  <c:v>0.99865964755004999</c:v>
                </c:pt>
                <c:pt idx="98018">
                  <c:v>0.99810606512056599</c:v>
                </c:pt>
                <c:pt idx="98019">
                  <c:v>0.99810606512056599</c:v>
                </c:pt>
                <c:pt idx="98020">
                  <c:v>0.98009279830975105</c:v>
                </c:pt>
                <c:pt idx="98021">
                  <c:v>0.99865964755004999</c:v>
                </c:pt>
                <c:pt idx="98022">
                  <c:v>0.99865964755004999</c:v>
                </c:pt>
                <c:pt idx="98023">
                  <c:v>0.98009279830975105</c:v>
                </c:pt>
                <c:pt idx="98024">
                  <c:v>0.98009279830975105</c:v>
                </c:pt>
                <c:pt idx="98025">
                  <c:v>0.99977590848754005</c:v>
                </c:pt>
                <c:pt idx="98026">
                  <c:v>0.99772892030019</c:v>
                </c:pt>
                <c:pt idx="98027">
                  <c:v>0.98009279830975105</c:v>
                </c:pt>
                <c:pt idx="98028">
                  <c:v>0.99810606512056599</c:v>
                </c:pt>
                <c:pt idx="98029">
                  <c:v>0.99810606512056599</c:v>
                </c:pt>
                <c:pt idx="98030">
                  <c:v>0.98009279830975105</c:v>
                </c:pt>
                <c:pt idx="98031">
                  <c:v>0.97505301993331395</c:v>
                </c:pt>
                <c:pt idx="98032">
                  <c:v>0.97505301993331395</c:v>
                </c:pt>
                <c:pt idx="98033">
                  <c:v>0.99977590848754005</c:v>
                </c:pt>
                <c:pt idx="98034">
                  <c:v>0.98009279830975105</c:v>
                </c:pt>
                <c:pt idx="98035">
                  <c:v>0.99977590848754005</c:v>
                </c:pt>
                <c:pt idx="98036">
                  <c:v>0.99810606512056599</c:v>
                </c:pt>
                <c:pt idx="98037">
                  <c:v>0.99977590848754005</c:v>
                </c:pt>
                <c:pt idx="98038">
                  <c:v>0.99810606512056599</c:v>
                </c:pt>
                <c:pt idx="98039">
                  <c:v>0.99810606512056599</c:v>
                </c:pt>
                <c:pt idx="98040">
                  <c:v>0.99810606512056599</c:v>
                </c:pt>
                <c:pt idx="98041">
                  <c:v>0.99865964755004999</c:v>
                </c:pt>
                <c:pt idx="98042">
                  <c:v>0.99865964755004999</c:v>
                </c:pt>
                <c:pt idx="98043">
                  <c:v>0.98009279830975105</c:v>
                </c:pt>
                <c:pt idx="98044">
                  <c:v>0.98009279830975105</c:v>
                </c:pt>
                <c:pt idx="98045">
                  <c:v>0.98009279830975105</c:v>
                </c:pt>
                <c:pt idx="98046">
                  <c:v>0.98009279830975105</c:v>
                </c:pt>
                <c:pt idx="98047">
                  <c:v>0.99810606512056599</c:v>
                </c:pt>
                <c:pt idx="98048">
                  <c:v>0.99977590848754005</c:v>
                </c:pt>
                <c:pt idx="98049">
                  <c:v>0.97505301993331395</c:v>
                </c:pt>
                <c:pt idx="98050">
                  <c:v>0.99865964755004999</c:v>
                </c:pt>
                <c:pt idx="98051">
                  <c:v>0.99865964755004999</c:v>
                </c:pt>
                <c:pt idx="98052">
                  <c:v>0.99977590848754005</c:v>
                </c:pt>
                <c:pt idx="98053">
                  <c:v>0.99865964755004999</c:v>
                </c:pt>
                <c:pt idx="98054">
                  <c:v>0.99865964755004999</c:v>
                </c:pt>
                <c:pt idx="98055">
                  <c:v>0.99772892030019</c:v>
                </c:pt>
                <c:pt idx="98056">
                  <c:v>0.99865964755004999</c:v>
                </c:pt>
                <c:pt idx="98057">
                  <c:v>0.97505301993331395</c:v>
                </c:pt>
                <c:pt idx="98058">
                  <c:v>0.99865964755004999</c:v>
                </c:pt>
                <c:pt idx="98059">
                  <c:v>0.99865964755004999</c:v>
                </c:pt>
                <c:pt idx="98060">
                  <c:v>0.99810606512056599</c:v>
                </c:pt>
                <c:pt idx="98061">
                  <c:v>0.99865964755004999</c:v>
                </c:pt>
                <c:pt idx="98062">
                  <c:v>0.99810606512056599</c:v>
                </c:pt>
                <c:pt idx="98063">
                  <c:v>0.98009279830975105</c:v>
                </c:pt>
                <c:pt idx="98064">
                  <c:v>0.99810606512056599</c:v>
                </c:pt>
                <c:pt idx="98065">
                  <c:v>0.97505301993331395</c:v>
                </c:pt>
                <c:pt idx="98066">
                  <c:v>0.99865964755004999</c:v>
                </c:pt>
                <c:pt idx="98067">
                  <c:v>0.99865964755004999</c:v>
                </c:pt>
                <c:pt idx="98068">
                  <c:v>0.99865964755004999</c:v>
                </c:pt>
                <c:pt idx="98069">
                  <c:v>0.99977590848754005</c:v>
                </c:pt>
                <c:pt idx="98070">
                  <c:v>0.98009279830975105</c:v>
                </c:pt>
                <c:pt idx="98071">
                  <c:v>0.99977590848754005</c:v>
                </c:pt>
                <c:pt idx="98072">
                  <c:v>0.99865964755004999</c:v>
                </c:pt>
                <c:pt idx="98073">
                  <c:v>0.99865964755004999</c:v>
                </c:pt>
                <c:pt idx="98074">
                  <c:v>0.99810606512056599</c:v>
                </c:pt>
                <c:pt idx="98075">
                  <c:v>0.98009279830975105</c:v>
                </c:pt>
                <c:pt idx="98076">
                  <c:v>0.99810606512056599</c:v>
                </c:pt>
                <c:pt idx="98077">
                  <c:v>0.99977590848754005</c:v>
                </c:pt>
                <c:pt idx="98078">
                  <c:v>0.97505301993331395</c:v>
                </c:pt>
                <c:pt idx="98079">
                  <c:v>0.99977590848754005</c:v>
                </c:pt>
                <c:pt idx="98080">
                  <c:v>0.98009279830975105</c:v>
                </c:pt>
                <c:pt idx="98081">
                  <c:v>0.98009279830975105</c:v>
                </c:pt>
                <c:pt idx="98082">
                  <c:v>0.98009279830975105</c:v>
                </c:pt>
                <c:pt idx="98083">
                  <c:v>0.99865964755004999</c:v>
                </c:pt>
                <c:pt idx="98084">
                  <c:v>0.98009279830975105</c:v>
                </c:pt>
                <c:pt idx="98085">
                  <c:v>0.99810606512056599</c:v>
                </c:pt>
                <c:pt idx="98086">
                  <c:v>0.99810606512056599</c:v>
                </c:pt>
                <c:pt idx="98087">
                  <c:v>0.97505301993331395</c:v>
                </c:pt>
                <c:pt idx="98088">
                  <c:v>0.99865964755004999</c:v>
                </c:pt>
                <c:pt idx="98089">
                  <c:v>0.98009279830975105</c:v>
                </c:pt>
                <c:pt idx="98090">
                  <c:v>0.97505301993331395</c:v>
                </c:pt>
                <c:pt idx="98091">
                  <c:v>0.99865964755004999</c:v>
                </c:pt>
                <c:pt idx="98092">
                  <c:v>0.98009279830975105</c:v>
                </c:pt>
                <c:pt idx="98093">
                  <c:v>0.99977590848754005</c:v>
                </c:pt>
                <c:pt idx="98094">
                  <c:v>0.99977590848754005</c:v>
                </c:pt>
                <c:pt idx="98095">
                  <c:v>0.99772892030019</c:v>
                </c:pt>
                <c:pt idx="98096">
                  <c:v>0.99865964755004999</c:v>
                </c:pt>
                <c:pt idx="98097">
                  <c:v>0.99810606512056599</c:v>
                </c:pt>
                <c:pt idx="98098">
                  <c:v>0.99772892030019</c:v>
                </c:pt>
                <c:pt idx="98099">
                  <c:v>0.99865964755004999</c:v>
                </c:pt>
                <c:pt idx="98100">
                  <c:v>0.99977590848754005</c:v>
                </c:pt>
                <c:pt idx="98101">
                  <c:v>0.99810606512056599</c:v>
                </c:pt>
                <c:pt idx="98102">
                  <c:v>0.99181255835294002</c:v>
                </c:pt>
                <c:pt idx="98103">
                  <c:v>0.99977590848754005</c:v>
                </c:pt>
                <c:pt idx="98104">
                  <c:v>0.99865964755004999</c:v>
                </c:pt>
                <c:pt idx="98105">
                  <c:v>0.97505301993331395</c:v>
                </c:pt>
                <c:pt idx="98106">
                  <c:v>0.98009279830975105</c:v>
                </c:pt>
                <c:pt idx="98107">
                  <c:v>0.97505301993331395</c:v>
                </c:pt>
                <c:pt idx="98108">
                  <c:v>0.98009279830975105</c:v>
                </c:pt>
                <c:pt idx="98109">
                  <c:v>0.99977590848754005</c:v>
                </c:pt>
                <c:pt idx="98110">
                  <c:v>0.99865964755004999</c:v>
                </c:pt>
                <c:pt idx="98111">
                  <c:v>0.99977590848754005</c:v>
                </c:pt>
                <c:pt idx="98112">
                  <c:v>0.99865964755004999</c:v>
                </c:pt>
                <c:pt idx="98113">
                  <c:v>0.97505301993331395</c:v>
                </c:pt>
                <c:pt idx="98114">
                  <c:v>0.99977590848754005</c:v>
                </c:pt>
                <c:pt idx="98115">
                  <c:v>0.98009279830975105</c:v>
                </c:pt>
                <c:pt idx="98116">
                  <c:v>0.99977590848754005</c:v>
                </c:pt>
                <c:pt idx="98117">
                  <c:v>0.98009279830975105</c:v>
                </c:pt>
                <c:pt idx="98118">
                  <c:v>0.99865964755004999</c:v>
                </c:pt>
                <c:pt idx="98119">
                  <c:v>0.97505301993331395</c:v>
                </c:pt>
                <c:pt idx="98120">
                  <c:v>0.99810606512056599</c:v>
                </c:pt>
                <c:pt idx="98121">
                  <c:v>0.98009279830975105</c:v>
                </c:pt>
                <c:pt idx="98122">
                  <c:v>0.99772892030019</c:v>
                </c:pt>
                <c:pt idx="98123">
                  <c:v>0.99810606512056599</c:v>
                </c:pt>
                <c:pt idx="98124">
                  <c:v>0.99977590848754005</c:v>
                </c:pt>
                <c:pt idx="98125">
                  <c:v>0.99810606512056599</c:v>
                </c:pt>
                <c:pt idx="98126">
                  <c:v>0.99977590848754005</c:v>
                </c:pt>
                <c:pt idx="98127">
                  <c:v>0.99977590848754005</c:v>
                </c:pt>
                <c:pt idx="98128">
                  <c:v>0.98009279830975105</c:v>
                </c:pt>
                <c:pt idx="98129">
                  <c:v>0.98009279830975105</c:v>
                </c:pt>
                <c:pt idx="98130">
                  <c:v>0.99810606512056599</c:v>
                </c:pt>
                <c:pt idx="98131">
                  <c:v>0.98009279830975105</c:v>
                </c:pt>
                <c:pt idx="98132">
                  <c:v>0.99865964755004999</c:v>
                </c:pt>
                <c:pt idx="98133">
                  <c:v>0.98009279830975105</c:v>
                </c:pt>
                <c:pt idx="98134">
                  <c:v>0.99810606512056599</c:v>
                </c:pt>
                <c:pt idx="98135">
                  <c:v>0.98009279830975105</c:v>
                </c:pt>
                <c:pt idx="98136">
                  <c:v>0.97505301993331395</c:v>
                </c:pt>
                <c:pt idx="98137">
                  <c:v>0.99865964755004999</c:v>
                </c:pt>
                <c:pt idx="98138">
                  <c:v>0.99865964755004999</c:v>
                </c:pt>
                <c:pt idx="98139">
                  <c:v>0.98009279830975105</c:v>
                </c:pt>
                <c:pt idx="98140">
                  <c:v>0.97505301993331395</c:v>
                </c:pt>
                <c:pt idx="98141">
                  <c:v>0.98009279830975105</c:v>
                </c:pt>
                <c:pt idx="98142">
                  <c:v>0.98009279830975105</c:v>
                </c:pt>
                <c:pt idx="98143">
                  <c:v>0.99810606512056599</c:v>
                </c:pt>
                <c:pt idx="98144">
                  <c:v>0.98009279830975105</c:v>
                </c:pt>
                <c:pt idx="98145">
                  <c:v>0.99810606512056599</c:v>
                </c:pt>
                <c:pt idx="98146">
                  <c:v>0.99810606512056599</c:v>
                </c:pt>
                <c:pt idx="98147">
                  <c:v>0.99865964755004999</c:v>
                </c:pt>
                <c:pt idx="98148">
                  <c:v>0.99810606512056599</c:v>
                </c:pt>
                <c:pt idx="98149">
                  <c:v>0.99865964755004999</c:v>
                </c:pt>
                <c:pt idx="98150">
                  <c:v>0.99865964755004999</c:v>
                </c:pt>
                <c:pt idx="98151">
                  <c:v>0.99810606512056599</c:v>
                </c:pt>
                <c:pt idx="98152">
                  <c:v>0.99865964755004999</c:v>
                </c:pt>
                <c:pt idx="98153">
                  <c:v>0.99181255835294002</c:v>
                </c:pt>
                <c:pt idx="98154">
                  <c:v>0.98009279830975105</c:v>
                </c:pt>
                <c:pt idx="98155">
                  <c:v>0.99810606512056599</c:v>
                </c:pt>
                <c:pt idx="98156">
                  <c:v>0.97505301993331395</c:v>
                </c:pt>
                <c:pt idx="98157">
                  <c:v>0.98009279830975105</c:v>
                </c:pt>
                <c:pt idx="98158">
                  <c:v>0.99977590848754005</c:v>
                </c:pt>
                <c:pt idx="98159">
                  <c:v>0.97505301993331395</c:v>
                </c:pt>
                <c:pt idx="98160">
                  <c:v>0.99772892030019</c:v>
                </c:pt>
                <c:pt idx="98161">
                  <c:v>0.99977590848754005</c:v>
                </c:pt>
                <c:pt idx="98162">
                  <c:v>0.98009279830975105</c:v>
                </c:pt>
                <c:pt idx="98163">
                  <c:v>0.97505301993331395</c:v>
                </c:pt>
                <c:pt idx="98164">
                  <c:v>0.99810606512056599</c:v>
                </c:pt>
                <c:pt idx="98165">
                  <c:v>0.98009279830975105</c:v>
                </c:pt>
                <c:pt idx="98166">
                  <c:v>0.99810606512056599</c:v>
                </c:pt>
                <c:pt idx="98167">
                  <c:v>0.99977590848754005</c:v>
                </c:pt>
                <c:pt idx="98168">
                  <c:v>0.97505301993331395</c:v>
                </c:pt>
                <c:pt idx="98169">
                  <c:v>0.99810606512056599</c:v>
                </c:pt>
                <c:pt idx="98170">
                  <c:v>0.99865964755004999</c:v>
                </c:pt>
                <c:pt idx="98171">
                  <c:v>0.99865964755004999</c:v>
                </c:pt>
                <c:pt idx="98172">
                  <c:v>0.99865964755004999</c:v>
                </c:pt>
                <c:pt idx="98173">
                  <c:v>0.98009279830975105</c:v>
                </c:pt>
                <c:pt idx="98174">
                  <c:v>0.98009279830975105</c:v>
                </c:pt>
                <c:pt idx="98175">
                  <c:v>0.99977590848754005</c:v>
                </c:pt>
                <c:pt idx="98176">
                  <c:v>0.98009279830975105</c:v>
                </c:pt>
                <c:pt idx="98177">
                  <c:v>0.98009279830975105</c:v>
                </c:pt>
                <c:pt idx="98178">
                  <c:v>0.99810606512056599</c:v>
                </c:pt>
                <c:pt idx="98179">
                  <c:v>0.99977590848754005</c:v>
                </c:pt>
                <c:pt idx="98180">
                  <c:v>0.97505301993331395</c:v>
                </c:pt>
                <c:pt idx="98181">
                  <c:v>0.99977590848754005</c:v>
                </c:pt>
                <c:pt idx="98182">
                  <c:v>0.99865964755004999</c:v>
                </c:pt>
                <c:pt idx="98183">
                  <c:v>0.98009279830975105</c:v>
                </c:pt>
                <c:pt idx="98184">
                  <c:v>0.99865964755004999</c:v>
                </c:pt>
                <c:pt idx="98185">
                  <c:v>0.99810606512056599</c:v>
                </c:pt>
                <c:pt idx="98186">
                  <c:v>0.99810606512056599</c:v>
                </c:pt>
                <c:pt idx="98187">
                  <c:v>0.99810606512056599</c:v>
                </c:pt>
                <c:pt idx="98188">
                  <c:v>0.98009279830975105</c:v>
                </c:pt>
                <c:pt idx="98189">
                  <c:v>0.97505301993331395</c:v>
                </c:pt>
                <c:pt idx="98190">
                  <c:v>0.99810606512056599</c:v>
                </c:pt>
                <c:pt idx="98191">
                  <c:v>0.99865964755004999</c:v>
                </c:pt>
                <c:pt idx="98192">
                  <c:v>0.97505301993331395</c:v>
                </c:pt>
                <c:pt idx="98193">
                  <c:v>0.99865964755004999</c:v>
                </c:pt>
                <c:pt idx="98194">
                  <c:v>0.98009279830975105</c:v>
                </c:pt>
                <c:pt idx="98195">
                  <c:v>0.99977590848754005</c:v>
                </c:pt>
                <c:pt idx="98196">
                  <c:v>0.99865964755004999</c:v>
                </c:pt>
                <c:pt idx="98197">
                  <c:v>0.98009279830975105</c:v>
                </c:pt>
                <c:pt idx="98198">
                  <c:v>0.97505301993331395</c:v>
                </c:pt>
                <c:pt idx="98199">
                  <c:v>0.99810606512056599</c:v>
                </c:pt>
                <c:pt idx="98200">
                  <c:v>0.99977590848754005</c:v>
                </c:pt>
                <c:pt idx="98201">
                  <c:v>0.97505301993331395</c:v>
                </c:pt>
                <c:pt idx="98202">
                  <c:v>0.99865964755004999</c:v>
                </c:pt>
                <c:pt idx="98203">
                  <c:v>0.99810606512056599</c:v>
                </c:pt>
                <c:pt idx="98204">
                  <c:v>0.99810606512056599</c:v>
                </c:pt>
                <c:pt idx="98205">
                  <c:v>0.99810606512056599</c:v>
                </c:pt>
                <c:pt idx="98206">
                  <c:v>0.99181255835294002</c:v>
                </c:pt>
                <c:pt idx="98207">
                  <c:v>0.97505301993331395</c:v>
                </c:pt>
                <c:pt idx="98208">
                  <c:v>0.98009279830975105</c:v>
                </c:pt>
                <c:pt idx="98209">
                  <c:v>0.99865964755004999</c:v>
                </c:pt>
                <c:pt idx="98210">
                  <c:v>0.98009279830975105</c:v>
                </c:pt>
                <c:pt idx="98211">
                  <c:v>0.98009279830975105</c:v>
                </c:pt>
                <c:pt idx="98212">
                  <c:v>0.99977590848754005</c:v>
                </c:pt>
                <c:pt idx="98213">
                  <c:v>0.98009279830975105</c:v>
                </c:pt>
                <c:pt idx="98214">
                  <c:v>0.99865964755004999</c:v>
                </c:pt>
                <c:pt idx="98215">
                  <c:v>0.99977590848754005</c:v>
                </c:pt>
                <c:pt idx="98216">
                  <c:v>0.99977590848754005</c:v>
                </c:pt>
                <c:pt idx="98217">
                  <c:v>0.98009279830975105</c:v>
                </c:pt>
                <c:pt idx="98218">
                  <c:v>0.99865964755004999</c:v>
                </c:pt>
                <c:pt idx="98219">
                  <c:v>0.99865964755004999</c:v>
                </c:pt>
                <c:pt idx="98220">
                  <c:v>0.99865964755004999</c:v>
                </c:pt>
                <c:pt idx="98221">
                  <c:v>0.99977590848754005</c:v>
                </c:pt>
                <c:pt idx="98222">
                  <c:v>0.99810606512056599</c:v>
                </c:pt>
                <c:pt idx="98223">
                  <c:v>0.99977590848754005</c:v>
                </c:pt>
                <c:pt idx="98224">
                  <c:v>0.98009279830975105</c:v>
                </c:pt>
                <c:pt idx="98225">
                  <c:v>0.98009279830975105</c:v>
                </c:pt>
                <c:pt idx="98226">
                  <c:v>0.99865964755004999</c:v>
                </c:pt>
                <c:pt idx="98227">
                  <c:v>0.99810606512056599</c:v>
                </c:pt>
                <c:pt idx="98228">
                  <c:v>0.98009279830975105</c:v>
                </c:pt>
                <c:pt idx="98229">
                  <c:v>0.99772892030019</c:v>
                </c:pt>
                <c:pt idx="98230">
                  <c:v>0.99810606512056599</c:v>
                </c:pt>
                <c:pt idx="98231">
                  <c:v>0.98009279830975105</c:v>
                </c:pt>
                <c:pt idx="98232">
                  <c:v>0.99865964755004999</c:v>
                </c:pt>
                <c:pt idx="98233">
                  <c:v>0.99810606512056599</c:v>
                </c:pt>
                <c:pt idx="98234">
                  <c:v>0.98009279830975105</c:v>
                </c:pt>
                <c:pt idx="98235">
                  <c:v>0.99865964755004999</c:v>
                </c:pt>
                <c:pt idx="98236">
                  <c:v>0.98009279830975105</c:v>
                </c:pt>
                <c:pt idx="98237">
                  <c:v>0.99865964755004999</c:v>
                </c:pt>
                <c:pt idx="98238">
                  <c:v>0.98009279830975105</c:v>
                </c:pt>
                <c:pt idx="98239">
                  <c:v>0.99865964755004999</c:v>
                </c:pt>
                <c:pt idx="98240">
                  <c:v>0.98009279830975105</c:v>
                </c:pt>
                <c:pt idx="98241">
                  <c:v>0.99810606512056599</c:v>
                </c:pt>
                <c:pt idx="98242">
                  <c:v>0.98009279830975105</c:v>
                </c:pt>
                <c:pt idx="98243">
                  <c:v>0.99865964755004999</c:v>
                </c:pt>
                <c:pt idx="98244">
                  <c:v>0.99810606512056599</c:v>
                </c:pt>
                <c:pt idx="98245">
                  <c:v>0.99772892030019</c:v>
                </c:pt>
                <c:pt idx="98246">
                  <c:v>0.99865964755004999</c:v>
                </c:pt>
                <c:pt idx="98247">
                  <c:v>0.99865964755004999</c:v>
                </c:pt>
                <c:pt idx="98248">
                  <c:v>0.99865964755004999</c:v>
                </c:pt>
                <c:pt idx="98249">
                  <c:v>0.99865964755004999</c:v>
                </c:pt>
                <c:pt idx="98250">
                  <c:v>0.99865964755004999</c:v>
                </c:pt>
                <c:pt idx="98251">
                  <c:v>0.99865964755004999</c:v>
                </c:pt>
                <c:pt idx="98252">
                  <c:v>0.99810606512056599</c:v>
                </c:pt>
                <c:pt idx="98253">
                  <c:v>0.99810606512056599</c:v>
                </c:pt>
                <c:pt idx="98254">
                  <c:v>0.99865964755004999</c:v>
                </c:pt>
                <c:pt idx="98255">
                  <c:v>0.99865964755004999</c:v>
                </c:pt>
                <c:pt idx="98256">
                  <c:v>0.99865964755004999</c:v>
                </c:pt>
                <c:pt idx="98257">
                  <c:v>0.97505301993331395</c:v>
                </c:pt>
                <c:pt idx="98258">
                  <c:v>0.99810606512056599</c:v>
                </c:pt>
                <c:pt idx="98259">
                  <c:v>0.97505301993331395</c:v>
                </c:pt>
                <c:pt idx="98260">
                  <c:v>0.99772892030019</c:v>
                </c:pt>
                <c:pt idx="98261">
                  <c:v>0.99865964755004999</c:v>
                </c:pt>
                <c:pt idx="98262">
                  <c:v>0.99865964755004999</c:v>
                </c:pt>
                <c:pt idx="98263">
                  <c:v>0.97505301993331395</c:v>
                </c:pt>
                <c:pt idx="98264">
                  <c:v>0.99810606512056599</c:v>
                </c:pt>
                <c:pt idx="98265">
                  <c:v>0.99977590848754005</c:v>
                </c:pt>
                <c:pt idx="98266">
                  <c:v>0.99977590848754005</c:v>
                </c:pt>
                <c:pt idx="98267">
                  <c:v>0.98009279830975105</c:v>
                </c:pt>
                <c:pt idx="98268">
                  <c:v>0.98009279830975105</c:v>
                </c:pt>
                <c:pt idx="98269">
                  <c:v>0.98009279830975105</c:v>
                </c:pt>
                <c:pt idx="98270">
                  <c:v>0.99865964755004999</c:v>
                </c:pt>
                <c:pt idx="98271">
                  <c:v>0.99865964755004999</c:v>
                </c:pt>
                <c:pt idx="98272">
                  <c:v>0.99810606512056599</c:v>
                </c:pt>
                <c:pt idx="98273">
                  <c:v>0.99865964755004999</c:v>
                </c:pt>
                <c:pt idx="98274">
                  <c:v>0.99810606512056599</c:v>
                </c:pt>
                <c:pt idx="98275">
                  <c:v>0.99810606512056599</c:v>
                </c:pt>
                <c:pt idx="98276">
                  <c:v>0.99977590848754005</c:v>
                </c:pt>
                <c:pt idx="98277">
                  <c:v>0.99865964755004999</c:v>
                </c:pt>
                <c:pt idx="98278">
                  <c:v>0.99181255835294002</c:v>
                </c:pt>
                <c:pt idx="98279">
                  <c:v>0.97505301993331395</c:v>
                </c:pt>
                <c:pt idx="98280">
                  <c:v>0.98009279830975105</c:v>
                </c:pt>
                <c:pt idx="98281">
                  <c:v>0.99977590848754005</c:v>
                </c:pt>
                <c:pt idx="98282">
                  <c:v>0.99810606512056599</c:v>
                </c:pt>
                <c:pt idx="98283">
                  <c:v>0.98009279830975105</c:v>
                </c:pt>
                <c:pt idx="98284">
                  <c:v>0.97505301993331395</c:v>
                </c:pt>
                <c:pt idx="98285">
                  <c:v>0.98009279830975105</c:v>
                </c:pt>
                <c:pt idx="98286">
                  <c:v>0.98009279830975105</c:v>
                </c:pt>
                <c:pt idx="98287">
                  <c:v>0.99772892030019</c:v>
                </c:pt>
                <c:pt idx="98288">
                  <c:v>0.97505301993331395</c:v>
                </c:pt>
                <c:pt idx="98289">
                  <c:v>0.99977590848754005</c:v>
                </c:pt>
                <c:pt idx="98290">
                  <c:v>0.99810606512056599</c:v>
                </c:pt>
                <c:pt idx="98291">
                  <c:v>0.99810606512056599</c:v>
                </c:pt>
                <c:pt idx="98292">
                  <c:v>0.99772892030019</c:v>
                </c:pt>
                <c:pt idx="98293">
                  <c:v>0.99977590848754005</c:v>
                </c:pt>
                <c:pt idx="98294">
                  <c:v>0.99181255835294002</c:v>
                </c:pt>
                <c:pt idx="98295">
                  <c:v>0.99772892030019</c:v>
                </c:pt>
                <c:pt idx="98296">
                  <c:v>0.98009279830975105</c:v>
                </c:pt>
                <c:pt idx="98297">
                  <c:v>0.99810606512056599</c:v>
                </c:pt>
                <c:pt idx="98298">
                  <c:v>0.98009279830975105</c:v>
                </c:pt>
                <c:pt idx="98299">
                  <c:v>0.98009279830975105</c:v>
                </c:pt>
                <c:pt idx="98300">
                  <c:v>0.99772892030019</c:v>
                </c:pt>
                <c:pt idx="98301">
                  <c:v>0.99810606512056599</c:v>
                </c:pt>
                <c:pt idx="98302">
                  <c:v>0.98009279830975105</c:v>
                </c:pt>
                <c:pt idx="98303">
                  <c:v>0.99865964755004999</c:v>
                </c:pt>
                <c:pt idx="98304">
                  <c:v>0.99810606512056599</c:v>
                </c:pt>
                <c:pt idx="98305">
                  <c:v>0.99865964755004999</c:v>
                </c:pt>
                <c:pt idx="98306">
                  <c:v>0.99977590848754005</c:v>
                </c:pt>
                <c:pt idx="98307">
                  <c:v>0.98009279830975105</c:v>
                </c:pt>
                <c:pt idx="98308">
                  <c:v>0.99810606512056599</c:v>
                </c:pt>
                <c:pt idx="98309">
                  <c:v>0.99977590848754005</c:v>
                </c:pt>
                <c:pt idx="98310">
                  <c:v>0.99810606512056599</c:v>
                </c:pt>
                <c:pt idx="98311">
                  <c:v>0.99865964755004999</c:v>
                </c:pt>
                <c:pt idx="98312">
                  <c:v>0.99865964755004999</c:v>
                </c:pt>
                <c:pt idx="98313">
                  <c:v>0.99977590848754005</c:v>
                </c:pt>
                <c:pt idx="98314">
                  <c:v>0.99810606512056599</c:v>
                </c:pt>
                <c:pt idx="98315">
                  <c:v>0.99772892030019</c:v>
                </c:pt>
                <c:pt idx="98316">
                  <c:v>0.99810606512056599</c:v>
                </c:pt>
                <c:pt idx="98317">
                  <c:v>0.98009279830975105</c:v>
                </c:pt>
                <c:pt idx="98318">
                  <c:v>0.99977590848754005</c:v>
                </c:pt>
                <c:pt idx="98319">
                  <c:v>0.97505301993331395</c:v>
                </c:pt>
                <c:pt idx="98320">
                  <c:v>0.99865964755004999</c:v>
                </c:pt>
                <c:pt idx="98321">
                  <c:v>0.99810606512056599</c:v>
                </c:pt>
                <c:pt idx="98322">
                  <c:v>0.99865964755004999</c:v>
                </c:pt>
                <c:pt idx="98323">
                  <c:v>0.99865964755004999</c:v>
                </c:pt>
                <c:pt idx="98324">
                  <c:v>0.98009279830975105</c:v>
                </c:pt>
                <c:pt idx="98325">
                  <c:v>0.98009279830975105</c:v>
                </c:pt>
                <c:pt idx="98326">
                  <c:v>0.99181255835294002</c:v>
                </c:pt>
                <c:pt idx="98327">
                  <c:v>0.99810606512056599</c:v>
                </c:pt>
                <c:pt idx="98328">
                  <c:v>0.99810606512056599</c:v>
                </c:pt>
                <c:pt idx="98329">
                  <c:v>0.99865964755004999</c:v>
                </c:pt>
                <c:pt idx="98330">
                  <c:v>0.98009279830975105</c:v>
                </c:pt>
                <c:pt idx="98331">
                  <c:v>0.99977590848754005</c:v>
                </c:pt>
                <c:pt idx="98332">
                  <c:v>0.99977590848754005</c:v>
                </c:pt>
                <c:pt idx="98333">
                  <c:v>0.98009279830975105</c:v>
                </c:pt>
                <c:pt idx="98334">
                  <c:v>0.99865964755004999</c:v>
                </c:pt>
                <c:pt idx="98335">
                  <c:v>0.99865964755004999</c:v>
                </c:pt>
                <c:pt idx="98336">
                  <c:v>0.99772892030019</c:v>
                </c:pt>
                <c:pt idx="98337">
                  <c:v>0.99772892030019</c:v>
                </c:pt>
                <c:pt idx="98338">
                  <c:v>0.99977590848754005</c:v>
                </c:pt>
                <c:pt idx="98339">
                  <c:v>0.99977590848754005</c:v>
                </c:pt>
                <c:pt idx="98340">
                  <c:v>0.99865964755004999</c:v>
                </c:pt>
                <c:pt idx="98341">
                  <c:v>0.99810606512056599</c:v>
                </c:pt>
                <c:pt idx="98342">
                  <c:v>0.98009279830975105</c:v>
                </c:pt>
                <c:pt idx="98343">
                  <c:v>0.98009279830975105</c:v>
                </c:pt>
                <c:pt idx="98344">
                  <c:v>0.99977590848754005</c:v>
                </c:pt>
                <c:pt idx="98345">
                  <c:v>0.99810606512056599</c:v>
                </c:pt>
                <c:pt idx="98346">
                  <c:v>0.99865964755004999</c:v>
                </c:pt>
                <c:pt idx="98347">
                  <c:v>0.99772892030019</c:v>
                </c:pt>
                <c:pt idx="98348">
                  <c:v>0.99181255835294002</c:v>
                </c:pt>
                <c:pt idx="98349">
                  <c:v>0.99810606512056599</c:v>
                </c:pt>
                <c:pt idx="98350">
                  <c:v>0.99865964755004999</c:v>
                </c:pt>
                <c:pt idx="98351">
                  <c:v>0.99810606512056599</c:v>
                </c:pt>
                <c:pt idx="98352">
                  <c:v>0.99810606512056599</c:v>
                </c:pt>
                <c:pt idx="98353">
                  <c:v>0.98009279830975105</c:v>
                </c:pt>
                <c:pt idx="98354">
                  <c:v>0.99865964755004999</c:v>
                </c:pt>
                <c:pt idx="98355">
                  <c:v>0.97505301993331395</c:v>
                </c:pt>
                <c:pt idx="98356">
                  <c:v>0.99810606512056599</c:v>
                </c:pt>
                <c:pt idx="98357">
                  <c:v>0.99977590848754005</c:v>
                </c:pt>
                <c:pt idx="98358">
                  <c:v>0.99865964755004999</c:v>
                </c:pt>
                <c:pt idx="98359">
                  <c:v>0.97505301993331395</c:v>
                </c:pt>
                <c:pt idx="98360">
                  <c:v>0.98009279830975105</c:v>
                </c:pt>
                <c:pt idx="98361">
                  <c:v>0.99865964755004999</c:v>
                </c:pt>
                <c:pt idx="98362">
                  <c:v>0.99865964755004999</c:v>
                </c:pt>
                <c:pt idx="98363">
                  <c:v>0.99181255835294002</c:v>
                </c:pt>
                <c:pt idx="98364">
                  <c:v>0.99810606512056599</c:v>
                </c:pt>
                <c:pt idx="98365">
                  <c:v>0.99977590848754005</c:v>
                </c:pt>
                <c:pt idx="98366">
                  <c:v>0.99977590848754005</c:v>
                </c:pt>
                <c:pt idx="98367">
                  <c:v>0.99810606512056599</c:v>
                </c:pt>
                <c:pt idx="98368">
                  <c:v>0.99865964755004999</c:v>
                </c:pt>
                <c:pt idx="98369">
                  <c:v>0.99810606512056599</c:v>
                </c:pt>
                <c:pt idx="98370">
                  <c:v>0.99865964755004999</c:v>
                </c:pt>
                <c:pt idx="98371">
                  <c:v>0.97505301993331395</c:v>
                </c:pt>
                <c:pt idx="98372">
                  <c:v>0.99865964755004999</c:v>
                </c:pt>
                <c:pt idx="98373">
                  <c:v>0.99810606512056599</c:v>
                </c:pt>
                <c:pt idx="98374">
                  <c:v>0.98009279830975105</c:v>
                </c:pt>
                <c:pt idx="98375">
                  <c:v>0.98009279830975105</c:v>
                </c:pt>
                <c:pt idx="98376">
                  <c:v>0.99865964755004999</c:v>
                </c:pt>
                <c:pt idx="98377">
                  <c:v>0.99977590848754005</c:v>
                </c:pt>
                <c:pt idx="98378">
                  <c:v>0.99865964755004999</c:v>
                </c:pt>
                <c:pt idx="98379">
                  <c:v>0.98009279830975105</c:v>
                </c:pt>
                <c:pt idx="98380">
                  <c:v>0.98009279830975105</c:v>
                </c:pt>
                <c:pt idx="98381">
                  <c:v>0.97505301993331395</c:v>
                </c:pt>
                <c:pt idx="98382">
                  <c:v>0.99977590848754005</c:v>
                </c:pt>
                <c:pt idx="98383">
                  <c:v>0.97505301993331395</c:v>
                </c:pt>
                <c:pt idx="98384">
                  <c:v>0.99865964755004999</c:v>
                </c:pt>
                <c:pt idx="98385">
                  <c:v>0.99977590848754005</c:v>
                </c:pt>
                <c:pt idx="98386">
                  <c:v>0.97505301993331395</c:v>
                </c:pt>
                <c:pt idx="98387">
                  <c:v>0.99977590848754005</c:v>
                </c:pt>
                <c:pt idx="98388">
                  <c:v>0.99977590848754005</c:v>
                </c:pt>
                <c:pt idx="98389">
                  <c:v>0.98009279830975105</c:v>
                </c:pt>
                <c:pt idx="98390">
                  <c:v>0.99810606512056599</c:v>
                </c:pt>
                <c:pt idx="98391">
                  <c:v>0.98009279830975105</c:v>
                </c:pt>
                <c:pt idx="98392">
                  <c:v>0.97505301993331395</c:v>
                </c:pt>
                <c:pt idx="98393">
                  <c:v>0.99865964755004999</c:v>
                </c:pt>
                <c:pt idx="98394">
                  <c:v>0.98009279830975105</c:v>
                </c:pt>
                <c:pt idx="98395">
                  <c:v>0.99865964755004999</c:v>
                </c:pt>
                <c:pt idx="98396">
                  <c:v>0.99810606512056599</c:v>
                </c:pt>
                <c:pt idx="98397">
                  <c:v>0.99977590848754005</c:v>
                </c:pt>
                <c:pt idx="98398">
                  <c:v>0.99977590848754005</c:v>
                </c:pt>
                <c:pt idx="98399">
                  <c:v>0.99772892030019</c:v>
                </c:pt>
                <c:pt idx="98400">
                  <c:v>0.99810606512056599</c:v>
                </c:pt>
                <c:pt idx="98401">
                  <c:v>0.99810606512056599</c:v>
                </c:pt>
                <c:pt idx="98402">
                  <c:v>0.98009279830975105</c:v>
                </c:pt>
                <c:pt idx="98403">
                  <c:v>0.99865964755004999</c:v>
                </c:pt>
                <c:pt idx="98404">
                  <c:v>0.97505301993331395</c:v>
                </c:pt>
                <c:pt idx="98405">
                  <c:v>0.99865964755004999</c:v>
                </c:pt>
                <c:pt idx="98406">
                  <c:v>0.98009279830975105</c:v>
                </c:pt>
                <c:pt idx="98407">
                  <c:v>0.99810606512056599</c:v>
                </c:pt>
                <c:pt idx="98408">
                  <c:v>0.99865964755004999</c:v>
                </c:pt>
                <c:pt idx="98409">
                  <c:v>0.99810606512056599</c:v>
                </c:pt>
                <c:pt idx="98410">
                  <c:v>0.99810606512056599</c:v>
                </c:pt>
                <c:pt idx="98411">
                  <c:v>0.99865964755004999</c:v>
                </c:pt>
                <c:pt idx="98412">
                  <c:v>0.97505301993331395</c:v>
                </c:pt>
                <c:pt idx="98413">
                  <c:v>0.97505301993331395</c:v>
                </c:pt>
                <c:pt idx="98414">
                  <c:v>0.99865964755004999</c:v>
                </c:pt>
                <c:pt idx="98415">
                  <c:v>0.99865964755004999</c:v>
                </c:pt>
                <c:pt idx="98416">
                  <c:v>0.99865964755004999</c:v>
                </c:pt>
                <c:pt idx="98417">
                  <c:v>0.99865964755004999</c:v>
                </c:pt>
                <c:pt idx="98418">
                  <c:v>0.99865964755004999</c:v>
                </c:pt>
                <c:pt idx="98419">
                  <c:v>0.99977590848754005</c:v>
                </c:pt>
                <c:pt idx="98420">
                  <c:v>0.99810606512056599</c:v>
                </c:pt>
                <c:pt idx="98421">
                  <c:v>0.97505301993331395</c:v>
                </c:pt>
                <c:pt idx="98422">
                  <c:v>0.98009279830975105</c:v>
                </c:pt>
                <c:pt idx="98423">
                  <c:v>0.99865964755004999</c:v>
                </c:pt>
                <c:pt idx="98424">
                  <c:v>0.99865964755004999</c:v>
                </c:pt>
                <c:pt idx="98425">
                  <c:v>0.99865964755004999</c:v>
                </c:pt>
                <c:pt idx="98426">
                  <c:v>0.99977590848754005</c:v>
                </c:pt>
                <c:pt idx="98427">
                  <c:v>0.98009279830975105</c:v>
                </c:pt>
                <c:pt idx="98428">
                  <c:v>0.99865964755004999</c:v>
                </c:pt>
                <c:pt idx="98429">
                  <c:v>0.99810606512056599</c:v>
                </c:pt>
                <c:pt idx="98430">
                  <c:v>0.99865964755004999</c:v>
                </c:pt>
                <c:pt idx="98431">
                  <c:v>0.99865964755004999</c:v>
                </c:pt>
                <c:pt idx="98432">
                  <c:v>0.99865964755004999</c:v>
                </c:pt>
                <c:pt idx="98433">
                  <c:v>0.99865964755004999</c:v>
                </c:pt>
                <c:pt idx="98434">
                  <c:v>0.98009279830975105</c:v>
                </c:pt>
                <c:pt idx="98435">
                  <c:v>0.99865964755004999</c:v>
                </c:pt>
                <c:pt idx="98436">
                  <c:v>0.99772892030019</c:v>
                </c:pt>
                <c:pt idx="98437">
                  <c:v>0.98009279830975105</c:v>
                </c:pt>
                <c:pt idx="98438">
                  <c:v>0.99865964755004999</c:v>
                </c:pt>
                <c:pt idx="98439">
                  <c:v>0.99865964755004999</c:v>
                </c:pt>
                <c:pt idx="98440">
                  <c:v>0.99810606512056599</c:v>
                </c:pt>
                <c:pt idx="98441">
                  <c:v>0.99772892030019</c:v>
                </c:pt>
                <c:pt idx="98442">
                  <c:v>0.97505301993331395</c:v>
                </c:pt>
                <c:pt idx="98443">
                  <c:v>0.99810606512056599</c:v>
                </c:pt>
                <c:pt idx="98444">
                  <c:v>0.97505301993331395</c:v>
                </c:pt>
                <c:pt idx="98445">
                  <c:v>0.98009279830975105</c:v>
                </c:pt>
                <c:pt idx="98446">
                  <c:v>0.99810606512056599</c:v>
                </c:pt>
                <c:pt idx="98447">
                  <c:v>0.99181255835294002</c:v>
                </c:pt>
                <c:pt idx="98448">
                  <c:v>0.97505301993331395</c:v>
                </c:pt>
                <c:pt idx="98449">
                  <c:v>0.99865964755004999</c:v>
                </c:pt>
                <c:pt idx="98450">
                  <c:v>0.99865964755004999</c:v>
                </c:pt>
                <c:pt idx="98451">
                  <c:v>0.99810606512056599</c:v>
                </c:pt>
                <c:pt idx="98452">
                  <c:v>0.99810606512056599</c:v>
                </c:pt>
                <c:pt idx="98453">
                  <c:v>0.99810606512056599</c:v>
                </c:pt>
                <c:pt idx="98454">
                  <c:v>0.98009279830975105</c:v>
                </c:pt>
                <c:pt idx="98455">
                  <c:v>0.99865964755004999</c:v>
                </c:pt>
                <c:pt idx="98456">
                  <c:v>0.98009279830975105</c:v>
                </c:pt>
                <c:pt idx="98457">
                  <c:v>0.99865964755004999</c:v>
                </c:pt>
                <c:pt idx="98458">
                  <c:v>0.98009279830975105</c:v>
                </c:pt>
                <c:pt idx="98459">
                  <c:v>0.99810606512056599</c:v>
                </c:pt>
                <c:pt idx="98460">
                  <c:v>0.99810606512056599</c:v>
                </c:pt>
                <c:pt idx="98461">
                  <c:v>0.97505301993331395</c:v>
                </c:pt>
                <c:pt idx="98462">
                  <c:v>0.99865964755004999</c:v>
                </c:pt>
                <c:pt idx="98463">
                  <c:v>0.98009279830975105</c:v>
                </c:pt>
                <c:pt idx="98464">
                  <c:v>0.99977590848754005</c:v>
                </c:pt>
                <c:pt idx="98465">
                  <c:v>0.99810606512056599</c:v>
                </c:pt>
                <c:pt idx="98466">
                  <c:v>0.97505301993331395</c:v>
                </c:pt>
                <c:pt idx="98467">
                  <c:v>0.97505301993331395</c:v>
                </c:pt>
                <c:pt idx="98468">
                  <c:v>0.99865964755004999</c:v>
                </c:pt>
                <c:pt idx="98469">
                  <c:v>0.98009279830975105</c:v>
                </c:pt>
                <c:pt idx="98470">
                  <c:v>0.98009279830975105</c:v>
                </c:pt>
                <c:pt idx="98471">
                  <c:v>0.99977590848754005</c:v>
                </c:pt>
                <c:pt idx="98472">
                  <c:v>0.99865964755004999</c:v>
                </c:pt>
                <c:pt idx="98473">
                  <c:v>0.98009279830975105</c:v>
                </c:pt>
                <c:pt idx="98474">
                  <c:v>0.97505301993331395</c:v>
                </c:pt>
                <c:pt idx="98475">
                  <c:v>0.99810606512056599</c:v>
                </c:pt>
                <c:pt idx="98476">
                  <c:v>0.99865964755004999</c:v>
                </c:pt>
                <c:pt idx="98477">
                  <c:v>0.97505301993331395</c:v>
                </c:pt>
                <c:pt idx="98478">
                  <c:v>0.99181255835294002</c:v>
                </c:pt>
                <c:pt idx="98479">
                  <c:v>0.99865964755004999</c:v>
                </c:pt>
                <c:pt idx="98480">
                  <c:v>0.99810606512056599</c:v>
                </c:pt>
                <c:pt idx="98481">
                  <c:v>0.99865964755004999</c:v>
                </c:pt>
                <c:pt idx="98482">
                  <c:v>0.97505301993331395</c:v>
                </c:pt>
                <c:pt idx="98483">
                  <c:v>0.99865964755004999</c:v>
                </c:pt>
                <c:pt idx="98484">
                  <c:v>0.98009279830975105</c:v>
                </c:pt>
                <c:pt idx="98485">
                  <c:v>0.99865964755004999</c:v>
                </c:pt>
                <c:pt idx="98486">
                  <c:v>0.99810606512056599</c:v>
                </c:pt>
                <c:pt idx="98487">
                  <c:v>0.99865964755004999</c:v>
                </c:pt>
                <c:pt idx="98488">
                  <c:v>0.99810606512056599</c:v>
                </c:pt>
                <c:pt idx="98489">
                  <c:v>0.98009279830975105</c:v>
                </c:pt>
                <c:pt idx="98490">
                  <c:v>0.99865964755004999</c:v>
                </c:pt>
                <c:pt idx="98491">
                  <c:v>0.99810606512056599</c:v>
                </c:pt>
                <c:pt idx="98492">
                  <c:v>0.97505301993331395</c:v>
                </c:pt>
                <c:pt idx="98493">
                  <c:v>0.99865964755004999</c:v>
                </c:pt>
                <c:pt idx="98494">
                  <c:v>0.99977590848754005</c:v>
                </c:pt>
                <c:pt idx="98495">
                  <c:v>0.98009279830975105</c:v>
                </c:pt>
                <c:pt idx="98496">
                  <c:v>0.98009279830975105</c:v>
                </c:pt>
                <c:pt idx="98497">
                  <c:v>0.99977590848754005</c:v>
                </c:pt>
                <c:pt idx="98498">
                  <c:v>0.99865964755004999</c:v>
                </c:pt>
                <c:pt idx="98499">
                  <c:v>0.99181255835294002</c:v>
                </c:pt>
                <c:pt idx="98500">
                  <c:v>0.98009279830975105</c:v>
                </c:pt>
                <c:pt idx="98501">
                  <c:v>0.97505301993331395</c:v>
                </c:pt>
                <c:pt idx="98502">
                  <c:v>0.99810606512056599</c:v>
                </c:pt>
                <c:pt idx="98503">
                  <c:v>0.99810606512056599</c:v>
                </c:pt>
                <c:pt idx="98504">
                  <c:v>0.98009279830975105</c:v>
                </c:pt>
                <c:pt idx="98505">
                  <c:v>0.97505301993331395</c:v>
                </c:pt>
                <c:pt idx="98506">
                  <c:v>0.99810606512056599</c:v>
                </c:pt>
                <c:pt idx="98507">
                  <c:v>0.99977590848754005</c:v>
                </c:pt>
                <c:pt idx="98508">
                  <c:v>0.97505301993331395</c:v>
                </c:pt>
                <c:pt idx="98509">
                  <c:v>0.98009279830975105</c:v>
                </c:pt>
                <c:pt idx="98510">
                  <c:v>0.97505301993331395</c:v>
                </c:pt>
                <c:pt idx="98511">
                  <c:v>0.97505301993331395</c:v>
                </c:pt>
                <c:pt idx="98512">
                  <c:v>0.99865964755004999</c:v>
                </c:pt>
                <c:pt idx="98513">
                  <c:v>0.99977590848754005</c:v>
                </c:pt>
                <c:pt idx="98514">
                  <c:v>0.99772892030019</c:v>
                </c:pt>
                <c:pt idx="98515">
                  <c:v>0.99977590848754005</c:v>
                </c:pt>
                <c:pt idx="98516">
                  <c:v>0.98009279830975105</c:v>
                </c:pt>
                <c:pt idx="98517">
                  <c:v>0.99865964755004999</c:v>
                </c:pt>
                <c:pt idx="98518">
                  <c:v>0.99865964755004999</c:v>
                </c:pt>
                <c:pt idx="98519">
                  <c:v>0.99865964755004999</c:v>
                </c:pt>
                <c:pt idx="98520">
                  <c:v>0.98009279830975105</c:v>
                </c:pt>
                <c:pt idx="98521">
                  <c:v>0.99865964755004999</c:v>
                </c:pt>
                <c:pt idx="98522">
                  <c:v>0.98009279830975105</c:v>
                </c:pt>
                <c:pt idx="98523">
                  <c:v>0.99977590848754005</c:v>
                </c:pt>
                <c:pt idx="98524">
                  <c:v>0.98009279830975105</c:v>
                </c:pt>
                <c:pt idx="98525">
                  <c:v>0.99865964755004999</c:v>
                </c:pt>
                <c:pt idx="98526">
                  <c:v>0.98009279830975105</c:v>
                </c:pt>
                <c:pt idx="98527">
                  <c:v>0.98009279830975105</c:v>
                </c:pt>
                <c:pt idx="98528">
                  <c:v>0.99810606512056599</c:v>
                </c:pt>
                <c:pt idx="98529">
                  <c:v>0.99865964755004999</c:v>
                </c:pt>
                <c:pt idx="98530">
                  <c:v>0.99810606512056599</c:v>
                </c:pt>
                <c:pt idx="98531">
                  <c:v>0.98009279830975105</c:v>
                </c:pt>
                <c:pt idx="98532">
                  <c:v>0.99865964755004999</c:v>
                </c:pt>
                <c:pt idx="98533">
                  <c:v>0.99865964755004999</c:v>
                </c:pt>
                <c:pt idx="98534">
                  <c:v>0.97505301993331395</c:v>
                </c:pt>
                <c:pt idx="98535">
                  <c:v>0.98009279830975105</c:v>
                </c:pt>
                <c:pt idx="98536">
                  <c:v>0.99977590848754005</c:v>
                </c:pt>
                <c:pt idx="98537">
                  <c:v>0.99865964755004999</c:v>
                </c:pt>
                <c:pt idx="98538">
                  <c:v>0.97505301993331395</c:v>
                </c:pt>
                <c:pt idx="98539">
                  <c:v>0.99865964755004999</c:v>
                </c:pt>
                <c:pt idx="98540">
                  <c:v>0.99865964755004999</c:v>
                </c:pt>
                <c:pt idx="98541">
                  <c:v>0.99977590848754005</c:v>
                </c:pt>
                <c:pt idx="98542">
                  <c:v>0.98009279830975105</c:v>
                </c:pt>
                <c:pt idx="98543">
                  <c:v>0.99181255835294002</c:v>
                </c:pt>
                <c:pt idx="98544">
                  <c:v>0.98009279830975105</c:v>
                </c:pt>
                <c:pt idx="98545">
                  <c:v>0.99810606512056599</c:v>
                </c:pt>
                <c:pt idx="98546">
                  <c:v>0.97505301993331395</c:v>
                </c:pt>
                <c:pt idx="98547">
                  <c:v>0.98009279830975105</c:v>
                </c:pt>
                <c:pt idx="98548">
                  <c:v>0.98009279830975105</c:v>
                </c:pt>
                <c:pt idx="98549">
                  <c:v>0.98009279830975105</c:v>
                </c:pt>
                <c:pt idx="98550">
                  <c:v>0.99865964755004999</c:v>
                </c:pt>
                <c:pt idx="98551">
                  <c:v>0.98009279830975105</c:v>
                </c:pt>
                <c:pt idx="98552">
                  <c:v>0.98009279830975105</c:v>
                </c:pt>
                <c:pt idx="98553">
                  <c:v>0.98009279830975105</c:v>
                </c:pt>
                <c:pt idx="98554">
                  <c:v>0.98009279830975105</c:v>
                </c:pt>
                <c:pt idx="98555">
                  <c:v>0.97505301993331395</c:v>
                </c:pt>
                <c:pt idx="98556">
                  <c:v>0.99810606512056599</c:v>
                </c:pt>
                <c:pt idx="98557">
                  <c:v>0.99810606512056599</c:v>
                </c:pt>
                <c:pt idx="98558">
                  <c:v>0.97505301993331395</c:v>
                </c:pt>
                <c:pt idx="98559">
                  <c:v>0.98009279830975105</c:v>
                </c:pt>
                <c:pt idx="98560">
                  <c:v>0.98009279830975105</c:v>
                </c:pt>
                <c:pt idx="98561">
                  <c:v>0.98009279830975105</c:v>
                </c:pt>
                <c:pt idx="98562">
                  <c:v>0.98009279830975105</c:v>
                </c:pt>
                <c:pt idx="98563">
                  <c:v>0.97505301993331395</c:v>
                </c:pt>
                <c:pt idx="98564">
                  <c:v>0.99810606512056599</c:v>
                </c:pt>
                <c:pt idx="98565">
                  <c:v>0.98009279830975105</c:v>
                </c:pt>
                <c:pt idx="98566">
                  <c:v>0.99865964755004999</c:v>
                </c:pt>
                <c:pt idx="98567">
                  <c:v>0.99810606512056599</c:v>
                </c:pt>
                <c:pt idx="98568">
                  <c:v>0.99810606512056599</c:v>
                </c:pt>
                <c:pt idx="98569">
                  <c:v>0.99865964755004999</c:v>
                </c:pt>
                <c:pt idx="98570">
                  <c:v>0.98009279830975105</c:v>
                </c:pt>
                <c:pt idx="98571">
                  <c:v>0.98009279830975105</c:v>
                </c:pt>
                <c:pt idx="98572">
                  <c:v>0.99865964755004999</c:v>
                </c:pt>
                <c:pt idx="98573">
                  <c:v>0.99865964755004999</c:v>
                </c:pt>
                <c:pt idx="98574">
                  <c:v>0.99865964755004999</c:v>
                </c:pt>
                <c:pt idx="98575">
                  <c:v>0.98009279830975105</c:v>
                </c:pt>
                <c:pt idx="98576">
                  <c:v>0.98009279830975105</c:v>
                </c:pt>
                <c:pt idx="98577">
                  <c:v>0.97505301993331395</c:v>
                </c:pt>
                <c:pt idx="98578">
                  <c:v>0.99977590848754005</c:v>
                </c:pt>
                <c:pt idx="98579">
                  <c:v>0.98009279830975105</c:v>
                </c:pt>
                <c:pt idx="98580">
                  <c:v>0.99810606512056599</c:v>
                </c:pt>
                <c:pt idx="98581">
                  <c:v>0.98009279830975105</c:v>
                </c:pt>
                <c:pt idx="98582">
                  <c:v>0.99772892030019</c:v>
                </c:pt>
                <c:pt idx="98583">
                  <c:v>0.99810606512056599</c:v>
                </c:pt>
                <c:pt idx="98584">
                  <c:v>0.99810606512056599</c:v>
                </c:pt>
                <c:pt idx="98585">
                  <c:v>0.98009279830975105</c:v>
                </c:pt>
                <c:pt idx="98586">
                  <c:v>0.99865964755004999</c:v>
                </c:pt>
                <c:pt idx="98587">
                  <c:v>0.99977590848754005</c:v>
                </c:pt>
                <c:pt idx="98588">
                  <c:v>0.99810606512056599</c:v>
                </c:pt>
                <c:pt idx="98589">
                  <c:v>0.99865964755004999</c:v>
                </c:pt>
                <c:pt idx="98590">
                  <c:v>0.98009279830975105</c:v>
                </c:pt>
                <c:pt idx="98591">
                  <c:v>0.99865964755004999</c:v>
                </c:pt>
                <c:pt idx="98592">
                  <c:v>0.99810606512056599</c:v>
                </c:pt>
                <c:pt idx="98593">
                  <c:v>0.99810606512056599</c:v>
                </c:pt>
                <c:pt idx="98594">
                  <c:v>0.98009279830975105</c:v>
                </c:pt>
                <c:pt idx="98595">
                  <c:v>0.98009279830975105</c:v>
                </c:pt>
                <c:pt idx="98596">
                  <c:v>0.99977590848754005</c:v>
                </c:pt>
                <c:pt idx="98597">
                  <c:v>0.98009279830975105</c:v>
                </c:pt>
                <c:pt idx="98598">
                  <c:v>0.99865964755004999</c:v>
                </c:pt>
                <c:pt idx="98599">
                  <c:v>0.97505301993331395</c:v>
                </c:pt>
                <c:pt idx="98600">
                  <c:v>0.99810606512056599</c:v>
                </c:pt>
                <c:pt idx="98601">
                  <c:v>0.99810606512056599</c:v>
                </c:pt>
                <c:pt idx="98602">
                  <c:v>0.98009279830975105</c:v>
                </c:pt>
                <c:pt idx="98603">
                  <c:v>0.98009279830975105</c:v>
                </c:pt>
                <c:pt idx="98604">
                  <c:v>0.99810606512056599</c:v>
                </c:pt>
                <c:pt idx="98605">
                  <c:v>0.99865964755004999</c:v>
                </c:pt>
                <c:pt idx="98606">
                  <c:v>0.98009279830975105</c:v>
                </c:pt>
                <c:pt idx="98607">
                  <c:v>0.97505301993331395</c:v>
                </c:pt>
                <c:pt idx="98608">
                  <c:v>0.97505301993331395</c:v>
                </c:pt>
                <c:pt idx="98609">
                  <c:v>0.97505301993331395</c:v>
                </c:pt>
                <c:pt idx="98610">
                  <c:v>0.99865964755004999</c:v>
                </c:pt>
                <c:pt idx="98611">
                  <c:v>0.97505301993331395</c:v>
                </c:pt>
                <c:pt idx="98612">
                  <c:v>0.99181255835294002</c:v>
                </c:pt>
                <c:pt idx="98613">
                  <c:v>0.99865964755004999</c:v>
                </c:pt>
                <c:pt idx="98614">
                  <c:v>0.99810606512056599</c:v>
                </c:pt>
                <c:pt idx="98615">
                  <c:v>0.99810606512056599</c:v>
                </c:pt>
                <c:pt idx="98616">
                  <c:v>0.98009279830975105</c:v>
                </c:pt>
                <c:pt idx="98617">
                  <c:v>0.99772892030019</c:v>
                </c:pt>
                <c:pt idx="98618">
                  <c:v>0.98009279830975105</c:v>
                </c:pt>
                <c:pt idx="98619">
                  <c:v>0.99865964755004999</c:v>
                </c:pt>
                <c:pt idx="98620">
                  <c:v>0.98009279830975105</c:v>
                </c:pt>
                <c:pt idx="98621">
                  <c:v>0.99865964755004999</c:v>
                </c:pt>
                <c:pt idx="98622">
                  <c:v>0.99977590848754005</c:v>
                </c:pt>
                <c:pt idx="98623">
                  <c:v>0.99977590848754005</c:v>
                </c:pt>
                <c:pt idx="98624">
                  <c:v>0.98009279830975105</c:v>
                </c:pt>
                <c:pt idx="98625">
                  <c:v>0.99865964755004999</c:v>
                </c:pt>
                <c:pt idx="98626">
                  <c:v>0.99865964755004999</c:v>
                </c:pt>
                <c:pt idx="98627">
                  <c:v>0.99810606512056599</c:v>
                </c:pt>
                <c:pt idx="98628">
                  <c:v>0.97505301993331395</c:v>
                </c:pt>
                <c:pt idx="98629">
                  <c:v>0.99865964755004999</c:v>
                </c:pt>
                <c:pt idx="98630">
                  <c:v>0.99865964755004999</c:v>
                </c:pt>
                <c:pt idx="98631">
                  <c:v>0.98009279830975105</c:v>
                </c:pt>
                <c:pt idx="98632">
                  <c:v>0.99977590848754005</c:v>
                </c:pt>
                <c:pt idx="98633">
                  <c:v>0.99810606512056599</c:v>
                </c:pt>
                <c:pt idx="98634">
                  <c:v>0.99977590848754005</c:v>
                </c:pt>
                <c:pt idx="98635">
                  <c:v>0.99865964755004999</c:v>
                </c:pt>
                <c:pt idx="98636">
                  <c:v>0.98009279830975105</c:v>
                </c:pt>
                <c:pt idx="98637">
                  <c:v>0.98009279830975105</c:v>
                </c:pt>
                <c:pt idx="98638">
                  <c:v>0.99977590848754005</c:v>
                </c:pt>
                <c:pt idx="98639">
                  <c:v>0.99977590848754005</c:v>
                </c:pt>
                <c:pt idx="98640">
                  <c:v>0.99810606512056599</c:v>
                </c:pt>
                <c:pt idx="98641">
                  <c:v>0.99977590848754005</c:v>
                </c:pt>
                <c:pt idx="98642">
                  <c:v>0.99810606512056599</c:v>
                </c:pt>
                <c:pt idx="98643">
                  <c:v>0.99181255835294002</c:v>
                </c:pt>
                <c:pt idx="98644">
                  <c:v>0.99865964755004999</c:v>
                </c:pt>
                <c:pt idx="98645">
                  <c:v>0.99810606512056599</c:v>
                </c:pt>
                <c:pt idx="98646">
                  <c:v>0.99865964755004999</c:v>
                </c:pt>
                <c:pt idx="98647">
                  <c:v>0.97505301993331395</c:v>
                </c:pt>
                <c:pt idx="98648">
                  <c:v>0.97505301993331395</c:v>
                </c:pt>
                <c:pt idx="98649">
                  <c:v>0.99810606512056599</c:v>
                </c:pt>
                <c:pt idx="98650">
                  <c:v>0.99977590848754005</c:v>
                </c:pt>
                <c:pt idx="98651">
                  <c:v>0.97505301993331395</c:v>
                </c:pt>
                <c:pt idx="98652">
                  <c:v>0.98009279830975105</c:v>
                </c:pt>
                <c:pt idx="98653">
                  <c:v>0.98009279830975105</c:v>
                </c:pt>
                <c:pt idx="98654">
                  <c:v>0.99810606512056599</c:v>
                </c:pt>
                <c:pt idx="98655">
                  <c:v>0.99865964755004999</c:v>
                </c:pt>
                <c:pt idx="98656">
                  <c:v>0.97505301993331395</c:v>
                </c:pt>
                <c:pt idx="98657">
                  <c:v>0.98009279830975105</c:v>
                </c:pt>
                <c:pt idx="98658">
                  <c:v>0.97505301993331395</c:v>
                </c:pt>
                <c:pt idx="98659">
                  <c:v>0.99977590848754005</c:v>
                </c:pt>
                <c:pt idx="98660">
                  <c:v>0.98009279830975105</c:v>
                </c:pt>
                <c:pt idx="98661">
                  <c:v>0.97505301993331395</c:v>
                </c:pt>
                <c:pt idx="98662">
                  <c:v>0.99865964755004999</c:v>
                </c:pt>
                <c:pt idx="98663">
                  <c:v>0.99865964755004999</c:v>
                </c:pt>
                <c:pt idx="98664">
                  <c:v>0.97505301993331395</c:v>
                </c:pt>
                <c:pt idx="98665">
                  <c:v>0.99181255835294002</c:v>
                </c:pt>
                <c:pt idx="98666">
                  <c:v>0.98009279830975105</c:v>
                </c:pt>
                <c:pt idx="98667">
                  <c:v>0.99810606512056599</c:v>
                </c:pt>
                <c:pt idx="98668">
                  <c:v>0.99977590848754005</c:v>
                </c:pt>
                <c:pt idx="98669">
                  <c:v>0.97505301993331395</c:v>
                </c:pt>
                <c:pt idx="98670">
                  <c:v>0.97505301993331395</c:v>
                </c:pt>
                <c:pt idx="98671">
                  <c:v>0.99977590848754005</c:v>
                </c:pt>
                <c:pt idx="98672">
                  <c:v>0.98009279830975105</c:v>
                </c:pt>
                <c:pt idx="98673">
                  <c:v>0.99865964755004999</c:v>
                </c:pt>
                <c:pt idx="98674">
                  <c:v>0.99810606512056599</c:v>
                </c:pt>
                <c:pt idx="98675">
                  <c:v>0.97505301993331395</c:v>
                </c:pt>
                <c:pt idx="98676">
                  <c:v>0.99772892030019</c:v>
                </c:pt>
                <c:pt idx="98677">
                  <c:v>0.99181255835294002</c:v>
                </c:pt>
                <c:pt idx="98678">
                  <c:v>0.99810606512056599</c:v>
                </c:pt>
                <c:pt idx="98679">
                  <c:v>0.99810606512056599</c:v>
                </c:pt>
                <c:pt idx="98680">
                  <c:v>0.99865964755004999</c:v>
                </c:pt>
                <c:pt idx="98681">
                  <c:v>0.98009279830975105</c:v>
                </c:pt>
                <c:pt idx="98682">
                  <c:v>0.99977590848754005</c:v>
                </c:pt>
                <c:pt idx="98683">
                  <c:v>0.97505301993331395</c:v>
                </c:pt>
                <c:pt idx="98684">
                  <c:v>0.99865964755004999</c:v>
                </c:pt>
                <c:pt idx="98685">
                  <c:v>0.99865964755004999</c:v>
                </c:pt>
                <c:pt idx="98686">
                  <c:v>0.99810606512056599</c:v>
                </c:pt>
                <c:pt idx="98687">
                  <c:v>0.98009279830975105</c:v>
                </c:pt>
                <c:pt idx="98688">
                  <c:v>0.97505301993331395</c:v>
                </c:pt>
                <c:pt idx="98689">
                  <c:v>0.99977590848754005</c:v>
                </c:pt>
                <c:pt idx="98690">
                  <c:v>0.98009279830975105</c:v>
                </c:pt>
                <c:pt idx="98691">
                  <c:v>0.99865964755004999</c:v>
                </c:pt>
                <c:pt idx="98692">
                  <c:v>0.98009279830975105</c:v>
                </c:pt>
                <c:pt idx="98693">
                  <c:v>0.99810606512056599</c:v>
                </c:pt>
                <c:pt idx="98694">
                  <c:v>0.99977590848754005</c:v>
                </c:pt>
                <c:pt idx="98695">
                  <c:v>0.99865964755004999</c:v>
                </c:pt>
                <c:pt idx="98696">
                  <c:v>0.99977590848754005</c:v>
                </c:pt>
                <c:pt idx="98697">
                  <c:v>0.98009279830975105</c:v>
                </c:pt>
                <c:pt idx="98698">
                  <c:v>0.97505301993331395</c:v>
                </c:pt>
                <c:pt idx="98699">
                  <c:v>0.98009279830975105</c:v>
                </c:pt>
                <c:pt idx="98700">
                  <c:v>0.99977590848754005</c:v>
                </c:pt>
                <c:pt idx="98701">
                  <c:v>0.98009279830975105</c:v>
                </c:pt>
                <c:pt idx="98702">
                  <c:v>0.98009279830975105</c:v>
                </c:pt>
                <c:pt idx="98703">
                  <c:v>0.99810606512056599</c:v>
                </c:pt>
                <c:pt idx="98704">
                  <c:v>0.99865964755004999</c:v>
                </c:pt>
                <c:pt idx="98705">
                  <c:v>0.97505301993331395</c:v>
                </c:pt>
                <c:pt idx="98706">
                  <c:v>0.99977590848754005</c:v>
                </c:pt>
                <c:pt idx="98707">
                  <c:v>0.99181255835294002</c:v>
                </c:pt>
                <c:pt idx="98708">
                  <c:v>0.98009279830975105</c:v>
                </c:pt>
                <c:pt idx="98709">
                  <c:v>0.97505301993331395</c:v>
                </c:pt>
                <c:pt idx="98710">
                  <c:v>0.99772892030019</c:v>
                </c:pt>
                <c:pt idx="98711">
                  <c:v>0.99977590848754005</c:v>
                </c:pt>
                <c:pt idx="98712">
                  <c:v>0.99865964755004999</c:v>
                </c:pt>
                <c:pt idx="98713">
                  <c:v>0.99865964755004999</c:v>
                </c:pt>
                <c:pt idx="98714">
                  <c:v>0.98009279830975105</c:v>
                </c:pt>
                <c:pt idx="98715">
                  <c:v>0.99810606512056599</c:v>
                </c:pt>
                <c:pt idx="98716">
                  <c:v>0.97505301993331395</c:v>
                </c:pt>
                <c:pt idx="98717">
                  <c:v>0.99865964755004999</c:v>
                </c:pt>
                <c:pt idx="98718">
                  <c:v>0.98009279830975105</c:v>
                </c:pt>
                <c:pt idx="98719">
                  <c:v>0.99865964755004999</c:v>
                </c:pt>
                <c:pt idx="98720">
                  <c:v>0.99810606512056599</c:v>
                </c:pt>
                <c:pt idx="98721">
                  <c:v>0.99865964755004999</c:v>
                </c:pt>
                <c:pt idx="98722">
                  <c:v>0.99865964755004999</c:v>
                </c:pt>
                <c:pt idx="98723">
                  <c:v>0.99977590848754005</c:v>
                </c:pt>
                <c:pt idx="98724">
                  <c:v>0.97505301993331395</c:v>
                </c:pt>
                <c:pt idx="98725">
                  <c:v>0.98009279830975105</c:v>
                </c:pt>
                <c:pt idx="98726">
                  <c:v>0.99810606512056599</c:v>
                </c:pt>
                <c:pt idx="98727">
                  <c:v>0.98009279830975105</c:v>
                </c:pt>
                <c:pt idx="98728">
                  <c:v>0.98009279830975105</c:v>
                </c:pt>
                <c:pt idx="98729">
                  <c:v>0.99810606512056599</c:v>
                </c:pt>
                <c:pt idx="98730">
                  <c:v>0.98009279830975105</c:v>
                </c:pt>
                <c:pt idx="98731">
                  <c:v>0.99810606512056599</c:v>
                </c:pt>
                <c:pt idx="98732">
                  <c:v>0.99810606512056599</c:v>
                </c:pt>
                <c:pt idx="98733">
                  <c:v>0.99181255835294002</c:v>
                </c:pt>
                <c:pt idx="98734">
                  <c:v>0.99810606512056599</c:v>
                </c:pt>
                <c:pt idx="98735">
                  <c:v>0.99865964755004999</c:v>
                </c:pt>
                <c:pt idx="98736">
                  <c:v>0.99810606512056599</c:v>
                </c:pt>
                <c:pt idx="98737">
                  <c:v>0.99865964755004999</c:v>
                </c:pt>
                <c:pt idx="98738">
                  <c:v>0.97505301993331395</c:v>
                </c:pt>
                <c:pt idx="98739">
                  <c:v>0.99865964755004999</c:v>
                </c:pt>
                <c:pt idx="98740">
                  <c:v>0.99772892030019</c:v>
                </c:pt>
                <c:pt idx="98741">
                  <c:v>0.99810606512056599</c:v>
                </c:pt>
                <c:pt idx="98742">
                  <c:v>0.99977590848754005</c:v>
                </c:pt>
                <c:pt idx="98743">
                  <c:v>0.99810606512056599</c:v>
                </c:pt>
                <c:pt idx="98744">
                  <c:v>0.98009279830975105</c:v>
                </c:pt>
                <c:pt idx="98745">
                  <c:v>0.99865964755004999</c:v>
                </c:pt>
                <c:pt idx="98746">
                  <c:v>0.99865964755004999</c:v>
                </c:pt>
                <c:pt idx="98747">
                  <c:v>0.99181255835294002</c:v>
                </c:pt>
                <c:pt idx="98748">
                  <c:v>0.99865964755004999</c:v>
                </c:pt>
                <c:pt idx="98749">
                  <c:v>0.99810606512056599</c:v>
                </c:pt>
                <c:pt idx="98750">
                  <c:v>0.97505301993331395</c:v>
                </c:pt>
                <c:pt idx="98751">
                  <c:v>0.98009279830975105</c:v>
                </c:pt>
                <c:pt idx="98752">
                  <c:v>0.99977590848754005</c:v>
                </c:pt>
                <c:pt idx="98753">
                  <c:v>0.97505301993331395</c:v>
                </c:pt>
                <c:pt idx="98754">
                  <c:v>0.99977590848754005</c:v>
                </c:pt>
                <c:pt idx="98755">
                  <c:v>0.97505301993331395</c:v>
                </c:pt>
                <c:pt idx="98756">
                  <c:v>0.97505301993331395</c:v>
                </c:pt>
                <c:pt idx="98757">
                  <c:v>0.99810606512056599</c:v>
                </c:pt>
                <c:pt idx="98758">
                  <c:v>0.99865964755004999</c:v>
                </c:pt>
                <c:pt idx="98759">
                  <c:v>0.99810606512056599</c:v>
                </c:pt>
                <c:pt idx="98760">
                  <c:v>0.99865964755004999</c:v>
                </c:pt>
                <c:pt idx="98761">
                  <c:v>0.98009279830975105</c:v>
                </c:pt>
                <c:pt idx="98762">
                  <c:v>0.98009279830975105</c:v>
                </c:pt>
                <c:pt idx="98763">
                  <c:v>0.97505301993331395</c:v>
                </c:pt>
                <c:pt idx="98764">
                  <c:v>0.98009279830975105</c:v>
                </c:pt>
                <c:pt idx="98765">
                  <c:v>0.98009279830975105</c:v>
                </c:pt>
                <c:pt idx="98766">
                  <c:v>0.99810606512056599</c:v>
                </c:pt>
                <c:pt idx="98767">
                  <c:v>0.97505301993331395</c:v>
                </c:pt>
                <c:pt idx="98768">
                  <c:v>0.99977590848754005</c:v>
                </c:pt>
                <c:pt idx="98769">
                  <c:v>0.97505301993331395</c:v>
                </c:pt>
                <c:pt idx="98770">
                  <c:v>0.99810606512056599</c:v>
                </c:pt>
                <c:pt idx="98771">
                  <c:v>0.98009279830975105</c:v>
                </c:pt>
                <c:pt idx="98772">
                  <c:v>0.98009279830975105</c:v>
                </c:pt>
                <c:pt idx="98773">
                  <c:v>0.99865964755004999</c:v>
                </c:pt>
                <c:pt idx="98774">
                  <c:v>0.98009279830975105</c:v>
                </c:pt>
                <c:pt idx="98775">
                  <c:v>0.99865964755004999</c:v>
                </c:pt>
                <c:pt idx="98776">
                  <c:v>0.98009279830975105</c:v>
                </c:pt>
                <c:pt idx="98777">
                  <c:v>0.99810606512056599</c:v>
                </c:pt>
                <c:pt idx="98778">
                  <c:v>0.97505301993331395</c:v>
                </c:pt>
                <c:pt idx="98779">
                  <c:v>0.97505301993331395</c:v>
                </c:pt>
                <c:pt idx="98780">
                  <c:v>0.98009279830975105</c:v>
                </c:pt>
                <c:pt idx="98781">
                  <c:v>0.98009279830975105</c:v>
                </c:pt>
                <c:pt idx="98782">
                  <c:v>0.99810606512056599</c:v>
                </c:pt>
                <c:pt idx="98783">
                  <c:v>0.99810606512056599</c:v>
                </c:pt>
                <c:pt idx="98784">
                  <c:v>0.99865964755004999</c:v>
                </c:pt>
                <c:pt idx="98785">
                  <c:v>0.97505301993331395</c:v>
                </c:pt>
                <c:pt idx="98786">
                  <c:v>0.98009279830975105</c:v>
                </c:pt>
                <c:pt idx="98787">
                  <c:v>0.98009279830975105</c:v>
                </c:pt>
                <c:pt idx="98788">
                  <c:v>0.99865964755004999</c:v>
                </c:pt>
                <c:pt idx="98789">
                  <c:v>0.99977590848754005</c:v>
                </c:pt>
                <c:pt idx="98790">
                  <c:v>0.98009279830975105</c:v>
                </c:pt>
                <c:pt idx="98791">
                  <c:v>0.97505301993331395</c:v>
                </c:pt>
                <c:pt idx="98792">
                  <c:v>0.99977590848754005</c:v>
                </c:pt>
                <c:pt idx="98793">
                  <c:v>0.99977590848754005</c:v>
                </c:pt>
                <c:pt idx="98794">
                  <c:v>0.99810606512056599</c:v>
                </c:pt>
                <c:pt idx="98795">
                  <c:v>0.99977590848754005</c:v>
                </c:pt>
                <c:pt idx="98796">
                  <c:v>0.99865964755004999</c:v>
                </c:pt>
                <c:pt idx="98797">
                  <c:v>0.98009279830975105</c:v>
                </c:pt>
                <c:pt idx="98798">
                  <c:v>0.99865964755004999</c:v>
                </c:pt>
                <c:pt idx="98799">
                  <c:v>0.98009279830975105</c:v>
                </c:pt>
                <c:pt idx="98800">
                  <c:v>0.98009279830975105</c:v>
                </c:pt>
                <c:pt idx="98801">
                  <c:v>0.98009279830975105</c:v>
                </c:pt>
                <c:pt idx="98802">
                  <c:v>0.98009279830975105</c:v>
                </c:pt>
                <c:pt idx="98803">
                  <c:v>0.98009279830975105</c:v>
                </c:pt>
                <c:pt idx="98804">
                  <c:v>0.99865964755004999</c:v>
                </c:pt>
                <c:pt idx="98805">
                  <c:v>0.99810606512056599</c:v>
                </c:pt>
                <c:pt idx="98806">
                  <c:v>0.98009279830975105</c:v>
                </c:pt>
                <c:pt idx="98807">
                  <c:v>0.98009279830975105</c:v>
                </c:pt>
                <c:pt idx="98808">
                  <c:v>0.99810606512056599</c:v>
                </c:pt>
                <c:pt idx="98809">
                  <c:v>0.98009279830975105</c:v>
                </c:pt>
                <c:pt idx="98810">
                  <c:v>0.99810606512056599</c:v>
                </c:pt>
                <c:pt idx="98811">
                  <c:v>0.99865964755004999</c:v>
                </c:pt>
                <c:pt idx="98812">
                  <c:v>0.99977590848754005</c:v>
                </c:pt>
                <c:pt idx="98813">
                  <c:v>0.99865964755004999</c:v>
                </c:pt>
                <c:pt idx="98814">
                  <c:v>0.99865964755004999</c:v>
                </c:pt>
                <c:pt idx="98815">
                  <c:v>0.97505301993331395</c:v>
                </c:pt>
                <c:pt idx="98816">
                  <c:v>0.98009279830975105</c:v>
                </c:pt>
                <c:pt idx="98817">
                  <c:v>0.99865964755004999</c:v>
                </c:pt>
                <c:pt idx="98818">
                  <c:v>0.99810606512056599</c:v>
                </c:pt>
                <c:pt idx="98819">
                  <c:v>0.99865964755004999</c:v>
                </c:pt>
                <c:pt idx="98820">
                  <c:v>0.99865964755004999</c:v>
                </c:pt>
                <c:pt idx="98821">
                  <c:v>0.98009279830975105</c:v>
                </c:pt>
                <c:pt idx="98822">
                  <c:v>0.99865964755004999</c:v>
                </c:pt>
                <c:pt idx="98823">
                  <c:v>0.99977590848754005</c:v>
                </c:pt>
                <c:pt idx="98824">
                  <c:v>0.98009279830975105</c:v>
                </c:pt>
                <c:pt idx="98825">
                  <c:v>0.99865964755004999</c:v>
                </c:pt>
                <c:pt idx="98826">
                  <c:v>0.99977590848754005</c:v>
                </c:pt>
                <c:pt idx="98827">
                  <c:v>0.98009279830975105</c:v>
                </c:pt>
                <c:pt idx="98828">
                  <c:v>0.99977590848754005</c:v>
                </c:pt>
                <c:pt idx="98829">
                  <c:v>0.99977590848754005</c:v>
                </c:pt>
                <c:pt idx="98830">
                  <c:v>0.98009279830975105</c:v>
                </c:pt>
                <c:pt idx="98831">
                  <c:v>0.98009279830975105</c:v>
                </c:pt>
                <c:pt idx="98832">
                  <c:v>0.99865964755004999</c:v>
                </c:pt>
                <c:pt idx="98833">
                  <c:v>0.99977590848754005</c:v>
                </c:pt>
                <c:pt idx="98834">
                  <c:v>0.98009279830975105</c:v>
                </c:pt>
                <c:pt idx="98835">
                  <c:v>0.99810606512056599</c:v>
                </c:pt>
                <c:pt idx="98836">
                  <c:v>0.99865964755004999</c:v>
                </c:pt>
                <c:pt idx="98837">
                  <c:v>0.99865964755004999</c:v>
                </c:pt>
                <c:pt idx="98838">
                  <c:v>0.99810606512056599</c:v>
                </c:pt>
                <c:pt idx="98839">
                  <c:v>0.99810606512056599</c:v>
                </c:pt>
                <c:pt idx="98840">
                  <c:v>0.98009279830975105</c:v>
                </c:pt>
                <c:pt idx="98841">
                  <c:v>0.99810606512056599</c:v>
                </c:pt>
                <c:pt idx="98842">
                  <c:v>0.99865964755004999</c:v>
                </c:pt>
                <c:pt idx="98843">
                  <c:v>0.98009279830975105</c:v>
                </c:pt>
                <c:pt idx="98844">
                  <c:v>0.99865964755004999</c:v>
                </c:pt>
                <c:pt idx="98845">
                  <c:v>0.99772892030019</c:v>
                </c:pt>
                <c:pt idx="98846">
                  <c:v>0.99810606512056599</c:v>
                </c:pt>
                <c:pt idx="98847">
                  <c:v>0.99865964755004999</c:v>
                </c:pt>
                <c:pt idx="98848">
                  <c:v>0.98009279830975105</c:v>
                </c:pt>
                <c:pt idx="98849">
                  <c:v>0.97505301993331395</c:v>
                </c:pt>
                <c:pt idx="98850">
                  <c:v>0.98009279830975105</c:v>
                </c:pt>
                <c:pt idx="98851">
                  <c:v>0.97505301993331395</c:v>
                </c:pt>
                <c:pt idx="98852">
                  <c:v>0.99865964755004999</c:v>
                </c:pt>
                <c:pt idx="98853">
                  <c:v>0.98009279830975105</c:v>
                </c:pt>
                <c:pt idx="98854">
                  <c:v>0.99772892030019</c:v>
                </c:pt>
                <c:pt idx="98855">
                  <c:v>0.99865964755004999</c:v>
                </c:pt>
                <c:pt idx="98856">
                  <c:v>0.98009279830975105</c:v>
                </c:pt>
                <c:pt idx="98857">
                  <c:v>0.98009279830975105</c:v>
                </c:pt>
                <c:pt idx="98858">
                  <c:v>0.98009279830975105</c:v>
                </c:pt>
                <c:pt idx="98859">
                  <c:v>0.99772892030019</c:v>
                </c:pt>
                <c:pt idx="98860">
                  <c:v>0.99977590848754005</c:v>
                </c:pt>
                <c:pt idx="98861">
                  <c:v>0.99810606512056599</c:v>
                </c:pt>
                <c:pt idx="98862">
                  <c:v>0.99810606512056599</c:v>
                </c:pt>
                <c:pt idx="98863">
                  <c:v>0.98009279830975105</c:v>
                </c:pt>
                <c:pt idx="98864">
                  <c:v>0.99810606512056599</c:v>
                </c:pt>
                <c:pt idx="98865">
                  <c:v>0.98009279830975105</c:v>
                </c:pt>
                <c:pt idx="98866">
                  <c:v>0.98009279830975105</c:v>
                </c:pt>
                <c:pt idx="98867">
                  <c:v>0.98009279830975105</c:v>
                </c:pt>
                <c:pt idx="98868">
                  <c:v>0.97505301993331395</c:v>
                </c:pt>
                <c:pt idx="98869">
                  <c:v>0.98009279830975105</c:v>
                </c:pt>
                <c:pt idx="98870">
                  <c:v>0.99810606512056599</c:v>
                </c:pt>
                <c:pt idx="98871">
                  <c:v>0.98009279830975105</c:v>
                </c:pt>
                <c:pt idx="98872">
                  <c:v>0.98009279830975105</c:v>
                </c:pt>
                <c:pt idx="98873">
                  <c:v>0.99865964755004999</c:v>
                </c:pt>
                <c:pt idx="98874">
                  <c:v>0.99865964755004999</c:v>
                </c:pt>
                <c:pt idx="98875">
                  <c:v>0.99865964755004999</c:v>
                </c:pt>
                <c:pt idx="98876">
                  <c:v>0.97505301993331395</c:v>
                </c:pt>
                <c:pt idx="98877">
                  <c:v>0.99865964755004999</c:v>
                </c:pt>
                <c:pt idx="98878">
                  <c:v>0.99977590848754005</c:v>
                </c:pt>
                <c:pt idx="98879">
                  <c:v>0.99810606512056599</c:v>
                </c:pt>
                <c:pt idx="98880">
                  <c:v>0.99810606512056599</c:v>
                </c:pt>
                <c:pt idx="98881">
                  <c:v>0.99810606512056599</c:v>
                </c:pt>
                <c:pt idx="98882">
                  <c:v>0.98009279830975105</c:v>
                </c:pt>
                <c:pt idx="98883">
                  <c:v>0.99865964755004999</c:v>
                </c:pt>
                <c:pt idx="98884">
                  <c:v>0.97505301993331395</c:v>
                </c:pt>
                <c:pt idx="98885">
                  <c:v>0.98009279830975105</c:v>
                </c:pt>
                <c:pt idx="98886">
                  <c:v>0.99810606512056599</c:v>
                </c:pt>
                <c:pt idx="98887">
                  <c:v>0.99810606512056599</c:v>
                </c:pt>
                <c:pt idx="98888">
                  <c:v>0.98009279830975105</c:v>
                </c:pt>
                <c:pt idx="98889">
                  <c:v>0.99810606512056599</c:v>
                </c:pt>
                <c:pt idx="98890">
                  <c:v>0.99865964755004999</c:v>
                </c:pt>
                <c:pt idx="98891">
                  <c:v>0.97505301993331395</c:v>
                </c:pt>
                <c:pt idx="98892">
                  <c:v>0.99977590848754005</c:v>
                </c:pt>
                <c:pt idx="98893">
                  <c:v>0.98009279830975105</c:v>
                </c:pt>
                <c:pt idx="98894">
                  <c:v>0.99810606512056599</c:v>
                </c:pt>
                <c:pt idx="98895">
                  <c:v>0.98009279830975105</c:v>
                </c:pt>
                <c:pt idx="98896">
                  <c:v>0.98009279830975105</c:v>
                </c:pt>
                <c:pt idx="98897">
                  <c:v>0.99772892030019</c:v>
                </c:pt>
                <c:pt idx="98898">
                  <c:v>0.99772892030019</c:v>
                </c:pt>
                <c:pt idx="98899">
                  <c:v>0.98009279830975105</c:v>
                </c:pt>
                <c:pt idx="98900">
                  <c:v>0.98009279830975105</c:v>
                </c:pt>
                <c:pt idx="98901">
                  <c:v>0.99865964755004999</c:v>
                </c:pt>
                <c:pt idx="98902">
                  <c:v>0.99810606512056599</c:v>
                </c:pt>
                <c:pt idx="98903">
                  <c:v>0.97505301993331395</c:v>
                </c:pt>
                <c:pt idx="98904">
                  <c:v>0.98009279830975105</c:v>
                </c:pt>
                <c:pt idx="98905">
                  <c:v>0.98009279830975105</c:v>
                </c:pt>
                <c:pt idx="98906">
                  <c:v>0.99977590848754005</c:v>
                </c:pt>
                <c:pt idx="98907">
                  <c:v>0.99865964755004999</c:v>
                </c:pt>
                <c:pt idx="98908">
                  <c:v>0.99865964755004999</c:v>
                </c:pt>
                <c:pt idx="98909">
                  <c:v>0.98009279830975105</c:v>
                </c:pt>
                <c:pt idx="98910">
                  <c:v>0.99977590848754005</c:v>
                </c:pt>
                <c:pt idx="98911">
                  <c:v>0.99865964755004999</c:v>
                </c:pt>
                <c:pt idx="98912">
                  <c:v>0.99772892030019</c:v>
                </c:pt>
                <c:pt idx="98913">
                  <c:v>0.98009279830975105</c:v>
                </c:pt>
                <c:pt idx="98914">
                  <c:v>0.99810606512056599</c:v>
                </c:pt>
                <c:pt idx="98915">
                  <c:v>0.99810606512056599</c:v>
                </c:pt>
                <c:pt idx="98916">
                  <c:v>0.98009279830975105</c:v>
                </c:pt>
                <c:pt idx="98917">
                  <c:v>0.99977590848754005</c:v>
                </c:pt>
                <c:pt idx="98918">
                  <c:v>0.98009279830975105</c:v>
                </c:pt>
                <c:pt idx="98919">
                  <c:v>0.97505301993331395</c:v>
                </c:pt>
                <c:pt idx="98920">
                  <c:v>0.99810606512056599</c:v>
                </c:pt>
                <c:pt idx="98921">
                  <c:v>0.98009279830975105</c:v>
                </c:pt>
                <c:pt idx="98922">
                  <c:v>0.97505301993331395</c:v>
                </c:pt>
                <c:pt idx="98923">
                  <c:v>0.98009279830975105</c:v>
                </c:pt>
                <c:pt idx="98924">
                  <c:v>0.99865964755004999</c:v>
                </c:pt>
                <c:pt idx="98925">
                  <c:v>0.98009279830975105</c:v>
                </c:pt>
                <c:pt idx="98926">
                  <c:v>0.99977590848754005</c:v>
                </c:pt>
                <c:pt idx="98927">
                  <c:v>0.97505301993331395</c:v>
                </c:pt>
                <c:pt idx="98928">
                  <c:v>0.99810606512056599</c:v>
                </c:pt>
                <c:pt idx="98929">
                  <c:v>0.99977590848754005</c:v>
                </c:pt>
                <c:pt idx="98930">
                  <c:v>0.99810606512056599</c:v>
                </c:pt>
                <c:pt idx="98931">
                  <c:v>0.98009279830975105</c:v>
                </c:pt>
                <c:pt idx="98932">
                  <c:v>0.99865964755004999</c:v>
                </c:pt>
                <c:pt idx="98933">
                  <c:v>0.98009279830975105</c:v>
                </c:pt>
                <c:pt idx="98934">
                  <c:v>0.98009279830975105</c:v>
                </c:pt>
                <c:pt idx="98935">
                  <c:v>0.97505301993331395</c:v>
                </c:pt>
                <c:pt idx="98936">
                  <c:v>0.99810606512056599</c:v>
                </c:pt>
                <c:pt idx="98937">
                  <c:v>0.99977590848754005</c:v>
                </c:pt>
                <c:pt idx="98938">
                  <c:v>0.99977590848754005</c:v>
                </c:pt>
                <c:pt idx="98939">
                  <c:v>0.99865964755004999</c:v>
                </c:pt>
                <c:pt idx="98940">
                  <c:v>0.99810606512056599</c:v>
                </c:pt>
                <c:pt idx="98941">
                  <c:v>0.99810606512056599</c:v>
                </c:pt>
                <c:pt idx="98942">
                  <c:v>0.98009279830975105</c:v>
                </c:pt>
                <c:pt idx="98943">
                  <c:v>0.98009279830975105</c:v>
                </c:pt>
                <c:pt idx="98944">
                  <c:v>0.98009279830975105</c:v>
                </c:pt>
                <c:pt idx="98945">
                  <c:v>0.97505301993331395</c:v>
                </c:pt>
                <c:pt idx="98946">
                  <c:v>0.99865964755004999</c:v>
                </c:pt>
                <c:pt idx="98947">
                  <c:v>0.99977590848754005</c:v>
                </c:pt>
                <c:pt idx="98948">
                  <c:v>0.97505301993331395</c:v>
                </c:pt>
                <c:pt idx="98949">
                  <c:v>0.99810606512056599</c:v>
                </c:pt>
                <c:pt idx="98950">
                  <c:v>0.98009279830975105</c:v>
                </c:pt>
                <c:pt idx="98951">
                  <c:v>0.97505301993331395</c:v>
                </c:pt>
                <c:pt idx="98952">
                  <c:v>0.99810606512056599</c:v>
                </c:pt>
                <c:pt idx="98953">
                  <c:v>0.98009279830975105</c:v>
                </c:pt>
                <c:pt idx="98954">
                  <c:v>0.98009279830975105</c:v>
                </c:pt>
                <c:pt idx="98955">
                  <c:v>0.99865964755004999</c:v>
                </c:pt>
                <c:pt idx="98956">
                  <c:v>0.99810606512056599</c:v>
                </c:pt>
                <c:pt idx="98957">
                  <c:v>0.97505301993331395</c:v>
                </c:pt>
                <c:pt idx="98958">
                  <c:v>0.98009279830975105</c:v>
                </c:pt>
                <c:pt idx="98959">
                  <c:v>0.99810606512056599</c:v>
                </c:pt>
                <c:pt idx="98960">
                  <c:v>0.99810606512056599</c:v>
                </c:pt>
                <c:pt idx="98961">
                  <c:v>0.99810606512056599</c:v>
                </c:pt>
                <c:pt idx="98962">
                  <c:v>0.97505301993331395</c:v>
                </c:pt>
                <c:pt idx="98963">
                  <c:v>0.99772892030019</c:v>
                </c:pt>
                <c:pt idx="98964">
                  <c:v>0.98009279830975105</c:v>
                </c:pt>
                <c:pt idx="98965">
                  <c:v>0.99977590848754005</c:v>
                </c:pt>
                <c:pt idx="98966">
                  <c:v>0.98009279830975105</c:v>
                </c:pt>
                <c:pt idx="98967">
                  <c:v>0.99977590848754005</c:v>
                </c:pt>
                <c:pt idx="98968">
                  <c:v>0.99810606512056599</c:v>
                </c:pt>
                <c:pt idx="98969">
                  <c:v>0.99810606512056599</c:v>
                </c:pt>
                <c:pt idx="98970">
                  <c:v>0.99810606512056599</c:v>
                </c:pt>
                <c:pt idx="98971">
                  <c:v>0.99810606512056599</c:v>
                </c:pt>
                <c:pt idx="98972">
                  <c:v>0.98009279830975105</c:v>
                </c:pt>
                <c:pt idx="98973">
                  <c:v>0.98009279830975105</c:v>
                </c:pt>
                <c:pt idx="98974">
                  <c:v>0.99865964755004999</c:v>
                </c:pt>
                <c:pt idx="98975">
                  <c:v>0.99977590848754005</c:v>
                </c:pt>
                <c:pt idx="98976">
                  <c:v>0.99810606512056599</c:v>
                </c:pt>
                <c:pt idx="98977">
                  <c:v>0.99181255835294002</c:v>
                </c:pt>
                <c:pt idx="98978">
                  <c:v>0.99810606512056599</c:v>
                </c:pt>
                <c:pt idx="98979">
                  <c:v>0.99810606512056599</c:v>
                </c:pt>
                <c:pt idx="98980">
                  <c:v>0.98009279830975105</c:v>
                </c:pt>
                <c:pt idx="98981">
                  <c:v>0.99865964755004999</c:v>
                </c:pt>
                <c:pt idx="98982">
                  <c:v>0.99810606512056599</c:v>
                </c:pt>
                <c:pt idx="98983">
                  <c:v>0.97505301993331395</c:v>
                </c:pt>
                <c:pt idx="98984">
                  <c:v>0.98009279830975105</c:v>
                </c:pt>
                <c:pt idx="98985">
                  <c:v>0.97505301993331395</c:v>
                </c:pt>
                <c:pt idx="98986">
                  <c:v>0.99865964755004999</c:v>
                </c:pt>
                <c:pt idx="98987">
                  <c:v>0.99865964755004999</c:v>
                </c:pt>
                <c:pt idx="98988">
                  <c:v>0.97505301993331395</c:v>
                </c:pt>
                <c:pt idx="98989">
                  <c:v>0.99772892030019</c:v>
                </c:pt>
                <c:pt idx="98990">
                  <c:v>0.97505301993331395</c:v>
                </c:pt>
                <c:pt idx="98991">
                  <c:v>0.97505301993331395</c:v>
                </c:pt>
                <c:pt idx="98992">
                  <c:v>0.98009279830975105</c:v>
                </c:pt>
                <c:pt idx="98993">
                  <c:v>0.99810606512056599</c:v>
                </c:pt>
                <c:pt idx="98994">
                  <c:v>0.99810606512056599</c:v>
                </c:pt>
                <c:pt idx="98995">
                  <c:v>0.99977590848754005</c:v>
                </c:pt>
                <c:pt idx="98996">
                  <c:v>0.99810606512056599</c:v>
                </c:pt>
                <c:pt idx="98997">
                  <c:v>0.99865964755004999</c:v>
                </c:pt>
                <c:pt idx="98998">
                  <c:v>0.99810606512056599</c:v>
                </c:pt>
                <c:pt idx="98999">
                  <c:v>0.98009279830975105</c:v>
                </c:pt>
                <c:pt idx="99000">
                  <c:v>0.98009279830975105</c:v>
                </c:pt>
                <c:pt idx="99001">
                  <c:v>0.98009279830975105</c:v>
                </c:pt>
                <c:pt idx="99002">
                  <c:v>0.99810606512056599</c:v>
                </c:pt>
                <c:pt idx="99003">
                  <c:v>0.98009279830975105</c:v>
                </c:pt>
                <c:pt idx="99004">
                  <c:v>0.99977590848754005</c:v>
                </c:pt>
                <c:pt idx="99005">
                  <c:v>0.99810606512056599</c:v>
                </c:pt>
                <c:pt idx="99006">
                  <c:v>0.99810606512056599</c:v>
                </c:pt>
                <c:pt idx="99007">
                  <c:v>0.99810606512056599</c:v>
                </c:pt>
                <c:pt idx="99008">
                  <c:v>0.99865964755004999</c:v>
                </c:pt>
                <c:pt idx="99009">
                  <c:v>0.99865964755004999</c:v>
                </c:pt>
                <c:pt idx="99010">
                  <c:v>0.99772892030019</c:v>
                </c:pt>
                <c:pt idx="99011">
                  <c:v>0.97505301993331395</c:v>
                </c:pt>
                <c:pt idx="99012">
                  <c:v>0.99977590848754005</c:v>
                </c:pt>
                <c:pt idx="99013">
                  <c:v>0.97505301993331395</c:v>
                </c:pt>
                <c:pt idx="99014">
                  <c:v>0.99865964755004999</c:v>
                </c:pt>
                <c:pt idx="99015">
                  <c:v>0.98009279830975105</c:v>
                </c:pt>
                <c:pt idx="99016">
                  <c:v>0.98009279830975105</c:v>
                </c:pt>
                <c:pt idx="99017">
                  <c:v>0.99865964755004999</c:v>
                </c:pt>
                <c:pt idx="99018">
                  <c:v>0.97505301993331395</c:v>
                </c:pt>
                <c:pt idx="99019">
                  <c:v>0.98009279830975105</c:v>
                </c:pt>
                <c:pt idx="99020">
                  <c:v>0.99181255835294002</c:v>
                </c:pt>
                <c:pt idx="99021">
                  <c:v>0.99810606512056599</c:v>
                </c:pt>
                <c:pt idx="99022">
                  <c:v>0.99810606512056599</c:v>
                </c:pt>
                <c:pt idx="99023">
                  <c:v>0.97505301993331395</c:v>
                </c:pt>
                <c:pt idx="99024">
                  <c:v>0.98009279830975105</c:v>
                </c:pt>
                <c:pt idx="99025">
                  <c:v>0.99772892030019</c:v>
                </c:pt>
                <c:pt idx="99026">
                  <c:v>0.99865964755004999</c:v>
                </c:pt>
                <c:pt idx="99027">
                  <c:v>0.99865964755004999</c:v>
                </c:pt>
                <c:pt idx="99028">
                  <c:v>0.99810606512056599</c:v>
                </c:pt>
                <c:pt idx="99029">
                  <c:v>0.99810606512056599</c:v>
                </c:pt>
                <c:pt idx="99030">
                  <c:v>0.99772892030019</c:v>
                </c:pt>
                <c:pt idx="99031">
                  <c:v>0.97505301993331395</c:v>
                </c:pt>
                <c:pt idx="99032">
                  <c:v>0.99977590848754005</c:v>
                </c:pt>
                <c:pt idx="99033">
                  <c:v>0.98009279830975105</c:v>
                </c:pt>
                <c:pt idx="99034">
                  <c:v>0.99977590848754005</c:v>
                </c:pt>
                <c:pt idx="99035">
                  <c:v>0.99977590848754005</c:v>
                </c:pt>
                <c:pt idx="99036">
                  <c:v>0.98009279830975105</c:v>
                </c:pt>
                <c:pt idx="99037">
                  <c:v>0.99865964755004999</c:v>
                </c:pt>
                <c:pt idx="99038">
                  <c:v>0.99865964755004999</c:v>
                </c:pt>
                <c:pt idx="99039">
                  <c:v>0.99810606512056599</c:v>
                </c:pt>
                <c:pt idx="99040">
                  <c:v>0.98009279830975105</c:v>
                </c:pt>
                <c:pt idx="99041">
                  <c:v>0.97505301993331395</c:v>
                </c:pt>
                <c:pt idx="99042">
                  <c:v>0.99865964755004999</c:v>
                </c:pt>
                <c:pt idx="99043">
                  <c:v>0.98009279830975105</c:v>
                </c:pt>
                <c:pt idx="99044">
                  <c:v>0.99977590848754005</c:v>
                </c:pt>
                <c:pt idx="99045">
                  <c:v>0.98009279830975105</c:v>
                </c:pt>
                <c:pt idx="99046">
                  <c:v>0.99865964755004999</c:v>
                </c:pt>
                <c:pt idx="99047">
                  <c:v>0.98009279830975105</c:v>
                </c:pt>
                <c:pt idx="99048">
                  <c:v>0.99810606512056599</c:v>
                </c:pt>
                <c:pt idx="99049">
                  <c:v>0.99865964755004999</c:v>
                </c:pt>
                <c:pt idx="99050">
                  <c:v>0.97505301993331395</c:v>
                </c:pt>
                <c:pt idx="99051">
                  <c:v>0.99810606512056599</c:v>
                </c:pt>
                <c:pt idx="99052">
                  <c:v>0.98009279830975105</c:v>
                </c:pt>
                <c:pt idx="99053">
                  <c:v>0.98009279830975105</c:v>
                </c:pt>
                <c:pt idx="99054">
                  <c:v>0.99977590848754005</c:v>
                </c:pt>
                <c:pt idx="99055">
                  <c:v>0.98009279830975105</c:v>
                </c:pt>
                <c:pt idx="99056">
                  <c:v>0.97505301993331395</c:v>
                </c:pt>
                <c:pt idx="99057">
                  <c:v>0.97505301993331395</c:v>
                </c:pt>
                <c:pt idx="99058">
                  <c:v>0.99865964755004999</c:v>
                </c:pt>
                <c:pt idx="99059">
                  <c:v>0.98009279830975105</c:v>
                </c:pt>
                <c:pt idx="99060">
                  <c:v>0.98009279830975105</c:v>
                </c:pt>
                <c:pt idx="99061">
                  <c:v>0.98009279830975105</c:v>
                </c:pt>
                <c:pt idx="99062">
                  <c:v>0.98009279830975105</c:v>
                </c:pt>
                <c:pt idx="99063">
                  <c:v>0.99810606512056599</c:v>
                </c:pt>
                <c:pt idx="99064">
                  <c:v>0.99977590848754005</c:v>
                </c:pt>
                <c:pt idx="99065">
                  <c:v>0.99865964755004999</c:v>
                </c:pt>
                <c:pt idx="99066">
                  <c:v>0.97505301993331395</c:v>
                </c:pt>
                <c:pt idx="99067">
                  <c:v>0.98009279830975105</c:v>
                </c:pt>
                <c:pt idx="99068">
                  <c:v>0.98009279830975105</c:v>
                </c:pt>
                <c:pt idx="99069">
                  <c:v>0.97505301993331395</c:v>
                </c:pt>
                <c:pt idx="99070">
                  <c:v>0.98009279830975105</c:v>
                </c:pt>
                <c:pt idx="99071">
                  <c:v>0.99977590848754005</c:v>
                </c:pt>
                <c:pt idx="99072">
                  <c:v>0.98009279830975105</c:v>
                </c:pt>
                <c:pt idx="99073">
                  <c:v>0.99977590848754005</c:v>
                </c:pt>
                <c:pt idx="99074">
                  <c:v>0.98009279830975105</c:v>
                </c:pt>
                <c:pt idx="99075">
                  <c:v>0.99865964755004999</c:v>
                </c:pt>
                <c:pt idx="99076">
                  <c:v>0.98009279830975105</c:v>
                </c:pt>
                <c:pt idx="99077">
                  <c:v>0.98009279830975105</c:v>
                </c:pt>
                <c:pt idx="99078">
                  <c:v>0.98009279830975105</c:v>
                </c:pt>
                <c:pt idx="99079">
                  <c:v>0.99810606512056599</c:v>
                </c:pt>
                <c:pt idx="99080">
                  <c:v>0.98009279830975105</c:v>
                </c:pt>
                <c:pt idx="99081">
                  <c:v>0.99810606512056599</c:v>
                </c:pt>
                <c:pt idx="99082">
                  <c:v>0.99865964755004999</c:v>
                </c:pt>
                <c:pt idx="99083">
                  <c:v>0.99865964755004999</c:v>
                </c:pt>
                <c:pt idx="99084">
                  <c:v>0.98009279830975105</c:v>
                </c:pt>
                <c:pt idx="99085">
                  <c:v>0.98009279830975105</c:v>
                </c:pt>
                <c:pt idx="99086">
                  <c:v>0.99865964755004999</c:v>
                </c:pt>
                <c:pt idx="99087">
                  <c:v>0.99977590848754005</c:v>
                </c:pt>
                <c:pt idx="99088">
                  <c:v>0.99772892030019</c:v>
                </c:pt>
                <c:pt idx="99089">
                  <c:v>0.98009279830975105</c:v>
                </c:pt>
                <c:pt idx="99090">
                  <c:v>0.99772892030019</c:v>
                </c:pt>
                <c:pt idx="99091">
                  <c:v>0.99810606512056599</c:v>
                </c:pt>
                <c:pt idx="99092">
                  <c:v>0.99810606512056599</c:v>
                </c:pt>
                <c:pt idx="99093">
                  <c:v>0.97505301993331395</c:v>
                </c:pt>
                <c:pt idx="99094">
                  <c:v>0.99977590848754005</c:v>
                </c:pt>
                <c:pt idx="99095">
                  <c:v>0.97505301993331395</c:v>
                </c:pt>
                <c:pt idx="99096">
                  <c:v>0.99865964755004999</c:v>
                </c:pt>
                <c:pt idx="99097">
                  <c:v>0.99977590848754005</c:v>
                </c:pt>
                <c:pt idx="99098">
                  <c:v>0.99181255835294002</c:v>
                </c:pt>
                <c:pt idx="99099">
                  <c:v>0.99810606512056599</c:v>
                </c:pt>
                <c:pt idx="99100">
                  <c:v>0.97505301993331395</c:v>
                </c:pt>
                <c:pt idx="99101">
                  <c:v>0.99810606512056599</c:v>
                </c:pt>
                <c:pt idx="99102">
                  <c:v>0.99772892030019</c:v>
                </c:pt>
                <c:pt idx="99103">
                  <c:v>0.99810606512056599</c:v>
                </c:pt>
                <c:pt idx="99104">
                  <c:v>0.99865964755004999</c:v>
                </c:pt>
                <c:pt idx="99105">
                  <c:v>0.99865964755004999</c:v>
                </c:pt>
                <c:pt idx="99106">
                  <c:v>0.98009279830975105</c:v>
                </c:pt>
                <c:pt idx="99107">
                  <c:v>0.98009279830975105</c:v>
                </c:pt>
                <c:pt idx="99108">
                  <c:v>0.99772892030019</c:v>
                </c:pt>
                <c:pt idx="99109">
                  <c:v>0.99865964755004999</c:v>
                </c:pt>
                <c:pt idx="99110">
                  <c:v>0.99810606512056599</c:v>
                </c:pt>
                <c:pt idx="99111">
                  <c:v>0.99977590848754005</c:v>
                </c:pt>
                <c:pt idx="99112">
                  <c:v>0.99977590848754005</c:v>
                </c:pt>
                <c:pt idx="99113">
                  <c:v>0.99865964755004999</c:v>
                </c:pt>
                <c:pt idx="99114">
                  <c:v>0.99181255835294002</c:v>
                </c:pt>
                <c:pt idx="99115">
                  <c:v>0.98009279830975105</c:v>
                </c:pt>
                <c:pt idx="99116">
                  <c:v>0.98009279830975105</c:v>
                </c:pt>
                <c:pt idx="99117">
                  <c:v>0.99865964755004999</c:v>
                </c:pt>
                <c:pt idx="99118">
                  <c:v>0.99865964755004999</c:v>
                </c:pt>
                <c:pt idx="99119">
                  <c:v>0.97505301993331395</c:v>
                </c:pt>
                <c:pt idx="99120">
                  <c:v>0.98009279830975105</c:v>
                </c:pt>
                <c:pt idx="99121">
                  <c:v>0.99977590848754005</c:v>
                </c:pt>
                <c:pt idx="99122">
                  <c:v>0.97505301993331395</c:v>
                </c:pt>
                <c:pt idx="99123">
                  <c:v>0.98009279830975105</c:v>
                </c:pt>
                <c:pt idx="99124">
                  <c:v>0.99977590848754005</c:v>
                </c:pt>
                <c:pt idx="99125">
                  <c:v>0.98009279830975105</c:v>
                </c:pt>
                <c:pt idx="99126">
                  <c:v>0.99865964755004999</c:v>
                </c:pt>
                <c:pt idx="99127">
                  <c:v>0.98009279830975105</c:v>
                </c:pt>
                <c:pt idx="99128">
                  <c:v>0.99810606512056599</c:v>
                </c:pt>
                <c:pt idx="99129">
                  <c:v>0.98009279830975105</c:v>
                </c:pt>
                <c:pt idx="99130">
                  <c:v>0.98009279830975105</c:v>
                </c:pt>
                <c:pt idx="99131">
                  <c:v>0.99810606512056599</c:v>
                </c:pt>
                <c:pt idx="99132">
                  <c:v>0.99865964755004999</c:v>
                </c:pt>
                <c:pt idx="99133">
                  <c:v>0.99810606512056599</c:v>
                </c:pt>
                <c:pt idx="99134">
                  <c:v>0.99865964755004999</c:v>
                </c:pt>
                <c:pt idx="99135">
                  <c:v>0.97505301993331395</c:v>
                </c:pt>
                <c:pt idx="99136">
                  <c:v>0.99810606512056599</c:v>
                </c:pt>
                <c:pt idx="99137">
                  <c:v>0.99772892030019</c:v>
                </c:pt>
                <c:pt idx="99138">
                  <c:v>0.99810606512056599</c:v>
                </c:pt>
                <c:pt idx="99139">
                  <c:v>0.99865964755004999</c:v>
                </c:pt>
                <c:pt idx="99140">
                  <c:v>0.98009279830975105</c:v>
                </c:pt>
                <c:pt idx="99141">
                  <c:v>0.98009279830975105</c:v>
                </c:pt>
                <c:pt idx="99142">
                  <c:v>0.98009279830975105</c:v>
                </c:pt>
                <c:pt idx="99143">
                  <c:v>0.99865964755004999</c:v>
                </c:pt>
                <c:pt idx="99144">
                  <c:v>0.99181255835294002</c:v>
                </c:pt>
                <c:pt idx="99145">
                  <c:v>0.98009279830975105</c:v>
                </c:pt>
                <c:pt idx="99146">
                  <c:v>0.99977590848754005</c:v>
                </c:pt>
                <c:pt idx="99147">
                  <c:v>0.99865964755004999</c:v>
                </c:pt>
                <c:pt idx="99148">
                  <c:v>0.99977590848754005</c:v>
                </c:pt>
                <c:pt idx="99149">
                  <c:v>0.99810606512056599</c:v>
                </c:pt>
                <c:pt idx="99150">
                  <c:v>0.98009279830975105</c:v>
                </c:pt>
                <c:pt idx="99151">
                  <c:v>0.99810606512056599</c:v>
                </c:pt>
                <c:pt idx="99152">
                  <c:v>0.99810606512056599</c:v>
                </c:pt>
                <c:pt idx="99153">
                  <c:v>0.97505301993331395</c:v>
                </c:pt>
                <c:pt idx="99154">
                  <c:v>0.97505301993331395</c:v>
                </c:pt>
                <c:pt idx="99155">
                  <c:v>0.99810606512056599</c:v>
                </c:pt>
                <c:pt idx="99156">
                  <c:v>0.97505301993331395</c:v>
                </c:pt>
                <c:pt idx="99157">
                  <c:v>0.99865964755004999</c:v>
                </c:pt>
                <c:pt idx="99158">
                  <c:v>0.99977590848754005</c:v>
                </c:pt>
                <c:pt idx="99159">
                  <c:v>0.99810606512056599</c:v>
                </c:pt>
                <c:pt idx="99160">
                  <c:v>0.97505301993331395</c:v>
                </c:pt>
                <c:pt idx="99161">
                  <c:v>0.97505301993331395</c:v>
                </c:pt>
                <c:pt idx="99162">
                  <c:v>0.99865964755004999</c:v>
                </c:pt>
                <c:pt idx="99163">
                  <c:v>0.99865964755004999</c:v>
                </c:pt>
                <c:pt idx="99164">
                  <c:v>0.99772892030019</c:v>
                </c:pt>
                <c:pt idx="99165">
                  <c:v>0.98009279830975105</c:v>
                </c:pt>
                <c:pt idx="99166">
                  <c:v>0.99977590848754005</c:v>
                </c:pt>
                <c:pt idx="99167">
                  <c:v>0.98009279830975105</c:v>
                </c:pt>
                <c:pt idx="99168">
                  <c:v>0.98009279830975105</c:v>
                </c:pt>
                <c:pt idx="99169">
                  <c:v>0.99810606512056599</c:v>
                </c:pt>
                <c:pt idx="99170">
                  <c:v>0.97505301993331395</c:v>
                </c:pt>
                <c:pt idx="99171">
                  <c:v>0.99810606512056599</c:v>
                </c:pt>
                <c:pt idx="99172">
                  <c:v>0.99810606512056599</c:v>
                </c:pt>
                <c:pt idx="99173">
                  <c:v>0.99772892030019</c:v>
                </c:pt>
                <c:pt idx="99174">
                  <c:v>0.99865964755004999</c:v>
                </c:pt>
                <c:pt idx="99175">
                  <c:v>0.99977590848754005</c:v>
                </c:pt>
                <c:pt idx="99176">
                  <c:v>0.99865964755004999</c:v>
                </c:pt>
                <c:pt idx="99177">
                  <c:v>0.99977590848754005</c:v>
                </c:pt>
                <c:pt idx="99178">
                  <c:v>0.99810606512056599</c:v>
                </c:pt>
                <c:pt idx="99179">
                  <c:v>0.98009279830975105</c:v>
                </c:pt>
                <c:pt idx="99180">
                  <c:v>0.99810606512056599</c:v>
                </c:pt>
                <c:pt idx="99181">
                  <c:v>0.99865964755004999</c:v>
                </c:pt>
                <c:pt idx="99182">
                  <c:v>0.99810606512056599</c:v>
                </c:pt>
                <c:pt idx="99183">
                  <c:v>0.99865964755004999</c:v>
                </c:pt>
                <c:pt idx="99184">
                  <c:v>0.98009279830975105</c:v>
                </c:pt>
                <c:pt idx="99185">
                  <c:v>0.98009279830975105</c:v>
                </c:pt>
                <c:pt idx="99186">
                  <c:v>0.99810606512056599</c:v>
                </c:pt>
                <c:pt idx="99187">
                  <c:v>0.98009279830975105</c:v>
                </c:pt>
                <c:pt idx="99188">
                  <c:v>0.99977590848754005</c:v>
                </c:pt>
                <c:pt idx="99189">
                  <c:v>0.97505301993331395</c:v>
                </c:pt>
                <c:pt idx="99190">
                  <c:v>0.99977590848754005</c:v>
                </c:pt>
                <c:pt idx="99191">
                  <c:v>0.99865964755004999</c:v>
                </c:pt>
                <c:pt idx="99192">
                  <c:v>0.98009279830975105</c:v>
                </c:pt>
                <c:pt idx="99193">
                  <c:v>0.99977590848754005</c:v>
                </c:pt>
                <c:pt idx="99194">
                  <c:v>0.99865964755004999</c:v>
                </c:pt>
                <c:pt idx="99195">
                  <c:v>0.97505301993331395</c:v>
                </c:pt>
                <c:pt idx="99196">
                  <c:v>0.98009279830975105</c:v>
                </c:pt>
                <c:pt idx="99197">
                  <c:v>0.99810606512056599</c:v>
                </c:pt>
                <c:pt idx="99198">
                  <c:v>0.98009279830975105</c:v>
                </c:pt>
                <c:pt idx="99199">
                  <c:v>0.99810606512056599</c:v>
                </c:pt>
                <c:pt idx="99200">
                  <c:v>0.97505301993331395</c:v>
                </c:pt>
                <c:pt idx="99201">
                  <c:v>0.97505301993331395</c:v>
                </c:pt>
                <c:pt idx="99202">
                  <c:v>0.99810606512056599</c:v>
                </c:pt>
                <c:pt idx="99203">
                  <c:v>0.98009279830975105</c:v>
                </c:pt>
                <c:pt idx="99204">
                  <c:v>0.99865964755004999</c:v>
                </c:pt>
                <c:pt idx="99205">
                  <c:v>0.98009279830975105</c:v>
                </c:pt>
                <c:pt idx="99206">
                  <c:v>0.99810606512056599</c:v>
                </c:pt>
                <c:pt idx="99207">
                  <c:v>0.99810606512056599</c:v>
                </c:pt>
                <c:pt idx="99208">
                  <c:v>0.98009279830975105</c:v>
                </c:pt>
                <c:pt idx="99209">
                  <c:v>0.98009279830975105</c:v>
                </c:pt>
                <c:pt idx="99210">
                  <c:v>0.98009279830975105</c:v>
                </c:pt>
                <c:pt idx="99211">
                  <c:v>0.99865964755004999</c:v>
                </c:pt>
                <c:pt idx="99212">
                  <c:v>0.98009279830975105</c:v>
                </c:pt>
                <c:pt idx="99213">
                  <c:v>0.99865964755004999</c:v>
                </c:pt>
                <c:pt idx="99214">
                  <c:v>0.99977590848754005</c:v>
                </c:pt>
                <c:pt idx="99215">
                  <c:v>0.98009279830975105</c:v>
                </c:pt>
                <c:pt idx="99216">
                  <c:v>0.99810606512056599</c:v>
                </c:pt>
                <c:pt idx="99217">
                  <c:v>0.97505301993331395</c:v>
                </c:pt>
                <c:pt idx="99218">
                  <c:v>0.99865964755004999</c:v>
                </c:pt>
                <c:pt idx="99219">
                  <c:v>0.99977590848754005</c:v>
                </c:pt>
                <c:pt idx="99220">
                  <c:v>0.98009279830975105</c:v>
                </c:pt>
                <c:pt idx="99221">
                  <c:v>0.98009279830975105</c:v>
                </c:pt>
                <c:pt idx="99222">
                  <c:v>0.98009279830975105</c:v>
                </c:pt>
                <c:pt idx="99223">
                  <c:v>0.99977590848754005</c:v>
                </c:pt>
                <c:pt idx="99224">
                  <c:v>0.99810606512056599</c:v>
                </c:pt>
                <c:pt idx="99225">
                  <c:v>0.97505301993331395</c:v>
                </c:pt>
                <c:pt idx="99226">
                  <c:v>0.98009279830975105</c:v>
                </c:pt>
                <c:pt idx="99227">
                  <c:v>0.98009279830975105</c:v>
                </c:pt>
                <c:pt idx="99228">
                  <c:v>0.98009279830975105</c:v>
                </c:pt>
                <c:pt idx="99229">
                  <c:v>0.99865964755004999</c:v>
                </c:pt>
                <c:pt idx="99230">
                  <c:v>0.99810606512056599</c:v>
                </c:pt>
                <c:pt idx="99231">
                  <c:v>0.99810606512056599</c:v>
                </c:pt>
                <c:pt idx="99232">
                  <c:v>0.99810606512056599</c:v>
                </c:pt>
                <c:pt idx="99233">
                  <c:v>0.97505301993331395</c:v>
                </c:pt>
                <c:pt idx="99234">
                  <c:v>0.99977590848754005</c:v>
                </c:pt>
                <c:pt idx="99235">
                  <c:v>0.98009279830975105</c:v>
                </c:pt>
                <c:pt idx="99236">
                  <c:v>0.98009279830975105</c:v>
                </c:pt>
                <c:pt idx="99237">
                  <c:v>0.99810606512056599</c:v>
                </c:pt>
                <c:pt idx="99238">
                  <c:v>0.99810606512056599</c:v>
                </c:pt>
                <c:pt idx="99239">
                  <c:v>0.99810606512056599</c:v>
                </c:pt>
                <c:pt idx="99240">
                  <c:v>0.97505301993331395</c:v>
                </c:pt>
                <c:pt idx="99241">
                  <c:v>0.99810606512056599</c:v>
                </c:pt>
                <c:pt idx="99242">
                  <c:v>0.99865964755004999</c:v>
                </c:pt>
                <c:pt idx="99243">
                  <c:v>0.98009279830975105</c:v>
                </c:pt>
                <c:pt idx="99244">
                  <c:v>0.99810606512056599</c:v>
                </c:pt>
                <c:pt idx="99245">
                  <c:v>0.97505301993331395</c:v>
                </c:pt>
                <c:pt idx="99246">
                  <c:v>0.97505301993331395</c:v>
                </c:pt>
                <c:pt idx="99247">
                  <c:v>0.97505301993331395</c:v>
                </c:pt>
                <c:pt idx="99248">
                  <c:v>0.99865964755004999</c:v>
                </c:pt>
                <c:pt idx="99249">
                  <c:v>0.99810606512056599</c:v>
                </c:pt>
                <c:pt idx="99250">
                  <c:v>0.99865964755004999</c:v>
                </c:pt>
                <c:pt idx="99251">
                  <c:v>0.98009279830975105</c:v>
                </c:pt>
                <c:pt idx="99252">
                  <c:v>0.99865964755004999</c:v>
                </c:pt>
                <c:pt idx="99253">
                  <c:v>0.99865964755004999</c:v>
                </c:pt>
                <c:pt idx="99254">
                  <c:v>0.99865964755004999</c:v>
                </c:pt>
                <c:pt idx="99255">
                  <c:v>0.97505301993331395</c:v>
                </c:pt>
                <c:pt idx="99256">
                  <c:v>0.98009279830975105</c:v>
                </c:pt>
                <c:pt idx="99257">
                  <c:v>0.99865964755004999</c:v>
                </c:pt>
                <c:pt idx="99258">
                  <c:v>0.99181255835294002</c:v>
                </c:pt>
                <c:pt idx="99259">
                  <c:v>0.98009279830975105</c:v>
                </c:pt>
                <c:pt idx="99260">
                  <c:v>0.99977590848754005</c:v>
                </c:pt>
                <c:pt idx="99261">
                  <c:v>0.98009279830975105</c:v>
                </c:pt>
                <c:pt idx="99262">
                  <c:v>0.97505301993331395</c:v>
                </c:pt>
                <c:pt idx="99263">
                  <c:v>0.99865964755004999</c:v>
                </c:pt>
                <c:pt idx="99264">
                  <c:v>0.99810606512056599</c:v>
                </c:pt>
                <c:pt idx="99265">
                  <c:v>0.99181255835294002</c:v>
                </c:pt>
                <c:pt idx="99266">
                  <c:v>0.97505301993331395</c:v>
                </c:pt>
                <c:pt idx="99267">
                  <c:v>0.99977590848754005</c:v>
                </c:pt>
                <c:pt idx="99268">
                  <c:v>0.98009279830975105</c:v>
                </c:pt>
                <c:pt idx="99269">
                  <c:v>0.99810606512056599</c:v>
                </c:pt>
                <c:pt idx="99270">
                  <c:v>0.98009279830975105</c:v>
                </c:pt>
                <c:pt idx="99271">
                  <c:v>0.99977590848754005</c:v>
                </c:pt>
                <c:pt idx="99272">
                  <c:v>0.98009279830975105</c:v>
                </c:pt>
                <c:pt idx="99273">
                  <c:v>0.99810606512056599</c:v>
                </c:pt>
                <c:pt idx="99274">
                  <c:v>0.99810606512056599</c:v>
                </c:pt>
                <c:pt idx="99275">
                  <c:v>0.99810606512056599</c:v>
                </c:pt>
                <c:pt idx="99276">
                  <c:v>0.99810606512056599</c:v>
                </c:pt>
                <c:pt idx="99277">
                  <c:v>0.97505301993331395</c:v>
                </c:pt>
                <c:pt idx="99278">
                  <c:v>0.98009279830975105</c:v>
                </c:pt>
                <c:pt idx="99279">
                  <c:v>0.98009279830975105</c:v>
                </c:pt>
                <c:pt idx="99280">
                  <c:v>0.98009279830975105</c:v>
                </c:pt>
                <c:pt idx="99281">
                  <c:v>0.99865964755004999</c:v>
                </c:pt>
                <c:pt idx="99282">
                  <c:v>0.98009279830975105</c:v>
                </c:pt>
                <c:pt idx="99283">
                  <c:v>0.99865964755004999</c:v>
                </c:pt>
                <c:pt idx="99284">
                  <c:v>0.99865964755004999</c:v>
                </c:pt>
                <c:pt idx="99285">
                  <c:v>0.99865964755004999</c:v>
                </c:pt>
                <c:pt idx="99286">
                  <c:v>0.99810606512056599</c:v>
                </c:pt>
                <c:pt idx="99287">
                  <c:v>0.97505301993331395</c:v>
                </c:pt>
                <c:pt idx="99288">
                  <c:v>0.99977590848754005</c:v>
                </c:pt>
                <c:pt idx="99289">
                  <c:v>0.99865964755004999</c:v>
                </c:pt>
                <c:pt idx="99290">
                  <c:v>0.99977590848754005</c:v>
                </c:pt>
                <c:pt idx="99291">
                  <c:v>0.98009279830975105</c:v>
                </c:pt>
                <c:pt idx="99292">
                  <c:v>0.97505301993331395</c:v>
                </c:pt>
                <c:pt idx="99293">
                  <c:v>0.97505301993331395</c:v>
                </c:pt>
                <c:pt idx="99294">
                  <c:v>0.99977590848754005</c:v>
                </c:pt>
                <c:pt idx="99295">
                  <c:v>0.99865964755004999</c:v>
                </c:pt>
                <c:pt idx="99296">
                  <c:v>0.99810606512056599</c:v>
                </c:pt>
                <c:pt idx="99297">
                  <c:v>0.99865964755004999</c:v>
                </c:pt>
                <c:pt idx="99298">
                  <c:v>0.97505301993331395</c:v>
                </c:pt>
                <c:pt idx="99299">
                  <c:v>0.99810606512056599</c:v>
                </c:pt>
                <c:pt idx="99300">
                  <c:v>0.98009279830975105</c:v>
                </c:pt>
                <c:pt idx="99301">
                  <c:v>0.99810606512056599</c:v>
                </c:pt>
                <c:pt idx="99302">
                  <c:v>0.99865964755004999</c:v>
                </c:pt>
                <c:pt idx="99303">
                  <c:v>0.97505301993331395</c:v>
                </c:pt>
                <c:pt idx="99304">
                  <c:v>0.99810606512056599</c:v>
                </c:pt>
                <c:pt idx="99305">
                  <c:v>0.98009279830975105</c:v>
                </c:pt>
                <c:pt idx="99306">
                  <c:v>0.99977590848754005</c:v>
                </c:pt>
                <c:pt idx="99307">
                  <c:v>0.97505301993331395</c:v>
                </c:pt>
                <c:pt idx="99308">
                  <c:v>0.99810606512056599</c:v>
                </c:pt>
                <c:pt idx="99309">
                  <c:v>0.99977590848754005</c:v>
                </c:pt>
                <c:pt idx="99310">
                  <c:v>0.97505301993331395</c:v>
                </c:pt>
                <c:pt idx="99311">
                  <c:v>0.99977590848754005</c:v>
                </c:pt>
                <c:pt idx="99312">
                  <c:v>0.98009279830975105</c:v>
                </c:pt>
                <c:pt idx="99313">
                  <c:v>0.99865964755004999</c:v>
                </c:pt>
                <c:pt idx="99314">
                  <c:v>0.99810606512056599</c:v>
                </c:pt>
                <c:pt idx="99315">
                  <c:v>0.99977590848754005</c:v>
                </c:pt>
                <c:pt idx="99316">
                  <c:v>0.99865964755004999</c:v>
                </c:pt>
                <c:pt idx="99317">
                  <c:v>0.99865964755004999</c:v>
                </c:pt>
                <c:pt idx="99318">
                  <c:v>0.99865964755004999</c:v>
                </c:pt>
                <c:pt idx="99319">
                  <c:v>0.99772892030019</c:v>
                </c:pt>
                <c:pt idx="99320">
                  <c:v>0.99865964755004999</c:v>
                </c:pt>
                <c:pt idx="99321">
                  <c:v>0.99865964755004999</c:v>
                </c:pt>
                <c:pt idx="99322">
                  <c:v>0.98009279830975105</c:v>
                </c:pt>
                <c:pt idx="99323">
                  <c:v>0.98009279830975105</c:v>
                </c:pt>
                <c:pt idx="99324">
                  <c:v>0.99977590848754005</c:v>
                </c:pt>
                <c:pt idx="99325">
                  <c:v>0.99865964755004999</c:v>
                </c:pt>
                <c:pt idx="99326">
                  <c:v>0.99810606512056599</c:v>
                </c:pt>
                <c:pt idx="99327">
                  <c:v>0.99865964755004999</c:v>
                </c:pt>
                <c:pt idx="99328">
                  <c:v>0.99810606512056599</c:v>
                </c:pt>
                <c:pt idx="99329">
                  <c:v>0.99865964755004999</c:v>
                </c:pt>
                <c:pt idx="99330">
                  <c:v>0.99977590848754005</c:v>
                </c:pt>
                <c:pt idx="99331">
                  <c:v>0.98009279830975105</c:v>
                </c:pt>
                <c:pt idx="99332">
                  <c:v>0.99865964755004999</c:v>
                </c:pt>
                <c:pt idx="99333">
                  <c:v>0.99810606512056599</c:v>
                </c:pt>
                <c:pt idx="99334">
                  <c:v>0.99977590848754005</c:v>
                </c:pt>
                <c:pt idx="99335">
                  <c:v>0.99865964755004999</c:v>
                </c:pt>
                <c:pt idx="99336">
                  <c:v>0.99977590848754005</c:v>
                </c:pt>
                <c:pt idx="99337">
                  <c:v>0.99810606512056599</c:v>
                </c:pt>
                <c:pt idx="99338">
                  <c:v>0.99977590848754005</c:v>
                </c:pt>
                <c:pt idx="99339">
                  <c:v>0.99865964755004999</c:v>
                </c:pt>
                <c:pt idx="99340">
                  <c:v>0.99772892030019</c:v>
                </c:pt>
                <c:pt idx="99341">
                  <c:v>0.98009279830975105</c:v>
                </c:pt>
                <c:pt idx="99342">
                  <c:v>0.98009279830975105</c:v>
                </c:pt>
                <c:pt idx="99343">
                  <c:v>0.99865964755004999</c:v>
                </c:pt>
                <c:pt idx="99344">
                  <c:v>0.99865964755004999</c:v>
                </c:pt>
                <c:pt idx="99345">
                  <c:v>0.98009279830975105</c:v>
                </c:pt>
                <c:pt idx="99346">
                  <c:v>0.99810606512056599</c:v>
                </c:pt>
                <c:pt idx="99347">
                  <c:v>0.99810606512056599</c:v>
                </c:pt>
                <c:pt idx="99348">
                  <c:v>0.99865964755004999</c:v>
                </c:pt>
                <c:pt idx="99349">
                  <c:v>0.99865964755004999</c:v>
                </c:pt>
                <c:pt idx="99350">
                  <c:v>0.99810606512056599</c:v>
                </c:pt>
                <c:pt idx="99351">
                  <c:v>0.98009279830975105</c:v>
                </c:pt>
                <c:pt idx="99352">
                  <c:v>0.97505301993331395</c:v>
                </c:pt>
                <c:pt idx="99353">
                  <c:v>0.97505301993331395</c:v>
                </c:pt>
                <c:pt idx="99354">
                  <c:v>0.99977590848754005</c:v>
                </c:pt>
                <c:pt idx="99355">
                  <c:v>0.97505301993331395</c:v>
                </c:pt>
                <c:pt idx="99356">
                  <c:v>0.98009279830975105</c:v>
                </c:pt>
                <c:pt idx="99357">
                  <c:v>0.98009279830975105</c:v>
                </c:pt>
                <c:pt idx="99358">
                  <c:v>0.99810606512056599</c:v>
                </c:pt>
                <c:pt idx="99359">
                  <c:v>0.99810606512056599</c:v>
                </c:pt>
                <c:pt idx="99360">
                  <c:v>0.99810606512056599</c:v>
                </c:pt>
                <c:pt idx="99361">
                  <c:v>0.97505301993331395</c:v>
                </c:pt>
                <c:pt idx="99362">
                  <c:v>0.98009279830975105</c:v>
                </c:pt>
                <c:pt idx="99363">
                  <c:v>0.99810606512056599</c:v>
                </c:pt>
                <c:pt idx="99364">
                  <c:v>0.99865964755004999</c:v>
                </c:pt>
                <c:pt idx="99365">
                  <c:v>0.99865964755004999</c:v>
                </c:pt>
                <c:pt idx="99366">
                  <c:v>0.98009279830975105</c:v>
                </c:pt>
                <c:pt idx="99367">
                  <c:v>0.99865964755004999</c:v>
                </c:pt>
                <c:pt idx="99368">
                  <c:v>0.98009279830975105</c:v>
                </c:pt>
                <c:pt idx="99369">
                  <c:v>0.98009279830975105</c:v>
                </c:pt>
                <c:pt idx="99370">
                  <c:v>0.99977590848754005</c:v>
                </c:pt>
                <c:pt idx="99371">
                  <c:v>0.99810606512056599</c:v>
                </c:pt>
                <c:pt idx="99372">
                  <c:v>0.99865964755004999</c:v>
                </c:pt>
                <c:pt idx="99373">
                  <c:v>0.98009279830975105</c:v>
                </c:pt>
                <c:pt idx="99374">
                  <c:v>0.98009279830975105</c:v>
                </c:pt>
                <c:pt idx="99375">
                  <c:v>0.99865964755004999</c:v>
                </c:pt>
                <c:pt idx="99376">
                  <c:v>0.99865964755004999</c:v>
                </c:pt>
                <c:pt idx="99377">
                  <c:v>0.99810606512056599</c:v>
                </c:pt>
                <c:pt idx="99378">
                  <c:v>0.99810606512056599</c:v>
                </c:pt>
                <c:pt idx="99379">
                  <c:v>0.97505301993331395</c:v>
                </c:pt>
                <c:pt idx="99380">
                  <c:v>0.99865964755004999</c:v>
                </c:pt>
                <c:pt idx="99381">
                  <c:v>0.99181255835294002</c:v>
                </c:pt>
                <c:pt idx="99382">
                  <c:v>0.99865964755004999</c:v>
                </c:pt>
                <c:pt idx="99383">
                  <c:v>0.98009279830975105</c:v>
                </c:pt>
                <c:pt idx="99384">
                  <c:v>0.99977590848754005</c:v>
                </c:pt>
                <c:pt idx="99385">
                  <c:v>0.97505301993331395</c:v>
                </c:pt>
                <c:pt idx="99386">
                  <c:v>0.99865964755004999</c:v>
                </c:pt>
                <c:pt idx="99387">
                  <c:v>0.98009279830975105</c:v>
                </c:pt>
                <c:pt idx="99388">
                  <c:v>0.99810606512056599</c:v>
                </c:pt>
                <c:pt idx="99389">
                  <c:v>0.98009279830975105</c:v>
                </c:pt>
                <c:pt idx="99390">
                  <c:v>0.99810606512056599</c:v>
                </c:pt>
                <c:pt idx="99391">
                  <c:v>0.98009279830975105</c:v>
                </c:pt>
                <c:pt idx="99392">
                  <c:v>0.99865964755004999</c:v>
                </c:pt>
                <c:pt idx="99393">
                  <c:v>0.99865964755004999</c:v>
                </c:pt>
                <c:pt idx="99394">
                  <c:v>0.98009279830975105</c:v>
                </c:pt>
                <c:pt idx="99395">
                  <c:v>0.99977590848754005</c:v>
                </c:pt>
                <c:pt idx="99396">
                  <c:v>0.99977590848754005</c:v>
                </c:pt>
                <c:pt idx="99397">
                  <c:v>0.98009279830975105</c:v>
                </c:pt>
                <c:pt idx="99398">
                  <c:v>0.97505301993331395</c:v>
                </c:pt>
                <c:pt idx="99399">
                  <c:v>0.99865964755004999</c:v>
                </c:pt>
                <c:pt idx="99400">
                  <c:v>0.99977590848754005</c:v>
                </c:pt>
                <c:pt idx="99401">
                  <c:v>0.99865964755004999</c:v>
                </c:pt>
                <c:pt idx="99402">
                  <c:v>0.99810606512056599</c:v>
                </c:pt>
                <c:pt idx="99403">
                  <c:v>0.99977590848754005</c:v>
                </c:pt>
                <c:pt idx="99404">
                  <c:v>0.99977590848754005</c:v>
                </c:pt>
                <c:pt idx="99405">
                  <c:v>0.99810606512056599</c:v>
                </c:pt>
                <c:pt idx="99406">
                  <c:v>0.98009279830975105</c:v>
                </c:pt>
                <c:pt idx="99407">
                  <c:v>0.99810606512056599</c:v>
                </c:pt>
                <c:pt idx="99408">
                  <c:v>0.99772892030019</c:v>
                </c:pt>
                <c:pt idx="99409">
                  <c:v>0.99865964755004999</c:v>
                </c:pt>
                <c:pt idx="99410">
                  <c:v>0.97505301993331395</c:v>
                </c:pt>
                <c:pt idx="99411">
                  <c:v>0.97505301993331395</c:v>
                </c:pt>
                <c:pt idx="99412">
                  <c:v>0.99865964755004999</c:v>
                </c:pt>
                <c:pt idx="99413">
                  <c:v>0.98009279830975105</c:v>
                </c:pt>
                <c:pt idx="99414">
                  <c:v>0.99977590848754005</c:v>
                </c:pt>
                <c:pt idx="99415">
                  <c:v>0.97505301993331395</c:v>
                </c:pt>
                <c:pt idx="99416">
                  <c:v>0.99977590848754005</c:v>
                </c:pt>
                <c:pt idx="99417">
                  <c:v>0.97505301993331395</c:v>
                </c:pt>
                <c:pt idx="99418">
                  <c:v>0.98009279830975105</c:v>
                </c:pt>
                <c:pt idx="99419">
                  <c:v>0.99977590848754005</c:v>
                </c:pt>
                <c:pt idx="99420">
                  <c:v>0.99977590848754005</c:v>
                </c:pt>
                <c:pt idx="99421">
                  <c:v>0.98009279830975105</c:v>
                </c:pt>
                <c:pt idx="99422">
                  <c:v>0.98009279830975105</c:v>
                </c:pt>
                <c:pt idx="99423">
                  <c:v>0.99977590848754005</c:v>
                </c:pt>
                <c:pt idx="99424">
                  <c:v>0.98009279830975105</c:v>
                </c:pt>
                <c:pt idx="99425">
                  <c:v>0.98009279830975105</c:v>
                </c:pt>
                <c:pt idx="99426">
                  <c:v>0.97505301993331395</c:v>
                </c:pt>
                <c:pt idx="99427">
                  <c:v>0.99810606512056599</c:v>
                </c:pt>
                <c:pt idx="99428">
                  <c:v>0.99865964755004999</c:v>
                </c:pt>
                <c:pt idx="99429">
                  <c:v>0.98009279830975105</c:v>
                </c:pt>
                <c:pt idx="99430">
                  <c:v>0.98009279830975105</c:v>
                </c:pt>
                <c:pt idx="99431">
                  <c:v>0.99865964755004999</c:v>
                </c:pt>
                <c:pt idx="99432">
                  <c:v>0.99977590848754005</c:v>
                </c:pt>
                <c:pt idx="99433">
                  <c:v>0.99810606512056599</c:v>
                </c:pt>
                <c:pt idx="99434">
                  <c:v>0.98009279830975105</c:v>
                </c:pt>
                <c:pt idx="99435">
                  <c:v>0.99810606512056599</c:v>
                </c:pt>
                <c:pt idx="99436">
                  <c:v>0.99865964755004999</c:v>
                </c:pt>
                <c:pt idx="99437">
                  <c:v>0.99810606512056599</c:v>
                </c:pt>
                <c:pt idx="99438">
                  <c:v>0.97505301993331395</c:v>
                </c:pt>
                <c:pt idx="99439">
                  <c:v>0.99977590848754005</c:v>
                </c:pt>
                <c:pt idx="99440">
                  <c:v>0.99865964755004999</c:v>
                </c:pt>
                <c:pt idx="99441">
                  <c:v>0.99865964755004999</c:v>
                </c:pt>
                <c:pt idx="99442">
                  <c:v>0.99865964755004999</c:v>
                </c:pt>
                <c:pt idx="99443">
                  <c:v>0.99865964755004999</c:v>
                </c:pt>
                <c:pt idx="99444">
                  <c:v>0.99865964755004999</c:v>
                </c:pt>
                <c:pt idx="99445">
                  <c:v>0.99865964755004999</c:v>
                </c:pt>
                <c:pt idx="99446">
                  <c:v>0.99865964755004999</c:v>
                </c:pt>
                <c:pt idx="99447">
                  <c:v>0.99865964755004999</c:v>
                </c:pt>
                <c:pt idx="99448">
                  <c:v>0.98009279830975105</c:v>
                </c:pt>
                <c:pt idx="99449">
                  <c:v>0.99977590848754005</c:v>
                </c:pt>
                <c:pt idx="99450">
                  <c:v>0.98009279830975105</c:v>
                </c:pt>
                <c:pt idx="99451">
                  <c:v>0.99865964755004999</c:v>
                </c:pt>
                <c:pt idx="99452">
                  <c:v>0.99865964755004999</c:v>
                </c:pt>
                <c:pt idx="99453">
                  <c:v>0.99865964755004999</c:v>
                </c:pt>
                <c:pt idx="99454">
                  <c:v>0.99865964755004999</c:v>
                </c:pt>
                <c:pt idx="99455">
                  <c:v>0.99977590848754005</c:v>
                </c:pt>
                <c:pt idx="99456">
                  <c:v>0.99810606512056599</c:v>
                </c:pt>
                <c:pt idx="99457">
                  <c:v>0.99865964755004999</c:v>
                </c:pt>
                <c:pt idx="99458">
                  <c:v>0.99865964755004999</c:v>
                </c:pt>
                <c:pt idx="99459">
                  <c:v>0.99810606512056599</c:v>
                </c:pt>
                <c:pt idx="99460">
                  <c:v>0.99865964755004999</c:v>
                </c:pt>
                <c:pt idx="99461">
                  <c:v>0.99977590848754005</c:v>
                </c:pt>
                <c:pt idx="99462">
                  <c:v>0.99977590848754005</c:v>
                </c:pt>
                <c:pt idx="99463">
                  <c:v>0.97505301993331395</c:v>
                </c:pt>
                <c:pt idx="99464">
                  <c:v>0.99865964755004999</c:v>
                </c:pt>
                <c:pt idx="99465">
                  <c:v>0.97505301993331395</c:v>
                </c:pt>
                <c:pt idx="99466">
                  <c:v>0.99977590848754005</c:v>
                </c:pt>
                <c:pt idx="99467">
                  <c:v>0.98009279830975105</c:v>
                </c:pt>
                <c:pt idx="99468">
                  <c:v>0.97505301993331395</c:v>
                </c:pt>
                <c:pt idx="99469">
                  <c:v>0.99865964755004999</c:v>
                </c:pt>
                <c:pt idx="99470">
                  <c:v>0.99181255835294002</c:v>
                </c:pt>
                <c:pt idx="99471">
                  <c:v>0.99977590848754005</c:v>
                </c:pt>
                <c:pt idx="99472">
                  <c:v>0.99865964755004999</c:v>
                </c:pt>
                <c:pt idx="99473">
                  <c:v>0.98009279830975105</c:v>
                </c:pt>
                <c:pt idx="99474">
                  <c:v>0.99977590848754005</c:v>
                </c:pt>
                <c:pt idx="99475">
                  <c:v>0.98009279830975105</c:v>
                </c:pt>
                <c:pt idx="99476">
                  <c:v>0.99977590848754005</c:v>
                </c:pt>
                <c:pt idx="99477">
                  <c:v>0.98009279830975105</c:v>
                </c:pt>
                <c:pt idx="99478">
                  <c:v>0.99977590848754005</c:v>
                </c:pt>
                <c:pt idx="99479">
                  <c:v>0.97505301993331395</c:v>
                </c:pt>
                <c:pt idx="99480">
                  <c:v>0.99865964755004999</c:v>
                </c:pt>
                <c:pt idx="99481">
                  <c:v>0.97505301993331395</c:v>
                </c:pt>
                <c:pt idx="99482">
                  <c:v>0.99865964755004999</c:v>
                </c:pt>
                <c:pt idx="99483">
                  <c:v>0.99810606512056599</c:v>
                </c:pt>
                <c:pt idx="99484">
                  <c:v>0.99865964755004999</c:v>
                </c:pt>
                <c:pt idx="99485">
                  <c:v>0.97505301993331395</c:v>
                </c:pt>
                <c:pt idx="99486">
                  <c:v>0.98009279830975105</c:v>
                </c:pt>
                <c:pt idx="99487">
                  <c:v>0.99810606512056599</c:v>
                </c:pt>
                <c:pt idx="99488">
                  <c:v>0.99810606512056599</c:v>
                </c:pt>
                <c:pt idx="99489">
                  <c:v>0.99865964755004999</c:v>
                </c:pt>
                <c:pt idx="99490">
                  <c:v>0.98009279830975105</c:v>
                </c:pt>
                <c:pt idx="99491">
                  <c:v>0.99810606512056599</c:v>
                </c:pt>
                <c:pt idx="99492">
                  <c:v>0.98009279830975105</c:v>
                </c:pt>
                <c:pt idx="99493">
                  <c:v>0.99810606512056599</c:v>
                </c:pt>
                <c:pt idx="99494">
                  <c:v>0.97505301993331395</c:v>
                </c:pt>
                <c:pt idx="99495">
                  <c:v>0.98009279830975105</c:v>
                </c:pt>
                <c:pt idx="99496">
                  <c:v>0.99810606512056599</c:v>
                </c:pt>
                <c:pt idx="99497">
                  <c:v>0.98009279830975105</c:v>
                </c:pt>
                <c:pt idx="99498">
                  <c:v>0.99810606512056599</c:v>
                </c:pt>
                <c:pt idx="99499">
                  <c:v>0.97505301993331395</c:v>
                </c:pt>
                <c:pt idx="99500">
                  <c:v>0.99865964755004999</c:v>
                </c:pt>
                <c:pt idx="99501">
                  <c:v>0.99810606512056599</c:v>
                </c:pt>
                <c:pt idx="99502">
                  <c:v>0.99865964755004999</c:v>
                </c:pt>
                <c:pt idx="99503">
                  <c:v>0.97505301993331395</c:v>
                </c:pt>
                <c:pt idx="99504">
                  <c:v>0.98009279830975105</c:v>
                </c:pt>
                <c:pt idx="99505">
                  <c:v>0.99810606512056599</c:v>
                </c:pt>
                <c:pt idx="99506">
                  <c:v>0.97505301993331395</c:v>
                </c:pt>
                <c:pt idx="99507">
                  <c:v>0.99810606512056599</c:v>
                </c:pt>
                <c:pt idx="99508">
                  <c:v>0.99865964755004999</c:v>
                </c:pt>
                <c:pt idx="99509">
                  <c:v>0.98009279830975105</c:v>
                </c:pt>
                <c:pt idx="99510">
                  <c:v>0.98009279830975105</c:v>
                </c:pt>
                <c:pt idx="99511">
                  <c:v>0.99865964755004999</c:v>
                </c:pt>
                <c:pt idx="99512">
                  <c:v>0.99810606512056599</c:v>
                </c:pt>
                <c:pt idx="99513">
                  <c:v>0.99810606512056599</c:v>
                </c:pt>
                <c:pt idx="99514">
                  <c:v>0.99865964755004999</c:v>
                </c:pt>
                <c:pt idx="99515">
                  <c:v>0.98009279830975105</c:v>
                </c:pt>
                <c:pt idx="99516">
                  <c:v>0.99865964755004999</c:v>
                </c:pt>
                <c:pt idx="99517">
                  <c:v>0.99865964755004999</c:v>
                </c:pt>
                <c:pt idx="99518">
                  <c:v>0.97505301993331395</c:v>
                </c:pt>
                <c:pt idx="99519">
                  <c:v>0.98009279830975105</c:v>
                </c:pt>
                <c:pt idx="99520">
                  <c:v>0.99865964755004999</c:v>
                </c:pt>
                <c:pt idx="99521">
                  <c:v>0.98009279830975105</c:v>
                </c:pt>
                <c:pt idx="99522">
                  <c:v>0.99810606512056599</c:v>
                </c:pt>
                <c:pt idx="99523">
                  <c:v>0.99865964755004999</c:v>
                </c:pt>
                <c:pt idx="99524">
                  <c:v>0.97505301993331395</c:v>
                </c:pt>
                <c:pt idx="99525">
                  <c:v>0.98009279830975105</c:v>
                </c:pt>
                <c:pt idx="99526">
                  <c:v>0.99810606512056599</c:v>
                </c:pt>
                <c:pt idx="99527">
                  <c:v>0.98009279830975105</c:v>
                </c:pt>
                <c:pt idx="99528">
                  <c:v>0.99865964755004999</c:v>
                </c:pt>
                <c:pt idx="99529">
                  <c:v>0.98009279830975105</c:v>
                </c:pt>
                <c:pt idx="99530">
                  <c:v>0.99865964755004999</c:v>
                </c:pt>
                <c:pt idx="99531">
                  <c:v>0.99810606512056599</c:v>
                </c:pt>
                <c:pt idx="99532">
                  <c:v>0.99810606512056599</c:v>
                </c:pt>
                <c:pt idx="99533">
                  <c:v>0.99810606512056599</c:v>
                </c:pt>
                <c:pt idx="99534">
                  <c:v>0.97505301993331395</c:v>
                </c:pt>
                <c:pt idx="99535">
                  <c:v>0.99865964755004999</c:v>
                </c:pt>
                <c:pt idx="99536">
                  <c:v>0.99865964755004999</c:v>
                </c:pt>
                <c:pt idx="99537">
                  <c:v>0.99865964755004999</c:v>
                </c:pt>
                <c:pt idx="99538">
                  <c:v>0.99865964755004999</c:v>
                </c:pt>
                <c:pt idx="99539">
                  <c:v>0.97505301993331395</c:v>
                </c:pt>
                <c:pt idx="99540">
                  <c:v>0.98009279830975105</c:v>
                </c:pt>
                <c:pt idx="99541">
                  <c:v>0.97505301993331395</c:v>
                </c:pt>
                <c:pt idx="99542">
                  <c:v>0.98009279830975105</c:v>
                </c:pt>
                <c:pt idx="99543">
                  <c:v>0.99865964755004999</c:v>
                </c:pt>
                <c:pt idx="99544">
                  <c:v>0.99977590848754005</c:v>
                </c:pt>
                <c:pt idx="99545">
                  <c:v>0.99772892030019</c:v>
                </c:pt>
                <c:pt idx="99546">
                  <c:v>0.97505301993331395</c:v>
                </c:pt>
                <c:pt idx="99547">
                  <c:v>0.97505301993331395</c:v>
                </c:pt>
                <c:pt idx="99548">
                  <c:v>0.97505301993331395</c:v>
                </c:pt>
                <c:pt idx="99549">
                  <c:v>0.99865964755004999</c:v>
                </c:pt>
                <c:pt idx="99550">
                  <c:v>0.97505301993331395</c:v>
                </c:pt>
                <c:pt idx="99551">
                  <c:v>0.99810606512056599</c:v>
                </c:pt>
                <c:pt idx="99552">
                  <c:v>0.99865964755004999</c:v>
                </c:pt>
                <c:pt idx="99553">
                  <c:v>0.99977590848754005</c:v>
                </c:pt>
                <c:pt idx="99554">
                  <c:v>0.99865964755004999</c:v>
                </c:pt>
                <c:pt idx="99555">
                  <c:v>0.97505301993331395</c:v>
                </c:pt>
                <c:pt idx="99556">
                  <c:v>0.98009279830975105</c:v>
                </c:pt>
                <c:pt idx="99557">
                  <c:v>0.98009279830975105</c:v>
                </c:pt>
                <c:pt idx="99558">
                  <c:v>0.98009279830975105</c:v>
                </c:pt>
                <c:pt idx="99559">
                  <c:v>0.98009279830975105</c:v>
                </c:pt>
                <c:pt idx="99560">
                  <c:v>0.99865964755004999</c:v>
                </c:pt>
                <c:pt idx="99561">
                  <c:v>0.98009279830975105</c:v>
                </c:pt>
                <c:pt idx="99562">
                  <c:v>0.99865964755004999</c:v>
                </c:pt>
                <c:pt idx="99563">
                  <c:v>0.97505301993331395</c:v>
                </c:pt>
                <c:pt idx="99564">
                  <c:v>0.99810606512056599</c:v>
                </c:pt>
                <c:pt idx="99565">
                  <c:v>0.98009279830975105</c:v>
                </c:pt>
                <c:pt idx="99566">
                  <c:v>0.97505301993331395</c:v>
                </c:pt>
                <c:pt idx="99567">
                  <c:v>0.98009279830975105</c:v>
                </c:pt>
                <c:pt idx="99568">
                  <c:v>0.99865964755004999</c:v>
                </c:pt>
                <c:pt idx="99569">
                  <c:v>0.99977590848754005</c:v>
                </c:pt>
                <c:pt idx="99570">
                  <c:v>0.99181255835294002</c:v>
                </c:pt>
                <c:pt idx="99571">
                  <c:v>0.99977590848754005</c:v>
                </c:pt>
                <c:pt idx="99572">
                  <c:v>0.97505301993331395</c:v>
                </c:pt>
                <c:pt idx="99573">
                  <c:v>0.97505301993331395</c:v>
                </c:pt>
                <c:pt idx="99574">
                  <c:v>0.99810606512056599</c:v>
                </c:pt>
                <c:pt idx="99575">
                  <c:v>0.99977590848754005</c:v>
                </c:pt>
                <c:pt idx="99576">
                  <c:v>0.99977590848754005</c:v>
                </c:pt>
                <c:pt idx="99577">
                  <c:v>0.99865964755004999</c:v>
                </c:pt>
                <c:pt idx="99578">
                  <c:v>0.99977590848754005</c:v>
                </c:pt>
                <c:pt idx="99579">
                  <c:v>0.99865964755004999</c:v>
                </c:pt>
                <c:pt idx="99580">
                  <c:v>0.98009279830975105</c:v>
                </c:pt>
                <c:pt idx="99581">
                  <c:v>0.98009279830975105</c:v>
                </c:pt>
                <c:pt idx="99582">
                  <c:v>0.97505301993331395</c:v>
                </c:pt>
                <c:pt idx="99583">
                  <c:v>0.98009279830975105</c:v>
                </c:pt>
                <c:pt idx="99584">
                  <c:v>0.99865964755004999</c:v>
                </c:pt>
                <c:pt idx="99585">
                  <c:v>0.97505301993331395</c:v>
                </c:pt>
                <c:pt idx="99586">
                  <c:v>0.99810606512056599</c:v>
                </c:pt>
                <c:pt idx="99587">
                  <c:v>0.97505301993331395</c:v>
                </c:pt>
                <c:pt idx="99588">
                  <c:v>0.99810606512056599</c:v>
                </c:pt>
                <c:pt idx="99589">
                  <c:v>0.99865964755004999</c:v>
                </c:pt>
                <c:pt idx="99590">
                  <c:v>0.98009279830975105</c:v>
                </c:pt>
                <c:pt idx="99591">
                  <c:v>0.99810606512056599</c:v>
                </c:pt>
                <c:pt idx="99592">
                  <c:v>0.99810606512056599</c:v>
                </c:pt>
                <c:pt idx="99593">
                  <c:v>0.99865964755004999</c:v>
                </c:pt>
                <c:pt idx="99594">
                  <c:v>0.99865964755004999</c:v>
                </c:pt>
                <c:pt idx="99595">
                  <c:v>0.99865964755004999</c:v>
                </c:pt>
                <c:pt idx="99596">
                  <c:v>0.99865964755004999</c:v>
                </c:pt>
                <c:pt idx="99597">
                  <c:v>0.98009279830975105</c:v>
                </c:pt>
                <c:pt idx="99598">
                  <c:v>0.99977590848754005</c:v>
                </c:pt>
                <c:pt idx="99599">
                  <c:v>0.99810606512056599</c:v>
                </c:pt>
                <c:pt idx="99600">
                  <c:v>0.98009279830975105</c:v>
                </c:pt>
                <c:pt idx="99601">
                  <c:v>0.99977590848754005</c:v>
                </c:pt>
                <c:pt idx="99602">
                  <c:v>0.99977590848754005</c:v>
                </c:pt>
                <c:pt idx="99603">
                  <c:v>0.97505301993331395</c:v>
                </c:pt>
                <c:pt idx="99604">
                  <c:v>0.99865964755004999</c:v>
                </c:pt>
                <c:pt idx="99605">
                  <c:v>0.99810606512056599</c:v>
                </c:pt>
                <c:pt idx="99606">
                  <c:v>0.99810606512056599</c:v>
                </c:pt>
                <c:pt idx="99607">
                  <c:v>0.99977590848754005</c:v>
                </c:pt>
                <c:pt idx="99608">
                  <c:v>0.98009279830975105</c:v>
                </c:pt>
                <c:pt idx="99609">
                  <c:v>0.99810606512056599</c:v>
                </c:pt>
                <c:pt idx="99610">
                  <c:v>0.98009279830975105</c:v>
                </c:pt>
                <c:pt idx="99611">
                  <c:v>0.99865964755004999</c:v>
                </c:pt>
                <c:pt idx="99612">
                  <c:v>0.99865964755004999</c:v>
                </c:pt>
                <c:pt idx="99613">
                  <c:v>0.99772892030019</c:v>
                </c:pt>
                <c:pt idx="99614">
                  <c:v>0.99865964755004999</c:v>
                </c:pt>
                <c:pt idx="99615">
                  <c:v>0.99865964755004999</c:v>
                </c:pt>
                <c:pt idx="99616">
                  <c:v>0.97505301993331395</c:v>
                </c:pt>
                <c:pt idx="99617">
                  <c:v>0.99865964755004999</c:v>
                </c:pt>
                <c:pt idx="99618">
                  <c:v>0.99810606512056599</c:v>
                </c:pt>
                <c:pt idx="99619">
                  <c:v>0.99865964755004999</c:v>
                </c:pt>
                <c:pt idx="99620">
                  <c:v>0.99977590848754005</c:v>
                </c:pt>
                <c:pt idx="99621">
                  <c:v>0.98009279830975105</c:v>
                </c:pt>
                <c:pt idx="99622">
                  <c:v>0.99865964755004999</c:v>
                </c:pt>
                <c:pt idx="99623">
                  <c:v>0.98009279830975105</c:v>
                </c:pt>
                <c:pt idx="99624">
                  <c:v>0.97505301993331395</c:v>
                </c:pt>
                <c:pt idx="99625">
                  <c:v>0.99865964755004999</c:v>
                </c:pt>
                <c:pt idx="99626">
                  <c:v>0.99865964755004999</c:v>
                </c:pt>
                <c:pt idx="99627">
                  <c:v>0.99865964755004999</c:v>
                </c:pt>
                <c:pt idx="99628">
                  <c:v>0.99810606512056599</c:v>
                </c:pt>
                <c:pt idx="99629">
                  <c:v>0.98009279830975105</c:v>
                </c:pt>
                <c:pt idx="99630">
                  <c:v>0.99865964755004999</c:v>
                </c:pt>
                <c:pt idx="99631">
                  <c:v>0.97505301993331395</c:v>
                </c:pt>
                <c:pt idx="99632">
                  <c:v>0.98009279830975105</c:v>
                </c:pt>
                <c:pt idx="99633">
                  <c:v>0.98009279830975105</c:v>
                </c:pt>
                <c:pt idx="99634">
                  <c:v>0.99772892030019</c:v>
                </c:pt>
                <c:pt idx="99635">
                  <c:v>0.98009279830975105</c:v>
                </c:pt>
                <c:pt idx="99636">
                  <c:v>0.98009279830975105</c:v>
                </c:pt>
                <c:pt idx="99637">
                  <c:v>0.99810606512056599</c:v>
                </c:pt>
                <c:pt idx="99638">
                  <c:v>0.98009279830975105</c:v>
                </c:pt>
                <c:pt idx="99639">
                  <c:v>0.98009279830975105</c:v>
                </c:pt>
                <c:pt idx="99640">
                  <c:v>0.99977590848754005</c:v>
                </c:pt>
                <c:pt idx="99641">
                  <c:v>0.99865964755004999</c:v>
                </c:pt>
                <c:pt idx="99642">
                  <c:v>0.99810606512056599</c:v>
                </c:pt>
                <c:pt idx="99643">
                  <c:v>0.99977590848754005</c:v>
                </c:pt>
                <c:pt idx="99644">
                  <c:v>0.99865964755004999</c:v>
                </c:pt>
                <c:pt idx="99645">
                  <c:v>0.97505301993331395</c:v>
                </c:pt>
                <c:pt idx="99646">
                  <c:v>0.98009279830975105</c:v>
                </c:pt>
                <c:pt idx="99647">
                  <c:v>0.98009279830975105</c:v>
                </c:pt>
                <c:pt idx="99648">
                  <c:v>0.98009279830975105</c:v>
                </c:pt>
                <c:pt idx="99649">
                  <c:v>0.98009279830975105</c:v>
                </c:pt>
                <c:pt idx="99650">
                  <c:v>0.99810606512056599</c:v>
                </c:pt>
                <c:pt idx="99651">
                  <c:v>0.99810606512056599</c:v>
                </c:pt>
                <c:pt idx="99652">
                  <c:v>0.99865964755004999</c:v>
                </c:pt>
                <c:pt idx="99653">
                  <c:v>0.97505301993331395</c:v>
                </c:pt>
                <c:pt idx="99654">
                  <c:v>0.99810606512056599</c:v>
                </c:pt>
                <c:pt idx="99655">
                  <c:v>0.99865964755004999</c:v>
                </c:pt>
                <c:pt idx="99656">
                  <c:v>0.99810606512056599</c:v>
                </c:pt>
                <c:pt idx="99657">
                  <c:v>0.99810606512056599</c:v>
                </c:pt>
                <c:pt idx="99658">
                  <c:v>0.97505301993331395</c:v>
                </c:pt>
                <c:pt idx="99659">
                  <c:v>0.99865964755004999</c:v>
                </c:pt>
                <c:pt idx="99660">
                  <c:v>0.99810606512056599</c:v>
                </c:pt>
                <c:pt idx="99661">
                  <c:v>0.98009279830975105</c:v>
                </c:pt>
                <c:pt idx="99662">
                  <c:v>0.98009279830975105</c:v>
                </c:pt>
                <c:pt idx="99663">
                  <c:v>0.99977590848754005</c:v>
                </c:pt>
                <c:pt idx="99664">
                  <c:v>0.98009279830975105</c:v>
                </c:pt>
                <c:pt idx="99665">
                  <c:v>0.97505301993331395</c:v>
                </c:pt>
                <c:pt idx="99666">
                  <c:v>0.99810606512056599</c:v>
                </c:pt>
                <c:pt idx="99667">
                  <c:v>0.99977590848754005</c:v>
                </c:pt>
                <c:pt idx="99668">
                  <c:v>0.99810606512056599</c:v>
                </c:pt>
                <c:pt idx="99669">
                  <c:v>0.99865964755004999</c:v>
                </c:pt>
                <c:pt idx="99670">
                  <c:v>0.99865964755004999</c:v>
                </c:pt>
                <c:pt idx="99671">
                  <c:v>0.99810606512056599</c:v>
                </c:pt>
                <c:pt idx="99672">
                  <c:v>0.99865964755004999</c:v>
                </c:pt>
                <c:pt idx="99673">
                  <c:v>0.99810606512056599</c:v>
                </c:pt>
                <c:pt idx="99674">
                  <c:v>0.98009279830975105</c:v>
                </c:pt>
                <c:pt idx="99675">
                  <c:v>0.98009279830975105</c:v>
                </c:pt>
                <c:pt idx="99676">
                  <c:v>0.98009279830975105</c:v>
                </c:pt>
                <c:pt idx="99677">
                  <c:v>0.99181255835294002</c:v>
                </c:pt>
                <c:pt idx="99678">
                  <c:v>0.99810606512056599</c:v>
                </c:pt>
                <c:pt idx="99679">
                  <c:v>0.98009279830975105</c:v>
                </c:pt>
                <c:pt idx="99680">
                  <c:v>0.98009279830975105</c:v>
                </c:pt>
                <c:pt idx="99681">
                  <c:v>0.97505301993331395</c:v>
                </c:pt>
                <c:pt idx="99682">
                  <c:v>0.97505301993331395</c:v>
                </c:pt>
                <c:pt idx="99683">
                  <c:v>0.99810606512056599</c:v>
                </c:pt>
                <c:pt idx="99684">
                  <c:v>0.99772892030019</c:v>
                </c:pt>
                <c:pt idx="99685">
                  <c:v>0.99977590848754005</c:v>
                </c:pt>
                <c:pt idx="99686">
                  <c:v>0.99810606512056599</c:v>
                </c:pt>
                <c:pt idx="99687">
                  <c:v>0.98009279830975105</c:v>
                </c:pt>
                <c:pt idx="99688">
                  <c:v>0.99865964755004999</c:v>
                </c:pt>
                <c:pt idx="99689">
                  <c:v>0.98009279830975105</c:v>
                </c:pt>
                <c:pt idx="99690">
                  <c:v>0.99865964755004999</c:v>
                </c:pt>
                <c:pt idx="99691">
                  <c:v>0.99865964755004999</c:v>
                </c:pt>
                <c:pt idx="99692">
                  <c:v>0.98009279830975105</c:v>
                </c:pt>
                <c:pt idx="99693">
                  <c:v>0.99865964755004999</c:v>
                </c:pt>
                <c:pt idx="99694">
                  <c:v>0.99810606512056599</c:v>
                </c:pt>
                <c:pt idx="99695">
                  <c:v>0.99810606512056599</c:v>
                </c:pt>
                <c:pt idx="99696">
                  <c:v>0.98009279830975105</c:v>
                </c:pt>
                <c:pt idx="99697">
                  <c:v>0.99865964755004999</c:v>
                </c:pt>
                <c:pt idx="99698">
                  <c:v>0.97505301993331395</c:v>
                </c:pt>
                <c:pt idx="99699">
                  <c:v>0.98009279830975105</c:v>
                </c:pt>
                <c:pt idx="99700">
                  <c:v>0.98009279830975105</c:v>
                </c:pt>
                <c:pt idx="99701">
                  <c:v>0.99810606512056599</c:v>
                </c:pt>
                <c:pt idx="99702">
                  <c:v>0.98009279830975105</c:v>
                </c:pt>
                <c:pt idx="99703">
                  <c:v>0.98009279830975105</c:v>
                </c:pt>
                <c:pt idx="99704">
                  <c:v>0.99865964755004999</c:v>
                </c:pt>
                <c:pt idx="99705">
                  <c:v>0.99810606512056599</c:v>
                </c:pt>
                <c:pt idx="99706">
                  <c:v>0.99865964755004999</c:v>
                </c:pt>
                <c:pt idx="99707">
                  <c:v>0.97505301993331395</c:v>
                </c:pt>
                <c:pt idx="99708">
                  <c:v>0.99810606512056599</c:v>
                </c:pt>
                <c:pt idx="99709">
                  <c:v>0.99865964755004999</c:v>
                </c:pt>
                <c:pt idx="99710">
                  <c:v>0.98009279830975105</c:v>
                </c:pt>
                <c:pt idx="99711">
                  <c:v>0.99810606512056599</c:v>
                </c:pt>
                <c:pt idx="99712">
                  <c:v>0.98009279830975105</c:v>
                </c:pt>
                <c:pt idx="99713">
                  <c:v>0.99865964755004999</c:v>
                </c:pt>
                <c:pt idx="99714">
                  <c:v>0.99865964755004999</c:v>
                </c:pt>
                <c:pt idx="99715">
                  <c:v>0.99865964755004999</c:v>
                </c:pt>
                <c:pt idx="99716">
                  <c:v>0.97505301993331395</c:v>
                </c:pt>
                <c:pt idx="99717">
                  <c:v>0.99865964755004999</c:v>
                </c:pt>
                <c:pt idx="99718">
                  <c:v>0.99865964755004999</c:v>
                </c:pt>
                <c:pt idx="99719">
                  <c:v>0.99810606512056599</c:v>
                </c:pt>
                <c:pt idx="99720">
                  <c:v>0.98009279830975105</c:v>
                </c:pt>
                <c:pt idx="99721">
                  <c:v>0.98009279830975105</c:v>
                </c:pt>
                <c:pt idx="99722">
                  <c:v>0.98009279830975105</c:v>
                </c:pt>
                <c:pt idx="99723">
                  <c:v>0.99865964755004999</c:v>
                </c:pt>
                <c:pt idx="99724">
                  <c:v>0.98009279830975105</c:v>
                </c:pt>
                <c:pt idx="99725">
                  <c:v>0.97505301993331395</c:v>
                </c:pt>
                <c:pt idx="99726">
                  <c:v>0.97505301993331395</c:v>
                </c:pt>
                <c:pt idx="99727">
                  <c:v>0.99810606512056599</c:v>
                </c:pt>
                <c:pt idx="99728">
                  <c:v>0.99977590848754005</c:v>
                </c:pt>
                <c:pt idx="99729">
                  <c:v>0.98009279830975105</c:v>
                </c:pt>
                <c:pt idx="99730">
                  <c:v>0.99810606512056599</c:v>
                </c:pt>
                <c:pt idx="99731">
                  <c:v>0.98009279830975105</c:v>
                </c:pt>
                <c:pt idx="99732">
                  <c:v>0.99977590848754005</c:v>
                </c:pt>
                <c:pt idx="99733">
                  <c:v>0.98009279830975105</c:v>
                </c:pt>
                <c:pt idx="99734">
                  <c:v>0.99810606512056599</c:v>
                </c:pt>
                <c:pt idx="99735">
                  <c:v>0.99810606512056599</c:v>
                </c:pt>
                <c:pt idx="99736">
                  <c:v>0.97505301993331395</c:v>
                </c:pt>
                <c:pt idx="99737">
                  <c:v>0.98009279830975105</c:v>
                </c:pt>
                <c:pt idx="99738">
                  <c:v>0.98009279830975105</c:v>
                </c:pt>
                <c:pt idx="99739">
                  <c:v>0.99810606512056599</c:v>
                </c:pt>
                <c:pt idx="99740">
                  <c:v>0.99865964755004999</c:v>
                </c:pt>
                <c:pt idx="99741">
                  <c:v>0.99977590848754005</c:v>
                </c:pt>
                <c:pt idx="99742">
                  <c:v>0.99810606512056599</c:v>
                </c:pt>
                <c:pt idx="99743">
                  <c:v>0.99865964755004999</c:v>
                </c:pt>
                <c:pt idx="99744">
                  <c:v>0.99810606512056599</c:v>
                </c:pt>
                <c:pt idx="99745">
                  <c:v>0.99977590848754005</c:v>
                </c:pt>
                <c:pt idx="99746">
                  <c:v>0.97505301993331395</c:v>
                </c:pt>
                <c:pt idx="99747">
                  <c:v>0.98009279830975105</c:v>
                </c:pt>
                <c:pt idx="99748">
                  <c:v>0.97505301993331395</c:v>
                </c:pt>
                <c:pt idx="99749">
                  <c:v>0.99810606512056599</c:v>
                </c:pt>
                <c:pt idx="99750">
                  <c:v>0.98009279830975105</c:v>
                </c:pt>
                <c:pt idx="99751">
                  <c:v>0.99810606512056599</c:v>
                </c:pt>
                <c:pt idx="99752">
                  <c:v>0.98009279830975105</c:v>
                </c:pt>
                <c:pt idx="99753">
                  <c:v>0.99865964755004999</c:v>
                </c:pt>
                <c:pt idx="99754">
                  <c:v>0.99865964755004999</c:v>
                </c:pt>
                <c:pt idx="99755">
                  <c:v>0.97505301993331395</c:v>
                </c:pt>
                <c:pt idx="99756">
                  <c:v>0.99977590848754005</c:v>
                </c:pt>
                <c:pt idx="99757">
                  <c:v>0.99181255835294002</c:v>
                </c:pt>
                <c:pt idx="99758">
                  <c:v>0.99865964755004999</c:v>
                </c:pt>
                <c:pt idx="99759">
                  <c:v>0.97505301993331395</c:v>
                </c:pt>
                <c:pt idx="99760">
                  <c:v>0.99772892030019</c:v>
                </c:pt>
                <c:pt idx="99761">
                  <c:v>0.99977590848754005</c:v>
                </c:pt>
                <c:pt idx="99762">
                  <c:v>0.98009279830975105</c:v>
                </c:pt>
                <c:pt idx="99763">
                  <c:v>0.98009279830975105</c:v>
                </c:pt>
                <c:pt idx="99764">
                  <c:v>0.99865964755004999</c:v>
                </c:pt>
                <c:pt idx="99765">
                  <c:v>0.97505301993331395</c:v>
                </c:pt>
                <c:pt idx="99766">
                  <c:v>0.99977590848754005</c:v>
                </c:pt>
                <c:pt idx="99767">
                  <c:v>0.99810606512056599</c:v>
                </c:pt>
                <c:pt idx="99768">
                  <c:v>0.99865964755004999</c:v>
                </c:pt>
                <c:pt idx="99769">
                  <c:v>0.98009279830975105</c:v>
                </c:pt>
                <c:pt idx="99770">
                  <c:v>0.97505301993331395</c:v>
                </c:pt>
                <c:pt idx="99771">
                  <c:v>0.97505301993331395</c:v>
                </c:pt>
                <c:pt idx="99772">
                  <c:v>0.97505301993331395</c:v>
                </c:pt>
                <c:pt idx="99773">
                  <c:v>0.98009279830975105</c:v>
                </c:pt>
                <c:pt idx="99774">
                  <c:v>0.99977590848754005</c:v>
                </c:pt>
                <c:pt idx="99775">
                  <c:v>0.97505301993331395</c:v>
                </c:pt>
                <c:pt idx="99776">
                  <c:v>0.98009279830975105</c:v>
                </c:pt>
                <c:pt idx="99777">
                  <c:v>0.99977590848754005</c:v>
                </c:pt>
                <c:pt idx="99778">
                  <c:v>0.98009279830975105</c:v>
                </c:pt>
                <c:pt idx="99779">
                  <c:v>0.99977590848754005</c:v>
                </c:pt>
                <c:pt idx="99780">
                  <c:v>0.99865964755004999</c:v>
                </c:pt>
                <c:pt idx="99781">
                  <c:v>0.98009279830975105</c:v>
                </c:pt>
                <c:pt idx="99782">
                  <c:v>0.98009279830975105</c:v>
                </c:pt>
                <c:pt idx="99783">
                  <c:v>0.99865964755004999</c:v>
                </c:pt>
                <c:pt idx="99784">
                  <c:v>0.99810606512056599</c:v>
                </c:pt>
                <c:pt idx="99785">
                  <c:v>0.98009279830975105</c:v>
                </c:pt>
                <c:pt idx="99786">
                  <c:v>0.99865964755004999</c:v>
                </c:pt>
                <c:pt idx="99787">
                  <c:v>0.99810606512056599</c:v>
                </c:pt>
                <c:pt idx="99788">
                  <c:v>0.98009279830975105</c:v>
                </c:pt>
                <c:pt idx="99789">
                  <c:v>0.99810606512056599</c:v>
                </c:pt>
                <c:pt idx="99790">
                  <c:v>0.99810606512056599</c:v>
                </c:pt>
                <c:pt idx="99791">
                  <c:v>0.97505301993331395</c:v>
                </c:pt>
                <c:pt idx="99792">
                  <c:v>0.99810606512056599</c:v>
                </c:pt>
                <c:pt idx="99793">
                  <c:v>0.99977590848754005</c:v>
                </c:pt>
                <c:pt idx="99794">
                  <c:v>0.99810606512056599</c:v>
                </c:pt>
                <c:pt idx="99795">
                  <c:v>0.99977590848754005</c:v>
                </c:pt>
                <c:pt idx="99796">
                  <c:v>0.97505301993331395</c:v>
                </c:pt>
                <c:pt idx="99797">
                  <c:v>0.99865964755004999</c:v>
                </c:pt>
                <c:pt idx="99798">
                  <c:v>0.99865964755004999</c:v>
                </c:pt>
                <c:pt idx="99799">
                  <c:v>0.99865964755004999</c:v>
                </c:pt>
                <c:pt idx="99800">
                  <c:v>0.97505301993331395</c:v>
                </c:pt>
                <c:pt idx="99801">
                  <c:v>0.98009279830975105</c:v>
                </c:pt>
                <c:pt idx="99802">
                  <c:v>0.98009279830975105</c:v>
                </c:pt>
                <c:pt idx="99803">
                  <c:v>0.99810606512056599</c:v>
                </c:pt>
                <c:pt idx="99804">
                  <c:v>0.97505301993331395</c:v>
                </c:pt>
                <c:pt idx="99805">
                  <c:v>0.99810606512056599</c:v>
                </c:pt>
                <c:pt idx="99806">
                  <c:v>0.99865964755004999</c:v>
                </c:pt>
                <c:pt idx="99807">
                  <c:v>0.98009279830975105</c:v>
                </c:pt>
                <c:pt idx="99808">
                  <c:v>0.97505301993331395</c:v>
                </c:pt>
                <c:pt idx="99809">
                  <c:v>0.97505301993331395</c:v>
                </c:pt>
                <c:pt idx="99810">
                  <c:v>0.98009279830975105</c:v>
                </c:pt>
                <c:pt idx="99811">
                  <c:v>0.97505301993331395</c:v>
                </c:pt>
                <c:pt idx="99812">
                  <c:v>0.99772892030019</c:v>
                </c:pt>
                <c:pt idx="99813">
                  <c:v>0.97505301993331395</c:v>
                </c:pt>
                <c:pt idx="99814">
                  <c:v>0.98009279830975105</c:v>
                </c:pt>
                <c:pt idx="99815">
                  <c:v>0.99865964755004999</c:v>
                </c:pt>
                <c:pt idx="99816">
                  <c:v>0.99865964755004999</c:v>
                </c:pt>
                <c:pt idx="99817">
                  <c:v>0.98009279830975105</c:v>
                </c:pt>
                <c:pt idx="99818">
                  <c:v>0.99810606512056599</c:v>
                </c:pt>
                <c:pt idx="99819">
                  <c:v>0.98009279830975105</c:v>
                </c:pt>
                <c:pt idx="99820">
                  <c:v>0.99977590848754005</c:v>
                </c:pt>
                <c:pt idx="99821">
                  <c:v>0.99865964755004999</c:v>
                </c:pt>
                <c:pt idx="99822">
                  <c:v>0.99810606512056599</c:v>
                </c:pt>
                <c:pt idx="99823">
                  <c:v>0.98009279830975105</c:v>
                </c:pt>
                <c:pt idx="99824">
                  <c:v>0.98009279830975105</c:v>
                </c:pt>
                <c:pt idx="99825">
                  <c:v>0.99865964755004999</c:v>
                </c:pt>
                <c:pt idx="99826">
                  <c:v>0.99977590848754005</c:v>
                </c:pt>
                <c:pt idx="99827">
                  <c:v>0.99810606512056599</c:v>
                </c:pt>
                <c:pt idx="99828">
                  <c:v>0.99810606512056599</c:v>
                </c:pt>
                <c:pt idx="99829">
                  <c:v>0.98009279830975105</c:v>
                </c:pt>
                <c:pt idx="99830">
                  <c:v>0.99977590848754005</c:v>
                </c:pt>
                <c:pt idx="99831">
                  <c:v>0.99810606512056599</c:v>
                </c:pt>
                <c:pt idx="99832">
                  <c:v>0.99810606512056599</c:v>
                </c:pt>
                <c:pt idx="99833">
                  <c:v>0.99977590848754005</c:v>
                </c:pt>
                <c:pt idx="99834">
                  <c:v>0.97505301993331395</c:v>
                </c:pt>
                <c:pt idx="99835">
                  <c:v>0.99181255835294002</c:v>
                </c:pt>
                <c:pt idx="99836">
                  <c:v>0.99810606512056599</c:v>
                </c:pt>
                <c:pt idx="99837">
                  <c:v>0.98009279830975105</c:v>
                </c:pt>
                <c:pt idx="99838">
                  <c:v>0.99865964755004999</c:v>
                </c:pt>
                <c:pt idx="99839">
                  <c:v>0.99772892030019</c:v>
                </c:pt>
                <c:pt idx="99840">
                  <c:v>0.98009279830975105</c:v>
                </c:pt>
                <c:pt idx="99841">
                  <c:v>0.99865964755004999</c:v>
                </c:pt>
                <c:pt idx="99842">
                  <c:v>0.99810606512056599</c:v>
                </c:pt>
                <c:pt idx="99843">
                  <c:v>0.99810606512056599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950-4757-A79F-C0FFD09506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7807024"/>
        <c:axId val="567809320"/>
      </c:scatterChart>
      <c:valAx>
        <c:axId val="5678070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7809320"/>
        <c:crosses val="autoZero"/>
        <c:crossBetween val="midCat"/>
      </c:valAx>
      <c:valAx>
        <c:axId val="5678093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78070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Sheet1!$E$4:$E$5</c:f>
              <c:strCache>
                <c:ptCount val="2"/>
                <c:pt idx="0">
                  <c:v>RF</c:v>
                </c:pt>
                <c:pt idx="1">
                  <c:v>pred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Sheet1!$A$6:$A$99849</c:f>
              <c:numCache>
                <c:formatCode>General</c:formatCode>
                <c:ptCount val="99844"/>
                <c:pt idx="0">
                  <c:v>0.75</c:v>
                </c:pt>
                <c:pt idx="1">
                  <c:v>1</c:v>
                </c:pt>
                <c:pt idx="2">
                  <c:v>0.5</c:v>
                </c:pt>
                <c:pt idx="3">
                  <c:v>0.75</c:v>
                </c:pt>
                <c:pt idx="4">
                  <c:v>0.25</c:v>
                </c:pt>
                <c:pt idx="5">
                  <c:v>0.75</c:v>
                </c:pt>
                <c:pt idx="6">
                  <c:v>0.75</c:v>
                </c:pt>
                <c:pt idx="7">
                  <c:v>0.75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0.5</c:v>
                </c:pt>
                <c:pt idx="13">
                  <c:v>0.5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0.5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0.75</c:v>
                </c:pt>
                <c:pt idx="31">
                  <c:v>1</c:v>
                </c:pt>
                <c:pt idx="32">
                  <c:v>0.75</c:v>
                </c:pt>
                <c:pt idx="33">
                  <c:v>0.75</c:v>
                </c:pt>
                <c:pt idx="34">
                  <c:v>0.75</c:v>
                </c:pt>
                <c:pt idx="35">
                  <c:v>0.75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0.75</c:v>
                </c:pt>
                <c:pt idx="42">
                  <c:v>0.75</c:v>
                </c:pt>
                <c:pt idx="43">
                  <c:v>1</c:v>
                </c:pt>
                <c:pt idx="44">
                  <c:v>0.75</c:v>
                </c:pt>
                <c:pt idx="45">
                  <c:v>1</c:v>
                </c:pt>
                <c:pt idx="46">
                  <c:v>1</c:v>
                </c:pt>
                <c:pt idx="47">
                  <c:v>0.5</c:v>
                </c:pt>
                <c:pt idx="48">
                  <c:v>0.75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0.75</c:v>
                </c:pt>
                <c:pt idx="55">
                  <c:v>1</c:v>
                </c:pt>
                <c:pt idx="56">
                  <c:v>1</c:v>
                </c:pt>
                <c:pt idx="57">
                  <c:v>0.75</c:v>
                </c:pt>
                <c:pt idx="58">
                  <c:v>0.75</c:v>
                </c:pt>
                <c:pt idx="59">
                  <c:v>1</c:v>
                </c:pt>
                <c:pt idx="60">
                  <c:v>0.75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0.5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0.25</c:v>
                </c:pt>
                <c:pt idx="71">
                  <c:v>1</c:v>
                </c:pt>
                <c:pt idx="72">
                  <c:v>1</c:v>
                </c:pt>
                <c:pt idx="73">
                  <c:v>0.75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0.75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0.5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0.75</c:v>
                </c:pt>
                <c:pt idx="96">
                  <c:v>0.5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0.75</c:v>
                </c:pt>
                <c:pt idx="102">
                  <c:v>1</c:v>
                </c:pt>
                <c:pt idx="103">
                  <c:v>0.25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0.75</c:v>
                </c:pt>
                <c:pt idx="108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1</c:v>
                </c:pt>
                <c:pt idx="119">
                  <c:v>1</c:v>
                </c:pt>
                <c:pt idx="120">
                  <c:v>1</c:v>
                </c:pt>
                <c:pt idx="121">
                  <c:v>0.75</c:v>
                </c:pt>
                <c:pt idx="122">
                  <c:v>1</c:v>
                </c:pt>
                <c:pt idx="123">
                  <c:v>1</c:v>
                </c:pt>
                <c:pt idx="124">
                  <c:v>0.5</c:v>
                </c:pt>
                <c:pt idx="125">
                  <c:v>0.5</c:v>
                </c:pt>
                <c:pt idx="126">
                  <c:v>1</c:v>
                </c:pt>
                <c:pt idx="127">
                  <c:v>1</c:v>
                </c:pt>
                <c:pt idx="128">
                  <c:v>0.75</c:v>
                </c:pt>
                <c:pt idx="129">
                  <c:v>1</c:v>
                </c:pt>
                <c:pt idx="130">
                  <c:v>0.25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0.5</c:v>
                </c:pt>
                <c:pt idx="135">
                  <c:v>1</c:v>
                </c:pt>
                <c:pt idx="136">
                  <c:v>0.5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0.75</c:v>
                </c:pt>
                <c:pt idx="143">
                  <c:v>0.25</c:v>
                </c:pt>
                <c:pt idx="144">
                  <c:v>1</c:v>
                </c:pt>
                <c:pt idx="145">
                  <c:v>1</c:v>
                </c:pt>
                <c:pt idx="146">
                  <c:v>1</c:v>
                </c:pt>
                <c:pt idx="147">
                  <c:v>0.75</c:v>
                </c:pt>
                <c:pt idx="148">
                  <c:v>1</c:v>
                </c:pt>
                <c:pt idx="149">
                  <c:v>0.75</c:v>
                </c:pt>
                <c:pt idx="150">
                  <c:v>0.75</c:v>
                </c:pt>
                <c:pt idx="151">
                  <c:v>1</c:v>
                </c:pt>
                <c:pt idx="152">
                  <c:v>1</c:v>
                </c:pt>
                <c:pt idx="153">
                  <c:v>1</c:v>
                </c:pt>
                <c:pt idx="154">
                  <c:v>0.5</c:v>
                </c:pt>
                <c:pt idx="155">
                  <c:v>1</c:v>
                </c:pt>
                <c:pt idx="156">
                  <c:v>1</c:v>
                </c:pt>
                <c:pt idx="157">
                  <c:v>0.75</c:v>
                </c:pt>
                <c:pt idx="158">
                  <c:v>0.25</c:v>
                </c:pt>
                <c:pt idx="159">
                  <c:v>1</c:v>
                </c:pt>
                <c:pt idx="160">
                  <c:v>1</c:v>
                </c:pt>
                <c:pt idx="161">
                  <c:v>0.75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</c:v>
                </c:pt>
                <c:pt idx="167">
                  <c:v>1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0.5</c:v>
                </c:pt>
                <c:pt idx="173">
                  <c:v>1</c:v>
                </c:pt>
                <c:pt idx="174">
                  <c:v>1</c:v>
                </c:pt>
                <c:pt idx="175">
                  <c:v>1</c:v>
                </c:pt>
                <c:pt idx="176">
                  <c:v>1</c:v>
                </c:pt>
                <c:pt idx="177">
                  <c:v>1</c:v>
                </c:pt>
                <c:pt idx="178">
                  <c:v>1</c:v>
                </c:pt>
                <c:pt idx="179">
                  <c:v>1</c:v>
                </c:pt>
                <c:pt idx="180">
                  <c:v>1</c:v>
                </c:pt>
                <c:pt idx="181">
                  <c:v>1</c:v>
                </c:pt>
                <c:pt idx="182">
                  <c:v>1</c:v>
                </c:pt>
                <c:pt idx="183">
                  <c:v>0.75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</c:v>
                </c:pt>
                <c:pt idx="192">
                  <c:v>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</c:v>
                </c:pt>
                <c:pt idx="198">
                  <c:v>1</c:v>
                </c:pt>
                <c:pt idx="199">
                  <c:v>0.75</c:v>
                </c:pt>
                <c:pt idx="200">
                  <c:v>0.5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</c:v>
                </c:pt>
                <c:pt idx="205">
                  <c:v>1</c:v>
                </c:pt>
                <c:pt idx="206">
                  <c:v>1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0.5</c:v>
                </c:pt>
                <c:pt idx="213">
                  <c:v>0.75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0.75</c:v>
                </c:pt>
                <c:pt idx="221">
                  <c:v>1</c:v>
                </c:pt>
                <c:pt idx="222">
                  <c:v>1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</c:v>
                </c:pt>
                <c:pt idx="232">
                  <c:v>1</c:v>
                </c:pt>
                <c:pt idx="233">
                  <c:v>1</c:v>
                </c:pt>
                <c:pt idx="234">
                  <c:v>0.75</c:v>
                </c:pt>
                <c:pt idx="235">
                  <c:v>1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</c:v>
                </c:pt>
                <c:pt idx="247">
                  <c:v>1</c:v>
                </c:pt>
                <c:pt idx="248">
                  <c:v>0.5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0.25</c:v>
                </c:pt>
                <c:pt idx="257">
                  <c:v>1</c:v>
                </c:pt>
                <c:pt idx="258">
                  <c:v>0.5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0.5</c:v>
                </c:pt>
                <c:pt idx="268">
                  <c:v>1</c:v>
                </c:pt>
                <c:pt idx="269">
                  <c:v>0.75</c:v>
                </c:pt>
                <c:pt idx="270">
                  <c:v>1</c:v>
                </c:pt>
                <c:pt idx="271">
                  <c:v>1</c:v>
                </c:pt>
                <c:pt idx="272">
                  <c:v>0.75</c:v>
                </c:pt>
                <c:pt idx="273">
                  <c:v>1</c:v>
                </c:pt>
                <c:pt idx="274">
                  <c:v>0.5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0.75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0.75</c:v>
                </c:pt>
                <c:pt idx="285">
                  <c:v>0.5</c:v>
                </c:pt>
                <c:pt idx="286">
                  <c:v>1</c:v>
                </c:pt>
                <c:pt idx="287">
                  <c:v>0.75</c:v>
                </c:pt>
                <c:pt idx="288">
                  <c:v>1</c:v>
                </c:pt>
                <c:pt idx="289">
                  <c:v>1</c:v>
                </c:pt>
                <c:pt idx="290">
                  <c:v>0.75</c:v>
                </c:pt>
                <c:pt idx="291">
                  <c:v>0.75</c:v>
                </c:pt>
                <c:pt idx="292">
                  <c:v>0.75</c:v>
                </c:pt>
                <c:pt idx="293">
                  <c:v>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0.5</c:v>
                </c:pt>
                <c:pt idx="302">
                  <c:v>0.75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0.75</c:v>
                </c:pt>
                <c:pt idx="307">
                  <c:v>0.75</c:v>
                </c:pt>
                <c:pt idx="308">
                  <c:v>1</c:v>
                </c:pt>
                <c:pt idx="309">
                  <c:v>1</c:v>
                </c:pt>
                <c:pt idx="310">
                  <c:v>1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0.75</c:v>
                </c:pt>
                <c:pt idx="315">
                  <c:v>1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</c:v>
                </c:pt>
                <c:pt idx="320">
                  <c:v>0.75</c:v>
                </c:pt>
                <c:pt idx="321">
                  <c:v>1</c:v>
                </c:pt>
                <c:pt idx="322">
                  <c:v>1</c:v>
                </c:pt>
                <c:pt idx="323">
                  <c:v>0.75</c:v>
                </c:pt>
                <c:pt idx="324">
                  <c:v>0.75</c:v>
                </c:pt>
                <c:pt idx="325">
                  <c:v>0.75</c:v>
                </c:pt>
                <c:pt idx="326">
                  <c:v>1</c:v>
                </c:pt>
                <c:pt idx="327">
                  <c:v>1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0.75</c:v>
                </c:pt>
                <c:pt idx="348">
                  <c:v>1</c:v>
                </c:pt>
                <c:pt idx="349">
                  <c:v>0.5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0.75</c:v>
                </c:pt>
                <c:pt idx="356">
                  <c:v>1</c:v>
                </c:pt>
                <c:pt idx="357">
                  <c:v>0.75</c:v>
                </c:pt>
                <c:pt idx="358">
                  <c:v>1</c:v>
                </c:pt>
                <c:pt idx="359">
                  <c:v>1</c:v>
                </c:pt>
                <c:pt idx="360">
                  <c:v>0.75</c:v>
                </c:pt>
                <c:pt idx="361">
                  <c:v>1</c:v>
                </c:pt>
                <c:pt idx="362">
                  <c:v>1</c:v>
                </c:pt>
                <c:pt idx="363">
                  <c:v>1</c:v>
                </c:pt>
                <c:pt idx="364">
                  <c:v>1</c:v>
                </c:pt>
                <c:pt idx="365">
                  <c:v>1</c:v>
                </c:pt>
                <c:pt idx="366">
                  <c:v>1</c:v>
                </c:pt>
                <c:pt idx="367">
                  <c:v>1</c:v>
                </c:pt>
                <c:pt idx="368">
                  <c:v>1</c:v>
                </c:pt>
                <c:pt idx="369">
                  <c:v>1</c:v>
                </c:pt>
                <c:pt idx="370">
                  <c:v>1</c:v>
                </c:pt>
                <c:pt idx="371">
                  <c:v>1</c:v>
                </c:pt>
                <c:pt idx="372">
                  <c:v>1</c:v>
                </c:pt>
                <c:pt idx="373">
                  <c:v>1</c:v>
                </c:pt>
                <c:pt idx="374">
                  <c:v>0.5</c:v>
                </c:pt>
                <c:pt idx="375">
                  <c:v>1</c:v>
                </c:pt>
                <c:pt idx="376">
                  <c:v>1</c:v>
                </c:pt>
                <c:pt idx="377">
                  <c:v>1</c:v>
                </c:pt>
                <c:pt idx="378">
                  <c:v>1</c:v>
                </c:pt>
                <c:pt idx="379">
                  <c:v>1</c:v>
                </c:pt>
                <c:pt idx="380">
                  <c:v>1</c:v>
                </c:pt>
                <c:pt idx="381">
                  <c:v>1</c:v>
                </c:pt>
                <c:pt idx="382">
                  <c:v>0.75</c:v>
                </c:pt>
                <c:pt idx="383">
                  <c:v>1</c:v>
                </c:pt>
                <c:pt idx="384">
                  <c:v>1</c:v>
                </c:pt>
                <c:pt idx="385">
                  <c:v>1</c:v>
                </c:pt>
                <c:pt idx="386">
                  <c:v>1</c:v>
                </c:pt>
                <c:pt idx="387">
                  <c:v>1</c:v>
                </c:pt>
                <c:pt idx="388">
                  <c:v>1</c:v>
                </c:pt>
                <c:pt idx="389">
                  <c:v>1</c:v>
                </c:pt>
                <c:pt idx="390">
                  <c:v>0.75</c:v>
                </c:pt>
                <c:pt idx="391">
                  <c:v>1</c:v>
                </c:pt>
                <c:pt idx="392">
                  <c:v>0.5</c:v>
                </c:pt>
                <c:pt idx="393">
                  <c:v>1</c:v>
                </c:pt>
                <c:pt idx="394">
                  <c:v>1</c:v>
                </c:pt>
                <c:pt idx="395">
                  <c:v>1</c:v>
                </c:pt>
                <c:pt idx="396">
                  <c:v>1</c:v>
                </c:pt>
                <c:pt idx="397">
                  <c:v>1</c:v>
                </c:pt>
                <c:pt idx="398">
                  <c:v>1</c:v>
                </c:pt>
                <c:pt idx="399">
                  <c:v>1</c:v>
                </c:pt>
                <c:pt idx="400">
                  <c:v>1</c:v>
                </c:pt>
                <c:pt idx="401">
                  <c:v>1</c:v>
                </c:pt>
                <c:pt idx="402">
                  <c:v>1</c:v>
                </c:pt>
                <c:pt idx="403">
                  <c:v>1</c:v>
                </c:pt>
                <c:pt idx="404">
                  <c:v>0.25</c:v>
                </c:pt>
                <c:pt idx="405">
                  <c:v>1</c:v>
                </c:pt>
                <c:pt idx="406">
                  <c:v>1</c:v>
                </c:pt>
                <c:pt idx="407">
                  <c:v>1</c:v>
                </c:pt>
                <c:pt idx="408">
                  <c:v>1</c:v>
                </c:pt>
                <c:pt idx="409">
                  <c:v>1</c:v>
                </c:pt>
                <c:pt idx="410">
                  <c:v>0.5</c:v>
                </c:pt>
                <c:pt idx="411">
                  <c:v>1</c:v>
                </c:pt>
                <c:pt idx="412">
                  <c:v>1</c:v>
                </c:pt>
                <c:pt idx="413">
                  <c:v>1</c:v>
                </c:pt>
                <c:pt idx="414">
                  <c:v>1</c:v>
                </c:pt>
                <c:pt idx="415">
                  <c:v>0.5</c:v>
                </c:pt>
                <c:pt idx="416">
                  <c:v>1</c:v>
                </c:pt>
                <c:pt idx="417">
                  <c:v>1</c:v>
                </c:pt>
                <c:pt idx="418">
                  <c:v>0.5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0.75</c:v>
                </c:pt>
                <c:pt idx="425">
                  <c:v>1</c:v>
                </c:pt>
                <c:pt idx="426">
                  <c:v>1</c:v>
                </c:pt>
                <c:pt idx="427">
                  <c:v>1</c:v>
                </c:pt>
                <c:pt idx="428">
                  <c:v>0.5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0.75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0.75</c:v>
                </c:pt>
                <c:pt idx="437">
                  <c:v>1</c:v>
                </c:pt>
                <c:pt idx="438">
                  <c:v>1</c:v>
                </c:pt>
                <c:pt idx="439">
                  <c:v>1</c:v>
                </c:pt>
                <c:pt idx="440">
                  <c:v>0.75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1</c:v>
                </c:pt>
                <c:pt idx="449">
                  <c:v>1</c:v>
                </c:pt>
                <c:pt idx="450">
                  <c:v>1</c:v>
                </c:pt>
                <c:pt idx="451">
                  <c:v>1</c:v>
                </c:pt>
                <c:pt idx="452">
                  <c:v>1</c:v>
                </c:pt>
                <c:pt idx="453">
                  <c:v>1</c:v>
                </c:pt>
                <c:pt idx="454">
                  <c:v>1</c:v>
                </c:pt>
                <c:pt idx="455">
                  <c:v>1</c:v>
                </c:pt>
                <c:pt idx="456">
                  <c:v>1</c:v>
                </c:pt>
                <c:pt idx="457">
                  <c:v>1</c:v>
                </c:pt>
                <c:pt idx="458">
                  <c:v>1</c:v>
                </c:pt>
                <c:pt idx="459">
                  <c:v>1</c:v>
                </c:pt>
                <c:pt idx="460">
                  <c:v>1</c:v>
                </c:pt>
                <c:pt idx="461">
                  <c:v>1</c:v>
                </c:pt>
                <c:pt idx="462">
                  <c:v>1</c:v>
                </c:pt>
                <c:pt idx="463">
                  <c:v>1</c:v>
                </c:pt>
                <c:pt idx="464">
                  <c:v>1</c:v>
                </c:pt>
                <c:pt idx="465">
                  <c:v>1</c:v>
                </c:pt>
                <c:pt idx="466">
                  <c:v>0.75</c:v>
                </c:pt>
                <c:pt idx="467">
                  <c:v>1</c:v>
                </c:pt>
                <c:pt idx="468">
                  <c:v>1</c:v>
                </c:pt>
                <c:pt idx="469">
                  <c:v>1</c:v>
                </c:pt>
                <c:pt idx="470">
                  <c:v>1</c:v>
                </c:pt>
                <c:pt idx="471">
                  <c:v>1</c:v>
                </c:pt>
                <c:pt idx="472">
                  <c:v>1</c:v>
                </c:pt>
                <c:pt idx="473">
                  <c:v>1</c:v>
                </c:pt>
                <c:pt idx="474">
                  <c:v>1</c:v>
                </c:pt>
                <c:pt idx="475">
                  <c:v>1</c:v>
                </c:pt>
                <c:pt idx="476">
                  <c:v>1</c:v>
                </c:pt>
                <c:pt idx="477">
                  <c:v>1</c:v>
                </c:pt>
                <c:pt idx="478">
                  <c:v>1</c:v>
                </c:pt>
                <c:pt idx="479">
                  <c:v>1</c:v>
                </c:pt>
                <c:pt idx="480">
                  <c:v>0.75</c:v>
                </c:pt>
                <c:pt idx="481">
                  <c:v>1</c:v>
                </c:pt>
                <c:pt idx="482">
                  <c:v>0.5</c:v>
                </c:pt>
                <c:pt idx="483">
                  <c:v>1</c:v>
                </c:pt>
                <c:pt idx="484">
                  <c:v>1</c:v>
                </c:pt>
                <c:pt idx="485">
                  <c:v>1</c:v>
                </c:pt>
                <c:pt idx="486">
                  <c:v>1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  <c:pt idx="500">
                  <c:v>1</c:v>
                </c:pt>
                <c:pt idx="501">
                  <c:v>1</c:v>
                </c:pt>
                <c:pt idx="502">
                  <c:v>1</c:v>
                </c:pt>
                <c:pt idx="503">
                  <c:v>1</c:v>
                </c:pt>
                <c:pt idx="504">
                  <c:v>1</c:v>
                </c:pt>
                <c:pt idx="505">
                  <c:v>1</c:v>
                </c:pt>
                <c:pt idx="506">
                  <c:v>1</c:v>
                </c:pt>
                <c:pt idx="507">
                  <c:v>1</c:v>
                </c:pt>
                <c:pt idx="508">
                  <c:v>1</c:v>
                </c:pt>
                <c:pt idx="509">
                  <c:v>1</c:v>
                </c:pt>
                <c:pt idx="510">
                  <c:v>1</c:v>
                </c:pt>
                <c:pt idx="511">
                  <c:v>1</c:v>
                </c:pt>
                <c:pt idx="512">
                  <c:v>1</c:v>
                </c:pt>
                <c:pt idx="513">
                  <c:v>1</c:v>
                </c:pt>
                <c:pt idx="514">
                  <c:v>1</c:v>
                </c:pt>
                <c:pt idx="515">
                  <c:v>1</c:v>
                </c:pt>
                <c:pt idx="516">
                  <c:v>1</c:v>
                </c:pt>
                <c:pt idx="517">
                  <c:v>1</c:v>
                </c:pt>
                <c:pt idx="518">
                  <c:v>1</c:v>
                </c:pt>
                <c:pt idx="519">
                  <c:v>1</c:v>
                </c:pt>
                <c:pt idx="520">
                  <c:v>1</c:v>
                </c:pt>
                <c:pt idx="521">
                  <c:v>1</c:v>
                </c:pt>
                <c:pt idx="522">
                  <c:v>1</c:v>
                </c:pt>
                <c:pt idx="523">
                  <c:v>1</c:v>
                </c:pt>
                <c:pt idx="524">
                  <c:v>1</c:v>
                </c:pt>
                <c:pt idx="525">
                  <c:v>1</c:v>
                </c:pt>
                <c:pt idx="526">
                  <c:v>0.5</c:v>
                </c:pt>
                <c:pt idx="527">
                  <c:v>0.25</c:v>
                </c:pt>
                <c:pt idx="528">
                  <c:v>1</c:v>
                </c:pt>
                <c:pt idx="529">
                  <c:v>1</c:v>
                </c:pt>
                <c:pt idx="530">
                  <c:v>1</c:v>
                </c:pt>
                <c:pt idx="531">
                  <c:v>1</c:v>
                </c:pt>
                <c:pt idx="532">
                  <c:v>1</c:v>
                </c:pt>
                <c:pt idx="533">
                  <c:v>1</c:v>
                </c:pt>
                <c:pt idx="534">
                  <c:v>1</c:v>
                </c:pt>
                <c:pt idx="535">
                  <c:v>1</c:v>
                </c:pt>
                <c:pt idx="536">
                  <c:v>1</c:v>
                </c:pt>
                <c:pt idx="537">
                  <c:v>1</c:v>
                </c:pt>
                <c:pt idx="538">
                  <c:v>0.75</c:v>
                </c:pt>
                <c:pt idx="539">
                  <c:v>1</c:v>
                </c:pt>
                <c:pt idx="540">
                  <c:v>1</c:v>
                </c:pt>
                <c:pt idx="541">
                  <c:v>1</c:v>
                </c:pt>
                <c:pt idx="542">
                  <c:v>1</c:v>
                </c:pt>
                <c:pt idx="543">
                  <c:v>1</c:v>
                </c:pt>
                <c:pt idx="544">
                  <c:v>1</c:v>
                </c:pt>
                <c:pt idx="545">
                  <c:v>1</c:v>
                </c:pt>
                <c:pt idx="546">
                  <c:v>1</c:v>
                </c:pt>
                <c:pt idx="547">
                  <c:v>1</c:v>
                </c:pt>
                <c:pt idx="548">
                  <c:v>1</c:v>
                </c:pt>
                <c:pt idx="549">
                  <c:v>1</c:v>
                </c:pt>
                <c:pt idx="550">
                  <c:v>0.75</c:v>
                </c:pt>
                <c:pt idx="551">
                  <c:v>1</c:v>
                </c:pt>
                <c:pt idx="552">
                  <c:v>1</c:v>
                </c:pt>
                <c:pt idx="553">
                  <c:v>0.75</c:v>
                </c:pt>
                <c:pt idx="554">
                  <c:v>1</c:v>
                </c:pt>
                <c:pt idx="555">
                  <c:v>1</c:v>
                </c:pt>
                <c:pt idx="556">
                  <c:v>1</c:v>
                </c:pt>
                <c:pt idx="557">
                  <c:v>1</c:v>
                </c:pt>
                <c:pt idx="558">
                  <c:v>1</c:v>
                </c:pt>
                <c:pt idx="559">
                  <c:v>1</c:v>
                </c:pt>
                <c:pt idx="560">
                  <c:v>0.75</c:v>
                </c:pt>
                <c:pt idx="561">
                  <c:v>1</c:v>
                </c:pt>
                <c:pt idx="562">
                  <c:v>1</c:v>
                </c:pt>
                <c:pt idx="563">
                  <c:v>1</c:v>
                </c:pt>
                <c:pt idx="564">
                  <c:v>1</c:v>
                </c:pt>
                <c:pt idx="565">
                  <c:v>0.75</c:v>
                </c:pt>
                <c:pt idx="566">
                  <c:v>0.5</c:v>
                </c:pt>
                <c:pt idx="567">
                  <c:v>1</c:v>
                </c:pt>
                <c:pt idx="568">
                  <c:v>1</c:v>
                </c:pt>
                <c:pt idx="569">
                  <c:v>1</c:v>
                </c:pt>
                <c:pt idx="570">
                  <c:v>1</c:v>
                </c:pt>
                <c:pt idx="571">
                  <c:v>1</c:v>
                </c:pt>
                <c:pt idx="572">
                  <c:v>1</c:v>
                </c:pt>
                <c:pt idx="573">
                  <c:v>1</c:v>
                </c:pt>
                <c:pt idx="574">
                  <c:v>1</c:v>
                </c:pt>
                <c:pt idx="575">
                  <c:v>1</c:v>
                </c:pt>
                <c:pt idx="576">
                  <c:v>1</c:v>
                </c:pt>
                <c:pt idx="577">
                  <c:v>1</c:v>
                </c:pt>
                <c:pt idx="578">
                  <c:v>1</c:v>
                </c:pt>
                <c:pt idx="579">
                  <c:v>1</c:v>
                </c:pt>
                <c:pt idx="580">
                  <c:v>1</c:v>
                </c:pt>
                <c:pt idx="581">
                  <c:v>1</c:v>
                </c:pt>
                <c:pt idx="582">
                  <c:v>1</c:v>
                </c:pt>
                <c:pt idx="583">
                  <c:v>1</c:v>
                </c:pt>
                <c:pt idx="584">
                  <c:v>1</c:v>
                </c:pt>
                <c:pt idx="585">
                  <c:v>1</c:v>
                </c:pt>
                <c:pt idx="586">
                  <c:v>1</c:v>
                </c:pt>
                <c:pt idx="587">
                  <c:v>1</c:v>
                </c:pt>
                <c:pt idx="588">
                  <c:v>1</c:v>
                </c:pt>
                <c:pt idx="589">
                  <c:v>1</c:v>
                </c:pt>
                <c:pt idx="590">
                  <c:v>1</c:v>
                </c:pt>
                <c:pt idx="591">
                  <c:v>1</c:v>
                </c:pt>
                <c:pt idx="592">
                  <c:v>1</c:v>
                </c:pt>
                <c:pt idx="593">
                  <c:v>1</c:v>
                </c:pt>
                <c:pt idx="594">
                  <c:v>1</c:v>
                </c:pt>
                <c:pt idx="595">
                  <c:v>1</c:v>
                </c:pt>
                <c:pt idx="596">
                  <c:v>0.5</c:v>
                </c:pt>
                <c:pt idx="597">
                  <c:v>1</c:v>
                </c:pt>
                <c:pt idx="598">
                  <c:v>1</c:v>
                </c:pt>
                <c:pt idx="599">
                  <c:v>1</c:v>
                </c:pt>
                <c:pt idx="600">
                  <c:v>1</c:v>
                </c:pt>
                <c:pt idx="601">
                  <c:v>1</c:v>
                </c:pt>
                <c:pt idx="602">
                  <c:v>1</c:v>
                </c:pt>
                <c:pt idx="603">
                  <c:v>1</c:v>
                </c:pt>
                <c:pt idx="604">
                  <c:v>1</c:v>
                </c:pt>
                <c:pt idx="605">
                  <c:v>1</c:v>
                </c:pt>
                <c:pt idx="606">
                  <c:v>1</c:v>
                </c:pt>
                <c:pt idx="607">
                  <c:v>1</c:v>
                </c:pt>
                <c:pt idx="608">
                  <c:v>1</c:v>
                </c:pt>
                <c:pt idx="609">
                  <c:v>1</c:v>
                </c:pt>
                <c:pt idx="610">
                  <c:v>1</c:v>
                </c:pt>
                <c:pt idx="611">
                  <c:v>1</c:v>
                </c:pt>
                <c:pt idx="612">
                  <c:v>0.5</c:v>
                </c:pt>
                <c:pt idx="613">
                  <c:v>1</c:v>
                </c:pt>
                <c:pt idx="614">
                  <c:v>1</c:v>
                </c:pt>
                <c:pt idx="615">
                  <c:v>1</c:v>
                </c:pt>
                <c:pt idx="616">
                  <c:v>1</c:v>
                </c:pt>
                <c:pt idx="617">
                  <c:v>0.25</c:v>
                </c:pt>
                <c:pt idx="618">
                  <c:v>1</c:v>
                </c:pt>
                <c:pt idx="619">
                  <c:v>1</c:v>
                </c:pt>
                <c:pt idx="620">
                  <c:v>1</c:v>
                </c:pt>
                <c:pt idx="621">
                  <c:v>1</c:v>
                </c:pt>
                <c:pt idx="622">
                  <c:v>1</c:v>
                </c:pt>
                <c:pt idx="623">
                  <c:v>0.5</c:v>
                </c:pt>
                <c:pt idx="624">
                  <c:v>1</c:v>
                </c:pt>
                <c:pt idx="625">
                  <c:v>1</c:v>
                </c:pt>
                <c:pt idx="626">
                  <c:v>1</c:v>
                </c:pt>
                <c:pt idx="627">
                  <c:v>1</c:v>
                </c:pt>
                <c:pt idx="628">
                  <c:v>1</c:v>
                </c:pt>
                <c:pt idx="629">
                  <c:v>1</c:v>
                </c:pt>
                <c:pt idx="630">
                  <c:v>1</c:v>
                </c:pt>
                <c:pt idx="631">
                  <c:v>0.75</c:v>
                </c:pt>
                <c:pt idx="632">
                  <c:v>1</c:v>
                </c:pt>
                <c:pt idx="633">
                  <c:v>1</c:v>
                </c:pt>
                <c:pt idx="634">
                  <c:v>1</c:v>
                </c:pt>
                <c:pt idx="635">
                  <c:v>0.75</c:v>
                </c:pt>
                <c:pt idx="636">
                  <c:v>1</c:v>
                </c:pt>
                <c:pt idx="637">
                  <c:v>0.75</c:v>
                </c:pt>
                <c:pt idx="638">
                  <c:v>1</c:v>
                </c:pt>
                <c:pt idx="639">
                  <c:v>0.75</c:v>
                </c:pt>
                <c:pt idx="640">
                  <c:v>1</c:v>
                </c:pt>
                <c:pt idx="641">
                  <c:v>1</c:v>
                </c:pt>
                <c:pt idx="642">
                  <c:v>1</c:v>
                </c:pt>
                <c:pt idx="643">
                  <c:v>0.75</c:v>
                </c:pt>
                <c:pt idx="644">
                  <c:v>0.75</c:v>
                </c:pt>
                <c:pt idx="645">
                  <c:v>1</c:v>
                </c:pt>
                <c:pt idx="646">
                  <c:v>1</c:v>
                </c:pt>
                <c:pt idx="647">
                  <c:v>1</c:v>
                </c:pt>
                <c:pt idx="648">
                  <c:v>1</c:v>
                </c:pt>
                <c:pt idx="649">
                  <c:v>1</c:v>
                </c:pt>
                <c:pt idx="650">
                  <c:v>0.75</c:v>
                </c:pt>
                <c:pt idx="651">
                  <c:v>1</c:v>
                </c:pt>
                <c:pt idx="652">
                  <c:v>1</c:v>
                </c:pt>
                <c:pt idx="653">
                  <c:v>1</c:v>
                </c:pt>
                <c:pt idx="654">
                  <c:v>1</c:v>
                </c:pt>
                <c:pt idx="655">
                  <c:v>1</c:v>
                </c:pt>
                <c:pt idx="656">
                  <c:v>1</c:v>
                </c:pt>
                <c:pt idx="657">
                  <c:v>1</c:v>
                </c:pt>
                <c:pt idx="658">
                  <c:v>1</c:v>
                </c:pt>
                <c:pt idx="659">
                  <c:v>1</c:v>
                </c:pt>
                <c:pt idx="660">
                  <c:v>0.75</c:v>
                </c:pt>
                <c:pt idx="661">
                  <c:v>1</c:v>
                </c:pt>
                <c:pt idx="662">
                  <c:v>1</c:v>
                </c:pt>
                <c:pt idx="663">
                  <c:v>1</c:v>
                </c:pt>
                <c:pt idx="664">
                  <c:v>0.25</c:v>
                </c:pt>
                <c:pt idx="665">
                  <c:v>1</c:v>
                </c:pt>
                <c:pt idx="666">
                  <c:v>1</c:v>
                </c:pt>
                <c:pt idx="667">
                  <c:v>1</c:v>
                </c:pt>
                <c:pt idx="668">
                  <c:v>1</c:v>
                </c:pt>
                <c:pt idx="669">
                  <c:v>1</c:v>
                </c:pt>
                <c:pt idx="670">
                  <c:v>1</c:v>
                </c:pt>
                <c:pt idx="671">
                  <c:v>1</c:v>
                </c:pt>
                <c:pt idx="672">
                  <c:v>0.75</c:v>
                </c:pt>
                <c:pt idx="673">
                  <c:v>1</c:v>
                </c:pt>
                <c:pt idx="674">
                  <c:v>0.75</c:v>
                </c:pt>
                <c:pt idx="675">
                  <c:v>0.5</c:v>
                </c:pt>
                <c:pt idx="676">
                  <c:v>1</c:v>
                </c:pt>
                <c:pt idx="677">
                  <c:v>1</c:v>
                </c:pt>
                <c:pt idx="678">
                  <c:v>1</c:v>
                </c:pt>
                <c:pt idx="679">
                  <c:v>0.75</c:v>
                </c:pt>
                <c:pt idx="680">
                  <c:v>1</c:v>
                </c:pt>
                <c:pt idx="681">
                  <c:v>1</c:v>
                </c:pt>
                <c:pt idx="682">
                  <c:v>1</c:v>
                </c:pt>
                <c:pt idx="683">
                  <c:v>1</c:v>
                </c:pt>
                <c:pt idx="684">
                  <c:v>1</c:v>
                </c:pt>
                <c:pt idx="685">
                  <c:v>1</c:v>
                </c:pt>
                <c:pt idx="686">
                  <c:v>1</c:v>
                </c:pt>
                <c:pt idx="687">
                  <c:v>1</c:v>
                </c:pt>
                <c:pt idx="688">
                  <c:v>1</c:v>
                </c:pt>
                <c:pt idx="689">
                  <c:v>1</c:v>
                </c:pt>
                <c:pt idx="690">
                  <c:v>1</c:v>
                </c:pt>
                <c:pt idx="691">
                  <c:v>0.5</c:v>
                </c:pt>
                <c:pt idx="692">
                  <c:v>1</c:v>
                </c:pt>
                <c:pt idx="693">
                  <c:v>1</c:v>
                </c:pt>
                <c:pt idx="694">
                  <c:v>0.75</c:v>
                </c:pt>
                <c:pt idx="695">
                  <c:v>1</c:v>
                </c:pt>
                <c:pt idx="696">
                  <c:v>1</c:v>
                </c:pt>
                <c:pt idx="697">
                  <c:v>1</c:v>
                </c:pt>
                <c:pt idx="698">
                  <c:v>1</c:v>
                </c:pt>
                <c:pt idx="699">
                  <c:v>1</c:v>
                </c:pt>
                <c:pt idx="700">
                  <c:v>1</c:v>
                </c:pt>
                <c:pt idx="701">
                  <c:v>1</c:v>
                </c:pt>
                <c:pt idx="702">
                  <c:v>1</c:v>
                </c:pt>
                <c:pt idx="703">
                  <c:v>1</c:v>
                </c:pt>
                <c:pt idx="704">
                  <c:v>1</c:v>
                </c:pt>
                <c:pt idx="705">
                  <c:v>1</c:v>
                </c:pt>
                <c:pt idx="706">
                  <c:v>0.75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1</c:v>
                </c:pt>
                <c:pt idx="713">
                  <c:v>1</c:v>
                </c:pt>
                <c:pt idx="714">
                  <c:v>1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1</c:v>
                </c:pt>
                <c:pt idx="719">
                  <c:v>0.5</c:v>
                </c:pt>
                <c:pt idx="720">
                  <c:v>1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1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1</c:v>
                </c:pt>
                <c:pt idx="731">
                  <c:v>1</c:v>
                </c:pt>
                <c:pt idx="732">
                  <c:v>1</c:v>
                </c:pt>
                <c:pt idx="733">
                  <c:v>0.75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0.75</c:v>
                </c:pt>
                <c:pt idx="742">
                  <c:v>1</c:v>
                </c:pt>
                <c:pt idx="743">
                  <c:v>1</c:v>
                </c:pt>
                <c:pt idx="744">
                  <c:v>1</c:v>
                </c:pt>
                <c:pt idx="745">
                  <c:v>1</c:v>
                </c:pt>
                <c:pt idx="746">
                  <c:v>1</c:v>
                </c:pt>
                <c:pt idx="747">
                  <c:v>1</c:v>
                </c:pt>
                <c:pt idx="748">
                  <c:v>1</c:v>
                </c:pt>
                <c:pt idx="749">
                  <c:v>1</c:v>
                </c:pt>
                <c:pt idx="750">
                  <c:v>1</c:v>
                </c:pt>
                <c:pt idx="751">
                  <c:v>1</c:v>
                </c:pt>
                <c:pt idx="752">
                  <c:v>1</c:v>
                </c:pt>
                <c:pt idx="753">
                  <c:v>1</c:v>
                </c:pt>
                <c:pt idx="754">
                  <c:v>0.75</c:v>
                </c:pt>
                <c:pt idx="755">
                  <c:v>1</c:v>
                </c:pt>
                <c:pt idx="756">
                  <c:v>1</c:v>
                </c:pt>
                <c:pt idx="757">
                  <c:v>1</c:v>
                </c:pt>
                <c:pt idx="758">
                  <c:v>1</c:v>
                </c:pt>
                <c:pt idx="759">
                  <c:v>1</c:v>
                </c:pt>
                <c:pt idx="760">
                  <c:v>1</c:v>
                </c:pt>
                <c:pt idx="761">
                  <c:v>1</c:v>
                </c:pt>
                <c:pt idx="762">
                  <c:v>1</c:v>
                </c:pt>
                <c:pt idx="763">
                  <c:v>1</c:v>
                </c:pt>
                <c:pt idx="764">
                  <c:v>1</c:v>
                </c:pt>
                <c:pt idx="765">
                  <c:v>1</c:v>
                </c:pt>
                <c:pt idx="766">
                  <c:v>1</c:v>
                </c:pt>
                <c:pt idx="767">
                  <c:v>1</c:v>
                </c:pt>
                <c:pt idx="768">
                  <c:v>0.5</c:v>
                </c:pt>
                <c:pt idx="769">
                  <c:v>1</c:v>
                </c:pt>
                <c:pt idx="770">
                  <c:v>1</c:v>
                </c:pt>
                <c:pt idx="771">
                  <c:v>1</c:v>
                </c:pt>
                <c:pt idx="772">
                  <c:v>1</c:v>
                </c:pt>
                <c:pt idx="773">
                  <c:v>1</c:v>
                </c:pt>
                <c:pt idx="774">
                  <c:v>1</c:v>
                </c:pt>
                <c:pt idx="775">
                  <c:v>1</c:v>
                </c:pt>
                <c:pt idx="776">
                  <c:v>1</c:v>
                </c:pt>
                <c:pt idx="777">
                  <c:v>0.5</c:v>
                </c:pt>
                <c:pt idx="778">
                  <c:v>1</c:v>
                </c:pt>
                <c:pt idx="779">
                  <c:v>1</c:v>
                </c:pt>
                <c:pt idx="780">
                  <c:v>1</c:v>
                </c:pt>
                <c:pt idx="781">
                  <c:v>1</c:v>
                </c:pt>
                <c:pt idx="782">
                  <c:v>1</c:v>
                </c:pt>
                <c:pt idx="783">
                  <c:v>1</c:v>
                </c:pt>
                <c:pt idx="784">
                  <c:v>1</c:v>
                </c:pt>
                <c:pt idx="785">
                  <c:v>1</c:v>
                </c:pt>
                <c:pt idx="786">
                  <c:v>0.75</c:v>
                </c:pt>
                <c:pt idx="787">
                  <c:v>1</c:v>
                </c:pt>
                <c:pt idx="788">
                  <c:v>1</c:v>
                </c:pt>
                <c:pt idx="789">
                  <c:v>1</c:v>
                </c:pt>
                <c:pt idx="790">
                  <c:v>1</c:v>
                </c:pt>
                <c:pt idx="791">
                  <c:v>1</c:v>
                </c:pt>
                <c:pt idx="792">
                  <c:v>1</c:v>
                </c:pt>
                <c:pt idx="793">
                  <c:v>1</c:v>
                </c:pt>
                <c:pt idx="794">
                  <c:v>1</c:v>
                </c:pt>
                <c:pt idx="795">
                  <c:v>1</c:v>
                </c:pt>
                <c:pt idx="796">
                  <c:v>1</c:v>
                </c:pt>
                <c:pt idx="797">
                  <c:v>1</c:v>
                </c:pt>
                <c:pt idx="798">
                  <c:v>1</c:v>
                </c:pt>
                <c:pt idx="799">
                  <c:v>1</c:v>
                </c:pt>
                <c:pt idx="800">
                  <c:v>1</c:v>
                </c:pt>
                <c:pt idx="801">
                  <c:v>1</c:v>
                </c:pt>
                <c:pt idx="802">
                  <c:v>1</c:v>
                </c:pt>
                <c:pt idx="803">
                  <c:v>1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1</c:v>
                </c:pt>
                <c:pt idx="810">
                  <c:v>1</c:v>
                </c:pt>
                <c:pt idx="811">
                  <c:v>0.75</c:v>
                </c:pt>
                <c:pt idx="812">
                  <c:v>0.75</c:v>
                </c:pt>
                <c:pt idx="813">
                  <c:v>1</c:v>
                </c:pt>
                <c:pt idx="814">
                  <c:v>1</c:v>
                </c:pt>
                <c:pt idx="815">
                  <c:v>1</c:v>
                </c:pt>
                <c:pt idx="816">
                  <c:v>1</c:v>
                </c:pt>
                <c:pt idx="817">
                  <c:v>0.75</c:v>
                </c:pt>
                <c:pt idx="818">
                  <c:v>1</c:v>
                </c:pt>
                <c:pt idx="819">
                  <c:v>1</c:v>
                </c:pt>
                <c:pt idx="820">
                  <c:v>1</c:v>
                </c:pt>
                <c:pt idx="821">
                  <c:v>0.75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1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0.75</c:v>
                </c:pt>
                <c:pt idx="833">
                  <c:v>1</c:v>
                </c:pt>
                <c:pt idx="834">
                  <c:v>1</c:v>
                </c:pt>
                <c:pt idx="835">
                  <c:v>0.75</c:v>
                </c:pt>
                <c:pt idx="836">
                  <c:v>1</c:v>
                </c:pt>
                <c:pt idx="837">
                  <c:v>1</c:v>
                </c:pt>
                <c:pt idx="838">
                  <c:v>1</c:v>
                </c:pt>
                <c:pt idx="839">
                  <c:v>1</c:v>
                </c:pt>
                <c:pt idx="840">
                  <c:v>1</c:v>
                </c:pt>
                <c:pt idx="841">
                  <c:v>1</c:v>
                </c:pt>
                <c:pt idx="842">
                  <c:v>1</c:v>
                </c:pt>
                <c:pt idx="843">
                  <c:v>1</c:v>
                </c:pt>
                <c:pt idx="844">
                  <c:v>1</c:v>
                </c:pt>
                <c:pt idx="845">
                  <c:v>0.75</c:v>
                </c:pt>
                <c:pt idx="846">
                  <c:v>1</c:v>
                </c:pt>
                <c:pt idx="847">
                  <c:v>1</c:v>
                </c:pt>
                <c:pt idx="848">
                  <c:v>1</c:v>
                </c:pt>
                <c:pt idx="849">
                  <c:v>1</c:v>
                </c:pt>
                <c:pt idx="850">
                  <c:v>1</c:v>
                </c:pt>
                <c:pt idx="851">
                  <c:v>1</c:v>
                </c:pt>
                <c:pt idx="852">
                  <c:v>1</c:v>
                </c:pt>
                <c:pt idx="853">
                  <c:v>1</c:v>
                </c:pt>
                <c:pt idx="854">
                  <c:v>0.75</c:v>
                </c:pt>
                <c:pt idx="855">
                  <c:v>1</c:v>
                </c:pt>
                <c:pt idx="856">
                  <c:v>1</c:v>
                </c:pt>
                <c:pt idx="857">
                  <c:v>1</c:v>
                </c:pt>
                <c:pt idx="858">
                  <c:v>1</c:v>
                </c:pt>
                <c:pt idx="859">
                  <c:v>1</c:v>
                </c:pt>
                <c:pt idx="860">
                  <c:v>0.75</c:v>
                </c:pt>
                <c:pt idx="861">
                  <c:v>1</c:v>
                </c:pt>
                <c:pt idx="862">
                  <c:v>1</c:v>
                </c:pt>
                <c:pt idx="863">
                  <c:v>1</c:v>
                </c:pt>
                <c:pt idx="864">
                  <c:v>1</c:v>
                </c:pt>
                <c:pt idx="865">
                  <c:v>1</c:v>
                </c:pt>
                <c:pt idx="866">
                  <c:v>1</c:v>
                </c:pt>
                <c:pt idx="867">
                  <c:v>1</c:v>
                </c:pt>
                <c:pt idx="868">
                  <c:v>1</c:v>
                </c:pt>
                <c:pt idx="869">
                  <c:v>1</c:v>
                </c:pt>
                <c:pt idx="870">
                  <c:v>1</c:v>
                </c:pt>
                <c:pt idx="871">
                  <c:v>1</c:v>
                </c:pt>
                <c:pt idx="872">
                  <c:v>1</c:v>
                </c:pt>
                <c:pt idx="873">
                  <c:v>1</c:v>
                </c:pt>
                <c:pt idx="874">
                  <c:v>1</c:v>
                </c:pt>
                <c:pt idx="875">
                  <c:v>0.75</c:v>
                </c:pt>
                <c:pt idx="876">
                  <c:v>1</c:v>
                </c:pt>
                <c:pt idx="877">
                  <c:v>1</c:v>
                </c:pt>
                <c:pt idx="878">
                  <c:v>1</c:v>
                </c:pt>
                <c:pt idx="879">
                  <c:v>1</c:v>
                </c:pt>
                <c:pt idx="880">
                  <c:v>1</c:v>
                </c:pt>
                <c:pt idx="881">
                  <c:v>1</c:v>
                </c:pt>
                <c:pt idx="882">
                  <c:v>0.75</c:v>
                </c:pt>
                <c:pt idx="883">
                  <c:v>1</c:v>
                </c:pt>
                <c:pt idx="884">
                  <c:v>1</c:v>
                </c:pt>
                <c:pt idx="885">
                  <c:v>1</c:v>
                </c:pt>
                <c:pt idx="886">
                  <c:v>1</c:v>
                </c:pt>
                <c:pt idx="887">
                  <c:v>1</c:v>
                </c:pt>
                <c:pt idx="888">
                  <c:v>0.75</c:v>
                </c:pt>
                <c:pt idx="889">
                  <c:v>1</c:v>
                </c:pt>
                <c:pt idx="890">
                  <c:v>1</c:v>
                </c:pt>
                <c:pt idx="891">
                  <c:v>1</c:v>
                </c:pt>
                <c:pt idx="892">
                  <c:v>0.75</c:v>
                </c:pt>
                <c:pt idx="893">
                  <c:v>1</c:v>
                </c:pt>
                <c:pt idx="894">
                  <c:v>1</c:v>
                </c:pt>
                <c:pt idx="895">
                  <c:v>1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1</c:v>
                </c:pt>
                <c:pt idx="900">
                  <c:v>1</c:v>
                </c:pt>
                <c:pt idx="901">
                  <c:v>1</c:v>
                </c:pt>
                <c:pt idx="902">
                  <c:v>0.75</c:v>
                </c:pt>
                <c:pt idx="903">
                  <c:v>1</c:v>
                </c:pt>
                <c:pt idx="904">
                  <c:v>1</c:v>
                </c:pt>
                <c:pt idx="905">
                  <c:v>0.75</c:v>
                </c:pt>
                <c:pt idx="906">
                  <c:v>1</c:v>
                </c:pt>
                <c:pt idx="907">
                  <c:v>0.75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1</c:v>
                </c:pt>
                <c:pt idx="914">
                  <c:v>0.75</c:v>
                </c:pt>
                <c:pt idx="915">
                  <c:v>1</c:v>
                </c:pt>
                <c:pt idx="916">
                  <c:v>1</c:v>
                </c:pt>
                <c:pt idx="917">
                  <c:v>0.75</c:v>
                </c:pt>
                <c:pt idx="918">
                  <c:v>1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1</c:v>
                </c:pt>
                <c:pt idx="923">
                  <c:v>1</c:v>
                </c:pt>
                <c:pt idx="924">
                  <c:v>1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1</c:v>
                </c:pt>
                <c:pt idx="929">
                  <c:v>1</c:v>
                </c:pt>
                <c:pt idx="930">
                  <c:v>1</c:v>
                </c:pt>
                <c:pt idx="931">
                  <c:v>0.75</c:v>
                </c:pt>
                <c:pt idx="932">
                  <c:v>1</c:v>
                </c:pt>
                <c:pt idx="933">
                  <c:v>1</c:v>
                </c:pt>
                <c:pt idx="934">
                  <c:v>1</c:v>
                </c:pt>
                <c:pt idx="935">
                  <c:v>0.5</c:v>
                </c:pt>
                <c:pt idx="936">
                  <c:v>1</c:v>
                </c:pt>
                <c:pt idx="937">
                  <c:v>1</c:v>
                </c:pt>
                <c:pt idx="938">
                  <c:v>1</c:v>
                </c:pt>
                <c:pt idx="939">
                  <c:v>1</c:v>
                </c:pt>
                <c:pt idx="940">
                  <c:v>1</c:v>
                </c:pt>
                <c:pt idx="941">
                  <c:v>1</c:v>
                </c:pt>
                <c:pt idx="942">
                  <c:v>1</c:v>
                </c:pt>
                <c:pt idx="943">
                  <c:v>1</c:v>
                </c:pt>
                <c:pt idx="944">
                  <c:v>1</c:v>
                </c:pt>
                <c:pt idx="945">
                  <c:v>1</c:v>
                </c:pt>
                <c:pt idx="946">
                  <c:v>1</c:v>
                </c:pt>
                <c:pt idx="947">
                  <c:v>1</c:v>
                </c:pt>
                <c:pt idx="948">
                  <c:v>1</c:v>
                </c:pt>
                <c:pt idx="949">
                  <c:v>1</c:v>
                </c:pt>
                <c:pt idx="950">
                  <c:v>1</c:v>
                </c:pt>
                <c:pt idx="951">
                  <c:v>1</c:v>
                </c:pt>
                <c:pt idx="952">
                  <c:v>1</c:v>
                </c:pt>
                <c:pt idx="953">
                  <c:v>1</c:v>
                </c:pt>
                <c:pt idx="954">
                  <c:v>1</c:v>
                </c:pt>
                <c:pt idx="955">
                  <c:v>1</c:v>
                </c:pt>
                <c:pt idx="956">
                  <c:v>1</c:v>
                </c:pt>
                <c:pt idx="957">
                  <c:v>0.25</c:v>
                </c:pt>
                <c:pt idx="958">
                  <c:v>0.75</c:v>
                </c:pt>
                <c:pt idx="959">
                  <c:v>1</c:v>
                </c:pt>
                <c:pt idx="960">
                  <c:v>1</c:v>
                </c:pt>
                <c:pt idx="961">
                  <c:v>1</c:v>
                </c:pt>
                <c:pt idx="962">
                  <c:v>1</c:v>
                </c:pt>
                <c:pt idx="963">
                  <c:v>1</c:v>
                </c:pt>
                <c:pt idx="964">
                  <c:v>1</c:v>
                </c:pt>
                <c:pt idx="965">
                  <c:v>1</c:v>
                </c:pt>
                <c:pt idx="966">
                  <c:v>1</c:v>
                </c:pt>
                <c:pt idx="967">
                  <c:v>1</c:v>
                </c:pt>
                <c:pt idx="968">
                  <c:v>1</c:v>
                </c:pt>
                <c:pt idx="969">
                  <c:v>1</c:v>
                </c:pt>
                <c:pt idx="970">
                  <c:v>1</c:v>
                </c:pt>
                <c:pt idx="971">
                  <c:v>1</c:v>
                </c:pt>
                <c:pt idx="972">
                  <c:v>1</c:v>
                </c:pt>
                <c:pt idx="973">
                  <c:v>0.75</c:v>
                </c:pt>
                <c:pt idx="974">
                  <c:v>1</c:v>
                </c:pt>
                <c:pt idx="975">
                  <c:v>1</c:v>
                </c:pt>
                <c:pt idx="976">
                  <c:v>1</c:v>
                </c:pt>
                <c:pt idx="977">
                  <c:v>1</c:v>
                </c:pt>
                <c:pt idx="978">
                  <c:v>1</c:v>
                </c:pt>
                <c:pt idx="979">
                  <c:v>1</c:v>
                </c:pt>
                <c:pt idx="980">
                  <c:v>1</c:v>
                </c:pt>
                <c:pt idx="981">
                  <c:v>1</c:v>
                </c:pt>
                <c:pt idx="982">
                  <c:v>0.75</c:v>
                </c:pt>
                <c:pt idx="983">
                  <c:v>1</c:v>
                </c:pt>
                <c:pt idx="984">
                  <c:v>1</c:v>
                </c:pt>
                <c:pt idx="985">
                  <c:v>1</c:v>
                </c:pt>
                <c:pt idx="986">
                  <c:v>1</c:v>
                </c:pt>
                <c:pt idx="987">
                  <c:v>1</c:v>
                </c:pt>
                <c:pt idx="988">
                  <c:v>1</c:v>
                </c:pt>
                <c:pt idx="989">
                  <c:v>1</c:v>
                </c:pt>
                <c:pt idx="990">
                  <c:v>1</c:v>
                </c:pt>
                <c:pt idx="991">
                  <c:v>0.75</c:v>
                </c:pt>
                <c:pt idx="992">
                  <c:v>1</c:v>
                </c:pt>
                <c:pt idx="993">
                  <c:v>1</c:v>
                </c:pt>
                <c:pt idx="994">
                  <c:v>1</c:v>
                </c:pt>
                <c:pt idx="995">
                  <c:v>1</c:v>
                </c:pt>
                <c:pt idx="996">
                  <c:v>1</c:v>
                </c:pt>
                <c:pt idx="997">
                  <c:v>1</c:v>
                </c:pt>
                <c:pt idx="998">
                  <c:v>1</c:v>
                </c:pt>
                <c:pt idx="999">
                  <c:v>1</c:v>
                </c:pt>
                <c:pt idx="1000">
                  <c:v>1</c:v>
                </c:pt>
                <c:pt idx="1001">
                  <c:v>1</c:v>
                </c:pt>
                <c:pt idx="1002">
                  <c:v>1</c:v>
                </c:pt>
                <c:pt idx="1003">
                  <c:v>1</c:v>
                </c:pt>
                <c:pt idx="1004">
                  <c:v>0.75</c:v>
                </c:pt>
                <c:pt idx="1005">
                  <c:v>1</c:v>
                </c:pt>
                <c:pt idx="1006">
                  <c:v>1</c:v>
                </c:pt>
                <c:pt idx="1007">
                  <c:v>1</c:v>
                </c:pt>
                <c:pt idx="1008">
                  <c:v>1</c:v>
                </c:pt>
                <c:pt idx="1009">
                  <c:v>0.5</c:v>
                </c:pt>
                <c:pt idx="1010">
                  <c:v>0.5</c:v>
                </c:pt>
                <c:pt idx="1011">
                  <c:v>1</c:v>
                </c:pt>
                <c:pt idx="1012">
                  <c:v>1</c:v>
                </c:pt>
                <c:pt idx="1013">
                  <c:v>1</c:v>
                </c:pt>
                <c:pt idx="1014">
                  <c:v>1</c:v>
                </c:pt>
                <c:pt idx="1015">
                  <c:v>1</c:v>
                </c:pt>
                <c:pt idx="1016">
                  <c:v>1</c:v>
                </c:pt>
                <c:pt idx="1017">
                  <c:v>1</c:v>
                </c:pt>
                <c:pt idx="1018">
                  <c:v>1</c:v>
                </c:pt>
                <c:pt idx="1019">
                  <c:v>0.5</c:v>
                </c:pt>
                <c:pt idx="1020">
                  <c:v>1</c:v>
                </c:pt>
                <c:pt idx="1021">
                  <c:v>1</c:v>
                </c:pt>
                <c:pt idx="1022">
                  <c:v>1</c:v>
                </c:pt>
                <c:pt idx="1023">
                  <c:v>1</c:v>
                </c:pt>
                <c:pt idx="1024">
                  <c:v>1</c:v>
                </c:pt>
                <c:pt idx="1025">
                  <c:v>1</c:v>
                </c:pt>
                <c:pt idx="1026">
                  <c:v>1</c:v>
                </c:pt>
                <c:pt idx="1027">
                  <c:v>1</c:v>
                </c:pt>
                <c:pt idx="1028">
                  <c:v>1</c:v>
                </c:pt>
                <c:pt idx="1029">
                  <c:v>1</c:v>
                </c:pt>
                <c:pt idx="1030">
                  <c:v>1</c:v>
                </c:pt>
                <c:pt idx="1031">
                  <c:v>1</c:v>
                </c:pt>
                <c:pt idx="1032">
                  <c:v>0.75</c:v>
                </c:pt>
                <c:pt idx="1033">
                  <c:v>1</c:v>
                </c:pt>
                <c:pt idx="1034">
                  <c:v>1</c:v>
                </c:pt>
                <c:pt idx="1035">
                  <c:v>1</c:v>
                </c:pt>
                <c:pt idx="1036">
                  <c:v>0.25</c:v>
                </c:pt>
                <c:pt idx="1037">
                  <c:v>1</c:v>
                </c:pt>
                <c:pt idx="1038">
                  <c:v>1</c:v>
                </c:pt>
                <c:pt idx="1039">
                  <c:v>0.25</c:v>
                </c:pt>
                <c:pt idx="1040">
                  <c:v>1</c:v>
                </c:pt>
                <c:pt idx="1041">
                  <c:v>1</c:v>
                </c:pt>
                <c:pt idx="1042">
                  <c:v>1</c:v>
                </c:pt>
                <c:pt idx="1043">
                  <c:v>1</c:v>
                </c:pt>
                <c:pt idx="1044">
                  <c:v>1</c:v>
                </c:pt>
                <c:pt idx="1045">
                  <c:v>1</c:v>
                </c:pt>
                <c:pt idx="1046">
                  <c:v>1</c:v>
                </c:pt>
                <c:pt idx="1047">
                  <c:v>1</c:v>
                </c:pt>
                <c:pt idx="1048">
                  <c:v>1</c:v>
                </c:pt>
                <c:pt idx="1049">
                  <c:v>1</c:v>
                </c:pt>
                <c:pt idx="1050">
                  <c:v>1</c:v>
                </c:pt>
                <c:pt idx="1051">
                  <c:v>1</c:v>
                </c:pt>
                <c:pt idx="1052">
                  <c:v>1</c:v>
                </c:pt>
                <c:pt idx="1053">
                  <c:v>1</c:v>
                </c:pt>
                <c:pt idx="1054">
                  <c:v>1</c:v>
                </c:pt>
                <c:pt idx="1055">
                  <c:v>1</c:v>
                </c:pt>
                <c:pt idx="1056">
                  <c:v>1</c:v>
                </c:pt>
                <c:pt idx="1057">
                  <c:v>1</c:v>
                </c:pt>
                <c:pt idx="1058">
                  <c:v>1</c:v>
                </c:pt>
                <c:pt idx="1059">
                  <c:v>1</c:v>
                </c:pt>
                <c:pt idx="1060">
                  <c:v>1</c:v>
                </c:pt>
                <c:pt idx="1061">
                  <c:v>1</c:v>
                </c:pt>
                <c:pt idx="1062">
                  <c:v>1</c:v>
                </c:pt>
                <c:pt idx="1063">
                  <c:v>1</c:v>
                </c:pt>
                <c:pt idx="1064">
                  <c:v>0.75</c:v>
                </c:pt>
                <c:pt idx="1065">
                  <c:v>1</c:v>
                </c:pt>
                <c:pt idx="1066">
                  <c:v>1</c:v>
                </c:pt>
                <c:pt idx="1067">
                  <c:v>1</c:v>
                </c:pt>
                <c:pt idx="1068">
                  <c:v>0.75</c:v>
                </c:pt>
                <c:pt idx="1069">
                  <c:v>1</c:v>
                </c:pt>
                <c:pt idx="1070">
                  <c:v>1</c:v>
                </c:pt>
                <c:pt idx="1071">
                  <c:v>1</c:v>
                </c:pt>
                <c:pt idx="1072">
                  <c:v>1</c:v>
                </c:pt>
                <c:pt idx="1073">
                  <c:v>1</c:v>
                </c:pt>
                <c:pt idx="1074">
                  <c:v>1</c:v>
                </c:pt>
                <c:pt idx="1075">
                  <c:v>1</c:v>
                </c:pt>
                <c:pt idx="1076">
                  <c:v>1</c:v>
                </c:pt>
                <c:pt idx="1077">
                  <c:v>1</c:v>
                </c:pt>
                <c:pt idx="1078">
                  <c:v>1</c:v>
                </c:pt>
                <c:pt idx="1079">
                  <c:v>1</c:v>
                </c:pt>
                <c:pt idx="1080">
                  <c:v>1</c:v>
                </c:pt>
                <c:pt idx="1081">
                  <c:v>1</c:v>
                </c:pt>
                <c:pt idx="1082">
                  <c:v>1</c:v>
                </c:pt>
                <c:pt idx="1083">
                  <c:v>1</c:v>
                </c:pt>
                <c:pt idx="1084">
                  <c:v>1</c:v>
                </c:pt>
                <c:pt idx="1085">
                  <c:v>1</c:v>
                </c:pt>
                <c:pt idx="1086">
                  <c:v>1</c:v>
                </c:pt>
                <c:pt idx="1087">
                  <c:v>1</c:v>
                </c:pt>
                <c:pt idx="1088">
                  <c:v>1</c:v>
                </c:pt>
                <c:pt idx="1089">
                  <c:v>1</c:v>
                </c:pt>
                <c:pt idx="1090">
                  <c:v>1</c:v>
                </c:pt>
                <c:pt idx="1091">
                  <c:v>1</c:v>
                </c:pt>
                <c:pt idx="1092">
                  <c:v>1</c:v>
                </c:pt>
                <c:pt idx="1093">
                  <c:v>0.75</c:v>
                </c:pt>
                <c:pt idx="1094">
                  <c:v>1</c:v>
                </c:pt>
                <c:pt idx="1095">
                  <c:v>1</c:v>
                </c:pt>
                <c:pt idx="1096">
                  <c:v>0.75</c:v>
                </c:pt>
                <c:pt idx="1097">
                  <c:v>1</c:v>
                </c:pt>
                <c:pt idx="1098">
                  <c:v>1</c:v>
                </c:pt>
                <c:pt idx="1099">
                  <c:v>1</c:v>
                </c:pt>
                <c:pt idx="1100">
                  <c:v>1</c:v>
                </c:pt>
                <c:pt idx="1101">
                  <c:v>1</c:v>
                </c:pt>
                <c:pt idx="1102">
                  <c:v>0.75</c:v>
                </c:pt>
                <c:pt idx="1103">
                  <c:v>1</c:v>
                </c:pt>
                <c:pt idx="1104">
                  <c:v>1</c:v>
                </c:pt>
                <c:pt idx="1105">
                  <c:v>0.25</c:v>
                </c:pt>
                <c:pt idx="1106">
                  <c:v>1</c:v>
                </c:pt>
                <c:pt idx="1107">
                  <c:v>1</c:v>
                </c:pt>
                <c:pt idx="1108">
                  <c:v>1</c:v>
                </c:pt>
                <c:pt idx="1109">
                  <c:v>1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1</c:v>
                </c:pt>
                <c:pt idx="1116">
                  <c:v>1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0.75</c:v>
                </c:pt>
                <c:pt idx="1121">
                  <c:v>1</c:v>
                </c:pt>
                <c:pt idx="1122">
                  <c:v>1</c:v>
                </c:pt>
                <c:pt idx="1123">
                  <c:v>1</c:v>
                </c:pt>
                <c:pt idx="1124">
                  <c:v>1</c:v>
                </c:pt>
                <c:pt idx="1125">
                  <c:v>1</c:v>
                </c:pt>
                <c:pt idx="1126">
                  <c:v>1</c:v>
                </c:pt>
                <c:pt idx="1127">
                  <c:v>1</c:v>
                </c:pt>
                <c:pt idx="1128">
                  <c:v>1</c:v>
                </c:pt>
                <c:pt idx="1129">
                  <c:v>1</c:v>
                </c:pt>
                <c:pt idx="1130">
                  <c:v>1</c:v>
                </c:pt>
                <c:pt idx="1131">
                  <c:v>0.75</c:v>
                </c:pt>
                <c:pt idx="1132">
                  <c:v>1</c:v>
                </c:pt>
                <c:pt idx="1133">
                  <c:v>1</c:v>
                </c:pt>
                <c:pt idx="1134">
                  <c:v>1</c:v>
                </c:pt>
                <c:pt idx="1135">
                  <c:v>1</c:v>
                </c:pt>
                <c:pt idx="1136">
                  <c:v>1</c:v>
                </c:pt>
                <c:pt idx="1137">
                  <c:v>1</c:v>
                </c:pt>
                <c:pt idx="1138">
                  <c:v>0.5</c:v>
                </c:pt>
                <c:pt idx="1139">
                  <c:v>1</c:v>
                </c:pt>
                <c:pt idx="1140">
                  <c:v>1</c:v>
                </c:pt>
                <c:pt idx="1141">
                  <c:v>1</c:v>
                </c:pt>
                <c:pt idx="1142">
                  <c:v>1</c:v>
                </c:pt>
                <c:pt idx="1143">
                  <c:v>1</c:v>
                </c:pt>
                <c:pt idx="1144">
                  <c:v>1</c:v>
                </c:pt>
                <c:pt idx="1145">
                  <c:v>1</c:v>
                </c:pt>
                <c:pt idx="1146">
                  <c:v>1</c:v>
                </c:pt>
                <c:pt idx="1147">
                  <c:v>1</c:v>
                </c:pt>
                <c:pt idx="1148">
                  <c:v>1</c:v>
                </c:pt>
                <c:pt idx="1149">
                  <c:v>1</c:v>
                </c:pt>
                <c:pt idx="1150">
                  <c:v>0.5</c:v>
                </c:pt>
                <c:pt idx="1151">
                  <c:v>1</c:v>
                </c:pt>
                <c:pt idx="1152">
                  <c:v>1</c:v>
                </c:pt>
                <c:pt idx="1153">
                  <c:v>0.5</c:v>
                </c:pt>
                <c:pt idx="1154">
                  <c:v>1</c:v>
                </c:pt>
                <c:pt idx="1155">
                  <c:v>1</c:v>
                </c:pt>
                <c:pt idx="1156">
                  <c:v>1</c:v>
                </c:pt>
                <c:pt idx="1157">
                  <c:v>1</c:v>
                </c:pt>
                <c:pt idx="1158">
                  <c:v>1</c:v>
                </c:pt>
                <c:pt idx="1159">
                  <c:v>0.75</c:v>
                </c:pt>
                <c:pt idx="1160">
                  <c:v>1</c:v>
                </c:pt>
                <c:pt idx="1161">
                  <c:v>1</c:v>
                </c:pt>
                <c:pt idx="1162">
                  <c:v>1</c:v>
                </c:pt>
                <c:pt idx="1163">
                  <c:v>1</c:v>
                </c:pt>
                <c:pt idx="1164">
                  <c:v>1</c:v>
                </c:pt>
                <c:pt idx="1165">
                  <c:v>1</c:v>
                </c:pt>
                <c:pt idx="1166">
                  <c:v>1</c:v>
                </c:pt>
                <c:pt idx="1167">
                  <c:v>1</c:v>
                </c:pt>
                <c:pt idx="1168">
                  <c:v>1</c:v>
                </c:pt>
                <c:pt idx="1169">
                  <c:v>1</c:v>
                </c:pt>
                <c:pt idx="1170">
                  <c:v>1</c:v>
                </c:pt>
                <c:pt idx="1171">
                  <c:v>1</c:v>
                </c:pt>
                <c:pt idx="1172">
                  <c:v>1</c:v>
                </c:pt>
                <c:pt idx="1173">
                  <c:v>1</c:v>
                </c:pt>
                <c:pt idx="1174">
                  <c:v>1</c:v>
                </c:pt>
                <c:pt idx="1175">
                  <c:v>1</c:v>
                </c:pt>
                <c:pt idx="1176">
                  <c:v>1</c:v>
                </c:pt>
                <c:pt idx="1177">
                  <c:v>1</c:v>
                </c:pt>
                <c:pt idx="1178">
                  <c:v>1</c:v>
                </c:pt>
                <c:pt idx="1179">
                  <c:v>1</c:v>
                </c:pt>
                <c:pt idx="1180">
                  <c:v>1</c:v>
                </c:pt>
                <c:pt idx="1181">
                  <c:v>1</c:v>
                </c:pt>
                <c:pt idx="1182">
                  <c:v>1</c:v>
                </c:pt>
                <c:pt idx="1183">
                  <c:v>1</c:v>
                </c:pt>
                <c:pt idx="1184">
                  <c:v>1</c:v>
                </c:pt>
                <c:pt idx="1185">
                  <c:v>0.5</c:v>
                </c:pt>
                <c:pt idx="1186">
                  <c:v>1</c:v>
                </c:pt>
                <c:pt idx="1187">
                  <c:v>1</c:v>
                </c:pt>
                <c:pt idx="1188">
                  <c:v>1</c:v>
                </c:pt>
                <c:pt idx="1189">
                  <c:v>1</c:v>
                </c:pt>
                <c:pt idx="1190">
                  <c:v>0.75</c:v>
                </c:pt>
                <c:pt idx="1191">
                  <c:v>1</c:v>
                </c:pt>
                <c:pt idx="1192">
                  <c:v>0.75</c:v>
                </c:pt>
                <c:pt idx="1193">
                  <c:v>1</c:v>
                </c:pt>
                <c:pt idx="1194">
                  <c:v>1</c:v>
                </c:pt>
                <c:pt idx="1195">
                  <c:v>1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1</c:v>
                </c:pt>
                <c:pt idx="1200">
                  <c:v>1</c:v>
                </c:pt>
                <c:pt idx="1201">
                  <c:v>1</c:v>
                </c:pt>
                <c:pt idx="1202">
                  <c:v>1</c:v>
                </c:pt>
                <c:pt idx="1203">
                  <c:v>1</c:v>
                </c:pt>
                <c:pt idx="1204">
                  <c:v>1</c:v>
                </c:pt>
                <c:pt idx="1205">
                  <c:v>1</c:v>
                </c:pt>
                <c:pt idx="1206">
                  <c:v>1</c:v>
                </c:pt>
                <c:pt idx="1207">
                  <c:v>1</c:v>
                </c:pt>
                <c:pt idx="1208">
                  <c:v>1</c:v>
                </c:pt>
                <c:pt idx="1209">
                  <c:v>0.75</c:v>
                </c:pt>
                <c:pt idx="1210">
                  <c:v>1</c:v>
                </c:pt>
                <c:pt idx="1211">
                  <c:v>0.5</c:v>
                </c:pt>
                <c:pt idx="1212">
                  <c:v>0.75</c:v>
                </c:pt>
                <c:pt idx="1213">
                  <c:v>1</c:v>
                </c:pt>
                <c:pt idx="1214">
                  <c:v>1</c:v>
                </c:pt>
                <c:pt idx="1215">
                  <c:v>1</c:v>
                </c:pt>
                <c:pt idx="1216">
                  <c:v>1</c:v>
                </c:pt>
                <c:pt idx="1217">
                  <c:v>1</c:v>
                </c:pt>
                <c:pt idx="1218">
                  <c:v>1</c:v>
                </c:pt>
                <c:pt idx="1219">
                  <c:v>1</c:v>
                </c:pt>
                <c:pt idx="1220">
                  <c:v>1</c:v>
                </c:pt>
                <c:pt idx="1221">
                  <c:v>1</c:v>
                </c:pt>
                <c:pt idx="1222">
                  <c:v>1</c:v>
                </c:pt>
                <c:pt idx="1223">
                  <c:v>1</c:v>
                </c:pt>
                <c:pt idx="1224">
                  <c:v>1</c:v>
                </c:pt>
                <c:pt idx="1225">
                  <c:v>0.75</c:v>
                </c:pt>
                <c:pt idx="1226">
                  <c:v>1</c:v>
                </c:pt>
                <c:pt idx="1227">
                  <c:v>1</c:v>
                </c:pt>
                <c:pt idx="1228">
                  <c:v>1</c:v>
                </c:pt>
                <c:pt idx="1229">
                  <c:v>1</c:v>
                </c:pt>
                <c:pt idx="1230">
                  <c:v>1</c:v>
                </c:pt>
                <c:pt idx="1231">
                  <c:v>1</c:v>
                </c:pt>
                <c:pt idx="1232">
                  <c:v>1</c:v>
                </c:pt>
                <c:pt idx="1233">
                  <c:v>1</c:v>
                </c:pt>
                <c:pt idx="1234">
                  <c:v>1</c:v>
                </c:pt>
                <c:pt idx="1235">
                  <c:v>1</c:v>
                </c:pt>
                <c:pt idx="1236">
                  <c:v>1</c:v>
                </c:pt>
                <c:pt idx="1237">
                  <c:v>1</c:v>
                </c:pt>
                <c:pt idx="1238">
                  <c:v>1</c:v>
                </c:pt>
                <c:pt idx="1239">
                  <c:v>1</c:v>
                </c:pt>
                <c:pt idx="1240">
                  <c:v>1</c:v>
                </c:pt>
                <c:pt idx="1241">
                  <c:v>1</c:v>
                </c:pt>
                <c:pt idx="1242">
                  <c:v>1</c:v>
                </c:pt>
                <c:pt idx="1243">
                  <c:v>1</c:v>
                </c:pt>
                <c:pt idx="1244">
                  <c:v>1</c:v>
                </c:pt>
                <c:pt idx="1245">
                  <c:v>1</c:v>
                </c:pt>
                <c:pt idx="1246">
                  <c:v>1</c:v>
                </c:pt>
                <c:pt idx="1247">
                  <c:v>1</c:v>
                </c:pt>
                <c:pt idx="1248">
                  <c:v>1</c:v>
                </c:pt>
                <c:pt idx="1249">
                  <c:v>1</c:v>
                </c:pt>
                <c:pt idx="1250">
                  <c:v>0.25</c:v>
                </c:pt>
                <c:pt idx="1251">
                  <c:v>1</c:v>
                </c:pt>
                <c:pt idx="1252">
                  <c:v>1</c:v>
                </c:pt>
                <c:pt idx="1253">
                  <c:v>1</c:v>
                </c:pt>
                <c:pt idx="1254">
                  <c:v>1</c:v>
                </c:pt>
                <c:pt idx="1255">
                  <c:v>1</c:v>
                </c:pt>
                <c:pt idx="1256">
                  <c:v>1</c:v>
                </c:pt>
                <c:pt idx="1257">
                  <c:v>1</c:v>
                </c:pt>
                <c:pt idx="1258">
                  <c:v>0.25</c:v>
                </c:pt>
                <c:pt idx="1259">
                  <c:v>1</c:v>
                </c:pt>
                <c:pt idx="1260">
                  <c:v>1</c:v>
                </c:pt>
                <c:pt idx="1261">
                  <c:v>1</c:v>
                </c:pt>
                <c:pt idx="1262">
                  <c:v>1</c:v>
                </c:pt>
                <c:pt idx="1263">
                  <c:v>1</c:v>
                </c:pt>
                <c:pt idx="1264">
                  <c:v>1</c:v>
                </c:pt>
                <c:pt idx="1265">
                  <c:v>1</c:v>
                </c:pt>
                <c:pt idx="1266">
                  <c:v>1</c:v>
                </c:pt>
                <c:pt idx="1267">
                  <c:v>1</c:v>
                </c:pt>
                <c:pt idx="1268">
                  <c:v>1</c:v>
                </c:pt>
                <c:pt idx="1269">
                  <c:v>1</c:v>
                </c:pt>
                <c:pt idx="1270">
                  <c:v>1</c:v>
                </c:pt>
                <c:pt idx="1271">
                  <c:v>0.75</c:v>
                </c:pt>
                <c:pt idx="1272">
                  <c:v>1</c:v>
                </c:pt>
                <c:pt idx="1273">
                  <c:v>0.75</c:v>
                </c:pt>
                <c:pt idx="1274">
                  <c:v>1</c:v>
                </c:pt>
                <c:pt idx="1275">
                  <c:v>1</c:v>
                </c:pt>
                <c:pt idx="1276">
                  <c:v>1</c:v>
                </c:pt>
                <c:pt idx="1277">
                  <c:v>1</c:v>
                </c:pt>
                <c:pt idx="1278">
                  <c:v>1</c:v>
                </c:pt>
                <c:pt idx="1279">
                  <c:v>1</c:v>
                </c:pt>
                <c:pt idx="1280">
                  <c:v>1</c:v>
                </c:pt>
                <c:pt idx="1281">
                  <c:v>1</c:v>
                </c:pt>
                <c:pt idx="1282">
                  <c:v>0.75</c:v>
                </c:pt>
                <c:pt idx="1283">
                  <c:v>1</c:v>
                </c:pt>
                <c:pt idx="1284">
                  <c:v>1</c:v>
                </c:pt>
                <c:pt idx="1285">
                  <c:v>1</c:v>
                </c:pt>
                <c:pt idx="1286">
                  <c:v>1</c:v>
                </c:pt>
                <c:pt idx="1287">
                  <c:v>1</c:v>
                </c:pt>
                <c:pt idx="1288">
                  <c:v>1</c:v>
                </c:pt>
                <c:pt idx="1289">
                  <c:v>1</c:v>
                </c:pt>
                <c:pt idx="1290">
                  <c:v>1</c:v>
                </c:pt>
                <c:pt idx="1291">
                  <c:v>1</c:v>
                </c:pt>
                <c:pt idx="1292">
                  <c:v>1</c:v>
                </c:pt>
                <c:pt idx="1293">
                  <c:v>1</c:v>
                </c:pt>
                <c:pt idx="1294">
                  <c:v>1</c:v>
                </c:pt>
                <c:pt idx="1295">
                  <c:v>1</c:v>
                </c:pt>
                <c:pt idx="1296">
                  <c:v>1</c:v>
                </c:pt>
                <c:pt idx="1297">
                  <c:v>1</c:v>
                </c:pt>
                <c:pt idx="1298">
                  <c:v>1</c:v>
                </c:pt>
                <c:pt idx="1299">
                  <c:v>1</c:v>
                </c:pt>
                <c:pt idx="1300">
                  <c:v>1</c:v>
                </c:pt>
                <c:pt idx="1301">
                  <c:v>1</c:v>
                </c:pt>
                <c:pt idx="1302">
                  <c:v>1</c:v>
                </c:pt>
                <c:pt idx="1303">
                  <c:v>1</c:v>
                </c:pt>
                <c:pt idx="1304">
                  <c:v>1</c:v>
                </c:pt>
                <c:pt idx="1305">
                  <c:v>0.75</c:v>
                </c:pt>
                <c:pt idx="1306">
                  <c:v>1</c:v>
                </c:pt>
                <c:pt idx="1307">
                  <c:v>1</c:v>
                </c:pt>
                <c:pt idx="1308">
                  <c:v>1</c:v>
                </c:pt>
                <c:pt idx="1309">
                  <c:v>1</c:v>
                </c:pt>
                <c:pt idx="1310">
                  <c:v>1</c:v>
                </c:pt>
                <c:pt idx="1311">
                  <c:v>1</c:v>
                </c:pt>
                <c:pt idx="1312">
                  <c:v>1</c:v>
                </c:pt>
                <c:pt idx="1313">
                  <c:v>1</c:v>
                </c:pt>
                <c:pt idx="1314">
                  <c:v>0.75</c:v>
                </c:pt>
                <c:pt idx="1315">
                  <c:v>1</c:v>
                </c:pt>
                <c:pt idx="1316">
                  <c:v>1</c:v>
                </c:pt>
                <c:pt idx="1317">
                  <c:v>1</c:v>
                </c:pt>
                <c:pt idx="1318">
                  <c:v>1</c:v>
                </c:pt>
                <c:pt idx="1319">
                  <c:v>1</c:v>
                </c:pt>
                <c:pt idx="1320">
                  <c:v>1</c:v>
                </c:pt>
                <c:pt idx="1321">
                  <c:v>1</c:v>
                </c:pt>
                <c:pt idx="1322">
                  <c:v>1</c:v>
                </c:pt>
                <c:pt idx="1323">
                  <c:v>1</c:v>
                </c:pt>
                <c:pt idx="1324">
                  <c:v>1</c:v>
                </c:pt>
                <c:pt idx="1325">
                  <c:v>1</c:v>
                </c:pt>
                <c:pt idx="1326">
                  <c:v>1</c:v>
                </c:pt>
                <c:pt idx="1327">
                  <c:v>1</c:v>
                </c:pt>
                <c:pt idx="1328">
                  <c:v>1</c:v>
                </c:pt>
                <c:pt idx="1329">
                  <c:v>1</c:v>
                </c:pt>
                <c:pt idx="1330">
                  <c:v>1</c:v>
                </c:pt>
                <c:pt idx="1331">
                  <c:v>1</c:v>
                </c:pt>
                <c:pt idx="1332">
                  <c:v>1</c:v>
                </c:pt>
                <c:pt idx="1333">
                  <c:v>1</c:v>
                </c:pt>
                <c:pt idx="1334">
                  <c:v>1</c:v>
                </c:pt>
                <c:pt idx="1335">
                  <c:v>0.75</c:v>
                </c:pt>
                <c:pt idx="1336">
                  <c:v>1</c:v>
                </c:pt>
                <c:pt idx="1337">
                  <c:v>1</c:v>
                </c:pt>
                <c:pt idx="1338">
                  <c:v>1</c:v>
                </c:pt>
                <c:pt idx="1339">
                  <c:v>1</c:v>
                </c:pt>
                <c:pt idx="1340">
                  <c:v>1</c:v>
                </c:pt>
                <c:pt idx="1341">
                  <c:v>1</c:v>
                </c:pt>
                <c:pt idx="1342">
                  <c:v>1</c:v>
                </c:pt>
                <c:pt idx="1343">
                  <c:v>1</c:v>
                </c:pt>
                <c:pt idx="1344">
                  <c:v>1</c:v>
                </c:pt>
                <c:pt idx="1345">
                  <c:v>1</c:v>
                </c:pt>
                <c:pt idx="1346">
                  <c:v>0.5</c:v>
                </c:pt>
                <c:pt idx="1347">
                  <c:v>1</c:v>
                </c:pt>
                <c:pt idx="1348">
                  <c:v>1</c:v>
                </c:pt>
                <c:pt idx="1349">
                  <c:v>1</c:v>
                </c:pt>
                <c:pt idx="1350">
                  <c:v>1</c:v>
                </c:pt>
                <c:pt idx="1351">
                  <c:v>1</c:v>
                </c:pt>
                <c:pt idx="1352">
                  <c:v>1</c:v>
                </c:pt>
                <c:pt idx="1353">
                  <c:v>1</c:v>
                </c:pt>
                <c:pt idx="1354">
                  <c:v>1</c:v>
                </c:pt>
                <c:pt idx="1355">
                  <c:v>1</c:v>
                </c:pt>
                <c:pt idx="1356">
                  <c:v>1</c:v>
                </c:pt>
                <c:pt idx="1357">
                  <c:v>1</c:v>
                </c:pt>
                <c:pt idx="1358">
                  <c:v>1</c:v>
                </c:pt>
                <c:pt idx="1359">
                  <c:v>1</c:v>
                </c:pt>
                <c:pt idx="1360">
                  <c:v>1</c:v>
                </c:pt>
                <c:pt idx="1361">
                  <c:v>1</c:v>
                </c:pt>
                <c:pt idx="1362">
                  <c:v>1</c:v>
                </c:pt>
                <c:pt idx="1363">
                  <c:v>1</c:v>
                </c:pt>
                <c:pt idx="1364">
                  <c:v>1</c:v>
                </c:pt>
                <c:pt idx="1365">
                  <c:v>1</c:v>
                </c:pt>
                <c:pt idx="1366">
                  <c:v>1</c:v>
                </c:pt>
                <c:pt idx="1367">
                  <c:v>1</c:v>
                </c:pt>
                <c:pt idx="1368">
                  <c:v>1</c:v>
                </c:pt>
                <c:pt idx="1369">
                  <c:v>1</c:v>
                </c:pt>
                <c:pt idx="1370">
                  <c:v>1</c:v>
                </c:pt>
                <c:pt idx="1371">
                  <c:v>1</c:v>
                </c:pt>
                <c:pt idx="1372">
                  <c:v>1</c:v>
                </c:pt>
                <c:pt idx="1373">
                  <c:v>1</c:v>
                </c:pt>
                <c:pt idx="1374">
                  <c:v>1</c:v>
                </c:pt>
                <c:pt idx="1375">
                  <c:v>1</c:v>
                </c:pt>
                <c:pt idx="1376">
                  <c:v>1</c:v>
                </c:pt>
                <c:pt idx="1377">
                  <c:v>1</c:v>
                </c:pt>
                <c:pt idx="1378">
                  <c:v>1</c:v>
                </c:pt>
                <c:pt idx="1379">
                  <c:v>1</c:v>
                </c:pt>
                <c:pt idx="1380">
                  <c:v>1</c:v>
                </c:pt>
                <c:pt idx="1381">
                  <c:v>1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1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1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1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1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1</c:v>
                </c:pt>
                <c:pt idx="1415">
                  <c:v>1</c:v>
                </c:pt>
                <c:pt idx="1416">
                  <c:v>1</c:v>
                </c:pt>
                <c:pt idx="1417">
                  <c:v>1</c:v>
                </c:pt>
                <c:pt idx="1418">
                  <c:v>1</c:v>
                </c:pt>
                <c:pt idx="1419">
                  <c:v>1</c:v>
                </c:pt>
                <c:pt idx="1420">
                  <c:v>1</c:v>
                </c:pt>
                <c:pt idx="1421">
                  <c:v>1</c:v>
                </c:pt>
                <c:pt idx="1422">
                  <c:v>1</c:v>
                </c:pt>
                <c:pt idx="1423">
                  <c:v>1</c:v>
                </c:pt>
                <c:pt idx="1424">
                  <c:v>1</c:v>
                </c:pt>
                <c:pt idx="1425">
                  <c:v>1</c:v>
                </c:pt>
                <c:pt idx="1426">
                  <c:v>1</c:v>
                </c:pt>
                <c:pt idx="1427">
                  <c:v>1</c:v>
                </c:pt>
                <c:pt idx="1428">
                  <c:v>1</c:v>
                </c:pt>
                <c:pt idx="1429">
                  <c:v>1</c:v>
                </c:pt>
                <c:pt idx="1430">
                  <c:v>1</c:v>
                </c:pt>
                <c:pt idx="1431">
                  <c:v>1</c:v>
                </c:pt>
                <c:pt idx="1432">
                  <c:v>1</c:v>
                </c:pt>
                <c:pt idx="1433">
                  <c:v>1</c:v>
                </c:pt>
                <c:pt idx="1434">
                  <c:v>1</c:v>
                </c:pt>
                <c:pt idx="1435">
                  <c:v>1</c:v>
                </c:pt>
                <c:pt idx="1436">
                  <c:v>1</c:v>
                </c:pt>
                <c:pt idx="1437">
                  <c:v>1</c:v>
                </c:pt>
                <c:pt idx="1438">
                  <c:v>1</c:v>
                </c:pt>
                <c:pt idx="1439">
                  <c:v>1</c:v>
                </c:pt>
                <c:pt idx="1440">
                  <c:v>1</c:v>
                </c:pt>
                <c:pt idx="1441">
                  <c:v>1</c:v>
                </c:pt>
                <c:pt idx="1442">
                  <c:v>1</c:v>
                </c:pt>
                <c:pt idx="1443">
                  <c:v>1</c:v>
                </c:pt>
                <c:pt idx="1444">
                  <c:v>0.25</c:v>
                </c:pt>
                <c:pt idx="1445">
                  <c:v>1</c:v>
                </c:pt>
                <c:pt idx="1446">
                  <c:v>0.75</c:v>
                </c:pt>
                <c:pt idx="1447">
                  <c:v>1</c:v>
                </c:pt>
                <c:pt idx="1448">
                  <c:v>0.25</c:v>
                </c:pt>
                <c:pt idx="1449">
                  <c:v>1</c:v>
                </c:pt>
                <c:pt idx="1450">
                  <c:v>1</c:v>
                </c:pt>
                <c:pt idx="1451">
                  <c:v>1</c:v>
                </c:pt>
                <c:pt idx="1452">
                  <c:v>1</c:v>
                </c:pt>
                <c:pt idx="1453">
                  <c:v>0.5</c:v>
                </c:pt>
                <c:pt idx="1454">
                  <c:v>1</c:v>
                </c:pt>
                <c:pt idx="1455">
                  <c:v>1</c:v>
                </c:pt>
                <c:pt idx="1456">
                  <c:v>1</c:v>
                </c:pt>
                <c:pt idx="1457">
                  <c:v>1</c:v>
                </c:pt>
                <c:pt idx="1458">
                  <c:v>1</c:v>
                </c:pt>
                <c:pt idx="1459">
                  <c:v>1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0.75</c:v>
                </c:pt>
                <c:pt idx="1464">
                  <c:v>1</c:v>
                </c:pt>
                <c:pt idx="1465">
                  <c:v>1</c:v>
                </c:pt>
                <c:pt idx="1466">
                  <c:v>1</c:v>
                </c:pt>
                <c:pt idx="1467">
                  <c:v>1</c:v>
                </c:pt>
                <c:pt idx="1468">
                  <c:v>0.75</c:v>
                </c:pt>
                <c:pt idx="1469">
                  <c:v>1</c:v>
                </c:pt>
                <c:pt idx="1470">
                  <c:v>1</c:v>
                </c:pt>
                <c:pt idx="1471">
                  <c:v>1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1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1</c:v>
                </c:pt>
                <c:pt idx="1496">
                  <c:v>0.75</c:v>
                </c:pt>
                <c:pt idx="1497">
                  <c:v>1</c:v>
                </c:pt>
                <c:pt idx="1498">
                  <c:v>1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0.75</c:v>
                </c:pt>
                <c:pt idx="1505">
                  <c:v>1</c:v>
                </c:pt>
                <c:pt idx="1506">
                  <c:v>1</c:v>
                </c:pt>
                <c:pt idx="1507">
                  <c:v>0.5</c:v>
                </c:pt>
                <c:pt idx="1508">
                  <c:v>1</c:v>
                </c:pt>
                <c:pt idx="1509">
                  <c:v>1</c:v>
                </c:pt>
                <c:pt idx="1510">
                  <c:v>1</c:v>
                </c:pt>
                <c:pt idx="1511">
                  <c:v>1</c:v>
                </c:pt>
                <c:pt idx="1512">
                  <c:v>1</c:v>
                </c:pt>
                <c:pt idx="1513">
                  <c:v>1</c:v>
                </c:pt>
                <c:pt idx="1514">
                  <c:v>1</c:v>
                </c:pt>
                <c:pt idx="1515">
                  <c:v>1</c:v>
                </c:pt>
                <c:pt idx="1516">
                  <c:v>0.25</c:v>
                </c:pt>
                <c:pt idx="1517">
                  <c:v>1</c:v>
                </c:pt>
                <c:pt idx="1518">
                  <c:v>1</c:v>
                </c:pt>
                <c:pt idx="1519">
                  <c:v>1</c:v>
                </c:pt>
                <c:pt idx="1520">
                  <c:v>1</c:v>
                </c:pt>
                <c:pt idx="1521">
                  <c:v>0.75</c:v>
                </c:pt>
                <c:pt idx="1522">
                  <c:v>1</c:v>
                </c:pt>
                <c:pt idx="1523">
                  <c:v>1</c:v>
                </c:pt>
                <c:pt idx="1524">
                  <c:v>1</c:v>
                </c:pt>
                <c:pt idx="1525">
                  <c:v>1</c:v>
                </c:pt>
                <c:pt idx="1526">
                  <c:v>1</c:v>
                </c:pt>
                <c:pt idx="1527">
                  <c:v>1</c:v>
                </c:pt>
                <c:pt idx="1528">
                  <c:v>1</c:v>
                </c:pt>
                <c:pt idx="1529">
                  <c:v>1</c:v>
                </c:pt>
                <c:pt idx="1530">
                  <c:v>1</c:v>
                </c:pt>
                <c:pt idx="1531">
                  <c:v>1</c:v>
                </c:pt>
                <c:pt idx="1532">
                  <c:v>1</c:v>
                </c:pt>
                <c:pt idx="1533">
                  <c:v>1</c:v>
                </c:pt>
                <c:pt idx="1534">
                  <c:v>1</c:v>
                </c:pt>
                <c:pt idx="1535">
                  <c:v>1</c:v>
                </c:pt>
                <c:pt idx="1536">
                  <c:v>1</c:v>
                </c:pt>
                <c:pt idx="1537">
                  <c:v>1</c:v>
                </c:pt>
                <c:pt idx="1538">
                  <c:v>1</c:v>
                </c:pt>
                <c:pt idx="1539">
                  <c:v>1</c:v>
                </c:pt>
                <c:pt idx="1540">
                  <c:v>1</c:v>
                </c:pt>
                <c:pt idx="1541">
                  <c:v>1</c:v>
                </c:pt>
                <c:pt idx="1542">
                  <c:v>1</c:v>
                </c:pt>
                <c:pt idx="1543">
                  <c:v>1</c:v>
                </c:pt>
                <c:pt idx="1544">
                  <c:v>0.75</c:v>
                </c:pt>
                <c:pt idx="1545">
                  <c:v>1</c:v>
                </c:pt>
                <c:pt idx="1546">
                  <c:v>1</c:v>
                </c:pt>
                <c:pt idx="1547">
                  <c:v>1</c:v>
                </c:pt>
                <c:pt idx="1548">
                  <c:v>1</c:v>
                </c:pt>
                <c:pt idx="1549">
                  <c:v>0.75</c:v>
                </c:pt>
                <c:pt idx="1550">
                  <c:v>1</c:v>
                </c:pt>
                <c:pt idx="1551">
                  <c:v>1</c:v>
                </c:pt>
                <c:pt idx="1552">
                  <c:v>1</c:v>
                </c:pt>
                <c:pt idx="1553">
                  <c:v>1</c:v>
                </c:pt>
                <c:pt idx="1554">
                  <c:v>1</c:v>
                </c:pt>
                <c:pt idx="1555">
                  <c:v>0.75</c:v>
                </c:pt>
                <c:pt idx="1556">
                  <c:v>1</c:v>
                </c:pt>
                <c:pt idx="1557">
                  <c:v>1</c:v>
                </c:pt>
                <c:pt idx="1558">
                  <c:v>0.75</c:v>
                </c:pt>
                <c:pt idx="1559">
                  <c:v>1</c:v>
                </c:pt>
                <c:pt idx="1560">
                  <c:v>1</c:v>
                </c:pt>
                <c:pt idx="1561">
                  <c:v>1</c:v>
                </c:pt>
                <c:pt idx="1562">
                  <c:v>0.75</c:v>
                </c:pt>
                <c:pt idx="1563">
                  <c:v>1</c:v>
                </c:pt>
                <c:pt idx="1564">
                  <c:v>1</c:v>
                </c:pt>
                <c:pt idx="1565">
                  <c:v>1</c:v>
                </c:pt>
                <c:pt idx="1566">
                  <c:v>1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0.5</c:v>
                </c:pt>
                <c:pt idx="1577">
                  <c:v>1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0.75</c:v>
                </c:pt>
                <c:pt idx="1583">
                  <c:v>0.25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0.75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0.75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1</c:v>
                </c:pt>
                <c:pt idx="1599">
                  <c:v>0.75</c:v>
                </c:pt>
                <c:pt idx="1600">
                  <c:v>1</c:v>
                </c:pt>
                <c:pt idx="1601">
                  <c:v>1</c:v>
                </c:pt>
                <c:pt idx="1602">
                  <c:v>1</c:v>
                </c:pt>
                <c:pt idx="1603">
                  <c:v>1</c:v>
                </c:pt>
                <c:pt idx="1604">
                  <c:v>1</c:v>
                </c:pt>
                <c:pt idx="1605">
                  <c:v>0.75</c:v>
                </c:pt>
                <c:pt idx="1606">
                  <c:v>1</c:v>
                </c:pt>
                <c:pt idx="1607">
                  <c:v>1</c:v>
                </c:pt>
                <c:pt idx="1608">
                  <c:v>0.75</c:v>
                </c:pt>
                <c:pt idx="1609">
                  <c:v>1</c:v>
                </c:pt>
                <c:pt idx="1610">
                  <c:v>0.5</c:v>
                </c:pt>
                <c:pt idx="1611">
                  <c:v>1</c:v>
                </c:pt>
                <c:pt idx="1612">
                  <c:v>1</c:v>
                </c:pt>
                <c:pt idx="1613">
                  <c:v>0.75</c:v>
                </c:pt>
                <c:pt idx="1614">
                  <c:v>1</c:v>
                </c:pt>
                <c:pt idx="1615">
                  <c:v>1</c:v>
                </c:pt>
                <c:pt idx="1616">
                  <c:v>1</c:v>
                </c:pt>
                <c:pt idx="1617">
                  <c:v>1</c:v>
                </c:pt>
                <c:pt idx="1618">
                  <c:v>1</c:v>
                </c:pt>
                <c:pt idx="1619">
                  <c:v>1</c:v>
                </c:pt>
                <c:pt idx="1620">
                  <c:v>1</c:v>
                </c:pt>
                <c:pt idx="1621">
                  <c:v>1</c:v>
                </c:pt>
                <c:pt idx="1622">
                  <c:v>1</c:v>
                </c:pt>
                <c:pt idx="1623">
                  <c:v>0.5</c:v>
                </c:pt>
                <c:pt idx="1624">
                  <c:v>0.75</c:v>
                </c:pt>
                <c:pt idx="1625">
                  <c:v>1</c:v>
                </c:pt>
                <c:pt idx="1626">
                  <c:v>1</c:v>
                </c:pt>
                <c:pt idx="1627">
                  <c:v>1</c:v>
                </c:pt>
                <c:pt idx="1628">
                  <c:v>1</c:v>
                </c:pt>
                <c:pt idx="1629">
                  <c:v>1</c:v>
                </c:pt>
                <c:pt idx="1630">
                  <c:v>1</c:v>
                </c:pt>
                <c:pt idx="1631">
                  <c:v>1</c:v>
                </c:pt>
                <c:pt idx="1632">
                  <c:v>1</c:v>
                </c:pt>
                <c:pt idx="1633">
                  <c:v>1</c:v>
                </c:pt>
                <c:pt idx="1634">
                  <c:v>1</c:v>
                </c:pt>
                <c:pt idx="1635">
                  <c:v>1</c:v>
                </c:pt>
                <c:pt idx="1636">
                  <c:v>1</c:v>
                </c:pt>
                <c:pt idx="1637">
                  <c:v>1</c:v>
                </c:pt>
                <c:pt idx="1638">
                  <c:v>1</c:v>
                </c:pt>
                <c:pt idx="1639">
                  <c:v>1</c:v>
                </c:pt>
                <c:pt idx="1640">
                  <c:v>1</c:v>
                </c:pt>
                <c:pt idx="1641">
                  <c:v>1</c:v>
                </c:pt>
                <c:pt idx="1642">
                  <c:v>1</c:v>
                </c:pt>
                <c:pt idx="1643">
                  <c:v>1</c:v>
                </c:pt>
                <c:pt idx="1644">
                  <c:v>1</c:v>
                </c:pt>
                <c:pt idx="1645">
                  <c:v>1</c:v>
                </c:pt>
                <c:pt idx="1646">
                  <c:v>1</c:v>
                </c:pt>
                <c:pt idx="1647">
                  <c:v>1</c:v>
                </c:pt>
                <c:pt idx="1648">
                  <c:v>1</c:v>
                </c:pt>
                <c:pt idx="1649">
                  <c:v>1</c:v>
                </c:pt>
                <c:pt idx="1650">
                  <c:v>1</c:v>
                </c:pt>
                <c:pt idx="1651">
                  <c:v>1</c:v>
                </c:pt>
                <c:pt idx="1652">
                  <c:v>1</c:v>
                </c:pt>
                <c:pt idx="1653">
                  <c:v>1</c:v>
                </c:pt>
                <c:pt idx="1654">
                  <c:v>1</c:v>
                </c:pt>
                <c:pt idx="1655">
                  <c:v>1</c:v>
                </c:pt>
                <c:pt idx="1656">
                  <c:v>0.75</c:v>
                </c:pt>
                <c:pt idx="1657">
                  <c:v>1</c:v>
                </c:pt>
                <c:pt idx="1658">
                  <c:v>1</c:v>
                </c:pt>
                <c:pt idx="1659">
                  <c:v>0.75</c:v>
                </c:pt>
                <c:pt idx="1660">
                  <c:v>1</c:v>
                </c:pt>
                <c:pt idx="1661">
                  <c:v>1</c:v>
                </c:pt>
                <c:pt idx="1662">
                  <c:v>1</c:v>
                </c:pt>
                <c:pt idx="1663">
                  <c:v>1</c:v>
                </c:pt>
                <c:pt idx="1664">
                  <c:v>1</c:v>
                </c:pt>
                <c:pt idx="1665">
                  <c:v>1</c:v>
                </c:pt>
                <c:pt idx="1666">
                  <c:v>1</c:v>
                </c:pt>
                <c:pt idx="1667">
                  <c:v>1</c:v>
                </c:pt>
                <c:pt idx="1668">
                  <c:v>1</c:v>
                </c:pt>
                <c:pt idx="1669">
                  <c:v>1</c:v>
                </c:pt>
                <c:pt idx="1670">
                  <c:v>1</c:v>
                </c:pt>
                <c:pt idx="1671">
                  <c:v>1</c:v>
                </c:pt>
                <c:pt idx="1672">
                  <c:v>1</c:v>
                </c:pt>
                <c:pt idx="1673">
                  <c:v>1</c:v>
                </c:pt>
                <c:pt idx="1674">
                  <c:v>1</c:v>
                </c:pt>
                <c:pt idx="1675">
                  <c:v>1</c:v>
                </c:pt>
                <c:pt idx="1676">
                  <c:v>1</c:v>
                </c:pt>
                <c:pt idx="1677">
                  <c:v>1</c:v>
                </c:pt>
                <c:pt idx="1678">
                  <c:v>1</c:v>
                </c:pt>
                <c:pt idx="1679">
                  <c:v>1</c:v>
                </c:pt>
                <c:pt idx="1680">
                  <c:v>1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</c:v>
                </c:pt>
                <c:pt idx="1685">
                  <c:v>1</c:v>
                </c:pt>
                <c:pt idx="1686">
                  <c:v>1</c:v>
                </c:pt>
                <c:pt idx="1687">
                  <c:v>1</c:v>
                </c:pt>
                <c:pt idx="1688">
                  <c:v>1</c:v>
                </c:pt>
                <c:pt idx="1689">
                  <c:v>1</c:v>
                </c:pt>
                <c:pt idx="1690">
                  <c:v>0.75</c:v>
                </c:pt>
                <c:pt idx="1691">
                  <c:v>1</c:v>
                </c:pt>
                <c:pt idx="1692">
                  <c:v>0.75</c:v>
                </c:pt>
                <c:pt idx="1693">
                  <c:v>1</c:v>
                </c:pt>
                <c:pt idx="1694">
                  <c:v>1</c:v>
                </c:pt>
                <c:pt idx="1695">
                  <c:v>1</c:v>
                </c:pt>
                <c:pt idx="1696">
                  <c:v>1</c:v>
                </c:pt>
                <c:pt idx="1697">
                  <c:v>1</c:v>
                </c:pt>
                <c:pt idx="1698">
                  <c:v>1</c:v>
                </c:pt>
                <c:pt idx="1699">
                  <c:v>1</c:v>
                </c:pt>
                <c:pt idx="1700">
                  <c:v>1</c:v>
                </c:pt>
                <c:pt idx="1701">
                  <c:v>1</c:v>
                </c:pt>
                <c:pt idx="1702">
                  <c:v>1</c:v>
                </c:pt>
                <c:pt idx="1703">
                  <c:v>0.25</c:v>
                </c:pt>
                <c:pt idx="1704">
                  <c:v>1</c:v>
                </c:pt>
                <c:pt idx="1705">
                  <c:v>1</c:v>
                </c:pt>
                <c:pt idx="1706">
                  <c:v>1</c:v>
                </c:pt>
                <c:pt idx="1707">
                  <c:v>1</c:v>
                </c:pt>
                <c:pt idx="1708">
                  <c:v>1</c:v>
                </c:pt>
                <c:pt idx="1709">
                  <c:v>1</c:v>
                </c:pt>
                <c:pt idx="1710">
                  <c:v>1</c:v>
                </c:pt>
                <c:pt idx="1711">
                  <c:v>1</c:v>
                </c:pt>
                <c:pt idx="1712">
                  <c:v>1</c:v>
                </c:pt>
                <c:pt idx="1713">
                  <c:v>1</c:v>
                </c:pt>
                <c:pt idx="1714">
                  <c:v>1</c:v>
                </c:pt>
                <c:pt idx="1715">
                  <c:v>1</c:v>
                </c:pt>
                <c:pt idx="1716">
                  <c:v>1</c:v>
                </c:pt>
                <c:pt idx="1717">
                  <c:v>1</c:v>
                </c:pt>
                <c:pt idx="1718">
                  <c:v>1</c:v>
                </c:pt>
                <c:pt idx="1719">
                  <c:v>1</c:v>
                </c:pt>
                <c:pt idx="1720">
                  <c:v>1</c:v>
                </c:pt>
                <c:pt idx="1721">
                  <c:v>0.75</c:v>
                </c:pt>
                <c:pt idx="1722">
                  <c:v>1</c:v>
                </c:pt>
                <c:pt idx="1723">
                  <c:v>1</c:v>
                </c:pt>
                <c:pt idx="1724">
                  <c:v>1</c:v>
                </c:pt>
                <c:pt idx="1725">
                  <c:v>1</c:v>
                </c:pt>
                <c:pt idx="1726">
                  <c:v>1</c:v>
                </c:pt>
                <c:pt idx="1727">
                  <c:v>1</c:v>
                </c:pt>
                <c:pt idx="1728">
                  <c:v>1</c:v>
                </c:pt>
                <c:pt idx="1729">
                  <c:v>0.5</c:v>
                </c:pt>
                <c:pt idx="1730">
                  <c:v>1</c:v>
                </c:pt>
                <c:pt idx="1731">
                  <c:v>1</c:v>
                </c:pt>
                <c:pt idx="1732">
                  <c:v>0.75</c:v>
                </c:pt>
                <c:pt idx="1733">
                  <c:v>1</c:v>
                </c:pt>
                <c:pt idx="1734">
                  <c:v>1</c:v>
                </c:pt>
                <c:pt idx="1735">
                  <c:v>1</c:v>
                </c:pt>
                <c:pt idx="1736">
                  <c:v>1</c:v>
                </c:pt>
                <c:pt idx="1737">
                  <c:v>1</c:v>
                </c:pt>
                <c:pt idx="1738">
                  <c:v>1</c:v>
                </c:pt>
                <c:pt idx="1739">
                  <c:v>1</c:v>
                </c:pt>
                <c:pt idx="1740">
                  <c:v>1</c:v>
                </c:pt>
                <c:pt idx="1741">
                  <c:v>1</c:v>
                </c:pt>
                <c:pt idx="1742">
                  <c:v>1</c:v>
                </c:pt>
                <c:pt idx="1743">
                  <c:v>1</c:v>
                </c:pt>
                <c:pt idx="1744">
                  <c:v>1</c:v>
                </c:pt>
                <c:pt idx="1745">
                  <c:v>1</c:v>
                </c:pt>
                <c:pt idx="1746">
                  <c:v>1</c:v>
                </c:pt>
                <c:pt idx="1747">
                  <c:v>1</c:v>
                </c:pt>
                <c:pt idx="1748">
                  <c:v>1</c:v>
                </c:pt>
                <c:pt idx="1749">
                  <c:v>1</c:v>
                </c:pt>
                <c:pt idx="1750">
                  <c:v>1</c:v>
                </c:pt>
                <c:pt idx="1751">
                  <c:v>1</c:v>
                </c:pt>
                <c:pt idx="1752">
                  <c:v>0.75</c:v>
                </c:pt>
                <c:pt idx="1753">
                  <c:v>1</c:v>
                </c:pt>
                <c:pt idx="1754">
                  <c:v>1</c:v>
                </c:pt>
                <c:pt idx="1755">
                  <c:v>1</c:v>
                </c:pt>
                <c:pt idx="1756">
                  <c:v>0.75</c:v>
                </c:pt>
                <c:pt idx="1757">
                  <c:v>1</c:v>
                </c:pt>
                <c:pt idx="1758">
                  <c:v>1</c:v>
                </c:pt>
                <c:pt idx="1759">
                  <c:v>1</c:v>
                </c:pt>
                <c:pt idx="1760">
                  <c:v>1</c:v>
                </c:pt>
                <c:pt idx="1761">
                  <c:v>1</c:v>
                </c:pt>
                <c:pt idx="1762">
                  <c:v>1</c:v>
                </c:pt>
                <c:pt idx="1763">
                  <c:v>1</c:v>
                </c:pt>
                <c:pt idx="1764">
                  <c:v>1</c:v>
                </c:pt>
                <c:pt idx="1765">
                  <c:v>1</c:v>
                </c:pt>
                <c:pt idx="1766">
                  <c:v>1</c:v>
                </c:pt>
                <c:pt idx="1767">
                  <c:v>1</c:v>
                </c:pt>
                <c:pt idx="1768">
                  <c:v>1</c:v>
                </c:pt>
                <c:pt idx="1769">
                  <c:v>1</c:v>
                </c:pt>
                <c:pt idx="1770">
                  <c:v>1</c:v>
                </c:pt>
                <c:pt idx="1771">
                  <c:v>1</c:v>
                </c:pt>
                <c:pt idx="1772">
                  <c:v>1</c:v>
                </c:pt>
                <c:pt idx="1773">
                  <c:v>1</c:v>
                </c:pt>
                <c:pt idx="1774">
                  <c:v>1</c:v>
                </c:pt>
                <c:pt idx="1775">
                  <c:v>1</c:v>
                </c:pt>
                <c:pt idx="1776">
                  <c:v>0.75</c:v>
                </c:pt>
                <c:pt idx="1777">
                  <c:v>1</c:v>
                </c:pt>
                <c:pt idx="1778">
                  <c:v>1</c:v>
                </c:pt>
                <c:pt idx="1779">
                  <c:v>1</c:v>
                </c:pt>
                <c:pt idx="1780">
                  <c:v>0.75</c:v>
                </c:pt>
                <c:pt idx="1781">
                  <c:v>1</c:v>
                </c:pt>
                <c:pt idx="1782">
                  <c:v>1</c:v>
                </c:pt>
                <c:pt idx="1783">
                  <c:v>1</c:v>
                </c:pt>
                <c:pt idx="1784">
                  <c:v>1</c:v>
                </c:pt>
                <c:pt idx="1785">
                  <c:v>1</c:v>
                </c:pt>
                <c:pt idx="1786">
                  <c:v>1</c:v>
                </c:pt>
                <c:pt idx="1787">
                  <c:v>1</c:v>
                </c:pt>
                <c:pt idx="1788">
                  <c:v>1</c:v>
                </c:pt>
                <c:pt idx="1789">
                  <c:v>1</c:v>
                </c:pt>
                <c:pt idx="1790">
                  <c:v>1</c:v>
                </c:pt>
                <c:pt idx="1791">
                  <c:v>1</c:v>
                </c:pt>
                <c:pt idx="1792">
                  <c:v>1</c:v>
                </c:pt>
                <c:pt idx="1793">
                  <c:v>1</c:v>
                </c:pt>
                <c:pt idx="1794">
                  <c:v>1</c:v>
                </c:pt>
                <c:pt idx="1795">
                  <c:v>1</c:v>
                </c:pt>
                <c:pt idx="1796">
                  <c:v>1</c:v>
                </c:pt>
                <c:pt idx="1797">
                  <c:v>1</c:v>
                </c:pt>
                <c:pt idx="1798">
                  <c:v>1</c:v>
                </c:pt>
                <c:pt idx="1799">
                  <c:v>1</c:v>
                </c:pt>
                <c:pt idx="1800">
                  <c:v>1</c:v>
                </c:pt>
                <c:pt idx="1801">
                  <c:v>1</c:v>
                </c:pt>
                <c:pt idx="1802">
                  <c:v>1</c:v>
                </c:pt>
                <c:pt idx="1803">
                  <c:v>1</c:v>
                </c:pt>
                <c:pt idx="1804">
                  <c:v>1</c:v>
                </c:pt>
                <c:pt idx="1805">
                  <c:v>1</c:v>
                </c:pt>
                <c:pt idx="1806">
                  <c:v>1</c:v>
                </c:pt>
                <c:pt idx="1807">
                  <c:v>1</c:v>
                </c:pt>
                <c:pt idx="1808">
                  <c:v>1</c:v>
                </c:pt>
                <c:pt idx="1809">
                  <c:v>1</c:v>
                </c:pt>
                <c:pt idx="1810">
                  <c:v>0.5</c:v>
                </c:pt>
                <c:pt idx="1811">
                  <c:v>1</c:v>
                </c:pt>
                <c:pt idx="1812">
                  <c:v>1</c:v>
                </c:pt>
                <c:pt idx="1813">
                  <c:v>1</c:v>
                </c:pt>
                <c:pt idx="1814">
                  <c:v>1</c:v>
                </c:pt>
                <c:pt idx="1815">
                  <c:v>1</c:v>
                </c:pt>
                <c:pt idx="1816">
                  <c:v>1</c:v>
                </c:pt>
                <c:pt idx="1817">
                  <c:v>1</c:v>
                </c:pt>
                <c:pt idx="1818">
                  <c:v>1</c:v>
                </c:pt>
                <c:pt idx="1819">
                  <c:v>0.75</c:v>
                </c:pt>
                <c:pt idx="1820">
                  <c:v>0.25</c:v>
                </c:pt>
                <c:pt idx="1821">
                  <c:v>0.75</c:v>
                </c:pt>
                <c:pt idx="1822">
                  <c:v>1</c:v>
                </c:pt>
                <c:pt idx="1823">
                  <c:v>1</c:v>
                </c:pt>
                <c:pt idx="1824">
                  <c:v>1</c:v>
                </c:pt>
                <c:pt idx="1825">
                  <c:v>1</c:v>
                </c:pt>
                <c:pt idx="1826">
                  <c:v>1</c:v>
                </c:pt>
                <c:pt idx="1827">
                  <c:v>1</c:v>
                </c:pt>
                <c:pt idx="1828">
                  <c:v>1</c:v>
                </c:pt>
                <c:pt idx="1829">
                  <c:v>1</c:v>
                </c:pt>
                <c:pt idx="1830">
                  <c:v>1</c:v>
                </c:pt>
                <c:pt idx="1831">
                  <c:v>1</c:v>
                </c:pt>
                <c:pt idx="1832">
                  <c:v>1</c:v>
                </c:pt>
                <c:pt idx="1833">
                  <c:v>1</c:v>
                </c:pt>
                <c:pt idx="1834">
                  <c:v>1</c:v>
                </c:pt>
                <c:pt idx="1835">
                  <c:v>1</c:v>
                </c:pt>
                <c:pt idx="1836">
                  <c:v>1</c:v>
                </c:pt>
                <c:pt idx="1837">
                  <c:v>1</c:v>
                </c:pt>
                <c:pt idx="1838">
                  <c:v>1</c:v>
                </c:pt>
                <c:pt idx="1839">
                  <c:v>1</c:v>
                </c:pt>
                <c:pt idx="1840">
                  <c:v>1</c:v>
                </c:pt>
                <c:pt idx="1841">
                  <c:v>1</c:v>
                </c:pt>
                <c:pt idx="1842">
                  <c:v>1</c:v>
                </c:pt>
                <c:pt idx="1843">
                  <c:v>1</c:v>
                </c:pt>
                <c:pt idx="1844">
                  <c:v>1</c:v>
                </c:pt>
                <c:pt idx="1845">
                  <c:v>1</c:v>
                </c:pt>
                <c:pt idx="1846">
                  <c:v>1</c:v>
                </c:pt>
                <c:pt idx="1847">
                  <c:v>1</c:v>
                </c:pt>
                <c:pt idx="1848">
                  <c:v>1</c:v>
                </c:pt>
                <c:pt idx="1849">
                  <c:v>1</c:v>
                </c:pt>
                <c:pt idx="1850">
                  <c:v>1</c:v>
                </c:pt>
                <c:pt idx="1851">
                  <c:v>1</c:v>
                </c:pt>
                <c:pt idx="1852">
                  <c:v>0.75</c:v>
                </c:pt>
                <c:pt idx="1853">
                  <c:v>1</c:v>
                </c:pt>
                <c:pt idx="1854">
                  <c:v>1</c:v>
                </c:pt>
                <c:pt idx="1855">
                  <c:v>0.75</c:v>
                </c:pt>
                <c:pt idx="1856">
                  <c:v>1</c:v>
                </c:pt>
                <c:pt idx="1857">
                  <c:v>1</c:v>
                </c:pt>
                <c:pt idx="1858">
                  <c:v>1</c:v>
                </c:pt>
                <c:pt idx="1859">
                  <c:v>1</c:v>
                </c:pt>
                <c:pt idx="1860">
                  <c:v>1</c:v>
                </c:pt>
                <c:pt idx="1861">
                  <c:v>1</c:v>
                </c:pt>
                <c:pt idx="1862">
                  <c:v>1</c:v>
                </c:pt>
                <c:pt idx="1863">
                  <c:v>1</c:v>
                </c:pt>
                <c:pt idx="1864">
                  <c:v>1</c:v>
                </c:pt>
                <c:pt idx="1865">
                  <c:v>1</c:v>
                </c:pt>
                <c:pt idx="1866">
                  <c:v>1</c:v>
                </c:pt>
                <c:pt idx="1867">
                  <c:v>1</c:v>
                </c:pt>
                <c:pt idx="1868">
                  <c:v>1</c:v>
                </c:pt>
                <c:pt idx="1869">
                  <c:v>1</c:v>
                </c:pt>
                <c:pt idx="1870">
                  <c:v>1</c:v>
                </c:pt>
                <c:pt idx="1871">
                  <c:v>1</c:v>
                </c:pt>
                <c:pt idx="1872">
                  <c:v>1</c:v>
                </c:pt>
                <c:pt idx="1873">
                  <c:v>0.75</c:v>
                </c:pt>
                <c:pt idx="1874">
                  <c:v>1</c:v>
                </c:pt>
                <c:pt idx="1875">
                  <c:v>1</c:v>
                </c:pt>
                <c:pt idx="1876">
                  <c:v>1</c:v>
                </c:pt>
                <c:pt idx="1877">
                  <c:v>1</c:v>
                </c:pt>
                <c:pt idx="1878">
                  <c:v>1</c:v>
                </c:pt>
                <c:pt idx="1879">
                  <c:v>1</c:v>
                </c:pt>
                <c:pt idx="1880">
                  <c:v>1</c:v>
                </c:pt>
                <c:pt idx="1881">
                  <c:v>1</c:v>
                </c:pt>
                <c:pt idx="1882">
                  <c:v>1</c:v>
                </c:pt>
                <c:pt idx="1883">
                  <c:v>1</c:v>
                </c:pt>
                <c:pt idx="1884">
                  <c:v>1</c:v>
                </c:pt>
                <c:pt idx="1885">
                  <c:v>1</c:v>
                </c:pt>
                <c:pt idx="1886">
                  <c:v>1</c:v>
                </c:pt>
                <c:pt idx="1887">
                  <c:v>1</c:v>
                </c:pt>
                <c:pt idx="1888">
                  <c:v>1</c:v>
                </c:pt>
                <c:pt idx="1889">
                  <c:v>1</c:v>
                </c:pt>
                <c:pt idx="1890">
                  <c:v>0.5</c:v>
                </c:pt>
                <c:pt idx="1891">
                  <c:v>1</c:v>
                </c:pt>
                <c:pt idx="1892">
                  <c:v>1</c:v>
                </c:pt>
                <c:pt idx="1893">
                  <c:v>0.5</c:v>
                </c:pt>
                <c:pt idx="1894">
                  <c:v>1</c:v>
                </c:pt>
                <c:pt idx="1895">
                  <c:v>1</c:v>
                </c:pt>
                <c:pt idx="1896">
                  <c:v>1</c:v>
                </c:pt>
                <c:pt idx="1897">
                  <c:v>1</c:v>
                </c:pt>
                <c:pt idx="1898">
                  <c:v>1</c:v>
                </c:pt>
                <c:pt idx="1899">
                  <c:v>0.5</c:v>
                </c:pt>
                <c:pt idx="1900">
                  <c:v>1</c:v>
                </c:pt>
                <c:pt idx="1901">
                  <c:v>1</c:v>
                </c:pt>
                <c:pt idx="1902">
                  <c:v>0.75</c:v>
                </c:pt>
                <c:pt idx="1903">
                  <c:v>1</c:v>
                </c:pt>
                <c:pt idx="1904">
                  <c:v>1</c:v>
                </c:pt>
                <c:pt idx="1905">
                  <c:v>1</c:v>
                </c:pt>
                <c:pt idx="1906">
                  <c:v>1</c:v>
                </c:pt>
                <c:pt idx="1907">
                  <c:v>1</c:v>
                </c:pt>
                <c:pt idx="1908">
                  <c:v>1</c:v>
                </c:pt>
                <c:pt idx="1909">
                  <c:v>1</c:v>
                </c:pt>
                <c:pt idx="1910">
                  <c:v>1</c:v>
                </c:pt>
                <c:pt idx="1911">
                  <c:v>1</c:v>
                </c:pt>
                <c:pt idx="1912">
                  <c:v>1</c:v>
                </c:pt>
                <c:pt idx="1913">
                  <c:v>1</c:v>
                </c:pt>
                <c:pt idx="1914">
                  <c:v>1</c:v>
                </c:pt>
                <c:pt idx="1915">
                  <c:v>1</c:v>
                </c:pt>
                <c:pt idx="1916">
                  <c:v>1</c:v>
                </c:pt>
                <c:pt idx="1917">
                  <c:v>1</c:v>
                </c:pt>
                <c:pt idx="1918">
                  <c:v>1</c:v>
                </c:pt>
                <c:pt idx="1919">
                  <c:v>1</c:v>
                </c:pt>
                <c:pt idx="1920">
                  <c:v>1</c:v>
                </c:pt>
                <c:pt idx="1921">
                  <c:v>1</c:v>
                </c:pt>
                <c:pt idx="1922">
                  <c:v>1</c:v>
                </c:pt>
                <c:pt idx="1923">
                  <c:v>1</c:v>
                </c:pt>
                <c:pt idx="1924">
                  <c:v>1</c:v>
                </c:pt>
                <c:pt idx="1925">
                  <c:v>1</c:v>
                </c:pt>
                <c:pt idx="1926">
                  <c:v>1</c:v>
                </c:pt>
                <c:pt idx="1927">
                  <c:v>1</c:v>
                </c:pt>
                <c:pt idx="1928">
                  <c:v>1</c:v>
                </c:pt>
                <c:pt idx="1929">
                  <c:v>1</c:v>
                </c:pt>
                <c:pt idx="1930">
                  <c:v>1</c:v>
                </c:pt>
                <c:pt idx="1931">
                  <c:v>1</c:v>
                </c:pt>
                <c:pt idx="1932">
                  <c:v>1</c:v>
                </c:pt>
                <c:pt idx="1933">
                  <c:v>1</c:v>
                </c:pt>
                <c:pt idx="1934">
                  <c:v>1</c:v>
                </c:pt>
                <c:pt idx="1935">
                  <c:v>1</c:v>
                </c:pt>
                <c:pt idx="1936">
                  <c:v>1</c:v>
                </c:pt>
                <c:pt idx="1937">
                  <c:v>1</c:v>
                </c:pt>
                <c:pt idx="1938">
                  <c:v>1</c:v>
                </c:pt>
                <c:pt idx="1939">
                  <c:v>0.75</c:v>
                </c:pt>
                <c:pt idx="1940">
                  <c:v>1</c:v>
                </c:pt>
                <c:pt idx="1941">
                  <c:v>1</c:v>
                </c:pt>
                <c:pt idx="1942">
                  <c:v>1</c:v>
                </c:pt>
                <c:pt idx="1943">
                  <c:v>1</c:v>
                </c:pt>
                <c:pt idx="1944">
                  <c:v>1</c:v>
                </c:pt>
                <c:pt idx="1945">
                  <c:v>1</c:v>
                </c:pt>
                <c:pt idx="1946">
                  <c:v>1</c:v>
                </c:pt>
                <c:pt idx="1947">
                  <c:v>1</c:v>
                </c:pt>
                <c:pt idx="1948">
                  <c:v>1</c:v>
                </c:pt>
                <c:pt idx="1949">
                  <c:v>1</c:v>
                </c:pt>
                <c:pt idx="1950">
                  <c:v>1</c:v>
                </c:pt>
                <c:pt idx="1951">
                  <c:v>1</c:v>
                </c:pt>
                <c:pt idx="1952">
                  <c:v>1</c:v>
                </c:pt>
                <c:pt idx="1953">
                  <c:v>1</c:v>
                </c:pt>
                <c:pt idx="1954">
                  <c:v>1</c:v>
                </c:pt>
                <c:pt idx="1955">
                  <c:v>1</c:v>
                </c:pt>
                <c:pt idx="1956">
                  <c:v>1</c:v>
                </c:pt>
                <c:pt idx="1957">
                  <c:v>1</c:v>
                </c:pt>
                <c:pt idx="1958">
                  <c:v>1</c:v>
                </c:pt>
                <c:pt idx="1959">
                  <c:v>0.75</c:v>
                </c:pt>
                <c:pt idx="1960">
                  <c:v>1</c:v>
                </c:pt>
                <c:pt idx="1961">
                  <c:v>1</c:v>
                </c:pt>
                <c:pt idx="1962">
                  <c:v>1</c:v>
                </c:pt>
                <c:pt idx="1963">
                  <c:v>0.5</c:v>
                </c:pt>
                <c:pt idx="1964">
                  <c:v>1</c:v>
                </c:pt>
                <c:pt idx="1965">
                  <c:v>1</c:v>
                </c:pt>
                <c:pt idx="1966">
                  <c:v>1</c:v>
                </c:pt>
                <c:pt idx="1967">
                  <c:v>1</c:v>
                </c:pt>
                <c:pt idx="1968">
                  <c:v>0.75</c:v>
                </c:pt>
                <c:pt idx="1969">
                  <c:v>1</c:v>
                </c:pt>
                <c:pt idx="1970">
                  <c:v>1</c:v>
                </c:pt>
                <c:pt idx="1971">
                  <c:v>1</c:v>
                </c:pt>
                <c:pt idx="1972">
                  <c:v>1</c:v>
                </c:pt>
                <c:pt idx="1973">
                  <c:v>0.75</c:v>
                </c:pt>
                <c:pt idx="1974">
                  <c:v>1</c:v>
                </c:pt>
                <c:pt idx="1975">
                  <c:v>1</c:v>
                </c:pt>
                <c:pt idx="1976">
                  <c:v>1</c:v>
                </c:pt>
                <c:pt idx="1977">
                  <c:v>1</c:v>
                </c:pt>
                <c:pt idx="1978">
                  <c:v>1</c:v>
                </c:pt>
                <c:pt idx="1979">
                  <c:v>0.75</c:v>
                </c:pt>
                <c:pt idx="1980">
                  <c:v>0.75</c:v>
                </c:pt>
                <c:pt idx="1981">
                  <c:v>1</c:v>
                </c:pt>
                <c:pt idx="1982">
                  <c:v>1</c:v>
                </c:pt>
                <c:pt idx="1983">
                  <c:v>1</c:v>
                </c:pt>
                <c:pt idx="1984">
                  <c:v>1</c:v>
                </c:pt>
                <c:pt idx="1985">
                  <c:v>1</c:v>
                </c:pt>
                <c:pt idx="1986">
                  <c:v>1</c:v>
                </c:pt>
                <c:pt idx="1987">
                  <c:v>0.75</c:v>
                </c:pt>
                <c:pt idx="1988">
                  <c:v>1</c:v>
                </c:pt>
                <c:pt idx="1989">
                  <c:v>1</c:v>
                </c:pt>
                <c:pt idx="1990">
                  <c:v>1</c:v>
                </c:pt>
                <c:pt idx="1991">
                  <c:v>1</c:v>
                </c:pt>
                <c:pt idx="1992">
                  <c:v>1</c:v>
                </c:pt>
                <c:pt idx="1993">
                  <c:v>1</c:v>
                </c:pt>
                <c:pt idx="1994">
                  <c:v>1</c:v>
                </c:pt>
                <c:pt idx="1995">
                  <c:v>1</c:v>
                </c:pt>
                <c:pt idx="1996">
                  <c:v>1</c:v>
                </c:pt>
                <c:pt idx="1997">
                  <c:v>1</c:v>
                </c:pt>
                <c:pt idx="1998">
                  <c:v>1</c:v>
                </c:pt>
                <c:pt idx="1999">
                  <c:v>1</c:v>
                </c:pt>
                <c:pt idx="2000">
                  <c:v>1</c:v>
                </c:pt>
                <c:pt idx="2001">
                  <c:v>1</c:v>
                </c:pt>
                <c:pt idx="2002">
                  <c:v>1</c:v>
                </c:pt>
                <c:pt idx="2003">
                  <c:v>1</c:v>
                </c:pt>
                <c:pt idx="2004">
                  <c:v>1</c:v>
                </c:pt>
                <c:pt idx="2005">
                  <c:v>1</c:v>
                </c:pt>
                <c:pt idx="2006">
                  <c:v>1</c:v>
                </c:pt>
                <c:pt idx="2007">
                  <c:v>1</c:v>
                </c:pt>
                <c:pt idx="2008">
                  <c:v>1</c:v>
                </c:pt>
                <c:pt idx="2009">
                  <c:v>1</c:v>
                </c:pt>
                <c:pt idx="2010">
                  <c:v>1</c:v>
                </c:pt>
                <c:pt idx="2011">
                  <c:v>0.66666666699999999</c:v>
                </c:pt>
                <c:pt idx="2012">
                  <c:v>1</c:v>
                </c:pt>
                <c:pt idx="2013">
                  <c:v>1</c:v>
                </c:pt>
                <c:pt idx="2014">
                  <c:v>1</c:v>
                </c:pt>
                <c:pt idx="2015">
                  <c:v>1</c:v>
                </c:pt>
                <c:pt idx="2016">
                  <c:v>1</c:v>
                </c:pt>
                <c:pt idx="2017">
                  <c:v>1</c:v>
                </c:pt>
                <c:pt idx="2018">
                  <c:v>1</c:v>
                </c:pt>
                <c:pt idx="2019">
                  <c:v>1</c:v>
                </c:pt>
                <c:pt idx="2020">
                  <c:v>1</c:v>
                </c:pt>
                <c:pt idx="2021">
                  <c:v>1</c:v>
                </c:pt>
                <c:pt idx="2022">
                  <c:v>1</c:v>
                </c:pt>
                <c:pt idx="2023">
                  <c:v>1</c:v>
                </c:pt>
                <c:pt idx="2024">
                  <c:v>1</c:v>
                </c:pt>
                <c:pt idx="2025">
                  <c:v>1</c:v>
                </c:pt>
                <c:pt idx="2026">
                  <c:v>1</c:v>
                </c:pt>
                <c:pt idx="2027">
                  <c:v>1</c:v>
                </c:pt>
                <c:pt idx="2028">
                  <c:v>1</c:v>
                </c:pt>
                <c:pt idx="2029">
                  <c:v>1</c:v>
                </c:pt>
                <c:pt idx="2030">
                  <c:v>1</c:v>
                </c:pt>
                <c:pt idx="2031">
                  <c:v>1</c:v>
                </c:pt>
                <c:pt idx="2032">
                  <c:v>1</c:v>
                </c:pt>
                <c:pt idx="2033">
                  <c:v>1</c:v>
                </c:pt>
                <c:pt idx="2034">
                  <c:v>1</c:v>
                </c:pt>
                <c:pt idx="2035">
                  <c:v>1</c:v>
                </c:pt>
                <c:pt idx="2036">
                  <c:v>1</c:v>
                </c:pt>
                <c:pt idx="2037">
                  <c:v>0.66666666699999999</c:v>
                </c:pt>
                <c:pt idx="2038">
                  <c:v>1</c:v>
                </c:pt>
                <c:pt idx="2039">
                  <c:v>1</c:v>
                </c:pt>
                <c:pt idx="2040">
                  <c:v>1</c:v>
                </c:pt>
                <c:pt idx="2041">
                  <c:v>1</c:v>
                </c:pt>
                <c:pt idx="2042">
                  <c:v>1</c:v>
                </c:pt>
                <c:pt idx="2043">
                  <c:v>1</c:v>
                </c:pt>
                <c:pt idx="2044">
                  <c:v>1</c:v>
                </c:pt>
                <c:pt idx="2045">
                  <c:v>1</c:v>
                </c:pt>
                <c:pt idx="2046">
                  <c:v>1</c:v>
                </c:pt>
                <c:pt idx="2047">
                  <c:v>1</c:v>
                </c:pt>
                <c:pt idx="2048">
                  <c:v>1</c:v>
                </c:pt>
                <c:pt idx="2049">
                  <c:v>1</c:v>
                </c:pt>
                <c:pt idx="2050">
                  <c:v>1</c:v>
                </c:pt>
                <c:pt idx="2051">
                  <c:v>1</c:v>
                </c:pt>
                <c:pt idx="2052">
                  <c:v>0.66666666699999999</c:v>
                </c:pt>
                <c:pt idx="2053">
                  <c:v>1</c:v>
                </c:pt>
                <c:pt idx="2054">
                  <c:v>1</c:v>
                </c:pt>
                <c:pt idx="2055">
                  <c:v>1</c:v>
                </c:pt>
                <c:pt idx="2056">
                  <c:v>1</c:v>
                </c:pt>
                <c:pt idx="2057">
                  <c:v>1</c:v>
                </c:pt>
                <c:pt idx="2058">
                  <c:v>1</c:v>
                </c:pt>
                <c:pt idx="2059">
                  <c:v>1</c:v>
                </c:pt>
                <c:pt idx="2060">
                  <c:v>1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1</c:v>
                </c:pt>
                <c:pt idx="2065">
                  <c:v>1</c:v>
                </c:pt>
                <c:pt idx="2066">
                  <c:v>1</c:v>
                </c:pt>
                <c:pt idx="2067">
                  <c:v>1</c:v>
                </c:pt>
                <c:pt idx="2068">
                  <c:v>1</c:v>
                </c:pt>
                <c:pt idx="2069">
                  <c:v>1</c:v>
                </c:pt>
                <c:pt idx="2070">
                  <c:v>1</c:v>
                </c:pt>
                <c:pt idx="2071">
                  <c:v>1</c:v>
                </c:pt>
                <c:pt idx="2072">
                  <c:v>1</c:v>
                </c:pt>
                <c:pt idx="2073">
                  <c:v>1</c:v>
                </c:pt>
                <c:pt idx="2074">
                  <c:v>1</c:v>
                </c:pt>
                <c:pt idx="2075">
                  <c:v>1</c:v>
                </c:pt>
                <c:pt idx="2076">
                  <c:v>1</c:v>
                </c:pt>
                <c:pt idx="2077">
                  <c:v>1</c:v>
                </c:pt>
                <c:pt idx="2078">
                  <c:v>1</c:v>
                </c:pt>
                <c:pt idx="2079">
                  <c:v>1</c:v>
                </c:pt>
                <c:pt idx="2080">
                  <c:v>1</c:v>
                </c:pt>
                <c:pt idx="2081">
                  <c:v>1</c:v>
                </c:pt>
                <c:pt idx="2082">
                  <c:v>1</c:v>
                </c:pt>
                <c:pt idx="2083">
                  <c:v>1</c:v>
                </c:pt>
                <c:pt idx="2084">
                  <c:v>1</c:v>
                </c:pt>
                <c:pt idx="2085">
                  <c:v>1</c:v>
                </c:pt>
                <c:pt idx="2086">
                  <c:v>1</c:v>
                </c:pt>
                <c:pt idx="2087">
                  <c:v>1</c:v>
                </c:pt>
                <c:pt idx="2088">
                  <c:v>1</c:v>
                </c:pt>
                <c:pt idx="2089">
                  <c:v>1</c:v>
                </c:pt>
                <c:pt idx="2090">
                  <c:v>1</c:v>
                </c:pt>
                <c:pt idx="2091">
                  <c:v>1</c:v>
                </c:pt>
                <c:pt idx="2092">
                  <c:v>1</c:v>
                </c:pt>
                <c:pt idx="2093">
                  <c:v>1</c:v>
                </c:pt>
                <c:pt idx="2094">
                  <c:v>1</c:v>
                </c:pt>
                <c:pt idx="2095">
                  <c:v>1</c:v>
                </c:pt>
                <c:pt idx="2096">
                  <c:v>1</c:v>
                </c:pt>
                <c:pt idx="2097">
                  <c:v>1</c:v>
                </c:pt>
                <c:pt idx="2098">
                  <c:v>1</c:v>
                </c:pt>
                <c:pt idx="2099">
                  <c:v>1</c:v>
                </c:pt>
                <c:pt idx="2100">
                  <c:v>1</c:v>
                </c:pt>
                <c:pt idx="2101">
                  <c:v>1</c:v>
                </c:pt>
                <c:pt idx="2102">
                  <c:v>1</c:v>
                </c:pt>
                <c:pt idx="2103">
                  <c:v>1</c:v>
                </c:pt>
                <c:pt idx="2104">
                  <c:v>1</c:v>
                </c:pt>
                <c:pt idx="2105">
                  <c:v>1</c:v>
                </c:pt>
                <c:pt idx="2106">
                  <c:v>1</c:v>
                </c:pt>
                <c:pt idx="2107">
                  <c:v>1</c:v>
                </c:pt>
                <c:pt idx="2108">
                  <c:v>1</c:v>
                </c:pt>
                <c:pt idx="2109">
                  <c:v>1</c:v>
                </c:pt>
                <c:pt idx="2110">
                  <c:v>1</c:v>
                </c:pt>
                <c:pt idx="2111">
                  <c:v>1</c:v>
                </c:pt>
                <c:pt idx="2112">
                  <c:v>1</c:v>
                </c:pt>
                <c:pt idx="2113">
                  <c:v>1</c:v>
                </c:pt>
                <c:pt idx="2114">
                  <c:v>1</c:v>
                </c:pt>
                <c:pt idx="2115">
                  <c:v>1</c:v>
                </c:pt>
                <c:pt idx="2116">
                  <c:v>1</c:v>
                </c:pt>
                <c:pt idx="2117">
                  <c:v>1</c:v>
                </c:pt>
                <c:pt idx="2118">
                  <c:v>1</c:v>
                </c:pt>
                <c:pt idx="2119">
                  <c:v>0.33333333300000001</c:v>
                </c:pt>
                <c:pt idx="2120">
                  <c:v>1</c:v>
                </c:pt>
                <c:pt idx="2121">
                  <c:v>1</c:v>
                </c:pt>
                <c:pt idx="2122">
                  <c:v>1</c:v>
                </c:pt>
                <c:pt idx="2123">
                  <c:v>1</c:v>
                </c:pt>
                <c:pt idx="2124">
                  <c:v>1</c:v>
                </c:pt>
                <c:pt idx="2125">
                  <c:v>1</c:v>
                </c:pt>
                <c:pt idx="2126">
                  <c:v>1</c:v>
                </c:pt>
                <c:pt idx="2127">
                  <c:v>1</c:v>
                </c:pt>
                <c:pt idx="2128">
                  <c:v>1</c:v>
                </c:pt>
                <c:pt idx="2129">
                  <c:v>1</c:v>
                </c:pt>
                <c:pt idx="2130">
                  <c:v>0.66666666699999999</c:v>
                </c:pt>
                <c:pt idx="2131">
                  <c:v>1</c:v>
                </c:pt>
                <c:pt idx="2132">
                  <c:v>1</c:v>
                </c:pt>
                <c:pt idx="2133">
                  <c:v>1</c:v>
                </c:pt>
                <c:pt idx="2134">
                  <c:v>1</c:v>
                </c:pt>
                <c:pt idx="2135">
                  <c:v>1</c:v>
                </c:pt>
                <c:pt idx="2136">
                  <c:v>1</c:v>
                </c:pt>
                <c:pt idx="2137">
                  <c:v>1</c:v>
                </c:pt>
                <c:pt idx="2138">
                  <c:v>1</c:v>
                </c:pt>
                <c:pt idx="2139">
                  <c:v>1</c:v>
                </c:pt>
                <c:pt idx="2140">
                  <c:v>1</c:v>
                </c:pt>
                <c:pt idx="2141">
                  <c:v>1</c:v>
                </c:pt>
                <c:pt idx="2142">
                  <c:v>1</c:v>
                </c:pt>
                <c:pt idx="2143">
                  <c:v>1</c:v>
                </c:pt>
                <c:pt idx="2144">
                  <c:v>1</c:v>
                </c:pt>
                <c:pt idx="2145">
                  <c:v>1</c:v>
                </c:pt>
                <c:pt idx="2146">
                  <c:v>1</c:v>
                </c:pt>
                <c:pt idx="2147">
                  <c:v>1</c:v>
                </c:pt>
                <c:pt idx="2148">
                  <c:v>1</c:v>
                </c:pt>
                <c:pt idx="2149">
                  <c:v>1</c:v>
                </c:pt>
                <c:pt idx="2150">
                  <c:v>0.33333333300000001</c:v>
                </c:pt>
                <c:pt idx="2151">
                  <c:v>1</c:v>
                </c:pt>
                <c:pt idx="2152">
                  <c:v>1</c:v>
                </c:pt>
                <c:pt idx="2153">
                  <c:v>1</c:v>
                </c:pt>
                <c:pt idx="2154">
                  <c:v>1</c:v>
                </c:pt>
                <c:pt idx="2155">
                  <c:v>1</c:v>
                </c:pt>
                <c:pt idx="2156">
                  <c:v>1</c:v>
                </c:pt>
                <c:pt idx="2157">
                  <c:v>1</c:v>
                </c:pt>
                <c:pt idx="2158">
                  <c:v>1</c:v>
                </c:pt>
                <c:pt idx="2159">
                  <c:v>1</c:v>
                </c:pt>
                <c:pt idx="2160">
                  <c:v>1</c:v>
                </c:pt>
                <c:pt idx="2161">
                  <c:v>1</c:v>
                </c:pt>
                <c:pt idx="2162">
                  <c:v>1</c:v>
                </c:pt>
                <c:pt idx="2163">
                  <c:v>1</c:v>
                </c:pt>
                <c:pt idx="2164">
                  <c:v>1</c:v>
                </c:pt>
                <c:pt idx="2165">
                  <c:v>0.66666666699999999</c:v>
                </c:pt>
                <c:pt idx="2166">
                  <c:v>1</c:v>
                </c:pt>
                <c:pt idx="2167">
                  <c:v>1</c:v>
                </c:pt>
                <c:pt idx="2168">
                  <c:v>1</c:v>
                </c:pt>
                <c:pt idx="2169">
                  <c:v>1</c:v>
                </c:pt>
                <c:pt idx="2170">
                  <c:v>1</c:v>
                </c:pt>
                <c:pt idx="2171">
                  <c:v>1</c:v>
                </c:pt>
                <c:pt idx="2172">
                  <c:v>0.66666666699999999</c:v>
                </c:pt>
                <c:pt idx="2173">
                  <c:v>1</c:v>
                </c:pt>
                <c:pt idx="2174">
                  <c:v>1</c:v>
                </c:pt>
                <c:pt idx="2175">
                  <c:v>1</c:v>
                </c:pt>
                <c:pt idx="2176">
                  <c:v>1</c:v>
                </c:pt>
                <c:pt idx="2177">
                  <c:v>1</c:v>
                </c:pt>
                <c:pt idx="2178">
                  <c:v>1</c:v>
                </c:pt>
                <c:pt idx="2179">
                  <c:v>1</c:v>
                </c:pt>
                <c:pt idx="2180">
                  <c:v>1</c:v>
                </c:pt>
                <c:pt idx="2181">
                  <c:v>1</c:v>
                </c:pt>
                <c:pt idx="2182">
                  <c:v>1</c:v>
                </c:pt>
                <c:pt idx="2183">
                  <c:v>1</c:v>
                </c:pt>
                <c:pt idx="2184">
                  <c:v>1</c:v>
                </c:pt>
                <c:pt idx="2185">
                  <c:v>1</c:v>
                </c:pt>
                <c:pt idx="2186">
                  <c:v>1</c:v>
                </c:pt>
                <c:pt idx="2187">
                  <c:v>0.66666666699999999</c:v>
                </c:pt>
                <c:pt idx="2188">
                  <c:v>1</c:v>
                </c:pt>
                <c:pt idx="2189">
                  <c:v>1</c:v>
                </c:pt>
                <c:pt idx="2190">
                  <c:v>1</c:v>
                </c:pt>
                <c:pt idx="2191">
                  <c:v>1</c:v>
                </c:pt>
                <c:pt idx="2192">
                  <c:v>1</c:v>
                </c:pt>
                <c:pt idx="2193">
                  <c:v>1</c:v>
                </c:pt>
                <c:pt idx="2194">
                  <c:v>0.66666666699999999</c:v>
                </c:pt>
                <c:pt idx="2195">
                  <c:v>1</c:v>
                </c:pt>
                <c:pt idx="2196">
                  <c:v>1</c:v>
                </c:pt>
                <c:pt idx="2197">
                  <c:v>1</c:v>
                </c:pt>
                <c:pt idx="2198">
                  <c:v>1</c:v>
                </c:pt>
                <c:pt idx="2199">
                  <c:v>1</c:v>
                </c:pt>
                <c:pt idx="2200">
                  <c:v>1</c:v>
                </c:pt>
                <c:pt idx="2201">
                  <c:v>1</c:v>
                </c:pt>
                <c:pt idx="2202">
                  <c:v>1</c:v>
                </c:pt>
                <c:pt idx="2203">
                  <c:v>1</c:v>
                </c:pt>
                <c:pt idx="2204">
                  <c:v>1</c:v>
                </c:pt>
                <c:pt idx="2205">
                  <c:v>1</c:v>
                </c:pt>
                <c:pt idx="2206">
                  <c:v>1</c:v>
                </c:pt>
                <c:pt idx="2207">
                  <c:v>1</c:v>
                </c:pt>
                <c:pt idx="2208">
                  <c:v>1</c:v>
                </c:pt>
                <c:pt idx="2209">
                  <c:v>1</c:v>
                </c:pt>
                <c:pt idx="2210">
                  <c:v>1</c:v>
                </c:pt>
                <c:pt idx="2211">
                  <c:v>1</c:v>
                </c:pt>
                <c:pt idx="2212">
                  <c:v>1</c:v>
                </c:pt>
                <c:pt idx="2213">
                  <c:v>1</c:v>
                </c:pt>
                <c:pt idx="2214">
                  <c:v>1</c:v>
                </c:pt>
                <c:pt idx="2215">
                  <c:v>1</c:v>
                </c:pt>
                <c:pt idx="2216">
                  <c:v>1</c:v>
                </c:pt>
                <c:pt idx="2217">
                  <c:v>1</c:v>
                </c:pt>
                <c:pt idx="2218">
                  <c:v>1</c:v>
                </c:pt>
                <c:pt idx="2219">
                  <c:v>1</c:v>
                </c:pt>
                <c:pt idx="2220">
                  <c:v>1</c:v>
                </c:pt>
                <c:pt idx="2221">
                  <c:v>1</c:v>
                </c:pt>
                <c:pt idx="2222">
                  <c:v>1</c:v>
                </c:pt>
                <c:pt idx="2223">
                  <c:v>1</c:v>
                </c:pt>
                <c:pt idx="2224">
                  <c:v>1</c:v>
                </c:pt>
                <c:pt idx="2225">
                  <c:v>1</c:v>
                </c:pt>
                <c:pt idx="2226">
                  <c:v>1</c:v>
                </c:pt>
                <c:pt idx="2227">
                  <c:v>1</c:v>
                </c:pt>
                <c:pt idx="2228">
                  <c:v>1</c:v>
                </c:pt>
                <c:pt idx="2229">
                  <c:v>0.66666666699999999</c:v>
                </c:pt>
                <c:pt idx="2230">
                  <c:v>1</c:v>
                </c:pt>
                <c:pt idx="2231">
                  <c:v>1</c:v>
                </c:pt>
                <c:pt idx="2232">
                  <c:v>1</c:v>
                </c:pt>
                <c:pt idx="2233">
                  <c:v>1</c:v>
                </c:pt>
                <c:pt idx="2234">
                  <c:v>1</c:v>
                </c:pt>
                <c:pt idx="2235">
                  <c:v>1</c:v>
                </c:pt>
                <c:pt idx="2236">
                  <c:v>1</c:v>
                </c:pt>
                <c:pt idx="2237">
                  <c:v>1</c:v>
                </c:pt>
                <c:pt idx="2238">
                  <c:v>1</c:v>
                </c:pt>
                <c:pt idx="2239">
                  <c:v>1</c:v>
                </c:pt>
                <c:pt idx="2240">
                  <c:v>1</c:v>
                </c:pt>
                <c:pt idx="2241">
                  <c:v>0.66666666699999999</c:v>
                </c:pt>
                <c:pt idx="2242">
                  <c:v>1</c:v>
                </c:pt>
                <c:pt idx="2243">
                  <c:v>1</c:v>
                </c:pt>
                <c:pt idx="2244">
                  <c:v>1</c:v>
                </c:pt>
                <c:pt idx="2245">
                  <c:v>1</c:v>
                </c:pt>
                <c:pt idx="2246">
                  <c:v>1</c:v>
                </c:pt>
                <c:pt idx="2247">
                  <c:v>1</c:v>
                </c:pt>
                <c:pt idx="2248">
                  <c:v>1</c:v>
                </c:pt>
                <c:pt idx="2249">
                  <c:v>1</c:v>
                </c:pt>
                <c:pt idx="2250">
                  <c:v>1</c:v>
                </c:pt>
                <c:pt idx="2251">
                  <c:v>1</c:v>
                </c:pt>
                <c:pt idx="2252">
                  <c:v>1</c:v>
                </c:pt>
                <c:pt idx="2253">
                  <c:v>1</c:v>
                </c:pt>
                <c:pt idx="2254">
                  <c:v>1</c:v>
                </c:pt>
                <c:pt idx="2255">
                  <c:v>0.33333333300000001</c:v>
                </c:pt>
                <c:pt idx="2256">
                  <c:v>1</c:v>
                </c:pt>
                <c:pt idx="2257">
                  <c:v>0.66666666699999999</c:v>
                </c:pt>
                <c:pt idx="2258">
                  <c:v>1</c:v>
                </c:pt>
                <c:pt idx="2259">
                  <c:v>1</c:v>
                </c:pt>
                <c:pt idx="2260">
                  <c:v>1</c:v>
                </c:pt>
                <c:pt idx="2261">
                  <c:v>1</c:v>
                </c:pt>
                <c:pt idx="2262">
                  <c:v>1</c:v>
                </c:pt>
                <c:pt idx="2263">
                  <c:v>1</c:v>
                </c:pt>
                <c:pt idx="2264">
                  <c:v>1</c:v>
                </c:pt>
                <c:pt idx="2265">
                  <c:v>1</c:v>
                </c:pt>
                <c:pt idx="2266">
                  <c:v>0.33333333300000001</c:v>
                </c:pt>
                <c:pt idx="2267">
                  <c:v>1</c:v>
                </c:pt>
                <c:pt idx="2268">
                  <c:v>1</c:v>
                </c:pt>
                <c:pt idx="2269">
                  <c:v>1</c:v>
                </c:pt>
                <c:pt idx="2270">
                  <c:v>1</c:v>
                </c:pt>
                <c:pt idx="2271">
                  <c:v>1</c:v>
                </c:pt>
                <c:pt idx="2272">
                  <c:v>1</c:v>
                </c:pt>
                <c:pt idx="2273">
                  <c:v>1</c:v>
                </c:pt>
                <c:pt idx="2274">
                  <c:v>1</c:v>
                </c:pt>
                <c:pt idx="2275">
                  <c:v>1</c:v>
                </c:pt>
                <c:pt idx="2276">
                  <c:v>1</c:v>
                </c:pt>
                <c:pt idx="2277">
                  <c:v>1</c:v>
                </c:pt>
                <c:pt idx="2278">
                  <c:v>1</c:v>
                </c:pt>
                <c:pt idx="2279">
                  <c:v>1</c:v>
                </c:pt>
                <c:pt idx="2280">
                  <c:v>1</c:v>
                </c:pt>
                <c:pt idx="2281">
                  <c:v>1</c:v>
                </c:pt>
                <c:pt idx="2282">
                  <c:v>1</c:v>
                </c:pt>
                <c:pt idx="2283">
                  <c:v>1</c:v>
                </c:pt>
                <c:pt idx="2284">
                  <c:v>1</c:v>
                </c:pt>
                <c:pt idx="2285">
                  <c:v>1</c:v>
                </c:pt>
                <c:pt idx="2286">
                  <c:v>1</c:v>
                </c:pt>
                <c:pt idx="2287">
                  <c:v>1</c:v>
                </c:pt>
                <c:pt idx="2288">
                  <c:v>1</c:v>
                </c:pt>
                <c:pt idx="2289">
                  <c:v>1</c:v>
                </c:pt>
                <c:pt idx="2290">
                  <c:v>1</c:v>
                </c:pt>
                <c:pt idx="2291">
                  <c:v>1</c:v>
                </c:pt>
                <c:pt idx="2292">
                  <c:v>1</c:v>
                </c:pt>
                <c:pt idx="2293">
                  <c:v>1</c:v>
                </c:pt>
                <c:pt idx="2294">
                  <c:v>1</c:v>
                </c:pt>
                <c:pt idx="2295">
                  <c:v>0.66666666699999999</c:v>
                </c:pt>
                <c:pt idx="2296">
                  <c:v>1</c:v>
                </c:pt>
                <c:pt idx="2297">
                  <c:v>1</c:v>
                </c:pt>
                <c:pt idx="2298">
                  <c:v>1</c:v>
                </c:pt>
                <c:pt idx="2299">
                  <c:v>1</c:v>
                </c:pt>
                <c:pt idx="2300">
                  <c:v>1</c:v>
                </c:pt>
                <c:pt idx="2301">
                  <c:v>1</c:v>
                </c:pt>
                <c:pt idx="2302">
                  <c:v>1</c:v>
                </c:pt>
                <c:pt idx="2303">
                  <c:v>1</c:v>
                </c:pt>
                <c:pt idx="2304">
                  <c:v>1</c:v>
                </c:pt>
                <c:pt idx="2305">
                  <c:v>1</c:v>
                </c:pt>
                <c:pt idx="2306">
                  <c:v>1</c:v>
                </c:pt>
                <c:pt idx="2307">
                  <c:v>1</c:v>
                </c:pt>
                <c:pt idx="2308">
                  <c:v>1</c:v>
                </c:pt>
                <c:pt idx="2309">
                  <c:v>1</c:v>
                </c:pt>
                <c:pt idx="2310">
                  <c:v>1</c:v>
                </c:pt>
                <c:pt idx="2311">
                  <c:v>1</c:v>
                </c:pt>
                <c:pt idx="2312">
                  <c:v>1</c:v>
                </c:pt>
                <c:pt idx="2313">
                  <c:v>1</c:v>
                </c:pt>
                <c:pt idx="2314">
                  <c:v>1</c:v>
                </c:pt>
                <c:pt idx="2315">
                  <c:v>1</c:v>
                </c:pt>
                <c:pt idx="2316">
                  <c:v>1</c:v>
                </c:pt>
                <c:pt idx="2317">
                  <c:v>1</c:v>
                </c:pt>
                <c:pt idx="2318">
                  <c:v>1</c:v>
                </c:pt>
                <c:pt idx="2319">
                  <c:v>1</c:v>
                </c:pt>
                <c:pt idx="2320">
                  <c:v>1</c:v>
                </c:pt>
                <c:pt idx="2321">
                  <c:v>1</c:v>
                </c:pt>
                <c:pt idx="2322">
                  <c:v>1</c:v>
                </c:pt>
                <c:pt idx="2323">
                  <c:v>1</c:v>
                </c:pt>
                <c:pt idx="2324">
                  <c:v>1</c:v>
                </c:pt>
                <c:pt idx="2325">
                  <c:v>1</c:v>
                </c:pt>
                <c:pt idx="2326">
                  <c:v>1</c:v>
                </c:pt>
                <c:pt idx="2327">
                  <c:v>0.66666666699999999</c:v>
                </c:pt>
                <c:pt idx="2328">
                  <c:v>1</c:v>
                </c:pt>
                <c:pt idx="2329">
                  <c:v>1</c:v>
                </c:pt>
                <c:pt idx="2330">
                  <c:v>1</c:v>
                </c:pt>
                <c:pt idx="2331">
                  <c:v>1</c:v>
                </c:pt>
                <c:pt idx="2332">
                  <c:v>0.33333333300000001</c:v>
                </c:pt>
                <c:pt idx="2333">
                  <c:v>1</c:v>
                </c:pt>
                <c:pt idx="2334">
                  <c:v>1</c:v>
                </c:pt>
                <c:pt idx="2335">
                  <c:v>1</c:v>
                </c:pt>
                <c:pt idx="2336">
                  <c:v>1</c:v>
                </c:pt>
                <c:pt idx="2337">
                  <c:v>1</c:v>
                </c:pt>
                <c:pt idx="2338">
                  <c:v>1</c:v>
                </c:pt>
                <c:pt idx="2339">
                  <c:v>0.33333333300000001</c:v>
                </c:pt>
                <c:pt idx="2340">
                  <c:v>1</c:v>
                </c:pt>
                <c:pt idx="2341">
                  <c:v>1</c:v>
                </c:pt>
                <c:pt idx="2342">
                  <c:v>1</c:v>
                </c:pt>
                <c:pt idx="2343">
                  <c:v>1</c:v>
                </c:pt>
                <c:pt idx="2344">
                  <c:v>1</c:v>
                </c:pt>
                <c:pt idx="2345">
                  <c:v>1</c:v>
                </c:pt>
                <c:pt idx="2346">
                  <c:v>1</c:v>
                </c:pt>
                <c:pt idx="2347">
                  <c:v>1</c:v>
                </c:pt>
                <c:pt idx="2348">
                  <c:v>1</c:v>
                </c:pt>
                <c:pt idx="2349">
                  <c:v>1</c:v>
                </c:pt>
                <c:pt idx="2350">
                  <c:v>1</c:v>
                </c:pt>
                <c:pt idx="2351">
                  <c:v>1</c:v>
                </c:pt>
                <c:pt idx="2352">
                  <c:v>0.66666666699999999</c:v>
                </c:pt>
                <c:pt idx="2353">
                  <c:v>1</c:v>
                </c:pt>
                <c:pt idx="2354">
                  <c:v>1</c:v>
                </c:pt>
                <c:pt idx="2355">
                  <c:v>1</c:v>
                </c:pt>
                <c:pt idx="2356">
                  <c:v>1</c:v>
                </c:pt>
                <c:pt idx="2357">
                  <c:v>1</c:v>
                </c:pt>
                <c:pt idx="2358">
                  <c:v>1</c:v>
                </c:pt>
                <c:pt idx="2359">
                  <c:v>1</c:v>
                </c:pt>
                <c:pt idx="2360">
                  <c:v>1</c:v>
                </c:pt>
                <c:pt idx="2361">
                  <c:v>1</c:v>
                </c:pt>
                <c:pt idx="2362">
                  <c:v>1</c:v>
                </c:pt>
                <c:pt idx="2363">
                  <c:v>1</c:v>
                </c:pt>
                <c:pt idx="2364">
                  <c:v>1</c:v>
                </c:pt>
                <c:pt idx="2365">
                  <c:v>1</c:v>
                </c:pt>
                <c:pt idx="2366">
                  <c:v>1</c:v>
                </c:pt>
                <c:pt idx="2367">
                  <c:v>1</c:v>
                </c:pt>
                <c:pt idx="2368">
                  <c:v>1</c:v>
                </c:pt>
                <c:pt idx="2369">
                  <c:v>1</c:v>
                </c:pt>
                <c:pt idx="2370">
                  <c:v>1</c:v>
                </c:pt>
                <c:pt idx="2371">
                  <c:v>1</c:v>
                </c:pt>
                <c:pt idx="2372">
                  <c:v>1</c:v>
                </c:pt>
                <c:pt idx="2373">
                  <c:v>1</c:v>
                </c:pt>
                <c:pt idx="2374">
                  <c:v>1</c:v>
                </c:pt>
                <c:pt idx="2375">
                  <c:v>1</c:v>
                </c:pt>
                <c:pt idx="2376">
                  <c:v>0.66666666699999999</c:v>
                </c:pt>
                <c:pt idx="2377">
                  <c:v>1</c:v>
                </c:pt>
                <c:pt idx="2378">
                  <c:v>1</c:v>
                </c:pt>
                <c:pt idx="2379">
                  <c:v>1</c:v>
                </c:pt>
                <c:pt idx="2380">
                  <c:v>1</c:v>
                </c:pt>
                <c:pt idx="2381">
                  <c:v>1</c:v>
                </c:pt>
                <c:pt idx="2382">
                  <c:v>1</c:v>
                </c:pt>
                <c:pt idx="2383">
                  <c:v>1</c:v>
                </c:pt>
                <c:pt idx="2384">
                  <c:v>1</c:v>
                </c:pt>
                <c:pt idx="2385">
                  <c:v>1</c:v>
                </c:pt>
                <c:pt idx="2386">
                  <c:v>1</c:v>
                </c:pt>
                <c:pt idx="2387">
                  <c:v>1</c:v>
                </c:pt>
                <c:pt idx="2388">
                  <c:v>1</c:v>
                </c:pt>
                <c:pt idx="2389">
                  <c:v>1</c:v>
                </c:pt>
                <c:pt idx="2390">
                  <c:v>1</c:v>
                </c:pt>
                <c:pt idx="2391">
                  <c:v>1</c:v>
                </c:pt>
                <c:pt idx="2392">
                  <c:v>1</c:v>
                </c:pt>
                <c:pt idx="2393">
                  <c:v>1</c:v>
                </c:pt>
                <c:pt idx="2394">
                  <c:v>0.66666666699999999</c:v>
                </c:pt>
                <c:pt idx="2395">
                  <c:v>1</c:v>
                </c:pt>
                <c:pt idx="2396">
                  <c:v>1</c:v>
                </c:pt>
                <c:pt idx="2397">
                  <c:v>0.33333333300000001</c:v>
                </c:pt>
                <c:pt idx="2398">
                  <c:v>0.66666666699999999</c:v>
                </c:pt>
                <c:pt idx="2399">
                  <c:v>1</c:v>
                </c:pt>
                <c:pt idx="2400">
                  <c:v>1</c:v>
                </c:pt>
                <c:pt idx="2401">
                  <c:v>1</c:v>
                </c:pt>
                <c:pt idx="2402">
                  <c:v>1</c:v>
                </c:pt>
                <c:pt idx="2403">
                  <c:v>1</c:v>
                </c:pt>
                <c:pt idx="2404">
                  <c:v>1</c:v>
                </c:pt>
                <c:pt idx="2405">
                  <c:v>0.66666666699999999</c:v>
                </c:pt>
                <c:pt idx="2406">
                  <c:v>1</c:v>
                </c:pt>
                <c:pt idx="2407">
                  <c:v>1</c:v>
                </c:pt>
                <c:pt idx="2408">
                  <c:v>1</c:v>
                </c:pt>
                <c:pt idx="2409">
                  <c:v>1</c:v>
                </c:pt>
                <c:pt idx="2410">
                  <c:v>1</c:v>
                </c:pt>
                <c:pt idx="2411">
                  <c:v>1</c:v>
                </c:pt>
                <c:pt idx="2412">
                  <c:v>1</c:v>
                </c:pt>
                <c:pt idx="2413">
                  <c:v>1</c:v>
                </c:pt>
                <c:pt idx="2414">
                  <c:v>1</c:v>
                </c:pt>
                <c:pt idx="2415">
                  <c:v>1</c:v>
                </c:pt>
                <c:pt idx="2416">
                  <c:v>1</c:v>
                </c:pt>
                <c:pt idx="2417">
                  <c:v>0.66666666699999999</c:v>
                </c:pt>
                <c:pt idx="2418">
                  <c:v>1</c:v>
                </c:pt>
                <c:pt idx="2419">
                  <c:v>1</c:v>
                </c:pt>
                <c:pt idx="2420">
                  <c:v>1</c:v>
                </c:pt>
                <c:pt idx="2421">
                  <c:v>1</c:v>
                </c:pt>
                <c:pt idx="2422">
                  <c:v>1</c:v>
                </c:pt>
                <c:pt idx="2423">
                  <c:v>0.33333333300000001</c:v>
                </c:pt>
                <c:pt idx="2424">
                  <c:v>1</c:v>
                </c:pt>
                <c:pt idx="2425">
                  <c:v>0.66666666699999999</c:v>
                </c:pt>
                <c:pt idx="2426">
                  <c:v>1</c:v>
                </c:pt>
                <c:pt idx="2427">
                  <c:v>1</c:v>
                </c:pt>
                <c:pt idx="2428">
                  <c:v>1</c:v>
                </c:pt>
                <c:pt idx="2429">
                  <c:v>1</c:v>
                </c:pt>
                <c:pt idx="2430">
                  <c:v>1</c:v>
                </c:pt>
                <c:pt idx="2431">
                  <c:v>1</c:v>
                </c:pt>
                <c:pt idx="2432">
                  <c:v>1</c:v>
                </c:pt>
                <c:pt idx="2433">
                  <c:v>1</c:v>
                </c:pt>
                <c:pt idx="2434">
                  <c:v>1</c:v>
                </c:pt>
                <c:pt idx="2435">
                  <c:v>1</c:v>
                </c:pt>
                <c:pt idx="2436">
                  <c:v>1</c:v>
                </c:pt>
                <c:pt idx="2437">
                  <c:v>1</c:v>
                </c:pt>
                <c:pt idx="2438">
                  <c:v>1</c:v>
                </c:pt>
                <c:pt idx="2439">
                  <c:v>1</c:v>
                </c:pt>
                <c:pt idx="2440">
                  <c:v>1</c:v>
                </c:pt>
                <c:pt idx="2441">
                  <c:v>1</c:v>
                </c:pt>
                <c:pt idx="2442">
                  <c:v>1</c:v>
                </c:pt>
                <c:pt idx="2443">
                  <c:v>1</c:v>
                </c:pt>
                <c:pt idx="2444">
                  <c:v>1</c:v>
                </c:pt>
                <c:pt idx="2445">
                  <c:v>1</c:v>
                </c:pt>
                <c:pt idx="2446">
                  <c:v>1</c:v>
                </c:pt>
                <c:pt idx="2447">
                  <c:v>1</c:v>
                </c:pt>
                <c:pt idx="2448">
                  <c:v>1</c:v>
                </c:pt>
                <c:pt idx="2449">
                  <c:v>1</c:v>
                </c:pt>
                <c:pt idx="2450">
                  <c:v>1</c:v>
                </c:pt>
                <c:pt idx="2451">
                  <c:v>1</c:v>
                </c:pt>
                <c:pt idx="2452">
                  <c:v>1</c:v>
                </c:pt>
                <c:pt idx="2453">
                  <c:v>1</c:v>
                </c:pt>
                <c:pt idx="2454">
                  <c:v>1</c:v>
                </c:pt>
                <c:pt idx="2455">
                  <c:v>1</c:v>
                </c:pt>
                <c:pt idx="2456">
                  <c:v>1</c:v>
                </c:pt>
                <c:pt idx="2457">
                  <c:v>1</c:v>
                </c:pt>
                <c:pt idx="2458">
                  <c:v>1</c:v>
                </c:pt>
                <c:pt idx="2459">
                  <c:v>0.66666666699999999</c:v>
                </c:pt>
                <c:pt idx="2460">
                  <c:v>1</c:v>
                </c:pt>
                <c:pt idx="2461">
                  <c:v>1</c:v>
                </c:pt>
                <c:pt idx="2462">
                  <c:v>1</c:v>
                </c:pt>
                <c:pt idx="2463">
                  <c:v>1</c:v>
                </c:pt>
                <c:pt idx="2464">
                  <c:v>1</c:v>
                </c:pt>
                <c:pt idx="2465">
                  <c:v>1</c:v>
                </c:pt>
                <c:pt idx="2466">
                  <c:v>1</c:v>
                </c:pt>
                <c:pt idx="2467">
                  <c:v>1</c:v>
                </c:pt>
                <c:pt idx="2468">
                  <c:v>1</c:v>
                </c:pt>
                <c:pt idx="2469">
                  <c:v>1</c:v>
                </c:pt>
                <c:pt idx="2470">
                  <c:v>1</c:v>
                </c:pt>
                <c:pt idx="2471">
                  <c:v>1</c:v>
                </c:pt>
                <c:pt idx="2472">
                  <c:v>1</c:v>
                </c:pt>
                <c:pt idx="2473">
                  <c:v>1</c:v>
                </c:pt>
                <c:pt idx="2474">
                  <c:v>1</c:v>
                </c:pt>
                <c:pt idx="2475">
                  <c:v>1</c:v>
                </c:pt>
                <c:pt idx="2476">
                  <c:v>0.66666666699999999</c:v>
                </c:pt>
                <c:pt idx="2477">
                  <c:v>1</c:v>
                </c:pt>
                <c:pt idx="2478">
                  <c:v>1</c:v>
                </c:pt>
                <c:pt idx="2479">
                  <c:v>1</c:v>
                </c:pt>
                <c:pt idx="2480">
                  <c:v>1</c:v>
                </c:pt>
                <c:pt idx="2481">
                  <c:v>0.66666666699999999</c:v>
                </c:pt>
                <c:pt idx="2482">
                  <c:v>1</c:v>
                </c:pt>
                <c:pt idx="2483">
                  <c:v>1</c:v>
                </c:pt>
                <c:pt idx="2484">
                  <c:v>1</c:v>
                </c:pt>
                <c:pt idx="2485">
                  <c:v>1</c:v>
                </c:pt>
                <c:pt idx="2486">
                  <c:v>1</c:v>
                </c:pt>
                <c:pt idx="2487">
                  <c:v>1</c:v>
                </c:pt>
                <c:pt idx="2488">
                  <c:v>1</c:v>
                </c:pt>
                <c:pt idx="2489">
                  <c:v>1</c:v>
                </c:pt>
                <c:pt idx="2490">
                  <c:v>1</c:v>
                </c:pt>
                <c:pt idx="2491">
                  <c:v>1</c:v>
                </c:pt>
                <c:pt idx="2492">
                  <c:v>1</c:v>
                </c:pt>
                <c:pt idx="2493">
                  <c:v>1</c:v>
                </c:pt>
                <c:pt idx="2494">
                  <c:v>0.66666666699999999</c:v>
                </c:pt>
                <c:pt idx="2495">
                  <c:v>1</c:v>
                </c:pt>
                <c:pt idx="2496">
                  <c:v>1</c:v>
                </c:pt>
                <c:pt idx="2497">
                  <c:v>1</c:v>
                </c:pt>
                <c:pt idx="2498">
                  <c:v>1</c:v>
                </c:pt>
                <c:pt idx="2499">
                  <c:v>1</c:v>
                </c:pt>
                <c:pt idx="2500">
                  <c:v>1</c:v>
                </c:pt>
                <c:pt idx="2501">
                  <c:v>1</c:v>
                </c:pt>
                <c:pt idx="2502">
                  <c:v>1</c:v>
                </c:pt>
                <c:pt idx="2503">
                  <c:v>0.33333333300000001</c:v>
                </c:pt>
                <c:pt idx="2504">
                  <c:v>1</c:v>
                </c:pt>
                <c:pt idx="2505">
                  <c:v>1</c:v>
                </c:pt>
                <c:pt idx="2506">
                  <c:v>1</c:v>
                </c:pt>
                <c:pt idx="2507">
                  <c:v>1</c:v>
                </c:pt>
                <c:pt idx="2508">
                  <c:v>1</c:v>
                </c:pt>
                <c:pt idx="2509">
                  <c:v>1</c:v>
                </c:pt>
                <c:pt idx="2510">
                  <c:v>0.33333333300000001</c:v>
                </c:pt>
                <c:pt idx="2511">
                  <c:v>1</c:v>
                </c:pt>
                <c:pt idx="2512">
                  <c:v>1</c:v>
                </c:pt>
                <c:pt idx="2513">
                  <c:v>1</c:v>
                </c:pt>
                <c:pt idx="2514">
                  <c:v>1</c:v>
                </c:pt>
                <c:pt idx="2515">
                  <c:v>1</c:v>
                </c:pt>
                <c:pt idx="2516">
                  <c:v>1</c:v>
                </c:pt>
                <c:pt idx="2517">
                  <c:v>1</c:v>
                </c:pt>
                <c:pt idx="2518">
                  <c:v>1</c:v>
                </c:pt>
                <c:pt idx="2519">
                  <c:v>1</c:v>
                </c:pt>
                <c:pt idx="2520">
                  <c:v>1</c:v>
                </c:pt>
                <c:pt idx="2521">
                  <c:v>1</c:v>
                </c:pt>
                <c:pt idx="2522">
                  <c:v>1</c:v>
                </c:pt>
                <c:pt idx="2523">
                  <c:v>1</c:v>
                </c:pt>
                <c:pt idx="2524">
                  <c:v>1</c:v>
                </c:pt>
                <c:pt idx="2525">
                  <c:v>1</c:v>
                </c:pt>
                <c:pt idx="2526">
                  <c:v>1</c:v>
                </c:pt>
                <c:pt idx="2527">
                  <c:v>0.66666666699999999</c:v>
                </c:pt>
                <c:pt idx="2528">
                  <c:v>1</c:v>
                </c:pt>
                <c:pt idx="2529">
                  <c:v>1</c:v>
                </c:pt>
                <c:pt idx="2530">
                  <c:v>1</c:v>
                </c:pt>
                <c:pt idx="2531">
                  <c:v>1</c:v>
                </c:pt>
                <c:pt idx="2532">
                  <c:v>1</c:v>
                </c:pt>
                <c:pt idx="2533">
                  <c:v>1</c:v>
                </c:pt>
                <c:pt idx="2534">
                  <c:v>1</c:v>
                </c:pt>
                <c:pt idx="2535">
                  <c:v>1</c:v>
                </c:pt>
                <c:pt idx="2536">
                  <c:v>1</c:v>
                </c:pt>
                <c:pt idx="2537">
                  <c:v>1</c:v>
                </c:pt>
                <c:pt idx="2538">
                  <c:v>1</c:v>
                </c:pt>
                <c:pt idx="2539">
                  <c:v>1</c:v>
                </c:pt>
                <c:pt idx="2540">
                  <c:v>1</c:v>
                </c:pt>
                <c:pt idx="2541">
                  <c:v>1</c:v>
                </c:pt>
                <c:pt idx="2542">
                  <c:v>1</c:v>
                </c:pt>
                <c:pt idx="2543">
                  <c:v>1</c:v>
                </c:pt>
                <c:pt idx="2544">
                  <c:v>1</c:v>
                </c:pt>
                <c:pt idx="2545">
                  <c:v>1</c:v>
                </c:pt>
                <c:pt idx="2546">
                  <c:v>1</c:v>
                </c:pt>
                <c:pt idx="2547">
                  <c:v>1</c:v>
                </c:pt>
                <c:pt idx="2548">
                  <c:v>1</c:v>
                </c:pt>
                <c:pt idx="2549">
                  <c:v>1</c:v>
                </c:pt>
                <c:pt idx="2550">
                  <c:v>1</c:v>
                </c:pt>
                <c:pt idx="2551">
                  <c:v>1</c:v>
                </c:pt>
                <c:pt idx="2552">
                  <c:v>0.66666666699999999</c:v>
                </c:pt>
                <c:pt idx="2553">
                  <c:v>0.66666666699999999</c:v>
                </c:pt>
                <c:pt idx="2554">
                  <c:v>1</c:v>
                </c:pt>
                <c:pt idx="2555">
                  <c:v>1</c:v>
                </c:pt>
                <c:pt idx="2556">
                  <c:v>1</c:v>
                </c:pt>
                <c:pt idx="2557">
                  <c:v>1</c:v>
                </c:pt>
                <c:pt idx="2558">
                  <c:v>1</c:v>
                </c:pt>
                <c:pt idx="2559">
                  <c:v>1</c:v>
                </c:pt>
                <c:pt idx="2560">
                  <c:v>1</c:v>
                </c:pt>
                <c:pt idx="2561">
                  <c:v>1</c:v>
                </c:pt>
                <c:pt idx="2562">
                  <c:v>1</c:v>
                </c:pt>
                <c:pt idx="2563">
                  <c:v>1</c:v>
                </c:pt>
                <c:pt idx="2564">
                  <c:v>1</c:v>
                </c:pt>
                <c:pt idx="2565">
                  <c:v>1</c:v>
                </c:pt>
                <c:pt idx="2566">
                  <c:v>1</c:v>
                </c:pt>
                <c:pt idx="2567">
                  <c:v>1</c:v>
                </c:pt>
                <c:pt idx="2568">
                  <c:v>1</c:v>
                </c:pt>
                <c:pt idx="2569">
                  <c:v>1</c:v>
                </c:pt>
                <c:pt idx="2570">
                  <c:v>0.66666666699999999</c:v>
                </c:pt>
                <c:pt idx="2571">
                  <c:v>1</c:v>
                </c:pt>
                <c:pt idx="2572">
                  <c:v>1</c:v>
                </c:pt>
                <c:pt idx="2573">
                  <c:v>1</c:v>
                </c:pt>
                <c:pt idx="2574">
                  <c:v>1</c:v>
                </c:pt>
                <c:pt idx="2575">
                  <c:v>1</c:v>
                </c:pt>
                <c:pt idx="2576">
                  <c:v>1</c:v>
                </c:pt>
                <c:pt idx="2577">
                  <c:v>1</c:v>
                </c:pt>
                <c:pt idx="2578">
                  <c:v>1</c:v>
                </c:pt>
                <c:pt idx="2579">
                  <c:v>1</c:v>
                </c:pt>
                <c:pt idx="2580">
                  <c:v>1</c:v>
                </c:pt>
                <c:pt idx="2581">
                  <c:v>1</c:v>
                </c:pt>
                <c:pt idx="2582">
                  <c:v>1</c:v>
                </c:pt>
                <c:pt idx="2583">
                  <c:v>1</c:v>
                </c:pt>
                <c:pt idx="2584">
                  <c:v>1</c:v>
                </c:pt>
                <c:pt idx="2585">
                  <c:v>1</c:v>
                </c:pt>
                <c:pt idx="2586">
                  <c:v>1</c:v>
                </c:pt>
                <c:pt idx="2587">
                  <c:v>1</c:v>
                </c:pt>
                <c:pt idx="2588">
                  <c:v>1</c:v>
                </c:pt>
                <c:pt idx="2589">
                  <c:v>1</c:v>
                </c:pt>
                <c:pt idx="2590">
                  <c:v>1</c:v>
                </c:pt>
                <c:pt idx="2591">
                  <c:v>1</c:v>
                </c:pt>
                <c:pt idx="2592">
                  <c:v>1</c:v>
                </c:pt>
                <c:pt idx="2593">
                  <c:v>1</c:v>
                </c:pt>
                <c:pt idx="2594">
                  <c:v>1</c:v>
                </c:pt>
                <c:pt idx="2595">
                  <c:v>1</c:v>
                </c:pt>
                <c:pt idx="2596">
                  <c:v>1</c:v>
                </c:pt>
                <c:pt idx="2597">
                  <c:v>1</c:v>
                </c:pt>
                <c:pt idx="2598">
                  <c:v>1</c:v>
                </c:pt>
                <c:pt idx="2599">
                  <c:v>1</c:v>
                </c:pt>
                <c:pt idx="2600">
                  <c:v>1</c:v>
                </c:pt>
                <c:pt idx="2601">
                  <c:v>1</c:v>
                </c:pt>
                <c:pt idx="2602">
                  <c:v>1</c:v>
                </c:pt>
                <c:pt idx="2603">
                  <c:v>1</c:v>
                </c:pt>
                <c:pt idx="2604">
                  <c:v>1</c:v>
                </c:pt>
                <c:pt idx="2605">
                  <c:v>1</c:v>
                </c:pt>
                <c:pt idx="2606">
                  <c:v>1</c:v>
                </c:pt>
                <c:pt idx="2607">
                  <c:v>1</c:v>
                </c:pt>
                <c:pt idx="2608">
                  <c:v>1</c:v>
                </c:pt>
                <c:pt idx="2609">
                  <c:v>1</c:v>
                </c:pt>
                <c:pt idx="2610">
                  <c:v>1</c:v>
                </c:pt>
                <c:pt idx="2611">
                  <c:v>0.66666666699999999</c:v>
                </c:pt>
                <c:pt idx="2612">
                  <c:v>1</c:v>
                </c:pt>
                <c:pt idx="2613">
                  <c:v>1</c:v>
                </c:pt>
                <c:pt idx="2614">
                  <c:v>1</c:v>
                </c:pt>
                <c:pt idx="2615">
                  <c:v>1</c:v>
                </c:pt>
                <c:pt idx="2616">
                  <c:v>1</c:v>
                </c:pt>
                <c:pt idx="2617">
                  <c:v>1</c:v>
                </c:pt>
                <c:pt idx="2618">
                  <c:v>1</c:v>
                </c:pt>
                <c:pt idx="2619">
                  <c:v>1</c:v>
                </c:pt>
                <c:pt idx="2620">
                  <c:v>1</c:v>
                </c:pt>
                <c:pt idx="2621">
                  <c:v>1</c:v>
                </c:pt>
                <c:pt idx="2622">
                  <c:v>1</c:v>
                </c:pt>
                <c:pt idx="2623">
                  <c:v>1</c:v>
                </c:pt>
                <c:pt idx="2624">
                  <c:v>1</c:v>
                </c:pt>
                <c:pt idx="2625">
                  <c:v>1</c:v>
                </c:pt>
                <c:pt idx="2626">
                  <c:v>1</c:v>
                </c:pt>
                <c:pt idx="2627">
                  <c:v>1</c:v>
                </c:pt>
                <c:pt idx="2628">
                  <c:v>1</c:v>
                </c:pt>
                <c:pt idx="2629">
                  <c:v>1</c:v>
                </c:pt>
                <c:pt idx="2630">
                  <c:v>1</c:v>
                </c:pt>
                <c:pt idx="2631">
                  <c:v>1</c:v>
                </c:pt>
                <c:pt idx="2632">
                  <c:v>1</c:v>
                </c:pt>
                <c:pt idx="2633">
                  <c:v>0.33333333300000001</c:v>
                </c:pt>
                <c:pt idx="2634">
                  <c:v>1</c:v>
                </c:pt>
                <c:pt idx="2635">
                  <c:v>1</c:v>
                </c:pt>
                <c:pt idx="2636">
                  <c:v>1</c:v>
                </c:pt>
                <c:pt idx="2637">
                  <c:v>1</c:v>
                </c:pt>
                <c:pt idx="2638">
                  <c:v>1</c:v>
                </c:pt>
                <c:pt idx="2639">
                  <c:v>1</c:v>
                </c:pt>
                <c:pt idx="2640">
                  <c:v>1</c:v>
                </c:pt>
                <c:pt idx="2641">
                  <c:v>1</c:v>
                </c:pt>
                <c:pt idx="2642">
                  <c:v>1</c:v>
                </c:pt>
                <c:pt idx="2643">
                  <c:v>1</c:v>
                </c:pt>
                <c:pt idx="2644">
                  <c:v>0.66666666699999999</c:v>
                </c:pt>
                <c:pt idx="2645">
                  <c:v>1</c:v>
                </c:pt>
                <c:pt idx="2646">
                  <c:v>1</c:v>
                </c:pt>
                <c:pt idx="2647">
                  <c:v>0.33333333300000001</c:v>
                </c:pt>
                <c:pt idx="2648">
                  <c:v>1</c:v>
                </c:pt>
                <c:pt idx="2649">
                  <c:v>1</c:v>
                </c:pt>
                <c:pt idx="2650">
                  <c:v>1</c:v>
                </c:pt>
                <c:pt idx="2651">
                  <c:v>1</c:v>
                </c:pt>
                <c:pt idx="2652">
                  <c:v>1</c:v>
                </c:pt>
                <c:pt idx="2653">
                  <c:v>1</c:v>
                </c:pt>
                <c:pt idx="2654">
                  <c:v>1</c:v>
                </c:pt>
                <c:pt idx="2655">
                  <c:v>1</c:v>
                </c:pt>
                <c:pt idx="2656">
                  <c:v>1</c:v>
                </c:pt>
                <c:pt idx="2657">
                  <c:v>0.66666666699999999</c:v>
                </c:pt>
                <c:pt idx="2658">
                  <c:v>1</c:v>
                </c:pt>
                <c:pt idx="2659">
                  <c:v>1</c:v>
                </c:pt>
                <c:pt idx="2660">
                  <c:v>1</c:v>
                </c:pt>
                <c:pt idx="2661">
                  <c:v>1</c:v>
                </c:pt>
                <c:pt idx="2662">
                  <c:v>1</c:v>
                </c:pt>
                <c:pt idx="2663">
                  <c:v>1</c:v>
                </c:pt>
                <c:pt idx="2664">
                  <c:v>1</c:v>
                </c:pt>
                <c:pt idx="2665">
                  <c:v>1</c:v>
                </c:pt>
                <c:pt idx="2666">
                  <c:v>1</c:v>
                </c:pt>
                <c:pt idx="2667">
                  <c:v>1</c:v>
                </c:pt>
                <c:pt idx="2668">
                  <c:v>1</c:v>
                </c:pt>
                <c:pt idx="2669">
                  <c:v>1</c:v>
                </c:pt>
                <c:pt idx="2670">
                  <c:v>1</c:v>
                </c:pt>
                <c:pt idx="2671">
                  <c:v>1</c:v>
                </c:pt>
                <c:pt idx="2672">
                  <c:v>1</c:v>
                </c:pt>
                <c:pt idx="2673">
                  <c:v>1</c:v>
                </c:pt>
                <c:pt idx="2674">
                  <c:v>1</c:v>
                </c:pt>
                <c:pt idx="2675">
                  <c:v>1</c:v>
                </c:pt>
                <c:pt idx="2676">
                  <c:v>1</c:v>
                </c:pt>
                <c:pt idx="2677">
                  <c:v>1</c:v>
                </c:pt>
                <c:pt idx="2678">
                  <c:v>1</c:v>
                </c:pt>
                <c:pt idx="2679">
                  <c:v>1</c:v>
                </c:pt>
                <c:pt idx="2680">
                  <c:v>1</c:v>
                </c:pt>
                <c:pt idx="2681">
                  <c:v>1</c:v>
                </c:pt>
                <c:pt idx="2682">
                  <c:v>1</c:v>
                </c:pt>
                <c:pt idx="2683">
                  <c:v>1</c:v>
                </c:pt>
                <c:pt idx="2684">
                  <c:v>1</c:v>
                </c:pt>
                <c:pt idx="2685">
                  <c:v>1</c:v>
                </c:pt>
                <c:pt idx="2686">
                  <c:v>1</c:v>
                </c:pt>
                <c:pt idx="2687">
                  <c:v>1</c:v>
                </c:pt>
                <c:pt idx="2688">
                  <c:v>1</c:v>
                </c:pt>
                <c:pt idx="2689">
                  <c:v>1</c:v>
                </c:pt>
                <c:pt idx="2690">
                  <c:v>1</c:v>
                </c:pt>
                <c:pt idx="2691">
                  <c:v>1</c:v>
                </c:pt>
                <c:pt idx="2692">
                  <c:v>1</c:v>
                </c:pt>
                <c:pt idx="2693">
                  <c:v>1</c:v>
                </c:pt>
                <c:pt idx="2694">
                  <c:v>1</c:v>
                </c:pt>
                <c:pt idx="2695">
                  <c:v>1</c:v>
                </c:pt>
                <c:pt idx="2696">
                  <c:v>1</c:v>
                </c:pt>
                <c:pt idx="2697">
                  <c:v>1</c:v>
                </c:pt>
                <c:pt idx="2698">
                  <c:v>1</c:v>
                </c:pt>
                <c:pt idx="2699">
                  <c:v>1</c:v>
                </c:pt>
                <c:pt idx="2700">
                  <c:v>1</c:v>
                </c:pt>
                <c:pt idx="2701">
                  <c:v>0.33333333300000001</c:v>
                </c:pt>
                <c:pt idx="2702">
                  <c:v>1</c:v>
                </c:pt>
                <c:pt idx="2703">
                  <c:v>1</c:v>
                </c:pt>
                <c:pt idx="2704">
                  <c:v>1</c:v>
                </c:pt>
                <c:pt idx="2705">
                  <c:v>1</c:v>
                </c:pt>
                <c:pt idx="2706">
                  <c:v>1</c:v>
                </c:pt>
                <c:pt idx="2707">
                  <c:v>1</c:v>
                </c:pt>
                <c:pt idx="2708">
                  <c:v>1</c:v>
                </c:pt>
                <c:pt idx="2709">
                  <c:v>1</c:v>
                </c:pt>
                <c:pt idx="2710">
                  <c:v>1</c:v>
                </c:pt>
                <c:pt idx="2711">
                  <c:v>1</c:v>
                </c:pt>
                <c:pt idx="2712">
                  <c:v>1</c:v>
                </c:pt>
                <c:pt idx="2713">
                  <c:v>1</c:v>
                </c:pt>
                <c:pt idx="2714">
                  <c:v>1</c:v>
                </c:pt>
                <c:pt idx="2715">
                  <c:v>0.66666666699999999</c:v>
                </c:pt>
                <c:pt idx="2716">
                  <c:v>0.66666666699999999</c:v>
                </c:pt>
                <c:pt idx="2717">
                  <c:v>1</c:v>
                </c:pt>
                <c:pt idx="2718">
                  <c:v>1</c:v>
                </c:pt>
                <c:pt idx="2719">
                  <c:v>1</c:v>
                </c:pt>
                <c:pt idx="2720">
                  <c:v>0.66666666699999999</c:v>
                </c:pt>
                <c:pt idx="2721">
                  <c:v>1</c:v>
                </c:pt>
                <c:pt idx="2722">
                  <c:v>1</c:v>
                </c:pt>
                <c:pt idx="2723">
                  <c:v>1</c:v>
                </c:pt>
                <c:pt idx="2724">
                  <c:v>1</c:v>
                </c:pt>
                <c:pt idx="2725">
                  <c:v>1</c:v>
                </c:pt>
                <c:pt idx="2726">
                  <c:v>1</c:v>
                </c:pt>
                <c:pt idx="2727">
                  <c:v>1</c:v>
                </c:pt>
                <c:pt idx="2728">
                  <c:v>1</c:v>
                </c:pt>
                <c:pt idx="2729">
                  <c:v>1</c:v>
                </c:pt>
                <c:pt idx="2730">
                  <c:v>1</c:v>
                </c:pt>
                <c:pt idx="2731">
                  <c:v>1</c:v>
                </c:pt>
                <c:pt idx="2732">
                  <c:v>1</c:v>
                </c:pt>
                <c:pt idx="2733">
                  <c:v>1</c:v>
                </c:pt>
                <c:pt idx="2734">
                  <c:v>1</c:v>
                </c:pt>
                <c:pt idx="2735">
                  <c:v>1</c:v>
                </c:pt>
                <c:pt idx="2736">
                  <c:v>0.66666666699999999</c:v>
                </c:pt>
                <c:pt idx="2737">
                  <c:v>1</c:v>
                </c:pt>
                <c:pt idx="2738">
                  <c:v>1</c:v>
                </c:pt>
                <c:pt idx="2739">
                  <c:v>1</c:v>
                </c:pt>
                <c:pt idx="2740">
                  <c:v>1</c:v>
                </c:pt>
                <c:pt idx="2741">
                  <c:v>1</c:v>
                </c:pt>
                <c:pt idx="2742">
                  <c:v>1</c:v>
                </c:pt>
                <c:pt idx="2743">
                  <c:v>1</c:v>
                </c:pt>
                <c:pt idx="2744">
                  <c:v>1</c:v>
                </c:pt>
                <c:pt idx="2745">
                  <c:v>1</c:v>
                </c:pt>
                <c:pt idx="2746">
                  <c:v>1</c:v>
                </c:pt>
                <c:pt idx="2747">
                  <c:v>1</c:v>
                </c:pt>
                <c:pt idx="2748">
                  <c:v>1</c:v>
                </c:pt>
                <c:pt idx="2749">
                  <c:v>1</c:v>
                </c:pt>
                <c:pt idx="2750">
                  <c:v>1</c:v>
                </c:pt>
                <c:pt idx="2751">
                  <c:v>1</c:v>
                </c:pt>
                <c:pt idx="2752">
                  <c:v>1</c:v>
                </c:pt>
                <c:pt idx="2753">
                  <c:v>0.66666666699999999</c:v>
                </c:pt>
                <c:pt idx="2754">
                  <c:v>0.33333333300000001</c:v>
                </c:pt>
                <c:pt idx="2755">
                  <c:v>1</c:v>
                </c:pt>
                <c:pt idx="2756">
                  <c:v>1</c:v>
                </c:pt>
                <c:pt idx="2757">
                  <c:v>1</c:v>
                </c:pt>
                <c:pt idx="2758">
                  <c:v>1</c:v>
                </c:pt>
                <c:pt idx="2759">
                  <c:v>1</c:v>
                </c:pt>
                <c:pt idx="2760">
                  <c:v>1</c:v>
                </c:pt>
                <c:pt idx="2761">
                  <c:v>1</c:v>
                </c:pt>
                <c:pt idx="2762">
                  <c:v>1</c:v>
                </c:pt>
                <c:pt idx="2763">
                  <c:v>1</c:v>
                </c:pt>
                <c:pt idx="2764">
                  <c:v>1</c:v>
                </c:pt>
                <c:pt idx="2765">
                  <c:v>1</c:v>
                </c:pt>
                <c:pt idx="2766">
                  <c:v>1</c:v>
                </c:pt>
                <c:pt idx="2767">
                  <c:v>1</c:v>
                </c:pt>
                <c:pt idx="2768">
                  <c:v>1</c:v>
                </c:pt>
                <c:pt idx="2769">
                  <c:v>1</c:v>
                </c:pt>
                <c:pt idx="2770">
                  <c:v>0.66666666699999999</c:v>
                </c:pt>
                <c:pt idx="2771">
                  <c:v>1</c:v>
                </c:pt>
                <c:pt idx="2772">
                  <c:v>1</c:v>
                </c:pt>
                <c:pt idx="2773">
                  <c:v>1</c:v>
                </c:pt>
                <c:pt idx="2774">
                  <c:v>1</c:v>
                </c:pt>
                <c:pt idx="2775">
                  <c:v>1</c:v>
                </c:pt>
                <c:pt idx="2776">
                  <c:v>1</c:v>
                </c:pt>
                <c:pt idx="2777">
                  <c:v>1</c:v>
                </c:pt>
                <c:pt idx="2778">
                  <c:v>1</c:v>
                </c:pt>
                <c:pt idx="2779">
                  <c:v>0.66666666699999999</c:v>
                </c:pt>
                <c:pt idx="2780">
                  <c:v>1</c:v>
                </c:pt>
                <c:pt idx="2781">
                  <c:v>1</c:v>
                </c:pt>
                <c:pt idx="2782">
                  <c:v>1</c:v>
                </c:pt>
                <c:pt idx="2783">
                  <c:v>1</c:v>
                </c:pt>
                <c:pt idx="2784">
                  <c:v>1</c:v>
                </c:pt>
                <c:pt idx="2785">
                  <c:v>0.33333333300000001</c:v>
                </c:pt>
                <c:pt idx="2786">
                  <c:v>1</c:v>
                </c:pt>
                <c:pt idx="2787">
                  <c:v>1</c:v>
                </c:pt>
                <c:pt idx="2788">
                  <c:v>1</c:v>
                </c:pt>
                <c:pt idx="2789">
                  <c:v>1</c:v>
                </c:pt>
                <c:pt idx="2790">
                  <c:v>0.33333333300000001</c:v>
                </c:pt>
                <c:pt idx="2791">
                  <c:v>1</c:v>
                </c:pt>
                <c:pt idx="2792">
                  <c:v>1</c:v>
                </c:pt>
                <c:pt idx="2793">
                  <c:v>1</c:v>
                </c:pt>
                <c:pt idx="2794">
                  <c:v>1</c:v>
                </c:pt>
                <c:pt idx="2795">
                  <c:v>1</c:v>
                </c:pt>
                <c:pt idx="2796">
                  <c:v>1</c:v>
                </c:pt>
                <c:pt idx="2797">
                  <c:v>1</c:v>
                </c:pt>
                <c:pt idx="2798">
                  <c:v>1</c:v>
                </c:pt>
                <c:pt idx="2799">
                  <c:v>1</c:v>
                </c:pt>
                <c:pt idx="2800">
                  <c:v>1</c:v>
                </c:pt>
                <c:pt idx="2801">
                  <c:v>1</c:v>
                </c:pt>
                <c:pt idx="2802">
                  <c:v>0.33333333300000001</c:v>
                </c:pt>
                <c:pt idx="2803">
                  <c:v>1</c:v>
                </c:pt>
                <c:pt idx="2804">
                  <c:v>1</c:v>
                </c:pt>
                <c:pt idx="2805">
                  <c:v>0.66666666699999999</c:v>
                </c:pt>
                <c:pt idx="2806">
                  <c:v>1</c:v>
                </c:pt>
                <c:pt idx="2807">
                  <c:v>0.66666666699999999</c:v>
                </c:pt>
                <c:pt idx="2808">
                  <c:v>1</c:v>
                </c:pt>
                <c:pt idx="2809">
                  <c:v>1</c:v>
                </c:pt>
                <c:pt idx="2810">
                  <c:v>1</c:v>
                </c:pt>
                <c:pt idx="2811">
                  <c:v>1</c:v>
                </c:pt>
                <c:pt idx="2812">
                  <c:v>1</c:v>
                </c:pt>
                <c:pt idx="2813">
                  <c:v>0.33333333300000001</c:v>
                </c:pt>
                <c:pt idx="2814">
                  <c:v>1</c:v>
                </c:pt>
                <c:pt idx="2815">
                  <c:v>1</c:v>
                </c:pt>
                <c:pt idx="2816">
                  <c:v>1</c:v>
                </c:pt>
                <c:pt idx="2817">
                  <c:v>1</c:v>
                </c:pt>
                <c:pt idx="2818">
                  <c:v>1</c:v>
                </c:pt>
                <c:pt idx="2819">
                  <c:v>0.66666666699999999</c:v>
                </c:pt>
                <c:pt idx="2820">
                  <c:v>1</c:v>
                </c:pt>
                <c:pt idx="2821">
                  <c:v>1</c:v>
                </c:pt>
                <c:pt idx="2822">
                  <c:v>1</c:v>
                </c:pt>
                <c:pt idx="2823">
                  <c:v>1</c:v>
                </c:pt>
                <c:pt idx="2824">
                  <c:v>1</c:v>
                </c:pt>
                <c:pt idx="2825">
                  <c:v>1</c:v>
                </c:pt>
                <c:pt idx="2826">
                  <c:v>1</c:v>
                </c:pt>
                <c:pt idx="2827">
                  <c:v>1</c:v>
                </c:pt>
                <c:pt idx="2828">
                  <c:v>1</c:v>
                </c:pt>
                <c:pt idx="2829">
                  <c:v>1</c:v>
                </c:pt>
                <c:pt idx="2830">
                  <c:v>1</c:v>
                </c:pt>
                <c:pt idx="2831">
                  <c:v>0.66666666699999999</c:v>
                </c:pt>
                <c:pt idx="2832">
                  <c:v>1</c:v>
                </c:pt>
                <c:pt idx="2833">
                  <c:v>1</c:v>
                </c:pt>
                <c:pt idx="2834">
                  <c:v>0.66666666699999999</c:v>
                </c:pt>
                <c:pt idx="2835">
                  <c:v>1</c:v>
                </c:pt>
                <c:pt idx="2836">
                  <c:v>1</c:v>
                </c:pt>
                <c:pt idx="2837">
                  <c:v>1</c:v>
                </c:pt>
                <c:pt idx="2838">
                  <c:v>1</c:v>
                </c:pt>
                <c:pt idx="2839">
                  <c:v>1</c:v>
                </c:pt>
                <c:pt idx="2840">
                  <c:v>1</c:v>
                </c:pt>
                <c:pt idx="2841">
                  <c:v>1</c:v>
                </c:pt>
                <c:pt idx="2842">
                  <c:v>1</c:v>
                </c:pt>
                <c:pt idx="2843">
                  <c:v>1</c:v>
                </c:pt>
                <c:pt idx="2844">
                  <c:v>1</c:v>
                </c:pt>
                <c:pt idx="2845">
                  <c:v>1</c:v>
                </c:pt>
                <c:pt idx="2846">
                  <c:v>1</c:v>
                </c:pt>
                <c:pt idx="2847">
                  <c:v>1</c:v>
                </c:pt>
                <c:pt idx="2848">
                  <c:v>1</c:v>
                </c:pt>
                <c:pt idx="2849">
                  <c:v>1</c:v>
                </c:pt>
                <c:pt idx="2850">
                  <c:v>1</c:v>
                </c:pt>
                <c:pt idx="2851">
                  <c:v>1</c:v>
                </c:pt>
                <c:pt idx="2852">
                  <c:v>1</c:v>
                </c:pt>
                <c:pt idx="2853">
                  <c:v>1</c:v>
                </c:pt>
                <c:pt idx="2854">
                  <c:v>1</c:v>
                </c:pt>
                <c:pt idx="2855">
                  <c:v>1</c:v>
                </c:pt>
                <c:pt idx="2856">
                  <c:v>1</c:v>
                </c:pt>
                <c:pt idx="2857">
                  <c:v>1</c:v>
                </c:pt>
                <c:pt idx="2858">
                  <c:v>1</c:v>
                </c:pt>
                <c:pt idx="2859">
                  <c:v>1</c:v>
                </c:pt>
                <c:pt idx="2860">
                  <c:v>1</c:v>
                </c:pt>
                <c:pt idx="2861">
                  <c:v>1</c:v>
                </c:pt>
                <c:pt idx="2862">
                  <c:v>1</c:v>
                </c:pt>
                <c:pt idx="2863">
                  <c:v>1</c:v>
                </c:pt>
                <c:pt idx="2864">
                  <c:v>1</c:v>
                </c:pt>
                <c:pt idx="2865">
                  <c:v>1</c:v>
                </c:pt>
                <c:pt idx="2866">
                  <c:v>1</c:v>
                </c:pt>
                <c:pt idx="2867">
                  <c:v>1</c:v>
                </c:pt>
                <c:pt idx="2868">
                  <c:v>1</c:v>
                </c:pt>
                <c:pt idx="2869">
                  <c:v>1</c:v>
                </c:pt>
                <c:pt idx="2870">
                  <c:v>0.66666666699999999</c:v>
                </c:pt>
                <c:pt idx="2871">
                  <c:v>1</c:v>
                </c:pt>
                <c:pt idx="2872">
                  <c:v>1</c:v>
                </c:pt>
                <c:pt idx="2873">
                  <c:v>1</c:v>
                </c:pt>
                <c:pt idx="2874">
                  <c:v>1</c:v>
                </c:pt>
                <c:pt idx="2875">
                  <c:v>1</c:v>
                </c:pt>
                <c:pt idx="2876">
                  <c:v>1</c:v>
                </c:pt>
                <c:pt idx="2877">
                  <c:v>1</c:v>
                </c:pt>
                <c:pt idx="2878">
                  <c:v>1</c:v>
                </c:pt>
                <c:pt idx="2879">
                  <c:v>1</c:v>
                </c:pt>
                <c:pt idx="2880">
                  <c:v>1</c:v>
                </c:pt>
                <c:pt idx="2881">
                  <c:v>1</c:v>
                </c:pt>
                <c:pt idx="2882">
                  <c:v>1</c:v>
                </c:pt>
                <c:pt idx="2883">
                  <c:v>1</c:v>
                </c:pt>
                <c:pt idx="2884">
                  <c:v>1</c:v>
                </c:pt>
                <c:pt idx="2885">
                  <c:v>1</c:v>
                </c:pt>
                <c:pt idx="2886">
                  <c:v>1</c:v>
                </c:pt>
                <c:pt idx="2887">
                  <c:v>1</c:v>
                </c:pt>
                <c:pt idx="2888">
                  <c:v>1</c:v>
                </c:pt>
                <c:pt idx="2889">
                  <c:v>1</c:v>
                </c:pt>
                <c:pt idx="2890">
                  <c:v>1</c:v>
                </c:pt>
                <c:pt idx="2891">
                  <c:v>1</c:v>
                </c:pt>
                <c:pt idx="2892">
                  <c:v>0.66666666699999999</c:v>
                </c:pt>
                <c:pt idx="2893">
                  <c:v>1</c:v>
                </c:pt>
                <c:pt idx="2894">
                  <c:v>1</c:v>
                </c:pt>
                <c:pt idx="2895">
                  <c:v>1</c:v>
                </c:pt>
                <c:pt idx="2896">
                  <c:v>1</c:v>
                </c:pt>
                <c:pt idx="2897">
                  <c:v>1</c:v>
                </c:pt>
                <c:pt idx="2898">
                  <c:v>1</c:v>
                </c:pt>
                <c:pt idx="2899">
                  <c:v>1</c:v>
                </c:pt>
                <c:pt idx="2900">
                  <c:v>1</c:v>
                </c:pt>
                <c:pt idx="2901">
                  <c:v>1</c:v>
                </c:pt>
                <c:pt idx="2902">
                  <c:v>1</c:v>
                </c:pt>
                <c:pt idx="2903">
                  <c:v>1</c:v>
                </c:pt>
                <c:pt idx="2904">
                  <c:v>1</c:v>
                </c:pt>
                <c:pt idx="2905">
                  <c:v>1</c:v>
                </c:pt>
                <c:pt idx="2906">
                  <c:v>1</c:v>
                </c:pt>
                <c:pt idx="2907">
                  <c:v>1</c:v>
                </c:pt>
                <c:pt idx="2908">
                  <c:v>1</c:v>
                </c:pt>
                <c:pt idx="2909">
                  <c:v>1</c:v>
                </c:pt>
                <c:pt idx="2910">
                  <c:v>1</c:v>
                </c:pt>
                <c:pt idx="2911">
                  <c:v>1</c:v>
                </c:pt>
                <c:pt idx="2912">
                  <c:v>1</c:v>
                </c:pt>
                <c:pt idx="2913">
                  <c:v>1</c:v>
                </c:pt>
                <c:pt idx="2914">
                  <c:v>1</c:v>
                </c:pt>
                <c:pt idx="2915">
                  <c:v>0.66666666699999999</c:v>
                </c:pt>
                <c:pt idx="2916">
                  <c:v>1</c:v>
                </c:pt>
                <c:pt idx="2917">
                  <c:v>1</c:v>
                </c:pt>
                <c:pt idx="2918">
                  <c:v>1</c:v>
                </c:pt>
                <c:pt idx="2919">
                  <c:v>1</c:v>
                </c:pt>
                <c:pt idx="2920">
                  <c:v>0.66666666699999999</c:v>
                </c:pt>
                <c:pt idx="2921">
                  <c:v>1</c:v>
                </c:pt>
                <c:pt idx="2922">
                  <c:v>1</c:v>
                </c:pt>
                <c:pt idx="2923">
                  <c:v>1</c:v>
                </c:pt>
                <c:pt idx="2924">
                  <c:v>0.66666666699999999</c:v>
                </c:pt>
                <c:pt idx="2925">
                  <c:v>1</c:v>
                </c:pt>
                <c:pt idx="2926">
                  <c:v>1</c:v>
                </c:pt>
                <c:pt idx="2927">
                  <c:v>0.66666666699999999</c:v>
                </c:pt>
                <c:pt idx="2928">
                  <c:v>1</c:v>
                </c:pt>
                <c:pt idx="2929">
                  <c:v>1</c:v>
                </c:pt>
                <c:pt idx="2930">
                  <c:v>1</c:v>
                </c:pt>
                <c:pt idx="2931">
                  <c:v>1</c:v>
                </c:pt>
                <c:pt idx="2932">
                  <c:v>1</c:v>
                </c:pt>
                <c:pt idx="2933">
                  <c:v>1</c:v>
                </c:pt>
                <c:pt idx="2934">
                  <c:v>1</c:v>
                </c:pt>
                <c:pt idx="2935">
                  <c:v>1</c:v>
                </c:pt>
                <c:pt idx="2936">
                  <c:v>1</c:v>
                </c:pt>
                <c:pt idx="2937">
                  <c:v>1</c:v>
                </c:pt>
                <c:pt idx="2938">
                  <c:v>1</c:v>
                </c:pt>
                <c:pt idx="2939">
                  <c:v>0.33333333300000001</c:v>
                </c:pt>
                <c:pt idx="2940">
                  <c:v>1</c:v>
                </c:pt>
                <c:pt idx="2941">
                  <c:v>1</c:v>
                </c:pt>
                <c:pt idx="2942">
                  <c:v>1</c:v>
                </c:pt>
                <c:pt idx="2943">
                  <c:v>1</c:v>
                </c:pt>
                <c:pt idx="2944">
                  <c:v>1</c:v>
                </c:pt>
                <c:pt idx="2945">
                  <c:v>1</c:v>
                </c:pt>
                <c:pt idx="2946">
                  <c:v>1</c:v>
                </c:pt>
                <c:pt idx="2947">
                  <c:v>1</c:v>
                </c:pt>
                <c:pt idx="2948">
                  <c:v>1</c:v>
                </c:pt>
                <c:pt idx="2949">
                  <c:v>1</c:v>
                </c:pt>
                <c:pt idx="2950">
                  <c:v>1</c:v>
                </c:pt>
                <c:pt idx="2951">
                  <c:v>1</c:v>
                </c:pt>
                <c:pt idx="2952">
                  <c:v>1</c:v>
                </c:pt>
                <c:pt idx="2953">
                  <c:v>1</c:v>
                </c:pt>
                <c:pt idx="2954">
                  <c:v>0.66666666699999999</c:v>
                </c:pt>
                <c:pt idx="2955">
                  <c:v>1</c:v>
                </c:pt>
                <c:pt idx="2956">
                  <c:v>1</c:v>
                </c:pt>
                <c:pt idx="2957">
                  <c:v>1</c:v>
                </c:pt>
                <c:pt idx="2958">
                  <c:v>1</c:v>
                </c:pt>
                <c:pt idx="2959">
                  <c:v>1</c:v>
                </c:pt>
                <c:pt idx="2960">
                  <c:v>1</c:v>
                </c:pt>
                <c:pt idx="2961">
                  <c:v>1</c:v>
                </c:pt>
                <c:pt idx="2962">
                  <c:v>1</c:v>
                </c:pt>
                <c:pt idx="2963">
                  <c:v>1</c:v>
                </c:pt>
                <c:pt idx="2964">
                  <c:v>0.66666666699999999</c:v>
                </c:pt>
                <c:pt idx="2965">
                  <c:v>1</c:v>
                </c:pt>
                <c:pt idx="2966">
                  <c:v>1</c:v>
                </c:pt>
                <c:pt idx="2967">
                  <c:v>1</c:v>
                </c:pt>
                <c:pt idx="2968">
                  <c:v>1</c:v>
                </c:pt>
                <c:pt idx="2969">
                  <c:v>1</c:v>
                </c:pt>
                <c:pt idx="2970">
                  <c:v>1</c:v>
                </c:pt>
                <c:pt idx="2971">
                  <c:v>1</c:v>
                </c:pt>
                <c:pt idx="2972">
                  <c:v>1</c:v>
                </c:pt>
                <c:pt idx="2973">
                  <c:v>1</c:v>
                </c:pt>
                <c:pt idx="2974">
                  <c:v>0.66666666699999999</c:v>
                </c:pt>
                <c:pt idx="2975">
                  <c:v>1</c:v>
                </c:pt>
                <c:pt idx="2976">
                  <c:v>1</c:v>
                </c:pt>
                <c:pt idx="2977">
                  <c:v>1</c:v>
                </c:pt>
                <c:pt idx="2978">
                  <c:v>1</c:v>
                </c:pt>
                <c:pt idx="2979">
                  <c:v>1</c:v>
                </c:pt>
                <c:pt idx="2980">
                  <c:v>1</c:v>
                </c:pt>
                <c:pt idx="2981">
                  <c:v>0.66666666699999999</c:v>
                </c:pt>
                <c:pt idx="2982">
                  <c:v>1</c:v>
                </c:pt>
                <c:pt idx="2983">
                  <c:v>1</c:v>
                </c:pt>
                <c:pt idx="2984">
                  <c:v>1</c:v>
                </c:pt>
                <c:pt idx="2985">
                  <c:v>1</c:v>
                </c:pt>
                <c:pt idx="2986">
                  <c:v>1</c:v>
                </c:pt>
                <c:pt idx="2987">
                  <c:v>1</c:v>
                </c:pt>
                <c:pt idx="2988">
                  <c:v>1</c:v>
                </c:pt>
                <c:pt idx="2989">
                  <c:v>1</c:v>
                </c:pt>
                <c:pt idx="2990">
                  <c:v>1</c:v>
                </c:pt>
                <c:pt idx="2991">
                  <c:v>1</c:v>
                </c:pt>
                <c:pt idx="2992">
                  <c:v>1</c:v>
                </c:pt>
                <c:pt idx="2993">
                  <c:v>1</c:v>
                </c:pt>
                <c:pt idx="2994">
                  <c:v>1</c:v>
                </c:pt>
                <c:pt idx="2995">
                  <c:v>1</c:v>
                </c:pt>
                <c:pt idx="2996">
                  <c:v>1</c:v>
                </c:pt>
                <c:pt idx="2997">
                  <c:v>1</c:v>
                </c:pt>
                <c:pt idx="2998">
                  <c:v>1</c:v>
                </c:pt>
                <c:pt idx="2999">
                  <c:v>1</c:v>
                </c:pt>
                <c:pt idx="3000">
                  <c:v>1</c:v>
                </c:pt>
                <c:pt idx="3001">
                  <c:v>1</c:v>
                </c:pt>
                <c:pt idx="3002">
                  <c:v>1</c:v>
                </c:pt>
                <c:pt idx="3003">
                  <c:v>1</c:v>
                </c:pt>
                <c:pt idx="3004">
                  <c:v>1</c:v>
                </c:pt>
                <c:pt idx="3005">
                  <c:v>1</c:v>
                </c:pt>
                <c:pt idx="3006">
                  <c:v>1</c:v>
                </c:pt>
                <c:pt idx="3007">
                  <c:v>1</c:v>
                </c:pt>
                <c:pt idx="3008">
                  <c:v>1</c:v>
                </c:pt>
                <c:pt idx="3009">
                  <c:v>0.33333333300000001</c:v>
                </c:pt>
                <c:pt idx="3010">
                  <c:v>1</c:v>
                </c:pt>
                <c:pt idx="3011">
                  <c:v>1</c:v>
                </c:pt>
                <c:pt idx="3012">
                  <c:v>1</c:v>
                </c:pt>
                <c:pt idx="3013">
                  <c:v>0.33333333300000001</c:v>
                </c:pt>
                <c:pt idx="3014">
                  <c:v>1</c:v>
                </c:pt>
                <c:pt idx="3015">
                  <c:v>1</c:v>
                </c:pt>
                <c:pt idx="3016">
                  <c:v>1</c:v>
                </c:pt>
                <c:pt idx="3017">
                  <c:v>1</c:v>
                </c:pt>
                <c:pt idx="3018">
                  <c:v>1</c:v>
                </c:pt>
                <c:pt idx="3019">
                  <c:v>1</c:v>
                </c:pt>
                <c:pt idx="3020">
                  <c:v>1</c:v>
                </c:pt>
                <c:pt idx="3021">
                  <c:v>1</c:v>
                </c:pt>
                <c:pt idx="3022">
                  <c:v>1</c:v>
                </c:pt>
                <c:pt idx="3023">
                  <c:v>1</c:v>
                </c:pt>
                <c:pt idx="3024">
                  <c:v>1</c:v>
                </c:pt>
                <c:pt idx="3025">
                  <c:v>1</c:v>
                </c:pt>
                <c:pt idx="3026">
                  <c:v>1</c:v>
                </c:pt>
                <c:pt idx="3027">
                  <c:v>1</c:v>
                </c:pt>
                <c:pt idx="3028">
                  <c:v>1</c:v>
                </c:pt>
                <c:pt idx="3029">
                  <c:v>1</c:v>
                </c:pt>
                <c:pt idx="3030">
                  <c:v>1</c:v>
                </c:pt>
                <c:pt idx="3031">
                  <c:v>1</c:v>
                </c:pt>
                <c:pt idx="3032">
                  <c:v>1</c:v>
                </c:pt>
                <c:pt idx="3033">
                  <c:v>1</c:v>
                </c:pt>
                <c:pt idx="3034">
                  <c:v>1</c:v>
                </c:pt>
                <c:pt idx="3035">
                  <c:v>1</c:v>
                </c:pt>
                <c:pt idx="3036">
                  <c:v>1</c:v>
                </c:pt>
                <c:pt idx="3037">
                  <c:v>1</c:v>
                </c:pt>
                <c:pt idx="3038">
                  <c:v>1</c:v>
                </c:pt>
                <c:pt idx="3039">
                  <c:v>1</c:v>
                </c:pt>
                <c:pt idx="3040">
                  <c:v>1</c:v>
                </c:pt>
                <c:pt idx="3041">
                  <c:v>1</c:v>
                </c:pt>
                <c:pt idx="3042">
                  <c:v>1</c:v>
                </c:pt>
                <c:pt idx="3043">
                  <c:v>1</c:v>
                </c:pt>
                <c:pt idx="3044">
                  <c:v>1</c:v>
                </c:pt>
                <c:pt idx="3045">
                  <c:v>0.66666666699999999</c:v>
                </c:pt>
                <c:pt idx="3046">
                  <c:v>1</c:v>
                </c:pt>
                <c:pt idx="3047">
                  <c:v>1</c:v>
                </c:pt>
                <c:pt idx="3048">
                  <c:v>1</c:v>
                </c:pt>
                <c:pt idx="3049">
                  <c:v>1</c:v>
                </c:pt>
                <c:pt idx="3050">
                  <c:v>1</c:v>
                </c:pt>
                <c:pt idx="3051">
                  <c:v>1</c:v>
                </c:pt>
                <c:pt idx="3052">
                  <c:v>0.66666666699999999</c:v>
                </c:pt>
                <c:pt idx="3053">
                  <c:v>1</c:v>
                </c:pt>
                <c:pt idx="3054">
                  <c:v>1</c:v>
                </c:pt>
                <c:pt idx="3055">
                  <c:v>1</c:v>
                </c:pt>
                <c:pt idx="3056">
                  <c:v>1</c:v>
                </c:pt>
                <c:pt idx="3057">
                  <c:v>1</c:v>
                </c:pt>
                <c:pt idx="3058">
                  <c:v>1</c:v>
                </c:pt>
                <c:pt idx="3059">
                  <c:v>1</c:v>
                </c:pt>
                <c:pt idx="3060">
                  <c:v>1</c:v>
                </c:pt>
                <c:pt idx="3061">
                  <c:v>0.66666666699999999</c:v>
                </c:pt>
                <c:pt idx="3062">
                  <c:v>1</c:v>
                </c:pt>
                <c:pt idx="3063">
                  <c:v>1</c:v>
                </c:pt>
                <c:pt idx="3064">
                  <c:v>1</c:v>
                </c:pt>
                <c:pt idx="3065">
                  <c:v>1</c:v>
                </c:pt>
                <c:pt idx="3066">
                  <c:v>1</c:v>
                </c:pt>
                <c:pt idx="3067">
                  <c:v>1</c:v>
                </c:pt>
                <c:pt idx="3068">
                  <c:v>1</c:v>
                </c:pt>
                <c:pt idx="3069">
                  <c:v>1</c:v>
                </c:pt>
                <c:pt idx="3070">
                  <c:v>1</c:v>
                </c:pt>
                <c:pt idx="3071">
                  <c:v>1</c:v>
                </c:pt>
                <c:pt idx="3072">
                  <c:v>0.66666666699999999</c:v>
                </c:pt>
                <c:pt idx="3073">
                  <c:v>1</c:v>
                </c:pt>
                <c:pt idx="3074">
                  <c:v>1</c:v>
                </c:pt>
                <c:pt idx="3075">
                  <c:v>1</c:v>
                </c:pt>
                <c:pt idx="3076">
                  <c:v>1</c:v>
                </c:pt>
                <c:pt idx="3077">
                  <c:v>1</c:v>
                </c:pt>
                <c:pt idx="3078">
                  <c:v>1</c:v>
                </c:pt>
                <c:pt idx="3079">
                  <c:v>1</c:v>
                </c:pt>
                <c:pt idx="3080">
                  <c:v>1</c:v>
                </c:pt>
                <c:pt idx="3081">
                  <c:v>0.66666666699999999</c:v>
                </c:pt>
                <c:pt idx="3082">
                  <c:v>1</c:v>
                </c:pt>
                <c:pt idx="3083">
                  <c:v>1</c:v>
                </c:pt>
                <c:pt idx="3084">
                  <c:v>1</c:v>
                </c:pt>
                <c:pt idx="3085">
                  <c:v>1</c:v>
                </c:pt>
                <c:pt idx="3086">
                  <c:v>1</c:v>
                </c:pt>
                <c:pt idx="3087">
                  <c:v>1</c:v>
                </c:pt>
                <c:pt idx="3088">
                  <c:v>1</c:v>
                </c:pt>
                <c:pt idx="3089">
                  <c:v>1</c:v>
                </c:pt>
                <c:pt idx="3090">
                  <c:v>1</c:v>
                </c:pt>
                <c:pt idx="3091">
                  <c:v>1</c:v>
                </c:pt>
                <c:pt idx="3092">
                  <c:v>1</c:v>
                </c:pt>
                <c:pt idx="3093">
                  <c:v>1</c:v>
                </c:pt>
                <c:pt idx="3094">
                  <c:v>1</c:v>
                </c:pt>
                <c:pt idx="3095">
                  <c:v>1</c:v>
                </c:pt>
                <c:pt idx="3096">
                  <c:v>1</c:v>
                </c:pt>
                <c:pt idx="3097">
                  <c:v>1</c:v>
                </c:pt>
                <c:pt idx="3098">
                  <c:v>1</c:v>
                </c:pt>
                <c:pt idx="3099">
                  <c:v>1</c:v>
                </c:pt>
                <c:pt idx="3100">
                  <c:v>1</c:v>
                </c:pt>
                <c:pt idx="3101">
                  <c:v>1</c:v>
                </c:pt>
                <c:pt idx="3102">
                  <c:v>1</c:v>
                </c:pt>
                <c:pt idx="3103">
                  <c:v>0.66666666699999999</c:v>
                </c:pt>
                <c:pt idx="3104">
                  <c:v>1</c:v>
                </c:pt>
                <c:pt idx="3105">
                  <c:v>1</c:v>
                </c:pt>
                <c:pt idx="3106">
                  <c:v>1</c:v>
                </c:pt>
                <c:pt idx="3107">
                  <c:v>1</c:v>
                </c:pt>
                <c:pt idx="3108">
                  <c:v>1</c:v>
                </c:pt>
                <c:pt idx="3109">
                  <c:v>1</c:v>
                </c:pt>
                <c:pt idx="3110">
                  <c:v>1</c:v>
                </c:pt>
                <c:pt idx="3111">
                  <c:v>1</c:v>
                </c:pt>
                <c:pt idx="3112">
                  <c:v>1</c:v>
                </c:pt>
                <c:pt idx="3113">
                  <c:v>0.33333333300000001</c:v>
                </c:pt>
                <c:pt idx="3114">
                  <c:v>1</c:v>
                </c:pt>
                <c:pt idx="3115">
                  <c:v>1</c:v>
                </c:pt>
                <c:pt idx="3116">
                  <c:v>1</c:v>
                </c:pt>
                <c:pt idx="3117">
                  <c:v>1</c:v>
                </c:pt>
                <c:pt idx="3118">
                  <c:v>1</c:v>
                </c:pt>
                <c:pt idx="3119">
                  <c:v>1</c:v>
                </c:pt>
                <c:pt idx="3120">
                  <c:v>1</c:v>
                </c:pt>
                <c:pt idx="3121">
                  <c:v>1</c:v>
                </c:pt>
                <c:pt idx="3122">
                  <c:v>0.33333333300000001</c:v>
                </c:pt>
                <c:pt idx="3123">
                  <c:v>1</c:v>
                </c:pt>
                <c:pt idx="3124">
                  <c:v>1</c:v>
                </c:pt>
                <c:pt idx="3125">
                  <c:v>1</c:v>
                </c:pt>
                <c:pt idx="3126">
                  <c:v>1</c:v>
                </c:pt>
                <c:pt idx="3127">
                  <c:v>1</c:v>
                </c:pt>
                <c:pt idx="3128">
                  <c:v>1</c:v>
                </c:pt>
                <c:pt idx="3129">
                  <c:v>1</c:v>
                </c:pt>
                <c:pt idx="3130">
                  <c:v>1</c:v>
                </c:pt>
                <c:pt idx="3131">
                  <c:v>1</c:v>
                </c:pt>
                <c:pt idx="3132">
                  <c:v>1</c:v>
                </c:pt>
                <c:pt idx="3133">
                  <c:v>1</c:v>
                </c:pt>
                <c:pt idx="3134">
                  <c:v>1</c:v>
                </c:pt>
                <c:pt idx="3135">
                  <c:v>1</c:v>
                </c:pt>
                <c:pt idx="3136">
                  <c:v>1</c:v>
                </c:pt>
                <c:pt idx="3137">
                  <c:v>0.66666666699999999</c:v>
                </c:pt>
                <c:pt idx="3138">
                  <c:v>0.66666666699999999</c:v>
                </c:pt>
                <c:pt idx="3139">
                  <c:v>1</c:v>
                </c:pt>
                <c:pt idx="3140">
                  <c:v>1</c:v>
                </c:pt>
                <c:pt idx="3141">
                  <c:v>1</c:v>
                </c:pt>
                <c:pt idx="3142">
                  <c:v>1</c:v>
                </c:pt>
                <c:pt idx="3143">
                  <c:v>1</c:v>
                </c:pt>
                <c:pt idx="3144">
                  <c:v>1</c:v>
                </c:pt>
                <c:pt idx="3145">
                  <c:v>1</c:v>
                </c:pt>
                <c:pt idx="3146">
                  <c:v>1</c:v>
                </c:pt>
                <c:pt idx="3147">
                  <c:v>1</c:v>
                </c:pt>
                <c:pt idx="3148">
                  <c:v>1</c:v>
                </c:pt>
                <c:pt idx="3149">
                  <c:v>1</c:v>
                </c:pt>
                <c:pt idx="3150">
                  <c:v>1</c:v>
                </c:pt>
                <c:pt idx="3151">
                  <c:v>1</c:v>
                </c:pt>
                <c:pt idx="3152">
                  <c:v>1</c:v>
                </c:pt>
                <c:pt idx="3153">
                  <c:v>0.66666666699999999</c:v>
                </c:pt>
                <c:pt idx="3154">
                  <c:v>1</c:v>
                </c:pt>
                <c:pt idx="3155">
                  <c:v>1</c:v>
                </c:pt>
                <c:pt idx="3156">
                  <c:v>1</c:v>
                </c:pt>
                <c:pt idx="3157">
                  <c:v>1</c:v>
                </c:pt>
                <c:pt idx="3158">
                  <c:v>1</c:v>
                </c:pt>
                <c:pt idx="3159">
                  <c:v>0.66666666699999999</c:v>
                </c:pt>
                <c:pt idx="3160">
                  <c:v>1</c:v>
                </c:pt>
                <c:pt idx="3161">
                  <c:v>1</c:v>
                </c:pt>
                <c:pt idx="3162">
                  <c:v>1</c:v>
                </c:pt>
                <c:pt idx="3163">
                  <c:v>1</c:v>
                </c:pt>
                <c:pt idx="3164">
                  <c:v>1</c:v>
                </c:pt>
                <c:pt idx="3165">
                  <c:v>1</c:v>
                </c:pt>
                <c:pt idx="3166">
                  <c:v>1</c:v>
                </c:pt>
                <c:pt idx="3167">
                  <c:v>1</c:v>
                </c:pt>
                <c:pt idx="3168">
                  <c:v>1</c:v>
                </c:pt>
                <c:pt idx="3169">
                  <c:v>1</c:v>
                </c:pt>
                <c:pt idx="3170">
                  <c:v>1</c:v>
                </c:pt>
                <c:pt idx="3171">
                  <c:v>1</c:v>
                </c:pt>
                <c:pt idx="3172">
                  <c:v>1</c:v>
                </c:pt>
                <c:pt idx="3173">
                  <c:v>0.66666666699999999</c:v>
                </c:pt>
                <c:pt idx="3174">
                  <c:v>1</c:v>
                </c:pt>
                <c:pt idx="3175">
                  <c:v>1</c:v>
                </c:pt>
                <c:pt idx="3176">
                  <c:v>1</c:v>
                </c:pt>
                <c:pt idx="3177">
                  <c:v>1</c:v>
                </c:pt>
                <c:pt idx="3178">
                  <c:v>1</c:v>
                </c:pt>
                <c:pt idx="3179">
                  <c:v>1</c:v>
                </c:pt>
                <c:pt idx="3180">
                  <c:v>1</c:v>
                </c:pt>
                <c:pt idx="3181">
                  <c:v>1</c:v>
                </c:pt>
                <c:pt idx="3182">
                  <c:v>1</c:v>
                </c:pt>
                <c:pt idx="3183">
                  <c:v>1</c:v>
                </c:pt>
                <c:pt idx="3184">
                  <c:v>1</c:v>
                </c:pt>
                <c:pt idx="3185">
                  <c:v>1</c:v>
                </c:pt>
                <c:pt idx="3186">
                  <c:v>1</c:v>
                </c:pt>
                <c:pt idx="3187">
                  <c:v>1</c:v>
                </c:pt>
                <c:pt idx="3188">
                  <c:v>1</c:v>
                </c:pt>
                <c:pt idx="3189">
                  <c:v>1</c:v>
                </c:pt>
                <c:pt idx="3190">
                  <c:v>1</c:v>
                </c:pt>
                <c:pt idx="3191">
                  <c:v>1</c:v>
                </c:pt>
                <c:pt idx="3192">
                  <c:v>1</c:v>
                </c:pt>
                <c:pt idx="3193">
                  <c:v>1</c:v>
                </c:pt>
                <c:pt idx="3194">
                  <c:v>1</c:v>
                </c:pt>
                <c:pt idx="3195">
                  <c:v>1</c:v>
                </c:pt>
                <c:pt idx="3196">
                  <c:v>1</c:v>
                </c:pt>
                <c:pt idx="3197">
                  <c:v>1</c:v>
                </c:pt>
                <c:pt idx="3198">
                  <c:v>1</c:v>
                </c:pt>
                <c:pt idx="3199">
                  <c:v>1</c:v>
                </c:pt>
                <c:pt idx="3200">
                  <c:v>1</c:v>
                </c:pt>
                <c:pt idx="3201">
                  <c:v>1</c:v>
                </c:pt>
                <c:pt idx="3202">
                  <c:v>1</c:v>
                </c:pt>
                <c:pt idx="3203">
                  <c:v>1</c:v>
                </c:pt>
                <c:pt idx="3204">
                  <c:v>1</c:v>
                </c:pt>
                <c:pt idx="3205">
                  <c:v>1</c:v>
                </c:pt>
                <c:pt idx="3206">
                  <c:v>1</c:v>
                </c:pt>
                <c:pt idx="3207">
                  <c:v>0.66666666699999999</c:v>
                </c:pt>
                <c:pt idx="3208">
                  <c:v>1</c:v>
                </c:pt>
                <c:pt idx="3209">
                  <c:v>1</c:v>
                </c:pt>
                <c:pt idx="3210">
                  <c:v>1</c:v>
                </c:pt>
                <c:pt idx="3211">
                  <c:v>1</c:v>
                </c:pt>
                <c:pt idx="3212">
                  <c:v>1</c:v>
                </c:pt>
                <c:pt idx="3213">
                  <c:v>1</c:v>
                </c:pt>
                <c:pt idx="3214">
                  <c:v>1</c:v>
                </c:pt>
                <c:pt idx="3215">
                  <c:v>1</c:v>
                </c:pt>
                <c:pt idx="3216">
                  <c:v>1</c:v>
                </c:pt>
                <c:pt idx="3217">
                  <c:v>1</c:v>
                </c:pt>
                <c:pt idx="3218">
                  <c:v>1</c:v>
                </c:pt>
                <c:pt idx="3219">
                  <c:v>1</c:v>
                </c:pt>
                <c:pt idx="3220">
                  <c:v>0.66666666699999999</c:v>
                </c:pt>
                <c:pt idx="3221">
                  <c:v>1</c:v>
                </c:pt>
                <c:pt idx="3222">
                  <c:v>1</c:v>
                </c:pt>
                <c:pt idx="3223">
                  <c:v>1</c:v>
                </c:pt>
                <c:pt idx="3224">
                  <c:v>1</c:v>
                </c:pt>
                <c:pt idx="3225">
                  <c:v>1</c:v>
                </c:pt>
                <c:pt idx="3226">
                  <c:v>1</c:v>
                </c:pt>
                <c:pt idx="3227">
                  <c:v>1</c:v>
                </c:pt>
                <c:pt idx="3228">
                  <c:v>1</c:v>
                </c:pt>
                <c:pt idx="3229">
                  <c:v>1</c:v>
                </c:pt>
                <c:pt idx="3230">
                  <c:v>1</c:v>
                </c:pt>
                <c:pt idx="3231">
                  <c:v>1</c:v>
                </c:pt>
                <c:pt idx="3232">
                  <c:v>1</c:v>
                </c:pt>
                <c:pt idx="3233">
                  <c:v>1</c:v>
                </c:pt>
                <c:pt idx="3234">
                  <c:v>1</c:v>
                </c:pt>
                <c:pt idx="3235">
                  <c:v>1</c:v>
                </c:pt>
                <c:pt idx="3236">
                  <c:v>1</c:v>
                </c:pt>
                <c:pt idx="3237">
                  <c:v>1</c:v>
                </c:pt>
                <c:pt idx="3238">
                  <c:v>0.66666666699999999</c:v>
                </c:pt>
                <c:pt idx="3239">
                  <c:v>1</c:v>
                </c:pt>
                <c:pt idx="3240">
                  <c:v>1</c:v>
                </c:pt>
                <c:pt idx="3241">
                  <c:v>1</c:v>
                </c:pt>
                <c:pt idx="3242">
                  <c:v>1</c:v>
                </c:pt>
                <c:pt idx="3243">
                  <c:v>1</c:v>
                </c:pt>
                <c:pt idx="3244">
                  <c:v>1</c:v>
                </c:pt>
                <c:pt idx="3245">
                  <c:v>1</c:v>
                </c:pt>
                <c:pt idx="3246">
                  <c:v>1</c:v>
                </c:pt>
                <c:pt idx="3247">
                  <c:v>1</c:v>
                </c:pt>
                <c:pt idx="3248">
                  <c:v>1</c:v>
                </c:pt>
                <c:pt idx="3249">
                  <c:v>1</c:v>
                </c:pt>
                <c:pt idx="3250">
                  <c:v>1</c:v>
                </c:pt>
                <c:pt idx="3251">
                  <c:v>1</c:v>
                </c:pt>
                <c:pt idx="3252">
                  <c:v>1</c:v>
                </c:pt>
                <c:pt idx="3253">
                  <c:v>1</c:v>
                </c:pt>
                <c:pt idx="3254">
                  <c:v>1</c:v>
                </c:pt>
                <c:pt idx="3255">
                  <c:v>1</c:v>
                </c:pt>
                <c:pt idx="3256">
                  <c:v>1</c:v>
                </c:pt>
                <c:pt idx="3257">
                  <c:v>1</c:v>
                </c:pt>
                <c:pt idx="3258">
                  <c:v>1</c:v>
                </c:pt>
                <c:pt idx="3259">
                  <c:v>1</c:v>
                </c:pt>
                <c:pt idx="3260">
                  <c:v>1</c:v>
                </c:pt>
                <c:pt idx="3261">
                  <c:v>1</c:v>
                </c:pt>
                <c:pt idx="3262">
                  <c:v>1</c:v>
                </c:pt>
                <c:pt idx="3263">
                  <c:v>1</c:v>
                </c:pt>
                <c:pt idx="3264">
                  <c:v>1</c:v>
                </c:pt>
                <c:pt idx="3265">
                  <c:v>0.66666666699999999</c:v>
                </c:pt>
                <c:pt idx="3266">
                  <c:v>1</c:v>
                </c:pt>
                <c:pt idx="3267">
                  <c:v>1</c:v>
                </c:pt>
                <c:pt idx="3268">
                  <c:v>1</c:v>
                </c:pt>
                <c:pt idx="3269">
                  <c:v>1</c:v>
                </c:pt>
                <c:pt idx="3270">
                  <c:v>1</c:v>
                </c:pt>
                <c:pt idx="3271">
                  <c:v>1</c:v>
                </c:pt>
                <c:pt idx="3272">
                  <c:v>1</c:v>
                </c:pt>
                <c:pt idx="3273">
                  <c:v>1</c:v>
                </c:pt>
                <c:pt idx="3274">
                  <c:v>1</c:v>
                </c:pt>
                <c:pt idx="3275">
                  <c:v>1</c:v>
                </c:pt>
                <c:pt idx="3276">
                  <c:v>1</c:v>
                </c:pt>
                <c:pt idx="3277">
                  <c:v>1</c:v>
                </c:pt>
                <c:pt idx="3278">
                  <c:v>1</c:v>
                </c:pt>
                <c:pt idx="3279">
                  <c:v>1</c:v>
                </c:pt>
                <c:pt idx="3280">
                  <c:v>1</c:v>
                </c:pt>
                <c:pt idx="3281">
                  <c:v>1</c:v>
                </c:pt>
                <c:pt idx="3282">
                  <c:v>1</c:v>
                </c:pt>
                <c:pt idx="3283">
                  <c:v>1</c:v>
                </c:pt>
                <c:pt idx="3284">
                  <c:v>1</c:v>
                </c:pt>
                <c:pt idx="3285">
                  <c:v>1</c:v>
                </c:pt>
                <c:pt idx="3286">
                  <c:v>1</c:v>
                </c:pt>
                <c:pt idx="3287">
                  <c:v>1</c:v>
                </c:pt>
                <c:pt idx="3288">
                  <c:v>1</c:v>
                </c:pt>
                <c:pt idx="3289">
                  <c:v>1</c:v>
                </c:pt>
                <c:pt idx="3290">
                  <c:v>1</c:v>
                </c:pt>
                <c:pt idx="3291">
                  <c:v>1</c:v>
                </c:pt>
                <c:pt idx="3292">
                  <c:v>1</c:v>
                </c:pt>
                <c:pt idx="3293">
                  <c:v>1</c:v>
                </c:pt>
                <c:pt idx="3294">
                  <c:v>1</c:v>
                </c:pt>
                <c:pt idx="3295">
                  <c:v>1</c:v>
                </c:pt>
                <c:pt idx="3296">
                  <c:v>1</c:v>
                </c:pt>
                <c:pt idx="3297">
                  <c:v>1</c:v>
                </c:pt>
                <c:pt idx="3298">
                  <c:v>1</c:v>
                </c:pt>
                <c:pt idx="3299">
                  <c:v>1</c:v>
                </c:pt>
                <c:pt idx="3300">
                  <c:v>1</c:v>
                </c:pt>
                <c:pt idx="3301">
                  <c:v>1</c:v>
                </c:pt>
                <c:pt idx="3302">
                  <c:v>1</c:v>
                </c:pt>
                <c:pt idx="3303">
                  <c:v>1</c:v>
                </c:pt>
                <c:pt idx="3304">
                  <c:v>1</c:v>
                </c:pt>
                <c:pt idx="3305">
                  <c:v>1</c:v>
                </c:pt>
                <c:pt idx="3306">
                  <c:v>1</c:v>
                </c:pt>
                <c:pt idx="3307">
                  <c:v>1</c:v>
                </c:pt>
                <c:pt idx="3308">
                  <c:v>1</c:v>
                </c:pt>
                <c:pt idx="3309">
                  <c:v>1</c:v>
                </c:pt>
                <c:pt idx="3310">
                  <c:v>1</c:v>
                </c:pt>
                <c:pt idx="3311">
                  <c:v>1</c:v>
                </c:pt>
                <c:pt idx="3312">
                  <c:v>1</c:v>
                </c:pt>
                <c:pt idx="3313">
                  <c:v>1</c:v>
                </c:pt>
                <c:pt idx="3314">
                  <c:v>1</c:v>
                </c:pt>
                <c:pt idx="3315">
                  <c:v>1</c:v>
                </c:pt>
                <c:pt idx="3316">
                  <c:v>1</c:v>
                </c:pt>
                <c:pt idx="3317">
                  <c:v>1</c:v>
                </c:pt>
                <c:pt idx="3318">
                  <c:v>1</c:v>
                </c:pt>
                <c:pt idx="3319">
                  <c:v>0.66666666699999999</c:v>
                </c:pt>
                <c:pt idx="3320">
                  <c:v>1</c:v>
                </c:pt>
                <c:pt idx="3321">
                  <c:v>1</c:v>
                </c:pt>
                <c:pt idx="3322">
                  <c:v>1</c:v>
                </c:pt>
                <c:pt idx="3323">
                  <c:v>1</c:v>
                </c:pt>
                <c:pt idx="3324">
                  <c:v>1</c:v>
                </c:pt>
                <c:pt idx="3325">
                  <c:v>1</c:v>
                </c:pt>
                <c:pt idx="3326">
                  <c:v>1</c:v>
                </c:pt>
                <c:pt idx="3327">
                  <c:v>1</c:v>
                </c:pt>
                <c:pt idx="3328">
                  <c:v>1</c:v>
                </c:pt>
                <c:pt idx="3329">
                  <c:v>1</c:v>
                </c:pt>
                <c:pt idx="3330">
                  <c:v>1</c:v>
                </c:pt>
                <c:pt idx="3331">
                  <c:v>1</c:v>
                </c:pt>
                <c:pt idx="3332">
                  <c:v>0.66666666699999999</c:v>
                </c:pt>
                <c:pt idx="3333">
                  <c:v>1</c:v>
                </c:pt>
                <c:pt idx="3334">
                  <c:v>1</c:v>
                </c:pt>
                <c:pt idx="3335">
                  <c:v>1</c:v>
                </c:pt>
                <c:pt idx="3336">
                  <c:v>1</c:v>
                </c:pt>
                <c:pt idx="3337">
                  <c:v>1</c:v>
                </c:pt>
                <c:pt idx="3338">
                  <c:v>1</c:v>
                </c:pt>
                <c:pt idx="3339">
                  <c:v>1</c:v>
                </c:pt>
                <c:pt idx="3340">
                  <c:v>1</c:v>
                </c:pt>
                <c:pt idx="3341">
                  <c:v>1</c:v>
                </c:pt>
                <c:pt idx="3342">
                  <c:v>1</c:v>
                </c:pt>
                <c:pt idx="3343">
                  <c:v>1</c:v>
                </c:pt>
                <c:pt idx="3344">
                  <c:v>1</c:v>
                </c:pt>
                <c:pt idx="3345">
                  <c:v>1</c:v>
                </c:pt>
                <c:pt idx="3346">
                  <c:v>1</c:v>
                </c:pt>
                <c:pt idx="3347">
                  <c:v>1</c:v>
                </c:pt>
                <c:pt idx="3348">
                  <c:v>1</c:v>
                </c:pt>
                <c:pt idx="3349">
                  <c:v>1</c:v>
                </c:pt>
                <c:pt idx="3350">
                  <c:v>1</c:v>
                </c:pt>
                <c:pt idx="3351">
                  <c:v>1</c:v>
                </c:pt>
                <c:pt idx="3352">
                  <c:v>1</c:v>
                </c:pt>
                <c:pt idx="3353">
                  <c:v>1</c:v>
                </c:pt>
                <c:pt idx="3354">
                  <c:v>1</c:v>
                </c:pt>
                <c:pt idx="3355">
                  <c:v>1</c:v>
                </c:pt>
                <c:pt idx="3356">
                  <c:v>0.66666666699999999</c:v>
                </c:pt>
                <c:pt idx="3357">
                  <c:v>1</c:v>
                </c:pt>
                <c:pt idx="3358">
                  <c:v>1</c:v>
                </c:pt>
                <c:pt idx="3359">
                  <c:v>1</c:v>
                </c:pt>
                <c:pt idx="3360">
                  <c:v>1</c:v>
                </c:pt>
                <c:pt idx="3361">
                  <c:v>1</c:v>
                </c:pt>
                <c:pt idx="3362">
                  <c:v>1</c:v>
                </c:pt>
                <c:pt idx="3363">
                  <c:v>1</c:v>
                </c:pt>
                <c:pt idx="3364">
                  <c:v>1</c:v>
                </c:pt>
                <c:pt idx="3365">
                  <c:v>1</c:v>
                </c:pt>
                <c:pt idx="3366">
                  <c:v>1</c:v>
                </c:pt>
                <c:pt idx="3367">
                  <c:v>1</c:v>
                </c:pt>
                <c:pt idx="3368">
                  <c:v>1</c:v>
                </c:pt>
                <c:pt idx="3369">
                  <c:v>1</c:v>
                </c:pt>
                <c:pt idx="3370">
                  <c:v>1</c:v>
                </c:pt>
                <c:pt idx="3371">
                  <c:v>1</c:v>
                </c:pt>
                <c:pt idx="3372">
                  <c:v>1</c:v>
                </c:pt>
                <c:pt idx="3373">
                  <c:v>1</c:v>
                </c:pt>
                <c:pt idx="3374">
                  <c:v>1</c:v>
                </c:pt>
                <c:pt idx="3375">
                  <c:v>1</c:v>
                </c:pt>
                <c:pt idx="3376">
                  <c:v>1</c:v>
                </c:pt>
                <c:pt idx="3377">
                  <c:v>1</c:v>
                </c:pt>
                <c:pt idx="3378">
                  <c:v>1</c:v>
                </c:pt>
                <c:pt idx="3379">
                  <c:v>1</c:v>
                </c:pt>
                <c:pt idx="3380">
                  <c:v>1</c:v>
                </c:pt>
                <c:pt idx="3381">
                  <c:v>1</c:v>
                </c:pt>
                <c:pt idx="3382">
                  <c:v>1</c:v>
                </c:pt>
                <c:pt idx="3383">
                  <c:v>1</c:v>
                </c:pt>
                <c:pt idx="3384">
                  <c:v>1</c:v>
                </c:pt>
                <c:pt idx="3385">
                  <c:v>1</c:v>
                </c:pt>
                <c:pt idx="3386">
                  <c:v>1</c:v>
                </c:pt>
                <c:pt idx="3387">
                  <c:v>1</c:v>
                </c:pt>
                <c:pt idx="3388">
                  <c:v>1</c:v>
                </c:pt>
                <c:pt idx="3389">
                  <c:v>1</c:v>
                </c:pt>
                <c:pt idx="3390">
                  <c:v>1</c:v>
                </c:pt>
                <c:pt idx="3391">
                  <c:v>1</c:v>
                </c:pt>
                <c:pt idx="3392">
                  <c:v>1</c:v>
                </c:pt>
                <c:pt idx="3393">
                  <c:v>1</c:v>
                </c:pt>
                <c:pt idx="3394">
                  <c:v>1</c:v>
                </c:pt>
                <c:pt idx="3395">
                  <c:v>1</c:v>
                </c:pt>
                <c:pt idx="3396">
                  <c:v>1</c:v>
                </c:pt>
                <c:pt idx="3397">
                  <c:v>1</c:v>
                </c:pt>
                <c:pt idx="3398">
                  <c:v>1</c:v>
                </c:pt>
                <c:pt idx="3399">
                  <c:v>1</c:v>
                </c:pt>
                <c:pt idx="3400">
                  <c:v>1</c:v>
                </c:pt>
                <c:pt idx="3401">
                  <c:v>1</c:v>
                </c:pt>
                <c:pt idx="3402">
                  <c:v>1</c:v>
                </c:pt>
                <c:pt idx="3403">
                  <c:v>1</c:v>
                </c:pt>
                <c:pt idx="3404">
                  <c:v>0.66666666699999999</c:v>
                </c:pt>
                <c:pt idx="3405">
                  <c:v>1</c:v>
                </c:pt>
                <c:pt idx="3406">
                  <c:v>1</c:v>
                </c:pt>
                <c:pt idx="3407">
                  <c:v>1</c:v>
                </c:pt>
                <c:pt idx="3408">
                  <c:v>1</c:v>
                </c:pt>
                <c:pt idx="3409">
                  <c:v>1</c:v>
                </c:pt>
                <c:pt idx="3410">
                  <c:v>1</c:v>
                </c:pt>
                <c:pt idx="3411">
                  <c:v>1</c:v>
                </c:pt>
                <c:pt idx="3412">
                  <c:v>1</c:v>
                </c:pt>
                <c:pt idx="3413">
                  <c:v>1</c:v>
                </c:pt>
                <c:pt idx="3414">
                  <c:v>1</c:v>
                </c:pt>
                <c:pt idx="3415">
                  <c:v>1</c:v>
                </c:pt>
                <c:pt idx="3416">
                  <c:v>1</c:v>
                </c:pt>
                <c:pt idx="3417">
                  <c:v>1</c:v>
                </c:pt>
                <c:pt idx="3418">
                  <c:v>1</c:v>
                </c:pt>
                <c:pt idx="3419">
                  <c:v>1</c:v>
                </c:pt>
                <c:pt idx="3420">
                  <c:v>1</c:v>
                </c:pt>
                <c:pt idx="3421">
                  <c:v>0.33333333300000001</c:v>
                </c:pt>
                <c:pt idx="3422">
                  <c:v>1</c:v>
                </c:pt>
                <c:pt idx="3423">
                  <c:v>1</c:v>
                </c:pt>
                <c:pt idx="3424">
                  <c:v>1</c:v>
                </c:pt>
                <c:pt idx="3425">
                  <c:v>1</c:v>
                </c:pt>
                <c:pt idx="3426">
                  <c:v>1</c:v>
                </c:pt>
                <c:pt idx="3427">
                  <c:v>1</c:v>
                </c:pt>
                <c:pt idx="3428">
                  <c:v>1</c:v>
                </c:pt>
                <c:pt idx="3429">
                  <c:v>1</c:v>
                </c:pt>
                <c:pt idx="3430">
                  <c:v>1</c:v>
                </c:pt>
                <c:pt idx="3431">
                  <c:v>1</c:v>
                </c:pt>
                <c:pt idx="3432">
                  <c:v>1</c:v>
                </c:pt>
                <c:pt idx="3433">
                  <c:v>1</c:v>
                </c:pt>
                <c:pt idx="3434">
                  <c:v>1</c:v>
                </c:pt>
                <c:pt idx="3435">
                  <c:v>1</c:v>
                </c:pt>
                <c:pt idx="3436">
                  <c:v>1</c:v>
                </c:pt>
                <c:pt idx="3437">
                  <c:v>1</c:v>
                </c:pt>
                <c:pt idx="3438">
                  <c:v>1</c:v>
                </c:pt>
                <c:pt idx="3439">
                  <c:v>0.66666666699999999</c:v>
                </c:pt>
                <c:pt idx="3440">
                  <c:v>1</c:v>
                </c:pt>
                <c:pt idx="3441">
                  <c:v>1</c:v>
                </c:pt>
                <c:pt idx="3442">
                  <c:v>1</c:v>
                </c:pt>
                <c:pt idx="3443">
                  <c:v>1</c:v>
                </c:pt>
                <c:pt idx="3444">
                  <c:v>1</c:v>
                </c:pt>
                <c:pt idx="3445">
                  <c:v>1</c:v>
                </c:pt>
                <c:pt idx="3446">
                  <c:v>1</c:v>
                </c:pt>
                <c:pt idx="3447">
                  <c:v>1</c:v>
                </c:pt>
                <c:pt idx="3448">
                  <c:v>1</c:v>
                </c:pt>
                <c:pt idx="3449">
                  <c:v>1</c:v>
                </c:pt>
                <c:pt idx="3450">
                  <c:v>1</c:v>
                </c:pt>
                <c:pt idx="3451">
                  <c:v>1</c:v>
                </c:pt>
                <c:pt idx="3452">
                  <c:v>1</c:v>
                </c:pt>
                <c:pt idx="3453">
                  <c:v>1</c:v>
                </c:pt>
                <c:pt idx="3454">
                  <c:v>1</c:v>
                </c:pt>
                <c:pt idx="3455">
                  <c:v>1</c:v>
                </c:pt>
                <c:pt idx="3456">
                  <c:v>1</c:v>
                </c:pt>
                <c:pt idx="3457">
                  <c:v>1</c:v>
                </c:pt>
                <c:pt idx="3458">
                  <c:v>1</c:v>
                </c:pt>
                <c:pt idx="3459">
                  <c:v>1</c:v>
                </c:pt>
                <c:pt idx="3460">
                  <c:v>1</c:v>
                </c:pt>
                <c:pt idx="3461">
                  <c:v>1</c:v>
                </c:pt>
                <c:pt idx="3462">
                  <c:v>1</c:v>
                </c:pt>
                <c:pt idx="3463">
                  <c:v>1</c:v>
                </c:pt>
                <c:pt idx="3464">
                  <c:v>1</c:v>
                </c:pt>
                <c:pt idx="3465">
                  <c:v>1</c:v>
                </c:pt>
                <c:pt idx="3466">
                  <c:v>1</c:v>
                </c:pt>
                <c:pt idx="3467">
                  <c:v>1</c:v>
                </c:pt>
                <c:pt idx="3468">
                  <c:v>1</c:v>
                </c:pt>
                <c:pt idx="3469">
                  <c:v>1</c:v>
                </c:pt>
                <c:pt idx="3470">
                  <c:v>1</c:v>
                </c:pt>
                <c:pt idx="3471">
                  <c:v>0.66666666699999999</c:v>
                </c:pt>
                <c:pt idx="3472">
                  <c:v>1</c:v>
                </c:pt>
                <c:pt idx="3473">
                  <c:v>1</c:v>
                </c:pt>
                <c:pt idx="3474">
                  <c:v>1</c:v>
                </c:pt>
                <c:pt idx="3475">
                  <c:v>1</c:v>
                </c:pt>
                <c:pt idx="3476">
                  <c:v>1</c:v>
                </c:pt>
                <c:pt idx="3477">
                  <c:v>1</c:v>
                </c:pt>
                <c:pt idx="3478">
                  <c:v>1</c:v>
                </c:pt>
                <c:pt idx="3479">
                  <c:v>1</c:v>
                </c:pt>
                <c:pt idx="3480">
                  <c:v>1</c:v>
                </c:pt>
                <c:pt idx="3481">
                  <c:v>1</c:v>
                </c:pt>
                <c:pt idx="3482">
                  <c:v>1</c:v>
                </c:pt>
                <c:pt idx="3483">
                  <c:v>1</c:v>
                </c:pt>
                <c:pt idx="3484">
                  <c:v>1</c:v>
                </c:pt>
                <c:pt idx="3485">
                  <c:v>0.66666666699999999</c:v>
                </c:pt>
                <c:pt idx="3486">
                  <c:v>1</c:v>
                </c:pt>
                <c:pt idx="3487">
                  <c:v>0.66666666699999999</c:v>
                </c:pt>
                <c:pt idx="3488">
                  <c:v>1</c:v>
                </c:pt>
                <c:pt idx="3489">
                  <c:v>1</c:v>
                </c:pt>
                <c:pt idx="3490">
                  <c:v>1</c:v>
                </c:pt>
                <c:pt idx="3491">
                  <c:v>1</c:v>
                </c:pt>
                <c:pt idx="3492">
                  <c:v>1</c:v>
                </c:pt>
                <c:pt idx="3493">
                  <c:v>1</c:v>
                </c:pt>
                <c:pt idx="3494">
                  <c:v>1</c:v>
                </c:pt>
                <c:pt idx="3495">
                  <c:v>1</c:v>
                </c:pt>
                <c:pt idx="3496">
                  <c:v>1</c:v>
                </c:pt>
                <c:pt idx="3497">
                  <c:v>1</c:v>
                </c:pt>
                <c:pt idx="3498">
                  <c:v>1</c:v>
                </c:pt>
                <c:pt idx="3499">
                  <c:v>1</c:v>
                </c:pt>
                <c:pt idx="3500">
                  <c:v>1</c:v>
                </c:pt>
                <c:pt idx="3501">
                  <c:v>1</c:v>
                </c:pt>
                <c:pt idx="3502">
                  <c:v>1</c:v>
                </c:pt>
                <c:pt idx="3503">
                  <c:v>1</c:v>
                </c:pt>
                <c:pt idx="3504">
                  <c:v>1</c:v>
                </c:pt>
                <c:pt idx="3505">
                  <c:v>1</c:v>
                </c:pt>
                <c:pt idx="3506">
                  <c:v>1</c:v>
                </c:pt>
                <c:pt idx="3507">
                  <c:v>1</c:v>
                </c:pt>
                <c:pt idx="3508">
                  <c:v>1</c:v>
                </c:pt>
                <c:pt idx="3509">
                  <c:v>1</c:v>
                </c:pt>
                <c:pt idx="3510">
                  <c:v>1</c:v>
                </c:pt>
                <c:pt idx="3511">
                  <c:v>1</c:v>
                </c:pt>
                <c:pt idx="3512">
                  <c:v>1</c:v>
                </c:pt>
                <c:pt idx="3513">
                  <c:v>1</c:v>
                </c:pt>
                <c:pt idx="3514">
                  <c:v>1</c:v>
                </c:pt>
                <c:pt idx="3515">
                  <c:v>1</c:v>
                </c:pt>
                <c:pt idx="3516">
                  <c:v>1</c:v>
                </c:pt>
                <c:pt idx="3517">
                  <c:v>1</c:v>
                </c:pt>
                <c:pt idx="3518">
                  <c:v>1</c:v>
                </c:pt>
                <c:pt idx="3519">
                  <c:v>1</c:v>
                </c:pt>
                <c:pt idx="3520">
                  <c:v>1</c:v>
                </c:pt>
                <c:pt idx="3521">
                  <c:v>0.33333333300000001</c:v>
                </c:pt>
                <c:pt idx="3522">
                  <c:v>1</c:v>
                </c:pt>
                <c:pt idx="3523">
                  <c:v>1</c:v>
                </c:pt>
                <c:pt idx="3524">
                  <c:v>1</c:v>
                </c:pt>
                <c:pt idx="3525">
                  <c:v>1</c:v>
                </c:pt>
                <c:pt idx="3526">
                  <c:v>1</c:v>
                </c:pt>
                <c:pt idx="3527">
                  <c:v>1</c:v>
                </c:pt>
                <c:pt idx="3528">
                  <c:v>1</c:v>
                </c:pt>
                <c:pt idx="3529">
                  <c:v>1</c:v>
                </c:pt>
                <c:pt idx="3530">
                  <c:v>1</c:v>
                </c:pt>
                <c:pt idx="3531">
                  <c:v>1</c:v>
                </c:pt>
                <c:pt idx="3532">
                  <c:v>1</c:v>
                </c:pt>
                <c:pt idx="3533">
                  <c:v>1</c:v>
                </c:pt>
                <c:pt idx="3534">
                  <c:v>1</c:v>
                </c:pt>
                <c:pt idx="3535">
                  <c:v>1</c:v>
                </c:pt>
                <c:pt idx="3536">
                  <c:v>1</c:v>
                </c:pt>
                <c:pt idx="3537">
                  <c:v>1</c:v>
                </c:pt>
                <c:pt idx="3538">
                  <c:v>1</c:v>
                </c:pt>
                <c:pt idx="3539">
                  <c:v>1</c:v>
                </c:pt>
                <c:pt idx="3540">
                  <c:v>1</c:v>
                </c:pt>
                <c:pt idx="3541">
                  <c:v>1</c:v>
                </c:pt>
                <c:pt idx="3542">
                  <c:v>1</c:v>
                </c:pt>
                <c:pt idx="3543">
                  <c:v>1</c:v>
                </c:pt>
                <c:pt idx="3544">
                  <c:v>1</c:v>
                </c:pt>
                <c:pt idx="3545">
                  <c:v>1</c:v>
                </c:pt>
                <c:pt idx="3546">
                  <c:v>1</c:v>
                </c:pt>
                <c:pt idx="3547">
                  <c:v>1</c:v>
                </c:pt>
                <c:pt idx="3548">
                  <c:v>1</c:v>
                </c:pt>
                <c:pt idx="3549">
                  <c:v>1</c:v>
                </c:pt>
                <c:pt idx="3550">
                  <c:v>1</c:v>
                </c:pt>
                <c:pt idx="3551">
                  <c:v>1</c:v>
                </c:pt>
                <c:pt idx="3552">
                  <c:v>1</c:v>
                </c:pt>
                <c:pt idx="3553">
                  <c:v>1</c:v>
                </c:pt>
                <c:pt idx="3554">
                  <c:v>1</c:v>
                </c:pt>
                <c:pt idx="3555">
                  <c:v>1</c:v>
                </c:pt>
                <c:pt idx="3556">
                  <c:v>1</c:v>
                </c:pt>
                <c:pt idx="3557">
                  <c:v>1</c:v>
                </c:pt>
                <c:pt idx="3558">
                  <c:v>1</c:v>
                </c:pt>
                <c:pt idx="3559">
                  <c:v>1</c:v>
                </c:pt>
                <c:pt idx="3560">
                  <c:v>1</c:v>
                </c:pt>
                <c:pt idx="3561">
                  <c:v>1</c:v>
                </c:pt>
                <c:pt idx="3562">
                  <c:v>1</c:v>
                </c:pt>
                <c:pt idx="3563">
                  <c:v>1</c:v>
                </c:pt>
                <c:pt idx="3564">
                  <c:v>0.66666666699999999</c:v>
                </c:pt>
                <c:pt idx="3565">
                  <c:v>1</c:v>
                </c:pt>
                <c:pt idx="3566">
                  <c:v>1</c:v>
                </c:pt>
                <c:pt idx="3567">
                  <c:v>1</c:v>
                </c:pt>
                <c:pt idx="3568">
                  <c:v>1</c:v>
                </c:pt>
                <c:pt idx="3569">
                  <c:v>1</c:v>
                </c:pt>
                <c:pt idx="3570">
                  <c:v>1</c:v>
                </c:pt>
                <c:pt idx="3571">
                  <c:v>1</c:v>
                </c:pt>
                <c:pt idx="3572">
                  <c:v>1</c:v>
                </c:pt>
                <c:pt idx="3573">
                  <c:v>1</c:v>
                </c:pt>
                <c:pt idx="3574">
                  <c:v>1</c:v>
                </c:pt>
                <c:pt idx="3575">
                  <c:v>1</c:v>
                </c:pt>
                <c:pt idx="3576">
                  <c:v>1</c:v>
                </c:pt>
                <c:pt idx="3577">
                  <c:v>1</c:v>
                </c:pt>
                <c:pt idx="3578">
                  <c:v>1</c:v>
                </c:pt>
                <c:pt idx="3579">
                  <c:v>1</c:v>
                </c:pt>
                <c:pt idx="3580">
                  <c:v>1</c:v>
                </c:pt>
                <c:pt idx="3581">
                  <c:v>1</c:v>
                </c:pt>
                <c:pt idx="3582">
                  <c:v>1</c:v>
                </c:pt>
                <c:pt idx="3583">
                  <c:v>1</c:v>
                </c:pt>
                <c:pt idx="3584">
                  <c:v>1</c:v>
                </c:pt>
                <c:pt idx="3585">
                  <c:v>1</c:v>
                </c:pt>
                <c:pt idx="3586">
                  <c:v>1</c:v>
                </c:pt>
                <c:pt idx="3587">
                  <c:v>1</c:v>
                </c:pt>
                <c:pt idx="3588">
                  <c:v>1</c:v>
                </c:pt>
                <c:pt idx="3589">
                  <c:v>1</c:v>
                </c:pt>
                <c:pt idx="3590">
                  <c:v>1</c:v>
                </c:pt>
                <c:pt idx="3591">
                  <c:v>1</c:v>
                </c:pt>
                <c:pt idx="3592">
                  <c:v>1</c:v>
                </c:pt>
                <c:pt idx="3593">
                  <c:v>1</c:v>
                </c:pt>
                <c:pt idx="3594">
                  <c:v>1</c:v>
                </c:pt>
                <c:pt idx="3595">
                  <c:v>1</c:v>
                </c:pt>
                <c:pt idx="3596">
                  <c:v>1</c:v>
                </c:pt>
                <c:pt idx="3597">
                  <c:v>1</c:v>
                </c:pt>
                <c:pt idx="3598">
                  <c:v>1</c:v>
                </c:pt>
                <c:pt idx="3599">
                  <c:v>1</c:v>
                </c:pt>
                <c:pt idx="3600">
                  <c:v>1</c:v>
                </c:pt>
                <c:pt idx="3601">
                  <c:v>1</c:v>
                </c:pt>
                <c:pt idx="3602">
                  <c:v>1</c:v>
                </c:pt>
                <c:pt idx="3603">
                  <c:v>1</c:v>
                </c:pt>
                <c:pt idx="3604">
                  <c:v>1</c:v>
                </c:pt>
                <c:pt idx="3605">
                  <c:v>1</c:v>
                </c:pt>
                <c:pt idx="3606">
                  <c:v>1</c:v>
                </c:pt>
                <c:pt idx="3607">
                  <c:v>1</c:v>
                </c:pt>
                <c:pt idx="3608">
                  <c:v>1</c:v>
                </c:pt>
                <c:pt idx="3609">
                  <c:v>1</c:v>
                </c:pt>
                <c:pt idx="3610">
                  <c:v>1</c:v>
                </c:pt>
                <c:pt idx="3611">
                  <c:v>0.66666666699999999</c:v>
                </c:pt>
                <c:pt idx="3612">
                  <c:v>1</c:v>
                </c:pt>
                <c:pt idx="3613">
                  <c:v>1</c:v>
                </c:pt>
                <c:pt idx="3614">
                  <c:v>1</c:v>
                </c:pt>
                <c:pt idx="3615">
                  <c:v>1</c:v>
                </c:pt>
                <c:pt idx="3616">
                  <c:v>1</c:v>
                </c:pt>
                <c:pt idx="3617">
                  <c:v>1</c:v>
                </c:pt>
                <c:pt idx="3618">
                  <c:v>1</c:v>
                </c:pt>
                <c:pt idx="3619">
                  <c:v>1</c:v>
                </c:pt>
                <c:pt idx="3620">
                  <c:v>1</c:v>
                </c:pt>
                <c:pt idx="3621">
                  <c:v>1</c:v>
                </c:pt>
                <c:pt idx="3622">
                  <c:v>1</c:v>
                </c:pt>
                <c:pt idx="3623">
                  <c:v>1</c:v>
                </c:pt>
                <c:pt idx="3624">
                  <c:v>1</c:v>
                </c:pt>
                <c:pt idx="3625">
                  <c:v>1</c:v>
                </c:pt>
                <c:pt idx="3626">
                  <c:v>1</c:v>
                </c:pt>
                <c:pt idx="3627">
                  <c:v>1</c:v>
                </c:pt>
                <c:pt idx="3628">
                  <c:v>1</c:v>
                </c:pt>
                <c:pt idx="3629">
                  <c:v>1</c:v>
                </c:pt>
                <c:pt idx="3630">
                  <c:v>1</c:v>
                </c:pt>
                <c:pt idx="3631">
                  <c:v>1</c:v>
                </c:pt>
                <c:pt idx="3632">
                  <c:v>1</c:v>
                </c:pt>
                <c:pt idx="3633">
                  <c:v>1</c:v>
                </c:pt>
                <c:pt idx="3634">
                  <c:v>1</c:v>
                </c:pt>
                <c:pt idx="3635">
                  <c:v>1</c:v>
                </c:pt>
                <c:pt idx="3636">
                  <c:v>1</c:v>
                </c:pt>
                <c:pt idx="3637">
                  <c:v>1</c:v>
                </c:pt>
                <c:pt idx="3638">
                  <c:v>1</c:v>
                </c:pt>
                <c:pt idx="3639">
                  <c:v>1</c:v>
                </c:pt>
                <c:pt idx="3640">
                  <c:v>1</c:v>
                </c:pt>
                <c:pt idx="3641">
                  <c:v>1</c:v>
                </c:pt>
                <c:pt idx="3642">
                  <c:v>1</c:v>
                </c:pt>
                <c:pt idx="3643">
                  <c:v>1</c:v>
                </c:pt>
                <c:pt idx="3644">
                  <c:v>1</c:v>
                </c:pt>
                <c:pt idx="3645">
                  <c:v>1</c:v>
                </c:pt>
                <c:pt idx="3646">
                  <c:v>1</c:v>
                </c:pt>
                <c:pt idx="3647">
                  <c:v>1</c:v>
                </c:pt>
                <c:pt idx="3648">
                  <c:v>1</c:v>
                </c:pt>
                <c:pt idx="3649">
                  <c:v>1</c:v>
                </c:pt>
                <c:pt idx="3650">
                  <c:v>1</c:v>
                </c:pt>
                <c:pt idx="3651">
                  <c:v>1</c:v>
                </c:pt>
                <c:pt idx="3652">
                  <c:v>1</c:v>
                </c:pt>
                <c:pt idx="3653">
                  <c:v>1</c:v>
                </c:pt>
                <c:pt idx="3654">
                  <c:v>1</c:v>
                </c:pt>
                <c:pt idx="3655">
                  <c:v>1</c:v>
                </c:pt>
                <c:pt idx="3656">
                  <c:v>0.33333333300000001</c:v>
                </c:pt>
                <c:pt idx="3657">
                  <c:v>1</c:v>
                </c:pt>
                <c:pt idx="3658">
                  <c:v>1</c:v>
                </c:pt>
                <c:pt idx="3659">
                  <c:v>0.66666666699999999</c:v>
                </c:pt>
                <c:pt idx="3660">
                  <c:v>1</c:v>
                </c:pt>
                <c:pt idx="3661">
                  <c:v>1</c:v>
                </c:pt>
                <c:pt idx="3662">
                  <c:v>1</c:v>
                </c:pt>
                <c:pt idx="3663">
                  <c:v>1</c:v>
                </c:pt>
                <c:pt idx="3664">
                  <c:v>1</c:v>
                </c:pt>
                <c:pt idx="3665">
                  <c:v>1</c:v>
                </c:pt>
                <c:pt idx="3666">
                  <c:v>1</c:v>
                </c:pt>
                <c:pt idx="3667">
                  <c:v>1</c:v>
                </c:pt>
                <c:pt idx="3668">
                  <c:v>1</c:v>
                </c:pt>
                <c:pt idx="3669">
                  <c:v>1</c:v>
                </c:pt>
                <c:pt idx="3670">
                  <c:v>1</c:v>
                </c:pt>
                <c:pt idx="3671">
                  <c:v>1</c:v>
                </c:pt>
                <c:pt idx="3672">
                  <c:v>1</c:v>
                </c:pt>
                <c:pt idx="3673">
                  <c:v>1</c:v>
                </c:pt>
                <c:pt idx="3674">
                  <c:v>1</c:v>
                </c:pt>
                <c:pt idx="3675">
                  <c:v>1</c:v>
                </c:pt>
                <c:pt idx="3676">
                  <c:v>1</c:v>
                </c:pt>
                <c:pt idx="3677">
                  <c:v>1</c:v>
                </c:pt>
                <c:pt idx="3678">
                  <c:v>1</c:v>
                </c:pt>
                <c:pt idx="3679">
                  <c:v>1</c:v>
                </c:pt>
                <c:pt idx="3680">
                  <c:v>1</c:v>
                </c:pt>
                <c:pt idx="3681">
                  <c:v>1</c:v>
                </c:pt>
                <c:pt idx="3682">
                  <c:v>1</c:v>
                </c:pt>
                <c:pt idx="3683">
                  <c:v>1</c:v>
                </c:pt>
                <c:pt idx="3684">
                  <c:v>1</c:v>
                </c:pt>
                <c:pt idx="3685">
                  <c:v>1</c:v>
                </c:pt>
                <c:pt idx="3686">
                  <c:v>1</c:v>
                </c:pt>
                <c:pt idx="3687">
                  <c:v>1</c:v>
                </c:pt>
                <c:pt idx="3688">
                  <c:v>0.66666666699999999</c:v>
                </c:pt>
                <c:pt idx="3689">
                  <c:v>1</c:v>
                </c:pt>
                <c:pt idx="3690">
                  <c:v>1</c:v>
                </c:pt>
                <c:pt idx="3691">
                  <c:v>1</c:v>
                </c:pt>
                <c:pt idx="3692">
                  <c:v>1</c:v>
                </c:pt>
                <c:pt idx="3693">
                  <c:v>1</c:v>
                </c:pt>
                <c:pt idx="3694">
                  <c:v>1</c:v>
                </c:pt>
                <c:pt idx="3695">
                  <c:v>1</c:v>
                </c:pt>
                <c:pt idx="3696">
                  <c:v>1</c:v>
                </c:pt>
                <c:pt idx="3697">
                  <c:v>0.66666666699999999</c:v>
                </c:pt>
                <c:pt idx="3698">
                  <c:v>1</c:v>
                </c:pt>
                <c:pt idx="3699">
                  <c:v>0.33333333300000001</c:v>
                </c:pt>
                <c:pt idx="3700">
                  <c:v>1</c:v>
                </c:pt>
                <c:pt idx="3701">
                  <c:v>0.66666666699999999</c:v>
                </c:pt>
                <c:pt idx="3702">
                  <c:v>1</c:v>
                </c:pt>
                <c:pt idx="3703">
                  <c:v>1</c:v>
                </c:pt>
                <c:pt idx="3704">
                  <c:v>1</c:v>
                </c:pt>
                <c:pt idx="3705">
                  <c:v>1</c:v>
                </c:pt>
                <c:pt idx="3706">
                  <c:v>1</c:v>
                </c:pt>
                <c:pt idx="3707">
                  <c:v>1</c:v>
                </c:pt>
                <c:pt idx="3708">
                  <c:v>1</c:v>
                </c:pt>
                <c:pt idx="3709">
                  <c:v>1</c:v>
                </c:pt>
                <c:pt idx="3710">
                  <c:v>1</c:v>
                </c:pt>
                <c:pt idx="3711">
                  <c:v>1</c:v>
                </c:pt>
                <c:pt idx="3712">
                  <c:v>1</c:v>
                </c:pt>
                <c:pt idx="3713">
                  <c:v>1</c:v>
                </c:pt>
                <c:pt idx="3714">
                  <c:v>1</c:v>
                </c:pt>
                <c:pt idx="3715">
                  <c:v>0.33333333300000001</c:v>
                </c:pt>
                <c:pt idx="3716">
                  <c:v>1</c:v>
                </c:pt>
                <c:pt idx="3717">
                  <c:v>1</c:v>
                </c:pt>
                <c:pt idx="3718">
                  <c:v>1</c:v>
                </c:pt>
                <c:pt idx="3719">
                  <c:v>1</c:v>
                </c:pt>
                <c:pt idx="3720">
                  <c:v>1</c:v>
                </c:pt>
                <c:pt idx="3721">
                  <c:v>1</c:v>
                </c:pt>
                <c:pt idx="3722">
                  <c:v>1</c:v>
                </c:pt>
                <c:pt idx="3723">
                  <c:v>1</c:v>
                </c:pt>
                <c:pt idx="3724">
                  <c:v>1</c:v>
                </c:pt>
                <c:pt idx="3725">
                  <c:v>1</c:v>
                </c:pt>
                <c:pt idx="3726">
                  <c:v>1</c:v>
                </c:pt>
                <c:pt idx="3727">
                  <c:v>1</c:v>
                </c:pt>
                <c:pt idx="3728">
                  <c:v>1</c:v>
                </c:pt>
                <c:pt idx="3729">
                  <c:v>1</c:v>
                </c:pt>
                <c:pt idx="3730">
                  <c:v>1</c:v>
                </c:pt>
                <c:pt idx="3731">
                  <c:v>1</c:v>
                </c:pt>
                <c:pt idx="3732">
                  <c:v>1</c:v>
                </c:pt>
                <c:pt idx="3733">
                  <c:v>1</c:v>
                </c:pt>
                <c:pt idx="3734">
                  <c:v>0.66666666699999999</c:v>
                </c:pt>
                <c:pt idx="3735">
                  <c:v>1</c:v>
                </c:pt>
                <c:pt idx="3736">
                  <c:v>1</c:v>
                </c:pt>
                <c:pt idx="3737">
                  <c:v>1</c:v>
                </c:pt>
                <c:pt idx="3738">
                  <c:v>1</c:v>
                </c:pt>
                <c:pt idx="3739">
                  <c:v>1</c:v>
                </c:pt>
                <c:pt idx="3740">
                  <c:v>1</c:v>
                </c:pt>
                <c:pt idx="3741">
                  <c:v>1</c:v>
                </c:pt>
                <c:pt idx="3742">
                  <c:v>1</c:v>
                </c:pt>
                <c:pt idx="3743">
                  <c:v>1</c:v>
                </c:pt>
                <c:pt idx="3744">
                  <c:v>1</c:v>
                </c:pt>
                <c:pt idx="3745">
                  <c:v>0.33333333300000001</c:v>
                </c:pt>
                <c:pt idx="3746">
                  <c:v>1</c:v>
                </c:pt>
                <c:pt idx="3747">
                  <c:v>1</c:v>
                </c:pt>
                <c:pt idx="3748">
                  <c:v>1</c:v>
                </c:pt>
                <c:pt idx="3749">
                  <c:v>1</c:v>
                </c:pt>
                <c:pt idx="3750">
                  <c:v>1</c:v>
                </c:pt>
                <c:pt idx="3751">
                  <c:v>1</c:v>
                </c:pt>
                <c:pt idx="3752">
                  <c:v>1</c:v>
                </c:pt>
                <c:pt idx="3753">
                  <c:v>1</c:v>
                </c:pt>
                <c:pt idx="3754">
                  <c:v>1</c:v>
                </c:pt>
                <c:pt idx="3755">
                  <c:v>1</c:v>
                </c:pt>
                <c:pt idx="3756">
                  <c:v>1</c:v>
                </c:pt>
                <c:pt idx="3757">
                  <c:v>1</c:v>
                </c:pt>
                <c:pt idx="3758">
                  <c:v>1</c:v>
                </c:pt>
                <c:pt idx="3759">
                  <c:v>1</c:v>
                </c:pt>
                <c:pt idx="3760">
                  <c:v>1</c:v>
                </c:pt>
                <c:pt idx="3761">
                  <c:v>1</c:v>
                </c:pt>
                <c:pt idx="3762">
                  <c:v>1</c:v>
                </c:pt>
                <c:pt idx="3763">
                  <c:v>1</c:v>
                </c:pt>
                <c:pt idx="3764">
                  <c:v>1</c:v>
                </c:pt>
                <c:pt idx="3765">
                  <c:v>1</c:v>
                </c:pt>
                <c:pt idx="3766">
                  <c:v>1</c:v>
                </c:pt>
                <c:pt idx="3767">
                  <c:v>1</c:v>
                </c:pt>
                <c:pt idx="3768">
                  <c:v>1</c:v>
                </c:pt>
                <c:pt idx="3769">
                  <c:v>1</c:v>
                </c:pt>
                <c:pt idx="3770">
                  <c:v>1</c:v>
                </c:pt>
                <c:pt idx="3771">
                  <c:v>1</c:v>
                </c:pt>
                <c:pt idx="3772">
                  <c:v>1</c:v>
                </c:pt>
                <c:pt idx="3773">
                  <c:v>1</c:v>
                </c:pt>
                <c:pt idx="3774">
                  <c:v>1</c:v>
                </c:pt>
                <c:pt idx="3775">
                  <c:v>1</c:v>
                </c:pt>
                <c:pt idx="3776">
                  <c:v>1</c:v>
                </c:pt>
                <c:pt idx="3777">
                  <c:v>1</c:v>
                </c:pt>
                <c:pt idx="3778">
                  <c:v>1</c:v>
                </c:pt>
                <c:pt idx="3779">
                  <c:v>0.66666666699999999</c:v>
                </c:pt>
                <c:pt idx="3780">
                  <c:v>1</c:v>
                </c:pt>
                <c:pt idx="3781">
                  <c:v>1</c:v>
                </c:pt>
                <c:pt idx="3782">
                  <c:v>1</c:v>
                </c:pt>
                <c:pt idx="3783">
                  <c:v>1</c:v>
                </c:pt>
                <c:pt idx="3784">
                  <c:v>1</c:v>
                </c:pt>
                <c:pt idx="3785">
                  <c:v>1</c:v>
                </c:pt>
                <c:pt idx="3786">
                  <c:v>1</c:v>
                </c:pt>
                <c:pt idx="3787">
                  <c:v>1</c:v>
                </c:pt>
                <c:pt idx="3788">
                  <c:v>1</c:v>
                </c:pt>
                <c:pt idx="3789">
                  <c:v>1</c:v>
                </c:pt>
                <c:pt idx="3790">
                  <c:v>1</c:v>
                </c:pt>
                <c:pt idx="3791">
                  <c:v>1</c:v>
                </c:pt>
                <c:pt idx="3792">
                  <c:v>1</c:v>
                </c:pt>
                <c:pt idx="3793">
                  <c:v>1</c:v>
                </c:pt>
                <c:pt idx="3794">
                  <c:v>1</c:v>
                </c:pt>
                <c:pt idx="3795">
                  <c:v>1</c:v>
                </c:pt>
                <c:pt idx="3796">
                  <c:v>1</c:v>
                </c:pt>
                <c:pt idx="3797">
                  <c:v>1</c:v>
                </c:pt>
                <c:pt idx="3798">
                  <c:v>1</c:v>
                </c:pt>
                <c:pt idx="3799">
                  <c:v>1</c:v>
                </c:pt>
                <c:pt idx="3800">
                  <c:v>1</c:v>
                </c:pt>
                <c:pt idx="3801">
                  <c:v>1</c:v>
                </c:pt>
                <c:pt idx="3802">
                  <c:v>1</c:v>
                </c:pt>
                <c:pt idx="3803">
                  <c:v>1</c:v>
                </c:pt>
                <c:pt idx="3804">
                  <c:v>1</c:v>
                </c:pt>
                <c:pt idx="3805">
                  <c:v>1</c:v>
                </c:pt>
                <c:pt idx="3806">
                  <c:v>1</c:v>
                </c:pt>
                <c:pt idx="3807">
                  <c:v>1</c:v>
                </c:pt>
                <c:pt idx="3808">
                  <c:v>1</c:v>
                </c:pt>
                <c:pt idx="3809">
                  <c:v>1</c:v>
                </c:pt>
                <c:pt idx="3810">
                  <c:v>1</c:v>
                </c:pt>
                <c:pt idx="3811">
                  <c:v>1</c:v>
                </c:pt>
                <c:pt idx="3812">
                  <c:v>1</c:v>
                </c:pt>
                <c:pt idx="3813">
                  <c:v>1</c:v>
                </c:pt>
                <c:pt idx="3814">
                  <c:v>0.33333333300000001</c:v>
                </c:pt>
                <c:pt idx="3815">
                  <c:v>1</c:v>
                </c:pt>
                <c:pt idx="3816">
                  <c:v>1</c:v>
                </c:pt>
                <c:pt idx="3817">
                  <c:v>1</c:v>
                </c:pt>
                <c:pt idx="3818">
                  <c:v>1</c:v>
                </c:pt>
                <c:pt idx="3819">
                  <c:v>1</c:v>
                </c:pt>
                <c:pt idx="3820">
                  <c:v>1</c:v>
                </c:pt>
                <c:pt idx="3821">
                  <c:v>1</c:v>
                </c:pt>
                <c:pt idx="3822">
                  <c:v>1</c:v>
                </c:pt>
                <c:pt idx="3823">
                  <c:v>1</c:v>
                </c:pt>
                <c:pt idx="3824">
                  <c:v>1</c:v>
                </c:pt>
                <c:pt idx="3825">
                  <c:v>1</c:v>
                </c:pt>
                <c:pt idx="3826">
                  <c:v>1</c:v>
                </c:pt>
                <c:pt idx="3827">
                  <c:v>1</c:v>
                </c:pt>
                <c:pt idx="3828">
                  <c:v>1</c:v>
                </c:pt>
                <c:pt idx="3829">
                  <c:v>1</c:v>
                </c:pt>
                <c:pt idx="3830">
                  <c:v>1</c:v>
                </c:pt>
                <c:pt idx="3831">
                  <c:v>1</c:v>
                </c:pt>
                <c:pt idx="3832">
                  <c:v>1</c:v>
                </c:pt>
                <c:pt idx="3833">
                  <c:v>1</c:v>
                </c:pt>
                <c:pt idx="3834">
                  <c:v>1</c:v>
                </c:pt>
                <c:pt idx="3835">
                  <c:v>1</c:v>
                </c:pt>
                <c:pt idx="3836">
                  <c:v>1</c:v>
                </c:pt>
                <c:pt idx="3837">
                  <c:v>1</c:v>
                </c:pt>
                <c:pt idx="3838">
                  <c:v>1</c:v>
                </c:pt>
                <c:pt idx="3839">
                  <c:v>1</c:v>
                </c:pt>
                <c:pt idx="3840">
                  <c:v>1</c:v>
                </c:pt>
                <c:pt idx="3841">
                  <c:v>0.66666666699999999</c:v>
                </c:pt>
                <c:pt idx="3842">
                  <c:v>1</c:v>
                </c:pt>
                <c:pt idx="3843">
                  <c:v>1</c:v>
                </c:pt>
                <c:pt idx="3844">
                  <c:v>1</c:v>
                </c:pt>
                <c:pt idx="3845">
                  <c:v>1</c:v>
                </c:pt>
                <c:pt idx="3846">
                  <c:v>1</c:v>
                </c:pt>
                <c:pt idx="3847">
                  <c:v>1</c:v>
                </c:pt>
                <c:pt idx="3848">
                  <c:v>1</c:v>
                </c:pt>
                <c:pt idx="3849">
                  <c:v>1</c:v>
                </c:pt>
                <c:pt idx="3850">
                  <c:v>1</c:v>
                </c:pt>
                <c:pt idx="3851">
                  <c:v>1</c:v>
                </c:pt>
                <c:pt idx="3852">
                  <c:v>1</c:v>
                </c:pt>
                <c:pt idx="3853">
                  <c:v>1</c:v>
                </c:pt>
                <c:pt idx="3854">
                  <c:v>1</c:v>
                </c:pt>
                <c:pt idx="3855">
                  <c:v>1</c:v>
                </c:pt>
                <c:pt idx="3856">
                  <c:v>1</c:v>
                </c:pt>
                <c:pt idx="3857">
                  <c:v>1</c:v>
                </c:pt>
                <c:pt idx="3858">
                  <c:v>1</c:v>
                </c:pt>
                <c:pt idx="3859">
                  <c:v>1</c:v>
                </c:pt>
                <c:pt idx="3860">
                  <c:v>1</c:v>
                </c:pt>
                <c:pt idx="3861">
                  <c:v>1</c:v>
                </c:pt>
                <c:pt idx="3862">
                  <c:v>1</c:v>
                </c:pt>
                <c:pt idx="3863">
                  <c:v>1</c:v>
                </c:pt>
                <c:pt idx="3864">
                  <c:v>1</c:v>
                </c:pt>
                <c:pt idx="3865">
                  <c:v>1</c:v>
                </c:pt>
                <c:pt idx="3866">
                  <c:v>1</c:v>
                </c:pt>
                <c:pt idx="3867">
                  <c:v>1</c:v>
                </c:pt>
                <c:pt idx="3868">
                  <c:v>1</c:v>
                </c:pt>
                <c:pt idx="3869">
                  <c:v>1</c:v>
                </c:pt>
                <c:pt idx="3870">
                  <c:v>1</c:v>
                </c:pt>
                <c:pt idx="3871">
                  <c:v>1</c:v>
                </c:pt>
                <c:pt idx="3872">
                  <c:v>1</c:v>
                </c:pt>
                <c:pt idx="3873">
                  <c:v>1</c:v>
                </c:pt>
                <c:pt idx="3874">
                  <c:v>1</c:v>
                </c:pt>
                <c:pt idx="3875">
                  <c:v>1</c:v>
                </c:pt>
                <c:pt idx="3876">
                  <c:v>1</c:v>
                </c:pt>
                <c:pt idx="3877">
                  <c:v>1</c:v>
                </c:pt>
                <c:pt idx="3878">
                  <c:v>1</c:v>
                </c:pt>
                <c:pt idx="3879">
                  <c:v>1</c:v>
                </c:pt>
                <c:pt idx="3880">
                  <c:v>0.66666666699999999</c:v>
                </c:pt>
                <c:pt idx="3881">
                  <c:v>1</c:v>
                </c:pt>
                <c:pt idx="3882">
                  <c:v>1</c:v>
                </c:pt>
                <c:pt idx="3883">
                  <c:v>0.66666666699999999</c:v>
                </c:pt>
                <c:pt idx="3884">
                  <c:v>1</c:v>
                </c:pt>
                <c:pt idx="3885">
                  <c:v>1</c:v>
                </c:pt>
                <c:pt idx="3886">
                  <c:v>1</c:v>
                </c:pt>
                <c:pt idx="3887">
                  <c:v>1</c:v>
                </c:pt>
                <c:pt idx="3888">
                  <c:v>1</c:v>
                </c:pt>
                <c:pt idx="3889">
                  <c:v>1</c:v>
                </c:pt>
                <c:pt idx="3890">
                  <c:v>1</c:v>
                </c:pt>
                <c:pt idx="3891">
                  <c:v>0.66666666699999999</c:v>
                </c:pt>
                <c:pt idx="3892">
                  <c:v>1</c:v>
                </c:pt>
                <c:pt idx="3893">
                  <c:v>1</c:v>
                </c:pt>
                <c:pt idx="3894">
                  <c:v>1</c:v>
                </c:pt>
                <c:pt idx="3895">
                  <c:v>1</c:v>
                </c:pt>
                <c:pt idx="3896">
                  <c:v>1</c:v>
                </c:pt>
                <c:pt idx="3897">
                  <c:v>1</c:v>
                </c:pt>
                <c:pt idx="3898">
                  <c:v>1</c:v>
                </c:pt>
                <c:pt idx="3899">
                  <c:v>1</c:v>
                </c:pt>
                <c:pt idx="3900">
                  <c:v>1</c:v>
                </c:pt>
                <c:pt idx="3901">
                  <c:v>1</c:v>
                </c:pt>
                <c:pt idx="3902">
                  <c:v>1</c:v>
                </c:pt>
                <c:pt idx="3903">
                  <c:v>1</c:v>
                </c:pt>
                <c:pt idx="3904">
                  <c:v>1</c:v>
                </c:pt>
                <c:pt idx="3905">
                  <c:v>1</c:v>
                </c:pt>
                <c:pt idx="3906">
                  <c:v>1</c:v>
                </c:pt>
                <c:pt idx="3907">
                  <c:v>1</c:v>
                </c:pt>
                <c:pt idx="3908">
                  <c:v>1</c:v>
                </c:pt>
                <c:pt idx="3909">
                  <c:v>1</c:v>
                </c:pt>
                <c:pt idx="3910">
                  <c:v>1</c:v>
                </c:pt>
                <c:pt idx="3911">
                  <c:v>1</c:v>
                </c:pt>
                <c:pt idx="3912">
                  <c:v>1</c:v>
                </c:pt>
                <c:pt idx="3913">
                  <c:v>1</c:v>
                </c:pt>
                <c:pt idx="3914">
                  <c:v>1</c:v>
                </c:pt>
                <c:pt idx="3915">
                  <c:v>1</c:v>
                </c:pt>
                <c:pt idx="3916">
                  <c:v>1</c:v>
                </c:pt>
                <c:pt idx="3917">
                  <c:v>1</c:v>
                </c:pt>
                <c:pt idx="3918">
                  <c:v>0.33333333300000001</c:v>
                </c:pt>
                <c:pt idx="3919">
                  <c:v>1</c:v>
                </c:pt>
                <c:pt idx="3920">
                  <c:v>1</c:v>
                </c:pt>
                <c:pt idx="3921">
                  <c:v>1</c:v>
                </c:pt>
                <c:pt idx="3922">
                  <c:v>1</c:v>
                </c:pt>
                <c:pt idx="3923">
                  <c:v>1</c:v>
                </c:pt>
                <c:pt idx="3924">
                  <c:v>1</c:v>
                </c:pt>
                <c:pt idx="3925">
                  <c:v>1</c:v>
                </c:pt>
                <c:pt idx="3926">
                  <c:v>1</c:v>
                </c:pt>
                <c:pt idx="3927">
                  <c:v>1</c:v>
                </c:pt>
                <c:pt idx="3928">
                  <c:v>1</c:v>
                </c:pt>
                <c:pt idx="3929">
                  <c:v>1</c:v>
                </c:pt>
                <c:pt idx="3930">
                  <c:v>1</c:v>
                </c:pt>
                <c:pt idx="3931">
                  <c:v>1</c:v>
                </c:pt>
                <c:pt idx="3932">
                  <c:v>1</c:v>
                </c:pt>
                <c:pt idx="3933">
                  <c:v>1</c:v>
                </c:pt>
                <c:pt idx="3934">
                  <c:v>1</c:v>
                </c:pt>
                <c:pt idx="3935">
                  <c:v>1</c:v>
                </c:pt>
                <c:pt idx="3936">
                  <c:v>1</c:v>
                </c:pt>
                <c:pt idx="3937">
                  <c:v>1</c:v>
                </c:pt>
                <c:pt idx="3938">
                  <c:v>1</c:v>
                </c:pt>
                <c:pt idx="3939">
                  <c:v>1</c:v>
                </c:pt>
                <c:pt idx="3940">
                  <c:v>1</c:v>
                </c:pt>
                <c:pt idx="3941">
                  <c:v>0.33333333300000001</c:v>
                </c:pt>
                <c:pt idx="3942">
                  <c:v>0.66666666699999999</c:v>
                </c:pt>
                <c:pt idx="3943">
                  <c:v>1</c:v>
                </c:pt>
                <c:pt idx="3944">
                  <c:v>1</c:v>
                </c:pt>
                <c:pt idx="3945">
                  <c:v>1</c:v>
                </c:pt>
                <c:pt idx="3946">
                  <c:v>1</c:v>
                </c:pt>
                <c:pt idx="3947">
                  <c:v>1</c:v>
                </c:pt>
                <c:pt idx="3948">
                  <c:v>1</c:v>
                </c:pt>
                <c:pt idx="3949">
                  <c:v>1</c:v>
                </c:pt>
                <c:pt idx="3950">
                  <c:v>1</c:v>
                </c:pt>
                <c:pt idx="3951">
                  <c:v>1</c:v>
                </c:pt>
                <c:pt idx="3952">
                  <c:v>1</c:v>
                </c:pt>
                <c:pt idx="3953">
                  <c:v>1</c:v>
                </c:pt>
                <c:pt idx="3954">
                  <c:v>1</c:v>
                </c:pt>
                <c:pt idx="3955">
                  <c:v>1</c:v>
                </c:pt>
                <c:pt idx="3956">
                  <c:v>1</c:v>
                </c:pt>
                <c:pt idx="3957">
                  <c:v>1</c:v>
                </c:pt>
                <c:pt idx="3958">
                  <c:v>1</c:v>
                </c:pt>
                <c:pt idx="3959">
                  <c:v>1</c:v>
                </c:pt>
                <c:pt idx="3960">
                  <c:v>1</c:v>
                </c:pt>
                <c:pt idx="3961">
                  <c:v>1</c:v>
                </c:pt>
                <c:pt idx="3962">
                  <c:v>1</c:v>
                </c:pt>
                <c:pt idx="3963">
                  <c:v>1</c:v>
                </c:pt>
                <c:pt idx="3964">
                  <c:v>1</c:v>
                </c:pt>
                <c:pt idx="3965">
                  <c:v>1</c:v>
                </c:pt>
                <c:pt idx="3966">
                  <c:v>1</c:v>
                </c:pt>
                <c:pt idx="3967">
                  <c:v>1</c:v>
                </c:pt>
                <c:pt idx="3968">
                  <c:v>1</c:v>
                </c:pt>
                <c:pt idx="3969">
                  <c:v>1</c:v>
                </c:pt>
                <c:pt idx="3970">
                  <c:v>1</c:v>
                </c:pt>
                <c:pt idx="3971">
                  <c:v>1</c:v>
                </c:pt>
                <c:pt idx="3972">
                  <c:v>1</c:v>
                </c:pt>
                <c:pt idx="3973">
                  <c:v>1</c:v>
                </c:pt>
                <c:pt idx="3974">
                  <c:v>1</c:v>
                </c:pt>
                <c:pt idx="3975">
                  <c:v>1</c:v>
                </c:pt>
                <c:pt idx="3976">
                  <c:v>1</c:v>
                </c:pt>
                <c:pt idx="3977">
                  <c:v>1</c:v>
                </c:pt>
                <c:pt idx="3978">
                  <c:v>1</c:v>
                </c:pt>
                <c:pt idx="3979">
                  <c:v>1</c:v>
                </c:pt>
                <c:pt idx="3980">
                  <c:v>1</c:v>
                </c:pt>
                <c:pt idx="3981">
                  <c:v>0.66666666699999999</c:v>
                </c:pt>
                <c:pt idx="3982">
                  <c:v>1</c:v>
                </c:pt>
                <c:pt idx="3983">
                  <c:v>1</c:v>
                </c:pt>
                <c:pt idx="3984">
                  <c:v>1</c:v>
                </c:pt>
                <c:pt idx="3985">
                  <c:v>1</c:v>
                </c:pt>
                <c:pt idx="3986">
                  <c:v>1</c:v>
                </c:pt>
                <c:pt idx="3987">
                  <c:v>1</c:v>
                </c:pt>
                <c:pt idx="3988">
                  <c:v>1</c:v>
                </c:pt>
                <c:pt idx="3989">
                  <c:v>1</c:v>
                </c:pt>
                <c:pt idx="3990">
                  <c:v>1</c:v>
                </c:pt>
                <c:pt idx="3991">
                  <c:v>1</c:v>
                </c:pt>
                <c:pt idx="3992">
                  <c:v>1</c:v>
                </c:pt>
                <c:pt idx="3993">
                  <c:v>1</c:v>
                </c:pt>
                <c:pt idx="3994">
                  <c:v>1</c:v>
                </c:pt>
                <c:pt idx="3995">
                  <c:v>1</c:v>
                </c:pt>
                <c:pt idx="3996">
                  <c:v>1</c:v>
                </c:pt>
                <c:pt idx="3997">
                  <c:v>1</c:v>
                </c:pt>
                <c:pt idx="3998">
                  <c:v>1</c:v>
                </c:pt>
                <c:pt idx="3999">
                  <c:v>1</c:v>
                </c:pt>
                <c:pt idx="4000">
                  <c:v>1</c:v>
                </c:pt>
                <c:pt idx="4001">
                  <c:v>1</c:v>
                </c:pt>
                <c:pt idx="4002">
                  <c:v>1</c:v>
                </c:pt>
                <c:pt idx="4003">
                  <c:v>1</c:v>
                </c:pt>
                <c:pt idx="4004">
                  <c:v>1</c:v>
                </c:pt>
                <c:pt idx="4005">
                  <c:v>1</c:v>
                </c:pt>
                <c:pt idx="4006">
                  <c:v>1</c:v>
                </c:pt>
                <c:pt idx="4007">
                  <c:v>1</c:v>
                </c:pt>
                <c:pt idx="4008">
                  <c:v>1</c:v>
                </c:pt>
                <c:pt idx="4009">
                  <c:v>1</c:v>
                </c:pt>
                <c:pt idx="4010">
                  <c:v>0.66666666699999999</c:v>
                </c:pt>
                <c:pt idx="4011">
                  <c:v>1</c:v>
                </c:pt>
                <c:pt idx="4012">
                  <c:v>1</c:v>
                </c:pt>
                <c:pt idx="4013">
                  <c:v>1</c:v>
                </c:pt>
                <c:pt idx="4014">
                  <c:v>1</c:v>
                </c:pt>
                <c:pt idx="4015">
                  <c:v>1</c:v>
                </c:pt>
                <c:pt idx="4016">
                  <c:v>1</c:v>
                </c:pt>
                <c:pt idx="4017">
                  <c:v>1</c:v>
                </c:pt>
                <c:pt idx="4018">
                  <c:v>1</c:v>
                </c:pt>
                <c:pt idx="4019">
                  <c:v>1</c:v>
                </c:pt>
                <c:pt idx="4020">
                  <c:v>1</c:v>
                </c:pt>
                <c:pt idx="4021">
                  <c:v>1</c:v>
                </c:pt>
                <c:pt idx="4022">
                  <c:v>0.66666666699999999</c:v>
                </c:pt>
                <c:pt idx="4023">
                  <c:v>1</c:v>
                </c:pt>
                <c:pt idx="4024">
                  <c:v>1</c:v>
                </c:pt>
                <c:pt idx="4025">
                  <c:v>1</c:v>
                </c:pt>
                <c:pt idx="4026">
                  <c:v>1</c:v>
                </c:pt>
                <c:pt idx="4027">
                  <c:v>1</c:v>
                </c:pt>
                <c:pt idx="4028">
                  <c:v>1</c:v>
                </c:pt>
                <c:pt idx="4029">
                  <c:v>1</c:v>
                </c:pt>
                <c:pt idx="4030">
                  <c:v>1</c:v>
                </c:pt>
                <c:pt idx="4031">
                  <c:v>0.33333333300000001</c:v>
                </c:pt>
                <c:pt idx="4032">
                  <c:v>1</c:v>
                </c:pt>
                <c:pt idx="4033">
                  <c:v>1</c:v>
                </c:pt>
                <c:pt idx="4034">
                  <c:v>1</c:v>
                </c:pt>
                <c:pt idx="4035">
                  <c:v>1</c:v>
                </c:pt>
                <c:pt idx="4036">
                  <c:v>1</c:v>
                </c:pt>
                <c:pt idx="4037">
                  <c:v>1</c:v>
                </c:pt>
                <c:pt idx="4038">
                  <c:v>1</c:v>
                </c:pt>
                <c:pt idx="4039">
                  <c:v>1</c:v>
                </c:pt>
                <c:pt idx="4040">
                  <c:v>1</c:v>
                </c:pt>
                <c:pt idx="4041">
                  <c:v>1</c:v>
                </c:pt>
                <c:pt idx="4042">
                  <c:v>1</c:v>
                </c:pt>
                <c:pt idx="4043">
                  <c:v>1</c:v>
                </c:pt>
                <c:pt idx="4044">
                  <c:v>1</c:v>
                </c:pt>
                <c:pt idx="4045">
                  <c:v>1</c:v>
                </c:pt>
                <c:pt idx="4046">
                  <c:v>1</c:v>
                </c:pt>
                <c:pt idx="4047">
                  <c:v>1</c:v>
                </c:pt>
                <c:pt idx="4048">
                  <c:v>1</c:v>
                </c:pt>
                <c:pt idx="4049">
                  <c:v>1</c:v>
                </c:pt>
                <c:pt idx="4050">
                  <c:v>1</c:v>
                </c:pt>
                <c:pt idx="4051">
                  <c:v>1</c:v>
                </c:pt>
                <c:pt idx="4052">
                  <c:v>1</c:v>
                </c:pt>
                <c:pt idx="4053">
                  <c:v>1</c:v>
                </c:pt>
                <c:pt idx="4054">
                  <c:v>1</c:v>
                </c:pt>
                <c:pt idx="4055">
                  <c:v>1</c:v>
                </c:pt>
                <c:pt idx="4056">
                  <c:v>1</c:v>
                </c:pt>
                <c:pt idx="4057">
                  <c:v>1</c:v>
                </c:pt>
                <c:pt idx="4058">
                  <c:v>1</c:v>
                </c:pt>
                <c:pt idx="4059">
                  <c:v>1</c:v>
                </c:pt>
                <c:pt idx="4060">
                  <c:v>1</c:v>
                </c:pt>
                <c:pt idx="4061">
                  <c:v>1</c:v>
                </c:pt>
                <c:pt idx="4062">
                  <c:v>1</c:v>
                </c:pt>
                <c:pt idx="4063">
                  <c:v>0.66666666699999999</c:v>
                </c:pt>
                <c:pt idx="4064">
                  <c:v>1</c:v>
                </c:pt>
                <c:pt idx="4065">
                  <c:v>1</c:v>
                </c:pt>
                <c:pt idx="4066">
                  <c:v>1</c:v>
                </c:pt>
                <c:pt idx="4067">
                  <c:v>1</c:v>
                </c:pt>
                <c:pt idx="4068">
                  <c:v>1</c:v>
                </c:pt>
                <c:pt idx="4069">
                  <c:v>1</c:v>
                </c:pt>
                <c:pt idx="4070">
                  <c:v>0.66666666699999999</c:v>
                </c:pt>
                <c:pt idx="4071">
                  <c:v>1</c:v>
                </c:pt>
                <c:pt idx="4072">
                  <c:v>1</c:v>
                </c:pt>
                <c:pt idx="4073">
                  <c:v>1</c:v>
                </c:pt>
                <c:pt idx="4074">
                  <c:v>1</c:v>
                </c:pt>
                <c:pt idx="4075">
                  <c:v>1</c:v>
                </c:pt>
                <c:pt idx="4076">
                  <c:v>1</c:v>
                </c:pt>
                <c:pt idx="4077">
                  <c:v>1</c:v>
                </c:pt>
                <c:pt idx="4078">
                  <c:v>1</c:v>
                </c:pt>
                <c:pt idx="4079">
                  <c:v>1</c:v>
                </c:pt>
                <c:pt idx="4080">
                  <c:v>1</c:v>
                </c:pt>
                <c:pt idx="4081">
                  <c:v>1</c:v>
                </c:pt>
                <c:pt idx="4082">
                  <c:v>1</c:v>
                </c:pt>
                <c:pt idx="4083">
                  <c:v>1</c:v>
                </c:pt>
                <c:pt idx="4084">
                  <c:v>1</c:v>
                </c:pt>
                <c:pt idx="4085">
                  <c:v>1</c:v>
                </c:pt>
                <c:pt idx="4086">
                  <c:v>1</c:v>
                </c:pt>
                <c:pt idx="4087">
                  <c:v>1</c:v>
                </c:pt>
                <c:pt idx="4088">
                  <c:v>1</c:v>
                </c:pt>
                <c:pt idx="4089">
                  <c:v>1</c:v>
                </c:pt>
                <c:pt idx="4090">
                  <c:v>1</c:v>
                </c:pt>
                <c:pt idx="4091">
                  <c:v>1</c:v>
                </c:pt>
                <c:pt idx="4092">
                  <c:v>1</c:v>
                </c:pt>
                <c:pt idx="4093">
                  <c:v>1</c:v>
                </c:pt>
                <c:pt idx="4094">
                  <c:v>1</c:v>
                </c:pt>
                <c:pt idx="4095">
                  <c:v>1</c:v>
                </c:pt>
                <c:pt idx="4096">
                  <c:v>1</c:v>
                </c:pt>
                <c:pt idx="4097">
                  <c:v>1</c:v>
                </c:pt>
                <c:pt idx="4098">
                  <c:v>1</c:v>
                </c:pt>
                <c:pt idx="4099">
                  <c:v>0.66666666699999999</c:v>
                </c:pt>
                <c:pt idx="4100">
                  <c:v>1</c:v>
                </c:pt>
                <c:pt idx="4101">
                  <c:v>1</c:v>
                </c:pt>
                <c:pt idx="4102">
                  <c:v>1</c:v>
                </c:pt>
                <c:pt idx="4103">
                  <c:v>1</c:v>
                </c:pt>
                <c:pt idx="4104">
                  <c:v>1</c:v>
                </c:pt>
                <c:pt idx="4105">
                  <c:v>1</c:v>
                </c:pt>
                <c:pt idx="4106">
                  <c:v>1</c:v>
                </c:pt>
                <c:pt idx="4107">
                  <c:v>1</c:v>
                </c:pt>
                <c:pt idx="4108">
                  <c:v>1</c:v>
                </c:pt>
                <c:pt idx="4109">
                  <c:v>1</c:v>
                </c:pt>
                <c:pt idx="4110">
                  <c:v>1</c:v>
                </c:pt>
                <c:pt idx="4111">
                  <c:v>1</c:v>
                </c:pt>
                <c:pt idx="4112">
                  <c:v>1</c:v>
                </c:pt>
                <c:pt idx="4113">
                  <c:v>1</c:v>
                </c:pt>
                <c:pt idx="4114">
                  <c:v>1</c:v>
                </c:pt>
                <c:pt idx="4115">
                  <c:v>1</c:v>
                </c:pt>
                <c:pt idx="4116">
                  <c:v>1</c:v>
                </c:pt>
                <c:pt idx="4117">
                  <c:v>1</c:v>
                </c:pt>
                <c:pt idx="4118">
                  <c:v>1</c:v>
                </c:pt>
                <c:pt idx="4119">
                  <c:v>1</c:v>
                </c:pt>
                <c:pt idx="4120">
                  <c:v>1</c:v>
                </c:pt>
                <c:pt idx="4121">
                  <c:v>1</c:v>
                </c:pt>
                <c:pt idx="4122">
                  <c:v>1</c:v>
                </c:pt>
                <c:pt idx="4123">
                  <c:v>1</c:v>
                </c:pt>
                <c:pt idx="4124">
                  <c:v>1</c:v>
                </c:pt>
                <c:pt idx="4125">
                  <c:v>1</c:v>
                </c:pt>
                <c:pt idx="4126">
                  <c:v>1</c:v>
                </c:pt>
                <c:pt idx="4127">
                  <c:v>1</c:v>
                </c:pt>
                <c:pt idx="4128">
                  <c:v>1</c:v>
                </c:pt>
                <c:pt idx="4129">
                  <c:v>0.66666666699999999</c:v>
                </c:pt>
                <c:pt idx="4130">
                  <c:v>1</c:v>
                </c:pt>
                <c:pt idx="4131">
                  <c:v>1</c:v>
                </c:pt>
                <c:pt idx="4132">
                  <c:v>1</c:v>
                </c:pt>
                <c:pt idx="4133">
                  <c:v>1</c:v>
                </c:pt>
                <c:pt idx="4134">
                  <c:v>1</c:v>
                </c:pt>
                <c:pt idx="4135">
                  <c:v>1</c:v>
                </c:pt>
                <c:pt idx="4136">
                  <c:v>1</c:v>
                </c:pt>
                <c:pt idx="4137">
                  <c:v>1</c:v>
                </c:pt>
                <c:pt idx="4138">
                  <c:v>1</c:v>
                </c:pt>
                <c:pt idx="4139">
                  <c:v>1</c:v>
                </c:pt>
                <c:pt idx="4140">
                  <c:v>1</c:v>
                </c:pt>
                <c:pt idx="4141">
                  <c:v>1</c:v>
                </c:pt>
                <c:pt idx="4142">
                  <c:v>1</c:v>
                </c:pt>
                <c:pt idx="4143">
                  <c:v>1</c:v>
                </c:pt>
                <c:pt idx="4144">
                  <c:v>1</c:v>
                </c:pt>
                <c:pt idx="4145">
                  <c:v>1</c:v>
                </c:pt>
                <c:pt idx="4146">
                  <c:v>1</c:v>
                </c:pt>
                <c:pt idx="4147">
                  <c:v>1</c:v>
                </c:pt>
                <c:pt idx="4148">
                  <c:v>1</c:v>
                </c:pt>
                <c:pt idx="4149">
                  <c:v>1</c:v>
                </c:pt>
                <c:pt idx="4150">
                  <c:v>1</c:v>
                </c:pt>
                <c:pt idx="4151">
                  <c:v>1</c:v>
                </c:pt>
                <c:pt idx="4152">
                  <c:v>1</c:v>
                </c:pt>
                <c:pt idx="4153">
                  <c:v>1</c:v>
                </c:pt>
                <c:pt idx="4154">
                  <c:v>1</c:v>
                </c:pt>
                <c:pt idx="4155">
                  <c:v>1</c:v>
                </c:pt>
                <c:pt idx="4156">
                  <c:v>1</c:v>
                </c:pt>
                <c:pt idx="4157">
                  <c:v>1</c:v>
                </c:pt>
                <c:pt idx="4158">
                  <c:v>1</c:v>
                </c:pt>
                <c:pt idx="4159">
                  <c:v>1</c:v>
                </c:pt>
                <c:pt idx="4160">
                  <c:v>1</c:v>
                </c:pt>
                <c:pt idx="4161">
                  <c:v>1</c:v>
                </c:pt>
                <c:pt idx="4162">
                  <c:v>1</c:v>
                </c:pt>
                <c:pt idx="4163">
                  <c:v>1</c:v>
                </c:pt>
                <c:pt idx="4164">
                  <c:v>1</c:v>
                </c:pt>
                <c:pt idx="4165">
                  <c:v>1</c:v>
                </c:pt>
                <c:pt idx="4166">
                  <c:v>1</c:v>
                </c:pt>
                <c:pt idx="4167">
                  <c:v>1</c:v>
                </c:pt>
                <c:pt idx="4168">
                  <c:v>1</c:v>
                </c:pt>
                <c:pt idx="4169">
                  <c:v>1</c:v>
                </c:pt>
                <c:pt idx="4170">
                  <c:v>1</c:v>
                </c:pt>
                <c:pt idx="4171">
                  <c:v>1</c:v>
                </c:pt>
                <c:pt idx="4172">
                  <c:v>1</c:v>
                </c:pt>
                <c:pt idx="4173">
                  <c:v>1</c:v>
                </c:pt>
                <c:pt idx="4174">
                  <c:v>1</c:v>
                </c:pt>
                <c:pt idx="4175">
                  <c:v>1</c:v>
                </c:pt>
                <c:pt idx="4176">
                  <c:v>1</c:v>
                </c:pt>
                <c:pt idx="4177">
                  <c:v>1</c:v>
                </c:pt>
                <c:pt idx="4178">
                  <c:v>1</c:v>
                </c:pt>
                <c:pt idx="4179">
                  <c:v>1</c:v>
                </c:pt>
                <c:pt idx="4180">
                  <c:v>1</c:v>
                </c:pt>
                <c:pt idx="4181">
                  <c:v>1</c:v>
                </c:pt>
                <c:pt idx="4182">
                  <c:v>1</c:v>
                </c:pt>
                <c:pt idx="4183">
                  <c:v>1</c:v>
                </c:pt>
                <c:pt idx="4184">
                  <c:v>1</c:v>
                </c:pt>
                <c:pt idx="4185">
                  <c:v>1</c:v>
                </c:pt>
                <c:pt idx="4186">
                  <c:v>1</c:v>
                </c:pt>
                <c:pt idx="4187">
                  <c:v>1</c:v>
                </c:pt>
                <c:pt idx="4188">
                  <c:v>0.66666666699999999</c:v>
                </c:pt>
                <c:pt idx="4189">
                  <c:v>1</c:v>
                </c:pt>
                <c:pt idx="4190">
                  <c:v>1</c:v>
                </c:pt>
                <c:pt idx="4191">
                  <c:v>1</c:v>
                </c:pt>
                <c:pt idx="4192">
                  <c:v>1</c:v>
                </c:pt>
                <c:pt idx="4193">
                  <c:v>1</c:v>
                </c:pt>
                <c:pt idx="4194">
                  <c:v>1</c:v>
                </c:pt>
                <c:pt idx="4195">
                  <c:v>1</c:v>
                </c:pt>
                <c:pt idx="4196">
                  <c:v>1</c:v>
                </c:pt>
                <c:pt idx="4197">
                  <c:v>1</c:v>
                </c:pt>
                <c:pt idx="4198">
                  <c:v>1</c:v>
                </c:pt>
                <c:pt idx="4199">
                  <c:v>1</c:v>
                </c:pt>
                <c:pt idx="4200">
                  <c:v>1</c:v>
                </c:pt>
                <c:pt idx="4201">
                  <c:v>1</c:v>
                </c:pt>
                <c:pt idx="4202">
                  <c:v>1</c:v>
                </c:pt>
                <c:pt idx="4203">
                  <c:v>1</c:v>
                </c:pt>
                <c:pt idx="4204">
                  <c:v>1</c:v>
                </c:pt>
                <c:pt idx="4205">
                  <c:v>1</c:v>
                </c:pt>
                <c:pt idx="4206">
                  <c:v>1</c:v>
                </c:pt>
                <c:pt idx="4207">
                  <c:v>1</c:v>
                </c:pt>
                <c:pt idx="4208">
                  <c:v>1</c:v>
                </c:pt>
                <c:pt idx="4209">
                  <c:v>1</c:v>
                </c:pt>
                <c:pt idx="4210">
                  <c:v>1</c:v>
                </c:pt>
                <c:pt idx="4211">
                  <c:v>1</c:v>
                </c:pt>
                <c:pt idx="4212">
                  <c:v>1</c:v>
                </c:pt>
                <c:pt idx="4213">
                  <c:v>1</c:v>
                </c:pt>
                <c:pt idx="4214">
                  <c:v>1</c:v>
                </c:pt>
                <c:pt idx="4215">
                  <c:v>1</c:v>
                </c:pt>
                <c:pt idx="4216">
                  <c:v>1</c:v>
                </c:pt>
                <c:pt idx="4217">
                  <c:v>1</c:v>
                </c:pt>
                <c:pt idx="4218">
                  <c:v>1</c:v>
                </c:pt>
                <c:pt idx="4219">
                  <c:v>1</c:v>
                </c:pt>
                <c:pt idx="4220">
                  <c:v>1</c:v>
                </c:pt>
                <c:pt idx="4221">
                  <c:v>1</c:v>
                </c:pt>
                <c:pt idx="4222">
                  <c:v>1</c:v>
                </c:pt>
                <c:pt idx="4223">
                  <c:v>0.66666666699999999</c:v>
                </c:pt>
                <c:pt idx="4224">
                  <c:v>1</c:v>
                </c:pt>
                <c:pt idx="4225">
                  <c:v>1</c:v>
                </c:pt>
                <c:pt idx="4226">
                  <c:v>1</c:v>
                </c:pt>
                <c:pt idx="4227">
                  <c:v>1</c:v>
                </c:pt>
                <c:pt idx="4228">
                  <c:v>1</c:v>
                </c:pt>
                <c:pt idx="4229">
                  <c:v>1</c:v>
                </c:pt>
                <c:pt idx="4230">
                  <c:v>1</c:v>
                </c:pt>
                <c:pt idx="4231">
                  <c:v>1</c:v>
                </c:pt>
                <c:pt idx="4232">
                  <c:v>1</c:v>
                </c:pt>
                <c:pt idx="4233">
                  <c:v>1</c:v>
                </c:pt>
                <c:pt idx="4234">
                  <c:v>1</c:v>
                </c:pt>
                <c:pt idx="4235">
                  <c:v>1</c:v>
                </c:pt>
                <c:pt idx="4236">
                  <c:v>1</c:v>
                </c:pt>
                <c:pt idx="4237">
                  <c:v>1</c:v>
                </c:pt>
                <c:pt idx="4238">
                  <c:v>1</c:v>
                </c:pt>
                <c:pt idx="4239">
                  <c:v>1</c:v>
                </c:pt>
                <c:pt idx="4240">
                  <c:v>1</c:v>
                </c:pt>
                <c:pt idx="4241">
                  <c:v>1</c:v>
                </c:pt>
                <c:pt idx="4242">
                  <c:v>1</c:v>
                </c:pt>
                <c:pt idx="4243">
                  <c:v>1</c:v>
                </c:pt>
                <c:pt idx="4244">
                  <c:v>1</c:v>
                </c:pt>
                <c:pt idx="4245">
                  <c:v>1</c:v>
                </c:pt>
                <c:pt idx="4246">
                  <c:v>1</c:v>
                </c:pt>
                <c:pt idx="4247">
                  <c:v>1</c:v>
                </c:pt>
                <c:pt idx="4248">
                  <c:v>1</c:v>
                </c:pt>
                <c:pt idx="4249">
                  <c:v>1</c:v>
                </c:pt>
                <c:pt idx="4250">
                  <c:v>1</c:v>
                </c:pt>
                <c:pt idx="4251">
                  <c:v>0.66666666699999999</c:v>
                </c:pt>
                <c:pt idx="4252">
                  <c:v>1</c:v>
                </c:pt>
                <c:pt idx="4253">
                  <c:v>1</c:v>
                </c:pt>
                <c:pt idx="4254">
                  <c:v>1</c:v>
                </c:pt>
                <c:pt idx="4255">
                  <c:v>1</c:v>
                </c:pt>
                <c:pt idx="4256">
                  <c:v>1</c:v>
                </c:pt>
                <c:pt idx="4257">
                  <c:v>1</c:v>
                </c:pt>
                <c:pt idx="4258">
                  <c:v>1</c:v>
                </c:pt>
                <c:pt idx="4259">
                  <c:v>1</c:v>
                </c:pt>
                <c:pt idx="4260">
                  <c:v>1</c:v>
                </c:pt>
                <c:pt idx="4261">
                  <c:v>1</c:v>
                </c:pt>
                <c:pt idx="4262">
                  <c:v>1</c:v>
                </c:pt>
                <c:pt idx="4263">
                  <c:v>1</c:v>
                </c:pt>
                <c:pt idx="4264">
                  <c:v>1</c:v>
                </c:pt>
                <c:pt idx="4265">
                  <c:v>1</c:v>
                </c:pt>
                <c:pt idx="4266">
                  <c:v>0.66666666699999999</c:v>
                </c:pt>
                <c:pt idx="4267">
                  <c:v>0.66666666699999999</c:v>
                </c:pt>
                <c:pt idx="4268">
                  <c:v>1</c:v>
                </c:pt>
                <c:pt idx="4269">
                  <c:v>1</c:v>
                </c:pt>
                <c:pt idx="4270">
                  <c:v>1</c:v>
                </c:pt>
                <c:pt idx="4271">
                  <c:v>1</c:v>
                </c:pt>
                <c:pt idx="4272">
                  <c:v>1</c:v>
                </c:pt>
                <c:pt idx="4273">
                  <c:v>0.33333333300000001</c:v>
                </c:pt>
                <c:pt idx="4274">
                  <c:v>1</c:v>
                </c:pt>
                <c:pt idx="4275">
                  <c:v>1</c:v>
                </c:pt>
                <c:pt idx="4276">
                  <c:v>1</c:v>
                </c:pt>
                <c:pt idx="4277">
                  <c:v>1</c:v>
                </c:pt>
                <c:pt idx="4278">
                  <c:v>1</c:v>
                </c:pt>
                <c:pt idx="4279">
                  <c:v>1</c:v>
                </c:pt>
                <c:pt idx="4280">
                  <c:v>1</c:v>
                </c:pt>
                <c:pt idx="4281">
                  <c:v>1</c:v>
                </c:pt>
                <c:pt idx="4282">
                  <c:v>1</c:v>
                </c:pt>
                <c:pt idx="4283">
                  <c:v>1</c:v>
                </c:pt>
                <c:pt idx="4284">
                  <c:v>1</c:v>
                </c:pt>
                <c:pt idx="4285">
                  <c:v>1</c:v>
                </c:pt>
                <c:pt idx="4286">
                  <c:v>1</c:v>
                </c:pt>
                <c:pt idx="4287">
                  <c:v>1</c:v>
                </c:pt>
                <c:pt idx="4288">
                  <c:v>1</c:v>
                </c:pt>
                <c:pt idx="4289">
                  <c:v>1</c:v>
                </c:pt>
                <c:pt idx="4290">
                  <c:v>1</c:v>
                </c:pt>
                <c:pt idx="4291">
                  <c:v>1</c:v>
                </c:pt>
                <c:pt idx="4292">
                  <c:v>1</c:v>
                </c:pt>
                <c:pt idx="4293">
                  <c:v>1</c:v>
                </c:pt>
                <c:pt idx="4294">
                  <c:v>1</c:v>
                </c:pt>
                <c:pt idx="4295">
                  <c:v>1</c:v>
                </c:pt>
                <c:pt idx="4296">
                  <c:v>1</c:v>
                </c:pt>
                <c:pt idx="4297">
                  <c:v>1</c:v>
                </c:pt>
                <c:pt idx="4298">
                  <c:v>1</c:v>
                </c:pt>
                <c:pt idx="4299">
                  <c:v>1</c:v>
                </c:pt>
                <c:pt idx="4300">
                  <c:v>1</c:v>
                </c:pt>
                <c:pt idx="4301">
                  <c:v>1</c:v>
                </c:pt>
                <c:pt idx="4302">
                  <c:v>0.66666666699999999</c:v>
                </c:pt>
                <c:pt idx="4303">
                  <c:v>1</c:v>
                </c:pt>
                <c:pt idx="4304">
                  <c:v>1</c:v>
                </c:pt>
                <c:pt idx="4305">
                  <c:v>1</c:v>
                </c:pt>
                <c:pt idx="4306">
                  <c:v>1</c:v>
                </c:pt>
                <c:pt idx="4307">
                  <c:v>1</c:v>
                </c:pt>
                <c:pt idx="4308">
                  <c:v>1</c:v>
                </c:pt>
                <c:pt idx="4309">
                  <c:v>1</c:v>
                </c:pt>
                <c:pt idx="4310">
                  <c:v>1</c:v>
                </c:pt>
                <c:pt idx="4311">
                  <c:v>1</c:v>
                </c:pt>
                <c:pt idx="4312">
                  <c:v>1</c:v>
                </c:pt>
                <c:pt idx="4313">
                  <c:v>1</c:v>
                </c:pt>
                <c:pt idx="4314">
                  <c:v>1</c:v>
                </c:pt>
                <c:pt idx="4315">
                  <c:v>1</c:v>
                </c:pt>
                <c:pt idx="4316">
                  <c:v>1</c:v>
                </c:pt>
                <c:pt idx="4317">
                  <c:v>1</c:v>
                </c:pt>
                <c:pt idx="4318">
                  <c:v>1</c:v>
                </c:pt>
                <c:pt idx="4319">
                  <c:v>1</c:v>
                </c:pt>
                <c:pt idx="4320">
                  <c:v>1</c:v>
                </c:pt>
                <c:pt idx="4321">
                  <c:v>1</c:v>
                </c:pt>
                <c:pt idx="4322">
                  <c:v>1</c:v>
                </c:pt>
                <c:pt idx="4323">
                  <c:v>1</c:v>
                </c:pt>
                <c:pt idx="4324">
                  <c:v>1</c:v>
                </c:pt>
                <c:pt idx="4325">
                  <c:v>0.66666666699999999</c:v>
                </c:pt>
                <c:pt idx="4326">
                  <c:v>1</c:v>
                </c:pt>
                <c:pt idx="4327">
                  <c:v>1</c:v>
                </c:pt>
                <c:pt idx="4328">
                  <c:v>1</c:v>
                </c:pt>
                <c:pt idx="4329">
                  <c:v>1</c:v>
                </c:pt>
                <c:pt idx="4330">
                  <c:v>1</c:v>
                </c:pt>
                <c:pt idx="4331">
                  <c:v>1</c:v>
                </c:pt>
                <c:pt idx="4332">
                  <c:v>1</c:v>
                </c:pt>
                <c:pt idx="4333">
                  <c:v>1</c:v>
                </c:pt>
                <c:pt idx="4334">
                  <c:v>1</c:v>
                </c:pt>
                <c:pt idx="4335">
                  <c:v>1</c:v>
                </c:pt>
                <c:pt idx="4336">
                  <c:v>1</c:v>
                </c:pt>
                <c:pt idx="4337">
                  <c:v>1</c:v>
                </c:pt>
                <c:pt idx="4338">
                  <c:v>1</c:v>
                </c:pt>
                <c:pt idx="4339">
                  <c:v>1</c:v>
                </c:pt>
                <c:pt idx="4340">
                  <c:v>1</c:v>
                </c:pt>
                <c:pt idx="4341">
                  <c:v>1</c:v>
                </c:pt>
                <c:pt idx="4342">
                  <c:v>1</c:v>
                </c:pt>
                <c:pt idx="4343">
                  <c:v>1</c:v>
                </c:pt>
                <c:pt idx="4344">
                  <c:v>1</c:v>
                </c:pt>
                <c:pt idx="4345">
                  <c:v>1</c:v>
                </c:pt>
                <c:pt idx="4346">
                  <c:v>1</c:v>
                </c:pt>
                <c:pt idx="4347">
                  <c:v>1</c:v>
                </c:pt>
                <c:pt idx="4348">
                  <c:v>1</c:v>
                </c:pt>
                <c:pt idx="4349">
                  <c:v>1</c:v>
                </c:pt>
                <c:pt idx="4350">
                  <c:v>1</c:v>
                </c:pt>
                <c:pt idx="4351">
                  <c:v>1</c:v>
                </c:pt>
                <c:pt idx="4352">
                  <c:v>1</c:v>
                </c:pt>
                <c:pt idx="4353">
                  <c:v>1</c:v>
                </c:pt>
                <c:pt idx="4354">
                  <c:v>1</c:v>
                </c:pt>
                <c:pt idx="4355">
                  <c:v>1</c:v>
                </c:pt>
                <c:pt idx="4356">
                  <c:v>1</c:v>
                </c:pt>
                <c:pt idx="4357">
                  <c:v>1</c:v>
                </c:pt>
                <c:pt idx="4358">
                  <c:v>1</c:v>
                </c:pt>
                <c:pt idx="4359">
                  <c:v>1</c:v>
                </c:pt>
                <c:pt idx="4360">
                  <c:v>1</c:v>
                </c:pt>
                <c:pt idx="4361">
                  <c:v>1</c:v>
                </c:pt>
                <c:pt idx="4362">
                  <c:v>1</c:v>
                </c:pt>
                <c:pt idx="4363">
                  <c:v>1</c:v>
                </c:pt>
                <c:pt idx="4364">
                  <c:v>1</c:v>
                </c:pt>
                <c:pt idx="4365">
                  <c:v>1</c:v>
                </c:pt>
                <c:pt idx="4366">
                  <c:v>0.66666666699999999</c:v>
                </c:pt>
                <c:pt idx="4367">
                  <c:v>1</c:v>
                </c:pt>
                <c:pt idx="4368">
                  <c:v>1</c:v>
                </c:pt>
                <c:pt idx="4369">
                  <c:v>1</c:v>
                </c:pt>
                <c:pt idx="4370">
                  <c:v>1</c:v>
                </c:pt>
                <c:pt idx="4371">
                  <c:v>1</c:v>
                </c:pt>
                <c:pt idx="4372">
                  <c:v>1</c:v>
                </c:pt>
                <c:pt idx="4373">
                  <c:v>1</c:v>
                </c:pt>
                <c:pt idx="4374">
                  <c:v>1</c:v>
                </c:pt>
                <c:pt idx="4375">
                  <c:v>1</c:v>
                </c:pt>
                <c:pt idx="4376">
                  <c:v>1</c:v>
                </c:pt>
                <c:pt idx="4377">
                  <c:v>1</c:v>
                </c:pt>
                <c:pt idx="4378">
                  <c:v>1</c:v>
                </c:pt>
                <c:pt idx="4379">
                  <c:v>1</c:v>
                </c:pt>
                <c:pt idx="4380">
                  <c:v>1</c:v>
                </c:pt>
                <c:pt idx="4381">
                  <c:v>1</c:v>
                </c:pt>
                <c:pt idx="4382">
                  <c:v>1</c:v>
                </c:pt>
                <c:pt idx="4383">
                  <c:v>1</c:v>
                </c:pt>
                <c:pt idx="4384">
                  <c:v>1</c:v>
                </c:pt>
                <c:pt idx="4385">
                  <c:v>0.66666666699999999</c:v>
                </c:pt>
                <c:pt idx="4386">
                  <c:v>1</c:v>
                </c:pt>
                <c:pt idx="4387">
                  <c:v>1</c:v>
                </c:pt>
                <c:pt idx="4388">
                  <c:v>0.66666666699999999</c:v>
                </c:pt>
                <c:pt idx="4389">
                  <c:v>1</c:v>
                </c:pt>
                <c:pt idx="4390">
                  <c:v>1</c:v>
                </c:pt>
                <c:pt idx="4391">
                  <c:v>1</c:v>
                </c:pt>
                <c:pt idx="4392">
                  <c:v>1</c:v>
                </c:pt>
                <c:pt idx="4393">
                  <c:v>1</c:v>
                </c:pt>
                <c:pt idx="4394">
                  <c:v>1</c:v>
                </c:pt>
                <c:pt idx="4395">
                  <c:v>1</c:v>
                </c:pt>
                <c:pt idx="4396">
                  <c:v>0.66666666699999999</c:v>
                </c:pt>
                <c:pt idx="4397">
                  <c:v>1</c:v>
                </c:pt>
                <c:pt idx="4398">
                  <c:v>1</c:v>
                </c:pt>
                <c:pt idx="4399">
                  <c:v>1</c:v>
                </c:pt>
                <c:pt idx="4400">
                  <c:v>1</c:v>
                </c:pt>
                <c:pt idx="4401">
                  <c:v>1</c:v>
                </c:pt>
                <c:pt idx="4402">
                  <c:v>1</c:v>
                </c:pt>
                <c:pt idx="4403">
                  <c:v>1</c:v>
                </c:pt>
                <c:pt idx="4404">
                  <c:v>1</c:v>
                </c:pt>
                <c:pt idx="4405">
                  <c:v>1</c:v>
                </c:pt>
                <c:pt idx="4406">
                  <c:v>1</c:v>
                </c:pt>
                <c:pt idx="4407">
                  <c:v>1</c:v>
                </c:pt>
                <c:pt idx="4408">
                  <c:v>1</c:v>
                </c:pt>
                <c:pt idx="4409">
                  <c:v>1</c:v>
                </c:pt>
                <c:pt idx="4410">
                  <c:v>0.66666666699999999</c:v>
                </c:pt>
                <c:pt idx="4411">
                  <c:v>1</c:v>
                </c:pt>
                <c:pt idx="4412">
                  <c:v>1</c:v>
                </c:pt>
                <c:pt idx="4413">
                  <c:v>1</c:v>
                </c:pt>
                <c:pt idx="4414">
                  <c:v>1</c:v>
                </c:pt>
                <c:pt idx="4415">
                  <c:v>1</c:v>
                </c:pt>
                <c:pt idx="4416">
                  <c:v>1</c:v>
                </c:pt>
                <c:pt idx="4417">
                  <c:v>1</c:v>
                </c:pt>
                <c:pt idx="4418">
                  <c:v>1</c:v>
                </c:pt>
                <c:pt idx="4419">
                  <c:v>1</c:v>
                </c:pt>
                <c:pt idx="4420">
                  <c:v>1</c:v>
                </c:pt>
                <c:pt idx="4421">
                  <c:v>1</c:v>
                </c:pt>
                <c:pt idx="4422">
                  <c:v>1</c:v>
                </c:pt>
                <c:pt idx="4423">
                  <c:v>1</c:v>
                </c:pt>
                <c:pt idx="4424">
                  <c:v>1</c:v>
                </c:pt>
                <c:pt idx="4425">
                  <c:v>1</c:v>
                </c:pt>
                <c:pt idx="4426">
                  <c:v>1</c:v>
                </c:pt>
                <c:pt idx="4427">
                  <c:v>1</c:v>
                </c:pt>
                <c:pt idx="4428">
                  <c:v>1</c:v>
                </c:pt>
                <c:pt idx="4429">
                  <c:v>1</c:v>
                </c:pt>
                <c:pt idx="4430">
                  <c:v>1</c:v>
                </c:pt>
                <c:pt idx="4431">
                  <c:v>1</c:v>
                </c:pt>
                <c:pt idx="4432">
                  <c:v>1</c:v>
                </c:pt>
                <c:pt idx="4433">
                  <c:v>0.66666666699999999</c:v>
                </c:pt>
                <c:pt idx="4434">
                  <c:v>1</c:v>
                </c:pt>
                <c:pt idx="4435">
                  <c:v>1</c:v>
                </c:pt>
                <c:pt idx="4436">
                  <c:v>0.66666666699999999</c:v>
                </c:pt>
                <c:pt idx="4437">
                  <c:v>1</c:v>
                </c:pt>
                <c:pt idx="4438">
                  <c:v>1</c:v>
                </c:pt>
                <c:pt idx="4439">
                  <c:v>1</c:v>
                </c:pt>
                <c:pt idx="4440">
                  <c:v>1</c:v>
                </c:pt>
                <c:pt idx="4441">
                  <c:v>1</c:v>
                </c:pt>
                <c:pt idx="4442">
                  <c:v>1</c:v>
                </c:pt>
                <c:pt idx="4443">
                  <c:v>1</c:v>
                </c:pt>
                <c:pt idx="4444">
                  <c:v>1</c:v>
                </c:pt>
                <c:pt idx="4445">
                  <c:v>1</c:v>
                </c:pt>
                <c:pt idx="4446">
                  <c:v>1</c:v>
                </c:pt>
                <c:pt idx="4447">
                  <c:v>1</c:v>
                </c:pt>
                <c:pt idx="4448">
                  <c:v>1</c:v>
                </c:pt>
                <c:pt idx="4449">
                  <c:v>1</c:v>
                </c:pt>
                <c:pt idx="4450">
                  <c:v>1</c:v>
                </c:pt>
                <c:pt idx="4451">
                  <c:v>1</c:v>
                </c:pt>
                <c:pt idx="4452">
                  <c:v>1</c:v>
                </c:pt>
                <c:pt idx="4453">
                  <c:v>1</c:v>
                </c:pt>
                <c:pt idx="4454">
                  <c:v>0.33333333300000001</c:v>
                </c:pt>
                <c:pt idx="4455">
                  <c:v>1</c:v>
                </c:pt>
                <c:pt idx="4456">
                  <c:v>1</c:v>
                </c:pt>
                <c:pt idx="4457">
                  <c:v>1</c:v>
                </c:pt>
                <c:pt idx="4458">
                  <c:v>1</c:v>
                </c:pt>
                <c:pt idx="4459">
                  <c:v>1</c:v>
                </c:pt>
                <c:pt idx="4460">
                  <c:v>1</c:v>
                </c:pt>
                <c:pt idx="4461">
                  <c:v>1</c:v>
                </c:pt>
                <c:pt idx="4462">
                  <c:v>1</c:v>
                </c:pt>
                <c:pt idx="4463">
                  <c:v>0.66666666699999999</c:v>
                </c:pt>
                <c:pt idx="4464">
                  <c:v>1</c:v>
                </c:pt>
                <c:pt idx="4465">
                  <c:v>1</c:v>
                </c:pt>
                <c:pt idx="4466">
                  <c:v>1</c:v>
                </c:pt>
                <c:pt idx="4467">
                  <c:v>1</c:v>
                </c:pt>
                <c:pt idx="4468">
                  <c:v>1</c:v>
                </c:pt>
                <c:pt idx="4469">
                  <c:v>1</c:v>
                </c:pt>
                <c:pt idx="4470">
                  <c:v>1</c:v>
                </c:pt>
                <c:pt idx="4471">
                  <c:v>1</c:v>
                </c:pt>
                <c:pt idx="4472">
                  <c:v>1</c:v>
                </c:pt>
                <c:pt idx="4473">
                  <c:v>1</c:v>
                </c:pt>
                <c:pt idx="4474">
                  <c:v>1</c:v>
                </c:pt>
                <c:pt idx="4475">
                  <c:v>1</c:v>
                </c:pt>
                <c:pt idx="4476">
                  <c:v>1</c:v>
                </c:pt>
                <c:pt idx="4477">
                  <c:v>1</c:v>
                </c:pt>
                <c:pt idx="4478">
                  <c:v>1</c:v>
                </c:pt>
                <c:pt idx="4479">
                  <c:v>1</c:v>
                </c:pt>
                <c:pt idx="4480">
                  <c:v>1</c:v>
                </c:pt>
                <c:pt idx="4481">
                  <c:v>1</c:v>
                </c:pt>
                <c:pt idx="4482">
                  <c:v>1</c:v>
                </c:pt>
                <c:pt idx="4483">
                  <c:v>1</c:v>
                </c:pt>
                <c:pt idx="4484">
                  <c:v>1</c:v>
                </c:pt>
                <c:pt idx="4485">
                  <c:v>1</c:v>
                </c:pt>
                <c:pt idx="4486">
                  <c:v>1</c:v>
                </c:pt>
                <c:pt idx="4487">
                  <c:v>1</c:v>
                </c:pt>
                <c:pt idx="4488">
                  <c:v>1</c:v>
                </c:pt>
                <c:pt idx="4489">
                  <c:v>1</c:v>
                </c:pt>
                <c:pt idx="4490">
                  <c:v>1</c:v>
                </c:pt>
                <c:pt idx="4491">
                  <c:v>1</c:v>
                </c:pt>
                <c:pt idx="4492">
                  <c:v>1</c:v>
                </c:pt>
                <c:pt idx="4493">
                  <c:v>1</c:v>
                </c:pt>
                <c:pt idx="4494">
                  <c:v>1</c:v>
                </c:pt>
                <c:pt idx="4495">
                  <c:v>1</c:v>
                </c:pt>
                <c:pt idx="4496">
                  <c:v>1</c:v>
                </c:pt>
                <c:pt idx="4497">
                  <c:v>1</c:v>
                </c:pt>
                <c:pt idx="4498">
                  <c:v>1</c:v>
                </c:pt>
                <c:pt idx="4499">
                  <c:v>1</c:v>
                </c:pt>
                <c:pt idx="4500">
                  <c:v>1</c:v>
                </c:pt>
                <c:pt idx="4501">
                  <c:v>1</c:v>
                </c:pt>
                <c:pt idx="4502">
                  <c:v>1</c:v>
                </c:pt>
                <c:pt idx="4503">
                  <c:v>1</c:v>
                </c:pt>
                <c:pt idx="4504">
                  <c:v>1</c:v>
                </c:pt>
                <c:pt idx="4505">
                  <c:v>1</c:v>
                </c:pt>
                <c:pt idx="4506">
                  <c:v>1</c:v>
                </c:pt>
                <c:pt idx="4507">
                  <c:v>1</c:v>
                </c:pt>
                <c:pt idx="4508">
                  <c:v>1</c:v>
                </c:pt>
                <c:pt idx="4509">
                  <c:v>1</c:v>
                </c:pt>
                <c:pt idx="4510">
                  <c:v>1</c:v>
                </c:pt>
                <c:pt idx="4511">
                  <c:v>1</c:v>
                </c:pt>
                <c:pt idx="4512">
                  <c:v>1</c:v>
                </c:pt>
                <c:pt idx="4513">
                  <c:v>1</c:v>
                </c:pt>
                <c:pt idx="4514">
                  <c:v>1</c:v>
                </c:pt>
                <c:pt idx="4515">
                  <c:v>1</c:v>
                </c:pt>
                <c:pt idx="4516">
                  <c:v>1</c:v>
                </c:pt>
                <c:pt idx="4517">
                  <c:v>1</c:v>
                </c:pt>
                <c:pt idx="4518">
                  <c:v>1</c:v>
                </c:pt>
                <c:pt idx="4519">
                  <c:v>1</c:v>
                </c:pt>
                <c:pt idx="4520">
                  <c:v>1</c:v>
                </c:pt>
                <c:pt idx="4521">
                  <c:v>1</c:v>
                </c:pt>
                <c:pt idx="4522">
                  <c:v>1</c:v>
                </c:pt>
                <c:pt idx="4523">
                  <c:v>1</c:v>
                </c:pt>
                <c:pt idx="4524">
                  <c:v>1</c:v>
                </c:pt>
                <c:pt idx="4525">
                  <c:v>1</c:v>
                </c:pt>
                <c:pt idx="4526">
                  <c:v>1</c:v>
                </c:pt>
                <c:pt idx="4527">
                  <c:v>1</c:v>
                </c:pt>
                <c:pt idx="4528">
                  <c:v>1</c:v>
                </c:pt>
                <c:pt idx="4529">
                  <c:v>1</c:v>
                </c:pt>
                <c:pt idx="4530">
                  <c:v>1</c:v>
                </c:pt>
                <c:pt idx="4531">
                  <c:v>1</c:v>
                </c:pt>
                <c:pt idx="4532">
                  <c:v>1</c:v>
                </c:pt>
                <c:pt idx="4533">
                  <c:v>1</c:v>
                </c:pt>
                <c:pt idx="4534">
                  <c:v>1</c:v>
                </c:pt>
                <c:pt idx="4535">
                  <c:v>1</c:v>
                </c:pt>
                <c:pt idx="4536">
                  <c:v>1</c:v>
                </c:pt>
                <c:pt idx="4537">
                  <c:v>1</c:v>
                </c:pt>
                <c:pt idx="4538">
                  <c:v>1</c:v>
                </c:pt>
                <c:pt idx="4539">
                  <c:v>1</c:v>
                </c:pt>
                <c:pt idx="4540">
                  <c:v>1</c:v>
                </c:pt>
                <c:pt idx="4541">
                  <c:v>1</c:v>
                </c:pt>
                <c:pt idx="4542">
                  <c:v>1</c:v>
                </c:pt>
                <c:pt idx="4543">
                  <c:v>1</c:v>
                </c:pt>
                <c:pt idx="4544">
                  <c:v>1</c:v>
                </c:pt>
                <c:pt idx="4545">
                  <c:v>1</c:v>
                </c:pt>
                <c:pt idx="4546">
                  <c:v>1</c:v>
                </c:pt>
                <c:pt idx="4547">
                  <c:v>1</c:v>
                </c:pt>
                <c:pt idx="4548">
                  <c:v>1</c:v>
                </c:pt>
                <c:pt idx="4549">
                  <c:v>1</c:v>
                </c:pt>
                <c:pt idx="4550">
                  <c:v>1</c:v>
                </c:pt>
                <c:pt idx="4551">
                  <c:v>1</c:v>
                </c:pt>
                <c:pt idx="4552">
                  <c:v>1</c:v>
                </c:pt>
                <c:pt idx="4553">
                  <c:v>1</c:v>
                </c:pt>
                <c:pt idx="4554">
                  <c:v>1</c:v>
                </c:pt>
                <c:pt idx="4555">
                  <c:v>1</c:v>
                </c:pt>
                <c:pt idx="4556">
                  <c:v>1</c:v>
                </c:pt>
                <c:pt idx="4557">
                  <c:v>1</c:v>
                </c:pt>
                <c:pt idx="4558">
                  <c:v>0.66666666699999999</c:v>
                </c:pt>
                <c:pt idx="4559">
                  <c:v>1</c:v>
                </c:pt>
                <c:pt idx="4560">
                  <c:v>1</c:v>
                </c:pt>
                <c:pt idx="4561">
                  <c:v>1</c:v>
                </c:pt>
                <c:pt idx="4562">
                  <c:v>1</c:v>
                </c:pt>
                <c:pt idx="4563">
                  <c:v>1</c:v>
                </c:pt>
                <c:pt idx="4564">
                  <c:v>1</c:v>
                </c:pt>
                <c:pt idx="4565">
                  <c:v>0.66666666699999999</c:v>
                </c:pt>
                <c:pt idx="4566">
                  <c:v>1</c:v>
                </c:pt>
                <c:pt idx="4567">
                  <c:v>1</c:v>
                </c:pt>
                <c:pt idx="4568">
                  <c:v>1</c:v>
                </c:pt>
                <c:pt idx="4569">
                  <c:v>1</c:v>
                </c:pt>
                <c:pt idx="4570">
                  <c:v>1</c:v>
                </c:pt>
                <c:pt idx="4571">
                  <c:v>1</c:v>
                </c:pt>
                <c:pt idx="4572">
                  <c:v>1</c:v>
                </c:pt>
                <c:pt idx="4573">
                  <c:v>1</c:v>
                </c:pt>
                <c:pt idx="4574">
                  <c:v>1</c:v>
                </c:pt>
                <c:pt idx="4575">
                  <c:v>1</c:v>
                </c:pt>
                <c:pt idx="4576">
                  <c:v>1</c:v>
                </c:pt>
                <c:pt idx="4577">
                  <c:v>1</c:v>
                </c:pt>
                <c:pt idx="4578">
                  <c:v>1</c:v>
                </c:pt>
                <c:pt idx="4579">
                  <c:v>1</c:v>
                </c:pt>
                <c:pt idx="4580">
                  <c:v>1</c:v>
                </c:pt>
                <c:pt idx="4581">
                  <c:v>1</c:v>
                </c:pt>
                <c:pt idx="4582">
                  <c:v>1</c:v>
                </c:pt>
                <c:pt idx="4583">
                  <c:v>1</c:v>
                </c:pt>
                <c:pt idx="4584">
                  <c:v>1</c:v>
                </c:pt>
                <c:pt idx="4585">
                  <c:v>1</c:v>
                </c:pt>
                <c:pt idx="4586">
                  <c:v>1</c:v>
                </c:pt>
                <c:pt idx="4587">
                  <c:v>1</c:v>
                </c:pt>
                <c:pt idx="4588">
                  <c:v>1</c:v>
                </c:pt>
                <c:pt idx="4589">
                  <c:v>1</c:v>
                </c:pt>
                <c:pt idx="4590">
                  <c:v>1</c:v>
                </c:pt>
                <c:pt idx="4591">
                  <c:v>1</c:v>
                </c:pt>
                <c:pt idx="4592">
                  <c:v>1</c:v>
                </c:pt>
                <c:pt idx="4593">
                  <c:v>1</c:v>
                </c:pt>
                <c:pt idx="4594">
                  <c:v>1</c:v>
                </c:pt>
                <c:pt idx="4595">
                  <c:v>1</c:v>
                </c:pt>
                <c:pt idx="4596">
                  <c:v>1</c:v>
                </c:pt>
                <c:pt idx="4597">
                  <c:v>1</c:v>
                </c:pt>
                <c:pt idx="4598">
                  <c:v>1</c:v>
                </c:pt>
                <c:pt idx="4599">
                  <c:v>1</c:v>
                </c:pt>
                <c:pt idx="4600">
                  <c:v>1</c:v>
                </c:pt>
                <c:pt idx="4601">
                  <c:v>1</c:v>
                </c:pt>
                <c:pt idx="4602">
                  <c:v>1</c:v>
                </c:pt>
                <c:pt idx="4603">
                  <c:v>1</c:v>
                </c:pt>
                <c:pt idx="4604">
                  <c:v>1</c:v>
                </c:pt>
                <c:pt idx="4605">
                  <c:v>1</c:v>
                </c:pt>
                <c:pt idx="4606">
                  <c:v>1</c:v>
                </c:pt>
                <c:pt idx="4607">
                  <c:v>1</c:v>
                </c:pt>
                <c:pt idx="4608">
                  <c:v>1</c:v>
                </c:pt>
                <c:pt idx="4609">
                  <c:v>1</c:v>
                </c:pt>
                <c:pt idx="4610">
                  <c:v>1</c:v>
                </c:pt>
                <c:pt idx="4611">
                  <c:v>1</c:v>
                </c:pt>
                <c:pt idx="4612">
                  <c:v>1</c:v>
                </c:pt>
                <c:pt idx="4613">
                  <c:v>1</c:v>
                </c:pt>
                <c:pt idx="4614">
                  <c:v>1</c:v>
                </c:pt>
                <c:pt idx="4615">
                  <c:v>1</c:v>
                </c:pt>
                <c:pt idx="4616">
                  <c:v>1</c:v>
                </c:pt>
                <c:pt idx="4617">
                  <c:v>1</c:v>
                </c:pt>
                <c:pt idx="4618">
                  <c:v>1</c:v>
                </c:pt>
                <c:pt idx="4619">
                  <c:v>1</c:v>
                </c:pt>
                <c:pt idx="4620">
                  <c:v>1</c:v>
                </c:pt>
                <c:pt idx="4621">
                  <c:v>1</c:v>
                </c:pt>
                <c:pt idx="4622">
                  <c:v>1</c:v>
                </c:pt>
                <c:pt idx="4623">
                  <c:v>1</c:v>
                </c:pt>
                <c:pt idx="4624">
                  <c:v>1</c:v>
                </c:pt>
                <c:pt idx="4625">
                  <c:v>1</c:v>
                </c:pt>
                <c:pt idx="4626">
                  <c:v>0.33333333300000001</c:v>
                </c:pt>
                <c:pt idx="4627">
                  <c:v>1</c:v>
                </c:pt>
                <c:pt idx="4628">
                  <c:v>1</c:v>
                </c:pt>
                <c:pt idx="4629">
                  <c:v>1</c:v>
                </c:pt>
                <c:pt idx="4630">
                  <c:v>1</c:v>
                </c:pt>
                <c:pt idx="4631">
                  <c:v>1</c:v>
                </c:pt>
                <c:pt idx="4632">
                  <c:v>1</c:v>
                </c:pt>
                <c:pt idx="4633">
                  <c:v>1</c:v>
                </c:pt>
                <c:pt idx="4634">
                  <c:v>1</c:v>
                </c:pt>
                <c:pt idx="4635">
                  <c:v>1</c:v>
                </c:pt>
                <c:pt idx="4636">
                  <c:v>1</c:v>
                </c:pt>
                <c:pt idx="4637">
                  <c:v>1</c:v>
                </c:pt>
                <c:pt idx="4638">
                  <c:v>1</c:v>
                </c:pt>
                <c:pt idx="4639">
                  <c:v>1</c:v>
                </c:pt>
                <c:pt idx="4640">
                  <c:v>1</c:v>
                </c:pt>
                <c:pt idx="4641">
                  <c:v>1</c:v>
                </c:pt>
                <c:pt idx="4642">
                  <c:v>1</c:v>
                </c:pt>
                <c:pt idx="4643">
                  <c:v>1</c:v>
                </c:pt>
                <c:pt idx="4644">
                  <c:v>1</c:v>
                </c:pt>
                <c:pt idx="4645">
                  <c:v>1</c:v>
                </c:pt>
                <c:pt idx="4646">
                  <c:v>1</c:v>
                </c:pt>
                <c:pt idx="4647">
                  <c:v>1</c:v>
                </c:pt>
                <c:pt idx="4648">
                  <c:v>1</c:v>
                </c:pt>
                <c:pt idx="4649">
                  <c:v>1</c:v>
                </c:pt>
                <c:pt idx="4650">
                  <c:v>1</c:v>
                </c:pt>
                <c:pt idx="4651">
                  <c:v>1</c:v>
                </c:pt>
                <c:pt idx="4652">
                  <c:v>0.66666666699999999</c:v>
                </c:pt>
                <c:pt idx="4653">
                  <c:v>1</c:v>
                </c:pt>
                <c:pt idx="4654">
                  <c:v>1</c:v>
                </c:pt>
                <c:pt idx="4655">
                  <c:v>1</c:v>
                </c:pt>
                <c:pt idx="4656">
                  <c:v>1</c:v>
                </c:pt>
                <c:pt idx="4657">
                  <c:v>1</c:v>
                </c:pt>
                <c:pt idx="4658">
                  <c:v>1</c:v>
                </c:pt>
                <c:pt idx="4659">
                  <c:v>1</c:v>
                </c:pt>
                <c:pt idx="4660">
                  <c:v>1</c:v>
                </c:pt>
                <c:pt idx="4661">
                  <c:v>1</c:v>
                </c:pt>
                <c:pt idx="4662">
                  <c:v>1</c:v>
                </c:pt>
                <c:pt idx="4663">
                  <c:v>1</c:v>
                </c:pt>
                <c:pt idx="4664">
                  <c:v>1</c:v>
                </c:pt>
                <c:pt idx="4665">
                  <c:v>1</c:v>
                </c:pt>
                <c:pt idx="4666">
                  <c:v>1</c:v>
                </c:pt>
                <c:pt idx="4667">
                  <c:v>1</c:v>
                </c:pt>
                <c:pt idx="4668">
                  <c:v>1</c:v>
                </c:pt>
                <c:pt idx="4669">
                  <c:v>1</c:v>
                </c:pt>
                <c:pt idx="4670">
                  <c:v>1</c:v>
                </c:pt>
                <c:pt idx="4671">
                  <c:v>1</c:v>
                </c:pt>
                <c:pt idx="4672">
                  <c:v>1</c:v>
                </c:pt>
                <c:pt idx="4673">
                  <c:v>1</c:v>
                </c:pt>
                <c:pt idx="4674">
                  <c:v>1</c:v>
                </c:pt>
                <c:pt idx="4675">
                  <c:v>1</c:v>
                </c:pt>
                <c:pt idx="4676">
                  <c:v>1</c:v>
                </c:pt>
                <c:pt idx="4677">
                  <c:v>1</c:v>
                </c:pt>
                <c:pt idx="4678">
                  <c:v>1</c:v>
                </c:pt>
                <c:pt idx="4679">
                  <c:v>1</c:v>
                </c:pt>
                <c:pt idx="4680">
                  <c:v>1</c:v>
                </c:pt>
                <c:pt idx="4681">
                  <c:v>1</c:v>
                </c:pt>
                <c:pt idx="4682">
                  <c:v>1</c:v>
                </c:pt>
                <c:pt idx="4683">
                  <c:v>1</c:v>
                </c:pt>
                <c:pt idx="4684">
                  <c:v>1</c:v>
                </c:pt>
                <c:pt idx="4685">
                  <c:v>1</c:v>
                </c:pt>
                <c:pt idx="4686">
                  <c:v>1</c:v>
                </c:pt>
                <c:pt idx="4687">
                  <c:v>1</c:v>
                </c:pt>
                <c:pt idx="4688">
                  <c:v>0.66666666699999999</c:v>
                </c:pt>
                <c:pt idx="4689">
                  <c:v>1</c:v>
                </c:pt>
                <c:pt idx="4690">
                  <c:v>1</c:v>
                </c:pt>
                <c:pt idx="4691">
                  <c:v>1</c:v>
                </c:pt>
                <c:pt idx="4692">
                  <c:v>1</c:v>
                </c:pt>
                <c:pt idx="4693">
                  <c:v>1</c:v>
                </c:pt>
                <c:pt idx="4694">
                  <c:v>1</c:v>
                </c:pt>
                <c:pt idx="4695">
                  <c:v>1</c:v>
                </c:pt>
                <c:pt idx="4696">
                  <c:v>0.66666666699999999</c:v>
                </c:pt>
                <c:pt idx="4697">
                  <c:v>1</c:v>
                </c:pt>
                <c:pt idx="4698">
                  <c:v>1</c:v>
                </c:pt>
                <c:pt idx="4699">
                  <c:v>1</c:v>
                </c:pt>
                <c:pt idx="4700">
                  <c:v>1</c:v>
                </c:pt>
                <c:pt idx="4701">
                  <c:v>1</c:v>
                </c:pt>
                <c:pt idx="4702">
                  <c:v>1</c:v>
                </c:pt>
                <c:pt idx="4703">
                  <c:v>1</c:v>
                </c:pt>
                <c:pt idx="4704">
                  <c:v>1</c:v>
                </c:pt>
                <c:pt idx="4705">
                  <c:v>0.66666666699999999</c:v>
                </c:pt>
                <c:pt idx="4706">
                  <c:v>1</c:v>
                </c:pt>
                <c:pt idx="4707">
                  <c:v>1</c:v>
                </c:pt>
                <c:pt idx="4708">
                  <c:v>1</c:v>
                </c:pt>
                <c:pt idx="4709">
                  <c:v>1</c:v>
                </c:pt>
                <c:pt idx="4710">
                  <c:v>1</c:v>
                </c:pt>
                <c:pt idx="4711">
                  <c:v>0.33333333300000001</c:v>
                </c:pt>
                <c:pt idx="4712">
                  <c:v>1</c:v>
                </c:pt>
                <c:pt idx="4713">
                  <c:v>1</c:v>
                </c:pt>
                <c:pt idx="4714">
                  <c:v>1</c:v>
                </c:pt>
                <c:pt idx="4715">
                  <c:v>1</c:v>
                </c:pt>
                <c:pt idx="4716">
                  <c:v>1</c:v>
                </c:pt>
                <c:pt idx="4717">
                  <c:v>1</c:v>
                </c:pt>
                <c:pt idx="4718">
                  <c:v>1</c:v>
                </c:pt>
                <c:pt idx="4719">
                  <c:v>1</c:v>
                </c:pt>
                <c:pt idx="4720">
                  <c:v>1</c:v>
                </c:pt>
                <c:pt idx="4721">
                  <c:v>1</c:v>
                </c:pt>
                <c:pt idx="4722">
                  <c:v>1</c:v>
                </c:pt>
                <c:pt idx="4723">
                  <c:v>1</c:v>
                </c:pt>
                <c:pt idx="4724">
                  <c:v>1</c:v>
                </c:pt>
                <c:pt idx="4725">
                  <c:v>1</c:v>
                </c:pt>
                <c:pt idx="4726">
                  <c:v>1</c:v>
                </c:pt>
                <c:pt idx="4727">
                  <c:v>1</c:v>
                </c:pt>
                <c:pt idx="4728">
                  <c:v>1</c:v>
                </c:pt>
                <c:pt idx="4729">
                  <c:v>1</c:v>
                </c:pt>
                <c:pt idx="4730">
                  <c:v>1</c:v>
                </c:pt>
                <c:pt idx="4731">
                  <c:v>1</c:v>
                </c:pt>
                <c:pt idx="4732">
                  <c:v>1</c:v>
                </c:pt>
                <c:pt idx="4733">
                  <c:v>1</c:v>
                </c:pt>
                <c:pt idx="4734">
                  <c:v>0.66666666699999999</c:v>
                </c:pt>
                <c:pt idx="4735">
                  <c:v>1</c:v>
                </c:pt>
                <c:pt idx="4736">
                  <c:v>1</c:v>
                </c:pt>
                <c:pt idx="4737">
                  <c:v>1</c:v>
                </c:pt>
                <c:pt idx="4738">
                  <c:v>1</c:v>
                </c:pt>
                <c:pt idx="4739">
                  <c:v>1</c:v>
                </c:pt>
                <c:pt idx="4740">
                  <c:v>1</c:v>
                </c:pt>
                <c:pt idx="4741">
                  <c:v>1</c:v>
                </c:pt>
                <c:pt idx="4742">
                  <c:v>1</c:v>
                </c:pt>
                <c:pt idx="4743">
                  <c:v>1</c:v>
                </c:pt>
                <c:pt idx="4744">
                  <c:v>1</c:v>
                </c:pt>
                <c:pt idx="4745">
                  <c:v>1</c:v>
                </c:pt>
                <c:pt idx="4746">
                  <c:v>1</c:v>
                </c:pt>
                <c:pt idx="4747">
                  <c:v>1</c:v>
                </c:pt>
                <c:pt idx="4748">
                  <c:v>1</c:v>
                </c:pt>
                <c:pt idx="4749">
                  <c:v>1</c:v>
                </c:pt>
                <c:pt idx="4750">
                  <c:v>1</c:v>
                </c:pt>
                <c:pt idx="4751">
                  <c:v>1</c:v>
                </c:pt>
                <c:pt idx="4752">
                  <c:v>0.66666666699999999</c:v>
                </c:pt>
                <c:pt idx="4753">
                  <c:v>1</c:v>
                </c:pt>
                <c:pt idx="4754">
                  <c:v>1</c:v>
                </c:pt>
                <c:pt idx="4755">
                  <c:v>1</c:v>
                </c:pt>
                <c:pt idx="4756">
                  <c:v>1</c:v>
                </c:pt>
                <c:pt idx="4757">
                  <c:v>1</c:v>
                </c:pt>
                <c:pt idx="4758">
                  <c:v>1</c:v>
                </c:pt>
                <c:pt idx="4759">
                  <c:v>1</c:v>
                </c:pt>
                <c:pt idx="4760">
                  <c:v>1</c:v>
                </c:pt>
                <c:pt idx="4761">
                  <c:v>0.66666666699999999</c:v>
                </c:pt>
                <c:pt idx="4762">
                  <c:v>1</c:v>
                </c:pt>
                <c:pt idx="4763">
                  <c:v>1</c:v>
                </c:pt>
                <c:pt idx="4764">
                  <c:v>1</c:v>
                </c:pt>
                <c:pt idx="4765">
                  <c:v>1</c:v>
                </c:pt>
                <c:pt idx="4766">
                  <c:v>1</c:v>
                </c:pt>
                <c:pt idx="4767">
                  <c:v>1</c:v>
                </c:pt>
                <c:pt idx="4768">
                  <c:v>1</c:v>
                </c:pt>
                <c:pt idx="4769">
                  <c:v>1</c:v>
                </c:pt>
                <c:pt idx="4770">
                  <c:v>0.66666666699999999</c:v>
                </c:pt>
                <c:pt idx="4771">
                  <c:v>1</c:v>
                </c:pt>
                <c:pt idx="4772">
                  <c:v>1</c:v>
                </c:pt>
                <c:pt idx="4773">
                  <c:v>1</c:v>
                </c:pt>
                <c:pt idx="4774">
                  <c:v>1</c:v>
                </c:pt>
                <c:pt idx="4775">
                  <c:v>1</c:v>
                </c:pt>
                <c:pt idx="4776">
                  <c:v>1</c:v>
                </c:pt>
                <c:pt idx="4777">
                  <c:v>1</c:v>
                </c:pt>
                <c:pt idx="4778">
                  <c:v>1</c:v>
                </c:pt>
                <c:pt idx="4779">
                  <c:v>1</c:v>
                </c:pt>
                <c:pt idx="4780">
                  <c:v>1</c:v>
                </c:pt>
                <c:pt idx="4781">
                  <c:v>1</c:v>
                </c:pt>
                <c:pt idx="4782">
                  <c:v>1</c:v>
                </c:pt>
                <c:pt idx="4783">
                  <c:v>1</c:v>
                </c:pt>
                <c:pt idx="4784">
                  <c:v>1</c:v>
                </c:pt>
                <c:pt idx="4785">
                  <c:v>1</c:v>
                </c:pt>
                <c:pt idx="4786">
                  <c:v>1</c:v>
                </c:pt>
                <c:pt idx="4787">
                  <c:v>1</c:v>
                </c:pt>
                <c:pt idx="4788">
                  <c:v>1</c:v>
                </c:pt>
                <c:pt idx="4789">
                  <c:v>1</c:v>
                </c:pt>
                <c:pt idx="4790">
                  <c:v>1</c:v>
                </c:pt>
                <c:pt idx="4791">
                  <c:v>1</c:v>
                </c:pt>
                <c:pt idx="4792">
                  <c:v>1</c:v>
                </c:pt>
                <c:pt idx="4793">
                  <c:v>1</c:v>
                </c:pt>
                <c:pt idx="4794">
                  <c:v>1</c:v>
                </c:pt>
                <c:pt idx="4795">
                  <c:v>1</c:v>
                </c:pt>
                <c:pt idx="4796">
                  <c:v>1</c:v>
                </c:pt>
                <c:pt idx="4797">
                  <c:v>1</c:v>
                </c:pt>
                <c:pt idx="4798">
                  <c:v>1</c:v>
                </c:pt>
                <c:pt idx="4799">
                  <c:v>1</c:v>
                </c:pt>
                <c:pt idx="4800">
                  <c:v>1</c:v>
                </c:pt>
                <c:pt idx="4801">
                  <c:v>1</c:v>
                </c:pt>
                <c:pt idx="4802">
                  <c:v>1</c:v>
                </c:pt>
                <c:pt idx="4803">
                  <c:v>1</c:v>
                </c:pt>
                <c:pt idx="4804">
                  <c:v>1</c:v>
                </c:pt>
                <c:pt idx="4805">
                  <c:v>1</c:v>
                </c:pt>
                <c:pt idx="4806">
                  <c:v>0.66666666699999999</c:v>
                </c:pt>
                <c:pt idx="4807">
                  <c:v>1</c:v>
                </c:pt>
                <c:pt idx="4808">
                  <c:v>1</c:v>
                </c:pt>
                <c:pt idx="4809">
                  <c:v>1</c:v>
                </c:pt>
                <c:pt idx="4810">
                  <c:v>1</c:v>
                </c:pt>
                <c:pt idx="4811">
                  <c:v>1</c:v>
                </c:pt>
                <c:pt idx="4812">
                  <c:v>1</c:v>
                </c:pt>
                <c:pt idx="4813">
                  <c:v>1</c:v>
                </c:pt>
                <c:pt idx="4814">
                  <c:v>1</c:v>
                </c:pt>
                <c:pt idx="4815">
                  <c:v>1</c:v>
                </c:pt>
                <c:pt idx="4816">
                  <c:v>1</c:v>
                </c:pt>
                <c:pt idx="4817">
                  <c:v>1</c:v>
                </c:pt>
                <c:pt idx="4818">
                  <c:v>1</c:v>
                </c:pt>
                <c:pt idx="4819">
                  <c:v>1</c:v>
                </c:pt>
                <c:pt idx="4820">
                  <c:v>1</c:v>
                </c:pt>
                <c:pt idx="4821">
                  <c:v>1</c:v>
                </c:pt>
                <c:pt idx="4822">
                  <c:v>1</c:v>
                </c:pt>
                <c:pt idx="4823">
                  <c:v>1</c:v>
                </c:pt>
                <c:pt idx="4824">
                  <c:v>1</c:v>
                </c:pt>
                <c:pt idx="4825">
                  <c:v>1</c:v>
                </c:pt>
                <c:pt idx="4826">
                  <c:v>1</c:v>
                </c:pt>
                <c:pt idx="4827">
                  <c:v>1</c:v>
                </c:pt>
                <c:pt idx="4828">
                  <c:v>1</c:v>
                </c:pt>
                <c:pt idx="4829">
                  <c:v>1</c:v>
                </c:pt>
                <c:pt idx="4830">
                  <c:v>1</c:v>
                </c:pt>
                <c:pt idx="4831">
                  <c:v>1</c:v>
                </c:pt>
                <c:pt idx="4832">
                  <c:v>1</c:v>
                </c:pt>
                <c:pt idx="4833">
                  <c:v>1</c:v>
                </c:pt>
                <c:pt idx="4834">
                  <c:v>1</c:v>
                </c:pt>
                <c:pt idx="4835">
                  <c:v>0.66666666699999999</c:v>
                </c:pt>
                <c:pt idx="4836">
                  <c:v>1</c:v>
                </c:pt>
                <c:pt idx="4837">
                  <c:v>1</c:v>
                </c:pt>
                <c:pt idx="4838">
                  <c:v>0.66666666699999999</c:v>
                </c:pt>
                <c:pt idx="4839">
                  <c:v>1</c:v>
                </c:pt>
                <c:pt idx="4840">
                  <c:v>1</c:v>
                </c:pt>
                <c:pt idx="4841">
                  <c:v>1</c:v>
                </c:pt>
                <c:pt idx="4842">
                  <c:v>1</c:v>
                </c:pt>
                <c:pt idx="4843">
                  <c:v>1</c:v>
                </c:pt>
                <c:pt idx="4844">
                  <c:v>1</c:v>
                </c:pt>
                <c:pt idx="4845">
                  <c:v>1</c:v>
                </c:pt>
                <c:pt idx="4846">
                  <c:v>1</c:v>
                </c:pt>
                <c:pt idx="4847">
                  <c:v>0.33333333300000001</c:v>
                </c:pt>
                <c:pt idx="4848">
                  <c:v>1</c:v>
                </c:pt>
                <c:pt idx="4849">
                  <c:v>1</c:v>
                </c:pt>
                <c:pt idx="4850">
                  <c:v>1</c:v>
                </c:pt>
                <c:pt idx="4851">
                  <c:v>1</c:v>
                </c:pt>
                <c:pt idx="4852">
                  <c:v>1</c:v>
                </c:pt>
                <c:pt idx="4853">
                  <c:v>1</c:v>
                </c:pt>
                <c:pt idx="4854">
                  <c:v>0.66666666699999999</c:v>
                </c:pt>
                <c:pt idx="4855">
                  <c:v>1</c:v>
                </c:pt>
                <c:pt idx="4856">
                  <c:v>1</c:v>
                </c:pt>
                <c:pt idx="4857">
                  <c:v>1</c:v>
                </c:pt>
                <c:pt idx="4858">
                  <c:v>1</c:v>
                </c:pt>
                <c:pt idx="4859">
                  <c:v>1</c:v>
                </c:pt>
                <c:pt idx="4860">
                  <c:v>1</c:v>
                </c:pt>
                <c:pt idx="4861">
                  <c:v>1</c:v>
                </c:pt>
                <c:pt idx="4862">
                  <c:v>1</c:v>
                </c:pt>
                <c:pt idx="4863">
                  <c:v>1</c:v>
                </c:pt>
                <c:pt idx="4864">
                  <c:v>1</c:v>
                </c:pt>
                <c:pt idx="4865">
                  <c:v>1</c:v>
                </c:pt>
                <c:pt idx="4866">
                  <c:v>1</c:v>
                </c:pt>
                <c:pt idx="4867">
                  <c:v>0.66666666699999999</c:v>
                </c:pt>
                <c:pt idx="4868">
                  <c:v>1</c:v>
                </c:pt>
                <c:pt idx="4869">
                  <c:v>1</c:v>
                </c:pt>
                <c:pt idx="4870">
                  <c:v>1</c:v>
                </c:pt>
                <c:pt idx="4871">
                  <c:v>1</c:v>
                </c:pt>
                <c:pt idx="4872">
                  <c:v>1</c:v>
                </c:pt>
                <c:pt idx="4873">
                  <c:v>1</c:v>
                </c:pt>
                <c:pt idx="4874">
                  <c:v>0.66666666699999999</c:v>
                </c:pt>
                <c:pt idx="4875">
                  <c:v>1</c:v>
                </c:pt>
                <c:pt idx="4876">
                  <c:v>1</c:v>
                </c:pt>
                <c:pt idx="4877">
                  <c:v>1</c:v>
                </c:pt>
                <c:pt idx="4878">
                  <c:v>1</c:v>
                </c:pt>
                <c:pt idx="4879">
                  <c:v>1</c:v>
                </c:pt>
                <c:pt idx="4880">
                  <c:v>1</c:v>
                </c:pt>
                <c:pt idx="4881">
                  <c:v>1</c:v>
                </c:pt>
                <c:pt idx="4882">
                  <c:v>1</c:v>
                </c:pt>
                <c:pt idx="4883">
                  <c:v>1</c:v>
                </c:pt>
                <c:pt idx="4884">
                  <c:v>1</c:v>
                </c:pt>
                <c:pt idx="4885">
                  <c:v>1</c:v>
                </c:pt>
                <c:pt idx="4886">
                  <c:v>1</c:v>
                </c:pt>
                <c:pt idx="4887">
                  <c:v>1</c:v>
                </c:pt>
                <c:pt idx="4888">
                  <c:v>1</c:v>
                </c:pt>
                <c:pt idx="4889">
                  <c:v>1</c:v>
                </c:pt>
                <c:pt idx="4890">
                  <c:v>0.66666666699999999</c:v>
                </c:pt>
                <c:pt idx="4891">
                  <c:v>1</c:v>
                </c:pt>
                <c:pt idx="4892">
                  <c:v>1</c:v>
                </c:pt>
                <c:pt idx="4893">
                  <c:v>1</c:v>
                </c:pt>
                <c:pt idx="4894">
                  <c:v>1</c:v>
                </c:pt>
                <c:pt idx="4895">
                  <c:v>1</c:v>
                </c:pt>
                <c:pt idx="4896">
                  <c:v>0.66666666699999999</c:v>
                </c:pt>
                <c:pt idx="4897">
                  <c:v>1</c:v>
                </c:pt>
                <c:pt idx="4898">
                  <c:v>1</c:v>
                </c:pt>
                <c:pt idx="4899">
                  <c:v>1</c:v>
                </c:pt>
                <c:pt idx="4900">
                  <c:v>1</c:v>
                </c:pt>
                <c:pt idx="4901">
                  <c:v>1</c:v>
                </c:pt>
                <c:pt idx="4902">
                  <c:v>1</c:v>
                </c:pt>
                <c:pt idx="4903">
                  <c:v>1</c:v>
                </c:pt>
                <c:pt idx="4904">
                  <c:v>1</c:v>
                </c:pt>
                <c:pt idx="4905">
                  <c:v>1</c:v>
                </c:pt>
                <c:pt idx="4906">
                  <c:v>1</c:v>
                </c:pt>
                <c:pt idx="4907">
                  <c:v>1</c:v>
                </c:pt>
                <c:pt idx="4908">
                  <c:v>1</c:v>
                </c:pt>
                <c:pt idx="4909">
                  <c:v>1</c:v>
                </c:pt>
                <c:pt idx="4910">
                  <c:v>1</c:v>
                </c:pt>
                <c:pt idx="4911">
                  <c:v>1</c:v>
                </c:pt>
                <c:pt idx="4912">
                  <c:v>1</c:v>
                </c:pt>
                <c:pt idx="4913">
                  <c:v>1</c:v>
                </c:pt>
                <c:pt idx="4914">
                  <c:v>1</c:v>
                </c:pt>
                <c:pt idx="4915">
                  <c:v>1</c:v>
                </c:pt>
                <c:pt idx="4916">
                  <c:v>1</c:v>
                </c:pt>
                <c:pt idx="4917">
                  <c:v>1</c:v>
                </c:pt>
                <c:pt idx="4918">
                  <c:v>1</c:v>
                </c:pt>
                <c:pt idx="4919">
                  <c:v>1</c:v>
                </c:pt>
                <c:pt idx="4920">
                  <c:v>1</c:v>
                </c:pt>
                <c:pt idx="4921">
                  <c:v>1</c:v>
                </c:pt>
                <c:pt idx="4922">
                  <c:v>1</c:v>
                </c:pt>
                <c:pt idx="4923">
                  <c:v>1</c:v>
                </c:pt>
                <c:pt idx="4924">
                  <c:v>1</c:v>
                </c:pt>
                <c:pt idx="4925">
                  <c:v>1</c:v>
                </c:pt>
                <c:pt idx="4926">
                  <c:v>1</c:v>
                </c:pt>
                <c:pt idx="4927">
                  <c:v>1</c:v>
                </c:pt>
                <c:pt idx="4928">
                  <c:v>1</c:v>
                </c:pt>
                <c:pt idx="4929">
                  <c:v>1</c:v>
                </c:pt>
                <c:pt idx="4930">
                  <c:v>1</c:v>
                </c:pt>
                <c:pt idx="4931">
                  <c:v>1</c:v>
                </c:pt>
                <c:pt idx="4932">
                  <c:v>1</c:v>
                </c:pt>
                <c:pt idx="4933">
                  <c:v>1</c:v>
                </c:pt>
                <c:pt idx="4934">
                  <c:v>1</c:v>
                </c:pt>
                <c:pt idx="4935">
                  <c:v>1</c:v>
                </c:pt>
                <c:pt idx="4936">
                  <c:v>1</c:v>
                </c:pt>
                <c:pt idx="4937">
                  <c:v>1</c:v>
                </c:pt>
                <c:pt idx="4938">
                  <c:v>0.66666666699999999</c:v>
                </c:pt>
                <c:pt idx="4939">
                  <c:v>1</c:v>
                </c:pt>
                <c:pt idx="4940">
                  <c:v>1</c:v>
                </c:pt>
                <c:pt idx="4941">
                  <c:v>1</c:v>
                </c:pt>
                <c:pt idx="4942">
                  <c:v>1</c:v>
                </c:pt>
                <c:pt idx="4943">
                  <c:v>1</c:v>
                </c:pt>
                <c:pt idx="4944">
                  <c:v>1</c:v>
                </c:pt>
                <c:pt idx="4945">
                  <c:v>1</c:v>
                </c:pt>
                <c:pt idx="4946">
                  <c:v>1</c:v>
                </c:pt>
                <c:pt idx="4947">
                  <c:v>1</c:v>
                </c:pt>
                <c:pt idx="4948">
                  <c:v>1</c:v>
                </c:pt>
                <c:pt idx="4949">
                  <c:v>1</c:v>
                </c:pt>
                <c:pt idx="4950">
                  <c:v>1</c:v>
                </c:pt>
                <c:pt idx="4951">
                  <c:v>1</c:v>
                </c:pt>
                <c:pt idx="4952">
                  <c:v>1</c:v>
                </c:pt>
                <c:pt idx="4953">
                  <c:v>1</c:v>
                </c:pt>
                <c:pt idx="4954">
                  <c:v>1</c:v>
                </c:pt>
                <c:pt idx="4955">
                  <c:v>1</c:v>
                </c:pt>
                <c:pt idx="4956">
                  <c:v>1</c:v>
                </c:pt>
                <c:pt idx="4957">
                  <c:v>1</c:v>
                </c:pt>
                <c:pt idx="4958">
                  <c:v>1</c:v>
                </c:pt>
                <c:pt idx="4959">
                  <c:v>1</c:v>
                </c:pt>
                <c:pt idx="4960">
                  <c:v>1</c:v>
                </c:pt>
                <c:pt idx="4961">
                  <c:v>1</c:v>
                </c:pt>
                <c:pt idx="4962">
                  <c:v>1</c:v>
                </c:pt>
                <c:pt idx="4963">
                  <c:v>1</c:v>
                </c:pt>
                <c:pt idx="4964">
                  <c:v>1</c:v>
                </c:pt>
                <c:pt idx="4965">
                  <c:v>1</c:v>
                </c:pt>
                <c:pt idx="4966">
                  <c:v>1</c:v>
                </c:pt>
                <c:pt idx="4967">
                  <c:v>1</c:v>
                </c:pt>
                <c:pt idx="4968">
                  <c:v>1</c:v>
                </c:pt>
                <c:pt idx="4969">
                  <c:v>1</c:v>
                </c:pt>
                <c:pt idx="4970">
                  <c:v>1</c:v>
                </c:pt>
                <c:pt idx="4971">
                  <c:v>1</c:v>
                </c:pt>
                <c:pt idx="4972">
                  <c:v>1</c:v>
                </c:pt>
                <c:pt idx="4973">
                  <c:v>1</c:v>
                </c:pt>
                <c:pt idx="4974">
                  <c:v>1</c:v>
                </c:pt>
                <c:pt idx="4975">
                  <c:v>1</c:v>
                </c:pt>
                <c:pt idx="4976">
                  <c:v>1</c:v>
                </c:pt>
                <c:pt idx="4977">
                  <c:v>1</c:v>
                </c:pt>
                <c:pt idx="4978">
                  <c:v>1</c:v>
                </c:pt>
                <c:pt idx="4979">
                  <c:v>1</c:v>
                </c:pt>
                <c:pt idx="4980">
                  <c:v>1</c:v>
                </c:pt>
                <c:pt idx="4981">
                  <c:v>1</c:v>
                </c:pt>
                <c:pt idx="4982">
                  <c:v>1</c:v>
                </c:pt>
                <c:pt idx="4983">
                  <c:v>1</c:v>
                </c:pt>
                <c:pt idx="4984">
                  <c:v>1</c:v>
                </c:pt>
                <c:pt idx="4985">
                  <c:v>1</c:v>
                </c:pt>
                <c:pt idx="4986">
                  <c:v>1</c:v>
                </c:pt>
                <c:pt idx="4987">
                  <c:v>1</c:v>
                </c:pt>
                <c:pt idx="4988">
                  <c:v>1</c:v>
                </c:pt>
                <c:pt idx="4989">
                  <c:v>1</c:v>
                </c:pt>
                <c:pt idx="4990">
                  <c:v>1</c:v>
                </c:pt>
                <c:pt idx="4991">
                  <c:v>1</c:v>
                </c:pt>
                <c:pt idx="4992">
                  <c:v>1</c:v>
                </c:pt>
                <c:pt idx="4993">
                  <c:v>1</c:v>
                </c:pt>
                <c:pt idx="4994">
                  <c:v>1</c:v>
                </c:pt>
                <c:pt idx="4995">
                  <c:v>1</c:v>
                </c:pt>
                <c:pt idx="4996">
                  <c:v>1</c:v>
                </c:pt>
                <c:pt idx="4997">
                  <c:v>1</c:v>
                </c:pt>
                <c:pt idx="4998">
                  <c:v>1</c:v>
                </c:pt>
                <c:pt idx="4999">
                  <c:v>1</c:v>
                </c:pt>
                <c:pt idx="5000">
                  <c:v>1</c:v>
                </c:pt>
                <c:pt idx="5001">
                  <c:v>0.66666666699999999</c:v>
                </c:pt>
                <c:pt idx="5002">
                  <c:v>1</c:v>
                </c:pt>
                <c:pt idx="5003">
                  <c:v>1</c:v>
                </c:pt>
                <c:pt idx="5004">
                  <c:v>1</c:v>
                </c:pt>
                <c:pt idx="5005">
                  <c:v>1</c:v>
                </c:pt>
                <c:pt idx="5006">
                  <c:v>1</c:v>
                </c:pt>
                <c:pt idx="5007">
                  <c:v>1</c:v>
                </c:pt>
                <c:pt idx="5008">
                  <c:v>1</c:v>
                </c:pt>
                <c:pt idx="5009">
                  <c:v>1</c:v>
                </c:pt>
                <c:pt idx="5010">
                  <c:v>0.66666666699999999</c:v>
                </c:pt>
                <c:pt idx="5011">
                  <c:v>1</c:v>
                </c:pt>
                <c:pt idx="5012">
                  <c:v>1</c:v>
                </c:pt>
                <c:pt idx="5013">
                  <c:v>1</c:v>
                </c:pt>
                <c:pt idx="5014">
                  <c:v>1</c:v>
                </c:pt>
                <c:pt idx="5015">
                  <c:v>1</c:v>
                </c:pt>
                <c:pt idx="5016">
                  <c:v>1</c:v>
                </c:pt>
                <c:pt idx="5017">
                  <c:v>1</c:v>
                </c:pt>
                <c:pt idx="5018">
                  <c:v>1</c:v>
                </c:pt>
                <c:pt idx="5019">
                  <c:v>1</c:v>
                </c:pt>
                <c:pt idx="5020">
                  <c:v>1</c:v>
                </c:pt>
                <c:pt idx="5021">
                  <c:v>1</c:v>
                </c:pt>
                <c:pt idx="5022">
                  <c:v>1</c:v>
                </c:pt>
                <c:pt idx="5023">
                  <c:v>1</c:v>
                </c:pt>
                <c:pt idx="5024">
                  <c:v>1</c:v>
                </c:pt>
                <c:pt idx="5025">
                  <c:v>1</c:v>
                </c:pt>
                <c:pt idx="5026">
                  <c:v>1</c:v>
                </c:pt>
                <c:pt idx="5027">
                  <c:v>1</c:v>
                </c:pt>
                <c:pt idx="5028">
                  <c:v>1</c:v>
                </c:pt>
                <c:pt idx="5029">
                  <c:v>1</c:v>
                </c:pt>
                <c:pt idx="5030">
                  <c:v>1</c:v>
                </c:pt>
                <c:pt idx="5031">
                  <c:v>1</c:v>
                </c:pt>
                <c:pt idx="5032">
                  <c:v>1</c:v>
                </c:pt>
                <c:pt idx="5033">
                  <c:v>1</c:v>
                </c:pt>
                <c:pt idx="5034">
                  <c:v>0.66666666699999999</c:v>
                </c:pt>
                <c:pt idx="5035">
                  <c:v>1</c:v>
                </c:pt>
                <c:pt idx="5036">
                  <c:v>1</c:v>
                </c:pt>
                <c:pt idx="5037">
                  <c:v>1</c:v>
                </c:pt>
                <c:pt idx="5038">
                  <c:v>1</c:v>
                </c:pt>
                <c:pt idx="5039">
                  <c:v>1</c:v>
                </c:pt>
                <c:pt idx="5040">
                  <c:v>1</c:v>
                </c:pt>
                <c:pt idx="5041">
                  <c:v>0.66666666699999999</c:v>
                </c:pt>
                <c:pt idx="5042">
                  <c:v>1</c:v>
                </c:pt>
                <c:pt idx="5043">
                  <c:v>1</c:v>
                </c:pt>
                <c:pt idx="5044">
                  <c:v>1</c:v>
                </c:pt>
                <c:pt idx="5045">
                  <c:v>1</c:v>
                </c:pt>
                <c:pt idx="5046">
                  <c:v>1</c:v>
                </c:pt>
                <c:pt idx="5047">
                  <c:v>1</c:v>
                </c:pt>
                <c:pt idx="5048">
                  <c:v>1</c:v>
                </c:pt>
                <c:pt idx="5049">
                  <c:v>1</c:v>
                </c:pt>
                <c:pt idx="5050">
                  <c:v>1</c:v>
                </c:pt>
                <c:pt idx="5051">
                  <c:v>1</c:v>
                </c:pt>
                <c:pt idx="5052">
                  <c:v>1</c:v>
                </c:pt>
                <c:pt idx="5053">
                  <c:v>1</c:v>
                </c:pt>
                <c:pt idx="5054">
                  <c:v>1</c:v>
                </c:pt>
                <c:pt idx="5055">
                  <c:v>1</c:v>
                </c:pt>
                <c:pt idx="5056">
                  <c:v>0.33333333300000001</c:v>
                </c:pt>
                <c:pt idx="5057">
                  <c:v>1</c:v>
                </c:pt>
                <c:pt idx="5058">
                  <c:v>1</c:v>
                </c:pt>
                <c:pt idx="5059">
                  <c:v>1</c:v>
                </c:pt>
                <c:pt idx="5060">
                  <c:v>1</c:v>
                </c:pt>
                <c:pt idx="5061">
                  <c:v>1</c:v>
                </c:pt>
                <c:pt idx="5062">
                  <c:v>1</c:v>
                </c:pt>
                <c:pt idx="5063">
                  <c:v>1</c:v>
                </c:pt>
                <c:pt idx="5064">
                  <c:v>1</c:v>
                </c:pt>
                <c:pt idx="5065">
                  <c:v>1</c:v>
                </c:pt>
                <c:pt idx="5066">
                  <c:v>1</c:v>
                </c:pt>
                <c:pt idx="5067">
                  <c:v>1</c:v>
                </c:pt>
                <c:pt idx="5068">
                  <c:v>1</c:v>
                </c:pt>
                <c:pt idx="5069">
                  <c:v>1</c:v>
                </c:pt>
                <c:pt idx="5070">
                  <c:v>1</c:v>
                </c:pt>
                <c:pt idx="5071">
                  <c:v>1</c:v>
                </c:pt>
                <c:pt idx="5072">
                  <c:v>1</c:v>
                </c:pt>
                <c:pt idx="5073">
                  <c:v>1</c:v>
                </c:pt>
                <c:pt idx="5074">
                  <c:v>1</c:v>
                </c:pt>
                <c:pt idx="5075">
                  <c:v>0.66666666699999999</c:v>
                </c:pt>
                <c:pt idx="5076">
                  <c:v>1</c:v>
                </c:pt>
                <c:pt idx="5077">
                  <c:v>0.33333333300000001</c:v>
                </c:pt>
                <c:pt idx="5078">
                  <c:v>1</c:v>
                </c:pt>
                <c:pt idx="5079">
                  <c:v>1</c:v>
                </c:pt>
                <c:pt idx="5080">
                  <c:v>1</c:v>
                </c:pt>
                <c:pt idx="5081">
                  <c:v>1</c:v>
                </c:pt>
                <c:pt idx="5082">
                  <c:v>1</c:v>
                </c:pt>
                <c:pt idx="5083">
                  <c:v>1</c:v>
                </c:pt>
                <c:pt idx="5084">
                  <c:v>1</c:v>
                </c:pt>
                <c:pt idx="5085">
                  <c:v>1</c:v>
                </c:pt>
                <c:pt idx="5086">
                  <c:v>0.66666666699999999</c:v>
                </c:pt>
                <c:pt idx="5087">
                  <c:v>1</c:v>
                </c:pt>
                <c:pt idx="5088">
                  <c:v>1</c:v>
                </c:pt>
                <c:pt idx="5089">
                  <c:v>0.66666666699999999</c:v>
                </c:pt>
                <c:pt idx="5090">
                  <c:v>1</c:v>
                </c:pt>
                <c:pt idx="5091">
                  <c:v>1</c:v>
                </c:pt>
                <c:pt idx="5092">
                  <c:v>1</c:v>
                </c:pt>
                <c:pt idx="5093">
                  <c:v>1</c:v>
                </c:pt>
                <c:pt idx="5094">
                  <c:v>1</c:v>
                </c:pt>
                <c:pt idx="5095">
                  <c:v>1</c:v>
                </c:pt>
                <c:pt idx="5096">
                  <c:v>1</c:v>
                </c:pt>
                <c:pt idx="5097">
                  <c:v>1</c:v>
                </c:pt>
                <c:pt idx="5098">
                  <c:v>1</c:v>
                </c:pt>
                <c:pt idx="5099">
                  <c:v>1</c:v>
                </c:pt>
                <c:pt idx="5100">
                  <c:v>1</c:v>
                </c:pt>
                <c:pt idx="5101">
                  <c:v>1</c:v>
                </c:pt>
                <c:pt idx="5102">
                  <c:v>1</c:v>
                </c:pt>
                <c:pt idx="5103">
                  <c:v>1</c:v>
                </c:pt>
                <c:pt idx="5104">
                  <c:v>1</c:v>
                </c:pt>
                <c:pt idx="5105">
                  <c:v>1</c:v>
                </c:pt>
                <c:pt idx="5106">
                  <c:v>1</c:v>
                </c:pt>
                <c:pt idx="5107">
                  <c:v>1</c:v>
                </c:pt>
                <c:pt idx="5108">
                  <c:v>1</c:v>
                </c:pt>
                <c:pt idx="5109">
                  <c:v>1</c:v>
                </c:pt>
                <c:pt idx="5110">
                  <c:v>0.66666666699999999</c:v>
                </c:pt>
                <c:pt idx="5111">
                  <c:v>0.66666666699999999</c:v>
                </c:pt>
                <c:pt idx="5112">
                  <c:v>1</c:v>
                </c:pt>
                <c:pt idx="5113">
                  <c:v>1</c:v>
                </c:pt>
                <c:pt idx="5114">
                  <c:v>1</c:v>
                </c:pt>
                <c:pt idx="5115">
                  <c:v>1</c:v>
                </c:pt>
                <c:pt idx="5116">
                  <c:v>1</c:v>
                </c:pt>
                <c:pt idx="5117">
                  <c:v>1</c:v>
                </c:pt>
                <c:pt idx="5118">
                  <c:v>1</c:v>
                </c:pt>
                <c:pt idx="5119">
                  <c:v>1</c:v>
                </c:pt>
                <c:pt idx="5120">
                  <c:v>1</c:v>
                </c:pt>
                <c:pt idx="5121">
                  <c:v>1</c:v>
                </c:pt>
                <c:pt idx="5122">
                  <c:v>1</c:v>
                </c:pt>
                <c:pt idx="5123">
                  <c:v>1</c:v>
                </c:pt>
                <c:pt idx="5124">
                  <c:v>1</c:v>
                </c:pt>
                <c:pt idx="5125">
                  <c:v>1</c:v>
                </c:pt>
                <c:pt idx="5126">
                  <c:v>1</c:v>
                </c:pt>
                <c:pt idx="5127">
                  <c:v>1</c:v>
                </c:pt>
                <c:pt idx="5128">
                  <c:v>1</c:v>
                </c:pt>
                <c:pt idx="5129">
                  <c:v>1</c:v>
                </c:pt>
                <c:pt idx="5130">
                  <c:v>1</c:v>
                </c:pt>
                <c:pt idx="5131">
                  <c:v>1</c:v>
                </c:pt>
                <c:pt idx="5132">
                  <c:v>1</c:v>
                </c:pt>
                <c:pt idx="5133">
                  <c:v>1</c:v>
                </c:pt>
                <c:pt idx="5134">
                  <c:v>1</c:v>
                </c:pt>
                <c:pt idx="5135">
                  <c:v>1</c:v>
                </c:pt>
                <c:pt idx="5136">
                  <c:v>1</c:v>
                </c:pt>
                <c:pt idx="5137">
                  <c:v>1</c:v>
                </c:pt>
                <c:pt idx="5138">
                  <c:v>1</c:v>
                </c:pt>
                <c:pt idx="5139">
                  <c:v>1</c:v>
                </c:pt>
                <c:pt idx="5140">
                  <c:v>1</c:v>
                </c:pt>
                <c:pt idx="5141">
                  <c:v>1</c:v>
                </c:pt>
                <c:pt idx="5142">
                  <c:v>1</c:v>
                </c:pt>
                <c:pt idx="5143">
                  <c:v>1</c:v>
                </c:pt>
                <c:pt idx="5144">
                  <c:v>1</c:v>
                </c:pt>
                <c:pt idx="5145">
                  <c:v>1</c:v>
                </c:pt>
                <c:pt idx="5146">
                  <c:v>1</c:v>
                </c:pt>
                <c:pt idx="5147">
                  <c:v>1</c:v>
                </c:pt>
                <c:pt idx="5148">
                  <c:v>1</c:v>
                </c:pt>
                <c:pt idx="5149">
                  <c:v>1</c:v>
                </c:pt>
                <c:pt idx="5150">
                  <c:v>1</c:v>
                </c:pt>
                <c:pt idx="5151">
                  <c:v>1</c:v>
                </c:pt>
                <c:pt idx="5152">
                  <c:v>1</c:v>
                </c:pt>
                <c:pt idx="5153">
                  <c:v>1</c:v>
                </c:pt>
                <c:pt idx="5154">
                  <c:v>1</c:v>
                </c:pt>
                <c:pt idx="5155">
                  <c:v>1</c:v>
                </c:pt>
                <c:pt idx="5156">
                  <c:v>1</c:v>
                </c:pt>
                <c:pt idx="5157">
                  <c:v>1</c:v>
                </c:pt>
                <c:pt idx="5158">
                  <c:v>1</c:v>
                </c:pt>
                <c:pt idx="5159">
                  <c:v>1</c:v>
                </c:pt>
                <c:pt idx="5160">
                  <c:v>0.66666666699999999</c:v>
                </c:pt>
                <c:pt idx="5161">
                  <c:v>1</c:v>
                </c:pt>
                <c:pt idx="5162">
                  <c:v>1</c:v>
                </c:pt>
                <c:pt idx="5163">
                  <c:v>1</c:v>
                </c:pt>
                <c:pt idx="5164">
                  <c:v>1</c:v>
                </c:pt>
                <c:pt idx="5165">
                  <c:v>1</c:v>
                </c:pt>
                <c:pt idx="5166">
                  <c:v>1</c:v>
                </c:pt>
                <c:pt idx="5167">
                  <c:v>1</c:v>
                </c:pt>
                <c:pt idx="5168">
                  <c:v>1</c:v>
                </c:pt>
                <c:pt idx="5169">
                  <c:v>1</c:v>
                </c:pt>
                <c:pt idx="5170">
                  <c:v>1</c:v>
                </c:pt>
                <c:pt idx="5171">
                  <c:v>1</c:v>
                </c:pt>
                <c:pt idx="5172">
                  <c:v>1</c:v>
                </c:pt>
                <c:pt idx="5173">
                  <c:v>1</c:v>
                </c:pt>
                <c:pt idx="5174">
                  <c:v>1</c:v>
                </c:pt>
                <c:pt idx="5175">
                  <c:v>1</c:v>
                </c:pt>
                <c:pt idx="5176">
                  <c:v>1</c:v>
                </c:pt>
                <c:pt idx="5177">
                  <c:v>1</c:v>
                </c:pt>
                <c:pt idx="5178">
                  <c:v>1</c:v>
                </c:pt>
                <c:pt idx="5179">
                  <c:v>1</c:v>
                </c:pt>
                <c:pt idx="5180">
                  <c:v>1</c:v>
                </c:pt>
                <c:pt idx="5181">
                  <c:v>1</c:v>
                </c:pt>
                <c:pt idx="5182">
                  <c:v>1</c:v>
                </c:pt>
                <c:pt idx="5183">
                  <c:v>1</c:v>
                </c:pt>
                <c:pt idx="5184">
                  <c:v>1</c:v>
                </c:pt>
                <c:pt idx="5185">
                  <c:v>0.66666666699999999</c:v>
                </c:pt>
                <c:pt idx="5186">
                  <c:v>1</c:v>
                </c:pt>
                <c:pt idx="5187">
                  <c:v>1</c:v>
                </c:pt>
                <c:pt idx="5188">
                  <c:v>1</c:v>
                </c:pt>
                <c:pt idx="5189">
                  <c:v>1</c:v>
                </c:pt>
                <c:pt idx="5190">
                  <c:v>1</c:v>
                </c:pt>
                <c:pt idx="5191">
                  <c:v>1</c:v>
                </c:pt>
                <c:pt idx="5192">
                  <c:v>1</c:v>
                </c:pt>
                <c:pt idx="5193">
                  <c:v>1</c:v>
                </c:pt>
                <c:pt idx="5194">
                  <c:v>1</c:v>
                </c:pt>
                <c:pt idx="5195">
                  <c:v>1</c:v>
                </c:pt>
                <c:pt idx="5196">
                  <c:v>0.66666666699999999</c:v>
                </c:pt>
                <c:pt idx="5197">
                  <c:v>1</c:v>
                </c:pt>
                <c:pt idx="5198">
                  <c:v>1</c:v>
                </c:pt>
                <c:pt idx="5199">
                  <c:v>1</c:v>
                </c:pt>
                <c:pt idx="5200">
                  <c:v>1</c:v>
                </c:pt>
                <c:pt idx="5201">
                  <c:v>0.66666666699999999</c:v>
                </c:pt>
                <c:pt idx="5202">
                  <c:v>1</c:v>
                </c:pt>
                <c:pt idx="5203">
                  <c:v>1</c:v>
                </c:pt>
                <c:pt idx="5204">
                  <c:v>1</c:v>
                </c:pt>
                <c:pt idx="5205">
                  <c:v>1</c:v>
                </c:pt>
                <c:pt idx="5206">
                  <c:v>1</c:v>
                </c:pt>
                <c:pt idx="5207">
                  <c:v>1</c:v>
                </c:pt>
                <c:pt idx="5208">
                  <c:v>1</c:v>
                </c:pt>
                <c:pt idx="5209">
                  <c:v>1</c:v>
                </c:pt>
                <c:pt idx="5210">
                  <c:v>1</c:v>
                </c:pt>
                <c:pt idx="5211">
                  <c:v>1</c:v>
                </c:pt>
                <c:pt idx="5212">
                  <c:v>1</c:v>
                </c:pt>
                <c:pt idx="5213">
                  <c:v>1</c:v>
                </c:pt>
                <c:pt idx="5214">
                  <c:v>1</c:v>
                </c:pt>
                <c:pt idx="5215">
                  <c:v>1</c:v>
                </c:pt>
                <c:pt idx="5216">
                  <c:v>1</c:v>
                </c:pt>
                <c:pt idx="5217">
                  <c:v>1</c:v>
                </c:pt>
                <c:pt idx="5218">
                  <c:v>1</c:v>
                </c:pt>
                <c:pt idx="5219">
                  <c:v>1</c:v>
                </c:pt>
                <c:pt idx="5220">
                  <c:v>1</c:v>
                </c:pt>
                <c:pt idx="5221">
                  <c:v>1</c:v>
                </c:pt>
                <c:pt idx="5222">
                  <c:v>0.66666666699999999</c:v>
                </c:pt>
                <c:pt idx="5223">
                  <c:v>1</c:v>
                </c:pt>
                <c:pt idx="5224">
                  <c:v>0.66666666699999999</c:v>
                </c:pt>
                <c:pt idx="5225">
                  <c:v>1</c:v>
                </c:pt>
                <c:pt idx="5226">
                  <c:v>1</c:v>
                </c:pt>
                <c:pt idx="5227">
                  <c:v>1</c:v>
                </c:pt>
                <c:pt idx="5228">
                  <c:v>1</c:v>
                </c:pt>
                <c:pt idx="5229">
                  <c:v>0.66666666699999999</c:v>
                </c:pt>
                <c:pt idx="5230">
                  <c:v>1</c:v>
                </c:pt>
                <c:pt idx="5231">
                  <c:v>1</c:v>
                </c:pt>
                <c:pt idx="5232">
                  <c:v>1</c:v>
                </c:pt>
                <c:pt idx="5233">
                  <c:v>1</c:v>
                </c:pt>
                <c:pt idx="5234">
                  <c:v>1</c:v>
                </c:pt>
                <c:pt idx="5235">
                  <c:v>1</c:v>
                </c:pt>
                <c:pt idx="5236">
                  <c:v>1</c:v>
                </c:pt>
                <c:pt idx="5237">
                  <c:v>1</c:v>
                </c:pt>
                <c:pt idx="5238">
                  <c:v>1</c:v>
                </c:pt>
                <c:pt idx="5239">
                  <c:v>1</c:v>
                </c:pt>
                <c:pt idx="5240">
                  <c:v>1</c:v>
                </c:pt>
                <c:pt idx="5241">
                  <c:v>1</c:v>
                </c:pt>
                <c:pt idx="5242">
                  <c:v>1</c:v>
                </c:pt>
                <c:pt idx="5243">
                  <c:v>1</c:v>
                </c:pt>
                <c:pt idx="5244">
                  <c:v>1</c:v>
                </c:pt>
                <c:pt idx="5245">
                  <c:v>1</c:v>
                </c:pt>
                <c:pt idx="5246">
                  <c:v>1</c:v>
                </c:pt>
                <c:pt idx="5247">
                  <c:v>1</c:v>
                </c:pt>
                <c:pt idx="5248">
                  <c:v>1</c:v>
                </c:pt>
                <c:pt idx="5249">
                  <c:v>1</c:v>
                </c:pt>
                <c:pt idx="5250">
                  <c:v>1</c:v>
                </c:pt>
                <c:pt idx="5251">
                  <c:v>1</c:v>
                </c:pt>
                <c:pt idx="5252">
                  <c:v>0.66666666699999999</c:v>
                </c:pt>
                <c:pt idx="5253">
                  <c:v>1</c:v>
                </c:pt>
                <c:pt idx="5254">
                  <c:v>1</c:v>
                </c:pt>
                <c:pt idx="5255">
                  <c:v>1</c:v>
                </c:pt>
                <c:pt idx="5256">
                  <c:v>1</c:v>
                </c:pt>
                <c:pt idx="5257">
                  <c:v>1</c:v>
                </c:pt>
                <c:pt idx="5258">
                  <c:v>1</c:v>
                </c:pt>
                <c:pt idx="5259">
                  <c:v>1</c:v>
                </c:pt>
                <c:pt idx="5260">
                  <c:v>1</c:v>
                </c:pt>
                <c:pt idx="5261">
                  <c:v>1</c:v>
                </c:pt>
                <c:pt idx="5262">
                  <c:v>1</c:v>
                </c:pt>
                <c:pt idx="5263">
                  <c:v>1</c:v>
                </c:pt>
                <c:pt idx="5264">
                  <c:v>1</c:v>
                </c:pt>
                <c:pt idx="5265">
                  <c:v>1</c:v>
                </c:pt>
                <c:pt idx="5266">
                  <c:v>1</c:v>
                </c:pt>
                <c:pt idx="5267">
                  <c:v>1</c:v>
                </c:pt>
                <c:pt idx="5268">
                  <c:v>1</c:v>
                </c:pt>
                <c:pt idx="5269">
                  <c:v>1</c:v>
                </c:pt>
                <c:pt idx="5270">
                  <c:v>1</c:v>
                </c:pt>
                <c:pt idx="5271">
                  <c:v>1</c:v>
                </c:pt>
                <c:pt idx="5272">
                  <c:v>1</c:v>
                </c:pt>
                <c:pt idx="5273">
                  <c:v>1</c:v>
                </c:pt>
                <c:pt idx="5274">
                  <c:v>0.66666666699999999</c:v>
                </c:pt>
                <c:pt idx="5275">
                  <c:v>1</c:v>
                </c:pt>
                <c:pt idx="5276">
                  <c:v>0.66666666699999999</c:v>
                </c:pt>
                <c:pt idx="5277">
                  <c:v>1</c:v>
                </c:pt>
                <c:pt idx="5278">
                  <c:v>1</c:v>
                </c:pt>
                <c:pt idx="5279">
                  <c:v>1</c:v>
                </c:pt>
                <c:pt idx="5280">
                  <c:v>0.66666666699999999</c:v>
                </c:pt>
                <c:pt idx="5281">
                  <c:v>1</c:v>
                </c:pt>
                <c:pt idx="5282">
                  <c:v>1</c:v>
                </c:pt>
                <c:pt idx="5283">
                  <c:v>1</c:v>
                </c:pt>
                <c:pt idx="5284">
                  <c:v>1</c:v>
                </c:pt>
                <c:pt idx="5285">
                  <c:v>1</c:v>
                </c:pt>
                <c:pt idx="5286">
                  <c:v>1</c:v>
                </c:pt>
                <c:pt idx="5287">
                  <c:v>1</c:v>
                </c:pt>
                <c:pt idx="5288">
                  <c:v>1</c:v>
                </c:pt>
                <c:pt idx="5289">
                  <c:v>1</c:v>
                </c:pt>
                <c:pt idx="5290">
                  <c:v>1</c:v>
                </c:pt>
                <c:pt idx="5291">
                  <c:v>1</c:v>
                </c:pt>
                <c:pt idx="5292">
                  <c:v>1</c:v>
                </c:pt>
                <c:pt idx="5293">
                  <c:v>1</c:v>
                </c:pt>
                <c:pt idx="5294">
                  <c:v>1</c:v>
                </c:pt>
                <c:pt idx="5295">
                  <c:v>1</c:v>
                </c:pt>
                <c:pt idx="5296">
                  <c:v>1</c:v>
                </c:pt>
                <c:pt idx="5297">
                  <c:v>1</c:v>
                </c:pt>
                <c:pt idx="5298">
                  <c:v>1</c:v>
                </c:pt>
                <c:pt idx="5299">
                  <c:v>1</c:v>
                </c:pt>
                <c:pt idx="5300">
                  <c:v>1</c:v>
                </c:pt>
                <c:pt idx="5301">
                  <c:v>1</c:v>
                </c:pt>
                <c:pt idx="5302">
                  <c:v>1</c:v>
                </c:pt>
                <c:pt idx="5303">
                  <c:v>1</c:v>
                </c:pt>
                <c:pt idx="5304">
                  <c:v>1</c:v>
                </c:pt>
                <c:pt idx="5305">
                  <c:v>1</c:v>
                </c:pt>
                <c:pt idx="5306">
                  <c:v>1</c:v>
                </c:pt>
                <c:pt idx="5307">
                  <c:v>1</c:v>
                </c:pt>
                <c:pt idx="5308">
                  <c:v>1</c:v>
                </c:pt>
                <c:pt idx="5309">
                  <c:v>1</c:v>
                </c:pt>
                <c:pt idx="5310">
                  <c:v>1</c:v>
                </c:pt>
                <c:pt idx="5311">
                  <c:v>1</c:v>
                </c:pt>
                <c:pt idx="5312">
                  <c:v>0.33333333300000001</c:v>
                </c:pt>
                <c:pt idx="5313">
                  <c:v>1</c:v>
                </c:pt>
                <c:pt idx="5314">
                  <c:v>1</c:v>
                </c:pt>
                <c:pt idx="5315">
                  <c:v>1</c:v>
                </c:pt>
                <c:pt idx="5316">
                  <c:v>1</c:v>
                </c:pt>
                <c:pt idx="5317">
                  <c:v>1</c:v>
                </c:pt>
                <c:pt idx="5318">
                  <c:v>1</c:v>
                </c:pt>
                <c:pt idx="5319">
                  <c:v>1</c:v>
                </c:pt>
                <c:pt idx="5320">
                  <c:v>1</c:v>
                </c:pt>
                <c:pt idx="5321">
                  <c:v>1</c:v>
                </c:pt>
                <c:pt idx="5322">
                  <c:v>1</c:v>
                </c:pt>
                <c:pt idx="5323">
                  <c:v>1</c:v>
                </c:pt>
                <c:pt idx="5324">
                  <c:v>1</c:v>
                </c:pt>
                <c:pt idx="5325">
                  <c:v>1</c:v>
                </c:pt>
                <c:pt idx="5326">
                  <c:v>1</c:v>
                </c:pt>
                <c:pt idx="5327">
                  <c:v>1</c:v>
                </c:pt>
                <c:pt idx="5328">
                  <c:v>1</c:v>
                </c:pt>
                <c:pt idx="5329">
                  <c:v>1</c:v>
                </c:pt>
                <c:pt idx="5330">
                  <c:v>1</c:v>
                </c:pt>
                <c:pt idx="5331">
                  <c:v>1</c:v>
                </c:pt>
                <c:pt idx="5332">
                  <c:v>1</c:v>
                </c:pt>
                <c:pt idx="5333">
                  <c:v>1</c:v>
                </c:pt>
                <c:pt idx="5334">
                  <c:v>1</c:v>
                </c:pt>
                <c:pt idx="5335">
                  <c:v>1</c:v>
                </c:pt>
                <c:pt idx="5336">
                  <c:v>1</c:v>
                </c:pt>
                <c:pt idx="5337">
                  <c:v>1</c:v>
                </c:pt>
                <c:pt idx="5338">
                  <c:v>1</c:v>
                </c:pt>
                <c:pt idx="5339">
                  <c:v>1</c:v>
                </c:pt>
                <c:pt idx="5340">
                  <c:v>1</c:v>
                </c:pt>
                <c:pt idx="5341">
                  <c:v>1</c:v>
                </c:pt>
                <c:pt idx="5342">
                  <c:v>1</c:v>
                </c:pt>
                <c:pt idx="5343">
                  <c:v>1</c:v>
                </c:pt>
                <c:pt idx="5344">
                  <c:v>1</c:v>
                </c:pt>
                <c:pt idx="5345">
                  <c:v>1</c:v>
                </c:pt>
                <c:pt idx="5346">
                  <c:v>1</c:v>
                </c:pt>
                <c:pt idx="5347">
                  <c:v>1</c:v>
                </c:pt>
                <c:pt idx="5348">
                  <c:v>1</c:v>
                </c:pt>
                <c:pt idx="5349">
                  <c:v>1</c:v>
                </c:pt>
                <c:pt idx="5350">
                  <c:v>1</c:v>
                </c:pt>
                <c:pt idx="5351">
                  <c:v>1</c:v>
                </c:pt>
                <c:pt idx="5352">
                  <c:v>1</c:v>
                </c:pt>
                <c:pt idx="5353">
                  <c:v>1</c:v>
                </c:pt>
                <c:pt idx="5354">
                  <c:v>1</c:v>
                </c:pt>
                <c:pt idx="5355">
                  <c:v>1</c:v>
                </c:pt>
                <c:pt idx="5356">
                  <c:v>1</c:v>
                </c:pt>
                <c:pt idx="5357">
                  <c:v>1</c:v>
                </c:pt>
                <c:pt idx="5358">
                  <c:v>1</c:v>
                </c:pt>
                <c:pt idx="5359">
                  <c:v>1</c:v>
                </c:pt>
                <c:pt idx="5360">
                  <c:v>1</c:v>
                </c:pt>
                <c:pt idx="5361">
                  <c:v>1</c:v>
                </c:pt>
                <c:pt idx="5362">
                  <c:v>1</c:v>
                </c:pt>
                <c:pt idx="5363">
                  <c:v>1</c:v>
                </c:pt>
                <c:pt idx="5364">
                  <c:v>1</c:v>
                </c:pt>
                <c:pt idx="5365">
                  <c:v>1</c:v>
                </c:pt>
                <c:pt idx="5366">
                  <c:v>1</c:v>
                </c:pt>
                <c:pt idx="5367">
                  <c:v>1</c:v>
                </c:pt>
                <c:pt idx="5368">
                  <c:v>1</c:v>
                </c:pt>
                <c:pt idx="5369">
                  <c:v>1</c:v>
                </c:pt>
                <c:pt idx="5370">
                  <c:v>1</c:v>
                </c:pt>
                <c:pt idx="5371">
                  <c:v>1</c:v>
                </c:pt>
                <c:pt idx="5372">
                  <c:v>1</c:v>
                </c:pt>
                <c:pt idx="5373">
                  <c:v>1</c:v>
                </c:pt>
                <c:pt idx="5374">
                  <c:v>1</c:v>
                </c:pt>
                <c:pt idx="5375">
                  <c:v>1</c:v>
                </c:pt>
                <c:pt idx="5376">
                  <c:v>1</c:v>
                </c:pt>
                <c:pt idx="5377">
                  <c:v>1</c:v>
                </c:pt>
                <c:pt idx="5378">
                  <c:v>1</c:v>
                </c:pt>
                <c:pt idx="5379">
                  <c:v>1</c:v>
                </c:pt>
                <c:pt idx="5380">
                  <c:v>1</c:v>
                </c:pt>
                <c:pt idx="5381">
                  <c:v>0.33333333300000001</c:v>
                </c:pt>
                <c:pt idx="5382">
                  <c:v>1</c:v>
                </c:pt>
                <c:pt idx="5383">
                  <c:v>1</c:v>
                </c:pt>
                <c:pt idx="5384">
                  <c:v>1</c:v>
                </c:pt>
                <c:pt idx="5385">
                  <c:v>1</c:v>
                </c:pt>
                <c:pt idx="5386">
                  <c:v>1</c:v>
                </c:pt>
                <c:pt idx="5387">
                  <c:v>1</c:v>
                </c:pt>
                <c:pt idx="5388">
                  <c:v>1</c:v>
                </c:pt>
                <c:pt idx="5389">
                  <c:v>1</c:v>
                </c:pt>
                <c:pt idx="5390">
                  <c:v>1</c:v>
                </c:pt>
                <c:pt idx="5391">
                  <c:v>1</c:v>
                </c:pt>
                <c:pt idx="5392">
                  <c:v>1</c:v>
                </c:pt>
                <c:pt idx="5393">
                  <c:v>1</c:v>
                </c:pt>
                <c:pt idx="5394">
                  <c:v>1</c:v>
                </c:pt>
                <c:pt idx="5395">
                  <c:v>1</c:v>
                </c:pt>
                <c:pt idx="5396">
                  <c:v>1</c:v>
                </c:pt>
                <c:pt idx="5397">
                  <c:v>1</c:v>
                </c:pt>
                <c:pt idx="5398">
                  <c:v>1</c:v>
                </c:pt>
                <c:pt idx="5399">
                  <c:v>1</c:v>
                </c:pt>
                <c:pt idx="5400">
                  <c:v>1</c:v>
                </c:pt>
                <c:pt idx="5401">
                  <c:v>1</c:v>
                </c:pt>
                <c:pt idx="5402">
                  <c:v>1</c:v>
                </c:pt>
                <c:pt idx="5403">
                  <c:v>1</c:v>
                </c:pt>
                <c:pt idx="5404">
                  <c:v>1</c:v>
                </c:pt>
                <c:pt idx="5405">
                  <c:v>1</c:v>
                </c:pt>
                <c:pt idx="5406">
                  <c:v>1</c:v>
                </c:pt>
                <c:pt idx="5407">
                  <c:v>1</c:v>
                </c:pt>
                <c:pt idx="5408">
                  <c:v>1</c:v>
                </c:pt>
                <c:pt idx="5409">
                  <c:v>1</c:v>
                </c:pt>
                <c:pt idx="5410">
                  <c:v>1</c:v>
                </c:pt>
                <c:pt idx="5411">
                  <c:v>1</c:v>
                </c:pt>
                <c:pt idx="5412">
                  <c:v>1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0.33333333300000001</c:v>
                </c:pt>
                <c:pt idx="5446">
                  <c:v>0.33333333300000001</c:v>
                </c:pt>
                <c:pt idx="5447">
                  <c:v>0.33333333300000001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0.33333333300000001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1</c:v>
                </c:pt>
                <c:pt idx="5479">
                  <c:v>1</c:v>
                </c:pt>
                <c:pt idx="5480">
                  <c:v>1</c:v>
                </c:pt>
                <c:pt idx="5481">
                  <c:v>1</c:v>
                </c:pt>
                <c:pt idx="5482">
                  <c:v>1</c:v>
                </c:pt>
                <c:pt idx="5483">
                  <c:v>1</c:v>
                </c:pt>
                <c:pt idx="5484">
                  <c:v>1</c:v>
                </c:pt>
                <c:pt idx="5485">
                  <c:v>1</c:v>
                </c:pt>
                <c:pt idx="5486">
                  <c:v>1</c:v>
                </c:pt>
                <c:pt idx="5487">
                  <c:v>1</c:v>
                </c:pt>
                <c:pt idx="5488">
                  <c:v>1</c:v>
                </c:pt>
                <c:pt idx="5489">
                  <c:v>1</c:v>
                </c:pt>
                <c:pt idx="5490">
                  <c:v>1</c:v>
                </c:pt>
                <c:pt idx="5491">
                  <c:v>1</c:v>
                </c:pt>
                <c:pt idx="5492">
                  <c:v>1</c:v>
                </c:pt>
                <c:pt idx="5493">
                  <c:v>0.66666666699999999</c:v>
                </c:pt>
                <c:pt idx="5494">
                  <c:v>1</c:v>
                </c:pt>
                <c:pt idx="5495">
                  <c:v>1</c:v>
                </c:pt>
                <c:pt idx="5496">
                  <c:v>1</c:v>
                </c:pt>
                <c:pt idx="5497">
                  <c:v>1</c:v>
                </c:pt>
                <c:pt idx="5498">
                  <c:v>1</c:v>
                </c:pt>
                <c:pt idx="5499">
                  <c:v>1</c:v>
                </c:pt>
                <c:pt idx="5500">
                  <c:v>1</c:v>
                </c:pt>
                <c:pt idx="5501">
                  <c:v>1</c:v>
                </c:pt>
                <c:pt idx="5502">
                  <c:v>1</c:v>
                </c:pt>
                <c:pt idx="5503">
                  <c:v>1</c:v>
                </c:pt>
                <c:pt idx="5504">
                  <c:v>1</c:v>
                </c:pt>
                <c:pt idx="5505">
                  <c:v>1</c:v>
                </c:pt>
                <c:pt idx="5506">
                  <c:v>1</c:v>
                </c:pt>
                <c:pt idx="5507">
                  <c:v>1</c:v>
                </c:pt>
                <c:pt idx="5508">
                  <c:v>1</c:v>
                </c:pt>
                <c:pt idx="5509">
                  <c:v>1</c:v>
                </c:pt>
                <c:pt idx="5510">
                  <c:v>0.66666666699999999</c:v>
                </c:pt>
                <c:pt idx="5511">
                  <c:v>1</c:v>
                </c:pt>
                <c:pt idx="5512">
                  <c:v>1</c:v>
                </c:pt>
                <c:pt idx="5513">
                  <c:v>1</c:v>
                </c:pt>
                <c:pt idx="5514">
                  <c:v>1</c:v>
                </c:pt>
                <c:pt idx="5515">
                  <c:v>1</c:v>
                </c:pt>
                <c:pt idx="5516">
                  <c:v>1</c:v>
                </c:pt>
                <c:pt idx="5517">
                  <c:v>1</c:v>
                </c:pt>
                <c:pt idx="5518">
                  <c:v>1</c:v>
                </c:pt>
                <c:pt idx="5519">
                  <c:v>1</c:v>
                </c:pt>
                <c:pt idx="5520">
                  <c:v>1</c:v>
                </c:pt>
                <c:pt idx="5521">
                  <c:v>1</c:v>
                </c:pt>
                <c:pt idx="5522">
                  <c:v>1</c:v>
                </c:pt>
                <c:pt idx="5523">
                  <c:v>1</c:v>
                </c:pt>
                <c:pt idx="5524">
                  <c:v>1</c:v>
                </c:pt>
                <c:pt idx="5525">
                  <c:v>1</c:v>
                </c:pt>
                <c:pt idx="5526">
                  <c:v>1</c:v>
                </c:pt>
                <c:pt idx="5527">
                  <c:v>1</c:v>
                </c:pt>
                <c:pt idx="5528">
                  <c:v>1</c:v>
                </c:pt>
                <c:pt idx="5529">
                  <c:v>1</c:v>
                </c:pt>
                <c:pt idx="5530">
                  <c:v>1</c:v>
                </c:pt>
                <c:pt idx="5531">
                  <c:v>1</c:v>
                </c:pt>
                <c:pt idx="5532">
                  <c:v>1</c:v>
                </c:pt>
                <c:pt idx="5533">
                  <c:v>1</c:v>
                </c:pt>
                <c:pt idx="5534">
                  <c:v>1</c:v>
                </c:pt>
                <c:pt idx="5535">
                  <c:v>1</c:v>
                </c:pt>
                <c:pt idx="5536">
                  <c:v>1</c:v>
                </c:pt>
                <c:pt idx="5537">
                  <c:v>1</c:v>
                </c:pt>
                <c:pt idx="5538">
                  <c:v>1</c:v>
                </c:pt>
                <c:pt idx="5539">
                  <c:v>1</c:v>
                </c:pt>
                <c:pt idx="5540">
                  <c:v>1</c:v>
                </c:pt>
                <c:pt idx="5541">
                  <c:v>1</c:v>
                </c:pt>
                <c:pt idx="5542">
                  <c:v>1</c:v>
                </c:pt>
                <c:pt idx="5543">
                  <c:v>1</c:v>
                </c:pt>
                <c:pt idx="5544">
                  <c:v>1</c:v>
                </c:pt>
                <c:pt idx="5545">
                  <c:v>1</c:v>
                </c:pt>
                <c:pt idx="5546">
                  <c:v>1</c:v>
                </c:pt>
                <c:pt idx="5547">
                  <c:v>1</c:v>
                </c:pt>
                <c:pt idx="5548">
                  <c:v>1</c:v>
                </c:pt>
                <c:pt idx="5549">
                  <c:v>1</c:v>
                </c:pt>
                <c:pt idx="5550">
                  <c:v>1</c:v>
                </c:pt>
                <c:pt idx="5551">
                  <c:v>1</c:v>
                </c:pt>
                <c:pt idx="5552">
                  <c:v>1</c:v>
                </c:pt>
                <c:pt idx="5553">
                  <c:v>1</c:v>
                </c:pt>
                <c:pt idx="5554">
                  <c:v>1</c:v>
                </c:pt>
                <c:pt idx="5555">
                  <c:v>1</c:v>
                </c:pt>
                <c:pt idx="5556">
                  <c:v>1</c:v>
                </c:pt>
                <c:pt idx="5557">
                  <c:v>1</c:v>
                </c:pt>
                <c:pt idx="5558">
                  <c:v>1</c:v>
                </c:pt>
                <c:pt idx="5559">
                  <c:v>1</c:v>
                </c:pt>
                <c:pt idx="5560">
                  <c:v>1</c:v>
                </c:pt>
                <c:pt idx="5561">
                  <c:v>1</c:v>
                </c:pt>
                <c:pt idx="5562">
                  <c:v>1</c:v>
                </c:pt>
                <c:pt idx="5563">
                  <c:v>1</c:v>
                </c:pt>
                <c:pt idx="5564">
                  <c:v>1</c:v>
                </c:pt>
                <c:pt idx="5565">
                  <c:v>1</c:v>
                </c:pt>
                <c:pt idx="5566">
                  <c:v>1</c:v>
                </c:pt>
                <c:pt idx="5567">
                  <c:v>1</c:v>
                </c:pt>
                <c:pt idx="5568">
                  <c:v>1</c:v>
                </c:pt>
                <c:pt idx="5569">
                  <c:v>1</c:v>
                </c:pt>
                <c:pt idx="5570">
                  <c:v>1</c:v>
                </c:pt>
                <c:pt idx="5571">
                  <c:v>1</c:v>
                </c:pt>
                <c:pt idx="5572">
                  <c:v>1</c:v>
                </c:pt>
                <c:pt idx="5573">
                  <c:v>1</c:v>
                </c:pt>
                <c:pt idx="5574">
                  <c:v>1</c:v>
                </c:pt>
                <c:pt idx="5575">
                  <c:v>1</c:v>
                </c:pt>
                <c:pt idx="5576">
                  <c:v>1</c:v>
                </c:pt>
                <c:pt idx="5577">
                  <c:v>1</c:v>
                </c:pt>
                <c:pt idx="5578">
                  <c:v>1</c:v>
                </c:pt>
                <c:pt idx="5579">
                  <c:v>1</c:v>
                </c:pt>
                <c:pt idx="5580">
                  <c:v>1</c:v>
                </c:pt>
                <c:pt idx="5581">
                  <c:v>1</c:v>
                </c:pt>
                <c:pt idx="5582">
                  <c:v>1</c:v>
                </c:pt>
                <c:pt idx="5583">
                  <c:v>1</c:v>
                </c:pt>
                <c:pt idx="5584">
                  <c:v>1</c:v>
                </c:pt>
                <c:pt idx="5585">
                  <c:v>0.33333333300000001</c:v>
                </c:pt>
                <c:pt idx="5586">
                  <c:v>1</c:v>
                </c:pt>
                <c:pt idx="5587">
                  <c:v>1</c:v>
                </c:pt>
                <c:pt idx="5588">
                  <c:v>0.33333333300000001</c:v>
                </c:pt>
                <c:pt idx="5589">
                  <c:v>1</c:v>
                </c:pt>
                <c:pt idx="5590">
                  <c:v>1</c:v>
                </c:pt>
                <c:pt idx="5591">
                  <c:v>1</c:v>
                </c:pt>
                <c:pt idx="5592">
                  <c:v>1</c:v>
                </c:pt>
                <c:pt idx="5593">
                  <c:v>1</c:v>
                </c:pt>
                <c:pt idx="5594">
                  <c:v>1</c:v>
                </c:pt>
                <c:pt idx="5595">
                  <c:v>1</c:v>
                </c:pt>
                <c:pt idx="5596">
                  <c:v>1</c:v>
                </c:pt>
                <c:pt idx="5597">
                  <c:v>1</c:v>
                </c:pt>
                <c:pt idx="5598">
                  <c:v>1</c:v>
                </c:pt>
                <c:pt idx="5599">
                  <c:v>1</c:v>
                </c:pt>
                <c:pt idx="5600">
                  <c:v>1</c:v>
                </c:pt>
                <c:pt idx="5601">
                  <c:v>1</c:v>
                </c:pt>
                <c:pt idx="5602">
                  <c:v>1</c:v>
                </c:pt>
                <c:pt idx="5603">
                  <c:v>1</c:v>
                </c:pt>
                <c:pt idx="5604">
                  <c:v>1</c:v>
                </c:pt>
                <c:pt idx="5605">
                  <c:v>1</c:v>
                </c:pt>
                <c:pt idx="5606">
                  <c:v>1</c:v>
                </c:pt>
                <c:pt idx="5607">
                  <c:v>1</c:v>
                </c:pt>
                <c:pt idx="5608">
                  <c:v>1</c:v>
                </c:pt>
                <c:pt idx="5609">
                  <c:v>1</c:v>
                </c:pt>
                <c:pt idx="5610">
                  <c:v>1</c:v>
                </c:pt>
                <c:pt idx="5611">
                  <c:v>0.66666666699999999</c:v>
                </c:pt>
                <c:pt idx="5612">
                  <c:v>1</c:v>
                </c:pt>
                <c:pt idx="5613">
                  <c:v>1</c:v>
                </c:pt>
                <c:pt idx="5614">
                  <c:v>1</c:v>
                </c:pt>
                <c:pt idx="5615">
                  <c:v>1</c:v>
                </c:pt>
                <c:pt idx="5616">
                  <c:v>0.66666666699999999</c:v>
                </c:pt>
                <c:pt idx="5617">
                  <c:v>1</c:v>
                </c:pt>
                <c:pt idx="5618">
                  <c:v>1</c:v>
                </c:pt>
                <c:pt idx="5619">
                  <c:v>1</c:v>
                </c:pt>
                <c:pt idx="5620">
                  <c:v>1</c:v>
                </c:pt>
                <c:pt idx="5621">
                  <c:v>1</c:v>
                </c:pt>
                <c:pt idx="5622">
                  <c:v>1</c:v>
                </c:pt>
                <c:pt idx="5623">
                  <c:v>0.66666666699999999</c:v>
                </c:pt>
                <c:pt idx="5624">
                  <c:v>1</c:v>
                </c:pt>
                <c:pt idx="5625">
                  <c:v>1</c:v>
                </c:pt>
                <c:pt idx="5626">
                  <c:v>1</c:v>
                </c:pt>
                <c:pt idx="5627">
                  <c:v>1</c:v>
                </c:pt>
                <c:pt idx="5628">
                  <c:v>1</c:v>
                </c:pt>
                <c:pt idx="5629">
                  <c:v>1</c:v>
                </c:pt>
                <c:pt idx="5630">
                  <c:v>1</c:v>
                </c:pt>
                <c:pt idx="5631">
                  <c:v>1</c:v>
                </c:pt>
                <c:pt idx="5632">
                  <c:v>1</c:v>
                </c:pt>
                <c:pt idx="5633">
                  <c:v>1</c:v>
                </c:pt>
                <c:pt idx="5634">
                  <c:v>1</c:v>
                </c:pt>
                <c:pt idx="5635">
                  <c:v>1</c:v>
                </c:pt>
                <c:pt idx="5636">
                  <c:v>1</c:v>
                </c:pt>
                <c:pt idx="5637">
                  <c:v>1</c:v>
                </c:pt>
                <c:pt idx="5638">
                  <c:v>1</c:v>
                </c:pt>
                <c:pt idx="5639">
                  <c:v>1</c:v>
                </c:pt>
                <c:pt idx="5640">
                  <c:v>1</c:v>
                </c:pt>
                <c:pt idx="5641">
                  <c:v>1</c:v>
                </c:pt>
                <c:pt idx="5642">
                  <c:v>1</c:v>
                </c:pt>
                <c:pt idx="5643">
                  <c:v>1</c:v>
                </c:pt>
                <c:pt idx="5644">
                  <c:v>1</c:v>
                </c:pt>
                <c:pt idx="5645">
                  <c:v>1</c:v>
                </c:pt>
                <c:pt idx="5646">
                  <c:v>1</c:v>
                </c:pt>
                <c:pt idx="5647">
                  <c:v>1</c:v>
                </c:pt>
                <c:pt idx="5648">
                  <c:v>1</c:v>
                </c:pt>
                <c:pt idx="5649">
                  <c:v>1</c:v>
                </c:pt>
                <c:pt idx="5650">
                  <c:v>1</c:v>
                </c:pt>
                <c:pt idx="5651">
                  <c:v>1</c:v>
                </c:pt>
                <c:pt idx="5652">
                  <c:v>1</c:v>
                </c:pt>
                <c:pt idx="5653">
                  <c:v>1</c:v>
                </c:pt>
                <c:pt idx="5654">
                  <c:v>1</c:v>
                </c:pt>
                <c:pt idx="5655">
                  <c:v>1</c:v>
                </c:pt>
                <c:pt idx="5656">
                  <c:v>1</c:v>
                </c:pt>
                <c:pt idx="5657">
                  <c:v>1</c:v>
                </c:pt>
                <c:pt idx="5658">
                  <c:v>1</c:v>
                </c:pt>
                <c:pt idx="5659">
                  <c:v>1</c:v>
                </c:pt>
                <c:pt idx="5660">
                  <c:v>1</c:v>
                </c:pt>
                <c:pt idx="5661">
                  <c:v>1</c:v>
                </c:pt>
                <c:pt idx="5662">
                  <c:v>1</c:v>
                </c:pt>
                <c:pt idx="5663">
                  <c:v>1</c:v>
                </c:pt>
                <c:pt idx="5664">
                  <c:v>1</c:v>
                </c:pt>
                <c:pt idx="5665">
                  <c:v>1</c:v>
                </c:pt>
                <c:pt idx="5666">
                  <c:v>1</c:v>
                </c:pt>
                <c:pt idx="5667">
                  <c:v>1</c:v>
                </c:pt>
                <c:pt idx="5668">
                  <c:v>1</c:v>
                </c:pt>
                <c:pt idx="5669">
                  <c:v>1</c:v>
                </c:pt>
                <c:pt idx="5670">
                  <c:v>1</c:v>
                </c:pt>
                <c:pt idx="5671">
                  <c:v>1</c:v>
                </c:pt>
                <c:pt idx="5672">
                  <c:v>1</c:v>
                </c:pt>
                <c:pt idx="5673">
                  <c:v>1</c:v>
                </c:pt>
                <c:pt idx="5674">
                  <c:v>1</c:v>
                </c:pt>
                <c:pt idx="5675">
                  <c:v>1</c:v>
                </c:pt>
                <c:pt idx="5676">
                  <c:v>1</c:v>
                </c:pt>
                <c:pt idx="5677">
                  <c:v>1</c:v>
                </c:pt>
                <c:pt idx="5678">
                  <c:v>1</c:v>
                </c:pt>
                <c:pt idx="5679">
                  <c:v>1</c:v>
                </c:pt>
                <c:pt idx="5680">
                  <c:v>1</c:v>
                </c:pt>
                <c:pt idx="5681">
                  <c:v>1</c:v>
                </c:pt>
                <c:pt idx="5682">
                  <c:v>0.66666666699999999</c:v>
                </c:pt>
                <c:pt idx="5683">
                  <c:v>1</c:v>
                </c:pt>
                <c:pt idx="5684">
                  <c:v>1</c:v>
                </c:pt>
                <c:pt idx="5685">
                  <c:v>1</c:v>
                </c:pt>
                <c:pt idx="5686">
                  <c:v>1</c:v>
                </c:pt>
                <c:pt idx="5687">
                  <c:v>1</c:v>
                </c:pt>
                <c:pt idx="5688">
                  <c:v>1</c:v>
                </c:pt>
                <c:pt idx="5689">
                  <c:v>1</c:v>
                </c:pt>
                <c:pt idx="5690">
                  <c:v>1</c:v>
                </c:pt>
                <c:pt idx="5691">
                  <c:v>1</c:v>
                </c:pt>
                <c:pt idx="5692">
                  <c:v>1</c:v>
                </c:pt>
                <c:pt idx="5693">
                  <c:v>1</c:v>
                </c:pt>
                <c:pt idx="5694">
                  <c:v>1</c:v>
                </c:pt>
                <c:pt idx="5695">
                  <c:v>1</c:v>
                </c:pt>
                <c:pt idx="5696">
                  <c:v>1</c:v>
                </c:pt>
                <c:pt idx="5697">
                  <c:v>1</c:v>
                </c:pt>
                <c:pt idx="5698">
                  <c:v>1</c:v>
                </c:pt>
                <c:pt idx="5699">
                  <c:v>1</c:v>
                </c:pt>
                <c:pt idx="5700">
                  <c:v>1</c:v>
                </c:pt>
                <c:pt idx="5701">
                  <c:v>1</c:v>
                </c:pt>
                <c:pt idx="5702">
                  <c:v>1</c:v>
                </c:pt>
                <c:pt idx="5703">
                  <c:v>1</c:v>
                </c:pt>
                <c:pt idx="5704">
                  <c:v>1</c:v>
                </c:pt>
                <c:pt idx="5705">
                  <c:v>1</c:v>
                </c:pt>
                <c:pt idx="5706">
                  <c:v>1</c:v>
                </c:pt>
                <c:pt idx="5707">
                  <c:v>1</c:v>
                </c:pt>
                <c:pt idx="5708">
                  <c:v>1</c:v>
                </c:pt>
                <c:pt idx="5709">
                  <c:v>1</c:v>
                </c:pt>
                <c:pt idx="5710">
                  <c:v>1</c:v>
                </c:pt>
                <c:pt idx="5711">
                  <c:v>1</c:v>
                </c:pt>
                <c:pt idx="5712">
                  <c:v>1</c:v>
                </c:pt>
                <c:pt idx="5713">
                  <c:v>1</c:v>
                </c:pt>
                <c:pt idx="5714">
                  <c:v>1</c:v>
                </c:pt>
                <c:pt idx="5715">
                  <c:v>1</c:v>
                </c:pt>
                <c:pt idx="5716">
                  <c:v>1</c:v>
                </c:pt>
                <c:pt idx="5717">
                  <c:v>1</c:v>
                </c:pt>
                <c:pt idx="5718">
                  <c:v>1</c:v>
                </c:pt>
                <c:pt idx="5719">
                  <c:v>1</c:v>
                </c:pt>
                <c:pt idx="5720">
                  <c:v>1</c:v>
                </c:pt>
                <c:pt idx="5721">
                  <c:v>1</c:v>
                </c:pt>
                <c:pt idx="5722">
                  <c:v>1</c:v>
                </c:pt>
                <c:pt idx="5723">
                  <c:v>1</c:v>
                </c:pt>
                <c:pt idx="5724">
                  <c:v>1</c:v>
                </c:pt>
                <c:pt idx="5725">
                  <c:v>1</c:v>
                </c:pt>
                <c:pt idx="5726">
                  <c:v>1</c:v>
                </c:pt>
                <c:pt idx="5727">
                  <c:v>1</c:v>
                </c:pt>
                <c:pt idx="5728">
                  <c:v>1</c:v>
                </c:pt>
                <c:pt idx="5729">
                  <c:v>1</c:v>
                </c:pt>
                <c:pt idx="5730">
                  <c:v>0.33333333300000001</c:v>
                </c:pt>
                <c:pt idx="5731">
                  <c:v>1</c:v>
                </c:pt>
                <c:pt idx="5732">
                  <c:v>1</c:v>
                </c:pt>
                <c:pt idx="5733">
                  <c:v>1</c:v>
                </c:pt>
                <c:pt idx="5734">
                  <c:v>1</c:v>
                </c:pt>
                <c:pt idx="5735">
                  <c:v>1</c:v>
                </c:pt>
                <c:pt idx="5736">
                  <c:v>1</c:v>
                </c:pt>
                <c:pt idx="5737">
                  <c:v>1</c:v>
                </c:pt>
                <c:pt idx="5738">
                  <c:v>1</c:v>
                </c:pt>
                <c:pt idx="5739">
                  <c:v>1</c:v>
                </c:pt>
                <c:pt idx="5740">
                  <c:v>1</c:v>
                </c:pt>
                <c:pt idx="5741">
                  <c:v>1</c:v>
                </c:pt>
                <c:pt idx="5742">
                  <c:v>1</c:v>
                </c:pt>
                <c:pt idx="5743">
                  <c:v>1</c:v>
                </c:pt>
                <c:pt idx="5744">
                  <c:v>1</c:v>
                </c:pt>
                <c:pt idx="5745">
                  <c:v>1</c:v>
                </c:pt>
                <c:pt idx="5746">
                  <c:v>1</c:v>
                </c:pt>
                <c:pt idx="5747">
                  <c:v>1</c:v>
                </c:pt>
                <c:pt idx="5748">
                  <c:v>1</c:v>
                </c:pt>
                <c:pt idx="5749">
                  <c:v>1</c:v>
                </c:pt>
                <c:pt idx="5750">
                  <c:v>1</c:v>
                </c:pt>
                <c:pt idx="5751">
                  <c:v>1</c:v>
                </c:pt>
                <c:pt idx="5752">
                  <c:v>1</c:v>
                </c:pt>
                <c:pt idx="5753">
                  <c:v>1</c:v>
                </c:pt>
                <c:pt idx="5754">
                  <c:v>1</c:v>
                </c:pt>
                <c:pt idx="5755">
                  <c:v>1</c:v>
                </c:pt>
                <c:pt idx="5756">
                  <c:v>1</c:v>
                </c:pt>
                <c:pt idx="5757">
                  <c:v>1</c:v>
                </c:pt>
                <c:pt idx="5758">
                  <c:v>1</c:v>
                </c:pt>
                <c:pt idx="5759">
                  <c:v>1</c:v>
                </c:pt>
                <c:pt idx="5760">
                  <c:v>1</c:v>
                </c:pt>
                <c:pt idx="5761">
                  <c:v>1</c:v>
                </c:pt>
                <c:pt idx="5762">
                  <c:v>1</c:v>
                </c:pt>
                <c:pt idx="5763">
                  <c:v>1</c:v>
                </c:pt>
                <c:pt idx="5764">
                  <c:v>1</c:v>
                </c:pt>
                <c:pt idx="5765">
                  <c:v>1</c:v>
                </c:pt>
                <c:pt idx="5766">
                  <c:v>1</c:v>
                </c:pt>
                <c:pt idx="5767">
                  <c:v>1</c:v>
                </c:pt>
                <c:pt idx="5768">
                  <c:v>0.33333333300000001</c:v>
                </c:pt>
                <c:pt idx="5769">
                  <c:v>1</c:v>
                </c:pt>
                <c:pt idx="5770">
                  <c:v>1</c:v>
                </c:pt>
                <c:pt idx="5771">
                  <c:v>1</c:v>
                </c:pt>
                <c:pt idx="5772">
                  <c:v>1</c:v>
                </c:pt>
                <c:pt idx="5773">
                  <c:v>1</c:v>
                </c:pt>
                <c:pt idx="5774">
                  <c:v>1</c:v>
                </c:pt>
                <c:pt idx="5775">
                  <c:v>1</c:v>
                </c:pt>
                <c:pt idx="5776">
                  <c:v>1</c:v>
                </c:pt>
                <c:pt idx="5777">
                  <c:v>1</c:v>
                </c:pt>
                <c:pt idx="5778">
                  <c:v>1</c:v>
                </c:pt>
                <c:pt idx="5779">
                  <c:v>1</c:v>
                </c:pt>
                <c:pt idx="5780">
                  <c:v>1</c:v>
                </c:pt>
                <c:pt idx="5781">
                  <c:v>1</c:v>
                </c:pt>
                <c:pt idx="5782">
                  <c:v>1</c:v>
                </c:pt>
                <c:pt idx="5783">
                  <c:v>1</c:v>
                </c:pt>
                <c:pt idx="5784">
                  <c:v>1</c:v>
                </c:pt>
                <c:pt idx="5785">
                  <c:v>1</c:v>
                </c:pt>
                <c:pt idx="5786">
                  <c:v>1</c:v>
                </c:pt>
                <c:pt idx="5787">
                  <c:v>0.66666666699999999</c:v>
                </c:pt>
                <c:pt idx="5788">
                  <c:v>1</c:v>
                </c:pt>
                <c:pt idx="5789">
                  <c:v>1</c:v>
                </c:pt>
                <c:pt idx="5790">
                  <c:v>1</c:v>
                </c:pt>
                <c:pt idx="5791">
                  <c:v>1</c:v>
                </c:pt>
                <c:pt idx="5792">
                  <c:v>1</c:v>
                </c:pt>
                <c:pt idx="5793">
                  <c:v>1</c:v>
                </c:pt>
                <c:pt idx="5794">
                  <c:v>1</c:v>
                </c:pt>
                <c:pt idx="5795">
                  <c:v>1</c:v>
                </c:pt>
                <c:pt idx="5796">
                  <c:v>1</c:v>
                </c:pt>
                <c:pt idx="5797">
                  <c:v>1</c:v>
                </c:pt>
                <c:pt idx="5798">
                  <c:v>1</c:v>
                </c:pt>
                <c:pt idx="5799">
                  <c:v>1</c:v>
                </c:pt>
                <c:pt idx="5800">
                  <c:v>1</c:v>
                </c:pt>
                <c:pt idx="5801">
                  <c:v>1</c:v>
                </c:pt>
                <c:pt idx="5802">
                  <c:v>1</c:v>
                </c:pt>
                <c:pt idx="5803">
                  <c:v>1</c:v>
                </c:pt>
                <c:pt idx="5804">
                  <c:v>1</c:v>
                </c:pt>
                <c:pt idx="5805">
                  <c:v>1</c:v>
                </c:pt>
                <c:pt idx="5806">
                  <c:v>1</c:v>
                </c:pt>
                <c:pt idx="5807">
                  <c:v>1</c:v>
                </c:pt>
                <c:pt idx="5808">
                  <c:v>1</c:v>
                </c:pt>
                <c:pt idx="5809">
                  <c:v>1</c:v>
                </c:pt>
                <c:pt idx="5810">
                  <c:v>1</c:v>
                </c:pt>
                <c:pt idx="5811">
                  <c:v>1</c:v>
                </c:pt>
                <c:pt idx="5812">
                  <c:v>1</c:v>
                </c:pt>
                <c:pt idx="5813">
                  <c:v>1</c:v>
                </c:pt>
                <c:pt idx="5814">
                  <c:v>1</c:v>
                </c:pt>
                <c:pt idx="5815">
                  <c:v>1</c:v>
                </c:pt>
                <c:pt idx="5816">
                  <c:v>1</c:v>
                </c:pt>
                <c:pt idx="5817">
                  <c:v>1</c:v>
                </c:pt>
                <c:pt idx="5818">
                  <c:v>1</c:v>
                </c:pt>
                <c:pt idx="5819">
                  <c:v>1</c:v>
                </c:pt>
                <c:pt idx="5820">
                  <c:v>1</c:v>
                </c:pt>
                <c:pt idx="5821">
                  <c:v>1</c:v>
                </c:pt>
                <c:pt idx="5822">
                  <c:v>1</c:v>
                </c:pt>
                <c:pt idx="5823">
                  <c:v>1</c:v>
                </c:pt>
                <c:pt idx="5824">
                  <c:v>1</c:v>
                </c:pt>
                <c:pt idx="5825">
                  <c:v>1</c:v>
                </c:pt>
                <c:pt idx="5826">
                  <c:v>1</c:v>
                </c:pt>
                <c:pt idx="5827">
                  <c:v>1</c:v>
                </c:pt>
                <c:pt idx="5828">
                  <c:v>1</c:v>
                </c:pt>
                <c:pt idx="5829">
                  <c:v>1</c:v>
                </c:pt>
                <c:pt idx="5830">
                  <c:v>1</c:v>
                </c:pt>
                <c:pt idx="5831">
                  <c:v>1</c:v>
                </c:pt>
                <c:pt idx="5832">
                  <c:v>1</c:v>
                </c:pt>
                <c:pt idx="5833">
                  <c:v>1</c:v>
                </c:pt>
                <c:pt idx="5834">
                  <c:v>1</c:v>
                </c:pt>
                <c:pt idx="5835">
                  <c:v>0.66666666699999999</c:v>
                </c:pt>
                <c:pt idx="5836">
                  <c:v>1</c:v>
                </c:pt>
                <c:pt idx="5837">
                  <c:v>1</c:v>
                </c:pt>
                <c:pt idx="5838">
                  <c:v>1</c:v>
                </c:pt>
                <c:pt idx="5839">
                  <c:v>1</c:v>
                </c:pt>
                <c:pt idx="5840">
                  <c:v>1</c:v>
                </c:pt>
                <c:pt idx="5841">
                  <c:v>1</c:v>
                </c:pt>
                <c:pt idx="5842">
                  <c:v>1</c:v>
                </c:pt>
                <c:pt idx="5843">
                  <c:v>1</c:v>
                </c:pt>
                <c:pt idx="5844">
                  <c:v>1</c:v>
                </c:pt>
                <c:pt idx="5845">
                  <c:v>1</c:v>
                </c:pt>
                <c:pt idx="5846">
                  <c:v>1</c:v>
                </c:pt>
                <c:pt idx="5847">
                  <c:v>1</c:v>
                </c:pt>
                <c:pt idx="5848">
                  <c:v>1</c:v>
                </c:pt>
                <c:pt idx="5849">
                  <c:v>0.66666666699999999</c:v>
                </c:pt>
                <c:pt idx="5850">
                  <c:v>1</c:v>
                </c:pt>
                <c:pt idx="5851">
                  <c:v>1</c:v>
                </c:pt>
                <c:pt idx="5852">
                  <c:v>1</c:v>
                </c:pt>
                <c:pt idx="5853">
                  <c:v>1</c:v>
                </c:pt>
                <c:pt idx="5854">
                  <c:v>1</c:v>
                </c:pt>
                <c:pt idx="5855">
                  <c:v>1</c:v>
                </c:pt>
                <c:pt idx="5856">
                  <c:v>1</c:v>
                </c:pt>
                <c:pt idx="5857">
                  <c:v>1</c:v>
                </c:pt>
                <c:pt idx="5858">
                  <c:v>1</c:v>
                </c:pt>
                <c:pt idx="5859">
                  <c:v>1</c:v>
                </c:pt>
                <c:pt idx="5860">
                  <c:v>0.66666666699999999</c:v>
                </c:pt>
                <c:pt idx="5861">
                  <c:v>1</c:v>
                </c:pt>
                <c:pt idx="5862">
                  <c:v>0.66666666699999999</c:v>
                </c:pt>
                <c:pt idx="5863">
                  <c:v>1</c:v>
                </c:pt>
                <c:pt idx="5864">
                  <c:v>1</c:v>
                </c:pt>
                <c:pt idx="5865">
                  <c:v>1</c:v>
                </c:pt>
                <c:pt idx="5866">
                  <c:v>1</c:v>
                </c:pt>
                <c:pt idx="5867">
                  <c:v>1</c:v>
                </c:pt>
                <c:pt idx="5868">
                  <c:v>1</c:v>
                </c:pt>
                <c:pt idx="5869">
                  <c:v>1</c:v>
                </c:pt>
                <c:pt idx="5870">
                  <c:v>1</c:v>
                </c:pt>
                <c:pt idx="5871">
                  <c:v>1</c:v>
                </c:pt>
                <c:pt idx="5872">
                  <c:v>1</c:v>
                </c:pt>
                <c:pt idx="5873">
                  <c:v>1</c:v>
                </c:pt>
                <c:pt idx="5874">
                  <c:v>1</c:v>
                </c:pt>
                <c:pt idx="5875">
                  <c:v>1</c:v>
                </c:pt>
                <c:pt idx="5876">
                  <c:v>1</c:v>
                </c:pt>
                <c:pt idx="5877">
                  <c:v>1</c:v>
                </c:pt>
                <c:pt idx="5878">
                  <c:v>1</c:v>
                </c:pt>
                <c:pt idx="5879">
                  <c:v>1</c:v>
                </c:pt>
                <c:pt idx="5880">
                  <c:v>1</c:v>
                </c:pt>
                <c:pt idx="5881">
                  <c:v>1</c:v>
                </c:pt>
                <c:pt idx="5882">
                  <c:v>1</c:v>
                </c:pt>
                <c:pt idx="5883">
                  <c:v>1</c:v>
                </c:pt>
                <c:pt idx="5884">
                  <c:v>1</c:v>
                </c:pt>
                <c:pt idx="5885">
                  <c:v>1</c:v>
                </c:pt>
                <c:pt idx="5886">
                  <c:v>1</c:v>
                </c:pt>
                <c:pt idx="5887">
                  <c:v>1</c:v>
                </c:pt>
                <c:pt idx="5888">
                  <c:v>1</c:v>
                </c:pt>
                <c:pt idx="5889">
                  <c:v>1</c:v>
                </c:pt>
                <c:pt idx="5890">
                  <c:v>1</c:v>
                </c:pt>
                <c:pt idx="5891">
                  <c:v>1</c:v>
                </c:pt>
                <c:pt idx="5892">
                  <c:v>1</c:v>
                </c:pt>
                <c:pt idx="5893">
                  <c:v>1</c:v>
                </c:pt>
                <c:pt idx="5894">
                  <c:v>1</c:v>
                </c:pt>
                <c:pt idx="5895">
                  <c:v>1</c:v>
                </c:pt>
                <c:pt idx="5896">
                  <c:v>1</c:v>
                </c:pt>
                <c:pt idx="5897">
                  <c:v>1</c:v>
                </c:pt>
                <c:pt idx="5898">
                  <c:v>1</c:v>
                </c:pt>
                <c:pt idx="5899">
                  <c:v>1</c:v>
                </c:pt>
                <c:pt idx="5900">
                  <c:v>1</c:v>
                </c:pt>
                <c:pt idx="5901">
                  <c:v>1</c:v>
                </c:pt>
                <c:pt idx="5902">
                  <c:v>1</c:v>
                </c:pt>
                <c:pt idx="5903">
                  <c:v>1</c:v>
                </c:pt>
                <c:pt idx="5904">
                  <c:v>1</c:v>
                </c:pt>
                <c:pt idx="5905">
                  <c:v>1</c:v>
                </c:pt>
                <c:pt idx="5906">
                  <c:v>1</c:v>
                </c:pt>
                <c:pt idx="5907">
                  <c:v>0.33333333300000001</c:v>
                </c:pt>
                <c:pt idx="5908">
                  <c:v>1</c:v>
                </c:pt>
                <c:pt idx="5909">
                  <c:v>1</c:v>
                </c:pt>
                <c:pt idx="5910">
                  <c:v>1</c:v>
                </c:pt>
                <c:pt idx="5911">
                  <c:v>1</c:v>
                </c:pt>
                <c:pt idx="5912">
                  <c:v>1</c:v>
                </c:pt>
                <c:pt idx="5913">
                  <c:v>0.66666666699999999</c:v>
                </c:pt>
                <c:pt idx="5914">
                  <c:v>1</c:v>
                </c:pt>
                <c:pt idx="5915">
                  <c:v>1</c:v>
                </c:pt>
                <c:pt idx="5916">
                  <c:v>1</c:v>
                </c:pt>
                <c:pt idx="5917">
                  <c:v>1</c:v>
                </c:pt>
                <c:pt idx="5918">
                  <c:v>1</c:v>
                </c:pt>
                <c:pt idx="5919">
                  <c:v>1</c:v>
                </c:pt>
                <c:pt idx="5920">
                  <c:v>1</c:v>
                </c:pt>
                <c:pt idx="5921">
                  <c:v>1</c:v>
                </c:pt>
                <c:pt idx="5922">
                  <c:v>1</c:v>
                </c:pt>
                <c:pt idx="5923">
                  <c:v>1</c:v>
                </c:pt>
                <c:pt idx="5924">
                  <c:v>1</c:v>
                </c:pt>
                <c:pt idx="5925">
                  <c:v>1</c:v>
                </c:pt>
                <c:pt idx="5926">
                  <c:v>1</c:v>
                </c:pt>
                <c:pt idx="5927">
                  <c:v>1</c:v>
                </c:pt>
                <c:pt idx="5928">
                  <c:v>1</c:v>
                </c:pt>
                <c:pt idx="5929">
                  <c:v>1</c:v>
                </c:pt>
                <c:pt idx="5930">
                  <c:v>1</c:v>
                </c:pt>
                <c:pt idx="5931">
                  <c:v>1</c:v>
                </c:pt>
                <c:pt idx="5932">
                  <c:v>1</c:v>
                </c:pt>
                <c:pt idx="5933">
                  <c:v>1</c:v>
                </c:pt>
                <c:pt idx="5934">
                  <c:v>1</c:v>
                </c:pt>
                <c:pt idx="5935">
                  <c:v>1</c:v>
                </c:pt>
                <c:pt idx="5936">
                  <c:v>1</c:v>
                </c:pt>
                <c:pt idx="5937">
                  <c:v>1</c:v>
                </c:pt>
                <c:pt idx="5938">
                  <c:v>1</c:v>
                </c:pt>
                <c:pt idx="5939">
                  <c:v>1</c:v>
                </c:pt>
                <c:pt idx="5940">
                  <c:v>1</c:v>
                </c:pt>
                <c:pt idx="5941">
                  <c:v>1</c:v>
                </c:pt>
                <c:pt idx="5942">
                  <c:v>1</c:v>
                </c:pt>
                <c:pt idx="5943">
                  <c:v>1</c:v>
                </c:pt>
                <c:pt idx="5944">
                  <c:v>1</c:v>
                </c:pt>
                <c:pt idx="5945">
                  <c:v>1</c:v>
                </c:pt>
                <c:pt idx="5946">
                  <c:v>1</c:v>
                </c:pt>
                <c:pt idx="5947">
                  <c:v>1</c:v>
                </c:pt>
                <c:pt idx="5948">
                  <c:v>1</c:v>
                </c:pt>
                <c:pt idx="5949">
                  <c:v>1</c:v>
                </c:pt>
                <c:pt idx="5950">
                  <c:v>1</c:v>
                </c:pt>
                <c:pt idx="5951">
                  <c:v>1</c:v>
                </c:pt>
                <c:pt idx="5952">
                  <c:v>1</c:v>
                </c:pt>
                <c:pt idx="5953">
                  <c:v>1</c:v>
                </c:pt>
                <c:pt idx="5954">
                  <c:v>1</c:v>
                </c:pt>
                <c:pt idx="5955">
                  <c:v>1</c:v>
                </c:pt>
                <c:pt idx="5956">
                  <c:v>1</c:v>
                </c:pt>
                <c:pt idx="5957">
                  <c:v>1</c:v>
                </c:pt>
                <c:pt idx="5958">
                  <c:v>1</c:v>
                </c:pt>
                <c:pt idx="5959">
                  <c:v>1</c:v>
                </c:pt>
                <c:pt idx="5960">
                  <c:v>1</c:v>
                </c:pt>
                <c:pt idx="5961">
                  <c:v>1</c:v>
                </c:pt>
                <c:pt idx="5962">
                  <c:v>1</c:v>
                </c:pt>
                <c:pt idx="5963">
                  <c:v>1</c:v>
                </c:pt>
                <c:pt idx="5964">
                  <c:v>1</c:v>
                </c:pt>
                <c:pt idx="5965">
                  <c:v>1</c:v>
                </c:pt>
                <c:pt idx="5966">
                  <c:v>1</c:v>
                </c:pt>
                <c:pt idx="5967">
                  <c:v>1</c:v>
                </c:pt>
                <c:pt idx="5968">
                  <c:v>1</c:v>
                </c:pt>
                <c:pt idx="5969">
                  <c:v>1</c:v>
                </c:pt>
                <c:pt idx="5970">
                  <c:v>1</c:v>
                </c:pt>
                <c:pt idx="5971">
                  <c:v>0.66666666699999999</c:v>
                </c:pt>
                <c:pt idx="5972">
                  <c:v>1</c:v>
                </c:pt>
                <c:pt idx="5973">
                  <c:v>1</c:v>
                </c:pt>
                <c:pt idx="5974">
                  <c:v>1</c:v>
                </c:pt>
                <c:pt idx="5975">
                  <c:v>1</c:v>
                </c:pt>
                <c:pt idx="5976">
                  <c:v>1</c:v>
                </c:pt>
                <c:pt idx="5977">
                  <c:v>1</c:v>
                </c:pt>
                <c:pt idx="5978">
                  <c:v>1</c:v>
                </c:pt>
                <c:pt idx="5979">
                  <c:v>1</c:v>
                </c:pt>
                <c:pt idx="5980">
                  <c:v>1</c:v>
                </c:pt>
                <c:pt idx="5981">
                  <c:v>1</c:v>
                </c:pt>
                <c:pt idx="5982">
                  <c:v>1</c:v>
                </c:pt>
                <c:pt idx="5983">
                  <c:v>1</c:v>
                </c:pt>
                <c:pt idx="5984">
                  <c:v>1</c:v>
                </c:pt>
                <c:pt idx="5985">
                  <c:v>1</c:v>
                </c:pt>
                <c:pt idx="5986">
                  <c:v>1</c:v>
                </c:pt>
                <c:pt idx="5987">
                  <c:v>1</c:v>
                </c:pt>
                <c:pt idx="5988">
                  <c:v>1</c:v>
                </c:pt>
                <c:pt idx="5989">
                  <c:v>1</c:v>
                </c:pt>
                <c:pt idx="5990">
                  <c:v>1</c:v>
                </c:pt>
                <c:pt idx="5991">
                  <c:v>1</c:v>
                </c:pt>
                <c:pt idx="5992">
                  <c:v>1</c:v>
                </c:pt>
                <c:pt idx="5993">
                  <c:v>1</c:v>
                </c:pt>
                <c:pt idx="5994">
                  <c:v>1</c:v>
                </c:pt>
                <c:pt idx="5995">
                  <c:v>1</c:v>
                </c:pt>
                <c:pt idx="5996">
                  <c:v>1</c:v>
                </c:pt>
                <c:pt idx="5997">
                  <c:v>1</c:v>
                </c:pt>
                <c:pt idx="5998">
                  <c:v>1</c:v>
                </c:pt>
                <c:pt idx="5999">
                  <c:v>1</c:v>
                </c:pt>
                <c:pt idx="6000">
                  <c:v>1</c:v>
                </c:pt>
                <c:pt idx="6001">
                  <c:v>1</c:v>
                </c:pt>
                <c:pt idx="6002">
                  <c:v>0.66666666699999999</c:v>
                </c:pt>
                <c:pt idx="6003">
                  <c:v>1</c:v>
                </c:pt>
                <c:pt idx="6004">
                  <c:v>1</c:v>
                </c:pt>
                <c:pt idx="6005">
                  <c:v>1</c:v>
                </c:pt>
                <c:pt idx="6006">
                  <c:v>1</c:v>
                </c:pt>
                <c:pt idx="6007">
                  <c:v>1</c:v>
                </c:pt>
                <c:pt idx="6008">
                  <c:v>1</c:v>
                </c:pt>
                <c:pt idx="6009">
                  <c:v>1</c:v>
                </c:pt>
                <c:pt idx="6010">
                  <c:v>1</c:v>
                </c:pt>
                <c:pt idx="6011">
                  <c:v>1</c:v>
                </c:pt>
                <c:pt idx="6012">
                  <c:v>1</c:v>
                </c:pt>
                <c:pt idx="6013">
                  <c:v>1</c:v>
                </c:pt>
                <c:pt idx="6014">
                  <c:v>1</c:v>
                </c:pt>
                <c:pt idx="6015">
                  <c:v>0.33333333300000001</c:v>
                </c:pt>
                <c:pt idx="6016">
                  <c:v>1</c:v>
                </c:pt>
                <c:pt idx="6017">
                  <c:v>1</c:v>
                </c:pt>
                <c:pt idx="6018">
                  <c:v>1</c:v>
                </c:pt>
                <c:pt idx="6019">
                  <c:v>1</c:v>
                </c:pt>
                <c:pt idx="6020">
                  <c:v>1</c:v>
                </c:pt>
                <c:pt idx="6021">
                  <c:v>1</c:v>
                </c:pt>
                <c:pt idx="6022">
                  <c:v>1</c:v>
                </c:pt>
                <c:pt idx="6023">
                  <c:v>1</c:v>
                </c:pt>
                <c:pt idx="6024">
                  <c:v>1</c:v>
                </c:pt>
                <c:pt idx="6025">
                  <c:v>1</c:v>
                </c:pt>
                <c:pt idx="6026">
                  <c:v>1</c:v>
                </c:pt>
                <c:pt idx="6027">
                  <c:v>1</c:v>
                </c:pt>
                <c:pt idx="6028">
                  <c:v>1</c:v>
                </c:pt>
                <c:pt idx="6029">
                  <c:v>1</c:v>
                </c:pt>
                <c:pt idx="6030">
                  <c:v>1</c:v>
                </c:pt>
                <c:pt idx="6031">
                  <c:v>1</c:v>
                </c:pt>
                <c:pt idx="6032">
                  <c:v>1</c:v>
                </c:pt>
                <c:pt idx="6033">
                  <c:v>1</c:v>
                </c:pt>
                <c:pt idx="6034">
                  <c:v>1</c:v>
                </c:pt>
                <c:pt idx="6035">
                  <c:v>0.66666666699999999</c:v>
                </c:pt>
                <c:pt idx="6036">
                  <c:v>1</c:v>
                </c:pt>
                <c:pt idx="6037">
                  <c:v>1</c:v>
                </c:pt>
                <c:pt idx="6038">
                  <c:v>1</c:v>
                </c:pt>
                <c:pt idx="6039">
                  <c:v>1</c:v>
                </c:pt>
                <c:pt idx="6040">
                  <c:v>1</c:v>
                </c:pt>
                <c:pt idx="6041">
                  <c:v>1</c:v>
                </c:pt>
                <c:pt idx="6042">
                  <c:v>1</c:v>
                </c:pt>
                <c:pt idx="6043">
                  <c:v>1</c:v>
                </c:pt>
                <c:pt idx="6044">
                  <c:v>1</c:v>
                </c:pt>
                <c:pt idx="6045">
                  <c:v>1</c:v>
                </c:pt>
                <c:pt idx="6046">
                  <c:v>1</c:v>
                </c:pt>
                <c:pt idx="6047">
                  <c:v>1</c:v>
                </c:pt>
                <c:pt idx="6048">
                  <c:v>0.33333333300000001</c:v>
                </c:pt>
                <c:pt idx="6049">
                  <c:v>1</c:v>
                </c:pt>
                <c:pt idx="6050">
                  <c:v>1</c:v>
                </c:pt>
                <c:pt idx="6051">
                  <c:v>1</c:v>
                </c:pt>
                <c:pt idx="6052">
                  <c:v>1</c:v>
                </c:pt>
                <c:pt idx="6053">
                  <c:v>1</c:v>
                </c:pt>
                <c:pt idx="6054">
                  <c:v>1</c:v>
                </c:pt>
                <c:pt idx="6055">
                  <c:v>1</c:v>
                </c:pt>
                <c:pt idx="6056">
                  <c:v>1</c:v>
                </c:pt>
                <c:pt idx="6057">
                  <c:v>1</c:v>
                </c:pt>
                <c:pt idx="6058">
                  <c:v>1</c:v>
                </c:pt>
                <c:pt idx="6059">
                  <c:v>1</c:v>
                </c:pt>
                <c:pt idx="6060">
                  <c:v>1</c:v>
                </c:pt>
                <c:pt idx="6061">
                  <c:v>1</c:v>
                </c:pt>
                <c:pt idx="6062">
                  <c:v>1</c:v>
                </c:pt>
                <c:pt idx="6063">
                  <c:v>1</c:v>
                </c:pt>
                <c:pt idx="6064">
                  <c:v>1</c:v>
                </c:pt>
                <c:pt idx="6065">
                  <c:v>1</c:v>
                </c:pt>
                <c:pt idx="6066">
                  <c:v>1</c:v>
                </c:pt>
                <c:pt idx="6067">
                  <c:v>1</c:v>
                </c:pt>
                <c:pt idx="6068">
                  <c:v>1</c:v>
                </c:pt>
                <c:pt idx="6069">
                  <c:v>1</c:v>
                </c:pt>
                <c:pt idx="6070">
                  <c:v>1</c:v>
                </c:pt>
                <c:pt idx="6071">
                  <c:v>1</c:v>
                </c:pt>
                <c:pt idx="6072">
                  <c:v>1</c:v>
                </c:pt>
                <c:pt idx="6073">
                  <c:v>1</c:v>
                </c:pt>
                <c:pt idx="6074">
                  <c:v>1</c:v>
                </c:pt>
                <c:pt idx="6075">
                  <c:v>1</c:v>
                </c:pt>
                <c:pt idx="6076">
                  <c:v>1</c:v>
                </c:pt>
                <c:pt idx="6077">
                  <c:v>1</c:v>
                </c:pt>
                <c:pt idx="6078">
                  <c:v>1</c:v>
                </c:pt>
                <c:pt idx="6079">
                  <c:v>1</c:v>
                </c:pt>
                <c:pt idx="6080">
                  <c:v>1</c:v>
                </c:pt>
                <c:pt idx="6081">
                  <c:v>1</c:v>
                </c:pt>
                <c:pt idx="6082">
                  <c:v>1</c:v>
                </c:pt>
                <c:pt idx="6083">
                  <c:v>1</c:v>
                </c:pt>
                <c:pt idx="6084">
                  <c:v>1</c:v>
                </c:pt>
                <c:pt idx="6085">
                  <c:v>1</c:v>
                </c:pt>
                <c:pt idx="6086">
                  <c:v>1</c:v>
                </c:pt>
                <c:pt idx="6087">
                  <c:v>1</c:v>
                </c:pt>
                <c:pt idx="6088">
                  <c:v>1</c:v>
                </c:pt>
                <c:pt idx="6089">
                  <c:v>1</c:v>
                </c:pt>
                <c:pt idx="6090">
                  <c:v>1</c:v>
                </c:pt>
                <c:pt idx="6091">
                  <c:v>1</c:v>
                </c:pt>
                <c:pt idx="6092">
                  <c:v>0.66666666699999999</c:v>
                </c:pt>
                <c:pt idx="6093">
                  <c:v>1</c:v>
                </c:pt>
                <c:pt idx="6094">
                  <c:v>1</c:v>
                </c:pt>
                <c:pt idx="6095">
                  <c:v>1</c:v>
                </c:pt>
                <c:pt idx="6096">
                  <c:v>1</c:v>
                </c:pt>
                <c:pt idx="6097">
                  <c:v>1</c:v>
                </c:pt>
                <c:pt idx="6098">
                  <c:v>1</c:v>
                </c:pt>
                <c:pt idx="6099">
                  <c:v>0.66666666699999999</c:v>
                </c:pt>
                <c:pt idx="6100">
                  <c:v>1</c:v>
                </c:pt>
                <c:pt idx="6101">
                  <c:v>1</c:v>
                </c:pt>
                <c:pt idx="6102">
                  <c:v>1</c:v>
                </c:pt>
                <c:pt idx="6103">
                  <c:v>1</c:v>
                </c:pt>
                <c:pt idx="6104">
                  <c:v>1</c:v>
                </c:pt>
                <c:pt idx="6105">
                  <c:v>1</c:v>
                </c:pt>
                <c:pt idx="6106">
                  <c:v>1</c:v>
                </c:pt>
                <c:pt idx="6107">
                  <c:v>1</c:v>
                </c:pt>
                <c:pt idx="6108">
                  <c:v>1</c:v>
                </c:pt>
                <c:pt idx="6109">
                  <c:v>1</c:v>
                </c:pt>
                <c:pt idx="6110">
                  <c:v>1</c:v>
                </c:pt>
                <c:pt idx="6111">
                  <c:v>1</c:v>
                </c:pt>
                <c:pt idx="6112">
                  <c:v>1</c:v>
                </c:pt>
                <c:pt idx="6113">
                  <c:v>1</c:v>
                </c:pt>
                <c:pt idx="6114">
                  <c:v>1</c:v>
                </c:pt>
                <c:pt idx="6115">
                  <c:v>1</c:v>
                </c:pt>
                <c:pt idx="6116">
                  <c:v>1</c:v>
                </c:pt>
                <c:pt idx="6117">
                  <c:v>1</c:v>
                </c:pt>
                <c:pt idx="6118">
                  <c:v>1</c:v>
                </c:pt>
                <c:pt idx="6119">
                  <c:v>0.66666666699999999</c:v>
                </c:pt>
                <c:pt idx="6120">
                  <c:v>1</c:v>
                </c:pt>
                <c:pt idx="6121">
                  <c:v>1</c:v>
                </c:pt>
                <c:pt idx="6122">
                  <c:v>1</c:v>
                </c:pt>
                <c:pt idx="6123">
                  <c:v>1</c:v>
                </c:pt>
                <c:pt idx="6124">
                  <c:v>1</c:v>
                </c:pt>
                <c:pt idx="6125">
                  <c:v>1</c:v>
                </c:pt>
                <c:pt idx="6126">
                  <c:v>1</c:v>
                </c:pt>
                <c:pt idx="6127">
                  <c:v>1</c:v>
                </c:pt>
                <c:pt idx="6128">
                  <c:v>1</c:v>
                </c:pt>
                <c:pt idx="6129">
                  <c:v>0.66666666699999999</c:v>
                </c:pt>
                <c:pt idx="6130">
                  <c:v>0.66666666699999999</c:v>
                </c:pt>
                <c:pt idx="6131">
                  <c:v>1</c:v>
                </c:pt>
                <c:pt idx="6132">
                  <c:v>1</c:v>
                </c:pt>
                <c:pt idx="6133">
                  <c:v>1</c:v>
                </c:pt>
                <c:pt idx="6134">
                  <c:v>1</c:v>
                </c:pt>
                <c:pt idx="6135">
                  <c:v>1</c:v>
                </c:pt>
                <c:pt idx="6136">
                  <c:v>1</c:v>
                </c:pt>
                <c:pt idx="6137">
                  <c:v>1</c:v>
                </c:pt>
                <c:pt idx="6138">
                  <c:v>1</c:v>
                </c:pt>
                <c:pt idx="6139">
                  <c:v>1</c:v>
                </c:pt>
                <c:pt idx="6140">
                  <c:v>1</c:v>
                </c:pt>
                <c:pt idx="6141">
                  <c:v>1</c:v>
                </c:pt>
                <c:pt idx="6142">
                  <c:v>1</c:v>
                </c:pt>
                <c:pt idx="6143">
                  <c:v>1</c:v>
                </c:pt>
                <c:pt idx="6144">
                  <c:v>1</c:v>
                </c:pt>
                <c:pt idx="6145">
                  <c:v>1</c:v>
                </c:pt>
                <c:pt idx="6146">
                  <c:v>1</c:v>
                </c:pt>
                <c:pt idx="6147">
                  <c:v>1</c:v>
                </c:pt>
                <c:pt idx="6148">
                  <c:v>1</c:v>
                </c:pt>
                <c:pt idx="6149">
                  <c:v>1</c:v>
                </c:pt>
                <c:pt idx="6150">
                  <c:v>0.66666666699999999</c:v>
                </c:pt>
                <c:pt idx="6151">
                  <c:v>1</c:v>
                </c:pt>
                <c:pt idx="6152">
                  <c:v>1</c:v>
                </c:pt>
                <c:pt idx="6153">
                  <c:v>1</c:v>
                </c:pt>
                <c:pt idx="6154">
                  <c:v>1</c:v>
                </c:pt>
                <c:pt idx="6155">
                  <c:v>1</c:v>
                </c:pt>
                <c:pt idx="6156">
                  <c:v>1</c:v>
                </c:pt>
                <c:pt idx="6157">
                  <c:v>1</c:v>
                </c:pt>
                <c:pt idx="6158">
                  <c:v>1</c:v>
                </c:pt>
                <c:pt idx="6159">
                  <c:v>1</c:v>
                </c:pt>
                <c:pt idx="6160">
                  <c:v>1</c:v>
                </c:pt>
                <c:pt idx="6161">
                  <c:v>1</c:v>
                </c:pt>
                <c:pt idx="6162">
                  <c:v>1</c:v>
                </c:pt>
                <c:pt idx="6163">
                  <c:v>1</c:v>
                </c:pt>
                <c:pt idx="6164">
                  <c:v>1</c:v>
                </c:pt>
                <c:pt idx="6165">
                  <c:v>1</c:v>
                </c:pt>
                <c:pt idx="6166">
                  <c:v>1</c:v>
                </c:pt>
                <c:pt idx="6167">
                  <c:v>1</c:v>
                </c:pt>
                <c:pt idx="6168">
                  <c:v>1</c:v>
                </c:pt>
                <c:pt idx="6169">
                  <c:v>1</c:v>
                </c:pt>
                <c:pt idx="6170">
                  <c:v>1</c:v>
                </c:pt>
                <c:pt idx="6171">
                  <c:v>1</c:v>
                </c:pt>
                <c:pt idx="6172">
                  <c:v>1</c:v>
                </c:pt>
                <c:pt idx="6173">
                  <c:v>1</c:v>
                </c:pt>
                <c:pt idx="6174">
                  <c:v>1</c:v>
                </c:pt>
                <c:pt idx="6175">
                  <c:v>1</c:v>
                </c:pt>
                <c:pt idx="6176">
                  <c:v>1</c:v>
                </c:pt>
                <c:pt idx="6177">
                  <c:v>1</c:v>
                </c:pt>
                <c:pt idx="6178">
                  <c:v>1</c:v>
                </c:pt>
                <c:pt idx="6179">
                  <c:v>1</c:v>
                </c:pt>
                <c:pt idx="6180">
                  <c:v>1</c:v>
                </c:pt>
                <c:pt idx="6181">
                  <c:v>1</c:v>
                </c:pt>
                <c:pt idx="6182">
                  <c:v>1</c:v>
                </c:pt>
                <c:pt idx="6183">
                  <c:v>1</c:v>
                </c:pt>
                <c:pt idx="6184">
                  <c:v>1</c:v>
                </c:pt>
                <c:pt idx="6185">
                  <c:v>1</c:v>
                </c:pt>
                <c:pt idx="6186">
                  <c:v>1</c:v>
                </c:pt>
                <c:pt idx="6187">
                  <c:v>1</c:v>
                </c:pt>
                <c:pt idx="6188">
                  <c:v>1</c:v>
                </c:pt>
                <c:pt idx="6189">
                  <c:v>1</c:v>
                </c:pt>
                <c:pt idx="6190">
                  <c:v>1</c:v>
                </c:pt>
                <c:pt idx="6191">
                  <c:v>1</c:v>
                </c:pt>
                <c:pt idx="6192">
                  <c:v>1</c:v>
                </c:pt>
                <c:pt idx="6193">
                  <c:v>1</c:v>
                </c:pt>
                <c:pt idx="6194">
                  <c:v>1</c:v>
                </c:pt>
                <c:pt idx="6195">
                  <c:v>1</c:v>
                </c:pt>
                <c:pt idx="6196">
                  <c:v>1</c:v>
                </c:pt>
                <c:pt idx="6197">
                  <c:v>1</c:v>
                </c:pt>
                <c:pt idx="6198">
                  <c:v>1</c:v>
                </c:pt>
                <c:pt idx="6199">
                  <c:v>1</c:v>
                </c:pt>
                <c:pt idx="6200">
                  <c:v>1</c:v>
                </c:pt>
                <c:pt idx="6201">
                  <c:v>1</c:v>
                </c:pt>
                <c:pt idx="6202">
                  <c:v>1</c:v>
                </c:pt>
                <c:pt idx="6203">
                  <c:v>1</c:v>
                </c:pt>
                <c:pt idx="6204">
                  <c:v>1</c:v>
                </c:pt>
                <c:pt idx="6205">
                  <c:v>1</c:v>
                </c:pt>
                <c:pt idx="6206">
                  <c:v>1</c:v>
                </c:pt>
                <c:pt idx="6207">
                  <c:v>1</c:v>
                </c:pt>
                <c:pt idx="6208">
                  <c:v>1</c:v>
                </c:pt>
                <c:pt idx="6209">
                  <c:v>1</c:v>
                </c:pt>
                <c:pt idx="6210">
                  <c:v>1</c:v>
                </c:pt>
                <c:pt idx="6211">
                  <c:v>1</c:v>
                </c:pt>
                <c:pt idx="6212">
                  <c:v>1</c:v>
                </c:pt>
                <c:pt idx="6213">
                  <c:v>1</c:v>
                </c:pt>
                <c:pt idx="6214">
                  <c:v>1</c:v>
                </c:pt>
                <c:pt idx="6215">
                  <c:v>1</c:v>
                </c:pt>
                <c:pt idx="6216">
                  <c:v>1</c:v>
                </c:pt>
                <c:pt idx="6217">
                  <c:v>1</c:v>
                </c:pt>
                <c:pt idx="6218">
                  <c:v>1</c:v>
                </c:pt>
                <c:pt idx="6219">
                  <c:v>1</c:v>
                </c:pt>
                <c:pt idx="6220">
                  <c:v>1</c:v>
                </c:pt>
                <c:pt idx="6221">
                  <c:v>1</c:v>
                </c:pt>
                <c:pt idx="6222">
                  <c:v>1</c:v>
                </c:pt>
                <c:pt idx="6223">
                  <c:v>1</c:v>
                </c:pt>
                <c:pt idx="6224">
                  <c:v>1</c:v>
                </c:pt>
                <c:pt idx="6225">
                  <c:v>1</c:v>
                </c:pt>
                <c:pt idx="6226">
                  <c:v>1</c:v>
                </c:pt>
                <c:pt idx="6227">
                  <c:v>1</c:v>
                </c:pt>
                <c:pt idx="6228">
                  <c:v>1</c:v>
                </c:pt>
                <c:pt idx="6229">
                  <c:v>1</c:v>
                </c:pt>
                <c:pt idx="6230">
                  <c:v>1</c:v>
                </c:pt>
                <c:pt idx="6231">
                  <c:v>1</c:v>
                </c:pt>
                <c:pt idx="6232">
                  <c:v>1</c:v>
                </c:pt>
                <c:pt idx="6233">
                  <c:v>1</c:v>
                </c:pt>
                <c:pt idx="6234">
                  <c:v>1</c:v>
                </c:pt>
                <c:pt idx="6235">
                  <c:v>1</c:v>
                </c:pt>
                <c:pt idx="6236">
                  <c:v>1</c:v>
                </c:pt>
                <c:pt idx="6237">
                  <c:v>0.33333333300000001</c:v>
                </c:pt>
                <c:pt idx="6238">
                  <c:v>1</c:v>
                </c:pt>
                <c:pt idx="6239">
                  <c:v>1</c:v>
                </c:pt>
                <c:pt idx="6240">
                  <c:v>1</c:v>
                </c:pt>
                <c:pt idx="6241">
                  <c:v>1</c:v>
                </c:pt>
                <c:pt idx="6242">
                  <c:v>0.66666666699999999</c:v>
                </c:pt>
                <c:pt idx="6243">
                  <c:v>1</c:v>
                </c:pt>
                <c:pt idx="6244">
                  <c:v>1</c:v>
                </c:pt>
                <c:pt idx="6245">
                  <c:v>1</c:v>
                </c:pt>
                <c:pt idx="6246">
                  <c:v>1</c:v>
                </c:pt>
                <c:pt idx="6247">
                  <c:v>1</c:v>
                </c:pt>
                <c:pt idx="6248">
                  <c:v>1</c:v>
                </c:pt>
                <c:pt idx="6249">
                  <c:v>1</c:v>
                </c:pt>
                <c:pt idx="6250">
                  <c:v>1</c:v>
                </c:pt>
                <c:pt idx="6251">
                  <c:v>1</c:v>
                </c:pt>
                <c:pt idx="6252">
                  <c:v>1</c:v>
                </c:pt>
                <c:pt idx="6253">
                  <c:v>1</c:v>
                </c:pt>
                <c:pt idx="6254">
                  <c:v>1</c:v>
                </c:pt>
                <c:pt idx="6255">
                  <c:v>1</c:v>
                </c:pt>
                <c:pt idx="6256">
                  <c:v>1</c:v>
                </c:pt>
                <c:pt idx="6257">
                  <c:v>1</c:v>
                </c:pt>
                <c:pt idx="6258">
                  <c:v>1</c:v>
                </c:pt>
                <c:pt idx="6259">
                  <c:v>1</c:v>
                </c:pt>
                <c:pt idx="6260">
                  <c:v>1</c:v>
                </c:pt>
                <c:pt idx="6261">
                  <c:v>1</c:v>
                </c:pt>
                <c:pt idx="6262">
                  <c:v>1</c:v>
                </c:pt>
                <c:pt idx="6263">
                  <c:v>1</c:v>
                </c:pt>
                <c:pt idx="6264">
                  <c:v>0.66666666699999999</c:v>
                </c:pt>
                <c:pt idx="6265">
                  <c:v>1</c:v>
                </c:pt>
                <c:pt idx="6266">
                  <c:v>1</c:v>
                </c:pt>
                <c:pt idx="6267">
                  <c:v>1</c:v>
                </c:pt>
                <c:pt idx="6268">
                  <c:v>1</c:v>
                </c:pt>
                <c:pt idx="6269">
                  <c:v>0.66666666699999999</c:v>
                </c:pt>
                <c:pt idx="6270">
                  <c:v>1</c:v>
                </c:pt>
                <c:pt idx="6271">
                  <c:v>1</c:v>
                </c:pt>
                <c:pt idx="6272">
                  <c:v>0.66666666699999999</c:v>
                </c:pt>
                <c:pt idx="6273">
                  <c:v>1</c:v>
                </c:pt>
                <c:pt idx="6274">
                  <c:v>1</c:v>
                </c:pt>
                <c:pt idx="6275">
                  <c:v>1</c:v>
                </c:pt>
                <c:pt idx="6276">
                  <c:v>1</c:v>
                </c:pt>
                <c:pt idx="6277">
                  <c:v>1</c:v>
                </c:pt>
                <c:pt idx="6278">
                  <c:v>1</c:v>
                </c:pt>
                <c:pt idx="6279">
                  <c:v>1</c:v>
                </c:pt>
                <c:pt idx="6280">
                  <c:v>1</c:v>
                </c:pt>
                <c:pt idx="6281">
                  <c:v>0.66666666699999999</c:v>
                </c:pt>
                <c:pt idx="6282">
                  <c:v>1</c:v>
                </c:pt>
                <c:pt idx="6283">
                  <c:v>0.33333333300000001</c:v>
                </c:pt>
                <c:pt idx="6284">
                  <c:v>1</c:v>
                </c:pt>
                <c:pt idx="6285">
                  <c:v>1</c:v>
                </c:pt>
                <c:pt idx="6286">
                  <c:v>1</c:v>
                </c:pt>
                <c:pt idx="6287">
                  <c:v>1</c:v>
                </c:pt>
                <c:pt idx="6288">
                  <c:v>1</c:v>
                </c:pt>
                <c:pt idx="6289">
                  <c:v>1</c:v>
                </c:pt>
                <c:pt idx="6290">
                  <c:v>1</c:v>
                </c:pt>
                <c:pt idx="6291">
                  <c:v>0.33333333300000001</c:v>
                </c:pt>
                <c:pt idx="6292">
                  <c:v>1</c:v>
                </c:pt>
                <c:pt idx="6293">
                  <c:v>1</c:v>
                </c:pt>
                <c:pt idx="6294">
                  <c:v>0.66666666699999999</c:v>
                </c:pt>
                <c:pt idx="6295">
                  <c:v>0.66666666699999999</c:v>
                </c:pt>
                <c:pt idx="6296">
                  <c:v>1</c:v>
                </c:pt>
                <c:pt idx="6297">
                  <c:v>1</c:v>
                </c:pt>
                <c:pt idx="6298">
                  <c:v>1</c:v>
                </c:pt>
                <c:pt idx="6299">
                  <c:v>1</c:v>
                </c:pt>
                <c:pt idx="6300">
                  <c:v>1</c:v>
                </c:pt>
                <c:pt idx="6301">
                  <c:v>1</c:v>
                </c:pt>
                <c:pt idx="6302">
                  <c:v>1</c:v>
                </c:pt>
                <c:pt idx="6303">
                  <c:v>1</c:v>
                </c:pt>
                <c:pt idx="6304">
                  <c:v>1</c:v>
                </c:pt>
                <c:pt idx="6305">
                  <c:v>1</c:v>
                </c:pt>
                <c:pt idx="6306">
                  <c:v>1</c:v>
                </c:pt>
                <c:pt idx="6307">
                  <c:v>1</c:v>
                </c:pt>
                <c:pt idx="6308">
                  <c:v>0.66666666699999999</c:v>
                </c:pt>
                <c:pt idx="6309">
                  <c:v>1</c:v>
                </c:pt>
                <c:pt idx="6310">
                  <c:v>1</c:v>
                </c:pt>
                <c:pt idx="6311">
                  <c:v>1</c:v>
                </c:pt>
                <c:pt idx="6312">
                  <c:v>1</c:v>
                </c:pt>
                <c:pt idx="6313">
                  <c:v>1</c:v>
                </c:pt>
                <c:pt idx="6314">
                  <c:v>1</c:v>
                </c:pt>
                <c:pt idx="6315">
                  <c:v>1</c:v>
                </c:pt>
                <c:pt idx="6316">
                  <c:v>1</c:v>
                </c:pt>
                <c:pt idx="6317">
                  <c:v>1</c:v>
                </c:pt>
                <c:pt idx="6318">
                  <c:v>1</c:v>
                </c:pt>
                <c:pt idx="6319">
                  <c:v>1</c:v>
                </c:pt>
                <c:pt idx="6320">
                  <c:v>1</c:v>
                </c:pt>
                <c:pt idx="6321">
                  <c:v>1</c:v>
                </c:pt>
                <c:pt idx="6322">
                  <c:v>1</c:v>
                </c:pt>
                <c:pt idx="6323">
                  <c:v>1</c:v>
                </c:pt>
                <c:pt idx="6324">
                  <c:v>1</c:v>
                </c:pt>
                <c:pt idx="6325">
                  <c:v>1</c:v>
                </c:pt>
                <c:pt idx="6326">
                  <c:v>1</c:v>
                </c:pt>
                <c:pt idx="6327">
                  <c:v>1</c:v>
                </c:pt>
                <c:pt idx="6328">
                  <c:v>0.66666666699999999</c:v>
                </c:pt>
                <c:pt idx="6329">
                  <c:v>1</c:v>
                </c:pt>
                <c:pt idx="6330">
                  <c:v>0.66666666699999999</c:v>
                </c:pt>
                <c:pt idx="6331">
                  <c:v>1</c:v>
                </c:pt>
                <c:pt idx="6332">
                  <c:v>1</c:v>
                </c:pt>
                <c:pt idx="6333">
                  <c:v>1</c:v>
                </c:pt>
                <c:pt idx="6334">
                  <c:v>1</c:v>
                </c:pt>
                <c:pt idx="6335">
                  <c:v>1</c:v>
                </c:pt>
                <c:pt idx="6336">
                  <c:v>1</c:v>
                </c:pt>
                <c:pt idx="6337">
                  <c:v>1</c:v>
                </c:pt>
                <c:pt idx="6338">
                  <c:v>1</c:v>
                </c:pt>
                <c:pt idx="6339">
                  <c:v>1</c:v>
                </c:pt>
                <c:pt idx="6340">
                  <c:v>1</c:v>
                </c:pt>
                <c:pt idx="6341">
                  <c:v>1</c:v>
                </c:pt>
                <c:pt idx="6342">
                  <c:v>1</c:v>
                </c:pt>
                <c:pt idx="6343">
                  <c:v>1</c:v>
                </c:pt>
                <c:pt idx="6344">
                  <c:v>1</c:v>
                </c:pt>
                <c:pt idx="6345">
                  <c:v>1</c:v>
                </c:pt>
                <c:pt idx="6346">
                  <c:v>1</c:v>
                </c:pt>
                <c:pt idx="6347">
                  <c:v>1</c:v>
                </c:pt>
                <c:pt idx="6348">
                  <c:v>1</c:v>
                </c:pt>
                <c:pt idx="6349">
                  <c:v>1</c:v>
                </c:pt>
                <c:pt idx="6350">
                  <c:v>1</c:v>
                </c:pt>
                <c:pt idx="6351">
                  <c:v>1</c:v>
                </c:pt>
                <c:pt idx="6352">
                  <c:v>1</c:v>
                </c:pt>
                <c:pt idx="6353">
                  <c:v>1</c:v>
                </c:pt>
                <c:pt idx="6354">
                  <c:v>1</c:v>
                </c:pt>
                <c:pt idx="6355">
                  <c:v>1</c:v>
                </c:pt>
                <c:pt idx="6356">
                  <c:v>1</c:v>
                </c:pt>
                <c:pt idx="6357">
                  <c:v>1</c:v>
                </c:pt>
                <c:pt idx="6358">
                  <c:v>1</c:v>
                </c:pt>
                <c:pt idx="6359">
                  <c:v>1</c:v>
                </c:pt>
                <c:pt idx="6360">
                  <c:v>1</c:v>
                </c:pt>
                <c:pt idx="6361">
                  <c:v>1</c:v>
                </c:pt>
                <c:pt idx="6362">
                  <c:v>1</c:v>
                </c:pt>
                <c:pt idx="6363">
                  <c:v>1</c:v>
                </c:pt>
                <c:pt idx="6364">
                  <c:v>1</c:v>
                </c:pt>
                <c:pt idx="6365">
                  <c:v>1</c:v>
                </c:pt>
                <c:pt idx="6366">
                  <c:v>1</c:v>
                </c:pt>
                <c:pt idx="6367">
                  <c:v>1</c:v>
                </c:pt>
                <c:pt idx="6368">
                  <c:v>1</c:v>
                </c:pt>
                <c:pt idx="6369">
                  <c:v>1</c:v>
                </c:pt>
                <c:pt idx="6370">
                  <c:v>1</c:v>
                </c:pt>
                <c:pt idx="6371">
                  <c:v>1</c:v>
                </c:pt>
                <c:pt idx="6372">
                  <c:v>1</c:v>
                </c:pt>
                <c:pt idx="6373">
                  <c:v>1</c:v>
                </c:pt>
                <c:pt idx="6374">
                  <c:v>1</c:v>
                </c:pt>
                <c:pt idx="6375">
                  <c:v>1</c:v>
                </c:pt>
                <c:pt idx="6376">
                  <c:v>0.66666666699999999</c:v>
                </c:pt>
                <c:pt idx="6377">
                  <c:v>1</c:v>
                </c:pt>
                <c:pt idx="6378">
                  <c:v>1</c:v>
                </c:pt>
                <c:pt idx="6379">
                  <c:v>1</c:v>
                </c:pt>
                <c:pt idx="6380">
                  <c:v>1</c:v>
                </c:pt>
                <c:pt idx="6381">
                  <c:v>1</c:v>
                </c:pt>
                <c:pt idx="6382">
                  <c:v>1</c:v>
                </c:pt>
                <c:pt idx="6383">
                  <c:v>1</c:v>
                </c:pt>
                <c:pt idx="6384">
                  <c:v>1</c:v>
                </c:pt>
                <c:pt idx="6385">
                  <c:v>1</c:v>
                </c:pt>
                <c:pt idx="6386">
                  <c:v>1</c:v>
                </c:pt>
                <c:pt idx="6387">
                  <c:v>1</c:v>
                </c:pt>
                <c:pt idx="6388">
                  <c:v>1</c:v>
                </c:pt>
                <c:pt idx="6389">
                  <c:v>0.66666666699999999</c:v>
                </c:pt>
                <c:pt idx="6390">
                  <c:v>1</c:v>
                </c:pt>
                <c:pt idx="6391">
                  <c:v>1</c:v>
                </c:pt>
                <c:pt idx="6392">
                  <c:v>1</c:v>
                </c:pt>
                <c:pt idx="6393">
                  <c:v>1</c:v>
                </c:pt>
                <c:pt idx="6394">
                  <c:v>1</c:v>
                </c:pt>
                <c:pt idx="6395">
                  <c:v>1</c:v>
                </c:pt>
                <c:pt idx="6396">
                  <c:v>1</c:v>
                </c:pt>
                <c:pt idx="6397">
                  <c:v>1</c:v>
                </c:pt>
                <c:pt idx="6398">
                  <c:v>1</c:v>
                </c:pt>
                <c:pt idx="6399">
                  <c:v>1</c:v>
                </c:pt>
                <c:pt idx="6400">
                  <c:v>1</c:v>
                </c:pt>
                <c:pt idx="6401">
                  <c:v>1</c:v>
                </c:pt>
                <c:pt idx="6402">
                  <c:v>1</c:v>
                </c:pt>
                <c:pt idx="6403">
                  <c:v>1</c:v>
                </c:pt>
                <c:pt idx="6404">
                  <c:v>1</c:v>
                </c:pt>
                <c:pt idx="6405">
                  <c:v>1</c:v>
                </c:pt>
                <c:pt idx="6406">
                  <c:v>1</c:v>
                </c:pt>
                <c:pt idx="6407">
                  <c:v>1</c:v>
                </c:pt>
                <c:pt idx="6408">
                  <c:v>1</c:v>
                </c:pt>
                <c:pt idx="6409">
                  <c:v>1</c:v>
                </c:pt>
                <c:pt idx="6410">
                  <c:v>1</c:v>
                </c:pt>
                <c:pt idx="6411">
                  <c:v>0.33333333300000001</c:v>
                </c:pt>
                <c:pt idx="6412">
                  <c:v>1</c:v>
                </c:pt>
                <c:pt idx="6413">
                  <c:v>1</c:v>
                </c:pt>
                <c:pt idx="6414">
                  <c:v>1</c:v>
                </c:pt>
                <c:pt idx="6415">
                  <c:v>0.66666666699999999</c:v>
                </c:pt>
                <c:pt idx="6416">
                  <c:v>0.66666666699999999</c:v>
                </c:pt>
                <c:pt idx="6417">
                  <c:v>1</c:v>
                </c:pt>
                <c:pt idx="6418">
                  <c:v>1</c:v>
                </c:pt>
                <c:pt idx="6419">
                  <c:v>1</c:v>
                </c:pt>
                <c:pt idx="6420">
                  <c:v>1</c:v>
                </c:pt>
                <c:pt idx="6421">
                  <c:v>1</c:v>
                </c:pt>
                <c:pt idx="6422">
                  <c:v>1</c:v>
                </c:pt>
                <c:pt idx="6423">
                  <c:v>1</c:v>
                </c:pt>
                <c:pt idx="6424">
                  <c:v>1</c:v>
                </c:pt>
                <c:pt idx="6425">
                  <c:v>1</c:v>
                </c:pt>
                <c:pt idx="6426">
                  <c:v>1</c:v>
                </c:pt>
                <c:pt idx="6427">
                  <c:v>1</c:v>
                </c:pt>
                <c:pt idx="6428">
                  <c:v>1</c:v>
                </c:pt>
                <c:pt idx="6429">
                  <c:v>1</c:v>
                </c:pt>
                <c:pt idx="6430">
                  <c:v>1</c:v>
                </c:pt>
                <c:pt idx="6431">
                  <c:v>1</c:v>
                </c:pt>
                <c:pt idx="6432">
                  <c:v>1</c:v>
                </c:pt>
                <c:pt idx="6433">
                  <c:v>1</c:v>
                </c:pt>
                <c:pt idx="6434">
                  <c:v>1</c:v>
                </c:pt>
                <c:pt idx="6435">
                  <c:v>1</c:v>
                </c:pt>
                <c:pt idx="6436">
                  <c:v>1</c:v>
                </c:pt>
                <c:pt idx="6437">
                  <c:v>1</c:v>
                </c:pt>
                <c:pt idx="6438">
                  <c:v>1</c:v>
                </c:pt>
                <c:pt idx="6439">
                  <c:v>1</c:v>
                </c:pt>
                <c:pt idx="6440">
                  <c:v>1</c:v>
                </c:pt>
                <c:pt idx="6441">
                  <c:v>1</c:v>
                </c:pt>
                <c:pt idx="6442">
                  <c:v>1</c:v>
                </c:pt>
                <c:pt idx="6443">
                  <c:v>1</c:v>
                </c:pt>
                <c:pt idx="6444">
                  <c:v>1</c:v>
                </c:pt>
                <c:pt idx="6445">
                  <c:v>1</c:v>
                </c:pt>
                <c:pt idx="6446">
                  <c:v>1</c:v>
                </c:pt>
                <c:pt idx="6447">
                  <c:v>1</c:v>
                </c:pt>
                <c:pt idx="6448">
                  <c:v>1</c:v>
                </c:pt>
                <c:pt idx="6449">
                  <c:v>1</c:v>
                </c:pt>
                <c:pt idx="6450">
                  <c:v>1</c:v>
                </c:pt>
                <c:pt idx="6451">
                  <c:v>1</c:v>
                </c:pt>
                <c:pt idx="6452">
                  <c:v>1</c:v>
                </c:pt>
                <c:pt idx="6453">
                  <c:v>1</c:v>
                </c:pt>
                <c:pt idx="6454">
                  <c:v>1</c:v>
                </c:pt>
                <c:pt idx="6455">
                  <c:v>1</c:v>
                </c:pt>
                <c:pt idx="6456">
                  <c:v>1</c:v>
                </c:pt>
                <c:pt idx="6457">
                  <c:v>1</c:v>
                </c:pt>
                <c:pt idx="6458">
                  <c:v>1</c:v>
                </c:pt>
                <c:pt idx="6459">
                  <c:v>1</c:v>
                </c:pt>
                <c:pt idx="6460">
                  <c:v>0.66666666699999999</c:v>
                </c:pt>
                <c:pt idx="6461">
                  <c:v>1</c:v>
                </c:pt>
                <c:pt idx="6462">
                  <c:v>1</c:v>
                </c:pt>
                <c:pt idx="6463">
                  <c:v>1</c:v>
                </c:pt>
                <c:pt idx="6464">
                  <c:v>1</c:v>
                </c:pt>
                <c:pt idx="6465">
                  <c:v>1</c:v>
                </c:pt>
                <c:pt idx="6466">
                  <c:v>1</c:v>
                </c:pt>
                <c:pt idx="6467">
                  <c:v>1</c:v>
                </c:pt>
                <c:pt idx="6468">
                  <c:v>0.66666666699999999</c:v>
                </c:pt>
                <c:pt idx="6469">
                  <c:v>1</c:v>
                </c:pt>
                <c:pt idx="6470">
                  <c:v>1</c:v>
                </c:pt>
                <c:pt idx="6471">
                  <c:v>1</c:v>
                </c:pt>
                <c:pt idx="6472">
                  <c:v>1</c:v>
                </c:pt>
                <c:pt idx="6473">
                  <c:v>1</c:v>
                </c:pt>
                <c:pt idx="6474">
                  <c:v>1</c:v>
                </c:pt>
                <c:pt idx="6475">
                  <c:v>1</c:v>
                </c:pt>
                <c:pt idx="6476">
                  <c:v>1</c:v>
                </c:pt>
                <c:pt idx="6477">
                  <c:v>0.33333333300000001</c:v>
                </c:pt>
                <c:pt idx="6478">
                  <c:v>1</c:v>
                </c:pt>
                <c:pt idx="6479">
                  <c:v>1</c:v>
                </c:pt>
                <c:pt idx="6480">
                  <c:v>1</c:v>
                </c:pt>
                <c:pt idx="6481">
                  <c:v>1</c:v>
                </c:pt>
                <c:pt idx="6482">
                  <c:v>1</c:v>
                </c:pt>
                <c:pt idx="6483">
                  <c:v>1</c:v>
                </c:pt>
                <c:pt idx="6484">
                  <c:v>1</c:v>
                </c:pt>
                <c:pt idx="6485">
                  <c:v>1</c:v>
                </c:pt>
                <c:pt idx="6486">
                  <c:v>1</c:v>
                </c:pt>
                <c:pt idx="6487">
                  <c:v>1</c:v>
                </c:pt>
                <c:pt idx="6488">
                  <c:v>1</c:v>
                </c:pt>
                <c:pt idx="6489">
                  <c:v>1</c:v>
                </c:pt>
                <c:pt idx="6490">
                  <c:v>1</c:v>
                </c:pt>
                <c:pt idx="6491">
                  <c:v>1</c:v>
                </c:pt>
                <c:pt idx="6492">
                  <c:v>1</c:v>
                </c:pt>
                <c:pt idx="6493">
                  <c:v>1</c:v>
                </c:pt>
                <c:pt idx="6494">
                  <c:v>1</c:v>
                </c:pt>
                <c:pt idx="6495">
                  <c:v>1</c:v>
                </c:pt>
                <c:pt idx="6496">
                  <c:v>1</c:v>
                </c:pt>
                <c:pt idx="6497">
                  <c:v>1</c:v>
                </c:pt>
                <c:pt idx="6498">
                  <c:v>1</c:v>
                </c:pt>
                <c:pt idx="6499">
                  <c:v>1</c:v>
                </c:pt>
                <c:pt idx="6500">
                  <c:v>1</c:v>
                </c:pt>
                <c:pt idx="6501">
                  <c:v>1</c:v>
                </c:pt>
                <c:pt idx="6502">
                  <c:v>1</c:v>
                </c:pt>
                <c:pt idx="6503">
                  <c:v>1</c:v>
                </c:pt>
                <c:pt idx="6504">
                  <c:v>1</c:v>
                </c:pt>
                <c:pt idx="6505">
                  <c:v>1</c:v>
                </c:pt>
                <c:pt idx="6506">
                  <c:v>1</c:v>
                </c:pt>
                <c:pt idx="6507">
                  <c:v>1</c:v>
                </c:pt>
                <c:pt idx="6508">
                  <c:v>1</c:v>
                </c:pt>
                <c:pt idx="6509">
                  <c:v>1</c:v>
                </c:pt>
                <c:pt idx="6510">
                  <c:v>1</c:v>
                </c:pt>
                <c:pt idx="6511">
                  <c:v>0.66666666699999999</c:v>
                </c:pt>
                <c:pt idx="6512">
                  <c:v>1</c:v>
                </c:pt>
                <c:pt idx="6513">
                  <c:v>1</c:v>
                </c:pt>
                <c:pt idx="6514">
                  <c:v>1</c:v>
                </c:pt>
                <c:pt idx="6515">
                  <c:v>1</c:v>
                </c:pt>
                <c:pt idx="6516">
                  <c:v>1</c:v>
                </c:pt>
                <c:pt idx="6517">
                  <c:v>1</c:v>
                </c:pt>
                <c:pt idx="6518">
                  <c:v>0.66666666699999999</c:v>
                </c:pt>
                <c:pt idx="6519">
                  <c:v>1</c:v>
                </c:pt>
                <c:pt idx="6520">
                  <c:v>1</c:v>
                </c:pt>
                <c:pt idx="6521">
                  <c:v>1</c:v>
                </c:pt>
                <c:pt idx="6522">
                  <c:v>1</c:v>
                </c:pt>
                <c:pt idx="6523">
                  <c:v>1</c:v>
                </c:pt>
                <c:pt idx="6524">
                  <c:v>1</c:v>
                </c:pt>
                <c:pt idx="6525">
                  <c:v>1</c:v>
                </c:pt>
                <c:pt idx="6526">
                  <c:v>1</c:v>
                </c:pt>
                <c:pt idx="6527">
                  <c:v>1</c:v>
                </c:pt>
                <c:pt idx="6528">
                  <c:v>1</c:v>
                </c:pt>
                <c:pt idx="6529">
                  <c:v>1</c:v>
                </c:pt>
                <c:pt idx="6530">
                  <c:v>1</c:v>
                </c:pt>
                <c:pt idx="6531">
                  <c:v>1</c:v>
                </c:pt>
                <c:pt idx="6532">
                  <c:v>1</c:v>
                </c:pt>
                <c:pt idx="6533">
                  <c:v>1</c:v>
                </c:pt>
                <c:pt idx="6534">
                  <c:v>1</c:v>
                </c:pt>
                <c:pt idx="6535">
                  <c:v>1</c:v>
                </c:pt>
                <c:pt idx="6536">
                  <c:v>1</c:v>
                </c:pt>
                <c:pt idx="6537">
                  <c:v>1</c:v>
                </c:pt>
                <c:pt idx="6538">
                  <c:v>1</c:v>
                </c:pt>
                <c:pt idx="6539">
                  <c:v>1</c:v>
                </c:pt>
                <c:pt idx="6540">
                  <c:v>1</c:v>
                </c:pt>
                <c:pt idx="6541">
                  <c:v>1</c:v>
                </c:pt>
                <c:pt idx="6542">
                  <c:v>1</c:v>
                </c:pt>
                <c:pt idx="6543">
                  <c:v>1</c:v>
                </c:pt>
                <c:pt idx="6544">
                  <c:v>1</c:v>
                </c:pt>
                <c:pt idx="6545">
                  <c:v>1</c:v>
                </c:pt>
                <c:pt idx="6546">
                  <c:v>1</c:v>
                </c:pt>
                <c:pt idx="6547">
                  <c:v>1</c:v>
                </c:pt>
                <c:pt idx="6548">
                  <c:v>1</c:v>
                </c:pt>
                <c:pt idx="6549">
                  <c:v>1</c:v>
                </c:pt>
                <c:pt idx="6550">
                  <c:v>1</c:v>
                </c:pt>
                <c:pt idx="6551">
                  <c:v>1</c:v>
                </c:pt>
                <c:pt idx="6552">
                  <c:v>0.33333333300000001</c:v>
                </c:pt>
                <c:pt idx="6553">
                  <c:v>1</c:v>
                </c:pt>
                <c:pt idx="6554">
                  <c:v>1</c:v>
                </c:pt>
                <c:pt idx="6555">
                  <c:v>1</c:v>
                </c:pt>
                <c:pt idx="6556">
                  <c:v>1</c:v>
                </c:pt>
                <c:pt idx="6557">
                  <c:v>1</c:v>
                </c:pt>
                <c:pt idx="6558">
                  <c:v>1</c:v>
                </c:pt>
                <c:pt idx="6559">
                  <c:v>1</c:v>
                </c:pt>
                <c:pt idx="6560">
                  <c:v>1</c:v>
                </c:pt>
                <c:pt idx="6561">
                  <c:v>1</c:v>
                </c:pt>
                <c:pt idx="6562">
                  <c:v>1</c:v>
                </c:pt>
                <c:pt idx="6563">
                  <c:v>1</c:v>
                </c:pt>
                <c:pt idx="6564">
                  <c:v>1</c:v>
                </c:pt>
                <c:pt idx="6565">
                  <c:v>1</c:v>
                </c:pt>
                <c:pt idx="6566">
                  <c:v>1</c:v>
                </c:pt>
                <c:pt idx="6567">
                  <c:v>1</c:v>
                </c:pt>
                <c:pt idx="6568">
                  <c:v>1</c:v>
                </c:pt>
                <c:pt idx="6569">
                  <c:v>1</c:v>
                </c:pt>
                <c:pt idx="6570">
                  <c:v>1</c:v>
                </c:pt>
                <c:pt idx="6571">
                  <c:v>1</c:v>
                </c:pt>
                <c:pt idx="6572">
                  <c:v>1</c:v>
                </c:pt>
                <c:pt idx="6573">
                  <c:v>1</c:v>
                </c:pt>
                <c:pt idx="6574">
                  <c:v>1</c:v>
                </c:pt>
                <c:pt idx="6575">
                  <c:v>1</c:v>
                </c:pt>
                <c:pt idx="6576">
                  <c:v>1</c:v>
                </c:pt>
                <c:pt idx="6577">
                  <c:v>1</c:v>
                </c:pt>
                <c:pt idx="6578">
                  <c:v>1</c:v>
                </c:pt>
                <c:pt idx="6579">
                  <c:v>1</c:v>
                </c:pt>
                <c:pt idx="6580">
                  <c:v>1</c:v>
                </c:pt>
                <c:pt idx="6581">
                  <c:v>1</c:v>
                </c:pt>
                <c:pt idx="6582">
                  <c:v>1</c:v>
                </c:pt>
                <c:pt idx="6583">
                  <c:v>0.33333333300000001</c:v>
                </c:pt>
                <c:pt idx="6584">
                  <c:v>1</c:v>
                </c:pt>
                <c:pt idx="6585">
                  <c:v>1</c:v>
                </c:pt>
                <c:pt idx="6586">
                  <c:v>1</c:v>
                </c:pt>
                <c:pt idx="6587">
                  <c:v>1</c:v>
                </c:pt>
                <c:pt idx="6588">
                  <c:v>1</c:v>
                </c:pt>
                <c:pt idx="6589">
                  <c:v>1</c:v>
                </c:pt>
                <c:pt idx="6590">
                  <c:v>1</c:v>
                </c:pt>
                <c:pt idx="6591">
                  <c:v>1</c:v>
                </c:pt>
                <c:pt idx="6592">
                  <c:v>1</c:v>
                </c:pt>
                <c:pt idx="6593">
                  <c:v>1</c:v>
                </c:pt>
                <c:pt idx="6594">
                  <c:v>1</c:v>
                </c:pt>
                <c:pt idx="6595">
                  <c:v>1</c:v>
                </c:pt>
                <c:pt idx="6596">
                  <c:v>1</c:v>
                </c:pt>
                <c:pt idx="6597">
                  <c:v>1</c:v>
                </c:pt>
                <c:pt idx="6598">
                  <c:v>0.66666666699999999</c:v>
                </c:pt>
                <c:pt idx="6599">
                  <c:v>1</c:v>
                </c:pt>
                <c:pt idx="6600">
                  <c:v>1</c:v>
                </c:pt>
                <c:pt idx="6601">
                  <c:v>1</c:v>
                </c:pt>
                <c:pt idx="6602">
                  <c:v>1</c:v>
                </c:pt>
                <c:pt idx="6603">
                  <c:v>1</c:v>
                </c:pt>
                <c:pt idx="6604">
                  <c:v>1</c:v>
                </c:pt>
                <c:pt idx="6605">
                  <c:v>1</c:v>
                </c:pt>
                <c:pt idx="6606">
                  <c:v>1</c:v>
                </c:pt>
                <c:pt idx="6607">
                  <c:v>1</c:v>
                </c:pt>
                <c:pt idx="6608">
                  <c:v>1</c:v>
                </c:pt>
                <c:pt idx="6609">
                  <c:v>1</c:v>
                </c:pt>
                <c:pt idx="6610">
                  <c:v>1</c:v>
                </c:pt>
                <c:pt idx="6611">
                  <c:v>1</c:v>
                </c:pt>
                <c:pt idx="6612">
                  <c:v>1</c:v>
                </c:pt>
                <c:pt idx="6613">
                  <c:v>1</c:v>
                </c:pt>
                <c:pt idx="6614">
                  <c:v>1</c:v>
                </c:pt>
                <c:pt idx="6615">
                  <c:v>1</c:v>
                </c:pt>
                <c:pt idx="6616">
                  <c:v>1</c:v>
                </c:pt>
                <c:pt idx="6617">
                  <c:v>1</c:v>
                </c:pt>
                <c:pt idx="6618">
                  <c:v>1</c:v>
                </c:pt>
                <c:pt idx="6619">
                  <c:v>1</c:v>
                </c:pt>
                <c:pt idx="6620">
                  <c:v>1</c:v>
                </c:pt>
                <c:pt idx="6621">
                  <c:v>1</c:v>
                </c:pt>
                <c:pt idx="6622">
                  <c:v>1</c:v>
                </c:pt>
                <c:pt idx="6623">
                  <c:v>1</c:v>
                </c:pt>
                <c:pt idx="6624">
                  <c:v>1</c:v>
                </c:pt>
                <c:pt idx="6625">
                  <c:v>1</c:v>
                </c:pt>
                <c:pt idx="6626">
                  <c:v>1</c:v>
                </c:pt>
                <c:pt idx="6627">
                  <c:v>1</c:v>
                </c:pt>
                <c:pt idx="6628">
                  <c:v>1</c:v>
                </c:pt>
                <c:pt idx="6629">
                  <c:v>1</c:v>
                </c:pt>
                <c:pt idx="6630">
                  <c:v>1</c:v>
                </c:pt>
                <c:pt idx="6631">
                  <c:v>1</c:v>
                </c:pt>
                <c:pt idx="6632">
                  <c:v>1</c:v>
                </c:pt>
                <c:pt idx="6633">
                  <c:v>1</c:v>
                </c:pt>
                <c:pt idx="6634">
                  <c:v>1</c:v>
                </c:pt>
                <c:pt idx="6635">
                  <c:v>1</c:v>
                </c:pt>
                <c:pt idx="6636">
                  <c:v>1</c:v>
                </c:pt>
                <c:pt idx="6637">
                  <c:v>1</c:v>
                </c:pt>
                <c:pt idx="6638">
                  <c:v>1</c:v>
                </c:pt>
                <c:pt idx="6639">
                  <c:v>1</c:v>
                </c:pt>
                <c:pt idx="6640">
                  <c:v>1</c:v>
                </c:pt>
                <c:pt idx="6641">
                  <c:v>1</c:v>
                </c:pt>
                <c:pt idx="6642">
                  <c:v>1</c:v>
                </c:pt>
                <c:pt idx="6643">
                  <c:v>1</c:v>
                </c:pt>
                <c:pt idx="6644">
                  <c:v>1</c:v>
                </c:pt>
                <c:pt idx="6645">
                  <c:v>1</c:v>
                </c:pt>
                <c:pt idx="6646">
                  <c:v>1</c:v>
                </c:pt>
                <c:pt idx="6647">
                  <c:v>1</c:v>
                </c:pt>
                <c:pt idx="6648">
                  <c:v>1</c:v>
                </c:pt>
                <c:pt idx="6649">
                  <c:v>1</c:v>
                </c:pt>
                <c:pt idx="6650">
                  <c:v>1</c:v>
                </c:pt>
                <c:pt idx="6651">
                  <c:v>1</c:v>
                </c:pt>
                <c:pt idx="6652">
                  <c:v>1</c:v>
                </c:pt>
                <c:pt idx="6653">
                  <c:v>0.33333333300000001</c:v>
                </c:pt>
                <c:pt idx="6654">
                  <c:v>1</c:v>
                </c:pt>
                <c:pt idx="6655">
                  <c:v>1</c:v>
                </c:pt>
                <c:pt idx="6656">
                  <c:v>1</c:v>
                </c:pt>
                <c:pt idx="6657">
                  <c:v>1</c:v>
                </c:pt>
                <c:pt idx="6658">
                  <c:v>1</c:v>
                </c:pt>
                <c:pt idx="6659">
                  <c:v>1</c:v>
                </c:pt>
                <c:pt idx="6660">
                  <c:v>1</c:v>
                </c:pt>
                <c:pt idx="6661">
                  <c:v>0.66666666699999999</c:v>
                </c:pt>
                <c:pt idx="6662">
                  <c:v>1</c:v>
                </c:pt>
                <c:pt idx="6663">
                  <c:v>1</c:v>
                </c:pt>
                <c:pt idx="6664">
                  <c:v>1</c:v>
                </c:pt>
                <c:pt idx="6665">
                  <c:v>1</c:v>
                </c:pt>
                <c:pt idx="6666">
                  <c:v>1</c:v>
                </c:pt>
                <c:pt idx="6667">
                  <c:v>1</c:v>
                </c:pt>
                <c:pt idx="6668">
                  <c:v>1</c:v>
                </c:pt>
                <c:pt idx="6669">
                  <c:v>1</c:v>
                </c:pt>
                <c:pt idx="6670">
                  <c:v>1</c:v>
                </c:pt>
                <c:pt idx="6671">
                  <c:v>1</c:v>
                </c:pt>
                <c:pt idx="6672">
                  <c:v>1</c:v>
                </c:pt>
                <c:pt idx="6673">
                  <c:v>1</c:v>
                </c:pt>
                <c:pt idx="6674">
                  <c:v>1</c:v>
                </c:pt>
                <c:pt idx="6675">
                  <c:v>1</c:v>
                </c:pt>
                <c:pt idx="6676">
                  <c:v>1</c:v>
                </c:pt>
                <c:pt idx="6677">
                  <c:v>1</c:v>
                </c:pt>
                <c:pt idx="6678">
                  <c:v>1</c:v>
                </c:pt>
                <c:pt idx="6679">
                  <c:v>1</c:v>
                </c:pt>
                <c:pt idx="6680">
                  <c:v>1</c:v>
                </c:pt>
                <c:pt idx="6681">
                  <c:v>1</c:v>
                </c:pt>
                <c:pt idx="6682">
                  <c:v>1</c:v>
                </c:pt>
                <c:pt idx="6683">
                  <c:v>1</c:v>
                </c:pt>
                <c:pt idx="6684">
                  <c:v>1</c:v>
                </c:pt>
                <c:pt idx="6685">
                  <c:v>1</c:v>
                </c:pt>
                <c:pt idx="6686">
                  <c:v>1</c:v>
                </c:pt>
                <c:pt idx="6687">
                  <c:v>1</c:v>
                </c:pt>
                <c:pt idx="6688">
                  <c:v>1</c:v>
                </c:pt>
                <c:pt idx="6689">
                  <c:v>1</c:v>
                </c:pt>
                <c:pt idx="6690">
                  <c:v>1</c:v>
                </c:pt>
                <c:pt idx="6691">
                  <c:v>1</c:v>
                </c:pt>
                <c:pt idx="6692">
                  <c:v>1</c:v>
                </c:pt>
                <c:pt idx="6693">
                  <c:v>1</c:v>
                </c:pt>
                <c:pt idx="6694">
                  <c:v>1</c:v>
                </c:pt>
                <c:pt idx="6695">
                  <c:v>1</c:v>
                </c:pt>
                <c:pt idx="6696">
                  <c:v>1</c:v>
                </c:pt>
                <c:pt idx="6697">
                  <c:v>1</c:v>
                </c:pt>
                <c:pt idx="6698">
                  <c:v>1</c:v>
                </c:pt>
                <c:pt idx="6699">
                  <c:v>1</c:v>
                </c:pt>
                <c:pt idx="6700">
                  <c:v>1</c:v>
                </c:pt>
                <c:pt idx="6701">
                  <c:v>1</c:v>
                </c:pt>
                <c:pt idx="6702">
                  <c:v>1</c:v>
                </c:pt>
                <c:pt idx="6703">
                  <c:v>1</c:v>
                </c:pt>
                <c:pt idx="6704">
                  <c:v>1</c:v>
                </c:pt>
                <c:pt idx="6705">
                  <c:v>1</c:v>
                </c:pt>
                <c:pt idx="6706">
                  <c:v>1</c:v>
                </c:pt>
                <c:pt idx="6707">
                  <c:v>1</c:v>
                </c:pt>
                <c:pt idx="6708">
                  <c:v>1</c:v>
                </c:pt>
                <c:pt idx="6709">
                  <c:v>1</c:v>
                </c:pt>
                <c:pt idx="6710">
                  <c:v>1</c:v>
                </c:pt>
                <c:pt idx="6711">
                  <c:v>1</c:v>
                </c:pt>
                <c:pt idx="6712">
                  <c:v>1</c:v>
                </c:pt>
                <c:pt idx="6713">
                  <c:v>1</c:v>
                </c:pt>
                <c:pt idx="6714">
                  <c:v>0.66666666699999999</c:v>
                </c:pt>
                <c:pt idx="6715">
                  <c:v>1</c:v>
                </c:pt>
                <c:pt idx="6716">
                  <c:v>1</c:v>
                </c:pt>
                <c:pt idx="6717">
                  <c:v>1</c:v>
                </c:pt>
                <c:pt idx="6718">
                  <c:v>1</c:v>
                </c:pt>
                <c:pt idx="6719">
                  <c:v>1</c:v>
                </c:pt>
                <c:pt idx="6720">
                  <c:v>1</c:v>
                </c:pt>
                <c:pt idx="6721">
                  <c:v>1</c:v>
                </c:pt>
                <c:pt idx="6722">
                  <c:v>1</c:v>
                </c:pt>
                <c:pt idx="6723">
                  <c:v>1</c:v>
                </c:pt>
                <c:pt idx="6724">
                  <c:v>1</c:v>
                </c:pt>
                <c:pt idx="6725">
                  <c:v>1</c:v>
                </c:pt>
                <c:pt idx="6726">
                  <c:v>1</c:v>
                </c:pt>
                <c:pt idx="6727">
                  <c:v>1</c:v>
                </c:pt>
                <c:pt idx="6728">
                  <c:v>1</c:v>
                </c:pt>
                <c:pt idx="6729">
                  <c:v>1</c:v>
                </c:pt>
                <c:pt idx="6730">
                  <c:v>1</c:v>
                </c:pt>
                <c:pt idx="6731">
                  <c:v>1</c:v>
                </c:pt>
                <c:pt idx="6732">
                  <c:v>1</c:v>
                </c:pt>
                <c:pt idx="6733">
                  <c:v>1</c:v>
                </c:pt>
                <c:pt idx="6734">
                  <c:v>1</c:v>
                </c:pt>
                <c:pt idx="6735">
                  <c:v>1</c:v>
                </c:pt>
                <c:pt idx="6736">
                  <c:v>1</c:v>
                </c:pt>
                <c:pt idx="6737">
                  <c:v>1</c:v>
                </c:pt>
                <c:pt idx="6738">
                  <c:v>1</c:v>
                </c:pt>
                <c:pt idx="6739">
                  <c:v>1</c:v>
                </c:pt>
                <c:pt idx="6740">
                  <c:v>1</c:v>
                </c:pt>
                <c:pt idx="6741">
                  <c:v>1</c:v>
                </c:pt>
                <c:pt idx="6742">
                  <c:v>1</c:v>
                </c:pt>
                <c:pt idx="6743">
                  <c:v>1</c:v>
                </c:pt>
                <c:pt idx="6744">
                  <c:v>1</c:v>
                </c:pt>
                <c:pt idx="6745">
                  <c:v>1</c:v>
                </c:pt>
                <c:pt idx="6746">
                  <c:v>1</c:v>
                </c:pt>
                <c:pt idx="6747">
                  <c:v>1</c:v>
                </c:pt>
                <c:pt idx="6748">
                  <c:v>1</c:v>
                </c:pt>
                <c:pt idx="6749">
                  <c:v>1</c:v>
                </c:pt>
                <c:pt idx="6750">
                  <c:v>1</c:v>
                </c:pt>
                <c:pt idx="6751">
                  <c:v>1</c:v>
                </c:pt>
                <c:pt idx="6752">
                  <c:v>1</c:v>
                </c:pt>
                <c:pt idx="6753">
                  <c:v>1</c:v>
                </c:pt>
                <c:pt idx="6754">
                  <c:v>1</c:v>
                </c:pt>
                <c:pt idx="6755">
                  <c:v>1</c:v>
                </c:pt>
                <c:pt idx="6756">
                  <c:v>1</c:v>
                </c:pt>
                <c:pt idx="6757">
                  <c:v>1</c:v>
                </c:pt>
                <c:pt idx="6758">
                  <c:v>1</c:v>
                </c:pt>
                <c:pt idx="6759">
                  <c:v>1</c:v>
                </c:pt>
                <c:pt idx="6760">
                  <c:v>1</c:v>
                </c:pt>
                <c:pt idx="6761">
                  <c:v>1</c:v>
                </c:pt>
                <c:pt idx="6762">
                  <c:v>1</c:v>
                </c:pt>
                <c:pt idx="6763">
                  <c:v>1</c:v>
                </c:pt>
                <c:pt idx="6764">
                  <c:v>1</c:v>
                </c:pt>
                <c:pt idx="6765">
                  <c:v>1</c:v>
                </c:pt>
                <c:pt idx="6766">
                  <c:v>1</c:v>
                </c:pt>
                <c:pt idx="6767">
                  <c:v>1</c:v>
                </c:pt>
                <c:pt idx="6768">
                  <c:v>1</c:v>
                </c:pt>
                <c:pt idx="6769">
                  <c:v>0.66666666699999999</c:v>
                </c:pt>
                <c:pt idx="6770">
                  <c:v>1</c:v>
                </c:pt>
                <c:pt idx="6771">
                  <c:v>1</c:v>
                </c:pt>
                <c:pt idx="6772">
                  <c:v>0.66666666699999999</c:v>
                </c:pt>
                <c:pt idx="6773">
                  <c:v>0.66666666699999999</c:v>
                </c:pt>
                <c:pt idx="6774">
                  <c:v>1</c:v>
                </c:pt>
                <c:pt idx="6775">
                  <c:v>1</c:v>
                </c:pt>
                <c:pt idx="6776">
                  <c:v>1</c:v>
                </c:pt>
                <c:pt idx="6777">
                  <c:v>1</c:v>
                </c:pt>
                <c:pt idx="6778">
                  <c:v>1</c:v>
                </c:pt>
                <c:pt idx="6779">
                  <c:v>1</c:v>
                </c:pt>
                <c:pt idx="6780">
                  <c:v>1</c:v>
                </c:pt>
                <c:pt idx="6781">
                  <c:v>1</c:v>
                </c:pt>
                <c:pt idx="6782">
                  <c:v>1</c:v>
                </c:pt>
                <c:pt idx="6783">
                  <c:v>1</c:v>
                </c:pt>
                <c:pt idx="6784">
                  <c:v>1</c:v>
                </c:pt>
                <c:pt idx="6785">
                  <c:v>1</c:v>
                </c:pt>
                <c:pt idx="6786">
                  <c:v>1</c:v>
                </c:pt>
                <c:pt idx="6787">
                  <c:v>1</c:v>
                </c:pt>
                <c:pt idx="6788">
                  <c:v>1</c:v>
                </c:pt>
                <c:pt idx="6789">
                  <c:v>1</c:v>
                </c:pt>
                <c:pt idx="6790">
                  <c:v>1</c:v>
                </c:pt>
                <c:pt idx="6791">
                  <c:v>1</c:v>
                </c:pt>
                <c:pt idx="6792">
                  <c:v>1</c:v>
                </c:pt>
                <c:pt idx="6793">
                  <c:v>1</c:v>
                </c:pt>
                <c:pt idx="6794">
                  <c:v>1</c:v>
                </c:pt>
                <c:pt idx="6795">
                  <c:v>1</c:v>
                </c:pt>
                <c:pt idx="6796">
                  <c:v>1</c:v>
                </c:pt>
                <c:pt idx="6797">
                  <c:v>1</c:v>
                </c:pt>
                <c:pt idx="6798">
                  <c:v>1</c:v>
                </c:pt>
                <c:pt idx="6799">
                  <c:v>1</c:v>
                </c:pt>
                <c:pt idx="6800">
                  <c:v>1</c:v>
                </c:pt>
                <c:pt idx="6801">
                  <c:v>1</c:v>
                </c:pt>
                <c:pt idx="6802">
                  <c:v>1</c:v>
                </c:pt>
                <c:pt idx="6803">
                  <c:v>1</c:v>
                </c:pt>
                <c:pt idx="6804">
                  <c:v>1</c:v>
                </c:pt>
                <c:pt idx="6805">
                  <c:v>1</c:v>
                </c:pt>
                <c:pt idx="6806">
                  <c:v>1</c:v>
                </c:pt>
                <c:pt idx="6807">
                  <c:v>1</c:v>
                </c:pt>
                <c:pt idx="6808">
                  <c:v>1</c:v>
                </c:pt>
                <c:pt idx="6809">
                  <c:v>1</c:v>
                </c:pt>
                <c:pt idx="6810">
                  <c:v>1</c:v>
                </c:pt>
                <c:pt idx="6811">
                  <c:v>1</c:v>
                </c:pt>
                <c:pt idx="6812">
                  <c:v>1</c:v>
                </c:pt>
                <c:pt idx="6813">
                  <c:v>1</c:v>
                </c:pt>
                <c:pt idx="6814">
                  <c:v>1</c:v>
                </c:pt>
                <c:pt idx="6815">
                  <c:v>1</c:v>
                </c:pt>
                <c:pt idx="6816">
                  <c:v>1</c:v>
                </c:pt>
                <c:pt idx="6817">
                  <c:v>1</c:v>
                </c:pt>
                <c:pt idx="6818">
                  <c:v>1</c:v>
                </c:pt>
                <c:pt idx="6819">
                  <c:v>1</c:v>
                </c:pt>
                <c:pt idx="6820">
                  <c:v>1</c:v>
                </c:pt>
                <c:pt idx="6821">
                  <c:v>1</c:v>
                </c:pt>
                <c:pt idx="6822">
                  <c:v>1</c:v>
                </c:pt>
                <c:pt idx="6823">
                  <c:v>1</c:v>
                </c:pt>
                <c:pt idx="6824">
                  <c:v>1</c:v>
                </c:pt>
                <c:pt idx="6825">
                  <c:v>1</c:v>
                </c:pt>
                <c:pt idx="6826">
                  <c:v>1</c:v>
                </c:pt>
                <c:pt idx="6827">
                  <c:v>1</c:v>
                </c:pt>
                <c:pt idx="6828">
                  <c:v>1</c:v>
                </c:pt>
                <c:pt idx="6829">
                  <c:v>0.66666666699999999</c:v>
                </c:pt>
                <c:pt idx="6830">
                  <c:v>1</c:v>
                </c:pt>
                <c:pt idx="6831">
                  <c:v>1</c:v>
                </c:pt>
                <c:pt idx="6832">
                  <c:v>1</c:v>
                </c:pt>
                <c:pt idx="6833">
                  <c:v>1</c:v>
                </c:pt>
                <c:pt idx="6834">
                  <c:v>1</c:v>
                </c:pt>
                <c:pt idx="6835">
                  <c:v>1</c:v>
                </c:pt>
                <c:pt idx="6836">
                  <c:v>0.66666666699999999</c:v>
                </c:pt>
                <c:pt idx="6837">
                  <c:v>1</c:v>
                </c:pt>
                <c:pt idx="6838">
                  <c:v>1</c:v>
                </c:pt>
                <c:pt idx="6839">
                  <c:v>1</c:v>
                </c:pt>
                <c:pt idx="6840">
                  <c:v>1</c:v>
                </c:pt>
                <c:pt idx="6841">
                  <c:v>1</c:v>
                </c:pt>
                <c:pt idx="6842">
                  <c:v>1</c:v>
                </c:pt>
                <c:pt idx="6843">
                  <c:v>1</c:v>
                </c:pt>
                <c:pt idx="6844">
                  <c:v>1</c:v>
                </c:pt>
                <c:pt idx="6845">
                  <c:v>1</c:v>
                </c:pt>
                <c:pt idx="6846">
                  <c:v>1</c:v>
                </c:pt>
                <c:pt idx="6847">
                  <c:v>0.66666666699999999</c:v>
                </c:pt>
                <c:pt idx="6848">
                  <c:v>1</c:v>
                </c:pt>
                <c:pt idx="6849">
                  <c:v>1</c:v>
                </c:pt>
                <c:pt idx="6850">
                  <c:v>1</c:v>
                </c:pt>
                <c:pt idx="6851">
                  <c:v>1</c:v>
                </c:pt>
                <c:pt idx="6852">
                  <c:v>1</c:v>
                </c:pt>
                <c:pt idx="6853">
                  <c:v>1</c:v>
                </c:pt>
                <c:pt idx="6854">
                  <c:v>1</c:v>
                </c:pt>
                <c:pt idx="6855">
                  <c:v>1</c:v>
                </c:pt>
                <c:pt idx="6856">
                  <c:v>1</c:v>
                </c:pt>
                <c:pt idx="6857">
                  <c:v>1</c:v>
                </c:pt>
                <c:pt idx="6858">
                  <c:v>1</c:v>
                </c:pt>
                <c:pt idx="6859">
                  <c:v>1</c:v>
                </c:pt>
                <c:pt idx="6860">
                  <c:v>1</c:v>
                </c:pt>
                <c:pt idx="6861">
                  <c:v>1</c:v>
                </c:pt>
                <c:pt idx="6862">
                  <c:v>1</c:v>
                </c:pt>
                <c:pt idx="6863">
                  <c:v>1</c:v>
                </c:pt>
                <c:pt idx="6864">
                  <c:v>1</c:v>
                </c:pt>
                <c:pt idx="6865">
                  <c:v>1</c:v>
                </c:pt>
                <c:pt idx="6866">
                  <c:v>0.66666666699999999</c:v>
                </c:pt>
                <c:pt idx="6867">
                  <c:v>1</c:v>
                </c:pt>
                <c:pt idx="6868">
                  <c:v>1</c:v>
                </c:pt>
                <c:pt idx="6869">
                  <c:v>1</c:v>
                </c:pt>
                <c:pt idx="6870">
                  <c:v>1</c:v>
                </c:pt>
                <c:pt idx="6871">
                  <c:v>1</c:v>
                </c:pt>
                <c:pt idx="6872">
                  <c:v>1</c:v>
                </c:pt>
                <c:pt idx="6873">
                  <c:v>1</c:v>
                </c:pt>
                <c:pt idx="6874">
                  <c:v>1</c:v>
                </c:pt>
                <c:pt idx="6875">
                  <c:v>1</c:v>
                </c:pt>
                <c:pt idx="6876">
                  <c:v>1</c:v>
                </c:pt>
                <c:pt idx="6877">
                  <c:v>1</c:v>
                </c:pt>
                <c:pt idx="6878">
                  <c:v>1</c:v>
                </c:pt>
                <c:pt idx="6879">
                  <c:v>1</c:v>
                </c:pt>
                <c:pt idx="6880">
                  <c:v>1</c:v>
                </c:pt>
                <c:pt idx="6881">
                  <c:v>1</c:v>
                </c:pt>
                <c:pt idx="6882">
                  <c:v>1</c:v>
                </c:pt>
                <c:pt idx="6883">
                  <c:v>1</c:v>
                </c:pt>
                <c:pt idx="6884">
                  <c:v>1</c:v>
                </c:pt>
                <c:pt idx="6885">
                  <c:v>1</c:v>
                </c:pt>
                <c:pt idx="6886">
                  <c:v>1</c:v>
                </c:pt>
                <c:pt idx="6887">
                  <c:v>1</c:v>
                </c:pt>
                <c:pt idx="6888">
                  <c:v>1</c:v>
                </c:pt>
                <c:pt idx="6889">
                  <c:v>1</c:v>
                </c:pt>
                <c:pt idx="6890">
                  <c:v>1</c:v>
                </c:pt>
                <c:pt idx="6891">
                  <c:v>1</c:v>
                </c:pt>
                <c:pt idx="6892">
                  <c:v>1</c:v>
                </c:pt>
                <c:pt idx="6893">
                  <c:v>1</c:v>
                </c:pt>
                <c:pt idx="6894">
                  <c:v>1</c:v>
                </c:pt>
                <c:pt idx="6895">
                  <c:v>1</c:v>
                </c:pt>
                <c:pt idx="6896">
                  <c:v>1</c:v>
                </c:pt>
                <c:pt idx="6897">
                  <c:v>1</c:v>
                </c:pt>
                <c:pt idx="6898">
                  <c:v>1</c:v>
                </c:pt>
                <c:pt idx="6899">
                  <c:v>1</c:v>
                </c:pt>
                <c:pt idx="6900">
                  <c:v>1</c:v>
                </c:pt>
                <c:pt idx="6901">
                  <c:v>1</c:v>
                </c:pt>
                <c:pt idx="6902">
                  <c:v>1</c:v>
                </c:pt>
                <c:pt idx="6903">
                  <c:v>1</c:v>
                </c:pt>
                <c:pt idx="6904">
                  <c:v>1</c:v>
                </c:pt>
                <c:pt idx="6905">
                  <c:v>1</c:v>
                </c:pt>
                <c:pt idx="6906">
                  <c:v>1</c:v>
                </c:pt>
                <c:pt idx="6907">
                  <c:v>1</c:v>
                </c:pt>
                <c:pt idx="6908">
                  <c:v>1</c:v>
                </c:pt>
                <c:pt idx="6909">
                  <c:v>1</c:v>
                </c:pt>
                <c:pt idx="6910">
                  <c:v>1</c:v>
                </c:pt>
                <c:pt idx="6911">
                  <c:v>1</c:v>
                </c:pt>
                <c:pt idx="6912">
                  <c:v>1</c:v>
                </c:pt>
                <c:pt idx="6913">
                  <c:v>1</c:v>
                </c:pt>
                <c:pt idx="6914">
                  <c:v>1</c:v>
                </c:pt>
                <c:pt idx="6915">
                  <c:v>1</c:v>
                </c:pt>
                <c:pt idx="6916">
                  <c:v>1</c:v>
                </c:pt>
                <c:pt idx="6917">
                  <c:v>1</c:v>
                </c:pt>
                <c:pt idx="6918">
                  <c:v>1</c:v>
                </c:pt>
                <c:pt idx="6919">
                  <c:v>1</c:v>
                </c:pt>
                <c:pt idx="6920">
                  <c:v>1</c:v>
                </c:pt>
                <c:pt idx="6921">
                  <c:v>1</c:v>
                </c:pt>
                <c:pt idx="6922">
                  <c:v>1</c:v>
                </c:pt>
                <c:pt idx="6923">
                  <c:v>1</c:v>
                </c:pt>
                <c:pt idx="6924">
                  <c:v>1</c:v>
                </c:pt>
                <c:pt idx="6925">
                  <c:v>1</c:v>
                </c:pt>
                <c:pt idx="6926">
                  <c:v>1</c:v>
                </c:pt>
                <c:pt idx="6927">
                  <c:v>1</c:v>
                </c:pt>
                <c:pt idx="6928">
                  <c:v>1</c:v>
                </c:pt>
                <c:pt idx="6929">
                  <c:v>1</c:v>
                </c:pt>
                <c:pt idx="6930">
                  <c:v>1</c:v>
                </c:pt>
                <c:pt idx="6931">
                  <c:v>1</c:v>
                </c:pt>
                <c:pt idx="6932">
                  <c:v>1</c:v>
                </c:pt>
                <c:pt idx="6933">
                  <c:v>1</c:v>
                </c:pt>
                <c:pt idx="6934">
                  <c:v>0.66666666699999999</c:v>
                </c:pt>
                <c:pt idx="6935">
                  <c:v>1</c:v>
                </c:pt>
                <c:pt idx="6936">
                  <c:v>1</c:v>
                </c:pt>
                <c:pt idx="6937">
                  <c:v>1</c:v>
                </c:pt>
                <c:pt idx="6938">
                  <c:v>1</c:v>
                </c:pt>
                <c:pt idx="6939">
                  <c:v>0.66666666699999999</c:v>
                </c:pt>
                <c:pt idx="6940">
                  <c:v>1</c:v>
                </c:pt>
                <c:pt idx="6941">
                  <c:v>1</c:v>
                </c:pt>
                <c:pt idx="6942">
                  <c:v>1</c:v>
                </c:pt>
                <c:pt idx="6943">
                  <c:v>1</c:v>
                </c:pt>
                <c:pt idx="6944">
                  <c:v>1</c:v>
                </c:pt>
                <c:pt idx="6945">
                  <c:v>1</c:v>
                </c:pt>
                <c:pt idx="6946">
                  <c:v>1</c:v>
                </c:pt>
                <c:pt idx="6947">
                  <c:v>1</c:v>
                </c:pt>
                <c:pt idx="6948">
                  <c:v>1</c:v>
                </c:pt>
                <c:pt idx="6949">
                  <c:v>1</c:v>
                </c:pt>
                <c:pt idx="6950">
                  <c:v>1</c:v>
                </c:pt>
                <c:pt idx="6951">
                  <c:v>1</c:v>
                </c:pt>
                <c:pt idx="6952">
                  <c:v>1</c:v>
                </c:pt>
                <c:pt idx="6953">
                  <c:v>1</c:v>
                </c:pt>
                <c:pt idx="6954">
                  <c:v>1</c:v>
                </c:pt>
                <c:pt idx="6955">
                  <c:v>1</c:v>
                </c:pt>
                <c:pt idx="6956">
                  <c:v>1</c:v>
                </c:pt>
                <c:pt idx="6957">
                  <c:v>1</c:v>
                </c:pt>
                <c:pt idx="6958">
                  <c:v>1</c:v>
                </c:pt>
                <c:pt idx="6959">
                  <c:v>1</c:v>
                </c:pt>
                <c:pt idx="6960">
                  <c:v>1</c:v>
                </c:pt>
                <c:pt idx="6961">
                  <c:v>1</c:v>
                </c:pt>
                <c:pt idx="6962">
                  <c:v>0.66666666699999999</c:v>
                </c:pt>
                <c:pt idx="6963">
                  <c:v>1</c:v>
                </c:pt>
                <c:pt idx="6964">
                  <c:v>1</c:v>
                </c:pt>
                <c:pt idx="6965">
                  <c:v>1</c:v>
                </c:pt>
                <c:pt idx="6966">
                  <c:v>1</c:v>
                </c:pt>
                <c:pt idx="6967">
                  <c:v>1</c:v>
                </c:pt>
                <c:pt idx="6968">
                  <c:v>1</c:v>
                </c:pt>
                <c:pt idx="6969">
                  <c:v>1</c:v>
                </c:pt>
                <c:pt idx="6970">
                  <c:v>1</c:v>
                </c:pt>
                <c:pt idx="6971">
                  <c:v>0.5</c:v>
                </c:pt>
                <c:pt idx="6972">
                  <c:v>0.75</c:v>
                </c:pt>
                <c:pt idx="6973">
                  <c:v>0.5</c:v>
                </c:pt>
                <c:pt idx="6974">
                  <c:v>1</c:v>
                </c:pt>
                <c:pt idx="6975">
                  <c:v>1</c:v>
                </c:pt>
                <c:pt idx="6976">
                  <c:v>0.5</c:v>
                </c:pt>
                <c:pt idx="6977">
                  <c:v>1</c:v>
                </c:pt>
                <c:pt idx="6978">
                  <c:v>0.75</c:v>
                </c:pt>
                <c:pt idx="6979">
                  <c:v>1</c:v>
                </c:pt>
                <c:pt idx="6980">
                  <c:v>1</c:v>
                </c:pt>
                <c:pt idx="6981">
                  <c:v>1</c:v>
                </c:pt>
                <c:pt idx="6982">
                  <c:v>0.75</c:v>
                </c:pt>
                <c:pt idx="6983">
                  <c:v>1</c:v>
                </c:pt>
                <c:pt idx="6984">
                  <c:v>1</c:v>
                </c:pt>
                <c:pt idx="6985">
                  <c:v>0.75</c:v>
                </c:pt>
                <c:pt idx="6986">
                  <c:v>1</c:v>
                </c:pt>
                <c:pt idx="6987">
                  <c:v>1</c:v>
                </c:pt>
                <c:pt idx="6988">
                  <c:v>1</c:v>
                </c:pt>
                <c:pt idx="6989">
                  <c:v>0.75</c:v>
                </c:pt>
                <c:pt idx="6990">
                  <c:v>1</c:v>
                </c:pt>
                <c:pt idx="6991">
                  <c:v>1</c:v>
                </c:pt>
                <c:pt idx="6992">
                  <c:v>1</c:v>
                </c:pt>
                <c:pt idx="6993">
                  <c:v>1</c:v>
                </c:pt>
                <c:pt idx="6994">
                  <c:v>1</c:v>
                </c:pt>
                <c:pt idx="6995">
                  <c:v>1</c:v>
                </c:pt>
                <c:pt idx="6996">
                  <c:v>1</c:v>
                </c:pt>
                <c:pt idx="6997">
                  <c:v>1</c:v>
                </c:pt>
                <c:pt idx="6998">
                  <c:v>1</c:v>
                </c:pt>
                <c:pt idx="6999">
                  <c:v>1</c:v>
                </c:pt>
                <c:pt idx="7000">
                  <c:v>1</c:v>
                </c:pt>
                <c:pt idx="7001">
                  <c:v>1</c:v>
                </c:pt>
                <c:pt idx="7002">
                  <c:v>1</c:v>
                </c:pt>
                <c:pt idx="7003">
                  <c:v>1</c:v>
                </c:pt>
                <c:pt idx="7004">
                  <c:v>1</c:v>
                </c:pt>
                <c:pt idx="7005">
                  <c:v>1</c:v>
                </c:pt>
                <c:pt idx="7006">
                  <c:v>1</c:v>
                </c:pt>
                <c:pt idx="7007">
                  <c:v>1</c:v>
                </c:pt>
                <c:pt idx="7008">
                  <c:v>1</c:v>
                </c:pt>
                <c:pt idx="7009">
                  <c:v>1</c:v>
                </c:pt>
                <c:pt idx="7010">
                  <c:v>1</c:v>
                </c:pt>
                <c:pt idx="7011">
                  <c:v>1</c:v>
                </c:pt>
                <c:pt idx="7012">
                  <c:v>1</c:v>
                </c:pt>
                <c:pt idx="7013">
                  <c:v>1</c:v>
                </c:pt>
                <c:pt idx="7014">
                  <c:v>1</c:v>
                </c:pt>
                <c:pt idx="7015">
                  <c:v>1</c:v>
                </c:pt>
                <c:pt idx="7016">
                  <c:v>1</c:v>
                </c:pt>
                <c:pt idx="7017">
                  <c:v>1</c:v>
                </c:pt>
                <c:pt idx="7018">
                  <c:v>1</c:v>
                </c:pt>
                <c:pt idx="7019">
                  <c:v>1</c:v>
                </c:pt>
                <c:pt idx="7020">
                  <c:v>1</c:v>
                </c:pt>
                <c:pt idx="7021">
                  <c:v>1</c:v>
                </c:pt>
                <c:pt idx="7022">
                  <c:v>0.5</c:v>
                </c:pt>
                <c:pt idx="7023">
                  <c:v>1</c:v>
                </c:pt>
                <c:pt idx="7024">
                  <c:v>1</c:v>
                </c:pt>
                <c:pt idx="7025">
                  <c:v>1</c:v>
                </c:pt>
                <c:pt idx="7026">
                  <c:v>1</c:v>
                </c:pt>
                <c:pt idx="7027">
                  <c:v>1</c:v>
                </c:pt>
                <c:pt idx="7028">
                  <c:v>1</c:v>
                </c:pt>
                <c:pt idx="7029">
                  <c:v>1</c:v>
                </c:pt>
                <c:pt idx="7030">
                  <c:v>1</c:v>
                </c:pt>
                <c:pt idx="7031">
                  <c:v>1</c:v>
                </c:pt>
                <c:pt idx="7032">
                  <c:v>1</c:v>
                </c:pt>
                <c:pt idx="7033">
                  <c:v>1</c:v>
                </c:pt>
                <c:pt idx="7034">
                  <c:v>1</c:v>
                </c:pt>
                <c:pt idx="7035">
                  <c:v>1</c:v>
                </c:pt>
                <c:pt idx="7036">
                  <c:v>1</c:v>
                </c:pt>
                <c:pt idx="7037">
                  <c:v>0.5</c:v>
                </c:pt>
                <c:pt idx="7038">
                  <c:v>1</c:v>
                </c:pt>
                <c:pt idx="7039">
                  <c:v>1</c:v>
                </c:pt>
                <c:pt idx="7040">
                  <c:v>1</c:v>
                </c:pt>
                <c:pt idx="7041">
                  <c:v>1</c:v>
                </c:pt>
                <c:pt idx="7042">
                  <c:v>1</c:v>
                </c:pt>
                <c:pt idx="7043">
                  <c:v>0.75</c:v>
                </c:pt>
                <c:pt idx="7044">
                  <c:v>1</c:v>
                </c:pt>
                <c:pt idx="7045">
                  <c:v>1</c:v>
                </c:pt>
                <c:pt idx="7046">
                  <c:v>0.75</c:v>
                </c:pt>
                <c:pt idx="7047">
                  <c:v>1</c:v>
                </c:pt>
                <c:pt idx="7048">
                  <c:v>0.5</c:v>
                </c:pt>
                <c:pt idx="7049">
                  <c:v>1</c:v>
                </c:pt>
                <c:pt idx="7050">
                  <c:v>1</c:v>
                </c:pt>
                <c:pt idx="7051">
                  <c:v>0.5</c:v>
                </c:pt>
                <c:pt idx="7052">
                  <c:v>1</c:v>
                </c:pt>
                <c:pt idx="7053">
                  <c:v>1</c:v>
                </c:pt>
                <c:pt idx="7054">
                  <c:v>1</c:v>
                </c:pt>
                <c:pt idx="7055">
                  <c:v>1</c:v>
                </c:pt>
                <c:pt idx="7056">
                  <c:v>1</c:v>
                </c:pt>
                <c:pt idx="7057">
                  <c:v>0.75</c:v>
                </c:pt>
                <c:pt idx="7058">
                  <c:v>1</c:v>
                </c:pt>
                <c:pt idx="7059">
                  <c:v>1</c:v>
                </c:pt>
                <c:pt idx="7060">
                  <c:v>1</c:v>
                </c:pt>
                <c:pt idx="7061">
                  <c:v>1</c:v>
                </c:pt>
                <c:pt idx="7062">
                  <c:v>1</c:v>
                </c:pt>
                <c:pt idx="7063">
                  <c:v>1</c:v>
                </c:pt>
                <c:pt idx="7064">
                  <c:v>1</c:v>
                </c:pt>
                <c:pt idx="7065">
                  <c:v>1</c:v>
                </c:pt>
                <c:pt idx="7066">
                  <c:v>1</c:v>
                </c:pt>
                <c:pt idx="7067">
                  <c:v>1</c:v>
                </c:pt>
                <c:pt idx="7068">
                  <c:v>0.5</c:v>
                </c:pt>
                <c:pt idx="7069">
                  <c:v>1</c:v>
                </c:pt>
                <c:pt idx="7070">
                  <c:v>1</c:v>
                </c:pt>
                <c:pt idx="7071">
                  <c:v>1</c:v>
                </c:pt>
                <c:pt idx="7072">
                  <c:v>1</c:v>
                </c:pt>
                <c:pt idx="7073">
                  <c:v>1</c:v>
                </c:pt>
                <c:pt idx="7074">
                  <c:v>1</c:v>
                </c:pt>
                <c:pt idx="7075">
                  <c:v>1</c:v>
                </c:pt>
                <c:pt idx="7076">
                  <c:v>1</c:v>
                </c:pt>
                <c:pt idx="7077">
                  <c:v>1</c:v>
                </c:pt>
                <c:pt idx="7078">
                  <c:v>1</c:v>
                </c:pt>
                <c:pt idx="7079">
                  <c:v>1</c:v>
                </c:pt>
                <c:pt idx="7080">
                  <c:v>1</c:v>
                </c:pt>
                <c:pt idx="7081">
                  <c:v>1</c:v>
                </c:pt>
                <c:pt idx="7082">
                  <c:v>0.5</c:v>
                </c:pt>
                <c:pt idx="7083">
                  <c:v>0.5</c:v>
                </c:pt>
                <c:pt idx="7084">
                  <c:v>1</c:v>
                </c:pt>
                <c:pt idx="7085">
                  <c:v>1</c:v>
                </c:pt>
                <c:pt idx="7086">
                  <c:v>1</c:v>
                </c:pt>
                <c:pt idx="7087">
                  <c:v>1</c:v>
                </c:pt>
                <c:pt idx="7088">
                  <c:v>0.75</c:v>
                </c:pt>
                <c:pt idx="7089">
                  <c:v>1</c:v>
                </c:pt>
                <c:pt idx="7090">
                  <c:v>1</c:v>
                </c:pt>
                <c:pt idx="7091">
                  <c:v>0.5</c:v>
                </c:pt>
                <c:pt idx="7092">
                  <c:v>1</c:v>
                </c:pt>
                <c:pt idx="7093">
                  <c:v>1</c:v>
                </c:pt>
                <c:pt idx="7094">
                  <c:v>1</c:v>
                </c:pt>
                <c:pt idx="7095">
                  <c:v>1</c:v>
                </c:pt>
                <c:pt idx="7096">
                  <c:v>1</c:v>
                </c:pt>
                <c:pt idx="7097">
                  <c:v>1</c:v>
                </c:pt>
                <c:pt idx="7098">
                  <c:v>0.75</c:v>
                </c:pt>
                <c:pt idx="7099">
                  <c:v>1</c:v>
                </c:pt>
                <c:pt idx="7100">
                  <c:v>0.75</c:v>
                </c:pt>
                <c:pt idx="7101">
                  <c:v>1</c:v>
                </c:pt>
                <c:pt idx="7102">
                  <c:v>1</c:v>
                </c:pt>
                <c:pt idx="7103">
                  <c:v>1</c:v>
                </c:pt>
                <c:pt idx="7104">
                  <c:v>1</c:v>
                </c:pt>
                <c:pt idx="7105">
                  <c:v>1</c:v>
                </c:pt>
                <c:pt idx="7106">
                  <c:v>1</c:v>
                </c:pt>
                <c:pt idx="7107">
                  <c:v>1</c:v>
                </c:pt>
                <c:pt idx="7108">
                  <c:v>0.75</c:v>
                </c:pt>
                <c:pt idx="7109">
                  <c:v>1</c:v>
                </c:pt>
                <c:pt idx="7110">
                  <c:v>1</c:v>
                </c:pt>
                <c:pt idx="7111">
                  <c:v>1</c:v>
                </c:pt>
                <c:pt idx="7112">
                  <c:v>1</c:v>
                </c:pt>
                <c:pt idx="7113">
                  <c:v>1</c:v>
                </c:pt>
                <c:pt idx="7114">
                  <c:v>1</c:v>
                </c:pt>
                <c:pt idx="7115">
                  <c:v>1</c:v>
                </c:pt>
                <c:pt idx="7116">
                  <c:v>1</c:v>
                </c:pt>
                <c:pt idx="7117">
                  <c:v>1</c:v>
                </c:pt>
                <c:pt idx="7118">
                  <c:v>1</c:v>
                </c:pt>
                <c:pt idx="7119">
                  <c:v>1</c:v>
                </c:pt>
                <c:pt idx="7120">
                  <c:v>1</c:v>
                </c:pt>
                <c:pt idx="7121">
                  <c:v>1</c:v>
                </c:pt>
                <c:pt idx="7122">
                  <c:v>1</c:v>
                </c:pt>
                <c:pt idx="7123">
                  <c:v>1</c:v>
                </c:pt>
                <c:pt idx="7124">
                  <c:v>1</c:v>
                </c:pt>
                <c:pt idx="7125">
                  <c:v>1</c:v>
                </c:pt>
                <c:pt idx="7126">
                  <c:v>1</c:v>
                </c:pt>
                <c:pt idx="7127">
                  <c:v>1</c:v>
                </c:pt>
                <c:pt idx="7128">
                  <c:v>1</c:v>
                </c:pt>
                <c:pt idx="7129">
                  <c:v>1</c:v>
                </c:pt>
                <c:pt idx="7130">
                  <c:v>1</c:v>
                </c:pt>
                <c:pt idx="7131">
                  <c:v>1</c:v>
                </c:pt>
                <c:pt idx="7132">
                  <c:v>1</c:v>
                </c:pt>
                <c:pt idx="7133">
                  <c:v>1</c:v>
                </c:pt>
                <c:pt idx="7134">
                  <c:v>0.5</c:v>
                </c:pt>
                <c:pt idx="7135">
                  <c:v>1</c:v>
                </c:pt>
                <c:pt idx="7136">
                  <c:v>0.5</c:v>
                </c:pt>
                <c:pt idx="7137">
                  <c:v>1</c:v>
                </c:pt>
                <c:pt idx="7138">
                  <c:v>1</c:v>
                </c:pt>
                <c:pt idx="7139">
                  <c:v>1</c:v>
                </c:pt>
                <c:pt idx="7140">
                  <c:v>1</c:v>
                </c:pt>
                <c:pt idx="7141">
                  <c:v>1</c:v>
                </c:pt>
                <c:pt idx="7142">
                  <c:v>1</c:v>
                </c:pt>
                <c:pt idx="7143">
                  <c:v>1</c:v>
                </c:pt>
                <c:pt idx="7144">
                  <c:v>1</c:v>
                </c:pt>
                <c:pt idx="7145">
                  <c:v>1</c:v>
                </c:pt>
                <c:pt idx="7146">
                  <c:v>1</c:v>
                </c:pt>
                <c:pt idx="7147">
                  <c:v>1</c:v>
                </c:pt>
                <c:pt idx="7148">
                  <c:v>1</c:v>
                </c:pt>
                <c:pt idx="7149">
                  <c:v>1</c:v>
                </c:pt>
                <c:pt idx="7150">
                  <c:v>1</c:v>
                </c:pt>
                <c:pt idx="7151">
                  <c:v>1</c:v>
                </c:pt>
                <c:pt idx="7152">
                  <c:v>1</c:v>
                </c:pt>
                <c:pt idx="7153">
                  <c:v>1</c:v>
                </c:pt>
                <c:pt idx="7154">
                  <c:v>1</c:v>
                </c:pt>
                <c:pt idx="7155">
                  <c:v>1</c:v>
                </c:pt>
                <c:pt idx="7156">
                  <c:v>1</c:v>
                </c:pt>
                <c:pt idx="7157">
                  <c:v>1</c:v>
                </c:pt>
                <c:pt idx="7158">
                  <c:v>1</c:v>
                </c:pt>
                <c:pt idx="7159">
                  <c:v>1</c:v>
                </c:pt>
                <c:pt idx="7160">
                  <c:v>1</c:v>
                </c:pt>
                <c:pt idx="7161">
                  <c:v>1</c:v>
                </c:pt>
                <c:pt idx="7162">
                  <c:v>1</c:v>
                </c:pt>
                <c:pt idx="7163">
                  <c:v>1</c:v>
                </c:pt>
                <c:pt idx="7164">
                  <c:v>1</c:v>
                </c:pt>
                <c:pt idx="7165">
                  <c:v>0.5</c:v>
                </c:pt>
                <c:pt idx="7166">
                  <c:v>1</c:v>
                </c:pt>
                <c:pt idx="7167">
                  <c:v>1</c:v>
                </c:pt>
                <c:pt idx="7168">
                  <c:v>1</c:v>
                </c:pt>
                <c:pt idx="7169">
                  <c:v>1</c:v>
                </c:pt>
                <c:pt idx="7170">
                  <c:v>1</c:v>
                </c:pt>
                <c:pt idx="7171">
                  <c:v>1</c:v>
                </c:pt>
                <c:pt idx="7172">
                  <c:v>1</c:v>
                </c:pt>
                <c:pt idx="7173">
                  <c:v>1</c:v>
                </c:pt>
                <c:pt idx="7174">
                  <c:v>1</c:v>
                </c:pt>
                <c:pt idx="7175">
                  <c:v>1</c:v>
                </c:pt>
                <c:pt idx="7176">
                  <c:v>1</c:v>
                </c:pt>
                <c:pt idx="7177">
                  <c:v>1</c:v>
                </c:pt>
                <c:pt idx="7178">
                  <c:v>1</c:v>
                </c:pt>
                <c:pt idx="7179">
                  <c:v>1</c:v>
                </c:pt>
                <c:pt idx="7180">
                  <c:v>1</c:v>
                </c:pt>
                <c:pt idx="7181">
                  <c:v>1</c:v>
                </c:pt>
                <c:pt idx="7182">
                  <c:v>1</c:v>
                </c:pt>
                <c:pt idx="7183">
                  <c:v>1</c:v>
                </c:pt>
                <c:pt idx="7184">
                  <c:v>1</c:v>
                </c:pt>
                <c:pt idx="7185">
                  <c:v>1</c:v>
                </c:pt>
                <c:pt idx="7186">
                  <c:v>1</c:v>
                </c:pt>
                <c:pt idx="7187">
                  <c:v>1</c:v>
                </c:pt>
                <c:pt idx="7188">
                  <c:v>1</c:v>
                </c:pt>
                <c:pt idx="7189">
                  <c:v>1</c:v>
                </c:pt>
                <c:pt idx="7190">
                  <c:v>1</c:v>
                </c:pt>
                <c:pt idx="7191">
                  <c:v>1</c:v>
                </c:pt>
                <c:pt idx="7192">
                  <c:v>1</c:v>
                </c:pt>
                <c:pt idx="7193">
                  <c:v>0.75</c:v>
                </c:pt>
                <c:pt idx="7194">
                  <c:v>1</c:v>
                </c:pt>
                <c:pt idx="7195">
                  <c:v>1</c:v>
                </c:pt>
                <c:pt idx="7196">
                  <c:v>1</c:v>
                </c:pt>
                <c:pt idx="7197">
                  <c:v>1</c:v>
                </c:pt>
                <c:pt idx="7198">
                  <c:v>0.5</c:v>
                </c:pt>
                <c:pt idx="7199">
                  <c:v>1</c:v>
                </c:pt>
                <c:pt idx="7200">
                  <c:v>1</c:v>
                </c:pt>
                <c:pt idx="7201">
                  <c:v>1</c:v>
                </c:pt>
                <c:pt idx="7202">
                  <c:v>1</c:v>
                </c:pt>
                <c:pt idx="7203">
                  <c:v>1</c:v>
                </c:pt>
                <c:pt idx="7204">
                  <c:v>1</c:v>
                </c:pt>
                <c:pt idx="7205">
                  <c:v>1</c:v>
                </c:pt>
                <c:pt idx="7206">
                  <c:v>1</c:v>
                </c:pt>
                <c:pt idx="7207">
                  <c:v>1</c:v>
                </c:pt>
                <c:pt idx="7208">
                  <c:v>1</c:v>
                </c:pt>
                <c:pt idx="7209">
                  <c:v>1</c:v>
                </c:pt>
                <c:pt idx="7210">
                  <c:v>0.5</c:v>
                </c:pt>
                <c:pt idx="7211">
                  <c:v>1</c:v>
                </c:pt>
                <c:pt idx="7212">
                  <c:v>1</c:v>
                </c:pt>
                <c:pt idx="7213">
                  <c:v>1</c:v>
                </c:pt>
                <c:pt idx="7214">
                  <c:v>1</c:v>
                </c:pt>
                <c:pt idx="7215">
                  <c:v>1</c:v>
                </c:pt>
                <c:pt idx="7216">
                  <c:v>1</c:v>
                </c:pt>
                <c:pt idx="7217">
                  <c:v>1</c:v>
                </c:pt>
                <c:pt idx="7218">
                  <c:v>1</c:v>
                </c:pt>
                <c:pt idx="7219">
                  <c:v>1</c:v>
                </c:pt>
                <c:pt idx="7220">
                  <c:v>1</c:v>
                </c:pt>
                <c:pt idx="7221">
                  <c:v>0.25</c:v>
                </c:pt>
                <c:pt idx="7222">
                  <c:v>1</c:v>
                </c:pt>
                <c:pt idx="7223">
                  <c:v>1</c:v>
                </c:pt>
                <c:pt idx="7224">
                  <c:v>1</c:v>
                </c:pt>
                <c:pt idx="7225">
                  <c:v>1</c:v>
                </c:pt>
                <c:pt idx="7226">
                  <c:v>1</c:v>
                </c:pt>
                <c:pt idx="7227">
                  <c:v>1</c:v>
                </c:pt>
                <c:pt idx="7228">
                  <c:v>1</c:v>
                </c:pt>
                <c:pt idx="7229">
                  <c:v>1</c:v>
                </c:pt>
                <c:pt idx="7230">
                  <c:v>1</c:v>
                </c:pt>
                <c:pt idx="7231">
                  <c:v>0.25</c:v>
                </c:pt>
                <c:pt idx="7232">
                  <c:v>1</c:v>
                </c:pt>
                <c:pt idx="7233">
                  <c:v>1</c:v>
                </c:pt>
                <c:pt idx="7234">
                  <c:v>1</c:v>
                </c:pt>
                <c:pt idx="7235">
                  <c:v>1</c:v>
                </c:pt>
                <c:pt idx="7236">
                  <c:v>1</c:v>
                </c:pt>
                <c:pt idx="7237">
                  <c:v>1</c:v>
                </c:pt>
                <c:pt idx="7238">
                  <c:v>1</c:v>
                </c:pt>
                <c:pt idx="7239">
                  <c:v>1</c:v>
                </c:pt>
                <c:pt idx="7240">
                  <c:v>1</c:v>
                </c:pt>
                <c:pt idx="7241">
                  <c:v>1</c:v>
                </c:pt>
                <c:pt idx="7242">
                  <c:v>1</c:v>
                </c:pt>
                <c:pt idx="7243">
                  <c:v>1</c:v>
                </c:pt>
                <c:pt idx="7244">
                  <c:v>0.5</c:v>
                </c:pt>
                <c:pt idx="7245">
                  <c:v>0.75</c:v>
                </c:pt>
                <c:pt idx="7246">
                  <c:v>1</c:v>
                </c:pt>
                <c:pt idx="7247">
                  <c:v>1</c:v>
                </c:pt>
                <c:pt idx="7248">
                  <c:v>1</c:v>
                </c:pt>
                <c:pt idx="7249">
                  <c:v>1</c:v>
                </c:pt>
                <c:pt idx="7250">
                  <c:v>1</c:v>
                </c:pt>
                <c:pt idx="7251">
                  <c:v>1</c:v>
                </c:pt>
                <c:pt idx="7252">
                  <c:v>1</c:v>
                </c:pt>
                <c:pt idx="7253">
                  <c:v>1</c:v>
                </c:pt>
                <c:pt idx="7254">
                  <c:v>1</c:v>
                </c:pt>
                <c:pt idx="7255">
                  <c:v>1</c:v>
                </c:pt>
                <c:pt idx="7256">
                  <c:v>1</c:v>
                </c:pt>
                <c:pt idx="7257">
                  <c:v>0.75</c:v>
                </c:pt>
                <c:pt idx="7258">
                  <c:v>1</c:v>
                </c:pt>
                <c:pt idx="7259">
                  <c:v>1</c:v>
                </c:pt>
                <c:pt idx="7260">
                  <c:v>1</c:v>
                </c:pt>
                <c:pt idx="7261">
                  <c:v>1</c:v>
                </c:pt>
                <c:pt idx="7262">
                  <c:v>1</c:v>
                </c:pt>
                <c:pt idx="7263">
                  <c:v>1</c:v>
                </c:pt>
                <c:pt idx="7264">
                  <c:v>1</c:v>
                </c:pt>
                <c:pt idx="7265">
                  <c:v>0.75</c:v>
                </c:pt>
                <c:pt idx="7266">
                  <c:v>1</c:v>
                </c:pt>
                <c:pt idx="7267">
                  <c:v>1</c:v>
                </c:pt>
                <c:pt idx="7268">
                  <c:v>1</c:v>
                </c:pt>
                <c:pt idx="7269">
                  <c:v>1</c:v>
                </c:pt>
                <c:pt idx="7270">
                  <c:v>1</c:v>
                </c:pt>
                <c:pt idx="7271">
                  <c:v>1</c:v>
                </c:pt>
                <c:pt idx="7272">
                  <c:v>1</c:v>
                </c:pt>
                <c:pt idx="7273">
                  <c:v>1</c:v>
                </c:pt>
                <c:pt idx="7274">
                  <c:v>1</c:v>
                </c:pt>
                <c:pt idx="7275">
                  <c:v>1</c:v>
                </c:pt>
                <c:pt idx="7276">
                  <c:v>1</c:v>
                </c:pt>
                <c:pt idx="7277">
                  <c:v>1</c:v>
                </c:pt>
                <c:pt idx="7278">
                  <c:v>1</c:v>
                </c:pt>
                <c:pt idx="7279">
                  <c:v>1</c:v>
                </c:pt>
                <c:pt idx="7280">
                  <c:v>1</c:v>
                </c:pt>
                <c:pt idx="7281">
                  <c:v>1</c:v>
                </c:pt>
                <c:pt idx="7282">
                  <c:v>0.25</c:v>
                </c:pt>
                <c:pt idx="7283">
                  <c:v>1</c:v>
                </c:pt>
                <c:pt idx="7284">
                  <c:v>1</c:v>
                </c:pt>
                <c:pt idx="7285">
                  <c:v>1</c:v>
                </c:pt>
                <c:pt idx="7286">
                  <c:v>1</c:v>
                </c:pt>
                <c:pt idx="7287">
                  <c:v>1</c:v>
                </c:pt>
                <c:pt idx="7288">
                  <c:v>1</c:v>
                </c:pt>
                <c:pt idx="7289">
                  <c:v>1</c:v>
                </c:pt>
                <c:pt idx="7290">
                  <c:v>1</c:v>
                </c:pt>
                <c:pt idx="7291">
                  <c:v>1</c:v>
                </c:pt>
                <c:pt idx="7292">
                  <c:v>1</c:v>
                </c:pt>
                <c:pt idx="7293">
                  <c:v>1</c:v>
                </c:pt>
                <c:pt idx="7294">
                  <c:v>1</c:v>
                </c:pt>
                <c:pt idx="7295">
                  <c:v>1</c:v>
                </c:pt>
                <c:pt idx="7296">
                  <c:v>1</c:v>
                </c:pt>
                <c:pt idx="7297">
                  <c:v>1</c:v>
                </c:pt>
                <c:pt idx="7298">
                  <c:v>1</c:v>
                </c:pt>
                <c:pt idx="7299">
                  <c:v>1</c:v>
                </c:pt>
                <c:pt idx="7300">
                  <c:v>1</c:v>
                </c:pt>
                <c:pt idx="7301">
                  <c:v>1</c:v>
                </c:pt>
                <c:pt idx="7302">
                  <c:v>1</c:v>
                </c:pt>
                <c:pt idx="7303">
                  <c:v>1</c:v>
                </c:pt>
                <c:pt idx="7304">
                  <c:v>1</c:v>
                </c:pt>
                <c:pt idx="7305">
                  <c:v>1</c:v>
                </c:pt>
                <c:pt idx="7306">
                  <c:v>1</c:v>
                </c:pt>
                <c:pt idx="7307">
                  <c:v>1</c:v>
                </c:pt>
                <c:pt idx="7308">
                  <c:v>1</c:v>
                </c:pt>
                <c:pt idx="7309">
                  <c:v>1</c:v>
                </c:pt>
                <c:pt idx="7310">
                  <c:v>1</c:v>
                </c:pt>
                <c:pt idx="7311">
                  <c:v>1</c:v>
                </c:pt>
                <c:pt idx="7312">
                  <c:v>1</c:v>
                </c:pt>
                <c:pt idx="7313">
                  <c:v>1</c:v>
                </c:pt>
                <c:pt idx="7314">
                  <c:v>1</c:v>
                </c:pt>
                <c:pt idx="7315">
                  <c:v>1</c:v>
                </c:pt>
                <c:pt idx="7316">
                  <c:v>1</c:v>
                </c:pt>
                <c:pt idx="7317">
                  <c:v>1</c:v>
                </c:pt>
                <c:pt idx="7318">
                  <c:v>1</c:v>
                </c:pt>
                <c:pt idx="7319">
                  <c:v>1</c:v>
                </c:pt>
                <c:pt idx="7320">
                  <c:v>1</c:v>
                </c:pt>
                <c:pt idx="7321">
                  <c:v>0.75</c:v>
                </c:pt>
                <c:pt idx="7322">
                  <c:v>1</c:v>
                </c:pt>
                <c:pt idx="7323">
                  <c:v>1</c:v>
                </c:pt>
                <c:pt idx="7324">
                  <c:v>1</c:v>
                </c:pt>
                <c:pt idx="7325">
                  <c:v>1</c:v>
                </c:pt>
                <c:pt idx="7326">
                  <c:v>1</c:v>
                </c:pt>
                <c:pt idx="7327">
                  <c:v>1</c:v>
                </c:pt>
                <c:pt idx="7328">
                  <c:v>1</c:v>
                </c:pt>
                <c:pt idx="7329">
                  <c:v>1</c:v>
                </c:pt>
                <c:pt idx="7330">
                  <c:v>1</c:v>
                </c:pt>
                <c:pt idx="7331">
                  <c:v>1</c:v>
                </c:pt>
                <c:pt idx="7332">
                  <c:v>1</c:v>
                </c:pt>
                <c:pt idx="7333">
                  <c:v>1</c:v>
                </c:pt>
                <c:pt idx="7334">
                  <c:v>1</c:v>
                </c:pt>
                <c:pt idx="7335">
                  <c:v>1</c:v>
                </c:pt>
                <c:pt idx="7336">
                  <c:v>1</c:v>
                </c:pt>
                <c:pt idx="7337">
                  <c:v>1</c:v>
                </c:pt>
                <c:pt idx="7338">
                  <c:v>1</c:v>
                </c:pt>
                <c:pt idx="7339">
                  <c:v>1</c:v>
                </c:pt>
                <c:pt idx="7340">
                  <c:v>1</c:v>
                </c:pt>
                <c:pt idx="7341">
                  <c:v>1</c:v>
                </c:pt>
                <c:pt idx="7342">
                  <c:v>1</c:v>
                </c:pt>
                <c:pt idx="7343">
                  <c:v>1</c:v>
                </c:pt>
                <c:pt idx="7344">
                  <c:v>1</c:v>
                </c:pt>
                <c:pt idx="7345">
                  <c:v>0.5</c:v>
                </c:pt>
                <c:pt idx="7346">
                  <c:v>0.25</c:v>
                </c:pt>
                <c:pt idx="7347">
                  <c:v>1</c:v>
                </c:pt>
                <c:pt idx="7348">
                  <c:v>1</c:v>
                </c:pt>
                <c:pt idx="7349">
                  <c:v>1</c:v>
                </c:pt>
                <c:pt idx="7350">
                  <c:v>1</c:v>
                </c:pt>
                <c:pt idx="7351">
                  <c:v>1</c:v>
                </c:pt>
                <c:pt idx="7352">
                  <c:v>1</c:v>
                </c:pt>
                <c:pt idx="7353">
                  <c:v>1</c:v>
                </c:pt>
                <c:pt idx="7354">
                  <c:v>1</c:v>
                </c:pt>
                <c:pt idx="7355">
                  <c:v>1</c:v>
                </c:pt>
                <c:pt idx="7356">
                  <c:v>0.75</c:v>
                </c:pt>
                <c:pt idx="7357">
                  <c:v>1</c:v>
                </c:pt>
                <c:pt idx="7358">
                  <c:v>1</c:v>
                </c:pt>
                <c:pt idx="7359">
                  <c:v>1</c:v>
                </c:pt>
                <c:pt idx="7360">
                  <c:v>1</c:v>
                </c:pt>
                <c:pt idx="7361">
                  <c:v>1</c:v>
                </c:pt>
                <c:pt idx="7362">
                  <c:v>1</c:v>
                </c:pt>
                <c:pt idx="7363">
                  <c:v>1</c:v>
                </c:pt>
                <c:pt idx="7364">
                  <c:v>1</c:v>
                </c:pt>
                <c:pt idx="7365">
                  <c:v>1</c:v>
                </c:pt>
                <c:pt idx="7366">
                  <c:v>0.5</c:v>
                </c:pt>
                <c:pt idx="7367">
                  <c:v>1</c:v>
                </c:pt>
                <c:pt idx="7368">
                  <c:v>1</c:v>
                </c:pt>
                <c:pt idx="7369">
                  <c:v>1</c:v>
                </c:pt>
                <c:pt idx="7370">
                  <c:v>1</c:v>
                </c:pt>
                <c:pt idx="7371">
                  <c:v>1</c:v>
                </c:pt>
                <c:pt idx="7372">
                  <c:v>1</c:v>
                </c:pt>
                <c:pt idx="7373">
                  <c:v>1</c:v>
                </c:pt>
                <c:pt idx="7374">
                  <c:v>1</c:v>
                </c:pt>
                <c:pt idx="7375">
                  <c:v>1</c:v>
                </c:pt>
                <c:pt idx="7376">
                  <c:v>1</c:v>
                </c:pt>
                <c:pt idx="7377">
                  <c:v>1</c:v>
                </c:pt>
                <c:pt idx="7378">
                  <c:v>1</c:v>
                </c:pt>
                <c:pt idx="7379">
                  <c:v>1</c:v>
                </c:pt>
                <c:pt idx="7380">
                  <c:v>1</c:v>
                </c:pt>
                <c:pt idx="7381">
                  <c:v>1</c:v>
                </c:pt>
                <c:pt idx="7382">
                  <c:v>1</c:v>
                </c:pt>
                <c:pt idx="7383">
                  <c:v>1</c:v>
                </c:pt>
                <c:pt idx="7384">
                  <c:v>1</c:v>
                </c:pt>
                <c:pt idx="7385">
                  <c:v>1</c:v>
                </c:pt>
                <c:pt idx="7386">
                  <c:v>1</c:v>
                </c:pt>
                <c:pt idx="7387">
                  <c:v>1</c:v>
                </c:pt>
                <c:pt idx="7388">
                  <c:v>1</c:v>
                </c:pt>
                <c:pt idx="7389">
                  <c:v>1</c:v>
                </c:pt>
                <c:pt idx="7390">
                  <c:v>1</c:v>
                </c:pt>
                <c:pt idx="7391">
                  <c:v>1</c:v>
                </c:pt>
                <c:pt idx="7392">
                  <c:v>1</c:v>
                </c:pt>
                <c:pt idx="7393">
                  <c:v>1</c:v>
                </c:pt>
                <c:pt idx="7394">
                  <c:v>1</c:v>
                </c:pt>
                <c:pt idx="7395">
                  <c:v>1</c:v>
                </c:pt>
                <c:pt idx="7396">
                  <c:v>1</c:v>
                </c:pt>
                <c:pt idx="7397">
                  <c:v>1</c:v>
                </c:pt>
                <c:pt idx="7398">
                  <c:v>1</c:v>
                </c:pt>
                <c:pt idx="7399">
                  <c:v>1</c:v>
                </c:pt>
                <c:pt idx="7400">
                  <c:v>1</c:v>
                </c:pt>
                <c:pt idx="7401">
                  <c:v>1</c:v>
                </c:pt>
                <c:pt idx="7402">
                  <c:v>1</c:v>
                </c:pt>
                <c:pt idx="7403">
                  <c:v>1</c:v>
                </c:pt>
                <c:pt idx="7404">
                  <c:v>1</c:v>
                </c:pt>
                <c:pt idx="7405">
                  <c:v>1</c:v>
                </c:pt>
                <c:pt idx="7406">
                  <c:v>1</c:v>
                </c:pt>
                <c:pt idx="7407">
                  <c:v>1</c:v>
                </c:pt>
                <c:pt idx="7408">
                  <c:v>1</c:v>
                </c:pt>
                <c:pt idx="7409">
                  <c:v>1</c:v>
                </c:pt>
                <c:pt idx="7410">
                  <c:v>1</c:v>
                </c:pt>
                <c:pt idx="7411">
                  <c:v>1</c:v>
                </c:pt>
                <c:pt idx="7412">
                  <c:v>1</c:v>
                </c:pt>
                <c:pt idx="7413">
                  <c:v>1</c:v>
                </c:pt>
                <c:pt idx="7414">
                  <c:v>1</c:v>
                </c:pt>
                <c:pt idx="7415">
                  <c:v>1</c:v>
                </c:pt>
                <c:pt idx="7416">
                  <c:v>1</c:v>
                </c:pt>
                <c:pt idx="7417">
                  <c:v>0.75</c:v>
                </c:pt>
                <c:pt idx="7418">
                  <c:v>1</c:v>
                </c:pt>
                <c:pt idx="7419">
                  <c:v>1</c:v>
                </c:pt>
                <c:pt idx="7420">
                  <c:v>0.5</c:v>
                </c:pt>
                <c:pt idx="7421">
                  <c:v>1</c:v>
                </c:pt>
                <c:pt idx="7422">
                  <c:v>0.5</c:v>
                </c:pt>
                <c:pt idx="7423">
                  <c:v>1</c:v>
                </c:pt>
                <c:pt idx="7424">
                  <c:v>0.25</c:v>
                </c:pt>
                <c:pt idx="7425">
                  <c:v>1</c:v>
                </c:pt>
                <c:pt idx="7426">
                  <c:v>1</c:v>
                </c:pt>
                <c:pt idx="7427">
                  <c:v>1</c:v>
                </c:pt>
                <c:pt idx="7428">
                  <c:v>1</c:v>
                </c:pt>
                <c:pt idx="7429">
                  <c:v>1</c:v>
                </c:pt>
                <c:pt idx="7430">
                  <c:v>1</c:v>
                </c:pt>
                <c:pt idx="7431">
                  <c:v>1</c:v>
                </c:pt>
                <c:pt idx="7432">
                  <c:v>1</c:v>
                </c:pt>
                <c:pt idx="7433">
                  <c:v>1</c:v>
                </c:pt>
                <c:pt idx="7434">
                  <c:v>1</c:v>
                </c:pt>
                <c:pt idx="7435">
                  <c:v>1</c:v>
                </c:pt>
                <c:pt idx="7436">
                  <c:v>1</c:v>
                </c:pt>
                <c:pt idx="7437">
                  <c:v>1</c:v>
                </c:pt>
                <c:pt idx="7438">
                  <c:v>0.75</c:v>
                </c:pt>
                <c:pt idx="7439">
                  <c:v>1</c:v>
                </c:pt>
                <c:pt idx="7440">
                  <c:v>1</c:v>
                </c:pt>
                <c:pt idx="7441">
                  <c:v>1</c:v>
                </c:pt>
                <c:pt idx="7442">
                  <c:v>1</c:v>
                </c:pt>
                <c:pt idx="7443">
                  <c:v>1</c:v>
                </c:pt>
                <c:pt idx="7444">
                  <c:v>1</c:v>
                </c:pt>
                <c:pt idx="7445">
                  <c:v>1</c:v>
                </c:pt>
                <c:pt idx="7446">
                  <c:v>1</c:v>
                </c:pt>
                <c:pt idx="7447">
                  <c:v>0.75</c:v>
                </c:pt>
                <c:pt idx="7448">
                  <c:v>1</c:v>
                </c:pt>
                <c:pt idx="7449">
                  <c:v>1</c:v>
                </c:pt>
                <c:pt idx="7450">
                  <c:v>1</c:v>
                </c:pt>
                <c:pt idx="7451">
                  <c:v>1</c:v>
                </c:pt>
                <c:pt idx="7452">
                  <c:v>1</c:v>
                </c:pt>
                <c:pt idx="7453">
                  <c:v>1</c:v>
                </c:pt>
                <c:pt idx="7454">
                  <c:v>1</c:v>
                </c:pt>
                <c:pt idx="7455">
                  <c:v>1</c:v>
                </c:pt>
                <c:pt idx="7456">
                  <c:v>1</c:v>
                </c:pt>
                <c:pt idx="7457">
                  <c:v>1</c:v>
                </c:pt>
                <c:pt idx="7458">
                  <c:v>1</c:v>
                </c:pt>
                <c:pt idx="7459">
                  <c:v>0.75</c:v>
                </c:pt>
                <c:pt idx="7460">
                  <c:v>1</c:v>
                </c:pt>
                <c:pt idx="7461">
                  <c:v>1</c:v>
                </c:pt>
                <c:pt idx="7462">
                  <c:v>1</c:v>
                </c:pt>
                <c:pt idx="7463">
                  <c:v>1</c:v>
                </c:pt>
                <c:pt idx="7464">
                  <c:v>1</c:v>
                </c:pt>
                <c:pt idx="7465">
                  <c:v>1</c:v>
                </c:pt>
                <c:pt idx="7466">
                  <c:v>1</c:v>
                </c:pt>
                <c:pt idx="7467">
                  <c:v>1</c:v>
                </c:pt>
                <c:pt idx="7468">
                  <c:v>1</c:v>
                </c:pt>
                <c:pt idx="7469">
                  <c:v>1</c:v>
                </c:pt>
                <c:pt idx="7470">
                  <c:v>1</c:v>
                </c:pt>
                <c:pt idx="7471">
                  <c:v>1</c:v>
                </c:pt>
                <c:pt idx="7472">
                  <c:v>0.75</c:v>
                </c:pt>
                <c:pt idx="7473">
                  <c:v>1</c:v>
                </c:pt>
                <c:pt idx="7474">
                  <c:v>1</c:v>
                </c:pt>
                <c:pt idx="7475">
                  <c:v>1</c:v>
                </c:pt>
                <c:pt idx="7476">
                  <c:v>1</c:v>
                </c:pt>
                <c:pt idx="7477">
                  <c:v>1</c:v>
                </c:pt>
                <c:pt idx="7478">
                  <c:v>1</c:v>
                </c:pt>
                <c:pt idx="7479">
                  <c:v>1</c:v>
                </c:pt>
                <c:pt idx="7480">
                  <c:v>1</c:v>
                </c:pt>
                <c:pt idx="7481">
                  <c:v>1</c:v>
                </c:pt>
                <c:pt idx="7482">
                  <c:v>1</c:v>
                </c:pt>
                <c:pt idx="7483">
                  <c:v>1</c:v>
                </c:pt>
                <c:pt idx="7484">
                  <c:v>1</c:v>
                </c:pt>
                <c:pt idx="7485">
                  <c:v>1</c:v>
                </c:pt>
                <c:pt idx="7486">
                  <c:v>1</c:v>
                </c:pt>
                <c:pt idx="7487">
                  <c:v>1</c:v>
                </c:pt>
                <c:pt idx="7488">
                  <c:v>1</c:v>
                </c:pt>
                <c:pt idx="7489">
                  <c:v>1</c:v>
                </c:pt>
                <c:pt idx="7490">
                  <c:v>1</c:v>
                </c:pt>
                <c:pt idx="7491">
                  <c:v>1</c:v>
                </c:pt>
                <c:pt idx="7492">
                  <c:v>1</c:v>
                </c:pt>
                <c:pt idx="7493">
                  <c:v>1</c:v>
                </c:pt>
                <c:pt idx="7494">
                  <c:v>1</c:v>
                </c:pt>
                <c:pt idx="7495">
                  <c:v>1</c:v>
                </c:pt>
                <c:pt idx="7496">
                  <c:v>1</c:v>
                </c:pt>
                <c:pt idx="7497">
                  <c:v>1</c:v>
                </c:pt>
                <c:pt idx="7498">
                  <c:v>1</c:v>
                </c:pt>
                <c:pt idx="7499">
                  <c:v>1</c:v>
                </c:pt>
                <c:pt idx="7500">
                  <c:v>1</c:v>
                </c:pt>
                <c:pt idx="7501">
                  <c:v>1</c:v>
                </c:pt>
                <c:pt idx="7502">
                  <c:v>1</c:v>
                </c:pt>
                <c:pt idx="7503">
                  <c:v>1</c:v>
                </c:pt>
                <c:pt idx="7504">
                  <c:v>1</c:v>
                </c:pt>
                <c:pt idx="7505">
                  <c:v>1</c:v>
                </c:pt>
                <c:pt idx="7506">
                  <c:v>1</c:v>
                </c:pt>
                <c:pt idx="7507">
                  <c:v>1</c:v>
                </c:pt>
                <c:pt idx="7508">
                  <c:v>1</c:v>
                </c:pt>
                <c:pt idx="7509">
                  <c:v>1</c:v>
                </c:pt>
                <c:pt idx="7510">
                  <c:v>1</c:v>
                </c:pt>
                <c:pt idx="7511">
                  <c:v>1</c:v>
                </c:pt>
                <c:pt idx="7512">
                  <c:v>1</c:v>
                </c:pt>
                <c:pt idx="7513">
                  <c:v>1</c:v>
                </c:pt>
                <c:pt idx="7514">
                  <c:v>1</c:v>
                </c:pt>
                <c:pt idx="7515">
                  <c:v>1</c:v>
                </c:pt>
                <c:pt idx="7516">
                  <c:v>1</c:v>
                </c:pt>
                <c:pt idx="7517">
                  <c:v>1</c:v>
                </c:pt>
                <c:pt idx="7518">
                  <c:v>1</c:v>
                </c:pt>
                <c:pt idx="7519">
                  <c:v>1</c:v>
                </c:pt>
                <c:pt idx="7520">
                  <c:v>1</c:v>
                </c:pt>
                <c:pt idx="7521">
                  <c:v>1</c:v>
                </c:pt>
                <c:pt idx="7522">
                  <c:v>1</c:v>
                </c:pt>
                <c:pt idx="7523">
                  <c:v>1</c:v>
                </c:pt>
                <c:pt idx="7524">
                  <c:v>1</c:v>
                </c:pt>
                <c:pt idx="7525">
                  <c:v>1</c:v>
                </c:pt>
                <c:pt idx="7526">
                  <c:v>1</c:v>
                </c:pt>
                <c:pt idx="7527">
                  <c:v>1</c:v>
                </c:pt>
                <c:pt idx="7528">
                  <c:v>1</c:v>
                </c:pt>
                <c:pt idx="7529">
                  <c:v>1</c:v>
                </c:pt>
                <c:pt idx="7530">
                  <c:v>1</c:v>
                </c:pt>
                <c:pt idx="7531">
                  <c:v>1</c:v>
                </c:pt>
                <c:pt idx="7532">
                  <c:v>1</c:v>
                </c:pt>
                <c:pt idx="7533">
                  <c:v>1</c:v>
                </c:pt>
                <c:pt idx="7534">
                  <c:v>1</c:v>
                </c:pt>
                <c:pt idx="7535">
                  <c:v>1</c:v>
                </c:pt>
                <c:pt idx="7536">
                  <c:v>1</c:v>
                </c:pt>
                <c:pt idx="7537">
                  <c:v>1</c:v>
                </c:pt>
                <c:pt idx="7538">
                  <c:v>1</c:v>
                </c:pt>
                <c:pt idx="7539">
                  <c:v>1</c:v>
                </c:pt>
                <c:pt idx="7540">
                  <c:v>1</c:v>
                </c:pt>
                <c:pt idx="7541">
                  <c:v>1</c:v>
                </c:pt>
                <c:pt idx="7542">
                  <c:v>1</c:v>
                </c:pt>
                <c:pt idx="7543">
                  <c:v>1</c:v>
                </c:pt>
                <c:pt idx="7544">
                  <c:v>1</c:v>
                </c:pt>
                <c:pt idx="7545">
                  <c:v>1</c:v>
                </c:pt>
                <c:pt idx="7546">
                  <c:v>1</c:v>
                </c:pt>
                <c:pt idx="7547">
                  <c:v>1</c:v>
                </c:pt>
                <c:pt idx="7548">
                  <c:v>1</c:v>
                </c:pt>
                <c:pt idx="7549">
                  <c:v>1</c:v>
                </c:pt>
                <c:pt idx="7550">
                  <c:v>1</c:v>
                </c:pt>
                <c:pt idx="7551">
                  <c:v>1</c:v>
                </c:pt>
                <c:pt idx="7552">
                  <c:v>1</c:v>
                </c:pt>
                <c:pt idx="7553">
                  <c:v>1</c:v>
                </c:pt>
                <c:pt idx="7554">
                  <c:v>1</c:v>
                </c:pt>
                <c:pt idx="7555">
                  <c:v>1</c:v>
                </c:pt>
                <c:pt idx="7556">
                  <c:v>1</c:v>
                </c:pt>
                <c:pt idx="7557">
                  <c:v>1</c:v>
                </c:pt>
                <c:pt idx="7558">
                  <c:v>0.75</c:v>
                </c:pt>
                <c:pt idx="7559">
                  <c:v>1</c:v>
                </c:pt>
                <c:pt idx="7560">
                  <c:v>1</c:v>
                </c:pt>
                <c:pt idx="7561">
                  <c:v>1</c:v>
                </c:pt>
                <c:pt idx="7562">
                  <c:v>1</c:v>
                </c:pt>
                <c:pt idx="7563">
                  <c:v>1</c:v>
                </c:pt>
                <c:pt idx="7564">
                  <c:v>1</c:v>
                </c:pt>
                <c:pt idx="7565">
                  <c:v>1</c:v>
                </c:pt>
                <c:pt idx="7566">
                  <c:v>1</c:v>
                </c:pt>
                <c:pt idx="7567">
                  <c:v>1</c:v>
                </c:pt>
                <c:pt idx="7568">
                  <c:v>1</c:v>
                </c:pt>
                <c:pt idx="7569">
                  <c:v>1</c:v>
                </c:pt>
                <c:pt idx="7570">
                  <c:v>1</c:v>
                </c:pt>
                <c:pt idx="7571">
                  <c:v>1</c:v>
                </c:pt>
                <c:pt idx="7572">
                  <c:v>1</c:v>
                </c:pt>
                <c:pt idx="7573">
                  <c:v>1</c:v>
                </c:pt>
                <c:pt idx="7574">
                  <c:v>1</c:v>
                </c:pt>
                <c:pt idx="7575">
                  <c:v>1</c:v>
                </c:pt>
                <c:pt idx="7576">
                  <c:v>1</c:v>
                </c:pt>
                <c:pt idx="7577">
                  <c:v>0.25</c:v>
                </c:pt>
                <c:pt idx="7578">
                  <c:v>1</c:v>
                </c:pt>
                <c:pt idx="7579">
                  <c:v>1</c:v>
                </c:pt>
                <c:pt idx="7580">
                  <c:v>1</c:v>
                </c:pt>
                <c:pt idx="7581">
                  <c:v>1</c:v>
                </c:pt>
                <c:pt idx="7582">
                  <c:v>0.5</c:v>
                </c:pt>
                <c:pt idx="7583">
                  <c:v>1</c:v>
                </c:pt>
                <c:pt idx="7584">
                  <c:v>1</c:v>
                </c:pt>
                <c:pt idx="7585">
                  <c:v>1</c:v>
                </c:pt>
                <c:pt idx="7586">
                  <c:v>1</c:v>
                </c:pt>
                <c:pt idx="7587">
                  <c:v>1</c:v>
                </c:pt>
                <c:pt idx="7588">
                  <c:v>1</c:v>
                </c:pt>
                <c:pt idx="7589">
                  <c:v>1</c:v>
                </c:pt>
                <c:pt idx="7590">
                  <c:v>1</c:v>
                </c:pt>
                <c:pt idx="7591">
                  <c:v>1</c:v>
                </c:pt>
                <c:pt idx="7592">
                  <c:v>0.75</c:v>
                </c:pt>
                <c:pt idx="7593">
                  <c:v>1</c:v>
                </c:pt>
                <c:pt idx="7594">
                  <c:v>1</c:v>
                </c:pt>
                <c:pt idx="7595">
                  <c:v>1</c:v>
                </c:pt>
                <c:pt idx="7596">
                  <c:v>1</c:v>
                </c:pt>
                <c:pt idx="7597">
                  <c:v>1</c:v>
                </c:pt>
                <c:pt idx="7598">
                  <c:v>1</c:v>
                </c:pt>
                <c:pt idx="7599">
                  <c:v>1</c:v>
                </c:pt>
                <c:pt idx="7600">
                  <c:v>1</c:v>
                </c:pt>
                <c:pt idx="7601">
                  <c:v>1</c:v>
                </c:pt>
                <c:pt idx="7602">
                  <c:v>1</c:v>
                </c:pt>
                <c:pt idx="7603">
                  <c:v>1</c:v>
                </c:pt>
                <c:pt idx="7604">
                  <c:v>1</c:v>
                </c:pt>
                <c:pt idx="7605">
                  <c:v>1</c:v>
                </c:pt>
                <c:pt idx="7606">
                  <c:v>1</c:v>
                </c:pt>
                <c:pt idx="7607">
                  <c:v>1</c:v>
                </c:pt>
                <c:pt idx="7608">
                  <c:v>1</c:v>
                </c:pt>
                <c:pt idx="7609">
                  <c:v>1</c:v>
                </c:pt>
                <c:pt idx="7610">
                  <c:v>1</c:v>
                </c:pt>
                <c:pt idx="7611">
                  <c:v>1</c:v>
                </c:pt>
                <c:pt idx="7612">
                  <c:v>1</c:v>
                </c:pt>
                <c:pt idx="7613">
                  <c:v>1</c:v>
                </c:pt>
                <c:pt idx="7614">
                  <c:v>1</c:v>
                </c:pt>
                <c:pt idx="7615">
                  <c:v>1</c:v>
                </c:pt>
                <c:pt idx="7616">
                  <c:v>1</c:v>
                </c:pt>
                <c:pt idx="7617">
                  <c:v>1</c:v>
                </c:pt>
                <c:pt idx="7618">
                  <c:v>1</c:v>
                </c:pt>
                <c:pt idx="7619">
                  <c:v>1</c:v>
                </c:pt>
                <c:pt idx="7620">
                  <c:v>1</c:v>
                </c:pt>
                <c:pt idx="7621">
                  <c:v>1</c:v>
                </c:pt>
                <c:pt idx="7622">
                  <c:v>1</c:v>
                </c:pt>
                <c:pt idx="7623">
                  <c:v>1</c:v>
                </c:pt>
                <c:pt idx="7624">
                  <c:v>1</c:v>
                </c:pt>
                <c:pt idx="7625">
                  <c:v>1</c:v>
                </c:pt>
                <c:pt idx="7626">
                  <c:v>1</c:v>
                </c:pt>
                <c:pt idx="7627">
                  <c:v>1</c:v>
                </c:pt>
                <c:pt idx="7628">
                  <c:v>1</c:v>
                </c:pt>
                <c:pt idx="7629">
                  <c:v>1</c:v>
                </c:pt>
                <c:pt idx="7630">
                  <c:v>1</c:v>
                </c:pt>
                <c:pt idx="7631">
                  <c:v>1</c:v>
                </c:pt>
                <c:pt idx="7632">
                  <c:v>1</c:v>
                </c:pt>
                <c:pt idx="7633">
                  <c:v>1</c:v>
                </c:pt>
                <c:pt idx="7634">
                  <c:v>1</c:v>
                </c:pt>
                <c:pt idx="7635">
                  <c:v>1</c:v>
                </c:pt>
                <c:pt idx="7636">
                  <c:v>1</c:v>
                </c:pt>
                <c:pt idx="7637">
                  <c:v>1</c:v>
                </c:pt>
                <c:pt idx="7638">
                  <c:v>1</c:v>
                </c:pt>
                <c:pt idx="7639">
                  <c:v>1</c:v>
                </c:pt>
                <c:pt idx="7640">
                  <c:v>1</c:v>
                </c:pt>
                <c:pt idx="7641">
                  <c:v>1</c:v>
                </c:pt>
                <c:pt idx="7642">
                  <c:v>1</c:v>
                </c:pt>
                <c:pt idx="7643">
                  <c:v>1</c:v>
                </c:pt>
                <c:pt idx="7644">
                  <c:v>1</c:v>
                </c:pt>
                <c:pt idx="7645">
                  <c:v>1</c:v>
                </c:pt>
                <c:pt idx="7646">
                  <c:v>1</c:v>
                </c:pt>
                <c:pt idx="7647">
                  <c:v>1</c:v>
                </c:pt>
                <c:pt idx="7648">
                  <c:v>1</c:v>
                </c:pt>
                <c:pt idx="7649">
                  <c:v>1</c:v>
                </c:pt>
                <c:pt idx="7650">
                  <c:v>1</c:v>
                </c:pt>
                <c:pt idx="7651">
                  <c:v>1</c:v>
                </c:pt>
                <c:pt idx="7652">
                  <c:v>1</c:v>
                </c:pt>
                <c:pt idx="7653">
                  <c:v>1</c:v>
                </c:pt>
                <c:pt idx="7654">
                  <c:v>1</c:v>
                </c:pt>
                <c:pt idx="7655">
                  <c:v>1</c:v>
                </c:pt>
                <c:pt idx="7656">
                  <c:v>1</c:v>
                </c:pt>
                <c:pt idx="7657">
                  <c:v>1</c:v>
                </c:pt>
                <c:pt idx="7658">
                  <c:v>1</c:v>
                </c:pt>
                <c:pt idx="7659">
                  <c:v>1</c:v>
                </c:pt>
                <c:pt idx="7660">
                  <c:v>1</c:v>
                </c:pt>
                <c:pt idx="7661">
                  <c:v>1</c:v>
                </c:pt>
                <c:pt idx="7662">
                  <c:v>1</c:v>
                </c:pt>
                <c:pt idx="7663">
                  <c:v>1</c:v>
                </c:pt>
                <c:pt idx="7664">
                  <c:v>1</c:v>
                </c:pt>
                <c:pt idx="7665">
                  <c:v>1</c:v>
                </c:pt>
                <c:pt idx="7666">
                  <c:v>1</c:v>
                </c:pt>
                <c:pt idx="7667">
                  <c:v>1</c:v>
                </c:pt>
                <c:pt idx="7668">
                  <c:v>1</c:v>
                </c:pt>
                <c:pt idx="7669">
                  <c:v>1</c:v>
                </c:pt>
                <c:pt idx="7670">
                  <c:v>1</c:v>
                </c:pt>
                <c:pt idx="7671">
                  <c:v>1</c:v>
                </c:pt>
                <c:pt idx="7672">
                  <c:v>1</c:v>
                </c:pt>
                <c:pt idx="7673">
                  <c:v>1</c:v>
                </c:pt>
                <c:pt idx="7674">
                  <c:v>0.75</c:v>
                </c:pt>
                <c:pt idx="7675">
                  <c:v>1</c:v>
                </c:pt>
                <c:pt idx="7676">
                  <c:v>1</c:v>
                </c:pt>
                <c:pt idx="7677">
                  <c:v>0.75</c:v>
                </c:pt>
                <c:pt idx="7678">
                  <c:v>1</c:v>
                </c:pt>
                <c:pt idx="7679">
                  <c:v>1</c:v>
                </c:pt>
                <c:pt idx="7680">
                  <c:v>1</c:v>
                </c:pt>
                <c:pt idx="7681">
                  <c:v>1</c:v>
                </c:pt>
                <c:pt idx="7682">
                  <c:v>1</c:v>
                </c:pt>
                <c:pt idx="7683">
                  <c:v>1</c:v>
                </c:pt>
                <c:pt idx="7684">
                  <c:v>1</c:v>
                </c:pt>
                <c:pt idx="7685">
                  <c:v>1</c:v>
                </c:pt>
                <c:pt idx="7686">
                  <c:v>1</c:v>
                </c:pt>
                <c:pt idx="7687">
                  <c:v>1</c:v>
                </c:pt>
                <c:pt idx="7688">
                  <c:v>1</c:v>
                </c:pt>
                <c:pt idx="7689">
                  <c:v>1</c:v>
                </c:pt>
                <c:pt idx="7690">
                  <c:v>1</c:v>
                </c:pt>
                <c:pt idx="7691">
                  <c:v>1</c:v>
                </c:pt>
                <c:pt idx="7692">
                  <c:v>1</c:v>
                </c:pt>
                <c:pt idx="7693">
                  <c:v>1</c:v>
                </c:pt>
                <c:pt idx="7694">
                  <c:v>1</c:v>
                </c:pt>
                <c:pt idx="7695">
                  <c:v>1</c:v>
                </c:pt>
                <c:pt idx="7696">
                  <c:v>1</c:v>
                </c:pt>
                <c:pt idx="7697">
                  <c:v>1</c:v>
                </c:pt>
                <c:pt idx="7698">
                  <c:v>1</c:v>
                </c:pt>
                <c:pt idx="7699">
                  <c:v>1</c:v>
                </c:pt>
                <c:pt idx="7700">
                  <c:v>1</c:v>
                </c:pt>
                <c:pt idx="7701">
                  <c:v>1</c:v>
                </c:pt>
                <c:pt idx="7702">
                  <c:v>1</c:v>
                </c:pt>
                <c:pt idx="7703">
                  <c:v>1</c:v>
                </c:pt>
                <c:pt idx="7704">
                  <c:v>0.75</c:v>
                </c:pt>
                <c:pt idx="7705">
                  <c:v>1</c:v>
                </c:pt>
                <c:pt idx="7706">
                  <c:v>1</c:v>
                </c:pt>
                <c:pt idx="7707">
                  <c:v>1</c:v>
                </c:pt>
                <c:pt idx="7708">
                  <c:v>1</c:v>
                </c:pt>
                <c:pt idx="7709">
                  <c:v>1</c:v>
                </c:pt>
                <c:pt idx="7710">
                  <c:v>1</c:v>
                </c:pt>
                <c:pt idx="7711">
                  <c:v>1</c:v>
                </c:pt>
                <c:pt idx="7712">
                  <c:v>0.75</c:v>
                </c:pt>
                <c:pt idx="7713">
                  <c:v>1</c:v>
                </c:pt>
                <c:pt idx="7714">
                  <c:v>1</c:v>
                </c:pt>
                <c:pt idx="7715">
                  <c:v>1</c:v>
                </c:pt>
                <c:pt idx="7716">
                  <c:v>1</c:v>
                </c:pt>
                <c:pt idx="7717">
                  <c:v>1</c:v>
                </c:pt>
                <c:pt idx="7718">
                  <c:v>1</c:v>
                </c:pt>
                <c:pt idx="7719">
                  <c:v>1</c:v>
                </c:pt>
                <c:pt idx="7720">
                  <c:v>1</c:v>
                </c:pt>
                <c:pt idx="7721">
                  <c:v>1</c:v>
                </c:pt>
                <c:pt idx="7722">
                  <c:v>1</c:v>
                </c:pt>
                <c:pt idx="7723">
                  <c:v>1</c:v>
                </c:pt>
                <c:pt idx="7724">
                  <c:v>1</c:v>
                </c:pt>
                <c:pt idx="7725">
                  <c:v>1</c:v>
                </c:pt>
                <c:pt idx="7726">
                  <c:v>1</c:v>
                </c:pt>
                <c:pt idx="7727">
                  <c:v>1</c:v>
                </c:pt>
                <c:pt idx="7728">
                  <c:v>1</c:v>
                </c:pt>
                <c:pt idx="7729">
                  <c:v>1</c:v>
                </c:pt>
                <c:pt idx="7730">
                  <c:v>1</c:v>
                </c:pt>
                <c:pt idx="7731">
                  <c:v>1</c:v>
                </c:pt>
                <c:pt idx="7732">
                  <c:v>1</c:v>
                </c:pt>
                <c:pt idx="7733">
                  <c:v>1</c:v>
                </c:pt>
                <c:pt idx="7734">
                  <c:v>1</c:v>
                </c:pt>
                <c:pt idx="7735">
                  <c:v>1</c:v>
                </c:pt>
                <c:pt idx="7736">
                  <c:v>1</c:v>
                </c:pt>
                <c:pt idx="7737">
                  <c:v>1</c:v>
                </c:pt>
                <c:pt idx="7738">
                  <c:v>1</c:v>
                </c:pt>
                <c:pt idx="7739">
                  <c:v>0.75</c:v>
                </c:pt>
                <c:pt idx="7740">
                  <c:v>1</c:v>
                </c:pt>
                <c:pt idx="7741">
                  <c:v>1</c:v>
                </c:pt>
                <c:pt idx="7742">
                  <c:v>1</c:v>
                </c:pt>
                <c:pt idx="7743">
                  <c:v>1</c:v>
                </c:pt>
                <c:pt idx="7744">
                  <c:v>1</c:v>
                </c:pt>
                <c:pt idx="7745">
                  <c:v>1</c:v>
                </c:pt>
                <c:pt idx="7746">
                  <c:v>1</c:v>
                </c:pt>
                <c:pt idx="7747">
                  <c:v>1</c:v>
                </c:pt>
                <c:pt idx="7748">
                  <c:v>1</c:v>
                </c:pt>
                <c:pt idx="7749">
                  <c:v>1</c:v>
                </c:pt>
                <c:pt idx="7750">
                  <c:v>1</c:v>
                </c:pt>
                <c:pt idx="7751">
                  <c:v>1</c:v>
                </c:pt>
                <c:pt idx="7752">
                  <c:v>0.75</c:v>
                </c:pt>
                <c:pt idx="7753">
                  <c:v>1</c:v>
                </c:pt>
                <c:pt idx="7754">
                  <c:v>1</c:v>
                </c:pt>
                <c:pt idx="7755">
                  <c:v>1</c:v>
                </c:pt>
                <c:pt idx="7756">
                  <c:v>1</c:v>
                </c:pt>
                <c:pt idx="7757">
                  <c:v>1</c:v>
                </c:pt>
                <c:pt idx="7758">
                  <c:v>1</c:v>
                </c:pt>
                <c:pt idx="7759">
                  <c:v>1</c:v>
                </c:pt>
                <c:pt idx="7760">
                  <c:v>1</c:v>
                </c:pt>
                <c:pt idx="7761">
                  <c:v>1</c:v>
                </c:pt>
                <c:pt idx="7762">
                  <c:v>1</c:v>
                </c:pt>
                <c:pt idx="7763">
                  <c:v>1</c:v>
                </c:pt>
                <c:pt idx="7764">
                  <c:v>1</c:v>
                </c:pt>
                <c:pt idx="7765">
                  <c:v>1</c:v>
                </c:pt>
                <c:pt idx="7766">
                  <c:v>1</c:v>
                </c:pt>
                <c:pt idx="7767">
                  <c:v>1</c:v>
                </c:pt>
                <c:pt idx="7768">
                  <c:v>1</c:v>
                </c:pt>
                <c:pt idx="7769">
                  <c:v>1</c:v>
                </c:pt>
                <c:pt idx="7770">
                  <c:v>1</c:v>
                </c:pt>
                <c:pt idx="7771">
                  <c:v>1</c:v>
                </c:pt>
                <c:pt idx="7772">
                  <c:v>1</c:v>
                </c:pt>
                <c:pt idx="7773">
                  <c:v>1</c:v>
                </c:pt>
                <c:pt idx="7774">
                  <c:v>1</c:v>
                </c:pt>
                <c:pt idx="7775">
                  <c:v>1</c:v>
                </c:pt>
                <c:pt idx="7776">
                  <c:v>0.5</c:v>
                </c:pt>
                <c:pt idx="7777">
                  <c:v>1</c:v>
                </c:pt>
                <c:pt idx="7778">
                  <c:v>1</c:v>
                </c:pt>
                <c:pt idx="7779">
                  <c:v>1</c:v>
                </c:pt>
                <c:pt idx="7780">
                  <c:v>1</c:v>
                </c:pt>
                <c:pt idx="7781">
                  <c:v>1</c:v>
                </c:pt>
                <c:pt idx="7782">
                  <c:v>1</c:v>
                </c:pt>
                <c:pt idx="7783">
                  <c:v>0.75</c:v>
                </c:pt>
                <c:pt idx="7784">
                  <c:v>1</c:v>
                </c:pt>
                <c:pt idx="7785">
                  <c:v>0.5</c:v>
                </c:pt>
                <c:pt idx="7786">
                  <c:v>1</c:v>
                </c:pt>
                <c:pt idx="7787">
                  <c:v>1</c:v>
                </c:pt>
                <c:pt idx="7788">
                  <c:v>1</c:v>
                </c:pt>
                <c:pt idx="7789">
                  <c:v>1</c:v>
                </c:pt>
                <c:pt idx="7790">
                  <c:v>1</c:v>
                </c:pt>
                <c:pt idx="7791">
                  <c:v>1</c:v>
                </c:pt>
                <c:pt idx="7792">
                  <c:v>1</c:v>
                </c:pt>
                <c:pt idx="7793">
                  <c:v>0.75</c:v>
                </c:pt>
                <c:pt idx="7794">
                  <c:v>1</c:v>
                </c:pt>
                <c:pt idx="7795">
                  <c:v>1</c:v>
                </c:pt>
                <c:pt idx="7796">
                  <c:v>1</c:v>
                </c:pt>
                <c:pt idx="7797">
                  <c:v>1</c:v>
                </c:pt>
                <c:pt idx="7798">
                  <c:v>1</c:v>
                </c:pt>
                <c:pt idx="7799">
                  <c:v>1</c:v>
                </c:pt>
                <c:pt idx="7800">
                  <c:v>1</c:v>
                </c:pt>
                <c:pt idx="7801">
                  <c:v>1</c:v>
                </c:pt>
                <c:pt idx="7802">
                  <c:v>1</c:v>
                </c:pt>
                <c:pt idx="7803">
                  <c:v>1</c:v>
                </c:pt>
                <c:pt idx="7804">
                  <c:v>1</c:v>
                </c:pt>
                <c:pt idx="7805">
                  <c:v>1</c:v>
                </c:pt>
                <c:pt idx="7806">
                  <c:v>1</c:v>
                </c:pt>
                <c:pt idx="7807">
                  <c:v>1</c:v>
                </c:pt>
                <c:pt idx="7808">
                  <c:v>1</c:v>
                </c:pt>
                <c:pt idx="7809">
                  <c:v>1</c:v>
                </c:pt>
                <c:pt idx="7810">
                  <c:v>1</c:v>
                </c:pt>
                <c:pt idx="7811">
                  <c:v>1</c:v>
                </c:pt>
                <c:pt idx="7812">
                  <c:v>0.75</c:v>
                </c:pt>
                <c:pt idx="7813">
                  <c:v>1</c:v>
                </c:pt>
                <c:pt idx="7814">
                  <c:v>1</c:v>
                </c:pt>
                <c:pt idx="7815">
                  <c:v>1</c:v>
                </c:pt>
                <c:pt idx="7816">
                  <c:v>1</c:v>
                </c:pt>
                <c:pt idx="7817">
                  <c:v>1</c:v>
                </c:pt>
                <c:pt idx="7818">
                  <c:v>1</c:v>
                </c:pt>
                <c:pt idx="7819">
                  <c:v>1</c:v>
                </c:pt>
                <c:pt idx="7820">
                  <c:v>1</c:v>
                </c:pt>
                <c:pt idx="7821">
                  <c:v>1</c:v>
                </c:pt>
                <c:pt idx="7822">
                  <c:v>1</c:v>
                </c:pt>
                <c:pt idx="7823">
                  <c:v>1</c:v>
                </c:pt>
                <c:pt idx="7824">
                  <c:v>1</c:v>
                </c:pt>
                <c:pt idx="7825">
                  <c:v>1</c:v>
                </c:pt>
                <c:pt idx="7826">
                  <c:v>1</c:v>
                </c:pt>
                <c:pt idx="7827">
                  <c:v>1</c:v>
                </c:pt>
                <c:pt idx="7828">
                  <c:v>1</c:v>
                </c:pt>
                <c:pt idx="7829">
                  <c:v>1</c:v>
                </c:pt>
                <c:pt idx="7830">
                  <c:v>1</c:v>
                </c:pt>
                <c:pt idx="7831">
                  <c:v>1</c:v>
                </c:pt>
                <c:pt idx="7832">
                  <c:v>1</c:v>
                </c:pt>
                <c:pt idx="7833">
                  <c:v>1</c:v>
                </c:pt>
                <c:pt idx="7834">
                  <c:v>1</c:v>
                </c:pt>
                <c:pt idx="7835">
                  <c:v>0.75</c:v>
                </c:pt>
                <c:pt idx="7836">
                  <c:v>1</c:v>
                </c:pt>
                <c:pt idx="7837">
                  <c:v>1</c:v>
                </c:pt>
                <c:pt idx="7838">
                  <c:v>1</c:v>
                </c:pt>
                <c:pt idx="7839">
                  <c:v>0.75</c:v>
                </c:pt>
                <c:pt idx="7840">
                  <c:v>1</c:v>
                </c:pt>
                <c:pt idx="7841">
                  <c:v>1</c:v>
                </c:pt>
                <c:pt idx="7842">
                  <c:v>1</c:v>
                </c:pt>
                <c:pt idx="7843">
                  <c:v>1</c:v>
                </c:pt>
                <c:pt idx="7844">
                  <c:v>1</c:v>
                </c:pt>
                <c:pt idx="7845">
                  <c:v>1</c:v>
                </c:pt>
                <c:pt idx="7846">
                  <c:v>1</c:v>
                </c:pt>
                <c:pt idx="7847">
                  <c:v>1</c:v>
                </c:pt>
                <c:pt idx="7848">
                  <c:v>1</c:v>
                </c:pt>
                <c:pt idx="7849">
                  <c:v>1</c:v>
                </c:pt>
                <c:pt idx="7850">
                  <c:v>1</c:v>
                </c:pt>
                <c:pt idx="7851">
                  <c:v>1</c:v>
                </c:pt>
                <c:pt idx="7852">
                  <c:v>1</c:v>
                </c:pt>
                <c:pt idx="7853">
                  <c:v>1</c:v>
                </c:pt>
                <c:pt idx="7854">
                  <c:v>1</c:v>
                </c:pt>
                <c:pt idx="7855">
                  <c:v>1</c:v>
                </c:pt>
                <c:pt idx="7856">
                  <c:v>1</c:v>
                </c:pt>
                <c:pt idx="7857">
                  <c:v>1</c:v>
                </c:pt>
                <c:pt idx="7858">
                  <c:v>1</c:v>
                </c:pt>
                <c:pt idx="7859">
                  <c:v>1</c:v>
                </c:pt>
                <c:pt idx="7860">
                  <c:v>1</c:v>
                </c:pt>
                <c:pt idx="7861">
                  <c:v>1</c:v>
                </c:pt>
                <c:pt idx="7862">
                  <c:v>1</c:v>
                </c:pt>
                <c:pt idx="7863">
                  <c:v>1</c:v>
                </c:pt>
                <c:pt idx="7864">
                  <c:v>1</c:v>
                </c:pt>
                <c:pt idx="7865">
                  <c:v>1</c:v>
                </c:pt>
                <c:pt idx="7866">
                  <c:v>1</c:v>
                </c:pt>
                <c:pt idx="7867">
                  <c:v>0.5</c:v>
                </c:pt>
                <c:pt idx="7868">
                  <c:v>1</c:v>
                </c:pt>
                <c:pt idx="7869">
                  <c:v>1</c:v>
                </c:pt>
                <c:pt idx="7870">
                  <c:v>1</c:v>
                </c:pt>
                <c:pt idx="7871">
                  <c:v>1</c:v>
                </c:pt>
                <c:pt idx="7872">
                  <c:v>1</c:v>
                </c:pt>
                <c:pt idx="7873">
                  <c:v>1</c:v>
                </c:pt>
                <c:pt idx="7874">
                  <c:v>1</c:v>
                </c:pt>
                <c:pt idx="7875">
                  <c:v>1</c:v>
                </c:pt>
                <c:pt idx="7876">
                  <c:v>1</c:v>
                </c:pt>
                <c:pt idx="7877">
                  <c:v>1</c:v>
                </c:pt>
                <c:pt idx="7878">
                  <c:v>1</c:v>
                </c:pt>
                <c:pt idx="7879">
                  <c:v>1</c:v>
                </c:pt>
                <c:pt idx="7880">
                  <c:v>1</c:v>
                </c:pt>
                <c:pt idx="7881">
                  <c:v>1</c:v>
                </c:pt>
                <c:pt idx="7882">
                  <c:v>1</c:v>
                </c:pt>
                <c:pt idx="7883">
                  <c:v>1</c:v>
                </c:pt>
                <c:pt idx="7884">
                  <c:v>1</c:v>
                </c:pt>
                <c:pt idx="7885">
                  <c:v>1</c:v>
                </c:pt>
                <c:pt idx="7886">
                  <c:v>1</c:v>
                </c:pt>
                <c:pt idx="7887">
                  <c:v>1</c:v>
                </c:pt>
                <c:pt idx="7888">
                  <c:v>1</c:v>
                </c:pt>
                <c:pt idx="7889">
                  <c:v>1</c:v>
                </c:pt>
                <c:pt idx="7890">
                  <c:v>1</c:v>
                </c:pt>
                <c:pt idx="7891">
                  <c:v>1</c:v>
                </c:pt>
                <c:pt idx="7892">
                  <c:v>1</c:v>
                </c:pt>
                <c:pt idx="7893">
                  <c:v>0.75</c:v>
                </c:pt>
                <c:pt idx="7894">
                  <c:v>1</c:v>
                </c:pt>
                <c:pt idx="7895">
                  <c:v>1</c:v>
                </c:pt>
                <c:pt idx="7896">
                  <c:v>1</c:v>
                </c:pt>
                <c:pt idx="7897">
                  <c:v>1</c:v>
                </c:pt>
                <c:pt idx="7898">
                  <c:v>1</c:v>
                </c:pt>
                <c:pt idx="7899">
                  <c:v>1</c:v>
                </c:pt>
                <c:pt idx="7900">
                  <c:v>1</c:v>
                </c:pt>
                <c:pt idx="7901">
                  <c:v>1</c:v>
                </c:pt>
                <c:pt idx="7902">
                  <c:v>1</c:v>
                </c:pt>
                <c:pt idx="7903">
                  <c:v>0.75</c:v>
                </c:pt>
                <c:pt idx="7904">
                  <c:v>1</c:v>
                </c:pt>
                <c:pt idx="7905">
                  <c:v>1</c:v>
                </c:pt>
                <c:pt idx="7906">
                  <c:v>1</c:v>
                </c:pt>
                <c:pt idx="7907">
                  <c:v>1</c:v>
                </c:pt>
                <c:pt idx="7908">
                  <c:v>1</c:v>
                </c:pt>
                <c:pt idx="7909">
                  <c:v>1</c:v>
                </c:pt>
                <c:pt idx="7910">
                  <c:v>1</c:v>
                </c:pt>
                <c:pt idx="7911">
                  <c:v>1</c:v>
                </c:pt>
                <c:pt idx="7912">
                  <c:v>1</c:v>
                </c:pt>
                <c:pt idx="7913">
                  <c:v>1</c:v>
                </c:pt>
                <c:pt idx="7914">
                  <c:v>1</c:v>
                </c:pt>
                <c:pt idx="7915">
                  <c:v>1</c:v>
                </c:pt>
                <c:pt idx="7916">
                  <c:v>1</c:v>
                </c:pt>
                <c:pt idx="7917">
                  <c:v>1</c:v>
                </c:pt>
                <c:pt idx="7918">
                  <c:v>1</c:v>
                </c:pt>
                <c:pt idx="7919">
                  <c:v>0.25</c:v>
                </c:pt>
                <c:pt idx="7920">
                  <c:v>1</c:v>
                </c:pt>
                <c:pt idx="7921">
                  <c:v>1</c:v>
                </c:pt>
                <c:pt idx="7922">
                  <c:v>1</c:v>
                </c:pt>
                <c:pt idx="7923">
                  <c:v>1</c:v>
                </c:pt>
                <c:pt idx="7924">
                  <c:v>1</c:v>
                </c:pt>
                <c:pt idx="7925">
                  <c:v>1</c:v>
                </c:pt>
                <c:pt idx="7926">
                  <c:v>1</c:v>
                </c:pt>
                <c:pt idx="7927">
                  <c:v>1</c:v>
                </c:pt>
                <c:pt idx="7928">
                  <c:v>1</c:v>
                </c:pt>
                <c:pt idx="7929">
                  <c:v>1</c:v>
                </c:pt>
                <c:pt idx="7930">
                  <c:v>1</c:v>
                </c:pt>
                <c:pt idx="7931">
                  <c:v>1</c:v>
                </c:pt>
                <c:pt idx="7932">
                  <c:v>1</c:v>
                </c:pt>
                <c:pt idx="7933">
                  <c:v>1</c:v>
                </c:pt>
                <c:pt idx="7934">
                  <c:v>1</c:v>
                </c:pt>
                <c:pt idx="7935">
                  <c:v>1</c:v>
                </c:pt>
                <c:pt idx="7936">
                  <c:v>1</c:v>
                </c:pt>
                <c:pt idx="7937">
                  <c:v>1</c:v>
                </c:pt>
                <c:pt idx="7938">
                  <c:v>1</c:v>
                </c:pt>
                <c:pt idx="7939">
                  <c:v>1</c:v>
                </c:pt>
                <c:pt idx="7940">
                  <c:v>1</c:v>
                </c:pt>
                <c:pt idx="7941">
                  <c:v>1</c:v>
                </c:pt>
                <c:pt idx="7942">
                  <c:v>1</c:v>
                </c:pt>
                <c:pt idx="7943">
                  <c:v>1</c:v>
                </c:pt>
                <c:pt idx="7944">
                  <c:v>1</c:v>
                </c:pt>
                <c:pt idx="7945">
                  <c:v>1</c:v>
                </c:pt>
                <c:pt idx="7946">
                  <c:v>0.5</c:v>
                </c:pt>
                <c:pt idx="7947">
                  <c:v>1</c:v>
                </c:pt>
                <c:pt idx="7948">
                  <c:v>1</c:v>
                </c:pt>
                <c:pt idx="7949">
                  <c:v>1</c:v>
                </c:pt>
                <c:pt idx="7950">
                  <c:v>1</c:v>
                </c:pt>
                <c:pt idx="7951">
                  <c:v>1</c:v>
                </c:pt>
                <c:pt idx="7952">
                  <c:v>1</c:v>
                </c:pt>
                <c:pt idx="7953">
                  <c:v>1</c:v>
                </c:pt>
                <c:pt idx="7954">
                  <c:v>1</c:v>
                </c:pt>
                <c:pt idx="7955">
                  <c:v>1</c:v>
                </c:pt>
                <c:pt idx="7956">
                  <c:v>1</c:v>
                </c:pt>
                <c:pt idx="7957">
                  <c:v>1</c:v>
                </c:pt>
                <c:pt idx="7958">
                  <c:v>1</c:v>
                </c:pt>
                <c:pt idx="7959">
                  <c:v>1</c:v>
                </c:pt>
                <c:pt idx="7960">
                  <c:v>1</c:v>
                </c:pt>
                <c:pt idx="7961">
                  <c:v>1</c:v>
                </c:pt>
                <c:pt idx="7962">
                  <c:v>1</c:v>
                </c:pt>
                <c:pt idx="7963">
                  <c:v>1</c:v>
                </c:pt>
                <c:pt idx="7964">
                  <c:v>1</c:v>
                </c:pt>
                <c:pt idx="7965">
                  <c:v>1</c:v>
                </c:pt>
                <c:pt idx="7966">
                  <c:v>1</c:v>
                </c:pt>
                <c:pt idx="7967">
                  <c:v>1</c:v>
                </c:pt>
                <c:pt idx="7968">
                  <c:v>1</c:v>
                </c:pt>
                <c:pt idx="7969">
                  <c:v>0.5</c:v>
                </c:pt>
                <c:pt idx="7970">
                  <c:v>0.75</c:v>
                </c:pt>
                <c:pt idx="7971">
                  <c:v>1</c:v>
                </c:pt>
                <c:pt idx="7972">
                  <c:v>1</c:v>
                </c:pt>
                <c:pt idx="7973">
                  <c:v>1</c:v>
                </c:pt>
                <c:pt idx="7974">
                  <c:v>0.75</c:v>
                </c:pt>
                <c:pt idx="7975">
                  <c:v>1</c:v>
                </c:pt>
                <c:pt idx="7976">
                  <c:v>1</c:v>
                </c:pt>
                <c:pt idx="7977">
                  <c:v>1</c:v>
                </c:pt>
                <c:pt idx="7978">
                  <c:v>1</c:v>
                </c:pt>
                <c:pt idx="7979">
                  <c:v>1</c:v>
                </c:pt>
                <c:pt idx="7980">
                  <c:v>1</c:v>
                </c:pt>
                <c:pt idx="7981">
                  <c:v>1</c:v>
                </c:pt>
                <c:pt idx="7982">
                  <c:v>1</c:v>
                </c:pt>
                <c:pt idx="7983">
                  <c:v>1</c:v>
                </c:pt>
                <c:pt idx="7984">
                  <c:v>1</c:v>
                </c:pt>
                <c:pt idx="7985">
                  <c:v>1</c:v>
                </c:pt>
                <c:pt idx="7986">
                  <c:v>1</c:v>
                </c:pt>
                <c:pt idx="7987">
                  <c:v>1</c:v>
                </c:pt>
                <c:pt idx="7988">
                  <c:v>1</c:v>
                </c:pt>
                <c:pt idx="7989">
                  <c:v>1</c:v>
                </c:pt>
                <c:pt idx="7990">
                  <c:v>1</c:v>
                </c:pt>
                <c:pt idx="7991">
                  <c:v>1</c:v>
                </c:pt>
                <c:pt idx="7992">
                  <c:v>1</c:v>
                </c:pt>
                <c:pt idx="7993">
                  <c:v>1</c:v>
                </c:pt>
                <c:pt idx="7994">
                  <c:v>1</c:v>
                </c:pt>
                <c:pt idx="7995">
                  <c:v>1</c:v>
                </c:pt>
                <c:pt idx="7996">
                  <c:v>1</c:v>
                </c:pt>
                <c:pt idx="7997">
                  <c:v>1</c:v>
                </c:pt>
                <c:pt idx="7998">
                  <c:v>1</c:v>
                </c:pt>
                <c:pt idx="7999">
                  <c:v>1</c:v>
                </c:pt>
                <c:pt idx="8000">
                  <c:v>1</c:v>
                </c:pt>
                <c:pt idx="8001">
                  <c:v>1</c:v>
                </c:pt>
                <c:pt idx="8002">
                  <c:v>1</c:v>
                </c:pt>
                <c:pt idx="8003">
                  <c:v>1</c:v>
                </c:pt>
                <c:pt idx="8004">
                  <c:v>1</c:v>
                </c:pt>
                <c:pt idx="8005">
                  <c:v>1</c:v>
                </c:pt>
                <c:pt idx="8006">
                  <c:v>1</c:v>
                </c:pt>
                <c:pt idx="8007">
                  <c:v>1</c:v>
                </c:pt>
                <c:pt idx="8008">
                  <c:v>1</c:v>
                </c:pt>
                <c:pt idx="8009">
                  <c:v>1</c:v>
                </c:pt>
                <c:pt idx="8010">
                  <c:v>1</c:v>
                </c:pt>
                <c:pt idx="8011">
                  <c:v>1</c:v>
                </c:pt>
                <c:pt idx="8012">
                  <c:v>0.75</c:v>
                </c:pt>
                <c:pt idx="8013">
                  <c:v>1</c:v>
                </c:pt>
                <c:pt idx="8014">
                  <c:v>1</c:v>
                </c:pt>
                <c:pt idx="8015">
                  <c:v>1</c:v>
                </c:pt>
                <c:pt idx="8016">
                  <c:v>1</c:v>
                </c:pt>
                <c:pt idx="8017">
                  <c:v>1</c:v>
                </c:pt>
                <c:pt idx="8018">
                  <c:v>1</c:v>
                </c:pt>
                <c:pt idx="8019">
                  <c:v>1</c:v>
                </c:pt>
                <c:pt idx="8020">
                  <c:v>1</c:v>
                </c:pt>
                <c:pt idx="8021">
                  <c:v>1</c:v>
                </c:pt>
                <c:pt idx="8022">
                  <c:v>1</c:v>
                </c:pt>
                <c:pt idx="8023">
                  <c:v>1</c:v>
                </c:pt>
                <c:pt idx="8024">
                  <c:v>1</c:v>
                </c:pt>
                <c:pt idx="8025">
                  <c:v>1</c:v>
                </c:pt>
                <c:pt idx="8026">
                  <c:v>1</c:v>
                </c:pt>
                <c:pt idx="8027">
                  <c:v>1</c:v>
                </c:pt>
                <c:pt idx="8028">
                  <c:v>1</c:v>
                </c:pt>
                <c:pt idx="8029">
                  <c:v>1</c:v>
                </c:pt>
                <c:pt idx="8030">
                  <c:v>1</c:v>
                </c:pt>
                <c:pt idx="8031">
                  <c:v>1</c:v>
                </c:pt>
                <c:pt idx="8032">
                  <c:v>1</c:v>
                </c:pt>
                <c:pt idx="8033">
                  <c:v>1</c:v>
                </c:pt>
                <c:pt idx="8034">
                  <c:v>1</c:v>
                </c:pt>
                <c:pt idx="8035">
                  <c:v>1</c:v>
                </c:pt>
                <c:pt idx="8036">
                  <c:v>1</c:v>
                </c:pt>
                <c:pt idx="8037">
                  <c:v>1</c:v>
                </c:pt>
                <c:pt idx="8038">
                  <c:v>1</c:v>
                </c:pt>
                <c:pt idx="8039">
                  <c:v>1</c:v>
                </c:pt>
                <c:pt idx="8040">
                  <c:v>1</c:v>
                </c:pt>
                <c:pt idx="8041">
                  <c:v>1</c:v>
                </c:pt>
                <c:pt idx="8042">
                  <c:v>1</c:v>
                </c:pt>
                <c:pt idx="8043">
                  <c:v>1</c:v>
                </c:pt>
                <c:pt idx="8044">
                  <c:v>1</c:v>
                </c:pt>
                <c:pt idx="8045">
                  <c:v>1</c:v>
                </c:pt>
                <c:pt idx="8046">
                  <c:v>1</c:v>
                </c:pt>
                <c:pt idx="8047">
                  <c:v>1</c:v>
                </c:pt>
                <c:pt idx="8048">
                  <c:v>1</c:v>
                </c:pt>
                <c:pt idx="8049">
                  <c:v>1</c:v>
                </c:pt>
                <c:pt idx="8050">
                  <c:v>0.75</c:v>
                </c:pt>
                <c:pt idx="8051">
                  <c:v>1</c:v>
                </c:pt>
                <c:pt idx="8052">
                  <c:v>1</c:v>
                </c:pt>
                <c:pt idx="8053">
                  <c:v>1</c:v>
                </c:pt>
                <c:pt idx="8054">
                  <c:v>1</c:v>
                </c:pt>
                <c:pt idx="8055">
                  <c:v>1</c:v>
                </c:pt>
                <c:pt idx="8056">
                  <c:v>1</c:v>
                </c:pt>
                <c:pt idx="8057">
                  <c:v>1</c:v>
                </c:pt>
                <c:pt idx="8058">
                  <c:v>1</c:v>
                </c:pt>
                <c:pt idx="8059">
                  <c:v>1</c:v>
                </c:pt>
                <c:pt idx="8060">
                  <c:v>1</c:v>
                </c:pt>
                <c:pt idx="8061">
                  <c:v>1</c:v>
                </c:pt>
                <c:pt idx="8062">
                  <c:v>1</c:v>
                </c:pt>
                <c:pt idx="8063">
                  <c:v>1</c:v>
                </c:pt>
                <c:pt idx="8064">
                  <c:v>1</c:v>
                </c:pt>
                <c:pt idx="8065">
                  <c:v>1</c:v>
                </c:pt>
                <c:pt idx="8066">
                  <c:v>1</c:v>
                </c:pt>
                <c:pt idx="8067">
                  <c:v>1</c:v>
                </c:pt>
                <c:pt idx="8068">
                  <c:v>1</c:v>
                </c:pt>
                <c:pt idx="8069">
                  <c:v>1</c:v>
                </c:pt>
                <c:pt idx="8070">
                  <c:v>1</c:v>
                </c:pt>
                <c:pt idx="8071">
                  <c:v>1</c:v>
                </c:pt>
                <c:pt idx="8072">
                  <c:v>1</c:v>
                </c:pt>
                <c:pt idx="8073">
                  <c:v>1</c:v>
                </c:pt>
                <c:pt idx="8074">
                  <c:v>1</c:v>
                </c:pt>
                <c:pt idx="8075">
                  <c:v>1</c:v>
                </c:pt>
                <c:pt idx="8076">
                  <c:v>1</c:v>
                </c:pt>
                <c:pt idx="8077">
                  <c:v>1</c:v>
                </c:pt>
                <c:pt idx="8078">
                  <c:v>1</c:v>
                </c:pt>
                <c:pt idx="8079">
                  <c:v>1</c:v>
                </c:pt>
                <c:pt idx="8080">
                  <c:v>1</c:v>
                </c:pt>
                <c:pt idx="8081">
                  <c:v>1</c:v>
                </c:pt>
                <c:pt idx="8082">
                  <c:v>1</c:v>
                </c:pt>
                <c:pt idx="8083">
                  <c:v>1</c:v>
                </c:pt>
                <c:pt idx="8084">
                  <c:v>1</c:v>
                </c:pt>
                <c:pt idx="8085">
                  <c:v>1</c:v>
                </c:pt>
                <c:pt idx="8086">
                  <c:v>1</c:v>
                </c:pt>
                <c:pt idx="8087">
                  <c:v>1</c:v>
                </c:pt>
                <c:pt idx="8088">
                  <c:v>1</c:v>
                </c:pt>
                <c:pt idx="8089">
                  <c:v>1</c:v>
                </c:pt>
                <c:pt idx="8090">
                  <c:v>0.75</c:v>
                </c:pt>
                <c:pt idx="8091">
                  <c:v>1</c:v>
                </c:pt>
                <c:pt idx="8092">
                  <c:v>1</c:v>
                </c:pt>
                <c:pt idx="8093">
                  <c:v>1</c:v>
                </c:pt>
                <c:pt idx="8094">
                  <c:v>1</c:v>
                </c:pt>
                <c:pt idx="8095">
                  <c:v>1</c:v>
                </c:pt>
                <c:pt idx="8096">
                  <c:v>1</c:v>
                </c:pt>
                <c:pt idx="8097">
                  <c:v>1</c:v>
                </c:pt>
                <c:pt idx="8098">
                  <c:v>1</c:v>
                </c:pt>
                <c:pt idx="8099">
                  <c:v>1</c:v>
                </c:pt>
                <c:pt idx="8100">
                  <c:v>1</c:v>
                </c:pt>
                <c:pt idx="8101">
                  <c:v>1</c:v>
                </c:pt>
                <c:pt idx="8102">
                  <c:v>1</c:v>
                </c:pt>
                <c:pt idx="8103">
                  <c:v>1</c:v>
                </c:pt>
                <c:pt idx="8104">
                  <c:v>1</c:v>
                </c:pt>
                <c:pt idx="8105">
                  <c:v>1</c:v>
                </c:pt>
                <c:pt idx="8106">
                  <c:v>1</c:v>
                </c:pt>
                <c:pt idx="8107">
                  <c:v>1</c:v>
                </c:pt>
                <c:pt idx="8108">
                  <c:v>1</c:v>
                </c:pt>
                <c:pt idx="8109">
                  <c:v>1</c:v>
                </c:pt>
                <c:pt idx="8110">
                  <c:v>1</c:v>
                </c:pt>
                <c:pt idx="8111">
                  <c:v>1</c:v>
                </c:pt>
                <c:pt idx="8112">
                  <c:v>1</c:v>
                </c:pt>
                <c:pt idx="8113">
                  <c:v>1</c:v>
                </c:pt>
                <c:pt idx="8114">
                  <c:v>0.75</c:v>
                </c:pt>
                <c:pt idx="8115">
                  <c:v>1</c:v>
                </c:pt>
                <c:pt idx="8116">
                  <c:v>1</c:v>
                </c:pt>
                <c:pt idx="8117">
                  <c:v>0.75</c:v>
                </c:pt>
                <c:pt idx="8118">
                  <c:v>1</c:v>
                </c:pt>
                <c:pt idx="8119">
                  <c:v>1</c:v>
                </c:pt>
                <c:pt idx="8120">
                  <c:v>1</c:v>
                </c:pt>
                <c:pt idx="8121">
                  <c:v>1</c:v>
                </c:pt>
                <c:pt idx="8122">
                  <c:v>1</c:v>
                </c:pt>
                <c:pt idx="8123">
                  <c:v>1</c:v>
                </c:pt>
                <c:pt idx="8124">
                  <c:v>0.75</c:v>
                </c:pt>
                <c:pt idx="8125">
                  <c:v>1</c:v>
                </c:pt>
                <c:pt idx="8126">
                  <c:v>1</c:v>
                </c:pt>
                <c:pt idx="8127">
                  <c:v>1</c:v>
                </c:pt>
                <c:pt idx="8128">
                  <c:v>1</c:v>
                </c:pt>
                <c:pt idx="8129">
                  <c:v>1</c:v>
                </c:pt>
                <c:pt idx="8130">
                  <c:v>1</c:v>
                </c:pt>
                <c:pt idx="8131">
                  <c:v>1</c:v>
                </c:pt>
                <c:pt idx="8132">
                  <c:v>1</c:v>
                </c:pt>
                <c:pt idx="8133">
                  <c:v>1</c:v>
                </c:pt>
                <c:pt idx="8134">
                  <c:v>1</c:v>
                </c:pt>
                <c:pt idx="8135">
                  <c:v>1</c:v>
                </c:pt>
                <c:pt idx="8136">
                  <c:v>1</c:v>
                </c:pt>
                <c:pt idx="8137">
                  <c:v>1</c:v>
                </c:pt>
                <c:pt idx="8138">
                  <c:v>0.75</c:v>
                </c:pt>
                <c:pt idx="8139">
                  <c:v>1</c:v>
                </c:pt>
                <c:pt idx="8140">
                  <c:v>1</c:v>
                </c:pt>
                <c:pt idx="8141">
                  <c:v>1</c:v>
                </c:pt>
                <c:pt idx="8142">
                  <c:v>1</c:v>
                </c:pt>
                <c:pt idx="8143">
                  <c:v>1</c:v>
                </c:pt>
                <c:pt idx="8144">
                  <c:v>1</c:v>
                </c:pt>
                <c:pt idx="8145">
                  <c:v>1</c:v>
                </c:pt>
                <c:pt idx="8146">
                  <c:v>1</c:v>
                </c:pt>
                <c:pt idx="8147">
                  <c:v>1</c:v>
                </c:pt>
                <c:pt idx="8148">
                  <c:v>1</c:v>
                </c:pt>
                <c:pt idx="8149">
                  <c:v>1</c:v>
                </c:pt>
                <c:pt idx="8150">
                  <c:v>1</c:v>
                </c:pt>
                <c:pt idx="8151">
                  <c:v>1</c:v>
                </c:pt>
                <c:pt idx="8152">
                  <c:v>1</c:v>
                </c:pt>
                <c:pt idx="8153">
                  <c:v>1</c:v>
                </c:pt>
                <c:pt idx="8154">
                  <c:v>1</c:v>
                </c:pt>
                <c:pt idx="8155">
                  <c:v>1</c:v>
                </c:pt>
                <c:pt idx="8156">
                  <c:v>0.75</c:v>
                </c:pt>
                <c:pt idx="8157">
                  <c:v>1</c:v>
                </c:pt>
                <c:pt idx="8158">
                  <c:v>1</c:v>
                </c:pt>
                <c:pt idx="8159">
                  <c:v>1</c:v>
                </c:pt>
                <c:pt idx="8160">
                  <c:v>1</c:v>
                </c:pt>
                <c:pt idx="8161">
                  <c:v>1</c:v>
                </c:pt>
                <c:pt idx="8162">
                  <c:v>1</c:v>
                </c:pt>
                <c:pt idx="8163">
                  <c:v>1</c:v>
                </c:pt>
                <c:pt idx="8164">
                  <c:v>1</c:v>
                </c:pt>
                <c:pt idx="8165">
                  <c:v>1</c:v>
                </c:pt>
                <c:pt idx="8166">
                  <c:v>1</c:v>
                </c:pt>
                <c:pt idx="8167">
                  <c:v>0.75</c:v>
                </c:pt>
                <c:pt idx="8168">
                  <c:v>1</c:v>
                </c:pt>
                <c:pt idx="8169">
                  <c:v>1</c:v>
                </c:pt>
                <c:pt idx="8170">
                  <c:v>1</c:v>
                </c:pt>
                <c:pt idx="8171">
                  <c:v>0.75</c:v>
                </c:pt>
                <c:pt idx="8172">
                  <c:v>1</c:v>
                </c:pt>
                <c:pt idx="8173">
                  <c:v>1</c:v>
                </c:pt>
                <c:pt idx="8174">
                  <c:v>1</c:v>
                </c:pt>
                <c:pt idx="8175">
                  <c:v>1</c:v>
                </c:pt>
                <c:pt idx="8176">
                  <c:v>0.5</c:v>
                </c:pt>
                <c:pt idx="8177">
                  <c:v>1</c:v>
                </c:pt>
                <c:pt idx="8178">
                  <c:v>1</c:v>
                </c:pt>
                <c:pt idx="8179">
                  <c:v>1</c:v>
                </c:pt>
                <c:pt idx="8180">
                  <c:v>1</c:v>
                </c:pt>
                <c:pt idx="8181">
                  <c:v>1</c:v>
                </c:pt>
                <c:pt idx="8182">
                  <c:v>1</c:v>
                </c:pt>
                <c:pt idx="8183">
                  <c:v>1</c:v>
                </c:pt>
                <c:pt idx="8184">
                  <c:v>1</c:v>
                </c:pt>
                <c:pt idx="8185">
                  <c:v>1</c:v>
                </c:pt>
                <c:pt idx="8186">
                  <c:v>1</c:v>
                </c:pt>
                <c:pt idx="8187">
                  <c:v>1</c:v>
                </c:pt>
                <c:pt idx="8188">
                  <c:v>1</c:v>
                </c:pt>
                <c:pt idx="8189">
                  <c:v>1</c:v>
                </c:pt>
                <c:pt idx="8190">
                  <c:v>1</c:v>
                </c:pt>
                <c:pt idx="8191">
                  <c:v>1</c:v>
                </c:pt>
                <c:pt idx="8192">
                  <c:v>1</c:v>
                </c:pt>
                <c:pt idx="8193">
                  <c:v>1</c:v>
                </c:pt>
                <c:pt idx="8194">
                  <c:v>1</c:v>
                </c:pt>
                <c:pt idx="8195">
                  <c:v>1</c:v>
                </c:pt>
                <c:pt idx="8196">
                  <c:v>1</c:v>
                </c:pt>
                <c:pt idx="8197">
                  <c:v>1</c:v>
                </c:pt>
                <c:pt idx="8198">
                  <c:v>0.5</c:v>
                </c:pt>
                <c:pt idx="8199">
                  <c:v>1</c:v>
                </c:pt>
                <c:pt idx="8200">
                  <c:v>1</c:v>
                </c:pt>
                <c:pt idx="8201">
                  <c:v>1</c:v>
                </c:pt>
                <c:pt idx="8202">
                  <c:v>1</c:v>
                </c:pt>
                <c:pt idx="8203">
                  <c:v>1</c:v>
                </c:pt>
                <c:pt idx="8204">
                  <c:v>1</c:v>
                </c:pt>
                <c:pt idx="8205">
                  <c:v>1</c:v>
                </c:pt>
                <c:pt idx="8206">
                  <c:v>1</c:v>
                </c:pt>
                <c:pt idx="8207">
                  <c:v>1</c:v>
                </c:pt>
                <c:pt idx="8208">
                  <c:v>1</c:v>
                </c:pt>
                <c:pt idx="8209">
                  <c:v>1</c:v>
                </c:pt>
                <c:pt idx="8210">
                  <c:v>1</c:v>
                </c:pt>
                <c:pt idx="8211">
                  <c:v>1</c:v>
                </c:pt>
                <c:pt idx="8212">
                  <c:v>1</c:v>
                </c:pt>
                <c:pt idx="8213">
                  <c:v>1</c:v>
                </c:pt>
                <c:pt idx="8214">
                  <c:v>1</c:v>
                </c:pt>
                <c:pt idx="8215">
                  <c:v>1</c:v>
                </c:pt>
                <c:pt idx="8216">
                  <c:v>1</c:v>
                </c:pt>
                <c:pt idx="8217">
                  <c:v>1</c:v>
                </c:pt>
                <c:pt idx="8218">
                  <c:v>1</c:v>
                </c:pt>
                <c:pt idx="8219">
                  <c:v>1</c:v>
                </c:pt>
                <c:pt idx="8220">
                  <c:v>1</c:v>
                </c:pt>
                <c:pt idx="8221">
                  <c:v>1</c:v>
                </c:pt>
                <c:pt idx="8222">
                  <c:v>1</c:v>
                </c:pt>
                <c:pt idx="8223">
                  <c:v>1</c:v>
                </c:pt>
                <c:pt idx="8224">
                  <c:v>1</c:v>
                </c:pt>
                <c:pt idx="8225">
                  <c:v>1</c:v>
                </c:pt>
                <c:pt idx="8226">
                  <c:v>1</c:v>
                </c:pt>
                <c:pt idx="8227">
                  <c:v>1</c:v>
                </c:pt>
                <c:pt idx="8228">
                  <c:v>1</c:v>
                </c:pt>
                <c:pt idx="8229">
                  <c:v>1</c:v>
                </c:pt>
                <c:pt idx="8230">
                  <c:v>1</c:v>
                </c:pt>
                <c:pt idx="8231">
                  <c:v>1</c:v>
                </c:pt>
                <c:pt idx="8232">
                  <c:v>1</c:v>
                </c:pt>
                <c:pt idx="8233">
                  <c:v>1</c:v>
                </c:pt>
                <c:pt idx="8234">
                  <c:v>1</c:v>
                </c:pt>
                <c:pt idx="8235">
                  <c:v>1</c:v>
                </c:pt>
                <c:pt idx="8236">
                  <c:v>1</c:v>
                </c:pt>
                <c:pt idx="8237">
                  <c:v>1</c:v>
                </c:pt>
                <c:pt idx="8238">
                  <c:v>1</c:v>
                </c:pt>
                <c:pt idx="8239">
                  <c:v>1</c:v>
                </c:pt>
                <c:pt idx="8240">
                  <c:v>1</c:v>
                </c:pt>
                <c:pt idx="8241">
                  <c:v>1</c:v>
                </c:pt>
                <c:pt idx="8242">
                  <c:v>1</c:v>
                </c:pt>
                <c:pt idx="8243">
                  <c:v>1</c:v>
                </c:pt>
                <c:pt idx="8244">
                  <c:v>1</c:v>
                </c:pt>
                <c:pt idx="8245">
                  <c:v>1</c:v>
                </c:pt>
                <c:pt idx="8246">
                  <c:v>1</c:v>
                </c:pt>
                <c:pt idx="8247">
                  <c:v>1</c:v>
                </c:pt>
                <c:pt idx="8248">
                  <c:v>1</c:v>
                </c:pt>
                <c:pt idx="8249">
                  <c:v>1</c:v>
                </c:pt>
                <c:pt idx="8250">
                  <c:v>1</c:v>
                </c:pt>
                <c:pt idx="8251">
                  <c:v>1</c:v>
                </c:pt>
                <c:pt idx="8252">
                  <c:v>1</c:v>
                </c:pt>
                <c:pt idx="8253">
                  <c:v>1</c:v>
                </c:pt>
                <c:pt idx="8254">
                  <c:v>1</c:v>
                </c:pt>
                <c:pt idx="8255">
                  <c:v>1</c:v>
                </c:pt>
                <c:pt idx="8256">
                  <c:v>1</c:v>
                </c:pt>
                <c:pt idx="8257">
                  <c:v>1</c:v>
                </c:pt>
                <c:pt idx="8258">
                  <c:v>0.75</c:v>
                </c:pt>
                <c:pt idx="8259">
                  <c:v>1</c:v>
                </c:pt>
                <c:pt idx="8260">
                  <c:v>1</c:v>
                </c:pt>
                <c:pt idx="8261">
                  <c:v>1</c:v>
                </c:pt>
                <c:pt idx="8262">
                  <c:v>1</c:v>
                </c:pt>
                <c:pt idx="8263">
                  <c:v>1</c:v>
                </c:pt>
                <c:pt idx="8264">
                  <c:v>1</c:v>
                </c:pt>
                <c:pt idx="8265">
                  <c:v>1</c:v>
                </c:pt>
                <c:pt idx="8266">
                  <c:v>1</c:v>
                </c:pt>
                <c:pt idx="8267">
                  <c:v>1</c:v>
                </c:pt>
                <c:pt idx="8268">
                  <c:v>1</c:v>
                </c:pt>
                <c:pt idx="8269">
                  <c:v>1</c:v>
                </c:pt>
                <c:pt idx="8270">
                  <c:v>1</c:v>
                </c:pt>
                <c:pt idx="8271">
                  <c:v>1</c:v>
                </c:pt>
                <c:pt idx="8272">
                  <c:v>1</c:v>
                </c:pt>
                <c:pt idx="8273">
                  <c:v>1</c:v>
                </c:pt>
                <c:pt idx="8274">
                  <c:v>1</c:v>
                </c:pt>
                <c:pt idx="8275">
                  <c:v>1</c:v>
                </c:pt>
                <c:pt idx="8276">
                  <c:v>1</c:v>
                </c:pt>
                <c:pt idx="8277">
                  <c:v>1</c:v>
                </c:pt>
                <c:pt idx="8278">
                  <c:v>1</c:v>
                </c:pt>
                <c:pt idx="8279">
                  <c:v>1</c:v>
                </c:pt>
                <c:pt idx="8280">
                  <c:v>1</c:v>
                </c:pt>
                <c:pt idx="8281">
                  <c:v>1</c:v>
                </c:pt>
                <c:pt idx="8282">
                  <c:v>1</c:v>
                </c:pt>
                <c:pt idx="8283">
                  <c:v>1</c:v>
                </c:pt>
                <c:pt idx="8284">
                  <c:v>1</c:v>
                </c:pt>
                <c:pt idx="8285">
                  <c:v>1</c:v>
                </c:pt>
                <c:pt idx="8286">
                  <c:v>1</c:v>
                </c:pt>
                <c:pt idx="8287">
                  <c:v>1</c:v>
                </c:pt>
                <c:pt idx="8288">
                  <c:v>1</c:v>
                </c:pt>
                <c:pt idx="8289">
                  <c:v>1</c:v>
                </c:pt>
                <c:pt idx="8290">
                  <c:v>1</c:v>
                </c:pt>
                <c:pt idx="8291">
                  <c:v>1</c:v>
                </c:pt>
                <c:pt idx="8292">
                  <c:v>1</c:v>
                </c:pt>
                <c:pt idx="8293">
                  <c:v>1</c:v>
                </c:pt>
                <c:pt idx="8294">
                  <c:v>1</c:v>
                </c:pt>
                <c:pt idx="8295">
                  <c:v>0.75</c:v>
                </c:pt>
                <c:pt idx="8296">
                  <c:v>1</c:v>
                </c:pt>
                <c:pt idx="8297">
                  <c:v>1</c:v>
                </c:pt>
                <c:pt idx="8298">
                  <c:v>1</c:v>
                </c:pt>
                <c:pt idx="8299">
                  <c:v>1</c:v>
                </c:pt>
                <c:pt idx="8300">
                  <c:v>1</c:v>
                </c:pt>
                <c:pt idx="8301">
                  <c:v>1</c:v>
                </c:pt>
                <c:pt idx="8302">
                  <c:v>1</c:v>
                </c:pt>
                <c:pt idx="8303">
                  <c:v>1</c:v>
                </c:pt>
                <c:pt idx="8304">
                  <c:v>1</c:v>
                </c:pt>
                <c:pt idx="8305">
                  <c:v>1</c:v>
                </c:pt>
                <c:pt idx="8306">
                  <c:v>1</c:v>
                </c:pt>
                <c:pt idx="8307">
                  <c:v>1</c:v>
                </c:pt>
                <c:pt idx="8308">
                  <c:v>1</c:v>
                </c:pt>
                <c:pt idx="8309">
                  <c:v>1</c:v>
                </c:pt>
                <c:pt idx="8310">
                  <c:v>1</c:v>
                </c:pt>
                <c:pt idx="8311">
                  <c:v>1</c:v>
                </c:pt>
                <c:pt idx="8312">
                  <c:v>0.75</c:v>
                </c:pt>
                <c:pt idx="8313">
                  <c:v>1</c:v>
                </c:pt>
                <c:pt idx="8314">
                  <c:v>1</c:v>
                </c:pt>
                <c:pt idx="8315">
                  <c:v>1</c:v>
                </c:pt>
                <c:pt idx="8316">
                  <c:v>1</c:v>
                </c:pt>
                <c:pt idx="8317">
                  <c:v>1</c:v>
                </c:pt>
                <c:pt idx="8318">
                  <c:v>1</c:v>
                </c:pt>
                <c:pt idx="8319">
                  <c:v>1</c:v>
                </c:pt>
                <c:pt idx="8320">
                  <c:v>1</c:v>
                </c:pt>
                <c:pt idx="8321">
                  <c:v>1</c:v>
                </c:pt>
                <c:pt idx="8322">
                  <c:v>1</c:v>
                </c:pt>
                <c:pt idx="8323">
                  <c:v>1</c:v>
                </c:pt>
                <c:pt idx="8324">
                  <c:v>1</c:v>
                </c:pt>
                <c:pt idx="8325">
                  <c:v>1</c:v>
                </c:pt>
                <c:pt idx="8326">
                  <c:v>1</c:v>
                </c:pt>
                <c:pt idx="8327">
                  <c:v>1</c:v>
                </c:pt>
                <c:pt idx="8328">
                  <c:v>1</c:v>
                </c:pt>
                <c:pt idx="8329">
                  <c:v>1</c:v>
                </c:pt>
                <c:pt idx="8330">
                  <c:v>1</c:v>
                </c:pt>
                <c:pt idx="8331">
                  <c:v>1</c:v>
                </c:pt>
                <c:pt idx="8332">
                  <c:v>0.75</c:v>
                </c:pt>
                <c:pt idx="8333">
                  <c:v>0.75</c:v>
                </c:pt>
                <c:pt idx="8334">
                  <c:v>1</c:v>
                </c:pt>
                <c:pt idx="8335">
                  <c:v>1</c:v>
                </c:pt>
                <c:pt idx="8336">
                  <c:v>1</c:v>
                </c:pt>
                <c:pt idx="8337">
                  <c:v>1</c:v>
                </c:pt>
                <c:pt idx="8338">
                  <c:v>1</c:v>
                </c:pt>
                <c:pt idx="8339">
                  <c:v>1</c:v>
                </c:pt>
                <c:pt idx="8340">
                  <c:v>1</c:v>
                </c:pt>
                <c:pt idx="8341">
                  <c:v>0.5</c:v>
                </c:pt>
                <c:pt idx="8342">
                  <c:v>1</c:v>
                </c:pt>
                <c:pt idx="8343">
                  <c:v>1</c:v>
                </c:pt>
                <c:pt idx="8344">
                  <c:v>1</c:v>
                </c:pt>
                <c:pt idx="8345">
                  <c:v>1</c:v>
                </c:pt>
                <c:pt idx="8346">
                  <c:v>1</c:v>
                </c:pt>
                <c:pt idx="8347">
                  <c:v>1</c:v>
                </c:pt>
                <c:pt idx="8348">
                  <c:v>1</c:v>
                </c:pt>
                <c:pt idx="8349">
                  <c:v>1</c:v>
                </c:pt>
                <c:pt idx="8350">
                  <c:v>1</c:v>
                </c:pt>
                <c:pt idx="8351">
                  <c:v>1</c:v>
                </c:pt>
                <c:pt idx="8352">
                  <c:v>1</c:v>
                </c:pt>
                <c:pt idx="8353">
                  <c:v>1</c:v>
                </c:pt>
                <c:pt idx="8354">
                  <c:v>1</c:v>
                </c:pt>
                <c:pt idx="8355">
                  <c:v>1</c:v>
                </c:pt>
                <c:pt idx="8356">
                  <c:v>0.5</c:v>
                </c:pt>
                <c:pt idx="8357">
                  <c:v>1</c:v>
                </c:pt>
                <c:pt idx="8358">
                  <c:v>1</c:v>
                </c:pt>
                <c:pt idx="8359">
                  <c:v>1</c:v>
                </c:pt>
                <c:pt idx="8360">
                  <c:v>1</c:v>
                </c:pt>
                <c:pt idx="8361">
                  <c:v>1</c:v>
                </c:pt>
                <c:pt idx="8362">
                  <c:v>1</c:v>
                </c:pt>
                <c:pt idx="8363">
                  <c:v>1</c:v>
                </c:pt>
                <c:pt idx="8364">
                  <c:v>1</c:v>
                </c:pt>
                <c:pt idx="8365">
                  <c:v>1</c:v>
                </c:pt>
                <c:pt idx="8366">
                  <c:v>1</c:v>
                </c:pt>
                <c:pt idx="8367">
                  <c:v>1</c:v>
                </c:pt>
                <c:pt idx="8368">
                  <c:v>1</c:v>
                </c:pt>
                <c:pt idx="8369">
                  <c:v>1</c:v>
                </c:pt>
                <c:pt idx="8370">
                  <c:v>1</c:v>
                </c:pt>
                <c:pt idx="8371">
                  <c:v>1</c:v>
                </c:pt>
                <c:pt idx="8372">
                  <c:v>1</c:v>
                </c:pt>
                <c:pt idx="8373">
                  <c:v>1</c:v>
                </c:pt>
                <c:pt idx="8374">
                  <c:v>1</c:v>
                </c:pt>
                <c:pt idx="8375">
                  <c:v>0.75</c:v>
                </c:pt>
                <c:pt idx="8376">
                  <c:v>1</c:v>
                </c:pt>
                <c:pt idx="8377">
                  <c:v>1</c:v>
                </c:pt>
                <c:pt idx="8378">
                  <c:v>1</c:v>
                </c:pt>
                <c:pt idx="8379">
                  <c:v>1</c:v>
                </c:pt>
                <c:pt idx="8380">
                  <c:v>1</c:v>
                </c:pt>
                <c:pt idx="8381">
                  <c:v>1</c:v>
                </c:pt>
                <c:pt idx="8382">
                  <c:v>1</c:v>
                </c:pt>
                <c:pt idx="8383">
                  <c:v>1</c:v>
                </c:pt>
                <c:pt idx="8384">
                  <c:v>1</c:v>
                </c:pt>
                <c:pt idx="8385">
                  <c:v>1</c:v>
                </c:pt>
                <c:pt idx="8386">
                  <c:v>1</c:v>
                </c:pt>
                <c:pt idx="8387">
                  <c:v>1</c:v>
                </c:pt>
                <c:pt idx="8388">
                  <c:v>0.75</c:v>
                </c:pt>
                <c:pt idx="8389">
                  <c:v>1</c:v>
                </c:pt>
                <c:pt idx="8390">
                  <c:v>1</c:v>
                </c:pt>
                <c:pt idx="8391">
                  <c:v>1</c:v>
                </c:pt>
                <c:pt idx="8392">
                  <c:v>0.5</c:v>
                </c:pt>
                <c:pt idx="8393">
                  <c:v>1</c:v>
                </c:pt>
                <c:pt idx="8394">
                  <c:v>1</c:v>
                </c:pt>
                <c:pt idx="8395">
                  <c:v>1</c:v>
                </c:pt>
                <c:pt idx="8396">
                  <c:v>1</c:v>
                </c:pt>
                <c:pt idx="8397">
                  <c:v>1</c:v>
                </c:pt>
                <c:pt idx="8398">
                  <c:v>1</c:v>
                </c:pt>
                <c:pt idx="8399">
                  <c:v>1</c:v>
                </c:pt>
                <c:pt idx="8400">
                  <c:v>1</c:v>
                </c:pt>
                <c:pt idx="8401">
                  <c:v>1</c:v>
                </c:pt>
                <c:pt idx="8402">
                  <c:v>1</c:v>
                </c:pt>
                <c:pt idx="8403">
                  <c:v>1</c:v>
                </c:pt>
                <c:pt idx="8404">
                  <c:v>1</c:v>
                </c:pt>
                <c:pt idx="8405">
                  <c:v>1</c:v>
                </c:pt>
                <c:pt idx="8406">
                  <c:v>1</c:v>
                </c:pt>
                <c:pt idx="8407">
                  <c:v>1</c:v>
                </c:pt>
                <c:pt idx="8408">
                  <c:v>1</c:v>
                </c:pt>
                <c:pt idx="8409">
                  <c:v>0.75</c:v>
                </c:pt>
                <c:pt idx="8410">
                  <c:v>1</c:v>
                </c:pt>
                <c:pt idx="8411">
                  <c:v>1</c:v>
                </c:pt>
                <c:pt idx="8412">
                  <c:v>1</c:v>
                </c:pt>
                <c:pt idx="8413">
                  <c:v>1</c:v>
                </c:pt>
                <c:pt idx="8414">
                  <c:v>1</c:v>
                </c:pt>
                <c:pt idx="8415">
                  <c:v>1</c:v>
                </c:pt>
                <c:pt idx="8416">
                  <c:v>1</c:v>
                </c:pt>
                <c:pt idx="8417">
                  <c:v>1</c:v>
                </c:pt>
                <c:pt idx="8418">
                  <c:v>1</c:v>
                </c:pt>
                <c:pt idx="8419">
                  <c:v>1</c:v>
                </c:pt>
                <c:pt idx="8420">
                  <c:v>1</c:v>
                </c:pt>
                <c:pt idx="8421">
                  <c:v>1</c:v>
                </c:pt>
                <c:pt idx="8422">
                  <c:v>1</c:v>
                </c:pt>
                <c:pt idx="8423">
                  <c:v>1</c:v>
                </c:pt>
                <c:pt idx="8424">
                  <c:v>1</c:v>
                </c:pt>
                <c:pt idx="8425">
                  <c:v>1</c:v>
                </c:pt>
                <c:pt idx="8426">
                  <c:v>1</c:v>
                </c:pt>
                <c:pt idx="8427">
                  <c:v>1</c:v>
                </c:pt>
                <c:pt idx="8428">
                  <c:v>1</c:v>
                </c:pt>
                <c:pt idx="8429">
                  <c:v>1</c:v>
                </c:pt>
                <c:pt idx="8430">
                  <c:v>1</c:v>
                </c:pt>
                <c:pt idx="8431">
                  <c:v>0.75</c:v>
                </c:pt>
                <c:pt idx="8432">
                  <c:v>1</c:v>
                </c:pt>
                <c:pt idx="8433">
                  <c:v>1</c:v>
                </c:pt>
                <c:pt idx="8434">
                  <c:v>1</c:v>
                </c:pt>
                <c:pt idx="8435">
                  <c:v>1</c:v>
                </c:pt>
                <c:pt idx="8436">
                  <c:v>1</c:v>
                </c:pt>
                <c:pt idx="8437">
                  <c:v>1</c:v>
                </c:pt>
                <c:pt idx="8438">
                  <c:v>0.25</c:v>
                </c:pt>
                <c:pt idx="8439">
                  <c:v>1</c:v>
                </c:pt>
                <c:pt idx="8440">
                  <c:v>1</c:v>
                </c:pt>
                <c:pt idx="8441">
                  <c:v>1</c:v>
                </c:pt>
                <c:pt idx="8442">
                  <c:v>1</c:v>
                </c:pt>
                <c:pt idx="8443">
                  <c:v>1</c:v>
                </c:pt>
                <c:pt idx="8444">
                  <c:v>1</c:v>
                </c:pt>
                <c:pt idx="8445">
                  <c:v>1</c:v>
                </c:pt>
                <c:pt idx="8446">
                  <c:v>1</c:v>
                </c:pt>
                <c:pt idx="8447">
                  <c:v>1</c:v>
                </c:pt>
                <c:pt idx="8448">
                  <c:v>1</c:v>
                </c:pt>
                <c:pt idx="8449">
                  <c:v>1</c:v>
                </c:pt>
                <c:pt idx="8450">
                  <c:v>1</c:v>
                </c:pt>
                <c:pt idx="8451">
                  <c:v>1</c:v>
                </c:pt>
                <c:pt idx="8452">
                  <c:v>1</c:v>
                </c:pt>
                <c:pt idx="8453">
                  <c:v>1</c:v>
                </c:pt>
                <c:pt idx="8454">
                  <c:v>1</c:v>
                </c:pt>
                <c:pt idx="8455">
                  <c:v>1</c:v>
                </c:pt>
                <c:pt idx="8456">
                  <c:v>1</c:v>
                </c:pt>
                <c:pt idx="8457">
                  <c:v>1</c:v>
                </c:pt>
                <c:pt idx="8458">
                  <c:v>1</c:v>
                </c:pt>
                <c:pt idx="8459">
                  <c:v>1</c:v>
                </c:pt>
                <c:pt idx="8460">
                  <c:v>1</c:v>
                </c:pt>
                <c:pt idx="8461">
                  <c:v>1</c:v>
                </c:pt>
                <c:pt idx="8462">
                  <c:v>1</c:v>
                </c:pt>
                <c:pt idx="8463">
                  <c:v>1</c:v>
                </c:pt>
                <c:pt idx="8464">
                  <c:v>1</c:v>
                </c:pt>
                <c:pt idx="8465">
                  <c:v>1</c:v>
                </c:pt>
                <c:pt idx="8466">
                  <c:v>1</c:v>
                </c:pt>
                <c:pt idx="8467">
                  <c:v>1</c:v>
                </c:pt>
                <c:pt idx="8468">
                  <c:v>1</c:v>
                </c:pt>
                <c:pt idx="8469">
                  <c:v>1</c:v>
                </c:pt>
                <c:pt idx="8470">
                  <c:v>1</c:v>
                </c:pt>
                <c:pt idx="8471">
                  <c:v>1</c:v>
                </c:pt>
                <c:pt idx="8472">
                  <c:v>1</c:v>
                </c:pt>
                <c:pt idx="8473">
                  <c:v>1</c:v>
                </c:pt>
                <c:pt idx="8474">
                  <c:v>1</c:v>
                </c:pt>
                <c:pt idx="8475">
                  <c:v>1</c:v>
                </c:pt>
                <c:pt idx="8476">
                  <c:v>1</c:v>
                </c:pt>
                <c:pt idx="8477">
                  <c:v>1</c:v>
                </c:pt>
                <c:pt idx="8478">
                  <c:v>1</c:v>
                </c:pt>
                <c:pt idx="8479">
                  <c:v>0.75</c:v>
                </c:pt>
                <c:pt idx="8480">
                  <c:v>0.5</c:v>
                </c:pt>
                <c:pt idx="8481">
                  <c:v>1</c:v>
                </c:pt>
                <c:pt idx="8482">
                  <c:v>1</c:v>
                </c:pt>
                <c:pt idx="8483">
                  <c:v>1</c:v>
                </c:pt>
                <c:pt idx="8484">
                  <c:v>1</c:v>
                </c:pt>
                <c:pt idx="8485">
                  <c:v>1</c:v>
                </c:pt>
                <c:pt idx="8486">
                  <c:v>1</c:v>
                </c:pt>
                <c:pt idx="8487">
                  <c:v>1</c:v>
                </c:pt>
                <c:pt idx="8488">
                  <c:v>1</c:v>
                </c:pt>
                <c:pt idx="8489">
                  <c:v>1</c:v>
                </c:pt>
                <c:pt idx="8490">
                  <c:v>1</c:v>
                </c:pt>
                <c:pt idx="8491">
                  <c:v>1</c:v>
                </c:pt>
                <c:pt idx="8492">
                  <c:v>1</c:v>
                </c:pt>
                <c:pt idx="8493">
                  <c:v>1</c:v>
                </c:pt>
                <c:pt idx="8494">
                  <c:v>1</c:v>
                </c:pt>
                <c:pt idx="8495">
                  <c:v>1</c:v>
                </c:pt>
                <c:pt idx="8496">
                  <c:v>1</c:v>
                </c:pt>
                <c:pt idx="8497">
                  <c:v>1</c:v>
                </c:pt>
                <c:pt idx="8498">
                  <c:v>1</c:v>
                </c:pt>
                <c:pt idx="8499">
                  <c:v>1</c:v>
                </c:pt>
                <c:pt idx="8500">
                  <c:v>1</c:v>
                </c:pt>
                <c:pt idx="8501">
                  <c:v>1</c:v>
                </c:pt>
                <c:pt idx="8502">
                  <c:v>1</c:v>
                </c:pt>
                <c:pt idx="8503">
                  <c:v>1</c:v>
                </c:pt>
                <c:pt idx="8504">
                  <c:v>0.5</c:v>
                </c:pt>
                <c:pt idx="8505">
                  <c:v>1</c:v>
                </c:pt>
                <c:pt idx="8506">
                  <c:v>1</c:v>
                </c:pt>
                <c:pt idx="8507">
                  <c:v>1</c:v>
                </c:pt>
                <c:pt idx="8508">
                  <c:v>1</c:v>
                </c:pt>
                <c:pt idx="8509">
                  <c:v>1</c:v>
                </c:pt>
                <c:pt idx="8510">
                  <c:v>1</c:v>
                </c:pt>
                <c:pt idx="8511">
                  <c:v>1</c:v>
                </c:pt>
                <c:pt idx="8512">
                  <c:v>1</c:v>
                </c:pt>
                <c:pt idx="8513">
                  <c:v>1</c:v>
                </c:pt>
                <c:pt idx="8514">
                  <c:v>1</c:v>
                </c:pt>
                <c:pt idx="8515">
                  <c:v>1</c:v>
                </c:pt>
                <c:pt idx="8516">
                  <c:v>1</c:v>
                </c:pt>
                <c:pt idx="8517">
                  <c:v>1</c:v>
                </c:pt>
                <c:pt idx="8518">
                  <c:v>1</c:v>
                </c:pt>
                <c:pt idx="8519">
                  <c:v>1</c:v>
                </c:pt>
                <c:pt idx="8520">
                  <c:v>1</c:v>
                </c:pt>
                <c:pt idx="8521">
                  <c:v>1</c:v>
                </c:pt>
                <c:pt idx="8522">
                  <c:v>1</c:v>
                </c:pt>
                <c:pt idx="8523">
                  <c:v>1</c:v>
                </c:pt>
                <c:pt idx="8524">
                  <c:v>1</c:v>
                </c:pt>
                <c:pt idx="8525">
                  <c:v>1</c:v>
                </c:pt>
                <c:pt idx="8526">
                  <c:v>1</c:v>
                </c:pt>
                <c:pt idx="8527">
                  <c:v>1</c:v>
                </c:pt>
                <c:pt idx="8528">
                  <c:v>1</c:v>
                </c:pt>
                <c:pt idx="8529">
                  <c:v>1</c:v>
                </c:pt>
                <c:pt idx="8530">
                  <c:v>1</c:v>
                </c:pt>
                <c:pt idx="8531">
                  <c:v>1</c:v>
                </c:pt>
                <c:pt idx="8532">
                  <c:v>1</c:v>
                </c:pt>
                <c:pt idx="8533">
                  <c:v>1</c:v>
                </c:pt>
                <c:pt idx="8534">
                  <c:v>1</c:v>
                </c:pt>
                <c:pt idx="8535">
                  <c:v>1</c:v>
                </c:pt>
                <c:pt idx="8536">
                  <c:v>1</c:v>
                </c:pt>
                <c:pt idx="8537">
                  <c:v>1</c:v>
                </c:pt>
                <c:pt idx="8538">
                  <c:v>1</c:v>
                </c:pt>
                <c:pt idx="8539">
                  <c:v>1</c:v>
                </c:pt>
                <c:pt idx="8540">
                  <c:v>1</c:v>
                </c:pt>
                <c:pt idx="8541">
                  <c:v>0.25</c:v>
                </c:pt>
                <c:pt idx="8542">
                  <c:v>1</c:v>
                </c:pt>
                <c:pt idx="8543">
                  <c:v>1</c:v>
                </c:pt>
                <c:pt idx="8544">
                  <c:v>1</c:v>
                </c:pt>
                <c:pt idx="8545">
                  <c:v>1</c:v>
                </c:pt>
                <c:pt idx="8546">
                  <c:v>1</c:v>
                </c:pt>
                <c:pt idx="8547">
                  <c:v>1</c:v>
                </c:pt>
                <c:pt idx="8548">
                  <c:v>1</c:v>
                </c:pt>
                <c:pt idx="8549">
                  <c:v>1</c:v>
                </c:pt>
                <c:pt idx="8550">
                  <c:v>1</c:v>
                </c:pt>
                <c:pt idx="8551">
                  <c:v>1</c:v>
                </c:pt>
                <c:pt idx="8552">
                  <c:v>1</c:v>
                </c:pt>
                <c:pt idx="8553">
                  <c:v>1</c:v>
                </c:pt>
                <c:pt idx="8554">
                  <c:v>1</c:v>
                </c:pt>
                <c:pt idx="8555">
                  <c:v>1</c:v>
                </c:pt>
                <c:pt idx="8556">
                  <c:v>1</c:v>
                </c:pt>
                <c:pt idx="8557">
                  <c:v>1</c:v>
                </c:pt>
                <c:pt idx="8558">
                  <c:v>1</c:v>
                </c:pt>
                <c:pt idx="8559">
                  <c:v>0.75</c:v>
                </c:pt>
                <c:pt idx="8560">
                  <c:v>1</c:v>
                </c:pt>
                <c:pt idx="8561">
                  <c:v>1</c:v>
                </c:pt>
                <c:pt idx="8562">
                  <c:v>0.5</c:v>
                </c:pt>
                <c:pt idx="8563">
                  <c:v>1</c:v>
                </c:pt>
                <c:pt idx="8564">
                  <c:v>1</c:v>
                </c:pt>
                <c:pt idx="8565">
                  <c:v>1</c:v>
                </c:pt>
                <c:pt idx="8566">
                  <c:v>0.75</c:v>
                </c:pt>
                <c:pt idx="8567">
                  <c:v>1</c:v>
                </c:pt>
                <c:pt idx="8568">
                  <c:v>1</c:v>
                </c:pt>
                <c:pt idx="8569">
                  <c:v>1</c:v>
                </c:pt>
                <c:pt idx="8570">
                  <c:v>1</c:v>
                </c:pt>
                <c:pt idx="8571">
                  <c:v>1</c:v>
                </c:pt>
                <c:pt idx="8572">
                  <c:v>1</c:v>
                </c:pt>
                <c:pt idx="8573">
                  <c:v>1</c:v>
                </c:pt>
                <c:pt idx="8574">
                  <c:v>0.25</c:v>
                </c:pt>
                <c:pt idx="8575">
                  <c:v>1</c:v>
                </c:pt>
                <c:pt idx="8576">
                  <c:v>1</c:v>
                </c:pt>
                <c:pt idx="8577">
                  <c:v>1</c:v>
                </c:pt>
                <c:pt idx="8578">
                  <c:v>1</c:v>
                </c:pt>
                <c:pt idx="8579">
                  <c:v>1</c:v>
                </c:pt>
                <c:pt idx="8580">
                  <c:v>1</c:v>
                </c:pt>
                <c:pt idx="8581">
                  <c:v>1</c:v>
                </c:pt>
                <c:pt idx="8582">
                  <c:v>1</c:v>
                </c:pt>
                <c:pt idx="8583">
                  <c:v>1</c:v>
                </c:pt>
                <c:pt idx="8584">
                  <c:v>1</c:v>
                </c:pt>
                <c:pt idx="8585">
                  <c:v>0.5</c:v>
                </c:pt>
                <c:pt idx="8586">
                  <c:v>1</c:v>
                </c:pt>
                <c:pt idx="8587">
                  <c:v>1</c:v>
                </c:pt>
                <c:pt idx="8588">
                  <c:v>1</c:v>
                </c:pt>
                <c:pt idx="8589">
                  <c:v>0.75</c:v>
                </c:pt>
                <c:pt idx="8590">
                  <c:v>1</c:v>
                </c:pt>
                <c:pt idx="8591">
                  <c:v>0.75</c:v>
                </c:pt>
                <c:pt idx="8592">
                  <c:v>1</c:v>
                </c:pt>
                <c:pt idx="8593">
                  <c:v>1</c:v>
                </c:pt>
                <c:pt idx="8594">
                  <c:v>0.5</c:v>
                </c:pt>
                <c:pt idx="8595">
                  <c:v>1</c:v>
                </c:pt>
                <c:pt idx="8596">
                  <c:v>1</c:v>
                </c:pt>
                <c:pt idx="8597">
                  <c:v>1</c:v>
                </c:pt>
                <c:pt idx="8598">
                  <c:v>1</c:v>
                </c:pt>
                <c:pt idx="8599">
                  <c:v>1</c:v>
                </c:pt>
                <c:pt idx="8600">
                  <c:v>1</c:v>
                </c:pt>
                <c:pt idx="8601">
                  <c:v>1</c:v>
                </c:pt>
                <c:pt idx="8602">
                  <c:v>1</c:v>
                </c:pt>
                <c:pt idx="8603">
                  <c:v>1</c:v>
                </c:pt>
                <c:pt idx="8604">
                  <c:v>1</c:v>
                </c:pt>
                <c:pt idx="8605">
                  <c:v>1</c:v>
                </c:pt>
                <c:pt idx="8606">
                  <c:v>1</c:v>
                </c:pt>
                <c:pt idx="8607">
                  <c:v>1</c:v>
                </c:pt>
                <c:pt idx="8608">
                  <c:v>1</c:v>
                </c:pt>
                <c:pt idx="8609">
                  <c:v>1</c:v>
                </c:pt>
                <c:pt idx="8610">
                  <c:v>1</c:v>
                </c:pt>
                <c:pt idx="8611">
                  <c:v>1</c:v>
                </c:pt>
                <c:pt idx="8612">
                  <c:v>1</c:v>
                </c:pt>
                <c:pt idx="8613">
                  <c:v>1</c:v>
                </c:pt>
                <c:pt idx="8614">
                  <c:v>1</c:v>
                </c:pt>
                <c:pt idx="8615">
                  <c:v>1</c:v>
                </c:pt>
                <c:pt idx="8616">
                  <c:v>1</c:v>
                </c:pt>
                <c:pt idx="8617">
                  <c:v>0.75</c:v>
                </c:pt>
                <c:pt idx="8618">
                  <c:v>1</c:v>
                </c:pt>
                <c:pt idx="8619">
                  <c:v>1</c:v>
                </c:pt>
                <c:pt idx="8620">
                  <c:v>1</c:v>
                </c:pt>
                <c:pt idx="8621">
                  <c:v>1</c:v>
                </c:pt>
                <c:pt idx="8622">
                  <c:v>1</c:v>
                </c:pt>
                <c:pt idx="8623">
                  <c:v>1</c:v>
                </c:pt>
                <c:pt idx="8624">
                  <c:v>1</c:v>
                </c:pt>
                <c:pt idx="8625">
                  <c:v>0.5</c:v>
                </c:pt>
                <c:pt idx="8626">
                  <c:v>1</c:v>
                </c:pt>
                <c:pt idx="8627">
                  <c:v>1</c:v>
                </c:pt>
                <c:pt idx="8628">
                  <c:v>1</c:v>
                </c:pt>
                <c:pt idx="8629">
                  <c:v>1</c:v>
                </c:pt>
                <c:pt idx="8630">
                  <c:v>1</c:v>
                </c:pt>
                <c:pt idx="8631">
                  <c:v>1</c:v>
                </c:pt>
                <c:pt idx="8632">
                  <c:v>1</c:v>
                </c:pt>
                <c:pt idx="8633">
                  <c:v>1</c:v>
                </c:pt>
                <c:pt idx="8634">
                  <c:v>1</c:v>
                </c:pt>
                <c:pt idx="8635">
                  <c:v>1</c:v>
                </c:pt>
                <c:pt idx="8636">
                  <c:v>1</c:v>
                </c:pt>
                <c:pt idx="8637">
                  <c:v>1</c:v>
                </c:pt>
                <c:pt idx="8638">
                  <c:v>1</c:v>
                </c:pt>
                <c:pt idx="8639">
                  <c:v>1</c:v>
                </c:pt>
                <c:pt idx="8640">
                  <c:v>1</c:v>
                </c:pt>
                <c:pt idx="8641">
                  <c:v>1</c:v>
                </c:pt>
                <c:pt idx="8642">
                  <c:v>1</c:v>
                </c:pt>
                <c:pt idx="8643">
                  <c:v>1</c:v>
                </c:pt>
                <c:pt idx="8644">
                  <c:v>1</c:v>
                </c:pt>
                <c:pt idx="8645">
                  <c:v>1</c:v>
                </c:pt>
                <c:pt idx="8646">
                  <c:v>1</c:v>
                </c:pt>
                <c:pt idx="8647">
                  <c:v>1</c:v>
                </c:pt>
                <c:pt idx="8648">
                  <c:v>1</c:v>
                </c:pt>
                <c:pt idx="8649">
                  <c:v>1</c:v>
                </c:pt>
                <c:pt idx="8650">
                  <c:v>1</c:v>
                </c:pt>
                <c:pt idx="8651">
                  <c:v>1</c:v>
                </c:pt>
                <c:pt idx="8652">
                  <c:v>1</c:v>
                </c:pt>
                <c:pt idx="8653">
                  <c:v>1</c:v>
                </c:pt>
                <c:pt idx="8654">
                  <c:v>1</c:v>
                </c:pt>
                <c:pt idx="8655">
                  <c:v>1</c:v>
                </c:pt>
                <c:pt idx="8656">
                  <c:v>1</c:v>
                </c:pt>
                <c:pt idx="8657">
                  <c:v>1</c:v>
                </c:pt>
                <c:pt idx="8658">
                  <c:v>1</c:v>
                </c:pt>
                <c:pt idx="8659">
                  <c:v>1</c:v>
                </c:pt>
                <c:pt idx="8660">
                  <c:v>1</c:v>
                </c:pt>
                <c:pt idx="8661">
                  <c:v>1</c:v>
                </c:pt>
                <c:pt idx="8662">
                  <c:v>1</c:v>
                </c:pt>
                <c:pt idx="8663">
                  <c:v>1</c:v>
                </c:pt>
                <c:pt idx="8664">
                  <c:v>1</c:v>
                </c:pt>
                <c:pt idx="8665">
                  <c:v>0.75</c:v>
                </c:pt>
                <c:pt idx="8666">
                  <c:v>1</c:v>
                </c:pt>
                <c:pt idx="8667">
                  <c:v>1</c:v>
                </c:pt>
                <c:pt idx="8668">
                  <c:v>1</c:v>
                </c:pt>
                <c:pt idx="8669">
                  <c:v>1</c:v>
                </c:pt>
                <c:pt idx="8670">
                  <c:v>1</c:v>
                </c:pt>
                <c:pt idx="8671">
                  <c:v>1</c:v>
                </c:pt>
                <c:pt idx="8672">
                  <c:v>1</c:v>
                </c:pt>
                <c:pt idx="8673">
                  <c:v>1</c:v>
                </c:pt>
                <c:pt idx="8674">
                  <c:v>1</c:v>
                </c:pt>
                <c:pt idx="8675">
                  <c:v>1</c:v>
                </c:pt>
                <c:pt idx="8676">
                  <c:v>1</c:v>
                </c:pt>
                <c:pt idx="8677">
                  <c:v>1</c:v>
                </c:pt>
                <c:pt idx="8678">
                  <c:v>1</c:v>
                </c:pt>
                <c:pt idx="8679">
                  <c:v>1</c:v>
                </c:pt>
                <c:pt idx="8680">
                  <c:v>1</c:v>
                </c:pt>
                <c:pt idx="8681">
                  <c:v>1</c:v>
                </c:pt>
                <c:pt idx="8682">
                  <c:v>1</c:v>
                </c:pt>
                <c:pt idx="8683">
                  <c:v>1</c:v>
                </c:pt>
                <c:pt idx="8684">
                  <c:v>1</c:v>
                </c:pt>
                <c:pt idx="8685">
                  <c:v>1</c:v>
                </c:pt>
                <c:pt idx="8686">
                  <c:v>1</c:v>
                </c:pt>
                <c:pt idx="8687">
                  <c:v>1</c:v>
                </c:pt>
                <c:pt idx="8688">
                  <c:v>1</c:v>
                </c:pt>
                <c:pt idx="8689">
                  <c:v>1</c:v>
                </c:pt>
                <c:pt idx="8690">
                  <c:v>1</c:v>
                </c:pt>
                <c:pt idx="8691">
                  <c:v>1</c:v>
                </c:pt>
                <c:pt idx="8692">
                  <c:v>1</c:v>
                </c:pt>
                <c:pt idx="8693">
                  <c:v>1</c:v>
                </c:pt>
                <c:pt idx="8694">
                  <c:v>1</c:v>
                </c:pt>
                <c:pt idx="8695">
                  <c:v>1</c:v>
                </c:pt>
                <c:pt idx="8696">
                  <c:v>1</c:v>
                </c:pt>
                <c:pt idx="8697">
                  <c:v>1</c:v>
                </c:pt>
                <c:pt idx="8698">
                  <c:v>1</c:v>
                </c:pt>
                <c:pt idx="8699">
                  <c:v>1</c:v>
                </c:pt>
                <c:pt idx="8700">
                  <c:v>1</c:v>
                </c:pt>
                <c:pt idx="8701">
                  <c:v>1</c:v>
                </c:pt>
                <c:pt idx="8702">
                  <c:v>1</c:v>
                </c:pt>
                <c:pt idx="8703">
                  <c:v>1</c:v>
                </c:pt>
                <c:pt idx="8704">
                  <c:v>1</c:v>
                </c:pt>
                <c:pt idx="8705">
                  <c:v>1</c:v>
                </c:pt>
                <c:pt idx="8706">
                  <c:v>1</c:v>
                </c:pt>
                <c:pt idx="8707">
                  <c:v>1</c:v>
                </c:pt>
                <c:pt idx="8708">
                  <c:v>1</c:v>
                </c:pt>
                <c:pt idx="8709">
                  <c:v>1</c:v>
                </c:pt>
                <c:pt idx="8710">
                  <c:v>1</c:v>
                </c:pt>
                <c:pt idx="8711">
                  <c:v>1</c:v>
                </c:pt>
                <c:pt idx="8712">
                  <c:v>1</c:v>
                </c:pt>
                <c:pt idx="8713">
                  <c:v>0.75</c:v>
                </c:pt>
                <c:pt idx="8714">
                  <c:v>0.75</c:v>
                </c:pt>
                <c:pt idx="8715">
                  <c:v>1</c:v>
                </c:pt>
                <c:pt idx="8716">
                  <c:v>1</c:v>
                </c:pt>
                <c:pt idx="8717">
                  <c:v>1</c:v>
                </c:pt>
                <c:pt idx="8718">
                  <c:v>1</c:v>
                </c:pt>
                <c:pt idx="8719">
                  <c:v>1</c:v>
                </c:pt>
                <c:pt idx="8720">
                  <c:v>0.75</c:v>
                </c:pt>
                <c:pt idx="8721">
                  <c:v>1</c:v>
                </c:pt>
                <c:pt idx="8722">
                  <c:v>1</c:v>
                </c:pt>
                <c:pt idx="8723">
                  <c:v>1</c:v>
                </c:pt>
                <c:pt idx="8724">
                  <c:v>1</c:v>
                </c:pt>
                <c:pt idx="8725">
                  <c:v>1</c:v>
                </c:pt>
                <c:pt idx="8726">
                  <c:v>1</c:v>
                </c:pt>
                <c:pt idx="8727">
                  <c:v>1</c:v>
                </c:pt>
                <c:pt idx="8728">
                  <c:v>1</c:v>
                </c:pt>
                <c:pt idx="8729">
                  <c:v>1</c:v>
                </c:pt>
                <c:pt idx="8730">
                  <c:v>0.75</c:v>
                </c:pt>
                <c:pt idx="8731">
                  <c:v>1</c:v>
                </c:pt>
                <c:pt idx="8732">
                  <c:v>1</c:v>
                </c:pt>
                <c:pt idx="8733">
                  <c:v>1</c:v>
                </c:pt>
                <c:pt idx="8734">
                  <c:v>1</c:v>
                </c:pt>
                <c:pt idx="8735">
                  <c:v>1</c:v>
                </c:pt>
                <c:pt idx="8736">
                  <c:v>1</c:v>
                </c:pt>
                <c:pt idx="8737">
                  <c:v>1</c:v>
                </c:pt>
                <c:pt idx="8738">
                  <c:v>1</c:v>
                </c:pt>
                <c:pt idx="8739">
                  <c:v>1</c:v>
                </c:pt>
                <c:pt idx="8740">
                  <c:v>1</c:v>
                </c:pt>
                <c:pt idx="8741">
                  <c:v>1</c:v>
                </c:pt>
                <c:pt idx="8742">
                  <c:v>1</c:v>
                </c:pt>
                <c:pt idx="8743">
                  <c:v>1</c:v>
                </c:pt>
                <c:pt idx="8744">
                  <c:v>1</c:v>
                </c:pt>
                <c:pt idx="8745">
                  <c:v>1</c:v>
                </c:pt>
                <c:pt idx="8746">
                  <c:v>1</c:v>
                </c:pt>
                <c:pt idx="8747">
                  <c:v>1</c:v>
                </c:pt>
                <c:pt idx="8748">
                  <c:v>1</c:v>
                </c:pt>
                <c:pt idx="8749">
                  <c:v>1</c:v>
                </c:pt>
                <c:pt idx="8750">
                  <c:v>1</c:v>
                </c:pt>
                <c:pt idx="8751">
                  <c:v>1</c:v>
                </c:pt>
                <c:pt idx="8752">
                  <c:v>1</c:v>
                </c:pt>
                <c:pt idx="8753">
                  <c:v>1</c:v>
                </c:pt>
                <c:pt idx="8754">
                  <c:v>1</c:v>
                </c:pt>
                <c:pt idx="8755">
                  <c:v>1</c:v>
                </c:pt>
                <c:pt idx="8756">
                  <c:v>1</c:v>
                </c:pt>
                <c:pt idx="8757">
                  <c:v>1</c:v>
                </c:pt>
                <c:pt idx="8758">
                  <c:v>1</c:v>
                </c:pt>
                <c:pt idx="8759">
                  <c:v>1</c:v>
                </c:pt>
                <c:pt idx="8760">
                  <c:v>1</c:v>
                </c:pt>
                <c:pt idx="8761">
                  <c:v>1</c:v>
                </c:pt>
                <c:pt idx="8762">
                  <c:v>1</c:v>
                </c:pt>
                <c:pt idx="8763">
                  <c:v>1</c:v>
                </c:pt>
                <c:pt idx="8764">
                  <c:v>1</c:v>
                </c:pt>
                <c:pt idx="8765">
                  <c:v>1</c:v>
                </c:pt>
                <c:pt idx="8766">
                  <c:v>1</c:v>
                </c:pt>
                <c:pt idx="8767">
                  <c:v>1</c:v>
                </c:pt>
                <c:pt idx="8768">
                  <c:v>1</c:v>
                </c:pt>
                <c:pt idx="8769">
                  <c:v>1</c:v>
                </c:pt>
                <c:pt idx="8770">
                  <c:v>1</c:v>
                </c:pt>
                <c:pt idx="8771">
                  <c:v>1</c:v>
                </c:pt>
                <c:pt idx="8772">
                  <c:v>1</c:v>
                </c:pt>
                <c:pt idx="8773">
                  <c:v>1</c:v>
                </c:pt>
                <c:pt idx="8774">
                  <c:v>1</c:v>
                </c:pt>
                <c:pt idx="8775">
                  <c:v>1</c:v>
                </c:pt>
                <c:pt idx="8776">
                  <c:v>1</c:v>
                </c:pt>
                <c:pt idx="8777">
                  <c:v>1</c:v>
                </c:pt>
                <c:pt idx="8778">
                  <c:v>1</c:v>
                </c:pt>
                <c:pt idx="8779">
                  <c:v>1</c:v>
                </c:pt>
                <c:pt idx="8780">
                  <c:v>1</c:v>
                </c:pt>
                <c:pt idx="8781">
                  <c:v>1</c:v>
                </c:pt>
                <c:pt idx="8782">
                  <c:v>0.75</c:v>
                </c:pt>
                <c:pt idx="8783">
                  <c:v>1</c:v>
                </c:pt>
                <c:pt idx="8784">
                  <c:v>1</c:v>
                </c:pt>
                <c:pt idx="8785">
                  <c:v>1</c:v>
                </c:pt>
                <c:pt idx="8786">
                  <c:v>1</c:v>
                </c:pt>
                <c:pt idx="8787">
                  <c:v>0.5</c:v>
                </c:pt>
                <c:pt idx="8788">
                  <c:v>1</c:v>
                </c:pt>
                <c:pt idx="8789">
                  <c:v>1</c:v>
                </c:pt>
                <c:pt idx="8790">
                  <c:v>1</c:v>
                </c:pt>
                <c:pt idx="8791">
                  <c:v>1</c:v>
                </c:pt>
                <c:pt idx="8792">
                  <c:v>1</c:v>
                </c:pt>
                <c:pt idx="8793">
                  <c:v>1</c:v>
                </c:pt>
                <c:pt idx="8794">
                  <c:v>1</c:v>
                </c:pt>
                <c:pt idx="8795">
                  <c:v>1</c:v>
                </c:pt>
                <c:pt idx="8796">
                  <c:v>1</c:v>
                </c:pt>
                <c:pt idx="8797">
                  <c:v>1</c:v>
                </c:pt>
                <c:pt idx="8798">
                  <c:v>1</c:v>
                </c:pt>
                <c:pt idx="8799">
                  <c:v>1</c:v>
                </c:pt>
                <c:pt idx="8800">
                  <c:v>1</c:v>
                </c:pt>
                <c:pt idx="8801">
                  <c:v>1</c:v>
                </c:pt>
                <c:pt idx="8802">
                  <c:v>1</c:v>
                </c:pt>
                <c:pt idx="8803">
                  <c:v>1</c:v>
                </c:pt>
                <c:pt idx="8804">
                  <c:v>1</c:v>
                </c:pt>
                <c:pt idx="8805">
                  <c:v>1</c:v>
                </c:pt>
                <c:pt idx="8806">
                  <c:v>1</c:v>
                </c:pt>
                <c:pt idx="8807">
                  <c:v>0.5</c:v>
                </c:pt>
                <c:pt idx="8808">
                  <c:v>1</c:v>
                </c:pt>
                <c:pt idx="8809">
                  <c:v>1</c:v>
                </c:pt>
                <c:pt idx="8810">
                  <c:v>1</c:v>
                </c:pt>
                <c:pt idx="8811">
                  <c:v>1</c:v>
                </c:pt>
                <c:pt idx="8812">
                  <c:v>1</c:v>
                </c:pt>
                <c:pt idx="8813">
                  <c:v>1</c:v>
                </c:pt>
                <c:pt idx="8814">
                  <c:v>0.75</c:v>
                </c:pt>
                <c:pt idx="8815">
                  <c:v>0.5</c:v>
                </c:pt>
                <c:pt idx="8816">
                  <c:v>1</c:v>
                </c:pt>
                <c:pt idx="8817">
                  <c:v>1</c:v>
                </c:pt>
                <c:pt idx="8818">
                  <c:v>1</c:v>
                </c:pt>
                <c:pt idx="8819">
                  <c:v>1</c:v>
                </c:pt>
                <c:pt idx="8820">
                  <c:v>1</c:v>
                </c:pt>
                <c:pt idx="8821">
                  <c:v>1</c:v>
                </c:pt>
                <c:pt idx="8822">
                  <c:v>1</c:v>
                </c:pt>
                <c:pt idx="8823">
                  <c:v>1</c:v>
                </c:pt>
                <c:pt idx="8824">
                  <c:v>1</c:v>
                </c:pt>
                <c:pt idx="8825">
                  <c:v>1</c:v>
                </c:pt>
                <c:pt idx="8826">
                  <c:v>1</c:v>
                </c:pt>
                <c:pt idx="8827">
                  <c:v>1</c:v>
                </c:pt>
                <c:pt idx="8828">
                  <c:v>0.75</c:v>
                </c:pt>
                <c:pt idx="8829">
                  <c:v>1</c:v>
                </c:pt>
                <c:pt idx="8830">
                  <c:v>1</c:v>
                </c:pt>
                <c:pt idx="8831">
                  <c:v>1</c:v>
                </c:pt>
                <c:pt idx="8832">
                  <c:v>1</c:v>
                </c:pt>
                <c:pt idx="8833">
                  <c:v>0.5</c:v>
                </c:pt>
                <c:pt idx="8834">
                  <c:v>1</c:v>
                </c:pt>
                <c:pt idx="8835">
                  <c:v>1</c:v>
                </c:pt>
                <c:pt idx="8836">
                  <c:v>1</c:v>
                </c:pt>
                <c:pt idx="8837">
                  <c:v>1</c:v>
                </c:pt>
                <c:pt idx="8838">
                  <c:v>1</c:v>
                </c:pt>
                <c:pt idx="8839">
                  <c:v>1</c:v>
                </c:pt>
                <c:pt idx="8840">
                  <c:v>1</c:v>
                </c:pt>
                <c:pt idx="8841">
                  <c:v>1</c:v>
                </c:pt>
                <c:pt idx="8842">
                  <c:v>1</c:v>
                </c:pt>
                <c:pt idx="8843">
                  <c:v>1</c:v>
                </c:pt>
                <c:pt idx="8844">
                  <c:v>1</c:v>
                </c:pt>
                <c:pt idx="8845">
                  <c:v>1</c:v>
                </c:pt>
                <c:pt idx="8846">
                  <c:v>1</c:v>
                </c:pt>
                <c:pt idx="8847">
                  <c:v>1</c:v>
                </c:pt>
                <c:pt idx="8848">
                  <c:v>1</c:v>
                </c:pt>
                <c:pt idx="8849">
                  <c:v>0.75</c:v>
                </c:pt>
                <c:pt idx="8850">
                  <c:v>1</c:v>
                </c:pt>
                <c:pt idx="8851">
                  <c:v>1</c:v>
                </c:pt>
                <c:pt idx="8852">
                  <c:v>1</c:v>
                </c:pt>
                <c:pt idx="8853">
                  <c:v>1</c:v>
                </c:pt>
                <c:pt idx="8854">
                  <c:v>1</c:v>
                </c:pt>
                <c:pt idx="8855">
                  <c:v>1</c:v>
                </c:pt>
                <c:pt idx="8856">
                  <c:v>1</c:v>
                </c:pt>
                <c:pt idx="8857">
                  <c:v>1</c:v>
                </c:pt>
                <c:pt idx="8858">
                  <c:v>1</c:v>
                </c:pt>
                <c:pt idx="8859">
                  <c:v>1</c:v>
                </c:pt>
                <c:pt idx="8860">
                  <c:v>1</c:v>
                </c:pt>
                <c:pt idx="8861">
                  <c:v>1</c:v>
                </c:pt>
                <c:pt idx="8862">
                  <c:v>1</c:v>
                </c:pt>
                <c:pt idx="8863">
                  <c:v>1</c:v>
                </c:pt>
                <c:pt idx="8864">
                  <c:v>1</c:v>
                </c:pt>
                <c:pt idx="8865">
                  <c:v>1</c:v>
                </c:pt>
                <c:pt idx="8866">
                  <c:v>1</c:v>
                </c:pt>
                <c:pt idx="8867">
                  <c:v>1</c:v>
                </c:pt>
                <c:pt idx="8868">
                  <c:v>1</c:v>
                </c:pt>
                <c:pt idx="8869">
                  <c:v>1</c:v>
                </c:pt>
                <c:pt idx="8870">
                  <c:v>1</c:v>
                </c:pt>
                <c:pt idx="8871">
                  <c:v>1</c:v>
                </c:pt>
                <c:pt idx="8872">
                  <c:v>1</c:v>
                </c:pt>
                <c:pt idx="8873">
                  <c:v>1</c:v>
                </c:pt>
                <c:pt idx="8874">
                  <c:v>0.75</c:v>
                </c:pt>
                <c:pt idx="8875">
                  <c:v>1</c:v>
                </c:pt>
                <c:pt idx="8876">
                  <c:v>1</c:v>
                </c:pt>
                <c:pt idx="8877">
                  <c:v>1</c:v>
                </c:pt>
                <c:pt idx="8878">
                  <c:v>1</c:v>
                </c:pt>
                <c:pt idx="8879">
                  <c:v>1</c:v>
                </c:pt>
                <c:pt idx="8880">
                  <c:v>1</c:v>
                </c:pt>
                <c:pt idx="8881">
                  <c:v>1</c:v>
                </c:pt>
                <c:pt idx="8882">
                  <c:v>1</c:v>
                </c:pt>
                <c:pt idx="8883">
                  <c:v>1</c:v>
                </c:pt>
                <c:pt idx="8884">
                  <c:v>1</c:v>
                </c:pt>
                <c:pt idx="8885">
                  <c:v>1</c:v>
                </c:pt>
                <c:pt idx="8886">
                  <c:v>1</c:v>
                </c:pt>
                <c:pt idx="8887">
                  <c:v>1</c:v>
                </c:pt>
                <c:pt idx="8888">
                  <c:v>1</c:v>
                </c:pt>
                <c:pt idx="8889">
                  <c:v>1</c:v>
                </c:pt>
                <c:pt idx="8890">
                  <c:v>1</c:v>
                </c:pt>
                <c:pt idx="8891">
                  <c:v>1</c:v>
                </c:pt>
                <c:pt idx="8892">
                  <c:v>1</c:v>
                </c:pt>
                <c:pt idx="8893">
                  <c:v>1</c:v>
                </c:pt>
                <c:pt idx="8894">
                  <c:v>1</c:v>
                </c:pt>
                <c:pt idx="8895">
                  <c:v>1</c:v>
                </c:pt>
                <c:pt idx="8896">
                  <c:v>1</c:v>
                </c:pt>
                <c:pt idx="8897">
                  <c:v>1</c:v>
                </c:pt>
                <c:pt idx="8898">
                  <c:v>1</c:v>
                </c:pt>
                <c:pt idx="8899">
                  <c:v>1</c:v>
                </c:pt>
                <c:pt idx="8900">
                  <c:v>1</c:v>
                </c:pt>
                <c:pt idx="8901">
                  <c:v>1</c:v>
                </c:pt>
                <c:pt idx="8902">
                  <c:v>1</c:v>
                </c:pt>
                <c:pt idx="8903">
                  <c:v>1</c:v>
                </c:pt>
                <c:pt idx="8904">
                  <c:v>1</c:v>
                </c:pt>
                <c:pt idx="8905">
                  <c:v>1</c:v>
                </c:pt>
                <c:pt idx="8906">
                  <c:v>1</c:v>
                </c:pt>
                <c:pt idx="8907">
                  <c:v>1</c:v>
                </c:pt>
                <c:pt idx="8908">
                  <c:v>1</c:v>
                </c:pt>
                <c:pt idx="8909">
                  <c:v>1</c:v>
                </c:pt>
                <c:pt idx="8910">
                  <c:v>1</c:v>
                </c:pt>
                <c:pt idx="8911">
                  <c:v>1</c:v>
                </c:pt>
                <c:pt idx="8912">
                  <c:v>1</c:v>
                </c:pt>
                <c:pt idx="8913">
                  <c:v>1</c:v>
                </c:pt>
                <c:pt idx="8914">
                  <c:v>1</c:v>
                </c:pt>
                <c:pt idx="8915">
                  <c:v>1</c:v>
                </c:pt>
                <c:pt idx="8916">
                  <c:v>1</c:v>
                </c:pt>
                <c:pt idx="8917">
                  <c:v>1</c:v>
                </c:pt>
                <c:pt idx="8918">
                  <c:v>1</c:v>
                </c:pt>
                <c:pt idx="8919">
                  <c:v>1</c:v>
                </c:pt>
                <c:pt idx="8920">
                  <c:v>1</c:v>
                </c:pt>
                <c:pt idx="8921">
                  <c:v>1</c:v>
                </c:pt>
                <c:pt idx="8922">
                  <c:v>1</c:v>
                </c:pt>
                <c:pt idx="8923">
                  <c:v>0.75</c:v>
                </c:pt>
                <c:pt idx="8924">
                  <c:v>1</c:v>
                </c:pt>
                <c:pt idx="8925">
                  <c:v>1</c:v>
                </c:pt>
                <c:pt idx="8926">
                  <c:v>1</c:v>
                </c:pt>
                <c:pt idx="8927">
                  <c:v>1</c:v>
                </c:pt>
                <c:pt idx="8928">
                  <c:v>1</c:v>
                </c:pt>
                <c:pt idx="8929">
                  <c:v>1</c:v>
                </c:pt>
                <c:pt idx="8930">
                  <c:v>1</c:v>
                </c:pt>
                <c:pt idx="8931">
                  <c:v>1</c:v>
                </c:pt>
                <c:pt idx="8932">
                  <c:v>1</c:v>
                </c:pt>
                <c:pt idx="8933">
                  <c:v>1</c:v>
                </c:pt>
                <c:pt idx="8934">
                  <c:v>1</c:v>
                </c:pt>
                <c:pt idx="8935">
                  <c:v>1</c:v>
                </c:pt>
                <c:pt idx="8936">
                  <c:v>1</c:v>
                </c:pt>
                <c:pt idx="8937">
                  <c:v>1</c:v>
                </c:pt>
                <c:pt idx="8938">
                  <c:v>1</c:v>
                </c:pt>
                <c:pt idx="8939">
                  <c:v>1</c:v>
                </c:pt>
                <c:pt idx="8940">
                  <c:v>1</c:v>
                </c:pt>
                <c:pt idx="8941">
                  <c:v>1</c:v>
                </c:pt>
                <c:pt idx="8942">
                  <c:v>1</c:v>
                </c:pt>
                <c:pt idx="8943">
                  <c:v>1</c:v>
                </c:pt>
                <c:pt idx="8944">
                  <c:v>1</c:v>
                </c:pt>
                <c:pt idx="8945">
                  <c:v>1</c:v>
                </c:pt>
                <c:pt idx="8946">
                  <c:v>1</c:v>
                </c:pt>
                <c:pt idx="8947">
                  <c:v>1</c:v>
                </c:pt>
                <c:pt idx="8948">
                  <c:v>1</c:v>
                </c:pt>
                <c:pt idx="8949">
                  <c:v>1</c:v>
                </c:pt>
                <c:pt idx="8950">
                  <c:v>1</c:v>
                </c:pt>
                <c:pt idx="8951">
                  <c:v>1</c:v>
                </c:pt>
                <c:pt idx="8952">
                  <c:v>1</c:v>
                </c:pt>
                <c:pt idx="8953">
                  <c:v>1</c:v>
                </c:pt>
                <c:pt idx="8954">
                  <c:v>1</c:v>
                </c:pt>
                <c:pt idx="8955">
                  <c:v>1</c:v>
                </c:pt>
                <c:pt idx="8956">
                  <c:v>1</c:v>
                </c:pt>
                <c:pt idx="8957">
                  <c:v>1</c:v>
                </c:pt>
                <c:pt idx="8958">
                  <c:v>1</c:v>
                </c:pt>
                <c:pt idx="8959">
                  <c:v>1</c:v>
                </c:pt>
                <c:pt idx="8960">
                  <c:v>1</c:v>
                </c:pt>
                <c:pt idx="8961">
                  <c:v>1</c:v>
                </c:pt>
                <c:pt idx="8962">
                  <c:v>1</c:v>
                </c:pt>
                <c:pt idx="8963">
                  <c:v>1</c:v>
                </c:pt>
                <c:pt idx="8964">
                  <c:v>1</c:v>
                </c:pt>
                <c:pt idx="8965">
                  <c:v>1</c:v>
                </c:pt>
                <c:pt idx="8966">
                  <c:v>1</c:v>
                </c:pt>
                <c:pt idx="8967">
                  <c:v>1</c:v>
                </c:pt>
                <c:pt idx="8968">
                  <c:v>1</c:v>
                </c:pt>
                <c:pt idx="8969">
                  <c:v>1</c:v>
                </c:pt>
                <c:pt idx="8970">
                  <c:v>1</c:v>
                </c:pt>
                <c:pt idx="8971">
                  <c:v>1</c:v>
                </c:pt>
                <c:pt idx="8972">
                  <c:v>1</c:v>
                </c:pt>
                <c:pt idx="8973">
                  <c:v>1</c:v>
                </c:pt>
                <c:pt idx="8974">
                  <c:v>1</c:v>
                </c:pt>
                <c:pt idx="8975">
                  <c:v>1</c:v>
                </c:pt>
                <c:pt idx="8976">
                  <c:v>1</c:v>
                </c:pt>
                <c:pt idx="8977">
                  <c:v>1</c:v>
                </c:pt>
                <c:pt idx="8978">
                  <c:v>1</c:v>
                </c:pt>
                <c:pt idx="8979">
                  <c:v>1</c:v>
                </c:pt>
                <c:pt idx="8980">
                  <c:v>1</c:v>
                </c:pt>
                <c:pt idx="8981">
                  <c:v>1</c:v>
                </c:pt>
                <c:pt idx="8982">
                  <c:v>0.75</c:v>
                </c:pt>
                <c:pt idx="8983">
                  <c:v>1</c:v>
                </c:pt>
                <c:pt idx="8984">
                  <c:v>1</c:v>
                </c:pt>
                <c:pt idx="8985">
                  <c:v>1</c:v>
                </c:pt>
                <c:pt idx="8986">
                  <c:v>1</c:v>
                </c:pt>
                <c:pt idx="8987">
                  <c:v>0.5</c:v>
                </c:pt>
                <c:pt idx="8988">
                  <c:v>1</c:v>
                </c:pt>
                <c:pt idx="8989">
                  <c:v>1</c:v>
                </c:pt>
                <c:pt idx="8990">
                  <c:v>1</c:v>
                </c:pt>
                <c:pt idx="8991">
                  <c:v>1</c:v>
                </c:pt>
                <c:pt idx="8992">
                  <c:v>1</c:v>
                </c:pt>
                <c:pt idx="8993">
                  <c:v>1</c:v>
                </c:pt>
                <c:pt idx="8994">
                  <c:v>1</c:v>
                </c:pt>
                <c:pt idx="8995">
                  <c:v>1</c:v>
                </c:pt>
                <c:pt idx="8996">
                  <c:v>1</c:v>
                </c:pt>
                <c:pt idx="8997">
                  <c:v>1</c:v>
                </c:pt>
                <c:pt idx="8998">
                  <c:v>1</c:v>
                </c:pt>
                <c:pt idx="8999">
                  <c:v>0.75</c:v>
                </c:pt>
                <c:pt idx="9000">
                  <c:v>1</c:v>
                </c:pt>
                <c:pt idx="9001">
                  <c:v>1</c:v>
                </c:pt>
                <c:pt idx="9002">
                  <c:v>1</c:v>
                </c:pt>
                <c:pt idx="9003">
                  <c:v>1</c:v>
                </c:pt>
                <c:pt idx="9004">
                  <c:v>1</c:v>
                </c:pt>
                <c:pt idx="9005">
                  <c:v>1</c:v>
                </c:pt>
                <c:pt idx="9006">
                  <c:v>1</c:v>
                </c:pt>
                <c:pt idx="9007">
                  <c:v>1</c:v>
                </c:pt>
                <c:pt idx="9008">
                  <c:v>1</c:v>
                </c:pt>
                <c:pt idx="9009">
                  <c:v>1</c:v>
                </c:pt>
                <c:pt idx="9010">
                  <c:v>1</c:v>
                </c:pt>
                <c:pt idx="9011">
                  <c:v>1</c:v>
                </c:pt>
                <c:pt idx="9012">
                  <c:v>1</c:v>
                </c:pt>
                <c:pt idx="9013">
                  <c:v>1</c:v>
                </c:pt>
                <c:pt idx="9014">
                  <c:v>1</c:v>
                </c:pt>
                <c:pt idx="9015">
                  <c:v>1</c:v>
                </c:pt>
                <c:pt idx="9016">
                  <c:v>1</c:v>
                </c:pt>
                <c:pt idx="9017">
                  <c:v>1</c:v>
                </c:pt>
                <c:pt idx="9018">
                  <c:v>1</c:v>
                </c:pt>
                <c:pt idx="9019">
                  <c:v>1</c:v>
                </c:pt>
                <c:pt idx="9020">
                  <c:v>1</c:v>
                </c:pt>
                <c:pt idx="9021">
                  <c:v>1</c:v>
                </c:pt>
                <c:pt idx="9022">
                  <c:v>1</c:v>
                </c:pt>
                <c:pt idx="9023">
                  <c:v>1</c:v>
                </c:pt>
                <c:pt idx="9024">
                  <c:v>1</c:v>
                </c:pt>
                <c:pt idx="9025">
                  <c:v>1</c:v>
                </c:pt>
                <c:pt idx="9026">
                  <c:v>1</c:v>
                </c:pt>
                <c:pt idx="9027">
                  <c:v>1</c:v>
                </c:pt>
                <c:pt idx="9028">
                  <c:v>1</c:v>
                </c:pt>
                <c:pt idx="9029">
                  <c:v>0.5</c:v>
                </c:pt>
                <c:pt idx="9030">
                  <c:v>1</c:v>
                </c:pt>
                <c:pt idx="9031">
                  <c:v>1</c:v>
                </c:pt>
                <c:pt idx="9032">
                  <c:v>1</c:v>
                </c:pt>
                <c:pt idx="9033">
                  <c:v>1</c:v>
                </c:pt>
                <c:pt idx="9034">
                  <c:v>1</c:v>
                </c:pt>
                <c:pt idx="9035">
                  <c:v>1</c:v>
                </c:pt>
                <c:pt idx="9036">
                  <c:v>1</c:v>
                </c:pt>
                <c:pt idx="9037">
                  <c:v>1</c:v>
                </c:pt>
                <c:pt idx="9038">
                  <c:v>1</c:v>
                </c:pt>
                <c:pt idx="9039">
                  <c:v>1</c:v>
                </c:pt>
                <c:pt idx="9040">
                  <c:v>1</c:v>
                </c:pt>
                <c:pt idx="9041">
                  <c:v>1</c:v>
                </c:pt>
                <c:pt idx="9042">
                  <c:v>1</c:v>
                </c:pt>
                <c:pt idx="9043">
                  <c:v>1</c:v>
                </c:pt>
                <c:pt idx="9044">
                  <c:v>1</c:v>
                </c:pt>
                <c:pt idx="9045">
                  <c:v>1</c:v>
                </c:pt>
                <c:pt idx="9046">
                  <c:v>1</c:v>
                </c:pt>
                <c:pt idx="9047">
                  <c:v>1</c:v>
                </c:pt>
                <c:pt idx="9048">
                  <c:v>1</c:v>
                </c:pt>
                <c:pt idx="9049">
                  <c:v>1</c:v>
                </c:pt>
                <c:pt idx="9050">
                  <c:v>1</c:v>
                </c:pt>
                <c:pt idx="9051">
                  <c:v>1</c:v>
                </c:pt>
                <c:pt idx="9052">
                  <c:v>1</c:v>
                </c:pt>
                <c:pt idx="9053">
                  <c:v>1</c:v>
                </c:pt>
                <c:pt idx="9054">
                  <c:v>1</c:v>
                </c:pt>
                <c:pt idx="9055">
                  <c:v>1</c:v>
                </c:pt>
                <c:pt idx="9056">
                  <c:v>1</c:v>
                </c:pt>
                <c:pt idx="9057">
                  <c:v>1</c:v>
                </c:pt>
                <c:pt idx="9058">
                  <c:v>1</c:v>
                </c:pt>
                <c:pt idx="9059">
                  <c:v>1</c:v>
                </c:pt>
                <c:pt idx="9060">
                  <c:v>1</c:v>
                </c:pt>
                <c:pt idx="9061">
                  <c:v>1</c:v>
                </c:pt>
                <c:pt idx="9062">
                  <c:v>1</c:v>
                </c:pt>
                <c:pt idx="9063">
                  <c:v>1</c:v>
                </c:pt>
                <c:pt idx="9064">
                  <c:v>1</c:v>
                </c:pt>
                <c:pt idx="9065">
                  <c:v>1</c:v>
                </c:pt>
                <c:pt idx="9066">
                  <c:v>1</c:v>
                </c:pt>
                <c:pt idx="9067">
                  <c:v>0.75</c:v>
                </c:pt>
                <c:pt idx="9068">
                  <c:v>1</c:v>
                </c:pt>
                <c:pt idx="9069">
                  <c:v>1</c:v>
                </c:pt>
                <c:pt idx="9070">
                  <c:v>1</c:v>
                </c:pt>
                <c:pt idx="9071">
                  <c:v>1</c:v>
                </c:pt>
                <c:pt idx="9072">
                  <c:v>1</c:v>
                </c:pt>
                <c:pt idx="9073">
                  <c:v>1</c:v>
                </c:pt>
                <c:pt idx="9074">
                  <c:v>1</c:v>
                </c:pt>
                <c:pt idx="9075">
                  <c:v>1</c:v>
                </c:pt>
                <c:pt idx="9076">
                  <c:v>1</c:v>
                </c:pt>
                <c:pt idx="9077">
                  <c:v>1</c:v>
                </c:pt>
                <c:pt idx="9078">
                  <c:v>1</c:v>
                </c:pt>
                <c:pt idx="9079">
                  <c:v>1</c:v>
                </c:pt>
                <c:pt idx="9080">
                  <c:v>1</c:v>
                </c:pt>
                <c:pt idx="9081">
                  <c:v>1</c:v>
                </c:pt>
                <c:pt idx="9082">
                  <c:v>1</c:v>
                </c:pt>
                <c:pt idx="9083">
                  <c:v>1</c:v>
                </c:pt>
                <c:pt idx="9084">
                  <c:v>1</c:v>
                </c:pt>
                <c:pt idx="9085">
                  <c:v>1</c:v>
                </c:pt>
                <c:pt idx="9086">
                  <c:v>1</c:v>
                </c:pt>
                <c:pt idx="9087">
                  <c:v>1</c:v>
                </c:pt>
                <c:pt idx="9088">
                  <c:v>1</c:v>
                </c:pt>
                <c:pt idx="9089">
                  <c:v>1</c:v>
                </c:pt>
                <c:pt idx="9090">
                  <c:v>1</c:v>
                </c:pt>
                <c:pt idx="9091">
                  <c:v>1</c:v>
                </c:pt>
                <c:pt idx="9092">
                  <c:v>1</c:v>
                </c:pt>
                <c:pt idx="9093">
                  <c:v>1</c:v>
                </c:pt>
                <c:pt idx="9094">
                  <c:v>1</c:v>
                </c:pt>
                <c:pt idx="9095">
                  <c:v>1</c:v>
                </c:pt>
                <c:pt idx="9096">
                  <c:v>1</c:v>
                </c:pt>
                <c:pt idx="9097">
                  <c:v>1</c:v>
                </c:pt>
                <c:pt idx="9098">
                  <c:v>1</c:v>
                </c:pt>
                <c:pt idx="9099">
                  <c:v>1</c:v>
                </c:pt>
                <c:pt idx="9100">
                  <c:v>1</c:v>
                </c:pt>
                <c:pt idx="9101">
                  <c:v>1</c:v>
                </c:pt>
                <c:pt idx="9102">
                  <c:v>1</c:v>
                </c:pt>
                <c:pt idx="9103">
                  <c:v>1</c:v>
                </c:pt>
                <c:pt idx="9104">
                  <c:v>1</c:v>
                </c:pt>
                <c:pt idx="9105">
                  <c:v>1</c:v>
                </c:pt>
                <c:pt idx="9106">
                  <c:v>1</c:v>
                </c:pt>
                <c:pt idx="9107">
                  <c:v>1</c:v>
                </c:pt>
                <c:pt idx="9108">
                  <c:v>1</c:v>
                </c:pt>
                <c:pt idx="9109">
                  <c:v>1</c:v>
                </c:pt>
                <c:pt idx="9110">
                  <c:v>1</c:v>
                </c:pt>
                <c:pt idx="9111">
                  <c:v>1</c:v>
                </c:pt>
                <c:pt idx="9112">
                  <c:v>1</c:v>
                </c:pt>
                <c:pt idx="9113">
                  <c:v>1</c:v>
                </c:pt>
                <c:pt idx="9114">
                  <c:v>1</c:v>
                </c:pt>
                <c:pt idx="9115">
                  <c:v>1</c:v>
                </c:pt>
                <c:pt idx="9116">
                  <c:v>1</c:v>
                </c:pt>
                <c:pt idx="9117">
                  <c:v>1</c:v>
                </c:pt>
                <c:pt idx="9118">
                  <c:v>1</c:v>
                </c:pt>
                <c:pt idx="9119">
                  <c:v>1</c:v>
                </c:pt>
                <c:pt idx="9120">
                  <c:v>1</c:v>
                </c:pt>
                <c:pt idx="9121">
                  <c:v>1</c:v>
                </c:pt>
                <c:pt idx="9122">
                  <c:v>1</c:v>
                </c:pt>
                <c:pt idx="9123">
                  <c:v>1</c:v>
                </c:pt>
                <c:pt idx="9124">
                  <c:v>1</c:v>
                </c:pt>
                <c:pt idx="9125">
                  <c:v>1</c:v>
                </c:pt>
                <c:pt idx="9126">
                  <c:v>1</c:v>
                </c:pt>
                <c:pt idx="9127">
                  <c:v>1</c:v>
                </c:pt>
                <c:pt idx="9128">
                  <c:v>1</c:v>
                </c:pt>
                <c:pt idx="9129">
                  <c:v>1</c:v>
                </c:pt>
                <c:pt idx="9130">
                  <c:v>1</c:v>
                </c:pt>
                <c:pt idx="9131">
                  <c:v>1</c:v>
                </c:pt>
                <c:pt idx="9132">
                  <c:v>1</c:v>
                </c:pt>
                <c:pt idx="9133">
                  <c:v>1</c:v>
                </c:pt>
                <c:pt idx="9134">
                  <c:v>1</c:v>
                </c:pt>
                <c:pt idx="9135">
                  <c:v>1</c:v>
                </c:pt>
                <c:pt idx="9136">
                  <c:v>1</c:v>
                </c:pt>
                <c:pt idx="9137">
                  <c:v>1</c:v>
                </c:pt>
                <c:pt idx="9138">
                  <c:v>1</c:v>
                </c:pt>
                <c:pt idx="9139">
                  <c:v>1</c:v>
                </c:pt>
                <c:pt idx="9140">
                  <c:v>1</c:v>
                </c:pt>
                <c:pt idx="9141">
                  <c:v>1</c:v>
                </c:pt>
                <c:pt idx="9142">
                  <c:v>1</c:v>
                </c:pt>
                <c:pt idx="9143">
                  <c:v>1</c:v>
                </c:pt>
                <c:pt idx="9144">
                  <c:v>1</c:v>
                </c:pt>
                <c:pt idx="9145">
                  <c:v>1</c:v>
                </c:pt>
                <c:pt idx="9146">
                  <c:v>1</c:v>
                </c:pt>
                <c:pt idx="9147">
                  <c:v>1</c:v>
                </c:pt>
                <c:pt idx="9148">
                  <c:v>1</c:v>
                </c:pt>
                <c:pt idx="9149">
                  <c:v>1</c:v>
                </c:pt>
                <c:pt idx="9150">
                  <c:v>1</c:v>
                </c:pt>
                <c:pt idx="9151">
                  <c:v>1</c:v>
                </c:pt>
                <c:pt idx="9152">
                  <c:v>1</c:v>
                </c:pt>
                <c:pt idx="9153">
                  <c:v>1</c:v>
                </c:pt>
                <c:pt idx="9154">
                  <c:v>1</c:v>
                </c:pt>
                <c:pt idx="9155">
                  <c:v>0.25</c:v>
                </c:pt>
                <c:pt idx="9156">
                  <c:v>1</c:v>
                </c:pt>
                <c:pt idx="9157">
                  <c:v>1</c:v>
                </c:pt>
                <c:pt idx="9158">
                  <c:v>1</c:v>
                </c:pt>
                <c:pt idx="9159">
                  <c:v>1</c:v>
                </c:pt>
                <c:pt idx="9160">
                  <c:v>1</c:v>
                </c:pt>
                <c:pt idx="9161">
                  <c:v>1</c:v>
                </c:pt>
                <c:pt idx="9162">
                  <c:v>1</c:v>
                </c:pt>
                <c:pt idx="9163">
                  <c:v>1</c:v>
                </c:pt>
                <c:pt idx="9164">
                  <c:v>1</c:v>
                </c:pt>
                <c:pt idx="9165">
                  <c:v>1</c:v>
                </c:pt>
                <c:pt idx="9166">
                  <c:v>1</c:v>
                </c:pt>
                <c:pt idx="9167">
                  <c:v>1</c:v>
                </c:pt>
                <c:pt idx="9168">
                  <c:v>1</c:v>
                </c:pt>
                <c:pt idx="9169">
                  <c:v>1</c:v>
                </c:pt>
                <c:pt idx="9170">
                  <c:v>1</c:v>
                </c:pt>
                <c:pt idx="9171">
                  <c:v>1</c:v>
                </c:pt>
                <c:pt idx="9172">
                  <c:v>1</c:v>
                </c:pt>
                <c:pt idx="9173">
                  <c:v>1</c:v>
                </c:pt>
                <c:pt idx="9174">
                  <c:v>1</c:v>
                </c:pt>
                <c:pt idx="9175">
                  <c:v>1</c:v>
                </c:pt>
                <c:pt idx="9176">
                  <c:v>1</c:v>
                </c:pt>
                <c:pt idx="9177">
                  <c:v>1</c:v>
                </c:pt>
                <c:pt idx="9178">
                  <c:v>1</c:v>
                </c:pt>
                <c:pt idx="9179">
                  <c:v>1</c:v>
                </c:pt>
                <c:pt idx="9180">
                  <c:v>1</c:v>
                </c:pt>
                <c:pt idx="9181">
                  <c:v>1</c:v>
                </c:pt>
                <c:pt idx="9182">
                  <c:v>1</c:v>
                </c:pt>
                <c:pt idx="9183">
                  <c:v>1</c:v>
                </c:pt>
                <c:pt idx="9184">
                  <c:v>1</c:v>
                </c:pt>
                <c:pt idx="9185">
                  <c:v>1</c:v>
                </c:pt>
                <c:pt idx="9186">
                  <c:v>1</c:v>
                </c:pt>
                <c:pt idx="9187">
                  <c:v>1</c:v>
                </c:pt>
                <c:pt idx="9188">
                  <c:v>1</c:v>
                </c:pt>
                <c:pt idx="9189">
                  <c:v>1</c:v>
                </c:pt>
                <c:pt idx="9190">
                  <c:v>1</c:v>
                </c:pt>
                <c:pt idx="9191">
                  <c:v>1</c:v>
                </c:pt>
                <c:pt idx="9192">
                  <c:v>1</c:v>
                </c:pt>
                <c:pt idx="9193">
                  <c:v>1</c:v>
                </c:pt>
                <c:pt idx="9194">
                  <c:v>1</c:v>
                </c:pt>
                <c:pt idx="9195">
                  <c:v>1</c:v>
                </c:pt>
                <c:pt idx="9196">
                  <c:v>1</c:v>
                </c:pt>
                <c:pt idx="9197">
                  <c:v>1</c:v>
                </c:pt>
                <c:pt idx="9198">
                  <c:v>1</c:v>
                </c:pt>
                <c:pt idx="9199">
                  <c:v>1</c:v>
                </c:pt>
                <c:pt idx="9200">
                  <c:v>1</c:v>
                </c:pt>
                <c:pt idx="9201">
                  <c:v>1</c:v>
                </c:pt>
                <c:pt idx="9202">
                  <c:v>1</c:v>
                </c:pt>
                <c:pt idx="9203">
                  <c:v>1</c:v>
                </c:pt>
                <c:pt idx="9204">
                  <c:v>1</c:v>
                </c:pt>
                <c:pt idx="9205">
                  <c:v>1</c:v>
                </c:pt>
                <c:pt idx="9206">
                  <c:v>1</c:v>
                </c:pt>
                <c:pt idx="9207">
                  <c:v>1</c:v>
                </c:pt>
                <c:pt idx="9208">
                  <c:v>1</c:v>
                </c:pt>
                <c:pt idx="9209">
                  <c:v>1</c:v>
                </c:pt>
                <c:pt idx="9210">
                  <c:v>1</c:v>
                </c:pt>
                <c:pt idx="9211">
                  <c:v>1</c:v>
                </c:pt>
                <c:pt idx="9212">
                  <c:v>1</c:v>
                </c:pt>
                <c:pt idx="9213">
                  <c:v>1</c:v>
                </c:pt>
                <c:pt idx="9214">
                  <c:v>1</c:v>
                </c:pt>
                <c:pt idx="9215">
                  <c:v>1</c:v>
                </c:pt>
                <c:pt idx="9216">
                  <c:v>1</c:v>
                </c:pt>
                <c:pt idx="9217">
                  <c:v>1</c:v>
                </c:pt>
                <c:pt idx="9218">
                  <c:v>1</c:v>
                </c:pt>
                <c:pt idx="9219">
                  <c:v>0.5</c:v>
                </c:pt>
                <c:pt idx="9220">
                  <c:v>1</c:v>
                </c:pt>
                <c:pt idx="9221">
                  <c:v>1</c:v>
                </c:pt>
                <c:pt idx="9222">
                  <c:v>1</c:v>
                </c:pt>
                <c:pt idx="9223">
                  <c:v>0.75</c:v>
                </c:pt>
                <c:pt idx="9224">
                  <c:v>1</c:v>
                </c:pt>
                <c:pt idx="9225">
                  <c:v>1</c:v>
                </c:pt>
                <c:pt idx="9226">
                  <c:v>1</c:v>
                </c:pt>
                <c:pt idx="9227">
                  <c:v>1</c:v>
                </c:pt>
                <c:pt idx="9228">
                  <c:v>1</c:v>
                </c:pt>
                <c:pt idx="9229">
                  <c:v>1</c:v>
                </c:pt>
                <c:pt idx="9230">
                  <c:v>1</c:v>
                </c:pt>
                <c:pt idx="9231">
                  <c:v>1</c:v>
                </c:pt>
                <c:pt idx="9232">
                  <c:v>1</c:v>
                </c:pt>
                <c:pt idx="9233">
                  <c:v>1</c:v>
                </c:pt>
                <c:pt idx="9234">
                  <c:v>1</c:v>
                </c:pt>
                <c:pt idx="9235">
                  <c:v>1</c:v>
                </c:pt>
                <c:pt idx="9236">
                  <c:v>1</c:v>
                </c:pt>
                <c:pt idx="9237">
                  <c:v>1</c:v>
                </c:pt>
                <c:pt idx="9238">
                  <c:v>1</c:v>
                </c:pt>
                <c:pt idx="9239">
                  <c:v>1</c:v>
                </c:pt>
                <c:pt idx="9240">
                  <c:v>1</c:v>
                </c:pt>
                <c:pt idx="9241">
                  <c:v>1</c:v>
                </c:pt>
                <c:pt idx="9242">
                  <c:v>1</c:v>
                </c:pt>
                <c:pt idx="9243">
                  <c:v>1</c:v>
                </c:pt>
                <c:pt idx="9244">
                  <c:v>1</c:v>
                </c:pt>
                <c:pt idx="9245">
                  <c:v>1</c:v>
                </c:pt>
                <c:pt idx="9246">
                  <c:v>1</c:v>
                </c:pt>
                <c:pt idx="9247">
                  <c:v>1</c:v>
                </c:pt>
                <c:pt idx="9248">
                  <c:v>1</c:v>
                </c:pt>
                <c:pt idx="9249">
                  <c:v>1</c:v>
                </c:pt>
                <c:pt idx="9250">
                  <c:v>1</c:v>
                </c:pt>
                <c:pt idx="9251">
                  <c:v>1</c:v>
                </c:pt>
                <c:pt idx="9252">
                  <c:v>1</c:v>
                </c:pt>
                <c:pt idx="9253">
                  <c:v>1</c:v>
                </c:pt>
                <c:pt idx="9254">
                  <c:v>1</c:v>
                </c:pt>
                <c:pt idx="9255">
                  <c:v>1</c:v>
                </c:pt>
                <c:pt idx="9256">
                  <c:v>1</c:v>
                </c:pt>
                <c:pt idx="9257">
                  <c:v>1</c:v>
                </c:pt>
                <c:pt idx="9258">
                  <c:v>1</c:v>
                </c:pt>
                <c:pt idx="9259">
                  <c:v>1</c:v>
                </c:pt>
                <c:pt idx="9260">
                  <c:v>1</c:v>
                </c:pt>
                <c:pt idx="9261">
                  <c:v>1</c:v>
                </c:pt>
                <c:pt idx="9262">
                  <c:v>1</c:v>
                </c:pt>
                <c:pt idx="9263">
                  <c:v>1</c:v>
                </c:pt>
                <c:pt idx="9264">
                  <c:v>1</c:v>
                </c:pt>
                <c:pt idx="9265">
                  <c:v>1</c:v>
                </c:pt>
                <c:pt idx="9266">
                  <c:v>1</c:v>
                </c:pt>
                <c:pt idx="9267">
                  <c:v>1</c:v>
                </c:pt>
                <c:pt idx="9268">
                  <c:v>1</c:v>
                </c:pt>
                <c:pt idx="9269">
                  <c:v>1</c:v>
                </c:pt>
                <c:pt idx="9270">
                  <c:v>1</c:v>
                </c:pt>
                <c:pt idx="9271">
                  <c:v>1</c:v>
                </c:pt>
                <c:pt idx="9272">
                  <c:v>1</c:v>
                </c:pt>
                <c:pt idx="9273">
                  <c:v>1</c:v>
                </c:pt>
                <c:pt idx="9274">
                  <c:v>1</c:v>
                </c:pt>
                <c:pt idx="9275">
                  <c:v>1</c:v>
                </c:pt>
                <c:pt idx="9276">
                  <c:v>1</c:v>
                </c:pt>
                <c:pt idx="9277">
                  <c:v>1</c:v>
                </c:pt>
                <c:pt idx="9278">
                  <c:v>1</c:v>
                </c:pt>
                <c:pt idx="9279">
                  <c:v>1</c:v>
                </c:pt>
                <c:pt idx="9280">
                  <c:v>1</c:v>
                </c:pt>
                <c:pt idx="9281">
                  <c:v>1</c:v>
                </c:pt>
                <c:pt idx="9282">
                  <c:v>1</c:v>
                </c:pt>
                <c:pt idx="9283">
                  <c:v>1</c:v>
                </c:pt>
                <c:pt idx="9284">
                  <c:v>1</c:v>
                </c:pt>
                <c:pt idx="9285">
                  <c:v>1</c:v>
                </c:pt>
                <c:pt idx="9286">
                  <c:v>1</c:v>
                </c:pt>
                <c:pt idx="9287">
                  <c:v>1</c:v>
                </c:pt>
                <c:pt idx="9288">
                  <c:v>1</c:v>
                </c:pt>
                <c:pt idx="9289">
                  <c:v>1</c:v>
                </c:pt>
                <c:pt idx="9290">
                  <c:v>1</c:v>
                </c:pt>
                <c:pt idx="9291">
                  <c:v>1</c:v>
                </c:pt>
                <c:pt idx="9292">
                  <c:v>1</c:v>
                </c:pt>
                <c:pt idx="9293">
                  <c:v>1</c:v>
                </c:pt>
                <c:pt idx="9294">
                  <c:v>1</c:v>
                </c:pt>
                <c:pt idx="9295">
                  <c:v>1</c:v>
                </c:pt>
                <c:pt idx="9296">
                  <c:v>1</c:v>
                </c:pt>
                <c:pt idx="9297">
                  <c:v>1</c:v>
                </c:pt>
                <c:pt idx="9298">
                  <c:v>1</c:v>
                </c:pt>
                <c:pt idx="9299">
                  <c:v>1</c:v>
                </c:pt>
                <c:pt idx="9300">
                  <c:v>1</c:v>
                </c:pt>
                <c:pt idx="9301">
                  <c:v>1</c:v>
                </c:pt>
                <c:pt idx="9302">
                  <c:v>1</c:v>
                </c:pt>
                <c:pt idx="9303">
                  <c:v>1</c:v>
                </c:pt>
                <c:pt idx="9304">
                  <c:v>1</c:v>
                </c:pt>
                <c:pt idx="9305">
                  <c:v>1</c:v>
                </c:pt>
                <c:pt idx="9306">
                  <c:v>1</c:v>
                </c:pt>
                <c:pt idx="9307">
                  <c:v>1</c:v>
                </c:pt>
                <c:pt idx="9308">
                  <c:v>1</c:v>
                </c:pt>
                <c:pt idx="9309">
                  <c:v>1</c:v>
                </c:pt>
                <c:pt idx="9310">
                  <c:v>1</c:v>
                </c:pt>
                <c:pt idx="9311">
                  <c:v>1</c:v>
                </c:pt>
                <c:pt idx="9312">
                  <c:v>1</c:v>
                </c:pt>
                <c:pt idx="9313">
                  <c:v>1</c:v>
                </c:pt>
                <c:pt idx="9314">
                  <c:v>1</c:v>
                </c:pt>
                <c:pt idx="9315">
                  <c:v>1</c:v>
                </c:pt>
                <c:pt idx="9316">
                  <c:v>1</c:v>
                </c:pt>
                <c:pt idx="9317">
                  <c:v>1</c:v>
                </c:pt>
                <c:pt idx="9318">
                  <c:v>1</c:v>
                </c:pt>
                <c:pt idx="9319">
                  <c:v>1</c:v>
                </c:pt>
                <c:pt idx="9320">
                  <c:v>1</c:v>
                </c:pt>
                <c:pt idx="9321">
                  <c:v>1</c:v>
                </c:pt>
                <c:pt idx="9322">
                  <c:v>1</c:v>
                </c:pt>
                <c:pt idx="9323">
                  <c:v>1</c:v>
                </c:pt>
                <c:pt idx="9324">
                  <c:v>1</c:v>
                </c:pt>
                <c:pt idx="9325">
                  <c:v>1</c:v>
                </c:pt>
                <c:pt idx="9326">
                  <c:v>1</c:v>
                </c:pt>
                <c:pt idx="9327">
                  <c:v>1</c:v>
                </c:pt>
                <c:pt idx="9328">
                  <c:v>1</c:v>
                </c:pt>
                <c:pt idx="9329">
                  <c:v>1</c:v>
                </c:pt>
                <c:pt idx="9330">
                  <c:v>1</c:v>
                </c:pt>
                <c:pt idx="9331">
                  <c:v>1</c:v>
                </c:pt>
                <c:pt idx="9332">
                  <c:v>1</c:v>
                </c:pt>
                <c:pt idx="9333">
                  <c:v>1</c:v>
                </c:pt>
                <c:pt idx="9334">
                  <c:v>1</c:v>
                </c:pt>
                <c:pt idx="9335">
                  <c:v>1</c:v>
                </c:pt>
                <c:pt idx="9336">
                  <c:v>1</c:v>
                </c:pt>
                <c:pt idx="9337">
                  <c:v>1</c:v>
                </c:pt>
                <c:pt idx="9338">
                  <c:v>1</c:v>
                </c:pt>
                <c:pt idx="9339">
                  <c:v>1</c:v>
                </c:pt>
                <c:pt idx="9340">
                  <c:v>1</c:v>
                </c:pt>
                <c:pt idx="9341">
                  <c:v>1</c:v>
                </c:pt>
                <c:pt idx="9342">
                  <c:v>1</c:v>
                </c:pt>
                <c:pt idx="9343">
                  <c:v>1</c:v>
                </c:pt>
                <c:pt idx="9344">
                  <c:v>1</c:v>
                </c:pt>
                <c:pt idx="9345">
                  <c:v>1</c:v>
                </c:pt>
                <c:pt idx="9346">
                  <c:v>1</c:v>
                </c:pt>
                <c:pt idx="9347">
                  <c:v>1</c:v>
                </c:pt>
                <c:pt idx="9348">
                  <c:v>1</c:v>
                </c:pt>
                <c:pt idx="9349">
                  <c:v>0.75</c:v>
                </c:pt>
                <c:pt idx="9350">
                  <c:v>1</c:v>
                </c:pt>
                <c:pt idx="9351">
                  <c:v>1</c:v>
                </c:pt>
                <c:pt idx="9352">
                  <c:v>1</c:v>
                </c:pt>
                <c:pt idx="9353">
                  <c:v>1</c:v>
                </c:pt>
                <c:pt idx="9354">
                  <c:v>1</c:v>
                </c:pt>
                <c:pt idx="9355">
                  <c:v>1</c:v>
                </c:pt>
                <c:pt idx="9356">
                  <c:v>1</c:v>
                </c:pt>
                <c:pt idx="9357">
                  <c:v>1</c:v>
                </c:pt>
                <c:pt idx="9358">
                  <c:v>1</c:v>
                </c:pt>
                <c:pt idx="9359">
                  <c:v>1</c:v>
                </c:pt>
                <c:pt idx="9360">
                  <c:v>1</c:v>
                </c:pt>
                <c:pt idx="9361">
                  <c:v>1</c:v>
                </c:pt>
                <c:pt idx="9362">
                  <c:v>1</c:v>
                </c:pt>
                <c:pt idx="9363">
                  <c:v>1</c:v>
                </c:pt>
                <c:pt idx="9364">
                  <c:v>1</c:v>
                </c:pt>
                <c:pt idx="9365">
                  <c:v>1</c:v>
                </c:pt>
                <c:pt idx="9366">
                  <c:v>1</c:v>
                </c:pt>
                <c:pt idx="9367">
                  <c:v>1</c:v>
                </c:pt>
                <c:pt idx="9368">
                  <c:v>1</c:v>
                </c:pt>
                <c:pt idx="9369">
                  <c:v>1</c:v>
                </c:pt>
                <c:pt idx="9370">
                  <c:v>1</c:v>
                </c:pt>
                <c:pt idx="9371">
                  <c:v>1</c:v>
                </c:pt>
                <c:pt idx="9372">
                  <c:v>1</c:v>
                </c:pt>
                <c:pt idx="9373">
                  <c:v>1</c:v>
                </c:pt>
                <c:pt idx="9374">
                  <c:v>1</c:v>
                </c:pt>
                <c:pt idx="9375">
                  <c:v>1</c:v>
                </c:pt>
                <c:pt idx="9376">
                  <c:v>1</c:v>
                </c:pt>
                <c:pt idx="9377">
                  <c:v>1</c:v>
                </c:pt>
                <c:pt idx="9378">
                  <c:v>1</c:v>
                </c:pt>
                <c:pt idx="9379">
                  <c:v>1</c:v>
                </c:pt>
                <c:pt idx="9380">
                  <c:v>1</c:v>
                </c:pt>
                <c:pt idx="9381">
                  <c:v>1</c:v>
                </c:pt>
                <c:pt idx="9382">
                  <c:v>1</c:v>
                </c:pt>
                <c:pt idx="9383">
                  <c:v>1</c:v>
                </c:pt>
                <c:pt idx="9384">
                  <c:v>1</c:v>
                </c:pt>
                <c:pt idx="9385">
                  <c:v>1</c:v>
                </c:pt>
                <c:pt idx="9386">
                  <c:v>1</c:v>
                </c:pt>
                <c:pt idx="9387">
                  <c:v>1</c:v>
                </c:pt>
                <c:pt idx="9388">
                  <c:v>1</c:v>
                </c:pt>
                <c:pt idx="9389">
                  <c:v>1</c:v>
                </c:pt>
                <c:pt idx="9390">
                  <c:v>1</c:v>
                </c:pt>
                <c:pt idx="9391">
                  <c:v>1</c:v>
                </c:pt>
                <c:pt idx="9392">
                  <c:v>1</c:v>
                </c:pt>
                <c:pt idx="9393">
                  <c:v>1</c:v>
                </c:pt>
                <c:pt idx="9394">
                  <c:v>1</c:v>
                </c:pt>
                <c:pt idx="9395">
                  <c:v>1</c:v>
                </c:pt>
                <c:pt idx="9396">
                  <c:v>1</c:v>
                </c:pt>
                <c:pt idx="9397">
                  <c:v>1</c:v>
                </c:pt>
                <c:pt idx="9398">
                  <c:v>1</c:v>
                </c:pt>
                <c:pt idx="9399">
                  <c:v>1</c:v>
                </c:pt>
                <c:pt idx="9400">
                  <c:v>1</c:v>
                </c:pt>
                <c:pt idx="9401">
                  <c:v>1</c:v>
                </c:pt>
                <c:pt idx="9402">
                  <c:v>1</c:v>
                </c:pt>
                <c:pt idx="9403">
                  <c:v>1</c:v>
                </c:pt>
                <c:pt idx="9404">
                  <c:v>1</c:v>
                </c:pt>
                <c:pt idx="9405">
                  <c:v>1</c:v>
                </c:pt>
                <c:pt idx="9406">
                  <c:v>1</c:v>
                </c:pt>
                <c:pt idx="9407">
                  <c:v>1</c:v>
                </c:pt>
                <c:pt idx="9408">
                  <c:v>1</c:v>
                </c:pt>
                <c:pt idx="9409">
                  <c:v>1</c:v>
                </c:pt>
                <c:pt idx="9410">
                  <c:v>1</c:v>
                </c:pt>
                <c:pt idx="9411">
                  <c:v>1</c:v>
                </c:pt>
                <c:pt idx="9412">
                  <c:v>1</c:v>
                </c:pt>
                <c:pt idx="9413">
                  <c:v>1</c:v>
                </c:pt>
                <c:pt idx="9414">
                  <c:v>1</c:v>
                </c:pt>
                <c:pt idx="9415">
                  <c:v>1</c:v>
                </c:pt>
                <c:pt idx="9416">
                  <c:v>0.5</c:v>
                </c:pt>
                <c:pt idx="9417">
                  <c:v>1</c:v>
                </c:pt>
                <c:pt idx="9418">
                  <c:v>1</c:v>
                </c:pt>
                <c:pt idx="9419">
                  <c:v>1</c:v>
                </c:pt>
                <c:pt idx="9420">
                  <c:v>1</c:v>
                </c:pt>
                <c:pt idx="9421">
                  <c:v>1</c:v>
                </c:pt>
                <c:pt idx="9422">
                  <c:v>1</c:v>
                </c:pt>
                <c:pt idx="9423">
                  <c:v>1</c:v>
                </c:pt>
                <c:pt idx="9424">
                  <c:v>1</c:v>
                </c:pt>
                <c:pt idx="9425">
                  <c:v>1</c:v>
                </c:pt>
                <c:pt idx="9426">
                  <c:v>1</c:v>
                </c:pt>
                <c:pt idx="9427">
                  <c:v>1</c:v>
                </c:pt>
                <c:pt idx="9428">
                  <c:v>1</c:v>
                </c:pt>
                <c:pt idx="9429">
                  <c:v>1</c:v>
                </c:pt>
                <c:pt idx="9430">
                  <c:v>1</c:v>
                </c:pt>
                <c:pt idx="9431">
                  <c:v>1</c:v>
                </c:pt>
                <c:pt idx="9432">
                  <c:v>1</c:v>
                </c:pt>
                <c:pt idx="9433">
                  <c:v>1</c:v>
                </c:pt>
                <c:pt idx="9434">
                  <c:v>1</c:v>
                </c:pt>
                <c:pt idx="9435">
                  <c:v>1</c:v>
                </c:pt>
                <c:pt idx="9436">
                  <c:v>1</c:v>
                </c:pt>
                <c:pt idx="9437">
                  <c:v>1</c:v>
                </c:pt>
                <c:pt idx="9438">
                  <c:v>1</c:v>
                </c:pt>
                <c:pt idx="9439">
                  <c:v>1</c:v>
                </c:pt>
                <c:pt idx="9440">
                  <c:v>1</c:v>
                </c:pt>
                <c:pt idx="9441">
                  <c:v>1</c:v>
                </c:pt>
                <c:pt idx="9442">
                  <c:v>1</c:v>
                </c:pt>
                <c:pt idx="9443">
                  <c:v>1</c:v>
                </c:pt>
                <c:pt idx="9444">
                  <c:v>1</c:v>
                </c:pt>
                <c:pt idx="9445">
                  <c:v>1</c:v>
                </c:pt>
                <c:pt idx="9446">
                  <c:v>1</c:v>
                </c:pt>
                <c:pt idx="9447">
                  <c:v>1</c:v>
                </c:pt>
                <c:pt idx="9448">
                  <c:v>1</c:v>
                </c:pt>
                <c:pt idx="9449">
                  <c:v>1</c:v>
                </c:pt>
                <c:pt idx="9450">
                  <c:v>1</c:v>
                </c:pt>
                <c:pt idx="9451">
                  <c:v>1</c:v>
                </c:pt>
                <c:pt idx="9452">
                  <c:v>1</c:v>
                </c:pt>
                <c:pt idx="9453">
                  <c:v>1</c:v>
                </c:pt>
                <c:pt idx="9454">
                  <c:v>1</c:v>
                </c:pt>
                <c:pt idx="9455">
                  <c:v>1</c:v>
                </c:pt>
                <c:pt idx="9456">
                  <c:v>1</c:v>
                </c:pt>
                <c:pt idx="9457">
                  <c:v>1</c:v>
                </c:pt>
                <c:pt idx="9458">
                  <c:v>0.5</c:v>
                </c:pt>
                <c:pt idx="9459">
                  <c:v>1</c:v>
                </c:pt>
                <c:pt idx="9460">
                  <c:v>1</c:v>
                </c:pt>
                <c:pt idx="9461">
                  <c:v>1</c:v>
                </c:pt>
                <c:pt idx="9462">
                  <c:v>1</c:v>
                </c:pt>
                <c:pt idx="9463">
                  <c:v>1</c:v>
                </c:pt>
                <c:pt idx="9464">
                  <c:v>1</c:v>
                </c:pt>
                <c:pt idx="9465">
                  <c:v>1</c:v>
                </c:pt>
                <c:pt idx="9466">
                  <c:v>1</c:v>
                </c:pt>
                <c:pt idx="9467">
                  <c:v>1</c:v>
                </c:pt>
                <c:pt idx="9468">
                  <c:v>1</c:v>
                </c:pt>
                <c:pt idx="9469">
                  <c:v>1</c:v>
                </c:pt>
                <c:pt idx="9470">
                  <c:v>1</c:v>
                </c:pt>
                <c:pt idx="9471">
                  <c:v>0.75</c:v>
                </c:pt>
                <c:pt idx="9472">
                  <c:v>1</c:v>
                </c:pt>
                <c:pt idx="9473">
                  <c:v>1</c:v>
                </c:pt>
                <c:pt idx="9474">
                  <c:v>1</c:v>
                </c:pt>
                <c:pt idx="9475">
                  <c:v>1</c:v>
                </c:pt>
                <c:pt idx="9476">
                  <c:v>1</c:v>
                </c:pt>
                <c:pt idx="9477">
                  <c:v>1</c:v>
                </c:pt>
                <c:pt idx="9478">
                  <c:v>1</c:v>
                </c:pt>
                <c:pt idx="9479">
                  <c:v>1</c:v>
                </c:pt>
                <c:pt idx="9480">
                  <c:v>1</c:v>
                </c:pt>
                <c:pt idx="9481">
                  <c:v>1</c:v>
                </c:pt>
                <c:pt idx="9482">
                  <c:v>1</c:v>
                </c:pt>
                <c:pt idx="9483">
                  <c:v>1</c:v>
                </c:pt>
                <c:pt idx="9484">
                  <c:v>1</c:v>
                </c:pt>
                <c:pt idx="9485">
                  <c:v>1</c:v>
                </c:pt>
                <c:pt idx="9486">
                  <c:v>1</c:v>
                </c:pt>
                <c:pt idx="9487">
                  <c:v>1</c:v>
                </c:pt>
                <c:pt idx="9488">
                  <c:v>1</c:v>
                </c:pt>
                <c:pt idx="9489">
                  <c:v>1</c:v>
                </c:pt>
                <c:pt idx="9490">
                  <c:v>1</c:v>
                </c:pt>
                <c:pt idx="9491">
                  <c:v>1</c:v>
                </c:pt>
                <c:pt idx="9492">
                  <c:v>1</c:v>
                </c:pt>
                <c:pt idx="9493">
                  <c:v>1</c:v>
                </c:pt>
                <c:pt idx="9494">
                  <c:v>1</c:v>
                </c:pt>
                <c:pt idx="9495">
                  <c:v>1</c:v>
                </c:pt>
                <c:pt idx="9496">
                  <c:v>1</c:v>
                </c:pt>
                <c:pt idx="9497">
                  <c:v>1</c:v>
                </c:pt>
                <c:pt idx="9498">
                  <c:v>1</c:v>
                </c:pt>
                <c:pt idx="9499">
                  <c:v>1</c:v>
                </c:pt>
                <c:pt idx="9500">
                  <c:v>1</c:v>
                </c:pt>
                <c:pt idx="9501">
                  <c:v>1</c:v>
                </c:pt>
                <c:pt idx="9502">
                  <c:v>1</c:v>
                </c:pt>
                <c:pt idx="9503">
                  <c:v>1</c:v>
                </c:pt>
                <c:pt idx="9504">
                  <c:v>1</c:v>
                </c:pt>
                <c:pt idx="9505">
                  <c:v>1</c:v>
                </c:pt>
                <c:pt idx="9506">
                  <c:v>1</c:v>
                </c:pt>
                <c:pt idx="9507">
                  <c:v>1</c:v>
                </c:pt>
                <c:pt idx="9508">
                  <c:v>1</c:v>
                </c:pt>
                <c:pt idx="9509">
                  <c:v>1</c:v>
                </c:pt>
                <c:pt idx="9510">
                  <c:v>1</c:v>
                </c:pt>
                <c:pt idx="9511">
                  <c:v>1</c:v>
                </c:pt>
                <c:pt idx="9512">
                  <c:v>1</c:v>
                </c:pt>
                <c:pt idx="9513">
                  <c:v>1</c:v>
                </c:pt>
                <c:pt idx="9514">
                  <c:v>1</c:v>
                </c:pt>
                <c:pt idx="9515">
                  <c:v>1</c:v>
                </c:pt>
                <c:pt idx="9516">
                  <c:v>1</c:v>
                </c:pt>
                <c:pt idx="9517">
                  <c:v>1</c:v>
                </c:pt>
                <c:pt idx="9518">
                  <c:v>1</c:v>
                </c:pt>
                <c:pt idx="9519">
                  <c:v>1</c:v>
                </c:pt>
                <c:pt idx="9520">
                  <c:v>1</c:v>
                </c:pt>
                <c:pt idx="9521">
                  <c:v>1</c:v>
                </c:pt>
                <c:pt idx="9522">
                  <c:v>1</c:v>
                </c:pt>
                <c:pt idx="9523">
                  <c:v>1</c:v>
                </c:pt>
                <c:pt idx="9524">
                  <c:v>1</c:v>
                </c:pt>
                <c:pt idx="9525">
                  <c:v>1</c:v>
                </c:pt>
                <c:pt idx="9526">
                  <c:v>1</c:v>
                </c:pt>
                <c:pt idx="9527">
                  <c:v>1</c:v>
                </c:pt>
                <c:pt idx="9528">
                  <c:v>1</c:v>
                </c:pt>
                <c:pt idx="9529">
                  <c:v>1</c:v>
                </c:pt>
                <c:pt idx="9530">
                  <c:v>1</c:v>
                </c:pt>
                <c:pt idx="9531">
                  <c:v>1</c:v>
                </c:pt>
                <c:pt idx="9532">
                  <c:v>1</c:v>
                </c:pt>
                <c:pt idx="9533">
                  <c:v>1</c:v>
                </c:pt>
                <c:pt idx="9534">
                  <c:v>1</c:v>
                </c:pt>
                <c:pt idx="9535">
                  <c:v>1</c:v>
                </c:pt>
                <c:pt idx="9536">
                  <c:v>1</c:v>
                </c:pt>
                <c:pt idx="9537">
                  <c:v>1</c:v>
                </c:pt>
                <c:pt idx="9538">
                  <c:v>1</c:v>
                </c:pt>
                <c:pt idx="9539">
                  <c:v>1</c:v>
                </c:pt>
                <c:pt idx="9540">
                  <c:v>1</c:v>
                </c:pt>
                <c:pt idx="9541">
                  <c:v>1</c:v>
                </c:pt>
                <c:pt idx="9542">
                  <c:v>1</c:v>
                </c:pt>
                <c:pt idx="9543">
                  <c:v>1</c:v>
                </c:pt>
                <c:pt idx="9544">
                  <c:v>1</c:v>
                </c:pt>
                <c:pt idx="9545">
                  <c:v>1</c:v>
                </c:pt>
                <c:pt idx="9546">
                  <c:v>1</c:v>
                </c:pt>
                <c:pt idx="9547">
                  <c:v>1</c:v>
                </c:pt>
                <c:pt idx="9548">
                  <c:v>1</c:v>
                </c:pt>
                <c:pt idx="9549">
                  <c:v>1</c:v>
                </c:pt>
                <c:pt idx="9550">
                  <c:v>1</c:v>
                </c:pt>
                <c:pt idx="9551">
                  <c:v>1</c:v>
                </c:pt>
                <c:pt idx="9552">
                  <c:v>1</c:v>
                </c:pt>
                <c:pt idx="9553">
                  <c:v>1</c:v>
                </c:pt>
                <c:pt idx="9554">
                  <c:v>1</c:v>
                </c:pt>
                <c:pt idx="9555">
                  <c:v>1</c:v>
                </c:pt>
                <c:pt idx="9556">
                  <c:v>1</c:v>
                </c:pt>
                <c:pt idx="9557">
                  <c:v>1</c:v>
                </c:pt>
                <c:pt idx="9558">
                  <c:v>1</c:v>
                </c:pt>
                <c:pt idx="9559">
                  <c:v>1</c:v>
                </c:pt>
                <c:pt idx="9560">
                  <c:v>1</c:v>
                </c:pt>
                <c:pt idx="9561">
                  <c:v>1</c:v>
                </c:pt>
                <c:pt idx="9562">
                  <c:v>1</c:v>
                </c:pt>
                <c:pt idx="9563">
                  <c:v>1</c:v>
                </c:pt>
                <c:pt idx="9564">
                  <c:v>1</c:v>
                </c:pt>
                <c:pt idx="9565">
                  <c:v>1</c:v>
                </c:pt>
                <c:pt idx="9566">
                  <c:v>1</c:v>
                </c:pt>
                <c:pt idx="9567">
                  <c:v>1</c:v>
                </c:pt>
                <c:pt idx="9568">
                  <c:v>1</c:v>
                </c:pt>
                <c:pt idx="9569">
                  <c:v>1</c:v>
                </c:pt>
                <c:pt idx="9570">
                  <c:v>1</c:v>
                </c:pt>
                <c:pt idx="9571">
                  <c:v>1</c:v>
                </c:pt>
                <c:pt idx="9572">
                  <c:v>1</c:v>
                </c:pt>
                <c:pt idx="9573">
                  <c:v>1</c:v>
                </c:pt>
                <c:pt idx="9574">
                  <c:v>1</c:v>
                </c:pt>
                <c:pt idx="9575">
                  <c:v>1</c:v>
                </c:pt>
                <c:pt idx="9576">
                  <c:v>1</c:v>
                </c:pt>
                <c:pt idx="9577">
                  <c:v>1</c:v>
                </c:pt>
                <c:pt idx="9578">
                  <c:v>1</c:v>
                </c:pt>
                <c:pt idx="9579">
                  <c:v>1</c:v>
                </c:pt>
                <c:pt idx="9580">
                  <c:v>1</c:v>
                </c:pt>
                <c:pt idx="9581">
                  <c:v>1</c:v>
                </c:pt>
                <c:pt idx="9582">
                  <c:v>1</c:v>
                </c:pt>
                <c:pt idx="9583">
                  <c:v>1</c:v>
                </c:pt>
                <c:pt idx="9584">
                  <c:v>1</c:v>
                </c:pt>
                <c:pt idx="9585">
                  <c:v>1</c:v>
                </c:pt>
                <c:pt idx="9586">
                  <c:v>1</c:v>
                </c:pt>
                <c:pt idx="9587">
                  <c:v>1</c:v>
                </c:pt>
                <c:pt idx="9588">
                  <c:v>1</c:v>
                </c:pt>
                <c:pt idx="9589">
                  <c:v>1</c:v>
                </c:pt>
                <c:pt idx="9590">
                  <c:v>1</c:v>
                </c:pt>
                <c:pt idx="9591">
                  <c:v>1</c:v>
                </c:pt>
                <c:pt idx="9592">
                  <c:v>1</c:v>
                </c:pt>
                <c:pt idx="9593">
                  <c:v>1</c:v>
                </c:pt>
                <c:pt idx="9594">
                  <c:v>1</c:v>
                </c:pt>
                <c:pt idx="9595">
                  <c:v>1</c:v>
                </c:pt>
                <c:pt idx="9596">
                  <c:v>1</c:v>
                </c:pt>
                <c:pt idx="9597">
                  <c:v>1</c:v>
                </c:pt>
                <c:pt idx="9598">
                  <c:v>1</c:v>
                </c:pt>
                <c:pt idx="9599">
                  <c:v>1</c:v>
                </c:pt>
                <c:pt idx="9600">
                  <c:v>1</c:v>
                </c:pt>
                <c:pt idx="9601">
                  <c:v>1</c:v>
                </c:pt>
                <c:pt idx="9602">
                  <c:v>1</c:v>
                </c:pt>
                <c:pt idx="9603">
                  <c:v>1</c:v>
                </c:pt>
                <c:pt idx="9604">
                  <c:v>1</c:v>
                </c:pt>
                <c:pt idx="9605">
                  <c:v>1</c:v>
                </c:pt>
                <c:pt idx="9606">
                  <c:v>1</c:v>
                </c:pt>
                <c:pt idx="9607">
                  <c:v>1</c:v>
                </c:pt>
                <c:pt idx="9608">
                  <c:v>1</c:v>
                </c:pt>
                <c:pt idx="9609">
                  <c:v>1</c:v>
                </c:pt>
                <c:pt idx="9610">
                  <c:v>1</c:v>
                </c:pt>
                <c:pt idx="9611">
                  <c:v>1</c:v>
                </c:pt>
                <c:pt idx="9612">
                  <c:v>1</c:v>
                </c:pt>
                <c:pt idx="9613">
                  <c:v>1</c:v>
                </c:pt>
                <c:pt idx="9614">
                  <c:v>1</c:v>
                </c:pt>
                <c:pt idx="9615">
                  <c:v>1</c:v>
                </c:pt>
                <c:pt idx="9616">
                  <c:v>1</c:v>
                </c:pt>
                <c:pt idx="9617">
                  <c:v>1</c:v>
                </c:pt>
                <c:pt idx="9618">
                  <c:v>1</c:v>
                </c:pt>
                <c:pt idx="9619">
                  <c:v>1</c:v>
                </c:pt>
                <c:pt idx="9620">
                  <c:v>1</c:v>
                </c:pt>
                <c:pt idx="9621">
                  <c:v>1</c:v>
                </c:pt>
                <c:pt idx="9622">
                  <c:v>1</c:v>
                </c:pt>
                <c:pt idx="9623">
                  <c:v>1</c:v>
                </c:pt>
                <c:pt idx="9624">
                  <c:v>1</c:v>
                </c:pt>
                <c:pt idx="9625">
                  <c:v>1</c:v>
                </c:pt>
                <c:pt idx="9626">
                  <c:v>1</c:v>
                </c:pt>
                <c:pt idx="9627">
                  <c:v>1</c:v>
                </c:pt>
                <c:pt idx="9628">
                  <c:v>1</c:v>
                </c:pt>
                <c:pt idx="9629">
                  <c:v>1</c:v>
                </c:pt>
                <c:pt idx="9630">
                  <c:v>1</c:v>
                </c:pt>
                <c:pt idx="9631">
                  <c:v>1</c:v>
                </c:pt>
                <c:pt idx="9632">
                  <c:v>1</c:v>
                </c:pt>
                <c:pt idx="9633">
                  <c:v>1</c:v>
                </c:pt>
                <c:pt idx="9634">
                  <c:v>1</c:v>
                </c:pt>
                <c:pt idx="9635">
                  <c:v>1</c:v>
                </c:pt>
                <c:pt idx="9636">
                  <c:v>1</c:v>
                </c:pt>
                <c:pt idx="9637">
                  <c:v>1</c:v>
                </c:pt>
                <c:pt idx="9638">
                  <c:v>1</c:v>
                </c:pt>
                <c:pt idx="9639">
                  <c:v>1</c:v>
                </c:pt>
                <c:pt idx="9640">
                  <c:v>1</c:v>
                </c:pt>
                <c:pt idx="9641">
                  <c:v>1</c:v>
                </c:pt>
                <c:pt idx="9642">
                  <c:v>1</c:v>
                </c:pt>
                <c:pt idx="9643">
                  <c:v>1</c:v>
                </c:pt>
                <c:pt idx="9644">
                  <c:v>1</c:v>
                </c:pt>
                <c:pt idx="9645">
                  <c:v>1</c:v>
                </c:pt>
                <c:pt idx="9646">
                  <c:v>1</c:v>
                </c:pt>
                <c:pt idx="9647">
                  <c:v>1</c:v>
                </c:pt>
                <c:pt idx="9648">
                  <c:v>1</c:v>
                </c:pt>
                <c:pt idx="9649">
                  <c:v>1</c:v>
                </c:pt>
                <c:pt idx="9650">
                  <c:v>1</c:v>
                </c:pt>
                <c:pt idx="9651">
                  <c:v>1</c:v>
                </c:pt>
                <c:pt idx="9652">
                  <c:v>1</c:v>
                </c:pt>
                <c:pt idx="9653">
                  <c:v>1</c:v>
                </c:pt>
                <c:pt idx="9654">
                  <c:v>1</c:v>
                </c:pt>
                <c:pt idx="9655">
                  <c:v>1</c:v>
                </c:pt>
                <c:pt idx="9656">
                  <c:v>1</c:v>
                </c:pt>
                <c:pt idx="9657">
                  <c:v>1</c:v>
                </c:pt>
                <c:pt idx="9658">
                  <c:v>1</c:v>
                </c:pt>
                <c:pt idx="9659">
                  <c:v>1</c:v>
                </c:pt>
                <c:pt idx="9660">
                  <c:v>1</c:v>
                </c:pt>
                <c:pt idx="9661">
                  <c:v>1</c:v>
                </c:pt>
                <c:pt idx="9662">
                  <c:v>1</c:v>
                </c:pt>
                <c:pt idx="9663">
                  <c:v>1</c:v>
                </c:pt>
                <c:pt idx="9664">
                  <c:v>1</c:v>
                </c:pt>
                <c:pt idx="9665">
                  <c:v>1</c:v>
                </c:pt>
                <c:pt idx="9666">
                  <c:v>1</c:v>
                </c:pt>
                <c:pt idx="9667">
                  <c:v>1</c:v>
                </c:pt>
                <c:pt idx="9668">
                  <c:v>1</c:v>
                </c:pt>
                <c:pt idx="9669">
                  <c:v>1</c:v>
                </c:pt>
                <c:pt idx="9670">
                  <c:v>1</c:v>
                </c:pt>
                <c:pt idx="9671">
                  <c:v>1</c:v>
                </c:pt>
                <c:pt idx="9672">
                  <c:v>1</c:v>
                </c:pt>
                <c:pt idx="9673">
                  <c:v>1</c:v>
                </c:pt>
                <c:pt idx="9674">
                  <c:v>1</c:v>
                </c:pt>
                <c:pt idx="9675">
                  <c:v>1</c:v>
                </c:pt>
                <c:pt idx="9676">
                  <c:v>1</c:v>
                </c:pt>
                <c:pt idx="9677">
                  <c:v>1</c:v>
                </c:pt>
                <c:pt idx="9678">
                  <c:v>1</c:v>
                </c:pt>
                <c:pt idx="9679">
                  <c:v>1</c:v>
                </c:pt>
                <c:pt idx="9680">
                  <c:v>1</c:v>
                </c:pt>
                <c:pt idx="9681">
                  <c:v>1</c:v>
                </c:pt>
                <c:pt idx="9682">
                  <c:v>1</c:v>
                </c:pt>
                <c:pt idx="9683">
                  <c:v>1</c:v>
                </c:pt>
                <c:pt idx="9684">
                  <c:v>1</c:v>
                </c:pt>
                <c:pt idx="9685">
                  <c:v>1</c:v>
                </c:pt>
                <c:pt idx="9686">
                  <c:v>1</c:v>
                </c:pt>
                <c:pt idx="9687">
                  <c:v>1</c:v>
                </c:pt>
                <c:pt idx="9688">
                  <c:v>1</c:v>
                </c:pt>
                <c:pt idx="9689">
                  <c:v>1</c:v>
                </c:pt>
                <c:pt idx="9690">
                  <c:v>1</c:v>
                </c:pt>
                <c:pt idx="9691">
                  <c:v>1</c:v>
                </c:pt>
                <c:pt idx="9692">
                  <c:v>1</c:v>
                </c:pt>
                <c:pt idx="9693">
                  <c:v>1</c:v>
                </c:pt>
                <c:pt idx="9694">
                  <c:v>1</c:v>
                </c:pt>
                <c:pt idx="9695">
                  <c:v>1</c:v>
                </c:pt>
                <c:pt idx="9696">
                  <c:v>1</c:v>
                </c:pt>
                <c:pt idx="9697">
                  <c:v>1</c:v>
                </c:pt>
                <c:pt idx="9698">
                  <c:v>1</c:v>
                </c:pt>
                <c:pt idx="9699">
                  <c:v>1</c:v>
                </c:pt>
                <c:pt idx="9700">
                  <c:v>1</c:v>
                </c:pt>
                <c:pt idx="9701">
                  <c:v>1</c:v>
                </c:pt>
                <c:pt idx="9702">
                  <c:v>1</c:v>
                </c:pt>
                <c:pt idx="9703">
                  <c:v>1</c:v>
                </c:pt>
                <c:pt idx="9704">
                  <c:v>1</c:v>
                </c:pt>
                <c:pt idx="9705">
                  <c:v>1</c:v>
                </c:pt>
                <c:pt idx="9706">
                  <c:v>1</c:v>
                </c:pt>
                <c:pt idx="9707">
                  <c:v>1</c:v>
                </c:pt>
                <c:pt idx="9708">
                  <c:v>1</c:v>
                </c:pt>
                <c:pt idx="9709">
                  <c:v>1</c:v>
                </c:pt>
                <c:pt idx="9710">
                  <c:v>1</c:v>
                </c:pt>
                <c:pt idx="9711">
                  <c:v>1</c:v>
                </c:pt>
                <c:pt idx="9712">
                  <c:v>1</c:v>
                </c:pt>
                <c:pt idx="9713">
                  <c:v>1</c:v>
                </c:pt>
                <c:pt idx="9714">
                  <c:v>1</c:v>
                </c:pt>
                <c:pt idx="9715">
                  <c:v>1</c:v>
                </c:pt>
                <c:pt idx="9716">
                  <c:v>1</c:v>
                </c:pt>
                <c:pt idx="9717">
                  <c:v>1</c:v>
                </c:pt>
                <c:pt idx="9718">
                  <c:v>1</c:v>
                </c:pt>
                <c:pt idx="9719">
                  <c:v>1</c:v>
                </c:pt>
                <c:pt idx="9720">
                  <c:v>1</c:v>
                </c:pt>
                <c:pt idx="9721">
                  <c:v>1</c:v>
                </c:pt>
                <c:pt idx="9722">
                  <c:v>1</c:v>
                </c:pt>
                <c:pt idx="9723">
                  <c:v>1</c:v>
                </c:pt>
                <c:pt idx="9724">
                  <c:v>1</c:v>
                </c:pt>
                <c:pt idx="9725">
                  <c:v>1</c:v>
                </c:pt>
                <c:pt idx="9726">
                  <c:v>1</c:v>
                </c:pt>
                <c:pt idx="9727">
                  <c:v>1</c:v>
                </c:pt>
                <c:pt idx="9728">
                  <c:v>1</c:v>
                </c:pt>
                <c:pt idx="9729">
                  <c:v>1</c:v>
                </c:pt>
                <c:pt idx="9730">
                  <c:v>1</c:v>
                </c:pt>
                <c:pt idx="9731">
                  <c:v>1</c:v>
                </c:pt>
                <c:pt idx="9732">
                  <c:v>1</c:v>
                </c:pt>
                <c:pt idx="9733">
                  <c:v>1</c:v>
                </c:pt>
                <c:pt idx="9734">
                  <c:v>1</c:v>
                </c:pt>
                <c:pt idx="9735">
                  <c:v>1</c:v>
                </c:pt>
                <c:pt idx="9736">
                  <c:v>1</c:v>
                </c:pt>
                <c:pt idx="9737">
                  <c:v>1</c:v>
                </c:pt>
                <c:pt idx="9738">
                  <c:v>1</c:v>
                </c:pt>
                <c:pt idx="9739">
                  <c:v>1</c:v>
                </c:pt>
                <c:pt idx="9740">
                  <c:v>1</c:v>
                </c:pt>
                <c:pt idx="9741">
                  <c:v>1</c:v>
                </c:pt>
                <c:pt idx="9742">
                  <c:v>1</c:v>
                </c:pt>
                <c:pt idx="9743">
                  <c:v>1</c:v>
                </c:pt>
                <c:pt idx="9744">
                  <c:v>1</c:v>
                </c:pt>
                <c:pt idx="9745">
                  <c:v>1</c:v>
                </c:pt>
                <c:pt idx="9746">
                  <c:v>1</c:v>
                </c:pt>
                <c:pt idx="9747">
                  <c:v>1</c:v>
                </c:pt>
                <c:pt idx="9748">
                  <c:v>1</c:v>
                </c:pt>
                <c:pt idx="9749">
                  <c:v>1</c:v>
                </c:pt>
                <c:pt idx="9750">
                  <c:v>1</c:v>
                </c:pt>
                <c:pt idx="9751">
                  <c:v>1</c:v>
                </c:pt>
                <c:pt idx="9752">
                  <c:v>1</c:v>
                </c:pt>
                <c:pt idx="9753">
                  <c:v>1</c:v>
                </c:pt>
                <c:pt idx="9754">
                  <c:v>1</c:v>
                </c:pt>
                <c:pt idx="9755">
                  <c:v>1</c:v>
                </c:pt>
                <c:pt idx="9756">
                  <c:v>1</c:v>
                </c:pt>
                <c:pt idx="9757">
                  <c:v>1</c:v>
                </c:pt>
                <c:pt idx="9758">
                  <c:v>1</c:v>
                </c:pt>
                <c:pt idx="9759">
                  <c:v>1</c:v>
                </c:pt>
                <c:pt idx="9760">
                  <c:v>1</c:v>
                </c:pt>
                <c:pt idx="9761">
                  <c:v>1</c:v>
                </c:pt>
                <c:pt idx="9762">
                  <c:v>1</c:v>
                </c:pt>
                <c:pt idx="9763">
                  <c:v>1</c:v>
                </c:pt>
                <c:pt idx="9764">
                  <c:v>1</c:v>
                </c:pt>
                <c:pt idx="9765">
                  <c:v>1</c:v>
                </c:pt>
                <c:pt idx="9766">
                  <c:v>1</c:v>
                </c:pt>
                <c:pt idx="9767">
                  <c:v>1</c:v>
                </c:pt>
                <c:pt idx="9768">
                  <c:v>1</c:v>
                </c:pt>
                <c:pt idx="9769">
                  <c:v>1</c:v>
                </c:pt>
                <c:pt idx="9770">
                  <c:v>1</c:v>
                </c:pt>
                <c:pt idx="9771">
                  <c:v>1</c:v>
                </c:pt>
                <c:pt idx="9772">
                  <c:v>1</c:v>
                </c:pt>
                <c:pt idx="9773">
                  <c:v>1</c:v>
                </c:pt>
                <c:pt idx="9774">
                  <c:v>1</c:v>
                </c:pt>
                <c:pt idx="9775">
                  <c:v>1</c:v>
                </c:pt>
                <c:pt idx="9776">
                  <c:v>1</c:v>
                </c:pt>
                <c:pt idx="9777">
                  <c:v>1</c:v>
                </c:pt>
                <c:pt idx="9778">
                  <c:v>1</c:v>
                </c:pt>
                <c:pt idx="9779">
                  <c:v>1</c:v>
                </c:pt>
                <c:pt idx="9780">
                  <c:v>1</c:v>
                </c:pt>
                <c:pt idx="9781">
                  <c:v>1</c:v>
                </c:pt>
                <c:pt idx="9782">
                  <c:v>1</c:v>
                </c:pt>
                <c:pt idx="9783">
                  <c:v>1</c:v>
                </c:pt>
                <c:pt idx="9784">
                  <c:v>1</c:v>
                </c:pt>
                <c:pt idx="9785">
                  <c:v>1</c:v>
                </c:pt>
                <c:pt idx="9786">
                  <c:v>1</c:v>
                </c:pt>
                <c:pt idx="9787">
                  <c:v>1</c:v>
                </c:pt>
                <c:pt idx="9788">
                  <c:v>1</c:v>
                </c:pt>
                <c:pt idx="9789">
                  <c:v>1</c:v>
                </c:pt>
                <c:pt idx="9790">
                  <c:v>1</c:v>
                </c:pt>
                <c:pt idx="9791">
                  <c:v>1</c:v>
                </c:pt>
                <c:pt idx="9792">
                  <c:v>1</c:v>
                </c:pt>
                <c:pt idx="9793">
                  <c:v>1</c:v>
                </c:pt>
                <c:pt idx="9794">
                  <c:v>1</c:v>
                </c:pt>
                <c:pt idx="9795">
                  <c:v>1</c:v>
                </c:pt>
                <c:pt idx="9796">
                  <c:v>1</c:v>
                </c:pt>
                <c:pt idx="9797">
                  <c:v>1</c:v>
                </c:pt>
                <c:pt idx="9798">
                  <c:v>1</c:v>
                </c:pt>
                <c:pt idx="9799">
                  <c:v>1</c:v>
                </c:pt>
                <c:pt idx="9800">
                  <c:v>1</c:v>
                </c:pt>
                <c:pt idx="9801">
                  <c:v>1</c:v>
                </c:pt>
                <c:pt idx="9802">
                  <c:v>1</c:v>
                </c:pt>
                <c:pt idx="9803">
                  <c:v>1</c:v>
                </c:pt>
                <c:pt idx="9804">
                  <c:v>1</c:v>
                </c:pt>
                <c:pt idx="9805">
                  <c:v>1</c:v>
                </c:pt>
                <c:pt idx="9806">
                  <c:v>1</c:v>
                </c:pt>
                <c:pt idx="9807">
                  <c:v>1</c:v>
                </c:pt>
                <c:pt idx="9808">
                  <c:v>1</c:v>
                </c:pt>
                <c:pt idx="9809">
                  <c:v>1</c:v>
                </c:pt>
                <c:pt idx="9810">
                  <c:v>1</c:v>
                </c:pt>
                <c:pt idx="9811">
                  <c:v>1</c:v>
                </c:pt>
                <c:pt idx="9812">
                  <c:v>1</c:v>
                </c:pt>
                <c:pt idx="9813">
                  <c:v>1</c:v>
                </c:pt>
                <c:pt idx="9814">
                  <c:v>0.75</c:v>
                </c:pt>
                <c:pt idx="9815">
                  <c:v>1</c:v>
                </c:pt>
                <c:pt idx="9816">
                  <c:v>1</c:v>
                </c:pt>
                <c:pt idx="9817">
                  <c:v>1</c:v>
                </c:pt>
                <c:pt idx="9818">
                  <c:v>1</c:v>
                </c:pt>
                <c:pt idx="9819">
                  <c:v>1</c:v>
                </c:pt>
                <c:pt idx="9820">
                  <c:v>1</c:v>
                </c:pt>
                <c:pt idx="9821">
                  <c:v>1</c:v>
                </c:pt>
                <c:pt idx="9822">
                  <c:v>1</c:v>
                </c:pt>
                <c:pt idx="9823">
                  <c:v>1</c:v>
                </c:pt>
                <c:pt idx="9824">
                  <c:v>1</c:v>
                </c:pt>
                <c:pt idx="9825">
                  <c:v>1</c:v>
                </c:pt>
                <c:pt idx="9826">
                  <c:v>1</c:v>
                </c:pt>
                <c:pt idx="9827">
                  <c:v>1</c:v>
                </c:pt>
                <c:pt idx="9828">
                  <c:v>1</c:v>
                </c:pt>
                <c:pt idx="9829">
                  <c:v>1</c:v>
                </c:pt>
                <c:pt idx="9830">
                  <c:v>1</c:v>
                </c:pt>
                <c:pt idx="9831">
                  <c:v>1</c:v>
                </c:pt>
                <c:pt idx="9832">
                  <c:v>1</c:v>
                </c:pt>
                <c:pt idx="9833">
                  <c:v>1</c:v>
                </c:pt>
                <c:pt idx="9834">
                  <c:v>1</c:v>
                </c:pt>
                <c:pt idx="9835">
                  <c:v>1</c:v>
                </c:pt>
                <c:pt idx="9836">
                  <c:v>1</c:v>
                </c:pt>
                <c:pt idx="9837">
                  <c:v>1</c:v>
                </c:pt>
                <c:pt idx="9838">
                  <c:v>1</c:v>
                </c:pt>
                <c:pt idx="9839">
                  <c:v>1</c:v>
                </c:pt>
                <c:pt idx="9840">
                  <c:v>1</c:v>
                </c:pt>
                <c:pt idx="9841">
                  <c:v>1</c:v>
                </c:pt>
                <c:pt idx="9842">
                  <c:v>1</c:v>
                </c:pt>
                <c:pt idx="9843">
                  <c:v>1</c:v>
                </c:pt>
                <c:pt idx="9844">
                  <c:v>1</c:v>
                </c:pt>
                <c:pt idx="9845">
                  <c:v>1</c:v>
                </c:pt>
                <c:pt idx="9846">
                  <c:v>1</c:v>
                </c:pt>
                <c:pt idx="9847">
                  <c:v>1</c:v>
                </c:pt>
                <c:pt idx="9848">
                  <c:v>1</c:v>
                </c:pt>
                <c:pt idx="9849">
                  <c:v>1</c:v>
                </c:pt>
                <c:pt idx="9850">
                  <c:v>1</c:v>
                </c:pt>
                <c:pt idx="9851">
                  <c:v>1</c:v>
                </c:pt>
                <c:pt idx="9852">
                  <c:v>1</c:v>
                </c:pt>
                <c:pt idx="9853">
                  <c:v>1</c:v>
                </c:pt>
                <c:pt idx="9854">
                  <c:v>1</c:v>
                </c:pt>
                <c:pt idx="9855">
                  <c:v>1</c:v>
                </c:pt>
                <c:pt idx="9856">
                  <c:v>1</c:v>
                </c:pt>
                <c:pt idx="9857">
                  <c:v>1</c:v>
                </c:pt>
                <c:pt idx="9858">
                  <c:v>1</c:v>
                </c:pt>
                <c:pt idx="9859">
                  <c:v>1</c:v>
                </c:pt>
                <c:pt idx="9860">
                  <c:v>1</c:v>
                </c:pt>
                <c:pt idx="9861">
                  <c:v>0.75</c:v>
                </c:pt>
                <c:pt idx="9862">
                  <c:v>1</c:v>
                </c:pt>
                <c:pt idx="9863">
                  <c:v>1</c:v>
                </c:pt>
                <c:pt idx="9864">
                  <c:v>1</c:v>
                </c:pt>
                <c:pt idx="9865">
                  <c:v>1</c:v>
                </c:pt>
                <c:pt idx="9866">
                  <c:v>1</c:v>
                </c:pt>
                <c:pt idx="9867">
                  <c:v>1</c:v>
                </c:pt>
                <c:pt idx="9868">
                  <c:v>1</c:v>
                </c:pt>
                <c:pt idx="9869">
                  <c:v>1</c:v>
                </c:pt>
                <c:pt idx="9870">
                  <c:v>1</c:v>
                </c:pt>
                <c:pt idx="9871">
                  <c:v>1</c:v>
                </c:pt>
                <c:pt idx="9872">
                  <c:v>1</c:v>
                </c:pt>
                <c:pt idx="9873">
                  <c:v>1</c:v>
                </c:pt>
                <c:pt idx="9874">
                  <c:v>1</c:v>
                </c:pt>
                <c:pt idx="9875">
                  <c:v>1</c:v>
                </c:pt>
                <c:pt idx="9876">
                  <c:v>1</c:v>
                </c:pt>
                <c:pt idx="9877">
                  <c:v>1</c:v>
                </c:pt>
                <c:pt idx="9878">
                  <c:v>1</c:v>
                </c:pt>
                <c:pt idx="9879">
                  <c:v>1</c:v>
                </c:pt>
                <c:pt idx="9880">
                  <c:v>1</c:v>
                </c:pt>
                <c:pt idx="9881">
                  <c:v>1</c:v>
                </c:pt>
                <c:pt idx="9882">
                  <c:v>1</c:v>
                </c:pt>
                <c:pt idx="9883">
                  <c:v>1</c:v>
                </c:pt>
                <c:pt idx="9884">
                  <c:v>1</c:v>
                </c:pt>
                <c:pt idx="9885">
                  <c:v>1</c:v>
                </c:pt>
                <c:pt idx="9886">
                  <c:v>1</c:v>
                </c:pt>
                <c:pt idx="9887">
                  <c:v>1</c:v>
                </c:pt>
                <c:pt idx="9888">
                  <c:v>1</c:v>
                </c:pt>
                <c:pt idx="9889">
                  <c:v>1</c:v>
                </c:pt>
                <c:pt idx="9890">
                  <c:v>1</c:v>
                </c:pt>
                <c:pt idx="9891">
                  <c:v>1</c:v>
                </c:pt>
                <c:pt idx="9892">
                  <c:v>1</c:v>
                </c:pt>
                <c:pt idx="9893">
                  <c:v>1</c:v>
                </c:pt>
                <c:pt idx="9894">
                  <c:v>1</c:v>
                </c:pt>
                <c:pt idx="9895">
                  <c:v>1</c:v>
                </c:pt>
                <c:pt idx="9896">
                  <c:v>1</c:v>
                </c:pt>
                <c:pt idx="9897">
                  <c:v>1</c:v>
                </c:pt>
                <c:pt idx="9898">
                  <c:v>1</c:v>
                </c:pt>
                <c:pt idx="9899">
                  <c:v>1</c:v>
                </c:pt>
                <c:pt idx="9900">
                  <c:v>1</c:v>
                </c:pt>
                <c:pt idx="9901">
                  <c:v>1</c:v>
                </c:pt>
                <c:pt idx="9902">
                  <c:v>1</c:v>
                </c:pt>
                <c:pt idx="9903">
                  <c:v>1</c:v>
                </c:pt>
                <c:pt idx="9904">
                  <c:v>1</c:v>
                </c:pt>
                <c:pt idx="9905">
                  <c:v>1</c:v>
                </c:pt>
                <c:pt idx="9906">
                  <c:v>1</c:v>
                </c:pt>
                <c:pt idx="9907">
                  <c:v>1</c:v>
                </c:pt>
                <c:pt idx="9908">
                  <c:v>1</c:v>
                </c:pt>
                <c:pt idx="9909">
                  <c:v>1</c:v>
                </c:pt>
                <c:pt idx="9910">
                  <c:v>1</c:v>
                </c:pt>
                <c:pt idx="9911">
                  <c:v>1</c:v>
                </c:pt>
                <c:pt idx="9912">
                  <c:v>1</c:v>
                </c:pt>
                <c:pt idx="9913">
                  <c:v>1</c:v>
                </c:pt>
                <c:pt idx="9914">
                  <c:v>1</c:v>
                </c:pt>
                <c:pt idx="9915">
                  <c:v>1</c:v>
                </c:pt>
                <c:pt idx="9916">
                  <c:v>1</c:v>
                </c:pt>
                <c:pt idx="9917">
                  <c:v>1</c:v>
                </c:pt>
                <c:pt idx="9918">
                  <c:v>1</c:v>
                </c:pt>
                <c:pt idx="9919">
                  <c:v>1</c:v>
                </c:pt>
                <c:pt idx="9920">
                  <c:v>1</c:v>
                </c:pt>
                <c:pt idx="9921">
                  <c:v>1</c:v>
                </c:pt>
                <c:pt idx="9922">
                  <c:v>1</c:v>
                </c:pt>
                <c:pt idx="9923">
                  <c:v>1</c:v>
                </c:pt>
                <c:pt idx="9924">
                  <c:v>1</c:v>
                </c:pt>
                <c:pt idx="9925">
                  <c:v>1</c:v>
                </c:pt>
                <c:pt idx="9926">
                  <c:v>1</c:v>
                </c:pt>
                <c:pt idx="9927">
                  <c:v>1</c:v>
                </c:pt>
                <c:pt idx="9928">
                  <c:v>0.75</c:v>
                </c:pt>
                <c:pt idx="9929">
                  <c:v>1</c:v>
                </c:pt>
                <c:pt idx="9930">
                  <c:v>1</c:v>
                </c:pt>
                <c:pt idx="9931">
                  <c:v>1</c:v>
                </c:pt>
                <c:pt idx="9932">
                  <c:v>1</c:v>
                </c:pt>
                <c:pt idx="9933">
                  <c:v>1</c:v>
                </c:pt>
                <c:pt idx="9934">
                  <c:v>1</c:v>
                </c:pt>
                <c:pt idx="9935">
                  <c:v>1</c:v>
                </c:pt>
                <c:pt idx="9936">
                  <c:v>1</c:v>
                </c:pt>
                <c:pt idx="9937">
                  <c:v>1</c:v>
                </c:pt>
                <c:pt idx="9938">
                  <c:v>1</c:v>
                </c:pt>
                <c:pt idx="9939">
                  <c:v>1</c:v>
                </c:pt>
                <c:pt idx="9940">
                  <c:v>1</c:v>
                </c:pt>
                <c:pt idx="9941">
                  <c:v>1</c:v>
                </c:pt>
                <c:pt idx="9942">
                  <c:v>1</c:v>
                </c:pt>
                <c:pt idx="9943">
                  <c:v>1</c:v>
                </c:pt>
                <c:pt idx="9944">
                  <c:v>1</c:v>
                </c:pt>
                <c:pt idx="9945">
                  <c:v>1</c:v>
                </c:pt>
                <c:pt idx="9946">
                  <c:v>0.25</c:v>
                </c:pt>
                <c:pt idx="9947">
                  <c:v>1</c:v>
                </c:pt>
                <c:pt idx="9948">
                  <c:v>1</c:v>
                </c:pt>
                <c:pt idx="9949">
                  <c:v>1</c:v>
                </c:pt>
                <c:pt idx="9950">
                  <c:v>1</c:v>
                </c:pt>
                <c:pt idx="9951">
                  <c:v>1</c:v>
                </c:pt>
                <c:pt idx="9952">
                  <c:v>1</c:v>
                </c:pt>
                <c:pt idx="9953">
                  <c:v>1</c:v>
                </c:pt>
                <c:pt idx="9954">
                  <c:v>1</c:v>
                </c:pt>
                <c:pt idx="9955">
                  <c:v>1</c:v>
                </c:pt>
                <c:pt idx="9956">
                  <c:v>1</c:v>
                </c:pt>
                <c:pt idx="9957">
                  <c:v>1</c:v>
                </c:pt>
                <c:pt idx="9958">
                  <c:v>1</c:v>
                </c:pt>
                <c:pt idx="9959">
                  <c:v>1</c:v>
                </c:pt>
                <c:pt idx="9960">
                  <c:v>1</c:v>
                </c:pt>
                <c:pt idx="9961">
                  <c:v>1</c:v>
                </c:pt>
                <c:pt idx="9962">
                  <c:v>1</c:v>
                </c:pt>
                <c:pt idx="9963">
                  <c:v>1</c:v>
                </c:pt>
                <c:pt idx="9964">
                  <c:v>1</c:v>
                </c:pt>
                <c:pt idx="9965">
                  <c:v>1</c:v>
                </c:pt>
                <c:pt idx="9966">
                  <c:v>1</c:v>
                </c:pt>
                <c:pt idx="9967">
                  <c:v>1</c:v>
                </c:pt>
                <c:pt idx="9968">
                  <c:v>1</c:v>
                </c:pt>
                <c:pt idx="9969">
                  <c:v>1</c:v>
                </c:pt>
                <c:pt idx="9970">
                  <c:v>1</c:v>
                </c:pt>
                <c:pt idx="9971">
                  <c:v>1</c:v>
                </c:pt>
                <c:pt idx="9972">
                  <c:v>1</c:v>
                </c:pt>
                <c:pt idx="9973">
                  <c:v>1</c:v>
                </c:pt>
                <c:pt idx="9974">
                  <c:v>1</c:v>
                </c:pt>
                <c:pt idx="9975">
                  <c:v>1</c:v>
                </c:pt>
                <c:pt idx="9976">
                  <c:v>1</c:v>
                </c:pt>
                <c:pt idx="9977">
                  <c:v>1</c:v>
                </c:pt>
                <c:pt idx="9978">
                  <c:v>1</c:v>
                </c:pt>
                <c:pt idx="9979">
                  <c:v>1</c:v>
                </c:pt>
                <c:pt idx="9980">
                  <c:v>1</c:v>
                </c:pt>
                <c:pt idx="9981">
                  <c:v>1</c:v>
                </c:pt>
                <c:pt idx="9982">
                  <c:v>1</c:v>
                </c:pt>
                <c:pt idx="9983">
                  <c:v>1</c:v>
                </c:pt>
                <c:pt idx="9984">
                  <c:v>1</c:v>
                </c:pt>
                <c:pt idx="9985">
                  <c:v>1</c:v>
                </c:pt>
                <c:pt idx="9986">
                  <c:v>1</c:v>
                </c:pt>
                <c:pt idx="9987">
                  <c:v>1</c:v>
                </c:pt>
                <c:pt idx="9988">
                  <c:v>1</c:v>
                </c:pt>
                <c:pt idx="9989">
                  <c:v>1</c:v>
                </c:pt>
                <c:pt idx="9990">
                  <c:v>1</c:v>
                </c:pt>
                <c:pt idx="9991">
                  <c:v>1</c:v>
                </c:pt>
                <c:pt idx="9992">
                  <c:v>1</c:v>
                </c:pt>
                <c:pt idx="9993">
                  <c:v>1</c:v>
                </c:pt>
                <c:pt idx="9994">
                  <c:v>1</c:v>
                </c:pt>
                <c:pt idx="9995">
                  <c:v>1</c:v>
                </c:pt>
                <c:pt idx="9996">
                  <c:v>1</c:v>
                </c:pt>
                <c:pt idx="9997">
                  <c:v>1</c:v>
                </c:pt>
                <c:pt idx="9998">
                  <c:v>1</c:v>
                </c:pt>
                <c:pt idx="9999">
                  <c:v>1</c:v>
                </c:pt>
                <c:pt idx="10000">
                  <c:v>1</c:v>
                </c:pt>
                <c:pt idx="10001">
                  <c:v>1</c:v>
                </c:pt>
                <c:pt idx="10002">
                  <c:v>1</c:v>
                </c:pt>
                <c:pt idx="10003">
                  <c:v>1</c:v>
                </c:pt>
                <c:pt idx="10004">
                  <c:v>1</c:v>
                </c:pt>
                <c:pt idx="10005">
                  <c:v>1</c:v>
                </c:pt>
                <c:pt idx="10006">
                  <c:v>1</c:v>
                </c:pt>
                <c:pt idx="10007">
                  <c:v>1</c:v>
                </c:pt>
                <c:pt idx="10008">
                  <c:v>1</c:v>
                </c:pt>
                <c:pt idx="10009">
                  <c:v>1</c:v>
                </c:pt>
                <c:pt idx="10010">
                  <c:v>1</c:v>
                </c:pt>
                <c:pt idx="10011">
                  <c:v>1</c:v>
                </c:pt>
                <c:pt idx="10012">
                  <c:v>1</c:v>
                </c:pt>
                <c:pt idx="10013">
                  <c:v>1</c:v>
                </c:pt>
                <c:pt idx="10014">
                  <c:v>1</c:v>
                </c:pt>
                <c:pt idx="10015">
                  <c:v>1</c:v>
                </c:pt>
                <c:pt idx="10016">
                  <c:v>1</c:v>
                </c:pt>
                <c:pt idx="10017">
                  <c:v>1</c:v>
                </c:pt>
                <c:pt idx="10018">
                  <c:v>1</c:v>
                </c:pt>
                <c:pt idx="10019">
                  <c:v>1</c:v>
                </c:pt>
                <c:pt idx="10020">
                  <c:v>1</c:v>
                </c:pt>
                <c:pt idx="10021">
                  <c:v>1</c:v>
                </c:pt>
                <c:pt idx="10022">
                  <c:v>1</c:v>
                </c:pt>
                <c:pt idx="10023">
                  <c:v>1</c:v>
                </c:pt>
                <c:pt idx="10024">
                  <c:v>1</c:v>
                </c:pt>
                <c:pt idx="10025">
                  <c:v>1</c:v>
                </c:pt>
                <c:pt idx="10026">
                  <c:v>1</c:v>
                </c:pt>
                <c:pt idx="10027">
                  <c:v>1</c:v>
                </c:pt>
                <c:pt idx="10028">
                  <c:v>1</c:v>
                </c:pt>
                <c:pt idx="10029">
                  <c:v>1</c:v>
                </c:pt>
                <c:pt idx="10030">
                  <c:v>1</c:v>
                </c:pt>
                <c:pt idx="10031">
                  <c:v>1</c:v>
                </c:pt>
                <c:pt idx="10032">
                  <c:v>1</c:v>
                </c:pt>
                <c:pt idx="10033">
                  <c:v>1</c:v>
                </c:pt>
                <c:pt idx="10034">
                  <c:v>1</c:v>
                </c:pt>
                <c:pt idx="10035">
                  <c:v>1</c:v>
                </c:pt>
                <c:pt idx="10036">
                  <c:v>1</c:v>
                </c:pt>
                <c:pt idx="10037">
                  <c:v>1</c:v>
                </c:pt>
                <c:pt idx="10038">
                  <c:v>1</c:v>
                </c:pt>
                <c:pt idx="10039">
                  <c:v>1</c:v>
                </c:pt>
                <c:pt idx="10040">
                  <c:v>1</c:v>
                </c:pt>
                <c:pt idx="10041">
                  <c:v>1</c:v>
                </c:pt>
                <c:pt idx="10042">
                  <c:v>0.66666666699999999</c:v>
                </c:pt>
                <c:pt idx="10043">
                  <c:v>1</c:v>
                </c:pt>
                <c:pt idx="10044">
                  <c:v>1</c:v>
                </c:pt>
                <c:pt idx="10045">
                  <c:v>1</c:v>
                </c:pt>
                <c:pt idx="10046">
                  <c:v>1</c:v>
                </c:pt>
                <c:pt idx="10047">
                  <c:v>1</c:v>
                </c:pt>
                <c:pt idx="10048">
                  <c:v>1</c:v>
                </c:pt>
                <c:pt idx="10049">
                  <c:v>1</c:v>
                </c:pt>
                <c:pt idx="10050">
                  <c:v>1</c:v>
                </c:pt>
                <c:pt idx="10051">
                  <c:v>1</c:v>
                </c:pt>
                <c:pt idx="10052">
                  <c:v>1</c:v>
                </c:pt>
                <c:pt idx="10053">
                  <c:v>1</c:v>
                </c:pt>
                <c:pt idx="10054">
                  <c:v>1</c:v>
                </c:pt>
                <c:pt idx="10055">
                  <c:v>1</c:v>
                </c:pt>
                <c:pt idx="10056">
                  <c:v>1</c:v>
                </c:pt>
                <c:pt idx="10057">
                  <c:v>1</c:v>
                </c:pt>
                <c:pt idx="10058">
                  <c:v>1</c:v>
                </c:pt>
                <c:pt idx="10059">
                  <c:v>1</c:v>
                </c:pt>
                <c:pt idx="10060">
                  <c:v>1</c:v>
                </c:pt>
                <c:pt idx="10061">
                  <c:v>1</c:v>
                </c:pt>
                <c:pt idx="10062">
                  <c:v>1</c:v>
                </c:pt>
                <c:pt idx="10063">
                  <c:v>1</c:v>
                </c:pt>
                <c:pt idx="10064">
                  <c:v>1</c:v>
                </c:pt>
                <c:pt idx="10065">
                  <c:v>1</c:v>
                </c:pt>
                <c:pt idx="10066">
                  <c:v>0.66666666699999999</c:v>
                </c:pt>
                <c:pt idx="10067">
                  <c:v>1</c:v>
                </c:pt>
                <c:pt idx="10068">
                  <c:v>1</c:v>
                </c:pt>
                <c:pt idx="10069">
                  <c:v>1</c:v>
                </c:pt>
                <c:pt idx="10070">
                  <c:v>1</c:v>
                </c:pt>
                <c:pt idx="10071">
                  <c:v>1</c:v>
                </c:pt>
                <c:pt idx="10072">
                  <c:v>1</c:v>
                </c:pt>
                <c:pt idx="10073">
                  <c:v>1</c:v>
                </c:pt>
                <c:pt idx="10074">
                  <c:v>1</c:v>
                </c:pt>
                <c:pt idx="10075">
                  <c:v>1</c:v>
                </c:pt>
                <c:pt idx="10076">
                  <c:v>1</c:v>
                </c:pt>
                <c:pt idx="10077">
                  <c:v>1</c:v>
                </c:pt>
                <c:pt idx="10078">
                  <c:v>1</c:v>
                </c:pt>
                <c:pt idx="10079">
                  <c:v>1</c:v>
                </c:pt>
                <c:pt idx="10080">
                  <c:v>1</c:v>
                </c:pt>
                <c:pt idx="10081">
                  <c:v>1</c:v>
                </c:pt>
                <c:pt idx="10082">
                  <c:v>1</c:v>
                </c:pt>
                <c:pt idx="10083">
                  <c:v>1</c:v>
                </c:pt>
                <c:pt idx="10084">
                  <c:v>1</c:v>
                </c:pt>
                <c:pt idx="10085">
                  <c:v>1</c:v>
                </c:pt>
                <c:pt idx="10086">
                  <c:v>1</c:v>
                </c:pt>
                <c:pt idx="10087">
                  <c:v>1</c:v>
                </c:pt>
                <c:pt idx="10088">
                  <c:v>1</c:v>
                </c:pt>
                <c:pt idx="10089">
                  <c:v>1</c:v>
                </c:pt>
                <c:pt idx="10090">
                  <c:v>1</c:v>
                </c:pt>
                <c:pt idx="10091">
                  <c:v>1</c:v>
                </c:pt>
                <c:pt idx="10092">
                  <c:v>1</c:v>
                </c:pt>
                <c:pt idx="10093">
                  <c:v>1</c:v>
                </c:pt>
                <c:pt idx="10094">
                  <c:v>1</c:v>
                </c:pt>
                <c:pt idx="10095">
                  <c:v>1</c:v>
                </c:pt>
                <c:pt idx="10096">
                  <c:v>1</c:v>
                </c:pt>
                <c:pt idx="10097">
                  <c:v>1</c:v>
                </c:pt>
                <c:pt idx="10098">
                  <c:v>1</c:v>
                </c:pt>
                <c:pt idx="10099">
                  <c:v>1</c:v>
                </c:pt>
                <c:pt idx="10100">
                  <c:v>1</c:v>
                </c:pt>
                <c:pt idx="10101">
                  <c:v>1</c:v>
                </c:pt>
                <c:pt idx="10102">
                  <c:v>1</c:v>
                </c:pt>
                <c:pt idx="10103">
                  <c:v>1</c:v>
                </c:pt>
                <c:pt idx="10104">
                  <c:v>1</c:v>
                </c:pt>
                <c:pt idx="10105">
                  <c:v>1</c:v>
                </c:pt>
                <c:pt idx="10106">
                  <c:v>1</c:v>
                </c:pt>
                <c:pt idx="10107">
                  <c:v>1</c:v>
                </c:pt>
                <c:pt idx="10108">
                  <c:v>1</c:v>
                </c:pt>
                <c:pt idx="10109">
                  <c:v>1</c:v>
                </c:pt>
                <c:pt idx="10110">
                  <c:v>1</c:v>
                </c:pt>
                <c:pt idx="10111">
                  <c:v>1</c:v>
                </c:pt>
                <c:pt idx="10112">
                  <c:v>1</c:v>
                </c:pt>
                <c:pt idx="10113">
                  <c:v>1</c:v>
                </c:pt>
                <c:pt idx="10114">
                  <c:v>1</c:v>
                </c:pt>
                <c:pt idx="10115">
                  <c:v>1</c:v>
                </c:pt>
                <c:pt idx="10116">
                  <c:v>1</c:v>
                </c:pt>
                <c:pt idx="10117">
                  <c:v>1</c:v>
                </c:pt>
                <c:pt idx="10118">
                  <c:v>1</c:v>
                </c:pt>
                <c:pt idx="10119">
                  <c:v>1</c:v>
                </c:pt>
                <c:pt idx="10120">
                  <c:v>1</c:v>
                </c:pt>
                <c:pt idx="10121">
                  <c:v>1</c:v>
                </c:pt>
                <c:pt idx="10122">
                  <c:v>1</c:v>
                </c:pt>
                <c:pt idx="10123">
                  <c:v>1</c:v>
                </c:pt>
                <c:pt idx="10124">
                  <c:v>1</c:v>
                </c:pt>
                <c:pt idx="10125">
                  <c:v>1</c:v>
                </c:pt>
                <c:pt idx="10126">
                  <c:v>1</c:v>
                </c:pt>
                <c:pt idx="10127">
                  <c:v>1</c:v>
                </c:pt>
                <c:pt idx="10128">
                  <c:v>1</c:v>
                </c:pt>
                <c:pt idx="10129">
                  <c:v>1</c:v>
                </c:pt>
                <c:pt idx="10130">
                  <c:v>1</c:v>
                </c:pt>
                <c:pt idx="10131">
                  <c:v>1</c:v>
                </c:pt>
                <c:pt idx="10132">
                  <c:v>1</c:v>
                </c:pt>
                <c:pt idx="10133">
                  <c:v>1</c:v>
                </c:pt>
                <c:pt idx="10134">
                  <c:v>1</c:v>
                </c:pt>
                <c:pt idx="10135">
                  <c:v>1</c:v>
                </c:pt>
                <c:pt idx="10136">
                  <c:v>1</c:v>
                </c:pt>
                <c:pt idx="10137">
                  <c:v>1</c:v>
                </c:pt>
                <c:pt idx="10138">
                  <c:v>1</c:v>
                </c:pt>
                <c:pt idx="10139">
                  <c:v>1</c:v>
                </c:pt>
                <c:pt idx="10140">
                  <c:v>1</c:v>
                </c:pt>
                <c:pt idx="10141">
                  <c:v>1</c:v>
                </c:pt>
                <c:pt idx="10142">
                  <c:v>1</c:v>
                </c:pt>
                <c:pt idx="10143">
                  <c:v>1</c:v>
                </c:pt>
                <c:pt idx="10144">
                  <c:v>1</c:v>
                </c:pt>
                <c:pt idx="10145">
                  <c:v>1</c:v>
                </c:pt>
                <c:pt idx="10146">
                  <c:v>1</c:v>
                </c:pt>
                <c:pt idx="10147">
                  <c:v>1</c:v>
                </c:pt>
                <c:pt idx="10148">
                  <c:v>1</c:v>
                </c:pt>
                <c:pt idx="10149">
                  <c:v>1</c:v>
                </c:pt>
                <c:pt idx="10150">
                  <c:v>1</c:v>
                </c:pt>
                <c:pt idx="10151">
                  <c:v>1</c:v>
                </c:pt>
                <c:pt idx="10152">
                  <c:v>1</c:v>
                </c:pt>
                <c:pt idx="10153">
                  <c:v>1</c:v>
                </c:pt>
                <c:pt idx="10154">
                  <c:v>1</c:v>
                </c:pt>
                <c:pt idx="10155">
                  <c:v>1</c:v>
                </c:pt>
                <c:pt idx="10156">
                  <c:v>1</c:v>
                </c:pt>
                <c:pt idx="10157">
                  <c:v>1</c:v>
                </c:pt>
                <c:pt idx="10158">
                  <c:v>1</c:v>
                </c:pt>
                <c:pt idx="10159">
                  <c:v>1</c:v>
                </c:pt>
                <c:pt idx="10160">
                  <c:v>1</c:v>
                </c:pt>
                <c:pt idx="10161">
                  <c:v>1</c:v>
                </c:pt>
                <c:pt idx="10162">
                  <c:v>1</c:v>
                </c:pt>
                <c:pt idx="10163">
                  <c:v>1</c:v>
                </c:pt>
                <c:pt idx="10164">
                  <c:v>1</c:v>
                </c:pt>
                <c:pt idx="10165">
                  <c:v>1</c:v>
                </c:pt>
                <c:pt idx="10166">
                  <c:v>1</c:v>
                </c:pt>
                <c:pt idx="10167">
                  <c:v>1</c:v>
                </c:pt>
                <c:pt idx="10168">
                  <c:v>1</c:v>
                </c:pt>
                <c:pt idx="10169">
                  <c:v>1</c:v>
                </c:pt>
                <c:pt idx="10170">
                  <c:v>1</c:v>
                </c:pt>
                <c:pt idx="10171">
                  <c:v>1</c:v>
                </c:pt>
                <c:pt idx="10172">
                  <c:v>1</c:v>
                </c:pt>
                <c:pt idx="10173">
                  <c:v>1</c:v>
                </c:pt>
                <c:pt idx="10174">
                  <c:v>1</c:v>
                </c:pt>
                <c:pt idx="10175">
                  <c:v>0.66666666699999999</c:v>
                </c:pt>
                <c:pt idx="10176">
                  <c:v>1</c:v>
                </c:pt>
                <c:pt idx="10177">
                  <c:v>1</c:v>
                </c:pt>
                <c:pt idx="10178">
                  <c:v>1</c:v>
                </c:pt>
                <c:pt idx="10179">
                  <c:v>1</c:v>
                </c:pt>
                <c:pt idx="10180">
                  <c:v>1</c:v>
                </c:pt>
                <c:pt idx="10181">
                  <c:v>0.66666666699999999</c:v>
                </c:pt>
                <c:pt idx="10182">
                  <c:v>1</c:v>
                </c:pt>
                <c:pt idx="10183">
                  <c:v>1</c:v>
                </c:pt>
                <c:pt idx="10184">
                  <c:v>1</c:v>
                </c:pt>
                <c:pt idx="10185">
                  <c:v>1</c:v>
                </c:pt>
                <c:pt idx="10186">
                  <c:v>1</c:v>
                </c:pt>
                <c:pt idx="10187">
                  <c:v>1</c:v>
                </c:pt>
                <c:pt idx="10188">
                  <c:v>1</c:v>
                </c:pt>
                <c:pt idx="10189">
                  <c:v>1</c:v>
                </c:pt>
                <c:pt idx="10190">
                  <c:v>1</c:v>
                </c:pt>
                <c:pt idx="10191">
                  <c:v>1</c:v>
                </c:pt>
                <c:pt idx="10192">
                  <c:v>1</c:v>
                </c:pt>
                <c:pt idx="10193">
                  <c:v>1</c:v>
                </c:pt>
                <c:pt idx="10194">
                  <c:v>1</c:v>
                </c:pt>
                <c:pt idx="10195">
                  <c:v>1</c:v>
                </c:pt>
                <c:pt idx="10196">
                  <c:v>1</c:v>
                </c:pt>
                <c:pt idx="10197">
                  <c:v>1</c:v>
                </c:pt>
                <c:pt idx="10198">
                  <c:v>1</c:v>
                </c:pt>
                <c:pt idx="10199">
                  <c:v>1</c:v>
                </c:pt>
                <c:pt idx="10200">
                  <c:v>1</c:v>
                </c:pt>
                <c:pt idx="10201">
                  <c:v>1</c:v>
                </c:pt>
                <c:pt idx="10202">
                  <c:v>1</c:v>
                </c:pt>
                <c:pt idx="10203">
                  <c:v>1</c:v>
                </c:pt>
                <c:pt idx="10204">
                  <c:v>1</c:v>
                </c:pt>
                <c:pt idx="10205">
                  <c:v>1</c:v>
                </c:pt>
                <c:pt idx="10206">
                  <c:v>1</c:v>
                </c:pt>
                <c:pt idx="10207">
                  <c:v>1</c:v>
                </c:pt>
                <c:pt idx="10208">
                  <c:v>1</c:v>
                </c:pt>
                <c:pt idx="10209">
                  <c:v>1</c:v>
                </c:pt>
                <c:pt idx="10210">
                  <c:v>1</c:v>
                </c:pt>
                <c:pt idx="10211">
                  <c:v>1</c:v>
                </c:pt>
                <c:pt idx="10212">
                  <c:v>1</c:v>
                </c:pt>
                <c:pt idx="10213">
                  <c:v>1</c:v>
                </c:pt>
                <c:pt idx="10214">
                  <c:v>1</c:v>
                </c:pt>
                <c:pt idx="10215">
                  <c:v>1</c:v>
                </c:pt>
                <c:pt idx="10216">
                  <c:v>1</c:v>
                </c:pt>
                <c:pt idx="10217">
                  <c:v>1</c:v>
                </c:pt>
                <c:pt idx="10218">
                  <c:v>1</c:v>
                </c:pt>
                <c:pt idx="10219">
                  <c:v>1</c:v>
                </c:pt>
                <c:pt idx="10220">
                  <c:v>1</c:v>
                </c:pt>
                <c:pt idx="10221">
                  <c:v>1</c:v>
                </c:pt>
                <c:pt idx="10222">
                  <c:v>1</c:v>
                </c:pt>
                <c:pt idx="10223">
                  <c:v>1</c:v>
                </c:pt>
                <c:pt idx="10224">
                  <c:v>1</c:v>
                </c:pt>
                <c:pt idx="10225">
                  <c:v>1</c:v>
                </c:pt>
                <c:pt idx="10226">
                  <c:v>1</c:v>
                </c:pt>
                <c:pt idx="10227">
                  <c:v>1</c:v>
                </c:pt>
                <c:pt idx="10228">
                  <c:v>1</c:v>
                </c:pt>
                <c:pt idx="10229">
                  <c:v>1</c:v>
                </c:pt>
                <c:pt idx="10230">
                  <c:v>0.66666666699999999</c:v>
                </c:pt>
                <c:pt idx="10231">
                  <c:v>1</c:v>
                </c:pt>
                <c:pt idx="10232">
                  <c:v>1</c:v>
                </c:pt>
                <c:pt idx="10233">
                  <c:v>1</c:v>
                </c:pt>
                <c:pt idx="10234">
                  <c:v>1</c:v>
                </c:pt>
                <c:pt idx="10235">
                  <c:v>1</c:v>
                </c:pt>
                <c:pt idx="10236">
                  <c:v>1</c:v>
                </c:pt>
                <c:pt idx="10237">
                  <c:v>1</c:v>
                </c:pt>
                <c:pt idx="10238">
                  <c:v>1</c:v>
                </c:pt>
                <c:pt idx="10239">
                  <c:v>1</c:v>
                </c:pt>
                <c:pt idx="10240">
                  <c:v>1</c:v>
                </c:pt>
                <c:pt idx="10241">
                  <c:v>1</c:v>
                </c:pt>
                <c:pt idx="10242">
                  <c:v>1</c:v>
                </c:pt>
                <c:pt idx="10243">
                  <c:v>1</c:v>
                </c:pt>
                <c:pt idx="10244">
                  <c:v>1</c:v>
                </c:pt>
                <c:pt idx="10245">
                  <c:v>1</c:v>
                </c:pt>
                <c:pt idx="10246">
                  <c:v>0.66666666699999999</c:v>
                </c:pt>
                <c:pt idx="10247">
                  <c:v>1</c:v>
                </c:pt>
                <c:pt idx="10248">
                  <c:v>1</c:v>
                </c:pt>
                <c:pt idx="10249">
                  <c:v>1</c:v>
                </c:pt>
                <c:pt idx="10250">
                  <c:v>1</c:v>
                </c:pt>
                <c:pt idx="10251">
                  <c:v>1</c:v>
                </c:pt>
                <c:pt idx="10252">
                  <c:v>1</c:v>
                </c:pt>
                <c:pt idx="10253">
                  <c:v>1</c:v>
                </c:pt>
                <c:pt idx="10254">
                  <c:v>1</c:v>
                </c:pt>
                <c:pt idx="10255">
                  <c:v>1</c:v>
                </c:pt>
                <c:pt idx="10256">
                  <c:v>1</c:v>
                </c:pt>
                <c:pt idx="10257">
                  <c:v>1</c:v>
                </c:pt>
                <c:pt idx="10258">
                  <c:v>1</c:v>
                </c:pt>
                <c:pt idx="10259">
                  <c:v>1</c:v>
                </c:pt>
                <c:pt idx="10260">
                  <c:v>1</c:v>
                </c:pt>
                <c:pt idx="10261">
                  <c:v>1</c:v>
                </c:pt>
                <c:pt idx="10262">
                  <c:v>1</c:v>
                </c:pt>
                <c:pt idx="10263">
                  <c:v>1</c:v>
                </c:pt>
                <c:pt idx="10264">
                  <c:v>1</c:v>
                </c:pt>
                <c:pt idx="10265">
                  <c:v>1</c:v>
                </c:pt>
                <c:pt idx="10266">
                  <c:v>1</c:v>
                </c:pt>
                <c:pt idx="10267">
                  <c:v>1</c:v>
                </c:pt>
                <c:pt idx="10268">
                  <c:v>1</c:v>
                </c:pt>
                <c:pt idx="10269">
                  <c:v>1</c:v>
                </c:pt>
                <c:pt idx="10270">
                  <c:v>1</c:v>
                </c:pt>
                <c:pt idx="10271">
                  <c:v>1</c:v>
                </c:pt>
                <c:pt idx="10272">
                  <c:v>1</c:v>
                </c:pt>
                <c:pt idx="10273">
                  <c:v>1</c:v>
                </c:pt>
                <c:pt idx="10274">
                  <c:v>1</c:v>
                </c:pt>
                <c:pt idx="10275">
                  <c:v>1</c:v>
                </c:pt>
                <c:pt idx="10276">
                  <c:v>1</c:v>
                </c:pt>
                <c:pt idx="10277">
                  <c:v>1</c:v>
                </c:pt>
                <c:pt idx="10278">
                  <c:v>1</c:v>
                </c:pt>
                <c:pt idx="10279">
                  <c:v>1</c:v>
                </c:pt>
                <c:pt idx="10280">
                  <c:v>1</c:v>
                </c:pt>
                <c:pt idx="10281">
                  <c:v>1</c:v>
                </c:pt>
                <c:pt idx="10282">
                  <c:v>1</c:v>
                </c:pt>
                <c:pt idx="10283">
                  <c:v>1</c:v>
                </c:pt>
                <c:pt idx="10284">
                  <c:v>1</c:v>
                </c:pt>
                <c:pt idx="10285">
                  <c:v>1</c:v>
                </c:pt>
                <c:pt idx="10286">
                  <c:v>1</c:v>
                </c:pt>
                <c:pt idx="10287">
                  <c:v>1</c:v>
                </c:pt>
                <c:pt idx="10288">
                  <c:v>1</c:v>
                </c:pt>
                <c:pt idx="10289">
                  <c:v>1</c:v>
                </c:pt>
                <c:pt idx="10290">
                  <c:v>1</c:v>
                </c:pt>
                <c:pt idx="10291">
                  <c:v>1</c:v>
                </c:pt>
                <c:pt idx="10292">
                  <c:v>1</c:v>
                </c:pt>
                <c:pt idx="10293">
                  <c:v>1</c:v>
                </c:pt>
                <c:pt idx="10294">
                  <c:v>1</c:v>
                </c:pt>
                <c:pt idx="10295">
                  <c:v>1</c:v>
                </c:pt>
                <c:pt idx="10296">
                  <c:v>1</c:v>
                </c:pt>
                <c:pt idx="10297">
                  <c:v>1</c:v>
                </c:pt>
                <c:pt idx="10298">
                  <c:v>1</c:v>
                </c:pt>
                <c:pt idx="10299">
                  <c:v>1</c:v>
                </c:pt>
                <c:pt idx="10300">
                  <c:v>1</c:v>
                </c:pt>
                <c:pt idx="10301">
                  <c:v>1</c:v>
                </c:pt>
                <c:pt idx="10302">
                  <c:v>1</c:v>
                </c:pt>
                <c:pt idx="10303">
                  <c:v>1</c:v>
                </c:pt>
                <c:pt idx="10304">
                  <c:v>1</c:v>
                </c:pt>
                <c:pt idx="10305">
                  <c:v>1</c:v>
                </c:pt>
                <c:pt idx="10306">
                  <c:v>1</c:v>
                </c:pt>
                <c:pt idx="10307">
                  <c:v>1</c:v>
                </c:pt>
                <c:pt idx="10308">
                  <c:v>1</c:v>
                </c:pt>
                <c:pt idx="10309">
                  <c:v>1</c:v>
                </c:pt>
                <c:pt idx="10310">
                  <c:v>1</c:v>
                </c:pt>
                <c:pt idx="10311">
                  <c:v>1</c:v>
                </c:pt>
                <c:pt idx="10312">
                  <c:v>1</c:v>
                </c:pt>
                <c:pt idx="10313">
                  <c:v>1</c:v>
                </c:pt>
                <c:pt idx="10314">
                  <c:v>1</c:v>
                </c:pt>
                <c:pt idx="10315">
                  <c:v>1</c:v>
                </c:pt>
                <c:pt idx="10316">
                  <c:v>1</c:v>
                </c:pt>
                <c:pt idx="10317">
                  <c:v>1</c:v>
                </c:pt>
                <c:pt idx="10318">
                  <c:v>1</c:v>
                </c:pt>
                <c:pt idx="10319">
                  <c:v>1</c:v>
                </c:pt>
                <c:pt idx="10320">
                  <c:v>1</c:v>
                </c:pt>
                <c:pt idx="10321">
                  <c:v>1</c:v>
                </c:pt>
                <c:pt idx="10322">
                  <c:v>1</c:v>
                </c:pt>
                <c:pt idx="10323">
                  <c:v>1</c:v>
                </c:pt>
                <c:pt idx="10324">
                  <c:v>1</c:v>
                </c:pt>
                <c:pt idx="10325">
                  <c:v>1</c:v>
                </c:pt>
                <c:pt idx="10326">
                  <c:v>1</c:v>
                </c:pt>
                <c:pt idx="10327">
                  <c:v>1</c:v>
                </c:pt>
                <c:pt idx="10328">
                  <c:v>1</c:v>
                </c:pt>
                <c:pt idx="10329">
                  <c:v>1</c:v>
                </c:pt>
                <c:pt idx="10330">
                  <c:v>1</c:v>
                </c:pt>
                <c:pt idx="10331">
                  <c:v>1</c:v>
                </c:pt>
                <c:pt idx="10332">
                  <c:v>1</c:v>
                </c:pt>
                <c:pt idx="10333">
                  <c:v>1</c:v>
                </c:pt>
                <c:pt idx="10334">
                  <c:v>1</c:v>
                </c:pt>
                <c:pt idx="10335">
                  <c:v>1</c:v>
                </c:pt>
                <c:pt idx="10336">
                  <c:v>1</c:v>
                </c:pt>
                <c:pt idx="10337">
                  <c:v>1</c:v>
                </c:pt>
                <c:pt idx="10338">
                  <c:v>1</c:v>
                </c:pt>
                <c:pt idx="10339">
                  <c:v>1</c:v>
                </c:pt>
                <c:pt idx="10340">
                  <c:v>1</c:v>
                </c:pt>
                <c:pt idx="10341">
                  <c:v>1</c:v>
                </c:pt>
                <c:pt idx="10342">
                  <c:v>1</c:v>
                </c:pt>
                <c:pt idx="10343">
                  <c:v>1</c:v>
                </c:pt>
                <c:pt idx="10344">
                  <c:v>1</c:v>
                </c:pt>
                <c:pt idx="10345">
                  <c:v>1</c:v>
                </c:pt>
                <c:pt idx="10346">
                  <c:v>1</c:v>
                </c:pt>
                <c:pt idx="10347">
                  <c:v>1</c:v>
                </c:pt>
                <c:pt idx="10348">
                  <c:v>1</c:v>
                </c:pt>
                <c:pt idx="10349">
                  <c:v>1</c:v>
                </c:pt>
                <c:pt idx="10350">
                  <c:v>1</c:v>
                </c:pt>
                <c:pt idx="10351">
                  <c:v>1</c:v>
                </c:pt>
                <c:pt idx="10352">
                  <c:v>1</c:v>
                </c:pt>
                <c:pt idx="10353">
                  <c:v>1</c:v>
                </c:pt>
                <c:pt idx="10354">
                  <c:v>1</c:v>
                </c:pt>
                <c:pt idx="10355">
                  <c:v>1</c:v>
                </c:pt>
                <c:pt idx="10356">
                  <c:v>1</c:v>
                </c:pt>
                <c:pt idx="10357">
                  <c:v>1</c:v>
                </c:pt>
                <c:pt idx="10358">
                  <c:v>1</c:v>
                </c:pt>
                <c:pt idx="10359">
                  <c:v>1</c:v>
                </c:pt>
                <c:pt idx="10360">
                  <c:v>1</c:v>
                </c:pt>
                <c:pt idx="10361">
                  <c:v>1</c:v>
                </c:pt>
                <c:pt idx="10362">
                  <c:v>1</c:v>
                </c:pt>
                <c:pt idx="10363">
                  <c:v>1</c:v>
                </c:pt>
                <c:pt idx="10364">
                  <c:v>1</c:v>
                </c:pt>
                <c:pt idx="10365">
                  <c:v>1</c:v>
                </c:pt>
                <c:pt idx="10366">
                  <c:v>1</c:v>
                </c:pt>
                <c:pt idx="10367">
                  <c:v>1</c:v>
                </c:pt>
                <c:pt idx="10368">
                  <c:v>1</c:v>
                </c:pt>
                <c:pt idx="10369">
                  <c:v>1</c:v>
                </c:pt>
                <c:pt idx="10370">
                  <c:v>1</c:v>
                </c:pt>
                <c:pt idx="10371">
                  <c:v>1</c:v>
                </c:pt>
                <c:pt idx="10372">
                  <c:v>1</c:v>
                </c:pt>
                <c:pt idx="10373">
                  <c:v>1</c:v>
                </c:pt>
                <c:pt idx="10374">
                  <c:v>1</c:v>
                </c:pt>
                <c:pt idx="10375">
                  <c:v>1</c:v>
                </c:pt>
                <c:pt idx="10376">
                  <c:v>1</c:v>
                </c:pt>
                <c:pt idx="10377">
                  <c:v>1</c:v>
                </c:pt>
                <c:pt idx="10378">
                  <c:v>1</c:v>
                </c:pt>
                <c:pt idx="10379">
                  <c:v>1</c:v>
                </c:pt>
                <c:pt idx="10380">
                  <c:v>1</c:v>
                </c:pt>
                <c:pt idx="10381">
                  <c:v>1</c:v>
                </c:pt>
                <c:pt idx="10382">
                  <c:v>1</c:v>
                </c:pt>
                <c:pt idx="10383">
                  <c:v>1</c:v>
                </c:pt>
                <c:pt idx="10384">
                  <c:v>1</c:v>
                </c:pt>
                <c:pt idx="10385">
                  <c:v>1</c:v>
                </c:pt>
                <c:pt idx="10386">
                  <c:v>1</c:v>
                </c:pt>
                <c:pt idx="10387">
                  <c:v>1</c:v>
                </c:pt>
                <c:pt idx="10388">
                  <c:v>1</c:v>
                </c:pt>
                <c:pt idx="10389">
                  <c:v>1</c:v>
                </c:pt>
                <c:pt idx="10390">
                  <c:v>1</c:v>
                </c:pt>
                <c:pt idx="10391">
                  <c:v>1</c:v>
                </c:pt>
                <c:pt idx="10392">
                  <c:v>1</c:v>
                </c:pt>
                <c:pt idx="10393">
                  <c:v>1</c:v>
                </c:pt>
                <c:pt idx="10394">
                  <c:v>1</c:v>
                </c:pt>
                <c:pt idx="10395">
                  <c:v>1</c:v>
                </c:pt>
                <c:pt idx="10396">
                  <c:v>1</c:v>
                </c:pt>
                <c:pt idx="10397">
                  <c:v>1</c:v>
                </c:pt>
                <c:pt idx="10398">
                  <c:v>1</c:v>
                </c:pt>
                <c:pt idx="10399">
                  <c:v>1</c:v>
                </c:pt>
                <c:pt idx="10400">
                  <c:v>1</c:v>
                </c:pt>
                <c:pt idx="10401">
                  <c:v>1</c:v>
                </c:pt>
                <c:pt idx="10402">
                  <c:v>1</c:v>
                </c:pt>
                <c:pt idx="10403">
                  <c:v>1</c:v>
                </c:pt>
                <c:pt idx="10404">
                  <c:v>1</c:v>
                </c:pt>
                <c:pt idx="10405">
                  <c:v>1</c:v>
                </c:pt>
                <c:pt idx="10406">
                  <c:v>1</c:v>
                </c:pt>
                <c:pt idx="10407">
                  <c:v>1</c:v>
                </c:pt>
                <c:pt idx="10408">
                  <c:v>1</c:v>
                </c:pt>
                <c:pt idx="10409">
                  <c:v>1</c:v>
                </c:pt>
                <c:pt idx="10410">
                  <c:v>1</c:v>
                </c:pt>
                <c:pt idx="10411">
                  <c:v>1</c:v>
                </c:pt>
                <c:pt idx="10412">
                  <c:v>0.66666666699999999</c:v>
                </c:pt>
                <c:pt idx="10413">
                  <c:v>1</c:v>
                </c:pt>
                <c:pt idx="10414">
                  <c:v>1</c:v>
                </c:pt>
                <c:pt idx="10415">
                  <c:v>1</c:v>
                </c:pt>
                <c:pt idx="10416">
                  <c:v>1</c:v>
                </c:pt>
                <c:pt idx="10417">
                  <c:v>1</c:v>
                </c:pt>
                <c:pt idx="10418">
                  <c:v>1</c:v>
                </c:pt>
                <c:pt idx="10419">
                  <c:v>1</c:v>
                </c:pt>
                <c:pt idx="10420">
                  <c:v>1</c:v>
                </c:pt>
                <c:pt idx="10421">
                  <c:v>1</c:v>
                </c:pt>
                <c:pt idx="10422">
                  <c:v>1</c:v>
                </c:pt>
                <c:pt idx="10423">
                  <c:v>1</c:v>
                </c:pt>
                <c:pt idx="10424">
                  <c:v>1</c:v>
                </c:pt>
                <c:pt idx="10425">
                  <c:v>1</c:v>
                </c:pt>
                <c:pt idx="10426">
                  <c:v>1</c:v>
                </c:pt>
                <c:pt idx="10427">
                  <c:v>1</c:v>
                </c:pt>
                <c:pt idx="10428">
                  <c:v>1</c:v>
                </c:pt>
                <c:pt idx="10429">
                  <c:v>1</c:v>
                </c:pt>
                <c:pt idx="10430">
                  <c:v>1</c:v>
                </c:pt>
                <c:pt idx="10431">
                  <c:v>0.66666666699999999</c:v>
                </c:pt>
                <c:pt idx="10432">
                  <c:v>1</c:v>
                </c:pt>
                <c:pt idx="10433">
                  <c:v>1</c:v>
                </c:pt>
                <c:pt idx="10434">
                  <c:v>1</c:v>
                </c:pt>
                <c:pt idx="10435">
                  <c:v>1</c:v>
                </c:pt>
                <c:pt idx="10436">
                  <c:v>1</c:v>
                </c:pt>
                <c:pt idx="10437">
                  <c:v>1</c:v>
                </c:pt>
                <c:pt idx="10438">
                  <c:v>1</c:v>
                </c:pt>
                <c:pt idx="10439">
                  <c:v>1</c:v>
                </c:pt>
                <c:pt idx="10440">
                  <c:v>1</c:v>
                </c:pt>
                <c:pt idx="10441">
                  <c:v>1</c:v>
                </c:pt>
                <c:pt idx="10442">
                  <c:v>1</c:v>
                </c:pt>
                <c:pt idx="10443">
                  <c:v>1</c:v>
                </c:pt>
                <c:pt idx="10444">
                  <c:v>0.33333333300000001</c:v>
                </c:pt>
                <c:pt idx="10445">
                  <c:v>1</c:v>
                </c:pt>
                <c:pt idx="10446">
                  <c:v>1</c:v>
                </c:pt>
                <c:pt idx="10447">
                  <c:v>1</c:v>
                </c:pt>
                <c:pt idx="10448">
                  <c:v>1</c:v>
                </c:pt>
                <c:pt idx="10449">
                  <c:v>1</c:v>
                </c:pt>
                <c:pt idx="10450">
                  <c:v>1</c:v>
                </c:pt>
                <c:pt idx="10451">
                  <c:v>1</c:v>
                </c:pt>
                <c:pt idx="10452">
                  <c:v>1</c:v>
                </c:pt>
                <c:pt idx="10453">
                  <c:v>1</c:v>
                </c:pt>
                <c:pt idx="10454">
                  <c:v>1</c:v>
                </c:pt>
                <c:pt idx="10455">
                  <c:v>1</c:v>
                </c:pt>
                <c:pt idx="10456">
                  <c:v>1</c:v>
                </c:pt>
                <c:pt idx="10457">
                  <c:v>1</c:v>
                </c:pt>
                <c:pt idx="10458">
                  <c:v>1</c:v>
                </c:pt>
                <c:pt idx="10459">
                  <c:v>1</c:v>
                </c:pt>
                <c:pt idx="10460">
                  <c:v>1</c:v>
                </c:pt>
                <c:pt idx="10461">
                  <c:v>1</c:v>
                </c:pt>
                <c:pt idx="10462">
                  <c:v>1</c:v>
                </c:pt>
                <c:pt idx="10463">
                  <c:v>1</c:v>
                </c:pt>
                <c:pt idx="10464">
                  <c:v>1</c:v>
                </c:pt>
                <c:pt idx="10465">
                  <c:v>1</c:v>
                </c:pt>
                <c:pt idx="10466">
                  <c:v>1</c:v>
                </c:pt>
                <c:pt idx="10467">
                  <c:v>1</c:v>
                </c:pt>
                <c:pt idx="10468">
                  <c:v>1</c:v>
                </c:pt>
                <c:pt idx="10469">
                  <c:v>1</c:v>
                </c:pt>
                <c:pt idx="10470">
                  <c:v>1</c:v>
                </c:pt>
                <c:pt idx="10471">
                  <c:v>1</c:v>
                </c:pt>
                <c:pt idx="10472">
                  <c:v>1</c:v>
                </c:pt>
                <c:pt idx="10473">
                  <c:v>0.66666666699999999</c:v>
                </c:pt>
                <c:pt idx="10474">
                  <c:v>1</c:v>
                </c:pt>
                <c:pt idx="10475">
                  <c:v>1</c:v>
                </c:pt>
                <c:pt idx="10476">
                  <c:v>1</c:v>
                </c:pt>
                <c:pt idx="10477">
                  <c:v>1</c:v>
                </c:pt>
                <c:pt idx="10478">
                  <c:v>1</c:v>
                </c:pt>
                <c:pt idx="10479">
                  <c:v>1</c:v>
                </c:pt>
                <c:pt idx="10480">
                  <c:v>1</c:v>
                </c:pt>
                <c:pt idx="10481">
                  <c:v>1</c:v>
                </c:pt>
                <c:pt idx="10482">
                  <c:v>1</c:v>
                </c:pt>
                <c:pt idx="10483">
                  <c:v>1</c:v>
                </c:pt>
                <c:pt idx="10484">
                  <c:v>1</c:v>
                </c:pt>
                <c:pt idx="10485">
                  <c:v>1</c:v>
                </c:pt>
                <c:pt idx="10486">
                  <c:v>1</c:v>
                </c:pt>
                <c:pt idx="10487">
                  <c:v>1</c:v>
                </c:pt>
                <c:pt idx="10488">
                  <c:v>1</c:v>
                </c:pt>
                <c:pt idx="10489">
                  <c:v>1</c:v>
                </c:pt>
                <c:pt idx="10490">
                  <c:v>1</c:v>
                </c:pt>
                <c:pt idx="10491">
                  <c:v>1</c:v>
                </c:pt>
                <c:pt idx="10492">
                  <c:v>1</c:v>
                </c:pt>
                <c:pt idx="10493">
                  <c:v>1</c:v>
                </c:pt>
                <c:pt idx="10494">
                  <c:v>1</c:v>
                </c:pt>
                <c:pt idx="10495">
                  <c:v>0.66666666699999999</c:v>
                </c:pt>
                <c:pt idx="10496">
                  <c:v>1</c:v>
                </c:pt>
                <c:pt idx="10497">
                  <c:v>1</c:v>
                </c:pt>
                <c:pt idx="10498">
                  <c:v>1</c:v>
                </c:pt>
                <c:pt idx="10499">
                  <c:v>1</c:v>
                </c:pt>
                <c:pt idx="10500">
                  <c:v>1</c:v>
                </c:pt>
                <c:pt idx="10501">
                  <c:v>1</c:v>
                </c:pt>
                <c:pt idx="10502">
                  <c:v>1</c:v>
                </c:pt>
                <c:pt idx="10503">
                  <c:v>1</c:v>
                </c:pt>
                <c:pt idx="10504">
                  <c:v>1</c:v>
                </c:pt>
                <c:pt idx="10505">
                  <c:v>1</c:v>
                </c:pt>
                <c:pt idx="10506">
                  <c:v>1</c:v>
                </c:pt>
                <c:pt idx="10507">
                  <c:v>1</c:v>
                </c:pt>
                <c:pt idx="10508">
                  <c:v>1</c:v>
                </c:pt>
                <c:pt idx="10509">
                  <c:v>1</c:v>
                </c:pt>
                <c:pt idx="10510">
                  <c:v>1</c:v>
                </c:pt>
                <c:pt idx="10511">
                  <c:v>1</c:v>
                </c:pt>
                <c:pt idx="10512">
                  <c:v>1</c:v>
                </c:pt>
                <c:pt idx="10513">
                  <c:v>1</c:v>
                </c:pt>
                <c:pt idx="10514">
                  <c:v>1</c:v>
                </c:pt>
                <c:pt idx="10515">
                  <c:v>1</c:v>
                </c:pt>
                <c:pt idx="10516">
                  <c:v>1</c:v>
                </c:pt>
                <c:pt idx="10517">
                  <c:v>1</c:v>
                </c:pt>
                <c:pt idx="10518">
                  <c:v>1</c:v>
                </c:pt>
                <c:pt idx="10519">
                  <c:v>1</c:v>
                </c:pt>
                <c:pt idx="10520">
                  <c:v>1</c:v>
                </c:pt>
                <c:pt idx="10521">
                  <c:v>1</c:v>
                </c:pt>
                <c:pt idx="10522">
                  <c:v>1</c:v>
                </c:pt>
                <c:pt idx="10523">
                  <c:v>1</c:v>
                </c:pt>
                <c:pt idx="10524">
                  <c:v>1</c:v>
                </c:pt>
                <c:pt idx="10525">
                  <c:v>1</c:v>
                </c:pt>
                <c:pt idx="10526">
                  <c:v>1</c:v>
                </c:pt>
                <c:pt idx="10527">
                  <c:v>1</c:v>
                </c:pt>
                <c:pt idx="10528">
                  <c:v>1</c:v>
                </c:pt>
                <c:pt idx="10529">
                  <c:v>1</c:v>
                </c:pt>
                <c:pt idx="10530">
                  <c:v>1</c:v>
                </c:pt>
                <c:pt idx="10531">
                  <c:v>1</c:v>
                </c:pt>
                <c:pt idx="10532">
                  <c:v>1</c:v>
                </c:pt>
                <c:pt idx="10533">
                  <c:v>1</c:v>
                </c:pt>
                <c:pt idx="10534">
                  <c:v>1</c:v>
                </c:pt>
                <c:pt idx="10535">
                  <c:v>1</c:v>
                </c:pt>
                <c:pt idx="10536">
                  <c:v>1</c:v>
                </c:pt>
                <c:pt idx="10537">
                  <c:v>1</c:v>
                </c:pt>
                <c:pt idx="10538">
                  <c:v>1</c:v>
                </c:pt>
                <c:pt idx="10539">
                  <c:v>1</c:v>
                </c:pt>
                <c:pt idx="10540">
                  <c:v>1</c:v>
                </c:pt>
                <c:pt idx="10541">
                  <c:v>1</c:v>
                </c:pt>
                <c:pt idx="10542">
                  <c:v>1</c:v>
                </c:pt>
                <c:pt idx="10543">
                  <c:v>1</c:v>
                </c:pt>
                <c:pt idx="10544">
                  <c:v>1</c:v>
                </c:pt>
                <c:pt idx="10545">
                  <c:v>1</c:v>
                </c:pt>
                <c:pt idx="10546">
                  <c:v>1</c:v>
                </c:pt>
                <c:pt idx="10547">
                  <c:v>1</c:v>
                </c:pt>
                <c:pt idx="10548">
                  <c:v>1</c:v>
                </c:pt>
                <c:pt idx="10549">
                  <c:v>1</c:v>
                </c:pt>
                <c:pt idx="10550">
                  <c:v>1</c:v>
                </c:pt>
                <c:pt idx="10551">
                  <c:v>1</c:v>
                </c:pt>
                <c:pt idx="10552">
                  <c:v>1</c:v>
                </c:pt>
                <c:pt idx="10553">
                  <c:v>1</c:v>
                </c:pt>
                <c:pt idx="10554">
                  <c:v>1</c:v>
                </c:pt>
                <c:pt idx="10555">
                  <c:v>1</c:v>
                </c:pt>
                <c:pt idx="10556">
                  <c:v>1</c:v>
                </c:pt>
                <c:pt idx="10557">
                  <c:v>1</c:v>
                </c:pt>
                <c:pt idx="10558">
                  <c:v>1</c:v>
                </c:pt>
                <c:pt idx="10559">
                  <c:v>1</c:v>
                </c:pt>
                <c:pt idx="10560">
                  <c:v>1</c:v>
                </c:pt>
                <c:pt idx="10561">
                  <c:v>1</c:v>
                </c:pt>
                <c:pt idx="10562">
                  <c:v>1</c:v>
                </c:pt>
                <c:pt idx="10563">
                  <c:v>1</c:v>
                </c:pt>
                <c:pt idx="10564">
                  <c:v>1</c:v>
                </c:pt>
                <c:pt idx="10565">
                  <c:v>1</c:v>
                </c:pt>
                <c:pt idx="10566">
                  <c:v>1</c:v>
                </c:pt>
                <c:pt idx="10567">
                  <c:v>1</c:v>
                </c:pt>
                <c:pt idx="10568">
                  <c:v>1</c:v>
                </c:pt>
                <c:pt idx="10569">
                  <c:v>1</c:v>
                </c:pt>
                <c:pt idx="10570">
                  <c:v>1</c:v>
                </c:pt>
                <c:pt idx="10571">
                  <c:v>1</c:v>
                </c:pt>
                <c:pt idx="10572">
                  <c:v>1</c:v>
                </c:pt>
                <c:pt idx="10573">
                  <c:v>1</c:v>
                </c:pt>
                <c:pt idx="10574">
                  <c:v>1</c:v>
                </c:pt>
                <c:pt idx="10575">
                  <c:v>1</c:v>
                </c:pt>
                <c:pt idx="10576">
                  <c:v>1</c:v>
                </c:pt>
                <c:pt idx="10577">
                  <c:v>1</c:v>
                </c:pt>
                <c:pt idx="10578">
                  <c:v>1</c:v>
                </c:pt>
                <c:pt idx="10579">
                  <c:v>1</c:v>
                </c:pt>
                <c:pt idx="10580">
                  <c:v>1</c:v>
                </c:pt>
                <c:pt idx="10581">
                  <c:v>1</c:v>
                </c:pt>
                <c:pt idx="10582">
                  <c:v>1</c:v>
                </c:pt>
                <c:pt idx="10583">
                  <c:v>1</c:v>
                </c:pt>
                <c:pt idx="10584">
                  <c:v>1</c:v>
                </c:pt>
                <c:pt idx="10585">
                  <c:v>1</c:v>
                </c:pt>
                <c:pt idx="10586">
                  <c:v>1</c:v>
                </c:pt>
                <c:pt idx="10587">
                  <c:v>1</c:v>
                </c:pt>
                <c:pt idx="10588">
                  <c:v>1</c:v>
                </c:pt>
                <c:pt idx="10589">
                  <c:v>1</c:v>
                </c:pt>
                <c:pt idx="10590">
                  <c:v>1</c:v>
                </c:pt>
                <c:pt idx="10591">
                  <c:v>1</c:v>
                </c:pt>
                <c:pt idx="10592">
                  <c:v>1</c:v>
                </c:pt>
                <c:pt idx="10593">
                  <c:v>1</c:v>
                </c:pt>
                <c:pt idx="10594">
                  <c:v>1</c:v>
                </c:pt>
                <c:pt idx="10595">
                  <c:v>1</c:v>
                </c:pt>
                <c:pt idx="10596">
                  <c:v>1</c:v>
                </c:pt>
                <c:pt idx="10597">
                  <c:v>1</c:v>
                </c:pt>
                <c:pt idx="10598">
                  <c:v>1</c:v>
                </c:pt>
                <c:pt idx="10599">
                  <c:v>1</c:v>
                </c:pt>
                <c:pt idx="10600">
                  <c:v>1</c:v>
                </c:pt>
                <c:pt idx="10601">
                  <c:v>1</c:v>
                </c:pt>
                <c:pt idx="10602">
                  <c:v>1</c:v>
                </c:pt>
                <c:pt idx="10603">
                  <c:v>0.66666666699999999</c:v>
                </c:pt>
                <c:pt idx="10604">
                  <c:v>0.33333333300000001</c:v>
                </c:pt>
                <c:pt idx="10605">
                  <c:v>1</c:v>
                </c:pt>
                <c:pt idx="10606">
                  <c:v>1</c:v>
                </c:pt>
                <c:pt idx="10607">
                  <c:v>1</c:v>
                </c:pt>
                <c:pt idx="10608">
                  <c:v>1</c:v>
                </c:pt>
                <c:pt idx="10609">
                  <c:v>1</c:v>
                </c:pt>
                <c:pt idx="10610">
                  <c:v>1</c:v>
                </c:pt>
                <c:pt idx="10611">
                  <c:v>1</c:v>
                </c:pt>
                <c:pt idx="10612">
                  <c:v>1</c:v>
                </c:pt>
                <c:pt idx="10613">
                  <c:v>1</c:v>
                </c:pt>
                <c:pt idx="10614">
                  <c:v>1</c:v>
                </c:pt>
                <c:pt idx="10615">
                  <c:v>1</c:v>
                </c:pt>
                <c:pt idx="10616">
                  <c:v>1</c:v>
                </c:pt>
                <c:pt idx="10617">
                  <c:v>1</c:v>
                </c:pt>
                <c:pt idx="10618">
                  <c:v>0.33333333300000001</c:v>
                </c:pt>
                <c:pt idx="10619">
                  <c:v>1</c:v>
                </c:pt>
                <c:pt idx="10620">
                  <c:v>1</c:v>
                </c:pt>
                <c:pt idx="10621">
                  <c:v>1</c:v>
                </c:pt>
                <c:pt idx="10622">
                  <c:v>1</c:v>
                </c:pt>
                <c:pt idx="10623">
                  <c:v>1</c:v>
                </c:pt>
                <c:pt idx="10624">
                  <c:v>1</c:v>
                </c:pt>
                <c:pt idx="10625">
                  <c:v>1</c:v>
                </c:pt>
                <c:pt idx="10626">
                  <c:v>1</c:v>
                </c:pt>
                <c:pt idx="10627">
                  <c:v>1</c:v>
                </c:pt>
                <c:pt idx="10628">
                  <c:v>1</c:v>
                </c:pt>
                <c:pt idx="10629">
                  <c:v>1</c:v>
                </c:pt>
                <c:pt idx="10630">
                  <c:v>1</c:v>
                </c:pt>
                <c:pt idx="10631">
                  <c:v>1</c:v>
                </c:pt>
                <c:pt idx="10632">
                  <c:v>1</c:v>
                </c:pt>
                <c:pt idx="10633">
                  <c:v>1</c:v>
                </c:pt>
                <c:pt idx="10634">
                  <c:v>1</c:v>
                </c:pt>
                <c:pt idx="10635">
                  <c:v>1</c:v>
                </c:pt>
                <c:pt idx="10636">
                  <c:v>1</c:v>
                </c:pt>
                <c:pt idx="10637">
                  <c:v>0.33333333300000001</c:v>
                </c:pt>
                <c:pt idx="10638">
                  <c:v>1</c:v>
                </c:pt>
                <c:pt idx="10639">
                  <c:v>1</c:v>
                </c:pt>
                <c:pt idx="10640">
                  <c:v>1</c:v>
                </c:pt>
                <c:pt idx="10641">
                  <c:v>1</c:v>
                </c:pt>
                <c:pt idx="10642">
                  <c:v>1</c:v>
                </c:pt>
                <c:pt idx="10643">
                  <c:v>1</c:v>
                </c:pt>
                <c:pt idx="10644">
                  <c:v>1</c:v>
                </c:pt>
                <c:pt idx="10645">
                  <c:v>1</c:v>
                </c:pt>
                <c:pt idx="10646">
                  <c:v>1</c:v>
                </c:pt>
                <c:pt idx="10647">
                  <c:v>1</c:v>
                </c:pt>
                <c:pt idx="10648">
                  <c:v>1</c:v>
                </c:pt>
                <c:pt idx="10649">
                  <c:v>1</c:v>
                </c:pt>
                <c:pt idx="10650">
                  <c:v>1</c:v>
                </c:pt>
                <c:pt idx="10651">
                  <c:v>1</c:v>
                </c:pt>
                <c:pt idx="10652">
                  <c:v>1</c:v>
                </c:pt>
                <c:pt idx="10653">
                  <c:v>1</c:v>
                </c:pt>
                <c:pt idx="10654">
                  <c:v>1</c:v>
                </c:pt>
                <c:pt idx="10655">
                  <c:v>1</c:v>
                </c:pt>
                <c:pt idx="10656">
                  <c:v>1</c:v>
                </c:pt>
                <c:pt idx="10657">
                  <c:v>1</c:v>
                </c:pt>
                <c:pt idx="10658">
                  <c:v>1</c:v>
                </c:pt>
                <c:pt idx="10659">
                  <c:v>1</c:v>
                </c:pt>
                <c:pt idx="10660">
                  <c:v>1</c:v>
                </c:pt>
                <c:pt idx="10661">
                  <c:v>1</c:v>
                </c:pt>
                <c:pt idx="10662">
                  <c:v>1</c:v>
                </c:pt>
                <c:pt idx="10663">
                  <c:v>1</c:v>
                </c:pt>
                <c:pt idx="10664">
                  <c:v>1</c:v>
                </c:pt>
                <c:pt idx="10665">
                  <c:v>1</c:v>
                </c:pt>
                <c:pt idx="10666">
                  <c:v>1</c:v>
                </c:pt>
                <c:pt idx="10667">
                  <c:v>1</c:v>
                </c:pt>
                <c:pt idx="10668">
                  <c:v>1</c:v>
                </c:pt>
                <c:pt idx="10669">
                  <c:v>1</c:v>
                </c:pt>
                <c:pt idx="10670">
                  <c:v>1</c:v>
                </c:pt>
                <c:pt idx="10671">
                  <c:v>1</c:v>
                </c:pt>
                <c:pt idx="10672">
                  <c:v>1</c:v>
                </c:pt>
                <c:pt idx="10673">
                  <c:v>1</c:v>
                </c:pt>
                <c:pt idx="10674">
                  <c:v>1</c:v>
                </c:pt>
                <c:pt idx="10675">
                  <c:v>1</c:v>
                </c:pt>
                <c:pt idx="10676">
                  <c:v>1</c:v>
                </c:pt>
                <c:pt idx="10677">
                  <c:v>1</c:v>
                </c:pt>
                <c:pt idx="10678">
                  <c:v>1</c:v>
                </c:pt>
                <c:pt idx="10679">
                  <c:v>1</c:v>
                </c:pt>
                <c:pt idx="10680">
                  <c:v>1</c:v>
                </c:pt>
                <c:pt idx="10681">
                  <c:v>1</c:v>
                </c:pt>
                <c:pt idx="10682">
                  <c:v>1</c:v>
                </c:pt>
                <c:pt idx="10683">
                  <c:v>1</c:v>
                </c:pt>
                <c:pt idx="10684">
                  <c:v>1</c:v>
                </c:pt>
                <c:pt idx="10685">
                  <c:v>1</c:v>
                </c:pt>
                <c:pt idx="10686">
                  <c:v>1</c:v>
                </c:pt>
                <c:pt idx="10687">
                  <c:v>1</c:v>
                </c:pt>
                <c:pt idx="10688">
                  <c:v>1</c:v>
                </c:pt>
                <c:pt idx="10689">
                  <c:v>1</c:v>
                </c:pt>
                <c:pt idx="10690">
                  <c:v>1</c:v>
                </c:pt>
                <c:pt idx="10691">
                  <c:v>1</c:v>
                </c:pt>
                <c:pt idx="10692">
                  <c:v>1</c:v>
                </c:pt>
                <c:pt idx="10693">
                  <c:v>1</c:v>
                </c:pt>
                <c:pt idx="10694">
                  <c:v>1</c:v>
                </c:pt>
                <c:pt idx="10695">
                  <c:v>1</c:v>
                </c:pt>
                <c:pt idx="10696">
                  <c:v>1</c:v>
                </c:pt>
                <c:pt idx="10697">
                  <c:v>1</c:v>
                </c:pt>
                <c:pt idx="10698">
                  <c:v>1</c:v>
                </c:pt>
                <c:pt idx="10699">
                  <c:v>1</c:v>
                </c:pt>
                <c:pt idx="10700">
                  <c:v>1</c:v>
                </c:pt>
                <c:pt idx="10701">
                  <c:v>1</c:v>
                </c:pt>
                <c:pt idx="10702">
                  <c:v>1</c:v>
                </c:pt>
                <c:pt idx="10703">
                  <c:v>1</c:v>
                </c:pt>
                <c:pt idx="10704">
                  <c:v>1</c:v>
                </c:pt>
                <c:pt idx="10705">
                  <c:v>1</c:v>
                </c:pt>
                <c:pt idx="10706">
                  <c:v>1</c:v>
                </c:pt>
                <c:pt idx="10707">
                  <c:v>1</c:v>
                </c:pt>
                <c:pt idx="10708">
                  <c:v>1</c:v>
                </c:pt>
                <c:pt idx="10709">
                  <c:v>1</c:v>
                </c:pt>
                <c:pt idx="10710">
                  <c:v>1</c:v>
                </c:pt>
                <c:pt idx="10711">
                  <c:v>1</c:v>
                </c:pt>
                <c:pt idx="10712">
                  <c:v>1</c:v>
                </c:pt>
                <c:pt idx="10713">
                  <c:v>1</c:v>
                </c:pt>
                <c:pt idx="10714">
                  <c:v>1</c:v>
                </c:pt>
                <c:pt idx="10715">
                  <c:v>1</c:v>
                </c:pt>
                <c:pt idx="10716">
                  <c:v>1</c:v>
                </c:pt>
                <c:pt idx="10717">
                  <c:v>1</c:v>
                </c:pt>
                <c:pt idx="10718">
                  <c:v>1</c:v>
                </c:pt>
                <c:pt idx="10719">
                  <c:v>1</c:v>
                </c:pt>
                <c:pt idx="10720">
                  <c:v>1</c:v>
                </c:pt>
                <c:pt idx="10721">
                  <c:v>1</c:v>
                </c:pt>
                <c:pt idx="10722">
                  <c:v>1</c:v>
                </c:pt>
                <c:pt idx="10723">
                  <c:v>1</c:v>
                </c:pt>
                <c:pt idx="10724">
                  <c:v>1</c:v>
                </c:pt>
                <c:pt idx="10725">
                  <c:v>1</c:v>
                </c:pt>
                <c:pt idx="10726">
                  <c:v>1</c:v>
                </c:pt>
                <c:pt idx="10727">
                  <c:v>1</c:v>
                </c:pt>
                <c:pt idx="10728">
                  <c:v>1</c:v>
                </c:pt>
                <c:pt idx="10729">
                  <c:v>1</c:v>
                </c:pt>
                <c:pt idx="10730">
                  <c:v>1</c:v>
                </c:pt>
                <c:pt idx="10731">
                  <c:v>1</c:v>
                </c:pt>
                <c:pt idx="10732">
                  <c:v>1</c:v>
                </c:pt>
                <c:pt idx="10733">
                  <c:v>1</c:v>
                </c:pt>
                <c:pt idx="10734">
                  <c:v>1</c:v>
                </c:pt>
                <c:pt idx="10735">
                  <c:v>1</c:v>
                </c:pt>
                <c:pt idx="10736">
                  <c:v>1</c:v>
                </c:pt>
                <c:pt idx="10737">
                  <c:v>1</c:v>
                </c:pt>
                <c:pt idx="10738">
                  <c:v>1</c:v>
                </c:pt>
                <c:pt idx="10739">
                  <c:v>1</c:v>
                </c:pt>
                <c:pt idx="10740">
                  <c:v>1</c:v>
                </c:pt>
                <c:pt idx="10741">
                  <c:v>1</c:v>
                </c:pt>
                <c:pt idx="10742">
                  <c:v>1</c:v>
                </c:pt>
                <c:pt idx="10743">
                  <c:v>1</c:v>
                </c:pt>
                <c:pt idx="10744">
                  <c:v>1</c:v>
                </c:pt>
                <c:pt idx="10745">
                  <c:v>1</c:v>
                </c:pt>
                <c:pt idx="10746">
                  <c:v>1</c:v>
                </c:pt>
                <c:pt idx="10747">
                  <c:v>1</c:v>
                </c:pt>
                <c:pt idx="10748">
                  <c:v>1</c:v>
                </c:pt>
                <c:pt idx="10749">
                  <c:v>1</c:v>
                </c:pt>
                <c:pt idx="10750">
                  <c:v>1</c:v>
                </c:pt>
                <c:pt idx="10751">
                  <c:v>1</c:v>
                </c:pt>
                <c:pt idx="10752">
                  <c:v>1</c:v>
                </c:pt>
                <c:pt idx="10753">
                  <c:v>1</c:v>
                </c:pt>
                <c:pt idx="10754">
                  <c:v>1</c:v>
                </c:pt>
                <c:pt idx="10755">
                  <c:v>1</c:v>
                </c:pt>
                <c:pt idx="10756">
                  <c:v>1</c:v>
                </c:pt>
                <c:pt idx="10757">
                  <c:v>1</c:v>
                </c:pt>
                <c:pt idx="10758">
                  <c:v>1</c:v>
                </c:pt>
                <c:pt idx="10759">
                  <c:v>1</c:v>
                </c:pt>
                <c:pt idx="10760">
                  <c:v>1</c:v>
                </c:pt>
                <c:pt idx="10761">
                  <c:v>1</c:v>
                </c:pt>
                <c:pt idx="10762">
                  <c:v>1</c:v>
                </c:pt>
                <c:pt idx="10763">
                  <c:v>1</c:v>
                </c:pt>
                <c:pt idx="10764">
                  <c:v>1</c:v>
                </c:pt>
                <c:pt idx="10765">
                  <c:v>1</c:v>
                </c:pt>
                <c:pt idx="10766">
                  <c:v>1</c:v>
                </c:pt>
                <c:pt idx="10767">
                  <c:v>1</c:v>
                </c:pt>
                <c:pt idx="10768">
                  <c:v>1</c:v>
                </c:pt>
                <c:pt idx="10769">
                  <c:v>1</c:v>
                </c:pt>
                <c:pt idx="10770">
                  <c:v>1</c:v>
                </c:pt>
                <c:pt idx="10771">
                  <c:v>1</c:v>
                </c:pt>
                <c:pt idx="10772">
                  <c:v>1</c:v>
                </c:pt>
                <c:pt idx="10773">
                  <c:v>1</c:v>
                </c:pt>
                <c:pt idx="10774">
                  <c:v>1</c:v>
                </c:pt>
                <c:pt idx="10775">
                  <c:v>1</c:v>
                </c:pt>
                <c:pt idx="10776">
                  <c:v>1</c:v>
                </c:pt>
                <c:pt idx="10777">
                  <c:v>1</c:v>
                </c:pt>
                <c:pt idx="10778">
                  <c:v>1</c:v>
                </c:pt>
                <c:pt idx="10779">
                  <c:v>1</c:v>
                </c:pt>
                <c:pt idx="10780">
                  <c:v>1</c:v>
                </c:pt>
                <c:pt idx="10781">
                  <c:v>1</c:v>
                </c:pt>
                <c:pt idx="10782">
                  <c:v>1</c:v>
                </c:pt>
                <c:pt idx="10783">
                  <c:v>1</c:v>
                </c:pt>
                <c:pt idx="10784">
                  <c:v>1</c:v>
                </c:pt>
                <c:pt idx="10785">
                  <c:v>1</c:v>
                </c:pt>
                <c:pt idx="10786">
                  <c:v>1</c:v>
                </c:pt>
                <c:pt idx="10787">
                  <c:v>1</c:v>
                </c:pt>
                <c:pt idx="10788">
                  <c:v>1</c:v>
                </c:pt>
                <c:pt idx="10789">
                  <c:v>1</c:v>
                </c:pt>
                <c:pt idx="10790">
                  <c:v>1</c:v>
                </c:pt>
                <c:pt idx="10791">
                  <c:v>1</c:v>
                </c:pt>
                <c:pt idx="10792">
                  <c:v>1</c:v>
                </c:pt>
                <c:pt idx="10793">
                  <c:v>1</c:v>
                </c:pt>
                <c:pt idx="10794">
                  <c:v>1</c:v>
                </c:pt>
                <c:pt idx="10795">
                  <c:v>1</c:v>
                </c:pt>
                <c:pt idx="10796">
                  <c:v>1</c:v>
                </c:pt>
                <c:pt idx="10797">
                  <c:v>1</c:v>
                </c:pt>
                <c:pt idx="10798">
                  <c:v>1</c:v>
                </c:pt>
                <c:pt idx="10799">
                  <c:v>1</c:v>
                </c:pt>
                <c:pt idx="10800">
                  <c:v>1</c:v>
                </c:pt>
                <c:pt idx="10801">
                  <c:v>1</c:v>
                </c:pt>
                <c:pt idx="10802">
                  <c:v>1</c:v>
                </c:pt>
                <c:pt idx="10803">
                  <c:v>1</c:v>
                </c:pt>
                <c:pt idx="10804">
                  <c:v>1</c:v>
                </c:pt>
                <c:pt idx="10805">
                  <c:v>1</c:v>
                </c:pt>
                <c:pt idx="10806">
                  <c:v>1</c:v>
                </c:pt>
                <c:pt idx="10807">
                  <c:v>1</c:v>
                </c:pt>
                <c:pt idx="10808">
                  <c:v>1</c:v>
                </c:pt>
                <c:pt idx="10809">
                  <c:v>1</c:v>
                </c:pt>
                <c:pt idx="10810">
                  <c:v>1</c:v>
                </c:pt>
                <c:pt idx="10811">
                  <c:v>1</c:v>
                </c:pt>
                <c:pt idx="10812">
                  <c:v>1</c:v>
                </c:pt>
                <c:pt idx="10813">
                  <c:v>1</c:v>
                </c:pt>
                <c:pt idx="10814">
                  <c:v>1</c:v>
                </c:pt>
                <c:pt idx="10815">
                  <c:v>1</c:v>
                </c:pt>
                <c:pt idx="10816">
                  <c:v>1</c:v>
                </c:pt>
                <c:pt idx="10817">
                  <c:v>1</c:v>
                </c:pt>
                <c:pt idx="10818">
                  <c:v>1</c:v>
                </c:pt>
                <c:pt idx="10819">
                  <c:v>1</c:v>
                </c:pt>
                <c:pt idx="10820">
                  <c:v>1</c:v>
                </c:pt>
                <c:pt idx="10821">
                  <c:v>1</c:v>
                </c:pt>
                <c:pt idx="10822">
                  <c:v>1</c:v>
                </c:pt>
                <c:pt idx="10823">
                  <c:v>1</c:v>
                </c:pt>
                <c:pt idx="10824">
                  <c:v>1</c:v>
                </c:pt>
                <c:pt idx="10825">
                  <c:v>1</c:v>
                </c:pt>
                <c:pt idx="10826">
                  <c:v>1</c:v>
                </c:pt>
                <c:pt idx="10827">
                  <c:v>1</c:v>
                </c:pt>
                <c:pt idx="10828">
                  <c:v>1</c:v>
                </c:pt>
                <c:pt idx="10829">
                  <c:v>1</c:v>
                </c:pt>
                <c:pt idx="10830">
                  <c:v>1</c:v>
                </c:pt>
                <c:pt idx="10831">
                  <c:v>1</c:v>
                </c:pt>
                <c:pt idx="10832">
                  <c:v>1</c:v>
                </c:pt>
                <c:pt idx="10833">
                  <c:v>1</c:v>
                </c:pt>
                <c:pt idx="10834">
                  <c:v>1</c:v>
                </c:pt>
                <c:pt idx="10835">
                  <c:v>1</c:v>
                </c:pt>
                <c:pt idx="10836">
                  <c:v>1</c:v>
                </c:pt>
                <c:pt idx="10837">
                  <c:v>1</c:v>
                </c:pt>
                <c:pt idx="10838">
                  <c:v>1</c:v>
                </c:pt>
                <c:pt idx="10839">
                  <c:v>1</c:v>
                </c:pt>
                <c:pt idx="10840">
                  <c:v>1</c:v>
                </c:pt>
                <c:pt idx="10841">
                  <c:v>1</c:v>
                </c:pt>
                <c:pt idx="10842">
                  <c:v>1</c:v>
                </c:pt>
                <c:pt idx="10843">
                  <c:v>1</c:v>
                </c:pt>
                <c:pt idx="10844">
                  <c:v>1</c:v>
                </c:pt>
                <c:pt idx="10845">
                  <c:v>1</c:v>
                </c:pt>
                <c:pt idx="10846">
                  <c:v>1</c:v>
                </c:pt>
                <c:pt idx="10847">
                  <c:v>1</c:v>
                </c:pt>
                <c:pt idx="10848">
                  <c:v>1</c:v>
                </c:pt>
                <c:pt idx="10849">
                  <c:v>1</c:v>
                </c:pt>
                <c:pt idx="10850">
                  <c:v>1</c:v>
                </c:pt>
                <c:pt idx="10851">
                  <c:v>1</c:v>
                </c:pt>
                <c:pt idx="10852">
                  <c:v>1</c:v>
                </c:pt>
                <c:pt idx="10853">
                  <c:v>1</c:v>
                </c:pt>
                <c:pt idx="10854">
                  <c:v>1</c:v>
                </c:pt>
                <c:pt idx="10855">
                  <c:v>1</c:v>
                </c:pt>
                <c:pt idx="10856">
                  <c:v>1</c:v>
                </c:pt>
                <c:pt idx="10857">
                  <c:v>1</c:v>
                </c:pt>
                <c:pt idx="10858">
                  <c:v>1</c:v>
                </c:pt>
                <c:pt idx="10859">
                  <c:v>1</c:v>
                </c:pt>
                <c:pt idx="10860">
                  <c:v>1</c:v>
                </c:pt>
                <c:pt idx="10861">
                  <c:v>1</c:v>
                </c:pt>
                <c:pt idx="10862">
                  <c:v>1</c:v>
                </c:pt>
                <c:pt idx="10863">
                  <c:v>1</c:v>
                </c:pt>
                <c:pt idx="10864">
                  <c:v>1</c:v>
                </c:pt>
                <c:pt idx="10865">
                  <c:v>1</c:v>
                </c:pt>
                <c:pt idx="10866">
                  <c:v>1</c:v>
                </c:pt>
                <c:pt idx="10867">
                  <c:v>1</c:v>
                </c:pt>
                <c:pt idx="10868">
                  <c:v>1</c:v>
                </c:pt>
                <c:pt idx="10869">
                  <c:v>1</c:v>
                </c:pt>
                <c:pt idx="10870">
                  <c:v>1</c:v>
                </c:pt>
                <c:pt idx="10871">
                  <c:v>1</c:v>
                </c:pt>
                <c:pt idx="10872">
                  <c:v>1</c:v>
                </c:pt>
                <c:pt idx="10873">
                  <c:v>1</c:v>
                </c:pt>
                <c:pt idx="10874">
                  <c:v>1</c:v>
                </c:pt>
                <c:pt idx="10875">
                  <c:v>1</c:v>
                </c:pt>
                <c:pt idx="10876">
                  <c:v>1</c:v>
                </c:pt>
                <c:pt idx="10877">
                  <c:v>1</c:v>
                </c:pt>
                <c:pt idx="10878">
                  <c:v>1</c:v>
                </c:pt>
                <c:pt idx="10879">
                  <c:v>1</c:v>
                </c:pt>
                <c:pt idx="10880">
                  <c:v>1</c:v>
                </c:pt>
                <c:pt idx="10881">
                  <c:v>1</c:v>
                </c:pt>
                <c:pt idx="10882">
                  <c:v>1</c:v>
                </c:pt>
                <c:pt idx="10883">
                  <c:v>1</c:v>
                </c:pt>
                <c:pt idx="10884">
                  <c:v>1</c:v>
                </c:pt>
                <c:pt idx="10885">
                  <c:v>1</c:v>
                </c:pt>
                <c:pt idx="10886">
                  <c:v>0.66666666699999999</c:v>
                </c:pt>
                <c:pt idx="10887">
                  <c:v>1</c:v>
                </c:pt>
                <c:pt idx="10888">
                  <c:v>1</c:v>
                </c:pt>
                <c:pt idx="10889">
                  <c:v>1</c:v>
                </c:pt>
                <c:pt idx="10890">
                  <c:v>1</c:v>
                </c:pt>
                <c:pt idx="10891">
                  <c:v>1</c:v>
                </c:pt>
                <c:pt idx="10892">
                  <c:v>1</c:v>
                </c:pt>
                <c:pt idx="10893">
                  <c:v>1</c:v>
                </c:pt>
                <c:pt idx="10894">
                  <c:v>1</c:v>
                </c:pt>
                <c:pt idx="10895">
                  <c:v>1</c:v>
                </c:pt>
                <c:pt idx="10896">
                  <c:v>1</c:v>
                </c:pt>
                <c:pt idx="10897">
                  <c:v>1</c:v>
                </c:pt>
                <c:pt idx="10898">
                  <c:v>1</c:v>
                </c:pt>
                <c:pt idx="10899">
                  <c:v>1</c:v>
                </c:pt>
                <c:pt idx="10900">
                  <c:v>1</c:v>
                </c:pt>
                <c:pt idx="10901">
                  <c:v>1</c:v>
                </c:pt>
                <c:pt idx="10902">
                  <c:v>1</c:v>
                </c:pt>
                <c:pt idx="10903">
                  <c:v>1</c:v>
                </c:pt>
                <c:pt idx="10904">
                  <c:v>1</c:v>
                </c:pt>
                <c:pt idx="10905">
                  <c:v>1</c:v>
                </c:pt>
                <c:pt idx="10906">
                  <c:v>1</c:v>
                </c:pt>
                <c:pt idx="10907">
                  <c:v>0.66666666699999999</c:v>
                </c:pt>
                <c:pt idx="10908">
                  <c:v>1</c:v>
                </c:pt>
                <c:pt idx="10909">
                  <c:v>1</c:v>
                </c:pt>
                <c:pt idx="10910">
                  <c:v>1</c:v>
                </c:pt>
                <c:pt idx="10911">
                  <c:v>0.66666666699999999</c:v>
                </c:pt>
                <c:pt idx="10912">
                  <c:v>1</c:v>
                </c:pt>
                <c:pt idx="10913">
                  <c:v>1</c:v>
                </c:pt>
                <c:pt idx="10914">
                  <c:v>1</c:v>
                </c:pt>
                <c:pt idx="10915">
                  <c:v>1</c:v>
                </c:pt>
                <c:pt idx="10916">
                  <c:v>1</c:v>
                </c:pt>
                <c:pt idx="10917">
                  <c:v>1</c:v>
                </c:pt>
                <c:pt idx="10918">
                  <c:v>1</c:v>
                </c:pt>
                <c:pt idx="10919">
                  <c:v>1</c:v>
                </c:pt>
                <c:pt idx="10920">
                  <c:v>1</c:v>
                </c:pt>
                <c:pt idx="10921">
                  <c:v>1</c:v>
                </c:pt>
                <c:pt idx="10922">
                  <c:v>1</c:v>
                </c:pt>
                <c:pt idx="10923">
                  <c:v>1</c:v>
                </c:pt>
                <c:pt idx="10924">
                  <c:v>1</c:v>
                </c:pt>
                <c:pt idx="10925">
                  <c:v>1</c:v>
                </c:pt>
                <c:pt idx="10926">
                  <c:v>1</c:v>
                </c:pt>
                <c:pt idx="10927">
                  <c:v>1</c:v>
                </c:pt>
                <c:pt idx="10928">
                  <c:v>1</c:v>
                </c:pt>
                <c:pt idx="10929">
                  <c:v>1</c:v>
                </c:pt>
                <c:pt idx="10930">
                  <c:v>1</c:v>
                </c:pt>
                <c:pt idx="10931">
                  <c:v>1</c:v>
                </c:pt>
                <c:pt idx="10932">
                  <c:v>1</c:v>
                </c:pt>
                <c:pt idx="10933">
                  <c:v>1</c:v>
                </c:pt>
                <c:pt idx="10934">
                  <c:v>1</c:v>
                </c:pt>
                <c:pt idx="10935">
                  <c:v>1</c:v>
                </c:pt>
                <c:pt idx="10936">
                  <c:v>1</c:v>
                </c:pt>
                <c:pt idx="10937">
                  <c:v>1</c:v>
                </c:pt>
                <c:pt idx="10938">
                  <c:v>0.66666666699999999</c:v>
                </c:pt>
                <c:pt idx="10939">
                  <c:v>1</c:v>
                </c:pt>
                <c:pt idx="10940">
                  <c:v>1</c:v>
                </c:pt>
                <c:pt idx="10941">
                  <c:v>1</c:v>
                </c:pt>
                <c:pt idx="10942">
                  <c:v>1</c:v>
                </c:pt>
                <c:pt idx="10943">
                  <c:v>1</c:v>
                </c:pt>
                <c:pt idx="10944">
                  <c:v>1</c:v>
                </c:pt>
                <c:pt idx="10945">
                  <c:v>1</c:v>
                </c:pt>
                <c:pt idx="10946">
                  <c:v>0.66666666699999999</c:v>
                </c:pt>
                <c:pt idx="10947">
                  <c:v>1</c:v>
                </c:pt>
                <c:pt idx="10948">
                  <c:v>1</c:v>
                </c:pt>
                <c:pt idx="10949">
                  <c:v>1</c:v>
                </c:pt>
                <c:pt idx="10950">
                  <c:v>1</c:v>
                </c:pt>
                <c:pt idx="10951">
                  <c:v>1</c:v>
                </c:pt>
                <c:pt idx="10952">
                  <c:v>1</c:v>
                </c:pt>
                <c:pt idx="10953">
                  <c:v>1</c:v>
                </c:pt>
                <c:pt idx="10954">
                  <c:v>1</c:v>
                </c:pt>
                <c:pt idx="10955">
                  <c:v>1</c:v>
                </c:pt>
                <c:pt idx="10956">
                  <c:v>1</c:v>
                </c:pt>
                <c:pt idx="10957">
                  <c:v>1</c:v>
                </c:pt>
                <c:pt idx="10958">
                  <c:v>1</c:v>
                </c:pt>
                <c:pt idx="10959">
                  <c:v>1</c:v>
                </c:pt>
                <c:pt idx="10960">
                  <c:v>1</c:v>
                </c:pt>
                <c:pt idx="10961">
                  <c:v>1</c:v>
                </c:pt>
                <c:pt idx="10962">
                  <c:v>0.33333333300000001</c:v>
                </c:pt>
                <c:pt idx="10963">
                  <c:v>1</c:v>
                </c:pt>
                <c:pt idx="10964">
                  <c:v>1</c:v>
                </c:pt>
                <c:pt idx="10965">
                  <c:v>1</c:v>
                </c:pt>
                <c:pt idx="10966">
                  <c:v>1</c:v>
                </c:pt>
                <c:pt idx="10967">
                  <c:v>1</c:v>
                </c:pt>
                <c:pt idx="10968">
                  <c:v>1</c:v>
                </c:pt>
                <c:pt idx="10969">
                  <c:v>1</c:v>
                </c:pt>
                <c:pt idx="10970">
                  <c:v>1</c:v>
                </c:pt>
                <c:pt idx="10971">
                  <c:v>1</c:v>
                </c:pt>
                <c:pt idx="10972">
                  <c:v>1</c:v>
                </c:pt>
                <c:pt idx="10973">
                  <c:v>1</c:v>
                </c:pt>
                <c:pt idx="10974">
                  <c:v>1</c:v>
                </c:pt>
                <c:pt idx="10975">
                  <c:v>1</c:v>
                </c:pt>
                <c:pt idx="10976">
                  <c:v>1</c:v>
                </c:pt>
                <c:pt idx="10977">
                  <c:v>1</c:v>
                </c:pt>
                <c:pt idx="10978">
                  <c:v>1</c:v>
                </c:pt>
                <c:pt idx="10979">
                  <c:v>1</c:v>
                </c:pt>
                <c:pt idx="10980">
                  <c:v>1</c:v>
                </c:pt>
                <c:pt idx="10981">
                  <c:v>1</c:v>
                </c:pt>
                <c:pt idx="10982">
                  <c:v>1</c:v>
                </c:pt>
                <c:pt idx="10983">
                  <c:v>1</c:v>
                </c:pt>
                <c:pt idx="10984">
                  <c:v>1</c:v>
                </c:pt>
                <c:pt idx="10985">
                  <c:v>1</c:v>
                </c:pt>
                <c:pt idx="10986">
                  <c:v>1</c:v>
                </c:pt>
                <c:pt idx="10987">
                  <c:v>0.33333333300000001</c:v>
                </c:pt>
                <c:pt idx="10988">
                  <c:v>1</c:v>
                </c:pt>
                <c:pt idx="10989">
                  <c:v>1</c:v>
                </c:pt>
                <c:pt idx="10990">
                  <c:v>1</c:v>
                </c:pt>
                <c:pt idx="10991">
                  <c:v>1</c:v>
                </c:pt>
                <c:pt idx="10992">
                  <c:v>1</c:v>
                </c:pt>
                <c:pt idx="10993">
                  <c:v>1</c:v>
                </c:pt>
                <c:pt idx="10994">
                  <c:v>1</c:v>
                </c:pt>
                <c:pt idx="10995">
                  <c:v>1</c:v>
                </c:pt>
                <c:pt idx="10996">
                  <c:v>1</c:v>
                </c:pt>
                <c:pt idx="10997">
                  <c:v>0.66666666699999999</c:v>
                </c:pt>
                <c:pt idx="10998">
                  <c:v>1</c:v>
                </c:pt>
                <c:pt idx="10999">
                  <c:v>1</c:v>
                </c:pt>
                <c:pt idx="11000">
                  <c:v>1</c:v>
                </c:pt>
                <c:pt idx="11001">
                  <c:v>1</c:v>
                </c:pt>
                <c:pt idx="11002">
                  <c:v>1</c:v>
                </c:pt>
                <c:pt idx="11003">
                  <c:v>1</c:v>
                </c:pt>
                <c:pt idx="11004">
                  <c:v>1</c:v>
                </c:pt>
                <c:pt idx="11005">
                  <c:v>1</c:v>
                </c:pt>
                <c:pt idx="11006">
                  <c:v>1</c:v>
                </c:pt>
                <c:pt idx="11007">
                  <c:v>1</c:v>
                </c:pt>
                <c:pt idx="11008">
                  <c:v>1</c:v>
                </c:pt>
                <c:pt idx="11009">
                  <c:v>1</c:v>
                </c:pt>
                <c:pt idx="11010">
                  <c:v>1</c:v>
                </c:pt>
                <c:pt idx="11011">
                  <c:v>1</c:v>
                </c:pt>
                <c:pt idx="11012">
                  <c:v>1</c:v>
                </c:pt>
                <c:pt idx="11013">
                  <c:v>1</c:v>
                </c:pt>
                <c:pt idx="11014">
                  <c:v>1</c:v>
                </c:pt>
                <c:pt idx="11015">
                  <c:v>1</c:v>
                </c:pt>
                <c:pt idx="11016">
                  <c:v>1</c:v>
                </c:pt>
                <c:pt idx="11017">
                  <c:v>1</c:v>
                </c:pt>
                <c:pt idx="11018">
                  <c:v>1</c:v>
                </c:pt>
                <c:pt idx="11019">
                  <c:v>1</c:v>
                </c:pt>
                <c:pt idx="11020">
                  <c:v>1</c:v>
                </c:pt>
                <c:pt idx="11021">
                  <c:v>1</c:v>
                </c:pt>
                <c:pt idx="11022">
                  <c:v>1</c:v>
                </c:pt>
                <c:pt idx="11023">
                  <c:v>1</c:v>
                </c:pt>
                <c:pt idx="11024">
                  <c:v>1</c:v>
                </c:pt>
                <c:pt idx="11025">
                  <c:v>1</c:v>
                </c:pt>
                <c:pt idx="11026">
                  <c:v>1</c:v>
                </c:pt>
                <c:pt idx="11027">
                  <c:v>1</c:v>
                </c:pt>
                <c:pt idx="11028">
                  <c:v>1</c:v>
                </c:pt>
                <c:pt idx="11029">
                  <c:v>1</c:v>
                </c:pt>
                <c:pt idx="11030">
                  <c:v>1</c:v>
                </c:pt>
                <c:pt idx="11031">
                  <c:v>1</c:v>
                </c:pt>
                <c:pt idx="11032">
                  <c:v>1</c:v>
                </c:pt>
                <c:pt idx="11033">
                  <c:v>1</c:v>
                </c:pt>
                <c:pt idx="11034">
                  <c:v>1</c:v>
                </c:pt>
                <c:pt idx="11035">
                  <c:v>1</c:v>
                </c:pt>
                <c:pt idx="11036">
                  <c:v>1</c:v>
                </c:pt>
                <c:pt idx="11037">
                  <c:v>1</c:v>
                </c:pt>
                <c:pt idx="11038">
                  <c:v>1</c:v>
                </c:pt>
                <c:pt idx="11039">
                  <c:v>1</c:v>
                </c:pt>
                <c:pt idx="11040">
                  <c:v>1</c:v>
                </c:pt>
                <c:pt idx="11041">
                  <c:v>1</c:v>
                </c:pt>
                <c:pt idx="11042">
                  <c:v>1</c:v>
                </c:pt>
                <c:pt idx="11043">
                  <c:v>1</c:v>
                </c:pt>
                <c:pt idx="11044">
                  <c:v>1</c:v>
                </c:pt>
                <c:pt idx="11045">
                  <c:v>0.66666666699999999</c:v>
                </c:pt>
                <c:pt idx="11046">
                  <c:v>1</c:v>
                </c:pt>
                <c:pt idx="11047">
                  <c:v>1</c:v>
                </c:pt>
                <c:pt idx="11048">
                  <c:v>1</c:v>
                </c:pt>
                <c:pt idx="11049">
                  <c:v>1</c:v>
                </c:pt>
                <c:pt idx="11050">
                  <c:v>1</c:v>
                </c:pt>
                <c:pt idx="11051">
                  <c:v>1</c:v>
                </c:pt>
                <c:pt idx="11052">
                  <c:v>1</c:v>
                </c:pt>
                <c:pt idx="11053">
                  <c:v>1</c:v>
                </c:pt>
                <c:pt idx="11054">
                  <c:v>1</c:v>
                </c:pt>
                <c:pt idx="11055">
                  <c:v>1</c:v>
                </c:pt>
                <c:pt idx="11056">
                  <c:v>1</c:v>
                </c:pt>
                <c:pt idx="11057">
                  <c:v>0.66666666699999999</c:v>
                </c:pt>
                <c:pt idx="11058">
                  <c:v>1</c:v>
                </c:pt>
                <c:pt idx="11059">
                  <c:v>1</c:v>
                </c:pt>
                <c:pt idx="11060">
                  <c:v>1</c:v>
                </c:pt>
                <c:pt idx="11061">
                  <c:v>1</c:v>
                </c:pt>
                <c:pt idx="11062">
                  <c:v>1</c:v>
                </c:pt>
                <c:pt idx="11063">
                  <c:v>1</c:v>
                </c:pt>
                <c:pt idx="11064">
                  <c:v>1</c:v>
                </c:pt>
                <c:pt idx="11065">
                  <c:v>1</c:v>
                </c:pt>
                <c:pt idx="11066">
                  <c:v>1</c:v>
                </c:pt>
                <c:pt idx="11067">
                  <c:v>1</c:v>
                </c:pt>
                <c:pt idx="11068">
                  <c:v>1</c:v>
                </c:pt>
                <c:pt idx="11069">
                  <c:v>1</c:v>
                </c:pt>
                <c:pt idx="11070">
                  <c:v>1</c:v>
                </c:pt>
                <c:pt idx="11071">
                  <c:v>1</c:v>
                </c:pt>
                <c:pt idx="11072">
                  <c:v>1</c:v>
                </c:pt>
                <c:pt idx="11073">
                  <c:v>1</c:v>
                </c:pt>
                <c:pt idx="11074">
                  <c:v>1</c:v>
                </c:pt>
                <c:pt idx="11075">
                  <c:v>1</c:v>
                </c:pt>
                <c:pt idx="11076">
                  <c:v>1</c:v>
                </c:pt>
                <c:pt idx="11077">
                  <c:v>1</c:v>
                </c:pt>
                <c:pt idx="11078">
                  <c:v>1</c:v>
                </c:pt>
                <c:pt idx="11079">
                  <c:v>1</c:v>
                </c:pt>
                <c:pt idx="11080">
                  <c:v>1</c:v>
                </c:pt>
                <c:pt idx="11081">
                  <c:v>1</c:v>
                </c:pt>
                <c:pt idx="11082">
                  <c:v>1</c:v>
                </c:pt>
                <c:pt idx="11083">
                  <c:v>1</c:v>
                </c:pt>
                <c:pt idx="11084">
                  <c:v>1</c:v>
                </c:pt>
                <c:pt idx="11085">
                  <c:v>1</c:v>
                </c:pt>
                <c:pt idx="11086">
                  <c:v>1</c:v>
                </c:pt>
                <c:pt idx="11087">
                  <c:v>1</c:v>
                </c:pt>
                <c:pt idx="11088">
                  <c:v>1</c:v>
                </c:pt>
                <c:pt idx="11089">
                  <c:v>1</c:v>
                </c:pt>
                <c:pt idx="11090">
                  <c:v>1</c:v>
                </c:pt>
                <c:pt idx="11091">
                  <c:v>1</c:v>
                </c:pt>
                <c:pt idx="11092">
                  <c:v>1</c:v>
                </c:pt>
                <c:pt idx="11093">
                  <c:v>1</c:v>
                </c:pt>
                <c:pt idx="11094">
                  <c:v>1</c:v>
                </c:pt>
                <c:pt idx="11095">
                  <c:v>1</c:v>
                </c:pt>
                <c:pt idx="11096">
                  <c:v>1</c:v>
                </c:pt>
                <c:pt idx="11097">
                  <c:v>1</c:v>
                </c:pt>
                <c:pt idx="11098">
                  <c:v>1</c:v>
                </c:pt>
                <c:pt idx="11099">
                  <c:v>1</c:v>
                </c:pt>
                <c:pt idx="11100">
                  <c:v>1</c:v>
                </c:pt>
                <c:pt idx="11101">
                  <c:v>1</c:v>
                </c:pt>
                <c:pt idx="11102">
                  <c:v>1</c:v>
                </c:pt>
                <c:pt idx="11103">
                  <c:v>1</c:v>
                </c:pt>
                <c:pt idx="11104">
                  <c:v>1</c:v>
                </c:pt>
                <c:pt idx="11105">
                  <c:v>1</c:v>
                </c:pt>
                <c:pt idx="11106">
                  <c:v>1</c:v>
                </c:pt>
                <c:pt idx="11107">
                  <c:v>1</c:v>
                </c:pt>
                <c:pt idx="11108">
                  <c:v>1</c:v>
                </c:pt>
                <c:pt idx="11109">
                  <c:v>1</c:v>
                </c:pt>
                <c:pt idx="11110">
                  <c:v>1</c:v>
                </c:pt>
                <c:pt idx="11111">
                  <c:v>1</c:v>
                </c:pt>
                <c:pt idx="11112">
                  <c:v>1</c:v>
                </c:pt>
                <c:pt idx="11113">
                  <c:v>1</c:v>
                </c:pt>
                <c:pt idx="11114">
                  <c:v>1</c:v>
                </c:pt>
                <c:pt idx="11115">
                  <c:v>1</c:v>
                </c:pt>
                <c:pt idx="11116">
                  <c:v>1</c:v>
                </c:pt>
                <c:pt idx="11117">
                  <c:v>1</c:v>
                </c:pt>
                <c:pt idx="11118">
                  <c:v>1</c:v>
                </c:pt>
                <c:pt idx="11119">
                  <c:v>1</c:v>
                </c:pt>
                <c:pt idx="11120">
                  <c:v>1</c:v>
                </c:pt>
                <c:pt idx="11121">
                  <c:v>1</c:v>
                </c:pt>
                <c:pt idx="11122">
                  <c:v>1</c:v>
                </c:pt>
                <c:pt idx="11123">
                  <c:v>1</c:v>
                </c:pt>
                <c:pt idx="11124">
                  <c:v>1</c:v>
                </c:pt>
                <c:pt idx="11125">
                  <c:v>1</c:v>
                </c:pt>
                <c:pt idx="11126">
                  <c:v>1</c:v>
                </c:pt>
                <c:pt idx="11127">
                  <c:v>1</c:v>
                </c:pt>
                <c:pt idx="11128">
                  <c:v>1</c:v>
                </c:pt>
                <c:pt idx="11129">
                  <c:v>1</c:v>
                </c:pt>
                <c:pt idx="11130">
                  <c:v>1</c:v>
                </c:pt>
                <c:pt idx="11131">
                  <c:v>1</c:v>
                </c:pt>
                <c:pt idx="11132">
                  <c:v>1</c:v>
                </c:pt>
                <c:pt idx="11133">
                  <c:v>1</c:v>
                </c:pt>
                <c:pt idx="11134">
                  <c:v>0.66666666699999999</c:v>
                </c:pt>
                <c:pt idx="11135">
                  <c:v>1</c:v>
                </c:pt>
                <c:pt idx="11136">
                  <c:v>1</c:v>
                </c:pt>
                <c:pt idx="11137">
                  <c:v>1</c:v>
                </c:pt>
                <c:pt idx="11138">
                  <c:v>1</c:v>
                </c:pt>
                <c:pt idx="11139">
                  <c:v>1</c:v>
                </c:pt>
                <c:pt idx="11140">
                  <c:v>1</c:v>
                </c:pt>
                <c:pt idx="11141">
                  <c:v>1</c:v>
                </c:pt>
                <c:pt idx="11142">
                  <c:v>1</c:v>
                </c:pt>
                <c:pt idx="11143">
                  <c:v>1</c:v>
                </c:pt>
                <c:pt idx="11144">
                  <c:v>1</c:v>
                </c:pt>
                <c:pt idx="11145">
                  <c:v>1</c:v>
                </c:pt>
                <c:pt idx="11146">
                  <c:v>1</c:v>
                </c:pt>
                <c:pt idx="11147">
                  <c:v>1</c:v>
                </c:pt>
                <c:pt idx="11148">
                  <c:v>1</c:v>
                </c:pt>
                <c:pt idx="11149">
                  <c:v>1</c:v>
                </c:pt>
                <c:pt idx="11150">
                  <c:v>1</c:v>
                </c:pt>
                <c:pt idx="11151">
                  <c:v>1</c:v>
                </c:pt>
                <c:pt idx="11152">
                  <c:v>1</c:v>
                </c:pt>
                <c:pt idx="11153">
                  <c:v>1</c:v>
                </c:pt>
                <c:pt idx="11154">
                  <c:v>0.66666666699999999</c:v>
                </c:pt>
                <c:pt idx="11155">
                  <c:v>1</c:v>
                </c:pt>
                <c:pt idx="11156">
                  <c:v>1</c:v>
                </c:pt>
                <c:pt idx="11157">
                  <c:v>1</c:v>
                </c:pt>
                <c:pt idx="11158">
                  <c:v>1</c:v>
                </c:pt>
                <c:pt idx="11159">
                  <c:v>1</c:v>
                </c:pt>
                <c:pt idx="11160">
                  <c:v>1</c:v>
                </c:pt>
                <c:pt idx="11161">
                  <c:v>1</c:v>
                </c:pt>
                <c:pt idx="11162">
                  <c:v>1</c:v>
                </c:pt>
                <c:pt idx="11163">
                  <c:v>1</c:v>
                </c:pt>
                <c:pt idx="11164">
                  <c:v>1</c:v>
                </c:pt>
                <c:pt idx="11165">
                  <c:v>1</c:v>
                </c:pt>
                <c:pt idx="11166">
                  <c:v>1</c:v>
                </c:pt>
                <c:pt idx="11167">
                  <c:v>1</c:v>
                </c:pt>
                <c:pt idx="11168">
                  <c:v>1</c:v>
                </c:pt>
                <c:pt idx="11169">
                  <c:v>1</c:v>
                </c:pt>
                <c:pt idx="11170">
                  <c:v>1</c:v>
                </c:pt>
                <c:pt idx="11171">
                  <c:v>1</c:v>
                </c:pt>
                <c:pt idx="11172">
                  <c:v>1</c:v>
                </c:pt>
                <c:pt idx="11173">
                  <c:v>1</c:v>
                </c:pt>
                <c:pt idx="11174">
                  <c:v>1</c:v>
                </c:pt>
                <c:pt idx="11175">
                  <c:v>1</c:v>
                </c:pt>
                <c:pt idx="11176">
                  <c:v>1</c:v>
                </c:pt>
                <c:pt idx="11177">
                  <c:v>1</c:v>
                </c:pt>
                <c:pt idx="11178">
                  <c:v>1</c:v>
                </c:pt>
                <c:pt idx="11179">
                  <c:v>1</c:v>
                </c:pt>
                <c:pt idx="11180">
                  <c:v>1</c:v>
                </c:pt>
                <c:pt idx="11181">
                  <c:v>1</c:v>
                </c:pt>
                <c:pt idx="11182">
                  <c:v>1</c:v>
                </c:pt>
                <c:pt idx="11183">
                  <c:v>1</c:v>
                </c:pt>
                <c:pt idx="11184">
                  <c:v>1</c:v>
                </c:pt>
                <c:pt idx="11185">
                  <c:v>1</c:v>
                </c:pt>
                <c:pt idx="11186">
                  <c:v>1</c:v>
                </c:pt>
                <c:pt idx="11187">
                  <c:v>1</c:v>
                </c:pt>
                <c:pt idx="11188">
                  <c:v>1</c:v>
                </c:pt>
                <c:pt idx="11189">
                  <c:v>1</c:v>
                </c:pt>
                <c:pt idx="11190">
                  <c:v>1</c:v>
                </c:pt>
                <c:pt idx="11191">
                  <c:v>1</c:v>
                </c:pt>
                <c:pt idx="11192">
                  <c:v>1</c:v>
                </c:pt>
                <c:pt idx="11193">
                  <c:v>1</c:v>
                </c:pt>
                <c:pt idx="11194">
                  <c:v>1</c:v>
                </c:pt>
                <c:pt idx="11195">
                  <c:v>1</c:v>
                </c:pt>
                <c:pt idx="11196">
                  <c:v>1</c:v>
                </c:pt>
                <c:pt idx="11197">
                  <c:v>1</c:v>
                </c:pt>
                <c:pt idx="11198">
                  <c:v>1</c:v>
                </c:pt>
                <c:pt idx="11199">
                  <c:v>1</c:v>
                </c:pt>
                <c:pt idx="11200">
                  <c:v>1</c:v>
                </c:pt>
                <c:pt idx="11201">
                  <c:v>1</c:v>
                </c:pt>
                <c:pt idx="11202">
                  <c:v>1</c:v>
                </c:pt>
                <c:pt idx="11203">
                  <c:v>1</c:v>
                </c:pt>
                <c:pt idx="11204">
                  <c:v>1</c:v>
                </c:pt>
                <c:pt idx="11205">
                  <c:v>1</c:v>
                </c:pt>
                <c:pt idx="11206">
                  <c:v>1</c:v>
                </c:pt>
                <c:pt idx="11207">
                  <c:v>1</c:v>
                </c:pt>
                <c:pt idx="11208">
                  <c:v>0.66666666699999999</c:v>
                </c:pt>
                <c:pt idx="11209">
                  <c:v>1</c:v>
                </c:pt>
                <c:pt idx="11210">
                  <c:v>1</c:v>
                </c:pt>
                <c:pt idx="11211">
                  <c:v>1</c:v>
                </c:pt>
                <c:pt idx="11212">
                  <c:v>1</c:v>
                </c:pt>
                <c:pt idx="11213">
                  <c:v>1</c:v>
                </c:pt>
                <c:pt idx="11214">
                  <c:v>1</c:v>
                </c:pt>
                <c:pt idx="11215">
                  <c:v>1</c:v>
                </c:pt>
                <c:pt idx="11216">
                  <c:v>1</c:v>
                </c:pt>
                <c:pt idx="11217">
                  <c:v>1</c:v>
                </c:pt>
                <c:pt idx="11218">
                  <c:v>1</c:v>
                </c:pt>
                <c:pt idx="11219">
                  <c:v>1</c:v>
                </c:pt>
                <c:pt idx="11220">
                  <c:v>1</c:v>
                </c:pt>
                <c:pt idx="11221">
                  <c:v>1</c:v>
                </c:pt>
                <c:pt idx="11222">
                  <c:v>1</c:v>
                </c:pt>
                <c:pt idx="11223">
                  <c:v>1</c:v>
                </c:pt>
                <c:pt idx="11224">
                  <c:v>1</c:v>
                </c:pt>
                <c:pt idx="11225">
                  <c:v>1</c:v>
                </c:pt>
                <c:pt idx="11226">
                  <c:v>1</c:v>
                </c:pt>
                <c:pt idx="11227">
                  <c:v>1</c:v>
                </c:pt>
                <c:pt idx="11228">
                  <c:v>1</c:v>
                </c:pt>
                <c:pt idx="11229">
                  <c:v>1</c:v>
                </c:pt>
                <c:pt idx="11230">
                  <c:v>1</c:v>
                </c:pt>
                <c:pt idx="11231">
                  <c:v>1</c:v>
                </c:pt>
                <c:pt idx="11232">
                  <c:v>1</c:v>
                </c:pt>
                <c:pt idx="11233">
                  <c:v>1</c:v>
                </c:pt>
                <c:pt idx="11234">
                  <c:v>1</c:v>
                </c:pt>
                <c:pt idx="11235">
                  <c:v>1</c:v>
                </c:pt>
                <c:pt idx="11236">
                  <c:v>1</c:v>
                </c:pt>
                <c:pt idx="11237">
                  <c:v>1</c:v>
                </c:pt>
                <c:pt idx="11238">
                  <c:v>1</c:v>
                </c:pt>
                <c:pt idx="11239">
                  <c:v>1</c:v>
                </c:pt>
                <c:pt idx="11240">
                  <c:v>1</c:v>
                </c:pt>
                <c:pt idx="11241">
                  <c:v>1</c:v>
                </c:pt>
                <c:pt idx="11242">
                  <c:v>1</c:v>
                </c:pt>
                <c:pt idx="11243">
                  <c:v>1</c:v>
                </c:pt>
                <c:pt idx="11244">
                  <c:v>1</c:v>
                </c:pt>
                <c:pt idx="11245">
                  <c:v>1</c:v>
                </c:pt>
                <c:pt idx="11246">
                  <c:v>1</c:v>
                </c:pt>
                <c:pt idx="11247">
                  <c:v>1</c:v>
                </c:pt>
                <c:pt idx="11248">
                  <c:v>1</c:v>
                </c:pt>
                <c:pt idx="11249">
                  <c:v>1</c:v>
                </c:pt>
                <c:pt idx="11250">
                  <c:v>1</c:v>
                </c:pt>
                <c:pt idx="11251">
                  <c:v>1</c:v>
                </c:pt>
                <c:pt idx="11252">
                  <c:v>1</c:v>
                </c:pt>
                <c:pt idx="11253">
                  <c:v>1</c:v>
                </c:pt>
                <c:pt idx="11254">
                  <c:v>1</c:v>
                </c:pt>
                <c:pt idx="11255">
                  <c:v>1</c:v>
                </c:pt>
                <c:pt idx="11256">
                  <c:v>1</c:v>
                </c:pt>
                <c:pt idx="11257">
                  <c:v>1</c:v>
                </c:pt>
                <c:pt idx="11258">
                  <c:v>1</c:v>
                </c:pt>
                <c:pt idx="11259">
                  <c:v>1</c:v>
                </c:pt>
                <c:pt idx="11260">
                  <c:v>1</c:v>
                </c:pt>
                <c:pt idx="11261">
                  <c:v>1</c:v>
                </c:pt>
                <c:pt idx="11262">
                  <c:v>1</c:v>
                </c:pt>
                <c:pt idx="11263">
                  <c:v>1</c:v>
                </c:pt>
                <c:pt idx="11264">
                  <c:v>1</c:v>
                </c:pt>
                <c:pt idx="11265">
                  <c:v>1</c:v>
                </c:pt>
                <c:pt idx="11266">
                  <c:v>1</c:v>
                </c:pt>
                <c:pt idx="11267">
                  <c:v>0.33333333300000001</c:v>
                </c:pt>
                <c:pt idx="11268">
                  <c:v>1</c:v>
                </c:pt>
                <c:pt idx="11269">
                  <c:v>1</c:v>
                </c:pt>
                <c:pt idx="11270">
                  <c:v>1</c:v>
                </c:pt>
                <c:pt idx="11271">
                  <c:v>1</c:v>
                </c:pt>
                <c:pt idx="11272">
                  <c:v>1</c:v>
                </c:pt>
                <c:pt idx="11273">
                  <c:v>1</c:v>
                </c:pt>
                <c:pt idx="11274">
                  <c:v>1</c:v>
                </c:pt>
                <c:pt idx="11275">
                  <c:v>1</c:v>
                </c:pt>
                <c:pt idx="11276">
                  <c:v>1</c:v>
                </c:pt>
                <c:pt idx="11277">
                  <c:v>1</c:v>
                </c:pt>
                <c:pt idx="11278">
                  <c:v>1</c:v>
                </c:pt>
                <c:pt idx="11279">
                  <c:v>1</c:v>
                </c:pt>
                <c:pt idx="11280">
                  <c:v>1</c:v>
                </c:pt>
                <c:pt idx="11281">
                  <c:v>1</c:v>
                </c:pt>
                <c:pt idx="11282">
                  <c:v>1</c:v>
                </c:pt>
                <c:pt idx="11283">
                  <c:v>1</c:v>
                </c:pt>
                <c:pt idx="11284">
                  <c:v>1</c:v>
                </c:pt>
                <c:pt idx="11285">
                  <c:v>1</c:v>
                </c:pt>
                <c:pt idx="11286">
                  <c:v>1</c:v>
                </c:pt>
                <c:pt idx="11287">
                  <c:v>1</c:v>
                </c:pt>
                <c:pt idx="11288">
                  <c:v>1</c:v>
                </c:pt>
                <c:pt idx="11289">
                  <c:v>1</c:v>
                </c:pt>
                <c:pt idx="11290">
                  <c:v>1</c:v>
                </c:pt>
                <c:pt idx="11291">
                  <c:v>1</c:v>
                </c:pt>
                <c:pt idx="11292">
                  <c:v>1</c:v>
                </c:pt>
                <c:pt idx="11293">
                  <c:v>1</c:v>
                </c:pt>
                <c:pt idx="11294">
                  <c:v>1</c:v>
                </c:pt>
                <c:pt idx="11295">
                  <c:v>1</c:v>
                </c:pt>
                <c:pt idx="11296">
                  <c:v>1</c:v>
                </c:pt>
                <c:pt idx="11297">
                  <c:v>1</c:v>
                </c:pt>
                <c:pt idx="11298">
                  <c:v>1</c:v>
                </c:pt>
                <c:pt idx="11299">
                  <c:v>1</c:v>
                </c:pt>
                <c:pt idx="11300">
                  <c:v>1</c:v>
                </c:pt>
                <c:pt idx="11301">
                  <c:v>1</c:v>
                </c:pt>
                <c:pt idx="11302">
                  <c:v>1</c:v>
                </c:pt>
                <c:pt idx="11303">
                  <c:v>1</c:v>
                </c:pt>
                <c:pt idx="11304">
                  <c:v>1</c:v>
                </c:pt>
                <c:pt idx="11305">
                  <c:v>1</c:v>
                </c:pt>
                <c:pt idx="11306">
                  <c:v>1</c:v>
                </c:pt>
                <c:pt idx="11307">
                  <c:v>1</c:v>
                </c:pt>
                <c:pt idx="11308">
                  <c:v>1</c:v>
                </c:pt>
                <c:pt idx="11309">
                  <c:v>1</c:v>
                </c:pt>
                <c:pt idx="11310">
                  <c:v>0.66666666699999999</c:v>
                </c:pt>
                <c:pt idx="11311">
                  <c:v>1</c:v>
                </c:pt>
                <c:pt idx="11312">
                  <c:v>1</c:v>
                </c:pt>
                <c:pt idx="11313">
                  <c:v>1</c:v>
                </c:pt>
                <c:pt idx="11314">
                  <c:v>1</c:v>
                </c:pt>
                <c:pt idx="11315">
                  <c:v>1</c:v>
                </c:pt>
                <c:pt idx="11316">
                  <c:v>1</c:v>
                </c:pt>
                <c:pt idx="11317">
                  <c:v>1</c:v>
                </c:pt>
                <c:pt idx="11318">
                  <c:v>1</c:v>
                </c:pt>
                <c:pt idx="11319">
                  <c:v>1</c:v>
                </c:pt>
                <c:pt idx="11320">
                  <c:v>1</c:v>
                </c:pt>
                <c:pt idx="11321">
                  <c:v>1</c:v>
                </c:pt>
                <c:pt idx="11322">
                  <c:v>0.66666666699999999</c:v>
                </c:pt>
                <c:pt idx="11323">
                  <c:v>1</c:v>
                </c:pt>
                <c:pt idx="11324">
                  <c:v>1</c:v>
                </c:pt>
                <c:pt idx="11325">
                  <c:v>1</c:v>
                </c:pt>
                <c:pt idx="11326">
                  <c:v>1</c:v>
                </c:pt>
                <c:pt idx="11327">
                  <c:v>1</c:v>
                </c:pt>
                <c:pt idx="11328">
                  <c:v>1</c:v>
                </c:pt>
                <c:pt idx="11329">
                  <c:v>1</c:v>
                </c:pt>
                <c:pt idx="11330">
                  <c:v>1</c:v>
                </c:pt>
                <c:pt idx="11331">
                  <c:v>1</c:v>
                </c:pt>
                <c:pt idx="11332">
                  <c:v>1</c:v>
                </c:pt>
                <c:pt idx="11333">
                  <c:v>1</c:v>
                </c:pt>
                <c:pt idx="11334">
                  <c:v>1</c:v>
                </c:pt>
                <c:pt idx="11335">
                  <c:v>1</c:v>
                </c:pt>
                <c:pt idx="11336">
                  <c:v>1</c:v>
                </c:pt>
                <c:pt idx="11337">
                  <c:v>1</c:v>
                </c:pt>
                <c:pt idx="11338">
                  <c:v>1</c:v>
                </c:pt>
                <c:pt idx="11339">
                  <c:v>1</c:v>
                </c:pt>
                <c:pt idx="11340">
                  <c:v>1</c:v>
                </c:pt>
                <c:pt idx="11341">
                  <c:v>1</c:v>
                </c:pt>
                <c:pt idx="11342">
                  <c:v>1</c:v>
                </c:pt>
                <c:pt idx="11343">
                  <c:v>1</c:v>
                </c:pt>
                <c:pt idx="11344">
                  <c:v>1</c:v>
                </c:pt>
                <c:pt idx="11345">
                  <c:v>1</c:v>
                </c:pt>
                <c:pt idx="11346">
                  <c:v>1</c:v>
                </c:pt>
                <c:pt idx="11347">
                  <c:v>0.33333333300000001</c:v>
                </c:pt>
                <c:pt idx="11348">
                  <c:v>1</c:v>
                </c:pt>
                <c:pt idx="11349">
                  <c:v>1</c:v>
                </c:pt>
                <c:pt idx="11350">
                  <c:v>1</c:v>
                </c:pt>
                <c:pt idx="11351">
                  <c:v>1</c:v>
                </c:pt>
                <c:pt idx="11352">
                  <c:v>1</c:v>
                </c:pt>
                <c:pt idx="11353">
                  <c:v>1</c:v>
                </c:pt>
                <c:pt idx="11354">
                  <c:v>1</c:v>
                </c:pt>
                <c:pt idx="11355">
                  <c:v>1</c:v>
                </c:pt>
                <c:pt idx="11356">
                  <c:v>1</c:v>
                </c:pt>
                <c:pt idx="11357">
                  <c:v>1</c:v>
                </c:pt>
                <c:pt idx="11358">
                  <c:v>1</c:v>
                </c:pt>
                <c:pt idx="11359">
                  <c:v>1</c:v>
                </c:pt>
                <c:pt idx="11360">
                  <c:v>1</c:v>
                </c:pt>
                <c:pt idx="11361">
                  <c:v>1</c:v>
                </c:pt>
                <c:pt idx="11362">
                  <c:v>1</c:v>
                </c:pt>
                <c:pt idx="11363">
                  <c:v>1</c:v>
                </c:pt>
                <c:pt idx="11364">
                  <c:v>1</c:v>
                </c:pt>
                <c:pt idx="11365">
                  <c:v>1</c:v>
                </c:pt>
                <c:pt idx="11366">
                  <c:v>1</c:v>
                </c:pt>
                <c:pt idx="11367">
                  <c:v>1</c:v>
                </c:pt>
                <c:pt idx="11368">
                  <c:v>1</c:v>
                </c:pt>
                <c:pt idx="11369">
                  <c:v>1</c:v>
                </c:pt>
                <c:pt idx="11370">
                  <c:v>1</c:v>
                </c:pt>
                <c:pt idx="11371">
                  <c:v>1</c:v>
                </c:pt>
                <c:pt idx="11372">
                  <c:v>1</c:v>
                </c:pt>
                <c:pt idx="11373">
                  <c:v>1</c:v>
                </c:pt>
                <c:pt idx="11374">
                  <c:v>1</c:v>
                </c:pt>
                <c:pt idx="11375">
                  <c:v>1</c:v>
                </c:pt>
                <c:pt idx="11376">
                  <c:v>1</c:v>
                </c:pt>
                <c:pt idx="11377">
                  <c:v>1</c:v>
                </c:pt>
                <c:pt idx="11378">
                  <c:v>1</c:v>
                </c:pt>
                <c:pt idx="11379">
                  <c:v>1</c:v>
                </c:pt>
                <c:pt idx="11380">
                  <c:v>1</c:v>
                </c:pt>
                <c:pt idx="11381">
                  <c:v>1</c:v>
                </c:pt>
                <c:pt idx="11382">
                  <c:v>1</c:v>
                </c:pt>
                <c:pt idx="11383">
                  <c:v>1</c:v>
                </c:pt>
                <c:pt idx="11384">
                  <c:v>1</c:v>
                </c:pt>
                <c:pt idx="11385">
                  <c:v>1</c:v>
                </c:pt>
                <c:pt idx="11386">
                  <c:v>1</c:v>
                </c:pt>
                <c:pt idx="11387">
                  <c:v>1</c:v>
                </c:pt>
                <c:pt idx="11388">
                  <c:v>1</c:v>
                </c:pt>
                <c:pt idx="11389">
                  <c:v>1</c:v>
                </c:pt>
                <c:pt idx="11390">
                  <c:v>1</c:v>
                </c:pt>
                <c:pt idx="11391">
                  <c:v>1</c:v>
                </c:pt>
                <c:pt idx="11392">
                  <c:v>1</c:v>
                </c:pt>
                <c:pt idx="11393">
                  <c:v>1</c:v>
                </c:pt>
                <c:pt idx="11394">
                  <c:v>1</c:v>
                </c:pt>
                <c:pt idx="11395">
                  <c:v>1</c:v>
                </c:pt>
                <c:pt idx="11396">
                  <c:v>1</c:v>
                </c:pt>
                <c:pt idx="11397">
                  <c:v>1</c:v>
                </c:pt>
                <c:pt idx="11398">
                  <c:v>1</c:v>
                </c:pt>
                <c:pt idx="11399">
                  <c:v>1</c:v>
                </c:pt>
                <c:pt idx="11400">
                  <c:v>1</c:v>
                </c:pt>
                <c:pt idx="11401">
                  <c:v>1</c:v>
                </c:pt>
                <c:pt idx="11402">
                  <c:v>1</c:v>
                </c:pt>
                <c:pt idx="11403">
                  <c:v>1</c:v>
                </c:pt>
                <c:pt idx="11404">
                  <c:v>1</c:v>
                </c:pt>
                <c:pt idx="11405">
                  <c:v>1</c:v>
                </c:pt>
                <c:pt idx="11406">
                  <c:v>1</c:v>
                </c:pt>
                <c:pt idx="11407">
                  <c:v>1</c:v>
                </c:pt>
                <c:pt idx="11408">
                  <c:v>1</c:v>
                </c:pt>
                <c:pt idx="11409">
                  <c:v>1</c:v>
                </c:pt>
                <c:pt idx="11410">
                  <c:v>1</c:v>
                </c:pt>
                <c:pt idx="11411">
                  <c:v>1</c:v>
                </c:pt>
                <c:pt idx="11412">
                  <c:v>1</c:v>
                </c:pt>
                <c:pt idx="11413">
                  <c:v>1</c:v>
                </c:pt>
                <c:pt idx="11414">
                  <c:v>1</c:v>
                </c:pt>
                <c:pt idx="11415">
                  <c:v>1</c:v>
                </c:pt>
                <c:pt idx="11416">
                  <c:v>1</c:v>
                </c:pt>
                <c:pt idx="11417">
                  <c:v>1</c:v>
                </c:pt>
                <c:pt idx="11418">
                  <c:v>1</c:v>
                </c:pt>
                <c:pt idx="11419">
                  <c:v>1</c:v>
                </c:pt>
                <c:pt idx="11420">
                  <c:v>1</c:v>
                </c:pt>
                <c:pt idx="11421">
                  <c:v>1</c:v>
                </c:pt>
                <c:pt idx="11422">
                  <c:v>1</c:v>
                </c:pt>
                <c:pt idx="11423">
                  <c:v>1</c:v>
                </c:pt>
                <c:pt idx="11424">
                  <c:v>1</c:v>
                </c:pt>
                <c:pt idx="11425">
                  <c:v>1</c:v>
                </c:pt>
                <c:pt idx="11426">
                  <c:v>1</c:v>
                </c:pt>
                <c:pt idx="11427">
                  <c:v>1</c:v>
                </c:pt>
                <c:pt idx="11428">
                  <c:v>1</c:v>
                </c:pt>
                <c:pt idx="11429">
                  <c:v>1</c:v>
                </c:pt>
                <c:pt idx="11430">
                  <c:v>1</c:v>
                </c:pt>
                <c:pt idx="11431">
                  <c:v>1</c:v>
                </c:pt>
                <c:pt idx="11432">
                  <c:v>1</c:v>
                </c:pt>
                <c:pt idx="11433">
                  <c:v>1</c:v>
                </c:pt>
                <c:pt idx="11434">
                  <c:v>1</c:v>
                </c:pt>
                <c:pt idx="11435">
                  <c:v>1</c:v>
                </c:pt>
                <c:pt idx="11436">
                  <c:v>1</c:v>
                </c:pt>
                <c:pt idx="11437">
                  <c:v>1</c:v>
                </c:pt>
                <c:pt idx="11438">
                  <c:v>1</c:v>
                </c:pt>
                <c:pt idx="11439">
                  <c:v>1</c:v>
                </c:pt>
                <c:pt idx="11440">
                  <c:v>1</c:v>
                </c:pt>
                <c:pt idx="11441">
                  <c:v>1</c:v>
                </c:pt>
                <c:pt idx="11442">
                  <c:v>1</c:v>
                </c:pt>
                <c:pt idx="11443">
                  <c:v>1</c:v>
                </c:pt>
                <c:pt idx="11444">
                  <c:v>1</c:v>
                </c:pt>
                <c:pt idx="11445">
                  <c:v>1</c:v>
                </c:pt>
                <c:pt idx="11446">
                  <c:v>1</c:v>
                </c:pt>
                <c:pt idx="11447">
                  <c:v>1</c:v>
                </c:pt>
                <c:pt idx="11448">
                  <c:v>1</c:v>
                </c:pt>
                <c:pt idx="11449">
                  <c:v>1</c:v>
                </c:pt>
                <c:pt idx="11450">
                  <c:v>1</c:v>
                </c:pt>
                <c:pt idx="11451">
                  <c:v>1</c:v>
                </c:pt>
                <c:pt idx="11452">
                  <c:v>1</c:v>
                </c:pt>
                <c:pt idx="11453">
                  <c:v>1</c:v>
                </c:pt>
                <c:pt idx="11454">
                  <c:v>1</c:v>
                </c:pt>
                <c:pt idx="11455">
                  <c:v>1</c:v>
                </c:pt>
                <c:pt idx="11456">
                  <c:v>1</c:v>
                </c:pt>
                <c:pt idx="11457">
                  <c:v>1</c:v>
                </c:pt>
                <c:pt idx="11458">
                  <c:v>1</c:v>
                </c:pt>
                <c:pt idx="11459">
                  <c:v>1</c:v>
                </c:pt>
                <c:pt idx="11460">
                  <c:v>1</c:v>
                </c:pt>
                <c:pt idx="11461">
                  <c:v>1</c:v>
                </c:pt>
                <c:pt idx="11462">
                  <c:v>1</c:v>
                </c:pt>
                <c:pt idx="11463">
                  <c:v>1</c:v>
                </c:pt>
                <c:pt idx="11464">
                  <c:v>1</c:v>
                </c:pt>
                <c:pt idx="11465">
                  <c:v>1</c:v>
                </c:pt>
                <c:pt idx="11466">
                  <c:v>1</c:v>
                </c:pt>
                <c:pt idx="11467">
                  <c:v>1</c:v>
                </c:pt>
                <c:pt idx="11468">
                  <c:v>1</c:v>
                </c:pt>
                <c:pt idx="11469">
                  <c:v>1</c:v>
                </c:pt>
                <c:pt idx="11470">
                  <c:v>1</c:v>
                </c:pt>
                <c:pt idx="11471">
                  <c:v>1</c:v>
                </c:pt>
                <c:pt idx="11472">
                  <c:v>1</c:v>
                </c:pt>
                <c:pt idx="11473">
                  <c:v>1</c:v>
                </c:pt>
                <c:pt idx="11474">
                  <c:v>1</c:v>
                </c:pt>
                <c:pt idx="11475">
                  <c:v>1</c:v>
                </c:pt>
                <c:pt idx="11476">
                  <c:v>1</c:v>
                </c:pt>
                <c:pt idx="11477">
                  <c:v>1</c:v>
                </c:pt>
                <c:pt idx="11478">
                  <c:v>1</c:v>
                </c:pt>
                <c:pt idx="11479">
                  <c:v>1</c:v>
                </c:pt>
                <c:pt idx="11480">
                  <c:v>1</c:v>
                </c:pt>
                <c:pt idx="11481">
                  <c:v>1</c:v>
                </c:pt>
                <c:pt idx="11482">
                  <c:v>1</c:v>
                </c:pt>
                <c:pt idx="11483">
                  <c:v>1</c:v>
                </c:pt>
                <c:pt idx="11484">
                  <c:v>1</c:v>
                </c:pt>
                <c:pt idx="11485">
                  <c:v>1</c:v>
                </c:pt>
                <c:pt idx="11486">
                  <c:v>1</c:v>
                </c:pt>
                <c:pt idx="11487">
                  <c:v>1</c:v>
                </c:pt>
                <c:pt idx="11488">
                  <c:v>1</c:v>
                </c:pt>
                <c:pt idx="11489">
                  <c:v>1</c:v>
                </c:pt>
                <c:pt idx="11490">
                  <c:v>1</c:v>
                </c:pt>
                <c:pt idx="11491">
                  <c:v>1</c:v>
                </c:pt>
                <c:pt idx="11492">
                  <c:v>1</c:v>
                </c:pt>
                <c:pt idx="11493">
                  <c:v>1</c:v>
                </c:pt>
                <c:pt idx="11494">
                  <c:v>1</c:v>
                </c:pt>
                <c:pt idx="11495">
                  <c:v>1</c:v>
                </c:pt>
                <c:pt idx="11496">
                  <c:v>1</c:v>
                </c:pt>
                <c:pt idx="11497">
                  <c:v>1</c:v>
                </c:pt>
                <c:pt idx="11498">
                  <c:v>1</c:v>
                </c:pt>
                <c:pt idx="11499">
                  <c:v>1</c:v>
                </c:pt>
                <c:pt idx="11500">
                  <c:v>1</c:v>
                </c:pt>
                <c:pt idx="11501">
                  <c:v>1</c:v>
                </c:pt>
                <c:pt idx="11502">
                  <c:v>1</c:v>
                </c:pt>
                <c:pt idx="11503">
                  <c:v>1</c:v>
                </c:pt>
                <c:pt idx="11504">
                  <c:v>1</c:v>
                </c:pt>
                <c:pt idx="11505">
                  <c:v>1</c:v>
                </c:pt>
                <c:pt idx="11506">
                  <c:v>1</c:v>
                </c:pt>
                <c:pt idx="11507">
                  <c:v>1</c:v>
                </c:pt>
                <c:pt idx="11508">
                  <c:v>1</c:v>
                </c:pt>
                <c:pt idx="11509">
                  <c:v>1</c:v>
                </c:pt>
                <c:pt idx="11510">
                  <c:v>1</c:v>
                </c:pt>
                <c:pt idx="11511">
                  <c:v>1</c:v>
                </c:pt>
                <c:pt idx="11512">
                  <c:v>1</c:v>
                </c:pt>
                <c:pt idx="11513">
                  <c:v>0.33333333300000001</c:v>
                </c:pt>
                <c:pt idx="11514">
                  <c:v>1</c:v>
                </c:pt>
                <c:pt idx="11515">
                  <c:v>1</c:v>
                </c:pt>
                <c:pt idx="11516">
                  <c:v>1</c:v>
                </c:pt>
                <c:pt idx="11517">
                  <c:v>1</c:v>
                </c:pt>
                <c:pt idx="11518">
                  <c:v>1</c:v>
                </c:pt>
                <c:pt idx="11519">
                  <c:v>1</c:v>
                </c:pt>
                <c:pt idx="11520">
                  <c:v>1</c:v>
                </c:pt>
                <c:pt idx="11521">
                  <c:v>1</c:v>
                </c:pt>
                <c:pt idx="11522">
                  <c:v>1</c:v>
                </c:pt>
                <c:pt idx="11523">
                  <c:v>1</c:v>
                </c:pt>
                <c:pt idx="11524">
                  <c:v>1</c:v>
                </c:pt>
                <c:pt idx="11525">
                  <c:v>0.66666666699999999</c:v>
                </c:pt>
                <c:pt idx="11526">
                  <c:v>1</c:v>
                </c:pt>
                <c:pt idx="11527">
                  <c:v>1</c:v>
                </c:pt>
                <c:pt idx="11528">
                  <c:v>1</c:v>
                </c:pt>
                <c:pt idx="11529">
                  <c:v>1</c:v>
                </c:pt>
                <c:pt idx="11530">
                  <c:v>1</c:v>
                </c:pt>
                <c:pt idx="11531">
                  <c:v>1</c:v>
                </c:pt>
                <c:pt idx="11532">
                  <c:v>1</c:v>
                </c:pt>
                <c:pt idx="11533">
                  <c:v>1</c:v>
                </c:pt>
                <c:pt idx="11534">
                  <c:v>1</c:v>
                </c:pt>
                <c:pt idx="11535">
                  <c:v>1</c:v>
                </c:pt>
                <c:pt idx="11536">
                  <c:v>1</c:v>
                </c:pt>
                <c:pt idx="11537">
                  <c:v>1</c:v>
                </c:pt>
                <c:pt idx="11538">
                  <c:v>1</c:v>
                </c:pt>
                <c:pt idx="11539">
                  <c:v>1</c:v>
                </c:pt>
                <c:pt idx="11540">
                  <c:v>1</c:v>
                </c:pt>
                <c:pt idx="11541">
                  <c:v>1</c:v>
                </c:pt>
                <c:pt idx="11542">
                  <c:v>1</c:v>
                </c:pt>
                <c:pt idx="11543">
                  <c:v>1</c:v>
                </c:pt>
                <c:pt idx="11544">
                  <c:v>1</c:v>
                </c:pt>
                <c:pt idx="11545">
                  <c:v>1</c:v>
                </c:pt>
                <c:pt idx="11546">
                  <c:v>0.66666666699999999</c:v>
                </c:pt>
                <c:pt idx="11547">
                  <c:v>1</c:v>
                </c:pt>
                <c:pt idx="11548">
                  <c:v>1</c:v>
                </c:pt>
                <c:pt idx="11549">
                  <c:v>1</c:v>
                </c:pt>
                <c:pt idx="11550">
                  <c:v>1</c:v>
                </c:pt>
                <c:pt idx="11551">
                  <c:v>1</c:v>
                </c:pt>
                <c:pt idx="11552">
                  <c:v>1</c:v>
                </c:pt>
                <c:pt idx="11553">
                  <c:v>1</c:v>
                </c:pt>
                <c:pt idx="11554">
                  <c:v>1</c:v>
                </c:pt>
                <c:pt idx="11555">
                  <c:v>1</c:v>
                </c:pt>
                <c:pt idx="11556">
                  <c:v>1</c:v>
                </c:pt>
                <c:pt idx="11557">
                  <c:v>1</c:v>
                </c:pt>
                <c:pt idx="11558">
                  <c:v>1</c:v>
                </c:pt>
                <c:pt idx="11559">
                  <c:v>1</c:v>
                </c:pt>
                <c:pt idx="11560">
                  <c:v>1</c:v>
                </c:pt>
                <c:pt idx="11561">
                  <c:v>1</c:v>
                </c:pt>
                <c:pt idx="11562">
                  <c:v>1</c:v>
                </c:pt>
                <c:pt idx="11563">
                  <c:v>1</c:v>
                </c:pt>
                <c:pt idx="11564">
                  <c:v>1</c:v>
                </c:pt>
                <c:pt idx="11565">
                  <c:v>1</c:v>
                </c:pt>
                <c:pt idx="11566">
                  <c:v>1</c:v>
                </c:pt>
                <c:pt idx="11567">
                  <c:v>1</c:v>
                </c:pt>
                <c:pt idx="11568">
                  <c:v>1</c:v>
                </c:pt>
                <c:pt idx="11569">
                  <c:v>1</c:v>
                </c:pt>
                <c:pt idx="11570">
                  <c:v>1</c:v>
                </c:pt>
                <c:pt idx="11571">
                  <c:v>1</c:v>
                </c:pt>
                <c:pt idx="11572">
                  <c:v>1</c:v>
                </c:pt>
                <c:pt idx="11573">
                  <c:v>1</c:v>
                </c:pt>
                <c:pt idx="11574">
                  <c:v>1</c:v>
                </c:pt>
                <c:pt idx="11575">
                  <c:v>1</c:v>
                </c:pt>
                <c:pt idx="11576">
                  <c:v>1</c:v>
                </c:pt>
                <c:pt idx="11577">
                  <c:v>1</c:v>
                </c:pt>
                <c:pt idx="11578">
                  <c:v>1</c:v>
                </c:pt>
                <c:pt idx="11579">
                  <c:v>1</c:v>
                </c:pt>
                <c:pt idx="11580">
                  <c:v>1</c:v>
                </c:pt>
                <c:pt idx="11581">
                  <c:v>1</c:v>
                </c:pt>
                <c:pt idx="11582">
                  <c:v>1</c:v>
                </c:pt>
                <c:pt idx="11583">
                  <c:v>1</c:v>
                </c:pt>
                <c:pt idx="11584">
                  <c:v>1</c:v>
                </c:pt>
                <c:pt idx="11585">
                  <c:v>1</c:v>
                </c:pt>
                <c:pt idx="11586">
                  <c:v>1</c:v>
                </c:pt>
                <c:pt idx="11587">
                  <c:v>1</c:v>
                </c:pt>
                <c:pt idx="11588">
                  <c:v>1</c:v>
                </c:pt>
                <c:pt idx="11589">
                  <c:v>1</c:v>
                </c:pt>
                <c:pt idx="11590">
                  <c:v>1</c:v>
                </c:pt>
                <c:pt idx="11591">
                  <c:v>1</c:v>
                </c:pt>
                <c:pt idx="11592">
                  <c:v>1</c:v>
                </c:pt>
                <c:pt idx="11593">
                  <c:v>1</c:v>
                </c:pt>
                <c:pt idx="11594">
                  <c:v>1</c:v>
                </c:pt>
                <c:pt idx="11595">
                  <c:v>1</c:v>
                </c:pt>
                <c:pt idx="11596">
                  <c:v>1</c:v>
                </c:pt>
                <c:pt idx="11597">
                  <c:v>1</c:v>
                </c:pt>
                <c:pt idx="11598">
                  <c:v>1</c:v>
                </c:pt>
                <c:pt idx="11599">
                  <c:v>1</c:v>
                </c:pt>
                <c:pt idx="11600">
                  <c:v>1</c:v>
                </c:pt>
                <c:pt idx="11601">
                  <c:v>1</c:v>
                </c:pt>
                <c:pt idx="11602">
                  <c:v>1</c:v>
                </c:pt>
                <c:pt idx="11603">
                  <c:v>1</c:v>
                </c:pt>
                <c:pt idx="11604">
                  <c:v>1</c:v>
                </c:pt>
                <c:pt idx="11605">
                  <c:v>1</c:v>
                </c:pt>
                <c:pt idx="11606">
                  <c:v>1</c:v>
                </c:pt>
                <c:pt idx="11607">
                  <c:v>1</c:v>
                </c:pt>
                <c:pt idx="11608">
                  <c:v>1</c:v>
                </c:pt>
                <c:pt idx="11609">
                  <c:v>1</c:v>
                </c:pt>
                <c:pt idx="11610">
                  <c:v>1</c:v>
                </c:pt>
                <c:pt idx="11611">
                  <c:v>1</c:v>
                </c:pt>
                <c:pt idx="11612">
                  <c:v>1</c:v>
                </c:pt>
                <c:pt idx="11613">
                  <c:v>1</c:v>
                </c:pt>
                <c:pt idx="11614">
                  <c:v>1</c:v>
                </c:pt>
                <c:pt idx="11615">
                  <c:v>1</c:v>
                </c:pt>
                <c:pt idx="11616">
                  <c:v>1</c:v>
                </c:pt>
                <c:pt idx="11617">
                  <c:v>1</c:v>
                </c:pt>
                <c:pt idx="11618">
                  <c:v>1</c:v>
                </c:pt>
                <c:pt idx="11619">
                  <c:v>1</c:v>
                </c:pt>
                <c:pt idx="11620">
                  <c:v>1</c:v>
                </c:pt>
                <c:pt idx="11621">
                  <c:v>1</c:v>
                </c:pt>
                <c:pt idx="11622">
                  <c:v>1</c:v>
                </c:pt>
                <c:pt idx="11623">
                  <c:v>1</c:v>
                </c:pt>
                <c:pt idx="11624">
                  <c:v>1</c:v>
                </c:pt>
                <c:pt idx="11625">
                  <c:v>1</c:v>
                </c:pt>
                <c:pt idx="11626">
                  <c:v>1</c:v>
                </c:pt>
                <c:pt idx="11627">
                  <c:v>1</c:v>
                </c:pt>
                <c:pt idx="11628">
                  <c:v>1</c:v>
                </c:pt>
                <c:pt idx="11629">
                  <c:v>1</c:v>
                </c:pt>
                <c:pt idx="11630">
                  <c:v>1</c:v>
                </c:pt>
                <c:pt idx="11631">
                  <c:v>1</c:v>
                </c:pt>
                <c:pt idx="11632">
                  <c:v>1</c:v>
                </c:pt>
                <c:pt idx="11633">
                  <c:v>1</c:v>
                </c:pt>
                <c:pt idx="11634">
                  <c:v>1</c:v>
                </c:pt>
                <c:pt idx="11635">
                  <c:v>1</c:v>
                </c:pt>
                <c:pt idx="11636">
                  <c:v>1</c:v>
                </c:pt>
                <c:pt idx="11637">
                  <c:v>1</c:v>
                </c:pt>
                <c:pt idx="11638">
                  <c:v>1</c:v>
                </c:pt>
                <c:pt idx="11639">
                  <c:v>1</c:v>
                </c:pt>
                <c:pt idx="11640">
                  <c:v>1</c:v>
                </c:pt>
                <c:pt idx="11641">
                  <c:v>1</c:v>
                </c:pt>
                <c:pt idx="11642">
                  <c:v>1</c:v>
                </c:pt>
                <c:pt idx="11643">
                  <c:v>0.33333333300000001</c:v>
                </c:pt>
                <c:pt idx="11644">
                  <c:v>1</c:v>
                </c:pt>
                <c:pt idx="11645">
                  <c:v>1</c:v>
                </c:pt>
                <c:pt idx="11646">
                  <c:v>1</c:v>
                </c:pt>
                <c:pt idx="11647">
                  <c:v>1</c:v>
                </c:pt>
                <c:pt idx="11648">
                  <c:v>1</c:v>
                </c:pt>
                <c:pt idx="11649">
                  <c:v>1</c:v>
                </c:pt>
                <c:pt idx="11650">
                  <c:v>1</c:v>
                </c:pt>
                <c:pt idx="11651">
                  <c:v>1</c:v>
                </c:pt>
                <c:pt idx="11652">
                  <c:v>1</c:v>
                </c:pt>
                <c:pt idx="11653">
                  <c:v>1</c:v>
                </c:pt>
                <c:pt idx="11654">
                  <c:v>1</c:v>
                </c:pt>
                <c:pt idx="11655">
                  <c:v>1</c:v>
                </c:pt>
                <c:pt idx="11656">
                  <c:v>1</c:v>
                </c:pt>
                <c:pt idx="11657">
                  <c:v>1</c:v>
                </c:pt>
                <c:pt idx="11658">
                  <c:v>1</c:v>
                </c:pt>
                <c:pt idx="11659">
                  <c:v>1</c:v>
                </c:pt>
                <c:pt idx="11660">
                  <c:v>1</c:v>
                </c:pt>
                <c:pt idx="11661">
                  <c:v>1</c:v>
                </c:pt>
                <c:pt idx="11662">
                  <c:v>0.66666666699999999</c:v>
                </c:pt>
                <c:pt idx="11663">
                  <c:v>1</c:v>
                </c:pt>
                <c:pt idx="11664">
                  <c:v>1</c:v>
                </c:pt>
                <c:pt idx="11665">
                  <c:v>1</c:v>
                </c:pt>
                <c:pt idx="11666">
                  <c:v>1</c:v>
                </c:pt>
                <c:pt idx="11667">
                  <c:v>1</c:v>
                </c:pt>
                <c:pt idx="11668">
                  <c:v>1</c:v>
                </c:pt>
                <c:pt idx="11669">
                  <c:v>1</c:v>
                </c:pt>
                <c:pt idx="11670">
                  <c:v>1</c:v>
                </c:pt>
                <c:pt idx="11671">
                  <c:v>1</c:v>
                </c:pt>
                <c:pt idx="11672">
                  <c:v>1</c:v>
                </c:pt>
                <c:pt idx="11673">
                  <c:v>1</c:v>
                </c:pt>
                <c:pt idx="11674">
                  <c:v>1</c:v>
                </c:pt>
                <c:pt idx="11675">
                  <c:v>1</c:v>
                </c:pt>
                <c:pt idx="11676">
                  <c:v>1</c:v>
                </c:pt>
                <c:pt idx="11677">
                  <c:v>1</c:v>
                </c:pt>
                <c:pt idx="11678">
                  <c:v>1</c:v>
                </c:pt>
                <c:pt idx="11679">
                  <c:v>1</c:v>
                </c:pt>
                <c:pt idx="11680">
                  <c:v>1</c:v>
                </c:pt>
                <c:pt idx="11681">
                  <c:v>1</c:v>
                </c:pt>
                <c:pt idx="11682">
                  <c:v>1</c:v>
                </c:pt>
                <c:pt idx="11683">
                  <c:v>1</c:v>
                </c:pt>
                <c:pt idx="11684">
                  <c:v>1</c:v>
                </c:pt>
                <c:pt idx="11685">
                  <c:v>1</c:v>
                </c:pt>
                <c:pt idx="11686">
                  <c:v>1</c:v>
                </c:pt>
                <c:pt idx="11687">
                  <c:v>1</c:v>
                </c:pt>
                <c:pt idx="11688">
                  <c:v>1</c:v>
                </c:pt>
                <c:pt idx="11689">
                  <c:v>1</c:v>
                </c:pt>
                <c:pt idx="11690">
                  <c:v>1</c:v>
                </c:pt>
                <c:pt idx="11691">
                  <c:v>1</c:v>
                </c:pt>
                <c:pt idx="11692">
                  <c:v>1</c:v>
                </c:pt>
                <c:pt idx="11693">
                  <c:v>1</c:v>
                </c:pt>
                <c:pt idx="11694">
                  <c:v>1</c:v>
                </c:pt>
                <c:pt idx="11695">
                  <c:v>1</c:v>
                </c:pt>
                <c:pt idx="11696">
                  <c:v>1</c:v>
                </c:pt>
                <c:pt idx="11697">
                  <c:v>1</c:v>
                </c:pt>
                <c:pt idx="11698">
                  <c:v>1</c:v>
                </c:pt>
                <c:pt idx="11699">
                  <c:v>1</c:v>
                </c:pt>
                <c:pt idx="11700">
                  <c:v>1</c:v>
                </c:pt>
                <c:pt idx="11701">
                  <c:v>1</c:v>
                </c:pt>
                <c:pt idx="11702">
                  <c:v>1</c:v>
                </c:pt>
                <c:pt idx="11703">
                  <c:v>1</c:v>
                </c:pt>
                <c:pt idx="11704">
                  <c:v>1</c:v>
                </c:pt>
                <c:pt idx="11705">
                  <c:v>1</c:v>
                </c:pt>
                <c:pt idx="11706">
                  <c:v>1</c:v>
                </c:pt>
                <c:pt idx="11707">
                  <c:v>1</c:v>
                </c:pt>
                <c:pt idx="11708">
                  <c:v>1</c:v>
                </c:pt>
                <c:pt idx="11709">
                  <c:v>1</c:v>
                </c:pt>
                <c:pt idx="11710">
                  <c:v>1</c:v>
                </c:pt>
                <c:pt idx="11711">
                  <c:v>1</c:v>
                </c:pt>
                <c:pt idx="11712">
                  <c:v>1</c:v>
                </c:pt>
                <c:pt idx="11713">
                  <c:v>1</c:v>
                </c:pt>
                <c:pt idx="11714">
                  <c:v>1</c:v>
                </c:pt>
                <c:pt idx="11715">
                  <c:v>1</c:v>
                </c:pt>
                <c:pt idx="11716">
                  <c:v>1</c:v>
                </c:pt>
                <c:pt idx="11717">
                  <c:v>1</c:v>
                </c:pt>
                <c:pt idx="11718">
                  <c:v>1</c:v>
                </c:pt>
                <c:pt idx="11719">
                  <c:v>1</c:v>
                </c:pt>
                <c:pt idx="11720">
                  <c:v>1</c:v>
                </c:pt>
                <c:pt idx="11721">
                  <c:v>1</c:v>
                </c:pt>
                <c:pt idx="11722">
                  <c:v>1</c:v>
                </c:pt>
                <c:pt idx="11723">
                  <c:v>1</c:v>
                </c:pt>
                <c:pt idx="11724">
                  <c:v>1</c:v>
                </c:pt>
                <c:pt idx="11725">
                  <c:v>1</c:v>
                </c:pt>
                <c:pt idx="11726">
                  <c:v>1</c:v>
                </c:pt>
                <c:pt idx="11727">
                  <c:v>1</c:v>
                </c:pt>
                <c:pt idx="11728">
                  <c:v>1</c:v>
                </c:pt>
                <c:pt idx="11729">
                  <c:v>1</c:v>
                </c:pt>
                <c:pt idx="11730">
                  <c:v>1</c:v>
                </c:pt>
                <c:pt idx="11731">
                  <c:v>1</c:v>
                </c:pt>
                <c:pt idx="11732">
                  <c:v>1</c:v>
                </c:pt>
                <c:pt idx="11733">
                  <c:v>1</c:v>
                </c:pt>
                <c:pt idx="11734">
                  <c:v>1</c:v>
                </c:pt>
                <c:pt idx="11735">
                  <c:v>1</c:v>
                </c:pt>
                <c:pt idx="11736">
                  <c:v>1</c:v>
                </c:pt>
                <c:pt idx="11737">
                  <c:v>1</c:v>
                </c:pt>
                <c:pt idx="11738">
                  <c:v>1</c:v>
                </c:pt>
                <c:pt idx="11739">
                  <c:v>1</c:v>
                </c:pt>
                <c:pt idx="11740">
                  <c:v>1</c:v>
                </c:pt>
                <c:pt idx="11741">
                  <c:v>1</c:v>
                </c:pt>
                <c:pt idx="11742">
                  <c:v>1</c:v>
                </c:pt>
                <c:pt idx="11743">
                  <c:v>1</c:v>
                </c:pt>
                <c:pt idx="11744">
                  <c:v>1</c:v>
                </c:pt>
                <c:pt idx="11745">
                  <c:v>1</c:v>
                </c:pt>
                <c:pt idx="11746">
                  <c:v>1</c:v>
                </c:pt>
                <c:pt idx="11747">
                  <c:v>1</c:v>
                </c:pt>
                <c:pt idx="11748">
                  <c:v>1</c:v>
                </c:pt>
                <c:pt idx="11749">
                  <c:v>1</c:v>
                </c:pt>
                <c:pt idx="11750">
                  <c:v>1</c:v>
                </c:pt>
                <c:pt idx="11751">
                  <c:v>1</c:v>
                </c:pt>
                <c:pt idx="11752">
                  <c:v>1</c:v>
                </c:pt>
                <c:pt idx="11753">
                  <c:v>1</c:v>
                </c:pt>
                <c:pt idx="11754">
                  <c:v>1</c:v>
                </c:pt>
                <c:pt idx="11755">
                  <c:v>1</c:v>
                </c:pt>
                <c:pt idx="11756">
                  <c:v>1</c:v>
                </c:pt>
                <c:pt idx="11757">
                  <c:v>1</c:v>
                </c:pt>
                <c:pt idx="11758">
                  <c:v>1</c:v>
                </c:pt>
                <c:pt idx="11759">
                  <c:v>1</c:v>
                </c:pt>
                <c:pt idx="11760">
                  <c:v>1</c:v>
                </c:pt>
                <c:pt idx="11761">
                  <c:v>1</c:v>
                </c:pt>
                <c:pt idx="11762">
                  <c:v>1</c:v>
                </c:pt>
                <c:pt idx="11763">
                  <c:v>1</c:v>
                </c:pt>
                <c:pt idx="11764">
                  <c:v>1</c:v>
                </c:pt>
                <c:pt idx="11765">
                  <c:v>1</c:v>
                </c:pt>
                <c:pt idx="11766">
                  <c:v>1</c:v>
                </c:pt>
                <c:pt idx="11767">
                  <c:v>1</c:v>
                </c:pt>
                <c:pt idx="11768">
                  <c:v>1</c:v>
                </c:pt>
                <c:pt idx="11769">
                  <c:v>1</c:v>
                </c:pt>
                <c:pt idx="11770">
                  <c:v>1</c:v>
                </c:pt>
                <c:pt idx="11771">
                  <c:v>1</c:v>
                </c:pt>
                <c:pt idx="11772">
                  <c:v>1</c:v>
                </c:pt>
                <c:pt idx="11773">
                  <c:v>1</c:v>
                </c:pt>
                <c:pt idx="11774">
                  <c:v>1</c:v>
                </c:pt>
                <c:pt idx="11775">
                  <c:v>1</c:v>
                </c:pt>
                <c:pt idx="11776">
                  <c:v>1</c:v>
                </c:pt>
                <c:pt idx="11777">
                  <c:v>1</c:v>
                </c:pt>
                <c:pt idx="11778">
                  <c:v>1</c:v>
                </c:pt>
                <c:pt idx="11779">
                  <c:v>1</c:v>
                </c:pt>
                <c:pt idx="11780">
                  <c:v>1</c:v>
                </c:pt>
                <c:pt idx="11781">
                  <c:v>1</c:v>
                </c:pt>
                <c:pt idx="11782">
                  <c:v>1</c:v>
                </c:pt>
                <c:pt idx="11783">
                  <c:v>1</c:v>
                </c:pt>
                <c:pt idx="11784">
                  <c:v>1</c:v>
                </c:pt>
                <c:pt idx="11785">
                  <c:v>1</c:v>
                </c:pt>
                <c:pt idx="11786">
                  <c:v>1</c:v>
                </c:pt>
                <c:pt idx="11787">
                  <c:v>1</c:v>
                </c:pt>
                <c:pt idx="11788">
                  <c:v>1</c:v>
                </c:pt>
                <c:pt idx="11789">
                  <c:v>1</c:v>
                </c:pt>
                <c:pt idx="11790">
                  <c:v>1</c:v>
                </c:pt>
                <c:pt idx="11791">
                  <c:v>1</c:v>
                </c:pt>
                <c:pt idx="11792">
                  <c:v>1</c:v>
                </c:pt>
                <c:pt idx="11793">
                  <c:v>1</c:v>
                </c:pt>
                <c:pt idx="11794">
                  <c:v>1</c:v>
                </c:pt>
                <c:pt idx="11795">
                  <c:v>1</c:v>
                </c:pt>
                <c:pt idx="11796">
                  <c:v>1</c:v>
                </c:pt>
                <c:pt idx="11797">
                  <c:v>1</c:v>
                </c:pt>
                <c:pt idx="11798">
                  <c:v>1</c:v>
                </c:pt>
                <c:pt idx="11799">
                  <c:v>1</c:v>
                </c:pt>
                <c:pt idx="11800">
                  <c:v>1</c:v>
                </c:pt>
                <c:pt idx="11801">
                  <c:v>1</c:v>
                </c:pt>
                <c:pt idx="11802">
                  <c:v>1</c:v>
                </c:pt>
                <c:pt idx="11803">
                  <c:v>1</c:v>
                </c:pt>
                <c:pt idx="11804">
                  <c:v>1</c:v>
                </c:pt>
                <c:pt idx="11805">
                  <c:v>1</c:v>
                </c:pt>
                <c:pt idx="11806">
                  <c:v>1</c:v>
                </c:pt>
                <c:pt idx="11807">
                  <c:v>1</c:v>
                </c:pt>
                <c:pt idx="11808">
                  <c:v>1</c:v>
                </c:pt>
                <c:pt idx="11809">
                  <c:v>1</c:v>
                </c:pt>
                <c:pt idx="11810">
                  <c:v>1</c:v>
                </c:pt>
                <c:pt idx="11811">
                  <c:v>1</c:v>
                </c:pt>
                <c:pt idx="11812">
                  <c:v>1</c:v>
                </c:pt>
                <c:pt idx="11813">
                  <c:v>1</c:v>
                </c:pt>
                <c:pt idx="11814">
                  <c:v>1</c:v>
                </c:pt>
                <c:pt idx="11815">
                  <c:v>1</c:v>
                </c:pt>
                <c:pt idx="11816">
                  <c:v>1</c:v>
                </c:pt>
                <c:pt idx="11817">
                  <c:v>1</c:v>
                </c:pt>
                <c:pt idx="11818">
                  <c:v>1</c:v>
                </c:pt>
                <c:pt idx="11819">
                  <c:v>1</c:v>
                </c:pt>
                <c:pt idx="11820">
                  <c:v>1</c:v>
                </c:pt>
                <c:pt idx="11821">
                  <c:v>1</c:v>
                </c:pt>
                <c:pt idx="11822">
                  <c:v>1</c:v>
                </c:pt>
                <c:pt idx="11823">
                  <c:v>1</c:v>
                </c:pt>
                <c:pt idx="11824">
                  <c:v>1</c:v>
                </c:pt>
                <c:pt idx="11825">
                  <c:v>1</c:v>
                </c:pt>
                <c:pt idx="11826">
                  <c:v>1</c:v>
                </c:pt>
                <c:pt idx="11827">
                  <c:v>1</c:v>
                </c:pt>
                <c:pt idx="11828">
                  <c:v>1</c:v>
                </c:pt>
                <c:pt idx="11829">
                  <c:v>1</c:v>
                </c:pt>
                <c:pt idx="11830">
                  <c:v>1</c:v>
                </c:pt>
                <c:pt idx="11831">
                  <c:v>1</c:v>
                </c:pt>
                <c:pt idx="11832">
                  <c:v>1</c:v>
                </c:pt>
                <c:pt idx="11833">
                  <c:v>1</c:v>
                </c:pt>
                <c:pt idx="11834">
                  <c:v>1</c:v>
                </c:pt>
                <c:pt idx="11835">
                  <c:v>1</c:v>
                </c:pt>
                <c:pt idx="11836">
                  <c:v>1</c:v>
                </c:pt>
                <c:pt idx="11837">
                  <c:v>1</c:v>
                </c:pt>
                <c:pt idx="11838">
                  <c:v>1</c:v>
                </c:pt>
                <c:pt idx="11839">
                  <c:v>1</c:v>
                </c:pt>
                <c:pt idx="11840">
                  <c:v>1</c:v>
                </c:pt>
                <c:pt idx="11841">
                  <c:v>1</c:v>
                </c:pt>
                <c:pt idx="11842">
                  <c:v>1</c:v>
                </c:pt>
                <c:pt idx="11843">
                  <c:v>1</c:v>
                </c:pt>
                <c:pt idx="11844">
                  <c:v>1</c:v>
                </c:pt>
                <c:pt idx="11845">
                  <c:v>1</c:v>
                </c:pt>
                <c:pt idx="11846">
                  <c:v>1</c:v>
                </c:pt>
                <c:pt idx="11847">
                  <c:v>1</c:v>
                </c:pt>
                <c:pt idx="11848">
                  <c:v>1</c:v>
                </c:pt>
                <c:pt idx="11849">
                  <c:v>1</c:v>
                </c:pt>
                <c:pt idx="11850">
                  <c:v>1</c:v>
                </c:pt>
                <c:pt idx="11851">
                  <c:v>1</c:v>
                </c:pt>
                <c:pt idx="11852">
                  <c:v>1</c:v>
                </c:pt>
                <c:pt idx="11853">
                  <c:v>1</c:v>
                </c:pt>
                <c:pt idx="11854">
                  <c:v>1</c:v>
                </c:pt>
                <c:pt idx="11855">
                  <c:v>1</c:v>
                </c:pt>
                <c:pt idx="11856">
                  <c:v>1</c:v>
                </c:pt>
                <c:pt idx="11857">
                  <c:v>1</c:v>
                </c:pt>
                <c:pt idx="11858">
                  <c:v>1</c:v>
                </c:pt>
                <c:pt idx="11859">
                  <c:v>1</c:v>
                </c:pt>
                <c:pt idx="11860">
                  <c:v>1</c:v>
                </c:pt>
                <c:pt idx="11861">
                  <c:v>1</c:v>
                </c:pt>
                <c:pt idx="11862">
                  <c:v>1</c:v>
                </c:pt>
                <c:pt idx="11863">
                  <c:v>1</c:v>
                </c:pt>
                <c:pt idx="11864">
                  <c:v>0.66666666699999999</c:v>
                </c:pt>
                <c:pt idx="11865">
                  <c:v>1</c:v>
                </c:pt>
                <c:pt idx="11866">
                  <c:v>1</c:v>
                </c:pt>
                <c:pt idx="11867">
                  <c:v>1</c:v>
                </c:pt>
                <c:pt idx="11868">
                  <c:v>1</c:v>
                </c:pt>
                <c:pt idx="11869">
                  <c:v>1</c:v>
                </c:pt>
                <c:pt idx="11870">
                  <c:v>1</c:v>
                </c:pt>
                <c:pt idx="11871">
                  <c:v>1</c:v>
                </c:pt>
                <c:pt idx="11872">
                  <c:v>1</c:v>
                </c:pt>
                <c:pt idx="11873">
                  <c:v>1</c:v>
                </c:pt>
                <c:pt idx="11874">
                  <c:v>1</c:v>
                </c:pt>
                <c:pt idx="11875">
                  <c:v>1</c:v>
                </c:pt>
                <c:pt idx="11876">
                  <c:v>1</c:v>
                </c:pt>
                <c:pt idx="11877">
                  <c:v>1</c:v>
                </c:pt>
                <c:pt idx="11878">
                  <c:v>1</c:v>
                </c:pt>
                <c:pt idx="11879">
                  <c:v>1</c:v>
                </c:pt>
                <c:pt idx="11880">
                  <c:v>1</c:v>
                </c:pt>
                <c:pt idx="11881">
                  <c:v>1</c:v>
                </c:pt>
                <c:pt idx="11882">
                  <c:v>1</c:v>
                </c:pt>
                <c:pt idx="11883">
                  <c:v>1</c:v>
                </c:pt>
                <c:pt idx="11884">
                  <c:v>1</c:v>
                </c:pt>
                <c:pt idx="11885">
                  <c:v>1</c:v>
                </c:pt>
                <c:pt idx="11886">
                  <c:v>1</c:v>
                </c:pt>
                <c:pt idx="11887">
                  <c:v>1</c:v>
                </c:pt>
                <c:pt idx="11888">
                  <c:v>1</c:v>
                </c:pt>
                <c:pt idx="11889">
                  <c:v>1</c:v>
                </c:pt>
                <c:pt idx="11890">
                  <c:v>1</c:v>
                </c:pt>
                <c:pt idx="11891">
                  <c:v>1</c:v>
                </c:pt>
                <c:pt idx="11892">
                  <c:v>0.33333333300000001</c:v>
                </c:pt>
                <c:pt idx="11893">
                  <c:v>1</c:v>
                </c:pt>
                <c:pt idx="11894">
                  <c:v>1</c:v>
                </c:pt>
                <c:pt idx="11895">
                  <c:v>1</c:v>
                </c:pt>
                <c:pt idx="11896">
                  <c:v>1</c:v>
                </c:pt>
                <c:pt idx="11897">
                  <c:v>1</c:v>
                </c:pt>
                <c:pt idx="11898">
                  <c:v>1</c:v>
                </c:pt>
                <c:pt idx="11899">
                  <c:v>1</c:v>
                </c:pt>
                <c:pt idx="11900">
                  <c:v>1</c:v>
                </c:pt>
                <c:pt idx="11901">
                  <c:v>1</c:v>
                </c:pt>
                <c:pt idx="11902">
                  <c:v>1</c:v>
                </c:pt>
                <c:pt idx="11903">
                  <c:v>1</c:v>
                </c:pt>
                <c:pt idx="11904">
                  <c:v>1</c:v>
                </c:pt>
                <c:pt idx="11905">
                  <c:v>1</c:v>
                </c:pt>
                <c:pt idx="11906">
                  <c:v>1</c:v>
                </c:pt>
                <c:pt idx="11907">
                  <c:v>1</c:v>
                </c:pt>
                <c:pt idx="11908">
                  <c:v>1</c:v>
                </c:pt>
                <c:pt idx="11909">
                  <c:v>1</c:v>
                </c:pt>
                <c:pt idx="11910">
                  <c:v>1</c:v>
                </c:pt>
                <c:pt idx="11911">
                  <c:v>1</c:v>
                </c:pt>
                <c:pt idx="11912">
                  <c:v>0.66666666699999999</c:v>
                </c:pt>
                <c:pt idx="11913">
                  <c:v>1</c:v>
                </c:pt>
                <c:pt idx="11914">
                  <c:v>1</c:v>
                </c:pt>
                <c:pt idx="11915">
                  <c:v>1</c:v>
                </c:pt>
                <c:pt idx="11916">
                  <c:v>1</c:v>
                </c:pt>
                <c:pt idx="11917">
                  <c:v>1</c:v>
                </c:pt>
                <c:pt idx="11918">
                  <c:v>1</c:v>
                </c:pt>
                <c:pt idx="11919">
                  <c:v>1</c:v>
                </c:pt>
                <c:pt idx="11920">
                  <c:v>1</c:v>
                </c:pt>
                <c:pt idx="11921">
                  <c:v>1</c:v>
                </c:pt>
                <c:pt idx="11922">
                  <c:v>1</c:v>
                </c:pt>
                <c:pt idx="11923">
                  <c:v>1</c:v>
                </c:pt>
                <c:pt idx="11924">
                  <c:v>1</c:v>
                </c:pt>
                <c:pt idx="11925">
                  <c:v>1</c:v>
                </c:pt>
                <c:pt idx="11926">
                  <c:v>1</c:v>
                </c:pt>
                <c:pt idx="11927">
                  <c:v>1</c:v>
                </c:pt>
                <c:pt idx="11928">
                  <c:v>1</c:v>
                </c:pt>
                <c:pt idx="11929">
                  <c:v>1</c:v>
                </c:pt>
                <c:pt idx="11930">
                  <c:v>1</c:v>
                </c:pt>
                <c:pt idx="11931">
                  <c:v>1</c:v>
                </c:pt>
                <c:pt idx="11932">
                  <c:v>1</c:v>
                </c:pt>
                <c:pt idx="11933">
                  <c:v>1</c:v>
                </c:pt>
                <c:pt idx="11934">
                  <c:v>1</c:v>
                </c:pt>
                <c:pt idx="11935">
                  <c:v>1</c:v>
                </c:pt>
                <c:pt idx="11936">
                  <c:v>1</c:v>
                </c:pt>
                <c:pt idx="11937">
                  <c:v>1</c:v>
                </c:pt>
                <c:pt idx="11938">
                  <c:v>1</c:v>
                </c:pt>
                <c:pt idx="11939">
                  <c:v>1</c:v>
                </c:pt>
                <c:pt idx="11940">
                  <c:v>1</c:v>
                </c:pt>
                <c:pt idx="11941">
                  <c:v>1</c:v>
                </c:pt>
                <c:pt idx="11942">
                  <c:v>1</c:v>
                </c:pt>
                <c:pt idx="11943">
                  <c:v>1</c:v>
                </c:pt>
                <c:pt idx="11944">
                  <c:v>1</c:v>
                </c:pt>
                <c:pt idx="11945">
                  <c:v>1</c:v>
                </c:pt>
                <c:pt idx="11946">
                  <c:v>1</c:v>
                </c:pt>
                <c:pt idx="11947">
                  <c:v>1</c:v>
                </c:pt>
                <c:pt idx="11948">
                  <c:v>1</c:v>
                </c:pt>
                <c:pt idx="11949">
                  <c:v>1</c:v>
                </c:pt>
                <c:pt idx="11950">
                  <c:v>1</c:v>
                </c:pt>
                <c:pt idx="11951">
                  <c:v>1</c:v>
                </c:pt>
                <c:pt idx="11952">
                  <c:v>1</c:v>
                </c:pt>
                <c:pt idx="11953">
                  <c:v>1</c:v>
                </c:pt>
                <c:pt idx="11954">
                  <c:v>1</c:v>
                </c:pt>
                <c:pt idx="11955">
                  <c:v>1</c:v>
                </c:pt>
                <c:pt idx="11956">
                  <c:v>1</c:v>
                </c:pt>
                <c:pt idx="11957">
                  <c:v>1</c:v>
                </c:pt>
                <c:pt idx="11958">
                  <c:v>1</c:v>
                </c:pt>
                <c:pt idx="11959">
                  <c:v>1</c:v>
                </c:pt>
                <c:pt idx="11960">
                  <c:v>1</c:v>
                </c:pt>
                <c:pt idx="11961">
                  <c:v>1</c:v>
                </c:pt>
                <c:pt idx="11962">
                  <c:v>1</c:v>
                </c:pt>
                <c:pt idx="11963">
                  <c:v>1</c:v>
                </c:pt>
                <c:pt idx="11964">
                  <c:v>1</c:v>
                </c:pt>
                <c:pt idx="11965">
                  <c:v>1</c:v>
                </c:pt>
                <c:pt idx="11966">
                  <c:v>1</c:v>
                </c:pt>
                <c:pt idx="11967">
                  <c:v>1</c:v>
                </c:pt>
                <c:pt idx="11968">
                  <c:v>1</c:v>
                </c:pt>
                <c:pt idx="11969">
                  <c:v>1</c:v>
                </c:pt>
                <c:pt idx="11970">
                  <c:v>1</c:v>
                </c:pt>
                <c:pt idx="11971">
                  <c:v>1</c:v>
                </c:pt>
                <c:pt idx="11972">
                  <c:v>1</c:v>
                </c:pt>
                <c:pt idx="11973">
                  <c:v>1</c:v>
                </c:pt>
                <c:pt idx="11974">
                  <c:v>0.66666666699999999</c:v>
                </c:pt>
                <c:pt idx="11975">
                  <c:v>1</c:v>
                </c:pt>
                <c:pt idx="11976">
                  <c:v>1</c:v>
                </c:pt>
                <c:pt idx="11977">
                  <c:v>1</c:v>
                </c:pt>
                <c:pt idx="11978">
                  <c:v>1</c:v>
                </c:pt>
                <c:pt idx="11979">
                  <c:v>1</c:v>
                </c:pt>
                <c:pt idx="11980">
                  <c:v>1</c:v>
                </c:pt>
                <c:pt idx="11981">
                  <c:v>1</c:v>
                </c:pt>
                <c:pt idx="11982">
                  <c:v>1</c:v>
                </c:pt>
                <c:pt idx="11983">
                  <c:v>1</c:v>
                </c:pt>
                <c:pt idx="11984">
                  <c:v>1</c:v>
                </c:pt>
                <c:pt idx="11985">
                  <c:v>1</c:v>
                </c:pt>
                <c:pt idx="11986">
                  <c:v>0.33333333300000001</c:v>
                </c:pt>
                <c:pt idx="11987">
                  <c:v>1</c:v>
                </c:pt>
                <c:pt idx="11988">
                  <c:v>1</c:v>
                </c:pt>
                <c:pt idx="11989">
                  <c:v>1</c:v>
                </c:pt>
                <c:pt idx="11990">
                  <c:v>1</c:v>
                </c:pt>
                <c:pt idx="11991">
                  <c:v>1</c:v>
                </c:pt>
                <c:pt idx="11992">
                  <c:v>1</c:v>
                </c:pt>
                <c:pt idx="11993">
                  <c:v>1</c:v>
                </c:pt>
                <c:pt idx="11994">
                  <c:v>1</c:v>
                </c:pt>
                <c:pt idx="11995">
                  <c:v>1</c:v>
                </c:pt>
                <c:pt idx="11996">
                  <c:v>1</c:v>
                </c:pt>
                <c:pt idx="11997">
                  <c:v>1</c:v>
                </c:pt>
                <c:pt idx="11998">
                  <c:v>1</c:v>
                </c:pt>
                <c:pt idx="11999">
                  <c:v>1</c:v>
                </c:pt>
                <c:pt idx="12000">
                  <c:v>1</c:v>
                </c:pt>
                <c:pt idx="12001">
                  <c:v>1</c:v>
                </c:pt>
                <c:pt idx="12002">
                  <c:v>1</c:v>
                </c:pt>
                <c:pt idx="12003">
                  <c:v>1</c:v>
                </c:pt>
                <c:pt idx="12004">
                  <c:v>1</c:v>
                </c:pt>
                <c:pt idx="12005">
                  <c:v>1</c:v>
                </c:pt>
                <c:pt idx="12006">
                  <c:v>1</c:v>
                </c:pt>
                <c:pt idx="12007">
                  <c:v>1</c:v>
                </c:pt>
                <c:pt idx="12008">
                  <c:v>1</c:v>
                </c:pt>
                <c:pt idx="12009">
                  <c:v>1</c:v>
                </c:pt>
                <c:pt idx="12010">
                  <c:v>1</c:v>
                </c:pt>
                <c:pt idx="12011">
                  <c:v>1</c:v>
                </c:pt>
                <c:pt idx="12012">
                  <c:v>1</c:v>
                </c:pt>
                <c:pt idx="12013">
                  <c:v>0.66666666699999999</c:v>
                </c:pt>
                <c:pt idx="12014">
                  <c:v>1</c:v>
                </c:pt>
                <c:pt idx="12015">
                  <c:v>1</c:v>
                </c:pt>
                <c:pt idx="12016">
                  <c:v>1</c:v>
                </c:pt>
                <c:pt idx="12017">
                  <c:v>1</c:v>
                </c:pt>
                <c:pt idx="12018">
                  <c:v>1</c:v>
                </c:pt>
                <c:pt idx="12019">
                  <c:v>1</c:v>
                </c:pt>
                <c:pt idx="12020">
                  <c:v>1</c:v>
                </c:pt>
                <c:pt idx="12021">
                  <c:v>1</c:v>
                </c:pt>
                <c:pt idx="12022">
                  <c:v>1</c:v>
                </c:pt>
                <c:pt idx="12023">
                  <c:v>1</c:v>
                </c:pt>
                <c:pt idx="12024">
                  <c:v>1</c:v>
                </c:pt>
                <c:pt idx="12025">
                  <c:v>1</c:v>
                </c:pt>
                <c:pt idx="12026">
                  <c:v>1</c:v>
                </c:pt>
                <c:pt idx="12027">
                  <c:v>1</c:v>
                </c:pt>
                <c:pt idx="12028">
                  <c:v>1</c:v>
                </c:pt>
                <c:pt idx="12029">
                  <c:v>1</c:v>
                </c:pt>
                <c:pt idx="12030">
                  <c:v>1</c:v>
                </c:pt>
                <c:pt idx="12031">
                  <c:v>1</c:v>
                </c:pt>
                <c:pt idx="12032">
                  <c:v>0.33333333300000001</c:v>
                </c:pt>
                <c:pt idx="12033">
                  <c:v>1</c:v>
                </c:pt>
                <c:pt idx="12034">
                  <c:v>1</c:v>
                </c:pt>
                <c:pt idx="12035">
                  <c:v>1</c:v>
                </c:pt>
                <c:pt idx="12036">
                  <c:v>1</c:v>
                </c:pt>
                <c:pt idx="12037">
                  <c:v>1</c:v>
                </c:pt>
                <c:pt idx="12038">
                  <c:v>1</c:v>
                </c:pt>
                <c:pt idx="12039">
                  <c:v>1</c:v>
                </c:pt>
                <c:pt idx="12040">
                  <c:v>1</c:v>
                </c:pt>
                <c:pt idx="12041">
                  <c:v>1</c:v>
                </c:pt>
                <c:pt idx="12042">
                  <c:v>1</c:v>
                </c:pt>
                <c:pt idx="12043">
                  <c:v>1</c:v>
                </c:pt>
                <c:pt idx="12044">
                  <c:v>1</c:v>
                </c:pt>
                <c:pt idx="12045">
                  <c:v>1</c:v>
                </c:pt>
                <c:pt idx="12046">
                  <c:v>1</c:v>
                </c:pt>
                <c:pt idx="12047">
                  <c:v>1</c:v>
                </c:pt>
                <c:pt idx="12048">
                  <c:v>1</c:v>
                </c:pt>
                <c:pt idx="12049">
                  <c:v>1</c:v>
                </c:pt>
                <c:pt idx="12050">
                  <c:v>1</c:v>
                </c:pt>
                <c:pt idx="12051">
                  <c:v>1</c:v>
                </c:pt>
                <c:pt idx="12052">
                  <c:v>1</c:v>
                </c:pt>
                <c:pt idx="12053">
                  <c:v>1</c:v>
                </c:pt>
                <c:pt idx="12054">
                  <c:v>1</c:v>
                </c:pt>
                <c:pt idx="12055">
                  <c:v>1</c:v>
                </c:pt>
                <c:pt idx="12056">
                  <c:v>1</c:v>
                </c:pt>
                <c:pt idx="12057">
                  <c:v>1</c:v>
                </c:pt>
                <c:pt idx="12058">
                  <c:v>1</c:v>
                </c:pt>
                <c:pt idx="12059">
                  <c:v>1</c:v>
                </c:pt>
                <c:pt idx="12060">
                  <c:v>1</c:v>
                </c:pt>
                <c:pt idx="12061">
                  <c:v>1</c:v>
                </c:pt>
                <c:pt idx="12062">
                  <c:v>1</c:v>
                </c:pt>
                <c:pt idx="12063">
                  <c:v>1</c:v>
                </c:pt>
                <c:pt idx="12064">
                  <c:v>1</c:v>
                </c:pt>
                <c:pt idx="12065">
                  <c:v>1</c:v>
                </c:pt>
                <c:pt idx="12066">
                  <c:v>1</c:v>
                </c:pt>
                <c:pt idx="12067">
                  <c:v>1</c:v>
                </c:pt>
                <c:pt idx="12068">
                  <c:v>1</c:v>
                </c:pt>
                <c:pt idx="12069">
                  <c:v>1</c:v>
                </c:pt>
                <c:pt idx="12070">
                  <c:v>1</c:v>
                </c:pt>
                <c:pt idx="12071">
                  <c:v>1</c:v>
                </c:pt>
                <c:pt idx="12072">
                  <c:v>1</c:v>
                </c:pt>
                <c:pt idx="12073">
                  <c:v>1</c:v>
                </c:pt>
                <c:pt idx="12074">
                  <c:v>1</c:v>
                </c:pt>
                <c:pt idx="12075">
                  <c:v>1</c:v>
                </c:pt>
                <c:pt idx="12076">
                  <c:v>1</c:v>
                </c:pt>
                <c:pt idx="12077">
                  <c:v>1</c:v>
                </c:pt>
                <c:pt idx="12078">
                  <c:v>1</c:v>
                </c:pt>
                <c:pt idx="12079">
                  <c:v>1</c:v>
                </c:pt>
                <c:pt idx="12080">
                  <c:v>0.66666666699999999</c:v>
                </c:pt>
                <c:pt idx="12081">
                  <c:v>1</c:v>
                </c:pt>
                <c:pt idx="12082">
                  <c:v>1</c:v>
                </c:pt>
                <c:pt idx="12083">
                  <c:v>1</c:v>
                </c:pt>
                <c:pt idx="12084">
                  <c:v>0.33333333300000001</c:v>
                </c:pt>
                <c:pt idx="12085">
                  <c:v>1</c:v>
                </c:pt>
                <c:pt idx="12086">
                  <c:v>1</c:v>
                </c:pt>
                <c:pt idx="12087">
                  <c:v>1</c:v>
                </c:pt>
                <c:pt idx="12088">
                  <c:v>1</c:v>
                </c:pt>
                <c:pt idx="12089">
                  <c:v>1</c:v>
                </c:pt>
                <c:pt idx="12090">
                  <c:v>1</c:v>
                </c:pt>
                <c:pt idx="12091">
                  <c:v>1</c:v>
                </c:pt>
                <c:pt idx="12092">
                  <c:v>1</c:v>
                </c:pt>
                <c:pt idx="12093">
                  <c:v>1</c:v>
                </c:pt>
                <c:pt idx="12094">
                  <c:v>1</c:v>
                </c:pt>
                <c:pt idx="12095">
                  <c:v>1</c:v>
                </c:pt>
                <c:pt idx="12096">
                  <c:v>1</c:v>
                </c:pt>
                <c:pt idx="12097">
                  <c:v>1</c:v>
                </c:pt>
                <c:pt idx="12098">
                  <c:v>1</c:v>
                </c:pt>
                <c:pt idx="12099">
                  <c:v>1</c:v>
                </c:pt>
                <c:pt idx="12100">
                  <c:v>1</c:v>
                </c:pt>
                <c:pt idx="12101">
                  <c:v>1</c:v>
                </c:pt>
                <c:pt idx="12102">
                  <c:v>1</c:v>
                </c:pt>
                <c:pt idx="12103">
                  <c:v>1</c:v>
                </c:pt>
                <c:pt idx="12104">
                  <c:v>1</c:v>
                </c:pt>
                <c:pt idx="12105">
                  <c:v>1</c:v>
                </c:pt>
                <c:pt idx="12106">
                  <c:v>1</c:v>
                </c:pt>
                <c:pt idx="12107">
                  <c:v>1</c:v>
                </c:pt>
                <c:pt idx="12108">
                  <c:v>1</c:v>
                </c:pt>
                <c:pt idx="12109">
                  <c:v>1</c:v>
                </c:pt>
                <c:pt idx="12110">
                  <c:v>1</c:v>
                </c:pt>
                <c:pt idx="12111">
                  <c:v>1</c:v>
                </c:pt>
                <c:pt idx="12112">
                  <c:v>1</c:v>
                </c:pt>
                <c:pt idx="12113">
                  <c:v>1</c:v>
                </c:pt>
                <c:pt idx="12114">
                  <c:v>1</c:v>
                </c:pt>
                <c:pt idx="12115">
                  <c:v>1</c:v>
                </c:pt>
                <c:pt idx="12116">
                  <c:v>1</c:v>
                </c:pt>
                <c:pt idx="12117">
                  <c:v>1</c:v>
                </c:pt>
                <c:pt idx="12118">
                  <c:v>1</c:v>
                </c:pt>
                <c:pt idx="12119">
                  <c:v>1</c:v>
                </c:pt>
                <c:pt idx="12120">
                  <c:v>1</c:v>
                </c:pt>
                <c:pt idx="12121">
                  <c:v>1</c:v>
                </c:pt>
                <c:pt idx="12122">
                  <c:v>1</c:v>
                </c:pt>
                <c:pt idx="12123">
                  <c:v>1</c:v>
                </c:pt>
                <c:pt idx="12124">
                  <c:v>1</c:v>
                </c:pt>
                <c:pt idx="12125">
                  <c:v>1</c:v>
                </c:pt>
                <c:pt idx="12126">
                  <c:v>1</c:v>
                </c:pt>
                <c:pt idx="12127">
                  <c:v>1</c:v>
                </c:pt>
                <c:pt idx="12128">
                  <c:v>1</c:v>
                </c:pt>
                <c:pt idx="12129">
                  <c:v>1</c:v>
                </c:pt>
                <c:pt idx="12130">
                  <c:v>1</c:v>
                </c:pt>
                <c:pt idx="12131">
                  <c:v>0.66666666699999999</c:v>
                </c:pt>
                <c:pt idx="12132">
                  <c:v>1</c:v>
                </c:pt>
                <c:pt idx="12133">
                  <c:v>0.66666666699999999</c:v>
                </c:pt>
                <c:pt idx="12134">
                  <c:v>1</c:v>
                </c:pt>
                <c:pt idx="12135">
                  <c:v>1</c:v>
                </c:pt>
                <c:pt idx="12136">
                  <c:v>1</c:v>
                </c:pt>
                <c:pt idx="12137">
                  <c:v>1</c:v>
                </c:pt>
                <c:pt idx="12138">
                  <c:v>1</c:v>
                </c:pt>
                <c:pt idx="12139">
                  <c:v>1</c:v>
                </c:pt>
                <c:pt idx="12140">
                  <c:v>1</c:v>
                </c:pt>
                <c:pt idx="12141">
                  <c:v>1</c:v>
                </c:pt>
                <c:pt idx="12142">
                  <c:v>1</c:v>
                </c:pt>
                <c:pt idx="12143">
                  <c:v>1</c:v>
                </c:pt>
                <c:pt idx="12144">
                  <c:v>1</c:v>
                </c:pt>
                <c:pt idx="12145">
                  <c:v>1</c:v>
                </c:pt>
                <c:pt idx="12146">
                  <c:v>1</c:v>
                </c:pt>
                <c:pt idx="12147">
                  <c:v>1</c:v>
                </c:pt>
                <c:pt idx="12148">
                  <c:v>1</c:v>
                </c:pt>
                <c:pt idx="12149">
                  <c:v>1</c:v>
                </c:pt>
                <c:pt idx="12150">
                  <c:v>1</c:v>
                </c:pt>
                <c:pt idx="12151">
                  <c:v>1</c:v>
                </c:pt>
                <c:pt idx="12152">
                  <c:v>1</c:v>
                </c:pt>
                <c:pt idx="12153">
                  <c:v>1</c:v>
                </c:pt>
                <c:pt idx="12154">
                  <c:v>1</c:v>
                </c:pt>
                <c:pt idx="12155">
                  <c:v>1</c:v>
                </c:pt>
                <c:pt idx="12156">
                  <c:v>1</c:v>
                </c:pt>
                <c:pt idx="12157">
                  <c:v>1</c:v>
                </c:pt>
                <c:pt idx="12158">
                  <c:v>1</c:v>
                </c:pt>
                <c:pt idx="12159">
                  <c:v>1</c:v>
                </c:pt>
                <c:pt idx="12160">
                  <c:v>1</c:v>
                </c:pt>
                <c:pt idx="12161">
                  <c:v>1</c:v>
                </c:pt>
                <c:pt idx="12162">
                  <c:v>1</c:v>
                </c:pt>
                <c:pt idx="12163">
                  <c:v>1</c:v>
                </c:pt>
                <c:pt idx="12164">
                  <c:v>1</c:v>
                </c:pt>
                <c:pt idx="12165">
                  <c:v>1</c:v>
                </c:pt>
                <c:pt idx="12166">
                  <c:v>1</c:v>
                </c:pt>
                <c:pt idx="12167">
                  <c:v>1</c:v>
                </c:pt>
                <c:pt idx="12168">
                  <c:v>1</c:v>
                </c:pt>
                <c:pt idx="12169">
                  <c:v>1</c:v>
                </c:pt>
                <c:pt idx="12170">
                  <c:v>1</c:v>
                </c:pt>
                <c:pt idx="12171">
                  <c:v>1</c:v>
                </c:pt>
                <c:pt idx="12172">
                  <c:v>1</c:v>
                </c:pt>
                <c:pt idx="12173">
                  <c:v>1</c:v>
                </c:pt>
                <c:pt idx="12174">
                  <c:v>1</c:v>
                </c:pt>
                <c:pt idx="12175">
                  <c:v>1</c:v>
                </c:pt>
                <c:pt idx="12176">
                  <c:v>1</c:v>
                </c:pt>
                <c:pt idx="12177">
                  <c:v>1</c:v>
                </c:pt>
                <c:pt idx="12178">
                  <c:v>1</c:v>
                </c:pt>
                <c:pt idx="12179">
                  <c:v>1</c:v>
                </c:pt>
                <c:pt idx="12180">
                  <c:v>1</c:v>
                </c:pt>
                <c:pt idx="12181">
                  <c:v>1</c:v>
                </c:pt>
                <c:pt idx="12182">
                  <c:v>1</c:v>
                </c:pt>
                <c:pt idx="12183">
                  <c:v>1</c:v>
                </c:pt>
                <c:pt idx="12184">
                  <c:v>1</c:v>
                </c:pt>
                <c:pt idx="12185">
                  <c:v>1</c:v>
                </c:pt>
                <c:pt idx="12186">
                  <c:v>1</c:v>
                </c:pt>
                <c:pt idx="12187">
                  <c:v>1</c:v>
                </c:pt>
                <c:pt idx="12188">
                  <c:v>1</c:v>
                </c:pt>
                <c:pt idx="12189">
                  <c:v>1</c:v>
                </c:pt>
                <c:pt idx="12190">
                  <c:v>1</c:v>
                </c:pt>
                <c:pt idx="12191">
                  <c:v>1</c:v>
                </c:pt>
                <c:pt idx="12192">
                  <c:v>1</c:v>
                </c:pt>
                <c:pt idx="12193">
                  <c:v>1</c:v>
                </c:pt>
                <c:pt idx="12194">
                  <c:v>1</c:v>
                </c:pt>
                <c:pt idx="12195">
                  <c:v>1</c:v>
                </c:pt>
                <c:pt idx="12196">
                  <c:v>1</c:v>
                </c:pt>
                <c:pt idx="12197">
                  <c:v>1</c:v>
                </c:pt>
                <c:pt idx="12198">
                  <c:v>1</c:v>
                </c:pt>
                <c:pt idx="12199">
                  <c:v>1</c:v>
                </c:pt>
                <c:pt idx="12200">
                  <c:v>1</c:v>
                </c:pt>
                <c:pt idx="12201">
                  <c:v>1</c:v>
                </c:pt>
                <c:pt idx="12202">
                  <c:v>1</c:v>
                </c:pt>
                <c:pt idx="12203">
                  <c:v>1</c:v>
                </c:pt>
                <c:pt idx="12204">
                  <c:v>1</c:v>
                </c:pt>
                <c:pt idx="12205">
                  <c:v>1</c:v>
                </c:pt>
                <c:pt idx="12206">
                  <c:v>1</c:v>
                </c:pt>
                <c:pt idx="12207">
                  <c:v>1</c:v>
                </c:pt>
                <c:pt idx="12208">
                  <c:v>1</c:v>
                </c:pt>
                <c:pt idx="12209">
                  <c:v>1</c:v>
                </c:pt>
                <c:pt idx="12210">
                  <c:v>1</c:v>
                </c:pt>
                <c:pt idx="12211">
                  <c:v>1</c:v>
                </c:pt>
                <c:pt idx="12212">
                  <c:v>1</c:v>
                </c:pt>
                <c:pt idx="12213">
                  <c:v>0.33333333300000001</c:v>
                </c:pt>
                <c:pt idx="12214">
                  <c:v>1</c:v>
                </c:pt>
                <c:pt idx="12215">
                  <c:v>1</c:v>
                </c:pt>
                <c:pt idx="12216">
                  <c:v>1</c:v>
                </c:pt>
                <c:pt idx="12217">
                  <c:v>1</c:v>
                </c:pt>
                <c:pt idx="12218">
                  <c:v>1</c:v>
                </c:pt>
                <c:pt idx="12219">
                  <c:v>1</c:v>
                </c:pt>
                <c:pt idx="12220">
                  <c:v>1</c:v>
                </c:pt>
                <c:pt idx="12221">
                  <c:v>1</c:v>
                </c:pt>
                <c:pt idx="12222">
                  <c:v>1</c:v>
                </c:pt>
                <c:pt idx="12223">
                  <c:v>1</c:v>
                </c:pt>
                <c:pt idx="12224">
                  <c:v>1</c:v>
                </c:pt>
                <c:pt idx="12225">
                  <c:v>1</c:v>
                </c:pt>
                <c:pt idx="12226">
                  <c:v>1</c:v>
                </c:pt>
                <c:pt idx="12227">
                  <c:v>1</c:v>
                </c:pt>
                <c:pt idx="12228">
                  <c:v>1</c:v>
                </c:pt>
                <c:pt idx="12229">
                  <c:v>1</c:v>
                </c:pt>
                <c:pt idx="12230">
                  <c:v>1</c:v>
                </c:pt>
                <c:pt idx="12231">
                  <c:v>1</c:v>
                </c:pt>
                <c:pt idx="12232">
                  <c:v>1</c:v>
                </c:pt>
                <c:pt idx="12233">
                  <c:v>1</c:v>
                </c:pt>
                <c:pt idx="12234">
                  <c:v>1</c:v>
                </c:pt>
                <c:pt idx="12235">
                  <c:v>1</c:v>
                </c:pt>
                <c:pt idx="12236">
                  <c:v>1</c:v>
                </c:pt>
                <c:pt idx="12237">
                  <c:v>1</c:v>
                </c:pt>
                <c:pt idx="12238">
                  <c:v>1</c:v>
                </c:pt>
                <c:pt idx="12239">
                  <c:v>1</c:v>
                </c:pt>
                <c:pt idx="12240">
                  <c:v>1</c:v>
                </c:pt>
                <c:pt idx="12241">
                  <c:v>1</c:v>
                </c:pt>
                <c:pt idx="12242">
                  <c:v>1</c:v>
                </c:pt>
                <c:pt idx="12243">
                  <c:v>1</c:v>
                </c:pt>
                <c:pt idx="12244">
                  <c:v>1</c:v>
                </c:pt>
                <c:pt idx="12245">
                  <c:v>1</c:v>
                </c:pt>
                <c:pt idx="12246">
                  <c:v>1</c:v>
                </c:pt>
                <c:pt idx="12247">
                  <c:v>1</c:v>
                </c:pt>
                <c:pt idx="12248">
                  <c:v>1</c:v>
                </c:pt>
                <c:pt idx="12249">
                  <c:v>1</c:v>
                </c:pt>
                <c:pt idx="12250">
                  <c:v>1</c:v>
                </c:pt>
                <c:pt idx="12251">
                  <c:v>1</c:v>
                </c:pt>
                <c:pt idx="12252">
                  <c:v>1</c:v>
                </c:pt>
                <c:pt idx="12253">
                  <c:v>1</c:v>
                </c:pt>
                <c:pt idx="12254">
                  <c:v>1</c:v>
                </c:pt>
                <c:pt idx="12255">
                  <c:v>1</c:v>
                </c:pt>
                <c:pt idx="12256">
                  <c:v>1</c:v>
                </c:pt>
                <c:pt idx="12257">
                  <c:v>1</c:v>
                </c:pt>
                <c:pt idx="12258">
                  <c:v>1</c:v>
                </c:pt>
                <c:pt idx="12259">
                  <c:v>1</c:v>
                </c:pt>
                <c:pt idx="12260">
                  <c:v>1</c:v>
                </c:pt>
                <c:pt idx="12261">
                  <c:v>1</c:v>
                </c:pt>
                <c:pt idx="12262">
                  <c:v>1</c:v>
                </c:pt>
                <c:pt idx="12263">
                  <c:v>1</c:v>
                </c:pt>
                <c:pt idx="12264">
                  <c:v>1</c:v>
                </c:pt>
                <c:pt idx="12265">
                  <c:v>1</c:v>
                </c:pt>
                <c:pt idx="12266">
                  <c:v>1</c:v>
                </c:pt>
                <c:pt idx="12267">
                  <c:v>1</c:v>
                </c:pt>
                <c:pt idx="12268">
                  <c:v>1</c:v>
                </c:pt>
                <c:pt idx="12269">
                  <c:v>1</c:v>
                </c:pt>
                <c:pt idx="12270">
                  <c:v>1</c:v>
                </c:pt>
                <c:pt idx="12271">
                  <c:v>1</c:v>
                </c:pt>
                <c:pt idx="12272">
                  <c:v>1</c:v>
                </c:pt>
                <c:pt idx="12273">
                  <c:v>1</c:v>
                </c:pt>
                <c:pt idx="12274">
                  <c:v>1</c:v>
                </c:pt>
                <c:pt idx="12275">
                  <c:v>1</c:v>
                </c:pt>
                <c:pt idx="12276">
                  <c:v>1</c:v>
                </c:pt>
                <c:pt idx="12277">
                  <c:v>1</c:v>
                </c:pt>
                <c:pt idx="12278">
                  <c:v>1</c:v>
                </c:pt>
                <c:pt idx="12279">
                  <c:v>1</c:v>
                </c:pt>
                <c:pt idx="12280">
                  <c:v>1</c:v>
                </c:pt>
                <c:pt idx="12281">
                  <c:v>1</c:v>
                </c:pt>
                <c:pt idx="12282">
                  <c:v>1</c:v>
                </c:pt>
                <c:pt idx="12283">
                  <c:v>1</c:v>
                </c:pt>
                <c:pt idx="12284">
                  <c:v>1</c:v>
                </c:pt>
                <c:pt idx="12285">
                  <c:v>1</c:v>
                </c:pt>
                <c:pt idx="12286">
                  <c:v>1</c:v>
                </c:pt>
                <c:pt idx="12287">
                  <c:v>1</c:v>
                </c:pt>
                <c:pt idx="12288">
                  <c:v>1</c:v>
                </c:pt>
                <c:pt idx="12289">
                  <c:v>1</c:v>
                </c:pt>
                <c:pt idx="12290">
                  <c:v>1</c:v>
                </c:pt>
                <c:pt idx="12291">
                  <c:v>1</c:v>
                </c:pt>
                <c:pt idx="12292">
                  <c:v>1</c:v>
                </c:pt>
                <c:pt idx="12293">
                  <c:v>0.33333333300000001</c:v>
                </c:pt>
                <c:pt idx="12294">
                  <c:v>1</c:v>
                </c:pt>
                <c:pt idx="12295">
                  <c:v>1</c:v>
                </c:pt>
                <c:pt idx="12296">
                  <c:v>0.33333333300000001</c:v>
                </c:pt>
                <c:pt idx="12297">
                  <c:v>1</c:v>
                </c:pt>
                <c:pt idx="12298">
                  <c:v>1</c:v>
                </c:pt>
                <c:pt idx="12299">
                  <c:v>1</c:v>
                </c:pt>
                <c:pt idx="12300">
                  <c:v>1</c:v>
                </c:pt>
                <c:pt idx="12301">
                  <c:v>1</c:v>
                </c:pt>
                <c:pt idx="12302">
                  <c:v>1</c:v>
                </c:pt>
                <c:pt idx="12303">
                  <c:v>1</c:v>
                </c:pt>
                <c:pt idx="12304">
                  <c:v>1</c:v>
                </c:pt>
                <c:pt idx="12305">
                  <c:v>1</c:v>
                </c:pt>
                <c:pt idx="12306">
                  <c:v>1</c:v>
                </c:pt>
                <c:pt idx="12307">
                  <c:v>1</c:v>
                </c:pt>
                <c:pt idx="12308">
                  <c:v>1</c:v>
                </c:pt>
                <c:pt idx="12309">
                  <c:v>1</c:v>
                </c:pt>
                <c:pt idx="12310">
                  <c:v>1</c:v>
                </c:pt>
                <c:pt idx="12311">
                  <c:v>1</c:v>
                </c:pt>
                <c:pt idx="12312">
                  <c:v>1</c:v>
                </c:pt>
                <c:pt idx="12313">
                  <c:v>1</c:v>
                </c:pt>
                <c:pt idx="12314">
                  <c:v>1</c:v>
                </c:pt>
                <c:pt idx="12315">
                  <c:v>1</c:v>
                </c:pt>
                <c:pt idx="12316">
                  <c:v>1</c:v>
                </c:pt>
                <c:pt idx="12317">
                  <c:v>1</c:v>
                </c:pt>
                <c:pt idx="12318">
                  <c:v>1</c:v>
                </c:pt>
                <c:pt idx="12319">
                  <c:v>1</c:v>
                </c:pt>
                <c:pt idx="12320">
                  <c:v>1</c:v>
                </c:pt>
                <c:pt idx="12321">
                  <c:v>1</c:v>
                </c:pt>
                <c:pt idx="12322">
                  <c:v>1</c:v>
                </c:pt>
                <c:pt idx="12323">
                  <c:v>1</c:v>
                </c:pt>
                <c:pt idx="12324">
                  <c:v>1</c:v>
                </c:pt>
                <c:pt idx="12325">
                  <c:v>1</c:v>
                </c:pt>
                <c:pt idx="12326">
                  <c:v>1</c:v>
                </c:pt>
                <c:pt idx="12327">
                  <c:v>1</c:v>
                </c:pt>
                <c:pt idx="12328">
                  <c:v>1</c:v>
                </c:pt>
                <c:pt idx="12329">
                  <c:v>1</c:v>
                </c:pt>
                <c:pt idx="12330">
                  <c:v>1</c:v>
                </c:pt>
                <c:pt idx="12331">
                  <c:v>1</c:v>
                </c:pt>
                <c:pt idx="12332">
                  <c:v>1</c:v>
                </c:pt>
                <c:pt idx="12333">
                  <c:v>1</c:v>
                </c:pt>
                <c:pt idx="12334">
                  <c:v>1</c:v>
                </c:pt>
                <c:pt idx="12335">
                  <c:v>1</c:v>
                </c:pt>
                <c:pt idx="12336">
                  <c:v>1</c:v>
                </c:pt>
                <c:pt idx="12337">
                  <c:v>1</c:v>
                </c:pt>
                <c:pt idx="12338">
                  <c:v>1</c:v>
                </c:pt>
                <c:pt idx="12339">
                  <c:v>1</c:v>
                </c:pt>
                <c:pt idx="12340">
                  <c:v>1</c:v>
                </c:pt>
                <c:pt idx="12341">
                  <c:v>1</c:v>
                </c:pt>
                <c:pt idx="12342">
                  <c:v>1</c:v>
                </c:pt>
                <c:pt idx="12343">
                  <c:v>1</c:v>
                </c:pt>
                <c:pt idx="12344">
                  <c:v>1</c:v>
                </c:pt>
                <c:pt idx="12345">
                  <c:v>1</c:v>
                </c:pt>
                <c:pt idx="12346">
                  <c:v>1</c:v>
                </c:pt>
                <c:pt idx="12347">
                  <c:v>1</c:v>
                </c:pt>
                <c:pt idx="12348">
                  <c:v>1</c:v>
                </c:pt>
                <c:pt idx="12349">
                  <c:v>1</c:v>
                </c:pt>
                <c:pt idx="12350">
                  <c:v>1</c:v>
                </c:pt>
                <c:pt idx="12351">
                  <c:v>1</c:v>
                </c:pt>
                <c:pt idx="12352">
                  <c:v>1</c:v>
                </c:pt>
                <c:pt idx="12353">
                  <c:v>1</c:v>
                </c:pt>
                <c:pt idx="12354">
                  <c:v>1</c:v>
                </c:pt>
                <c:pt idx="12355">
                  <c:v>1</c:v>
                </c:pt>
                <c:pt idx="12356">
                  <c:v>1</c:v>
                </c:pt>
                <c:pt idx="12357">
                  <c:v>1</c:v>
                </c:pt>
                <c:pt idx="12358">
                  <c:v>1</c:v>
                </c:pt>
                <c:pt idx="12359">
                  <c:v>1</c:v>
                </c:pt>
                <c:pt idx="12360">
                  <c:v>1</c:v>
                </c:pt>
                <c:pt idx="12361">
                  <c:v>1</c:v>
                </c:pt>
                <c:pt idx="12362">
                  <c:v>1</c:v>
                </c:pt>
                <c:pt idx="12363">
                  <c:v>1</c:v>
                </c:pt>
                <c:pt idx="12364">
                  <c:v>1</c:v>
                </c:pt>
                <c:pt idx="12365">
                  <c:v>0.66666666699999999</c:v>
                </c:pt>
                <c:pt idx="12366">
                  <c:v>1</c:v>
                </c:pt>
                <c:pt idx="12367">
                  <c:v>1</c:v>
                </c:pt>
                <c:pt idx="12368">
                  <c:v>1</c:v>
                </c:pt>
                <c:pt idx="12369">
                  <c:v>1</c:v>
                </c:pt>
                <c:pt idx="12370">
                  <c:v>1</c:v>
                </c:pt>
                <c:pt idx="12371">
                  <c:v>1</c:v>
                </c:pt>
                <c:pt idx="12372">
                  <c:v>1</c:v>
                </c:pt>
                <c:pt idx="12373">
                  <c:v>1</c:v>
                </c:pt>
                <c:pt idx="12374">
                  <c:v>1</c:v>
                </c:pt>
                <c:pt idx="12375">
                  <c:v>1</c:v>
                </c:pt>
                <c:pt idx="12376">
                  <c:v>1</c:v>
                </c:pt>
                <c:pt idx="12377">
                  <c:v>1</c:v>
                </c:pt>
                <c:pt idx="12378">
                  <c:v>1</c:v>
                </c:pt>
                <c:pt idx="12379">
                  <c:v>1</c:v>
                </c:pt>
                <c:pt idx="12380">
                  <c:v>1</c:v>
                </c:pt>
                <c:pt idx="12381">
                  <c:v>1</c:v>
                </c:pt>
                <c:pt idx="12382">
                  <c:v>1</c:v>
                </c:pt>
                <c:pt idx="12383">
                  <c:v>1</c:v>
                </c:pt>
                <c:pt idx="12384">
                  <c:v>1</c:v>
                </c:pt>
                <c:pt idx="12385">
                  <c:v>1</c:v>
                </c:pt>
                <c:pt idx="12386">
                  <c:v>1</c:v>
                </c:pt>
                <c:pt idx="12387">
                  <c:v>1</c:v>
                </c:pt>
                <c:pt idx="12388">
                  <c:v>1</c:v>
                </c:pt>
                <c:pt idx="12389">
                  <c:v>1</c:v>
                </c:pt>
                <c:pt idx="12390">
                  <c:v>1</c:v>
                </c:pt>
                <c:pt idx="12391">
                  <c:v>1</c:v>
                </c:pt>
                <c:pt idx="12392">
                  <c:v>1</c:v>
                </c:pt>
                <c:pt idx="12393">
                  <c:v>1</c:v>
                </c:pt>
                <c:pt idx="12394">
                  <c:v>1</c:v>
                </c:pt>
                <c:pt idx="12395">
                  <c:v>1</c:v>
                </c:pt>
                <c:pt idx="12396">
                  <c:v>1</c:v>
                </c:pt>
                <c:pt idx="12397">
                  <c:v>1</c:v>
                </c:pt>
                <c:pt idx="12398">
                  <c:v>1</c:v>
                </c:pt>
                <c:pt idx="12399">
                  <c:v>1</c:v>
                </c:pt>
                <c:pt idx="12400">
                  <c:v>1</c:v>
                </c:pt>
                <c:pt idx="12401">
                  <c:v>1</c:v>
                </c:pt>
                <c:pt idx="12402">
                  <c:v>1</c:v>
                </c:pt>
                <c:pt idx="12403">
                  <c:v>1</c:v>
                </c:pt>
                <c:pt idx="12404">
                  <c:v>1</c:v>
                </c:pt>
                <c:pt idx="12405">
                  <c:v>1</c:v>
                </c:pt>
                <c:pt idx="12406">
                  <c:v>1</c:v>
                </c:pt>
                <c:pt idx="12407">
                  <c:v>1</c:v>
                </c:pt>
                <c:pt idx="12408">
                  <c:v>1</c:v>
                </c:pt>
                <c:pt idx="12409">
                  <c:v>1</c:v>
                </c:pt>
                <c:pt idx="12410">
                  <c:v>1</c:v>
                </c:pt>
                <c:pt idx="12411">
                  <c:v>1</c:v>
                </c:pt>
                <c:pt idx="12412">
                  <c:v>1</c:v>
                </c:pt>
                <c:pt idx="12413">
                  <c:v>1</c:v>
                </c:pt>
                <c:pt idx="12414">
                  <c:v>1</c:v>
                </c:pt>
                <c:pt idx="12415">
                  <c:v>1</c:v>
                </c:pt>
                <c:pt idx="12416">
                  <c:v>1</c:v>
                </c:pt>
                <c:pt idx="12417">
                  <c:v>1</c:v>
                </c:pt>
                <c:pt idx="12418">
                  <c:v>1</c:v>
                </c:pt>
                <c:pt idx="12419">
                  <c:v>1</c:v>
                </c:pt>
                <c:pt idx="12420">
                  <c:v>1</c:v>
                </c:pt>
                <c:pt idx="12421">
                  <c:v>1</c:v>
                </c:pt>
                <c:pt idx="12422">
                  <c:v>1</c:v>
                </c:pt>
                <c:pt idx="12423">
                  <c:v>1</c:v>
                </c:pt>
                <c:pt idx="12424">
                  <c:v>1</c:v>
                </c:pt>
                <c:pt idx="12425">
                  <c:v>1</c:v>
                </c:pt>
                <c:pt idx="12426">
                  <c:v>1</c:v>
                </c:pt>
                <c:pt idx="12427">
                  <c:v>1</c:v>
                </c:pt>
                <c:pt idx="12428">
                  <c:v>1</c:v>
                </c:pt>
                <c:pt idx="12429">
                  <c:v>1</c:v>
                </c:pt>
                <c:pt idx="12430">
                  <c:v>1</c:v>
                </c:pt>
                <c:pt idx="12431">
                  <c:v>1</c:v>
                </c:pt>
                <c:pt idx="12432">
                  <c:v>1</c:v>
                </c:pt>
                <c:pt idx="12433">
                  <c:v>1</c:v>
                </c:pt>
                <c:pt idx="12434">
                  <c:v>1</c:v>
                </c:pt>
                <c:pt idx="12435">
                  <c:v>1</c:v>
                </c:pt>
                <c:pt idx="12436">
                  <c:v>1</c:v>
                </c:pt>
                <c:pt idx="12437">
                  <c:v>1</c:v>
                </c:pt>
                <c:pt idx="12438">
                  <c:v>1</c:v>
                </c:pt>
                <c:pt idx="12439">
                  <c:v>1</c:v>
                </c:pt>
                <c:pt idx="12440">
                  <c:v>1</c:v>
                </c:pt>
                <c:pt idx="12441">
                  <c:v>1</c:v>
                </c:pt>
                <c:pt idx="12442">
                  <c:v>1</c:v>
                </c:pt>
                <c:pt idx="12443">
                  <c:v>1</c:v>
                </c:pt>
                <c:pt idx="12444">
                  <c:v>1</c:v>
                </c:pt>
                <c:pt idx="12445">
                  <c:v>1</c:v>
                </c:pt>
                <c:pt idx="12446">
                  <c:v>1</c:v>
                </c:pt>
                <c:pt idx="12447">
                  <c:v>1</c:v>
                </c:pt>
                <c:pt idx="12448">
                  <c:v>1</c:v>
                </c:pt>
                <c:pt idx="12449">
                  <c:v>1</c:v>
                </c:pt>
                <c:pt idx="12450">
                  <c:v>1</c:v>
                </c:pt>
                <c:pt idx="12451">
                  <c:v>1</c:v>
                </c:pt>
                <c:pt idx="12452">
                  <c:v>1</c:v>
                </c:pt>
                <c:pt idx="12453">
                  <c:v>1</c:v>
                </c:pt>
                <c:pt idx="12454">
                  <c:v>1</c:v>
                </c:pt>
                <c:pt idx="12455">
                  <c:v>1</c:v>
                </c:pt>
                <c:pt idx="12456">
                  <c:v>1</c:v>
                </c:pt>
                <c:pt idx="12457">
                  <c:v>1</c:v>
                </c:pt>
                <c:pt idx="12458">
                  <c:v>1</c:v>
                </c:pt>
                <c:pt idx="12459">
                  <c:v>1</c:v>
                </c:pt>
                <c:pt idx="12460">
                  <c:v>1</c:v>
                </c:pt>
                <c:pt idx="12461">
                  <c:v>1</c:v>
                </c:pt>
                <c:pt idx="12462">
                  <c:v>1</c:v>
                </c:pt>
                <c:pt idx="12463">
                  <c:v>1</c:v>
                </c:pt>
                <c:pt idx="12464">
                  <c:v>1</c:v>
                </c:pt>
                <c:pt idx="12465">
                  <c:v>1</c:v>
                </c:pt>
                <c:pt idx="12466">
                  <c:v>1</c:v>
                </c:pt>
                <c:pt idx="12467">
                  <c:v>1</c:v>
                </c:pt>
                <c:pt idx="12468">
                  <c:v>1</c:v>
                </c:pt>
                <c:pt idx="12469">
                  <c:v>1</c:v>
                </c:pt>
                <c:pt idx="12470">
                  <c:v>1</c:v>
                </c:pt>
                <c:pt idx="12471">
                  <c:v>1</c:v>
                </c:pt>
                <c:pt idx="12472">
                  <c:v>1</c:v>
                </c:pt>
                <c:pt idx="12473">
                  <c:v>1</c:v>
                </c:pt>
                <c:pt idx="12474">
                  <c:v>1</c:v>
                </c:pt>
                <c:pt idx="12475">
                  <c:v>1</c:v>
                </c:pt>
                <c:pt idx="12476">
                  <c:v>1</c:v>
                </c:pt>
                <c:pt idx="12477">
                  <c:v>1</c:v>
                </c:pt>
                <c:pt idx="12478">
                  <c:v>1</c:v>
                </c:pt>
                <c:pt idx="12479">
                  <c:v>1</c:v>
                </c:pt>
                <c:pt idx="12480">
                  <c:v>1</c:v>
                </c:pt>
                <c:pt idx="12481">
                  <c:v>1</c:v>
                </c:pt>
                <c:pt idx="12482">
                  <c:v>1</c:v>
                </c:pt>
                <c:pt idx="12483">
                  <c:v>1</c:v>
                </c:pt>
                <c:pt idx="12484">
                  <c:v>1</c:v>
                </c:pt>
                <c:pt idx="12485">
                  <c:v>1</c:v>
                </c:pt>
                <c:pt idx="12486">
                  <c:v>1</c:v>
                </c:pt>
                <c:pt idx="12487">
                  <c:v>1</c:v>
                </c:pt>
                <c:pt idx="12488">
                  <c:v>1</c:v>
                </c:pt>
                <c:pt idx="12489">
                  <c:v>0.66666666699999999</c:v>
                </c:pt>
                <c:pt idx="12490">
                  <c:v>1</c:v>
                </c:pt>
                <c:pt idx="12491">
                  <c:v>1</c:v>
                </c:pt>
                <c:pt idx="12492">
                  <c:v>1</c:v>
                </c:pt>
                <c:pt idx="12493">
                  <c:v>1</c:v>
                </c:pt>
                <c:pt idx="12494">
                  <c:v>1</c:v>
                </c:pt>
                <c:pt idx="12495">
                  <c:v>1</c:v>
                </c:pt>
                <c:pt idx="12496">
                  <c:v>1</c:v>
                </c:pt>
                <c:pt idx="12497">
                  <c:v>1</c:v>
                </c:pt>
                <c:pt idx="12498">
                  <c:v>1</c:v>
                </c:pt>
                <c:pt idx="12499">
                  <c:v>1</c:v>
                </c:pt>
                <c:pt idx="12500">
                  <c:v>1</c:v>
                </c:pt>
                <c:pt idx="12501">
                  <c:v>1</c:v>
                </c:pt>
                <c:pt idx="12502">
                  <c:v>1</c:v>
                </c:pt>
                <c:pt idx="12503">
                  <c:v>1</c:v>
                </c:pt>
                <c:pt idx="12504">
                  <c:v>1</c:v>
                </c:pt>
                <c:pt idx="12505">
                  <c:v>1</c:v>
                </c:pt>
                <c:pt idx="12506">
                  <c:v>1</c:v>
                </c:pt>
                <c:pt idx="12507">
                  <c:v>1</c:v>
                </c:pt>
                <c:pt idx="12508">
                  <c:v>1</c:v>
                </c:pt>
                <c:pt idx="12509">
                  <c:v>1</c:v>
                </c:pt>
                <c:pt idx="12510">
                  <c:v>1</c:v>
                </c:pt>
                <c:pt idx="12511">
                  <c:v>1</c:v>
                </c:pt>
                <c:pt idx="12512">
                  <c:v>1</c:v>
                </c:pt>
                <c:pt idx="12513">
                  <c:v>1</c:v>
                </c:pt>
                <c:pt idx="12514">
                  <c:v>1</c:v>
                </c:pt>
                <c:pt idx="12515">
                  <c:v>1</c:v>
                </c:pt>
                <c:pt idx="12516">
                  <c:v>1</c:v>
                </c:pt>
                <c:pt idx="12517">
                  <c:v>1</c:v>
                </c:pt>
                <c:pt idx="12518">
                  <c:v>1</c:v>
                </c:pt>
                <c:pt idx="12519">
                  <c:v>1</c:v>
                </c:pt>
                <c:pt idx="12520">
                  <c:v>1</c:v>
                </c:pt>
                <c:pt idx="12521">
                  <c:v>1</c:v>
                </c:pt>
                <c:pt idx="12522">
                  <c:v>1</c:v>
                </c:pt>
                <c:pt idx="12523">
                  <c:v>1</c:v>
                </c:pt>
                <c:pt idx="12524">
                  <c:v>1</c:v>
                </c:pt>
                <c:pt idx="12525">
                  <c:v>1</c:v>
                </c:pt>
                <c:pt idx="12526">
                  <c:v>1</c:v>
                </c:pt>
                <c:pt idx="12527">
                  <c:v>1</c:v>
                </c:pt>
                <c:pt idx="12528">
                  <c:v>1</c:v>
                </c:pt>
                <c:pt idx="12529">
                  <c:v>1</c:v>
                </c:pt>
                <c:pt idx="12530">
                  <c:v>1</c:v>
                </c:pt>
                <c:pt idx="12531">
                  <c:v>1</c:v>
                </c:pt>
                <c:pt idx="12532">
                  <c:v>1</c:v>
                </c:pt>
                <c:pt idx="12533">
                  <c:v>1</c:v>
                </c:pt>
                <c:pt idx="12534">
                  <c:v>1</c:v>
                </c:pt>
                <c:pt idx="12535">
                  <c:v>1</c:v>
                </c:pt>
                <c:pt idx="12536">
                  <c:v>1</c:v>
                </c:pt>
                <c:pt idx="12537">
                  <c:v>1</c:v>
                </c:pt>
                <c:pt idx="12538">
                  <c:v>1</c:v>
                </c:pt>
                <c:pt idx="12539">
                  <c:v>1</c:v>
                </c:pt>
                <c:pt idx="12540">
                  <c:v>1</c:v>
                </c:pt>
                <c:pt idx="12541">
                  <c:v>1</c:v>
                </c:pt>
                <c:pt idx="12542">
                  <c:v>1</c:v>
                </c:pt>
                <c:pt idx="12543">
                  <c:v>1</c:v>
                </c:pt>
                <c:pt idx="12544">
                  <c:v>1</c:v>
                </c:pt>
                <c:pt idx="12545">
                  <c:v>1</c:v>
                </c:pt>
                <c:pt idx="12546">
                  <c:v>1</c:v>
                </c:pt>
                <c:pt idx="12547">
                  <c:v>1</c:v>
                </c:pt>
                <c:pt idx="12548">
                  <c:v>1</c:v>
                </c:pt>
                <c:pt idx="12549">
                  <c:v>1</c:v>
                </c:pt>
                <c:pt idx="12550">
                  <c:v>1</c:v>
                </c:pt>
                <c:pt idx="12551">
                  <c:v>1</c:v>
                </c:pt>
                <c:pt idx="12552">
                  <c:v>1</c:v>
                </c:pt>
                <c:pt idx="12553">
                  <c:v>1</c:v>
                </c:pt>
                <c:pt idx="12554">
                  <c:v>1</c:v>
                </c:pt>
                <c:pt idx="12555">
                  <c:v>1</c:v>
                </c:pt>
                <c:pt idx="12556">
                  <c:v>1</c:v>
                </c:pt>
                <c:pt idx="12557">
                  <c:v>1</c:v>
                </c:pt>
                <c:pt idx="12558">
                  <c:v>1</c:v>
                </c:pt>
                <c:pt idx="12559">
                  <c:v>1</c:v>
                </c:pt>
                <c:pt idx="12560">
                  <c:v>1</c:v>
                </c:pt>
                <c:pt idx="12561">
                  <c:v>1</c:v>
                </c:pt>
                <c:pt idx="12562">
                  <c:v>1</c:v>
                </c:pt>
                <c:pt idx="12563">
                  <c:v>1</c:v>
                </c:pt>
                <c:pt idx="12564">
                  <c:v>1</c:v>
                </c:pt>
                <c:pt idx="12565">
                  <c:v>1</c:v>
                </c:pt>
                <c:pt idx="12566">
                  <c:v>1</c:v>
                </c:pt>
                <c:pt idx="12567">
                  <c:v>1</c:v>
                </c:pt>
                <c:pt idx="12568">
                  <c:v>1</c:v>
                </c:pt>
                <c:pt idx="12569">
                  <c:v>1</c:v>
                </c:pt>
                <c:pt idx="12570">
                  <c:v>1</c:v>
                </c:pt>
                <c:pt idx="12571">
                  <c:v>1</c:v>
                </c:pt>
                <c:pt idx="12572">
                  <c:v>1</c:v>
                </c:pt>
                <c:pt idx="12573">
                  <c:v>1</c:v>
                </c:pt>
                <c:pt idx="12574">
                  <c:v>1</c:v>
                </c:pt>
                <c:pt idx="12575">
                  <c:v>1</c:v>
                </c:pt>
                <c:pt idx="12576">
                  <c:v>1</c:v>
                </c:pt>
                <c:pt idx="12577">
                  <c:v>1</c:v>
                </c:pt>
                <c:pt idx="12578">
                  <c:v>1</c:v>
                </c:pt>
                <c:pt idx="12579">
                  <c:v>1</c:v>
                </c:pt>
                <c:pt idx="12580">
                  <c:v>1</c:v>
                </c:pt>
                <c:pt idx="12581">
                  <c:v>1</c:v>
                </c:pt>
                <c:pt idx="12582">
                  <c:v>1</c:v>
                </c:pt>
                <c:pt idx="12583">
                  <c:v>1</c:v>
                </c:pt>
                <c:pt idx="12584">
                  <c:v>1</c:v>
                </c:pt>
                <c:pt idx="12585">
                  <c:v>1</c:v>
                </c:pt>
                <c:pt idx="12586">
                  <c:v>1</c:v>
                </c:pt>
                <c:pt idx="12587">
                  <c:v>1</c:v>
                </c:pt>
                <c:pt idx="12588">
                  <c:v>0.33333333300000001</c:v>
                </c:pt>
                <c:pt idx="12589">
                  <c:v>1</c:v>
                </c:pt>
                <c:pt idx="12590">
                  <c:v>1</c:v>
                </c:pt>
                <c:pt idx="12591">
                  <c:v>1</c:v>
                </c:pt>
                <c:pt idx="12592">
                  <c:v>1</c:v>
                </c:pt>
                <c:pt idx="12593">
                  <c:v>1</c:v>
                </c:pt>
                <c:pt idx="12594">
                  <c:v>1</c:v>
                </c:pt>
                <c:pt idx="12595">
                  <c:v>1</c:v>
                </c:pt>
                <c:pt idx="12596">
                  <c:v>1</c:v>
                </c:pt>
                <c:pt idx="12597">
                  <c:v>1</c:v>
                </c:pt>
                <c:pt idx="12598">
                  <c:v>1</c:v>
                </c:pt>
                <c:pt idx="12599">
                  <c:v>1</c:v>
                </c:pt>
                <c:pt idx="12600">
                  <c:v>1</c:v>
                </c:pt>
                <c:pt idx="12601">
                  <c:v>1</c:v>
                </c:pt>
                <c:pt idx="12602">
                  <c:v>1</c:v>
                </c:pt>
                <c:pt idx="12603">
                  <c:v>1</c:v>
                </c:pt>
                <c:pt idx="12604">
                  <c:v>1</c:v>
                </c:pt>
                <c:pt idx="12605">
                  <c:v>1</c:v>
                </c:pt>
                <c:pt idx="12606">
                  <c:v>1</c:v>
                </c:pt>
                <c:pt idx="12607">
                  <c:v>1</c:v>
                </c:pt>
                <c:pt idx="12608">
                  <c:v>1</c:v>
                </c:pt>
                <c:pt idx="12609">
                  <c:v>1</c:v>
                </c:pt>
                <c:pt idx="12610">
                  <c:v>1</c:v>
                </c:pt>
                <c:pt idx="12611">
                  <c:v>1</c:v>
                </c:pt>
                <c:pt idx="12612">
                  <c:v>1</c:v>
                </c:pt>
                <c:pt idx="12613">
                  <c:v>1</c:v>
                </c:pt>
                <c:pt idx="12614">
                  <c:v>1</c:v>
                </c:pt>
                <c:pt idx="12615">
                  <c:v>1</c:v>
                </c:pt>
                <c:pt idx="12616">
                  <c:v>1</c:v>
                </c:pt>
                <c:pt idx="12617">
                  <c:v>1</c:v>
                </c:pt>
                <c:pt idx="12618">
                  <c:v>1</c:v>
                </c:pt>
                <c:pt idx="12619">
                  <c:v>1</c:v>
                </c:pt>
                <c:pt idx="12620">
                  <c:v>1</c:v>
                </c:pt>
                <c:pt idx="12621">
                  <c:v>1</c:v>
                </c:pt>
                <c:pt idx="12622">
                  <c:v>1</c:v>
                </c:pt>
                <c:pt idx="12623">
                  <c:v>1</c:v>
                </c:pt>
                <c:pt idx="12624">
                  <c:v>1</c:v>
                </c:pt>
                <c:pt idx="12625">
                  <c:v>1</c:v>
                </c:pt>
                <c:pt idx="12626">
                  <c:v>1</c:v>
                </c:pt>
                <c:pt idx="12627">
                  <c:v>1</c:v>
                </c:pt>
                <c:pt idx="12628">
                  <c:v>1</c:v>
                </c:pt>
                <c:pt idx="12629">
                  <c:v>1</c:v>
                </c:pt>
                <c:pt idx="12630">
                  <c:v>1</c:v>
                </c:pt>
                <c:pt idx="12631">
                  <c:v>1</c:v>
                </c:pt>
                <c:pt idx="12632">
                  <c:v>1</c:v>
                </c:pt>
                <c:pt idx="12633">
                  <c:v>1</c:v>
                </c:pt>
                <c:pt idx="12634">
                  <c:v>1</c:v>
                </c:pt>
                <c:pt idx="12635">
                  <c:v>1</c:v>
                </c:pt>
                <c:pt idx="12636">
                  <c:v>1</c:v>
                </c:pt>
                <c:pt idx="12637">
                  <c:v>1</c:v>
                </c:pt>
                <c:pt idx="12638">
                  <c:v>1</c:v>
                </c:pt>
                <c:pt idx="12639">
                  <c:v>1</c:v>
                </c:pt>
                <c:pt idx="12640">
                  <c:v>1</c:v>
                </c:pt>
                <c:pt idx="12641">
                  <c:v>1</c:v>
                </c:pt>
                <c:pt idx="12642">
                  <c:v>1</c:v>
                </c:pt>
                <c:pt idx="12643">
                  <c:v>1</c:v>
                </c:pt>
                <c:pt idx="12644">
                  <c:v>1</c:v>
                </c:pt>
                <c:pt idx="12645">
                  <c:v>1</c:v>
                </c:pt>
                <c:pt idx="12646">
                  <c:v>1</c:v>
                </c:pt>
                <c:pt idx="12647">
                  <c:v>1</c:v>
                </c:pt>
                <c:pt idx="12648">
                  <c:v>1</c:v>
                </c:pt>
                <c:pt idx="12649">
                  <c:v>1</c:v>
                </c:pt>
                <c:pt idx="12650">
                  <c:v>1</c:v>
                </c:pt>
                <c:pt idx="12651">
                  <c:v>1</c:v>
                </c:pt>
                <c:pt idx="12652">
                  <c:v>1</c:v>
                </c:pt>
                <c:pt idx="12653">
                  <c:v>1</c:v>
                </c:pt>
                <c:pt idx="12654">
                  <c:v>1</c:v>
                </c:pt>
                <c:pt idx="12655">
                  <c:v>1</c:v>
                </c:pt>
                <c:pt idx="12656">
                  <c:v>1</c:v>
                </c:pt>
                <c:pt idx="12657">
                  <c:v>1</c:v>
                </c:pt>
                <c:pt idx="12658">
                  <c:v>1</c:v>
                </c:pt>
                <c:pt idx="12659">
                  <c:v>1</c:v>
                </c:pt>
                <c:pt idx="12660">
                  <c:v>1</c:v>
                </c:pt>
                <c:pt idx="12661">
                  <c:v>1</c:v>
                </c:pt>
                <c:pt idx="12662">
                  <c:v>1</c:v>
                </c:pt>
                <c:pt idx="12663">
                  <c:v>1</c:v>
                </c:pt>
                <c:pt idx="12664">
                  <c:v>1</c:v>
                </c:pt>
                <c:pt idx="12665">
                  <c:v>1</c:v>
                </c:pt>
                <c:pt idx="12666">
                  <c:v>1</c:v>
                </c:pt>
                <c:pt idx="12667">
                  <c:v>1</c:v>
                </c:pt>
                <c:pt idx="12668">
                  <c:v>1</c:v>
                </c:pt>
                <c:pt idx="12669">
                  <c:v>1</c:v>
                </c:pt>
                <c:pt idx="12670">
                  <c:v>1</c:v>
                </c:pt>
                <c:pt idx="12671">
                  <c:v>1</c:v>
                </c:pt>
                <c:pt idx="12672">
                  <c:v>1</c:v>
                </c:pt>
                <c:pt idx="12673">
                  <c:v>1</c:v>
                </c:pt>
                <c:pt idx="12674">
                  <c:v>1</c:v>
                </c:pt>
                <c:pt idx="12675">
                  <c:v>1</c:v>
                </c:pt>
                <c:pt idx="12676">
                  <c:v>1</c:v>
                </c:pt>
                <c:pt idx="12677">
                  <c:v>1</c:v>
                </c:pt>
                <c:pt idx="12678">
                  <c:v>1</c:v>
                </c:pt>
                <c:pt idx="12679">
                  <c:v>1</c:v>
                </c:pt>
                <c:pt idx="12680">
                  <c:v>1</c:v>
                </c:pt>
                <c:pt idx="12681">
                  <c:v>1</c:v>
                </c:pt>
                <c:pt idx="12682">
                  <c:v>1</c:v>
                </c:pt>
                <c:pt idx="12683">
                  <c:v>1</c:v>
                </c:pt>
                <c:pt idx="12684">
                  <c:v>1</c:v>
                </c:pt>
                <c:pt idx="12685">
                  <c:v>1</c:v>
                </c:pt>
                <c:pt idx="12686">
                  <c:v>1</c:v>
                </c:pt>
                <c:pt idx="12687">
                  <c:v>1</c:v>
                </c:pt>
                <c:pt idx="12688">
                  <c:v>1</c:v>
                </c:pt>
                <c:pt idx="12689">
                  <c:v>1</c:v>
                </c:pt>
                <c:pt idx="12690">
                  <c:v>1</c:v>
                </c:pt>
                <c:pt idx="12691">
                  <c:v>1</c:v>
                </c:pt>
                <c:pt idx="12692">
                  <c:v>1</c:v>
                </c:pt>
                <c:pt idx="12693">
                  <c:v>1</c:v>
                </c:pt>
                <c:pt idx="12694">
                  <c:v>1</c:v>
                </c:pt>
                <c:pt idx="12695">
                  <c:v>1</c:v>
                </c:pt>
                <c:pt idx="12696">
                  <c:v>1</c:v>
                </c:pt>
                <c:pt idx="12697">
                  <c:v>1</c:v>
                </c:pt>
                <c:pt idx="12698">
                  <c:v>1</c:v>
                </c:pt>
                <c:pt idx="12699">
                  <c:v>1</c:v>
                </c:pt>
                <c:pt idx="12700">
                  <c:v>1</c:v>
                </c:pt>
                <c:pt idx="12701">
                  <c:v>1</c:v>
                </c:pt>
                <c:pt idx="12702">
                  <c:v>1</c:v>
                </c:pt>
                <c:pt idx="12703">
                  <c:v>1</c:v>
                </c:pt>
                <c:pt idx="12704">
                  <c:v>1</c:v>
                </c:pt>
                <c:pt idx="12705">
                  <c:v>1</c:v>
                </c:pt>
                <c:pt idx="12706">
                  <c:v>1</c:v>
                </c:pt>
                <c:pt idx="12707">
                  <c:v>1</c:v>
                </c:pt>
                <c:pt idx="12708">
                  <c:v>1</c:v>
                </c:pt>
                <c:pt idx="12709">
                  <c:v>1</c:v>
                </c:pt>
                <c:pt idx="12710">
                  <c:v>1</c:v>
                </c:pt>
                <c:pt idx="12711">
                  <c:v>1</c:v>
                </c:pt>
                <c:pt idx="12712">
                  <c:v>1</c:v>
                </c:pt>
                <c:pt idx="12713">
                  <c:v>1</c:v>
                </c:pt>
                <c:pt idx="12714">
                  <c:v>1</c:v>
                </c:pt>
                <c:pt idx="12715">
                  <c:v>1</c:v>
                </c:pt>
                <c:pt idx="12716">
                  <c:v>1</c:v>
                </c:pt>
                <c:pt idx="12717">
                  <c:v>1</c:v>
                </c:pt>
                <c:pt idx="12718">
                  <c:v>1</c:v>
                </c:pt>
                <c:pt idx="12719">
                  <c:v>1</c:v>
                </c:pt>
                <c:pt idx="12720">
                  <c:v>0.66666666699999999</c:v>
                </c:pt>
                <c:pt idx="12721">
                  <c:v>1</c:v>
                </c:pt>
                <c:pt idx="12722">
                  <c:v>1</c:v>
                </c:pt>
                <c:pt idx="12723">
                  <c:v>1</c:v>
                </c:pt>
                <c:pt idx="12724">
                  <c:v>1</c:v>
                </c:pt>
                <c:pt idx="12725">
                  <c:v>1</c:v>
                </c:pt>
                <c:pt idx="12726">
                  <c:v>1</c:v>
                </c:pt>
                <c:pt idx="12727">
                  <c:v>1</c:v>
                </c:pt>
                <c:pt idx="12728">
                  <c:v>1</c:v>
                </c:pt>
                <c:pt idx="12729">
                  <c:v>1</c:v>
                </c:pt>
                <c:pt idx="12730">
                  <c:v>1</c:v>
                </c:pt>
                <c:pt idx="12731">
                  <c:v>1</c:v>
                </c:pt>
                <c:pt idx="12732">
                  <c:v>1</c:v>
                </c:pt>
                <c:pt idx="12733">
                  <c:v>0.66666666699999999</c:v>
                </c:pt>
                <c:pt idx="12734">
                  <c:v>1</c:v>
                </c:pt>
                <c:pt idx="12735">
                  <c:v>1</c:v>
                </c:pt>
                <c:pt idx="12736">
                  <c:v>1</c:v>
                </c:pt>
                <c:pt idx="12737">
                  <c:v>1</c:v>
                </c:pt>
                <c:pt idx="12738">
                  <c:v>1</c:v>
                </c:pt>
                <c:pt idx="12739">
                  <c:v>1</c:v>
                </c:pt>
                <c:pt idx="12740">
                  <c:v>1</c:v>
                </c:pt>
                <c:pt idx="12741">
                  <c:v>1</c:v>
                </c:pt>
                <c:pt idx="12742">
                  <c:v>1</c:v>
                </c:pt>
                <c:pt idx="12743">
                  <c:v>1</c:v>
                </c:pt>
                <c:pt idx="12744">
                  <c:v>0.66666666699999999</c:v>
                </c:pt>
                <c:pt idx="12745">
                  <c:v>1</c:v>
                </c:pt>
                <c:pt idx="12746">
                  <c:v>1</c:v>
                </c:pt>
                <c:pt idx="12747">
                  <c:v>1</c:v>
                </c:pt>
                <c:pt idx="12748">
                  <c:v>0.66666666699999999</c:v>
                </c:pt>
                <c:pt idx="12749">
                  <c:v>1</c:v>
                </c:pt>
                <c:pt idx="12750">
                  <c:v>1</c:v>
                </c:pt>
                <c:pt idx="12751">
                  <c:v>1</c:v>
                </c:pt>
                <c:pt idx="12752">
                  <c:v>1</c:v>
                </c:pt>
                <c:pt idx="12753">
                  <c:v>1</c:v>
                </c:pt>
                <c:pt idx="12754">
                  <c:v>1</c:v>
                </c:pt>
                <c:pt idx="12755">
                  <c:v>1</c:v>
                </c:pt>
                <c:pt idx="12756">
                  <c:v>1</c:v>
                </c:pt>
                <c:pt idx="12757">
                  <c:v>1</c:v>
                </c:pt>
                <c:pt idx="12758">
                  <c:v>1</c:v>
                </c:pt>
                <c:pt idx="12759">
                  <c:v>1</c:v>
                </c:pt>
                <c:pt idx="12760">
                  <c:v>1</c:v>
                </c:pt>
                <c:pt idx="12761">
                  <c:v>1</c:v>
                </c:pt>
                <c:pt idx="12762">
                  <c:v>1</c:v>
                </c:pt>
                <c:pt idx="12763">
                  <c:v>1</c:v>
                </c:pt>
                <c:pt idx="12764">
                  <c:v>1</c:v>
                </c:pt>
                <c:pt idx="12765">
                  <c:v>1</c:v>
                </c:pt>
                <c:pt idx="12766">
                  <c:v>1</c:v>
                </c:pt>
                <c:pt idx="12767">
                  <c:v>1</c:v>
                </c:pt>
                <c:pt idx="12768">
                  <c:v>1</c:v>
                </c:pt>
                <c:pt idx="12769">
                  <c:v>1</c:v>
                </c:pt>
                <c:pt idx="12770">
                  <c:v>1</c:v>
                </c:pt>
                <c:pt idx="12771">
                  <c:v>1</c:v>
                </c:pt>
                <c:pt idx="12772">
                  <c:v>1</c:v>
                </c:pt>
                <c:pt idx="12773">
                  <c:v>1</c:v>
                </c:pt>
                <c:pt idx="12774">
                  <c:v>1</c:v>
                </c:pt>
                <c:pt idx="12775">
                  <c:v>1</c:v>
                </c:pt>
                <c:pt idx="12776">
                  <c:v>1</c:v>
                </c:pt>
                <c:pt idx="12777">
                  <c:v>1</c:v>
                </c:pt>
                <c:pt idx="12778">
                  <c:v>1</c:v>
                </c:pt>
                <c:pt idx="12779">
                  <c:v>1</c:v>
                </c:pt>
                <c:pt idx="12780">
                  <c:v>1</c:v>
                </c:pt>
                <c:pt idx="12781">
                  <c:v>1</c:v>
                </c:pt>
                <c:pt idx="12782">
                  <c:v>1</c:v>
                </c:pt>
                <c:pt idx="12783">
                  <c:v>1</c:v>
                </c:pt>
                <c:pt idx="12784">
                  <c:v>1</c:v>
                </c:pt>
                <c:pt idx="12785">
                  <c:v>1</c:v>
                </c:pt>
                <c:pt idx="12786">
                  <c:v>1</c:v>
                </c:pt>
                <c:pt idx="12787">
                  <c:v>1</c:v>
                </c:pt>
                <c:pt idx="12788">
                  <c:v>1</c:v>
                </c:pt>
                <c:pt idx="12789">
                  <c:v>1</c:v>
                </c:pt>
                <c:pt idx="12790">
                  <c:v>1</c:v>
                </c:pt>
                <c:pt idx="12791">
                  <c:v>1</c:v>
                </c:pt>
                <c:pt idx="12792">
                  <c:v>1</c:v>
                </c:pt>
                <c:pt idx="12793">
                  <c:v>1</c:v>
                </c:pt>
                <c:pt idx="12794">
                  <c:v>1</c:v>
                </c:pt>
                <c:pt idx="12795">
                  <c:v>1</c:v>
                </c:pt>
                <c:pt idx="12796">
                  <c:v>1</c:v>
                </c:pt>
                <c:pt idx="12797">
                  <c:v>0.66666666699999999</c:v>
                </c:pt>
                <c:pt idx="12798">
                  <c:v>1</c:v>
                </c:pt>
                <c:pt idx="12799">
                  <c:v>1</c:v>
                </c:pt>
                <c:pt idx="12800">
                  <c:v>1</c:v>
                </c:pt>
                <c:pt idx="12801">
                  <c:v>1</c:v>
                </c:pt>
                <c:pt idx="12802">
                  <c:v>1</c:v>
                </c:pt>
                <c:pt idx="12803">
                  <c:v>1</c:v>
                </c:pt>
                <c:pt idx="12804">
                  <c:v>1</c:v>
                </c:pt>
                <c:pt idx="12805">
                  <c:v>1</c:v>
                </c:pt>
                <c:pt idx="12806">
                  <c:v>1</c:v>
                </c:pt>
                <c:pt idx="12807">
                  <c:v>1</c:v>
                </c:pt>
                <c:pt idx="12808">
                  <c:v>1</c:v>
                </c:pt>
                <c:pt idx="12809">
                  <c:v>1</c:v>
                </c:pt>
                <c:pt idx="12810">
                  <c:v>1</c:v>
                </c:pt>
                <c:pt idx="12811">
                  <c:v>1</c:v>
                </c:pt>
                <c:pt idx="12812">
                  <c:v>1</c:v>
                </c:pt>
                <c:pt idx="12813">
                  <c:v>1</c:v>
                </c:pt>
                <c:pt idx="12814">
                  <c:v>1</c:v>
                </c:pt>
                <c:pt idx="12815">
                  <c:v>1</c:v>
                </c:pt>
                <c:pt idx="12816">
                  <c:v>1</c:v>
                </c:pt>
                <c:pt idx="12817">
                  <c:v>1</c:v>
                </c:pt>
                <c:pt idx="12818">
                  <c:v>1</c:v>
                </c:pt>
                <c:pt idx="12819">
                  <c:v>1</c:v>
                </c:pt>
                <c:pt idx="12820">
                  <c:v>1</c:v>
                </c:pt>
                <c:pt idx="12821">
                  <c:v>1</c:v>
                </c:pt>
                <c:pt idx="12822">
                  <c:v>1</c:v>
                </c:pt>
                <c:pt idx="12823">
                  <c:v>1</c:v>
                </c:pt>
                <c:pt idx="12824">
                  <c:v>1</c:v>
                </c:pt>
                <c:pt idx="12825">
                  <c:v>1</c:v>
                </c:pt>
                <c:pt idx="12826">
                  <c:v>1</c:v>
                </c:pt>
                <c:pt idx="12827">
                  <c:v>1</c:v>
                </c:pt>
                <c:pt idx="12828">
                  <c:v>1</c:v>
                </c:pt>
                <c:pt idx="12829">
                  <c:v>1</c:v>
                </c:pt>
                <c:pt idx="12830">
                  <c:v>1</c:v>
                </c:pt>
                <c:pt idx="12831">
                  <c:v>1</c:v>
                </c:pt>
                <c:pt idx="12832">
                  <c:v>1</c:v>
                </c:pt>
                <c:pt idx="12833">
                  <c:v>1</c:v>
                </c:pt>
                <c:pt idx="12834">
                  <c:v>1</c:v>
                </c:pt>
                <c:pt idx="12835">
                  <c:v>1</c:v>
                </c:pt>
                <c:pt idx="12836">
                  <c:v>1</c:v>
                </c:pt>
                <c:pt idx="12837">
                  <c:v>1</c:v>
                </c:pt>
                <c:pt idx="12838">
                  <c:v>1</c:v>
                </c:pt>
                <c:pt idx="12839">
                  <c:v>1</c:v>
                </c:pt>
                <c:pt idx="12840">
                  <c:v>1</c:v>
                </c:pt>
                <c:pt idx="12841">
                  <c:v>1</c:v>
                </c:pt>
                <c:pt idx="12842">
                  <c:v>1</c:v>
                </c:pt>
                <c:pt idx="12843">
                  <c:v>1</c:v>
                </c:pt>
                <c:pt idx="12844">
                  <c:v>1</c:v>
                </c:pt>
                <c:pt idx="12845">
                  <c:v>1</c:v>
                </c:pt>
                <c:pt idx="12846">
                  <c:v>1</c:v>
                </c:pt>
                <c:pt idx="12847">
                  <c:v>1</c:v>
                </c:pt>
                <c:pt idx="12848">
                  <c:v>1</c:v>
                </c:pt>
                <c:pt idx="12849">
                  <c:v>1</c:v>
                </c:pt>
                <c:pt idx="12850">
                  <c:v>1</c:v>
                </c:pt>
                <c:pt idx="12851">
                  <c:v>1</c:v>
                </c:pt>
                <c:pt idx="12852">
                  <c:v>1</c:v>
                </c:pt>
                <c:pt idx="12853">
                  <c:v>1</c:v>
                </c:pt>
                <c:pt idx="12854">
                  <c:v>1</c:v>
                </c:pt>
                <c:pt idx="12855">
                  <c:v>1</c:v>
                </c:pt>
                <c:pt idx="12856">
                  <c:v>1</c:v>
                </c:pt>
                <c:pt idx="12857">
                  <c:v>1</c:v>
                </c:pt>
                <c:pt idx="12858">
                  <c:v>1</c:v>
                </c:pt>
                <c:pt idx="12859">
                  <c:v>1</c:v>
                </c:pt>
                <c:pt idx="12860">
                  <c:v>0.66666666699999999</c:v>
                </c:pt>
                <c:pt idx="12861">
                  <c:v>1</c:v>
                </c:pt>
                <c:pt idx="12862">
                  <c:v>1</c:v>
                </c:pt>
                <c:pt idx="12863">
                  <c:v>1</c:v>
                </c:pt>
                <c:pt idx="12864">
                  <c:v>1</c:v>
                </c:pt>
                <c:pt idx="12865">
                  <c:v>1</c:v>
                </c:pt>
                <c:pt idx="12866">
                  <c:v>1</c:v>
                </c:pt>
                <c:pt idx="12867">
                  <c:v>1</c:v>
                </c:pt>
                <c:pt idx="12868">
                  <c:v>1</c:v>
                </c:pt>
                <c:pt idx="12869">
                  <c:v>1</c:v>
                </c:pt>
                <c:pt idx="12870">
                  <c:v>1</c:v>
                </c:pt>
                <c:pt idx="12871">
                  <c:v>1</c:v>
                </c:pt>
                <c:pt idx="12872">
                  <c:v>1</c:v>
                </c:pt>
                <c:pt idx="12873">
                  <c:v>1</c:v>
                </c:pt>
                <c:pt idx="12874">
                  <c:v>1</c:v>
                </c:pt>
                <c:pt idx="12875">
                  <c:v>1</c:v>
                </c:pt>
                <c:pt idx="12876">
                  <c:v>1</c:v>
                </c:pt>
                <c:pt idx="12877">
                  <c:v>1</c:v>
                </c:pt>
                <c:pt idx="12878">
                  <c:v>1</c:v>
                </c:pt>
                <c:pt idx="12879">
                  <c:v>1</c:v>
                </c:pt>
                <c:pt idx="12880">
                  <c:v>1</c:v>
                </c:pt>
                <c:pt idx="12881">
                  <c:v>1</c:v>
                </c:pt>
                <c:pt idx="12882">
                  <c:v>1</c:v>
                </c:pt>
                <c:pt idx="12883">
                  <c:v>1</c:v>
                </c:pt>
                <c:pt idx="12884">
                  <c:v>1</c:v>
                </c:pt>
                <c:pt idx="12885">
                  <c:v>1</c:v>
                </c:pt>
                <c:pt idx="12886">
                  <c:v>1</c:v>
                </c:pt>
                <c:pt idx="12887">
                  <c:v>1</c:v>
                </c:pt>
                <c:pt idx="12888">
                  <c:v>1</c:v>
                </c:pt>
                <c:pt idx="12889">
                  <c:v>1</c:v>
                </c:pt>
                <c:pt idx="12890">
                  <c:v>1</c:v>
                </c:pt>
                <c:pt idx="12891">
                  <c:v>1</c:v>
                </c:pt>
                <c:pt idx="12892">
                  <c:v>1</c:v>
                </c:pt>
                <c:pt idx="12893">
                  <c:v>1</c:v>
                </c:pt>
                <c:pt idx="12894">
                  <c:v>1</c:v>
                </c:pt>
                <c:pt idx="12895">
                  <c:v>1</c:v>
                </c:pt>
                <c:pt idx="12896">
                  <c:v>1</c:v>
                </c:pt>
                <c:pt idx="12897">
                  <c:v>1</c:v>
                </c:pt>
                <c:pt idx="12898">
                  <c:v>1</c:v>
                </c:pt>
                <c:pt idx="12899">
                  <c:v>1</c:v>
                </c:pt>
                <c:pt idx="12900">
                  <c:v>1</c:v>
                </c:pt>
                <c:pt idx="12901">
                  <c:v>1</c:v>
                </c:pt>
                <c:pt idx="12902">
                  <c:v>1</c:v>
                </c:pt>
                <c:pt idx="12903">
                  <c:v>1</c:v>
                </c:pt>
                <c:pt idx="12904">
                  <c:v>1</c:v>
                </c:pt>
                <c:pt idx="12905">
                  <c:v>1</c:v>
                </c:pt>
                <c:pt idx="12906">
                  <c:v>1</c:v>
                </c:pt>
                <c:pt idx="12907">
                  <c:v>1</c:v>
                </c:pt>
                <c:pt idx="12908">
                  <c:v>1</c:v>
                </c:pt>
                <c:pt idx="12909">
                  <c:v>1</c:v>
                </c:pt>
                <c:pt idx="12910">
                  <c:v>1</c:v>
                </c:pt>
                <c:pt idx="12911">
                  <c:v>1</c:v>
                </c:pt>
                <c:pt idx="12912">
                  <c:v>1</c:v>
                </c:pt>
                <c:pt idx="12913">
                  <c:v>0.33333333300000001</c:v>
                </c:pt>
                <c:pt idx="12914">
                  <c:v>1</c:v>
                </c:pt>
                <c:pt idx="12915">
                  <c:v>1</c:v>
                </c:pt>
                <c:pt idx="12916">
                  <c:v>1</c:v>
                </c:pt>
                <c:pt idx="12917">
                  <c:v>1</c:v>
                </c:pt>
                <c:pt idx="12918">
                  <c:v>1</c:v>
                </c:pt>
                <c:pt idx="12919">
                  <c:v>1</c:v>
                </c:pt>
                <c:pt idx="12920">
                  <c:v>1</c:v>
                </c:pt>
                <c:pt idx="12921">
                  <c:v>1</c:v>
                </c:pt>
                <c:pt idx="12922">
                  <c:v>1</c:v>
                </c:pt>
                <c:pt idx="12923">
                  <c:v>1</c:v>
                </c:pt>
                <c:pt idx="12924">
                  <c:v>1</c:v>
                </c:pt>
                <c:pt idx="12925">
                  <c:v>1</c:v>
                </c:pt>
                <c:pt idx="12926">
                  <c:v>1</c:v>
                </c:pt>
                <c:pt idx="12927">
                  <c:v>1</c:v>
                </c:pt>
                <c:pt idx="12928">
                  <c:v>1</c:v>
                </c:pt>
                <c:pt idx="12929">
                  <c:v>1</c:v>
                </c:pt>
                <c:pt idx="12930">
                  <c:v>1</c:v>
                </c:pt>
                <c:pt idx="12931">
                  <c:v>1</c:v>
                </c:pt>
                <c:pt idx="12932">
                  <c:v>1</c:v>
                </c:pt>
                <c:pt idx="12933">
                  <c:v>1</c:v>
                </c:pt>
                <c:pt idx="12934">
                  <c:v>1</c:v>
                </c:pt>
                <c:pt idx="12935">
                  <c:v>1</c:v>
                </c:pt>
                <c:pt idx="12936">
                  <c:v>1</c:v>
                </c:pt>
                <c:pt idx="12937">
                  <c:v>1</c:v>
                </c:pt>
                <c:pt idx="12938">
                  <c:v>1</c:v>
                </c:pt>
                <c:pt idx="12939">
                  <c:v>1</c:v>
                </c:pt>
                <c:pt idx="12940">
                  <c:v>1</c:v>
                </c:pt>
                <c:pt idx="12941">
                  <c:v>1</c:v>
                </c:pt>
                <c:pt idx="12942">
                  <c:v>1</c:v>
                </c:pt>
                <c:pt idx="12943">
                  <c:v>1</c:v>
                </c:pt>
                <c:pt idx="12944">
                  <c:v>1</c:v>
                </c:pt>
                <c:pt idx="12945">
                  <c:v>1</c:v>
                </c:pt>
                <c:pt idx="12946">
                  <c:v>1</c:v>
                </c:pt>
                <c:pt idx="12947">
                  <c:v>1</c:v>
                </c:pt>
                <c:pt idx="12948">
                  <c:v>1</c:v>
                </c:pt>
                <c:pt idx="12949">
                  <c:v>1</c:v>
                </c:pt>
                <c:pt idx="12950">
                  <c:v>1</c:v>
                </c:pt>
                <c:pt idx="12951">
                  <c:v>1</c:v>
                </c:pt>
                <c:pt idx="12952">
                  <c:v>1</c:v>
                </c:pt>
                <c:pt idx="12953">
                  <c:v>1</c:v>
                </c:pt>
                <c:pt idx="12954">
                  <c:v>1</c:v>
                </c:pt>
                <c:pt idx="12955">
                  <c:v>1</c:v>
                </c:pt>
                <c:pt idx="12956">
                  <c:v>1</c:v>
                </c:pt>
                <c:pt idx="12957">
                  <c:v>1</c:v>
                </c:pt>
                <c:pt idx="12958">
                  <c:v>1</c:v>
                </c:pt>
                <c:pt idx="12959">
                  <c:v>1</c:v>
                </c:pt>
                <c:pt idx="12960">
                  <c:v>1</c:v>
                </c:pt>
                <c:pt idx="12961">
                  <c:v>1</c:v>
                </c:pt>
                <c:pt idx="12962">
                  <c:v>1</c:v>
                </c:pt>
                <c:pt idx="12963">
                  <c:v>1</c:v>
                </c:pt>
                <c:pt idx="12964">
                  <c:v>1</c:v>
                </c:pt>
                <c:pt idx="12965">
                  <c:v>1</c:v>
                </c:pt>
                <c:pt idx="12966">
                  <c:v>1</c:v>
                </c:pt>
                <c:pt idx="12967">
                  <c:v>1</c:v>
                </c:pt>
                <c:pt idx="12968">
                  <c:v>1</c:v>
                </c:pt>
                <c:pt idx="12969">
                  <c:v>1</c:v>
                </c:pt>
                <c:pt idx="12970">
                  <c:v>1</c:v>
                </c:pt>
                <c:pt idx="12971">
                  <c:v>1</c:v>
                </c:pt>
                <c:pt idx="12972">
                  <c:v>1</c:v>
                </c:pt>
                <c:pt idx="12973">
                  <c:v>1</c:v>
                </c:pt>
                <c:pt idx="12974">
                  <c:v>1</c:v>
                </c:pt>
                <c:pt idx="12975">
                  <c:v>0.33333333300000001</c:v>
                </c:pt>
                <c:pt idx="12976">
                  <c:v>1</c:v>
                </c:pt>
                <c:pt idx="12977">
                  <c:v>1</c:v>
                </c:pt>
                <c:pt idx="12978">
                  <c:v>1</c:v>
                </c:pt>
                <c:pt idx="12979">
                  <c:v>1</c:v>
                </c:pt>
                <c:pt idx="12980">
                  <c:v>1</c:v>
                </c:pt>
                <c:pt idx="12981">
                  <c:v>1</c:v>
                </c:pt>
                <c:pt idx="12982">
                  <c:v>1</c:v>
                </c:pt>
                <c:pt idx="12983">
                  <c:v>1</c:v>
                </c:pt>
                <c:pt idx="12984">
                  <c:v>1</c:v>
                </c:pt>
                <c:pt idx="12985">
                  <c:v>1</c:v>
                </c:pt>
                <c:pt idx="12986">
                  <c:v>0.33333333300000001</c:v>
                </c:pt>
                <c:pt idx="12987">
                  <c:v>1</c:v>
                </c:pt>
                <c:pt idx="12988">
                  <c:v>1</c:v>
                </c:pt>
                <c:pt idx="12989">
                  <c:v>1</c:v>
                </c:pt>
                <c:pt idx="12990">
                  <c:v>1</c:v>
                </c:pt>
                <c:pt idx="12991">
                  <c:v>1</c:v>
                </c:pt>
                <c:pt idx="12992">
                  <c:v>1</c:v>
                </c:pt>
                <c:pt idx="12993">
                  <c:v>1</c:v>
                </c:pt>
                <c:pt idx="12994">
                  <c:v>1</c:v>
                </c:pt>
                <c:pt idx="12995">
                  <c:v>1</c:v>
                </c:pt>
                <c:pt idx="12996">
                  <c:v>1</c:v>
                </c:pt>
                <c:pt idx="12997">
                  <c:v>1</c:v>
                </c:pt>
                <c:pt idx="12998">
                  <c:v>1</c:v>
                </c:pt>
                <c:pt idx="12999">
                  <c:v>1</c:v>
                </c:pt>
                <c:pt idx="13000">
                  <c:v>1</c:v>
                </c:pt>
                <c:pt idx="13001">
                  <c:v>1</c:v>
                </c:pt>
                <c:pt idx="13002">
                  <c:v>1</c:v>
                </c:pt>
                <c:pt idx="13003">
                  <c:v>1</c:v>
                </c:pt>
                <c:pt idx="13004">
                  <c:v>1</c:v>
                </c:pt>
                <c:pt idx="13005">
                  <c:v>1</c:v>
                </c:pt>
                <c:pt idx="13006">
                  <c:v>1</c:v>
                </c:pt>
                <c:pt idx="13007">
                  <c:v>1</c:v>
                </c:pt>
                <c:pt idx="13008">
                  <c:v>1</c:v>
                </c:pt>
                <c:pt idx="13009">
                  <c:v>1</c:v>
                </c:pt>
                <c:pt idx="13010">
                  <c:v>1</c:v>
                </c:pt>
                <c:pt idx="13011">
                  <c:v>1</c:v>
                </c:pt>
                <c:pt idx="13012">
                  <c:v>1</c:v>
                </c:pt>
                <c:pt idx="13013">
                  <c:v>1</c:v>
                </c:pt>
                <c:pt idx="13014">
                  <c:v>1</c:v>
                </c:pt>
                <c:pt idx="13015">
                  <c:v>1</c:v>
                </c:pt>
                <c:pt idx="13016">
                  <c:v>1</c:v>
                </c:pt>
                <c:pt idx="13017">
                  <c:v>1</c:v>
                </c:pt>
                <c:pt idx="13018">
                  <c:v>1</c:v>
                </c:pt>
                <c:pt idx="13019">
                  <c:v>1</c:v>
                </c:pt>
                <c:pt idx="13020">
                  <c:v>1</c:v>
                </c:pt>
                <c:pt idx="13021">
                  <c:v>1</c:v>
                </c:pt>
                <c:pt idx="13022">
                  <c:v>1</c:v>
                </c:pt>
                <c:pt idx="13023">
                  <c:v>1</c:v>
                </c:pt>
                <c:pt idx="13024">
                  <c:v>1</c:v>
                </c:pt>
                <c:pt idx="13025">
                  <c:v>1</c:v>
                </c:pt>
                <c:pt idx="13026">
                  <c:v>1</c:v>
                </c:pt>
                <c:pt idx="13027">
                  <c:v>1</c:v>
                </c:pt>
                <c:pt idx="13028">
                  <c:v>1</c:v>
                </c:pt>
                <c:pt idx="13029">
                  <c:v>1</c:v>
                </c:pt>
                <c:pt idx="13030">
                  <c:v>1</c:v>
                </c:pt>
                <c:pt idx="13031">
                  <c:v>1</c:v>
                </c:pt>
                <c:pt idx="13032">
                  <c:v>1</c:v>
                </c:pt>
                <c:pt idx="13033">
                  <c:v>1</c:v>
                </c:pt>
                <c:pt idx="13034">
                  <c:v>1</c:v>
                </c:pt>
                <c:pt idx="13035">
                  <c:v>1</c:v>
                </c:pt>
                <c:pt idx="13036">
                  <c:v>1</c:v>
                </c:pt>
                <c:pt idx="13037">
                  <c:v>1</c:v>
                </c:pt>
                <c:pt idx="13038">
                  <c:v>1</c:v>
                </c:pt>
                <c:pt idx="13039">
                  <c:v>1</c:v>
                </c:pt>
                <c:pt idx="13040">
                  <c:v>0.66666666699999999</c:v>
                </c:pt>
                <c:pt idx="13041">
                  <c:v>1</c:v>
                </c:pt>
                <c:pt idx="13042">
                  <c:v>1</c:v>
                </c:pt>
                <c:pt idx="13043">
                  <c:v>1</c:v>
                </c:pt>
                <c:pt idx="13044">
                  <c:v>1</c:v>
                </c:pt>
                <c:pt idx="13045">
                  <c:v>1</c:v>
                </c:pt>
                <c:pt idx="13046">
                  <c:v>1</c:v>
                </c:pt>
                <c:pt idx="13047">
                  <c:v>1</c:v>
                </c:pt>
                <c:pt idx="13048">
                  <c:v>1</c:v>
                </c:pt>
                <c:pt idx="13049">
                  <c:v>1</c:v>
                </c:pt>
                <c:pt idx="13050">
                  <c:v>1</c:v>
                </c:pt>
                <c:pt idx="13051">
                  <c:v>1</c:v>
                </c:pt>
                <c:pt idx="13052">
                  <c:v>1</c:v>
                </c:pt>
                <c:pt idx="13053">
                  <c:v>1</c:v>
                </c:pt>
                <c:pt idx="13054">
                  <c:v>1</c:v>
                </c:pt>
                <c:pt idx="13055">
                  <c:v>1</c:v>
                </c:pt>
                <c:pt idx="13056">
                  <c:v>1</c:v>
                </c:pt>
                <c:pt idx="13057">
                  <c:v>1</c:v>
                </c:pt>
                <c:pt idx="13058">
                  <c:v>1</c:v>
                </c:pt>
                <c:pt idx="13059">
                  <c:v>1</c:v>
                </c:pt>
                <c:pt idx="13060">
                  <c:v>1</c:v>
                </c:pt>
                <c:pt idx="13061">
                  <c:v>1</c:v>
                </c:pt>
                <c:pt idx="13062">
                  <c:v>1</c:v>
                </c:pt>
                <c:pt idx="13063">
                  <c:v>1</c:v>
                </c:pt>
                <c:pt idx="13064">
                  <c:v>1</c:v>
                </c:pt>
                <c:pt idx="13065">
                  <c:v>1</c:v>
                </c:pt>
                <c:pt idx="13066">
                  <c:v>1</c:v>
                </c:pt>
                <c:pt idx="13067">
                  <c:v>1</c:v>
                </c:pt>
                <c:pt idx="13068">
                  <c:v>1</c:v>
                </c:pt>
                <c:pt idx="13069">
                  <c:v>1</c:v>
                </c:pt>
                <c:pt idx="13070">
                  <c:v>1</c:v>
                </c:pt>
                <c:pt idx="13071">
                  <c:v>1</c:v>
                </c:pt>
                <c:pt idx="13072">
                  <c:v>1</c:v>
                </c:pt>
                <c:pt idx="13073">
                  <c:v>1</c:v>
                </c:pt>
                <c:pt idx="13074">
                  <c:v>0.66666666699999999</c:v>
                </c:pt>
                <c:pt idx="13075">
                  <c:v>1</c:v>
                </c:pt>
                <c:pt idx="13076">
                  <c:v>1</c:v>
                </c:pt>
                <c:pt idx="13077">
                  <c:v>1</c:v>
                </c:pt>
                <c:pt idx="13078">
                  <c:v>1</c:v>
                </c:pt>
                <c:pt idx="13079">
                  <c:v>1</c:v>
                </c:pt>
                <c:pt idx="13080">
                  <c:v>1</c:v>
                </c:pt>
                <c:pt idx="13081">
                  <c:v>1</c:v>
                </c:pt>
                <c:pt idx="13082">
                  <c:v>1</c:v>
                </c:pt>
                <c:pt idx="13083">
                  <c:v>1</c:v>
                </c:pt>
                <c:pt idx="13084">
                  <c:v>1</c:v>
                </c:pt>
                <c:pt idx="13085">
                  <c:v>1</c:v>
                </c:pt>
                <c:pt idx="13086">
                  <c:v>1</c:v>
                </c:pt>
                <c:pt idx="13087">
                  <c:v>1</c:v>
                </c:pt>
                <c:pt idx="13088">
                  <c:v>1</c:v>
                </c:pt>
                <c:pt idx="13089">
                  <c:v>1</c:v>
                </c:pt>
                <c:pt idx="13090">
                  <c:v>1</c:v>
                </c:pt>
                <c:pt idx="13091">
                  <c:v>1</c:v>
                </c:pt>
                <c:pt idx="13092">
                  <c:v>1</c:v>
                </c:pt>
                <c:pt idx="13093">
                  <c:v>0.33333333300000001</c:v>
                </c:pt>
                <c:pt idx="13094">
                  <c:v>1</c:v>
                </c:pt>
                <c:pt idx="13095">
                  <c:v>1</c:v>
                </c:pt>
                <c:pt idx="13096">
                  <c:v>1</c:v>
                </c:pt>
                <c:pt idx="13097">
                  <c:v>1</c:v>
                </c:pt>
                <c:pt idx="13098">
                  <c:v>1</c:v>
                </c:pt>
                <c:pt idx="13099">
                  <c:v>1</c:v>
                </c:pt>
                <c:pt idx="13100">
                  <c:v>1</c:v>
                </c:pt>
                <c:pt idx="13101">
                  <c:v>1</c:v>
                </c:pt>
                <c:pt idx="13102">
                  <c:v>1</c:v>
                </c:pt>
                <c:pt idx="13103">
                  <c:v>1</c:v>
                </c:pt>
                <c:pt idx="13104">
                  <c:v>1</c:v>
                </c:pt>
                <c:pt idx="13105">
                  <c:v>1</c:v>
                </c:pt>
                <c:pt idx="13106">
                  <c:v>1</c:v>
                </c:pt>
                <c:pt idx="13107">
                  <c:v>1</c:v>
                </c:pt>
                <c:pt idx="13108">
                  <c:v>1</c:v>
                </c:pt>
                <c:pt idx="13109">
                  <c:v>1</c:v>
                </c:pt>
                <c:pt idx="13110">
                  <c:v>0.66666666699999999</c:v>
                </c:pt>
                <c:pt idx="13111">
                  <c:v>1</c:v>
                </c:pt>
                <c:pt idx="13112">
                  <c:v>1</c:v>
                </c:pt>
                <c:pt idx="13113">
                  <c:v>1</c:v>
                </c:pt>
                <c:pt idx="13114">
                  <c:v>1</c:v>
                </c:pt>
                <c:pt idx="13115">
                  <c:v>1</c:v>
                </c:pt>
                <c:pt idx="13116">
                  <c:v>1</c:v>
                </c:pt>
                <c:pt idx="13117">
                  <c:v>1</c:v>
                </c:pt>
                <c:pt idx="13118">
                  <c:v>1</c:v>
                </c:pt>
                <c:pt idx="13119">
                  <c:v>1</c:v>
                </c:pt>
                <c:pt idx="13120">
                  <c:v>1</c:v>
                </c:pt>
                <c:pt idx="13121">
                  <c:v>1</c:v>
                </c:pt>
                <c:pt idx="13122">
                  <c:v>1</c:v>
                </c:pt>
                <c:pt idx="13123">
                  <c:v>1</c:v>
                </c:pt>
                <c:pt idx="13124">
                  <c:v>1</c:v>
                </c:pt>
                <c:pt idx="13125">
                  <c:v>1</c:v>
                </c:pt>
                <c:pt idx="13126">
                  <c:v>1</c:v>
                </c:pt>
                <c:pt idx="13127">
                  <c:v>0.33333333300000001</c:v>
                </c:pt>
                <c:pt idx="13128">
                  <c:v>1</c:v>
                </c:pt>
                <c:pt idx="13129">
                  <c:v>1</c:v>
                </c:pt>
                <c:pt idx="13130">
                  <c:v>1</c:v>
                </c:pt>
                <c:pt idx="13131">
                  <c:v>1</c:v>
                </c:pt>
                <c:pt idx="13132">
                  <c:v>1</c:v>
                </c:pt>
                <c:pt idx="13133">
                  <c:v>1</c:v>
                </c:pt>
                <c:pt idx="13134">
                  <c:v>1</c:v>
                </c:pt>
                <c:pt idx="13135">
                  <c:v>1</c:v>
                </c:pt>
                <c:pt idx="13136">
                  <c:v>1</c:v>
                </c:pt>
                <c:pt idx="13137">
                  <c:v>1</c:v>
                </c:pt>
                <c:pt idx="13138">
                  <c:v>1</c:v>
                </c:pt>
                <c:pt idx="13139">
                  <c:v>1</c:v>
                </c:pt>
                <c:pt idx="13140">
                  <c:v>1</c:v>
                </c:pt>
                <c:pt idx="13141">
                  <c:v>1</c:v>
                </c:pt>
                <c:pt idx="13142">
                  <c:v>1</c:v>
                </c:pt>
                <c:pt idx="13143">
                  <c:v>1</c:v>
                </c:pt>
                <c:pt idx="13144">
                  <c:v>1</c:v>
                </c:pt>
                <c:pt idx="13145">
                  <c:v>1</c:v>
                </c:pt>
                <c:pt idx="13146">
                  <c:v>1</c:v>
                </c:pt>
                <c:pt idx="13147">
                  <c:v>1</c:v>
                </c:pt>
                <c:pt idx="13148">
                  <c:v>1</c:v>
                </c:pt>
                <c:pt idx="13149">
                  <c:v>1</c:v>
                </c:pt>
                <c:pt idx="13150">
                  <c:v>1</c:v>
                </c:pt>
                <c:pt idx="13151">
                  <c:v>0.66666666699999999</c:v>
                </c:pt>
                <c:pt idx="13152">
                  <c:v>1</c:v>
                </c:pt>
                <c:pt idx="13153">
                  <c:v>1</c:v>
                </c:pt>
                <c:pt idx="13154">
                  <c:v>1</c:v>
                </c:pt>
                <c:pt idx="13155">
                  <c:v>1</c:v>
                </c:pt>
                <c:pt idx="13156">
                  <c:v>1</c:v>
                </c:pt>
                <c:pt idx="13157">
                  <c:v>1</c:v>
                </c:pt>
                <c:pt idx="13158">
                  <c:v>1</c:v>
                </c:pt>
                <c:pt idx="13159">
                  <c:v>1</c:v>
                </c:pt>
                <c:pt idx="13160">
                  <c:v>1</c:v>
                </c:pt>
                <c:pt idx="13161">
                  <c:v>1</c:v>
                </c:pt>
                <c:pt idx="13162">
                  <c:v>1</c:v>
                </c:pt>
                <c:pt idx="13163">
                  <c:v>1</c:v>
                </c:pt>
                <c:pt idx="13164">
                  <c:v>1</c:v>
                </c:pt>
                <c:pt idx="13165">
                  <c:v>1</c:v>
                </c:pt>
                <c:pt idx="13166">
                  <c:v>1</c:v>
                </c:pt>
                <c:pt idx="13167">
                  <c:v>0.33333333300000001</c:v>
                </c:pt>
                <c:pt idx="13168">
                  <c:v>1</c:v>
                </c:pt>
                <c:pt idx="13169">
                  <c:v>1</c:v>
                </c:pt>
                <c:pt idx="13170">
                  <c:v>1</c:v>
                </c:pt>
                <c:pt idx="13171">
                  <c:v>1</c:v>
                </c:pt>
                <c:pt idx="13172">
                  <c:v>1</c:v>
                </c:pt>
                <c:pt idx="13173">
                  <c:v>1</c:v>
                </c:pt>
                <c:pt idx="13174">
                  <c:v>1</c:v>
                </c:pt>
                <c:pt idx="13175">
                  <c:v>1</c:v>
                </c:pt>
                <c:pt idx="13176">
                  <c:v>1</c:v>
                </c:pt>
                <c:pt idx="13177">
                  <c:v>1</c:v>
                </c:pt>
                <c:pt idx="13178">
                  <c:v>1</c:v>
                </c:pt>
                <c:pt idx="13179">
                  <c:v>1</c:v>
                </c:pt>
                <c:pt idx="13180">
                  <c:v>1</c:v>
                </c:pt>
                <c:pt idx="13181">
                  <c:v>1</c:v>
                </c:pt>
                <c:pt idx="13182">
                  <c:v>1</c:v>
                </c:pt>
                <c:pt idx="13183">
                  <c:v>1</c:v>
                </c:pt>
                <c:pt idx="13184">
                  <c:v>1</c:v>
                </c:pt>
                <c:pt idx="13185">
                  <c:v>1</c:v>
                </c:pt>
                <c:pt idx="13186">
                  <c:v>1</c:v>
                </c:pt>
                <c:pt idx="13187">
                  <c:v>1</c:v>
                </c:pt>
                <c:pt idx="13188">
                  <c:v>1</c:v>
                </c:pt>
                <c:pt idx="13189">
                  <c:v>1</c:v>
                </c:pt>
                <c:pt idx="13190">
                  <c:v>1</c:v>
                </c:pt>
                <c:pt idx="13191">
                  <c:v>1</c:v>
                </c:pt>
                <c:pt idx="13192">
                  <c:v>1</c:v>
                </c:pt>
                <c:pt idx="13193">
                  <c:v>1</c:v>
                </c:pt>
                <c:pt idx="13194">
                  <c:v>1</c:v>
                </c:pt>
                <c:pt idx="13195">
                  <c:v>1</c:v>
                </c:pt>
                <c:pt idx="13196">
                  <c:v>1</c:v>
                </c:pt>
                <c:pt idx="13197">
                  <c:v>1</c:v>
                </c:pt>
                <c:pt idx="13198">
                  <c:v>1</c:v>
                </c:pt>
                <c:pt idx="13199">
                  <c:v>1</c:v>
                </c:pt>
                <c:pt idx="13200">
                  <c:v>1</c:v>
                </c:pt>
                <c:pt idx="13201">
                  <c:v>1</c:v>
                </c:pt>
                <c:pt idx="13202">
                  <c:v>1</c:v>
                </c:pt>
                <c:pt idx="13203">
                  <c:v>1</c:v>
                </c:pt>
                <c:pt idx="13204">
                  <c:v>1</c:v>
                </c:pt>
                <c:pt idx="13205">
                  <c:v>1</c:v>
                </c:pt>
                <c:pt idx="13206">
                  <c:v>1</c:v>
                </c:pt>
                <c:pt idx="13207">
                  <c:v>1</c:v>
                </c:pt>
                <c:pt idx="13208">
                  <c:v>1</c:v>
                </c:pt>
                <c:pt idx="13209">
                  <c:v>1</c:v>
                </c:pt>
                <c:pt idx="13210">
                  <c:v>1</c:v>
                </c:pt>
                <c:pt idx="13211">
                  <c:v>1</c:v>
                </c:pt>
                <c:pt idx="13212">
                  <c:v>1</c:v>
                </c:pt>
                <c:pt idx="13213">
                  <c:v>1</c:v>
                </c:pt>
                <c:pt idx="13214">
                  <c:v>1</c:v>
                </c:pt>
                <c:pt idx="13215">
                  <c:v>1</c:v>
                </c:pt>
                <c:pt idx="13216">
                  <c:v>1</c:v>
                </c:pt>
                <c:pt idx="13217">
                  <c:v>1</c:v>
                </c:pt>
                <c:pt idx="13218">
                  <c:v>1</c:v>
                </c:pt>
                <c:pt idx="13219">
                  <c:v>1</c:v>
                </c:pt>
                <c:pt idx="13220">
                  <c:v>1</c:v>
                </c:pt>
                <c:pt idx="13221">
                  <c:v>1</c:v>
                </c:pt>
                <c:pt idx="13222">
                  <c:v>1</c:v>
                </c:pt>
                <c:pt idx="13223">
                  <c:v>1</c:v>
                </c:pt>
                <c:pt idx="13224">
                  <c:v>1</c:v>
                </c:pt>
                <c:pt idx="13225">
                  <c:v>1</c:v>
                </c:pt>
                <c:pt idx="13226">
                  <c:v>1</c:v>
                </c:pt>
                <c:pt idx="13227">
                  <c:v>1</c:v>
                </c:pt>
                <c:pt idx="13228">
                  <c:v>1</c:v>
                </c:pt>
                <c:pt idx="13229">
                  <c:v>1</c:v>
                </c:pt>
                <c:pt idx="13230">
                  <c:v>1</c:v>
                </c:pt>
                <c:pt idx="13231">
                  <c:v>1</c:v>
                </c:pt>
                <c:pt idx="13232">
                  <c:v>1</c:v>
                </c:pt>
                <c:pt idx="13233">
                  <c:v>1</c:v>
                </c:pt>
                <c:pt idx="13234">
                  <c:v>1</c:v>
                </c:pt>
                <c:pt idx="13235">
                  <c:v>1</c:v>
                </c:pt>
                <c:pt idx="13236">
                  <c:v>1</c:v>
                </c:pt>
                <c:pt idx="13237">
                  <c:v>1</c:v>
                </c:pt>
                <c:pt idx="13238">
                  <c:v>1</c:v>
                </c:pt>
                <c:pt idx="13239">
                  <c:v>1</c:v>
                </c:pt>
                <c:pt idx="13240">
                  <c:v>1</c:v>
                </c:pt>
                <c:pt idx="13241">
                  <c:v>1</c:v>
                </c:pt>
                <c:pt idx="13242">
                  <c:v>1</c:v>
                </c:pt>
                <c:pt idx="13243">
                  <c:v>1</c:v>
                </c:pt>
                <c:pt idx="13244">
                  <c:v>1</c:v>
                </c:pt>
                <c:pt idx="13245">
                  <c:v>1</c:v>
                </c:pt>
                <c:pt idx="13246">
                  <c:v>1</c:v>
                </c:pt>
                <c:pt idx="13247">
                  <c:v>1</c:v>
                </c:pt>
                <c:pt idx="13248">
                  <c:v>1</c:v>
                </c:pt>
                <c:pt idx="13249">
                  <c:v>1</c:v>
                </c:pt>
                <c:pt idx="13250">
                  <c:v>1</c:v>
                </c:pt>
                <c:pt idx="13251">
                  <c:v>1</c:v>
                </c:pt>
                <c:pt idx="13252">
                  <c:v>1</c:v>
                </c:pt>
                <c:pt idx="13253">
                  <c:v>1</c:v>
                </c:pt>
                <c:pt idx="13254">
                  <c:v>1</c:v>
                </c:pt>
                <c:pt idx="13255">
                  <c:v>1</c:v>
                </c:pt>
                <c:pt idx="13256">
                  <c:v>1</c:v>
                </c:pt>
                <c:pt idx="13257">
                  <c:v>1</c:v>
                </c:pt>
                <c:pt idx="13258">
                  <c:v>1</c:v>
                </c:pt>
                <c:pt idx="13259">
                  <c:v>1</c:v>
                </c:pt>
                <c:pt idx="13260">
                  <c:v>1</c:v>
                </c:pt>
                <c:pt idx="13261">
                  <c:v>1</c:v>
                </c:pt>
                <c:pt idx="13262">
                  <c:v>1</c:v>
                </c:pt>
                <c:pt idx="13263">
                  <c:v>1</c:v>
                </c:pt>
                <c:pt idx="13264">
                  <c:v>1</c:v>
                </c:pt>
                <c:pt idx="13265">
                  <c:v>1</c:v>
                </c:pt>
                <c:pt idx="13266">
                  <c:v>1</c:v>
                </c:pt>
                <c:pt idx="13267">
                  <c:v>1</c:v>
                </c:pt>
                <c:pt idx="13268">
                  <c:v>1</c:v>
                </c:pt>
                <c:pt idx="13269">
                  <c:v>1</c:v>
                </c:pt>
                <c:pt idx="13270">
                  <c:v>1</c:v>
                </c:pt>
                <c:pt idx="13271">
                  <c:v>1</c:v>
                </c:pt>
                <c:pt idx="13272">
                  <c:v>1</c:v>
                </c:pt>
                <c:pt idx="13273">
                  <c:v>1</c:v>
                </c:pt>
                <c:pt idx="13274">
                  <c:v>1</c:v>
                </c:pt>
                <c:pt idx="13275">
                  <c:v>1</c:v>
                </c:pt>
                <c:pt idx="13276">
                  <c:v>1</c:v>
                </c:pt>
                <c:pt idx="13277">
                  <c:v>0.66666666699999999</c:v>
                </c:pt>
                <c:pt idx="13278">
                  <c:v>1</c:v>
                </c:pt>
                <c:pt idx="13279">
                  <c:v>0.66666666699999999</c:v>
                </c:pt>
                <c:pt idx="13280">
                  <c:v>1</c:v>
                </c:pt>
                <c:pt idx="13281">
                  <c:v>1</c:v>
                </c:pt>
                <c:pt idx="13282">
                  <c:v>1</c:v>
                </c:pt>
                <c:pt idx="13283">
                  <c:v>1</c:v>
                </c:pt>
                <c:pt idx="13284">
                  <c:v>1</c:v>
                </c:pt>
                <c:pt idx="13285">
                  <c:v>1</c:v>
                </c:pt>
                <c:pt idx="13286">
                  <c:v>1</c:v>
                </c:pt>
                <c:pt idx="13287">
                  <c:v>1</c:v>
                </c:pt>
                <c:pt idx="13288">
                  <c:v>1</c:v>
                </c:pt>
                <c:pt idx="13289">
                  <c:v>1</c:v>
                </c:pt>
                <c:pt idx="13290">
                  <c:v>1</c:v>
                </c:pt>
                <c:pt idx="13291">
                  <c:v>1</c:v>
                </c:pt>
                <c:pt idx="13292">
                  <c:v>1</c:v>
                </c:pt>
                <c:pt idx="13293">
                  <c:v>1</c:v>
                </c:pt>
                <c:pt idx="13294">
                  <c:v>1</c:v>
                </c:pt>
                <c:pt idx="13295">
                  <c:v>1</c:v>
                </c:pt>
                <c:pt idx="13296">
                  <c:v>1</c:v>
                </c:pt>
                <c:pt idx="13297">
                  <c:v>1</c:v>
                </c:pt>
                <c:pt idx="13298">
                  <c:v>1</c:v>
                </c:pt>
                <c:pt idx="13299">
                  <c:v>1</c:v>
                </c:pt>
                <c:pt idx="13300">
                  <c:v>1</c:v>
                </c:pt>
                <c:pt idx="13301">
                  <c:v>1</c:v>
                </c:pt>
                <c:pt idx="13302">
                  <c:v>1</c:v>
                </c:pt>
                <c:pt idx="13303">
                  <c:v>1</c:v>
                </c:pt>
                <c:pt idx="13304">
                  <c:v>1</c:v>
                </c:pt>
                <c:pt idx="13305">
                  <c:v>1</c:v>
                </c:pt>
                <c:pt idx="13306">
                  <c:v>1</c:v>
                </c:pt>
                <c:pt idx="13307">
                  <c:v>1</c:v>
                </c:pt>
                <c:pt idx="13308">
                  <c:v>1</c:v>
                </c:pt>
                <c:pt idx="13309">
                  <c:v>1</c:v>
                </c:pt>
                <c:pt idx="13310">
                  <c:v>1</c:v>
                </c:pt>
                <c:pt idx="13311">
                  <c:v>1</c:v>
                </c:pt>
                <c:pt idx="13312">
                  <c:v>1</c:v>
                </c:pt>
                <c:pt idx="13313">
                  <c:v>1</c:v>
                </c:pt>
                <c:pt idx="13314">
                  <c:v>1</c:v>
                </c:pt>
                <c:pt idx="13315">
                  <c:v>1</c:v>
                </c:pt>
                <c:pt idx="13316">
                  <c:v>0.66666666699999999</c:v>
                </c:pt>
                <c:pt idx="13317">
                  <c:v>1</c:v>
                </c:pt>
                <c:pt idx="13318">
                  <c:v>1</c:v>
                </c:pt>
                <c:pt idx="13319">
                  <c:v>1</c:v>
                </c:pt>
                <c:pt idx="13320">
                  <c:v>1</c:v>
                </c:pt>
                <c:pt idx="13321">
                  <c:v>1</c:v>
                </c:pt>
                <c:pt idx="13322">
                  <c:v>1</c:v>
                </c:pt>
                <c:pt idx="13323">
                  <c:v>1</c:v>
                </c:pt>
                <c:pt idx="13324">
                  <c:v>1</c:v>
                </c:pt>
                <c:pt idx="13325">
                  <c:v>1</c:v>
                </c:pt>
                <c:pt idx="13326">
                  <c:v>1</c:v>
                </c:pt>
                <c:pt idx="13327">
                  <c:v>1</c:v>
                </c:pt>
                <c:pt idx="13328">
                  <c:v>1</c:v>
                </c:pt>
                <c:pt idx="13329">
                  <c:v>1</c:v>
                </c:pt>
                <c:pt idx="13330">
                  <c:v>0.66666666699999999</c:v>
                </c:pt>
                <c:pt idx="13331">
                  <c:v>1</c:v>
                </c:pt>
                <c:pt idx="13332">
                  <c:v>1</c:v>
                </c:pt>
                <c:pt idx="13333">
                  <c:v>1</c:v>
                </c:pt>
                <c:pt idx="13334">
                  <c:v>1</c:v>
                </c:pt>
                <c:pt idx="13335">
                  <c:v>1</c:v>
                </c:pt>
                <c:pt idx="13336">
                  <c:v>1</c:v>
                </c:pt>
                <c:pt idx="13337">
                  <c:v>1</c:v>
                </c:pt>
                <c:pt idx="13338">
                  <c:v>1</c:v>
                </c:pt>
                <c:pt idx="13339">
                  <c:v>1</c:v>
                </c:pt>
                <c:pt idx="13340">
                  <c:v>1</c:v>
                </c:pt>
                <c:pt idx="13341">
                  <c:v>1</c:v>
                </c:pt>
                <c:pt idx="13342">
                  <c:v>1</c:v>
                </c:pt>
                <c:pt idx="13343">
                  <c:v>1</c:v>
                </c:pt>
                <c:pt idx="13344">
                  <c:v>1</c:v>
                </c:pt>
                <c:pt idx="13345">
                  <c:v>1</c:v>
                </c:pt>
                <c:pt idx="13346">
                  <c:v>1</c:v>
                </c:pt>
                <c:pt idx="13347">
                  <c:v>1</c:v>
                </c:pt>
                <c:pt idx="13348">
                  <c:v>1</c:v>
                </c:pt>
                <c:pt idx="13349">
                  <c:v>1</c:v>
                </c:pt>
                <c:pt idx="13350">
                  <c:v>1</c:v>
                </c:pt>
                <c:pt idx="13351">
                  <c:v>1</c:v>
                </c:pt>
                <c:pt idx="13352">
                  <c:v>1</c:v>
                </c:pt>
                <c:pt idx="13353">
                  <c:v>1</c:v>
                </c:pt>
                <c:pt idx="13354">
                  <c:v>1</c:v>
                </c:pt>
                <c:pt idx="13355">
                  <c:v>1</c:v>
                </c:pt>
                <c:pt idx="13356">
                  <c:v>1</c:v>
                </c:pt>
                <c:pt idx="13357">
                  <c:v>1</c:v>
                </c:pt>
                <c:pt idx="13358">
                  <c:v>1</c:v>
                </c:pt>
                <c:pt idx="13359">
                  <c:v>1</c:v>
                </c:pt>
                <c:pt idx="13360">
                  <c:v>1</c:v>
                </c:pt>
                <c:pt idx="13361">
                  <c:v>1</c:v>
                </c:pt>
                <c:pt idx="13362">
                  <c:v>1</c:v>
                </c:pt>
                <c:pt idx="13363">
                  <c:v>1</c:v>
                </c:pt>
                <c:pt idx="13364">
                  <c:v>1</c:v>
                </c:pt>
                <c:pt idx="13365">
                  <c:v>1</c:v>
                </c:pt>
                <c:pt idx="13366">
                  <c:v>1</c:v>
                </c:pt>
                <c:pt idx="13367">
                  <c:v>1</c:v>
                </c:pt>
                <c:pt idx="13368">
                  <c:v>1</c:v>
                </c:pt>
                <c:pt idx="13369">
                  <c:v>1</c:v>
                </c:pt>
                <c:pt idx="13370">
                  <c:v>1</c:v>
                </c:pt>
                <c:pt idx="13371">
                  <c:v>1</c:v>
                </c:pt>
                <c:pt idx="13372">
                  <c:v>1</c:v>
                </c:pt>
                <c:pt idx="13373">
                  <c:v>1</c:v>
                </c:pt>
                <c:pt idx="13374">
                  <c:v>1</c:v>
                </c:pt>
                <c:pt idx="13375">
                  <c:v>1</c:v>
                </c:pt>
                <c:pt idx="13376">
                  <c:v>1</c:v>
                </c:pt>
                <c:pt idx="13377">
                  <c:v>1</c:v>
                </c:pt>
                <c:pt idx="13378">
                  <c:v>1</c:v>
                </c:pt>
                <c:pt idx="13379">
                  <c:v>1</c:v>
                </c:pt>
                <c:pt idx="13380">
                  <c:v>1</c:v>
                </c:pt>
                <c:pt idx="13381">
                  <c:v>1</c:v>
                </c:pt>
                <c:pt idx="13382">
                  <c:v>1</c:v>
                </c:pt>
                <c:pt idx="13383">
                  <c:v>1</c:v>
                </c:pt>
                <c:pt idx="13384">
                  <c:v>1</c:v>
                </c:pt>
                <c:pt idx="13385">
                  <c:v>1</c:v>
                </c:pt>
                <c:pt idx="13386">
                  <c:v>1</c:v>
                </c:pt>
                <c:pt idx="13387">
                  <c:v>1</c:v>
                </c:pt>
                <c:pt idx="13388">
                  <c:v>1</c:v>
                </c:pt>
                <c:pt idx="13389">
                  <c:v>1</c:v>
                </c:pt>
                <c:pt idx="13390">
                  <c:v>1</c:v>
                </c:pt>
                <c:pt idx="13391">
                  <c:v>1</c:v>
                </c:pt>
                <c:pt idx="13392">
                  <c:v>1</c:v>
                </c:pt>
                <c:pt idx="13393">
                  <c:v>1</c:v>
                </c:pt>
                <c:pt idx="13394">
                  <c:v>1</c:v>
                </c:pt>
                <c:pt idx="13395">
                  <c:v>1</c:v>
                </c:pt>
                <c:pt idx="13396">
                  <c:v>1</c:v>
                </c:pt>
                <c:pt idx="13397">
                  <c:v>1</c:v>
                </c:pt>
                <c:pt idx="13398">
                  <c:v>1</c:v>
                </c:pt>
                <c:pt idx="13399">
                  <c:v>1</c:v>
                </c:pt>
                <c:pt idx="13400">
                  <c:v>1</c:v>
                </c:pt>
                <c:pt idx="13401">
                  <c:v>1</c:v>
                </c:pt>
                <c:pt idx="13402">
                  <c:v>1</c:v>
                </c:pt>
                <c:pt idx="13403">
                  <c:v>1</c:v>
                </c:pt>
                <c:pt idx="13404">
                  <c:v>1</c:v>
                </c:pt>
                <c:pt idx="13405">
                  <c:v>1</c:v>
                </c:pt>
                <c:pt idx="13406">
                  <c:v>1</c:v>
                </c:pt>
                <c:pt idx="13407">
                  <c:v>1</c:v>
                </c:pt>
                <c:pt idx="13408">
                  <c:v>1</c:v>
                </c:pt>
                <c:pt idx="13409">
                  <c:v>1</c:v>
                </c:pt>
                <c:pt idx="13410">
                  <c:v>1</c:v>
                </c:pt>
                <c:pt idx="13411">
                  <c:v>1</c:v>
                </c:pt>
                <c:pt idx="13412">
                  <c:v>1</c:v>
                </c:pt>
                <c:pt idx="13413">
                  <c:v>1</c:v>
                </c:pt>
                <c:pt idx="13414">
                  <c:v>1</c:v>
                </c:pt>
                <c:pt idx="13415">
                  <c:v>1</c:v>
                </c:pt>
                <c:pt idx="13416">
                  <c:v>1</c:v>
                </c:pt>
                <c:pt idx="13417">
                  <c:v>1</c:v>
                </c:pt>
                <c:pt idx="13418">
                  <c:v>1</c:v>
                </c:pt>
                <c:pt idx="13419">
                  <c:v>1</c:v>
                </c:pt>
                <c:pt idx="13420">
                  <c:v>1</c:v>
                </c:pt>
                <c:pt idx="13421">
                  <c:v>1</c:v>
                </c:pt>
                <c:pt idx="13422">
                  <c:v>1</c:v>
                </c:pt>
                <c:pt idx="13423">
                  <c:v>1</c:v>
                </c:pt>
                <c:pt idx="13424">
                  <c:v>1</c:v>
                </c:pt>
                <c:pt idx="13425">
                  <c:v>1</c:v>
                </c:pt>
                <c:pt idx="13426">
                  <c:v>1</c:v>
                </c:pt>
                <c:pt idx="13427">
                  <c:v>1</c:v>
                </c:pt>
                <c:pt idx="13428">
                  <c:v>1</c:v>
                </c:pt>
                <c:pt idx="13429">
                  <c:v>1</c:v>
                </c:pt>
                <c:pt idx="13430">
                  <c:v>1</c:v>
                </c:pt>
                <c:pt idx="13431">
                  <c:v>1</c:v>
                </c:pt>
                <c:pt idx="13432">
                  <c:v>1</c:v>
                </c:pt>
                <c:pt idx="13433">
                  <c:v>1</c:v>
                </c:pt>
                <c:pt idx="13434">
                  <c:v>1</c:v>
                </c:pt>
                <c:pt idx="13435">
                  <c:v>1</c:v>
                </c:pt>
                <c:pt idx="13436">
                  <c:v>1</c:v>
                </c:pt>
                <c:pt idx="13437">
                  <c:v>1</c:v>
                </c:pt>
                <c:pt idx="13438">
                  <c:v>1</c:v>
                </c:pt>
                <c:pt idx="13439">
                  <c:v>1</c:v>
                </c:pt>
                <c:pt idx="13440">
                  <c:v>1</c:v>
                </c:pt>
                <c:pt idx="13441">
                  <c:v>1</c:v>
                </c:pt>
                <c:pt idx="13442">
                  <c:v>1</c:v>
                </c:pt>
                <c:pt idx="13443">
                  <c:v>1</c:v>
                </c:pt>
                <c:pt idx="13444">
                  <c:v>1</c:v>
                </c:pt>
                <c:pt idx="13445">
                  <c:v>1</c:v>
                </c:pt>
                <c:pt idx="13446">
                  <c:v>1</c:v>
                </c:pt>
                <c:pt idx="13447">
                  <c:v>1</c:v>
                </c:pt>
                <c:pt idx="13448">
                  <c:v>1</c:v>
                </c:pt>
                <c:pt idx="13449">
                  <c:v>1</c:v>
                </c:pt>
                <c:pt idx="13450">
                  <c:v>1</c:v>
                </c:pt>
                <c:pt idx="13451">
                  <c:v>1</c:v>
                </c:pt>
                <c:pt idx="13452">
                  <c:v>1</c:v>
                </c:pt>
                <c:pt idx="13453">
                  <c:v>1</c:v>
                </c:pt>
                <c:pt idx="13454">
                  <c:v>1</c:v>
                </c:pt>
                <c:pt idx="13455">
                  <c:v>1</c:v>
                </c:pt>
                <c:pt idx="13456">
                  <c:v>1</c:v>
                </c:pt>
                <c:pt idx="13457">
                  <c:v>1</c:v>
                </c:pt>
                <c:pt idx="13458">
                  <c:v>1</c:v>
                </c:pt>
                <c:pt idx="13459">
                  <c:v>1</c:v>
                </c:pt>
                <c:pt idx="13460">
                  <c:v>1</c:v>
                </c:pt>
                <c:pt idx="13461">
                  <c:v>1</c:v>
                </c:pt>
                <c:pt idx="13462">
                  <c:v>1</c:v>
                </c:pt>
                <c:pt idx="13463">
                  <c:v>1</c:v>
                </c:pt>
                <c:pt idx="13464">
                  <c:v>1</c:v>
                </c:pt>
                <c:pt idx="13465">
                  <c:v>1</c:v>
                </c:pt>
                <c:pt idx="13466">
                  <c:v>1</c:v>
                </c:pt>
                <c:pt idx="13467">
                  <c:v>1</c:v>
                </c:pt>
                <c:pt idx="13468">
                  <c:v>1</c:v>
                </c:pt>
                <c:pt idx="13469">
                  <c:v>1</c:v>
                </c:pt>
                <c:pt idx="13470">
                  <c:v>1</c:v>
                </c:pt>
                <c:pt idx="13471">
                  <c:v>1</c:v>
                </c:pt>
                <c:pt idx="13472">
                  <c:v>1</c:v>
                </c:pt>
                <c:pt idx="13473">
                  <c:v>1</c:v>
                </c:pt>
                <c:pt idx="13474">
                  <c:v>1</c:v>
                </c:pt>
                <c:pt idx="13475">
                  <c:v>1</c:v>
                </c:pt>
                <c:pt idx="13476">
                  <c:v>1</c:v>
                </c:pt>
                <c:pt idx="13477">
                  <c:v>1</c:v>
                </c:pt>
                <c:pt idx="13478">
                  <c:v>1</c:v>
                </c:pt>
                <c:pt idx="13479">
                  <c:v>1</c:v>
                </c:pt>
                <c:pt idx="13480">
                  <c:v>1</c:v>
                </c:pt>
                <c:pt idx="13481">
                  <c:v>1</c:v>
                </c:pt>
                <c:pt idx="13482">
                  <c:v>1</c:v>
                </c:pt>
                <c:pt idx="13483">
                  <c:v>1</c:v>
                </c:pt>
                <c:pt idx="13484">
                  <c:v>1</c:v>
                </c:pt>
                <c:pt idx="13485">
                  <c:v>1</c:v>
                </c:pt>
                <c:pt idx="13486">
                  <c:v>1</c:v>
                </c:pt>
                <c:pt idx="13487">
                  <c:v>0.66666666699999999</c:v>
                </c:pt>
                <c:pt idx="13488">
                  <c:v>1</c:v>
                </c:pt>
                <c:pt idx="13489">
                  <c:v>1</c:v>
                </c:pt>
                <c:pt idx="13490">
                  <c:v>1</c:v>
                </c:pt>
                <c:pt idx="13491">
                  <c:v>1</c:v>
                </c:pt>
                <c:pt idx="13492">
                  <c:v>1</c:v>
                </c:pt>
                <c:pt idx="13493">
                  <c:v>1</c:v>
                </c:pt>
                <c:pt idx="13494">
                  <c:v>1</c:v>
                </c:pt>
                <c:pt idx="13495">
                  <c:v>1</c:v>
                </c:pt>
                <c:pt idx="13496">
                  <c:v>1</c:v>
                </c:pt>
                <c:pt idx="13497">
                  <c:v>1</c:v>
                </c:pt>
                <c:pt idx="13498">
                  <c:v>1</c:v>
                </c:pt>
                <c:pt idx="13499">
                  <c:v>1</c:v>
                </c:pt>
                <c:pt idx="13500">
                  <c:v>1</c:v>
                </c:pt>
                <c:pt idx="13501">
                  <c:v>1</c:v>
                </c:pt>
                <c:pt idx="13502">
                  <c:v>1</c:v>
                </c:pt>
                <c:pt idx="13503">
                  <c:v>1</c:v>
                </c:pt>
                <c:pt idx="13504">
                  <c:v>1</c:v>
                </c:pt>
                <c:pt idx="13505">
                  <c:v>1</c:v>
                </c:pt>
                <c:pt idx="13506">
                  <c:v>1</c:v>
                </c:pt>
                <c:pt idx="13507">
                  <c:v>1</c:v>
                </c:pt>
                <c:pt idx="13508">
                  <c:v>1</c:v>
                </c:pt>
                <c:pt idx="13509">
                  <c:v>1</c:v>
                </c:pt>
                <c:pt idx="13510">
                  <c:v>1</c:v>
                </c:pt>
                <c:pt idx="13511">
                  <c:v>1</c:v>
                </c:pt>
                <c:pt idx="13512">
                  <c:v>1</c:v>
                </c:pt>
                <c:pt idx="13513">
                  <c:v>1</c:v>
                </c:pt>
                <c:pt idx="13514">
                  <c:v>1</c:v>
                </c:pt>
                <c:pt idx="13515">
                  <c:v>1</c:v>
                </c:pt>
                <c:pt idx="13516">
                  <c:v>1</c:v>
                </c:pt>
                <c:pt idx="13517">
                  <c:v>1</c:v>
                </c:pt>
                <c:pt idx="13518">
                  <c:v>1</c:v>
                </c:pt>
                <c:pt idx="13519">
                  <c:v>1</c:v>
                </c:pt>
                <c:pt idx="13520">
                  <c:v>1</c:v>
                </c:pt>
                <c:pt idx="13521">
                  <c:v>1</c:v>
                </c:pt>
                <c:pt idx="13522">
                  <c:v>1</c:v>
                </c:pt>
                <c:pt idx="13523">
                  <c:v>1</c:v>
                </c:pt>
                <c:pt idx="13524">
                  <c:v>1</c:v>
                </c:pt>
                <c:pt idx="13525">
                  <c:v>1</c:v>
                </c:pt>
                <c:pt idx="13526">
                  <c:v>1</c:v>
                </c:pt>
                <c:pt idx="13527">
                  <c:v>1</c:v>
                </c:pt>
                <c:pt idx="13528">
                  <c:v>1</c:v>
                </c:pt>
                <c:pt idx="13529">
                  <c:v>1</c:v>
                </c:pt>
                <c:pt idx="13530">
                  <c:v>1</c:v>
                </c:pt>
                <c:pt idx="13531">
                  <c:v>1</c:v>
                </c:pt>
                <c:pt idx="13532">
                  <c:v>1</c:v>
                </c:pt>
                <c:pt idx="13533">
                  <c:v>1</c:v>
                </c:pt>
                <c:pt idx="13534">
                  <c:v>1</c:v>
                </c:pt>
                <c:pt idx="13535">
                  <c:v>1</c:v>
                </c:pt>
                <c:pt idx="13536">
                  <c:v>1</c:v>
                </c:pt>
                <c:pt idx="13537">
                  <c:v>1</c:v>
                </c:pt>
                <c:pt idx="13538">
                  <c:v>1</c:v>
                </c:pt>
                <c:pt idx="13539">
                  <c:v>1</c:v>
                </c:pt>
                <c:pt idx="13540">
                  <c:v>1</c:v>
                </c:pt>
                <c:pt idx="13541">
                  <c:v>1</c:v>
                </c:pt>
                <c:pt idx="13542">
                  <c:v>1</c:v>
                </c:pt>
                <c:pt idx="13543">
                  <c:v>1</c:v>
                </c:pt>
                <c:pt idx="13544">
                  <c:v>1</c:v>
                </c:pt>
                <c:pt idx="13545">
                  <c:v>1</c:v>
                </c:pt>
                <c:pt idx="13546">
                  <c:v>1</c:v>
                </c:pt>
                <c:pt idx="13547">
                  <c:v>1</c:v>
                </c:pt>
                <c:pt idx="13548">
                  <c:v>1</c:v>
                </c:pt>
                <c:pt idx="13549">
                  <c:v>1</c:v>
                </c:pt>
                <c:pt idx="13550">
                  <c:v>1</c:v>
                </c:pt>
                <c:pt idx="13551">
                  <c:v>1</c:v>
                </c:pt>
                <c:pt idx="13552">
                  <c:v>1</c:v>
                </c:pt>
                <c:pt idx="13553">
                  <c:v>1</c:v>
                </c:pt>
                <c:pt idx="13554">
                  <c:v>1</c:v>
                </c:pt>
                <c:pt idx="13555">
                  <c:v>1</c:v>
                </c:pt>
                <c:pt idx="13556">
                  <c:v>1</c:v>
                </c:pt>
                <c:pt idx="13557">
                  <c:v>1</c:v>
                </c:pt>
                <c:pt idx="13558">
                  <c:v>1</c:v>
                </c:pt>
                <c:pt idx="13559">
                  <c:v>1</c:v>
                </c:pt>
                <c:pt idx="13560">
                  <c:v>1</c:v>
                </c:pt>
                <c:pt idx="13561">
                  <c:v>1</c:v>
                </c:pt>
                <c:pt idx="13562">
                  <c:v>1</c:v>
                </c:pt>
                <c:pt idx="13563">
                  <c:v>1</c:v>
                </c:pt>
                <c:pt idx="13564">
                  <c:v>1</c:v>
                </c:pt>
                <c:pt idx="13565">
                  <c:v>1</c:v>
                </c:pt>
                <c:pt idx="13566">
                  <c:v>1</c:v>
                </c:pt>
                <c:pt idx="13567">
                  <c:v>1</c:v>
                </c:pt>
                <c:pt idx="13568">
                  <c:v>1</c:v>
                </c:pt>
                <c:pt idx="13569">
                  <c:v>1</c:v>
                </c:pt>
                <c:pt idx="13570">
                  <c:v>1</c:v>
                </c:pt>
                <c:pt idx="13571">
                  <c:v>1</c:v>
                </c:pt>
                <c:pt idx="13572">
                  <c:v>1</c:v>
                </c:pt>
                <c:pt idx="13573">
                  <c:v>1</c:v>
                </c:pt>
                <c:pt idx="13574">
                  <c:v>1</c:v>
                </c:pt>
                <c:pt idx="13575">
                  <c:v>1</c:v>
                </c:pt>
                <c:pt idx="13576">
                  <c:v>1</c:v>
                </c:pt>
                <c:pt idx="13577">
                  <c:v>1</c:v>
                </c:pt>
                <c:pt idx="13578">
                  <c:v>1</c:v>
                </c:pt>
                <c:pt idx="13579">
                  <c:v>1</c:v>
                </c:pt>
                <c:pt idx="13580">
                  <c:v>1</c:v>
                </c:pt>
                <c:pt idx="13581">
                  <c:v>1</c:v>
                </c:pt>
                <c:pt idx="13582">
                  <c:v>1</c:v>
                </c:pt>
                <c:pt idx="13583">
                  <c:v>1</c:v>
                </c:pt>
                <c:pt idx="13584">
                  <c:v>1</c:v>
                </c:pt>
                <c:pt idx="13585">
                  <c:v>1</c:v>
                </c:pt>
                <c:pt idx="13586">
                  <c:v>1</c:v>
                </c:pt>
                <c:pt idx="13587">
                  <c:v>1</c:v>
                </c:pt>
                <c:pt idx="13588">
                  <c:v>1</c:v>
                </c:pt>
                <c:pt idx="13589">
                  <c:v>1</c:v>
                </c:pt>
                <c:pt idx="13590">
                  <c:v>1</c:v>
                </c:pt>
                <c:pt idx="13591">
                  <c:v>1</c:v>
                </c:pt>
                <c:pt idx="13592">
                  <c:v>1</c:v>
                </c:pt>
                <c:pt idx="13593">
                  <c:v>1</c:v>
                </c:pt>
                <c:pt idx="13594">
                  <c:v>1</c:v>
                </c:pt>
                <c:pt idx="13595">
                  <c:v>1</c:v>
                </c:pt>
                <c:pt idx="13596">
                  <c:v>1</c:v>
                </c:pt>
                <c:pt idx="13597">
                  <c:v>1</c:v>
                </c:pt>
                <c:pt idx="13598">
                  <c:v>1</c:v>
                </c:pt>
                <c:pt idx="13599">
                  <c:v>1</c:v>
                </c:pt>
                <c:pt idx="13600">
                  <c:v>1</c:v>
                </c:pt>
                <c:pt idx="13601">
                  <c:v>1</c:v>
                </c:pt>
                <c:pt idx="13602">
                  <c:v>1</c:v>
                </c:pt>
                <c:pt idx="13603">
                  <c:v>1</c:v>
                </c:pt>
                <c:pt idx="13604">
                  <c:v>1</c:v>
                </c:pt>
                <c:pt idx="13605">
                  <c:v>1</c:v>
                </c:pt>
                <c:pt idx="13606">
                  <c:v>1</c:v>
                </c:pt>
                <c:pt idx="13607">
                  <c:v>1</c:v>
                </c:pt>
                <c:pt idx="13608">
                  <c:v>1</c:v>
                </c:pt>
                <c:pt idx="13609">
                  <c:v>1</c:v>
                </c:pt>
                <c:pt idx="13610">
                  <c:v>1</c:v>
                </c:pt>
                <c:pt idx="13611">
                  <c:v>1</c:v>
                </c:pt>
                <c:pt idx="13612">
                  <c:v>1</c:v>
                </c:pt>
                <c:pt idx="13613">
                  <c:v>1</c:v>
                </c:pt>
                <c:pt idx="13614">
                  <c:v>1</c:v>
                </c:pt>
                <c:pt idx="13615">
                  <c:v>1</c:v>
                </c:pt>
                <c:pt idx="13616">
                  <c:v>1</c:v>
                </c:pt>
                <c:pt idx="13617">
                  <c:v>1</c:v>
                </c:pt>
                <c:pt idx="13618">
                  <c:v>1</c:v>
                </c:pt>
                <c:pt idx="13619">
                  <c:v>0.33333333300000001</c:v>
                </c:pt>
                <c:pt idx="13620">
                  <c:v>1</c:v>
                </c:pt>
                <c:pt idx="13621">
                  <c:v>1</c:v>
                </c:pt>
                <c:pt idx="13622">
                  <c:v>1</c:v>
                </c:pt>
                <c:pt idx="13623">
                  <c:v>1</c:v>
                </c:pt>
                <c:pt idx="13624">
                  <c:v>1</c:v>
                </c:pt>
                <c:pt idx="13625">
                  <c:v>1</c:v>
                </c:pt>
                <c:pt idx="13626">
                  <c:v>1</c:v>
                </c:pt>
                <c:pt idx="13627">
                  <c:v>1</c:v>
                </c:pt>
                <c:pt idx="13628">
                  <c:v>1</c:v>
                </c:pt>
                <c:pt idx="13629">
                  <c:v>1</c:v>
                </c:pt>
                <c:pt idx="13630">
                  <c:v>1</c:v>
                </c:pt>
                <c:pt idx="13631">
                  <c:v>1</c:v>
                </c:pt>
                <c:pt idx="13632">
                  <c:v>1</c:v>
                </c:pt>
                <c:pt idx="13633">
                  <c:v>1</c:v>
                </c:pt>
                <c:pt idx="13634">
                  <c:v>1</c:v>
                </c:pt>
                <c:pt idx="13635">
                  <c:v>1</c:v>
                </c:pt>
                <c:pt idx="13636">
                  <c:v>1</c:v>
                </c:pt>
                <c:pt idx="13637">
                  <c:v>1</c:v>
                </c:pt>
                <c:pt idx="13638">
                  <c:v>1</c:v>
                </c:pt>
                <c:pt idx="13639">
                  <c:v>1</c:v>
                </c:pt>
                <c:pt idx="13640">
                  <c:v>1</c:v>
                </c:pt>
                <c:pt idx="13641">
                  <c:v>1</c:v>
                </c:pt>
                <c:pt idx="13642">
                  <c:v>1</c:v>
                </c:pt>
                <c:pt idx="13643">
                  <c:v>1</c:v>
                </c:pt>
                <c:pt idx="13644">
                  <c:v>1</c:v>
                </c:pt>
                <c:pt idx="13645">
                  <c:v>1</c:v>
                </c:pt>
                <c:pt idx="13646">
                  <c:v>1</c:v>
                </c:pt>
                <c:pt idx="13647">
                  <c:v>1</c:v>
                </c:pt>
                <c:pt idx="13648">
                  <c:v>1</c:v>
                </c:pt>
                <c:pt idx="13649">
                  <c:v>1</c:v>
                </c:pt>
                <c:pt idx="13650">
                  <c:v>1</c:v>
                </c:pt>
                <c:pt idx="13651">
                  <c:v>1</c:v>
                </c:pt>
                <c:pt idx="13652">
                  <c:v>1</c:v>
                </c:pt>
                <c:pt idx="13653">
                  <c:v>1</c:v>
                </c:pt>
                <c:pt idx="13654">
                  <c:v>1</c:v>
                </c:pt>
                <c:pt idx="13655">
                  <c:v>1</c:v>
                </c:pt>
                <c:pt idx="13656">
                  <c:v>1</c:v>
                </c:pt>
                <c:pt idx="13657">
                  <c:v>1</c:v>
                </c:pt>
                <c:pt idx="13658">
                  <c:v>1</c:v>
                </c:pt>
                <c:pt idx="13659">
                  <c:v>1</c:v>
                </c:pt>
                <c:pt idx="13660">
                  <c:v>1</c:v>
                </c:pt>
                <c:pt idx="13661">
                  <c:v>1</c:v>
                </c:pt>
                <c:pt idx="13662">
                  <c:v>1</c:v>
                </c:pt>
                <c:pt idx="13663">
                  <c:v>1</c:v>
                </c:pt>
                <c:pt idx="13664">
                  <c:v>1</c:v>
                </c:pt>
                <c:pt idx="13665">
                  <c:v>1</c:v>
                </c:pt>
                <c:pt idx="13666">
                  <c:v>1</c:v>
                </c:pt>
                <c:pt idx="13667">
                  <c:v>1</c:v>
                </c:pt>
                <c:pt idx="13668">
                  <c:v>1</c:v>
                </c:pt>
                <c:pt idx="13669">
                  <c:v>1</c:v>
                </c:pt>
                <c:pt idx="13670">
                  <c:v>1</c:v>
                </c:pt>
                <c:pt idx="13671">
                  <c:v>1</c:v>
                </c:pt>
                <c:pt idx="13672">
                  <c:v>1</c:v>
                </c:pt>
                <c:pt idx="13673">
                  <c:v>1</c:v>
                </c:pt>
                <c:pt idx="13674">
                  <c:v>1</c:v>
                </c:pt>
                <c:pt idx="13675">
                  <c:v>1</c:v>
                </c:pt>
                <c:pt idx="13676">
                  <c:v>1</c:v>
                </c:pt>
                <c:pt idx="13677">
                  <c:v>1</c:v>
                </c:pt>
                <c:pt idx="13678">
                  <c:v>1</c:v>
                </c:pt>
                <c:pt idx="13679">
                  <c:v>1</c:v>
                </c:pt>
                <c:pt idx="13680">
                  <c:v>1</c:v>
                </c:pt>
                <c:pt idx="13681">
                  <c:v>1</c:v>
                </c:pt>
                <c:pt idx="13682">
                  <c:v>1</c:v>
                </c:pt>
                <c:pt idx="13683">
                  <c:v>1</c:v>
                </c:pt>
                <c:pt idx="13684">
                  <c:v>1</c:v>
                </c:pt>
                <c:pt idx="13685">
                  <c:v>1</c:v>
                </c:pt>
                <c:pt idx="13686">
                  <c:v>1</c:v>
                </c:pt>
                <c:pt idx="13687">
                  <c:v>1</c:v>
                </c:pt>
                <c:pt idx="13688">
                  <c:v>1</c:v>
                </c:pt>
                <c:pt idx="13689">
                  <c:v>1</c:v>
                </c:pt>
                <c:pt idx="13690">
                  <c:v>1</c:v>
                </c:pt>
                <c:pt idx="13691">
                  <c:v>1</c:v>
                </c:pt>
                <c:pt idx="13692">
                  <c:v>1</c:v>
                </c:pt>
                <c:pt idx="13693">
                  <c:v>1</c:v>
                </c:pt>
                <c:pt idx="13694">
                  <c:v>1</c:v>
                </c:pt>
                <c:pt idx="13695">
                  <c:v>1</c:v>
                </c:pt>
                <c:pt idx="13696">
                  <c:v>1</c:v>
                </c:pt>
                <c:pt idx="13697">
                  <c:v>1</c:v>
                </c:pt>
                <c:pt idx="13698">
                  <c:v>1</c:v>
                </c:pt>
                <c:pt idx="13699">
                  <c:v>1</c:v>
                </c:pt>
                <c:pt idx="13700">
                  <c:v>1</c:v>
                </c:pt>
                <c:pt idx="13701">
                  <c:v>1</c:v>
                </c:pt>
                <c:pt idx="13702">
                  <c:v>1</c:v>
                </c:pt>
                <c:pt idx="13703">
                  <c:v>1</c:v>
                </c:pt>
                <c:pt idx="13704">
                  <c:v>1</c:v>
                </c:pt>
                <c:pt idx="13705">
                  <c:v>1</c:v>
                </c:pt>
                <c:pt idx="13706">
                  <c:v>1</c:v>
                </c:pt>
                <c:pt idx="13707">
                  <c:v>1</c:v>
                </c:pt>
                <c:pt idx="13708">
                  <c:v>1</c:v>
                </c:pt>
                <c:pt idx="13709">
                  <c:v>1</c:v>
                </c:pt>
                <c:pt idx="13710">
                  <c:v>1</c:v>
                </c:pt>
                <c:pt idx="13711">
                  <c:v>1</c:v>
                </c:pt>
                <c:pt idx="13712">
                  <c:v>1</c:v>
                </c:pt>
                <c:pt idx="13713">
                  <c:v>1</c:v>
                </c:pt>
                <c:pt idx="13714">
                  <c:v>1</c:v>
                </c:pt>
                <c:pt idx="13715">
                  <c:v>1</c:v>
                </c:pt>
                <c:pt idx="13716">
                  <c:v>1</c:v>
                </c:pt>
                <c:pt idx="13717">
                  <c:v>1</c:v>
                </c:pt>
                <c:pt idx="13718">
                  <c:v>1</c:v>
                </c:pt>
                <c:pt idx="13719">
                  <c:v>1</c:v>
                </c:pt>
                <c:pt idx="13720">
                  <c:v>1</c:v>
                </c:pt>
                <c:pt idx="13721">
                  <c:v>1</c:v>
                </c:pt>
                <c:pt idx="13722">
                  <c:v>1</c:v>
                </c:pt>
                <c:pt idx="13723">
                  <c:v>1</c:v>
                </c:pt>
                <c:pt idx="13724">
                  <c:v>1</c:v>
                </c:pt>
                <c:pt idx="13725">
                  <c:v>1</c:v>
                </c:pt>
                <c:pt idx="13726">
                  <c:v>1</c:v>
                </c:pt>
                <c:pt idx="13727">
                  <c:v>1</c:v>
                </c:pt>
                <c:pt idx="13728">
                  <c:v>1</c:v>
                </c:pt>
                <c:pt idx="13729">
                  <c:v>1</c:v>
                </c:pt>
                <c:pt idx="13730">
                  <c:v>1</c:v>
                </c:pt>
                <c:pt idx="13731">
                  <c:v>1</c:v>
                </c:pt>
                <c:pt idx="13732">
                  <c:v>1</c:v>
                </c:pt>
                <c:pt idx="13733">
                  <c:v>1</c:v>
                </c:pt>
                <c:pt idx="13734">
                  <c:v>1</c:v>
                </c:pt>
                <c:pt idx="13735">
                  <c:v>1</c:v>
                </c:pt>
                <c:pt idx="13736">
                  <c:v>1</c:v>
                </c:pt>
                <c:pt idx="13737">
                  <c:v>1</c:v>
                </c:pt>
                <c:pt idx="13738">
                  <c:v>1</c:v>
                </c:pt>
                <c:pt idx="13739">
                  <c:v>1</c:v>
                </c:pt>
                <c:pt idx="13740">
                  <c:v>1</c:v>
                </c:pt>
                <c:pt idx="13741">
                  <c:v>1</c:v>
                </c:pt>
                <c:pt idx="13742">
                  <c:v>1</c:v>
                </c:pt>
                <c:pt idx="13743">
                  <c:v>1</c:v>
                </c:pt>
                <c:pt idx="13744">
                  <c:v>1</c:v>
                </c:pt>
                <c:pt idx="13745">
                  <c:v>1</c:v>
                </c:pt>
                <c:pt idx="13746">
                  <c:v>1</c:v>
                </c:pt>
                <c:pt idx="13747">
                  <c:v>1</c:v>
                </c:pt>
                <c:pt idx="13748">
                  <c:v>1</c:v>
                </c:pt>
                <c:pt idx="13749">
                  <c:v>1</c:v>
                </c:pt>
                <c:pt idx="13750">
                  <c:v>1</c:v>
                </c:pt>
                <c:pt idx="13751">
                  <c:v>1</c:v>
                </c:pt>
                <c:pt idx="13752">
                  <c:v>1</c:v>
                </c:pt>
                <c:pt idx="13753">
                  <c:v>1</c:v>
                </c:pt>
                <c:pt idx="13754">
                  <c:v>1</c:v>
                </c:pt>
                <c:pt idx="13755">
                  <c:v>1</c:v>
                </c:pt>
                <c:pt idx="13756">
                  <c:v>1</c:v>
                </c:pt>
                <c:pt idx="13757">
                  <c:v>1</c:v>
                </c:pt>
                <c:pt idx="13758">
                  <c:v>1</c:v>
                </c:pt>
                <c:pt idx="13759">
                  <c:v>1</c:v>
                </c:pt>
                <c:pt idx="13760">
                  <c:v>1</c:v>
                </c:pt>
                <c:pt idx="13761">
                  <c:v>1</c:v>
                </c:pt>
                <c:pt idx="13762">
                  <c:v>1</c:v>
                </c:pt>
                <c:pt idx="13763">
                  <c:v>1</c:v>
                </c:pt>
                <c:pt idx="13764">
                  <c:v>1</c:v>
                </c:pt>
                <c:pt idx="13765">
                  <c:v>1</c:v>
                </c:pt>
                <c:pt idx="13766">
                  <c:v>1</c:v>
                </c:pt>
                <c:pt idx="13767">
                  <c:v>1</c:v>
                </c:pt>
                <c:pt idx="13768">
                  <c:v>1</c:v>
                </c:pt>
                <c:pt idx="13769">
                  <c:v>1</c:v>
                </c:pt>
                <c:pt idx="13770">
                  <c:v>1</c:v>
                </c:pt>
                <c:pt idx="13771">
                  <c:v>1</c:v>
                </c:pt>
                <c:pt idx="13772">
                  <c:v>1</c:v>
                </c:pt>
                <c:pt idx="13773">
                  <c:v>1</c:v>
                </c:pt>
                <c:pt idx="13774">
                  <c:v>1</c:v>
                </c:pt>
                <c:pt idx="13775">
                  <c:v>1</c:v>
                </c:pt>
                <c:pt idx="13776">
                  <c:v>1</c:v>
                </c:pt>
                <c:pt idx="13777">
                  <c:v>1</c:v>
                </c:pt>
                <c:pt idx="13778">
                  <c:v>1</c:v>
                </c:pt>
                <c:pt idx="13779">
                  <c:v>1</c:v>
                </c:pt>
                <c:pt idx="13780">
                  <c:v>1</c:v>
                </c:pt>
                <c:pt idx="13781">
                  <c:v>1</c:v>
                </c:pt>
                <c:pt idx="13782">
                  <c:v>1</c:v>
                </c:pt>
                <c:pt idx="13783">
                  <c:v>1</c:v>
                </c:pt>
                <c:pt idx="13784">
                  <c:v>1</c:v>
                </c:pt>
                <c:pt idx="13785">
                  <c:v>1</c:v>
                </c:pt>
                <c:pt idx="13786">
                  <c:v>1</c:v>
                </c:pt>
                <c:pt idx="13787">
                  <c:v>1</c:v>
                </c:pt>
                <c:pt idx="13788">
                  <c:v>1</c:v>
                </c:pt>
                <c:pt idx="13789">
                  <c:v>1</c:v>
                </c:pt>
                <c:pt idx="13790">
                  <c:v>1</c:v>
                </c:pt>
                <c:pt idx="13791">
                  <c:v>1</c:v>
                </c:pt>
                <c:pt idx="13792">
                  <c:v>1</c:v>
                </c:pt>
                <c:pt idx="13793">
                  <c:v>1</c:v>
                </c:pt>
                <c:pt idx="13794">
                  <c:v>1</c:v>
                </c:pt>
                <c:pt idx="13795">
                  <c:v>1</c:v>
                </c:pt>
                <c:pt idx="13796">
                  <c:v>0.66666666699999999</c:v>
                </c:pt>
                <c:pt idx="13797">
                  <c:v>1</c:v>
                </c:pt>
                <c:pt idx="13798">
                  <c:v>1</c:v>
                </c:pt>
                <c:pt idx="13799">
                  <c:v>1</c:v>
                </c:pt>
                <c:pt idx="13800">
                  <c:v>1</c:v>
                </c:pt>
                <c:pt idx="13801">
                  <c:v>1</c:v>
                </c:pt>
                <c:pt idx="13802">
                  <c:v>1</c:v>
                </c:pt>
                <c:pt idx="13803">
                  <c:v>1</c:v>
                </c:pt>
                <c:pt idx="13804">
                  <c:v>1</c:v>
                </c:pt>
                <c:pt idx="13805">
                  <c:v>1</c:v>
                </c:pt>
                <c:pt idx="13806">
                  <c:v>1</c:v>
                </c:pt>
                <c:pt idx="13807">
                  <c:v>1</c:v>
                </c:pt>
                <c:pt idx="13808">
                  <c:v>1</c:v>
                </c:pt>
                <c:pt idx="13809">
                  <c:v>1</c:v>
                </c:pt>
                <c:pt idx="13810">
                  <c:v>1</c:v>
                </c:pt>
                <c:pt idx="13811">
                  <c:v>1</c:v>
                </c:pt>
                <c:pt idx="13812">
                  <c:v>1</c:v>
                </c:pt>
                <c:pt idx="13813">
                  <c:v>1</c:v>
                </c:pt>
                <c:pt idx="13814">
                  <c:v>1</c:v>
                </c:pt>
                <c:pt idx="13815">
                  <c:v>1</c:v>
                </c:pt>
                <c:pt idx="13816">
                  <c:v>1</c:v>
                </c:pt>
                <c:pt idx="13817">
                  <c:v>1</c:v>
                </c:pt>
                <c:pt idx="13818">
                  <c:v>1</c:v>
                </c:pt>
                <c:pt idx="13819">
                  <c:v>1</c:v>
                </c:pt>
                <c:pt idx="13820">
                  <c:v>1</c:v>
                </c:pt>
                <c:pt idx="13821">
                  <c:v>1</c:v>
                </c:pt>
                <c:pt idx="13822">
                  <c:v>1</c:v>
                </c:pt>
                <c:pt idx="13823">
                  <c:v>1</c:v>
                </c:pt>
                <c:pt idx="13824">
                  <c:v>1</c:v>
                </c:pt>
                <c:pt idx="13825">
                  <c:v>1</c:v>
                </c:pt>
                <c:pt idx="13826">
                  <c:v>1</c:v>
                </c:pt>
                <c:pt idx="13827">
                  <c:v>1</c:v>
                </c:pt>
                <c:pt idx="13828">
                  <c:v>1</c:v>
                </c:pt>
                <c:pt idx="13829">
                  <c:v>1</c:v>
                </c:pt>
                <c:pt idx="13830">
                  <c:v>1</c:v>
                </c:pt>
                <c:pt idx="13831">
                  <c:v>1</c:v>
                </c:pt>
                <c:pt idx="13832">
                  <c:v>1</c:v>
                </c:pt>
                <c:pt idx="13833">
                  <c:v>1</c:v>
                </c:pt>
                <c:pt idx="13834">
                  <c:v>1</c:v>
                </c:pt>
                <c:pt idx="13835">
                  <c:v>1</c:v>
                </c:pt>
                <c:pt idx="13836">
                  <c:v>1</c:v>
                </c:pt>
                <c:pt idx="13837">
                  <c:v>1</c:v>
                </c:pt>
                <c:pt idx="13838">
                  <c:v>1</c:v>
                </c:pt>
                <c:pt idx="13839">
                  <c:v>1</c:v>
                </c:pt>
                <c:pt idx="13840">
                  <c:v>1</c:v>
                </c:pt>
                <c:pt idx="13841">
                  <c:v>1</c:v>
                </c:pt>
                <c:pt idx="13842">
                  <c:v>1</c:v>
                </c:pt>
                <c:pt idx="13843">
                  <c:v>1</c:v>
                </c:pt>
                <c:pt idx="13844">
                  <c:v>1</c:v>
                </c:pt>
                <c:pt idx="13845">
                  <c:v>1</c:v>
                </c:pt>
                <c:pt idx="13846">
                  <c:v>1</c:v>
                </c:pt>
                <c:pt idx="13847">
                  <c:v>1</c:v>
                </c:pt>
                <c:pt idx="13848">
                  <c:v>1</c:v>
                </c:pt>
                <c:pt idx="13849">
                  <c:v>1</c:v>
                </c:pt>
                <c:pt idx="13850">
                  <c:v>1</c:v>
                </c:pt>
                <c:pt idx="13851">
                  <c:v>1</c:v>
                </c:pt>
                <c:pt idx="13852">
                  <c:v>1</c:v>
                </c:pt>
                <c:pt idx="13853">
                  <c:v>1</c:v>
                </c:pt>
                <c:pt idx="13854">
                  <c:v>1</c:v>
                </c:pt>
                <c:pt idx="13855">
                  <c:v>1</c:v>
                </c:pt>
                <c:pt idx="13856">
                  <c:v>1</c:v>
                </c:pt>
                <c:pt idx="13857">
                  <c:v>1</c:v>
                </c:pt>
                <c:pt idx="13858">
                  <c:v>1</c:v>
                </c:pt>
                <c:pt idx="13859">
                  <c:v>1</c:v>
                </c:pt>
                <c:pt idx="13860">
                  <c:v>1</c:v>
                </c:pt>
                <c:pt idx="13861">
                  <c:v>1</c:v>
                </c:pt>
                <c:pt idx="13862">
                  <c:v>1</c:v>
                </c:pt>
                <c:pt idx="13863">
                  <c:v>1</c:v>
                </c:pt>
                <c:pt idx="13864">
                  <c:v>1</c:v>
                </c:pt>
                <c:pt idx="13865">
                  <c:v>1</c:v>
                </c:pt>
                <c:pt idx="13866">
                  <c:v>1</c:v>
                </c:pt>
                <c:pt idx="13867">
                  <c:v>1</c:v>
                </c:pt>
                <c:pt idx="13868">
                  <c:v>1</c:v>
                </c:pt>
                <c:pt idx="13869">
                  <c:v>1</c:v>
                </c:pt>
                <c:pt idx="13870">
                  <c:v>1</c:v>
                </c:pt>
                <c:pt idx="13871">
                  <c:v>1</c:v>
                </c:pt>
                <c:pt idx="13872">
                  <c:v>1</c:v>
                </c:pt>
                <c:pt idx="13873">
                  <c:v>1</c:v>
                </c:pt>
                <c:pt idx="13874">
                  <c:v>1</c:v>
                </c:pt>
                <c:pt idx="13875">
                  <c:v>1</c:v>
                </c:pt>
                <c:pt idx="13876">
                  <c:v>1</c:v>
                </c:pt>
                <c:pt idx="13877">
                  <c:v>1</c:v>
                </c:pt>
                <c:pt idx="13878">
                  <c:v>1</c:v>
                </c:pt>
                <c:pt idx="13879">
                  <c:v>1</c:v>
                </c:pt>
                <c:pt idx="13880">
                  <c:v>1</c:v>
                </c:pt>
                <c:pt idx="13881">
                  <c:v>1</c:v>
                </c:pt>
                <c:pt idx="13882">
                  <c:v>1</c:v>
                </c:pt>
                <c:pt idx="13883">
                  <c:v>1</c:v>
                </c:pt>
                <c:pt idx="13884">
                  <c:v>1</c:v>
                </c:pt>
                <c:pt idx="13885">
                  <c:v>1</c:v>
                </c:pt>
                <c:pt idx="13886">
                  <c:v>1</c:v>
                </c:pt>
                <c:pt idx="13887">
                  <c:v>1</c:v>
                </c:pt>
                <c:pt idx="13888">
                  <c:v>1</c:v>
                </c:pt>
                <c:pt idx="13889">
                  <c:v>1</c:v>
                </c:pt>
                <c:pt idx="13890">
                  <c:v>1</c:v>
                </c:pt>
                <c:pt idx="13891">
                  <c:v>1</c:v>
                </c:pt>
                <c:pt idx="13892">
                  <c:v>1</c:v>
                </c:pt>
                <c:pt idx="13893">
                  <c:v>1</c:v>
                </c:pt>
                <c:pt idx="13894">
                  <c:v>1</c:v>
                </c:pt>
                <c:pt idx="13895">
                  <c:v>1</c:v>
                </c:pt>
                <c:pt idx="13896">
                  <c:v>1</c:v>
                </c:pt>
                <c:pt idx="13897">
                  <c:v>1</c:v>
                </c:pt>
                <c:pt idx="13898">
                  <c:v>1</c:v>
                </c:pt>
                <c:pt idx="13899">
                  <c:v>1</c:v>
                </c:pt>
                <c:pt idx="13900">
                  <c:v>1</c:v>
                </c:pt>
                <c:pt idx="13901">
                  <c:v>1</c:v>
                </c:pt>
                <c:pt idx="13902">
                  <c:v>1</c:v>
                </c:pt>
                <c:pt idx="13903">
                  <c:v>1</c:v>
                </c:pt>
                <c:pt idx="13904">
                  <c:v>1</c:v>
                </c:pt>
                <c:pt idx="13905">
                  <c:v>1</c:v>
                </c:pt>
                <c:pt idx="13906">
                  <c:v>1</c:v>
                </c:pt>
                <c:pt idx="13907">
                  <c:v>1</c:v>
                </c:pt>
                <c:pt idx="13908">
                  <c:v>1</c:v>
                </c:pt>
                <c:pt idx="13909">
                  <c:v>1</c:v>
                </c:pt>
                <c:pt idx="13910">
                  <c:v>1</c:v>
                </c:pt>
                <c:pt idx="13911">
                  <c:v>1</c:v>
                </c:pt>
                <c:pt idx="13912">
                  <c:v>1</c:v>
                </c:pt>
                <c:pt idx="13913">
                  <c:v>1</c:v>
                </c:pt>
                <c:pt idx="13914">
                  <c:v>1</c:v>
                </c:pt>
                <c:pt idx="13915">
                  <c:v>1</c:v>
                </c:pt>
                <c:pt idx="13916">
                  <c:v>1</c:v>
                </c:pt>
                <c:pt idx="13917">
                  <c:v>1</c:v>
                </c:pt>
                <c:pt idx="13918">
                  <c:v>1</c:v>
                </c:pt>
                <c:pt idx="13919">
                  <c:v>1</c:v>
                </c:pt>
                <c:pt idx="13920">
                  <c:v>1</c:v>
                </c:pt>
                <c:pt idx="13921">
                  <c:v>1</c:v>
                </c:pt>
                <c:pt idx="13922">
                  <c:v>1</c:v>
                </c:pt>
                <c:pt idx="13923">
                  <c:v>1</c:v>
                </c:pt>
                <c:pt idx="13924">
                  <c:v>0.66666666699999999</c:v>
                </c:pt>
                <c:pt idx="13925">
                  <c:v>1</c:v>
                </c:pt>
                <c:pt idx="13926">
                  <c:v>1</c:v>
                </c:pt>
                <c:pt idx="13927">
                  <c:v>1</c:v>
                </c:pt>
                <c:pt idx="13928">
                  <c:v>1</c:v>
                </c:pt>
                <c:pt idx="13929">
                  <c:v>1</c:v>
                </c:pt>
                <c:pt idx="13930">
                  <c:v>1</c:v>
                </c:pt>
                <c:pt idx="13931">
                  <c:v>1</c:v>
                </c:pt>
                <c:pt idx="13932">
                  <c:v>1</c:v>
                </c:pt>
                <c:pt idx="13933">
                  <c:v>1</c:v>
                </c:pt>
                <c:pt idx="13934">
                  <c:v>1</c:v>
                </c:pt>
                <c:pt idx="13935">
                  <c:v>1</c:v>
                </c:pt>
                <c:pt idx="13936">
                  <c:v>1</c:v>
                </c:pt>
                <c:pt idx="13937">
                  <c:v>1</c:v>
                </c:pt>
                <c:pt idx="13938">
                  <c:v>1</c:v>
                </c:pt>
                <c:pt idx="13939">
                  <c:v>1</c:v>
                </c:pt>
                <c:pt idx="13940">
                  <c:v>1</c:v>
                </c:pt>
                <c:pt idx="13941">
                  <c:v>1</c:v>
                </c:pt>
                <c:pt idx="13942">
                  <c:v>1</c:v>
                </c:pt>
                <c:pt idx="13943">
                  <c:v>1</c:v>
                </c:pt>
                <c:pt idx="13944">
                  <c:v>1</c:v>
                </c:pt>
                <c:pt idx="13945">
                  <c:v>1</c:v>
                </c:pt>
                <c:pt idx="13946">
                  <c:v>1</c:v>
                </c:pt>
                <c:pt idx="13947">
                  <c:v>1</c:v>
                </c:pt>
                <c:pt idx="13948">
                  <c:v>1</c:v>
                </c:pt>
                <c:pt idx="13949">
                  <c:v>1</c:v>
                </c:pt>
                <c:pt idx="13950">
                  <c:v>1</c:v>
                </c:pt>
                <c:pt idx="13951">
                  <c:v>1</c:v>
                </c:pt>
                <c:pt idx="13952">
                  <c:v>1</c:v>
                </c:pt>
                <c:pt idx="13953">
                  <c:v>1</c:v>
                </c:pt>
                <c:pt idx="13954">
                  <c:v>1</c:v>
                </c:pt>
                <c:pt idx="13955">
                  <c:v>1</c:v>
                </c:pt>
                <c:pt idx="13956">
                  <c:v>1</c:v>
                </c:pt>
                <c:pt idx="13957">
                  <c:v>1</c:v>
                </c:pt>
                <c:pt idx="13958">
                  <c:v>1</c:v>
                </c:pt>
                <c:pt idx="13959">
                  <c:v>1</c:v>
                </c:pt>
                <c:pt idx="13960">
                  <c:v>1</c:v>
                </c:pt>
                <c:pt idx="13961">
                  <c:v>1</c:v>
                </c:pt>
                <c:pt idx="13962">
                  <c:v>1</c:v>
                </c:pt>
                <c:pt idx="13963">
                  <c:v>1</c:v>
                </c:pt>
                <c:pt idx="13964">
                  <c:v>1</c:v>
                </c:pt>
                <c:pt idx="13965">
                  <c:v>1</c:v>
                </c:pt>
                <c:pt idx="13966">
                  <c:v>1</c:v>
                </c:pt>
                <c:pt idx="13967">
                  <c:v>1</c:v>
                </c:pt>
                <c:pt idx="13968">
                  <c:v>1</c:v>
                </c:pt>
                <c:pt idx="13969">
                  <c:v>1</c:v>
                </c:pt>
                <c:pt idx="13970">
                  <c:v>1</c:v>
                </c:pt>
                <c:pt idx="13971">
                  <c:v>1</c:v>
                </c:pt>
                <c:pt idx="13972">
                  <c:v>1</c:v>
                </c:pt>
                <c:pt idx="13973">
                  <c:v>1</c:v>
                </c:pt>
                <c:pt idx="13974">
                  <c:v>1</c:v>
                </c:pt>
                <c:pt idx="13975">
                  <c:v>1</c:v>
                </c:pt>
                <c:pt idx="13976">
                  <c:v>1</c:v>
                </c:pt>
                <c:pt idx="13977">
                  <c:v>1</c:v>
                </c:pt>
                <c:pt idx="13978">
                  <c:v>1</c:v>
                </c:pt>
                <c:pt idx="13979">
                  <c:v>1</c:v>
                </c:pt>
                <c:pt idx="13980">
                  <c:v>1</c:v>
                </c:pt>
                <c:pt idx="13981">
                  <c:v>1</c:v>
                </c:pt>
                <c:pt idx="13982">
                  <c:v>1</c:v>
                </c:pt>
                <c:pt idx="13983">
                  <c:v>1</c:v>
                </c:pt>
                <c:pt idx="13984">
                  <c:v>1</c:v>
                </c:pt>
                <c:pt idx="13985">
                  <c:v>1</c:v>
                </c:pt>
                <c:pt idx="13986">
                  <c:v>1</c:v>
                </c:pt>
                <c:pt idx="13987">
                  <c:v>1</c:v>
                </c:pt>
                <c:pt idx="13988">
                  <c:v>1</c:v>
                </c:pt>
                <c:pt idx="13989">
                  <c:v>1</c:v>
                </c:pt>
                <c:pt idx="13990">
                  <c:v>1</c:v>
                </c:pt>
                <c:pt idx="13991">
                  <c:v>1</c:v>
                </c:pt>
                <c:pt idx="13992">
                  <c:v>1</c:v>
                </c:pt>
                <c:pt idx="13993">
                  <c:v>1</c:v>
                </c:pt>
                <c:pt idx="13994">
                  <c:v>1</c:v>
                </c:pt>
                <c:pt idx="13995">
                  <c:v>1</c:v>
                </c:pt>
                <c:pt idx="13996">
                  <c:v>1</c:v>
                </c:pt>
                <c:pt idx="13997">
                  <c:v>1</c:v>
                </c:pt>
                <c:pt idx="13998">
                  <c:v>1</c:v>
                </c:pt>
                <c:pt idx="13999">
                  <c:v>1</c:v>
                </c:pt>
                <c:pt idx="14000">
                  <c:v>1</c:v>
                </c:pt>
                <c:pt idx="14001">
                  <c:v>1</c:v>
                </c:pt>
                <c:pt idx="14002">
                  <c:v>1</c:v>
                </c:pt>
                <c:pt idx="14003">
                  <c:v>1</c:v>
                </c:pt>
                <c:pt idx="14004">
                  <c:v>1</c:v>
                </c:pt>
                <c:pt idx="14005">
                  <c:v>1</c:v>
                </c:pt>
                <c:pt idx="14006">
                  <c:v>1</c:v>
                </c:pt>
                <c:pt idx="14007">
                  <c:v>1</c:v>
                </c:pt>
                <c:pt idx="14008">
                  <c:v>1</c:v>
                </c:pt>
                <c:pt idx="14009">
                  <c:v>1</c:v>
                </c:pt>
                <c:pt idx="14010">
                  <c:v>1</c:v>
                </c:pt>
                <c:pt idx="14011">
                  <c:v>1</c:v>
                </c:pt>
                <c:pt idx="14012">
                  <c:v>1</c:v>
                </c:pt>
                <c:pt idx="14013">
                  <c:v>1</c:v>
                </c:pt>
                <c:pt idx="14014">
                  <c:v>1</c:v>
                </c:pt>
                <c:pt idx="14015">
                  <c:v>1</c:v>
                </c:pt>
                <c:pt idx="14016">
                  <c:v>1</c:v>
                </c:pt>
                <c:pt idx="14017">
                  <c:v>1</c:v>
                </c:pt>
                <c:pt idx="14018">
                  <c:v>1</c:v>
                </c:pt>
                <c:pt idx="14019">
                  <c:v>1</c:v>
                </c:pt>
                <c:pt idx="14020">
                  <c:v>1</c:v>
                </c:pt>
                <c:pt idx="14021">
                  <c:v>1</c:v>
                </c:pt>
                <c:pt idx="14022">
                  <c:v>1</c:v>
                </c:pt>
                <c:pt idx="14023">
                  <c:v>1</c:v>
                </c:pt>
                <c:pt idx="14024">
                  <c:v>1</c:v>
                </c:pt>
                <c:pt idx="14025">
                  <c:v>1</c:v>
                </c:pt>
                <c:pt idx="14026">
                  <c:v>0.5</c:v>
                </c:pt>
                <c:pt idx="14027">
                  <c:v>1</c:v>
                </c:pt>
                <c:pt idx="14028">
                  <c:v>1</c:v>
                </c:pt>
                <c:pt idx="14029">
                  <c:v>1</c:v>
                </c:pt>
                <c:pt idx="14030">
                  <c:v>1</c:v>
                </c:pt>
                <c:pt idx="14031">
                  <c:v>1</c:v>
                </c:pt>
                <c:pt idx="14032">
                  <c:v>1</c:v>
                </c:pt>
                <c:pt idx="14033">
                  <c:v>1</c:v>
                </c:pt>
                <c:pt idx="14034">
                  <c:v>1</c:v>
                </c:pt>
                <c:pt idx="14035">
                  <c:v>1</c:v>
                </c:pt>
                <c:pt idx="14036">
                  <c:v>1</c:v>
                </c:pt>
                <c:pt idx="14037">
                  <c:v>1</c:v>
                </c:pt>
                <c:pt idx="14038">
                  <c:v>1</c:v>
                </c:pt>
                <c:pt idx="14039">
                  <c:v>1</c:v>
                </c:pt>
                <c:pt idx="14040">
                  <c:v>1</c:v>
                </c:pt>
                <c:pt idx="14041">
                  <c:v>1</c:v>
                </c:pt>
                <c:pt idx="14042">
                  <c:v>1</c:v>
                </c:pt>
                <c:pt idx="14043">
                  <c:v>1</c:v>
                </c:pt>
                <c:pt idx="14044">
                  <c:v>1</c:v>
                </c:pt>
                <c:pt idx="14045">
                  <c:v>1</c:v>
                </c:pt>
                <c:pt idx="14046">
                  <c:v>1</c:v>
                </c:pt>
                <c:pt idx="14047">
                  <c:v>1</c:v>
                </c:pt>
                <c:pt idx="14048">
                  <c:v>1</c:v>
                </c:pt>
                <c:pt idx="14049">
                  <c:v>1</c:v>
                </c:pt>
                <c:pt idx="14050">
                  <c:v>1</c:v>
                </c:pt>
                <c:pt idx="14051">
                  <c:v>1</c:v>
                </c:pt>
                <c:pt idx="14052">
                  <c:v>1</c:v>
                </c:pt>
                <c:pt idx="14053">
                  <c:v>1</c:v>
                </c:pt>
                <c:pt idx="14054">
                  <c:v>1</c:v>
                </c:pt>
                <c:pt idx="14055">
                  <c:v>1</c:v>
                </c:pt>
                <c:pt idx="14056">
                  <c:v>1</c:v>
                </c:pt>
                <c:pt idx="14057">
                  <c:v>1</c:v>
                </c:pt>
                <c:pt idx="14058">
                  <c:v>1</c:v>
                </c:pt>
                <c:pt idx="14059">
                  <c:v>1</c:v>
                </c:pt>
                <c:pt idx="14060">
                  <c:v>1</c:v>
                </c:pt>
                <c:pt idx="14061">
                  <c:v>1</c:v>
                </c:pt>
                <c:pt idx="14062">
                  <c:v>1</c:v>
                </c:pt>
                <c:pt idx="14063">
                  <c:v>1</c:v>
                </c:pt>
                <c:pt idx="14064">
                  <c:v>1</c:v>
                </c:pt>
                <c:pt idx="14065">
                  <c:v>1</c:v>
                </c:pt>
                <c:pt idx="14066">
                  <c:v>1</c:v>
                </c:pt>
                <c:pt idx="14067">
                  <c:v>1</c:v>
                </c:pt>
                <c:pt idx="14068">
                  <c:v>1</c:v>
                </c:pt>
                <c:pt idx="14069">
                  <c:v>1</c:v>
                </c:pt>
                <c:pt idx="14070">
                  <c:v>1</c:v>
                </c:pt>
                <c:pt idx="14071">
                  <c:v>1</c:v>
                </c:pt>
                <c:pt idx="14072">
                  <c:v>1</c:v>
                </c:pt>
                <c:pt idx="14073">
                  <c:v>1</c:v>
                </c:pt>
                <c:pt idx="14074">
                  <c:v>1</c:v>
                </c:pt>
                <c:pt idx="14075">
                  <c:v>1</c:v>
                </c:pt>
                <c:pt idx="14076">
                  <c:v>1</c:v>
                </c:pt>
                <c:pt idx="14077">
                  <c:v>1</c:v>
                </c:pt>
                <c:pt idx="14078">
                  <c:v>1</c:v>
                </c:pt>
                <c:pt idx="14079">
                  <c:v>1</c:v>
                </c:pt>
                <c:pt idx="14080">
                  <c:v>1</c:v>
                </c:pt>
                <c:pt idx="14081">
                  <c:v>1</c:v>
                </c:pt>
                <c:pt idx="14082">
                  <c:v>1</c:v>
                </c:pt>
                <c:pt idx="14083">
                  <c:v>1</c:v>
                </c:pt>
                <c:pt idx="14084">
                  <c:v>1</c:v>
                </c:pt>
                <c:pt idx="14085">
                  <c:v>1</c:v>
                </c:pt>
                <c:pt idx="14086">
                  <c:v>1</c:v>
                </c:pt>
                <c:pt idx="14087">
                  <c:v>1</c:v>
                </c:pt>
                <c:pt idx="14088">
                  <c:v>1</c:v>
                </c:pt>
                <c:pt idx="14089">
                  <c:v>1</c:v>
                </c:pt>
                <c:pt idx="14090">
                  <c:v>1</c:v>
                </c:pt>
                <c:pt idx="14091">
                  <c:v>1</c:v>
                </c:pt>
                <c:pt idx="14092">
                  <c:v>1</c:v>
                </c:pt>
                <c:pt idx="14093">
                  <c:v>1</c:v>
                </c:pt>
                <c:pt idx="14094">
                  <c:v>1</c:v>
                </c:pt>
                <c:pt idx="14095">
                  <c:v>1</c:v>
                </c:pt>
                <c:pt idx="14096">
                  <c:v>1</c:v>
                </c:pt>
                <c:pt idx="14097">
                  <c:v>1</c:v>
                </c:pt>
                <c:pt idx="14098">
                  <c:v>1</c:v>
                </c:pt>
                <c:pt idx="14099">
                  <c:v>1</c:v>
                </c:pt>
                <c:pt idx="14100">
                  <c:v>1</c:v>
                </c:pt>
                <c:pt idx="14101">
                  <c:v>1</c:v>
                </c:pt>
                <c:pt idx="14102">
                  <c:v>1</c:v>
                </c:pt>
                <c:pt idx="14103">
                  <c:v>1</c:v>
                </c:pt>
                <c:pt idx="14104">
                  <c:v>1</c:v>
                </c:pt>
                <c:pt idx="14105">
                  <c:v>1</c:v>
                </c:pt>
                <c:pt idx="14106">
                  <c:v>1</c:v>
                </c:pt>
                <c:pt idx="14107">
                  <c:v>1</c:v>
                </c:pt>
                <c:pt idx="14108">
                  <c:v>1</c:v>
                </c:pt>
                <c:pt idx="14109">
                  <c:v>1</c:v>
                </c:pt>
                <c:pt idx="14110">
                  <c:v>1</c:v>
                </c:pt>
                <c:pt idx="14111">
                  <c:v>1</c:v>
                </c:pt>
                <c:pt idx="14112">
                  <c:v>1</c:v>
                </c:pt>
                <c:pt idx="14113">
                  <c:v>1</c:v>
                </c:pt>
                <c:pt idx="14114">
                  <c:v>0.75</c:v>
                </c:pt>
                <c:pt idx="14115">
                  <c:v>1</c:v>
                </c:pt>
                <c:pt idx="14116">
                  <c:v>1</c:v>
                </c:pt>
                <c:pt idx="14117">
                  <c:v>1</c:v>
                </c:pt>
                <c:pt idx="14118">
                  <c:v>1</c:v>
                </c:pt>
                <c:pt idx="14119">
                  <c:v>1</c:v>
                </c:pt>
                <c:pt idx="14120">
                  <c:v>1</c:v>
                </c:pt>
                <c:pt idx="14121">
                  <c:v>1</c:v>
                </c:pt>
                <c:pt idx="14122">
                  <c:v>1</c:v>
                </c:pt>
                <c:pt idx="14123">
                  <c:v>1</c:v>
                </c:pt>
                <c:pt idx="14124">
                  <c:v>1</c:v>
                </c:pt>
                <c:pt idx="14125">
                  <c:v>1</c:v>
                </c:pt>
                <c:pt idx="14126">
                  <c:v>1</c:v>
                </c:pt>
                <c:pt idx="14127">
                  <c:v>1</c:v>
                </c:pt>
                <c:pt idx="14128">
                  <c:v>1</c:v>
                </c:pt>
                <c:pt idx="14129">
                  <c:v>1</c:v>
                </c:pt>
                <c:pt idx="14130">
                  <c:v>1</c:v>
                </c:pt>
                <c:pt idx="14131">
                  <c:v>1</c:v>
                </c:pt>
                <c:pt idx="14132">
                  <c:v>1</c:v>
                </c:pt>
                <c:pt idx="14133">
                  <c:v>1</c:v>
                </c:pt>
                <c:pt idx="14134">
                  <c:v>1</c:v>
                </c:pt>
                <c:pt idx="14135">
                  <c:v>1</c:v>
                </c:pt>
                <c:pt idx="14136">
                  <c:v>1</c:v>
                </c:pt>
                <c:pt idx="14137">
                  <c:v>1</c:v>
                </c:pt>
                <c:pt idx="14138">
                  <c:v>1</c:v>
                </c:pt>
                <c:pt idx="14139">
                  <c:v>1</c:v>
                </c:pt>
                <c:pt idx="14140">
                  <c:v>1</c:v>
                </c:pt>
                <c:pt idx="14141">
                  <c:v>1</c:v>
                </c:pt>
                <c:pt idx="14142">
                  <c:v>1</c:v>
                </c:pt>
                <c:pt idx="14143">
                  <c:v>1</c:v>
                </c:pt>
                <c:pt idx="14144">
                  <c:v>1</c:v>
                </c:pt>
                <c:pt idx="14145">
                  <c:v>1</c:v>
                </c:pt>
                <c:pt idx="14146">
                  <c:v>1</c:v>
                </c:pt>
                <c:pt idx="14147">
                  <c:v>1</c:v>
                </c:pt>
                <c:pt idx="14148">
                  <c:v>1</c:v>
                </c:pt>
                <c:pt idx="14149">
                  <c:v>1</c:v>
                </c:pt>
                <c:pt idx="14150">
                  <c:v>1</c:v>
                </c:pt>
                <c:pt idx="14151">
                  <c:v>1</c:v>
                </c:pt>
                <c:pt idx="14152">
                  <c:v>1</c:v>
                </c:pt>
                <c:pt idx="14153">
                  <c:v>1</c:v>
                </c:pt>
                <c:pt idx="14154">
                  <c:v>1</c:v>
                </c:pt>
                <c:pt idx="14155">
                  <c:v>1</c:v>
                </c:pt>
                <c:pt idx="14156">
                  <c:v>1</c:v>
                </c:pt>
                <c:pt idx="14157">
                  <c:v>0.5</c:v>
                </c:pt>
                <c:pt idx="14158">
                  <c:v>1</c:v>
                </c:pt>
                <c:pt idx="14159">
                  <c:v>1</c:v>
                </c:pt>
                <c:pt idx="14160">
                  <c:v>1</c:v>
                </c:pt>
                <c:pt idx="14161">
                  <c:v>0.75</c:v>
                </c:pt>
                <c:pt idx="14162">
                  <c:v>1</c:v>
                </c:pt>
                <c:pt idx="14163">
                  <c:v>1</c:v>
                </c:pt>
                <c:pt idx="14164">
                  <c:v>1</c:v>
                </c:pt>
                <c:pt idx="14165">
                  <c:v>1</c:v>
                </c:pt>
                <c:pt idx="14166">
                  <c:v>1</c:v>
                </c:pt>
                <c:pt idx="14167">
                  <c:v>1</c:v>
                </c:pt>
                <c:pt idx="14168">
                  <c:v>1</c:v>
                </c:pt>
                <c:pt idx="14169">
                  <c:v>1</c:v>
                </c:pt>
                <c:pt idx="14170">
                  <c:v>1</c:v>
                </c:pt>
                <c:pt idx="14171">
                  <c:v>1</c:v>
                </c:pt>
                <c:pt idx="14172">
                  <c:v>1</c:v>
                </c:pt>
                <c:pt idx="14173">
                  <c:v>1</c:v>
                </c:pt>
                <c:pt idx="14174">
                  <c:v>1</c:v>
                </c:pt>
                <c:pt idx="14175">
                  <c:v>1</c:v>
                </c:pt>
                <c:pt idx="14176">
                  <c:v>1</c:v>
                </c:pt>
                <c:pt idx="14177">
                  <c:v>1</c:v>
                </c:pt>
                <c:pt idx="14178">
                  <c:v>1</c:v>
                </c:pt>
                <c:pt idx="14179">
                  <c:v>1</c:v>
                </c:pt>
                <c:pt idx="14180">
                  <c:v>1</c:v>
                </c:pt>
                <c:pt idx="14181">
                  <c:v>1</c:v>
                </c:pt>
                <c:pt idx="14182">
                  <c:v>1</c:v>
                </c:pt>
                <c:pt idx="14183">
                  <c:v>1</c:v>
                </c:pt>
                <c:pt idx="14184">
                  <c:v>1</c:v>
                </c:pt>
                <c:pt idx="14185">
                  <c:v>1</c:v>
                </c:pt>
                <c:pt idx="14186">
                  <c:v>1</c:v>
                </c:pt>
                <c:pt idx="14187">
                  <c:v>1</c:v>
                </c:pt>
                <c:pt idx="14188">
                  <c:v>1</c:v>
                </c:pt>
                <c:pt idx="14189">
                  <c:v>1</c:v>
                </c:pt>
                <c:pt idx="14190">
                  <c:v>1</c:v>
                </c:pt>
                <c:pt idx="14191">
                  <c:v>1</c:v>
                </c:pt>
                <c:pt idx="14192">
                  <c:v>1</c:v>
                </c:pt>
                <c:pt idx="14193">
                  <c:v>1</c:v>
                </c:pt>
                <c:pt idx="14194">
                  <c:v>1</c:v>
                </c:pt>
                <c:pt idx="14195">
                  <c:v>1</c:v>
                </c:pt>
                <c:pt idx="14196">
                  <c:v>1</c:v>
                </c:pt>
                <c:pt idx="14197">
                  <c:v>1</c:v>
                </c:pt>
                <c:pt idx="14198">
                  <c:v>1</c:v>
                </c:pt>
                <c:pt idx="14199">
                  <c:v>1</c:v>
                </c:pt>
                <c:pt idx="14200">
                  <c:v>1</c:v>
                </c:pt>
                <c:pt idx="14201">
                  <c:v>1</c:v>
                </c:pt>
                <c:pt idx="14202">
                  <c:v>1</c:v>
                </c:pt>
                <c:pt idx="14203">
                  <c:v>1</c:v>
                </c:pt>
                <c:pt idx="14204">
                  <c:v>1</c:v>
                </c:pt>
                <c:pt idx="14205">
                  <c:v>1</c:v>
                </c:pt>
                <c:pt idx="14206">
                  <c:v>1</c:v>
                </c:pt>
                <c:pt idx="14207">
                  <c:v>1</c:v>
                </c:pt>
                <c:pt idx="14208">
                  <c:v>1</c:v>
                </c:pt>
                <c:pt idx="14209">
                  <c:v>1</c:v>
                </c:pt>
                <c:pt idx="14210">
                  <c:v>1</c:v>
                </c:pt>
                <c:pt idx="14211">
                  <c:v>1</c:v>
                </c:pt>
                <c:pt idx="14212">
                  <c:v>1</c:v>
                </c:pt>
                <c:pt idx="14213">
                  <c:v>1</c:v>
                </c:pt>
                <c:pt idx="14214">
                  <c:v>1</c:v>
                </c:pt>
                <c:pt idx="14215">
                  <c:v>1</c:v>
                </c:pt>
                <c:pt idx="14216">
                  <c:v>1</c:v>
                </c:pt>
                <c:pt idx="14217">
                  <c:v>1</c:v>
                </c:pt>
                <c:pt idx="14218">
                  <c:v>1</c:v>
                </c:pt>
                <c:pt idx="14219">
                  <c:v>1</c:v>
                </c:pt>
                <c:pt idx="14220">
                  <c:v>1</c:v>
                </c:pt>
                <c:pt idx="14221">
                  <c:v>1</c:v>
                </c:pt>
                <c:pt idx="14222">
                  <c:v>1</c:v>
                </c:pt>
                <c:pt idx="14223">
                  <c:v>1</c:v>
                </c:pt>
                <c:pt idx="14224">
                  <c:v>1</c:v>
                </c:pt>
                <c:pt idx="14225">
                  <c:v>1</c:v>
                </c:pt>
                <c:pt idx="14226">
                  <c:v>1</c:v>
                </c:pt>
                <c:pt idx="14227">
                  <c:v>1</c:v>
                </c:pt>
                <c:pt idx="14228">
                  <c:v>1</c:v>
                </c:pt>
                <c:pt idx="14229">
                  <c:v>1</c:v>
                </c:pt>
                <c:pt idx="14230">
                  <c:v>1</c:v>
                </c:pt>
                <c:pt idx="14231">
                  <c:v>1</c:v>
                </c:pt>
                <c:pt idx="14232">
                  <c:v>1</c:v>
                </c:pt>
                <c:pt idx="14233">
                  <c:v>1</c:v>
                </c:pt>
                <c:pt idx="14234">
                  <c:v>1</c:v>
                </c:pt>
                <c:pt idx="14235">
                  <c:v>1</c:v>
                </c:pt>
                <c:pt idx="14236">
                  <c:v>1</c:v>
                </c:pt>
                <c:pt idx="14237">
                  <c:v>1</c:v>
                </c:pt>
                <c:pt idx="14238">
                  <c:v>1</c:v>
                </c:pt>
                <c:pt idx="14239">
                  <c:v>1</c:v>
                </c:pt>
                <c:pt idx="14240">
                  <c:v>1</c:v>
                </c:pt>
                <c:pt idx="14241">
                  <c:v>1</c:v>
                </c:pt>
                <c:pt idx="14242">
                  <c:v>1</c:v>
                </c:pt>
                <c:pt idx="14243">
                  <c:v>1</c:v>
                </c:pt>
                <c:pt idx="14244">
                  <c:v>1</c:v>
                </c:pt>
                <c:pt idx="14245">
                  <c:v>1</c:v>
                </c:pt>
                <c:pt idx="14246">
                  <c:v>1</c:v>
                </c:pt>
                <c:pt idx="14247">
                  <c:v>1</c:v>
                </c:pt>
                <c:pt idx="14248">
                  <c:v>1</c:v>
                </c:pt>
                <c:pt idx="14249">
                  <c:v>1</c:v>
                </c:pt>
                <c:pt idx="14250">
                  <c:v>1</c:v>
                </c:pt>
                <c:pt idx="14251">
                  <c:v>1</c:v>
                </c:pt>
                <c:pt idx="14252">
                  <c:v>1</c:v>
                </c:pt>
                <c:pt idx="14253">
                  <c:v>1</c:v>
                </c:pt>
                <c:pt idx="14254">
                  <c:v>1</c:v>
                </c:pt>
                <c:pt idx="14255">
                  <c:v>1</c:v>
                </c:pt>
                <c:pt idx="14256">
                  <c:v>1</c:v>
                </c:pt>
                <c:pt idx="14257">
                  <c:v>1</c:v>
                </c:pt>
                <c:pt idx="14258">
                  <c:v>1</c:v>
                </c:pt>
                <c:pt idx="14259">
                  <c:v>1</c:v>
                </c:pt>
                <c:pt idx="14260">
                  <c:v>1</c:v>
                </c:pt>
                <c:pt idx="14261">
                  <c:v>1</c:v>
                </c:pt>
                <c:pt idx="14262">
                  <c:v>1</c:v>
                </c:pt>
                <c:pt idx="14263">
                  <c:v>1</c:v>
                </c:pt>
                <c:pt idx="14264">
                  <c:v>1</c:v>
                </c:pt>
                <c:pt idx="14265">
                  <c:v>1</c:v>
                </c:pt>
                <c:pt idx="14266">
                  <c:v>1</c:v>
                </c:pt>
                <c:pt idx="14267">
                  <c:v>1</c:v>
                </c:pt>
                <c:pt idx="14268">
                  <c:v>1</c:v>
                </c:pt>
                <c:pt idx="14269">
                  <c:v>1</c:v>
                </c:pt>
                <c:pt idx="14270">
                  <c:v>1</c:v>
                </c:pt>
                <c:pt idx="14271">
                  <c:v>1</c:v>
                </c:pt>
                <c:pt idx="14272">
                  <c:v>1</c:v>
                </c:pt>
                <c:pt idx="14273">
                  <c:v>1</c:v>
                </c:pt>
                <c:pt idx="14274">
                  <c:v>1</c:v>
                </c:pt>
                <c:pt idx="14275">
                  <c:v>1</c:v>
                </c:pt>
                <c:pt idx="14276">
                  <c:v>1</c:v>
                </c:pt>
                <c:pt idx="14277">
                  <c:v>1</c:v>
                </c:pt>
                <c:pt idx="14278">
                  <c:v>1</c:v>
                </c:pt>
                <c:pt idx="14279">
                  <c:v>1</c:v>
                </c:pt>
                <c:pt idx="14280">
                  <c:v>1</c:v>
                </c:pt>
                <c:pt idx="14281">
                  <c:v>1</c:v>
                </c:pt>
                <c:pt idx="14282">
                  <c:v>1</c:v>
                </c:pt>
                <c:pt idx="14283">
                  <c:v>1</c:v>
                </c:pt>
                <c:pt idx="14284">
                  <c:v>1</c:v>
                </c:pt>
                <c:pt idx="14285">
                  <c:v>0.5</c:v>
                </c:pt>
                <c:pt idx="14286">
                  <c:v>1</c:v>
                </c:pt>
                <c:pt idx="14287">
                  <c:v>1</c:v>
                </c:pt>
                <c:pt idx="14288">
                  <c:v>1</c:v>
                </c:pt>
                <c:pt idx="14289">
                  <c:v>1</c:v>
                </c:pt>
                <c:pt idx="14290">
                  <c:v>1</c:v>
                </c:pt>
                <c:pt idx="14291">
                  <c:v>1</c:v>
                </c:pt>
                <c:pt idx="14292">
                  <c:v>1</c:v>
                </c:pt>
                <c:pt idx="14293">
                  <c:v>1</c:v>
                </c:pt>
                <c:pt idx="14294">
                  <c:v>1</c:v>
                </c:pt>
                <c:pt idx="14295">
                  <c:v>1</c:v>
                </c:pt>
                <c:pt idx="14296">
                  <c:v>1</c:v>
                </c:pt>
                <c:pt idx="14297">
                  <c:v>1</c:v>
                </c:pt>
                <c:pt idx="14298">
                  <c:v>1</c:v>
                </c:pt>
                <c:pt idx="14299">
                  <c:v>1</c:v>
                </c:pt>
                <c:pt idx="14300">
                  <c:v>1</c:v>
                </c:pt>
                <c:pt idx="14301">
                  <c:v>1</c:v>
                </c:pt>
                <c:pt idx="14302">
                  <c:v>1</c:v>
                </c:pt>
                <c:pt idx="14303">
                  <c:v>1</c:v>
                </c:pt>
                <c:pt idx="14304">
                  <c:v>1</c:v>
                </c:pt>
                <c:pt idx="14305">
                  <c:v>1</c:v>
                </c:pt>
                <c:pt idx="14306">
                  <c:v>1</c:v>
                </c:pt>
                <c:pt idx="14307">
                  <c:v>1</c:v>
                </c:pt>
                <c:pt idx="14308">
                  <c:v>1</c:v>
                </c:pt>
                <c:pt idx="14309">
                  <c:v>1</c:v>
                </c:pt>
                <c:pt idx="14310">
                  <c:v>1</c:v>
                </c:pt>
                <c:pt idx="14311">
                  <c:v>1</c:v>
                </c:pt>
                <c:pt idx="14312">
                  <c:v>1</c:v>
                </c:pt>
                <c:pt idx="14313">
                  <c:v>1</c:v>
                </c:pt>
                <c:pt idx="14314">
                  <c:v>1</c:v>
                </c:pt>
                <c:pt idx="14315">
                  <c:v>1</c:v>
                </c:pt>
                <c:pt idx="14316">
                  <c:v>1</c:v>
                </c:pt>
                <c:pt idx="14317">
                  <c:v>1</c:v>
                </c:pt>
                <c:pt idx="14318">
                  <c:v>1</c:v>
                </c:pt>
                <c:pt idx="14319">
                  <c:v>1</c:v>
                </c:pt>
                <c:pt idx="14320">
                  <c:v>1</c:v>
                </c:pt>
                <c:pt idx="14321">
                  <c:v>1</c:v>
                </c:pt>
                <c:pt idx="14322">
                  <c:v>1</c:v>
                </c:pt>
                <c:pt idx="14323">
                  <c:v>1</c:v>
                </c:pt>
                <c:pt idx="14324">
                  <c:v>1</c:v>
                </c:pt>
                <c:pt idx="14325">
                  <c:v>1</c:v>
                </c:pt>
                <c:pt idx="14326">
                  <c:v>1</c:v>
                </c:pt>
                <c:pt idx="14327">
                  <c:v>1</c:v>
                </c:pt>
                <c:pt idx="14328">
                  <c:v>1</c:v>
                </c:pt>
                <c:pt idx="14329">
                  <c:v>1</c:v>
                </c:pt>
                <c:pt idx="14330">
                  <c:v>1</c:v>
                </c:pt>
                <c:pt idx="14331">
                  <c:v>1</c:v>
                </c:pt>
                <c:pt idx="14332">
                  <c:v>1</c:v>
                </c:pt>
                <c:pt idx="14333">
                  <c:v>1</c:v>
                </c:pt>
                <c:pt idx="14334">
                  <c:v>1</c:v>
                </c:pt>
                <c:pt idx="14335">
                  <c:v>1</c:v>
                </c:pt>
                <c:pt idx="14336">
                  <c:v>1</c:v>
                </c:pt>
                <c:pt idx="14337">
                  <c:v>1</c:v>
                </c:pt>
                <c:pt idx="14338">
                  <c:v>1</c:v>
                </c:pt>
                <c:pt idx="14339">
                  <c:v>1</c:v>
                </c:pt>
                <c:pt idx="14340">
                  <c:v>1</c:v>
                </c:pt>
                <c:pt idx="14341">
                  <c:v>1</c:v>
                </c:pt>
                <c:pt idx="14342">
                  <c:v>1</c:v>
                </c:pt>
                <c:pt idx="14343">
                  <c:v>1</c:v>
                </c:pt>
                <c:pt idx="14344">
                  <c:v>1</c:v>
                </c:pt>
                <c:pt idx="14345">
                  <c:v>1</c:v>
                </c:pt>
                <c:pt idx="14346">
                  <c:v>1</c:v>
                </c:pt>
                <c:pt idx="14347">
                  <c:v>1</c:v>
                </c:pt>
                <c:pt idx="14348">
                  <c:v>1</c:v>
                </c:pt>
                <c:pt idx="14349">
                  <c:v>1</c:v>
                </c:pt>
                <c:pt idx="14350">
                  <c:v>0.25</c:v>
                </c:pt>
                <c:pt idx="14351">
                  <c:v>1</c:v>
                </c:pt>
                <c:pt idx="14352">
                  <c:v>1</c:v>
                </c:pt>
                <c:pt idx="14353">
                  <c:v>1</c:v>
                </c:pt>
                <c:pt idx="14354">
                  <c:v>1</c:v>
                </c:pt>
                <c:pt idx="14355">
                  <c:v>1</c:v>
                </c:pt>
                <c:pt idx="14356">
                  <c:v>1</c:v>
                </c:pt>
                <c:pt idx="14357">
                  <c:v>1</c:v>
                </c:pt>
                <c:pt idx="14358">
                  <c:v>1</c:v>
                </c:pt>
                <c:pt idx="14359">
                  <c:v>1</c:v>
                </c:pt>
                <c:pt idx="14360">
                  <c:v>1</c:v>
                </c:pt>
                <c:pt idx="14361">
                  <c:v>1</c:v>
                </c:pt>
                <c:pt idx="14362">
                  <c:v>1</c:v>
                </c:pt>
                <c:pt idx="14363">
                  <c:v>1</c:v>
                </c:pt>
                <c:pt idx="14364">
                  <c:v>1</c:v>
                </c:pt>
                <c:pt idx="14365">
                  <c:v>1</c:v>
                </c:pt>
                <c:pt idx="14366">
                  <c:v>1</c:v>
                </c:pt>
                <c:pt idx="14367">
                  <c:v>1</c:v>
                </c:pt>
                <c:pt idx="14368">
                  <c:v>1</c:v>
                </c:pt>
                <c:pt idx="14369">
                  <c:v>1</c:v>
                </c:pt>
                <c:pt idx="14370">
                  <c:v>1</c:v>
                </c:pt>
                <c:pt idx="14371">
                  <c:v>1</c:v>
                </c:pt>
                <c:pt idx="14372">
                  <c:v>1</c:v>
                </c:pt>
                <c:pt idx="14373">
                  <c:v>1</c:v>
                </c:pt>
                <c:pt idx="14374">
                  <c:v>1</c:v>
                </c:pt>
                <c:pt idx="14375">
                  <c:v>1</c:v>
                </c:pt>
                <c:pt idx="14376">
                  <c:v>1</c:v>
                </c:pt>
                <c:pt idx="14377">
                  <c:v>1</c:v>
                </c:pt>
                <c:pt idx="14378">
                  <c:v>1</c:v>
                </c:pt>
                <c:pt idx="14379">
                  <c:v>1</c:v>
                </c:pt>
                <c:pt idx="14380">
                  <c:v>1</c:v>
                </c:pt>
                <c:pt idx="14381">
                  <c:v>1</c:v>
                </c:pt>
                <c:pt idx="14382">
                  <c:v>1</c:v>
                </c:pt>
                <c:pt idx="14383">
                  <c:v>1</c:v>
                </c:pt>
                <c:pt idx="14384">
                  <c:v>1</c:v>
                </c:pt>
                <c:pt idx="14385">
                  <c:v>1</c:v>
                </c:pt>
                <c:pt idx="14386">
                  <c:v>1</c:v>
                </c:pt>
                <c:pt idx="14387">
                  <c:v>1</c:v>
                </c:pt>
                <c:pt idx="14388">
                  <c:v>1</c:v>
                </c:pt>
                <c:pt idx="14389">
                  <c:v>1</c:v>
                </c:pt>
                <c:pt idx="14390">
                  <c:v>1</c:v>
                </c:pt>
                <c:pt idx="14391">
                  <c:v>1</c:v>
                </c:pt>
                <c:pt idx="14392">
                  <c:v>1</c:v>
                </c:pt>
                <c:pt idx="14393">
                  <c:v>1</c:v>
                </c:pt>
                <c:pt idx="14394">
                  <c:v>0.75</c:v>
                </c:pt>
                <c:pt idx="14395">
                  <c:v>1</c:v>
                </c:pt>
                <c:pt idx="14396">
                  <c:v>1</c:v>
                </c:pt>
                <c:pt idx="14397">
                  <c:v>1</c:v>
                </c:pt>
                <c:pt idx="14398">
                  <c:v>1</c:v>
                </c:pt>
                <c:pt idx="14399">
                  <c:v>1</c:v>
                </c:pt>
                <c:pt idx="14400">
                  <c:v>1</c:v>
                </c:pt>
                <c:pt idx="14401">
                  <c:v>1</c:v>
                </c:pt>
                <c:pt idx="14402">
                  <c:v>1</c:v>
                </c:pt>
                <c:pt idx="14403">
                  <c:v>1</c:v>
                </c:pt>
                <c:pt idx="14404">
                  <c:v>1</c:v>
                </c:pt>
                <c:pt idx="14405">
                  <c:v>1</c:v>
                </c:pt>
                <c:pt idx="14406">
                  <c:v>1</c:v>
                </c:pt>
                <c:pt idx="14407">
                  <c:v>1</c:v>
                </c:pt>
                <c:pt idx="14408">
                  <c:v>1</c:v>
                </c:pt>
                <c:pt idx="14409">
                  <c:v>1</c:v>
                </c:pt>
                <c:pt idx="14410">
                  <c:v>1</c:v>
                </c:pt>
                <c:pt idx="14411">
                  <c:v>1</c:v>
                </c:pt>
                <c:pt idx="14412">
                  <c:v>1</c:v>
                </c:pt>
                <c:pt idx="14413">
                  <c:v>1</c:v>
                </c:pt>
                <c:pt idx="14414">
                  <c:v>1</c:v>
                </c:pt>
                <c:pt idx="14415">
                  <c:v>1</c:v>
                </c:pt>
                <c:pt idx="14416">
                  <c:v>1</c:v>
                </c:pt>
                <c:pt idx="14417">
                  <c:v>1</c:v>
                </c:pt>
                <c:pt idx="14418">
                  <c:v>1</c:v>
                </c:pt>
                <c:pt idx="14419">
                  <c:v>1</c:v>
                </c:pt>
                <c:pt idx="14420">
                  <c:v>1</c:v>
                </c:pt>
                <c:pt idx="14421">
                  <c:v>1</c:v>
                </c:pt>
                <c:pt idx="14422">
                  <c:v>1</c:v>
                </c:pt>
                <c:pt idx="14423">
                  <c:v>1</c:v>
                </c:pt>
                <c:pt idx="14424">
                  <c:v>1</c:v>
                </c:pt>
                <c:pt idx="14425">
                  <c:v>1</c:v>
                </c:pt>
                <c:pt idx="14426">
                  <c:v>1</c:v>
                </c:pt>
                <c:pt idx="14427">
                  <c:v>1</c:v>
                </c:pt>
                <c:pt idx="14428">
                  <c:v>1</c:v>
                </c:pt>
                <c:pt idx="14429">
                  <c:v>1</c:v>
                </c:pt>
                <c:pt idx="14430">
                  <c:v>1</c:v>
                </c:pt>
                <c:pt idx="14431">
                  <c:v>1</c:v>
                </c:pt>
                <c:pt idx="14432">
                  <c:v>1</c:v>
                </c:pt>
                <c:pt idx="14433">
                  <c:v>1</c:v>
                </c:pt>
                <c:pt idx="14434">
                  <c:v>1</c:v>
                </c:pt>
                <c:pt idx="14435">
                  <c:v>1</c:v>
                </c:pt>
                <c:pt idx="14436">
                  <c:v>1</c:v>
                </c:pt>
                <c:pt idx="14437">
                  <c:v>1</c:v>
                </c:pt>
                <c:pt idx="14438">
                  <c:v>1</c:v>
                </c:pt>
                <c:pt idx="14439">
                  <c:v>1</c:v>
                </c:pt>
                <c:pt idx="14440">
                  <c:v>1</c:v>
                </c:pt>
                <c:pt idx="14441">
                  <c:v>1</c:v>
                </c:pt>
                <c:pt idx="14442">
                  <c:v>1</c:v>
                </c:pt>
                <c:pt idx="14443">
                  <c:v>1</c:v>
                </c:pt>
                <c:pt idx="14444">
                  <c:v>1</c:v>
                </c:pt>
                <c:pt idx="14445">
                  <c:v>1</c:v>
                </c:pt>
                <c:pt idx="14446">
                  <c:v>1</c:v>
                </c:pt>
                <c:pt idx="14447">
                  <c:v>1</c:v>
                </c:pt>
                <c:pt idx="14448">
                  <c:v>1</c:v>
                </c:pt>
                <c:pt idx="14449">
                  <c:v>1</c:v>
                </c:pt>
                <c:pt idx="14450">
                  <c:v>1</c:v>
                </c:pt>
                <c:pt idx="14451">
                  <c:v>1</c:v>
                </c:pt>
                <c:pt idx="14452">
                  <c:v>1</c:v>
                </c:pt>
                <c:pt idx="14453">
                  <c:v>1</c:v>
                </c:pt>
                <c:pt idx="14454">
                  <c:v>1</c:v>
                </c:pt>
                <c:pt idx="14455">
                  <c:v>1</c:v>
                </c:pt>
                <c:pt idx="14456">
                  <c:v>1</c:v>
                </c:pt>
                <c:pt idx="14457">
                  <c:v>1</c:v>
                </c:pt>
                <c:pt idx="14458">
                  <c:v>1</c:v>
                </c:pt>
                <c:pt idx="14459">
                  <c:v>1</c:v>
                </c:pt>
                <c:pt idx="14460">
                  <c:v>1</c:v>
                </c:pt>
                <c:pt idx="14461">
                  <c:v>1</c:v>
                </c:pt>
                <c:pt idx="14462">
                  <c:v>1</c:v>
                </c:pt>
                <c:pt idx="14463">
                  <c:v>1</c:v>
                </c:pt>
                <c:pt idx="14464">
                  <c:v>1</c:v>
                </c:pt>
                <c:pt idx="14465">
                  <c:v>1</c:v>
                </c:pt>
                <c:pt idx="14466">
                  <c:v>1</c:v>
                </c:pt>
                <c:pt idx="14467">
                  <c:v>1</c:v>
                </c:pt>
                <c:pt idx="14468">
                  <c:v>1</c:v>
                </c:pt>
                <c:pt idx="14469">
                  <c:v>1</c:v>
                </c:pt>
                <c:pt idx="14470">
                  <c:v>1</c:v>
                </c:pt>
                <c:pt idx="14471">
                  <c:v>1</c:v>
                </c:pt>
                <c:pt idx="14472">
                  <c:v>1</c:v>
                </c:pt>
                <c:pt idx="14473">
                  <c:v>1</c:v>
                </c:pt>
                <c:pt idx="14474">
                  <c:v>1</c:v>
                </c:pt>
                <c:pt idx="14475">
                  <c:v>1</c:v>
                </c:pt>
                <c:pt idx="14476">
                  <c:v>1</c:v>
                </c:pt>
                <c:pt idx="14477">
                  <c:v>1</c:v>
                </c:pt>
                <c:pt idx="14478">
                  <c:v>1</c:v>
                </c:pt>
                <c:pt idx="14479">
                  <c:v>1</c:v>
                </c:pt>
                <c:pt idx="14480">
                  <c:v>1</c:v>
                </c:pt>
                <c:pt idx="14481">
                  <c:v>1</c:v>
                </c:pt>
                <c:pt idx="14482">
                  <c:v>1</c:v>
                </c:pt>
                <c:pt idx="14483">
                  <c:v>1</c:v>
                </c:pt>
                <c:pt idx="14484">
                  <c:v>1</c:v>
                </c:pt>
                <c:pt idx="14485">
                  <c:v>1</c:v>
                </c:pt>
                <c:pt idx="14486">
                  <c:v>1</c:v>
                </c:pt>
                <c:pt idx="14487">
                  <c:v>1</c:v>
                </c:pt>
                <c:pt idx="14488">
                  <c:v>1</c:v>
                </c:pt>
                <c:pt idx="14489">
                  <c:v>1</c:v>
                </c:pt>
                <c:pt idx="14490">
                  <c:v>1</c:v>
                </c:pt>
                <c:pt idx="14491">
                  <c:v>1</c:v>
                </c:pt>
                <c:pt idx="14492">
                  <c:v>1</c:v>
                </c:pt>
                <c:pt idx="14493">
                  <c:v>1</c:v>
                </c:pt>
                <c:pt idx="14494">
                  <c:v>1</c:v>
                </c:pt>
                <c:pt idx="14495">
                  <c:v>1</c:v>
                </c:pt>
                <c:pt idx="14496">
                  <c:v>1</c:v>
                </c:pt>
                <c:pt idx="14497">
                  <c:v>1</c:v>
                </c:pt>
                <c:pt idx="14498">
                  <c:v>1</c:v>
                </c:pt>
                <c:pt idx="14499">
                  <c:v>1</c:v>
                </c:pt>
                <c:pt idx="14500">
                  <c:v>1</c:v>
                </c:pt>
                <c:pt idx="14501">
                  <c:v>1</c:v>
                </c:pt>
                <c:pt idx="14502">
                  <c:v>1</c:v>
                </c:pt>
                <c:pt idx="14503">
                  <c:v>1</c:v>
                </c:pt>
                <c:pt idx="14504">
                  <c:v>1</c:v>
                </c:pt>
                <c:pt idx="14505">
                  <c:v>1</c:v>
                </c:pt>
                <c:pt idx="14506">
                  <c:v>1</c:v>
                </c:pt>
                <c:pt idx="14507">
                  <c:v>0.5</c:v>
                </c:pt>
                <c:pt idx="14508">
                  <c:v>1</c:v>
                </c:pt>
                <c:pt idx="14509">
                  <c:v>1</c:v>
                </c:pt>
                <c:pt idx="14510">
                  <c:v>1</c:v>
                </c:pt>
                <c:pt idx="14511">
                  <c:v>1</c:v>
                </c:pt>
                <c:pt idx="14512">
                  <c:v>1</c:v>
                </c:pt>
                <c:pt idx="14513">
                  <c:v>1</c:v>
                </c:pt>
                <c:pt idx="14514">
                  <c:v>1</c:v>
                </c:pt>
                <c:pt idx="14515">
                  <c:v>1</c:v>
                </c:pt>
                <c:pt idx="14516">
                  <c:v>1</c:v>
                </c:pt>
                <c:pt idx="14517">
                  <c:v>1</c:v>
                </c:pt>
                <c:pt idx="14518">
                  <c:v>1</c:v>
                </c:pt>
                <c:pt idx="14519">
                  <c:v>1</c:v>
                </c:pt>
                <c:pt idx="14520">
                  <c:v>1</c:v>
                </c:pt>
                <c:pt idx="14521">
                  <c:v>1</c:v>
                </c:pt>
                <c:pt idx="14522">
                  <c:v>1</c:v>
                </c:pt>
                <c:pt idx="14523">
                  <c:v>1</c:v>
                </c:pt>
                <c:pt idx="14524">
                  <c:v>1</c:v>
                </c:pt>
                <c:pt idx="14525">
                  <c:v>1</c:v>
                </c:pt>
                <c:pt idx="14526">
                  <c:v>1</c:v>
                </c:pt>
                <c:pt idx="14527">
                  <c:v>1</c:v>
                </c:pt>
                <c:pt idx="14528">
                  <c:v>1</c:v>
                </c:pt>
                <c:pt idx="14529">
                  <c:v>1</c:v>
                </c:pt>
                <c:pt idx="14530">
                  <c:v>1</c:v>
                </c:pt>
                <c:pt idx="14531">
                  <c:v>1</c:v>
                </c:pt>
                <c:pt idx="14532">
                  <c:v>1</c:v>
                </c:pt>
                <c:pt idx="14533">
                  <c:v>1</c:v>
                </c:pt>
                <c:pt idx="14534">
                  <c:v>1</c:v>
                </c:pt>
                <c:pt idx="14535">
                  <c:v>1</c:v>
                </c:pt>
                <c:pt idx="14536">
                  <c:v>1</c:v>
                </c:pt>
                <c:pt idx="14537">
                  <c:v>1</c:v>
                </c:pt>
                <c:pt idx="14538">
                  <c:v>1</c:v>
                </c:pt>
                <c:pt idx="14539">
                  <c:v>1</c:v>
                </c:pt>
                <c:pt idx="14540">
                  <c:v>1</c:v>
                </c:pt>
                <c:pt idx="14541">
                  <c:v>1</c:v>
                </c:pt>
                <c:pt idx="14542">
                  <c:v>1</c:v>
                </c:pt>
                <c:pt idx="14543">
                  <c:v>1</c:v>
                </c:pt>
                <c:pt idx="14544">
                  <c:v>1</c:v>
                </c:pt>
                <c:pt idx="14545">
                  <c:v>1</c:v>
                </c:pt>
                <c:pt idx="14546">
                  <c:v>1</c:v>
                </c:pt>
                <c:pt idx="14547">
                  <c:v>1</c:v>
                </c:pt>
                <c:pt idx="14548">
                  <c:v>1</c:v>
                </c:pt>
                <c:pt idx="14549">
                  <c:v>1</c:v>
                </c:pt>
                <c:pt idx="14550">
                  <c:v>1</c:v>
                </c:pt>
                <c:pt idx="14551">
                  <c:v>1</c:v>
                </c:pt>
                <c:pt idx="14552">
                  <c:v>1</c:v>
                </c:pt>
                <c:pt idx="14553">
                  <c:v>1</c:v>
                </c:pt>
                <c:pt idx="14554">
                  <c:v>1</c:v>
                </c:pt>
                <c:pt idx="14555">
                  <c:v>1</c:v>
                </c:pt>
                <c:pt idx="14556">
                  <c:v>1</c:v>
                </c:pt>
                <c:pt idx="14557">
                  <c:v>1</c:v>
                </c:pt>
                <c:pt idx="14558">
                  <c:v>1</c:v>
                </c:pt>
                <c:pt idx="14559">
                  <c:v>1</c:v>
                </c:pt>
                <c:pt idx="14560">
                  <c:v>1</c:v>
                </c:pt>
                <c:pt idx="14561">
                  <c:v>1</c:v>
                </c:pt>
                <c:pt idx="14562">
                  <c:v>1</c:v>
                </c:pt>
                <c:pt idx="14563">
                  <c:v>1</c:v>
                </c:pt>
                <c:pt idx="14564">
                  <c:v>1</c:v>
                </c:pt>
                <c:pt idx="14565">
                  <c:v>1</c:v>
                </c:pt>
                <c:pt idx="14566">
                  <c:v>1</c:v>
                </c:pt>
                <c:pt idx="14567">
                  <c:v>1</c:v>
                </c:pt>
                <c:pt idx="14568">
                  <c:v>1</c:v>
                </c:pt>
                <c:pt idx="14569">
                  <c:v>1</c:v>
                </c:pt>
                <c:pt idx="14570">
                  <c:v>1</c:v>
                </c:pt>
                <c:pt idx="14571">
                  <c:v>1</c:v>
                </c:pt>
                <c:pt idx="14572">
                  <c:v>1</c:v>
                </c:pt>
                <c:pt idx="14573">
                  <c:v>1</c:v>
                </c:pt>
                <c:pt idx="14574">
                  <c:v>1</c:v>
                </c:pt>
                <c:pt idx="14575">
                  <c:v>1</c:v>
                </c:pt>
                <c:pt idx="14576">
                  <c:v>1</c:v>
                </c:pt>
                <c:pt idx="14577">
                  <c:v>1</c:v>
                </c:pt>
                <c:pt idx="14578">
                  <c:v>1</c:v>
                </c:pt>
                <c:pt idx="14579">
                  <c:v>1</c:v>
                </c:pt>
                <c:pt idx="14580">
                  <c:v>1</c:v>
                </c:pt>
                <c:pt idx="14581">
                  <c:v>1</c:v>
                </c:pt>
                <c:pt idx="14582">
                  <c:v>1</c:v>
                </c:pt>
                <c:pt idx="14583">
                  <c:v>1</c:v>
                </c:pt>
                <c:pt idx="14584">
                  <c:v>1</c:v>
                </c:pt>
                <c:pt idx="14585">
                  <c:v>1</c:v>
                </c:pt>
                <c:pt idx="14586">
                  <c:v>0.5</c:v>
                </c:pt>
                <c:pt idx="14587">
                  <c:v>1</c:v>
                </c:pt>
                <c:pt idx="14588">
                  <c:v>1</c:v>
                </c:pt>
                <c:pt idx="14589">
                  <c:v>1</c:v>
                </c:pt>
                <c:pt idx="14590">
                  <c:v>1</c:v>
                </c:pt>
                <c:pt idx="14591">
                  <c:v>1</c:v>
                </c:pt>
                <c:pt idx="14592">
                  <c:v>1</c:v>
                </c:pt>
                <c:pt idx="14593">
                  <c:v>1</c:v>
                </c:pt>
                <c:pt idx="14594">
                  <c:v>1</c:v>
                </c:pt>
                <c:pt idx="14595">
                  <c:v>1</c:v>
                </c:pt>
                <c:pt idx="14596">
                  <c:v>1</c:v>
                </c:pt>
                <c:pt idx="14597">
                  <c:v>1</c:v>
                </c:pt>
                <c:pt idx="14598">
                  <c:v>1</c:v>
                </c:pt>
                <c:pt idx="14599">
                  <c:v>1</c:v>
                </c:pt>
                <c:pt idx="14600">
                  <c:v>0.5</c:v>
                </c:pt>
                <c:pt idx="14601">
                  <c:v>1</c:v>
                </c:pt>
                <c:pt idx="14602">
                  <c:v>1</c:v>
                </c:pt>
                <c:pt idx="14603">
                  <c:v>1</c:v>
                </c:pt>
                <c:pt idx="14604">
                  <c:v>1</c:v>
                </c:pt>
                <c:pt idx="14605">
                  <c:v>1</c:v>
                </c:pt>
                <c:pt idx="14606">
                  <c:v>1</c:v>
                </c:pt>
                <c:pt idx="14607">
                  <c:v>1</c:v>
                </c:pt>
                <c:pt idx="14608">
                  <c:v>1</c:v>
                </c:pt>
                <c:pt idx="14609">
                  <c:v>1</c:v>
                </c:pt>
                <c:pt idx="14610">
                  <c:v>1</c:v>
                </c:pt>
                <c:pt idx="14611">
                  <c:v>1</c:v>
                </c:pt>
                <c:pt idx="14612">
                  <c:v>1</c:v>
                </c:pt>
                <c:pt idx="14613">
                  <c:v>1</c:v>
                </c:pt>
                <c:pt idx="14614">
                  <c:v>1</c:v>
                </c:pt>
                <c:pt idx="14615">
                  <c:v>1</c:v>
                </c:pt>
                <c:pt idx="14616">
                  <c:v>1</c:v>
                </c:pt>
                <c:pt idx="14617">
                  <c:v>1</c:v>
                </c:pt>
                <c:pt idx="14618">
                  <c:v>1</c:v>
                </c:pt>
                <c:pt idx="14619">
                  <c:v>1</c:v>
                </c:pt>
                <c:pt idx="14620">
                  <c:v>1</c:v>
                </c:pt>
                <c:pt idx="14621">
                  <c:v>1</c:v>
                </c:pt>
                <c:pt idx="14622">
                  <c:v>1</c:v>
                </c:pt>
                <c:pt idx="14623">
                  <c:v>1</c:v>
                </c:pt>
                <c:pt idx="14624">
                  <c:v>1</c:v>
                </c:pt>
                <c:pt idx="14625">
                  <c:v>1</c:v>
                </c:pt>
                <c:pt idx="14626">
                  <c:v>1</c:v>
                </c:pt>
                <c:pt idx="14627">
                  <c:v>1</c:v>
                </c:pt>
                <c:pt idx="14628">
                  <c:v>1</c:v>
                </c:pt>
                <c:pt idx="14629">
                  <c:v>1</c:v>
                </c:pt>
                <c:pt idx="14630">
                  <c:v>1</c:v>
                </c:pt>
                <c:pt idx="14631">
                  <c:v>1</c:v>
                </c:pt>
                <c:pt idx="14632">
                  <c:v>1</c:v>
                </c:pt>
                <c:pt idx="14633">
                  <c:v>1</c:v>
                </c:pt>
                <c:pt idx="14634">
                  <c:v>1</c:v>
                </c:pt>
                <c:pt idx="14635">
                  <c:v>0.5</c:v>
                </c:pt>
                <c:pt idx="14636">
                  <c:v>1</c:v>
                </c:pt>
                <c:pt idx="14637">
                  <c:v>1</c:v>
                </c:pt>
                <c:pt idx="14638">
                  <c:v>1</c:v>
                </c:pt>
                <c:pt idx="14639">
                  <c:v>1</c:v>
                </c:pt>
                <c:pt idx="14640">
                  <c:v>1</c:v>
                </c:pt>
                <c:pt idx="14641">
                  <c:v>1</c:v>
                </c:pt>
                <c:pt idx="14642">
                  <c:v>1</c:v>
                </c:pt>
                <c:pt idx="14643">
                  <c:v>1</c:v>
                </c:pt>
                <c:pt idx="14644">
                  <c:v>1</c:v>
                </c:pt>
                <c:pt idx="14645">
                  <c:v>1</c:v>
                </c:pt>
                <c:pt idx="14646">
                  <c:v>1</c:v>
                </c:pt>
                <c:pt idx="14647">
                  <c:v>1</c:v>
                </c:pt>
                <c:pt idx="14648">
                  <c:v>1</c:v>
                </c:pt>
                <c:pt idx="14649">
                  <c:v>1</c:v>
                </c:pt>
                <c:pt idx="14650">
                  <c:v>1</c:v>
                </c:pt>
                <c:pt idx="14651">
                  <c:v>1</c:v>
                </c:pt>
                <c:pt idx="14652">
                  <c:v>1</c:v>
                </c:pt>
                <c:pt idx="14653">
                  <c:v>1</c:v>
                </c:pt>
                <c:pt idx="14654">
                  <c:v>1</c:v>
                </c:pt>
                <c:pt idx="14655">
                  <c:v>1</c:v>
                </c:pt>
                <c:pt idx="14656">
                  <c:v>1</c:v>
                </c:pt>
                <c:pt idx="14657">
                  <c:v>1</c:v>
                </c:pt>
                <c:pt idx="14658">
                  <c:v>1</c:v>
                </c:pt>
                <c:pt idx="14659">
                  <c:v>1</c:v>
                </c:pt>
                <c:pt idx="14660">
                  <c:v>1</c:v>
                </c:pt>
                <c:pt idx="14661">
                  <c:v>1</c:v>
                </c:pt>
                <c:pt idx="14662">
                  <c:v>1</c:v>
                </c:pt>
                <c:pt idx="14663">
                  <c:v>1</c:v>
                </c:pt>
                <c:pt idx="14664">
                  <c:v>1</c:v>
                </c:pt>
                <c:pt idx="14665">
                  <c:v>1</c:v>
                </c:pt>
                <c:pt idx="14666">
                  <c:v>1</c:v>
                </c:pt>
                <c:pt idx="14667">
                  <c:v>1</c:v>
                </c:pt>
                <c:pt idx="14668">
                  <c:v>1</c:v>
                </c:pt>
                <c:pt idx="14669">
                  <c:v>1</c:v>
                </c:pt>
                <c:pt idx="14670">
                  <c:v>1</c:v>
                </c:pt>
                <c:pt idx="14671">
                  <c:v>1</c:v>
                </c:pt>
                <c:pt idx="14672">
                  <c:v>1</c:v>
                </c:pt>
                <c:pt idx="14673">
                  <c:v>1</c:v>
                </c:pt>
                <c:pt idx="14674">
                  <c:v>1</c:v>
                </c:pt>
                <c:pt idx="14675">
                  <c:v>1</c:v>
                </c:pt>
                <c:pt idx="14676">
                  <c:v>1</c:v>
                </c:pt>
                <c:pt idx="14677">
                  <c:v>1</c:v>
                </c:pt>
                <c:pt idx="14678">
                  <c:v>1</c:v>
                </c:pt>
                <c:pt idx="14679">
                  <c:v>1</c:v>
                </c:pt>
                <c:pt idx="14680">
                  <c:v>1</c:v>
                </c:pt>
                <c:pt idx="14681">
                  <c:v>1</c:v>
                </c:pt>
                <c:pt idx="14682">
                  <c:v>1</c:v>
                </c:pt>
                <c:pt idx="14683">
                  <c:v>1</c:v>
                </c:pt>
                <c:pt idx="14684">
                  <c:v>0.75</c:v>
                </c:pt>
                <c:pt idx="14685">
                  <c:v>1</c:v>
                </c:pt>
                <c:pt idx="14686">
                  <c:v>1</c:v>
                </c:pt>
                <c:pt idx="14687">
                  <c:v>1</c:v>
                </c:pt>
                <c:pt idx="14688">
                  <c:v>1</c:v>
                </c:pt>
                <c:pt idx="14689">
                  <c:v>1</c:v>
                </c:pt>
                <c:pt idx="14690">
                  <c:v>1</c:v>
                </c:pt>
                <c:pt idx="14691">
                  <c:v>1</c:v>
                </c:pt>
                <c:pt idx="14692">
                  <c:v>1</c:v>
                </c:pt>
                <c:pt idx="14693">
                  <c:v>1</c:v>
                </c:pt>
                <c:pt idx="14694">
                  <c:v>1</c:v>
                </c:pt>
                <c:pt idx="14695">
                  <c:v>1</c:v>
                </c:pt>
                <c:pt idx="14696">
                  <c:v>1</c:v>
                </c:pt>
                <c:pt idx="14697">
                  <c:v>1</c:v>
                </c:pt>
                <c:pt idx="14698">
                  <c:v>1</c:v>
                </c:pt>
                <c:pt idx="14699">
                  <c:v>1</c:v>
                </c:pt>
                <c:pt idx="14700">
                  <c:v>1</c:v>
                </c:pt>
                <c:pt idx="14701">
                  <c:v>1</c:v>
                </c:pt>
                <c:pt idx="14702">
                  <c:v>0.5</c:v>
                </c:pt>
                <c:pt idx="14703">
                  <c:v>1</c:v>
                </c:pt>
                <c:pt idx="14704">
                  <c:v>1</c:v>
                </c:pt>
                <c:pt idx="14705">
                  <c:v>1</c:v>
                </c:pt>
                <c:pt idx="14706">
                  <c:v>1</c:v>
                </c:pt>
                <c:pt idx="14707">
                  <c:v>1</c:v>
                </c:pt>
                <c:pt idx="14708">
                  <c:v>1</c:v>
                </c:pt>
                <c:pt idx="14709">
                  <c:v>1</c:v>
                </c:pt>
                <c:pt idx="14710">
                  <c:v>1</c:v>
                </c:pt>
                <c:pt idx="14711">
                  <c:v>1</c:v>
                </c:pt>
                <c:pt idx="14712">
                  <c:v>1</c:v>
                </c:pt>
                <c:pt idx="14713">
                  <c:v>1</c:v>
                </c:pt>
                <c:pt idx="14714">
                  <c:v>1</c:v>
                </c:pt>
                <c:pt idx="14715">
                  <c:v>1</c:v>
                </c:pt>
                <c:pt idx="14716">
                  <c:v>1</c:v>
                </c:pt>
                <c:pt idx="14717">
                  <c:v>1</c:v>
                </c:pt>
                <c:pt idx="14718">
                  <c:v>1</c:v>
                </c:pt>
                <c:pt idx="14719">
                  <c:v>1</c:v>
                </c:pt>
                <c:pt idx="14720">
                  <c:v>1</c:v>
                </c:pt>
                <c:pt idx="14721">
                  <c:v>1</c:v>
                </c:pt>
                <c:pt idx="14722">
                  <c:v>1</c:v>
                </c:pt>
                <c:pt idx="14723">
                  <c:v>1</c:v>
                </c:pt>
                <c:pt idx="14724">
                  <c:v>1</c:v>
                </c:pt>
                <c:pt idx="14725">
                  <c:v>1</c:v>
                </c:pt>
                <c:pt idx="14726">
                  <c:v>1</c:v>
                </c:pt>
                <c:pt idx="14727">
                  <c:v>1</c:v>
                </c:pt>
                <c:pt idx="14728">
                  <c:v>1</c:v>
                </c:pt>
                <c:pt idx="14729">
                  <c:v>1</c:v>
                </c:pt>
                <c:pt idx="14730">
                  <c:v>1</c:v>
                </c:pt>
                <c:pt idx="14731">
                  <c:v>1</c:v>
                </c:pt>
                <c:pt idx="14732">
                  <c:v>1</c:v>
                </c:pt>
                <c:pt idx="14733">
                  <c:v>1</c:v>
                </c:pt>
                <c:pt idx="14734">
                  <c:v>1</c:v>
                </c:pt>
                <c:pt idx="14735">
                  <c:v>1</c:v>
                </c:pt>
                <c:pt idx="14736">
                  <c:v>1</c:v>
                </c:pt>
                <c:pt idx="14737">
                  <c:v>1</c:v>
                </c:pt>
                <c:pt idx="14738">
                  <c:v>1</c:v>
                </c:pt>
                <c:pt idx="14739">
                  <c:v>1</c:v>
                </c:pt>
                <c:pt idx="14740">
                  <c:v>1</c:v>
                </c:pt>
                <c:pt idx="14741">
                  <c:v>1</c:v>
                </c:pt>
                <c:pt idx="14742">
                  <c:v>1</c:v>
                </c:pt>
                <c:pt idx="14743">
                  <c:v>0.75</c:v>
                </c:pt>
                <c:pt idx="14744">
                  <c:v>1</c:v>
                </c:pt>
                <c:pt idx="14745">
                  <c:v>1</c:v>
                </c:pt>
                <c:pt idx="14746">
                  <c:v>1</c:v>
                </c:pt>
                <c:pt idx="14747">
                  <c:v>1</c:v>
                </c:pt>
                <c:pt idx="14748">
                  <c:v>1</c:v>
                </c:pt>
                <c:pt idx="14749">
                  <c:v>1</c:v>
                </c:pt>
                <c:pt idx="14750">
                  <c:v>1</c:v>
                </c:pt>
                <c:pt idx="14751">
                  <c:v>1</c:v>
                </c:pt>
                <c:pt idx="14752">
                  <c:v>1</c:v>
                </c:pt>
                <c:pt idx="14753">
                  <c:v>1</c:v>
                </c:pt>
                <c:pt idx="14754">
                  <c:v>1</c:v>
                </c:pt>
                <c:pt idx="14755">
                  <c:v>1</c:v>
                </c:pt>
                <c:pt idx="14756">
                  <c:v>1</c:v>
                </c:pt>
                <c:pt idx="14757">
                  <c:v>1</c:v>
                </c:pt>
                <c:pt idx="14758">
                  <c:v>1</c:v>
                </c:pt>
                <c:pt idx="14759">
                  <c:v>1</c:v>
                </c:pt>
                <c:pt idx="14760">
                  <c:v>1</c:v>
                </c:pt>
                <c:pt idx="14761">
                  <c:v>1</c:v>
                </c:pt>
                <c:pt idx="14762">
                  <c:v>1</c:v>
                </c:pt>
                <c:pt idx="14763">
                  <c:v>1</c:v>
                </c:pt>
                <c:pt idx="14764">
                  <c:v>1</c:v>
                </c:pt>
                <c:pt idx="14765">
                  <c:v>1</c:v>
                </c:pt>
                <c:pt idx="14766">
                  <c:v>1</c:v>
                </c:pt>
                <c:pt idx="14767">
                  <c:v>1</c:v>
                </c:pt>
                <c:pt idx="14768">
                  <c:v>1</c:v>
                </c:pt>
                <c:pt idx="14769">
                  <c:v>1</c:v>
                </c:pt>
                <c:pt idx="14770">
                  <c:v>1</c:v>
                </c:pt>
                <c:pt idx="14771">
                  <c:v>1</c:v>
                </c:pt>
                <c:pt idx="14772">
                  <c:v>1</c:v>
                </c:pt>
                <c:pt idx="14773">
                  <c:v>1</c:v>
                </c:pt>
                <c:pt idx="14774">
                  <c:v>1</c:v>
                </c:pt>
                <c:pt idx="14775">
                  <c:v>1</c:v>
                </c:pt>
                <c:pt idx="14776">
                  <c:v>1</c:v>
                </c:pt>
                <c:pt idx="14777">
                  <c:v>1</c:v>
                </c:pt>
                <c:pt idx="14778">
                  <c:v>1</c:v>
                </c:pt>
                <c:pt idx="14779">
                  <c:v>1</c:v>
                </c:pt>
                <c:pt idx="14780">
                  <c:v>1</c:v>
                </c:pt>
                <c:pt idx="14781">
                  <c:v>1</c:v>
                </c:pt>
                <c:pt idx="14782">
                  <c:v>1</c:v>
                </c:pt>
                <c:pt idx="14783">
                  <c:v>1</c:v>
                </c:pt>
                <c:pt idx="14784">
                  <c:v>1</c:v>
                </c:pt>
                <c:pt idx="14785">
                  <c:v>1</c:v>
                </c:pt>
                <c:pt idx="14786">
                  <c:v>1</c:v>
                </c:pt>
                <c:pt idx="14787">
                  <c:v>1</c:v>
                </c:pt>
                <c:pt idx="14788">
                  <c:v>1</c:v>
                </c:pt>
                <c:pt idx="14789">
                  <c:v>1</c:v>
                </c:pt>
                <c:pt idx="14790">
                  <c:v>1</c:v>
                </c:pt>
                <c:pt idx="14791">
                  <c:v>1</c:v>
                </c:pt>
                <c:pt idx="14792">
                  <c:v>0.75</c:v>
                </c:pt>
                <c:pt idx="14793">
                  <c:v>1</c:v>
                </c:pt>
                <c:pt idx="14794">
                  <c:v>1</c:v>
                </c:pt>
                <c:pt idx="14795">
                  <c:v>1</c:v>
                </c:pt>
                <c:pt idx="14796">
                  <c:v>1</c:v>
                </c:pt>
                <c:pt idx="14797">
                  <c:v>1</c:v>
                </c:pt>
                <c:pt idx="14798">
                  <c:v>1</c:v>
                </c:pt>
                <c:pt idx="14799">
                  <c:v>1</c:v>
                </c:pt>
                <c:pt idx="14800">
                  <c:v>1</c:v>
                </c:pt>
                <c:pt idx="14801">
                  <c:v>0.75</c:v>
                </c:pt>
                <c:pt idx="14802">
                  <c:v>1</c:v>
                </c:pt>
                <c:pt idx="14803">
                  <c:v>1</c:v>
                </c:pt>
                <c:pt idx="14804">
                  <c:v>1</c:v>
                </c:pt>
                <c:pt idx="14805">
                  <c:v>1</c:v>
                </c:pt>
                <c:pt idx="14806">
                  <c:v>1</c:v>
                </c:pt>
                <c:pt idx="14807">
                  <c:v>1</c:v>
                </c:pt>
                <c:pt idx="14808">
                  <c:v>1</c:v>
                </c:pt>
                <c:pt idx="14809">
                  <c:v>1</c:v>
                </c:pt>
                <c:pt idx="14810">
                  <c:v>1</c:v>
                </c:pt>
                <c:pt idx="14811">
                  <c:v>1</c:v>
                </c:pt>
                <c:pt idx="14812">
                  <c:v>1</c:v>
                </c:pt>
                <c:pt idx="14813">
                  <c:v>1</c:v>
                </c:pt>
                <c:pt idx="14814">
                  <c:v>1</c:v>
                </c:pt>
                <c:pt idx="14815">
                  <c:v>1</c:v>
                </c:pt>
                <c:pt idx="14816">
                  <c:v>1</c:v>
                </c:pt>
                <c:pt idx="14817">
                  <c:v>1</c:v>
                </c:pt>
                <c:pt idx="14818">
                  <c:v>1</c:v>
                </c:pt>
                <c:pt idx="14819">
                  <c:v>1</c:v>
                </c:pt>
                <c:pt idx="14820">
                  <c:v>1</c:v>
                </c:pt>
                <c:pt idx="14821">
                  <c:v>1</c:v>
                </c:pt>
                <c:pt idx="14822">
                  <c:v>1</c:v>
                </c:pt>
                <c:pt idx="14823">
                  <c:v>1</c:v>
                </c:pt>
                <c:pt idx="14824">
                  <c:v>1</c:v>
                </c:pt>
                <c:pt idx="14825">
                  <c:v>1</c:v>
                </c:pt>
                <c:pt idx="14826">
                  <c:v>1</c:v>
                </c:pt>
                <c:pt idx="14827">
                  <c:v>1</c:v>
                </c:pt>
                <c:pt idx="14828">
                  <c:v>1</c:v>
                </c:pt>
                <c:pt idx="14829">
                  <c:v>1</c:v>
                </c:pt>
                <c:pt idx="14830">
                  <c:v>1</c:v>
                </c:pt>
                <c:pt idx="14831">
                  <c:v>1</c:v>
                </c:pt>
                <c:pt idx="14832">
                  <c:v>1</c:v>
                </c:pt>
                <c:pt idx="14833">
                  <c:v>1</c:v>
                </c:pt>
                <c:pt idx="14834">
                  <c:v>1</c:v>
                </c:pt>
                <c:pt idx="14835">
                  <c:v>1</c:v>
                </c:pt>
                <c:pt idx="14836">
                  <c:v>1</c:v>
                </c:pt>
                <c:pt idx="14837">
                  <c:v>1</c:v>
                </c:pt>
                <c:pt idx="14838">
                  <c:v>1</c:v>
                </c:pt>
                <c:pt idx="14839">
                  <c:v>1</c:v>
                </c:pt>
                <c:pt idx="14840">
                  <c:v>1</c:v>
                </c:pt>
                <c:pt idx="14841">
                  <c:v>1</c:v>
                </c:pt>
                <c:pt idx="14842">
                  <c:v>1</c:v>
                </c:pt>
                <c:pt idx="14843">
                  <c:v>1</c:v>
                </c:pt>
                <c:pt idx="14844">
                  <c:v>1</c:v>
                </c:pt>
                <c:pt idx="14845">
                  <c:v>1</c:v>
                </c:pt>
                <c:pt idx="14846">
                  <c:v>1</c:v>
                </c:pt>
                <c:pt idx="14847">
                  <c:v>1</c:v>
                </c:pt>
                <c:pt idx="14848">
                  <c:v>1</c:v>
                </c:pt>
                <c:pt idx="14849">
                  <c:v>1</c:v>
                </c:pt>
                <c:pt idx="14850">
                  <c:v>1</c:v>
                </c:pt>
                <c:pt idx="14851">
                  <c:v>1</c:v>
                </c:pt>
                <c:pt idx="14852">
                  <c:v>1</c:v>
                </c:pt>
                <c:pt idx="14853">
                  <c:v>1</c:v>
                </c:pt>
                <c:pt idx="14854">
                  <c:v>1</c:v>
                </c:pt>
                <c:pt idx="14855">
                  <c:v>1</c:v>
                </c:pt>
                <c:pt idx="14856">
                  <c:v>1</c:v>
                </c:pt>
                <c:pt idx="14857">
                  <c:v>1</c:v>
                </c:pt>
                <c:pt idx="14858">
                  <c:v>1</c:v>
                </c:pt>
                <c:pt idx="14859">
                  <c:v>1</c:v>
                </c:pt>
                <c:pt idx="14860">
                  <c:v>1</c:v>
                </c:pt>
                <c:pt idx="14861">
                  <c:v>1</c:v>
                </c:pt>
                <c:pt idx="14862">
                  <c:v>1</c:v>
                </c:pt>
                <c:pt idx="14863">
                  <c:v>1</c:v>
                </c:pt>
                <c:pt idx="14864">
                  <c:v>1</c:v>
                </c:pt>
                <c:pt idx="14865">
                  <c:v>1</c:v>
                </c:pt>
                <c:pt idx="14866">
                  <c:v>1</c:v>
                </c:pt>
                <c:pt idx="14867">
                  <c:v>1</c:v>
                </c:pt>
                <c:pt idx="14868">
                  <c:v>1</c:v>
                </c:pt>
                <c:pt idx="14869">
                  <c:v>1</c:v>
                </c:pt>
                <c:pt idx="14870">
                  <c:v>1</c:v>
                </c:pt>
                <c:pt idx="14871">
                  <c:v>1</c:v>
                </c:pt>
                <c:pt idx="14872">
                  <c:v>1</c:v>
                </c:pt>
                <c:pt idx="14873">
                  <c:v>1</c:v>
                </c:pt>
                <c:pt idx="14874">
                  <c:v>1</c:v>
                </c:pt>
                <c:pt idx="14875">
                  <c:v>1</c:v>
                </c:pt>
                <c:pt idx="14876">
                  <c:v>1</c:v>
                </c:pt>
                <c:pt idx="14877">
                  <c:v>1</c:v>
                </c:pt>
                <c:pt idx="14878">
                  <c:v>1</c:v>
                </c:pt>
                <c:pt idx="14879">
                  <c:v>1</c:v>
                </c:pt>
                <c:pt idx="14880">
                  <c:v>1</c:v>
                </c:pt>
                <c:pt idx="14881">
                  <c:v>1</c:v>
                </c:pt>
                <c:pt idx="14882">
                  <c:v>1</c:v>
                </c:pt>
                <c:pt idx="14883">
                  <c:v>1</c:v>
                </c:pt>
                <c:pt idx="14884">
                  <c:v>1</c:v>
                </c:pt>
                <c:pt idx="14885">
                  <c:v>1</c:v>
                </c:pt>
                <c:pt idx="14886">
                  <c:v>1</c:v>
                </c:pt>
                <c:pt idx="14887">
                  <c:v>1</c:v>
                </c:pt>
                <c:pt idx="14888">
                  <c:v>1</c:v>
                </c:pt>
                <c:pt idx="14889">
                  <c:v>1</c:v>
                </c:pt>
                <c:pt idx="14890">
                  <c:v>1</c:v>
                </c:pt>
                <c:pt idx="14891">
                  <c:v>1</c:v>
                </c:pt>
                <c:pt idx="14892">
                  <c:v>1</c:v>
                </c:pt>
                <c:pt idx="14893">
                  <c:v>1</c:v>
                </c:pt>
                <c:pt idx="14894">
                  <c:v>1</c:v>
                </c:pt>
                <c:pt idx="14895">
                  <c:v>1</c:v>
                </c:pt>
                <c:pt idx="14896">
                  <c:v>1</c:v>
                </c:pt>
                <c:pt idx="14897">
                  <c:v>1</c:v>
                </c:pt>
                <c:pt idx="14898">
                  <c:v>1</c:v>
                </c:pt>
                <c:pt idx="14899">
                  <c:v>1</c:v>
                </c:pt>
                <c:pt idx="14900">
                  <c:v>1</c:v>
                </c:pt>
                <c:pt idx="14901">
                  <c:v>1</c:v>
                </c:pt>
                <c:pt idx="14902">
                  <c:v>1</c:v>
                </c:pt>
                <c:pt idx="14903">
                  <c:v>1</c:v>
                </c:pt>
                <c:pt idx="14904">
                  <c:v>1</c:v>
                </c:pt>
                <c:pt idx="14905">
                  <c:v>1</c:v>
                </c:pt>
                <c:pt idx="14906">
                  <c:v>1</c:v>
                </c:pt>
                <c:pt idx="14907">
                  <c:v>1</c:v>
                </c:pt>
                <c:pt idx="14908">
                  <c:v>1</c:v>
                </c:pt>
                <c:pt idx="14909">
                  <c:v>1</c:v>
                </c:pt>
                <c:pt idx="14910">
                  <c:v>1</c:v>
                </c:pt>
                <c:pt idx="14911">
                  <c:v>1</c:v>
                </c:pt>
                <c:pt idx="14912">
                  <c:v>1</c:v>
                </c:pt>
                <c:pt idx="14913">
                  <c:v>1</c:v>
                </c:pt>
                <c:pt idx="14914">
                  <c:v>1</c:v>
                </c:pt>
                <c:pt idx="14915">
                  <c:v>1</c:v>
                </c:pt>
                <c:pt idx="14916">
                  <c:v>1</c:v>
                </c:pt>
                <c:pt idx="14917">
                  <c:v>1</c:v>
                </c:pt>
                <c:pt idx="14918">
                  <c:v>1</c:v>
                </c:pt>
                <c:pt idx="14919">
                  <c:v>1</c:v>
                </c:pt>
                <c:pt idx="14920">
                  <c:v>1</c:v>
                </c:pt>
                <c:pt idx="14921">
                  <c:v>1</c:v>
                </c:pt>
                <c:pt idx="14922">
                  <c:v>1</c:v>
                </c:pt>
                <c:pt idx="14923">
                  <c:v>1</c:v>
                </c:pt>
                <c:pt idx="14924">
                  <c:v>1</c:v>
                </c:pt>
                <c:pt idx="14925">
                  <c:v>1</c:v>
                </c:pt>
                <c:pt idx="14926">
                  <c:v>1</c:v>
                </c:pt>
                <c:pt idx="14927">
                  <c:v>1</c:v>
                </c:pt>
                <c:pt idx="14928">
                  <c:v>1</c:v>
                </c:pt>
                <c:pt idx="14929">
                  <c:v>1</c:v>
                </c:pt>
                <c:pt idx="14930">
                  <c:v>1</c:v>
                </c:pt>
                <c:pt idx="14931">
                  <c:v>1</c:v>
                </c:pt>
                <c:pt idx="14932">
                  <c:v>1</c:v>
                </c:pt>
                <c:pt idx="14933">
                  <c:v>1</c:v>
                </c:pt>
                <c:pt idx="14934">
                  <c:v>1</c:v>
                </c:pt>
                <c:pt idx="14935">
                  <c:v>1</c:v>
                </c:pt>
                <c:pt idx="14936">
                  <c:v>1</c:v>
                </c:pt>
                <c:pt idx="14937">
                  <c:v>1</c:v>
                </c:pt>
                <c:pt idx="14938">
                  <c:v>1</c:v>
                </c:pt>
                <c:pt idx="14939">
                  <c:v>1</c:v>
                </c:pt>
                <c:pt idx="14940">
                  <c:v>1</c:v>
                </c:pt>
                <c:pt idx="14941">
                  <c:v>1</c:v>
                </c:pt>
                <c:pt idx="14942">
                  <c:v>1</c:v>
                </c:pt>
                <c:pt idx="14943">
                  <c:v>1</c:v>
                </c:pt>
                <c:pt idx="14944">
                  <c:v>1</c:v>
                </c:pt>
                <c:pt idx="14945">
                  <c:v>1</c:v>
                </c:pt>
                <c:pt idx="14946">
                  <c:v>1</c:v>
                </c:pt>
                <c:pt idx="14947">
                  <c:v>1</c:v>
                </c:pt>
                <c:pt idx="14948">
                  <c:v>1</c:v>
                </c:pt>
                <c:pt idx="14949">
                  <c:v>1</c:v>
                </c:pt>
                <c:pt idx="14950">
                  <c:v>1</c:v>
                </c:pt>
                <c:pt idx="14951">
                  <c:v>1</c:v>
                </c:pt>
                <c:pt idx="14952">
                  <c:v>1</c:v>
                </c:pt>
                <c:pt idx="14953">
                  <c:v>1</c:v>
                </c:pt>
                <c:pt idx="14954">
                  <c:v>1</c:v>
                </c:pt>
                <c:pt idx="14955">
                  <c:v>1</c:v>
                </c:pt>
                <c:pt idx="14956">
                  <c:v>1</c:v>
                </c:pt>
                <c:pt idx="14957">
                  <c:v>1</c:v>
                </c:pt>
                <c:pt idx="14958">
                  <c:v>1</c:v>
                </c:pt>
                <c:pt idx="14959">
                  <c:v>1</c:v>
                </c:pt>
                <c:pt idx="14960">
                  <c:v>1</c:v>
                </c:pt>
                <c:pt idx="14961">
                  <c:v>1</c:v>
                </c:pt>
                <c:pt idx="14962">
                  <c:v>1</c:v>
                </c:pt>
                <c:pt idx="14963">
                  <c:v>1</c:v>
                </c:pt>
                <c:pt idx="14964">
                  <c:v>1</c:v>
                </c:pt>
                <c:pt idx="14965">
                  <c:v>1</c:v>
                </c:pt>
                <c:pt idx="14966">
                  <c:v>1</c:v>
                </c:pt>
                <c:pt idx="14967">
                  <c:v>1</c:v>
                </c:pt>
                <c:pt idx="14968">
                  <c:v>1</c:v>
                </c:pt>
                <c:pt idx="14969">
                  <c:v>1</c:v>
                </c:pt>
                <c:pt idx="14970">
                  <c:v>1</c:v>
                </c:pt>
                <c:pt idx="14971">
                  <c:v>1</c:v>
                </c:pt>
                <c:pt idx="14972">
                  <c:v>1</c:v>
                </c:pt>
                <c:pt idx="14973">
                  <c:v>1</c:v>
                </c:pt>
                <c:pt idx="14974">
                  <c:v>1</c:v>
                </c:pt>
                <c:pt idx="14975">
                  <c:v>1</c:v>
                </c:pt>
                <c:pt idx="14976">
                  <c:v>1</c:v>
                </c:pt>
                <c:pt idx="14977">
                  <c:v>1</c:v>
                </c:pt>
                <c:pt idx="14978">
                  <c:v>0.75</c:v>
                </c:pt>
                <c:pt idx="14979">
                  <c:v>1</c:v>
                </c:pt>
                <c:pt idx="14980">
                  <c:v>1</c:v>
                </c:pt>
                <c:pt idx="14981">
                  <c:v>1</c:v>
                </c:pt>
                <c:pt idx="14982">
                  <c:v>1</c:v>
                </c:pt>
                <c:pt idx="14983">
                  <c:v>1</c:v>
                </c:pt>
                <c:pt idx="14984">
                  <c:v>1</c:v>
                </c:pt>
                <c:pt idx="14985">
                  <c:v>1</c:v>
                </c:pt>
                <c:pt idx="14986">
                  <c:v>1</c:v>
                </c:pt>
                <c:pt idx="14987">
                  <c:v>1</c:v>
                </c:pt>
                <c:pt idx="14988">
                  <c:v>1</c:v>
                </c:pt>
                <c:pt idx="14989">
                  <c:v>1</c:v>
                </c:pt>
                <c:pt idx="14990">
                  <c:v>1</c:v>
                </c:pt>
                <c:pt idx="14991">
                  <c:v>1</c:v>
                </c:pt>
                <c:pt idx="14992">
                  <c:v>1</c:v>
                </c:pt>
                <c:pt idx="14993">
                  <c:v>1</c:v>
                </c:pt>
                <c:pt idx="14994">
                  <c:v>1</c:v>
                </c:pt>
                <c:pt idx="14995">
                  <c:v>1</c:v>
                </c:pt>
                <c:pt idx="14996">
                  <c:v>1</c:v>
                </c:pt>
                <c:pt idx="14997">
                  <c:v>1</c:v>
                </c:pt>
                <c:pt idx="14998">
                  <c:v>1</c:v>
                </c:pt>
                <c:pt idx="14999">
                  <c:v>0.75</c:v>
                </c:pt>
                <c:pt idx="15000">
                  <c:v>1</c:v>
                </c:pt>
                <c:pt idx="15001">
                  <c:v>1</c:v>
                </c:pt>
                <c:pt idx="15002">
                  <c:v>1</c:v>
                </c:pt>
                <c:pt idx="15003">
                  <c:v>1</c:v>
                </c:pt>
                <c:pt idx="15004">
                  <c:v>1</c:v>
                </c:pt>
                <c:pt idx="15005">
                  <c:v>1</c:v>
                </c:pt>
                <c:pt idx="15006">
                  <c:v>1</c:v>
                </c:pt>
                <c:pt idx="15007">
                  <c:v>1</c:v>
                </c:pt>
                <c:pt idx="15008">
                  <c:v>1</c:v>
                </c:pt>
                <c:pt idx="15009">
                  <c:v>1</c:v>
                </c:pt>
                <c:pt idx="15010">
                  <c:v>1</c:v>
                </c:pt>
                <c:pt idx="15011">
                  <c:v>1</c:v>
                </c:pt>
                <c:pt idx="15012">
                  <c:v>1</c:v>
                </c:pt>
                <c:pt idx="15013">
                  <c:v>1</c:v>
                </c:pt>
                <c:pt idx="15014">
                  <c:v>1</c:v>
                </c:pt>
                <c:pt idx="15015">
                  <c:v>1</c:v>
                </c:pt>
                <c:pt idx="15016">
                  <c:v>1</c:v>
                </c:pt>
                <c:pt idx="15017">
                  <c:v>1</c:v>
                </c:pt>
                <c:pt idx="15018">
                  <c:v>1</c:v>
                </c:pt>
                <c:pt idx="15019">
                  <c:v>1</c:v>
                </c:pt>
                <c:pt idx="15020">
                  <c:v>1</c:v>
                </c:pt>
                <c:pt idx="15021">
                  <c:v>1</c:v>
                </c:pt>
                <c:pt idx="15022">
                  <c:v>1</c:v>
                </c:pt>
                <c:pt idx="15023">
                  <c:v>1</c:v>
                </c:pt>
                <c:pt idx="15024">
                  <c:v>1</c:v>
                </c:pt>
                <c:pt idx="15025">
                  <c:v>1</c:v>
                </c:pt>
                <c:pt idx="15026">
                  <c:v>1</c:v>
                </c:pt>
                <c:pt idx="15027">
                  <c:v>1</c:v>
                </c:pt>
                <c:pt idx="15028">
                  <c:v>1</c:v>
                </c:pt>
                <c:pt idx="15029">
                  <c:v>1</c:v>
                </c:pt>
                <c:pt idx="15030">
                  <c:v>1</c:v>
                </c:pt>
                <c:pt idx="15031">
                  <c:v>1</c:v>
                </c:pt>
                <c:pt idx="15032">
                  <c:v>1</c:v>
                </c:pt>
                <c:pt idx="15033">
                  <c:v>1</c:v>
                </c:pt>
                <c:pt idx="15034">
                  <c:v>1</c:v>
                </c:pt>
                <c:pt idx="15035">
                  <c:v>1</c:v>
                </c:pt>
                <c:pt idx="15036">
                  <c:v>1</c:v>
                </c:pt>
                <c:pt idx="15037">
                  <c:v>1</c:v>
                </c:pt>
                <c:pt idx="15038">
                  <c:v>1</c:v>
                </c:pt>
                <c:pt idx="15039">
                  <c:v>1</c:v>
                </c:pt>
                <c:pt idx="15040">
                  <c:v>1</c:v>
                </c:pt>
                <c:pt idx="15041">
                  <c:v>1</c:v>
                </c:pt>
                <c:pt idx="15042">
                  <c:v>1</c:v>
                </c:pt>
                <c:pt idx="15043">
                  <c:v>1</c:v>
                </c:pt>
                <c:pt idx="15044">
                  <c:v>1</c:v>
                </c:pt>
                <c:pt idx="15045">
                  <c:v>1</c:v>
                </c:pt>
                <c:pt idx="15046">
                  <c:v>1</c:v>
                </c:pt>
                <c:pt idx="15047">
                  <c:v>1</c:v>
                </c:pt>
                <c:pt idx="15048">
                  <c:v>1</c:v>
                </c:pt>
                <c:pt idx="15049">
                  <c:v>1</c:v>
                </c:pt>
                <c:pt idx="15050">
                  <c:v>1</c:v>
                </c:pt>
                <c:pt idx="15051">
                  <c:v>1</c:v>
                </c:pt>
                <c:pt idx="15052">
                  <c:v>1</c:v>
                </c:pt>
                <c:pt idx="15053">
                  <c:v>1</c:v>
                </c:pt>
                <c:pt idx="15054">
                  <c:v>1</c:v>
                </c:pt>
                <c:pt idx="15055">
                  <c:v>1</c:v>
                </c:pt>
                <c:pt idx="15056">
                  <c:v>0.75</c:v>
                </c:pt>
                <c:pt idx="15057">
                  <c:v>1</c:v>
                </c:pt>
                <c:pt idx="15058">
                  <c:v>1</c:v>
                </c:pt>
                <c:pt idx="15059">
                  <c:v>1</c:v>
                </c:pt>
                <c:pt idx="15060">
                  <c:v>1</c:v>
                </c:pt>
                <c:pt idx="15061">
                  <c:v>1</c:v>
                </c:pt>
                <c:pt idx="15062">
                  <c:v>1</c:v>
                </c:pt>
                <c:pt idx="15063">
                  <c:v>1</c:v>
                </c:pt>
                <c:pt idx="15064">
                  <c:v>1</c:v>
                </c:pt>
                <c:pt idx="15065">
                  <c:v>1</c:v>
                </c:pt>
                <c:pt idx="15066">
                  <c:v>1</c:v>
                </c:pt>
                <c:pt idx="15067">
                  <c:v>0.5</c:v>
                </c:pt>
                <c:pt idx="15068">
                  <c:v>1</c:v>
                </c:pt>
                <c:pt idx="15069">
                  <c:v>1</c:v>
                </c:pt>
                <c:pt idx="15070">
                  <c:v>1</c:v>
                </c:pt>
                <c:pt idx="15071">
                  <c:v>1</c:v>
                </c:pt>
                <c:pt idx="15072">
                  <c:v>1</c:v>
                </c:pt>
                <c:pt idx="15073">
                  <c:v>1</c:v>
                </c:pt>
                <c:pt idx="15074">
                  <c:v>1</c:v>
                </c:pt>
                <c:pt idx="15075">
                  <c:v>1</c:v>
                </c:pt>
                <c:pt idx="15076">
                  <c:v>1</c:v>
                </c:pt>
                <c:pt idx="15077">
                  <c:v>1</c:v>
                </c:pt>
                <c:pt idx="15078">
                  <c:v>1</c:v>
                </c:pt>
                <c:pt idx="15079">
                  <c:v>1</c:v>
                </c:pt>
                <c:pt idx="15080">
                  <c:v>1</c:v>
                </c:pt>
                <c:pt idx="15081">
                  <c:v>1</c:v>
                </c:pt>
                <c:pt idx="15082">
                  <c:v>1</c:v>
                </c:pt>
                <c:pt idx="15083">
                  <c:v>1</c:v>
                </c:pt>
                <c:pt idx="15084">
                  <c:v>1</c:v>
                </c:pt>
                <c:pt idx="15085">
                  <c:v>1</c:v>
                </c:pt>
                <c:pt idx="15086">
                  <c:v>1</c:v>
                </c:pt>
                <c:pt idx="15087">
                  <c:v>1</c:v>
                </c:pt>
                <c:pt idx="15088">
                  <c:v>1</c:v>
                </c:pt>
                <c:pt idx="15089">
                  <c:v>1</c:v>
                </c:pt>
                <c:pt idx="15090">
                  <c:v>1</c:v>
                </c:pt>
                <c:pt idx="15091">
                  <c:v>0.25</c:v>
                </c:pt>
                <c:pt idx="15092">
                  <c:v>1</c:v>
                </c:pt>
                <c:pt idx="15093">
                  <c:v>1</c:v>
                </c:pt>
                <c:pt idx="15094">
                  <c:v>1</c:v>
                </c:pt>
                <c:pt idx="15095">
                  <c:v>1</c:v>
                </c:pt>
                <c:pt idx="15096">
                  <c:v>1</c:v>
                </c:pt>
                <c:pt idx="15097">
                  <c:v>1</c:v>
                </c:pt>
                <c:pt idx="15098">
                  <c:v>1</c:v>
                </c:pt>
                <c:pt idx="15099">
                  <c:v>1</c:v>
                </c:pt>
                <c:pt idx="15100">
                  <c:v>1</c:v>
                </c:pt>
                <c:pt idx="15101">
                  <c:v>1</c:v>
                </c:pt>
                <c:pt idx="15102">
                  <c:v>1</c:v>
                </c:pt>
                <c:pt idx="15103">
                  <c:v>1</c:v>
                </c:pt>
                <c:pt idx="15104">
                  <c:v>0.75</c:v>
                </c:pt>
                <c:pt idx="15105">
                  <c:v>1</c:v>
                </c:pt>
                <c:pt idx="15106">
                  <c:v>1</c:v>
                </c:pt>
                <c:pt idx="15107">
                  <c:v>1</c:v>
                </c:pt>
                <c:pt idx="15108">
                  <c:v>1</c:v>
                </c:pt>
                <c:pt idx="15109">
                  <c:v>1</c:v>
                </c:pt>
                <c:pt idx="15110">
                  <c:v>1</c:v>
                </c:pt>
                <c:pt idx="15111">
                  <c:v>1</c:v>
                </c:pt>
                <c:pt idx="15112">
                  <c:v>1</c:v>
                </c:pt>
                <c:pt idx="15113">
                  <c:v>1</c:v>
                </c:pt>
                <c:pt idx="15114">
                  <c:v>1</c:v>
                </c:pt>
                <c:pt idx="15115">
                  <c:v>1</c:v>
                </c:pt>
                <c:pt idx="15116">
                  <c:v>1</c:v>
                </c:pt>
                <c:pt idx="15117">
                  <c:v>1</c:v>
                </c:pt>
                <c:pt idx="15118">
                  <c:v>1</c:v>
                </c:pt>
                <c:pt idx="15119">
                  <c:v>1</c:v>
                </c:pt>
                <c:pt idx="15120">
                  <c:v>1</c:v>
                </c:pt>
                <c:pt idx="15121">
                  <c:v>1</c:v>
                </c:pt>
                <c:pt idx="15122">
                  <c:v>1</c:v>
                </c:pt>
                <c:pt idx="15123">
                  <c:v>1</c:v>
                </c:pt>
                <c:pt idx="15124">
                  <c:v>1</c:v>
                </c:pt>
                <c:pt idx="15125">
                  <c:v>1</c:v>
                </c:pt>
                <c:pt idx="15126">
                  <c:v>1</c:v>
                </c:pt>
                <c:pt idx="15127">
                  <c:v>1</c:v>
                </c:pt>
                <c:pt idx="15128">
                  <c:v>1</c:v>
                </c:pt>
                <c:pt idx="15129">
                  <c:v>1</c:v>
                </c:pt>
                <c:pt idx="15130">
                  <c:v>1</c:v>
                </c:pt>
                <c:pt idx="15131">
                  <c:v>1</c:v>
                </c:pt>
                <c:pt idx="15132">
                  <c:v>1</c:v>
                </c:pt>
                <c:pt idx="15133">
                  <c:v>1</c:v>
                </c:pt>
                <c:pt idx="15134">
                  <c:v>1</c:v>
                </c:pt>
                <c:pt idx="15135">
                  <c:v>1</c:v>
                </c:pt>
                <c:pt idx="15136">
                  <c:v>1</c:v>
                </c:pt>
                <c:pt idx="15137">
                  <c:v>1</c:v>
                </c:pt>
                <c:pt idx="15138">
                  <c:v>1</c:v>
                </c:pt>
                <c:pt idx="15139">
                  <c:v>1</c:v>
                </c:pt>
                <c:pt idx="15140">
                  <c:v>1</c:v>
                </c:pt>
                <c:pt idx="15141">
                  <c:v>1</c:v>
                </c:pt>
                <c:pt idx="15142">
                  <c:v>1</c:v>
                </c:pt>
                <c:pt idx="15143">
                  <c:v>1</c:v>
                </c:pt>
                <c:pt idx="15144">
                  <c:v>1</c:v>
                </c:pt>
                <c:pt idx="15145">
                  <c:v>1</c:v>
                </c:pt>
                <c:pt idx="15146">
                  <c:v>1</c:v>
                </c:pt>
                <c:pt idx="15147">
                  <c:v>1</c:v>
                </c:pt>
                <c:pt idx="15148">
                  <c:v>1</c:v>
                </c:pt>
                <c:pt idx="15149">
                  <c:v>1</c:v>
                </c:pt>
                <c:pt idx="15150">
                  <c:v>1</c:v>
                </c:pt>
                <c:pt idx="15151">
                  <c:v>1</c:v>
                </c:pt>
                <c:pt idx="15152">
                  <c:v>1</c:v>
                </c:pt>
                <c:pt idx="15153">
                  <c:v>1</c:v>
                </c:pt>
                <c:pt idx="15154">
                  <c:v>1</c:v>
                </c:pt>
                <c:pt idx="15155">
                  <c:v>1</c:v>
                </c:pt>
                <c:pt idx="15156">
                  <c:v>1</c:v>
                </c:pt>
                <c:pt idx="15157">
                  <c:v>1</c:v>
                </c:pt>
                <c:pt idx="15158">
                  <c:v>1</c:v>
                </c:pt>
                <c:pt idx="15159">
                  <c:v>1</c:v>
                </c:pt>
                <c:pt idx="15160">
                  <c:v>1</c:v>
                </c:pt>
                <c:pt idx="15161">
                  <c:v>1</c:v>
                </c:pt>
                <c:pt idx="15162">
                  <c:v>0.75</c:v>
                </c:pt>
                <c:pt idx="15163">
                  <c:v>1</c:v>
                </c:pt>
                <c:pt idx="15164">
                  <c:v>1</c:v>
                </c:pt>
                <c:pt idx="15165">
                  <c:v>1</c:v>
                </c:pt>
                <c:pt idx="15166">
                  <c:v>1</c:v>
                </c:pt>
                <c:pt idx="15167">
                  <c:v>1</c:v>
                </c:pt>
                <c:pt idx="15168">
                  <c:v>1</c:v>
                </c:pt>
                <c:pt idx="15169">
                  <c:v>1</c:v>
                </c:pt>
                <c:pt idx="15170">
                  <c:v>1</c:v>
                </c:pt>
                <c:pt idx="15171">
                  <c:v>1</c:v>
                </c:pt>
                <c:pt idx="15172">
                  <c:v>1</c:v>
                </c:pt>
                <c:pt idx="15173">
                  <c:v>1</c:v>
                </c:pt>
                <c:pt idx="15174">
                  <c:v>1</c:v>
                </c:pt>
                <c:pt idx="15175">
                  <c:v>1</c:v>
                </c:pt>
                <c:pt idx="15176">
                  <c:v>1</c:v>
                </c:pt>
                <c:pt idx="15177">
                  <c:v>1</c:v>
                </c:pt>
                <c:pt idx="15178">
                  <c:v>1</c:v>
                </c:pt>
                <c:pt idx="15179">
                  <c:v>1</c:v>
                </c:pt>
                <c:pt idx="15180">
                  <c:v>1</c:v>
                </c:pt>
                <c:pt idx="15181">
                  <c:v>1</c:v>
                </c:pt>
                <c:pt idx="15182">
                  <c:v>1</c:v>
                </c:pt>
                <c:pt idx="15183">
                  <c:v>1</c:v>
                </c:pt>
                <c:pt idx="15184">
                  <c:v>1</c:v>
                </c:pt>
                <c:pt idx="15185">
                  <c:v>1</c:v>
                </c:pt>
                <c:pt idx="15186">
                  <c:v>1</c:v>
                </c:pt>
                <c:pt idx="15187">
                  <c:v>1</c:v>
                </c:pt>
                <c:pt idx="15188">
                  <c:v>1</c:v>
                </c:pt>
                <c:pt idx="15189">
                  <c:v>1</c:v>
                </c:pt>
                <c:pt idx="15190">
                  <c:v>1</c:v>
                </c:pt>
                <c:pt idx="15191">
                  <c:v>1</c:v>
                </c:pt>
                <c:pt idx="15192">
                  <c:v>1</c:v>
                </c:pt>
                <c:pt idx="15193">
                  <c:v>1</c:v>
                </c:pt>
                <c:pt idx="15194">
                  <c:v>1</c:v>
                </c:pt>
                <c:pt idx="15195">
                  <c:v>1</c:v>
                </c:pt>
                <c:pt idx="15196">
                  <c:v>1</c:v>
                </c:pt>
                <c:pt idx="15197">
                  <c:v>1</c:v>
                </c:pt>
                <c:pt idx="15198">
                  <c:v>1</c:v>
                </c:pt>
                <c:pt idx="15199">
                  <c:v>1</c:v>
                </c:pt>
                <c:pt idx="15200">
                  <c:v>1</c:v>
                </c:pt>
                <c:pt idx="15201">
                  <c:v>1</c:v>
                </c:pt>
                <c:pt idx="15202">
                  <c:v>1</c:v>
                </c:pt>
                <c:pt idx="15203">
                  <c:v>1</c:v>
                </c:pt>
                <c:pt idx="15204">
                  <c:v>1</c:v>
                </c:pt>
                <c:pt idx="15205">
                  <c:v>1</c:v>
                </c:pt>
                <c:pt idx="15206">
                  <c:v>1</c:v>
                </c:pt>
                <c:pt idx="15207">
                  <c:v>1</c:v>
                </c:pt>
                <c:pt idx="15208">
                  <c:v>1</c:v>
                </c:pt>
                <c:pt idx="15209">
                  <c:v>1</c:v>
                </c:pt>
                <c:pt idx="15210">
                  <c:v>1</c:v>
                </c:pt>
                <c:pt idx="15211">
                  <c:v>1</c:v>
                </c:pt>
                <c:pt idx="15212">
                  <c:v>1</c:v>
                </c:pt>
                <c:pt idx="15213">
                  <c:v>0.5</c:v>
                </c:pt>
                <c:pt idx="15214">
                  <c:v>1</c:v>
                </c:pt>
                <c:pt idx="15215">
                  <c:v>1</c:v>
                </c:pt>
                <c:pt idx="15216">
                  <c:v>1</c:v>
                </c:pt>
                <c:pt idx="15217">
                  <c:v>1</c:v>
                </c:pt>
                <c:pt idx="15218">
                  <c:v>1</c:v>
                </c:pt>
                <c:pt idx="15219">
                  <c:v>1</c:v>
                </c:pt>
                <c:pt idx="15220">
                  <c:v>1</c:v>
                </c:pt>
                <c:pt idx="15221">
                  <c:v>1</c:v>
                </c:pt>
                <c:pt idx="15222">
                  <c:v>1</c:v>
                </c:pt>
                <c:pt idx="15223">
                  <c:v>1</c:v>
                </c:pt>
                <c:pt idx="15224">
                  <c:v>1</c:v>
                </c:pt>
                <c:pt idx="15225">
                  <c:v>1</c:v>
                </c:pt>
                <c:pt idx="15226">
                  <c:v>1</c:v>
                </c:pt>
                <c:pt idx="15227">
                  <c:v>1</c:v>
                </c:pt>
                <c:pt idx="15228">
                  <c:v>1</c:v>
                </c:pt>
                <c:pt idx="15229">
                  <c:v>1</c:v>
                </c:pt>
                <c:pt idx="15230">
                  <c:v>1</c:v>
                </c:pt>
                <c:pt idx="15231">
                  <c:v>1</c:v>
                </c:pt>
                <c:pt idx="15232">
                  <c:v>1</c:v>
                </c:pt>
                <c:pt idx="15233">
                  <c:v>1</c:v>
                </c:pt>
                <c:pt idx="15234">
                  <c:v>1</c:v>
                </c:pt>
                <c:pt idx="15235">
                  <c:v>1</c:v>
                </c:pt>
                <c:pt idx="15236">
                  <c:v>1</c:v>
                </c:pt>
                <c:pt idx="15237">
                  <c:v>1</c:v>
                </c:pt>
                <c:pt idx="15238">
                  <c:v>1</c:v>
                </c:pt>
                <c:pt idx="15239">
                  <c:v>1</c:v>
                </c:pt>
                <c:pt idx="15240">
                  <c:v>1</c:v>
                </c:pt>
                <c:pt idx="15241">
                  <c:v>1</c:v>
                </c:pt>
                <c:pt idx="15242">
                  <c:v>1</c:v>
                </c:pt>
                <c:pt idx="15243">
                  <c:v>1</c:v>
                </c:pt>
                <c:pt idx="15244">
                  <c:v>1</c:v>
                </c:pt>
                <c:pt idx="15245">
                  <c:v>1</c:v>
                </c:pt>
                <c:pt idx="15246">
                  <c:v>1</c:v>
                </c:pt>
                <c:pt idx="15247">
                  <c:v>1</c:v>
                </c:pt>
                <c:pt idx="15248">
                  <c:v>1</c:v>
                </c:pt>
                <c:pt idx="15249">
                  <c:v>1</c:v>
                </c:pt>
                <c:pt idx="15250">
                  <c:v>1</c:v>
                </c:pt>
                <c:pt idx="15251">
                  <c:v>1</c:v>
                </c:pt>
                <c:pt idx="15252">
                  <c:v>1</c:v>
                </c:pt>
                <c:pt idx="15253">
                  <c:v>1</c:v>
                </c:pt>
                <c:pt idx="15254">
                  <c:v>1</c:v>
                </c:pt>
                <c:pt idx="15255">
                  <c:v>1</c:v>
                </c:pt>
                <c:pt idx="15256">
                  <c:v>1</c:v>
                </c:pt>
                <c:pt idx="15257">
                  <c:v>1</c:v>
                </c:pt>
                <c:pt idx="15258">
                  <c:v>1</c:v>
                </c:pt>
                <c:pt idx="15259">
                  <c:v>1</c:v>
                </c:pt>
                <c:pt idx="15260">
                  <c:v>1</c:v>
                </c:pt>
                <c:pt idx="15261">
                  <c:v>1</c:v>
                </c:pt>
                <c:pt idx="15262">
                  <c:v>1</c:v>
                </c:pt>
                <c:pt idx="15263">
                  <c:v>1</c:v>
                </c:pt>
                <c:pt idx="15264">
                  <c:v>1</c:v>
                </c:pt>
                <c:pt idx="15265">
                  <c:v>1</c:v>
                </c:pt>
                <c:pt idx="15266">
                  <c:v>1</c:v>
                </c:pt>
                <c:pt idx="15267">
                  <c:v>1</c:v>
                </c:pt>
                <c:pt idx="15268">
                  <c:v>1</c:v>
                </c:pt>
                <c:pt idx="15269">
                  <c:v>1</c:v>
                </c:pt>
                <c:pt idx="15270">
                  <c:v>1</c:v>
                </c:pt>
                <c:pt idx="15271">
                  <c:v>1</c:v>
                </c:pt>
                <c:pt idx="15272">
                  <c:v>1</c:v>
                </c:pt>
                <c:pt idx="15273">
                  <c:v>1</c:v>
                </c:pt>
                <c:pt idx="15274">
                  <c:v>1</c:v>
                </c:pt>
                <c:pt idx="15275">
                  <c:v>1</c:v>
                </c:pt>
                <c:pt idx="15276">
                  <c:v>1</c:v>
                </c:pt>
                <c:pt idx="15277">
                  <c:v>1</c:v>
                </c:pt>
                <c:pt idx="15278">
                  <c:v>1</c:v>
                </c:pt>
                <c:pt idx="15279">
                  <c:v>1</c:v>
                </c:pt>
                <c:pt idx="15280">
                  <c:v>1</c:v>
                </c:pt>
                <c:pt idx="15281">
                  <c:v>1</c:v>
                </c:pt>
                <c:pt idx="15282">
                  <c:v>1</c:v>
                </c:pt>
                <c:pt idx="15283">
                  <c:v>1</c:v>
                </c:pt>
                <c:pt idx="15284">
                  <c:v>1</c:v>
                </c:pt>
                <c:pt idx="15285">
                  <c:v>1</c:v>
                </c:pt>
                <c:pt idx="15286">
                  <c:v>1</c:v>
                </c:pt>
                <c:pt idx="15287">
                  <c:v>1</c:v>
                </c:pt>
                <c:pt idx="15288">
                  <c:v>1</c:v>
                </c:pt>
                <c:pt idx="15289">
                  <c:v>1</c:v>
                </c:pt>
                <c:pt idx="15290">
                  <c:v>1</c:v>
                </c:pt>
                <c:pt idx="15291">
                  <c:v>1</c:v>
                </c:pt>
                <c:pt idx="15292">
                  <c:v>1</c:v>
                </c:pt>
                <c:pt idx="15293">
                  <c:v>1</c:v>
                </c:pt>
                <c:pt idx="15294">
                  <c:v>1</c:v>
                </c:pt>
                <c:pt idx="15295">
                  <c:v>1</c:v>
                </c:pt>
                <c:pt idx="15296">
                  <c:v>1</c:v>
                </c:pt>
                <c:pt idx="15297">
                  <c:v>1</c:v>
                </c:pt>
                <c:pt idx="15298">
                  <c:v>1</c:v>
                </c:pt>
                <c:pt idx="15299">
                  <c:v>1</c:v>
                </c:pt>
                <c:pt idx="15300">
                  <c:v>1</c:v>
                </c:pt>
                <c:pt idx="15301">
                  <c:v>1</c:v>
                </c:pt>
                <c:pt idx="15302">
                  <c:v>1</c:v>
                </c:pt>
                <c:pt idx="15303">
                  <c:v>1</c:v>
                </c:pt>
                <c:pt idx="15304">
                  <c:v>1</c:v>
                </c:pt>
                <c:pt idx="15305">
                  <c:v>1</c:v>
                </c:pt>
                <c:pt idx="15306">
                  <c:v>1</c:v>
                </c:pt>
                <c:pt idx="15307">
                  <c:v>1</c:v>
                </c:pt>
                <c:pt idx="15308">
                  <c:v>1</c:v>
                </c:pt>
                <c:pt idx="15309">
                  <c:v>1</c:v>
                </c:pt>
                <c:pt idx="15310">
                  <c:v>1</c:v>
                </c:pt>
                <c:pt idx="15311">
                  <c:v>1</c:v>
                </c:pt>
                <c:pt idx="15312">
                  <c:v>1</c:v>
                </c:pt>
                <c:pt idx="15313">
                  <c:v>1</c:v>
                </c:pt>
                <c:pt idx="15314">
                  <c:v>1</c:v>
                </c:pt>
                <c:pt idx="15315">
                  <c:v>1</c:v>
                </c:pt>
                <c:pt idx="15316">
                  <c:v>1</c:v>
                </c:pt>
                <c:pt idx="15317">
                  <c:v>1</c:v>
                </c:pt>
                <c:pt idx="15318">
                  <c:v>1</c:v>
                </c:pt>
                <c:pt idx="15319">
                  <c:v>1</c:v>
                </c:pt>
                <c:pt idx="15320">
                  <c:v>1</c:v>
                </c:pt>
                <c:pt idx="15321">
                  <c:v>1</c:v>
                </c:pt>
                <c:pt idx="15322">
                  <c:v>1</c:v>
                </c:pt>
                <c:pt idx="15323">
                  <c:v>1</c:v>
                </c:pt>
                <c:pt idx="15324">
                  <c:v>1</c:v>
                </c:pt>
                <c:pt idx="15325">
                  <c:v>1</c:v>
                </c:pt>
                <c:pt idx="15326">
                  <c:v>1</c:v>
                </c:pt>
                <c:pt idx="15327">
                  <c:v>1</c:v>
                </c:pt>
                <c:pt idx="15328">
                  <c:v>1</c:v>
                </c:pt>
                <c:pt idx="15329">
                  <c:v>1</c:v>
                </c:pt>
                <c:pt idx="15330">
                  <c:v>1</c:v>
                </c:pt>
                <c:pt idx="15331">
                  <c:v>1</c:v>
                </c:pt>
                <c:pt idx="15332">
                  <c:v>1</c:v>
                </c:pt>
                <c:pt idx="15333">
                  <c:v>1</c:v>
                </c:pt>
                <c:pt idx="15334">
                  <c:v>1</c:v>
                </c:pt>
                <c:pt idx="15335">
                  <c:v>1</c:v>
                </c:pt>
                <c:pt idx="15336">
                  <c:v>1</c:v>
                </c:pt>
                <c:pt idx="15337">
                  <c:v>1</c:v>
                </c:pt>
                <c:pt idx="15338">
                  <c:v>1</c:v>
                </c:pt>
                <c:pt idx="15339">
                  <c:v>1</c:v>
                </c:pt>
                <c:pt idx="15340">
                  <c:v>1</c:v>
                </c:pt>
                <c:pt idx="15341">
                  <c:v>1</c:v>
                </c:pt>
                <c:pt idx="15342">
                  <c:v>1</c:v>
                </c:pt>
                <c:pt idx="15343">
                  <c:v>1</c:v>
                </c:pt>
                <c:pt idx="15344">
                  <c:v>1</c:v>
                </c:pt>
                <c:pt idx="15345">
                  <c:v>1</c:v>
                </c:pt>
                <c:pt idx="15346">
                  <c:v>1</c:v>
                </c:pt>
                <c:pt idx="15347">
                  <c:v>1</c:v>
                </c:pt>
                <c:pt idx="15348">
                  <c:v>1</c:v>
                </c:pt>
                <c:pt idx="15349">
                  <c:v>1</c:v>
                </c:pt>
                <c:pt idx="15350">
                  <c:v>1</c:v>
                </c:pt>
                <c:pt idx="15351">
                  <c:v>1</c:v>
                </c:pt>
                <c:pt idx="15352">
                  <c:v>1</c:v>
                </c:pt>
                <c:pt idx="15353">
                  <c:v>1</c:v>
                </c:pt>
                <c:pt idx="15354">
                  <c:v>1</c:v>
                </c:pt>
                <c:pt idx="15355">
                  <c:v>1</c:v>
                </c:pt>
                <c:pt idx="15356">
                  <c:v>1</c:v>
                </c:pt>
                <c:pt idx="15357">
                  <c:v>1</c:v>
                </c:pt>
                <c:pt idx="15358">
                  <c:v>1</c:v>
                </c:pt>
                <c:pt idx="15359">
                  <c:v>1</c:v>
                </c:pt>
                <c:pt idx="15360">
                  <c:v>1</c:v>
                </c:pt>
                <c:pt idx="15361">
                  <c:v>1</c:v>
                </c:pt>
                <c:pt idx="15362">
                  <c:v>1</c:v>
                </c:pt>
                <c:pt idx="15363">
                  <c:v>1</c:v>
                </c:pt>
                <c:pt idx="15364">
                  <c:v>1</c:v>
                </c:pt>
                <c:pt idx="15365">
                  <c:v>1</c:v>
                </c:pt>
                <c:pt idx="15366">
                  <c:v>1</c:v>
                </c:pt>
                <c:pt idx="15367">
                  <c:v>1</c:v>
                </c:pt>
                <c:pt idx="15368">
                  <c:v>1</c:v>
                </c:pt>
                <c:pt idx="15369">
                  <c:v>1</c:v>
                </c:pt>
                <c:pt idx="15370">
                  <c:v>1</c:v>
                </c:pt>
                <c:pt idx="15371">
                  <c:v>1</c:v>
                </c:pt>
                <c:pt idx="15372">
                  <c:v>1</c:v>
                </c:pt>
                <c:pt idx="15373">
                  <c:v>1</c:v>
                </c:pt>
                <c:pt idx="15374">
                  <c:v>1</c:v>
                </c:pt>
                <c:pt idx="15375">
                  <c:v>1</c:v>
                </c:pt>
                <c:pt idx="15376">
                  <c:v>1</c:v>
                </c:pt>
                <c:pt idx="15377">
                  <c:v>1</c:v>
                </c:pt>
                <c:pt idx="15378">
                  <c:v>1</c:v>
                </c:pt>
                <c:pt idx="15379">
                  <c:v>1</c:v>
                </c:pt>
                <c:pt idx="15380">
                  <c:v>1</c:v>
                </c:pt>
                <c:pt idx="15381">
                  <c:v>1</c:v>
                </c:pt>
                <c:pt idx="15382">
                  <c:v>1</c:v>
                </c:pt>
                <c:pt idx="15383">
                  <c:v>1</c:v>
                </c:pt>
                <c:pt idx="15384">
                  <c:v>1</c:v>
                </c:pt>
                <c:pt idx="15385">
                  <c:v>1</c:v>
                </c:pt>
                <c:pt idx="15386">
                  <c:v>1</c:v>
                </c:pt>
                <c:pt idx="15387">
                  <c:v>1</c:v>
                </c:pt>
                <c:pt idx="15388">
                  <c:v>1</c:v>
                </c:pt>
                <c:pt idx="15389">
                  <c:v>1</c:v>
                </c:pt>
                <c:pt idx="15390">
                  <c:v>1</c:v>
                </c:pt>
                <c:pt idx="15391">
                  <c:v>1</c:v>
                </c:pt>
                <c:pt idx="15392">
                  <c:v>1</c:v>
                </c:pt>
                <c:pt idx="15393">
                  <c:v>1</c:v>
                </c:pt>
                <c:pt idx="15394">
                  <c:v>0.25</c:v>
                </c:pt>
                <c:pt idx="15395">
                  <c:v>1</c:v>
                </c:pt>
                <c:pt idx="15396">
                  <c:v>1</c:v>
                </c:pt>
                <c:pt idx="15397">
                  <c:v>1</c:v>
                </c:pt>
                <c:pt idx="15398">
                  <c:v>1</c:v>
                </c:pt>
                <c:pt idx="15399">
                  <c:v>1</c:v>
                </c:pt>
                <c:pt idx="15400">
                  <c:v>1</c:v>
                </c:pt>
                <c:pt idx="15401">
                  <c:v>1</c:v>
                </c:pt>
                <c:pt idx="15402">
                  <c:v>1</c:v>
                </c:pt>
                <c:pt idx="15403">
                  <c:v>1</c:v>
                </c:pt>
                <c:pt idx="15404">
                  <c:v>1</c:v>
                </c:pt>
                <c:pt idx="15405">
                  <c:v>1</c:v>
                </c:pt>
                <c:pt idx="15406">
                  <c:v>1</c:v>
                </c:pt>
                <c:pt idx="15407">
                  <c:v>1</c:v>
                </c:pt>
                <c:pt idx="15408">
                  <c:v>1</c:v>
                </c:pt>
                <c:pt idx="15409">
                  <c:v>1</c:v>
                </c:pt>
                <c:pt idx="15410">
                  <c:v>1</c:v>
                </c:pt>
                <c:pt idx="15411">
                  <c:v>1</c:v>
                </c:pt>
                <c:pt idx="15412">
                  <c:v>1</c:v>
                </c:pt>
                <c:pt idx="15413">
                  <c:v>1</c:v>
                </c:pt>
                <c:pt idx="15414">
                  <c:v>1</c:v>
                </c:pt>
                <c:pt idx="15415">
                  <c:v>1</c:v>
                </c:pt>
                <c:pt idx="15416">
                  <c:v>1</c:v>
                </c:pt>
                <c:pt idx="15417">
                  <c:v>1</c:v>
                </c:pt>
                <c:pt idx="15418">
                  <c:v>1</c:v>
                </c:pt>
                <c:pt idx="15419">
                  <c:v>1</c:v>
                </c:pt>
                <c:pt idx="15420">
                  <c:v>1</c:v>
                </c:pt>
                <c:pt idx="15421">
                  <c:v>1</c:v>
                </c:pt>
                <c:pt idx="15422">
                  <c:v>1</c:v>
                </c:pt>
                <c:pt idx="15423">
                  <c:v>1</c:v>
                </c:pt>
                <c:pt idx="15424">
                  <c:v>1</c:v>
                </c:pt>
                <c:pt idx="15425">
                  <c:v>1</c:v>
                </c:pt>
                <c:pt idx="15426">
                  <c:v>1</c:v>
                </c:pt>
                <c:pt idx="15427">
                  <c:v>1</c:v>
                </c:pt>
                <c:pt idx="15428">
                  <c:v>1</c:v>
                </c:pt>
                <c:pt idx="15429">
                  <c:v>1</c:v>
                </c:pt>
                <c:pt idx="15430">
                  <c:v>1</c:v>
                </c:pt>
                <c:pt idx="15431">
                  <c:v>0.5</c:v>
                </c:pt>
                <c:pt idx="15432">
                  <c:v>1</c:v>
                </c:pt>
                <c:pt idx="15433">
                  <c:v>1</c:v>
                </c:pt>
                <c:pt idx="15434">
                  <c:v>1</c:v>
                </c:pt>
                <c:pt idx="15435">
                  <c:v>1</c:v>
                </c:pt>
                <c:pt idx="15436">
                  <c:v>1</c:v>
                </c:pt>
                <c:pt idx="15437">
                  <c:v>1</c:v>
                </c:pt>
                <c:pt idx="15438">
                  <c:v>1</c:v>
                </c:pt>
                <c:pt idx="15439">
                  <c:v>1</c:v>
                </c:pt>
                <c:pt idx="15440">
                  <c:v>1</c:v>
                </c:pt>
                <c:pt idx="15441">
                  <c:v>1</c:v>
                </c:pt>
                <c:pt idx="15442">
                  <c:v>1</c:v>
                </c:pt>
                <c:pt idx="15443">
                  <c:v>1</c:v>
                </c:pt>
                <c:pt idx="15444">
                  <c:v>1</c:v>
                </c:pt>
                <c:pt idx="15445">
                  <c:v>1</c:v>
                </c:pt>
                <c:pt idx="15446">
                  <c:v>1</c:v>
                </c:pt>
                <c:pt idx="15447">
                  <c:v>1</c:v>
                </c:pt>
                <c:pt idx="15448">
                  <c:v>1</c:v>
                </c:pt>
                <c:pt idx="15449">
                  <c:v>1</c:v>
                </c:pt>
                <c:pt idx="15450">
                  <c:v>1</c:v>
                </c:pt>
                <c:pt idx="15451">
                  <c:v>1</c:v>
                </c:pt>
                <c:pt idx="15452">
                  <c:v>1</c:v>
                </c:pt>
                <c:pt idx="15453">
                  <c:v>1</c:v>
                </c:pt>
                <c:pt idx="15454">
                  <c:v>1</c:v>
                </c:pt>
                <c:pt idx="15455">
                  <c:v>1</c:v>
                </c:pt>
                <c:pt idx="15456">
                  <c:v>1</c:v>
                </c:pt>
                <c:pt idx="15457">
                  <c:v>1</c:v>
                </c:pt>
                <c:pt idx="15458">
                  <c:v>1</c:v>
                </c:pt>
                <c:pt idx="15459">
                  <c:v>1</c:v>
                </c:pt>
                <c:pt idx="15460">
                  <c:v>1</c:v>
                </c:pt>
                <c:pt idx="15461">
                  <c:v>1</c:v>
                </c:pt>
                <c:pt idx="15462">
                  <c:v>1</c:v>
                </c:pt>
                <c:pt idx="15463">
                  <c:v>1</c:v>
                </c:pt>
                <c:pt idx="15464">
                  <c:v>1</c:v>
                </c:pt>
                <c:pt idx="15465">
                  <c:v>1</c:v>
                </c:pt>
                <c:pt idx="15466">
                  <c:v>1</c:v>
                </c:pt>
                <c:pt idx="15467">
                  <c:v>1</c:v>
                </c:pt>
                <c:pt idx="15468">
                  <c:v>1</c:v>
                </c:pt>
                <c:pt idx="15469">
                  <c:v>1</c:v>
                </c:pt>
                <c:pt idx="15470">
                  <c:v>1</c:v>
                </c:pt>
                <c:pt idx="15471">
                  <c:v>1</c:v>
                </c:pt>
                <c:pt idx="15472">
                  <c:v>0.5</c:v>
                </c:pt>
                <c:pt idx="15473">
                  <c:v>1</c:v>
                </c:pt>
                <c:pt idx="15474">
                  <c:v>1</c:v>
                </c:pt>
                <c:pt idx="15475">
                  <c:v>1</c:v>
                </c:pt>
                <c:pt idx="15476">
                  <c:v>1</c:v>
                </c:pt>
                <c:pt idx="15477">
                  <c:v>1</c:v>
                </c:pt>
                <c:pt idx="15478">
                  <c:v>1</c:v>
                </c:pt>
                <c:pt idx="15479">
                  <c:v>1</c:v>
                </c:pt>
                <c:pt idx="15480">
                  <c:v>1</c:v>
                </c:pt>
                <c:pt idx="15481">
                  <c:v>1</c:v>
                </c:pt>
                <c:pt idx="15482">
                  <c:v>1</c:v>
                </c:pt>
                <c:pt idx="15483">
                  <c:v>1</c:v>
                </c:pt>
                <c:pt idx="15484">
                  <c:v>1</c:v>
                </c:pt>
                <c:pt idx="15485">
                  <c:v>1</c:v>
                </c:pt>
                <c:pt idx="15486">
                  <c:v>1</c:v>
                </c:pt>
                <c:pt idx="15487">
                  <c:v>1</c:v>
                </c:pt>
                <c:pt idx="15488">
                  <c:v>1</c:v>
                </c:pt>
                <c:pt idx="15489">
                  <c:v>1</c:v>
                </c:pt>
                <c:pt idx="15490">
                  <c:v>1</c:v>
                </c:pt>
                <c:pt idx="15491">
                  <c:v>1</c:v>
                </c:pt>
                <c:pt idx="15492">
                  <c:v>0.75</c:v>
                </c:pt>
                <c:pt idx="15493">
                  <c:v>1</c:v>
                </c:pt>
                <c:pt idx="15494">
                  <c:v>1</c:v>
                </c:pt>
                <c:pt idx="15495">
                  <c:v>1</c:v>
                </c:pt>
                <c:pt idx="15496">
                  <c:v>1</c:v>
                </c:pt>
                <c:pt idx="15497">
                  <c:v>1</c:v>
                </c:pt>
                <c:pt idx="15498">
                  <c:v>1</c:v>
                </c:pt>
                <c:pt idx="15499">
                  <c:v>1</c:v>
                </c:pt>
                <c:pt idx="15500">
                  <c:v>1</c:v>
                </c:pt>
                <c:pt idx="15501">
                  <c:v>1</c:v>
                </c:pt>
                <c:pt idx="15502">
                  <c:v>1</c:v>
                </c:pt>
                <c:pt idx="15503">
                  <c:v>1</c:v>
                </c:pt>
                <c:pt idx="15504">
                  <c:v>1</c:v>
                </c:pt>
                <c:pt idx="15505">
                  <c:v>1</c:v>
                </c:pt>
                <c:pt idx="15506">
                  <c:v>1</c:v>
                </c:pt>
                <c:pt idx="15507">
                  <c:v>1</c:v>
                </c:pt>
                <c:pt idx="15508">
                  <c:v>1</c:v>
                </c:pt>
                <c:pt idx="15509">
                  <c:v>1</c:v>
                </c:pt>
                <c:pt idx="15510">
                  <c:v>1</c:v>
                </c:pt>
                <c:pt idx="15511">
                  <c:v>1</c:v>
                </c:pt>
                <c:pt idx="15512">
                  <c:v>1</c:v>
                </c:pt>
                <c:pt idx="15513">
                  <c:v>1</c:v>
                </c:pt>
                <c:pt idx="15514">
                  <c:v>1</c:v>
                </c:pt>
                <c:pt idx="15515">
                  <c:v>1</c:v>
                </c:pt>
                <c:pt idx="15516">
                  <c:v>1</c:v>
                </c:pt>
                <c:pt idx="15517">
                  <c:v>1</c:v>
                </c:pt>
                <c:pt idx="15518">
                  <c:v>1</c:v>
                </c:pt>
                <c:pt idx="15519">
                  <c:v>1</c:v>
                </c:pt>
                <c:pt idx="15520">
                  <c:v>1</c:v>
                </c:pt>
                <c:pt idx="15521">
                  <c:v>1</c:v>
                </c:pt>
                <c:pt idx="15522">
                  <c:v>1</c:v>
                </c:pt>
                <c:pt idx="15523">
                  <c:v>1</c:v>
                </c:pt>
                <c:pt idx="15524">
                  <c:v>0.25</c:v>
                </c:pt>
                <c:pt idx="15525">
                  <c:v>1</c:v>
                </c:pt>
                <c:pt idx="15526">
                  <c:v>1</c:v>
                </c:pt>
                <c:pt idx="15527">
                  <c:v>1</c:v>
                </c:pt>
                <c:pt idx="15528">
                  <c:v>1</c:v>
                </c:pt>
                <c:pt idx="15529">
                  <c:v>1</c:v>
                </c:pt>
                <c:pt idx="15530">
                  <c:v>1</c:v>
                </c:pt>
                <c:pt idx="15531">
                  <c:v>1</c:v>
                </c:pt>
                <c:pt idx="15532">
                  <c:v>1</c:v>
                </c:pt>
                <c:pt idx="15533">
                  <c:v>1</c:v>
                </c:pt>
                <c:pt idx="15534">
                  <c:v>1</c:v>
                </c:pt>
                <c:pt idx="15535">
                  <c:v>1</c:v>
                </c:pt>
                <c:pt idx="15536">
                  <c:v>1</c:v>
                </c:pt>
                <c:pt idx="15537">
                  <c:v>1</c:v>
                </c:pt>
                <c:pt idx="15538">
                  <c:v>1</c:v>
                </c:pt>
                <c:pt idx="15539">
                  <c:v>1</c:v>
                </c:pt>
                <c:pt idx="15540">
                  <c:v>1</c:v>
                </c:pt>
                <c:pt idx="15541">
                  <c:v>1</c:v>
                </c:pt>
                <c:pt idx="15542">
                  <c:v>1</c:v>
                </c:pt>
                <c:pt idx="15543">
                  <c:v>1</c:v>
                </c:pt>
                <c:pt idx="15544">
                  <c:v>1</c:v>
                </c:pt>
                <c:pt idx="15545">
                  <c:v>1</c:v>
                </c:pt>
                <c:pt idx="15546">
                  <c:v>1</c:v>
                </c:pt>
                <c:pt idx="15547">
                  <c:v>1</c:v>
                </c:pt>
                <c:pt idx="15548">
                  <c:v>1</c:v>
                </c:pt>
                <c:pt idx="15549">
                  <c:v>1</c:v>
                </c:pt>
                <c:pt idx="15550">
                  <c:v>0.5</c:v>
                </c:pt>
                <c:pt idx="15551">
                  <c:v>1</c:v>
                </c:pt>
                <c:pt idx="15552">
                  <c:v>1</c:v>
                </c:pt>
                <c:pt idx="15553">
                  <c:v>1</c:v>
                </c:pt>
                <c:pt idx="15554">
                  <c:v>1</c:v>
                </c:pt>
                <c:pt idx="15555">
                  <c:v>1</c:v>
                </c:pt>
                <c:pt idx="15556">
                  <c:v>1</c:v>
                </c:pt>
                <c:pt idx="15557">
                  <c:v>1</c:v>
                </c:pt>
                <c:pt idx="15558">
                  <c:v>1</c:v>
                </c:pt>
                <c:pt idx="15559">
                  <c:v>1</c:v>
                </c:pt>
                <c:pt idx="15560">
                  <c:v>1</c:v>
                </c:pt>
                <c:pt idx="15561">
                  <c:v>1</c:v>
                </c:pt>
                <c:pt idx="15562">
                  <c:v>1</c:v>
                </c:pt>
                <c:pt idx="15563">
                  <c:v>1</c:v>
                </c:pt>
                <c:pt idx="15564">
                  <c:v>1</c:v>
                </c:pt>
                <c:pt idx="15565">
                  <c:v>1</c:v>
                </c:pt>
                <c:pt idx="15566">
                  <c:v>1</c:v>
                </c:pt>
                <c:pt idx="15567">
                  <c:v>1</c:v>
                </c:pt>
                <c:pt idx="15568">
                  <c:v>1</c:v>
                </c:pt>
                <c:pt idx="15569">
                  <c:v>1</c:v>
                </c:pt>
                <c:pt idx="15570">
                  <c:v>1</c:v>
                </c:pt>
                <c:pt idx="15571">
                  <c:v>1</c:v>
                </c:pt>
                <c:pt idx="15572">
                  <c:v>1</c:v>
                </c:pt>
                <c:pt idx="15573">
                  <c:v>1</c:v>
                </c:pt>
                <c:pt idx="15574">
                  <c:v>1</c:v>
                </c:pt>
                <c:pt idx="15575">
                  <c:v>1</c:v>
                </c:pt>
                <c:pt idx="15576">
                  <c:v>1</c:v>
                </c:pt>
                <c:pt idx="15577">
                  <c:v>1</c:v>
                </c:pt>
                <c:pt idx="15578">
                  <c:v>1</c:v>
                </c:pt>
                <c:pt idx="15579">
                  <c:v>1</c:v>
                </c:pt>
                <c:pt idx="15580">
                  <c:v>1</c:v>
                </c:pt>
                <c:pt idx="15581">
                  <c:v>1</c:v>
                </c:pt>
                <c:pt idx="15582">
                  <c:v>1</c:v>
                </c:pt>
                <c:pt idx="15583">
                  <c:v>1</c:v>
                </c:pt>
                <c:pt idx="15584">
                  <c:v>1</c:v>
                </c:pt>
                <c:pt idx="15585">
                  <c:v>1</c:v>
                </c:pt>
                <c:pt idx="15586">
                  <c:v>1</c:v>
                </c:pt>
                <c:pt idx="15587">
                  <c:v>1</c:v>
                </c:pt>
                <c:pt idx="15588">
                  <c:v>1</c:v>
                </c:pt>
                <c:pt idx="15589">
                  <c:v>1</c:v>
                </c:pt>
                <c:pt idx="15590">
                  <c:v>1</c:v>
                </c:pt>
                <c:pt idx="15591">
                  <c:v>1</c:v>
                </c:pt>
                <c:pt idx="15592">
                  <c:v>1</c:v>
                </c:pt>
                <c:pt idx="15593">
                  <c:v>1</c:v>
                </c:pt>
                <c:pt idx="15594">
                  <c:v>0.25</c:v>
                </c:pt>
                <c:pt idx="15595">
                  <c:v>1</c:v>
                </c:pt>
                <c:pt idx="15596">
                  <c:v>1</c:v>
                </c:pt>
                <c:pt idx="15597">
                  <c:v>1</c:v>
                </c:pt>
                <c:pt idx="15598">
                  <c:v>1</c:v>
                </c:pt>
                <c:pt idx="15599">
                  <c:v>1</c:v>
                </c:pt>
                <c:pt idx="15600">
                  <c:v>1</c:v>
                </c:pt>
                <c:pt idx="15601">
                  <c:v>1</c:v>
                </c:pt>
                <c:pt idx="15602">
                  <c:v>1</c:v>
                </c:pt>
                <c:pt idx="15603">
                  <c:v>1</c:v>
                </c:pt>
                <c:pt idx="15604">
                  <c:v>1</c:v>
                </c:pt>
                <c:pt idx="15605">
                  <c:v>1</c:v>
                </c:pt>
                <c:pt idx="15606">
                  <c:v>1</c:v>
                </c:pt>
                <c:pt idx="15607">
                  <c:v>1</c:v>
                </c:pt>
                <c:pt idx="15608">
                  <c:v>1</c:v>
                </c:pt>
                <c:pt idx="15609">
                  <c:v>0.75</c:v>
                </c:pt>
                <c:pt idx="15610">
                  <c:v>1</c:v>
                </c:pt>
                <c:pt idx="15611">
                  <c:v>1</c:v>
                </c:pt>
                <c:pt idx="15612">
                  <c:v>1</c:v>
                </c:pt>
                <c:pt idx="15613">
                  <c:v>1</c:v>
                </c:pt>
                <c:pt idx="15614">
                  <c:v>1</c:v>
                </c:pt>
                <c:pt idx="15615">
                  <c:v>1</c:v>
                </c:pt>
                <c:pt idx="15616">
                  <c:v>1</c:v>
                </c:pt>
                <c:pt idx="15617">
                  <c:v>1</c:v>
                </c:pt>
                <c:pt idx="15618">
                  <c:v>1</c:v>
                </c:pt>
                <c:pt idx="15619">
                  <c:v>1</c:v>
                </c:pt>
                <c:pt idx="15620">
                  <c:v>1</c:v>
                </c:pt>
                <c:pt idx="15621">
                  <c:v>1</c:v>
                </c:pt>
                <c:pt idx="15622">
                  <c:v>1</c:v>
                </c:pt>
                <c:pt idx="15623">
                  <c:v>1</c:v>
                </c:pt>
                <c:pt idx="15624">
                  <c:v>1</c:v>
                </c:pt>
                <c:pt idx="15625">
                  <c:v>1</c:v>
                </c:pt>
                <c:pt idx="15626">
                  <c:v>1</c:v>
                </c:pt>
                <c:pt idx="15627">
                  <c:v>1</c:v>
                </c:pt>
                <c:pt idx="15628">
                  <c:v>1</c:v>
                </c:pt>
                <c:pt idx="15629">
                  <c:v>1</c:v>
                </c:pt>
                <c:pt idx="15630">
                  <c:v>1</c:v>
                </c:pt>
                <c:pt idx="15631">
                  <c:v>1</c:v>
                </c:pt>
                <c:pt idx="15632">
                  <c:v>1</c:v>
                </c:pt>
                <c:pt idx="15633">
                  <c:v>1</c:v>
                </c:pt>
                <c:pt idx="15634">
                  <c:v>1</c:v>
                </c:pt>
                <c:pt idx="15635">
                  <c:v>1</c:v>
                </c:pt>
                <c:pt idx="15636">
                  <c:v>1</c:v>
                </c:pt>
                <c:pt idx="15637">
                  <c:v>1</c:v>
                </c:pt>
                <c:pt idx="15638">
                  <c:v>1</c:v>
                </c:pt>
                <c:pt idx="15639">
                  <c:v>1</c:v>
                </c:pt>
                <c:pt idx="15640">
                  <c:v>1</c:v>
                </c:pt>
                <c:pt idx="15641">
                  <c:v>1</c:v>
                </c:pt>
                <c:pt idx="15642">
                  <c:v>1</c:v>
                </c:pt>
                <c:pt idx="15643">
                  <c:v>1</c:v>
                </c:pt>
                <c:pt idx="15644">
                  <c:v>1</c:v>
                </c:pt>
                <c:pt idx="15645">
                  <c:v>1</c:v>
                </c:pt>
                <c:pt idx="15646">
                  <c:v>1</c:v>
                </c:pt>
                <c:pt idx="15647">
                  <c:v>1</c:v>
                </c:pt>
                <c:pt idx="15648">
                  <c:v>1</c:v>
                </c:pt>
                <c:pt idx="15649">
                  <c:v>1</c:v>
                </c:pt>
                <c:pt idx="15650">
                  <c:v>1</c:v>
                </c:pt>
                <c:pt idx="15651">
                  <c:v>1</c:v>
                </c:pt>
                <c:pt idx="15652">
                  <c:v>1</c:v>
                </c:pt>
                <c:pt idx="15653">
                  <c:v>1</c:v>
                </c:pt>
                <c:pt idx="15654">
                  <c:v>1</c:v>
                </c:pt>
                <c:pt idx="15655">
                  <c:v>1</c:v>
                </c:pt>
                <c:pt idx="15656">
                  <c:v>1</c:v>
                </c:pt>
                <c:pt idx="15657">
                  <c:v>1</c:v>
                </c:pt>
                <c:pt idx="15658">
                  <c:v>1</c:v>
                </c:pt>
                <c:pt idx="15659">
                  <c:v>1</c:v>
                </c:pt>
                <c:pt idx="15660">
                  <c:v>1</c:v>
                </c:pt>
                <c:pt idx="15661">
                  <c:v>1</c:v>
                </c:pt>
                <c:pt idx="15662">
                  <c:v>1</c:v>
                </c:pt>
                <c:pt idx="15663">
                  <c:v>1</c:v>
                </c:pt>
                <c:pt idx="15664">
                  <c:v>1</c:v>
                </c:pt>
                <c:pt idx="15665">
                  <c:v>1</c:v>
                </c:pt>
                <c:pt idx="15666">
                  <c:v>1</c:v>
                </c:pt>
                <c:pt idx="15667">
                  <c:v>1</c:v>
                </c:pt>
                <c:pt idx="15668">
                  <c:v>1</c:v>
                </c:pt>
                <c:pt idx="15669">
                  <c:v>1</c:v>
                </c:pt>
                <c:pt idx="15670">
                  <c:v>1</c:v>
                </c:pt>
                <c:pt idx="15671">
                  <c:v>1</c:v>
                </c:pt>
                <c:pt idx="15672">
                  <c:v>1</c:v>
                </c:pt>
                <c:pt idx="15673">
                  <c:v>1</c:v>
                </c:pt>
                <c:pt idx="15674">
                  <c:v>1</c:v>
                </c:pt>
                <c:pt idx="15675">
                  <c:v>1</c:v>
                </c:pt>
                <c:pt idx="15676">
                  <c:v>1</c:v>
                </c:pt>
                <c:pt idx="15677">
                  <c:v>1</c:v>
                </c:pt>
                <c:pt idx="15678">
                  <c:v>1</c:v>
                </c:pt>
                <c:pt idx="15679">
                  <c:v>1</c:v>
                </c:pt>
                <c:pt idx="15680">
                  <c:v>1</c:v>
                </c:pt>
                <c:pt idx="15681">
                  <c:v>1</c:v>
                </c:pt>
                <c:pt idx="15682">
                  <c:v>1</c:v>
                </c:pt>
                <c:pt idx="15683">
                  <c:v>1</c:v>
                </c:pt>
                <c:pt idx="15684">
                  <c:v>1</c:v>
                </c:pt>
                <c:pt idx="15685">
                  <c:v>1</c:v>
                </c:pt>
                <c:pt idx="15686">
                  <c:v>1</c:v>
                </c:pt>
                <c:pt idx="15687">
                  <c:v>1</c:v>
                </c:pt>
                <c:pt idx="15688">
                  <c:v>1</c:v>
                </c:pt>
                <c:pt idx="15689">
                  <c:v>1</c:v>
                </c:pt>
                <c:pt idx="15690">
                  <c:v>1</c:v>
                </c:pt>
                <c:pt idx="15691">
                  <c:v>1</c:v>
                </c:pt>
                <c:pt idx="15692">
                  <c:v>1</c:v>
                </c:pt>
                <c:pt idx="15693">
                  <c:v>1</c:v>
                </c:pt>
                <c:pt idx="15694">
                  <c:v>1</c:v>
                </c:pt>
                <c:pt idx="15695">
                  <c:v>1</c:v>
                </c:pt>
                <c:pt idx="15696">
                  <c:v>1</c:v>
                </c:pt>
                <c:pt idx="15697">
                  <c:v>1</c:v>
                </c:pt>
                <c:pt idx="15698">
                  <c:v>1</c:v>
                </c:pt>
                <c:pt idx="15699">
                  <c:v>1</c:v>
                </c:pt>
                <c:pt idx="15700">
                  <c:v>1</c:v>
                </c:pt>
                <c:pt idx="15701">
                  <c:v>1</c:v>
                </c:pt>
                <c:pt idx="15702">
                  <c:v>1</c:v>
                </c:pt>
                <c:pt idx="15703">
                  <c:v>1</c:v>
                </c:pt>
                <c:pt idx="15704">
                  <c:v>1</c:v>
                </c:pt>
                <c:pt idx="15705">
                  <c:v>1</c:v>
                </c:pt>
                <c:pt idx="15706">
                  <c:v>1</c:v>
                </c:pt>
                <c:pt idx="15707">
                  <c:v>1</c:v>
                </c:pt>
                <c:pt idx="15708">
                  <c:v>1</c:v>
                </c:pt>
                <c:pt idx="15709">
                  <c:v>1</c:v>
                </c:pt>
                <c:pt idx="15710">
                  <c:v>1</c:v>
                </c:pt>
                <c:pt idx="15711">
                  <c:v>1</c:v>
                </c:pt>
                <c:pt idx="15712">
                  <c:v>1</c:v>
                </c:pt>
                <c:pt idx="15713">
                  <c:v>1</c:v>
                </c:pt>
                <c:pt idx="15714">
                  <c:v>1</c:v>
                </c:pt>
                <c:pt idx="15715">
                  <c:v>1</c:v>
                </c:pt>
                <c:pt idx="15716">
                  <c:v>1</c:v>
                </c:pt>
                <c:pt idx="15717">
                  <c:v>1</c:v>
                </c:pt>
                <c:pt idx="15718">
                  <c:v>1</c:v>
                </c:pt>
                <c:pt idx="15719">
                  <c:v>1</c:v>
                </c:pt>
                <c:pt idx="15720">
                  <c:v>1</c:v>
                </c:pt>
                <c:pt idx="15721">
                  <c:v>1</c:v>
                </c:pt>
                <c:pt idx="15722">
                  <c:v>1</c:v>
                </c:pt>
                <c:pt idx="15723">
                  <c:v>1</c:v>
                </c:pt>
                <c:pt idx="15724">
                  <c:v>1</c:v>
                </c:pt>
                <c:pt idx="15725">
                  <c:v>1</c:v>
                </c:pt>
                <c:pt idx="15726">
                  <c:v>1</c:v>
                </c:pt>
                <c:pt idx="15727">
                  <c:v>1</c:v>
                </c:pt>
                <c:pt idx="15728">
                  <c:v>1</c:v>
                </c:pt>
                <c:pt idx="15729">
                  <c:v>1</c:v>
                </c:pt>
                <c:pt idx="15730">
                  <c:v>1</c:v>
                </c:pt>
                <c:pt idx="15731">
                  <c:v>1</c:v>
                </c:pt>
                <c:pt idx="15732">
                  <c:v>1</c:v>
                </c:pt>
                <c:pt idx="15733">
                  <c:v>1</c:v>
                </c:pt>
                <c:pt idx="15734">
                  <c:v>1</c:v>
                </c:pt>
                <c:pt idx="15735">
                  <c:v>1</c:v>
                </c:pt>
                <c:pt idx="15736">
                  <c:v>1</c:v>
                </c:pt>
                <c:pt idx="15737">
                  <c:v>1</c:v>
                </c:pt>
                <c:pt idx="15738">
                  <c:v>1</c:v>
                </c:pt>
                <c:pt idx="15739">
                  <c:v>1</c:v>
                </c:pt>
                <c:pt idx="15740">
                  <c:v>1</c:v>
                </c:pt>
                <c:pt idx="15741">
                  <c:v>1</c:v>
                </c:pt>
                <c:pt idx="15742">
                  <c:v>1</c:v>
                </c:pt>
                <c:pt idx="15743">
                  <c:v>1</c:v>
                </c:pt>
                <c:pt idx="15744">
                  <c:v>1</c:v>
                </c:pt>
                <c:pt idx="15745">
                  <c:v>1</c:v>
                </c:pt>
                <c:pt idx="15746">
                  <c:v>1</c:v>
                </c:pt>
                <c:pt idx="15747">
                  <c:v>1</c:v>
                </c:pt>
                <c:pt idx="15748">
                  <c:v>1</c:v>
                </c:pt>
                <c:pt idx="15749">
                  <c:v>1</c:v>
                </c:pt>
                <c:pt idx="15750">
                  <c:v>1</c:v>
                </c:pt>
                <c:pt idx="15751">
                  <c:v>1</c:v>
                </c:pt>
                <c:pt idx="15752">
                  <c:v>1</c:v>
                </c:pt>
                <c:pt idx="15753">
                  <c:v>1</c:v>
                </c:pt>
                <c:pt idx="15754">
                  <c:v>1</c:v>
                </c:pt>
                <c:pt idx="15755">
                  <c:v>1</c:v>
                </c:pt>
                <c:pt idx="15756">
                  <c:v>1</c:v>
                </c:pt>
                <c:pt idx="15757">
                  <c:v>1</c:v>
                </c:pt>
                <c:pt idx="15758">
                  <c:v>1</c:v>
                </c:pt>
                <c:pt idx="15759">
                  <c:v>1</c:v>
                </c:pt>
                <c:pt idx="15760">
                  <c:v>1</c:v>
                </c:pt>
                <c:pt idx="15761">
                  <c:v>1</c:v>
                </c:pt>
                <c:pt idx="15762">
                  <c:v>1</c:v>
                </c:pt>
                <c:pt idx="15763">
                  <c:v>1</c:v>
                </c:pt>
                <c:pt idx="15764">
                  <c:v>1</c:v>
                </c:pt>
                <c:pt idx="15765">
                  <c:v>1</c:v>
                </c:pt>
                <c:pt idx="15766">
                  <c:v>1</c:v>
                </c:pt>
                <c:pt idx="15767">
                  <c:v>1</c:v>
                </c:pt>
                <c:pt idx="15768">
                  <c:v>1</c:v>
                </c:pt>
                <c:pt idx="15769">
                  <c:v>1</c:v>
                </c:pt>
                <c:pt idx="15770">
                  <c:v>1</c:v>
                </c:pt>
                <c:pt idx="15771">
                  <c:v>1</c:v>
                </c:pt>
                <c:pt idx="15772">
                  <c:v>1</c:v>
                </c:pt>
                <c:pt idx="15773">
                  <c:v>1</c:v>
                </c:pt>
                <c:pt idx="15774">
                  <c:v>1</c:v>
                </c:pt>
                <c:pt idx="15775">
                  <c:v>1</c:v>
                </c:pt>
                <c:pt idx="15776">
                  <c:v>1</c:v>
                </c:pt>
                <c:pt idx="15777">
                  <c:v>1</c:v>
                </c:pt>
                <c:pt idx="15778">
                  <c:v>1</c:v>
                </c:pt>
                <c:pt idx="15779">
                  <c:v>1</c:v>
                </c:pt>
                <c:pt idx="15780">
                  <c:v>1</c:v>
                </c:pt>
                <c:pt idx="15781">
                  <c:v>1</c:v>
                </c:pt>
                <c:pt idx="15782">
                  <c:v>1</c:v>
                </c:pt>
                <c:pt idx="15783">
                  <c:v>1</c:v>
                </c:pt>
                <c:pt idx="15784">
                  <c:v>1</c:v>
                </c:pt>
                <c:pt idx="15785">
                  <c:v>1</c:v>
                </c:pt>
                <c:pt idx="15786">
                  <c:v>1</c:v>
                </c:pt>
                <c:pt idx="15787">
                  <c:v>1</c:v>
                </c:pt>
                <c:pt idx="15788">
                  <c:v>1</c:v>
                </c:pt>
                <c:pt idx="15789">
                  <c:v>1</c:v>
                </c:pt>
                <c:pt idx="15790">
                  <c:v>1</c:v>
                </c:pt>
                <c:pt idx="15791">
                  <c:v>1</c:v>
                </c:pt>
                <c:pt idx="15792">
                  <c:v>1</c:v>
                </c:pt>
                <c:pt idx="15793">
                  <c:v>1</c:v>
                </c:pt>
                <c:pt idx="15794">
                  <c:v>1</c:v>
                </c:pt>
                <c:pt idx="15795">
                  <c:v>1</c:v>
                </c:pt>
                <c:pt idx="15796">
                  <c:v>1</c:v>
                </c:pt>
                <c:pt idx="15797">
                  <c:v>1</c:v>
                </c:pt>
                <c:pt idx="15798">
                  <c:v>1</c:v>
                </c:pt>
                <c:pt idx="15799">
                  <c:v>1</c:v>
                </c:pt>
                <c:pt idx="15800">
                  <c:v>1</c:v>
                </c:pt>
                <c:pt idx="15801">
                  <c:v>1</c:v>
                </c:pt>
                <c:pt idx="15802">
                  <c:v>1</c:v>
                </c:pt>
                <c:pt idx="15803">
                  <c:v>1</c:v>
                </c:pt>
                <c:pt idx="15804">
                  <c:v>1</c:v>
                </c:pt>
                <c:pt idx="15805">
                  <c:v>1</c:v>
                </c:pt>
                <c:pt idx="15806">
                  <c:v>1</c:v>
                </c:pt>
                <c:pt idx="15807">
                  <c:v>1</c:v>
                </c:pt>
                <c:pt idx="15808">
                  <c:v>1</c:v>
                </c:pt>
                <c:pt idx="15809">
                  <c:v>1</c:v>
                </c:pt>
                <c:pt idx="15810">
                  <c:v>1</c:v>
                </c:pt>
                <c:pt idx="15811">
                  <c:v>1</c:v>
                </c:pt>
                <c:pt idx="15812">
                  <c:v>1</c:v>
                </c:pt>
                <c:pt idx="15813">
                  <c:v>1</c:v>
                </c:pt>
                <c:pt idx="15814">
                  <c:v>1</c:v>
                </c:pt>
                <c:pt idx="15815">
                  <c:v>1</c:v>
                </c:pt>
                <c:pt idx="15816">
                  <c:v>1</c:v>
                </c:pt>
                <c:pt idx="15817">
                  <c:v>1</c:v>
                </c:pt>
                <c:pt idx="15818">
                  <c:v>1</c:v>
                </c:pt>
                <c:pt idx="15819">
                  <c:v>1</c:v>
                </c:pt>
                <c:pt idx="15820">
                  <c:v>1</c:v>
                </c:pt>
                <c:pt idx="15821">
                  <c:v>1</c:v>
                </c:pt>
                <c:pt idx="15822">
                  <c:v>1</c:v>
                </c:pt>
                <c:pt idx="15823">
                  <c:v>1</c:v>
                </c:pt>
                <c:pt idx="15824">
                  <c:v>1</c:v>
                </c:pt>
                <c:pt idx="15825">
                  <c:v>1</c:v>
                </c:pt>
                <c:pt idx="15826">
                  <c:v>1</c:v>
                </c:pt>
                <c:pt idx="15827">
                  <c:v>1</c:v>
                </c:pt>
                <c:pt idx="15828">
                  <c:v>1</c:v>
                </c:pt>
                <c:pt idx="15829">
                  <c:v>1</c:v>
                </c:pt>
                <c:pt idx="15830">
                  <c:v>1</c:v>
                </c:pt>
                <c:pt idx="15831">
                  <c:v>1</c:v>
                </c:pt>
                <c:pt idx="15832">
                  <c:v>1</c:v>
                </c:pt>
                <c:pt idx="15833">
                  <c:v>1</c:v>
                </c:pt>
                <c:pt idx="15834">
                  <c:v>1</c:v>
                </c:pt>
                <c:pt idx="15835">
                  <c:v>1</c:v>
                </c:pt>
                <c:pt idx="15836">
                  <c:v>1</c:v>
                </c:pt>
                <c:pt idx="15837">
                  <c:v>1</c:v>
                </c:pt>
                <c:pt idx="15838">
                  <c:v>1</c:v>
                </c:pt>
                <c:pt idx="15839">
                  <c:v>1</c:v>
                </c:pt>
                <c:pt idx="15840">
                  <c:v>1</c:v>
                </c:pt>
                <c:pt idx="15841">
                  <c:v>1</c:v>
                </c:pt>
                <c:pt idx="15842">
                  <c:v>1</c:v>
                </c:pt>
                <c:pt idx="15843">
                  <c:v>1</c:v>
                </c:pt>
                <c:pt idx="15844">
                  <c:v>1</c:v>
                </c:pt>
                <c:pt idx="15845">
                  <c:v>1</c:v>
                </c:pt>
                <c:pt idx="15846">
                  <c:v>1</c:v>
                </c:pt>
                <c:pt idx="15847">
                  <c:v>1</c:v>
                </c:pt>
                <c:pt idx="15848">
                  <c:v>1</c:v>
                </c:pt>
                <c:pt idx="15849">
                  <c:v>1</c:v>
                </c:pt>
                <c:pt idx="15850">
                  <c:v>1</c:v>
                </c:pt>
                <c:pt idx="15851">
                  <c:v>1</c:v>
                </c:pt>
                <c:pt idx="15852">
                  <c:v>1</c:v>
                </c:pt>
                <c:pt idx="15853">
                  <c:v>1</c:v>
                </c:pt>
                <c:pt idx="15854">
                  <c:v>1</c:v>
                </c:pt>
                <c:pt idx="15855">
                  <c:v>1</c:v>
                </c:pt>
                <c:pt idx="15856">
                  <c:v>1</c:v>
                </c:pt>
                <c:pt idx="15857">
                  <c:v>1</c:v>
                </c:pt>
                <c:pt idx="15858">
                  <c:v>1</c:v>
                </c:pt>
                <c:pt idx="15859">
                  <c:v>1</c:v>
                </c:pt>
                <c:pt idx="15860">
                  <c:v>1</c:v>
                </c:pt>
                <c:pt idx="15861">
                  <c:v>1</c:v>
                </c:pt>
                <c:pt idx="15862">
                  <c:v>1</c:v>
                </c:pt>
                <c:pt idx="15863">
                  <c:v>1</c:v>
                </c:pt>
                <c:pt idx="15864">
                  <c:v>1</c:v>
                </c:pt>
                <c:pt idx="15865">
                  <c:v>1</c:v>
                </c:pt>
                <c:pt idx="15866">
                  <c:v>1</c:v>
                </c:pt>
                <c:pt idx="15867">
                  <c:v>1</c:v>
                </c:pt>
                <c:pt idx="15868">
                  <c:v>1</c:v>
                </c:pt>
                <c:pt idx="15869">
                  <c:v>1</c:v>
                </c:pt>
                <c:pt idx="15870">
                  <c:v>1</c:v>
                </c:pt>
                <c:pt idx="15871">
                  <c:v>1</c:v>
                </c:pt>
                <c:pt idx="15872">
                  <c:v>1</c:v>
                </c:pt>
                <c:pt idx="15873">
                  <c:v>1</c:v>
                </c:pt>
                <c:pt idx="15874">
                  <c:v>1</c:v>
                </c:pt>
                <c:pt idx="15875">
                  <c:v>1</c:v>
                </c:pt>
                <c:pt idx="15876">
                  <c:v>1</c:v>
                </c:pt>
                <c:pt idx="15877">
                  <c:v>1</c:v>
                </c:pt>
                <c:pt idx="15878">
                  <c:v>1</c:v>
                </c:pt>
                <c:pt idx="15879">
                  <c:v>1</c:v>
                </c:pt>
                <c:pt idx="15880">
                  <c:v>1</c:v>
                </c:pt>
                <c:pt idx="15881">
                  <c:v>1</c:v>
                </c:pt>
                <c:pt idx="15882">
                  <c:v>1</c:v>
                </c:pt>
                <c:pt idx="15883">
                  <c:v>1</c:v>
                </c:pt>
                <c:pt idx="15884">
                  <c:v>1</c:v>
                </c:pt>
                <c:pt idx="15885">
                  <c:v>1</c:v>
                </c:pt>
                <c:pt idx="15886">
                  <c:v>1</c:v>
                </c:pt>
                <c:pt idx="15887">
                  <c:v>1</c:v>
                </c:pt>
                <c:pt idx="15888">
                  <c:v>1</c:v>
                </c:pt>
                <c:pt idx="15889">
                  <c:v>1</c:v>
                </c:pt>
                <c:pt idx="15890">
                  <c:v>1</c:v>
                </c:pt>
                <c:pt idx="15891">
                  <c:v>1</c:v>
                </c:pt>
                <c:pt idx="15892">
                  <c:v>1</c:v>
                </c:pt>
                <c:pt idx="15893">
                  <c:v>1</c:v>
                </c:pt>
                <c:pt idx="15894">
                  <c:v>1</c:v>
                </c:pt>
                <c:pt idx="15895">
                  <c:v>1</c:v>
                </c:pt>
                <c:pt idx="15896">
                  <c:v>1</c:v>
                </c:pt>
                <c:pt idx="15897">
                  <c:v>1</c:v>
                </c:pt>
                <c:pt idx="15898">
                  <c:v>1</c:v>
                </c:pt>
                <c:pt idx="15899">
                  <c:v>1</c:v>
                </c:pt>
                <c:pt idx="15900">
                  <c:v>1</c:v>
                </c:pt>
                <c:pt idx="15901">
                  <c:v>1</c:v>
                </c:pt>
                <c:pt idx="15902">
                  <c:v>1</c:v>
                </c:pt>
                <c:pt idx="15903">
                  <c:v>1</c:v>
                </c:pt>
                <c:pt idx="15904">
                  <c:v>1</c:v>
                </c:pt>
                <c:pt idx="15905">
                  <c:v>1</c:v>
                </c:pt>
                <c:pt idx="15906">
                  <c:v>1</c:v>
                </c:pt>
                <c:pt idx="15907">
                  <c:v>1</c:v>
                </c:pt>
                <c:pt idx="15908">
                  <c:v>1</c:v>
                </c:pt>
                <c:pt idx="15909">
                  <c:v>1</c:v>
                </c:pt>
                <c:pt idx="15910">
                  <c:v>1</c:v>
                </c:pt>
                <c:pt idx="15911">
                  <c:v>1</c:v>
                </c:pt>
                <c:pt idx="15912">
                  <c:v>1</c:v>
                </c:pt>
                <c:pt idx="15913">
                  <c:v>1</c:v>
                </c:pt>
                <c:pt idx="15914">
                  <c:v>1</c:v>
                </c:pt>
                <c:pt idx="15915">
                  <c:v>1</c:v>
                </c:pt>
                <c:pt idx="15916">
                  <c:v>1</c:v>
                </c:pt>
                <c:pt idx="15917">
                  <c:v>1</c:v>
                </c:pt>
                <c:pt idx="15918">
                  <c:v>1</c:v>
                </c:pt>
                <c:pt idx="15919">
                  <c:v>1</c:v>
                </c:pt>
                <c:pt idx="15920">
                  <c:v>1</c:v>
                </c:pt>
                <c:pt idx="15921">
                  <c:v>1</c:v>
                </c:pt>
                <c:pt idx="15922">
                  <c:v>1</c:v>
                </c:pt>
                <c:pt idx="15923">
                  <c:v>1</c:v>
                </c:pt>
                <c:pt idx="15924">
                  <c:v>1</c:v>
                </c:pt>
                <c:pt idx="15925">
                  <c:v>1</c:v>
                </c:pt>
                <c:pt idx="15926">
                  <c:v>1</c:v>
                </c:pt>
                <c:pt idx="15927">
                  <c:v>1</c:v>
                </c:pt>
                <c:pt idx="15928">
                  <c:v>1</c:v>
                </c:pt>
                <c:pt idx="15929">
                  <c:v>1</c:v>
                </c:pt>
                <c:pt idx="15930">
                  <c:v>1</c:v>
                </c:pt>
                <c:pt idx="15931">
                  <c:v>1</c:v>
                </c:pt>
                <c:pt idx="15932">
                  <c:v>1</c:v>
                </c:pt>
                <c:pt idx="15933">
                  <c:v>1</c:v>
                </c:pt>
                <c:pt idx="15934">
                  <c:v>1</c:v>
                </c:pt>
                <c:pt idx="15935">
                  <c:v>1</c:v>
                </c:pt>
                <c:pt idx="15936">
                  <c:v>1</c:v>
                </c:pt>
                <c:pt idx="15937">
                  <c:v>1</c:v>
                </c:pt>
                <c:pt idx="15938">
                  <c:v>1</c:v>
                </c:pt>
                <c:pt idx="15939">
                  <c:v>1</c:v>
                </c:pt>
                <c:pt idx="15940">
                  <c:v>1</c:v>
                </c:pt>
                <c:pt idx="15941">
                  <c:v>1</c:v>
                </c:pt>
                <c:pt idx="15942">
                  <c:v>1</c:v>
                </c:pt>
                <c:pt idx="15943">
                  <c:v>1</c:v>
                </c:pt>
                <c:pt idx="15944">
                  <c:v>1</c:v>
                </c:pt>
                <c:pt idx="15945">
                  <c:v>1</c:v>
                </c:pt>
                <c:pt idx="15946">
                  <c:v>1</c:v>
                </c:pt>
                <c:pt idx="15947">
                  <c:v>1</c:v>
                </c:pt>
                <c:pt idx="15948">
                  <c:v>1</c:v>
                </c:pt>
                <c:pt idx="15949">
                  <c:v>1</c:v>
                </c:pt>
                <c:pt idx="15950">
                  <c:v>1</c:v>
                </c:pt>
                <c:pt idx="15951">
                  <c:v>1</c:v>
                </c:pt>
                <c:pt idx="15952">
                  <c:v>1</c:v>
                </c:pt>
                <c:pt idx="15953">
                  <c:v>1</c:v>
                </c:pt>
                <c:pt idx="15954">
                  <c:v>1</c:v>
                </c:pt>
                <c:pt idx="15955">
                  <c:v>1</c:v>
                </c:pt>
                <c:pt idx="15956">
                  <c:v>1</c:v>
                </c:pt>
                <c:pt idx="15957">
                  <c:v>1</c:v>
                </c:pt>
                <c:pt idx="15958">
                  <c:v>1</c:v>
                </c:pt>
                <c:pt idx="15959">
                  <c:v>1</c:v>
                </c:pt>
                <c:pt idx="15960">
                  <c:v>1</c:v>
                </c:pt>
                <c:pt idx="15961">
                  <c:v>1</c:v>
                </c:pt>
                <c:pt idx="15962">
                  <c:v>1</c:v>
                </c:pt>
                <c:pt idx="15963">
                  <c:v>1</c:v>
                </c:pt>
                <c:pt idx="15964">
                  <c:v>1</c:v>
                </c:pt>
                <c:pt idx="15965">
                  <c:v>1</c:v>
                </c:pt>
                <c:pt idx="15966">
                  <c:v>1</c:v>
                </c:pt>
                <c:pt idx="15967">
                  <c:v>1</c:v>
                </c:pt>
                <c:pt idx="15968">
                  <c:v>1</c:v>
                </c:pt>
                <c:pt idx="15969">
                  <c:v>1</c:v>
                </c:pt>
                <c:pt idx="15970">
                  <c:v>1</c:v>
                </c:pt>
                <c:pt idx="15971">
                  <c:v>1</c:v>
                </c:pt>
                <c:pt idx="15972">
                  <c:v>1</c:v>
                </c:pt>
                <c:pt idx="15973">
                  <c:v>1</c:v>
                </c:pt>
                <c:pt idx="15974">
                  <c:v>1</c:v>
                </c:pt>
                <c:pt idx="15975">
                  <c:v>1</c:v>
                </c:pt>
                <c:pt idx="15976">
                  <c:v>1</c:v>
                </c:pt>
                <c:pt idx="15977">
                  <c:v>1</c:v>
                </c:pt>
                <c:pt idx="15978">
                  <c:v>1</c:v>
                </c:pt>
                <c:pt idx="15979">
                  <c:v>1</c:v>
                </c:pt>
                <c:pt idx="15980">
                  <c:v>1</c:v>
                </c:pt>
                <c:pt idx="15981">
                  <c:v>1</c:v>
                </c:pt>
                <c:pt idx="15982">
                  <c:v>1</c:v>
                </c:pt>
                <c:pt idx="15983">
                  <c:v>1</c:v>
                </c:pt>
                <c:pt idx="15984">
                  <c:v>1</c:v>
                </c:pt>
                <c:pt idx="15985">
                  <c:v>1</c:v>
                </c:pt>
                <c:pt idx="15986">
                  <c:v>1</c:v>
                </c:pt>
                <c:pt idx="15987">
                  <c:v>1</c:v>
                </c:pt>
                <c:pt idx="15988">
                  <c:v>1</c:v>
                </c:pt>
                <c:pt idx="15989">
                  <c:v>1</c:v>
                </c:pt>
                <c:pt idx="15990">
                  <c:v>1</c:v>
                </c:pt>
                <c:pt idx="15991">
                  <c:v>1</c:v>
                </c:pt>
                <c:pt idx="15992">
                  <c:v>1</c:v>
                </c:pt>
                <c:pt idx="15993">
                  <c:v>1</c:v>
                </c:pt>
                <c:pt idx="15994">
                  <c:v>1</c:v>
                </c:pt>
                <c:pt idx="15995">
                  <c:v>1</c:v>
                </c:pt>
                <c:pt idx="15996">
                  <c:v>1</c:v>
                </c:pt>
                <c:pt idx="15997">
                  <c:v>1</c:v>
                </c:pt>
                <c:pt idx="15998">
                  <c:v>1</c:v>
                </c:pt>
                <c:pt idx="15999">
                  <c:v>1</c:v>
                </c:pt>
                <c:pt idx="16000">
                  <c:v>1</c:v>
                </c:pt>
                <c:pt idx="16001">
                  <c:v>1</c:v>
                </c:pt>
                <c:pt idx="16002">
                  <c:v>1</c:v>
                </c:pt>
                <c:pt idx="16003">
                  <c:v>1</c:v>
                </c:pt>
                <c:pt idx="16004">
                  <c:v>1</c:v>
                </c:pt>
                <c:pt idx="16005">
                  <c:v>1</c:v>
                </c:pt>
                <c:pt idx="16006">
                  <c:v>1</c:v>
                </c:pt>
                <c:pt idx="16007">
                  <c:v>1</c:v>
                </c:pt>
                <c:pt idx="16008">
                  <c:v>1</c:v>
                </c:pt>
                <c:pt idx="16009">
                  <c:v>1</c:v>
                </c:pt>
                <c:pt idx="16010">
                  <c:v>1</c:v>
                </c:pt>
                <c:pt idx="16011">
                  <c:v>1</c:v>
                </c:pt>
                <c:pt idx="16012">
                  <c:v>1</c:v>
                </c:pt>
                <c:pt idx="16013">
                  <c:v>1</c:v>
                </c:pt>
                <c:pt idx="16014">
                  <c:v>1</c:v>
                </c:pt>
                <c:pt idx="16015">
                  <c:v>1</c:v>
                </c:pt>
                <c:pt idx="16016">
                  <c:v>1</c:v>
                </c:pt>
                <c:pt idx="16017">
                  <c:v>1</c:v>
                </c:pt>
                <c:pt idx="16018">
                  <c:v>1</c:v>
                </c:pt>
                <c:pt idx="16019">
                  <c:v>1</c:v>
                </c:pt>
                <c:pt idx="16020">
                  <c:v>1</c:v>
                </c:pt>
                <c:pt idx="16021">
                  <c:v>1</c:v>
                </c:pt>
                <c:pt idx="16022">
                  <c:v>1</c:v>
                </c:pt>
                <c:pt idx="16023">
                  <c:v>1</c:v>
                </c:pt>
                <c:pt idx="16024">
                  <c:v>1</c:v>
                </c:pt>
                <c:pt idx="16025">
                  <c:v>1</c:v>
                </c:pt>
                <c:pt idx="16026">
                  <c:v>1</c:v>
                </c:pt>
                <c:pt idx="16027">
                  <c:v>1</c:v>
                </c:pt>
                <c:pt idx="16028">
                  <c:v>1</c:v>
                </c:pt>
                <c:pt idx="16029">
                  <c:v>1</c:v>
                </c:pt>
                <c:pt idx="16030">
                  <c:v>1</c:v>
                </c:pt>
                <c:pt idx="16031">
                  <c:v>1</c:v>
                </c:pt>
                <c:pt idx="16032">
                  <c:v>1</c:v>
                </c:pt>
                <c:pt idx="16033">
                  <c:v>1</c:v>
                </c:pt>
                <c:pt idx="16034">
                  <c:v>1</c:v>
                </c:pt>
                <c:pt idx="16035">
                  <c:v>1</c:v>
                </c:pt>
                <c:pt idx="16036">
                  <c:v>1</c:v>
                </c:pt>
                <c:pt idx="16037">
                  <c:v>1</c:v>
                </c:pt>
                <c:pt idx="16038">
                  <c:v>1</c:v>
                </c:pt>
                <c:pt idx="16039">
                  <c:v>1</c:v>
                </c:pt>
                <c:pt idx="16040">
                  <c:v>1</c:v>
                </c:pt>
                <c:pt idx="16041">
                  <c:v>0.6</c:v>
                </c:pt>
                <c:pt idx="16042">
                  <c:v>1</c:v>
                </c:pt>
                <c:pt idx="16043">
                  <c:v>1</c:v>
                </c:pt>
                <c:pt idx="16044">
                  <c:v>1</c:v>
                </c:pt>
                <c:pt idx="16045">
                  <c:v>1</c:v>
                </c:pt>
                <c:pt idx="16046">
                  <c:v>1</c:v>
                </c:pt>
                <c:pt idx="16047">
                  <c:v>1</c:v>
                </c:pt>
                <c:pt idx="16048">
                  <c:v>1</c:v>
                </c:pt>
                <c:pt idx="16049">
                  <c:v>1</c:v>
                </c:pt>
                <c:pt idx="16050">
                  <c:v>1</c:v>
                </c:pt>
                <c:pt idx="16051">
                  <c:v>1</c:v>
                </c:pt>
                <c:pt idx="16052">
                  <c:v>1</c:v>
                </c:pt>
                <c:pt idx="16053">
                  <c:v>1</c:v>
                </c:pt>
                <c:pt idx="16054">
                  <c:v>1</c:v>
                </c:pt>
                <c:pt idx="16055">
                  <c:v>1</c:v>
                </c:pt>
                <c:pt idx="16056">
                  <c:v>1</c:v>
                </c:pt>
                <c:pt idx="16057">
                  <c:v>1</c:v>
                </c:pt>
                <c:pt idx="16058">
                  <c:v>1</c:v>
                </c:pt>
                <c:pt idx="16059">
                  <c:v>1</c:v>
                </c:pt>
                <c:pt idx="16060">
                  <c:v>1</c:v>
                </c:pt>
                <c:pt idx="16061">
                  <c:v>1</c:v>
                </c:pt>
                <c:pt idx="16062">
                  <c:v>1</c:v>
                </c:pt>
                <c:pt idx="16063">
                  <c:v>1</c:v>
                </c:pt>
                <c:pt idx="16064">
                  <c:v>1</c:v>
                </c:pt>
                <c:pt idx="16065">
                  <c:v>1</c:v>
                </c:pt>
                <c:pt idx="16066">
                  <c:v>1</c:v>
                </c:pt>
                <c:pt idx="16067">
                  <c:v>1</c:v>
                </c:pt>
                <c:pt idx="16068">
                  <c:v>1</c:v>
                </c:pt>
                <c:pt idx="16069">
                  <c:v>1</c:v>
                </c:pt>
                <c:pt idx="16070">
                  <c:v>1</c:v>
                </c:pt>
                <c:pt idx="16071">
                  <c:v>0.8</c:v>
                </c:pt>
                <c:pt idx="16072">
                  <c:v>1</c:v>
                </c:pt>
                <c:pt idx="16073">
                  <c:v>1</c:v>
                </c:pt>
                <c:pt idx="16074">
                  <c:v>1</c:v>
                </c:pt>
                <c:pt idx="16075">
                  <c:v>1</c:v>
                </c:pt>
                <c:pt idx="16076">
                  <c:v>1</c:v>
                </c:pt>
                <c:pt idx="16077">
                  <c:v>1</c:v>
                </c:pt>
                <c:pt idx="16078">
                  <c:v>1</c:v>
                </c:pt>
                <c:pt idx="16079">
                  <c:v>1</c:v>
                </c:pt>
                <c:pt idx="16080">
                  <c:v>1</c:v>
                </c:pt>
                <c:pt idx="16081">
                  <c:v>1</c:v>
                </c:pt>
                <c:pt idx="16082">
                  <c:v>1</c:v>
                </c:pt>
                <c:pt idx="16083">
                  <c:v>1</c:v>
                </c:pt>
                <c:pt idx="16084">
                  <c:v>1</c:v>
                </c:pt>
                <c:pt idx="16085">
                  <c:v>1</c:v>
                </c:pt>
                <c:pt idx="16086">
                  <c:v>0.8</c:v>
                </c:pt>
                <c:pt idx="16087">
                  <c:v>1</c:v>
                </c:pt>
                <c:pt idx="16088">
                  <c:v>1</c:v>
                </c:pt>
                <c:pt idx="16089">
                  <c:v>0.2</c:v>
                </c:pt>
                <c:pt idx="16090">
                  <c:v>1</c:v>
                </c:pt>
                <c:pt idx="16091">
                  <c:v>1</c:v>
                </c:pt>
                <c:pt idx="16092">
                  <c:v>1</c:v>
                </c:pt>
                <c:pt idx="16093">
                  <c:v>1</c:v>
                </c:pt>
                <c:pt idx="16094">
                  <c:v>1</c:v>
                </c:pt>
                <c:pt idx="16095">
                  <c:v>1</c:v>
                </c:pt>
                <c:pt idx="16096">
                  <c:v>1</c:v>
                </c:pt>
                <c:pt idx="16097">
                  <c:v>1</c:v>
                </c:pt>
                <c:pt idx="16098">
                  <c:v>1</c:v>
                </c:pt>
                <c:pt idx="16099">
                  <c:v>1</c:v>
                </c:pt>
                <c:pt idx="16100">
                  <c:v>1</c:v>
                </c:pt>
                <c:pt idx="16101">
                  <c:v>1</c:v>
                </c:pt>
                <c:pt idx="16102">
                  <c:v>1</c:v>
                </c:pt>
                <c:pt idx="16103">
                  <c:v>1</c:v>
                </c:pt>
                <c:pt idx="16104">
                  <c:v>1</c:v>
                </c:pt>
                <c:pt idx="16105">
                  <c:v>1</c:v>
                </c:pt>
                <c:pt idx="16106">
                  <c:v>1</c:v>
                </c:pt>
                <c:pt idx="16107">
                  <c:v>1</c:v>
                </c:pt>
                <c:pt idx="16108">
                  <c:v>1</c:v>
                </c:pt>
                <c:pt idx="16109">
                  <c:v>1</c:v>
                </c:pt>
                <c:pt idx="16110">
                  <c:v>1</c:v>
                </c:pt>
                <c:pt idx="16111">
                  <c:v>1</c:v>
                </c:pt>
                <c:pt idx="16112">
                  <c:v>1</c:v>
                </c:pt>
                <c:pt idx="16113">
                  <c:v>1</c:v>
                </c:pt>
                <c:pt idx="16114">
                  <c:v>1</c:v>
                </c:pt>
                <c:pt idx="16115">
                  <c:v>1</c:v>
                </c:pt>
                <c:pt idx="16116">
                  <c:v>1</c:v>
                </c:pt>
                <c:pt idx="16117">
                  <c:v>1</c:v>
                </c:pt>
                <c:pt idx="16118">
                  <c:v>1</c:v>
                </c:pt>
                <c:pt idx="16119">
                  <c:v>1</c:v>
                </c:pt>
                <c:pt idx="16120">
                  <c:v>1</c:v>
                </c:pt>
                <c:pt idx="16121">
                  <c:v>1</c:v>
                </c:pt>
                <c:pt idx="16122">
                  <c:v>1</c:v>
                </c:pt>
                <c:pt idx="16123">
                  <c:v>1</c:v>
                </c:pt>
                <c:pt idx="16124">
                  <c:v>1</c:v>
                </c:pt>
                <c:pt idx="16125">
                  <c:v>1</c:v>
                </c:pt>
                <c:pt idx="16126">
                  <c:v>1</c:v>
                </c:pt>
                <c:pt idx="16127">
                  <c:v>1</c:v>
                </c:pt>
                <c:pt idx="16128">
                  <c:v>1</c:v>
                </c:pt>
                <c:pt idx="16129">
                  <c:v>1</c:v>
                </c:pt>
                <c:pt idx="16130">
                  <c:v>1</c:v>
                </c:pt>
                <c:pt idx="16131">
                  <c:v>1</c:v>
                </c:pt>
                <c:pt idx="16132">
                  <c:v>1</c:v>
                </c:pt>
                <c:pt idx="16133">
                  <c:v>1</c:v>
                </c:pt>
                <c:pt idx="16134">
                  <c:v>1</c:v>
                </c:pt>
                <c:pt idx="16135">
                  <c:v>1</c:v>
                </c:pt>
                <c:pt idx="16136">
                  <c:v>1</c:v>
                </c:pt>
                <c:pt idx="16137">
                  <c:v>1</c:v>
                </c:pt>
                <c:pt idx="16138">
                  <c:v>1</c:v>
                </c:pt>
                <c:pt idx="16139">
                  <c:v>1</c:v>
                </c:pt>
                <c:pt idx="16140">
                  <c:v>1</c:v>
                </c:pt>
                <c:pt idx="16141">
                  <c:v>1</c:v>
                </c:pt>
                <c:pt idx="16142">
                  <c:v>1</c:v>
                </c:pt>
                <c:pt idx="16143">
                  <c:v>1</c:v>
                </c:pt>
                <c:pt idx="16144">
                  <c:v>1</c:v>
                </c:pt>
                <c:pt idx="16145">
                  <c:v>1</c:v>
                </c:pt>
                <c:pt idx="16146">
                  <c:v>1</c:v>
                </c:pt>
                <c:pt idx="16147">
                  <c:v>1</c:v>
                </c:pt>
                <c:pt idx="16148">
                  <c:v>1</c:v>
                </c:pt>
                <c:pt idx="16149">
                  <c:v>1</c:v>
                </c:pt>
                <c:pt idx="16150">
                  <c:v>1</c:v>
                </c:pt>
                <c:pt idx="16151">
                  <c:v>1</c:v>
                </c:pt>
                <c:pt idx="16152">
                  <c:v>1</c:v>
                </c:pt>
                <c:pt idx="16153">
                  <c:v>1</c:v>
                </c:pt>
                <c:pt idx="16154">
                  <c:v>1</c:v>
                </c:pt>
                <c:pt idx="16155">
                  <c:v>1</c:v>
                </c:pt>
                <c:pt idx="16156">
                  <c:v>1</c:v>
                </c:pt>
                <c:pt idx="16157">
                  <c:v>1</c:v>
                </c:pt>
                <c:pt idx="16158">
                  <c:v>1</c:v>
                </c:pt>
                <c:pt idx="16159">
                  <c:v>1</c:v>
                </c:pt>
                <c:pt idx="16160">
                  <c:v>1</c:v>
                </c:pt>
                <c:pt idx="16161">
                  <c:v>1</c:v>
                </c:pt>
                <c:pt idx="16162">
                  <c:v>1</c:v>
                </c:pt>
                <c:pt idx="16163">
                  <c:v>1</c:v>
                </c:pt>
                <c:pt idx="16164">
                  <c:v>1</c:v>
                </c:pt>
                <c:pt idx="16165">
                  <c:v>1</c:v>
                </c:pt>
                <c:pt idx="16166">
                  <c:v>1</c:v>
                </c:pt>
                <c:pt idx="16167">
                  <c:v>1</c:v>
                </c:pt>
                <c:pt idx="16168">
                  <c:v>1</c:v>
                </c:pt>
                <c:pt idx="16169">
                  <c:v>1</c:v>
                </c:pt>
                <c:pt idx="16170">
                  <c:v>1</c:v>
                </c:pt>
                <c:pt idx="16171">
                  <c:v>0.6</c:v>
                </c:pt>
                <c:pt idx="16172">
                  <c:v>1</c:v>
                </c:pt>
                <c:pt idx="16173">
                  <c:v>1</c:v>
                </c:pt>
                <c:pt idx="16174">
                  <c:v>1</c:v>
                </c:pt>
                <c:pt idx="16175">
                  <c:v>1</c:v>
                </c:pt>
                <c:pt idx="16176">
                  <c:v>1</c:v>
                </c:pt>
                <c:pt idx="16177">
                  <c:v>1</c:v>
                </c:pt>
                <c:pt idx="16178">
                  <c:v>1</c:v>
                </c:pt>
                <c:pt idx="16179">
                  <c:v>1</c:v>
                </c:pt>
                <c:pt idx="16180">
                  <c:v>1</c:v>
                </c:pt>
                <c:pt idx="16181">
                  <c:v>1</c:v>
                </c:pt>
                <c:pt idx="16182">
                  <c:v>1</c:v>
                </c:pt>
                <c:pt idx="16183">
                  <c:v>1</c:v>
                </c:pt>
                <c:pt idx="16184">
                  <c:v>1</c:v>
                </c:pt>
                <c:pt idx="16185">
                  <c:v>1</c:v>
                </c:pt>
                <c:pt idx="16186">
                  <c:v>1</c:v>
                </c:pt>
                <c:pt idx="16187">
                  <c:v>1</c:v>
                </c:pt>
                <c:pt idx="16188">
                  <c:v>1</c:v>
                </c:pt>
                <c:pt idx="16189">
                  <c:v>1</c:v>
                </c:pt>
                <c:pt idx="16190">
                  <c:v>1</c:v>
                </c:pt>
                <c:pt idx="16191">
                  <c:v>1</c:v>
                </c:pt>
                <c:pt idx="16192">
                  <c:v>1</c:v>
                </c:pt>
                <c:pt idx="16193">
                  <c:v>1</c:v>
                </c:pt>
                <c:pt idx="16194">
                  <c:v>1</c:v>
                </c:pt>
                <c:pt idx="16195">
                  <c:v>1</c:v>
                </c:pt>
                <c:pt idx="16196">
                  <c:v>1</c:v>
                </c:pt>
                <c:pt idx="16197">
                  <c:v>1</c:v>
                </c:pt>
                <c:pt idx="16198">
                  <c:v>1</c:v>
                </c:pt>
                <c:pt idx="16199">
                  <c:v>0.4</c:v>
                </c:pt>
                <c:pt idx="16200">
                  <c:v>1</c:v>
                </c:pt>
                <c:pt idx="16201">
                  <c:v>1</c:v>
                </c:pt>
                <c:pt idx="16202">
                  <c:v>1</c:v>
                </c:pt>
                <c:pt idx="16203">
                  <c:v>1</c:v>
                </c:pt>
                <c:pt idx="16204">
                  <c:v>1</c:v>
                </c:pt>
                <c:pt idx="16205">
                  <c:v>1</c:v>
                </c:pt>
                <c:pt idx="16206">
                  <c:v>1</c:v>
                </c:pt>
                <c:pt idx="16207">
                  <c:v>1</c:v>
                </c:pt>
                <c:pt idx="16208">
                  <c:v>1</c:v>
                </c:pt>
                <c:pt idx="16209">
                  <c:v>1</c:v>
                </c:pt>
                <c:pt idx="16210">
                  <c:v>1</c:v>
                </c:pt>
                <c:pt idx="16211">
                  <c:v>1</c:v>
                </c:pt>
                <c:pt idx="16212">
                  <c:v>1</c:v>
                </c:pt>
                <c:pt idx="16213">
                  <c:v>1</c:v>
                </c:pt>
                <c:pt idx="16214">
                  <c:v>1</c:v>
                </c:pt>
                <c:pt idx="16215">
                  <c:v>1</c:v>
                </c:pt>
                <c:pt idx="16216">
                  <c:v>1</c:v>
                </c:pt>
                <c:pt idx="16217">
                  <c:v>1</c:v>
                </c:pt>
                <c:pt idx="16218">
                  <c:v>1</c:v>
                </c:pt>
                <c:pt idx="16219">
                  <c:v>1</c:v>
                </c:pt>
                <c:pt idx="16220">
                  <c:v>1</c:v>
                </c:pt>
                <c:pt idx="16221">
                  <c:v>1</c:v>
                </c:pt>
                <c:pt idx="16222">
                  <c:v>1</c:v>
                </c:pt>
                <c:pt idx="16223">
                  <c:v>1</c:v>
                </c:pt>
                <c:pt idx="16224">
                  <c:v>1</c:v>
                </c:pt>
                <c:pt idx="16225">
                  <c:v>1</c:v>
                </c:pt>
                <c:pt idx="16226">
                  <c:v>1</c:v>
                </c:pt>
                <c:pt idx="16227">
                  <c:v>1</c:v>
                </c:pt>
                <c:pt idx="16228">
                  <c:v>1</c:v>
                </c:pt>
                <c:pt idx="16229">
                  <c:v>1</c:v>
                </c:pt>
                <c:pt idx="16230">
                  <c:v>1</c:v>
                </c:pt>
                <c:pt idx="16231">
                  <c:v>1</c:v>
                </c:pt>
                <c:pt idx="16232">
                  <c:v>1</c:v>
                </c:pt>
                <c:pt idx="16233">
                  <c:v>1</c:v>
                </c:pt>
                <c:pt idx="16234">
                  <c:v>1</c:v>
                </c:pt>
                <c:pt idx="16235">
                  <c:v>1</c:v>
                </c:pt>
                <c:pt idx="16236">
                  <c:v>1</c:v>
                </c:pt>
                <c:pt idx="16237">
                  <c:v>1</c:v>
                </c:pt>
                <c:pt idx="16238">
                  <c:v>1</c:v>
                </c:pt>
                <c:pt idx="16239">
                  <c:v>1</c:v>
                </c:pt>
                <c:pt idx="16240">
                  <c:v>1</c:v>
                </c:pt>
                <c:pt idx="16241">
                  <c:v>0.6</c:v>
                </c:pt>
                <c:pt idx="16242">
                  <c:v>1</c:v>
                </c:pt>
                <c:pt idx="16243">
                  <c:v>1</c:v>
                </c:pt>
                <c:pt idx="16244">
                  <c:v>1</c:v>
                </c:pt>
                <c:pt idx="16245">
                  <c:v>1</c:v>
                </c:pt>
                <c:pt idx="16246">
                  <c:v>1</c:v>
                </c:pt>
                <c:pt idx="16247">
                  <c:v>1</c:v>
                </c:pt>
                <c:pt idx="16248">
                  <c:v>1</c:v>
                </c:pt>
                <c:pt idx="16249">
                  <c:v>1</c:v>
                </c:pt>
                <c:pt idx="16250">
                  <c:v>1</c:v>
                </c:pt>
                <c:pt idx="16251">
                  <c:v>1</c:v>
                </c:pt>
                <c:pt idx="16252">
                  <c:v>1</c:v>
                </c:pt>
                <c:pt idx="16253">
                  <c:v>1</c:v>
                </c:pt>
                <c:pt idx="16254">
                  <c:v>1</c:v>
                </c:pt>
                <c:pt idx="16255">
                  <c:v>1</c:v>
                </c:pt>
                <c:pt idx="16256">
                  <c:v>1</c:v>
                </c:pt>
                <c:pt idx="16257">
                  <c:v>1</c:v>
                </c:pt>
                <c:pt idx="16258">
                  <c:v>1</c:v>
                </c:pt>
                <c:pt idx="16259">
                  <c:v>1</c:v>
                </c:pt>
                <c:pt idx="16260">
                  <c:v>1</c:v>
                </c:pt>
                <c:pt idx="16261">
                  <c:v>1</c:v>
                </c:pt>
                <c:pt idx="16262">
                  <c:v>1</c:v>
                </c:pt>
                <c:pt idx="16263">
                  <c:v>1</c:v>
                </c:pt>
                <c:pt idx="16264">
                  <c:v>1</c:v>
                </c:pt>
                <c:pt idx="16265">
                  <c:v>1</c:v>
                </c:pt>
                <c:pt idx="16266">
                  <c:v>1</c:v>
                </c:pt>
                <c:pt idx="16267">
                  <c:v>1</c:v>
                </c:pt>
                <c:pt idx="16268">
                  <c:v>1</c:v>
                </c:pt>
                <c:pt idx="16269">
                  <c:v>1</c:v>
                </c:pt>
                <c:pt idx="16270">
                  <c:v>1</c:v>
                </c:pt>
                <c:pt idx="16271">
                  <c:v>1</c:v>
                </c:pt>
                <c:pt idx="16272">
                  <c:v>1</c:v>
                </c:pt>
                <c:pt idx="16273">
                  <c:v>1</c:v>
                </c:pt>
                <c:pt idx="16274">
                  <c:v>1</c:v>
                </c:pt>
                <c:pt idx="16275">
                  <c:v>1</c:v>
                </c:pt>
                <c:pt idx="16276">
                  <c:v>1</c:v>
                </c:pt>
                <c:pt idx="16277">
                  <c:v>1</c:v>
                </c:pt>
                <c:pt idx="16278">
                  <c:v>1</c:v>
                </c:pt>
                <c:pt idx="16279">
                  <c:v>1</c:v>
                </c:pt>
                <c:pt idx="16280">
                  <c:v>1</c:v>
                </c:pt>
                <c:pt idx="16281">
                  <c:v>1</c:v>
                </c:pt>
                <c:pt idx="16282">
                  <c:v>1</c:v>
                </c:pt>
                <c:pt idx="16283">
                  <c:v>1</c:v>
                </c:pt>
                <c:pt idx="16284">
                  <c:v>1</c:v>
                </c:pt>
                <c:pt idx="16285">
                  <c:v>1</c:v>
                </c:pt>
                <c:pt idx="16286">
                  <c:v>1</c:v>
                </c:pt>
                <c:pt idx="16287">
                  <c:v>1</c:v>
                </c:pt>
                <c:pt idx="16288">
                  <c:v>1</c:v>
                </c:pt>
                <c:pt idx="16289">
                  <c:v>1</c:v>
                </c:pt>
                <c:pt idx="16290">
                  <c:v>1</c:v>
                </c:pt>
                <c:pt idx="16291">
                  <c:v>1</c:v>
                </c:pt>
                <c:pt idx="16292">
                  <c:v>1</c:v>
                </c:pt>
                <c:pt idx="16293">
                  <c:v>1</c:v>
                </c:pt>
                <c:pt idx="16294">
                  <c:v>1</c:v>
                </c:pt>
                <c:pt idx="16295">
                  <c:v>0.8</c:v>
                </c:pt>
                <c:pt idx="16296">
                  <c:v>1</c:v>
                </c:pt>
                <c:pt idx="16297">
                  <c:v>1</c:v>
                </c:pt>
                <c:pt idx="16298">
                  <c:v>1</c:v>
                </c:pt>
                <c:pt idx="16299">
                  <c:v>1</c:v>
                </c:pt>
                <c:pt idx="16300">
                  <c:v>1</c:v>
                </c:pt>
                <c:pt idx="16301">
                  <c:v>1</c:v>
                </c:pt>
                <c:pt idx="16302">
                  <c:v>1</c:v>
                </c:pt>
                <c:pt idx="16303">
                  <c:v>0.8</c:v>
                </c:pt>
                <c:pt idx="16304">
                  <c:v>1</c:v>
                </c:pt>
                <c:pt idx="16305">
                  <c:v>1</c:v>
                </c:pt>
                <c:pt idx="16306">
                  <c:v>1</c:v>
                </c:pt>
                <c:pt idx="16307">
                  <c:v>1</c:v>
                </c:pt>
                <c:pt idx="16308">
                  <c:v>1</c:v>
                </c:pt>
                <c:pt idx="16309">
                  <c:v>1</c:v>
                </c:pt>
                <c:pt idx="16310">
                  <c:v>0.6</c:v>
                </c:pt>
                <c:pt idx="16311">
                  <c:v>1</c:v>
                </c:pt>
                <c:pt idx="16312">
                  <c:v>1</c:v>
                </c:pt>
                <c:pt idx="16313">
                  <c:v>1</c:v>
                </c:pt>
                <c:pt idx="16314">
                  <c:v>1</c:v>
                </c:pt>
                <c:pt idx="16315">
                  <c:v>1</c:v>
                </c:pt>
                <c:pt idx="16316">
                  <c:v>1</c:v>
                </c:pt>
                <c:pt idx="16317">
                  <c:v>1</c:v>
                </c:pt>
                <c:pt idx="16318">
                  <c:v>1</c:v>
                </c:pt>
                <c:pt idx="16319">
                  <c:v>1</c:v>
                </c:pt>
                <c:pt idx="16320">
                  <c:v>1</c:v>
                </c:pt>
                <c:pt idx="16321">
                  <c:v>0.8</c:v>
                </c:pt>
                <c:pt idx="16322">
                  <c:v>1</c:v>
                </c:pt>
                <c:pt idx="16323">
                  <c:v>1</c:v>
                </c:pt>
                <c:pt idx="16324">
                  <c:v>1</c:v>
                </c:pt>
                <c:pt idx="16325">
                  <c:v>1</c:v>
                </c:pt>
                <c:pt idx="16326">
                  <c:v>1</c:v>
                </c:pt>
                <c:pt idx="16327">
                  <c:v>1</c:v>
                </c:pt>
                <c:pt idx="16328">
                  <c:v>1</c:v>
                </c:pt>
                <c:pt idx="16329">
                  <c:v>1</c:v>
                </c:pt>
                <c:pt idx="16330">
                  <c:v>1</c:v>
                </c:pt>
                <c:pt idx="16331">
                  <c:v>1</c:v>
                </c:pt>
                <c:pt idx="16332">
                  <c:v>1</c:v>
                </c:pt>
                <c:pt idx="16333">
                  <c:v>1</c:v>
                </c:pt>
                <c:pt idx="16334">
                  <c:v>1</c:v>
                </c:pt>
                <c:pt idx="16335">
                  <c:v>1</c:v>
                </c:pt>
                <c:pt idx="16336">
                  <c:v>1</c:v>
                </c:pt>
                <c:pt idx="16337">
                  <c:v>1</c:v>
                </c:pt>
                <c:pt idx="16338">
                  <c:v>1</c:v>
                </c:pt>
                <c:pt idx="16339">
                  <c:v>1</c:v>
                </c:pt>
                <c:pt idx="16340">
                  <c:v>1</c:v>
                </c:pt>
                <c:pt idx="16341">
                  <c:v>1</c:v>
                </c:pt>
                <c:pt idx="16342">
                  <c:v>1</c:v>
                </c:pt>
                <c:pt idx="16343">
                  <c:v>1</c:v>
                </c:pt>
                <c:pt idx="16344">
                  <c:v>1</c:v>
                </c:pt>
                <c:pt idx="16345">
                  <c:v>1</c:v>
                </c:pt>
                <c:pt idx="16346">
                  <c:v>1</c:v>
                </c:pt>
                <c:pt idx="16347">
                  <c:v>1</c:v>
                </c:pt>
                <c:pt idx="16348">
                  <c:v>1</c:v>
                </c:pt>
                <c:pt idx="16349">
                  <c:v>1</c:v>
                </c:pt>
                <c:pt idx="16350">
                  <c:v>1</c:v>
                </c:pt>
                <c:pt idx="16351">
                  <c:v>1</c:v>
                </c:pt>
                <c:pt idx="16352">
                  <c:v>1</c:v>
                </c:pt>
                <c:pt idx="16353">
                  <c:v>1</c:v>
                </c:pt>
                <c:pt idx="16354">
                  <c:v>1</c:v>
                </c:pt>
                <c:pt idx="16355">
                  <c:v>1</c:v>
                </c:pt>
                <c:pt idx="16356">
                  <c:v>1</c:v>
                </c:pt>
                <c:pt idx="16357">
                  <c:v>1</c:v>
                </c:pt>
                <c:pt idx="16358">
                  <c:v>1</c:v>
                </c:pt>
                <c:pt idx="16359">
                  <c:v>1</c:v>
                </c:pt>
                <c:pt idx="16360">
                  <c:v>1</c:v>
                </c:pt>
                <c:pt idx="16361">
                  <c:v>1</c:v>
                </c:pt>
                <c:pt idx="16362">
                  <c:v>1</c:v>
                </c:pt>
                <c:pt idx="16363">
                  <c:v>1</c:v>
                </c:pt>
                <c:pt idx="16364">
                  <c:v>1</c:v>
                </c:pt>
                <c:pt idx="16365">
                  <c:v>1</c:v>
                </c:pt>
                <c:pt idx="16366">
                  <c:v>1</c:v>
                </c:pt>
                <c:pt idx="16367">
                  <c:v>1</c:v>
                </c:pt>
                <c:pt idx="16368">
                  <c:v>1</c:v>
                </c:pt>
                <c:pt idx="16369">
                  <c:v>1</c:v>
                </c:pt>
                <c:pt idx="16370">
                  <c:v>1</c:v>
                </c:pt>
                <c:pt idx="16371">
                  <c:v>1</c:v>
                </c:pt>
                <c:pt idx="16372">
                  <c:v>1</c:v>
                </c:pt>
                <c:pt idx="16373">
                  <c:v>1</c:v>
                </c:pt>
                <c:pt idx="16374">
                  <c:v>1</c:v>
                </c:pt>
                <c:pt idx="16375">
                  <c:v>1</c:v>
                </c:pt>
                <c:pt idx="16376">
                  <c:v>1</c:v>
                </c:pt>
                <c:pt idx="16377">
                  <c:v>1</c:v>
                </c:pt>
                <c:pt idx="16378">
                  <c:v>1</c:v>
                </c:pt>
                <c:pt idx="16379">
                  <c:v>1</c:v>
                </c:pt>
                <c:pt idx="16380">
                  <c:v>1</c:v>
                </c:pt>
                <c:pt idx="16381">
                  <c:v>0.4</c:v>
                </c:pt>
                <c:pt idx="16382">
                  <c:v>1</c:v>
                </c:pt>
                <c:pt idx="16383">
                  <c:v>1</c:v>
                </c:pt>
                <c:pt idx="16384">
                  <c:v>1</c:v>
                </c:pt>
                <c:pt idx="16385">
                  <c:v>1</c:v>
                </c:pt>
                <c:pt idx="16386">
                  <c:v>1</c:v>
                </c:pt>
                <c:pt idx="16387">
                  <c:v>1</c:v>
                </c:pt>
                <c:pt idx="16388">
                  <c:v>1</c:v>
                </c:pt>
                <c:pt idx="16389">
                  <c:v>1</c:v>
                </c:pt>
                <c:pt idx="16390">
                  <c:v>1</c:v>
                </c:pt>
                <c:pt idx="16391">
                  <c:v>1</c:v>
                </c:pt>
                <c:pt idx="16392">
                  <c:v>1</c:v>
                </c:pt>
                <c:pt idx="16393">
                  <c:v>1</c:v>
                </c:pt>
                <c:pt idx="16394">
                  <c:v>1</c:v>
                </c:pt>
                <c:pt idx="16395">
                  <c:v>1</c:v>
                </c:pt>
                <c:pt idx="16396">
                  <c:v>1</c:v>
                </c:pt>
                <c:pt idx="16397">
                  <c:v>1</c:v>
                </c:pt>
                <c:pt idx="16398">
                  <c:v>1</c:v>
                </c:pt>
                <c:pt idx="16399">
                  <c:v>1</c:v>
                </c:pt>
                <c:pt idx="16400">
                  <c:v>1</c:v>
                </c:pt>
                <c:pt idx="16401">
                  <c:v>1</c:v>
                </c:pt>
                <c:pt idx="16402">
                  <c:v>1</c:v>
                </c:pt>
                <c:pt idx="16403">
                  <c:v>1</c:v>
                </c:pt>
                <c:pt idx="16404">
                  <c:v>1</c:v>
                </c:pt>
                <c:pt idx="16405">
                  <c:v>1</c:v>
                </c:pt>
                <c:pt idx="16406">
                  <c:v>1</c:v>
                </c:pt>
                <c:pt idx="16407">
                  <c:v>1</c:v>
                </c:pt>
                <c:pt idx="16408">
                  <c:v>1</c:v>
                </c:pt>
                <c:pt idx="16409">
                  <c:v>1</c:v>
                </c:pt>
                <c:pt idx="16410">
                  <c:v>1</c:v>
                </c:pt>
                <c:pt idx="16411">
                  <c:v>1</c:v>
                </c:pt>
                <c:pt idx="16412">
                  <c:v>1</c:v>
                </c:pt>
                <c:pt idx="16413">
                  <c:v>1</c:v>
                </c:pt>
                <c:pt idx="16414">
                  <c:v>1</c:v>
                </c:pt>
                <c:pt idx="16415">
                  <c:v>1</c:v>
                </c:pt>
                <c:pt idx="16416">
                  <c:v>1</c:v>
                </c:pt>
                <c:pt idx="16417">
                  <c:v>1</c:v>
                </c:pt>
                <c:pt idx="16418">
                  <c:v>1</c:v>
                </c:pt>
                <c:pt idx="16419">
                  <c:v>1</c:v>
                </c:pt>
                <c:pt idx="16420">
                  <c:v>1</c:v>
                </c:pt>
                <c:pt idx="16421">
                  <c:v>1</c:v>
                </c:pt>
                <c:pt idx="16422">
                  <c:v>1</c:v>
                </c:pt>
                <c:pt idx="16423">
                  <c:v>1</c:v>
                </c:pt>
                <c:pt idx="16424">
                  <c:v>1</c:v>
                </c:pt>
                <c:pt idx="16425">
                  <c:v>1</c:v>
                </c:pt>
                <c:pt idx="16426">
                  <c:v>1</c:v>
                </c:pt>
                <c:pt idx="16427">
                  <c:v>1</c:v>
                </c:pt>
                <c:pt idx="16428">
                  <c:v>1</c:v>
                </c:pt>
                <c:pt idx="16429">
                  <c:v>1</c:v>
                </c:pt>
                <c:pt idx="16430">
                  <c:v>1</c:v>
                </c:pt>
                <c:pt idx="16431">
                  <c:v>1</c:v>
                </c:pt>
                <c:pt idx="16432">
                  <c:v>1</c:v>
                </c:pt>
                <c:pt idx="16433">
                  <c:v>1</c:v>
                </c:pt>
                <c:pt idx="16434">
                  <c:v>1</c:v>
                </c:pt>
                <c:pt idx="16435">
                  <c:v>1</c:v>
                </c:pt>
                <c:pt idx="16436">
                  <c:v>1</c:v>
                </c:pt>
                <c:pt idx="16437">
                  <c:v>1</c:v>
                </c:pt>
                <c:pt idx="16438">
                  <c:v>1</c:v>
                </c:pt>
                <c:pt idx="16439">
                  <c:v>1</c:v>
                </c:pt>
                <c:pt idx="16440">
                  <c:v>1</c:v>
                </c:pt>
                <c:pt idx="16441">
                  <c:v>1</c:v>
                </c:pt>
                <c:pt idx="16442">
                  <c:v>1</c:v>
                </c:pt>
                <c:pt idx="16443">
                  <c:v>1</c:v>
                </c:pt>
                <c:pt idx="16444">
                  <c:v>1</c:v>
                </c:pt>
                <c:pt idx="16445">
                  <c:v>1</c:v>
                </c:pt>
                <c:pt idx="16446">
                  <c:v>1</c:v>
                </c:pt>
                <c:pt idx="16447">
                  <c:v>1</c:v>
                </c:pt>
                <c:pt idx="16448">
                  <c:v>1</c:v>
                </c:pt>
                <c:pt idx="16449">
                  <c:v>1</c:v>
                </c:pt>
                <c:pt idx="16450">
                  <c:v>1</c:v>
                </c:pt>
                <c:pt idx="16451">
                  <c:v>1</c:v>
                </c:pt>
                <c:pt idx="16452">
                  <c:v>1</c:v>
                </c:pt>
                <c:pt idx="16453">
                  <c:v>1</c:v>
                </c:pt>
                <c:pt idx="16454">
                  <c:v>1</c:v>
                </c:pt>
                <c:pt idx="16455">
                  <c:v>1</c:v>
                </c:pt>
                <c:pt idx="16456">
                  <c:v>1</c:v>
                </c:pt>
                <c:pt idx="16457">
                  <c:v>1</c:v>
                </c:pt>
                <c:pt idx="16458">
                  <c:v>1</c:v>
                </c:pt>
                <c:pt idx="16459">
                  <c:v>1</c:v>
                </c:pt>
                <c:pt idx="16460">
                  <c:v>1</c:v>
                </c:pt>
                <c:pt idx="16461">
                  <c:v>1</c:v>
                </c:pt>
                <c:pt idx="16462">
                  <c:v>1</c:v>
                </c:pt>
                <c:pt idx="16463">
                  <c:v>1</c:v>
                </c:pt>
                <c:pt idx="16464">
                  <c:v>1</c:v>
                </c:pt>
                <c:pt idx="16465">
                  <c:v>1</c:v>
                </c:pt>
                <c:pt idx="16466">
                  <c:v>1</c:v>
                </c:pt>
                <c:pt idx="16467">
                  <c:v>1</c:v>
                </c:pt>
                <c:pt idx="16468">
                  <c:v>1</c:v>
                </c:pt>
                <c:pt idx="16469">
                  <c:v>1</c:v>
                </c:pt>
                <c:pt idx="16470">
                  <c:v>1</c:v>
                </c:pt>
                <c:pt idx="16471">
                  <c:v>1</c:v>
                </c:pt>
                <c:pt idx="16472">
                  <c:v>1</c:v>
                </c:pt>
                <c:pt idx="16473">
                  <c:v>1</c:v>
                </c:pt>
                <c:pt idx="16474">
                  <c:v>1</c:v>
                </c:pt>
                <c:pt idx="16475">
                  <c:v>1</c:v>
                </c:pt>
                <c:pt idx="16476">
                  <c:v>1</c:v>
                </c:pt>
                <c:pt idx="16477">
                  <c:v>1</c:v>
                </c:pt>
                <c:pt idx="16478">
                  <c:v>1</c:v>
                </c:pt>
                <c:pt idx="16479">
                  <c:v>1</c:v>
                </c:pt>
                <c:pt idx="16480">
                  <c:v>1</c:v>
                </c:pt>
                <c:pt idx="16481">
                  <c:v>1</c:v>
                </c:pt>
                <c:pt idx="16482">
                  <c:v>1</c:v>
                </c:pt>
                <c:pt idx="16483">
                  <c:v>1</c:v>
                </c:pt>
                <c:pt idx="16484">
                  <c:v>1</c:v>
                </c:pt>
                <c:pt idx="16485">
                  <c:v>1</c:v>
                </c:pt>
                <c:pt idx="16486">
                  <c:v>1</c:v>
                </c:pt>
                <c:pt idx="16487">
                  <c:v>1</c:v>
                </c:pt>
                <c:pt idx="16488">
                  <c:v>1</c:v>
                </c:pt>
                <c:pt idx="16489">
                  <c:v>1</c:v>
                </c:pt>
                <c:pt idx="16490">
                  <c:v>1</c:v>
                </c:pt>
                <c:pt idx="16491">
                  <c:v>1</c:v>
                </c:pt>
                <c:pt idx="16492">
                  <c:v>1</c:v>
                </c:pt>
                <c:pt idx="16493">
                  <c:v>1</c:v>
                </c:pt>
                <c:pt idx="16494">
                  <c:v>1</c:v>
                </c:pt>
                <c:pt idx="16495">
                  <c:v>1</c:v>
                </c:pt>
                <c:pt idx="16496">
                  <c:v>1</c:v>
                </c:pt>
                <c:pt idx="16497">
                  <c:v>1</c:v>
                </c:pt>
                <c:pt idx="16498">
                  <c:v>1</c:v>
                </c:pt>
                <c:pt idx="16499">
                  <c:v>1</c:v>
                </c:pt>
                <c:pt idx="16500">
                  <c:v>1</c:v>
                </c:pt>
                <c:pt idx="16501">
                  <c:v>1</c:v>
                </c:pt>
                <c:pt idx="16502">
                  <c:v>1</c:v>
                </c:pt>
                <c:pt idx="16503">
                  <c:v>1</c:v>
                </c:pt>
                <c:pt idx="16504">
                  <c:v>1</c:v>
                </c:pt>
                <c:pt idx="16505">
                  <c:v>1</c:v>
                </c:pt>
                <c:pt idx="16506">
                  <c:v>1</c:v>
                </c:pt>
                <c:pt idx="16507">
                  <c:v>1</c:v>
                </c:pt>
                <c:pt idx="16508">
                  <c:v>1</c:v>
                </c:pt>
                <c:pt idx="16509">
                  <c:v>1</c:v>
                </c:pt>
                <c:pt idx="16510">
                  <c:v>1</c:v>
                </c:pt>
                <c:pt idx="16511">
                  <c:v>1</c:v>
                </c:pt>
                <c:pt idx="16512">
                  <c:v>1</c:v>
                </c:pt>
                <c:pt idx="16513">
                  <c:v>1</c:v>
                </c:pt>
                <c:pt idx="16514">
                  <c:v>1</c:v>
                </c:pt>
                <c:pt idx="16515">
                  <c:v>1</c:v>
                </c:pt>
                <c:pt idx="16516">
                  <c:v>1</c:v>
                </c:pt>
                <c:pt idx="16517">
                  <c:v>1</c:v>
                </c:pt>
                <c:pt idx="16518">
                  <c:v>1</c:v>
                </c:pt>
                <c:pt idx="16519">
                  <c:v>1</c:v>
                </c:pt>
                <c:pt idx="16520">
                  <c:v>1</c:v>
                </c:pt>
                <c:pt idx="16521">
                  <c:v>1</c:v>
                </c:pt>
                <c:pt idx="16522">
                  <c:v>1</c:v>
                </c:pt>
                <c:pt idx="16523">
                  <c:v>0.8</c:v>
                </c:pt>
                <c:pt idx="16524">
                  <c:v>1</c:v>
                </c:pt>
                <c:pt idx="16525">
                  <c:v>1</c:v>
                </c:pt>
                <c:pt idx="16526">
                  <c:v>1</c:v>
                </c:pt>
                <c:pt idx="16527">
                  <c:v>1</c:v>
                </c:pt>
                <c:pt idx="16528">
                  <c:v>1</c:v>
                </c:pt>
                <c:pt idx="16529">
                  <c:v>1</c:v>
                </c:pt>
                <c:pt idx="16530">
                  <c:v>1</c:v>
                </c:pt>
                <c:pt idx="16531">
                  <c:v>1</c:v>
                </c:pt>
                <c:pt idx="16532">
                  <c:v>1</c:v>
                </c:pt>
                <c:pt idx="16533">
                  <c:v>1</c:v>
                </c:pt>
                <c:pt idx="16534">
                  <c:v>1</c:v>
                </c:pt>
                <c:pt idx="16535">
                  <c:v>1</c:v>
                </c:pt>
                <c:pt idx="16536">
                  <c:v>1</c:v>
                </c:pt>
                <c:pt idx="16537">
                  <c:v>1</c:v>
                </c:pt>
                <c:pt idx="16538">
                  <c:v>1</c:v>
                </c:pt>
                <c:pt idx="16539">
                  <c:v>1</c:v>
                </c:pt>
                <c:pt idx="16540">
                  <c:v>1</c:v>
                </c:pt>
                <c:pt idx="16541">
                  <c:v>1</c:v>
                </c:pt>
                <c:pt idx="16542">
                  <c:v>1</c:v>
                </c:pt>
                <c:pt idx="16543">
                  <c:v>1</c:v>
                </c:pt>
                <c:pt idx="16544">
                  <c:v>1</c:v>
                </c:pt>
                <c:pt idx="16545">
                  <c:v>1</c:v>
                </c:pt>
                <c:pt idx="16546">
                  <c:v>1</c:v>
                </c:pt>
                <c:pt idx="16547">
                  <c:v>1</c:v>
                </c:pt>
                <c:pt idx="16548">
                  <c:v>1</c:v>
                </c:pt>
                <c:pt idx="16549">
                  <c:v>1</c:v>
                </c:pt>
                <c:pt idx="16550">
                  <c:v>1</c:v>
                </c:pt>
                <c:pt idx="16551">
                  <c:v>1</c:v>
                </c:pt>
                <c:pt idx="16552">
                  <c:v>1</c:v>
                </c:pt>
                <c:pt idx="16553">
                  <c:v>1</c:v>
                </c:pt>
                <c:pt idx="16554">
                  <c:v>1</c:v>
                </c:pt>
                <c:pt idx="16555">
                  <c:v>1</c:v>
                </c:pt>
                <c:pt idx="16556">
                  <c:v>1</c:v>
                </c:pt>
                <c:pt idx="16557">
                  <c:v>1</c:v>
                </c:pt>
                <c:pt idx="16558">
                  <c:v>1</c:v>
                </c:pt>
                <c:pt idx="16559">
                  <c:v>1</c:v>
                </c:pt>
                <c:pt idx="16560">
                  <c:v>1</c:v>
                </c:pt>
                <c:pt idx="16561">
                  <c:v>0.4</c:v>
                </c:pt>
                <c:pt idx="16562">
                  <c:v>1</c:v>
                </c:pt>
                <c:pt idx="16563">
                  <c:v>1</c:v>
                </c:pt>
                <c:pt idx="16564">
                  <c:v>1</c:v>
                </c:pt>
                <c:pt idx="16565">
                  <c:v>1</c:v>
                </c:pt>
                <c:pt idx="16566">
                  <c:v>1</c:v>
                </c:pt>
                <c:pt idx="16567">
                  <c:v>1</c:v>
                </c:pt>
                <c:pt idx="16568">
                  <c:v>1</c:v>
                </c:pt>
                <c:pt idx="16569">
                  <c:v>1</c:v>
                </c:pt>
                <c:pt idx="16570">
                  <c:v>1</c:v>
                </c:pt>
                <c:pt idx="16571">
                  <c:v>1</c:v>
                </c:pt>
                <c:pt idx="16572">
                  <c:v>1</c:v>
                </c:pt>
                <c:pt idx="16573">
                  <c:v>1</c:v>
                </c:pt>
                <c:pt idx="16574">
                  <c:v>1</c:v>
                </c:pt>
                <c:pt idx="16575">
                  <c:v>1</c:v>
                </c:pt>
                <c:pt idx="16576">
                  <c:v>1</c:v>
                </c:pt>
                <c:pt idx="16577">
                  <c:v>1</c:v>
                </c:pt>
                <c:pt idx="16578">
                  <c:v>1</c:v>
                </c:pt>
                <c:pt idx="16579">
                  <c:v>1</c:v>
                </c:pt>
                <c:pt idx="16580">
                  <c:v>1</c:v>
                </c:pt>
                <c:pt idx="16581">
                  <c:v>1</c:v>
                </c:pt>
                <c:pt idx="16582">
                  <c:v>1</c:v>
                </c:pt>
                <c:pt idx="16583">
                  <c:v>1</c:v>
                </c:pt>
                <c:pt idx="16584">
                  <c:v>1</c:v>
                </c:pt>
                <c:pt idx="16585">
                  <c:v>1</c:v>
                </c:pt>
                <c:pt idx="16586">
                  <c:v>1</c:v>
                </c:pt>
                <c:pt idx="16587">
                  <c:v>1</c:v>
                </c:pt>
                <c:pt idx="16588">
                  <c:v>1</c:v>
                </c:pt>
                <c:pt idx="16589">
                  <c:v>1</c:v>
                </c:pt>
                <c:pt idx="16590">
                  <c:v>0.2</c:v>
                </c:pt>
                <c:pt idx="16591">
                  <c:v>1</c:v>
                </c:pt>
                <c:pt idx="16592">
                  <c:v>1</c:v>
                </c:pt>
                <c:pt idx="16593">
                  <c:v>1</c:v>
                </c:pt>
                <c:pt idx="16594">
                  <c:v>1</c:v>
                </c:pt>
                <c:pt idx="16595">
                  <c:v>1</c:v>
                </c:pt>
                <c:pt idx="16596">
                  <c:v>1</c:v>
                </c:pt>
                <c:pt idx="16597">
                  <c:v>1</c:v>
                </c:pt>
                <c:pt idx="16598">
                  <c:v>1</c:v>
                </c:pt>
                <c:pt idx="16599">
                  <c:v>1</c:v>
                </c:pt>
                <c:pt idx="16600">
                  <c:v>1</c:v>
                </c:pt>
                <c:pt idx="16601">
                  <c:v>1</c:v>
                </c:pt>
                <c:pt idx="16602">
                  <c:v>1</c:v>
                </c:pt>
                <c:pt idx="16603">
                  <c:v>1</c:v>
                </c:pt>
                <c:pt idx="16604">
                  <c:v>1</c:v>
                </c:pt>
                <c:pt idx="16605">
                  <c:v>1</c:v>
                </c:pt>
                <c:pt idx="16606">
                  <c:v>1</c:v>
                </c:pt>
                <c:pt idx="16607">
                  <c:v>1</c:v>
                </c:pt>
                <c:pt idx="16608">
                  <c:v>1</c:v>
                </c:pt>
                <c:pt idx="16609">
                  <c:v>1</c:v>
                </c:pt>
                <c:pt idx="16610">
                  <c:v>1</c:v>
                </c:pt>
                <c:pt idx="16611">
                  <c:v>1</c:v>
                </c:pt>
                <c:pt idx="16612">
                  <c:v>1</c:v>
                </c:pt>
                <c:pt idx="16613">
                  <c:v>1</c:v>
                </c:pt>
                <c:pt idx="16614">
                  <c:v>1</c:v>
                </c:pt>
                <c:pt idx="16615">
                  <c:v>1</c:v>
                </c:pt>
                <c:pt idx="16616">
                  <c:v>1</c:v>
                </c:pt>
                <c:pt idx="16617">
                  <c:v>1</c:v>
                </c:pt>
                <c:pt idx="16618">
                  <c:v>0.4</c:v>
                </c:pt>
                <c:pt idx="16619">
                  <c:v>1</c:v>
                </c:pt>
                <c:pt idx="16620">
                  <c:v>1</c:v>
                </c:pt>
                <c:pt idx="16621">
                  <c:v>1</c:v>
                </c:pt>
                <c:pt idx="16622">
                  <c:v>1</c:v>
                </c:pt>
                <c:pt idx="16623">
                  <c:v>1</c:v>
                </c:pt>
                <c:pt idx="16624">
                  <c:v>1</c:v>
                </c:pt>
                <c:pt idx="16625">
                  <c:v>1</c:v>
                </c:pt>
                <c:pt idx="16626">
                  <c:v>1</c:v>
                </c:pt>
                <c:pt idx="16627">
                  <c:v>1</c:v>
                </c:pt>
                <c:pt idx="16628">
                  <c:v>1</c:v>
                </c:pt>
                <c:pt idx="16629">
                  <c:v>1</c:v>
                </c:pt>
                <c:pt idx="16630">
                  <c:v>1</c:v>
                </c:pt>
                <c:pt idx="16631">
                  <c:v>1</c:v>
                </c:pt>
                <c:pt idx="16632">
                  <c:v>1</c:v>
                </c:pt>
                <c:pt idx="16633">
                  <c:v>1</c:v>
                </c:pt>
                <c:pt idx="16634">
                  <c:v>1</c:v>
                </c:pt>
                <c:pt idx="16635">
                  <c:v>1</c:v>
                </c:pt>
                <c:pt idx="16636">
                  <c:v>1</c:v>
                </c:pt>
                <c:pt idx="16637">
                  <c:v>1</c:v>
                </c:pt>
                <c:pt idx="16638">
                  <c:v>1</c:v>
                </c:pt>
                <c:pt idx="16639">
                  <c:v>1</c:v>
                </c:pt>
                <c:pt idx="16640">
                  <c:v>1</c:v>
                </c:pt>
                <c:pt idx="16641">
                  <c:v>1</c:v>
                </c:pt>
                <c:pt idx="16642">
                  <c:v>1</c:v>
                </c:pt>
                <c:pt idx="16643">
                  <c:v>1</c:v>
                </c:pt>
                <c:pt idx="16644">
                  <c:v>0.8</c:v>
                </c:pt>
                <c:pt idx="16645">
                  <c:v>1</c:v>
                </c:pt>
                <c:pt idx="16646">
                  <c:v>1</c:v>
                </c:pt>
                <c:pt idx="16647">
                  <c:v>1</c:v>
                </c:pt>
                <c:pt idx="16648">
                  <c:v>1</c:v>
                </c:pt>
                <c:pt idx="16649">
                  <c:v>1</c:v>
                </c:pt>
                <c:pt idx="16650">
                  <c:v>1</c:v>
                </c:pt>
                <c:pt idx="16651">
                  <c:v>1</c:v>
                </c:pt>
                <c:pt idx="16652">
                  <c:v>1</c:v>
                </c:pt>
                <c:pt idx="16653">
                  <c:v>1</c:v>
                </c:pt>
                <c:pt idx="16654">
                  <c:v>1</c:v>
                </c:pt>
                <c:pt idx="16655">
                  <c:v>1</c:v>
                </c:pt>
                <c:pt idx="16656">
                  <c:v>1</c:v>
                </c:pt>
                <c:pt idx="16657">
                  <c:v>1</c:v>
                </c:pt>
                <c:pt idx="16658">
                  <c:v>1</c:v>
                </c:pt>
                <c:pt idx="16659">
                  <c:v>1</c:v>
                </c:pt>
                <c:pt idx="16660">
                  <c:v>1</c:v>
                </c:pt>
                <c:pt idx="16661">
                  <c:v>1</c:v>
                </c:pt>
                <c:pt idx="16662">
                  <c:v>1</c:v>
                </c:pt>
                <c:pt idx="16663">
                  <c:v>1</c:v>
                </c:pt>
                <c:pt idx="16664">
                  <c:v>1</c:v>
                </c:pt>
                <c:pt idx="16665">
                  <c:v>1</c:v>
                </c:pt>
                <c:pt idx="16666">
                  <c:v>1</c:v>
                </c:pt>
                <c:pt idx="16667">
                  <c:v>1</c:v>
                </c:pt>
                <c:pt idx="16668">
                  <c:v>1</c:v>
                </c:pt>
                <c:pt idx="16669">
                  <c:v>1</c:v>
                </c:pt>
                <c:pt idx="16670">
                  <c:v>1</c:v>
                </c:pt>
                <c:pt idx="16671">
                  <c:v>1</c:v>
                </c:pt>
                <c:pt idx="16672">
                  <c:v>1</c:v>
                </c:pt>
                <c:pt idx="16673">
                  <c:v>1</c:v>
                </c:pt>
                <c:pt idx="16674">
                  <c:v>1</c:v>
                </c:pt>
                <c:pt idx="16675">
                  <c:v>1</c:v>
                </c:pt>
                <c:pt idx="16676">
                  <c:v>1</c:v>
                </c:pt>
                <c:pt idx="16677">
                  <c:v>1</c:v>
                </c:pt>
                <c:pt idx="16678">
                  <c:v>1</c:v>
                </c:pt>
                <c:pt idx="16679">
                  <c:v>1</c:v>
                </c:pt>
                <c:pt idx="16680">
                  <c:v>1</c:v>
                </c:pt>
                <c:pt idx="16681">
                  <c:v>1</c:v>
                </c:pt>
                <c:pt idx="16682">
                  <c:v>1</c:v>
                </c:pt>
                <c:pt idx="16683">
                  <c:v>0.8</c:v>
                </c:pt>
                <c:pt idx="16684">
                  <c:v>1</c:v>
                </c:pt>
                <c:pt idx="16685">
                  <c:v>1</c:v>
                </c:pt>
                <c:pt idx="16686">
                  <c:v>1</c:v>
                </c:pt>
                <c:pt idx="16687">
                  <c:v>1</c:v>
                </c:pt>
                <c:pt idx="16688">
                  <c:v>1</c:v>
                </c:pt>
                <c:pt idx="16689">
                  <c:v>1</c:v>
                </c:pt>
                <c:pt idx="16690">
                  <c:v>1</c:v>
                </c:pt>
                <c:pt idx="16691">
                  <c:v>1</c:v>
                </c:pt>
                <c:pt idx="16692">
                  <c:v>1</c:v>
                </c:pt>
                <c:pt idx="16693">
                  <c:v>1</c:v>
                </c:pt>
                <c:pt idx="16694">
                  <c:v>1</c:v>
                </c:pt>
                <c:pt idx="16695">
                  <c:v>1</c:v>
                </c:pt>
                <c:pt idx="16696">
                  <c:v>1</c:v>
                </c:pt>
                <c:pt idx="16697">
                  <c:v>1</c:v>
                </c:pt>
                <c:pt idx="16698">
                  <c:v>1</c:v>
                </c:pt>
                <c:pt idx="16699">
                  <c:v>1</c:v>
                </c:pt>
                <c:pt idx="16700">
                  <c:v>1</c:v>
                </c:pt>
                <c:pt idx="16701">
                  <c:v>1</c:v>
                </c:pt>
                <c:pt idx="16702">
                  <c:v>1</c:v>
                </c:pt>
                <c:pt idx="16703">
                  <c:v>1</c:v>
                </c:pt>
                <c:pt idx="16704">
                  <c:v>1</c:v>
                </c:pt>
                <c:pt idx="16705">
                  <c:v>1</c:v>
                </c:pt>
                <c:pt idx="16706">
                  <c:v>1</c:v>
                </c:pt>
                <c:pt idx="16707">
                  <c:v>1</c:v>
                </c:pt>
                <c:pt idx="16708">
                  <c:v>1</c:v>
                </c:pt>
                <c:pt idx="16709">
                  <c:v>1</c:v>
                </c:pt>
                <c:pt idx="16710">
                  <c:v>1</c:v>
                </c:pt>
                <c:pt idx="16711">
                  <c:v>1</c:v>
                </c:pt>
                <c:pt idx="16712">
                  <c:v>1</c:v>
                </c:pt>
                <c:pt idx="16713">
                  <c:v>1</c:v>
                </c:pt>
                <c:pt idx="16714">
                  <c:v>1</c:v>
                </c:pt>
                <c:pt idx="16715">
                  <c:v>1</c:v>
                </c:pt>
                <c:pt idx="16716">
                  <c:v>0.6</c:v>
                </c:pt>
                <c:pt idx="16717">
                  <c:v>1</c:v>
                </c:pt>
                <c:pt idx="16718">
                  <c:v>1</c:v>
                </c:pt>
                <c:pt idx="16719">
                  <c:v>1</c:v>
                </c:pt>
                <c:pt idx="16720">
                  <c:v>1</c:v>
                </c:pt>
                <c:pt idx="16721">
                  <c:v>1</c:v>
                </c:pt>
                <c:pt idx="16722">
                  <c:v>1</c:v>
                </c:pt>
                <c:pt idx="16723">
                  <c:v>1</c:v>
                </c:pt>
                <c:pt idx="16724">
                  <c:v>1</c:v>
                </c:pt>
                <c:pt idx="16725">
                  <c:v>1</c:v>
                </c:pt>
                <c:pt idx="16726">
                  <c:v>1</c:v>
                </c:pt>
                <c:pt idx="16727">
                  <c:v>1</c:v>
                </c:pt>
                <c:pt idx="16728">
                  <c:v>1</c:v>
                </c:pt>
                <c:pt idx="16729">
                  <c:v>1</c:v>
                </c:pt>
                <c:pt idx="16730">
                  <c:v>1</c:v>
                </c:pt>
                <c:pt idx="16731">
                  <c:v>1</c:v>
                </c:pt>
                <c:pt idx="16732">
                  <c:v>1</c:v>
                </c:pt>
                <c:pt idx="16733">
                  <c:v>1</c:v>
                </c:pt>
                <c:pt idx="16734">
                  <c:v>1</c:v>
                </c:pt>
                <c:pt idx="16735">
                  <c:v>1</c:v>
                </c:pt>
                <c:pt idx="16736">
                  <c:v>1</c:v>
                </c:pt>
                <c:pt idx="16737">
                  <c:v>1</c:v>
                </c:pt>
                <c:pt idx="16738">
                  <c:v>1</c:v>
                </c:pt>
                <c:pt idx="16739">
                  <c:v>1</c:v>
                </c:pt>
                <c:pt idx="16740">
                  <c:v>1</c:v>
                </c:pt>
                <c:pt idx="16741">
                  <c:v>1</c:v>
                </c:pt>
                <c:pt idx="16742">
                  <c:v>1</c:v>
                </c:pt>
                <c:pt idx="16743">
                  <c:v>1</c:v>
                </c:pt>
                <c:pt idx="16744">
                  <c:v>1</c:v>
                </c:pt>
                <c:pt idx="16745">
                  <c:v>1</c:v>
                </c:pt>
                <c:pt idx="16746">
                  <c:v>1</c:v>
                </c:pt>
                <c:pt idx="16747">
                  <c:v>1</c:v>
                </c:pt>
                <c:pt idx="16748">
                  <c:v>1</c:v>
                </c:pt>
                <c:pt idx="16749">
                  <c:v>1</c:v>
                </c:pt>
                <c:pt idx="16750">
                  <c:v>1</c:v>
                </c:pt>
                <c:pt idx="16751">
                  <c:v>1</c:v>
                </c:pt>
                <c:pt idx="16752">
                  <c:v>1</c:v>
                </c:pt>
                <c:pt idx="16753">
                  <c:v>1</c:v>
                </c:pt>
                <c:pt idx="16754">
                  <c:v>1</c:v>
                </c:pt>
                <c:pt idx="16755">
                  <c:v>1</c:v>
                </c:pt>
                <c:pt idx="16756">
                  <c:v>1</c:v>
                </c:pt>
                <c:pt idx="16757">
                  <c:v>1</c:v>
                </c:pt>
                <c:pt idx="16758">
                  <c:v>1</c:v>
                </c:pt>
                <c:pt idx="16759">
                  <c:v>1</c:v>
                </c:pt>
                <c:pt idx="16760">
                  <c:v>1</c:v>
                </c:pt>
                <c:pt idx="16761">
                  <c:v>1</c:v>
                </c:pt>
                <c:pt idx="16762">
                  <c:v>1</c:v>
                </c:pt>
                <c:pt idx="16763">
                  <c:v>1</c:v>
                </c:pt>
                <c:pt idx="16764">
                  <c:v>1</c:v>
                </c:pt>
                <c:pt idx="16765">
                  <c:v>1</c:v>
                </c:pt>
                <c:pt idx="16766">
                  <c:v>1</c:v>
                </c:pt>
                <c:pt idx="16767">
                  <c:v>0.6</c:v>
                </c:pt>
                <c:pt idx="16768">
                  <c:v>1</c:v>
                </c:pt>
                <c:pt idx="16769">
                  <c:v>1</c:v>
                </c:pt>
                <c:pt idx="16770">
                  <c:v>1</c:v>
                </c:pt>
                <c:pt idx="16771">
                  <c:v>1</c:v>
                </c:pt>
                <c:pt idx="16772">
                  <c:v>1</c:v>
                </c:pt>
                <c:pt idx="16773">
                  <c:v>1</c:v>
                </c:pt>
                <c:pt idx="16774">
                  <c:v>1</c:v>
                </c:pt>
                <c:pt idx="16775">
                  <c:v>1</c:v>
                </c:pt>
                <c:pt idx="16776">
                  <c:v>1</c:v>
                </c:pt>
                <c:pt idx="16777">
                  <c:v>1</c:v>
                </c:pt>
                <c:pt idx="16778">
                  <c:v>1</c:v>
                </c:pt>
                <c:pt idx="16779">
                  <c:v>1</c:v>
                </c:pt>
                <c:pt idx="16780">
                  <c:v>1</c:v>
                </c:pt>
                <c:pt idx="16781">
                  <c:v>1</c:v>
                </c:pt>
                <c:pt idx="16782">
                  <c:v>1</c:v>
                </c:pt>
                <c:pt idx="16783">
                  <c:v>1</c:v>
                </c:pt>
                <c:pt idx="16784">
                  <c:v>1</c:v>
                </c:pt>
                <c:pt idx="16785">
                  <c:v>1</c:v>
                </c:pt>
                <c:pt idx="16786">
                  <c:v>1</c:v>
                </c:pt>
                <c:pt idx="16787">
                  <c:v>1</c:v>
                </c:pt>
                <c:pt idx="16788">
                  <c:v>1</c:v>
                </c:pt>
                <c:pt idx="16789">
                  <c:v>1</c:v>
                </c:pt>
                <c:pt idx="16790">
                  <c:v>1</c:v>
                </c:pt>
                <c:pt idx="16791">
                  <c:v>1</c:v>
                </c:pt>
                <c:pt idx="16792">
                  <c:v>1</c:v>
                </c:pt>
                <c:pt idx="16793">
                  <c:v>1</c:v>
                </c:pt>
                <c:pt idx="16794">
                  <c:v>1</c:v>
                </c:pt>
                <c:pt idx="16795">
                  <c:v>1</c:v>
                </c:pt>
                <c:pt idx="16796">
                  <c:v>0.6</c:v>
                </c:pt>
                <c:pt idx="16797">
                  <c:v>1</c:v>
                </c:pt>
                <c:pt idx="16798">
                  <c:v>1</c:v>
                </c:pt>
                <c:pt idx="16799">
                  <c:v>1</c:v>
                </c:pt>
                <c:pt idx="16800">
                  <c:v>1</c:v>
                </c:pt>
                <c:pt idx="16801">
                  <c:v>1</c:v>
                </c:pt>
                <c:pt idx="16802">
                  <c:v>1</c:v>
                </c:pt>
                <c:pt idx="16803">
                  <c:v>1</c:v>
                </c:pt>
                <c:pt idx="16804">
                  <c:v>1</c:v>
                </c:pt>
                <c:pt idx="16805">
                  <c:v>1</c:v>
                </c:pt>
                <c:pt idx="16806">
                  <c:v>1</c:v>
                </c:pt>
                <c:pt idx="16807">
                  <c:v>1</c:v>
                </c:pt>
                <c:pt idx="16808">
                  <c:v>1</c:v>
                </c:pt>
                <c:pt idx="16809">
                  <c:v>1</c:v>
                </c:pt>
                <c:pt idx="16810">
                  <c:v>1</c:v>
                </c:pt>
                <c:pt idx="16811">
                  <c:v>1</c:v>
                </c:pt>
                <c:pt idx="16812">
                  <c:v>1</c:v>
                </c:pt>
                <c:pt idx="16813">
                  <c:v>1</c:v>
                </c:pt>
                <c:pt idx="16814">
                  <c:v>1</c:v>
                </c:pt>
                <c:pt idx="16815">
                  <c:v>1</c:v>
                </c:pt>
                <c:pt idx="16816">
                  <c:v>1</c:v>
                </c:pt>
                <c:pt idx="16817">
                  <c:v>1</c:v>
                </c:pt>
                <c:pt idx="16818">
                  <c:v>1</c:v>
                </c:pt>
                <c:pt idx="16819">
                  <c:v>1</c:v>
                </c:pt>
                <c:pt idx="16820">
                  <c:v>1</c:v>
                </c:pt>
                <c:pt idx="16821">
                  <c:v>0.4</c:v>
                </c:pt>
                <c:pt idx="16822">
                  <c:v>1</c:v>
                </c:pt>
                <c:pt idx="16823">
                  <c:v>1</c:v>
                </c:pt>
                <c:pt idx="16824">
                  <c:v>1</c:v>
                </c:pt>
                <c:pt idx="16825">
                  <c:v>1</c:v>
                </c:pt>
                <c:pt idx="16826">
                  <c:v>1</c:v>
                </c:pt>
                <c:pt idx="16827">
                  <c:v>1</c:v>
                </c:pt>
                <c:pt idx="16828">
                  <c:v>1</c:v>
                </c:pt>
                <c:pt idx="16829">
                  <c:v>1</c:v>
                </c:pt>
                <c:pt idx="16830">
                  <c:v>1</c:v>
                </c:pt>
                <c:pt idx="16831">
                  <c:v>1</c:v>
                </c:pt>
                <c:pt idx="16832">
                  <c:v>1</c:v>
                </c:pt>
                <c:pt idx="16833">
                  <c:v>1</c:v>
                </c:pt>
                <c:pt idx="16834">
                  <c:v>1</c:v>
                </c:pt>
                <c:pt idx="16835">
                  <c:v>1</c:v>
                </c:pt>
                <c:pt idx="16836">
                  <c:v>1</c:v>
                </c:pt>
                <c:pt idx="16837">
                  <c:v>1</c:v>
                </c:pt>
                <c:pt idx="16838">
                  <c:v>1</c:v>
                </c:pt>
                <c:pt idx="16839">
                  <c:v>1</c:v>
                </c:pt>
                <c:pt idx="16840">
                  <c:v>1</c:v>
                </c:pt>
                <c:pt idx="16841">
                  <c:v>1</c:v>
                </c:pt>
                <c:pt idx="16842">
                  <c:v>0.4</c:v>
                </c:pt>
                <c:pt idx="16843">
                  <c:v>1</c:v>
                </c:pt>
                <c:pt idx="16844">
                  <c:v>1</c:v>
                </c:pt>
                <c:pt idx="16845">
                  <c:v>1</c:v>
                </c:pt>
                <c:pt idx="16846">
                  <c:v>1</c:v>
                </c:pt>
                <c:pt idx="16847">
                  <c:v>1</c:v>
                </c:pt>
                <c:pt idx="16848">
                  <c:v>1</c:v>
                </c:pt>
                <c:pt idx="16849">
                  <c:v>1</c:v>
                </c:pt>
                <c:pt idx="16850">
                  <c:v>1</c:v>
                </c:pt>
                <c:pt idx="16851">
                  <c:v>1</c:v>
                </c:pt>
                <c:pt idx="16852">
                  <c:v>1</c:v>
                </c:pt>
                <c:pt idx="16853">
                  <c:v>1</c:v>
                </c:pt>
                <c:pt idx="16854">
                  <c:v>1</c:v>
                </c:pt>
                <c:pt idx="16855">
                  <c:v>1</c:v>
                </c:pt>
                <c:pt idx="16856">
                  <c:v>1</c:v>
                </c:pt>
                <c:pt idx="16857">
                  <c:v>1</c:v>
                </c:pt>
                <c:pt idx="16858">
                  <c:v>1</c:v>
                </c:pt>
                <c:pt idx="16859">
                  <c:v>1</c:v>
                </c:pt>
                <c:pt idx="16860">
                  <c:v>1</c:v>
                </c:pt>
                <c:pt idx="16861">
                  <c:v>1</c:v>
                </c:pt>
                <c:pt idx="16862">
                  <c:v>1</c:v>
                </c:pt>
                <c:pt idx="16863">
                  <c:v>1</c:v>
                </c:pt>
                <c:pt idx="16864">
                  <c:v>1</c:v>
                </c:pt>
                <c:pt idx="16865">
                  <c:v>1</c:v>
                </c:pt>
                <c:pt idx="16866">
                  <c:v>1</c:v>
                </c:pt>
                <c:pt idx="16867">
                  <c:v>1</c:v>
                </c:pt>
                <c:pt idx="16868">
                  <c:v>1</c:v>
                </c:pt>
                <c:pt idx="16869">
                  <c:v>1</c:v>
                </c:pt>
                <c:pt idx="16870">
                  <c:v>1</c:v>
                </c:pt>
                <c:pt idx="16871">
                  <c:v>1</c:v>
                </c:pt>
                <c:pt idx="16872">
                  <c:v>1</c:v>
                </c:pt>
                <c:pt idx="16873">
                  <c:v>1</c:v>
                </c:pt>
                <c:pt idx="16874">
                  <c:v>1</c:v>
                </c:pt>
                <c:pt idx="16875">
                  <c:v>1</c:v>
                </c:pt>
                <c:pt idx="16876">
                  <c:v>1</c:v>
                </c:pt>
                <c:pt idx="16877">
                  <c:v>1</c:v>
                </c:pt>
                <c:pt idx="16878">
                  <c:v>1</c:v>
                </c:pt>
                <c:pt idx="16879">
                  <c:v>1</c:v>
                </c:pt>
                <c:pt idx="16880">
                  <c:v>1</c:v>
                </c:pt>
                <c:pt idx="16881">
                  <c:v>1</c:v>
                </c:pt>
                <c:pt idx="16882">
                  <c:v>1</c:v>
                </c:pt>
                <c:pt idx="16883">
                  <c:v>1</c:v>
                </c:pt>
                <c:pt idx="16884">
                  <c:v>1</c:v>
                </c:pt>
                <c:pt idx="16885">
                  <c:v>1</c:v>
                </c:pt>
                <c:pt idx="16886">
                  <c:v>1</c:v>
                </c:pt>
                <c:pt idx="16887">
                  <c:v>1</c:v>
                </c:pt>
                <c:pt idx="16888">
                  <c:v>1</c:v>
                </c:pt>
                <c:pt idx="16889">
                  <c:v>1</c:v>
                </c:pt>
                <c:pt idx="16890">
                  <c:v>1</c:v>
                </c:pt>
                <c:pt idx="16891">
                  <c:v>1</c:v>
                </c:pt>
                <c:pt idx="16892">
                  <c:v>1</c:v>
                </c:pt>
                <c:pt idx="16893">
                  <c:v>1</c:v>
                </c:pt>
                <c:pt idx="16894">
                  <c:v>1</c:v>
                </c:pt>
                <c:pt idx="16895">
                  <c:v>1</c:v>
                </c:pt>
                <c:pt idx="16896">
                  <c:v>1</c:v>
                </c:pt>
                <c:pt idx="16897">
                  <c:v>1</c:v>
                </c:pt>
                <c:pt idx="16898">
                  <c:v>1</c:v>
                </c:pt>
                <c:pt idx="16899">
                  <c:v>1</c:v>
                </c:pt>
                <c:pt idx="16900">
                  <c:v>1</c:v>
                </c:pt>
                <c:pt idx="16901">
                  <c:v>1</c:v>
                </c:pt>
                <c:pt idx="16902">
                  <c:v>1</c:v>
                </c:pt>
                <c:pt idx="16903">
                  <c:v>1</c:v>
                </c:pt>
                <c:pt idx="16904">
                  <c:v>1</c:v>
                </c:pt>
                <c:pt idx="16905">
                  <c:v>1</c:v>
                </c:pt>
                <c:pt idx="16906">
                  <c:v>1</c:v>
                </c:pt>
                <c:pt idx="16907">
                  <c:v>1</c:v>
                </c:pt>
                <c:pt idx="16908">
                  <c:v>1</c:v>
                </c:pt>
                <c:pt idx="16909">
                  <c:v>1</c:v>
                </c:pt>
                <c:pt idx="16910">
                  <c:v>1</c:v>
                </c:pt>
                <c:pt idx="16911">
                  <c:v>1</c:v>
                </c:pt>
                <c:pt idx="16912">
                  <c:v>1</c:v>
                </c:pt>
                <c:pt idx="16913">
                  <c:v>1</c:v>
                </c:pt>
                <c:pt idx="16914">
                  <c:v>1</c:v>
                </c:pt>
                <c:pt idx="16915">
                  <c:v>1</c:v>
                </c:pt>
                <c:pt idx="16916">
                  <c:v>1</c:v>
                </c:pt>
                <c:pt idx="16917">
                  <c:v>1</c:v>
                </c:pt>
                <c:pt idx="16918">
                  <c:v>1</c:v>
                </c:pt>
                <c:pt idx="16919">
                  <c:v>1</c:v>
                </c:pt>
                <c:pt idx="16920">
                  <c:v>1</c:v>
                </c:pt>
                <c:pt idx="16921">
                  <c:v>1</c:v>
                </c:pt>
                <c:pt idx="16922">
                  <c:v>1</c:v>
                </c:pt>
                <c:pt idx="16923">
                  <c:v>1</c:v>
                </c:pt>
                <c:pt idx="16924">
                  <c:v>1</c:v>
                </c:pt>
                <c:pt idx="16925">
                  <c:v>1</c:v>
                </c:pt>
                <c:pt idx="16926">
                  <c:v>1</c:v>
                </c:pt>
                <c:pt idx="16927">
                  <c:v>1</c:v>
                </c:pt>
                <c:pt idx="16928">
                  <c:v>1</c:v>
                </c:pt>
                <c:pt idx="16929">
                  <c:v>1</c:v>
                </c:pt>
                <c:pt idx="16930">
                  <c:v>1</c:v>
                </c:pt>
                <c:pt idx="16931">
                  <c:v>1</c:v>
                </c:pt>
                <c:pt idx="16932">
                  <c:v>1</c:v>
                </c:pt>
                <c:pt idx="16933">
                  <c:v>1</c:v>
                </c:pt>
                <c:pt idx="16934">
                  <c:v>1</c:v>
                </c:pt>
                <c:pt idx="16935">
                  <c:v>1</c:v>
                </c:pt>
                <c:pt idx="16936">
                  <c:v>1</c:v>
                </c:pt>
                <c:pt idx="16937">
                  <c:v>1</c:v>
                </c:pt>
                <c:pt idx="16938">
                  <c:v>1</c:v>
                </c:pt>
                <c:pt idx="16939">
                  <c:v>1</c:v>
                </c:pt>
                <c:pt idx="16940">
                  <c:v>1</c:v>
                </c:pt>
                <c:pt idx="16941">
                  <c:v>1</c:v>
                </c:pt>
                <c:pt idx="16942">
                  <c:v>1</c:v>
                </c:pt>
                <c:pt idx="16943">
                  <c:v>1</c:v>
                </c:pt>
                <c:pt idx="16944">
                  <c:v>1</c:v>
                </c:pt>
                <c:pt idx="16945">
                  <c:v>1</c:v>
                </c:pt>
                <c:pt idx="16946">
                  <c:v>1</c:v>
                </c:pt>
                <c:pt idx="16947">
                  <c:v>1</c:v>
                </c:pt>
                <c:pt idx="16948">
                  <c:v>1</c:v>
                </c:pt>
                <c:pt idx="16949">
                  <c:v>1</c:v>
                </c:pt>
                <c:pt idx="16950">
                  <c:v>1</c:v>
                </c:pt>
                <c:pt idx="16951">
                  <c:v>0.8</c:v>
                </c:pt>
                <c:pt idx="16952">
                  <c:v>1</c:v>
                </c:pt>
                <c:pt idx="16953">
                  <c:v>1</c:v>
                </c:pt>
                <c:pt idx="16954">
                  <c:v>0.75</c:v>
                </c:pt>
                <c:pt idx="16955">
                  <c:v>1</c:v>
                </c:pt>
                <c:pt idx="16956">
                  <c:v>1</c:v>
                </c:pt>
                <c:pt idx="16957">
                  <c:v>1</c:v>
                </c:pt>
                <c:pt idx="16958">
                  <c:v>1</c:v>
                </c:pt>
                <c:pt idx="16959">
                  <c:v>1</c:v>
                </c:pt>
                <c:pt idx="16960">
                  <c:v>1</c:v>
                </c:pt>
                <c:pt idx="16961">
                  <c:v>1</c:v>
                </c:pt>
                <c:pt idx="16962">
                  <c:v>1</c:v>
                </c:pt>
                <c:pt idx="16963">
                  <c:v>1</c:v>
                </c:pt>
                <c:pt idx="16964">
                  <c:v>1</c:v>
                </c:pt>
                <c:pt idx="16965">
                  <c:v>1</c:v>
                </c:pt>
                <c:pt idx="16966">
                  <c:v>1</c:v>
                </c:pt>
                <c:pt idx="16967">
                  <c:v>1</c:v>
                </c:pt>
                <c:pt idx="16968">
                  <c:v>1</c:v>
                </c:pt>
                <c:pt idx="16969">
                  <c:v>1</c:v>
                </c:pt>
                <c:pt idx="16970">
                  <c:v>1</c:v>
                </c:pt>
                <c:pt idx="16971">
                  <c:v>1</c:v>
                </c:pt>
                <c:pt idx="16972">
                  <c:v>1</c:v>
                </c:pt>
                <c:pt idx="16973">
                  <c:v>1</c:v>
                </c:pt>
                <c:pt idx="16974">
                  <c:v>1</c:v>
                </c:pt>
                <c:pt idx="16975">
                  <c:v>1</c:v>
                </c:pt>
                <c:pt idx="16976">
                  <c:v>1</c:v>
                </c:pt>
                <c:pt idx="16977">
                  <c:v>1</c:v>
                </c:pt>
                <c:pt idx="16978">
                  <c:v>1</c:v>
                </c:pt>
                <c:pt idx="16979">
                  <c:v>1</c:v>
                </c:pt>
                <c:pt idx="16980">
                  <c:v>1</c:v>
                </c:pt>
                <c:pt idx="16981">
                  <c:v>1</c:v>
                </c:pt>
                <c:pt idx="16982">
                  <c:v>1</c:v>
                </c:pt>
                <c:pt idx="16983">
                  <c:v>1</c:v>
                </c:pt>
                <c:pt idx="16984">
                  <c:v>1</c:v>
                </c:pt>
                <c:pt idx="16985">
                  <c:v>1</c:v>
                </c:pt>
                <c:pt idx="16986">
                  <c:v>1</c:v>
                </c:pt>
                <c:pt idx="16987">
                  <c:v>1</c:v>
                </c:pt>
                <c:pt idx="16988">
                  <c:v>1</c:v>
                </c:pt>
                <c:pt idx="16989">
                  <c:v>1</c:v>
                </c:pt>
                <c:pt idx="16990">
                  <c:v>1</c:v>
                </c:pt>
                <c:pt idx="16991">
                  <c:v>1</c:v>
                </c:pt>
                <c:pt idx="16992">
                  <c:v>1</c:v>
                </c:pt>
                <c:pt idx="16993">
                  <c:v>1</c:v>
                </c:pt>
                <c:pt idx="16994">
                  <c:v>1</c:v>
                </c:pt>
                <c:pt idx="16995">
                  <c:v>1</c:v>
                </c:pt>
                <c:pt idx="16996">
                  <c:v>1</c:v>
                </c:pt>
                <c:pt idx="16997">
                  <c:v>1</c:v>
                </c:pt>
                <c:pt idx="16998">
                  <c:v>1</c:v>
                </c:pt>
                <c:pt idx="16999">
                  <c:v>1</c:v>
                </c:pt>
                <c:pt idx="17000">
                  <c:v>1</c:v>
                </c:pt>
                <c:pt idx="17001">
                  <c:v>1</c:v>
                </c:pt>
                <c:pt idx="17002">
                  <c:v>1</c:v>
                </c:pt>
                <c:pt idx="17003">
                  <c:v>1</c:v>
                </c:pt>
                <c:pt idx="17004">
                  <c:v>1</c:v>
                </c:pt>
                <c:pt idx="17005">
                  <c:v>1</c:v>
                </c:pt>
                <c:pt idx="17006">
                  <c:v>1</c:v>
                </c:pt>
                <c:pt idx="17007">
                  <c:v>1</c:v>
                </c:pt>
                <c:pt idx="17008">
                  <c:v>1</c:v>
                </c:pt>
                <c:pt idx="17009">
                  <c:v>1</c:v>
                </c:pt>
                <c:pt idx="17010">
                  <c:v>1</c:v>
                </c:pt>
                <c:pt idx="17011">
                  <c:v>1</c:v>
                </c:pt>
                <c:pt idx="17012">
                  <c:v>1</c:v>
                </c:pt>
                <c:pt idx="17013">
                  <c:v>1</c:v>
                </c:pt>
                <c:pt idx="17014">
                  <c:v>1</c:v>
                </c:pt>
                <c:pt idx="17015">
                  <c:v>1</c:v>
                </c:pt>
                <c:pt idx="17016">
                  <c:v>1</c:v>
                </c:pt>
                <c:pt idx="17017">
                  <c:v>1</c:v>
                </c:pt>
                <c:pt idx="17018">
                  <c:v>1</c:v>
                </c:pt>
                <c:pt idx="17019">
                  <c:v>1</c:v>
                </c:pt>
                <c:pt idx="17020">
                  <c:v>1</c:v>
                </c:pt>
                <c:pt idx="17021">
                  <c:v>1</c:v>
                </c:pt>
                <c:pt idx="17022">
                  <c:v>1</c:v>
                </c:pt>
                <c:pt idx="17023">
                  <c:v>1</c:v>
                </c:pt>
                <c:pt idx="17024">
                  <c:v>1</c:v>
                </c:pt>
                <c:pt idx="17025">
                  <c:v>1</c:v>
                </c:pt>
                <c:pt idx="17026">
                  <c:v>1</c:v>
                </c:pt>
                <c:pt idx="17027">
                  <c:v>1</c:v>
                </c:pt>
                <c:pt idx="17028">
                  <c:v>1</c:v>
                </c:pt>
                <c:pt idx="17029">
                  <c:v>1</c:v>
                </c:pt>
                <c:pt idx="17030">
                  <c:v>1</c:v>
                </c:pt>
                <c:pt idx="17031">
                  <c:v>1</c:v>
                </c:pt>
                <c:pt idx="17032">
                  <c:v>1</c:v>
                </c:pt>
                <c:pt idx="17033">
                  <c:v>1</c:v>
                </c:pt>
                <c:pt idx="17034">
                  <c:v>1</c:v>
                </c:pt>
                <c:pt idx="17035">
                  <c:v>1</c:v>
                </c:pt>
                <c:pt idx="17036">
                  <c:v>1</c:v>
                </c:pt>
                <c:pt idx="17037">
                  <c:v>1</c:v>
                </c:pt>
                <c:pt idx="17038">
                  <c:v>1</c:v>
                </c:pt>
                <c:pt idx="17039">
                  <c:v>1</c:v>
                </c:pt>
                <c:pt idx="17040">
                  <c:v>1</c:v>
                </c:pt>
                <c:pt idx="17041">
                  <c:v>1</c:v>
                </c:pt>
                <c:pt idx="17042">
                  <c:v>1</c:v>
                </c:pt>
                <c:pt idx="17043">
                  <c:v>1</c:v>
                </c:pt>
                <c:pt idx="17044">
                  <c:v>1</c:v>
                </c:pt>
                <c:pt idx="17045">
                  <c:v>1</c:v>
                </c:pt>
                <c:pt idx="17046">
                  <c:v>1</c:v>
                </c:pt>
                <c:pt idx="17047">
                  <c:v>1</c:v>
                </c:pt>
                <c:pt idx="17048">
                  <c:v>1</c:v>
                </c:pt>
                <c:pt idx="17049">
                  <c:v>1</c:v>
                </c:pt>
                <c:pt idx="17050">
                  <c:v>1</c:v>
                </c:pt>
                <c:pt idx="17051">
                  <c:v>1</c:v>
                </c:pt>
                <c:pt idx="17052">
                  <c:v>1</c:v>
                </c:pt>
                <c:pt idx="17053">
                  <c:v>1</c:v>
                </c:pt>
                <c:pt idx="17054">
                  <c:v>1</c:v>
                </c:pt>
                <c:pt idx="17055">
                  <c:v>1</c:v>
                </c:pt>
                <c:pt idx="17056">
                  <c:v>1</c:v>
                </c:pt>
                <c:pt idx="17057">
                  <c:v>1</c:v>
                </c:pt>
                <c:pt idx="17058">
                  <c:v>1</c:v>
                </c:pt>
                <c:pt idx="17059">
                  <c:v>1</c:v>
                </c:pt>
                <c:pt idx="17060">
                  <c:v>1</c:v>
                </c:pt>
                <c:pt idx="17061">
                  <c:v>1</c:v>
                </c:pt>
                <c:pt idx="17062">
                  <c:v>1</c:v>
                </c:pt>
                <c:pt idx="17063">
                  <c:v>1</c:v>
                </c:pt>
                <c:pt idx="17064">
                  <c:v>1</c:v>
                </c:pt>
                <c:pt idx="17065">
                  <c:v>1</c:v>
                </c:pt>
                <c:pt idx="17066">
                  <c:v>1</c:v>
                </c:pt>
                <c:pt idx="17067">
                  <c:v>1</c:v>
                </c:pt>
                <c:pt idx="17068">
                  <c:v>1</c:v>
                </c:pt>
                <c:pt idx="17069">
                  <c:v>1</c:v>
                </c:pt>
                <c:pt idx="17070">
                  <c:v>1</c:v>
                </c:pt>
                <c:pt idx="17071">
                  <c:v>1</c:v>
                </c:pt>
                <c:pt idx="17072">
                  <c:v>1</c:v>
                </c:pt>
                <c:pt idx="17073">
                  <c:v>1</c:v>
                </c:pt>
                <c:pt idx="17074">
                  <c:v>1</c:v>
                </c:pt>
                <c:pt idx="17075">
                  <c:v>1</c:v>
                </c:pt>
                <c:pt idx="17076">
                  <c:v>1</c:v>
                </c:pt>
                <c:pt idx="17077">
                  <c:v>1</c:v>
                </c:pt>
                <c:pt idx="17078">
                  <c:v>1</c:v>
                </c:pt>
                <c:pt idx="17079">
                  <c:v>1</c:v>
                </c:pt>
                <c:pt idx="17080">
                  <c:v>1</c:v>
                </c:pt>
                <c:pt idx="17081">
                  <c:v>0.5</c:v>
                </c:pt>
                <c:pt idx="17082">
                  <c:v>1</c:v>
                </c:pt>
                <c:pt idx="17083">
                  <c:v>1</c:v>
                </c:pt>
                <c:pt idx="17084">
                  <c:v>1</c:v>
                </c:pt>
                <c:pt idx="17085">
                  <c:v>1</c:v>
                </c:pt>
                <c:pt idx="17086">
                  <c:v>1</c:v>
                </c:pt>
                <c:pt idx="17087">
                  <c:v>1</c:v>
                </c:pt>
                <c:pt idx="17088">
                  <c:v>1</c:v>
                </c:pt>
                <c:pt idx="17089">
                  <c:v>1</c:v>
                </c:pt>
                <c:pt idx="17090">
                  <c:v>1</c:v>
                </c:pt>
                <c:pt idx="17091">
                  <c:v>1</c:v>
                </c:pt>
                <c:pt idx="17092">
                  <c:v>1</c:v>
                </c:pt>
                <c:pt idx="17093">
                  <c:v>1</c:v>
                </c:pt>
                <c:pt idx="17094">
                  <c:v>1</c:v>
                </c:pt>
                <c:pt idx="17095">
                  <c:v>1</c:v>
                </c:pt>
                <c:pt idx="17096">
                  <c:v>1</c:v>
                </c:pt>
                <c:pt idx="17097">
                  <c:v>1</c:v>
                </c:pt>
                <c:pt idx="17098">
                  <c:v>1</c:v>
                </c:pt>
                <c:pt idx="17099">
                  <c:v>1</c:v>
                </c:pt>
                <c:pt idx="17100">
                  <c:v>1</c:v>
                </c:pt>
                <c:pt idx="17101">
                  <c:v>1</c:v>
                </c:pt>
                <c:pt idx="17102">
                  <c:v>1</c:v>
                </c:pt>
                <c:pt idx="17103">
                  <c:v>1</c:v>
                </c:pt>
                <c:pt idx="17104">
                  <c:v>1</c:v>
                </c:pt>
                <c:pt idx="17105">
                  <c:v>1</c:v>
                </c:pt>
                <c:pt idx="17106">
                  <c:v>1</c:v>
                </c:pt>
                <c:pt idx="17107">
                  <c:v>1</c:v>
                </c:pt>
                <c:pt idx="17108">
                  <c:v>1</c:v>
                </c:pt>
                <c:pt idx="17109">
                  <c:v>1</c:v>
                </c:pt>
                <c:pt idx="17110">
                  <c:v>1</c:v>
                </c:pt>
                <c:pt idx="17111">
                  <c:v>1</c:v>
                </c:pt>
                <c:pt idx="17112">
                  <c:v>1</c:v>
                </c:pt>
                <c:pt idx="17113">
                  <c:v>1</c:v>
                </c:pt>
                <c:pt idx="17114">
                  <c:v>1</c:v>
                </c:pt>
                <c:pt idx="17115">
                  <c:v>1</c:v>
                </c:pt>
                <c:pt idx="17116">
                  <c:v>1</c:v>
                </c:pt>
                <c:pt idx="17117">
                  <c:v>1</c:v>
                </c:pt>
                <c:pt idx="17118">
                  <c:v>1</c:v>
                </c:pt>
                <c:pt idx="17119">
                  <c:v>1</c:v>
                </c:pt>
                <c:pt idx="17120">
                  <c:v>1</c:v>
                </c:pt>
                <c:pt idx="17121">
                  <c:v>1</c:v>
                </c:pt>
                <c:pt idx="17122">
                  <c:v>1</c:v>
                </c:pt>
                <c:pt idx="17123">
                  <c:v>1</c:v>
                </c:pt>
                <c:pt idx="17124">
                  <c:v>1</c:v>
                </c:pt>
                <c:pt idx="17125">
                  <c:v>1</c:v>
                </c:pt>
                <c:pt idx="17126">
                  <c:v>1</c:v>
                </c:pt>
                <c:pt idx="17127">
                  <c:v>1</c:v>
                </c:pt>
                <c:pt idx="17128">
                  <c:v>1</c:v>
                </c:pt>
                <c:pt idx="17129">
                  <c:v>1</c:v>
                </c:pt>
                <c:pt idx="17130">
                  <c:v>1</c:v>
                </c:pt>
                <c:pt idx="17131">
                  <c:v>0.75</c:v>
                </c:pt>
                <c:pt idx="17132">
                  <c:v>1</c:v>
                </c:pt>
                <c:pt idx="17133">
                  <c:v>1</c:v>
                </c:pt>
                <c:pt idx="17134">
                  <c:v>1</c:v>
                </c:pt>
                <c:pt idx="17135">
                  <c:v>1</c:v>
                </c:pt>
                <c:pt idx="17136">
                  <c:v>1</c:v>
                </c:pt>
                <c:pt idx="17137">
                  <c:v>1</c:v>
                </c:pt>
                <c:pt idx="17138">
                  <c:v>1</c:v>
                </c:pt>
                <c:pt idx="17139">
                  <c:v>1</c:v>
                </c:pt>
                <c:pt idx="17140">
                  <c:v>1</c:v>
                </c:pt>
                <c:pt idx="17141">
                  <c:v>1</c:v>
                </c:pt>
                <c:pt idx="17142">
                  <c:v>1</c:v>
                </c:pt>
                <c:pt idx="17143">
                  <c:v>1</c:v>
                </c:pt>
                <c:pt idx="17144">
                  <c:v>1</c:v>
                </c:pt>
                <c:pt idx="17145">
                  <c:v>1</c:v>
                </c:pt>
                <c:pt idx="17146">
                  <c:v>1</c:v>
                </c:pt>
                <c:pt idx="17147">
                  <c:v>1</c:v>
                </c:pt>
                <c:pt idx="17148">
                  <c:v>1</c:v>
                </c:pt>
                <c:pt idx="17149">
                  <c:v>1</c:v>
                </c:pt>
                <c:pt idx="17150">
                  <c:v>1</c:v>
                </c:pt>
                <c:pt idx="17151">
                  <c:v>1</c:v>
                </c:pt>
                <c:pt idx="17152">
                  <c:v>1</c:v>
                </c:pt>
                <c:pt idx="17153">
                  <c:v>1</c:v>
                </c:pt>
                <c:pt idx="17154">
                  <c:v>0.5</c:v>
                </c:pt>
                <c:pt idx="17155">
                  <c:v>1</c:v>
                </c:pt>
                <c:pt idx="17156">
                  <c:v>1</c:v>
                </c:pt>
                <c:pt idx="17157">
                  <c:v>1</c:v>
                </c:pt>
                <c:pt idx="17158">
                  <c:v>0.75</c:v>
                </c:pt>
                <c:pt idx="17159">
                  <c:v>1</c:v>
                </c:pt>
                <c:pt idx="17160">
                  <c:v>1</c:v>
                </c:pt>
                <c:pt idx="17161">
                  <c:v>1</c:v>
                </c:pt>
                <c:pt idx="17162">
                  <c:v>1</c:v>
                </c:pt>
                <c:pt idx="17163">
                  <c:v>1</c:v>
                </c:pt>
                <c:pt idx="17164">
                  <c:v>1</c:v>
                </c:pt>
                <c:pt idx="17165">
                  <c:v>1</c:v>
                </c:pt>
                <c:pt idx="17166">
                  <c:v>1</c:v>
                </c:pt>
                <c:pt idx="17167">
                  <c:v>1</c:v>
                </c:pt>
                <c:pt idx="17168">
                  <c:v>1</c:v>
                </c:pt>
                <c:pt idx="17169">
                  <c:v>1</c:v>
                </c:pt>
                <c:pt idx="17170">
                  <c:v>1</c:v>
                </c:pt>
                <c:pt idx="17171">
                  <c:v>1</c:v>
                </c:pt>
                <c:pt idx="17172">
                  <c:v>1</c:v>
                </c:pt>
                <c:pt idx="17173">
                  <c:v>1</c:v>
                </c:pt>
                <c:pt idx="17174">
                  <c:v>1</c:v>
                </c:pt>
                <c:pt idx="17175">
                  <c:v>1</c:v>
                </c:pt>
                <c:pt idx="17176">
                  <c:v>1</c:v>
                </c:pt>
                <c:pt idx="17177">
                  <c:v>1</c:v>
                </c:pt>
                <c:pt idx="17178">
                  <c:v>1</c:v>
                </c:pt>
                <c:pt idx="17179">
                  <c:v>1</c:v>
                </c:pt>
                <c:pt idx="17180">
                  <c:v>1</c:v>
                </c:pt>
                <c:pt idx="17181">
                  <c:v>1</c:v>
                </c:pt>
                <c:pt idx="17182">
                  <c:v>1</c:v>
                </c:pt>
                <c:pt idx="17183">
                  <c:v>1</c:v>
                </c:pt>
                <c:pt idx="17184">
                  <c:v>1</c:v>
                </c:pt>
                <c:pt idx="17185">
                  <c:v>1</c:v>
                </c:pt>
                <c:pt idx="17186">
                  <c:v>1</c:v>
                </c:pt>
                <c:pt idx="17187">
                  <c:v>1</c:v>
                </c:pt>
                <c:pt idx="17188">
                  <c:v>0.75</c:v>
                </c:pt>
                <c:pt idx="17189">
                  <c:v>1</c:v>
                </c:pt>
                <c:pt idx="17190">
                  <c:v>1</c:v>
                </c:pt>
                <c:pt idx="17191">
                  <c:v>1</c:v>
                </c:pt>
                <c:pt idx="17192">
                  <c:v>1</c:v>
                </c:pt>
                <c:pt idx="17193">
                  <c:v>1</c:v>
                </c:pt>
                <c:pt idx="17194">
                  <c:v>1</c:v>
                </c:pt>
                <c:pt idx="17195">
                  <c:v>1</c:v>
                </c:pt>
                <c:pt idx="17196">
                  <c:v>1</c:v>
                </c:pt>
                <c:pt idx="17197">
                  <c:v>1</c:v>
                </c:pt>
                <c:pt idx="17198">
                  <c:v>1</c:v>
                </c:pt>
                <c:pt idx="17199">
                  <c:v>1</c:v>
                </c:pt>
                <c:pt idx="17200">
                  <c:v>0.5</c:v>
                </c:pt>
                <c:pt idx="17201">
                  <c:v>1</c:v>
                </c:pt>
                <c:pt idx="17202">
                  <c:v>1</c:v>
                </c:pt>
                <c:pt idx="17203">
                  <c:v>1</c:v>
                </c:pt>
                <c:pt idx="17204">
                  <c:v>1</c:v>
                </c:pt>
                <c:pt idx="17205">
                  <c:v>1</c:v>
                </c:pt>
                <c:pt idx="17206">
                  <c:v>1</c:v>
                </c:pt>
                <c:pt idx="17207">
                  <c:v>1</c:v>
                </c:pt>
                <c:pt idx="17208">
                  <c:v>1</c:v>
                </c:pt>
                <c:pt idx="17209">
                  <c:v>1</c:v>
                </c:pt>
                <c:pt idx="17210">
                  <c:v>1</c:v>
                </c:pt>
                <c:pt idx="17211">
                  <c:v>1</c:v>
                </c:pt>
                <c:pt idx="17212">
                  <c:v>1</c:v>
                </c:pt>
                <c:pt idx="17213">
                  <c:v>1</c:v>
                </c:pt>
                <c:pt idx="17214">
                  <c:v>1</c:v>
                </c:pt>
                <c:pt idx="17215">
                  <c:v>1</c:v>
                </c:pt>
                <c:pt idx="17216">
                  <c:v>1</c:v>
                </c:pt>
                <c:pt idx="17217">
                  <c:v>1</c:v>
                </c:pt>
                <c:pt idx="17218">
                  <c:v>1</c:v>
                </c:pt>
                <c:pt idx="17219">
                  <c:v>1</c:v>
                </c:pt>
                <c:pt idx="17220">
                  <c:v>1</c:v>
                </c:pt>
                <c:pt idx="17221">
                  <c:v>1</c:v>
                </c:pt>
                <c:pt idx="17222">
                  <c:v>1</c:v>
                </c:pt>
                <c:pt idx="17223">
                  <c:v>1</c:v>
                </c:pt>
                <c:pt idx="17224">
                  <c:v>1</c:v>
                </c:pt>
                <c:pt idx="17225">
                  <c:v>1</c:v>
                </c:pt>
                <c:pt idx="17226">
                  <c:v>1</c:v>
                </c:pt>
                <c:pt idx="17227">
                  <c:v>0.75</c:v>
                </c:pt>
                <c:pt idx="17228">
                  <c:v>0.5</c:v>
                </c:pt>
                <c:pt idx="17229">
                  <c:v>1</c:v>
                </c:pt>
                <c:pt idx="17230">
                  <c:v>1</c:v>
                </c:pt>
                <c:pt idx="17231">
                  <c:v>1</c:v>
                </c:pt>
                <c:pt idx="17232">
                  <c:v>1</c:v>
                </c:pt>
                <c:pt idx="17233">
                  <c:v>0.75</c:v>
                </c:pt>
                <c:pt idx="17234">
                  <c:v>1</c:v>
                </c:pt>
                <c:pt idx="17235">
                  <c:v>1</c:v>
                </c:pt>
                <c:pt idx="17236">
                  <c:v>1</c:v>
                </c:pt>
                <c:pt idx="17237">
                  <c:v>1</c:v>
                </c:pt>
                <c:pt idx="17238">
                  <c:v>1</c:v>
                </c:pt>
                <c:pt idx="17239">
                  <c:v>1</c:v>
                </c:pt>
                <c:pt idx="17240">
                  <c:v>1</c:v>
                </c:pt>
                <c:pt idx="17241">
                  <c:v>1</c:v>
                </c:pt>
                <c:pt idx="17242">
                  <c:v>1</c:v>
                </c:pt>
                <c:pt idx="17243">
                  <c:v>1</c:v>
                </c:pt>
                <c:pt idx="17244">
                  <c:v>1</c:v>
                </c:pt>
                <c:pt idx="17245">
                  <c:v>1</c:v>
                </c:pt>
                <c:pt idx="17246">
                  <c:v>1</c:v>
                </c:pt>
                <c:pt idx="17247">
                  <c:v>1</c:v>
                </c:pt>
                <c:pt idx="17248">
                  <c:v>0.75</c:v>
                </c:pt>
                <c:pt idx="17249">
                  <c:v>1</c:v>
                </c:pt>
                <c:pt idx="17250">
                  <c:v>1</c:v>
                </c:pt>
                <c:pt idx="17251">
                  <c:v>1</c:v>
                </c:pt>
                <c:pt idx="17252">
                  <c:v>1</c:v>
                </c:pt>
                <c:pt idx="17253">
                  <c:v>1</c:v>
                </c:pt>
                <c:pt idx="17254">
                  <c:v>1</c:v>
                </c:pt>
                <c:pt idx="17255">
                  <c:v>1</c:v>
                </c:pt>
                <c:pt idx="17256">
                  <c:v>1</c:v>
                </c:pt>
                <c:pt idx="17257">
                  <c:v>1</c:v>
                </c:pt>
                <c:pt idx="17258">
                  <c:v>1</c:v>
                </c:pt>
                <c:pt idx="17259">
                  <c:v>1</c:v>
                </c:pt>
                <c:pt idx="17260">
                  <c:v>1</c:v>
                </c:pt>
                <c:pt idx="17261">
                  <c:v>1</c:v>
                </c:pt>
                <c:pt idx="17262">
                  <c:v>1</c:v>
                </c:pt>
                <c:pt idx="17263">
                  <c:v>1</c:v>
                </c:pt>
                <c:pt idx="17264">
                  <c:v>1</c:v>
                </c:pt>
                <c:pt idx="17265">
                  <c:v>1</c:v>
                </c:pt>
                <c:pt idx="17266">
                  <c:v>1</c:v>
                </c:pt>
                <c:pt idx="17267">
                  <c:v>1</c:v>
                </c:pt>
                <c:pt idx="17268">
                  <c:v>1</c:v>
                </c:pt>
                <c:pt idx="17269">
                  <c:v>1</c:v>
                </c:pt>
                <c:pt idx="17270">
                  <c:v>1</c:v>
                </c:pt>
                <c:pt idx="17271">
                  <c:v>1</c:v>
                </c:pt>
                <c:pt idx="17272">
                  <c:v>1</c:v>
                </c:pt>
                <c:pt idx="17273">
                  <c:v>1</c:v>
                </c:pt>
                <c:pt idx="17274">
                  <c:v>1</c:v>
                </c:pt>
                <c:pt idx="17275">
                  <c:v>1</c:v>
                </c:pt>
                <c:pt idx="17276">
                  <c:v>1</c:v>
                </c:pt>
                <c:pt idx="17277">
                  <c:v>1</c:v>
                </c:pt>
                <c:pt idx="17278">
                  <c:v>1</c:v>
                </c:pt>
                <c:pt idx="17279">
                  <c:v>1</c:v>
                </c:pt>
                <c:pt idx="17280">
                  <c:v>1</c:v>
                </c:pt>
                <c:pt idx="17281">
                  <c:v>1</c:v>
                </c:pt>
                <c:pt idx="17282">
                  <c:v>1</c:v>
                </c:pt>
                <c:pt idx="17283">
                  <c:v>1</c:v>
                </c:pt>
                <c:pt idx="17284">
                  <c:v>1</c:v>
                </c:pt>
                <c:pt idx="17285">
                  <c:v>1</c:v>
                </c:pt>
                <c:pt idx="17286">
                  <c:v>1</c:v>
                </c:pt>
                <c:pt idx="17287">
                  <c:v>1</c:v>
                </c:pt>
                <c:pt idx="17288">
                  <c:v>1</c:v>
                </c:pt>
                <c:pt idx="17289">
                  <c:v>1</c:v>
                </c:pt>
                <c:pt idx="17290">
                  <c:v>1</c:v>
                </c:pt>
                <c:pt idx="17291">
                  <c:v>1</c:v>
                </c:pt>
                <c:pt idx="17292">
                  <c:v>1</c:v>
                </c:pt>
                <c:pt idx="17293">
                  <c:v>1</c:v>
                </c:pt>
                <c:pt idx="17294">
                  <c:v>1</c:v>
                </c:pt>
                <c:pt idx="17295">
                  <c:v>1</c:v>
                </c:pt>
                <c:pt idx="17296">
                  <c:v>1</c:v>
                </c:pt>
                <c:pt idx="17297">
                  <c:v>1</c:v>
                </c:pt>
                <c:pt idx="17298">
                  <c:v>1</c:v>
                </c:pt>
                <c:pt idx="17299">
                  <c:v>1</c:v>
                </c:pt>
                <c:pt idx="17300">
                  <c:v>1</c:v>
                </c:pt>
                <c:pt idx="17301">
                  <c:v>1</c:v>
                </c:pt>
                <c:pt idx="17302">
                  <c:v>1</c:v>
                </c:pt>
                <c:pt idx="17303">
                  <c:v>1</c:v>
                </c:pt>
                <c:pt idx="17304">
                  <c:v>1</c:v>
                </c:pt>
                <c:pt idx="17305">
                  <c:v>0.75</c:v>
                </c:pt>
                <c:pt idx="17306">
                  <c:v>1</c:v>
                </c:pt>
                <c:pt idx="17307">
                  <c:v>1</c:v>
                </c:pt>
                <c:pt idx="17308">
                  <c:v>1</c:v>
                </c:pt>
                <c:pt idx="17309">
                  <c:v>1</c:v>
                </c:pt>
                <c:pt idx="17310">
                  <c:v>1</c:v>
                </c:pt>
                <c:pt idx="17311">
                  <c:v>1</c:v>
                </c:pt>
                <c:pt idx="17312">
                  <c:v>1</c:v>
                </c:pt>
                <c:pt idx="17313">
                  <c:v>1</c:v>
                </c:pt>
                <c:pt idx="17314">
                  <c:v>1</c:v>
                </c:pt>
                <c:pt idx="17315">
                  <c:v>1</c:v>
                </c:pt>
                <c:pt idx="17316">
                  <c:v>1</c:v>
                </c:pt>
                <c:pt idx="17317">
                  <c:v>1</c:v>
                </c:pt>
                <c:pt idx="17318">
                  <c:v>1</c:v>
                </c:pt>
                <c:pt idx="17319">
                  <c:v>1</c:v>
                </c:pt>
                <c:pt idx="17320">
                  <c:v>1</c:v>
                </c:pt>
                <c:pt idx="17321">
                  <c:v>1</c:v>
                </c:pt>
                <c:pt idx="17322">
                  <c:v>1</c:v>
                </c:pt>
                <c:pt idx="17323">
                  <c:v>1</c:v>
                </c:pt>
                <c:pt idx="17324">
                  <c:v>1</c:v>
                </c:pt>
                <c:pt idx="17325">
                  <c:v>1</c:v>
                </c:pt>
                <c:pt idx="17326">
                  <c:v>1</c:v>
                </c:pt>
                <c:pt idx="17327">
                  <c:v>1</c:v>
                </c:pt>
                <c:pt idx="17328">
                  <c:v>1</c:v>
                </c:pt>
                <c:pt idx="17329">
                  <c:v>1</c:v>
                </c:pt>
                <c:pt idx="17330">
                  <c:v>1</c:v>
                </c:pt>
                <c:pt idx="17331">
                  <c:v>1</c:v>
                </c:pt>
                <c:pt idx="17332">
                  <c:v>0.75</c:v>
                </c:pt>
                <c:pt idx="17333">
                  <c:v>1</c:v>
                </c:pt>
                <c:pt idx="17334">
                  <c:v>1</c:v>
                </c:pt>
                <c:pt idx="17335">
                  <c:v>1</c:v>
                </c:pt>
                <c:pt idx="17336">
                  <c:v>1</c:v>
                </c:pt>
                <c:pt idx="17337">
                  <c:v>1</c:v>
                </c:pt>
                <c:pt idx="17338">
                  <c:v>1</c:v>
                </c:pt>
                <c:pt idx="17339">
                  <c:v>1</c:v>
                </c:pt>
                <c:pt idx="17340">
                  <c:v>1</c:v>
                </c:pt>
                <c:pt idx="17341">
                  <c:v>1</c:v>
                </c:pt>
                <c:pt idx="17342">
                  <c:v>1</c:v>
                </c:pt>
                <c:pt idx="17343">
                  <c:v>1</c:v>
                </c:pt>
                <c:pt idx="17344">
                  <c:v>1</c:v>
                </c:pt>
                <c:pt idx="17345">
                  <c:v>1</c:v>
                </c:pt>
                <c:pt idx="17346">
                  <c:v>1</c:v>
                </c:pt>
                <c:pt idx="17347">
                  <c:v>1</c:v>
                </c:pt>
                <c:pt idx="17348">
                  <c:v>1</c:v>
                </c:pt>
                <c:pt idx="17349">
                  <c:v>0.5</c:v>
                </c:pt>
                <c:pt idx="17350">
                  <c:v>1</c:v>
                </c:pt>
                <c:pt idx="17351">
                  <c:v>1</c:v>
                </c:pt>
                <c:pt idx="17352">
                  <c:v>1</c:v>
                </c:pt>
                <c:pt idx="17353">
                  <c:v>1</c:v>
                </c:pt>
                <c:pt idx="17354">
                  <c:v>1</c:v>
                </c:pt>
                <c:pt idx="17355">
                  <c:v>1</c:v>
                </c:pt>
                <c:pt idx="17356">
                  <c:v>1</c:v>
                </c:pt>
                <c:pt idx="17357">
                  <c:v>1</c:v>
                </c:pt>
                <c:pt idx="17358">
                  <c:v>1</c:v>
                </c:pt>
                <c:pt idx="17359">
                  <c:v>1</c:v>
                </c:pt>
                <c:pt idx="17360">
                  <c:v>1</c:v>
                </c:pt>
                <c:pt idx="17361">
                  <c:v>1</c:v>
                </c:pt>
                <c:pt idx="17362">
                  <c:v>1</c:v>
                </c:pt>
                <c:pt idx="17363">
                  <c:v>1</c:v>
                </c:pt>
                <c:pt idx="17364">
                  <c:v>1</c:v>
                </c:pt>
                <c:pt idx="17365">
                  <c:v>1</c:v>
                </c:pt>
                <c:pt idx="17366">
                  <c:v>1</c:v>
                </c:pt>
                <c:pt idx="17367">
                  <c:v>1</c:v>
                </c:pt>
                <c:pt idx="17368">
                  <c:v>1</c:v>
                </c:pt>
                <c:pt idx="17369">
                  <c:v>1</c:v>
                </c:pt>
                <c:pt idx="17370">
                  <c:v>1</c:v>
                </c:pt>
                <c:pt idx="17371">
                  <c:v>1</c:v>
                </c:pt>
                <c:pt idx="17372">
                  <c:v>1</c:v>
                </c:pt>
                <c:pt idx="17373">
                  <c:v>1</c:v>
                </c:pt>
                <c:pt idx="17374">
                  <c:v>1</c:v>
                </c:pt>
                <c:pt idx="17375">
                  <c:v>1</c:v>
                </c:pt>
                <c:pt idx="17376">
                  <c:v>1</c:v>
                </c:pt>
                <c:pt idx="17377">
                  <c:v>1</c:v>
                </c:pt>
                <c:pt idx="17378">
                  <c:v>1</c:v>
                </c:pt>
                <c:pt idx="17379">
                  <c:v>1</c:v>
                </c:pt>
                <c:pt idx="17380">
                  <c:v>1</c:v>
                </c:pt>
                <c:pt idx="17381">
                  <c:v>1</c:v>
                </c:pt>
                <c:pt idx="17382">
                  <c:v>1</c:v>
                </c:pt>
                <c:pt idx="17383">
                  <c:v>1</c:v>
                </c:pt>
                <c:pt idx="17384">
                  <c:v>1</c:v>
                </c:pt>
                <c:pt idx="17385">
                  <c:v>1</c:v>
                </c:pt>
                <c:pt idx="17386">
                  <c:v>1</c:v>
                </c:pt>
                <c:pt idx="17387">
                  <c:v>1</c:v>
                </c:pt>
                <c:pt idx="17388">
                  <c:v>1</c:v>
                </c:pt>
                <c:pt idx="17389">
                  <c:v>1</c:v>
                </c:pt>
                <c:pt idx="17390">
                  <c:v>1</c:v>
                </c:pt>
                <c:pt idx="17391">
                  <c:v>1</c:v>
                </c:pt>
                <c:pt idx="17392">
                  <c:v>1</c:v>
                </c:pt>
                <c:pt idx="17393">
                  <c:v>1</c:v>
                </c:pt>
                <c:pt idx="17394">
                  <c:v>1</c:v>
                </c:pt>
                <c:pt idx="17395">
                  <c:v>1</c:v>
                </c:pt>
                <c:pt idx="17396">
                  <c:v>1</c:v>
                </c:pt>
                <c:pt idx="17397">
                  <c:v>1</c:v>
                </c:pt>
                <c:pt idx="17398">
                  <c:v>0.5</c:v>
                </c:pt>
                <c:pt idx="17399">
                  <c:v>1</c:v>
                </c:pt>
                <c:pt idx="17400">
                  <c:v>1</c:v>
                </c:pt>
                <c:pt idx="17401">
                  <c:v>1</c:v>
                </c:pt>
                <c:pt idx="17402">
                  <c:v>1</c:v>
                </c:pt>
                <c:pt idx="17403">
                  <c:v>1</c:v>
                </c:pt>
                <c:pt idx="17404">
                  <c:v>1</c:v>
                </c:pt>
                <c:pt idx="17405">
                  <c:v>1</c:v>
                </c:pt>
                <c:pt idx="17406">
                  <c:v>1</c:v>
                </c:pt>
                <c:pt idx="17407">
                  <c:v>1</c:v>
                </c:pt>
                <c:pt idx="17408">
                  <c:v>1</c:v>
                </c:pt>
                <c:pt idx="17409">
                  <c:v>1</c:v>
                </c:pt>
                <c:pt idx="17410">
                  <c:v>0.75</c:v>
                </c:pt>
                <c:pt idx="17411">
                  <c:v>1</c:v>
                </c:pt>
                <c:pt idx="17412">
                  <c:v>1</c:v>
                </c:pt>
                <c:pt idx="17413">
                  <c:v>1</c:v>
                </c:pt>
                <c:pt idx="17414">
                  <c:v>1</c:v>
                </c:pt>
                <c:pt idx="17415">
                  <c:v>1</c:v>
                </c:pt>
                <c:pt idx="17416">
                  <c:v>1</c:v>
                </c:pt>
                <c:pt idx="17417">
                  <c:v>1</c:v>
                </c:pt>
                <c:pt idx="17418">
                  <c:v>1</c:v>
                </c:pt>
                <c:pt idx="17419">
                  <c:v>1</c:v>
                </c:pt>
                <c:pt idx="17420">
                  <c:v>1</c:v>
                </c:pt>
                <c:pt idx="17421">
                  <c:v>1</c:v>
                </c:pt>
                <c:pt idx="17422">
                  <c:v>1</c:v>
                </c:pt>
                <c:pt idx="17423">
                  <c:v>1</c:v>
                </c:pt>
                <c:pt idx="17424">
                  <c:v>1</c:v>
                </c:pt>
                <c:pt idx="17425">
                  <c:v>1</c:v>
                </c:pt>
                <c:pt idx="17426">
                  <c:v>1</c:v>
                </c:pt>
                <c:pt idx="17427">
                  <c:v>1</c:v>
                </c:pt>
                <c:pt idx="17428">
                  <c:v>1</c:v>
                </c:pt>
                <c:pt idx="17429">
                  <c:v>1</c:v>
                </c:pt>
                <c:pt idx="17430">
                  <c:v>1</c:v>
                </c:pt>
                <c:pt idx="17431">
                  <c:v>1</c:v>
                </c:pt>
                <c:pt idx="17432">
                  <c:v>1</c:v>
                </c:pt>
                <c:pt idx="17433">
                  <c:v>1</c:v>
                </c:pt>
                <c:pt idx="17434">
                  <c:v>1</c:v>
                </c:pt>
                <c:pt idx="17435">
                  <c:v>1</c:v>
                </c:pt>
                <c:pt idx="17436">
                  <c:v>1</c:v>
                </c:pt>
                <c:pt idx="17437">
                  <c:v>1</c:v>
                </c:pt>
                <c:pt idx="17438">
                  <c:v>0.5</c:v>
                </c:pt>
                <c:pt idx="17439">
                  <c:v>1</c:v>
                </c:pt>
                <c:pt idx="17440">
                  <c:v>1</c:v>
                </c:pt>
                <c:pt idx="17441">
                  <c:v>1</c:v>
                </c:pt>
                <c:pt idx="17442">
                  <c:v>1</c:v>
                </c:pt>
                <c:pt idx="17443">
                  <c:v>1</c:v>
                </c:pt>
                <c:pt idx="17444">
                  <c:v>1</c:v>
                </c:pt>
                <c:pt idx="17445">
                  <c:v>1</c:v>
                </c:pt>
                <c:pt idx="17446">
                  <c:v>1</c:v>
                </c:pt>
                <c:pt idx="17447">
                  <c:v>1</c:v>
                </c:pt>
                <c:pt idx="17448">
                  <c:v>0.75</c:v>
                </c:pt>
                <c:pt idx="17449">
                  <c:v>1</c:v>
                </c:pt>
                <c:pt idx="17450">
                  <c:v>1</c:v>
                </c:pt>
                <c:pt idx="17451">
                  <c:v>1</c:v>
                </c:pt>
                <c:pt idx="17452">
                  <c:v>1</c:v>
                </c:pt>
                <c:pt idx="17453">
                  <c:v>1</c:v>
                </c:pt>
                <c:pt idx="17454">
                  <c:v>1</c:v>
                </c:pt>
                <c:pt idx="17455">
                  <c:v>1</c:v>
                </c:pt>
                <c:pt idx="17456">
                  <c:v>1</c:v>
                </c:pt>
                <c:pt idx="17457">
                  <c:v>1</c:v>
                </c:pt>
                <c:pt idx="17458">
                  <c:v>1</c:v>
                </c:pt>
                <c:pt idx="17459">
                  <c:v>1</c:v>
                </c:pt>
                <c:pt idx="17460">
                  <c:v>1</c:v>
                </c:pt>
                <c:pt idx="17461">
                  <c:v>1</c:v>
                </c:pt>
                <c:pt idx="17462">
                  <c:v>1</c:v>
                </c:pt>
                <c:pt idx="17463">
                  <c:v>1</c:v>
                </c:pt>
                <c:pt idx="17464">
                  <c:v>1</c:v>
                </c:pt>
                <c:pt idx="17465">
                  <c:v>1</c:v>
                </c:pt>
                <c:pt idx="17466">
                  <c:v>1</c:v>
                </c:pt>
                <c:pt idx="17467">
                  <c:v>1</c:v>
                </c:pt>
                <c:pt idx="17468">
                  <c:v>1</c:v>
                </c:pt>
                <c:pt idx="17469">
                  <c:v>1</c:v>
                </c:pt>
                <c:pt idx="17470">
                  <c:v>1</c:v>
                </c:pt>
                <c:pt idx="17471">
                  <c:v>1</c:v>
                </c:pt>
                <c:pt idx="17472">
                  <c:v>1</c:v>
                </c:pt>
                <c:pt idx="17473">
                  <c:v>1</c:v>
                </c:pt>
                <c:pt idx="17474">
                  <c:v>1</c:v>
                </c:pt>
                <c:pt idx="17475">
                  <c:v>1</c:v>
                </c:pt>
                <c:pt idx="17476">
                  <c:v>1</c:v>
                </c:pt>
                <c:pt idx="17477">
                  <c:v>1</c:v>
                </c:pt>
                <c:pt idx="17478">
                  <c:v>1</c:v>
                </c:pt>
                <c:pt idx="17479">
                  <c:v>1</c:v>
                </c:pt>
                <c:pt idx="17480">
                  <c:v>1</c:v>
                </c:pt>
                <c:pt idx="17481">
                  <c:v>1</c:v>
                </c:pt>
                <c:pt idx="17482">
                  <c:v>1</c:v>
                </c:pt>
                <c:pt idx="17483">
                  <c:v>1</c:v>
                </c:pt>
                <c:pt idx="17484">
                  <c:v>1</c:v>
                </c:pt>
                <c:pt idx="17485">
                  <c:v>1</c:v>
                </c:pt>
                <c:pt idx="17486">
                  <c:v>1</c:v>
                </c:pt>
                <c:pt idx="17487">
                  <c:v>1</c:v>
                </c:pt>
                <c:pt idx="17488">
                  <c:v>1</c:v>
                </c:pt>
                <c:pt idx="17489">
                  <c:v>1</c:v>
                </c:pt>
                <c:pt idx="17490">
                  <c:v>1</c:v>
                </c:pt>
                <c:pt idx="17491">
                  <c:v>1</c:v>
                </c:pt>
                <c:pt idx="17492">
                  <c:v>1</c:v>
                </c:pt>
                <c:pt idx="17493">
                  <c:v>1</c:v>
                </c:pt>
                <c:pt idx="17494">
                  <c:v>1</c:v>
                </c:pt>
                <c:pt idx="17495">
                  <c:v>1</c:v>
                </c:pt>
                <c:pt idx="17496">
                  <c:v>1</c:v>
                </c:pt>
                <c:pt idx="17497">
                  <c:v>1</c:v>
                </c:pt>
                <c:pt idx="17498">
                  <c:v>1</c:v>
                </c:pt>
                <c:pt idx="17499">
                  <c:v>1</c:v>
                </c:pt>
                <c:pt idx="17500">
                  <c:v>1</c:v>
                </c:pt>
                <c:pt idx="17501">
                  <c:v>0.5</c:v>
                </c:pt>
                <c:pt idx="17502">
                  <c:v>1</c:v>
                </c:pt>
                <c:pt idx="17503">
                  <c:v>1</c:v>
                </c:pt>
                <c:pt idx="17504">
                  <c:v>1</c:v>
                </c:pt>
                <c:pt idx="17505">
                  <c:v>1</c:v>
                </c:pt>
                <c:pt idx="17506">
                  <c:v>1</c:v>
                </c:pt>
                <c:pt idx="17507">
                  <c:v>1</c:v>
                </c:pt>
                <c:pt idx="17508">
                  <c:v>1</c:v>
                </c:pt>
                <c:pt idx="17509">
                  <c:v>1</c:v>
                </c:pt>
                <c:pt idx="17510">
                  <c:v>1</c:v>
                </c:pt>
                <c:pt idx="17511">
                  <c:v>1</c:v>
                </c:pt>
                <c:pt idx="17512">
                  <c:v>1</c:v>
                </c:pt>
                <c:pt idx="17513">
                  <c:v>1</c:v>
                </c:pt>
                <c:pt idx="17514">
                  <c:v>1</c:v>
                </c:pt>
                <c:pt idx="17515">
                  <c:v>1</c:v>
                </c:pt>
                <c:pt idx="17516">
                  <c:v>1</c:v>
                </c:pt>
                <c:pt idx="17517">
                  <c:v>1</c:v>
                </c:pt>
                <c:pt idx="17518">
                  <c:v>1</c:v>
                </c:pt>
                <c:pt idx="17519">
                  <c:v>1</c:v>
                </c:pt>
                <c:pt idx="17520">
                  <c:v>1</c:v>
                </c:pt>
                <c:pt idx="17521">
                  <c:v>1</c:v>
                </c:pt>
                <c:pt idx="17522">
                  <c:v>1</c:v>
                </c:pt>
                <c:pt idx="17523">
                  <c:v>1</c:v>
                </c:pt>
                <c:pt idx="17524">
                  <c:v>1</c:v>
                </c:pt>
                <c:pt idx="17525">
                  <c:v>1</c:v>
                </c:pt>
                <c:pt idx="17526">
                  <c:v>1</c:v>
                </c:pt>
                <c:pt idx="17527">
                  <c:v>1</c:v>
                </c:pt>
                <c:pt idx="17528">
                  <c:v>1</c:v>
                </c:pt>
                <c:pt idx="17529">
                  <c:v>0.75</c:v>
                </c:pt>
                <c:pt idx="17530">
                  <c:v>1</c:v>
                </c:pt>
                <c:pt idx="17531">
                  <c:v>1</c:v>
                </c:pt>
                <c:pt idx="17532">
                  <c:v>1</c:v>
                </c:pt>
                <c:pt idx="17533">
                  <c:v>1</c:v>
                </c:pt>
                <c:pt idx="17534">
                  <c:v>1</c:v>
                </c:pt>
                <c:pt idx="17535">
                  <c:v>1</c:v>
                </c:pt>
                <c:pt idx="17536">
                  <c:v>1</c:v>
                </c:pt>
                <c:pt idx="17537">
                  <c:v>1</c:v>
                </c:pt>
                <c:pt idx="17538">
                  <c:v>1</c:v>
                </c:pt>
                <c:pt idx="17539">
                  <c:v>1</c:v>
                </c:pt>
                <c:pt idx="17540">
                  <c:v>1</c:v>
                </c:pt>
                <c:pt idx="17541">
                  <c:v>1</c:v>
                </c:pt>
                <c:pt idx="17542">
                  <c:v>1</c:v>
                </c:pt>
                <c:pt idx="17543">
                  <c:v>1</c:v>
                </c:pt>
                <c:pt idx="17544">
                  <c:v>1</c:v>
                </c:pt>
                <c:pt idx="17545">
                  <c:v>1</c:v>
                </c:pt>
                <c:pt idx="17546">
                  <c:v>1</c:v>
                </c:pt>
                <c:pt idx="17547">
                  <c:v>1</c:v>
                </c:pt>
                <c:pt idx="17548">
                  <c:v>1</c:v>
                </c:pt>
                <c:pt idx="17549">
                  <c:v>1</c:v>
                </c:pt>
                <c:pt idx="17550">
                  <c:v>1</c:v>
                </c:pt>
                <c:pt idx="17551">
                  <c:v>1</c:v>
                </c:pt>
                <c:pt idx="17552">
                  <c:v>1</c:v>
                </c:pt>
                <c:pt idx="17553">
                  <c:v>0.75</c:v>
                </c:pt>
                <c:pt idx="17554">
                  <c:v>1</c:v>
                </c:pt>
                <c:pt idx="17555">
                  <c:v>1</c:v>
                </c:pt>
                <c:pt idx="17556">
                  <c:v>1</c:v>
                </c:pt>
                <c:pt idx="17557">
                  <c:v>1</c:v>
                </c:pt>
                <c:pt idx="17558">
                  <c:v>1</c:v>
                </c:pt>
                <c:pt idx="17559">
                  <c:v>1</c:v>
                </c:pt>
                <c:pt idx="17560">
                  <c:v>1</c:v>
                </c:pt>
                <c:pt idx="17561">
                  <c:v>1</c:v>
                </c:pt>
                <c:pt idx="17562">
                  <c:v>1</c:v>
                </c:pt>
                <c:pt idx="17563">
                  <c:v>1</c:v>
                </c:pt>
                <c:pt idx="17564">
                  <c:v>1</c:v>
                </c:pt>
                <c:pt idx="17565">
                  <c:v>1</c:v>
                </c:pt>
                <c:pt idx="17566">
                  <c:v>1</c:v>
                </c:pt>
                <c:pt idx="17567">
                  <c:v>1</c:v>
                </c:pt>
                <c:pt idx="17568">
                  <c:v>1</c:v>
                </c:pt>
                <c:pt idx="17569">
                  <c:v>1</c:v>
                </c:pt>
                <c:pt idx="17570">
                  <c:v>1</c:v>
                </c:pt>
                <c:pt idx="17571">
                  <c:v>1</c:v>
                </c:pt>
                <c:pt idx="17572">
                  <c:v>1</c:v>
                </c:pt>
                <c:pt idx="17573">
                  <c:v>1</c:v>
                </c:pt>
                <c:pt idx="17574">
                  <c:v>1</c:v>
                </c:pt>
                <c:pt idx="17575">
                  <c:v>1</c:v>
                </c:pt>
                <c:pt idx="17576">
                  <c:v>1</c:v>
                </c:pt>
                <c:pt idx="17577">
                  <c:v>1</c:v>
                </c:pt>
                <c:pt idx="17578">
                  <c:v>1</c:v>
                </c:pt>
                <c:pt idx="17579">
                  <c:v>1</c:v>
                </c:pt>
                <c:pt idx="17580">
                  <c:v>1</c:v>
                </c:pt>
                <c:pt idx="17581">
                  <c:v>1</c:v>
                </c:pt>
                <c:pt idx="17582">
                  <c:v>1</c:v>
                </c:pt>
                <c:pt idx="17583">
                  <c:v>0.25</c:v>
                </c:pt>
                <c:pt idx="17584">
                  <c:v>1</c:v>
                </c:pt>
                <c:pt idx="17585">
                  <c:v>1</c:v>
                </c:pt>
                <c:pt idx="17586">
                  <c:v>1</c:v>
                </c:pt>
                <c:pt idx="17587">
                  <c:v>1</c:v>
                </c:pt>
                <c:pt idx="17588">
                  <c:v>1</c:v>
                </c:pt>
                <c:pt idx="17589">
                  <c:v>1</c:v>
                </c:pt>
                <c:pt idx="17590">
                  <c:v>1</c:v>
                </c:pt>
                <c:pt idx="17591">
                  <c:v>0.75</c:v>
                </c:pt>
                <c:pt idx="17592">
                  <c:v>1</c:v>
                </c:pt>
                <c:pt idx="17593">
                  <c:v>1</c:v>
                </c:pt>
                <c:pt idx="17594">
                  <c:v>1</c:v>
                </c:pt>
                <c:pt idx="17595">
                  <c:v>1</c:v>
                </c:pt>
                <c:pt idx="17596">
                  <c:v>1</c:v>
                </c:pt>
                <c:pt idx="17597">
                  <c:v>1</c:v>
                </c:pt>
                <c:pt idx="17598">
                  <c:v>1</c:v>
                </c:pt>
                <c:pt idx="17599">
                  <c:v>1</c:v>
                </c:pt>
                <c:pt idx="17600">
                  <c:v>1</c:v>
                </c:pt>
                <c:pt idx="17601">
                  <c:v>1</c:v>
                </c:pt>
                <c:pt idx="17602">
                  <c:v>1</c:v>
                </c:pt>
                <c:pt idx="17603">
                  <c:v>1</c:v>
                </c:pt>
                <c:pt idx="17604">
                  <c:v>1</c:v>
                </c:pt>
                <c:pt idx="17605">
                  <c:v>1</c:v>
                </c:pt>
                <c:pt idx="17606">
                  <c:v>1</c:v>
                </c:pt>
                <c:pt idx="17607">
                  <c:v>1</c:v>
                </c:pt>
                <c:pt idx="17608">
                  <c:v>1</c:v>
                </c:pt>
                <c:pt idx="17609">
                  <c:v>1</c:v>
                </c:pt>
                <c:pt idx="17610">
                  <c:v>1</c:v>
                </c:pt>
                <c:pt idx="17611">
                  <c:v>1</c:v>
                </c:pt>
                <c:pt idx="17612">
                  <c:v>1</c:v>
                </c:pt>
                <c:pt idx="17613">
                  <c:v>1</c:v>
                </c:pt>
                <c:pt idx="17614">
                  <c:v>1</c:v>
                </c:pt>
                <c:pt idx="17615">
                  <c:v>1</c:v>
                </c:pt>
                <c:pt idx="17616">
                  <c:v>1</c:v>
                </c:pt>
                <c:pt idx="17617">
                  <c:v>1</c:v>
                </c:pt>
                <c:pt idx="17618">
                  <c:v>1</c:v>
                </c:pt>
                <c:pt idx="17619">
                  <c:v>1</c:v>
                </c:pt>
                <c:pt idx="17620">
                  <c:v>1</c:v>
                </c:pt>
                <c:pt idx="17621">
                  <c:v>1</c:v>
                </c:pt>
                <c:pt idx="17622">
                  <c:v>1</c:v>
                </c:pt>
                <c:pt idx="17623">
                  <c:v>1</c:v>
                </c:pt>
                <c:pt idx="17624">
                  <c:v>1</c:v>
                </c:pt>
                <c:pt idx="17625">
                  <c:v>1</c:v>
                </c:pt>
                <c:pt idx="17626">
                  <c:v>1</c:v>
                </c:pt>
                <c:pt idx="17627">
                  <c:v>1</c:v>
                </c:pt>
                <c:pt idx="17628">
                  <c:v>1</c:v>
                </c:pt>
                <c:pt idx="17629">
                  <c:v>1</c:v>
                </c:pt>
                <c:pt idx="17630">
                  <c:v>1</c:v>
                </c:pt>
                <c:pt idx="17631">
                  <c:v>1</c:v>
                </c:pt>
                <c:pt idx="17632">
                  <c:v>1</c:v>
                </c:pt>
                <c:pt idx="17633">
                  <c:v>1</c:v>
                </c:pt>
                <c:pt idx="17634">
                  <c:v>1</c:v>
                </c:pt>
                <c:pt idx="17635">
                  <c:v>1</c:v>
                </c:pt>
                <c:pt idx="17636">
                  <c:v>1</c:v>
                </c:pt>
                <c:pt idx="17637">
                  <c:v>1</c:v>
                </c:pt>
                <c:pt idx="17638">
                  <c:v>1</c:v>
                </c:pt>
                <c:pt idx="17639">
                  <c:v>1</c:v>
                </c:pt>
                <c:pt idx="17640">
                  <c:v>1</c:v>
                </c:pt>
                <c:pt idx="17641">
                  <c:v>1</c:v>
                </c:pt>
                <c:pt idx="17642">
                  <c:v>1</c:v>
                </c:pt>
                <c:pt idx="17643">
                  <c:v>1</c:v>
                </c:pt>
                <c:pt idx="17644">
                  <c:v>1</c:v>
                </c:pt>
                <c:pt idx="17645">
                  <c:v>1</c:v>
                </c:pt>
                <c:pt idx="17646">
                  <c:v>1</c:v>
                </c:pt>
                <c:pt idx="17647">
                  <c:v>1</c:v>
                </c:pt>
                <c:pt idx="17648">
                  <c:v>1</c:v>
                </c:pt>
                <c:pt idx="17649">
                  <c:v>1</c:v>
                </c:pt>
                <c:pt idx="17650">
                  <c:v>1</c:v>
                </c:pt>
                <c:pt idx="17651">
                  <c:v>1</c:v>
                </c:pt>
                <c:pt idx="17652">
                  <c:v>1</c:v>
                </c:pt>
                <c:pt idx="17653">
                  <c:v>1</c:v>
                </c:pt>
                <c:pt idx="17654">
                  <c:v>1</c:v>
                </c:pt>
                <c:pt idx="17655">
                  <c:v>1</c:v>
                </c:pt>
                <c:pt idx="17656">
                  <c:v>1</c:v>
                </c:pt>
                <c:pt idx="17657">
                  <c:v>1</c:v>
                </c:pt>
                <c:pt idx="17658">
                  <c:v>1</c:v>
                </c:pt>
                <c:pt idx="17659">
                  <c:v>1</c:v>
                </c:pt>
                <c:pt idx="17660">
                  <c:v>1</c:v>
                </c:pt>
                <c:pt idx="17661">
                  <c:v>1</c:v>
                </c:pt>
                <c:pt idx="17662">
                  <c:v>1</c:v>
                </c:pt>
                <c:pt idx="17663">
                  <c:v>1</c:v>
                </c:pt>
                <c:pt idx="17664">
                  <c:v>1</c:v>
                </c:pt>
                <c:pt idx="17665">
                  <c:v>1</c:v>
                </c:pt>
                <c:pt idx="17666">
                  <c:v>1</c:v>
                </c:pt>
                <c:pt idx="17667">
                  <c:v>1</c:v>
                </c:pt>
                <c:pt idx="17668">
                  <c:v>1</c:v>
                </c:pt>
                <c:pt idx="17669">
                  <c:v>1</c:v>
                </c:pt>
                <c:pt idx="17670">
                  <c:v>1</c:v>
                </c:pt>
                <c:pt idx="17671">
                  <c:v>1</c:v>
                </c:pt>
                <c:pt idx="17672">
                  <c:v>1</c:v>
                </c:pt>
                <c:pt idx="17673">
                  <c:v>1</c:v>
                </c:pt>
                <c:pt idx="17674">
                  <c:v>1</c:v>
                </c:pt>
                <c:pt idx="17675">
                  <c:v>1</c:v>
                </c:pt>
                <c:pt idx="17676">
                  <c:v>1</c:v>
                </c:pt>
                <c:pt idx="17677">
                  <c:v>1</c:v>
                </c:pt>
                <c:pt idx="17678">
                  <c:v>1</c:v>
                </c:pt>
                <c:pt idx="17679">
                  <c:v>1</c:v>
                </c:pt>
                <c:pt idx="17680">
                  <c:v>1</c:v>
                </c:pt>
                <c:pt idx="17681">
                  <c:v>1</c:v>
                </c:pt>
                <c:pt idx="17682">
                  <c:v>1</c:v>
                </c:pt>
                <c:pt idx="17683">
                  <c:v>1</c:v>
                </c:pt>
                <c:pt idx="17684">
                  <c:v>1</c:v>
                </c:pt>
                <c:pt idx="17685">
                  <c:v>1</c:v>
                </c:pt>
                <c:pt idx="17686">
                  <c:v>1</c:v>
                </c:pt>
                <c:pt idx="17687">
                  <c:v>1</c:v>
                </c:pt>
                <c:pt idx="17688">
                  <c:v>1</c:v>
                </c:pt>
                <c:pt idx="17689">
                  <c:v>1</c:v>
                </c:pt>
                <c:pt idx="17690">
                  <c:v>1</c:v>
                </c:pt>
                <c:pt idx="17691">
                  <c:v>1</c:v>
                </c:pt>
                <c:pt idx="17692">
                  <c:v>1</c:v>
                </c:pt>
                <c:pt idx="17693">
                  <c:v>1</c:v>
                </c:pt>
                <c:pt idx="17694">
                  <c:v>1</c:v>
                </c:pt>
                <c:pt idx="17695">
                  <c:v>1</c:v>
                </c:pt>
                <c:pt idx="17696">
                  <c:v>1</c:v>
                </c:pt>
                <c:pt idx="17697">
                  <c:v>1</c:v>
                </c:pt>
                <c:pt idx="17698">
                  <c:v>1</c:v>
                </c:pt>
                <c:pt idx="17699">
                  <c:v>1</c:v>
                </c:pt>
                <c:pt idx="17700">
                  <c:v>1</c:v>
                </c:pt>
                <c:pt idx="17701">
                  <c:v>1</c:v>
                </c:pt>
                <c:pt idx="17702">
                  <c:v>1</c:v>
                </c:pt>
                <c:pt idx="17703">
                  <c:v>1</c:v>
                </c:pt>
                <c:pt idx="17704">
                  <c:v>1</c:v>
                </c:pt>
                <c:pt idx="17705">
                  <c:v>1</c:v>
                </c:pt>
                <c:pt idx="17706">
                  <c:v>1</c:v>
                </c:pt>
                <c:pt idx="17707">
                  <c:v>1</c:v>
                </c:pt>
                <c:pt idx="17708">
                  <c:v>1</c:v>
                </c:pt>
                <c:pt idx="17709">
                  <c:v>1</c:v>
                </c:pt>
                <c:pt idx="17710">
                  <c:v>1</c:v>
                </c:pt>
                <c:pt idx="17711">
                  <c:v>1</c:v>
                </c:pt>
                <c:pt idx="17712">
                  <c:v>1</c:v>
                </c:pt>
                <c:pt idx="17713">
                  <c:v>1</c:v>
                </c:pt>
                <c:pt idx="17714">
                  <c:v>1</c:v>
                </c:pt>
                <c:pt idx="17715">
                  <c:v>1</c:v>
                </c:pt>
                <c:pt idx="17716">
                  <c:v>1</c:v>
                </c:pt>
                <c:pt idx="17717">
                  <c:v>1</c:v>
                </c:pt>
                <c:pt idx="17718">
                  <c:v>1</c:v>
                </c:pt>
                <c:pt idx="17719">
                  <c:v>1</c:v>
                </c:pt>
                <c:pt idx="17720">
                  <c:v>1</c:v>
                </c:pt>
                <c:pt idx="17721">
                  <c:v>1</c:v>
                </c:pt>
                <c:pt idx="17722">
                  <c:v>1</c:v>
                </c:pt>
                <c:pt idx="17723">
                  <c:v>1</c:v>
                </c:pt>
                <c:pt idx="17724">
                  <c:v>1</c:v>
                </c:pt>
                <c:pt idx="17725">
                  <c:v>1</c:v>
                </c:pt>
                <c:pt idx="17726">
                  <c:v>1</c:v>
                </c:pt>
                <c:pt idx="17727">
                  <c:v>1</c:v>
                </c:pt>
                <c:pt idx="17728">
                  <c:v>1</c:v>
                </c:pt>
                <c:pt idx="17729">
                  <c:v>0.25</c:v>
                </c:pt>
                <c:pt idx="17730">
                  <c:v>0.25</c:v>
                </c:pt>
                <c:pt idx="17731">
                  <c:v>1</c:v>
                </c:pt>
                <c:pt idx="17732">
                  <c:v>1</c:v>
                </c:pt>
                <c:pt idx="17733">
                  <c:v>1</c:v>
                </c:pt>
                <c:pt idx="17734">
                  <c:v>1</c:v>
                </c:pt>
                <c:pt idx="17735">
                  <c:v>1</c:v>
                </c:pt>
                <c:pt idx="17736">
                  <c:v>1</c:v>
                </c:pt>
                <c:pt idx="17737">
                  <c:v>1</c:v>
                </c:pt>
                <c:pt idx="17738">
                  <c:v>1</c:v>
                </c:pt>
                <c:pt idx="17739">
                  <c:v>1</c:v>
                </c:pt>
                <c:pt idx="17740">
                  <c:v>1</c:v>
                </c:pt>
                <c:pt idx="17741">
                  <c:v>1</c:v>
                </c:pt>
                <c:pt idx="17742">
                  <c:v>1</c:v>
                </c:pt>
                <c:pt idx="17743">
                  <c:v>1</c:v>
                </c:pt>
                <c:pt idx="17744">
                  <c:v>1</c:v>
                </c:pt>
                <c:pt idx="17745">
                  <c:v>1</c:v>
                </c:pt>
                <c:pt idx="17746">
                  <c:v>1</c:v>
                </c:pt>
                <c:pt idx="17747">
                  <c:v>1</c:v>
                </c:pt>
                <c:pt idx="17748">
                  <c:v>1</c:v>
                </c:pt>
                <c:pt idx="17749">
                  <c:v>1</c:v>
                </c:pt>
                <c:pt idx="17750">
                  <c:v>1</c:v>
                </c:pt>
                <c:pt idx="17751">
                  <c:v>1</c:v>
                </c:pt>
                <c:pt idx="17752">
                  <c:v>1</c:v>
                </c:pt>
                <c:pt idx="17753">
                  <c:v>1</c:v>
                </c:pt>
                <c:pt idx="17754">
                  <c:v>1</c:v>
                </c:pt>
                <c:pt idx="17755">
                  <c:v>1</c:v>
                </c:pt>
                <c:pt idx="17756">
                  <c:v>1</c:v>
                </c:pt>
                <c:pt idx="17757">
                  <c:v>1</c:v>
                </c:pt>
                <c:pt idx="17758">
                  <c:v>1</c:v>
                </c:pt>
                <c:pt idx="17759">
                  <c:v>1</c:v>
                </c:pt>
                <c:pt idx="17760">
                  <c:v>1</c:v>
                </c:pt>
                <c:pt idx="17761">
                  <c:v>1</c:v>
                </c:pt>
                <c:pt idx="17762">
                  <c:v>1</c:v>
                </c:pt>
                <c:pt idx="17763">
                  <c:v>1</c:v>
                </c:pt>
                <c:pt idx="17764">
                  <c:v>1</c:v>
                </c:pt>
                <c:pt idx="17765">
                  <c:v>1</c:v>
                </c:pt>
                <c:pt idx="17766">
                  <c:v>1</c:v>
                </c:pt>
                <c:pt idx="17767">
                  <c:v>1</c:v>
                </c:pt>
                <c:pt idx="17768">
                  <c:v>1</c:v>
                </c:pt>
                <c:pt idx="17769">
                  <c:v>1</c:v>
                </c:pt>
                <c:pt idx="17770">
                  <c:v>1</c:v>
                </c:pt>
                <c:pt idx="17771">
                  <c:v>1</c:v>
                </c:pt>
                <c:pt idx="17772">
                  <c:v>1</c:v>
                </c:pt>
                <c:pt idx="17773">
                  <c:v>1</c:v>
                </c:pt>
                <c:pt idx="17774">
                  <c:v>0.75</c:v>
                </c:pt>
                <c:pt idx="17775">
                  <c:v>1</c:v>
                </c:pt>
                <c:pt idx="17776">
                  <c:v>1</c:v>
                </c:pt>
                <c:pt idx="17777">
                  <c:v>1</c:v>
                </c:pt>
                <c:pt idx="17778">
                  <c:v>1</c:v>
                </c:pt>
                <c:pt idx="17779">
                  <c:v>1</c:v>
                </c:pt>
                <c:pt idx="17780">
                  <c:v>1</c:v>
                </c:pt>
                <c:pt idx="17781">
                  <c:v>1</c:v>
                </c:pt>
                <c:pt idx="17782">
                  <c:v>1</c:v>
                </c:pt>
                <c:pt idx="17783">
                  <c:v>1</c:v>
                </c:pt>
                <c:pt idx="17784">
                  <c:v>1</c:v>
                </c:pt>
                <c:pt idx="17785">
                  <c:v>1</c:v>
                </c:pt>
                <c:pt idx="17786">
                  <c:v>1</c:v>
                </c:pt>
                <c:pt idx="17787">
                  <c:v>1</c:v>
                </c:pt>
                <c:pt idx="17788">
                  <c:v>1</c:v>
                </c:pt>
                <c:pt idx="17789">
                  <c:v>1</c:v>
                </c:pt>
                <c:pt idx="17790">
                  <c:v>1</c:v>
                </c:pt>
                <c:pt idx="17791">
                  <c:v>1</c:v>
                </c:pt>
                <c:pt idx="17792">
                  <c:v>1</c:v>
                </c:pt>
                <c:pt idx="17793">
                  <c:v>1</c:v>
                </c:pt>
                <c:pt idx="17794">
                  <c:v>1</c:v>
                </c:pt>
                <c:pt idx="17795">
                  <c:v>1</c:v>
                </c:pt>
                <c:pt idx="17796">
                  <c:v>1</c:v>
                </c:pt>
                <c:pt idx="17797">
                  <c:v>1</c:v>
                </c:pt>
                <c:pt idx="17798">
                  <c:v>1</c:v>
                </c:pt>
                <c:pt idx="17799">
                  <c:v>1</c:v>
                </c:pt>
                <c:pt idx="17800">
                  <c:v>1</c:v>
                </c:pt>
                <c:pt idx="17801">
                  <c:v>1</c:v>
                </c:pt>
                <c:pt idx="17802">
                  <c:v>1</c:v>
                </c:pt>
                <c:pt idx="17803">
                  <c:v>1</c:v>
                </c:pt>
                <c:pt idx="17804">
                  <c:v>1</c:v>
                </c:pt>
                <c:pt idx="17805">
                  <c:v>1</c:v>
                </c:pt>
                <c:pt idx="17806">
                  <c:v>1</c:v>
                </c:pt>
                <c:pt idx="17807">
                  <c:v>1</c:v>
                </c:pt>
                <c:pt idx="17808">
                  <c:v>1</c:v>
                </c:pt>
                <c:pt idx="17809">
                  <c:v>0.75</c:v>
                </c:pt>
                <c:pt idx="17810">
                  <c:v>1</c:v>
                </c:pt>
                <c:pt idx="17811">
                  <c:v>1</c:v>
                </c:pt>
                <c:pt idx="17812">
                  <c:v>1</c:v>
                </c:pt>
                <c:pt idx="17813">
                  <c:v>1</c:v>
                </c:pt>
                <c:pt idx="17814">
                  <c:v>1</c:v>
                </c:pt>
                <c:pt idx="17815">
                  <c:v>1</c:v>
                </c:pt>
                <c:pt idx="17816">
                  <c:v>1</c:v>
                </c:pt>
                <c:pt idx="17817">
                  <c:v>1</c:v>
                </c:pt>
                <c:pt idx="17818">
                  <c:v>1</c:v>
                </c:pt>
                <c:pt idx="17819">
                  <c:v>1</c:v>
                </c:pt>
                <c:pt idx="17820">
                  <c:v>1</c:v>
                </c:pt>
                <c:pt idx="17821">
                  <c:v>1</c:v>
                </c:pt>
                <c:pt idx="17822">
                  <c:v>1</c:v>
                </c:pt>
                <c:pt idx="17823">
                  <c:v>1</c:v>
                </c:pt>
                <c:pt idx="17824">
                  <c:v>0.75</c:v>
                </c:pt>
                <c:pt idx="17825">
                  <c:v>1</c:v>
                </c:pt>
                <c:pt idx="17826">
                  <c:v>1</c:v>
                </c:pt>
                <c:pt idx="17827">
                  <c:v>1</c:v>
                </c:pt>
                <c:pt idx="17828">
                  <c:v>1</c:v>
                </c:pt>
                <c:pt idx="17829">
                  <c:v>1</c:v>
                </c:pt>
                <c:pt idx="17830">
                  <c:v>1</c:v>
                </c:pt>
                <c:pt idx="17831">
                  <c:v>1</c:v>
                </c:pt>
                <c:pt idx="17832">
                  <c:v>1</c:v>
                </c:pt>
                <c:pt idx="17833">
                  <c:v>1</c:v>
                </c:pt>
                <c:pt idx="17834">
                  <c:v>1</c:v>
                </c:pt>
                <c:pt idx="17835">
                  <c:v>1</c:v>
                </c:pt>
                <c:pt idx="17836">
                  <c:v>1</c:v>
                </c:pt>
                <c:pt idx="17837">
                  <c:v>1</c:v>
                </c:pt>
                <c:pt idx="17838">
                  <c:v>1</c:v>
                </c:pt>
                <c:pt idx="17839">
                  <c:v>1</c:v>
                </c:pt>
                <c:pt idx="17840">
                  <c:v>1</c:v>
                </c:pt>
                <c:pt idx="17841">
                  <c:v>1</c:v>
                </c:pt>
                <c:pt idx="17842">
                  <c:v>1</c:v>
                </c:pt>
                <c:pt idx="17843">
                  <c:v>1</c:v>
                </c:pt>
                <c:pt idx="17844">
                  <c:v>1</c:v>
                </c:pt>
                <c:pt idx="17845">
                  <c:v>1</c:v>
                </c:pt>
                <c:pt idx="17846">
                  <c:v>1</c:v>
                </c:pt>
                <c:pt idx="17847">
                  <c:v>1</c:v>
                </c:pt>
                <c:pt idx="17848">
                  <c:v>1</c:v>
                </c:pt>
                <c:pt idx="17849">
                  <c:v>1</c:v>
                </c:pt>
                <c:pt idx="17850">
                  <c:v>1</c:v>
                </c:pt>
                <c:pt idx="17851">
                  <c:v>1</c:v>
                </c:pt>
                <c:pt idx="17852">
                  <c:v>1</c:v>
                </c:pt>
                <c:pt idx="17853">
                  <c:v>1</c:v>
                </c:pt>
                <c:pt idx="17854">
                  <c:v>1</c:v>
                </c:pt>
                <c:pt idx="17855">
                  <c:v>1</c:v>
                </c:pt>
                <c:pt idx="17856">
                  <c:v>1</c:v>
                </c:pt>
                <c:pt idx="17857">
                  <c:v>1</c:v>
                </c:pt>
                <c:pt idx="17858">
                  <c:v>1</c:v>
                </c:pt>
                <c:pt idx="17859">
                  <c:v>1</c:v>
                </c:pt>
                <c:pt idx="17860">
                  <c:v>1</c:v>
                </c:pt>
                <c:pt idx="17861">
                  <c:v>1</c:v>
                </c:pt>
                <c:pt idx="17862">
                  <c:v>1</c:v>
                </c:pt>
                <c:pt idx="17863">
                  <c:v>1</c:v>
                </c:pt>
                <c:pt idx="17864">
                  <c:v>1</c:v>
                </c:pt>
                <c:pt idx="17865">
                  <c:v>1</c:v>
                </c:pt>
                <c:pt idx="17866">
                  <c:v>1</c:v>
                </c:pt>
                <c:pt idx="17867">
                  <c:v>1</c:v>
                </c:pt>
                <c:pt idx="17868">
                  <c:v>1</c:v>
                </c:pt>
                <c:pt idx="17869">
                  <c:v>1</c:v>
                </c:pt>
                <c:pt idx="17870">
                  <c:v>1</c:v>
                </c:pt>
                <c:pt idx="17871">
                  <c:v>1</c:v>
                </c:pt>
                <c:pt idx="17872">
                  <c:v>1</c:v>
                </c:pt>
                <c:pt idx="17873">
                  <c:v>1</c:v>
                </c:pt>
                <c:pt idx="17874">
                  <c:v>1</c:v>
                </c:pt>
                <c:pt idx="17875">
                  <c:v>1</c:v>
                </c:pt>
                <c:pt idx="17876">
                  <c:v>1</c:v>
                </c:pt>
                <c:pt idx="17877">
                  <c:v>1</c:v>
                </c:pt>
                <c:pt idx="17878">
                  <c:v>1</c:v>
                </c:pt>
                <c:pt idx="17879">
                  <c:v>1</c:v>
                </c:pt>
                <c:pt idx="17880">
                  <c:v>1</c:v>
                </c:pt>
                <c:pt idx="17881">
                  <c:v>1</c:v>
                </c:pt>
                <c:pt idx="17882">
                  <c:v>1</c:v>
                </c:pt>
                <c:pt idx="17883">
                  <c:v>1</c:v>
                </c:pt>
                <c:pt idx="17884">
                  <c:v>1</c:v>
                </c:pt>
                <c:pt idx="17885">
                  <c:v>1</c:v>
                </c:pt>
                <c:pt idx="17886">
                  <c:v>1</c:v>
                </c:pt>
                <c:pt idx="17887">
                  <c:v>1</c:v>
                </c:pt>
                <c:pt idx="17888">
                  <c:v>1</c:v>
                </c:pt>
                <c:pt idx="17889">
                  <c:v>1</c:v>
                </c:pt>
                <c:pt idx="17890">
                  <c:v>1</c:v>
                </c:pt>
                <c:pt idx="17891">
                  <c:v>1</c:v>
                </c:pt>
                <c:pt idx="17892">
                  <c:v>1</c:v>
                </c:pt>
                <c:pt idx="17893">
                  <c:v>1</c:v>
                </c:pt>
                <c:pt idx="17894">
                  <c:v>1</c:v>
                </c:pt>
                <c:pt idx="17895">
                  <c:v>1</c:v>
                </c:pt>
                <c:pt idx="17896">
                  <c:v>1</c:v>
                </c:pt>
                <c:pt idx="17897">
                  <c:v>1</c:v>
                </c:pt>
                <c:pt idx="17898">
                  <c:v>1</c:v>
                </c:pt>
                <c:pt idx="17899">
                  <c:v>1</c:v>
                </c:pt>
                <c:pt idx="17900">
                  <c:v>1</c:v>
                </c:pt>
                <c:pt idx="17901">
                  <c:v>1</c:v>
                </c:pt>
                <c:pt idx="17902">
                  <c:v>1</c:v>
                </c:pt>
                <c:pt idx="17903">
                  <c:v>1</c:v>
                </c:pt>
                <c:pt idx="17904">
                  <c:v>1</c:v>
                </c:pt>
                <c:pt idx="17905">
                  <c:v>1</c:v>
                </c:pt>
                <c:pt idx="17906">
                  <c:v>1</c:v>
                </c:pt>
                <c:pt idx="17907">
                  <c:v>1</c:v>
                </c:pt>
                <c:pt idx="17908">
                  <c:v>1</c:v>
                </c:pt>
                <c:pt idx="17909">
                  <c:v>1</c:v>
                </c:pt>
                <c:pt idx="17910">
                  <c:v>1</c:v>
                </c:pt>
                <c:pt idx="17911">
                  <c:v>1</c:v>
                </c:pt>
                <c:pt idx="17912">
                  <c:v>1</c:v>
                </c:pt>
                <c:pt idx="17913">
                  <c:v>1</c:v>
                </c:pt>
                <c:pt idx="17914">
                  <c:v>1</c:v>
                </c:pt>
                <c:pt idx="17915">
                  <c:v>1</c:v>
                </c:pt>
                <c:pt idx="17916">
                  <c:v>1</c:v>
                </c:pt>
                <c:pt idx="17917">
                  <c:v>1</c:v>
                </c:pt>
                <c:pt idx="17918">
                  <c:v>1</c:v>
                </c:pt>
                <c:pt idx="17919">
                  <c:v>1</c:v>
                </c:pt>
                <c:pt idx="17920">
                  <c:v>1</c:v>
                </c:pt>
                <c:pt idx="17921">
                  <c:v>1</c:v>
                </c:pt>
                <c:pt idx="17922">
                  <c:v>1</c:v>
                </c:pt>
                <c:pt idx="17923">
                  <c:v>1</c:v>
                </c:pt>
                <c:pt idx="17924">
                  <c:v>1</c:v>
                </c:pt>
                <c:pt idx="17925">
                  <c:v>1</c:v>
                </c:pt>
                <c:pt idx="17926">
                  <c:v>1</c:v>
                </c:pt>
                <c:pt idx="17927">
                  <c:v>1</c:v>
                </c:pt>
                <c:pt idx="17928">
                  <c:v>1</c:v>
                </c:pt>
                <c:pt idx="17929">
                  <c:v>1</c:v>
                </c:pt>
                <c:pt idx="17930">
                  <c:v>1</c:v>
                </c:pt>
                <c:pt idx="17931">
                  <c:v>1</c:v>
                </c:pt>
                <c:pt idx="17932">
                  <c:v>1</c:v>
                </c:pt>
                <c:pt idx="17933">
                  <c:v>1</c:v>
                </c:pt>
                <c:pt idx="17934">
                  <c:v>1</c:v>
                </c:pt>
                <c:pt idx="17935">
                  <c:v>1</c:v>
                </c:pt>
                <c:pt idx="17936">
                  <c:v>1</c:v>
                </c:pt>
                <c:pt idx="17937">
                  <c:v>1</c:v>
                </c:pt>
                <c:pt idx="17938">
                  <c:v>1</c:v>
                </c:pt>
                <c:pt idx="17939">
                  <c:v>1</c:v>
                </c:pt>
                <c:pt idx="17940">
                  <c:v>1</c:v>
                </c:pt>
                <c:pt idx="17941">
                  <c:v>1</c:v>
                </c:pt>
                <c:pt idx="17942">
                  <c:v>1</c:v>
                </c:pt>
                <c:pt idx="17943">
                  <c:v>1</c:v>
                </c:pt>
                <c:pt idx="17944">
                  <c:v>1</c:v>
                </c:pt>
                <c:pt idx="17945">
                  <c:v>1</c:v>
                </c:pt>
                <c:pt idx="17946">
                  <c:v>1</c:v>
                </c:pt>
                <c:pt idx="17947">
                  <c:v>1</c:v>
                </c:pt>
                <c:pt idx="17948">
                  <c:v>1</c:v>
                </c:pt>
                <c:pt idx="17949">
                  <c:v>1</c:v>
                </c:pt>
                <c:pt idx="17950">
                  <c:v>1</c:v>
                </c:pt>
                <c:pt idx="17951">
                  <c:v>1</c:v>
                </c:pt>
                <c:pt idx="17952">
                  <c:v>1</c:v>
                </c:pt>
                <c:pt idx="17953">
                  <c:v>1</c:v>
                </c:pt>
                <c:pt idx="17954">
                  <c:v>1</c:v>
                </c:pt>
                <c:pt idx="17955">
                  <c:v>1</c:v>
                </c:pt>
                <c:pt idx="17956">
                  <c:v>1</c:v>
                </c:pt>
                <c:pt idx="17957">
                  <c:v>1</c:v>
                </c:pt>
                <c:pt idx="17958">
                  <c:v>1</c:v>
                </c:pt>
                <c:pt idx="17959">
                  <c:v>1</c:v>
                </c:pt>
                <c:pt idx="17960">
                  <c:v>1</c:v>
                </c:pt>
                <c:pt idx="17961">
                  <c:v>1</c:v>
                </c:pt>
                <c:pt idx="17962">
                  <c:v>1</c:v>
                </c:pt>
                <c:pt idx="17963">
                  <c:v>1</c:v>
                </c:pt>
                <c:pt idx="17964">
                  <c:v>1</c:v>
                </c:pt>
                <c:pt idx="17965">
                  <c:v>1</c:v>
                </c:pt>
                <c:pt idx="17966">
                  <c:v>1</c:v>
                </c:pt>
                <c:pt idx="17967">
                  <c:v>1</c:v>
                </c:pt>
                <c:pt idx="17968">
                  <c:v>1</c:v>
                </c:pt>
                <c:pt idx="17969">
                  <c:v>1</c:v>
                </c:pt>
                <c:pt idx="17970">
                  <c:v>1</c:v>
                </c:pt>
                <c:pt idx="17971">
                  <c:v>1</c:v>
                </c:pt>
                <c:pt idx="17972">
                  <c:v>1</c:v>
                </c:pt>
                <c:pt idx="17973">
                  <c:v>1</c:v>
                </c:pt>
                <c:pt idx="17974">
                  <c:v>1</c:v>
                </c:pt>
                <c:pt idx="17975">
                  <c:v>1</c:v>
                </c:pt>
                <c:pt idx="17976">
                  <c:v>1</c:v>
                </c:pt>
                <c:pt idx="17977">
                  <c:v>1</c:v>
                </c:pt>
                <c:pt idx="17978">
                  <c:v>1</c:v>
                </c:pt>
                <c:pt idx="17979">
                  <c:v>1</c:v>
                </c:pt>
                <c:pt idx="17980">
                  <c:v>1</c:v>
                </c:pt>
                <c:pt idx="17981">
                  <c:v>1</c:v>
                </c:pt>
                <c:pt idx="17982">
                  <c:v>1</c:v>
                </c:pt>
                <c:pt idx="17983">
                  <c:v>1</c:v>
                </c:pt>
                <c:pt idx="17984">
                  <c:v>1</c:v>
                </c:pt>
                <c:pt idx="17985">
                  <c:v>1</c:v>
                </c:pt>
                <c:pt idx="17986">
                  <c:v>1</c:v>
                </c:pt>
                <c:pt idx="17987">
                  <c:v>1</c:v>
                </c:pt>
                <c:pt idx="17988">
                  <c:v>1</c:v>
                </c:pt>
                <c:pt idx="17989">
                  <c:v>1</c:v>
                </c:pt>
                <c:pt idx="17990">
                  <c:v>1</c:v>
                </c:pt>
                <c:pt idx="17991">
                  <c:v>1</c:v>
                </c:pt>
                <c:pt idx="17992">
                  <c:v>1</c:v>
                </c:pt>
                <c:pt idx="17993">
                  <c:v>1</c:v>
                </c:pt>
                <c:pt idx="17994">
                  <c:v>1</c:v>
                </c:pt>
                <c:pt idx="17995">
                  <c:v>1</c:v>
                </c:pt>
                <c:pt idx="17996">
                  <c:v>1</c:v>
                </c:pt>
                <c:pt idx="17997">
                  <c:v>1</c:v>
                </c:pt>
                <c:pt idx="17998">
                  <c:v>1</c:v>
                </c:pt>
                <c:pt idx="17999">
                  <c:v>1</c:v>
                </c:pt>
                <c:pt idx="18000">
                  <c:v>1</c:v>
                </c:pt>
                <c:pt idx="18001">
                  <c:v>1</c:v>
                </c:pt>
                <c:pt idx="18002">
                  <c:v>1</c:v>
                </c:pt>
                <c:pt idx="18003">
                  <c:v>1</c:v>
                </c:pt>
                <c:pt idx="18004">
                  <c:v>1</c:v>
                </c:pt>
                <c:pt idx="18005">
                  <c:v>1</c:v>
                </c:pt>
                <c:pt idx="18006">
                  <c:v>1</c:v>
                </c:pt>
                <c:pt idx="18007">
                  <c:v>1</c:v>
                </c:pt>
                <c:pt idx="18008">
                  <c:v>1</c:v>
                </c:pt>
                <c:pt idx="18009">
                  <c:v>1</c:v>
                </c:pt>
                <c:pt idx="18010">
                  <c:v>1</c:v>
                </c:pt>
                <c:pt idx="18011">
                  <c:v>1</c:v>
                </c:pt>
                <c:pt idx="18012">
                  <c:v>1</c:v>
                </c:pt>
                <c:pt idx="18013">
                  <c:v>1</c:v>
                </c:pt>
                <c:pt idx="18014">
                  <c:v>1</c:v>
                </c:pt>
                <c:pt idx="18015">
                  <c:v>1</c:v>
                </c:pt>
                <c:pt idx="18016">
                  <c:v>1</c:v>
                </c:pt>
                <c:pt idx="18017">
                  <c:v>0.75</c:v>
                </c:pt>
                <c:pt idx="18018">
                  <c:v>1</c:v>
                </c:pt>
                <c:pt idx="18019">
                  <c:v>1</c:v>
                </c:pt>
                <c:pt idx="18020">
                  <c:v>1</c:v>
                </c:pt>
                <c:pt idx="18021">
                  <c:v>1</c:v>
                </c:pt>
                <c:pt idx="18022">
                  <c:v>1</c:v>
                </c:pt>
                <c:pt idx="18023">
                  <c:v>1</c:v>
                </c:pt>
                <c:pt idx="18024">
                  <c:v>1</c:v>
                </c:pt>
                <c:pt idx="18025">
                  <c:v>1</c:v>
                </c:pt>
                <c:pt idx="18026">
                  <c:v>1</c:v>
                </c:pt>
                <c:pt idx="18027">
                  <c:v>1</c:v>
                </c:pt>
                <c:pt idx="18028">
                  <c:v>1</c:v>
                </c:pt>
                <c:pt idx="18029">
                  <c:v>1</c:v>
                </c:pt>
                <c:pt idx="18030">
                  <c:v>1</c:v>
                </c:pt>
                <c:pt idx="18031">
                  <c:v>1</c:v>
                </c:pt>
                <c:pt idx="18032">
                  <c:v>1</c:v>
                </c:pt>
                <c:pt idx="18033">
                  <c:v>1</c:v>
                </c:pt>
                <c:pt idx="18034">
                  <c:v>1</c:v>
                </c:pt>
                <c:pt idx="18035">
                  <c:v>1</c:v>
                </c:pt>
                <c:pt idx="18036">
                  <c:v>1</c:v>
                </c:pt>
                <c:pt idx="18037">
                  <c:v>1</c:v>
                </c:pt>
                <c:pt idx="18038">
                  <c:v>1</c:v>
                </c:pt>
                <c:pt idx="18039">
                  <c:v>1</c:v>
                </c:pt>
                <c:pt idx="18040">
                  <c:v>1</c:v>
                </c:pt>
                <c:pt idx="18041">
                  <c:v>1</c:v>
                </c:pt>
                <c:pt idx="18042">
                  <c:v>1</c:v>
                </c:pt>
                <c:pt idx="18043">
                  <c:v>1</c:v>
                </c:pt>
                <c:pt idx="18044">
                  <c:v>1</c:v>
                </c:pt>
                <c:pt idx="18045">
                  <c:v>1</c:v>
                </c:pt>
                <c:pt idx="18046">
                  <c:v>1</c:v>
                </c:pt>
                <c:pt idx="18047">
                  <c:v>1</c:v>
                </c:pt>
                <c:pt idx="18048">
                  <c:v>1</c:v>
                </c:pt>
                <c:pt idx="18049">
                  <c:v>1</c:v>
                </c:pt>
                <c:pt idx="18050">
                  <c:v>1</c:v>
                </c:pt>
                <c:pt idx="18051">
                  <c:v>1</c:v>
                </c:pt>
                <c:pt idx="18052">
                  <c:v>1</c:v>
                </c:pt>
                <c:pt idx="18053">
                  <c:v>1</c:v>
                </c:pt>
                <c:pt idx="18054">
                  <c:v>1</c:v>
                </c:pt>
                <c:pt idx="18055">
                  <c:v>1</c:v>
                </c:pt>
                <c:pt idx="18056">
                  <c:v>1</c:v>
                </c:pt>
                <c:pt idx="18057">
                  <c:v>1</c:v>
                </c:pt>
                <c:pt idx="18058">
                  <c:v>1</c:v>
                </c:pt>
                <c:pt idx="18059">
                  <c:v>1</c:v>
                </c:pt>
                <c:pt idx="18060">
                  <c:v>1</c:v>
                </c:pt>
                <c:pt idx="18061">
                  <c:v>1</c:v>
                </c:pt>
                <c:pt idx="18062">
                  <c:v>1</c:v>
                </c:pt>
                <c:pt idx="18063">
                  <c:v>1</c:v>
                </c:pt>
                <c:pt idx="18064">
                  <c:v>1</c:v>
                </c:pt>
                <c:pt idx="18065">
                  <c:v>1</c:v>
                </c:pt>
                <c:pt idx="18066">
                  <c:v>1</c:v>
                </c:pt>
                <c:pt idx="18067">
                  <c:v>1</c:v>
                </c:pt>
                <c:pt idx="18068">
                  <c:v>1</c:v>
                </c:pt>
                <c:pt idx="18069">
                  <c:v>1</c:v>
                </c:pt>
                <c:pt idx="18070">
                  <c:v>1</c:v>
                </c:pt>
                <c:pt idx="18071">
                  <c:v>1</c:v>
                </c:pt>
                <c:pt idx="18072">
                  <c:v>1</c:v>
                </c:pt>
                <c:pt idx="18073">
                  <c:v>1</c:v>
                </c:pt>
                <c:pt idx="18074">
                  <c:v>1</c:v>
                </c:pt>
                <c:pt idx="18075">
                  <c:v>1</c:v>
                </c:pt>
                <c:pt idx="18076">
                  <c:v>1</c:v>
                </c:pt>
                <c:pt idx="18077">
                  <c:v>1</c:v>
                </c:pt>
                <c:pt idx="18078">
                  <c:v>1</c:v>
                </c:pt>
                <c:pt idx="18079">
                  <c:v>1</c:v>
                </c:pt>
                <c:pt idx="18080">
                  <c:v>1</c:v>
                </c:pt>
                <c:pt idx="18081">
                  <c:v>1</c:v>
                </c:pt>
                <c:pt idx="18082">
                  <c:v>1</c:v>
                </c:pt>
                <c:pt idx="18083">
                  <c:v>1</c:v>
                </c:pt>
                <c:pt idx="18084">
                  <c:v>1</c:v>
                </c:pt>
                <c:pt idx="18085">
                  <c:v>1</c:v>
                </c:pt>
                <c:pt idx="18086">
                  <c:v>1</c:v>
                </c:pt>
                <c:pt idx="18087">
                  <c:v>1</c:v>
                </c:pt>
                <c:pt idx="18088">
                  <c:v>0.75</c:v>
                </c:pt>
                <c:pt idx="18089">
                  <c:v>0.75</c:v>
                </c:pt>
                <c:pt idx="18090">
                  <c:v>1</c:v>
                </c:pt>
                <c:pt idx="18091">
                  <c:v>1</c:v>
                </c:pt>
                <c:pt idx="18092">
                  <c:v>1</c:v>
                </c:pt>
                <c:pt idx="18093">
                  <c:v>1</c:v>
                </c:pt>
                <c:pt idx="18094">
                  <c:v>1</c:v>
                </c:pt>
                <c:pt idx="18095">
                  <c:v>1</c:v>
                </c:pt>
                <c:pt idx="18096">
                  <c:v>1</c:v>
                </c:pt>
                <c:pt idx="18097">
                  <c:v>1</c:v>
                </c:pt>
                <c:pt idx="18098">
                  <c:v>1</c:v>
                </c:pt>
                <c:pt idx="18099">
                  <c:v>1</c:v>
                </c:pt>
                <c:pt idx="18100">
                  <c:v>1</c:v>
                </c:pt>
                <c:pt idx="18101">
                  <c:v>1</c:v>
                </c:pt>
                <c:pt idx="18102">
                  <c:v>1</c:v>
                </c:pt>
                <c:pt idx="18103">
                  <c:v>1</c:v>
                </c:pt>
                <c:pt idx="18104">
                  <c:v>1</c:v>
                </c:pt>
                <c:pt idx="18105">
                  <c:v>1</c:v>
                </c:pt>
                <c:pt idx="18106">
                  <c:v>1</c:v>
                </c:pt>
                <c:pt idx="18107">
                  <c:v>1</c:v>
                </c:pt>
                <c:pt idx="18108">
                  <c:v>1</c:v>
                </c:pt>
                <c:pt idx="18109">
                  <c:v>1</c:v>
                </c:pt>
                <c:pt idx="18110">
                  <c:v>1</c:v>
                </c:pt>
                <c:pt idx="18111">
                  <c:v>1</c:v>
                </c:pt>
                <c:pt idx="18112">
                  <c:v>1</c:v>
                </c:pt>
                <c:pt idx="18113">
                  <c:v>1</c:v>
                </c:pt>
                <c:pt idx="18114">
                  <c:v>0.5</c:v>
                </c:pt>
                <c:pt idx="18115">
                  <c:v>1</c:v>
                </c:pt>
                <c:pt idx="18116">
                  <c:v>1</c:v>
                </c:pt>
                <c:pt idx="18117">
                  <c:v>1</c:v>
                </c:pt>
                <c:pt idx="18118">
                  <c:v>1</c:v>
                </c:pt>
                <c:pt idx="18119">
                  <c:v>1</c:v>
                </c:pt>
                <c:pt idx="18120">
                  <c:v>1</c:v>
                </c:pt>
                <c:pt idx="18121">
                  <c:v>1</c:v>
                </c:pt>
                <c:pt idx="18122">
                  <c:v>1</c:v>
                </c:pt>
                <c:pt idx="18123">
                  <c:v>1</c:v>
                </c:pt>
                <c:pt idx="18124">
                  <c:v>0.75</c:v>
                </c:pt>
                <c:pt idx="18125">
                  <c:v>1</c:v>
                </c:pt>
                <c:pt idx="18126">
                  <c:v>1</c:v>
                </c:pt>
                <c:pt idx="18127">
                  <c:v>1</c:v>
                </c:pt>
                <c:pt idx="18128">
                  <c:v>1</c:v>
                </c:pt>
                <c:pt idx="18129">
                  <c:v>1</c:v>
                </c:pt>
                <c:pt idx="18130">
                  <c:v>1</c:v>
                </c:pt>
                <c:pt idx="18131">
                  <c:v>1</c:v>
                </c:pt>
                <c:pt idx="18132">
                  <c:v>1</c:v>
                </c:pt>
                <c:pt idx="18133">
                  <c:v>1</c:v>
                </c:pt>
                <c:pt idx="18134">
                  <c:v>1</c:v>
                </c:pt>
                <c:pt idx="18135">
                  <c:v>1</c:v>
                </c:pt>
                <c:pt idx="18136">
                  <c:v>1</c:v>
                </c:pt>
                <c:pt idx="18137">
                  <c:v>1</c:v>
                </c:pt>
                <c:pt idx="18138">
                  <c:v>1</c:v>
                </c:pt>
                <c:pt idx="18139">
                  <c:v>1</c:v>
                </c:pt>
                <c:pt idx="18140">
                  <c:v>1</c:v>
                </c:pt>
                <c:pt idx="18141">
                  <c:v>1</c:v>
                </c:pt>
                <c:pt idx="18142">
                  <c:v>1</c:v>
                </c:pt>
                <c:pt idx="18143">
                  <c:v>1</c:v>
                </c:pt>
                <c:pt idx="18144">
                  <c:v>1</c:v>
                </c:pt>
                <c:pt idx="18145">
                  <c:v>1</c:v>
                </c:pt>
                <c:pt idx="18146">
                  <c:v>1</c:v>
                </c:pt>
                <c:pt idx="18147">
                  <c:v>1</c:v>
                </c:pt>
                <c:pt idx="18148">
                  <c:v>1</c:v>
                </c:pt>
                <c:pt idx="18149">
                  <c:v>1</c:v>
                </c:pt>
                <c:pt idx="18150">
                  <c:v>1</c:v>
                </c:pt>
                <c:pt idx="18151">
                  <c:v>1</c:v>
                </c:pt>
                <c:pt idx="18152">
                  <c:v>1</c:v>
                </c:pt>
                <c:pt idx="18153">
                  <c:v>1</c:v>
                </c:pt>
                <c:pt idx="18154">
                  <c:v>1</c:v>
                </c:pt>
                <c:pt idx="18155">
                  <c:v>1</c:v>
                </c:pt>
                <c:pt idx="18156">
                  <c:v>1</c:v>
                </c:pt>
                <c:pt idx="18157">
                  <c:v>1</c:v>
                </c:pt>
                <c:pt idx="18158">
                  <c:v>1</c:v>
                </c:pt>
                <c:pt idx="18159">
                  <c:v>1</c:v>
                </c:pt>
                <c:pt idx="18160">
                  <c:v>1</c:v>
                </c:pt>
                <c:pt idx="18161">
                  <c:v>1</c:v>
                </c:pt>
                <c:pt idx="18162">
                  <c:v>1</c:v>
                </c:pt>
                <c:pt idx="18163">
                  <c:v>1</c:v>
                </c:pt>
                <c:pt idx="18164">
                  <c:v>1</c:v>
                </c:pt>
                <c:pt idx="18165">
                  <c:v>1</c:v>
                </c:pt>
                <c:pt idx="18166">
                  <c:v>1</c:v>
                </c:pt>
                <c:pt idx="18167">
                  <c:v>1</c:v>
                </c:pt>
                <c:pt idx="18168">
                  <c:v>1</c:v>
                </c:pt>
                <c:pt idx="18169">
                  <c:v>1</c:v>
                </c:pt>
                <c:pt idx="18170">
                  <c:v>1</c:v>
                </c:pt>
                <c:pt idx="18171">
                  <c:v>1</c:v>
                </c:pt>
                <c:pt idx="18172">
                  <c:v>1</c:v>
                </c:pt>
                <c:pt idx="18173">
                  <c:v>1</c:v>
                </c:pt>
                <c:pt idx="18174">
                  <c:v>1</c:v>
                </c:pt>
                <c:pt idx="18175">
                  <c:v>1</c:v>
                </c:pt>
                <c:pt idx="18176">
                  <c:v>1</c:v>
                </c:pt>
                <c:pt idx="18177">
                  <c:v>1</c:v>
                </c:pt>
                <c:pt idx="18178">
                  <c:v>1</c:v>
                </c:pt>
                <c:pt idx="18179">
                  <c:v>1</c:v>
                </c:pt>
                <c:pt idx="18180">
                  <c:v>1</c:v>
                </c:pt>
                <c:pt idx="18181">
                  <c:v>1</c:v>
                </c:pt>
                <c:pt idx="18182">
                  <c:v>1</c:v>
                </c:pt>
                <c:pt idx="18183">
                  <c:v>1</c:v>
                </c:pt>
                <c:pt idx="18184">
                  <c:v>1</c:v>
                </c:pt>
                <c:pt idx="18185">
                  <c:v>1</c:v>
                </c:pt>
                <c:pt idx="18186">
                  <c:v>1</c:v>
                </c:pt>
                <c:pt idx="18187">
                  <c:v>1</c:v>
                </c:pt>
                <c:pt idx="18188">
                  <c:v>1</c:v>
                </c:pt>
                <c:pt idx="18189">
                  <c:v>1</c:v>
                </c:pt>
                <c:pt idx="18190">
                  <c:v>1</c:v>
                </c:pt>
                <c:pt idx="18191">
                  <c:v>1</c:v>
                </c:pt>
                <c:pt idx="18192">
                  <c:v>1</c:v>
                </c:pt>
                <c:pt idx="18193">
                  <c:v>1</c:v>
                </c:pt>
                <c:pt idx="18194">
                  <c:v>1</c:v>
                </c:pt>
                <c:pt idx="18195">
                  <c:v>1</c:v>
                </c:pt>
                <c:pt idx="18196">
                  <c:v>1</c:v>
                </c:pt>
                <c:pt idx="18197">
                  <c:v>1</c:v>
                </c:pt>
                <c:pt idx="18198">
                  <c:v>1</c:v>
                </c:pt>
                <c:pt idx="18199">
                  <c:v>1</c:v>
                </c:pt>
                <c:pt idx="18200">
                  <c:v>1</c:v>
                </c:pt>
                <c:pt idx="18201">
                  <c:v>1</c:v>
                </c:pt>
                <c:pt idx="18202">
                  <c:v>1</c:v>
                </c:pt>
                <c:pt idx="18203">
                  <c:v>1</c:v>
                </c:pt>
                <c:pt idx="18204">
                  <c:v>1</c:v>
                </c:pt>
                <c:pt idx="18205">
                  <c:v>1</c:v>
                </c:pt>
                <c:pt idx="18206">
                  <c:v>1</c:v>
                </c:pt>
                <c:pt idx="18207">
                  <c:v>1</c:v>
                </c:pt>
                <c:pt idx="18208">
                  <c:v>1</c:v>
                </c:pt>
                <c:pt idx="18209">
                  <c:v>1</c:v>
                </c:pt>
                <c:pt idx="18210">
                  <c:v>1</c:v>
                </c:pt>
                <c:pt idx="18211">
                  <c:v>1</c:v>
                </c:pt>
                <c:pt idx="18212">
                  <c:v>1</c:v>
                </c:pt>
                <c:pt idx="18213">
                  <c:v>1</c:v>
                </c:pt>
                <c:pt idx="18214">
                  <c:v>1</c:v>
                </c:pt>
                <c:pt idx="18215">
                  <c:v>1</c:v>
                </c:pt>
                <c:pt idx="18216">
                  <c:v>1</c:v>
                </c:pt>
                <c:pt idx="18217">
                  <c:v>1</c:v>
                </c:pt>
                <c:pt idx="18218">
                  <c:v>1</c:v>
                </c:pt>
                <c:pt idx="18219">
                  <c:v>1</c:v>
                </c:pt>
                <c:pt idx="18220">
                  <c:v>1</c:v>
                </c:pt>
                <c:pt idx="18221">
                  <c:v>1</c:v>
                </c:pt>
                <c:pt idx="18222">
                  <c:v>1</c:v>
                </c:pt>
                <c:pt idx="18223">
                  <c:v>1</c:v>
                </c:pt>
                <c:pt idx="18224">
                  <c:v>1</c:v>
                </c:pt>
                <c:pt idx="18225">
                  <c:v>1</c:v>
                </c:pt>
                <c:pt idx="18226">
                  <c:v>1</c:v>
                </c:pt>
                <c:pt idx="18227">
                  <c:v>1</c:v>
                </c:pt>
                <c:pt idx="18228">
                  <c:v>1</c:v>
                </c:pt>
                <c:pt idx="18229">
                  <c:v>1</c:v>
                </c:pt>
                <c:pt idx="18230">
                  <c:v>1</c:v>
                </c:pt>
                <c:pt idx="18231">
                  <c:v>1</c:v>
                </c:pt>
                <c:pt idx="18232">
                  <c:v>1</c:v>
                </c:pt>
                <c:pt idx="18233">
                  <c:v>1</c:v>
                </c:pt>
                <c:pt idx="18234">
                  <c:v>1</c:v>
                </c:pt>
                <c:pt idx="18235">
                  <c:v>1</c:v>
                </c:pt>
                <c:pt idx="18236">
                  <c:v>1</c:v>
                </c:pt>
                <c:pt idx="18237">
                  <c:v>1</c:v>
                </c:pt>
                <c:pt idx="18238">
                  <c:v>1</c:v>
                </c:pt>
                <c:pt idx="18239">
                  <c:v>1</c:v>
                </c:pt>
                <c:pt idx="18240">
                  <c:v>1</c:v>
                </c:pt>
                <c:pt idx="18241">
                  <c:v>1</c:v>
                </c:pt>
                <c:pt idx="18242">
                  <c:v>1</c:v>
                </c:pt>
                <c:pt idx="18243">
                  <c:v>1</c:v>
                </c:pt>
                <c:pt idx="18244">
                  <c:v>1</c:v>
                </c:pt>
                <c:pt idx="18245">
                  <c:v>1</c:v>
                </c:pt>
                <c:pt idx="18246">
                  <c:v>1</c:v>
                </c:pt>
                <c:pt idx="18247">
                  <c:v>1</c:v>
                </c:pt>
                <c:pt idx="18248">
                  <c:v>1</c:v>
                </c:pt>
                <c:pt idx="18249">
                  <c:v>1</c:v>
                </c:pt>
                <c:pt idx="18250">
                  <c:v>1</c:v>
                </c:pt>
                <c:pt idx="18251">
                  <c:v>1</c:v>
                </c:pt>
                <c:pt idx="18252">
                  <c:v>1</c:v>
                </c:pt>
                <c:pt idx="18253">
                  <c:v>1</c:v>
                </c:pt>
                <c:pt idx="18254">
                  <c:v>1</c:v>
                </c:pt>
                <c:pt idx="18255">
                  <c:v>1</c:v>
                </c:pt>
                <c:pt idx="18256">
                  <c:v>1</c:v>
                </c:pt>
                <c:pt idx="18257">
                  <c:v>1</c:v>
                </c:pt>
                <c:pt idx="18258">
                  <c:v>1</c:v>
                </c:pt>
                <c:pt idx="18259">
                  <c:v>0.5</c:v>
                </c:pt>
                <c:pt idx="18260">
                  <c:v>1</c:v>
                </c:pt>
                <c:pt idx="18261">
                  <c:v>1</c:v>
                </c:pt>
                <c:pt idx="18262">
                  <c:v>1</c:v>
                </c:pt>
                <c:pt idx="18263">
                  <c:v>1</c:v>
                </c:pt>
                <c:pt idx="18264">
                  <c:v>1</c:v>
                </c:pt>
                <c:pt idx="18265">
                  <c:v>1</c:v>
                </c:pt>
                <c:pt idx="18266">
                  <c:v>1</c:v>
                </c:pt>
                <c:pt idx="18267">
                  <c:v>1</c:v>
                </c:pt>
                <c:pt idx="18268">
                  <c:v>1</c:v>
                </c:pt>
                <c:pt idx="18269">
                  <c:v>1</c:v>
                </c:pt>
                <c:pt idx="18270">
                  <c:v>1</c:v>
                </c:pt>
                <c:pt idx="18271">
                  <c:v>1</c:v>
                </c:pt>
                <c:pt idx="18272">
                  <c:v>1</c:v>
                </c:pt>
                <c:pt idx="18273">
                  <c:v>1</c:v>
                </c:pt>
                <c:pt idx="18274">
                  <c:v>1</c:v>
                </c:pt>
                <c:pt idx="18275">
                  <c:v>1</c:v>
                </c:pt>
                <c:pt idx="18276">
                  <c:v>1</c:v>
                </c:pt>
                <c:pt idx="18277">
                  <c:v>1</c:v>
                </c:pt>
                <c:pt idx="18278">
                  <c:v>1</c:v>
                </c:pt>
                <c:pt idx="18279">
                  <c:v>1</c:v>
                </c:pt>
                <c:pt idx="18280">
                  <c:v>1</c:v>
                </c:pt>
                <c:pt idx="18281">
                  <c:v>1</c:v>
                </c:pt>
                <c:pt idx="18282">
                  <c:v>1</c:v>
                </c:pt>
                <c:pt idx="18283">
                  <c:v>1</c:v>
                </c:pt>
                <c:pt idx="18284">
                  <c:v>1</c:v>
                </c:pt>
                <c:pt idx="18285">
                  <c:v>1</c:v>
                </c:pt>
                <c:pt idx="18286">
                  <c:v>1</c:v>
                </c:pt>
                <c:pt idx="18287">
                  <c:v>1</c:v>
                </c:pt>
                <c:pt idx="18288">
                  <c:v>1</c:v>
                </c:pt>
                <c:pt idx="18289">
                  <c:v>1</c:v>
                </c:pt>
                <c:pt idx="18290">
                  <c:v>1</c:v>
                </c:pt>
                <c:pt idx="18291">
                  <c:v>1</c:v>
                </c:pt>
                <c:pt idx="18292">
                  <c:v>1</c:v>
                </c:pt>
                <c:pt idx="18293">
                  <c:v>1</c:v>
                </c:pt>
                <c:pt idx="18294">
                  <c:v>1</c:v>
                </c:pt>
                <c:pt idx="18295">
                  <c:v>1</c:v>
                </c:pt>
                <c:pt idx="18296">
                  <c:v>1</c:v>
                </c:pt>
                <c:pt idx="18297">
                  <c:v>1</c:v>
                </c:pt>
                <c:pt idx="18298">
                  <c:v>1</c:v>
                </c:pt>
                <c:pt idx="18299">
                  <c:v>1</c:v>
                </c:pt>
                <c:pt idx="18300">
                  <c:v>1</c:v>
                </c:pt>
                <c:pt idx="18301">
                  <c:v>1</c:v>
                </c:pt>
                <c:pt idx="18302">
                  <c:v>1</c:v>
                </c:pt>
                <c:pt idx="18303">
                  <c:v>1</c:v>
                </c:pt>
                <c:pt idx="18304">
                  <c:v>1</c:v>
                </c:pt>
                <c:pt idx="18305">
                  <c:v>1</c:v>
                </c:pt>
                <c:pt idx="18306">
                  <c:v>1</c:v>
                </c:pt>
                <c:pt idx="18307">
                  <c:v>1</c:v>
                </c:pt>
                <c:pt idx="18308">
                  <c:v>1</c:v>
                </c:pt>
                <c:pt idx="18309">
                  <c:v>1</c:v>
                </c:pt>
                <c:pt idx="18310">
                  <c:v>1</c:v>
                </c:pt>
                <c:pt idx="18311">
                  <c:v>1</c:v>
                </c:pt>
                <c:pt idx="18312">
                  <c:v>1</c:v>
                </c:pt>
                <c:pt idx="18313">
                  <c:v>1</c:v>
                </c:pt>
                <c:pt idx="18314">
                  <c:v>1</c:v>
                </c:pt>
                <c:pt idx="18315">
                  <c:v>1</c:v>
                </c:pt>
                <c:pt idx="18316">
                  <c:v>1</c:v>
                </c:pt>
                <c:pt idx="18317">
                  <c:v>1</c:v>
                </c:pt>
                <c:pt idx="18318">
                  <c:v>1</c:v>
                </c:pt>
                <c:pt idx="18319">
                  <c:v>1</c:v>
                </c:pt>
                <c:pt idx="18320">
                  <c:v>0.25</c:v>
                </c:pt>
                <c:pt idx="18321">
                  <c:v>1</c:v>
                </c:pt>
                <c:pt idx="18322">
                  <c:v>1</c:v>
                </c:pt>
                <c:pt idx="18323">
                  <c:v>1</c:v>
                </c:pt>
                <c:pt idx="18324">
                  <c:v>1</c:v>
                </c:pt>
                <c:pt idx="18325">
                  <c:v>1</c:v>
                </c:pt>
                <c:pt idx="18326">
                  <c:v>1</c:v>
                </c:pt>
                <c:pt idx="18327">
                  <c:v>1</c:v>
                </c:pt>
                <c:pt idx="18328">
                  <c:v>1</c:v>
                </c:pt>
                <c:pt idx="18329">
                  <c:v>1</c:v>
                </c:pt>
                <c:pt idx="18330">
                  <c:v>1</c:v>
                </c:pt>
                <c:pt idx="18331">
                  <c:v>1</c:v>
                </c:pt>
                <c:pt idx="18332">
                  <c:v>1</c:v>
                </c:pt>
                <c:pt idx="18333">
                  <c:v>1</c:v>
                </c:pt>
                <c:pt idx="18334">
                  <c:v>1</c:v>
                </c:pt>
                <c:pt idx="18335">
                  <c:v>1</c:v>
                </c:pt>
                <c:pt idx="18336">
                  <c:v>1</c:v>
                </c:pt>
                <c:pt idx="18337">
                  <c:v>1</c:v>
                </c:pt>
                <c:pt idx="18338">
                  <c:v>1</c:v>
                </c:pt>
                <c:pt idx="18339">
                  <c:v>1</c:v>
                </c:pt>
                <c:pt idx="18340">
                  <c:v>1</c:v>
                </c:pt>
                <c:pt idx="18341">
                  <c:v>1</c:v>
                </c:pt>
                <c:pt idx="18342">
                  <c:v>1</c:v>
                </c:pt>
                <c:pt idx="18343">
                  <c:v>1</c:v>
                </c:pt>
                <c:pt idx="18344">
                  <c:v>1</c:v>
                </c:pt>
                <c:pt idx="18345">
                  <c:v>1</c:v>
                </c:pt>
                <c:pt idx="18346">
                  <c:v>1</c:v>
                </c:pt>
                <c:pt idx="18347">
                  <c:v>1</c:v>
                </c:pt>
                <c:pt idx="18348">
                  <c:v>1</c:v>
                </c:pt>
                <c:pt idx="18349">
                  <c:v>1</c:v>
                </c:pt>
                <c:pt idx="18350">
                  <c:v>1</c:v>
                </c:pt>
                <c:pt idx="18351">
                  <c:v>1</c:v>
                </c:pt>
                <c:pt idx="18352">
                  <c:v>1</c:v>
                </c:pt>
                <c:pt idx="18353">
                  <c:v>1</c:v>
                </c:pt>
                <c:pt idx="18354">
                  <c:v>1</c:v>
                </c:pt>
                <c:pt idx="18355">
                  <c:v>1</c:v>
                </c:pt>
                <c:pt idx="18356">
                  <c:v>1</c:v>
                </c:pt>
                <c:pt idx="18357">
                  <c:v>1</c:v>
                </c:pt>
                <c:pt idx="18358">
                  <c:v>1</c:v>
                </c:pt>
                <c:pt idx="18359">
                  <c:v>1</c:v>
                </c:pt>
                <c:pt idx="18360">
                  <c:v>1</c:v>
                </c:pt>
                <c:pt idx="18361">
                  <c:v>1</c:v>
                </c:pt>
                <c:pt idx="18362">
                  <c:v>1</c:v>
                </c:pt>
                <c:pt idx="18363">
                  <c:v>1</c:v>
                </c:pt>
                <c:pt idx="18364">
                  <c:v>1</c:v>
                </c:pt>
                <c:pt idx="18365">
                  <c:v>1</c:v>
                </c:pt>
                <c:pt idx="18366">
                  <c:v>1</c:v>
                </c:pt>
                <c:pt idx="18367">
                  <c:v>1</c:v>
                </c:pt>
                <c:pt idx="18368">
                  <c:v>1</c:v>
                </c:pt>
                <c:pt idx="18369">
                  <c:v>1</c:v>
                </c:pt>
                <c:pt idx="18370">
                  <c:v>1</c:v>
                </c:pt>
                <c:pt idx="18371">
                  <c:v>1</c:v>
                </c:pt>
                <c:pt idx="18372">
                  <c:v>1</c:v>
                </c:pt>
                <c:pt idx="18373">
                  <c:v>1</c:v>
                </c:pt>
                <c:pt idx="18374">
                  <c:v>1</c:v>
                </c:pt>
                <c:pt idx="18375">
                  <c:v>1</c:v>
                </c:pt>
                <c:pt idx="18376">
                  <c:v>1</c:v>
                </c:pt>
                <c:pt idx="18377">
                  <c:v>1</c:v>
                </c:pt>
                <c:pt idx="18378">
                  <c:v>1</c:v>
                </c:pt>
                <c:pt idx="18379">
                  <c:v>1</c:v>
                </c:pt>
                <c:pt idx="18380">
                  <c:v>1</c:v>
                </c:pt>
                <c:pt idx="18381">
                  <c:v>1</c:v>
                </c:pt>
                <c:pt idx="18382">
                  <c:v>1</c:v>
                </c:pt>
                <c:pt idx="18383">
                  <c:v>1</c:v>
                </c:pt>
                <c:pt idx="18384">
                  <c:v>1</c:v>
                </c:pt>
                <c:pt idx="18385">
                  <c:v>1</c:v>
                </c:pt>
                <c:pt idx="18386">
                  <c:v>1</c:v>
                </c:pt>
                <c:pt idx="18387">
                  <c:v>1</c:v>
                </c:pt>
                <c:pt idx="18388">
                  <c:v>1</c:v>
                </c:pt>
                <c:pt idx="18389">
                  <c:v>1</c:v>
                </c:pt>
                <c:pt idx="18390">
                  <c:v>1</c:v>
                </c:pt>
                <c:pt idx="18391">
                  <c:v>1</c:v>
                </c:pt>
                <c:pt idx="18392">
                  <c:v>1</c:v>
                </c:pt>
                <c:pt idx="18393">
                  <c:v>0.25</c:v>
                </c:pt>
                <c:pt idx="18394">
                  <c:v>1</c:v>
                </c:pt>
                <c:pt idx="18395">
                  <c:v>1</c:v>
                </c:pt>
                <c:pt idx="18396">
                  <c:v>1</c:v>
                </c:pt>
                <c:pt idx="18397">
                  <c:v>1</c:v>
                </c:pt>
                <c:pt idx="18398">
                  <c:v>1</c:v>
                </c:pt>
                <c:pt idx="18399">
                  <c:v>1</c:v>
                </c:pt>
                <c:pt idx="18400">
                  <c:v>1</c:v>
                </c:pt>
                <c:pt idx="18401">
                  <c:v>1</c:v>
                </c:pt>
                <c:pt idx="18402">
                  <c:v>1</c:v>
                </c:pt>
                <c:pt idx="18403">
                  <c:v>1</c:v>
                </c:pt>
                <c:pt idx="18404">
                  <c:v>1</c:v>
                </c:pt>
                <c:pt idx="18405">
                  <c:v>1</c:v>
                </c:pt>
                <c:pt idx="18406">
                  <c:v>1</c:v>
                </c:pt>
                <c:pt idx="18407">
                  <c:v>1</c:v>
                </c:pt>
                <c:pt idx="18408">
                  <c:v>1</c:v>
                </c:pt>
                <c:pt idx="18409">
                  <c:v>1</c:v>
                </c:pt>
                <c:pt idx="18410">
                  <c:v>1</c:v>
                </c:pt>
                <c:pt idx="18411">
                  <c:v>1</c:v>
                </c:pt>
                <c:pt idx="18412">
                  <c:v>1</c:v>
                </c:pt>
                <c:pt idx="18413">
                  <c:v>1</c:v>
                </c:pt>
                <c:pt idx="18414">
                  <c:v>1</c:v>
                </c:pt>
                <c:pt idx="18415">
                  <c:v>1</c:v>
                </c:pt>
                <c:pt idx="18416">
                  <c:v>1</c:v>
                </c:pt>
                <c:pt idx="18417">
                  <c:v>1</c:v>
                </c:pt>
                <c:pt idx="18418">
                  <c:v>1</c:v>
                </c:pt>
                <c:pt idx="18419">
                  <c:v>1</c:v>
                </c:pt>
                <c:pt idx="18420">
                  <c:v>1</c:v>
                </c:pt>
                <c:pt idx="18421">
                  <c:v>1</c:v>
                </c:pt>
                <c:pt idx="18422">
                  <c:v>1</c:v>
                </c:pt>
                <c:pt idx="18423">
                  <c:v>1</c:v>
                </c:pt>
                <c:pt idx="18424">
                  <c:v>1</c:v>
                </c:pt>
                <c:pt idx="18425">
                  <c:v>0.25</c:v>
                </c:pt>
                <c:pt idx="18426">
                  <c:v>1</c:v>
                </c:pt>
                <c:pt idx="18427">
                  <c:v>1</c:v>
                </c:pt>
                <c:pt idx="18428">
                  <c:v>0.75</c:v>
                </c:pt>
                <c:pt idx="18429">
                  <c:v>1</c:v>
                </c:pt>
                <c:pt idx="18430">
                  <c:v>1</c:v>
                </c:pt>
                <c:pt idx="18431">
                  <c:v>1</c:v>
                </c:pt>
                <c:pt idx="18432">
                  <c:v>1</c:v>
                </c:pt>
                <c:pt idx="18433">
                  <c:v>1</c:v>
                </c:pt>
                <c:pt idx="18434">
                  <c:v>1</c:v>
                </c:pt>
                <c:pt idx="18435">
                  <c:v>1</c:v>
                </c:pt>
                <c:pt idx="18436">
                  <c:v>0.5</c:v>
                </c:pt>
                <c:pt idx="18437">
                  <c:v>1</c:v>
                </c:pt>
                <c:pt idx="18438">
                  <c:v>1</c:v>
                </c:pt>
                <c:pt idx="18439">
                  <c:v>1</c:v>
                </c:pt>
                <c:pt idx="18440">
                  <c:v>1</c:v>
                </c:pt>
                <c:pt idx="18441">
                  <c:v>1</c:v>
                </c:pt>
                <c:pt idx="18442">
                  <c:v>1</c:v>
                </c:pt>
                <c:pt idx="18443">
                  <c:v>1</c:v>
                </c:pt>
                <c:pt idx="18444">
                  <c:v>1</c:v>
                </c:pt>
                <c:pt idx="18445">
                  <c:v>1</c:v>
                </c:pt>
                <c:pt idx="18446">
                  <c:v>1</c:v>
                </c:pt>
                <c:pt idx="18447">
                  <c:v>1</c:v>
                </c:pt>
                <c:pt idx="18448">
                  <c:v>1</c:v>
                </c:pt>
                <c:pt idx="18449">
                  <c:v>1</c:v>
                </c:pt>
                <c:pt idx="18450">
                  <c:v>1</c:v>
                </c:pt>
                <c:pt idx="18451">
                  <c:v>1</c:v>
                </c:pt>
                <c:pt idx="18452">
                  <c:v>1</c:v>
                </c:pt>
                <c:pt idx="18453">
                  <c:v>1</c:v>
                </c:pt>
                <c:pt idx="18454">
                  <c:v>1</c:v>
                </c:pt>
                <c:pt idx="18455">
                  <c:v>1</c:v>
                </c:pt>
                <c:pt idx="18456">
                  <c:v>1</c:v>
                </c:pt>
                <c:pt idx="18457">
                  <c:v>1</c:v>
                </c:pt>
                <c:pt idx="18458">
                  <c:v>1</c:v>
                </c:pt>
                <c:pt idx="18459">
                  <c:v>1</c:v>
                </c:pt>
                <c:pt idx="18460">
                  <c:v>1</c:v>
                </c:pt>
                <c:pt idx="18461">
                  <c:v>1</c:v>
                </c:pt>
                <c:pt idx="18462">
                  <c:v>1</c:v>
                </c:pt>
                <c:pt idx="18463">
                  <c:v>1</c:v>
                </c:pt>
                <c:pt idx="18464">
                  <c:v>1</c:v>
                </c:pt>
                <c:pt idx="18465">
                  <c:v>1</c:v>
                </c:pt>
                <c:pt idx="18466">
                  <c:v>1</c:v>
                </c:pt>
                <c:pt idx="18467">
                  <c:v>1</c:v>
                </c:pt>
                <c:pt idx="18468">
                  <c:v>1</c:v>
                </c:pt>
                <c:pt idx="18469">
                  <c:v>1</c:v>
                </c:pt>
                <c:pt idx="18470">
                  <c:v>1</c:v>
                </c:pt>
                <c:pt idx="18471">
                  <c:v>1</c:v>
                </c:pt>
                <c:pt idx="18472">
                  <c:v>1</c:v>
                </c:pt>
                <c:pt idx="18473">
                  <c:v>1</c:v>
                </c:pt>
                <c:pt idx="18474">
                  <c:v>1</c:v>
                </c:pt>
                <c:pt idx="18475">
                  <c:v>1</c:v>
                </c:pt>
                <c:pt idx="18476">
                  <c:v>1</c:v>
                </c:pt>
                <c:pt idx="18477">
                  <c:v>1</c:v>
                </c:pt>
                <c:pt idx="18478">
                  <c:v>1</c:v>
                </c:pt>
                <c:pt idx="18479">
                  <c:v>1</c:v>
                </c:pt>
                <c:pt idx="18480">
                  <c:v>1</c:v>
                </c:pt>
                <c:pt idx="18481">
                  <c:v>1</c:v>
                </c:pt>
                <c:pt idx="18482">
                  <c:v>1</c:v>
                </c:pt>
                <c:pt idx="18483">
                  <c:v>1</c:v>
                </c:pt>
                <c:pt idx="18484">
                  <c:v>1</c:v>
                </c:pt>
                <c:pt idx="18485">
                  <c:v>1</c:v>
                </c:pt>
                <c:pt idx="18486">
                  <c:v>1</c:v>
                </c:pt>
                <c:pt idx="18487">
                  <c:v>1</c:v>
                </c:pt>
                <c:pt idx="18488">
                  <c:v>1</c:v>
                </c:pt>
                <c:pt idx="18489">
                  <c:v>1</c:v>
                </c:pt>
                <c:pt idx="18490">
                  <c:v>1</c:v>
                </c:pt>
                <c:pt idx="18491">
                  <c:v>1</c:v>
                </c:pt>
                <c:pt idx="18492">
                  <c:v>1</c:v>
                </c:pt>
                <c:pt idx="18493">
                  <c:v>1</c:v>
                </c:pt>
                <c:pt idx="18494">
                  <c:v>1</c:v>
                </c:pt>
                <c:pt idx="18495">
                  <c:v>1</c:v>
                </c:pt>
                <c:pt idx="18496">
                  <c:v>1</c:v>
                </c:pt>
                <c:pt idx="18497">
                  <c:v>1</c:v>
                </c:pt>
                <c:pt idx="18498">
                  <c:v>1</c:v>
                </c:pt>
                <c:pt idx="18499">
                  <c:v>1</c:v>
                </c:pt>
                <c:pt idx="18500">
                  <c:v>1</c:v>
                </c:pt>
                <c:pt idx="18501">
                  <c:v>1</c:v>
                </c:pt>
                <c:pt idx="18502">
                  <c:v>1</c:v>
                </c:pt>
                <c:pt idx="18503">
                  <c:v>1</c:v>
                </c:pt>
                <c:pt idx="18504">
                  <c:v>1</c:v>
                </c:pt>
                <c:pt idx="18505">
                  <c:v>1</c:v>
                </c:pt>
                <c:pt idx="18506">
                  <c:v>1</c:v>
                </c:pt>
                <c:pt idx="18507">
                  <c:v>1</c:v>
                </c:pt>
                <c:pt idx="18508">
                  <c:v>1</c:v>
                </c:pt>
                <c:pt idx="18509">
                  <c:v>1</c:v>
                </c:pt>
                <c:pt idx="18510">
                  <c:v>1</c:v>
                </c:pt>
                <c:pt idx="18511">
                  <c:v>1</c:v>
                </c:pt>
                <c:pt idx="18512">
                  <c:v>1</c:v>
                </c:pt>
                <c:pt idx="18513">
                  <c:v>1</c:v>
                </c:pt>
                <c:pt idx="18514">
                  <c:v>1</c:v>
                </c:pt>
                <c:pt idx="18515">
                  <c:v>1</c:v>
                </c:pt>
                <c:pt idx="18516">
                  <c:v>1</c:v>
                </c:pt>
                <c:pt idx="18517">
                  <c:v>1</c:v>
                </c:pt>
                <c:pt idx="18518">
                  <c:v>1</c:v>
                </c:pt>
                <c:pt idx="18519">
                  <c:v>1</c:v>
                </c:pt>
                <c:pt idx="18520">
                  <c:v>1</c:v>
                </c:pt>
                <c:pt idx="18521">
                  <c:v>1</c:v>
                </c:pt>
                <c:pt idx="18522">
                  <c:v>0.75</c:v>
                </c:pt>
                <c:pt idx="18523">
                  <c:v>1</c:v>
                </c:pt>
                <c:pt idx="18524">
                  <c:v>1</c:v>
                </c:pt>
                <c:pt idx="18525">
                  <c:v>1</c:v>
                </c:pt>
                <c:pt idx="18526">
                  <c:v>1</c:v>
                </c:pt>
                <c:pt idx="18527">
                  <c:v>1</c:v>
                </c:pt>
                <c:pt idx="18528">
                  <c:v>1</c:v>
                </c:pt>
                <c:pt idx="18529">
                  <c:v>1</c:v>
                </c:pt>
                <c:pt idx="18530">
                  <c:v>1</c:v>
                </c:pt>
                <c:pt idx="18531">
                  <c:v>1</c:v>
                </c:pt>
                <c:pt idx="18532">
                  <c:v>1</c:v>
                </c:pt>
                <c:pt idx="18533">
                  <c:v>1</c:v>
                </c:pt>
                <c:pt idx="18534">
                  <c:v>1</c:v>
                </c:pt>
                <c:pt idx="18535">
                  <c:v>1</c:v>
                </c:pt>
                <c:pt idx="18536">
                  <c:v>1</c:v>
                </c:pt>
                <c:pt idx="18537">
                  <c:v>1</c:v>
                </c:pt>
                <c:pt idx="18538">
                  <c:v>1</c:v>
                </c:pt>
                <c:pt idx="18539">
                  <c:v>1</c:v>
                </c:pt>
                <c:pt idx="18540">
                  <c:v>1</c:v>
                </c:pt>
                <c:pt idx="18541">
                  <c:v>1</c:v>
                </c:pt>
                <c:pt idx="18542">
                  <c:v>1</c:v>
                </c:pt>
                <c:pt idx="18543">
                  <c:v>1</c:v>
                </c:pt>
                <c:pt idx="18544">
                  <c:v>1</c:v>
                </c:pt>
                <c:pt idx="18545">
                  <c:v>1</c:v>
                </c:pt>
                <c:pt idx="18546">
                  <c:v>1</c:v>
                </c:pt>
                <c:pt idx="18547">
                  <c:v>1</c:v>
                </c:pt>
                <c:pt idx="18548">
                  <c:v>1</c:v>
                </c:pt>
                <c:pt idx="18549">
                  <c:v>1</c:v>
                </c:pt>
                <c:pt idx="18550">
                  <c:v>1</c:v>
                </c:pt>
                <c:pt idx="18551">
                  <c:v>1</c:v>
                </c:pt>
                <c:pt idx="18552">
                  <c:v>1</c:v>
                </c:pt>
                <c:pt idx="18553">
                  <c:v>1</c:v>
                </c:pt>
                <c:pt idx="18554">
                  <c:v>1</c:v>
                </c:pt>
                <c:pt idx="18555">
                  <c:v>1</c:v>
                </c:pt>
                <c:pt idx="18556">
                  <c:v>1</c:v>
                </c:pt>
                <c:pt idx="18557">
                  <c:v>1</c:v>
                </c:pt>
                <c:pt idx="18558">
                  <c:v>1</c:v>
                </c:pt>
                <c:pt idx="18559">
                  <c:v>1</c:v>
                </c:pt>
                <c:pt idx="18560">
                  <c:v>1</c:v>
                </c:pt>
                <c:pt idx="18561">
                  <c:v>1</c:v>
                </c:pt>
                <c:pt idx="18562">
                  <c:v>1</c:v>
                </c:pt>
                <c:pt idx="18563">
                  <c:v>1</c:v>
                </c:pt>
                <c:pt idx="18564">
                  <c:v>1</c:v>
                </c:pt>
                <c:pt idx="18565">
                  <c:v>1</c:v>
                </c:pt>
                <c:pt idx="18566">
                  <c:v>1</c:v>
                </c:pt>
                <c:pt idx="18567">
                  <c:v>1</c:v>
                </c:pt>
                <c:pt idx="18568">
                  <c:v>1</c:v>
                </c:pt>
                <c:pt idx="18569">
                  <c:v>1</c:v>
                </c:pt>
                <c:pt idx="18570">
                  <c:v>1</c:v>
                </c:pt>
                <c:pt idx="18571">
                  <c:v>1</c:v>
                </c:pt>
                <c:pt idx="18572">
                  <c:v>1</c:v>
                </c:pt>
                <c:pt idx="18573">
                  <c:v>1</c:v>
                </c:pt>
                <c:pt idx="18574">
                  <c:v>1</c:v>
                </c:pt>
                <c:pt idx="18575">
                  <c:v>1</c:v>
                </c:pt>
                <c:pt idx="18576">
                  <c:v>1</c:v>
                </c:pt>
                <c:pt idx="18577">
                  <c:v>1</c:v>
                </c:pt>
                <c:pt idx="18578">
                  <c:v>1</c:v>
                </c:pt>
                <c:pt idx="18579">
                  <c:v>1</c:v>
                </c:pt>
                <c:pt idx="18580">
                  <c:v>1</c:v>
                </c:pt>
                <c:pt idx="18581">
                  <c:v>1</c:v>
                </c:pt>
                <c:pt idx="18582">
                  <c:v>1</c:v>
                </c:pt>
                <c:pt idx="18583">
                  <c:v>0.25</c:v>
                </c:pt>
                <c:pt idx="18584">
                  <c:v>1</c:v>
                </c:pt>
                <c:pt idx="18585">
                  <c:v>1</c:v>
                </c:pt>
                <c:pt idx="18586">
                  <c:v>1</c:v>
                </c:pt>
                <c:pt idx="18587">
                  <c:v>1</c:v>
                </c:pt>
                <c:pt idx="18588">
                  <c:v>1</c:v>
                </c:pt>
                <c:pt idx="18589">
                  <c:v>1</c:v>
                </c:pt>
                <c:pt idx="18590">
                  <c:v>1</c:v>
                </c:pt>
                <c:pt idx="18591">
                  <c:v>1</c:v>
                </c:pt>
                <c:pt idx="18592">
                  <c:v>1</c:v>
                </c:pt>
                <c:pt idx="18593">
                  <c:v>0.75</c:v>
                </c:pt>
                <c:pt idx="18594">
                  <c:v>1</c:v>
                </c:pt>
                <c:pt idx="18595">
                  <c:v>1</c:v>
                </c:pt>
                <c:pt idx="18596">
                  <c:v>1</c:v>
                </c:pt>
                <c:pt idx="18597">
                  <c:v>1</c:v>
                </c:pt>
                <c:pt idx="18598">
                  <c:v>1</c:v>
                </c:pt>
                <c:pt idx="18599">
                  <c:v>1</c:v>
                </c:pt>
                <c:pt idx="18600">
                  <c:v>1</c:v>
                </c:pt>
                <c:pt idx="18601">
                  <c:v>1</c:v>
                </c:pt>
                <c:pt idx="18602">
                  <c:v>1</c:v>
                </c:pt>
                <c:pt idx="18603">
                  <c:v>1</c:v>
                </c:pt>
                <c:pt idx="18604">
                  <c:v>1</c:v>
                </c:pt>
                <c:pt idx="18605">
                  <c:v>1</c:v>
                </c:pt>
                <c:pt idx="18606">
                  <c:v>1</c:v>
                </c:pt>
                <c:pt idx="18607">
                  <c:v>1</c:v>
                </c:pt>
                <c:pt idx="18608">
                  <c:v>1</c:v>
                </c:pt>
                <c:pt idx="18609">
                  <c:v>1</c:v>
                </c:pt>
                <c:pt idx="18610">
                  <c:v>1</c:v>
                </c:pt>
                <c:pt idx="18611">
                  <c:v>1</c:v>
                </c:pt>
                <c:pt idx="18612">
                  <c:v>1</c:v>
                </c:pt>
                <c:pt idx="18613">
                  <c:v>1</c:v>
                </c:pt>
                <c:pt idx="18614">
                  <c:v>1</c:v>
                </c:pt>
                <c:pt idx="18615">
                  <c:v>1</c:v>
                </c:pt>
                <c:pt idx="18616">
                  <c:v>1</c:v>
                </c:pt>
                <c:pt idx="18617">
                  <c:v>1</c:v>
                </c:pt>
                <c:pt idx="18618">
                  <c:v>1</c:v>
                </c:pt>
                <c:pt idx="18619">
                  <c:v>1</c:v>
                </c:pt>
                <c:pt idx="18620">
                  <c:v>1</c:v>
                </c:pt>
                <c:pt idx="18621">
                  <c:v>1</c:v>
                </c:pt>
                <c:pt idx="18622">
                  <c:v>1</c:v>
                </c:pt>
                <c:pt idx="18623">
                  <c:v>1</c:v>
                </c:pt>
                <c:pt idx="18624">
                  <c:v>1</c:v>
                </c:pt>
                <c:pt idx="18625">
                  <c:v>1</c:v>
                </c:pt>
                <c:pt idx="18626">
                  <c:v>1</c:v>
                </c:pt>
                <c:pt idx="18627">
                  <c:v>1</c:v>
                </c:pt>
                <c:pt idx="18628">
                  <c:v>1</c:v>
                </c:pt>
                <c:pt idx="18629">
                  <c:v>1</c:v>
                </c:pt>
                <c:pt idx="18630">
                  <c:v>1</c:v>
                </c:pt>
                <c:pt idx="18631">
                  <c:v>1</c:v>
                </c:pt>
                <c:pt idx="18632">
                  <c:v>1</c:v>
                </c:pt>
                <c:pt idx="18633">
                  <c:v>1</c:v>
                </c:pt>
                <c:pt idx="18634">
                  <c:v>1</c:v>
                </c:pt>
                <c:pt idx="18635">
                  <c:v>1</c:v>
                </c:pt>
                <c:pt idx="18636">
                  <c:v>1</c:v>
                </c:pt>
                <c:pt idx="18637">
                  <c:v>1</c:v>
                </c:pt>
                <c:pt idx="18638">
                  <c:v>1</c:v>
                </c:pt>
                <c:pt idx="18639">
                  <c:v>1</c:v>
                </c:pt>
                <c:pt idx="18640">
                  <c:v>1</c:v>
                </c:pt>
                <c:pt idx="18641">
                  <c:v>1</c:v>
                </c:pt>
                <c:pt idx="18642">
                  <c:v>1</c:v>
                </c:pt>
                <c:pt idx="18643">
                  <c:v>1</c:v>
                </c:pt>
                <c:pt idx="18644">
                  <c:v>1</c:v>
                </c:pt>
                <c:pt idx="18645">
                  <c:v>1</c:v>
                </c:pt>
                <c:pt idx="18646">
                  <c:v>1</c:v>
                </c:pt>
                <c:pt idx="18647">
                  <c:v>1</c:v>
                </c:pt>
                <c:pt idx="18648">
                  <c:v>1</c:v>
                </c:pt>
                <c:pt idx="18649">
                  <c:v>1</c:v>
                </c:pt>
                <c:pt idx="18650">
                  <c:v>1</c:v>
                </c:pt>
                <c:pt idx="18651">
                  <c:v>1</c:v>
                </c:pt>
                <c:pt idx="18652">
                  <c:v>1</c:v>
                </c:pt>
                <c:pt idx="18653">
                  <c:v>1</c:v>
                </c:pt>
                <c:pt idx="18654">
                  <c:v>1</c:v>
                </c:pt>
                <c:pt idx="18655">
                  <c:v>1</c:v>
                </c:pt>
                <c:pt idx="18656">
                  <c:v>1</c:v>
                </c:pt>
                <c:pt idx="18657">
                  <c:v>1</c:v>
                </c:pt>
                <c:pt idx="18658">
                  <c:v>1</c:v>
                </c:pt>
                <c:pt idx="18659">
                  <c:v>1</c:v>
                </c:pt>
                <c:pt idx="18660">
                  <c:v>1</c:v>
                </c:pt>
                <c:pt idx="18661">
                  <c:v>1</c:v>
                </c:pt>
                <c:pt idx="18662">
                  <c:v>1</c:v>
                </c:pt>
                <c:pt idx="18663">
                  <c:v>1</c:v>
                </c:pt>
                <c:pt idx="18664">
                  <c:v>1</c:v>
                </c:pt>
                <c:pt idx="18665">
                  <c:v>1</c:v>
                </c:pt>
                <c:pt idx="18666">
                  <c:v>1</c:v>
                </c:pt>
                <c:pt idx="18667">
                  <c:v>1</c:v>
                </c:pt>
                <c:pt idx="18668">
                  <c:v>1</c:v>
                </c:pt>
                <c:pt idx="18669">
                  <c:v>1</c:v>
                </c:pt>
                <c:pt idx="18670">
                  <c:v>1</c:v>
                </c:pt>
                <c:pt idx="18671">
                  <c:v>1</c:v>
                </c:pt>
                <c:pt idx="18672">
                  <c:v>0.75</c:v>
                </c:pt>
                <c:pt idx="18673">
                  <c:v>1</c:v>
                </c:pt>
                <c:pt idx="18674">
                  <c:v>1</c:v>
                </c:pt>
                <c:pt idx="18675">
                  <c:v>1</c:v>
                </c:pt>
                <c:pt idx="18676">
                  <c:v>1</c:v>
                </c:pt>
                <c:pt idx="18677">
                  <c:v>1</c:v>
                </c:pt>
                <c:pt idx="18678">
                  <c:v>1</c:v>
                </c:pt>
                <c:pt idx="18679">
                  <c:v>1</c:v>
                </c:pt>
                <c:pt idx="18680">
                  <c:v>1</c:v>
                </c:pt>
                <c:pt idx="18681">
                  <c:v>1</c:v>
                </c:pt>
                <c:pt idx="18682">
                  <c:v>1</c:v>
                </c:pt>
                <c:pt idx="18683">
                  <c:v>1</c:v>
                </c:pt>
                <c:pt idx="18684">
                  <c:v>1</c:v>
                </c:pt>
                <c:pt idx="18685">
                  <c:v>1</c:v>
                </c:pt>
                <c:pt idx="18686">
                  <c:v>1</c:v>
                </c:pt>
                <c:pt idx="18687">
                  <c:v>1</c:v>
                </c:pt>
                <c:pt idx="18688">
                  <c:v>1</c:v>
                </c:pt>
                <c:pt idx="18689">
                  <c:v>1</c:v>
                </c:pt>
                <c:pt idx="18690">
                  <c:v>1</c:v>
                </c:pt>
                <c:pt idx="18691">
                  <c:v>1</c:v>
                </c:pt>
                <c:pt idx="18692">
                  <c:v>1</c:v>
                </c:pt>
                <c:pt idx="18693">
                  <c:v>1</c:v>
                </c:pt>
                <c:pt idx="18694">
                  <c:v>1</c:v>
                </c:pt>
                <c:pt idx="18695">
                  <c:v>1</c:v>
                </c:pt>
                <c:pt idx="18696">
                  <c:v>1</c:v>
                </c:pt>
                <c:pt idx="18697">
                  <c:v>1</c:v>
                </c:pt>
                <c:pt idx="18698">
                  <c:v>1</c:v>
                </c:pt>
                <c:pt idx="18699">
                  <c:v>1</c:v>
                </c:pt>
                <c:pt idx="18700">
                  <c:v>1</c:v>
                </c:pt>
                <c:pt idx="18701">
                  <c:v>1</c:v>
                </c:pt>
                <c:pt idx="18702">
                  <c:v>1</c:v>
                </c:pt>
                <c:pt idx="18703">
                  <c:v>1</c:v>
                </c:pt>
                <c:pt idx="18704">
                  <c:v>1</c:v>
                </c:pt>
                <c:pt idx="18705">
                  <c:v>1</c:v>
                </c:pt>
                <c:pt idx="18706">
                  <c:v>1</c:v>
                </c:pt>
                <c:pt idx="18707">
                  <c:v>1</c:v>
                </c:pt>
                <c:pt idx="18708">
                  <c:v>1</c:v>
                </c:pt>
                <c:pt idx="18709">
                  <c:v>1</c:v>
                </c:pt>
                <c:pt idx="18710">
                  <c:v>1</c:v>
                </c:pt>
                <c:pt idx="18711">
                  <c:v>1</c:v>
                </c:pt>
                <c:pt idx="18712">
                  <c:v>1</c:v>
                </c:pt>
                <c:pt idx="18713">
                  <c:v>1</c:v>
                </c:pt>
                <c:pt idx="18714">
                  <c:v>1</c:v>
                </c:pt>
                <c:pt idx="18715">
                  <c:v>1</c:v>
                </c:pt>
                <c:pt idx="18716">
                  <c:v>1</c:v>
                </c:pt>
                <c:pt idx="18717">
                  <c:v>1</c:v>
                </c:pt>
                <c:pt idx="18718">
                  <c:v>1</c:v>
                </c:pt>
                <c:pt idx="18719">
                  <c:v>1</c:v>
                </c:pt>
                <c:pt idx="18720">
                  <c:v>1</c:v>
                </c:pt>
                <c:pt idx="18721">
                  <c:v>1</c:v>
                </c:pt>
                <c:pt idx="18722">
                  <c:v>1</c:v>
                </c:pt>
                <c:pt idx="18723">
                  <c:v>1</c:v>
                </c:pt>
                <c:pt idx="18724">
                  <c:v>1</c:v>
                </c:pt>
                <c:pt idx="18725">
                  <c:v>1</c:v>
                </c:pt>
                <c:pt idx="18726">
                  <c:v>1</c:v>
                </c:pt>
                <c:pt idx="18727">
                  <c:v>1</c:v>
                </c:pt>
                <c:pt idx="18728">
                  <c:v>1</c:v>
                </c:pt>
                <c:pt idx="18729">
                  <c:v>1</c:v>
                </c:pt>
                <c:pt idx="18730">
                  <c:v>1</c:v>
                </c:pt>
                <c:pt idx="18731">
                  <c:v>1</c:v>
                </c:pt>
                <c:pt idx="18732">
                  <c:v>1</c:v>
                </c:pt>
                <c:pt idx="18733">
                  <c:v>1</c:v>
                </c:pt>
                <c:pt idx="18734">
                  <c:v>1</c:v>
                </c:pt>
                <c:pt idx="18735">
                  <c:v>1</c:v>
                </c:pt>
                <c:pt idx="18736">
                  <c:v>1</c:v>
                </c:pt>
                <c:pt idx="18737">
                  <c:v>1</c:v>
                </c:pt>
                <c:pt idx="18738">
                  <c:v>1</c:v>
                </c:pt>
                <c:pt idx="18739">
                  <c:v>1</c:v>
                </c:pt>
                <c:pt idx="18740">
                  <c:v>1</c:v>
                </c:pt>
                <c:pt idx="18741">
                  <c:v>1</c:v>
                </c:pt>
                <c:pt idx="18742">
                  <c:v>1</c:v>
                </c:pt>
                <c:pt idx="18743">
                  <c:v>1</c:v>
                </c:pt>
                <c:pt idx="18744">
                  <c:v>1</c:v>
                </c:pt>
                <c:pt idx="18745">
                  <c:v>1</c:v>
                </c:pt>
                <c:pt idx="18746">
                  <c:v>1</c:v>
                </c:pt>
                <c:pt idx="18747">
                  <c:v>1</c:v>
                </c:pt>
                <c:pt idx="18748">
                  <c:v>1</c:v>
                </c:pt>
                <c:pt idx="18749">
                  <c:v>1</c:v>
                </c:pt>
                <c:pt idx="18750">
                  <c:v>1</c:v>
                </c:pt>
                <c:pt idx="18751">
                  <c:v>1</c:v>
                </c:pt>
                <c:pt idx="18752">
                  <c:v>1</c:v>
                </c:pt>
                <c:pt idx="18753">
                  <c:v>1</c:v>
                </c:pt>
                <c:pt idx="18754">
                  <c:v>1</c:v>
                </c:pt>
                <c:pt idx="18755">
                  <c:v>1</c:v>
                </c:pt>
                <c:pt idx="18756">
                  <c:v>1</c:v>
                </c:pt>
                <c:pt idx="18757">
                  <c:v>1</c:v>
                </c:pt>
                <c:pt idx="18758">
                  <c:v>1</c:v>
                </c:pt>
                <c:pt idx="18759">
                  <c:v>1</c:v>
                </c:pt>
                <c:pt idx="18760">
                  <c:v>1</c:v>
                </c:pt>
                <c:pt idx="18761">
                  <c:v>1</c:v>
                </c:pt>
                <c:pt idx="18762">
                  <c:v>1</c:v>
                </c:pt>
                <c:pt idx="18763">
                  <c:v>1</c:v>
                </c:pt>
                <c:pt idx="18764">
                  <c:v>1</c:v>
                </c:pt>
                <c:pt idx="18765">
                  <c:v>1</c:v>
                </c:pt>
                <c:pt idx="18766">
                  <c:v>1</c:v>
                </c:pt>
                <c:pt idx="18767">
                  <c:v>1</c:v>
                </c:pt>
                <c:pt idx="18768">
                  <c:v>1</c:v>
                </c:pt>
                <c:pt idx="18769">
                  <c:v>1</c:v>
                </c:pt>
                <c:pt idx="18770">
                  <c:v>1</c:v>
                </c:pt>
                <c:pt idx="18771">
                  <c:v>1</c:v>
                </c:pt>
                <c:pt idx="18772">
                  <c:v>1</c:v>
                </c:pt>
                <c:pt idx="18773">
                  <c:v>1</c:v>
                </c:pt>
                <c:pt idx="18774">
                  <c:v>1</c:v>
                </c:pt>
                <c:pt idx="18775">
                  <c:v>1</c:v>
                </c:pt>
                <c:pt idx="18776">
                  <c:v>1</c:v>
                </c:pt>
                <c:pt idx="18777">
                  <c:v>1</c:v>
                </c:pt>
                <c:pt idx="18778">
                  <c:v>1</c:v>
                </c:pt>
                <c:pt idx="18779">
                  <c:v>1</c:v>
                </c:pt>
                <c:pt idx="18780">
                  <c:v>1</c:v>
                </c:pt>
                <c:pt idx="18781">
                  <c:v>1</c:v>
                </c:pt>
                <c:pt idx="18782">
                  <c:v>1</c:v>
                </c:pt>
                <c:pt idx="18783">
                  <c:v>1</c:v>
                </c:pt>
                <c:pt idx="18784">
                  <c:v>1</c:v>
                </c:pt>
                <c:pt idx="18785">
                  <c:v>1</c:v>
                </c:pt>
                <c:pt idx="18786">
                  <c:v>1</c:v>
                </c:pt>
                <c:pt idx="18787">
                  <c:v>1</c:v>
                </c:pt>
                <c:pt idx="18788">
                  <c:v>1</c:v>
                </c:pt>
                <c:pt idx="18789">
                  <c:v>1</c:v>
                </c:pt>
                <c:pt idx="18790">
                  <c:v>1</c:v>
                </c:pt>
                <c:pt idx="18791">
                  <c:v>1</c:v>
                </c:pt>
                <c:pt idx="18792">
                  <c:v>1</c:v>
                </c:pt>
                <c:pt idx="18793">
                  <c:v>1</c:v>
                </c:pt>
                <c:pt idx="18794">
                  <c:v>1</c:v>
                </c:pt>
                <c:pt idx="18795">
                  <c:v>1</c:v>
                </c:pt>
                <c:pt idx="18796">
                  <c:v>1</c:v>
                </c:pt>
                <c:pt idx="18797">
                  <c:v>1</c:v>
                </c:pt>
                <c:pt idx="18798">
                  <c:v>1</c:v>
                </c:pt>
                <c:pt idx="18799">
                  <c:v>1</c:v>
                </c:pt>
                <c:pt idx="18800">
                  <c:v>1</c:v>
                </c:pt>
                <c:pt idx="18801">
                  <c:v>1</c:v>
                </c:pt>
                <c:pt idx="18802">
                  <c:v>1</c:v>
                </c:pt>
                <c:pt idx="18803">
                  <c:v>1</c:v>
                </c:pt>
                <c:pt idx="18804">
                  <c:v>1</c:v>
                </c:pt>
                <c:pt idx="18805">
                  <c:v>1</c:v>
                </c:pt>
                <c:pt idx="18806">
                  <c:v>1</c:v>
                </c:pt>
                <c:pt idx="18807">
                  <c:v>0.5</c:v>
                </c:pt>
                <c:pt idx="18808">
                  <c:v>1</c:v>
                </c:pt>
                <c:pt idx="18809">
                  <c:v>1</c:v>
                </c:pt>
                <c:pt idx="18810">
                  <c:v>1</c:v>
                </c:pt>
                <c:pt idx="18811">
                  <c:v>1</c:v>
                </c:pt>
                <c:pt idx="18812">
                  <c:v>1</c:v>
                </c:pt>
                <c:pt idx="18813">
                  <c:v>1</c:v>
                </c:pt>
                <c:pt idx="18814">
                  <c:v>0.5</c:v>
                </c:pt>
                <c:pt idx="18815">
                  <c:v>1</c:v>
                </c:pt>
                <c:pt idx="18816">
                  <c:v>1</c:v>
                </c:pt>
                <c:pt idx="18817">
                  <c:v>1</c:v>
                </c:pt>
                <c:pt idx="18818">
                  <c:v>1</c:v>
                </c:pt>
                <c:pt idx="18819">
                  <c:v>1</c:v>
                </c:pt>
                <c:pt idx="18820">
                  <c:v>1</c:v>
                </c:pt>
                <c:pt idx="18821">
                  <c:v>0.75</c:v>
                </c:pt>
                <c:pt idx="18822">
                  <c:v>1</c:v>
                </c:pt>
                <c:pt idx="18823">
                  <c:v>1</c:v>
                </c:pt>
                <c:pt idx="18824">
                  <c:v>1</c:v>
                </c:pt>
                <c:pt idx="18825">
                  <c:v>1</c:v>
                </c:pt>
                <c:pt idx="18826">
                  <c:v>1</c:v>
                </c:pt>
                <c:pt idx="18827">
                  <c:v>1</c:v>
                </c:pt>
                <c:pt idx="18828">
                  <c:v>1</c:v>
                </c:pt>
                <c:pt idx="18829">
                  <c:v>1</c:v>
                </c:pt>
                <c:pt idx="18830">
                  <c:v>1</c:v>
                </c:pt>
                <c:pt idx="18831">
                  <c:v>1</c:v>
                </c:pt>
                <c:pt idx="18832">
                  <c:v>1</c:v>
                </c:pt>
                <c:pt idx="18833">
                  <c:v>0.5</c:v>
                </c:pt>
                <c:pt idx="18834">
                  <c:v>1</c:v>
                </c:pt>
                <c:pt idx="18835">
                  <c:v>1</c:v>
                </c:pt>
                <c:pt idx="18836">
                  <c:v>1</c:v>
                </c:pt>
                <c:pt idx="18837">
                  <c:v>1</c:v>
                </c:pt>
                <c:pt idx="18838">
                  <c:v>1</c:v>
                </c:pt>
                <c:pt idx="18839">
                  <c:v>1</c:v>
                </c:pt>
                <c:pt idx="18840">
                  <c:v>1</c:v>
                </c:pt>
                <c:pt idx="18841">
                  <c:v>1</c:v>
                </c:pt>
                <c:pt idx="18842">
                  <c:v>1</c:v>
                </c:pt>
                <c:pt idx="18843">
                  <c:v>1</c:v>
                </c:pt>
                <c:pt idx="18844">
                  <c:v>1</c:v>
                </c:pt>
                <c:pt idx="18845">
                  <c:v>1</c:v>
                </c:pt>
                <c:pt idx="18846">
                  <c:v>1</c:v>
                </c:pt>
                <c:pt idx="18847">
                  <c:v>1</c:v>
                </c:pt>
                <c:pt idx="18848">
                  <c:v>1</c:v>
                </c:pt>
                <c:pt idx="18849">
                  <c:v>1</c:v>
                </c:pt>
                <c:pt idx="18850">
                  <c:v>1</c:v>
                </c:pt>
                <c:pt idx="18851">
                  <c:v>1</c:v>
                </c:pt>
                <c:pt idx="18852">
                  <c:v>1</c:v>
                </c:pt>
                <c:pt idx="18853">
                  <c:v>1</c:v>
                </c:pt>
                <c:pt idx="18854">
                  <c:v>1</c:v>
                </c:pt>
                <c:pt idx="18855">
                  <c:v>1</c:v>
                </c:pt>
                <c:pt idx="18856">
                  <c:v>1</c:v>
                </c:pt>
                <c:pt idx="18857">
                  <c:v>1</c:v>
                </c:pt>
                <c:pt idx="18858">
                  <c:v>1</c:v>
                </c:pt>
                <c:pt idx="18859">
                  <c:v>1</c:v>
                </c:pt>
                <c:pt idx="18860">
                  <c:v>1</c:v>
                </c:pt>
                <c:pt idx="18861">
                  <c:v>1</c:v>
                </c:pt>
                <c:pt idx="18862">
                  <c:v>1</c:v>
                </c:pt>
                <c:pt idx="18863">
                  <c:v>1</c:v>
                </c:pt>
                <c:pt idx="18864">
                  <c:v>1</c:v>
                </c:pt>
                <c:pt idx="18865">
                  <c:v>1</c:v>
                </c:pt>
                <c:pt idx="18866">
                  <c:v>1</c:v>
                </c:pt>
                <c:pt idx="18867">
                  <c:v>0.75</c:v>
                </c:pt>
                <c:pt idx="18868">
                  <c:v>1</c:v>
                </c:pt>
                <c:pt idx="18869">
                  <c:v>1</c:v>
                </c:pt>
                <c:pt idx="18870">
                  <c:v>1</c:v>
                </c:pt>
                <c:pt idx="18871">
                  <c:v>1</c:v>
                </c:pt>
                <c:pt idx="18872">
                  <c:v>1</c:v>
                </c:pt>
                <c:pt idx="18873">
                  <c:v>1</c:v>
                </c:pt>
                <c:pt idx="18874">
                  <c:v>1</c:v>
                </c:pt>
                <c:pt idx="18875">
                  <c:v>1</c:v>
                </c:pt>
                <c:pt idx="18876">
                  <c:v>1</c:v>
                </c:pt>
                <c:pt idx="18877">
                  <c:v>1</c:v>
                </c:pt>
                <c:pt idx="18878">
                  <c:v>1</c:v>
                </c:pt>
                <c:pt idx="18879">
                  <c:v>1</c:v>
                </c:pt>
                <c:pt idx="18880">
                  <c:v>1</c:v>
                </c:pt>
                <c:pt idx="18881">
                  <c:v>1</c:v>
                </c:pt>
                <c:pt idx="18882">
                  <c:v>1</c:v>
                </c:pt>
                <c:pt idx="18883">
                  <c:v>1</c:v>
                </c:pt>
                <c:pt idx="18884">
                  <c:v>1</c:v>
                </c:pt>
                <c:pt idx="18885">
                  <c:v>1</c:v>
                </c:pt>
                <c:pt idx="18886">
                  <c:v>1</c:v>
                </c:pt>
                <c:pt idx="18887">
                  <c:v>1</c:v>
                </c:pt>
                <c:pt idx="18888">
                  <c:v>1</c:v>
                </c:pt>
                <c:pt idx="18889">
                  <c:v>1</c:v>
                </c:pt>
                <c:pt idx="18890">
                  <c:v>1</c:v>
                </c:pt>
                <c:pt idx="18891">
                  <c:v>1</c:v>
                </c:pt>
                <c:pt idx="18892">
                  <c:v>1</c:v>
                </c:pt>
                <c:pt idx="18893">
                  <c:v>1</c:v>
                </c:pt>
                <c:pt idx="18894">
                  <c:v>1</c:v>
                </c:pt>
                <c:pt idx="18895">
                  <c:v>1</c:v>
                </c:pt>
                <c:pt idx="18896">
                  <c:v>1</c:v>
                </c:pt>
                <c:pt idx="18897">
                  <c:v>1</c:v>
                </c:pt>
                <c:pt idx="18898">
                  <c:v>1</c:v>
                </c:pt>
                <c:pt idx="18899">
                  <c:v>1</c:v>
                </c:pt>
                <c:pt idx="18900">
                  <c:v>1</c:v>
                </c:pt>
                <c:pt idx="18901">
                  <c:v>0.25</c:v>
                </c:pt>
                <c:pt idx="18902">
                  <c:v>1</c:v>
                </c:pt>
                <c:pt idx="18903">
                  <c:v>1</c:v>
                </c:pt>
                <c:pt idx="18904">
                  <c:v>1</c:v>
                </c:pt>
                <c:pt idx="18905">
                  <c:v>1</c:v>
                </c:pt>
                <c:pt idx="18906">
                  <c:v>1</c:v>
                </c:pt>
                <c:pt idx="18907">
                  <c:v>1</c:v>
                </c:pt>
                <c:pt idx="18908">
                  <c:v>1</c:v>
                </c:pt>
                <c:pt idx="18909">
                  <c:v>1</c:v>
                </c:pt>
                <c:pt idx="18910">
                  <c:v>1</c:v>
                </c:pt>
                <c:pt idx="18911">
                  <c:v>1</c:v>
                </c:pt>
                <c:pt idx="18912">
                  <c:v>1</c:v>
                </c:pt>
                <c:pt idx="18913">
                  <c:v>1</c:v>
                </c:pt>
                <c:pt idx="18914">
                  <c:v>1</c:v>
                </c:pt>
                <c:pt idx="18915">
                  <c:v>1</c:v>
                </c:pt>
                <c:pt idx="18916">
                  <c:v>1</c:v>
                </c:pt>
                <c:pt idx="18917">
                  <c:v>1</c:v>
                </c:pt>
                <c:pt idx="18918">
                  <c:v>1</c:v>
                </c:pt>
                <c:pt idx="18919">
                  <c:v>1</c:v>
                </c:pt>
                <c:pt idx="18920">
                  <c:v>1</c:v>
                </c:pt>
                <c:pt idx="18921">
                  <c:v>1</c:v>
                </c:pt>
                <c:pt idx="18922">
                  <c:v>1</c:v>
                </c:pt>
                <c:pt idx="18923">
                  <c:v>1</c:v>
                </c:pt>
                <c:pt idx="18924">
                  <c:v>1</c:v>
                </c:pt>
                <c:pt idx="18925">
                  <c:v>1</c:v>
                </c:pt>
                <c:pt idx="18926">
                  <c:v>1</c:v>
                </c:pt>
                <c:pt idx="18927">
                  <c:v>1</c:v>
                </c:pt>
                <c:pt idx="18928">
                  <c:v>1</c:v>
                </c:pt>
                <c:pt idx="18929">
                  <c:v>1</c:v>
                </c:pt>
                <c:pt idx="18930">
                  <c:v>1</c:v>
                </c:pt>
                <c:pt idx="18931">
                  <c:v>1</c:v>
                </c:pt>
                <c:pt idx="18932">
                  <c:v>1</c:v>
                </c:pt>
                <c:pt idx="18933">
                  <c:v>1</c:v>
                </c:pt>
                <c:pt idx="18934">
                  <c:v>1</c:v>
                </c:pt>
                <c:pt idx="18935">
                  <c:v>1</c:v>
                </c:pt>
                <c:pt idx="18936">
                  <c:v>1</c:v>
                </c:pt>
                <c:pt idx="18937">
                  <c:v>1</c:v>
                </c:pt>
                <c:pt idx="18938">
                  <c:v>1</c:v>
                </c:pt>
                <c:pt idx="18939">
                  <c:v>1</c:v>
                </c:pt>
                <c:pt idx="18940">
                  <c:v>1</c:v>
                </c:pt>
                <c:pt idx="18941">
                  <c:v>1</c:v>
                </c:pt>
                <c:pt idx="18942">
                  <c:v>1</c:v>
                </c:pt>
                <c:pt idx="18943">
                  <c:v>1</c:v>
                </c:pt>
                <c:pt idx="18944">
                  <c:v>1</c:v>
                </c:pt>
                <c:pt idx="18945">
                  <c:v>1</c:v>
                </c:pt>
                <c:pt idx="18946">
                  <c:v>1</c:v>
                </c:pt>
                <c:pt idx="18947">
                  <c:v>1</c:v>
                </c:pt>
                <c:pt idx="18948">
                  <c:v>1</c:v>
                </c:pt>
                <c:pt idx="18949">
                  <c:v>1</c:v>
                </c:pt>
                <c:pt idx="18950">
                  <c:v>1</c:v>
                </c:pt>
                <c:pt idx="18951">
                  <c:v>1</c:v>
                </c:pt>
                <c:pt idx="18952">
                  <c:v>1</c:v>
                </c:pt>
                <c:pt idx="18953">
                  <c:v>1</c:v>
                </c:pt>
                <c:pt idx="18954">
                  <c:v>1</c:v>
                </c:pt>
                <c:pt idx="18955">
                  <c:v>1</c:v>
                </c:pt>
                <c:pt idx="18956">
                  <c:v>1</c:v>
                </c:pt>
                <c:pt idx="18957">
                  <c:v>1</c:v>
                </c:pt>
                <c:pt idx="18958">
                  <c:v>1</c:v>
                </c:pt>
                <c:pt idx="18959">
                  <c:v>1</c:v>
                </c:pt>
                <c:pt idx="18960">
                  <c:v>1</c:v>
                </c:pt>
                <c:pt idx="18961">
                  <c:v>1</c:v>
                </c:pt>
                <c:pt idx="18962">
                  <c:v>1</c:v>
                </c:pt>
                <c:pt idx="18963">
                  <c:v>1</c:v>
                </c:pt>
                <c:pt idx="18964">
                  <c:v>1</c:v>
                </c:pt>
                <c:pt idx="18965">
                  <c:v>1</c:v>
                </c:pt>
                <c:pt idx="18966">
                  <c:v>1</c:v>
                </c:pt>
                <c:pt idx="18967">
                  <c:v>1</c:v>
                </c:pt>
                <c:pt idx="18968">
                  <c:v>1</c:v>
                </c:pt>
                <c:pt idx="18969">
                  <c:v>1</c:v>
                </c:pt>
                <c:pt idx="18970">
                  <c:v>1</c:v>
                </c:pt>
                <c:pt idx="18971">
                  <c:v>1</c:v>
                </c:pt>
                <c:pt idx="18972">
                  <c:v>1</c:v>
                </c:pt>
                <c:pt idx="18973">
                  <c:v>1</c:v>
                </c:pt>
                <c:pt idx="18974">
                  <c:v>1</c:v>
                </c:pt>
                <c:pt idx="18975">
                  <c:v>1</c:v>
                </c:pt>
                <c:pt idx="18976">
                  <c:v>1</c:v>
                </c:pt>
                <c:pt idx="18977">
                  <c:v>1</c:v>
                </c:pt>
                <c:pt idx="18978">
                  <c:v>1</c:v>
                </c:pt>
                <c:pt idx="18979">
                  <c:v>1</c:v>
                </c:pt>
                <c:pt idx="18980">
                  <c:v>1</c:v>
                </c:pt>
                <c:pt idx="18981">
                  <c:v>1</c:v>
                </c:pt>
                <c:pt idx="18982">
                  <c:v>1</c:v>
                </c:pt>
                <c:pt idx="18983">
                  <c:v>1</c:v>
                </c:pt>
                <c:pt idx="18984">
                  <c:v>1</c:v>
                </c:pt>
                <c:pt idx="18985">
                  <c:v>1</c:v>
                </c:pt>
                <c:pt idx="18986">
                  <c:v>1</c:v>
                </c:pt>
                <c:pt idx="18987">
                  <c:v>1</c:v>
                </c:pt>
                <c:pt idx="18988">
                  <c:v>1</c:v>
                </c:pt>
                <c:pt idx="18989">
                  <c:v>1</c:v>
                </c:pt>
                <c:pt idx="18990">
                  <c:v>1</c:v>
                </c:pt>
                <c:pt idx="18991">
                  <c:v>1</c:v>
                </c:pt>
                <c:pt idx="18992">
                  <c:v>1</c:v>
                </c:pt>
                <c:pt idx="18993">
                  <c:v>1</c:v>
                </c:pt>
                <c:pt idx="18994">
                  <c:v>1</c:v>
                </c:pt>
                <c:pt idx="18995">
                  <c:v>1</c:v>
                </c:pt>
                <c:pt idx="18996">
                  <c:v>1</c:v>
                </c:pt>
                <c:pt idx="18997">
                  <c:v>1</c:v>
                </c:pt>
                <c:pt idx="18998">
                  <c:v>1</c:v>
                </c:pt>
                <c:pt idx="18999">
                  <c:v>1</c:v>
                </c:pt>
                <c:pt idx="19000">
                  <c:v>0.75</c:v>
                </c:pt>
                <c:pt idx="19001">
                  <c:v>1</c:v>
                </c:pt>
                <c:pt idx="19002">
                  <c:v>1</c:v>
                </c:pt>
                <c:pt idx="19003">
                  <c:v>1</c:v>
                </c:pt>
                <c:pt idx="19004">
                  <c:v>1</c:v>
                </c:pt>
                <c:pt idx="19005">
                  <c:v>1</c:v>
                </c:pt>
                <c:pt idx="19006">
                  <c:v>1</c:v>
                </c:pt>
                <c:pt idx="19007">
                  <c:v>1</c:v>
                </c:pt>
                <c:pt idx="19008">
                  <c:v>1</c:v>
                </c:pt>
                <c:pt idx="19009">
                  <c:v>1</c:v>
                </c:pt>
                <c:pt idx="19010">
                  <c:v>1</c:v>
                </c:pt>
                <c:pt idx="19011">
                  <c:v>1</c:v>
                </c:pt>
                <c:pt idx="19012">
                  <c:v>1</c:v>
                </c:pt>
                <c:pt idx="19013">
                  <c:v>1</c:v>
                </c:pt>
                <c:pt idx="19014">
                  <c:v>1</c:v>
                </c:pt>
                <c:pt idx="19015">
                  <c:v>1</c:v>
                </c:pt>
                <c:pt idx="19016">
                  <c:v>1</c:v>
                </c:pt>
                <c:pt idx="19017">
                  <c:v>1</c:v>
                </c:pt>
                <c:pt idx="19018">
                  <c:v>1</c:v>
                </c:pt>
                <c:pt idx="19019">
                  <c:v>1</c:v>
                </c:pt>
                <c:pt idx="19020">
                  <c:v>1</c:v>
                </c:pt>
                <c:pt idx="19021">
                  <c:v>1</c:v>
                </c:pt>
                <c:pt idx="19022">
                  <c:v>1</c:v>
                </c:pt>
                <c:pt idx="19023">
                  <c:v>1</c:v>
                </c:pt>
                <c:pt idx="19024">
                  <c:v>1</c:v>
                </c:pt>
                <c:pt idx="19025">
                  <c:v>1</c:v>
                </c:pt>
                <c:pt idx="19026">
                  <c:v>1</c:v>
                </c:pt>
                <c:pt idx="19027">
                  <c:v>1</c:v>
                </c:pt>
                <c:pt idx="19028">
                  <c:v>1</c:v>
                </c:pt>
                <c:pt idx="19029">
                  <c:v>1</c:v>
                </c:pt>
                <c:pt idx="19030">
                  <c:v>1</c:v>
                </c:pt>
                <c:pt idx="19031">
                  <c:v>1</c:v>
                </c:pt>
                <c:pt idx="19032">
                  <c:v>1</c:v>
                </c:pt>
                <c:pt idx="19033">
                  <c:v>1</c:v>
                </c:pt>
                <c:pt idx="19034">
                  <c:v>1</c:v>
                </c:pt>
                <c:pt idx="19035">
                  <c:v>1</c:v>
                </c:pt>
                <c:pt idx="19036">
                  <c:v>1</c:v>
                </c:pt>
                <c:pt idx="19037">
                  <c:v>1</c:v>
                </c:pt>
                <c:pt idx="19038">
                  <c:v>1</c:v>
                </c:pt>
                <c:pt idx="19039">
                  <c:v>1</c:v>
                </c:pt>
                <c:pt idx="19040">
                  <c:v>1</c:v>
                </c:pt>
                <c:pt idx="19041">
                  <c:v>1</c:v>
                </c:pt>
                <c:pt idx="19042">
                  <c:v>1</c:v>
                </c:pt>
                <c:pt idx="19043">
                  <c:v>1</c:v>
                </c:pt>
                <c:pt idx="19044">
                  <c:v>1</c:v>
                </c:pt>
                <c:pt idx="19045">
                  <c:v>1</c:v>
                </c:pt>
                <c:pt idx="19046">
                  <c:v>1</c:v>
                </c:pt>
                <c:pt idx="19047">
                  <c:v>1</c:v>
                </c:pt>
                <c:pt idx="19048">
                  <c:v>1</c:v>
                </c:pt>
                <c:pt idx="19049">
                  <c:v>1</c:v>
                </c:pt>
                <c:pt idx="19050">
                  <c:v>1</c:v>
                </c:pt>
                <c:pt idx="19051">
                  <c:v>1</c:v>
                </c:pt>
                <c:pt idx="19052">
                  <c:v>0.75</c:v>
                </c:pt>
                <c:pt idx="19053">
                  <c:v>1</c:v>
                </c:pt>
                <c:pt idx="19054">
                  <c:v>1</c:v>
                </c:pt>
                <c:pt idx="19055">
                  <c:v>1</c:v>
                </c:pt>
                <c:pt idx="19056">
                  <c:v>1</c:v>
                </c:pt>
                <c:pt idx="19057">
                  <c:v>1</c:v>
                </c:pt>
                <c:pt idx="19058">
                  <c:v>1</c:v>
                </c:pt>
                <c:pt idx="19059">
                  <c:v>1</c:v>
                </c:pt>
                <c:pt idx="19060">
                  <c:v>1</c:v>
                </c:pt>
                <c:pt idx="19061">
                  <c:v>1</c:v>
                </c:pt>
                <c:pt idx="19062">
                  <c:v>1</c:v>
                </c:pt>
                <c:pt idx="19063">
                  <c:v>1</c:v>
                </c:pt>
                <c:pt idx="19064">
                  <c:v>1</c:v>
                </c:pt>
                <c:pt idx="19065">
                  <c:v>0.75</c:v>
                </c:pt>
                <c:pt idx="19066">
                  <c:v>1</c:v>
                </c:pt>
                <c:pt idx="19067">
                  <c:v>1</c:v>
                </c:pt>
                <c:pt idx="19068">
                  <c:v>1</c:v>
                </c:pt>
                <c:pt idx="19069">
                  <c:v>1</c:v>
                </c:pt>
                <c:pt idx="19070">
                  <c:v>1</c:v>
                </c:pt>
                <c:pt idx="19071">
                  <c:v>1</c:v>
                </c:pt>
                <c:pt idx="19072">
                  <c:v>1</c:v>
                </c:pt>
                <c:pt idx="19073">
                  <c:v>1</c:v>
                </c:pt>
                <c:pt idx="19074">
                  <c:v>1</c:v>
                </c:pt>
                <c:pt idx="19075">
                  <c:v>1</c:v>
                </c:pt>
                <c:pt idx="19076">
                  <c:v>1</c:v>
                </c:pt>
                <c:pt idx="19077">
                  <c:v>1</c:v>
                </c:pt>
                <c:pt idx="19078">
                  <c:v>1</c:v>
                </c:pt>
                <c:pt idx="19079">
                  <c:v>1</c:v>
                </c:pt>
                <c:pt idx="19080">
                  <c:v>1</c:v>
                </c:pt>
                <c:pt idx="19081">
                  <c:v>1</c:v>
                </c:pt>
                <c:pt idx="19082">
                  <c:v>1</c:v>
                </c:pt>
                <c:pt idx="19083">
                  <c:v>1</c:v>
                </c:pt>
                <c:pt idx="19084">
                  <c:v>1</c:v>
                </c:pt>
                <c:pt idx="19085">
                  <c:v>1</c:v>
                </c:pt>
                <c:pt idx="19086">
                  <c:v>1</c:v>
                </c:pt>
                <c:pt idx="19087">
                  <c:v>1</c:v>
                </c:pt>
                <c:pt idx="19088">
                  <c:v>1</c:v>
                </c:pt>
                <c:pt idx="19089">
                  <c:v>1</c:v>
                </c:pt>
                <c:pt idx="19090">
                  <c:v>1</c:v>
                </c:pt>
                <c:pt idx="19091">
                  <c:v>1</c:v>
                </c:pt>
                <c:pt idx="19092">
                  <c:v>1</c:v>
                </c:pt>
                <c:pt idx="19093">
                  <c:v>1</c:v>
                </c:pt>
                <c:pt idx="19094">
                  <c:v>1</c:v>
                </c:pt>
                <c:pt idx="19095">
                  <c:v>0.5</c:v>
                </c:pt>
                <c:pt idx="19096">
                  <c:v>1</c:v>
                </c:pt>
                <c:pt idx="19097">
                  <c:v>1</c:v>
                </c:pt>
                <c:pt idx="19098">
                  <c:v>1</c:v>
                </c:pt>
                <c:pt idx="19099">
                  <c:v>1</c:v>
                </c:pt>
                <c:pt idx="19100">
                  <c:v>1</c:v>
                </c:pt>
                <c:pt idx="19101">
                  <c:v>1</c:v>
                </c:pt>
                <c:pt idx="19102">
                  <c:v>0.75</c:v>
                </c:pt>
                <c:pt idx="19103">
                  <c:v>1</c:v>
                </c:pt>
                <c:pt idx="19104">
                  <c:v>1</c:v>
                </c:pt>
                <c:pt idx="19105">
                  <c:v>1</c:v>
                </c:pt>
                <c:pt idx="19106">
                  <c:v>1</c:v>
                </c:pt>
                <c:pt idx="19107">
                  <c:v>1</c:v>
                </c:pt>
                <c:pt idx="19108">
                  <c:v>1</c:v>
                </c:pt>
                <c:pt idx="19109">
                  <c:v>1</c:v>
                </c:pt>
                <c:pt idx="19110">
                  <c:v>1</c:v>
                </c:pt>
                <c:pt idx="19111">
                  <c:v>1</c:v>
                </c:pt>
                <c:pt idx="19112">
                  <c:v>1</c:v>
                </c:pt>
                <c:pt idx="19113">
                  <c:v>1</c:v>
                </c:pt>
                <c:pt idx="19114">
                  <c:v>1</c:v>
                </c:pt>
                <c:pt idx="19115">
                  <c:v>1</c:v>
                </c:pt>
                <c:pt idx="19116">
                  <c:v>1</c:v>
                </c:pt>
                <c:pt idx="19117">
                  <c:v>1</c:v>
                </c:pt>
                <c:pt idx="19118">
                  <c:v>1</c:v>
                </c:pt>
                <c:pt idx="19119">
                  <c:v>1</c:v>
                </c:pt>
                <c:pt idx="19120">
                  <c:v>1</c:v>
                </c:pt>
                <c:pt idx="19121">
                  <c:v>1</c:v>
                </c:pt>
                <c:pt idx="19122">
                  <c:v>1</c:v>
                </c:pt>
                <c:pt idx="19123">
                  <c:v>1</c:v>
                </c:pt>
                <c:pt idx="19124">
                  <c:v>1</c:v>
                </c:pt>
                <c:pt idx="19125">
                  <c:v>1</c:v>
                </c:pt>
                <c:pt idx="19126">
                  <c:v>1</c:v>
                </c:pt>
                <c:pt idx="19127">
                  <c:v>1</c:v>
                </c:pt>
                <c:pt idx="19128">
                  <c:v>1</c:v>
                </c:pt>
                <c:pt idx="19129">
                  <c:v>1</c:v>
                </c:pt>
                <c:pt idx="19130">
                  <c:v>1</c:v>
                </c:pt>
                <c:pt idx="19131">
                  <c:v>1</c:v>
                </c:pt>
                <c:pt idx="19132">
                  <c:v>1</c:v>
                </c:pt>
                <c:pt idx="19133">
                  <c:v>1</c:v>
                </c:pt>
                <c:pt idx="19134">
                  <c:v>1</c:v>
                </c:pt>
                <c:pt idx="19135">
                  <c:v>1</c:v>
                </c:pt>
                <c:pt idx="19136">
                  <c:v>1</c:v>
                </c:pt>
                <c:pt idx="19137">
                  <c:v>1</c:v>
                </c:pt>
                <c:pt idx="19138">
                  <c:v>1</c:v>
                </c:pt>
                <c:pt idx="19139">
                  <c:v>1</c:v>
                </c:pt>
                <c:pt idx="19140">
                  <c:v>1</c:v>
                </c:pt>
                <c:pt idx="19141">
                  <c:v>1</c:v>
                </c:pt>
                <c:pt idx="19142">
                  <c:v>1</c:v>
                </c:pt>
                <c:pt idx="19143">
                  <c:v>1</c:v>
                </c:pt>
                <c:pt idx="19144">
                  <c:v>1</c:v>
                </c:pt>
                <c:pt idx="19145">
                  <c:v>1</c:v>
                </c:pt>
                <c:pt idx="19146">
                  <c:v>1</c:v>
                </c:pt>
                <c:pt idx="19147">
                  <c:v>1</c:v>
                </c:pt>
                <c:pt idx="19148">
                  <c:v>1</c:v>
                </c:pt>
                <c:pt idx="19149">
                  <c:v>1</c:v>
                </c:pt>
                <c:pt idx="19150">
                  <c:v>1</c:v>
                </c:pt>
                <c:pt idx="19151">
                  <c:v>1</c:v>
                </c:pt>
                <c:pt idx="19152">
                  <c:v>1</c:v>
                </c:pt>
                <c:pt idx="19153">
                  <c:v>1</c:v>
                </c:pt>
                <c:pt idx="19154">
                  <c:v>1</c:v>
                </c:pt>
                <c:pt idx="19155">
                  <c:v>1</c:v>
                </c:pt>
                <c:pt idx="19156">
                  <c:v>1</c:v>
                </c:pt>
                <c:pt idx="19157">
                  <c:v>1</c:v>
                </c:pt>
                <c:pt idx="19158">
                  <c:v>1</c:v>
                </c:pt>
                <c:pt idx="19159">
                  <c:v>1</c:v>
                </c:pt>
                <c:pt idx="19160">
                  <c:v>1</c:v>
                </c:pt>
                <c:pt idx="19161">
                  <c:v>1</c:v>
                </c:pt>
                <c:pt idx="19162">
                  <c:v>1</c:v>
                </c:pt>
                <c:pt idx="19163">
                  <c:v>1</c:v>
                </c:pt>
                <c:pt idx="19164">
                  <c:v>1</c:v>
                </c:pt>
                <c:pt idx="19165">
                  <c:v>1</c:v>
                </c:pt>
                <c:pt idx="19166">
                  <c:v>1</c:v>
                </c:pt>
                <c:pt idx="19167">
                  <c:v>1</c:v>
                </c:pt>
                <c:pt idx="19168">
                  <c:v>1</c:v>
                </c:pt>
                <c:pt idx="19169">
                  <c:v>1</c:v>
                </c:pt>
                <c:pt idx="19170">
                  <c:v>1</c:v>
                </c:pt>
                <c:pt idx="19171">
                  <c:v>0.75</c:v>
                </c:pt>
                <c:pt idx="19172">
                  <c:v>1</c:v>
                </c:pt>
                <c:pt idx="19173">
                  <c:v>1</c:v>
                </c:pt>
                <c:pt idx="19174">
                  <c:v>1</c:v>
                </c:pt>
                <c:pt idx="19175">
                  <c:v>1</c:v>
                </c:pt>
                <c:pt idx="19176">
                  <c:v>1</c:v>
                </c:pt>
                <c:pt idx="19177">
                  <c:v>1</c:v>
                </c:pt>
                <c:pt idx="19178">
                  <c:v>1</c:v>
                </c:pt>
                <c:pt idx="19179">
                  <c:v>1</c:v>
                </c:pt>
                <c:pt idx="19180">
                  <c:v>1</c:v>
                </c:pt>
                <c:pt idx="19181">
                  <c:v>1</c:v>
                </c:pt>
                <c:pt idx="19182">
                  <c:v>1</c:v>
                </c:pt>
                <c:pt idx="19183">
                  <c:v>1</c:v>
                </c:pt>
                <c:pt idx="19184">
                  <c:v>1</c:v>
                </c:pt>
                <c:pt idx="19185">
                  <c:v>1</c:v>
                </c:pt>
                <c:pt idx="19186">
                  <c:v>1</c:v>
                </c:pt>
                <c:pt idx="19187">
                  <c:v>1</c:v>
                </c:pt>
                <c:pt idx="19188">
                  <c:v>1</c:v>
                </c:pt>
                <c:pt idx="19189">
                  <c:v>1</c:v>
                </c:pt>
                <c:pt idx="19190">
                  <c:v>1</c:v>
                </c:pt>
                <c:pt idx="19191">
                  <c:v>1</c:v>
                </c:pt>
                <c:pt idx="19192">
                  <c:v>1</c:v>
                </c:pt>
                <c:pt idx="19193">
                  <c:v>1</c:v>
                </c:pt>
                <c:pt idx="19194">
                  <c:v>1</c:v>
                </c:pt>
                <c:pt idx="19195">
                  <c:v>1</c:v>
                </c:pt>
                <c:pt idx="19196">
                  <c:v>1</c:v>
                </c:pt>
                <c:pt idx="19197">
                  <c:v>1</c:v>
                </c:pt>
                <c:pt idx="19198">
                  <c:v>1</c:v>
                </c:pt>
                <c:pt idx="19199">
                  <c:v>1</c:v>
                </c:pt>
                <c:pt idx="19200">
                  <c:v>1</c:v>
                </c:pt>
                <c:pt idx="19201">
                  <c:v>1</c:v>
                </c:pt>
                <c:pt idx="19202">
                  <c:v>1</c:v>
                </c:pt>
                <c:pt idx="19203">
                  <c:v>1</c:v>
                </c:pt>
                <c:pt idx="19204">
                  <c:v>1</c:v>
                </c:pt>
                <c:pt idx="19205">
                  <c:v>1</c:v>
                </c:pt>
                <c:pt idx="19206">
                  <c:v>1</c:v>
                </c:pt>
                <c:pt idx="19207">
                  <c:v>1</c:v>
                </c:pt>
                <c:pt idx="19208">
                  <c:v>1</c:v>
                </c:pt>
                <c:pt idx="19209">
                  <c:v>1</c:v>
                </c:pt>
                <c:pt idx="19210">
                  <c:v>1</c:v>
                </c:pt>
                <c:pt idx="19211">
                  <c:v>1</c:v>
                </c:pt>
                <c:pt idx="19212">
                  <c:v>1</c:v>
                </c:pt>
                <c:pt idx="19213">
                  <c:v>1</c:v>
                </c:pt>
                <c:pt idx="19214">
                  <c:v>1</c:v>
                </c:pt>
                <c:pt idx="19215">
                  <c:v>1</c:v>
                </c:pt>
                <c:pt idx="19216">
                  <c:v>1</c:v>
                </c:pt>
                <c:pt idx="19217">
                  <c:v>1</c:v>
                </c:pt>
                <c:pt idx="19218">
                  <c:v>1</c:v>
                </c:pt>
                <c:pt idx="19219">
                  <c:v>1</c:v>
                </c:pt>
                <c:pt idx="19220">
                  <c:v>1</c:v>
                </c:pt>
                <c:pt idx="19221">
                  <c:v>1</c:v>
                </c:pt>
                <c:pt idx="19222">
                  <c:v>1</c:v>
                </c:pt>
                <c:pt idx="19223">
                  <c:v>1</c:v>
                </c:pt>
                <c:pt idx="19224">
                  <c:v>1</c:v>
                </c:pt>
                <c:pt idx="19225">
                  <c:v>1</c:v>
                </c:pt>
                <c:pt idx="19226">
                  <c:v>1</c:v>
                </c:pt>
                <c:pt idx="19227">
                  <c:v>1</c:v>
                </c:pt>
                <c:pt idx="19228">
                  <c:v>1</c:v>
                </c:pt>
                <c:pt idx="19229">
                  <c:v>1</c:v>
                </c:pt>
                <c:pt idx="19230">
                  <c:v>1</c:v>
                </c:pt>
                <c:pt idx="19231">
                  <c:v>1</c:v>
                </c:pt>
                <c:pt idx="19232">
                  <c:v>1</c:v>
                </c:pt>
                <c:pt idx="19233">
                  <c:v>1</c:v>
                </c:pt>
                <c:pt idx="19234">
                  <c:v>1</c:v>
                </c:pt>
                <c:pt idx="19235">
                  <c:v>1</c:v>
                </c:pt>
                <c:pt idx="19236">
                  <c:v>1</c:v>
                </c:pt>
                <c:pt idx="19237">
                  <c:v>1</c:v>
                </c:pt>
                <c:pt idx="19238">
                  <c:v>1</c:v>
                </c:pt>
                <c:pt idx="19239">
                  <c:v>1</c:v>
                </c:pt>
                <c:pt idx="19240">
                  <c:v>1</c:v>
                </c:pt>
                <c:pt idx="19241">
                  <c:v>1</c:v>
                </c:pt>
                <c:pt idx="19242">
                  <c:v>1</c:v>
                </c:pt>
                <c:pt idx="19243">
                  <c:v>1</c:v>
                </c:pt>
                <c:pt idx="19244">
                  <c:v>1</c:v>
                </c:pt>
                <c:pt idx="19245">
                  <c:v>1</c:v>
                </c:pt>
                <c:pt idx="19246">
                  <c:v>1</c:v>
                </c:pt>
                <c:pt idx="19247">
                  <c:v>1</c:v>
                </c:pt>
                <c:pt idx="19248">
                  <c:v>1</c:v>
                </c:pt>
                <c:pt idx="19249">
                  <c:v>1</c:v>
                </c:pt>
                <c:pt idx="19250">
                  <c:v>1</c:v>
                </c:pt>
                <c:pt idx="19251">
                  <c:v>1</c:v>
                </c:pt>
                <c:pt idx="19252">
                  <c:v>1</c:v>
                </c:pt>
                <c:pt idx="19253">
                  <c:v>1</c:v>
                </c:pt>
                <c:pt idx="19254">
                  <c:v>1</c:v>
                </c:pt>
                <c:pt idx="19255">
                  <c:v>1</c:v>
                </c:pt>
                <c:pt idx="19256">
                  <c:v>1</c:v>
                </c:pt>
                <c:pt idx="19257">
                  <c:v>1</c:v>
                </c:pt>
                <c:pt idx="19258">
                  <c:v>1</c:v>
                </c:pt>
                <c:pt idx="19259">
                  <c:v>1</c:v>
                </c:pt>
                <c:pt idx="19260">
                  <c:v>1</c:v>
                </c:pt>
                <c:pt idx="19261">
                  <c:v>1</c:v>
                </c:pt>
                <c:pt idx="19262">
                  <c:v>1</c:v>
                </c:pt>
                <c:pt idx="19263">
                  <c:v>1</c:v>
                </c:pt>
                <c:pt idx="19264">
                  <c:v>1</c:v>
                </c:pt>
                <c:pt idx="19265">
                  <c:v>1</c:v>
                </c:pt>
                <c:pt idx="19266">
                  <c:v>1</c:v>
                </c:pt>
                <c:pt idx="19267">
                  <c:v>1</c:v>
                </c:pt>
                <c:pt idx="19268">
                  <c:v>1</c:v>
                </c:pt>
                <c:pt idx="19269">
                  <c:v>1</c:v>
                </c:pt>
                <c:pt idx="19270">
                  <c:v>1</c:v>
                </c:pt>
                <c:pt idx="19271">
                  <c:v>1</c:v>
                </c:pt>
                <c:pt idx="19272">
                  <c:v>1</c:v>
                </c:pt>
                <c:pt idx="19273">
                  <c:v>1</c:v>
                </c:pt>
                <c:pt idx="19274">
                  <c:v>1</c:v>
                </c:pt>
                <c:pt idx="19275">
                  <c:v>0.25</c:v>
                </c:pt>
                <c:pt idx="19276">
                  <c:v>0.75</c:v>
                </c:pt>
                <c:pt idx="19277">
                  <c:v>1</c:v>
                </c:pt>
                <c:pt idx="19278">
                  <c:v>1</c:v>
                </c:pt>
                <c:pt idx="19279">
                  <c:v>1</c:v>
                </c:pt>
                <c:pt idx="19280">
                  <c:v>1</c:v>
                </c:pt>
                <c:pt idx="19281">
                  <c:v>1</c:v>
                </c:pt>
                <c:pt idx="19282">
                  <c:v>1</c:v>
                </c:pt>
                <c:pt idx="19283">
                  <c:v>1</c:v>
                </c:pt>
                <c:pt idx="19284">
                  <c:v>1</c:v>
                </c:pt>
                <c:pt idx="19285">
                  <c:v>1</c:v>
                </c:pt>
                <c:pt idx="19286">
                  <c:v>1</c:v>
                </c:pt>
                <c:pt idx="19287">
                  <c:v>1</c:v>
                </c:pt>
                <c:pt idx="19288">
                  <c:v>1</c:v>
                </c:pt>
                <c:pt idx="19289">
                  <c:v>1</c:v>
                </c:pt>
                <c:pt idx="19290">
                  <c:v>1</c:v>
                </c:pt>
                <c:pt idx="19291">
                  <c:v>1</c:v>
                </c:pt>
                <c:pt idx="19292">
                  <c:v>1</c:v>
                </c:pt>
                <c:pt idx="19293">
                  <c:v>1</c:v>
                </c:pt>
                <c:pt idx="19294">
                  <c:v>1</c:v>
                </c:pt>
                <c:pt idx="19295">
                  <c:v>1</c:v>
                </c:pt>
                <c:pt idx="19296">
                  <c:v>1</c:v>
                </c:pt>
                <c:pt idx="19297">
                  <c:v>1</c:v>
                </c:pt>
                <c:pt idx="19298">
                  <c:v>1</c:v>
                </c:pt>
                <c:pt idx="19299">
                  <c:v>1</c:v>
                </c:pt>
                <c:pt idx="19300">
                  <c:v>1</c:v>
                </c:pt>
                <c:pt idx="19301">
                  <c:v>1</c:v>
                </c:pt>
                <c:pt idx="19302">
                  <c:v>1</c:v>
                </c:pt>
                <c:pt idx="19303">
                  <c:v>1</c:v>
                </c:pt>
                <c:pt idx="19304">
                  <c:v>1</c:v>
                </c:pt>
                <c:pt idx="19305">
                  <c:v>1</c:v>
                </c:pt>
                <c:pt idx="19306">
                  <c:v>1</c:v>
                </c:pt>
                <c:pt idx="19307">
                  <c:v>1</c:v>
                </c:pt>
                <c:pt idx="19308">
                  <c:v>1</c:v>
                </c:pt>
                <c:pt idx="19309">
                  <c:v>1</c:v>
                </c:pt>
                <c:pt idx="19310">
                  <c:v>1</c:v>
                </c:pt>
                <c:pt idx="19311">
                  <c:v>1</c:v>
                </c:pt>
                <c:pt idx="19312">
                  <c:v>1</c:v>
                </c:pt>
                <c:pt idx="19313">
                  <c:v>1</c:v>
                </c:pt>
                <c:pt idx="19314">
                  <c:v>1</c:v>
                </c:pt>
                <c:pt idx="19315">
                  <c:v>1</c:v>
                </c:pt>
                <c:pt idx="19316">
                  <c:v>1</c:v>
                </c:pt>
                <c:pt idx="19317">
                  <c:v>1</c:v>
                </c:pt>
                <c:pt idx="19318">
                  <c:v>1</c:v>
                </c:pt>
                <c:pt idx="19319">
                  <c:v>1</c:v>
                </c:pt>
                <c:pt idx="19320">
                  <c:v>1</c:v>
                </c:pt>
                <c:pt idx="19321">
                  <c:v>1</c:v>
                </c:pt>
                <c:pt idx="19322">
                  <c:v>1</c:v>
                </c:pt>
                <c:pt idx="19323">
                  <c:v>1</c:v>
                </c:pt>
                <c:pt idx="19324">
                  <c:v>1</c:v>
                </c:pt>
                <c:pt idx="19325">
                  <c:v>1</c:v>
                </c:pt>
                <c:pt idx="19326">
                  <c:v>1</c:v>
                </c:pt>
                <c:pt idx="19327">
                  <c:v>1</c:v>
                </c:pt>
                <c:pt idx="19328">
                  <c:v>1</c:v>
                </c:pt>
                <c:pt idx="19329">
                  <c:v>1</c:v>
                </c:pt>
                <c:pt idx="19330">
                  <c:v>1</c:v>
                </c:pt>
                <c:pt idx="19331">
                  <c:v>1</c:v>
                </c:pt>
                <c:pt idx="19332">
                  <c:v>1</c:v>
                </c:pt>
                <c:pt idx="19333">
                  <c:v>1</c:v>
                </c:pt>
                <c:pt idx="19334">
                  <c:v>1</c:v>
                </c:pt>
                <c:pt idx="19335">
                  <c:v>1</c:v>
                </c:pt>
                <c:pt idx="19336">
                  <c:v>1</c:v>
                </c:pt>
                <c:pt idx="19337">
                  <c:v>1</c:v>
                </c:pt>
                <c:pt idx="19338">
                  <c:v>1</c:v>
                </c:pt>
                <c:pt idx="19339">
                  <c:v>1</c:v>
                </c:pt>
                <c:pt idx="19340">
                  <c:v>1</c:v>
                </c:pt>
                <c:pt idx="19341">
                  <c:v>1</c:v>
                </c:pt>
                <c:pt idx="19342">
                  <c:v>1</c:v>
                </c:pt>
                <c:pt idx="19343">
                  <c:v>1</c:v>
                </c:pt>
                <c:pt idx="19344">
                  <c:v>1</c:v>
                </c:pt>
                <c:pt idx="19345">
                  <c:v>1</c:v>
                </c:pt>
                <c:pt idx="19346">
                  <c:v>1</c:v>
                </c:pt>
                <c:pt idx="19347">
                  <c:v>1</c:v>
                </c:pt>
                <c:pt idx="19348">
                  <c:v>1</c:v>
                </c:pt>
                <c:pt idx="19349">
                  <c:v>0.25</c:v>
                </c:pt>
                <c:pt idx="19350">
                  <c:v>1</c:v>
                </c:pt>
                <c:pt idx="19351">
                  <c:v>1</c:v>
                </c:pt>
                <c:pt idx="19352">
                  <c:v>1</c:v>
                </c:pt>
                <c:pt idx="19353">
                  <c:v>1</c:v>
                </c:pt>
                <c:pt idx="19354">
                  <c:v>1</c:v>
                </c:pt>
                <c:pt idx="19355">
                  <c:v>1</c:v>
                </c:pt>
                <c:pt idx="19356">
                  <c:v>1</c:v>
                </c:pt>
                <c:pt idx="19357">
                  <c:v>1</c:v>
                </c:pt>
                <c:pt idx="19358">
                  <c:v>1</c:v>
                </c:pt>
                <c:pt idx="19359">
                  <c:v>1</c:v>
                </c:pt>
                <c:pt idx="19360">
                  <c:v>1</c:v>
                </c:pt>
                <c:pt idx="19361">
                  <c:v>1</c:v>
                </c:pt>
                <c:pt idx="19362">
                  <c:v>1</c:v>
                </c:pt>
                <c:pt idx="19363">
                  <c:v>1</c:v>
                </c:pt>
                <c:pt idx="19364">
                  <c:v>1</c:v>
                </c:pt>
                <c:pt idx="19365">
                  <c:v>1</c:v>
                </c:pt>
                <c:pt idx="19366">
                  <c:v>1</c:v>
                </c:pt>
                <c:pt idx="19367">
                  <c:v>1</c:v>
                </c:pt>
                <c:pt idx="19368">
                  <c:v>1</c:v>
                </c:pt>
                <c:pt idx="19369">
                  <c:v>1</c:v>
                </c:pt>
                <c:pt idx="19370">
                  <c:v>1</c:v>
                </c:pt>
                <c:pt idx="19371">
                  <c:v>1</c:v>
                </c:pt>
                <c:pt idx="19372">
                  <c:v>1</c:v>
                </c:pt>
                <c:pt idx="19373">
                  <c:v>1</c:v>
                </c:pt>
                <c:pt idx="19374">
                  <c:v>1</c:v>
                </c:pt>
                <c:pt idx="19375">
                  <c:v>1</c:v>
                </c:pt>
                <c:pt idx="19376">
                  <c:v>1</c:v>
                </c:pt>
                <c:pt idx="19377">
                  <c:v>1</c:v>
                </c:pt>
                <c:pt idx="19378">
                  <c:v>1</c:v>
                </c:pt>
                <c:pt idx="19379">
                  <c:v>1</c:v>
                </c:pt>
                <c:pt idx="19380">
                  <c:v>1</c:v>
                </c:pt>
                <c:pt idx="19381">
                  <c:v>1</c:v>
                </c:pt>
                <c:pt idx="19382">
                  <c:v>1</c:v>
                </c:pt>
                <c:pt idx="19383">
                  <c:v>1</c:v>
                </c:pt>
                <c:pt idx="19384">
                  <c:v>1</c:v>
                </c:pt>
                <c:pt idx="19385">
                  <c:v>1</c:v>
                </c:pt>
                <c:pt idx="19386">
                  <c:v>1</c:v>
                </c:pt>
                <c:pt idx="19387">
                  <c:v>1</c:v>
                </c:pt>
                <c:pt idx="19388">
                  <c:v>1</c:v>
                </c:pt>
                <c:pt idx="19389">
                  <c:v>1</c:v>
                </c:pt>
                <c:pt idx="19390">
                  <c:v>1</c:v>
                </c:pt>
                <c:pt idx="19391">
                  <c:v>1</c:v>
                </c:pt>
                <c:pt idx="19392">
                  <c:v>1</c:v>
                </c:pt>
                <c:pt idx="19393">
                  <c:v>1</c:v>
                </c:pt>
                <c:pt idx="19394">
                  <c:v>1</c:v>
                </c:pt>
                <c:pt idx="19395">
                  <c:v>1</c:v>
                </c:pt>
                <c:pt idx="19396">
                  <c:v>1</c:v>
                </c:pt>
                <c:pt idx="19397">
                  <c:v>1</c:v>
                </c:pt>
                <c:pt idx="19398">
                  <c:v>1</c:v>
                </c:pt>
                <c:pt idx="19399">
                  <c:v>1</c:v>
                </c:pt>
                <c:pt idx="19400">
                  <c:v>1</c:v>
                </c:pt>
                <c:pt idx="19401">
                  <c:v>1</c:v>
                </c:pt>
                <c:pt idx="19402">
                  <c:v>1</c:v>
                </c:pt>
                <c:pt idx="19403">
                  <c:v>1</c:v>
                </c:pt>
                <c:pt idx="19404">
                  <c:v>1</c:v>
                </c:pt>
                <c:pt idx="19405">
                  <c:v>1</c:v>
                </c:pt>
                <c:pt idx="19406">
                  <c:v>0.75</c:v>
                </c:pt>
                <c:pt idx="19407">
                  <c:v>1</c:v>
                </c:pt>
                <c:pt idx="19408">
                  <c:v>1</c:v>
                </c:pt>
                <c:pt idx="19409">
                  <c:v>1</c:v>
                </c:pt>
                <c:pt idx="19410">
                  <c:v>1</c:v>
                </c:pt>
                <c:pt idx="19411">
                  <c:v>1</c:v>
                </c:pt>
                <c:pt idx="19412">
                  <c:v>1</c:v>
                </c:pt>
                <c:pt idx="19413">
                  <c:v>1</c:v>
                </c:pt>
                <c:pt idx="19414">
                  <c:v>1</c:v>
                </c:pt>
                <c:pt idx="19415">
                  <c:v>1</c:v>
                </c:pt>
                <c:pt idx="19416">
                  <c:v>1</c:v>
                </c:pt>
                <c:pt idx="19417">
                  <c:v>1</c:v>
                </c:pt>
                <c:pt idx="19418">
                  <c:v>1</c:v>
                </c:pt>
                <c:pt idx="19419">
                  <c:v>1</c:v>
                </c:pt>
                <c:pt idx="19420">
                  <c:v>1</c:v>
                </c:pt>
                <c:pt idx="19421">
                  <c:v>1</c:v>
                </c:pt>
                <c:pt idx="19422">
                  <c:v>1</c:v>
                </c:pt>
                <c:pt idx="19423">
                  <c:v>1</c:v>
                </c:pt>
                <c:pt idx="19424">
                  <c:v>1</c:v>
                </c:pt>
                <c:pt idx="19425">
                  <c:v>1</c:v>
                </c:pt>
                <c:pt idx="19426">
                  <c:v>1</c:v>
                </c:pt>
                <c:pt idx="19427">
                  <c:v>1</c:v>
                </c:pt>
                <c:pt idx="19428">
                  <c:v>1</c:v>
                </c:pt>
                <c:pt idx="19429">
                  <c:v>1</c:v>
                </c:pt>
                <c:pt idx="19430">
                  <c:v>1</c:v>
                </c:pt>
                <c:pt idx="19431">
                  <c:v>1</c:v>
                </c:pt>
                <c:pt idx="19432">
                  <c:v>1</c:v>
                </c:pt>
                <c:pt idx="19433">
                  <c:v>1</c:v>
                </c:pt>
                <c:pt idx="19434">
                  <c:v>1</c:v>
                </c:pt>
                <c:pt idx="19435">
                  <c:v>1</c:v>
                </c:pt>
                <c:pt idx="19436">
                  <c:v>1</c:v>
                </c:pt>
                <c:pt idx="19437">
                  <c:v>1</c:v>
                </c:pt>
                <c:pt idx="19438">
                  <c:v>1</c:v>
                </c:pt>
                <c:pt idx="19439">
                  <c:v>1</c:v>
                </c:pt>
                <c:pt idx="19440">
                  <c:v>1</c:v>
                </c:pt>
                <c:pt idx="19441">
                  <c:v>1</c:v>
                </c:pt>
                <c:pt idx="19442">
                  <c:v>1</c:v>
                </c:pt>
                <c:pt idx="19443">
                  <c:v>1</c:v>
                </c:pt>
                <c:pt idx="19444">
                  <c:v>1</c:v>
                </c:pt>
                <c:pt idx="19445">
                  <c:v>1</c:v>
                </c:pt>
                <c:pt idx="19446">
                  <c:v>1</c:v>
                </c:pt>
                <c:pt idx="19447">
                  <c:v>1</c:v>
                </c:pt>
                <c:pt idx="19448">
                  <c:v>1</c:v>
                </c:pt>
                <c:pt idx="19449">
                  <c:v>1</c:v>
                </c:pt>
                <c:pt idx="19450">
                  <c:v>1</c:v>
                </c:pt>
                <c:pt idx="19451">
                  <c:v>1</c:v>
                </c:pt>
                <c:pt idx="19452">
                  <c:v>1</c:v>
                </c:pt>
                <c:pt idx="19453">
                  <c:v>1</c:v>
                </c:pt>
                <c:pt idx="19454">
                  <c:v>0.5</c:v>
                </c:pt>
                <c:pt idx="19455">
                  <c:v>1</c:v>
                </c:pt>
                <c:pt idx="19456">
                  <c:v>1</c:v>
                </c:pt>
                <c:pt idx="19457">
                  <c:v>1</c:v>
                </c:pt>
                <c:pt idx="19458">
                  <c:v>1</c:v>
                </c:pt>
                <c:pt idx="19459">
                  <c:v>1</c:v>
                </c:pt>
                <c:pt idx="19460">
                  <c:v>1</c:v>
                </c:pt>
                <c:pt idx="19461">
                  <c:v>1</c:v>
                </c:pt>
                <c:pt idx="19462">
                  <c:v>1</c:v>
                </c:pt>
                <c:pt idx="19463">
                  <c:v>1</c:v>
                </c:pt>
                <c:pt idx="19464">
                  <c:v>1</c:v>
                </c:pt>
                <c:pt idx="19465">
                  <c:v>1</c:v>
                </c:pt>
                <c:pt idx="19466">
                  <c:v>1</c:v>
                </c:pt>
                <c:pt idx="19467">
                  <c:v>1</c:v>
                </c:pt>
                <c:pt idx="19468">
                  <c:v>1</c:v>
                </c:pt>
                <c:pt idx="19469">
                  <c:v>1</c:v>
                </c:pt>
                <c:pt idx="19470">
                  <c:v>1</c:v>
                </c:pt>
                <c:pt idx="19471">
                  <c:v>1</c:v>
                </c:pt>
                <c:pt idx="19472">
                  <c:v>1</c:v>
                </c:pt>
                <c:pt idx="19473">
                  <c:v>1</c:v>
                </c:pt>
                <c:pt idx="19474">
                  <c:v>1</c:v>
                </c:pt>
                <c:pt idx="19475">
                  <c:v>1</c:v>
                </c:pt>
                <c:pt idx="19476">
                  <c:v>1</c:v>
                </c:pt>
                <c:pt idx="19477">
                  <c:v>1</c:v>
                </c:pt>
                <c:pt idx="19478">
                  <c:v>1</c:v>
                </c:pt>
                <c:pt idx="19479">
                  <c:v>1</c:v>
                </c:pt>
                <c:pt idx="19480">
                  <c:v>1</c:v>
                </c:pt>
                <c:pt idx="19481">
                  <c:v>1</c:v>
                </c:pt>
                <c:pt idx="19482">
                  <c:v>1</c:v>
                </c:pt>
                <c:pt idx="19483">
                  <c:v>1</c:v>
                </c:pt>
                <c:pt idx="19484">
                  <c:v>1</c:v>
                </c:pt>
                <c:pt idx="19485">
                  <c:v>1</c:v>
                </c:pt>
                <c:pt idx="19486">
                  <c:v>1</c:v>
                </c:pt>
                <c:pt idx="19487">
                  <c:v>1</c:v>
                </c:pt>
                <c:pt idx="19488">
                  <c:v>1</c:v>
                </c:pt>
                <c:pt idx="19489">
                  <c:v>1</c:v>
                </c:pt>
                <c:pt idx="19490">
                  <c:v>1</c:v>
                </c:pt>
                <c:pt idx="19491">
                  <c:v>1</c:v>
                </c:pt>
                <c:pt idx="19492">
                  <c:v>0.75</c:v>
                </c:pt>
                <c:pt idx="19493">
                  <c:v>1</c:v>
                </c:pt>
                <c:pt idx="19494">
                  <c:v>1</c:v>
                </c:pt>
                <c:pt idx="19495">
                  <c:v>0.75</c:v>
                </c:pt>
                <c:pt idx="19496">
                  <c:v>1</c:v>
                </c:pt>
                <c:pt idx="19497">
                  <c:v>1</c:v>
                </c:pt>
                <c:pt idx="19498">
                  <c:v>1</c:v>
                </c:pt>
                <c:pt idx="19499">
                  <c:v>1</c:v>
                </c:pt>
                <c:pt idx="19500">
                  <c:v>1</c:v>
                </c:pt>
                <c:pt idx="19501">
                  <c:v>1</c:v>
                </c:pt>
                <c:pt idx="19502">
                  <c:v>1</c:v>
                </c:pt>
                <c:pt idx="19503">
                  <c:v>1</c:v>
                </c:pt>
                <c:pt idx="19504">
                  <c:v>1</c:v>
                </c:pt>
                <c:pt idx="19505">
                  <c:v>1</c:v>
                </c:pt>
                <c:pt idx="19506">
                  <c:v>1</c:v>
                </c:pt>
                <c:pt idx="19507">
                  <c:v>1</c:v>
                </c:pt>
                <c:pt idx="19508">
                  <c:v>1</c:v>
                </c:pt>
                <c:pt idx="19509">
                  <c:v>1</c:v>
                </c:pt>
                <c:pt idx="19510">
                  <c:v>1</c:v>
                </c:pt>
                <c:pt idx="19511">
                  <c:v>1</c:v>
                </c:pt>
                <c:pt idx="19512">
                  <c:v>1</c:v>
                </c:pt>
                <c:pt idx="19513">
                  <c:v>1</c:v>
                </c:pt>
                <c:pt idx="19514">
                  <c:v>1</c:v>
                </c:pt>
                <c:pt idx="19515">
                  <c:v>1</c:v>
                </c:pt>
                <c:pt idx="19516">
                  <c:v>1</c:v>
                </c:pt>
                <c:pt idx="19517">
                  <c:v>1</c:v>
                </c:pt>
                <c:pt idx="19518">
                  <c:v>1</c:v>
                </c:pt>
                <c:pt idx="19519">
                  <c:v>1</c:v>
                </c:pt>
                <c:pt idx="19520">
                  <c:v>1</c:v>
                </c:pt>
                <c:pt idx="19521">
                  <c:v>1</c:v>
                </c:pt>
                <c:pt idx="19522">
                  <c:v>1</c:v>
                </c:pt>
                <c:pt idx="19523">
                  <c:v>1</c:v>
                </c:pt>
                <c:pt idx="19524">
                  <c:v>1</c:v>
                </c:pt>
                <c:pt idx="19525">
                  <c:v>1</c:v>
                </c:pt>
                <c:pt idx="19526">
                  <c:v>1</c:v>
                </c:pt>
                <c:pt idx="19527">
                  <c:v>1</c:v>
                </c:pt>
                <c:pt idx="19528">
                  <c:v>1</c:v>
                </c:pt>
                <c:pt idx="19529">
                  <c:v>1</c:v>
                </c:pt>
                <c:pt idx="19530">
                  <c:v>1</c:v>
                </c:pt>
                <c:pt idx="19531">
                  <c:v>1</c:v>
                </c:pt>
                <c:pt idx="19532">
                  <c:v>1</c:v>
                </c:pt>
                <c:pt idx="19533">
                  <c:v>1</c:v>
                </c:pt>
                <c:pt idx="19534">
                  <c:v>1</c:v>
                </c:pt>
                <c:pt idx="19535">
                  <c:v>1</c:v>
                </c:pt>
                <c:pt idx="19536">
                  <c:v>1</c:v>
                </c:pt>
                <c:pt idx="19537">
                  <c:v>1</c:v>
                </c:pt>
                <c:pt idx="19538">
                  <c:v>1</c:v>
                </c:pt>
                <c:pt idx="19539">
                  <c:v>1</c:v>
                </c:pt>
                <c:pt idx="19540">
                  <c:v>1</c:v>
                </c:pt>
                <c:pt idx="19541">
                  <c:v>1</c:v>
                </c:pt>
                <c:pt idx="19542">
                  <c:v>1</c:v>
                </c:pt>
                <c:pt idx="19543">
                  <c:v>1</c:v>
                </c:pt>
                <c:pt idx="19544">
                  <c:v>1</c:v>
                </c:pt>
                <c:pt idx="19545">
                  <c:v>1</c:v>
                </c:pt>
                <c:pt idx="19546">
                  <c:v>1</c:v>
                </c:pt>
                <c:pt idx="19547">
                  <c:v>1</c:v>
                </c:pt>
                <c:pt idx="19548">
                  <c:v>1</c:v>
                </c:pt>
                <c:pt idx="19549">
                  <c:v>1</c:v>
                </c:pt>
                <c:pt idx="19550">
                  <c:v>1</c:v>
                </c:pt>
                <c:pt idx="19551">
                  <c:v>1</c:v>
                </c:pt>
                <c:pt idx="19552">
                  <c:v>1</c:v>
                </c:pt>
                <c:pt idx="19553">
                  <c:v>1</c:v>
                </c:pt>
                <c:pt idx="19554">
                  <c:v>1</c:v>
                </c:pt>
                <c:pt idx="19555">
                  <c:v>1</c:v>
                </c:pt>
                <c:pt idx="19556">
                  <c:v>1</c:v>
                </c:pt>
                <c:pt idx="19557">
                  <c:v>1</c:v>
                </c:pt>
                <c:pt idx="19558">
                  <c:v>1</c:v>
                </c:pt>
                <c:pt idx="19559">
                  <c:v>1</c:v>
                </c:pt>
                <c:pt idx="19560">
                  <c:v>1</c:v>
                </c:pt>
                <c:pt idx="19561">
                  <c:v>1</c:v>
                </c:pt>
                <c:pt idx="19562">
                  <c:v>1</c:v>
                </c:pt>
                <c:pt idx="19563">
                  <c:v>1</c:v>
                </c:pt>
                <c:pt idx="19564">
                  <c:v>1</c:v>
                </c:pt>
                <c:pt idx="19565">
                  <c:v>1</c:v>
                </c:pt>
                <c:pt idx="19566">
                  <c:v>1</c:v>
                </c:pt>
                <c:pt idx="19567">
                  <c:v>1</c:v>
                </c:pt>
                <c:pt idx="19568">
                  <c:v>1</c:v>
                </c:pt>
                <c:pt idx="19569">
                  <c:v>1</c:v>
                </c:pt>
                <c:pt idx="19570">
                  <c:v>1</c:v>
                </c:pt>
                <c:pt idx="19571">
                  <c:v>1</c:v>
                </c:pt>
                <c:pt idx="19572">
                  <c:v>1</c:v>
                </c:pt>
                <c:pt idx="19573">
                  <c:v>1</c:v>
                </c:pt>
                <c:pt idx="19574">
                  <c:v>1</c:v>
                </c:pt>
                <c:pt idx="19575">
                  <c:v>1</c:v>
                </c:pt>
                <c:pt idx="19576">
                  <c:v>1</c:v>
                </c:pt>
                <c:pt idx="19577">
                  <c:v>1</c:v>
                </c:pt>
                <c:pt idx="19578">
                  <c:v>1</c:v>
                </c:pt>
                <c:pt idx="19579">
                  <c:v>1</c:v>
                </c:pt>
                <c:pt idx="19580">
                  <c:v>1</c:v>
                </c:pt>
                <c:pt idx="19581">
                  <c:v>1</c:v>
                </c:pt>
                <c:pt idx="19582">
                  <c:v>1</c:v>
                </c:pt>
                <c:pt idx="19583">
                  <c:v>1</c:v>
                </c:pt>
                <c:pt idx="19584">
                  <c:v>1</c:v>
                </c:pt>
                <c:pt idx="19585">
                  <c:v>1</c:v>
                </c:pt>
                <c:pt idx="19586">
                  <c:v>1</c:v>
                </c:pt>
                <c:pt idx="19587">
                  <c:v>1</c:v>
                </c:pt>
                <c:pt idx="19588">
                  <c:v>1</c:v>
                </c:pt>
                <c:pt idx="19589">
                  <c:v>1</c:v>
                </c:pt>
                <c:pt idx="19590">
                  <c:v>1</c:v>
                </c:pt>
                <c:pt idx="19591">
                  <c:v>1</c:v>
                </c:pt>
                <c:pt idx="19592">
                  <c:v>1</c:v>
                </c:pt>
                <c:pt idx="19593">
                  <c:v>1</c:v>
                </c:pt>
                <c:pt idx="19594">
                  <c:v>1</c:v>
                </c:pt>
                <c:pt idx="19595">
                  <c:v>1</c:v>
                </c:pt>
                <c:pt idx="19596">
                  <c:v>1</c:v>
                </c:pt>
                <c:pt idx="19597">
                  <c:v>1</c:v>
                </c:pt>
                <c:pt idx="19598">
                  <c:v>1</c:v>
                </c:pt>
                <c:pt idx="19599">
                  <c:v>1</c:v>
                </c:pt>
                <c:pt idx="19600">
                  <c:v>1</c:v>
                </c:pt>
                <c:pt idx="19601">
                  <c:v>1</c:v>
                </c:pt>
                <c:pt idx="19602">
                  <c:v>1</c:v>
                </c:pt>
                <c:pt idx="19603">
                  <c:v>1</c:v>
                </c:pt>
                <c:pt idx="19604">
                  <c:v>0.25</c:v>
                </c:pt>
                <c:pt idx="19605">
                  <c:v>1</c:v>
                </c:pt>
                <c:pt idx="19606">
                  <c:v>1</c:v>
                </c:pt>
                <c:pt idx="19607">
                  <c:v>1</c:v>
                </c:pt>
                <c:pt idx="19608">
                  <c:v>1</c:v>
                </c:pt>
                <c:pt idx="19609">
                  <c:v>1</c:v>
                </c:pt>
                <c:pt idx="19610">
                  <c:v>1</c:v>
                </c:pt>
                <c:pt idx="19611">
                  <c:v>1</c:v>
                </c:pt>
                <c:pt idx="19612">
                  <c:v>1</c:v>
                </c:pt>
                <c:pt idx="19613">
                  <c:v>1</c:v>
                </c:pt>
                <c:pt idx="19614">
                  <c:v>1</c:v>
                </c:pt>
                <c:pt idx="19615">
                  <c:v>0.5</c:v>
                </c:pt>
                <c:pt idx="19616">
                  <c:v>1</c:v>
                </c:pt>
                <c:pt idx="19617">
                  <c:v>1</c:v>
                </c:pt>
                <c:pt idx="19618">
                  <c:v>1</c:v>
                </c:pt>
                <c:pt idx="19619">
                  <c:v>1</c:v>
                </c:pt>
                <c:pt idx="19620">
                  <c:v>1</c:v>
                </c:pt>
                <c:pt idx="19621">
                  <c:v>1</c:v>
                </c:pt>
                <c:pt idx="19622">
                  <c:v>1</c:v>
                </c:pt>
                <c:pt idx="19623">
                  <c:v>1</c:v>
                </c:pt>
                <c:pt idx="19624">
                  <c:v>1</c:v>
                </c:pt>
                <c:pt idx="19625">
                  <c:v>1</c:v>
                </c:pt>
                <c:pt idx="19626">
                  <c:v>1</c:v>
                </c:pt>
                <c:pt idx="19627">
                  <c:v>1</c:v>
                </c:pt>
                <c:pt idx="19628">
                  <c:v>1</c:v>
                </c:pt>
                <c:pt idx="19629">
                  <c:v>1</c:v>
                </c:pt>
                <c:pt idx="19630">
                  <c:v>1</c:v>
                </c:pt>
                <c:pt idx="19631">
                  <c:v>0.75</c:v>
                </c:pt>
                <c:pt idx="19632">
                  <c:v>1</c:v>
                </c:pt>
                <c:pt idx="19633">
                  <c:v>1</c:v>
                </c:pt>
                <c:pt idx="19634">
                  <c:v>1</c:v>
                </c:pt>
                <c:pt idx="19635">
                  <c:v>1</c:v>
                </c:pt>
                <c:pt idx="19636">
                  <c:v>1</c:v>
                </c:pt>
                <c:pt idx="19637">
                  <c:v>1</c:v>
                </c:pt>
                <c:pt idx="19638">
                  <c:v>1</c:v>
                </c:pt>
                <c:pt idx="19639">
                  <c:v>1</c:v>
                </c:pt>
                <c:pt idx="19640">
                  <c:v>1</c:v>
                </c:pt>
                <c:pt idx="19641">
                  <c:v>1</c:v>
                </c:pt>
                <c:pt idx="19642">
                  <c:v>1</c:v>
                </c:pt>
                <c:pt idx="19643">
                  <c:v>1</c:v>
                </c:pt>
                <c:pt idx="19644">
                  <c:v>1</c:v>
                </c:pt>
                <c:pt idx="19645">
                  <c:v>1</c:v>
                </c:pt>
                <c:pt idx="19646">
                  <c:v>1</c:v>
                </c:pt>
                <c:pt idx="19647">
                  <c:v>1</c:v>
                </c:pt>
                <c:pt idx="19648">
                  <c:v>1</c:v>
                </c:pt>
                <c:pt idx="19649">
                  <c:v>1</c:v>
                </c:pt>
                <c:pt idx="19650">
                  <c:v>1</c:v>
                </c:pt>
                <c:pt idx="19651">
                  <c:v>1</c:v>
                </c:pt>
                <c:pt idx="19652">
                  <c:v>1</c:v>
                </c:pt>
                <c:pt idx="19653">
                  <c:v>1</c:v>
                </c:pt>
                <c:pt idx="19654">
                  <c:v>1</c:v>
                </c:pt>
                <c:pt idx="19655">
                  <c:v>1</c:v>
                </c:pt>
                <c:pt idx="19656">
                  <c:v>1</c:v>
                </c:pt>
                <c:pt idx="19657">
                  <c:v>1</c:v>
                </c:pt>
                <c:pt idx="19658">
                  <c:v>1</c:v>
                </c:pt>
                <c:pt idx="19659">
                  <c:v>1</c:v>
                </c:pt>
                <c:pt idx="19660">
                  <c:v>1</c:v>
                </c:pt>
                <c:pt idx="19661">
                  <c:v>1</c:v>
                </c:pt>
                <c:pt idx="19662">
                  <c:v>1</c:v>
                </c:pt>
                <c:pt idx="19663">
                  <c:v>1</c:v>
                </c:pt>
                <c:pt idx="19664">
                  <c:v>1</c:v>
                </c:pt>
                <c:pt idx="19665">
                  <c:v>1</c:v>
                </c:pt>
                <c:pt idx="19666">
                  <c:v>1</c:v>
                </c:pt>
                <c:pt idx="19667">
                  <c:v>1</c:v>
                </c:pt>
                <c:pt idx="19668">
                  <c:v>1</c:v>
                </c:pt>
                <c:pt idx="19669">
                  <c:v>1</c:v>
                </c:pt>
                <c:pt idx="19670">
                  <c:v>1</c:v>
                </c:pt>
                <c:pt idx="19671">
                  <c:v>1</c:v>
                </c:pt>
                <c:pt idx="19672">
                  <c:v>1</c:v>
                </c:pt>
                <c:pt idx="19673">
                  <c:v>1</c:v>
                </c:pt>
                <c:pt idx="19674">
                  <c:v>1</c:v>
                </c:pt>
                <c:pt idx="19675">
                  <c:v>1</c:v>
                </c:pt>
                <c:pt idx="19676">
                  <c:v>1</c:v>
                </c:pt>
                <c:pt idx="19677">
                  <c:v>1</c:v>
                </c:pt>
                <c:pt idx="19678">
                  <c:v>1</c:v>
                </c:pt>
                <c:pt idx="19679">
                  <c:v>1</c:v>
                </c:pt>
                <c:pt idx="19680">
                  <c:v>1</c:v>
                </c:pt>
                <c:pt idx="19681">
                  <c:v>1</c:v>
                </c:pt>
                <c:pt idx="19682">
                  <c:v>1</c:v>
                </c:pt>
                <c:pt idx="19683">
                  <c:v>1</c:v>
                </c:pt>
                <c:pt idx="19684">
                  <c:v>1</c:v>
                </c:pt>
                <c:pt idx="19685">
                  <c:v>1</c:v>
                </c:pt>
                <c:pt idx="19686">
                  <c:v>1</c:v>
                </c:pt>
                <c:pt idx="19687">
                  <c:v>1</c:v>
                </c:pt>
                <c:pt idx="19688">
                  <c:v>1</c:v>
                </c:pt>
                <c:pt idx="19689">
                  <c:v>1</c:v>
                </c:pt>
                <c:pt idx="19690">
                  <c:v>1</c:v>
                </c:pt>
                <c:pt idx="19691">
                  <c:v>1</c:v>
                </c:pt>
                <c:pt idx="19692">
                  <c:v>1</c:v>
                </c:pt>
                <c:pt idx="19693">
                  <c:v>1</c:v>
                </c:pt>
                <c:pt idx="19694">
                  <c:v>0.75</c:v>
                </c:pt>
                <c:pt idx="19695">
                  <c:v>1</c:v>
                </c:pt>
                <c:pt idx="19696">
                  <c:v>1</c:v>
                </c:pt>
                <c:pt idx="19697">
                  <c:v>1</c:v>
                </c:pt>
                <c:pt idx="19698">
                  <c:v>1</c:v>
                </c:pt>
                <c:pt idx="19699">
                  <c:v>1</c:v>
                </c:pt>
                <c:pt idx="19700">
                  <c:v>1</c:v>
                </c:pt>
                <c:pt idx="19701">
                  <c:v>1</c:v>
                </c:pt>
                <c:pt idx="19702">
                  <c:v>1</c:v>
                </c:pt>
                <c:pt idx="19703">
                  <c:v>1</c:v>
                </c:pt>
                <c:pt idx="19704">
                  <c:v>1</c:v>
                </c:pt>
                <c:pt idx="19705">
                  <c:v>1</c:v>
                </c:pt>
                <c:pt idx="19706">
                  <c:v>1</c:v>
                </c:pt>
                <c:pt idx="19707">
                  <c:v>1</c:v>
                </c:pt>
                <c:pt idx="19708">
                  <c:v>1</c:v>
                </c:pt>
                <c:pt idx="19709">
                  <c:v>1</c:v>
                </c:pt>
                <c:pt idx="19710">
                  <c:v>1</c:v>
                </c:pt>
                <c:pt idx="19711">
                  <c:v>1</c:v>
                </c:pt>
                <c:pt idx="19712">
                  <c:v>1</c:v>
                </c:pt>
                <c:pt idx="19713">
                  <c:v>1</c:v>
                </c:pt>
                <c:pt idx="19714">
                  <c:v>1</c:v>
                </c:pt>
                <c:pt idx="19715">
                  <c:v>1</c:v>
                </c:pt>
                <c:pt idx="19716">
                  <c:v>1</c:v>
                </c:pt>
                <c:pt idx="19717">
                  <c:v>1</c:v>
                </c:pt>
                <c:pt idx="19718">
                  <c:v>1</c:v>
                </c:pt>
                <c:pt idx="19719">
                  <c:v>1</c:v>
                </c:pt>
                <c:pt idx="19720">
                  <c:v>1</c:v>
                </c:pt>
                <c:pt idx="19721">
                  <c:v>1</c:v>
                </c:pt>
                <c:pt idx="19722">
                  <c:v>1</c:v>
                </c:pt>
                <c:pt idx="19723">
                  <c:v>1</c:v>
                </c:pt>
                <c:pt idx="19724">
                  <c:v>1</c:v>
                </c:pt>
                <c:pt idx="19725">
                  <c:v>1</c:v>
                </c:pt>
                <c:pt idx="19726">
                  <c:v>1</c:v>
                </c:pt>
                <c:pt idx="19727">
                  <c:v>1</c:v>
                </c:pt>
                <c:pt idx="19728">
                  <c:v>1</c:v>
                </c:pt>
                <c:pt idx="19729">
                  <c:v>1</c:v>
                </c:pt>
                <c:pt idx="19730">
                  <c:v>1</c:v>
                </c:pt>
                <c:pt idx="19731">
                  <c:v>0.25</c:v>
                </c:pt>
                <c:pt idx="19732">
                  <c:v>1</c:v>
                </c:pt>
                <c:pt idx="19733">
                  <c:v>1</c:v>
                </c:pt>
                <c:pt idx="19734">
                  <c:v>1</c:v>
                </c:pt>
                <c:pt idx="19735">
                  <c:v>1</c:v>
                </c:pt>
                <c:pt idx="19736">
                  <c:v>1</c:v>
                </c:pt>
                <c:pt idx="19737">
                  <c:v>1</c:v>
                </c:pt>
                <c:pt idx="19738">
                  <c:v>1</c:v>
                </c:pt>
                <c:pt idx="19739">
                  <c:v>1</c:v>
                </c:pt>
                <c:pt idx="19740">
                  <c:v>1</c:v>
                </c:pt>
                <c:pt idx="19741">
                  <c:v>1</c:v>
                </c:pt>
                <c:pt idx="19742">
                  <c:v>1</c:v>
                </c:pt>
                <c:pt idx="19743">
                  <c:v>1</c:v>
                </c:pt>
                <c:pt idx="19744">
                  <c:v>1</c:v>
                </c:pt>
                <c:pt idx="19745">
                  <c:v>1</c:v>
                </c:pt>
                <c:pt idx="19746">
                  <c:v>1</c:v>
                </c:pt>
                <c:pt idx="19747">
                  <c:v>1</c:v>
                </c:pt>
                <c:pt idx="19748">
                  <c:v>1</c:v>
                </c:pt>
                <c:pt idx="19749">
                  <c:v>1</c:v>
                </c:pt>
                <c:pt idx="19750">
                  <c:v>1</c:v>
                </c:pt>
                <c:pt idx="19751">
                  <c:v>1</c:v>
                </c:pt>
                <c:pt idx="19752">
                  <c:v>1</c:v>
                </c:pt>
                <c:pt idx="19753">
                  <c:v>0.75</c:v>
                </c:pt>
                <c:pt idx="19754">
                  <c:v>1</c:v>
                </c:pt>
                <c:pt idx="19755">
                  <c:v>1</c:v>
                </c:pt>
                <c:pt idx="19756">
                  <c:v>1</c:v>
                </c:pt>
                <c:pt idx="19757">
                  <c:v>1</c:v>
                </c:pt>
                <c:pt idx="19758">
                  <c:v>1</c:v>
                </c:pt>
                <c:pt idx="19759">
                  <c:v>1</c:v>
                </c:pt>
                <c:pt idx="19760">
                  <c:v>1</c:v>
                </c:pt>
                <c:pt idx="19761">
                  <c:v>1</c:v>
                </c:pt>
                <c:pt idx="19762">
                  <c:v>1</c:v>
                </c:pt>
                <c:pt idx="19763">
                  <c:v>1</c:v>
                </c:pt>
                <c:pt idx="19764">
                  <c:v>1</c:v>
                </c:pt>
                <c:pt idx="19765">
                  <c:v>1</c:v>
                </c:pt>
                <c:pt idx="19766">
                  <c:v>1</c:v>
                </c:pt>
                <c:pt idx="19767">
                  <c:v>1</c:v>
                </c:pt>
                <c:pt idx="19768">
                  <c:v>1</c:v>
                </c:pt>
                <c:pt idx="19769">
                  <c:v>1</c:v>
                </c:pt>
                <c:pt idx="19770">
                  <c:v>1</c:v>
                </c:pt>
                <c:pt idx="19771">
                  <c:v>1</c:v>
                </c:pt>
                <c:pt idx="19772">
                  <c:v>1</c:v>
                </c:pt>
                <c:pt idx="19773">
                  <c:v>1</c:v>
                </c:pt>
                <c:pt idx="19774">
                  <c:v>1</c:v>
                </c:pt>
                <c:pt idx="19775">
                  <c:v>1</c:v>
                </c:pt>
                <c:pt idx="19776">
                  <c:v>1</c:v>
                </c:pt>
                <c:pt idx="19777">
                  <c:v>1</c:v>
                </c:pt>
                <c:pt idx="19778">
                  <c:v>1</c:v>
                </c:pt>
                <c:pt idx="19779">
                  <c:v>1</c:v>
                </c:pt>
                <c:pt idx="19780">
                  <c:v>1</c:v>
                </c:pt>
                <c:pt idx="19781">
                  <c:v>1</c:v>
                </c:pt>
                <c:pt idx="19782">
                  <c:v>1</c:v>
                </c:pt>
                <c:pt idx="19783">
                  <c:v>1</c:v>
                </c:pt>
                <c:pt idx="19784">
                  <c:v>1</c:v>
                </c:pt>
                <c:pt idx="19785">
                  <c:v>1</c:v>
                </c:pt>
                <c:pt idx="19786">
                  <c:v>1</c:v>
                </c:pt>
                <c:pt idx="19787">
                  <c:v>1</c:v>
                </c:pt>
                <c:pt idx="19788">
                  <c:v>1</c:v>
                </c:pt>
                <c:pt idx="19789">
                  <c:v>1</c:v>
                </c:pt>
                <c:pt idx="19790">
                  <c:v>1</c:v>
                </c:pt>
                <c:pt idx="19791">
                  <c:v>1</c:v>
                </c:pt>
                <c:pt idx="19792">
                  <c:v>1</c:v>
                </c:pt>
                <c:pt idx="19793">
                  <c:v>0.5</c:v>
                </c:pt>
                <c:pt idx="19794">
                  <c:v>1</c:v>
                </c:pt>
                <c:pt idx="19795">
                  <c:v>1</c:v>
                </c:pt>
                <c:pt idx="19796">
                  <c:v>1</c:v>
                </c:pt>
                <c:pt idx="19797">
                  <c:v>1</c:v>
                </c:pt>
                <c:pt idx="19798">
                  <c:v>1</c:v>
                </c:pt>
                <c:pt idx="19799">
                  <c:v>1</c:v>
                </c:pt>
                <c:pt idx="19800">
                  <c:v>1</c:v>
                </c:pt>
                <c:pt idx="19801">
                  <c:v>1</c:v>
                </c:pt>
                <c:pt idx="19802">
                  <c:v>1</c:v>
                </c:pt>
                <c:pt idx="19803">
                  <c:v>1</c:v>
                </c:pt>
                <c:pt idx="19804">
                  <c:v>1</c:v>
                </c:pt>
                <c:pt idx="19805">
                  <c:v>1</c:v>
                </c:pt>
                <c:pt idx="19806">
                  <c:v>1</c:v>
                </c:pt>
                <c:pt idx="19807">
                  <c:v>1</c:v>
                </c:pt>
                <c:pt idx="19808">
                  <c:v>1</c:v>
                </c:pt>
                <c:pt idx="19809">
                  <c:v>1</c:v>
                </c:pt>
                <c:pt idx="19810">
                  <c:v>1</c:v>
                </c:pt>
                <c:pt idx="19811">
                  <c:v>1</c:v>
                </c:pt>
                <c:pt idx="19812">
                  <c:v>1</c:v>
                </c:pt>
                <c:pt idx="19813">
                  <c:v>1</c:v>
                </c:pt>
                <c:pt idx="19814">
                  <c:v>1</c:v>
                </c:pt>
                <c:pt idx="19815">
                  <c:v>1</c:v>
                </c:pt>
                <c:pt idx="19816">
                  <c:v>1</c:v>
                </c:pt>
                <c:pt idx="19817">
                  <c:v>1</c:v>
                </c:pt>
                <c:pt idx="19818">
                  <c:v>1</c:v>
                </c:pt>
                <c:pt idx="19819">
                  <c:v>1</c:v>
                </c:pt>
                <c:pt idx="19820">
                  <c:v>1</c:v>
                </c:pt>
                <c:pt idx="19821">
                  <c:v>1</c:v>
                </c:pt>
                <c:pt idx="19822">
                  <c:v>1</c:v>
                </c:pt>
                <c:pt idx="19823">
                  <c:v>1</c:v>
                </c:pt>
                <c:pt idx="19824">
                  <c:v>1</c:v>
                </c:pt>
                <c:pt idx="19825">
                  <c:v>1</c:v>
                </c:pt>
                <c:pt idx="19826">
                  <c:v>1</c:v>
                </c:pt>
                <c:pt idx="19827">
                  <c:v>1</c:v>
                </c:pt>
                <c:pt idx="19828">
                  <c:v>1</c:v>
                </c:pt>
                <c:pt idx="19829">
                  <c:v>1</c:v>
                </c:pt>
                <c:pt idx="19830">
                  <c:v>1</c:v>
                </c:pt>
                <c:pt idx="19831">
                  <c:v>1</c:v>
                </c:pt>
                <c:pt idx="19832">
                  <c:v>1</c:v>
                </c:pt>
                <c:pt idx="19833">
                  <c:v>1</c:v>
                </c:pt>
                <c:pt idx="19834">
                  <c:v>1</c:v>
                </c:pt>
                <c:pt idx="19835">
                  <c:v>1</c:v>
                </c:pt>
                <c:pt idx="19836">
                  <c:v>1</c:v>
                </c:pt>
                <c:pt idx="19837">
                  <c:v>1</c:v>
                </c:pt>
                <c:pt idx="19838">
                  <c:v>1</c:v>
                </c:pt>
                <c:pt idx="19839">
                  <c:v>1</c:v>
                </c:pt>
                <c:pt idx="19840">
                  <c:v>1</c:v>
                </c:pt>
                <c:pt idx="19841">
                  <c:v>1</c:v>
                </c:pt>
                <c:pt idx="19842">
                  <c:v>1</c:v>
                </c:pt>
                <c:pt idx="19843">
                  <c:v>1</c:v>
                </c:pt>
                <c:pt idx="19844">
                  <c:v>1</c:v>
                </c:pt>
                <c:pt idx="19845">
                  <c:v>1</c:v>
                </c:pt>
                <c:pt idx="19846">
                  <c:v>1</c:v>
                </c:pt>
                <c:pt idx="19847">
                  <c:v>1</c:v>
                </c:pt>
                <c:pt idx="19848">
                  <c:v>1</c:v>
                </c:pt>
                <c:pt idx="19849">
                  <c:v>1</c:v>
                </c:pt>
                <c:pt idx="19850">
                  <c:v>1</c:v>
                </c:pt>
                <c:pt idx="19851">
                  <c:v>1</c:v>
                </c:pt>
                <c:pt idx="19852">
                  <c:v>1</c:v>
                </c:pt>
                <c:pt idx="19853">
                  <c:v>1</c:v>
                </c:pt>
                <c:pt idx="19854">
                  <c:v>1</c:v>
                </c:pt>
                <c:pt idx="19855">
                  <c:v>1</c:v>
                </c:pt>
                <c:pt idx="19856">
                  <c:v>1</c:v>
                </c:pt>
                <c:pt idx="19857">
                  <c:v>1</c:v>
                </c:pt>
                <c:pt idx="19858">
                  <c:v>1</c:v>
                </c:pt>
                <c:pt idx="19859">
                  <c:v>1</c:v>
                </c:pt>
                <c:pt idx="19860">
                  <c:v>1</c:v>
                </c:pt>
                <c:pt idx="19861">
                  <c:v>1</c:v>
                </c:pt>
                <c:pt idx="19862">
                  <c:v>1</c:v>
                </c:pt>
                <c:pt idx="19863">
                  <c:v>1</c:v>
                </c:pt>
                <c:pt idx="19864">
                  <c:v>1</c:v>
                </c:pt>
                <c:pt idx="19865">
                  <c:v>1</c:v>
                </c:pt>
                <c:pt idx="19866">
                  <c:v>1</c:v>
                </c:pt>
                <c:pt idx="19867">
                  <c:v>1</c:v>
                </c:pt>
                <c:pt idx="19868">
                  <c:v>1</c:v>
                </c:pt>
                <c:pt idx="19869">
                  <c:v>1</c:v>
                </c:pt>
                <c:pt idx="19870">
                  <c:v>1</c:v>
                </c:pt>
                <c:pt idx="19871">
                  <c:v>1</c:v>
                </c:pt>
                <c:pt idx="19872">
                  <c:v>1</c:v>
                </c:pt>
                <c:pt idx="19873">
                  <c:v>1</c:v>
                </c:pt>
                <c:pt idx="19874">
                  <c:v>1</c:v>
                </c:pt>
                <c:pt idx="19875">
                  <c:v>1</c:v>
                </c:pt>
                <c:pt idx="19876">
                  <c:v>1</c:v>
                </c:pt>
                <c:pt idx="19877">
                  <c:v>1</c:v>
                </c:pt>
                <c:pt idx="19878">
                  <c:v>1</c:v>
                </c:pt>
                <c:pt idx="19879">
                  <c:v>1</c:v>
                </c:pt>
                <c:pt idx="19880">
                  <c:v>1</c:v>
                </c:pt>
                <c:pt idx="19881">
                  <c:v>1</c:v>
                </c:pt>
                <c:pt idx="19882">
                  <c:v>1</c:v>
                </c:pt>
                <c:pt idx="19883">
                  <c:v>1</c:v>
                </c:pt>
                <c:pt idx="19884">
                  <c:v>1</c:v>
                </c:pt>
                <c:pt idx="19885">
                  <c:v>1</c:v>
                </c:pt>
                <c:pt idx="19886">
                  <c:v>1</c:v>
                </c:pt>
                <c:pt idx="19887">
                  <c:v>1</c:v>
                </c:pt>
                <c:pt idx="19888">
                  <c:v>1</c:v>
                </c:pt>
                <c:pt idx="19889">
                  <c:v>1</c:v>
                </c:pt>
                <c:pt idx="19890">
                  <c:v>1</c:v>
                </c:pt>
                <c:pt idx="19891">
                  <c:v>1</c:v>
                </c:pt>
                <c:pt idx="19892">
                  <c:v>1</c:v>
                </c:pt>
                <c:pt idx="19893">
                  <c:v>1</c:v>
                </c:pt>
                <c:pt idx="19894">
                  <c:v>1</c:v>
                </c:pt>
                <c:pt idx="19895">
                  <c:v>1</c:v>
                </c:pt>
                <c:pt idx="19896">
                  <c:v>1</c:v>
                </c:pt>
                <c:pt idx="19897">
                  <c:v>1</c:v>
                </c:pt>
                <c:pt idx="19898">
                  <c:v>1</c:v>
                </c:pt>
                <c:pt idx="19899">
                  <c:v>0.25</c:v>
                </c:pt>
                <c:pt idx="19900">
                  <c:v>1</c:v>
                </c:pt>
                <c:pt idx="19901">
                  <c:v>1</c:v>
                </c:pt>
                <c:pt idx="19902">
                  <c:v>1</c:v>
                </c:pt>
                <c:pt idx="19903">
                  <c:v>1</c:v>
                </c:pt>
                <c:pt idx="19904">
                  <c:v>1</c:v>
                </c:pt>
                <c:pt idx="19905">
                  <c:v>1</c:v>
                </c:pt>
                <c:pt idx="19906">
                  <c:v>1</c:v>
                </c:pt>
                <c:pt idx="19907">
                  <c:v>1</c:v>
                </c:pt>
                <c:pt idx="19908">
                  <c:v>1</c:v>
                </c:pt>
                <c:pt idx="19909">
                  <c:v>1</c:v>
                </c:pt>
                <c:pt idx="19910">
                  <c:v>1</c:v>
                </c:pt>
                <c:pt idx="19911">
                  <c:v>1</c:v>
                </c:pt>
                <c:pt idx="19912">
                  <c:v>1</c:v>
                </c:pt>
                <c:pt idx="19913">
                  <c:v>1</c:v>
                </c:pt>
                <c:pt idx="19914">
                  <c:v>1</c:v>
                </c:pt>
                <c:pt idx="19915">
                  <c:v>1</c:v>
                </c:pt>
                <c:pt idx="19916">
                  <c:v>1</c:v>
                </c:pt>
                <c:pt idx="19917">
                  <c:v>1</c:v>
                </c:pt>
                <c:pt idx="19918">
                  <c:v>1</c:v>
                </c:pt>
                <c:pt idx="19919">
                  <c:v>1</c:v>
                </c:pt>
                <c:pt idx="19920">
                  <c:v>1</c:v>
                </c:pt>
                <c:pt idx="19921">
                  <c:v>1</c:v>
                </c:pt>
                <c:pt idx="19922">
                  <c:v>1</c:v>
                </c:pt>
                <c:pt idx="19923">
                  <c:v>1</c:v>
                </c:pt>
                <c:pt idx="19924">
                  <c:v>1</c:v>
                </c:pt>
                <c:pt idx="19925">
                  <c:v>1</c:v>
                </c:pt>
                <c:pt idx="19926">
                  <c:v>1</c:v>
                </c:pt>
                <c:pt idx="19927">
                  <c:v>1</c:v>
                </c:pt>
                <c:pt idx="19928">
                  <c:v>1</c:v>
                </c:pt>
                <c:pt idx="19929">
                  <c:v>1</c:v>
                </c:pt>
                <c:pt idx="19930">
                  <c:v>1</c:v>
                </c:pt>
                <c:pt idx="19931">
                  <c:v>1</c:v>
                </c:pt>
                <c:pt idx="19932">
                  <c:v>1</c:v>
                </c:pt>
                <c:pt idx="19933">
                  <c:v>1</c:v>
                </c:pt>
                <c:pt idx="19934">
                  <c:v>1</c:v>
                </c:pt>
                <c:pt idx="19935">
                  <c:v>1</c:v>
                </c:pt>
                <c:pt idx="19936">
                  <c:v>1</c:v>
                </c:pt>
                <c:pt idx="19937">
                  <c:v>1</c:v>
                </c:pt>
                <c:pt idx="19938">
                  <c:v>1</c:v>
                </c:pt>
                <c:pt idx="19939">
                  <c:v>1</c:v>
                </c:pt>
                <c:pt idx="19940">
                  <c:v>1</c:v>
                </c:pt>
                <c:pt idx="19941">
                  <c:v>1</c:v>
                </c:pt>
                <c:pt idx="19942">
                  <c:v>1</c:v>
                </c:pt>
                <c:pt idx="19943">
                  <c:v>1</c:v>
                </c:pt>
                <c:pt idx="19944">
                  <c:v>1</c:v>
                </c:pt>
                <c:pt idx="19945">
                  <c:v>1</c:v>
                </c:pt>
                <c:pt idx="19946">
                  <c:v>1</c:v>
                </c:pt>
                <c:pt idx="19947">
                  <c:v>1</c:v>
                </c:pt>
                <c:pt idx="19948">
                  <c:v>1</c:v>
                </c:pt>
                <c:pt idx="19949">
                  <c:v>1</c:v>
                </c:pt>
                <c:pt idx="19950">
                  <c:v>1</c:v>
                </c:pt>
                <c:pt idx="19951">
                  <c:v>1</c:v>
                </c:pt>
                <c:pt idx="19952">
                  <c:v>1</c:v>
                </c:pt>
                <c:pt idx="19953">
                  <c:v>1</c:v>
                </c:pt>
                <c:pt idx="19954">
                  <c:v>1</c:v>
                </c:pt>
                <c:pt idx="19955">
                  <c:v>1</c:v>
                </c:pt>
                <c:pt idx="19956">
                  <c:v>1</c:v>
                </c:pt>
                <c:pt idx="19957">
                  <c:v>1</c:v>
                </c:pt>
                <c:pt idx="19958">
                  <c:v>1</c:v>
                </c:pt>
                <c:pt idx="19959">
                  <c:v>0.75</c:v>
                </c:pt>
                <c:pt idx="19960">
                  <c:v>1</c:v>
                </c:pt>
                <c:pt idx="19961">
                  <c:v>1</c:v>
                </c:pt>
                <c:pt idx="19962">
                  <c:v>1</c:v>
                </c:pt>
                <c:pt idx="19963">
                  <c:v>1</c:v>
                </c:pt>
                <c:pt idx="19964">
                  <c:v>1</c:v>
                </c:pt>
                <c:pt idx="19965">
                  <c:v>1</c:v>
                </c:pt>
                <c:pt idx="19966">
                  <c:v>0.75</c:v>
                </c:pt>
                <c:pt idx="19967">
                  <c:v>1</c:v>
                </c:pt>
                <c:pt idx="19968">
                  <c:v>1</c:v>
                </c:pt>
                <c:pt idx="19969">
                  <c:v>1</c:v>
                </c:pt>
                <c:pt idx="19970">
                  <c:v>1</c:v>
                </c:pt>
                <c:pt idx="19971">
                  <c:v>1</c:v>
                </c:pt>
                <c:pt idx="19972">
                  <c:v>1</c:v>
                </c:pt>
                <c:pt idx="19973">
                  <c:v>1</c:v>
                </c:pt>
                <c:pt idx="19974">
                  <c:v>1</c:v>
                </c:pt>
                <c:pt idx="19975">
                  <c:v>1</c:v>
                </c:pt>
                <c:pt idx="19976">
                  <c:v>1</c:v>
                </c:pt>
                <c:pt idx="19977">
                  <c:v>1</c:v>
                </c:pt>
                <c:pt idx="19978">
                  <c:v>1</c:v>
                </c:pt>
                <c:pt idx="19979">
                  <c:v>1</c:v>
                </c:pt>
                <c:pt idx="19980">
                  <c:v>1</c:v>
                </c:pt>
                <c:pt idx="19981">
                  <c:v>1</c:v>
                </c:pt>
                <c:pt idx="19982">
                  <c:v>1</c:v>
                </c:pt>
                <c:pt idx="19983">
                  <c:v>1</c:v>
                </c:pt>
                <c:pt idx="19984">
                  <c:v>1</c:v>
                </c:pt>
                <c:pt idx="19985">
                  <c:v>1</c:v>
                </c:pt>
                <c:pt idx="19986">
                  <c:v>1</c:v>
                </c:pt>
                <c:pt idx="19987">
                  <c:v>1</c:v>
                </c:pt>
                <c:pt idx="19988">
                  <c:v>1</c:v>
                </c:pt>
                <c:pt idx="19989">
                  <c:v>1</c:v>
                </c:pt>
                <c:pt idx="19990">
                  <c:v>1</c:v>
                </c:pt>
                <c:pt idx="19991">
                  <c:v>1</c:v>
                </c:pt>
                <c:pt idx="19992">
                  <c:v>1</c:v>
                </c:pt>
                <c:pt idx="19993">
                  <c:v>1</c:v>
                </c:pt>
                <c:pt idx="19994">
                  <c:v>1</c:v>
                </c:pt>
                <c:pt idx="19995">
                  <c:v>1</c:v>
                </c:pt>
                <c:pt idx="19996">
                  <c:v>1</c:v>
                </c:pt>
                <c:pt idx="19997">
                  <c:v>1</c:v>
                </c:pt>
                <c:pt idx="19998">
                  <c:v>1</c:v>
                </c:pt>
                <c:pt idx="19999">
                  <c:v>1</c:v>
                </c:pt>
                <c:pt idx="20000">
                  <c:v>1</c:v>
                </c:pt>
                <c:pt idx="20001">
                  <c:v>1</c:v>
                </c:pt>
                <c:pt idx="20002">
                  <c:v>1</c:v>
                </c:pt>
                <c:pt idx="20003">
                  <c:v>1</c:v>
                </c:pt>
                <c:pt idx="20004">
                  <c:v>1</c:v>
                </c:pt>
                <c:pt idx="20005">
                  <c:v>1</c:v>
                </c:pt>
                <c:pt idx="20006">
                  <c:v>1</c:v>
                </c:pt>
                <c:pt idx="20007">
                  <c:v>1</c:v>
                </c:pt>
                <c:pt idx="20008">
                  <c:v>1</c:v>
                </c:pt>
                <c:pt idx="20009">
                  <c:v>1</c:v>
                </c:pt>
                <c:pt idx="20010">
                  <c:v>1</c:v>
                </c:pt>
                <c:pt idx="20011">
                  <c:v>1</c:v>
                </c:pt>
                <c:pt idx="20012">
                  <c:v>1</c:v>
                </c:pt>
                <c:pt idx="20013">
                  <c:v>1</c:v>
                </c:pt>
                <c:pt idx="20014">
                  <c:v>1</c:v>
                </c:pt>
                <c:pt idx="20015">
                  <c:v>1</c:v>
                </c:pt>
                <c:pt idx="20016">
                  <c:v>1</c:v>
                </c:pt>
                <c:pt idx="20017">
                  <c:v>1</c:v>
                </c:pt>
                <c:pt idx="20018">
                  <c:v>1</c:v>
                </c:pt>
                <c:pt idx="20019">
                  <c:v>1</c:v>
                </c:pt>
                <c:pt idx="20020">
                  <c:v>1</c:v>
                </c:pt>
                <c:pt idx="20021">
                  <c:v>1</c:v>
                </c:pt>
                <c:pt idx="20022">
                  <c:v>1</c:v>
                </c:pt>
                <c:pt idx="20023">
                  <c:v>1</c:v>
                </c:pt>
                <c:pt idx="20024">
                  <c:v>1</c:v>
                </c:pt>
                <c:pt idx="20025">
                  <c:v>1</c:v>
                </c:pt>
                <c:pt idx="20026">
                  <c:v>1</c:v>
                </c:pt>
                <c:pt idx="20027">
                  <c:v>1</c:v>
                </c:pt>
                <c:pt idx="20028">
                  <c:v>1</c:v>
                </c:pt>
                <c:pt idx="20029">
                  <c:v>1</c:v>
                </c:pt>
                <c:pt idx="20030">
                  <c:v>1</c:v>
                </c:pt>
                <c:pt idx="20031">
                  <c:v>1</c:v>
                </c:pt>
                <c:pt idx="20032">
                  <c:v>1</c:v>
                </c:pt>
                <c:pt idx="20033">
                  <c:v>1</c:v>
                </c:pt>
                <c:pt idx="20034">
                  <c:v>1</c:v>
                </c:pt>
                <c:pt idx="20035">
                  <c:v>1</c:v>
                </c:pt>
                <c:pt idx="20036">
                  <c:v>1</c:v>
                </c:pt>
                <c:pt idx="20037">
                  <c:v>1</c:v>
                </c:pt>
                <c:pt idx="20038">
                  <c:v>1</c:v>
                </c:pt>
                <c:pt idx="20039">
                  <c:v>1</c:v>
                </c:pt>
                <c:pt idx="20040">
                  <c:v>1</c:v>
                </c:pt>
                <c:pt idx="20041">
                  <c:v>1</c:v>
                </c:pt>
                <c:pt idx="20042">
                  <c:v>0.75</c:v>
                </c:pt>
                <c:pt idx="20043">
                  <c:v>1</c:v>
                </c:pt>
                <c:pt idx="20044">
                  <c:v>1</c:v>
                </c:pt>
                <c:pt idx="20045">
                  <c:v>1</c:v>
                </c:pt>
                <c:pt idx="20046">
                  <c:v>1</c:v>
                </c:pt>
                <c:pt idx="20047">
                  <c:v>1</c:v>
                </c:pt>
                <c:pt idx="20048">
                  <c:v>1</c:v>
                </c:pt>
                <c:pt idx="20049">
                  <c:v>1</c:v>
                </c:pt>
                <c:pt idx="20050">
                  <c:v>1</c:v>
                </c:pt>
                <c:pt idx="20051">
                  <c:v>1</c:v>
                </c:pt>
                <c:pt idx="20052">
                  <c:v>1</c:v>
                </c:pt>
                <c:pt idx="20053">
                  <c:v>1</c:v>
                </c:pt>
                <c:pt idx="20054">
                  <c:v>1</c:v>
                </c:pt>
                <c:pt idx="20055">
                  <c:v>1</c:v>
                </c:pt>
                <c:pt idx="20056">
                  <c:v>1</c:v>
                </c:pt>
                <c:pt idx="20057">
                  <c:v>1</c:v>
                </c:pt>
                <c:pt idx="20058">
                  <c:v>1</c:v>
                </c:pt>
                <c:pt idx="20059">
                  <c:v>1</c:v>
                </c:pt>
                <c:pt idx="20060">
                  <c:v>1</c:v>
                </c:pt>
                <c:pt idx="20061">
                  <c:v>1</c:v>
                </c:pt>
                <c:pt idx="20062">
                  <c:v>1</c:v>
                </c:pt>
                <c:pt idx="20063">
                  <c:v>1</c:v>
                </c:pt>
                <c:pt idx="20064">
                  <c:v>1</c:v>
                </c:pt>
                <c:pt idx="20065">
                  <c:v>1</c:v>
                </c:pt>
                <c:pt idx="20066">
                  <c:v>1</c:v>
                </c:pt>
                <c:pt idx="20067">
                  <c:v>1</c:v>
                </c:pt>
                <c:pt idx="20068">
                  <c:v>1</c:v>
                </c:pt>
                <c:pt idx="20069">
                  <c:v>1</c:v>
                </c:pt>
                <c:pt idx="20070">
                  <c:v>1</c:v>
                </c:pt>
                <c:pt idx="20071">
                  <c:v>1</c:v>
                </c:pt>
                <c:pt idx="20072">
                  <c:v>1</c:v>
                </c:pt>
                <c:pt idx="20073">
                  <c:v>1</c:v>
                </c:pt>
                <c:pt idx="20074">
                  <c:v>1</c:v>
                </c:pt>
                <c:pt idx="20075">
                  <c:v>1</c:v>
                </c:pt>
                <c:pt idx="20076">
                  <c:v>1</c:v>
                </c:pt>
                <c:pt idx="20077">
                  <c:v>1</c:v>
                </c:pt>
                <c:pt idx="20078">
                  <c:v>1</c:v>
                </c:pt>
                <c:pt idx="20079">
                  <c:v>1</c:v>
                </c:pt>
                <c:pt idx="20080">
                  <c:v>1</c:v>
                </c:pt>
                <c:pt idx="20081">
                  <c:v>1</c:v>
                </c:pt>
                <c:pt idx="20082">
                  <c:v>1</c:v>
                </c:pt>
                <c:pt idx="20083">
                  <c:v>1</c:v>
                </c:pt>
                <c:pt idx="20084">
                  <c:v>1</c:v>
                </c:pt>
                <c:pt idx="20085">
                  <c:v>1</c:v>
                </c:pt>
                <c:pt idx="20086">
                  <c:v>1</c:v>
                </c:pt>
                <c:pt idx="20087">
                  <c:v>1</c:v>
                </c:pt>
                <c:pt idx="20088">
                  <c:v>1</c:v>
                </c:pt>
                <c:pt idx="20089">
                  <c:v>1</c:v>
                </c:pt>
                <c:pt idx="20090">
                  <c:v>1</c:v>
                </c:pt>
                <c:pt idx="20091">
                  <c:v>1</c:v>
                </c:pt>
                <c:pt idx="20092">
                  <c:v>1</c:v>
                </c:pt>
                <c:pt idx="20093">
                  <c:v>1</c:v>
                </c:pt>
                <c:pt idx="20094">
                  <c:v>1</c:v>
                </c:pt>
                <c:pt idx="20095">
                  <c:v>1</c:v>
                </c:pt>
                <c:pt idx="20096">
                  <c:v>1</c:v>
                </c:pt>
                <c:pt idx="20097">
                  <c:v>1</c:v>
                </c:pt>
                <c:pt idx="20098">
                  <c:v>1</c:v>
                </c:pt>
                <c:pt idx="20099">
                  <c:v>1</c:v>
                </c:pt>
                <c:pt idx="20100">
                  <c:v>1</c:v>
                </c:pt>
                <c:pt idx="20101">
                  <c:v>1</c:v>
                </c:pt>
                <c:pt idx="20102">
                  <c:v>1</c:v>
                </c:pt>
                <c:pt idx="20103">
                  <c:v>1</c:v>
                </c:pt>
                <c:pt idx="20104">
                  <c:v>1</c:v>
                </c:pt>
                <c:pt idx="20105">
                  <c:v>1</c:v>
                </c:pt>
                <c:pt idx="20106">
                  <c:v>1</c:v>
                </c:pt>
                <c:pt idx="20107">
                  <c:v>1</c:v>
                </c:pt>
                <c:pt idx="20108">
                  <c:v>1</c:v>
                </c:pt>
                <c:pt idx="20109">
                  <c:v>1</c:v>
                </c:pt>
                <c:pt idx="20110">
                  <c:v>1</c:v>
                </c:pt>
                <c:pt idx="20111">
                  <c:v>1</c:v>
                </c:pt>
                <c:pt idx="20112">
                  <c:v>1</c:v>
                </c:pt>
                <c:pt idx="20113">
                  <c:v>1</c:v>
                </c:pt>
                <c:pt idx="20114">
                  <c:v>1</c:v>
                </c:pt>
                <c:pt idx="20115">
                  <c:v>1</c:v>
                </c:pt>
                <c:pt idx="20116">
                  <c:v>1</c:v>
                </c:pt>
                <c:pt idx="20117">
                  <c:v>1</c:v>
                </c:pt>
                <c:pt idx="20118">
                  <c:v>1</c:v>
                </c:pt>
                <c:pt idx="20119">
                  <c:v>1</c:v>
                </c:pt>
                <c:pt idx="20120">
                  <c:v>1</c:v>
                </c:pt>
                <c:pt idx="20121">
                  <c:v>1</c:v>
                </c:pt>
                <c:pt idx="20122">
                  <c:v>1</c:v>
                </c:pt>
                <c:pt idx="20123">
                  <c:v>1</c:v>
                </c:pt>
                <c:pt idx="20124">
                  <c:v>1</c:v>
                </c:pt>
                <c:pt idx="20125">
                  <c:v>1</c:v>
                </c:pt>
                <c:pt idx="20126">
                  <c:v>1</c:v>
                </c:pt>
                <c:pt idx="20127">
                  <c:v>1</c:v>
                </c:pt>
                <c:pt idx="20128">
                  <c:v>1</c:v>
                </c:pt>
                <c:pt idx="20129">
                  <c:v>1</c:v>
                </c:pt>
                <c:pt idx="20130">
                  <c:v>1</c:v>
                </c:pt>
                <c:pt idx="20131">
                  <c:v>1</c:v>
                </c:pt>
                <c:pt idx="20132">
                  <c:v>1</c:v>
                </c:pt>
                <c:pt idx="20133">
                  <c:v>1</c:v>
                </c:pt>
                <c:pt idx="20134">
                  <c:v>1</c:v>
                </c:pt>
                <c:pt idx="20135">
                  <c:v>1</c:v>
                </c:pt>
                <c:pt idx="20136">
                  <c:v>1</c:v>
                </c:pt>
                <c:pt idx="20137">
                  <c:v>1</c:v>
                </c:pt>
                <c:pt idx="20138">
                  <c:v>1</c:v>
                </c:pt>
                <c:pt idx="20139">
                  <c:v>1</c:v>
                </c:pt>
                <c:pt idx="20140">
                  <c:v>1</c:v>
                </c:pt>
                <c:pt idx="20141">
                  <c:v>1</c:v>
                </c:pt>
                <c:pt idx="20142">
                  <c:v>1</c:v>
                </c:pt>
                <c:pt idx="20143">
                  <c:v>1</c:v>
                </c:pt>
                <c:pt idx="20144">
                  <c:v>1</c:v>
                </c:pt>
                <c:pt idx="20145">
                  <c:v>1</c:v>
                </c:pt>
                <c:pt idx="20146">
                  <c:v>1</c:v>
                </c:pt>
                <c:pt idx="20147">
                  <c:v>1</c:v>
                </c:pt>
                <c:pt idx="20148">
                  <c:v>1</c:v>
                </c:pt>
                <c:pt idx="20149">
                  <c:v>1</c:v>
                </c:pt>
                <c:pt idx="20150">
                  <c:v>1</c:v>
                </c:pt>
                <c:pt idx="20151">
                  <c:v>1</c:v>
                </c:pt>
                <c:pt idx="20152">
                  <c:v>1</c:v>
                </c:pt>
                <c:pt idx="20153">
                  <c:v>1</c:v>
                </c:pt>
                <c:pt idx="20154">
                  <c:v>1</c:v>
                </c:pt>
                <c:pt idx="20155">
                  <c:v>1</c:v>
                </c:pt>
                <c:pt idx="20156">
                  <c:v>1</c:v>
                </c:pt>
                <c:pt idx="20157">
                  <c:v>1</c:v>
                </c:pt>
                <c:pt idx="20158">
                  <c:v>1</c:v>
                </c:pt>
                <c:pt idx="20159">
                  <c:v>1</c:v>
                </c:pt>
                <c:pt idx="20160">
                  <c:v>1</c:v>
                </c:pt>
                <c:pt idx="20161">
                  <c:v>1</c:v>
                </c:pt>
                <c:pt idx="20162">
                  <c:v>1</c:v>
                </c:pt>
                <c:pt idx="20163">
                  <c:v>1</c:v>
                </c:pt>
                <c:pt idx="20164">
                  <c:v>1</c:v>
                </c:pt>
                <c:pt idx="20165">
                  <c:v>0.5</c:v>
                </c:pt>
                <c:pt idx="20166">
                  <c:v>1</c:v>
                </c:pt>
                <c:pt idx="20167">
                  <c:v>1</c:v>
                </c:pt>
                <c:pt idx="20168">
                  <c:v>1</c:v>
                </c:pt>
                <c:pt idx="20169">
                  <c:v>1</c:v>
                </c:pt>
                <c:pt idx="20170">
                  <c:v>1</c:v>
                </c:pt>
                <c:pt idx="20171">
                  <c:v>1</c:v>
                </c:pt>
                <c:pt idx="20172">
                  <c:v>1</c:v>
                </c:pt>
                <c:pt idx="20173">
                  <c:v>1</c:v>
                </c:pt>
                <c:pt idx="20174">
                  <c:v>1</c:v>
                </c:pt>
                <c:pt idx="20175">
                  <c:v>1</c:v>
                </c:pt>
                <c:pt idx="20176">
                  <c:v>1</c:v>
                </c:pt>
                <c:pt idx="20177">
                  <c:v>1</c:v>
                </c:pt>
                <c:pt idx="20178">
                  <c:v>1</c:v>
                </c:pt>
                <c:pt idx="20179">
                  <c:v>1</c:v>
                </c:pt>
                <c:pt idx="20180">
                  <c:v>1</c:v>
                </c:pt>
                <c:pt idx="20181">
                  <c:v>1</c:v>
                </c:pt>
                <c:pt idx="20182">
                  <c:v>1</c:v>
                </c:pt>
                <c:pt idx="20183">
                  <c:v>1</c:v>
                </c:pt>
                <c:pt idx="20184">
                  <c:v>1</c:v>
                </c:pt>
                <c:pt idx="20185">
                  <c:v>1</c:v>
                </c:pt>
                <c:pt idx="20186">
                  <c:v>1</c:v>
                </c:pt>
                <c:pt idx="20187">
                  <c:v>1</c:v>
                </c:pt>
                <c:pt idx="20188">
                  <c:v>1</c:v>
                </c:pt>
                <c:pt idx="20189">
                  <c:v>1</c:v>
                </c:pt>
                <c:pt idx="20190">
                  <c:v>0.5</c:v>
                </c:pt>
                <c:pt idx="20191">
                  <c:v>1</c:v>
                </c:pt>
                <c:pt idx="20192">
                  <c:v>1</c:v>
                </c:pt>
                <c:pt idx="20193">
                  <c:v>1</c:v>
                </c:pt>
                <c:pt idx="20194">
                  <c:v>1</c:v>
                </c:pt>
                <c:pt idx="20195">
                  <c:v>1</c:v>
                </c:pt>
                <c:pt idx="20196">
                  <c:v>1</c:v>
                </c:pt>
                <c:pt idx="20197">
                  <c:v>1</c:v>
                </c:pt>
                <c:pt idx="20198">
                  <c:v>1</c:v>
                </c:pt>
                <c:pt idx="20199">
                  <c:v>1</c:v>
                </c:pt>
                <c:pt idx="20200">
                  <c:v>1</c:v>
                </c:pt>
                <c:pt idx="20201">
                  <c:v>1</c:v>
                </c:pt>
                <c:pt idx="20202">
                  <c:v>1</c:v>
                </c:pt>
                <c:pt idx="20203">
                  <c:v>1</c:v>
                </c:pt>
                <c:pt idx="20204">
                  <c:v>1</c:v>
                </c:pt>
                <c:pt idx="20205">
                  <c:v>1</c:v>
                </c:pt>
                <c:pt idx="20206">
                  <c:v>1</c:v>
                </c:pt>
                <c:pt idx="20207">
                  <c:v>1</c:v>
                </c:pt>
                <c:pt idx="20208">
                  <c:v>1</c:v>
                </c:pt>
                <c:pt idx="20209">
                  <c:v>1</c:v>
                </c:pt>
                <c:pt idx="20210">
                  <c:v>1</c:v>
                </c:pt>
                <c:pt idx="20211">
                  <c:v>1</c:v>
                </c:pt>
                <c:pt idx="20212">
                  <c:v>1</c:v>
                </c:pt>
                <c:pt idx="20213">
                  <c:v>1</c:v>
                </c:pt>
                <c:pt idx="20214">
                  <c:v>1</c:v>
                </c:pt>
                <c:pt idx="20215">
                  <c:v>1</c:v>
                </c:pt>
                <c:pt idx="20216">
                  <c:v>1</c:v>
                </c:pt>
                <c:pt idx="20217">
                  <c:v>1</c:v>
                </c:pt>
                <c:pt idx="20218">
                  <c:v>1</c:v>
                </c:pt>
                <c:pt idx="20219">
                  <c:v>1</c:v>
                </c:pt>
                <c:pt idx="20220">
                  <c:v>1</c:v>
                </c:pt>
                <c:pt idx="20221">
                  <c:v>1</c:v>
                </c:pt>
                <c:pt idx="20222">
                  <c:v>1</c:v>
                </c:pt>
                <c:pt idx="20223">
                  <c:v>1</c:v>
                </c:pt>
                <c:pt idx="20224">
                  <c:v>1</c:v>
                </c:pt>
                <c:pt idx="20225">
                  <c:v>1</c:v>
                </c:pt>
                <c:pt idx="20226">
                  <c:v>1</c:v>
                </c:pt>
                <c:pt idx="20227">
                  <c:v>1</c:v>
                </c:pt>
                <c:pt idx="20228">
                  <c:v>1</c:v>
                </c:pt>
                <c:pt idx="20229">
                  <c:v>1</c:v>
                </c:pt>
                <c:pt idx="20230">
                  <c:v>1</c:v>
                </c:pt>
                <c:pt idx="20231">
                  <c:v>1</c:v>
                </c:pt>
                <c:pt idx="20232">
                  <c:v>1</c:v>
                </c:pt>
                <c:pt idx="20233">
                  <c:v>1</c:v>
                </c:pt>
                <c:pt idx="20234">
                  <c:v>1</c:v>
                </c:pt>
                <c:pt idx="20235">
                  <c:v>1</c:v>
                </c:pt>
                <c:pt idx="20236">
                  <c:v>1</c:v>
                </c:pt>
                <c:pt idx="20237">
                  <c:v>1</c:v>
                </c:pt>
                <c:pt idx="20238">
                  <c:v>1</c:v>
                </c:pt>
                <c:pt idx="20239">
                  <c:v>1</c:v>
                </c:pt>
                <c:pt idx="20240">
                  <c:v>1</c:v>
                </c:pt>
                <c:pt idx="20241">
                  <c:v>1</c:v>
                </c:pt>
                <c:pt idx="20242">
                  <c:v>1</c:v>
                </c:pt>
                <c:pt idx="20243">
                  <c:v>1</c:v>
                </c:pt>
                <c:pt idx="20244">
                  <c:v>1</c:v>
                </c:pt>
                <c:pt idx="20245">
                  <c:v>1</c:v>
                </c:pt>
                <c:pt idx="20246">
                  <c:v>1</c:v>
                </c:pt>
                <c:pt idx="20247">
                  <c:v>1</c:v>
                </c:pt>
                <c:pt idx="20248">
                  <c:v>1</c:v>
                </c:pt>
                <c:pt idx="20249">
                  <c:v>1</c:v>
                </c:pt>
                <c:pt idx="20250">
                  <c:v>1</c:v>
                </c:pt>
                <c:pt idx="20251">
                  <c:v>1</c:v>
                </c:pt>
                <c:pt idx="20252">
                  <c:v>1</c:v>
                </c:pt>
                <c:pt idx="20253">
                  <c:v>1</c:v>
                </c:pt>
                <c:pt idx="20254">
                  <c:v>1</c:v>
                </c:pt>
                <c:pt idx="20255">
                  <c:v>1</c:v>
                </c:pt>
                <c:pt idx="20256">
                  <c:v>1</c:v>
                </c:pt>
                <c:pt idx="20257">
                  <c:v>1</c:v>
                </c:pt>
                <c:pt idx="20258">
                  <c:v>1</c:v>
                </c:pt>
                <c:pt idx="20259">
                  <c:v>1</c:v>
                </c:pt>
                <c:pt idx="20260">
                  <c:v>1</c:v>
                </c:pt>
                <c:pt idx="20261">
                  <c:v>1</c:v>
                </c:pt>
                <c:pt idx="20262">
                  <c:v>1</c:v>
                </c:pt>
                <c:pt idx="20263">
                  <c:v>1</c:v>
                </c:pt>
                <c:pt idx="20264">
                  <c:v>1</c:v>
                </c:pt>
                <c:pt idx="20265">
                  <c:v>1</c:v>
                </c:pt>
                <c:pt idx="20266">
                  <c:v>1</c:v>
                </c:pt>
                <c:pt idx="20267">
                  <c:v>1</c:v>
                </c:pt>
                <c:pt idx="20268">
                  <c:v>1</c:v>
                </c:pt>
                <c:pt idx="20269">
                  <c:v>0.75</c:v>
                </c:pt>
                <c:pt idx="20270">
                  <c:v>1</c:v>
                </c:pt>
                <c:pt idx="20271">
                  <c:v>1</c:v>
                </c:pt>
                <c:pt idx="20272">
                  <c:v>1</c:v>
                </c:pt>
                <c:pt idx="20273">
                  <c:v>1</c:v>
                </c:pt>
                <c:pt idx="20274">
                  <c:v>1</c:v>
                </c:pt>
                <c:pt idx="20275">
                  <c:v>1</c:v>
                </c:pt>
                <c:pt idx="20276">
                  <c:v>1</c:v>
                </c:pt>
                <c:pt idx="20277">
                  <c:v>1</c:v>
                </c:pt>
                <c:pt idx="20278">
                  <c:v>1</c:v>
                </c:pt>
                <c:pt idx="20279">
                  <c:v>1</c:v>
                </c:pt>
                <c:pt idx="20280">
                  <c:v>1</c:v>
                </c:pt>
                <c:pt idx="20281">
                  <c:v>1</c:v>
                </c:pt>
                <c:pt idx="20282">
                  <c:v>1</c:v>
                </c:pt>
                <c:pt idx="20283">
                  <c:v>1</c:v>
                </c:pt>
                <c:pt idx="20284">
                  <c:v>1</c:v>
                </c:pt>
                <c:pt idx="20285">
                  <c:v>1</c:v>
                </c:pt>
                <c:pt idx="20286">
                  <c:v>1</c:v>
                </c:pt>
                <c:pt idx="20287">
                  <c:v>1</c:v>
                </c:pt>
                <c:pt idx="20288">
                  <c:v>1</c:v>
                </c:pt>
                <c:pt idx="20289">
                  <c:v>1</c:v>
                </c:pt>
                <c:pt idx="20290">
                  <c:v>1</c:v>
                </c:pt>
                <c:pt idx="20291">
                  <c:v>1</c:v>
                </c:pt>
                <c:pt idx="20292">
                  <c:v>1</c:v>
                </c:pt>
                <c:pt idx="20293">
                  <c:v>1</c:v>
                </c:pt>
                <c:pt idx="20294">
                  <c:v>1</c:v>
                </c:pt>
                <c:pt idx="20295">
                  <c:v>1</c:v>
                </c:pt>
                <c:pt idx="20296">
                  <c:v>1</c:v>
                </c:pt>
                <c:pt idx="20297">
                  <c:v>1</c:v>
                </c:pt>
                <c:pt idx="20298">
                  <c:v>1</c:v>
                </c:pt>
                <c:pt idx="20299">
                  <c:v>1</c:v>
                </c:pt>
                <c:pt idx="20300">
                  <c:v>1</c:v>
                </c:pt>
                <c:pt idx="20301">
                  <c:v>1</c:v>
                </c:pt>
                <c:pt idx="20302">
                  <c:v>1</c:v>
                </c:pt>
                <c:pt idx="20303">
                  <c:v>1</c:v>
                </c:pt>
                <c:pt idx="20304">
                  <c:v>1</c:v>
                </c:pt>
                <c:pt idx="20305">
                  <c:v>1</c:v>
                </c:pt>
                <c:pt idx="20306">
                  <c:v>1</c:v>
                </c:pt>
                <c:pt idx="20307">
                  <c:v>1</c:v>
                </c:pt>
                <c:pt idx="20308">
                  <c:v>0.25</c:v>
                </c:pt>
                <c:pt idx="20309">
                  <c:v>1</c:v>
                </c:pt>
                <c:pt idx="20310">
                  <c:v>1</c:v>
                </c:pt>
                <c:pt idx="20311">
                  <c:v>1</c:v>
                </c:pt>
                <c:pt idx="20312">
                  <c:v>1</c:v>
                </c:pt>
                <c:pt idx="20313">
                  <c:v>1</c:v>
                </c:pt>
                <c:pt idx="20314">
                  <c:v>1</c:v>
                </c:pt>
                <c:pt idx="20315">
                  <c:v>1</c:v>
                </c:pt>
                <c:pt idx="20316">
                  <c:v>1</c:v>
                </c:pt>
                <c:pt idx="20317">
                  <c:v>1</c:v>
                </c:pt>
                <c:pt idx="20318">
                  <c:v>0.75</c:v>
                </c:pt>
                <c:pt idx="20319">
                  <c:v>1</c:v>
                </c:pt>
                <c:pt idx="20320">
                  <c:v>1</c:v>
                </c:pt>
                <c:pt idx="20321">
                  <c:v>1</c:v>
                </c:pt>
                <c:pt idx="20322">
                  <c:v>1</c:v>
                </c:pt>
                <c:pt idx="20323">
                  <c:v>1</c:v>
                </c:pt>
                <c:pt idx="20324">
                  <c:v>1</c:v>
                </c:pt>
                <c:pt idx="20325">
                  <c:v>1</c:v>
                </c:pt>
                <c:pt idx="20326">
                  <c:v>1</c:v>
                </c:pt>
                <c:pt idx="20327">
                  <c:v>1</c:v>
                </c:pt>
                <c:pt idx="20328">
                  <c:v>1</c:v>
                </c:pt>
                <c:pt idx="20329">
                  <c:v>1</c:v>
                </c:pt>
                <c:pt idx="20330">
                  <c:v>1</c:v>
                </c:pt>
                <c:pt idx="20331">
                  <c:v>1</c:v>
                </c:pt>
                <c:pt idx="20332">
                  <c:v>1</c:v>
                </c:pt>
                <c:pt idx="20333">
                  <c:v>1</c:v>
                </c:pt>
                <c:pt idx="20334">
                  <c:v>1</c:v>
                </c:pt>
                <c:pt idx="20335">
                  <c:v>1</c:v>
                </c:pt>
                <c:pt idx="20336">
                  <c:v>1</c:v>
                </c:pt>
                <c:pt idx="20337">
                  <c:v>1</c:v>
                </c:pt>
                <c:pt idx="20338">
                  <c:v>1</c:v>
                </c:pt>
                <c:pt idx="20339">
                  <c:v>1</c:v>
                </c:pt>
                <c:pt idx="20340">
                  <c:v>1</c:v>
                </c:pt>
                <c:pt idx="20341">
                  <c:v>1</c:v>
                </c:pt>
                <c:pt idx="20342">
                  <c:v>1</c:v>
                </c:pt>
                <c:pt idx="20343">
                  <c:v>1</c:v>
                </c:pt>
                <c:pt idx="20344">
                  <c:v>1</c:v>
                </c:pt>
                <c:pt idx="20345">
                  <c:v>1</c:v>
                </c:pt>
                <c:pt idx="20346">
                  <c:v>1</c:v>
                </c:pt>
                <c:pt idx="20347">
                  <c:v>1</c:v>
                </c:pt>
                <c:pt idx="20348">
                  <c:v>1</c:v>
                </c:pt>
                <c:pt idx="20349">
                  <c:v>1</c:v>
                </c:pt>
                <c:pt idx="20350">
                  <c:v>1</c:v>
                </c:pt>
                <c:pt idx="20351">
                  <c:v>1</c:v>
                </c:pt>
                <c:pt idx="20352">
                  <c:v>1</c:v>
                </c:pt>
                <c:pt idx="20353">
                  <c:v>1</c:v>
                </c:pt>
                <c:pt idx="20354">
                  <c:v>1</c:v>
                </c:pt>
                <c:pt idx="20355">
                  <c:v>1</c:v>
                </c:pt>
                <c:pt idx="20356">
                  <c:v>1</c:v>
                </c:pt>
                <c:pt idx="20357">
                  <c:v>1</c:v>
                </c:pt>
                <c:pt idx="20358">
                  <c:v>1</c:v>
                </c:pt>
                <c:pt idx="20359">
                  <c:v>1</c:v>
                </c:pt>
                <c:pt idx="20360">
                  <c:v>1</c:v>
                </c:pt>
                <c:pt idx="20361">
                  <c:v>1</c:v>
                </c:pt>
                <c:pt idx="20362">
                  <c:v>0.75</c:v>
                </c:pt>
                <c:pt idx="20363">
                  <c:v>1</c:v>
                </c:pt>
                <c:pt idx="20364">
                  <c:v>1</c:v>
                </c:pt>
                <c:pt idx="20365">
                  <c:v>1</c:v>
                </c:pt>
                <c:pt idx="20366">
                  <c:v>1</c:v>
                </c:pt>
                <c:pt idx="20367">
                  <c:v>1</c:v>
                </c:pt>
                <c:pt idx="20368">
                  <c:v>0.5</c:v>
                </c:pt>
                <c:pt idx="20369">
                  <c:v>1</c:v>
                </c:pt>
                <c:pt idx="20370">
                  <c:v>1</c:v>
                </c:pt>
                <c:pt idx="20371">
                  <c:v>1</c:v>
                </c:pt>
                <c:pt idx="20372">
                  <c:v>0.75</c:v>
                </c:pt>
                <c:pt idx="20373">
                  <c:v>1</c:v>
                </c:pt>
                <c:pt idx="20374">
                  <c:v>1</c:v>
                </c:pt>
                <c:pt idx="20375">
                  <c:v>1</c:v>
                </c:pt>
                <c:pt idx="20376">
                  <c:v>1</c:v>
                </c:pt>
                <c:pt idx="20377">
                  <c:v>1</c:v>
                </c:pt>
                <c:pt idx="20378">
                  <c:v>1</c:v>
                </c:pt>
                <c:pt idx="20379">
                  <c:v>1</c:v>
                </c:pt>
                <c:pt idx="20380">
                  <c:v>1</c:v>
                </c:pt>
                <c:pt idx="20381">
                  <c:v>1</c:v>
                </c:pt>
                <c:pt idx="20382">
                  <c:v>1</c:v>
                </c:pt>
                <c:pt idx="20383">
                  <c:v>1</c:v>
                </c:pt>
                <c:pt idx="20384">
                  <c:v>1</c:v>
                </c:pt>
                <c:pt idx="20385">
                  <c:v>1</c:v>
                </c:pt>
                <c:pt idx="20386">
                  <c:v>1</c:v>
                </c:pt>
                <c:pt idx="20387">
                  <c:v>1</c:v>
                </c:pt>
                <c:pt idx="20388">
                  <c:v>1</c:v>
                </c:pt>
                <c:pt idx="20389">
                  <c:v>1</c:v>
                </c:pt>
                <c:pt idx="20390">
                  <c:v>1</c:v>
                </c:pt>
                <c:pt idx="20391">
                  <c:v>1</c:v>
                </c:pt>
                <c:pt idx="20392">
                  <c:v>1</c:v>
                </c:pt>
                <c:pt idx="20393">
                  <c:v>1</c:v>
                </c:pt>
                <c:pt idx="20394">
                  <c:v>1</c:v>
                </c:pt>
                <c:pt idx="20395">
                  <c:v>1</c:v>
                </c:pt>
                <c:pt idx="20396">
                  <c:v>1</c:v>
                </c:pt>
                <c:pt idx="20397">
                  <c:v>1</c:v>
                </c:pt>
                <c:pt idx="20398">
                  <c:v>1</c:v>
                </c:pt>
                <c:pt idx="20399">
                  <c:v>0.25</c:v>
                </c:pt>
                <c:pt idx="20400">
                  <c:v>1</c:v>
                </c:pt>
                <c:pt idx="20401">
                  <c:v>1</c:v>
                </c:pt>
                <c:pt idx="20402">
                  <c:v>1</c:v>
                </c:pt>
                <c:pt idx="20403">
                  <c:v>1</c:v>
                </c:pt>
                <c:pt idx="20404">
                  <c:v>0.75</c:v>
                </c:pt>
                <c:pt idx="20405">
                  <c:v>1</c:v>
                </c:pt>
                <c:pt idx="20406">
                  <c:v>1</c:v>
                </c:pt>
                <c:pt idx="20407">
                  <c:v>1</c:v>
                </c:pt>
                <c:pt idx="20408">
                  <c:v>1</c:v>
                </c:pt>
                <c:pt idx="20409">
                  <c:v>1</c:v>
                </c:pt>
                <c:pt idx="20410">
                  <c:v>1</c:v>
                </c:pt>
                <c:pt idx="20411">
                  <c:v>1</c:v>
                </c:pt>
                <c:pt idx="20412">
                  <c:v>1</c:v>
                </c:pt>
                <c:pt idx="20413">
                  <c:v>1</c:v>
                </c:pt>
                <c:pt idx="20414">
                  <c:v>1</c:v>
                </c:pt>
                <c:pt idx="20415">
                  <c:v>1</c:v>
                </c:pt>
                <c:pt idx="20416">
                  <c:v>1</c:v>
                </c:pt>
                <c:pt idx="20417">
                  <c:v>1</c:v>
                </c:pt>
                <c:pt idx="20418">
                  <c:v>1</c:v>
                </c:pt>
                <c:pt idx="20419">
                  <c:v>1</c:v>
                </c:pt>
                <c:pt idx="20420">
                  <c:v>1</c:v>
                </c:pt>
                <c:pt idx="20421">
                  <c:v>1</c:v>
                </c:pt>
                <c:pt idx="20422">
                  <c:v>1</c:v>
                </c:pt>
                <c:pt idx="20423">
                  <c:v>1</c:v>
                </c:pt>
                <c:pt idx="20424">
                  <c:v>1</c:v>
                </c:pt>
                <c:pt idx="20425">
                  <c:v>1</c:v>
                </c:pt>
                <c:pt idx="20426">
                  <c:v>1</c:v>
                </c:pt>
                <c:pt idx="20427">
                  <c:v>1</c:v>
                </c:pt>
                <c:pt idx="20428">
                  <c:v>1</c:v>
                </c:pt>
                <c:pt idx="20429">
                  <c:v>1</c:v>
                </c:pt>
                <c:pt idx="20430">
                  <c:v>1</c:v>
                </c:pt>
                <c:pt idx="20431">
                  <c:v>1</c:v>
                </c:pt>
                <c:pt idx="20432">
                  <c:v>1</c:v>
                </c:pt>
                <c:pt idx="20433">
                  <c:v>1</c:v>
                </c:pt>
                <c:pt idx="20434">
                  <c:v>1</c:v>
                </c:pt>
                <c:pt idx="20435">
                  <c:v>1</c:v>
                </c:pt>
                <c:pt idx="20436">
                  <c:v>1</c:v>
                </c:pt>
                <c:pt idx="20437">
                  <c:v>1</c:v>
                </c:pt>
                <c:pt idx="20438">
                  <c:v>1</c:v>
                </c:pt>
                <c:pt idx="20439">
                  <c:v>1</c:v>
                </c:pt>
                <c:pt idx="20440">
                  <c:v>1</c:v>
                </c:pt>
                <c:pt idx="20441">
                  <c:v>1</c:v>
                </c:pt>
                <c:pt idx="20442">
                  <c:v>1</c:v>
                </c:pt>
                <c:pt idx="20443">
                  <c:v>1</c:v>
                </c:pt>
                <c:pt idx="20444">
                  <c:v>1</c:v>
                </c:pt>
                <c:pt idx="20445">
                  <c:v>1</c:v>
                </c:pt>
                <c:pt idx="20446">
                  <c:v>1</c:v>
                </c:pt>
                <c:pt idx="20447">
                  <c:v>1</c:v>
                </c:pt>
                <c:pt idx="20448">
                  <c:v>1</c:v>
                </c:pt>
                <c:pt idx="20449">
                  <c:v>1</c:v>
                </c:pt>
                <c:pt idx="20450">
                  <c:v>1</c:v>
                </c:pt>
                <c:pt idx="20451">
                  <c:v>1</c:v>
                </c:pt>
                <c:pt idx="20452">
                  <c:v>1</c:v>
                </c:pt>
                <c:pt idx="20453">
                  <c:v>1</c:v>
                </c:pt>
                <c:pt idx="20454">
                  <c:v>1</c:v>
                </c:pt>
                <c:pt idx="20455">
                  <c:v>1</c:v>
                </c:pt>
                <c:pt idx="20456">
                  <c:v>1</c:v>
                </c:pt>
                <c:pt idx="20457">
                  <c:v>1</c:v>
                </c:pt>
                <c:pt idx="20458">
                  <c:v>1</c:v>
                </c:pt>
                <c:pt idx="20459">
                  <c:v>1</c:v>
                </c:pt>
                <c:pt idx="20460">
                  <c:v>1</c:v>
                </c:pt>
                <c:pt idx="20461">
                  <c:v>1</c:v>
                </c:pt>
                <c:pt idx="20462">
                  <c:v>1</c:v>
                </c:pt>
                <c:pt idx="20463">
                  <c:v>1</c:v>
                </c:pt>
                <c:pt idx="20464">
                  <c:v>1</c:v>
                </c:pt>
                <c:pt idx="20465">
                  <c:v>1</c:v>
                </c:pt>
                <c:pt idx="20466">
                  <c:v>1</c:v>
                </c:pt>
                <c:pt idx="20467">
                  <c:v>1</c:v>
                </c:pt>
                <c:pt idx="20468">
                  <c:v>1</c:v>
                </c:pt>
                <c:pt idx="20469">
                  <c:v>1</c:v>
                </c:pt>
                <c:pt idx="20470">
                  <c:v>1</c:v>
                </c:pt>
                <c:pt idx="20471">
                  <c:v>1</c:v>
                </c:pt>
                <c:pt idx="20472">
                  <c:v>1</c:v>
                </c:pt>
                <c:pt idx="20473">
                  <c:v>1</c:v>
                </c:pt>
                <c:pt idx="20474">
                  <c:v>1</c:v>
                </c:pt>
                <c:pt idx="20475">
                  <c:v>1</c:v>
                </c:pt>
                <c:pt idx="20476">
                  <c:v>1</c:v>
                </c:pt>
                <c:pt idx="20477">
                  <c:v>1</c:v>
                </c:pt>
                <c:pt idx="20478">
                  <c:v>1</c:v>
                </c:pt>
                <c:pt idx="20479">
                  <c:v>1</c:v>
                </c:pt>
                <c:pt idx="20480">
                  <c:v>1</c:v>
                </c:pt>
                <c:pt idx="20481">
                  <c:v>1</c:v>
                </c:pt>
                <c:pt idx="20482">
                  <c:v>1</c:v>
                </c:pt>
                <c:pt idx="20483">
                  <c:v>1</c:v>
                </c:pt>
                <c:pt idx="20484">
                  <c:v>1</c:v>
                </c:pt>
                <c:pt idx="20485">
                  <c:v>1</c:v>
                </c:pt>
                <c:pt idx="20486">
                  <c:v>1</c:v>
                </c:pt>
                <c:pt idx="20487">
                  <c:v>1</c:v>
                </c:pt>
                <c:pt idx="20488">
                  <c:v>1</c:v>
                </c:pt>
                <c:pt idx="20489">
                  <c:v>1</c:v>
                </c:pt>
                <c:pt idx="20490">
                  <c:v>1</c:v>
                </c:pt>
                <c:pt idx="20491">
                  <c:v>1</c:v>
                </c:pt>
                <c:pt idx="20492">
                  <c:v>1</c:v>
                </c:pt>
                <c:pt idx="20493">
                  <c:v>1</c:v>
                </c:pt>
                <c:pt idx="20494">
                  <c:v>1</c:v>
                </c:pt>
                <c:pt idx="20495">
                  <c:v>1</c:v>
                </c:pt>
                <c:pt idx="20496">
                  <c:v>1</c:v>
                </c:pt>
                <c:pt idx="20497">
                  <c:v>1</c:v>
                </c:pt>
                <c:pt idx="20498">
                  <c:v>1</c:v>
                </c:pt>
                <c:pt idx="20499">
                  <c:v>1</c:v>
                </c:pt>
                <c:pt idx="20500">
                  <c:v>0.75</c:v>
                </c:pt>
                <c:pt idx="20501">
                  <c:v>1</c:v>
                </c:pt>
                <c:pt idx="20502">
                  <c:v>1</c:v>
                </c:pt>
                <c:pt idx="20503">
                  <c:v>1</c:v>
                </c:pt>
                <c:pt idx="20504">
                  <c:v>1</c:v>
                </c:pt>
                <c:pt idx="20505">
                  <c:v>1</c:v>
                </c:pt>
                <c:pt idx="20506">
                  <c:v>1</c:v>
                </c:pt>
                <c:pt idx="20507">
                  <c:v>1</c:v>
                </c:pt>
                <c:pt idx="20508">
                  <c:v>1</c:v>
                </c:pt>
                <c:pt idx="20509">
                  <c:v>1</c:v>
                </c:pt>
                <c:pt idx="20510">
                  <c:v>1</c:v>
                </c:pt>
                <c:pt idx="20511">
                  <c:v>1</c:v>
                </c:pt>
                <c:pt idx="20512">
                  <c:v>1</c:v>
                </c:pt>
                <c:pt idx="20513">
                  <c:v>1</c:v>
                </c:pt>
                <c:pt idx="20514">
                  <c:v>1</c:v>
                </c:pt>
                <c:pt idx="20515">
                  <c:v>1</c:v>
                </c:pt>
                <c:pt idx="20516">
                  <c:v>1</c:v>
                </c:pt>
                <c:pt idx="20517">
                  <c:v>1</c:v>
                </c:pt>
                <c:pt idx="20518">
                  <c:v>1</c:v>
                </c:pt>
                <c:pt idx="20519">
                  <c:v>1</c:v>
                </c:pt>
                <c:pt idx="20520">
                  <c:v>1</c:v>
                </c:pt>
                <c:pt idx="20521">
                  <c:v>1</c:v>
                </c:pt>
                <c:pt idx="20522">
                  <c:v>1</c:v>
                </c:pt>
                <c:pt idx="20523">
                  <c:v>1</c:v>
                </c:pt>
                <c:pt idx="20524">
                  <c:v>1</c:v>
                </c:pt>
                <c:pt idx="20525">
                  <c:v>1</c:v>
                </c:pt>
                <c:pt idx="20526">
                  <c:v>1</c:v>
                </c:pt>
                <c:pt idx="20527">
                  <c:v>1</c:v>
                </c:pt>
                <c:pt idx="20528">
                  <c:v>1</c:v>
                </c:pt>
                <c:pt idx="20529">
                  <c:v>1</c:v>
                </c:pt>
                <c:pt idx="20530">
                  <c:v>1</c:v>
                </c:pt>
                <c:pt idx="20531">
                  <c:v>1</c:v>
                </c:pt>
                <c:pt idx="20532">
                  <c:v>1</c:v>
                </c:pt>
                <c:pt idx="20533">
                  <c:v>1</c:v>
                </c:pt>
                <c:pt idx="20534">
                  <c:v>1</c:v>
                </c:pt>
                <c:pt idx="20535">
                  <c:v>1</c:v>
                </c:pt>
                <c:pt idx="20536">
                  <c:v>1</c:v>
                </c:pt>
                <c:pt idx="20537">
                  <c:v>1</c:v>
                </c:pt>
                <c:pt idx="20538">
                  <c:v>1</c:v>
                </c:pt>
                <c:pt idx="20539">
                  <c:v>1</c:v>
                </c:pt>
                <c:pt idx="20540">
                  <c:v>1</c:v>
                </c:pt>
                <c:pt idx="20541">
                  <c:v>1</c:v>
                </c:pt>
                <c:pt idx="20542">
                  <c:v>1</c:v>
                </c:pt>
                <c:pt idx="20543">
                  <c:v>1</c:v>
                </c:pt>
                <c:pt idx="20544">
                  <c:v>1</c:v>
                </c:pt>
                <c:pt idx="20545">
                  <c:v>1</c:v>
                </c:pt>
                <c:pt idx="20546">
                  <c:v>1</c:v>
                </c:pt>
                <c:pt idx="20547">
                  <c:v>1</c:v>
                </c:pt>
                <c:pt idx="20548">
                  <c:v>1</c:v>
                </c:pt>
                <c:pt idx="20549">
                  <c:v>1</c:v>
                </c:pt>
                <c:pt idx="20550">
                  <c:v>1</c:v>
                </c:pt>
                <c:pt idx="20551">
                  <c:v>1</c:v>
                </c:pt>
                <c:pt idx="20552">
                  <c:v>1</c:v>
                </c:pt>
                <c:pt idx="20553">
                  <c:v>1</c:v>
                </c:pt>
                <c:pt idx="20554">
                  <c:v>1</c:v>
                </c:pt>
                <c:pt idx="20555">
                  <c:v>1</c:v>
                </c:pt>
                <c:pt idx="20556">
                  <c:v>1</c:v>
                </c:pt>
                <c:pt idx="20557">
                  <c:v>1</c:v>
                </c:pt>
                <c:pt idx="20558">
                  <c:v>1</c:v>
                </c:pt>
                <c:pt idx="20559">
                  <c:v>1</c:v>
                </c:pt>
                <c:pt idx="20560">
                  <c:v>1</c:v>
                </c:pt>
                <c:pt idx="20561">
                  <c:v>1</c:v>
                </c:pt>
                <c:pt idx="20562">
                  <c:v>1</c:v>
                </c:pt>
                <c:pt idx="20563">
                  <c:v>1</c:v>
                </c:pt>
                <c:pt idx="20564">
                  <c:v>1</c:v>
                </c:pt>
                <c:pt idx="20565">
                  <c:v>1</c:v>
                </c:pt>
                <c:pt idx="20566">
                  <c:v>1</c:v>
                </c:pt>
                <c:pt idx="20567">
                  <c:v>0.5</c:v>
                </c:pt>
                <c:pt idx="20568">
                  <c:v>1</c:v>
                </c:pt>
                <c:pt idx="20569">
                  <c:v>1</c:v>
                </c:pt>
                <c:pt idx="20570">
                  <c:v>1</c:v>
                </c:pt>
                <c:pt idx="20571">
                  <c:v>1</c:v>
                </c:pt>
                <c:pt idx="20572">
                  <c:v>1</c:v>
                </c:pt>
                <c:pt idx="20573">
                  <c:v>1</c:v>
                </c:pt>
                <c:pt idx="20574">
                  <c:v>1</c:v>
                </c:pt>
                <c:pt idx="20575">
                  <c:v>1</c:v>
                </c:pt>
                <c:pt idx="20576">
                  <c:v>1</c:v>
                </c:pt>
                <c:pt idx="20577">
                  <c:v>1</c:v>
                </c:pt>
                <c:pt idx="20578">
                  <c:v>1</c:v>
                </c:pt>
                <c:pt idx="20579">
                  <c:v>1</c:v>
                </c:pt>
                <c:pt idx="20580">
                  <c:v>1</c:v>
                </c:pt>
                <c:pt idx="20581">
                  <c:v>1</c:v>
                </c:pt>
                <c:pt idx="20582">
                  <c:v>1</c:v>
                </c:pt>
                <c:pt idx="20583">
                  <c:v>1</c:v>
                </c:pt>
                <c:pt idx="20584">
                  <c:v>1</c:v>
                </c:pt>
                <c:pt idx="20585">
                  <c:v>1</c:v>
                </c:pt>
                <c:pt idx="20586">
                  <c:v>1</c:v>
                </c:pt>
                <c:pt idx="20587">
                  <c:v>1</c:v>
                </c:pt>
                <c:pt idx="20588">
                  <c:v>1</c:v>
                </c:pt>
                <c:pt idx="20589">
                  <c:v>1</c:v>
                </c:pt>
                <c:pt idx="20590">
                  <c:v>1</c:v>
                </c:pt>
                <c:pt idx="20591">
                  <c:v>1</c:v>
                </c:pt>
                <c:pt idx="20592">
                  <c:v>1</c:v>
                </c:pt>
                <c:pt idx="20593">
                  <c:v>1</c:v>
                </c:pt>
                <c:pt idx="20594">
                  <c:v>1</c:v>
                </c:pt>
                <c:pt idx="20595">
                  <c:v>1</c:v>
                </c:pt>
                <c:pt idx="20596">
                  <c:v>1</c:v>
                </c:pt>
                <c:pt idx="20597">
                  <c:v>1</c:v>
                </c:pt>
                <c:pt idx="20598">
                  <c:v>1</c:v>
                </c:pt>
                <c:pt idx="20599">
                  <c:v>1</c:v>
                </c:pt>
                <c:pt idx="20600">
                  <c:v>1</c:v>
                </c:pt>
                <c:pt idx="20601">
                  <c:v>1</c:v>
                </c:pt>
                <c:pt idx="20602">
                  <c:v>1</c:v>
                </c:pt>
                <c:pt idx="20603">
                  <c:v>1</c:v>
                </c:pt>
                <c:pt idx="20604">
                  <c:v>1</c:v>
                </c:pt>
                <c:pt idx="20605">
                  <c:v>1</c:v>
                </c:pt>
                <c:pt idx="20606">
                  <c:v>1</c:v>
                </c:pt>
                <c:pt idx="20607">
                  <c:v>1</c:v>
                </c:pt>
                <c:pt idx="20608">
                  <c:v>1</c:v>
                </c:pt>
                <c:pt idx="20609">
                  <c:v>1</c:v>
                </c:pt>
                <c:pt idx="20610">
                  <c:v>1</c:v>
                </c:pt>
                <c:pt idx="20611">
                  <c:v>1</c:v>
                </c:pt>
                <c:pt idx="20612">
                  <c:v>1</c:v>
                </c:pt>
                <c:pt idx="20613">
                  <c:v>1</c:v>
                </c:pt>
                <c:pt idx="20614">
                  <c:v>1</c:v>
                </c:pt>
                <c:pt idx="20615">
                  <c:v>1</c:v>
                </c:pt>
                <c:pt idx="20616">
                  <c:v>1</c:v>
                </c:pt>
                <c:pt idx="20617">
                  <c:v>0.75</c:v>
                </c:pt>
                <c:pt idx="20618">
                  <c:v>1</c:v>
                </c:pt>
                <c:pt idx="20619">
                  <c:v>1</c:v>
                </c:pt>
                <c:pt idx="20620">
                  <c:v>1</c:v>
                </c:pt>
                <c:pt idx="20621">
                  <c:v>1</c:v>
                </c:pt>
                <c:pt idx="20622">
                  <c:v>1</c:v>
                </c:pt>
                <c:pt idx="20623">
                  <c:v>1</c:v>
                </c:pt>
                <c:pt idx="20624">
                  <c:v>1</c:v>
                </c:pt>
                <c:pt idx="20625">
                  <c:v>1</c:v>
                </c:pt>
                <c:pt idx="20626">
                  <c:v>1</c:v>
                </c:pt>
                <c:pt idx="20627">
                  <c:v>1</c:v>
                </c:pt>
                <c:pt idx="20628">
                  <c:v>1</c:v>
                </c:pt>
                <c:pt idx="20629">
                  <c:v>1</c:v>
                </c:pt>
                <c:pt idx="20630">
                  <c:v>1</c:v>
                </c:pt>
                <c:pt idx="20631">
                  <c:v>1</c:v>
                </c:pt>
                <c:pt idx="20632">
                  <c:v>1</c:v>
                </c:pt>
                <c:pt idx="20633">
                  <c:v>1</c:v>
                </c:pt>
                <c:pt idx="20634">
                  <c:v>0.75</c:v>
                </c:pt>
                <c:pt idx="20635">
                  <c:v>1</c:v>
                </c:pt>
                <c:pt idx="20636">
                  <c:v>1</c:v>
                </c:pt>
                <c:pt idx="20637">
                  <c:v>1</c:v>
                </c:pt>
                <c:pt idx="20638">
                  <c:v>1</c:v>
                </c:pt>
                <c:pt idx="20639">
                  <c:v>1</c:v>
                </c:pt>
                <c:pt idx="20640">
                  <c:v>1</c:v>
                </c:pt>
                <c:pt idx="20641">
                  <c:v>1</c:v>
                </c:pt>
                <c:pt idx="20642">
                  <c:v>1</c:v>
                </c:pt>
                <c:pt idx="20643">
                  <c:v>0.75</c:v>
                </c:pt>
                <c:pt idx="20644">
                  <c:v>1</c:v>
                </c:pt>
                <c:pt idx="20645">
                  <c:v>1</c:v>
                </c:pt>
                <c:pt idx="20646">
                  <c:v>1</c:v>
                </c:pt>
                <c:pt idx="20647">
                  <c:v>1</c:v>
                </c:pt>
                <c:pt idx="20648">
                  <c:v>1</c:v>
                </c:pt>
                <c:pt idx="20649">
                  <c:v>1</c:v>
                </c:pt>
                <c:pt idx="20650">
                  <c:v>1</c:v>
                </c:pt>
                <c:pt idx="20651">
                  <c:v>1</c:v>
                </c:pt>
                <c:pt idx="20652">
                  <c:v>1</c:v>
                </c:pt>
                <c:pt idx="20653">
                  <c:v>1</c:v>
                </c:pt>
                <c:pt idx="20654">
                  <c:v>1</c:v>
                </c:pt>
                <c:pt idx="20655">
                  <c:v>1</c:v>
                </c:pt>
                <c:pt idx="20656">
                  <c:v>1</c:v>
                </c:pt>
                <c:pt idx="20657">
                  <c:v>1</c:v>
                </c:pt>
                <c:pt idx="20658">
                  <c:v>1</c:v>
                </c:pt>
                <c:pt idx="20659">
                  <c:v>1</c:v>
                </c:pt>
                <c:pt idx="20660">
                  <c:v>1</c:v>
                </c:pt>
                <c:pt idx="20661">
                  <c:v>1</c:v>
                </c:pt>
                <c:pt idx="20662">
                  <c:v>1</c:v>
                </c:pt>
                <c:pt idx="20663">
                  <c:v>1</c:v>
                </c:pt>
                <c:pt idx="20664">
                  <c:v>1</c:v>
                </c:pt>
                <c:pt idx="20665">
                  <c:v>1</c:v>
                </c:pt>
                <c:pt idx="20666">
                  <c:v>1</c:v>
                </c:pt>
                <c:pt idx="20667">
                  <c:v>1</c:v>
                </c:pt>
                <c:pt idx="20668">
                  <c:v>1</c:v>
                </c:pt>
                <c:pt idx="20669">
                  <c:v>1</c:v>
                </c:pt>
                <c:pt idx="20670">
                  <c:v>1</c:v>
                </c:pt>
                <c:pt idx="20671">
                  <c:v>1</c:v>
                </c:pt>
                <c:pt idx="20672">
                  <c:v>1</c:v>
                </c:pt>
                <c:pt idx="20673">
                  <c:v>1</c:v>
                </c:pt>
                <c:pt idx="20674">
                  <c:v>1</c:v>
                </c:pt>
                <c:pt idx="20675">
                  <c:v>1</c:v>
                </c:pt>
                <c:pt idx="20676">
                  <c:v>1</c:v>
                </c:pt>
                <c:pt idx="20677">
                  <c:v>1</c:v>
                </c:pt>
                <c:pt idx="20678">
                  <c:v>1</c:v>
                </c:pt>
                <c:pt idx="20679">
                  <c:v>1</c:v>
                </c:pt>
                <c:pt idx="20680">
                  <c:v>1</c:v>
                </c:pt>
                <c:pt idx="20681">
                  <c:v>1</c:v>
                </c:pt>
                <c:pt idx="20682">
                  <c:v>1</c:v>
                </c:pt>
                <c:pt idx="20683">
                  <c:v>1</c:v>
                </c:pt>
                <c:pt idx="20684">
                  <c:v>1</c:v>
                </c:pt>
                <c:pt idx="20685">
                  <c:v>1</c:v>
                </c:pt>
                <c:pt idx="20686">
                  <c:v>1</c:v>
                </c:pt>
                <c:pt idx="20687">
                  <c:v>1</c:v>
                </c:pt>
                <c:pt idx="20688">
                  <c:v>1</c:v>
                </c:pt>
                <c:pt idx="20689">
                  <c:v>1</c:v>
                </c:pt>
                <c:pt idx="20690">
                  <c:v>1</c:v>
                </c:pt>
                <c:pt idx="20691">
                  <c:v>1</c:v>
                </c:pt>
                <c:pt idx="20692">
                  <c:v>1</c:v>
                </c:pt>
                <c:pt idx="20693">
                  <c:v>1</c:v>
                </c:pt>
                <c:pt idx="20694">
                  <c:v>1</c:v>
                </c:pt>
                <c:pt idx="20695">
                  <c:v>1</c:v>
                </c:pt>
                <c:pt idx="20696">
                  <c:v>1</c:v>
                </c:pt>
                <c:pt idx="20697">
                  <c:v>1</c:v>
                </c:pt>
                <c:pt idx="20698">
                  <c:v>1</c:v>
                </c:pt>
                <c:pt idx="20699">
                  <c:v>1</c:v>
                </c:pt>
                <c:pt idx="20700">
                  <c:v>1</c:v>
                </c:pt>
                <c:pt idx="20701">
                  <c:v>1</c:v>
                </c:pt>
                <c:pt idx="20702">
                  <c:v>1</c:v>
                </c:pt>
                <c:pt idx="20703">
                  <c:v>1</c:v>
                </c:pt>
                <c:pt idx="20704">
                  <c:v>1</c:v>
                </c:pt>
                <c:pt idx="20705">
                  <c:v>1</c:v>
                </c:pt>
                <c:pt idx="20706">
                  <c:v>1</c:v>
                </c:pt>
                <c:pt idx="20707">
                  <c:v>1</c:v>
                </c:pt>
                <c:pt idx="20708">
                  <c:v>1</c:v>
                </c:pt>
                <c:pt idx="20709">
                  <c:v>1</c:v>
                </c:pt>
                <c:pt idx="20710">
                  <c:v>1</c:v>
                </c:pt>
                <c:pt idx="20711">
                  <c:v>1</c:v>
                </c:pt>
                <c:pt idx="20712">
                  <c:v>1</c:v>
                </c:pt>
                <c:pt idx="20713">
                  <c:v>1</c:v>
                </c:pt>
                <c:pt idx="20714">
                  <c:v>1</c:v>
                </c:pt>
                <c:pt idx="20715">
                  <c:v>1</c:v>
                </c:pt>
                <c:pt idx="20716">
                  <c:v>1</c:v>
                </c:pt>
                <c:pt idx="20717">
                  <c:v>1</c:v>
                </c:pt>
                <c:pt idx="20718">
                  <c:v>1</c:v>
                </c:pt>
                <c:pt idx="20719">
                  <c:v>1</c:v>
                </c:pt>
                <c:pt idx="20720">
                  <c:v>1</c:v>
                </c:pt>
                <c:pt idx="20721">
                  <c:v>1</c:v>
                </c:pt>
                <c:pt idx="20722">
                  <c:v>1</c:v>
                </c:pt>
                <c:pt idx="20723">
                  <c:v>1</c:v>
                </c:pt>
                <c:pt idx="20724">
                  <c:v>1</c:v>
                </c:pt>
                <c:pt idx="20725">
                  <c:v>1</c:v>
                </c:pt>
                <c:pt idx="20726">
                  <c:v>1</c:v>
                </c:pt>
                <c:pt idx="20727">
                  <c:v>1</c:v>
                </c:pt>
                <c:pt idx="20728">
                  <c:v>1</c:v>
                </c:pt>
                <c:pt idx="20729">
                  <c:v>1</c:v>
                </c:pt>
                <c:pt idx="20730">
                  <c:v>1</c:v>
                </c:pt>
                <c:pt idx="20731">
                  <c:v>1</c:v>
                </c:pt>
                <c:pt idx="20732">
                  <c:v>1</c:v>
                </c:pt>
                <c:pt idx="20733">
                  <c:v>1</c:v>
                </c:pt>
                <c:pt idx="20734">
                  <c:v>1</c:v>
                </c:pt>
                <c:pt idx="20735">
                  <c:v>1</c:v>
                </c:pt>
                <c:pt idx="20736">
                  <c:v>0.75</c:v>
                </c:pt>
                <c:pt idx="20737">
                  <c:v>1</c:v>
                </c:pt>
                <c:pt idx="20738">
                  <c:v>1</c:v>
                </c:pt>
                <c:pt idx="20739">
                  <c:v>1</c:v>
                </c:pt>
                <c:pt idx="20740">
                  <c:v>1</c:v>
                </c:pt>
                <c:pt idx="20741">
                  <c:v>1</c:v>
                </c:pt>
                <c:pt idx="20742">
                  <c:v>1</c:v>
                </c:pt>
                <c:pt idx="20743">
                  <c:v>1</c:v>
                </c:pt>
                <c:pt idx="20744">
                  <c:v>0.75</c:v>
                </c:pt>
                <c:pt idx="20745">
                  <c:v>1</c:v>
                </c:pt>
                <c:pt idx="20746">
                  <c:v>1</c:v>
                </c:pt>
                <c:pt idx="20747">
                  <c:v>1</c:v>
                </c:pt>
                <c:pt idx="20748">
                  <c:v>1</c:v>
                </c:pt>
                <c:pt idx="20749">
                  <c:v>1</c:v>
                </c:pt>
                <c:pt idx="20750">
                  <c:v>1</c:v>
                </c:pt>
                <c:pt idx="20751">
                  <c:v>1</c:v>
                </c:pt>
                <c:pt idx="20752">
                  <c:v>1</c:v>
                </c:pt>
                <c:pt idx="20753">
                  <c:v>1</c:v>
                </c:pt>
                <c:pt idx="20754">
                  <c:v>1</c:v>
                </c:pt>
                <c:pt idx="20755">
                  <c:v>1</c:v>
                </c:pt>
                <c:pt idx="20756">
                  <c:v>1</c:v>
                </c:pt>
                <c:pt idx="20757">
                  <c:v>1</c:v>
                </c:pt>
                <c:pt idx="20758">
                  <c:v>1</c:v>
                </c:pt>
                <c:pt idx="20759">
                  <c:v>1</c:v>
                </c:pt>
                <c:pt idx="20760">
                  <c:v>1</c:v>
                </c:pt>
                <c:pt idx="20761">
                  <c:v>1</c:v>
                </c:pt>
                <c:pt idx="20762">
                  <c:v>1</c:v>
                </c:pt>
                <c:pt idx="20763">
                  <c:v>1</c:v>
                </c:pt>
                <c:pt idx="20764">
                  <c:v>0.5</c:v>
                </c:pt>
                <c:pt idx="20765">
                  <c:v>1</c:v>
                </c:pt>
                <c:pt idx="20766">
                  <c:v>1</c:v>
                </c:pt>
                <c:pt idx="20767">
                  <c:v>1</c:v>
                </c:pt>
                <c:pt idx="20768">
                  <c:v>1</c:v>
                </c:pt>
                <c:pt idx="20769">
                  <c:v>1</c:v>
                </c:pt>
                <c:pt idx="20770">
                  <c:v>1</c:v>
                </c:pt>
                <c:pt idx="20771">
                  <c:v>1</c:v>
                </c:pt>
                <c:pt idx="20772">
                  <c:v>1</c:v>
                </c:pt>
                <c:pt idx="20773">
                  <c:v>1</c:v>
                </c:pt>
                <c:pt idx="20774">
                  <c:v>1</c:v>
                </c:pt>
                <c:pt idx="20775">
                  <c:v>1</c:v>
                </c:pt>
                <c:pt idx="20776">
                  <c:v>1</c:v>
                </c:pt>
                <c:pt idx="20777">
                  <c:v>1</c:v>
                </c:pt>
                <c:pt idx="20778">
                  <c:v>1</c:v>
                </c:pt>
                <c:pt idx="20779">
                  <c:v>1</c:v>
                </c:pt>
                <c:pt idx="20780">
                  <c:v>1</c:v>
                </c:pt>
                <c:pt idx="20781">
                  <c:v>1</c:v>
                </c:pt>
                <c:pt idx="20782">
                  <c:v>1</c:v>
                </c:pt>
                <c:pt idx="20783">
                  <c:v>1</c:v>
                </c:pt>
                <c:pt idx="20784">
                  <c:v>1</c:v>
                </c:pt>
                <c:pt idx="20785">
                  <c:v>1</c:v>
                </c:pt>
                <c:pt idx="20786">
                  <c:v>1</c:v>
                </c:pt>
                <c:pt idx="20787">
                  <c:v>1</c:v>
                </c:pt>
                <c:pt idx="20788">
                  <c:v>1</c:v>
                </c:pt>
                <c:pt idx="20789">
                  <c:v>1</c:v>
                </c:pt>
                <c:pt idx="20790">
                  <c:v>1</c:v>
                </c:pt>
                <c:pt idx="20791">
                  <c:v>1</c:v>
                </c:pt>
                <c:pt idx="20792">
                  <c:v>1</c:v>
                </c:pt>
                <c:pt idx="20793">
                  <c:v>1</c:v>
                </c:pt>
                <c:pt idx="20794">
                  <c:v>1</c:v>
                </c:pt>
                <c:pt idx="20795">
                  <c:v>1</c:v>
                </c:pt>
                <c:pt idx="20796">
                  <c:v>1</c:v>
                </c:pt>
                <c:pt idx="20797">
                  <c:v>1</c:v>
                </c:pt>
                <c:pt idx="20798">
                  <c:v>1</c:v>
                </c:pt>
                <c:pt idx="20799">
                  <c:v>1</c:v>
                </c:pt>
                <c:pt idx="20800">
                  <c:v>1</c:v>
                </c:pt>
                <c:pt idx="20801">
                  <c:v>1</c:v>
                </c:pt>
                <c:pt idx="20802">
                  <c:v>1</c:v>
                </c:pt>
                <c:pt idx="20803">
                  <c:v>1</c:v>
                </c:pt>
                <c:pt idx="20804">
                  <c:v>1</c:v>
                </c:pt>
                <c:pt idx="20805">
                  <c:v>1</c:v>
                </c:pt>
                <c:pt idx="20806">
                  <c:v>1</c:v>
                </c:pt>
                <c:pt idx="20807">
                  <c:v>1</c:v>
                </c:pt>
                <c:pt idx="20808">
                  <c:v>1</c:v>
                </c:pt>
                <c:pt idx="20809">
                  <c:v>1</c:v>
                </c:pt>
                <c:pt idx="20810">
                  <c:v>1</c:v>
                </c:pt>
                <c:pt idx="20811">
                  <c:v>1</c:v>
                </c:pt>
                <c:pt idx="20812">
                  <c:v>1</c:v>
                </c:pt>
                <c:pt idx="20813">
                  <c:v>1</c:v>
                </c:pt>
                <c:pt idx="20814">
                  <c:v>1</c:v>
                </c:pt>
                <c:pt idx="20815">
                  <c:v>1</c:v>
                </c:pt>
                <c:pt idx="20816">
                  <c:v>1</c:v>
                </c:pt>
                <c:pt idx="20817">
                  <c:v>1</c:v>
                </c:pt>
                <c:pt idx="20818">
                  <c:v>1</c:v>
                </c:pt>
                <c:pt idx="20819">
                  <c:v>1</c:v>
                </c:pt>
                <c:pt idx="20820">
                  <c:v>1</c:v>
                </c:pt>
                <c:pt idx="20821">
                  <c:v>1</c:v>
                </c:pt>
                <c:pt idx="20822">
                  <c:v>1</c:v>
                </c:pt>
                <c:pt idx="20823">
                  <c:v>1</c:v>
                </c:pt>
                <c:pt idx="20824">
                  <c:v>1</c:v>
                </c:pt>
                <c:pt idx="20825">
                  <c:v>1</c:v>
                </c:pt>
                <c:pt idx="20826">
                  <c:v>1</c:v>
                </c:pt>
                <c:pt idx="20827">
                  <c:v>1</c:v>
                </c:pt>
                <c:pt idx="20828">
                  <c:v>1</c:v>
                </c:pt>
                <c:pt idx="20829">
                  <c:v>1</c:v>
                </c:pt>
                <c:pt idx="20830">
                  <c:v>1</c:v>
                </c:pt>
                <c:pt idx="20831">
                  <c:v>1</c:v>
                </c:pt>
                <c:pt idx="20832">
                  <c:v>1</c:v>
                </c:pt>
                <c:pt idx="20833">
                  <c:v>1</c:v>
                </c:pt>
                <c:pt idx="20834">
                  <c:v>1</c:v>
                </c:pt>
                <c:pt idx="20835">
                  <c:v>1</c:v>
                </c:pt>
                <c:pt idx="20836">
                  <c:v>1</c:v>
                </c:pt>
                <c:pt idx="20837">
                  <c:v>1</c:v>
                </c:pt>
                <c:pt idx="20838">
                  <c:v>1</c:v>
                </c:pt>
                <c:pt idx="20839">
                  <c:v>1</c:v>
                </c:pt>
                <c:pt idx="20840">
                  <c:v>1</c:v>
                </c:pt>
                <c:pt idx="20841">
                  <c:v>1</c:v>
                </c:pt>
                <c:pt idx="20842">
                  <c:v>1</c:v>
                </c:pt>
                <c:pt idx="20843">
                  <c:v>1</c:v>
                </c:pt>
                <c:pt idx="20844">
                  <c:v>1</c:v>
                </c:pt>
                <c:pt idx="20845">
                  <c:v>1</c:v>
                </c:pt>
                <c:pt idx="20846">
                  <c:v>1</c:v>
                </c:pt>
                <c:pt idx="20847">
                  <c:v>1</c:v>
                </c:pt>
                <c:pt idx="20848">
                  <c:v>1</c:v>
                </c:pt>
                <c:pt idx="20849">
                  <c:v>1</c:v>
                </c:pt>
                <c:pt idx="20850">
                  <c:v>1</c:v>
                </c:pt>
                <c:pt idx="20851">
                  <c:v>1</c:v>
                </c:pt>
                <c:pt idx="20852">
                  <c:v>0.75</c:v>
                </c:pt>
                <c:pt idx="20853">
                  <c:v>1</c:v>
                </c:pt>
                <c:pt idx="20854">
                  <c:v>1</c:v>
                </c:pt>
                <c:pt idx="20855">
                  <c:v>1</c:v>
                </c:pt>
                <c:pt idx="20856">
                  <c:v>1</c:v>
                </c:pt>
                <c:pt idx="20857">
                  <c:v>1</c:v>
                </c:pt>
                <c:pt idx="20858">
                  <c:v>1</c:v>
                </c:pt>
                <c:pt idx="20859">
                  <c:v>1</c:v>
                </c:pt>
                <c:pt idx="20860">
                  <c:v>1</c:v>
                </c:pt>
                <c:pt idx="20861">
                  <c:v>1</c:v>
                </c:pt>
                <c:pt idx="20862">
                  <c:v>1</c:v>
                </c:pt>
                <c:pt idx="20863">
                  <c:v>1</c:v>
                </c:pt>
                <c:pt idx="20864">
                  <c:v>1</c:v>
                </c:pt>
                <c:pt idx="20865">
                  <c:v>1</c:v>
                </c:pt>
                <c:pt idx="20866">
                  <c:v>1</c:v>
                </c:pt>
                <c:pt idx="20867">
                  <c:v>1</c:v>
                </c:pt>
                <c:pt idx="20868">
                  <c:v>1</c:v>
                </c:pt>
                <c:pt idx="20869">
                  <c:v>1</c:v>
                </c:pt>
                <c:pt idx="20870">
                  <c:v>1</c:v>
                </c:pt>
                <c:pt idx="20871">
                  <c:v>1</c:v>
                </c:pt>
                <c:pt idx="20872">
                  <c:v>1</c:v>
                </c:pt>
                <c:pt idx="20873">
                  <c:v>1</c:v>
                </c:pt>
                <c:pt idx="20874">
                  <c:v>1</c:v>
                </c:pt>
                <c:pt idx="20875">
                  <c:v>1</c:v>
                </c:pt>
                <c:pt idx="20876">
                  <c:v>1</c:v>
                </c:pt>
                <c:pt idx="20877">
                  <c:v>1</c:v>
                </c:pt>
                <c:pt idx="20878">
                  <c:v>1</c:v>
                </c:pt>
                <c:pt idx="20879">
                  <c:v>1</c:v>
                </c:pt>
                <c:pt idx="20880">
                  <c:v>1</c:v>
                </c:pt>
                <c:pt idx="20881">
                  <c:v>1</c:v>
                </c:pt>
                <c:pt idx="20882">
                  <c:v>1</c:v>
                </c:pt>
                <c:pt idx="20883">
                  <c:v>1</c:v>
                </c:pt>
                <c:pt idx="20884">
                  <c:v>1</c:v>
                </c:pt>
                <c:pt idx="20885">
                  <c:v>1</c:v>
                </c:pt>
                <c:pt idx="20886">
                  <c:v>1</c:v>
                </c:pt>
                <c:pt idx="20887">
                  <c:v>1</c:v>
                </c:pt>
                <c:pt idx="20888">
                  <c:v>1</c:v>
                </c:pt>
                <c:pt idx="20889">
                  <c:v>1</c:v>
                </c:pt>
                <c:pt idx="20890">
                  <c:v>1</c:v>
                </c:pt>
                <c:pt idx="20891">
                  <c:v>1</c:v>
                </c:pt>
                <c:pt idx="20892">
                  <c:v>1</c:v>
                </c:pt>
                <c:pt idx="20893">
                  <c:v>1</c:v>
                </c:pt>
                <c:pt idx="20894">
                  <c:v>1</c:v>
                </c:pt>
                <c:pt idx="20895">
                  <c:v>1</c:v>
                </c:pt>
                <c:pt idx="20896">
                  <c:v>1</c:v>
                </c:pt>
                <c:pt idx="20897">
                  <c:v>1</c:v>
                </c:pt>
                <c:pt idx="20898">
                  <c:v>1</c:v>
                </c:pt>
                <c:pt idx="20899">
                  <c:v>1</c:v>
                </c:pt>
                <c:pt idx="20900">
                  <c:v>1</c:v>
                </c:pt>
                <c:pt idx="20901">
                  <c:v>1</c:v>
                </c:pt>
                <c:pt idx="20902">
                  <c:v>0.5</c:v>
                </c:pt>
                <c:pt idx="20903">
                  <c:v>1</c:v>
                </c:pt>
                <c:pt idx="20904">
                  <c:v>1</c:v>
                </c:pt>
                <c:pt idx="20905">
                  <c:v>1</c:v>
                </c:pt>
                <c:pt idx="20906">
                  <c:v>1</c:v>
                </c:pt>
                <c:pt idx="20907">
                  <c:v>1</c:v>
                </c:pt>
                <c:pt idx="20908">
                  <c:v>1</c:v>
                </c:pt>
                <c:pt idx="20909">
                  <c:v>1</c:v>
                </c:pt>
                <c:pt idx="20910">
                  <c:v>1</c:v>
                </c:pt>
                <c:pt idx="20911">
                  <c:v>1</c:v>
                </c:pt>
                <c:pt idx="20912">
                  <c:v>1</c:v>
                </c:pt>
                <c:pt idx="20913">
                  <c:v>1</c:v>
                </c:pt>
                <c:pt idx="20914">
                  <c:v>1</c:v>
                </c:pt>
                <c:pt idx="20915">
                  <c:v>1</c:v>
                </c:pt>
                <c:pt idx="20916">
                  <c:v>1</c:v>
                </c:pt>
                <c:pt idx="20917">
                  <c:v>1</c:v>
                </c:pt>
                <c:pt idx="20918">
                  <c:v>1</c:v>
                </c:pt>
                <c:pt idx="20919">
                  <c:v>1</c:v>
                </c:pt>
                <c:pt idx="20920">
                  <c:v>1</c:v>
                </c:pt>
                <c:pt idx="20921">
                  <c:v>1</c:v>
                </c:pt>
                <c:pt idx="20922">
                  <c:v>1</c:v>
                </c:pt>
                <c:pt idx="20923">
                  <c:v>1</c:v>
                </c:pt>
                <c:pt idx="20924">
                  <c:v>1</c:v>
                </c:pt>
                <c:pt idx="20925">
                  <c:v>1</c:v>
                </c:pt>
                <c:pt idx="20926">
                  <c:v>1</c:v>
                </c:pt>
                <c:pt idx="20927">
                  <c:v>1</c:v>
                </c:pt>
                <c:pt idx="20928">
                  <c:v>1</c:v>
                </c:pt>
                <c:pt idx="20929">
                  <c:v>1</c:v>
                </c:pt>
                <c:pt idx="20930">
                  <c:v>1</c:v>
                </c:pt>
                <c:pt idx="20931">
                  <c:v>1</c:v>
                </c:pt>
                <c:pt idx="20932">
                  <c:v>1</c:v>
                </c:pt>
                <c:pt idx="20933">
                  <c:v>1</c:v>
                </c:pt>
                <c:pt idx="20934">
                  <c:v>1</c:v>
                </c:pt>
                <c:pt idx="20935">
                  <c:v>1</c:v>
                </c:pt>
                <c:pt idx="20936">
                  <c:v>1</c:v>
                </c:pt>
                <c:pt idx="20937">
                  <c:v>1</c:v>
                </c:pt>
                <c:pt idx="20938">
                  <c:v>1</c:v>
                </c:pt>
                <c:pt idx="20939">
                  <c:v>1</c:v>
                </c:pt>
                <c:pt idx="20940">
                  <c:v>1</c:v>
                </c:pt>
                <c:pt idx="20941">
                  <c:v>1</c:v>
                </c:pt>
                <c:pt idx="20942">
                  <c:v>1</c:v>
                </c:pt>
                <c:pt idx="20943">
                  <c:v>1</c:v>
                </c:pt>
                <c:pt idx="20944">
                  <c:v>1</c:v>
                </c:pt>
                <c:pt idx="20945">
                  <c:v>1</c:v>
                </c:pt>
                <c:pt idx="20946">
                  <c:v>1</c:v>
                </c:pt>
                <c:pt idx="20947">
                  <c:v>1</c:v>
                </c:pt>
                <c:pt idx="20948">
                  <c:v>1</c:v>
                </c:pt>
                <c:pt idx="20949">
                  <c:v>1</c:v>
                </c:pt>
                <c:pt idx="20950">
                  <c:v>1</c:v>
                </c:pt>
                <c:pt idx="20951">
                  <c:v>1</c:v>
                </c:pt>
                <c:pt idx="20952">
                  <c:v>1</c:v>
                </c:pt>
                <c:pt idx="20953">
                  <c:v>1</c:v>
                </c:pt>
                <c:pt idx="20954">
                  <c:v>1</c:v>
                </c:pt>
                <c:pt idx="20955">
                  <c:v>1</c:v>
                </c:pt>
                <c:pt idx="20956">
                  <c:v>1</c:v>
                </c:pt>
                <c:pt idx="20957">
                  <c:v>1</c:v>
                </c:pt>
                <c:pt idx="20958">
                  <c:v>1</c:v>
                </c:pt>
                <c:pt idx="20959">
                  <c:v>1</c:v>
                </c:pt>
                <c:pt idx="20960">
                  <c:v>1</c:v>
                </c:pt>
                <c:pt idx="20961">
                  <c:v>1</c:v>
                </c:pt>
                <c:pt idx="20962">
                  <c:v>1</c:v>
                </c:pt>
                <c:pt idx="20963">
                  <c:v>1</c:v>
                </c:pt>
                <c:pt idx="20964">
                  <c:v>1</c:v>
                </c:pt>
                <c:pt idx="20965">
                  <c:v>1</c:v>
                </c:pt>
                <c:pt idx="20966">
                  <c:v>1</c:v>
                </c:pt>
                <c:pt idx="20967">
                  <c:v>1</c:v>
                </c:pt>
                <c:pt idx="20968">
                  <c:v>1</c:v>
                </c:pt>
                <c:pt idx="20969">
                  <c:v>1</c:v>
                </c:pt>
                <c:pt idx="20970">
                  <c:v>1</c:v>
                </c:pt>
                <c:pt idx="20971">
                  <c:v>1</c:v>
                </c:pt>
                <c:pt idx="20972">
                  <c:v>1</c:v>
                </c:pt>
                <c:pt idx="20973">
                  <c:v>1</c:v>
                </c:pt>
                <c:pt idx="20974">
                  <c:v>1</c:v>
                </c:pt>
                <c:pt idx="20975">
                  <c:v>1</c:v>
                </c:pt>
                <c:pt idx="20976">
                  <c:v>1</c:v>
                </c:pt>
                <c:pt idx="20977">
                  <c:v>1</c:v>
                </c:pt>
                <c:pt idx="20978">
                  <c:v>1</c:v>
                </c:pt>
                <c:pt idx="20979">
                  <c:v>1</c:v>
                </c:pt>
                <c:pt idx="20980">
                  <c:v>1</c:v>
                </c:pt>
                <c:pt idx="20981">
                  <c:v>1</c:v>
                </c:pt>
                <c:pt idx="20982">
                  <c:v>1</c:v>
                </c:pt>
                <c:pt idx="20983">
                  <c:v>1</c:v>
                </c:pt>
                <c:pt idx="20984">
                  <c:v>1</c:v>
                </c:pt>
                <c:pt idx="20985">
                  <c:v>1</c:v>
                </c:pt>
                <c:pt idx="20986">
                  <c:v>1</c:v>
                </c:pt>
                <c:pt idx="20987">
                  <c:v>1</c:v>
                </c:pt>
                <c:pt idx="20988">
                  <c:v>1</c:v>
                </c:pt>
                <c:pt idx="20989">
                  <c:v>1</c:v>
                </c:pt>
                <c:pt idx="20990">
                  <c:v>1</c:v>
                </c:pt>
                <c:pt idx="20991">
                  <c:v>1</c:v>
                </c:pt>
                <c:pt idx="20992">
                  <c:v>1</c:v>
                </c:pt>
                <c:pt idx="20993">
                  <c:v>1</c:v>
                </c:pt>
                <c:pt idx="20994">
                  <c:v>1</c:v>
                </c:pt>
                <c:pt idx="20995">
                  <c:v>1</c:v>
                </c:pt>
                <c:pt idx="20996">
                  <c:v>1</c:v>
                </c:pt>
                <c:pt idx="20997">
                  <c:v>1</c:v>
                </c:pt>
                <c:pt idx="20998">
                  <c:v>1</c:v>
                </c:pt>
                <c:pt idx="20999">
                  <c:v>1</c:v>
                </c:pt>
                <c:pt idx="21000">
                  <c:v>0.75</c:v>
                </c:pt>
                <c:pt idx="21001">
                  <c:v>1</c:v>
                </c:pt>
                <c:pt idx="21002">
                  <c:v>1</c:v>
                </c:pt>
                <c:pt idx="21003">
                  <c:v>1</c:v>
                </c:pt>
                <c:pt idx="21004">
                  <c:v>1</c:v>
                </c:pt>
                <c:pt idx="21005">
                  <c:v>1</c:v>
                </c:pt>
                <c:pt idx="21006">
                  <c:v>1</c:v>
                </c:pt>
                <c:pt idx="21007">
                  <c:v>1</c:v>
                </c:pt>
                <c:pt idx="21008">
                  <c:v>1</c:v>
                </c:pt>
                <c:pt idx="21009">
                  <c:v>1</c:v>
                </c:pt>
                <c:pt idx="21010">
                  <c:v>1</c:v>
                </c:pt>
                <c:pt idx="21011">
                  <c:v>1</c:v>
                </c:pt>
                <c:pt idx="21012">
                  <c:v>1</c:v>
                </c:pt>
                <c:pt idx="21013">
                  <c:v>1</c:v>
                </c:pt>
                <c:pt idx="21014">
                  <c:v>1</c:v>
                </c:pt>
                <c:pt idx="21015">
                  <c:v>1</c:v>
                </c:pt>
                <c:pt idx="21016">
                  <c:v>1</c:v>
                </c:pt>
                <c:pt idx="21017">
                  <c:v>1</c:v>
                </c:pt>
                <c:pt idx="21018">
                  <c:v>1</c:v>
                </c:pt>
                <c:pt idx="21019">
                  <c:v>1</c:v>
                </c:pt>
                <c:pt idx="21020">
                  <c:v>1</c:v>
                </c:pt>
                <c:pt idx="21021">
                  <c:v>1</c:v>
                </c:pt>
                <c:pt idx="21022">
                  <c:v>1</c:v>
                </c:pt>
                <c:pt idx="21023">
                  <c:v>1</c:v>
                </c:pt>
                <c:pt idx="21024">
                  <c:v>1</c:v>
                </c:pt>
                <c:pt idx="21025">
                  <c:v>1</c:v>
                </c:pt>
                <c:pt idx="21026">
                  <c:v>1</c:v>
                </c:pt>
                <c:pt idx="21027">
                  <c:v>1</c:v>
                </c:pt>
                <c:pt idx="21028">
                  <c:v>1</c:v>
                </c:pt>
                <c:pt idx="21029">
                  <c:v>1</c:v>
                </c:pt>
                <c:pt idx="21030">
                  <c:v>1</c:v>
                </c:pt>
                <c:pt idx="21031">
                  <c:v>1</c:v>
                </c:pt>
                <c:pt idx="21032">
                  <c:v>1</c:v>
                </c:pt>
                <c:pt idx="21033">
                  <c:v>1</c:v>
                </c:pt>
                <c:pt idx="21034">
                  <c:v>1</c:v>
                </c:pt>
                <c:pt idx="21035">
                  <c:v>1</c:v>
                </c:pt>
                <c:pt idx="21036">
                  <c:v>1</c:v>
                </c:pt>
                <c:pt idx="21037">
                  <c:v>1</c:v>
                </c:pt>
                <c:pt idx="21038">
                  <c:v>1</c:v>
                </c:pt>
                <c:pt idx="21039">
                  <c:v>1</c:v>
                </c:pt>
                <c:pt idx="21040">
                  <c:v>1</c:v>
                </c:pt>
                <c:pt idx="21041">
                  <c:v>1</c:v>
                </c:pt>
                <c:pt idx="21042">
                  <c:v>1</c:v>
                </c:pt>
                <c:pt idx="21043">
                  <c:v>1</c:v>
                </c:pt>
                <c:pt idx="21044">
                  <c:v>1</c:v>
                </c:pt>
                <c:pt idx="21045">
                  <c:v>1</c:v>
                </c:pt>
                <c:pt idx="21046">
                  <c:v>1</c:v>
                </c:pt>
                <c:pt idx="21047">
                  <c:v>1</c:v>
                </c:pt>
                <c:pt idx="21048">
                  <c:v>1</c:v>
                </c:pt>
                <c:pt idx="21049">
                  <c:v>1</c:v>
                </c:pt>
                <c:pt idx="21050">
                  <c:v>1</c:v>
                </c:pt>
                <c:pt idx="21051">
                  <c:v>1</c:v>
                </c:pt>
                <c:pt idx="21052">
                  <c:v>1</c:v>
                </c:pt>
                <c:pt idx="21053">
                  <c:v>1</c:v>
                </c:pt>
                <c:pt idx="21054">
                  <c:v>1</c:v>
                </c:pt>
                <c:pt idx="21055">
                  <c:v>1</c:v>
                </c:pt>
                <c:pt idx="21056">
                  <c:v>1</c:v>
                </c:pt>
                <c:pt idx="21057">
                  <c:v>1</c:v>
                </c:pt>
                <c:pt idx="21058">
                  <c:v>1</c:v>
                </c:pt>
                <c:pt idx="21059">
                  <c:v>1</c:v>
                </c:pt>
                <c:pt idx="21060">
                  <c:v>1</c:v>
                </c:pt>
                <c:pt idx="21061">
                  <c:v>1</c:v>
                </c:pt>
                <c:pt idx="21062">
                  <c:v>1</c:v>
                </c:pt>
                <c:pt idx="21063">
                  <c:v>1</c:v>
                </c:pt>
                <c:pt idx="21064">
                  <c:v>1</c:v>
                </c:pt>
                <c:pt idx="21065">
                  <c:v>1</c:v>
                </c:pt>
                <c:pt idx="21066">
                  <c:v>1</c:v>
                </c:pt>
                <c:pt idx="21067">
                  <c:v>1</c:v>
                </c:pt>
                <c:pt idx="21068">
                  <c:v>1</c:v>
                </c:pt>
                <c:pt idx="21069">
                  <c:v>1</c:v>
                </c:pt>
                <c:pt idx="21070">
                  <c:v>1</c:v>
                </c:pt>
                <c:pt idx="21071">
                  <c:v>1</c:v>
                </c:pt>
                <c:pt idx="21072">
                  <c:v>1</c:v>
                </c:pt>
                <c:pt idx="21073">
                  <c:v>1</c:v>
                </c:pt>
                <c:pt idx="21074">
                  <c:v>1</c:v>
                </c:pt>
                <c:pt idx="21075">
                  <c:v>1</c:v>
                </c:pt>
                <c:pt idx="21076">
                  <c:v>1</c:v>
                </c:pt>
                <c:pt idx="21077">
                  <c:v>1</c:v>
                </c:pt>
                <c:pt idx="21078">
                  <c:v>1</c:v>
                </c:pt>
                <c:pt idx="21079">
                  <c:v>1</c:v>
                </c:pt>
                <c:pt idx="21080">
                  <c:v>1</c:v>
                </c:pt>
                <c:pt idx="21081">
                  <c:v>1</c:v>
                </c:pt>
                <c:pt idx="21082">
                  <c:v>1</c:v>
                </c:pt>
                <c:pt idx="21083">
                  <c:v>1</c:v>
                </c:pt>
                <c:pt idx="21084">
                  <c:v>1</c:v>
                </c:pt>
                <c:pt idx="21085">
                  <c:v>1</c:v>
                </c:pt>
                <c:pt idx="21086">
                  <c:v>1</c:v>
                </c:pt>
                <c:pt idx="21087">
                  <c:v>1</c:v>
                </c:pt>
                <c:pt idx="21088">
                  <c:v>0.75</c:v>
                </c:pt>
                <c:pt idx="21089">
                  <c:v>1</c:v>
                </c:pt>
                <c:pt idx="21090">
                  <c:v>1</c:v>
                </c:pt>
                <c:pt idx="21091">
                  <c:v>1</c:v>
                </c:pt>
                <c:pt idx="21092">
                  <c:v>1</c:v>
                </c:pt>
                <c:pt idx="21093">
                  <c:v>1</c:v>
                </c:pt>
                <c:pt idx="21094">
                  <c:v>1</c:v>
                </c:pt>
                <c:pt idx="21095">
                  <c:v>1</c:v>
                </c:pt>
                <c:pt idx="21096">
                  <c:v>1</c:v>
                </c:pt>
                <c:pt idx="21097">
                  <c:v>1</c:v>
                </c:pt>
                <c:pt idx="21098">
                  <c:v>1</c:v>
                </c:pt>
                <c:pt idx="21099">
                  <c:v>1</c:v>
                </c:pt>
                <c:pt idx="21100">
                  <c:v>1</c:v>
                </c:pt>
                <c:pt idx="21101">
                  <c:v>1</c:v>
                </c:pt>
                <c:pt idx="21102">
                  <c:v>0.75</c:v>
                </c:pt>
                <c:pt idx="21103">
                  <c:v>1</c:v>
                </c:pt>
                <c:pt idx="21104">
                  <c:v>1</c:v>
                </c:pt>
                <c:pt idx="21105">
                  <c:v>1</c:v>
                </c:pt>
                <c:pt idx="21106">
                  <c:v>0.5</c:v>
                </c:pt>
                <c:pt idx="21107">
                  <c:v>1</c:v>
                </c:pt>
                <c:pt idx="21108">
                  <c:v>1</c:v>
                </c:pt>
                <c:pt idx="21109">
                  <c:v>1</c:v>
                </c:pt>
                <c:pt idx="21110">
                  <c:v>1</c:v>
                </c:pt>
                <c:pt idx="21111">
                  <c:v>1</c:v>
                </c:pt>
                <c:pt idx="21112">
                  <c:v>1</c:v>
                </c:pt>
                <c:pt idx="21113">
                  <c:v>1</c:v>
                </c:pt>
                <c:pt idx="21114">
                  <c:v>1</c:v>
                </c:pt>
                <c:pt idx="21115">
                  <c:v>1</c:v>
                </c:pt>
                <c:pt idx="21116">
                  <c:v>1</c:v>
                </c:pt>
                <c:pt idx="21117">
                  <c:v>1</c:v>
                </c:pt>
                <c:pt idx="21118">
                  <c:v>1</c:v>
                </c:pt>
                <c:pt idx="21119">
                  <c:v>1</c:v>
                </c:pt>
                <c:pt idx="21120">
                  <c:v>1</c:v>
                </c:pt>
                <c:pt idx="21121">
                  <c:v>1</c:v>
                </c:pt>
                <c:pt idx="21122">
                  <c:v>1</c:v>
                </c:pt>
                <c:pt idx="21123">
                  <c:v>1</c:v>
                </c:pt>
                <c:pt idx="21124">
                  <c:v>1</c:v>
                </c:pt>
                <c:pt idx="21125">
                  <c:v>1</c:v>
                </c:pt>
                <c:pt idx="21126">
                  <c:v>1</c:v>
                </c:pt>
                <c:pt idx="21127">
                  <c:v>1</c:v>
                </c:pt>
                <c:pt idx="21128">
                  <c:v>1</c:v>
                </c:pt>
                <c:pt idx="21129">
                  <c:v>1</c:v>
                </c:pt>
                <c:pt idx="21130">
                  <c:v>1</c:v>
                </c:pt>
                <c:pt idx="21131">
                  <c:v>1</c:v>
                </c:pt>
                <c:pt idx="21132">
                  <c:v>1</c:v>
                </c:pt>
                <c:pt idx="21133">
                  <c:v>1</c:v>
                </c:pt>
                <c:pt idx="21134">
                  <c:v>1</c:v>
                </c:pt>
                <c:pt idx="21135">
                  <c:v>1</c:v>
                </c:pt>
                <c:pt idx="21136">
                  <c:v>1</c:v>
                </c:pt>
                <c:pt idx="21137">
                  <c:v>1</c:v>
                </c:pt>
                <c:pt idx="21138">
                  <c:v>1</c:v>
                </c:pt>
                <c:pt idx="21139">
                  <c:v>1</c:v>
                </c:pt>
                <c:pt idx="21140">
                  <c:v>1</c:v>
                </c:pt>
                <c:pt idx="21141">
                  <c:v>1</c:v>
                </c:pt>
                <c:pt idx="21142">
                  <c:v>1</c:v>
                </c:pt>
                <c:pt idx="21143">
                  <c:v>1</c:v>
                </c:pt>
                <c:pt idx="21144">
                  <c:v>1</c:v>
                </c:pt>
                <c:pt idx="21145">
                  <c:v>1</c:v>
                </c:pt>
                <c:pt idx="21146">
                  <c:v>1</c:v>
                </c:pt>
                <c:pt idx="21147">
                  <c:v>1</c:v>
                </c:pt>
                <c:pt idx="21148">
                  <c:v>1</c:v>
                </c:pt>
                <c:pt idx="21149">
                  <c:v>1</c:v>
                </c:pt>
                <c:pt idx="21150">
                  <c:v>1</c:v>
                </c:pt>
                <c:pt idx="21151">
                  <c:v>1</c:v>
                </c:pt>
                <c:pt idx="21152">
                  <c:v>1</c:v>
                </c:pt>
                <c:pt idx="21153">
                  <c:v>1</c:v>
                </c:pt>
                <c:pt idx="21154">
                  <c:v>1</c:v>
                </c:pt>
                <c:pt idx="21155">
                  <c:v>1</c:v>
                </c:pt>
                <c:pt idx="21156">
                  <c:v>1</c:v>
                </c:pt>
                <c:pt idx="21157">
                  <c:v>1</c:v>
                </c:pt>
                <c:pt idx="21158">
                  <c:v>1</c:v>
                </c:pt>
                <c:pt idx="21159">
                  <c:v>1</c:v>
                </c:pt>
                <c:pt idx="21160">
                  <c:v>1</c:v>
                </c:pt>
                <c:pt idx="21161">
                  <c:v>1</c:v>
                </c:pt>
                <c:pt idx="21162">
                  <c:v>1</c:v>
                </c:pt>
                <c:pt idx="21163">
                  <c:v>1</c:v>
                </c:pt>
                <c:pt idx="21164">
                  <c:v>1</c:v>
                </c:pt>
                <c:pt idx="21165">
                  <c:v>1</c:v>
                </c:pt>
                <c:pt idx="21166">
                  <c:v>1</c:v>
                </c:pt>
                <c:pt idx="21167">
                  <c:v>1</c:v>
                </c:pt>
                <c:pt idx="21168">
                  <c:v>1</c:v>
                </c:pt>
                <c:pt idx="21169">
                  <c:v>1</c:v>
                </c:pt>
                <c:pt idx="21170">
                  <c:v>1</c:v>
                </c:pt>
                <c:pt idx="21171">
                  <c:v>1</c:v>
                </c:pt>
                <c:pt idx="21172">
                  <c:v>1</c:v>
                </c:pt>
                <c:pt idx="21173">
                  <c:v>1</c:v>
                </c:pt>
                <c:pt idx="21174">
                  <c:v>1</c:v>
                </c:pt>
                <c:pt idx="21175">
                  <c:v>1</c:v>
                </c:pt>
                <c:pt idx="21176">
                  <c:v>1</c:v>
                </c:pt>
                <c:pt idx="21177">
                  <c:v>1</c:v>
                </c:pt>
                <c:pt idx="21178">
                  <c:v>1</c:v>
                </c:pt>
                <c:pt idx="21179">
                  <c:v>1</c:v>
                </c:pt>
                <c:pt idx="21180">
                  <c:v>1</c:v>
                </c:pt>
                <c:pt idx="21181">
                  <c:v>1</c:v>
                </c:pt>
                <c:pt idx="21182">
                  <c:v>1</c:v>
                </c:pt>
                <c:pt idx="21183">
                  <c:v>1</c:v>
                </c:pt>
                <c:pt idx="21184">
                  <c:v>1</c:v>
                </c:pt>
                <c:pt idx="21185">
                  <c:v>1</c:v>
                </c:pt>
                <c:pt idx="21186">
                  <c:v>1</c:v>
                </c:pt>
                <c:pt idx="21187">
                  <c:v>1</c:v>
                </c:pt>
                <c:pt idx="21188">
                  <c:v>1</c:v>
                </c:pt>
                <c:pt idx="21189">
                  <c:v>1</c:v>
                </c:pt>
                <c:pt idx="21190">
                  <c:v>1</c:v>
                </c:pt>
                <c:pt idx="21191">
                  <c:v>1</c:v>
                </c:pt>
                <c:pt idx="21192">
                  <c:v>1</c:v>
                </c:pt>
                <c:pt idx="21193">
                  <c:v>1</c:v>
                </c:pt>
                <c:pt idx="21194">
                  <c:v>1</c:v>
                </c:pt>
                <c:pt idx="21195">
                  <c:v>1</c:v>
                </c:pt>
                <c:pt idx="21196">
                  <c:v>1</c:v>
                </c:pt>
                <c:pt idx="21197">
                  <c:v>1</c:v>
                </c:pt>
                <c:pt idx="21198">
                  <c:v>1</c:v>
                </c:pt>
                <c:pt idx="21199">
                  <c:v>1</c:v>
                </c:pt>
                <c:pt idx="21200">
                  <c:v>1</c:v>
                </c:pt>
                <c:pt idx="21201">
                  <c:v>1</c:v>
                </c:pt>
                <c:pt idx="21202">
                  <c:v>1</c:v>
                </c:pt>
                <c:pt idx="21203">
                  <c:v>1</c:v>
                </c:pt>
                <c:pt idx="21204">
                  <c:v>1</c:v>
                </c:pt>
                <c:pt idx="21205">
                  <c:v>1</c:v>
                </c:pt>
                <c:pt idx="21206">
                  <c:v>1</c:v>
                </c:pt>
                <c:pt idx="21207">
                  <c:v>1</c:v>
                </c:pt>
                <c:pt idx="21208">
                  <c:v>1</c:v>
                </c:pt>
                <c:pt idx="21209">
                  <c:v>1</c:v>
                </c:pt>
                <c:pt idx="21210">
                  <c:v>1</c:v>
                </c:pt>
                <c:pt idx="21211">
                  <c:v>1</c:v>
                </c:pt>
                <c:pt idx="21212">
                  <c:v>0.75</c:v>
                </c:pt>
                <c:pt idx="21213">
                  <c:v>1</c:v>
                </c:pt>
                <c:pt idx="21214">
                  <c:v>1</c:v>
                </c:pt>
                <c:pt idx="21215">
                  <c:v>1</c:v>
                </c:pt>
                <c:pt idx="21216">
                  <c:v>1</c:v>
                </c:pt>
                <c:pt idx="21217">
                  <c:v>1</c:v>
                </c:pt>
                <c:pt idx="21218">
                  <c:v>1</c:v>
                </c:pt>
                <c:pt idx="21219">
                  <c:v>1</c:v>
                </c:pt>
                <c:pt idx="21220">
                  <c:v>1</c:v>
                </c:pt>
                <c:pt idx="21221">
                  <c:v>1</c:v>
                </c:pt>
                <c:pt idx="21222">
                  <c:v>1</c:v>
                </c:pt>
                <c:pt idx="21223">
                  <c:v>1</c:v>
                </c:pt>
                <c:pt idx="21224">
                  <c:v>1</c:v>
                </c:pt>
                <c:pt idx="21225">
                  <c:v>1</c:v>
                </c:pt>
                <c:pt idx="21226">
                  <c:v>1</c:v>
                </c:pt>
                <c:pt idx="21227">
                  <c:v>1</c:v>
                </c:pt>
                <c:pt idx="21228">
                  <c:v>1</c:v>
                </c:pt>
                <c:pt idx="21229">
                  <c:v>1</c:v>
                </c:pt>
                <c:pt idx="21230">
                  <c:v>1</c:v>
                </c:pt>
                <c:pt idx="21231">
                  <c:v>1</c:v>
                </c:pt>
                <c:pt idx="21232">
                  <c:v>1</c:v>
                </c:pt>
                <c:pt idx="21233">
                  <c:v>1</c:v>
                </c:pt>
                <c:pt idx="21234">
                  <c:v>1</c:v>
                </c:pt>
                <c:pt idx="21235">
                  <c:v>1</c:v>
                </c:pt>
                <c:pt idx="21236">
                  <c:v>1</c:v>
                </c:pt>
                <c:pt idx="21237">
                  <c:v>1</c:v>
                </c:pt>
                <c:pt idx="21238">
                  <c:v>1</c:v>
                </c:pt>
                <c:pt idx="21239">
                  <c:v>1</c:v>
                </c:pt>
                <c:pt idx="21240">
                  <c:v>1</c:v>
                </c:pt>
                <c:pt idx="21241">
                  <c:v>1</c:v>
                </c:pt>
                <c:pt idx="21242">
                  <c:v>1</c:v>
                </c:pt>
                <c:pt idx="21243">
                  <c:v>1</c:v>
                </c:pt>
                <c:pt idx="21244">
                  <c:v>1</c:v>
                </c:pt>
                <c:pt idx="21245">
                  <c:v>1</c:v>
                </c:pt>
                <c:pt idx="21246">
                  <c:v>1</c:v>
                </c:pt>
                <c:pt idx="21247">
                  <c:v>1</c:v>
                </c:pt>
                <c:pt idx="21248">
                  <c:v>1</c:v>
                </c:pt>
                <c:pt idx="21249">
                  <c:v>1</c:v>
                </c:pt>
                <c:pt idx="21250">
                  <c:v>1</c:v>
                </c:pt>
                <c:pt idx="21251">
                  <c:v>1</c:v>
                </c:pt>
                <c:pt idx="21252">
                  <c:v>1</c:v>
                </c:pt>
                <c:pt idx="21253">
                  <c:v>1</c:v>
                </c:pt>
                <c:pt idx="21254">
                  <c:v>1</c:v>
                </c:pt>
                <c:pt idx="21255">
                  <c:v>1</c:v>
                </c:pt>
                <c:pt idx="21256">
                  <c:v>1</c:v>
                </c:pt>
                <c:pt idx="21257">
                  <c:v>1</c:v>
                </c:pt>
                <c:pt idx="21258">
                  <c:v>1</c:v>
                </c:pt>
                <c:pt idx="21259">
                  <c:v>1</c:v>
                </c:pt>
                <c:pt idx="21260">
                  <c:v>1</c:v>
                </c:pt>
                <c:pt idx="21261">
                  <c:v>1</c:v>
                </c:pt>
                <c:pt idx="21262">
                  <c:v>1</c:v>
                </c:pt>
                <c:pt idx="21263">
                  <c:v>1</c:v>
                </c:pt>
                <c:pt idx="21264">
                  <c:v>1</c:v>
                </c:pt>
                <c:pt idx="21265">
                  <c:v>1</c:v>
                </c:pt>
                <c:pt idx="21266">
                  <c:v>1</c:v>
                </c:pt>
                <c:pt idx="21267">
                  <c:v>1</c:v>
                </c:pt>
                <c:pt idx="21268">
                  <c:v>1</c:v>
                </c:pt>
                <c:pt idx="21269">
                  <c:v>1</c:v>
                </c:pt>
                <c:pt idx="21270">
                  <c:v>1</c:v>
                </c:pt>
                <c:pt idx="21271">
                  <c:v>1</c:v>
                </c:pt>
                <c:pt idx="21272">
                  <c:v>1</c:v>
                </c:pt>
                <c:pt idx="21273">
                  <c:v>1</c:v>
                </c:pt>
                <c:pt idx="21274">
                  <c:v>1</c:v>
                </c:pt>
                <c:pt idx="21275">
                  <c:v>1</c:v>
                </c:pt>
                <c:pt idx="21276">
                  <c:v>1</c:v>
                </c:pt>
                <c:pt idx="21277">
                  <c:v>1</c:v>
                </c:pt>
                <c:pt idx="21278">
                  <c:v>1</c:v>
                </c:pt>
                <c:pt idx="21279">
                  <c:v>1</c:v>
                </c:pt>
                <c:pt idx="21280">
                  <c:v>1</c:v>
                </c:pt>
                <c:pt idx="21281">
                  <c:v>1</c:v>
                </c:pt>
                <c:pt idx="21282">
                  <c:v>1</c:v>
                </c:pt>
                <c:pt idx="21283">
                  <c:v>1</c:v>
                </c:pt>
                <c:pt idx="21284">
                  <c:v>1</c:v>
                </c:pt>
                <c:pt idx="21285">
                  <c:v>1</c:v>
                </c:pt>
                <c:pt idx="21286">
                  <c:v>1</c:v>
                </c:pt>
                <c:pt idx="21287">
                  <c:v>1</c:v>
                </c:pt>
                <c:pt idx="21288">
                  <c:v>1</c:v>
                </c:pt>
                <c:pt idx="21289">
                  <c:v>1</c:v>
                </c:pt>
                <c:pt idx="21290">
                  <c:v>1</c:v>
                </c:pt>
                <c:pt idx="21291">
                  <c:v>1</c:v>
                </c:pt>
                <c:pt idx="21292">
                  <c:v>1</c:v>
                </c:pt>
                <c:pt idx="21293">
                  <c:v>1</c:v>
                </c:pt>
                <c:pt idx="21294">
                  <c:v>1</c:v>
                </c:pt>
                <c:pt idx="21295">
                  <c:v>1</c:v>
                </c:pt>
                <c:pt idx="21296">
                  <c:v>1</c:v>
                </c:pt>
                <c:pt idx="21297">
                  <c:v>1</c:v>
                </c:pt>
                <c:pt idx="21298">
                  <c:v>1</c:v>
                </c:pt>
                <c:pt idx="21299">
                  <c:v>1</c:v>
                </c:pt>
                <c:pt idx="21300">
                  <c:v>1</c:v>
                </c:pt>
                <c:pt idx="21301">
                  <c:v>1</c:v>
                </c:pt>
                <c:pt idx="21302">
                  <c:v>1</c:v>
                </c:pt>
                <c:pt idx="21303">
                  <c:v>1</c:v>
                </c:pt>
                <c:pt idx="21304">
                  <c:v>1</c:v>
                </c:pt>
                <c:pt idx="21305">
                  <c:v>1</c:v>
                </c:pt>
                <c:pt idx="21306">
                  <c:v>1</c:v>
                </c:pt>
                <c:pt idx="21307">
                  <c:v>1</c:v>
                </c:pt>
                <c:pt idx="21308">
                  <c:v>1</c:v>
                </c:pt>
                <c:pt idx="21309">
                  <c:v>1</c:v>
                </c:pt>
                <c:pt idx="21310">
                  <c:v>1</c:v>
                </c:pt>
                <c:pt idx="21311">
                  <c:v>1</c:v>
                </c:pt>
                <c:pt idx="21312">
                  <c:v>1</c:v>
                </c:pt>
                <c:pt idx="21313">
                  <c:v>1</c:v>
                </c:pt>
                <c:pt idx="21314">
                  <c:v>1</c:v>
                </c:pt>
                <c:pt idx="21315">
                  <c:v>1</c:v>
                </c:pt>
                <c:pt idx="21316">
                  <c:v>1</c:v>
                </c:pt>
                <c:pt idx="21317">
                  <c:v>0.5</c:v>
                </c:pt>
                <c:pt idx="21318">
                  <c:v>1</c:v>
                </c:pt>
                <c:pt idx="21319">
                  <c:v>1</c:v>
                </c:pt>
                <c:pt idx="21320">
                  <c:v>1</c:v>
                </c:pt>
                <c:pt idx="21321">
                  <c:v>1</c:v>
                </c:pt>
                <c:pt idx="21322">
                  <c:v>1</c:v>
                </c:pt>
                <c:pt idx="21323">
                  <c:v>1</c:v>
                </c:pt>
                <c:pt idx="21324">
                  <c:v>1</c:v>
                </c:pt>
                <c:pt idx="21325">
                  <c:v>1</c:v>
                </c:pt>
                <c:pt idx="21326">
                  <c:v>1</c:v>
                </c:pt>
                <c:pt idx="21327">
                  <c:v>1</c:v>
                </c:pt>
                <c:pt idx="21328">
                  <c:v>1</c:v>
                </c:pt>
                <c:pt idx="21329">
                  <c:v>1</c:v>
                </c:pt>
                <c:pt idx="21330">
                  <c:v>1</c:v>
                </c:pt>
                <c:pt idx="21331">
                  <c:v>1</c:v>
                </c:pt>
                <c:pt idx="21332">
                  <c:v>1</c:v>
                </c:pt>
                <c:pt idx="21333">
                  <c:v>1</c:v>
                </c:pt>
                <c:pt idx="21334">
                  <c:v>1</c:v>
                </c:pt>
                <c:pt idx="21335">
                  <c:v>1</c:v>
                </c:pt>
                <c:pt idx="21336">
                  <c:v>1</c:v>
                </c:pt>
                <c:pt idx="21337">
                  <c:v>1</c:v>
                </c:pt>
                <c:pt idx="21338">
                  <c:v>1</c:v>
                </c:pt>
                <c:pt idx="21339">
                  <c:v>1</c:v>
                </c:pt>
                <c:pt idx="21340">
                  <c:v>1</c:v>
                </c:pt>
                <c:pt idx="21341">
                  <c:v>1</c:v>
                </c:pt>
                <c:pt idx="21342">
                  <c:v>1</c:v>
                </c:pt>
                <c:pt idx="21343">
                  <c:v>1</c:v>
                </c:pt>
                <c:pt idx="21344">
                  <c:v>1</c:v>
                </c:pt>
                <c:pt idx="21345">
                  <c:v>1</c:v>
                </c:pt>
                <c:pt idx="21346">
                  <c:v>1</c:v>
                </c:pt>
                <c:pt idx="21347">
                  <c:v>1</c:v>
                </c:pt>
                <c:pt idx="21348">
                  <c:v>1</c:v>
                </c:pt>
                <c:pt idx="21349">
                  <c:v>1</c:v>
                </c:pt>
                <c:pt idx="21350">
                  <c:v>1</c:v>
                </c:pt>
                <c:pt idx="21351">
                  <c:v>0.75</c:v>
                </c:pt>
                <c:pt idx="21352">
                  <c:v>1</c:v>
                </c:pt>
                <c:pt idx="21353">
                  <c:v>1</c:v>
                </c:pt>
                <c:pt idx="21354">
                  <c:v>1</c:v>
                </c:pt>
                <c:pt idx="21355">
                  <c:v>1</c:v>
                </c:pt>
                <c:pt idx="21356">
                  <c:v>1</c:v>
                </c:pt>
                <c:pt idx="21357">
                  <c:v>1</c:v>
                </c:pt>
                <c:pt idx="21358">
                  <c:v>1</c:v>
                </c:pt>
                <c:pt idx="21359">
                  <c:v>1</c:v>
                </c:pt>
                <c:pt idx="21360">
                  <c:v>1</c:v>
                </c:pt>
                <c:pt idx="21361">
                  <c:v>1</c:v>
                </c:pt>
                <c:pt idx="21362">
                  <c:v>1</c:v>
                </c:pt>
                <c:pt idx="21363">
                  <c:v>1</c:v>
                </c:pt>
                <c:pt idx="21364">
                  <c:v>1</c:v>
                </c:pt>
                <c:pt idx="21365">
                  <c:v>1</c:v>
                </c:pt>
                <c:pt idx="21366">
                  <c:v>1</c:v>
                </c:pt>
                <c:pt idx="21367">
                  <c:v>1</c:v>
                </c:pt>
                <c:pt idx="21368">
                  <c:v>1</c:v>
                </c:pt>
                <c:pt idx="21369">
                  <c:v>1</c:v>
                </c:pt>
                <c:pt idx="21370">
                  <c:v>1</c:v>
                </c:pt>
                <c:pt idx="21371">
                  <c:v>1</c:v>
                </c:pt>
                <c:pt idx="21372">
                  <c:v>1</c:v>
                </c:pt>
                <c:pt idx="21373">
                  <c:v>1</c:v>
                </c:pt>
                <c:pt idx="21374">
                  <c:v>1</c:v>
                </c:pt>
                <c:pt idx="21375">
                  <c:v>1</c:v>
                </c:pt>
                <c:pt idx="21376">
                  <c:v>1</c:v>
                </c:pt>
                <c:pt idx="21377">
                  <c:v>1</c:v>
                </c:pt>
                <c:pt idx="21378">
                  <c:v>1</c:v>
                </c:pt>
                <c:pt idx="21379">
                  <c:v>1</c:v>
                </c:pt>
                <c:pt idx="21380">
                  <c:v>1</c:v>
                </c:pt>
                <c:pt idx="21381">
                  <c:v>1</c:v>
                </c:pt>
                <c:pt idx="21382">
                  <c:v>1</c:v>
                </c:pt>
                <c:pt idx="21383">
                  <c:v>1</c:v>
                </c:pt>
                <c:pt idx="21384">
                  <c:v>1</c:v>
                </c:pt>
                <c:pt idx="21385">
                  <c:v>1</c:v>
                </c:pt>
                <c:pt idx="21386">
                  <c:v>1</c:v>
                </c:pt>
                <c:pt idx="21387">
                  <c:v>1</c:v>
                </c:pt>
                <c:pt idx="21388">
                  <c:v>1</c:v>
                </c:pt>
                <c:pt idx="21389">
                  <c:v>1</c:v>
                </c:pt>
                <c:pt idx="21390">
                  <c:v>1</c:v>
                </c:pt>
                <c:pt idx="21391">
                  <c:v>1</c:v>
                </c:pt>
                <c:pt idx="21392">
                  <c:v>1</c:v>
                </c:pt>
                <c:pt idx="21393">
                  <c:v>1</c:v>
                </c:pt>
                <c:pt idx="21394">
                  <c:v>1</c:v>
                </c:pt>
                <c:pt idx="21395">
                  <c:v>1</c:v>
                </c:pt>
                <c:pt idx="21396">
                  <c:v>1</c:v>
                </c:pt>
                <c:pt idx="21397">
                  <c:v>1</c:v>
                </c:pt>
                <c:pt idx="21398">
                  <c:v>1</c:v>
                </c:pt>
                <c:pt idx="21399">
                  <c:v>1</c:v>
                </c:pt>
                <c:pt idx="21400">
                  <c:v>1</c:v>
                </c:pt>
                <c:pt idx="21401">
                  <c:v>1</c:v>
                </c:pt>
                <c:pt idx="21402">
                  <c:v>1</c:v>
                </c:pt>
                <c:pt idx="21403">
                  <c:v>1</c:v>
                </c:pt>
                <c:pt idx="21404">
                  <c:v>1</c:v>
                </c:pt>
                <c:pt idx="21405">
                  <c:v>1</c:v>
                </c:pt>
                <c:pt idx="21406">
                  <c:v>1</c:v>
                </c:pt>
                <c:pt idx="21407">
                  <c:v>1</c:v>
                </c:pt>
                <c:pt idx="21408">
                  <c:v>1</c:v>
                </c:pt>
                <c:pt idx="21409">
                  <c:v>1</c:v>
                </c:pt>
                <c:pt idx="21410">
                  <c:v>1</c:v>
                </c:pt>
                <c:pt idx="21411">
                  <c:v>1</c:v>
                </c:pt>
                <c:pt idx="21412">
                  <c:v>1</c:v>
                </c:pt>
                <c:pt idx="21413">
                  <c:v>1</c:v>
                </c:pt>
                <c:pt idx="21414">
                  <c:v>1</c:v>
                </c:pt>
                <c:pt idx="21415">
                  <c:v>1</c:v>
                </c:pt>
                <c:pt idx="21416">
                  <c:v>1</c:v>
                </c:pt>
                <c:pt idx="21417">
                  <c:v>1</c:v>
                </c:pt>
                <c:pt idx="21418">
                  <c:v>1</c:v>
                </c:pt>
                <c:pt idx="21419">
                  <c:v>1</c:v>
                </c:pt>
                <c:pt idx="21420">
                  <c:v>1</c:v>
                </c:pt>
                <c:pt idx="21421">
                  <c:v>1</c:v>
                </c:pt>
                <c:pt idx="21422">
                  <c:v>1</c:v>
                </c:pt>
                <c:pt idx="21423">
                  <c:v>1</c:v>
                </c:pt>
                <c:pt idx="21424">
                  <c:v>1</c:v>
                </c:pt>
                <c:pt idx="21425">
                  <c:v>1</c:v>
                </c:pt>
                <c:pt idx="21426">
                  <c:v>1</c:v>
                </c:pt>
                <c:pt idx="21427">
                  <c:v>1</c:v>
                </c:pt>
                <c:pt idx="21428">
                  <c:v>1</c:v>
                </c:pt>
                <c:pt idx="21429">
                  <c:v>1</c:v>
                </c:pt>
                <c:pt idx="21430">
                  <c:v>1</c:v>
                </c:pt>
                <c:pt idx="21431">
                  <c:v>1</c:v>
                </c:pt>
                <c:pt idx="21432">
                  <c:v>1</c:v>
                </c:pt>
                <c:pt idx="21433">
                  <c:v>1</c:v>
                </c:pt>
                <c:pt idx="21434">
                  <c:v>0.75</c:v>
                </c:pt>
                <c:pt idx="21435">
                  <c:v>1</c:v>
                </c:pt>
                <c:pt idx="21436">
                  <c:v>1</c:v>
                </c:pt>
                <c:pt idx="21437">
                  <c:v>1</c:v>
                </c:pt>
                <c:pt idx="21438">
                  <c:v>1</c:v>
                </c:pt>
                <c:pt idx="21439">
                  <c:v>1</c:v>
                </c:pt>
                <c:pt idx="21440">
                  <c:v>1</c:v>
                </c:pt>
                <c:pt idx="21441">
                  <c:v>1</c:v>
                </c:pt>
                <c:pt idx="21442">
                  <c:v>1</c:v>
                </c:pt>
                <c:pt idx="21443">
                  <c:v>1</c:v>
                </c:pt>
                <c:pt idx="21444">
                  <c:v>1</c:v>
                </c:pt>
                <c:pt idx="21445">
                  <c:v>1</c:v>
                </c:pt>
                <c:pt idx="21446">
                  <c:v>1</c:v>
                </c:pt>
                <c:pt idx="21447">
                  <c:v>1</c:v>
                </c:pt>
                <c:pt idx="21448">
                  <c:v>1</c:v>
                </c:pt>
                <c:pt idx="21449">
                  <c:v>1</c:v>
                </c:pt>
                <c:pt idx="21450">
                  <c:v>1</c:v>
                </c:pt>
                <c:pt idx="21451">
                  <c:v>1</c:v>
                </c:pt>
                <c:pt idx="21452">
                  <c:v>1</c:v>
                </c:pt>
                <c:pt idx="21453">
                  <c:v>1</c:v>
                </c:pt>
                <c:pt idx="21454">
                  <c:v>1</c:v>
                </c:pt>
                <c:pt idx="21455">
                  <c:v>1</c:v>
                </c:pt>
                <c:pt idx="21456">
                  <c:v>1</c:v>
                </c:pt>
                <c:pt idx="21457">
                  <c:v>1</c:v>
                </c:pt>
                <c:pt idx="21458">
                  <c:v>0.75</c:v>
                </c:pt>
                <c:pt idx="21459">
                  <c:v>1</c:v>
                </c:pt>
                <c:pt idx="21460">
                  <c:v>1</c:v>
                </c:pt>
                <c:pt idx="21461">
                  <c:v>1</c:v>
                </c:pt>
                <c:pt idx="21462">
                  <c:v>1</c:v>
                </c:pt>
                <c:pt idx="21463">
                  <c:v>1</c:v>
                </c:pt>
                <c:pt idx="21464">
                  <c:v>1</c:v>
                </c:pt>
                <c:pt idx="21465">
                  <c:v>1</c:v>
                </c:pt>
                <c:pt idx="21466">
                  <c:v>1</c:v>
                </c:pt>
                <c:pt idx="21467">
                  <c:v>1</c:v>
                </c:pt>
                <c:pt idx="21468">
                  <c:v>1</c:v>
                </c:pt>
                <c:pt idx="21469">
                  <c:v>1</c:v>
                </c:pt>
                <c:pt idx="21470">
                  <c:v>0.75</c:v>
                </c:pt>
                <c:pt idx="21471">
                  <c:v>1</c:v>
                </c:pt>
                <c:pt idx="21472">
                  <c:v>1</c:v>
                </c:pt>
                <c:pt idx="21473">
                  <c:v>1</c:v>
                </c:pt>
                <c:pt idx="21474">
                  <c:v>1</c:v>
                </c:pt>
                <c:pt idx="21475">
                  <c:v>1</c:v>
                </c:pt>
                <c:pt idx="21476">
                  <c:v>1</c:v>
                </c:pt>
                <c:pt idx="21477">
                  <c:v>1</c:v>
                </c:pt>
                <c:pt idx="21478">
                  <c:v>1</c:v>
                </c:pt>
                <c:pt idx="21479">
                  <c:v>1</c:v>
                </c:pt>
                <c:pt idx="21480">
                  <c:v>1</c:v>
                </c:pt>
                <c:pt idx="21481">
                  <c:v>1</c:v>
                </c:pt>
                <c:pt idx="21482">
                  <c:v>1</c:v>
                </c:pt>
                <c:pt idx="21483">
                  <c:v>1</c:v>
                </c:pt>
                <c:pt idx="21484">
                  <c:v>1</c:v>
                </c:pt>
                <c:pt idx="21485">
                  <c:v>1</c:v>
                </c:pt>
                <c:pt idx="21486">
                  <c:v>1</c:v>
                </c:pt>
                <c:pt idx="21487">
                  <c:v>1</c:v>
                </c:pt>
                <c:pt idx="21488">
                  <c:v>0.75</c:v>
                </c:pt>
                <c:pt idx="21489">
                  <c:v>1</c:v>
                </c:pt>
                <c:pt idx="21490">
                  <c:v>0.75</c:v>
                </c:pt>
                <c:pt idx="21491">
                  <c:v>1</c:v>
                </c:pt>
                <c:pt idx="21492">
                  <c:v>1</c:v>
                </c:pt>
                <c:pt idx="21493">
                  <c:v>1</c:v>
                </c:pt>
                <c:pt idx="21494">
                  <c:v>1</c:v>
                </c:pt>
                <c:pt idx="21495">
                  <c:v>1</c:v>
                </c:pt>
                <c:pt idx="21496">
                  <c:v>1</c:v>
                </c:pt>
                <c:pt idx="21497">
                  <c:v>1</c:v>
                </c:pt>
                <c:pt idx="21498">
                  <c:v>1</c:v>
                </c:pt>
                <c:pt idx="21499">
                  <c:v>1</c:v>
                </c:pt>
                <c:pt idx="21500">
                  <c:v>1</c:v>
                </c:pt>
                <c:pt idx="21501">
                  <c:v>1</c:v>
                </c:pt>
                <c:pt idx="21502">
                  <c:v>1</c:v>
                </c:pt>
                <c:pt idx="21503">
                  <c:v>1</c:v>
                </c:pt>
                <c:pt idx="21504">
                  <c:v>1</c:v>
                </c:pt>
                <c:pt idx="21505">
                  <c:v>1</c:v>
                </c:pt>
                <c:pt idx="21506">
                  <c:v>1</c:v>
                </c:pt>
                <c:pt idx="21507">
                  <c:v>1</c:v>
                </c:pt>
                <c:pt idx="21508">
                  <c:v>1</c:v>
                </c:pt>
                <c:pt idx="21509">
                  <c:v>1</c:v>
                </c:pt>
                <c:pt idx="21510">
                  <c:v>1</c:v>
                </c:pt>
                <c:pt idx="21511">
                  <c:v>1</c:v>
                </c:pt>
                <c:pt idx="21512">
                  <c:v>1</c:v>
                </c:pt>
                <c:pt idx="21513">
                  <c:v>1</c:v>
                </c:pt>
                <c:pt idx="21514">
                  <c:v>1</c:v>
                </c:pt>
                <c:pt idx="21515">
                  <c:v>1</c:v>
                </c:pt>
                <c:pt idx="21516">
                  <c:v>1</c:v>
                </c:pt>
                <c:pt idx="21517">
                  <c:v>1</c:v>
                </c:pt>
                <c:pt idx="21518">
                  <c:v>1</c:v>
                </c:pt>
                <c:pt idx="21519">
                  <c:v>1</c:v>
                </c:pt>
                <c:pt idx="21520">
                  <c:v>1</c:v>
                </c:pt>
                <c:pt idx="21521">
                  <c:v>1</c:v>
                </c:pt>
                <c:pt idx="21522">
                  <c:v>1</c:v>
                </c:pt>
                <c:pt idx="21523">
                  <c:v>1</c:v>
                </c:pt>
                <c:pt idx="21524">
                  <c:v>1</c:v>
                </c:pt>
                <c:pt idx="21525">
                  <c:v>1</c:v>
                </c:pt>
                <c:pt idx="21526">
                  <c:v>1</c:v>
                </c:pt>
                <c:pt idx="21527">
                  <c:v>1</c:v>
                </c:pt>
                <c:pt idx="21528">
                  <c:v>1</c:v>
                </c:pt>
                <c:pt idx="21529">
                  <c:v>1</c:v>
                </c:pt>
                <c:pt idx="21530">
                  <c:v>0.5</c:v>
                </c:pt>
                <c:pt idx="21531">
                  <c:v>1</c:v>
                </c:pt>
                <c:pt idx="21532">
                  <c:v>1</c:v>
                </c:pt>
                <c:pt idx="21533">
                  <c:v>1</c:v>
                </c:pt>
                <c:pt idx="21534">
                  <c:v>1</c:v>
                </c:pt>
                <c:pt idx="21535">
                  <c:v>1</c:v>
                </c:pt>
                <c:pt idx="21536">
                  <c:v>1</c:v>
                </c:pt>
                <c:pt idx="21537">
                  <c:v>1</c:v>
                </c:pt>
                <c:pt idx="21538">
                  <c:v>1</c:v>
                </c:pt>
                <c:pt idx="21539">
                  <c:v>1</c:v>
                </c:pt>
                <c:pt idx="21540">
                  <c:v>1</c:v>
                </c:pt>
                <c:pt idx="21541">
                  <c:v>1</c:v>
                </c:pt>
                <c:pt idx="21542">
                  <c:v>1</c:v>
                </c:pt>
                <c:pt idx="21543">
                  <c:v>1</c:v>
                </c:pt>
                <c:pt idx="21544">
                  <c:v>0.75</c:v>
                </c:pt>
                <c:pt idx="21545">
                  <c:v>1</c:v>
                </c:pt>
                <c:pt idx="21546">
                  <c:v>1</c:v>
                </c:pt>
                <c:pt idx="21547">
                  <c:v>0.5</c:v>
                </c:pt>
                <c:pt idx="21548">
                  <c:v>1</c:v>
                </c:pt>
                <c:pt idx="21549">
                  <c:v>1</c:v>
                </c:pt>
                <c:pt idx="21550">
                  <c:v>1</c:v>
                </c:pt>
                <c:pt idx="21551">
                  <c:v>1</c:v>
                </c:pt>
                <c:pt idx="21552">
                  <c:v>1</c:v>
                </c:pt>
                <c:pt idx="21553">
                  <c:v>1</c:v>
                </c:pt>
                <c:pt idx="21554">
                  <c:v>1</c:v>
                </c:pt>
                <c:pt idx="21555">
                  <c:v>1</c:v>
                </c:pt>
                <c:pt idx="21556">
                  <c:v>1</c:v>
                </c:pt>
                <c:pt idx="21557">
                  <c:v>1</c:v>
                </c:pt>
                <c:pt idx="21558">
                  <c:v>1</c:v>
                </c:pt>
                <c:pt idx="21559">
                  <c:v>1</c:v>
                </c:pt>
                <c:pt idx="21560">
                  <c:v>1</c:v>
                </c:pt>
                <c:pt idx="21561">
                  <c:v>1</c:v>
                </c:pt>
                <c:pt idx="21562">
                  <c:v>1</c:v>
                </c:pt>
                <c:pt idx="21563">
                  <c:v>1</c:v>
                </c:pt>
                <c:pt idx="21564">
                  <c:v>1</c:v>
                </c:pt>
                <c:pt idx="21565">
                  <c:v>1</c:v>
                </c:pt>
                <c:pt idx="21566">
                  <c:v>1</c:v>
                </c:pt>
                <c:pt idx="21567">
                  <c:v>1</c:v>
                </c:pt>
                <c:pt idx="21568">
                  <c:v>1</c:v>
                </c:pt>
                <c:pt idx="21569">
                  <c:v>1</c:v>
                </c:pt>
                <c:pt idx="21570">
                  <c:v>1</c:v>
                </c:pt>
                <c:pt idx="21571">
                  <c:v>1</c:v>
                </c:pt>
                <c:pt idx="21572">
                  <c:v>1</c:v>
                </c:pt>
                <c:pt idx="21573">
                  <c:v>1</c:v>
                </c:pt>
                <c:pt idx="21574">
                  <c:v>1</c:v>
                </c:pt>
                <c:pt idx="21575">
                  <c:v>1</c:v>
                </c:pt>
                <c:pt idx="21576">
                  <c:v>1</c:v>
                </c:pt>
                <c:pt idx="21577">
                  <c:v>1</c:v>
                </c:pt>
                <c:pt idx="21578">
                  <c:v>1</c:v>
                </c:pt>
                <c:pt idx="21579">
                  <c:v>1</c:v>
                </c:pt>
                <c:pt idx="21580">
                  <c:v>1</c:v>
                </c:pt>
                <c:pt idx="21581">
                  <c:v>1</c:v>
                </c:pt>
                <c:pt idx="21582">
                  <c:v>1</c:v>
                </c:pt>
                <c:pt idx="21583">
                  <c:v>1</c:v>
                </c:pt>
                <c:pt idx="21584">
                  <c:v>1</c:v>
                </c:pt>
                <c:pt idx="21585">
                  <c:v>1</c:v>
                </c:pt>
                <c:pt idx="21586">
                  <c:v>1</c:v>
                </c:pt>
                <c:pt idx="21587">
                  <c:v>1</c:v>
                </c:pt>
                <c:pt idx="21588">
                  <c:v>1</c:v>
                </c:pt>
                <c:pt idx="21589">
                  <c:v>1</c:v>
                </c:pt>
                <c:pt idx="21590">
                  <c:v>1</c:v>
                </c:pt>
                <c:pt idx="21591">
                  <c:v>1</c:v>
                </c:pt>
                <c:pt idx="21592">
                  <c:v>1</c:v>
                </c:pt>
                <c:pt idx="21593">
                  <c:v>1</c:v>
                </c:pt>
                <c:pt idx="21594">
                  <c:v>1</c:v>
                </c:pt>
                <c:pt idx="21595">
                  <c:v>1</c:v>
                </c:pt>
                <c:pt idx="21596">
                  <c:v>1</c:v>
                </c:pt>
                <c:pt idx="21597">
                  <c:v>1</c:v>
                </c:pt>
                <c:pt idx="21598">
                  <c:v>1</c:v>
                </c:pt>
                <c:pt idx="21599">
                  <c:v>1</c:v>
                </c:pt>
                <c:pt idx="21600">
                  <c:v>1</c:v>
                </c:pt>
                <c:pt idx="21601">
                  <c:v>1</c:v>
                </c:pt>
                <c:pt idx="21602">
                  <c:v>1</c:v>
                </c:pt>
                <c:pt idx="21603">
                  <c:v>1</c:v>
                </c:pt>
                <c:pt idx="21604">
                  <c:v>1</c:v>
                </c:pt>
                <c:pt idx="21605">
                  <c:v>1</c:v>
                </c:pt>
                <c:pt idx="21606">
                  <c:v>1</c:v>
                </c:pt>
                <c:pt idx="21607">
                  <c:v>1</c:v>
                </c:pt>
                <c:pt idx="21608">
                  <c:v>1</c:v>
                </c:pt>
                <c:pt idx="21609">
                  <c:v>1</c:v>
                </c:pt>
                <c:pt idx="21610">
                  <c:v>1</c:v>
                </c:pt>
                <c:pt idx="21611">
                  <c:v>1</c:v>
                </c:pt>
                <c:pt idx="21612">
                  <c:v>1</c:v>
                </c:pt>
                <c:pt idx="21613">
                  <c:v>1</c:v>
                </c:pt>
                <c:pt idx="21614">
                  <c:v>1</c:v>
                </c:pt>
                <c:pt idx="21615">
                  <c:v>1</c:v>
                </c:pt>
                <c:pt idx="21616">
                  <c:v>1</c:v>
                </c:pt>
                <c:pt idx="21617">
                  <c:v>1</c:v>
                </c:pt>
                <c:pt idx="21618">
                  <c:v>1</c:v>
                </c:pt>
                <c:pt idx="21619">
                  <c:v>1</c:v>
                </c:pt>
                <c:pt idx="21620">
                  <c:v>1</c:v>
                </c:pt>
                <c:pt idx="21621">
                  <c:v>1</c:v>
                </c:pt>
                <c:pt idx="21622">
                  <c:v>1</c:v>
                </c:pt>
                <c:pt idx="21623">
                  <c:v>1</c:v>
                </c:pt>
                <c:pt idx="21624">
                  <c:v>1</c:v>
                </c:pt>
                <c:pt idx="21625">
                  <c:v>1</c:v>
                </c:pt>
                <c:pt idx="21626">
                  <c:v>1</c:v>
                </c:pt>
                <c:pt idx="21627">
                  <c:v>1</c:v>
                </c:pt>
                <c:pt idx="21628">
                  <c:v>1</c:v>
                </c:pt>
                <c:pt idx="21629">
                  <c:v>1</c:v>
                </c:pt>
                <c:pt idx="21630">
                  <c:v>1</c:v>
                </c:pt>
                <c:pt idx="21631">
                  <c:v>1</c:v>
                </c:pt>
                <c:pt idx="21632">
                  <c:v>1</c:v>
                </c:pt>
                <c:pt idx="21633">
                  <c:v>1</c:v>
                </c:pt>
                <c:pt idx="21634">
                  <c:v>1</c:v>
                </c:pt>
                <c:pt idx="21635">
                  <c:v>1</c:v>
                </c:pt>
                <c:pt idx="21636">
                  <c:v>1</c:v>
                </c:pt>
                <c:pt idx="21637">
                  <c:v>1</c:v>
                </c:pt>
                <c:pt idx="21638">
                  <c:v>1</c:v>
                </c:pt>
                <c:pt idx="21639">
                  <c:v>1</c:v>
                </c:pt>
                <c:pt idx="21640">
                  <c:v>1</c:v>
                </c:pt>
                <c:pt idx="21641">
                  <c:v>1</c:v>
                </c:pt>
                <c:pt idx="21642">
                  <c:v>1</c:v>
                </c:pt>
                <c:pt idx="21643">
                  <c:v>1</c:v>
                </c:pt>
                <c:pt idx="21644">
                  <c:v>1</c:v>
                </c:pt>
                <c:pt idx="21645">
                  <c:v>1</c:v>
                </c:pt>
                <c:pt idx="21646">
                  <c:v>1</c:v>
                </c:pt>
                <c:pt idx="21647">
                  <c:v>1</c:v>
                </c:pt>
                <c:pt idx="21648">
                  <c:v>1</c:v>
                </c:pt>
                <c:pt idx="21649">
                  <c:v>1</c:v>
                </c:pt>
                <c:pt idx="21650">
                  <c:v>1</c:v>
                </c:pt>
                <c:pt idx="21651">
                  <c:v>1</c:v>
                </c:pt>
                <c:pt idx="21652">
                  <c:v>1</c:v>
                </c:pt>
                <c:pt idx="21653">
                  <c:v>1</c:v>
                </c:pt>
                <c:pt idx="21654">
                  <c:v>1</c:v>
                </c:pt>
                <c:pt idx="21655">
                  <c:v>1</c:v>
                </c:pt>
                <c:pt idx="21656">
                  <c:v>0.75</c:v>
                </c:pt>
                <c:pt idx="21657">
                  <c:v>1</c:v>
                </c:pt>
                <c:pt idx="21658">
                  <c:v>1</c:v>
                </c:pt>
                <c:pt idx="21659">
                  <c:v>1</c:v>
                </c:pt>
                <c:pt idx="21660">
                  <c:v>1</c:v>
                </c:pt>
                <c:pt idx="21661">
                  <c:v>1</c:v>
                </c:pt>
                <c:pt idx="21662">
                  <c:v>1</c:v>
                </c:pt>
                <c:pt idx="21663">
                  <c:v>1</c:v>
                </c:pt>
                <c:pt idx="21664">
                  <c:v>1</c:v>
                </c:pt>
                <c:pt idx="21665">
                  <c:v>1</c:v>
                </c:pt>
                <c:pt idx="21666">
                  <c:v>1</c:v>
                </c:pt>
                <c:pt idx="21667">
                  <c:v>1</c:v>
                </c:pt>
                <c:pt idx="21668">
                  <c:v>1</c:v>
                </c:pt>
                <c:pt idx="21669">
                  <c:v>1</c:v>
                </c:pt>
                <c:pt idx="21670">
                  <c:v>1</c:v>
                </c:pt>
                <c:pt idx="21671">
                  <c:v>1</c:v>
                </c:pt>
                <c:pt idx="21672">
                  <c:v>1</c:v>
                </c:pt>
                <c:pt idx="21673">
                  <c:v>1</c:v>
                </c:pt>
                <c:pt idx="21674">
                  <c:v>1</c:v>
                </c:pt>
                <c:pt idx="21675">
                  <c:v>1</c:v>
                </c:pt>
                <c:pt idx="21676">
                  <c:v>1</c:v>
                </c:pt>
                <c:pt idx="21677">
                  <c:v>1</c:v>
                </c:pt>
                <c:pt idx="21678">
                  <c:v>1</c:v>
                </c:pt>
                <c:pt idx="21679">
                  <c:v>1</c:v>
                </c:pt>
                <c:pt idx="21680">
                  <c:v>1</c:v>
                </c:pt>
                <c:pt idx="21681">
                  <c:v>1</c:v>
                </c:pt>
                <c:pt idx="21682">
                  <c:v>1</c:v>
                </c:pt>
                <c:pt idx="21683">
                  <c:v>1</c:v>
                </c:pt>
                <c:pt idx="21684">
                  <c:v>1</c:v>
                </c:pt>
                <c:pt idx="21685">
                  <c:v>1</c:v>
                </c:pt>
                <c:pt idx="21686">
                  <c:v>1</c:v>
                </c:pt>
                <c:pt idx="21687">
                  <c:v>1</c:v>
                </c:pt>
                <c:pt idx="21688">
                  <c:v>1</c:v>
                </c:pt>
                <c:pt idx="21689">
                  <c:v>1</c:v>
                </c:pt>
                <c:pt idx="21690">
                  <c:v>1</c:v>
                </c:pt>
                <c:pt idx="21691">
                  <c:v>1</c:v>
                </c:pt>
                <c:pt idx="21692">
                  <c:v>1</c:v>
                </c:pt>
                <c:pt idx="21693">
                  <c:v>1</c:v>
                </c:pt>
                <c:pt idx="21694">
                  <c:v>1</c:v>
                </c:pt>
                <c:pt idx="21695">
                  <c:v>1</c:v>
                </c:pt>
                <c:pt idx="21696">
                  <c:v>1</c:v>
                </c:pt>
                <c:pt idx="21697">
                  <c:v>1</c:v>
                </c:pt>
                <c:pt idx="21698">
                  <c:v>1</c:v>
                </c:pt>
                <c:pt idx="21699">
                  <c:v>1</c:v>
                </c:pt>
                <c:pt idx="21700">
                  <c:v>1</c:v>
                </c:pt>
                <c:pt idx="21701">
                  <c:v>1</c:v>
                </c:pt>
                <c:pt idx="21702">
                  <c:v>1</c:v>
                </c:pt>
                <c:pt idx="21703">
                  <c:v>1</c:v>
                </c:pt>
                <c:pt idx="21704">
                  <c:v>1</c:v>
                </c:pt>
                <c:pt idx="21705">
                  <c:v>1</c:v>
                </c:pt>
                <c:pt idx="21706">
                  <c:v>1</c:v>
                </c:pt>
                <c:pt idx="21707">
                  <c:v>1</c:v>
                </c:pt>
                <c:pt idx="21708">
                  <c:v>1</c:v>
                </c:pt>
                <c:pt idx="21709">
                  <c:v>1</c:v>
                </c:pt>
                <c:pt idx="21710">
                  <c:v>1</c:v>
                </c:pt>
                <c:pt idx="21711">
                  <c:v>1</c:v>
                </c:pt>
                <c:pt idx="21712">
                  <c:v>1</c:v>
                </c:pt>
                <c:pt idx="21713">
                  <c:v>1</c:v>
                </c:pt>
                <c:pt idx="21714">
                  <c:v>1</c:v>
                </c:pt>
                <c:pt idx="21715">
                  <c:v>1</c:v>
                </c:pt>
                <c:pt idx="21716">
                  <c:v>1</c:v>
                </c:pt>
                <c:pt idx="21717">
                  <c:v>1</c:v>
                </c:pt>
                <c:pt idx="21718">
                  <c:v>1</c:v>
                </c:pt>
                <c:pt idx="21719">
                  <c:v>1</c:v>
                </c:pt>
                <c:pt idx="21720">
                  <c:v>1</c:v>
                </c:pt>
                <c:pt idx="21721">
                  <c:v>1</c:v>
                </c:pt>
                <c:pt idx="21722">
                  <c:v>1</c:v>
                </c:pt>
                <c:pt idx="21723">
                  <c:v>1</c:v>
                </c:pt>
                <c:pt idx="21724">
                  <c:v>1</c:v>
                </c:pt>
                <c:pt idx="21725">
                  <c:v>1</c:v>
                </c:pt>
                <c:pt idx="21726">
                  <c:v>1</c:v>
                </c:pt>
                <c:pt idx="21727">
                  <c:v>1</c:v>
                </c:pt>
                <c:pt idx="21728">
                  <c:v>1</c:v>
                </c:pt>
                <c:pt idx="21729">
                  <c:v>1</c:v>
                </c:pt>
                <c:pt idx="21730">
                  <c:v>1</c:v>
                </c:pt>
                <c:pt idx="21731">
                  <c:v>1</c:v>
                </c:pt>
                <c:pt idx="21732">
                  <c:v>1</c:v>
                </c:pt>
                <c:pt idx="21733">
                  <c:v>1</c:v>
                </c:pt>
                <c:pt idx="21734">
                  <c:v>1</c:v>
                </c:pt>
                <c:pt idx="21735">
                  <c:v>1</c:v>
                </c:pt>
                <c:pt idx="21736">
                  <c:v>1</c:v>
                </c:pt>
                <c:pt idx="21737">
                  <c:v>1</c:v>
                </c:pt>
                <c:pt idx="21738">
                  <c:v>1</c:v>
                </c:pt>
                <c:pt idx="21739">
                  <c:v>1</c:v>
                </c:pt>
                <c:pt idx="21740">
                  <c:v>1</c:v>
                </c:pt>
                <c:pt idx="21741">
                  <c:v>1</c:v>
                </c:pt>
                <c:pt idx="21742">
                  <c:v>1</c:v>
                </c:pt>
                <c:pt idx="21743">
                  <c:v>1</c:v>
                </c:pt>
                <c:pt idx="21744">
                  <c:v>1</c:v>
                </c:pt>
                <c:pt idx="21745">
                  <c:v>1</c:v>
                </c:pt>
                <c:pt idx="21746">
                  <c:v>1</c:v>
                </c:pt>
                <c:pt idx="21747">
                  <c:v>1</c:v>
                </c:pt>
                <c:pt idx="21748">
                  <c:v>1</c:v>
                </c:pt>
                <c:pt idx="21749">
                  <c:v>1</c:v>
                </c:pt>
                <c:pt idx="21750">
                  <c:v>1</c:v>
                </c:pt>
                <c:pt idx="21751">
                  <c:v>1</c:v>
                </c:pt>
                <c:pt idx="21752">
                  <c:v>1</c:v>
                </c:pt>
                <c:pt idx="21753">
                  <c:v>1</c:v>
                </c:pt>
                <c:pt idx="21754">
                  <c:v>1</c:v>
                </c:pt>
                <c:pt idx="21755">
                  <c:v>1</c:v>
                </c:pt>
                <c:pt idx="21756">
                  <c:v>1</c:v>
                </c:pt>
                <c:pt idx="21757">
                  <c:v>1</c:v>
                </c:pt>
                <c:pt idx="21758">
                  <c:v>1</c:v>
                </c:pt>
                <c:pt idx="21759">
                  <c:v>1</c:v>
                </c:pt>
                <c:pt idx="21760">
                  <c:v>1</c:v>
                </c:pt>
                <c:pt idx="21761">
                  <c:v>1</c:v>
                </c:pt>
                <c:pt idx="21762">
                  <c:v>1</c:v>
                </c:pt>
                <c:pt idx="21763">
                  <c:v>1</c:v>
                </c:pt>
                <c:pt idx="21764">
                  <c:v>1</c:v>
                </c:pt>
                <c:pt idx="21765">
                  <c:v>1</c:v>
                </c:pt>
                <c:pt idx="21766">
                  <c:v>1</c:v>
                </c:pt>
                <c:pt idx="21767">
                  <c:v>1</c:v>
                </c:pt>
                <c:pt idx="21768">
                  <c:v>1</c:v>
                </c:pt>
                <c:pt idx="21769">
                  <c:v>1</c:v>
                </c:pt>
                <c:pt idx="21770">
                  <c:v>1</c:v>
                </c:pt>
                <c:pt idx="21771">
                  <c:v>1</c:v>
                </c:pt>
                <c:pt idx="21772">
                  <c:v>1</c:v>
                </c:pt>
                <c:pt idx="21773">
                  <c:v>1</c:v>
                </c:pt>
                <c:pt idx="21774">
                  <c:v>1</c:v>
                </c:pt>
                <c:pt idx="21775">
                  <c:v>1</c:v>
                </c:pt>
                <c:pt idx="21776">
                  <c:v>1</c:v>
                </c:pt>
                <c:pt idx="21777">
                  <c:v>1</c:v>
                </c:pt>
                <c:pt idx="21778">
                  <c:v>1</c:v>
                </c:pt>
                <c:pt idx="21779">
                  <c:v>1</c:v>
                </c:pt>
                <c:pt idx="21780">
                  <c:v>1</c:v>
                </c:pt>
                <c:pt idx="21781">
                  <c:v>1</c:v>
                </c:pt>
                <c:pt idx="21782">
                  <c:v>1</c:v>
                </c:pt>
                <c:pt idx="21783">
                  <c:v>1</c:v>
                </c:pt>
                <c:pt idx="21784">
                  <c:v>1</c:v>
                </c:pt>
                <c:pt idx="21785">
                  <c:v>1</c:v>
                </c:pt>
                <c:pt idx="21786">
                  <c:v>1</c:v>
                </c:pt>
                <c:pt idx="21787">
                  <c:v>1</c:v>
                </c:pt>
                <c:pt idx="21788">
                  <c:v>1</c:v>
                </c:pt>
                <c:pt idx="21789">
                  <c:v>1</c:v>
                </c:pt>
                <c:pt idx="21790">
                  <c:v>1</c:v>
                </c:pt>
                <c:pt idx="21791">
                  <c:v>1</c:v>
                </c:pt>
                <c:pt idx="21792">
                  <c:v>1</c:v>
                </c:pt>
                <c:pt idx="21793">
                  <c:v>1</c:v>
                </c:pt>
                <c:pt idx="21794">
                  <c:v>1</c:v>
                </c:pt>
                <c:pt idx="21795">
                  <c:v>1</c:v>
                </c:pt>
                <c:pt idx="21796">
                  <c:v>1</c:v>
                </c:pt>
                <c:pt idx="21797">
                  <c:v>1</c:v>
                </c:pt>
                <c:pt idx="21798">
                  <c:v>1</c:v>
                </c:pt>
                <c:pt idx="21799">
                  <c:v>1</c:v>
                </c:pt>
                <c:pt idx="21800">
                  <c:v>1</c:v>
                </c:pt>
                <c:pt idx="21801">
                  <c:v>1</c:v>
                </c:pt>
                <c:pt idx="21802">
                  <c:v>1</c:v>
                </c:pt>
                <c:pt idx="21803">
                  <c:v>1</c:v>
                </c:pt>
                <c:pt idx="21804">
                  <c:v>1</c:v>
                </c:pt>
                <c:pt idx="21805">
                  <c:v>1</c:v>
                </c:pt>
                <c:pt idx="21806">
                  <c:v>1</c:v>
                </c:pt>
                <c:pt idx="21807">
                  <c:v>1</c:v>
                </c:pt>
                <c:pt idx="21808">
                  <c:v>1</c:v>
                </c:pt>
                <c:pt idx="21809">
                  <c:v>1</c:v>
                </c:pt>
                <c:pt idx="21810">
                  <c:v>1</c:v>
                </c:pt>
                <c:pt idx="21811">
                  <c:v>1</c:v>
                </c:pt>
                <c:pt idx="21812">
                  <c:v>1</c:v>
                </c:pt>
                <c:pt idx="21813">
                  <c:v>1</c:v>
                </c:pt>
                <c:pt idx="21814">
                  <c:v>1</c:v>
                </c:pt>
                <c:pt idx="21815">
                  <c:v>1</c:v>
                </c:pt>
                <c:pt idx="21816">
                  <c:v>1</c:v>
                </c:pt>
                <c:pt idx="21817">
                  <c:v>1</c:v>
                </c:pt>
                <c:pt idx="21818">
                  <c:v>1</c:v>
                </c:pt>
                <c:pt idx="21819">
                  <c:v>1</c:v>
                </c:pt>
                <c:pt idx="21820">
                  <c:v>1</c:v>
                </c:pt>
                <c:pt idx="21821">
                  <c:v>1</c:v>
                </c:pt>
                <c:pt idx="21822">
                  <c:v>1</c:v>
                </c:pt>
                <c:pt idx="21823">
                  <c:v>1</c:v>
                </c:pt>
                <c:pt idx="21824">
                  <c:v>1</c:v>
                </c:pt>
                <c:pt idx="21825">
                  <c:v>1</c:v>
                </c:pt>
                <c:pt idx="21826">
                  <c:v>1</c:v>
                </c:pt>
                <c:pt idx="21827">
                  <c:v>1</c:v>
                </c:pt>
                <c:pt idx="21828">
                  <c:v>1</c:v>
                </c:pt>
                <c:pt idx="21829">
                  <c:v>1</c:v>
                </c:pt>
                <c:pt idx="21830">
                  <c:v>1</c:v>
                </c:pt>
                <c:pt idx="21831">
                  <c:v>0.5</c:v>
                </c:pt>
                <c:pt idx="21832">
                  <c:v>1</c:v>
                </c:pt>
                <c:pt idx="21833">
                  <c:v>1</c:v>
                </c:pt>
                <c:pt idx="21834">
                  <c:v>1</c:v>
                </c:pt>
                <c:pt idx="21835">
                  <c:v>1</c:v>
                </c:pt>
                <c:pt idx="21836">
                  <c:v>1</c:v>
                </c:pt>
                <c:pt idx="21837">
                  <c:v>1</c:v>
                </c:pt>
                <c:pt idx="21838">
                  <c:v>1</c:v>
                </c:pt>
                <c:pt idx="21839">
                  <c:v>1</c:v>
                </c:pt>
                <c:pt idx="21840">
                  <c:v>1</c:v>
                </c:pt>
                <c:pt idx="21841">
                  <c:v>1</c:v>
                </c:pt>
                <c:pt idx="21842">
                  <c:v>1</c:v>
                </c:pt>
                <c:pt idx="21843">
                  <c:v>1</c:v>
                </c:pt>
                <c:pt idx="21844">
                  <c:v>1</c:v>
                </c:pt>
                <c:pt idx="21845">
                  <c:v>1</c:v>
                </c:pt>
                <c:pt idx="21846">
                  <c:v>1</c:v>
                </c:pt>
                <c:pt idx="21847">
                  <c:v>1</c:v>
                </c:pt>
                <c:pt idx="21848">
                  <c:v>1</c:v>
                </c:pt>
                <c:pt idx="21849">
                  <c:v>1</c:v>
                </c:pt>
                <c:pt idx="21850">
                  <c:v>1</c:v>
                </c:pt>
                <c:pt idx="21851">
                  <c:v>1</c:v>
                </c:pt>
                <c:pt idx="21852">
                  <c:v>1</c:v>
                </c:pt>
                <c:pt idx="21853">
                  <c:v>1</c:v>
                </c:pt>
                <c:pt idx="21854">
                  <c:v>1</c:v>
                </c:pt>
                <c:pt idx="21855">
                  <c:v>1</c:v>
                </c:pt>
                <c:pt idx="21856">
                  <c:v>1</c:v>
                </c:pt>
                <c:pt idx="21857">
                  <c:v>1</c:v>
                </c:pt>
                <c:pt idx="21858">
                  <c:v>1</c:v>
                </c:pt>
                <c:pt idx="21859">
                  <c:v>1</c:v>
                </c:pt>
                <c:pt idx="21860">
                  <c:v>1</c:v>
                </c:pt>
                <c:pt idx="21861">
                  <c:v>1</c:v>
                </c:pt>
                <c:pt idx="21862">
                  <c:v>1</c:v>
                </c:pt>
                <c:pt idx="21863">
                  <c:v>1</c:v>
                </c:pt>
                <c:pt idx="21864">
                  <c:v>1</c:v>
                </c:pt>
                <c:pt idx="21865">
                  <c:v>1</c:v>
                </c:pt>
                <c:pt idx="21866">
                  <c:v>1</c:v>
                </c:pt>
                <c:pt idx="21867">
                  <c:v>1</c:v>
                </c:pt>
                <c:pt idx="21868">
                  <c:v>1</c:v>
                </c:pt>
                <c:pt idx="21869">
                  <c:v>1</c:v>
                </c:pt>
                <c:pt idx="21870">
                  <c:v>1</c:v>
                </c:pt>
                <c:pt idx="21871">
                  <c:v>1</c:v>
                </c:pt>
                <c:pt idx="21872">
                  <c:v>1</c:v>
                </c:pt>
                <c:pt idx="21873">
                  <c:v>1</c:v>
                </c:pt>
                <c:pt idx="21874">
                  <c:v>1</c:v>
                </c:pt>
                <c:pt idx="21875">
                  <c:v>1</c:v>
                </c:pt>
                <c:pt idx="21876">
                  <c:v>1</c:v>
                </c:pt>
                <c:pt idx="21877">
                  <c:v>0.75</c:v>
                </c:pt>
                <c:pt idx="21878">
                  <c:v>1</c:v>
                </c:pt>
                <c:pt idx="21879">
                  <c:v>1</c:v>
                </c:pt>
                <c:pt idx="21880">
                  <c:v>1</c:v>
                </c:pt>
                <c:pt idx="21881">
                  <c:v>1</c:v>
                </c:pt>
                <c:pt idx="21882">
                  <c:v>1</c:v>
                </c:pt>
                <c:pt idx="21883">
                  <c:v>1</c:v>
                </c:pt>
                <c:pt idx="21884">
                  <c:v>1</c:v>
                </c:pt>
                <c:pt idx="21885">
                  <c:v>1</c:v>
                </c:pt>
                <c:pt idx="21886">
                  <c:v>1</c:v>
                </c:pt>
                <c:pt idx="21887">
                  <c:v>1</c:v>
                </c:pt>
                <c:pt idx="21888">
                  <c:v>1</c:v>
                </c:pt>
                <c:pt idx="21889">
                  <c:v>1</c:v>
                </c:pt>
                <c:pt idx="21890">
                  <c:v>1</c:v>
                </c:pt>
                <c:pt idx="21891">
                  <c:v>1</c:v>
                </c:pt>
                <c:pt idx="21892">
                  <c:v>1</c:v>
                </c:pt>
                <c:pt idx="21893">
                  <c:v>1</c:v>
                </c:pt>
                <c:pt idx="21894">
                  <c:v>1</c:v>
                </c:pt>
                <c:pt idx="21895">
                  <c:v>1</c:v>
                </c:pt>
                <c:pt idx="21896">
                  <c:v>1</c:v>
                </c:pt>
                <c:pt idx="21897">
                  <c:v>1</c:v>
                </c:pt>
                <c:pt idx="21898">
                  <c:v>1</c:v>
                </c:pt>
                <c:pt idx="21899">
                  <c:v>1</c:v>
                </c:pt>
                <c:pt idx="21900">
                  <c:v>1</c:v>
                </c:pt>
                <c:pt idx="21901">
                  <c:v>1</c:v>
                </c:pt>
                <c:pt idx="21902">
                  <c:v>1</c:v>
                </c:pt>
                <c:pt idx="21903">
                  <c:v>1</c:v>
                </c:pt>
                <c:pt idx="21904">
                  <c:v>1</c:v>
                </c:pt>
                <c:pt idx="21905">
                  <c:v>1</c:v>
                </c:pt>
                <c:pt idx="21906">
                  <c:v>1</c:v>
                </c:pt>
                <c:pt idx="21907">
                  <c:v>1</c:v>
                </c:pt>
                <c:pt idx="21908">
                  <c:v>1</c:v>
                </c:pt>
                <c:pt idx="21909">
                  <c:v>1</c:v>
                </c:pt>
                <c:pt idx="21910">
                  <c:v>1</c:v>
                </c:pt>
                <c:pt idx="21911">
                  <c:v>1</c:v>
                </c:pt>
                <c:pt idx="21912">
                  <c:v>1</c:v>
                </c:pt>
                <c:pt idx="21913">
                  <c:v>1</c:v>
                </c:pt>
                <c:pt idx="21914">
                  <c:v>1</c:v>
                </c:pt>
                <c:pt idx="21915">
                  <c:v>1</c:v>
                </c:pt>
                <c:pt idx="21916">
                  <c:v>1</c:v>
                </c:pt>
                <c:pt idx="21917">
                  <c:v>1</c:v>
                </c:pt>
                <c:pt idx="21918">
                  <c:v>1</c:v>
                </c:pt>
                <c:pt idx="21919">
                  <c:v>1</c:v>
                </c:pt>
                <c:pt idx="21920">
                  <c:v>1</c:v>
                </c:pt>
                <c:pt idx="21921">
                  <c:v>1</c:v>
                </c:pt>
                <c:pt idx="21922">
                  <c:v>1</c:v>
                </c:pt>
                <c:pt idx="21923">
                  <c:v>1</c:v>
                </c:pt>
                <c:pt idx="21924">
                  <c:v>1</c:v>
                </c:pt>
                <c:pt idx="21925">
                  <c:v>1</c:v>
                </c:pt>
                <c:pt idx="21926">
                  <c:v>1</c:v>
                </c:pt>
                <c:pt idx="21927">
                  <c:v>1</c:v>
                </c:pt>
                <c:pt idx="21928">
                  <c:v>1</c:v>
                </c:pt>
                <c:pt idx="21929">
                  <c:v>1</c:v>
                </c:pt>
                <c:pt idx="21930">
                  <c:v>1</c:v>
                </c:pt>
                <c:pt idx="21931">
                  <c:v>1</c:v>
                </c:pt>
                <c:pt idx="21932">
                  <c:v>1</c:v>
                </c:pt>
                <c:pt idx="21933">
                  <c:v>1</c:v>
                </c:pt>
                <c:pt idx="21934">
                  <c:v>1</c:v>
                </c:pt>
                <c:pt idx="21935">
                  <c:v>1</c:v>
                </c:pt>
                <c:pt idx="21936">
                  <c:v>1</c:v>
                </c:pt>
                <c:pt idx="21937">
                  <c:v>1</c:v>
                </c:pt>
                <c:pt idx="21938">
                  <c:v>1</c:v>
                </c:pt>
                <c:pt idx="21939">
                  <c:v>1</c:v>
                </c:pt>
                <c:pt idx="21940">
                  <c:v>1</c:v>
                </c:pt>
                <c:pt idx="21941">
                  <c:v>1</c:v>
                </c:pt>
                <c:pt idx="21942">
                  <c:v>1</c:v>
                </c:pt>
                <c:pt idx="21943">
                  <c:v>1</c:v>
                </c:pt>
                <c:pt idx="21944">
                  <c:v>0.5</c:v>
                </c:pt>
                <c:pt idx="21945">
                  <c:v>1</c:v>
                </c:pt>
                <c:pt idx="21946">
                  <c:v>1</c:v>
                </c:pt>
                <c:pt idx="21947">
                  <c:v>1</c:v>
                </c:pt>
                <c:pt idx="21948">
                  <c:v>1</c:v>
                </c:pt>
                <c:pt idx="21949">
                  <c:v>1</c:v>
                </c:pt>
                <c:pt idx="21950">
                  <c:v>0.25</c:v>
                </c:pt>
                <c:pt idx="21951">
                  <c:v>1</c:v>
                </c:pt>
                <c:pt idx="21952">
                  <c:v>1</c:v>
                </c:pt>
                <c:pt idx="21953">
                  <c:v>1</c:v>
                </c:pt>
                <c:pt idx="21954">
                  <c:v>1</c:v>
                </c:pt>
                <c:pt idx="21955">
                  <c:v>1</c:v>
                </c:pt>
                <c:pt idx="21956">
                  <c:v>1</c:v>
                </c:pt>
                <c:pt idx="21957">
                  <c:v>1</c:v>
                </c:pt>
                <c:pt idx="21958">
                  <c:v>1</c:v>
                </c:pt>
                <c:pt idx="21959">
                  <c:v>1</c:v>
                </c:pt>
                <c:pt idx="21960">
                  <c:v>1</c:v>
                </c:pt>
                <c:pt idx="21961">
                  <c:v>1</c:v>
                </c:pt>
                <c:pt idx="21962">
                  <c:v>1</c:v>
                </c:pt>
                <c:pt idx="21963">
                  <c:v>1</c:v>
                </c:pt>
                <c:pt idx="21964">
                  <c:v>1</c:v>
                </c:pt>
                <c:pt idx="21965">
                  <c:v>1</c:v>
                </c:pt>
                <c:pt idx="21966">
                  <c:v>1</c:v>
                </c:pt>
                <c:pt idx="21967">
                  <c:v>1</c:v>
                </c:pt>
                <c:pt idx="21968">
                  <c:v>1</c:v>
                </c:pt>
                <c:pt idx="21969">
                  <c:v>1</c:v>
                </c:pt>
                <c:pt idx="21970">
                  <c:v>1</c:v>
                </c:pt>
                <c:pt idx="21971">
                  <c:v>1</c:v>
                </c:pt>
                <c:pt idx="21972">
                  <c:v>1</c:v>
                </c:pt>
                <c:pt idx="21973">
                  <c:v>1</c:v>
                </c:pt>
                <c:pt idx="21974">
                  <c:v>1</c:v>
                </c:pt>
                <c:pt idx="21975">
                  <c:v>1</c:v>
                </c:pt>
                <c:pt idx="21976">
                  <c:v>1</c:v>
                </c:pt>
                <c:pt idx="21977">
                  <c:v>1</c:v>
                </c:pt>
                <c:pt idx="21978">
                  <c:v>1</c:v>
                </c:pt>
                <c:pt idx="21979">
                  <c:v>1</c:v>
                </c:pt>
                <c:pt idx="21980">
                  <c:v>1</c:v>
                </c:pt>
                <c:pt idx="21981">
                  <c:v>1</c:v>
                </c:pt>
                <c:pt idx="21982">
                  <c:v>1</c:v>
                </c:pt>
                <c:pt idx="21983">
                  <c:v>1</c:v>
                </c:pt>
                <c:pt idx="21984">
                  <c:v>1</c:v>
                </c:pt>
                <c:pt idx="21985">
                  <c:v>1</c:v>
                </c:pt>
                <c:pt idx="21986">
                  <c:v>1</c:v>
                </c:pt>
                <c:pt idx="21987">
                  <c:v>1</c:v>
                </c:pt>
                <c:pt idx="21988">
                  <c:v>1</c:v>
                </c:pt>
                <c:pt idx="21989">
                  <c:v>1</c:v>
                </c:pt>
                <c:pt idx="21990">
                  <c:v>1</c:v>
                </c:pt>
                <c:pt idx="21991">
                  <c:v>1</c:v>
                </c:pt>
                <c:pt idx="21992">
                  <c:v>1</c:v>
                </c:pt>
                <c:pt idx="21993">
                  <c:v>1</c:v>
                </c:pt>
                <c:pt idx="21994">
                  <c:v>1</c:v>
                </c:pt>
                <c:pt idx="21995">
                  <c:v>1</c:v>
                </c:pt>
                <c:pt idx="21996">
                  <c:v>1</c:v>
                </c:pt>
                <c:pt idx="21997">
                  <c:v>1</c:v>
                </c:pt>
                <c:pt idx="21998">
                  <c:v>1</c:v>
                </c:pt>
                <c:pt idx="21999">
                  <c:v>0.75</c:v>
                </c:pt>
                <c:pt idx="22000">
                  <c:v>1</c:v>
                </c:pt>
                <c:pt idx="22001">
                  <c:v>1</c:v>
                </c:pt>
                <c:pt idx="22002">
                  <c:v>1</c:v>
                </c:pt>
                <c:pt idx="22003">
                  <c:v>1</c:v>
                </c:pt>
                <c:pt idx="22004">
                  <c:v>1</c:v>
                </c:pt>
                <c:pt idx="22005">
                  <c:v>1</c:v>
                </c:pt>
                <c:pt idx="22006">
                  <c:v>1</c:v>
                </c:pt>
                <c:pt idx="22007">
                  <c:v>1</c:v>
                </c:pt>
                <c:pt idx="22008">
                  <c:v>1</c:v>
                </c:pt>
                <c:pt idx="22009">
                  <c:v>1</c:v>
                </c:pt>
                <c:pt idx="22010">
                  <c:v>1</c:v>
                </c:pt>
                <c:pt idx="22011">
                  <c:v>1</c:v>
                </c:pt>
                <c:pt idx="22012">
                  <c:v>1</c:v>
                </c:pt>
                <c:pt idx="22013">
                  <c:v>1</c:v>
                </c:pt>
                <c:pt idx="22014">
                  <c:v>1</c:v>
                </c:pt>
                <c:pt idx="22015">
                  <c:v>1</c:v>
                </c:pt>
                <c:pt idx="22016">
                  <c:v>1</c:v>
                </c:pt>
                <c:pt idx="22017">
                  <c:v>1</c:v>
                </c:pt>
                <c:pt idx="22018">
                  <c:v>1</c:v>
                </c:pt>
                <c:pt idx="22019">
                  <c:v>1</c:v>
                </c:pt>
                <c:pt idx="22020">
                  <c:v>1</c:v>
                </c:pt>
                <c:pt idx="22021">
                  <c:v>1</c:v>
                </c:pt>
                <c:pt idx="22022">
                  <c:v>1</c:v>
                </c:pt>
                <c:pt idx="22023">
                  <c:v>1</c:v>
                </c:pt>
                <c:pt idx="22024">
                  <c:v>1</c:v>
                </c:pt>
                <c:pt idx="22025">
                  <c:v>0.5</c:v>
                </c:pt>
                <c:pt idx="22026">
                  <c:v>1</c:v>
                </c:pt>
                <c:pt idx="22027">
                  <c:v>1</c:v>
                </c:pt>
                <c:pt idx="22028">
                  <c:v>1</c:v>
                </c:pt>
                <c:pt idx="22029">
                  <c:v>1</c:v>
                </c:pt>
                <c:pt idx="22030">
                  <c:v>1</c:v>
                </c:pt>
                <c:pt idx="22031">
                  <c:v>1</c:v>
                </c:pt>
                <c:pt idx="22032">
                  <c:v>1</c:v>
                </c:pt>
                <c:pt idx="22033">
                  <c:v>1</c:v>
                </c:pt>
                <c:pt idx="22034">
                  <c:v>1</c:v>
                </c:pt>
                <c:pt idx="22035">
                  <c:v>1</c:v>
                </c:pt>
                <c:pt idx="22036">
                  <c:v>1</c:v>
                </c:pt>
                <c:pt idx="22037">
                  <c:v>1</c:v>
                </c:pt>
                <c:pt idx="22038">
                  <c:v>1</c:v>
                </c:pt>
                <c:pt idx="22039">
                  <c:v>1</c:v>
                </c:pt>
                <c:pt idx="22040">
                  <c:v>1</c:v>
                </c:pt>
                <c:pt idx="22041">
                  <c:v>1</c:v>
                </c:pt>
                <c:pt idx="22042">
                  <c:v>1</c:v>
                </c:pt>
                <c:pt idx="22043">
                  <c:v>1</c:v>
                </c:pt>
                <c:pt idx="22044">
                  <c:v>1</c:v>
                </c:pt>
                <c:pt idx="22045">
                  <c:v>1</c:v>
                </c:pt>
                <c:pt idx="22046">
                  <c:v>1</c:v>
                </c:pt>
                <c:pt idx="22047">
                  <c:v>1</c:v>
                </c:pt>
                <c:pt idx="22048">
                  <c:v>1</c:v>
                </c:pt>
                <c:pt idx="22049">
                  <c:v>1</c:v>
                </c:pt>
                <c:pt idx="22050">
                  <c:v>1</c:v>
                </c:pt>
                <c:pt idx="22051">
                  <c:v>1</c:v>
                </c:pt>
                <c:pt idx="22052">
                  <c:v>1</c:v>
                </c:pt>
                <c:pt idx="22053">
                  <c:v>1</c:v>
                </c:pt>
                <c:pt idx="22054">
                  <c:v>1</c:v>
                </c:pt>
                <c:pt idx="22055">
                  <c:v>1</c:v>
                </c:pt>
                <c:pt idx="22056">
                  <c:v>1</c:v>
                </c:pt>
                <c:pt idx="22057">
                  <c:v>1</c:v>
                </c:pt>
                <c:pt idx="22058">
                  <c:v>1</c:v>
                </c:pt>
                <c:pt idx="22059">
                  <c:v>1</c:v>
                </c:pt>
                <c:pt idx="22060">
                  <c:v>1</c:v>
                </c:pt>
                <c:pt idx="22061">
                  <c:v>1</c:v>
                </c:pt>
                <c:pt idx="22062">
                  <c:v>1</c:v>
                </c:pt>
                <c:pt idx="22063">
                  <c:v>1</c:v>
                </c:pt>
                <c:pt idx="22064">
                  <c:v>1</c:v>
                </c:pt>
                <c:pt idx="22065">
                  <c:v>1</c:v>
                </c:pt>
                <c:pt idx="22066">
                  <c:v>1</c:v>
                </c:pt>
                <c:pt idx="22067">
                  <c:v>1</c:v>
                </c:pt>
                <c:pt idx="22068">
                  <c:v>1</c:v>
                </c:pt>
                <c:pt idx="22069">
                  <c:v>1</c:v>
                </c:pt>
                <c:pt idx="22070">
                  <c:v>1</c:v>
                </c:pt>
                <c:pt idx="22071">
                  <c:v>1</c:v>
                </c:pt>
                <c:pt idx="22072">
                  <c:v>1</c:v>
                </c:pt>
                <c:pt idx="22073">
                  <c:v>1</c:v>
                </c:pt>
                <c:pt idx="22074">
                  <c:v>1</c:v>
                </c:pt>
                <c:pt idx="22075">
                  <c:v>1</c:v>
                </c:pt>
                <c:pt idx="22076">
                  <c:v>1</c:v>
                </c:pt>
                <c:pt idx="22077">
                  <c:v>1</c:v>
                </c:pt>
                <c:pt idx="22078">
                  <c:v>1</c:v>
                </c:pt>
                <c:pt idx="22079">
                  <c:v>1</c:v>
                </c:pt>
                <c:pt idx="22080">
                  <c:v>1</c:v>
                </c:pt>
                <c:pt idx="22081">
                  <c:v>1</c:v>
                </c:pt>
                <c:pt idx="22082">
                  <c:v>1</c:v>
                </c:pt>
                <c:pt idx="22083">
                  <c:v>1</c:v>
                </c:pt>
                <c:pt idx="22084">
                  <c:v>1</c:v>
                </c:pt>
                <c:pt idx="22085">
                  <c:v>1</c:v>
                </c:pt>
                <c:pt idx="22086">
                  <c:v>1</c:v>
                </c:pt>
                <c:pt idx="22087">
                  <c:v>1</c:v>
                </c:pt>
                <c:pt idx="22088">
                  <c:v>1</c:v>
                </c:pt>
                <c:pt idx="22089">
                  <c:v>1</c:v>
                </c:pt>
                <c:pt idx="22090">
                  <c:v>1</c:v>
                </c:pt>
                <c:pt idx="22091">
                  <c:v>1</c:v>
                </c:pt>
                <c:pt idx="22092">
                  <c:v>1</c:v>
                </c:pt>
                <c:pt idx="22093">
                  <c:v>1</c:v>
                </c:pt>
                <c:pt idx="22094">
                  <c:v>1</c:v>
                </c:pt>
                <c:pt idx="22095">
                  <c:v>1</c:v>
                </c:pt>
                <c:pt idx="22096">
                  <c:v>1</c:v>
                </c:pt>
                <c:pt idx="22097">
                  <c:v>1</c:v>
                </c:pt>
                <c:pt idx="22098">
                  <c:v>1</c:v>
                </c:pt>
                <c:pt idx="22099">
                  <c:v>1</c:v>
                </c:pt>
                <c:pt idx="22100">
                  <c:v>1</c:v>
                </c:pt>
                <c:pt idx="22101">
                  <c:v>1</c:v>
                </c:pt>
                <c:pt idx="22102">
                  <c:v>1</c:v>
                </c:pt>
                <c:pt idx="22103">
                  <c:v>1</c:v>
                </c:pt>
                <c:pt idx="22104">
                  <c:v>1</c:v>
                </c:pt>
                <c:pt idx="22105">
                  <c:v>1</c:v>
                </c:pt>
                <c:pt idx="22106">
                  <c:v>0.5</c:v>
                </c:pt>
                <c:pt idx="22107">
                  <c:v>1</c:v>
                </c:pt>
                <c:pt idx="22108">
                  <c:v>1</c:v>
                </c:pt>
                <c:pt idx="22109">
                  <c:v>1</c:v>
                </c:pt>
                <c:pt idx="22110">
                  <c:v>1</c:v>
                </c:pt>
                <c:pt idx="22111">
                  <c:v>1</c:v>
                </c:pt>
                <c:pt idx="22112">
                  <c:v>1</c:v>
                </c:pt>
                <c:pt idx="22113">
                  <c:v>1</c:v>
                </c:pt>
                <c:pt idx="22114">
                  <c:v>1</c:v>
                </c:pt>
                <c:pt idx="22115">
                  <c:v>1</c:v>
                </c:pt>
                <c:pt idx="22116">
                  <c:v>1</c:v>
                </c:pt>
                <c:pt idx="22117">
                  <c:v>1</c:v>
                </c:pt>
                <c:pt idx="22118">
                  <c:v>1</c:v>
                </c:pt>
                <c:pt idx="22119">
                  <c:v>1</c:v>
                </c:pt>
                <c:pt idx="22120">
                  <c:v>1</c:v>
                </c:pt>
                <c:pt idx="22121">
                  <c:v>1</c:v>
                </c:pt>
                <c:pt idx="22122">
                  <c:v>1</c:v>
                </c:pt>
                <c:pt idx="22123">
                  <c:v>1</c:v>
                </c:pt>
                <c:pt idx="22124">
                  <c:v>1</c:v>
                </c:pt>
                <c:pt idx="22125">
                  <c:v>1</c:v>
                </c:pt>
                <c:pt idx="22126">
                  <c:v>1</c:v>
                </c:pt>
                <c:pt idx="22127">
                  <c:v>1</c:v>
                </c:pt>
                <c:pt idx="22128">
                  <c:v>1</c:v>
                </c:pt>
                <c:pt idx="22129">
                  <c:v>1</c:v>
                </c:pt>
                <c:pt idx="22130">
                  <c:v>1</c:v>
                </c:pt>
                <c:pt idx="22131">
                  <c:v>1</c:v>
                </c:pt>
                <c:pt idx="22132">
                  <c:v>1</c:v>
                </c:pt>
                <c:pt idx="22133">
                  <c:v>1</c:v>
                </c:pt>
                <c:pt idx="22134">
                  <c:v>1</c:v>
                </c:pt>
                <c:pt idx="22135">
                  <c:v>1</c:v>
                </c:pt>
                <c:pt idx="22136">
                  <c:v>1</c:v>
                </c:pt>
                <c:pt idx="22137">
                  <c:v>1</c:v>
                </c:pt>
                <c:pt idx="22138">
                  <c:v>1</c:v>
                </c:pt>
                <c:pt idx="22139">
                  <c:v>1</c:v>
                </c:pt>
                <c:pt idx="22140">
                  <c:v>1</c:v>
                </c:pt>
                <c:pt idx="22141">
                  <c:v>1</c:v>
                </c:pt>
                <c:pt idx="22142">
                  <c:v>1</c:v>
                </c:pt>
                <c:pt idx="22143">
                  <c:v>1</c:v>
                </c:pt>
                <c:pt idx="22144">
                  <c:v>1</c:v>
                </c:pt>
                <c:pt idx="22145">
                  <c:v>1</c:v>
                </c:pt>
                <c:pt idx="22146">
                  <c:v>1</c:v>
                </c:pt>
                <c:pt idx="22147">
                  <c:v>1</c:v>
                </c:pt>
                <c:pt idx="22148">
                  <c:v>1</c:v>
                </c:pt>
                <c:pt idx="22149">
                  <c:v>1</c:v>
                </c:pt>
                <c:pt idx="22150">
                  <c:v>1</c:v>
                </c:pt>
                <c:pt idx="22151">
                  <c:v>1</c:v>
                </c:pt>
                <c:pt idx="22152">
                  <c:v>1</c:v>
                </c:pt>
                <c:pt idx="22153">
                  <c:v>1</c:v>
                </c:pt>
                <c:pt idx="22154">
                  <c:v>1</c:v>
                </c:pt>
                <c:pt idx="22155">
                  <c:v>1</c:v>
                </c:pt>
                <c:pt idx="22156">
                  <c:v>1</c:v>
                </c:pt>
                <c:pt idx="22157">
                  <c:v>1</c:v>
                </c:pt>
                <c:pt idx="22158">
                  <c:v>1</c:v>
                </c:pt>
                <c:pt idx="22159">
                  <c:v>1</c:v>
                </c:pt>
                <c:pt idx="22160">
                  <c:v>1</c:v>
                </c:pt>
                <c:pt idx="22161">
                  <c:v>1</c:v>
                </c:pt>
                <c:pt idx="22162">
                  <c:v>1</c:v>
                </c:pt>
                <c:pt idx="22163">
                  <c:v>1</c:v>
                </c:pt>
                <c:pt idx="22164">
                  <c:v>1</c:v>
                </c:pt>
                <c:pt idx="22165">
                  <c:v>1</c:v>
                </c:pt>
                <c:pt idx="22166">
                  <c:v>1</c:v>
                </c:pt>
                <c:pt idx="22167">
                  <c:v>1</c:v>
                </c:pt>
                <c:pt idx="22168">
                  <c:v>1</c:v>
                </c:pt>
                <c:pt idx="22169">
                  <c:v>1</c:v>
                </c:pt>
                <c:pt idx="22170">
                  <c:v>1</c:v>
                </c:pt>
                <c:pt idx="22171">
                  <c:v>1</c:v>
                </c:pt>
                <c:pt idx="22172">
                  <c:v>1</c:v>
                </c:pt>
                <c:pt idx="22173">
                  <c:v>1</c:v>
                </c:pt>
                <c:pt idx="22174">
                  <c:v>1</c:v>
                </c:pt>
                <c:pt idx="22175">
                  <c:v>1</c:v>
                </c:pt>
                <c:pt idx="22176">
                  <c:v>1</c:v>
                </c:pt>
                <c:pt idx="22177">
                  <c:v>1</c:v>
                </c:pt>
                <c:pt idx="22178">
                  <c:v>1</c:v>
                </c:pt>
                <c:pt idx="22179">
                  <c:v>1</c:v>
                </c:pt>
                <c:pt idx="22180">
                  <c:v>1</c:v>
                </c:pt>
                <c:pt idx="22181">
                  <c:v>1</c:v>
                </c:pt>
                <c:pt idx="22182">
                  <c:v>1</c:v>
                </c:pt>
                <c:pt idx="22183">
                  <c:v>1</c:v>
                </c:pt>
                <c:pt idx="22184">
                  <c:v>1</c:v>
                </c:pt>
                <c:pt idx="22185">
                  <c:v>1</c:v>
                </c:pt>
                <c:pt idx="22186">
                  <c:v>1</c:v>
                </c:pt>
                <c:pt idx="22187">
                  <c:v>1</c:v>
                </c:pt>
                <c:pt idx="22188">
                  <c:v>1</c:v>
                </c:pt>
                <c:pt idx="22189">
                  <c:v>1</c:v>
                </c:pt>
                <c:pt idx="22190">
                  <c:v>1</c:v>
                </c:pt>
                <c:pt idx="22191">
                  <c:v>1</c:v>
                </c:pt>
                <c:pt idx="22192">
                  <c:v>1</c:v>
                </c:pt>
                <c:pt idx="22193">
                  <c:v>1</c:v>
                </c:pt>
                <c:pt idx="22194">
                  <c:v>1</c:v>
                </c:pt>
                <c:pt idx="22195">
                  <c:v>1</c:v>
                </c:pt>
                <c:pt idx="22196">
                  <c:v>1</c:v>
                </c:pt>
                <c:pt idx="22197">
                  <c:v>1</c:v>
                </c:pt>
                <c:pt idx="22198">
                  <c:v>1</c:v>
                </c:pt>
                <c:pt idx="22199">
                  <c:v>1</c:v>
                </c:pt>
                <c:pt idx="22200">
                  <c:v>1</c:v>
                </c:pt>
                <c:pt idx="22201">
                  <c:v>1</c:v>
                </c:pt>
                <c:pt idx="22202">
                  <c:v>1</c:v>
                </c:pt>
                <c:pt idx="22203">
                  <c:v>1</c:v>
                </c:pt>
                <c:pt idx="22204">
                  <c:v>1</c:v>
                </c:pt>
                <c:pt idx="22205">
                  <c:v>1</c:v>
                </c:pt>
                <c:pt idx="22206">
                  <c:v>1</c:v>
                </c:pt>
                <c:pt idx="22207">
                  <c:v>1</c:v>
                </c:pt>
                <c:pt idx="22208">
                  <c:v>1</c:v>
                </c:pt>
                <c:pt idx="22209">
                  <c:v>1</c:v>
                </c:pt>
                <c:pt idx="22210">
                  <c:v>1</c:v>
                </c:pt>
                <c:pt idx="22211">
                  <c:v>1</c:v>
                </c:pt>
                <c:pt idx="22212">
                  <c:v>1</c:v>
                </c:pt>
                <c:pt idx="22213">
                  <c:v>1</c:v>
                </c:pt>
                <c:pt idx="22214">
                  <c:v>1</c:v>
                </c:pt>
                <c:pt idx="22215">
                  <c:v>1</c:v>
                </c:pt>
                <c:pt idx="22216">
                  <c:v>1</c:v>
                </c:pt>
                <c:pt idx="22217">
                  <c:v>1</c:v>
                </c:pt>
                <c:pt idx="22218">
                  <c:v>1</c:v>
                </c:pt>
                <c:pt idx="22219">
                  <c:v>1</c:v>
                </c:pt>
                <c:pt idx="22220">
                  <c:v>1</c:v>
                </c:pt>
                <c:pt idx="22221">
                  <c:v>1</c:v>
                </c:pt>
                <c:pt idx="22222">
                  <c:v>1</c:v>
                </c:pt>
                <c:pt idx="22223">
                  <c:v>1</c:v>
                </c:pt>
                <c:pt idx="22224">
                  <c:v>1</c:v>
                </c:pt>
                <c:pt idx="22225">
                  <c:v>1</c:v>
                </c:pt>
                <c:pt idx="22226">
                  <c:v>1</c:v>
                </c:pt>
                <c:pt idx="22227">
                  <c:v>1</c:v>
                </c:pt>
                <c:pt idx="22228">
                  <c:v>1</c:v>
                </c:pt>
                <c:pt idx="22229">
                  <c:v>1</c:v>
                </c:pt>
                <c:pt idx="22230">
                  <c:v>1</c:v>
                </c:pt>
                <c:pt idx="22231">
                  <c:v>1</c:v>
                </c:pt>
                <c:pt idx="22232">
                  <c:v>1</c:v>
                </c:pt>
                <c:pt idx="22233">
                  <c:v>1</c:v>
                </c:pt>
                <c:pt idx="22234">
                  <c:v>1</c:v>
                </c:pt>
                <c:pt idx="22235">
                  <c:v>1</c:v>
                </c:pt>
                <c:pt idx="22236">
                  <c:v>1</c:v>
                </c:pt>
                <c:pt idx="22237">
                  <c:v>1</c:v>
                </c:pt>
                <c:pt idx="22238">
                  <c:v>1</c:v>
                </c:pt>
                <c:pt idx="22239">
                  <c:v>1</c:v>
                </c:pt>
                <c:pt idx="22240">
                  <c:v>1</c:v>
                </c:pt>
                <c:pt idx="22241">
                  <c:v>1</c:v>
                </c:pt>
                <c:pt idx="22242">
                  <c:v>1</c:v>
                </c:pt>
                <c:pt idx="22243">
                  <c:v>1</c:v>
                </c:pt>
                <c:pt idx="22244">
                  <c:v>1</c:v>
                </c:pt>
                <c:pt idx="22245">
                  <c:v>1</c:v>
                </c:pt>
                <c:pt idx="22246">
                  <c:v>1</c:v>
                </c:pt>
                <c:pt idx="22247">
                  <c:v>1</c:v>
                </c:pt>
                <c:pt idx="22248">
                  <c:v>1</c:v>
                </c:pt>
                <c:pt idx="22249">
                  <c:v>1</c:v>
                </c:pt>
                <c:pt idx="22250">
                  <c:v>1</c:v>
                </c:pt>
                <c:pt idx="22251">
                  <c:v>1</c:v>
                </c:pt>
                <c:pt idx="22252">
                  <c:v>1</c:v>
                </c:pt>
                <c:pt idx="22253">
                  <c:v>1</c:v>
                </c:pt>
                <c:pt idx="22254">
                  <c:v>1</c:v>
                </c:pt>
                <c:pt idx="22255">
                  <c:v>1</c:v>
                </c:pt>
                <c:pt idx="22256">
                  <c:v>1</c:v>
                </c:pt>
                <c:pt idx="22257">
                  <c:v>1</c:v>
                </c:pt>
                <c:pt idx="22258">
                  <c:v>1</c:v>
                </c:pt>
                <c:pt idx="22259">
                  <c:v>1</c:v>
                </c:pt>
                <c:pt idx="22260">
                  <c:v>1</c:v>
                </c:pt>
                <c:pt idx="22261">
                  <c:v>1</c:v>
                </c:pt>
                <c:pt idx="22262">
                  <c:v>1</c:v>
                </c:pt>
                <c:pt idx="22263">
                  <c:v>1</c:v>
                </c:pt>
                <c:pt idx="22264">
                  <c:v>1</c:v>
                </c:pt>
                <c:pt idx="22265">
                  <c:v>1</c:v>
                </c:pt>
                <c:pt idx="22266">
                  <c:v>1</c:v>
                </c:pt>
                <c:pt idx="22267">
                  <c:v>1</c:v>
                </c:pt>
                <c:pt idx="22268">
                  <c:v>1</c:v>
                </c:pt>
                <c:pt idx="22269">
                  <c:v>1</c:v>
                </c:pt>
                <c:pt idx="22270">
                  <c:v>1</c:v>
                </c:pt>
                <c:pt idx="22271">
                  <c:v>1</c:v>
                </c:pt>
                <c:pt idx="22272">
                  <c:v>1</c:v>
                </c:pt>
                <c:pt idx="22273">
                  <c:v>1</c:v>
                </c:pt>
                <c:pt idx="22274">
                  <c:v>1</c:v>
                </c:pt>
                <c:pt idx="22275">
                  <c:v>1</c:v>
                </c:pt>
                <c:pt idx="22276">
                  <c:v>1</c:v>
                </c:pt>
                <c:pt idx="22277">
                  <c:v>1</c:v>
                </c:pt>
                <c:pt idx="22278">
                  <c:v>1</c:v>
                </c:pt>
                <c:pt idx="22279">
                  <c:v>1</c:v>
                </c:pt>
                <c:pt idx="22280">
                  <c:v>1</c:v>
                </c:pt>
                <c:pt idx="22281">
                  <c:v>1</c:v>
                </c:pt>
                <c:pt idx="22282">
                  <c:v>1</c:v>
                </c:pt>
                <c:pt idx="22283">
                  <c:v>1</c:v>
                </c:pt>
                <c:pt idx="22284">
                  <c:v>1</c:v>
                </c:pt>
                <c:pt idx="22285">
                  <c:v>1</c:v>
                </c:pt>
                <c:pt idx="22286">
                  <c:v>1</c:v>
                </c:pt>
                <c:pt idx="22287">
                  <c:v>1</c:v>
                </c:pt>
                <c:pt idx="22288">
                  <c:v>1</c:v>
                </c:pt>
                <c:pt idx="22289">
                  <c:v>1</c:v>
                </c:pt>
                <c:pt idx="22290">
                  <c:v>1</c:v>
                </c:pt>
                <c:pt idx="22291">
                  <c:v>1</c:v>
                </c:pt>
                <c:pt idx="22292">
                  <c:v>1</c:v>
                </c:pt>
                <c:pt idx="22293">
                  <c:v>1</c:v>
                </c:pt>
                <c:pt idx="22294">
                  <c:v>1</c:v>
                </c:pt>
                <c:pt idx="22295">
                  <c:v>1</c:v>
                </c:pt>
                <c:pt idx="22296">
                  <c:v>1</c:v>
                </c:pt>
                <c:pt idx="22297">
                  <c:v>1</c:v>
                </c:pt>
                <c:pt idx="22298">
                  <c:v>1</c:v>
                </c:pt>
                <c:pt idx="22299">
                  <c:v>1</c:v>
                </c:pt>
                <c:pt idx="22300">
                  <c:v>0.5</c:v>
                </c:pt>
                <c:pt idx="22301">
                  <c:v>1</c:v>
                </c:pt>
                <c:pt idx="22302">
                  <c:v>1</c:v>
                </c:pt>
                <c:pt idx="22303">
                  <c:v>1</c:v>
                </c:pt>
                <c:pt idx="22304">
                  <c:v>1</c:v>
                </c:pt>
                <c:pt idx="22305">
                  <c:v>1</c:v>
                </c:pt>
                <c:pt idx="22306">
                  <c:v>1</c:v>
                </c:pt>
                <c:pt idx="22307">
                  <c:v>1</c:v>
                </c:pt>
                <c:pt idx="22308">
                  <c:v>1</c:v>
                </c:pt>
                <c:pt idx="22309">
                  <c:v>1</c:v>
                </c:pt>
                <c:pt idx="22310">
                  <c:v>1</c:v>
                </c:pt>
                <c:pt idx="22311">
                  <c:v>1</c:v>
                </c:pt>
                <c:pt idx="22312">
                  <c:v>1</c:v>
                </c:pt>
                <c:pt idx="22313">
                  <c:v>1</c:v>
                </c:pt>
                <c:pt idx="22314">
                  <c:v>1</c:v>
                </c:pt>
                <c:pt idx="22315">
                  <c:v>1</c:v>
                </c:pt>
                <c:pt idx="22316">
                  <c:v>1</c:v>
                </c:pt>
                <c:pt idx="22317">
                  <c:v>1</c:v>
                </c:pt>
                <c:pt idx="22318">
                  <c:v>1</c:v>
                </c:pt>
                <c:pt idx="22319">
                  <c:v>1</c:v>
                </c:pt>
                <c:pt idx="22320">
                  <c:v>1</c:v>
                </c:pt>
                <c:pt idx="22321">
                  <c:v>1</c:v>
                </c:pt>
                <c:pt idx="22322">
                  <c:v>1</c:v>
                </c:pt>
                <c:pt idx="22323">
                  <c:v>1</c:v>
                </c:pt>
                <c:pt idx="22324">
                  <c:v>1</c:v>
                </c:pt>
                <c:pt idx="22325">
                  <c:v>1</c:v>
                </c:pt>
                <c:pt idx="22326">
                  <c:v>1</c:v>
                </c:pt>
                <c:pt idx="22327">
                  <c:v>1</c:v>
                </c:pt>
                <c:pt idx="22328">
                  <c:v>1</c:v>
                </c:pt>
                <c:pt idx="22329">
                  <c:v>1</c:v>
                </c:pt>
                <c:pt idx="22330">
                  <c:v>1</c:v>
                </c:pt>
                <c:pt idx="22331">
                  <c:v>1</c:v>
                </c:pt>
                <c:pt idx="22332">
                  <c:v>1</c:v>
                </c:pt>
                <c:pt idx="22333">
                  <c:v>1</c:v>
                </c:pt>
                <c:pt idx="22334">
                  <c:v>1</c:v>
                </c:pt>
                <c:pt idx="22335">
                  <c:v>1</c:v>
                </c:pt>
                <c:pt idx="22336">
                  <c:v>1</c:v>
                </c:pt>
                <c:pt idx="22337">
                  <c:v>1</c:v>
                </c:pt>
                <c:pt idx="22338">
                  <c:v>1</c:v>
                </c:pt>
                <c:pt idx="22339">
                  <c:v>1</c:v>
                </c:pt>
                <c:pt idx="22340">
                  <c:v>1</c:v>
                </c:pt>
                <c:pt idx="22341">
                  <c:v>1</c:v>
                </c:pt>
                <c:pt idx="22342">
                  <c:v>1</c:v>
                </c:pt>
                <c:pt idx="22343">
                  <c:v>1</c:v>
                </c:pt>
                <c:pt idx="22344">
                  <c:v>1</c:v>
                </c:pt>
                <c:pt idx="22345">
                  <c:v>1</c:v>
                </c:pt>
                <c:pt idx="22346">
                  <c:v>1</c:v>
                </c:pt>
                <c:pt idx="22347">
                  <c:v>1</c:v>
                </c:pt>
                <c:pt idx="22348">
                  <c:v>1</c:v>
                </c:pt>
                <c:pt idx="22349">
                  <c:v>1</c:v>
                </c:pt>
                <c:pt idx="22350">
                  <c:v>1</c:v>
                </c:pt>
                <c:pt idx="22351">
                  <c:v>1</c:v>
                </c:pt>
                <c:pt idx="22352">
                  <c:v>1</c:v>
                </c:pt>
                <c:pt idx="22353">
                  <c:v>1</c:v>
                </c:pt>
                <c:pt idx="22354">
                  <c:v>1</c:v>
                </c:pt>
                <c:pt idx="22355">
                  <c:v>1</c:v>
                </c:pt>
                <c:pt idx="22356">
                  <c:v>1</c:v>
                </c:pt>
                <c:pt idx="22357">
                  <c:v>1</c:v>
                </c:pt>
                <c:pt idx="22358">
                  <c:v>1</c:v>
                </c:pt>
                <c:pt idx="22359">
                  <c:v>1</c:v>
                </c:pt>
                <c:pt idx="22360">
                  <c:v>0.75</c:v>
                </c:pt>
                <c:pt idx="22361">
                  <c:v>1</c:v>
                </c:pt>
                <c:pt idx="22362">
                  <c:v>1</c:v>
                </c:pt>
                <c:pt idx="22363">
                  <c:v>1</c:v>
                </c:pt>
                <c:pt idx="22364">
                  <c:v>1</c:v>
                </c:pt>
                <c:pt idx="22365">
                  <c:v>1</c:v>
                </c:pt>
                <c:pt idx="22366">
                  <c:v>1</c:v>
                </c:pt>
                <c:pt idx="22367">
                  <c:v>1</c:v>
                </c:pt>
                <c:pt idx="22368">
                  <c:v>1</c:v>
                </c:pt>
                <c:pt idx="22369">
                  <c:v>1</c:v>
                </c:pt>
                <c:pt idx="22370">
                  <c:v>1</c:v>
                </c:pt>
                <c:pt idx="22371">
                  <c:v>1</c:v>
                </c:pt>
                <c:pt idx="22372">
                  <c:v>1</c:v>
                </c:pt>
                <c:pt idx="22373">
                  <c:v>1</c:v>
                </c:pt>
                <c:pt idx="22374">
                  <c:v>1</c:v>
                </c:pt>
                <c:pt idx="22375">
                  <c:v>1</c:v>
                </c:pt>
                <c:pt idx="22376">
                  <c:v>1</c:v>
                </c:pt>
                <c:pt idx="22377">
                  <c:v>1</c:v>
                </c:pt>
                <c:pt idx="22378">
                  <c:v>1</c:v>
                </c:pt>
                <c:pt idx="22379">
                  <c:v>1</c:v>
                </c:pt>
                <c:pt idx="22380">
                  <c:v>1</c:v>
                </c:pt>
                <c:pt idx="22381">
                  <c:v>1</c:v>
                </c:pt>
                <c:pt idx="22382">
                  <c:v>1</c:v>
                </c:pt>
                <c:pt idx="22383">
                  <c:v>1</c:v>
                </c:pt>
                <c:pt idx="22384">
                  <c:v>1</c:v>
                </c:pt>
                <c:pt idx="22385">
                  <c:v>1</c:v>
                </c:pt>
                <c:pt idx="22386">
                  <c:v>1</c:v>
                </c:pt>
                <c:pt idx="22387">
                  <c:v>1</c:v>
                </c:pt>
                <c:pt idx="22388">
                  <c:v>1</c:v>
                </c:pt>
                <c:pt idx="22389">
                  <c:v>1</c:v>
                </c:pt>
                <c:pt idx="22390">
                  <c:v>1</c:v>
                </c:pt>
                <c:pt idx="22391">
                  <c:v>1</c:v>
                </c:pt>
                <c:pt idx="22392">
                  <c:v>1</c:v>
                </c:pt>
                <c:pt idx="22393">
                  <c:v>1</c:v>
                </c:pt>
                <c:pt idx="22394">
                  <c:v>1</c:v>
                </c:pt>
                <c:pt idx="22395">
                  <c:v>1</c:v>
                </c:pt>
                <c:pt idx="22396">
                  <c:v>1</c:v>
                </c:pt>
                <c:pt idx="22397">
                  <c:v>1</c:v>
                </c:pt>
                <c:pt idx="22398">
                  <c:v>1</c:v>
                </c:pt>
                <c:pt idx="22399">
                  <c:v>1</c:v>
                </c:pt>
                <c:pt idx="22400">
                  <c:v>1</c:v>
                </c:pt>
                <c:pt idx="22401">
                  <c:v>1</c:v>
                </c:pt>
                <c:pt idx="22402">
                  <c:v>1</c:v>
                </c:pt>
                <c:pt idx="22403">
                  <c:v>1</c:v>
                </c:pt>
                <c:pt idx="22404">
                  <c:v>1</c:v>
                </c:pt>
                <c:pt idx="22405">
                  <c:v>1</c:v>
                </c:pt>
                <c:pt idx="22406">
                  <c:v>1</c:v>
                </c:pt>
                <c:pt idx="22407">
                  <c:v>1</c:v>
                </c:pt>
                <c:pt idx="22408">
                  <c:v>1</c:v>
                </c:pt>
                <c:pt idx="22409">
                  <c:v>1</c:v>
                </c:pt>
                <c:pt idx="22410">
                  <c:v>1</c:v>
                </c:pt>
                <c:pt idx="22411">
                  <c:v>1</c:v>
                </c:pt>
                <c:pt idx="22412">
                  <c:v>1</c:v>
                </c:pt>
                <c:pt idx="22413">
                  <c:v>1</c:v>
                </c:pt>
                <c:pt idx="22414">
                  <c:v>1</c:v>
                </c:pt>
                <c:pt idx="22415">
                  <c:v>1</c:v>
                </c:pt>
                <c:pt idx="22416">
                  <c:v>1</c:v>
                </c:pt>
                <c:pt idx="22417">
                  <c:v>1</c:v>
                </c:pt>
                <c:pt idx="22418">
                  <c:v>1</c:v>
                </c:pt>
                <c:pt idx="22419">
                  <c:v>1</c:v>
                </c:pt>
                <c:pt idx="22420">
                  <c:v>1</c:v>
                </c:pt>
                <c:pt idx="22421">
                  <c:v>1</c:v>
                </c:pt>
                <c:pt idx="22422">
                  <c:v>1</c:v>
                </c:pt>
                <c:pt idx="22423">
                  <c:v>1</c:v>
                </c:pt>
                <c:pt idx="22424">
                  <c:v>1</c:v>
                </c:pt>
                <c:pt idx="22425">
                  <c:v>1</c:v>
                </c:pt>
                <c:pt idx="22426">
                  <c:v>1</c:v>
                </c:pt>
                <c:pt idx="22427">
                  <c:v>1</c:v>
                </c:pt>
                <c:pt idx="22428">
                  <c:v>1</c:v>
                </c:pt>
                <c:pt idx="22429">
                  <c:v>1</c:v>
                </c:pt>
                <c:pt idx="22430">
                  <c:v>1</c:v>
                </c:pt>
                <c:pt idx="22431">
                  <c:v>0.75</c:v>
                </c:pt>
                <c:pt idx="22432">
                  <c:v>1</c:v>
                </c:pt>
                <c:pt idx="22433">
                  <c:v>1</c:v>
                </c:pt>
                <c:pt idx="22434">
                  <c:v>1</c:v>
                </c:pt>
                <c:pt idx="22435">
                  <c:v>1</c:v>
                </c:pt>
                <c:pt idx="22436">
                  <c:v>1</c:v>
                </c:pt>
                <c:pt idx="22437">
                  <c:v>1</c:v>
                </c:pt>
                <c:pt idx="22438">
                  <c:v>1</c:v>
                </c:pt>
                <c:pt idx="22439">
                  <c:v>1</c:v>
                </c:pt>
                <c:pt idx="22440">
                  <c:v>1</c:v>
                </c:pt>
                <c:pt idx="22441">
                  <c:v>1</c:v>
                </c:pt>
                <c:pt idx="22442">
                  <c:v>1</c:v>
                </c:pt>
                <c:pt idx="22443">
                  <c:v>1</c:v>
                </c:pt>
                <c:pt idx="22444">
                  <c:v>1</c:v>
                </c:pt>
                <c:pt idx="22445">
                  <c:v>1</c:v>
                </c:pt>
                <c:pt idx="22446">
                  <c:v>0.75</c:v>
                </c:pt>
                <c:pt idx="22447">
                  <c:v>1</c:v>
                </c:pt>
                <c:pt idx="22448">
                  <c:v>1</c:v>
                </c:pt>
                <c:pt idx="22449">
                  <c:v>1</c:v>
                </c:pt>
                <c:pt idx="22450">
                  <c:v>1</c:v>
                </c:pt>
                <c:pt idx="22451">
                  <c:v>1</c:v>
                </c:pt>
                <c:pt idx="22452">
                  <c:v>1</c:v>
                </c:pt>
                <c:pt idx="22453">
                  <c:v>1</c:v>
                </c:pt>
                <c:pt idx="22454">
                  <c:v>1</c:v>
                </c:pt>
                <c:pt idx="22455">
                  <c:v>1</c:v>
                </c:pt>
                <c:pt idx="22456">
                  <c:v>0.5</c:v>
                </c:pt>
                <c:pt idx="22457">
                  <c:v>1</c:v>
                </c:pt>
                <c:pt idx="22458">
                  <c:v>1</c:v>
                </c:pt>
                <c:pt idx="22459">
                  <c:v>1</c:v>
                </c:pt>
                <c:pt idx="22460">
                  <c:v>1</c:v>
                </c:pt>
                <c:pt idx="22461">
                  <c:v>1</c:v>
                </c:pt>
                <c:pt idx="22462">
                  <c:v>1</c:v>
                </c:pt>
                <c:pt idx="22463">
                  <c:v>1</c:v>
                </c:pt>
                <c:pt idx="22464">
                  <c:v>1</c:v>
                </c:pt>
                <c:pt idx="22465">
                  <c:v>1</c:v>
                </c:pt>
                <c:pt idx="22466">
                  <c:v>1</c:v>
                </c:pt>
                <c:pt idx="22467">
                  <c:v>1</c:v>
                </c:pt>
                <c:pt idx="22468">
                  <c:v>1</c:v>
                </c:pt>
                <c:pt idx="22469">
                  <c:v>1</c:v>
                </c:pt>
                <c:pt idx="22470">
                  <c:v>1</c:v>
                </c:pt>
                <c:pt idx="22471">
                  <c:v>1</c:v>
                </c:pt>
                <c:pt idx="22472">
                  <c:v>1</c:v>
                </c:pt>
                <c:pt idx="22473">
                  <c:v>1</c:v>
                </c:pt>
                <c:pt idx="22474">
                  <c:v>1</c:v>
                </c:pt>
                <c:pt idx="22475">
                  <c:v>1</c:v>
                </c:pt>
                <c:pt idx="22476">
                  <c:v>1</c:v>
                </c:pt>
                <c:pt idx="22477">
                  <c:v>1</c:v>
                </c:pt>
                <c:pt idx="22478">
                  <c:v>1</c:v>
                </c:pt>
                <c:pt idx="22479">
                  <c:v>1</c:v>
                </c:pt>
                <c:pt idx="22480">
                  <c:v>1</c:v>
                </c:pt>
                <c:pt idx="22481">
                  <c:v>1</c:v>
                </c:pt>
                <c:pt idx="22482">
                  <c:v>1</c:v>
                </c:pt>
                <c:pt idx="22483">
                  <c:v>1</c:v>
                </c:pt>
                <c:pt idx="22484">
                  <c:v>1</c:v>
                </c:pt>
                <c:pt idx="22485">
                  <c:v>1</c:v>
                </c:pt>
                <c:pt idx="22486">
                  <c:v>1</c:v>
                </c:pt>
                <c:pt idx="22487">
                  <c:v>1</c:v>
                </c:pt>
                <c:pt idx="22488">
                  <c:v>1</c:v>
                </c:pt>
                <c:pt idx="22489">
                  <c:v>1</c:v>
                </c:pt>
                <c:pt idx="22490">
                  <c:v>1</c:v>
                </c:pt>
                <c:pt idx="22491">
                  <c:v>1</c:v>
                </c:pt>
                <c:pt idx="22492">
                  <c:v>1</c:v>
                </c:pt>
                <c:pt idx="22493">
                  <c:v>1</c:v>
                </c:pt>
                <c:pt idx="22494">
                  <c:v>1</c:v>
                </c:pt>
                <c:pt idx="22495">
                  <c:v>1</c:v>
                </c:pt>
                <c:pt idx="22496">
                  <c:v>1</c:v>
                </c:pt>
                <c:pt idx="22497">
                  <c:v>1</c:v>
                </c:pt>
                <c:pt idx="22498">
                  <c:v>1</c:v>
                </c:pt>
                <c:pt idx="22499">
                  <c:v>1</c:v>
                </c:pt>
                <c:pt idx="22500">
                  <c:v>1</c:v>
                </c:pt>
                <c:pt idx="22501">
                  <c:v>1</c:v>
                </c:pt>
                <c:pt idx="22502">
                  <c:v>1</c:v>
                </c:pt>
                <c:pt idx="22503">
                  <c:v>1</c:v>
                </c:pt>
                <c:pt idx="22504">
                  <c:v>1</c:v>
                </c:pt>
                <c:pt idx="22505">
                  <c:v>1</c:v>
                </c:pt>
                <c:pt idx="22506">
                  <c:v>0.75</c:v>
                </c:pt>
                <c:pt idx="22507">
                  <c:v>1</c:v>
                </c:pt>
                <c:pt idx="22508">
                  <c:v>1</c:v>
                </c:pt>
                <c:pt idx="22509">
                  <c:v>1</c:v>
                </c:pt>
                <c:pt idx="22510">
                  <c:v>1</c:v>
                </c:pt>
                <c:pt idx="22511">
                  <c:v>1</c:v>
                </c:pt>
                <c:pt idx="22512">
                  <c:v>1</c:v>
                </c:pt>
                <c:pt idx="22513">
                  <c:v>1</c:v>
                </c:pt>
                <c:pt idx="22514">
                  <c:v>1</c:v>
                </c:pt>
                <c:pt idx="22515">
                  <c:v>1</c:v>
                </c:pt>
                <c:pt idx="22516">
                  <c:v>1</c:v>
                </c:pt>
                <c:pt idx="22517">
                  <c:v>1</c:v>
                </c:pt>
                <c:pt idx="22518">
                  <c:v>1</c:v>
                </c:pt>
                <c:pt idx="22519">
                  <c:v>1</c:v>
                </c:pt>
                <c:pt idx="22520">
                  <c:v>1</c:v>
                </c:pt>
                <c:pt idx="22521">
                  <c:v>1</c:v>
                </c:pt>
                <c:pt idx="22522">
                  <c:v>1</c:v>
                </c:pt>
                <c:pt idx="22523">
                  <c:v>0.5</c:v>
                </c:pt>
                <c:pt idx="22524">
                  <c:v>1</c:v>
                </c:pt>
                <c:pt idx="22525">
                  <c:v>1</c:v>
                </c:pt>
                <c:pt idx="22526">
                  <c:v>1</c:v>
                </c:pt>
                <c:pt idx="22527">
                  <c:v>1</c:v>
                </c:pt>
                <c:pt idx="22528">
                  <c:v>1</c:v>
                </c:pt>
                <c:pt idx="22529">
                  <c:v>0.75</c:v>
                </c:pt>
                <c:pt idx="22530">
                  <c:v>1</c:v>
                </c:pt>
                <c:pt idx="22531">
                  <c:v>1</c:v>
                </c:pt>
                <c:pt idx="22532">
                  <c:v>1</c:v>
                </c:pt>
                <c:pt idx="22533">
                  <c:v>1</c:v>
                </c:pt>
                <c:pt idx="22534">
                  <c:v>1</c:v>
                </c:pt>
                <c:pt idx="22535">
                  <c:v>1</c:v>
                </c:pt>
                <c:pt idx="22536">
                  <c:v>1</c:v>
                </c:pt>
                <c:pt idx="22537">
                  <c:v>1</c:v>
                </c:pt>
                <c:pt idx="22538">
                  <c:v>1</c:v>
                </c:pt>
                <c:pt idx="22539">
                  <c:v>1</c:v>
                </c:pt>
                <c:pt idx="22540">
                  <c:v>1</c:v>
                </c:pt>
                <c:pt idx="22541">
                  <c:v>1</c:v>
                </c:pt>
                <c:pt idx="22542">
                  <c:v>1</c:v>
                </c:pt>
                <c:pt idx="22543">
                  <c:v>1</c:v>
                </c:pt>
                <c:pt idx="22544">
                  <c:v>1</c:v>
                </c:pt>
                <c:pt idx="22545">
                  <c:v>1</c:v>
                </c:pt>
                <c:pt idx="22546">
                  <c:v>1</c:v>
                </c:pt>
                <c:pt idx="22547">
                  <c:v>1</c:v>
                </c:pt>
                <c:pt idx="22548">
                  <c:v>1</c:v>
                </c:pt>
                <c:pt idx="22549">
                  <c:v>1</c:v>
                </c:pt>
                <c:pt idx="22550">
                  <c:v>1</c:v>
                </c:pt>
                <c:pt idx="22551">
                  <c:v>1</c:v>
                </c:pt>
                <c:pt idx="22552">
                  <c:v>1</c:v>
                </c:pt>
                <c:pt idx="22553">
                  <c:v>1</c:v>
                </c:pt>
                <c:pt idx="22554">
                  <c:v>1</c:v>
                </c:pt>
                <c:pt idx="22555">
                  <c:v>1</c:v>
                </c:pt>
                <c:pt idx="22556">
                  <c:v>1</c:v>
                </c:pt>
                <c:pt idx="22557">
                  <c:v>1</c:v>
                </c:pt>
                <c:pt idx="22558">
                  <c:v>1</c:v>
                </c:pt>
                <c:pt idx="22559">
                  <c:v>0.5</c:v>
                </c:pt>
                <c:pt idx="22560">
                  <c:v>1</c:v>
                </c:pt>
                <c:pt idx="22561">
                  <c:v>1</c:v>
                </c:pt>
                <c:pt idx="22562">
                  <c:v>1</c:v>
                </c:pt>
                <c:pt idx="22563">
                  <c:v>1</c:v>
                </c:pt>
                <c:pt idx="22564">
                  <c:v>1</c:v>
                </c:pt>
                <c:pt idx="22565">
                  <c:v>1</c:v>
                </c:pt>
                <c:pt idx="22566">
                  <c:v>1</c:v>
                </c:pt>
                <c:pt idx="22567">
                  <c:v>1</c:v>
                </c:pt>
                <c:pt idx="22568">
                  <c:v>1</c:v>
                </c:pt>
                <c:pt idx="22569">
                  <c:v>1</c:v>
                </c:pt>
                <c:pt idx="22570">
                  <c:v>1</c:v>
                </c:pt>
                <c:pt idx="22571">
                  <c:v>1</c:v>
                </c:pt>
                <c:pt idx="22572">
                  <c:v>1</c:v>
                </c:pt>
                <c:pt idx="22573">
                  <c:v>0.75</c:v>
                </c:pt>
                <c:pt idx="22574">
                  <c:v>1</c:v>
                </c:pt>
                <c:pt idx="22575">
                  <c:v>1</c:v>
                </c:pt>
                <c:pt idx="22576">
                  <c:v>1</c:v>
                </c:pt>
                <c:pt idx="22577">
                  <c:v>1</c:v>
                </c:pt>
                <c:pt idx="22578">
                  <c:v>1</c:v>
                </c:pt>
                <c:pt idx="22579">
                  <c:v>1</c:v>
                </c:pt>
                <c:pt idx="22580">
                  <c:v>1</c:v>
                </c:pt>
                <c:pt idx="22581">
                  <c:v>1</c:v>
                </c:pt>
                <c:pt idx="22582">
                  <c:v>1</c:v>
                </c:pt>
                <c:pt idx="22583">
                  <c:v>1</c:v>
                </c:pt>
                <c:pt idx="22584">
                  <c:v>1</c:v>
                </c:pt>
                <c:pt idx="22585">
                  <c:v>1</c:v>
                </c:pt>
                <c:pt idx="22586">
                  <c:v>1</c:v>
                </c:pt>
                <c:pt idx="22587">
                  <c:v>1</c:v>
                </c:pt>
                <c:pt idx="22588">
                  <c:v>1</c:v>
                </c:pt>
                <c:pt idx="22589">
                  <c:v>1</c:v>
                </c:pt>
                <c:pt idx="22590">
                  <c:v>1</c:v>
                </c:pt>
                <c:pt idx="22591">
                  <c:v>1</c:v>
                </c:pt>
                <c:pt idx="22592">
                  <c:v>1</c:v>
                </c:pt>
                <c:pt idx="22593">
                  <c:v>1</c:v>
                </c:pt>
                <c:pt idx="22594">
                  <c:v>1</c:v>
                </c:pt>
                <c:pt idx="22595">
                  <c:v>1</c:v>
                </c:pt>
                <c:pt idx="22596">
                  <c:v>1</c:v>
                </c:pt>
                <c:pt idx="22597">
                  <c:v>1</c:v>
                </c:pt>
                <c:pt idx="22598">
                  <c:v>1</c:v>
                </c:pt>
                <c:pt idx="22599">
                  <c:v>1</c:v>
                </c:pt>
                <c:pt idx="22600">
                  <c:v>1</c:v>
                </c:pt>
                <c:pt idx="22601">
                  <c:v>1</c:v>
                </c:pt>
                <c:pt idx="22602">
                  <c:v>1</c:v>
                </c:pt>
                <c:pt idx="22603">
                  <c:v>1</c:v>
                </c:pt>
                <c:pt idx="22604">
                  <c:v>1</c:v>
                </c:pt>
                <c:pt idx="22605">
                  <c:v>1</c:v>
                </c:pt>
                <c:pt idx="22606">
                  <c:v>1</c:v>
                </c:pt>
                <c:pt idx="22607">
                  <c:v>1</c:v>
                </c:pt>
                <c:pt idx="22608">
                  <c:v>1</c:v>
                </c:pt>
                <c:pt idx="22609">
                  <c:v>1</c:v>
                </c:pt>
                <c:pt idx="22610">
                  <c:v>1</c:v>
                </c:pt>
                <c:pt idx="22611">
                  <c:v>1</c:v>
                </c:pt>
                <c:pt idx="22612">
                  <c:v>1</c:v>
                </c:pt>
                <c:pt idx="22613">
                  <c:v>1</c:v>
                </c:pt>
                <c:pt idx="22614">
                  <c:v>1</c:v>
                </c:pt>
                <c:pt idx="22615">
                  <c:v>1</c:v>
                </c:pt>
                <c:pt idx="22616">
                  <c:v>1</c:v>
                </c:pt>
                <c:pt idx="22617">
                  <c:v>1</c:v>
                </c:pt>
                <c:pt idx="22618">
                  <c:v>1</c:v>
                </c:pt>
                <c:pt idx="22619">
                  <c:v>1</c:v>
                </c:pt>
                <c:pt idx="22620">
                  <c:v>1</c:v>
                </c:pt>
                <c:pt idx="22621">
                  <c:v>1</c:v>
                </c:pt>
                <c:pt idx="22622">
                  <c:v>1</c:v>
                </c:pt>
                <c:pt idx="22623">
                  <c:v>1</c:v>
                </c:pt>
                <c:pt idx="22624">
                  <c:v>1</c:v>
                </c:pt>
                <c:pt idx="22625">
                  <c:v>1</c:v>
                </c:pt>
                <c:pt idx="22626">
                  <c:v>1</c:v>
                </c:pt>
                <c:pt idx="22627">
                  <c:v>1</c:v>
                </c:pt>
                <c:pt idx="22628">
                  <c:v>1</c:v>
                </c:pt>
                <c:pt idx="22629">
                  <c:v>1</c:v>
                </c:pt>
                <c:pt idx="22630">
                  <c:v>1</c:v>
                </c:pt>
                <c:pt idx="22631">
                  <c:v>1</c:v>
                </c:pt>
                <c:pt idx="22632">
                  <c:v>1</c:v>
                </c:pt>
                <c:pt idx="22633">
                  <c:v>1</c:v>
                </c:pt>
                <c:pt idx="22634">
                  <c:v>1</c:v>
                </c:pt>
                <c:pt idx="22635">
                  <c:v>1</c:v>
                </c:pt>
                <c:pt idx="22636">
                  <c:v>1</c:v>
                </c:pt>
                <c:pt idx="22637">
                  <c:v>1</c:v>
                </c:pt>
                <c:pt idx="22638">
                  <c:v>1</c:v>
                </c:pt>
                <c:pt idx="22639">
                  <c:v>1</c:v>
                </c:pt>
                <c:pt idx="22640">
                  <c:v>1</c:v>
                </c:pt>
                <c:pt idx="22641">
                  <c:v>1</c:v>
                </c:pt>
                <c:pt idx="22642">
                  <c:v>1</c:v>
                </c:pt>
                <c:pt idx="22643">
                  <c:v>1</c:v>
                </c:pt>
                <c:pt idx="22644">
                  <c:v>1</c:v>
                </c:pt>
                <c:pt idx="22645">
                  <c:v>1</c:v>
                </c:pt>
                <c:pt idx="22646">
                  <c:v>1</c:v>
                </c:pt>
                <c:pt idx="22647">
                  <c:v>1</c:v>
                </c:pt>
                <c:pt idx="22648">
                  <c:v>1</c:v>
                </c:pt>
                <c:pt idx="22649">
                  <c:v>1</c:v>
                </c:pt>
                <c:pt idx="22650">
                  <c:v>1</c:v>
                </c:pt>
                <c:pt idx="22651">
                  <c:v>1</c:v>
                </c:pt>
                <c:pt idx="22652">
                  <c:v>1</c:v>
                </c:pt>
                <c:pt idx="22653">
                  <c:v>1</c:v>
                </c:pt>
                <c:pt idx="22654">
                  <c:v>1</c:v>
                </c:pt>
                <c:pt idx="22655">
                  <c:v>1</c:v>
                </c:pt>
                <c:pt idx="22656">
                  <c:v>1</c:v>
                </c:pt>
                <c:pt idx="22657">
                  <c:v>1</c:v>
                </c:pt>
                <c:pt idx="22658">
                  <c:v>1</c:v>
                </c:pt>
                <c:pt idx="22659">
                  <c:v>1</c:v>
                </c:pt>
                <c:pt idx="22660">
                  <c:v>1</c:v>
                </c:pt>
                <c:pt idx="22661">
                  <c:v>1</c:v>
                </c:pt>
                <c:pt idx="22662">
                  <c:v>1</c:v>
                </c:pt>
                <c:pt idx="22663">
                  <c:v>1</c:v>
                </c:pt>
                <c:pt idx="22664">
                  <c:v>1</c:v>
                </c:pt>
                <c:pt idx="22665">
                  <c:v>1</c:v>
                </c:pt>
                <c:pt idx="22666">
                  <c:v>1</c:v>
                </c:pt>
                <c:pt idx="22667">
                  <c:v>1</c:v>
                </c:pt>
                <c:pt idx="22668">
                  <c:v>1</c:v>
                </c:pt>
                <c:pt idx="22669">
                  <c:v>1</c:v>
                </c:pt>
                <c:pt idx="22670">
                  <c:v>1</c:v>
                </c:pt>
                <c:pt idx="22671">
                  <c:v>1</c:v>
                </c:pt>
                <c:pt idx="22672">
                  <c:v>1</c:v>
                </c:pt>
                <c:pt idx="22673">
                  <c:v>1</c:v>
                </c:pt>
                <c:pt idx="22674">
                  <c:v>1</c:v>
                </c:pt>
                <c:pt idx="22675">
                  <c:v>1</c:v>
                </c:pt>
                <c:pt idx="22676">
                  <c:v>1</c:v>
                </c:pt>
                <c:pt idx="22677">
                  <c:v>1</c:v>
                </c:pt>
                <c:pt idx="22678">
                  <c:v>1</c:v>
                </c:pt>
                <c:pt idx="22679">
                  <c:v>0.75</c:v>
                </c:pt>
                <c:pt idx="22680">
                  <c:v>1</c:v>
                </c:pt>
                <c:pt idx="22681">
                  <c:v>1</c:v>
                </c:pt>
                <c:pt idx="22682">
                  <c:v>1</c:v>
                </c:pt>
                <c:pt idx="22683">
                  <c:v>1</c:v>
                </c:pt>
                <c:pt idx="22684">
                  <c:v>1</c:v>
                </c:pt>
                <c:pt idx="22685">
                  <c:v>1</c:v>
                </c:pt>
                <c:pt idx="22686">
                  <c:v>1</c:v>
                </c:pt>
                <c:pt idx="22687">
                  <c:v>1</c:v>
                </c:pt>
                <c:pt idx="22688">
                  <c:v>1</c:v>
                </c:pt>
                <c:pt idx="22689">
                  <c:v>1</c:v>
                </c:pt>
                <c:pt idx="22690">
                  <c:v>1</c:v>
                </c:pt>
                <c:pt idx="22691">
                  <c:v>1</c:v>
                </c:pt>
                <c:pt idx="22692">
                  <c:v>1</c:v>
                </c:pt>
                <c:pt idx="22693">
                  <c:v>1</c:v>
                </c:pt>
                <c:pt idx="22694">
                  <c:v>1</c:v>
                </c:pt>
                <c:pt idx="22695">
                  <c:v>1</c:v>
                </c:pt>
                <c:pt idx="22696">
                  <c:v>1</c:v>
                </c:pt>
                <c:pt idx="22697">
                  <c:v>1</c:v>
                </c:pt>
                <c:pt idx="22698">
                  <c:v>1</c:v>
                </c:pt>
                <c:pt idx="22699">
                  <c:v>1</c:v>
                </c:pt>
                <c:pt idx="22700">
                  <c:v>1</c:v>
                </c:pt>
                <c:pt idx="22701">
                  <c:v>1</c:v>
                </c:pt>
                <c:pt idx="22702">
                  <c:v>1</c:v>
                </c:pt>
                <c:pt idx="22703">
                  <c:v>1</c:v>
                </c:pt>
                <c:pt idx="22704">
                  <c:v>1</c:v>
                </c:pt>
                <c:pt idx="22705">
                  <c:v>1</c:v>
                </c:pt>
                <c:pt idx="22706">
                  <c:v>1</c:v>
                </c:pt>
                <c:pt idx="22707">
                  <c:v>1</c:v>
                </c:pt>
                <c:pt idx="22708">
                  <c:v>1</c:v>
                </c:pt>
                <c:pt idx="22709">
                  <c:v>1</c:v>
                </c:pt>
                <c:pt idx="22710">
                  <c:v>1</c:v>
                </c:pt>
                <c:pt idx="22711">
                  <c:v>1</c:v>
                </c:pt>
                <c:pt idx="22712">
                  <c:v>1</c:v>
                </c:pt>
                <c:pt idx="22713">
                  <c:v>1</c:v>
                </c:pt>
                <c:pt idx="22714">
                  <c:v>1</c:v>
                </c:pt>
                <c:pt idx="22715">
                  <c:v>1</c:v>
                </c:pt>
                <c:pt idx="22716">
                  <c:v>1</c:v>
                </c:pt>
                <c:pt idx="22717">
                  <c:v>1</c:v>
                </c:pt>
                <c:pt idx="22718">
                  <c:v>1</c:v>
                </c:pt>
                <c:pt idx="22719">
                  <c:v>1</c:v>
                </c:pt>
                <c:pt idx="22720">
                  <c:v>0.75</c:v>
                </c:pt>
                <c:pt idx="22721">
                  <c:v>1</c:v>
                </c:pt>
                <c:pt idx="22722">
                  <c:v>1</c:v>
                </c:pt>
                <c:pt idx="22723">
                  <c:v>1</c:v>
                </c:pt>
                <c:pt idx="22724">
                  <c:v>1</c:v>
                </c:pt>
                <c:pt idx="22725">
                  <c:v>1</c:v>
                </c:pt>
                <c:pt idx="22726">
                  <c:v>1</c:v>
                </c:pt>
                <c:pt idx="22727">
                  <c:v>1</c:v>
                </c:pt>
                <c:pt idx="22728">
                  <c:v>1</c:v>
                </c:pt>
                <c:pt idx="22729">
                  <c:v>1</c:v>
                </c:pt>
                <c:pt idx="22730">
                  <c:v>1</c:v>
                </c:pt>
                <c:pt idx="22731">
                  <c:v>1</c:v>
                </c:pt>
                <c:pt idx="22732">
                  <c:v>1</c:v>
                </c:pt>
                <c:pt idx="22733">
                  <c:v>1</c:v>
                </c:pt>
                <c:pt idx="22734">
                  <c:v>1</c:v>
                </c:pt>
                <c:pt idx="22735">
                  <c:v>1</c:v>
                </c:pt>
                <c:pt idx="22736">
                  <c:v>1</c:v>
                </c:pt>
                <c:pt idx="22737">
                  <c:v>1</c:v>
                </c:pt>
                <c:pt idx="22738">
                  <c:v>1</c:v>
                </c:pt>
                <c:pt idx="22739">
                  <c:v>1</c:v>
                </c:pt>
                <c:pt idx="22740">
                  <c:v>1</c:v>
                </c:pt>
                <c:pt idx="22741">
                  <c:v>1</c:v>
                </c:pt>
                <c:pt idx="22742">
                  <c:v>1</c:v>
                </c:pt>
                <c:pt idx="22743">
                  <c:v>1</c:v>
                </c:pt>
                <c:pt idx="22744">
                  <c:v>1</c:v>
                </c:pt>
                <c:pt idx="22745">
                  <c:v>1</c:v>
                </c:pt>
                <c:pt idx="22746">
                  <c:v>1</c:v>
                </c:pt>
                <c:pt idx="22747">
                  <c:v>1</c:v>
                </c:pt>
                <c:pt idx="22748">
                  <c:v>1</c:v>
                </c:pt>
                <c:pt idx="22749">
                  <c:v>1</c:v>
                </c:pt>
                <c:pt idx="22750">
                  <c:v>1</c:v>
                </c:pt>
                <c:pt idx="22751">
                  <c:v>1</c:v>
                </c:pt>
                <c:pt idx="22752">
                  <c:v>1</c:v>
                </c:pt>
                <c:pt idx="22753">
                  <c:v>1</c:v>
                </c:pt>
                <c:pt idx="22754">
                  <c:v>1</c:v>
                </c:pt>
                <c:pt idx="22755">
                  <c:v>1</c:v>
                </c:pt>
                <c:pt idx="22756">
                  <c:v>1</c:v>
                </c:pt>
                <c:pt idx="22757">
                  <c:v>1</c:v>
                </c:pt>
                <c:pt idx="22758">
                  <c:v>1</c:v>
                </c:pt>
                <c:pt idx="22759">
                  <c:v>1</c:v>
                </c:pt>
                <c:pt idx="22760">
                  <c:v>1</c:v>
                </c:pt>
                <c:pt idx="22761">
                  <c:v>1</c:v>
                </c:pt>
                <c:pt idx="22762">
                  <c:v>1</c:v>
                </c:pt>
                <c:pt idx="22763">
                  <c:v>1</c:v>
                </c:pt>
                <c:pt idx="22764">
                  <c:v>1</c:v>
                </c:pt>
                <c:pt idx="22765">
                  <c:v>1</c:v>
                </c:pt>
                <c:pt idx="22766">
                  <c:v>1</c:v>
                </c:pt>
                <c:pt idx="22767">
                  <c:v>1</c:v>
                </c:pt>
                <c:pt idx="22768">
                  <c:v>1</c:v>
                </c:pt>
                <c:pt idx="22769">
                  <c:v>1</c:v>
                </c:pt>
                <c:pt idx="22770">
                  <c:v>1</c:v>
                </c:pt>
                <c:pt idx="22771">
                  <c:v>1</c:v>
                </c:pt>
                <c:pt idx="22772">
                  <c:v>1</c:v>
                </c:pt>
                <c:pt idx="22773">
                  <c:v>1</c:v>
                </c:pt>
                <c:pt idx="22774">
                  <c:v>1</c:v>
                </c:pt>
                <c:pt idx="22775">
                  <c:v>1</c:v>
                </c:pt>
                <c:pt idx="22776">
                  <c:v>0.5</c:v>
                </c:pt>
                <c:pt idx="22777">
                  <c:v>1</c:v>
                </c:pt>
                <c:pt idx="22778">
                  <c:v>1</c:v>
                </c:pt>
                <c:pt idx="22779">
                  <c:v>1</c:v>
                </c:pt>
                <c:pt idx="22780">
                  <c:v>1</c:v>
                </c:pt>
                <c:pt idx="22781">
                  <c:v>1</c:v>
                </c:pt>
                <c:pt idx="22782">
                  <c:v>1</c:v>
                </c:pt>
                <c:pt idx="22783">
                  <c:v>1</c:v>
                </c:pt>
                <c:pt idx="22784">
                  <c:v>1</c:v>
                </c:pt>
                <c:pt idx="22785">
                  <c:v>1</c:v>
                </c:pt>
                <c:pt idx="22786">
                  <c:v>1</c:v>
                </c:pt>
                <c:pt idx="22787">
                  <c:v>1</c:v>
                </c:pt>
                <c:pt idx="22788">
                  <c:v>1</c:v>
                </c:pt>
                <c:pt idx="22789">
                  <c:v>1</c:v>
                </c:pt>
                <c:pt idx="22790">
                  <c:v>1</c:v>
                </c:pt>
                <c:pt idx="22791">
                  <c:v>1</c:v>
                </c:pt>
                <c:pt idx="22792">
                  <c:v>1</c:v>
                </c:pt>
                <c:pt idx="22793">
                  <c:v>1</c:v>
                </c:pt>
                <c:pt idx="22794">
                  <c:v>1</c:v>
                </c:pt>
                <c:pt idx="22795">
                  <c:v>1</c:v>
                </c:pt>
                <c:pt idx="22796">
                  <c:v>1</c:v>
                </c:pt>
                <c:pt idx="22797">
                  <c:v>1</c:v>
                </c:pt>
                <c:pt idx="22798">
                  <c:v>1</c:v>
                </c:pt>
                <c:pt idx="22799">
                  <c:v>1</c:v>
                </c:pt>
                <c:pt idx="22800">
                  <c:v>1</c:v>
                </c:pt>
                <c:pt idx="22801">
                  <c:v>1</c:v>
                </c:pt>
                <c:pt idx="22802">
                  <c:v>1</c:v>
                </c:pt>
                <c:pt idx="22803">
                  <c:v>1</c:v>
                </c:pt>
                <c:pt idx="22804">
                  <c:v>1</c:v>
                </c:pt>
                <c:pt idx="22805">
                  <c:v>1</c:v>
                </c:pt>
                <c:pt idx="22806">
                  <c:v>1</c:v>
                </c:pt>
                <c:pt idx="22807">
                  <c:v>1</c:v>
                </c:pt>
                <c:pt idx="22808">
                  <c:v>1</c:v>
                </c:pt>
                <c:pt idx="22809">
                  <c:v>1</c:v>
                </c:pt>
                <c:pt idx="22810">
                  <c:v>1</c:v>
                </c:pt>
                <c:pt idx="22811">
                  <c:v>1</c:v>
                </c:pt>
                <c:pt idx="22812">
                  <c:v>1</c:v>
                </c:pt>
                <c:pt idx="22813">
                  <c:v>1</c:v>
                </c:pt>
                <c:pt idx="22814">
                  <c:v>1</c:v>
                </c:pt>
                <c:pt idx="22815">
                  <c:v>1</c:v>
                </c:pt>
                <c:pt idx="22816">
                  <c:v>1</c:v>
                </c:pt>
                <c:pt idx="22817">
                  <c:v>1</c:v>
                </c:pt>
                <c:pt idx="22818">
                  <c:v>1</c:v>
                </c:pt>
                <c:pt idx="22819">
                  <c:v>1</c:v>
                </c:pt>
                <c:pt idx="22820">
                  <c:v>1</c:v>
                </c:pt>
                <c:pt idx="22821">
                  <c:v>1</c:v>
                </c:pt>
                <c:pt idx="22822">
                  <c:v>1</c:v>
                </c:pt>
                <c:pt idx="22823">
                  <c:v>1</c:v>
                </c:pt>
                <c:pt idx="22824">
                  <c:v>1</c:v>
                </c:pt>
                <c:pt idx="22825">
                  <c:v>1</c:v>
                </c:pt>
                <c:pt idx="22826">
                  <c:v>1</c:v>
                </c:pt>
                <c:pt idx="22827">
                  <c:v>1</c:v>
                </c:pt>
                <c:pt idx="22828">
                  <c:v>1</c:v>
                </c:pt>
                <c:pt idx="22829">
                  <c:v>1</c:v>
                </c:pt>
                <c:pt idx="22830">
                  <c:v>1</c:v>
                </c:pt>
                <c:pt idx="22831">
                  <c:v>1</c:v>
                </c:pt>
                <c:pt idx="22832">
                  <c:v>1</c:v>
                </c:pt>
                <c:pt idx="22833">
                  <c:v>1</c:v>
                </c:pt>
                <c:pt idx="22834">
                  <c:v>1</c:v>
                </c:pt>
                <c:pt idx="22835">
                  <c:v>1</c:v>
                </c:pt>
                <c:pt idx="22836">
                  <c:v>1</c:v>
                </c:pt>
                <c:pt idx="22837">
                  <c:v>1</c:v>
                </c:pt>
                <c:pt idx="22838">
                  <c:v>1</c:v>
                </c:pt>
                <c:pt idx="22839">
                  <c:v>1</c:v>
                </c:pt>
                <c:pt idx="22840">
                  <c:v>1</c:v>
                </c:pt>
                <c:pt idx="22841">
                  <c:v>1</c:v>
                </c:pt>
                <c:pt idx="22842">
                  <c:v>1</c:v>
                </c:pt>
                <c:pt idx="22843">
                  <c:v>1</c:v>
                </c:pt>
                <c:pt idx="22844">
                  <c:v>1</c:v>
                </c:pt>
                <c:pt idx="22845">
                  <c:v>1</c:v>
                </c:pt>
                <c:pt idx="22846">
                  <c:v>1</c:v>
                </c:pt>
                <c:pt idx="22847">
                  <c:v>1</c:v>
                </c:pt>
                <c:pt idx="22848">
                  <c:v>1</c:v>
                </c:pt>
                <c:pt idx="22849">
                  <c:v>1</c:v>
                </c:pt>
                <c:pt idx="22850">
                  <c:v>1</c:v>
                </c:pt>
                <c:pt idx="22851">
                  <c:v>1</c:v>
                </c:pt>
                <c:pt idx="22852">
                  <c:v>1</c:v>
                </c:pt>
                <c:pt idx="22853">
                  <c:v>1</c:v>
                </c:pt>
                <c:pt idx="22854">
                  <c:v>1</c:v>
                </c:pt>
                <c:pt idx="22855">
                  <c:v>1</c:v>
                </c:pt>
                <c:pt idx="22856">
                  <c:v>1</c:v>
                </c:pt>
                <c:pt idx="22857">
                  <c:v>1</c:v>
                </c:pt>
                <c:pt idx="22858">
                  <c:v>1</c:v>
                </c:pt>
                <c:pt idx="22859">
                  <c:v>1</c:v>
                </c:pt>
                <c:pt idx="22860">
                  <c:v>1</c:v>
                </c:pt>
                <c:pt idx="22861">
                  <c:v>1</c:v>
                </c:pt>
                <c:pt idx="22862">
                  <c:v>1</c:v>
                </c:pt>
                <c:pt idx="22863">
                  <c:v>1</c:v>
                </c:pt>
                <c:pt idx="22864">
                  <c:v>1</c:v>
                </c:pt>
                <c:pt idx="22865">
                  <c:v>1</c:v>
                </c:pt>
                <c:pt idx="22866">
                  <c:v>1</c:v>
                </c:pt>
                <c:pt idx="22867">
                  <c:v>1</c:v>
                </c:pt>
                <c:pt idx="22868">
                  <c:v>1</c:v>
                </c:pt>
                <c:pt idx="22869">
                  <c:v>1</c:v>
                </c:pt>
                <c:pt idx="22870">
                  <c:v>1</c:v>
                </c:pt>
                <c:pt idx="22871">
                  <c:v>1</c:v>
                </c:pt>
                <c:pt idx="22872">
                  <c:v>1</c:v>
                </c:pt>
                <c:pt idx="22873">
                  <c:v>1</c:v>
                </c:pt>
                <c:pt idx="22874">
                  <c:v>1</c:v>
                </c:pt>
                <c:pt idx="22875">
                  <c:v>1</c:v>
                </c:pt>
                <c:pt idx="22876">
                  <c:v>1</c:v>
                </c:pt>
                <c:pt idx="22877">
                  <c:v>1</c:v>
                </c:pt>
                <c:pt idx="22878">
                  <c:v>1</c:v>
                </c:pt>
                <c:pt idx="22879">
                  <c:v>1</c:v>
                </c:pt>
                <c:pt idx="22880">
                  <c:v>1</c:v>
                </c:pt>
                <c:pt idx="22881">
                  <c:v>1</c:v>
                </c:pt>
                <c:pt idx="22882">
                  <c:v>1</c:v>
                </c:pt>
                <c:pt idx="22883">
                  <c:v>1</c:v>
                </c:pt>
                <c:pt idx="22884">
                  <c:v>1</c:v>
                </c:pt>
                <c:pt idx="22885">
                  <c:v>1</c:v>
                </c:pt>
                <c:pt idx="22886">
                  <c:v>1</c:v>
                </c:pt>
                <c:pt idx="22887">
                  <c:v>1</c:v>
                </c:pt>
                <c:pt idx="22888">
                  <c:v>1</c:v>
                </c:pt>
                <c:pt idx="22889">
                  <c:v>1</c:v>
                </c:pt>
                <c:pt idx="22890">
                  <c:v>1</c:v>
                </c:pt>
                <c:pt idx="22891">
                  <c:v>1</c:v>
                </c:pt>
                <c:pt idx="22892">
                  <c:v>1</c:v>
                </c:pt>
                <c:pt idx="22893">
                  <c:v>1</c:v>
                </c:pt>
                <c:pt idx="22894">
                  <c:v>1</c:v>
                </c:pt>
                <c:pt idx="22895">
                  <c:v>1</c:v>
                </c:pt>
                <c:pt idx="22896">
                  <c:v>1</c:v>
                </c:pt>
                <c:pt idx="22897">
                  <c:v>1</c:v>
                </c:pt>
                <c:pt idx="22898">
                  <c:v>1</c:v>
                </c:pt>
                <c:pt idx="22899">
                  <c:v>1</c:v>
                </c:pt>
                <c:pt idx="22900">
                  <c:v>1</c:v>
                </c:pt>
                <c:pt idx="22901">
                  <c:v>1</c:v>
                </c:pt>
                <c:pt idx="22902">
                  <c:v>1</c:v>
                </c:pt>
                <c:pt idx="22903">
                  <c:v>1</c:v>
                </c:pt>
                <c:pt idx="22904">
                  <c:v>1</c:v>
                </c:pt>
                <c:pt idx="22905">
                  <c:v>1</c:v>
                </c:pt>
                <c:pt idx="22906">
                  <c:v>1</c:v>
                </c:pt>
                <c:pt idx="22907">
                  <c:v>1</c:v>
                </c:pt>
                <c:pt idx="22908">
                  <c:v>1</c:v>
                </c:pt>
                <c:pt idx="22909">
                  <c:v>1</c:v>
                </c:pt>
                <c:pt idx="22910">
                  <c:v>1</c:v>
                </c:pt>
                <c:pt idx="22911">
                  <c:v>1</c:v>
                </c:pt>
                <c:pt idx="22912">
                  <c:v>1</c:v>
                </c:pt>
                <c:pt idx="22913">
                  <c:v>1</c:v>
                </c:pt>
                <c:pt idx="22914">
                  <c:v>1</c:v>
                </c:pt>
                <c:pt idx="22915">
                  <c:v>1</c:v>
                </c:pt>
                <c:pt idx="22916">
                  <c:v>1</c:v>
                </c:pt>
                <c:pt idx="22917">
                  <c:v>1</c:v>
                </c:pt>
                <c:pt idx="22918">
                  <c:v>1</c:v>
                </c:pt>
                <c:pt idx="22919">
                  <c:v>1</c:v>
                </c:pt>
                <c:pt idx="22920">
                  <c:v>1</c:v>
                </c:pt>
                <c:pt idx="22921">
                  <c:v>1</c:v>
                </c:pt>
                <c:pt idx="22922">
                  <c:v>1</c:v>
                </c:pt>
                <c:pt idx="22923">
                  <c:v>1</c:v>
                </c:pt>
                <c:pt idx="22924">
                  <c:v>0.75</c:v>
                </c:pt>
                <c:pt idx="22925">
                  <c:v>1</c:v>
                </c:pt>
                <c:pt idx="22926">
                  <c:v>1</c:v>
                </c:pt>
                <c:pt idx="22927">
                  <c:v>1</c:v>
                </c:pt>
                <c:pt idx="22928">
                  <c:v>1</c:v>
                </c:pt>
                <c:pt idx="22929">
                  <c:v>1</c:v>
                </c:pt>
                <c:pt idx="22930">
                  <c:v>1</c:v>
                </c:pt>
                <c:pt idx="22931">
                  <c:v>1</c:v>
                </c:pt>
                <c:pt idx="22932">
                  <c:v>1</c:v>
                </c:pt>
                <c:pt idx="22933">
                  <c:v>1</c:v>
                </c:pt>
                <c:pt idx="22934">
                  <c:v>1</c:v>
                </c:pt>
                <c:pt idx="22935">
                  <c:v>1</c:v>
                </c:pt>
                <c:pt idx="22936">
                  <c:v>1</c:v>
                </c:pt>
                <c:pt idx="22937">
                  <c:v>1</c:v>
                </c:pt>
                <c:pt idx="22938">
                  <c:v>0.75</c:v>
                </c:pt>
                <c:pt idx="22939">
                  <c:v>1</c:v>
                </c:pt>
                <c:pt idx="22940">
                  <c:v>1</c:v>
                </c:pt>
                <c:pt idx="22941">
                  <c:v>1</c:v>
                </c:pt>
                <c:pt idx="22942">
                  <c:v>1</c:v>
                </c:pt>
                <c:pt idx="22943">
                  <c:v>1</c:v>
                </c:pt>
                <c:pt idx="22944">
                  <c:v>1</c:v>
                </c:pt>
                <c:pt idx="22945">
                  <c:v>1</c:v>
                </c:pt>
                <c:pt idx="22946">
                  <c:v>1</c:v>
                </c:pt>
                <c:pt idx="22947">
                  <c:v>1</c:v>
                </c:pt>
                <c:pt idx="22948">
                  <c:v>1</c:v>
                </c:pt>
                <c:pt idx="22949">
                  <c:v>1</c:v>
                </c:pt>
                <c:pt idx="22950">
                  <c:v>1</c:v>
                </c:pt>
                <c:pt idx="22951">
                  <c:v>1</c:v>
                </c:pt>
                <c:pt idx="22952">
                  <c:v>1</c:v>
                </c:pt>
                <c:pt idx="22953">
                  <c:v>1</c:v>
                </c:pt>
                <c:pt idx="22954">
                  <c:v>1</c:v>
                </c:pt>
                <c:pt idx="22955">
                  <c:v>1</c:v>
                </c:pt>
                <c:pt idx="22956">
                  <c:v>1</c:v>
                </c:pt>
                <c:pt idx="22957">
                  <c:v>1</c:v>
                </c:pt>
                <c:pt idx="22958">
                  <c:v>1</c:v>
                </c:pt>
                <c:pt idx="22959">
                  <c:v>1</c:v>
                </c:pt>
                <c:pt idx="22960">
                  <c:v>1</c:v>
                </c:pt>
                <c:pt idx="22961">
                  <c:v>1</c:v>
                </c:pt>
                <c:pt idx="22962">
                  <c:v>1</c:v>
                </c:pt>
                <c:pt idx="22963">
                  <c:v>1</c:v>
                </c:pt>
                <c:pt idx="22964">
                  <c:v>1</c:v>
                </c:pt>
                <c:pt idx="22965">
                  <c:v>1</c:v>
                </c:pt>
                <c:pt idx="22966">
                  <c:v>1</c:v>
                </c:pt>
                <c:pt idx="22967">
                  <c:v>1</c:v>
                </c:pt>
                <c:pt idx="22968">
                  <c:v>1</c:v>
                </c:pt>
                <c:pt idx="22969">
                  <c:v>1</c:v>
                </c:pt>
                <c:pt idx="22970">
                  <c:v>1</c:v>
                </c:pt>
                <c:pt idx="22971">
                  <c:v>1</c:v>
                </c:pt>
                <c:pt idx="22972">
                  <c:v>1</c:v>
                </c:pt>
                <c:pt idx="22973">
                  <c:v>1</c:v>
                </c:pt>
                <c:pt idx="22974">
                  <c:v>1</c:v>
                </c:pt>
                <c:pt idx="22975">
                  <c:v>1</c:v>
                </c:pt>
                <c:pt idx="22976">
                  <c:v>1</c:v>
                </c:pt>
                <c:pt idx="22977">
                  <c:v>1</c:v>
                </c:pt>
                <c:pt idx="22978">
                  <c:v>1</c:v>
                </c:pt>
                <c:pt idx="22979">
                  <c:v>1</c:v>
                </c:pt>
                <c:pt idx="22980">
                  <c:v>1</c:v>
                </c:pt>
                <c:pt idx="22981">
                  <c:v>1</c:v>
                </c:pt>
                <c:pt idx="22982">
                  <c:v>1</c:v>
                </c:pt>
                <c:pt idx="22983">
                  <c:v>1</c:v>
                </c:pt>
                <c:pt idx="22984">
                  <c:v>1</c:v>
                </c:pt>
                <c:pt idx="22985">
                  <c:v>1</c:v>
                </c:pt>
                <c:pt idx="22986">
                  <c:v>1</c:v>
                </c:pt>
                <c:pt idx="22987">
                  <c:v>1</c:v>
                </c:pt>
                <c:pt idx="22988">
                  <c:v>1</c:v>
                </c:pt>
                <c:pt idx="22989">
                  <c:v>1</c:v>
                </c:pt>
                <c:pt idx="22990">
                  <c:v>1</c:v>
                </c:pt>
                <c:pt idx="22991">
                  <c:v>1</c:v>
                </c:pt>
                <c:pt idx="22992">
                  <c:v>1</c:v>
                </c:pt>
                <c:pt idx="22993">
                  <c:v>1</c:v>
                </c:pt>
                <c:pt idx="22994">
                  <c:v>1</c:v>
                </c:pt>
                <c:pt idx="22995">
                  <c:v>1</c:v>
                </c:pt>
                <c:pt idx="22996">
                  <c:v>1</c:v>
                </c:pt>
                <c:pt idx="22997">
                  <c:v>1</c:v>
                </c:pt>
                <c:pt idx="22998">
                  <c:v>1</c:v>
                </c:pt>
                <c:pt idx="22999">
                  <c:v>1</c:v>
                </c:pt>
                <c:pt idx="23000">
                  <c:v>1</c:v>
                </c:pt>
                <c:pt idx="23001">
                  <c:v>1</c:v>
                </c:pt>
                <c:pt idx="23002">
                  <c:v>1</c:v>
                </c:pt>
                <c:pt idx="23003">
                  <c:v>1</c:v>
                </c:pt>
                <c:pt idx="23004">
                  <c:v>1</c:v>
                </c:pt>
                <c:pt idx="23005">
                  <c:v>1</c:v>
                </c:pt>
                <c:pt idx="23006">
                  <c:v>1</c:v>
                </c:pt>
                <c:pt idx="23007">
                  <c:v>1</c:v>
                </c:pt>
                <c:pt idx="23008">
                  <c:v>1</c:v>
                </c:pt>
                <c:pt idx="23009">
                  <c:v>1</c:v>
                </c:pt>
                <c:pt idx="23010">
                  <c:v>1</c:v>
                </c:pt>
                <c:pt idx="23011">
                  <c:v>1</c:v>
                </c:pt>
                <c:pt idx="23012">
                  <c:v>1</c:v>
                </c:pt>
                <c:pt idx="23013">
                  <c:v>1</c:v>
                </c:pt>
                <c:pt idx="23014">
                  <c:v>1</c:v>
                </c:pt>
                <c:pt idx="23015">
                  <c:v>1</c:v>
                </c:pt>
                <c:pt idx="23016">
                  <c:v>1</c:v>
                </c:pt>
                <c:pt idx="23017">
                  <c:v>1</c:v>
                </c:pt>
                <c:pt idx="23018">
                  <c:v>1</c:v>
                </c:pt>
                <c:pt idx="23019">
                  <c:v>1</c:v>
                </c:pt>
                <c:pt idx="23020">
                  <c:v>1</c:v>
                </c:pt>
                <c:pt idx="23021">
                  <c:v>1</c:v>
                </c:pt>
                <c:pt idx="23022">
                  <c:v>1</c:v>
                </c:pt>
                <c:pt idx="23023">
                  <c:v>1</c:v>
                </c:pt>
                <c:pt idx="23024">
                  <c:v>1</c:v>
                </c:pt>
                <c:pt idx="23025">
                  <c:v>1</c:v>
                </c:pt>
                <c:pt idx="23026">
                  <c:v>1</c:v>
                </c:pt>
                <c:pt idx="23027">
                  <c:v>1</c:v>
                </c:pt>
                <c:pt idx="23028">
                  <c:v>1</c:v>
                </c:pt>
                <c:pt idx="23029">
                  <c:v>1</c:v>
                </c:pt>
                <c:pt idx="23030">
                  <c:v>1</c:v>
                </c:pt>
                <c:pt idx="23031">
                  <c:v>1</c:v>
                </c:pt>
                <c:pt idx="23032">
                  <c:v>1</c:v>
                </c:pt>
                <c:pt idx="23033">
                  <c:v>1</c:v>
                </c:pt>
                <c:pt idx="23034">
                  <c:v>1</c:v>
                </c:pt>
                <c:pt idx="23035">
                  <c:v>1</c:v>
                </c:pt>
                <c:pt idx="23036">
                  <c:v>1</c:v>
                </c:pt>
                <c:pt idx="23037">
                  <c:v>1</c:v>
                </c:pt>
                <c:pt idx="23038">
                  <c:v>1</c:v>
                </c:pt>
                <c:pt idx="23039">
                  <c:v>0.8</c:v>
                </c:pt>
                <c:pt idx="23040">
                  <c:v>1</c:v>
                </c:pt>
                <c:pt idx="23041">
                  <c:v>1</c:v>
                </c:pt>
                <c:pt idx="23042">
                  <c:v>1</c:v>
                </c:pt>
                <c:pt idx="23043">
                  <c:v>1</c:v>
                </c:pt>
                <c:pt idx="23044">
                  <c:v>1</c:v>
                </c:pt>
                <c:pt idx="23045">
                  <c:v>1</c:v>
                </c:pt>
                <c:pt idx="23046">
                  <c:v>1</c:v>
                </c:pt>
                <c:pt idx="23047">
                  <c:v>1</c:v>
                </c:pt>
                <c:pt idx="23048">
                  <c:v>1</c:v>
                </c:pt>
                <c:pt idx="23049">
                  <c:v>1</c:v>
                </c:pt>
                <c:pt idx="23050">
                  <c:v>1</c:v>
                </c:pt>
                <c:pt idx="23051">
                  <c:v>1</c:v>
                </c:pt>
                <c:pt idx="23052">
                  <c:v>1</c:v>
                </c:pt>
                <c:pt idx="23053">
                  <c:v>1</c:v>
                </c:pt>
                <c:pt idx="23054">
                  <c:v>1</c:v>
                </c:pt>
                <c:pt idx="23055">
                  <c:v>1</c:v>
                </c:pt>
                <c:pt idx="23056">
                  <c:v>1</c:v>
                </c:pt>
                <c:pt idx="23057">
                  <c:v>1</c:v>
                </c:pt>
                <c:pt idx="23058">
                  <c:v>1</c:v>
                </c:pt>
                <c:pt idx="23059">
                  <c:v>1</c:v>
                </c:pt>
                <c:pt idx="23060">
                  <c:v>1</c:v>
                </c:pt>
                <c:pt idx="23061">
                  <c:v>1</c:v>
                </c:pt>
                <c:pt idx="23062">
                  <c:v>1</c:v>
                </c:pt>
                <c:pt idx="23063">
                  <c:v>1</c:v>
                </c:pt>
                <c:pt idx="23064">
                  <c:v>1</c:v>
                </c:pt>
                <c:pt idx="23065">
                  <c:v>1</c:v>
                </c:pt>
                <c:pt idx="23066">
                  <c:v>1</c:v>
                </c:pt>
                <c:pt idx="23067">
                  <c:v>1</c:v>
                </c:pt>
                <c:pt idx="23068">
                  <c:v>1</c:v>
                </c:pt>
                <c:pt idx="23069">
                  <c:v>1</c:v>
                </c:pt>
                <c:pt idx="23070">
                  <c:v>1</c:v>
                </c:pt>
                <c:pt idx="23071">
                  <c:v>1</c:v>
                </c:pt>
                <c:pt idx="23072">
                  <c:v>1</c:v>
                </c:pt>
                <c:pt idx="23073">
                  <c:v>1</c:v>
                </c:pt>
                <c:pt idx="23074">
                  <c:v>1</c:v>
                </c:pt>
                <c:pt idx="23075">
                  <c:v>1</c:v>
                </c:pt>
                <c:pt idx="23076">
                  <c:v>1</c:v>
                </c:pt>
                <c:pt idx="23077">
                  <c:v>1</c:v>
                </c:pt>
                <c:pt idx="23078">
                  <c:v>1</c:v>
                </c:pt>
                <c:pt idx="23079">
                  <c:v>1</c:v>
                </c:pt>
                <c:pt idx="23080">
                  <c:v>1</c:v>
                </c:pt>
                <c:pt idx="23081">
                  <c:v>1</c:v>
                </c:pt>
                <c:pt idx="23082">
                  <c:v>1</c:v>
                </c:pt>
                <c:pt idx="23083">
                  <c:v>1</c:v>
                </c:pt>
                <c:pt idx="23084">
                  <c:v>1</c:v>
                </c:pt>
                <c:pt idx="23085">
                  <c:v>1</c:v>
                </c:pt>
                <c:pt idx="23086">
                  <c:v>1</c:v>
                </c:pt>
                <c:pt idx="23087">
                  <c:v>1</c:v>
                </c:pt>
                <c:pt idx="23088">
                  <c:v>1</c:v>
                </c:pt>
                <c:pt idx="23089">
                  <c:v>1</c:v>
                </c:pt>
                <c:pt idx="23090">
                  <c:v>1</c:v>
                </c:pt>
                <c:pt idx="23091">
                  <c:v>1</c:v>
                </c:pt>
                <c:pt idx="23092">
                  <c:v>1</c:v>
                </c:pt>
                <c:pt idx="23093">
                  <c:v>1</c:v>
                </c:pt>
                <c:pt idx="23094">
                  <c:v>1</c:v>
                </c:pt>
                <c:pt idx="23095">
                  <c:v>1</c:v>
                </c:pt>
                <c:pt idx="23096">
                  <c:v>1</c:v>
                </c:pt>
                <c:pt idx="23097">
                  <c:v>1</c:v>
                </c:pt>
                <c:pt idx="23098">
                  <c:v>1</c:v>
                </c:pt>
                <c:pt idx="23099">
                  <c:v>1</c:v>
                </c:pt>
                <c:pt idx="23100">
                  <c:v>1</c:v>
                </c:pt>
                <c:pt idx="23101">
                  <c:v>1</c:v>
                </c:pt>
                <c:pt idx="23102">
                  <c:v>1</c:v>
                </c:pt>
                <c:pt idx="23103">
                  <c:v>1</c:v>
                </c:pt>
                <c:pt idx="23104">
                  <c:v>1</c:v>
                </c:pt>
                <c:pt idx="23105">
                  <c:v>1</c:v>
                </c:pt>
                <c:pt idx="23106">
                  <c:v>1</c:v>
                </c:pt>
                <c:pt idx="23107">
                  <c:v>1</c:v>
                </c:pt>
                <c:pt idx="23108">
                  <c:v>1</c:v>
                </c:pt>
                <c:pt idx="23109">
                  <c:v>1</c:v>
                </c:pt>
                <c:pt idx="23110">
                  <c:v>1</c:v>
                </c:pt>
                <c:pt idx="23111">
                  <c:v>1</c:v>
                </c:pt>
                <c:pt idx="23112">
                  <c:v>1</c:v>
                </c:pt>
                <c:pt idx="23113">
                  <c:v>1</c:v>
                </c:pt>
                <c:pt idx="23114">
                  <c:v>1</c:v>
                </c:pt>
                <c:pt idx="23115">
                  <c:v>1</c:v>
                </c:pt>
                <c:pt idx="23116">
                  <c:v>0.6</c:v>
                </c:pt>
                <c:pt idx="23117">
                  <c:v>0.8</c:v>
                </c:pt>
                <c:pt idx="23118">
                  <c:v>1</c:v>
                </c:pt>
                <c:pt idx="23119">
                  <c:v>1</c:v>
                </c:pt>
                <c:pt idx="23120">
                  <c:v>1</c:v>
                </c:pt>
                <c:pt idx="23121">
                  <c:v>1</c:v>
                </c:pt>
                <c:pt idx="23122">
                  <c:v>1</c:v>
                </c:pt>
                <c:pt idx="23123">
                  <c:v>1</c:v>
                </c:pt>
                <c:pt idx="23124">
                  <c:v>1</c:v>
                </c:pt>
                <c:pt idx="23125">
                  <c:v>1</c:v>
                </c:pt>
                <c:pt idx="23126">
                  <c:v>1</c:v>
                </c:pt>
                <c:pt idx="23127">
                  <c:v>1</c:v>
                </c:pt>
                <c:pt idx="23128">
                  <c:v>1</c:v>
                </c:pt>
                <c:pt idx="23129">
                  <c:v>1</c:v>
                </c:pt>
                <c:pt idx="23130">
                  <c:v>1</c:v>
                </c:pt>
                <c:pt idx="23131">
                  <c:v>1</c:v>
                </c:pt>
                <c:pt idx="23132">
                  <c:v>1</c:v>
                </c:pt>
                <c:pt idx="23133">
                  <c:v>1</c:v>
                </c:pt>
                <c:pt idx="23134">
                  <c:v>1</c:v>
                </c:pt>
                <c:pt idx="23135">
                  <c:v>1</c:v>
                </c:pt>
                <c:pt idx="23136">
                  <c:v>1</c:v>
                </c:pt>
                <c:pt idx="23137">
                  <c:v>1</c:v>
                </c:pt>
                <c:pt idx="23138">
                  <c:v>1</c:v>
                </c:pt>
                <c:pt idx="23139">
                  <c:v>1</c:v>
                </c:pt>
                <c:pt idx="23140">
                  <c:v>1</c:v>
                </c:pt>
                <c:pt idx="23141">
                  <c:v>1</c:v>
                </c:pt>
                <c:pt idx="23142">
                  <c:v>1</c:v>
                </c:pt>
                <c:pt idx="23143">
                  <c:v>1</c:v>
                </c:pt>
                <c:pt idx="23144">
                  <c:v>1</c:v>
                </c:pt>
                <c:pt idx="23145">
                  <c:v>1</c:v>
                </c:pt>
                <c:pt idx="23146">
                  <c:v>1</c:v>
                </c:pt>
                <c:pt idx="23147">
                  <c:v>1</c:v>
                </c:pt>
                <c:pt idx="23148">
                  <c:v>1</c:v>
                </c:pt>
                <c:pt idx="23149">
                  <c:v>1</c:v>
                </c:pt>
                <c:pt idx="23150">
                  <c:v>1</c:v>
                </c:pt>
                <c:pt idx="23151">
                  <c:v>1</c:v>
                </c:pt>
                <c:pt idx="23152">
                  <c:v>1</c:v>
                </c:pt>
                <c:pt idx="23153">
                  <c:v>1</c:v>
                </c:pt>
                <c:pt idx="23154">
                  <c:v>1</c:v>
                </c:pt>
                <c:pt idx="23155">
                  <c:v>1</c:v>
                </c:pt>
                <c:pt idx="23156">
                  <c:v>1</c:v>
                </c:pt>
                <c:pt idx="23157">
                  <c:v>1</c:v>
                </c:pt>
                <c:pt idx="23158">
                  <c:v>1</c:v>
                </c:pt>
                <c:pt idx="23159">
                  <c:v>1</c:v>
                </c:pt>
                <c:pt idx="23160">
                  <c:v>1</c:v>
                </c:pt>
                <c:pt idx="23161">
                  <c:v>1</c:v>
                </c:pt>
                <c:pt idx="23162">
                  <c:v>1</c:v>
                </c:pt>
                <c:pt idx="23163">
                  <c:v>1</c:v>
                </c:pt>
                <c:pt idx="23164">
                  <c:v>1</c:v>
                </c:pt>
                <c:pt idx="23165">
                  <c:v>1</c:v>
                </c:pt>
                <c:pt idx="23166">
                  <c:v>1</c:v>
                </c:pt>
                <c:pt idx="23167">
                  <c:v>1</c:v>
                </c:pt>
                <c:pt idx="23168">
                  <c:v>1</c:v>
                </c:pt>
                <c:pt idx="23169">
                  <c:v>1</c:v>
                </c:pt>
                <c:pt idx="23170">
                  <c:v>1</c:v>
                </c:pt>
                <c:pt idx="23171">
                  <c:v>1</c:v>
                </c:pt>
                <c:pt idx="23172">
                  <c:v>1</c:v>
                </c:pt>
                <c:pt idx="23173">
                  <c:v>1</c:v>
                </c:pt>
                <c:pt idx="23174">
                  <c:v>1</c:v>
                </c:pt>
                <c:pt idx="23175">
                  <c:v>1</c:v>
                </c:pt>
                <c:pt idx="23176">
                  <c:v>1</c:v>
                </c:pt>
                <c:pt idx="23177">
                  <c:v>1</c:v>
                </c:pt>
                <c:pt idx="23178">
                  <c:v>1</c:v>
                </c:pt>
                <c:pt idx="23179">
                  <c:v>1</c:v>
                </c:pt>
                <c:pt idx="23180">
                  <c:v>1</c:v>
                </c:pt>
                <c:pt idx="23181">
                  <c:v>1</c:v>
                </c:pt>
                <c:pt idx="23182">
                  <c:v>1</c:v>
                </c:pt>
                <c:pt idx="23183">
                  <c:v>1</c:v>
                </c:pt>
                <c:pt idx="23184">
                  <c:v>1</c:v>
                </c:pt>
                <c:pt idx="23185">
                  <c:v>1</c:v>
                </c:pt>
                <c:pt idx="23186">
                  <c:v>1</c:v>
                </c:pt>
                <c:pt idx="23187">
                  <c:v>1</c:v>
                </c:pt>
                <c:pt idx="23188">
                  <c:v>1</c:v>
                </c:pt>
                <c:pt idx="23189">
                  <c:v>1</c:v>
                </c:pt>
                <c:pt idx="23190">
                  <c:v>1</c:v>
                </c:pt>
                <c:pt idx="23191">
                  <c:v>1</c:v>
                </c:pt>
                <c:pt idx="23192">
                  <c:v>1</c:v>
                </c:pt>
                <c:pt idx="23193">
                  <c:v>1</c:v>
                </c:pt>
                <c:pt idx="23194">
                  <c:v>1</c:v>
                </c:pt>
                <c:pt idx="23195">
                  <c:v>1</c:v>
                </c:pt>
                <c:pt idx="23196">
                  <c:v>1</c:v>
                </c:pt>
                <c:pt idx="23197">
                  <c:v>1</c:v>
                </c:pt>
                <c:pt idx="23198">
                  <c:v>1</c:v>
                </c:pt>
                <c:pt idx="23199">
                  <c:v>1</c:v>
                </c:pt>
                <c:pt idx="23200">
                  <c:v>1</c:v>
                </c:pt>
                <c:pt idx="23201">
                  <c:v>1</c:v>
                </c:pt>
                <c:pt idx="23202">
                  <c:v>1</c:v>
                </c:pt>
                <c:pt idx="23203">
                  <c:v>1</c:v>
                </c:pt>
                <c:pt idx="23204">
                  <c:v>1</c:v>
                </c:pt>
                <c:pt idx="23205">
                  <c:v>0.8</c:v>
                </c:pt>
                <c:pt idx="23206">
                  <c:v>1</c:v>
                </c:pt>
                <c:pt idx="23207">
                  <c:v>1</c:v>
                </c:pt>
                <c:pt idx="23208">
                  <c:v>1</c:v>
                </c:pt>
                <c:pt idx="23209">
                  <c:v>1</c:v>
                </c:pt>
                <c:pt idx="23210">
                  <c:v>1</c:v>
                </c:pt>
                <c:pt idx="23211">
                  <c:v>1</c:v>
                </c:pt>
                <c:pt idx="23212">
                  <c:v>1</c:v>
                </c:pt>
                <c:pt idx="23213">
                  <c:v>1</c:v>
                </c:pt>
                <c:pt idx="23214">
                  <c:v>1</c:v>
                </c:pt>
                <c:pt idx="23215">
                  <c:v>1</c:v>
                </c:pt>
                <c:pt idx="23216">
                  <c:v>1</c:v>
                </c:pt>
                <c:pt idx="23217">
                  <c:v>1</c:v>
                </c:pt>
                <c:pt idx="23218">
                  <c:v>1</c:v>
                </c:pt>
                <c:pt idx="23219">
                  <c:v>1</c:v>
                </c:pt>
                <c:pt idx="23220">
                  <c:v>1</c:v>
                </c:pt>
                <c:pt idx="23221">
                  <c:v>1</c:v>
                </c:pt>
                <c:pt idx="23222">
                  <c:v>1</c:v>
                </c:pt>
                <c:pt idx="23223">
                  <c:v>1</c:v>
                </c:pt>
                <c:pt idx="23224">
                  <c:v>1</c:v>
                </c:pt>
                <c:pt idx="23225">
                  <c:v>1</c:v>
                </c:pt>
                <c:pt idx="23226">
                  <c:v>1</c:v>
                </c:pt>
                <c:pt idx="23227">
                  <c:v>1</c:v>
                </c:pt>
                <c:pt idx="23228">
                  <c:v>1</c:v>
                </c:pt>
                <c:pt idx="23229">
                  <c:v>1</c:v>
                </c:pt>
                <c:pt idx="23230">
                  <c:v>1</c:v>
                </c:pt>
                <c:pt idx="23231">
                  <c:v>1</c:v>
                </c:pt>
                <c:pt idx="23232">
                  <c:v>1</c:v>
                </c:pt>
                <c:pt idx="23233">
                  <c:v>1</c:v>
                </c:pt>
                <c:pt idx="23234">
                  <c:v>1</c:v>
                </c:pt>
                <c:pt idx="23235">
                  <c:v>1</c:v>
                </c:pt>
                <c:pt idx="23236">
                  <c:v>1</c:v>
                </c:pt>
                <c:pt idx="23237">
                  <c:v>1</c:v>
                </c:pt>
                <c:pt idx="23238">
                  <c:v>1</c:v>
                </c:pt>
                <c:pt idx="23239">
                  <c:v>1</c:v>
                </c:pt>
                <c:pt idx="23240">
                  <c:v>1</c:v>
                </c:pt>
                <c:pt idx="23241">
                  <c:v>1</c:v>
                </c:pt>
                <c:pt idx="23242">
                  <c:v>1</c:v>
                </c:pt>
                <c:pt idx="23243">
                  <c:v>1</c:v>
                </c:pt>
                <c:pt idx="23244">
                  <c:v>1</c:v>
                </c:pt>
                <c:pt idx="23245">
                  <c:v>1</c:v>
                </c:pt>
                <c:pt idx="23246">
                  <c:v>1</c:v>
                </c:pt>
                <c:pt idx="23247">
                  <c:v>1</c:v>
                </c:pt>
                <c:pt idx="23248">
                  <c:v>1</c:v>
                </c:pt>
                <c:pt idx="23249">
                  <c:v>1</c:v>
                </c:pt>
                <c:pt idx="23250">
                  <c:v>1</c:v>
                </c:pt>
                <c:pt idx="23251">
                  <c:v>1</c:v>
                </c:pt>
                <c:pt idx="23252">
                  <c:v>0.8</c:v>
                </c:pt>
                <c:pt idx="23253">
                  <c:v>1</c:v>
                </c:pt>
                <c:pt idx="23254">
                  <c:v>1</c:v>
                </c:pt>
                <c:pt idx="23255">
                  <c:v>1</c:v>
                </c:pt>
                <c:pt idx="23256">
                  <c:v>1</c:v>
                </c:pt>
                <c:pt idx="23257">
                  <c:v>1</c:v>
                </c:pt>
                <c:pt idx="23258">
                  <c:v>1</c:v>
                </c:pt>
                <c:pt idx="23259">
                  <c:v>1</c:v>
                </c:pt>
                <c:pt idx="23260">
                  <c:v>1</c:v>
                </c:pt>
                <c:pt idx="23261">
                  <c:v>1</c:v>
                </c:pt>
                <c:pt idx="23262">
                  <c:v>1</c:v>
                </c:pt>
                <c:pt idx="23263">
                  <c:v>1</c:v>
                </c:pt>
                <c:pt idx="23264">
                  <c:v>1</c:v>
                </c:pt>
                <c:pt idx="23265">
                  <c:v>1</c:v>
                </c:pt>
                <c:pt idx="23266">
                  <c:v>1</c:v>
                </c:pt>
                <c:pt idx="23267">
                  <c:v>1</c:v>
                </c:pt>
                <c:pt idx="23268">
                  <c:v>1</c:v>
                </c:pt>
                <c:pt idx="23269">
                  <c:v>1</c:v>
                </c:pt>
                <c:pt idx="23270">
                  <c:v>1</c:v>
                </c:pt>
                <c:pt idx="23271">
                  <c:v>1</c:v>
                </c:pt>
                <c:pt idx="23272">
                  <c:v>1</c:v>
                </c:pt>
                <c:pt idx="23273">
                  <c:v>1</c:v>
                </c:pt>
                <c:pt idx="23274">
                  <c:v>1</c:v>
                </c:pt>
                <c:pt idx="23275">
                  <c:v>1</c:v>
                </c:pt>
                <c:pt idx="23276">
                  <c:v>1</c:v>
                </c:pt>
                <c:pt idx="23277">
                  <c:v>1</c:v>
                </c:pt>
                <c:pt idx="23278">
                  <c:v>1</c:v>
                </c:pt>
                <c:pt idx="23279">
                  <c:v>1</c:v>
                </c:pt>
                <c:pt idx="23280">
                  <c:v>0.6</c:v>
                </c:pt>
                <c:pt idx="23281">
                  <c:v>1</c:v>
                </c:pt>
                <c:pt idx="23282">
                  <c:v>1</c:v>
                </c:pt>
                <c:pt idx="23283">
                  <c:v>1</c:v>
                </c:pt>
                <c:pt idx="23284">
                  <c:v>1</c:v>
                </c:pt>
                <c:pt idx="23285">
                  <c:v>1</c:v>
                </c:pt>
                <c:pt idx="23286">
                  <c:v>1</c:v>
                </c:pt>
                <c:pt idx="23287">
                  <c:v>1</c:v>
                </c:pt>
                <c:pt idx="23288">
                  <c:v>1</c:v>
                </c:pt>
                <c:pt idx="23289">
                  <c:v>1</c:v>
                </c:pt>
                <c:pt idx="23290">
                  <c:v>1</c:v>
                </c:pt>
                <c:pt idx="23291">
                  <c:v>1</c:v>
                </c:pt>
                <c:pt idx="23292">
                  <c:v>1</c:v>
                </c:pt>
                <c:pt idx="23293">
                  <c:v>1</c:v>
                </c:pt>
                <c:pt idx="23294">
                  <c:v>1</c:v>
                </c:pt>
                <c:pt idx="23295">
                  <c:v>1</c:v>
                </c:pt>
                <c:pt idx="23296">
                  <c:v>1</c:v>
                </c:pt>
                <c:pt idx="23297">
                  <c:v>1</c:v>
                </c:pt>
                <c:pt idx="23298">
                  <c:v>1</c:v>
                </c:pt>
                <c:pt idx="23299">
                  <c:v>1</c:v>
                </c:pt>
                <c:pt idx="23300">
                  <c:v>1</c:v>
                </c:pt>
                <c:pt idx="23301">
                  <c:v>1</c:v>
                </c:pt>
                <c:pt idx="23302">
                  <c:v>1</c:v>
                </c:pt>
                <c:pt idx="23303">
                  <c:v>1</c:v>
                </c:pt>
                <c:pt idx="23304">
                  <c:v>1</c:v>
                </c:pt>
                <c:pt idx="23305">
                  <c:v>1</c:v>
                </c:pt>
                <c:pt idx="23306">
                  <c:v>1</c:v>
                </c:pt>
                <c:pt idx="23307">
                  <c:v>1</c:v>
                </c:pt>
                <c:pt idx="23308">
                  <c:v>1</c:v>
                </c:pt>
                <c:pt idx="23309">
                  <c:v>1</c:v>
                </c:pt>
                <c:pt idx="23310">
                  <c:v>1</c:v>
                </c:pt>
                <c:pt idx="23311">
                  <c:v>1</c:v>
                </c:pt>
                <c:pt idx="23312">
                  <c:v>1</c:v>
                </c:pt>
                <c:pt idx="23313">
                  <c:v>1</c:v>
                </c:pt>
                <c:pt idx="23314">
                  <c:v>1</c:v>
                </c:pt>
                <c:pt idx="23315">
                  <c:v>1</c:v>
                </c:pt>
                <c:pt idx="23316">
                  <c:v>1</c:v>
                </c:pt>
                <c:pt idx="23317">
                  <c:v>1</c:v>
                </c:pt>
                <c:pt idx="23318">
                  <c:v>1</c:v>
                </c:pt>
                <c:pt idx="23319">
                  <c:v>1</c:v>
                </c:pt>
                <c:pt idx="23320">
                  <c:v>1</c:v>
                </c:pt>
                <c:pt idx="23321">
                  <c:v>1</c:v>
                </c:pt>
                <c:pt idx="23322">
                  <c:v>1</c:v>
                </c:pt>
                <c:pt idx="23323">
                  <c:v>1</c:v>
                </c:pt>
                <c:pt idx="23324">
                  <c:v>1</c:v>
                </c:pt>
                <c:pt idx="23325">
                  <c:v>1</c:v>
                </c:pt>
                <c:pt idx="23326">
                  <c:v>1</c:v>
                </c:pt>
                <c:pt idx="23327">
                  <c:v>1</c:v>
                </c:pt>
                <c:pt idx="23328">
                  <c:v>1</c:v>
                </c:pt>
                <c:pt idx="23329">
                  <c:v>1</c:v>
                </c:pt>
                <c:pt idx="23330">
                  <c:v>1</c:v>
                </c:pt>
                <c:pt idx="23331">
                  <c:v>1</c:v>
                </c:pt>
                <c:pt idx="23332">
                  <c:v>1</c:v>
                </c:pt>
                <c:pt idx="23333">
                  <c:v>1</c:v>
                </c:pt>
                <c:pt idx="23334">
                  <c:v>1</c:v>
                </c:pt>
                <c:pt idx="23335">
                  <c:v>1</c:v>
                </c:pt>
                <c:pt idx="23336">
                  <c:v>1</c:v>
                </c:pt>
                <c:pt idx="23337">
                  <c:v>1</c:v>
                </c:pt>
                <c:pt idx="23338">
                  <c:v>1</c:v>
                </c:pt>
                <c:pt idx="23339">
                  <c:v>0.6</c:v>
                </c:pt>
                <c:pt idx="23340">
                  <c:v>1</c:v>
                </c:pt>
                <c:pt idx="23341">
                  <c:v>1</c:v>
                </c:pt>
                <c:pt idx="23342">
                  <c:v>1</c:v>
                </c:pt>
                <c:pt idx="23343">
                  <c:v>1</c:v>
                </c:pt>
                <c:pt idx="23344">
                  <c:v>1</c:v>
                </c:pt>
                <c:pt idx="23345">
                  <c:v>1</c:v>
                </c:pt>
                <c:pt idx="23346">
                  <c:v>1</c:v>
                </c:pt>
                <c:pt idx="23347">
                  <c:v>1</c:v>
                </c:pt>
                <c:pt idx="23348">
                  <c:v>1</c:v>
                </c:pt>
                <c:pt idx="23349">
                  <c:v>1</c:v>
                </c:pt>
                <c:pt idx="23350">
                  <c:v>1</c:v>
                </c:pt>
                <c:pt idx="23351">
                  <c:v>1</c:v>
                </c:pt>
                <c:pt idx="23352">
                  <c:v>1</c:v>
                </c:pt>
                <c:pt idx="23353">
                  <c:v>1</c:v>
                </c:pt>
                <c:pt idx="23354">
                  <c:v>1</c:v>
                </c:pt>
                <c:pt idx="23355">
                  <c:v>1</c:v>
                </c:pt>
                <c:pt idx="23356">
                  <c:v>1</c:v>
                </c:pt>
                <c:pt idx="23357">
                  <c:v>1</c:v>
                </c:pt>
                <c:pt idx="23358">
                  <c:v>1</c:v>
                </c:pt>
                <c:pt idx="23359">
                  <c:v>1</c:v>
                </c:pt>
                <c:pt idx="23360">
                  <c:v>1</c:v>
                </c:pt>
                <c:pt idx="23361">
                  <c:v>1</c:v>
                </c:pt>
                <c:pt idx="23362">
                  <c:v>1</c:v>
                </c:pt>
                <c:pt idx="23363">
                  <c:v>1</c:v>
                </c:pt>
                <c:pt idx="23364">
                  <c:v>1</c:v>
                </c:pt>
                <c:pt idx="23365">
                  <c:v>1</c:v>
                </c:pt>
                <c:pt idx="23366">
                  <c:v>1</c:v>
                </c:pt>
                <c:pt idx="23367">
                  <c:v>1</c:v>
                </c:pt>
                <c:pt idx="23368">
                  <c:v>1</c:v>
                </c:pt>
                <c:pt idx="23369">
                  <c:v>1</c:v>
                </c:pt>
                <c:pt idx="23370">
                  <c:v>1</c:v>
                </c:pt>
                <c:pt idx="23371">
                  <c:v>1</c:v>
                </c:pt>
                <c:pt idx="23372">
                  <c:v>1</c:v>
                </c:pt>
                <c:pt idx="23373">
                  <c:v>1</c:v>
                </c:pt>
                <c:pt idx="23374">
                  <c:v>1</c:v>
                </c:pt>
                <c:pt idx="23375">
                  <c:v>1</c:v>
                </c:pt>
                <c:pt idx="23376">
                  <c:v>1</c:v>
                </c:pt>
                <c:pt idx="23377">
                  <c:v>1</c:v>
                </c:pt>
                <c:pt idx="23378">
                  <c:v>1</c:v>
                </c:pt>
                <c:pt idx="23379">
                  <c:v>1</c:v>
                </c:pt>
                <c:pt idx="23380">
                  <c:v>1</c:v>
                </c:pt>
                <c:pt idx="23381">
                  <c:v>1</c:v>
                </c:pt>
                <c:pt idx="23382">
                  <c:v>1</c:v>
                </c:pt>
                <c:pt idx="23383">
                  <c:v>1</c:v>
                </c:pt>
                <c:pt idx="23384">
                  <c:v>1</c:v>
                </c:pt>
                <c:pt idx="23385">
                  <c:v>1</c:v>
                </c:pt>
                <c:pt idx="23386">
                  <c:v>1</c:v>
                </c:pt>
                <c:pt idx="23387">
                  <c:v>1</c:v>
                </c:pt>
                <c:pt idx="23388">
                  <c:v>1</c:v>
                </c:pt>
                <c:pt idx="23389">
                  <c:v>1</c:v>
                </c:pt>
                <c:pt idx="23390">
                  <c:v>1</c:v>
                </c:pt>
                <c:pt idx="23391">
                  <c:v>1</c:v>
                </c:pt>
                <c:pt idx="23392">
                  <c:v>1</c:v>
                </c:pt>
                <c:pt idx="23393">
                  <c:v>1</c:v>
                </c:pt>
                <c:pt idx="23394">
                  <c:v>1</c:v>
                </c:pt>
                <c:pt idx="23395">
                  <c:v>1</c:v>
                </c:pt>
                <c:pt idx="23396">
                  <c:v>1</c:v>
                </c:pt>
                <c:pt idx="23397">
                  <c:v>1</c:v>
                </c:pt>
                <c:pt idx="23398">
                  <c:v>1</c:v>
                </c:pt>
                <c:pt idx="23399">
                  <c:v>1</c:v>
                </c:pt>
                <c:pt idx="23400">
                  <c:v>1</c:v>
                </c:pt>
                <c:pt idx="23401">
                  <c:v>1</c:v>
                </c:pt>
                <c:pt idx="23402">
                  <c:v>1</c:v>
                </c:pt>
                <c:pt idx="23403">
                  <c:v>1</c:v>
                </c:pt>
                <c:pt idx="23404">
                  <c:v>1</c:v>
                </c:pt>
                <c:pt idx="23405">
                  <c:v>1</c:v>
                </c:pt>
                <c:pt idx="23406">
                  <c:v>1</c:v>
                </c:pt>
                <c:pt idx="23407">
                  <c:v>1</c:v>
                </c:pt>
                <c:pt idx="23408">
                  <c:v>1</c:v>
                </c:pt>
                <c:pt idx="23409">
                  <c:v>1</c:v>
                </c:pt>
                <c:pt idx="23410">
                  <c:v>1</c:v>
                </c:pt>
                <c:pt idx="23411">
                  <c:v>1</c:v>
                </c:pt>
                <c:pt idx="23412">
                  <c:v>1</c:v>
                </c:pt>
                <c:pt idx="23413">
                  <c:v>1</c:v>
                </c:pt>
                <c:pt idx="23414">
                  <c:v>1</c:v>
                </c:pt>
                <c:pt idx="23415">
                  <c:v>1</c:v>
                </c:pt>
                <c:pt idx="23416">
                  <c:v>1</c:v>
                </c:pt>
                <c:pt idx="23417">
                  <c:v>1</c:v>
                </c:pt>
                <c:pt idx="23418">
                  <c:v>1</c:v>
                </c:pt>
                <c:pt idx="23419">
                  <c:v>1</c:v>
                </c:pt>
                <c:pt idx="23420">
                  <c:v>1</c:v>
                </c:pt>
                <c:pt idx="23421">
                  <c:v>1</c:v>
                </c:pt>
                <c:pt idx="23422">
                  <c:v>1</c:v>
                </c:pt>
                <c:pt idx="23423">
                  <c:v>1</c:v>
                </c:pt>
                <c:pt idx="23424">
                  <c:v>1</c:v>
                </c:pt>
                <c:pt idx="23425">
                  <c:v>1</c:v>
                </c:pt>
                <c:pt idx="23426">
                  <c:v>1</c:v>
                </c:pt>
                <c:pt idx="23427">
                  <c:v>1</c:v>
                </c:pt>
                <c:pt idx="23428">
                  <c:v>1</c:v>
                </c:pt>
                <c:pt idx="23429">
                  <c:v>1</c:v>
                </c:pt>
                <c:pt idx="23430">
                  <c:v>1</c:v>
                </c:pt>
                <c:pt idx="23431">
                  <c:v>1</c:v>
                </c:pt>
                <c:pt idx="23432">
                  <c:v>1</c:v>
                </c:pt>
                <c:pt idx="23433">
                  <c:v>1</c:v>
                </c:pt>
                <c:pt idx="23434">
                  <c:v>1</c:v>
                </c:pt>
                <c:pt idx="23435">
                  <c:v>1</c:v>
                </c:pt>
                <c:pt idx="23436">
                  <c:v>1</c:v>
                </c:pt>
                <c:pt idx="23437">
                  <c:v>1</c:v>
                </c:pt>
                <c:pt idx="23438">
                  <c:v>1</c:v>
                </c:pt>
                <c:pt idx="23439">
                  <c:v>1</c:v>
                </c:pt>
                <c:pt idx="23440">
                  <c:v>1</c:v>
                </c:pt>
                <c:pt idx="23441">
                  <c:v>1</c:v>
                </c:pt>
                <c:pt idx="23442">
                  <c:v>1</c:v>
                </c:pt>
                <c:pt idx="23443">
                  <c:v>1</c:v>
                </c:pt>
                <c:pt idx="23444">
                  <c:v>1</c:v>
                </c:pt>
                <c:pt idx="23445">
                  <c:v>1</c:v>
                </c:pt>
                <c:pt idx="23446">
                  <c:v>1</c:v>
                </c:pt>
                <c:pt idx="23447">
                  <c:v>1</c:v>
                </c:pt>
                <c:pt idx="23448">
                  <c:v>1</c:v>
                </c:pt>
                <c:pt idx="23449">
                  <c:v>1</c:v>
                </c:pt>
                <c:pt idx="23450">
                  <c:v>1</c:v>
                </c:pt>
                <c:pt idx="23451">
                  <c:v>1</c:v>
                </c:pt>
                <c:pt idx="23452">
                  <c:v>1</c:v>
                </c:pt>
                <c:pt idx="23453">
                  <c:v>1</c:v>
                </c:pt>
                <c:pt idx="23454">
                  <c:v>1</c:v>
                </c:pt>
                <c:pt idx="23455">
                  <c:v>1</c:v>
                </c:pt>
                <c:pt idx="23456">
                  <c:v>1</c:v>
                </c:pt>
                <c:pt idx="23457">
                  <c:v>0.4</c:v>
                </c:pt>
                <c:pt idx="23458">
                  <c:v>1</c:v>
                </c:pt>
                <c:pt idx="23459">
                  <c:v>1</c:v>
                </c:pt>
                <c:pt idx="23460">
                  <c:v>1</c:v>
                </c:pt>
                <c:pt idx="23461">
                  <c:v>1</c:v>
                </c:pt>
                <c:pt idx="23462">
                  <c:v>0.8</c:v>
                </c:pt>
                <c:pt idx="23463">
                  <c:v>1</c:v>
                </c:pt>
                <c:pt idx="23464">
                  <c:v>1</c:v>
                </c:pt>
                <c:pt idx="23465">
                  <c:v>1</c:v>
                </c:pt>
                <c:pt idx="23466">
                  <c:v>1</c:v>
                </c:pt>
                <c:pt idx="23467">
                  <c:v>1</c:v>
                </c:pt>
                <c:pt idx="23468">
                  <c:v>1</c:v>
                </c:pt>
                <c:pt idx="23469">
                  <c:v>1</c:v>
                </c:pt>
                <c:pt idx="23470">
                  <c:v>0.2</c:v>
                </c:pt>
                <c:pt idx="23471">
                  <c:v>1</c:v>
                </c:pt>
                <c:pt idx="23472">
                  <c:v>1</c:v>
                </c:pt>
                <c:pt idx="23473">
                  <c:v>1</c:v>
                </c:pt>
                <c:pt idx="23474">
                  <c:v>1</c:v>
                </c:pt>
                <c:pt idx="23475">
                  <c:v>1</c:v>
                </c:pt>
                <c:pt idx="23476">
                  <c:v>1</c:v>
                </c:pt>
                <c:pt idx="23477">
                  <c:v>1</c:v>
                </c:pt>
                <c:pt idx="23478">
                  <c:v>1</c:v>
                </c:pt>
                <c:pt idx="23479">
                  <c:v>1</c:v>
                </c:pt>
                <c:pt idx="23480">
                  <c:v>1</c:v>
                </c:pt>
                <c:pt idx="23481">
                  <c:v>1</c:v>
                </c:pt>
                <c:pt idx="23482">
                  <c:v>1</c:v>
                </c:pt>
                <c:pt idx="23483">
                  <c:v>1</c:v>
                </c:pt>
                <c:pt idx="23484">
                  <c:v>1</c:v>
                </c:pt>
                <c:pt idx="23485">
                  <c:v>1</c:v>
                </c:pt>
                <c:pt idx="23486">
                  <c:v>1</c:v>
                </c:pt>
                <c:pt idx="23487">
                  <c:v>1</c:v>
                </c:pt>
                <c:pt idx="23488">
                  <c:v>1</c:v>
                </c:pt>
                <c:pt idx="23489">
                  <c:v>1</c:v>
                </c:pt>
                <c:pt idx="23490">
                  <c:v>1</c:v>
                </c:pt>
                <c:pt idx="23491">
                  <c:v>1</c:v>
                </c:pt>
                <c:pt idx="23492">
                  <c:v>1</c:v>
                </c:pt>
                <c:pt idx="23493">
                  <c:v>1</c:v>
                </c:pt>
                <c:pt idx="23494">
                  <c:v>1</c:v>
                </c:pt>
                <c:pt idx="23495">
                  <c:v>1</c:v>
                </c:pt>
                <c:pt idx="23496">
                  <c:v>1</c:v>
                </c:pt>
                <c:pt idx="23497">
                  <c:v>1</c:v>
                </c:pt>
                <c:pt idx="23498">
                  <c:v>1</c:v>
                </c:pt>
                <c:pt idx="23499">
                  <c:v>1</c:v>
                </c:pt>
                <c:pt idx="23500">
                  <c:v>1</c:v>
                </c:pt>
                <c:pt idx="23501">
                  <c:v>1</c:v>
                </c:pt>
                <c:pt idx="23502">
                  <c:v>1</c:v>
                </c:pt>
                <c:pt idx="23503">
                  <c:v>1</c:v>
                </c:pt>
                <c:pt idx="23504">
                  <c:v>1</c:v>
                </c:pt>
                <c:pt idx="23505">
                  <c:v>1</c:v>
                </c:pt>
                <c:pt idx="23506">
                  <c:v>1</c:v>
                </c:pt>
                <c:pt idx="23507">
                  <c:v>1</c:v>
                </c:pt>
                <c:pt idx="23508">
                  <c:v>1</c:v>
                </c:pt>
                <c:pt idx="23509">
                  <c:v>1</c:v>
                </c:pt>
                <c:pt idx="23510">
                  <c:v>1</c:v>
                </c:pt>
                <c:pt idx="23511">
                  <c:v>1</c:v>
                </c:pt>
                <c:pt idx="23512">
                  <c:v>1</c:v>
                </c:pt>
                <c:pt idx="23513">
                  <c:v>1</c:v>
                </c:pt>
                <c:pt idx="23514">
                  <c:v>1</c:v>
                </c:pt>
                <c:pt idx="23515">
                  <c:v>1</c:v>
                </c:pt>
                <c:pt idx="23516">
                  <c:v>1</c:v>
                </c:pt>
                <c:pt idx="23517">
                  <c:v>1</c:v>
                </c:pt>
                <c:pt idx="23518">
                  <c:v>1</c:v>
                </c:pt>
                <c:pt idx="23519">
                  <c:v>1</c:v>
                </c:pt>
                <c:pt idx="23520">
                  <c:v>1</c:v>
                </c:pt>
                <c:pt idx="23521">
                  <c:v>1</c:v>
                </c:pt>
                <c:pt idx="23522">
                  <c:v>1</c:v>
                </c:pt>
                <c:pt idx="23523">
                  <c:v>1</c:v>
                </c:pt>
                <c:pt idx="23524">
                  <c:v>1</c:v>
                </c:pt>
                <c:pt idx="23525">
                  <c:v>1</c:v>
                </c:pt>
                <c:pt idx="23526">
                  <c:v>1</c:v>
                </c:pt>
                <c:pt idx="23527">
                  <c:v>1</c:v>
                </c:pt>
                <c:pt idx="23528">
                  <c:v>1</c:v>
                </c:pt>
                <c:pt idx="23529">
                  <c:v>1</c:v>
                </c:pt>
                <c:pt idx="23530">
                  <c:v>1</c:v>
                </c:pt>
                <c:pt idx="23531">
                  <c:v>0.6</c:v>
                </c:pt>
                <c:pt idx="23532">
                  <c:v>1</c:v>
                </c:pt>
                <c:pt idx="23533">
                  <c:v>1</c:v>
                </c:pt>
                <c:pt idx="23534">
                  <c:v>1</c:v>
                </c:pt>
                <c:pt idx="23535">
                  <c:v>0.8</c:v>
                </c:pt>
                <c:pt idx="23536">
                  <c:v>1</c:v>
                </c:pt>
                <c:pt idx="23537">
                  <c:v>1</c:v>
                </c:pt>
                <c:pt idx="23538">
                  <c:v>1</c:v>
                </c:pt>
                <c:pt idx="23539">
                  <c:v>1</c:v>
                </c:pt>
                <c:pt idx="23540">
                  <c:v>1</c:v>
                </c:pt>
                <c:pt idx="23541">
                  <c:v>1</c:v>
                </c:pt>
                <c:pt idx="23542">
                  <c:v>1</c:v>
                </c:pt>
                <c:pt idx="23543">
                  <c:v>1</c:v>
                </c:pt>
                <c:pt idx="23544">
                  <c:v>1</c:v>
                </c:pt>
                <c:pt idx="23545">
                  <c:v>1</c:v>
                </c:pt>
                <c:pt idx="23546">
                  <c:v>1</c:v>
                </c:pt>
                <c:pt idx="23547">
                  <c:v>1</c:v>
                </c:pt>
                <c:pt idx="23548">
                  <c:v>1</c:v>
                </c:pt>
                <c:pt idx="23549">
                  <c:v>1</c:v>
                </c:pt>
                <c:pt idx="23550">
                  <c:v>1</c:v>
                </c:pt>
                <c:pt idx="23551">
                  <c:v>0.8</c:v>
                </c:pt>
                <c:pt idx="23552">
                  <c:v>1</c:v>
                </c:pt>
                <c:pt idx="23553">
                  <c:v>1</c:v>
                </c:pt>
                <c:pt idx="23554">
                  <c:v>1</c:v>
                </c:pt>
                <c:pt idx="23555">
                  <c:v>1</c:v>
                </c:pt>
                <c:pt idx="23556">
                  <c:v>0.2</c:v>
                </c:pt>
                <c:pt idx="23557">
                  <c:v>1</c:v>
                </c:pt>
                <c:pt idx="23558">
                  <c:v>1</c:v>
                </c:pt>
                <c:pt idx="23559">
                  <c:v>1</c:v>
                </c:pt>
                <c:pt idx="23560">
                  <c:v>1</c:v>
                </c:pt>
                <c:pt idx="23561">
                  <c:v>1</c:v>
                </c:pt>
                <c:pt idx="23562">
                  <c:v>1</c:v>
                </c:pt>
                <c:pt idx="23563">
                  <c:v>1</c:v>
                </c:pt>
                <c:pt idx="23564">
                  <c:v>1</c:v>
                </c:pt>
                <c:pt idx="23565">
                  <c:v>1</c:v>
                </c:pt>
                <c:pt idx="23566">
                  <c:v>1</c:v>
                </c:pt>
                <c:pt idx="23567">
                  <c:v>1</c:v>
                </c:pt>
                <c:pt idx="23568">
                  <c:v>1</c:v>
                </c:pt>
                <c:pt idx="23569">
                  <c:v>1</c:v>
                </c:pt>
                <c:pt idx="23570">
                  <c:v>1</c:v>
                </c:pt>
                <c:pt idx="23571">
                  <c:v>1</c:v>
                </c:pt>
                <c:pt idx="23572">
                  <c:v>1</c:v>
                </c:pt>
                <c:pt idx="23573">
                  <c:v>1</c:v>
                </c:pt>
                <c:pt idx="23574">
                  <c:v>1</c:v>
                </c:pt>
                <c:pt idx="23575">
                  <c:v>1</c:v>
                </c:pt>
                <c:pt idx="23576">
                  <c:v>1</c:v>
                </c:pt>
                <c:pt idx="23577">
                  <c:v>1</c:v>
                </c:pt>
                <c:pt idx="23578">
                  <c:v>1</c:v>
                </c:pt>
                <c:pt idx="23579">
                  <c:v>1</c:v>
                </c:pt>
                <c:pt idx="23580">
                  <c:v>1</c:v>
                </c:pt>
                <c:pt idx="23581">
                  <c:v>1</c:v>
                </c:pt>
                <c:pt idx="23582">
                  <c:v>1</c:v>
                </c:pt>
                <c:pt idx="23583">
                  <c:v>1</c:v>
                </c:pt>
                <c:pt idx="23584">
                  <c:v>1</c:v>
                </c:pt>
                <c:pt idx="23585">
                  <c:v>1</c:v>
                </c:pt>
                <c:pt idx="23586">
                  <c:v>1</c:v>
                </c:pt>
                <c:pt idx="23587">
                  <c:v>1</c:v>
                </c:pt>
                <c:pt idx="23588">
                  <c:v>1</c:v>
                </c:pt>
                <c:pt idx="23589">
                  <c:v>1</c:v>
                </c:pt>
                <c:pt idx="23590">
                  <c:v>1</c:v>
                </c:pt>
                <c:pt idx="23591">
                  <c:v>1</c:v>
                </c:pt>
                <c:pt idx="23592">
                  <c:v>1</c:v>
                </c:pt>
                <c:pt idx="23593">
                  <c:v>1</c:v>
                </c:pt>
                <c:pt idx="23594">
                  <c:v>1</c:v>
                </c:pt>
                <c:pt idx="23595">
                  <c:v>1</c:v>
                </c:pt>
                <c:pt idx="23596">
                  <c:v>1</c:v>
                </c:pt>
                <c:pt idx="23597">
                  <c:v>1</c:v>
                </c:pt>
                <c:pt idx="23598">
                  <c:v>1</c:v>
                </c:pt>
                <c:pt idx="23599">
                  <c:v>1</c:v>
                </c:pt>
                <c:pt idx="23600">
                  <c:v>1</c:v>
                </c:pt>
                <c:pt idx="23601">
                  <c:v>1</c:v>
                </c:pt>
                <c:pt idx="23602">
                  <c:v>1</c:v>
                </c:pt>
                <c:pt idx="23603">
                  <c:v>1</c:v>
                </c:pt>
                <c:pt idx="23604">
                  <c:v>1</c:v>
                </c:pt>
                <c:pt idx="23605">
                  <c:v>1</c:v>
                </c:pt>
                <c:pt idx="23606">
                  <c:v>1</c:v>
                </c:pt>
                <c:pt idx="23607">
                  <c:v>1</c:v>
                </c:pt>
                <c:pt idx="23608">
                  <c:v>1</c:v>
                </c:pt>
                <c:pt idx="23609">
                  <c:v>1</c:v>
                </c:pt>
                <c:pt idx="23610">
                  <c:v>1</c:v>
                </c:pt>
                <c:pt idx="23611">
                  <c:v>1</c:v>
                </c:pt>
                <c:pt idx="23612">
                  <c:v>1</c:v>
                </c:pt>
                <c:pt idx="23613">
                  <c:v>1</c:v>
                </c:pt>
                <c:pt idx="23614">
                  <c:v>1</c:v>
                </c:pt>
                <c:pt idx="23615">
                  <c:v>1</c:v>
                </c:pt>
                <c:pt idx="23616">
                  <c:v>1</c:v>
                </c:pt>
                <c:pt idx="23617">
                  <c:v>1</c:v>
                </c:pt>
                <c:pt idx="23618">
                  <c:v>1</c:v>
                </c:pt>
                <c:pt idx="23619">
                  <c:v>1</c:v>
                </c:pt>
                <c:pt idx="23620">
                  <c:v>1</c:v>
                </c:pt>
                <c:pt idx="23621">
                  <c:v>1</c:v>
                </c:pt>
                <c:pt idx="23622">
                  <c:v>1</c:v>
                </c:pt>
                <c:pt idx="23623">
                  <c:v>1</c:v>
                </c:pt>
                <c:pt idx="23624">
                  <c:v>1</c:v>
                </c:pt>
                <c:pt idx="23625">
                  <c:v>1</c:v>
                </c:pt>
                <c:pt idx="23626">
                  <c:v>1</c:v>
                </c:pt>
                <c:pt idx="23627">
                  <c:v>1</c:v>
                </c:pt>
                <c:pt idx="23628">
                  <c:v>1</c:v>
                </c:pt>
                <c:pt idx="23629">
                  <c:v>1</c:v>
                </c:pt>
                <c:pt idx="23630">
                  <c:v>1</c:v>
                </c:pt>
                <c:pt idx="23631">
                  <c:v>1</c:v>
                </c:pt>
                <c:pt idx="23632">
                  <c:v>1</c:v>
                </c:pt>
                <c:pt idx="23633">
                  <c:v>1</c:v>
                </c:pt>
                <c:pt idx="23634">
                  <c:v>1</c:v>
                </c:pt>
                <c:pt idx="23635">
                  <c:v>1</c:v>
                </c:pt>
                <c:pt idx="23636">
                  <c:v>1</c:v>
                </c:pt>
                <c:pt idx="23637">
                  <c:v>1</c:v>
                </c:pt>
                <c:pt idx="23638">
                  <c:v>1</c:v>
                </c:pt>
                <c:pt idx="23639">
                  <c:v>1</c:v>
                </c:pt>
                <c:pt idx="23640">
                  <c:v>1</c:v>
                </c:pt>
                <c:pt idx="23641">
                  <c:v>1</c:v>
                </c:pt>
                <c:pt idx="23642">
                  <c:v>1</c:v>
                </c:pt>
                <c:pt idx="23643">
                  <c:v>1</c:v>
                </c:pt>
                <c:pt idx="23644">
                  <c:v>1</c:v>
                </c:pt>
                <c:pt idx="23645">
                  <c:v>1</c:v>
                </c:pt>
                <c:pt idx="23646">
                  <c:v>1</c:v>
                </c:pt>
                <c:pt idx="23647">
                  <c:v>1</c:v>
                </c:pt>
                <c:pt idx="23648">
                  <c:v>1</c:v>
                </c:pt>
                <c:pt idx="23649">
                  <c:v>1</c:v>
                </c:pt>
                <c:pt idx="23650">
                  <c:v>1</c:v>
                </c:pt>
                <c:pt idx="23651">
                  <c:v>1</c:v>
                </c:pt>
                <c:pt idx="23652">
                  <c:v>1</c:v>
                </c:pt>
                <c:pt idx="23653">
                  <c:v>1</c:v>
                </c:pt>
                <c:pt idx="23654">
                  <c:v>1</c:v>
                </c:pt>
                <c:pt idx="23655">
                  <c:v>1</c:v>
                </c:pt>
                <c:pt idx="23656">
                  <c:v>1</c:v>
                </c:pt>
                <c:pt idx="23657">
                  <c:v>1</c:v>
                </c:pt>
                <c:pt idx="23658">
                  <c:v>1</c:v>
                </c:pt>
                <c:pt idx="23659">
                  <c:v>1</c:v>
                </c:pt>
                <c:pt idx="23660">
                  <c:v>1</c:v>
                </c:pt>
                <c:pt idx="23661">
                  <c:v>1</c:v>
                </c:pt>
                <c:pt idx="23662">
                  <c:v>1</c:v>
                </c:pt>
                <c:pt idx="23663">
                  <c:v>1</c:v>
                </c:pt>
                <c:pt idx="23664">
                  <c:v>1</c:v>
                </c:pt>
                <c:pt idx="23665">
                  <c:v>1</c:v>
                </c:pt>
                <c:pt idx="23666">
                  <c:v>1</c:v>
                </c:pt>
                <c:pt idx="23667">
                  <c:v>1</c:v>
                </c:pt>
                <c:pt idx="23668">
                  <c:v>1</c:v>
                </c:pt>
                <c:pt idx="23669">
                  <c:v>1</c:v>
                </c:pt>
                <c:pt idx="23670">
                  <c:v>1</c:v>
                </c:pt>
                <c:pt idx="23671">
                  <c:v>1</c:v>
                </c:pt>
                <c:pt idx="23672">
                  <c:v>1</c:v>
                </c:pt>
                <c:pt idx="23673">
                  <c:v>1</c:v>
                </c:pt>
                <c:pt idx="23674">
                  <c:v>1</c:v>
                </c:pt>
                <c:pt idx="23675">
                  <c:v>1</c:v>
                </c:pt>
                <c:pt idx="23676">
                  <c:v>1</c:v>
                </c:pt>
                <c:pt idx="23677">
                  <c:v>1</c:v>
                </c:pt>
                <c:pt idx="23678">
                  <c:v>1</c:v>
                </c:pt>
                <c:pt idx="23679">
                  <c:v>1</c:v>
                </c:pt>
                <c:pt idx="23680">
                  <c:v>1</c:v>
                </c:pt>
                <c:pt idx="23681">
                  <c:v>1</c:v>
                </c:pt>
                <c:pt idx="23682">
                  <c:v>1</c:v>
                </c:pt>
                <c:pt idx="23683">
                  <c:v>1</c:v>
                </c:pt>
                <c:pt idx="23684">
                  <c:v>1</c:v>
                </c:pt>
                <c:pt idx="23685">
                  <c:v>1</c:v>
                </c:pt>
                <c:pt idx="23686">
                  <c:v>1</c:v>
                </c:pt>
                <c:pt idx="23687">
                  <c:v>1</c:v>
                </c:pt>
                <c:pt idx="23688">
                  <c:v>1</c:v>
                </c:pt>
                <c:pt idx="23689">
                  <c:v>1</c:v>
                </c:pt>
                <c:pt idx="23690">
                  <c:v>1</c:v>
                </c:pt>
                <c:pt idx="23691">
                  <c:v>1</c:v>
                </c:pt>
                <c:pt idx="23692">
                  <c:v>1</c:v>
                </c:pt>
                <c:pt idx="23693">
                  <c:v>1</c:v>
                </c:pt>
                <c:pt idx="23694">
                  <c:v>1</c:v>
                </c:pt>
                <c:pt idx="23695">
                  <c:v>1</c:v>
                </c:pt>
                <c:pt idx="23696">
                  <c:v>1</c:v>
                </c:pt>
                <c:pt idx="23697">
                  <c:v>1</c:v>
                </c:pt>
                <c:pt idx="23698">
                  <c:v>1</c:v>
                </c:pt>
                <c:pt idx="23699">
                  <c:v>1</c:v>
                </c:pt>
                <c:pt idx="23700">
                  <c:v>1</c:v>
                </c:pt>
                <c:pt idx="23701">
                  <c:v>1</c:v>
                </c:pt>
                <c:pt idx="23702">
                  <c:v>1</c:v>
                </c:pt>
                <c:pt idx="23703">
                  <c:v>1</c:v>
                </c:pt>
                <c:pt idx="23704">
                  <c:v>1</c:v>
                </c:pt>
                <c:pt idx="23705">
                  <c:v>1</c:v>
                </c:pt>
                <c:pt idx="23706">
                  <c:v>1</c:v>
                </c:pt>
                <c:pt idx="23707">
                  <c:v>1</c:v>
                </c:pt>
                <c:pt idx="23708">
                  <c:v>1</c:v>
                </c:pt>
                <c:pt idx="23709">
                  <c:v>1</c:v>
                </c:pt>
                <c:pt idx="23710">
                  <c:v>1</c:v>
                </c:pt>
                <c:pt idx="23711">
                  <c:v>1</c:v>
                </c:pt>
                <c:pt idx="23712">
                  <c:v>1</c:v>
                </c:pt>
                <c:pt idx="23713">
                  <c:v>1</c:v>
                </c:pt>
                <c:pt idx="23714">
                  <c:v>1</c:v>
                </c:pt>
                <c:pt idx="23715">
                  <c:v>1</c:v>
                </c:pt>
                <c:pt idx="23716">
                  <c:v>1</c:v>
                </c:pt>
                <c:pt idx="23717">
                  <c:v>1</c:v>
                </c:pt>
                <c:pt idx="23718">
                  <c:v>1</c:v>
                </c:pt>
                <c:pt idx="23719">
                  <c:v>1</c:v>
                </c:pt>
                <c:pt idx="23720">
                  <c:v>1</c:v>
                </c:pt>
                <c:pt idx="23721">
                  <c:v>1</c:v>
                </c:pt>
                <c:pt idx="23722">
                  <c:v>1</c:v>
                </c:pt>
                <c:pt idx="23723">
                  <c:v>1</c:v>
                </c:pt>
                <c:pt idx="23724">
                  <c:v>1</c:v>
                </c:pt>
                <c:pt idx="23725">
                  <c:v>1</c:v>
                </c:pt>
                <c:pt idx="23726">
                  <c:v>1</c:v>
                </c:pt>
                <c:pt idx="23727">
                  <c:v>0.8</c:v>
                </c:pt>
                <c:pt idx="23728">
                  <c:v>1</c:v>
                </c:pt>
                <c:pt idx="23729">
                  <c:v>1</c:v>
                </c:pt>
                <c:pt idx="23730">
                  <c:v>1</c:v>
                </c:pt>
                <c:pt idx="23731">
                  <c:v>1</c:v>
                </c:pt>
                <c:pt idx="23732">
                  <c:v>1</c:v>
                </c:pt>
                <c:pt idx="23733">
                  <c:v>1</c:v>
                </c:pt>
                <c:pt idx="23734">
                  <c:v>1</c:v>
                </c:pt>
                <c:pt idx="23735">
                  <c:v>1</c:v>
                </c:pt>
                <c:pt idx="23736">
                  <c:v>1</c:v>
                </c:pt>
                <c:pt idx="23737">
                  <c:v>1</c:v>
                </c:pt>
                <c:pt idx="23738">
                  <c:v>0.4</c:v>
                </c:pt>
                <c:pt idx="23739">
                  <c:v>1</c:v>
                </c:pt>
                <c:pt idx="23740">
                  <c:v>1</c:v>
                </c:pt>
                <c:pt idx="23741">
                  <c:v>1</c:v>
                </c:pt>
                <c:pt idx="23742">
                  <c:v>1</c:v>
                </c:pt>
                <c:pt idx="23743">
                  <c:v>1</c:v>
                </c:pt>
                <c:pt idx="23744">
                  <c:v>1</c:v>
                </c:pt>
                <c:pt idx="23745">
                  <c:v>1</c:v>
                </c:pt>
                <c:pt idx="23746">
                  <c:v>1</c:v>
                </c:pt>
                <c:pt idx="23747">
                  <c:v>1</c:v>
                </c:pt>
                <c:pt idx="23748">
                  <c:v>1</c:v>
                </c:pt>
                <c:pt idx="23749">
                  <c:v>1</c:v>
                </c:pt>
                <c:pt idx="23750">
                  <c:v>1</c:v>
                </c:pt>
                <c:pt idx="23751">
                  <c:v>1</c:v>
                </c:pt>
                <c:pt idx="23752">
                  <c:v>1</c:v>
                </c:pt>
                <c:pt idx="23753">
                  <c:v>1</c:v>
                </c:pt>
                <c:pt idx="23754">
                  <c:v>1</c:v>
                </c:pt>
                <c:pt idx="23755">
                  <c:v>1</c:v>
                </c:pt>
                <c:pt idx="23756">
                  <c:v>1</c:v>
                </c:pt>
                <c:pt idx="23757">
                  <c:v>1</c:v>
                </c:pt>
                <c:pt idx="23758">
                  <c:v>1</c:v>
                </c:pt>
                <c:pt idx="23759">
                  <c:v>1</c:v>
                </c:pt>
                <c:pt idx="23760">
                  <c:v>1</c:v>
                </c:pt>
                <c:pt idx="23761">
                  <c:v>1</c:v>
                </c:pt>
                <c:pt idx="23762">
                  <c:v>1</c:v>
                </c:pt>
                <c:pt idx="23763">
                  <c:v>1</c:v>
                </c:pt>
                <c:pt idx="23764">
                  <c:v>1</c:v>
                </c:pt>
                <c:pt idx="23765">
                  <c:v>1</c:v>
                </c:pt>
                <c:pt idx="23766">
                  <c:v>1</c:v>
                </c:pt>
                <c:pt idx="23767">
                  <c:v>1</c:v>
                </c:pt>
                <c:pt idx="23768">
                  <c:v>1</c:v>
                </c:pt>
                <c:pt idx="23769">
                  <c:v>1</c:v>
                </c:pt>
                <c:pt idx="23770">
                  <c:v>1</c:v>
                </c:pt>
                <c:pt idx="23771">
                  <c:v>1</c:v>
                </c:pt>
                <c:pt idx="23772">
                  <c:v>1</c:v>
                </c:pt>
                <c:pt idx="23773">
                  <c:v>1</c:v>
                </c:pt>
                <c:pt idx="23774">
                  <c:v>1</c:v>
                </c:pt>
                <c:pt idx="23775">
                  <c:v>1</c:v>
                </c:pt>
                <c:pt idx="23776">
                  <c:v>0.8</c:v>
                </c:pt>
                <c:pt idx="23777">
                  <c:v>1</c:v>
                </c:pt>
                <c:pt idx="23778">
                  <c:v>1</c:v>
                </c:pt>
                <c:pt idx="23779">
                  <c:v>1</c:v>
                </c:pt>
                <c:pt idx="23780">
                  <c:v>1</c:v>
                </c:pt>
                <c:pt idx="23781">
                  <c:v>1</c:v>
                </c:pt>
                <c:pt idx="23782">
                  <c:v>1</c:v>
                </c:pt>
                <c:pt idx="23783">
                  <c:v>1</c:v>
                </c:pt>
                <c:pt idx="23784">
                  <c:v>1</c:v>
                </c:pt>
                <c:pt idx="23785">
                  <c:v>1</c:v>
                </c:pt>
                <c:pt idx="23786">
                  <c:v>1</c:v>
                </c:pt>
                <c:pt idx="23787">
                  <c:v>1</c:v>
                </c:pt>
                <c:pt idx="23788">
                  <c:v>1</c:v>
                </c:pt>
                <c:pt idx="23789">
                  <c:v>1</c:v>
                </c:pt>
                <c:pt idx="23790">
                  <c:v>1</c:v>
                </c:pt>
                <c:pt idx="23791">
                  <c:v>1</c:v>
                </c:pt>
                <c:pt idx="23792">
                  <c:v>1</c:v>
                </c:pt>
                <c:pt idx="23793">
                  <c:v>1</c:v>
                </c:pt>
                <c:pt idx="23794">
                  <c:v>1</c:v>
                </c:pt>
                <c:pt idx="23795">
                  <c:v>1</c:v>
                </c:pt>
                <c:pt idx="23796">
                  <c:v>1</c:v>
                </c:pt>
                <c:pt idx="23797">
                  <c:v>1</c:v>
                </c:pt>
                <c:pt idx="23798">
                  <c:v>1</c:v>
                </c:pt>
                <c:pt idx="23799">
                  <c:v>1</c:v>
                </c:pt>
                <c:pt idx="23800">
                  <c:v>1</c:v>
                </c:pt>
                <c:pt idx="23801">
                  <c:v>1</c:v>
                </c:pt>
                <c:pt idx="23802">
                  <c:v>1</c:v>
                </c:pt>
                <c:pt idx="23803">
                  <c:v>1</c:v>
                </c:pt>
                <c:pt idx="23804">
                  <c:v>1</c:v>
                </c:pt>
                <c:pt idx="23805">
                  <c:v>1</c:v>
                </c:pt>
                <c:pt idx="23806">
                  <c:v>1</c:v>
                </c:pt>
                <c:pt idx="23807">
                  <c:v>1</c:v>
                </c:pt>
                <c:pt idx="23808">
                  <c:v>1</c:v>
                </c:pt>
                <c:pt idx="23809">
                  <c:v>1</c:v>
                </c:pt>
                <c:pt idx="23810">
                  <c:v>1</c:v>
                </c:pt>
                <c:pt idx="23811">
                  <c:v>1</c:v>
                </c:pt>
                <c:pt idx="23812">
                  <c:v>1</c:v>
                </c:pt>
                <c:pt idx="23813">
                  <c:v>1</c:v>
                </c:pt>
                <c:pt idx="23814">
                  <c:v>1</c:v>
                </c:pt>
                <c:pt idx="23815">
                  <c:v>1</c:v>
                </c:pt>
                <c:pt idx="23816">
                  <c:v>1</c:v>
                </c:pt>
                <c:pt idx="23817">
                  <c:v>1</c:v>
                </c:pt>
                <c:pt idx="23818">
                  <c:v>1</c:v>
                </c:pt>
                <c:pt idx="23819">
                  <c:v>1</c:v>
                </c:pt>
                <c:pt idx="23820">
                  <c:v>1</c:v>
                </c:pt>
                <c:pt idx="23821">
                  <c:v>1</c:v>
                </c:pt>
                <c:pt idx="23822">
                  <c:v>1</c:v>
                </c:pt>
                <c:pt idx="23823">
                  <c:v>1</c:v>
                </c:pt>
                <c:pt idx="23824">
                  <c:v>1</c:v>
                </c:pt>
                <c:pt idx="23825">
                  <c:v>1</c:v>
                </c:pt>
                <c:pt idx="23826">
                  <c:v>1</c:v>
                </c:pt>
                <c:pt idx="23827">
                  <c:v>1</c:v>
                </c:pt>
                <c:pt idx="23828">
                  <c:v>1</c:v>
                </c:pt>
                <c:pt idx="23829">
                  <c:v>1</c:v>
                </c:pt>
                <c:pt idx="23830">
                  <c:v>1</c:v>
                </c:pt>
                <c:pt idx="23831">
                  <c:v>1</c:v>
                </c:pt>
                <c:pt idx="23832">
                  <c:v>1</c:v>
                </c:pt>
                <c:pt idx="23833">
                  <c:v>1</c:v>
                </c:pt>
                <c:pt idx="23834">
                  <c:v>1</c:v>
                </c:pt>
                <c:pt idx="23835">
                  <c:v>1</c:v>
                </c:pt>
                <c:pt idx="23836">
                  <c:v>1</c:v>
                </c:pt>
                <c:pt idx="23837">
                  <c:v>1</c:v>
                </c:pt>
                <c:pt idx="23838">
                  <c:v>1</c:v>
                </c:pt>
                <c:pt idx="23839">
                  <c:v>1</c:v>
                </c:pt>
                <c:pt idx="23840">
                  <c:v>1</c:v>
                </c:pt>
                <c:pt idx="23841">
                  <c:v>1</c:v>
                </c:pt>
                <c:pt idx="23842">
                  <c:v>1</c:v>
                </c:pt>
                <c:pt idx="23843">
                  <c:v>1</c:v>
                </c:pt>
                <c:pt idx="23844">
                  <c:v>1</c:v>
                </c:pt>
                <c:pt idx="23845">
                  <c:v>1</c:v>
                </c:pt>
                <c:pt idx="23846">
                  <c:v>1</c:v>
                </c:pt>
                <c:pt idx="23847">
                  <c:v>1</c:v>
                </c:pt>
                <c:pt idx="23848">
                  <c:v>1</c:v>
                </c:pt>
                <c:pt idx="23849">
                  <c:v>1</c:v>
                </c:pt>
                <c:pt idx="23850">
                  <c:v>1</c:v>
                </c:pt>
                <c:pt idx="23851">
                  <c:v>1</c:v>
                </c:pt>
                <c:pt idx="23852">
                  <c:v>1</c:v>
                </c:pt>
                <c:pt idx="23853">
                  <c:v>1</c:v>
                </c:pt>
                <c:pt idx="23854">
                  <c:v>1</c:v>
                </c:pt>
                <c:pt idx="23855">
                  <c:v>1</c:v>
                </c:pt>
                <c:pt idx="23856">
                  <c:v>1</c:v>
                </c:pt>
                <c:pt idx="23857">
                  <c:v>1</c:v>
                </c:pt>
                <c:pt idx="23858">
                  <c:v>1</c:v>
                </c:pt>
                <c:pt idx="23859">
                  <c:v>1</c:v>
                </c:pt>
                <c:pt idx="23860">
                  <c:v>1</c:v>
                </c:pt>
                <c:pt idx="23861">
                  <c:v>1</c:v>
                </c:pt>
                <c:pt idx="23862">
                  <c:v>1</c:v>
                </c:pt>
                <c:pt idx="23863">
                  <c:v>1</c:v>
                </c:pt>
                <c:pt idx="23864">
                  <c:v>1</c:v>
                </c:pt>
                <c:pt idx="23865">
                  <c:v>1</c:v>
                </c:pt>
                <c:pt idx="23866">
                  <c:v>1</c:v>
                </c:pt>
                <c:pt idx="23867">
                  <c:v>1</c:v>
                </c:pt>
                <c:pt idx="23868">
                  <c:v>1</c:v>
                </c:pt>
                <c:pt idx="23869">
                  <c:v>1</c:v>
                </c:pt>
                <c:pt idx="23870">
                  <c:v>1</c:v>
                </c:pt>
                <c:pt idx="23871">
                  <c:v>1</c:v>
                </c:pt>
                <c:pt idx="23872">
                  <c:v>1</c:v>
                </c:pt>
                <c:pt idx="23873">
                  <c:v>1</c:v>
                </c:pt>
                <c:pt idx="23874">
                  <c:v>1</c:v>
                </c:pt>
                <c:pt idx="23875">
                  <c:v>1</c:v>
                </c:pt>
                <c:pt idx="23876">
                  <c:v>1</c:v>
                </c:pt>
                <c:pt idx="23877">
                  <c:v>1</c:v>
                </c:pt>
                <c:pt idx="23878">
                  <c:v>1</c:v>
                </c:pt>
                <c:pt idx="23879">
                  <c:v>1</c:v>
                </c:pt>
                <c:pt idx="23880">
                  <c:v>1</c:v>
                </c:pt>
                <c:pt idx="23881">
                  <c:v>1</c:v>
                </c:pt>
                <c:pt idx="23882">
                  <c:v>1</c:v>
                </c:pt>
                <c:pt idx="23883">
                  <c:v>1</c:v>
                </c:pt>
                <c:pt idx="23884">
                  <c:v>1</c:v>
                </c:pt>
                <c:pt idx="23885">
                  <c:v>1</c:v>
                </c:pt>
                <c:pt idx="23886">
                  <c:v>1</c:v>
                </c:pt>
                <c:pt idx="23887">
                  <c:v>1</c:v>
                </c:pt>
                <c:pt idx="23888">
                  <c:v>1</c:v>
                </c:pt>
                <c:pt idx="23889">
                  <c:v>1</c:v>
                </c:pt>
                <c:pt idx="23890">
                  <c:v>1</c:v>
                </c:pt>
                <c:pt idx="23891">
                  <c:v>1</c:v>
                </c:pt>
                <c:pt idx="23892">
                  <c:v>1</c:v>
                </c:pt>
                <c:pt idx="23893">
                  <c:v>0.8</c:v>
                </c:pt>
                <c:pt idx="23894">
                  <c:v>1</c:v>
                </c:pt>
                <c:pt idx="23895">
                  <c:v>1</c:v>
                </c:pt>
                <c:pt idx="23896">
                  <c:v>1</c:v>
                </c:pt>
                <c:pt idx="23897">
                  <c:v>1</c:v>
                </c:pt>
                <c:pt idx="23898">
                  <c:v>1</c:v>
                </c:pt>
                <c:pt idx="23899">
                  <c:v>1</c:v>
                </c:pt>
                <c:pt idx="23900">
                  <c:v>0.6</c:v>
                </c:pt>
                <c:pt idx="23901">
                  <c:v>1</c:v>
                </c:pt>
                <c:pt idx="23902">
                  <c:v>1</c:v>
                </c:pt>
                <c:pt idx="23903">
                  <c:v>1</c:v>
                </c:pt>
                <c:pt idx="23904">
                  <c:v>1</c:v>
                </c:pt>
                <c:pt idx="23905">
                  <c:v>1</c:v>
                </c:pt>
                <c:pt idx="23906">
                  <c:v>1</c:v>
                </c:pt>
                <c:pt idx="23907">
                  <c:v>1</c:v>
                </c:pt>
                <c:pt idx="23908">
                  <c:v>1</c:v>
                </c:pt>
                <c:pt idx="23909">
                  <c:v>1</c:v>
                </c:pt>
                <c:pt idx="23910">
                  <c:v>1</c:v>
                </c:pt>
                <c:pt idx="23911">
                  <c:v>1</c:v>
                </c:pt>
                <c:pt idx="23912">
                  <c:v>1</c:v>
                </c:pt>
                <c:pt idx="23913">
                  <c:v>1</c:v>
                </c:pt>
                <c:pt idx="23914">
                  <c:v>1</c:v>
                </c:pt>
                <c:pt idx="23915">
                  <c:v>1</c:v>
                </c:pt>
                <c:pt idx="23916">
                  <c:v>1</c:v>
                </c:pt>
                <c:pt idx="23917">
                  <c:v>1</c:v>
                </c:pt>
                <c:pt idx="23918">
                  <c:v>1</c:v>
                </c:pt>
                <c:pt idx="23919">
                  <c:v>1</c:v>
                </c:pt>
                <c:pt idx="23920">
                  <c:v>1</c:v>
                </c:pt>
                <c:pt idx="23921">
                  <c:v>1</c:v>
                </c:pt>
                <c:pt idx="23922">
                  <c:v>1</c:v>
                </c:pt>
                <c:pt idx="23923">
                  <c:v>1</c:v>
                </c:pt>
                <c:pt idx="23924">
                  <c:v>1</c:v>
                </c:pt>
                <c:pt idx="23925">
                  <c:v>1</c:v>
                </c:pt>
                <c:pt idx="23926">
                  <c:v>1</c:v>
                </c:pt>
                <c:pt idx="23927">
                  <c:v>1</c:v>
                </c:pt>
                <c:pt idx="23928">
                  <c:v>1</c:v>
                </c:pt>
                <c:pt idx="23929">
                  <c:v>1</c:v>
                </c:pt>
                <c:pt idx="23930">
                  <c:v>1</c:v>
                </c:pt>
                <c:pt idx="23931">
                  <c:v>1</c:v>
                </c:pt>
                <c:pt idx="23932">
                  <c:v>1</c:v>
                </c:pt>
                <c:pt idx="23933">
                  <c:v>1</c:v>
                </c:pt>
                <c:pt idx="23934">
                  <c:v>1</c:v>
                </c:pt>
                <c:pt idx="23935">
                  <c:v>1</c:v>
                </c:pt>
                <c:pt idx="23936">
                  <c:v>0.8</c:v>
                </c:pt>
                <c:pt idx="23937">
                  <c:v>1</c:v>
                </c:pt>
                <c:pt idx="23938">
                  <c:v>1</c:v>
                </c:pt>
                <c:pt idx="23939">
                  <c:v>1</c:v>
                </c:pt>
                <c:pt idx="23940">
                  <c:v>1</c:v>
                </c:pt>
                <c:pt idx="23941">
                  <c:v>1</c:v>
                </c:pt>
                <c:pt idx="23942">
                  <c:v>1</c:v>
                </c:pt>
                <c:pt idx="23943">
                  <c:v>1</c:v>
                </c:pt>
                <c:pt idx="23944">
                  <c:v>1</c:v>
                </c:pt>
                <c:pt idx="23945">
                  <c:v>1</c:v>
                </c:pt>
                <c:pt idx="23946">
                  <c:v>1</c:v>
                </c:pt>
                <c:pt idx="23947">
                  <c:v>1</c:v>
                </c:pt>
                <c:pt idx="23948">
                  <c:v>1</c:v>
                </c:pt>
                <c:pt idx="23949">
                  <c:v>1</c:v>
                </c:pt>
                <c:pt idx="23950">
                  <c:v>1</c:v>
                </c:pt>
                <c:pt idx="23951">
                  <c:v>1</c:v>
                </c:pt>
                <c:pt idx="23952">
                  <c:v>1</c:v>
                </c:pt>
                <c:pt idx="23953">
                  <c:v>1</c:v>
                </c:pt>
                <c:pt idx="23954">
                  <c:v>1</c:v>
                </c:pt>
                <c:pt idx="23955">
                  <c:v>1</c:v>
                </c:pt>
                <c:pt idx="23956">
                  <c:v>1</c:v>
                </c:pt>
                <c:pt idx="23957">
                  <c:v>1</c:v>
                </c:pt>
                <c:pt idx="23958">
                  <c:v>1</c:v>
                </c:pt>
                <c:pt idx="23959">
                  <c:v>1</c:v>
                </c:pt>
                <c:pt idx="23960">
                  <c:v>1</c:v>
                </c:pt>
                <c:pt idx="23961">
                  <c:v>1</c:v>
                </c:pt>
                <c:pt idx="23962">
                  <c:v>1</c:v>
                </c:pt>
                <c:pt idx="23963">
                  <c:v>1</c:v>
                </c:pt>
                <c:pt idx="23964">
                  <c:v>1</c:v>
                </c:pt>
                <c:pt idx="23965">
                  <c:v>1</c:v>
                </c:pt>
                <c:pt idx="23966">
                  <c:v>1</c:v>
                </c:pt>
                <c:pt idx="23967">
                  <c:v>1</c:v>
                </c:pt>
                <c:pt idx="23968">
                  <c:v>1</c:v>
                </c:pt>
                <c:pt idx="23969">
                  <c:v>1</c:v>
                </c:pt>
                <c:pt idx="23970">
                  <c:v>1</c:v>
                </c:pt>
                <c:pt idx="23971">
                  <c:v>1</c:v>
                </c:pt>
                <c:pt idx="23972">
                  <c:v>1</c:v>
                </c:pt>
                <c:pt idx="23973">
                  <c:v>1</c:v>
                </c:pt>
                <c:pt idx="23974">
                  <c:v>1</c:v>
                </c:pt>
                <c:pt idx="23975">
                  <c:v>1</c:v>
                </c:pt>
                <c:pt idx="23976">
                  <c:v>1</c:v>
                </c:pt>
                <c:pt idx="23977">
                  <c:v>1</c:v>
                </c:pt>
                <c:pt idx="23978">
                  <c:v>1</c:v>
                </c:pt>
                <c:pt idx="23979">
                  <c:v>1</c:v>
                </c:pt>
                <c:pt idx="23980">
                  <c:v>0.2</c:v>
                </c:pt>
                <c:pt idx="23981">
                  <c:v>1</c:v>
                </c:pt>
                <c:pt idx="23982">
                  <c:v>1</c:v>
                </c:pt>
                <c:pt idx="23983">
                  <c:v>0.6</c:v>
                </c:pt>
                <c:pt idx="23984">
                  <c:v>1</c:v>
                </c:pt>
                <c:pt idx="23985">
                  <c:v>1</c:v>
                </c:pt>
                <c:pt idx="23986">
                  <c:v>1</c:v>
                </c:pt>
                <c:pt idx="23987">
                  <c:v>1</c:v>
                </c:pt>
                <c:pt idx="23988">
                  <c:v>1</c:v>
                </c:pt>
                <c:pt idx="23989">
                  <c:v>1</c:v>
                </c:pt>
                <c:pt idx="23990">
                  <c:v>1</c:v>
                </c:pt>
                <c:pt idx="23991">
                  <c:v>1</c:v>
                </c:pt>
                <c:pt idx="23992">
                  <c:v>1</c:v>
                </c:pt>
                <c:pt idx="23993">
                  <c:v>1</c:v>
                </c:pt>
                <c:pt idx="23994">
                  <c:v>1</c:v>
                </c:pt>
                <c:pt idx="23995">
                  <c:v>1</c:v>
                </c:pt>
                <c:pt idx="23996">
                  <c:v>1</c:v>
                </c:pt>
                <c:pt idx="23997">
                  <c:v>1</c:v>
                </c:pt>
                <c:pt idx="23998">
                  <c:v>1</c:v>
                </c:pt>
                <c:pt idx="23999">
                  <c:v>1</c:v>
                </c:pt>
                <c:pt idx="24000">
                  <c:v>1</c:v>
                </c:pt>
                <c:pt idx="24001">
                  <c:v>1</c:v>
                </c:pt>
                <c:pt idx="24002">
                  <c:v>1</c:v>
                </c:pt>
                <c:pt idx="24003">
                  <c:v>1</c:v>
                </c:pt>
                <c:pt idx="24004">
                  <c:v>1</c:v>
                </c:pt>
                <c:pt idx="24005">
                  <c:v>1</c:v>
                </c:pt>
                <c:pt idx="24006">
                  <c:v>1</c:v>
                </c:pt>
                <c:pt idx="24007">
                  <c:v>1</c:v>
                </c:pt>
                <c:pt idx="24008">
                  <c:v>1</c:v>
                </c:pt>
                <c:pt idx="24009">
                  <c:v>1</c:v>
                </c:pt>
                <c:pt idx="24010">
                  <c:v>1</c:v>
                </c:pt>
                <c:pt idx="24011">
                  <c:v>1</c:v>
                </c:pt>
                <c:pt idx="24012">
                  <c:v>1</c:v>
                </c:pt>
                <c:pt idx="24013">
                  <c:v>1</c:v>
                </c:pt>
                <c:pt idx="24014">
                  <c:v>1</c:v>
                </c:pt>
                <c:pt idx="24015">
                  <c:v>1</c:v>
                </c:pt>
                <c:pt idx="24016">
                  <c:v>1</c:v>
                </c:pt>
                <c:pt idx="24017">
                  <c:v>1</c:v>
                </c:pt>
                <c:pt idx="24018">
                  <c:v>1</c:v>
                </c:pt>
                <c:pt idx="24019">
                  <c:v>1</c:v>
                </c:pt>
                <c:pt idx="24020">
                  <c:v>1</c:v>
                </c:pt>
                <c:pt idx="24021">
                  <c:v>0.8</c:v>
                </c:pt>
                <c:pt idx="24022">
                  <c:v>1</c:v>
                </c:pt>
                <c:pt idx="24023">
                  <c:v>1</c:v>
                </c:pt>
                <c:pt idx="24024">
                  <c:v>0.6</c:v>
                </c:pt>
                <c:pt idx="24025">
                  <c:v>1</c:v>
                </c:pt>
                <c:pt idx="24026">
                  <c:v>1</c:v>
                </c:pt>
                <c:pt idx="24027">
                  <c:v>1</c:v>
                </c:pt>
                <c:pt idx="24028">
                  <c:v>1</c:v>
                </c:pt>
                <c:pt idx="24029">
                  <c:v>1</c:v>
                </c:pt>
                <c:pt idx="24030">
                  <c:v>1</c:v>
                </c:pt>
                <c:pt idx="24031">
                  <c:v>1</c:v>
                </c:pt>
                <c:pt idx="24032">
                  <c:v>1</c:v>
                </c:pt>
                <c:pt idx="24033">
                  <c:v>1</c:v>
                </c:pt>
                <c:pt idx="24034">
                  <c:v>1</c:v>
                </c:pt>
                <c:pt idx="24035">
                  <c:v>1</c:v>
                </c:pt>
                <c:pt idx="24036">
                  <c:v>1</c:v>
                </c:pt>
                <c:pt idx="24037">
                  <c:v>1</c:v>
                </c:pt>
                <c:pt idx="24038">
                  <c:v>1</c:v>
                </c:pt>
                <c:pt idx="24039">
                  <c:v>1</c:v>
                </c:pt>
                <c:pt idx="24040">
                  <c:v>1</c:v>
                </c:pt>
                <c:pt idx="24041">
                  <c:v>1</c:v>
                </c:pt>
                <c:pt idx="24042">
                  <c:v>1</c:v>
                </c:pt>
                <c:pt idx="24043">
                  <c:v>1</c:v>
                </c:pt>
                <c:pt idx="24044">
                  <c:v>1</c:v>
                </c:pt>
                <c:pt idx="24045">
                  <c:v>1</c:v>
                </c:pt>
                <c:pt idx="24046">
                  <c:v>1</c:v>
                </c:pt>
                <c:pt idx="24047">
                  <c:v>1</c:v>
                </c:pt>
                <c:pt idx="24048">
                  <c:v>1</c:v>
                </c:pt>
                <c:pt idx="24049">
                  <c:v>1</c:v>
                </c:pt>
                <c:pt idx="24050">
                  <c:v>1</c:v>
                </c:pt>
                <c:pt idx="24051">
                  <c:v>1</c:v>
                </c:pt>
                <c:pt idx="24052">
                  <c:v>1</c:v>
                </c:pt>
                <c:pt idx="24053">
                  <c:v>1</c:v>
                </c:pt>
                <c:pt idx="24054">
                  <c:v>1</c:v>
                </c:pt>
                <c:pt idx="24055">
                  <c:v>1</c:v>
                </c:pt>
                <c:pt idx="24056">
                  <c:v>1</c:v>
                </c:pt>
                <c:pt idx="24057">
                  <c:v>1</c:v>
                </c:pt>
                <c:pt idx="24058">
                  <c:v>1</c:v>
                </c:pt>
                <c:pt idx="24059">
                  <c:v>1</c:v>
                </c:pt>
                <c:pt idx="24060">
                  <c:v>1</c:v>
                </c:pt>
                <c:pt idx="24061">
                  <c:v>1</c:v>
                </c:pt>
                <c:pt idx="24062">
                  <c:v>1</c:v>
                </c:pt>
                <c:pt idx="24063">
                  <c:v>1</c:v>
                </c:pt>
                <c:pt idx="24064">
                  <c:v>1</c:v>
                </c:pt>
                <c:pt idx="24065">
                  <c:v>1</c:v>
                </c:pt>
                <c:pt idx="24066">
                  <c:v>1</c:v>
                </c:pt>
                <c:pt idx="24067">
                  <c:v>1</c:v>
                </c:pt>
                <c:pt idx="24068">
                  <c:v>1</c:v>
                </c:pt>
                <c:pt idx="24069">
                  <c:v>1</c:v>
                </c:pt>
                <c:pt idx="24070">
                  <c:v>1</c:v>
                </c:pt>
                <c:pt idx="24071">
                  <c:v>1</c:v>
                </c:pt>
                <c:pt idx="24072">
                  <c:v>1</c:v>
                </c:pt>
                <c:pt idx="24073">
                  <c:v>1</c:v>
                </c:pt>
                <c:pt idx="24074">
                  <c:v>1</c:v>
                </c:pt>
                <c:pt idx="24075">
                  <c:v>1</c:v>
                </c:pt>
                <c:pt idx="24076">
                  <c:v>1</c:v>
                </c:pt>
                <c:pt idx="24077">
                  <c:v>1</c:v>
                </c:pt>
                <c:pt idx="24078">
                  <c:v>1</c:v>
                </c:pt>
                <c:pt idx="24079">
                  <c:v>1</c:v>
                </c:pt>
                <c:pt idx="24080">
                  <c:v>1</c:v>
                </c:pt>
                <c:pt idx="24081">
                  <c:v>1</c:v>
                </c:pt>
                <c:pt idx="24082">
                  <c:v>1</c:v>
                </c:pt>
                <c:pt idx="24083">
                  <c:v>1</c:v>
                </c:pt>
                <c:pt idx="24084">
                  <c:v>1</c:v>
                </c:pt>
                <c:pt idx="24085">
                  <c:v>1</c:v>
                </c:pt>
                <c:pt idx="24086">
                  <c:v>1</c:v>
                </c:pt>
                <c:pt idx="24087">
                  <c:v>1</c:v>
                </c:pt>
                <c:pt idx="24088">
                  <c:v>1</c:v>
                </c:pt>
                <c:pt idx="24089">
                  <c:v>1</c:v>
                </c:pt>
                <c:pt idx="24090">
                  <c:v>1</c:v>
                </c:pt>
                <c:pt idx="24091">
                  <c:v>1</c:v>
                </c:pt>
                <c:pt idx="24092">
                  <c:v>1</c:v>
                </c:pt>
                <c:pt idx="24093">
                  <c:v>1</c:v>
                </c:pt>
                <c:pt idx="24094">
                  <c:v>1</c:v>
                </c:pt>
                <c:pt idx="24095">
                  <c:v>1</c:v>
                </c:pt>
                <c:pt idx="24096">
                  <c:v>1</c:v>
                </c:pt>
                <c:pt idx="24097">
                  <c:v>1</c:v>
                </c:pt>
                <c:pt idx="24098">
                  <c:v>1</c:v>
                </c:pt>
                <c:pt idx="24099">
                  <c:v>1</c:v>
                </c:pt>
                <c:pt idx="24100">
                  <c:v>1</c:v>
                </c:pt>
                <c:pt idx="24101">
                  <c:v>1</c:v>
                </c:pt>
                <c:pt idx="24102">
                  <c:v>1</c:v>
                </c:pt>
                <c:pt idx="24103">
                  <c:v>1</c:v>
                </c:pt>
                <c:pt idx="24104">
                  <c:v>1</c:v>
                </c:pt>
                <c:pt idx="24105">
                  <c:v>1</c:v>
                </c:pt>
                <c:pt idx="24106">
                  <c:v>0.8</c:v>
                </c:pt>
                <c:pt idx="24107">
                  <c:v>1</c:v>
                </c:pt>
                <c:pt idx="24108">
                  <c:v>1</c:v>
                </c:pt>
                <c:pt idx="24109">
                  <c:v>1</c:v>
                </c:pt>
                <c:pt idx="24110">
                  <c:v>1</c:v>
                </c:pt>
                <c:pt idx="24111">
                  <c:v>1</c:v>
                </c:pt>
                <c:pt idx="24112">
                  <c:v>1</c:v>
                </c:pt>
                <c:pt idx="24113">
                  <c:v>1</c:v>
                </c:pt>
                <c:pt idx="24114">
                  <c:v>1</c:v>
                </c:pt>
                <c:pt idx="24115">
                  <c:v>1</c:v>
                </c:pt>
                <c:pt idx="24116">
                  <c:v>1</c:v>
                </c:pt>
                <c:pt idx="24117">
                  <c:v>1</c:v>
                </c:pt>
                <c:pt idx="24118">
                  <c:v>1</c:v>
                </c:pt>
                <c:pt idx="24119">
                  <c:v>1</c:v>
                </c:pt>
                <c:pt idx="24120">
                  <c:v>1</c:v>
                </c:pt>
                <c:pt idx="24121">
                  <c:v>1</c:v>
                </c:pt>
                <c:pt idx="24122">
                  <c:v>1</c:v>
                </c:pt>
                <c:pt idx="24123">
                  <c:v>1</c:v>
                </c:pt>
                <c:pt idx="24124">
                  <c:v>1</c:v>
                </c:pt>
                <c:pt idx="24125">
                  <c:v>1</c:v>
                </c:pt>
                <c:pt idx="24126">
                  <c:v>1</c:v>
                </c:pt>
                <c:pt idx="24127">
                  <c:v>1</c:v>
                </c:pt>
                <c:pt idx="24128">
                  <c:v>1</c:v>
                </c:pt>
                <c:pt idx="24129">
                  <c:v>1</c:v>
                </c:pt>
                <c:pt idx="24130">
                  <c:v>1</c:v>
                </c:pt>
                <c:pt idx="24131">
                  <c:v>0.6</c:v>
                </c:pt>
                <c:pt idx="24132">
                  <c:v>1</c:v>
                </c:pt>
                <c:pt idx="24133">
                  <c:v>1</c:v>
                </c:pt>
                <c:pt idx="24134">
                  <c:v>1</c:v>
                </c:pt>
                <c:pt idx="24135">
                  <c:v>1</c:v>
                </c:pt>
                <c:pt idx="24136">
                  <c:v>1</c:v>
                </c:pt>
                <c:pt idx="24137">
                  <c:v>1</c:v>
                </c:pt>
                <c:pt idx="24138">
                  <c:v>1</c:v>
                </c:pt>
                <c:pt idx="24139">
                  <c:v>1</c:v>
                </c:pt>
                <c:pt idx="24140">
                  <c:v>1</c:v>
                </c:pt>
                <c:pt idx="24141">
                  <c:v>1</c:v>
                </c:pt>
                <c:pt idx="24142">
                  <c:v>1</c:v>
                </c:pt>
                <c:pt idx="24143">
                  <c:v>1</c:v>
                </c:pt>
                <c:pt idx="24144">
                  <c:v>1</c:v>
                </c:pt>
                <c:pt idx="24145">
                  <c:v>1</c:v>
                </c:pt>
                <c:pt idx="24146">
                  <c:v>1</c:v>
                </c:pt>
                <c:pt idx="24147">
                  <c:v>1</c:v>
                </c:pt>
                <c:pt idx="24148">
                  <c:v>1</c:v>
                </c:pt>
                <c:pt idx="24149">
                  <c:v>1</c:v>
                </c:pt>
                <c:pt idx="24150">
                  <c:v>1</c:v>
                </c:pt>
                <c:pt idx="24151">
                  <c:v>1</c:v>
                </c:pt>
                <c:pt idx="24152">
                  <c:v>1</c:v>
                </c:pt>
                <c:pt idx="24153">
                  <c:v>1</c:v>
                </c:pt>
                <c:pt idx="24154">
                  <c:v>1</c:v>
                </c:pt>
                <c:pt idx="24155">
                  <c:v>1</c:v>
                </c:pt>
                <c:pt idx="24156">
                  <c:v>1</c:v>
                </c:pt>
                <c:pt idx="24157">
                  <c:v>1</c:v>
                </c:pt>
                <c:pt idx="24158">
                  <c:v>1</c:v>
                </c:pt>
                <c:pt idx="24159">
                  <c:v>1</c:v>
                </c:pt>
                <c:pt idx="24160">
                  <c:v>1</c:v>
                </c:pt>
                <c:pt idx="24161">
                  <c:v>1</c:v>
                </c:pt>
                <c:pt idx="24162">
                  <c:v>1</c:v>
                </c:pt>
                <c:pt idx="24163">
                  <c:v>1</c:v>
                </c:pt>
                <c:pt idx="24164">
                  <c:v>1</c:v>
                </c:pt>
                <c:pt idx="24165">
                  <c:v>0.6</c:v>
                </c:pt>
                <c:pt idx="24166">
                  <c:v>1</c:v>
                </c:pt>
                <c:pt idx="24167">
                  <c:v>1</c:v>
                </c:pt>
                <c:pt idx="24168">
                  <c:v>1</c:v>
                </c:pt>
                <c:pt idx="24169">
                  <c:v>1</c:v>
                </c:pt>
                <c:pt idx="24170">
                  <c:v>1</c:v>
                </c:pt>
                <c:pt idx="24171">
                  <c:v>1</c:v>
                </c:pt>
                <c:pt idx="24172">
                  <c:v>1</c:v>
                </c:pt>
                <c:pt idx="24173">
                  <c:v>1</c:v>
                </c:pt>
                <c:pt idx="24174">
                  <c:v>1</c:v>
                </c:pt>
                <c:pt idx="24175">
                  <c:v>1</c:v>
                </c:pt>
                <c:pt idx="24176">
                  <c:v>1</c:v>
                </c:pt>
                <c:pt idx="24177">
                  <c:v>1</c:v>
                </c:pt>
                <c:pt idx="24178">
                  <c:v>1</c:v>
                </c:pt>
                <c:pt idx="24179">
                  <c:v>1</c:v>
                </c:pt>
                <c:pt idx="24180">
                  <c:v>1</c:v>
                </c:pt>
                <c:pt idx="24181">
                  <c:v>1</c:v>
                </c:pt>
                <c:pt idx="24182">
                  <c:v>1</c:v>
                </c:pt>
                <c:pt idx="24183">
                  <c:v>1</c:v>
                </c:pt>
                <c:pt idx="24184">
                  <c:v>1</c:v>
                </c:pt>
                <c:pt idx="24185">
                  <c:v>1</c:v>
                </c:pt>
                <c:pt idx="24186">
                  <c:v>1</c:v>
                </c:pt>
                <c:pt idx="24187">
                  <c:v>1</c:v>
                </c:pt>
                <c:pt idx="24188">
                  <c:v>1</c:v>
                </c:pt>
                <c:pt idx="24189">
                  <c:v>1</c:v>
                </c:pt>
                <c:pt idx="24190">
                  <c:v>1</c:v>
                </c:pt>
                <c:pt idx="24191">
                  <c:v>1</c:v>
                </c:pt>
                <c:pt idx="24192">
                  <c:v>1</c:v>
                </c:pt>
                <c:pt idx="24193">
                  <c:v>1</c:v>
                </c:pt>
                <c:pt idx="24194">
                  <c:v>1</c:v>
                </c:pt>
                <c:pt idx="24195">
                  <c:v>1</c:v>
                </c:pt>
                <c:pt idx="24196">
                  <c:v>1</c:v>
                </c:pt>
                <c:pt idx="24197">
                  <c:v>1</c:v>
                </c:pt>
                <c:pt idx="24198">
                  <c:v>1</c:v>
                </c:pt>
                <c:pt idx="24199">
                  <c:v>1</c:v>
                </c:pt>
                <c:pt idx="24200">
                  <c:v>1</c:v>
                </c:pt>
                <c:pt idx="24201">
                  <c:v>1</c:v>
                </c:pt>
                <c:pt idx="24202">
                  <c:v>1</c:v>
                </c:pt>
                <c:pt idx="24203">
                  <c:v>1</c:v>
                </c:pt>
                <c:pt idx="24204">
                  <c:v>1</c:v>
                </c:pt>
                <c:pt idx="24205">
                  <c:v>1</c:v>
                </c:pt>
                <c:pt idx="24206">
                  <c:v>1</c:v>
                </c:pt>
                <c:pt idx="24207">
                  <c:v>1</c:v>
                </c:pt>
                <c:pt idx="24208">
                  <c:v>1</c:v>
                </c:pt>
                <c:pt idx="24209">
                  <c:v>1</c:v>
                </c:pt>
                <c:pt idx="24210">
                  <c:v>1</c:v>
                </c:pt>
                <c:pt idx="24211">
                  <c:v>1</c:v>
                </c:pt>
                <c:pt idx="24212">
                  <c:v>1</c:v>
                </c:pt>
                <c:pt idx="24213">
                  <c:v>1</c:v>
                </c:pt>
                <c:pt idx="24214">
                  <c:v>1</c:v>
                </c:pt>
                <c:pt idx="24215">
                  <c:v>0.6</c:v>
                </c:pt>
                <c:pt idx="24216">
                  <c:v>1</c:v>
                </c:pt>
                <c:pt idx="24217">
                  <c:v>1</c:v>
                </c:pt>
                <c:pt idx="24218">
                  <c:v>1</c:v>
                </c:pt>
                <c:pt idx="24219">
                  <c:v>1</c:v>
                </c:pt>
                <c:pt idx="24220">
                  <c:v>0.8</c:v>
                </c:pt>
                <c:pt idx="24221">
                  <c:v>1</c:v>
                </c:pt>
                <c:pt idx="24222">
                  <c:v>1</c:v>
                </c:pt>
                <c:pt idx="24223">
                  <c:v>1</c:v>
                </c:pt>
                <c:pt idx="24224">
                  <c:v>1</c:v>
                </c:pt>
                <c:pt idx="24225">
                  <c:v>1</c:v>
                </c:pt>
                <c:pt idx="24226">
                  <c:v>1</c:v>
                </c:pt>
                <c:pt idx="24227">
                  <c:v>1</c:v>
                </c:pt>
                <c:pt idx="24228">
                  <c:v>1</c:v>
                </c:pt>
                <c:pt idx="24229">
                  <c:v>1</c:v>
                </c:pt>
                <c:pt idx="24230">
                  <c:v>1</c:v>
                </c:pt>
                <c:pt idx="24231">
                  <c:v>1</c:v>
                </c:pt>
                <c:pt idx="24232">
                  <c:v>1</c:v>
                </c:pt>
                <c:pt idx="24233">
                  <c:v>1</c:v>
                </c:pt>
                <c:pt idx="24234">
                  <c:v>1</c:v>
                </c:pt>
                <c:pt idx="24235">
                  <c:v>1</c:v>
                </c:pt>
                <c:pt idx="24236">
                  <c:v>1</c:v>
                </c:pt>
                <c:pt idx="24237">
                  <c:v>1</c:v>
                </c:pt>
                <c:pt idx="24238">
                  <c:v>1</c:v>
                </c:pt>
                <c:pt idx="24239">
                  <c:v>1</c:v>
                </c:pt>
                <c:pt idx="24240">
                  <c:v>1</c:v>
                </c:pt>
                <c:pt idx="24241">
                  <c:v>1</c:v>
                </c:pt>
                <c:pt idx="24242">
                  <c:v>1</c:v>
                </c:pt>
                <c:pt idx="24243">
                  <c:v>1</c:v>
                </c:pt>
                <c:pt idx="24244">
                  <c:v>1</c:v>
                </c:pt>
                <c:pt idx="24245">
                  <c:v>1</c:v>
                </c:pt>
                <c:pt idx="24246">
                  <c:v>1</c:v>
                </c:pt>
                <c:pt idx="24247">
                  <c:v>1</c:v>
                </c:pt>
                <c:pt idx="24248">
                  <c:v>0.8</c:v>
                </c:pt>
                <c:pt idx="24249">
                  <c:v>1</c:v>
                </c:pt>
                <c:pt idx="24250">
                  <c:v>1</c:v>
                </c:pt>
                <c:pt idx="24251">
                  <c:v>1</c:v>
                </c:pt>
                <c:pt idx="24252">
                  <c:v>1</c:v>
                </c:pt>
                <c:pt idx="24253">
                  <c:v>1</c:v>
                </c:pt>
                <c:pt idx="24254">
                  <c:v>1</c:v>
                </c:pt>
                <c:pt idx="24255">
                  <c:v>1</c:v>
                </c:pt>
                <c:pt idx="24256">
                  <c:v>1</c:v>
                </c:pt>
                <c:pt idx="24257">
                  <c:v>1</c:v>
                </c:pt>
                <c:pt idx="24258">
                  <c:v>1</c:v>
                </c:pt>
                <c:pt idx="24259">
                  <c:v>1</c:v>
                </c:pt>
                <c:pt idx="24260">
                  <c:v>1</c:v>
                </c:pt>
                <c:pt idx="24261">
                  <c:v>1</c:v>
                </c:pt>
                <c:pt idx="24262">
                  <c:v>1</c:v>
                </c:pt>
                <c:pt idx="24263">
                  <c:v>1</c:v>
                </c:pt>
                <c:pt idx="24264">
                  <c:v>1</c:v>
                </c:pt>
                <c:pt idx="24265">
                  <c:v>1</c:v>
                </c:pt>
                <c:pt idx="24266">
                  <c:v>1</c:v>
                </c:pt>
                <c:pt idx="24267">
                  <c:v>1</c:v>
                </c:pt>
                <c:pt idx="24268">
                  <c:v>1</c:v>
                </c:pt>
                <c:pt idx="24269">
                  <c:v>1</c:v>
                </c:pt>
                <c:pt idx="24270">
                  <c:v>1</c:v>
                </c:pt>
                <c:pt idx="24271">
                  <c:v>1</c:v>
                </c:pt>
                <c:pt idx="24272">
                  <c:v>1</c:v>
                </c:pt>
                <c:pt idx="24273">
                  <c:v>1</c:v>
                </c:pt>
                <c:pt idx="24274">
                  <c:v>1</c:v>
                </c:pt>
                <c:pt idx="24275">
                  <c:v>1</c:v>
                </c:pt>
                <c:pt idx="24276">
                  <c:v>1</c:v>
                </c:pt>
                <c:pt idx="24277">
                  <c:v>1</c:v>
                </c:pt>
                <c:pt idx="24278">
                  <c:v>1</c:v>
                </c:pt>
                <c:pt idx="24279">
                  <c:v>1</c:v>
                </c:pt>
                <c:pt idx="24280">
                  <c:v>1</c:v>
                </c:pt>
                <c:pt idx="24281">
                  <c:v>1</c:v>
                </c:pt>
                <c:pt idx="24282">
                  <c:v>1</c:v>
                </c:pt>
                <c:pt idx="24283">
                  <c:v>1</c:v>
                </c:pt>
                <c:pt idx="24284">
                  <c:v>1</c:v>
                </c:pt>
                <c:pt idx="24285">
                  <c:v>1</c:v>
                </c:pt>
                <c:pt idx="24286">
                  <c:v>1</c:v>
                </c:pt>
                <c:pt idx="24287">
                  <c:v>1</c:v>
                </c:pt>
                <c:pt idx="24288">
                  <c:v>0.8</c:v>
                </c:pt>
                <c:pt idx="24289">
                  <c:v>1</c:v>
                </c:pt>
                <c:pt idx="24290">
                  <c:v>1</c:v>
                </c:pt>
                <c:pt idx="24291">
                  <c:v>1</c:v>
                </c:pt>
                <c:pt idx="24292">
                  <c:v>1</c:v>
                </c:pt>
                <c:pt idx="24293">
                  <c:v>1</c:v>
                </c:pt>
                <c:pt idx="24294">
                  <c:v>1</c:v>
                </c:pt>
                <c:pt idx="24295">
                  <c:v>1</c:v>
                </c:pt>
                <c:pt idx="24296">
                  <c:v>1</c:v>
                </c:pt>
                <c:pt idx="24297">
                  <c:v>1</c:v>
                </c:pt>
                <c:pt idx="24298">
                  <c:v>1</c:v>
                </c:pt>
                <c:pt idx="24299">
                  <c:v>1</c:v>
                </c:pt>
                <c:pt idx="24300">
                  <c:v>1</c:v>
                </c:pt>
                <c:pt idx="24301">
                  <c:v>1</c:v>
                </c:pt>
                <c:pt idx="24302">
                  <c:v>1</c:v>
                </c:pt>
                <c:pt idx="24303">
                  <c:v>1</c:v>
                </c:pt>
                <c:pt idx="24304">
                  <c:v>1</c:v>
                </c:pt>
                <c:pt idx="24305">
                  <c:v>1</c:v>
                </c:pt>
                <c:pt idx="24306">
                  <c:v>1</c:v>
                </c:pt>
                <c:pt idx="24307">
                  <c:v>1</c:v>
                </c:pt>
                <c:pt idx="24308">
                  <c:v>1</c:v>
                </c:pt>
                <c:pt idx="24309">
                  <c:v>1</c:v>
                </c:pt>
                <c:pt idx="24310">
                  <c:v>1</c:v>
                </c:pt>
                <c:pt idx="24311">
                  <c:v>1</c:v>
                </c:pt>
                <c:pt idx="24312">
                  <c:v>1</c:v>
                </c:pt>
                <c:pt idx="24313">
                  <c:v>1</c:v>
                </c:pt>
                <c:pt idx="24314">
                  <c:v>1</c:v>
                </c:pt>
                <c:pt idx="24315">
                  <c:v>1</c:v>
                </c:pt>
                <c:pt idx="24316">
                  <c:v>1</c:v>
                </c:pt>
                <c:pt idx="24317">
                  <c:v>1</c:v>
                </c:pt>
                <c:pt idx="24318">
                  <c:v>1</c:v>
                </c:pt>
                <c:pt idx="24319">
                  <c:v>1</c:v>
                </c:pt>
                <c:pt idx="24320">
                  <c:v>1</c:v>
                </c:pt>
                <c:pt idx="24321">
                  <c:v>1</c:v>
                </c:pt>
                <c:pt idx="24322">
                  <c:v>1</c:v>
                </c:pt>
                <c:pt idx="24323">
                  <c:v>1</c:v>
                </c:pt>
                <c:pt idx="24324">
                  <c:v>1</c:v>
                </c:pt>
                <c:pt idx="24325">
                  <c:v>1</c:v>
                </c:pt>
                <c:pt idx="24326">
                  <c:v>1</c:v>
                </c:pt>
                <c:pt idx="24327">
                  <c:v>1</c:v>
                </c:pt>
                <c:pt idx="24328">
                  <c:v>1</c:v>
                </c:pt>
                <c:pt idx="24329">
                  <c:v>1</c:v>
                </c:pt>
                <c:pt idx="24330">
                  <c:v>1</c:v>
                </c:pt>
                <c:pt idx="24331">
                  <c:v>1</c:v>
                </c:pt>
                <c:pt idx="24332">
                  <c:v>1</c:v>
                </c:pt>
                <c:pt idx="24333">
                  <c:v>1</c:v>
                </c:pt>
                <c:pt idx="24334">
                  <c:v>1</c:v>
                </c:pt>
                <c:pt idx="24335">
                  <c:v>1</c:v>
                </c:pt>
                <c:pt idx="24336">
                  <c:v>1</c:v>
                </c:pt>
                <c:pt idx="24337">
                  <c:v>1</c:v>
                </c:pt>
                <c:pt idx="24338">
                  <c:v>1</c:v>
                </c:pt>
                <c:pt idx="24339">
                  <c:v>1</c:v>
                </c:pt>
                <c:pt idx="24340">
                  <c:v>1</c:v>
                </c:pt>
                <c:pt idx="24341">
                  <c:v>1</c:v>
                </c:pt>
                <c:pt idx="24342">
                  <c:v>1</c:v>
                </c:pt>
                <c:pt idx="24343">
                  <c:v>1</c:v>
                </c:pt>
                <c:pt idx="24344">
                  <c:v>1</c:v>
                </c:pt>
                <c:pt idx="24345">
                  <c:v>1</c:v>
                </c:pt>
                <c:pt idx="24346">
                  <c:v>1</c:v>
                </c:pt>
                <c:pt idx="24347">
                  <c:v>1</c:v>
                </c:pt>
                <c:pt idx="24348">
                  <c:v>1</c:v>
                </c:pt>
                <c:pt idx="24349">
                  <c:v>1</c:v>
                </c:pt>
                <c:pt idx="24350">
                  <c:v>1</c:v>
                </c:pt>
                <c:pt idx="24351">
                  <c:v>1</c:v>
                </c:pt>
                <c:pt idx="24352">
                  <c:v>1</c:v>
                </c:pt>
                <c:pt idx="24353">
                  <c:v>1</c:v>
                </c:pt>
                <c:pt idx="24354">
                  <c:v>1</c:v>
                </c:pt>
                <c:pt idx="24355">
                  <c:v>1</c:v>
                </c:pt>
                <c:pt idx="24356">
                  <c:v>1</c:v>
                </c:pt>
                <c:pt idx="24357">
                  <c:v>1</c:v>
                </c:pt>
                <c:pt idx="24358">
                  <c:v>1</c:v>
                </c:pt>
                <c:pt idx="24359">
                  <c:v>1</c:v>
                </c:pt>
                <c:pt idx="24360">
                  <c:v>1</c:v>
                </c:pt>
                <c:pt idx="24361">
                  <c:v>1</c:v>
                </c:pt>
                <c:pt idx="24362">
                  <c:v>1</c:v>
                </c:pt>
                <c:pt idx="24363">
                  <c:v>1</c:v>
                </c:pt>
                <c:pt idx="24364">
                  <c:v>1</c:v>
                </c:pt>
                <c:pt idx="24365">
                  <c:v>1</c:v>
                </c:pt>
                <c:pt idx="24366">
                  <c:v>1</c:v>
                </c:pt>
                <c:pt idx="24367">
                  <c:v>1</c:v>
                </c:pt>
                <c:pt idx="24368">
                  <c:v>1</c:v>
                </c:pt>
                <c:pt idx="24369">
                  <c:v>1</c:v>
                </c:pt>
                <c:pt idx="24370">
                  <c:v>1</c:v>
                </c:pt>
                <c:pt idx="24371">
                  <c:v>1</c:v>
                </c:pt>
                <c:pt idx="24372">
                  <c:v>1</c:v>
                </c:pt>
                <c:pt idx="24373">
                  <c:v>1</c:v>
                </c:pt>
                <c:pt idx="24374">
                  <c:v>1</c:v>
                </c:pt>
                <c:pt idx="24375">
                  <c:v>1</c:v>
                </c:pt>
                <c:pt idx="24376">
                  <c:v>1</c:v>
                </c:pt>
                <c:pt idx="24377">
                  <c:v>1</c:v>
                </c:pt>
                <c:pt idx="24378">
                  <c:v>1</c:v>
                </c:pt>
                <c:pt idx="24379">
                  <c:v>1</c:v>
                </c:pt>
                <c:pt idx="24380">
                  <c:v>1</c:v>
                </c:pt>
                <c:pt idx="24381">
                  <c:v>1</c:v>
                </c:pt>
                <c:pt idx="24382">
                  <c:v>1</c:v>
                </c:pt>
                <c:pt idx="24383">
                  <c:v>1</c:v>
                </c:pt>
                <c:pt idx="24384">
                  <c:v>1</c:v>
                </c:pt>
                <c:pt idx="24385">
                  <c:v>1</c:v>
                </c:pt>
                <c:pt idx="24386">
                  <c:v>1</c:v>
                </c:pt>
                <c:pt idx="24387">
                  <c:v>1</c:v>
                </c:pt>
                <c:pt idx="24388">
                  <c:v>1</c:v>
                </c:pt>
                <c:pt idx="24389">
                  <c:v>1</c:v>
                </c:pt>
                <c:pt idx="24390">
                  <c:v>1</c:v>
                </c:pt>
                <c:pt idx="24391">
                  <c:v>1</c:v>
                </c:pt>
                <c:pt idx="24392">
                  <c:v>1</c:v>
                </c:pt>
                <c:pt idx="24393">
                  <c:v>1</c:v>
                </c:pt>
                <c:pt idx="24394">
                  <c:v>1</c:v>
                </c:pt>
                <c:pt idx="24395">
                  <c:v>1</c:v>
                </c:pt>
                <c:pt idx="24396">
                  <c:v>1</c:v>
                </c:pt>
                <c:pt idx="24397">
                  <c:v>1</c:v>
                </c:pt>
                <c:pt idx="24398">
                  <c:v>1</c:v>
                </c:pt>
                <c:pt idx="24399">
                  <c:v>1</c:v>
                </c:pt>
                <c:pt idx="24400">
                  <c:v>1</c:v>
                </c:pt>
                <c:pt idx="24401">
                  <c:v>1</c:v>
                </c:pt>
                <c:pt idx="24402">
                  <c:v>1</c:v>
                </c:pt>
                <c:pt idx="24403">
                  <c:v>1</c:v>
                </c:pt>
                <c:pt idx="24404">
                  <c:v>1</c:v>
                </c:pt>
                <c:pt idx="24405">
                  <c:v>1</c:v>
                </c:pt>
                <c:pt idx="24406">
                  <c:v>1</c:v>
                </c:pt>
                <c:pt idx="24407">
                  <c:v>1</c:v>
                </c:pt>
                <c:pt idx="24408">
                  <c:v>1</c:v>
                </c:pt>
                <c:pt idx="24409">
                  <c:v>1</c:v>
                </c:pt>
                <c:pt idx="24410">
                  <c:v>1</c:v>
                </c:pt>
                <c:pt idx="24411">
                  <c:v>1</c:v>
                </c:pt>
                <c:pt idx="24412">
                  <c:v>1</c:v>
                </c:pt>
                <c:pt idx="24413">
                  <c:v>1</c:v>
                </c:pt>
                <c:pt idx="24414">
                  <c:v>1</c:v>
                </c:pt>
                <c:pt idx="24415">
                  <c:v>1</c:v>
                </c:pt>
                <c:pt idx="24416">
                  <c:v>1</c:v>
                </c:pt>
                <c:pt idx="24417">
                  <c:v>1</c:v>
                </c:pt>
                <c:pt idx="24418">
                  <c:v>1</c:v>
                </c:pt>
                <c:pt idx="24419">
                  <c:v>1</c:v>
                </c:pt>
                <c:pt idx="24420">
                  <c:v>1</c:v>
                </c:pt>
                <c:pt idx="24421">
                  <c:v>1</c:v>
                </c:pt>
                <c:pt idx="24422">
                  <c:v>1</c:v>
                </c:pt>
                <c:pt idx="24423">
                  <c:v>1</c:v>
                </c:pt>
                <c:pt idx="24424">
                  <c:v>1</c:v>
                </c:pt>
                <c:pt idx="24425">
                  <c:v>1</c:v>
                </c:pt>
                <c:pt idx="24426">
                  <c:v>1</c:v>
                </c:pt>
                <c:pt idx="24427">
                  <c:v>1</c:v>
                </c:pt>
                <c:pt idx="24428">
                  <c:v>1</c:v>
                </c:pt>
                <c:pt idx="24429">
                  <c:v>1</c:v>
                </c:pt>
                <c:pt idx="24430">
                  <c:v>1</c:v>
                </c:pt>
                <c:pt idx="24431">
                  <c:v>1</c:v>
                </c:pt>
                <c:pt idx="24432">
                  <c:v>1</c:v>
                </c:pt>
                <c:pt idx="24433">
                  <c:v>1</c:v>
                </c:pt>
                <c:pt idx="24434">
                  <c:v>1</c:v>
                </c:pt>
                <c:pt idx="24435">
                  <c:v>1</c:v>
                </c:pt>
                <c:pt idx="24436">
                  <c:v>1</c:v>
                </c:pt>
                <c:pt idx="24437">
                  <c:v>1</c:v>
                </c:pt>
                <c:pt idx="24438">
                  <c:v>1</c:v>
                </c:pt>
                <c:pt idx="24439">
                  <c:v>1</c:v>
                </c:pt>
                <c:pt idx="24440">
                  <c:v>1</c:v>
                </c:pt>
                <c:pt idx="24441">
                  <c:v>1</c:v>
                </c:pt>
                <c:pt idx="24442">
                  <c:v>1</c:v>
                </c:pt>
                <c:pt idx="24443">
                  <c:v>1</c:v>
                </c:pt>
                <c:pt idx="24444">
                  <c:v>1</c:v>
                </c:pt>
                <c:pt idx="24445">
                  <c:v>1</c:v>
                </c:pt>
                <c:pt idx="24446">
                  <c:v>1</c:v>
                </c:pt>
                <c:pt idx="24447">
                  <c:v>1</c:v>
                </c:pt>
                <c:pt idx="24448">
                  <c:v>1</c:v>
                </c:pt>
                <c:pt idx="24449">
                  <c:v>1</c:v>
                </c:pt>
                <c:pt idx="24450">
                  <c:v>1</c:v>
                </c:pt>
                <c:pt idx="24451">
                  <c:v>1</c:v>
                </c:pt>
                <c:pt idx="24452">
                  <c:v>1</c:v>
                </c:pt>
                <c:pt idx="24453">
                  <c:v>0.4</c:v>
                </c:pt>
                <c:pt idx="24454">
                  <c:v>0.8</c:v>
                </c:pt>
                <c:pt idx="24455">
                  <c:v>1</c:v>
                </c:pt>
                <c:pt idx="24456">
                  <c:v>1</c:v>
                </c:pt>
                <c:pt idx="24457">
                  <c:v>1</c:v>
                </c:pt>
                <c:pt idx="24458">
                  <c:v>1</c:v>
                </c:pt>
                <c:pt idx="24459">
                  <c:v>1</c:v>
                </c:pt>
                <c:pt idx="24460">
                  <c:v>1</c:v>
                </c:pt>
                <c:pt idx="24461">
                  <c:v>1</c:v>
                </c:pt>
                <c:pt idx="24462">
                  <c:v>1</c:v>
                </c:pt>
                <c:pt idx="24463">
                  <c:v>1</c:v>
                </c:pt>
                <c:pt idx="24464">
                  <c:v>0.4</c:v>
                </c:pt>
                <c:pt idx="24465">
                  <c:v>1</c:v>
                </c:pt>
                <c:pt idx="24466">
                  <c:v>1</c:v>
                </c:pt>
                <c:pt idx="24467">
                  <c:v>1</c:v>
                </c:pt>
                <c:pt idx="24468">
                  <c:v>1</c:v>
                </c:pt>
                <c:pt idx="24469">
                  <c:v>1</c:v>
                </c:pt>
                <c:pt idx="24470">
                  <c:v>1</c:v>
                </c:pt>
                <c:pt idx="24471">
                  <c:v>1</c:v>
                </c:pt>
                <c:pt idx="24472">
                  <c:v>1</c:v>
                </c:pt>
                <c:pt idx="24473">
                  <c:v>1</c:v>
                </c:pt>
                <c:pt idx="24474">
                  <c:v>1</c:v>
                </c:pt>
                <c:pt idx="24475">
                  <c:v>1</c:v>
                </c:pt>
                <c:pt idx="24476">
                  <c:v>1</c:v>
                </c:pt>
                <c:pt idx="24477">
                  <c:v>1</c:v>
                </c:pt>
                <c:pt idx="24478">
                  <c:v>1</c:v>
                </c:pt>
                <c:pt idx="24479">
                  <c:v>1</c:v>
                </c:pt>
                <c:pt idx="24480">
                  <c:v>1</c:v>
                </c:pt>
                <c:pt idx="24481">
                  <c:v>1</c:v>
                </c:pt>
                <c:pt idx="24482">
                  <c:v>1</c:v>
                </c:pt>
                <c:pt idx="24483">
                  <c:v>1</c:v>
                </c:pt>
                <c:pt idx="24484">
                  <c:v>1</c:v>
                </c:pt>
                <c:pt idx="24485">
                  <c:v>1</c:v>
                </c:pt>
                <c:pt idx="24486">
                  <c:v>1</c:v>
                </c:pt>
                <c:pt idx="24487">
                  <c:v>1</c:v>
                </c:pt>
                <c:pt idx="24488">
                  <c:v>1</c:v>
                </c:pt>
                <c:pt idx="24489">
                  <c:v>1</c:v>
                </c:pt>
                <c:pt idx="24490">
                  <c:v>1</c:v>
                </c:pt>
                <c:pt idx="24491">
                  <c:v>1</c:v>
                </c:pt>
                <c:pt idx="24492">
                  <c:v>1</c:v>
                </c:pt>
                <c:pt idx="24493">
                  <c:v>1</c:v>
                </c:pt>
                <c:pt idx="24494">
                  <c:v>1</c:v>
                </c:pt>
                <c:pt idx="24495">
                  <c:v>1</c:v>
                </c:pt>
                <c:pt idx="24496">
                  <c:v>1</c:v>
                </c:pt>
                <c:pt idx="24497">
                  <c:v>1</c:v>
                </c:pt>
                <c:pt idx="24498">
                  <c:v>1</c:v>
                </c:pt>
                <c:pt idx="24499">
                  <c:v>1</c:v>
                </c:pt>
                <c:pt idx="24500">
                  <c:v>1</c:v>
                </c:pt>
                <c:pt idx="24501">
                  <c:v>1</c:v>
                </c:pt>
                <c:pt idx="24502">
                  <c:v>1</c:v>
                </c:pt>
                <c:pt idx="24503">
                  <c:v>1</c:v>
                </c:pt>
                <c:pt idx="24504">
                  <c:v>1</c:v>
                </c:pt>
                <c:pt idx="24505">
                  <c:v>1</c:v>
                </c:pt>
                <c:pt idx="24506">
                  <c:v>1</c:v>
                </c:pt>
                <c:pt idx="24507">
                  <c:v>1</c:v>
                </c:pt>
                <c:pt idx="24508">
                  <c:v>0.2</c:v>
                </c:pt>
                <c:pt idx="24509">
                  <c:v>1</c:v>
                </c:pt>
                <c:pt idx="24510">
                  <c:v>0.6</c:v>
                </c:pt>
                <c:pt idx="24511">
                  <c:v>1</c:v>
                </c:pt>
                <c:pt idx="24512">
                  <c:v>1</c:v>
                </c:pt>
                <c:pt idx="24513">
                  <c:v>1</c:v>
                </c:pt>
                <c:pt idx="24514">
                  <c:v>1</c:v>
                </c:pt>
                <c:pt idx="24515">
                  <c:v>0.4</c:v>
                </c:pt>
                <c:pt idx="24516">
                  <c:v>1</c:v>
                </c:pt>
                <c:pt idx="24517">
                  <c:v>1</c:v>
                </c:pt>
                <c:pt idx="24518">
                  <c:v>1</c:v>
                </c:pt>
                <c:pt idx="24519">
                  <c:v>1</c:v>
                </c:pt>
                <c:pt idx="24520">
                  <c:v>1</c:v>
                </c:pt>
                <c:pt idx="24521">
                  <c:v>1</c:v>
                </c:pt>
                <c:pt idx="24522">
                  <c:v>1</c:v>
                </c:pt>
                <c:pt idx="24523">
                  <c:v>1</c:v>
                </c:pt>
                <c:pt idx="24524">
                  <c:v>1</c:v>
                </c:pt>
                <c:pt idx="24525">
                  <c:v>1</c:v>
                </c:pt>
                <c:pt idx="24526">
                  <c:v>1</c:v>
                </c:pt>
                <c:pt idx="24527">
                  <c:v>1</c:v>
                </c:pt>
                <c:pt idx="24528">
                  <c:v>1</c:v>
                </c:pt>
                <c:pt idx="24529">
                  <c:v>1</c:v>
                </c:pt>
                <c:pt idx="24530">
                  <c:v>0.2</c:v>
                </c:pt>
                <c:pt idx="24531">
                  <c:v>1</c:v>
                </c:pt>
                <c:pt idx="24532">
                  <c:v>1</c:v>
                </c:pt>
                <c:pt idx="24533">
                  <c:v>1</c:v>
                </c:pt>
                <c:pt idx="24534">
                  <c:v>1</c:v>
                </c:pt>
                <c:pt idx="24535">
                  <c:v>1</c:v>
                </c:pt>
                <c:pt idx="24536">
                  <c:v>1</c:v>
                </c:pt>
                <c:pt idx="24537">
                  <c:v>1</c:v>
                </c:pt>
                <c:pt idx="24538">
                  <c:v>1</c:v>
                </c:pt>
                <c:pt idx="24539">
                  <c:v>1</c:v>
                </c:pt>
                <c:pt idx="24540">
                  <c:v>1</c:v>
                </c:pt>
                <c:pt idx="24541">
                  <c:v>1</c:v>
                </c:pt>
                <c:pt idx="24542">
                  <c:v>1</c:v>
                </c:pt>
                <c:pt idx="24543">
                  <c:v>1</c:v>
                </c:pt>
                <c:pt idx="24544">
                  <c:v>1</c:v>
                </c:pt>
                <c:pt idx="24545">
                  <c:v>1</c:v>
                </c:pt>
                <c:pt idx="24546">
                  <c:v>1</c:v>
                </c:pt>
                <c:pt idx="24547">
                  <c:v>1</c:v>
                </c:pt>
                <c:pt idx="24548">
                  <c:v>1</c:v>
                </c:pt>
                <c:pt idx="24549">
                  <c:v>1</c:v>
                </c:pt>
                <c:pt idx="24550">
                  <c:v>1</c:v>
                </c:pt>
                <c:pt idx="24551">
                  <c:v>1</c:v>
                </c:pt>
                <c:pt idx="24552">
                  <c:v>1</c:v>
                </c:pt>
                <c:pt idx="24553">
                  <c:v>1</c:v>
                </c:pt>
                <c:pt idx="24554">
                  <c:v>1</c:v>
                </c:pt>
                <c:pt idx="24555">
                  <c:v>1</c:v>
                </c:pt>
                <c:pt idx="24556">
                  <c:v>1</c:v>
                </c:pt>
                <c:pt idx="24557">
                  <c:v>1</c:v>
                </c:pt>
                <c:pt idx="24558">
                  <c:v>1</c:v>
                </c:pt>
                <c:pt idx="24559">
                  <c:v>1</c:v>
                </c:pt>
                <c:pt idx="24560">
                  <c:v>1</c:v>
                </c:pt>
                <c:pt idx="24561">
                  <c:v>1</c:v>
                </c:pt>
                <c:pt idx="24562">
                  <c:v>1</c:v>
                </c:pt>
                <c:pt idx="24563">
                  <c:v>1</c:v>
                </c:pt>
                <c:pt idx="24564">
                  <c:v>1</c:v>
                </c:pt>
                <c:pt idx="24565">
                  <c:v>1</c:v>
                </c:pt>
                <c:pt idx="24566">
                  <c:v>1</c:v>
                </c:pt>
                <c:pt idx="24567">
                  <c:v>1</c:v>
                </c:pt>
                <c:pt idx="24568">
                  <c:v>1</c:v>
                </c:pt>
                <c:pt idx="24569">
                  <c:v>1</c:v>
                </c:pt>
                <c:pt idx="24570">
                  <c:v>1</c:v>
                </c:pt>
                <c:pt idx="24571">
                  <c:v>1</c:v>
                </c:pt>
                <c:pt idx="24572">
                  <c:v>1</c:v>
                </c:pt>
                <c:pt idx="24573">
                  <c:v>1</c:v>
                </c:pt>
                <c:pt idx="24574">
                  <c:v>1</c:v>
                </c:pt>
                <c:pt idx="24575">
                  <c:v>1</c:v>
                </c:pt>
                <c:pt idx="24576">
                  <c:v>1</c:v>
                </c:pt>
                <c:pt idx="24577">
                  <c:v>0.8</c:v>
                </c:pt>
                <c:pt idx="24578">
                  <c:v>1</c:v>
                </c:pt>
                <c:pt idx="24579">
                  <c:v>1</c:v>
                </c:pt>
                <c:pt idx="24580">
                  <c:v>1</c:v>
                </c:pt>
                <c:pt idx="24581">
                  <c:v>1</c:v>
                </c:pt>
                <c:pt idx="24582">
                  <c:v>1</c:v>
                </c:pt>
                <c:pt idx="24583">
                  <c:v>1</c:v>
                </c:pt>
                <c:pt idx="24584">
                  <c:v>1</c:v>
                </c:pt>
                <c:pt idx="24585">
                  <c:v>1</c:v>
                </c:pt>
                <c:pt idx="24586">
                  <c:v>1</c:v>
                </c:pt>
                <c:pt idx="24587">
                  <c:v>1</c:v>
                </c:pt>
                <c:pt idx="24588">
                  <c:v>1</c:v>
                </c:pt>
                <c:pt idx="24589">
                  <c:v>1</c:v>
                </c:pt>
                <c:pt idx="24590">
                  <c:v>1</c:v>
                </c:pt>
                <c:pt idx="24591">
                  <c:v>1</c:v>
                </c:pt>
                <c:pt idx="24592">
                  <c:v>1</c:v>
                </c:pt>
                <c:pt idx="24593">
                  <c:v>1</c:v>
                </c:pt>
                <c:pt idx="24594">
                  <c:v>1</c:v>
                </c:pt>
                <c:pt idx="24595">
                  <c:v>1</c:v>
                </c:pt>
                <c:pt idx="24596">
                  <c:v>1</c:v>
                </c:pt>
                <c:pt idx="24597">
                  <c:v>1</c:v>
                </c:pt>
                <c:pt idx="24598">
                  <c:v>1</c:v>
                </c:pt>
                <c:pt idx="24599">
                  <c:v>1</c:v>
                </c:pt>
                <c:pt idx="24600">
                  <c:v>1</c:v>
                </c:pt>
                <c:pt idx="24601">
                  <c:v>1</c:v>
                </c:pt>
                <c:pt idx="24602">
                  <c:v>1</c:v>
                </c:pt>
                <c:pt idx="24603">
                  <c:v>1</c:v>
                </c:pt>
                <c:pt idx="24604">
                  <c:v>1</c:v>
                </c:pt>
                <c:pt idx="24605">
                  <c:v>1</c:v>
                </c:pt>
                <c:pt idx="24606">
                  <c:v>1</c:v>
                </c:pt>
                <c:pt idx="24607">
                  <c:v>1</c:v>
                </c:pt>
                <c:pt idx="24608">
                  <c:v>1</c:v>
                </c:pt>
                <c:pt idx="24609">
                  <c:v>1</c:v>
                </c:pt>
                <c:pt idx="24610">
                  <c:v>1</c:v>
                </c:pt>
                <c:pt idx="24611">
                  <c:v>1</c:v>
                </c:pt>
                <c:pt idx="24612">
                  <c:v>1</c:v>
                </c:pt>
                <c:pt idx="24613">
                  <c:v>1</c:v>
                </c:pt>
                <c:pt idx="24614">
                  <c:v>1</c:v>
                </c:pt>
                <c:pt idx="24615">
                  <c:v>1</c:v>
                </c:pt>
                <c:pt idx="24616">
                  <c:v>1</c:v>
                </c:pt>
                <c:pt idx="24617">
                  <c:v>1</c:v>
                </c:pt>
                <c:pt idx="24618">
                  <c:v>1</c:v>
                </c:pt>
                <c:pt idx="24619">
                  <c:v>1</c:v>
                </c:pt>
                <c:pt idx="24620">
                  <c:v>1</c:v>
                </c:pt>
                <c:pt idx="24621">
                  <c:v>1</c:v>
                </c:pt>
                <c:pt idx="24622">
                  <c:v>1</c:v>
                </c:pt>
                <c:pt idx="24623">
                  <c:v>1</c:v>
                </c:pt>
                <c:pt idx="24624">
                  <c:v>1</c:v>
                </c:pt>
                <c:pt idx="24625">
                  <c:v>1</c:v>
                </c:pt>
                <c:pt idx="24626">
                  <c:v>1</c:v>
                </c:pt>
                <c:pt idx="24627">
                  <c:v>1</c:v>
                </c:pt>
                <c:pt idx="24628">
                  <c:v>1</c:v>
                </c:pt>
                <c:pt idx="24629">
                  <c:v>1</c:v>
                </c:pt>
                <c:pt idx="24630">
                  <c:v>1</c:v>
                </c:pt>
                <c:pt idx="24631">
                  <c:v>1</c:v>
                </c:pt>
                <c:pt idx="24632">
                  <c:v>1</c:v>
                </c:pt>
                <c:pt idx="24633">
                  <c:v>1</c:v>
                </c:pt>
                <c:pt idx="24634">
                  <c:v>1</c:v>
                </c:pt>
                <c:pt idx="24635">
                  <c:v>1</c:v>
                </c:pt>
                <c:pt idx="24636">
                  <c:v>1</c:v>
                </c:pt>
                <c:pt idx="24637">
                  <c:v>1</c:v>
                </c:pt>
                <c:pt idx="24638">
                  <c:v>1</c:v>
                </c:pt>
                <c:pt idx="24639">
                  <c:v>1</c:v>
                </c:pt>
                <c:pt idx="24640">
                  <c:v>1</c:v>
                </c:pt>
                <c:pt idx="24641">
                  <c:v>1</c:v>
                </c:pt>
                <c:pt idx="24642">
                  <c:v>1</c:v>
                </c:pt>
                <c:pt idx="24643">
                  <c:v>1</c:v>
                </c:pt>
                <c:pt idx="24644">
                  <c:v>1</c:v>
                </c:pt>
                <c:pt idx="24645">
                  <c:v>1</c:v>
                </c:pt>
                <c:pt idx="24646">
                  <c:v>1</c:v>
                </c:pt>
                <c:pt idx="24647">
                  <c:v>1</c:v>
                </c:pt>
                <c:pt idx="24648">
                  <c:v>1</c:v>
                </c:pt>
                <c:pt idx="24649">
                  <c:v>1</c:v>
                </c:pt>
                <c:pt idx="24650">
                  <c:v>1</c:v>
                </c:pt>
                <c:pt idx="24651">
                  <c:v>1</c:v>
                </c:pt>
                <c:pt idx="24652">
                  <c:v>1</c:v>
                </c:pt>
                <c:pt idx="24653">
                  <c:v>1</c:v>
                </c:pt>
                <c:pt idx="24654">
                  <c:v>1</c:v>
                </c:pt>
                <c:pt idx="24655">
                  <c:v>1</c:v>
                </c:pt>
                <c:pt idx="24656">
                  <c:v>1</c:v>
                </c:pt>
                <c:pt idx="24657">
                  <c:v>1</c:v>
                </c:pt>
                <c:pt idx="24658">
                  <c:v>1</c:v>
                </c:pt>
                <c:pt idx="24659">
                  <c:v>1</c:v>
                </c:pt>
                <c:pt idx="24660">
                  <c:v>1</c:v>
                </c:pt>
                <c:pt idx="24661">
                  <c:v>1</c:v>
                </c:pt>
                <c:pt idx="24662">
                  <c:v>1</c:v>
                </c:pt>
                <c:pt idx="24663">
                  <c:v>1</c:v>
                </c:pt>
                <c:pt idx="24664">
                  <c:v>1</c:v>
                </c:pt>
                <c:pt idx="24665">
                  <c:v>1</c:v>
                </c:pt>
                <c:pt idx="24666">
                  <c:v>1</c:v>
                </c:pt>
                <c:pt idx="24667">
                  <c:v>1</c:v>
                </c:pt>
                <c:pt idx="24668">
                  <c:v>1</c:v>
                </c:pt>
                <c:pt idx="24669">
                  <c:v>1</c:v>
                </c:pt>
                <c:pt idx="24670">
                  <c:v>1</c:v>
                </c:pt>
                <c:pt idx="24671">
                  <c:v>1</c:v>
                </c:pt>
                <c:pt idx="24672">
                  <c:v>1</c:v>
                </c:pt>
                <c:pt idx="24673">
                  <c:v>1</c:v>
                </c:pt>
                <c:pt idx="24674">
                  <c:v>1</c:v>
                </c:pt>
                <c:pt idx="24675">
                  <c:v>1</c:v>
                </c:pt>
                <c:pt idx="24676">
                  <c:v>1</c:v>
                </c:pt>
                <c:pt idx="24677">
                  <c:v>1</c:v>
                </c:pt>
                <c:pt idx="24678">
                  <c:v>1</c:v>
                </c:pt>
                <c:pt idx="24679">
                  <c:v>1</c:v>
                </c:pt>
                <c:pt idx="24680">
                  <c:v>1</c:v>
                </c:pt>
                <c:pt idx="24681">
                  <c:v>1</c:v>
                </c:pt>
                <c:pt idx="24682">
                  <c:v>1</c:v>
                </c:pt>
                <c:pt idx="24683">
                  <c:v>1</c:v>
                </c:pt>
                <c:pt idx="24684">
                  <c:v>1</c:v>
                </c:pt>
                <c:pt idx="24685">
                  <c:v>1</c:v>
                </c:pt>
                <c:pt idx="24686">
                  <c:v>1</c:v>
                </c:pt>
                <c:pt idx="24687">
                  <c:v>1</c:v>
                </c:pt>
                <c:pt idx="24688">
                  <c:v>1</c:v>
                </c:pt>
                <c:pt idx="24689">
                  <c:v>1</c:v>
                </c:pt>
                <c:pt idx="24690">
                  <c:v>1</c:v>
                </c:pt>
                <c:pt idx="24691">
                  <c:v>1</c:v>
                </c:pt>
                <c:pt idx="24692">
                  <c:v>1</c:v>
                </c:pt>
                <c:pt idx="24693">
                  <c:v>1</c:v>
                </c:pt>
                <c:pt idx="24694">
                  <c:v>1</c:v>
                </c:pt>
                <c:pt idx="24695">
                  <c:v>1</c:v>
                </c:pt>
                <c:pt idx="24696">
                  <c:v>1</c:v>
                </c:pt>
                <c:pt idx="24697">
                  <c:v>1</c:v>
                </c:pt>
                <c:pt idx="24698">
                  <c:v>1</c:v>
                </c:pt>
                <c:pt idx="24699">
                  <c:v>1</c:v>
                </c:pt>
                <c:pt idx="24700">
                  <c:v>1</c:v>
                </c:pt>
                <c:pt idx="24701">
                  <c:v>1</c:v>
                </c:pt>
                <c:pt idx="24702">
                  <c:v>1</c:v>
                </c:pt>
                <c:pt idx="24703">
                  <c:v>1</c:v>
                </c:pt>
                <c:pt idx="24704">
                  <c:v>1</c:v>
                </c:pt>
                <c:pt idx="24705">
                  <c:v>1</c:v>
                </c:pt>
                <c:pt idx="24706">
                  <c:v>1</c:v>
                </c:pt>
                <c:pt idx="24707">
                  <c:v>1</c:v>
                </c:pt>
                <c:pt idx="24708">
                  <c:v>1</c:v>
                </c:pt>
                <c:pt idx="24709">
                  <c:v>1</c:v>
                </c:pt>
                <c:pt idx="24710">
                  <c:v>1</c:v>
                </c:pt>
                <c:pt idx="24711">
                  <c:v>1</c:v>
                </c:pt>
                <c:pt idx="24712">
                  <c:v>1</c:v>
                </c:pt>
                <c:pt idx="24713">
                  <c:v>1</c:v>
                </c:pt>
                <c:pt idx="24714">
                  <c:v>1</c:v>
                </c:pt>
                <c:pt idx="24715">
                  <c:v>1</c:v>
                </c:pt>
                <c:pt idx="24716">
                  <c:v>1</c:v>
                </c:pt>
                <c:pt idx="24717">
                  <c:v>1</c:v>
                </c:pt>
                <c:pt idx="24718">
                  <c:v>1</c:v>
                </c:pt>
                <c:pt idx="24719">
                  <c:v>1</c:v>
                </c:pt>
                <c:pt idx="24720">
                  <c:v>1</c:v>
                </c:pt>
                <c:pt idx="24721">
                  <c:v>1</c:v>
                </c:pt>
                <c:pt idx="24722">
                  <c:v>1</c:v>
                </c:pt>
                <c:pt idx="24723">
                  <c:v>1</c:v>
                </c:pt>
                <c:pt idx="24724">
                  <c:v>1</c:v>
                </c:pt>
                <c:pt idx="24725">
                  <c:v>1</c:v>
                </c:pt>
                <c:pt idx="24726">
                  <c:v>1</c:v>
                </c:pt>
                <c:pt idx="24727">
                  <c:v>1</c:v>
                </c:pt>
                <c:pt idx="24728">
                  <c:v>1</c:v>
                </c:pt>
                <c:pt idx="24729">
                  <c:v>1</c:v>
                </c:pt>
                <c:pt idx="24730">
                  <c:v>1</c:v>
                </c:pt>
                <c:pt idx="24731">
                  <c:v>1</c:v>
                </c:pt>
                <c:pt idx="24732">
                  <c:v>1</c:v>
                </c:pt>
                <c:pt idx="24733">
                  <c:v>1</c:v>
                </c:pt>
                <c:pt idx="24734">
                  <c:v>1</c:v>
                </c:pt>
                <c:pt idx="24735">
                  <c:v>1</c:v>
                </c:pt>
                <c:pt idx="24736">
                  <c:v>1</c:v>
                </c:pt>
                <c:pt idx="24737">
                  <c:v>1</c:v>
                </c:pt>
                <c:pt idx="24738">
                  <c:v>1</c:v>
                </c:pt>
                <c:pt idx="24739">
                  <c:v>1</c:v>
                </c:pt>
                <c:pt idx="24740">
                  <c:v>1</c:v>
                </c:pt>
                <c:pt idx="24741">
                  <c:v>1</c:v>
                </c:pt>
                <c:pt idx="24742">
                  <c:v>1</c:v>
                </c:pt>
                <c:pt idx="24743">
                  <c:v>1</c:v>
                </c:pt>
                <c:pt idx="24744">
                  <c:v>1</c:v>
                </c:pt>
                <c:pt idx="24745">
                  <c:v>1</c:v>
                </c:pt>
                <c:pt idx="24746">
                  <c:v>1</c:v>
                </c:pt>
                <c:pt idx="24747">
                  <c:v>1</c:v>
                </c:pt>
                <c:pt idx="24748">
                  <c:v>1</c:v>
                </c:pt>
                <c:pt idx="24749">
                  <c:v>1</c:v>
                </c:pt>
                <c:pt idx="24750">
                  <c:v>1</c:v>
                </c:pt>
                <c:pt idx="24751">
                  <c:v>1</c:v>
                </c:pt>
                <c:pt idx="24752">
                  <c:v>1</c:v>
                </c:pt>
                <c:pt idx="24753">
                  <c:v>1</c:v>
                </c:pt>
                <c:pt idx="24754">
                  <c:v>1</c:v>
                </c:pt>
                <c:pt idx="24755">
                  <c:v>1</c:v>
                </c:pt>
                <c:pt idx="24756">
                  <c:v>1</c:v>
                </c:pt>
                <c:pt idx="24757">
                  <c:v>1</c:v>
                </c:pt>
                <c:pt idx="24758">
                  <c:v>1</c:v>
                </c:pt>
                <c:pt idx="24759">
                  <c:v>1</c:v>
                </c:pt>
                <c:pt idx="24760">
                  <c:v>1</c:v>
                </c:pt>
                <c:pt idx="24761">
                  <c:v>1</c:v>
                </c:pt>
                <c:pt idx="24762">
                  <c:v>1</c:v>
                </c:pt>
                <c:pt idx="24763">
                  <c:v>1</c:v>
                </c:pt>
                <c:pt idx="24764">
                  <c:v>1</c:v>
                </c:pt>
                <c:pt idx="24765">
                  <c:v>1</c:v>
                </c:pt>
                <c:pt idx="24766">
                  <c:v>1</c:v>
                </c:pt>
                <c:pt idx="24767">
                  <c:v>1</c:v>
                </c:pt>
                <c:pt idx="24768">
                  <c:v>1</c:v>
                </c:pt>
                <c:pt idx="24769">
                  <c:v>1</c:v>
                </c:pt>
                <c:pt idx="24770">
                  <c:v>1</c:v>
                </c:pt>
                <c:pt idx="24771">
                  <c:v>1</c:v>
                </c:pt>
                <c:pt idx="24772">
                  <c:v>0.8</c:v>
                </c:pt>
                <c:pt idx="24773">
                  <c:v>1</c:v>
                </c:pt>
                <c:pt idx="24774">
                  <c:v>1</c:v>
                </c:pt>
                <c:pt idx="24775">
                  <c:v>1</c:v>
                </c:pt>
                <c:pt idx="24776">
                  <c:v>1</c:v>
                </c:pt>
                <c:pt idx="24777">
                  <c:v>1</c:v>
                </c:pt>
                <c:pt idx="24778">
                  <c:v>1</c:v>
                </c:pt>
                <c:pt idx="24779">
                  <c:v>1</c:v>
                </c:pt>
                <c:pt idx="24780">
                  <c:v>1</c:v>
                </c:pt>
                <c:pt idx="24781">
                  <c:v>1</c:v>
                </c:pt>
                <c:pt idx="24782">
                  <c:v>1</c:v>
                </c:pt>
                <c:pt idx="24783">
                  <c:v>1</c:v>
                </c:pt>
                <c:pt idx="24784">
                  <c:v>0.6</c:v>
                </c:pt>
                <c:pt idx="24785">
                  <c:v>1</c:v>
                </c:pt>
                <c:pt idx="24786">
                  <c:v>1</c:v>
                </c:pt>
                <c:pt idx="24787">
                  <c:v>1</c:v>
                </c:pt>
                <c:pt idx="24788">
                  <c:v>1</c:v>
                </c:pt>
                <c:pt idx="24789">
                  <c:v>1</c:v>
                </c:pt>
                <c:pt idx="24790">
                  <c:v>1</c:v>
                </c:pt>
                <c:pt idx="24791">
                  <c:v>1</c:v>
                </c:pt>
                <c:pt idx="24792">
                  <c:v>1</c:v>
                </c:pt>
                <c:pt idx="24793">
                  <c:v>1</c:v>
                </c:pt>
                <c:pt idx="24794">
                  <c:v>1</c:v>
                </c:pt>
                <c:pt idx="24795">
                  <c:v>1</c:v>
                </c:pt>
                <c:pt idx="24796">
                  <c:v>1</c:v>
                </c:pt>
                <c:pt idx="24797">
                  <c:v>1</c:v>
                </c:pt>
                <c:pt idx="24798">
                  <c:v>1</c:v>
                </c:pt>
                <c:pt idx="24799">
                  <c:v>1</c:v>
                </c:pt>
                <c:pt idx="24800">
                  <c:v>1</c:v>
                </c:pt>
                <c:pt idx="24801">
                  <c:v>1</c:v>
                </c:pt>
                <c:pt idx="24802">
                  <c:v>1</c:v>
                </c:pt>
                <c:pt idx="24803">
                  <c:v>1</c:v>
                </c:pt>
                <c:pt idx="24804">
                  <c:v>1</c:v>
                </c:pt>
                <c:pt idx="24805">
                  <c:v>1</c:v>
                </c:pt>
                <c:pt idx="24806">
                  <c:v>1</c:v>
                </c:pt>
                <c:pt idx="24807">
                  <c:v>1</c:v>
                </c:pt>
                <c:pt idx="24808">
                  <c:v>1</c:v>
                </c:pt>
                <c:pt idx="24809">
                  <c:v>1</c:v>
                </c:pt>
                <c:pt idx="24810">
                  <c:v>1</c:v>
                </c:pt>
                <c:pt idx="24811">
                  <c:v>1</c:v>
                </c:pt>
                <c:pt idx="24812">
                  <c:v>1</c:v>
                </c:pt>
                <c:pt idx="24813">
                  <c:v>1</c:v>
                </c:pt>
                <c:pt idx="24814">
                  <c:v>1</c:v>
                </c:pt>
                <c:pt idx="24815">
                  <c:v>1</c:v>
                </c:pt>
                <c:pt idx="24816">
                  <c:v>1</c:v>
                </c:pt>
                <c:pt idx="24817">
                  <c:v>1</c:v>
                </c:pt>
                <c:pt idx="24818">
                  <c:v>1</c:v>
                </c:pt>
                <c:pt idx="24819">
                  <c:v>1</c:v>
                </c:pt>
                <c:pt idx="24820">
                  <c:v>1</c:v>
                </c:pt>
                <c:pt idx="24821">
                  <c:v>1</c:v>
                </c:pt>
                <c:pt idx="24822">
                  <c:v>1</c:v>
                </c:pt>
                <c:pt idx="24823">
                  <c:v>1</c:v>
                </c:pt>
                <c:pt idx="24824">
                  <c:v>1</c:v>
                </c:pt>
                <c:pt idx="24825">
                  <c:v>1</c:v>
                </c:pt>
                <c:pt idx="24826">
                  <c:v>1</c:v>
                </c:pt>
                <c:pt idx="24827">
                  <c:v>0.8</c:v>
                </c:pt>
                <c:pt idx="24828">
                  <c:v>1</c:v>
                </c:pt>
                <c:pt idx="24829">
                  <c:v>1</c:v>
                </c:pt>
                <c:pt idx="24830">
                  <c:v>1</c:v>
                </c:pt>
                <c:pt idx="24831">
                  <c:v>1</c:v>
                </c:pt>
                <c:pt idx="24832">
                  <c:v>1</c:v>
                </c:pt>
                <c:pt idx="24833">
                  <c:v>1</c:v>
                </c:pt>
                <c:pt idx="24834">
                  <c:v>1</c:v>
                </c:pt>
                <c:pt idx="24835">
                  <c:v>1</c:v>
                </c:pt>
                <c:pt idx="24836">
                  <c:v>1</c:v>
                </c:pt>
                <c:pt idx="24837">
                  <c:v>1</c:v>
                </c:pt>
                <c:pt idx="24838">
                  <c:v>1</c:v>
                </c:pt>
                <c:pt idx="24839">
                  <c:v>1</c:v>
                </c:pt>
                <c:pt idx="24840">
                  <c:v>1</c:v>
                </c:pt>
                <c:pt idx="24841">
                  <c:v>1</c:v>
                </c:pt>
                <c:pt idx="24842">
                  <c:v>1</c:v>
                </c:pt>
                <c:pt idx="24843">
                  <c:v>1</c:v>
                </c:pt>
                <c:pt idx="24844">
                  <c:v>1</c:v>
                </c:pt>
                <c:pt idx="24845">
                  <c:v>1</c:v>
                </c:pt>
                <c:pt idx="24846">
                  <c:v>1</c:v>
                </c:pt>
                <c:pt idx="24847">
                  <c:v>1</c:v>
                </c:pt>
                <c:pt idx="24848">
                  <c:v>1</c:v>
                </c:pt>
                <c:pt idx="24849">
                  <c:v>1</c:v>
                </c:pt>
                <c:pt idx="24850">
                  <c:v>1</c:v>
                </c:pt>
                <c:pt idx="24851">
                  <c:v>1</c:v>
                </c:pt>
                <c:pt idx="24852">
                  <c:v>1</c:v>
                </c:pt>
                <c:pt idx="24853">
                  <c:v>1</c:v>
                </c:pt>
                <c:pt idx="24854">
                  <c:v>1</c:v>
                </c:pt>
                <c:pt idx="24855">
                  <c:v>1</c:v>
                </c:pt>
                <c:pt idx="24856">
                  <c:v>1</c:v>
                </c:pt>
                <c:pt idx="24857">
                  <c:v>1</c:v>
                </c:pt>
                <c:pt idx="24858">
                  <c:v>1</c:v>
                </c:pt>
                <c:pt idx="24859">
                  <c:v>1</c:v>
                </c:pt>
                <c:pt idx="24860">
                  <c:v>1</c:v>
                </c:pt>
                <c:pt idx="24861">
                  <c:v>1</c:v>
                </c:pt>
                <c:pt idx="24862">
                  <c:v>1</c:v>
                </c:pt>
                <c:pt idx="24863">
                  <c:v>1</c:v>
                </c:pt>
                <c:pt idx="24864">
                  <c:v>1</c:v>
                </c:pt>
                <c:pt idx="24865">
                  <c:v>1</c:v>
                </c:pt>
                <c:pt idx="24866">
                  <c:v>1</c:v>
                </c:pt>
                <c:pt idx="24867">
                  <c:v>1</c:v>
                </c:pt>
                <c:pt idx="24868">
                  <c:v>1</c:v>
                </c:pt>
                <c:pt idx="24869">
                  <c:v>1</c:v>
                </c:pt>
                <c:pt idx="24870">
                  <c:v>1</c:v>
                </c:pt>
                <c:pt idx="24871">
                  <c:v>1</c:v>
                </c:pt>
                <c:pt idx="24872">
                  <c:v>1</c:v>
                </c:pt>
                <c:pt idx="24873">
                  <c:v>1</c:v>
                </c:pt>
                <c:pt idx="24874">
                  <c:v>1</c:v>
                </c:pt>
                <c:pt idx="24875">
                  <c:v>1</c:v>
                </c:pt>
                <c:pt idx="24876">
                  <c:v>1</c:v>
                </c:pt>
                <c:pt idx="24877">
                  <c:v>1</c:v>
                </c:pt>
                <c:pt idx="24878">
                  <c:v>1</c:v>
                </c:pt>
                <c:pt idx="24879">
                  <c:v>0.4</c:v>
                </c:pt>
                <c:pt idx="24880">
                  <c:v>1</c:v>
                </c:pt>
                <c:pt idx="24881">
                  <c:v>1</c:v>
                </c:pt>
                <c:pt idx="24882">
                  <c:v>1</c:v>
                </c:pt>
                <c:pt idx="24883">
                  <c:v>1</c:v>
                </c:pt>
                <c:pt idx="24884">
                  <c:v>1</c:v>
                </c:pt>
                <c:pt idx="24885">
                  <c:v>1</c:v>
                </c:pt>
                <c:pt idx="24886">
                  <c:v>1</c:v>
                </c:pt>
                <c:pt idx="24887">
                  <c:v>1</c:v>
                </c:pt>
                <c:pt idx="24888">
                  <c:v>1</c:v>
                </c:pt>
                <c:pt idx="24889">
                  <c:v>1</c:v>
                </c:pt>
                <c:pt idx="24890">
                  <c:v>1</c:v>
                </c:pt>
                <c:pt idx="24891">
                  <c:v>1</c:v>
                </c:pt>
                <c:pt idx="24892">
                  <c:v>1</c:v>
                </c:pt>
                <c:pt idx="24893">
                  <c:v>1</c:v>
                </c:pt>
                <c:pt idx="24894">
                  <c:v>1</c:v>
                </c:pt>
                <c:pt idx="24895">
                  <c:v>1</c:v>
                </c:pt>
                <c:pt idx="24896">
                  <c:v>1</c:v>
                </c:pt>
                <c:pt idx="24897">
                  <c:v>1</c:v>
                </c:pt>
                <c:pt idx="24898">
                  <c:v>1</c:v>
                </c:pt>
                <c:pt idx="24899">
                  <c:v>1</c:v>
                </c:pt>
                <c:pt idx="24900">
                  <c:v>1</c:v>
                </c:pt>
                <c:pt idx="24901">
                  <c:v>1</c:v>
                </c:pt>
                <c:pt idx="24902">
                  <c:v>1</c:v>
                </c:pt>
                <c:pt idx="24903">
                  <c:v>1</c:v>
                </c:pt>
                <c:pt idx="24904">
                  <c:v>1</c:v>
                </c:pt>
                <c:pt idx="24905">
                  <c:v>1</c:v>
                </c:pt>
                <c:pt idx="24906">
                  <c:v>1</c:v>
                </c:pt>
                <c:pt idx="24907">
                  <c:v>1</c:v>
                </c:pt>
                <c:pt idx="24908">
                  <c:v>1</c:v>
                </c:pt>
                <c:pt idx="24909">
                  <c:v>1</c:v>
                </c:pt>
                <c:pt idx="24910">
                  <c:v>1</c:v>
                </c:pt>
                <c:pt idx="24911">
                  <c:v>1</c:v>
                </c:pt>
                <c:pt idx="24912">
                  <c:v>1</c:v>
                </c:pt>
                <c:pt idx="24913">
                  <c:v>1</c:v>
                </c:pt>
                <c:pt idx="24914">
                  <c:v>1</c:v>
                </c:pt>
                <c:pt idx="24915">
                  <c:v>0.8</c:v>
                </c:pt>
                <c:pt idx="24916">
                  <c:v>1</c:v>
                </c:pt>
                <c:pt idx="24917">
                  <c:v>1</c:v>
                </c:pt>
                <c:pt idx="24918">
                  <c:v>1</c:v>
                </c:pt>
                <c:pt idx="24919">
                  <c:v>1</c:v>
                </c:pt>
                <c:pt idx="24920">
                  <c:v>1</c:v>
                </c:pt>
                <c:pt idx="24921">
                  <c:v>1</c:v>
                </c:pt>
                <c:pt idx="24922">
                  <c:v>1</c:v>
                </c:pt>
                <c:pt idx="24923">
                  <c:v>1</c:v>
                </c:pt>
                <c:pt idx="24924">
                  <c:v>1</c:v>
                </c:pt>
                <c:pt idx="24925">
                  <c:v>1</c:v>
                </c:pt>
                <c:pt idx="24926">
                  <c:v>1</c:v>
                </c:pt>
                <c:pt idx="24927">
                  <c:v>1</c:v>
                </c:pt>
                <c:pt idx="24928">
                  <c:v>1</c:v>
                </c:pt>
                <c:pt idx="24929">
                  <c:v>1</c:v>
                </c:pt>
                <c:pt idx="24930">
                  <c:v>1</c:v>
                </c:pt>
                <c:pt idx="24931">
                  <c:v>1</c:v>
                </c:pt>
                <c:pt idx="24932">
                  <c:v>1</c:v>
                </c:pt>
                <c:pt idx="24933">
                  <c:v>1</c:v>
                </c:pt>
                <c:pt idx="24934">
                  <c:v>1</c:v>
                </c:pt>
                <c:pt idx="24935">
                  <c:v>1</c:v>
                </c:pt>
                <c:pt idx="24936">
                  <c:v>1</c:v>
                </c:pt>
                <c:pt idx="24937">
                  <c:v>1</c:v>
                </c:pt>
                <c:pt idx="24938">
                  <c:v>1</c:v>
                </c:pt>
                <c:pt idx="24939">
                  <c:v>1</c:v>
                </c:pt>
                <c:pt idx="24940">
                  <c:v>1</c:v>
                </c:pt>
                <c:pt idx="24941">
                  <c:v>1</c:v>
                </c:pt>
                <c:pt idx="24942">
                  <c:v>1</c:v>
                </c:pt>
                <c:pt idx="24943">
                  <c:v>1</c:v>
                </c:pt>
                <c:pt idx="24944">
                  <c:v>1</c:v>
                </c:pt>
                <c:pt idx="24945">
                  <c:v>1</c:v>
                </c:pt>
                <c:pt idx="24946">
                  <c:v>1</c:v>
                </c:pt>
                <c:pt idx="24947">
                  <c:v>1</c:v>
                </c:pt>
                <c:pt idx="24948">
                  <c:v>1</c:v>
                </c:pt>
                <c:pt idx="24949">
                  <c:v>1</c:v>
                </c:pt>
                <c:pt idx="24950">
                  <c:v>1</c:v>
                </c:pt>
                <c:pt idx="24951">
                  <c:v>1</c:v>
                </c:pt>
                <c:pt idx="24952">
                  <c:v>1</c:v>
                </c:pt>
                <c:pt idx="24953">
                  <c:v>1</c:v>
                </c:pt>
                <c:pt idx="24954">
                  <c:v>1</c:v>
                </c:pt>
                <c:pt idx="24955">
                  <c:v>1</c:v>
                </c:pt>
                <c:pt idx="24956">
                  <c:v>1</c:v>
                </c:pt>
                <c:pt idx="24957">
                  <c:v>1</c:v>
                </c:pt>
                <c:pt idx="24958">
                  <c:v>1</c:v>
                </c:pt>
                <c:pt idx="24959">
                  <c:v>1</c:v>
                </c:pt>
                <c:pt idx="24960">
                  <c:v>1</c:v>
                </c:pt>
                <c:pt idx="24961">
                  <c:v>1</c:v>
                </c:pt>
                <c:pt idx="24962">
                  <c:v>1</c:v>
                </c:pt>
                <c:pt idx="24963">
                  <c:v>1</c:v>
                </c:pt>
                <c:pt idx="24964">
                  <c:v>1</c:v>
                </c:pt>
                <c:pt idx="24965">
                  <c:v>1</c:v>
                </c:pt>
                <c:pt idx="24966">
                  <c:v>1</c:v>
                </c:pt>
                <c:pt idx="24967">
                  <c:v>1</c:v>
                </c:pt>
                <c:pt idx="24968">
                  <c:v>1</c:v>
                </c:pt>
                <c:pt idx="24969">
                  <c:v>1</c:v>
                </c:pt>
                <c:pt idx="24970">
                  <c:v>1</c:v>
                </c:pt>
                <c:pt idx="24971">
                  <c:v>1</c:v>
                </c:pt>
                <c:pt idx="24972">
                  <c:v>1</c:v>
                </c:pt>
                <c:pt idx="24973">
                  <c:v>1</c:v>
                </c:pt>
                <c:pt idx="24974">
                  <c:v>1</c:v>
                </c:pt>
                <c:pt idx="24975">
                  <c:v>1</c:v>
                </c:pt>
                <c:pt idx="24976">
                  <c:v>1</c:v>
                </c:pt>
                <c:pt idx="24977">
                  <c:v>1</c:v>
                </c:pt>
                <c:pt idx="24978">
                  <c:v>1</c:v>
                </c:pt>
                <c:pt idx="24979">
                  <c:v>1</c:v>
                </c:pt>
                <c:pt idx="24980">
                  <c:v>1</c:v>
                </c:pt>
                <c:pt idx="24981">
                  <c:v>1</c:v>
                </c:pt>
                <c:pt idx="24982">
                  <c:v>1</c:v>
                </c:pt>
                <c:pt idx="24983">
                  <c:v>1</c:v>
                </c:pt>
                <c:pt idx="24984">
                  <c:v>1</c:v>
                </c:pt>
                <c:pt idx="24985">
                  <c:v>1</c:v>
                </c:pt>
                <c:pt idx="24986">
                  <c:v>1</c:v>
                </c:pt>
                <c:pt idx="24987">
                  <c:v>1</c:v>
                </c:pt>
                <c:pt idx="24988">
                  <c:v>1</c:v>
                </c:pt>
                <c:pt idx="24989">
                  <c:v>1</c:v>
                </c:pt>
                <c:pt idx="24990">
                  <c:v>1</c:v>
                </c:pt>
                <c:pt idx="24991">
                  <c:v>1</c:v>
                </c:pt>
                <c:pt idx="24992">
                  <c:v>1</c:v>
                </c:pt>
                <c:pt idx="24993">
                  <c:v>1</c:v>
                </c:pt>
                <c:pt idx="24994">
                  <c:v>1</c:v>
                </c:pt>
                <c:pt idx="24995">
                  <c:v>1</c:v>
                </c:pt>
                <c:pt idx="24996">
                  <c:v>1</c:v>
                </c:pt>
                <c:pt idx="24997">
                  <c:v>1</c:v>
                </c:pt>
                <c:pt idx="24998">
                  <c:v>1</c:v>
                </c:pt>
                <c:pt idx="24999">
                  <c:v>1</c:v>
                </c:pt>
                <c:pt idx="25000">
                  <c:v>1</c:v>
                </c:pt>
                <c:pt idx="25001">
                  <c:v>1</c:v>
                </c:pt>
                <c:pt idx="25002">
                  <c:v>1</c:v>
                </c:pt>
                <c:pt idx="25003">
                  <c:v>1</c:v>
                </c:pt>
                <c:pt idx="25004">
                  <c:v>1</c:v>
                </c:pt>
                <c:pt idx="25005">
                  <c:v>1</c:v>
                </c:pt>
                <c:pt idx="25006">
                  <c:v>1</c:v>
                </c:pt>
                <c:pt idx="25007">
                  <c:v>1</c:v>
                </c:pt>
                <c:pt idx="25008">
                  <c:v>1</c:v>
                </c:pt>
                <c:pt idx="25009">
                  <c:v>1</c:v>
                </c:pt>
                <c:pt idx="25010">
                  <c:v>1</c:v>
                </c:pt>
                <c:pt idx="25011">
                  <c:v>1</c:v>
                </c:pt>
                <c:pt idx="25012">
                  <c:v>1</c:v>
                </c:pt>
                <c:pt idx="25013">
                  <c:v>1</c:v>
                </c:pt>
                <c:pt idx="25014">
                  <c:v>1</c:v>
                </c:pt>
                <c:pt idx="25015">
                  <c:v>1</c:v>
                </c:pt>
                <c:pt idx="25016">
                  <c:v>1</c:v>
                </c:pt>
                <c:pt idx="25017">
                  <c:v>0.6</c:v>
                </c:pt>
                <c:pt idx="25018">
                  <c:v>1</c:v>
                </c:pt>
                <c:pt idx="25019">
                  <c:v>1</c:v>
                </c:pt>
                <c:pt idx="25020">
                  <c:v>1</c:v>
                </c:pt>
                <c:pt idx="25021">
                  <c:v>1</c:v>
                </c:pt>
                <c:pt idx="25022">
                  <c:v>1</c:v>
                </c:pt>
                <c:pt idx="25023">
                  <c:v>1</c:v>
                </c:pt>
                <c:pt idx="25024">
                  <c:v>1</c:v>
                </c:pt>
                <c:pt idx="25025">
                  <c:v>1</c:v>
                </c:pt>
                <c:pt idx="25026">
                  <c:v>1</c:v>
                </c:pt>
                <c:pt idx="25027">
                  <c:v>1</c:v>
                </c:pt>
                <c:pt idx="25028">
                  <c:v>1</c:v>
                </c:pt>
                <c:pt idx="25029">
                  <c:v>1</c:v>
                </c:pt>
                <c:pt idx="25030">
                  <c:v>1</c:v>
                </c:pt>
                <c:pt idx="25031">
                  <c:v>1</c:v>
                </c:pt>
                <c:pt idx="25032">
                  <c:v>1</c:v>
                </c:pt>
                <c:pt idx="25033">
                  <c:v>1</c:v>
                </c:pt>
                <c:pt idx="25034">
                  <c:v>1</c:v>
                </c:pt>
                <c:pt idx="25035">
                  <c:v>1</c:v>
                </c:pt>
                <c:pt idx="25036">
                  <c:v>1</c:v>
                </c:pt>
                <c:pt idx="25037">
                  <c:v>1</c:v>
                </c:pt>
                <c:pt idx="25038">
                  <c:v>1</c:v>
                </c:pt>
                <c:pt idx="25039">
                  <c:v>1</c:v>
                </c:pt>
                <c:pt idx="25040">
                  <c:v>1</c:v>
                </c:pt>
                <c:pt idx="25041">
                  <c:v>1</c:v>
                </c:pt>
                <c:pt idx="25042">
                  <c:v>1</c:v>
                </c:pt>
                <c:pt idx="25043">
                  <c:v>1</c:v>
                </c:pt>
                <c:pt idx="25044">
                  <c:v>1</c:v>
                </c:pt>
                <c:pt idx="25045">
                  <c:v>1</c:v>
                </c:pt>
                <c:pt idx="25046">
                  <c:v>1</c:v>
                </c:pt>
                <c:pt idx="25047">
                  <c:v>1</c:v>
                </c:pt>
                <c:pt idx="25048">
                  <c:v>1</c:v>
                </c:pt>
                <c:pt idx="25049">
                  <c:v>1</c:v>
                </c:pt>
                <c:pt idx="25050">
                  <c:v>1</c:v>
                </c:pt>
                <c:pt idx="25051">
                  <c:v>1</c:v>
                </c:pt>
                <c:pt idx="25052">
                  <c:v>1</c:v>
                </c:pt>
                <c:pt idx="25053">
                  <c:v>1</c:v>
                </c:pt>
                <c:pt idx="25054">
                  <c:v>1</c:v>
                </c:pt>
                <c:pt idx="25055">
                  <c:v>1</c:v>
                </c:pt>
                <c:pt idx="25056">
                  <c:v>1</c:v>
                </c:pt>
                <c:pt idx="25057">
                  <c:v>1</c:v>
                </c:pt>
                <c:pt idx="25058">
                  <c:v>1</c:v>
                </c:pt>
                <c:pt idx="25059">
                  <c:v>1</c:v>
                </c:pt>
                <c:pt idx="25060">
                  <c:v>1</c:v>
                </c:pt>
                <c:pt idx="25061">
                  <c:v>1</c:v>
                </c:pt>
                <c:pt idx="25062">
                  <c:v>1</c:v>
                </c:pt>
                <c:pt idx="25063">
                  <c:v>1</c:v>
                </c:pt>
                <c:pt idx="25064">
                  <c:v>1</c:v>
                </c:pt>
                <c:pt idx="25065">
                  <c:v>1</c:v>
                </c:pt>
                <c:pt idx="25066">
                  <c:v>1</c:v>
                </c:pt>
                <c:pt idx="25067">
                  <c:v>1</c:v>
                </c:pt>
                <c:pt idx="25068">
                  <c:v>1</c:v>
                </c:pt>
                <c:pt idx="25069">
                  <c:v>1</c:v>
                </c:pt>
                <c:pt idx="25070">
                  <c:v>1</c:v>
                </c:pt>
                <c:pt idx="25071">
                  <c:v>1</c:v>
                </c:pt>
                <c:pt idx="25072">
                  <c:v>1</c:v>
                </c:pt>
                <c:pt idx="25073">
                  <c:v>1</c:v>
                </c:pt>
                <c:pt idx="25074">
                  <c:v>1</c:v>
                </c:pt>
                <c:pt idx="25075">
                  <c:v>1</c:v>
                </c:pt>
                <c:pt idx="25076">
                  <c:v>0.6</c:v>
                </c:pt>
                <c:pt idx="25077">
                  <c:v>1</c:v>
                </c:pt>
                <c:pt idx="25078">
                  <c:v>1</c:v>
                </c:pt>
                <c:pt idx="25079">
                  <c:v>1</c:v>
                </c:pt>
                <c:pt idx="25080">
                  <c:v>1</c:v>
                </c:pt>
                <c:pt idx="25081">
                  <c:v>1</c:v>
                </c:pt>
                <c:pt idx="25082">
                  <c:v>1</c:v>
                </c:pt>
                <c:pt idx="25083">
                  <c:v>1</c:v>
                </c:pt>
                <c:pt idx="25084">
                  <c:v>1</c:v>
                </c:pt>
                <c:pt idx="25085">
                  <c:v>1</c:v>
                </c:pt>
                <c:pt idx="25086">
                  <c:v>1</c:v>
                </c:pt>
                <c:pt idx="25087">
                  <c:v>1</c:v>
                </c:pt>
                <c:pt idx="25088">
                  <c:v>1</c:v>
                </c:pt>
                <c:pt idx="25089">
                  <c:v>1</c:v>
                </c:pt>
                <c:pt idx="25090">
                  <c:v>1</c:v>
                </c:pt>
                <c:pt idx="25091">
                  <c:v>1</c:v>
                </c:pt>
                <c:pt idx="25092">
                  <c:v>1</c:v>
                </c:pt>
                <c:pt idx="25093">
                  <c:v>1</c:v>
                </c:pt>
                <c:pt idx="25094">
                  <c:v>1</c:v>
                </c:pt>
                <c:pt idx="25095">
                  <c:v>1</c:v>
                </c:pt>
                <c:pt idx="25096">
                  <c:v>1</c:v>
                </c:pt>
                <c:pt idx="25097">
                  <c:v>1</c:v>
                </c:pt>
                <c:pt idx="25098">
                  <c:v>1</c:v>
                </c:pt>
                <c:pt idx="25099">
                  <c:v>1</c:v>
                </c:pt>
                <c:pt idx="25100">
                  <c:v>1</c:v>
                </c:pt>
                <c:pt idx="25101">
                  <c:v>1</c:v>
                </c:pt>
                <c:pt idx="25102">
                  <c:v>1</c:v>
                </c:pt>
                <c:pt idx="25103">
                  <c:v>1</c:v>
                </c:pt>
                <c:pt idx="25104">
                  <c:v>1</c:v>
                </c:pt>
                <c:pt idx="25105">
                  <c:v>1</c:v>
                </c:pt>
                <c:pt idx="25106">
                  <c:v>1</c:v>
                </c:pt>
                <c:pt idx="25107">
                  <c:v>1</c:v>
                </c:pt>
                <c:pt idx="25108">
                  <c:v>1</c:v>
                </c:pt>
                <c:pt idx="25109">
                  <c:v>1</c:v>
                </c:pt>
                <c:pt idx="25110">
                  <c:v>1</c:v>
                </c:pt>
                <c:pt idx="25111">
                  <c:v>1</c:v>
                </c:pt>
                <c:pt idx="25112">
                  <c:v>1</c:v>
                </c:pt>
                <c:pt idx="25113">
                  <c:v>1</c:v>
                </c:pt>
                <c:pt idx="25114">
                  <c:v>1</c:v>
                </c:pt>
                <c:pt idx="25115">
                  <c:v>1</c:v>
                </c:pt>
                <c:pt idx="25116">
                  <c:v>1</c:v>
                </c:pt>
                <c:pt idx="25117">
                  <c:v>1</c:v>
                </c:pt>
                <c:pt idx="25118">
                  <c:v>1</c:v>
                </c:pt>
                <c:pt idx="25119">
                  <c:v>1</c:v>
                </c:pt>
                <c:pt idx="25120">
                  <c:v>1</c:v>
                </c:pt>
                <c:pt idx="25121">
                  <c:v>1</c:v>
                </c:pt>
                <c:pt idx="25122">
                  <c:v>1</c:v>
                </c:pt>
                <c:pt idx="25123">
                  <c:v>1</c:v>
                </c:pt>
                <c:pt idx="25124">
                  <c:v>1</c:v>
                </c:pt>
                <c:pt idx="25125">
                  <c:v>1</c:v>
                </c:pt>
                <c:pt idx="25126">
                  <c:v>1</c:v>
                </c:pt>
                <c:pt idx="25127">
                  <c:v>1</c:v>
                </c:pt>
                <c:pt idx="25128">
                  <c:v>1</c:v>
                </c:pt>
                <c:pt idx="25129">
                  <c:v>1</c:v>
                </c:pt>
                <c:pt idx="25130">
                  <c:v>1</c:v>
                </c:pt>
                <c:pt idx="25131">
                  <c:v>1</c:v>
                </c:pt>
                <c:pt idx="25132">
                  <c:v>1</c:v>
                </c:pt>
                <c:pt idx="25133">
                  <c:v>1</c:v>
                </c:pt>
                <c:pt idx="25134">
                  <c:v>1</c:v>
                </c:pt>
                <c:pt idx="25135">
                  <c:v>1</c:v>
                </c:pt>
                <c:pt idx="25136">
                  <c:v>1</c:v>
                </c:pt>
                <c:pt idx="25137">
                  <c:v>1</c:v>
                </c:pt>
                <c:pt idx="25138">
                  <c:v>1</c:v>
                </c:pt>
                <c:pt idx="25139">
                  <c:v>1</c:v>
                </c:pt>
                <c:pt idx="25140">
                  <c:v>1</c:v>
                </c:pt>
                <c:pt idx="25141">
                  <c:v>1</c:v>
                </c:pt>
                <c:pt idx="25142">
                  <c:v>1</c:v>
                </c:pt>
                <c:pt idx="25143">
                  <c:v>1</c:v>
                </c:pt>
                <c:pt idx="25144">
                  <c:v>1</c:v>
                </c:pt>
                <c:pt idx="25145">
                  <c:v>1</c:v>
                </c:pt>
                <c:pt idx="25146">
                  <c:v>1</c:v>
                </c:pt>
                <c:pt idx="25147">
                  <c:v>1</c:v>
                </c:pt>
                <c:pt idx="25148">
                  <c:v>1</c:v>
                </c:pt>
                <c:pt idx="25149">
                  <c:v>1</c:v>
                </c:pt>
                <c:pt idx="25150">
                  <c:v>1</c:v>
                </c:pt>
                <c:pt idx="25151">
                  <c:v>1</c:v>
                </c:pt>
                <c:pt idx="25152">
                  <c:v>1</c:v>
                </c:pt>
                <c:pt idx="25153">
                  <c:v>1</c:v>
                </c:pt>
                <c:pt idx="25154">
                  <c:v>1</c:v>
                </c:pt>
                <c:pt idx="25155">
                  <c:v>1</c:v>
                </c:pt>
                <c:pt idx="25156">
                  <c:v>1</c:v>
                </c:pt>
                <c:pt idx="25157">
                  <c:v>1</c:v>
                </c:pt>
                <c:pt idx="25158">
                  <c:v>1</c:v>
                </c:pt>
                <c:pt idx="25159">
                  <c:v>1</c:v>
                </c:pt>
                <c:pt idx="25160">
                  <c:v>1</c:v>
                </c:pt>
                <c:pt idx="25161">
                  <c:v>1</c:v>
                </c:pt>
                <c:pt idx="25162">
                  <c:v>1</c:v>
                </c:pt>
                <c:pt idx="25163">
                  <c:v>1</c:v>
                </c:pt>
                <c:pt idx="25164">
                  <c:v>1</c:v>
                </c:pt>
                <c:pt idx="25165">
                  <c:v>1</c:v>
                </c:pt>
                <c:pt idx="25166">
                  <c:v>1</c:v>
                </c:pt>
                <c:pt idx="25167">
                  <c:v>1</c:v>
                </c:pt>
                <c:pt idx="25168">
                  <c:v>1</c:v>
                </c:pt>
                <c:pt idx="25169">
                  <c:v>1</c:v>
                </c:pt>
                <c:pt idx="25170">
                  <c:v>1</c:v>
                </c:pt>
                <c:pt idx="25171">
                  <c:v>1</c:v>
                </c:pt>
                <c:pt idx="25172">
                  <c:v>1</c:v>
                </c:pt>
                <c:pt idx="25173">
                  <c:v>1</c:v>
                </c:pt>
                <c:pt idx="25174">
                  <c:v>1</c:v>
                </c:pt>
                <c:pt idx="25175">
                  <c:v>1</c:v>
                </c:pt>
                <c:pt idx="25176">
                  <c:v>1</c:v>
                </c:pt>
                <c:pt idx="25177">
                  <c:v>1</c:v>
                </c:pt>
                <c:pt idx="25178">
                  <c:v>1</c:v>
                </c:pt>
                <c:pt idx="25179">
                  <c:v>1</c:v>
                </c:pt>
                <c:pt idx="25180">
                  <c:v>1</c:v>
                </c:pt>
                <c:pt idx="25181">
                  <c:v>1</c:v>
                </c:pt>
                <c:pt idx="25182">
                  <c:v>1</c:v>
                </c:pt>
                <c:pt idx="25183">
                  <c:v>1</c:v>
                </c:pt>
                <c:pt idx="25184">
                  <c:v>1</c:v>
                </c:pt>
                <c:pt idx="25185">
                  <c:v>1</c:v>
                </c:pt>
                <c:pt idx="25186">
                  <c:v>1</c:v>
                </c:pt>
                <c:pt idx="25187">
                  <c:v>1</c:v>
                </c:pt>
                <c:pt idx="25188">
                  <c:v>1</c:v>
                </c:pt>
                <c:pt idx="25189">
                  <c:v>1</c:v>
                </c:pt>
                <c:pt idx="25190">
                  <c:v>1</c:v>
                </c:pt>
                <c:pt idx="25191">
                  <c:v>1</c:v>
                </c:pt>
                <c:pt idx="25192">
                  <c:v>1</c:v>
                </c:pt>
                <c:pt idx="25193">
                  <c:v>1</c:v>
                </c:pt>
                <c:pt idx="25194">
                  <c:v>1</c:v>
                </c:pt>
                <c:pt idx="25195">
                  <c:v>1</c:v>
                </c:pt>
                <c:pt idx="25196">
                  <c:v>1</c:v>
                </c:pt>
                <c:pt idx="25197">
                  <c:v>1</c:v>
                </c:pt>
                <c:pt idx="25198">
                  <c:v>1</c:v>
                </c:pt>
                <c:pt idx="25199">
                  <c:v>1</c:v>
                </c:pt>
                <c:pt idx="25200">
                  <c:v>1</c:v>
                </c:pt>
                <c:pt idx="25201">
                  <c:v>1</c:v>
                </c:pt>
                <c:pt idx="25202">
                  <c:v>1</c:v>
                </c:pt>
                <c:pt idx="25203">
                  <c:v>1</c:v>
                </c:pt>
                <c:pt idx="25204">
                  <c:v>1</c:v>
                </c:pt>
                <c:pt idx="25205">
                  <c:v>1</c:v>
                </c:pt>
                <c:pt idx="25206">
                  <c:v>1</c:v>
                </c:pt>
                <c:pt idx="25207">
                  <c:v>1</c:v>
                </c:pt>
                <c:pt idx="25208">
                  <c:v>1</c:v>
                </c:pt>
                <c:pt idx="25209">
                  <c:v>1</c:v>
                </c:pt>
                <c:pt idx="25210">
                  <c:v>1</c:v>
                </c:pt>
                <c:pt idx="25211">
                  <c:v>1</c:v>
                </c:pt>
                <c:pt idx="25212">
                  <c:v>1</c:v>
                </c:pt>
                <c:pt idx="25213">
                  <c:v>1</c:v>
                </c:pt>
                <c:pt idx="25214">
                  <c:v>1</c:v>
                </c:pt>
                <c:pt idx="25215">
                  <c:v>1</c:v>
                </c:pt>
                <c:pt idx="25216">
                  <c:v>1</c:v>
                </c:pt>
                <c:pt idx="25217">
                  <c:v>1</c:v>
                </c:pt>
                <c:pt idx="25218">
                  <c:v>1</c:v>
                </c:pt>
                <c:pt idx="25219">
                  <c:v>1</c:v>
                </c:pt>
                <c:pt idx="25220">
                  <c:v>1</c:v>
                </c:pt>
                <c:pt idx="25221">
                  <c:v>1</c:v>
                </c:pt>
                <c:pt idx="25222">
                  <c:v>1</c:v>
                </c:pt>
                <c:pt idx="25223">
                  <c:v>1</c:v>
                </c:pt>
                <c:pt idx="25224">
                  <c:v>1</c:v>
                </c:pt>
                <c:pt idx="25225">
                  <c:v>0.8</c:v>
                </c:pt>
                <c:pt idx="25226">
                  <c:v>1</c:v>
                </c:pt>
                <c:pt idx="25227">
                  <c:v>1</c:v>
                </c:pt>
                <c:pt idx="25228">
                  <c:v>1</c:v>
                </c:pt>
                <c:pt idx="25229">
                  <c:v>1</c:v>
                </c:pt>
                <c:pt idx="25230">
                  <c:v>1</c:v>
                </c:pt>
                <c:pt idx="25231">
                  <c:v>1</c:v>
                </c:pt>
                <c:pt idx="25232">
                  <c:v>1</c:v>
                </c:pt>
                <c:pt idx="25233">
                  <c:v>1</c:v>
                </c:pt>
                <c:pt idx="25234">
                  <c:v>1</c:v>
                </c:pt>
                <c:pt idx="25235">
                  <c:v>1</c:v>
                </c:pt>
                <c:pt idx="25236">
                  <c:v>1</c:v>
                </c:pt>
                <c:pt idx="25237">
                  <c:v>1</c:v>
                </c:pt>
                <c:pt idx="25238">
                  <c:v>1</c:v>
                </c:pt>
                <c:pt idx="25239">
                  <c:v>1</c:v>
                </c:pt>
                <c:pt idx="25240">
                  <c:v>1</c:v>
                </c:pt>
                <c:pt idx="25241">
                  <c:v>1</c:v>
                </c:pt>
                <c:pt idx="25242">
                  <c:v>1</c:v>
                </c:pt>
                <c:pt idx="25243">
                  <c:v>1</c:v>
                </c:pt>
                <c:pt idx="25244">
                  <c:v>1</c:v>
                </c:pt>
                <c:pt idx="25245">
                  <c:v>1</c:v>
                </c:pt>
                <c:pt idx="25246">
                  <c:v>1</c:v>
                </c:pt>
                <c:pt idx="25247">
                  <c:v>1</c:v>
                </c:pt>
                <c:pt idx="25248">
                  <c:v>1</c:v>
                </c:pt>
                <c:pt idx="25249">
                  <c:v>1</c:v>
                </c:pt>
                <c:pt idx="25250">
                  <c:v>1</c:v>
                </c:pt>
                <c:pt idx="25251">
                  <c:v>1</c:v>
                </c:pt>
                <c:pt idx="25252">
                  <c:v>1</c:v>
                </c:pt>
                <c:pt idx="25253">
                  <c:v>1</c:v>
                </c:pt>
                <c:pt idx="25254">
                  <c:v>1</c:v>
                </c:pt>
                <c:pt idx="25255">
                  <c:v>1</c:v>
                </c:pt>
                <c:pt idx="25256">
                  <c:v>1</c:v>
                </c:pt>
                <c:pt idx="25257">
                  <c:v>1</c:v>
                </c:pt>
                <c:pt idx="25258">
                  <c:v>1</c:v>
                </c:pt>
                <c:pt idx="25259">
                  <c:v>1</c:v>
                </c:pt>
                <c:pt idx="25260">
                  <c:v>1</c:v>
                </c:pt>
                <c:pt idx="25261">
                  <c:v>1</c:v>
                </c:pt>
                <c:pt idx="25262">
                  <c:v>1</c:v>
                </c:pt>
                <c:pt idx="25263">
                  <c:v>1</c:v>
                </c:pt>
                <c:pt idx="25264">
                  <c:v>1</c:v>
                </c:pt>
                <c:pt idx="25265">
                  <c:v>1</c:v>
                </c:pt>
                <c:pt idx="25266">
                  <c:v>1</c:v>
                </c:pt>
                <c:pt idx="25267">
                  <c:v>0.4</c:v>
                </c:pt>
                <c:pt idx="25268">
                  <c:v>1</c:v>
                </c:pt>
                <c:pt idx="25269">
                  <c:v>1</c:v>
                </c:pt>
                <c:pt idx="25270">
                  <c:v>1</c:v>
                </c:pt>
                <c:pt idx="25271">
                  <c:v>1</c:v>
                </c:pt>
                <c:pt idx="25272">
                  <c:v>1</c:v>
                </c:pt>
                <c:pt idx="25273">
                  <c:v>1</c:v>
                </c:pt>
                <c:pt idx="25274">
                  <c:v>1</c:v>
                </c:pt>
                <c:pt idx="25275">
                  <c:v>1</c:v>
                </c:pt>
                <c:pt idx="25276">
                  <c:v>1</c:v>
                </c:pt>
                <c:pt idx="25277">
                  <c:v>1</c:v>
                </c:pt>
                <c:pt idx="25278">
                  <c:v>1</c:v>
                </c:pt>
                <c:pt idx="25279">
                  <c:v>1</c:v>
                </c:pt>
                <c:pt idx="25280">
                  <c:v>1</c:v>
                </c:pt>
                <c:pt idx="25281">
                  <c:v>1</c:v>
                </c:pt>
                <c:pt idx="25282">
                  <c:v>1</c:v>
                </c:pt>
                <c:pt idx="25283">
                  <c:v>1</c:v>
                </c:pt>
                <c:pt idx="25284">
                  <c:v>1</c:v>
                </c:pt>
                <c:pt idx="25285">
                  <c:v>1</c:v>
                </c:pt>
                <c:pt idx="25286">
                  <c:v>1</c:v>
                </c:pt>
                <c:pt idx="25287">
                  <c:v>1</c:v>
                </c:pt>
                <c:pt idx="25288">
                  <c:v>1</c:v>
                </c:pt>
                <c:pt idx="25289">
                  <c:v>1</c:v>
                </c:pt>
                <c:pt idx="25290">
                  <c:v>1</c:v>
                </c:pt>
                <c:pt idx="25291">
                  <c:v>1</c:v>
                </c:pt>
                <c:pt idx="25292">
                  <c:v>1</c:v>
                </c:pt>
                <c:pt idx="25293">
                  <c:v>0.6</c:v>
                </c:pt>
                <c:pt idx="25294">
                  <c:v>1</c:v>
                </c:pt>
                <c:pt idx="25295">
                  <c:v>1</c:v>
                </c:pt>
                <c:pt idx="25296">
                  <c:v>1</c:v>
                </c:pt>
                <c:pt idx="25297">
                  <c:v>1</c:v>
                </c:pt>
                <c:pt idx="25298">
                  <c:v>1</c:v>
                </c:pt>
                <c:pt idx="25299">
                  <c:v>1</c:v>
                </c:pt>
                <c:pt idx="25300">
                  <c:v>1</c:v>
                </c:pt>
                <c:pt idx="25301">
                  <c:v>1</c:v>
                </c:pt>
                <c:pt idx="25302">
                  <c:v>1</c:v>
                </c:pt>
                <c:pt idx="25303">
                  <c:v>1</c:v>
                </c:pt>
                <c:pt idx="25304">
                  <c:v>1</c:v>
                </c:pt>
                <c:pt idx="25305">
                  <c:v>1</c:v>
                </c:pt>
                <c:pt idx="25306">
                  <c:v>1</c:v>
                </c:pt>
                <c:pt idx="25307">
                  <c:v>1</c:v>
                </c:pt>
                <c:pt idx="25308">
                  <c:v>1</c:v>
                </c:pt>
                <c:pt idx="25309">
                  <c:v>1</c:v>
                </c:pt>
                <c:pt idx="25310">
                  <c:v>1</c:v>
                </c:pt>
                <c:pt idx="25311">
                  <c:v>1</c:v>
                </c:pt>
                <c:pt idx="25312">
                  <c:v>1</c:v>
                </c:pt>
                <c:pt idx="25313">
                  <c:v>1</c:v>
                </c:pt>
                <c:pt idx="25314">
                  <c:v>1</c:v>
                </c:pt>
                <c:pt idx="25315">
                  <c:v>1</c:v>
                </c:pt>
                <c:pt idx="25316">
                  <c:v>1</c:v>
                </c:pt>
                <c:pt idx="25317">
                  <c:v>1</c:v>
                </c:pt>
                <c:pt idx="25318">
                  <c:v>1</c:v>
                </c:pt>
                <c:pt idx="25319">
                  <c:v>1</c:v>
                </c:pt>
                <c:pt idx="25320">
                  <c:v>1</c:v>
                </c:pt>
                <c:pt idx="25321">
                  <c:v>1</c:v>
                </c:pt>
                <c:pt idx="25322">
                  <c:v>1</c:v>
                </c:pt>
                <c:pt idx="25323">
                  <c:v>1</c:v>
                </c:pt>
                <c:pt idx="25324">
                  <c:v>0.2</c:v>
                </c:pt>
                <c:pt idx="25325">
                  <c:v>1</c:v>
                </c:pt>
                <c:pt idx="25326">
                  <c:v>1</c:v>
                </c:pt>
                <c:pt idx="25327">
                  <c:v>1</c:v>
                </c:pt>
                <c:pt idx="25328">
                  <c:v>1</c:v>
                </c:pt>
                <c:pt idx="25329">
                  <c:v>1</c:v>
                </c:pt>
                <c:pt idx="25330">
                  <c:v>1</c:v>
                </c:pt>
                <c:pt idx="25331">
                  <c:v>1</c:v>
                </c:pt>
                <c:pt idx="25332">
                  <c:v>1</c:v>
                </c:pt>
                <c:pt idx="25333">
                  <c:v>1</c:v>
                </c:pt>
                <c:pt idx="25334">
                  <c:v>1</c:v>
                </c:pt>
                <c:pt idx="25335">
                  <c:v>1</c:v>
                </c:pt>
                <c:pt idx="25336">
                  <c:v>0.4</c:v>
                </c:pt>
                <c:pt idx="25337">
                  <c:v>1</c:v>
                </c:pt>
                <c:pt idx="25338">
                  <c:v>1</c:v>
                </c:pt>
                <c:pt idx="25339">
                  <c:v>1</c:v>
                </c:pt>
                <c:pt idx="25340">
                  <c:v>1</c:v>
                </c:pt>
                <c:pt idx="25341">
                  <c:v>1</c:v>
                </c:pt>
                <c:pt idx="25342">
                  <c:v>1</c:v>
                </c:pt>
                <c:pt idx="25343">
                  <c:v>0.4</c:v>
                </c:pt>
                <c:pt idx="25344">
                  <c:v>1</c:v>
                </c:pt>
                <c:pt idx="25345">
                  <c:v>1</c:v>
                </c:pt>
                <c:pt idx="25346">
                  <c:v>1</c:v>
                </c:pt>
                <c:pt idx="25347">
                  <c:v>1</c:v>
                </c:pt>
                <c:pt idx="25348">
                  <c:v>1</c:v>
                </c:pt>
                <c:pt idx="25349">
                  <c:v>1</c:v>
                </c:pt>
                <c:pt idx="25350">
                  <c:v>1</c:v>
                </c:pt>
                <c:pt idx="25351">
                  <c:v>1</c:v>
                </c:pt>
                <c:pt idx="25352">
                  <c:v>1</c:v>
                </c:pt>
                <c:pt idx="25353">
                  <c:v>1</c:v>
                </c:pt>
                <c:pt idx="25354">
                  <c:v>1</c:v>
                </c:pt>
                <c:pt idx="25355">
                  <c:v>1</c:v>
                </c:pt>
                <c:pt idx="25356">
                  <c:v>1</c:v>
                </c:pt>
                <c:pt idx="25357">
                  <c:v>1</c:v>
                </c:pt>
                <c:pt idx="25358">
                  <c:v>1</c:v>
                </c:pt>
                <c:pt idx="25359">
                  <c:v>1</c:v>
                </c:pt>
                <c:pt idx="25360">
                  <c:v>1</c:v>
                </c:pt>
                <c:pt idx="25361">
                  <c:v>1</c:v>
                </c:pt>
                <c:pt idx="25362">
                  <c:v>1</c:v>
                </c:pt>
                <c:pt idx="25363">
                  <c:v>1</c:v>
                </c:pt>
                <c:pt idx="25364">
                  <c:v>1</c:v>
                </c:pt>
                <c:pt idx="25365">
                  <c:v>1</c:v>
                </c:pt>
                <c:pt idx="25366">
                  <c:v>1</c:v>
                </c:pt>
                <c:pt idx="25367">
                  <c:v>1</c:v>
                </c:pt>
                <c:pt idx="25368">
                  <c:v>1</c:v>
                </c:pt>
                <c:pt idx="25369">
                  <c:v>1</c:v>
                </c:pt>
                <c:pt idx="25370">
                  <c:v>1</c:v>
                </c:pt>
                <c:pt idx="25371">
                  <c:v>1</c:v>
                </c:pt>
                <c:pt idx="25372">
                  <c:v>1</c:v>
                </c:pt>
                <c:pt idx="25373">
                  <c:v>1</c:v>
                </c:pt>
                <c:pt idx="25374">
                  <c:v>1</c:v>
                </c:pt>
                <c:pt idx="25375">
                  <c:v>1</c:v>
                </c:pt>
                <c:pt idx="25376">
                  <c:v>1</c:v>
                </c:pt>
                <c:pt idx="25377">
                  <c:v>1</c:v>
                </c:pt>
                <c:pt idx="25378">
                  <c:v>1</c:v>
                </c:pt>
                <c:pt idx="25379">
                  <c:v>1</c:v>
                </c:pt>
                <c:pt idx="25380">
                  <c:v>1</c:v>
                </c:pt>
                <c:pt idx="25381">
                  <c:v>1</c:v>
                </c:pt>
                <c:pt idx="25382">
                  <c:v>1</c:v>
                </c:pt>
                <c:pt idx="25383">
                  <c:v>1</c:v>
                </c:pt>
                <c:pt idx="25384">
                  <c:v>1</c:v>
                </c:pt>
                <c:pt idx="25385">
                  <c:v>1</c:v>
                </c:pt>
                <c:pt idx="25386">
                  <c:v>1</c:v>
                </c:pt>
                <c:pt idx="25387">
                  <c:v>1</c:v>
                </c:pt>
                <c:pt idx="25388">
                  <c:v>1</c:v>
                </c:pt>
                <c:pt idx="25389">
                  <c:v>1</c:v>
                </c:pt>
                <c:pt idx="25390">
                  <c:v>1</c:v>
                </c:pt>
                <c:pt idx="25391">
                  <c:v>1</c:v>
                </c:pt>
                <c:pt idx="25392">
                  <c:v>1</c:v>
                </c:pt>
                <c:pt idx="25393">
                  <c:v>1</c:v>
                </c:pt>
                <c:pt idx="25394">
                  <c:v>1</c:v>
                </c:pt>
                <c:pt idx="25395">
                  <c:v>1</c:v>
                </c:pt>
                <c:pt idx="25396">
                  <c:v>1</c:v>
                </c:pt>
                <c:pt idx="25397">
                  <c:v>1</c:v>
                </c:pt>
                <c:pt idx="25398">
                  <c:v>1</c:v>
                </c:pt>
                <c:pt idx="25399">
                  <c:v>1</c:v>
                </c:pt>
                <c:pt idx="25400">
                  <c:v>1</c:v>
                </c:pt>
                <c:pt idx="25401">
                  <c:v>1</c:v>
                </c:pt>
                <c:pt idx="25402">
                  <c:v>1</c:v>
                </c:pt>
                <c:pt idx="25403">
                  <c:v>1</c:v>
                </c:pt>
                <c:pt idx="25404">
                  <c:v>1</c:v>
                </c:pt>
                <c:pt idx="25405">
                  <c:v>1</c:v>
                </c:pt>
                <c:pt idx="25406">
                  <c:v>1</c:v>
                </c:pt>
                <c:pt idx="25407">
                  <c:v>1</c:v>
                </c:pt>
                <c:pt idx="25408">
                  <c:v>1</c:v>
                </c:pt>
                <c:pt idx="25409">
                  <c:v>1</c:v>
                </c:pt>
                <c:pt idx="25410">
                  <c:v>1</c:v>
                </c:pt>
                <c:pt idx="25411">
                  <c:v>1</c:v>
                </c:pt>
                <c:pt idx="25412">
                  <c:v>1</c:v>
                </c:pt>
                <c:pt idx="25413">
                  <c:v>1</c:v>
                </c:pt>
                <c:pt idx="25414">
                  <c:v>1</c:v>
                </c:pt>
                <c:pt idx="25415">
                  <c:v>1</c:v>
                </c:pt>
                <c:pt idx="25416">
                  <c:v>1</c:v>
                </c:pt>
                <c:pt idx="25417">
                  <c:v>0.8</c:v>
                </c:pt>
                <c:pt idx="25418">
                  <c:v>1</c:v>
                </c:pt>
                <c:pt idx="25419">
                  <c:v>1</c:v>
                </c:pt>
                <c:pt idx="25420">
                  <c:v>0.6</c:v>
                </c:pt>
                <c:pt idx="25421">
                  <c:v>1</c:v>
                </c:pt>
                <c:pt idx="25422">
                  <c:v>1</c:v>
                </c:pt>
                <c:pt idx="25423">
                  <c:v>1</c:v>
                </c:pt>
                <c:pt idx="25424">
                  <c:v>1</c:v>
                </c:pt>
                <c:pt idx="25425">
                  <c:v>1</c:v>
                </c:pt>
                <c:pt idx="25426">
                  <c:v>1</c:v>
                </c:pt>
                <c:pt idx="25427">
                  <c:v>1</c:v>
                </c:pt>
                <c:pt idx="25428">
                  <c:v>1</c:v>
                </c:pt>
                <c:pt idx="25429">
                  <c:v>1</c:v>
                </c:pt>
                <c:pt idx="25430">
                  <c:v>1</c:v>
                </c:pt>
                <c:pt idx="25431">
                  <c:v>1</c:v>
                </c:pt>
                <c:pt idx="25432">
                  <c:v>1</c:v>
                </c:pt>
                <c:pt idx="25433">
                  <c:v>1</c:v>
                </c:pt>
                <c:pt idx="25434">
                  <c:v>1</c:v>
                </c:pt>
                <c:pt idx="25435">
                  <c:v>1</c:v>
                </c:pt>
                <c:pt idx="25436">
                  <c:v>1</c:v>
                </c:pt>
                <c:pt idx="25437">
                  <c:v>0.8</c:v>
                </c:pt>
                <c:pt idx="25438">
                  <c:v>1</c:v>
                </c:pt>
                <c:pt idx="25439">
                  <c:v>1</c:v>
                </c:pt>
                <c:pt idx="25440">
                  <c:v>1</c:v>
                </c:pt>
                <c:pt idx="25441">
                  <c:v>1</c:v>
                </c:pt>
                <c:pt idx="25442">
                  <c:v>1</c:v>
                </c:pt>
                <c:pt idx="25443">
                  <c:v>1</c:v>
                </c:pt>
                <c:pt idx="25444">
                  <c:v>1</c:v>
                </c:pt>
                <c:pt idx="25445">
                  <c:v>1</c:v>
                </c:pt>
                <c:pt idx="25446">
                  <c:v>1</c:v>
                </c:pt>
                <c:pt idx="25447">
                  <c:v>1</c:v>
                </c:pt>
                <c:pt idx="25448">
                  <c:v>1</c:v>
                </c:pt>
                <c:pt idx="25449">
                  <c:v>1</c:v>
                </c:pt>
                <c:pt idx="25450">
                  <c:v>1</c:v>
                </c:pt>
                <c:pt idx="25451">
                  <c:v>1</c:v>
                </c:pt>
                <c:pt idx="25452">
                  <c:v>1</c:v>
                </c:pt>
                <c:pt idx="25453">
                  <c:v>1</c:v>
                </c:pt>
                <c:pt idx="25454">
                  <c:v>1</c:v>
                </c:pt>
                <c:pt idx="25455">
                  <c:v>1</c:v>
                </c:pt>
                <c:pt idx="25456">
                  <c:v>1</c:v>
                </c:pt>
                <c:pt idx="25457">
                  <c:v>1</c:v>
                </c:pt>
                <c:pt idx="25458">
                  <c:v>1</c:v>
                </c:pt>
                <c:pt idx="25459">
                  <c:v>1</c:v>
                </c:pt>
                <c:pt idx="25460">
                  <c:v>1</c:v>
                </c:pt>
                <c:pt idx="25461">
                  <c:v>1</c:v>
                </c:pt>
                <c:pt idx="25462">
                  <c:v>1</c:v>
                </c:pt>
                <c:pt idx="25463">
                  <c:v>1</c:v>
                </c:pt>
                <c:pt idx="25464">
                  <c:v>1</c:v>
                </c:pt>
                <c:pt idx="25465">
                  <c:v>1</c:v>
                </c:pt>
                <c:pt idx="25466">
                  <c:v>1</c:v>
                </c:pt>
                <c:pt idx="25467">
                  <c:v>1</c:v>
                </c:pt>
                <c:pt idx="25468">
                  <c:v>1</c:v>
                </c:pt>
                <c:pt idx="25469">
                  <c:v>1</c:v>
                </c:pt>
                <c:pt idx="25470">
                  <c:v>1</c:v>
                </c:pt>
                <c:pt idx="25471">
                  <c:v>1</c:v>
                </c:pt>
                <c:pt idx="25472">
                  <c:v>1</c:v>
                </c:pt>
                <c:pt idx="25473">
                  <c:v>1</c:v>
                </c:pt>
                <c:pt idx="25474">
                  <c:v>1</c:v>
                </c:pt>
                <c:pt idx="25475">
                  <c:v>1</c:v>
                </c:pt>
                <c:pt idx="25476">
                  <c:v>1</c:v>
                </c:pt>
                <c:pt idx="25477">
                  <c:v>1</c:v>
                </c:pt>
                <c:pt idx="25478">
                  <c:v>1</c:v>
                </c:pt>
                <c:pt idx="25479">
                  <c:v>0.8</c:v>
                </c:pt>
                <c:pt idx="25480">
                  <c:v>1</c:v>
                </c:pt>
                <c:pt idx="25481">
                  <c:v>1</c:v>
                </c:pt>
                <c:pt idx="25482">
                  <c:v>1</c:v>
                </c:pt>
                <c:pt idx="25483">
                  <c:v>1</c:v>
                </c:pt>
                <c:pt idx="25484">
                  <c:v>1</c:v>
                </c:pt>
                <c:pt idx="25485">
                  <c:v>1</c:v>
                </c:pt>
                <c:pt idx="25486">
                  <c:v>1</c:v>
                </c:pt>
                <c:pt idx="25487">
                  <c:v>1</c:v>
                </c:pt>
                <c:pt idx="25488">
                  <c:v>1</c:v>
                </c:pt>
                <c:pt idx="25489">
                  <c:v>1</c:v>
                </c:pt>
                <c:pt idx="25490">
                  <c:v>1</c:v>
                </c:pt>
                <c:pt idx="25491">
                  <c:v>1</c:v>
                </c:pt>
                <c:pt idx="25492">
                  <c:v>1</c:v>
                </c:pt>
                <c:pt idx="25493">
                  <c:v>1</c:v>
                </c:pt>
                <c:pt idx="25494">
                  <c:v>1</c:v>
                </c:pt>
                <c:pt idx="25495">
                  <c:v>1</c:v>
                </c:pt>
                <c:pt idx="25496">
                  <c:v>1</c:v>
                </c:pt>
                <c:pt idx="25497">
                  <c:v>1</c:v>
                </c:pt>
                <c:pt idx="25498">
                  <c:v>1</c:v>
                </c:pt>
                <c:pt idx="25499">
                  <c:v>1</c:v>
                </c:pt>
                <c:pt idx="25500">
                  <c:v>1</c:v>
                </c:pt>
                <c:pt idx="25501">
                  <c:v>1</c:v>
                </c:pt>
                <c:pt idx="25502">
                  <c:v>1</c:v>
                </c:pt>
                <c:pt idx="25503">
                  <c:v>1</c:v>
                </c:pt>
                <c:pt idx="25504">
                  <c:v>1</c:v>
                </c:pt>
                <c:pt idx="25505">
                  <c:v>1</c:v>
                </c:pt>
                <c:pt idx="25506">
                  <c:v>1</c:v>
                </c:pt>
                <c:pt idx="25507">
                  <c:v>1</c:v>
                </c:pt>
                <c:pt idx="25508">
                  <c:v>1</c:v>
                </c:pt>
                <c:pt idx="25509">
                  <c:v>1</c:v>
                </c:pt>
                <c:pt idx="25510">
                  <c:v>1</c:v>
                </c:pt>
                <c:pt idx="25511">
                  <c:v>1</c:v>
                </c:pt>
                <c:pt idx="25512">
                  <c:v>1</c:v>
                </c:pt>
                <c:pt idx="25513">
                  <c:v>1</c:v>
                </c:pt>
                <c:pt idx="25514">
                  <c:v>0.8</c:v>
                </c:pt>
                <c:pt idx="25515">
                  <c:v>1</c:v>
                </c:pt>
                <c:pt idx="25516">
                  <c:v>1</c:v>
                </c:pt>
                <c:pt idx="25517">
                  <c:v>1</c:v>
                </c:pt>
                <c:pt idx="25518">
                  <c:v>1</c:v>
                </c:pt>
                <c:pt idx="25519">
                  <c:v>1</c:v>
                </c:pt>
                <c:pt idx="25520">
                  <c:v>1</c:v>
                </c:pt>
                <c:pt idx="25521">
                  <c:v>1</c:v>
                </c:pt>
                <c:pt idx="25522">
                  <c:v>1</c:v>
                </c:pt>
                <c:pt idx="25523">
                  <c:v>1</c:v>
                </c:pt>
                <c:pt idx="25524">
                  <c:v>1</c:v>
                </c:pt>
                <c:pt idx="25525">
                  <c:v>1</c:v>
                </c:pt>
                <c:pt idx="25526">
                  <c:v>1</c:v>
                </c:pt>
                <c:pt idx="25527">
                  <c:v>1</c:v>
                </c:pt>
                <c:pt idx="25528">
                  <c:v>1</c:v>
                </c:pt>
                <c:pt idx="25529">
                  <c:v>1</c:v>
                </c:pt>
                <c:pt idx="25530">
                  <c:v>1</c:v>
                </c:pt>
                <c:pt idx="25531">
                  <c:v>1</c:v>
                </c:pt>
                <c:pt idx="25532">
                  <c:v>1</c:v>
                </c:pt>
                <c:pt idx="25533">
                  <c:v>1</c:v>
                </c:pt>
                <c:pt idx="25534">
                  <c:v>1</c:v>
                </c:pt>
                <c:pt idx="25535">
                  <c:v>1</c:v>
                </c:pt>
                <c:pt idx="25536">
                  <c:v>1</c:v>
                </c:pt>
                <c:pt idx="25537">
                  <c:v>1</c:v>
                </c:pt>
                <c:pt idx="25538">
                  <c:v>1</c:v>
                </c:pt>
                <c:pt idx="25539">
                  <c:v>1</c:v>
                </c:pt>
                <c:pt idx="25540">
                  <c:v>1</c:v>
                </c:pt>
                <c:pt idx="25541">
                  <c:v>1</c:v>
                </c:pt>
                <c:pt idx="25542">
                  <c:v>1</c:v>
                </c:pt>
                <c:pt idx="25543">
                  <c:v>1</c:v>
                </c:pt>
                <c:pt idx="25544">
                  <c:v>1</c:v>
                </c:pt>
                <c:pt idx="25545">
                  <c:v>1</c:v>
                </c:pt>
                <c:pt idx="25546">
                  <c:v>1</c:v>
                </c:pt>
                <c:pt idx="25547">
                  <c:v>1</c:v>
                </c:pt>
                <c:pt idx="25548">
                  <c:v>1</c:v>
                </c:pt>
                <c:pt idx="25549">
                  <c:v>1</c:v>
                </c:pt>
                <c:pt idx="25550">
                  <c:v>1</c:v>
                </c:pt>
                <c:pt idx="25551">
                  <c:v>1</c:v>
                </c:pt>
                <c:pt idx="25552">
                  <c:v>1</c:v>
                </c:pt>
                <c:pt idx="25553">
                  <c:v>1</c:v>
                </c:pt>
                <c:pt idx="25554">
                  <c:v>1</c:v>
                </c:pt>
                <c:pt idx="25555">
                  <c:v>1</c:v>
                </c:pt>
                <c:pt idx="25556">
                  <c:v>1</c:v>
                </c:pt>
                <c:pt idx="25557">
                  <c:v>1</c:v>
                </c:pt>
                <c:pt idx="25558">
                  <c:v>1</c:v>
                </c:pt>
                <c:pt idx="25559">
                  <c:v>1</c:v>
                </c:pt>
                <c:pt idx="25560">
                  <c:v>1</c:v>
                </c:pt>
                <c:pt idx="25561">
                  <c:v>1</c:v>
                </c:pt>
                <c:pt idx="25562">
                  <c:v>1</c:v>
                </c:pt>
                <c:pt idx="25563">
                  <c:v>1</c:v>
                </c:pt>
                <c:pt idx="25564">
                  <c:v>1</c:v>
                </c:pt>
                <c:pt idx="25565">
                  <c:v>1</c:v>
                </c:pt>
                <c:pt idx="25566">
                  <c:v>1</c:v>
                </c:pt>
                <c:pt idx="25567">
                  <c:v>1</c:v>
                </c:pt>
                <c:pt idx="25568">
                  <c:v>1</c:v>
                </c:pt>
                <c:pt idx="25569">
                  <c:v>1</c:v>
                </c:pt>
                <c:pt idx="25570">
                  <c:v>1</c:v>
                </c:pt>
                <c:pt idx="25571">
                  <c:v>0.8</c:v>
                </c:pt>
                <c:pt idx="25572">
                  <c:v>1</c:v>
                </c:pt>
                <c:pt idx="25573">
                  <c:v>1</c:v>
                </c:pt>
                <c:pt idx="25574">
                  <c:v>1</c:v>
                </c:pt>
                <c:pt idx="25575">
                  <c:v>1</c:v>
                </c:pt>
                <c:pt idx="25576">
                  <c:v>1</c:v>
                </c:pt>
                <c:pt idx="25577">
                  <c:v>1</c:v>
                </c:pt>
                <c:pt idx="25578">
                  <c:v>1</c:v>
                </c:pt>
                <c:pt idx="25579">
                  <c:v>1</c:v>
                </c:pt>
                <c:pt idx="25580">
                  <c:v>1</c:v>
                </c:pt>
                <c:pt idx="25581">
                  <c:v>1</c:v>
                </c:pt>
                <c:pt idx="25582">
                  <c:v>1</c:v>
                </c:pt>
                <c:pt idx="25583">
                  <c:v>1</c:v>
                </c:pt>
                <c:pt idx="25584">
                  <c:v>1</c:v>
                </c:pt>
                <c:pt idx="25585">
                  <c:v>1</c:v>
                </c:pt>
                <c:pt idx="25586">
                  <c:v>1</c:v>
                </c:pt>
                <c:pt idx="25587">
                  <c:v>1</c:v>
                </c:pt>
                <c:pt idx="25588">
                  <c:v>1</c:v>
                </c:pt>
                <c:pt idx="25589">
                  <c:v>1</c:v>
                </c:pt>
                <c:pt idx="25590">
                  <c:v>1</c:v>
                </c:pt>
                <c:pt idx="25591">
                  <c:v>0.2</c:v>
                </c:pt>
                <c:pt idx="25592">
                  <c:v>1</c:v>
                </c:pt>
                <c:pt idx="25593">
                  <c:v>1</c:v>
                </c:pt>
                <c:pt idx="25594">
                  <c:v>1</c:v>
                </c:pt>
                <c:pt idx="25595">
                  <c:v>1</c:v>
                </c:pt>
                <c:pt idx="25596">
                  <c:v>1</c:v>
                </c:pt>
                <c:pt idx="25597">
                  <c:v>1</c:v>
                </c:pt>
                <c:pt idx="25598">
                  <c:v>1</c:v>
                </c:pt>
                <c:pt idx="25599">
                  <c:v>1</c:v>
                </c:pt>
                <c:pt idx="25600">
                  <c:v>1</c:v>
                </c:pt>
                <c:pt idx="25601">
                  <c:v>1</c:v>
                </c:pt>
                <c:pt idx="25602">
                  <c:v>1</c:v>
                </c:pt>
                <c:pt idx="25603">
                  <c:v>1</c:v>
                </c:pt>
                <c:pt idx="25604">
                  <c:v>1</c:v>
                </c:pt>
                <c:pt idx="25605">
                  <c:v>1</c:v>
                </c:pt>
                <c:pt idx="25606">
                  <c:v>1</c:v>
                </c:pt>
                <c:pt idx="25607">
                  <c:v>1</c:v>
                </c:pt>
                <c:pt idx="25608">
                  <c:v>1</c:v>
                </c:pt>
                <c:pt idx="25609">
                  <c:v>1</c:v>
                </c:pt>
                <c:pt idx="25610">
                  <c:v>1</c:v>
                </c:pt>
                <c:pt idx="25611">
                  <c:v>1</c:v>
                </c:pt>
                <c:pt idx="25612">
                  <c:v>1</c:v>
                </c:pt>
                <c:pt idx="25613">
                  <c:v>1</c:v>
                </c:pt>
                <c:pt idx="25614">
                  <c:v>1</c:v>
                </c:pt>
                <c:pt idx="25615">
                  <c:v>1</c:v>
                </c:pt>
                <c:pt idx="25616">
                  <c:v>1</c:v>
                </c:pt>
                <c:pt idx="25617">
                  <c:v>1</c:v>
                </c:pt>
                <c:pt idx="25618">
                  <c:v>1</c:v>
                </c:pt>
                <c:pt idx="25619">
                  <c:v>1</c:v>
                </c:pt>
                <c:pt idx="25620">
                  <c:v>1</c:v>
                </c:pt>
                <c:pt idx="25621">
                  <c:v>1</c:v>
                </c:pt>
                <c:pt idx="25622">
                  <c:v>1</c:v>
                </c:pt>
                <c:pt idx="25623">
                  <c:v>1</c:v>
                </c:pt>
                <c:pt idx="25624">
                  <c:v>1</c:v>
                </c:pt>
                <c:pt idx="25625">
                  <c:v>1</c:v>
                </c:pt>
                <c:pt idx="25626">
                  <c:v>1</c:v>
                </c:pt>
                <c:pt idx="25627">
                  <c:v>1</c:v>
                </c:pt>
                <c:pt idx="25628">
                  <c:v>1</c:v>
                </c:pt>
                <c:pt idx="25629">
                  <c:v>1</c:v>
                </c:pt>
                <c:pt idx="25630">
                  <c:v>1</c:v>
                </c:pt>
                <c:pt idx="25631">
                  <c:v>1</c:v>
                </c:pt>
                <c:pt idx="25632">
                  <c:v>1</c:v>
                </c:pt>
                <c:pt idx="25633">
                  <c:v>1</c:v>
                </c:pt>
                <c:pt idx="25634">
                  <c:v>1</c:v>
                </c:pt>
                <c:pt idx="25635">
                  <c:v>1</c:v>
                </c:pt>
                <c:pt idx="25636">
                  <c:v>1</c:v>
                </c:pt>
                <c:pt idx="25637">
                  <c:v>1</c:v>
                </c:pt>
                <c:pt idx="25638">
                  <c:v>1</c:v>
                </c:pt>
                <c:pt idx="25639">
                  <c:v>1</c:v>
                </c:pt>
                <c:pt idx="25640">
                  <c:v>1</c:v>
                </c:pt>
                <c:pt idx="25641">
                  <c:v>1</c:v>
                </c:pt>
                <c:pt idx="25642">
                  <c:v>1</c:v>
                </c:pt>
                <c:pt idx="25643">
                  <c:v>1</c:v>
                </c:pt>
                <c:pt idx="25644">
                  <c:v>1</c:v>
                </c:pt>
                <c:pt idx="25645">
                  <c:v>1</c:v>
                </c:pt>
                <c:pt idx="25646">
                  <c:v>1</c:v>
                </c:pt>
                <c:pt idx="25647">
                  <c:v>1</c:v>
                </c:pt>
                <c:pt idx="25648">
                  <c:v>1</c:v>
                </c:pt>
                <c:pt idx="25649">
                  <c:v>1</c:v>
                </c:pt>
                <c:pt idx="25650">
                  <c:v>1</c:v>
                </c:pt>
                <c:pt idx="25651">
                  <c:v>1</c:v>
                </c:pt>
                <c:pt idx="25652">
                  <c:v>1</c:v>
                </c:pt>
                <c:pt idx="25653">
                  <c:v>1</c:v>
                </c:pt>
                <c:pt idx="25654">
                  <c:v>1</c:v>
                </c:pt>
                <c:pt idx="25655">
                  <c:v>1</c:v>
                </c:pt>
                <c:pt idx="25656">
                  <c:v>1</c:v>
                </c:pt>
                <c:pt idx="25657">
                  <c:v>1</c:v>
                </c:pt>
                <c:pt idx="25658">
                  <c:v>1</c:v>
                </c:pt>
                <c:pt idx="25659">
                  <c:v>1</c:v>
                </c:pt>
                <c:pt idx="25660">
                  <c:v>1</c:v>
                </c:pt>
                <c:pt idx="25661">
                  <c:v>1</c:v>
                </c:pt>
                <c:pt idx="25662">
                  <c:v>1</c:v>
                </c:pt>
                <c:pt idx="25663">
                  <c:v>1</c:v>
                </c:pt>
                <c:pt idx="25664">
                  <c:v>1</c:v>
                </c:pt>
                <c:pt idx="25665">
                  <c:v>1</c:v>
                </c:pt>
                <c:pt idx="25666">
                  <c:v>1</c:v>
                </c:pt>
                <c:pt idx="25667">
                  <c:v>1</c:v>
                </c:pt>
                <c:pt idx="25668">
                  <c:v>1</c:v>
                </c:pt>
                <c:pt idx="25669">
                  <c:v>1</c:v>
                </c:pt>
                <c:pt idx="25670">
                  <c:v>1</c:v>
                </c:pt>
                <c:pt idx="25671">
                  <c:v>1</c:v>
                </c:pt>
                <c:pt idx="25672">
                  <c:v>1</c:v>
                </c:pt>
                <c:pt idx="25673">
                  <c:v>1</c:v>
                </c:pt>
                <c:pt idx="25674">
                  <c:v>1</c:v>
                </c:pt>
                <c:pt idx="25675">
                  <c:v>1</c:v>
                </c:pt>
                <c:pt idx="25676">
                  <c:v>1</c:v>
                </c:pt>
                <c:pt idx="25677">
                  <c:v>1</c:v>
                </c:pt>
                <c:pt idx="25678">
                  <c:v>1</c:v>
                </c:pt>
                <c:pt idx="25679">
                  <c:v>1</c:v>
                </c:pt>
                <c:pt idx="25680">
                  <c:v>1</c:v>
                </c:pt>
                <c:pt idx="25681">
                  <c:v>1</c:v>
                </c:pt>
                <c:pt idx="25682">
                  <c:v>1</c:v>
                </c:pt>
                <c:pt idx="25683">
                  <c:v>1</c:v>
                </c:pt>
                <c:pt idx="25684">
                  <c:v>1</c:v>
                </c:pt>
                <c:pt idx="25685">
                  <c:v>0.4</c:v>
                </c:pt>
                <c:pt idx="25686">
                  <c:v>1</c:v>
                </c:pt>
                <c:pt idx="25687">
                  <c:v>1</c:v>
                </c:pt>
                <c:pt idx="25688">
                  <c:v>1</c:v>
                </c:pt>
                <c:pt idx="25689">
                  <c:v>1</c:v>
                </c:pt>
                <c:pt idx="25690">
                  <c:v>1</c:v>
                </c:pt>
                <c:pt idx="25691">
                  <c:v>1</c:v>
                </c:pt>
                <c:pt idx="25692">
                  <c:v>1</c:v>
                </c:pt>
                <c:pt idx="25693">
                  <c:v>1</c:v>
                </c:pt>
                <c:pt idx="25694">
                  <c:v>1</c:v>
                </c:pt>
                <c:pt idx="25695">
                  <c:v>1</c:v>
                </c:pt>
                <c:pt idx="25696">
                  <c:v>1</c:v>
                </c:pt>
                <c:pt idx="25697">
                  <c:v>1</c:v>
                </c:pt>
                <c:pt idx="25698">
                  <c:v>1</c:v>
                </c:pt>
                <c:pt idx="25699">
                  <c:v>1</c:v>
                </c:pt>
                <c:pt idx="25700">
                  <c:v>1</c:v>
                </c:pt>
                <c:pt idx="25701">
                  <c:v>1</c:v>
                </c:pt>
                <c:pt idx="25702">
                  <c:v>1</c:v>
                </c:pt>
                <c:pt idx="25703">
                  <c:v>1</c:v>
                </c:pt>
                <c:pt idx="25704">
                  <c:v>1</c:v>
                </c:pt>
                <c:pt idx="25705">
                  <c:v>1</c:v>
                </c:pt>
                <c:pt idx="25706">
                  <c:v>1</c:v>
                </c:pt>
                <c:pt idx="25707">
                  <c:v>1</c:v>
                </c:pt>
                <c:pt idx="25708">
                  <c:v>1</c:v>
                </c:pt>
                <c:pt idx="25709">
                  <c:v>1</c:v>
                </c:pt>
                <c:pt idx="25710">
                  <c:v>1</c:v>
                </c:pt>
                <c:pt idx="25711">
                  <c:v>1</c:v>
                </c:pt>
                <c:pt idx="25712">
                  <c:v>1</c:v>
                </c:pt>
                <c:pt idx="25713">
                  <c:v>1</c:v>
                </c:pt>
                <c:pt idx="25714">
                  <c:v>1</c:v>
                </c:pt>
                <c:pt idx="25715">
                  <c:v>1</c:v>
                </c:pt>
                <c:pt idx="25716">
                  <c:v>1</c:v>
                </c:pt>
                <c:pt idx="25717">
                  <c:v>1</c:v>
                </c:pt>
                <c:pt idx="25718">
                  <c:v>1</c:v>
                </c:pt>
                <c:pt idx="25719">
                  <c:v>1</c:v>
                </c:pt>
                <c:pt idx="25720">
                  <c:v>1</c:v>
                </c:pt>
                <c:pt idx="25721">
                  <c:v>1</c:v>
                </c:pt>
                <c:pt idx="25722">
                  <c:v>1</c:v>
                </c:pt>
                <c:pt idx="25723">
                  <c:v>1</c:v>
                </c:pt>
                <c:pt idx="25724">
                  <c:v>1</c:v>
                </c:pt>
                <c:pt idx="25725">
                  <c:v>0.8</c:v>
                </c:pt>
                <c:pt idx="25726">
                  <c:v>1</c:v>
                </c:pt>
                <c:pt idx="25727">
                  <c:v>1</c:v>
                </c:pt>
                <c:pt idx="25728">
                  <c:v>1</c:v>
                </c:pt>
                <c:pt idx="25729">
                  <c:v>1</c:v>
                </c:pt>
                <c:pt idx="25730">
                  <c:v>1</c:v>
                </c:pt>
                <c:pt idx="25731">
                  <c:v>1</c:v>
                </c:pt>
                <c:pt idx="25732">
                  <c:v>1</c:v>
                </c:pt>
                <c:pt idx="25733">
                  <c:v>0.8</c:v>
                </c:pt>
                <c:pt idx="25734">
                  <c:v>1</c:v>
                </c:pt>
                <c:pt idx="25735">
                  <c:v>1</c:v>
                </c:pt>
                <c:pt idx="25736">
                  <c:v>1</c:v>
                </c:pt>
                <c:pt idx="25737">
                  <c:v>1</c:v>
                </c:pt>
                <c:pt idx="25738">
                  <c:v>1</c:v>
                </c:pt>
                <c:pt idx="25739">
                  <c:v>1</c:v>
                </c:pt>
                <c:pt idx="25740">
                  <c:v>1</c:v>
                </c:pt>
                <c:pt idx="25741">
                  <c:v>1</c:v>
                </c:pt>
                <c:pt idx="25742">
                  <c:v>1</c:v>
                </c:pt>
                <c:pt idx="25743">
                  <c:v>1</c:v>
                </c:pt>
                <c:pt idx="25744">
                  <c:v>1</c:v>
                </c:pt>
                <c:pt idx="25745">
                  <c:v>1</c:v>
                </c:pt>
                <c:pt idx="25746">
                  <c:v>1</c:v>
                </c:pt>
                <c:pt idx="25747">
                  <c:v>1</c:v>
                </c:pt>
                <c:pt idx="25748">
                  <c:v>1</c:v>
                </c:pt>
                <c:pt idx="25749">
                  <c:v>1</c:v>
                </c:pt>
                <c:pt idx="25750">
                  <c:v>1</c:v>
                </c:pt>
                <c:pt idx="25751">
                  <c:v>1</c:v>
                </c:pt>
                <c:pt idx="25752">
                  <c:v>1</c:v>
                </c:pt>
                <c:pt idx="25753">
                  <c:v>1</c:v>
                </c:pt>
                <c:pt idx="25754">
                  <c:v>1</c:v>
                </c:pt>
                <c:pt idx="25755">
                  <c:v>1</c:v>
                </c:pt>
                <c:pt idx="25756">
                  <c:v>1</c:v>
                </c:pt>
                <c:pt idx="25757">
                  <c:v>1</c:v>
                </c:pt>
                <c:pt idx="25758">
                  <c:v>0.6</c:v>
                </c:pt>
                <c:pt idx="25759">
                  <c:v>1</c:v>
                </c:pt>
                <c:pt idx="25760">
                  <c:v>1</c:v>
                </c:pt>
                <c:pt idx="25761">
                  <c:v>1</c:v>
                </c:pt>
                <c:pt idx="25762">
                  <c:v>1</c:v>
                </c:pt>
                <c:pt idx="25763">
                  <c:v>1</c:v>
                </c:pt>
                <c:pt idx="25764">
                  <c:v>1</c:v>
                </c:pt>
                <c:pt idx="25765">
                  <c:v>1</c:v>
                </c:pt>
                <c:pt idx="25766">
                  <c:v>1</c:v>
                </c:pt>
                <c:pt idx="25767">
                  <c:v>1</c:v>
                </c:pt>
                <c:pt idx="25768">
                  <c:v>1</c:v>
                </c:pt>
                <c:pt idx="25769">
                  <c:v>1</c:v>
                </c:pt>
                <c:pt idx="25770">
                  <c:v>1</c:v>
                </c:pt>
                <c:pt idx="25771">
                  <c:v>1</c:v>
                </c:pt>
                <c:pt idx="25772">
                  <c:v>1</c:v>
                </c:pt>
                <c:pt idx="25773">
                  <c:v>1</c:v>
                </c:pt>
                <c:pt idx="25774">
                  <c:v>1</c:v>
                </c:pt>
                <c:pt idx="25775">
                  <c:v>1</c:v>
                </c:pt>
                <c:pt idx="25776">
                  <c:v>1</c:v>
                </c:pt>
                <c:pt idx="25777">
                  <c:v>1</c:v>
                </c:pt>
                <c:pt idx="25778">
                  <c:v>1</c:v>
                </c:pt>
                <c:pt idx="25779">
                  <c:v>1</c:v>
                </c:pt>
                <c:pt idx="25780">
                  <c:v>1</c:v>
                </c:pt>
                <c:pt idx="25781">
                  <c:v>1</c:v>
                </c:pt>
                <c:pt idx="25782">
                  <c:v>1</c:v>
                </c:pt>
                <c:pt idx="25783">
                  <c:v>1</c:v>
                </c:pt>
                <c:pt idx="25784">
                  <c:v>1</c:v>
                </c:pt>
                <c:pt idx="25785">
                  <c:v>1</c:v>
                </c:pt>
                <c:pt idx="25786">
                  <c:v>1</c:v>
                </c:pt>
                <c:pt idx="25787">
                  <c:v>1</c:v>
                </c:pt>
                <c:pt idx="25788">
                  <c:v>1</c:v>
                </c:pt>
                <c:pt idx="25789">
                  <c:v>1</c:v>
                </c:pt>
                <c:pt idx="25790">
                  <c:v>1</c:v>
                </c:pt>
                <c:pt idx="25791">
                  <c:v>1</c:v>
                </c:pt>
                <c:pt idx="25792">
                  <c:v>1</c:v>
                </c:pt>
                <c:pt idx="25793">
                  <c:v>1</c:v>
                </c:pt>
                <c:pt idx="25794">
                  <c:v>1</c:v>
                </c:pt>
                <c:pt idx="25795">
                  <c:v>1</c:v>
                </c:pt>
                <c:pt idx="25796">
                  <c:v>1</c:v>
                </c:pt>
                <c:pt idx="25797">
                  <c:v>1</c:v>
                </c:pt>
                <c:pt idx="25798">
                  <c:v>1</c:v>
                </c:pt>
                <c:pt idx="25799">
                  <c:v>1</c:v>
                </c:pt>
                <c:pt idx="25800">
                  <c:v>1</c:v>
                </c:pt>
                <c:pt idx="25801">
                  <c:v>1</c:v>
                </c:pt>
                <c:pt idx="25802">
                  <c:v>1</c:v>
                </c:pt>
                <c:pt idx="25803">
                  <c:v>1</c:v>
                </c:pt>
                <c:pt idx="25804">
                  <c:v>1</c:v>
                </c:pt>
                <c:pt idx="25805">
                  <c:v>1</c:v>
                </c:pt>
                <c:pt idx="25806">
                  <c:v>1</c:v>
                </c:pt>
                <c:pt idx="25807">
                  <c:v>1</c:v>
                </c:pt>
                <c:pt idx="25808">
                  <c:v>1</c:v>
                </c:pt>
                <c:pt idx="25809">
                  <c:v>1</c:v>
                </c:pt>
                <c:pt idx="25810">
                  <c:v>1</c:v>
                </c:pt>
                <c:pt idx="25811">
                  <c:v>1</c:v>
                </c:pt>
                <c:pt idx="25812">
                  <c:v>1</c:v>
                </c:pt>
                <c:pt idx="25813">
                  <c:v>1</c:v>
                </c:pt>
                <c:pt idx="25814">
                  <c:v>1</c:v>
                </c:pt>
                <c:pt idx="25815">
                  <c:v>1</c:v>
                </c:pt>
                <c:pt idx="25816">
                  <c:v>1</c:v>
                </c:pt>
                <c:pt idx="25817">
                  <c:v>1</c:v>
                </c:pt>
                <c:pt idx="25818">
                  <c:v>1</c:v>
                </c:pt>
                <c:pt idx="25819">
                  <c:v>1</c:v>
                </c:pt>
                <c:pt idx="25820">
                  <c:v>1</c:v>
                </c:pt>
                <c:pt idx="25821">
                  <c:v>1</c:v>
                </c:pt>
                <c:pt idx="25822">
                  <c:v>1</c:v>
                </c:pt>
                <c:pt idx="25823">
                  <c:v>1</c:v>
                </c:pt>
                <c:pt idx="25824">
                  <c:v>1</c:v>
                </c:pt>
                <c:pt idx="25825">
                  <c:v>1</c:v>
                </c:pt>
                <c:pt idx="25826">
                  <c:v>1</c:v>
                </c:pt>
                <c:pt idx="25827">
                  <c:v>1</c:v>
                </c:pt>
                <c:pt idx="25828">
                  <c:v>1</c:v>
                </c:pt>
                <c:pt idx="25829">
                  <c:v>1</c:v>
                </c:pt>
                <c:pt idx="25830">
                  <c:v>1</c:v>
                </c:pt>
                <c:pt idx="25831">
                  <c:v>1</c:v>
                </c:pt>
                <c:pt idx="25832">
                  <c:v>1</c:v>
                </c:pt>
                <c:pt idx="25833">
                  <c:v>1</c:v>
                </c:pt>
                <c:pt idx="25834">
                  <c:v>1</c:v>
                </c:pt>
                <c:pt idx="25835">
                  <c:v>0.4</c:v>
                </c:pt>
                <c:pt idx="25836">
                  <c:v>1</c:v>
                </c:pt>
                <c:pt idx="25837">
                  <c:v>1</c:v>
                </c:pt>
                <c:pt idx="25838">
                  <c:v>1</c:v>
                </c:pt>
                <c:pt idx="25839">
                  <c:v>1</c:v>
                </c:pt>
                <c:pt idx="25840">
                  <c:v>1</c:v>
                </c:pt>
                <c:pt idx="25841">
                  <c:v>1</c:v>
                </c:pt>
                <c:pt idx="25842">
                  <c:v>1</c:v>
                </c:pt>
                <c:pt idx="25843">
                  <c:v>1</c:v>
                </c:pt>
                <c:pt idx="25844">
                  <c:v>1</c:v>
                </c:pt>
                <c:pt idx="25845">
                  <c:v>1</c:v>
                </c:pt>
                <c:pt idx="25846">
                  <c:v>1</c:v>
                </c:pt>
                <c:pt idx="25847">
                  <c:v>1</c:v>
                </c:pt>
                <c:pt idx="25848">
                  <c:v>1</c:v>
                </c:pt>
                <c:pt idx="25849">
                  <c:v>1</c:v>
                </c:pt>
                <c:pt idx="25850">
                  <c:v>1</c:v>
                </c:pt>
                <c:pt idx="25851">
                  <c:v>1</c:v>
                </c:pt>
                <c:pt idx="25852">
                  <c:v>1</c:v>
                </c:pt>
                <c:pt idx="25853">
                  <c:v>1</c:v>
                </c:pt>
                <c:pt idx="25854">
                  <c:v>1</c:v>
                </c:pt>
                <c:pt idx="25855">
                  <c:v>1</c:v>
                </c:pt>
                <c:pt idx="25856">
                  <c:v>1</c:v>
                </c:pt>
                <c:pt idx="25857">
                  <c:v>1</c:v>
                </c:pt>
                <c:pt idx="25858">
                  <c:v>1</c:v>
                </c:pt>
                <c:pt idx="25859">
                  <c:v>1</c:v>
                </c:pt>
                <c:pt idx="25860">
                  <c:v>1</c:v>
                </c:pt>
                <c:pt idx="25861">
                  <c:v>1</c:v>
                </c:pt>
                <c:pt idx="25862">
                  <c:v>1</c:v>
                </c:pt>
                <c:pt idx="25863">
                  <c:v>1</c:v>
                </c:pt>
                <c:pt idx="25864">
                  <c:v>1</c:v>
                </c:pt>
                <c:pt idx="25865">
                  <c:v>1</c:v>
                </c:pt>
                <c:pt idx="25866">
                  <c:v>1</c:v>
                </c:pt>
                <c:pt idx="25867">
                  <c:v>1</c:v>
                </c:pt>
                <c:pt idx="25868">
                  <c:v>1</c:v>
                </c:pt>
                <c:pt idx="25869">
                  <c:v>1</c:v>
                </c:pt>
                <c:pt idx="25870">
                  <c:v>1</c:v>
                </c:pt>
                <c:pt idx="25871">
                  <c:v>1</c:v>
                </c:pt>
                <c:pt idx="25872">
                  <c:v>1</c:v>
                </c:pt>
                <c:pt idx="25873">
                  <c:v>1</c:v>
                </c:pt>
                <c:pt idx="25874">
                  <c:v>0.8</c:v>
                </c:pt>
                <c:pt idx="25875">
                  <c:v>0.8</c:v>
                </c:pt>
                <c:pt idx="25876">
                  <c:v>1</c:v>
                </c:pt>
                <c:pt idx="25877">
                  <c:v>1</c:v>
                </c:pt>
                <c:pt idx="25878">
                  <c:v>1</c:v>
                </c:pt>
                <c:pt idx="25879">
                  <c:v>1</c:v>
                </c:pt>
                <c:pt idx="25880">
                  <c:v>1</c:v>
                </c:pt>
                <c:pt idx="25881">
                  <c:v>1</c:v>
                </c:pt>
                <c:pt idx="25882">
                  <c:v>1</c:v>
                </c:pt>
                <c:pt idx="25883">
                  <c:v>1</c:v>
                </c:pt>
                <c:pt idx="25884">
                  <c:v>1</c:v>
                </c:pt>
                <c:pt idx="25885">
                  <c:v>1</c:v>
                </c:pt>
                <c:pt idx="25886">
                  <c:v>1</c:v>
                </c:pt>
                <c:pt idx="25887">
                  <c:v>1</c:v>
                </c:pt>
                <c:pt idx="25888">
                  <c:v>1</c:v>
                </c:pt>
                <c:pt idx="25889">
                  <c:v>1</c:v>
                </c:pt>
                <c:pt idx="25890">
                  <c:v>1</c:v>
                </c:pt>
                <c:pt idx="25891">
                  <c:v>1</c:v>
                </c:pt>
                <c:pt idx="25892">
                  <c:v>1</c:v>
                </c:pt>
                <c:pt idx="25893">
                  <c:v>1</c:v>
                </c:pt>
                <c:pt idx="25894">
                  <c:v>1</c:v>
                </c:pt>
                <c:pt idx="25895">
                  <c:v>1</c:v>
                </c:pt>
                <c:pt idx="25896">
                  <c:v>1</c:v>
                </c:pt>
                <c:pt idx="25897">
                  <c:v>1</c:v>
                </c:pt>
                <c:pt idx="25898">
                  <c:v>1</c:v>
                </c:pt>
                <c:pt idx="25899">
                  <c:v>1</c:v>
                </c:pt>
                <c:pt idx="25900">
                  <c:v>1</c:v>
                </c:pt>
                <c:pt idx="25901">
                  <c:v>1</c:v>
                </c:pt>
                <c:pt idx="25902">
                  <c:v>1</c:v>
                </c:pt>
                <c:pt idx="25903">
                  <c:v>1</c:v>
                </c:pt>
                <c:pt idx="25904">
                  <c:v>1</c:v>
                </c:pt>
                <c:pt idx="25905">
                  <c:v>1</c:v>
                </c:pt>
                <c:pt idx="25906">
                  <c:v>1</c:v>
                </c:pt>
                <c:pt idx="25907">
                  <c:v>1</c:v>
                </c:pt>
                <c:pt idx="25908">
                  <c:v>1</c:v>
                </c:pt>
                <c:pt idx="25909">
                  <c:v>1</c:v>
                </c:pt>
                <c:pt idx="25910">
                  <c:v>1</c:v>
                </c:pt>
                <c:pt idx="25911">
                  <c:v>1</c:v>
                </c:pt>
                <c:pt idx="25912">
                  <c:v>1</c:v>
                </c:pt>
                <c:pt idx="25913">
                  <c:v>1</c:v>
                </c:pt>
                <c:pt idx="25914">
                  <c:v>1</c:v>
                </c:pt>
                <c:pt idx="25915">
                  <c:v>1</c:v>
                </c:pt>
                <c:pt idx="25916">
                  <c:v>1</c:v>
                </c:pt>
                <c:pt idx="25917">
                  <c:v>1</c:v>
                </c:pt>
                <c:pt idx="25918">
                  <c:v>1</c:v>
                </c:pt>
                <c:pt idx="25919">
                  <c:v>1</c:v>
                </c:pt>
                <c:pt idx="25920">
                  <c:v>1</c:v>
                </c:pt>
                <c:pt idx="25921">
                  <c:v>1</c:v>
                </c:pt>
                <c:pt idx="25922">
                  <c:v>1</c:v>
                </c:pt>
                <c:pt idx="25923">
                  <c:v>1</c:v>
                </c:pt>
                <c:pt idx="25924">
                  <c:v>1</c:v>
                </c:pt>
                <c:pt idx="25925">
                  <c:v>1</c:v>
                </c:pt>
                <c:pt idx="25926">
                  <c:v>1</c:v>
                </c:pt>
                <c:pt idx="25927">
                  <c:v>1</c:v>
                </c:pt>
                <c:pt idx="25928">
                  <c:v>1</c:v>
                </c:pt>
                <c:pt idx="25929">
                  <c:v>1</c:v>
                </c:pt>
                <c:pt idx="25930">
                  <c:v>1</c:v>
                </c:pt>
                <c:pt idx="25931">
                  <c:v>1</c:v>
                </c:pt>
                <c:pt idx="25932">
                  <c:v>1</c:v>
                </c:pt>
                <c:pt idx="25933">
                  <c:v>1</c:v>
                </c:pt>
                <c:pt idx="25934">
                  <c:v>1</c:v>
                </c:pt>
                <c:pt idx="25935">
                  <c:v>1</c:v>
                </c:pt>
                <c:pt idx="25936">
                  <c:v>1</c:v>
                </c:pt>
                <c:pt idx="25937">
                  <c:v>1</c:v>
                </c:pt>
                <c:pt idx="25938">
                  <c:v>1</c:v>
                </c:pt>
                <c:pt idx="25939">
                  <c:v>1</c:v>
                </c:pt>
                <c:pt idx="25940">
                  <c:v>1</c:v>
                </c:pt>
                <c:pt idx="25941">
                  <c:v>1</c:v>
                </c:pt>
                <c:pt idx="25942">
                  <c:v>1</c:v>
                </c:pt>
                <c:pt idx="25943">
                  <c:v>1</c:v>
                </c:pt>
                <c:pt idx="25944">
                  <c:v>1</c:v>
                </c:pt>
                <c:pt idx="25945">
                  <c:v>1</c:v>
                </c:pt>
                <c:pt idx="25946">
                  <c:v>1</c:v>
                </c:pt>
                <c:pt idx="25947">
                  <c:v>1</c:v>
                </c:pt>
                <c:pt idx="25948">
                  <c:v>1</c:v>
                </c:pt>
                <c:pt idx="25949">
                  <c:v>1</c:v>
                </c:pt>
                <c:pt idx="25950">
                  <c:v>1</c:v>
                </c:pt>
                <c:pt idx="25951">
                  <c:v>1</c:v>
                </c:pt>
                <c:pt idx="25952">
                  <c:v>1</c:v>
                </c:pt>
                <c:pt idx="25953">
                  <c:v>1</c:v>
                </c:pt>
                <c:pt idx="25954">
                  <c:v>1</c:v>
                </c:pt>
                <c:pt idx="25955">
                  <c:v>1</c:v>
                </c:pt>
                <c:pt idx="25956">
                  <c:v>1</c:v>
                </c:pt>
                <c:pt idx="25957">
                  <c:v>1</c:v>
                </c:pt>
                <c:pt idx="25958">
                  <c:v>1</c:v>
                </c:pt>
                <c:pt idx="25959">
                  <c:v>1</c:v>
                </c:pt>
                <c:pt idx="25960">
                  <c:v>1</c:v>
                </c:pt>
                <c:pt idx="25961">
                  <c:v>1</c:v>
                </c:pt>
                <c:pt idx="25962">
                  <c:v>1</c:v>
                </c:pt>
                <c:pt idx="25963">
                  <c:v>1</c:v>
                </c:pt>
                <c:pt idx="25964">
                  <c:v>1</c:v>
                </c:pt>
                <c:pt idx="25965">
                  <c:v>1</c:v>
                </c:pt>
                <c:pt idx="25966">
                  <c:v>1</c:v>
                </c:pt>
                <c:pt idx="25967">
                  <c:v>1</c:v>
                </c:pt>
                <c:pt idx="25968">
                  <c:v>0.6</c:v>
                </c:pt>
                <c:pt idx="25969">
                  <c:v>1</c:v>
                </c:pt>
                <c:pt idx="25970">
                  <c:v>1</c:v>
                </c:pt>
                <c:pt idx="25971">
                  <c:v>1</c:v>
                </c:pt>
                <c:pt idx="25972">
                  <c:v>1</c:v>
                </c:pt>
                <c:pt idx="25973">
                  <c:v>1</c:v>
                </c:pt>
                <c:pt idx="25974">
                  <c:v>1</c:v>
                </c:pt>
                <c:pt idx="25975">
                  <c:v>1</c:v>
                </c:pt>
                <c:pt idx="25976">
                  <c:v>1</c:v>
                </c:pt>
                <c:pt idx="25977">
                  <c:v>1</c:v>
                </c:pt>
                <c:pt idx="25978">
                  <c:v>1</c:v>
                </c:pt>
                <c:pt idx="25979">
                  <c:v>1</c:v>
                </c:pt>
                <c:pt idx="25980">
                  <c:v>1</c:v>
                </c:pt>
                <c:pt idx="25981">
                  <c:v>1</c:v>
                </c:pt>
                <c:pt idx="25982">
                  <c:v>1</c:v>
                </c:pt>
                <c:pt idx="25983">
                  <c:v>1</c:v>
                </c:pt>
                <c:pt idx="25984">
                  <c:v>1</c:v>
                </c:pt>
                <c:pt idx="25985">
                  <c:v>1</c:v>
                </c:pt>
                <c:pt idx="25986">
                  <c:v>1</c:v>
                </c:pt>
                <c:pt idx="25987">
                  <c:v>1</c:v>
                </c:pt>
                <c:pt idx="25988">
                  <c:v>1</c:v>
                </c:pt>
                <c:pt idx="25989">
                  <c:v>1</c:v>
                </c:pt>
                <c:pt idx="25990">
                  <c:v>1</c:v>
                </c:pt>
                <c:pt idx="25991">
                  <c:v>1</c:v>
                </c:pt>
                <c:pt idx="25992">
                  <c:v>1</c:v>
                </c:pt>
                <c:pt idx="25993">
                  <c:v>1</c:v>
                </c:pt>
                <c:pt idx="25994">
                  <c:v>1</c:v>
                </c:pt>
                <c:pt idx="25995">
                  <c:v>1</c:v>
                </c:pt>
                <c:pt idx="25996">
                  <c:v>1</c:v>
                </c:pt>
                <c:pt idx="25997">
                  <c:v>1</c:v>
                </c:pt>
                <c:pt idx="25998">
                  <c:v>1</c:v>
                </c:pt>
                <c:pt idx="25999">
                  <c:v>1</c:v>
                </c:pt>
                <c:pt idx="26000">
                  <c:v>1</c:v>
                </c:pt>
                <c:pt idx="26001">
                  <c:v>1</c:v>
                </c:pt>
                <c:pt idx="26002">
                  <c:v>1</c:v>
                </c:pt>
                <c:pt idx="26003">
                  <c:v>1</c:v>
                </c:pt>
                <c:pt idx="26004">
                  <c:v>1</c:v>
                </c:pt>
                <c:pt idx="26005">
                  <c:v>1</c:v>
                </c:pt>
                <c:pt idx="26006">
                  <c:v>1</c:v>
                </c:pt>
                <c:pt idx="26007">
                  <c:v>1</c:v>
                </c:pt>
                <c:pt idx="26008">
                  <c:v>1</c:v>
                </c:pt>
                <c:pt idx="26009">
                  <c:v>1</c:v>
                </c:pt>
                <c:pt idx="26010">
                  <c:v>1</c:v>
                </c:pt>
                <c:pt idx="26011">
                  <c:v>1</c:v>
                </c:pt>
                <c:pt idx="26012">
                  <c:v>1</c:v>
                </c:pt>
                <c:pt idx="26013">
                  <c:v>1</c:v>
                </c:pt>
                <c:pt idx="26014">
                  <c:v>1</c:v>
                </c:pt>
                <c:pt idx="26015">
                  <c:v>1</c:v>
                </c:pt>
                <c:pt idx="26016">
                  <c:v>1</c:v>
                </c:pt>
                <c:pt idx="26017">
                  <c:v>1</c:v>
                </c:pt>
                <c:pt idx="26018">
                  <c:v>1</c:v>
                </c:pt>
                <c:pt idx="26019">
                  <c:v>1</c:v>
                </c:pt>
                <c:pt idx="26020">
                  <c:v>1</c:v>
                </c:pt>
                <c:pt idx="26021">
                  <c:v>1</c:v>
                </c:pt>
                <c:pt idx="26022">
                  <c:v>1</c:v>
                </c:pt>
                <c:pt idx="26023">
                  <c:v>1</c:v>
                </c:pt>
                <c:pt idx="26024">
                  <c:v>1</c:v>
                </c:pt>
                <c:pt idx="26025">
                  <c:v>1</c:v>
                </c:pt>
                <c:pt idx="26026">
                  <c:v>1</c:v>
                </c:pt>
                <c:pt idx="26027">
                  <c:v>1</c:v>
                </c:pt>
                <c:pt idx="26028">
                  <c:v>1</c:v>
                </c:pt>
                <c:pt idx="26029">
                  <c:v>1</c:v>
                </c:pt>
                <c:pt idx="26030">
                  <c:v>1</c:v>
                </c:pt>
                <c:pt idx="26031">
                  <c:v>1</c:v>
                </c:pt>
                <c:pt idx="26032">
                  <c:v>1</c:v>
                </c:pt>
                <c:pt idx="26033">
                  <c:v>1</c:v>
                </c:pt>
                <c:pt idx="26034">
                  <c:v>1</c:v>
                </c:pt>
                <c:pt idx="26035">
                  <c:v>1</c:v>
                </c:pt>
                <c:pt idx="26036">
                  <c:v>1</c:v>
                </c:pt>
                <c:pt idx="26037">
                  <c:v>1</c:v>
                </c:pt>
                <c:pt idx="26038">
                  <c:v>1</c:v>
                </c:pt>
                <c:pt idx="26039">
                  <c:v>1</c:v>
                </c:pt>
                <c:pt idx="26040">
                  <c:v>1</c:v>
                </c:pt>
                <c:pt idx="26041">
                  <c:v>1</c:v>
                </c:pt>
                <c:pt idx="26042">
                  <c:v>1</c:v>
                </c:pt>
                <c:pt idx="26043">
                  <c:v>1</c:v>
                </c:pt>
                <c:pt idx="26044">
                  <c:v>1</c:v>
                </c:pt>
                <c:pt idx="26045">
                  <c:v>1</c:v>
                </c:pt>
                <c:pt idx="26046">
                  <c:v>1</c:v>
                </c:pt>
                <c:pt idx="26047">
                  <c:v>1</c:v>
                </c:pt>
                <c:pt idx="26048">
                  <c:v>1</c:v>
                </c:pt>
                <c:pt idx="26049">
                  <c:v>1</c:v>
                </c:pt>
                <c:pt idx="26050">
                  <c:v>1</c:v>
                </c:pt>
                <c:pt idx="26051">
                  <c:v>1</c:v>
                </c:pt>
                <c:pt idx="26052">
                  <c:v>1</c:v>
                </c:pt>
                <c:pt idx="26053">
                  <c:v>1</c:v>
                </c:pt>
                <c:pt idx="26054">
                  <c:v>1</c:v>
                </c:pt>
                <c:pt idx="26055">
                  <c:v>1</c:v>
                </c:pt>
                <c:pt idx="26056">
                  <c:v>1</c:v>
                </c:pt>
                <c:pt idx="26057">
                  <c:v>1</c:v>
                </c:pt>
                <c:pt idx="26058">
                  <c:v>1</c:v>
                </c:pt>
                <c:pt idx="26059">
                  <c:v>1</c:v>
                </c:pt>
                <c:pt idx="26060">
                  <c:v>1</c:v>
                </c:pt>
                <c:pt idx="26061">
                  <c:v>1</c:v>
                </c:pt>
                <c:pt idx="26062">
                  <c:v>1</c:v>
                </c:pt>
                <c:pt idx="26063">
                  <c:v>0.6</c:v>
                </c:pt>
                <c:pt idx="26064">
                  <c:v>1</c:v>
                </c:pt>
                <c:pt idx="26065">
                  <c:v>1</c:v>
                </c:pt>
                <c:pt idx="26066">
                  <c:v>1</c:v>
                </c:pt>
                <c:pt idx="26067">
                  <c:v>1</c:v>
                </c:pt>
                <c:pt idx="26068">
                  <c:v>1</c:v>
                </c:pt>
                <c:pt idx="26069">
                  <c:v>1</c:v>
                </c:pt>
                <c:pt idx="26070">
                  <c:v>1</c:v>
                </c:pt>
                <c:pt idx="26071">
                  <c:v>1</c:v>
                </c:pt>
                <c:pt idx="26072">
                  <c:v>1</c:v>
                </c:pt>
                <c:pt idx="26073">
                  <c:v>1</c:v>
                </c:pt>
                <c:pt idx="26074">
                  <c:v>1</c:v>
                </c:pt>
                <c:pt idx="26075">
                  <c:v>1</c:v>
                </c:pt>
                <c:pt idx="26076">
                  <c:v>1</c:v>
                </c:pt>
                <c:pt idx="26077">
                  <c:v>1</c:v>
                </c:pt>
                <c:pt idx="26078">
                  <c:v>1</c:v>
                </c:pt>
                <c:pt idx="26079">
                  <c:v>1</c:v>
                </c:pt>
                <c:pt idx="26080">
                  <c:v>1</c:v>
                </c:pt>
                <c:pt idx="26081">
                  <c:v>1</c:v>
                </c:pt>
                <c:pt idx="26082">
                  <c:v>1</c:v>
                </c:pt>
                <c:pt idx="26083">
                  <c:v>1</c:v>
                </c:pt>
                <c:pt idx="26084">
                  <c:v>1</c:v>
                </c:pt>
                <c:pt idx="26085">
                  <c:v>1</c:v>
                </c:pt>
                <c:pt idx="26086">
                  <c:v>1</c:v>
                </c:pt>
                <c:pt idx="26087">
                  <c:v>1</c:v>
                </c:pt>
                <c:pt idx="26088">
                  <c:v>1</c:v>
                </c:pt>
                <c:pt idx="26089">
                  <c:v>1</c:v>
                </c:pt>
                <c:pt idx="26090">
                  <c:v>1</c:v>
                </c:pt>
                <c:pt idx="26091">
                  <c:v>1</c:v>
                </c:pt>
                <c:pt idx="26092">
                  <c:v>1</c:v>
                </c:pt>
                <c:pt idx="26093">
                  <c:v>1</c:v>
                </c:pt>
                <c:pt idx="26094">
                  <c:v>1</c:v>
                </c:pt>
                <c:pt idx="26095">
                  <c:v>1</c:v>
                </c:pt>
                <c:pt idx="26096">
                  <c:v>1</c:v>
                </c:pt>
                <c:pt idx="26097">
                  <c:v>1</c:v>
                </c:pt>
                <c:pt idx="26098">
                  <c:v>1</c:v>
                </c:pt>
                <c:pt idx="26099">
                  <c:v>1</c:v>
                </c:pt>
                <c:pt idx="26100">
                  <c:v>1</c:v>
                </c:pt>
                <c:pt idx="26101">
                  <c:v>1</c:v>
                </c:pt>
                <c:pt idx="26102">
                  <c:v>1</c:v>
                </c:pt>
                <c:pt idx="26103">
                  <c:v>1</c:v>
                </c:pt>
                <c:pt idx="26104">
                  <c:v>1</c:v>
                </c:pt>
                <c:pt idx="26105">
                  <c:v>1</c:v>
                </c:pt>
                <c:pt idx="26106">
                  <c:v>1</c:v>
                </c:pt>
                <c:pt idx="26107">
                  <c:v>1</c:v>
                </c:pt>
                <c:pt idx="26108">
                  <c:v>1</c:v>
                </c:pt>
                <c:pt idx="26109">
                  <c:v>1</c:v>
                </c:pt>
                <c:pt idx="26110">
                  <c:v>1</c:v>
                </c:pt>
                <c:pt idx="26111">
                  <c:v>1</c:v>
                </c:pt>
                <c:pt idx="26112">
                  <c:v>1</c:v>
                </c:pt>
                <c:pt idx="26113">
                  <c:v>1</c:v>
                </c:pt>
                <c:pt idx="26114">
                  <c:v>1</c:v>
                </c:pt>
                <c:pt idx="26115">
                  <c:v>1</c:v>
                </c:pt>
                <c:pt idx="26116">
                  <c:v>1</c:v>
                </c:pt>
                <c:pt idx="26117">
                  <c:v>1</c:v>
                </c:pt>
                <c:pt idx="26118">
                  <c:v>1</c:v>
                </c:pt>
                <c:pt idx="26119">
                  <c:v>1</c:v>
                </c:pt>
                <c:pt idx="26120">
                  <c:v>1</c:v>
                </c:pt>
                <c:pt idx="26121">
                  <c:v>1</c:v>
                </c:pt>
                <c:pt idx="26122">
                  <c:v>1</c:v>
                </c:pt>
                <c:pt idx="26123">
                  <c:v>1</c:v>
                </c:pt>
                <c:pt idx="26124">
                  <c:v>1</c:v>
                </c:pt>
                <c:pt idx="26125">
                  <c:v>1</c:v>
                </c:pt>
                <c:pt idx="26126">
                  <c:v>1</c:v>
                </c:pt>
                <c:pt idx="26127">
                  <c:v>0.8</c:v>
                </c:pt>
                <c:pt idx="26128">
                  <c:v>1</c:v>
                </c:pt>
                <c:pt idx="26129">
                  <c:v>1</c:v>
                </c:pt>
                <c:pt idx="26130">
                  <c:v>1</c:v>
                </c:pt>
                <c:pt idx="26131">
                  <c:v>1</c:v>
                </c:pt>
                <c:pt idx="26132">
                  <c:v>1</c:v>
                </c:pt>
                <c:pt idx="26133">
                  <c:v>1</c:v>
                </c:pt>
                <c:pt idx="26134">
                  <c:v>1</c:v>
                </c:pt>
                <c:pt idx="26135">
                  <c:v>1</c:v>
                </c:pt>
                <c:pt idx="26136">
                  <c:v>1</c:v>
                </c:pt>
                <c:pt idx="26137">
                  <c:v>1</c:v>
                </c:pt>
                <c:pt idx="26138">
                  <c:v>1</c:v>
                </c:pt>
                <c:pt idx="26139">
                  <c:v>1</c:v>
                </c:pt>
                <c:pt idx="26140">
                  <c:v>1</c:v>
                </c:pt>
                <c:pt idx="26141">
                  <c:v>1</c:v>
                </c:pt>
                <c:pt idx="26142">
                  <c:v>1</c:v>
                </c:pt>
                <c:pt idx="26143">
                  <c:v>1</c:v>
                </c:pt>
                <c:pt idx="26144">
                  <c:v>1</c:v>
                </c:pt>
                <c:pt idx="26145">
                  <c:v>1</c:v>
                </c:pt>
                <c:pt idx="26146">
                  <c:v>1</c:v>
                </c:pt>
                <c:pt idx="26147">
                  <c:v>1</c:v>
                </c:pt>
                <c:pt idx="26148">
                  <c:v>0.8</c:v>
                </c:pt>
                <c:pt idx="26149">
                  <c:v>1</c:v>
                </c:pt>
                <c:pt idx="26150">
                  <c:v>1</c:v>
                </c:pt>
                <c:pt idx="26151">
                  <c:v>1</c:v>
                </c:pt>
                <c:pt idx="26152">
                  <c:v>1</c:v>
                </c:pt>
                <c:pt idx="26153">
                  <c:v>1</c:v>
                </c:pt>
                <c:pt idx="26154">
                  <c:v>1</c:v>
                </c:pt>
                <c:pt idx="26155">
                  <c:v>1</c:v>
                </c:pt>
                <c:pt idx="26156">
                  <c:v>1</c:v>
                </c:pt>
                <c:pt idx="26157">
                  <c:v>1</c:v>
                </c:pt>
                <c:pt idx="26158">
                  <c:v>1</c:v>
                </c:pt>
                <c:pt idx="26159">
                  <c:v>1</c:v>
                </c:pt>
                <c:pt idx="26160">
                  <c:v>1</c:v>
                </c:pt>
                <c:pt idx="26161">
                  <c:v>1</c:v>
                </c:pt>
                <c:pt idx="26162">
                  <c:v>1</c:v>
                </c:pt>
                <c:pt idx="26163">
                  <c:v>1</c:v>
                </c:pt>
                <c:pt idx="26164">
                  <c:v>1</c:v>
                </c:pt>
                <c:pt idx="26165">
                  <c:v>1</c:v>
                </c:pt>
                <c:pt idx="26166">
                  <c:v>1</c:v>
                </c:pt>
                <c:pt idx="26167">
                  <c:v>1</c:v>
                </c:pt>
                <c:pt idx="26168">
                  <c:v>1</c:v>
                </c:pt>
                <c:pt idx="26169">
                  <c:v>1</c:v>
                </c:pt>
                <c:pt idx="26170">
                  <c:v>1</c:v>
                </c:pt>
                <c:pt idx="26171">
                  <c:v>1</c:v>
                </c:pt>
                <c:pt idx="26172">
                  <c:v>0.8</c:v>
                </c:pt>
                <c:pt idx="26173">
                  <c:v>1</c:v>
                </c:pt>
                <c:pt idx="26174">
                  <c:v>1</c:v>
                </c:pt>
                <c:pt idx="26175">
                  <c:v>1</c:v>
                </c:pt>
                <c:pt idx="26176">
                  <c:v>1</c:v>
                </c:pt>
                <c:pt idx="26177">
                  <c:v>1</c:v>
                </c:pt>
                <c:pt idx="26178">
                  <c:v>1</c:v>
                </c:pt>
                <c:pt idx="26179">
                  <c:v>1</c:v>
                </c:pt>
                <c:pt idx="26180">
                  <c:v>1</c:v>
                </c:pt>
                <c:pt idx="26181">
                  <c:v>1</c:v>
                </c:pt>
                <c:pt idx="26182">
                  <c:v>1</c:v>
                </c:pt>
                <c:pt idx="26183">
                  <c:v>1</c:v>
                </c:pt>
                <c:pt idx="26184">
                  <c:v>1</c:v>
                </c:pt>
                <c:pt idx="26185">
                  <c:v>1</c:v>
                </c:pt>
                <c:pt idx="26186">
                  <c:v>1</c:v>
                </c:pt>
                <c:pt idx="26187">
                  <c:v>1</c:v>
                </c:pt>
                <c:pt idx="26188">
                  <c:v>1</c:v>
                </c:pt>
                <c:pt idx="26189">
                  <c:v>1</c:v>
                </c:pt>
                <c:pt idx="26190">
                  <c:v>1</c:v>
                </c:pt>
                <c:pt idx="26191">
                  <c:v>1</c:v>
                </c:pt>
                <c:pt idx="26192">
                  <c:v>1</c:v>
                </c:pt>
                <c:pt idx="26193">
                  <c:v>1</c:v>
                </c:pt>
                <c:pt idx="26194">
                  <c:v>1</c:v>
                </c:pt>
                <c:pt idx="26195">
                  <c:v>1</c:v>
                </c:pt>
                <c:pt idx="26196">
                  <c:v>1</c:v>
                </c:pt>
                <c:pt idx="26197">
                  <c:v>1</c:v>
                </c:pt>
                <c:pt idx="26198">
                  <c:v>1</c:v>
                </c:pt>
                <c:pt idx="26199">
                  <c:v>1</c:v>
                </c:pt>
                <c:pt idx="26200">
                  <c:v>1</c:v>
                </c:pt>
                <c:pt idx="26201">
                  <c:v>1</c:v>
                </c:pt>
                <c:pt idx="26202">
                  <c:v>1</c:v>
                </c:pt>
                <c:pt idx="26203">
                  <c:v>1</c:v>
                </c:pt>
                <c:pt idx="26204">
                  <c:v>1</c:v>
                </c:pt>
                <c:pt idx="26205">
                  <c:v>1</c:v>
                </c:pt>
                <c:pt idx="26206">
                  <c:v>1</c:v>
                </c:pt>
                <c:pt idx="26207">
                  <c:v>1</c:v>
                </c:pt>
                <c:pt idx="26208">
                  <c:v>1</c:v>
                </c:pt>
                <c:pt idx="26209">
                  <c:v>1</c:v>
                </c:pt>
                <c:pt idx="26210">
                  <c:v>1</c:v>
                </c:pt>
                <c:pt idx="26211">
                  <c:v>1</c:v>
                </c:pt>
                <c:pt idx="26212">
                  <c:v>1</c:v>
                </c:pt>
                <c:pt idx="26213">
                  <c:v>1</c:v>
                </c:pt>
                <c:pt idx="26214">
                  <c:v>1</c:v>
                </c:pt>
                <c:pt idx="26215">
                  <c:v>1</c:v>
                </c:pt>
                <c:pt idx="26216">
                  <c:v>1</c:v>
                </c:pt>
                <c:pt idx="26217">
                  <c:v>1</c:v>
                </c:pt>
                <c:pt idx="26218">
                  <c:v>1</c:v>
                </c:pt>
                <c:pt idx="26219">
                  <c:v>1</c:v>
                </c:pt>
                <c:pt idx="26220">
                  <c:v>1</c:v>
                </c:pt>
                <c:pt idx="26221">
                  <c:v>1</c:v>
                </c:pt>
                <c:pt idx="26222">
                  <c:v>1</c:v>
                </c:pt>
                <c:pt idx="26223">
                  <c:v>1</c:v>
                </c:pt>
                <c:pt idx="26224">
                  <c:v>1</c:v>
                </c:pt>
                <c:pt idx="26225">
                  <c:v>0.6</c:v>
                </c:pt>
                <c:pt idx="26226">
                  <c:v>1</c:v>
                </c:pt>
                <c:pt idx="26227">
                  <c:v>1</c:v>
                </c:pt>
                <c:pt idx="26228">
                  <c:v>1</c:v>
                </c:pt>
                <c:pt idx="26229">
                  <c:v>1</c:v>
                </c:pt>
                <c:pt idx="26230">
                  <c:v>1</c:v>
                </c:pt>
                <c:pt idx="26231">
                  <c:v>1</c:v>
                </c:pt>
                <c:pt idx="26232">
                  <c:v>1</c:v>
                </c:pt>
                <c:pt idx="26233">
                  <c:v>1</c:v>
                </c:pt>
                <c:pt idx="26234">
                  <c:v>1</c:v>
                </c:pt>
                <c:pt idx="26235">
                  <c:v>1</c:v>
                </c:pt>
                <c:pt idx="26236">
                  <c:v>1</c:v>
                </c:pt>
                <c:pt idx="26237">
                  <c:v>1</c:v>
                </c:pt>
                <c:pt idx="26238">
                  <c:v>1</c:v>
                </c:pt>
                <c:pt idx="26239">
                  <c:v>1</c:v>
                </c:pt>
                <c:pt idx="26240">
                  <c:v>1</c:v>
                </c:pt>
                <c:pt idx="26241">
                  <c:v>1</c:v>
                </c:pt>
                <c:pt idx="26242">
                  <c:v>1</c:v>
                </c:pt>
                <c:pt idx="26243">
                  <c:v>1</c:v>
                </c:pt>
                <c:pt idx="26244">
                  <c:v>1</c:v>
                </c:pt>
                <c:pt idx="26245">
                  <c:v>1</c:v>
                </c:pt>
                <c:pt idx="26246">
                  <c:v>1</c:v>
                </c:pt>
                <c:pt idx="26247">
                  <c:v>1</c:v>
                </c:pt>
                <c:pt idx="26248">
                  <c:v>1</c:v>
                </c:pt>
                <c:pt idx="26249">
                  <c:v>1</c:v>
                </c:pt>
                <c:pt idx="26250">
                  <c:v>1</c:v>
                </c:pt>
                <c:pt idx="26251">
                  <c:v>1</c:v>
                </c:pt>
                <c:pt idx="26252">
                  <c:v>1</c:v>
                </c:pt>
                <c:pt idx="26253">
                  <c:v>1</c:v>
                </c:pt>
                <c:pt idx="26254">
                  <c:v>1</c:v>
                </c:pt>
                <c:pt idx="26255">
                  <c:v>1</c:v>
                </c:pt>
                <c:pt idx="26256">
                  <c:v>1</c:v>
                </c:pt>
                <c:pt idx="26257">
                  <c:v>1</c:v>
                </c:pt>
                <c:pt idx="26258">
                  <c:v>1</c:v>
                </c:pt>
                <c:pt idx="26259">
                  <c:v>1</c:v>
                </c:pt>
                <c:pt idx="26260">
                  <c:v>1</c:v>
                </c:pt>
                <c:pt idx="26261">
                  <c:v>1</c:v>
                </c:pt>
                <c:pt idx="26262">
                  <c:v>1</c:v>
                </c:pt>
                <c:pt idx="26263">
                  <c:v>1</c:v>
                </c:pt>
                <c:pt idx="26264">
                  <c:v>1</c:v>
                </c:pt>
                <c:pt idx="26265">
                  <c:v>1</c:v>
                </c:pt>
                <c:pt idx="26266">
                  <c:v>1</c:v>
                </c:pt>
                <c:pt idx="26267">
                  <c:v>1</c:v>
                </c:pt>
                <c:pt idx="26268">
                  <c:v>1</c:v>
                </c:pt>
                <c:pt idx="26269">
                  <c:v>1</c:v>
                </c:pt>
                <c:pt idx="26270">
                  <c:v>1</c:v>
                </c:pt>
                <c:pt idx="26271">
                  <c:v>1</c:v>
                </c:pt>
                <c:pt idx="26272">
                  <c:v>1</c:v>
                </c:pt>
                <c:pt idx="26273">
                  <c:v>1</c:v>
                </c:pt>
                <c:pt idx="26274">
                  <c:v>1</c:v>
                </c:pt>
                <c:pt idx="26275">
                  <c:v>1</c:v>
                </c:pt>
                <c:pt idx="26276">
                  <c:v>1</c:v>
                </c:pt>
                <c:pt idx="26277">
                  <c:v>1</c:v>
                </c:pt>
                <c:pt idx="26278">
                  <c:v>1</c:v>
                </c:pt>
                <c:pt idx="26279">
                  <c:v>1</c:v>
                </c:pt>
                <c:pt idx="26280">
                  <c:v>1</c:v>
                </c:pt>
                <c:pt idx="26281">
                  <c:v>1</c:v>
                </c:pt>
                <c:pt idx="26282">
                  <c:v>1</c:v>
                </c:pt>
                <c:pt idx="26283">
                  <c:v>1</c:v>
                </c:pt>
                <c:pt idx="26284">
                  <c:v>1</c:v>
                </c:pt>
                <c:pt idx="26285">
                  <c:v>0.6</c:v>
                </c:pt>
                <c:pt idx="26286">
                  <c:v>1</c:v>
                </c:pt>
                <c:pt idx="26287">
                  <c:v>0.8</c:v>
                </c:pt>
                <c:pt idx="26288">
                  <c:v>1</c:v>
                </c:pt>
                <c:pt idx="26289">
                  <c:v>1</c:v>
                </c:pt>
                <c:pt idx="26290">
                  <c:v>1</c:v>
                </c:pt>
                <c:pt idx="26291">
                  <c:v>1</c:v>
                </c:pt>
                <c:pt idx="26292">
                  <c:v>1</c:v>
                </c:pt>
                <c:pt idx="26293">
                  <c:v>1</c:v>
                </c:pt>
                <c:pt idx="26294">
                  <c:v>1</c:v>
                </c:pt>
                <c:pt idx="26295">
                  <c:v>1</c:v>
                </c:pt>
                <c:pt idx="26296">
                  <c:v>1</c:v>
                </c:pt>
                <c:pt idx="26297">
                  <c:v>1</c:v>
                </c:pt>
                <c:pt idx="26298">
                  <c:v>1</c:v>
                </c:pt>
                <c:pt idx="26299">
                  <c:v>1</c:v>
                </c:pt>
                <c:pt idx="26300">
                  <c:v>1</c:v>
                </c:pt>
                <c:pt idx="26301">
                  <c:v>1</c:v>
                </c:pt>
                <c:pt idx="26302">
                  <c:v>1</c:v>
                </c:pt>
                <c:pt idx="26303">
                  <c:v>1</c:v>
                </c:pt>
                <c:pt idx="26304">
                  <c:v>1</c:v>
                </c:pt>
                <c:pt idx="26305">
                  <c:v>1</c:v>
                </c:pt>
                <c:pt idx="26306">
                  <c:v>1</c:v>
                </c:pt>
                <c:pt idx="26307">
                  <c:v>1</c:v>
                </c:pt>
                <c:pt idx="26308">
                  <c:v>1</c:v>
                </c:pt>
                <c:pt idx="26309">
                  <c:v>1</c:v>
                </c:pt>
                <c:pt idx="26310">
                  <c:v>1</c:v>
                </c:pt>
                <c:pt idx="26311">
                  <c:v>1</c:v>
                </c:pt>
                <c:pt idx="26312">
                  <c:v>1</c:v>
                </c:pt>
                <c:pt idx="26313">
                  <c:v>1</c:v>
                </c:pt>
                <c:pt idx="26314">
                  <c:v>1</c:v>
                </c:pt>
                <c:pt idx="26315">
                  <c:v>1</c:v>
                </c:pt>
                <c:pt idx="26316">
                  <c:v>1</c:v>
                </c:pt>
                <c:pt idx="26317">
                  <c:v>1</c:v>
                </c:pt>
                <c:pt idx="26318">
                  <c:v>1</c:v>
                </c:pt>
                <c:pt idx="26319">
                  <c:v>1</c:v>
                </c:pt>
                <c:pt idx="26320">
                  <c:v>1</c:v>
                </c:pt>
                <c:pt idx="26321">
                  <c:v>1</c:v>
                </c:pt>
                <c:pt idx="26322">
                  <c:v>1</c:v>
                </c:pt>
                <c:pt idx="26323">
                  <c:v>1</c:v>
                </c:pt>
                <c:pt idx="26324">
                  <c:v>1</c:v>
                </c:pt>
                <c:pt idx="26325">
                  <c:v>1</c:v>
                </c:pt>
                <c:pt idx="26326">
                  <c:v>1</c:v>
                </c:pt>
                <c:pt idx="26327">
                  <c:v>1</c:v>
                </c:pt>
                <c:pt idx="26328">
                  <c:v>1</c:v>
                </c:pt>
                <c:pt idx="26329">
                  <c:v>1</c:v>
                </c:pt>
                <c:pt idx="26330">
                  <c:v>1</c:v>
                </c:pt>
                <c:pt idx="26331">
                  <c:v>1</c:v>
                </c:pt>
                <c:pt idx="26332">
                  <c:v>1</c:v>
                </c:pt>
                <c:pt idx="26333">
                  <c:v>1</c:v>
                </c:pt>
                <c:pt idx="26334">
                  <c:v>1</c:v>
                </c:pt>
                <c:pt idx="26335">
                  <c:v>1</c:v>
                </c:pt>
                <c:pt idx="26336">
                  <c:v>1</c:v>
                </c:pt>
                <c:pt idx="26337">
                  <c:v>1</c:v>
                </c:pt>
                <c:pt idx="26338">
                  <c:v>1</c:v>
                </c:pt>
                <c:pt idx="26339">
                  <c:v>1</c:v>
                </c:pt>
                <c:pt idx="26340">
                  <c:v>1</c:v>
                </c:pt>
                <c:pt idx="26341">
                  <c:v>1</c:v>
                </c:pt>
                <c:pt idx="26342">
                  <c:v>1</c:v>
                </c:pt>
                <c:pt idx="26343">
                  <c:v>1</c:v>
                </c:pt>
                <c:pt idx="26344">
                  <c:v>1</c:v>
                </c:pt>
                <c:pt idx="26345">
                  <c:v>1</c:v>
                </c:pt>
                <c:pt idx="26346">
                  <c:v>1</c:v>
                </c:pt>
                <c:pt idx="26347">
                  <c:v>1</c:v>
                </c:pt>
                <c:pt idx="26348">
                  <c:v>1</c:v>
                </c:pt>
                <c:pt idx="26349">
                  <c:v>1</c:v>
                </c:pt>
                <c:pt idx="26350">
                  <c:v>1</c:v>
                </c:pt>
                <c:pt idx="26351">
                  <c:v>1</c:v>
                </c:pt>
                <c:pt idx="26352">
                  <c:v>1</c:v>
                </c:pt>
                <c:pt idx="26353">
                  <c:v>1</c:v>
                </c:pt>
                <c:pt idx="26354">
                  <c:v>1</c:v>
                </c:pt>
                <c:pt idx="26355">
                  <c:v>1</c:v>
                </c:pt>
                <c:pt idx="26356">
                  <c:v>1</c:v>
                </c:pt>
                <c:pt idx="26357">
                  <c:v>1</c:v>
                </c:pt>
                <c:pt idx="26358">
                  <c:v>0.6</c:v>
                </c:pt>
                <c:pt idx="26359">
                  <c:v>1</c:v>
                </c:pt>
                <c:pt idx="26360">
                  <c:v>1</c:v>
                </c:pt>
                <c:pt idx="26361">
                  <c:v>1</c:v>
                </c:pt>
                <c:pt idx="26362">
                  <c:v>1</c:v>
                </c:pt>
                <c:pt idx="26363">
                  <c:v>1</c:v>
                </c:pt>
                <c:pt idx="26364">
                  <c:v>1</c:v>
                </c:pt>
                <c:pt idx="26365">
                  <c:v>1</c:v>
                </c:pt>
                <c:pt idx="26366">
                  <c:v>1</c:v>
                </c:pt>
                <c:pt idx="26367">
                  <c:v>1</c:v>
                </c:pt>
                <c:pt idx="26368">
                  <c:v>1</c:v>
                </c:pt>
                <c:pt idx="26369">
                  <c:v>1</c:v>
                </c:pt>
                <c:pt idx="26370">
                  <c:v>1</c:v>
                </c:pt>
                <c:pt idx="26371">
                  <c:v>1</c:v>
                </c:pt>
                <c:pt idx="26372">
                  <c:v>1</c:v>
                </c:pt>
                <c:pt idx="26373">
                  <c:v>1</c:v>
                </c:pt>
                <c:pt idx="26374">
                  <c:v>1</c:v>
                </c:pt>
                <c:pt idx="26375">
                  <c:v>1</c:v>
                </c:pt>
                <c:pt idx="26376">
                  <c:v>1</c:v>
                </c:pt>
                <c:pt idx="26377">
                  <c:v>1</c:v>
                </c:pt>
                <c:pt idx="26378">
                  <c:v>1</c:v>
                </c:pt>
                <c:pt idx="26379">
                  <c:v>1</c:v>
                </c:pt>
                <c:pt idx="26380">
                  <c:v>1</c:v>
                </c:pt>
                <c:pt idx="26381">
                  <c:v>1</c:v>
                </c:pt>
                <c:pt idx="26382">
                  <c:v>1</c:v>
                </c:pt>
                <c:pt idx="26383">
                  <c:v>1</c:v>
                </c:pt>
                <c:pt idx="26384">
                  <c:v>1</c:v>
                </c:pt>
                <c:pt idx="26385">
                  <c:v>1</c:v>
                </c:pt>
                <c:pt idx="26386">
                  <c:v>1</c:v>
                </c:pt>
                <c:pt idx="26387">
                  <c:v>1</c:v>
                </c:pt>
                <c:pt idx="26388">
                  <c:v>1</c:v>
                </c:pt>
                <c:pt idx="26389">
                  <c:v>1</c:v>
                </c:pt>
                <c:pt idx="26390">
                  <c:v>1</c:v>
                </c:pt>
                <c:pt idx="26391">
                  <c:v>1</c:v>
                </c:pt>
                <c:pt idx="26392">
                  <c:v>1</c:v>
                </c:pt>
                <c:pt idx="26393">
                  <c:v>1</c:v>
                </c:pt>
                <c:pt idx="26394">
                  <c:v>1</c:v>
                </c:pt>
                <c:pt idx="26395">
                  <c:v>1</c:v>
                </c:pt>
                <c:pt idx="26396">
                  <c:v>1</c:v>
                </c:pt>
                <c:pt idx="26397">
                  <c:v>1</c:v>
                </c:pt>
                <c:pt idx="26398">
                  <c:v>1</c:v>
                </c:pt>
                <c:pt idx="26399">
                  <c:v>1</c:v>
                </c:pt>
                <c:pt idx="26400">
                  <c:v>1</c:v>
                </c:pt>
                <c:pt idx="26401">
                  <c:v>1</c:v>
                </c:pt>
                <c:pt idx="26402">
                  <c:v>1</c:v>
                </c:pt>
                <c:pt idx="26403">
                  <c:v>1</c:v>
                </c:pt>
                <c:pt idx="26404">
                  <c:v>1</c:v>
                </c:pt>
                <c:pt idx="26405">
                  <c:v>1</c:v>
                </c:pt>
                <c:pt idx="26406">
                  <c:v>1</c:v>
                </c:pt>
                <c:pt idx="26407">
                  <c:v>1</c:v>
                </c:pt>
                <c:pt idx="26408">
                  <c:v>1</c:v>
                </c:pt>
                <c:pt idx="26409">
                  <c:v>1</c:v>
                </c:pt>
                <c:pt idx="26410">
                  <c:v>1</c:v>
                </c:pt>
                <c:pt idx="26411">
                  <c:v>1</c:v>
                </c:pt>
                <c:pt idx="26412">
                  <c:v>1</c:v>
                </c:pt>
                <c:pt idx="26413">
                  <c:v>1</c:v>
                </c:pt>
                <c:pt idx="26414">
                  <c:v>1</c:v>
                </c:pt>
                <c:pt idx="26415">
                  <c:v>1</c:v>
                </c:pt>
                <c:pt idx="26416">
                  <c:v>1</c:v>
                </c:pt>
                <c:pt idx="26417">
                  <c:v>1</c:v>
                </c:pt>
                <c:pt idx="26418">
                  <c:v>1</c:v>
                </c:pt>
                <c:pt idx="26419">
                  <c:v>1</c:v>
                </c:pt>
                <c:pt idx="26420">
                  <c:v>1</c:v>
                </c:pt>
                <c:pt idx="26421">
                  <c:v>1</c:v>
                </c:pt>
                <c:pt idx="26422">
                  <c:v>1</c:v>
                </c:pt>
                <c:pt idx="26423">
                  <c:v>1</c:v>
                </c:pt>
                <c:pt idx="26424">
                  <c:v>1</c:v>
                </c:pt>
                <c:pt idx="26425">
                  <c:v>1</c:v>
                </c:pt>
                <c:pt idx="26426">
                  <c:v>1</c:v>
                </c:pt>
                <c:pt idx="26427">
                  <c:v>1</c:v>
                </c:pt>
                <c:pt idx="26428">
                  <c:v>1</c:v>
                </c:pt>
                <c:pt idx="26429">
                  <c:v>1</c:v>
                </c:pt>
                <c:pt idx="26430">
                  <c:v>1</c:v>
                </c:pt>
                <c:pt idx="26431">
                  <c:v>1</c:v>
                </c:pt>
                <c:pt idx="26432">
                  <c:v>1</c:v>
                </c:pt>
                <c:pt idx="26433">
                  <c:v>1</c:v>
                </c:pt>
                <c:pt idx="26434">
                  <c:v>1</c:v>
                </c:pt>
                <c:pt idx="26435">
                  <c:v>1</c:v>
                </c:pt>
                <c:pt idx="26436">
                  <c:v>1</c:v>
                </c:pt>
                <c:pt idx="26437">
                  <c:v>1</c:v>
                </c:pt>
                <c:pt idx="26438">
                  <c:v>1</c:v>
                </c:pt>
                <c:pt idx="26439">
                  <c:v>1</c:v>
                </c:pt>
                <c:pt idx="26440">
                  <c:v>1</c:v>
                </c:pt>
                <c:pt idx="26441">
                  <c:v>1</c:v>
                </c:pt>
                <c:pt idx="26442">
                  <c:v>1</c:v>
                </c:pt>
                <c:pt idx="26443">
                  <c:v>1</c:v>
                </c:pt>
                <c:pt idx="26444">
                  <c:v>1</c:v>
                </c:pt>
                <c:pt idx="26445">
                  <c:v>1</c:v>
                </c:pt>
                <c:pt idx="26446">
                  <c:v>1</c:v>
                </c:pt>
                <c:pt idx="26447">
                  <c:v>1</c:v>
                </c:pt>
                <c:pt idx="26448">
                  <c:v>1</c:v>
                </c:pt>
                <c:pt idx="26449">
                  <c:v>1</c:v>
                </c:pt>
                <c:pt idx="26450">
                  <c:v>1</c:v>
                </c:pt>
                <c:pt idx="26451">
                  <c:v>1</c:v>
                </c:pt>
                <c:pt idx="26452">
                  <c:v>1</c:v>
                </c:pt>
                <c:pt idx="26453">
                  <c:v>1</c:v>
                </c:pt>
                <c:pt idx="26454">
                  <c:v>1</c:v>
                </c:pt>
                <c:pt idx="26455">
                  <c:v>1</c:v>
                </c:pt>
                <c:pt idx="26456">
                  <c:v>1</c:v>
                </c:pt>
                <c:pt idx="26457">
                  <c:v>1</c:v>
                </c:pt>
                <c:pt idx="26458">
                  <c:v>1</c:v>
                </c:pt>
                <c:pt idx="26459">
                  <c:v>1</c:v>
                </c:pt>
                <c:pt idx="26460">
                  <c:v>1</c:v>
                </c:pt>
                <c:pt idx="26461">
                  <c:v>1</c:v>
                </c:pt>
                <c:pt idx="26462">
                  <c:v>1</c:v>
                </c:pt>
                <c:pt idx="26463">
                  <c:v>1</c:v>
                </c:pt>
                <c:pt idx="26464">
                  <c:v>1</c:v>
                </c:pt>
                <c:pt idx="26465">
                  <c:v>1</c:v>
                </c:pt>
                <c:pt idx="26466">
                  <c:v>1</c:v>
                </c:pt>
                <c:pt idx="26467">
                  <c:v>1</c:v>
                </c:pt>
                <c:pt idx="26468">
                  <c:v>1</c:v>
                </c:pt>
                <c:pt idx="26469">
                  <c:v>1</c:v>
                </c:pt>
                <c:pt idx="26470">
                  <c:v>1</c:v>
                </c:pt>
                <c:pt idx="26471">
                  <c:v>1</c:v>
                </c:pt>
                <c:pt idx="26472">
                  <c:v>1</c:v>
                </c:pt>
                <c:pt idx="26473">
                  <c:v>1</c:v>
                </c:pt>
                <c:pt idx="26474">
                  <c:v>1</c:v>
                </c:pt>
                <c:pt idx="26475">
                  <c:v>1</c:v>
                </c:pt>
                <c:pt idx="26476">
                  <c:v>1</c:v>
                </c:pt>
                <c:pt idx="26477">
                  <c:v>1</c:v>
                </c:pt>
                <c:pt idx="26478">
                  <c:v>1</c:v>
                </c:pt>
                <c:pt idx="26479">
                  <c:v>1</c:v>
                </c:pt>
                <c:pt idx="26480">
                  <c:v>1</c:v>
                </c:pt>
                <c:pt idx="26481">
                  <c:v>1</c:v>
                </c:pt>
                <c:pt idx="26482">
                  <c:v>1</c:v>
                </c:pt>
                <c:pt idx="26483">
                  <c:v>0.4</c:v>
                </c:pt>
                <c:pt idx="26484">
                  <c:v>1</c:v>
                </c:pt>
                <c:pt idx="26485">
                  <c:v>1</c:v>
                </c:pt>
                <c:pt idx="26486">
                  <c:v>1</c:v>
                </c:pt>
                <c:pt idx="26487">
                  <c:v>1</c:v>
                </c:pt>
                <c:pt idx="26488">
                  <c:v>1</c:v>
                </c:pt>
                <c:pt idx="26489">
                  <c:v>1</c:v>
                </c:pt>
                <c:pt idx="26490">
                  <c:v>1</c:v>
                </c:pt>
                <c:pt idx="26491">
                  <c:v>1</c:v>
                </c:pt>
                <c:pt idx="26492">
                  <c:v>1</c:v>
                </c:pt>
                <c:pt idx="26493">
                  <c:v>1</c:v>
                </c:pt>
                <c:pt idx="26494">
                  <c:v>1</c:v>
                </c:pt>
                <c:pt idx="26495">
                  <c:v>1</c:v>
                </c:pt>
                <c:pt idx="26496">
                  <c:v>1</c:v>
                </c:pt>
                <c:pt idx="26497">
                  <c:v>1</c:v>
                </c:pt>
                <c:pt idx="26498">
                  <c:v>1</c:v>
                </c:pt>
                <c:pt idx="26499">
                  <c:v>1</c:v>
                </c:pt>
                <c:pt idx="26500">
                  <c:v>1</c:v>
                </c:pt>
                <c:pt idx="26501">
                  <c:v>1</c:v>
                </c:pt>
                <c:pt idx="26502">
                  <c:v>1</c:v>
                </c:pt>
                <c:pt idx="26503">
                  <c:v>1</c:v>
                </c:pt>
                <c:pt idx="26504">
                  <c:v>1</c:v>
                </c:pt>
                <c:pt idx="26505">
                  <c:v>1</c:v>
                </c:pt>
                <c:pt idx="26506">
                  <c:v>1</c:v>
                </c:pt>
                <c:pt idx="26507">
                  <c:v>1</c:v>
                </c:pt>
                <c:pt idx="26508">
                  <c:v>1</c:v>
                </c:pt>
                <c:pt idx="26509">
                  <c:v>1</c:v>
                </c:pt>
                <c:pt idx="26510">
                  <c:v>1</c:v>
                </c:pt>
                <c:pt idx="26511">
                  <c:v>1</c:v>
                </c:pt>
                <c:pt idx="26512">
                  <c:v>1</c:v>
                </c:pt>
                <c:pt idx="26513">
                  <c:v>1</c:v>
                </c:pt>
                <c:pt idx="26514">
                  <c:v>1</c:v>
                </c:pt>
                <c:pt idx="26515">
                  <c:v>1</c:v>
                </c:pt>
                <c:pt idx="26516">
                  <c:v>1</c:v>
                </c:pt>
                <c:pt idx="26517">
                  <c:v>1</c:v>
                </c:pt>
                <c:pt idx="26518">
                  <c:v>1</c:v>
                </c:pt>
                <c:pt idx="26519">
                  <c:v>1</c:v>
                </c:pt>
                <c:pt idx="26520">
                  <c:v>1</c:v>
                </c:pt>
                <c:pt idx="26521">
                  <c:v>1</c:v>
                </c:pt>
                <c:pt idx="26522">
                  <c:v>1</c:v>
                </c:pt>
                <c:pt idx="26523">
                  <c:v>1</c:v>
                </c:pt>
                <c:pt idx="26524">
                  <c:v>1</c:v>
                </c:pt>
                <c:pt idx="26525">
                  <c:v>1</c:v>
                </c:pt>
                <c:pt idx="26526">
                  <c:v>1</c:v>
                </c:pt>
                <c:pt idx="26527">
                  <c:v>1</c:v>
                </c:pt>
                <c:pt idx="26528">
                  <c:v>1</c:v>
                </c:pt>
                <c:pt idx="26529">
                  <c:v>1</c:v>
                </c:pt>
                <c:pt idx="26530">
                  <c:v>1</c:v>
                </c:pt>
                <c:pt idx="26531">
                  <c:v>1</c:v>
                </c:pt>
                <c:pt idx="26532">
                  <c:v>1</c:v>
                </c:pt>
                <c:pt idx="26533">
                  <c:v>1</c:v>
                </c:pt>
                <c:pt idx="26534">
                  <c:v>1</c:v>
                </c:pt>
                <c:pt idx="26535">
                  <c:v>1</c:v>
                </c:pt>
                <c:pt idx="26536">
                  <c:v>1</c:v>
                </c:pt>
                <c:pt idx="26537">
                  <c:v>1</c:v>
                </c:pt>
                <c:pt idx="26538">
                  <c:v>1</c:v>
                </c:pt>
                <c:pt idx="26539">
                  <c:v>1</c:v>
                </c:pt>
                <c:pt idx="26540">
                  <c:v>1</c:v>
                </c:pt>
                <c:pt idx="26541">
                  <c:v>1</c:v>
                </c:pt>
                <c:pt idx="26542">
                  <c:v>1</c:v>
                </c:pt>
                <c:pt idx="26543">
                  <c:v>1</c:v>
                </c:pt>
                <c:pt idx="26544">
                  <c:v>1</c:v>
                </c:pt>
                <c:pt idx="26545">
                  <c:v>1</c:v>
                </c:pt>
                <c:pt idx="26546">
                  <c:v>1</c:v>
                </c:pt>
                <c:pt idx="26547">
                  <c:v>1</c:v>
                </c:pt>
                <c:pt idx="26548">
                  <c:v>1</c:v>
                </c:pt>
                <c:pt idx="26549">
                  <c:v>1</c:v>
                </c:pt>
                <c:pt idx="26550">
                  <c:v>1</c:v>
                </c:pt>
                <c:pt idx="26551">
                  <c:v>1</c:v>
                </c:pt>
                <c:pt idx="26552">
                  <c:v>1</c:v>
                </c:pt>
                <c:pt idx="26553">
                  <c:v>1</c:v>
                </c:pt>
                <c:pt idx="26554">
                  <c:v>1</c:v>
                </c:pt>
                <c:pt idx="26555">
                  <c:v>1</c:v>
                </c:pt>
                <c:pt idx="26556">
                  <c:v>1</c:v>
                </c:pt>
                <c:pt idx="26557">
                  <c:v>1</c:v>
                </c:pt>
                <c:pt idx="26558">
                  <c:v>1</c:v>
                </c:pt>
                <c:pt idx="26559">
                  <c:v>1</c:v>
                </c:pt>
                <c:pt idx="26560">
                  <c:v>1</c:v>
                </c:pt>
                <c:pt idx="26561">
                  <c:v>1</c:v>
                </c:pt>
                <c:pt idx="26562">
                  <c:v>1</c:v>
                </c:pt>
                <c:pt idx="26563">
                  <c:v>1</c:v>
                </c:pt>
                <c:pt idx="26564">
                  <c:v>1</c:v>
                </c:pt>
                <c:pt idx="26565">
                  <c:v>1</c:v>
                </c:pt>
                <c:pt idx="26566">
                  <c:v>1</c:v>
                </c:pt>
                <c:pt idx="26567">
                  <c:v>1</c:v>
                </c:pt>
                <c:pt idx="26568">
                  <c:v>1</c:v>
                </c:pt>
                <c:pt idx="26569">
                  <c:v>1</c:v>
                </c:pt>
                <c:pt idx="26570">
                  <c:v>1</c:v>
                </c:pt>
                <c:pt idx="26571">
                  <c:v>1</c:v>
                </c:pt>
                <c:pt idx="26572">
                  <c:v>1</c:v>
                </c:pt>
                <c:pt idx="26573">
                  <c:v>1</c:v>
                </c:pt>
                <c:pt idx="26574">
                  <c:v>1</c:v>
                </c:pt>
                <c:pt idx="26575">
                  <c:v>1</c:v>
                </c:pt>
                <c:pt idx="26576">
                  <c:v>1</c:v>
                </c:pt>
                <c:pt idx="26577">
                  <c:v>1</c:v>
                </c:pt>
                <c:pt idx="26578">
                  <c:v>1</c:v>
                </c:pt>
                <c:pt idx="26579">
                  <c:v>1</c:v>
                </c:pt>
                <c:pt idx="26580">
                  <c:v>1</c:v>
                </c:pt>
                <c:pt idx="26581">
                  <c:v>1</c:v>
                </c:pt>
                <c:pt idx="26582">
                  <c:v>1</c:v>
                </c:pt>
                <c:pt idx="26583">
                  <c:v>1</c:v>
                </c:pt>
                <c:pt idx="26584">
                  <c:v>0.6</c:v>
                </c:pt>
                <c:pt idx="26585">
                  <c:v>1</c:v>
                </c:pt>
                <c:pt idx="26586">
                  <c:v>1</c:v>
                </c:pt>
                <c:pt idx="26587">
                  <c:v>1</c:v>
                </c:pt>
                <c:pt idx="26588">
                  <c:v>1</c:v>
                </c:pt>
                <c:pt idx="26589">
                  <c:v>1</c:v>
                </c:pt>
                <c:pt idx="26590">
                  <c:v>1</c:v>
                </c:pt>
                <c:pt idx="26591">
                  <c:v>1</c:v>
                </c:pt>
                <c:pt idx="26592">
                  <c:v>1</c:v>
                </c:pt>
                <c:pt idx="26593">
                  <c:v>1</c:v>
                </c:pt>
                <c:pt idx="26594">
                  <c:v>1</c:v>
                </c:pt>
                <c:pt idx="26595">
                  <c:v>1</c:v>
                </c:pt>
                <c:pt idx="26596">
                  <c:v>1</c:v>
                </c:pt>
                <c:pt idx="26597">
                  <c:v>1</c:v>
                </c:pt>
                <c:pt idx="26598">
                  <c:v>1</c:v>
                </c:pt>
                <c:pt idx="26599">
                  <c:v>1</c:v>
                </c:pt>
                <c:pt idx="26600">
                  <c:v>1</c:v>
                </c:pt>
                <c:pt idx="26601">
                  <c:v>0.8</c:v>
                </c:pt>
                <c:pt idx="26602">
                  <c:v>1</c:v>
                </c:pt>
                <c:pt idx="26603">
                  <c:v>1</c:v>
                </c:pt>
                <c:pt idx="26604">
                  <c:v>1</c:v>
                </c:pt>
                <c:pt idx="26605">
                  <c:v>1</c:v>
                </c:pt>
                <c:pt idx="26606">
                  <c:v>1</c:v>
                </c:pt>
                <c:pt idx="26607">
                  <c:v>1</c:v>
                </c:pt>
                <c:pt idx="26608">
                  <c:v>1</c:v>
                </c:pt>
                <c:pt idx="26609">
                  <c:v>1</c:v>
                </c:pt>
                <c:pt idx="26610">
                  <c:v>1</c:v>
                </c:pt>
                <c:pt idx="26611">
                  <c:v>1</c:v>
                </c:pt>
                <c:pt idx="26612">
                  <c:v>1</c:v>
                </c:pt>
                <c:pt idx="26613">
                  <c:v>1</c:v>
                </c:pt>
                <c:pt idx="26614">
                  <c:v>1</c:v>
                </c:pt>
                <c:pt idx="26615">
                  <c:v>1</c:v>
                </c:pt>
                <c:pt idx="26616">
                  <c:v>1</c:v>
                </c:pt>
                <c:pt idx="26617">
                  <c:v>1</c:v>
                </c:pt>
                <c:pt idx="26618">
                  <c:v>1</c:v>
                </c:pt>
                <c:pt idx="26619">
                  <c:v>1</c:v>
                </c:pt>
                <c:pt idx="26620">
                  <c:v>1</c:v>
                </c:pt>
                <c:pt idx="26621">
                  <c:v>1</c:v>
                </c:pt>
                <c:pt idx="26622">
                  <c:v>1</c:v>
                </c:pt>
                <c:pt idx="26623">
                  <c:v>1</c:v>
                </c:pt>
                <c:pt idx="26624">
                  <c:v>1</c:v>
                </c:pt>
                <c:pt idx="26625">
                  <c:v>1</c:v>
                </c:pt>
                <c:pt idx="26626">
                  <c:v>1</c:v>
                </c:pt>
                <c:pt idx="26627">
                  <c:v>1</c:v>
                </c:pt>
                <c:pt idx="26628">
                  <c:v>1</c:v>
                </c:pt>
                <c:pt idx="26629">
                  <c:v>1</c:v>
                </c:pt>
                <c:pt idx="26630">
                  <c:v>1</c:v>
                </c:pt>
                <c:pt idx="26631">
                  <c:v>1</c:v>
                </c:pt>
                <c:pt idx="26632">
                  <c:v>1</c:v>
                </c:pt>
                <c:pt idx="26633">
                  <c:v>0.8</c:v>
                </c:pt>
                <c:pt idx="26634">
                  <c:v>1</c:v>
                </c:pt>
                <c:pt idx="26635">
                  <c:v>1</c:v>
                </c:pt>
                <c:pt idx="26636">
                  <c:v>1</c:v>
                </c:pt>
                <c:pt idx="26637">
                  <c:v>1</c:v>
                </c:pt>
                <c:pt idx="26638">
                  <c:v>1</c:v>
                </c:pt>
                <c:pt idx="26639">
                  <c:v>1</c:v>
                </c:pt>
                <c:pt idx="26640">
                  <c:v>1</c:v>
                </c:pt>
                <c:pt idx="26641">
                  <c:v>1</c:v>
                </c:pt>
                <c:pt idx="26642">
                  <c:v>1</c:v>
                </c:pt>
                <c:pt idx="26643">
                  <c:v>1</c:v>
                </c:pt>
                <c:pt idx="26644">
                  <c:v>1</c:v>
                </c:pt>
                <c:pt idx="26645">
                  <c:v>1</c:v>
                </c:pt>
                <c:pt idx="26646">
                  <c:v>1</c:v>
                </c:pt>
                <c:pt idx="26647">
                  <c:v>1</c:v>
                </c:pt>
                <c:pt idx="26648">
                  <c:v>1</c:v>
                </c:pt>
                <c:pt idx="26649">
                  <c:v>1</c:v>
                </c:pt>
                <c:pt idx="26650">
                  <c:v>1</c:v>
                </c:pt>
                <c:pt idx="26651">
                  <c:v>1</c:v>
                </c:pt>
                <c:pt idx="26652">
                  <c:v>1</c:v>
                </c:pt>
                <c:pt idx="26653">
                  <c:v>1</c:v>
                </c:pt>
                <c:pt idx="26654">
                  <c:v>1</c:v>
                </c:pt>
                <c:pt idx="26655">
                  <c:v>1</c:v>
                </c:pt>
                <c:pt idx="26656">
                  <c:v>1</c:v>
                </c:pt>
                <c:pt idx="26657">
                  <c:v>1</c:v>
                </c:pt>
                <c:pt idx="26658">
                  <c:v>1</c:v>
                </c:pt>
                <c:pt idx="26659">
                  <c:v>1</c:v>
                </c:pt>
                <c:pt idx="26660">
                  <c:v>1</c:v>
                </c:pt>
                <c:pt idx="26661">
                  <c:v>1</c:v>
                </c:pt>
                <c:pt idx="26662">
                  <c:v>1</c:v>
                </c:pt>
                <c:pt idx="26663">
                  <c:v>1</c:v>
                </c:pt>
                <c:pt idx="26664">
                  <c:v>1</c:v>
                </c:pt>
                <c:pt idx="26665">
                  <c:v>1</c:v>
                </c:pt>
                <c:pt idx="26666">
                  <c:v>1</c:v>
                </c:pt>
                <c:pt idx="26667">
                  <c:v>1</c:v>
                </c:pt>
                <c:pt idx="26668">
                  <c:v>1</c:v>
                </c:pt>
                <c:pt idx="26669">
                  <c:v>1</c:v>
                </c:pt>
                <c:pt idx="26670">
                  <c:v>1</c:v>
                </c:pt>
                <c:pt idx="26671">
                  <c:v>1</c:v>
                </c:pt>
                <c:pt idx="26672">
                  <c:v>1</c:v>
                </c:pt>
                <c:pt idx="26673">
                  <c:v>1</c:v>
                </c:pt>
                <c:pt idx="26674">
                  <c:v>1</c:v>
                </c:pt>
                <c:pt idx="26675">
                  <c:v>1</c:v>
                </c:pt>
                <c:pt idx="26676">
                  <c:v>1</c:v>
                </c:pt>
                <c:pt idx="26677">
                  <c:v>1</c:v>
                </c:pt>
                <c:pt idx="26678">
                  <c:v>1</c:v>
                </c:pt>
                <c:pt idx="26679">
                  <c:v>1</c:v>
                </c:pt>
                <c:pt idx="26680">
                  <c:v>1</c:v>
                </c:pt>
                <c:pt idx="26681">
                  <c:v>1</c:v>
                </c:pt>
                <c:pt idx="26682">
                  <c:v>1</c:v>
                </c:pt>
                <c:pt idx="26683">
                  <c:v>1</c:v>
                </c:pt>
                <c:pt idx="26684">
                  <c:v>1</c:v>
                </c:pt>
                <c:pt idx="26685">
                  <c:v>1</c:v>
                </c:pt>
                <c:pt idx="26686">
                  <c:v>1</c:v>
                </c:pt>
                <c:pt idx="26687">
                  <c:v>1</c:v>
                </c:pt>
                <c:pt idx="26688">
                  <c:v>1</c:v>
                </c:pt>
                <c:pt idx="26689">
                  <c:v>1</c:v>
                </c:pt>
                <c:pt idx="26690">
                  <c:v>1</c:v>
                </c:pt>
                <c:pt idx="26691">
                  <c:v>1</c:v>
                </c:pt>
                <c:pt idx="26692">
                  <c:v>1</c:v>
                </c:pt>
                <c:pt idx="26693">
                  <c:v>1</c:v>
                </c:pt>
                <c:pt idx="26694">
                  <c:v>1</c:v>
                </c:pt>
                <c:pt idx="26695">
                  <c:v>1</c:v>
                </c:pt>
                <c:pt idx="26696">
                  <c:v>1</c:v>
                </c:pt>
                <c:pt idx="26697">
                  <c:v>1</c:v>
                </c:pt>
                <c:pt idx="26698">
                  <c:v>1</c:v>
                </c:pt>
                <c:pt idx="26699">
                  <c:v>1</c:v>
                </c:pt>
                <c:pt idx="26700">
                  <c:v>1</c:v>
                </c:pt>
                <c:pt idx="26701">
                  <c:v>1</c:v>
                </c:pt>
                <c:pt idx="26702">
                  <c:v>1</c:v>
                </c:pt>
                <c:pt idx="26703">
                  <c:v>1</c:v>
                </c:pt>
                <c:pt idx="26704">
                  <c:v>1</c:v>
                </c:pt>
                <c:pt idx="26705">
                  <c:v>1</c:v>
                </c:pt>
                <c:pt idx="26706">
                  <c:v>1</c:v>
                </c:pt>
                <c:pt idx="26707">
                  <c:v>1</c:v>
                </c:pt>
                <c:pt idx="26708">
                  <c:v>1</c:v>
                </c:pt>
                <c:pt idx="26709">
                  <c:v>1</c:v>
                </c:pt>
                <c:pt idx="26710">
                  <c:v>1</c:v>
                </c:pt>
                <c:pt idx="26711">
                  <c:v>1</c:v>
                </c:pt>
                <c:pt idx="26712">
                  <c:v>1</c:v>
                </c:pt>
                <c:pt idx="26713">
                  <c:v>1</c:v>
                </c:pt>
                <c:pt idx="26714">
                  <c:v>1</c:v>
                </c:pt>
                <c:pt idx="26715">
                  <c:v>1</c:v>
                </c:pt>
                <c:pt idx="26716">
                  <c:v>1</c:v>
                </c:pt>
                <c:pt idx="26717">
                  <c:v>1</c:v>
                </c:pt>
                <c:pt idx="26718">
                  <c:v>1</c:v>
                </c:pt>
                <c:pt idx="26719">
                  <c:v>1</c:v>
                </c:pt>
                <c:pt idx="26720">
                  <c:v>1</c:v>
                </c:pt>
                <c:pt idx="26721">
                  <c:v>1</c:v>
                </c:pt>
                <c:pt idx="26722">
                  <c:v>1</c:v>
                </c:pt>
                <c:pt idx="26723">
                  <c:v>1</c:v>
                </c:pt>
                <c:pt idx="26724">
                  <c:v>1</c:v>
                </c:pt>
                <c:pt idx="26725">
                  <c:v>1</c:v>
                </c:pt>
                <c:pt idx="26726">
                  <c:v>1</c:v>
                </c:pt>
                <c:pt idx="26727">
                  <c:v>1</c:v>
                </c:pt>
                <c:pt idx="26728">
                  <c:v>1</c:v>
                </c:pt>
                <c:pt idx="26729">
                  <c:v>1</c:v>
                </c:pt>
                <c:pt idx="26730">
                  <c:v>1</c:v>
                </c:pt>
                <c:pt idx="26731">
                  <c:v>1</c:v>
                </c:pt>
                <c:pt idx="26732">
                  <c:v>1</c:v>
                </c:pt>
                <c:pt idx="26733">
                  <c:v>1</c:v>
                </c:pt>
                <c:pt idx="26734">
                  <c:v>1</c:v>
                </c:pt>
                <c:pt idx="26735">
                  <c:v>1</c:v>
                </c:pt>
                <c:pt idx="26736">
                  <c:v>1</c:v>
                </c:pt>
                <c:pt idx="26737">
                  <c:v>1</c:v>
                </c:pt>
                <c:pt idx="26738">
                  <c:v>1</c:v>
                </c:pt>
                <c:pt idx="26739">
                  <c:v>1</c:v>
                </c:pt>
                <c:pt idx="26740">
                  <c:v>1</c:v>
                </c:pt>
                <c:pt idx="26741">
                  <c:v>1</c:v>
                </c:pt>
                <c:pt idx="26742">
                  <c:v>1</c:v>
                </c:pt>
                <c:pt idx="26743">
                  <c:v>1</c:v>
                </c:pt>
                <c:pt idx="26744">
                  <c:v>1</c:v>
                </c:pt>
                <c:pt idx="26745">
                  <c:v>1</c:v>
                </c:pt>
                <c:pt idx="26746">
                  <c:v>1</c:v>
                </c:pt>
                <c:pt idx="26747">
                  <c:v>1</c:v>
                </c:pt>
                <c:pt idx="26748">
                  <c:v>1</c:v>
                </c:pt>
                <c:pt idx="26749">
                  <c:v>1</c:v>
                </c:pt>
                <c:pt idx="26750">
                  <c:v>1</c:v>
                </c:pt>
                <c:pt idx="26751">
                  <c:v>1</c:v>
                </c:pt>
                <c:pt idx="26752">
                  <c:v>1</c:v>
                </c:pt>
                <c:pt idx="26753">
                  <c:v>1</c:v>
                </c:pt>
                <c:pt idx="26754">
                  <c:v>1</c:v>
                </c:pt>
                <c:pt idx="26755">
                  <c:v>1</c:v>
                </c:pt>
                <c:pt idx="26756">
                  <c:v>1</c:v>
                </c:pt>
                <c:pt idx="26757">
                  <c:v>1</c:v>
                </c:pt>
                <c:pt idx="26758">
                  <c:v>1</c:v>
                </c:pt>
                <c:pt idx="26759">
                  <c:v>1</c:v>
                </c:pt>
                <c:pt idx="26760">
                  <c:v>1</c:v>
                </c:pt>
                <c:pt idx="26761">
                  <c:v>1</c:v>
                </c:pt>
                <c:pt idx="26762">
                  <c:v>1</c:v>
                </c:pt>
                <c:pt idx="26763">
                  <c:v>1</c:v>
                </c:pt>
                <c:pt idx="26764">
                  <c:v>1</c:v>
                </c:pt>
                <c:pt idx="26765">
                  <c:v>1</c:v>
                </c:pt>
                <c:pt idx="26766">
                  <c:v>1</c:v>
                </c:pt>
                <c:pt idx="26767">
                  <c:v>1</c:v>
                </c:pt>
                <c:pt idx="26768">
                  <c:v>1</c:v>
                </c:pt>
                <c:pt idx="26769">
                  <c:v>1</c:v>
                </c:pt>
                <c:pt idx="26770">
                  <c:v>1</c:v>
                </c:pt>
                <c:pt idx="26771">
                  <c:v>0.8</c:v>
                </c:pt>
                <c:pt idx="26772">
                  <c:v>1</c:v>
                </c:pt>
                <c:pt idx="26773">
                  <c:v>1</c:v>
                </c:pt>
                <c:pt idx="26774">
                  <c:v>1</c:v>
                </c:pt>
                <c:pt idx="26775">
                  <c:v>1</c:v>
                </c:pt>
                <c:pt idx="26776">
                  <c:v>1</c:v>
                </c:pt>
                <c:pt idx="26777">
                  <c:v>1</c:v>
                </c:pt>
                <c:pt idx="26778">
                  <c:v>1</c:v>
                </c:pt>
                <c:pt idx="26779">
                  <c:v>1</c:v>
                </c:pt>
                <c:pt idx="26780">
                  <c:v>1</c:v>
                </c:pt>
                <c:pt idx="26781">
                  <c:v>1</c:v>
                </c:pt>
                <c:pt idx="26782">
                  <c:v>1</c:v>
                </c:pt>
                <c:pt idx="26783">
                  <c:v>1</c:v>
                </c:pt>
                <c:pt idx="26784">
                  <c:v>1</c:v>
                </c:pt>
                <c:pt idx="26785">
                  <c:v>1</c:v>
                </c:pt>
                <c:pt idx="26786">
                  <c:v>1</c:v>
                </c:pt>
                <c:pt idx="26787">
                  <c:v>1</c:v>
                </c:pt>
                <c:pt idx="26788">
                  <c:v>1</c:v>
                </c:pt>
                <c:pt idx="26789">
                  <c:v>1</c:v>
                </c:pt>
                <c:pt idx="26790">
                  <c:v>1</c:v>
                </c:pt>
                <c:pt idx="26791">
                  <c:v>1</c:v>
                </c:pt>
                <c:pt idx="26792">
                  <c:v>1</c:v>
                </c:pt>
                <c:pt idx="26793">
                  <c:v>1</c:v>
                </c:pt>
                <c:pt idx="26794">
                  <c:v>1</c:v>
                </c:pt>
                <c:pt idx="26795">
                  <c:v>1</c:v>
                </c:pt>
                <c:pt idx="26796">
                  <c:v>1</c:v>
                </c:pt>
                <c:pt idx="26797">
                  <c:v>1</c:v>
                </c:pt>
                <c:pt idx="26798">
                  <c:v>1</c:v>
                </c:pt>
                <c:pt idx="26799">
                  <c:v>1</c:v>
                </c:pt>
                <c:pt idx="26800">
                  <c:v>1</c:v>
                </c:pt>
                <c:pt idx="26801">
                  <c:v>1</c:v>
                </c:pt>
                <c:pt idx="26802">
                  <c:v>1</c:v>
                </c:pt>
                <c:pt idx="26803">
                  <c:v>1</c:v>
                </c:pt>
                <c:pt idx="26804">
                  <c:v>1</c:v>
                </c:pt>
                <c:pt idx="26805">
                  <c:v>1</c:v>
                </c:pt>
                <c:pt idx="26806">
                  <c:v>1</c:v>
                </c:pt>
                <c:pt idx="26807">
                  <c:v>1</c:v>
                </c:pt>
                <c:pt idx="26808">
                  <c:v>1</c:v>
                </c:pt>
                <c:pt idx="26809">
                  <c:v>1</c:v>
                </c:pt>
                <c:pt idx="26810">
                  <c:v>1</c:v>
                </c:pt>
                <c:pt idx="26811">
                  <c:v>1</c:v>
                </c:pt>
                <c:pt idx="26812">
                  <c:v>1</c:v>
                </c:pt>
                <c:pt idx="26813">
                  <c:v>1</c:v>
                </c:pt>
                <c:pt idx="26814">
                  <c:v>1</c:v>
                </c:pt>
                <c:pt idx="26815">
                  <c:v>1</c:v>
                </c:pt>
                <c:pt idx="26816">
                  <c:v>1</c:v>
                </c:pt>
                <c:pt idx="26817">
                  <c:v>1</c:v>
                </c:pt>
                <c:pt idx="26818">
                  <c:v>1</c:v>
                </c:pt>
                <c:pt idx="26819">
                  <c:v>1</c:v>
                </c:pt>
                <c:pt idx="26820">
                  <c:v>1</c:v>
                </c:pt>
                <c:pt idx="26821">
                  <c:v>1</c:v>
                </c:pt>
                <c:pt idx="26822">
                  <c:v>1</c:v>
                </c:pt>
                <c:pt idx="26823">
                  <c:v>1</c:v>
                </c:pt>
                <c:pt idx="26824">
                  <c:v>1</c:v>
                </c:pt>
                <c:pt idx="26825">
                  <c:v>1</c:v>
                </c:pt>
                <c:pt idx="26826">
                  <c:v>1</c:v>
                </c:pt>
                <c:pt idx="26827">
                  <c:v>1</c:v>
                </c:pt>
                <c:pt idx="26828">
                  <c:v>1</c:v>
                </c:pt>
                <c:pt idx="26829">
                  <c:v>1</c:v>
                </c:pt>
                <c:pt idx="26830">
                  <c:v>1</c:v>
                </c:pt>
                <c:pt idx="26831">
                  <c:v>1</c:v>
                </c:pt>
                <c:pt idx="26832">
                  <c:v>1</c:v>
                </c:pt>
                <c:pt idx="26833">
                  <c:v>1</c:v>
                </c:pt>
                <c:pt idx="26834">
                  <c:v>1</c:v>
                </c:pt>
                <c:pt idx="26835">
                  <c:v>1</c:v>
                </c:pt>
                <c:pt idx="26836">
                  <c:v>1</c:v>
                </c:pt>
                <c:pt idx="26837">
                  <c:v>1</c:v>
                </c:pt>
                <c:pt idx="26838">
                  <c:v>1</c:v>
                </c:pt>
                <c:pt idx="26839">
                  <c:v>1</c:v>
                </c:pt>
                <c:pt idx="26840">
                  <c:v>1</c:v>
                </c:pt>
                <c:pt idx="26841">
                  <c:v>1</c:v>
                </c:pt>
                <c:pt idx="26842">
                  <c:v>1</c:v>
                </c:pt>
                <c:pt idx="26843">
                  <c:v>1</c:v>
                </c:pt>
                <c:pt idx="26844">
                  <c:v>1</c:v>
                </c:pt>
                <c:pt idx="26845">
                  <c:v>1</c:v>
                </c:pt>
                <c:pt idx="26846">
                  <c:v>1</c:v>
                </c:pt>
                <c:pt idx="26847">
                  <c:v>1</c:v>
                </c:pt>
                <c:pt idx="26848">
                  <c:v>1</c:v>
                </c:pt>
                <c:pt idx="26849">
                  <c:v>1</c:v>
                </c:pt>
                <c:pt idx="26850">
                  <c:v>1</c:v>
                </c:pt>
                <c:pt idx="26851">
                  <c:v>1</c:v>
                </c:pt>
                <c:pt idx="26852">
                  <c:v>0.8</c:v>
                </c:pt>
                <c:pt idx="26853">
                  <c:v>1</c:v>
                </c:pt>
                <c:pt idx="26854">
                  <c:v>1</c:v>
                </c:pt>
                <c:pt idx="26855">
                  <c:v>1</c:v>
                </c:pt>
                <c:pt idx="26856">
                  <c:v>1</c:v>
                </c:pt>
                <c:pt idx="26857">
                  <c:v>1</c:v>
                </c:pt>
                <c:pt idx="26858">
                  <c:v>1</c:v>
                </c:pt>
                <c:pt idx="26859">
                  <c:v>1</c:v>
                </c:pt>
                <c:pt idx="26860">
                  <c:v>1</c:v>
                </c:pt>
                <c:pt idx="26861">
                  <c:v>1</c:v>
                </c:pt>
                <c:pt idx="26862">
                  <c:v>1</c:v>
                </c:pt>
                <c:pt idx="26863">
                  <c:v>1</c:v>
                </c:pt>
                <c:pt idx="26864">
                  <c:v>1</c:v>
                </c:pt>
                <c:pt idx="26865">
                  <c:v>1</c:v>
                </c:pt>
                <c:pt idx="26866">
                  <c:v>1</c:v>
                </c:pt>
                <c:pt idx="26867">
                  <c:v>1</c:v>
                </c:pt>
                <c:pt idx="26868">
                  <c:v>1</c:v>
                </c:pt>
                <c:pt idx="26869">
                  <c:v>1</c:v>
                </c:pt>
                <c:pt idx="26870">
                  <c:v>0.8</c:v>
                </c:pt>
                <c:pt idx="26871">
                  <c:v>1</c:v>
                </c:pt>
                <c:pt idx="26872">
                  <c:v>1</c:v>
                </c:pt>
                <c:pt idx="26873">
                  <c:v>1</c:v>
                </c:pt>
                <c:pt idx="26874">
                  <c:v>1</c:v>
                </c:pt>
                <c:pt idx="26875">
                  <c:v>1</c:v>
                </c:pt>
                <c:pt idx="26876">
                  <c:v>1</c:v>
                </c:pt>
                <c:pt idx="26877">
                  <c:v>1</c:v>
                </c:pt>
                <c:pt idx="26878">
                  <c:v>1</c:v>
                </c:pt>
                <c:pt idx="26879">
                  <c:v>1</c:v>
                </c:pt>
                <c:pt idx="26880">
                  <c:v>1</c:v>
                </c:pt>
                <c:pt idx="26881">
                  <c:v>1</c:v>
                </c:pt>
                <c:pt idx="26882">
                  <c:v>1</c:v>
                </c:pt>
                <c:pt idx="26883">
                  <c:v>1</c:v>
                </c:pt>
                <c:pt idx="26884">
                  <c:v>1</c:v>
                </c:pt>
                <c:pt idx="26885">
                  <c:v>1</c:v>
                </c:pt>
                <c:pt idx="26886">
                  <c:v>1</c:v>
                </c:pt>
                <c:pt idx="26887">
                  <c:v>1</c:v>
                </c:pt>
                <c:pt idx="26888">
                  <c:v>1</c:v>
                </c:pt>
                <c:pt idx="26889">
                  <c:v>1</c:v>
                </c:pt>
                <c:pt idx="26890">
                  <c:v>1</c:v>
                </c:pt>
                <c:pt idx="26891">
                  <c:v>1</c:v>
                </c:pt>
                <c:pt idx="26892">
                  <c:v>1</c:v>
                </c:pt>
                <c:pt idx="26893">
                  <c:v>1</c:v>
                </c:pt>
                <c:pt idx="26894">
                  <c:v>1</c:v>
                </c:pt>
                <c:pt idx="26895">
                  <c:v>1</c:v>
                </c:pt>
                <c:pt idx="26896">
                  <c:v>1</c:v>
                </c:pt>
                <c:pt idx="26897">
                  <c:v>1</c:v>
                </c:pt>
                <c:pt idx="26898">
                  <c:v>1</c:v>
                </c:pt>
                <c:pt idx="26899">
                  <c:v>1</c:v>
                </c:pt>
                <c:pt idx="26900">
                  <c:v>1</c:v>
                </c:pt>
                <c:pt idx="26901">
                  <c:v>1</c:v>
                </c:pt>
                <c:pt idx="26902">
                  <c:v>1</c:v>
                </c:pt>
                <c:pt idx="26903">
                  <c:v>1</c:v>
                </c:pt>
                <c:pt idx="26904">
                  <c:v>1</c:v>
                </c:pt>
                <c:pt idx="26905">
                  <c:v>1</c:v>
                </c:pt>
                <c:pt idx="26906">
                  <c:v>1</c:v>
                </c:pt>
                <c:pt idx="26907">
                  <c:v>1</c:v>
                </c:pt>
                <c:pt idx="26908">
                  <c:v>1</c:v>
                </c:pt>
                <c:pt idx="26909">
                  <c:v>1</c:v>
                </c:pt>
                <c:pt idx="26910">
                  <c:v>1</c:v>
                </c:pt>
                <c:pt idx="26911">
                  <c:v>0.2</c:v>
                </c:pt>
                <c:pt idx="26912">
                  <c:v>1</c:v>
                </c:pt>
                <c:pt idx="26913">
                  <c:v>1</c:v>
                </c:pt>
                <c:pt idx="26914">
                  <c:v>1</c:v>
                </c:pt>
                <c:pt idx="26915">
                  <c:v>1</c:v>
                </c:pt>
                <c:pt idx="26916">
                  <c:v>1</c:v>
                </c:pt>
                <c:pt idx="26917">
                  <c:v>1</c:v>
                </c:pt>
                <c:pt idx="26918">
                  <c:v>1</c:v>
                </c:pt>
                <c:pt idx="26919">
                  <c:v>0.6</c:v>
                </c:pt>
                <c:pt idx="26920">
                  <c:v>1</c:v>
                </c:pt>
                <c:pt idx="26921">
                  <c:v>1</c:v>
                </c:pt>
                <c:pt idx="26922">
                  <c:v>1</c:v>
                </c:pt>
                <c:pt idx="26923">
                  <c:v>1</c:v>
                </c:pt>
                <c:pt idx="26924">
                  <c:v>1</c:v>
                </c:pt>
                <c:pt idx="26925">
                  <c:v>1</c:v>
                </c:pt>
                <c:pt idx="26926">
                  <c:v>1</c:v>
                </c:pt>
                <c:pt idx="26927">
                  <c:v>1</c:v>
                </c:pt>
                <c:pt idx="26928">
                  <c:v>1</c:v>
                </c:pt>
                <c:pt idx="26929">
                  <c:v>1</c:v>
                </c:pt>
                <c:pt idx="26930">
                  <c:v>1</c:v>
                </c:pt>
                <c:pt idx="26931">
                  <c:v>1</c:v>
                </c:pt>
                <c:pt idx="26932">
                  <c:v>1</c:v>
                </c:pt>
                <c:pt idx="26933">
                  <c:v>1</c:v>
                </c:pt>
                <c:pt idx="26934">
                  <c:v>1</c:v>
                </c:pt>
                <c:pt idx="26935">
                  <c:v>1</c:v>
                </c:pt>
                <c:pt idx="26936">
                  <c:v>1</c:v>
                </c:pt>
                <c:pt idx="26937">
                  <c:v>1</c:v>
                </c:pt>
                <c:pt idx="26938">
                  <c:v>1</c:v>
                </c:pt>
                <c:pt idx="26939">
                  <c:v>1</c:v>
                </c:pt>
                <c:pt idx="26940">
                  <c:v>1</c:v>
                </c:pt>
                <c:pt idx="26941">
                  <c:v>1</c:v>
                </c:pt>
                <c:pt idx="26942">
                  <c:v>0.6</c:v>
                </c:pt>
                <c:pt idx="26943">
                  <c:v>1</c:v>
                </c:pt>
                <c:pt idx="26944">
                  <c:v>1</c:v>
                </c:pt>
                <c:pt idx="26945">
                  <c:v>1</c:v>
                </c:pt>
                <c:pt idx="26946">
                  <c:v>0.83333333300000001</c:v>
                </c:pt>
                <c:pt idx="26947">
                  <c:v>0.83333333300000001</c:v>
                </c:pt>
                <c:pt idx="26948">
                  <c:v>0.83333333300000001</c:v>
                </c:pt>
                <c:pt idx="26949">
                  <c:v>1</c:v>
                </c:pt>
                <c:pt idx="26950">
                  <c:v>1</c:v>
                </c:pt>
                <c:pt idx="26951">
                  <c:v>1</c:v>
                </c:pt>
                <c:pt idx="26952">
                  <c:v>0.83333333300000001</c:v>
                </c:pt>
                <c:pt idx="26953">
                  <c:v>1</c:v>
                </c:pt>
                <c:pt idx="26954">
                  <c:v>1</c:v>
                </c:pt>
                <c:pt idx="26955">
                  <c:v>0.83333333300000001</c:v>
                </c:pt>
                <c:pt idx="26956">
                  <c:v>1</c:v>
                </c:pt>
                <c:pt idx="26957">
                  <c:v>0.83333333300000001</c:v>
                </c:pt>
                <c:pt idx="26958">
                  <c:v>1</c:v>
                </c:pt>
                <c:pt idx="26959">
                  <c:v>1</c:v>
                </c:pt>
                <c:pt idx="26960">
                  <c:v>1</c:v>
                </c:pt>
                <c:pt idx="26961">
                  <c:v>1</c:v>
                </c:pt>
                <c:pt idx="26962">
                  <c:v>1</c:v>
                </c:pt>
                <c:pt idx="26963">
                  <c:v>1</c:v>
                </c:pt>
                <c:pt idx="26964">
                  <c:v>1</c:v>
                </c:pt>
                <c:pt idx="26965">
                  <c:v>1</c:v>
                </c:pt>
                <c:pt idx="26966">
                  <c:v>1</c:v>
                </c:pt>
                <c:pt idx="26967">
                  <c:v>1</c:v>
                </c:pt>
                <c:pt idx="26968">
                  <c:v>1</c:v>
                </c:pt>
                <c:pt idx="26969">
                  <c:v>1</c:v>
                </c:pt>
                <c:pt idx="26970">
                  <c:v>1</c:v>
                </c:pt>
                <c:pt idx="26971">
                  <c:v>1</c:v>
                </c:pt>
                <c:pt idx="26972">
                  <c:v>1</c:v>
                </c:pt>
                <c:pt idx="26973">
                  <c:v>1</c:v>
                </c:pt>
                <c:pt idx="26974">
                  <c:v>1</c:v>
                </c:pt>
                <c:pt idx="26975">
                  <c:v>1</c:v>
                </c:pt>
                <c:pt idx="26976">
                  <c:v>1</c:v>
                </c:pt>
                <c:pt idx="26977">
                  <c:v>1</c:v>
                </c:pt>
                <c:pt idx="26978">
                  <c:v>0.83333333300000001</c:v>
                </c:pt>
                <c:pt idx="26979">
                  <c:v>1</c:v>
                </c:pt>
                <c:pt idx="26980">
                  <c:v>0.83333333300000001</c:v>
                </c:pt>
                <c:pt idx="26981">
                  <c:v>1</c:v>
                </c:pt>
                <c:pt idx="26982">
                  <c:v>0.83333333300000001</c:v>
                </c:pt>
                <c:pt idx="26983">
                  <c:v>1</c:v>
                </c:pt>
                <c:pt idx="26984">
                  <c:v>1</c:v>
                </c:pt>
                <c:pt idx="26985">
                  <c:v>1</c:v>
                </c:pt>
                <c:pt idx="26986">
                  <c:v>1</c:v>
                </c:pt>
                <c:pt idx="26987">
                  <c:v>1</c:v>
                </c:pt>
                <c:pt idx="26988">
                  <c:v>1</c:v>
                </c:pt>
                <c:pt idx="26989">
                  <c:v>1</c:v>
                </c:pt>
                <c:pt idx="26990">
                  <c:v>1</c:v>
                </c:pt>
                <c:pt idx="26991">
                  <c:v>1</c:v>
                </c:pt>
                <c:pt idx="26992">
                  <c:v>0.83333333300000001</c:v>
                </c:pt>
                <c:pt idx="26993">
                  <c:v>1</c:v>
                </c:pt>
                <c:pt idx="26994">
                  <c:v>1</c:v>
                </c:pt>
                <c:pt idx="26995">
                  <c:v>1</c:v>
                </c:pt>
                <c:pt idx="26996">
                  <c:v>1</c:v>
                </c:pt>
                <c:pt idx="26997">
                  <c:v>1</c:v>
                </c:pt>
                <c:pt idx="26998">
                  <c:v>1</c:v>
                </c:pt>
                <c:pt idx="26999">
                  <c:v>1</c:v>
                </c:pt>
                <c:pt idx="27000">
                  <c:v>1</c:v>
                </c:pt>
                <c:pt idx="27001">
                  <c:v>1</c:v>
                </c:pt>
                <c:pt idx="27002">
                  <c:v>1</c:v>
                </c:pt>
                <c:pt idx="27003">
                  <c:v>1</c:v>
                </c:pt>
                <c:pt idx="27004">
                  <c:v>1</c:v>
                </c:pt>
                <c:pt idx="27005">
                  <c:v>1</c:v>
                </c:pt>
                <c:pt idx="27006">
                  <c:v>1</c:v>
                </c:pt>
                <c:pt idx="27007">
                  <c:v>1</c:v>
                </c:pt>
                <c:pt idx="27008">
                  <c:v>1</c:v>
                </c:pt>
                <c:pt idx="27009">
                  <c:v>1</c:v>
                </c:pt>
                <c:pt idx="27010">
                  <c:v>1</c:v>
                </c:pt>
                <c:pt idx="27011">
                  <c:v>1</c:v>
                </c:pt>
                <c:pt idx="27012">
                  <c:v>1</c:v>
                </c:pt>
                <c:pt idx="27013">
                  <c:v>1</c:v>
                </c:pt>
                <c:pt idx="27014">
                  <c:v>1</c:v>
                </c:pt>
                <c:pt idx="27015">
                  <c:v>0.83333333300000001</c:v>
                </c:pt>
                <c:pt idx="27016">
                  <c:v>1</c:v>
                </c:pt>
                <c:pt idx="27017">
                  <c:v>1</c:v>
                </c:pt>
                <c:pt idx="27018">
                  <c:v>1</c:v>
                </c:pt>
                <c:pt idx="27019">
                  <c:v>1</c:v>
                </c:pt>
                <c:pt idx="27020">
                  <c:v>1</c:v>
                </c:pt>
                <c:pt idx="27021">
                  <c:v>1</c:v>
                </c:pt>
                <c:pt idx="27022">
                  <c:v>1</c:v>
                </c:pt>
                <c:pt idx="27023">
                  <c:v>1</c:v>
                </c:pt>
                <c:pt idx="27024">
                  <c:v>1</c:v>
                </c:pt>
                <c:pt idx="27025">
                  <c:v>0.83333333300000001</c:v>
                </c:pt>
                <c:pt idx="27026">
                  <c:v>1</c:v>
                </c:pt>
                <c:pt idx="27027">
                  <c:v>1</c:v>
                </c:pt>
                <c:pt idx="27028">
                  <c:v>1</c:v>
                </c:pt>
                <c:pt idx="27029">
                  <c:v>1</c:v>
                </c:pt>
                <c:pt idx="27030">
                  <c:v>0.83333333300000001</c:v>
                </c:pt>
                <c:pt idx="27031">
                  <c:v>1</c:v>
                </c:pt>
                <c:pt idx="27032">
                  <c:v>1</c:v>
                </c:pt>
                <c:pt idx="27033">
                  <c:v>1</c:v>
                </c:pt>
                <c:pt idx="27034">
                  <c:v>1</c:v>
                </c:pt>
                <c:pt idx="27035">
                  <c:v>1</c:v>
                </c:pt>
                <c:pt idx="27036">
                  <c:v>1</c:v>
                </c:pt>
                <c:pt idx="27037">
                  <c:v>0.83333333300000001</c:v>
                </c:pt>
                <c:pt idx="27038">
                  <c:v>1</c:v>
                </c:pt>
                <c:pt idx="27039">
                  <c:v>1</c:v>
                </c:pt>
                <c:pt idx="27040">
                  <c:v>1</c:v>
                </c:pt>
                <c:pt idx="27041">
                  <c:v>1</c:v>
                </c:pt>
                <c:pt idx="27042">
                  <c:v>1</c:v>
                </c:pt>
                <c:pt idx="27043">
                  <c:v>1</c:v>
                </c:pt>
                <c:pt idx="27044">
                  <c:v>0.83333333300000001</c:v>
                </c:pt>
                <c:pt idx="27045">
                  <c:v>0.83333333300000001</c:v>
                </c:pt>
                <c:pt idx="27046">
                  <c:v>1</c:v>
                </c:pt>
                <c:pt idx="27047">
                  <c:v>1</c:v>
                </c:pt>
                <c:pt idx="27048">
                  <c:v>1</c:v>
                </c:pt>
                <c:pt idx="27049">
                  <c:v>1</c:v>
                </c:pt>
                <c:pt idx="27050">
                  <c:v>1</c:v>
                </c:pt>
                <c:pt idx="27051">
                  <c:v>1</c:v>
                </c:pt>
                <c:pt idx="27052">
                  <c:v>1</c:v>
                </c:pt>
                <c:pt idx="27053">
                  <c:v>1</c:v>
                </c:pt>
                <c:pt idx="27054">
                  <c:v>0.83333333300000001</c:v>
                </c:pt>
                <c:pt idx="27055">
                  <c:v>1</c:v>
                </c:pt>
                <c:pt idx="27056">
                  <c:v>1</c:v>
                </c:pt>
                <c:pt idx="27057">
                  <c:v>1</c:v>
                </c:pt>
                <c:pt idx="27058">
                  <c:v>1</c:v>
                </c:pt>
                <c:pt idx="27059">
                  <c:v>1</c:v>
                </c:pt>
                <c:pt idx="27060">
                  <c:v>1</c:v>
                </c:pt>
                <c:pt idx="27061">
                  <c:v>1</c:v>
                </c:pt>
                <c:pt idx="27062">
                  <c:v>1</c:v>
                </c:pt>
                <c:pt idx="27063">
                  <c:v>0.83333333300000001</c:v>
                </c:pt>
                <c:pt idx="27064">
                  <c:v>1</c:v>
                </c:pt>
                <c:pt idx="27065">
                  <c:v>0.83333333300000001</c:v>
                </c:pt>
                <c:pt idx="27066">
                  <c:v>1</c:v>
                </c:pt>
                <c:pt idx="27067">
                  <c:v>1</c:v>
                </c:pt>
                <c:pt idx="27068">
                  <c:v>0.66666666699999999</c:v>
                </c:pt>
                <c:pt idx="27069">
                  <c:v>1</c:v>
                </c:pt>
                <c:pt idx="27070">
                  <c:v>1</c:v>
                </c:pt>
                <c:pt idx="27071">
                  <c:v>1</c:v>
                </c:pt>
                <c:pt idx="27072">
                  <c:v>0.83333333300000001</c:v>
                </c:pt>
                <c:pt idx="27073">
                  <c:v>1</c:v>
                </c:pt>
                <c:pt idx="27074">
                  <c:v>1</c:v>
                </c:pt>
                <c:pt idx="27075">
                  <c:v>1</c:v>
                </c:pt>
                <c:pt idx="27076">
                  <c:v>1</c:v>
                </c:pt>
                <c:pt idx="27077">
                  <c:v>1</c:v>
                </c:pt>
                <c:pt idx="27078">
                  <c:v>1</c:v>
                </c:pt>
                <c:pt idx="27079">
                  <c:v>1</c:v>
                </c:pt>
                <c:pt idx="27080">
                  <c:v>1</c:v>
                </c:pt>
                <c:pt idx="27081">
                  <c:v>1</c:v>
                </c:pt>
                <c:pt idx="27082">
                  <c:v>0.83333333300000001</c:v>
                </c:pt>
                <c:pt idx="27083">
                  <c:v>1</c:v>
                </c:pt>
                <c:pt idx="27084">
                  <c:v>1</c:v>
                </c:pt>
                <c:pt idx="27085">
                  <c:v>0.83333333300000001</c:v>
                </c:pt>
                <c:pt idx="27086">
                  <c:v>1</c:v>
                </c:pt>
                <c:pt idx="27087">
                  <c:v>0.16666666699999999</c:v>
                </c:pt>
                <c:pt idx="27088">
                  <c:v>1</c:v>
                </c:pt>
                <c:pt idx="27089">
                  <c:v>1</c:v>
                </c:pt>
                <c:pt idx="27090">
                  <c:v>1</c:v>
                </c:pt>
                <c:pt idx="27091">
                  <c:v>1</c:v>
                </c:pt>
                <c:pt idx="27092">
                  <c:v>1</c:v>
                </c:pt>
                <c:pt idx="27093">
                  <c:v>1</c:v>
                </c:pt>
                <c:pt idx="27094">
                  <c:v>1</c:v>
                </c:pt>
                <c:pt idx="27095">
                  <c:v>0.83333333300000001</c:v>
                </c:pt>
                <c:pt idx="27096">
                  <c:v>1</c:v>
                </c:pt>
                <c:pt idx="27097">
                  <c:v>1</c:v>
                </c:pt>
                <c:pt idx="27098">
                  <c:v>1</c:v>
                </c:pt>
                <c:pt idx="27099">
                  <c:v>1</c:v>
                </c:pt>
                <c:pt idx="27100">
                  <c:v>0.83333333300000001</c:v>
                </c:pt>
                <c:pt idx="27101">
                  <c:v>1</c:v>
                </c:pt>
                <c:pt idx="27102">
                  <c:v>1</c:v>
                </c:pt>
                <c:pt idx="27103">
                  <c:v>1</c:v>
                </c:pt>
                <c:pt idx="27104">
                  <c:v>1</c:v>
                </c:pt>
                <c:pt idx="27105">
                  <c:v>1</c:v>
                </c:pt>
                <c:pt idx="27106">
                  <c:v>0.83333333300000001</c:v>
                </c:pt>
                <c:pt idx="27107">
                  <c:v>1</c:v>
                </c:pt>
                <c:pt idx="27108">
                  <c:v>1</c:v>
                </c:pt>
                <c:pt idx="27109">
                  <c:v>1</c:v>
                </c:pt>
                <c:pt idx="27110">
                  <c:v>1</c:v>
                </c:pt>
                <c:pt idx="27111">
                  <c:v>1</c:v>
                </c:pt>
                <c:pt idx="27112">
                  <c:v>1</c:v>
                </c:pt>
                <c:pt idx="27113">
                  <c:v>1</c:v>
                </c:pt>
                <c:pt idx="27114">
                  <c:v>1</c:v>
                </c:pt>
                <c:pt idx="27115">
                  <c:v>0.83333333300000001</c:v>
                </c:pt>
                <c:pt idx="27116">
                  <c:v>1</c:v>
                </c:pt>
                <c:pt idx="27117">
                  <c:v>1</c:v>
                </c:pt>
                <c:pt idx="27118">
                  <c:v>1</c:v>
                </c:pt>
                <c:pt idx="27119">
                  <c:v>1</c:v>
                </c:pt>
                <c:pt idx="27120">
                  <c:v>1</c:v>
                </c:pt>
                <c:pt idx="27121">
                  <c:v>1</c:v>
                </c:pt>
                <c:pt idx="27122">
                  <c:v>1</c:v>
                </c:pt>
                <c:pt idx="27123">
                  <c:v>1</c:v>
                </c:pt>
                <c:pt idx="27124">
                  <c:v>1</c:v>
                </c:pt>
                <c:pt idx="27125">
                  <c:v>1</c:v>
                </c:pt>
                <c:pt idx="27126">
                  <c:v>1</c:v>
                </c:pt>
                <c:pt idx="27127">
                  <c:v>1</c:v>
                </c:pt>
                <c:pt idx="27128">
                  <c:v>1</c:v>
                </c:pt>
                <c:pt idx="27129">
                  <c:v>1</c:v>
                </c:pt>
                <c:pt idx="27130">
                  <c:v>1</c:v>
                </c:pt>
                <c:pt idx="27131">
                  <c:v>1</c:v>
                </c:pt>
                <c:pt idx="27132">
                  <c:v>1</c:v>
                </c:pt>
                <c:pt idx="27133">
                  <c:v>1</c:v>
                </c:pt>
                <c:pt idx="27134">
                  <c:v>1</c:v>
                </c:pt>
                <c:pt idx="27135">
                  <c:v>1</c:v>
                </c:pt>
                <c:pt idx="27136">
                  <c:v>1</c:v>
                </c:pt>
                <c:pt idx="27137">
                  <c:v>1</c:v>
                </c:pt>
                <c:pt idx="27138">
                  <c:v>1</c:v>
                </c:pt>
                <c:pt idx="27139">
                  <c:v>1</c:v>
                </c:pt>
                <c:pt idx="27140">
                  <c:v>1</c:v>
                </c:pt>
                <c:pt idx="27141">
                  <c:v>1</c:v>
                </c:pt>
                <c:pt idx="27142">
                  <c:v>1</c:v>
                </c:pt>
                <c:pt idx="27143">
                  <c:v>1</c:v>
                </c:pt>
                <c:pt idx="27144">
                  <c:v>1</c:v>
                </c:pt>
                <c:pt idx="27145">
                  <c:v>1</c:v>
                </c:pt>
                <c:pt idx="27146">
                  <c:v>1</c:v>
                </c:pt>
                <c:pt idx="27147">
                  <c:v>1</c:v>
                </c:pt>
                <c:pt idx="27148">
                  <c:v>1</c:v>
                </c:pt>
                <c:pt idx="27149">
                  <c:v>1</c:v>
                </c:pt>
                <c:pt idx="27150">
                  <c:v>1</c:v>
                </c:pt>
                <c:pt idx="27151">
                  <c:v>1</c:v>
                </c:pt>
                <c:pt idx="27152">
                  <c:v>0.83333333300000001</c:v>
                </c:pt>
                <c:pt idx="27153">
                  <c:v>1</c:v>
                </c:pt>
                <c:pt idx="27154">
                  <c:v>1</c:v>
                </c:pt>
                <c:pt idx="27155">
                  <c:v>1</c:v>
                </c:pt>
                <c:pt idx="27156">
                  <c:v>0.66666666699999999</c:v>
                </c:pt>
                <c:pt idx="27157">
                  <c:v>1</c:v>
                </c:pt>
                <c:pt idx="27158">
                  <c:v>1</c:v>
                </c:pt>
                <c:pt idx="27159">
                  <c:v>1</c:v>
                </c:pt>
                <c:pt idx="27160">
                  <c:v>1</c:v>
                </c:pt>
                <c:pt idx="27161">
                  <c:v>1</c:v>
                </c:pt>
                <c:pt idx="27162">
                  <c:v>1</c:v>
                </c:pt>
                <c:pt idx="27163">
                  <c:v>1</c:v>
                </c:pt>
                <c:pt idx="27164">
                  <c:v>1</c:v>
                </c:pt>
                <c:pt idx="27165">
                  <c:v>1</c:v>
                </c:pt>
                <c:pt idx="27166">
                  <c:v>1</c:v>
                </c:pt>
                <c:pt idx="27167">
                  <c:v>1</c:v>
                </c:pt>
                <c:pt idx="27168">
                  <c:v>1</c:v>
                </c:pt>
                <c:pt idx="27169">
                  <c:v>1</c:v>
                </c:pt>
                <c:pt idx="27170">
                  <c:v>1</c:v>
                </c:pt>
                <c:pt idx="27171">
                  <c:v>1</c:v>
                </c:pt>
                <c:pt idx="27172">
                  <c:v>1</c:v>
                </c:pt>
                <c:pt idx="27173">
                  <c:v>1</c:v>
                </c:pt>
                <c:pt idx="27174">
                  <c:v>1</c:v>
                </c:pt>
                <c:pt idx="27175">
                  <c:v>1</c:v>
                </c:pt>
                <c:pt idx="27176">
                  <c:v>1</c:v>
                </c:pt>
                <c:pt idx="27177">
                  <c:v>0.83333333300000001</c:v>
                </c:pt>
                <c:pt idx="27178">
                  <c:v>1</c:v>
                </c:pt>
                <c:pt idx="27179">
                  <c:v>1</c:v>
                </c:pt>
                <c:pt idx="27180">
                  <c:v>1</c:v>
                </c:pt>
                <c:pt idx="27181">
                  <c:v>0.83333333300000001</c:v>
                </c:pt>
                <c:pt idx="27182">
                  <c:v>1</c:v>
                </c:pt>
                <c:pt idx="27183">
                  <c:v>1</c:v>
                </c:pt>
                <c:pt idx="27184">
                  <c:v>0.83333333300000001</c:v>
                </c:pt>
                <c:pt idx="27185">
                  <c:v>1</c:v>
                </c:pt>
                <c:pt idx="27186">
                  <c:v>1</c:v>
                </c:pt>
                <c:pt idx="27187">
                  <c:v>1</c:v>
                </c:pt>
                <c:pt idx="27188">
                  <c:v>1</c:v>
                </c:pt>
                <c:pt idx="27189">
                  <c:v>1</c:v>
                </c:pt>
                <c:pt idx="27190">
                  <c:v>1</c:v>
                </c:pt>
                <c:pt idx="27191">
                  <c:v>1</c:v>
                </c:pt>
                <c:pt idx="27192">
                  <c:v>1</c:v>
                </c:pt>
                <c:pt idx="27193">
                  <c:v>1</c:v>
                </c:pt>
                <c:pt idx="27194">
                  <c:v>1</c:v>
                </c:pt>
                <c:pt idx="27195">
                  <c:v>1</c:v>
                </c:pt>
                <c:pt idx="27196">
                  <c:v>1</c:v>
                </c:pt>
                <c:pt idx="27197">
                  <c:v>1</c:v>
                </c:pt>
                <c:pt idx="27198">
                  <c:v>1</c:v>
                </c:pt>
                <c:pt idx="27199">
                  <c:v>1</c:v>
                </c:pt>
                <c:pt idx="27200">
                  <c:v>1</c:v>
                </c:pt>
                <c:pt idx="27201">
                  <c:v>1</c:v>
                </c:pt>
                <c:pt idx="27202">
                  <c:v>1</c:v>
                </c:pt>
                <c:pt idx="27203">
                  <c:v>1</c:v>
                </c:pt>
                <c:pt idx="27204">
                  <c:v>1</c:v>
                </c:pt>
                <c:pt idx="27205">
                  <c:v>1</c:v>
                </c:pt>
                <c:pt idx="27206">
                  <c:v>0.66666666699999999</c:v>
                </c:pt>
                <c:pt idx="27207">
                  <c:v>1</c:v>
                </c:pt>
                <c:pt idx="27208">
                  <c:v>0.83333333300000001</c:v>
                </c:pt>
                <c:pt idx="27209">
                  <c:v>1</c:v>
                </c:pt>
                <c:pt idx="27210">
                  <c:v>1</c:v>
                </c:pt>
                <c:pt idx="27211">
                  <c:v>1</c:v>
                </c:pt>
                <c:pt idx="27212">
                  <c:v>1</c:v>
                </c:pt>
                <c:pt idx="27213">
                  <c:v>1</c:v>
                </c:pt>
                <c:pt idx="27214">
                  <c:v>1</c:v>
                </c:pt>
                <c:pt idx="27215">
                  <c:v>0.83333333300000001</c:v>
                </c:pt>
                <c:pt idx="27216">
                  <c:v>1</c:v>
                </c:pt>
                <c:pt idx="27217">
                  <c:v>1</c:v>
                </c:pt>
                <c:pt idx="27218">
                  <c:v>1</c:v>
                </c:pt>
                <c:pt idx="27219">
                  <c:v>1</c:v>
                </c:pt>
                <c:pt idx="27220">
                  <c:v>0.83333333300000001</c:v>
                </c:pt>
                <c:pt idx="27221">
                  <c:v>0.83333333300000001</c:v>
                </c:pt>
                <c:pt idx="27222">
                  <c:v>1</c:v>
                </c:pt>
                <c:pt idx="27223">
                  <c:v>1</c:v>
                </c:pt>
                <c:pt idx="27224">
                  <c:v>1</c:v>
                </c:pt>
                <c:pt idx="27225">
                  <c:v>1</c:v>
                </c:pt>
                <c:pt idx="27226">
                  <c:v>1</c:v>
                </c:pt>
                <c:pt idx="27227">
                  <c:v>1</c:v>
                </c:pt>
                <c:pt idx="27228">
                  <c:v>1</c:v>
                </c:pt>
                <c:pt idx="27229">
                  <c:v>1</c:v>
                </c:pt>
                <c:pt idx="27230">
                  <c:v>0.83333333300000001</c:v>
                </c:pt>
                <c:pt idx="27231">
                  <c:v>1</c:v>
                </c:pt>
                <c:pt idx="27232">
                  <c:v>1</c:v>
                </c:pt>
                <c:pt idx="27233">
                  <c:v>1</c:v>
                </c:pt>
                <c:pt idx="27234">
                  <c:v>1</c:v>
                </c:pt>
                <c:pt idx="27235">
                  <c:v>0.83333333300000001</c:v>
                </c:pt>
                <c:pt idx="27236">
                  <c:v>1</c:v>
                </c:pt>
                <c:pt idx="27237">
                  <c:v>1</c:v>
                </c:pt>
                <c:pt idx="27238">
                  <c:v>1</c:v>
                </c:pt>
                <c:pt idx="27239">
                  <c:v>1</c:v>
                </c:pt>
                <c:pt idx="27240">
                  <c:v>1</c:v>
                </c:pt>
                <c:pt idx="27241">
                  <c:v>1</c:v>
                </c:pt>
                <c:pt idx="27242">
                  <c:v>1</c:v>
                </c:pt>
                <c:pt idx="27243">
                  <c:v>1</c:v>
                </c:pt>
                <c:pt idx="27244">
                  <c:v>1</c:v>
                </c:pt>
                <c:pt idx="27245">
                  <c:v>1</c:v>
                </c:pt>
                <c:pt idx="27246">
                  <c:v>1</c:v>
                </c:pt>
                <c:pt idx="27247">
                  <c:v>1</c:v>
                </c:pt>
                <c:pt idx="27248">
                  <c:v>1</c:v>
                </c:pt>
                <c:pt idx="27249">
                  <c:v>1</c:v>
                </c:pt>
                <c:pt idx="27250">
                  <c:v>1</c:v>
                </c:pt>
                <c:pt idx="27251">
                  <c:v>1</c:v>
                </c:pt>
                <c:pt idx="27252">
                  <c:v>1</c:v>
                </c:pt>
                <c:pt idx="27253">
                  <c:v>1</c:v>
                </c:pt>
                <c:pt idx="27254">
                  <c:v>1</c:v>
                </c:pt>
                <c:pt idx="27255">
                  <c:v>1</c:v>
                </c:pt>
                <c:pt idx="27256">
                  <c:v>1</c:v>
                </c:pt>
                <c:pt idx="27257">
                  <c:v>1</c:v>
                </c:pt>
                <c:pt idx="27258">
                  <c:v>1</c:v>
                </c:pt>
                <c:pt idx="27259">
                  <c:v>1</c:v>
                </c:pt>
                <c:pt idx="27260">
                  <c:v>1</c:v>
                </c:pt>
                <c:pt idx="27261">
                  <c:v>1</c:v>
                </c:pt>
                <c:pt idx="27262">
                  <c:v>1</c:v>
                </c:pt>
                <c:pt idx="27263">
                  <c:v>1</c:v>
                </c:pt>
                <c:pt idx="27264">
                  <c:v>1</c:v>
                </c:pt>
                <c:pt idx="27265">
                  <c:v>1</c:v>
                </c:pt>
                <c:pt idx="27266">
                  <c:v>1</c:v>
                </c:pt>
                <c:pt idx="27267">
                  <c:v>1</c:v>
                </c:pt>
                <c:pt idx="27268">
                  <c:v>1</c:v>
                </c:pt>
                <c:pt idx="27269">
                  <c:v>1</c:v>
                </c:pt>
                <c:pt idx="27270">
                  <c:v>1</c:v>
                </c:pt>
                <c:pt idx="27271">
                  <c:v>1</c:v>
                </c:pt>
                <c:pt idx="27272">
                  <c:v>1</c:v>
                </c:pt>
                <c:pt idx="27273">
                  <c:v>1</c:v>
                </c:pt>
                <c:pt idx="27274">
                  <c:v>1</c:v>
                </c:pt>
                <c:pt idx="27275">
                  <c:v>1</c:v>
                </c:pt>
                <c:pt idx="27276">
                  <c:v>0.5</c:v>
                </c:pt>
                <c:pt idx="27277">
                  <c:v>1</c:v>
                </c:pt>
                <c:pt idx="27278">
                  <c:v>1</c:v>
                </c:pt>
                <c:pt idx="27279">
                  <c:v>1</c:v>
                </c:pt>
                <c:pt idx="27280">
                  <c:v>1</c:v>
                </c:pt>
                <c:pt idx="27281">
                  <c:v>1</c:v>
                </c:pt>
                <c:pt idx="27282">
                  <c:v>1</c:v>
                </c:pt>
                <c:pt idx="27283">
                  <c:v>1</c:v>
                </c:pt>
                <c:pt idx="27284">
                  <c:v>1</c:v>
                </c:pt>
                <c:pt idx="27285">
                  <c:v>1</c:v>
                </c:pt>
                <c:pt idx="27286">
                  <c:v>1</c:v>
                </c:pt>
                <c:pt idx="27287">
                  <c:v>1</c:v>
                </c:pt>
                <c:pt idx="27288">
                  <c:v>1</c:v>
                </c:pt>
                <c:pt idx="27289">
                  <c:v>1</c:v>
                </c:pt>
                <c:pt idx="27290">
                  <c:v>1</c:v>
                </c:pt>
                <c:pt idx="27291">
                  <c:v>0.83333333300000001</c:v>
                </c:pt>
                <c:pt idx="27292">
                  <c:v>1</c:v>
                </c:pt>
                <c:pt idx="27293">
                  <c:v>1</c:v>
                </c:pt>
                <c:pt idx="27294">
                  <c:v>1</c:v>
                </c:pt>
                <c:pt idx="27295">
                  <c:v>1</c:v>
                </c:pt>
                <c:pt idx="27296">
                  <c:v>1</c:v>
                </c:pt>
                <c:pt idx="27297">
                  <c:v>0.83333333300000001</c:v>
                </c:pt>
                <c:pt idx="27298">
                  <c:v>1</c:v>
                </c:pt>
                <c:pt idx="27299">
                  <c:v>1</c:v>
                </c:pt>
                <c:pt idx="27300">
                  <c:v>1</c:v>
                </c:pt>
                <c:pt idx="27301">
                  <c:v>1</c:v>
                </c:pt>
                <c:pt idx="27302">
                  <c:v>1</c:v>
                </c:pt>
                <c:pt idx="27303">
                  <c:v>1</c:v>
                </c:pt>
                <c:pt idx="27304">
                  <c:v>1</c:v>
                </c:pt>
                <c:pt idx="27305">
                  <c:v>1</c:v>
                </c:pt>
                <c:pt idx="27306">
                  <c:v>1</c:v>
                </c:pt>
                <c:pt idx="27307">
                  <c:v>1</c:v>
                </c:pt>
                <c:pt idx="27308">
                  <c:v>1</c:v>
                </c:pt>
                <c:pt idx="27309">
                  <c:v>1</c:v>
                </c:pt>
                <c:pt idx="27310">
                  <c:v>1</c:v>
                </c:pt>
                <c:pt idx="27311">
                  <c:v>1</c:v>
                </c:pt>
                <c:pt idx="27312">
                  <c:v>1</c:v>
                </c:pt>
                <c:pt idx="27313">
                  <c:v>0.83333333300000001</c:v>
                </c:pt>
                <c:pt idx="27314">
                  <c:v>1</c:v>
                </c:pt>
                <c:pt idx="27315">
                  <c:v>1</c:v>
                </c:pt>
                <c:pt idx="27316">
                  <c:v>1</c:v>
                </c:pt>
                <c:pt idx="27317">
                  <c:v>1</c:v>
                </c:pt>
                <c:pt idx="27318">
                  <c:v>1</c:v>
                </c:pt>
                <c:pt idx="27319">
                  <c:v>1</c:v>
                </c:pt>
                <c:pt idx="27320">
                  <c:v>1</c:v>
                </c:pt>
                <c:pt idx="27321">
                  <c:v>1</c:v>
                </c:pt>
                <c:pt idx="27322">
                  <c:v>1</c:v>
                </c:pt>
                <c:pt idx="27323">
                  <c:v>1</c:v>
                </c:pt>
                <c:pt idx="27324">
                  <c:v>1</c:v>
                </c:pt>
                <c:pt idx="27325">
                  <c:v>1</c:v>
                </c:pt>
                <c:pt idx="27326">
                  <c:v>1</c:v>
                </c:pt>
                <c:pt idx="27327">
                  <c:v>0.83333333300000001</c:v>
                </c:pt>
                <c:pt idx="27328">
                  <c:v>1</c:v>
                </c:pt>
                <c:pt idx="27329">
                  <c:v>1</c:v>
                </c:pt>
                <c:pt idx="27330">
                  <c:v>1</c:v>
                </c:pt>
                <c:pt idx="27331">
                  <c:v>1</c:v>
                </c:pt>
                <c:pt idx="27332">
                  <c:v>1</c:v>
                </c:pt>
                <c:pt idx="27333">
                  <c:v>1</c:v>
                </c:pt>
                <c:pt idx="27334">
                  <c:v>1</c:v>
                </c:pt>
                <c:pt idx="27335">
                  <c:v>1</c:v>
                </c:pt>
                <c:pt idx="27336">
                  <c:v>1</c:v>
                </c:pt>
                <c:pt idx="27337">
                  <c:v>1</c:v>
                </c:pt>
                <c:pt idx="27338">
                  <c:v>1</c:v>
                </c:pt>
                <c:pt idx="27339">
                  <c:v>1</c:v>
                </c:pt>
                <c:pt idx="27340">
                  <c:v>1</c:v>
                </c:pt>
                <c:pt idx="27341">
                  <c:v>1</c:v>
                </c:pt>
                <c:pt idx="27342">
                  <c:v>1</c:v>
                </c:pt>
                <c:pt idx="27343">
                  <c:v>1</c:v>
                </c:pt>
                <c:pt idx="27344">
                  <c:v>1</c:v>
                </c:pt>
                <c:pt idx="27345">
                  <c:v>0.83333333300000001</c:v>
                </c:pt>
                <c:pt idx="27346">
                  <c:v>1</c:v>
                </c:pt>
                <c:pt idx="27347">
                  <c:v>1</c:v>
                </c:pt>
                <c:pt idx="27348">
                  <c:v>1</c:v>
                </c:pt>
                <c:pt idx="27349">
                  <c:v>1</c:v>
                </c:pt>
                <c:pt idx="27350">
                  <c:v>1</c:v>
                </c:pt>
                <c:pt idx="27351">
                  <c:v>1</c:v>
                </c:pt>
                <c:pt idx="27352">
                  <c:v>1</c:v>
                </c:pt>
                <c:pt idx="27353">
                  <c:v>1</c:v>
                </c:pt>
                <c:pt idx="27354">
                  <c:v>1</c:v>
                </c:pt>
                <c:pt idx="27355">
                  <c:v>1</c:v>
                </c:pt>
                <c:pt idx="27356">
                  <c:v>1</c:v>
                </c:pt>
                <c:pt idx="27357">
                  <c:v>1</c:v>
                </c:pt>
                <c:pt idx="27358">
                  <c:v>1</c:v>
                </c:pt>
                <c:pt idx="27359">
                  <c:v>1</c:v>
                </c:pt>
                <c:pt idx="27360">
                  <c:v>1</c:v>
                </c:pt>
                <c:pt idx="27361">
                  <c:v>1</c:v>
                </c:pt>
                <c:pt idx="27362">
                  <c:v>1</c:v>
                </c:pt>
                <c:pt idx="27363">
                  <c:v>1</c:v>
                </c:pt>
                <c:pt idx="27364">
                  <c:v>1</c:v>
                </c:pt>
                <c:pt idx="27365">
                  <c:v>1</c:v>
                </c:pt>
                <c:pt idx="27366">
                  <c:v>1</c:v>
                </c:pt>
                <c:pt idx="27367">
                  <c:v>1</c:v>
                </c:pt>
                <c:pt idx="27368">
                  <c:v>1</c:v>
                </c:pt>
                <c:pt idx="27369">
                  <c:v>1</c:v>
                </c:pt>
                <c:pt idx="27370">
                  <c:v>1</c:v>
                </c:pt>
                <c:pt idx="27371">
                  <c:v>1</c:v>
                </c:pt>
                <c:pt idx="27372">
                  <c:v>1</c:v>
                </c:pt>
                <c:pt idx="27373">
                  <c:v>1</c:v>
                </c:pt>
                <c:pt idx="27374">
                  <c:v>1</c:v>
                </c:pt>
                <c:pt idx="27375">
                  <c:v>1</c:v>
                </c:pt>
                <c:pt idx="27376">
                  <c:v>1</c:v>
                </c:pt>
                <c:pt idx="27377">
                  <c:v>1</c:v>
                </c:pt>
                <c:pt idx="27378">
                  <c:v>1</c:v>
                </c:pt>
                <c:pt idx="27379">
                  <c:v>1</c:v>
                </c:pt>
                <c:pt idx="27380">
                  <c:v>1</c:v>
                </c:pt>
                <c:pt idx="27381">
                  <c:v>1</c:v>
                </c:pt>
                <c:pt idx="27382">
                  <c:v>1</c:v>
                </c:pt>
                <c:pt idx="27383">
                  <c:v>1</c:v>
                </c:pt>
                <c:pt idx="27384">
                  <c:v>1</c:v>
                </c:pt>
                <c:pt idx="27385">
                  <c:v>0.83333333300000001</c:v>
                </c:pt>
                <c:pt idx="27386">
                  <c:v>1</c:v>
                </c:pt>
                <c:pt idx="27387">
                  <c:v>1</c:v>
                </c:pt>
                <c:pt idx="27388">
                  <c:v>1</c:v>
                </c:pt>
                <c:pt idx="27389">
                  <c:v>1</c:v>
                </c:pt>
                <c:pt idx="27390">
                  <c:v>1</c:v>
                </c:pt>
                <c:pt idx="27391">
                  <c:v>1</c:v>
                </c:pt>
                <c:pt idx="27392">
                  <c:v>1</c:v>
                </c:pt>
                <c:pt idx="27393">
                  <c:v>1</c:v>
                </c:pt>
                <c:pt idx="27394">
                  <c:v>1</c:v>
                </c:pt>
                <c:pt idx="27395">
                  <c:v>1</c:v>
                </c:pt>
                <c:pt idx="27396">
                  <c:v>1</c:v>
                </c:pt>
                <c:pt idx="27397">
                  <c:v>1</c:v>
                </c:pt>
                <c:pt idx="27398">
                  <c:v>1</c:v>
                </c:pt>
                <c:pt idx="27399">
                  <c:v>1</c:v>
                </c:pt>
                <c:pt idx="27400">
                  <c:v>1</c:v>
                </c:pt>
                <c:pt idx="27401">
                  <c:v>1</c:v>
                </c:pt>
                <c:pt idx="27402">
                  <c:v>1</c:v>
                </c:pt>
                <c:pt idx="27403">
                  <c:v>0.66666666699999999</c:v>
                </c:pt>
                <c:pt idx="27404">
                  <c:v>1</c:v>
                </c:pt>
                <c:pt idx="27405">
                  <c:v>1</c:v>
                </c:pt>
                <c:pt idx="27406">
                  <c:v>1</c:v>
                </c:pt>
                <c:pt idx="27407">
                  <c:v>1</c:v>
                </c:pt>
                <c:pt idx="27408">
                  <c:v>1</c:v>
                </c:pt>
                <c:pt idx="27409">
                  <c:v>1</c:v>
                </c:pt>
                <c:pt idx="27410">
                  <c:v>1</c:v>
                </c:pt>
                <c:pt idx="27411">
                  <c:v>0.83333333300000001</c:v>
                </c:pt>
                <c:pt idx="27412">
                  <c:v>1</c:v>
                </c:pt>
                <c:pt idx="27413">
                  <c:v>1</c:v>
                </c:pt>
                <c:pt idx="27414">
                  <c:v>1</c:v>
                </c:pt>
                <c:pt idx="27415">
                  <c:v>1</c:v>
                </c:pt>
                <c:pt idx="27416">
                  <c:v>1</c:v>
                </c:pt>
                <c:pt idx="27417">
                  <c:v>1</c:v>
                </c:pt>
                <c:pt idx="27418">
                  <c:v>1</c:v>
                </c:pt>
                <c:pt idx="27419">
                  <c:v>1</c:v>
                </c:pt>
                <c:pt idx="27420">
                  <c:v>1</c:v>
                </c:pt>
                <c:pt idx="27421">
                  <c:v>1</c:v>
                </c:pt>
                <c:pt idx="27422">
                  <c:v>1</c:v>
                </c:pt>
                <c:pt idx="27423">
                  <c:v>1</c:v>
                </c:pt>
                <c:pt idx="27424">
                  <c:v>1</c:v>
                </c:pt>
                <c:pt idx="27425">
                  <c:v>1</c:v>
                </c:pt>
                <c:pt idx="27426">
                  <c:v>1</c:v>
                </c:pt>
                <c:pt idx="27427">
                  <c:v>1</c:v>
                </c:pt>
                <c:pt idx="27428">
                  <c:v>1</c:v>
                </c:pt>
                <c:pt idx="27429">
                  <c:v>1</c:v>
                </c:pt>
                <c:pt idx="27430">
                  <c:v>1</c:v>
                </c:pt>
                <c:pt idx="27431">
                  <c:v>1</c:v>
                </c:pt>
                <c:pt idx="27432">
                  <c:v>1</c:v>
                </c:pt>
                <c:pt idx="27433">
                  <c:v>1</c:v>
                </c:pt>
                <c:pt idx="27434">
                  <c:v>1</c:v>
                </c:pt>
                <c:pt idx="27435">
                  <c:v>1</c:v>
                </c:pt>
                <c:pt idx="27436">
                  <c:v>0.83333333300000001</c:v>
                </c:pt>
                <c:pt idx="27437">
                  <c:v>1</c:v>
                </c:pt>
                <c:pt idx="27438">
                  <c:v>1</c:v>
                </c:pt>
                <c:pt idx="27439">
                  <c:v>1</c:v>
                </c:pt>
                <c:pt idx="27440">
                  <c:v>1</c:v>
                </c:pt>
                <c:pt idx="27441">
                  <c:v>1</c:v>
                </c:pt>
                <c:pt idx="27442">
                  <c:v>1</c:v>
                </c:pt>
                <c:pt idx="27443">
                  <c:v>0.83333333300000001</c:v>
                </c:pt>
                <c:pt idx="27444">
                  <c:v>1</c:v>
                </c:pt>
                <c:pt idx="27445">
                  <c:v>0.83333333300000001</c:v>
                </c:pt>
                <c:pt idx="27446">
                  <c:v>1</c:v>
                </c:pt>
                <c:pt idx="27447">
                  <c:v>1</c:v>
                </c:pt>
                <c:pt idx="27448">
                  <c:v>1</c:v>
                </c:pt>
                <c:pt idx="27449">
                  <c:v>1</c:v>
                </c:pt>
                <c:pt idx="27450">
                  <c:v>1</c:v>
                </c:pt>
                <c:pt idx="27451">
                  <c:v>1</c:v>
                </c:pt>
                <c:pt idx="27452">
                  <c:v>1</c:v>
                </c:pt>
                <c:pt idx="27453">
                  <c:v>1</c:v>
                </c:pt>
                <c:pt idx="27454">
                  <c:v>1</c:v>
                </c:pt>
                <c:pt idx="27455">
                  <c:v>0.83333333300000001</c:v>
                </c:pt>
                <c:pt idx="27456">
                  <c:v>1</c:v>
                </c:pt>
                <c:pt idx="27457">
                  <c:v>1</c:v>
                </c:pt>
                <c:pt idx="27458">
                  <c:v>1</c:v>
                </c:pt>
                <c:pt idx="27459">
                  <c:v>1</c:v>
                </c:pt>
                <c:pt idx="27460">
                  <c:v>1</c:v>
                </c:pt>
                <c:pt idx="27461">
                  <c:v>1</c:v>
                </c:pt>
                <c:pt idx="27462">
                  <c:v>1</c:v>
                </c:pt>
                <c:pt idx="27463">
                  <c:v>0.83333333300000001</c:v>
                </c:pt>
                <c:pt idx="27464">
                  <c:v>1</c:v>
                </c:pt>
                <c:pt idx="27465">
                  <c:v>1</c:v>
                </c:pt>
                <c:pt idx="27466">
                  <c:v>1</c:v>
                </c:pt>
                <c:pt idx="27467">
                  <c:v>1</c:v>
                </c:pt>
                <c:pt idx="27468">
                  <c:v>1</c:v>
                </c:pt>
                <c:pt idx="27469">
                  <c:v>1</c:v>
                </c:pt>
                <c:pt idx="27470">
                  <c:v>1</c:v>
                </c:pt>
                <c:pt idx="27471">
                  <c:v>1</c:v>
                </c:pt>
                <c:pt idx="27472">
                  <c:v>1</c:v>
                </c:pt>
                <c:pt idx="27473">
                  <c:v>1</c:v>
                </c:pt>
                <c:pt idx="27474">
                  <c:v>1</c:v>
                </c:pt>
                <c:pt idx="27475">
                  <c:v>1</c:v>
                </c:pt>
                <c:pt idx="27476">
                  <c:v>1</c:v>
                </c:pt>
                <c:pt idx="27477">
                  <c:v>1</c:v>
                </c:pt>
                <c:pt idx="27478">
                  <c:v>1</c:v>
                </c:pt>
                <c:pt idx="27479">
                  <c:v>1</c:v>
                </c:pt>
                <c:pt idx="27480">
                  <c:v>1</c:v>
                </c:pt>
                <c:pt idx="27481">
                  <c:v>1</c:v>
                </c:pt>
                <c:pt idx="27482">
                  <c:v>1</c:v>
                </c:pt>
                <c:pt idx="27483">
                  <c:v>1</c:v>
                </c:pt>
                <c:pt idx="27484">
                  <c:v>1</c:v>
                </c:pt>
                <c:pt idx="27485">
                  <c:v>1</c:v>
                </c:pt>
                <c:pt idx="27486">
                  <c:v>1</c:v>
                </c:pt>
                <c:pt idx="27487">
                  <c:v>1</c:v>
                </c:pt>
                <c:pt idx="27488">
                  <c:v>1</c:v>
                </c:pt>
                <c:pt idx="27489">
                  <c:v>1</c:v>
                </c:pt>
                <c:pt idx="27490">
                  <c:v>1</c:v>
                </c:pt>
                <c:pt idx="27491">
                  <c:v>1</c:v>
                </c:pt>
                <c:pt idx="27492">
                  <c:v>1</c:v>
                </c:pt>
                <c:pt idx="27493">
                  <c:v>1</c:v>
                </c:pt>
                <c:pt idx="27494">
                  <c:v>1</c:v>
                </c:pt>
                <c:pt idx="27495">
                  <c:v>1</c:v>
                </c:pt>
                <c:pt idx="27496">
                  <c:v>1</c:v>
                </c:pt>
                <c:pt idx="27497">
                  <c:v>1</c:v>
                </c:pt>
                <c:pt idx="27498">
                  <c:v>1</c:v>
                </c:pt>
                <c:pt idx="27499">
                  <c:v>1</c:v>
                </c:pt>
                <c:pt idx="27500">
                  <c:v>1</c:v>
                </c:pt>
                <c:pt idx="27501">
                  <c:v>1</c:v>
                </c:pt>
                <c:pt idx="27502">
                  <c:v>1</c:v>
                </c:pt>
                <c:pt idx="27503">
                  <c:v>1</c:v>
                </c:pt>
                <c:pt idx="27504">
                  <c:v>1</c:v>
                </c:pt>
                <c:pt idx="27505">
                  <c:v>1</c:v>
                </c:pt>
                <c:pt idx="27506">
                  <c:v>1</c:v>
                </c:pt>
                <c:pt idx="27507">
                  <c:v>1</c:v>
                </c:pt>
                <c:pt idx="27508">
                  <c:v>0.83333333300000001</c:v>
                </c:pt>
                <c:pt idx="27509">
                  <c:v>1</c:v>
                </c:pt>
                <c:pt idx="27510">
                  <c:v>1</c:v>
                </c:pt>
                <c:pt idx="27511">
                  <c:v>1</c:v>
                </c:pt>
                <c:pt idx="27512">
                  <c:v>1</c:v>
                </c:pt>
                <c:pt idx="27513">
                  <c:v>1</c:v>
                </c:pt>
                <c:pt idx="27514">
                  <c:v>1</c:v>
                </c:pt>
                <c:pt idx="27515">
                  <c:v>1</c:v>
                </c:pt>
                <c:pt idx="27516">
                  <c:v>1</c:v>
                </c:pt>
                <c:pt idx="27517">
                  <c:v>1</c:v>
                </c:pt>
                <c:pt idx="27518">
                  <c:v>1</c:v>
                </c:pt>
                <c:pt idx="27519">
                  <c:v>1</c:v>
                </c:pt>
                <c:pt idx="27520">
                  <c:v>1</c:v>
                </c:pt>
                <c:pt idx="27521">
                  <c:v>0.83333333300000001</c:v>
                </c:pt>
                <c:pt idx="27522">
                  <c:v>0.66666666699999999</c:v>
                </c:pt>
                <c:pt idx="27523">
                  <c:v>1</c:v>
                </c:pt>
                <c:pt idx="27524">
                  <c:v>1</c:v>
                </c:pt>
                <c:pt idx="27525">
                  <c:v>1</c:v>
                </c:pt>
                <c:pt idx="27526">
                  <c:v>1</c:v>
                </c:pt>
                <c:pt idx="27527">
                  <c:v>1</c:v>
                </c:pt>
                <c:pt idx="27528">
                  <c:v>1</c:v>
                </c:pt>
                <c:pt idx="27529">
                  <c:v>1</c:v>
                </c:pt>
                <c:pt idx="27530">
                  <c:v>1</c:v>
                </c:pt>
                <c:pt idx="27531">
                  <c:v>1</c:v>
                </c:pt>
                <c:pt idx="27532">
                  <c:v>1</c:v>
                </c:pt>
                <c:pt idx="27533">
                  <c:v>1</c:v>
                </c:pt>
                <c:pt idx="27534">
                  <c:v>1</c:v>
                </c:pt>
                <c:pt idx="27535">
                  <c:v>1</c:v>
                </c:pt>
                <c:pt idx="27536">
                  <c:v>1</c:v>
                </c:pt>
                <c:pt idx="27537">
                  <c:v>1</c:v>
                </c:pt>
                <c:pt idx="27538">
                  <c:v>1</c:v>
                </c:pt>
                <c:pt idx="27539">
                  <c:v>1</c:v>
                </c:pt>
                <c:pt idx="27540">
                  <c:v>1</c:v>
                </c:pt>
                <c:pt idx="27541">
                  <c:v>1</c:v>
                </c:pt>
                <c:pt idx="27542">
                  <c:v>1</c:v>
                </c:pt>
                <c:pt idx="27543">
                  <c:v>1</c:v>
                </c:pt>
                <c:pt idx="27544">
                  <c:v>1</c:v>
                </c:pt>
                <c:pt idx="27545">
                  <c:v>1</c:v>
                </c:pt>
                <c:pt idx="27546">
                  <c:v>1</c:v>
                </c:pt>
                <c:pt idx="27547">
                  <c:v>1</c:v>
                </c:pt>
                <c:pt idx="27548">
                  <c:v>1</c:v>
                </c:pt>
                <c:pt idx="27549">
                  <c:v>1</c:v>
                </c:pt>
                <c:pt idx="27550">
                  <c:v>1</c:v>
                </c:pt>
                <c:pt idx="27551">
                  <c:v>1</c:v>
                </c:pt>
                <c:pt idx="27552">
                  <c:v>1</c:v>
                </c:pt>
                <c:pt idx="27553">
                  <c:v>1</c:v>
                </c:pt>
                <c:pt idx="27554">
                  <c:v>1</c:v>
                </c:pt>
                <c:pt idx="27555">
                  <c:v>0.83333333300000001</c:v>
                </c:pt>
                <c:pt idx="27556">
                  <c:v>1</c:v>
                </c:pt>
                <c:pt idx="27557">
                  <c:v>1</c:v>
                </c:pt>
                <c:pt idx="27558">
                  <c:v>1</c:v>
                </c:pt>
                <c:pt idx="27559">
                  <c:v>1</c:v>
                </c:pt>
                <c:pt idx="27560">
                  <c:v>1</c:v>
                </c:pt>
                <c:pt idx="27561">
                  <c:v>1</c:v>
                </c:pt>
                <c:pt idx="27562">
                  <c:v>1</c:v>
                </c:pt>
                <c:pt idx="27563">
                  <c:v>1</c:v>
                </c:pt>
                <c:pt idx="27564">
                  <c:v>1</c:v>
                </c:pt>
                <c:pt idx="27565">
                  <c:v>1</c:v>
                </c:pt>
                <c:pt idx="27566">
                  <c:v>1</c:v>
                </c:pt>
                <c:pt idx="27567">
                  <c:v>1</c:v>
                </c:pt>
                <c:pt idx="27568">
                  <c:v>1</c:v>
                </c:pt>
                <c:pt idx="27569">
                  <c:v>1</c:v>
                </c:pt>
                <c:pt idx="27570">
                  <c:v>1</c:v>
                </c:pt>
                <c:pt idx="27571">
                  <c:v>1</c:v>
                </c:pt>
                <c:pt idx="27572">
                  <c:v>0.83333333300000001</c:v>
                </c:pt>
                <c:pt idx="27573">
                  <c:v>1</c:v>
                </c:pt>
                <c:pt idx="27574">
                  <c:v>1</c:v>
                </c:pt>
                <c:pt idx="27575">
                  <c:v>1</c:v>
                </c:pt>
                <c:pt idx="27576">
                  <c:v>1</c:v>
                </c:pt>
                <c:pt idx="27577">
                  <c:v>1</c:v>
                </c:pt>
                <c:pt idx="27578">
                  <c:v>0.83333333300000001</c:v>
                </c:pt>
                <c:pt idx="27579">
                  <c:v>1</c:v>
                </c:pt>
                <c:pt idx="27580">
                  <c:v>1</c:v>
                </c:pt>
                <c:pt idx="27581">
                  <c:v>1</c:v>
                </c:pt>
                <c:pt idx="27582">
                  <c:v>1</c:v>
                </c:pt>
                <c:pt idx="27583">
                  <c:v>1</c:v>
                </c:pt>
                <c:pt idx="27584">
                  <c:v>1</c:v>
                </c:pt>
                <c:pt idx="27585">
                  <c:v>1</c:v>
                </c:pt>
                <c:pt idx="27586">
                  <c:v>1</c:v>
                </c:pt>
                <c:pt idx="27587">
                  <c:v>0.83333333300000001</c:v>
                </c:pt>
                <c:pt idx="27588">
                  <c:v>1</c:v>
                </c:pt>
                <c:pt idx="27589">
                  <c:v>1</c:v>
                </c:pt>
                <c:pt idx="27590">
                  <c:v>1</c:v>
                </c:pt>
                <c:pt idx="27591">
                  <c:v>1</c:v>
                </c:pt>
                <c:pt idx="27592">
                  <c:v>1</c:v>
                </c:pt>
                <c:pt idx="27593">
                  <c:v>1</c:v>
                </c:pt>
                <c:pt idx="27594">
                  <c:v>1</c:v>
                </c:pt>
                <c:pt idx="27595">
                  <c:v>1</c:v>
                </c:pt>
                <c:pt idx="27596">
                  <c:v>1</c:v>
                </c:pt>
                <c:pt idx="27597">
                  <c:v>1</c:v>
                </c:pt>
                <c:pt idx="27598">
                  <c:v>1</c:v>
                </c:pt>
                <c:pt idx="27599">
                  <c:v>1</c:v>
                </c:pt>
                <c:pt idx="27600">
                  <c:v>1</c:v>
                </c:pt>
                <c:pt idx="27601">
                  <c:v>1</c:v>
                </c:pt>
                <c:pt idx="27602">
                  <c:v>1</c:v>
                </c:pt>
                <c:pt idx="27603">
                  <c:v>1</c:v>
                </c:pt>
                <c:pt idx="27604">
                  <c:v>1</c:v>
                </c:pt>
                <c:pt idx="27605">
                  <c:v>1</c:v>
                </c:pt>
                <c:pt idx="27606">
                  <c:v>1</c:v>
                </c:pt>
                <c:pt idx="27607">
                  <c:v>1</c:v>
                </c:pt>
                <c:pt idx="27608">
                  <c:v>1</c:v>
                </c:pt>
                <c:pt idx="27609">
                  <c:v>1</c:v>
                </c:pt>
                <c:pt idx="27610">
                  <c:v>1</c:v>
                </c:pt>
                <c:pt idx="27611">
                  <c:v>1</c:v>
                </c:pt>
                <c:pt idx="27612">
                  <c:v>1</c:v>
                </c:pt>
                <c:pt idx="27613">
                  <c:v>1</c:v>
                </c:pt>
                <c:pt idx="27614">
                  <c:v>1</c:v>
                </c:pt>
                <c:pt idx="27615">
                  <c:v>1</c:v>
                </c:pt>
                <c:pt idx="27616">
                  <c:v>1</c:v>
                </c:pt>
                <c:pt idx="27617">
                  <c:v>1</c:v>
                </c:pt>
                <c:pt idx="27618">
                  <c:v>1</c:v>
                </c:pt>
                <c:pt idx="27619">
                  <c:v>1</c:v>
                </c:pt>
                <c:pt idx="27620">
                  <c:v>1</c:v>
                </c:pt>
                <c:pt idx="27621">
                  <c:v>1</c:v>
                </c:pt>
                <c:pt idx="27622">
                  <c:v>1</c:v>
                </c:pt>
                <c:pt idx="27623">
                  <c:v>0.83333333300000001</c:v>
                </c:pt>
                <c:pt idx="27624">
                  <c:v>1</c:v>
                </c:pt>
                <c:pt idx="27625">
                  <c:v>1</c:v>
                </c:pt>
                <c:pt idx="27626">
                  <c:v>0.83333333300000001</c:v>
                </c:pt>
                <c:pt idx="27627">
                  <c:v>1</c:v>
                </c:pt>
                <c:pt idx="27628">
                  <c:v>1</c:v>
                </c:pt>
                <c:pt idx="27629">
                  <c:v>0.83333333300000001</c:v>
                </c:pt>
                <c:pt idx="27630">
                  <c:v>0.83333333300000001</c:v>
                </c:pt>
                <c:pt idx="27631">
                  <c:v>1</c:v>
                </c:pt>
                <c:pt idx="27632">
                  <c:v>1</c:v>
                </c:pt>
                <c:pt idx="27633">
                  <c:v>1</c:v>
                </c:pt>
                <c:pt idx="27634">
                  <c:v>1</c:v>
                </c:pt>
                <c:pt idx="27635">
                  <c:v>1</c:v>
                </c:pt>
                <c:pt idx="27636">
                  <c:v>1</c:v>
                </c:pt>
                <c:pt idx="27637">
                  <c:v>1</c:v>
                </c:pt>
                <c:pt idx="27638">
                  <c:v>1</c:v>
                </c:pt>
                <c:pt idx="27639">
                  <c:v>1</c:v>
                </c:pt>
                <c:pt idx="27640">
                  <c:v>1</c:v>
                </c:pt>
                <c:pt idx="27641">
                  <c:v>1</c:v>
                </c:pt>
                <c:pt idx="27642">
                  <c:v>1</c:v>
                </c:pt>
                <c:pt idx="27643">
                  <c:v>1</c:v>
                </c:pt>
                <c:pt idx="27644">
                  <c:v>1</c:v>
                </c:pt>
                <c:pt idx="27645">
                  <c:v>1</c:v>
                </c:pt>
                <c:pt idx="27646">
                  <c:v>1</c:v>
                </c:pt>
                <c:pt idx="27647">
                  <c:v>1</c:v>
                </c:pt>
                <c:pt idx="27648">
                  <c:v>1</c:v>
                </c:pt>
                <c:pt idx="27649">
                  <c:v>1</c:v>
                </c:pt>
                <c:pt idx="27650">
                  <c:v>1</c:v>
                </c:pt>
                <c:pt idx="27651">
                  <c:v>1</c:v>
                </c:pt>
                <c:pt idx="27652">
                  <c:v>1</c:v>
                </c:pt>
                <c:pt idx="27653">
                  <c:v>1</c:v>
                </c:pt>
                <c:pt idx="27654">
                  <c:v>1</c:v>
                </c:pt>
                <c:pt idx="27655">
                  <c:v>1</c:v>
                </c:pt>
                <c:pt idx="27656">
                  <c:v>1</c:v>
                </c:pt>
                <c:pt idx="27657">
                  <c:v>1</c:v>
                </c:pt>
                <c:pt idx="27658">
                  <c:v>1</c:v>
                </c:pt>
                <c:pt idx="27659">
                  <c:v>1</c:v>
                </c:pt>
                <c:pt idx="27660">
                  <c:v>1</c:v>
                </c:pt>
                <c:pt idx="27661">
                  <c:v>1</c:v>
                </c:pt>
                <c:pt idx="27662">
                  <c:v>1</c:v>
                </c:pt>
                <c:pt idx="27663">
                  <c:v>1</c:v>
                </c:pt>
                <c:pt idx="27664">
                  <c:v>1</c:v>
                </c:pt>
                <c:pt idx="27665">
                  <c:v>1</c:v>
                </c:pt>
                <c:pt idx="27666">
                  <c:v>1</c:v>
                </c:pt>
                <c:pt idx="27667">
                  <c:v>1</c:v>
                </c:pt>
                <c:pt idx="27668">
                  <c:v>0.33333333300000001</c:v>
                </c:pt>
                <c:pt idx="27669">
                  <c:v>1</c:v>
                </c:pt>
                <c:pt idx="27670">
                  <c:v>1</c:v>
                </c:pt>
                <c:pt idx="27671">
                  <c:v>1</c:v>
                </c:pt>
                <c:pt idx="27672">
                  <c:v>1</c:v>
                </c:pt>
                <c:pt idx="27673">
                  <c:v>1</c:v>
                </c:pt>
                <c:pt idx="27674">
                  <c:v>1</c:v>
                </c:pt>
                <c:pt idx="27675">
                  <c:v>1</c:v>
                </c:pt>
                <c:pt idx="27676">
                  <c:v>1</c:v>
                </c:pt>
                <c:pt idx="27677">
                  <c:v>1</c:v>
                </c:pt>
                <c:pt idx="27678">
                  <c:v>1</c:v>
                </c:pt>
                <c:pt idx="27679">
                  <c:v>1</c:v>
                </c:pt>
                <c:pt idx="27680">
                  <c:v>1</c:v>
                </c:pt>
                <c:pt idx="27681">
                  <c:v>1</c:v>
                </c:pt>
                <c:pt idx="27682">
                  <c:v>1</c:v>
                </c:pt>
                <c:pt idx="27683">
                  <c:v>1</c:v>
                </c:pt>
                <c:pt idx="27684">
                  <c:v>1</c:v>
                </c:pt>
                <c:pt idx="27685">
                  <c:v>1</c:v>
                </c:pt>
                <c:pt idx="27686">
                  <c:v>1</c:v>
                </c:pt>
                <c:pt idx="27687">
                  <c:v>1</c:v>
                </c:pt>
                <c:pt idx="27688">
                  <c:v>1</c:v>
                </c:pt>
                <c:pt idx="27689">
                  <c:v>1</c:v>
                </c:pt>
                <c:pt idx="27690">
                  <c:v>1</c:v>
                </c:pt>
                <c:pt idx="27691">
                  <c:v>1</c:v>
                </c:pt>
                <c:pt idx="27692">
                  <c:v>1</c:v>
                </c:pt>
                <c:pt idx="27693">
                  <c:v>1</c:v>
                </c:pt>
                <c:pt idx="27694">
                  <c:v>1</c:v>
                </c:pt>
                <c:pt idx="27695">
                  <c:v>1</c:v>
                </c:pt>
                <c:pt idx="27696">
                  <c:v>1</c:v>
                </c:pt>
                <c:pt idx="27697">
                  <c:v>0.33333333300000001</c:v>
                </c:pt>
                <c:pt idx="27698">
                  <c:v>1</c:v>
                </c:pt>
                <c:pt idx="27699">
                  <c:v>1</c:v>
                </c:pt>
                <c:pt idx="27700">
                  <c:v>1</c:v>
                </c:pt>
                <c:pt idx="27701">
                  <c:v>1</c:v>
                </c:pt>
                <c:pt idx="27702">
                  <c:v>1</c:v>
                </c:pt>
                <c:pt idx="27703">
                  <c:v>1</c:v>
                </c:pt>
                <c:pt idx="27704">
                  <c:v>1</c:v>
                </c:pt>
                <c:pt idx="27705">
                  <c:v>1</c:v>
                </c:pt>
                <c:pt idx="27706">
                  <c:v>1</c:v>
                </c:pt>
                <c:pt idx="27707">
                  <c:v>1</c:v>
                </c:pt>
                <c:pt idx="27708">
                  <c:v>1</c:v>
                </c:pt>
                <c:pt idx="27709">
                  <c:v>1</c:v>
                </c:pt>
                <c:pt idx="27710">
                  <c:v>1</c:v>
                </c:pt>
                <c:pt idx="27711">
                  <c:v>1</c:v>
                </c:pt>
                <c:pt idx="27712">
                  <c:v>1</c:v>
                </c:pt>
                <c:pt idx="27713">
                  <c:v>1</c:v>
                </c:pt>
                <c:pt idx="27714">
                  <c:v>1</c:v>
                </c:pt>
                <c:pt idx="27715">
                  <c:v>1</c:v>
                </c:pt>
                <c:pt idx="27716">
                  <c:v>1</c:v>
                </c:pt>
                <c:pt idx="27717">
                  <c:v>1</c:v>
                </c:pt>
                <c:pt idx="27718">
                  <c:v>1</c:v>
                </c:pt>
                <c:pt idx="27719">
                  <c:v>1</c:v>
                </c:pt>
                <c:pt idx="27720">
                  <c:v>1</c:v>
                </c:pt>
                <c:pt idx="27721">
                  <c:v>1</c:v>
                </c:pt>
                <c:pt idx="27722">
                  <c:v>1</c:v>
                </c:pt>
                <c:pt idx="27723">
                  <c:v>1</c:v>
                </c:pt>
                <c:pt idx="27724">
                  <c:v>0.83333333300000001</c:v>
                </c:pt>
                <c:pt idx="27725">
                  <c:v>1</c:v>
                </c:pt>
                <c:pt idx="27726">
                  <c:v>1</c:v>
                </c:pt>
                <c:pt idx="27727">
                  <c:v>1</c:v>
                </c:pt>
                <c:pt idx="27728">
                  <c:v>1</c:v>
                </c:pt>
                <c:pt idx="27729">
                  <c:v>1</c:v>
                </c:pt>
                <c:pt idx="27730">
                  <c:v>1</c:v>
                </c:pt>
                <c:pt idx="27731">
                  <c:v>1</c:v>
                </c:pt>
                <c:pt idx="27732">
                  <c:v>1</c:v>
                </c:pt>
                <c:pt idx="27733">
                  <c:v>1</c:v>
                </c:pt>
                <c:pt idx="27734">
                  <c:v>0.83333333300000001</c:v>
                </c:pt>
                <c:pt idx="27735">
                  <c:v>1</c:v>
                </c:pt>
                <c:pt idx="27736">
                  <c:v>0.83333333300000001</c:v>
                </c:pt>
                <c:pt idx="27737">
                  <c:v>1</c:v>
                </c:pt>
                <c:pt idx="27738">
                  <c:v>1</c:v>
                </c:pt>
                <c:pt idx="27739">
                  <c:v>0.83333333300000001</c:v>
                </c:pt>
                <c:pt idx="27740">
                  <c:v>1</c:v>
                </c:pt>
                <c:pt idx="27741">
                  <c:v>1</c:v>
                </c:pt>
                <c:pt idx="27742">
                  <c:v>1</c:v>
                </c:pt>
                <c:pt idx="27743">
                  <c:v>1</c:v>
                </c:pt>
                <c:pt idx="27744">
                  <c:v>1</c:v>
                </c:pt>
                <c:pt idx="27745">
                  <c:v>1</c:v>
                </c:pt>
                <c:pt idx="27746">
                  <c:v>1</c:v>
                </c:pt>
                <c:pt idx="27747">
                  <c:v>1</c:v>
                </c:pt>
                <c:pt idx="27748">
                  <c:v>1</c:v>
                </c:pt>
                <c:pt idx="27749">
                  <c:v>1</c:v>
                </c:pt>
                <c:pt idx="27750">
                  <c:v>0.83333333300000001</c:v>
                </c:pt>
                <c:pt idx="27751">
                  <c:v>1</c:v>
                </c:pt>
                <c:pt idx="27752">
                  <c:v>1</c:v>
                </c:pt>
                <c:pt idx="27753">
                  <c:v>1</c:v>
                </c:pt>
                <c:pt idx="27754">
                  <c:v>1</c:v>
                </c:pt>
                <c:pt idx="27755">
                  <c:v>1</c:v>
                </c:pt>
                <c:pt idx="27756">
                  <c:v>0.83333333300000001</c:v>
                </c:pt>
                <c:pt idx="27757">
                  <c:v>1</c:v>
                </c:pt>
                <c:pt idx="27758">
                  <c:v>1</c:v>
                </c:pt>
                <c:pt idx="27759">
                  <c:v>1</c:v>
                </c:pt>
                <c:pt idx="27760">
                  <c:v>1</c:v>
                </c:pt>
                <c:pt idx="27761">
                  <c:v>1</c:v>
                </c:pt>
                <c:pt idx="27762">
                  <c:v>1</c:v>
                </c:pt>
                <c:pt idx="27763">
                  <c:v>1</c:v>
                </c:pt>
                <c:pt idx="27764">
                  <c:v>1</c:v>
                </c:pt>
                <c:pt idx="27765">
                  <c:v>0.83333333300000001</c:v>
                </c:pt>
                <c:pt idx="27766">
                  <c:v>1</c:v>
                </c:pt>
                <c:pt idx="27767">
                  <c:v>1</c:v>
                </c:pt>
                <c:pt idx="27768">
                  <c:v>1</c:v>
                </c:pt>
                <c:pt idx="27769">
                  <c:v>1</c:v>
                </c:pt>
                <c:pt idx="27770">
                  <c:v>1</c:v>
                </c:pt>
                <c:pt idx="27771">
                  <c:v>1</c:v>
                </c:pt>
                <c:pt idx="27772">
                  <c:v>1</c:v>
                </c:pt>
                <c:pt idx="27773">
                  <c:v>1</c:v>
                </c:pt>
                <c:pt idx="27774">
                  <c:v>1</c:v>
                </c:pt>
                <c:pt idx="27775">
                  <c:v>1</c:v>
                </c:pt>
                <c:pt idx="27776">
                  <c:v>1</c:v>
                </c:pt>
                <c:pt idx="27777">
                  <c:v>1</c:v>
                </c:pt>
                <c:pt idx="27778">
                  <c:v>0.83333333300000001</c:v>
                </c:pt>
                <c:pt idx="27779">
                  <c:v>1</c:v>
                </c:pt>
                <c:pt idx="27780">
                  <c:v>1</c:v>
                </c:pt>
                <c:pt idx="27781">
                  <c:v>1</c:v>
                </c:pt>
                <c:pt idx="27782">
                  <c:v>1</c:v>
                </c:pt>
                <c:pt idx="27783">
                  <c:v>1</c:v>
                </c:pt>
                <c:pt idx="27784">
                  <c:v>1</c:v>
                </c:pt>
                <c:pt idx="27785">
                  <c:v>1</c:v>
                </c:pt>
                <c:pt idx="27786">
                  <c:v>1</c:v>
                </c:pt>
                <c:pt idx="27787">
                  <c:v>1</c:v>
                </c:pt>
                <c:pt idx="27788">
                  <c:v>1</c:v>
                </c:pt>
                <c:pt idx="27789">
                  <c:v>1</c:v>
                </c:pt>
                <c:pt idx="27790">
                  <c:v>1</c:v>
                </c:pt>
                <c:pt idx="27791">
                  <c:v>1</c:v>
                </c:pt>
                <c:pt idx="27792">
                  <c:v>1</c:v>
                </c:pt>
                <c:pt idx="27793">
                  <c:v>1</c:v>
                </c:pt>
                <c:pt idx="27794">
                  <c:v>1</c:v>
                </c:pt>
                <c:pt idx="27795">
                  <c:v>1</c:v>
                </c:pt>
                <c:pt idx="27796">
                  <c:v>1</c:v>
                </c:pt>
                <c:pt idx="27797">
                  <c:v>1</c:v>
                </c:pt>
                <c:pt idx="27798">
                  <c:v>1</c:v>
                </c:pt>
                <c:pt idx="27799">
                  <c:v>1</c:v>
                </c:pt>
                <c:pt idx="27800">
                  <c:v>1</c:v>
                </c:pt>
                <c:pt idx="27801">
                  <c:v>1</c:v>
                </c:pt>
                <c:pt idx="27802">
                  <c:v>0.83333333300000001</c:v>
                </c:pt>
                <c:pt idx="27803">
                  <c:v>1</c:v>
                </c:pt>
                <c:pt idx="27804">
                  <c:v>1</c:v>
                </c:pt>
                <c:pt idx="27805">
                  <c:v>1</c:v>
                </c:pt>
                <c:pt idx="27806">
                  <c:v>1</c:v>
                </c:pt>
                <c:pt idx="27807">
                  <c:v>1</c:v>
                </c:pt>
                <c:pt idx="27808">
                  <c:v>1</c:v>
                </c:pt>
                <c:pt idx="27809">
                  <c:v>1</c:v>
                </c:pt>
                <c:pt idx="27810">
                  <c:v>1</c:v>
                </c:pt>
                <c:pt idx="27811">
                  <c:v>1</c:v>
                </c:pt>
                <c:pt idx="27812">
                  <c:v>1</c:v>
                </c:pt>
                <c:pt idx="27813">
                  <c:v>1</c:v>
                </c:pt>
                <c:pt idx="27814">
                  <c:v>1</c:v>
                </c:pt>
                <c:pt idx="27815">
                  <c:v>1</c:v>
                </c:pt>
                <c:pt idx="27816">
                  <c:v>1</c:v>
                </c:pt>
                <c:pt idx="27817">
                  <c:v>1</c:v>
                </c:pt>
                <c:pt idx="27818">
                  <c:v>0.83333333300000001</c:v>
                </c:pt>
                <c:pt idx="27819">
                  <c:v>1</c:v>
                </c:pt>
                <c:pt idx="27820">
                  <c:v>1</c:v>
                </c:pt>
                <c:pt idx="27821">
                  <c:v>1</c:v>
                </c:pt>
                <c:pt idx="27822">
                  <c:v>1</c:v>
                </c:pt>
                <c:pt idx="27823">
                  <c:v>1</c:v>
                </c:pt>
                <c:pt idx="27824">
                  <c:v>1</c:v>
                </c:pt>
                <c:pt idx="27825">
                  <c:v>1</c:v>
                </c:pt>
                <c:pt idx="27826">
                  <c:v>1</c:v>
                </c:pt>
                <c:pt idx="27827">
                  <c:v>1</c:v>
                </c:pt>
                <c:pt idx="27828">
                  <c:v>1</c:v>
                </c:pt>
                <c:pt idx="27829">
                  <c:v>1</c:v>
                </c:pt>
                <c:pt idx="27830">
                  <c:v>1</c:v>
                </c:pt>
                <c:pt idx="27831">
                  <c:v>1</c:v>
                </c:pt>
                <c:pt idx="27832">
                  <c:v>1</c:v>
                </c:pt>
                <c:pt idx="27833">
                  <c:v>1</c:v>
                </c:pt>
                <c:pt idx="27834">
                  <c:v>1</c:v>
                </c:pt>
                <c:pt idx="27835">
                  <c:v>1</c:v>
                </c:pt>
                <c:pt idx="27836">
                  <c:v>1</c:v>
                </c:pt>
                <c:pt idx="27837">
                  <c:v>1</c:v>
                </c:pt>
                <c:pt idx="27838">
                  <c:v>1</c:v>
                </c:pt>
                <c:pt idx="27839">
                  <c:v>1</c:v>
                </c:pt>
                <c:pt idx="27840">
                  <c:v>1</c:v>
                </c:pt>
                <c:pt idx="27841">
                  <c:v>1</c:v>
                </c:pt>
                <c:pt idx="27842">
                  <c:v>1</c:v>
                </c:pt>
                <c:pt idx="27843">
                  <c:v>1</c:v>
                </c:pt>
                <c:pt idx="27844">
                  <c:v>1</c:v>
                </c:pt>
                <c:pt idx="27845">
                  <c:v>1</c:v>
                </c:pt>
                <c:pt idx="27846">
                  <c:v>1</c:v>
                </c:pt>
                <c:pt idx="27847">
                  <c:v>1</c:v>
                </c:pt>
                <c:pt idx="27848">
                  <c:v>1</c:v>
                </c:pt>
                <c:pt idx="27849">
                  <c:v>1</c:v>
                </c:pt>
                <c:pt idx="27850">
                  <c:v>1</c:v>
                </c:pt>
                <c:pt idx="27851">
                  <c:v>1</c:v>
                </c:pt>
                <c:pt idx="27852">
                  <c:v>1</c:v>
                </c:pt>
                <c:pt idx="27853">
                  <c:v>1</c:v>
                </c:pt>
                <c:pt idx="27854">
                  <c:v>1</c:v>
                </c:pt>
                <c:pt idx="27855">
                  <c:v>1</c:v>
                </c:pt>
                <c:pt idx="27856">
                  <c:v>1</c:v>
                </c:pt>
                <c:pt idx="27857">
                  <c:v>1</c:v>
                </c:pt>
                <c:pt idx="27858">
                  <c:v>1</c:v>
                </c:pt>
                <c:pt idx="27859">
                  <c:v>1</c:v>
                </c:pt>
                <c:pt idx="27860">
                  <c:v>1</c:v>
                </c:pt>
                <c:pt idx="27861">
                  <c:v>1</c:v>
                </c:pt>
                <c:pt idx="27862">
                  <c:v>1</c:v>
                </c:pt>
                <c:pt idx="27863">
                  <c:v>1</c:v>
                </c:pt>
                <c:pt idx="27864">
                  <c:v>1</c:v>
                </c:pt>
                <c:pt idx="27865">
                  <c:v>1</c:v>
                </c:pt>
                <c:pt idx="27866">
                  <c:v>1</c:v>
                </c:pt>
                <c:pt idx="27867">
                  <c:v>1</c:v>
                </c:pt>
                <c:pt idx="27868">
                  <c:v>1</c:v>
                </c:pt>
                <c:pt idx="27869">
                  <c:v>1</c:v>
                </c:pt>
                <c:pt idx="27870">
                  <c:v>1</c:v>
                </c:pt>
                <c:pt idx="27871">
                  <c:v>1</c:v>
                </c:pt>
                <c:pt idx="27872">
                  <c:v>1</c:v>
                </c:pt>
                <c:pt idx="27873">
                  <c:v>1</c:v>
                </c:pt>
                <c:pt idx="27874">
                  <c:v>1</c:v>
                </c:pt>
                <c:pt idx="27875">
                  <c:v>1</c:v>
                </c:pt>
                <c:pt idx="27876">
                  <c:v>1</c:v>
                </c:pt>
                <c:pt idx="27877">
                  <c:v>1</c:v>
                </c:pt>
                <c:pt idx="27878">
                  <c:v>1</c:v>
                </c:pt>
                <c:pt idx="27879">
                  <c:v>1</c:v>
                </c:pt>
                <c:pt idx="27880">
                  <c:v>1</c:v>
                </c:pt>
                <c:pt idx="27881">
                  <c:v>1</c:v>
                </c:pt>
                <c:pt idx="27882">
                  <c:v>1</c:v>
                </c:pt>
                <c:pt idx="27883">
                  <c:v>1</c:v>
                </c:pt>
                <c:pt idx="27884">
                  <c:v>1</c:v>
                </c:pt>
                <c:pt idx="27885">
                  <c:v>1</c:v>
                </c:pt>
                <c:pt idx="27886">
                  <c:v>1</c:v>
                </c:pt>
                <c:pt idx="27887">
                  <c:v>1</c:v>
                </c:pt>
                <c:pt idx="27888">
                  <c:v>1</c:v>
                </c:pt>
                <c:pt idx="27889">
                  <c:v>1</c:v>
                </c:pt>
                <c:pt idx="27890">
                  <c:v>1</c:v>
                </c:pt>
                <c:pt idx="27891">
                  <c:v>1</c:v>
                </c:pt>
                <c:pt idx="27892">
                  <c:v>1</c:v>
                </c:pt>
                <c:pt idx="27893">
                  <c:v>1</c:v>
                </c:pt>
                <c:pt idx="27894">
                  <c:v>1</c:v>
                </c:pt>
                <c:pt idx="27895">
                  <c:v>1</c:v>
                </c:pt>
                <c:pt idx="27896">
                  <c:v>1</c:v>
                </c:pt>
                <c:pt idx="27897">
                  <c:v>1</c:v>
                </c:pt>
                <c:pt idx="27898">
                  <c:v>1</c:v>
                </c:pt>
                <c:pt idx="27899">
                  <c:v>1</c:v>
                </c:pt>
                <c:pt idx="27900">
                  <c:v>1</c:v>
                </c:pt>
                <c:pt idx="27901">
                  <c:v>1</c:v>
                </c:pt>
                <c:pt idx="27902">
                  <c:v>1</c:v>
                </c:pt>
                <c:pt idx="27903">
                  <c:v>1</c:v>
                </c:pt>
                <c:pt idx="27904">
                  <c:v>1</c:v>
                </c:pt>
                <c:pt idx="27905">
                  <c:v>1</c:v>
                </c:pt>
                <c:pt idx="27906">
                  <c:v>1</c:v>
                </c:pt>
                <c:pt idx="27907">
                  <c:v>1</c:v>
                </c:pt>
                <c:pt idx="27908">
                  <c:v>1</c:v>
                </c:pt>
                <c:pt idx="27909">
                  <c:v>1</c:v>
                </c:pt>
                <c:pt idx="27910">
                  <c:v>0.5</c:v>
                </c:pt>
                <c:pt idx="27911">
                  <c:v>1</c:v>
                </c:pt>
                <c:pt idx="27912">
                  <c:v>1</c:v>
                </c:pt>
                <c:pt idx="27913">
                  <c:v>1</c:v>
                </c:pt>
                <c:pt idx="27914">
                  <c:v>1</c:v>
                </c:pt>
                <c:pt idx="27915">
                  <c:v>1</c:v>
                </c:pt>
                <c:pt idx="27916">
                  <c:v>1</c:v>
                </c:pt>
                <c:pt idx="27917">
                  <c:v>1</c:v>
                </c:pt>
                <c:pt idx="27918">
                  <c:v>1</c:v>
                </c:pt>
                <c:pt idx="27919">
                  <c:v>1</c:v>
                </c:pt>
                <c:pt idx="27920">
                  <c:v>1</c:v>
                </c:pt>
                <c:pt idx="27921">
                  <c:v>1</c:v>
                </c:pt>
                <c:pt idx="27922">
                  <c:v>0.83333333300000001</c:v>
                </c:pt>
                <c:pt idx="27923">
                  <c:v>1</c:v>
                </c:pt>
                <c:pt idx="27924">
                  <c:v>1</c:v>
                </c:pt>
                <c:pt idx="27925">
                  <c:v>1</c:v>
                </c:pt>
                <c:pt idx="27926">
                  <c:v>1</c:v>
                </c:pt>
                <c:pt idx="27927">
                  <c:v>1</c:v>
                </c:pt>
                <c:pt idx="27928">
                  <c:v>1</c:v>
                </c:pt>
                <c:pt idx="27929">
                  <c:v>1</c:v>
                </c:pt>
                <c:pt idx="27930">
                  <c:v>1</c:v>
                </c:pt>
                <c:pt idx="27931">
                  <c:v>0.83333333300000001</c:v>
                </c:pt>
                <c:pt idx="27932">
                  <c:v>1</c:v>
                </c:pt>
                <c:pt idx="27933">
                  <c:v>1</c:v>
                </c:pt>
                <c:pt idx="27934">
                  <c:v>1</c:v>
                </c:pt>
                <c:pt idx="27935">
                  <c:v>1</c:v>
                </c:pt>
                <c:pt idx="27936">
                  <c:v>1</c:v>
                </c:pt>
                <c:pt idx="27937">
                  <c:v>1</c:v>
                </c:pt>
                <c:pt idx="27938">
                  <c:v>1</c:v>
                </c:pt>
                <c:pt idx="27939">
                  <c:v>0.83333333300000001</c:v>
                </c:pt>
                <c:pt idx="27940">
                  <c:v>1</c:v>
                </c:pt>
                <c:pt idx="27941">
                  <c:v>1</c:v>
                </c:pt>
                <c:pt idx="27942">
                  <c:v>1</c:v>
                </c:pt>
                <c:pt idx="27943">
                  <c:v>0.66666666699999999</c:v>
                </c:pt>
                <c:pt idx="27944">
                  <c:v>1</c:v>
                </c:pt>
                <c:pt idx="27945">
                  <c:v>0.83333333300000001</c:v>
                </c:pt>
                <c:pt idx="27946">
                  <c:v>1</c:v>
                </c:pt>
                <c:pt idx="27947">
                  <c:v>1</c:v>
                </c:pt>
                <c:pt idx="27948">
                  <c:v>0.83333333300000001</c:v>
                </c:pt>
                <c:pt idx="27949">
                  <c:v>1</c:v>
                </c:pt>
                <c:pt idx="27950">
                  <c:v>1</c:v>
                </c:pt>
                <c:pt idx="27951">
                  <c:v>0.83333333300000001</c:v>
                </c:pt>
                <c:pt idx="27952">
                  <c:v>1</c:v>
                </c:pt>
                <c:pt idx="27953">
                  <c:v>1</c:v>
                </c:pt>
                <c:pt idx="27954">
                  <c:v>1</c:v>
                </c:pt>
                <c:pt idx="27955">
                  <c:v>1</c:v>
                </c:pt>
                <c:pt idx="27956">
                  <c:v>1</c:v>
                </c:pt>
                <c:pt idx="27957">
                  <c:v>1</c:v>
                </c:pt>
                <c:pt idx="27958">
                  <c:v>0.83333333300000001</c:v>
                </c:pt>
                <c:pt idx="27959">
                  <c:v>1</c:v>
                </c:pt>
                <c:pt idx="27960">
                  <c:v>1</c:v>
                </c:pt>
                <c:pt idx="27961">
                  <c:v>1</c:v>
                </c:pt>
                <c:pt idx="27962">
                  <c:v>1</c:v>
                </c:pt>
                <c:pt idx="27963">
                  <c:v>1</c:v>
                </c:pt>
                <c:pt idx="27964">
                  <c:v>1</c:v>
                </c:pt>
                <c:pt idx="27965">
                  <c:v>1</c:v>
                </c:pt>
                <c:pt idx="27966">
                  <c:v>0.83333333300000001</c:v>
                </c:pt>
                <c:pt idx="27967">
                  <c:v>1</c:v>
                </c:pt>
                <c:pt idx="27968">
                  <c:v>1</c:v>
                </c:pt>
                <c:pt idx="27969">
                  <c:v>1</c:v>
                </c:pt>
                <c:pt idx="27970">
                  <c:v>1</c:v>
                </c:pt>
                <c:pt idx="27971">
                  <c:v>1</c:v>
                </c:pt>
                <c:pt idx="27972">
                  <c:v>1</c:v>
                </c:pt>
                <c:pt idx="27973">
                  <c:v>1</c:v>
                </c:pt>
                <c:pt idx="27974">
                  <c:v>1</c:v>
                </c:pt>
                <c:pt idx="27975">
                  <c:v>1</c:v>
                </c:pt>
                <c:pt idx="27976">
                  <c:v>1</c:v>
                </c:pt>
                <c:pt idx="27977">
                  <c:v>1</c:v>
                </c:pt>
                <c:pt idx="27978">
                  <c:v>1</c:v>
                </c:pt>
                <c:pt idx="27979">
                  <c:v>1</c:v>
                </c:pt>
                <c:pt idx="27980">
                  <c:v>1</c:v>
                </c:pt>
                <c:pt idx="27981">
                  <c:v>1</c:v>
                </c:pt>
                <c:pt idx="27982">
                  <c:v>1</c:v>
                </c:pt>
                <c:pt idx="27983">
                  <c:v>1</c:v>
                </c:pt>
                <c:pt idx="27984">
                  <c:v>0.83333333300000001</c:v>
                </c:pt>
                <c:pt idx="27985">
                  <c:v>1</c:v>
                </c:pt>
                <c:pt idx="27986">
                  <c:v>0.83333333300000001</c:v>
                </c:pt>
                <c:pt idx="27987">
                  <c:v>1</c:v>
                </c:pt>
                <c:pt idx="27988">
                  <c:v>0.83333333300000001</c:v>
                </c:pt>
                <c:pt idx="27989">
                  <c:v>0.83333333300000001</c:v>
                </c:pt>
                <c:pt idx="27990">
                  <c:v>1</c:v>
                </c:pt>
                <c:pt idx="27991">
                  <c:v>1</c:v>
                </c:pt>
                <c:pt idx="27992">
                  <c:v>1</c:v>
                </c:pt>
                <c:pt idx="27993">
                  <c:v>1</c:v>
                </c:pt>
                <c:pt idx="27994">
                  <c:v>1</c:v>
                </c:pt>
                <c:pt idx="27995">
                  <c:v>1</c:v>
                </c:pt>
                <c:pt idx="27996">
                  <c:v>0.83333333300000001</c:v>
                </c:pt>
                <c:pt idx="27997">
                  <c:v>0.83333333300000001</c:v>
                </c:pt>
                <c:pt idx="27998">
                  <c:v>0.83333333300000001</c:v>
                </c:pt>
                <c:pt idx="27999">
                  <c:v>1</c:v>
                </c:pt>
                <c:pt idx="28000">
                  <c:v>1</c:v>
                </c:pt>
                <c:pt idx="28001">
                  <c:v>1</c:v>
                </c:pt>
                <c:pt idx="28002">
                  <c:v>1</c:v>
                </c:pt>
                <c:pt idx="28003">
                  <c:v>1</c:v>
                </c:pt>
                <c:pt idx="28004">
                  <c:v>1</c:v>
                </c:pt>
                <c:pt idx="28005">
                  <c:v>1</c:v>
                </c:pt>
                <c:pt idx="28006">
                  <c:v>0.83333333300000001</c:v>
                </c:pt>
                <c:pt idx="28007">
                  <c:v>1</c:v>
                </c:pt>
                <c:pt idx="28008">
                  <c:v>1</c:v>
                </c:pt>
                <c:pt idx="28009">
                  <c:v>1</c:v>
                </c:pt>
                <c:pt idx="28010">
                  <c:v>1</c:v>
                </c:pt>
                <c:pt idx="28011">
                  <c:v>1</c:v>
                </c:pt>
                <c:pt idx="28012">
                  <c:v>1</c:v>
                </c:pt>
                <c:pt idx="28013">
                  <c:v>1</c:v>
                </c:pt>
                <c:pt idx="28014">
                  <c:v>1</c:v>
                </c:pt>
                <c:pt idx="28015">
                  <c:v>1</c:v>
                </c:pt>
                <c:pt idx="28016">
                  <c:v>0.83333333300000001</c:v>
                </c:pt>
                <c:pt idx="28017">
                  <c:v>1</c:v>
                </c:pt>
                <c:pt idx="28018">
                  <c:v>1</c:v>
                </c:pt>
                <c:pt idx="28019">
                  <c:v>1</c:v>
                </c:pt>
                <c:pt idx="28020">
                  <c:v>1</c:v>
                </c:pt>
                <c:pt idx="28021">
                  <c:v>1</c:v>
                </c:pt>
                <c:pt idx="28022">
                  <c:v>1</c:v>
                </c:pt>
                <c:pt idx="28023">
                  <c:v>1</c:v>
                </c:pt>
                <c:pt idx="28024">
                  <c:v>1</c:v>
                </c:pt>
                <c:pt idx="28025">
                  <c:v>1</c:v>
                </c:pt>
                <c:pt idx="28026">
                  <c:v>0.83333333300000001</c:v>
                </c:pt>
                <c:pt idx="28027">
                  <c:v>1</c:v>
                </c:pt>
                <c:pt idx="28028">
                  <c:v>0.83333333300000001</c:v>
                </c:pt>
                <c:pt idx="28029">
                  <c:v>1</c:v>
                </c:pt>
                <c:pt idx="28030">
                  <c:v>1</c:v>
                </c:pt>
                <c:pt idx="28031">
                  <c:v>1</c:v>
                </c:pt>
                <c:pt idx="28032">
                  <c:v>1</c:v>
                </c:pt>
                <c:pt idx="28033">
                  <c:v>1</c:v>
                </c:pt>
                <c:pt idx="28034">
                  <c:v>1</c:v>
                </c:pt>
                <c:pt idx="28035">
                  <c:v>1</c:v>
                </c:pt>
                <c:pt idx="28036">
                  <c:v>0.83333333300000001</c:v>
                </c:pt>
                <c:pt idx="28037">
                  <c:v>1</c:v>
                </c:pt>
                <c:pt idx="28038">
                  <c:v>1</c:v>
                </c:pt>
                <c:pt idx="28039">
                  <c:v>0.83333333300000001</c:v>
                </c:pt>
                <c:pt idx="28040">
                  <c:v>1</c:v>
                </c:pt>
                <c:pt idx="28041">
                  <c:v>1</c:v>
                </c:pt>
                <c:pt idx="28042">
                  <c:v>1</c:v>
                </c:pt>
                <c:pt idx="28043">
                  <c:v>1</c:v>
                </c:pt>
                <c:pt idx="28044">
                  <c:v>1</c:v>
                </c:pt>
                <c:pt idx="28045">
                  <c:v>1</c:v>
                </c:pt>
                <c:pt idx="28046">
                  <c:v>1</c:v>
                </c:pt>
                <c:pt idx="28047">
                  <c:v>1</c:v>
                </c:pt>
                <c:pt idx="28048">
                  <c:v>1</c:v>
                </c:pt>
                <c:pt idx="28049">
                  <c:v>1</c:v>
                </c:pt>
                <c:pt idx="28050">
                  <c:v>1</c:v>
                </c:pt>
                <c:pt idx="28051">
                  <c:v>1</c:v>
                </c:pt>
                <c:pt idx="28052">
                  <c:v>1</c:v>
                </c:pt>
                <c:pt idx="28053">
                  <c:v>1</c:v>
                </c:pt>
                <c:pt idx="28054">
                  <c:v>1</c:v>
                </c:pt>
                <c:pt idx="28055">
                  <c:v>1</c:v>
                </c:pt>
                <c:pt idx="28056">
                  <c:v>1</c:v>
                </c:pt>
                <c:pt idx="28057">
                  <c:v>1</c:v>
                </c:pt>
                <c:pt idx="28058">
                  <c:v>1</c:v>
                </c:pt>
                <c:pt idx="28059">
                  <c:v>1</c:v>
                </c:pt>
                <c:pt idx="28060">
                  <c:v>1</c:v>
                </c:pt>
                <c:pt idx="28061">
                  <c:v>1</c:v>
                </c:pt>
                <c:pt idx="28062">
                  <c:v>1</c:v>
                </c:pt>
                <c:pt idx="28063">
                  <c:v>1</c:v>
                </c:pt>
                <c:pt idx="28064">
                  <c:v>1</c:v>
                </c:pt>
                <c:pt idx="28065">
                  <c:v>1</c:v>
                </c:pt>
                <c:pt idx="28066">
                  <c:v>1</c:v>
                </c:pt>
                <c:pt idx="28067">
                  <c:v>1</c:v>
                </c:pt>
                <c:pt idx="28068">
                  <c:v>0.83333333300000001</c:v>
                </c:pt>
                <c:pt idx="28069">
                  <c:v>0.83333333300000001</c:v>
                </c:pt>
                <c:pt idx="28070">
                  <c:v>1</c:v>
                </c:pt>
                <c:pt idx="28071">
                  <c:v>1</c:v>
                </c:pt>
                <c:pt idx="28072">
                  <c:v>1</c:v>
                </c:pt>
                <c:pt idx="28073">
                  <c:v>1</c:v>
                </c:pt>
                <c:pt idx="28074">
                  <c:v>1</c:v>
                </c:pt>
                <c:pt idx="28075">
                  <c:v>1</c:v>
                </c:pt>
                <c:pt idx="28076">
                  <c:v>1</c:v>
                </c:pt>
                <c:pt idx="28077">
                  <c:v>1</c:v>
                </c:pt>
                <c:pt idx="28078">
                  <c:v>1</c:v>
                </c:pt>
                <c:pt idx="28079">
                  <c:v>1</c:v>
                </c:pt>
                <c:pt idx="28080">
                  <c:v>1</c:v>
                </c:pt>
                <c:pt idx="28081">
                  <c:v>1</c:v>
                </c:pt>
                <c:pt idx="28082">
                  <c:v>1</c:v>
                </c:pt>
                <c:pt idx="28083">
                  <c:v>1</c:v>
                </c:pt>
                <c:pt idx="28084">
                  <c:v>1</c:v>
                </c:pt>
                <c:pt idx="28085">
                  <c:v>1</c:v>
                </c:pt>
                <c:pt idx="28086">
                  <c:v>0.83333333300000001</c:v>
                </c:pt>
                <c:pt idx="28087">
                  <c:v>1</c:v>
                </c:pt>
                <c:pt idx="28088">
                  <c:v>1</c:v>
                </c:pt>
                <c:pt idx="28089">
                  <c:v>1</c:v>
                </c:pt>
                <c:pt idx="28090">
                  <c:v>1</c:v>
                </c:pt>
                <c:pt idx="28091">
                  <c:v>1</c:v>
                </c:pt>
                <c:pt idx="28092">
                  <c:v>1</c:v>
                </c:pt>
                <c:pt idx="28093">
                  <c:v>1</c:v>
                </c:pt>
                <c:pt idx="28094">
                  <c:v>1</c:v>
                </c:pt>
                <c:pt idx="28095">
                  <c:v>1</c:v>
                </c:pt>
                <c:pt idx="28096">
                  <c:v>1</c:v>
                </c:pt>
                <c:pt idx="28097">
                  <c:v>0.83333333300000001</c:v>
                </c:pt>
                <c:pt idx="28098">
                  <c:v>1</c:v>
                </c:pt>
                <c:pt idx="28099">
                  <c:v>1</c:v>
                </c:pt>
                <c:pt idx="28100">
                  <c:v>1</c:v>
                </c:pt>
                <c:pt idx="28101">
                  <c:v>1</c:v>
                </c:pt>
                <c:pt idx="28102">
                  <c:v>1</c:v>
                </c:pt>
                <c:pt idx="28103">
                  <c:v>1</c:v>
                </c:pt>
                <c:pt idx="28104">
                  <c:v>1</c:v>
                </c:pt>
                <c:pt idx="28105">
                  <c:v>1</c:v>
                </c:pt>
                <c:pt idx="28106">
                  <c:v>1</c:v>
                </c:pt>
                <c:pt idx="28107">
                  <c:v>1</c:v>
                </c:pt>
                <c:pt idx="28108">
                  <c:v>1</c:v>
                </c:pt>
                <c:pt idx="28109">
                  <c:v>1</c:v>
                </c:pt>
                <c:pt idx="28110">
                  <c:v>1</c:v>
                </c:pt>
                <c:pt idx="28111">
                  <c:v>1</c:v>
                </c:pt>
                <c:pt idx="28112">
                  <c:v>1</c:v>
                </c:pt>
                <c:pt idx="28113">
                  <c:v>1</c:v>
                </c:pt>
                <c:pt idx="28114">
                  <c:v>1</c:v>
                </c:pt>
                <c:pt idx="28115">
                  <c:v>1</c:v>
                </c:pt>
                <c:pt idx="28116">
                  <c:v>1</c:v>
                </c:pt>
                <c:pt idx="28117">
                  <c:v>0.83333333300000001</c:v>
                </c:pt>
                <c:pt idx="28118">
                  <c:v>1</c:v>
                </c:pt>
                <c:pt idx="28119">
                  <c:v>1</c:v>
                </c:pt>
                <c:pt idx="28120">
                  <c:v>1</c:v>
                </c:pt>
                <c:pt idx="28121">
                  <c:v>1</c:v>
                </c:pt>
                <c:pt idx="28122">
                  <c:v>1</c:v>
                </c:pt>
                <c:pt idx="28123">
                  <c:v>1</c:v>
                </c:pt>
                <c:pt idx="28124">
                  <c:v>1</c:v>
                </c:pt>
                <c:pt idx="28125">
                  <c:v>1</c:v>
                </c:pt>
                <c:pt idx="28126">
                  <c:v>1</c:v>
                </c:pt>
                <c:pt idx="28127">
                  <c:v>1</c:v>
                </c:pt>
                <c:pt idx="28128">
                  <c:v>1</c:v>
                </c:pt>
                <c:pt idx="28129">
                  <c:v>1</c:v>
                </c:pt>
                <c:pt idx="28130">
                  <c:v>1</c:v>
                </c:pt>
                <c:pt idx="28131">
                  <c:v>1</c:v>
                </c:pt>
                <c:pt idx="28132">
                  <c:v>1</c:v>
                </c:pt>
                <c:pt idx="28133">
                  <c:v>1</c:v>
                </c:pt>
                <c:pt idx="28134">
                  <c:v>1</c:v>
                </c:pt>
                <c:pt idx="28135">
                  <c:v>1</c:v>
                </c:pt>
                <c:pt idx="28136">
                  <c:v>0.83333333300000001</c:v>
                </c:pt>
                <c:pt idx="28137">
                  <c:v>0.83333333300000001</c:v>
                </c:pt>
                <c:pt idx="28138">
                  <c:v>1</c:v>
                </c:pt>
                <c:pt idx="28139">
                  <c:v>1</c:v>
                </c:pt>
                <c:pt idx="28140">
                  <c:v>1</c:v>
                </c:pt>
                <c:pt idx="28141">
                  <c:v>1</c:v>
                </c:pt>
                <c:pt idx="28142">
                  <c:v>0.16666666699999999</c:v>
                </c:pt>
                <c:pt idx="28143">
                  <c:v>1</c:v>
                </c:pt>
                <c:pt idx="28144">
                  <c:v>1</c:v>
                </c:pt>
                <c:pt idx="28145">
                  <c:v>1</c:v>
                </c:pt>
                <c:pt idx="28146">
                  <c:v>1</c:v>
                </c:pt>
                <c:pt idx="28147">
                  <c:v>1</c:v>
                </c:pt>
                <c:pt idx="28148">
                  <c:v>1</c:v>
                </c:pt>
                <c:pt idx="28149">
                  <c:v>1</c:v>
                </c:pt>
                <c:pt idx="28150">
                  <c:v>1</c:v>
                </c:pt>
                <c:pt idx="28151">
                  <c:v>1</c:v>
                </c:pt>
                <c:pt idx="28152">
                  <c:v>0.83333333300000001</c:v>
                </c:pt>
                <c:pt idx="28153">
                  <c:v>1</c:v>
                </c:pt>
                <c:pt idx="28154">
                  <c:v>1</c:v>
                </c:pt>
                <c:pt idx="28155">
                  <c:v>1</c:v>
                </c:pt>
                <c:pt idx="28156">
                  <c:v>1</c:v>
                </c:pt>
                <c:pt idx="28157">
                  <c:v>1</c:v>
                </c:pt>
                <c:pt idx="28158">
                  <c:v>1</c:v>
                </c:pt>
                <c:pt idx="28159">
                  <c:v>1</c:v>
                </c:pt>
                <c:pt idx="28160">
                  <c:v>1</c:v>
                </c:pt>
                <c:pt idx="28161">
                  <c:v>1</c:v>
                </c:pt>
                <c:pt idx="28162">
                  <c:v>1</c:v>
                </c:pt>
                <c:pt idx="28163">
                  <c:v>1</c:v>
                </c:pt>
                <c:pt idx="28164">
                  <c:v>1</c:v>
                </c:pt>
                <c:pt idx="28165">
                  <c:v>1</c:v>
                </c:pt>
                <c:pt idx="28166">
                  <c:v>1</c:v>
                </c:pt>
                <c:pt idx="28167">
                  <c:v>1</c:v>
                </c:pt>
                <c:pt idx="28168">
                  <c:v>1</c:v>
                </c:pt>
                <c:pt idx="28169">
                  <c:v>1</c:v>
                </c:pt>
                <c:pt idx="28170">
                  <c:v>1</c:v>
                </c:pt>
                <c:pt idx="28171">
                  <c:v>1</c:v>
                </c:pt>
                <c:pt idx="28172">
                  <c:v>1</c:v>
                </c:pt>
                <c:pt idx="28173">
                  <c:v>1</c:v>
                </c:pt>
                <c:pt idx="28174">
                  <c:v>1</c:v>
                </c:pt>
                <c:pt idx="28175">
                  <c:v>1</c:v>
                </c:pt>
                <c:pt idx="28176">
                  <c:v>1</c:v>
                </c:pt>
                <c:pt idx="28177">
                  <c:v>1</c:v>
                </c:pt>
                <c:pt idx="28178">
                  <c:v>0.83333333300000001</c:v>
                </c:pt>
                <c:pt idx="28179">
                  <c:v>1</c:v>
                </c:pt>
                <c:pt idx="28180">
                  <c:v>1</c:v>
                </c:pt>
                <c:pt idx="28181">
                  <c:v>0.83333333300000001</c:v>
                </c:pt>
                <c:pt idx="28182">
                  <c:v>1</c:v>
                </c:pt>
                <c:pt idx="28183">
                  <c:v>1</c:v>
                </c:pt>
                <c:pt idx="28184">
                  <c:v>1</c:v>
                </c:pt>
                <c:pt idx="28185">
                  <c:v>1</c:v>
                </c:pt>
                <c:pt idx="28186">
                  <c:v>1</c:v>
                </c:pt>
                <c:pt idx="28187">
                  <c:v>1</c:v>
                </c:pt>
                <c:pt idx="28188">
                  <c:v>1</c:v>
                </c:pt>
                <c:pt idx="28189">
                  <c:v>1</c:v>
                </c:pt>
                <c:pt idx="28190">
                  <c:v>1</c:v>
                </c:pt>
                <c:pt idx="28191">
                  <c:v>1</c:v>
                </c:pt>
                <c:pt idx="28192">
                  <c:v>1</c:v>
                </c:pt>
                <c:pt idx="28193">
                  <c:v>1</c:v>
                </c:pt>
                <c:pt idx="28194">
                  <c:v>1</c:v>
                </c:pt>
                <c:pt idx="28195">
                  <c:v>1</c:v>
                </c:pt>
                <c:pt idx="28196">
                  <c:v>1</c:v>
                </c:pt>
                <c:pt idx="28197">
                  <c:v>1</c:v>
                </c:pt>
                <c:pt idx="28198">
                  <c:v>1</c:v>
                </c:pt>
                <c:pt idx="28199">
                  <c:v>1</c:v>
                </c:pt>
                <c:pt idx="28200">
                  <c:v>1</c:v>
                </c:pt>
                <c:pt idx="28201">
                  <c:v>1</c:v>
                </c:pt>
                <c:pt idx="28202">
                  <c:v>1</c:v>
                </c:pt>
                <c:pt idx="28203">
                  <c:v>1</c:v>
                </c:pt>
                <c:pt idx="28204">
                  <c:v>1</c:v>
                </c:pt>
                <c:pt idx="28205">
                  <c:v>1</c:v>
                </c:pt>
                <c:pt idx="28206">
                  <c:v>1</c:v>
                </c:pt>
                <c:pt idx="28207">
                  <c:v>1</c:v>
                </c:pt>
                <c:pt idx="28208">
                  <c:v>1</c:v>
                </c:pt>
                <c:pt idx="28209">
                  <c:v>0.5</c:v>
                </c:pt>
                <c:pt idx="28210">
                  <c:v>1</c:v>
                </c:pt>
                <c:pt idx="28211">
                  <c:v>1</c:v>
                </c:pt>
                <c:pt idx="28212">
                  <c:v>1</c:v>
                </c:pt>
                <c:pt idx="28213">
                  <c:v>1</c:v>
                </c:pt>
                <c:pt idx="28214">
                  <c:v>1</c:v>
                </c:pt>
                <c:pt idx="28215">
                  <c:v>1</c:v>
                </c:pt>
                <c:pt idx="28216">
                  <c:v>0.83333333300000001</c:v>
                </c:pt>
                <c:pt idx="28217">
                  <c:v>1</c:v>
                </c:pt>
                <c:pt idx="28218">
                  <c:v>1</c:v>
                </c:pt>
                <c:pt idx="28219">
                  <c:v>1</c:v>
                </c:pt>
                <c:pt idx="28220">
                  <c:v>1</c:v>
                </c:pt>
                <c:pt idx="28221">
                  <c:v>1</c:v>
                </c:pt>
                <c:pt idx="28222">
                  <c:v>1</c:v>
                </c:pt>
                <c:pt idx="28223">
                  <c:v>1</c:v>
                </c:pt>
                <c:pt idx="28224">
                  <c:v>1</c:v>
                </c:pt>
                <c:pt idx="28225">
                  <c:v>1</c:v>
                </c:pt>
                <c:pt idx="28226">
                  <c:v>1</c:v>
                </c:pt>
                <c:pt idx="28227">
                  <c:v>1</c:v>
                </c:pt>
                <c:pt idx="28228">
                  <c:v>1</c:v>
                </c:pt>
                <c:pt idx="28229">
                  <c:v>1</c:v>
                </c:pt>
                <c:pt idx="28230">
                  <c:v>1</c:v>
                </c:pt>
                <c:pt idx="28231">
                  <c:v>1</c:v>
                </c:pt>
                <c:pt idx="28232">
                  <c:v>1</c:v>
                </c:pt>
                <c:pt idx="28233">
                  <c:v>1</c:v>
                </c:pt>
                <c:pt idx="28234">
                  <c:v>1</c:v>
                </c:pt>
                <c:pt idx="28235">
                  <c:v>1</c:v>
                </c:pt>
                <c:pt idx="28236">
                  <c:v>1</c:v>
                </c:pt>
                <c:pt idx="28237">
                  <c:v>1</c:v>
                </c:pt>
                <c:pt idx="28238">
                  <c:v>1</c:v>
                </c:pt>
                <c:pt idx="28239">
                  <c:v>1</c:v>
                </c:pt>
                <c:pt idx="28240">
                  <c:v>1</c:v>
                </c:pt>
                <c:pt idx="28241">
                  <c:v>1</c:v>
                </c:pt>
                <c:pt idx="28242">
                  <c:v>1</c:v>
                </c:pt>
                <c:pt idx="28243">
                  <c:v>1</c:v>
                </c:pt>
                <c:pt idx="28244">
                  <c:v>1</c:v>
                </c:pt>
                <c:pt idx="28245">
                  <c:v>1</c:v>
                </c:pt>
                <c:pt idx="28246">
                  <c:v>1</c:v>
                </c:pt>
                <c:pt idx="28247">
                  <c:v>1</c:v>
                </c:pt>
                <c:pt idx="28248">
                  <c:v>1</c:v>
                </c:pt>
                <c:pt idx="28249">
                  <c:v>0.83333333300000001</c:v>
                </c:pt>
                <c:pt idx="28250">
                  <c:v>1</c:v>
                </c:pt>
                <c:pt idx="28251">
                  <c:v>1</c:v>
                </c:pt>
                <c:pt idx="28252">
                  <c:v>1</c:v>
                </c:pt>
                <c:pt idx="28253">
                  <c:v>1</c:v>
                </c:pt>
                <c:pt idx="28254">
                  <c:v>1</c:v>
                </c:pt>
                <c:pt idx="28255">
                  <c:v>0.83333333300000001</c:v>
                </c:pt>
                <c:pt idx="28256">
                  <c:v>1</c:v>
                </c:pt>
                <c:pt idx="28257">
                  <c:v>1</c:v>
                </c:pt>
                <c:pt idx="28258">
                  <c:v>1</c:v>
                </c:pt>
                <c:pt idx="28259">
                  <c:v>1</c:v>
                </c:pt>
                <c:pt idx="28260">
                  <c:v>0.83333333300000001</c:v>
                </c:pt>
                <c:pt idx="28261">
                  <c:v>1</c:v>
                </c:pt>
                <c:pt idx="28262">
                  <c:v>1</c:v>
                </c:pt>
                <c:pt idx="28263">
                  <c:v>1</c:v>
                </c:pt>
                <c:pt idx="28264">
                  <c:v>1</c:v>
                </c:pt>
                <c:pt idx="28265">
                  <c:v>1</c:v>
                </c:pt>
                <c:pt idx="28266">
                  <c:v>1</c:v>
                </c:pt>
                <c:pt idx="28267">
                  <c:v>1</c:v>
                </c:pt>
                <c:pt idx="28268">
                  <c:v>1</c:v>
                </c:pt>
                <c:pt idx="28269">
                  <c:v>1</c:v>
                </c:pt>
                <c:pt idx="28270">
                  <c:v>1</c:v>
                </c:pt>
                <c:pt idx="28271">
                  <c:v>1</c:v>
                </c:pt>
                <c:pt idx="28272">
                  <c:v>1</c:v>
                </c:pt>
                <c:pt idx="28273">
                  <c:v>0.83333333300000001</c:v>
                </c:pt>
                <c:pt idx="28274">
                  <c:v>1</c:v>
                </c:pt>
                <c:pt idx="28275">
                  <c:v>1</c:v>
                </c:pt>
                <c:pt idx="28276">
                  <c:v>1</c:v>
                </c:pt>
                <c:pt idx="28277">
                  <c:v>1</c:v>
                </c:pt>
                <c:pt idx="28278">
                  <c:v>1</c:v>
                </c:pt>
                <c:pt idx="28279">
                  <c:v>1</c:v>
                </c:pt>
                <c:pt idx="28280">
                  <c:v>1</c:v>
                </c:pt>
                <c:pt idx="28281">
                  <c:v>1</c:v>
                </c:pt>
                <c:pt idx="28282">
                  <c:v>1</c:v>
                </c:pt>
                <c:pt idx="28283">
                  <c:v>1</c:v>
                </c:pt>
                <c:pt idx="28284">
                  <c:v>1</c:v>
                </c:pt>
                <c:pt idx="28285">
                  <c:v>0.83333333300000001</c:v>
                </c:pt>
                <c:pt idx="28286">
                  <c:v>1</c:v>
                </c:pt>
                <c:pt idx="28287">
                  <c:v>1</c:v>
                </c:pt>
                <c:pt idx="28288">
                  <c:v>1</c:v>
                </c:pt>
                <c:pt idx="28289">
                  <c:v>1</c:v>
                </c:pt>
                <c:pt idx="28290">
                  <c:v>1</c:v>
                </c:pt>
                <c:pt idx="28291">
                  <c:v>1</c:v>
                </c:pt>
                <c:pt idx="28292">
                  <c:v>1</c:v>
                </c:pt>
                <c:pt idx="28293">
                  <c:v>1</c:v>
                </c:pt>
                <c:pt idx="28294">
                  <c:v>1</c:v>
                </c:pt>
                <c:pt idx="28295">
                  <c:v>1</c:v>
                </c:pt>
                <c:pt idx="28296">
                  <c:v>1</c:v>
                </c:pt>
                <c:pt idx="28297">
                  <c:v>0.83333333300000001</c:v>
                </c:pt>
                <c:pt idx="28298">
                  <c:v>1</c:v>
                </c:pt>
                <c:pt idx="28299">
                  <c:v>1</c:v>
                </c:pt>
                <c:pt idx="28300">
                  <c:v>1</c:v>
                </c:pt>
                <c:pt idx="28301">
                  <c:v>1</c:v>
                </c:pt>
                <c:pt idx="28302">
                  <c:v>1</c:v>
                </c:pt>
                <c:pt idx="28303">
                  <c:v>1</c:v>
                </c:pt>
                <c:pt idx="28304">
                  <c:v>1</c:v>
                </c:pt>
                <c:pt idx="28305">
                  <c:v>1</c:v>
                </c:pt>
                <c:pt idx="28306">
                  <c:v>1</c:v>
                </c:pt>
                <c:pt idx="28307">
                  <c:v>0.83333333300000001</c:v>
                </c:pt>
                <c:pt idx="28308">
                  <c:v>1</c:v>
                </c:pt>
                <c:pt idx="28309">
                  <c:v>1</c:v>
                </c:pt>
                <c:pt idx="28310">
                  <c:v>1</c:v>
                </c:pt>
                <c:pt idx="28311">
                  <c:v>1</c:v>
                </c:pt>
                <c:pt idx="28312">
                  <c:v>1</c:v>
                </c:pt>
                <c:pt idx="28313">
                  <c:v>1</c:v>
                </c:pt>
                <c:pt idx="28314">
                  <c:v>1</c:v>
                </c:pt>
                <c:pt idx="28315">
                  <c:v>1</c:v>
                </c:pt>
                <c:pt idx="28316">
                  <c:v>1</c:v>
                </c:pt>
                <c:pt idx="28317">
                  <c:v>1</c:v>
                </c:pt>
                <c:pt idx="28318">
                  <c:v>1</c:v>
                </c:pt>
                <c:pt idx="28319">
                  <c:v>1</c:v>
                </c:pt>
                <c:pt idx="28320">
                  <c:v>1</c:v>
                </c:pt>
                <c:pt idx="28321">
                  <c:v>1</c:v>
                </c:pt>
                <c:pt idx="28322">
                  <c:v>1</c:v>
                </c:pt>
                <c:pt idx="28323">
                  <c:v>1</c:v>
                </c:pt>
                <c:pt idx="28324">
                  <c:v>1</c:v>
                </c:pt>
                <c:pt idx="28325">
                  <c:v>1</c:v>
                </c:pt>
                <c:pt idx="28326">
                  <c:v>1</c:v>
                </c:pt>
                <c:pt idx="28327">
                  <c:v>1</c:v>
                </c:pt>
                <c:pt idx="28328">
                  <c:v>1</c:v>
                </c:pt>
                <c:pt idx="28329">
                  <c:v>1</c:v>
                </c:pt>
                <c:pt idx="28330">
                  <c:v>1</c:v>
                </c:pt>
                <c:pt idx="28331">
                  <c:v>1</c:v>
                </c:pt>
                <c:pt idx="28332">
                  <c:v>1</c:v>
                </c:pt>
                <c:pt idx="28333">
                  <c:v>1</c:v>
                </c:pt>
                <c:pt idx="28334">
                  <c:v>1</c:v>
                </c:pt>
                <c:pt idx="28335">
                  <c:v>1</c:v>
                </c:pt>
                <c:pt idx="28336">
                  <c:v>1</c:v>
                </c:pt>
                <c:pt idx="28337">
                  <c:v>1</c:v>
                </c:pt>
                <c:pt idx="28338">
                  <c:v>1</c:v>
                </c:pt>
                <c:pt idx="28339">
                  <c:v>1</c:v>
                </c:pt>
                <c:pt idx="28340">
                  <c:v>1</c:v>
                </c:pt>
                <c:pt idx="28341">
                  <c:v>1</c:v>
                </c:pt>
                <c:pt idx="28342">
                  <c:v>1</c:v>
                </c:pt>
                <c:pt idx="28343">
                  <c:v>1</c:v>
                </c:pt>
                <c:pt idx="28344">
                  <c:v>1</c:v>
                </c:pt>
                <c:pt idx="28345">
                  <c:v>1</c:v>
                </c:pt>
                <c:pt idx="28346">
                  <c:v>1</c:v>
                </c:pt>
                <c:pt idx="28347">
                  <c:v>1</c:v>
                </c:pt>
                <c:pt idx="28348">
                  <c:v>1</c:v>
                </c:pt>
                <c:pt idx="28349">
                  <c:v>1</c:v>
                </c:pt>
                <c:pt idx="28350">
                  <c:v>1</c:v>
                </c:pt>
                <c:pt idx="28351">
                  <c:v>1</c:v>
                </c:pt>
                <c:pt idx="28352">
                  <c:v>1</c:v>
                </c:pt>
                <c:pt idx="28353">
                  <c:v>1</c:v>
                </c:pt>
                <c:pt idx="28354">
                  <c:v>1</c:v>
                </c:pt>
                <c:pt idx="28355">
                  <c:v>1</c:v>
                </c:pt>
                <c:pt idx="28356">
                  <c:v>1</c:v>
                </c:pt>
                <c:pt idx="28357">
                  <c:v>1</c:v>
                </c:pt>
                <c:pt idx="28358">
                  <c:v>1</c:v>
                </c:pt>
                <c:pt idx="28359">
                  <c:v>1</c:v>
                </c:pt>
                <c:pt idx="28360">
                  <c:v>1</c:v>
                </c:pt>
                <c:pt idx="28361">
                  <c:v>1</c:v>
                </c:pt>
                <c:pt idx="28362">
                  <c:v>1</c:v>
                </c:pt>
                <c:pt idx="28363">
                  <c:v>1</c:v>
                </c:pt>
                <c:pt idx="28364">
                  <c:v>1</c:v>
                </c:pt>
                <c:pt idx="28365">
                  <c:v>1</c:v>
                </c:pt>
                <c:pt idx="28366">
                  <c:v>1</c:v>
                </c:pt>
                <c:pt idx="28367">
                  <c:v>1</c:v>
                </c:pt>
                <c:pt idx="28368">
                  <c:v>1</c:v>
                </c:pt>
                <c:pt idx="28369">
                  <c:v>1</c:v>
                </c:pt>
                <c:pt idx="28370">
                  <c:v>1</c:v>
                </c:pt>
                <c:pt idx="28371">
                  <c:v>1</c:v>
                </c:pt>
                <c:pt idx="28372">
                  <c:v>1</c:v>
                </c:pt>
                <c:pt idx="28373">
                  <c:v>1</c:v>
                </c:pt>
                <c:pt idx="28374">
                  <c:v>1</c:v>
                </c:pt>
                <c:pt idx="28375">
                  <c:v>1</c:v>
                </c:pt>
                <c:pt idx="28376">
                  <c:v>1</c:v>
                </c:pt>
                <c:pt idx="28377">
                  <c:v>1</c:v>
                </c:pt>
                <c:pt idx="28378">
                  <c:v>1</c:v>
                </c:pt>
                <c:pt idx="28379">
                  <c:v>1</c:v>
                </c:pt>
                <c:pt idx="28380">
                  <c:v>1</c:v>
                </c:pt>
                <c:pt idx="28381">
                  <c:v>1</c:v>
                </c:pt>
                <c:pt idx="28382">
                  <c:v>1</c:v>
                </c:pt>
                <c:pt idx="28383">
                  <c:v>1</c:v>
                </c:pt>
                <c:pt idx="28384">
                  <c:v>1</c:v>
                </c:pt>
                <c:pt idx="28385">
                  <c:v>1</c:v>
                </c:pt>
                <c:pt idx="28386">
                  <c:v>1</c:v>
                </c:pt>
                <c:pt idx="28387">
                  <c:v>1</c:v>
                </c:pt>
                <c:pt idx="28388">
                  <c:v>1</c:v>
                </c:pt>
                <c:pt idx="28389">
                  <c:v>1</c:v>
                </c:pt>
                <c:pt idx="28390">
                  <c:v>1</c:v>
                </c:pt>
                <c:pt idx="28391">
                  <c:v>1</c:v>
                </c:pt>
                <c:pt idx="28392">
                  <c:v>1</c:v>
                </c:pt>
                <c:pt idx="28393">
                  <c:v>1</c:v>
                </c:pt>
                <c:pt idx="28394">
                  <c:v>1</c:v>
                </c:pt>
                <c:pt idx="28395">
                  <c:v>1</c:v>
                </c:pt>
                <c:pt idx="28396">
                  <c:v>1</c:v>
                </c:pt>
                <c:pt idx="28397">
                  <c:v>1</c:v>
                </c:pt>
                <c:pt idx="28398">
                  <c:v>1</c:v>
                </c:pt>
                <c:pt idx="28399">
                  <c:v>1</c:v>
                </c:pt>
                <c:pt idx="28400">
                  <c:v>1</c:v>
                </c:pt>
                <c:pt idx="28401">
                  <c:v>1</c:v>
                </c:pt>
                <c:pt idx="28402">
                  <c:v>1</c:v>
                </c:pt>
                <c:pt idx="28403">
                  <c:v>1</c:v>
                </c:pt>
                <c:pt idx="28404">
                  <c:v>1</c:v>
                </c:pt>
                <c:pt idx="28405">
                  <c:v>1</c:v>
                </c:pt>
                <c:pt idx="28406">
                  <c:v>1</c:v>
                </c:pt>
                <c:pt idx="28407">
                  <c:v>1</c:v>
                </c:pt>
                <c:pt idx="28408">
                  <c:v>1</c:v>
                </c:pt>
                <c:pt idx="28409">
                  <c:v>1</c:v>
                </c:pt>
                <c:pt idx="28410">
                  <c:v>0.83333333300000001</c:v>
                </c:pt>
                <c:pt idx="28411">
                  <c:v>1</c:v>
                </c:pt>
                <c:pt idx="28412">
                  <c:v>1</c:v>
                </c:pt>
                <c:pt idx="28413">
                  <c:v>1</c:v>
                </c:pt>
                <c:pt idx="28414">
                  <c:v>1</c:v>
                </c:pt>
                <c:pt idx="28415">
                  <c:v>1</c:v>
                </c:pt>
                <c:pt idx="28416">
                  <c:v>1</c:v>
                </c:pt>
                <c:pt idx="28417">
                  <c:v>1</c:v>
                </c:pt>
                <c:pt idx="28418">
                  <c:v>1</c:v>
                </c:pt>
                <c:pt idx="28419">
                  <c:v>1</c:v>
                </c:pt>
                <c:pt idx="28420">
                  <c:v>1</c:v>
                </c:pt>
                <c:pt idx="28421">
                  <c:v>1</c:v>
                </c:pt>
                <c:pt idx="28422">
                  <c:v>1</c:v>
                </c:pt>
                <c:pt idx="28423">
                  <c:v>1</c:v>
                </c:pt>
                <c:pt idx="28424">
                  <c:v>1</c:v>
                </c:pt>
                <c:pt idx="28425">
                  <c:v>1</c:v>
                </c:pt>
                <c:pt idx="28426">
                  <c:v>1</c:v>
                </c:pt>
                <c:pt idx="28427">
                  <c:v>1</c:v>
                </c:pt>
                <c:pt idx="28428">
                  <c:v>1</c:v>
                </c:pt>
                <c:pt idx="28429">
                  <c:v>1</c:v>
                </c:pt>
                <c:pt idx="28430">
                  <c:v>1</c:v>
                </c:pt>
                <c:pt idx="28431">
                  <c:v>1</c:v>
                </c:pt>
                <c:pt idx="28432">
                  <c:v>1</c:v>
                </c:pt>
                <c:pt idx="28433">
                  <c:v>1</c:v>
                </c:pt>
                <c:pt idx="28434">
                  <c:v>1</c:v>
                </c:pt>
                <c:pt idx="28435">
                  <c:v>1</c:v>
                </c:pt>
                <c:pt idx="28436">
                  <c:v>1</c:v>
                </c:pt>
                <c:pt idx="28437">
                  <c:v>1</c:v>
                </c:pt>
                <c:pt idx="28438">
                  <c:v>1</c:v>
                </c:pt>
                <c:pt idx="28439">
                  <c:v>1</c:v>
                </c:pt>
                <c:pt idx="28440">
                  <c:v>1</c:v>
                </c:pt>
                <c:pt idx="28441">
                  <c:v>1</c:v>
                </c:pt>
                <c:pt idx="28442">
                  <c:v>1</c:v>
                </c:pt>
                <c:pt idx="28443">
                  <c:v>1</c:v>
                </c:pt>
                <c:pt idx="28444">
                  <c:v>1</c:v>
                </c:pt>
                <c:pt idx="28445">
                  <c:v>1</c:v>
                </c:pt>
                <c:pt idx="28446">
                  <c:v>1</c:v>
                </c:pt>
                <c:pt idx="28447">
                  <c:v>1</c:v>
                </c:pt>
                <c:pt idx="28448">
                  <c:v>1</c:v>
                </c:pt>
                <c:pt idx="28449">
                  <c:v>1</c:v>
                </c:pt>
                <c:pt idx="28450">
                  <c:v>1</c:v>
                </c:pt>
                <c:pt idx="28451">
                  <c:v>1</c:v>
                </c:pt>
                <c:pt idx="28452">
                  <c:v>1</c:v>
                </c:pt>
                <c:pt idx="28453">
                  <c:v>1</c:v>
                </c:pt>
                <c:pt idx="28454">
                  <c:v>1</c:v>
                </c:pt>
                <c:pt idx="28455">
                  <c:v>1</c:v>
                </c:pt>
                <c:pt idx="28456">
                  <c:v>1</c:v>
                </c:pt>
                <c:pt idx="28457">
                  <c:v>1</c:v>
                </c:pt>
                <c:pt idx="28458">
                  <c:v>1</c:v>
                </c:pt>
                <c:pt idx="28459">
                  <c:v>1</c:v>
                </c:pt>
                <c:pt idx="28460">
                  <c:v>1</c:v>
                </c:pt>
                <c:pt idx="28461">
                  <c:v>1</c:v>
                </c:pt>
                <c:pt idx="28462">
                  <c:v>1</c:v>
                </c:pt>
                <c:pt idx="28463">
                  <c:v>1</c:v>
                </c:pt>
                <c:pt idx="28464">
                  <c:v>1</c:v>
                </c:pt>
                <c:pt idx="28465">
                  <c:v>1</c:v>
                </c:pt>
                <c:pt idx="28466">
                  <c:v>1</c:v>
                </c:pt>
                <c:pt idx="28467">
                  <c:v>0.83333333300000001</c:v>
                </c:pt>
                <c:pt idx="28468">
                  <c:v>1</c:v>
                </c:pt>
                <c:pt idx="28469">
                  <c:v>0.83333333300000001</c:v>
                </c:pt>
                <c:pt idx="28470">
                  <c:v>1</c:v>
                </c:pt>
                <c:pt idx="28471">
                  <c:v>1</c:v>
                </c:pt>
                <c:pt idx="28472">
                  <c:v>1</c:v>
                </c:pt>
                <c:pt idx="28473">
                  <c:v>1</c:v>
                </c:pt>
                <c:pt idx="28474">
                  <c:v>1</c:v>
                </c:pt>
                <c:pt idx="28475">
                  <c:v>1</c:v>
                </c:pt>
                <c:pt idx="28476">
                  <c:v>1</c:v>
                </c:pt>
                <c:pt idx="28477">
                  <c:v>0.83333333300000001</c:v>
                </c:pt>
                <c:pt idx="28478">
                  <c:v>1</c:v>
                </c:pt>
                <c:pt idx="28479">
                  <c:v>0.83333333300000001</c:v>
                </c:pt>
                <c:pt idx="28480">
                  <c:v>1</c:v>
                </c:pt>
                <c:pt idx="28481">
                  <c:v>1</c:v>
                </c:pt>
                <c:pt idx="28482">
                  <c:v>1</c:v>
                </c:pt>
                <c:pt idx="28483">
                  <c:v>1</c:v>
                </c:pt>
                <c:pt idx="28484">
                  <c:v>1</c:v>
                </c:pt>
                <c:pt idx="28485">
                  <c:v>1</c:v>
                </c:pt>
                <c:pt idx="28486">
                  <c:v>1</c:v>
                </c:pt>
                <c:pt idx="28487">
                  <c:v>1</c:v>
                </c:pt>
                <c:pt idx="28488">
                  <c:v>1</c:v>
                </c:pt>
                <c:pt idx="28489">
                  <c:v>1</c:v>
                </c:pt>
                <c:pt idx="28490">
                  <c:v>1</c:v>
                </c:pt>
                <c:pt idx="28491">
                  <c:v>1</c:v>
                </c:pt>
                <c:pt idx="28492">
                  <c:v>1</c:v>
                </c:pt>
                <c:pt idx="28493">
                  <c:v>1</c:v>
                </c:pt>
                <c:pt idx="28494">
                  <c:v>1</c:v>
                </c:pt>
                <c:pt idx="28495">
                  <c:v>1</c:v>
                </c:pt>
                <c:pt idx="28496">
                  <c:v>1</c:v>
                </c:pt>
                <c:pt idx="28497">
                  <c:v>1</c:v>
                </c:pt>
                <c:pt idx="28498">
                  <c:v>1</c:v>
                </c:pt>
                <c:pt idx="28499">
                  <c:v>1</c:v>
                </c:pt>
                <c:pt idx="28500">
                  <c:v>1</c:v>
                </c:pt>
                <c:pt idx="28501">
                  <c:v>1</c:v>
                </c:pt>
                <c:pt idx="28502">
                  <c:v>1</c:v>
                </c:pt>
                <c:pt idx="28503">
                  <c:v>0.66666666699999999</c:v>
                </c:pt>
                <c:pt idx="28504">
                  <c:v>1</c:v>
                </c:pt>
                <c:pt idx="28505">
                  <c:v>1</c:v>
                </c:pt>
                <c:pt idx="28506">
                  <c:v>0.83333333300000001</c:v>
                </c:pt>
                <c:pt idx="28507">
                  <c:v>1</c:v>
                </c:pt>
                <c:pt idx="28508">
                  <c:v>1</c:v>
                </c:pt>
                <c:pt idx="28509">
                  <c:v>1</c:v>
                </c:pt>
                <c:pt idx="28510">
                  <c:v>1</c:v>
                </c:pt>
                <c:pt idx="28511">
                  <c:v>1</c:v>
                </c:pt>
                <c:pt idx="28512">
                  <c:v>1</c:v>
                </c:pt>
                <c:pt idx="28513">
                  <c:v>1</c:v>
                </c:pt>
                <c:pt idx="28514">
                  <c:v>1</c:v>
                </c:pt>
                <c:pt idx="28515">
                  <c:v>1</c:v>
                </c:pt>
                <c:pt idx="28516">
                  <c:v>1</c:v>
                </c:pt>
                <c:pt idx="28517">
                  <c:v>1</c:v>
                </c:pt>
                <c:pt idx="28518">
                  <c:v>1</c:v>
                </c:pt>
                <c:pt idx="28519">
                  <c:v>1</c:v>
                </c:pt>
                <c:pt idx="28520">
                  <c:v>1</c:v>
                </c:pt>
                <c:pt idx="28521">
                  <c:v>1</c:v>
                </c:pt>
                <c:pt idx="28522">
                  <c:v>0.83333333300000001</c:v>
                </c:pt>
                <c:pt idx="28523">
                  <c:v>1</c:v>
                </c:pt>
                <c:pt idx="28524">
                  <c:v>0.83333333300000001</c:v>
                </c:pt>
                <c:pt idx="28525">
                  <c:v>1</c:v>
                </c:pt>
                <c:pt idx="28526">
                  <c:v>1</c:v>
                </c:pt>
                <c:pt idx="28527">
                  <c:v>1</c:v>
                </c:pt>
                <c:pt idx="28528">
                  <c:v>1</c:v>
                </c:pt>
                <c:pt idx="28529">
                  <c:v>1</c:v>
                </c:pt>
                <c:pt idx="28530">
                  <c:v>1</c:v>
                </c:pt>
                <c:pt idx="28531">
                  <c:v>1</c:v>
                </c:pt>
                <c:pt idx="28532">
                  <c:v>1</c:v>
                </c:pt>
                <c:pt idx="28533">
                  <c:v>1</c:v>
                </c:pt>
                <c:pt idx="28534">
                  <c:v>1</c:v>
                </c:pt>
                <c:pt idx="28535">
                  <c:v>1</c:v>
                </c:pt>
                <c:pt idx="28536">
                  <c:v>1</c:v>
                </c:pt>
                <c:pt idx="28537">
                  <c:v>1</c:v>
                </c:pt>
                <c:pt idx="28538">
                  <c:v>1</c:v>
                </c:pt>
                <c:pt idx="28539">
                  <c:v>1</c:v>
                </c:pt>
                <c:pt idx="28540">
                  <c:v>1</c:v>
                </c:pt>
                <c:pt idx="28541">
                  <c:v>1</c:v>
                </c:pt>
                <c:pt idx="28542">
                  <c:v>1</c:v>
                </c:pt>
                <c:pt idx="28543">
                  <c:v>1</c:v>
                </c:pt>
                <c:pt idx="28544">
                  <c:v>1</c:v>
                </c:pt>
                <c:pt idx="28545">
                  <c:v>1</c:v>
                </c:pt>
                <c:pt idx="28546">
                  <c:v>1</c:v>
                </c:pt>
                <c:pt idx="28547">
                  <c:v>1</c:v>
                </c:pt>
                <c:pt idx="28548">
                  <c:v>1</c:v>
                </c:pt>
                <c:pt idx="28549">
                  <c:v>0.83333333300000001</c:v>
                </c:pt>
                <c:pt idx="28550">
                  <c:v>1</c:v>
                </c:pt>
                <c:pt idx="28551">
                  <c:v>1</c:v>
                </c:pt>
                <c:pt idx="28552">
                  <c:v>1</c:v>
                </c:pt>
                <c:pt idx="28553">
                  <c:v>0.83333333300000001</c:v>
                </c:pt>
                <c:pt idx="28554">
                  <c:v>1</c:v>
                </c:pt>
                <c:pt idx="28555">
                  <c:v>1</c:v>
                </c:pt>
                <c:pt idx="28556">
                  <c:v>1</c:v>
                </c:pt>
                <c:pt idx="28557">
                  <c:v>0.83333333300000001</c:v>
                </c:pt>
                <c:pt idx="28558">
                  <c:v>1</c:v>
                </c:pt>
                <c:pt idx="28559">
                  <c:v>1</c:v>
                </c:pt>
                <c:pt idx="28560">
                  <c:v>0.83333333300000001</c:v>
                </c:pt>
                <c:pt idx="28561">
                  <c:v>1</c:v>
                </c:pt>
                <c:pt idx="28562">
                  <c:v>1</c:v>
                </c:pt>
                <c:pt idx="28563">
                  <c:v>1</c:v>
                </c:pt>
                <c:pt idx="28564">
                  <c:v>1</c:v>
                </c:pt>
                <c:pt idx="28565">
                  <c:v>1</c:v>
                </c:pt>
                <c:pt idx="28566">
                  <c:v>0.83333333300000001</c:v>
                </c:pt>
                <c:pt idx="28567">
                  <c:v>1</c:v>
                </c:pt>
                <c:pt idx="28568">
                  <c:v>1</c:v>
                </c:pt>
                <c:pt idx="28569">
                  <c:v>1</c:v>
                </c:pt>
                <c:pt idx="28570">
                  <c:v>1</c:v>
                </c:pt>
                <c:pt idx="28571">
                  <c:v>1</c:v>
                </c:pt>
                <c:pt idx="28572">
                  <c:v>1</c:v>
                </c:pt>
                <c:pt idx="28573">
                  <c:v>1</c:v>
                </c:pt>
                <c:pt idx="28574">
                  <c:v>1</c:v>
                </c:pt>
                <c:pt idx="28575">
                  <c:v>1</c:v>
                </c:pt>
                <c:pt idx="28576">
                  <c:v>1</c:v>
                </c:pt>
                <c:pt idx="28577">
                  <c:v>1</c:v>
                </c:pt>
                <c:pt idx="28578">
                  <c:v>1</c:v>
                </c:pt>
                <c:pt idx="28579">
                  <c:v>1</c:v>
                </c:pt>
                <c:pt idx="28580">
                  <c:v>1</c:v>
                </c:pt>
                <c:pt idx="28581">
                  <c:v>0.83333333300000001</c:v>
                </c:pt>
                <c:pt idx="28582">
                  <c:v>1</c:v>
                </c:pt>
                <c:pt idx="28583">
                  <c:v>1</c:v>
                </c:pt>
                <c:pt idx="28584">
                  <c:v>1</c:v>
                </c:pt>
                <c:pt idx="28585">
                  <c:v>1</c:v>
                </c:pt>
                <c:pt idx="28586">
                  <c:v>1</c:v>
                </c:pt>
                <c:pt idx="28587">
                  <c:v>1</c:v>
                </c:pt>
                <c:pt idx="28588">
                  <c:v>1</c:v>
                </c:pt>
                <c:pt idx="28589">
                  <c:v>1</c:v>
                </c:pt>
                <c:pt idx="28590">
                  <c:v>1</c:v>
                </c:pt>
                <c:pt idx="28591">
                  <c:v>1</c:v>
                </c:pt>
                <c:pt idx="28592">
                  <c:v>1</c:v>
                </c:pt>
                <c:pt idx="28593">
                  <c:v>1</c:v>
                </c:pt>
                <c:pt idx="28594">
                  <c:v>1</c:v>
                </c:pt>
                <c:pt idx="28595">
                  <c:v>1</c:v>
                </c:pt>
                <c:pt idx="28596">
                  <c:v>1</c:v>
                </c:pt>
                <c:pt idx="28597">
                  <c:v>1</c:v>
                </c:pt>
                <c:pt idx="28598">
                  <c:v>1</c:v>
                </c:pt>
                <c:pt idx="28599">
                  <c:v>1</c:v>
                </c:pt>
                <c:pt idx="28600">
                  <c:v>1</c:v>
                </c:pt>
                <c:pt idx="28601">
                  <c:v>1</c:v>
                </c:pt>
                <c:pt idx="28602">
                  <c:v>1</c:v>
                </c:pt>
                <c:pt idx="28603">
                  <c:v>1</c:v>
                </c:pt>
                <c:pt idx="28604">
                  <c:v>1</c:v>
                </c:pt>
                <c:pt idx="28605">
                  <c:v>1</c:v>
                </c:pt>
                <c:pt idx="28606">
                  <c:v>1</c:v>
                </c:pt>
                <c:pt idx="28607">
                  <c:v>1</c:v>
                </c:pt>
                <c:pt idx="28608">
                  <c:v>1</c:v>
                </c:pt>
                <c:pt idx="28609">
                  <c:v>1</c:v>
                </c:pt>
                <c:pt idx="28610">
                  <c:v>1</c:v>
                </c:pt>
                <c:pt idx="28611">
                  <c:v>1</c:v>
                </c:pt>
                <c:pt idx="28612">
                  <c:v>1</c:v>
                </c:pt>
                <c:pt idx="28613">
                  <c:v>1</c:v>
                </c:pt>
                <c:pt idx="28614">
                  <c:v>1</c:v>
                </c:pt>
                <c:pt idx="28615">
                  <c:v>1</c:v>
                </c:pt>
                <c:pt idx="28616">
                  <c:v>1</c:v>
                </c:pt>
                <c:pt idx="28617">
                  <c:v>1</c:v>
                </c:pt>
                <c:pt idx="28618">
                  <c:v>0.83333333300000001</c:v>
                </c:pt>
                <c:pt idx="28619">
                  <c:v>1</c:v>
                </c:pt>
                <c:pt idx="28620">
                  <c:v>1</c:v>
                </c:pt>
                <c:pt idx="28621">
                  <c:v>1</c:v>
                </c:pt>
                <c:pt idx="28622">
                  <c:v>1</c:v>
                </c:pt>
                <c:pt idx="28623">
                  <c:v>1</c:v>
                </c:pt>
                <c:pt idx="28624">
                  <c:v>1</c:v>
                </c:pt>
                <c:pt idx="28625">
                  <c:v>1</c:v>
                </c:pt>
                <c:pt idx="28626">
                  <c:v>1</c:v>
                </c:pt>
                <c:pt idx="28627">
                  <c:v>1</c:v>
                </c:pt>
                <c:pt idx="28628">
                  <c:v>1</c:v>
                </c:pt>
                <c:pt idx="28629">
                  <c:v>0.83333333300000001</c:v>
                </c:pt>
                <c:pt idx="28630">
                  <c:v>1</c:v>
                </c:pt>
                <c:pt idx="28631">
                  <c:v>1</c:v>
                </c:pt>
                <c:pt idx="28632">
                  <c:v>1</c:v>
                </c:pt>
                <c:pt idx="28633">
                  <c:v>1</c:v>
                </c:pt>
                <c:pt idx="28634">
                  <c:v>1</c:v>
                </c:pt>
                <c:pt idx="28635">
                  <c:v>1</c:v>
                </c:pt>
                <c:pt idx="28636">
                  <c:v>1</c:v>
                </c:pt>
                <c:pt idx="28637">
                  <c:v>1</c:v>
                </c:pt>
                <c:pt idx="28638">
                  <c:v>1</c:v>
                </c:pt>
                <c:pt idx="28639">
                  <c:v>1</c:v>
                </c:pt>
                <c:pt idx="28640">
                  <c:v>1</c:v>
                </c:pt>
                <c:pt idx="28641">
                  <c:v>1</c:v>
                </c:pt>
                <c:pt idx="28642">
                  <c:v>1</c:v>
                </c:pt>
                <c:pt idx="28643">
                  <c:v>1</c:v>
                </c:pt>
                <c:pt idx="28644">
                  <c:v>1</c:v>
                </c:pt>
                <c:pt idx="28645">
                  <c:v>1</c:v>
                </c:pt>
                <c:pt idx="28646">
                  <c:v>0.83333333300000001</c:v>
                </c:pt>
                <c:pt idx="28647">
                  <c:v>1</c:v>
                </c:pt>
                <c:pt idx="28648">
                  <c:v>1</c:v>
                </c:pt>
                <c:pt idx="28649">
                  <c:v>1</c:v>
                </c:pt>
                <c:pt idx="28650">
                  <c:v>1</c:v>
                </c:pt>
                <c:pt idx="28651">
                  <c:v>1</c:v>
                </c:pt>
                <c:pt idx="28652">
                  <c:v>0.83333333300000001</c:v>
                </c:pt>
                <c:pt idx="28653">
                  <c:v>1</c:v>
                </c:pt>
                <c:pt idx="28654">
                  <c:v>1</c:v>
                </c:pt>
                <c:pt idx="28655">
                  <c:v>0.83333333300000001</c:v>
                </c:pt>
                <c:pt idx="28656">
                  <c:v>1</c:v>
                </c:pt>
                <c:pt idx="28657">
                  <c:v>1</c:v>
                </c:pt>
                <c:pt idx="28658">
                  <c:v>1</c:v>
                </c:pt>
                <c:pt idx="28659">
                  <c:v>1</c:v>
                </c:pt>
                <c:pt idx="28660">
                  <c:v>1</c:v>
                </c:pt>
                <c:pt idx="28661">
                  <c:v>1</c:v>
                </c:pt>
                <c:pt idx="28662">
                  <c:v>1</c:v>
                </c:pt>
                <c:pt idx="28663">
                  <c:v>1</c:v>
                </c:pt>
                <c:pt idx="28664">
                  <c:v>1</c:v>
                </c:pt>
                <c:pt idx="28665">
                  <c:v>1</c:v>
                </c:pt>
                <c:pt idx="28666">
                  <c:v>1</c:v>
                </c:pt>
                <c:pt idx="28667">
                  <c:v>1</c:v>
                </c:pt>
                <c:pt idx="28668">
                  <c:v>1</c:v>
                </c:pt>
                <c:pt idx="28669">
                  <c:v>1</c:v>
                </c:pt>
                <c:pt idx="28670">
                  <c:v>1</c:v>
                </c:pt>
                <c:pt idx="28671">
                  <c:v>1</c:v>
                </c:pt>
                <c:pt idx="28672">
                  <c:v>1</c:v>
                </c:pt>
                <c:pt idx="28673">
                  <c:v>1</c:v>
                </c:pt>
                <c:pt idx="28674">
                  <c:v>1</c:v>
                </c:pt>
                <c:pt idx="28675">
                  <c:v>1</c:v>
                </c:pt>
                <c:pt idx="28676">
                  <c:v>1</c:v>
                </c:pt>
                <c:pt idx="28677">
                  <c:v>1</c:v>
                </c:pt>
                <c:pt idx="28678">
                  <c:v>1</c:v>
                </c:pt>
                <c:pt idx="28679">
                  <c:v>1</c:v>
                </c:pt>
                <c:pt idx="28680">
                  <c:v>1</c:v>
                </c:pt>
                <c:pt idx="28681">
                  <c:v>1</c:v>
                </c:pt>
                <c:pt idx="28682">
                  <c:v>1</c:v>
                </c:pt>
                <c:pt idx="28683">
                  <c:v>1</c:v>
                </c:pt>
                <c:pt idx="28684">
                  <c:v>1</c:v>
                </c:pt>
                <c:pt idx="28685">
                  <c:v>1</c:v>
                </c:pt>
                <c:pt idx="28686">
                  <c:v>0.83333333300000001</c:v>
                </c:pt>
                <c:pt idx="28687">
                  <c:v>1</c:v>
                </c:pt>
                <c:pt idx="28688">
                  <c:v>1</c:v>
                </c:pt>
                <c:pt idx="28689">
                  <c:v>1</c:v>
                </c:pt>
                <c:pt idx="28690">
                  <c:v>1</c:v>
                </c:pt>
                <c:pt idx="28691">
                  <c:v>1</c:v>
                </c:pt>
                <c:pt idx="28692">
                  <c:v>1</c:v>
                </c:pt>
                <c:pt idx="28693">
                  <c:v>1</c:v>
                </c:pt>
                <c:pt idx="28694">
                  <c:v>1</c:v>
                </c:pt>
                <c:pt idx="28695">
                  <c:v>1</c:v>
                </c:pt>
                <c:pt idx="28696">
                  <c:v>1</c:v>
                </c:pt>
                <c:pt idx="28697">
                  <c:v>1</c:v>
                </c:pt>
                <c:pt idx="28698">
                  <c:v>1</c:v>
                </c:pt>
                <c:pt idx="28699">
                  <c:v>1</c:v>
                </c:pt>
                <c:pt idx="28700">
                  <c:v>1</c:v>
                </c:pt>
                <c:pt idx="28701">
                  <c:v>1</c:v>
                </c:pt>
                <c:pt idx="28702">
                  <c:v>1</c:v>
                </c:pt>
                <c:pt idx="28703">
                  <c:v>1</c:v>
                </c:pt>
                <c:pt idx="28704">
                  <c:v>1</c:v>
                </c:pt>
                <c:pt idx="28705">
                  <c:v>1</c:v>
                </c:pt>
                <c:pt idx="28706">
                  <c:v>1</c:v>
                </c:pt>
                <c:pt idx="28707">
                  <c:v>1</c:v>
                </c:pt>
                <c:pt idx="28708">
                  <c:v>1</c:v>
                </c:pt>
                <c:pt idx="28709">
                  <c:v>1</c:v>
                </c:pt>
                <c:pt idx="28710">
                  <c:v>1</c:v>
                </c:pt>
                <c:pt idx="28711">
                  <c:v>1</c:v>
                </c:pt>
                <c:pt idx="28712">
                  <c:v>1</c:v>
                </c:pt>
                <c:pt idx="28713">
                  <c:v>1</c:v>
                </c:pt>
                <c:pt idx="28714">
                  <c:v>1</c:v>
                </c:pt>
                <c:pt idx="28715">
                  <c:v>1</c:v>
                </c:pt>
                <c:pt idx="28716">
                  <c:v>1</c:v>
                </c:pt>
                <c:pt idx="28717">
                  <c:v>1</c:v>
                </c:pt>
                <c:pt idx="28718">
                  <c:v>1</c:v>
                </c:pt>
                <c:pt idx="28719">
                  <c:v>1</c:v>
                </c:pt>
                <c:pt idx="28720">
                  <c:v>1</c:v>
                </c:pt>
                <c:pt idx="28721">
                  <c:v>1</c:v>
                </c:pt>
                <c:pt idx="28722">
                  <c:v>1</c:v>
                </c:pt>
                <c:pt idx="28723">
                  <c:v>1</c:v>
                </c:pt>
                <c:pt idx="28724">
                  <c:v>1</c:v>
                </c:pt>
                <c:pt idx="28725">
                  <c:v>0.83333333300000001</c:v>
                </c:pt>
                <c:pt idx="28726">
                  <c:v>1</c:v>
                </c:pt>
                <c:pt idx="28727">
                  <c:v>1</c:v>
                </c:pt>
                <c:pt idx="28728">
                  <c:v>1</c:v>
                </c:pt>
                <c:pt idx="28729">
                  <c:v>1</c:v>
                </c:pt>
                <c:pt idx="28730">
                  <c:v>1</c:v>
                </c:pt>
                <c:pt idx="28731">
                  <c:v>1</c:v>
                </c:pt>
                <c:pt idx="28732">
                  <c:v>1</c:v>
                </c:pt>
                <c:pt idx="28733">
                  <c:v>1</c:v>
                </c:pt>
                <c:pt idx="28734">
                  <c:v>1</c:v>
                </c:pt>
                <c:pt idx="28735">
                  <c:v>1</c:v>
                </c:pt>
                <c:pt idx="28736">
                  <c:v>1</c:v>
                </c:pt>
                <c:pt idx="28737">
                  <c:v>1</c:v>
                </c:pt>
                <c:pt idx="28738">
                  <c:v>1</c:v>
                </c:pt>
                <c:pt idx="28739">
                  <c:v>1</c:v>
                </c:pt>
                <c:pt idx="28740">
                  <c:v>1</c:v>
                </c:pt>
                <c:pt idx="28741">
                  <c:v>1</c:v>
                </c:pt>
                <c:pt idx="28742">
                  <c:v>1</c:v>
                </c:pt>
                <c:pt idx="28743">
                  <c:v>1</c:v>
                </c:pt>
                <c:pt idx="28744">
                  <c:v>1</c:v>
                </c:pt>
                <c:pt idx="28745">
                  <c:v>1</c:v>
                </c:pt>
                <c:pt idx="28746">
                  <c:v>1</c:v>
                </c:pt>
                <c:pt idx="28747">
                  <c:v>1</c:v>
                </c:pt>
                <c:pt idx="28748">
                  <c:v>1</c:v>
                </c:pt>
                <c:pt idx="28749">
                  <c:v>1</c:v>
                </c:pt>
                <c:pt idx="28750">
                  <c:v>1</c:v>
                </c:pt>
                <c:pt idx="28751">
                  <c:v>1</c:v>
                </c:pt>
                <c:pt idx="28752">
                  <c:v>1</c:v>
                </c:pt>
                <c:pt idx="28753">
                  <c:v>1</c:v>
                </c:pt>
                <c:pt idx="28754">
                  <c:v>1</c:v>
                </c:pt>
                <c:pt idx="28755">
                  <c:v>1</c:v>
                </c:pt>
                <c:pt idx="28756">
                  <c:v>1</c:v>
                </c:pt>
                <c:pt idx="28757">
                  <c:v>1</c:v>
                </c:pt>
                <c:pt idx="28758">
                  <c:v>0.83333333300000001</c:v>
                </c:pt>
                <c:pt idx="28759">
                  <c:v>1</c:v>
                </c:pt>
                <c:pt idx="28760">
                  <c:v>1</c:v>
                </c:pt>
                <c:pt idx="28761">
                  <c:v>1</c:v>
                </c:pt>
                <c:pt idx="28762">
                  <c:v>1</c:v>
                </c:pt>
                <c:pt idx="28763">
                  <c:v>1</c:v>
                </c:pt>
                <c:pt idx="28764">
                  <c:v>1</c:v>
                </c:pt>
                <c:pt idx="28765">
                  <c:v>1</c:v>
                </c:pt>
                <c:pt idx="28766">
                  <c:v>1</c:v>
                </c:pt>
                <c:pt idx="28767">
                  <c:v>1</c:v>
                </c:pt>
                <c:pt idx="28768">
                  <c:v>1</c:v>
                </c:pt>
                <c:pt idx="28769">
                  <c:v>1</c:v>
                </c:pt>
                <c:pt idx="28770">
                  <c:v>1</c:v>
                </c:pt>
                <c:pt idx="28771">
                  <c:v>1</c:v>
                </c:pt>
                <c:pt idx="28772">
                  <c:v>1</c:v>
                </c:pt>
                <c:pt idx="28773">
                  <c:v>1</c:v>
                </c:pt>
                <c:pt idx="28774">
                  <c:v>1</c:v>
                </c:pt>
                <c:pt idx="28775">
                  <c:v>1</c:v>
                </c:pt>
                <c:pt idx="28776">
                  <c:v>1</c:v>
                </c:pt>
                <c:pt idx="28777">
                  <c:v>1</c:v>
                </c:pt>
                <c:pt idx="28778">
                  <c:v>1</c:v>
                </c:pt>
                <c:pt idx="28779">
                  <c:v>1</c:v>
                </c:pt>
                <c:pt idx="28780">
                  <c:v>1</c:v>
                </c:pt>
                <c:pt idx="28781">
                  <c:v>1</c:v>
                </c:pt>
                <c:pt idx="28782">
                  <c:v>1</c:v>
                </c:pt>
                <c:pt idx="28783">
                  <c:v>1</c:v>
                </c:pt>
                <c:pt idx="28784">
                  <c:v>1</c:v>
                </c:pt>
                <c:pt idx="28785">
                  <c:v>0.83333333300000001</c:v>
                </c:pt>
                <c:pt idx="28786">
                  <c:v>1</c:v>
                </c:pt>
                <c:pt idx="28787">
                  <c:v>1</c:v>
                </c:pt>
                <c:pt idx="28788">
                  <c:v>1</c:v>
                </c:pt>
                <c:pt idx="28789">
                  <c:v>1</c:v>
                </c:pt>
                <c:pt idx="28790">
                  <c:v>1</c:v>
                </c:pt>
                <c:pt idx="28791">
                  <c:v>1</c:v>
                </c:pt>
                <c:pt idx="28792">
                  <c:v>1</c:v>
                </c:pt>
                <c:pt idx="28793">
                  <c:v>1</c:v>
                </c:pt>
                <c:pt idx="28794">
                  <c:v>1</c:v>
                </c:pt>
                <c:pt idx="28795">
                  <c:v>1</c:v>
                </c:pt>
                <c:pt idx="28796">
                  <c:v>1</c:v>
                </c:pt>
                <c:pt idx="28797">
                  <c:v>1</c:v>
                </c:pt>
                <c:pt idx="28798">
                  <c:v>1</c:v>
                </c:pt>
                <c:pt idx="28799">
                  <c:v>1</c:v>
                </c:pt>
                <c:pt idx="28800">
                  <c:v>1</c:v>
                </c:pt>
                <c:pt idx="28801">
                  <c:v>1</c:v>
                </c:pt>
                <c:pt idx="28802">
                  <c:v>1</c:v>
                </c:pt>
                <c:pt idx="28803">
                  <c:v>1</c:v>
                </c:pt>
                <c:pt idx="28804">
                  <c:v>1</c:v>
                </c:pt>
                <c:pt idx="28805">
                  <c:v>1</c:v>
                </c:pt>
                <c:pt idx="28806">
                  <c:v>1</c:v>
                </c:pt>
                <c:pt idx="28807">
                  <c:v>1</c:v>
                </c:pt>
                <c:pt idx="28808">
                  <c:v>1</c:v>
                </c:pt>
                <c:pt idx="28809">
                  <c:v>1</c:v>
                </c:pt>
                <c:pt idx="28810">
                  <c:v>1</c:v>
                </c:pt>
                <c:pt idx="28811">
                  <c:v>1</c:v>
                </c:pt>
                <c:pt idx="28812">
                  <c:v>1</c:v>
                </c:pt>
                <c:pt idx="28813">
                  <c:v>1</c:v>
                </c:pt>
                <c:pt idx="28814">
                  <c:v>1</c:v>
                </c:pt>
                <c:pt idx="28815">
                  <c:v>1</c:v>
                </c:pt>
                <c:pt idx="28816">
                  <c:v>1</c:v>
                </c:pt>
                <c:pt idx="28817">
                  <c:v>1</c:v>
                </c:pt>
                <c:pt idx="28818">
                  <c:v>1</c:v>
                </c:pt>
                <c:pt idx="28819">
                  <c:v>0.83333333300000001</c:v>
                </c:pt>
                <c:pt idx="28820">
                  <c:v>1</c:v>
                </c:pt>
                <c:pt idx="28821">
                  <c:v>1</c:v>
                </c:pt>
                <c:pt idx="28822">
                  <c:v>1</c:v>
                </c:pt>
                <c:pt idx="28823">
                  <c:v>1</c:v>
                </c:pt>
                <c:pt idx="28824">
                  <c:v>1</c:v>
                </c:pt>
                <c:pt idx="28825">
                  <c:v>1</c:v>
                </c:pt>
                <c:pt idx="28826">
                  <c:v>1</c:v>
                </c:pt>
                <c:pt idx="28827">
                  <c:v>1</c:v>
                </c:pt>
                <c:pt idx="28828">
                  <c:v>1</c:v>
                </c:pt>
                <c:pt idx="28829">
                  <c:v>1</c:v>
                </c:pt>
                <c:pt idx="28830">
                  <c:v>0.83333333300000001</c:v>
                </c:pt>
                <c:pt idx="28831">
                  <c:v>1</c:v>
                </c:pt>
                <c:pt idx="28832">
                  <c:v>1</c:v>
                </c:pt>
                <c:pt idx="28833">
                  <c:v>1</c:v>
                </c:pt>
                <c:pt idx="28834">
                  <c:v>1</c:v>
                </c:pt>
                <c:pt idx="28835">
                  <c:v>1</c:v>
                </c:pt>
                <c:pt idx="28836">
                  <c:v>1</c:v>
                </c:pt>
                <c:pt idx="28837">
                  <c:v>1</c:v>
                </c:pt>
                <c:pt idx="28838">
                  <c:v>1</c:v>
                </c:pt>
                <c:pt idx="28839">
                  <c:v>1</c:v>
                </c:pt>
                <c:pt idx="28840">
                  <c:v>1</c:v>
                </c:pt>
                <c:pt idx="28841">
                  <c:v>1</c:v>
                </c:pt>
                <c:pt idx="28842">
                  <c:v>1</c:v>
                </c:pt>
                <c:pt idx="28843">
                  <c:v>1</c:v>
                </c:pt>
                <c:pt idx="28844">
                  <c:v>0.83333333300000001</c:v>
                </c:pt>
                <c:pt idx="28845">
                  <c:v>1</c:v>
                </c:pt>
                <c:pt idx="28846">
                  <c:v>1</c:v>
                </c:pt>
                <c:pt idx="28847">
                  <c:v>1</c:v>
                </c:pt>
                <c:pt idx="28848">
                  <c:v>1</c:v>
                </c:pt>
                <c:pt idx="28849">
                  <c:v>1</c:v>
                </c:pt>
                <c:pt idx="28850">
                  <c:v>1</c:v>
                </c:pt>
                <c:pt idx="28851">
                  <c:v>1</c:v>
                </c:pt>
                <c:pt idx="28852">
                  <c:v>1</c:v>
                </c:pt>
                <c:pt idx="28853">
                  <c:v>1</c:v>
                </c:pt>
                <c:pt idx="28854">
                  <c:v>1</c:v>
                </c:pt>
                <c:pt idx="28855">
                  <c:v>1</c:v>
                </c:pt>
                <c:pt idx="28856">
                  <c:v>1</c:v>
                </c:pt>
                <c:pt idx="28857">
                  <c:v>1</c:v>
                </c:pt>
                <c:pt idx="28858">
                  <c:v>1</c:v>
                </c:pt>
                <c:pt idx="28859">
                  <c:v>1</c:v>
                </c:pt>
                <c:pt idx="28860">
                  <c:v>1</c:v>
                </c:pt>
                <c:pt idx="28861">
                  <c:v>1</c:v>
                </c:pt>
                <c:pt idx="28862">
                  <c:v>1</c:v>
                </c:pt>
                <c:pt idx="28863">
                  <c:v>1</c:v>
                </c:pt>
                <c:pt idx="28864">
                  <c:v>1</c:v>
                </c:pt>
                <c:pt idx="28865">
                  <c:v>1</c:v>
                </c:pt>
                <c:pt idx="28866">
                  <c:v>1</c:v>
                </c:pt>
                <c:pt idx="28867">
                  <c:v>1</c:v>
                </c:pt>
                <c:pt idx="28868">
                  <c:v>1</c:v>
                </c:pt>
                <c:pt idx="28869">
                  <c:v>1</c:v>
                </c:pt>
                <c:pt idx="28870">
                  <c:v>1</c:v>
                </c:pt>
                <c:pt idx="28871">
                  <c:v>1</c:v>
                </c:pt>
                <c:pt idx="28872">
                  <c:v>1</c:v>
                </c:pt>
                <c:pt idx="28873">
                  <c:v>1</c:v>
                </c:pt>
                <c:pt idx="28874">
                  <c:v>1</c:v>
                </c:pt>
                <c:pt idx="28875">
                  <c:v>1</c:v>
                </c:pt>
                <c:pt idx="28876">
                  <c:v>1</c:v>
                </c:pt>
                <c:pt idx="28877">
                  <c:v>1</c:v>
                </c:pt>
                <c:pt idx="28878">
                  <c:v>0.83333333300000001</c:v>
                </c:pt>
                <c:pt idx="28879">
                  <c:v>1</c:v>
                </c:pt>
                <c:pt idx="28880">
                  <c:v>1</c:v>
                </c:pt>
                <c:pt idx="28881">
                  <c:v>1</c:v>
                </c:pt>
                <c:pt idx="28882">
                  <c:v>1</c:v>
                </c:pt>
                <c:pt idx="28883">
                  <c:v>1</c:v>
                </c:pt>
                <c:pt idx="28884">
                  <c:v>1</c:v>
                </c:pt>
                <c:pt idx="28885">
                  <c:v>1</c:v>
                </c:pt>
                <c:pt idx="28886">
                  <c:v>0.66666666699999999</c:v>
                </c:pt>
                <c:pt idx="28887">
                  <c:v>1</c:v>
                </c:pt>
                <c:pt idx="28888">
                  <c:v>1</c:v>
                </c:pt>
                <c:pt idx="28889">
                  <c:v>1</c:v>
                </c:pt>
                <c:pt idx="28890">
                  <c:v>1</c:v>
                </c:pt>
                <c:pt idx="28891">
                  <c:v>1</c:v>
                </c:pt>
                <c:pt idx="28892">
                  <c:v>1</c:v>
                </c:pt>
                <c:pt idx="28893">
                  <c:v>1</c:v>
                </c:pt>
                <c:pt idx="28894">
                  <c:v>1</c:v>
                </c:pt>
                <c:pt idx="28895">
                  <c:v>1</c:v>
                </c:pt>
                <c:pt idx="28896">
                  <c:v>1</c:v>
                </c:pt>
                <c:pt idx="28897">
                  <c:v>1</c:v>
                </c:pt>
                <c:pt idx="28898">
                  <c:v>1</c:v>
                </c:pt>
                <c:pt idx="28899">
                  <c:v>1</c:v>
                </c:pt>
                <c:pt idx="28900">
                  <c:v>1</c:v>
                </c:pt>
                <c:pt idx="28901">
                  <c:v>1</c:v>
                </c:pt>
                <c:pt idx="28902">
                  <c:v>1</c:v>
                </c:pt>
                <c:pt idx="28903">
                  <c:v>1</c:v>
                </c:pt>
                <c:pt idx="28904">
                  <c:v>1</c:v>
                </c:pt>
                <c:pt idx="28905">
                  <c:v>1</c:v>
                </c:pt>
                <c:pt idx="28906">
                  <c:v>1</c:v>
                </c:pt>
                <c:pt idx="28907">
                  <c:v>1</c:v>
                </c:pt>
                <c:pt idx="28908">
                  <c:v>1</c:v>
                </c:pt>
                <c:pt idx="28909">
                  <c:v>1</c:v>
                </c:pt>
                <c:pt idx="28910">
                  <c:v>1</c:v>
                </c:pt>
                <c:pt idx="28911">
                  <c:v>1</c:v>
                </c:pt>
                <c:pt idx="28912">
                  <c:v>1</c:v>
                </c:pt>
                <c:pt idx="28913">
                  <c:v>1</c:v>
                </c:pt>
                <c:pt idx="28914">
                  <c:v>1</c:v>
                </c:pt>
                <c:pt idx="28915">
                  <c:v>1</c:v>
                </c:pt>
                <c:pt idx="28916">
                  <c:v>1</c:v>
                </c:pt>
                <c:pt idx="28917">
                  <c:v>0.83333333300000001</c:v>
                </c:pt>
                <c:pt idx="28918">
                  <c:v>1</c:v>
                </c:pt>
                <c:pt idx="28919">
                  <c:v>0.83333333300000001</c:v>
                </c:pt>
                <c:pt idx="28920">
                  <c:v>1</c:v>
                </c:pt>
                <c:pt idx="28921">
                  <c:v>1</c:v>
                </c:pt>
                <c:pt idx="28922">
                  <c:v>1</c:v>
                </c:pt>
                <c:pt idx="28923">
                  <c:v>1</c:v>
                </c:pt>
                <c:pt idx="28924">
                  <c:v>1</c:v>
                </c:pt>
                <c:pt idx="28925">
                  <c:v>1</c:v>
                </c:pt>
                <c:pt idx="28926">
                  <c:v>1</c:v>
                </c:pt>
                <c:pt idx="28927">
                  <c:v>1</c:v>
                </c:pt>
                <c:pt idx="28928">
                  <c:v>1</c:v>
                </c:pt>
                <c:pt idx="28929">
                  <c:v>1</c:v>
                </c:pt>
                <c:pt idx="28930">
                  <c:v>1</c:v>
                </c:pt>
                <c:pt idx="28931">
                  <c:v>1</c:v>
                </c:pt>
                <c:pt idx="28932">
                  <c:v>1</c:v>
                </c:pt>
                <c:pt idx="28933">
                  <c:v>1</c:v>
                </c:pt>
                <c:pt idx="28934">
                  <c:v>1</c:v>
                </c:pt>
                <c:pt idx="28935">
                  <c:v>1</c:v>
                </c:pt>
                <c:pt idx="28936">
                  <c:v>1</c:v>
                </c:pt>
                <c:pt idx="28937">
                  <c:v>1</c:v>
                </c:pt>
                <c:pt idx="28938">
                  <c:v>1</c:v>
                </c:pt>
                <c:pt idx="28939">
                  <c:v>1</c:v>
                </c:pt>
                <c:pt idx="28940">
                  <c:v>1</c:v>
                </c:pt>
                <c:pt idx="28941">
                  <c:v>1</c:v>
                </c:pt>
                <c:pt idx="28942">
                  <c:v>1</c:v>
                </c:pt>
                <c:pt idx="28943">
                  <c:v>1</c:v>
                </c:pt>
                <c:pt idx="28944">
                  <c:v>1</c:v>
                </c:pt>
                <c:pt idx="28945">
                  <c:v>0.8</c:v>
                </c:pt>
                <c:pt idx="28946">
                  <c:v>1</c:v>
                </c:pt>
                <c:pt idx="28947">
                  <c:v>1</c:v>
                </c:pt>
                <c:pt idx="28948">
                  <c:v>1</c:v>
                </c:pt>
                <c:pt idx="28949">
                  <c:v>1</c:v>
                </c:pt>
                <c:pt idx="28950">
                  <c:v>1</c:v>
                </c:pt>
                <c:pt idx="28951">
                  <c:v>1</c:v>
                </c:pt>
                <c:pt idx="28952">
                  <c:v>1</c:v>
                </c:pt>
                <c:pt idx="28953">
                  <c:v>1</c:v>
                </c:pt>
                <c:pt idx="28954">
                  <c:v>1</c:v>
                </c:pt>
                <c:pt idx="28955">
                  <c:v>1</c:v>
                </c:pt>
                <c:pt idx="28956">
                  <c:v>1</c:v>
                </c:pt>
                <c:pt idx="28957">
                  <c:v>0.8</c:v>
                </c:pt>
                <c:pt idx="28958">
                  <c:v>1</c:v>
                </c:pt>
                <c:pt idx="28959">
                  <c:v>1</c:v>
                </c:pt>
                <c:pt idx="28960">
                  <c:v>1</c:v>
                </c:pt>
                <c:pt idx="28961">
                  <c:v>1</c:v>
                </c:pt>
                <c:pt idx="28962">
                  <c:v>1</c:v>
                </c:pt>
                <c:pt idx="28963">
                  <c:v>1</c:v>
                </c:pt>
                <c:pt idx="28964">
                  <c:v>1</c:v>
                </c:pt>
                <c:pt idx="28965">
                  <c:v>1</c:v>
                </c:pt>
                <c:pt idx="28966">
                  <c:v>1</c:v>
                </c:pt>
                <c:pt idx="28967">
                  <c:v>1</c:v>
                </c:pt>
                <c:pt idx="28968">
                  <c:v>1</c:v>
                </c:pt>
                <c:pt idx="28969">
                  <c:v>1</c:v>
                </c:pt>
                <c:pt idx="28970">
                  <c:v>1</c:v>
                </c:pt>
                <c:pt idx="28971">
                  <c:v>1</c:v>
                </c:pt>
                <c:pt idx="28972">
                  <c:v>1</c:v>
                </c:pt>
                <c:pt idx="28973">
                  <c:v>1</c:v>
                </c:pt>
                <c:pt idx="28974">
                  <c:v>1</c:v>
                </c:pt>
                <c:pt idx="28975">
                  <c:v>1</c:v>
                </c:pt>
                <c:pt idx="28976">
                  <c:v>1</c:v>
                </c:pt>
                <c:pt idx="28977">
                  <c:v>1</c:v>
                </c:pt>
                <c:pt idx="28978">
                  <c:v>1</c:v>
                </c:pt>
                <c:pt idx="28979">
                  <c:v>1</c:v>
                </c:pt>
                <c:pt idx="28980">
                  <c:v>1</c:v>
                </c:pt>
                <c:pt idx="28981">
                  <c:v>0.8</c:v>
                </c:pt>
                <c:pt idx="28982">
                  <c:v>1</c:v>
                </c:pt>
                <c:pt idx="28983">
                  <c:v>1</c:v>
                </c:pt>
                <c:pt idx="28984">
                  <c:v>1</c:v>
                </c:pt>
                <c:pt idx="28985">
                  <c:v>1</c:v>
                </c:pt>
                <c:pt idx="28986">
                  <c:v>1</c:v>
                </c:pt>
                <c:pt idx="28987">
                  <c:v>1</c:v>
                </c:pt>
                <c:pt idx="28988">
                  <c:v>1</c:v>
                </c:pt>
                <c:pt idx="28989">
                  <c:v>1</c:v>
                </c:pt>
                <c:pt idx="28990">
                  <c:v>1</c:v>
                </c:pt>
                <c:pt idx="28991">
                  <c:v>1</c:v>
                </c:pt>
                <c:pt idx="28992">
                  <c:v>1</c:v>
                </c:pt>
                <c:pt idx="28993">
                  <c:v>1</c:v>
                </c:pt>
                <c:pt idx="28994">
                  <c:v>1</c:v>
                </c:pt>
                <c:pt idx="28995">
                  <c:v>1</c:v>
                </c:pt>
                <c:pt idx="28996">
                  <c:v>1</c:v>
                </c:pt>
                <c:pt idx="28997">
                  <c:v>1</c:v>
                </c:pt>
                <c:pt idx="28998">
                  <c:v>1</c:v>
                </c:pt>
                <c:pt idx="28999">
                  <c:v>1</c:v>
                </c:pt>
                <c:pt idx="29000">
                  <c:v>1</c:v>
                </c:pt>
                <c:pt idx="29001">
                  <c:v>1</c:v>
                </c:pt>
                <c:pt idx="29002">
                  <c:v>1</c:v>
                </c:pt>
                <c:pt idx="29003">
                  <c:v>1</c:v>
                </c:pt>
                <c:pt idx="29004">
                  <c:v>1</c:v>
                </c:pt>
                <c:pt idx="29005">
                  <c:v>1</c:v>
                </c:pt>
                <c:pt idx="29006">
                  <c:v>1</c:v>
                </c:pt>
                <c:pt idx="29007">
                  <c:v>1</c:v>
                </c:pt>
                <c:pt idx="29008">
                  <c:v>0.8</c:v>
                </c:pt>
                <c:pt idx="29009">
                  <c:v>1</c:v>
                </c:pt>
                <c:pt idx="29010">
                  <c:v>1</c:v>
                </c:pt>
                <c:pt idx="29011">
                  <c:v>1</c:v>
                </c:pt>
                <c:pt idx="29012">
                  <c:v>1</c:v>
                </c:pt>
                <c:pt idx="29013">
                  <c:v>1</c:v>
                </c:pt>
                <c:pt idx="29014">
                  <c:v>1</c:v>
                </c:pt>
                <c:pt idx="29015">
                  <c:v>1</c:v>
                </c:pt>
                <c:pt idx="29016">
                  <c:v>1</c:v>
                </c:pt>
                <c:pt idx="29017">
                  <c:v>1</c:v>
                </c:pt>
                <c:pt idx="29018">
                  <c:v>1</c:v>
                </c:pt>
                <c:pt idx="29019">
                  <c:v>1</c:v>
                </c:pt>
                <c:pt idx="29020">
                  <c:v>1</c:v>
                </c:pt>
                <c:pt idx="29021">
                  <c:v>1</c:v>
                </c:pt>
                <c:pt idx="29022">
                  <c:v>1</c:v>
                </c:pt>
                <c:pt idx="29023">
                  <c:v>1</c:v>
                </c:pt>
                <c:pt idx="29024">
                  <c:v>1</c:v>
                </c:pt>
                <c:pt idx="29025">
                  <c:v>1</c:v>
                </c:pt>
                <c:pt idx="29026">
                  <c:v>1</c:v>
                </c:pt>
                <c:pt idx="29027">
                  <c:v>1</c:v>
                </c:pt>
                <c:pt idx="29028">
                  <c:v>1</c:v>
                </c:pt>
                <c:pt idx="29029">
                  <c:v>1</c:v>
                </c:pt>
                <c:pt idx="29030">
                  <c:v>1</c:v>
                </c:pt>
                <c:pt idx="29031">
                  <c:v>1</c:v>
                </c:pt>
                <c:pt idx="29032">
                  <c:v>1</c:v>
                </c:pt>
                <c:pt idx="29033">
                  <c:v>1</c:v>
                </c:pt>
                <c:pt idx="29034">
                  <c:v>1</c:v>
                </c:pt>
                <c:pt idx="29035">
                  <c:v>1</c:v>
                </c:pt>
                <c:pt idx="29036">
                  <c:v>1</c:v>
                </c:pt>
                <c:pt idx="29037">
                  <c:v>1</c:v>
                </c:pt>
                <c:pt idx="29038">
                  <c:v>1</c:v>
                </c:pt>
                <c:pt idx="29039">
                  <c:v>1</c:v>
                </c:pt>
                <c:pt idx="29040">
                  <c:v>1</c:v>
                </c:pt>
                <c:pt idx="29041">
                  <c:v>1</c:v>
                </c:pt>
                <c:pt idx="29042">
                  <c:v>1</c:v>
                </c:pt>
                <c:pt idx="29043">
                  <c:v>1</c:v>
                </c:pt>
                <c:pt idx="29044">
                  <c:v>1</c:v>
                </c:pt>
                <c:pt idx="29045">
                  <c:v>1</c:v>
                </c:pt>
                <c:pt idx="29046">
                  <c:v>1</c:v>
                </c:pt>
                <c:pt idx="29047">
                  <c:v>1</c:v>
                </c:pt>
                <c:pt idx="29048">
                  <c:v>1</c:v>
                </c:pt>
                <c:pt idx="29049">
                  <c:v>1</c:v>
                </c:pt>
                <c:pt idx="29050">
                  <c:v>1</c:v>
                </c:pt>
                <c:pt idx="29051">
                  <c:v>1</c:v>
                </c:pt>
                <c:pt idx="29052">
                  <c:v>1</c:v>
                </c:pt>
                <c:pt idx="29053">
                  <c:v>1</c:v>
                </c:pt>
                <c:pt idx="29054">
                  <c:v>1</c:v>
                </c:pt>
                <c:pt idx="29055">
                  <c:v>1</c:v>
                </c:pt>
                <c:pt idx="29056">
                  <c:v>0.8</c:v>
                </c:pt>
                <c:pt idx="29057">
                  <c:v>1</c:v>
                </c:pt>
                <c:pt idx="29058">
                  <c:v>1</c:v>
                </c:pt>
                <c:pt idx="29059">
                  <c:v>1</c:v>
                </c:pt>
                <c:pt idx="29060">
                  <c:v>1</c:v>
                </c:pt>
                <c:pt idx="29061">
                  <c:v>1</c:v>
                </c:pt>
                <c:pt idx="29062">
                  <c:v>1</c:v>
                </c:pt>
                <c:pt idx="29063">
                  <c:v>1</c:v>
                </c:pt>
                <c:pt idx="29064">
                  <c:v>1</c:v>
                </c:pt>
                <c:pt idx="29065">
                  <c:v>1</c:v>
                </c:pt>
                <c:pt idx="29066">
                  <c:v>1</c:v>
                </c:pt>
                <c:pt idx="29067">
                  <c:v>1</c:v>
                </c:pt>
                <c:pt idx="29068">
                  <c:v>1</c:v>
                </c:pt>
                <c:pt idx="29069">
                  <c:v>1</c:v>
                </c:pt>
                <c:pt idx="29070">
                  <c:v>1</c:v>
                </c:pt>
                <c:pt idx="29071">
                  <c:v>1</c:v>
                </c:pt>
                <c:pt idx="29072">
                  <c:v>1</c:v>
                </c:pt>
                <c:pt idx="29073">
                  <c:v>1</c:v>
                </c:pt>
                <c:pt idx="29074">
                  <c:v>1</c:v>
                </c:pt>
                <c:pt idx="29075">
                  <c:v>1</c:v>
                </c:pt>
                <c:pt idx="29076">
                  <c:v>1</c:v>
                </c:pt>
                <c:pt idx="29077">
                  <c:v>1</c:v>
                </c:pt>
                <c:pt idx="29078">
                  <c:v>1</c:v>
                </c:pt>
                <c:pt idx="29079">
                  <c:v>1</c:v>
                </c:pt>
                <c:pt idx="29080">
                  <c:v>1</c:v>
                </c:pt>
                <c:pt idx="29081">
                  <c:v>1</c:v>
                </c:pt>
                <c:pt idx="29082">
                  <c:v>1</c:v>
                </c:pt>
                <c:pt idx="29083">
                  <c:v>1</c:v>
                </c:pt>
                <c:pt idx="29084">
                  <c:v>1</c:v>
                </c:pt>
                <c:pt idx="29085">
                  <c:v>1</c:v>
                </c:pt>
                <c:pt idx="29086">
                  <c:v>1</c:v>
                </c:pt>
                <c:pt idx="29087">
                  <c:v>1</c:v>
                </c:pt>
                <c:pt idx="29088">
                  <c:v>1</c:v>
                </c:pt>
                <c:pt idx="29089">
                  <c:v>1</c:v>
                </c:pt>
                <c:pt idx="29090">
                  <c:v>1</c:v>
                </c:pt>
                <c:pt idx="29091">
                  <c:v>1</c:v>
                </c:pt>
                <c:pt idx="29092">
                  <c:v>1</c:v>
                </c:pt>
                <c:pt idx="29093">
                  <c:v>1</c:v>
                </c:pt>
                <c:pt idx="29094">
                  <c:v>1</c:v>
                </c:pt>
                <c:pt idx="29095">
                  <c:v>1</c:v>
                </c:pt>
                <c:pt idx="29096">
                  <c:v>1</c:v>
                </c:pt>
                <c:pt idx="29097">
                  <c:v>1</c:v>
                </c:pt>
                <c:pt idx="29098">
                  <c:v>1</c:v>
                </c:pt>
                <c:pt idx="29099">
                  <c:v>1</c:v>
                </c:pt>
                <c:pt idx="29100">
                  <c:v>1</c:v>
                </c:pt>
                <c:pt idx="29101">
                  <c:v>1</c:v>
                </c:pt>
                <c:pt idx="29102">
                  <c:v>1</c:v>
                </c:pt>
                <c:pt idx="29103">
                  <c:v>1</c:v>
                </c:pt>
                <c:pt idx="29104">
                  <c:v>1</c:v>
                </c:pt>
                <c:pt idx="29105">
                  <c:v>1</c:v>
                </c:pt>
                <c:pt idx="29106">
                  <c:v>1</c:v>
                </c:pt>
                <c:pt idx="29107">
                  <c:v>1</c:v>
                </c:pt>
                <c:pt idx="29108">
                  <c:v>1</c:v>
                </c:pt>
                <c:pt idx="29109">
                  <c:v>1</c:v>
                </c:pt>
                <c:pt idx="29110">
                  <c:v>1</c:v>
                </c:pt>
                <c:pt idx="29111">
                  <c:v>1</c:v>
                </c:pt>
                <c:pt idx="29112">
                  <c:v>1</c:v>
                </c:pt>
                <c:pt idx="29113">
                  <c:v>1</c:v>
                </c:pt>
                <c:pt idx="29114">
                  <c:v>1</c:v>
                </c:pt>
                <c:pt idx="29115">
                  <c:v>1</c:v>
                </c:pt>
                <c:pt idx="29116">
                  <c:v>1</c:v>
                </c:pt>
                <c:pt idx="29117">
                  <c:v>1</c:v>
                </c:pt>
                <c:pt idx="29118">
                  <c:v>1</c:v>
                </c:pt>
                <c:pt idx="29119">
                  <c:v>1</c:v>
                </c:pt>
                <c:pt idx="29120">
                  <c:v>1</c:v>
                </c:pt>
                <c:pt idx="29121">
                  <c:v>1</c:v>
                </c:pt>
                <c:pt idx="29122">
                  <c:v>1</c:v>
                </c:pt>
                <c:pt idx="29123">
                  <c:v>1</c:v>
                </c:pt>
                <c:pt idx="29124">
                  <c:v>1</c:v>
                </c:pt>
                <c:pt idx="29125">
                  <c:v>1</c:v>
                </c:pt>
                <c:pt idx="29126">
                  <c:v>1</c:v>
                </c:pt>
                <c:pt idx="29127">
                  <c:v>1</c:v>
                </c:pt>
                <c:pt idx="29128">
                  <c:v>1</c:v>
                </c:pt>
                <c:pt idx="29129">
                  <c:v>1</c:v>
                </c:pt>
                <c:pt idx="29130">
                  <c:v>1</c:v>
                </c:pt>
                <c:pt idx="29131">
                  <c:v>1</c:v>
                </c:pt>
                <c:pt idx="29132">
                  <c:v>1</c:v>
                </c:pt>
                <c:pt idx="29133">
                  <c:v>1</c:v>
                </c:pt>
                <c:pt idx="29134">
                  <c:v>1</c:v>
                </c:pt>
                <c:pt idx="29135">
                  <c:v>1</c:v>
                </c:pt>
                <c:pt idx="29136">
                  <c:v>1</c:v>
                </c:pt>
                <c:pt idx="29137">
                  <c:v>1</c:v>
                </c:pt>
                <c:pt idx="29138">
                  <c:v>1</c:v>
                </c:pt>
                <c:pt idx="29139">
                  <c:v>1</c:v>
                </c:pt>
                <c:pt idx="29140">
                  <c:v>1</c:v>
                </c:pt>
                <c:pt idx="29141">
                  <c:v>1</c:v>
                </c:pt>
                <c:pt idx="29142">
                  <c:v>1</c:v>
                </c:pt>
                <c:pt idx="29143">
                  <c:v>1</c:v>
                </c:pt>
                <c:pt idx="29144">
                  <c:v>0.4</c:v>
                </c:pt>
                <c:pt idx="29145">
                  <c:v>1</c:v>
                </c:pt>
                <c:pt idx="29146">
                  <c:v>1</c:v>
                </c:pt>
                <c:pt idx="29147">
                  <c:v>1</c:v>
                </c:pt>
                <c:pt idx="29148">
                  <c:v>1</c:v>
                </c:pt>
                <c:pt idx="29149">
                  <c:v>1</c:v>
                </c:pt>
                <c:pt idx="29150">
                  <c:v>1</c:v>
                </c:pt>
                <c:pt idx="29151">
                  <c:v>1</c:v>
                </c:pt>
                <c:pt idx="29152">
                  <c:v>1</c:v>
                </c:pt>
                <c:pt idx="29153">
                  <c:v>1</c:v>
                </c:pt>
                <c:pt idx="29154">
                  <c:v>1</c:v>
                </c:pt>
                <c:pt idx="29155">
                  <c:v>1</c:v>
                </c:pt>
                <c:pt idx="29156">
                  <c:v>1</c:v>
                </c:pt>
                <c:pt idx="29157">
                  <c:v>1</c:v>
                </c:pt>
                <c:pt idx="29158">
                  <c:v>1</c:v>
                </c:pt>
                <c:pt idx="29159">
                  <c:v>1</c:v>
                </c:pt>
                <c:pt idx="29160">
                  <c:v>1</c:v>
                </c:pt>
                <c:pt idx="29161">
                  <c:v>1</c:v>
                </c:pt>
                <c:pt idx="29162">
                  <c:v>1</c:v>
                </c:pt>
                <c:pt idx="29163">
                  <c:v>1</c:v>
                </c:pt>
                <c:pt idx="29164">
                  <c:v>1</c:v>
                </c:pt>
                <c:pt idx="29165">
                  <c:v>1</c:v>
                </c:pt>
                <c:pt idx="29166">
                  <c:v>1</c:v>
                </c:pt>
                <c:pt idx="29167">
                  <c:v>1</c:v>
                </c:pt>
                <c:pt idx="29168">
                  <c:v>1</c:v>
                </c:pt>
                <c:pt idx="29169">
                  <c:v>1</c:v>
                </c:pt>
                <c:pt idx="29170">
                  <c:v>1</c:v>
                </c:pt>
                <c:pt idx="29171">
                  <c:v>1</c:v>
                </c:pt>
                <c:pt idx="29172">
                  <c:v>1</c:v>
                </c:pt>
                <c:pt idx="29173">
                  <c:v>1</c:v>
                </c:pt>
                <c:pt idx="29174">
                  <c:v>1</c:v>
                </c:pt>
                <c:pt idx="29175">
                  <c:v>1</c:v>
                </c:pt>
                <c:pt idx="29176">
                  <c:v>1</c:v>
                </c:pt>
                <c:pt idx="29177">
                  <c:v>1</c:v>
                </c:pt>
                <c:pt idx="29178">
                  <c:v>1</c:v>
                </c:pt>
                <c:pt idx="29179">
                  <c:v>1</c:v>
                </c:pt>
                <c:pt idx="29180">
                  <c:v>1</c:v>
                </c:pt>
                <c:pt idx="29181">
                  <c:v>1</c:v>
                </c:pt>
                <c:pt idx="29182">
                  <c:v>1</c:v>
                </c:pt>
                <c:pt idx="29183">
                  <c:v>1</c:v>
                </c:pt>
                <c:pt idx="29184">
                  <c:v>1</c:v>
                </c:pt>
                <c:pt idx="29185">
                  <c:v>1</c:v>
                </c:pt>
                <c:pt idx="29186">
                  <c:v>1</c:v>
                </c:pt>
                <c:pt idx="29187">
                  <c:v>1</c:v>
                </c:pt>
                <c:pt idx="29188">
                  <c:v>1</c:v>
                </c:pt>
                <c:pt idx="29189">
                  <c:v>1</c:v>
                </c:pt>
                <c:pt idx="29190">
                  <c:v>1</c:v>
                </c:pt>
                <c:pt idx="29191">
                  <c:v>1</c:v>
                </c:pt>
                <c:pt idx="29192">
                  <c:v>1</c:v>
                </c:pt>
                <c:pt idx="29193">
                  <c:v>1</c:v>
                </c:pt>
                <c:pt idx="29194">
                  <c:v>1</c:v>
                </c:pt>
                <c:pt idx="29195">
                  <c:v>1</c:v>
                </c:pt>
                <c:pt idx="29196">
                  <c:v>1</c:v>
                </c:pt>
                <c:pt idx="29197">
                  <c:v>1</c:v>
                </c:pt>
                <c:pt idx="29198">
                  <c:v>1</c:v>
                </c:pt>
                <c:pt idx="29199">
                  <c:v>1</c:v>
                </c:pt>
                <c:pt idx="29200">
                  <c:v>1</c:v>
                </c:pt>
                <c:pt idx="29201">
                  <c:v>1</c:v>
                </c:pt>
                <c:pt idx="29202">
                  <c:v>1</c:v>
                </c:pt>
                <c:pt idx="29203">
                  <c:v>1</c:v>
                </c:pt>
                <c:pt idx="29204">
                  <c:v>1</c:v>
                </c:pt>
                <c:pt idx="29205">
                  <c:v>1</c:v>
                </c:pt>
                <c:pt idx="29206">
                  <c:v>1</c:v>
                </c:pt>
                <c:pt idx="29207">
                  <c:v>1</c:v>
                </c:pt>
                <c:pt idx="29208">
                  <c:v>1</c:v>
                </c:pt>
                <c:pt idx="29209">
                  <c:v>1</c:v>
                </c:pt>
                <c:pt idx="29210">
                  <c:v>1</c:v>
                </c:pt>
                <c:pt idx="29211">
                  <c:v>1</c:v>
                </c:pt>
                <c:pt idx="29212">
                  <c:v>1</c:v>
                </c:pt>
                <c:pt idx="29213">
                  <c:v>1</c:v>
                </c:pt>
                <c:pt idx="29214">
                  <c:v>1</c:v>
                </c:pt>
                <c:pt idx="29215">
                  <c:v>1</c:v>
                </c:pt>
                <c:pt idx="29216">
                  <c:v>1</c:v>
                </c:pt>
                <c:pt idx="29217">
                  <c:v>1</c:v>
                </c:pt>
                <c:pt idx="29218">
                  <c:v>1</c:v>
                </c:pt>
                <c:pt idx="29219">
                  <c:v>1</c:v>
                </c:pt>
                <c:pt idx="29220">
                  <c:v>1</c:v>
                </c:pt>
                <c:pt idx="29221">
                  <c:v>1</c:v>
                </c:pt>
                <c:pt idx="29222">
                  <c:v>1</c:v>
                </c:pt>
                <c:pt idx="29223">
                  <c:v>1</c:v>
                </c:pt>
                <c:pt idx="29224">
                  <c:v>1</c:v>
                </c:pt>
                <c:pt idx="29225">
                  <c:v>1</c:v>
                </c:pt>
                <c:pt idx="29226">
                  <c:v>1</c:v>
                </c:pt>
                <c:pt idx="29227">
                  <c:v>1</c:v>
                </c:pt>
                <c:pt idx="29228">
                  <c:v>1</c:v>
                </c:pt>
                <c:pt idx="29229">
                  <c:v>1</c:v>
                </c:pt>
                <c:pt idx="29230">
                  <c:v>1</c:v>
                </c:pt>
                <c:pt idx="29231">
                  <c:v>1</c:v>
                </c:pt>
                <c:pt idx="29232">
                  <c:v>1</c:v>
                </c:pt>
                <c:pt idx="29233">
                  <c:v>1</c:v>
                </c:pt>
                <c:pt idx="29234">
                  <c:v>1</c:v>
                </c:pt>
                <c:pt idx="29235">
                  <c:v>1</c:v>
                </c:pt>
                <c:pt idx="29236">
                  <c:v>1</c:v>
                </c:pt>
                <c:pt idx="29237">
                  <c:v>1</c:v>
                </c:pt>
                <c:pt idx="29238">
                  <c:v>0.8</c:v>
                </c:pt>
                <c:pt idx="29239">
                  <c:v>1</c:v>
                </c:pt>
                <c:pt idx="29240">
                  <c:v>1</c:v>
                </c:pt>
                <c:pt idx="29241">
                  <c:v>1</c:v>
                </c:pt>
                <c:pt idx="29242">
                  <c:v>1</c:v>
                </c:pt>
                <c:pt idx="29243">
                  <c:v>1</c:v>
                </c:pt>
                <c:pt idx="29244">
                  <c:v>1</c:v>
                </c:pt>
                <c:pt idx="29245">
                  <c:v>1</c:v>
                </c:pt>
                <c:pt idx="29246">
                  <c:v>1</c:v>
                </c:pt>
                <c:pt idx="29247">
                  <c:v>1</c:v>
                </c:pt>
                <c:pt idx="29248">
                  <c:v>1</c:v>
                </c:pt>
                <c:pt idx="29249">
                  <c:v>1</c:v>
                </c:pt>
                <c:pt idx="29250">
                  <c:v>1</c:v>
                </c:pt>
                <c:pt idx="29251">
                  <c:v>1</c:v>
                </c:pt>
                <c:pt idx="29252">
                  <c:v>1</c:v>
                </c:pt>
                <c:pt idx="29253">
                  <c:v>1</c:v>
                </c:pt>
                <c:pt idx="29254">
                  <c:v>1</c:v>
                </c:pt>
                <c:pt idx="29255">
                  <c:v>1</c:v>
                </c:pt>
                <c:pt idx="29256">
                  <c:v>1</c:v>
                </c:pt>
                <c:pt idx="29257">
                  <c:v>1</c:v>
                </c:pt>
                <c:pt idx="29258">
                  <c:v>1</c:v>
                </c:pt>
                <c:pt idx="29259">
                  <c:v>1</c:v>
                </c:pt>
                <c:pt idx="29260">
                  <c:v>1</c:v>
                </c:pt>
                <c:pt idx="29261">
                  <c:v>0.8</c:v>
                </c:pt>
                <c:pt idx="29262">
                  <c:v>1</c:v>
                </c:pt>
                <c:pt idx="29263">
                  <c:v>1</c:v>
                </c:pt>
                <c:pt idx="29264">
                  <c:v>1</c:v>
                </c:pt>
                <c:pt idx="29265">
                  <c:v>1</c:v>
                </c:pt>
                <c:pt idx="29266">
                  <c:v>1</c:v>
                </c:pt>
                <c:pt idx="29267">
                  <c:v>1</c:v>
                </c:pt>
                <c:pt idx="29268">
                  <c:v>1</c:v>
                </c:pt>
                <c:pt idx="29269">
                  <c:v>1</c:v>
                </c:pt>
                <c:pt idx="29270">
                  <c:v>1</c:v>
                </c:pt>
                <c:pt idx="29271">
                  <c:v>1</c:v>
                </c:pt>
                <c:pt idx="29272">
                  <c:v>1</c:v>
                </c:pt>
                <c:pt idx="29273">
                  <c:v>1</c:v>
                </c:pt>
                <c:pt idx="29274">
                  <c:v>1</c:v>
                </c:pt>
                <c:pt idx="29275">
                  <c:v>1</c:v>
                </c:pt>
                <c:pt idx="29276">
                  <c:v>1</c:v>
                </c:pt>
                <c:pt idx="29277">
                  <c:v>1</c:v>
                </c:pt>
                <c:pt idx="29278">
                  <c:v>1</c:v>
                </c:pt>
                <c:pt idx="29279">
                  <c:v>1</c:v>
                </c:pt>
                <c:pt idx="29280">
                  <c:v>1</c:v>
                </c:pt>
                <c:pt idx="29281">
                  <c:v>1</c:v>
                </c:pt>
                <c:pt idx="29282">
                  <c:v>1</c:v>
                </c:pt>
                <c:pt idx="29283">
                  <c:v>1</c:v>
                </c:pt>
                <c:pt idx="29284">
                  <c:v>1</c:v>
                </c:pt>
                <c:pt idx="29285">
                  <c:v>1</c:v>
                </c:pt>
                <c:pt idx="29286">
                  <c:v>1</c:v>
                </c:pt>
                <c:pt idx="29287">
                  <c:v>1</c:v>
                </c:pt>
                <c:pt idx="29288">
                  <c:v>1</c:v>
                </c:pt>
                <c:pt idx="29289">
                  <c:v>1</c:v>
                </c:pt>
                <c:pt idx="29290">
                  <c:v>1</c:v>
                </c:pt>
                <c:pt idx="29291">
                  <c:v>1</c:v>
                </c:pt>
                <c:pt idx="29292">
                  <c:v>1</c:v>
                </c:pt>
                <c:pt idx="29293">
                  <c:v>1</c:v>
                </c:pt>
                <c:pt idx="29294">
                  <c:v>0.4</c:v>
                </c:pt>
                <c:pt idx="29295">
                  <c:v>1</c:v>
                </c:pt>
                <c:pt idx="29296">
                  <c:v>1</c:v>
                </c:pt>
                <c:pt idx="29297">
                  <c:v>1</c:v>
                </c:pt>
                <c:pt idx="29298">
                  <c:v>1</c:v>
                </c:pt>
                <c:pt idx="29299">
                  <c:v>1</c:v>
                </c:pt>
                <c:pt idx="29300">
                  <c:v>1</c:v>
                </c:pt>
                <c:pt idx="29301">
                  <c:v>1</c:v>
                </c:pt>
                <c:pt idx="29302">
                  <c:v>1</c:v>
                </c:pt>
                <c:pt idx="29303">
                  <c:v>1</c:v>
                </c:pt>
                <c:pt idx="29304">
                  <c:v>1</c:v>
                </c:pt>
                <c:pt idx="29305">
                  <c:v>1</c:v>
                </c:pt>
                <c:pt idx="29306">
                  <c:v>1</c:v>
                </c:pt>
                <c:pt idx="29307">
                  <c:v>1</c:v>
                </c:pt>
                <c:pt idx="29308">
                  <c:v>1</c:v>
                </c:pt>
                <c:pt idx="29309">
                  <c:v>1</c:v>
                </c:pt>
                <c:pt idx="29310">
                  <c:v>1</c:v>
                </c:pt>
                <c:pt idx="29311">
                  <c:v>1</c:v>
                </c:pt>
                <c:pt idx="29312">
                  <c:v>1</c:v>
                </c:pt>
                <c:pt idx="29313">
                  <c:v>1</c:v>
                </c:pt>
                <c:pt idx="29314">
                  <c:v>1</c:v>
                </c:pt>
                <c:pt idx="29315">
                  <c:v>1</c:v>
                </c:pt>
                <c:pt idx="29316">
                  <c:v>1</c:v>
                </c:pt>
                <c:pt idx="29317">
                  <c:v>1</c:v>
                </c:pt>
                <c:pt idx="29318">
                  <c:v>1</c:v>
                </c:pt>
                <c:pt idx="29319">
                  <c:v>1</c:v>
                </c:pt>
                <c:pt idx="29320">
                  <c:v>1</c:v>
                </c:pt>
                <c:pt idx="29321">
                  <c:v>1</c:v>
                </c:pt>
                <c:pt idx="29322">
                  <c:v>1</c:v>
                </c:pt>
                <c:pt idx="29323">
                  <c:v>1</c:v>
                </c:pt>
                <c:pt idx="29324">
                  <c:v>1</c:v>
                </c:pt>
                <c:pt idx="29325">
                  <c:v>1</c:v>
                </c:pt>
                <c:pt idx="29326">
                  <c:v>1</c:v>
                </c:pt>
                <c:pt idx="29327">
                  <c:v>1</c:v>
                </c:pt>
                <c:pt idx="29328">
                  <c:v>1</c:v>
                </c:pt>
                <c:pt idx="29329">
                  <c:v>1</c:v>
                </c:pt>
                <c:pt idx="29330">
                  <c:v>1</c:v>
                </c:pt>
                <c:pt idx="29331">
                  <c:v>1</c:v>
                </c:pt>
                <c:pt idx="29332">
                  <c:v>1</c:v>
                </c:pt>
                <c:pt idx="29333">
                  <c:v>1</c:v>
                </c:pt>
                <c:pt idx="29334">
                  <c:v>1</c:v>
                </c:pt>
                <c:pt idx="29335">
                  <c:v>1</c:v>
                </c:pt>
                <c:pt idx="29336">
                  <c:v>1</c:v>
                </c:pt>
                <c:pt idx="29337">
                  <c:v>1</c:v>
                </c:pt>
                <c:pt idx="29338">
                  <c:v>1</c:v>
                </c:pt>
                <c:pt idx="29339">
                  <c:v>1</c:v>
                </c:pt>
                <c:pt idx="29340">
                  <c:v>1</c:v>
                </c:pt>
                <c:pt idx="29341">
                  <c:v>1</c:v>
                </c:pt>
                <c:pt idx="29342">
                  <c:v>1</c:v>
                </c:pt>
                <c:pt idx="29343">
                  <c:v>1</c:v>
                </c:pt>
                <c:pt idx="29344">
                  <c:v>1</c:v>
                </c:pt>
                <c:pt idx="29345">
                  <c:v>1</c:v>
                </c:pt>
                <c:pt idx="29346">
                  <c:v>1</c:v>
                </c:pt>
                <c:pt idx="29347">
                  <c:v>1</c:v>
                </c:pt>
                <c:pt idx="29348">
                  <c:v>1</c:v>
                </c:pt>
                <c:pt idx="29349">
                  <c:v>1</c:v>
                </c:pt>
                <c:pt idx="29350">
                  <c:v>1</c:v>
                </c:pt>
                <c:pt idx="29351">
                  <c:v>1</c:v>
                </c:pt>
                <c:pt idx="29352">
                  <c:v>1</c:v>
                </c:pt>
                <c:pt idx="29353">
                  <c:v>1</c:v>
                </c:pt>
                <c:pt idx="29354">
                  <c:v>1</c:v>
                </c:pt>
                <c:pt idx="29355">
                  <c:v>1</c:v>
                </c:pt>
                <c:pt idx="29356">
                  <c:v>1</c:v>
                </c:pt>
                <c:pt idx="29357">
                  <c:v>1</c:v>
                </c:pt>
                <c:pt idx="29358">
                  <c:v>1</c:v>
                </c:pt>
                <c:pt idx="29359">
                  <c:v>1</c:v>
                </c:pt>
                <c:pt idx="29360">
                  <c:v>1</c:v>
                </c:pt>
                <c:pt idx="29361">
                  <c:v>1</c:v>
                </c:pt>
                <c:pt idx="29362">
                  <c:v>1</c:v>
                </c:pt>
                <c:pt idx="29363">
                  <c:v>1</c:v>
                </c:pt>
                <c:pt idx="29364">
                  <c:v>1</c:v>
                </c:pt>
                <c:pt idx="29365">
                  <c:v>1</c:v>
                </c:pt>
                <c:pt idx="29366">
                  <c:v>1</c:v>
                </c:pt>
                <c:pt idx="29367">
                  <c:v>1</c:v>
                </c:pt>
                <c:pt idx="29368">
                  <c:v>1</c:v>
                </c:pt>
                <c:pt idx="29369">
                  <c:v>1</c:v>
                </c:pt>
                <c:pt idx="29370">
                  <c:v>1</c:v>
                </c:pt>
                <c:pt idx="29371">
                  <c:v>1</c:v>
                </c:pt>
                <c:pt idx="29372">
                  <c:v>1</c:v>
                </c:pt>
                <c:pt idx="29373">
                  <c:v>1</c:v>
                </c:pt>
                <c:pt idx="29374">
                  <c:v>1</c:v>
                </c:pt>
                <c:pt idx="29375">
                  <c:v>1</c:v>
                </c:pt>
                <c:pt idx="29376">
                  <c:v>1</c:v>
                </c:pt>
                <c:pt idx="29377">
                  <c:v>1</c:v>
                </c:pt>
                <c:pt idx="29378">
                  <c:v>1</c:v>
                </c:pt>
                <c:pt idx="29379">
                  <c:v>1</c:v>
                </c:pt>
                <c:pt idx="29380">
                  <c:v>1</c:v>
                </c:pt>
                <c:pt idx="29381">
                  <c:v>1</c:v>
                </c:pt>
                <c:pt idx="29382">
                  <c:v>1</c:v>
                </c:pt>
                <c:pt idx="29383">
                  <c:v>1</c:v>
                </c:pt>
                <c:pt idx="29384">
                  <c:v>1</c:v>
                </c:pt>
                <c:pt idx="29385">
                  <c:v>1</c:v>
                </c:pt>
                <c:pt idx="29386">
                  <c:v>1</c:v>
                </c:pt>
                <c:pt idx="29387">
                  <c:v>1</c:v>
                </c:pt>
                <c:pt idx="29388">
                  <c:v>1</c:v>
                </c:pt>
                <c:pt idx="29389">
                  <c:v>1</c:v>
                </c:pt>
                <c:pt idx="29390">
                  <c:v>1</c:v>
                </c:pt>
                <c:pt idx="29391">
                  <c:v>1</c:v>
                </c:pt>
                <c:pt idx="29392">
                  <c:v>1</c:v>
                </c:pt>
                <c:pt idx="29393">
                  <c:v>1</c:v>
                </c:pt>
                <c:pt idx="29394">
                  <c:v>1</c:v>
                </c:pt>
                <c:pt idx="29395">
                  <c:v>1</c:v>
                </c:pt>
                <c:pt idx="29396">
                  <c:v>1</c:v>
                </c:pt>
                <c:pt idx="29397">
                  <c:v>1</c:v>
                </c:pt>
                <c:pt idx="29398">
                  <c:v>1</c:v>
                </c:pt>
                <c:pt idx="29399">
                  <c:v>1</c:v>
                </c:pt>
                <c:pt idx="29400">
                  <c:v>1</c:v>
                </c:pt>
                <c:pt idx="29401">
                  <c:v>1</c:v>
                </c:pt>
                <c:pt idx="29402">
                  <c:v>1</c:v>
                </c:pt>
                <c:pt idx="29403">
                  <c:v>1</c:v>
                </c:pt>
                <c:pt idx="29404">
                  <c:v>0.8</c:v>
                </c:pt>
                <c:pt idx="29405">
                  <c:v>1</c:v>
                </c:pt>
                <c:pt idx="29406">
                  <c:v>1</c:v>
                </c:pt>
                <c:pt idx="29407">
                  <c:v>1</c:v>
                </c:pt>
                <c:pt idx="29408">
                  <c:v>1</c:v>
                </c:pt>
                <c:pt idx="29409">
                  <c:v>1</c:v>
                </c:pt>
                <c:pt idx="29410">
                  <c:v>1</c:v>
                </c:pt>
                <c:pt idx="29411">
                  <c:v>1</c:v>
                </c:pt>
                <c:pt idx="29412">
                  <c:v>1</c:v>
                </c:pt>
                <c:pt idx="29413">
                  <c:v>1</c:v>
                </c:pt>
                <c:pt idx="29414">
                  <c:v>1</c:v>
                </c:pt>
                <c:pt idx="29415">
                  <c:v>1</c:v>
                </c:pt>
                <c:pt idx="29416">
                  <c:v>1</c:v>
                </c:pt>
                <c:pt idx="29417">
                  <c:v>1</c:v>
                </c:pt>
                <c:pt idx="29418">
                  <c:v>1</c:v>
                </c:pt>
                <c:pt idx="29419">
                  <c:v>1</c:v>
                </c:pt>
                <c:pt idx="29420">
                  <c:v>1</c:v>
                </c:pt>
                <c:pt idx="29421">
                  <c:v>1</c:v>
                </c:pt>
                <c:pt idx="29422">
                  <c:v>1</c:v>
                </c:pt>
                <c:pt idx="29423">
                  <c:v>1</c:v>
                </c:pt>
                <c:pt idx="29424">
                  <c:v>1</c:v>
                </c:pt>
                <c:pt idx="29425">
                  <c:v>1</c:v>
                </c:pt>
                <c:pt idx="29426">
                  <c:v>1</c:v>
                </c:pt>
                <c:pt idx="29427">
                  <c:v>1</c:v>
                </c:pt>
                <c:pt idx="29428">
                  <c:v>1</c:v>
                </c:pt>
                <c:pt idx="29429">
                  <c:v>1</c:v>
                </c:pt>
                <c:pt idx="29430">
                  <c:v>1</c:v>
                </c:pt>
                <c:pt idx="29431">
                  <c:v>1</c:v>
                </c:pt>
                <c:pt idx="29432">
                  <c:v>1</c:v>
                </c:pt>
                <c:pt idx="29433">
                  <c:v>1</c:v>
                </c:pt>
                <c:pt idx="29434">
                  <c:v>1</c:v>
                </c:pt>
                <c:pt idx="29435">
                  <c:v>1</c:v>
                </c:pt>
                <c:pt idx="29436">
                  <c:v>1</c:v>
                </c:pt>
                <c:pt idx="29437">
                  <c:v>1</c:v>
                </c:pt>
                <c:pt idx="29438">
                  <c:v>1</c:v>
                </c:pt>
                <c:pt idx="29439">
                  <c:v>1</c:v>
                </c:pt>
                <c:pt idx="29440">
                  <c:v>1</c:v>
                </c:pt>
                <c:pt idx="29441">
                  <c:v>1</c:v>
                </c:pt>
                <c:pt idx="29442">
                  <c:v>1</c:v>
                </c:pt>
                <c:pt idx="29443">
                  <c:v>1</c:v>
                </c:pt>
                <c:pt idx="29444">
                  <c:v>1</c:v>
                </c:pt>
                <c:pt idx="29445">
                  <c:v>1</c:v>
                </c:pt>
                <c:pt idx="29446">
                  <c:v>1</c:v>
                </c:pt>
                <c:pt idx="29447">
                  <c:v>1</c:v>
                </c:pt>
                <c:pt idx="29448">
                  <c:v>1</c:v>
                </c:pt>
                <c:pt idx="29449">
                  <c:v>1</c:v>
                </c:pt>
                <c:pt idx="29450">
                  <c:v>1</c:v>
                </c:pt>
                <c:pt idx="29451">
                  <c:v>1</c:v>
                </c:pt>
                <c:pt idx="29452">
                  <c:v>1</c:v>
                </c:pt>
                <c:pt idx="29453">
                  <c:v>1</c:v>
                </c:pt>
                <c:pt idx="29454">
                  <c:v>1</c:v>
                </c:pt>
                <c:pt idx="29455">
                  <c:v>1</c:v>
                </c:pt>
                <c:pt idx="29456">
                  <c:v>1</c:v>
                </c:pt>
                <c:pt idx="29457">
                  <c:v>1</c:v>
                </c:pt>
                <c:pt idx="29458">
                  <c:v>1</c:v>
                </c:pt>
                <c:pt idx="29459">
                  <c:v>1</c:v>
                </c:pt>
                <c:pt idx="29460">
                  <c:v>1</c:v>
                </c:pt>
                <c:pt idx="29461">
                  <c:v>1</c:v>
                </c:pt>
                <c:pt idx="29462">
                  <c:v>1</c:v>
                </c:pt>
                <c:pt idx="29463">
                  <c:v>1</c:v>
                </c:pt>
                <c:pt idx="29464">
                  <c:v>1</c:v>
                </c:pt>
                <c:pt idx="29465">
                  <c:v>1</c:v>
                </c:pt>
                <c:pt idx="29466">
                  <c:v>1</c:v>
                </c:pt>
                <c:pt idx="29467">
                  <c:v>1</c:v>
                </c:pt>
                <c:pt idx="29468">
                  <c:v>1</c:v>
                </c:pt>
                <c:pt idx="29469">
                  <c:v>1</c:v>
                </c:pt>
                <c:pt idx="29470">
                  <c:v>1</c:v>
                </c:pt>
                <c:pt idx="29471">
                  <c:v>1</c:v>
                </c:pt>
                <c:pt idx="29472">
                  <c:v>1</c:v>
                </c:pt>
                <c:pt idx="29473">
                  <c:v>1</c:v>
                </c:pt>
                <c:pt idx="29474">
                  <c:v>1</c:v>
                </c:pt>
                <c:pt idx="29475">
                  <c:v>1</c:v>
                </c:pt>
                <c:pt idx="29476">
                  <c:v>1</c:v>
                </c:pt>
                <c:pt idx="29477">
                  <c:v>1</c:v>
                </c:pt>
                <c:pt idx="29478">
                  <c:v>1</c:v>
                </c:pt>
                <c:pt idx="29479">
                  <c:v>1</c:v>
                </c:pt>
                <c:pt idx="29480">
                  <c:v>1</c:v>
                </c:pt>
                <c:pt idx="29481">
                  <c:v>1</c:v>
                </c:pt>
                <c:pt idx="29482">
                  <c:v>1</c:v>
                </c:pt>
                <c:pt idx="29483">
                  <c:v>1</c:v>
                </c:pt>
                <c:pt idx="29484">
                  <c:v>1</c:v>
                </c:pt>
                <c:pt idx="29485">
                  <c:v>1</c:v>
                </c:pt>
                <c:pt idx="29486">
                  <c:v>1</c:v>
                </c:pt>
                <c:pt idx="29487">
                  <c:v>1</c:v>
                </c:pt>
                <c:pt idx="29488">
                  <c:v>1</c:v>
                </c:pt>
                <c:pt idx="29489">
                  <c:v>1</c:v>
                </c:pt>
                <c:pt idx="29490">
                  <c:v>1</c:v>
                </c:pt>
                <c:pt idx="29491">
                  <c:v>1</c:v>
                </c:pt>
                <c:pt idx="29492">
                  <c:v>1</c:v>
                </c:pt>
                <c:pt idx="29493">
                  <c:v>1</c:v>
                </c:pt>
                <c:pt idx="29494">
                  <c:v>1</c:v>
                </c:pt>
                <c:pt idx="29495">
                  <c:v>1</c:v>
                </c:pt>
                <c:pt idx="29496">
                  <c:v>1</c:v>
                </c:pt>
                <c:pt idx="29497">
                  <c:v>1</c:v>
                </c:pt>
                <c:pt idx="29498">
                  <c:v>1</c:v>
                </c:pt>
                <c:pt idx="29499">
                  <c:v>1</c:v>
                </c:pt>
                <c:pt idx="29500">
                  <c:v>1</c:v>
                </c:pt>
                <c:pt idx="29501">
                  <c:v>1</c:v>
                </c:pt>
                <c:pt idx="29502">
                  <c:v>1</c:v>
                </c:pt>
                <c:pt idx="29503">
                  <c:v>1</c:v>
                </c:pt>
                <c:pt idx="29504">
                  <c:v>1</c:v>
                </c:pt>
                <c:pt idx="29505">
                  <c:v>1</c:v>
                </c:pt>
                <c:pt idx="29506">
                  <c:v>1</c:v>
                </c:pt>
                <c:pt idx="29507">
                  <c:v>1</c:v>
                </c:pt>
                <c:pt idx="29508">
                  <c:v>1</c:v>
                </c:pt>
                <c:pt idx="29509">
                  <c:v>1</c:v>
                </c:pt>
                <c:pt idx="29510">
                  <c:v>1</c:v>
                </c:pt>
                <c:pt idx="29511">
                  <c:v>1</c:v>
                </c:pt>
                <c:pt idx="29512">
                  <c:v>1</c:v>
                </c:pt>
                <c:pt idx="29513">
                  <c:v>1</c:v>
                </c:pt>
                <c:pt idx="29514">
                  <c:v>1</c:v>
                </c:pt>
                <c:pt idx="29515">
                  <c:v>1</c:v>
                </c:pt>
                <c:pt idx="29516">
                  <c:v>1</c:v>
                </c:pt>
                <c:pt idx="29517">
                  <c:v>1</c:v>
                </c:pt>
                <c:pt idx="29518">
                  <c:v>1</c:v>
                </c:pt>
                <c:pt idx="29519">
                  <c:v>1</c:v>
                </c:pt>
                <c:pt idx="29520">
                  <c:v>1</c:v>
                </c:pt>
                <c:pt idx="29521">
                  <c:v>1</c:v>
                </c:pt>
                <c:pt idx="29522">
                  <c:v>1</c:v>
                </c:pt>
                <c:pt idx="29523">
                  <c:v>1</c:v>
                </c:pt>
                <c:pt idx="29524">
                  <c:v>1</c:v>
                </c:pt>
                <c:pt idx="29525">
                  <c:v>1</c:v>
                </c:pt>
                <c:pt idx="29526">
                  <c:v>1</c:v>
                </c:pt>
                <c:pt idx="29527">
                  <c:v>1</c:v>
                </c:pt>
                <c:pt idx="29528">
                  <c:v>1</c:v>
                </c:pt>
                <c:pt idx="29529">
                  <c:v>1</c:v>
                </c:pt>
                <c:pt idx="29530">
                  <c:v>1</c:v>
                </c:pt>
                <c:pt idx="29531">
                  <c:v>1</c:v>
                </c:pt>
                <c:pt idx="29532">
                  <c:v>1</c:v>
                </c:pt>
                <c:pt idx="29533">
                  <c:v>1</c:v>
                </c:pt>
                <c:pt idx="29534">
                  <c:v>1</c:v>
                </c:pt>
                <c:pt idx="29535">
                  <c:v>1</c:v>
                </c:pt>
                <c:pt idx="29536">
                  <c:v>1</c:v>
                </c:pt>
                <c:pt idx="29537">
                  <c:v>1</c:v>
                </c:pt>
                <c:pt idx="29538">
                  <c:v>1</c:v>
                </c:pt>
                <c:pt idx="29539">
                  <c:v>1</c:v>
                </c:pt>
                <c:pt idx="29540">
                  <c:v>1</c:v>
                </c:pt>
                <c:pt idx="29541">
                  <c:v>1</c:v>
                </c:pt>
                <c:pt idx="29542">
                  <c:v>1</c:v>
                </c:pt>
                <c:pt idx="29543">
                  <c:v>1</c:v>
                </c:pt>
                <c:pt idx="29544">
                  <c:v>1</c:v>
                </c:pt>
                <c:pt idx="29545">
                  <c:v>1</c:v>
                </c:pt>
                <c:pt idx="29546">
                  <c:v>1</c:v>
                </c:pt>
                <c:pt idx="29547">
                  <c:v>1</c:v>
                </c:pt>
                <c:pt idx="29548">
                  <c:v>1</c:v>
                </c:pt>
                <c:pt idx="29549">
                  <c:v>1</c:v>
                </c:pt>
                <c:pt idx="29550">
                  <c:v>1</c:v>
                </c:pt>
                <c:pt idx="29551">
                  <c:v>1</c:v>
                </c:pt>
                <c:pt idx="29552">
                  <c:v>1</c:v>
                </c:pt>
                <c:pt idx="29553">
                  <c:v>1</c:v>
                </c:pt>
                <c:pt idx="29554">
                  <c:v>1</c:v>
                </c:pt>
                <c:pt idx="29555">
                  <c:v>1</c:v>
                </c:pt>
                <c:pt idx="29556">
                  <c:v>1</c:v>
                </c:pt>
                <c:pt idx="29557">
                  <c:v>1</c:v>
                </c:pt>
                <c:pt idx="29558">
                  <c:v>1</c:v>
                </c:pt>
                <c:pt idx="29559">
                  <c:v>1</c:v>
                </c:pt>
                <c:pt idx="29560">
                  <c:v>1</c:v>
                </c:pt>
                <c:pt idx="29561">
                  <c:v>1</c:v>
                </c:pt>
                <c:pt idx="29562">
                  <c:v>1</c:v>
                </c:pt>
                <c:pt idx="29563">
                  <c:v>1</c:v>
                </c:pt>
                <c:pt idx="29564">
                  <c:v>1</c:v>
                </c:pt>
                <c:pt idx="29565">
                  <c:v>1</c:v>
                </c:pt>
                <c:pt idx="29566">
                  <c:v>1</c:v>
                </c:pt>
                <c:pt idx="29567">
                  <c:v>1</c:v>
                </c:pt>
                <c:pt idx="29568">
                  <c:v>1</c:v>
                </c:pt>
                <c:pt idx="29569">
                  <c:v>1</c:v>
                </c:pt>
                <c:pt idx="29570">
                  <c:v>1</c:v>
                </c:pt>
                <c:pt idx="29571">
                  <c:v>1</c:v>
                </c:pt>
                <c:pt idx="29572">
                  <c:v>1</c:v>
                </c:pt>
                <c:pt idx="29573">
                  <c:v>1</c:v>
                </c:pt>
                <c:pt idx="29574">
                  <c:v>1</c:v>
                </c:pt>
                <c:pt idx="29575">
                  <c:v>1</c:v>
                </c:pt>
                <c:pt idx="29576">
                  <c:v>1</c:v>
                </c:pt>
                <c:pt idx="29577">
                  <c:v>1</c:v>
                </c:pt>
                <c:pt idx="29578">
                  <c:v>1</c:v>
                </c:pt>
                <c:pt idx="29579">
                  <c:v>1</c:v>
                </c:pt>
                <c:pt idx="29580">
                  <c:v>1</c:v>
                </c:pt>
                <c:pt idx="29581">
                  <c:v>1</c:v>
                </c:pt>
                <c:pt idx="29582">
                  <c:v>1</c:v>
                </c:pt>
                <c:pt idx="29583">
                  <c:v>1</c:v>
                </c:pt>
                <c:pt idx="29584">
                  <c:v>1</c:v>
                </c:pt>
                <c:pt idx="29585">
                  <c:v>1</c:v>
                </c:pt>
                <c:pt idx="29586">
                  <c:v>1</c:v>
                </c:pt>
                <c:pt idx="29587">
                  <c:v>1</c:v>
                </c:pt>
                <c:pt idx="29588">
                  <c:v>1</c:v>
                </c:pt>
                <c:pt idx="29589">
                  <c:v>1</c:v>
                </c:pt>
                <c:pt idx="29590">
                  <c:v>1</c:v>
                </c:pt>
                <c:pt idx="29591">
                  <c:v>1</c:v>
                </c:pt>
                <c:pt idx="29592">
                  <c:v>1</c:v>
                </c:pt>
                <c:pt idx="29593">
                  <c:v>1</c:v>
                </c:pt>
                <c:pt idx="29594">
                  <c:v>1</c:v>
                </c:pt>
                <c:pt idx="29595">
                  <c:v>1</c:v>
                </c:pt>
                <c:pt idx="29596">
                  <c:v>1</c:v>
                </c:pt>
                <c:pt idx="29597">
                  <c:v>1</c:v>
                </c:pt>
                <c:pt idx="29598">
                  <c:v>1</c:v>
                </c:pt>
                <c:pt idx="29599">
                  <c:v>1</c:v>
                </c:pt>
                <c:pt idx="29600">
                  <c:v>1</c:v>
                </c:pt>
                <c:pt idx="29601">
                  <c:v>1</c:v>
                </c:pt>
                <c:pt idx="29602">
                  <c:v>1</c:v>
                </c:pt>
                <c:pt idx="29603">
                  <c:v>1</c:v>
                </c:pt>
                <c:pt idx="29604">
                  <c:v>1</c:v>
                </c:pt>
                <c:pt idx="29605">
                  <c:v>1</c:v>
                </c:pt>
                <c:pt idx="29606">
                  <c:v>1</c:v>
                </c:pt>
                <c:pt idx="29607">
                  <c:v>1</c:v>
                </c:pt>
                <c:pt idx="29608">
                  <c:v>1</c:v>
                </c:pt>
                <c:pt idx="29609">
                  <c:v>1</c:v>
                </c:pt>
                <c:pt idx="29610">
                  <c:v>1</c:v>
                </c:pt>
                <c:pt idx="29611">
                  <c:v>1</c:v>
                </c:pt>
                <c:pt idx="29612">
                  <c:v>1</c:v>
                </c:pt>
                <c:pt idx="29613">
                  <c:v>1</c:v>
                </c:pt>
                <c:pt idx="29614">
                  <c:v>1</c:v>
                </c:pt>
                <c:pt idx="29615">
                  <c:v>1</c:v>
                </c:pt>
                <c:pt idx="29616">
                  <c:v>1</c:v>
                </c:pt>
                <c:pt idx="29617">
                  <c:v>1</c:v>
                </c:pt>
                <c:pt idx="29618">
                  <c:v>1</c:v>
                </c:pt>
                <c:pt idx="29619">
                  <c:v>1</c:v>
                </c:pt>
                <c:pt idx="29620">
                  <c:v>1</c:v>
                </c:pt>
                <c:pt idx="29621">
                  <c:v>1</c:v>
                </c:pt>
                <c:pt idx="29622">
                  <c:v>1</c:v>
                </c:pt>
                <c:pt idx="29623">
                  <c:v>1</c:v>
                </c:pt>
                <c:pt idx="29624">
                  <c:v>1</c:v>
                </c:pt>
                <c:pt idx="29625">
                  <c:v>1</c:v>
                </c:pt>
                <c:pt idx="29626">
                  <c:v>1</c:v>
                </c:pt>
                <c:pt idx="29627">
                  <c:v>1</c:v>
                </c:pt>
                <c:pt idx="29628">
                  <c:v>1</c:v>
                </c:pt>
                <c:pt idx="29629">
                  <c:v>1</c:v>
                </c:pt>
                <c:pt idx="29630">
                  <c:v>1</c:v>
                </c:pt>
                <c:pt idx="29631">
                  <c:v>1</c:v>
                </c:pt>
                <c:pt idx="29632">
                  <c:v>1</c:v>
                </c:pt>
                <c:pt idx="29633">
                  <c:v>1</c:v>
                </c:pt>
                <c:pt idx="29634">
                  <c:v>1</c:v>
                </c:pt>
                <c:pt idx="29635">
                  <c:v>1</c:v>
                </c:pt>
                <c:pt idx="29636">
                  <c:v>1</c:v>
                </c:pt>
                <c:pt idx="29637">
                  <c:v>1</c:v>
                </c:pt>
                <c:pt idx="29638">
                  <c:v>1</c:v>
                </c:pt>
                <c:pt idx="29639">
                  <c:v>1</c:v>
                </c:pt>
                <c:pt idx="29640">
                  <c:v>1</c:v>
                </c:pt>
                <c:pt idx="29641">
                  <c:v>1</c:v>
                </c:pt>
                <c:pt idx="29642">
                  <c:v>1</c:v>
                </c:pt>
                <c:pt idx="29643">
                  <c:v>1</c:v>
                </c:pt>
                <c:pt idx="29644">
                  <c:v>1</c:v>
                </c:pt>
                <c:pt idx="29645">
                  <c:v>1</c:v>
                </c:pt>
                <c:pt idx="29646">
                  <c:v>1</c:v>
                </c:pt>
                <c:pt idx="29647">
                  <c:v>1</c:v>
                </c:pt>
                <c:pt idx="29648">
                  <c:v>1</c:v>
                </c:pt>
                <c:pt idx="29649">
                  <c:v>1</c:v>
                </c:pt>
                <c:pt idx="29650">
                  <c:v>1</c:v>
                </c:pt>
                <c:pt idx="29651">
                  <c:v>1</c:v>
                </c:pt>
                <c:pt idx="29652">
                  <c:v>1</c:v>
                </c:pt>
                <c:pt idx="29653">
                  <c:v>1</c:v>
                </c:pt>
                <c:pt idx="29654">
                  <c:v>1</c:v>
                </c:pt>
                <c:pt idx="29655">
                  <c:v>1</c:v>
                </c:pt>
                <c:pt idx="29656">
                  <c:v>1</c:v>
                </c:pt>
                <c:pt idx="29657">
                  <c:v>0.6</c:v>
                </c:pt>
                <c:pt idx="29658">
                  <c:v>1</c:v>
                </c:pt>
                <c:pt idx="29659">
                  <c:v>1</c:v>
                </c:pt>
                <c:pt idx="29660">
                  <c:v>1</c:v>
                </c:pt>
                <c:pt idx="29661">
                  <c:v>1</c:v>
                </c:pt>
                <c:pt idx="29662">
                  <c:v>1</c:v>
                </c:pt>
                <c:pt idx="29663">
                  <c:v>1</c:v>
                </c:pt>
                <c:pt idx="29664">
                  <c:v>1</c:v>
                </c:pt>
                <c:pt idx="29665">
                  <c:v>1</c:v>
                </c:pt>
                <c:pt idx="29666">
                  <c:v>1</c:v>
                </c:pt>
                <c:pt idx="29667">
                  <c:v>1</c:v>
                </c:pt>
                <c:pt idx="29668">
                  <c:v>1</c:v>
                </c:pt>
                <c:pt idx="29669">
                  <c:v>1</c:v>
                </c:pt>
                <c:pt idx="29670">
                  <c:v>1</c:v>
                </c:pt>
                <c:pt idx="29671">
                  <c:v>1</c:v>
                </c:pt>
                <c:pt idx="29672">
                  <c:v>1</c:v>
                </c:pt>
                <c:pt idx="29673">
                  <c:v>1</c:v>
                </c:pt>
                <c:pt idx="29674">
                  <c:v>1</c:v>
                </c:pt>
                <c:pt idx="29675">
                  <c:v>1</c:v>
                </c:pt>
                <c:pt idx="29676">
                  <c:v>1</c:v>
                </c:pt>
                <c:pt idx="29677">
                  <c:v>1</c:v>
                </c:pt>
                <c:pt idx="29678">
                  <c:v>1</c:v>
                </c:pt>
                <c:pt idx="29679">
                  <c:v>1</c:v>
                </c:pt>
                <c:pt idx="29680">
                  <c:v>1</c:v>
                </c:pt>
                <c:pt idx="29681">
                  <c:v>1</c:v>
                </c:pt>
                <c:pt idx="29682">
                  <c:v>1</c:v>
                </c:pt>
                <c:pt idx="29683">
                  <c:v>1</c:v>
                </c:pt>
                <c:pt idx="29684">
                  <c:v>1</c:v>
                </c:pt>
                <c:pt idx="29685">
                  <c:v>1</c:v>
                </c:pt>
                <c:pt idx="29686">
                  <c:v>1</c:v>
                </c:pt>
                <c:pt idx="29687">
                  <c:v>1</c:v>
                </c:pt>
                <c:pt idx="29688">
                  <c:v>1</c:v>
                </c:pt>
                <c:pt idx="29689">
                  <c:v>1</c:v>
                </c:pt>
                <c:pt idx="29690">
                  <c:v>1</c:v>
                </c:pt>
                <c:pt idx="29691">
                  <c:v>1</c:v>
                </c:pt>
                <c:pt idx="29692">
                  <c:v>1</c:v>
                </c:pt>
                <c:pt idx="29693">
                  <c:v>1</c:v>
                </c:pt>
                <c:pt idx="29694">
                  <c:v>1</c:v>
                </c:pt>
                <c:pt idx="29695">
                  <c:v>1</c:v>
                </c:pt>
                <c:pt idx="29696">
                  <c:v>1</c:v>
                </c:pt>
                <c:pt idx="29697">
                  <c:v>1</c:v>
                </c:pt>
                <c:pt idx="29698">
                  <c:v>1</c:v>
                </c:pt>
                <c:pt idx="29699">
                  <c:v>1</c:v>
                </c:pt>
                <c:pt idx="29700">
                  <c:v>1</c:v>
                </c:pt>
                <c:pt idx="29701">
                  <c:v>1</c:v>
                </c:pt>
                <c:pt idx="29702">
                  <c:v>1</c:v>
                </c:pt>
                <c:pt idx="29703">
                  <c:v>1</c:v>
                </c:pt>
                <c:pt idx="29704">
                  <c:v>1</c:v>
                </c:pt>
                <c:pt idx="29705">
                  <c:v>1</c:v>
                </c:pt>
                <c:pt idx="29706">
                  <c:v>1</c:v>
                </c:pt>
                <c:pt idx="29707">
                  <c:v>1</c:v>
                </c:pt>
                <c:pt idx="29708">
                  <c:v>1</c:v>
                </c:pt>
                <c:pt idx="29709">
                  <c:v>1</c:v>
                </c:pt>
                <c:pt idx="29710">
                  <c:v>1</c:v>
                </c:pt>
                <c:pt idx="29711">
                  <c:v>1</c:v>
                </c:pt>
                <c:pt idx="29712">
                  <c:v>1</c:v>
                </c:pt>
                <c:pt idx="29713">
                  <c:v>1</c:v>
                </c:pt>
                <c:pt idx="29714">
                  <c:v>1</c:v>
                </c:pt>
                <c:pt idx="29715">
                  <c:v>1</c:v>
                </c:pt>
                <c:pt idx="29716">
                  <c:v>1</c:v>
                </c:pt>
                <c:pt idx="29717">
                  <c:v>1</c:v>
                </c:pt>
                <c:pt idx="29718">
                  <c:v>1</c:v>
                </c:pt>
                <c:pt idx="29719">
                  <c:v>1</c:v>
                </c:pt>
                <c:pt idx="29720">
                  <c:v>1</c:v>
                </c:pt>
                <c:pt idx="29721">
                  <c:v>1</c:v>
                </c:pt>
                <c:pt idx="29722">
                  <c:v>1</c:v>
                </c:pt>
                <c:pt idx="29723">
                  <c:v>1</c:v>
                </c:pt>
                <c:pt idx="29724">
                  <c:v>1</c:v>
                </c:pt>
                <c:pt idx="29725">
                  <c:v>1</c:v>
                </c:pt>
                <c:pt idx="29726">
                  <c:v>1</c:v>
                </c:pt>
                <c:pt idx="29727">
                  <c:v>1</c:v>
                </c:pt>
                <c:pt idx="29728">
                  <c:v>1</c:v>
                </c:pt>
                <c:pt idx="29729">
                  <c:v>1</c:v>
                </c:pt>
                <c:pt idx="29730">
                  <c:v>1</c:v>
                </c:pt>
                <c:pt idx="29731">
                  <c:v>1</c:v>
                </c:pt>
                <c:pt idx="29732">
                  <c:v>1</c:v>
                </c:pt>
                <c:pt idx="29733">
                  <c:v>1</c:v>
                </c:pt>
                <c:pt idx="29734">
                  <c:v>1</c:v>
                </c:pt>
                <c:pt idx="29735">
                  <c:v>1</c:v>
                </c:pt>
                <c:pt idx="29736">
                  <c:v>1</c:v>
                </c:pt>
                <c:pt idx="29737">
                  <c:v>1</c:v>
                </c:pt>
                <c:pt idx="29738">
                  <c:v>1</c:v>
                </c:pt>
                <c:pt idx="29739">
                  <c:v>1</c:v>
                </c:pt>
                <c:pt idx="29740">
                  <c:v>1</c:v>
                </c:pt>
                <c:pt idx="29741">
                  <c:v>1</c:v>
                </c:pt>
                <c:pt idx="29742">
                  <c:v>1</c:v>
                </c:pt>
                <c:pt idx="29743">
                  <c:v>1</c:v>
                </c:pt>
                <c:pt idx="29744">
                  <c:v>1</c:v>
                </c:pt>
                <c:pt idx="29745">
                  <c:v>1</c:v>
                </c:pt>
                <c:pt idx="29746">
                  <c:v>1</c:v>
                </c:pt>
                <c:pt idx="29747">
                  <c:v>1</c:v>
                </c:pt>
                <c:pt idx="29748">
                  <c:v>1</c:v>
                </c:pt>
                <c:pt idx="29749">
                  <c:v>1</c:v>
                </c:pt>
                <c:pt idx="29750">
                  <c:v>1</c:v>
                </c:pt>
                <c:pt idx="29751">
                  <c:v>1</c:v>
                </c:pt>
                <c:pt idx="29752">
                  <c:v>1</c:v>
                </c:pt>
                <c:pt idx="29753">
                  <c:v>0.4</c:v>
                </c:pt>
                <c:pt idx="29754">
                  <c:v>1</c:v>
                </c:pt>
                <c:pt idx="29755">
                  <c:v>1</c:v>
                </c:pt>
                <c:pt idx="29756">
                  <c:v>1</c:v>
                </c:pt>
                <c:pt idx="29757">
                  <c:v>1</c:v>
                </c:pt>
                <c:pt idx="29758">
                  <c:v>1</c:v>
                </c:pt>
                <c:pt idx="29759">
                  <c:v>1</c:v>
                </c:pt>
                <c:pt idx="29760">
                  <c:v>1</c:v>
                </c:pt>
                <c:pt idx="29761">
                  <c:v>1</c:v>
                </c:pt>
                <c:pt idx="29762">
                  <c:v>1</c:v>
                </c:pt>
                <c:pt idx="29763">
                  <c:v>1</c:v>
                </c:pt>
                <c:pt idx="29764">
                  <c:v>1</c:v>
                </c:pt>
                <c:pt idx="29765">
                  <c:v>1</c:v>
                </c:pt>
                <c:pt idx="29766">
                  <c:v>1</c:v>
                </c:pt>
                <c:pt idx="29767">
                  <c:v>1</c:v>
                </c:pt>
                <c:pt idx="29768">
                  <c:v>1</c:v>
                </c:pt>
                <c:pt idx="29769">
                  <c:v>1</c:v>
                </c:pt>
                <c:pt idx="29770">
                  <c:v>1</c:v>
                </c:pt>
                <c:pt idx="29771">
                  <c:v>1</c:v>
                </c:pt>
                <c:pt idx="29772">
                  <c:v>1</c:v>
                </c:pt>
                <c:pt idx="29773">
                  <c:v>1</c:v>
                </c:pt>
                <c:pt idx="29774">
                  <c:v>1</c:v>
                </c:pt>
                <c:pt idx="29775">
                  <c:v>1</c:v>
                </c:pt>
                <c:pt idx="29776">
                  <c:v>1</c:v>
                </c:pt>
                <c:pt idx="29777">
                  <c:v>1</c:v>
                </c:pt>
                <c:pt idx="29778">
                  <c:v>1</c:v>
                </c:pt>
                <c:pt idx="29779">
                  <c:v>1</c:v>
                </c:pt>
                <c:pt idx="29780">
                  <c:v>1</c:v>
                </c:pt>
                <c:pt idx="29781">
                  <c:v>1</c:v>
                </c:pt>
                <c:pt idx="29782">
                  <c:v>1</c:v>
                </c:pt>
                <c:pt idx="29783">
                  <c:v>1</c:v>
                </c:pt>
                <c:pt idx="29784">
                  <c:v>1</c:v>
                </c:pt>
                <c:pt idx="29785">
                  <c:v>0.8</c:v>
                </c:pt>
                <c:pt idx="29786">
                  <c:v>1</c:v>
                </c:pt>
                <c:pt idx="29787">
                  <c:v>1</c:v>
                </c:pt>
                <c:pt idx="29788">
                  <c:v>1</c:v>
                </c:pt>
                <c:pt idx="29789">
                  <c:v>1</c:v>
                </c:pt>
                <c:pt idx="29790">
                  <c:v>1</c:v>
                </c:pt>
                <c:pt idx="29791">
                  <c:v>1</c:v>
                </c:pt>
                <c:pt idx="29792">
                  <c:v>1</c:v>
                </c:pt>
                <c:pt idx="29793">
                  <c:v>1</c:v>
                </c:pt>
                <c:pt idx="29794">
                  <c:v>1</c:v>
                </c:pt>
                <c:pt idx="29795">
                  <c:v>1</c:v>
                </c:pt>
                <c:pt idx="29796">
                  <c:v>1</c:v>
                </c:pt>
                <c:pt idx="29797">
                  <c:v>1</c:v>
                </c:pt>
                <c:pt idx="29798">
                  <c:v>1</c:v>
                </c:pt>
                <c:pt idx="29799">
                  <c:v>1</c:v>
                </c:pt>
                <c:pt idx="29800">
                  <c:v>1</c:v>
                </c:pt>
                <c:pt idx="29801">
                  <c:v>1</c:v>
                </c:pt>
                <c:pt idx="29802">
                  <c:v>1</c:v>
                </c:pt>
                <c:pt idx="29803">
                  <c:v>1</c:v>
                </c:pt>
                <c:pt idx="29804">
                  <c:v>1</c:v>
                </c:pt>
                <c:pt idx="29805">
                  <c:v>0.8</c:v>
                </c:pt>
                <c:pt idx="29806">
                  <c:v>1</c:v>
                </c:pt>
                <c:pt idx="29807">
                  <c:v>1</c:v>
                </c:pt>
                <c:pt idx="29808">
                  <c:v>1</c:v>
                </c:pt>
                <c:pt idx="29809">
                  <c:v>1</c:v>
                </c:pt>
                <c:pt idx="29810">
                  <c:v>1</c:v>
                </c:pt>
                <c:pt idx="29811">
                  <c:v>1</c:v>
                </c:pt>
                <c:pt idx="29812">
                  <c:v>1</c:v>
                </c:pt>
                <c:pt idx="29813">
                  <c:v>1</c:v>
                </c:pt>
                <c:pt idx="29814">
                  <c:v>1</c:v>
                </c:pt>
                <c:pt idx="29815">
                  <c:v>1</c:v>
                </c:pt>
                <c:pt idx="29816">
                  <c:v>1</c:v>
                </c:pt>
                <c:pt idx="29817">
                  <c:v>1</c:v>
                </c:pt>
                <c:pt idx="29818">
                  <c:v>1</c:v>
                </c:pt>
                <c:pt idx="29819">
                  <c:v>1</c:v>
                </c:pt>
                <c:pt idx="29820">
                  <c:v>1</c:v>
                </c:pt>
                <c:pt idx="29821">
                  <c:v>1</c:v>
                </c:pt>
                <c:pt idx="29822">
                  <c:v>1</c:v>
                </c:pt>
                <c:pt idx="29823">
                  <c:v>1</c:v>
                </c:pt>
                <c:pt idx="29824">
                  <c:v>1</c:v>
                </c:pt>
                <c:pt idx="29825">
                  <c:v>1</c:v>
                </c:pt>
                <c:pt idx="29826">
                  <c:v>1</c:v>
                </c:pt>
                <c:pt idx="29827">
                  <c:v>1</c:v>
                </c:pt>
                <c:pt idx="29828">
                  <c:v>1</c:v>
                </c:pt>
                <c:pt idx="29829">
                  <c:v>1</c:v>
                </c:pt>
                <c:pt idx="29830">
                  <c:v>1</c:v>
                </c:pt>
                <c:pt idx="29831">
                  <c:v>1</c:v>
                </c:pt>
                <c:pt idx="29832">
                  <c:v>1</c:v>
                </c:pt>
                <c:pt idx="29833">
                  <c:v>1</c:v>
                </c:pt>
                <c:pt idx="29834">
                  <c:v>1</c:v>
                </c:pt>
                <c:pt idx="29835">
                  <c:v>1</c:v>
                </c:pt>
                <c:pt idx="29836">
                  <c:v>1</c:v>
                </c:pt>
                <c:pt idx="29837">
                  <c:v>1</c:v>
                </c:pt>
                <c:pt idx="29838">
                  <c:v>1</c:v>
                </c:pt>
                <c:pt idx="29839">
                  <c:v>1</c:v>
                </c:pt>
                <c:pt idx="29840">
                  <c:v>1</c:v>
                </c:pt>
                <c:pt idx="29841">
                  <c:v>1</c:v>
                </c:pt>
                <c:pt idx="29842">
                  <c:v>1</c:v>
                </c:pt>
                <c:pt idx="29843">
                  <c:v>1</c:v>
                </c:pt>
                <c:pt idx="29844">
                  <c:v>1</c:v>
                </c:pt>
                <c:pt idx="29845">
                  <c:v>1</c:v>
                </c:pt>
                <c:pt idx="29846">
                  <c:v>1</c:v>
                </c:pt>
                <c:pt idx="29847">
                  <c:v>1</c:v>
                </c:pt>
                <c:pt idx="29848">
                  <c:v>1</c:v>
                </c:pt>
                <c:pt idx="29849">
                  <c:v>1</c:v>
                </c:pt>
                <c:pt idx="29850">
                  <c:v>1</c:v>
                </c:pt>
                <c:pt idx="29851">
                  <c:v>1</c:v>
                </c:pt>
                <c:pt idx="29852">
                  <c:v>1</c:v>
                </c:pt>
                <c:pt idx="29853">
                  <c:v>1</c:v>
                </c:pt>
                <c:pt idx="29854">
                  <c:v>1</c:v>
                </c:pt>
                <c:pt idx="29855">
                  <c:v>1</c:v>
                </c:pt>
                <c:pt idx="29856">
                  <c:v>1</c:v>
                </c:pt>
                <c:pt idx="29857">
                  <c:v>1</c:v>
                </c:pt>
                <c:pt idx="29858">
                  <c:v>1</c:v>
                </c:pt>
                <c:pt idx="29859">
                  <c:v>1</c:v>
                </c:pt>
                <c:pt idx="29860">
                  <c:v>1</c:v>
                </c:pt>
                <c:pt idx="29861">
                  <c:v>1</c:v>
                </c:pt>
                <c:pt idx="29862">
                  <c:v>1</c:v>
                </c:pt>
                <c:pt idx="29863">
                  <c:v>1</c:v>
                </c:pt>
                <c:pt idx="29864">
                  <c:v>1</c:v>
                </c:pt>
                <c:pt idx="29865">
                  <c:v>1</c:v>
                </c:pt>
                <c:pt idx="29866">
                  <c:v>1</c:v>
                </c:pt>
                <c:pt idx="29867">
                  <c:v>1</c:v>
                </c:pt>
                <c:pt idx="29868">
                  <c:v>1</c:v>
                </c:pt>
                <c:pt idx="29869">
                  <c:v>1</c:v>
                </c:pt>
                <c:pt idx="29870">
                  <c:v>1</c:v>
                </c:pt>
                <c:pt idx="29871">
                  <c:v>1</c:v>
                </c:pt>
                <c:pt idx="29872">
                  <c:v>1</c:v>
                </c:pt>
                <c:pt idx="29873">
                  <c:v>1</c:v>
                </c:pt>
                <c:pt idx="29874">
                  <c:v>1</c:v>
                </c:pt>
                <c:pt idx="29875">
                  <c:v>1</c:v>
                </c:pt>
                <c:pt idx="29876">
                  <c:v>1</c:v>
                </c:pt>
                <c:pt idx="29877">
                  <c:v>1</c:v>
                </c:pt>
                <c:pt idx="29878">
                  <c:v>1</c:v>
                </c:pt>
                <c:pt idx="29879">
                  <c:v>1</c:v>
                </c:pt>
                <c:pt idx="29880">
                  <c:v>1</c:v>
                </c:pt>
                <c:pt idx="29881">
                  <c:v>1</c:v>
                </c:pt>
                <c:pt idx="29882">
                  <c:v>1</c:v>
                </c:pt>
                <c:pt idx="29883">
                  <c:v>1</c:v>
                </c:pt>
                <c:pt idx="29884">
                  <c:v>1</c:v>
                </c:pt>
                <c:pt idx="29885">
                  <c:v>1</c:v>
                </c:pt>
                <c:pt idx="29886">
                  <c:v>1</c:v>
                </c:pt>
                <c:pt idx="29887">
                  <c:v>1</c:v>
                </c:pt>
                <c:pt idx="29888">
                  <c:v>1</c:v>
                </c:pt>
                <c:pt idx="29889">
                  <c:v>1</c:v>
                </c:pt>
                <c:pt idx="29890">
                  <c:v>1</c:v>
                </c:pt>
                <c:pt idx="29891">
                  <c:v>1</c:v>
                </c:pt>
                <c:pt idx="29892">
                  <c:v>1</c:v>
                </c:pt>
                <c:pt idx="29893">
                  <c:v>1</c:v>
                </c:pt>
                <c:pt idx="29894">
                  <c:v>1</c:v>
                </c:pt>
                <c:pt idx="29895">
                  <c:v>1</c:v>
                </c:pt>
                <c:pt idx="29896">
                  <c:v>1</c:v>
                </c:pt>
                <c:pt idx="29897">
                  <c:v>1</c:v>
                </c:pt>
                <c:pt idx="29898">
                  <c:v>1</c:v>
                </c:pt>
                <c:pt idx="29899">
                  <c:v>1</c:v>
                </c:pt>
                <c:pt idx="29900">
                  <c:v>1</c:v>
                </c:pt>
                <c:pt idx="29901">
                  <c:v>1</c:v>
                </c:pt>
                <c:pt idx="29902">
                  <c:v>1</c:v>
                </c:pt>
                <c:pt idx="29903">
                  <c:v>1</c:v>
                </c:pt>
                <c:pt idx="29904">
                  <c:v>1</c:v>
                </c:pt>
                <c:pt idx="29905">
                  <c:v>1</c:v>
                </c:pt>
                <c:pt idx="29906">
                  <c:v>1</c:v>
                </c:pt>
                <c:pt idx="29907">
                  <c:v>1</c:v>
                </c:pt>
                <c:pt idx="29908">
                  <c:v>1</c:v>
                </c:pt>
                <c:pt idx="29909">
                  <c:v>1</c:v>
                </c:pt>
                <c:pt idx="29910">
                  <c:v>1</c:v>
                </c:pt>
                <c:pt idx="29911">
                  <c:v>1</c:v>
                </c:pt>
                <c:pt idx="29912">
                  <c:v>1</c:v>
                </c:pt>
                <c:pt idx="29913">
                  <c:v>1</c:v>
                </c:pt>
                <c:pt idx="29914">
                  <c:v>1</c:v>
                </c:pt>
                <c:pt idx="29915">
                  <c:v>1</c:v>
                </c:pt>
                <c:pt idx="29916">
                  <c:v>1</c:v>
                </c:pt>
                <c:pt idx="29917">
                  <c:v>1</c:v>
                </c:pt>
                <c:pt idx="29918">
                  <c:v>1</c:v>
                </c:pt>
                <c:pt idx="29919">
                  <c:v>1</c:v>
                </c:pt>
                <c:pt idx="29920">
                  <c:v>1</c:v>
                </c:pt>
                <c:pt idx="29921">
                  <c:v>1</c:v>
                </c:pt>
                <c:pt idx="29922">
                  <c:v>1</c:v>
                </c:pt>
                <c:pt idx="29923">
                  <c:v>1</c:v>
                </c:pt>
                <c:pt idx="29924">
                  <c:v>1</c:v>
                </c:pt>
                <c:pt idx="29925">
                  <c:v>1</c:v>
                </c:pt>
                <c:pt idx="29926">
                  <c:v>1</c:v>
                </c:pt>
                <c:pt idx="29927">
                  <c:v>1</c:v>
                </c:pt>
                <c:pt idx="29928">
                  <c:v>1</c:v>
                </c:pt>
                <c:pt idx="29929">
                  <c:v>1</c:v>
                </c:pt>
                <c:pt idx="29930">
                  <c:v>1</c:v>
                </c:pt>
                <c:pt idx="29931">
                  <c:v>1</c:v>
                </c:pt>
                <c:pt idx="29932">
                  <c:v>1</c:v>
                </c:pt>
                <c:pt idx="29933">
                  <c:v>1</c:v>
                </c:pt>
                <c:pt idx="29934">
                  <c:v>1</c:v>
                </c:pt>
                <c:pt idx="29935">
                  <c:v>1</c:v>
                </c:pt>
                <c:pt idx="29936">
                  <c:v>1</c:v>
                </c:pt>
                <c:pt idx="29937">
                  <c:v>1</c:v>
                </c:pt>
                <c:pt idx="29938">
                  <c:v>1</c:v>
                </c:pt>
                <c:pt idx="29939">
                  <c:v>1</c:v>
                </c:pt>
                <c:pt idx="29940">
                  <c:v>1</c:v>
                </c:pt>
                <c:pt idx="29941">
                  <c:v>1</c:v>
                </c:pt>
                <c:pt idx="29942">
                  <c:v>1</c:v>
                </c:pt>
                <c:pt idx="29943">
                  <c:v>1</c:v>
                </c:pt>
                <c:pt idx="29944">
                  <c:v>0.83333333300000001</c:v>
                </c:pt>
                <c:pt idx="29945">
                  <c:v>1</c:v>
                </c:pt>
                <c:pt idx="29946">
                  <c:v>1</c:v>
                </c:pt>
                <c:pt idx="29947">
                  <c:v>1</c:v>
                </c:pt>
                <c:pt idx="29948">
                  <c:v>1</c:v>
                </c:pt>
                <c:pt idx="29949">
                  <c:v>1</c:v>
                </c:pt>
                <c:pt idx="29950">
                  <c:v>1</c:v>
                </c:pt>
                <c:pt idx="29951">
                  <c:v>1</c:v>
                </c:pt>
                <c:pt idx="29952">
                  <c:v>1</c:v>
                </c:pt>
                <c:pt idx="29953">
                  <c:v>1</c:v>
                </c:pt>
                <c:pt idx="29954">
                  <c:v>1</c:v>
                </c:pt>
                <c:pt idx="29955">
                  <c:v>1</c:v>
                </c:pt>
                <c:pt idx="29956">
                  <c:v>1</c:v>
                </c:pt>
                <c:pt idx="29957">
                  <c:v>1</c:v>
                </c:pt>
                <c:pt idx="29958">
                  <c:v>0.5</c:v>
                </c:pt>
                <c:pt idx="29959">
                  <c:v>1</c:v>
                </c:pt>
                <c:pt idx="29960">
                  <c:v>1</c:v>
                </c:pt>
                <c:pt idx="29961">
                  <c:v>1</c:v>
                </c:pt>
                <c:pt idx="29962">
                  <c:v>1</c:v>
                </c:pt>
                <c:pt idx="29963">
                  <c:v>1</c:v>
                </c:pt>
                <c:pt idx="29964">
                  <c:v>1</c:v>
                </c:pt>
                <c:pt idx="29965">
                  <c:v>1</c:v>
                </c:pt>
                <c:pt idx="29966">
                  <c:v>1</c:v>
                </c:pt>
                <c:pt idx="29967">
                  <c:v>1</c:v>
                </c:pt>
                <c:pt idx="29968">
                  <c:v>1</c:v>
                </c:pt>
                <c:pt idx="29969">
                  <c:v>1</c:v>
                </c:pt>
                <c:pt idx="29970">
                  <c:v>1</c:v>
                </c:pt>
                <c:pt idx="29971">
                  <c:v>1</c:v>
                </c:pt>
                <c:pt idx="29972">
                  <c:v>1</c:v>
                </c:pt>
                <c:pt idx="29973">
                  <c:v>1</c:v>
                </c:pt>
                <c:pt idx="29974">
                  <c:v>1</c:v>
                </c:pt>
                <c:pt idx="29975">
                  <c:v>0.5</c:v>
                </c:pt>
                <c:pt idx="29976">
                  <c:v>1</c:v>
                </c:pt>
                <c:pt idx="29977">
                  <c:v>1</c:v>
                </c:pt>
                <c:pt idx="29978">
                  <c:v>1</c:v>
                </c:pt>
                <c:pt idx="29979">
                  <c:v>1</c:v>
                </c:pt>
                <c:pt idx="29980">
                  <c:v>1</c:v>
                </c:pt>
                <c:pt idx="29981">
                  <c:v>1</c:v>
                </c:pt>
                <c:pt idx="29982">
                  <c:v>1</c:v>
                </c:pt>
                <c:pt idx="29983">
                  <c:v>1</c:v>
                </c:pt>
                <c:pt idx="29984">
                  <c:v>1</c:v>
                </c:pt>
                <c:pt idx="29985">
                  <c:v>1</c:v>
                </c:pt>
                <c:pt idx="29986">
                  <c:v>1</c:v>
                </c:pt>
                <c:pt idx="29987">
                  <c:v>1</c:v>
                </c:pt>
                <c:pt idx="29988">
                  <c:v>1</c:v>
                </c:pt>
                <c:pt idx="29989">
                  <c:v>1</c:v>
                </c:pt>
                <c:pt idx="29990">
                  <c:v>1</c:v>
                </c:pt>
                <c:pt idx="29991">
                  <c:v>1</c:v>
                </c:pt>
                <c:pt idx="29992">
                  <c:v>1</c:v>
                </c:pt>
                <c:pt idx="29993">
                  <c:v>1</c:v>
                </c:pt>
                <c:pt idx="29994">
                  <c:v>1</c:v>
                </c:pt>
                <c:pt idx="29995">
                  <c:v>1</c:v>
                </c:pt>
                <c:pt idx="29996">
                  <c:v>1</c:v>
                </c:pt>
                <c:pt idx="29997">
                  <c:v>1</c:v>
                </c:pt>
                <c:pt idx="29998">
                  <c:v>1</c:v>
                </c:pt>
                <c:pt idx="29999">
                  <c:v>1</c:v>
                </c:pt>
                <c:pt idx="30000">
                  <c:v>1</c:v>
                </c:pt>
                <c:pt idx="30001">
                  <c:v>1</c:v>
                </c:pt>
                <c:pt idx="30002">
                  <c:v>1</c:v>
                </c:pt>
                <c:pt idx="30003">
                  <c:v>1</c:v>
                </c:pt>
                <c:pt idx="30004">
                  <c:v>1</c:v>
                </c:pt>
                <c:pt idx="30005">
                  <c:v>1</c:v>
                </c:pt>
                <c:pt idx="30006">
                  <c:v>1</c:v>
                </c:pt>
                <c:pt idx="30007">
                  <c:v>1</c:v>
                </c:pt>
                <c:pt idx="30008">
                  <c:v>1</c:v>
                </c:pt>
                <c:pt idx="30009">
                  <c:v>1</c:v>
                </c:pt>
                <c:pt idx="30010">
                  <c:v>1</c:v>
                </c:pt>
                <c:pt idx="30011">
                  <c:v>1</c:v>
                </c:pt>
                <c:pt idx="30012">
                  <c:v>1</c:v>
                </c:pt>
                <c:pt idx="30013">
                  <c:v>1</c:v>
                </c:pt>
                <c:pt idx="30014">
                  <c:v>1</c:v>
                </c:pt>
                <c:pt idx="30015">
                  <c:v>1</c:v>
                </c:pt>
                <c:pt idx="30016">
                  <c:v>1</c:v>
                </c:pt>
                <c:pt idx="30017">
                  <c:v>1</c:v>
                </c:pt>
                <c:pt idx="30018">
                  <c:v>1</c:v>
                </c:pt>
                <c:pt idx="30019">
                  <c:v>1</c:v>
                </c:pt>
                <c:pt idx="30020">
                  <c:v>1</c:v>
                </c:pt>
                <c:pt idx="30021">
                  <c:v>1</c:v>
                </c:pt>
                <c:pt idx="30022">
                  <c:v>1</c:v>
                </c:pt>
                <c:pt idx="30023">
                  <c:v>1</c:v>
                </c:pt>
                <c:pt idx="30024">
                  <c:v>1</c:v>
                </c:pt>
                <c:pt idx="30025">
                  <c:v>1</c:v>
                </c:pt>
                <c:pt idx="30026">
                  <c:v>1</c:v>
                </c:pt>
                <c:pt idx="30027">
                  <c:v>1</c:v>
                </c:pt>
                <c:pt idx="30028">
                  <c:v>1</c:v>
                </c:pt>
                <c:pt idx="30029">
                  <c:v>1</c:v>
                </c:pt>
                <c:pt idx="30030">
                  <c:v>1</c:v>
                </c:pt>
                <c:pt idx="30031">
                  <c:v>1</c:v>
                </c:pt>
                <c:pt idx="30032">
                  <c:v>1</c:v>
                </c:pt>
                <c:pt idx="30033">
                  <c:v>1</c:v>
                </c:pt>
                <c:pt idx="30034">
                  <c:v>1</c:v>
                </c:pt>
                <c:pt idx="30035">
                  <c:v>1</c:v>
                </c:pt>
                <c:pt idx="30036">
                  <c:v>1</c:v>
                </c:pt>
                <c:pt idx="30037">
                  <c:v>1</c:v>
                </c:pt>
                <c:pt idx="30038">
                  <c:v>1</c:v>
                </c:pt>
                <c:pt idx="30039">
                  <c:v>1</c:v>
                </c:pt>
                <c:pt idx="30040">
                  <c:v>1</c:v>
                </c:pt>
                <c:pt idx="30041">
                  <c:v>1</c:v>
                </c:pt>
                <c:pt idx="30042">
                  <c:v>1</c:v>
                </c:pt>
                <c:pt idx="30043">
                  <c:v>1</c:v>
                </c:pt>
                <c:pt idx="30044">
                  <c:v>1</c:v>
                </c:pt>
                <c:pt idx="30045">
                  <c:v>1</c:v>
                </c:pt>
                <c:pt idx="30046">
                  <c:v>1</c:v>
                </c:pt>
                <c:pt idx="30047">
                  <c:v>1</c:v>
                </c:pt>
                <c:pt idx="30048">
                  <c:v>1</c:v>
                </c:pt>
                <c:pt idx="30049">
                  <c:v>1</c:v>
                </c:pt>
                <c:pt idx="30050">
                  <c:v>1</c:v>
                </c:pt>
                <c:pt idx="30051">
                  <c:v>1</c:v>
                </c:pt>
                <c:pt idx="30052">
                  <c:v>1</c:v>
                </c:pt>
                <c:pt idx="30053">
                  <c:v>1</c:v>
                </c:pt>
                <c:pt idx="30054">
                  <c:v>1</c:v>
                </c:pt>
                <c:pt idx="30055">
                  <c:v>1</c:v>
                </c:pt>
                <c:pt idx="30056">
                  <c:v>1</c:v>
                </c:pt>
                <c:pt idx="30057">
                  <c:v>1</c:v>
                </c:pt>
                <c:pt idx="30058">
                  <c:v>1</c:v>
                </c:pt>
                <c:pt idx="30059">
                  <c:v>1</c:v>
                </c:pt>
                <c:pt idx="30060">
                  <c:v>1</c:v>
                </c:pt>
                <c:pt idx="30061">
                  <c:v>1</c:v>
                </c:pt>
                <c:pt idx="30062">
                  <c:v>1</c:v>
                </c:pt>
                <c:pt idx="30063">
                  <c:v>1</c:v>
                </c:pt>
                <c:pt idx="30064">
                  <c:v>1</c:v>
                </c:pt>
                <c:pt idx="30065">
                  <c:v>1</c:v>
                </c:pt>
                <c:pt idx="30066">
                  <c:v>1</c:v>
                </c:pt>
                <c:pt idx="30067">
                  <c:v>1</c:v>
                </c:pt>
                <c:pt idx="30068">
                  <c:v>1</c:v>
                </c:pt>
                <c:pt idx="30069">
                  <c:v>1</c:v>
                </c:pt>
                <c:pt idx="30070">
                  <c:v>1</c:v>
                </c:pt>
                <c:pt idx="30071">
                  <c:v>1</c:v>
                </c:pt>
                <c:pt idx="30072">
                  <c:v>1</c:v>
                </c:pt>
                <c:pt idx="30073">
                  <c:v>1</c:v>
                </c:pt>
                <c:pt idx="30074">
                  <c:v>1</c:v>
                </c:pt>
                <c:pt idx="30075">
                  <c:v>1</c:v>
                </c:pt>
                <c:pt idx="30076">
                  <c:v>1</c:v>
                </c:pt>
                <c:pt idx="30077">
                  <c:v>1</c:v>
                </c:pt>
                <c:pt idx="30078">
                  <c:v>1</c:v>
                </c:pt>
                <c:pt idx="30079">
                  <c:v>1</c:v>
                </c:pt>
                <c:pt idx="30080">
                  <c:v>1</c:v>
                </c:pt>
                <c:pt idx="30081">
                  <c:v>1</c:v>
                </c:pt>
                <c:pt idx="30082">
                  <c:v>1</c:v>
                </c:pt>
                <c:pt idx="30083">
                  <c:v>1</c:v>
                </c:pt>
                <c:pt idx="30084">
                  <c:v>1</c:v>
                </c:pt>
                <c:pt idx="30085">
                  <c:v>1</c:v>
                </c:pt>
                <c:pt idx="30086">
                  <c:v>1</c:v>
                </c:pt>
                <c:pt idx="30087">
                  <c:v>1</c:v>
                </c:pt>
                <c:pt idx="30088">
                  <c:v>1</c:v>
                </c:pt>
                <c:pt idx="30089">
                  <c:v>1</c:v>
                </c:pt>
                <c:pt idx="30090">
                  <c:v>1</c:v>
                </c:pt>
                <c:pt idx="30091">
                  <c:v>1</c:v>
                </c:pt>
                <c:pt idx="30092">
                  <c:v>1</c:v>
                </c:pt>
                <c:pt idx="30093">
                  <c:v>1</c:v>
                </c:pt>
                <c:pt idx="30094">
                  <c:v>1</c:v>
                </c:pt>
                <c:pt idx="30095">
                  <c:v>1</c:v>
                </c:pt>
                <c:pt idx="30096">
                  <c:v>1</c:v>
                </c:pt>
                <c:pt idx="30097">
                  <c:v>1</c:v>
                </c:pt>
                <c:pt idx="30098">
                  <c:v>1</c:v>
                </c:pt>
                <c:pt idx="30099">
                  <c:v>1</c:v>
                </c:pt>
                <c:pt idx="30100">
                  <c:v>1</c:v>
                </c:pt>
                <c:pt idx="30101">
                  <c:v>1</c:v>
                </c:pt>
                <c:pt idx="30102">
                  <c:v>1</c:v>
                </c:pt>
                <c:pt idx="30103">
                  <c:v>1</c:v>
                </c:pt>
                <c:pt idx="30104">
                  <c:v>1</c:v>
                </c:pt>
                <c:pt idx="30105">
                  <c:v>1</c:v>
                </c:pt>
                <c:pt idx="30106">
                  <c:v>1</c:v>
                </c:pt>
                <c:pt idx="30107">
                  <c:v>1</c:v>
                </c:pt>
                <c:pt idx="30108">
                  <c:v>0.66666666699999999</c:v>
                </c:pt>
                <c:pt idx="30109">
                  <c:v>1</c:v>
                </c:pt>
                <c:pt idx="30110">
                  <c:v>1</c:v>
                </c:pt>
                <c:pt idx="30111">
                  <c:v>1</c:v>
                </c:pt>
                <c:pt idx="30112">
                  <c:v>1</c:v>
                </c:pt>
                <c:pt idx="30113">
                  <c:v>1</c:v>
                </c:pt>
                <c:pt idx="30114">
                  <c:v>1</c:v>
                </c:pt>
                <c:pt idx="30115">
                  <c:v>1</c:v>
                </c:pt>
                <c:pt idx="30116">
                  <c:v>1</c:v>
                </c:pt>
                <c:pt idx="30117">
                  <c:v>1</c:v>
                </c:pt>
                <c:pt idx="30118">
                  <c:v>1</c:v>
                </c:pt>
                <c:pt idx="30119">
                  <c:v>1</c:v>
                </c:pt>
                <c:pt idx="30120">
                  <c:v>1</c:v>
                </c:pt>
                <c:pt idx="30121">
                  <c:v>1</c:v>
                </c:pt>
                <c:pt idx="30122">
                  <c:v>1</c:v>
                </c:pt>
                <c:pt idx="30123">
                  <c:v>1</c:v>
                </c:pt>
                <c:pt idx="30124">
                  <c:v>1</c:v>
                </c:pt>
                <c:pt idx="30125">
                  <c:v>1</c:v>
                </c:pt>
                <c:pt idx="30126">
                  <c:v>1</c:v>
                </c:pt>
                <c:pt idx="30127">
                  <c:v>1</c:v>
                </c:pt>
                <c:pt idx="30128">
                  <c:v>1</c:v>
                </c:pt>
                <c:pt idx="30129">
                  <c:v>1</c:v>
                </c:pt>
                <c:pt idx="30130">
                  <c:v>1</c:v>
                </c:pt>
                <c:pt idx="30131">
                  <c:v>1</c:v>
                </c:pt>
                <c:pt idx="30132">
                  <c:v>1</c:v>
                </c:pt>
                <c:pt idx="30133">
                  <c:v>1</c:v>
                </c:pt>
                <c:pt idx="30134">
                  <c:v>1</c:v>
                </c:pt>
                <c:pt idx="30135">
                  <c:v>1</c:v>
                </c:pt>
                <c:pt idx="30136">
                  <c:v>1</c:v>
                </c:pt>
                <c:pt idx="30137">
                  <c:v>1</c:v>
                </c:pt>
                <c:pt idx="30138">
                  <c:v>1</c:v>
                </c:pt>
                <c:pt idx="30139">
                  <c:v>1</c:v>
                </c:pt>
                <c:pt idx="30140">
                  <c:v>1</c:v>
                </c:pt>
                <c:pt idx="30141">
                  <c:v>1</c:v>
                </c:pt>
                <c:pt idx="30142">
                  <c:v>1</c:v>
                </c:pt>
                <c:pt idx="30143">
                  <c:v>1</c:v>
                </c:pt>
                <c:pt idx="30144">
                  <c:v>1</c:v>
                </c:pt>
                <c:pt idx="30145">
                  <c:v>1</c:v>
                </c:pt>
                <c:pt idx="30146">
                  <c:v>1</c:v>
                </c:pt>
                <c:pt idx="30147">
                  <c:v>1</c:v>
                </c:pt>
                <c:pt idx="30148">
                  <c:v>1</c:v>
                </c:pt>
                <c:pt idx="30149">
                  <c:v>1</c:v>
                </c:pt>
                <c:pt idx="30150">
                  <c:v>1</c:v>
                </c:pt>
                <c:pt idx="30151">
                  <c:v>1</c:v>
                </c:pt>
                <c:pt idx="30152">
                  <c:v>1</c:v>
                </c:pt>
                <c:pt idx="30153">
                  <c:v>1</c:v>
                </c:pt>
                <c:pt idx="30154">
                  <c:v>1</c:v>
                </c:pt>
                <c:pt idx="30155">
                  <c:v>1</c:v>
                </c:pt>
                <c:pt idx="30156">
                  <c:v>1</c:v>
                </c:pt>
                <c:pt idx="30157">
                  <c:v>1</c:v>
                </c:pt>
                <c:pt idx="30158">
                  <c:v>1</c:v>
                </c:pt>
                <c:pt idx="30159">
                  <c:v>1</c:v>
                </c:pt>
                <c:pt idx="30160">
                  <c:v>1</c:v>
                </c:pt>
                <c:pt idx="30161">
                  <c:v>1</c:v>
                </c:pt>
                <c:pt idx="30162">
                  <c:v>1</c:v>
                </c:pt>
                <c:pt idx="30163">
                  <c:v>1</c:v>
                </c:pt>
                <c:pt idx="30164">
                  <c:v>1</c:v>
                </c:pt>
                <c:pt idx="30165">
                  <c:v>1</c:v>
                </c:pt>
                <c:pt idx="30166">
                  <c:v>1</c:v>
                </c:pt>
                <c:pt idx="30167">
                  <c:v>1</c:v>
                </c:pt>
                <c:pt idx="30168">
                  <c:v>1</c:v>
                </c:pt>
                <c:pt idx="30169">
                  <c:v>1</c:v>
                </c:pt>
                <c:pt idx="30170">
                  <c:v>1</c:v>
                </c:pt>
                <c:pt idx="30171">
                  <c:v>1</c:v>
                </c:pt>
                <c:pt idx="30172">
                  <c:v>1</c:v>
                </c:pt>
                <c:pt idx="30173">
                  <c:v>1</c:v>
                </c:pt>
                <c:pt idx="30174">
                  <c:v>1</c:v>
                </c:pt>
                <c:pt idx="30175">
                  <c:v>1</c:v>
                </c:pt>
                <c:pt idx="30176">
                  <c:v>1</c:v>
                </c:pt>
                <c:pt idx="30177">
                  <c:v>1</c:v>
                </c:pt>
                <c:pt idx="30178">
                  <c:v>1</c:v>
                </c:pt>
                <c:pt idx="30179">
                  <c:v>1</c:v>
                </c:pt>
                <c:pt idx="30180">
                  <c:v>1</c:v>
                </c:pt>
                <c:pt idx="30181">
                  <c:v>1</c:v>
                </c:pt>
                <c:pt idx="30182">
                  <c:v>1</c:v>
                </c:pt>
                <c:pt idx="30183">
                  <c:v>1</c:v>
                </c:pt>
                <c:pt idx="30184">
                  <c:v>1</c:v>
                </c:pt>
                <c:pt idx="30185">
                  <c:v>1</c:v>
                </c:pt>
                <c:pt idx="30186">
                  <c:v>1</c:v>
                </c:pt>
                <c:pt idx="30187">
                  <c:v>1</c:v>
                </c:pt>
                <c:pt idx="30188">
                  <c:v>1</c:v>
                </c:pt>
                <c:pt idx="30189">
                  <c:v>1</c:v>
                </c:pt>
                <c:pt idx="30190">
                  <c:v>1</c:v>
                </c:pt>
                <c:pt idx="30191">
                  <c:v>1</c:v>
                </c:pt>
                <c:pt idx="30192">
                  <c:v>1</c:v>
                </c:pt>
                <c:pt idx="30193">
                  <c:v>1</c:v>
                </c:pt>
                <c:pt idx="30194">
                  <c:v>1</c:v>
                </c:pt>
                <c:pt idx="30195">
                  <c:v>1</c:v>
                </c:pt>
                <c:pt idx="30196">
                  <c:v>1</c:v>
                </c:pt>
                <c:pt idx="30197">
                  <c:v>1</c:v>
                </c:pt>
                <c:pt idx="30198">
                  <c:v>1</c:v>
                </c:pt>
                <c:pt idx="30199">
                  <c:v>1</c:v>
                </c:pt>
                <c:pt idx="30200">
                  <c:v>1</c:v>
                </c:pt>
                <c:pt idx="30201">
                  <c:v>1</c:v>
                </c:pt>
                <c:pt idx="30202">
                  <c:v>1</c:v>
                </c:pt>
                <c:pt idx="30203">
                  <c:v>1</c:v>
                </c:pt>
                <c:pt idx="30204">
                  <c:v>1</c:v>
                </c:pt>
                <c:pt idx="30205">
                  <c:v>1</c:v>
                </c:pt>
                <c:pt idx="30206">
                  <c:v>1</c:v>
                </c:pt>
                <c:pt idx="30207">
                  <c:v>1</c:v>
                </c:pt>
                <c:pt idx="30208">
                  <c:v>1</c:v>
                </c:pt>
                <c:pt idx="30209">
                  <c:v>1</c:v>
                </c:pt>
                <c:pt idx="30210">
                  <c:v>1</c:v>
                </c:pt>
                <c:pt idx="30211">
                  <c:v>1</c:v>
                </c:pt>
                <c:pt idx="30212">
                  <c:v>1</c:v>
                </c:pt>
                <c:pt idx="30213">
                  <c:v>1</c:v>
                </c:pt>
                <c:pt idx="30214">
                  <c:v>1</c:v>
                </c:pt>
                <c:pt idx="30215">
                  <c:v>0.5</c:v>
                </c:pt>
                <c:pt idx="30216">
                  <c:v>1</c:v>
                </c:pt>
                <c:pt idx="30217">
                  <c:v>1</c:v>
                </c:pt>
                <c:pt idx="30218">
                  <c:v>1</c:v>
                </c:pt>
                <c:pt idx="30219">
                  <c:v>1</c:v>
                </c:pt>
                <c:pt idx="30220">
                  <c:v>1</c:v>
                </c:pt>
                <c:pt idx="30221">
                  <c:v>1</c:v>
                </c:pt>
                <c:pt idx="30222">
                  <c:v>1</c:v>
                </c:pt>
                <c:pt idx="30223">
                  <c:v>1</c:v>
                </c:pt>
                <c:pt idx="30224">
                  <c:v>1</c:v>
                </c:pt>
                <c:pt idx="30225">
                  <c:v>1</c:v>
                </c:pt>
                <c:pt idx="30226">
                  <c:v>1</c:v>
                </c:pt>
                <c:pt idx="30227">
                  <c:v>1</c:v>
                </c:pt>
                <c:pt idx="30228">
                  <c:v>1</c:v>
                </c:pt>
                <c:pt idx="30229">
                  <c:v>1</c:v>
                </c:pt>
                <c:pt idx="30230">
                  <c:v>1</c:v>
                </c:pt>
                <c:pt idx="30231">
                  <c:v>1</c:v>
                </c:pt>
                <c:pt idx="30232">
                  <c:v>1</c:v>
                </c:pt>
                <c:pt idx="30233">
                  <c:v>1</c:v>
                </c:pt>
                <c:pt idx="30234">
                  <c:v>1</c:v>
                </c:pt>
                <c:pt idx="30235">
                  <c:v>1</c:v>
                </c:pt>
                <c:pt idx="30236">
                  <c:v>1</c:v>
                </c:pt>
                <c:pt idx="30237">
                  <c:v>1</c:v>
                </c:pt>
                <c:pt idx="30238">
                  <c:v>1</c:v>
                </c:pt>
                <c:pt idx="30239">
                  <c:v>1</c:v>
                </c:pt>
                <c:pt idx="30240">
                  <c:v>1</c:v>
                </c:pt>
                <c:pt idx="30241">
                  <c:v>1</c:v>
                </c:pt>
                <c:pt idx="30242">
                  <c:v>1</c:v>
                </c:pt>
                <c:pt idx="30243">
                  <c:v>1</c:v>
                </c:pt>
                <c:pt idx="30244">
                  <c:v>1</c:v>
                </c:pt>
                <c:pt idx="30245">
                  <c:v>1</c:v>
                </c:pt>
                <c:pt idx="30246">
                  <c:v>1</c:v>
                </c:pt>
                <c:pt idx="30247">
                  <c:v>1</c:v>
                </c:pt>
                <c:pt idx="30248">
                  <c:v>1</c:v>
                </c:pt>
                <c:pt idx="30249">
                  <c:v>1</c:v>
                </c:pt>
                <c:pt idx="30250">
                  <c:v>1</c:v>
                </c:pt>
                <c:pt idx="30251">
                  <c:v>1</c:v>
                </c:pt>
                <c:pt idx="30252">
                  <c:v>1</c:v>
                </c:pt>
                <c:pt idx="30253">
                  <c:v>1</c:v>
                </c:pt>
                <c:pt idx="30254">
                  <c:v>1</c:v>
                </c:pt>
                <c:pt idx="30255">
                  <c:v>1</c:v>
                </c:pt>
                <c:pt idx="30256">
                  <c:v>1</c:v>
                </c:pt>
                <c:pt idx="30257">
                  <c:v>1</c:v>
                </c:pt>
                <c:pt idx="30258">
                  <c:v>1</c:v>
                </c:pt>
                <c:pt idx="30259">
                  <c:v>1</c:v>
                </c:pt>
                <c:pt idx="30260">
                  <c:v>1</c:v>
                </c:pt>
                <c:pt idx="30261">
                  <c:v>1</c:v>
                </c:pt>
                <c:pt idx="30262">
                  <c:v>1</c:v>
                </c:pt>
                <c:pt idx="30263">
                  <c:v>1</c:v>
                </c:pt>
                <c:pt idx="30264">
                  <c:v>1</c:v>
                </c:pt>
                <c:pt idx="30265">
                  <c:v>1</c:v>
                </c:pt>
                <c:pt idx="30266">
                  <c:v>1</c:v>
                </c:pt>
                <c:pt idx="30267">
                  <c:v>1</c:v>
                </c:pt>
                <c:pt idx="30268">
                  <c:v>1</c:v>
                </c:pt>
                <c:pt idx="30269">
                  <c:v>1</c:v>
                </c:pt>
                <c:pt idx="30270">
                  <c:v>1</c:v>
                </c:pt>
                <c:pt idx="30271">
                  <c:v>1</c:v>
                </c:pt>
                <c:pt idx="30272">
                  <c:v>1</c:v>
                </c:pt>
                <c:pt idx="30273">
                  <c:v>1</c:v>
                </c:pt>
                <c:pt idx="30274">
                  <c:v>1</c:v>
                </c:pt>
                <c:pt idx="30275">
                  <c:v>1</c:v>
                </c:pt>
                <c:pt idx="30276">
                  <c:v>1</c:v>
                </c:pt>
                <c:pt idx="30277">
                  <c:v>1</c:v>
                </c:pt>
                <c:pt idx="30278">
                  <c:v>1</c:v>
                </c:pt>
                <c:pt idx="30279">
                  <c:v>0.83333333300000001</c:v>
                </c:pt>
                <c:pt idx="30280">
                  <c:v>1</c:v>
                </c:pt>
                <c:pt idx="30281">
                  <c:v>1</c:v>
                </c:pt>
                <c:pt idx="30282">
                  <c:v>1</c:v>
                </c:pt>
                <c:pt idx="30283">
                  <c:v>1</c:v>
                </c:pt>
                <c:pt idx="30284">
                  <c:v>1</c:v>
                </c:pt>
                <c:pt idx="30285">
                  <c:v>1</c:v>
                </c:pt>
                <c:pt idx="30286">
                  <c:v>1</c:v>
                </c:pt>
                <c:pt idx="30287">
                  <c:v>1</c:v>
                </c:pt>
                <c:pt idx="30288">
                  <c:v>1</c:v>
                </c:pt>
                <c:pt idx="30289">
                  <c:v>1</c:v>
                </c:pt>
                <c:pt idx="30290">
                  <c:v>1</c:v>
                </c:pt>
                <c:pt idx="30291">
                  <c:v>1</c:v>
                </c:pt>
                <c:pt idx="30292">
                  <c:v>1</c:v>
                </c:pt>
                <c:pt idx="30293">
                  <c:v>1</c:v>
                </c:pt>
                <c:pt idx="30294">
                  <c:v>1</c:v>
                </c:pt>
                <c:pt idx="30295">
                  <c:v>1</c:v>
                </c:pt>
                <c:pt idx="30296">
                  <c:v>1</c:v>
                </c:pt>
                <c:pt idx="30297">
                  <c:v>1</c:v>
                </c:pt>
                <c:pt idx="30298">
                  <c:v>1</c:v>
                </c:pt>
                <c:pt idx="30299">
                  <c:v>1</c:v>
                </c:pt>
                <c:pt idx="30300">
                  <c:v>1</c:v>
                </c:pt>
                <c:pt idx="30301">
                  <c:v>1</c:v>
                </c:pt>
                <c:pt idx="30302">
                  <c:v>1</c:v>
                </c:pt>
                <c:pt idx="30303">
                  <c:v>1</c:v>
                </c:pt>
                <c:pt idx="30304">
                  <c:v>1</c:v>
                </c:pt>
                <c:pt idx="30305">
                  <c:v>1</c:v>
                </c:pt>
                <c:pt idx="30306">
                  <c:v>1</c:v>
                </c:pt>
                <c:pt idx="30307">
                  <c:v>1</c:v>
                </c:pt>
                <c:pt idx="30308">
                  <c:v>1</c:v>
                </c:pt>
                <c:pt idx="30309">
                  <c:v>1</c:v>
                </c:pt>
                <c:pt idx="30310">
                  <c:v>1</c:v>
                </c:pt>
                <c:pt idx="30311">
                  <c:v>1</c:v>
                </c:pt>
                <c:pt idx="30312">
                  <c:v>1</c:v>
                </c:pt>
                <c:pt idx="30313">
                  <c:v>1</c:v>
                </c:pt>
                <c:pt idx="30314">
                  <c:v>1</c:v>
                </c:pt>
                <c:pt idx="30315">
                  <c:v>1</c:v>
                </c:pt>
                <c:pt idx="30316">
                  <c:v>1</c:v>
                </c:pt>
                <c:pt idx="30317">
                  <c:v>1</c:v>
                </c:pt>
                <c:pt idx="30318">
                  <c:v>1</c:v>
                </c:pt>
                <c:pt idx="30319">
                  <c:v>1</c:v>
                </c:pt>
                <c:pt idx="30320">
                  <c:v>1</c:v>
                </c:pt>
                <c:pt idx="30321">
                  <c:v>1</c:v>
                </c:pt>
                <c:pt idx="30322">
                  <c:v>1</c:v>
                </c:pt>
                <c:pt idx="30323">
                  <c:v>1</c:v>
                </c:pt>
                <c:pt idx="30324">
                  <c:v>1</c:v>
                </c:pt>
                <c:pt idx="30325">
                  <c:v>1</c:v>
                </c:pt>
                <c:pt idx="30326">
                  <c:v>1</c:v>
                </c:pt>
                <c:pt idx="30327">
                  <c:v>1</c:v>
                </c:pt>
                <c:pt idx="30328">
                  <c:v>1</c:v>
                </c:pt>
                <c:pt idx="30329">
                  <c:v>1</c:v>
                </c:pt>
                <c:pt idx="30330">
                  <c:v>1</c:v>
                </c:pt>
                <c:pt idx="30331">
                  <c:v>1</c:v>
                </c:pt>
                <c:pt idx="30332">
                  <c:v>1</c:v>
                </c:pt>
                <c:pt idx="30333">
                  <c:v>1</c:v>
                </c:pt>
                <c:pt idx="30334">
                  <c:v>1</c:v>
                </c:pt>
                <c:pt idx="30335">
                  <c:v>1</c:v>
                </c:pt>
                <c:pt idx="30336">
                  <c:v>1</c:v>
                </c:pt>
                <c:pt idx="30337">
                  <c:v>1</c:v>
                </c:pt>
                <c:pt idx="30338">
                  <c:v>1</c:v>
                </c:pt>
                <c:pt idx="30339">
                  <c:v>1</c:v>
                </c:pt>
                <c:pt idx="30340">
                  <c:v>1</c:v>
                </c:pt>
                <c:pt idx="30341">
                  <c:v>1</c:v>
                </c:pt>
                <c:pt idx="30342">
                  <c:v>1</c:v>
                </c:pt>
                <c:pt idx="30343">
                  <c:v>1</c:v>
                </c:pt>
                <c:pt idx="30344">
                  <c:v>1</c:v>
                </c:pt>
                <c:pt idx="30345">
                  <c:v>1</c:v>
                </c:pt>
                <c:pt idx="30346">
                  <c:v>1</c:v>
                </c:pt>
                <c:pt idx="30347">
                  <c:v>1</c:v>
                </c:pt>
                <c:pt idx="30348">
                  <c:v>1</c:v>
                </c:pt>
                <c:pt idx="30349">
                  <c:v>1</c:v>
                </c:pt>
                <c:pt idx="30350">
                  <c:v>1</c:v>
                </c:pt>
                <c:pt idx="30351">
                  <c:v>1</c:v>
                </c:pt>
                <c:pt idx="30352">
                  <c:v>1</c:v>
                </c:pt>
                <c:pt idx="30353">
                  <c:v>1</c:v>
                </c:pt>
                <c:pt idx="30354">
                  <c:v>1</c:v>
                </c:pt>
                <c:pt idx="30355">
                  <c:v>1</c:v>
                </c:pt>
                <c:pt idx="30356">
                  <c:v>1</c:v>
                </c:pt>
                <c:pt idx="30357">
                  <c:v>1</c:v>
                </c:pt>
                <c:pt idx="30358">
                  <c:v>1</c:v>
                </c:pt>
                <c:pt idx="30359">
                  <c:v>1</c:v>
                </c:pt>
                <c:pt idx="30360">
                  <c:v>1</c:v>
                </c:pt>
                <c:pt idx="30361">
                  <c:v>1</c:v>
                </c:pt>
                <c:pt idx="30362">
                  <c:v>1</c:v>
                </c:pt>
                <c:pt idx="30363">
                  <c:v>1</c:v>
                </c:pt>
                <c:pt idx="30364">
                  <c:v>1</c:v>
                </c:pt>
                <c:pt idx="30365">
                  <c:v>1</c:v>
                </c:pt>
                <c:pt idx="30366">
                  <c:v>1</c:v>
                </c:pt>
                <c:pt idx="30367">
                  <c:v>1</c:v>
                </c:pt>
                <c:pt idx="30368">
                  <c:v>1</c:v>
                </c:pt>
                <c:pt idx="30369">
                  <c:v>1</c:v>
                </c:pt>
                <c:pt idx="30370">
                  <c:v>1</c:v>
                </c:pt>
                <c:pt idx="30371">
                  <c:v>1</c:v>
                </c:pt>
                <c:pt idx="30372">
                  <c:v>1</c:v>
                </c:pt>
                <c:pt idx="30373">
                  <c:v>0.83333333300000001</c:v>
                </c:pt>
                <c:pt idx="30374">
                  <c:v>1</c:v>
                </c:pt>
                <c:pt idx="30375">
                  <c:v>1</c:v>
                </c:pt>
                <c:pt idx="30376">
                  <c:v>1</c:v>
                </c:pt>
                <c:pt idx="30377">
                  <c:v>1</c:v>
                </c:pt>
                <c:pt idx="30378">
                  <c:v>1</c:v>
                </c:pt>
                <c:pt idx="30379">
                  <c:v>1</c:v>
                </c:pt>
                <c:pt idx="30380">
                  <c:v>0.16666666699999999</c:v>
                </c:pt>
                <c:pt idx="30381">
                  <c:v>1</c:v>
                </c:pt>
                <c:pt idx="30382">
                  <c:v>1</c:v>
                </c:pt>
                <c:pt idx="30383">
                  <c:v>1</c:v>
                </c:pt>
                <c:pt idx="30384">
                  <c:v>1</c:v>
                </c:pt>
                <c:pt idx="30385">
                  <c:v>1</c:v>
                </c:pt>
                <c:pt idx="30386">
                  <c:v>1</c:v>
                </c:pt>
                <c:pt idx="30387">
                  <c:v>1</c:v>
                </c:pt>
                <c:pt idx="30388">
                  <c:v>1</c:v>
                </c:pt>
                <c:pt idx="30389">
                  <c:v>1</c:v>
                </c:pt>
                <c:pt idx="30390">
                  <c:v>1</c:v>
                </c:pt>
                <c:pt idx="30391">
                  <c:v>1</c:v>
                </c:pt>
                <c:pt idx="30392">
                  <c:v>1</c:v>
                </c:pt>
                <c:pt idx="30393">
                  <c:v>1</c:v>
                </c:pt>
                <c:pt idx="30394">
                  <c:v>1</c:v>
                </c:pt>
                <c:pt idx="30395">
                  <c:v>1</c:v>
                </c:pt>
                <c:pt idx="30396">
                  <c:v>1</c:v>
                </c:pt>
                <c:pt idx="30397">
                  <c:v>1</c:v>
                </c:pt>
                <c:pt idx="30398">
                  <c:v>1</c:v>
                </c:pt>
                <c:pt idx="30399">
                  <c:v>1</c:v>
                </c:pt>
                <c:pt idx="30400">
                  <c:v>1</c:v>
                </c:pt>
                <c:pt idx="30401">
                  <c:v>1</c:v>
                </c:pt>
                <c:pt idx="30402">
                  <c:v>1</c:v>
                </c:pt>
                <c:pt idx="30403">
                  <c:v>1</c:v>
                </c:pt>
                <c:pt idx="30404">
                  <c:v>1</c:v>
                </c:pt>
                <c:pt idx="30405">
                  <c:v>1</c:v>
                </c:pt>
                <c:pt idx="30406">
                  <c:v>0.5</c:v>
                </c:pt>
                <c:pt idx="30407">
                  <c:v>1</c:v>
                </c:pt>
                <c:pt idx="30408">
                  <c:v>1</c:v>
                </c:pt>
                <c:pt idx="30409">
                  <c:v>1</c:v>
                </c:pt>
                <c:pt idx="30410">
                  <c:v>1</c:v>
                </c:pt>
                <c:pt idx="30411">
                  <c:v>1</c:v>
                </c:pt>
                <c:pt idx="30412">
                  <c:v>1</c:v>
                </c:pt>
                <c:pt idx="30413">
                  <c:v>1</c:v>
                </c:pt>
                <c:pt idx="30414">
                  <c:v>1</c:v>
                </c:pt>
                <c:pt idx="30415">
                  <c:v>1</c:v>
                </c:pt>
                <c:pt idx="30416">
                  <c:v>1</c:v>
                </c:pt>
                <c:pt idx="30417">
                  <c:v>1</c:v>
                </c:pt>
                <c:pt idx="30418">
                  <c:v>1</c:v>
                </c:pt>
                <c:pt idx="30419">
                  <c:v>1</c:v>
                </c:pt>
                <c:pt idx="30420">
                  <c:v>1</c:v>
                </c:pt>
                <c:pt idx="30421">
                  <c:v>1</c:v>
                </c:pt>
                <c:pt idx="30422">
                  <c:v>1</c:v>
                </c:pt>
                <c:pt idx="30423">
                  <c:v>1</c:v>
                </c:pt>
                <c:pt idx="30424">
                  <c:v>1</c:v>
                </c:pt>
                <c:pt idx="30425">
                  <c:v>1</c:v>
                </c:pt>
                <c:pt idx="30426">
                  <c:v>1</c:v>
                </c:pt>
                <c:pt idx="30427">
                  <c:v>1</c:v>
                </c:pt>
                <c:pt idx="30428">
                  <c:v>1</c:v>
                </c:pt>
                <c:pt idx="30429">
                  <c:v>1</c:v>
                </c:pt>
                <c:pt idx="30430">
                  <c:v>1</c:v>
                </c:pt>
                <c:pt idx="30431">
                  <c:v>1</c:v>
                </c:pt>
                <c:pt idx="30432">
                  <c:v>1</c:v>
                </c:pt>
                <c:pt idx="30433">
                  <c:v>1</c:v>
                </c:pt>
                <c:pt idx="30434">
                  <c:v>1</c:v>
                </c:pt>
                <c:pt idx="30435">
                  <c:v>1</c:v>
                </c:pt>
                <c:pt idx="30436">
                  <c:v>1</c:v>
                </c:pt>
                <c:pt idx="30437">
                  <c:v>1</c:v>
                </c:pt>
                <c:pt idx="30438">
                  <c:v>1</c:v>
                </c:pt>
                <c:pt idx="30439">
                  <c:v>1</c:v>
                </c:pt>
                <c:pt idx="30440">
                  <c:v>1</c:v>
                </c:pt>
                <c:pt idx="30441">
                  <c:v>1</c:v>
                </c:pt>
                <c:pt idx="30442">
                  <c:v>1</c:v>
                </c:pt>
                <c:pt idx="30443">
                  <c:v>1</c:v>
                </c:pt>
                <c:pt idx="30444">
                  <c:v>1</c:v>
                </c:pt>
                <c:pt idx="30445">
                  <c:v>1</c:v>
                </c:pt>
                <c:pt idx="30446">
                  <c:v>1</c:v>
                </c:pt>
                <c:pt idx="30447">
                  <c:v>1</c:v>
                </c:pt>
                <c:pt idx="30448">
                  <c:v>1</c:v>
                </c:pt>
                <c:pt idx="30449">
                  <c:v>1</c:v>
                </c:pt>
                <c:pt idx="30450">
                  <c:v>1</c:v>
                </c:pt>
                <c:pt idx="30451">
                  <c:v>1</c:v>
                </c:pt>
                <c:pt idx="30452">
                  <c:v>1</c:v>
                </c:pt>
                <c:pt idx="30453">
                  <c:v>1</c:v>
                </c:pt>
                <c:pt idx="30454">
                  <c:v>1</c:v>
                </c:pt>
                <c:pt idx="30455">
                  <c:v>1</c:v>
                </c:pt>
                <c:pt idx="30456">
                  <c:v>1</c:v>
                </c:pt>
                <c:pt idx="30457">
                  <c:v>1</c:v>
                </c:pt>
                <c:pt idx="30458">
                  <c:v>1</c:v>
                </c:pt>
                <c:pt idx="30459">
                  <c:v>1</c:v>
                </c:pt>
                <c:pt idx="30460">
                  <c:v>1</c:v>
                </c:pt>
                <c:pt idx="30461">
                  <c:v>1</c:v>
                </c:pt>
                <c:pt idx="30462">
                  <c:v>1</c:v>
                </c:pt>
                <c:pt idx="30463">
                  <c:v>1</c:v>
                </c:pt>
                <c:pt idx="30464">
                  <c:v>1</c:v>
                </c:pt>
                <c:pt idx="30465">
                  <c:v>1</c:v>
                </c:pt>
                <c:pt idx="30466">
                  <c:v>1</c:v>
                </c:pt>
                <c:pt idx="30467">
                  <c:v>1</c:v>
                </c:pt>
                <c:pt idx="30468">
                  <c:v>1</c:v>
                </c:pt>
                <c:pt idx="30469">
                  <c:v>1</c:v>
                </c:pt>
                <c:pt idx="30470">
                  <c:v>1</c:v>
                </c:pt>
                <c:pt idx="30471">
                  <c:v>1</c:v>
                </c:pt>
                <c:pt idx="30472">
                  <c:v>1</c:v>
                </c:pt>
                <c:pt idx="30473">
                  <c:v>1</c:v>
                </c:pt>
                <c:pt idx="30474">
                  <c:v>1</c:v>
                </c:pt>
                <c:pt idx="30475">
                  <c:v>1</c:v>
                </c:pt>
                <c:pt idx="30476">
                  <c:v>1</c:v>
                </c:pt>
                <c:pt idx="30477">
                  <c:v>1</c:v>
                </c:pt>
                <c:pt idx="30478">
                  <c:v>1</c:v>
                </c:pt>
                <c:pt idx="30479">
                  <c:v>1</c:v>
                </c:pt>
                <c:pt idx="30480">
                  <c:v>1</c:v>
                </c:pt>
                <c:pt idx="30481">
                  <c:v>1</c:v>
                </c:pt>
                <c:pt idx="30482">
                  <c:v>1</c:v>
                </c:pt>
                <c:pt idx="30483">
                  <c:v>1</c:v>
                </c:pt>
                <c:pt idx="30484">
                  <c:v>1</c:v>
                </c:pt>
                <c:pt idx="30485">
                  <c:v>1</c:v>
                </c:pt>
                <c:pt idx="30486">
                  <c:v>1</c:v>
                </c:pt>
                <c:pt idx="30487">
                  <c:v>1</c:v>
                </c:pt>
                <c:pt idx="30488">
                  <c:v>1</c:v>
                </c:pt>
                <c:pt idx="30489">
                  <c:v>1</c:v>
                </c:pt>
                <c:pt idx="30490">
                  <c:v>1</c:v>
                </c:pt>
                <c:pt idx="30491">
                  <c:v>1</c:v>
                </c:pt>
                <c:pt idx="30492">
                  <c:v>0.83333333300000001</c:v>
                </c:pt>
                <c:pt idx="30493">
                  <c:v>1</c:v>
                </c:pt>
                <c:pt idx="30494">
                  <c:v>1</c:v>
                </c:pt>
                <c:pt idx="30495">
                  <c:v>1</c:v>
                </c:pt>
                <c:pt idx="30496">
                  <c:v>1</c:v>
                </c:pt>
                <c:pt idx="30497">
                  <c:v>1</c:v>
                </c:pt>
                <c:pt idx="30498">
                  <c:v>1</c:v>
                </c:pt>
                <c:pt idx="30499">
                  <c:v>1</c:v>
                </c:pt>
                <c:pt idx="30500">
                  <c:v>1</c:v>
                </c:pt>
                <c:pt idx="30501">
                  <c:v>1</c:v>
                </c:pt>
                <c:pt idx="30502">
                  <c:v>1</c:v>
                </c:pt>
                <c:pt idx="30503">
                  <c:v>1</c:v>
                </c:pt>
                <c:pt idx="30504">
                  <c:v>1</c:v>
                </c:pt>
                <c:pt idx="30505">
                  <c:v>1</c:v>
                </c:pt>
                <c:pt idx="30506">
                  <c:v>1</c:v>
                </c:pt>
                <c:pt idx="30507">
                  <c:v>1</c:v>
                </c:pt>
                <c:pt idx="30508">
                  <c:v>1</c:v>
                </c:pt>
                <c:pt idx="30509">
                  <c:v>1</c:v>
                </c:pt>
                <c:pt idx="30510">
                  <c:v>1</c:v>
                </c:pt>
                <c:pt idx="30511">
                  <c:v>1</c:v>
                </c:pt>
                <c:pt idx="30512">
                  <c:v>1</c:v>
                </c:pt>
                <c:pt idx="30513">
                  <c:v>1</c:v>
                </c:pt>
                <c:pt idx="30514">
                  <c:v>1</c:v>
                </c:pt>
                <c:pt idx="30515">
                  <c:v>1</c:v>
                </c:pt>
                <c:pt idx="30516">
                  <c:v>1</c:v>
                </c:pt>
                <c:pt idx="30517">
                  <c:v>1</c:v>
                </c:pt>
                <c:pt idx="30518">
                  <c:v>1</c:v>
                </c:pt>
                <c:pt idx="30519">
                  <c:v>1</c:v>
                </c:pt>
                <c:pt idx="30520">
                  <c:v>1</c:v>
                </c:pt>
                <c:pt idx="30521">
                  <c:v>1</c:v>
                </c:pt>
                <c:pt idx="30522">
                  <c:v>1</c:v>
                </c:pt>
                <c:pt idx="30523">
                  <c:v>1</c:v>
                </c:pt>
                <c:pt idx="30524">
                  <c:v>1</c:v>
                </c:pt>
                <c:pt idx="30525">
                  <c:v>1</c:v>
                </c:pt>
                <c:pt idx="30526">
                  <c:v>1</c:v>
                </c:pt>
                <c:pt idx="30527">
                  <c:v>1</c:v>
                </c:pt>
                <c:pt idx="30528">
                  <c:v>1</c:v>
                </c:pt>
                <c:pt idx="30529">
                  <c:v>1</c:v>
                </c:pt>
                <c:pt idx="30530">
                  <c:v>1</c:v>
                </c:pt>
                <c:pt idx="30531">
                  <c:v>1</c:v>
                </c:pt>
                <c:pt idx="30532">
                  <c:v>1</c:v>
                </c:pt>
                <c:pt idx="30533">
                  <c:v>1</c:v>
                </c:pt>
                <c:pt idx="30534">
                  <c:v>1</c:v>
                </c:pt>
                <c:pt idx="30535">
                  <c:v>1</c:v>
                </c:pt>
                <c:pt idx="30536">
                  <c:v>1</c:v>
                </c:pt>
                <c:pt idx="30537">
                  <c:v>1</c:v>
                </c:pt>
                <c:pt idx="30538">
                  <c:v>1</c:v>
                </c:pt>
                <c:pt idx="30539">
                  <c:v>1</c:v>
                </c:pt>
                <c:pt idx="30540">
                  <c:v>1</c:v>
                </c:pt>
                <c:pt idx="30541">
                  <c:v>1</c:v>
                </c:pt>
                <c:pt idx="30542">
                  <c:v>1</c:v>
                </c:pt>
                <c:pt idx="30543">
                  <c:v>1</c:v>
                </c:pt>
                <c:pt idx="30544">
                  <c:v>1</c:v>
                </c:pt>
                <c:pt idx="30545">
                  <c:v>1</c:v>
                </c:pt>
                <c:pt idx="30546">
                  <c:v>1</c:v>
                </c:pt>
                <c:pt idx="30547">
                  <c:v>1</c:v>
                </c:pt>
                <c:pt idx="30548">
                  <c:v>1</c:v>
                </c:pt>
                <c:pt idx="30549">
                  <c:v>1</c:v>
                </c:pt>
                <c:pt idx="30550">
                  <c:v>1</c:v>
                </c:pt>
                <c:pt idx="30551">
                  <c:v>1</c:v>
                </c:pt>
                <c:pt idx="30552">
                  <c:v>1</c:v>
                </c:pt>
                <c:pt idx="30553">
                  <c:v>1</c:v>
                </c:pt>
                <c:pt idx="30554">
                  <c:v>1</c:v>
                </c:pt>
                <c:pt idx="30555">
                  <c:v>1</c:v>
                </c:pt>
                <c:pt idx="30556">
                  <c:v>1</c:v>
                </c:pt>
                <c:pt idx="30557">
                  <c:v>1</c:v>
                </c:pt>
                <c:pt idx="30558">
                  <c:v>1</c:v>
                </c:pt>
                <c:pt idx="30559">
                  <c:v>1</c:v>
                </c:pt>
                <c:pt idx="30560">
                  <c:v>1</c:v>
                </c:pt>
                <c:pt idx="30561">
                  <c:v>1</c:v>
                </c:pt>
                <c:pt idx="30562">
                  <c:v>1</c:v>
                </c:pt>
                <c:pt idx="30563">
                  <c:v>1</c:v>
                </c:pt>
                <c:pt idx="30564">
                  <c:v>1</c:v>
                </c:pt>
                <c:pt idx="30565">
                  <c:v>1</c:v>
                </c:pt>
                <c:pt idx="30566">
                  <c:v>1</c:v>
                </c:pt>
                <c:pt idx="30567">
                  <c:v>1</c:v>
                </c:pt>
                <c:pt idx="30568">
                  <c:v>1</c:v>
                </c:pt>
                <c:pt idx="30569">
                  <c:v>1</c:v>
                </c:pt>
                <c:pt idx="30570">
                  <c:v>1</c:v>
                </c:pt>
                <c:pt idx="30571">
                  <c:v>1</c:v>
                </c:pt>
                <c:pt idx="30572">
                  <c:v>1</c:v>
                </c:pt>
                <c:pt idx="30573">
                  <c:v>1</c:v>
                </c:pt>
                <c:pt idx="30574">
                  <c:v>1</c:v>
                </c:pt>
                <c:pt idx="30575">
                  <c:v>1</c:v>
                </c:pt>
                <c:pt idx="30576">
                  <c:v>1</c:v>
                </c:pt>
                <c:pt idx="30577">
                  <c:v>1</c:v>
                </c:pt>
                <c:pt idx="30578">
                  <c:v>1</c:v>
                </c:pt>
                <c:pt idx="30579">
                  <c:v>1</c:v>
                </c:pt>
                <c:pt idx="30580">
                  <c:v>1</c:v>
                </c:pt>
                <c:pt idx="30581">
                  <c:v>1</c:v>
                </c:pt>
                <c:pt idx="30582">
                  <c:v>1</c:v>
                </c:pt>
                <c:pt idx="30583">
                  <c:v>1</c:v>
                </c:pt>
                <c:pt idx="30584">
                  <c:v>1</c:v>
                </c:pt>
                <c:pt idx="30585">
                  <c:v>1</c:v>
                </c:pt>
                <c:pt idx="30586">
                  <c:v>1</c:v>
                </c:pt>
                <c:pt idx="30587">
                  <c:v>1</c:v>
                </c:pt>
                <c:pt idx="30588">
                  <c:v>1</c:v>
                </c:pt>
                <c:pt idx="30589">
                  <c:v>1</c:v>
                </c:pt>
                <c:pt idx="30590">
                  <c:v>1</c:v>
                </c:pt>
                <c:pt idx="30591">
                  <c:v>1</c:v>
                </c:pt>
                <c:pt idx="30592">
                  <c:v>1</c:v>
                </c:pt>
                <c:pt idx="30593">
                  <c:v>1</c:v>
                </c:pt>
                <c:pt idx="30594">
                  <c:v>0.83333333300000001</c:v>
                </c:pt>
                <c:pt idx="30595">
                  <c:v>1</c:v>
                </c:pt>
                <c:pt idx="30596">
                  <c:v>1</c:v>
                </c:pt>
                <c:pt idx="30597">
                  <c:v>1</c:v>
                </c:pt>
                <c:pt idx="30598">
                  <c:v>1</c:v>
                </c:pt>
                <c:pt idx="30599">
                  <c:v>1</c:v>
                </c:pt>
                <c:pt idx="30600">
                  <c:v>1</c:v>
                </c:pt>
                <c:pt idx="30601">
                  <c:v>1</c:v>
                </c:pt>
                <c:pt idx="30602">
                  <c:v>1</c:v>
                </c:pt>
                <c:pt idx="30603">
                  <c:v>1</c:v>
                </c:pt>
                <c:pt idx="30604">
                  <c:v>1</c:v>
                </c:pt>
                <c:pt idx="30605">
                  <c:v>1</c:v>
                </c:pt>
                <c:pt idx="30606">
                  <c:v>1</c:v>
                </c:pt>
                <c:pt idx="30607">
                  <c:v>1</c:v>
                </c:pt>
                <c:pt idx="30608">
                  <c:v>1</c:v>
                </c:pt>
                <c:pt idx="30609">
                  <c:v>1</c:v>
                </c:pt>
                <c:pt idx="30610">
                  <c:v>1</c:v>
                </c:pt>
                <c:pt idx="30611">
                  <c:v>1</c:v>
                </c:pt>
                <c:pt idx="30612">
                  <c:v>1</c:v>
                </c:pt>
                <c:pt idx="30613">
                  <c:v>1</c:v>
                </c:pt>
                <c:pt idx="30614">
                  <c:v>1</c:v>
                </c:pt>
                <c:pt idx="30615">
                  <c:v>1</c:v>
                </c:pt>
                <c:pt idx="30616">
                  <c:v>1</c:v>
                </c:pt>
                <c:pt idx="30617">
                  <c:v>1</c:v>
                </c:pt>
                <c:pt idx="30618">
                  <c:v>1</c:v>
                </c:pt>
                <c:pt idx="30619">
                  <c:v>1</c:v>
                </c:pt>
                <c:pt idx="30620">
                  <c:v>1</c:v>
                </c:pt>
                <c:pt idx="30621">
                  <c:v>1</c:v>
                </c:pt>
                <c:pt idx="30622">
                  <c:v>1</c:v>
                </c:pt>
                <c:pt idx="30623">
                  <c:v>1</c:v>
                </c:pt>
                <c:pt idx="30624">
                  <c:v>1</c:v>
                </c:pt>
                <c:pt idx="30625">
                  <c:v>1</c:v>
                </c:pt>
                <c:pt idx="30626">
                  <c:v>1</c:v>
                </c:pt>
                <c:pt idx="30627">
                  <c:v>1</c:v>
                </c:pt>
                <c:pt idx="30628">
                  <c:v>1</c:v>
                </c:pt>
                <c:pt idx="30629">
                  <c:v>1</c:v>
                </c:pt>
                <c:pt idx="30630">
                  <c:v>1</c:v>
                </c:pt>
                <c:pt idx="30631">
                  <c:v>1</c:v>
                </c:pt>
                <c:pt idx="30632">
                  <c:v>1</c:v>
                </c:pt>
                <c:pt idx="30633">
                  <c:v>1</c:v>
                </c:pt>
                <c:pt idx="30634">
                  <c:v>1</c:v>
                </c:pt>
                <c:pt idx="30635">
                  <c:v>1</c:v>
                </c:pt>
                <c:pt idx="30636">
                  <c:v>1</c:v>
                </c:pt>
                <c:pt idx="30637">
                  <c:v>1</c:v>
                </c:pt>
                <c:pt idx="30638">
                  <c:v>1</c:v>
                </c:pt>
                <c:pt idx="30639">
                  <c:v>1</c:v>
                </c:pt>
                <c:pt idx="30640">
                  <c:v>1</c:v>
                </c:pt>
                <c:pt idx="30641">
                  <c:v>1</c:v>
                </c:pt>
                <c:pt idx="30642">
                  <c:v>1</c:v>
                </c:pt>
                <c:pt idx="30643">
                  <c:v>0.83333333300000001</c:v>
                </c:pt>
                <c:pt idx="30644">
                  <c:v>1</c:v>
                </c:pt>
                <c:pt idx="30645">
                  <c:v>1</c:v>
                </c:pt>
                <c:pt idx="30646">
                  <c:v>1</c:v>
                </c:pt>
                <c:pt idx="30647">
                  <c:v>1</c:v>
                </c:pt>
                <c:pt idx="30648">
                  <c:v>1</c:v>
                </c:pt>
                <c:pt idx="30649">
                  <c:v>1</c:v>
                </c:pt>
                <c:pt idx="30650">
                  <c:v>1</c:v>
                </c:pt>
                <c:pt idx="30651">
                  <c:v>1</c:v>
                </c:pt>
                <c:pt idx="30652">
                  <c:v>1</c:v>
                </c:pt>
                <c:pt idx="30653">
                  <c:v>1</c:v>
                </c:pt>
                <c:pt idx="30654">
                  <c:v>1</c:v>
                </c:pt>
                <c:pt idx="30655">
                  <c:v>1</c:v>
                </c:pt>
                <c:pt idx="30656">
                  <c:v>1</c:v>
                </c:pt>
                <c:pt idx="30657">
                  <c:v>1</c:v>
                </c:pt>
                <c:pt idx="30658">
                  <c:v>1</c:v>
                </c:pt>
                <c:pt idx="30659">
                  <c:v>1</c:v>
                </c:pt>
                <c:pt idx="30660">
                  <c:v>1</c:v>
                </c:pt>
                <c:pt idx="30661">
                  <c:v>1</c:v>
                </c:pt>
                <c:pt idx="30662">
                  <c:v>1</c:v>
                </c:pt>
                <c:pt idx="30663">
                  <c:v>0.16666666699999999</c:v>
                </c:pt>
                <c:pt idx="30664">
                  <c:v>1</c:v>
                </c:pt>
                <c:pt idx="30665">
                  <c:v>1</c:v>
                </c:pt>
                <c:pt idx="30666">
                  <c:v>1</c:v>
                </c:pt>
                <c:pt idx="30667">
                  <c:v>1</c:v>
                </c:pt>
                <c:pt idx="30668">
                  <c:v>1</c:v>
                </c:pt>
                <c:pt idx="30669">
                  <c:v>1</c:v>
                </c:pt>
                <c:pt idx="30670">
                  <c:v>1</c:v>
                </c:pt>
                <c:pt idx="30671">
                  <c:v>0.83333333300000001</c:v>
                </c:pt>
                <c:pt idx="30672">
                  <c:v>1</c:v>
                </c:pt>
                <c:pt idx="30673">
                  <c:v>1</c:v>
                </c:pt>
                <c:pt idx="30674">
                  <c:v>1</c:v>
                </c:pt>
                <c:pt idx="30675">
                  <c:v>1</c:v>
                </c:pt>
                <c:pt idx="30676">
                  <c:v>1</c:v>
                </c:pt>
                <c:pt idx="30677">
                  <c:v>1</c:v>
                </c:pt>
                <c:pt idx="30678">
                  <c:v>1</c:v>
                </c:pt>
                <c:pt idx="30679">
                  <c:v>1</c:v>
                </c:pt>
                <c:pt idx="30680">
                  <c:v>1</c:v>
                </c:pt>
                <c:pt idx="30681">
                  <c:v>1</c:v>
                </c:pt>
                <c:pt idx="30682">
                  <c:v>1</c:v>
                </c:pt>
                <c:pt idx="30683">
                  <c:v>1</c:v>
                </c:pt>
                <c:pt idx="30684">
                  <c:v>1</c:v>
                </c:pt>
                <c:pt idx="30685">
                  <c:v>1</c:v>
                </c:pt>
                <c:pt idx="30686">
                  <c:v>1</c:v>
                </c:pt>
                <c:pt idx="30687">
                  <c:v>1</c:v>
                </c:pt>
                <c:pt idx="30688">
                  <c:v>1</c:v>
                </c:pt>
                <c:pt idx="30689">
                  <c:v>1</c:v>
                </c:pt>
                <c:pt idx="30690">
                  <c:v>1</c:v>
                </c:pt>
                <c:pt idx="30691">
                  <c:v>1</c:v>
                </c:pt>
                <c:pt idx="30692">
                  <c:v>1</c:v>
                </c:pt>
                <c:pt idx="30693">
                  <c:v>1</c:v>
                </c:pt>
                <c:pt idx="30694">
                  <c:v>1</c:v>
                </c:pt>
                <c:pt idx="30695">
                  <c:v>1</c:v>
                </c:pt>
                <c:pt idx="30696">
                  <c:v>1</c:v>
                </c:pt>
                <c:pt idx="30697">
                  <c:v>1</c:v>
                </c:pt>
                <c:pt idx="30698">
                  <c:v>1</c:v>
                </c:pt>
                <c:pt idx="30699">
                  <c:v>1</c:v>
                </c:pt>
                <c:pt idx="30700">
                  <c:v>1</c:v>
                </c:pt>
                <c:pt idx="30701">
                  <c:v>1</c:v>
                </c:pt>
                <c:pt idx="30702">
                  <c:v>1</c:v>
                </c:pt>
                <c:pt idx="30703">
                  <c:v>1</c:v>
                </c:pt>
                <c:pt idx="30704">
                  <c:v>1</c:v>
                </c:pt>
                <c:pt idx="30705">
                  <c:v>1</c:v>
                </c:pt>
                <c:pt idx="30706">
                  <c:v>1</c:v>
                </c:pt>
                <c:pt idx="30707">
                  <c:v>1</c:v>
                </c:pt>
                <c:pt idx="30708">
                  <c:v>1</c:v>
                </c:pt>
                <c:pt idx="30709">
                  <c:v>1</c:v>
                </c:pt>
                <c:pt idx="30710">
                  <c:v>1</c:v>
                </c:pt>
                <c:pt idx="30711">
                  <c:v>1</c:v>
                </c:pt>
                <c:pt idx="30712">
                  <c:v>1</c:v>
                </c:pt>
                <c:pt idx="30713">
                  <c:v>1</c:v>
                </c:pt>
                <c:pt idx="30714">
                  <c:v>1</c:v>
                </c:pt>
                <c:pt idx="30715">
                  <c:v>1</c:v>
                </c:pt>
                <c:pt idx="30716">
                  <c:v>1</c:v>
                </c:pt>
                <c:pt idx="30717">
                  <c:v>1</c:v>
                </c:pt>
                <c:pt idx="30718">
                  <c:v>1</c:v>
                </c:pt>
                <c:pt idx="30719">
                  <c:v>1</c:v>
                </c:pt>
                <c:pt idx="30720">
                  <c:v>1</c:v>
                </c:pt>
                <c:pt idx="30721">
                  <c:v>1</c:v>
                </c:pt>
                <c:pt idx="30722">
                  <c:v>1</c:v>
                </c:pt>
                <c:pt idx="30723">
                  <c:v>1</c:v>
                </c:pt>
                <c:pt idx="30724">
                  <c:v>1</c:v>
                </c:pt>
                <c:pt idx="30725">
                  <c:v>1</c:v>
                </c:pt>
                <c:pt idx="30726">
                  <c:v>1</c:v>
                </c:pt>
                <c:pt idx="30727">
                  <c:v>1</c:v>
                </c:pt>
                <c:pt idx="30728">
                  <c:v>1</c:v>
                </c:pt>
                <c:pt idx="30729">
                  <c:v>1</c:v>
                </c:pt>
                <c:pt idx="30730">
                  <c:v>1</c:v>
                </c:pt>
                <c:pt idx="30731">
                  <c:v>1</c:v>
                </c:pt>
                <c:pt idx="30732">
                  <c:v>1</c:v>
                </c:pt>
                <c:pt idx="30733">
                  <c:v>1</c:v>
                </c:pt>
                <c:pt idx="30734">
                  <c:v>1</c:v>
                </c:pt>
                <c:pt idx="30735">
                  <c:v>1</c:v>
                </c:pt>
                <c:pt idx="30736">
                  <c:v>0.5</c:v>
                </c:pt>
                <c:pt idx="30737">
                  <c:v>1</c:v>
                </c:pt>
                <c:pt idx="30738">
                  <c:v>1</c:v>
                </c:pt>
                <c:pt idx="30739">
                  <c:v>1</c:v>
                </c:pt>
                <c:pt idx="30740">
                  <c:v>1</c:v>
                </c:pt>
                <c:pt idx="30741">
                  <c:v>1</c:v>
                </c:pt>
                <c:pt idx="30742">
                  <c:v>1</c:v>
                </c:pt>
                <c:pt idx="30743">
                  <c:v>1</c:v>
                </c:pt>
                <c:pt idx="30744">
                  <c:v>1</c:v>
                </c:pt>
                <c:pt idx="30745">
                  <c:v>1</c:v>
                </c:pt>
                <c:pt idx="30746">
                  <c:v>1</c:v>
                </c:pt>
                <c:pt idx="30747">
                  <c:v>0.83333333300000001</c:v>
                </c:pt>
                <c:pt idx="30748">
                  <c:v>1</c:v>
                </c:pt>
                <c:pt idx="30749">
                  <c:v>1</c:v>
                </c:pt>
                <c:pt idx="30750">
                  <c:v>1</c:v>
                </c:pt>
                <c:pt idx="30751">
                  <c:v>1</c:v>
                </c:pt>
                <c:pt idx="30752">
                  <c:v>1</c:v>
                </c:pt>
                <c:pt idx="30753">
                  <c:v>1</c:v>
                </c:pt>
                <c:pt idx="30754">
                  <c:v>1</c:v>
                </c:pt>
                <c:pt idx="30755">
                  <c:v>1</c:v>
                </c:pt>
                <c:pt idx="30756">
                  <c:v>1</c:v>
                </c:pt>
                <c:pt idx="30757">
                  <c:v>1</c:v>
                </c:pt>
                <c:pt idx="30758">
                  <c:v>1</c:v>
                </c:pt>
                <c:pt idx="30759">
                  <c:v>1</c:v>
                </c:pt>
                <c:pt idx="30760">
                  <c:v>1</c:v>
                </c:pt>
                <c:pt idx="30761">
                  <c:v>1</c:v>
                </c:pt>
                <c:pt idx="30762">
                  <c:v>0.83333333300000001</c:v>
                </c:pt>
                <c:pt idx="30763">
                  <c:v>1</c:v>
                </c:pt>
                <c:pt idx="30764">
                  <c:v>1</c:v>
                </c:pt>
                <c:pt idx="30765">
                  <c:v>1</c:v>
                </c:pt>
                <c:pt idx="30766">
                  <c:v>1</c:v>
                </c:pt>
                <c:pt idx="30767">
                  <c:v>1</c:v>
                </c:pt>
                <c:pt idx="30768">
                  <c:v>1</c:v>
                </c:pt>
                <c:pt idx="30769">
                  <c:v>1</c:v>
                </c:pt>
                <c:pt idx="30770">
                  <c:v>1</c:v>
                </c:pt>
                <c:pt idx="30771">
                  <c:v>1</c:v>
                </c:pt>
                <c:pt idx="30772">
                  <c:v>1</c:v>
                </c:pt>
                <c:pt idx="30773">
                  <c:v>1</c:v>
                </c:pt>
                <c:pt idx="30774">
                  <c:v>1</c:v>
                </c:pt>
                <c:pt idx="30775">
                  <c:v>1</c:v>
                </c:pt>
                <c:pt idx="30776">
                  <c:v>1</c:v>
                </c:pt>
                <c:pt idx="30777">
                  <c:v>1</c:v>
                </c:pt>
                <c:pt idx="30778">
                  <c:v>1</c:v>
                </c:pt>
                <c:pt idx="30779">
                  <c:v>1</c:v>
                </c:pt>
                <c:pt idx="30780">
                  <c:v>1</c:v>
                </c:pt>
                <c:pt idx="30781">
                  <c:v>1</c:v>
                </c:pt>
                <c:pt idx="30782">
                  <c:v>1</c:v>
                </c:pt>
                <c:pt idx="30783">
                  <c:v>1</c:v>
                </c:pt>
                <c:pt idx="30784">
                  <c:v>1</c:v>
                </c:pt>
                <c:pt idx="30785">
                  <c:v>1</c:v>
                </c:pt>
                <c:pt idx="30786">
                  <c:v>1</c:v>
                </c:pt>
                <c:pt idx="30787">
                  <c:v>1</c:v>
                </c:pt>
                <c:pt idx="30788">
                  <c:v>1</c:v>
                </c:pt>
                <c:pt idx="30789">
                  <c:v>1</c:v>
                </c:pt>
                <c:pt idx="30790">
                  <c:v>1</c:v>
                </c:pt>
                <c:pt idx="30791">
                  <c:v>1</c:v>
                </c:pt>
                <c:pt idx="30792">
                  <c:v>1</c:v>
                </c:pt>
                <c:pt idx="30793">
                  <c:v>1</c:v>
                </c:pt>
                <c:pt idx="30794">
                  <c:v>1</c:v>
                </c:pt>
                <c:pt idx="30795">
                  <c:v>1</c:v>
                </c:pt>
                <c:pt idx="30796">
                  <c:v>1</c:v>
                </c:pt>
                <c:pt idx="30797">
                  <c:v>1</c:v>
                </c:pt>
                <c:pt idx="30798">
                  <c:v>1</c:v>
                </c:pt>
                <c:pt idx="30799">
                  <c:v>1</c:v>
                </c:pt>
                <c:pt idx="30800">
                  <c:v>1</c:v>
                </c:pt>
                <c:pt idx="30801">
                  <c:v>1</c:v>
                </c:pt>
                <c:pt idx="30802">
                  <c:v>1</c:v>
                </c:pt>
                <c:pt idx="30803">
                  <c:v>1</c:v>
                </c:pt>
                <c:pt idx="30804">
                  <c:v>1</c:v>
                </c:pt>
                <c:pt idx="30805">
                  <c:v>1</c:v>
                </c:pt>
                <c:pt idx="30806">
                  <c:v>1</c:v>
                </c:pt>
                <c:pt idx="30807">
                  <c:v>1</c:v>
                </c:pt>
                <c:pt idx="30808">
                  <c:v>1</c:v>
                </c:pt>
                <c:pt idx="30809">
                  <c:v>1</c:v>
                </c:pt>
                <c:pt idx="30810">
                  <c:v>1</c:v>
                </c:pt>
                <c:pt idx="30811">
                  <c:v>1</c:v>
                </c:pt>
                <c:pt idx="30812">
                  <c:v>1</c:v>
                </c:pt>
                <c:pt idx="30813">
                  <c:v>1</c:v>
                </c:pt>
                <c:pt idx="30814">
                  <c:v>1</c:v>
                </c:pt>
                <c:pt idx="30815">
                  <c:v>1</c:v>
                </c:pt>
                <c:pt idx="30816">
                  <c:v>1</c:v>
                </c:pt>
                <c:pt idx="30817">
                  <c:v>1</c:v>
                </c:pt>
                <c:pt idx="30818">
                  <c:v>1</c:v>
                </c:pt>
                <c:pt idx="30819">
                  <c:v>1</c:v>
                </c:pt>
                <c:pt idx="30820">
                  <c:v>1</c:v>
                </c:pt>
                <c:pt idx="30821">
                  <c:v>1</c:v>
                </c:pt>
                <c:pt idx="30822">
                  <c:v>1</c:v>
                </c:pt>
                <c:pt idx="30823">
                  <c:v>1</c:v>
                </c:pt>
                <c:pt idx="30824">
                  <c:v>1</c:v>
                </c:pt>
                <c:pt idx="30825">
                  <c:v>1</c:v>
                </c:pt>
                <c:pt idx="30826">
                  <c:v>1</c:v>
                </c:pt>
                <c:pt idx="30827">
                  <c:v>1</c:v>
                </c:pt>
                <c:pt idx="30828">
                  <c:v>1</c:v>
                </c:pt>
                <c:pt idx="30829">
                  <c:v>1</c:v>
                </c:pt>
                <c:pt idx="30830">
                  <c:v>1</c:v>
                </c:pt>
                <c:pt idx="30831">
                  <c:v>1</c:v>
                </c:pt>
                <c:pt idx="30832">
                  <c:v>1</c:v>
                </c:pt>
                <c:pt idx="30833">
                  <c:v>1</c:v>
                </c:pt>
                <c:pt idx="30834">
                  <c:v>1</c:v>
                </c:pt>
                <c:pt idx="30835">
                  <c:v>1</c:v>
                </c:pt>
                <c:pt idx="30836">
                  <c:v>1</c:v>
                </c:pt>
                <c:pt idx="30837">
                  <c:v>1</c:v>
                </c:pt>
                <c:pt idx="30838">
                  <c:v>1</c:v>
                </c:pt>
                <c:pt idx="30839">
                  <c:v>1</c:v>
                </c:pt>
                <c:pt idx="30840">
                  <c:v>1</c:v>
                </c:pt>
                <c:pt idx="30841">
                  <c:v>1</c:v>
                </c:pt>
                <c:pt idx="30842">
                  <c:v>1</c:v>
                </c:pt>
                <c:pt idx="30843">
                  <c:v>1</c:v>
                </c:pt>
                <c:pt idx="30844">
                  <c:v>1</c:v>
                </c:pt>
                <c:pt idx="30845">
                  <c:v>1</c:v>
                </c:pt>
                <c:pt idx="30846">
                  <c:v>1</c:v>
                </c:pt>
                <c:pt idx="30847">
                  <c:v>1</c:v>
                </c:pt>
                <c:pt idx="30848">
                  <c:v>1</c:v>
                </c:pt>
                <c:pt idx="30849">
                  <c:v>1</c:v>
                </c:pt>
                <c:pt idx="30850">
                  <c:v>1</c:v>
                </c:pt>
                <c:pt idx="30851">
                  <c:v>1</c:v>
                </c:pt>
                <c:pt idx="30852">
                  <c:v>1</c:v>
                </c:pt>
                <c:pt idx="30853">
                  <c:v>1</c:v>
                </c:pt>
                <c:pt idx="30854">
                  <c:v>1</c:v>
                </c:pt>
                <c:pt idx="30855">
                  <c:v>1</c:v>
                </c:pt>
                <c:pt idx="30856">
                  <c:v>1</c:v>
                </c:pt>
                <c:pt idx="30857">
                  <c:v>1</c:v>
                </c:pt>
                <c:pt idx="30858">
                  <c:v>1</c:v>
                </c:pt>
                <c:pt idx="30859">
                  <c:v>1</c:v>
                </c:pt>
                <c:pt idx="30860">
                  <c:v>1</c:v>
                </c:pt>
                <c:pt idx="30861">
                  <c:v>1</c:v>
                </c:pt>
                <c:pt idx="30862">
                  <c:v>1</c:v>
                </c:pt>
                <c:pt idx="30863">
                  <c:v>1</c:v>
                </c:pt>
                <c:pt idx="30864">
                  <c:v>1</c:v>
                </c:pt>
                <c:pt idx="30865">
                  <c:v>1</c:v>
                </c:pt>
                <c:pt idx="30866">
                  <c:v>1</c:v>
                </c:pt>
                <c:pt idx="30867">
                  <c:v>1</c:v>
                </c:pt>
                <c:pt idx="30868">
                  <c:v>1</c:v>
                </c:pt>
                <c:pt idx="30869">
                  <c:v>1</c:v>
                </c:pt>
                <c:pt idx="30870">
                  <c:v>1</c:v>
                </c:pt>
                <c:pt idx="30871">
                  <c:v>1</c:v>
                </c:pt>
                <c:pt idx="30872">
                  <c:v>1</c:v>
                </c:pt>
                <c:pt idx="30873">
                  <c:v>1</c:v>
                </c:pt>
                <c:pt idx="30874">
                  <c:v>1</c:v>
                </c:pt>
                <c:pt idx="30875">
                  <c:v>1</c:v>
                </c:pt>
                <c:pt idx="30876">
                  <c:v>1</c:v>
                </c:pt>
                <c:pt idx="30877">
                  <c:v>1</c:v>
                </c:pt>
                <c:pt idx="30878">
                  <c:v>1</c:v>
                </c:pt>
                <c:pt idx="30879">
                  <c:v>1</c:v>
                </c:pt>
                <c:pt idx="30880">
                  <c:v>1</c:v>
                </c:pt>
                <c:pt idx="30881">
                  <c:v>1</c:v>
                </c:pt>
                <c:pt idx="30882">
                  <c:v>1</c:v>
                </c:pt>
                <c:pt idx="30883">
                  <c:v>1</c:v>
                </c:pt>
                <c:pt idx="30884">
                  <c:v>1</c:v>
                </c:pt>
                <c:pt idx="30885">
                  <c:v>1</c:v>
                </c:pt>
                <c:pt idx="30886">
                  <c:v>1</c:v>
                </c:pt>
                <c:pt idx="30887">
                  <c:v>1</c:v>
                </c:pt>
                <c:pt idx="30888">
                  <c:v>1</c:v>
                </c:pt>
                <c:pt idx="30889">
                  <c:v>1</c:v>
                </c:pt>
                <c:pt idx="30890">
                  <c:v>1</c:v>
                </c:pt>
                <c:pt idx="30891">
                  <c:v>1</c:v>
                </c:pt>
                <c:pt idx="30892">
                  <c:v>1</c:v>
                </c:pt>
                <c:pt idx="30893">
                  <c:v>1</c:v>
                </c:pt>
                <c:pt idx="30894">
                  <c:v>1</c:v>
                </c:pt>
                <c:pt idx="30895">
                  <c:v>1</c:v>
                </c:pt>
                <c:pt idx="30896">
                  <c:v>1</c:v>
                </c:pt>
                <c:pt idx="30897">
                  <c:v>1</c:v>
                </c:pt>
                <c:pt idx="30898">
                  <c:v>1</c:v>
                </c:pt>
                <c:pt idx="30899">
                  <c:v>1</c:v>
                </c:pt>
                <c:pt idx="30900">
                  <c:v>1</c:v>
                </c:pt>
                <c:pt idx="30901">
                  <c:v>1</c:v>
                </c:pt>
                <c:pt idx="30902">
                  <c:v>1</c:v>
                </c:pt>
                <c:pt idx="30903">
                  <c:v>1</c:v>
                </c:pt>
                <c:pt idx="30904">
                  <c:v>1</c:v>
                </c:pt>
                <c:pt idx="30905">
                  <c:v>1</c:v>
                </c:pt>
                <c:pt idx="30906">
                  <c:v>1</c:v>
                </c:pt>
                <c:pt idx="30907">
                  <c:v>1</c:v>
                </c:pt>
                <c:pt idx="30908">
                  <c:v>1</c:v>
                </c:pt>
                <c:pt idx="30909">
                  <c:v>1</c:v>
                </c:pt>
                <c:pt idx="30910">
                  <c:v>1</c:v>
                </c:pt>
                <c:pt idx="30911">
                  <c:v>1</c:v>
                </c:pt>
                <c:pt idx="30912">
                  <c:v>1</c:v>
                </c:pt>
                <c:pt idx="30913">
                  <c:v>1</c:v>
                </c:pt>
                <c:pt idx="30914">
                  <c:v>1</c:v>
                </c:pt>
                <c:pt idx="30915">
                  <c:v>1</c:v>
                </c:pt>
                <c:pt idx="30916">
                  <c:v>1</c:v>
                </c:pt>
                <c:pt idx="30917">
                  <c:v>1</c:v>
                </c:pt>
                <c:pt idx="30918">
                  <c:v>1</c:v>
                </c:pt>
                <c:pt idx="30919">
                  <c:v>1</c:v>
                </c:pt>
                <c:pt idx="30920">
                  <c:v>1</c:v>
                </c:pt>
                <c:pt idx="30921">
                  <c:v>1</c:v>
                </c:pt>
                <c:pt idx="30922">
                  <c:v>1</c:v>
                </c:pt>
                <c:pt idx="30923">
                  <c:v>1</c:v>
                </c:pt>
                <c:pt idx="30924">
                  <c:v>1</c:v>
                </c:pt>
                <c:pt idx="30925">
                  <c:v>1</c:v>
                </c:pt>
                <c:pt idx="30926">
                  <c:v>1</c:v>
                </c:pt>
                <c:pt idx="30927">
                  <c:v>1</c:v>
                </c:pt>
                <c:pt idx="30928">
                  <c:v>1</c:v>
                </c:pt>
                <c:pt idx="30929">
                  <c:v>1</c:v>
                </c:pt>
                <c:pt idx="30930">
                  <c:v>1</c:v>
                </c:pt>
                <c:pt idx="30931">
                  <c:v>1</c:v>
                </c:pt>
                <c:pt idx="30932">
                  <c:v>1</c:v>
                </c:pt>
                <c:pt idx="30933">
                  <c:v>1</c:v>
                </c:pt>
                <c:pt idx="30934">
                  <c:v>1</c:v>
                </c:pt>
                <c:pt idx="30935">
                  <c:v>1</c:v>
                </c:pt>
                <c:pt idx="30936">
                  <c:v>1</c:v>
                </c:pt>
                <c:pt idx="30937">
                  <c:v>1</c:v>
                </c:pt>
                <c:pt idx="30938">
                  <c:v>1</c:v>
                </c:pt>
                <c:pt idx="30939">
                  <c:v>1</c:v>
                </c:pt>
                <c:pt idx="30940">
                  <c:v>1</c:v>
                </c:pt>
                <c:pt idx="30941">
                  <c:v>1</c:v>
                </c:pt>
                <c:pt idx="30942">
                  <c:v>1</c:v>
                </c:pt>
                <c:pt idx="30943">
                  <c:v>1</c:v>
                </c:pt>
                <c:pt idx="30944">
                  <c:v>1</c:v>
                </c:pt>
                <c:pt idx="30945">
                  <c:v>1</c:v>
                </c:pt>
                <c:pt idx="30946">
                  <c:v>1</c:v>
                </c:pt>
                <c:pt idx="30947">
                  <c:v>1</c:v>
                </c:pt>
                <c:pt idx="30948">
                  <c:v>1</c:v>
                </c:pt>
                <c:pt idx="30949">
                  <c:v>1</c:v>
                </c:pt>
                <c:pt idx="30950">
                  <c:v>1</c:v>
                </c:pt>
                <c:pt idx="30951">
                  <c:v>1</c:v>
                </c:pt>
                <c:pt idx="30952">
                  <c:v>1</c:v>
                </c:pt>
                <c:pt idx="30953">
                  <c:v>0.85714285700000004</c:v>
                </c:pt>
                <c:pt idx="30954">
                  <c:v>1</c:v>
                </c:pt>
                <c:pt idx="30955">
                  <c:v>1</c:v>
                </c:pt>
                <c:pt idx="30956">
                  <c:v>1</c:v>
                </c:pt>
                <c:pt idx="30957">
                  <c:v>1</c:v>
                </c:pt>
                <c:pt idx="30958">
                  <c:v>1</c:v>
                </c:pt>
                <c:pt idx="30959">
                  <c:v>1</c:v>
                </c:pt>
                <c:pt idx="30960">
                  <c:v>1</c:v>
                </c:pt>
                <c:pt idx="30961">
                  <c:v>1</c:v>
                </c:pt>
                <c:pt idx="30962">
                  <c:v>1</c:v>
                </c:pt>
                <c:pt idx="30963">
                  <c:v>1</c:v>
                </c:pt>
                <c:pt idx="30964">
                  <c:v>1</c:v>
                </c:pt>
                <c:pt idx="30965">
                  <c:v>1</c:v>
                </c:pt>
                <c:pt idx="30966">
                  <c:v>1</c:v>
                </c:pt>
                <c:pt idx="30967">
                  <c:v>1</c:v>
                </c:pt>
                <c:pt idx="30968">
                  <c:v>1</c:v>
                </c:pt>
                <c:pt idx="30969">
                  <c:v>1</c:v>
                </c:pt>
                <c:pt idx="30970">
                  <c:v>1</c:v>
                </c:pt>
                <c:pt idx="30971">
                  <c:v>1</c:v>
                </c:pt>
                <c:pt idx="30972">
                  <c:v>1</c:v>
                </c:pt>
                <c:pt idx="30973">
                  <c:v>1</c:v>
                </c:pt>
                <c:pt idx="30974">
                  <c:v>1</c:v>
                </c:pt>
                <c:pt idx="30975">
                  <c:v>1</c:v>
                </c:pt>
                <c:pt idx="30976">
                  <c:v>1</c:v>
                </c:pt>
                <c:pt idx="30977">
                  <c:v>1</c:v>
                </c:pt>
                <c:pt idx="30978">
                  <c:v>1</c:v>
                </c:pt>
                <c:pt idx="30979">
                  <c:v>1</c:v>
                </c:pt>
                <c:pt idx="30980">
                  <c:v>1</c:v>
                </c:pt>
                <c:pt idx="30981">
                  <c:v>1</c:v>
                </c:pt>
                <c:pt idx="30982">
                  <c:v>1</c:v>
                </c:pt>
                <c:pt idx="30983">
                  <c:v>1</c:v>
                </c:pt>
                <c:pt idx="30984">
                  <c:v>1</c:v>
                </c:pt>
                <c:pt idx="30985">
                  <c:v>1</c:v>
                </c:pt>
                <c:pt idx="30986">
                  <c:v>1</c:v>
                </c:pt>
                <c:pt idx="30987">
                  <c:v>1</c:v>
                </c:pt>
                <c:pt idx="30988">
                  <c:v>1</c:v>
                </c:pt>
                <c:pt idx="30989">
                  <c:v>1</c:v>
                </c:pt>
                <c:pt idx="30990">
                  <c:v>1</c:v>
                </c:pt>
                <c:pt idx="30991">
                  <c:v>1</c:v>
                </c:pt>
                <c:pt idx="30992">
                  <c:v>1</c:v>
                </c:pt>
                <c:pt idx="30993">
                  <c:v>1</c:v>
                </c:pt>
                <c:pt idx="30994">
                  <c:v>1</c:v>
                </c:pt>
                <c:pt idx="30995">
                  <c:v>1</c:v>
                </c:pt>
                <c:pt idx="30996">
                  <c:v>1</c:v>
                </c:pt>
                <c:pt idx="30997">
                  <c:v>1</c:v>
                </c:pt>
                <c:pt idx="30998">
                  <c:v>1</c:v>
                </c:pt>
                <c:pt idx="30999">
                  <c:v>1</c:v>
                </c:pt>
                <c:pt idx="31000">
                  <c:v>1</c:v>
                </c:pt>
                <c:pt idx="31001">
                  <c:v>1</c:v>
                </c:pt>
                <c:pt idx="31002">
                  <c:v>1</c:v>
                </c:pt>
                <c:pt idx="31003">
                  <c:v>1</c:v>
                </c:pt>
                <c:pt idx="31004">
                  <c:v>1</c:v>
                </c:pt>
                <c:pt idx="31005">
                  <c:v>1</c:v>
                </c:pt>
                <c:pt idx="31006">
                  <c:v>1</c:v>
                </c:pt>
                <c:pt idx="31007">
                  <c:v>1</c:v>
                </c:pt>
                <c:pt idx="31008">
                  <c:v>1</c:v>
                </c:pt>
                <c:pt idx="31009">
                  <c:v>1</c:v>
                </c:pt>
                <c:pt idx="31010">
                  <c:v>1</c:v>
                </c:pt>
                <c:pt idx="31011">
                  <c:v>1</c:v>
                </c:pt>
                <c:pt idx="31012">
                  <c:v>1</c:v>
                </c:pt>
                <c:pt idx="31013">
                  <c:v>1</c:v>
                </c:pt>
                <c:pt idx="31014">
                  <c:v>1</c:v>
                </c:pt>
                <c:pt idx="31015">
                  <c:v>1</c:v>
                </c:pt>
                <c:pt idx="31016">
                  <c:v>1</c:v>
                </c:pt>
                <c:pt idx="31017">
                  <c:v>1</c:v>
                </c:pt>
                <c:pt idx="31018">
                  <c:v>1</c:v>
                </c:pt>
                <c:pt idx="31019">
                  <c:v>1</c:v>
                </c:pt>
                <c:pt idx="31020">
                  <c:v>1</c:v>
                </c:pt>
                <c:pt idx="31021">
                  <c:v>1</c:v>
                </c:pt>
                <c:pt idx="31022">
                  <c:v>1</c:v>
                </c:pt>
                <c:pt idx="31023">
                  <c:v>1</c:v>
                </c:pt>
                <c:pt idx="31024">
                  <c:v>1</c:v>
                </c:pt>
                <c:pt idx="31025">
                  <c:v>1</c:v>
                </c:pt>
                <c:pt idx="31026">
                  <c:v>1</c:v>
                </c:pt>
                <c:pt idx="31027">
                  <c:v>1</c:v>
                </c:pt>
                <c:pt idx="31028">
                  <c:v>1</c:v>
                </c:pt>
                <c:pt idx="31029">
                  <c:v>1</c:v>
                </c:pt>
                <c:pt idx="31030">
                  <c:v>1</c:v>
                </c:pt>
                <c:pt idx="31031">
                  <c:v>1</c:v>
                </c:pt>
                <c:pt idx="31032">
                  <c:v>1</c:v>
                </c:pt>
                <c:pt idx="31033">
                  <c:v>1</c:v>
                </c:pt>
                <c:pt idx="31034">
                  <c:v>1</c:v>
                </c:pt>
                <c:pt idx="31035">
                  <c:v>1</c:v>
                </c:pt>
                <c:pt idx="31036">
                  <c:v>1</c:v>
                </c:pt>
                <c:pt idx="31037">
                  <c:v>1</c:v>
                </c:pt>
                <c:pt idx="31038">
                  <c:v>1</c:v>
                </c:pt>
                <c:pt idx="31039">
                  <c:v>1</c:v>
                </c:pt>
                <c:pt idx="31040">
                  <c:v>1</c:v>
                </c:pt>
                <c:pt idx="31041">
                  <c:v>1</c:v>
                </c:pt>
                <c:pt idx="31042">
                  <c:v>0.428571429</c:v>
                </c:pt>
                <c:pt idx="31043">
                  <c:v>1</c:v>
                </c:pt>
                <c:pt idx="31044">
                  <c:v>1</c:v>
                </c:pt>
                <c:pt idx="31045">
                  <c:v>1</c:v>
                </c:pt>
                <c:pt idx="31046">
                  <c:v>1</c:v>
                </c:pt>
                <c:pt idx="31047">
                  <c:v>1</c:v>
                </c:pt>
                <c:pt idx="31048">
                  <c:v>1</c:v>
                </c:pt>
                <c:pt idx="31049">
                  <c:v>1</c:v>
                </c:pt>
                <c:pt idx="31050">
                  <c:v>1</c:v>
                </c:pt>
                <c:pt idx="31051">
                  <c:v>1</c:v>
                </c:pt>
                <c:pt idx="31052">
                  <c:v>1</c:v>
                </c:pt>
                <c:pt idx="31053">
                  <c:v>1</c:v>
                </c:pt>
                <c:pt idx="31054">
                  <c:v>1</c:v>
                </c:pt>
                <c:pt idx="31055">
                  <c:v>1</c:v>
                </c:pt>
                <c:pt idx="31056">
                  <c:v>1</c:v>
                </c:pt>
                <c:pt idx="31057">
                  <c:v>1</c:v>
                </c:pt>
                <c:pt idx="31058">
                  <c:v>1</c:v>
                </c:pt>
                <c:pt idx="31059">
                  <c:v>1</c:v>
                </c:pt>
                <c:pt idx="31060">
                  <c:v>1</c:v>
                </c:pt>
                <c:pt idx="31061">
                  <c:v>1</c:v>
                </c:pt>
                <c:pt idx="31062">
                  <c:v>1</c:v>
                </c:pt>
                <c:pt idx="31063">
                  <c:v>1</c:v>
                </c:pt>
                <c:pt idx="31064">
                  <c:v>1</c:v>
                </c:pt>
                <c:pt idx="31065">
                  <c:v>1</c:v>
                </c:pt>
                <c:pt idx="31066">
                  <c:v>1</c:v>
                </c:pt>
                <c:pt idx="31067">
                  <c:v>1</c:v>
                </c:pt>
                <c:pt idx="31068">
                  <c:v>1</c:v>
                </c:pt>
                <c:pt idx="31069">
                  <c:v>1</c:v>
                </c:pt>
                <c:pt idx="31070">
                  <c:v>1</c:v>
                </c:pt>
                <c:pt idx="31071">
                  <c:v>1</c:v>
                </c:pt>
                <c:pt idx="31072">
                  <c:v>1</c:v>
                </c:pt>
                <c:pt idx="31073">
                  <c:v>1</c:v>
                </c:pt>
                <c:pt idx="31074">
                  <c:v>1</c:v>
                </c:pt>
                <c:pt idx="31075">
                  <c:v>1</c:v>
                </c:pt>
                <c:pt idx="31076">
                  <c:v>1</c:v>
                </c:pt>
                <c:pt idx="31077">
                  <c:v>1</c:v>
                </c:pt>
                <c:pt idx="31078">
                  <c:v>1</c:v>
                </c:pt>
                <c:pt idx="31079">
                  <c:v>1</c:v>
                </c:pt>
                <c:pt idx="31080">
                  <c:v>1</c:v>
                </c:pt>
                <c:pt idx="31081">
                  <c:v>1</c:v>
                </c:pt>
                <c:pt idx="31082">
                  <c:v>1</c:v>
                </c:pt>
                <c:pt idx="31083">
                  <c:v>1</c:v>
                </c:pt>
                <c:pt idx="31084">
                  <c:v>1</c:v>
                </c:pt>
                <c:pt idx="31085">
                  <c:v>1</c:v>
                </c:pt>
                <c:pt idx="31086">
                  <c:v>1</c:v>
                </c:pt>
                <c:pt idx="31087">
                  <c:v>1</c:v>
                </c:pt>
                <c:pt idx="31088">
                  <c:v>1</c:v>
                </c:pt>
                <c:pt idx="31089">
                  <c:v>1</c:v>
                </c:pt>
                <c:pt idx="31090">
                  <c:v>1</c:v>
                </c:pt>
                <c:pt idx="31091">
                  <c:v>1</c:v>
                </c:pt>
                <c:pt idx="31092">
                  <c:v>1</c:v>
                </c:pt>
                <c:pt idx="31093">
                  <c:v>1</c:v>
                </c:pt>
                <c:pt idx="31094">
                  <c:v>1</c:v>
                </c:pt>
                <c:pt idx="31095">
                  <c:v>1</c:v>
                </c:pt>
                <c:pt idx="31096">
                  <c:v>1</c:v>
                </c:pt>
                <c:pt idx="31097">
                  <c:v>1</c:v>
                </c:pt>
                <c:pt idx="31098">
                  <c:v>1</c:v>
                </c:pt>
                <c:pt idx="31099">
                  <c:v>1</c:v>
                </c:pt>
                <c:pt idx="31100">
                  <c:v>1</c:v>
                </c:pt>
                <c:pt idx="31101">
                  <c:v>1</c:v>
                </c:pt>
                <c:pt idx="31102">
                  <c:v>1</c:v>
                </c:pt>
                <c:pt idx="31103">
                  <c:v>1</c:v>
                </c:pt>
                <c:pt idx="31104">
                  <c:v>1</c:v>
                </c:pt>
                <c:pt idx="31105">
                  <c:v>1</c:v>
                </c:pt>
                <c:pt idx="31106">
                  <c:v>1</c:v>
                </c:pt>
                <c:pt idx="31107">
                  <c:v>1</c:v>
                </c:pt>
                <c:pt idx="31108">
                  <c:v>1</c:v>
                </c:pt>
                <c:pt idx="31109">
                  <c:v>1</c:v>
                </c:pt>
                <c:pt idx="31110">
                  <c:v>1</c:v>
                </c:pt>
                <c:pt idx="31111">
                  <c:v>1</c:v>
                </c:pt>
                <c:pt idx="31112">
                  <c:v>1</c:v>
                </c:pt>
                <c:pt idx="31113">
                  <c:v>1</c:v>
                </c:pt>
                <c:pt idx="31114">
                  <c:v>1</c:v>
                </c:pt>
                <c:pt idx="31115">
                  <c:v>1</c:v>
                </c:pt>
                <c:pt idx="31116">
                  <c:v>1</c:v>
                </c:pt>
                <c:pt idx="31117">
                  <c:v>1</c:v>
                </c:pt>
                <c:pt idx="31118">
                  <c:v>1</c:v>
                </c:pt>
                <c:pt idx="31119">
                  <c:v>1</c:v>
                </c:pt>
                <c:pt idx="31120">
                  <c:v>1</c:v>
                </c:pt>
                <c:pt idx="31121">
                  <c:v>1</c:v>
                </c:pt>
                <c:pt idx="31122">
                  <c:v>1</c:v>
                </c:pt>
                <c:pt idx="31123">
                  <c:v>1</c:v>
                </c:pt>
                <c:pt idx="31124">
                  <c:v>1</c:v>
                </c:pt>
                <c:pt idx="31125">
                  <c:v>1</c:v>
                </c:pt>
                <c:pt idx="31126">
                  <c:v>1</c:v>
                </c:pt>
                <c:pt idx="31127">
                  <c:v>1</c:v>
                </c:pt>
                <c:pt idx="31128">
                  <c:v>1</c:v>
                </c:pt>
                <c:pt idx="31129">
                  <c:v>1</c:v>
                </c:pt>
                <c:pt idx="31130">
                  <c:v>1</c:v>
                </c:pt>
                <c:pt idx="31131">
                  <c:v>1</c:v>
                </c:pt>
                <c:pt idx="31132">
                  <c:v>1</c:v>
                </c:pt>
                <c:pt idx="31133">
                  <c:v>1</c:v>
                </c:pt>
                <c:pt idx="31134">
                  <c:v>1</c:v>
                </c:pt>
                <c:pt idx="31135">
                  <c:v>1</c:v>
                </c:pt>
                <c:pt idx="31136">
                  <c:v>1</c:v>
                </c:pt>
                <c:pt idx="31137">
                  <c:v>1</c:v>
                </c:pt>
                <c:pt idx="31138">
                  <c:v>1</c:v>
                </c:pt>
                <c:pt idx="31139">
                  <c:v>1</c:v>
                </c:pt>
                <c:pt idx="31140">
                  <c:v>1</c:v>
                </c:pt>
                <c:pt idx="31141">
                  <c:v>1</c:v>
                </c:pt>
                <c:pt idx="31142">
                  <c:v>1</c:v>
                </c:pt>
                <c:pt idx="31143">
                  <c:v>0.85714285700000004</c:v>
                </c:pt>
                <c:pt idx="31144">
                  <c:v>1</c:v>
                </c:pt>
                <c:pt idx="31145">
                  <c:v>1</c:v>
                </c:pt>
                <c:pt idx="31146">
                  <c:v>1</c:v>
                </c:pt>
                <c:pt idx="31147">
                  <c:v>1</c:v>
                </c:pt>
                <c:pt idx="31148">
                  <c:v>1</c:v>
                </c:pt>
                <c:pt idx="31149">
                  <c:v>1</c:v>
                </c:pt>
                <c:pt idx="31150">
                  <c:v>1</c:v>
                </c:pt>
                <c:pt idx="31151">
                  <c:v>1</c:v>
                </c:pt>
                <c:pt idx="31152">
                  <c:v>1</c:v>
                </c:pt>
                <c:pt idx="31153">
                  <c:v>1</c:v>
                </c:pt>
                <c:pt idx="31154">
                  <c:v>1</c:v>
                </c:pt>
                <c:pt idx="31155">
                  <c:v>1</c:v>
                </c:pt>
                <c:pt idx="31156">
                  <c:v>1</c:v>
                </c:pt>
                <c:pt idx="31157">
                  <c:v>1</c:v>
                </c:pt>
                <c:pt idx="31158">
                  <c:v>1</c:v>
                </c:pt>
                <c:pt idx="31159">
                  <c:v>1</c:v>
                </c:pt>
                <c:pt idx="31160">
                  <c:v>1</c:v>
                </c:pt>
                <c:pt idx="31161">
                  <c:v>1</c:v>
                </c:pt>
                <c:pt idx="31162">
                  <c:v>1</c:v>
                </c:pt>
                <c:pt idx="31163">
                  <c:v>1</c:v>
                </c:pt>
                <c:pt idx="31164">
                  <c:v>1</c:v>
                </c:pt>
                <c:pt idx="31165">
                  <c:v>1</c:v>
                </c:pt>
                <c:pt idx="31166">
                  <c:v>1</c:v>
                </c:pt>
                <c:pt idx="31167">
                  <c:v>1</c:v>
                </c:pt>
                <c:pt idx="31168">
                  <c:v>1</c:v>
                </c:pt>
                <c:pt idx="31169">
                  <c:v>1</c:v>
                </c:pt>
                <c:pt idx="31170">
                  <c:v>1</c:v>
                </c:pt>
                <c:pt idx="31171">
                  <c:v>1</c:v>
                </c:pt>
                <c:pt idx="31172">
                  <c:v>1</c:v>
                </c:pt>
                <c:pt idx="31173">
                  <c:v>1</c:v>
                </c:pt>
                <c:pt idx="31174">
                  <c:v>0.28571428599999998</c:v>
                </c:pt>
                <c:pt idx="31175">
                  <c:v>1</c:v>
                </c:pt>
                <c:pt idx="31176">
                  <c:v>1</c:v>
                </c:pt>
                <c:pt idx="31177">
                  <c:v>1</c:v>
                </c:pt>
                <c:pt idx="31178">
                  <c:v>1</c:v>
                </c:pt>
                <c:pt idx="31179">
                  <c:v>1</c:v>
                </c:pt>
                <c:pt idx="31180">
                  <c:v>1</c:v>
                </c:pt>
                <c:pt idx="31181">
                  <c:v>1</c:v>
                </c:pt>
                <c:pt idx="31182">
                  <c:v>1</c:v>
                </c:pt>
                <c:pt idx="31183">
                  <c:v>1</c:v>
                </c:pt>
                <c:pt idx="31184">
                  <c:v>1</c:v>
                </c:pt>
                <c:pt idx="31185">
                  <c:v>1</c:v>
                </c:pt>
                <c:pt idx="31186">
                  <c:v>1</c:v>
                </c:pt>
                <c:pt idx="31187">
                  <c:v>1</c:v>
                </c:pt>
                <c:pt idx="31188">
                  <c:v>1</c:v>
                </c:pt>
                <c:pt idx="31189">
                  <c:v>1</c:v>
                </c:pt>
                <c:pt idx="31190">
                  <c:v>1</c:v>
                </c:pt>
                <c:pt idx="31191">
                  <c:v>1</c:v>
                </c:pt>
                <c:pt idx="31192">
                  <c:v>1</c:v>
                </c:pt>
                <c:pt idx="31193">
                  <c:v>1</c:v>
                </c:pt>
                <c:pt idx="31194">
                  <c:v>1</c:v>
                </c:pt>
                <c:pt idx="31195">
                  <c:v>1</c:v>
                </c:pt>
                <c:pt idx="31196">
                  <c:v>1</c:v>
                </c:pt>
                <c:pt idx="31197">
                  <c:v>1</c:v>
                </c:pt>
                <c:pt idx="31198">
                  <c:v>1</c:v>
                </c:pt>
                <c:pt idx="31199">
                  <c:v>1</c:v>
                </c:pt>
                <c:pt idx="31200">
                  <c:v>1</c:v>
                </c:pt>
                <c:pt idx="31201">
                  <c:v>0.14285714299999999</c:v>
                </c:pt>
                <c:pt idx="31202">
                  <c:v>1</c:v>
                </c:pt>
                <c:pt idx="31203">
                  <c:v>1</c:v>
                </c:pt>
                <c:pt idx="31204">
                  <c:v>1</c:v>
                </c:pt>
                <c:pt idx="31205">
                  <c:v>1</c:v>
                </c:pt>
                <c:pt idx="31206">
                  <c:v>1</c:v>
                </c:pt>
                <c:pt idx="31207">
                  <c:v>1</c:v>
                </c:pt>
                <c:pt idx="31208">
                  <c:v>1</c:v>
                </c:pt>
                <c:pt idx="31209">
                  <c:v>1</c:v>
                </c:pt>
                <c:pt idx="31210">
                  <c:v>1</c:v>
                </c:pt>
                <c:pt idx="31211">
                  <c:v>1</c:v>
                </c:pt>
                <c:pt idx="31212">
                  <c:v>1</c:v>
                </c:pt>
                <c:pt idx="31213">
                  <c:v>1</c:v>
                </c:pt>
                <c:pt idx="31214">
                  <c:v>1</c:v>
                </c:pt>
                <c:pt idx="31215">
                  <c:v>1</c:v>
                </c:pt>
                <c:pt idx="31216">
                  <c:v>1</c:v>
                </c:pt>
                <c:pt idx="31217">
                  <c:v>1</c:v>
                </c:pt>
                <c:pt idx="31218">
                  <c:v>1</c:v>
                </c:pt>
                <c:pt idx="31219">
                  <c:v>1</c:v>
                </c:pt>
                <c:pt idx="31220">
                  <c:v>1</c:v>
                </c:pt>
                <c:pt idx="31221">
                  <c:v>1</c:v>
                </c:pt>
                <c:pt idx="31222">
                  <c:v>1</c:v>
                </c:pt>
                <c:pt idx="31223">
                  <c:v>1</c:v>
                </c:pt>
                <c:pt idx="31224">
                  <c:v>1</c:v>
                </c:pt>
                <c:pt idx="31225">
                  <c:v>1</c:v>
                </c:pt>
                <c:pt idx="31226">
                  <c:v>1</c:v>
                </c:pt>
                <c:pt idx="31227">
                  <c:v>1</c:v>
                </c:pt>
                <c:pt idx="31228">
                  <c:v>1</c:v>
                </c:pt>
                <c:pt idx="31229">
                  <c:v>1</c:v>
                </c:pt>
                <c:pt idx="31230">
                  <c:v>1</c:v>
                </c:pt>
                <c:pt idx="31231">
                  <c:v>0.85714285700000004</c:v>
                </c:pt>
                <c:pt idx="31232">
                  <c:v>1</c:v>
                </c:pt>
                <c:pt idx="31233">
                  <c:v>1</c:v>
                </c:pt>
                <c:pt idx="31234">
                  <c:v>1</c:v>
                </c:pt>
                <c:pt idx="31235">
                  <c:v>1</c:v>
                </c:pt>
                <c:pt idx="31236">
                  <c:v>1</c:v>
                </c:pt>
                <c:pt idx="31237">
                  <c:v>1</c:v>
                </c:pt>
                <c:pt idx="31238">
                  <c:v>1</c:v>
                </c:pt>
                <c:pt idx="31239">
                  <c:v>1</c:v>
                </c:pt>
                <c:pt idx="31240">
                  <c:v>1</c:v>
                </c:pt>
                <c:pt idx="31241">
                  <c:v>1</c:v>
                </c:pt>
                <c:pt idx="31242">
                  <c:v>1</c:v>
                </c:pt>
                <c:pt idx="31243">
                  <c:v>1</c:v>
                </c:pt>
                <c:pt idx="31244">
                  <c:v>1</c:v>
                </c:pt>
                <c:pt idx="31245">
                  <c:v>1</c:v>
                </c:pt>
                <c:pt idx="31246">
                  <c:v>1</c:v>
                </c:pt>
                <c:pt idx="31247">
                  <c:v>1</c:v>
                </c:pt>
                <c:pt idx="31248">
                  <c:v>1</c:v>
                </c:pt>
                <c:pt idx="31249">
                  <c:v>1</c:v>
                </c:pt>
                <c:pt idx="31250">
                  <c:v>1</c:v>
                </c:pt>
                <c:pt idx="31251">
                  <c:v>1</c:v>
                </c:pt>
                <c:pt idx="31252">
                  <c:v>1</c:v>
                </c:pt>
                <c:pt idx="31253">
                  <c:v>1</c:v>
                </c:pt>
                <c:pt idx="31254">
                  <c:v>1</c:v>
                </c:pt>
                <c:pt idx="31255">
                  <c:v>1</c:v>
                </c:pt>
                <c:pt idx="31256">
                  <c:v>1</c:v>
                </c:pt>
                <c:pt idx="31257">
                  <c:v>1</c:v>
                </c:pt>
                <c:pt idx="31258">
                  <c:v>1</c:v>
                </c:pt>
                <c:pt idx="31259">
                  <c:v>1</c:v>
                </c:pt>
                <c:pt idx="31260">
                  <c:v>1</c:v>
                </c:pt>
                <c:pt idx="31261">
                  <c:v>1</c:v>
                </c:pt>
                <c:pt idx="31262">
                  <c:v>1</c:v>
                </c:pt>
                <c:pt idx="31263">
                  <c:v>1</c:v>
                </c:pt>
                <c:pt idx="31264">
                  <c:v>1</c:v>
                </c:pt>
                <c:pt idx="31265">
                  <c:v>1</c:v>
                </c:pt>
                <c:pt idx="31266">
                  <c:v>1</c:v>
                </c:pt>
                <c:pt idx="31267">
                  <c:v>1</c:v>
                </c:pt>
                <c:pt idx="31268">
                  <c:v>1</c:v>
                </c:pt>
                <c:pt idx="31269">
                  <c:v>1</c:v>
                </c:pt>
                <c:pt idx="31270">
                  <c:v>1</c:v>
                </c:pt>
                <c:pt idx="31271">
                  <c:v>1</c:v>
                </c:pt>
                <c:pt idx="31272">
                  <c:v>1</c:v>
                </c:pt>
                <c:pt idx="31273">
                  <c:v>1</c:v>
                </c:pt>
                <c:pt idx="31274">
                  <c:v>1</c:v>
                </c:pt>
                <c:pt idx="31275">
                  <c:v>1</c:v>
                </c:pt>
                <c:pt idx="31276">
                  <c:v>1</c:v>
                </c:pt>
                <c:pt idx="31277">
                  <c:v>1</c:v>
                </c:pt>
                <c:pt idx="31278">
                  <c:v>1</c:v>
                </c:pt>
                <c:pt idx="31279">
                  <c:v>1</c:v>
                </c:pt>
                <c:pt idx="31280">
                  <c:v>1</c:v>
                </c:pt>
                <c:pt idx="31281">
                  <c:v>1</c:v>
                </c:pt>
                <c:pt idx="31282">
                  <c:v>1</c:v>
                </c:pt>
                <c:pt idx="31283">
                  <c:v>1</c:v>
                </c:pt>
                <c:pt idx="31284">
                  <c:v>1</c:v>
                </c:pt>
                <c:pt idx="31285">
                  <c:v>1</c:v>
                </c:pt>
                <c:pt idx="31286">
                  <c:v>1</c:v>
                </c:pt>
                <c:pt idx="31287">
                  <c:v>1</c:v>
                </c:pt>
                <c:pt idx="31288">
                  <c:v>1</c:v>
                </c:pt>
                <c:pt idx="31289">
                  <c:v>1</c:v>
                </c:pt>
                <c:pt idx="31290">
                  <c:v>1</c:v>
                </c:pt>
                <c:pt idx="31291">
                  <c:v>1</c:v>
                </c:pt>
                <c:pt idx="31292">
                  <c:v>1</c:v>
                </c:pt>
                <c:pt idx="31293">
                  <c:v>1</c:v>
                </c:pt>
                <c:pt idx="31294">
                  <c:v>1</c:v>
                </c:pt>
                <c:pt idx="31295">
                  <c:v>1</c:v>
                </c:pt>
                <c:pt idx="31296">
                  <c:v>1</c:v>
                </c:pt>
                <c:pt idx="31297">
                  <c:v>1</c:v>
                </c:pt>
                <c:pt idx="31298">
                  <c:v>1</c:v>
                </c:pt>
                <c:pt idx="31299">
                  <c:v>1</c:v>
                </c:pt>
                <c:pt idx="31300">
                  <c:v>1</c:v>
                </c:pt>
                <c:pt idx="31301">
                  <c:v>1</c:v>
                </c:pt>
                <c:pt idx="31302">
                  <c:v>1</c:v>
                </c:pt>
                <c:pt idx="31303">
                  <c:v>1</c:v>
                </c:pt>
                <c:pt idx="31304">
                  <c:v>1</c:v>
                </c:pt>
                <c:pt idx="31305">
                  <c:v>1</c:v>
                </c:pt>
                <c:pt idx="31306">
                  <c:v>1</c:v>
                </c:pt>
                <c:pt idx="31307">
                  <c:v>1</c:v>
                </c:pt>
                <c:pt idx="31308">
                  <c:v>1</c:v>
                </c:pt>
                <c:pt idx="31309">
                  <c:v>1</c:v>
                </c:pt>
                <c:pt idx="31310">
                  <c:v>1</c:v>
                </c:pt>
                <c:pt idx="31311">
                  <c:v>1</c:v>
                </c:pt>
                <c:pt idx="31312">
                  <c:v>1</c:v>
                </c:pt>
                <c:pt idx="31313">
                  <c:v>1</c:v>
                </c:pt>
                <c:pt idx="31314">
                  <c:v>1</c:v>
                </c:pt>
                <c:pt idx="31315">
                  <c:v>1</c:v>
                </c:pt>
                <c:pt idx="31316">
                  <c:v>1</c:v>
                </c:pt>
                <c:pt idx="31317">
                  <c:v>1</c:v>
                </c:pt>
                <c:pt idx="31318">
                  <c:v>1</c:v>
                </c:pt>
                <c:pt idx="31319">
                  <c:v>1</c:v>
                </c:pt>
                <c:pt idx="31320">
                  <c:v>1</c:v>
                </c:pt>
                <c:pt idx="31321">
                  <c:v>1</c:v>
                </c:pt>
                <c:pt idx="31322">
                  <c:v>1</c:v>
                </c:pt>
                <c:pt idx="31323">
                  <c:v>1</c:v>
                </c:pt>
                <c:pt idx="31324">
                  <c:v>1</c:v>
                </c:pt>
                <c:pt idx="31325">
                  <c:v>1</c:v>
                </c:pt>
                <c:pt idx="31326">
                  <c:v>1</c:v>
                </c:pt>
                <c:pt idx="31327">
                  <c:v>1</c:v>
                </c:pt>
                <c:pt idx="31328">
                  <c:v>1</c:v>
                </c:pt>
                <c:pt idx="31329">
                  <c:v>1</c:v>
                </c:pt>
                <c:pt idx="31330">
                  <c:v>1</c:v>
                </c:pt>
                <c:pt idx="31331">
                  <c:v>1</c:v>
                </c:pt>
                <c:pt idx="31332">
                  <c:v>1</c:v>
                </c:pt>
                <c:pt idx="31333">
                  <c:v>1</c:v>
                </c:pt>
                <c:pt idx="31334">
                  <c:v>1</c:v>
                </c:pt>
                <c:pt idx="31335">
                  <c:v>1</c:v>
                </c:pt>
                <c:pt idx="31336">
                  <c:v>1</c:v>
                </c:pt>
                <c:pt idx="31337">
                  <c:v>1</c:v>
                </c:pt>
                <c:pt idx="31338">
                  <c:v>1</c:v>
                </c:pt>
                <c:pt idx="31339">
                  <c:v>1</c:v>
                </c:pt>
                <c:pt idx="31340">
                  <c:v>1</c:v>
                </c:pt>
                <c:pt idx="31341">
                  <c:v>1</c:v>
                </c:pt>
                <c:pt idx="31342">
                  <c:v>1</c:v>
                </c:pt>
                <c:pt idx="31343">
                  <c:v>1</c:v>
                </c:pt>
                <c:pt idx="31344">
                  <c:v>1</c:v>
                </c:pt>
                <c:pt idx="31345">
                  <c:v>1</c:v>
                </c:pt>
                <c:pt idx="31346">
                  <c:v>1</c:v>
                </c:pt>
                <c:pt idx="31347">
                  <c:v>1</c:v>
                </c:pt>
                <c:pt idx="31348">
                  <c:v>1</c:v>
                </c:pt>
                <c:pt idx="31349">
                  <c:v>1</c:v>
                </c:pt>
                <c:pt idx="31350">
                  <c:v>1</c:v>
                </c:pt>
                <c:pt idx="31351">
                  <c:v>1</c:v>
                </c:pt>
                <c:pt idx="31352">
                  <c:v>1</c:v>
                </c:pt>
                <c:pt idx="31353">
                  <c:v>1</c:v>
                </c:pt>
                <c:pt idx="31354">
                  <c:v>1</c:v>
                </c:pt>
                <c:pt idx="31355">
                  <c:v>1</c:v>
                </c:pt>
                <c:pt idx="31356">
                  <c:v>1</c:v>
                </c:pt>
                <c:pt idx="31357">
                  <c:v>1</c:v>
                </c:pt>
                <c:pt idx="31358">
                  <c:v>1</c:v>
                </c:pt>
                <c:pt idx="31359">
                  <c:v>1</c:v>
                </c:pt>
                <c:pt idx="31360">
                  <c:v>1</c:v>
                </c:pt>
                <c:pt idx="31361">
                  <c:v>1</c:v>
                </c:pt>
                <c:pt idx="31362">
                  <c:v>1</c:v>
                </c:pt>
                <c:pt idx="31363">
                  <c:v>1</c:v>
                </c:pt>
                <c:pt idx="31364">
                  <c:v>1</c:v>
                </c:pt>
                <c:pt idx="31365">
                  <c:v>1</c:v>
                </c:pt>
                <c:pt idx="31366">
                  <c:v>1</c:v>
                </c:pt>
                <c:pt idx="31367">
                  <c:v>1</c:v>
                </c:pt>
                <c:pt idx="31368">
                  <c:v>1</c:v>
                </c:pt>
                <c:pt idx="31369">
                  <c:v>1</c:v>
                </c:pt>
                <c:pt idx="31370">
                  <c:v>0.85714285700000004</c:v>
                </c:pt>
                <c:pt idx="31371">
                  <c:v>1</c:v>
                </c:pt>
                <c:pt idx="31372">
                  <c:v>1</c:v>
                </c:pt>
                <c:pt idx="31373">
                  <c:v>1</c:v>
                </c:pt>
                <c:pt idx="31374">
                  <c:v>1</c:v>
                </c:pt>
                <c:pt idx="31375">
                  <c:v>1</c:v>
                </c:pt>
                <c:pt idx="31376">
                  <c:v>1</c:v>
                </c:pt>
                <c:pt idx="31377">
                  <c:v>1</c:v>
                </c:pt>
                <c:pt idx="31378">
                  <c:v>1</c:v>
                </c:pt>
                <c:pt idx="31379">
                  <c:v>1</c:v>
                </c:pt>
                <c:pt idx="31380">
                  <c:v>1</c:v>
                </c:pt>
                <c:pt idx="31381">
                  <c:v>1</c:v>
                </c:pt>
                <c:pt idx="31382">
                  <c:v>1</c:v>
                </c:pt>
                <c:pt idx="31383">
                  <c:v>1</c:v>
                </c:pt>
                <c:pt idx="31384">
                  <c:v>1</c:v>
                </c:pt>
                <c:pt idx="31385">
                  <c:v>1</c:v>
                </c:pt>
                <c:pt idx="31386">
                  <c:v>1</c:v>
                </c:pt>
                <c:pt idx="31387">
                  <c:v>1</c:v>
                </c:pt>
                <c:pt idx="31388">
                  <c:v>1</c:v>
                </c:pt>
                <c:pt idx="31389">
                  <c:v>1</c:v>
                </c:pt>
                <c:pt idx="31390">
                  <c:v>1</c:v>
                </c:pt>
                <c:pt idx="31391">
                  <c:v>1</c:v>
                </c:pt>
                <c:pt idx="31392">
                  <c:v>1</c:v>
                </c:pt>
                <c:pt idx="31393">
                  <c:v>1</c:v>
                </c:pt>
                <c:pt idx="31394">
                  <c:v>0.85714285700000004</c:v>
                </c:pt>
                <c:pt idx="31395">
                  <c:v>1</c:v>
                </c:pt>
                <c:pt idx="31396">
                  <c:v>1</c:v>
                </c:pt>
                <c:pt idx="31397">
                  <c:v>1</c:v>
                </c:pt>
                <c:pt idx="31398">
                  <c:v>1</c:v>
                </c:pt>
                <c:pt idx="31399">
                  <c:v>1</c:v>
                </c:pt>
                <c:pt idx="31400">
                  <c:v>1</c:v>
                </c:pt>
                <c:pt idx="31401">
                  <c:v>1</c:v>
                </c:pt>
                <c:pt idx="31402">
                  <c:v>1</c:v>
                </c:pt>
                <c:pt idx="31403">
                  <c:v>1</c:v>
                </c:pt>
                <c:pt idx="31404">
                  <c:v>1</c:v>
                </c:pt>
                <c:pt idx="31405">
                  <c:v>1</c:v>
                </c:pt>
                <c:pt idx="31406">
                  <c:v>1</c:v>
                </c:pt>
                <c:pt idx="31407">
                  <c:v>1</c:v>
                </c:pt>
                <c:pt idx="31408">
                  <c:v>1</c:v>
                </c:pt>
                <c:pt idx="31409">
                  <c:v>1</c:v>
                </c:pt>
                <c:pt idx="31410">
                  <c:v>1</c:v>
                </c:pt>
                <c:pt idx="31411">
                  <c:v>1</c:v>
                </c:pt>
                <c:pt idx="31412">
                  <c:v>1</c:v>
                </c:pt>
                <c:pt idx="31413">
                  <c:v>1</c:v>
                </c:pt>
                <c:pt idx="31414">
                  <c:v>1</c:v>
                </c:pt>
                <c:pt idx="31415">
                  <c:v>1</c:v>
                </c:pt>
                <c:pt idx="31416">
                  <c:v>1</c:v>
                </c:pt>
                <c:pt idx="31417">
                  <c:v>1</c:v>
                </c:pt>
                <c:pt idx="31418">
                  <c:v>1</c:v>
                </c:pt>
                <c:pt idx="31419">
                  <c:v>1</c:v>
                </c:pt>
                <c:pt idx="31420">
                  <c:v>1</c:v>
                </c:pt>
                <c:pt idx="31421">
                  <c:v>1</c:v>
                </c:pt>
                <c:pt idx="31422">
                  <c:v>1</c:v>
                </c:pt>
                <c:pt idx="31423">
                  <c:v>1</c:v>
                </c:pt>
                <c:pt idx="31424">
                  <c:v>1</c:v>
                </c:pt>
                <c:pt idx="31425">
                  <c:v>0.85714285700000004</c:v>
                </c:pt>
                <c:pt idx="31426">
                  <c:v>1</c:v>
                </c:pt>
                <c:pt idx="31427">
                  <c:v>1</c:v>
                </c:pt>
                <c:pt idx="31428">
                  <c:v>1</c:v>
                </c:pt>
                <c:pt idx="31429">
                  <c:v>1</c:v>
                </c:pt>
                <c:pt idx="31430">
                  <c:v>1</c:v>
                </c:pt>
                <c:pt idx="31431">
                  <c:v>1</c:v>
                </c:pt>
                <c:pt idx="31432">
                  <c:v>1</c:v>
                </c:pt>
                <c:pt idx="31433">
                  <c:v>1</c:v>
                </c:pt>
                <c:pt idx="31434">
                  <c:v>1</c:v>
                </c:pt>
                <c:pt idx="31435">
                  <c:v>1</c:v>
                </c:pt>
                <c:pt idx="31436">
                  <c:v>1</c:v>
                </c:pt>
                <c:pt idx="31437">
                  <c:v>1</c:v>
                </c:pt>
                <c:pt idx="31438">
                  <c:v>1</c:v>
                </c:pt>
                <c:pt idx="31439">
                  <c:v>1</c:v>
                </c:pt>
                <c:pt idx="31440">
                  <c:v>1</c:v>
                </c:pt>
                <c:pt idx="31441">
                  <c:v>1</c:v>
                </c:pt>
                <c:pt idx="31442">
                  <c:v>1</c:v>
                </c:pt>
                <c:pt idx="31443">
                  <c:v>1</c:v>
                </c:pt>
                <c:pt idx="31444">
                  <c:v>1</c:v>
                </c:pt>
                <c:pt idx="31445">
                  <c:v>1</c:v>
                </c:pt>
                <c:pt idx="31446">
                  <c:v>1</c:v>
                </c:pt>
                <c:pt idx="31447">
                  <c:v>1</c:v>
                </c:pt>
                <c:pt idx="31448">
                  <c:v>1</c:v>
                </c:pt>
                <c:pt idx="31449">
                  <c:v>1</c:v>
                </c:pt>
                <c:pt idx="31450">
                  <c:v>1</c:v>
                </c:pt>
                <c:pt idx="31451">
                  <c:v>1</c:v>
                </c:pt>
                <c:pt idx="31452">
                  <c:v>1</c:v>
                </c:pt>
                <c:pt idx="31453">
                  <c:v>1</c:v>
                </c:pt>
                <c:pt idx="31454">
                  <c:v>1</c:v>
                </c:pt>
                <c:pt idx="31455">
                  <c:v>1</c:v>
                </c:pt>
                <c:pt idx="31456">
                  <c:v>1</c:v>
                </c:pt>
                <c:pt idx="31457">
                  <c:v>1</c:v>
                </c:pt>
                <c:pt idx="31458">
                  <c:v>1</c:v>
                </c:pt>
                <c:pt idx="31459">
                  <c:v>1</c:v>
                </c:pt>
                <c:pt idx="31460">
                  <c:v>1</c:v>
                </c:pt>
                <c:pt idx="31461">
                  <c:v>1</c:v>
                </c:pt>
                <c:pt idx="31462">
                  <c:v>1</c:v>
                </c:pt>
                <c:pt idx="31463">
                  <c:v>1</c:v>
                </c:pt>
                <c:pt idx="31464">
                  <c:v>1</c:v>
                </c:pt>
                <c:pt idx="31465">
                  <c:v>1</c:v>
                </c:pt>
                <c:pt idx="31466">
                  <c:v>1</c:v>
                </c:pt>
                <c:pt idx="31467">
                  <c:v>1</c:v>
                </c:pt>
                <c:pt idx="31468">
                  <c:v>1</c:v>
                </c:pt>
                <c:pt idx="31469">
                  <c:v>1</c:v>
                </c:pt>
                <c:pt idx="31470">
                  <c:v>1</c:v>
                </c:pt>
                <c:pt idx="31471">
                  <c:v>1</c:v>
                </c:pt>
                <c:pt idx="31472">
                  <c:v>1</c:v>
                </c:pt>
                <c:pt idx="31473">
                  <c:v>1</c:v>
                </c:pt>
                <c:pt idx="31474">
                  <c:v>1</c:v>
                </c:pt>
                <c:pt idx="31475">
                  <c:v>1</c:v>
                </c:pt>
                <c:pt idx="31476">
                  <c:v>1</c:v>
                </c:pt>
                <c:pt idx="31477">
                  <c:v>1</c:v>
                </c:pt>
                <c:pt idx="31478">
                  <c:v>1</c:v>
                </c:pt>
                <c:pt idx="31479">
                  <c:v>1</c:v>
                </c:pt>
                <c:pt idx="31480">
                  <c:v>1</c:v>
                </c:pt>
                <c:pt idx="31481">
                  <c:v>1</c:v>
                </c:pt>
                <c:pt idx="31482">
                  <c:v>1</c:v>
                </c:pt>
                <c:pt idx="31483">
                  <c:v>1</c:v>
                </c:pt>
                <c:pt idx="31484">
                  <c:v>1</c:v>
                </c:pt>
                <c:pt idx="31485">
                  <c:v>1</c:v>
                </c:pt>
                <c:pt idx="31486">
                  <c:v>1</c:v>
                </c:pt>
                <c:pt idx="31487">
                  <c:v>1</c:v>
                </c:pt>
                <c:pt idx="31488">
                  <c:v>1</c:v>
                </c:pt>
                <c:pt idx="31489">
                  <c:v>1</c:v>
                </c:pt>
                <c:pt idx="31490">
                  <c:v>1</c:v>
                </c:pt>
                <c:pt idx="31491">
                  <c:v>1</c:v>
                </c:pt>
                <c:pt idx="31492">
                  <c:v>1</c:v>
                </c:pt>
                <c:pt idx="31493">
                  <c:v>1</c:v>
                </c:pt>
                <c:pt idx="31494">
                  <c:v>1</c:v>
                </c:pt>
                <c:pt idx="31495">
                  <c:v>1</c:v>
                </c:pt>
                <c:pt idx="31496">
                  <c:v>1</c:v>
                </c:pt>
                <c:pt idx="31497">
                  <c:v>1</c:v>
                </c:pt>
                <c:pt idx="31498">
                  <c:v>1</c:v>
                </c:pt>
                <c:pt idx="31499">
                  <c:v>1</c:v>
                </c:pt>
                <c:pt idx="31500">
                  <c:v>1</c:v>
                </c:pt>
                <c:pt idx="31501">
                  <c:v>1</c:v>
                </c:pt>
                <c:pt idx="31502">
                  <c:v>1</c:v>
                </c:pt>
                <c:pt idx="31503">
                  <c:v>1</c:v>
                </c:pt>
                <c:pt idx="31504">
                  <c:v>1</c:v>
                </c:pt>
                <c:pt idx="31505">
                  <c:v>1</c:v>
                </c:pt>
                <c:pt idx="31506">
                  <c:v>1</c:v>
                </c:pt>
                <c:pt idx="31507">
                  <c:v>1</c:v>
                </c:pt>
                <c:pt idx="31508">
                  <c:v>1</c:v>
                </c:pt>
                <c:pt idx="31509">
                  <c:v>1</c:v>
                </c:pt>
                <c:pt idx="31510">
                  <c:v>1</c:v>
                </c:pt>
                <c:pt idx="31511">
                  <c:v>1</c:v>
                </c:pt>
                <c:pt idx="31512">
                  <c:v>1</c:v>
                </c:pt>
                <c:pt idx="31513">
                  <c:v>1</c:v>
                </c:pt>
                <c:pt idx="31514">
                  <c:v>1</c:v>
                </c:pt>
                <c:pt idx="31515">
                  <c:v>1</c:v>
                </c:pt>
                <c:pt idx="31516">
                  <c:v>1</c:v>
                </c:pt>
                <c:pt idx="31517">
                  <c:v>1</c:v>
                </c:pt>
                <c:pt idx="31518">
                  <c:v>1</c:v>
                </c:pt>
                <c:pt idx="31519">
                  <c:v>1</c:v>
                </c:pt>
                <c:pt idx="31520">
                  <c:v>1</c:v>
                </c:pt>
                <c:pt idx="31521">
                  <c:v>0.85714285700000004</c:v>
                </c:pt>
                <c:pt idx="31522">
                  <c:v>1</c:v>
                </c:pt>
                <c:pt idx="31523">
                  <c:v>1</c:v>
                </c:pt>
                <c:pt idx="31524">
                  <c:v>1</c:v>
                </c:pt>
                <c:pt idx="31525">
                  <c:v>1</c:v>
                </c:pt>
                <c:pt idx="31526">
                  <c:v>1</c:v>
                </c:pt>
                <c:pt idx="31527">
                  <c:v>1</c:v>
                </c:pt>
                <c:pt idx="31528">
                  <c:v>1</c:v>
                </c:pt>
                <c:pt idx="31529">
                  <c:v>1</c:v>
                </c:pt>
                <c:pt idx="31530">
                  <c:v>1</c:v>
                </c:pt>
                <c:pt idx="31531">
                  <c:v>1</c:v>
                </c:pt>
                <c:pt idx="31532">
                  <c:v>1</c:v>
                </c:pt>
                <c:pt idx="31533">
                  <c:v>1</c:v>
                </c:pt>
                <c:pt idx="31534">
                  <c:v>1</c:v>
                </c:pt>
                <c:pt idx="31535">
                  <c:v>1</c:v>
                </c:pt>
                <c:pt idx="31536">
                  <c:v>1</c:v>
                </c:pt>
                <c:pt idx="31537">
                  <c:v>1</c:v>
                </c:pt>
                <c:pt idx="31538">
                  <c:v>1</c:v>
                </c:pt>
                <c:pt idx="31539">
                  <c:v>1</c:v>
                </c:pt>
                <c:pt idx="31540">
                  <c:v>1</c:v>
                </c:pt>
                <c:pt idx="31541">
                  <c:v>1</c:v>
                </c:pt>
                <c:pt idx="31542">
                  <c:v>1</c:v>
                </c:pt>
                <c:pt idx="31543">
                  <c:v>1</c:v>
                </c:pt>
                <c:pt idx="31544">
                  <c:v>1</c:v>
                </c:pt>
                <c:pt idx="31545">
                  <c:v>1</c:v>
                </c:pt>
                <c:pt idx="31546">
                  <c:v>1</c:v>
                </c:pt>
                <c:pt idx="31547">
                  <c:v>1</c:v>
                </c:pt>
                <c:pt idx="31548">
                  <c:v>1</c:v>
                </c:pt>
                <c:pt idx="31549">
                  <c:v>1</c:v>
                </c:pt>
                <c:pt idx="31550">
                  <c:v>1</c:v>
                </c:pt>
                <c:pt idx="31551">
                  <c:v>1</c:v>
                </c:pt>
                <c:pt idx="31552">
                  <c:v>0.428571429</c:v>
                </c:pt>
                <c:pt idx="31553">
                  <c:v>1</c:v>
                </c:pt>
                <c:pt idx="31554">
                  <c:v>1</c:v>
                </c:pt>
                <c:pt idx="31555">
                  <c:v>1</c:v>
                </c:pt>
                <c:pt idx="31556">
                  <c:v>1</c:v>
                </c:pt>
                <c:pt idx="31557">
                  <c:v>1</c:v>
                </c:pt>
                <c:pt idx="31558">
                  <c:v>1</c:v>
                </c:pt>
                <c:pt idx="31559">
                  <c:v>1</c:v>
                </c:pt>
                <c:pt idx="31560">
                  <c:v>1</c:v>
                </c:pt>
                <c:pt idx="31561">
                  <c:v>1</c:v>
                </c:pt>
                <c:pt idx="31562">
                  <c:v>1</c:v>
                </c:pt>
                <c:pt idx="31563">
                  <c:v>1</c:v>
                </c:pt>
                <c:pt idx="31564">
                  <c:v>1</c:v>
                </c:pt>
                <c:pt idx="31565">
                  <c:v>1</c:v>
                </c:pt>
                <c:pt idx="31566">
                  <c:v>1</c:v>
                </c:pt>
                <c:pt idx="31567">
                  <c:v>1</c:v>
                </c:pt>
                <c:pt idx="31568">
                  <c:v>1</c:v>
                </c:pt>
                <c:pt idx="31569">
                  <c:v>1</c:v>
                </c:pt>
                <c:pt idx="31570">
                  <c:v>1</c:v>
                </c:pt>
                <c:pt idx="31571">
                  <c:v>1</c:v>
                </c:pt>
                <c:pt idx="31572">
                  <c:v>1</c:v>
                </c:pt>
                <c:pt idx="31573">
                  <c:v>1</c:v>
                </c:pt>
                <c:pt idx="31574">
                  <c:v>1</c:v>
                </c:pt>
                <c:pt idx="31575">
                  <c:v>1</c:v>
                </c:pt>
                <c:pt idx="31576">
                  <c:v>1</c:v>
                </c:pt>
                <c:pt idx="31577">
                  <c:v>1</c:v>
                </c:pt>
                <c:pt idx="31578">
                  <c:v>1</c:v>
                </c:pt>
                <c:pt idx="31579">
                  <c:v>1</c:v>
                </c:pt>
                <c:pt idx="31580">
                  <c:v>1</c:v>
                </c:pt>
                <c:pt idx="31581">
                  <c:v>1</c:v>
                </c:pt>
                <c:pt idx="31582">
                  <c:v>1</c:v>
                </c:pt>
                <c:pt idx="31583">
                  <c:v>1</c:v>
                </c:pt>
                <c:pt idx="31584">
                  <c:v>1</c:v>
                </c:pt>
                <c:pt idx="31585">
                  <c:v>1</c:v>
                </c:pt>
                <c:pt idx="31586">
                  <c:v>1</c:v>
                </c:pt>
                <c:pt idx="31587">
                  <c:v>1</c:v>
                </c:pt>
                <c:pt idx="31588">
                  <c:v>1</c:v>
                </c:pt>
                <c:pt idx="31589">
                  <c:v>1</c:v>
                </c:pt>
                <c:pt idx="31590">
                  <c:v>1</c:v>
                </c:pt>
                <c:pt idx="31591">
                  <c:v>1</c:v>
                </c:pt>
                <c:pt idx="31592">
                  <c:v>1</c:v>
                </c:pt>
                <c:pt idx="31593">
                  <c:v>1</c:v>
                </c:pt>
                <c:pt idx="31594">
                  <c:v>1</c:v>
                </c:pt>
                <c:pt idx="31595">
                  <c:v>1</c:v>
                </c:pt>
                <c:pt idx="31596">
                  <c:v>1</c:v>
                </c:pt>
                <c:pt idx="31597">
                  <c:v>1</c:v>
                </c:pt>
                <c:pt idx="31598">
                  <c:v>1</c:v>
                </c:pt>
                <c:pt idx="31599">
                  <c:v>1</c:v>
                </c:pt>
                <c:pt idx="31600">
                  <c:v>1</c:v>
                </c:pt>
                <c:pt idx="31601">
                  <c:v>1</c:v>
                </c:pt>
                <c:pt idx="31602">
                  <c:v>1</c:v>
                </c:pt>
                <c:pt idx="31603">
                  <c:v>1</c:v>
                </c:pt>
                <c:pt idx="31604">
                  <c:v>0.85714285700000004</c:v>
                </c:pt>
                <c:pt idx="31605">
                  <c:v>1</c:v>
                </c:pt>
                <c:pt idx="31606">
                  <c:v>1</c:v>
                </c:pt>
                <c:pt idx="31607">
                  <c:v>1</c:v>
                </c:pt>
                <c:pt idx="31608">
                  <c:v>1</c:v>
                </c:pt>
                <c:pt idx="31609">
                  <c:v>1</c:v>
                </c:pt>
                <c:pt idx="31610">
                  <c:v>1</c:v>
                </c:pt>
                <c:pt idx="31611">
                  <c:v>1</c:v>
                </c:pt>
                <c:pt idx="31612">
                  <c:v>1</c:v>
                </c:pt>
                <c:pt idx="31613">
                  <c:v>1</c:v>
                </c:pt>
                <c:pt idx="31614">
                  <c:v>1</c:v>
                </c:pt>
                <c:pt idx="31615">
                  <c:v>1</c:v>
                </c:pt>
                <c:pt idx="31616">
                  <c:v>1</c:v>
                </c:pt>
                <c:pt idx="31617">
                  <c:v>1</c:v>
                </c:pt>
                <c:pt idx="31618">
                  <c:v>1</c:v>
                </c:pt>
                <c:pt idx="31619">
                  <c:v>1</c:v>
                </c:pt>
                <c:pt idx="31620">
                  <c:v>1</c:v>
                </c:pt>
                <c:pt idx="31621">
                  <c:v>1</c:v>
                </c:pt>
                <c:pt idx="31622">
                  <c:v>1</c:v>
                </c:pt>
                <c:pt idx="31623">
                  <c:v>1</c:v>
                </c:pt>
                <c:pt idx="31624">
                  <c:v>1</c:v>
                </c:pt>
                <c:pt idx="31625">
                  <c:v>1</c:v>
                </c:pt>
                <c:pt idx="31626">
                  <c:v>1</c:v>
                </c:pt>
                <c:pt idx="31627">
                  <c:v>1</c:v>
                </c:pt>
                <c:pt idx="31628">
                  <c:v>1</c:v>
                </c:pt>
                <c:pt idx="31629">
                  <c:v>1</c:v>
                </c:pt>
                <c:pt idx="31630">
                  <c:v>1</c:v>
                </c:pt>
                <c:pt idx="31631">
                  <c:v>1</c:v>
                </c:pt>
                <c:pt idx="31632">
                  <c:v>1</c:v>
                </c:pt>
                <c:pt idx="31633">
                  <c:v>1</c:v>
                </c:pt>
                <c:pt idx="31634">
                  <c:v>1</c:v>
                </c:pt>
                <c:pt idx="31635">
                  <c:v>1</c:v>
                </c:pt>
                <c:pt idx="31636">
                  <c:v>1</c:v>
                </c:pt>
                <c:pt idx="31637">
                  <c:v>1</c:v>
                </c:pt>
                <c:pt idx="31638">
                  <c:v>1</c:v>
                </c:pt>
                <c:pt idx="31639">
                  <c:v>1</c:v>
                </c:pt>
                <c:pt idx="31640">
                  <c:v>1</c:v>
                </c:pt>
                <c:pt idx="31641">
                  <c:v>1</c:v>
                </c:pt>
                <c:pt idx="31642">
                  <c:v>1</c:v>
                </c:pt>
                <c:pt idx="31643">
                  <c:v>1</c:v>
                </c:pt>
                <c:pt idx="31644">
                  <c:v>1</c:v>
                </c:pt>
                <c:pt idx="31645">
                  <c:v>1</c:v>
                </c:pt>
                <c:pt idx="31646">
                  <c:v>1</c:v>
                </c:pt>
                <c:pt idx="31647">
                  <c:v>1</c:v>
                </c:pt>
                <c:pt idx="31648">
                  <c:v>1</c:v>
                </c:pt>
                <c:pt idx="31649">
                  <c:v>1</c:v>
                </c:pt>
                <c:pt idx="31650">
                  <c:v>1</c:v>
                </c:pt>
                <c:pt idx="31651">
                  <c:v>1</c:v>
                </c:pt>
                <c:pt idx="31652">
                  <c:v>1</c:v>
                </c:pt>
                <c:pt idx="31653">
                  <c:v>1</c:v>
                </c:pt>
                <c:pt idx="31654">
                  <c:v>1</c:v>
                </c:pt>
                <c:pt idx="31655">
                  <c:v>1</c:v>
                </c:pt>
                <c:pt idx="31656">
                  <c:v>1</c:v>
                </c:pt>
                <c:pt idx="31657">
                  <c:v>1</c:v>
                </c:pt>
                <c:pt idx="31658">
                  <c:v>1</c:v>
                </c:pt>
                <c:pt idx="31659">
                  <c:v>1</c:v>
                </c:pt>
                <c:pt idx="31660">
                  <c:v>1</c:v>
                </c:pt>
                <c:pt idx="31661">
                  <c:v>1</c:v>
                </c:pt>
                <c:pt idx="31662">
                  <c:v>1</c:v>
                </c:pt>
                <c:pt idx="31663">
                  <c:v>1</c:v>
                </c:pt>
                <c:pt idx="31664">
                  <c:v>1</c:v>
                </c:pt>
                <c:pt idx="31665">
                  <c:v>1</c:v>
                </c:pt>
                <c:pt idx="31666">
                  <c:v>1</c:v>
                </c:pt>
                <c:pt idx="31667">
                  <c:v>1</c:v>
                </c:pt>
                <c:pt idx="31668">
                  <c:v>1</c:v>
                </c:pt>
                <c:pt idx="31669">
                  <c:v>1</c:v>
                </c:pt>
                <c:pt idx="31670">
                  <c:v>1</c:v>
                </c:pt>
                <c:pt idx="31671">
                  <c:v>1</c:v>
                </c:pt>
                <c:pt idx="31672">
                  <c:v>1</c:v>
                </c:pt>
                <c:pt idx="31673">
                  <c:v>1</c:v>
                </c:pt>
                <c:pt idx="31674">
                  <c:v>1</c:v>
                </c:pt>
                <c:pt idx="31675">
                  <c:v>1</c:v>
                </c:pt>
                <c:pt idx="31676">
                  <c:v>1</c:v>
                </c:pt>
                <c:pt idx="31677">
                  <c:v>1</c:v>
                </c:pt>
                <c:pt idx="31678">
                  <c:v>1</c:v>
                </c:pt>
                <c:pt idx="31679">
                  <c:v>1</c:v>
                </c:pt>
                <c:pt idx="31680">
                  <c:v>1</c:v>
                </c:pt>
                <c:pt idx="31681">
                  <c:v>1</c:v>
                </c:pt>
                <c:pt idx="31682">
                  <c:v>1</c:v>
                </c:pt>
                <c:pt idx="31683">
                  <c:v>1</c:v>
                </c:pt>
                <c:pt idx="31684">
                  <c:v>1</c:v>
                </c:pt>
                <c:pt idx="31685">
                  <c:v>1</c:v>
                </c:pt>
                <c:pt idx="31686">
                  <c:v>1</c:v>
                </c:pt>
                <c:pt idx="31687">
                  <c:v>1</c:v>
                </c:pt>
                <c:pt idx="31688">
                  <c:v>1</c:v>
                </c:pt>
                <c:pt idx="31689">
                  <c:v>1</c:v>
                </c:pt>
                <c:pt idx="31690">
                  <c:v>1</c:v>
                </c:pt>
                <c:pt idx="31691">
                  <c:v>1</c:v>
                </c:pt>
                <c:pt idx="31692">
                  <c:v>1</c:v>
                </c:pt>
                <c:pt idx="31693">
                  <c:v>1</c:v>
                </c:pt>
                <c:pt idx="31694">
                  <c:v>1</c:v>
                </c:pt>
                <c:pt idx="31695">
                  <c:v>1</c:v>
                </c:pt>
                <c:pt idx="31696">
                  <c:v>1</c:v>
                </c:pt>
                <c:pt idx="31697">
                  <c:v>1</c:v>
                </c:pt>
                <c:pt idx="31698">
                  <c:v>1</c:v>
                </c:pt>
                <c:pt idx="31699">
                  <c:v>1</c:v>
                </c:pt>
                <c:pt idx="31700">
                  <c:v>1</c:v>
                </c:pt>
                <c:pt idx="31701">
                  <c:v>1</c:v>
                </c:pt>
                <c:pt idx="31702">
                  <c:v>1</c:v>
                </c:pt>
                <c:pt idx="31703">
                  <c:v>1</c:v>
                </c:pt>
                <c:pt idx="31704">
                  <c:v>1</c:v>
                </c:pt>
                <c:pt idx="31705">
                  <c:v>1</c:v>
                </c:pt>
                <c:pt idx="31706">
                  <c:v>1</c:v>
                </c:pt>
                <c:pt idx="31707">
                  <c:v>1</c:v>
                </c:pt>
                <c:pt idx="31708">
                  <c:v>1</c:v>
                </c:pt>
                <c:pt idx="31709">
                  <c:v>1</c:v>
                </c:pt>
                <c:pt idx="31710">
                  <c:v>1</c:v>
                </c:pt>
                <c:pt idx="31711">
                  <c:v>1</c:v>
                </c:pt>
                <c:pt idx="31712">
                  <c:v>1</c:v>
                </c:pt>
                <c:pt idx="31713">
                  <c:v>1</c:v>
                </c:pt>
                <c:pt idx="31714">
                  <c:v>1</c:v>
                </c:pt>
                <c:pt idx="31715">
                  <c:v>1</c:v>
                </c:pt>
                <c:pt idx="31716">
                  <c:v>1</c:v>
                </c:pt>
                <c:pt idx="31717">
                  <c:v>1</c:v>
                </c:pt>
                <c:pt idx="31718">
                  <c:v>1</c:v>
                </c:pt>
                <c:pt idx="31719">
                  <c:v>1</c:v>
                </c:pt>
                <c:pt idx="31720">
                  <c:v>1</c:v>
                </c:pt>
                <c:pt idx="31721">
                  <c:v>1</c:v>
                </c:pt>
                <c:pt idx="31722">
                  <c:v>1</c:v>
                </c:pt>
                <c:pt idx="31723">
                  <c:v>1</c:v>
                </c:pt>
                <c:pt idx="31724">
                  <c:v>1</c:v>
                </c:pt>
                <c:pt idx="31725">
                  <c:v>1</c:v>
                </c:pt>
                <c:pt idx="31726">
                  <c:v>1</c:v>
                </c:pt>
                <c:pt idx="31727">
                  <c:v>1</c:v>
                </c:pt>
                <c:pt idx="31728">
                  <c:v>1</c:v>
                </c:pt>
                <c:pt idx="31729">
                  <c:v>1</c:v>
                </c:pt>
                <c:pt idx="31730">
                  <c:v>1</c:v>
                </c:pt>
                <c:pt idx="31731">
                  <c:v>1</c:v>
                </c:pt>
                <c:pt idx="31732">
                  <c:v>1</c:v>
                </c:pt>
                <c:pt idx="31733">
                  <c:v>1</c:v>
                </c:pt>
                <c:pt idx="31734">
                  <c:v>1</c:v>
                </c:pt>
                <c:pt idx="31735">
                  <c:v>1</c:v>
                </c:pt>
                <c:pt idx="31736">
                  <c:v>1</c:v>
                </c:pt>
                <c:pt idx="31737">
                  <c:v>1</c:v>
                </c:pt>
                <c:pt idx="31738">
                  <c:v>1</c:v>
                </c:pt>
                <c:pt idx="31739">
                  <c:v>1</c:v>
                </c:pt>
                <c:pt idx="31740">
                  <c:v>1</c:v>
                </c:pt>
                <c:pt idx="31741">
                  <c:v>1</c:v>
                </c:pt>
                <c:pt idx="31742">
                  <c:v>1</c:v>
                </c:pt>
                <c:pt idx="31743">
                  <c:v>1</c:v>
                </c:pt>
                <c:pt idx="31744">
                  <c:v>1</c:v>
                </c:pt>
                <c:pt idx="31745">
                  <c:v>1</c:v>
                </c:pt>
                <c:pt idx="31746">
                  <c:v>1</c:v>
                </c:pt>
                <c:pt idx="31747">
                  <c:v>1</c:v>
                </c:pt>
                <c:pt idx="31748">
                  <c:v>1</c:v>
                </c:pt>
                <c:pt idx="31749">
                  <c:v>1</c:v>
                </c:pt>
                <c:pt idx="31750">
                  <c:v>1</c:v>
                </c:pt>
                <c:pt idx="31751">
                  <c:v>1</c:v>
                </c:pt>
                <c:pt idx="31752">
                  <c:v>1</c:v>
                </c:pt>
                <c:pt idx="31753">
                  <c:v>1</c:v>
                </c:pt>
                <c:pt idx="31754">
                  <c:v>1</c:v>
                </c:pt>
                <c:pt idx="31755">
                  <c:v>1</c:v>
                </c:pt>
                <c:pt idx="31756">
                  <c:v>1</c:v>
                </c:pt>
                <c:pt idx="31757">
                  <c:v>1</c:v>
                </c:pt>
                <c:pt idx="31758">
                  <c:v>1</c:v>
                </c:pt>
                <c:pt idx="31759">
                  <c:v>1</c:v>
                </c:pt>
                <c:pt idx="31760">
                  <c:v>1</c:v>
                </c:pt>
                <c:pt idx="31761">
                  <c:v>1</c:v>
                </c:pt>
                <c:pt idx="31762">
                  <c:v>1</c:v>
                </c:pt>
                <c:pt idx="31763">
                  <c:v>1</c:v>
                </c:pt>
                <c:pt idx="31764">
                  <c:v>1</c:v>
                </c:pt>
                <c:pt idx="31765">
                  <c:v>1</c:v>
                </c:pt>
                <c:pt idx="31766">
                  <c:v>1</c:v>
                </c:pt>
                <c:pt idx="31767">
                  <c:v>1</c:v>
                </c:pt>
                <c:pt idx="31768">
                  <c:v>1</c:v>
                </c:pt>
                <c:pt idx="31769">
                  <c:v>1</c:v>
                </c:pt>
                <c:pt idx="31770">
                  <c:v>1</c:v>
                </c:pt>
                <c:pt idx="31771">
                  <c:v>1</c:v>
                </c:pt>
                <c:pt idx="31772">
                  <c:v>1</c:v>
                </c:pt>
                <c:pt idx="31773">
                  <c:v>1</c:v>
                </c:pt>
                <c:pt idx="31774">
                  <c:v>1</c:v>
                </c:pt>
                <c:pt idx="31775">
                  <c:v>1</c:v>
                </c:pt>
                <c:pt idx="31776">
                  <c:v>1</c:v>
                </c:pt>
                <c:pt idx="31777">
                  <c:v>1</c:v>
                </c:pt>
                <c:pt idx="31778">
                  <c:v>1</c:v>
                </c:pt>
                <c:pt idx="31779">
                  <c:v>1</c:v>
                </c:pt>
                <c:pt idx="31780">
                  <c:v>1</c:v>
                </c:pt>
                <c:pt idx="31781">
                  <c:v>1</c:v>
                </c:pt>
                <c:pt idx="31782">
                  <c:v>1</c:v>
                </c:pt>
                <c:pt idx="31783">
                  <c:v>1</c:v>
                </c:pt>
                <c:pt idx="31784">
                  <c:v>1</c:v>
                </c:pt>
                <c:pt idx="31785">
                  <c:v>1</c:v>
                </c:pt>
                <c:pt idx="31786">
                  <c:v>1</c:v>
                </c:pt>
                <c:pt idx="31787">
                  <c:v>1</c:v>
                </c:pt>
                <c:pt idx="31788">
                  <c:v>1</c:v>
                </c:pt>
                <c:pt idx="31789">
                  <c:v>1</c:v>
                </c:pt>
                <c:pt idx="31790">
                  <c:v>1</c:v>
                </c:pt>
                <c:pt idx="31791">
                  <c:v>1</c:v>
                </c:pt>
                <c:pt idx="31792">
                  <c:v>1</c:v>
                </c:pt>
                <c:pt idx="31793">
                  <c:v>1</c:v>
                </c:pt>
                <c:pt idx="31794">
                  <c:v>1</c:v>
                </c:pt>
                <c:pt idx="31795">
                  <c:v>1</c:v>
                </c:pt>
                <c:pt idx="31796">
                  <c:v>1</c:v>
                </c:pt>
                <c:pt idx="31797">
                  <c:v>1</c:v>
                </c:pt>
                <c:pt idx="31798">
                  <c:v>1</c:v>
                </c:pt>
                <c:pt idx="31799">
                  <c:v>1</c:v>
                </c:pt>
                <c:pt idx="31800">
                  <c:v>1</c:v>
                </c:pt>
                <c:pt idx="31801">
                  <c:v>1</c:v>
                </c:pt>
                <c:pt idx="31802">
                  <c:v>1</c:v>
                </c:pt>
                <c:pt idx="31803">
                  <c:v>1</c:v>
                </c:pt>
                <c:pt idx="31804">
                  <c:v>1</c:v>
                </c:pt>
                <c:pt idx="31805">
                  <c:v>1</c:v>
                </c:pt>
                <c:pt idx="31806">
                  <c:v>1</c:v>
                </c:pt>
                <c:pt idx="31807">
                  <c:v>1</c:v>
                </c:pt>
                <c:pt idx="31808">
                  <c:v>1</c:v>
                </c:pt>
                <c:pt idx="31809">
                  <c:v>1</c:v>
                </c:pt>
                <c:pt idx="31810">
                  <c:v>1</c:v>
                </c:pt>
                <c:pt idx="31811">
                  <c:v>1</c:v>
                </c:pt>
                <c:pt idx="31812">
                  <c:v>1</c:v>
                </c:pt>
                <c:pt idx="31813">
                  <c:v>1</c:v>
                </c:pt>
                <c:pt idx="31814">
                  <c:v>1</c:v>
                </c:pt>
                <c:pt idx="31815">
                  <c:v>1</c:v>
                </c:pt>
                <c:pt idx="31816">
                  <c:v>1</c:v>
                </c:pt>
                <c:pt idx="31817">
                  <c:v>1</c:v>
                </c:pt>
                <c:pt idx="31818">
                  <c:v>0.85714285700000004</c:v>
                </c:pt>
                <c:pt idx="31819">
                  <c:v>1</c:v>
                </c:pt>
                <c:pt idx="31820">
                  <c:v>1</c:v>
                </c:pt>
                <c:pt idx="31821">
                  <c:v>1</c:v>
                </c:pt>
                <c:pt idx="31822">
                  <c:v>1</c:v>
                </c:pt>
                <c:pt idx="31823">
                  <c:v>1</c:v>
                </c:pt>
                <c:pt idx="31824">
                  <c:v>1</c:v>
                </c:pt>
                <c:pt idx="31825">
                  <c:v>1</c:v>
                </c:pt>
                <c:pt idx="31826">
                  <c:v>1</c:v>
                </c:pt>
                <c:pt idx="31827">
                  <c:v>1</c:v>
                </c:pt>
                <c:pt idx="31828">
                  <c:v>1</c:v>
                </c:pt>
                <c:pt idx="31829">
                  <c:v>1</c:v>
                </c:pt>
                <c:pt idx="31830">
                  <c:v>1</c:v>
                </c:pt>
                <c:pt idx="31831">
                  <c:v>1</c:v>
                </c:pt>
                <c:pt idx="31832">
                  <c:v>1</c:v>
                </c:pt>
                <c:pt idx="31833">
                  <c:v>1</c:v>
                </c:pt>
                <c:pt idx="31834">
                  <c:v>1</c:v>
                </c:pt>
                <c:pt idx="31835">
                  <c:v>1</c:v>
                </c:pt>
                <c:pt idx="31836">
                  <c:v>1</c:v>
                </c:pt>
                <c:pt idx="31837">
                  <c:v>1</c:v>
                </c:pt>
                <c:pt idx="31838">
                  <c:v>1</c:v>
                </c:pt>
                <c:pt idx="31839">
                  <c:v>1</c:v>
                </c:pt>
                <c:pt idx="31840">
                  <c:v>1</c:v>
                </c:pt>
                <c:pt idx="31841">
                  <c:v>1</c:v>
                </c:pt>
                <c:pt idx="31842">
                  <c:v>1</c:v>
                </c:pt>
                <c:pt idx="31843">
                  <c:v>1</c:v>
                </c:pt>
                <c:pt idx="31844">
                  <c:v>1</c:v>
                </c:pt>
                <c:pt idx="31845">
                  <c:v>1</c:v>
                </c:pt>
                <c:pt idx="31846">
                  <c:v>1</c:v>
                </c:pt>
                <c:pt idx="31847">
                  <c:v>1</c:v>
                </c:pt>
                <c:pt idx="31848">
                  <c:v>1</c:v>
                </c:pt>
                <c:pt idx="31849">
                  <c:v>1</c:v>
                </c:pt>
                <c:pt idx="31850">
                  <c:v>1</c:v>
                </c:pt>
                <c:pt idx="31851">
                  <c:v>1</c:v>
                </c:pt>
                <c:pt idx="31852">
                  <c:v>1</c:v>
                </c:pt>
                <c:pt idx="31853">
                  <c:v>1</c:v>
                </c:pt>
                <c:pt idx="31854">
                  <c:v>1</c:v>
                </c:pt>
                <c:pt idx="31855">
                  <c:v>1</c:v>
                </c:pt>
                <c:pt idx="31856">
                  <c:v>1</c:v>
                </c:pt>
                <c:pt idx="31857">
                  <c:v>1</c:v>
                </c:pt>
                <c:pt idx="31858">
                  <c:v>1</c:v>
                </c:pt>
                <c:pt idx="31859">
                  <c:v>1</c:v>
                </c:pt>
                <c:pt idx="31860">
                  <c:v>1</c:v>
                </c:pt>
                <c:pt idx="31861">
                  <c:v>1</c:v>
                </c:pt>
                <c:pt idx="31862">
                  <c:v>1</c:v>
                </c:pt>
                <c:pt idx="31863">
                  <c:v>1</c:v>
                </c:pt>
                <c:pt idx="31864">
                  <c:v>1</c:v>
                </c:pt>
                <c:pt idx="31865">
                  <c:v>1</c:v>
                </c:pt>
                <c:pt idx="31866">
                  <c:v>1</c:v>
                </c:pt>
                <c:pt idx="31867">
                  <c:v>1</c:v>
                </c:pt>
                <c:pt idx="31868">
                  <c:v>1</c:v>
                </c:pt>
                <c:pt idx="31869">
                  <c:v>1</c:v>
                </c:pt>
                <c:pt idx="31870">
                  <c:v>1</c:v>
                </c:pt>
                <c:pt idx="31871">
                  <c:v>1</c:v>
                </c:pt>
                <c:pt idx="31872">
                  <c:v>1</c:v>
                </c:pt>
                <c:pt idx="31873">
                  <c:v>1</c:v>
                </c:pt>
                <c:pt idx="31874">
                  <c:v>1</c:v>
                </c:pt>
                <c:pt idx="31875">
                  <c:v>1</c:v>
                </c:pt>
                <c:pt idx="31876">
                  <c:v>1</c:v>
                </c:pt>
                <c:pt idx="31877">
                  <c:v>1</c:v>
                </c:pt>
                <c:pt idx="31878">
                  <c:v>1</c:v>
                </c:pt>
                <c:pt idx="31879">
                  <c:v>1</c:v>
                </c:pt>
                <c:pt idx="31880">
                  <c:v>1</c:v>
                </c:pt>
                <c:pt idx="31881">
                  <c:v>1</c:v>
                </c:pt>
                <c:pt idx="31882">
                  <c:v>1</c:v>
                </c:pt>
                <c:pt idx="31883">
                  <c:v>1</c:v>
                </c:pt>
                <c:pt idx="31884">
                  <c:v>1</c:v>
                </c:pt>
                <c:pt idx="31885">
                  <c:v>1</c:v>
                </c:pt>
                <c:pt idx="31886">
                  <c:v>1</c:v>
                </c:pt>
                <c:pt idx="31887">
                  <c:v>1</c:v>
                </c:pt>
                <c:pt idx="31888">
                  <c:v>1</c:v>
                </c:pt>
                <c:pt idx="31889">
                  <c:v>1</c:v>
                </c:pt>
                <c:pt idx="31890">
                  <c:v>1</c:v>
                </c:pt>
                <c:pt idx="31891">
                  <c:v>1</c:v>
                </c:pt>
                <c:pt idx="31892">
                  <c:v>1</c:v>
                </c:pt>
                <c:pt idx="31893">
                  <c:v>1</c:v>
                </c:pt>
                <c:pt idx="31894">
                  <c:v>1</c:v>
                </c:pt>
                <c:pt idx="31895">
                  <c:v>1</c:v>
                </c:pt>
                <c:pt idx="31896">
                  <c:v>1</c:v>
                </c:pt>
                <c:pt idx="31897">
                  <c:v>1</c:v>
                </c:pt>
                <c:pt idx="31898">
                  <c:v>1</c:v>
                </c:pt>
                <c:pt idx="31899">
                  <c:v>1</c:v>
                </c:pt>
                <c:pt idx="31900">
                  <c:v>1</c:v>
                </c:pt>
                <c:pt idx="31901">
                  <c:v>1</c:v>
                </c:pt>
                <c:pt idx="31902">
                  <c:v>1</c:v>
                </c:pt>
                <c:pt idx="31903">
                  <c:v>1</c:v>
                </c:pt>
                <c:pt idx="31904">
                  <c:v>1</c:v>
                </c:pt>
                <c:pt idx="31905">
                  <c:v>1</c:v>
                </c:pt>
                <c:pt idx="31906">
                  <c:v>1</c:v>
                </c:pt>
                <c:pt idx="31907">
                  <c:v>1</c:v>
                </c:pt>
                <c:pt idx="31908">
                  <c:v>1</c:v>
                </c:pt>
                <c:pt idx="31909">
                  <c:v>1</c:v>
                </c:pt>
                <c:pt idx="31910">
                  <c:v>1</c:v>
                </c:pt>
                <c:pt idx="31911">
                  <c:v>1</c:v>
                </c:pt>
                <c:pt idx="31912">
                  <c:v>1</c:v>
                </c:pt>
                <c:pt idx="31913">
                  <c:v>1</c:v>
                </c:pt>
                <c:pt idx="31914">
                  <c:v>1</c:v>
                </c:pt>
                <c:pt idx="31915">
                  <c:v>1</c:v>
                </c:pt>
                <c:pt idx="31916">
                  <c:v>1</c:v>
                </c:pt>
                <c:pt idx="31917">
                  <c:v>1</c:v>
                </c:pt>
                <c:pt idx="31918">
                  <c:v>1</c:v>
                </c:pt>
                <c:pt idx="31919">
                  <c:v>1</c:v>
                </c:pt>
                <c:pt idx="31920">
                  <c:v>1</c:v>
                </c:pt>
                <c:pt idx="31921">
                  <c:v>1</c:v>
                </c:pt>
                <c:pt idx="31922">
                  <c:v>1</c:v>
                </c:pt>
                <c:pt idx="31923">
                  <c:v>1</c:v>
                </c:pt>
                <c:pt idx="31924">
                  <c:v>1</c:v>
                </c:pt>
                <c:pt idx="31925">
                  <c:v>1</c:v>
                </c:pt>
                <c:pt idx="31926">
                  <c:v>1</c:v>
                </c:pt>
                <c:pt idx="31927">
                  <c:v>1</c:v>
                </c:pt>
                <c:pt idx="31928">
                  <c:v>1</c:v>
                </c:pt>
                <c:pt idx="31929">
                  <c:v>1</c:v>
                </c:pt>
                <c:pt idx="31930">
                  <c:v>0.28571428599999998</c:v>
                </c:pt>
                <c:pt idx="31931">
                  <c:v>1</c:v>
                </c:pt>
                <c:pt idx="31932">
                  <c:v>1</c:v>
                </c:pt>
                <c:pt idx="31933">
                  <c:v>1</c:v>
                </c:pt>
                <c:pt idx="31934">
                  <c:v>1</c:v>
                </c:pt>
                <c:pt idx="31935">
                  <c:v>1</c:v>
                </c:pt>
                <c:pt idx="31936">
                  <c:v>1</c:v>
                </c:pt>
                <c:pt idx="31937">
                  <c:v>1</c:v>
                </c:pt>
                <c:pt idx="31938">
                  <c:v>1</c:v>
                </c:pt>
                <c:pt idx="31939">
                  <c:v>1</c:v>
                </c:pt>
                <c:pt idx="31940">
                  <c:v>1</c:v>
                </c:pt>
                <c:pt idx="31941">
                  <c:v>1</c:v>
                </c:pt>
                <c:pt idx="31942">
                  <c:v>1</c:v>
                </c:pt>
                <c:pt idx="31943">
                  <c:v>1</c:v>
                </c:pt>
                <c:pt idx="31944">
                  <c:v>1</c:v>
                </c:pt>
                <c:pt idx="31945">
                  <c:v>1</c:v>
                </c:pt>
                <c:pt idx="31946">
                  <c:v>1</c:v>
                </c:pt>
                <c:pt idx="31947">
                  <c:v>1</c:v>
                </c:pt>
                <c:pt idx="31948">
                  <c:v>1</c:v>
                </c:pt>
                <c:pt idx="31949">
                  <c:v>1</c:v>
                </c:pt>
                <c:pt idx="31950">
                  <c:v>1</c:v>
                </c:pt>
                <c:pt idx="31951">
                  <c:v>1</c:v>
                </c:pt>
                <c:pt idx="31952">
                  <c:v>1</c:v>
                </c:pt>
                <c:pt idx="31953">
                  <c:v>1</c:v>
                </c:pt>
                <c:pt idx="31954">
                  <c:v>1</c:v>
                </c:pt>
                <c:pt idx="31955">
                  <c:v>1</c:v>
                </c:pt>
                <c:pt idx="31956">
                  <c:v>1</c:v>
                </c:pt>
                <c:pt idx="31957">
                  <c:v>0.16666666699999999</c:v>
                </c:pt>
                <c:pt idx="31958">
                  <c:v>1</c:v>
                </c:pt>
                <c:pt idx="31959">
                  <c:v>1</c:v>
                </c:pt>
                <c:pt idx="31960">
                  <c:v>1</c:v>
                </c:pt>
                <c:pt idx="31961">
                  <c:v>1</c:v>
                </c:pt>
                <c:pt idx="31962">
                  <c:v>1</c:v>
                </c:pt>
                <c:pt idx="31963">
                  <c:v>1</c:v>
                </c:pt>
                <c:pt idx="31964">
                  <c:v>1</c:v>
                </c:pt>
                <c:pt idx="31965">
                  <c:v>1</c:v>
                </c:pt>
                <c:pt idx="31966">
                  <c:v>1</c:v>
                </c:pt>
                <c:pt idx="31967">
                  <c:v>1</c:v>
                </c:pt>
                <c:pt idx="31968">
                  <c:v>1</c:v>
                </c:pt>
                <c:pt idx="31969">
                  <c:v>1</c:v>
                </c:pt>
                <c:pt idx="31970">
                  <c:v>1</c:v>
                </c:pt>
                <c:pt idx="31971">
                  <c:v>1</c:v>
                </c:pt>
                <c:pt idx="31972">
                  <c:v>1</c:v>
                </c:pt>
                <c:pt idx="31973">
                  <c:v>1</c:v>
                </c:pt>
                <c:pt idx="31974">
                  <c:v>1</c:v>
                </c:pt>
                <c:pt idx="31975">
                  <c:v>1</c:v>
                </c:pt>
                <c:pt idx="31976">
                  <c:v>1</c:v>
                </c:pt>
                <c:pt idx="31977">
                  <c:v>1</c:v>
                </c:pt>
                <c:pt idx="31978">
                  <c:v>1</c:v>
                </c:pt>
                <c:pt idx="31979">
                  <c:v>1</c:v>
                </c:pt>
                <c:pt idx="31980">
                  <c:v>1</c:v>
                </c:pt>
                <c:pt idx="31981">
                  <c:v>1</c:v>
                </c:pt>
                <c:pt idx="31982">
                  <c:v>1</c:v>
                </c:pt>
                <c:pt idx="31983">
                  <c:v>1</c:v>
                </c:pt>
                <c:pt idx="31984">
                  <c:v>1</c:v>
                </c:pt>
                <c:pt idx="31985">
                  <c:v>1</c:v>
                </c:pt>
                <c:pt idx="31986">
                  <c:v>1</c:v>
                </c:pt>
                <c:pt idx="31987">
                  <c:v>1</c:v>
                </c:pt>
                <c:pt idx="31988">
                  <c:v>1</c:v>
                </c:pt>
                <c:pt idx="31989">
                  <c:v>1</c:v>
                </c:pt>
                <c:pt idx="31990">
                  <c:v>1</c:v>
                </c:pt>
                <c:pt idx="31991">
                  <c:v>1</c:v>
                </c:pt>
                <c:pt idx="31992">
                  <c:v>1</c:v>
                </c:pt>
                <c:pt idx="31993">
                  <c:v>1</c:v>
                </c:pt>
                <c:pt idx="31994">
                  <c:v>1</c:v>
                </c:pt>
                <c:pt idx="31995">
                  <c:v>1</c:v>
                </c:pt>
                <c:pt idx="31996">
                  <c:v>1</c:v>
                </c:pt>
                <c:pt idx="31997">
                  <c:v>1</c:v>
                </c:pt>
                <c:pt idx="31998">
                  <c:v>1</c:v>
                </c:pt>
                <c:pt idx="31999">
                  <c:v>1</c:v>
                </c:pt>
                <c:pt idx="32000">
                  <c:v>1</c:v>
                </c:pt>
                <c:pt idx="32001">
                  <c:v>1</c:v>
                </c:pt>
                <c:pt idx="32002">
                  <c:v>1</c:v>
                </c:pt>
                <c:pt idx="32003">
                  <c:v>1</c:v>
                </c:pt>
                <c:pt idx="32004">
                  <c:v>1</c:v>
                </c:pt>
                <c:pt idx="32005">
                  <c:v>1</c:v>
                </c:pt>
                <c:pt idx="32006">
                  <c:v>1</c:v>
                </c:pt>
                <c:pt idx="32007">
                  <c:v>1</c:v>
                </c:pt>
                <c:pt idx="32008">
                  <c:v>1</c:v>
                </c:pt>
                <c:pt idx="32009">
                  <c:v>1</c:v>
                </c:pt>
                <c:pt idx="32010">
                  <c:v>1</c:v>
                </c:pt>
                <c:pt idx="32011">
                  <c:v>1</c:v>
                </c:pt>
                <c:pt idx="32012">
                  <c:v>1</c:v>
                </c:pt>
                <c:pt idx="32013">
                  <c:v>1</c:v>
                </c:pt>
                <c:pt idx="32014">
                  <c:v>1</c:v>
                </c:pt>
                <c:pt idx="32015">
                  <c:v>1</c:v>
                </c:pt>
                <c:pt idx="32016">
                  <c:v>1</c:v>
                </c:pt>
                <c:pt idx="32017">
                  <c:v>1</c:v>
                </c:pt>
                <c:pt idx="32018">
                  <c:v>1</c:v>
                </c:pt>
                <c:pt idx="32019">
                  <c:v>1</c:v>
                </c:pt>
                <c:pt idx="32020">
                  <c:v>1</c:v>
                </c:pt>
                <c:pt idx="32021">
                  <c:v>1</c:v>
                </c:pt>
                <c:pt idx="32022">
                  <c:v>1</c:v>
                </c:pt>
                <c:pt idx="32023">
                  <c:v>1</c:v>
                </c:pt>
                <c:pt idx="32024">
                  <c:v>1</c:v>
                </c:pt>
                <c:pt idx="32025">
                  <c:v>1</c:v>
                </c:pt>
                <c:pt idx="32026">
                  <c:v>1</c:v>
                </c:pt>
                <c:pt idx="32027">
                  <c:v>1</c:v>
                </c:pt>
                <c:pt idx="32028">
                  <c:v>1</c:v>
                </c:pt>
                <c:pt idx="32029">
                  <c:v>1</c:v>
                </c:pt>
                <c:pt idx="32030">
                  <c:v>1</c:v>
                </c:pt>
                <c:pt idx="32031">
                  <c:v>1</c:v>
                </c:pt>
                <c:pt idx="32032">
                  <c:v>1</c:v>
                </c:pt>
                <c:pt idx="32033">
                  <c:v>1</c:v>
                </c:pt>
                <c:pt idx="32034">
                  <c:v>1</c:v>
                </c:pt>
                <c:pt idx="32035">
                  <c:v>1</c:v>
                </c:pt>
                <c:pt idx="32036">
                  <c:v>1</c:v>
                </c:pt>
                <c:pt idx="32037">
                  <c:v>1</c:v>
                </c:pt>
                <c:pt idx="32038">
                  <c:v>1</c:v>
                </c:pt>
                <c:pt idx="32039">
                  <c:v>1</c:v>
                </c:pt>
                <c:pt idx="32040">
                  <c:v>1</c:v>
                </c:pt>
                <c:pt idx="32041">
                  <c:v>1</c:v>
                </c:pt>
                <c:pt idx="32042">
                  <c:v>1</c:v>
                </c:pt>
                <c:pt idx="32043">
                  <c:v>1</c:v>
                </c:pt>
                <c:pt idx="32044">
                  <c:v>1</c:v>
                </c:pt>
                <c:pt idx="32045">
                  <c:v>1</c:v>
                </c:pt>
                <c:pt idx="32046">
                  <c:v>1</c:v>
                </c:pt>
                <c:pt idx="32047">
                  <c:v>1</c:v>
                </c:pt>
                <c:pt idx="32048">
                  <c:v>0.5</c:v>
                </c:pt>
                <c:pt idx="32049">
                  <c:v>1</c:v>
                </c:pt>
                <c:pt idx="32050">
                  <c:v>1</c:v>
                </c:pt>
                <c:pt idx="32051">
                  <c:v>1</c:v>
                </c:pt>
                <c:pt idx="32052">
                  <c:v>1</c:v>
                </c:pt>
                <c:pt idx="32053">
                  <c:v>1</c:v>
                </c:pt>
                <c:pt idx="32054">
                  <c:v>1</c:v>
                </c:pt>
                <c:pt idx="32055">
                  <c:v>1</c:v>
                </c:pt>
                <c:pt idx="32056">
                  <c:v>1</c:v>
                </c:pt>
                <c:pt idx="32057">
                  <c:v>1</c:v>
                </c:pt>
                <c:pt idx="32058">
                  <c:v>1</c:v>
                </c:pt>
                <c:pt idx="32059">
                  <c:v>1</c:v>
                </c:pt>
                <c:pt idx="32060">
                  <c:v>1</c:v>
                </c:pt>
                <c:pt idx="32061">
                  <c:v>1</c:v>
                </c:pt>
                <c:pt idx="32062">
                  <c:v>1</c:v>
                </c:pt>
                <c:pt idx="32063">
                  <c:v>1</c:v>
                </c:pt>
                <c:pt idx="32064">
                  <c:v>1</c:v>
                </c:pt>
                <c:pt idx="32065">
                  <c:v>1</c:v>
                </c:pt>
                <c:pt idx="32066">
                  <c:v>1</c:v>
                </c:pt>
                <c:pt idx="32067">
                  <c:v>1</c:v>
                </c:pt>
                <c:pt idx="32068">
                  <c:v>1</c:v>
                </c:pt>
                <c:pt idx="32069">
                  <c:v>1</c:v>
                </c:pt>
                <c:pt idx="32070">
                  <c:v>1</c:v>
                </c:pt>
                <c:pt idx="32071">
                  <c:v>1</c:v>
                </c:pt>
                <c:pt idx="32072">
                  <c:v>1</c:v>
                </c:pt>
                <c:pt idx="32073">
                  <c:v>1</c:v>
                </c:pt>
                <c:pt idx="32074">
                  <c:v>1</c:v>
                </c:pt>
                <c:pt idx="32075">
                  <c:v>1</c:v>
                </c:pt>
                <c:pt idx="32076">
                  <c:v>1</c:v>
                </c:pt>
                <c:pt idx="32077">
                  <c:v>0.66666666699999999</c:v>
                </c:pt>
                <c:pt idx="32078">
                  <c:v>1</c:v>
                </c:pt>
                <c:pt idx="32079">
                  <c:v>1</c:v>
                </c:pt>
                <c:pt idx="32080">
                  <c:v>1</c:v>
                </c:pt>
                <c:pt idx="32081">
                  <c:v>1</c:v>
                </c:pt>
                <c:pt idx="32082">
                  <c:v>1</c:v>
                </c:pt>
                <c:pt idx="32083">
                  <c:v>1</c:v>
                </c:pt>
                <c:pt idx="32084">
                  <c:v>1</c:v>
                </c:pt>
                <c:pt idx="32085">
                  <c:v>1</c:v>
                </c:pt>
                <c:pt idx="32086">
                  <c:v>1</c:v>
                </c:pt>
                <c:pt idx="32087">
                  <c:v>1</c:v>
                </c:pt>
                <c:pt idx="32088">
                  <c:v>1</c:v>
                </c:pt>
                <c:pt idx="32089">
                  <c:v>1</c:v>
                </c:pt>
                <c:pt idx="32090">
                  <c:v>1</c:v>
                </c:pt>
                <c:pt idx="32091">
                  <c:v>1</c:v>
                </c:pt>
                <c:pt idx="32092">
                  <c:v>1</c:v>
                </c:pt>
                <c:pt idx="32093">
                  <c:v>1</c:v>
                </c:pt>
                <c:pt idx="32094">
                  <c:v>1</c:v>
                </c:pt>
                <c:pt idx="32095">
                  <c:v>1</c:v>
                </c:pt>
                <c:pt idx="32096">
                  <c:v>1</c:v>
                </c:pt>
                <c:pt idx="32097">
                  <c:v>1</c:v>
                </c:pt>
                <c:pt idx="32098">
                  <c:v>1</c:v>
                </c:pt>
                <c:pt idx="32099">
                  <c:v>1</c:v>
                </c:pt>
                <c:pt idx="32100">
                  <c:v>1</c:v>
                </c:pt>
                <c:pt idx="32101">
                  <c:v>1</c:v>
                </c:pt>
                <c:pt idx="32102">
                  <c:v>1</c:v>
                </c:pt>
                <c:pt idx="32103">
                  <c:v>1</c:v>
                </c:pt>
                <c:pt idx="32104">
                  <c:v>1</c:v>
                </c:pt>
                <c:pt idx="32105">
                  <c:v>1</c:v>
                </c:pt>
                <c:pt idx="32106">
                  <c:v>1</c:v>
                </c:pt>
                <c:pt idx="32107">
                  <c:v>1</c:v>
                </c:pt>
                <c:pt idx="32108">
                  <c:v>1</c:v>
                </c:pt>
                <c:pt idx="32109">
                  <c:v>1</c:v>
                </c:pt>
                <c:pt idx="32110">
                  <c:v>1</c:v>
                </c:pt>
                <c:pt idx="32111">
                  <c:v>1</c:v>
                </c:pt>
                <c:pt idx="32112">
                  <c:v>1</c:v>
                </c:pt>
                <c:pt idx="32113">
                  <c:v>1</c:v>
                </c:pt>
                <c:pt idx="32114">
                  <c:v>1</c:v>
                </c:pt>
                <c:pt idx="32115">
                  <c:v>1</c:v>
                </c:pt>
                <c:pt idx="32116">
                  <c:v>1</c:v>
                </c:pt>
                <c:pt idx="32117">
                  <c:v>1</c:v>
                </c:pt>
                <c:pt idx="32118">
                  <c:v>1</c:v>
                </c:pt>
                <c:pt idx="32119">
                  <c:v>1</c:v>
                </c:pt>
                <c:pt idx="32120">
                  <c:v>1</c:v>
                </c:pt>
                <c:pt idx="32121">
                  <c:v>1</c:v>
                </c:pt>
                <c:pt idx="32122">
                  <c:v>1</c:v>
                </c:pt>
                <c:pt idx="32123">
                  <c:v>1</c:v>
                </c:pt>
                <c:pt idx="32124">
                  <c:v>1</c:v>
                </c:pt>
                <c:pt idx="32125">
                  <c:v>1</c:v>
                </c:pt>
                <c:pt idx="32126">
                  <c:v>1</c:v>
                </c:pt>
                <c:pt idx="32127">
                  <c:v>1</c:v>
                </c:pt>
                <c:pt idx="32128">
                  <c:v>1</c:v>
                </c:pt>
                <c:pt idx="32129">
                  <c:v>1</c:v>
                </c:pt>
                <c:pt idx="32130">
                  <c:v>1</c:v>
                </c:pt>
                <c:pt idx="32131">
                  <c:v>1</c:v>
                </c:pt>
                <c:pt idx="32132">
                  <c:v>1</c:v>
                </c:pt>
                <c:pt idx="32133">
                  <c:v>1</c:v>
                </c:pt>
                <c:pt idx="32134">
                  <c:v>1</c:v>
                </c:pt>
                <c:pt idx="32135">
                  <c:v>1</c:v>
                </c:pt>
                <c:pt idx="32136">
                  <c:v>1</c:v>
                </c:pt>
                <c:pt idx="32137">
                  <c:v>1</c:v>
                </c:pt>
                <c:pt idx="32138">
                  <c:v>1</c:v>
                </c:pt>
                <c:pt idx="32139">
                  <c:v>1</c:v>
                </c:pt>
                <c:pt idx="32140">
                  <c:v>1</c:v>
                </c:pt>
                <c:pt idx="32141">
                  <c:v>1</c:v>
                </c:pt>
                <c:pt idx="32142">
                  <c:v>1</c:v>
                </c:pt>
                <c:pt idx="32143">
                  <c:v>0.33333333300000001</c:v>
                </c:pt>
                <c:pt idx="32144">
                  <c:v>1</c:v>
                </c:pt>
                <c:pt idx="32145">
                  <c:v>1</c:v>
                </c:pt>
                <c:pt idx="32146">
                  <c:v>1</c:v>
                </c:pt>
                <c:pt idx="32147">
                  <c:v>1</c:v>
                </c:pt>
                <c:pt idx="32148">
                  <c:v>1</c:v>
                </c:pt>
                <c:pt idx="32149">
                  <c:v>1</c:v>
                </c:pt>
                <c:pt idx="32150">
                  <c:v>1</c:v>
                </c:pt>
                <c:pt idx="32151">
                  <c:v>1</c:v>
                </c:pt>
                <c:pt idx="32152">
                  <c:v>1</c:v>
                </c:pt>
                <c:pt idx="32153">
                  <c:v>1</c:v>
                </c:pt>
                <c:pt idx="32154">
                  <c:v>1</c:v>
                </c:pt>
                <c:pt idx="32155">
                  <c:v>1</c:v>
                </c:pt>
                <c:pt idx="32156">
                  <c:v>1</c:v>
                </c:pt>
                <c:pt idx="32157">
                  <c:v>1</c:v>
                </c:pt>
                <c:pt idx="32158">
                  <c:v>1</c:v>
                </c:pt>
                <c:pt idx="32159">
                  <c:v>1</c:v>
                </c:pt>
                <c:pt idx="32160">
                  <c:v>1</c:v>
                </c:pt>
                <c:pt idx="32161">
                  <c:v>1</c:v>
                </c:pt>
                <c:pt idx="32162">
                  <c:v>1</c:v>
                </c:pt>
                <c:pt idx="32163">
                  <c:v>1</c:v>
                </c:pt>
                <c:pt idx="32164">
                  <c:v>1</c:v>
                </c:pt>
                <c:pt idx="32165">
                  <c:v>1</c:v>
                </c:pt>
                <c:pt idx="32166">
                  <c:v>1</c:v>
                </c:pt>
                <c:pt idx="32167">
                  <c:v>1</c:v>
                </c:pt>
                <c:pt idx="32168">
                  <c:v>1</c:v>
                </c:pt>
                <c:pt idx="32169">
                  <c:v>1</c:v>
                </c:pt>
                <c:pt idx="32170">
                  <c:v>1</c:v>
                </c:pt>
                <c:pt idx="32171">
                  <c:v>1</c:v>
                </c:pt>
                <c:pt idx="32172">
                  <c:v>1</c:v>
                </c:pt>
                <c:pt idx="32173">
                  <c:v>1</c:v>
                </c:pt>
                <c:pt idx="32174">
                  <c:v>1</c:v>
                </c:pt>
                <c:pt idx="32175">
                  <c:v>1</c:v>
                </c:pt>
                <c:pt idx="32176">
                  <c:v>1</c:v>
                </c:pt>
                <c:pt idx="32177">
                  <c:v>1</c:v>
                </c:pt>
                <c:pt idx="32178">
                  <c:v>1</c:v>
                </c:pt>
                <c:pt idx="32179">
                  <c:v>1</c:v>
                </c:pt>
                <c:pt idx="32180">
                  <c:v>1</c:v>
                </c:pt>
                <c:pt idx="32181">
                  <c:v>1</c:v>
                </c:pt>
                <c:pt idx="32182">
                  <c:v>1</c:v>
                </c:pt>
                <c:pt idx="32183">
                  <c:v>0.33333333300000001</c:v>
                </c:pt>
                <c:pt idx="32184">
                  <c:v>1</c:v>
                </c:pt>
                <c:pt idx="32185">
                  <c:v>1</c:v>
                </c:pt>
                <c:pt idx="32186">
                  <c:v>1</c:v>
                </c:pt>
                <c:pt idx="32187">
                  <c:v>1</c:v>
                </c:pt>
                <c:pt idx="32188">
                  <c:v>1</c:v>
                </c:pt>
                <c:pt idx="32189">
                  <c:v>1</c:v>
                </c:pt>
                <c:pt idx="32190">
                  <c:v>1</c:v>
                </c:pt>
                <c:pt idx="32191">
                  <c:v>1</c:v>
                </c:pt>
                <c:pt idx="32192">
                  <c:v>1</c:v>
                </c:pt>
                <c:pt idx="32193">
                  <c:v>1</c:v>
                </c:pt>
                <c:pt idx="32194">
                  <c:v>1</c:v>
                </c:pt>
                <c:pt idx="32195">
                  <c:v>1</c:v>
                </c:pt>
                <c:pt idx="32196">
                  <c:v>1</c:v>
                </c:pt>
                <c:pt idx="32197">
                  <c:v>1</c:v>
                </c:pt>
                <c:pt idx="32198">
                  <c:v>1</c:v>
                </c:pt>
                <c:pt idx="32199">
                  <c:v>1</c:v>
                </c:pt>
                <c:pt idx="32200">
                  <c:v>1</c:v>
                </c:pt>
                <c:pt idx="32201">
                  <c:v>1</c:v>
                </c:pt>
                <c:pt idx="32202">
                  <c:v>1</c:v>
                </c:pt>
                <c:pt idx="32203">
                  <c:v>1</c:v>
                </c:pt>
                <c:pt idx="32204">
                  <c:v>1</c:v>
                </c:pt>
                <c:pt idx="32205">
                  <c:v>1</c:v>
                </c:pt>
                <c:pt idx="32206">
                  <c:v>1</c:v>
                </c:pt>
                <c:pt idx="32207">
                  <c:v>1</c:v>
                </c:pt>
                <c:pt idx="32208">
                  <c:v>1</c:v>
                </c:pt>
                <c:pt idx="32209">
                  <c:v>1</c:v>
                </c:pt>
                <c:pt idx="32210">
                  <c:v>1</c:v>
                </c:pt>
                <c:pt idx="32211">
                  <c:v>1</c:v>
                </c:pt>
                <c:pt idx="32212">
                  <c:v>1</c:v>
                </c:pt>
                <c:pt idx="32213">
                  <c:v>1</c:v>
                </c:pt>
                <c:pt idx="32214">
                  <c:v>1</c:v>
                </c:pt>
                <c:pt idx="32215">
                  <c:v>1</c:v>
                </c:pt>
                <c:pt idx="32216">
                  <c:v>1</c:v>
                </c:pt>
                <c:pt idx="32217">
                  <c:v>1</c:v>
                </c:pt>
                <c:pt idx="32218">
                  <c:v>1</c:v>
                </c:pt>
                <c:pt idx="32219">
                  <c:v>1</c:v>
                </c:pt>
                <c:pt idx="32220">
                  <c:v>1</c:v>
                </c:pt>
                <c:pt idx="32221">
                  <c:v>1</c:v>
                </c:pt>
                <c:pt idx="32222">
                  <c:v>1</c:v>
                </c:pt>
                <c:pt idx="32223">
                  <c:v>1</c:v>
                </c:pt>
                <c:pt idx="32224">
                  <c:v>1</c:v>
                </c:pt>
                <c:pt idx="32225">
                  <c:v>1</c:v>
                </c:pt>
                <c:pt idx="32226">
                  <c:v>1</c:v>
                </c:pt>
                <c:pt idx="32227">
                  <c:v>1</c:v>
                </c:pt>
                <c:pt idx="32228">
                  <c:v>1</c:v>
                </c:pt>
                <c:pt idx="32229">
                  <c:v>1</c:v>
                </c:pt>
                <c:pt idx="32230">
                  <c:v>1</c:v>
                </c:pt>
                <c:pt idx="32231">
                  <c:v>1</c:v>
                </c:pt>
                <c:pt idx="32232">
                  <c:v>1</c:v>
                </c:pt>
                <c:pt idx="32233">
                  <c:v>1</c:v>
                </c:pt>
                <c:pt idx="32234">
                  <c:v>1</c:v>
                </c:pt>
                <c:pt idx="32235">
                  <c:v>1</c:v>
                </c:pt>
                <c:pt idx="32236">
                  <c:v>1</c:v>
                </c:pt>
                <c:pt idx="32237">
                  <c:v>1</c:v>
                </c:pt>
                <c:pt idx="32238">
                  <c:v>1</c:v>
                </c:pt>
                <c:pt idx="32239">
                  <c:v>1</c:v>
                </c:pt>
                <c:pt idx="32240">
                  <c:v>1</c:v>
                </c:pt>
                <c:pt idx="32241">
                  <c:v>1</c:v>
                </c:pt>
                <c:pt idx="32242">
                  <c:v>1</c:v>
                </c:pt>
                <c:pt idx="32243">
                  <c:v>1</c:v>
                </c:pt>
                <c:pt idx="32244">
                  <c:v>1</c:v>
                </c:pt>
                <c:pt idx="32245">
                  <c:v>1</c:v>
                </c:pt>
                <c:pt idx="32246">
                  <c:v>1</c:v>
                </c:pt>
                <c:pt idx="32247">
                  <c:v>1</c:v>
                </c:pt>
                <c:pt idx="32248">
                  <c:v>1</c:v>
                </c:pt>
                <c:pt idx="32249">
                  <c:v>1</c:v>
                </c:pt>
                <c:pt idx="32250">
                  <c:v>1</c:v>
                </c:pt>
                <c:pt idx="32251">
                  <c:v>1</c:v>
                </c:pt>
                <c:pt idx="32252">
                  <c:v>1</c:v>
                </c:pt>
                <c:pt idx="32253">
                  <c:v>1</c:v>
                </c:pt>
                <c:pt idx="32254">
                  <c:v>1</c:v>
                </c:pt>
                <c:pt idx="32255">
                  <c:v>1</c:v>
                </c:pt>
                <c:pt idx="32256">
                  <c:v>1</c:v>
                </c:pt>
                <c:pt idx="32257">
                  <c:v>1</c:v>
                </c:pt>
                <c:pt idx="32258">
                  <c:v>1</c:v>
                </c:pt>
                <c:pt idx="32259">
                  <c:v>1</c:v>
                </c:pt>
                <c:pt idx="32260">
                  <c:v>1</c:v>
                </c:pt>
                <c:pt idx="32261">
                  <c:v>1</c:v>
                </c:pt>
                <c:pt idx="32262">
                  <c:v>1</c:v>
                </c:pt>
                <c:pt idx="32263">
                  <c:v>1</c:v>
                </c:pt>
                <c:pt idx="32264">
                  <c:v>1</c:v>
                </c:pt>
                <c:pt idx="32265">
                  <c:v>1</c:v>
                </c:pt>
                <c:pt idx="32266">
                  <c:v>1</c:v>
                </c:pt>
                <c:pt idx="32267">
                  <c:v>1</c:v>
                </c:pt>
                <c:pt idx="32268">
                  <c:v>1</c:v>
                </c:pt>
                <c:pt idx="32269">
                  <c:v>1</c:v>
                </c:pt>
                <c:pt idx="32270">
                  <c:v>1</c:v>
                </c:pt>
                <c:pt idx="32271">
                  <c:v>1</c:v>
                </c:pt>
                <c:pt idx="32272">
                  <c:v>1</c:v>
                </c:pt>
                <c:pt idx="32273">
                  <c:v>1</c:v>
                </c:pt>
                <c:pt idx="32274">
                  <c:v>1</c:v>
                </c:pt>
                <c:pt idx="32275">
                  <c:v>1</c:v>
                </c:pt>
                <c:pt idx="32276">
                  <c:v>1</c:v>
                </c:pt>
                <c:pt idx="32277">
                  <c:v>1</c:v>
                </c:pt>
                <c:pt idx="32278">
                  <c:v>1</c:v>
                </c:pt>
                <c:pt idx="32279">
                  <c:v>1</c:v>
                </c:pt>
                <c:pt idx="32280">
                  <c:v>1</c:v>
                </c:pt>
                <c:pt idx="32281">
                  <c:v>1</c:v>
                </c:pt>
                <c:pt idx="32282">
                  <c:v>1</c:v>
                </c:pt>
                <c:pt idx="32283">
                  <c:v>1</c:v>
                </c:pt>
                <c:pt idx="32284">
                  <c:v>1</c:v>
                </c:pt>
                <c:pt idx="32285">
                  <c:v>1</c:v>
                </c:pt>
                <c:pt idx="32286">
                  <c:v>1</c:v>
                </c:pt>
                <c:pt idx="32287">
                  <c:v>1</c:v>
                </c:pt>
                <c:pt idx="32288">
                  <c:v>1</c:v>
                </c:pt>
                <c:pt idx="32289">
                  <c:v>1</c:v>
                </c:pt>
                <c:pt idx="32290">
                  <c:v>1</c:v>
                </c:pt>
                <c:pt idx="32291">
                  <c:v>1</c:v>
                </c:pt>
                <c:pt idx="32292">
                  <c:v>1</c:v>
                </c:pt>
                <c:pt idx="32293">
                  <c:v>1</c:v>
                </c:pt>
                <c:pt idx="32294">
                  <c:v>1</c:v>
                </c:pt>
                <c:pt idx="32295">
                  <c:v>1</c:v>
                </c:pt>
                <c:pt idx="32296">
                  <c:v>1</c:v>
                </c:pt>
                <c:pt idx="32297">
                  <c:v>1</c:v>
                </c:pt>
                <c:pt idx="32298">
                  <c:v>1</c:v>
                </c:pt>
                <c:pt idx="32299">
                  <c:v>1</c:v>
                </c:pt>
                <c:pt idx="32300">
                  <c:v>1</c:v>
                </c:pt>
                <c:pt idx="32301">
                  <c:v>1</c:v>
                </c:pt>
                <c:pt idx="32302">
                  <c:v>0.33333333300000001</c:v>
                </c:pt>
                <c:pt idx="32303">
                  <c:v>1</c:v>
                </c:pt>
                <c:pt idx="32304">
                  <c:v>1</c:v>
                </c:pt>
                <c:pt idx="32305">
                  <c:v>1</c:v>
                </c:pt>
                <c:pt idx="32306">
                  <c:v>1</c:v>
                </c:pt>
                <c:pt idx="32307">
                  <c:v>1</c:v>
                </c:pt>
                <c:pt idx="32308">
                  <c:v>1</c:v>
                </c:pt>
                <c:pt idx="32309">
                  <c:v>1</c:v>
                </c:pt>
                <c:pt idx="32310">
                  <c:v>1</c:v>
                </c:pt>
                <c:pt idx="32311">
                  <c:v>1</c:v>
                </c:pt>
                <c:pt idx="32312">
                  <c:v>1</c:v>
                </c:pt>
                <c:pt idx="32313">
                  <c:v>1</c:v>
                </c:pt>
                <c:pt idx="32314">
                  <c:v>1</c:v>
                </c:pt>
                <c:pt idx="32315">
                  <c:v>1</c:v>
                </c:pt>
                <c:pt idx="32316">
                  <c:v>1</c:v>
                </c:pt>
                <c:pt idx="32317">
                  <c:v>1</c:v>
                </c:pt>
                <c:pt idx="32318">
                  <c:v>1</c:v>
                </c:pt>
                <c:pt idx="32319">
                  <c:v>1</c:v>
                </c:pt>
                <c:pt idx="32320">
                  <c:v>1</c:v>
                </c:pt>
                <c:pt idx="32321">
                  <c:v>1</c:v>
                </c:pt>
                <c:pt idx="32322">
                  <c:v>1</c:v>
                </c:pt>
                <c:pt idx="32323">
                  <c:v>1</c:v>
                </c:pt>
                <c:pt idx="32324">
                  <c:v>1</c:v>
                </c:pt>
                <c:pt idx="32325">
                  <c:v>1</c:v>
                </c:pt>
                <c:pt idx="32326">
                  <c:v>1</c:v>
                </c:pt>
                <c:pt idx="32327">
                  <c:v>1</c:v>
                </c:pt>
                <c:pt idx="32328">
                  <c:v>1</c:v>
                </c:pt>
                <c:pt idx="32329">
                  <c:v>1</c:v>
                </c:pt>
                <c:pt idx="32330">
                  <c:v>1</c:v>
                </c:pt>
                <c:pt idx="32331">
                  <c:v>1</c:v>
                </c:pt>
                <c:pt idx="32332">
                  <c:v>1</c:v>
                </c:pt>
                <c:pt idx="32333">
                  <c:v>1</c:v>
                </c:pt>
                <c:pt idx="32334">
                  <c:v>1</c:v>
                </c:pt>
                <c:pt idx="32335">
                  <c:v>1</c:v>
                </c:pt>
                <c:pt idx="32336">
                  <c:v>1</c:v>
                </c:pt>
                <c:pt idx="32337">
                  <c:v>1</c:v>
                </c:pt>
                <c:pt idx="32338">
                  <c:v>1</c:v>
                </c:pt>
                <c:pt idx="32339">
                  <c:v>1</c:v>
                </c:pt>
                <c:pt idx="32340">
                  <c:v>1</c:v>
                </c:pt>
                <c:pt idx="32341">
                  <c:v>1</c:v>
                </c:pt>
                <c:pt idx="32342">
                  <c:v>1</c:v>
                </c:pt>
                <c:pt idx="32343">
                  <c:v>1</c:v>
                </c:pt>
                <c:pt idx="32344">
                  <c:v>1</c:v>
                </c:pt>
                <c:pt idx="32345">
                  <c:v>1</c:v>
                </c:pt>
                <c:pt idx="32346">
                  <c:v>1</c:v>
                </c:pt>
                <c:pt idx="32347">
                  <c:v>1</c:v>
                </c:pt>
                <c:pt idx="32348">
                  <c:v>1</c:v>
                </c:pt>
                <c:pt idx="32349">
                  <c:v>1</c:v>
                </c:pt>
                <c:pt idx="32350">
                  <c:v>1</c:v>
                </c:pt>
                <c:pt idx="32351">
                  <c:v>1</c:v>
                </c:pt>
                <c:pt idx="32352">
                  <c:v>1</c:v>
                </c:pt>
                <c:pt idx="32353">
                  <c:v>1</c:v>
                </c:pt>
                <c:pt idx="32354">
                  <c:v>1</c:v>
                </c:pt>
                <c:pt idx="32355">
                  <c:v>1</c:v>
                </c:pt>
                <c:pt idx="32356">
                  <c:v>1</c:v>
                </c:pt>
                <c:pt idx="32357">
                  <c:v>1</c:v>
                </c:pt>
                <c:pt idx="32358">
                  <c:v>1</c:v>
                </c:pt>
                <c:pt idx="32359">
                  <c:v>1</c:v>
                </c:pt>
                <c:pt idx="32360">
                  <c:v>1</c:v>
                </c:pt>
                <c:pt idx="32361">
                  <c:v>1</c:v>
                </c:pt>
                <c:pt idx="32362">
                  <c:v>1</c:v>
                </c:pt>
                <c:pt idx="32363">
                  <c:v>1</c:v>
                </c:pt>
                <c:pt idx="32364">
                  <c:v>1</c:v>
                </c:pt>
                <c:pt idx="32365">
                  <c:v>1</c:v>
                </c:pt>
                <c:pt idx="32366">
                  <c:v>1</c:v>
                </c:pt>
                <c:pt idx="32367">
                  <c:v>1</c:v>
                </c:pt>
                <c:pt idx="32368">
                  <c:v>1</c:v>
                </c:pt>
                <c:pt idx="32369">
                  <c:v>1</c:v>
                </c:pt>
                <c:pt idx="32370">
                  <c:v>1</c:v>
                </c:pt>
                <c:pt idx="32371">
                  <c:v>1</c:v>
                </c:pt>
                <c:pt idx="32372">
                  <c:v>1</c:v>
                </c:pt>
                <c:pt idx="32373">
                  <c:v>1</c:v>
                </c:pt>
                <c:pt idx="32374">
                  <c:v>1</c:v>
                </c:pt>
                <c:pt idx="32375">
                  <c:v>1</c:v>
                </c:pt>
                <c:pt idx="32376">
                  <c:v>1</c:v>
                </c:pt>
                <c:pt idx="32377">
                  <c:v>1</c:v>
                </c:pt>
                <c:pt idx="32378">
                  <c:v>1</c:v>
                </c:pt>
                <c:pt idx="32379">
                  <c:v>1</c:v>
                </c:pt>
                <c:pt idx="32380">
                  <c:v>1</c:v>
                </c:pt>
                <c:pt idx="32381">
                  <c:v>1</c:v>
                </c:pt>
                <c:pt idx="32382">
                  <c:v>1</c:v>
                </c:pt>
                <c:pt idx="32383">
                  <c:v>1</c:v>
                </c:pt>
                <c:pt idx="32384">
                  <c:v>1</c:v>
                </c:pt>
                <c:pt idx="32385">
                  <c:v>1</c:v>
                </c:pt>
                <c:pt idx="32386">
                  <c:v>1</c:v>
                </c:pt>
                <c:pt idx="32387">
                  <c:v>1</c:v>
                </c:pt>
                <c:pt idx="32388">
                  <c:v>1</c:v>
                </c:pt>
                <c:pt idx="32389">
                  <c:v>1</c:v>
                </c:pt>
                <c:pt idx="32390">
                  <c:v>1</c:v>
                </c:pt>
                <c:pt idx="32391">
                  <c:v>1</c:v>
                </c:pt>
                <c:pt idx="32392">
                  <c:v>1</c:v>
                </c:pt>
                <c:pt idx="32393">
                  <c:v>1</c:v>
                </c:pt>
                <c:pt idx="32394">
                  <c:v>1</c:v>
                </c:pt>
                <c:pt idx="32395">
                  <c:v>1</c:v>
                </c:pt>
                <c:pt idx="32396">
                  <c:v>1</c:v>
                </c:pt>
                <c:pt idx="32397">
                  <c:v>1</c:v>
                </c:pt>
                <c:pt idx="32398">
                  <c:v>1</c:v>
                </c:pt>
                <c:pt idx="32399">
                  <c:v>1</c:v>
                </c:pt>
                <c:pt idx="32400">
                  <c:v>1</c:v>
                </c:pt>
                <c:pt idx="32401">
                  <c:v>1</c:v>
                </c:pt>
                <c:pt idx="32402">
                  <c:v>1</c:v>
                </c:pt>
                <c:pt idx="32403">
                  <c:v>1</c:v>
                </c:pt>
                <c:pt idx="32404">
                  <c:v>1</c:v>
                </c:pt>
                <c:pt idx="32405">
                  <c:v>1</c:v>
                </c:pt>
                <c:pt idx="32406">
                  <c:v>1</c:v>
                </c:pt>
                <c:pt idx="32407">
                  <c:v>1</c:v>
                </c:pt>
                <c:pt idx="32408">
                  <c:v>1</c:v>
                </c:pt>
                <c:pt idx="32409">
                  <c:v>1</c:v>
                </c:pt>
                <c:pt idx="32410">
                  <c:v>1</c:v>
                </c:pt>
                <c:pt idx="32411">
                  <c:v>1</c:v>
                </c:pt>
                <c:pt idx="32412">
                  <c:v>1</c:v>
                </c:pt>
                <c:pt idx="32413">
                  <c:v>1</c:v>
                </c:pt>
                <c:pt idx="32414">
                  <c:v>1</c:v>
                </c:pt>
                <c:pt idx="32415">
                  <c:v>1</c:v>
                </c:pt>
                <c:pt idx="32416">
                  <c:v>1</c:v>
                </c:pt>
                <c:pt idx="32417">
                  <c:v>1</c:v>
                </c:pt>
                <c:pt idx="32418">
                  <c:v>1</c:v>
                </c:pt>
                <c:pt idx="32419">
                  <c:v>1</c:v>
                </c:pt>
                <c:pt idx="32420">
                  <c:v>1</c:v>
                </c:pt>
                <c:pt idx="32421">
                  <c:v>1</c:v>
                </c:pt>
                <c:pt idx="32422">
                  <c:v>1</c:v>
                </c:pt>
                <c:pt idx="32423">
                  <c:v>1</c:v>
                </c:pt>
                <c:pt idx="32424">
                  <c:v>1</c:v>
                </c:pt>
                <c:pt idx="32425">
                  <c:v>1</c:v>
                </c:pt>
                <c:pt idx="32426">
                  <c:v>1</c:v>
                </c:pt>
                <c:pt idx="32427">
                  <c:v>1</c:v>
                </c:pt>
                <c:pt idx="32428">
                  <c:v>0.5</c:v>
                </c:pt>
                <c:pt idx="32429">
                  <c:v>1</c:v>
                </c:pt>
                <c:pt idx="32430">
                  <c:v>1</c:v>
                </c:pt>
                <c:pt idx="32431">
                  <c:v>1</c:v>
                </c:pt>
                <c:pt idx="32432">
                  <c:v>1</c:v>
                </c:pt>
                <c:pt idx="32433">
                  <c:v>1</c:v>
                </c:pt>
                <c:pt idx="32434">
                  <c:v>1</c:v>
                </c:pt>
                <c:pt idx="32435">
                  <c:v>1</c:v>
                </c:pt>
                <c:pt idx="32436">
                  <c:v>1</c:v>
                </c:pt>
                <c:pt idx="32437">
                  <c:v>1</c:v>
                </c:pt>
                <c:pt idx="32438">
                  <c:v>1</c:v>
                </c:pt>
                <c:pt idx="32439">
                  <c:v>1</c:v>
                </c:pt>
                <c:pt idx="32440">
                  <c:v>1</c:v>
                </c:pt>
                <c:pt idx="32441">
                  <c:v>1</c:v>
                </c:pt>
                <c:pt idx="32442">
                  <c:v>1</c:v>
                </c:pt>
                <c:pt idx="32443">
                  <c:v>1</c:v>
                </c:pt>
                <c:pt idx="32444">
                  <c:v>1</c:v>
                </c:pt>
                <c:pt idx="32445">
                  <c:v>1</c:v>
                </c:pt>
                <c:pt idx="32446">
                  <c:v>1</c:v>
                </c:pt>
                <c:pt idx="32447">
                  <c:v>1</c:v>
                </c:pt>
                <c:pt idx="32448">
                  <c:v>1</c:v>
                </c:pt>
                <c:pt idx="32449">
                  <c:v>1</c:v>
                </c:pt>
                <c:pt idx="32450">
                  <c:v>1</c:v>
                </c:pt>
                <c:pt idx="32451">
                  <c:v>1</c:v>
                </c:pt>
                <c:pt idx="32452">
                  <c:v>1</c:v>
                </c:pt>
                <c:pt idx="32453">
                  <c:v>1</c:v>
                </c:pt>
                <c:pt idx="32454">
                  <c:v>1</c:v>
                </c:pt>
                <c:pt idx="32455">
                  <c:v>1</c:v>
                </c:pt>
                <c:pt idx="32456">
                  <c:v>1</c:v>
                </c:pt>
                <c:pt idx="32457">
                  <c:v>1</c:v>
                </c:pt>
                <c:pt idx="32458">
                  <c:v>1</c:v>
                </c:pt>
                <c:pt idx="32459">
                  <c:v>1</c:v>
                </c:pt>
                <c:pt idx="32460">
                  <c:v>1</c:v>
                </c:pt>
                <c:pt idx="32461">
                  <c:v>1</c:v>
                </c:pt>
                <c:pt idx="32462">
                  <c:v>1</c:v>
                </c:pt>
                <c:pt idx="32463">
                  <c:v>1</c:v>
                </c:pt>
                <c:pt idx="32464">
                  <c:v>1</c:v>
                </c:pt>
                <c:pt idx="32465">
                  <c:v>1</c:v>
                </c:pt>
                <c:pt idx="32466">
                  <c:v>1</c:v>
                </c:pt>
                <c:pt idx="32467">
                  <c:v>1</c:v>
                </c:pt>
                <c:pt idx="32468">
                  <c:v>1</c:v>
                </c:pt>
                <c:pt idx="32469">
                  <c:v>1</c:v>
                </c:pt>
                <c:pt idx="32470">
                  <c:v>1</c:v>
                </c:pt>
                <c:pt idx="32471">
                  <c:v>1</c:v>
                </c:pt>
                <c:pt idx="32472">
                  <c:v>1</c:v>
                </c:pt>
                <c:pt idx="32473">
                  <c:v>1</c:v>
                </c:pt>
                <c:pt idx="32474">
                  <c:v>1</c:v>
                </c:pt>
                <c:pt idx="32475">
                  <c:v>1</c:v>
                </c:pt>
                <c:pt idx="32476">
                  <c:v>1</c:v>
                </c:pt>
                <c:pt idx="32477">
                  <c:v>1</c:v>
                </c:pt>
                <c:pt idx="32478">
                  <c:v>1</c:v>
                </c:pt>
                <c:pt idx="32479">
                  <c:v>1</c:v>
                </c:pt>
                <c:pt idx="32480">
                  <c:v>1</c:v>
                </c:pt>
                <c:pt idx="32481">
                  <c:v>1</c:v>
                </c:pt>
                <c:pt idx="32482">
                  <c:v>1</c:v>
                </c:pt>
                <c:pt idx="32483">
                  <c:v>1</c:v>
                </c:pt>
                <c:pt idx="32484">
                  <c:v>1</c:v>
                </c:pt>
                <c:pt idx="32485">
                  <c:v>1</c:v>
                </c:pt>
                <c:pt idx="32486">
                  <c:v>1</c:v>
                </c:pt>
                <c:pt idx="32487">
                  <c:v>1</c:v>
                </c:pt>
                <c:pt idx="32488">
                  <c:v>1</c:v>
                </c:pt>
                <c:pt idx="32489">
                  <c:v>1</c:v>
                </c:pt>
                <c:pt idx="32490">
                  <c:v>1</c:v>
                </c:pt>
                <c:pt idx="32491">
                  <c:v>1</c:v>
                </c:pt>
                <c:pt idx="32492">
                  <c:v>1</c:v>
                </c:pt>
                <c:pt idx="32493">
                  <c:v>1</c:v>
                </c:pt>
                <c:pt idx="32494">
                  <c:v>1</c:v>
                </c:pt>
                <c:pt idx="32495">
                  <c:v>1</c:v>
                </c:pt>
                <c:pt idx="32496">
                  <c:v>1</c:v>
                </c:pt>
                <c:pt idx="32497">
                  <c:v>1</c:v>
                </c:pt>
                <c:pt idx="32498">
                  <c:v>1</c:v>
                </c:pt>
                <c:pt idx="32499">
                  <c:v>1</c:v>
                </c:pt>
                <c:pt idx="32500">
                  <c:v>1</c:v>
                </c:pt>
                <c:pt idx="32501">
                  <c:v>1</c:v>
                </c:pt>
                <c:pt idx="32502">
                  <c:v>1</c:v>
                </c:pt>
                <c:pt idx="32503">
                  <c:v>1</c:v>
                </c:pt>
                <c:pt idx="32504">
                  <c:v>1</c:v>
                </c:pt>
                <c:pt idx="32505">
                  <c:v>1</c:v>
                </c:pt>
                <c:pt idx="32506">
                  <c:v>1</c:v>
                </c:pt>
                <c:pt idx="32507">
                  <c:v>1</c:v>
                </c:pt>
                <c:pt idx="32508">
                  <c:v>1</c:v>
                </c:pt>
                <c:pt idx="32509">
                  <c:v>1</c:v>
                </c:pt>
                <c:pt idx="32510">
                  <c:v>1</c:v>
                </c:pt>
                <c:pt idx="32511">
                  <c:v>1</c:v>
                </c:pt>
                <c:pt idx="32512">
                  <c:v>1</c:v>
                </c:pt>
                <c:pt idx="32513">
                  <c:v>1</c:v>
                </c:pt>
                <c:pt idx="32514">
                  <c:v>1</c:v>
                </c:pt>
                <c:pt idx="32515">
                  <c:v>1</c:v>
                </c:pt>
                <c:pt idx="32516">
                  <c:v>1</c:v>
                </c:pt>
                <c:pt idx="32517">
                  <c:v>1</c:v>
                </c:pt>
                <c:pt idx="32518">
                  <c:v>1</c:v>
                </c:pt>
                <c:pt idx="32519">
                  <c:v>1</c:v>
                </c:pt>
                <c:pt idx="32520">
                  <c:v>1</c:v>
                </c:pt>
                <c:pt idx="32521">
                  <c:v>1</c:v>
                </c:pt>
                <c:pt idx="32522">
                  <c:v>1</c:v>
                </c:pt>
                <c:pt idx="32523">
                  <c:v>1</c:v>
                </c:pt>
                <c:pt idx="32524">
                  <c:v>1</c:v>
                </c:pt>
                <c:pt idx="32525">
                  <c:v>1</c:v>
                </c:pt>
                <c:pt idx="32526">
                  <c:v>1</c:v>
                </c:pt>
                <c:pt idx="32527">
                  <c:v>1</c:v>
                </c:pt>
                <c:pt idx="32528">
                  <c:v>1</c:v>
                </c:pt>
                <c:pt idx="32529">
                  <c:v>1</c:v>
                </c:pt>
                <c:pt idx="32530">
                  <c:v>1</c:v>
                </c:pt>
                <c:pt idx="32531">
                  <c:v>1</c:v>
                </c:pt>
                <c:pt idx="32532">
                  <c:v>1</c:v>
                </c:pt>
                <c:pt idx="32533">
                  <c:v>1</c:v>
                </c:pt>
                <c:pt idx="32534">
                  <c:v>1</c:v>
                </c:pt>
                <c:pt idx="32535">
                  <c:v>1</c:v>
                </c:pt>
                <c:pt idx="32536">
                  <c:v>1</c:v>
                </c:pt>
                <c:pt idx="32537">
                  <c:v>1</c:v>
                </c:pt>
                <c:pt idx="32538">
                  <c:v>1</c:v>
                </c:pt>
                <c:pt idx="32539">
                  <c:v>1</c:v>
                </c:pt>
                <c:pt idx="32540">
                  <c:v>1</c:v>
                </c:pt>
                <c:pt idx="32541">
                  <c:v>1</c:v>
                </c:pt>
                <c:pt idx="32542">
                  <c:v>1</c:v>
                </c:pt>
                <c:pt idx="32543">
                  <c:v>1</c:v>
                </c:pt>
                <c:pt idx="32544">
                  <c:v>1</c:v>
                </c:pt>
                <c:pt idx="32545">
                  <c:v>0.66666666699999999</c:v>
                </c:pt>
                <c:pt idx="32546">
                  <c:v>1</c:v>
                </c:pt>
                <c:pt idx="32547">
                  <c:v>1</c:v>
                </c:pt>
                <c:pt idx="32548">
                  <c:v>1</c:v>
                </c:pt>
                <c:pt idx="32549">
                  <c:v>1</c:v>
                </c:pt>
                <c:pt idx="32550">
                  <c:v>1</c:v>
                </c:pt>
                <c:pt idx="32551">
                  <c:v>1</c:v>
                </c:pt>
                <c:pt idx="32552">
                  <c:v>1</c:v>
                </c:pt>
                <c:pt idx="32553">
                  <c:v>1</c:v>
                </c:pt>
                <c:pt idx="32554">
                  <c:v>1</c:v>
                </c:pt>
                <c:pt idx="32555">
                  <c:v>1</c:v>
                </c:pt>
                <c:pt idx="32556">
                  <c:v>1</c:v>
                </c:pt>
                <c:pt idx="32557">
                  <c:v>1</c:v>
                </c:pt>
                <c:pt idx="32558">
                  <c:v>1</c:v>
                </c:pt>
                <c:pt idx="32559">
                  <c:v>1</c:v>
                </c:pt>
                <c:pt idx="32560">
                  <c:v>1</c:v>
                </c:pt>
                <c:pt idx="32561">
                  <c:v>1</c:v>
                </c:pt>
                <c:pt idx="32562">
                  <c:v>1</c:v>
                </c:pt>
                <c:pt idx="32563">
                  <c:v>1</c:v>
                </c:pt>
                <c:pt idx="32564">
                  <c:v>1</c:v>
                </c:pt>
                <c:pt idx="32565">
                  <c:v>1</c:v>
                </c:pt>
                <c:pt idx="32566">
                  <c:v>1</c:v>
                </c:pt>
                <c:pt idx="32567">
                  <c:v>1</c:v>
                </c:pt>
                <c:pt idx="32568">
                  <c:v>1</c:v>
                </c:pt>
                <c:pt idx="32569">
                  <c:v>1</c:v>
                </c:pt>
                <c:pt idx="32570">
                  <c:v>1</c:v>
                </c:pt>
                <c:pt idx="32571">
                  <c:v>1</c:v>
                </c:pt>
                <c:pt idx="32572">
                  <c:v>1</c:v>
                </c:pt>
                <c:pt idx="32573">
                  <c:v>1</c:v>
                </c:pt>
                <c:pt idx="32574">
                  <c:v>1</c:v>
                </c:pt>
                <c:pt idx="32575">
                  <c:v>1</c:v>
                </c:pt>
                <c:pt idx="32576">
                  <c:v>1</c:v>
                </c:pt>
                <c:pt idx="32577">
                  <c:v>1</c:v>
                </c:pt>
                <c:pt idx="32578">
                  <c:v>1</c:v>
                </c:pt>
                <c:pt idx="32579">
                  <c:v>1</c:v>
                </c:pt>
                <c:pt idx="32580">
                  <c:v>1</c:v>
                </c:pt>
                <c:pt idx="32581">
                  <c:v>1</c:v>
                </c:pt>
                <c:pt idx="32582">
                  <c:v>1</c:v>
                </c:pt>
                <c:pt idx="32583">
                  <c:v>1</c:v>
                </c:pt>
                <c:pt idx="32584">
                  <c:v>1</c:v>
                </c:pt>
                <c:pt idx="32585">
                  <c:v>1</c:v>
                </c:pt>
                <c:pt idx="32586">
                  <c:v>1</c:v>
                </c:pt>
                <c:pt idx="32587">
                  <c:v>1</c:v>
                </c:pt>
                <c:pt idx="32588">
                  <c:v>1</c:v>
                </c:pt>
                <c:pt idx="32589">
                  <c:v>1</c:v>
                </c:pt>
                <c:pt idx="32590">
                  <c:v>1</c:v>
                </c:pt>
                <c:pt idx="32591">
                  <c:v>1</c:v>
                </c:pt>
                <c:pt idx="32592">
                  <c:v>1</c:v>
                </c:pt>
                <c:pt idx="32593">
                  <c:v>1</c:v>
                </c:pt>
                <c:pt idx="32594">
                  <c:v>1</c:v>
                </c:pt>
                <c:pt idx="32595">
                  <c:v>1</c:v>
                </c:pt>
                <c:pt idx="32596">
                  <c:v>1</c:v>
                </c:pt>
                <c:pt idx="32597">
                  <c:v>1</c:v>
                </c:pt>
                <c:pt idx="32598">
                  <c:v>1</c:v>
                </c:pt>
                <c:pt idx="32599">
                  <c:v>1</c:v>
                </c:pt>
                <c:pt idx="32600">
                  <c:v>1</c:v>
                </c:pt>
                <c:pt idx="32601">
                  <c:v>1</c:v>
                </c:pt>
                <c:pt idx="32602">
                  <c:v>1</c:v>
                </c:pt>
                <c:pt idx="32603">
                  <c:v>1</c:v>
                </c:pt>
                <c:pt idx="32604">
                  <c:v>1</c:v>
                </c:pt>
                <c:pt idx="32605">
                  <c:v>1</c:v>
                </c:pt>
                <c:pt idx="32606">
                  <c:v>1</c:v>
                </c:pt>
                <c:pt idx="32607">
                  <c:v>1</c:v>
                </c:pt>
                <c:pt idx="32608">
                  <c:v>1</c:v>
                </c:pt>
                <c:pt idx="32609">
                  <c:v>1</c:v>
                </c:pt>
                <c:pt idx="32610">
                  <c:v>1</c:v>
                </c:pt>
                <c:pt idx="32611">
                  <c:v>1</c:v>
                </c:pt>
                <c:pt idx="32612">
                  <c:v>1</c:v>
                </c:pt>
                <c:pt idx="32613">
                  <c:v>1</c:v>
                </c:pt>
                <c:pt idx="32614">
                  <c:v>1</c:v>
                </c:pt>
                <c:pt idx="32615">
                  <c:v>1</c:v>
                </c:pt>
                <c:pt idx="32616">
                  <c:v>1</c:v>
                </c:pt>
                <c:pt idx="32617">
                  <c:v>1</c:v>
                </c:pt>
                <c:pt idx="32618">
                  <c:v>1</c:v>
                </c:pt>
                <c:pt idx="32619">
                  <c:v>1</c:v>
                </c:pt>
                <c:pt idx="32620">
                  <c:v>1</c:v>
                </c:pt>
                <c:pt idx="32621">
                  <c:v>1</c:v>
                </c:pt>
                <c:pt idx="32622">
                  <c:v>1</c:v>
                </c:pt>
                <c:pt idx="32623">
                  <c:v>1</c:v>
                </c:pt>
                <c:pt idx="32624">
                  <c:v>1</c:v>
                </c:pt>
                <c:pt idx="32625">
                  <c:v>0.5</c:v>
                </c:pt>
                <c:pt idx="32626">
                  <c:v>1</c:v>
                </c:pt>
                <c:pt idx="32627">
                  <c:v>0.83333333300000001</c:v>
                </c:pt>
                <c:pt idx="32628">
                  <c:v>1</c:v>
                </c:pt>
                <c:pt idx="32629">
                  <c:v>1</c:v>
                </c:pt>
                <c:pt idx="32630">
                  <c:v>1</c:v>
                </c:pt>
                <c:pt idx="32631">
                  <c:v>1</c:v>
                </c:pt>
                <c:pt idx="32632">
                  <c:v>1</c:v>
                </c:pt>
                <c:pt idx="32633">
                  <c:v>1</c:v>
                </c:pt>
                <c:pt idx="32634">
                  <c:v>1</c:v>
                </c:pt>
                <c:pt idx="32635">
                  <c:v>1</c:v>
                </c:pt>
                <c:pt idx="32636">
                  <c:v>1</c:v>
                </c:pt>
                <c:pt idx="32637">
                  <c:v>1</c:v>
                </c:pt>
                <c:pt idx="32638">
                  <c:v>1</c:v>
                </c:pt>
                <c:pt idx="32639">
                  <c:v>1</c:v>
                </c:pt>
                <c:pt idx="32640">
                  <c:v>1</c:v>
                </c:pt>
                <c:pt idx="32641">
                  <c:v>1</c:v>
                </c:pt>
                <c:pt idx="32642">
                  <c:v>1</c:v>
                </c:pt>
                <c:pt idx="32643">
                  <c:v>1</c:v>
                </c:pt>
                <c:pt idx="32644">
                  <c:v>1</c:v>
                </c:pt>
                <c:pt idx="32645">
                  <c:v>1</c:v>
                </c:pt>
                <c:pt idx="32646">
                  <c:v>1</c:v>
                </c:pt>
                <c:pt idx="32647">
                  <c:v>1</c:v>
                </c:pt>
                <c:pt idx="32648">
                  <c:v>1</c:v>
                </c:pt>
                <c:pt idx="32649">
                  <c:v>1</c:v>
                </c:pt>
                <c:pt idx="32650">
                  <c:v>1</c:v>
                </c:pt>
                <c:pt idx="32651">
                  <c:v>1</c:v>
                </c:pt>
                <c:pt idx="32652">
                  <c:v>1</c:v>
                </c:pt>
                <c:pt idx="32653">
                  <c:v>1</c:v>
                </c:pt>
                <c:pt idx="32654">
                  <c:v>1</c:v>
                </c:pt>
                <c:pt idx="32655">
                  <c:v>1</c:v>
                </c:pt>
                <c:pt idx="32656">
                  <c:v>1</c:v>
                </c:pt>
                <c:pt idx="32657">
                  <c:v>1</c:v>
                </c:pt>
                <c:pt idx="32658">
                  <c:v>1</c:v>
                </c:pt>
                <c:pt idx="32659">
                  <c:v>1</c:v>
                </c:pt>
                <c:pt idx="32660">
                  <c:v>1</c:v>
                </c:pt>
                <c:pt idx="32661">
                  <c:v>1</c:v>
                </c:pt>
                <c:pt idx="32662">
                  <c:v>1</c:v>
                </c:pt>
                <c:pt idx="32663">
                  <c:v>1</c:v>
                </c:pt>
                <c:pt idx="32664">
                  <c:v>1</c:v>
                </c:pt>
                <c:pt idx="32665">
                  <c:v>1</c:v>
                </c:pt>
                <c:pt idx="32666">
                  <c:v>1</c:v>
                </c:pt>
                <c:pt idx="32667">
                  <c:v>1</c:v>
                </c:pt>
                <c:pt idx="32668">
                  <c:v>1</c:v>
                </c:pt>
                <c:pt idx="32669">
                  <c:v>1</c:v>
                </c:pt>
                <c:pt idx="32670">
                  <c:v>1</c:v>
                </c:pt>
                <c:pt idx="32671">
                  <c:v>1</c:v>
                </c:pt>
                <c:pt idx="32672">
                  <c:v>1</c:v>
                </c:pt>
                <c:pt idx="32673">
                  <c:v>1</c:v>
                </c:pt>
                <c:pt idx="32674">
                  <c:v>1</c:v>
                </c:pt>
                <c:pt idx="32675">
                  <c:v>1</c:v>
                </c:pt>
                <c:pt idx="32676">
                  <c:v>1</c:v>
                </c:pt>
                <c:pt idx="32677">
                  <c:v>1</c:v>
                </c:pt>
                <c:pt idx="32678">
                  <c:v>1</c:v>
                </c:pt>
                <c:pt idx="32679">
                  <c:v>1</c:v>
                </c:pt>
                <c:pt idx="32680">
                  <c:v>1</c:v>
                </c:pt>
                <c:pt idx="32681">
                  <c:v>1</c:v>
                </c:pt>
                <c:pt idx="32682">
                  <c:v>1</c:v>
                </c:pt>
                <c:pt idx="32683">
                  <c:v>1</c:v>
                </c:pt>
                <c:pt idx="32684">
                  <c:v>1</c:v>
                </c:pt>
                <c:pt idx="32685">
                  <c:v>1</c:v>
                </c:pt>
                <c:pt idx="32686">
                  <c:v>1</c:v>
                </c:pt>
                <c:pt idx="32687">
                  <c:v>1</c:v>
                </c:pt>
                <c:pt idx="32688">
                  <c:v>1</c:v>
                </c:pt>
                <c:pt idx="32689">
                  <c:v>1</c:v>
                </c:pt>
                <c:pt idx="32690">
                  <c:v>1</c:v>
                </c:pt>
                <c:pt idx="32691">
                  <c:v>1</c:v>
                </c:pt>
                <c:pt idx="32692">
                  <c:v>1</c:v>
                </c:pt>
                <c:pt idx="32693">
                  <c:v>1</c:v>
                </c:pt>
                <c:pt idx="32694">
                  <c:v>1</c:v>
                </c:pt>
                <c:pt idx="32695">
                  <c:v>0.83333333300000001</c:v>
                </c:pt>
                <c:pt idx="32696">
                  <c:v>1</c:v>
                </c:pt>
                <c:pt idx="32697">
                  <c:v>1</c:v>
                </c:pt>
                <c:pt idx="32698">
                  <c:v>1</c:v>
                </c:pt>
                <c:pt idx="32699">
                  <c:v>1</c:v>
                </c:pt>
                <c:pt idx="32700">
                  <c:v>1</c:v>
                </c:pt>
                <c:pt idx="32701">
                  <c:v>1</c:v>
                </c:pt>
                <c:pt idx="32702">
                  <c:v>1</c:v>
                </c:pt>
                <c:pt idx="32703">
                  <c:v>1</c:v>
                </c:pt>
                <c:pt idx="32704">
                  <c:v>1</c:v>
                </c:pt>
                <c:pt idx="32705">
                  <c:v>1</c:v>
                </c:pt>
                <c:pt idx="32706">
                  <c:v>1</c:v>
                </c:pt>
                <c:pt idx="32707">
                  <c:v>1</c:v>
                </c:pt>
                <c:pt idx="32708">
                  <c:v>1</c:v>
                </c:pt>
                <c:pt idx="32709">
                  <c:v>1</c:v>
                </c:pt>
                <c:pt idx="32710">
                  <c:v>1</c:v>
                </c:pt>
                <c:pt idx="32711">
                  <c:v>1</c:v>
                </c:pt>
                <c:pt idx="32712">
                  <c:v>1</c:v>
                </c:pt>
                <c:pt idx="32713">
                  <c:v>1</c:v>
                </c:pt>
                <c:pt idx="32714">
                  <c:v>1</c:v>
                </c:pt>
                <c:pt idx="32715">
                  <c:v>1</c:v>
                </c:pt>
                <c:pt idx="32716">
                  <c:v>1</c:v>
                </c:pt>
                <c:pt idx="32717">
                  <c:v>1</c:v>
                </c:pt>
                <c:pt idx="32718">
                  <c:v>1</c:v>
                </c:pt>
                <c:pt idx="32719">
                  <c:v>1</c:v>
                </c:pt>
                <c:pt idx="32720">
                  <c:v>1</c:v>
                </c:pt>
                <c:pt idx="32721">
                  <c:v>1</c:v>
                </c:pt>
                <c:pt idx="32722">
                  <c:v>1</c:v>
                </c:pt>
                <c:pt idx="32723">
                  <c:v>1</c:v>
                </c:pt>
                <c:pt idx="32724">
                  <c:v>1</c:v>
                </c:pt>
                <c:pt idx="32725">
                  <c:v>1</c:v>
                </c:pt>
                <c:pt idx="32726">
                  <c:v>1</c:v>
                </c:pt>
                <c:pt idx="32727">
                  <c:v>1</c:v>
                </c:pt>
                <c:pt idx="32728">
                  <c:v>1</c:v>
                </c:pt>
                <c:pt idx="32729">
                  <c:v>1</c:v>
                </c:pt>
                <c:pt idx="32730">
                  <c:v>1</c:v>
                </c:pt>
                <c:pt idx="32731">
                  <c:v>1</c:v>
                </c:pt>
                <c:pt idx="32732">
                  <c:v>1</c:v>
                </c:pt>
                <c:pt idx="32733">
                  <c:v>1</c:v>
                </c:pt>
                <c:pt idx="32734">
                  <c:v>1</c:v>
                </c:pt>
                <c:pt idx="32735">
                  <c:v>1</c:v>
                </c:pt>
                <c:pt idx="32736">
                  <c:v>1</c:v>
                </c:pt>
                <c:pt idx="32737">
                  <c:v>1</c:v>
                </c:pt>
                <c:pt idx="32738">
                  <c:v>1</c:v>
                </c:pt>
                <c:pt idx="32739">
                  <c:v>1</c:v>
                </c:pt>
                <c:pt idx="32740">
                  <c:v>1</c:v>
                </c:pt>
                <c:pt idx="32741">
                  <c:v>1</c:v>
                </c:pt>
                <c:pt idx="32742">
                  <c:v>1</c:v>
                </c:pt>
                <c:pt idx="32743">
                  <c:v>1</c:v>
                </c:pt>
                <c:pt idx="32744">
                  <c:v>1</c:v>
                </c:pt>
                <c:pt idx="32745">
                  <c:v>1</c:v>
                </c:pt>
                <c:pt idx="32746">
                  <c:v>1</c:v>
                </c:pt>
                <c:pt idx="32747">
                  <c:v>1</c:v>
                </c:pt>
                <c:pt idx="32748">
                  <c:v>1</c:v>
                </c:pt>
                <c:pt idx="32749">
                  <c:v>1</c:v>
                </c:pt>
                <c:pt idx="32750">
                  <c:v>1</c:v>
                </c:pt>
                <c:pt idx="32751">
                  <c:v>1</c:v>
                </c:pt>
                <c:pt idx="32752">
                  <c:v>1</c:v>
                </c:pt>
                <c:pt idx="32753">
                  <c:v>1</c:v>
                </c:pt>
                <c:pt idx="32754">
                  <c:v>1</c:v>
                </c:pt>
                <c:pt idx="32755">
                  <c:v>1</c:v>
                </c:pt>
                <c:pt idx="32756">
                  <c:v>1</c:v>
                </c:pt>
                <c:pt idx="32757">
                  <c:v>1</c:v>
                </c:pt>
                <c:pt idx="32758">
                  <c:v>1</c:v>
                </c:pt>
                <c:pt idx="32759">
                  <c:v>1</c:v>
                </c:pt>
                <c:pt idx="32760">
                  <c:v>1</c:v>
                </c:pt>
                <c:pt idx="32761">
                  <c:v>1</c:v>
                </c:pt>
                <c:pt idx="32762">
                  <c:v>1</c:v>
                </c:pt>
                <c:pt idx="32763">
                  <c:v>1</c:v>
                </c:pt>
                <c:pt idx="32764">
                  <c:v>1</c:v>
                </c:pt>
                <c:pt idx="32765">
                  <c:v>1</c:v>
                </c:pt>
                <c:pt idx="32766">
                  <c:v>1</c:v>
                </c:pt>
                <c:pt idx="32767">
                  <c:v>1</c:v>
                </c:pt>
                <c:pt idx="32768">
                  <c:v>1</c:v>
                </c:pt>
                <c:pt idx="32769">
                  <c:v>1</c:v>
                </c:pt>
                <c:pt idx="32770">
                  <c:v>1</c:v>
                </c:pt>
                <c:pt idx="32771">
                  <c:v>1</c:v>
                </c:pt>
                <c:pt idx="32772">
                  <c:v>1</c:v>
                </c:pt>
                <c:pt idx="32773">
                  <c:v>1</c:v>
                </c:pt>
                <c:pt idx="32774">
                  <c:v>1</c:v>
                </c:pt>
                <c:pt idx="32775">
                  <c:v>1</c:v>
                </c:pt>
                <c:pt idx="32776">
                  <c:v>0.16666666699999999</c:v>
                </c:pt>
                <c:pt idx="32777">
                  <c:v>1</c:v>
                </c:pt>
                <c:pt idx="32778">
                  <c:v>1</c:v>
                </c:pt>
                <c:pt idx="32779">
                  <c:v>1</c:v>
                </c:pt>
                <c:pt idx="32780">
                  <c:v>1</c:v>
                </c:pt>
                <c:pt idx="32781">
                  <c:v>1</c:v>
                </c:pt>
                <c:pt idx="32782">
                  <c:v>1</c:v>
                </c:pt>
                <c:pt idx="32783">
                  <c:v>1</c:v>
                </c:pt>
                <c:pt idx="32784">
                  <c:v>1</c:v>
                </c:pt>
                <c:pt idx="32785">
                  <c:v>1</c:v>
                </c:pt>
                <c:pt idx="32786">
                  <c:v>1</c:v>
                </c:pt>
                <c:pt idx="32787">
                  <c:v>1</c:v>
                </c:pt>
                <c:pt idx="32788">
                  <c:v>1</c:v>
                </c:pt>
                <c:pt idx="32789">
                  <c:v>1</c:v>
                </c:pt>
                <c:pt idx="32790">
                  <c:v>1</c:v>
                </c:pt>
                <c:pt idx="32791">
                  <c:v>1</c:v>
                </c:pt>
                <c:pt idx="32792">
                  <c:v>1</c:v>
                </c:pt>
                <c:pt idx="32793">
                  <c:v>1</c:v>
                </c:pt>
                <c:pt idx="32794">
                  <c:v>1</c:v>
                </c:pt>
                <c:pt idx="32795">
                  <c:v>1</c:v>
                </c:pt>
                <c:pt idx="32796">
                  <c:v>1</c:v>
                </c:pt>
                <c:pt idx="32797">
                  <c:v>1</c:v>
                </c:pt>
                <c:pt idx="32798">
                  <c:v>1</c:v>
                </c:pt>
                <c:pt idx="32799">
                  <c:v>1</c:v>
                </c:pt>
                <c:pt idx="32800">
                  <c:v>1</c:v>
                </c:pt>
                <c:pt idx="32801">
                  <c:v>1</c:v>
                </c:pt>
                <c:pt idx="32802">
                  <c:v>1</c:v>
                </c:pt>
                <c:pt idx="32803">
                  <c:v>1</c:v>
                </c:pt>
                <c:pt idx="32804">
                  <c:v>1</c:v>
                </c:pt>
                <c:pt idx="32805">
                  <c:v>1</c:v>
                </c:pt>
                <c:pt idx="32806">
                  <c:v>1</c:v>
                </c:pt>
                <c:pt idx="32807">
                  <c:v>1</c:v>
                </c:pt>
                <c:pt idx="32808">
                  <c:v>1</c:v>
                </c:pt>
                <c:pt idx="32809">
                  <c:v>1</c:v>
                </c:pt>
                <c:pt idx="32810">
                  <c:v>1</c:v>
                </c:pt>
                <c:pt idx="32811">
                  <c:v>1</c:v>
                </c:pt>
                <c:pt idx="32812">
                  <c:v>0.83333333300000001</c:v>
                </c:pt>
                <c:pt idx="32813">
                  <c:v>1</c:v>
                </c:pt>
                <c:pt idx="32814">
                  <c:v>1</c:v>
                </c:pt>
                <c:pt idx="32815">
                  <c:v>0.33333333300000001</c:v>
                </c:pt>
                <c:pt idx="32816">
                  <c:v>1</c:v>
                </c:pt>
                <c:pt idx="32817">
                  <c:v>1</c:v>
                </c:pt>
                <c:pt idx="32818">
                  <c:v>1</c:v>
                </c:pt>
                <c:pt idx="32819">
                  <c:v>1</c:v>
                </c:pt>
                <c:pt idx="32820">
                  <c:v>1</c:v>
                </c:pt>
                <c:pt idx="32821">
                  <c:v>1</c:v>
                </c:pt>
                <c:pt idx="32822">
                  <c:v>1</c:v>
                </c:pt>
                <c:pt idx="32823">
                  <c:v>1</c:v>
                </c:pt>
                <c:pt idx="32824">
                  <c:v>1</c:v>
                </c:pt>
                <c:pt idx="32825">
                  <c:v>1</c:v>
                </c:pt>
                <c:pt idx="32826">
                  <c:v>1</c:v>
                </c:pt>
                <c:pt idx="32827">
                  <c:v>1</c:v>
                </c:pt>
                <c:pt idx="32828">
                  <c:v>1</c:v>
                </c:pt>
                <c:pt idx="32829">
                  <c:v>1</c:v>
                </c:pt>
                <c:pt idx="32830">
                  <c:v>1</c:v>
                </c:pt>
                <c:pt idx="32831">
                  <c:v>1</c:v>
                </c:pt>
                <c:pt idx="32832">
                  <c:v>1</c:v>
                </c:pt>
                <c:pt idx="32833">
                  <c:v>1</c:v>
                </c:pt>
                <c:pt idx="32834">
                  <c:v>1</c:v>
                </c:pt>
                <c:pt idx="32835">
                  <c:v>1</c:v>
                </c:pt>
                <c:pt idx="32836">
                  <c:v>1</c:v>
                </c:pt>
                <c:pt idx="32837">
                  <c:v>1</c:v>
                </c:pt>
                <c:pt idx="32838">
                  <c:v>1</c:v>
                </c:pt>
                <c:pt idx="32839">
                  <c:v>1</c:v>
                </c:pt>
                <c:pt idx="32840">
                  <c:v>1</c:v>
                </c:pt>
                <c:pt idx="32841">
                  <c:v>1</c:v>
                </c:pt>
                <c:pt idx="32842">
                  <c:v>1</c:v>
                </c:pt>
                <c:pt idx="32843">
                  <c:v>1</c:v>
                </c:pt>
                <c:pt idx="32844">
                  <c:v>1</c:v>
                </c:pt>
                <c:pt idx="32845">
                  <c:v>1</c:v>
                </c:pt>
                <c:pt idx="32846">
                  <c:v>1</c:v>
                </c:pt>
                <c:pt idx="32847">
                  <c:v>1</c:v>
                </c:pt>
                <c:pt idx="32848">
                  <c:v>1</c:v>
                </c:pt>
                <c:pt idx="32849">
                  <c:v>1</c:v>
                </c:pt>
                <c:pt idx="32850">
                  <c:v>1</c:v>
                </c:pt>
                <c:pt idx="32851">
                  <c:v>1</c:v>
                </c:pt>
                <c:pt idx="32852">
                  <c:v>1</c:v>
                </c:pt>
                <c:pt idx="32853">
                  <c:v>1</c:v>
                </c:pt>
                <c:pt idx="32854">
                  <c:v>1</c:v>
                </c:pt>
                <c:pt idx="32855">
                  <c:v>1</c:v>
                </c:pt>
                <c:pt idx="32856">
                  <c:v>1</c:v>
                </c:pt>
                <c:pt idx="32857">
                  <c:v>1</c:v>
                </c:pt>
                <c:pt idx="32858">
                  <c:v>1</c:v>
                </c:pt>
                <c:pt idx="32859">
                  <c:v>1</c:v>
                </c:pt>
                <c:pt idx="32860">
                  <c:v>1</c:v>
                </c:pt>
                <c:pt idx="32861">
                  <c:v>1</c:v>
                </c:pt>
                <c:pt idx="32862">
                  <c:v>1</c:v>
                </c:pt>
                <c:pt idx="32863">
                  <c:v>1</c:v>
                </c:pt>
                <c:pt idx="32864">
                  <c:v>1</c:v>
                </c:pt>
                <c:pt idx="32865">
                  <c:v>1</c:v>
                </c:pt>
                <c:pt idx="32866">
                  <c:v>1</c:v>
                </c:pt>
                <c:pt idx="32867">
                  <c:v>1</c:v>
                </c:pt>
                <c:pt idx="32868">
                  <c:v>1</c:v>
                </c:pt>
                <c:pt idx="32869">
                  <c:v>1</c:v>
                </c:pt>
                <c:pt idx="32870">
                  <c:v>1</c:v>
                </c:pt>
                <c:pt idx="32871">
                  <c:v>1</c:v>
                </c:pt>
                <c:pt idx="32872">
                  <c:v>1</c:v>
                </c:pt>
                <c:pt idx="32873">
                  <c:v>1</c:v>
                </c:pt>
                <c:pt idx="32874">
                  <c:v>1</c:v>
                </c:pt>
                <c:pt idx="32875">
                  <c:v>1</c:v>
                </c:pt>
                <c:pt idx="32876">
                  <c:v>1</c:v>
                </c:pt>
                <c:pt idx="32877">
                  <c:v>1</c:v>
                </c:pt>
                <c:pt idx="32878">
                  <c:v>1</c:v>
                </c:pt>
                <c:pt idx="32879">
                  <c:v>1</c:v>
                </c:pt>
                <c:pt idx="32880">
                  <c:v>1</c:v>
                </c:pt>
                <c:pt idx="32881">
                  <c:v>1</c:v>
                </c:pt>
                <c:pt idx="32882">
                  <c:v>1</c:v>
                </c:pt>
                <c:pt idx="32883">
                  <c:v>1</c:v>
                </c:pt>
                <c:pt idx="32884">
                  <c:v>1</c:v>
                </c:pt>
                <c:pt idx="32885">
                  <c:v>1</c:v>
                </c:pt>
                <c:pt idx="32886">
                  <c:v>1</c:v>
                </c:pt>
                <c:pt idx="32887">
                  <c:v>1</c:v>
                </c:pt>
                <c:pt idx="32888">
                  <c:v>1</c:v>
                </c:pt>
                <c:pt idx="32889">
                  <c:v>1</c:v>
                </c:pt>
                <c:pt idx="32890">
                  <c:v>1</c:v>
                </c:pt>
                <c:pt idx="32891">
                  <c:v>1</c:v>
                </c:pt>
                <c:pt idx="32892">
                  <c:v>1</c:v>
                </c:pt>
                <c:pt idx="32893">
                  <c:v>1</c:v>
                </c:pt>
                <c:pt idx="32894">
                  <c:v>1</c:v>
                </c:pt>
                <c:pt idx="32895">
                  <c:v>1</c:v>
                </c:pt>
                <c:pt idx="32896">
                  <c:v>1</c:v>
                </c:pt>
                <c:pt idx="32897">
                  <c:v>1</c:v>
                </c:pt>
                <c:pt idx="32898">
                  <c:v>1</c:v>
                </c:pt>
                <c:pt idx="32899">
                  <c:v>1</c:v>
                </c:pt>
                <c:pt idx="32900">
                  <c:v>1</c:v>
                </c:pt>
                <c:pt idx="32901">
                  <c:v>1</c:v>
                </c:pt>
                <c:pt idx="32902">
                  <c:v>1</c:v>
                </c:pt>
                <c:pt idx="32903">
                  <c:v>1</c:v>
                </c:pt>
                <c:pt idx="32904">
                  <c:v>1</c:v>
                </c:pt>
                <c:pt idx="32905">
                  <c:v>1</c:v>
                </c:pt>
                <c:pt idx="32906">
                  <c:v>1</c:v>
                </c:pt>
                <c:pt idx="32907">
                  <c:v>1</c:v>
                </c:pt>
                <c:pt idx="32908">
                  <c:v>1</c:v>
                </c:pt>
                <c:pt idx="32909">
                  <c:v>1</c:v>
                </c:pt>
                <c:pt idx="32910">
                  <c:v>1</c:v>
                </c:pt>
                <c:pt idx="32911">
                  <c:v>1</c:v>
                </c:pt>
                <c:pt idx="32912">
                  <c:v>1</c:v>
                </c:pt>
                <c:pt idx="32913">
                  <c:v>1</c:v>
                </c:pt>
                <c:pt idx="32914">
                  <c:v>1</c:v>
                </c:pt>
                <c:pt idx="32915">
                  <c:v>1</c:v>
                </c:pt>
                <c:pt idx="32916">
                  <c:v>1</c:v>
                </c:pt>
                <c:pt idx="32917">
                  <c:v>1</c:v>
                </c:pt>
                <c:pt idx="32918">
                  <c:v>1</c:v>
                </c:pt>
                <c:pt idx="32919">
                  <c:v>1</c:v>
                </c:pt>
                <c:pt idx="32920">
                  <c:v>1</c:v>
                </c:pt>
                <c:pt idx="32921">
                  <c:v>1</c:v>
                </c:pt>
                <c:pt idx="32922">
                  <c:v>1</c:v>
                </c:pt>
                <c:pt idx="32923">
                  <c:v>1</c:v>
                </c:pt>
                <c:pt idx="32924">
                  <c:v>1</c:v>
                </c:pt>
                <c:pt idx="32925">
                  <c:v>1</c:v>
                </c:pt>
                <c:pt idx="32926">
                  <c:v>1</c:v>
                </c:pt>
                <c:pt idx="32927">
                  <c:v>1</c:v>
                </c:pt>
                <c:pt idx="32928">
                  <c:v>1</c:v>
                </c:pt>
                <c:pt idx="32929">
                  <c:v>1</c:v>
                </c:pt>
                <c:pt idx="32930">
                  <c:v>1</c:v>
                </c:pt>
                <c:pt idx="32931">
                  <c:v>1</c:v>
                </c:pt>
                <c:pt idx="32932">
                  <c:v>1</c:v>
                </c:pt>
                <c:pt idx="32933">
                  <c:v>1</c:v>
                </c:pt>
                <c:pt idx="32934">
                  <c:v>1</c:v>
                </c:pt>
                <c:pt idx="32935">
                  <c:v>1</c:v>
                </c:pt>
                <c:pt idx="32936">
                  <c:v>1</c:v>
                </c:pt>
                <c:pt idx="32937">
                  <c:v>1</c:v>
                </c:pt>
                <c:pt idx="32938">
                  <c:v>1</c:v>
                </c:pt>
                <c:pt idx="32939">
                  <c:v>1</c:v>
                </c:pt>
                <c:pt idx="32940">
                  <c:v>1</c:v>
                </c:pt>
                <c:pt idx="32941">
                  <c:v>1</c:v>
                </c:pt>
                <c:pt idx="32942">
                  <c:v>1</c:v>
                </c:pt>
                <c:pt idx="32943">
                  <c:v>1</c:v>
                </c:pt>
                <c:pt idx="32944">
                  <c:v>1</c:v>
                </c:pt>
                <c:pt idx="32945">
                  <c:v>1</c:v>
                </c:pt>
                <c:pt idx="32946">
                  <c:v>1</c:v>
                </c:pt>
                <c:pt idx="32947">
                  <c:v>1</c:v>
                </c:pt>
                <c:pt idx="32948">
                  <c:v>1</c:v>
                </c:pt>
                <c:pt idx="32949">
                  <c:v>1</c:v>
                </c:pt>
                <c:pt idx="32950">
                  <c:v>1</c:v>
                </c:pt>
                <c:pt idx="32951">
                  <c:v>1</c:v>
                </c:pt>
                <c:pt idx="32952">
                  <c:v>1</c:v>
                </c:pt>
                <c:pt idx="32953">
                  <c:v>1</c:v>
                </c:pt>
                <c:pt idx="32954">
                  <c:v>1</c:v>
                </c:pt>
                <c:pt idx="32955">
                  <c:v>1</c:v>
                </c:pt>
                <c:pt idx="32956">
                  <c:v>1</c:v>
                </c:pt>
                <c:pt idx="32957">
                  <c:v>1</c:v>
                </c:pt>
                <c:pt idx="32958">
                  <c:v>1</c:v>
                </c:pt>
                <c:pt idx="32959">
                  <c:v>1</c:v>
                </c:pt>
                <c:pt idx="32960">
                  <c:v>1</c:v>
                </c:pt>
                <c:pt idx="32961">
                  <c:v>1</c:v>
                </c:pt>
                <c:pt idx="32962">
                  <c:v>1</c:v>
                </c:pt>
                <c:pt idx="32963">
                  <c:v>1</c:v>
                </c:pt>
                <c:pt idx="32964">
                  <c:v>1</c:v>
                </c:pt>
                <c:pt idx="32965">
                  <c:v>0.4</c:v>
                </c:pt>
                <c:pt idx="32966">
                  <c:v>1</c:v>
                </c:pt>
                <c:pt idx="32967">
                  <c:v>1</c:v>
                </c:pt>
                <c:pt idx="32968">
                  <c:v>1</c:v>
                </c:pt>
                <c:pt idx="32969">
                  <c:v>1</c:v>
                </c:pt>
                <c:pt idx="32970">
                  <c:v>1</c:v>
                </c:pt>
                <c:pt idx="32971">
                  <c:v>1</c:v>
                </c:pt>
                <c:pt idx="32972">
                  <c:v>1</c:v>
                </c:pt>
                <c:pt idx="32973">
                  <c:v>1</c:v>
                </c:pt>
                <c:pt idx="32974">
                  <c:v>1</c:v>
                </c:pt>
                <c:pt idx="32975">
                  <c:v>1</c:v>
                </c:pt>
                <c:pt idx="32976">
                  <c:v>1</c:v>
                </c:pt>
                <c:pt idx="32977">
                  <c:v>1</c:v>
                </c:pt>
                <c:pt idx="32978">
                  <c:v>1</c:v>
                </c:pt>
                <c:pt idx="32979">
                  <c:v>1</c:v>
                </c:pt>
                <c:pt idx="32980">
                  <c:v>1</c:v>
                </c:pt>
                <c:pt idx="32981">
                  <c:v>1</c:v>
                </c:pt>
                <c:pt idx="32982">
                  <c:v>1</c:v>
                </c:pt>
                <c:pt idx="32983">
                  <c:v>1</c:v>
                </c:pt>
                <c:pt idx="32984">
                  <c:v>1</c:v>
                </c:pt>
                <c:pt idx="32985">
                  <c:v>1</c:v>
                </c:pt>
                <c:pt idx="32986">
                  <c:v>1</c:v>
                </c:pt>
                <c:pt idx="32987">
                  <c:v>1</c:v>
                </c:pt>
                <c:pt idx="32988">
                  <c:v>1</c:v>
                </c:pt>
                <c:pt idx="32989">
                  <c:v>1</c:v>
                </c:pt>
                <c:pt idx="32990">
                  <c:v>1</c:v>
                </c:pt>
                <c:pt idx="32991">
                  <c:v>1</c:v>
                </c:pt>
                <c:pt idx="32992">
                  <c:v>1</c:v>
                </c:pt>
                <c:pt idx="32993">
                  <c:v>1</c:v>
                </c:pt>
                <c:pt idx="32994">
                  <c:v>1</c:v>
                </c:pt>
                <c:pt idx="32995">
                  <c:v>1</c:v>
                </c:pt>
                <c:pt idx="32996">
                  <c:v>1</c:v>
                </c:pt>
                <c:pt idx="32997">
                  <c:v>1</c:v>
                </c:pt>
                <c:pt idx="32998">
                  <c:v>1</c:v>
                </c:pt>
                <c:pt idx="32999">
                  <c:v>1</c:v>
                </c:pt>
                <c:pt idx="33000">
                  <c:v>1</c:v>
                </c:pt>
                <c:pt idx="33001">
                  <c:v>1</c:v>
                </c:pt>
                <c:pt idx="33002">
                  <c:v>1</c:v>
                </c:pt>
                <c:pt idx="33003">
                  <c:v>1</c:v>
                </c:pt>
                <c:pt idx="33004">
                  <c:v>1</c:v>
                </c:pt>
                <c:pt idx="33005">
                  <c:v>1</c:v>
                </c:pt>
                <c:pt idx="33006">
                  <c:v>1</c:v>
                </c:pt>
                <c:pt idx="33007">
                  <c:v>1</c:v>
                </c:pt>
                <c:pt idx="33008">
                  <c:v>1</c:v>
                </c:pt>
                <c:pt idx="33009">
                  <c:v>1</c:v>
                </c:pt>
                <c:pt idx="33010">
                  <c:v>1</c:v>
                </c:pt>
                <c:pt idx="33011">
                  <c:v>1</c:v>
                </c:pt>
                <c:pt idx="33012">
                  <c:v>1</c:v>
                </c:pt>
                <c:pt idx="33013">
                  <c:v>1</c:v>
                </c:pt>
                <c:pt idx="33014">
                  <c:v>1</c:v>
                </c:pt>
                <c:pt idx="33015">
                  <c:v>1</c:v>
                </c:pt>
                <c:pt idx="33016">
                  <c:v>1</c:v>
                </c:pt>
                <c:pt idx="33017">
                  <c:v>1</c:v>
                </c:pt>
                <c:pt idx="33018">
                  <c:v>1</c:v>
                </c:pt>
                <c:pt idx="33019">
                  <c:v>1</c:v>
                </c:pt>
                <c:pt idx="33020">
                  <c:v>1</c:v>
                </c:pt>
                <c:pt idx="33021">
                  <c:v>1</c:v>
                </c:pt>
                <c:pt idx="33022">
                  <c:v>1</c:v>
                </c:pt>
                <c:pt idx="33023">
                  <c:v>1</c:v>
                </c:pt>
                <c:pt idx="33024">
                  <c:v>1</c:v>
                </c:pt>
                <c:pt idx="33025">
                  <c:v>1</c:v>
                </c:pt>
                <c:pt idx="33026">
                  <c:v>1</c:v>
                </c:pt>
                <c:pt idx="33027">
                  <c:v>1</c:v>
                </c:pt>
                <c:pt idx="33028">
                  <c:v>1</c:v>
                </c:pt>
                <c:pt idx="33029">
                  <c:v>1</c:v>
                </c:pt>
                <c:pt idx="33030">
                  <c:v>1</c:v>
                </c:pt>
                <c:pt idx="33031">
                  <c:v>1</c:v>
                </c:pt>
                <c:pt idx="33032">
                  <c:v>1</c:v>
                </c:pt>
                <c:pt idx="33033">
                  <c:v>1</c:v>
                </c:pt>
                <c:pt idx="33034">
                  <c:v>1</c:v>
                </c:pt>
                <c:pt idx="33035">
                  <c:v>1</c:v>
                </c:pt>
                <c:pt idx="33036">
                  <c:v>0.4</c:v>
                </c:pt>
                <c:pt idx="33037">
                  <c:v>1</c:v>
                </c:pt>
                <c:pt idx="33038">
                  <c:v>1</c:v>
                </c:pt>
                <c:pt idx="33039">
                  <c:v>1</c:v>
                </c:pt>
                <c:pt idx="33040">
                  <c:v>1</c:v>
                </c:pt>
                <c:pt idx="33041">
                  <c:v>1</c:v>
                </c:pt>
                <c:pt idx="33042">
                  <c:v>1</c:v>
                </c:pt>
                <c:pt idx="33043">
                  <c:v>1</c:v>
                </c:pt>
                <c:pt idx="33044">
                  <c:v>1</c:v>
                </c:pt>
                <c:pt idx="33045">
                  <c:v>1</c:v>
                </c:pt>
                <c:pt idx="33046">
                  <c:v>1</c:v>
                </c:pt>
                <c:pt idx="33047">
                  <c:v>1</c:v>
                </c:pt>
                <c:pt idx="33048">
                  <c:v>1</c:v>
                </c:pt>
                <c:pt idx="33049">
                  <c:v>1</c:v>
                </c:pt>
                <c:pt idx="33050">
                  <c:v>1</c:v>
                </c:pt>
                <c:pt idx="33051">
                  <c:v>1</c:v>
                </c:pt>
                <c:pt idx="33052">
                  <c:v>1</c:v>
                </c:pt>
                <c:pt idx="33053">
                  <c:v>0.8</c:v>
                </c:pt>
                <c:pt idx="33054">
                  <c:v>1</c:v>
                </c:pt>
                <c:pt idx="33055">
                  <c:v>1</c:v>
                </c:pt>
                <c:pt idx="33056">
                  <c:v>1</c:v>
                </c:pt>
                <c:pt idx="33057">
                  <c:v>1</c:v>
                </c:pt>
                <c:pt idx="33058">
                  <c:v>1</c:v>
                </c:pt>
                <c:pt idx="33059">
                  <c:v>1</c:v>
                </c:pt>
                <c:pt idx="33060">
                  <c:v>1</c:v>
                </c:pt>
                <c:pt idx="33061">
                  <c:v>1</c:v>
                </c:pt>
                <c:pt idx="33062">
                  <c:v>1</c:v>
                </c:pt>
                <c:pt idx="33063">
                  <c:v>1</c:v>
                </c:pt>
                <c:pt idx="33064">
                  <c:v>1</c:v>
                </c:pt>
                <c:pt idx="33065">
                  <c:v>1</c:v>
                </c:pt>
                <c:pt idx="33066">
                  <c:v>1</c:v>
                </c:pt>
                <c:pt idx="33067">
                  <c:v>1</c:v>
                </c:pt>
                <c:pt idx="33068">
                  <c:v>1</c:v>
                </c:pt>
                <c:pt idx="33069">
                  <c:v>1</c:v>
                </c:pt>
                <c:pt idx="33070">
                  <c:v>1</c:v>
                </c:pt>
                <c:pt idx="33071">
                  <c:v>1</c:v>
                </c:pt>
                <c:pt idx="33072">
                  <c:v>1</c:v>
                </c:pt>
                <c:pt idx="33073">
                  <c:v>1</c:v>
                </c:pt>
                <c:pt idx="33074">
                  <c:v>1</c:v>
                </c:pt>
                <c:pt idx="33075">
                  <c:v>1</c:v>
                </c:pt>
                <c:pt idx="33076">
                  <c:v>1</c:v>
                </c:pt>
                <c:pt idx="33077">
                  <c:v>1</c:v>
                </c:pt>
                <c:pt idx="33078">
                  <c:v>1</c:v>
                </c:pt>
                <c:pt idx="33079">
                  <c:v>1</c:v>
                </c:pt>
                <c:pt idx="33080">
                  <c:v>1</c:v>
                </c:pt>
                <c:pt idx="33081">
                  <c:v>1</c:v>
                </c:pt>
                <c:pt idx="33082">
                  <c:v>1</c:v>
                </c:pt>
                <c:pt idx="33083">
                  <c:v>1</c:v>
                </c:pt>
                <c:pt idx="33084">
                  <c:v>1</c:v>
                </c:pt>
                <c:pt idx="33085">
                  <c:v>1</c:v>
                </c:pt>
                <c:pt idx="33086">
                  <c:v>1</c:v>
                </c:pt>
                <c:pt idx="33087">
                  <c:v>1</c:v>
                </c:pt>
                <c:pt idx="33088">
                  <c:v>1</c:v>
                </c:pt>
                <c:pt idx="33089">
                  <c:v>1</c:v>
                </c:pt>
                <c:pt idx="33090">
                  <c:v>1</c:v>
                </c:pt>
                <c:pt idx="33091">
                  <c:v>1</c:v>
                </c:pt>
                <c:pt idx="33092">
                  <c:v>1</c:v>
                </c:pt>
                <c:pt idx="33093">
                  <c:v>1</c:v>
                </c:pt>
                <c:pt idx="33094">
                  <c:v>1</c:v>
                </c:pt>
                <c:pt idx="33095">
                  <c:v>1</c:v>
                </c:pt>
                <c:pt idx="33096">
                  <c:v>1</c:v>
                </c:pt>
                <c:pt idx="33097">
                  <c:v>1</c:v>
                </c:pt>
                <c:pt idx="33098">
                  <c:v>1</c:v>
                </c:pt>
                <c:pt idx="33099">
                  <c:v>1</c:v>
                </c:pt>
                <c:pt idx="33100">
                  <c:v>1</c:v>
                </c:pt>
                <c:pt idx="33101">
                  <c:v>1</c:v>
                </c:pt>
                <c:pt idx="33102">
                  <c:v>1</c:v>
                </c:pt>
                <c:pt idx="33103">
                  <c:v>1</c:v>
                </c:pt>
                <c:pt idx="33104">
                  <c:v>1</c:v>
                </c:pt>
                <c:pt idx="33105">
                  <c:v>1</c:v>
                </c:pt>
                <c:pt idx="33106">
                  <c:v>1</c:v>
                </c:pt>
                <c:pt idx="33107">
                  <c:v>1</c:v>
                </c:pt>
                <c:pt idx="33108">
                  <c:v>1</c:v>
                </c:pt>
                <c:pt idx="33109">
                  <c:v>1</c:v>
                </c:pt>
                <c:pt idx="33110">
                  <c:v>1</c:v>
                </c:pt>
                <c:pt idx="33111">
                  <c:v>1</c:v>
                </c:pt>
                <c:pt idx="33112">
                  <c:v>1</c:v>
                </c:pt>
                <c:pt idx="33113">
                  <c:v>1</c:v>
                </c:pt>
                <c:pt idx="33114">
                  <c:v>1</c:v>
                </c:pt>
                <c:pt idx="33115">
                  <c:v>1</c:v>
                </c:pt>
                <c:pt idx="33116">
                  <c:v>1</c:v>
                </c:pt>
                <c:pt idx="33117">
                  <c:v>1</c:v>
                </c:pt>
                <c:pt idx="33118">
                  <c:v>1</c:v>
                </c:pt>
                <c:pt idx="33119">
                  <c:v>1</c:v>
                </c:pt>
                <c:pt idx="33120">
                  <c:v>1</c:v>
                </c:pt>
                <c:pt idx="33121">
                  <c:v>1</c:v>
                </c:pt>
                <c:pt idx="33122">
                  <c:v>1</c:v>
                </c:pt>
                <c:pt idx="33123">
                  <c:v>1</c:v>
                </c:pt>
                <c:pt idx="33124">
                  <c:v>1</c:v>
                </c:pt>
                <c:pt idx="33125">
                  <c:v>1</c:v>
                </c:pt>
                <c:pt idx="33126">
                  <c:v>1</c:v>
                </c:pt>
                <c:pt idx="33127">
                  <c:v>1</c:v>
                </c:pt>
                <c:pt idx="33128">
                  <c:v>1</c:v>
                </c:pt>
                <c:pt idx="33129">
                  <c:v>1</c:v>
                </c:pt>
                <c:pt idx="33130">
                  <c:v>1</c:v>
                </c:pt>
                <c:pt idx="33131">
                  <c:v>1</c:v>
                </c:pt>
                <c:pt idx="33132">
                  <c:v>1</c:v>
                </c:pt>
                <c:pt idx="33133">
                  <c:v>1</c:v>
                </c:pt>
                <c:pt idx="33134">
                  <c:v>1</c:v>
                </c:pt>
                <c:pt idx="33135">
                  <c:v>1</c:v>
                </c:pt>
                <c:pt idx="33136">
                  <c:v>1</c:v>
                </c:pt>
                <c:pt idx="33137">
                  <c:v>1</c:v>
                </c:pt>
                <c:pt idx="33138">
                  <c:v>1</c:v>
                </c:pt>
                <c:pt idx="33139">
                  <c:v>1</c:v>
                </c:pt>
                <c:pt idx="33140">
                  <c:v>1</c:v>
                </c:pt>
                <c:pt idx="33141">
                  <c:v>1</c:v>
                </c:pt>
                <c:pt idx="33142">
                  <c:v>1</c:v>
                </c:pt>
                <c:pt idx="33143">
                  <c:v>1</c:v>
                </c:pt>
                <c:pt idx="33144">
                  <c:v>1</c:v>
                </c:pt>
                <c:pt idx="33145">
                  <c:v>1</c:v>
                </c:pt>
                <c:pt idx="33146">
                  <c:v>1</c:v>
                </c:pt>
                <c:pt idx="33147">
                  <c:v>1</c:v>
                </c:pt>
                <c:pt idx="33148">
                  <c:v>1</c:v>
                </c:pt>
                <c:pt idx="33149">
                  <c:v>1</c:v>
                </c:pt>
                <c:pt idx="33150">
                  <c:v>1</c:v>
                </c:pt>
                <c:pt idx="33151">
                  <c:v>1</c:v>
                </c:pt>
                <c:pt idx="33152">
                  <c:v>1</c:v>
                </c:pt>
                <c:pt idx="33153">
                  <c:v>1</c:v>
                </c:pt>
                <c:pt idx="33154">
                  <c:v>1</c:v>
                </c:pt>
                <c:pt idx="33155">
                  <c:v>1</c:v>
                </c:pt>
                <c:pt idx="33156">
                  <c:v>1</c:v>
                </c:pt>
                <c:pt idx="33157">
                  <c:v>1</c:v>
                </c:pt>
                <c:pt idx="33158">
                  <c:v>1</c:v>
                </c:pt>
                <c:pt idx="33159">
                  <c:v>1</c:v>
                </c:pt>
                <c:pt idx="33160">
                  <c:v>1</c:v>
                </c:pt>
                <c:pt idx="33161">
                  <c:v>1</c:v>
                </c:pt>
                <c:pt idx="33162">
                  <c:v>1</c:v>
                </c:pt>
                <c:pt idx="33163">
                  <c:v>1</c:v>
                </c:pt>
                <c:pt idx="33164">
                  <c:v>1</c:v>
                </c:pt>
                <c:pt idx="33165">
                  <c:v>1</c:v>
                </c:pt>
                <c:pt idx="33166">
                  <c:v>1</c:v>
                </c:pt>
                <c:pt idx="33167">
                  <c:v>1</c:v>
                </c:pt>
                <c:pt idx="33168">
                  <c:v>1</c:v>
                </c:pt>
                <c:pt idx="33169">
                  <c:v>1</c:v>
                </c:pt>
                <c:pt idx="33170">
                  <c:v>1</c:v>
                </c:pt>
                <c:pt idx="33171">
                  <c:v>1</c:v>
                </c:pt>
                <c:pt idx="33172">
                  <c:v>1</c:v>
                </c:pt>
                <c:pt idx="33173">
                  <c:v>1</c:v>
                </c:pt>
                <c:pt idx="33174">
                  <c:v>1</c:v>
                </c:pt>
                <c:pt idx="33175">
                  <c:v>1</c:v>
                </c:pt>
                <c:pt idx="33176">
                  <c:v>1</c:v>
                </c:pt>
                <c:pt idx="33177">
                  <c:v>1</c:v>
                </c:pt>
                <c:pt idx="33178">
                  <c:v>1</c:v>
                </c:pt>
                <c:pt idx="33179">
                  <c:v>1</c:v>
                </c:pt>
                <c:pt idx="33180">
                  <c:v>1</c:v>
                </c:pt>
                <c:pt idx="33181">
                  <c:v>1</c:v>
                </c:pt>
                <c:pt idx="33182">
                  <c:v>1</c:v>
                </c:pt>
                <c:pt idx="33183">
                  <c:v>1</c:v>
                </c:pt>
                <c:pt idx="33184">
                  <c:v>1</c:v>
                </c:pt>
                <c:pt idx="33185">
                  <c:v>1</c:v>
                </c:pt>
                <c:pt idx="33186">
                  <c:v>1</c:v>
                </c:pt>
                <c:pt idx="33187">
                  <c:v>1</c:v>
                </c:pt>
                <c:pt idx="33188">
                  <c:v>1</c:v>
                </c:pt>
                <c:pt idx="33189">
                  <c:v>1</c:v>
                </c:pt>
                <c:pt idx="33190">
                  <c:v>1</c:v>
                </c:pt>
                <c:pt idx="33191">
                  <c:v>1</c:v>
                </c:pt>
                <c:pt idx="33192">
                  <c:v>1</c:v>
                </c:pt>
                <c:pt idx="33193">
                  <c:v>1</c:v>
                </c:pt>
                <c:pt idx="33194">
                  <c:v>1</c:v>
                </c:pt>
                <c:pt idx="33195">
                  <c:v>1</c:v>
                </c:pt>
                <c:pt idx="33196">
                  <c:v>1</c:v>
                </c:pt>
                <c:pt idx="33197">
                  <c:v>1</c:v>
                </c:pt>
                <c:pt idx="33198">
                  <c:v>1</c:v>
                </c:pt>
                <c:pt idx="33199">
                  <c:v>1</c:v>
                </c:pt>
                <c:pt idx="33200">
                  <c:v>1</c:v>
                </c:pt>
                <c:pt idx="33201">
                  <c:v>1</c:v>
                </c:pt>
                <c:pt idx="33202">
                  <c:v>1</c:v>
                </c:pt>
                <c:pt idx="33203">
                  <c:v>1</c:v>
                </c:pt>
                <c:pt idx="33204">
                  <c:v>1</c:v>
                </c:pt>
                <c:pt idx="33205">
                  <c:v>1</c:v>
                </c:pt>
                <c:pt idx="33206">
                  <c:v>1</c:v>
                </c:pt>
                <c:pt idx="33207">
                  <c:v>1</c:v>
                </c:pt>
                <c:pt idx="33208">
                  <c:v>1</c:v>
                </c:pt>
                <c:pt idx="33209">
                  <c:v>1</c:v>
                </c:pt>
                <c:pt idx="33210">
                  <c:v>1</c:v>
                </c:pt>
                <c:pt idx="33211">
                  <c:v>1</c:v>
                </c:pt>
                <c:pt idx="33212">
                  <c:v>1</c:v>
                </c:pt>
                <c:pt idx="33213">
                  <c:v>1</c:v>
                </c:pt>
                <c:pt idx="33214">
                  <c:v>1</c:v>
                </c:pt>
                <c:pt idx="33215">
                  <c:v>1</c:v>
                </c:pt>
                <c:pt idx="33216">
                  <c:v>1</c:v>
                </c:pt>
                <c:pt idx="33217">
                  <c:v>1</c:v>
                </c:pt>
                <c:pt idx="33218">
                  <c:v>0.6</c:v>
                </c:pt>
                <c:pt idx="33219">
                  <c:v>1</c:v>
                </c:pt>
                <c:pt idx="33220">
                  <c:v>0.2</c:v>
                </c:pt>
                <c:pt idx="33221">
                  <c:v>1</c:v>
                </c:pt>
                <c:pt idx="33222">
                  <c:v>1</c:v>
                </c:pt>
                <c:pt idx="33223">
                  <c:v>1</c:v>
                </c:pt>
                <c:pt idx="33224">
                  <c:v>1</c:v>
                </c:pt>
                <c:pt idx="33225">
                  <c:v>1</c:v>
                </c:pt>
                <c:pt idx="33226">
                  <c:v>1</c:v>
                </c:pt>
                <c:pt idx="33227">
                  <c:v>1</c:v>
                </c:pt>
                <c:pt idx="33228">
                  <c:v>1</c:v>
                </c:pt>
                <c:pt idx="33229">
                  <c:v>1</c:v>
                </c:pt>
                <c:pt idx="33230">
                  <c:v>1</c:v>
                </c:pt>
                <c:pt idx="33231">
                  <c:v>1</c:v>
                </c:pt>
                <c:pt idx="33232">
                  <c:v>1</c:v>
                </c:pt>
                <c:pt idx="33233">
                  <c:v>1</c:v>
                </c:pt>
                <c:pt idx="33234">
                  <c:v>1</c:v>
                </c:pt>
                <c:pt idx="33235">
                  <c:v>1</c:v>
                </c:pt>
                <c:pt idx="33236">
                  <c:v>1</c:v>
                </c:pt>
                <c:pt idx="33237">
                  <c:v>1</c:v>
                </c:pt>
                <c:pt idx="33238">
                  <c:v>1</c:v>
                </c:pt>
                <c:pt idx="33239">
                  <c:v>1</c:v>
                </c:pt>
                <c:pt idx="33240">
                  <c:v>1</c:v>
                </c:pt>
                <c:pt idx="33241">
                  <c:v>1</c:v>
                </c:pt>
                <c:pt idx="33242">
                  <c:v>1</c:v>
                </c:pt>
                <c:pt idx="33243">
                  <c:v>1</c:v>
                </c:pt>
                <c:pt idx="33244">
                  <c:v>1</c:v>
                </c:pt>
                <c:pt idx="33245">
                  <c:v>1</c:v>
                </c:pt>
                <c:pt idx="33246">
                  <c:v>1</c:v>
                </c:pt>
                <c:pt idx="33247">
                  <c:v>1</c:v>
                </c:pt>
                <c:pt idx="33248">
                  <c:v>1</c:v>
                </c:pt>
                <c:pt idx="33249">
                  <c:v>1</c:v>
                </c:pt>
                <c:pt idx="33250">
                  <c:v>1</c:v>
                </c:pt>
                <c:pt idx="33251">
                  <c:v>1</c:v>
                </c:pt>
                <c:pt idx="33252">
                  <c:v>1</c:v>
                </c:pt>
                <c:pt idx="33253">
                  <c:v>1</c:v>
                </c:pt>
                <c:pt idx="33254">
                  <c:v>1</c:v>
                </c:pt>
                <c:pt idx="33255">
                  <c:v>1</c:v>
                </c:pt>
                <c:pt idx="33256">
                  <c:v>1</c:v>
                </c:pt>
                <c:pt idx="33257">
                  <c:v>1</c:v>
                </c:pt>
                <c:pt idx="33258">
                  <c:v>1</c:v>
                </c:pt>
                <c:pt idx="33259">
                  <c:v>1</c:v>
                </c:pt>
                <c:pt idx="33260">
                  <c:v>1</c:v>
                </c:pt>
                <c:pt idx="33261">
                  <c:v>0.4</c:v>
                </c:pt>
                <c:pt idx="33262">
                  <c:v>1</c:v>
                </c:pt>
                <c:pt idx="33263">
                  <c:v>1</c:v>
                </c:pt>
                <c:pt idx="33264">
                  <c:v>1</c:v>
                </c:pt>
                <c:pt idx="33265">
                  <c:v>1</c:v>
                </c:pt>
                <c:pt idx="33266">
                  <c:v>1</c:v>
                </c:pt>
                <c:pt idx="33267">
                  <c:v>1</c:v>
                </c:pt>
                <c:pt idx="33268">
                  <c:v>1</c:v>
                </c:pt>
                <c:pt idx="33269">
                  <c:v>1</c:v>
                </c:pt>
                <c:pt idx="33270">
                  <c:v>1</c:v>
                </c:pt>
                <c:pt idx="33271">
                  <c:v>1</c:v>
                </c:pt>
                <c:pt idx="33272">
                  <c:v>1</c:v>
                </c:pt>
                <c:pt idx="33273">
                  <c:v>1</c:v>
                </c:pt>
                <c:pt idx="33274">
                  <c:v>1</c:v>
                </c:pt>
                <c:pt idx="33275">
                  <c:v>1</c:v>
                </c:pt>
                <c:pt idx="33276">
                  <c:v>1</c:v>
                </c:pt>
                <c:pt idx="33277">
                  <c:v>1</c:v>
                </c:pt>
                <c:pt idx="33278">
                  <c:v>1</c:v>
                </c:pt>
                <c:pt idx="33279">
                  <c:v>1</c:v>
                </c:pt>
                <c:pt idx="33280">
                  <c:v>1</c:v>
                </c:pt>
                <c:pt idx="33281">
                  <c:v>1</c:v>
                </c:pt>
                <c:pt idx="33282">
                  <c:v>1</c:v>
                </c:pt>
                <c:pt idx="33283">
                  <c:v>1</c:v>
                </c:pt>
                <c:pt idx="33284">
                  <c:v>1</c:v>
                </c:pt>
                <c:pt idx="33285">
                  <c:v>1</c:v>
                </c:pt>
                <c:pt idx="33286">
                  <c:v>1</c:v>
                </c:pt>
                <c:pt idx="33287">
                  <c:v>1</c:v>
                </c:pt>
                <c:pt idx="33288">
                  <c:v>1</c:v>
                </c:pt>
                <c:pt idx="33289">
                  <c:v>1</c:v>
                </c:pt>
                <c:pt idx="33290">
                  <c:v>1</c:v>
                </c:pt>
                <c:pt idx="33291">
                  <c:v>1</c:v>
                </c:pt>
                <c:pt idx="33292">
                  <c:v>1</c:v>
                </c:pt>
                <c:pt idx="33293">
                  <c:v>1</c:v>
                </c:pt>
                <c:pt idx="33294">
                  <c:v>1</c:v>
                </c:pt>
                <c:pt idx="33295">
                  <c:v>1</c:v>
                </c:pt>
                <c:pt idx="33296">
                  <c:v>1</c:v>
                </c:pt>
                <c:pt idx="33297">
                  <c:v>1</c:v>
                </c:pt>
                <c:pt idx="33298">
                  <c:v>1</c:v>
                </c:pt>
                <c:pt idx="33299">
                  <c:v>1</c:v>
                </c:pt>
                <c:pt idx="33300">
                  <c:v>1</c:v>
                </c:pt>
                <c:pt idx="33301">
                  <c:v>1</c:v>
                </c:pt>
                <c:pt idx="33302">
                  <c:v>1</c:v>
                </c:pt>
                <c:pt idx="33303">
                  <c:v>1</c:v>
                </c:pt>
                <c:pt idx="33304">
                  <c:v>1</c:v>
                </c:pt>
                <c:pt idx="33305">
                  <c:v>1</c:v>
                </c:pt>
                <c:pt idx="33306">
                  <c:v>1</c:v>
                </c:pt>
                <c:pt idx="33307">
                  <c:v>1</c:v>
                </c:pt>
                <c:pt idx="33308">
                  <c:v>1</c:v>
                </c:pt>
                <c:pt idx="33309">
                  <c:v>1</c:v>
                </c:pt>
                <c:pt idx="33310">
                  <c:v>1</c:v>
                </c:pt>
                <c:pt idx="33311">
                  <c:v>1</c:v>
                </c:pt>
                <c:pt idx="33312">
                  <c:v>1</c:v>
                </c:pt>
                <c:pt idx="33313">
                  <c:v>1</c:v>
                </c:pt>
                <c:pt idx="33314">
                  <c:v>1</c:v>
                </c:pt>
                <c:pt idx="33315">
                  <c:v>1</c:v>
                </c:pt>
                <c:pt idx="33316">
                  <c:v>1</c:v>
                </c:pt>
                <c:pt idx="33317">
                  <c:v>1</c:v>
                </c:pt>
                <c:pt idx="33318">
                  <c:v>1</c:v>
                </c:pt>
                <c:pt idx="33319">
                  <c:v>1</c:v>
                </c:pt>
                <c:pt idx="33320">
                  <c:v>1</c:v>
                </c:pt>
                <c:pt idx="33321">
                  <c:v>1</c:v>
                </c:pt>
                <c:pt idx="33322">
                  <c:v>1</c:v>
                </c:pt>
                <c:pt idx="33323">
                  <c:v>1</c:v>
                </c:pt>
                <c:pt idx="33324">
                  <c:v>1</c:v>
                </c:pt>
                <c:pt idx="33325">
                  <c:v>1</c:v>
                </c:pt>
                <c:pt idx="33326">
                  <c:v>1</c:v>
                </c:pt>
                <c:pt idx="33327">
                  <c:v>1</c:v>
                </c:pt>
                <c:pt idx="33328">
                  <c:v>1</c:v>
                </c:pt>
                <c:pt idx="33329">
                  <c:v>1</c:v>
                </c:pt>
                <c:pt idx="33330">
                  <c:v>1</c:v>
                </c:pt>
                <c:pt idx="33331">
                  <c:v>1</c:v>
                </c:pt>
                <c:pt idx="33332">
                  <c:v>1</c:v>
                </c:pt>
                <c:pt idx="33333">
                  <c:v>1</c:v>
                </c:pt>
                <c:pt idx="33334">
                  <c:v>1</c:v>
                </c:pt>
                <c:pt idx="33335">
                  <c:v>1</c:v>
                </c:pt>
                <c:pt idx="33336">
                  <c:v>1</c:v>
                </c:pt>
                <c:pt idx="33337">
                  <c:v>1</c:v>
                </c:pt>
                <c:pt idx="33338">
                  <c:v>1</c:v>
                </c:pt>
                <c:pt idx="33339">
                  <c:v>1</c:v>
                </c:pt>
                <c:pt idx="33340">
                  <c:v>1</c:v>
                </c:pt>
                <c:pt idx="33341">
                  <c:v>1</c:v>
                </c:pt>
                <c:pt idx="33342">
                  <c:v>1</c:v>
                </c:pt>
                <c:pt idx="33343">
                  <c:v>1</c:v>
                </c:pt>
                <c:pt idx="33344">
                  <c:v>1</c:v>
                </c:pt>
                <c:pt idx="33345">
                  <c:v>1</c:v>
                </c:pt>
                <c:pt idx="33346">
                  <c:v>1</c:v>
                </c:pt>
                <c:pt idx="33347">
                  <c:v>1</c:v>
                </c:pt>
                <c:pt idx="33348">
                  <c:v>1</c:v>
                </c:pt>
                <c:pt idx="33349">
                  <c:v>1</c:v>
                </c:pt>
                <c:pt idx="33350">
                  <c:v>1</c:v>
                </c:pt>
                <c:pt idx="33351">
                  <c:v>1</c:v>
                </c:pt>
                <c:pt idx="33352">
                  <c:v>1</c:v>
                </c:pt>
                <c:pt idx="33353">
                  <c:v>1</c:v>
                </c:pt>
                <c:pt idx="33354">
                  <c:v>1</c:v>
                </c:pt>
                <c:pt idx="33355">
                  <c:v>1</c:v>
                </c:pt>
                <c:pt idx="33356">
                  <c:v>1</c:v>
                </c:pt>
                <c:pt idx="33357">
                  <c:v>1</c:v>
                </c:pt>
                <c:pt idx="33358">
                  <c:v>1</c:v>
                </c:pt>
                <c:pt idx="33359">
                  <c:v>1</c:v>
                </c:pt>
                <c:pt idx="33360">
                  <c:v>1</c:v>
                </c:pt>
                <c:pt idx="33361">
                  <c:v>1</c:v>
                </c:pt>
                <c:pt idx="33362">
                  <c:v>1</c:v>
                </c:pt>
                <c:pt idx="33363">
                  <c:v>1</c:v>
                </c:pt>
                <c:pt idx="33364">
                  <c:v>1</c:v>
                </c:pt>
                <c:pt idx="33365">
                  <c:v>1</c:v>
                </c:pt>
                <c:pt idx="33366">
                  <c:v>1</c:v>
                </c:pt>
                <c:pt idx="33367">
                  <c:v>1</c:v>
                </c:pt>
                <c:pt idx="33368">
                  <c:v>1</c:v>
                </c:pt>
                <c:pt idx="33369">
                  <c:v>1</c:v>
                </c:pt>
                <c:pt idx="33370">
                  <c:v>1</c:v>
                </c:pt>
                <c:pt idx="33371">
                  <c:v>1</c:v>
                </c:pt>
                <c:pt idx="33372">
                  <c:v>1</c:v>
                </c:pt>
                <c:pt idx="33373">
                  <c:v>1</c:v>
                </c:pt>
                <c:pt idx="33374">
                  <c:v>1</c:v>
                </c:pt>
                <c:pt idx="33375">
                  <c:v>1</c:v>
                </c:pt>
                <c:pt idx="33376">
                  <c:v>1</c:v>
                </c:pt>
                <c:pt idx="33377">
                  <c:v>1</c:v>
                </c:pt>
                <c:pt idx="33378">
                  <c:v>1</c:v>
                </c:pt>
                <c:pt idx="33379">
                  <c:v>1</c:v>
                </c:pt>
                <c:pt idx="33380">
                  <c:v>1</c:v>
                </c:pt>
                <c:pt idx="33381">
                  <c:v>1</c:v>
                </c:pt>
                <c:pt idx="33382">
                  <c:v>1</c:v>
                </c:pt>
                <c:pt idx="33383">
                  <c:v>1</c:v>
                </c:pt>
                <c:pt idx="33384">
                  <c:v>1</c:v>
                </c:pt>
                <c:pt idx="33385">
                  <c:v>1</c:v>
                </c:pt>
                <c:pt idx="33386">
                  <c:v>1</c:v>
                </c:pt>
                <c:pt idx="33387">
                  <c:v>1</c:v>
                </c:pt>
                <c:pt idx="33388">
                  <c:v>1</c:v>
                </c:pt>
                <c:pt idx="33389">
                  <c:v>1</c:v>
                </c:pt>
                <c:pt idx="33390">
                  <c:v>1</c:v>
                </c:pt>
                <c:pt idx="33391">
                  <c:v>1</c:v>
                </c:pt>
                <c:pt idx="33392">
                  <c:v>1</c:v>
                </c:pt>
                <c:pt idx="33393">
                  <c:v>1</c:v>
                </c:pt>
                <c:pt idx="33394">
                  <c:v>1</c:v>
                </c:pt>
                <c:pt idx="33395">
                  <c:v>1</c:v>
                </c:pt>
                <c:pt idx="33396">
                  <c:v>1</c:v>
                </c:pt>
                <c:pt idx="33397">
                  <c:v>1</c:v>
                </c:pt>
                <c:pt idx="33398">
                  <c:v>1</c:v>
                </c:pt>
                <c:pt idx="33399">
                  <c:v>1</c:v>
                </c:pt>
                <c:pt idx="33400">
                  <c:v>1</c:v>
                </c:pt>
                <c:pt idx="33401">
                  <c:v>1</c:v>
                </c:pt>
                <c:pt idx="33402">
                  <c:v>1</c:v>
                </c:pt>
                <c:pt idx="33403">
                  <c:v>1</c:v>
                </c:pt>
                <c:pt idx="33404">
                  <c:v>1</c:v>
                </c:pt>
                <c:pt idx="33405">
                  <c:v>1</c:v>
                </c:pt>
                <c:pt idx="33406">
                  <c:v>1</c:v>
                </c:pt>
                <c:pt idx="33407">
                  <c:v>1</c:v>
                </c:pt>
                <c:pt idx="33408">
                  <c:v>1</c:v>
                </c:pt>
                <c:pt idx="33409">
                  <c:v>1</c:v>
                </c:pt>
                <c:pt idx="33410">
                  <c:v>1</c:v>
                </c:pt>
                <c:pt idx="33411">
                  <c:v>1</c:v>
                </c:pt>
                <c:pt idx="33412">
                  <c:v>1</c:v>
                </c:pt>
                <c:pt idx="33413">
                  <c:v>1</c:v>
                </c:pt>
                <c:pt idx="33414">
                  <c:v>1</c:v>
                </c:pt>
                <c:pt idx="33415">
                  <c:v>1</c:v>
                </c:pt>
                <c:pt idx="33416">
                  <c:v>1</c:v>
                </c:pt>
                <c:pt idx="33417">
                  <c:v>1</c:v>
                </c:pt>
                <c:pt idx="33418">
                  <c:v>1</c:v>
                </c:pt>
                <c:pt idx="33419">
                  <c:v>1</c:v>
                </c:pt>
                <c:pt idx="33420">
                  <c:v>1</c:v>
                </c:pt>
                <c:pt idx="33421">
                  <c:v>1</c:v>
                </c:pt>
                <c:pt idx="33422">
                  <c:v>1</c:v>
                </c:pt>
                <c:pt idx="33423">
                  <c:v>1</c:v>
                </c:pt>
                <c:pt idx="33424">
                  <c:v>1</c:v>
                </c:pt>
                <c:pt idx="33425">
                  <c:v>1</c:v>
                </c:pt>
                <c:pt idx="33426">
                  <c:v>1</c:v>
                </c:pt>
                <c:pt idx="33427">
                  <c:v>1</c:v>
                </c:pt>
                <c:pt idx="33428">
                  <c:v>1</c:v>
                </c:pt>
                <c:pt idx="33429">
                  <c:v>1</c:v>
                </c:pt>
                <c:pt idx="33430">
                  <c:v>1</c:v>
                </c:pt>
                <c:pt idx="33431">
                  <c:v>1</c:v>
                </c:pt>
                <c:pt idx="33432">
                  <c:v>1</c:v>
                </c:pt>
                <c:pt idx="33433">
                  <c:v>1</c:v>
                </c:pt>
                <c:pt idx="33434">
                  <c:v>1</c:v>
                </c:pt>
                <c:pt idx="33435">
                  <c:v>1</c:v>
                </c:pt>
                <c:pt idx="33436">
                  <c:v>1</c:v>
                </c:pt>
                <c:pt idx="33437">
                  <c:v>1</c:v>
                </c:pt>
                <c:pt idx="33438">
                  <c:v>1</c:v>
                </c:pt>
                <c:pt idx="33439">
                  <c:v>1</c:v>
                </c:pt>
                <c:pt idx="33440">
                  <c:v>1</c:v>
                </c:pt>
                <c:pt idx="33441">
                  <c:v>1</c:v>
                </c:pt>
                <c:pt idx="33442">
                  <c:v>1</c:v>
                </c:pt>
                <c:pt idx="33443">
                  <c:v>1</c:v>
                </c:pt>
                <c:pt idx="33444">
                  <c:v>1</c:v>
                </c:pt>
                <c:pt idx="33445">
                  <c:v>1</c:v>
                </c:pt>
                <c:pt idx="33446">
                  <c:v>1</c:v>
                </c:pt>
                <c:pt idx="33447">
                  <c:v>1</c:v>
                </c:pt>
                <c:pt idx="33448">
                  <c:v>1</c:v>
                </c:pt>
                <c:pt idx="33449">
                  <c:v>1</c:v>
                </c:pt>
                <c:pt idx="33450">
                  <c:v>1</c:v>
                </c:pt>
                <c:pt idx="33451">
                  <c:v>1</c:v>
                </c:pt>
                <c:pt idx="33452">
                  <c:v>1</c:v>
                </c:pt>
                <c:pt idx="33453">
                  <c:v>1</c:v>
                </c:pt>
                <c:pt idx="33454">
                  <c:v>1</c:v>
                </c:pt>
                <c:pt idx="33455">
                  <c:v>1</c:v>
                </c:pt>
                <c:pt idx="33456">
                  <c:v>1</c:v>
                </c:pt>
                <c:pt idx="33457">
                  <c:v>1</c:v>
                </c:pt>
                <c:pt idx="33458">
                  <c:v>1</c:v>
                </c:pt>
                <c:pt idx="33459">
                  <c:v>1</c:v>
                </c:pt>
                <c:pt idx="33460">
                  <c:v>1</c:v>
                </c:pt>
                <c:pt idx="33461">
                  <c:v>1</c:v>
                </c:pt>
                <c:pt idx="33462">
                  <c:v>1</c:v>
                </c:pt>
                <c:pt idx="33463">
                  <c:v>1</c:v>
                </c:pt>
                <c:pt idx="33464">
                  <c:v>1</c:v>
                </c:pt>
                <c:pt idx="33465">
                  <c:v>1</c:v>
                </c:pt>
                <c:pt idx="33466">
                  <c:v>1</c:v>
                </c:pt>
                <c:pt idx="33467">
                  <c:v>1</c:v>
                </c:pt>
                <c:pt idx="33468">
                  <c:v>1</c:v>
                </c:pt>
                <c:pt idx="33469">
                  <c:v>1</c:v>
                </c:pt>
                <c:pt idx="33470">
                  <c:v>1</c:v>
                </c:pt>
                <c:pt idx="33471">
                  <c:v>1</c:v>
                </c:pt>
                <c:pt idx="33472">
                  <c:v>1</c:v>
                </c:pt>
                <c:pt idx="33473">
                  <c:v>1</c:v>
                </c:pt>
                <c:pt idx="33474">
                  <c:v>1</c:v>
                </c:pt>
                <c:pt idx="33475">
                  <c:v>1</c:v>
                </c:pt>
                <c:pt idx="33476">
                  <c:v>1</c:v>
                </c:pt>
                <c:pt idx="33477">
                  <c:v>1</c:v>
                </c:pt>
                <c:pt idx="33478">
                  <c:v>1</c:v>
                </c:pt>
                <c:pt idx="33479">
                  <c:v>1</c:v>
                </c:pt>
                <c:pt idx="33480">
                  <c:v>1</c:v>
                </c:pt>
                <c:pt idx="33481">
                  <c:v>1</c:v>
                </c:pt>
                <c:pt idx="33482">
                  <c:v>1</c:v>
                </c:pt>
                <c:pt idx="33483">
                  <c:v>1</c:v>
                </c:pt>
                <c:pt idx="33484">
                  <c:v>1</c:v>
                </c:pt>
                <c:pt idx="33485">
                  <c:v>1</c:v>
                </c:pt>
                <c:pt idx="33486">
                  <c:v>1</c:v>
                </c:pt>
                <c:pt idx="33487">
                  <c:v>1</c:v>
                </c:pt>
                <c:pt idx="33488">
                  <c:v>1</c:v>
                </c:pt>
                <c:pt idx="33489">
                  <c:v>1</c:v>
                </c:pt>
                <c:pt idx="33490">
                  <c:v>1</c:v>
                </c:pt>
                <c:pt idx="33491">
                  <c:v>1</c:v>
                </c:pt>
                <c:pt idx="33492">
                  <c:v>1</c:v>
                </c:pt>
                <c:pt idx="33493">
                  <c:v>1</c:v>
                </c:pt>
                <c:pt idx="33494">
                  <c:v>1</c:v>
                </c:pt>
                <c:pt idx="33495">
                  <c:v>1</c:v>
                </c:pt>
                <c:pt idx="33496">
                  <c:v>1</c:v>
                </c:pt>
                <c:pt idx="33497">
                  <c:v>1</c:v>
                </c:pt>
                <c:pt idx="33498">
                  <c:v>1</c:v>
                </c:pt>
                <c:pt idx="33499">
                  <c:v>1</c:v>
                </c:pt>
                <c:pt idx="33500">
                  <c:v>1</c:v>
                </c:pt>
                <c:pt idx="33501">
                  <c:v>1</c:v>
                </c:pt>
                <c:pt idx="33502">
                  <c:v>1</c:v>
                </c:pt>
                <c:pt idx="33503">
                  <c:v>1</c:v>
                </c:pt>
                <c:pt idx="33504">
                  <c:v>1</c:v>
                </c:pt>
                <c:pt idx="33505">
                  <c:v>1</c:v>
                </c:pt>
                <c:pt idx="33506">
                  <c:v>1</c:v>
                </c:pt>
                <c:pt idx="33507">
                  <c:v>1</c:v>
                </c:pt>
                <c:pt idx="33508">
                  <c:v>1</c:v>
                </c:pt>
                <c:pt idx="33509">
                  <c:v>1</c:v>
                </c:pt>
                <c:pt idx="33510">
                  <c:v>1</c:v>
                </c:pt>
                <c:pt idx="33511">
                  <c:v>1</c:v>
                </c:pt>
                <c:pt idx="33512">
                  <c:v>1</c:v>
                </c:pt>
                <c:pt idx="33513">
                  <c:v>1</c:v>
                </c:pt>
                <c:pt idx="33514">
                  <c:v>1</c:v>
                </c:pt>
                <c:pt idx="33515">
                  <c:v>1</c:v>
                </c:pt>
                <c:pt idx="33516">
                  <c:v>1</c:v>
                </c:pt>
                <c:pt idx="33517">
                  <c:v>1</c:v>
                </c:pt>
                <c:pt idx="33518">
                  <c:v>1</c:v>
                </c:pt>
                <c:pt idx="33519">
                  <c:v>1</c:v>
                </c:pt>
                <c:pt idx="33520">
                  <c:v>1</c:v>
                </c:pt>
                <c:pt idx="33521">
                  <c:v>1</c:v>
                </c:pt>
                <c:pt idx="33522">
                  <c:v>1</c:v>
                </c:pt>
                <c:pt idx="33523">
                  <c:v>1</c:v>
                </c:pt>
                <c:pt idx="33524">
                  <c:v>1</c:v>
                </c:pt>
                <c:pt idx="33525">
                  <c:v>1</c:v>
                </c:pt>
                <c:pt idx="33526">
                  <c:v>1</c:v>
                </c:pt>
                <c:pt idx="33527">
                  <c:v>1</c:v>
                </c:pt>
                <c:pt idx="33528">
                  <c:v>1</c:v>
                </c:pt>
                <c:pt idx="33529">
                  <c:v>1</c:v>
                </c:pt>
                <c:pt idx="33530">
                  <c:v>1</c:v>
                </c:pt>
                <c:pt idx="33531">
                  <c:v>1</c:v>
                </c:pt>
                <c:pt idx="33532">
                  <c:v>1</c:v>
                </c:pt>
                <c:pt idx="33533">
                  <c:v>1</c:v>
                </c:pt>
                <c:pt idx="33534">
                  <c:v>1</c:v>
                </c:pt>
                <c:pt idx="33535">
                  <c:v>1</c:v>
                </c:pt>
                <c:pt idx="33536">
                  <c:v>1</c:v>
                </c:pt>
                <c:pt idx="33537">
                  <c:v>1</c:v>
                </c:pt>
                <c:pt idx="33538">
                  <c:v>1</c:v>
                </c:pt>
                <c:pt idx="33539">
                  <c:v>1</c:v>
                </c:pt>
                <c:pt idx="33540">
                  <c:v>1</c:v>
                </c:pt>
                <c:pt idx="33541">
                  <c:v>1</c:v>
                </c:pt>
                <c:pt idx="33542">
                  <c:v>1</c:v>
                </c:pt>
                <c:pt idx="33543">
                  <c:v>1</c:v>
                </c:pt>
                <c:pt idx="33544">
                  <c:v>1</c:v>
                </c:pt>
                <c:pt idx="33545">
                  <c:v>1</c:v>
                </c:pt>
                <c:pt idx="33546">
                  <c:v>0.4</c:v>
                </c:pt>
                <c:pt idx="33547">
                  <c:v>1</c:v>
                </c:pt>
                <c:pt idx="33548">
                  <c:v>1</c:v>
                </c:pt>
                <c:pt idx="33549">
                  <c:v>1</c:v>
                </c:pt>
                <c:pt idx="33550">
                  <c:v>1</c:v>
                </c:pt>
                <c:pt idx="33551">
                  <c:v>1</c:v>
                </c:pt>
                <c:pt idx="33552">
                  <c:v>1</c:v>
                </c:pt>
                <c:pt idx="33553">
                  <c:v>1</c:v>
                </c:pt>
                <c:pt idx="33554">
                  <c:v>1</c:v>
                </c:pt>
                <c:pt idx="33555">
                  <c:v>1</c:v>
                </c:pt>
                <c:pt idx="33556">
                  <c:v>1</c:v>
                </c:pt>
                <c:pt idx="33557">
                  <c:v>1</c:v>
                </c:pt>
                <c:pt idx="33558">
                  <c:v>1</c:v>
                </c:pt>
                <c:pt idx="33559">
                  <c:v>1</c:v>
                </c:pt>
                <c:pt idx="33560">
                  <c:v>1</c:v>
                </c:pt>
                <c:pt idx="33561">
                  <c:v>1</c:v>
                </c:pt>
                <c:pt idx="33562">
                  <c:v>1</c:v>
                </c:pt>
                <c:pt idx="33563">
                  <c:v>1</c:v>
                </c:pt>
                <c:pt idx="33564">
                  <c:v>1</c:v>
                </c:pt>
                <c:pt idx="33565">
                  <c:v>1</c:v>
                </c:pt>
                <c:pt idx="33566">
                  <c:v>1</c:v>
                </c:pt>
                <c:pt idx="33567">
                  <c:v>1</c:v>
                </c:pt>
                <c:pt idx="33568">
                  <c:v>1</c:v>
                </c:pt>
                <c:pt idx="33569">
                  <c:v>1</c:v>
                </c:pt>
                <c:pt idx="33570">
                  <c:v>1</c:v>
                </c:pt>
                <c:pt idx="33571">
                  <c:v>1</c:v>
                </c:pt>
                <c:pt idx="33572">
                  <c:v>1</c:v>
                </c:pt>
                <c:pt idx="33573">
                  <c:v>1</c:v>
                </c:pt>
                <c:pt idx="33574">
                  <c:v>1</c:v>
                </c:pt>
                <c:pt idx="33575">
                  <c:v>1</c:v>
                </c:pt>
                <c:pt idx="33576">
                  <c:v>1</c:v>
                </c:pt>
                <c:pt idx="33577">
                  <c:v>1</c:v>
                </c:pt>
                <c:pt idx="33578">
                  <c:v>1</c:v>
                </c:pt>
                <c:pt idx="33579">
                  <c:v>1</c:v>
                </c:pt>
                <c:pt idx="33580">
                  <c:v>1</c:v>
                </c:pt>
                <c:pt idx="33581">
                  <c:v>1</c:v>
                </c:pt>
                <c:pt idx="33582">
                  <c:v>1</c:v>
                </c:pt>
                <c:pt idx="33583">
                  <c:v>1</c:v>
                </c:pt>
                <c:pt idx="33584">
                  <c:v>1</c:v>
                </c:pt>
                <c:pt idx="33585">
                  <c:v>1</c:v>
                </c:pt>
                <c:pt idx="33586">
                  <c:v>1</c:v>
                </c:pt>
                <c:pt idx="33587">
                  <c:v>1</c:v>
                </c:pt>
                <c:pt idx="33588">
                  <c:v>1</c:v>
                </c:pt>
                <c:pt idx="33589">
                  <c:v>1</c:v>
                </c:pt>
                <c:pt idx="33590">
                  <c:v>1</c:v>
                </c:pt>
                <c:pt idx="33591">
                  <c:v>1</c:v>
                </c:pt>
                <c:pt idx="33592">
                  <c:v>1</c:v>
                </c:pt>
                <c:pt idx="33593">
                  <c:v>1</c:v>
                </c:pt>
                <c:pt idx="33594">
                  <c:v>1</c:v>
                </c:pt>
                <c:pt idx="33595">
                  <c:v>1</c:v>
                </c:pt>
                <c:pt idx="33596">
                  <c:v>1</c:v>
                </c:pt>
                <c:pt idx="33597">
                  <c:v>1</c:v>
                </c:pt>
                <c:pt idx="33598">
                  <c:v>1</c:v>
                </c:pt>
                <c:pt idx="33599">
                  <c:v>1</c:v>
                </c:pt>
                <c:pt idx="33600">
                  <c:v>1</c:v>
                </c:pt>
                <c:pt idx="33601">
                  <c:v>1</c:v>
                </c:pt>
                <c:pt idx="33602">
                  <c:v>1</c:v>
                </c:pt>
                <c:pt idx="33603">
                  <c:v>1</c:v>
                </c:pt>
                <c:pt idx="33604">
                  <c:v>1</c:v>
                </c:pt>
                <c:pt idx="33605">
                  <c:v>1</c:v>
                </c:pt>
                <c:pt idx="33606">
                  <c:v>1</c:v>
                </c:pt>
                <c:pt idx="33607">
                  <c:v>1</c:v>
                </c:pt>
                <c:pt idx="33608">
                  <c:v>1</c:v>
                </c:pt>
                <c:pt idx="33609">
                  <c:v>1</c:v>
                </c:pt>
                <c:pt idx="33610">
                  <c:v>1</c:v>
                </c:pt>
                <c:pt idx="33611">
                  <c:v>1</c:v>
                </c:pt>
                <c:pt idx="33612">
                  <c:v>1</c:v>
                </c:pt>
                <c:pt idx="33613">
                  <c:v>0.2</c:v>
                </c:pt>
                <c:pt idx="33614">
                  <c:v>1</c:v>
                </c:pt>
                <c:pt idx="33615">
                  <c:v>1</c:v>
                </c:pt>
                <c:pt idx="33616">
                  <c:v>1</c:v>
                </c:pt>
                <c:pt idx="33617">
                  <c:v>0.4</c:v>
                </c:pt>
                <c:pt idx="33618">
                  <c:v>1</c:v>
                </c:pt>
                <c:pt idx="33619">
                  <c:v>1</c:v>
                </c:pt>
                <c:pt idx="33620">
                  <c:v>1</c:v>
                </c:pt>
                <c:pt idx="33621">
                  <c:v>1</c:v>
                </c:pt>
                <c:pt idx="33622">
                  <c:v>1</c:v>
                </c:pt>
                <c:pt idx="33623">
                  <c:v>1</c:v>
                </c:pt>
                <c:pt idx="33624">
                  <c:v>1</c:v>
                </c:pt>
                <c:pt idx="33625">
                  <c:v>1</c:v>
                </c:pt>
                <c:pt idx="33626">
                  <c:v>1</c:v>
                </c:pt>
                <c:pt idx="33627">
                  <c:v>1</c:v>
                </c:pt>
                <c:pt idx="33628">
                  <c:v>1</c:v>
                </c:pt>
                <c:pt idx="33629">
                  <c:v>1</c:v>
                </c:pt>
                <c:pt idx="33630">
                  <c:v>1</c:v>
                </c:pt>
                <c:pt idx="33631">
                  <c:v>1</c:v>
                </c:pt>
                <c:pt idx="33632">
                  <c:v>1</c:v>
                </c:pt>
                <c:pt idx="33633">
                  <c:v>1</c:v>
                </c:pt>
                <c:pt idx="33634">
                  <c:v>1</c:v>
                </c:pt>
                <c:pt idx="33635">
                  <c:v>1</c:v>
                </c:pt>
                <c:pt idx="33636">
                  <c:v>1</c:v>
                </c:pt>
                <c:pt idx="33637">
                  <c:v>1</c:v>
                </c:pt>
                <c:pt idx="33638">
                  <c:v>1</c:v>
                </c:pt>
                <c:pt idx="33639">
                  <c:v>1</c:v>
                </c:pt>
                <c:pt idx="33640">
                  <c:v>1</c:v>
                </c:pt>
                <c:pt idx="33641">
                  <c:v>1</c:v>
                </c:pt>
                <c:pt idx="33642">
                  <c:v>1</c:v>
                </c:pt>
                <c:pt idx="33643">
                  <c:v>1</c:v>
                </c:pt>
                <c:pt idx="33644">
                  <c:v>1</c:v>
                </c:pt>
                <c:pt idx="33645">
                  <c:v>1</c:v>
                </c:pt>
                <c:pt idx="33646">
                  <c:v>1</c:v>
                </c:pt>
                <c:pt idx="33647">
                  <c:v>1</c:v>
                </c:pt>
                <c:pt idx="33648">
                  <c:v>1</c:v>
                </c:pt>
                <c:pt idx="33649">
                  <c:v>1</c:v>
                </c:pt>
                <c:pt idx="33650">
                  <c:v>1</c:v>
                </c:pt>
                <c:pt idx="33651">
                  <c:v>1</c:v>
                </c:pt>
                <c:pt idx="33652">
                  <c:v>1</c:v>
                </c:pt>
                <c:pt idx="33653">
                  <c:v>1</c:v>
                </c:pt>
                <c:pt idx="33654">
                  <c:v>1</c:v>
                </c:pt>
                <c:pt idx="33655">
                  <c:v>1</c:v>
                </c:pt>
                <c:pt idx="33656">
                  <c:v>1</c:v>
                </c:pt>
                <c:pt idx="33657">
                  <c:v>1</c:v>
                </c:pt>
                <c:pt idx="33658">
                  <c:v>1</c:v>
                </c:pt>
                <c:pt idx="33659">
                  <c:v>1</c:v>
                </c:pt>
                <c:pt idx="33660">
                  <c:v>1</c:v>
                </c:pt>
                <c:pt idx="33661">
                  <c:v>1</c:v>
                </c:pt>
                <c:pt idx="33662">
                  <c:v>1</c:v>
                </c:pt>
                <c:pt idx="33663">
                  <c:v>1</c:v>
                </c:pt>
                <c:pt idx="33664">
                  <c:v>1</c:v>
                </c:pt>
                <c:pt idx="33665">
                  <c:v>1</c:v>
                </c:pt>
                <c:pt idx="33666">
                  <c:v>1</c:v>
                </c:pt>
                <c:pt idx="33667">
                  <c:v>1</c:v>
                </c:pt>
                <c:pt idx="33668">
                  <c:v>0.4</c:v>
                </c:pt>
                <c:pt idx="33669">
                  <c:v>1</c:v>
                </c:pt>
                <c:pt idx="33670">
                  <c:v>1</c:v>
                </c:pt>
                <c:pt idx="33671">
                  <c:v>1</c:v>
                </c:pt>
                <c:pt idx="33672">
                  <c:v>1</c:v>
                </c:pt>
                <c:pt idx="33673">
                  <c:v>1</c:v>
                </c:pt>
                <c:pt idx="33674">
                  <c:v>1</c:v>
                </c:pt>
                <c:pt idx="33675">
                  <c:v>1</c:v>
                </c:pt>
                <c:pt idx="33676">
                  <c:v>1</c:v>
                </c:pt>
                <c:pt idx="33677">
                  <c:v>1</c:v>
                </c:pt>
                <c:pt idx="33678">
                  <c:v>1</c:v>
                </c:pt>
                <c:pt idx="33679">
                  <c:v>1</c:v>
                </c:pt>
                <c:pt idx="33680">
                  <c:v>1</c:v>
                </c:pt>
                <c:pt idx="33681">
                  <c:v>1</c:v>
                </c:pt>
                <c:pt idx="33682">
                  <c:v>1</c:v>
                </c:pt>
                <c:pt idx="33683">
                  <c:v>1</c:v>
                </c:pt>
                <c:pt idx="33684">
                  <c:v>1</c:v>
                </c:pt>
                <c:pt idx="33685">
                  <c:v>1</c:v>
                </c:pt>
                <c:pt idx="33686">
                  <c:v>1</c:v>
                </c:pt>
                <c:pt idx="33687">
                  <c:v>1</c:v>
                </c:pt>
                <c:pt idx="33688">
                  <c:v>1</c:v>
                </c:pt>
                <c:pt idx="33689">
                  <c:v>1</c:v>
                </c:pt>
                <c:pt idx="33690">
                  <c:v>1</c:v>
                </c:pt>
                <c:pt idx="33691">
                  <c:v>1</c:v>
                </c:pt>
                <c:pt idx="33692">
                  <c:v>1</c:v>
                </c:pt>
                <c:pt idx="33693">
                  <c:v>1</c:v>
                </c:pt>
                <c:pt idx="33694">
                  <c:v>1</c:v>
                </c:pt>
                <c:pt idx="33695">
                  <c:v>1</c:v>
                </c:pt>
                <c:pt idx="33696">
                  <c:v>1</c:v>
                </c:pt>
                <c:pt idx="33697">
                  <c:v>1</c:v>
                </c:pt>
                <c:pt idx="33698">
                  <c:v>1</c:v>
                </c:pt>
                <c:pt idx="33699">
                  <c:v>1</c:v>
                </c:pt>
                <c:pt idx="33700">
                  <c:v>1</c:v>
                </c:pt>
                <c:pt idx="33701">
                  <c:v>1</c:v>
                </c:pt>
                <c:pt idx="33702">
                  <c:v>1</c:v>
                </c:pt>
                <c:pt idx="33703">
                  <c:v>1</c:v>
                </c:pt>
                <c:pt idx="33704">
                  <c:v>1</c:v>
                </c:pt>
                <c:pt idx="33705">
                  <c:v>1</c:v>
                </c:pt>
                <c:pt idx="33706">
                  <c:v>1</c:v>
                </c:pt>
                <c:pt idx="33707">
                  <c:v>0.6</c:v>
                </c:pt>
                <c:pt idx="33708">
                  <c:v>1</c:v>
                </c:pt>
                <c:pt idx="33709">
                  <c:v>1</c:v>
                </c:pt>
                <c:pt idx="33710">
                  <c:v>1</c:v>
                </c:pt>
                <c:pt idx="33711">
                  <c:v>1</c:v>
                </c:pt>
                <c:pt idx="33712">
                  <c:v>1</c:v>
                </c:pt>
                <c:pt idx="33713">
                  <c:v>1</c:v>
                </c:pt>
                <c:pt idx="33714">
                  <c:v>1</c:v>
                </c:pt>
                <c:pt idx="33715">
                  <c:v>1</c:v>
                </c:pt>
                <c:pt idx="33716">
                  <c:v>1</c:v>
                </c:pt>
                <c:pt idx="33717">
                  <c:v>1</c:v>
                </c:pt>
                <c:pt idx="33718">
                  <c:v>1</c:v>
                </c:pt>
                <c:pt idx="33719">
                  <c:v>1</c:v>
                </c:pt>
                <c:pt idx="33720">
                  <c:v>1</c:v>
                </c:pt>
                <c:pt idx="33721">
                  <c:v>1</c:v>
                </c:pt>
                <c:pt idx="33722">
                  <c:v>1</c:v>
                </c:pt>
                <c:pt idx="33723">
                  <c:v>1</c:v>
                </c:pt>
                <c:pt idx="33724">
                  <c:v>1</c:v>
                </c:pt>
                <c:pt idx="33725">
                  <c:v>1</c:v>
                </c:pt>
                <c:pt idx="33726">
                  <c:v>1</c:v>
                </c:pt>
                <c:pt idx="33727">
                  <c:v>1</c:v>
                </c:pt>
                <c:pt idx="33728">
                  <c:v>1</c:v>
                </c:pt>
                <c:pt idx="33729">
                  <c:v>1</c:v>
                </c:pt>
                <c:pt idx="33730">
                  <c:v>1</c:v>
                </c:pt>
                <c:pt idx="33731">
                  <c:v>1</c:v>
                </c:pt>
                <c:pt idx="33732">
                  <c:v>1</c:v>
                </c:pt>
                <c:pt idx="33733">
                  <c:v>1</c:v>
                </c:pt>
                <c:pt idx="33734">
                  <c:v>1</c:v>
                </c:pt>
                <c:pt idx="33735">
                  <c:v>1</c:v>
                </c:pt>
                <c:pt idx="33736">
                  <c:v>1</c:v>
                </c:pt>
                <c:pt idx="33737">
                  <c:v>1</c:v>
                </c:pt>
                <c:pt idx="33738">
                  <c:v>1</c:v>
                </c:pt>
                <c:pt idx="33739">
                  <c:v>1</c:v>
                </c:pt>
                <c:pt idx="33740">
                  <c:v>1</c:v>
                </c:pt>
                <c:pt idx="33741">
                  <c:v>1</c:v>
                </c:pt>
                <c:pt idx="33742">
                  <c:v>1</c:v>
                </c:pt>
                <c:pt idx="33743">
                  <c:v>1</c:v>
                </c:pt>
                <c:pt idx="33744">
                  <c:v>1</c:v>
                </c:pt>
                <c:pt idx="33745">
                  <c:v>1</c:v>
                </c:pt>
                <c:pt idx="33746">
                  <c:v>1</c:v>
                </c:pt>
                <c:pt idx="33747">
                  <c:v>1</c:v>
                </c:pt>
                <c:pt idx="33748">
                  <c:v>1</c:v>
                </c:pt>
                <c:pt idx="33749">
                  <c:v>1</c:v>
                </c:pt>
                <c:pt idx="33750">
                  <c:v>1</c:v>
                </c:pt>
                <c:pt idx="33751">
                  <c:v>1</c:v>
                </c:pt>
                <c:pt idx="33752">
                  <c:v>1</c:v>
                </c:pt>
                <c:pt idx="33753">
                  <c:v>1</c:v>
                </c:pt>
                <c:pt idx="33754">
                  <c:v>1</c:v>
                </c:pt>
                <c:pt idx="33755">
                  <c:v>1</c:v>
                </c:pt>
                <c:pt idx="33756">
                  <c:v>1</c:v>
                </c:pt>
                <c:pt idx="33757">
                  <c:v>1</c:v>
                </c:pt>
                <c:pt idx="33758">
                  <c:v>1</c:v>
                </c:pt>
                <c:pt idx="33759">
                  <c:v>0.8</c:v>
                </c:pt>
                <c:pt idx="33760">
                  <c:v>1</c:v>
                </c:pt>
                <c:pt idx="33761">
                  <c:v>1</c:v>
                </c:pt>
                <c:pt idx="33762">
                  <c:v>1</c:v>
                </c:pt>
                <c:pt idx="33763">
                  <c:v>1</c:v>
                </c:pt>
                <c:pt idx="33764">
                  <c:v>1</c:v>
                </c:pt>
                <c:pt idx="33765">
                  <c:v>1</c:v>
                </c:pt>
                <c:pt idx="33766">
                  <c:v>1</c:v>
                </c:pt>
                <c:pt idx="33767">
                  <c:v>1</c:v>
                </c:pt>
                <c:pt idx="33768">
                  <c:v>1</c:v>
                </c:pt>
                <c:pt idx="33769">
                  <c:v>1</c:v>
                </c:pt>
                <c:pt idx="33770">
                  <c:v>1</c:v>
                </c:pt>
                <c:pt idx="33771">
                  <c:v>1</c:v>
                </c:pt>
                <c:pt idx="33772">
                  <c:v>1</c:v>
                </c:pt>
                <c:pt idx="33773">
                  <c:v>1</c:v>
                </c:pt>
                <c:pt idx="33774">
                  <c:v>1</c:v>
                </c:pt>
                <c:pt idx="33775">
                  <c:v>1</c:v>
                </c:pt>
                <c:pt idx="33776">
                  <c:v>1</c:v>
                </c:pt>
                <c:pt idx="33777">
                  <c:v>1</c:v>
                </c:pt>
                <c:pt idx="33778">
                  <c:v>1</c:v>
                </c:pt>
                <c:pt idx="33779">
                  <c:v>1</c:v>
                </c:pt>
                <c:pt idx="33780">
                  <c:v>1</c:v>
                </c:pt>
                <c:pt idx="33781">
                  <c:v>1</c:v>
                </c:pt>
                <c:pt idx="33782">
                  <c:v>1</c:v>
                </c:pt>
                <c:pt idx="33783">
                  <c:v>1</c:v>
                </c:pt>
                <c:pt idx="33784">
                  <c:v>1</c:v>
                </c:pt>
                <c:pt idx="33785">
                  <c:v>1</c:v>
                </c:pt>
                <c:pt idx="33786">
                  <c:v>1</c:v>
                </c:pt>
                <c:pt idx="33787">
                  <c:v>1</c:v>
                </c:pt>
                <c:pt idx="33788">
                  <c:v>1</c:v>
                </c:pt>
                <c:pt idx="33789">
                  <c:v>1</c:v>
                </c:pt>
                <c:pt idx="33790">
                  <c:v>1</c:v>
                </c:pt>
                <c:pt idx="33791">
                  <c:v>1</c:v>
                </c:pt>
                <c:pt idx="33792">
                  <c:v>1</c:v>
                </c:pt>
                <c:pt idx="33793">
                  <c:v>1</c:v>
                </c:pt>
                <c:pt idx="33794">
                  <c:v>1</c:v>
                </c:pt>
                <c:pt idx="33795">
                  <c:v>1</c:v>
                </c:pt>
                <c:pt idx="33796">
                  <c:v>1</c:v>
                </c:pt>
                <c:pt idx="33797">
                  <c:v>1</c:v>
                </c:pt>
                <c:pt idx="33798">
                  <c:v>1</c:v>
                </c:pt>
                <c:pt idx="33799">
                  <c:v>1</c:v>
                </c:pt>
                <c:pt idx="33800">
                  <c:v>1</c:v>
                </c:pt>
                <c:pt idx="33801">
                  <c:v>1</c:v>
                </c:pt>
                <c:pt idx="33802">
                  <c:v>1</c:v>
                </c:pt>
                <c:pt idx="33803">
                  <c:v>1</c:v>
                </c:pt>
                <c:pt idx="33804">
                  <c:v>1</c:v>
                </c:pt>
                <c:pt idx="33805">
                  <c:v>1</c:v>
                </c:pt>
                <c:pt idx="33806">
                  <c:v>1</c:v>
                </c:pt>
                <c:pt idx="33807">
                  <c:v>1</c:v>
                </c:pt>
                <c:pt idx="33808">
                  <c:v>1</c:v>
                </c:pt>
                <c:pt idx="33809">
                  <c:v>1</c:v>
                </c:pt>
                <c:pt idx="33810">
                  <c:v>1</c:v>
                </c:pt>
                <c:pt idx="33811">
                  <c:v>1</c:v>
                </c:pt>
                <c:pt idx="33812">
                  <c:v>1</c:v>
                </c:pt>
                <c:pt idx="33813">
                  <c:v>1</c:v>
                </c:pt>
                <c:pt idx="33814">
                  <c:v>1</c:v>
                </c:pt>
                <c:pt idx="33815">
                  <c:v>1</c:v>
                </c:pt>
                <c:pt idx="33816">
                  <c:v>1</c:v>
                </c:pt>
                <c:pt idx="33817">
                  <c:v>1</c:v>
                </c:pt>
                <c:pt idx="33818">
                  <c:v>1</c:v>
                </c:pt>
                <c:pt idx="33819">
                  <c:v>1</c:v>
                </c:pt>
                <c:pt idx="33820">
                  <c:v>1</c:v>
                </c:pt>
                <c:pt idx="33821">
                  <c:v>1</c:v>
                </c:pt>
                <c:pt idx="33822">
                  <c:v>1</c:v>
                </c:pt>
                <c:pt idx="33823">
                  <c:v>1</c:v>
                </c:pt>
                <c:pt idx="33824">
                  <c:v>1</c:v>
                </c:pt>
                <c:pt idx="33825">
                  <c:v>1</c:v>
                </c:pt>
                <c:pt idx="33826">
                  <c:v>1</c:v>
                </c:pt>
                <c:pt idx="33827">
                  <c:v>1</c:v>
                </c:pt>
                <c:pt idx="33828">
                  <c:v>1</c:v>
                </c:pt>
                <c:pt idx="33829">
                  <c:v>1</c:v>
                </c:pt>
                <c:pt idx="33830">
                  <c:v>1</c:v>
                </c:pt>
                <c:pt idx="33831">
                  <c:v>1</c:v>
                </c:pt>
                <c:pt idx="33832">
                  <c:v>1</c:v>
                </c:pt>
                <c:pt idx="33833">
                  <c:v>1</c:v>
                </c:pt>
                <c:pt idx="33834">
                  <c:v>1</c:v>
                </c:pt>
                <c:pt idx="33835">
                  <c:v>1</c:v>
                </c:pt>
                <c:pt idx="33836">
                  <c:v>1</c:v>
                </c:pt>
                <c:pt idx="33837">
                  <c:v>1</c:v>
                </c:pt>
                <c:pt idx="33838">
                  <c:v>1</c:v>
                </c:pt>
                <c:pt idx="33839">
                  <c:v>1</c:v>
                </c:pt>
                <c:pt idx="33840">
                  <c:v>1</c:v>
                </c:pt>
                <c:pt idx="33841">
                  <c:v>1</c:v>
                </c:pt>
                <c:pt idx="33842">
                  <c:v>1</c:v>
                </c:pt>
                <c:pt idx="33843">
                  <c:v>1</c:v>
                </c:pt>
                <c:pt idx="33844">
                  <c:v>1</c:v>
                </c:pt>
                <c:pt idx="33845">
                  <c:v>1</c:v>
                </c:pt>
                <c:pt idx="33846">
                  <c:v>1</c:v>
                </c:pt>
                <c:pt idx="33847">
                  <c:v>1</c:v>
                </c:pt>
                <c:pt idx="33848">
                  <c:v>1</c:v>
                </c:pt>
                <c:pt idx="33849">
                  <c:v>1</c:v>
                </c:pt>
                <c:pt idx="33850">
                  <c:v>1</c:v>
                </c:pt>
                <c:pt idx="33851">
                  <c:v>1</c:v>
                </c:pt>
                <c:pt idx="33852">
                  <c:v>1</c:v>
                </c:pt>
                <c:pt idx="33853">
                  <c:v>1</c:v>
                </c:pt>
                <c:pt idx="33854">
                  <c:v>1</c:v>
                </c:pt>
                <c:pt idx="33855">
                  <c:v>1</c:v>
                </c:pt>
                <c:pt idx="33856">
                  <c:v>1</c:v>
                </c:pt>
                <c:pt idx="33857">
                  <c:v>1</c:v>
                </c:pt>
                <c:pt idx="33858">
                  <c:v>1</c:v>
                </c:pt>
                <c:pt idx="33859">
                  <c:v>1</c:v>
                </c:pt>
                <c:pt idx="33860">
                  <c:v>1</c:v>
                </c:pt>
                <c:pt idx="33861">
                  <c:v>1</c:v>
                </c:pt>
                <c:pt idx="33862">
                  <c:v>1</c:v>
                </c:pt>
                <c:pt idx="33863">
                  <c:v>1</c:v>
                </c:pt>
                <c:pt idx="33864">
                  <c:v>1</c:v>
                </c:pt>
                <c:pt idx="33865">
                  <c:v>1</c:v>
                </c:pt>
                <c:pt idx="33866">
                  <c:v>1</c:v>
                </c:pt>
                <c:pt idx="33867">
                  <c:v>1</c:v>
                </c:pt>
                <c:pt idx="33868">
                  <c:v>1</c:v>
                </c:pt>
                <c:pt idx="33869">
                  <c:v>1</c:v>
                </c:pt>
                <c:pt idx="33870">
                  <c:v>1</c:v>
                </c:pt>
                <c:pt idx="33871">
                  <c:v>1</c:v>
                </c:pt>
                <c:pt idx="33872">
                  <c:v>1</c:v>
                </c:pt>
                <c:pt idx="33873">
                  <c:v>1</c:v>
                </c:pt>
                <c:pt idx="33874">
                  <c:v>1</c:v>
                </c:pt>
                <c:pt idx="33875">
                  <c:v>1</c:v>
                </c:pt>
                <c:pt idx="33876">
                  <c:v>1</c:v>
                </c:pt>
                <c:pt idx="33877">
                  <c:v>1</c:v>
                </c:pt>
                <c:pt idx="33878">
                  <c:v>1</c:v>
                </c:pt>
                <c:pt idx="33879">
                  <c:v>1</c:v>
                </c:pt>
                <c:pt idx="33880">
                  <c:v>1</c:v>
                </c:pt>
                <c:pt idx="33881">
                  <c:v>1</c:v>
                </c:pt>
                <c:pt idx="33882">
                  <c:v>1</c:v>
                </c:pt>
                <c:pt idx="33883">
                  <c:v>1</c:v>
                </c:pt>
                <c:pt idx="33884">
                  <c:v>1</c:v>
                </c:pt>
                <c:pt idx="33885">
                  <c:v>1</c:v>
                </c:pt>
                <c:pt idx="33886">
                  <c:v>1</c:v>
                </c:pt>
                <c:pt idx="33887">
                  <c:v>1</c:v>
                </c:pt>
                <c:pt idx="33888">
                  <c:v>1</c:v>
                </c:pt>
                <c:pt idx="33889">
                  <c:v>1</c:v>
                </c:pt>
                <c:pt idx="33890">
                  <c:v>1</c:v>
                </c:pt>
                <c:pt idx="33891">
                  <c:v>1</c:v>
                </c:pt>
                <c:pt idx="33892">
                  <c:v>1</c:v>
                </c:pt>
                <c:pt idx="33893">
                  <c:v>1</c:v>
                </c:pt>
                <c:pt idx="33894">
                  <c:v>1</c:v>
                </c:pt>
                <c:pt idx="33895">
                  <c:v>1</c:v>
                </c:pt>
                <c:pt idx="33896">
                  <c:v>1</c:v>
                </c:pt>
                <c:pt idx="33897">
                  <c:v>1</c:v>
                </c:pt>
                <c:pt idx="33898">
                  <c:v>1</c:v>
                </c:pt>
                <c:pt idx="33899">
                  <c:v>1</c:v>
                </c:pt>
                <c:pt idx="33900">
                  <c:v>1</c:v>
                </c:pt>
                <c:pt idx="33901">
                  <c:v>1</c:v>
                </c:pt>
                <c:pt idx="33902">
                  <c:v>1</c:v>
                </c:pt>
                <c:pt idx="33903">
                  <c:v>1</c:v>
                </c:pt>
                <c:pt idx="33904">
                  <c:v>1</c:v>
                </c:pt>
                <c:pt idx="33905">
                  <c:v>1</c:v>
                </c:pt>
                <c:pt idx="33906">
                  <c:v>1</c:v>
                </c:pt>
                <c:pt idx="33907">
                  <c:v>1</c:v>
                </c:pt>
                <c:pt idx="33908">
                  <c:v>1</c:v>
                </c:pt>
                <c:pt idx="33909">
                  <c:v>1</c:v>
                </c:pt>
                <c:pt idx="33910">
                  <c:v>1</c:v>
                </c:pt>
                <c:pt idx="33911">
                  <c:v>1</c:v>
                </c:pt>
                <c:pt idx="33912">
                  <c:v>1</c:v>
                </c:pt>
                <c:pt idx="33913">
                  <c:v>1</c:v>
                </c:pt>
                <c:pt idx="33914">
                  <c:v>1</c:v>
                </c:pt>
                <c:pt idx="33915">
                  <c:v>1</c:v>
                </c:pt>
                <c:pt idx="33916">
                  <c:v>1</c:v>
                </c:pt>
                <c:pt idx="33917">
                  <c:v>1</c:v>
                </c:pt>
                <c:pt idx="33918">
                  <c:v>1</c:v>
                </c:pt>
                <c:pt idx="33919">
                  <c:v>1</c:v>
                </c:pt>
                <c:pt idx="33920">
                  <c:v>1</c:v>
                </c:pt>
                <c:pt idx="33921">
                  <c:v>1</c:v>
                </c:pt>
                <c:pt idx="33922">
                  <c:v>1</c:v>
                </c:pt>
                <c:pt idx="33923">
                  <c:v>1</c:v>
                </c:pt>
                <c:pt idx="33924">
                  <c:v>1</c:v>
                </c:pt>
                <c:pt idx="33925">
                  <c:v>1</c:v>
                </c:pt>
                <c:pt idx="33926">
                  <c:v>1</c:v>
                </c:pt>
                <c:pt idx="33927">
                  <c:v>1</c:v>
                </c:pt>
                <c:pt idx="33928">
                  <c:v>1</c:v>
                </c:pt>
                <c:pt idx="33929">
                  <c:v>1</c:v>
                </c:pt>
                <c:pt idx="33930">
                  <c:v>1</c:v>
                </c:pt>
                <c:pt idx="33931">
                  <c:v>1</c:v>
                </c:pt>
                <c:pt idx="33932">
                  <c:v>1</c:v>
                </c:pt>
                <c:pt idx="33933">
                  <c:v>1</c:v>
                </c:pt>
                <c:pt idx="33934">
                  <c:v>1</c:v>
                </c:pt>
                <c:pt idx="33935">
                  <c:v>1</c:v>
                </c:pt>
                <c:pt idx="33936">
                  <c:v>1</c:v>
                </c:pt>
                <c:pt idx="33937">
                  <c:v>1</c:v>
                </c:pt>
                <c:pt idx="33938">
                  <c:v>1</c:v>
                </c:pt>
                <c:pt idx="33939">
                  <c:v>1</c:v>
                </c:pt>
                <c:pt idx="33940">
                  <c:v>0.6</c:v>
                </c:pt>
                <c:pt idx="33941">
                  <c:v>1</c:v>
                </c:pt>
                <c:pt idx="33942">
                  <c:v>1</c:v>
                </c:pt>
                <c:pt idx="33943">
                  <c:v>1</c:v>
                </c:pt>
                <c:pt idx="33944">
                  <c:v>1</c:v>
                </c:pt>
                <c:pt idx="33945">
                  <c:v>1</c:v>
                </c:pt>
                <c:pt idx="33946">
                  <c:v>1</c:v>
                </c:pt>
                <c:pt idx="33947">
                  <c:v>1</c:v>
                </c:pt>
                <c:pt idx="33948">
                  <c:v>1</c:v>
                </c:pt>
                <c:pt idx="33949">
                  <c:v>1</c:v>
                </c:pt>
                <c:pt idx="33950">
                  <c:v>1</c:v>
                </c:pt>
                <c:pt idx="33951">
                  <c:v>1</c:v>
                </c:pt>
                <c:pt idx="33952">
                  <c:v>1</c:v>
                </c:pt>
                <c:pt idx="33953">
                  <c:v>1</c:v>
                </c:pt>
                <c:pt idx="33954">
                  <c:v>1</c:v>
                </c:pt>
                <c:pt idx="33955">
                  <c:v>1</c:v>
                </c:pt>
                <c:pt idx="33956">
                  <c:v>1</c:v>
                </c:pt>
                <c:pt idx="33957">
                  <c:v>1</c:v>
                </c:pt>
                <c:pt idx="33958">
                  <c:v>1</c:v>
                </c:pt>
                <c:pt idx="33959">
                  <c:v>1</c:v>
                </c:pt>
                <c:pt idx="33960">
                  <c:v>1</c:v>
                </c:pt>
                <c:pt idx="33961">
                  <c:v>1</c:v>
                </c:pt>
                <c:pt idx="33962">
                  <c:v>1</c:v>
                </c:pt>
                <c:pt idx="33963">
                  <c:v>1</c:v>
                </c:pt>
                <c:pt idx="33964">
                  <c:v>1</c:v>
                </c:pt>
                <c:pt idx="33965">
                  <c:v>1</c:v>
                </c:pt>
                <c:pt idx="33966">
                  <c:v>1</c:v>
                </c:pt>
                <c:pt idx="33967">
                  <c:v>1</c:v>
                </c:pt>
                <c:pt idx="33968">
                  <c:v>1</c:v>
                </c:pt>
                <c:pt idx="33969">
                  <c:v>1</c:v>
                </c:pt>
                <c:pt idx="33970">
                  <c:v>1</c:v>
                </c:pt>
                <c:pt idx="33971">
                  <c:v>1</c:v>
                </c:pt>
                <c:pt idx="33972">
                  <c:v>1</c:v>
                </c:pt>
                <c:pt idx="33973">
                  <c:v>1</c:v>
                </c:pt>
                <c:pt idx="33974">
                  <c:v>1</c:v>
                </c:pt>
                <c:pt idx="33975">
                  <c:v>1</c:v>
                </c:pt>
                <c:pt idx="33976">
                  <c:v>1</c:v>
                </c:pt>
                <c:pt idx="33977">
                  <c:v>1</c:v>
                </c:pt>
                <c:pt idx="33978">
                  <c:v>1</c:v>
                </c:pt>
                <c:pt idx="33979">
                  <c:v>1</c:v>
                </c:pt>
                <c:pt idx="33980">
                  <c:v>1</c:v>
                </c:pt>
                <c:pt idx="33981">
                  <c:v>1</c:v>
                </c:pt>
                <c:pt idx="33982">
                  <c:v>1</c:v>
                </c:pt>
                <c:pt idx="33983">
                  <c:v>1</c:v>
                </c:pt>
                <c:pt idx="33984">
                  <c:v>1</c:v>
                </c:pt>
                <c:pt idx="33985">
                  <c:v>1</c:v>
                </c:pt>
                <c:pt idx="33986">
                  <c:v>1</c:v>
                </c:pt>
                <c:pt idx="33987">
                  <c:v>1</c:v>
                </c:pt>
                <c:pt idx="33988">
                  <c:v>1</c:v>
                </c:pt>
                <c:pt idx="33989">
                  <c:v>1</c:v>
                </c:pt>
                <c:pt idx="33990">
                  <c:v>1</c:v>
                </c:pt>
                <c:pt idx="33991">
                  <c:v>1</c:v>
                </c:pt>
                <c:pt idx="33992">
                  <c:v>1</c:v>
                </c:pt>
                <c:pt idx="33993">
                  <c:v>1</c:v>
                </c:pt>
                <c:pt idx="33994">
                  <c:v>1</c:v>
                </c:pt>
                <c:pt idx="33995">
                  <c:v>1</c:v>
                </c:pt>
                <c:pt idx="33996">
                  <c:v>1</c:v>
                </c:pt>
                <c:pt idx="33997">
                  <c:v>1</c:v>
                </c:pt>
                <c:pt idx="33998">
                  <c:v>1</c:v>
                </c:pt>
                <c:pt idx="33999">
                  <c:v>1</c:v>
                </c:pt>
                <c:pt idx="34000">
                  <c:v>1</c:v>
                </c:pt>
                <c:pt idx="34001">
                  <c:v>1</c:v>
                </c:pt>
                <c:pt idx="34002">
                  <c:v>1</c:v>
                </c:pt>
                <c:pt idx="34003">
                  <c:v>1</c:v>
                </c:pt>
                <c:pt idx="34004">
                  <c:v>1</c:v>
                </c:pt>
                <c:pt idx="34005">
                  <c:v>1</c:v>
                </c:pt>
                <c:pt idx="34006">
                  <c:v>1</c:v>
                </c:pt>
                <c:pt idx="34007">
                  <c:v>1</c:v>
                </c:pt>
                <c:pt idx="34008">
                  <c:v>1</c:v>
                </c:pt>
                <c:pt idx="34009">
                  <c:v>1</c:v>
                </c:pt>
                <c:pt idx="34010">
                  <c:v>1</c:v>
                </c:pt>
                <c:pt idx="34011">
                  <c:v>1</c:v>
                </c:pt>
                <c:pt idx="34012">
                  <c:v>1</c:v>
                </c:pt>
                <c:pt idx="34013">
                  <c:v>1</c:v>
                </c:pt>
                <c:pt idx="34014">
                  <c:v>1</c:v>
                </c:pt>
                <c:pt idx="34015">
                  <c:v>1</c:v>
                </c:pt>
                <c:pt idx="34016">
                  <c:v>1</c:v>
                </c:pt>
                <c:pt idx="34017">
                  <c:v>1</c:v>
                </c:pt>
                <c:pt idx="34018">
                  <c:v>1</c:v>
                </c:pt>
                <c:pt idx="34019">
                  <c:v>1</c:v>
                </c:pt>
                <c:pt idx="34020">
                  <c:v>0.5</c:v>
                </c:pt>
                <c:pt idx="34021">
                  <c:v>1</c:v>
                </c:pt>
                <c:pt idx="34022">
                  <c:v>1</c:v>
                </c:pt>
                <c:pt idx="34023">
                  <c:v>1</c:v>
                </c:pt>
                <c:pt idx="34024">
                  <c:v>1</c:v>
                </c:pt>
                <c:pt idx="34025">
                  <c:v>1</c:v>
                </c:pt>
                <c:pt idx="34026">
                  <c:v>1</c:v>
                </c:pt>
                <c:pt idx="34027">
                  <c:v>1</c:v>
                </c:pt>
                <c:pt idx="34028">
                  <c:v>1</c:v>
                </c:pt>
                <c:pt idx="34029">
                  <c:v>1</c:v>
                </c:pt>
                <c:pt idx="34030">
                  <c:v>1</c:v>
                </c:pt>
                <c:pt idx="34031">
                  <c:v>1</c:v>
                </c:pt>
                <c:pt idx="34032">
                  <c:v>1</c:v>
                </c:pt>
                <c:pt idx="34033">
                  <c:v>1</c:v>
                </c:pt>
                <c:pt idx="34034">
                  <c:v>0.16666666699999999</c:v>
                </c:pt>
                <c:pt idx="34035">
                  <c:v>1</c:v>
                </c:pt>
                <c:pt idx="34036">
                  <c:v>1</c:v>
                </c:pt>
                <c:pt idx="34037">
                  <c:v>1</c:v>
                </c:pt>
                <c:pt idx="34038">
                  <c:v>1</c:v>
                </c:pt>
                <c:pt idx="34039">
                  <c:v>1</c:v>
                </c:pt>
                <c:pt idx="34040">
                  <c:v>1</c:v>
                </c:pt>
                <c:pt idx="34041">
                  <c:v>1</c:v>
                </c:pt>
                <c:pt idx="34042">
                  <c:v>1</c:v>
                </c:pt>
                <c:pt idx="34043">
                  <c:v>1</c:v>
                </c:pt>
                <c:pt idx="34044">
                  <c:v>1</c:v>
                </c:pt>
                <c:pt idx="34045">
                  <c:v>1</c:v>
                </c:pt>
                <c:pt idx="34046">
                  <c:v>1</c:v>
                </c:pt>
                <c:pt idx="34047">
                  <c:v>1</c:v>
                </c:pt>
                <c:pt idx="34048">
                  <c:v>1</c:v>
                </c:pt>
                <c:pt idx="34049">
                  <c:v>1</c:v>
                </c:pt>
                <c:pt idx="34050">
                  <c:v>1</c:v>
                </c:pt>
                <c:pt idx="34051">
                  <c:v>1</c:v>
                </c:pt>
                <c:pt idx="34052">
                  <c:v>1</c:v>
                </c:pt>
                <c:pt idx="34053">
                  <c:v>1</c:v>
                </c:pt>
                <c:pt idx="34054">
                  <c:v>1</c:v>
                </c:pt>
                <c:pt idx="34055">
                  <c:v>1</c:v>
                </c:pt>
                <c:pt idx="34056">
                  <c:v>1</c:v>
                </c:pt>
                <c:pt idx="34057">
                  <c:v>1</c:v>
                </c:pt>
                <c:pt idx="34058">
                  <c:v>1</c:v>
                </c:pt>
                <c:pt idx="34059">
                  <c:v>0.66666666699999999</c:v>
                </c:pt>
                <c:pt idx="34060">
                  <c:v>1</c:v>
                </c:pt>
                <c:pt idx="34061">
                  <c:v>1</c:v>
                </c:pt>
                <c:pt idx="34062">
                  <c:v>1</c:v>
                </c:pt>
                <c:pt idx="34063">
                  <c:v>0.16666666699999999</c:v>
                </c:pt>
                <c:pt idx="34064">
                  <c:v>1</c:v>
                </c:pt>
                <c:pt idx="34065">
                  <c:v>1</c:v>
                </c:pt>
                <c:pt idx="34066">
                  <c:v>1</c:v>
                </c:pt>
                <c:pt idx="34067">
                  <c:v>0.66666666699999999</c:v>
                </c:pt>
                <c:pt idx="34068">
                  <c:v>1</c:v>
                </c:pt>
                <c:pt idx="34069">
                  <c:v>1</c:v>
                </c:pt>
                <c:pt idx="34070">
                  <c:v>1</c:v>
                </c:pt>
                <c:pt idx="34071">
                  <c:v>1</c:v>
                </c:pt>
                <c:pt idx="34072">
                  <c:v>1</c:v>
                </c:pt>
                <c:pt idx="34073">
                  <c:v>1</c:v>
                </c:pt>
                <c:pt idx="34074">
                  <c:v>1</c:v>
                </c:pt>
                <c:pt idx="34075">
                  <c:v>1</c:v>
                </c:pt>
                <c:pt idx="34076">
                  <c:v>1</c:v>
                </c:pt>
                <c:pt idx="34077">
                  <c:v>1</c:v>
                </c:pt>
                <c:pt idx="34078">
                  <c:v>1</c:v>
                </c:pt>
                <c:pt idx="34079">
                  <c:v>1</c:v>
                </c:pt>
                <c:pt idx="34080">
                  <c:v>1</c:v>
                </c:pt>
                <c:pt idx="34081">
                  <c:v>1</c:v>
                </c:pt>
                <c:pt idx="34082">
                  <c:v>1</c:v>
                </c:pt>
                <c:pt idx="34083">
                  <c:v>1</c:v>
                </c:pt>
                <c:pt idx="34084">
                  <c:v>1</c:v>
                </c:pt>
                <c:pt idx="34085">
                  <c:v>1</c:v>
                </c:pt>
                <c:pt idx="34086">
                  <c:v>1</c:v>
                </c:pt>
                <c:pt idx="34087">
                  <c:v>1</c:v>
                </c:pt>
                <c:pt idx="34088">
                  <c:v>1</c:v>
                </c:pt>
                <c:pt idx="34089">
                  <c:v>1</c:v>
                </c:pt>
                <c:pt idx="34090">
                  <c:v>1</c:v>
                </c:pt>
                <c:pt idx="34091">
                  <c:v>1</c:v>
                </c:pt>
                <c:pt idx="34092">
                  <c:v>1</c:v>
                </c:pt>
                <c:pt idx="34093">
                  <c:v>1</c:v>
                </c:pt>
                <c:pt idx="34094">
                  <c:v>1</c:v>
                </c:pt>
                <c:pt idx="34095">
                  <c:v>1</c:v>
                </c:pt>
                <c:pt idx="34096">
                  <c:v>1</c:v>
                </c:pt>
                <c:pt idx="34097">
                  <c:v>1</c:v>
                </c:pt>
                <c:pt idx="34098">
                  <c:v>1</c:v>
                </c:pt>
                <c:pt idx="34099">
                  <c:v>1</c:v>
                </c:pt>
                <c:pt idx="34100">
                  <c:v>1</c:v>
                </c:pt>
                <c:pt idx="34101">
                  <c:v>1</c:v>
                </c:pt>
                <c:pt idx="34102">
                  <c:v>1</c:v>
                </c:pt>
                <c:pt idx="34103">
                  <c:v>1</c:v>
                </c:pt>
                <c:pt idx="34104">
                  <c:v>1</c:v>
                </c:pt>
                <c:pt idx="34105">
                  <c:v>1</c:v>
                </c:pt>
                <c:pt idx="34106">
                  <c:v>1</c:v>
                </c:pt>
                <c:pt idx="34107">
                  <c:v>1</c:v>
                </c:pt>
                <c:pt idx="34108">
                  <c:v>1</c:v>
                </c:pt>
                <c:pt idx="34109">
                  <c:v>1</c:v>
                </c:pt>
                <c:pt idx="34110">
                  <c:v>1</c:v>
                </c:pt>
                <c:pt idx="34111">
                  <c:v>1</c:v>
                </c:pt>
                <c:pt idx="34112">
                  <c:v>1</c:v>
                </c:pt>
                <c:pt idx="34113">
                  <c:v>1</c:v>
                </c:pt>
                <c:pt idx="34114">
                  <c:v>1</c:v>
                </c:pt>
                <c:pt idx="34115">
                  <c:v>1</c:v>
                </c:pt>
                <c:pt idx="34116">
                  <c:v>1</c:v>
                </c:pt>
                <c:pt idx="34117">
                  <c:v>1</c:v>
                </c:pt>
                <c:pt idx="34118">
                  <c:v>1</c:v>
                </c:pt>
                <c:pt idx="34119">
                  <c:v>0.66666666699999999</c:v>
                </c:pt>
                <c:pt idx="34120">
                  <c:v>1</c:v>
                </c:pt>
                <c:pt idx="34121">
                  <c:v>1</c:v>
                </c:pt>
                <c:pt idx="34122">
                  <c:v>1</c:v>
                </c:pt>
                <c:pt idx="34123">
                  <c:v>0.83333333300000001</c:v>
                </c:pt>
                <c:pt idx="34124">
                  <c:v>1</c:v>
                </c:pt>
                <c:pt idx="34125">
                  <c:v>1</c:v>
                </c:pt>
                <c:pt idx="34126">
                  <c:v>1</c:v>
                </c:pt>
                <c:pt idx="34127">
                  <c:v>1</c:v>
                </c:pt>
                <c:pt idx="34128">
                  <c:v>1</c:v>
                </c:pt>
                <c:pt idx="34129">
                  <c:v>1</c:v>
                </c:pt>
                <c:pt idx="34130">
                  <c:v>1</c:v>
                </c:pt>
                <c:pt idx="34131">
                  <c:v>1</c:v>
                </c:pt>
                <c:pt idx="34132">
                  <c:v>1</c:v>
                </c:pt>
                <c:pt idx="34133">
                  <c:v>1</c:v>
                </c:pt>
                <c:pt idx="34134">
                  <c:v>1</c:v>
                </c:pt>
                <c:pt idx="34135">
                  <c:v>1</c:v>
                </c:pt>
                <c:pt idx="34136">
                  <c:v>1</c:v>
                </c:pt>
                <c:pt idx="34137">
                  <c:v>1</c:v>
                </c:pt>
                <c:pt idx="34138">
                  <c:v>1</c:v>
                </c:pt>
                <c:pt idx="34139">
                  <c:v>1</c:v>
                </c:pt>
                <c:pt idx="34140">
                  <c:v>1</c:v>
                </c:pt>
                <c:pt idx="34141">
                  <c:v>1</c:v>
                </c:pt>
                <c:pt idx="34142">
                  <c:v>1</c:v>
                </c:pt>
                <c:pt idx="34143">
                  <c:v>1</c:v>
                </c:pt>
                <c:pt idx="34144">
                  <c:v>1</c:v>
                </c:pt>
                <c:pt idx="34145">
                  <c:v>1</c:v>
                </c:pt>
                <c:pt idx="34146">
                  <c:v>1</c:v>
                </c:pt>
                <c:pt idx="34147">
                  <c:v>1</c:v>
                </c:pt>
                <c:pt idx="34148">
                  <c:v>1</c:v>
                </c:pt>
                <c:pt idx="34149">
                  <c:v>1</c:v>
                </c:pt>
                <c:pt idx="34150">
                  <c:v>1</c:v>
                </c:pt>
                <c:pt idx="34151">
                  <c:v>1</c:v>
                </c:pt>
                <c:pt idx="34152">
                  <c:v>1</c:v>
                </c:pt>
                <c:pt idx="34153">
                  <c:v>1</c:v>
                </c:pt>
                <c:pt idx="34154">
                  <c:v>1</c:v>
                </c:pt>
                <c:pt idx="34155">
                  <c:v>1</c:v>
                </c:pt>
                <c:pt idx="34156">
                  <c:v>1</c:v>
                </c:pt>
                <c:pt idx="34157">
                  <c:v>1</c:v>
                </c:pt>
                <c:pt idx="34158">
                  <c:v>1</c:v>
                </c:pt>
                <c:pt idx="34159">
                  <c:v>1</c:v>
                </c:pt>
                <c:pt idx="34160">
                  <c:v>1</c:v>
                </c:pt>
                <c:pt idx="34161">
                  <c:v>1</c:v>
                </c:pt>
                <c:pt idx="34162">
                  <c:v>1</c:v>
                </c:pt>
                <c:pt idx="34163">
                  <c:v>1</c:v>
                </c:pt>
                <c:pt idx="34164">
                  <c:v>1</c:v>
                </c:pt>
                <c:pt idx="34165">
                  <c:v>1</c:v>
                </c:pt>
                <c:pt idx="34166">
                  <c:v>1</c:v>
                </c:pt>
                <c:pt idx="34167">
                  <c:v>1</c:v>
                </c:pt>
                <c:pt idx="34168">
                  <c:v>1</c:v>
                </c:pt>
                <c:pt idx="34169">
                  <c:v>0.66666666699999999</c:v>
                </c:pt>
                <c:pt idx="34170">
                  <c:v>1</c:v>
                </c:pt>
                <c:pt idx="34171">
                  <c:v>1</c:v>
                </c:pt>
                <c:pt idx="34172">
                  <c:v>1</c:v>
                </c:pt>
                <c:pt idx="34173">
                  <c:v>1</c:v>
                </c:pt>
                <c:pt idx="34174">
                  <c:v>1</c:v>
                </c:pt>
                <c:pt idx="34175">
                  <c:v>1</c:v>
                </c:pt>
                <c:pt idx="34176">
                  <c:v>1</c:v>
                </c:pt>
                <c:pt idx="34177">
                  <c:v>1</c:v>
                </c:pt>
                <c:pt idx="34178">
                  <c:v>1</c:v>
                </c:pt>
                <c:pt idx="34179">
                  <c:v>1</c:v>
                </c:pt>
                <c:pt idx="34180">
                  <c:v>1</c:v>
                </c:pt>
                <c:pt idx="34181">
                  <c:v>1</c:v>
                </c:pt>
                <c:pt idx="34182">
                  <c:v>1</c:v>
                </c:pt>
                <c:pt idx="34183">
                  <c:v>1</c:v>
                </c:pt>
                <c:pt idx="34184">
                  <c:v>1</c:v>
                </c:pt>
                <c:pt idx="34185">
                  <c:v>1</c:v>
                </c:pt>
                <c:pt idx="34186">
                  <c:v>1</c:v>
                </c:pt>
                <c:pt idx="34187">
                  <c:v>1</c:v>
                </c:pt>
                <c:pt idx="34188">
                  <c:v>1</c:v>
                </c:pt>
                <c:pt idx="34189">
                  <c:v>1</c:v>
                </c:pt>
                <c:pt idx="34190">
                  <c:v>1</c:v>
                </c:pt>
                <c:pt idx="34191">
                  <c:v>1</c:v>
                </c:pt>
                <c:pt idx="34192">
                  <c:v>1</c:v>
                </c:pt>
                <c:pt idx="34193">
                  <c:v>1</c:v>
                </c:pt>
                <c:pt idx="34194">
                  <c:v>1</c:v>
                </c:pt>
                <c:pt idx="34195">
                  <c:v>1</c:v>
                </c:pt>
                <c:pt idx="34196">
                  <c:v>1</c:v>
                </c:pt>
                <c:pt idx="34197">
                  <c:v>1</c:v>
                </c:pt>
                <c:pt idx="34198">
                  <c:v>1</c:v>
                </c:pt>
                <c:pt idx="34199">
                  <c:v>1</c:v>
                </c:pt>
                <c:pt idx="34200">
                  <c:v>1</c:v>
                </c:pt>
                <c:pt idx="34201">
                  <c:v>1</c:v>
                </c:pt>
                <c:pt idx="34202">
                  <c:v>1</c:v>
                </c:pt>
                <c:pt idx="34203">
                  <c:v>1</c:v>
                </c:pt>
                <c:pt idx="34204">
                  <c:v>1</c:v>
                </c:pt>
                <c:pt idx="34205">
                  <c:v>1</c:v>
                </c:pt>
                <c:pt idx="34206">
                  <c:v>1</c:v>
                </c:pt>
                <c:pt idx="34207">
                  <c:v>1</c:v>
                </c:pt>
                <c:pt idx="34208">
                  <c:v>1</c:v>
                </c:pt>
                <c:pt idx="34209">
                  <c:v>1</c:v>
                </c:pt>
                <c:pt idx="34210">
                  <c:v>1</c:v>
                </c:pt>
                <c:pt idx="34211">
                  <c:v>1</c:v>
                </c:pt>
                <c:pt idx="34212">
                  <c:v>1</c:v>
                </c:pt>
                <c:pt idx="34213">
                  <c:v>1</c:v>
                </c:pt>
                <c:pt idx="34214">
                  <c:v>1</c:v>
                </c:pt>
                <c:pt idx="34215">
                  <c:v>1</c:v>
                </c:pt>
                <c:pt idx="34216">
                  <c:v>1</c:v>
                </c:pt>
                <c:pt idx="34217">
                  <c:v>1</c:v>
                </c:pt>
                <c:pt idx="34218">
                  <c:v>1</c:v>
                </c:pt>
                <c:pt idx="34219">
                  <c:v>1</c:v>
                </c:pt>
                <c:pt idx="34220">
                  <c:v>1</c:v>
                </c:pt>
                <c:pt idx="34221">
                  <c:v>1</c:v>
                </c:pt>
                <c:pt idx="34222">
                  <c:v>1</c:v>
                </c:pt>
                <c:pt idx="34223">
                  <c:v>1</c:v>
                </c:pt>
                <c:pt idx="34224">
                  <c:v>1</c:v>
                </c:pt>
                <c:pt idx="34225">
                  <c:v>1</c:v>
                </c:pt>
                <c:pt idx="34226">
                  <c:v>0.83333333300000001</c:v>
                </c:pt>
                <c:pt idx="34227">
                  <c:v>0.66666666699999999</c:v>
                </c:pt>
                <c:pt idx="34228">
                  <c:v>1</c:v>
                </c:pt>
                <c:pt idx="34229">
                  <c:v>1</c:v>
                </c:pt>
                <c:pt idx="34230">
                  <c:v>1</c:v>
                </c:pt>
                <c:pt idx="34231">
                  <c:v>1</c:v>
                </c:pt>
                <c:pt idx="34232">
                  <c:v>1</c:v>
                </c:pt>
                <c:pt idx="34233">
                  <c:v>1</c:v>
                </c:pt>
                <c:pt idx="34234">
                  <c:v>1</c:v>
                </c:pt>
                <c:pt idx="34235">
                  <c:v>1</c:v>
                </c:pt>
                <c:pt idx="34236">
                  <c:v>1</c:v>
                </c:pt>
                <c:pt idx="34237">
                  <c:v>1</c:v>
                </c:pt>
                <c:pt idx="34238">
                  <c:v>1</c:v>
                </c:pt>
                <c:pt idx="34239">
                  <c:v>1</c:v>
                </c:pt>
                <c:pt idx="34240">
                  <c:v>1</c:v>
                </c:pt>
                <c:pt idx="34241">
                  <c:v>1</c:v>
                </c:pt>
                <c:pt idx="34242">
                  <c:v>1</c:v>
                </c:pt>
                <c:pt idx="34243">
                  <c:v>1</c:v>
                </c:pt>
                <c:pt idx="34244">
                  <c:v>1</c:v>
                </c:pt>
                <c:pt idx="34245">
                  <c:v>1</c:v>
                </c:pt>
                <c:pt idx="34246">
                  <c:v>1</c:v>
                </c:pt>
                <c:pt idx="34247">
                  <c:v>1</c:v>
                </c:pt>
                <c:pt idx="34248">
                  <c:v>1</c:v>
                </c:pt>
                <c:pt idx="34249">
                  <c:v>1</c:v>
                </c:pt>
                <c:pt idx="34250">
                  <c:v>1</c:v>
                </c:pt>
                <c:pt idx="34251">
                  <c:v>1</c:v>
                </c:pt>
                <c:pt idx="34252">
                  <c:v>1</c:v>
                </c:pt>
                <c:pt idx="34253">
                  <c:v>1</c:v>
                </c:pt>
                <c:pt idx="34254">
                  <c:v>1</c:v>
                </c:pt>
                <c:pt idx="34255">
                  <c:v>1</c:v>
                </c:pt>
                <c:pt idx="34256">
                  <c:v>1</c:v>
                </c:pt>
                <c:pt idx="34257">
                  <c:v>1</c:v>
                </c:pt>
                <c:pt idx="34258">
                  <c:v>1</c:v>
                </c:pt>
                <c:pt idx="34259">
                  <c:v>1</c:v>
                </c:pt>
                <c:pt idx="34260">
                  <c:v>1</c:v>
                </c:pt>
                <c:pt idx="34261">
                  <c:v>1</c:v>
                </c:pt>
                <c:pt idx="34262">
                  <c:v>1</c:v>
                </c:pt>
                <c:pt idx="34263">
                  <c:v>1</c:v>
                </c:pt>
                <c:pt idx="34264">
                  <c:v>1</c:v>
                </c:pt>
                <c:pt idx="34265">
                  <c:v>1</c:v>
                </c:pt>
                <c:pt idx="34266">
                  <c:v>1</c:v>
                </c:pt>
                <c:pt idx="34267">
                  <c:v>1</c:v>
                </c:pt>
                <c:pt idx="34268">
                  <c:v>1</c:v>
                </c:pt>
                <c:pt idx="34269">
                  <c:v>1</c:v>
                </c:pt>
                <c:pt idx="34270">
                  <c:v>1</c:v>
                </c:pt>
                <c:pt idx="34271">
                  <c:v>1</c:v>
                </c:pt>
                <c:pt idx="34272">
                  <c:v>1</c:v>
                </c:pt>
                <c:pt idx="34273">
                  <c:v>1</c:v>
                </c:pt>
                <c:pt idx="34274">
                  <c:v>1</c:v>
                </c:pt>
                <c:pt idx="34275">
                  <c:v>1</c:v>
                </c:pt>
                <c:pt idx="34276">
                  <c:v>1</c:v>
                </c:pt>
                <c:pt idx="34277">
                  <c:v>1</c:v>
                </c:pt>
                <c:pt idx="34278">
                  <c:v>1</c:v>
                </c:pt>
                <c:pt idx="34279">
                  <c:v>1</c:v>
                </c:pt>
                <c:pt idx="34280">
                  <c:v>1</c:v>
                </c:pt>
                <c:pt idx="34281">
                  <c:v>1</c:v>
                </c:pt>
                <c:pt idx="34282">
                  <c:v>1</c:v>
                </c:pt>
                <c:pt idx="34283">
                  <c:v>1</c:v>
                </c:pt>
                <c:pt idx="34284">
                  <c:v>1</c:v>
                </c:pt>
                <c:pt idx="34285">
                  <c:v>1</c:v>
                </c:pt>
                <c:pt idx="34286">
                  <c:v>1</c:v>
                </c:pt>
                <c:pt idx="34287">
                  <c:v>1</c:v>
                </c:pt>
                <c:pt idx="34288">
                  <c:v>1</c:v>
                </c:pt>
                <c:pt idx="34289">
                  <c:v>1</c:v>
                </c:pt>
                <c:pt idx="34290">
                  <c:v>1</c:v>
                </c:pt>
                <c:pt idx="34291">
                  <c:v>1</c:v>
                </c:pt>
                <c:pt idx="34292">
                  <c:v>1</c:v>
                </c:pt>
                <c:pt idx="34293">
                  <c:v>1</c:v>
                </c:pt>
                <c:pt idx="34294">
                  <c:v>1</c:v>
                </c:pt>
                <c:pt idx="34295">
                  <c:v>1</c:v>
                </c:pt>
                <c:pt idx="34296">
                  <c:v>1</c:v>
                </c:pt>
                <c:pt idx="34297">
                  <c:v>1</c:v>
                </c:pt>
                <c:pt idx="34298">
                  <c:v>1</c:v>
                </c:pt>
                <c:pt idx="34299">
                  <c:v>1</c:v>
                </c:pt>
                <c:pt idx="34300">
                  <c:v>1</c:v>
                </c:pt>
                <c:pt idx="34301">
                  <c:v>1</c:v>
                </c:pt>
                <c:pt idx="34302">
                  <c:v>1</c:v>
                </c:pt>
                <c:pt idx="34303">
                  <c:v>1</c:v>
                </c:pt>
                <c:pt idx="34304">
                  <c:v>1</c:v>
                </c:pt>
                <c:pt idx="34305">
                  <c:v>1</c:v>
                </c:pt>
                <c:pt idx="34306">
                  <c:v>0.83333333300000001</c:v>
                </c:pt>
                <c:pt idx="34307">
                  <c:v>1</c:v>
                </c:pt>
                <c:pt idx="34308">
                  <c:v>1</c:v>
                </c:pt>
                <c:pt idx="34309">
                  <c:v>1</c:v>
                </c:pt>
                <c:pt idx="34310">
                  <c:v>1</c:v>
                </c:pt>
                <c:pt idx="34311">
                  <c:v>1</c:v>
                </c:pt>
                <c:pt idx="34312">
                  <c:v>1</c:v>
                </c:pt>
                <c:pt idx="34313">
                  <c:v>1</c:v>
                </c:pt>
                <c:pt idx="34314">
                  <c:v>1</c:v>
                </c:pt>
                <c:pt idx="34315">
                  <c:v>1</c:v>
                </c:pt>
                <c:pt idx="34316">
                  <c:v>1</c:v>
                </c:pt>
                <c:pt idx="34317">
                  <c:v>1</c:v>
                </c:pt>
                <c:pt idx="34318">
                  <c:v>1</c:v>
                </c:pt>
                <c:pt idx="34319">
                  <c:v>1</c:v>
                </c:pt>
                <c:pt idx="34320">
                  <c:v>1</c:v>
                </c:pt>
                <c:pt idx="34321">
                  <c:v>1</c:v>
                </c:pt>
                <c:pt idx="34322">
                  <c:v>1</c:v>
                </c:pt>
                <c:pt idx="34323">
                  <c:v>1</c:v>
                </c:pt>
                <c:pt idx="34324">
                  <c:v>1</c:v>
                </c:pt>
                <c:pt idx="34325">
                  <c:v>1</c:v>
                </c:pt>
                <c:pt idx="34326">
                  <c:v>1</c:v>
                </c:pt>
                <c:pt idx="34327">
                  <c:v>1</c:v>
                </c:pt>
                <c:pt idx="34328">
                  <c:v>1</c:v>
                </c:pt>
                <c:pt idx="34329">
                  <c:v>1</c:v>
                </c:pt>
                <c:pt idx="34330">
                  <c:v>1</c:v>
                </c:pt>
                <c:pt idx="34331">
                  <c:v>1</c:v>
                </c:pt>
                <c:pt idx="34332">
                  <c:v>1</c:v>
                </c:pt>
                <c:pt idx="34333">
                  <c:v>0.83333333300000001</c:v>
                </c:pt>
                <c:pt idx="34334">
                  <c:v>1</c:v>
                </c:pt>
                <c:pt idx="34335">
                  <c:v>1</c:v>
                </c:pt>
                <c:pt idx="34336">
                  <c:v>1</c:v>
                </c:pt>
                <c:pt idx="34337">
                  <c:v>1</c:v>
                </c:pt>
                <c:pt idx="34338">
                  <c:v>1</c:v>
                </c:pt>
                <c:pt idx="34339">
                  <c:v>1</c:v>
                </c:pt>
                <c:pt idx="34340">
                  <c:v>1</c:v>
                </c:pt>
                <c:pt idx="34341">
                  <c:v>1</c:v>
                </c:pt>
                <c:pt idx="34342">
                  <c:v>1</c:v>
                </c:pt>
                <c:pt idx="34343">
                  <c:v>1</c:v>
                </c:pt>
                <c:pt idx="34344">
                  <c:v>1</c:v>
                </c:pt>
                <c:pt idx="34345">
                  <c:v>1</c:v>
                </c:pt>
                <c:pt idx="34346">
                  <c:v>1</c:v>
                </c:pt>
                <c:pt idx="34347">
                  <c:v>1</c:v>
                </c:pt>
                <c:pt idx="34348">
                  <c:v>1</c:v>
                </c:pt>
                <c:pt idx="34349">
                  <c:v>1</c:v>
                </c:pt>
                <c:pt idx="34350">
                  <c:v>1</c:v>
                </c:pt>
                <c:pt idx="34351">
                  <c:v>1</c:v>
                </c:pt>
                <c:pt idx="34352">
                  <c:v>1</c:v>
                </c:pt>
                <c:pt idx="34353">
                  <c:v>1</c:v>
                </c:pt>
                <c:pt idx="34354">
                  <c:v>1</c:v>
                </c:pt>
                <c:pt idx="34355">
                  <c:v>1</c:v>
                </c:pt>
                <c:pt idx="34356">
                  <c:v>1</c:v>
                </c:pt>
                <c:pt idx="34357">
                  <c:v>1</c:v>
                </c:pt>
                <c:pt idx="34358">
                  <c:v>1</c:v>
                </c:pt>
                <c:pt idx="34359">
                  <c:v>1</c:v>
                </c:pt>
                <c:pt idx="34360">
                  <c:v>1</c:v>
                </c:pt>
                <c:pt idx="34361">
                  <c:v>1</c:v>
                </c:pt>
                <c:pt idx="34362">
                  <c:v>1</c:v>
                </c:pt>
                <c:pt idx="34363">
                  <c:v>1</c:v>
                </c:pt>
                <c:pt idx="34364">
                  <c:v>1</c:v>
                </c:pt>
                <c:pt idx="34365">
                  <c:v>1</c:v>
                </c:pt>
                <c:pt idx="34366">
                  <c:v>1</c:v>
                </c:pt>
                <c:pt idx="34367">
                  <c:v>1</c:v>
                </c:pt>
                <c:pt idx="34368">
                  <c:v>1</c:v>
                </c:pt>
                <c:pt idx="34369">
                  <c:v>1</c:v>
                </c:pt>
                <c:pt idx="34370">
                  <c:v>1</c:v>
                </c:pt>
                <c:pt idx="34371">
                  <c:v>1</c:v>
                </c:pt>
                <c:pt idx="34372">
                  <c:v>1</c:v>
                </c:pt>
                <c:pt idx="34373">
                  <c:v>1</c:v>
                </c:pt>
                <c:pt idx="34374">
                  <c:v>1</c:v>
                </c:pt>
                <c:pt idx="34375">
                  <c:v>1</c:v>
                </c:pt>
                <c:pt idx="34376">
                  <c:v>1</c:v>
                </c:pt>
                <c:pt idx="34377">
                  <c:v>1</c:v>
                </c:pt>
                <c:pt idx="34378">
                  <c:v>1</c:v>
                </c:pt>
                <c:pt idx="34379">
                  <c:v>1</c:v>
                </c:pt>
                <c:pt idx="34380">
                  <c:v>1</c:v>
                </c:pt>
                <c:pt idx="34381">
                  <c:v>1</c:v>
                </c:pt>
                <c:pt idx="34382">
                  <c:v>1</c:v>
                </c:pt>
                <c:pt idx="34383">
                  <c:v>1</c:v>
                </c:pt>
                <c:pt idx="34384">
                  <c:v>1</c:v>
                </c:pt>
                <c:pt idx="34385">
                  <c:v>1</c:v>
                </c:pt>
                <c:pt idx="34386">
                  <c:v>1</c:v>
                </c:pt>
                <c:pt idx="34387">
                  <c:v>1</c:v>
                </c:pt>
                <c:pt idx="34388">
                  <c:v>1</c:v>
                </c:pt>
                <c:pt idx="34389">
                  <c:v>1</c:v>
                </c:pt>
                <c:pt idx="34390">
                  <c:v>1</c:v>
                </c:pt>
                <c:pt idx="34391">
                  <c:v>1</c:v>
                </c:pt>
                <c:pt idx="34392">
                  <c:v>1</c:v>
                </c:pt>
                <c:pt idx="34393">
                  <c:v>1</c:v>
                </c:pt>
                <c:pt idx="34394">
                  <c:v>1</c:v>
                </c:pt>
                <c:pt idx="34395">
                  <c:v>1</c:v>
                </c:pt>
                <c:pt idx="34396">
                  <c:v>1</c:v>
                </c:pt>
                <c:pt idx="34397">
                  <c:v>1</c:v>
                </c:pt>
                <c:pt idx="34398">
                  <c:v>1</c:v>
                </c:pt>
                <c:pt idx="34399">
                  <c:v>1</c:v>
                </c:pt>
                <c:pt idx="34400">
                  <c:v>1</c:v>
                </c:pt>
                <c:pt idx="34401">
                  <c:v>1</c:v>
                </c:pt>
                <c:pt idx="34402">
                  <c:v>1</c:v>
                </c:pt>
                <c:pt idx="34403">
                  <c:v>1</c:v>
                </c:pt>
                <c:pt idx="34404">
                  <c:v>1</c:v>
                </c:pt>
                <c:pt idx="34405">
                  <c:v>1</c:v>
                </c:pt>
                <c:pt idx="34406">
                  <c:v>1</c:v>
                </c:pt>
                <c:pt idx="34407">
                  <c:v>1</c:v>
                </c:pt>
                <c:pt idx="34408">
                  <c:v>1</c:v>
                </c:pt>
                <c:pt idx="34409">
                  <c:v>1</c:v>
                </c:pt>
                <c:pt idx="34410">
                  <c:v>1</c:v>
                </c:pt>
                <c:pt idx="34411">
                  <c:v>1</c:v>
                </c:pt>
                <c:pt idx="34412">
                  <c:v>1</c:v>
                </c:pt>
                <c:pt idx="34413">
                  <c:v>1</c:v>
                </c:pt>
                <c:pt idx="34414">
                  <c:v>1</c:v>
                </c:pt>
                <c:pt idx="34415">
                  <c:v>1</c:v>
                </c:pt>
                <c:pt idx="34416">
                  <c:v>1</c:v>
                </c:pt>
                <c:pt idx="34417">
                  <c:v>1</c:v>
                </c:pt>
                <c:pt idx="34418">
                  <c:v>1</c:v>
                </c:pt>
                <c:pt idx="34419">
                  <c:v>1</c:v>
                </c:pt>
                <c:pt idx="34420">
                  <c:v>1</c:v>
                </c:pt>
                <c:pt idx="34421">
                  <c:v>1</c:v>
                </c:pt>
                <c:pt idx="34422">
                  <c:v>1</c:v>
                </c:pt>
                <c:pt idx="34423">
                  <c:v>1</c:v>
                </c:pt>
                <c:pt idx="34424">
                  <c:v>1</c:v>
                </c:pt>
                <c:pt idx="34425">
                  <c:v>1</c:v>
                </c:pt>
                <c:pt idx="34426">
                  <c:v>1</c:v>
                </c:pt>
                <c:pt idx="34427">
                  <c:v>1</c:v>
                </c:pt>
                <c:pt idx="34428">
                  <c:v>1</c:v>
                </c:pt>
                <c:pt idx="34429">
                  <c:v>1</c:v>
                </c:pt>
                <c:pt idx="34430">
                  <c:v>1</c:v>
                </c:pt>
                <c:pt idx="34431">
                  <c:v>1</c:v>
                </c:pt>
                <c:pt idx="34432">
                  <c:v>1</c:v>
                </c:pt>
                <c:pt idx="34433">
                  <c:v>1</c:v>
                </c:pt>
                <c:pt idx="34434">
                  <c:v>1</c:v>
                </c:pt>
                <c:pt idx="34435">
                  <c:v>1</c:v>
                </c:pt>
                <c:pt idx="34436">
                  <c:v>1</c:v>
                </c:pt>
                <c:pt idx="34437">
                  <c:v>1</c:v>
                </c:pt>
                <c:pt idx="34438">
                  <c:v>1</c:v>
                </c:pt>
                <c:pt idx="34439">
                  <c:v>1</c:v>
                </c:pt>
                <c:pt idx="34440">
                  <c:v>1</c:v>
                </c:pt>
                <c:pt idx="34441">
                  <c:v>1</c:v>
                </c:pt>
                <c:pt idx="34442">
                  <c:v>1</c:v>
                </c:pt>
                <c:pt idx="34443">
                  <c:v>1</c:v>
                </c:pt>
                <c:pt idx="34444">
                  <c:v>1</c:v>
                </c:pt>
                <c:pt idx="34445">
                  <c:v>1</c:v>
                </c:pt>
                <c:pt idx="34446">
                  <c:v>1</c:v>
                </c:pt>
                <c:pt idx="34447">
                  <c:v>1</c:v>
                </c:pt>
                <c:pt idx="34448">
                  <c:v>1</c:v>
                </c:pt>
                <c:pt idx="34449">
                  <c:v>1</c:v>
                </c:pt>
                <c:pt idx="34450">
                  <c:v>1</c:v>
                </c:pt>
                <c:pt idx="34451">
                  <c:v>1</c:v>
                </c:pt>
                <c:pt idx="34452">
                  <c:v>1</c:v>
                </c:pt>
                <c:pt idx="34453">
                  <c:v>1</c:v>
                </c:pt>
                <c:pt idx="34454">
                  <c:v>1</c:v>
                </c:pt>
                <c:pt idx="34455">
                  <c:v>1</c:v>
                </c:pt>
                <c:pt idx="34456">
                  <c:v>1</c:v>
                </c:pt>
                <c:pt idx="34457">
                  <c:v>1</c:v>
                </c:pt>
                <c:pt idx="34458">
                  <c:v>1</c:v>
                </c:pt>
                <c:pt idx="34459">
                  <c:v>1</c:v>
                </c:pt>
                <c:pt idx="34460">
                  <c:v>1</c:v>
                </c:pt>
                <c:pt idx="34461">
                  <c:v>1</c:v>
                </c:pt>
                <c:pt idx="34462">
                  <c:v>1</c:v>
                </c:pt>
                <c:pt idx="34463">
                  <c:v>1</c:v>
                </c:pt>
                <c:pt idx="34464">
                  <c:v>1</c:v>
                </c:pt>
                <c:pt idx="34465">
                  <c:v>1</c:v>
                </c:pt>
                <c:pt idx="34466">
                  <c:v>1</c:v>
                </c:pt>
                <c:pt idx="34467">
                  <c:v>1</c:v>
                </c:pt>
                <c:pt idx="34468">
                  <c:v>1</c:v>
                </c:pt>
                <c:pt idx="34469">
                  <c:v>1</c:v>
                </c:pt>
                <c:pt idx="34470">
                  <c:v>1</c:v>
                </c:pt>
                <c:pt idx="34471">
                  <c:v>1</c:v>
                </c:pt>
                <c:pt idx="34472">
                  <c:v>1</c:v>
                </c:pt>
                <c:pt idx="34473">
                  <c:v>1</c:v>
                </c:pt>
                <c:pt idx="34474">
                  <c:v>1</c:v>
                </c:pt>
                <c:pt idx="34475">
                  <c:v>1</c:v>
                </c:pt>
                <c:pt idx="34476">
                  <c:v>1</c:v>
                </c:pt>
                <c:pt idx="34477">
                  <c:v>1</c:v>
                </c:pt>
                <c:pt idx="34478">
                  <c:v>1</c:v>
                </c:pt>
                <c:pt idx="34479">
                  <c:v>1</c:v>
                </c:pt>
                <c:pt idx="34480">
                  <c:v>1</c:v>
                </c:pt>
                <c:pt idx="34481">
                  <c:v>1</c:v>
                </c:pt>
                <c:pt idx="34482">
                  <c:v>1</c:v>
                </c:pt>
                <c:pt idx="34483">
                  <c:v>1</c:v>
                </c:pt>
                <c:pt idx="34484">
                  <c:v>1</c:v>
                </c:pt>
                <c:pt idx="34485">
                  <c:v>1</c:v>
                </c:pt>
                <c:pt idx="34486">
                  <c:v>1</c:v>
                </c:pt>
                <c:pt idx="34487">
                  <c:v>1</c:v>
                </c:pt>
                <c:pt idx="34488">
                  <c:v>1</c:v>
                </c:pt>
                <c:pt idx="34489">
                  <c:v>1</c:v>
                </c:pt>
                <c:pt idx="34490">
                  <c:v>1</c:v>
                </c:pt>
                <c:pt idx="34491">
                  <c:v>1</c:v>
                </c:pt>
                <c:pt idx="34492">
                  <c:v>1</c:v>
                </c:pt>
                <c:pt idx="34493">
                  <c:v>1</c:v>
                </c:pt>
                <c:pt idx="34494">
                  <c:v>1</c:v>
                </c:pt>
                <c:pt idx="34495">
                  <c:v>1</c:v>
                </c:pt>
                <c:pt idx="34496">
                  <c:v>1</c:v>
                </c:pt>
                <c:pt idx="34497">
                  <c:v>1</c:v>
                </c:pt>
                <c:pt idx="34498">
                  <c:v>1</c:v>
                </c:pt>
                <c:pt idx="34499">
                  <c:v>1</c:v>
                </c:pt>
                <c:pt idx="34500">
                  <c:v>1</c:v>
                </c:pt>
                <c:pt idx="34501">
                  <c:v>1</c:v>
                </c:pt>
                <c:pt idx="34502">
                  <c:v>1</c:v>
                </c:pt>
                <c:pt idx="34503">
                  <c:v>1</c:v>
                </c:pt>
                <c:pt idx="34504">
                  <c:v>1</c:v>
                </c:pt>
                <c:pt idx="34505">
                  <c:v>1</c:v>
                </c:pt>
                <c:pt idx="34506">
                  <c:v>1</c:v>
                </c:pt>
                <c:pt idx="34507">
                  <c:v>1</c:v>
                </c:pt>
                <c:pt idx="34508">
                  <c:v>1</c:v>
                </c:pt>
                <c:pt idx="34509">
                  <c:v>1</c:v>
                </c:pt>
                <c:pt idx="34510">
                  <c:v>1</c:v>
                </c:pt>
                <c:pt idx="34511">
                  <c:v>1</c:v>
                </c:pt>
                <c:pt idx="34512">
                  <c:v>1</c:v>
                </c:pt>
                <c:pt idx="34513">
                  <c:v>1</c:v>
                </c:pt>
                <c:pt idx="34514">
                  <c:v>1</c:v>
                </c:pt>
                <c:pt idx="34515">
                  <c:v>1</c:v>
                </c:pt>
                <c:pt idx="34516">
                  <c:v>1</c:v>
                </c:pt>
                <c:pt idx="34517">
                  <c:v>1</c:v>
                </c:pt>
                <c:pt idx="34518">
                  <c:v>1</c:v>
                </c:pt>
                <c:pt idx="34519">
                  <c:v>1</c:v>
                </c:pt>
                <c:pt idx="34520">
                  <c:v>1</c:v>
                </c:pt>
                <c:pt idx="34521">
                  <c:v>1</c:v>
                </c:pt>
                <c:pt idx="34522">
                  <c:v>1</c:v>
                </c:pt>
                <c:pt idx="34523">
                  <c:v>1</c:v>
                </c:pt>
                <c:pt idx="34524">
                  <c:v>1</c:v>
                </c:pt>
                <c:pt idx="34525">
                  <c:v>1</c:v>
                </c:pt>
                <c:pt idx="34526">
                  <c:v>1</c:v>
                </c:pt>
                <c:pt idx="34527">
                  <c:v>1</c:v>
                </c:pt>
                <c:pt idx="34528">
                  <c:v>1</c:v>
                </c:pt>
                <c:pt idx="34529">
                  <c:v>1</c:v>
                </c:pt>
                <c:pt idx="34530">
                  <c:v>1</c:v>
                </c:pt>
                <c:pt idx="34531">
                  <c:v>1</c:v>
                </c:pt>
                <c:pt idx="34532">
                  <c:v>1</c:v>
                </c:pt>
                <c:pt idx="34533">
                  <c:v>0.66666666699999999</c:v>
                </c:pt>
                <c:pt idx="34534">
                  <c:v>1</c:v>
                </c:pt>
                <c:pt idx="34535">
                  <c:v>1</c:v>
                </c:pt>
                <c:pt idx="34536">
                  <c:v>1</c:v>
                </c:pt>
                <c:pt idx="34537">
                  <c:v>1</c:v>
                </c:pt>
                <c:pt idx="34538">
                  <c:v>1</c:v>
                </c:pt>
                <c:pt idx="34539">
                  <c:v>1</c:v>
                </c:pt>
                <c:pt idx="34540">
                  <c:v>1</c:v>
                </c:pt>
                <c:pt idx="34541">
                  <c:v>1</c:v>
                </c:pt>
                <c:pt idx="34542">
                  <c:v>1</c:v>
                </c:pt>
                <c:pt idx="34543">
                  <c:v>1</c:v>
                </c:pt>
                <c:pt idx="34544">
                  <c:v>1</c:v>
                </c:pt>
                <c:pt idx="34545">
                  <c:v>1</c:v>
                </c:pt>
                <c:pt idx="34546">
                  <c:v>1</c:v>
                </c:pt>
                <c:pt idx="34547">
                  <c:v>1</c:v>
                </c:pt>
                <c:pt idx="34548">
                  <c:v>1</c:v>
                </c:pt>
                <c:pt idx="34549">
                  <c:v>1</c:v>
                </c:pt>
                <c:pt idx="34550">
                  <c:v>1</c:v>
                </c:pt>
                <c:pt idx="34551">
                  <c:v>1</c:v>
                </c:pt>
                <c:pt idx="34552">
                  <c:v>1</c:v>
                </c:pt>
                <c:pt idx="34553">
                  <c:v>1</c:v>
                </c:pt>
                <c:pt idx="34554">
                  <c:v>1</c:v>
                </c:pt>
                <c:pt idx="34555">
                  <c:v>1</c:v>
                </c:pt>
                <c:pt idx="34556">
                  <c:v>1</c:v>
                </c:pt>
                <c:pt idx="34557">
                  <c:v>1</c:v>
                </c:pt>
                <c:pt idx="34558">
                  <c:v>1</c:v>
                </c:pt>
                <c:pt idx="34559">
                  <c:v>1</c:v>
                </c:pt>
                <c:pt idx="34560">
                  <c:v>1</c:v>
                </c:pt>
                <c:pt idx="34561">
                  <c:v>0.83333333300000001</c:v>
                </c:pt>
                <c:pt idx="34562">
                  <c:v>1</c:v>
                </c:pt>
                <c:pt idx="34563">
                  <c:v>1</c:v>
                </c:pt>
                <c:pt idx="34564">
                  <c:v>1</c:v>
                </c:pt>
                <c:pt idx="34565">
                  <c:v>1</c:v>
                </c:pt>
                <c:pt idx="34566">
                  <c:v>1</c:v>
                </c:pt>
                <c:pt idx="34567">
                  <c:v>1</c:v>
                </c:pt>
                <c:pt idx="34568">
                  <c:v>1</c:v>
                </c:pt>
                <c:pt idx="34569">
                  <c:v>1</c:v>
                </c:pt>
                <c:pt idx="34570">
                  <c:v>1</c:v>
                </c:pt>
                <c:pt idx="34571">
                  <c:v>1</c:v>
                </c:pt>
                <c:pt idx="34572">
                  <c:v>1</c:v>
                </c:pt>
                <c:pt idx="34573">
                  <c:v>1</c:v>
                </c:pt>
                <c:pt idx="34574">
                  <c:v>1</c:v>
                </c:pt>
                <c:pt idx="34575">
                  <c:v>1</c:v>
                </c:pt>
                <c:pt idx="34576">
                  <c:v>1</c:v>
                </c:pt>
                <c:pt idx="34577">
                  <c:v>1</c:v>
                </c:pt>
                <c:pt idx="34578">
                  <c:v>1</c:v>
                </c:pt>
                <c:pt idx="34579">
                  <c:v>1</c:v>
                </c:pt>
                <c:pt idx="34580">
                  <c:v>1</c:v>
                </c:pt>
                <c:pt idx="34581">
                  <c:v>1</c:v>
                </c:pt>
                <c:pt idx="34582">
                  <c:v>1</c:v>
                </c:pt>
                <c:pt idx="34583">
                  <c:v>1</c:v>
                </c:pt>
                <c:pt idx="34584">
                  <c:v>1</c:v>
                </c:pt>
                <c:pt idx="34585">
                  <c:v>1</c:v>
                </c:pt>
                <c:pt idx="34586">
                  <c:v>1</c:v>
                </c:pt>
                <c:pt idx="34587">
                  <c:v>1</c:v>
                </c:pt>
                <c:pt idx="34588">
                  <c:v>1</c:v>
                </c:pt>
                <c:pt idx="34589">
                  <c:v>1</c:v>
                </c:pt>
                <c:pt idx="34590">
                  <c:v>1</c:v>
                </c:pt>
                <c:pt idx="34591">
                  <c:v>1</c:v>
                </c:pt>
                <c:pt idx="34592">
                  <c:v>1</c:v>
                </c:pt>
                <c:pt idx="34593">
                  <c:v>1</c:v>
                </c:pt>
                <c:pt idx="34594">
                  <c:v>1</c:v>
                </c:pt>
                <c:pt idx="34595">
                  <c:v>1</c:v>
                </c:pt>
                <c:pt idx="34596">
                  <c:v>1</c:v>
                </c:pt>
                <c:pt idx="34597">
                  <c:v>1</c:v>
                </c:pt>
                <c:pt idx="34598">
                  <c:v>1</c:v>
                </c:pt>
                <c:pt idx="34599">
                  <c:v>1</c:v>
                </c:pt>
                <c:pt idx="34600">
                  <c:v>1</c:v>
                </c:pt>
                <c:pt idx="34601">
                  <c:v>1</c:v>
                </c:pt>
                <c:pt idx="34602">
                  <c:v>1</c:v>
                </c:pt>
                <c:pt idx="34603">
                  <c:v>1</c:v>
                </c:pt>
                <c:pt idx="34604">
                  <c:v>1</c:v>
                </c:pt>
                <c:pt idx="34605">
                  <c:v>1</c:v>
                </c:pt>
                <c:pt idx="34606">
                  <c:v>1</c:v>
                </c:pt>
                <c:pt idx="34607">
                  <c:v>1</c:v>
                </c:pt>
                <c:pt idx="34608">
                  <c:v>1</c:v>
                </c:pt>
                <c:pt idx="34609">
                  <c:v>1</c:v>
                </c:pt>
                <c:pt idx="34610">
                  <c:v>1</c:v>
                </c:pt>
                <c:pt idx="34611">
                  <c:v>1</c:v>
                </c:pt>
                <c:pt idx="34612">
                  <c:v>1</c:v>
                </c:pt>
                <c:pt idx="34613">
                  <c:v>1</c:v>
                </c:pt>
                <c:pt idx="34614">
                  <c:v>1</c:v>
                </c:pt>
                <c:pt idx="34615">
                  <c:v>1</c:v>
                </c:pt>
                <c:pt idx="34616">
                  <c:v>1</c:v>
                </c:pt>
                <c:pt idx="34617">
                  <c:v>1</c:v>
                </c:pt>
                <c:pt idx="34618">
                  <c:v>1</c:v>
                </c:pt>
                <c:pt idx="34619">
                  <c:v>1</c:v>
                </c:pt>
                <c:pt idx="34620">
                  <c:v>1</c:v>
                </c:pt>
                <c:pt idx="34621">
                  <c:v>1</c:v>
                </c:pt>
                <c:pt idx="34622">
                  <c:v>1</c:v>
                </c:pt>
                <c:pt idx="34623">
                  <c:v>1</c:v>
                </c:pt>
                <c:pt idx="34624">
                  <c:v>1</c:v>
                </c:pt>
                <c:pt idx="34625">
                  <c:v>1</c:v>
                </c:pt>
                <c:pt idx="34626">
                  <c:v>1</c:v>
                </c:pt>
                <c:pt idx="34627">
                  <c:v>1</c:v>
                </c:pt>
                <c:pt idx="34628">
                  <c:v>1</c:v>
                </c:pt>
                <c:pt idx="34629">
                  <c:v>1</c:v>
                </c:pt>
                <c:pt idx="34630">
                  <c:v>1</c:v>
                </c:pt>
                <c:pt idx="34631">
                  <c:v>1</c:v>
                </c:pt>
                <c:pt idx="34632">
                  <c:v>1</c:v>
                </c:pt>
                <c:pt idx="34633">
                  <c:v>1</c:v>
                </c:pt>
                <c:pt idx="34634">
                  <c:v>1</c:v>
                </c:pt>
                <c:pt idx="34635">
                  <c:v>1</c:v>
                </c:pt>
                <c:pt idx="34636">
                  <c:v>1</c:v>
                </c:pt>
                <c:pt idx="34637">
                  <c:v>1</c:v>
                </c:pt>
                <c:pt idx="34638">
                  <c:v>1</c:v>
                </c:pt>
                <c:pt idx="34639">
                  <c:v>1</c:v>
                </c:pt>
                <c:pt idx="34640">
                  <c:v>1</c:v>
                </c:pt>
                <c:pt idx="34641">
                  <c:v>1</c:v>
                </c:pt>
                <c:pt idx="34642">
                  <c:v>1</c:v>
                </c:pt>
                <c:pt idx="34643">
                  <c:v>1</c:v>
                </c:pt>
                <c:pt idx="34644">
                  <c:v>1</c:v>
                </c:pt>
                <c:pt idx="34645">
                  <c:v>1</c:v>
                </c:pt>
                <c:pt idx="34646">
                  <c:v>1</c:v>
                </c:pt>
                <c:pt idx="34647">
                  <c:v>1</c:v>
                </c:pt>
                <c:pt idx="34648">
                  <c:v>1</c:v>
                </c:pt>
                <c:pt idx="34649">
                  <c:v>0.83333333300000001</c:v>
                </c:pt>
                <c:pt idx="34650">
                  <c:v>1</c:v>
                </c:pt>
                <c:pt idx="34651">
                  <c:v>1</c:v>
                </c:pt>
                <c:pt idx="34652">
                  <c:v>1</c:v>
                </c:pt>
                <c:pt idx="34653">
                  <c:v>1</c:v>
                </c:pt>
                <c:pt idx="34654">
                  <c:v>1</c:v>
                </c:pt>
                <c:pt idx="34655">
                  <c:v>1</c:v>
                </c:pt>
                <c:pt idx="34656">
                  <c:v>1</c:v>
                </c:pt>
                <c:pt idx="34657">
                  <c:v>1</c:v>
                </c:pt>
                <c:pt idx="34658">
                  <c:v>1</c:v>
                </c:pt>
                <c:pt idx="34659">
                  <c:v>1</c:v>
                </c:pt>
                <c:pt idx="34660">
                  <c:v>1</c:v>
                </c:pt>
                <c:pt idx="34661">
                  <c:v>1</c:v>
                </c:pt>
                <c:pt idx="34662">
                  <c:v>1</c:v>
                </c:pt>
                <c:pt idx="34663">
                  <c:v>1</c:v>
                </c:pt>
                <c:pt idx="34664">
                  <c:v>1</c:v>
                </c:pt>
                <c:pt idx="34665">
                  <c:v>1</c:v>
                </c:pt>
                <c:pt idx="34666">
                  <c:v>1</c:v>
                </c:pt>
                <c:pt idx="34667">
                  <c:v>1</c:v>
                </c:pt>
                <c:pt idx="34668">
                  <c:v>1</c:v>
                </c:pt>
                <c:pt idx="34669">
                  <c:v>1</c:v>
                </c:pt>
                <c:pt idx="34670">
                  <c:v>1</c:v>
                </c:pt>
                <c:pt idx="34671">
                  <c:v>1</c:v>
                </c:pt>
                <c:pt idx="34672">
                  <c:v>1</c:v>
                </c:pt>
                <c:pt idx="34673">
                  <c:v>1</c:v>
                </c:pt>
                <c:pt idx="34674">
                  <c:v>1</c:v>
                </c:pt>
                <c:pt idx="34675">
                  <c:v>1</c:v>
                </c:pt>
                <c:pt idx="34676">
                  <c:v>1</c:v>
                </c:pt>
                <c:pt idx="34677">
                  <c:v>1</c:v>
                </c:pt>
                <c:pt idx="34678">
                  <c:v>1</c:v>
                </c:pt>
                <c:pt idx="34679">
                  <c:v>1</c:v>
                </c:pt>
                <c:pt idx="34680">
                  <c:v>1</c:v>
                </c:pt>
                <c:pt idx="34681">
                  <c:v>1</c:v>
                </c:pt>
                <c:pt idx="34682">
                  <c:v>1</c:v>
                </c:pt>
                <c:pt idx="34683">
                  <c:v>1</c:v>
                </c:pt>
                <c:pt idx="34684">
                  <c:v>1</c:v>
                </c:pt>
                <c:pt idx="34685">
                  <c:v>1</c:v>
                </c:pt>
                <c:pt idx="34686">
                  <c:v>1</c:v>
                </c:pt>
                <c:pt idx="34687">
                  <c:v>1</c:v>
                </c:pt>
                <c:pt idx="34688">
                  <c:v>1</c:v>
                </c:pt>
                <c:pt idx="34689">
                  <c:v>1</c:v>
                </c:pt>
                <c:pt idx="34690">
                  <c:v>1</c:v>
                </c:pt>
                <c:pt idx="34691">
                  <c:v>1</c:v>
                </c:pt>
                <c:pt idx="34692">
                  <c:v>1</c:v>
                </c:pt>
                <c:pt idx="34693">
                  <c:v>1</c:v>
                </c:pt>
                <c:pt idx="34694">
                  <c:v>1</c:v>
                </c:pt>
                <c:pt idx="34695">
                  <c:v>1</c:v>
                </c:pt>
                <c:pt idx="34696">
                  <c:v>1</c:v>
                </c:pt>
                <c:pt idx="34697">
                  <c:v>1</c:v>
                </c:pt>
                <c:pt idx="34698">
                  <c:v>1</c:v>
                </c:pt>
                <c:pt idx="34699">
                  <c:v>1</c:v>
                </c:pt>
                <c:pt idx="34700">
                  <c:v>1</c:v>
                </c:pt>
                <c:pt idx="34701">
                  <c:v>1</c:v>
                </c:pt>
                <c:pt idx="34702">
                  <c:v>1</c:v>
                </c:pt>
                <c:pt idx="34703">
                  <c:v>1</c:v>
                </c:pt>
                <c:pt idx="34704">
                  <c:v>1</c:v>
                </c:pt>
                <c:pt idx="34705">
                  <c:v>1</c:v>
                </c:pt>
                <c:pt idx="34706">
                  <c:v>1</c:v>
                </c:pt>
                <c:pt idx="34707">
                  <c:v>1</c:v>
                </c:pt>
                <c:pt idx="34708">
                  <c:v>1</c:v>
                </c:pt>
                <c:pt idx="34709">
                  <c:v>1</c:v>
                </c:pt>
                <c:pt idx="34710">
                  <c:v>1</c:v>
                </c:pt>
                <c:pt idx="34711">
                  <c:v>1</c:v>
                </c:pt>
                <c:pt idx="34712">
                  <c:v>1</c:v>
                </c:pt>
                <c:pt idx="34713">
                  <c:v>1</c:v>
                </c:pt>
                <c:pt idx="34714">
                  <c:v>1</c:v>
                </c:pt>
                <c:pt idx="34715">
                  <c:v>1</c:v>
                </c:pt>
                <c:pt idx="34716">
                  <c:v>1</c:v>
                </c:pt>
                <c:pt idx="34717">
                  <c:v>1</c:v>
                </c:pt>
                <c:pt idx="34718">
                  <c:v>1</c:v>
                </c:pt>
                <c:pt idx="34719">
                  <c:v>1</c:v>
                </c:pt>
                <c:pt idx="34720">
                  <c:v>1</c:v>
                </c:pt>
                <c:pt idx="34721">
                  <c:v>1</c:v>
                </c:pt>
                <c:pt idx="34722">
                  <c:v>1</c:v>
                </c:pt>
                <c:pt idx="34723">
                  <c:v>1</c:v>
                </c:pt>
                <c:pt idx="34724">
                  <c:v>1</c:v>
                </c:pt>
                <c:pt idx="34725">
                  <c:v>1</c:v>
                </c:pt>
                <c:pt idx="34726">
                  <c:v>1</c:v>
                </c:pt>
                <c:pt idx="34727">
                  <c:v>1</c:v>
                </c:pt>
                <c:pt idx="34728">
                  <c:v>1</c:v>
                </c:pt>
                <c:pt idx="34729">
                  <c:v>1</c:v>
                </c:pt>
                <c:pt idx="34730">
                  <c:v>1</c:v>
                </c:pt>
                <c:pt idx="34731">
                  <c:v>0.83333333300000001</c:v>
                </c:pt>
                <c:pt idx="34732">
                  <c:v>1</c:v>
                </c:pt>
                <c:pt idx="34733">
                  <c:v>1</c:v>
                </c:pt>
                <c:pt idx="34734">
                  <c:v>1</c:v>
                </c:pt>
                <c:pt idx="34735">
                  <c:v>1</c:v>
                </c:pt>
                <c:pt idx="34736">
                  <c:v>1</c:v>
                </c:pt>
                <c:pt idx="34737">
                  <c:v>1</c:v>
                </c:pt>
                <c:pt idx="34738">
                  <c:v>1</c:v>
                </c:pt>
                <c:pt idx="34739">
                  <c:v>1</c:v>
                </c:pt>
                <c:pt idx="34740">
                  <c:v>1</c:v>
                </c:pt>
                <c:pt idx="34741">
                  <c:v>1</c:v>
                </c:pt>
                <c:pt idx="34742">
                  <c:v>1</c:v>
                </c:pt>
                <c:pt idx="34743">
                  <c:v>1</c:v>
                </c:pt>
                <c:pt idx="34744">
                  <c:v>1</c:v>
                </c:pt>
                <c:pt idx="34745">
                  <c:v>1</c:v>
                </c:pt>
                <c:pt idx="34746">
                  <c:v>1</c:v>
                </c:pt>
                <c:pt idx="34747">
                  <c:v>1</c:v>
                </c:pt>
                <c:pt idx="34748">
                  <c:v>1</c:v>
                </c:pt>
                <c:pt idx="34749">
                  <c:v>1</c:v>
                </c:pt>
                <c:pt idx="34750">
                  <c:v>1</c:v>
                </c:pt>
                <c:pt idx="34751">
                  <c:v>1</c:v>
                </c:pt>
                <c:pt idx="34752">
                  <c:v>1</c:v>
                </c:pt>
                <c:pt idx="34753">
                  <c:v>1</c:v>
                </c:pt>
                <c:pt idx="34754">
                  <c:v>1</c:v>
                </c:pt>
                <c:pt idx="34755">
                  <c:v>1</c:v>
                </c:pt>
                <c:pt idx="34756">
                  <c:v>1</c:v>
                </c:pt>
                <c:pt idx="34757">
                  <c:v>1</c:v>
                </c:pt>
                <c:pt idx="34758">
                  <c:v>1</c:v>
                </c:pt>
                <c:pt idx="34759">
                  <c:v>1</c:v>
                </c:pt>
                <c:pt idx="34760">
                  <c:v>1</c:v>
                </c:pt>
                <c:pt idx="34761">
                  <c:v>1</c:v>
                </c:pt>
                <c:pt idx="34762">
                  <c:v>1</c:v>
                </c:pt>
                <c:pt idx="34763">
                  <c:v>1</c:v>
                </c:pt>
                <c:pt idx="34764">
                  <c:v>1</c:v>
                </c:pt>
                <c:pt idx="34765">
                  <c:v>1</c:v>
                </c:pt>
                <c:pt idx="34766">
                  <c:v>1</c:v>
                </c:pt>
                <c:pt idx="34767">
                  <c:v>1</c:v>
                </c:pt>
                <c:pt idx="34768">
                  <c:v>1</c:v>
                </c:pt>
                <c:pt idx="34769">
                  <c:v>1</c:v>
                </c:pt>
                <c:pt idx="34770">
                  <c:v>1</c:v>
                </c:pt>
                <c:pt idx="34771">
                  <c:v>1</c:v>
                </c:pt>
                <c:pt idx="34772">
                  <c:v>1</c:v>
                </c:pt>
                <c:pt idx="34773">
                  <c:v>1</c:v>
                </c:pt>
                <c:pt idx="34774">
                  <c:v>1</c:v>
                </c:pt>
                <c:pt idx="34775">
                  <c:v>1</c:v>
                </c:pt>
                <c:pt idx="34776">
                  <c:v>1</c:v>
                </c:pt>
                <c:pt idx="34777">
                  <c:v>1</c:v>
                </c:pt>
                <c:pt idx="34778">
                  <c:v>1</c:v>
                </c:pt>
                <c:pt idx="34779">
                  <c:v>1</c:v>
                </c:pt>
                <c:pt idx="34780">
                  <c:v>1</c:v>
                </c:pt>
                <c:pt idx="34781">
                  <c:v>1</c:v>
                </c:pt>
                <c:pt idx="34782">
                  <c:v>1</c:v>
                </c:pt>
                <c:pt idx="34783">
                  <c:v>1</c:v>
                </c:pt>
                <c:pt idx="34784">
                  <c:v>1</c:v>
                </c:pt>
                <c:pt idx="34785">
                  <c:v>1</c:v>
                </c:pt>
                <c:pt idx="34786">
                  <c:v>1</c:v>
                </c:pt>
                <c:pt idx="34787">
                  <c:v>1</c:v>
                </c:pt>
                <c:pt idx="34788">
                  <c:v>1</c:v>
                </c:pt>
                <c:pt idx="34789">
                  <c:v>0.83333333300000001</c:v>
                </c:pt>
                <c:pt idx="34790">
                  <c:v>1</c:v>
                </c:pt>
                <c:pt idx="34791">
                  <c:v>1</c:v>
                </c:pt>
                <c:pt idx="34792">
                  <c:v>1</c:v>
                </c:pt>
                <c:pt idx="34793">
                  <c:v>1</c:v>
                </c:pt>
                <c:pt idx="34794">
                  <c:v>1</c:v>
                </c:pt>
                <c:pt idx="34795">
                  <c:v>1</c:v>
                </c:pt>
                <c:pt idx="34796">
                  <c:v>1</c:v>
                </c:pt>
                <c:pt idx="34797">
                  <c:v>1</c:v>
                </c:pt>
                <c:pt idx="34798">
                  <c:v>1</c:v>
                </c:pt>
                <c:pt idx="34799">
                  <c:v>1</c:v>
                </c:pt>
                <c:pt idx="34800">
                  <c:v>0.83333333300000001</c:v>
                </c:pt>
                <c:pt idx="34801">
                  <c:v>1</c:v>
                </c:pt>
                <c:pt idx="34802">
                  <c:v>1</c:v>
                </c:pt>
                <c:pt idx="34803">
                  <c:v>1</c:v>
                </c:pt>
                <c:pt idx="34804">
                  <c:v>1</c:v>
                </c:pt>
                <c:pt idx="34805">
                  <c:v>1</c:v>
                </c:pt>
                <c:pt idx="34806">
                  <c:v>1</c:v>
                </c:pt>
                <c:pt idx="34807">
                  <c:v>1</c:v>
                </c:pt>
                <c:pt idx="34808">
                  <c:v>1</c:v>
                </c:pt>
                <c:pt idx="34809">
                  <c:v>1</c:v>
                </c:pt>
                <c:pt idx="34810">
                  <c:v>1</c:v>
                </c:pt>
                <c:pt idx="34811">
                  <c:v>1</c:v>
                </c:pt>
                <c:pt idx="34812">
                  <c:v>1</c:v>
                </c:pt>
                <c:pt idx="34813">
                  <c:v>1</c:v>
                </c:pt>
                <c:pt idx="34814">
                  <c:v>1</c:v>
                </c:pt>
                <c:pt idx="34815">
                  <c:v>0.66666666699999999</c:v>
                </c:pt>
                <c:pt idx="34816">
                  <c:v>1</c:v>
                </c:pt>
                <c:pt idx="34817">
                  <c:v>1</c:v>
                </c:pt>
                <c:pt idx="34818">
                  <c:v>1</c:v>
                </c:pt>
                <c:pt idx="34819">
                  <c:v>1</c:v>
                </c:pt>
                <c:pt idx="34820">
                  <c:v>1</c:v>
                </c:pt>
                <c:pt idx="34821">
                  <c:v>1</c:v>
                </c:pt>
                <c:pt idx="34822">
                  <c:v>1</c:v>
                </c:pt>
                <c:pt idx="34823">
                  <c:v>1</c:v>
                </c:pt>
                <c:pt idx="34824">
                  <c:v>1</c:v>
                </c:pt>
                <c:pt idx="34825">
                  <c:v>1</c:v>
                </c:pt>
                <c:pt idx="34826">
                  <c:v>1</c:v>
                </c:pt>
                <c:pt idx="34827">
                  <c:v>1</c:v>
                </c:pt>
                <c:pt idx="34828">
                  <c:v>1</c:v>
                </c:pt>
                <c:pt idx="34829">
                  <c:v>1</c:v>
                </c:pt>
                <c:pt idx="34830">
                  <c:v>1</c:v>
                </c:pt>
                <c:pt idx="34831">
                  <c:v>1</c:v>
                </c:pt>
                <c:pt idx="34832">
                  <c:v>1</c:v>
                </c:pt>
                <c:pt idx="34833">
                  <c:v>1</c:v>
                </c:pt>
                <c:pt idx="34834">
                  <c:v>1</c:v>
                </c:pt>
                <c:pt idx="34835">
                  <c:v>1</c:v>
                </c:pt>
                <c:pt idx="34836">
                  <c:v>1</c:v>
                </c:pt>
                <c:pt idx="34837">
                  <c:v>1</c:v>
                </c:pt>
                <c:pt idx="34838">
                  <c:v>1</c:v>
                </c:pt>
                <c:pt idx="34839">
                  <c:v>1</c:v>
                </c:pt>
                <c:pt idx="34840">
                  <c:v>1</c:v>
                </c:pt>
                <c:pt idx="34841">
                  <c:v>1</c:v>
                </c:pt>
                <c:pt idx="34842">
                  <c:v>1</c:v>
                </c:pt>
                <c:pt idx="34843">
                  <c:v>1</c:v>
                </c:pt>
                <c:pt idx="34844">
                  <c:v>1</c:v>
                </c:pt>
                <c:pt idx="34845">
                  <c:v>1</c:v>
                </c:pt>
                <c:pt idx="34846">
                  <c:v>1</c:v>
                </c:pt>
                <c:pt idx="34847">
                  <c:v>1</c:v>
                </c:pt>
                <c:pt idx="34848">
                  <c:v>1</c:v>
                </c:pt>
                <c:pt idx="34849">
                  <c:v>1</c:v>
                </c:pt>
                <c:pt idx="34850">
                  <c:v>1</c:v>
                </c:pt>
                <c:pt idx="34851">
                  <c:v>1</c:v>
                </c:pt>
                <c:pt idx="34852">
                  <c:v>1</c:v>
                </c:pt>
                <c:pt idx="34853">
                  <c:v>1</c:v>
                </c:pt>
                <c:pt idx="34854">
                  <c:v>1</c:v>
                </c:pt>
                <c:pt idx="34855">
                  <c:v>1</c:v>
                </c:pt>
                <c:pt idx="34856">
                  <c:v>1</c:v>
                </c:pt>
                <c:pt idx="34857">
                  <c:v>1</c:v>
                </c:pt>
                <c:pt idx="34858">
                  <c:v>1</c:v>
                </c:pt>
                <c:pt idx="34859">
                  <c:v>1</c:v>
                </c:pt>
                <c:pt idx="34860">
                  <c:v>1</c:v>
                </c:pt>
                <c:pt idx="34861">
                  <c:v>1</c:v>
                </c:pt>
                <c:pt idx="34862">
                  <c:v>1</c:v>
                </c:pt>
                <c:pt idx="34863">
                  <c:v>1</c:v>
                </c:pt>
                <c:pt idx="34864">
                  <c:v>1</c:v>
                </c:pt>
                <c:pt idx="34865">
                  <c:v>1</c:v>
                </c:pt>
                <c:pt idx="34866">
                  <c:v>1</c:v>
                </c:pt>
                <c:pt idx="34867">
                  <c:v>1</c:v>
                </c:pt>
                <c:pt idx="34868">
                  <c:v>1</c:v>
                </c:pt>
                <c:pt idx="34869">
                  <c:v>1</c:v>
                </c:pt>
                <c:pt idx="34870">
                  <c:v>1</c:v>
                </c:pt>
                <c:pt idx="34871">
                  <c:v>1</c:v>
                </c:pt>
                <c:pt idx="34872">
                  <c:v>1</c:v>
                </c:pt>
                <c:pt idx="34873">
                  <c:v>1</c:v>
                </c:pt>
                <c:pt idx="34874">
                  <c:v>1</c:v>
                </c:pt>
                <c:pt idx="34875">
                  <c:v>1</c:v>
                </c:pt>
                <c:pt idx="34876">
                  <c:v>1</c:v>
                </c:pt>
                <c:pt idx="34877">
                  <c:v>1</c:v>
                </c:pt>
                <c:pt idx="34878">
                  <c:v>1</c:v>
                </c:pt>
                <c:pt idx="34879">
                  <c:v>1</c:v>
                </c:pt>
                <c:pt idx="34880">
                  <c:v>1</c:v>
                </c:pt>
                <c:pt idx="34881">
                  <c:v>1</c:v>
                </c:pt>
                <c:pt idx="34882">
                  <c:v>1</c:v>
                </c:pt>
                <c:pt idx="34883">
                  <c:v>1</c:v>
                </c:pt>
                <c:pt idx="34884">
                  <c:v>1</c:v>
                </c:pt>
                <c:pt idx="34885">
                  <c:v>1</c:v>
                </c:pt>
                <c:pt idx="34886">
                  <c:v>1</c:v>
                </c:pt>
                <c:pt idx="34887">
                  <c:v>1</c:v>
                </c:pt>
                <c:pt idx="34888">
                  <c:v>1</c:v>
                </c:pt>
                <c:pt idx="34889">
                  <c:v>1</c:v>
                </c:pt>
                <c:pt idx="34890">
                  <c:v>1</c:v>
                </c:pt>
                <c:pt idx="34891">
                  <c:v>1</c:v>
                </c:pt>
                <c:pt idx="34892">
                  <c:v>1</c:v>
                </c:pt>
                <c:pt idx="34893">
                  <c:v>1</c:v>
                </c:pt>
                <c:pt idx="34894">
                  <c:v>1</c:v>
                </c:pt>
                <c:pt idx="34895">
                  <c:v>1</c:v>
                </c:pt>
                <c:pt idx="34896">
                  <c:v>1</c:v>
                </c:pt>
                <c:pt idx="34897">
                  <c:v>1</c:v>
                </c:pt>
                <c:pt idx="34898">
                  <c:v>1</c:v>
                </c:pt>
                <c:pt idx="34899">
                  <c:v>1</c:v>
                </c:pt>
                <c:pt idx="34900">
                  <c:v>1</c:v>
                </c:pt>
                <c:pt idx="34901">
                  <c:v>1</c:v>
                </c:pt>
                <c:pt idx="34902">
                  <c:v>1</c:v>
                </c:pt>
                <c:pt idx="34903">
                  <c:v>1</c:v>
                </c:pt>
                <c:pt idx="34904">
                  <c:v>1</c:v>
                </c:pt>
                <c:pt idx="34905">
                  <c:v>1</c:v>
                </c:pt>
                <c:pt idx="34906">
                  <c:v>1</c:v>
                </c:pt>
                <c:pt idx="34907">
                  <c:v>1</c:v>
                </c:pt>
                <c:pt idx="34908">
                  <c:v>1</c:v>
                </c:pt>
                <c:pt idx="34909">
                  <c:v>1</c:v>
                </c:pt>
                <c:pt idx="34910">
                  <c:v>1</c:v>
                </c:pt>
                <c:pt idx="34911">
                  <c:v>1</c:v>
                </c:pt>
                <c:pt idx="34912">
                  <c:v>1</c:v>
                </c:pt>
                <c:pt idx="34913">
                  <c:v>1</c:v>
                </c:pt>
                <c:pt idx="34914">
                  <c:v>1</c:v>
                </c:pt>
                <c:pt idx="34915">
                  <c:v>1</c:v>
                </c:pt>
                <c:pt idx="34916">
                  <c:v>1</c:v>
                </c:pt>
                <c:pt idx="34917">
                  <c:v>1</c:v>
                </c:pt>
                <c:pt idx="34918">
                  <c:v>1</c:v>
                </c:pt>
                <c:pt idx="34919">
                  <c:v>1</c:v>
                </c:pt>
                <c:pt idx="34920">
                  <c:v>1</c:v>
                </c:pt>
                <c:pt idx="34921">
                  <c:v>1</c:v>
                </c:pt>
                <c:pt idx="34922">
                  <c:v>1</c:v>
                </c:pt>
                <c:pt idx="34923">
                  <c:v>1</c:v>
                </c:pt>
                <c:pt idx="34924">
                  <c:v>1</c:v>
                </c:pt>
                <c:pt idx="34925">
                  <c:v>1</c:v>
                </c:pt>
                <c:pt idx="34926">
                  <c:v>1</c:v>
                </c:pt>
                <c:pt idx="34927">
                  <c:v>1</c:v>
                </c:pt>
                <c:pt idx="34928">
                  <c:v>0.16666666699999999</c:v>
                </c:pt>
                <c:pt idx="34929">
                  <c:v>1</c:v>
                </c:pt>
                <c:pt idx="34930">
                  <c:v>1</c:v>
                </c:pt>
                <c:pt idx="34931">
                  <c:v>1</c:v>
                </c:pt>
                <c:pt idx="34932">
                  <c:v>1</c:v>
                </c:pt>
                <c:pt idx="34933">
                  <c:v>1</c:v>
                </c:pt>
                <c:pt idx="34934">
                  <c:v>1</c:v>
                </c:pt>
                <c:pt idx="34935">
                  <c:v>1</c:v>
                </c:pt>
                <c:pt idx="34936">
                  <c:v>1</c:v>
                </c:pt>
                <c:pt idx="34937">
                  <c:v>1</c:v>
                </c:pt>
                <c:pt idx="34938">
                  <c:v>1</c:v>
                </c:pt>
                <c:pt idx="34939">
                  <c:v>1</c:v>
                </c:pt>
                <c:pt idx="34940">
                  <c:v>1</c:v>
                </c:pt>
                <c:pt idx="34941">
                  <c:v>1</c:v>
                </c:pt>
                <c:pt idx="34942">
                  <c:v>1</c:v>
                </c:pt>
                <c:pt idx="34943">
                  <c:v>1</c:v>
                </c:pt>
                <c:pt idx="34944">
                  <c:v>1</c:v>
                </c:pt>
                <c:pt idx="34945">
                  <c:v>1</c:v>
                </c:pt>
                <c:pt idx="34946">
                  <c:v>1</c:v>
                </c:pt>
                <c:pt idx="34947">
                  <c:v>1</c:v>
                </c:pt>
                <c:pt idx="34948">
                  <c:v>1</c:v>
                </c:pt>
                <c:pt idx="34949">
                  <c:v>1</c:v>
                </c:pt>
                <c:pt idx="34950">
                  <c:v>1</c:v>
                </c:pt>
                <c:pt idx="34951">
                  <c:v>1</c:v>
                </c:pt>
                <c:pt idx="34952">
                  <c:v>1</c:v>
                </c:pt>
                <c:pt idx="34953">
                  <c:v>1</c:v>
                </c:pt>
                <c:pt idx="34954">
                  <c:v>1</c:v>
                </c:pt>
                <c:pt idx="34955">
                  <c:v>1</c:v>
                </c:pt>
                <c:pt idx="34956">
                  <c:v>1</c:v>
                </c:pt>
                <c:pt idx="34957">
                  <c:v>1</c:v>
                </c:pt>
                <c:pt idx="34958">
                  <c:v>1</c:v>
                </c:pt>
                <c:pt idx="34959">
                  <c:v>1</c:v>
                </c:pt>
                <c:pt idx="34960">
                  <c:v>1</c:v>
                </c:pt>
                <c:pt idx="34961">
                  <c:v>1</c:v>
                </c:pt>
                <c:pt idx="34962">
                  <c:v>1</c:v>
                </c:pt>
                <c:pt idx="34963">
                  <c:v>1</c:v>
                </c:pt>
                <c:pt idx="34964">
                  <c:v>1</c:v>
                </c:pt>
                <c:pt idx="34965">
                  <c:v>1</c:v>
                </c:pt>
                <c:pt idx="34966">
                  <c:v>1</c:v>
                </c:pt>
                <c:pt idx="34967">
                  <c:v>1</c:v>
                </c:pt>
                <c:pt idx="34968">
                  <c:v>1</c:v>
                </c:pt>
                <c:pt idx="34969">
                  <c:v>1</c:v>
                </c:pt>
                <c:pt idx="34970">
                  <c:v>1</c:v>
                </c:pt>
                <c:pt idx="34971">
                  <c:v>1</c:v>
                </c:pt>
                <c:pt idx="34972">
                  <c:v>1</c:v>
                </c:pt>
                <c:pt idx="34973">
                  <c:v>1</c:v>
                </c:pt>
                <c:pt idx="34974">
                  <c:v>1</c:v>
                </c:pt>
                <c:pt idx="34975">
                  <c:v>1</c:v>
                </c:pt>
                <c:pt idx="34976">
                  <c:v>1</c:v>
                </c:pt>
                <c:pt idx="34977">
                  <c:v>1</c:v>
                </c:pt>
                <c:pt idx="34978">
                  <c:v>1</c:v>
                </c:pt>
                <c:pt idx="34979">
                  <c:v>1</c:v>
                </c:pt>
                <c:pt idx="34980">
                  <c:v>1</c:v>
                </c:pt>
                <c:pt idx="34981">
                  <c:v>1</c:v>
                </c:pt>
                <c:pt idx="34982">
                  <c:v>1</c:v>
                </c:pt>
                <c:pt idx="34983">
                  <c:v>1</c:v>
                </c:pt>
                <c:pt idx="34984">
                  <c:v>1</c:v>
                </c:pt>
                <c:pt idx="34985">
                  <c:v>1</c:v>
                </c:pt>
                <c:pt idx="34986">
                  <c:v>1</c:v>
                </c:pt>
                <c:pt idx="34987">
                  <c:v>1</c:v>
                </c:pt>
                <c:pt idx="34988">
                  <c:v>1</c:v>
                </c:pt>
                <c:pt idx="34989">
                  <c:v>1</c:v>
                </c:pt>
                <c:pt idx="34990">
                  <c:v>1</c:v>
                </c:pt>
                <c:pt idx="34991">
                  <c:v>1</c:v>
                </c:pt>
                <c:pt idx="34992">
                  <c:v>1</c:v>
                </c:pt>
                <c:pt idx="34993">
                  <c:v>1</c:v>
                </c:pt>
                <c:pt idx="34994">
                  <c:v>1</c:v>
                </c:pt>
                <c:pt idx="34995">
                  <c:v>1</c:v>
                </c:pt>
                <c:pt idx="34996">
                  <c:v>1</c:v>
                </c:pt>
                <c:pt idx="34997">
                  <c:v>1</c:v>
                </c:pt>
                <c:pt idx="34998">
                  <c:v>1</c:v>
                </c:pt>
                <c:pt idx="34999">
                  <c:v>1</c:v>
                </c:pt>
                <c:pt idx="35000">
                  <c:v>1</c:v>
                </c:pt>
                <c:pt idx="35001">
                  <c:v>1</c:v>
                </c:pt>
                <c:pt idx="35002">
                  <c:v>1</c:v>
                </c:pt>
                <c:pt idx="35003">
                  <c:v>1</c:v>
                </c:pt>
                <c:pt idx="35004">
                  <c:v>1</c:v>
                </c:pt>
                <c:pt idx="35005">
                  <c:v>1</c:v>
                </c:pt>
                <c:pt idx="35006">
                  <c:v>1</c:v>
                </c:pt>
                <c:pt idx="35007">
                  <c:v>1</c:v>
                </c:pt>
                <c:pt idx="35008">
                  <c:v>1</c:v>
                </c:pt>
                <c:pt idx="35009">
                  <c:v>1</c:v>
                </c:pt>
                <c:pt idx="35010">
                  <c:v>1</c:v>
                </c:pt>
                <c:pt idx="35011">
                  <c:v>1</c:v>
                </c:pt>
                <c:pt idx="35012">
                  <c:v>1</c:v>
                </c:pt>
                <c:pt idx="35013">
                  <c:v>1</c:v>
                </c:pt>
                <c:pt idx="35014">
                  <c:v>1</c:v>
                </c:pt>
                <c:pt idx="35015">
                  <c:v>1</c:v>
                </c:pt>
                <c:pt idx="35016">
                  <c:v>1</c:v>
                </c:pt>
                <c:pt idx="35017">
                  <c:v>1</c:v>
                </c:pt>
                <c:pt idx="35018">
                  <c:v>1</c:v>
                </c:pt>
                <c:pt idx="35019">
                  <c:v>1</c:v>
                </c:pt>
                <c:pt idx="35020">
                  <c:v>1</c:v>
                </c:pt>
                <c:pt idx="35021">
                  <c:v>1</c:v>
                </c:pt>
                <c:pt idx="35022">
                  <c:v>1</c:v>
                </c:pt>
                <c:pt idx="35023">
                  <c:v>1</c:v>
                </c:pt>
                <c:pt idx="35024">
                  <c:v>1</c:v>
                </c:pt>
                <c:pt idx="35025">
                  <c:v>1</c:v>
                </c:pt>
                <c:pt idx="35026">
                  <c:v>1</c:v>
                </c:pt>
                <c:pt idx="35027">
                  <c:v>1</c:v>
                </c:pt>
                <c:pt idx="35028">
                  <c:v>1</c:v>
                </c:pt>
                <c:pt idx="35029">
                  <c:v>1</c:v>
                </c:pt>
                <c:pt idx="35030">
                  <c:v>1</c:v>
                </c:pt>
                <c:pt idx="35031">
                  <c:v>1</c:v>
                </c:pt>
                <c:pt idx="35032">
                  <c:v>1</c:v>
                </c:pt>
                <c:pt idx="35033">
                  <c:v>1</c:v>
                </c:pt>
                <c:pt idx="35034">
                  <c:v>1</c:v>
                </c:pt>
                <c:pt idx="35035">
                  <c:v>1</c:v>
                </c:pt>
                <c:pt idx="35036">
                  <c:v>1</c:v>
                </c:pt>
                <c:pt idx="35037">
                  <c:v>1</c:v>
                </c:pt>
                <c:pt idx="35038">
                  <c:v>1</c:v>
                </c:pt>
                <c:pt idx="35039">
                  <c:v>1</c:v>
                </c:pt>
                <c:pt idx="35040">
                  <c:v>1</c:v>
                </c:pt>
                <c:pt idx="35041">
                  <c:v>1</c:v>
                </c:pt>
                <c:pt idx="35042">
                  <c:v>1</c:v>
                </c:pt>
                <c:pt idx="35043">
                  <c:v>1</c:v>
                </c:pt>
                <c:pt idx="35044">
                  <c:v>1</c:v>
                </c:pt>
                <c:pt idx="35045">
                  <c:v>1</c:v>
                </c:pt>
                <c:pt idx="35046">
                  <c:v>1</c:v>
                </c:pt>
                <c:pt idx="35047">
                  <c:v>1</c:v>
                </c:pt>
                <c:pt idx="35048">
                  <c:v>1</c:v>
                </c:pt>
                <c:pt idx="35049">
                  <c:v>1</c:v>
                </c:pt>
                <c:pt idx="35050">
                  <c:v>1</c:v>
                </c:pt>
                <c:pt idx="35051">
                  <c:v>1</c:v>
                </c:pt>
                <c:pt idx="35052">
                  <c:v>1</c:v>
                </c:pt>
                <c:pt idx="35053">
                  <c:v>1</c:v>
                </c:pt>
                <c:pt idx="35054">
                  <c:v>1</c:v>
                </c:pt>
                <c:pt idx="35055">
                  <c:v>1</c:v>
                </c:pt>
                <c:pt idx="35056">
                  <c:v>1</c:v>
                </c:pt>
                <c:pt idx="35057">
                  <c:v>1</c:v>
                </c:pt>
                <c:pt idx="35058">
                  <c:v>1</c:v>
                </c:pt>
                <c:pt idx="35059">
                  <c:v>1</c:v>
                </c:pt>
                <c:pt idx="35060">
                  <c:v>1</c:v>
                </c:pt>
                <c:pt idx="35061">
                  <c:v>1</c:v>
                </c:pt>
                <c:pt idx="35062">
                  <c:v>1</c:v>
                </c:pt>
                <c:pt idx="35063">
                  <c:v>1</c:v>
                </c:pt>
                <c:pt idx="35064">
                  <c:v>1</c:v>
                </c:pt>
                <c:pt idx="35065">
                  <c:v>1</c:v>
                </c:pt>
                <c:pt idx="35066">
                  <c:v>1</c:v>
                </c:pt>
                <c:pt idx="35067">
                  <c:v>1</c:v>
                </c:pt>
                <c:pt idx="35068">
                  <c:v>1</c:v>
                </c:pt>
                <c:pt idx="35069">
                  <c:v>1</c:v>
                </c:pt>
                <c:pt idx="35070">
                  <c:v>1</c:v>
                </c:pt>
                <c:pt idx="35071">
                  <c:v>1</c:v>
                </c:pt>
                <c:pt idx="35072">
                  <c:v>1</c:v>
                </c:pt>
                <c:pt idx="35073">
                  <c:v>1</c:v>
                </c:pt>
                <c:pt idx="35074">
                  <c:v>1</c:v>
                </c:pt>
                <c:pt idx="35075">
                  <c:v>1</c:v>
                </c:pt>
                <c:pt idx="35076">
                  <c:v>1</c:v>
                </c:pt>
                <c:pt idx="35077">
                  <c:v>1</c:v>
                </c:pt>
                <c:pt idx="35078">
                  <c:v>1</c:v>
                </c:pt>
                <c:pt idx="35079">
                  <c:v>1</c:v>
                </c:pt>
                <c:pt idx="35080">
                  <c:v>1</c:v>
                </c:pt>
                <c:pt idx="35081">
                  <c:v>1</c:v>
                </c:pt>
                <c:pt idx="35082">
                  <c:v>1</c:v>
                </c:pt>
                <c:pt idx="35083">
                  <c:v>1</c:v>
                </c:pt>
                <c:pt idx="35084">
                  <c:v>1</c:v>
                </c:pt>
                <c:pt idx="35085">
                  <c:v>1</c:v>
                </c:pt>
                <c:pt idx="35086">
                  <c:v>1</c:v>
                </c:pt>
                <c:pt idx="35087">
                  <c:v>1</c:v>
                </c:pt>
                <c:pt idx="35088">
                  <c:v>1</c:v>
                </c:pt>
                <c:pt idx="35089">
                  <c:v>1</c:v>
                </c:pt>
                <c:pt idx="35090">
                  <c:v>1</c:v>
                </c:pt>
                <c:pt idx="35091">
                  <c:v>1</c:v>
                </c:pt>
                <c:pt idx="35092">
                  <c:v>1</c:v>
                </c:pt>
                <c:pt idx="35093">
                  <c:v>1</c:v>
                </c:pt>
                <c:pt idx="35094">
                  <c:v>1</c:v>
                </c:pt>
                <c:pt idx="35095">
                  <c:v>1</c:v>
                </c:pt>
                <c:pt idx="35096">
                  <c:v>1</c:v>
                </c:pt>
                <c:pt idx="35097">
                  <c:v>1</c:v>
                </c:pt>
                <c:pt idx="35098">
                  <c:v>1</c:v>
                </c:pt>
                <c:pt idx="35099">
                  <c:v>1</c:v>
                </c:pt>
                <c:pt idx="35100">
                  <c:v>1</c:v>
                </c:pt>
                <c:pt idx="35101">
                  <c:v>1</c:v>
                </c:pt>
                <c:pt idx="35102">
                  <c:v>1</c:v>
                </c:pt>
                <c:pt idx="35103">
                  <c:v>1</c:v>
                </c:pt>
                <c:pt idx="35104">
                  <c:v>1</c:v>
                </c:pt>
                <c:pt idx="35105">
                  <c:v>1</c:v>
                </c:pt>
                <c:pt idx="35106">
                  <c:v>1</c:v>
                </c:pt>
                <c:pt idx="35107">
                  <c:v>1</c:v>
                </c:pt>
                <c:pt idx="35108">
                  <c:v>1</c:v>
                </c:pt>
                <c:pt idx="35109">
                  <c:v>1</c:v>
                </c:pt>
                <c:pt idx="35110">
                  <c:v>1</c:v>
                </c:pt>
                <c:pt idx="35111">
                  <c:v>1</c:v>
                </c:pt>
                <c:pt idx="35112">
                  <c:v>1</c:v>
                </c:pt>
                <c:pt idx="35113">
                  <c:v>1</c:v>
                </c:pt>
                <c:pt idx="35114">
                  <c:v>1</c:v>
                </c:pt>
                <c:pt idx="35115">
                  <c:v>0.6</c:v>
                </c:pt>
                <c:pt idx="35116">
                  <c:v>1</c:v>
                </c:pt>
                <c:pt idx="35117">
                  <c:v>1</c:v>
                </c:pt>
                <c:pt idx="35118">
                  <c:v>1</c:v>
                </c:pt>
                <c:pt idx="35119">
                  <c:v>1</c:v>
                </c:pt>
                <c:pt idx="35120">
                  <c:v>1</c:v>
                </c:pt>
                <c:pt idx="35121">
                  <c:v>1</c:v>
                </c:pt>
                <c:pt idx="35122">
                  <c:v>1</c:v>
                </c:pt>
                <c:pt idx="35123">
                  <c:v>1</c:v>
                </c:pt>
                <c:pt idx="35124">
                  <c:v>1</c:v>
                </c:pt>
                <c:pt idx="35125">
                  <c:v>1</c:v>
                </c:pt>
                <c:pt idx="35126">
                  <c:v>1</c:v>
                </c:pt>
                <c:pt idx="35127">
                  <c:v>1</c:v>
                </c:pt>
                <c:pt idx="35128">
                  <c:v>1</c:v>
                </c:pt>
                <c:pt idx="35129">
                  <c:v>1</c:v>
                </c:pt>
                <c:pt idx="35130">
                  <c:v>1</c:v>
                </c:pt>
                <c:pt idx="35131">
                  <c:v>1</c:v>
                </c:pt>
                <c:pt idx="35132">
                  <c:v>1</c:v>
                </c:pt>
                <c:pt idx="35133">
                  <c:v>1</c:v>
                </c:pt>
                <c:pt idx="35134">
                  <c:v>1</c:v>
                </c:pt>
                <c:pt idx="35135">
                  <c:v>1</c:v>
                </c:pt>
                <c:pt idx="35136">
                  <c:v>1</c:v>
                </c:pt>
                <c:pt idx="35137">
                  <c:v>1</c:v>
                </c:pt>
                <c:pt idx="35138">
                  <c:v>1</c:v>
                </c:pt>
                <c:pt idx="35139">
                  <c:v>1</c:v>
                </c:pt>
                <c:pt idx="35140">
                  <c:v>1</c:v>
                </c:pt>
                <c:pt idx="35141">
                  <c:v>1</c:v>
                </c:pt>
                <c:pt idx="35142">
                  <c:v>1</c:v>
                </c:pt>
                <c:pt idx="35143">
                  <c:v>1</c:v>
                </c:pt>
                <c:pt idx="35144">
                  <c:v>1</c:v>
                </c:pt>
                <c:pt idx="35145">
                  <c:v>1</c:v>
                </c:pt>
                <c:pt idx="35146">
                  <c:v>1</c:v>
                </c:pt>
                <c:pt idx="35147">
                  <c:v>1</c:v>
                </c:pt>
                <c:pt idx="35148">
                  <c:v>1</c:v>
                </c:pt>
                <c:pt idx="35149">
                  <c:v>1</c:v>
                </c:pt>
                <c:pt idx="35150">
                  <c:v>1</c:v>
                </c:pt>
                <c:pt idx="35151">
                  <c:v>1</c:v>
                </c:pt>
                <c:pt idx="35152">
                  <c:v>1</c:v>
                </c:pt>
                <c:pt idx="35153">
                  <c:v>1</c:v>
                </c:pt>
                <c:pt idx="35154">
                  <c:v>1</c:v>
                </c:pt>
                <c:pt idx="35155">
                  <c:v>1</c:v>
                </c:pt>
                <c:pt idx="35156">
                  <c:v>1</c:v>
                </c:pt>
                <c:pt idx="35157">
                  <c:v>1</c:v>
                </c:pt>
                <c:pt idx="35158">
                  <c:v>1</c:v>
                </c:pt>
                <c:pt idx="35159">
                  <c:v>1</c:v>
                </c:pt>
                <c:pt idx="35160">
                  <c:v>1</c:v>
                </c:pt>
                <c:pt idx="35161">
                  <c:v>1</c:v>
                </c:pt>
                <c:pt idx="35162">
                  <c:v>1</c:v>
                </c:pt>
                <c:pt idx="35163">
                  <c:v>1</c:v>
                </c:pt>
                <c:pt idx="35164">
                  <c:v>1</c:v>
                </c:pt>
                <c:pt idx="35165">
                  <c:v>1</c:v>
                </c:pt>
                <c:pt idx="35166">
                  <c:v>1</c:v>
                </c:pt>
                <c:pt idx="35167">
                  <c:v>1</c:v>
                </c:pt>
                <c:pt idx="35168">
                  <c:v>1</c:v>
                </c:pt>
                <c:pt idx="35169">
                  <c:v>1</c:v>
                </c:pt>
                <c:pt idx="35170">
                  <c:v>1</c:v>
                </c:pt>
                <c:pt idx="35171">
                  <c:v>1</c:v>
                </c:pt>
                <c:pt idx="35172">
                  <c:v>1</c:v>
                </c:pt>
                <c:pt idx="35173">
                  <c:v>1</c:v>
                </c:pt>
                <c:pt idx="35174">
                  <c:v>1</c:v>
                </c:pt>
                <c:pt idx="35175">
                  <c:v>1</c:v>
                </c:pt>
                <c:pt idx="35176">
                  <c:v>1</c:v>
                </c:pt>
                <c:pt idx="35177">
                  <c:v>1</c:v>
                </c:pt>
                <c:pt idx="35178">
                  <c:v>1</c:v>
                </c:pt>
                <c:pt idx="35179">
                  <c:v>1</c:v>
                </c:pt>
                <c:pt idx="35180">
                  <c:v>1</c:v>
                </c:pt>
                <c:pt idx="35181">
                  <c:v>1</c:v>
                </c:pt>
                <c:pt idx="35182">
                  <c:v>1</c:v>
                </c:pt>
                <c:pt idx="35183">
                  <c:v>1</c:v>
                </c:pt>
                <c:pt idx="35184">
                  <c:v>1</c:v>
                </c:pt>
                <c:pt idx="35185">
                  <c:v>1</c:v>
                </c:pt>
                <c:pt idx="35186">
                  <c:v>1</c:v>
                </c:pt>
                <c:pt idx="35187">
                  <c:v>1</c:v>
                </c:pt>
                <c:pt idx="35188">
                  <c:v>1</c:v>
                </c:pt>
                <c:pt idx="35189">
                  <c:v>1</c:v>
                </c:pt>
                <c:pt idx="35190">
                  <c:v>1</c:v>
                </c:pt>
                <c:pt idx="35191">
                  <c:v>1</c:v>
                </c:pt>
                <c:pt idx="35192">
                  <c:v>1</c:v>
                </c:pt>
                <c:pt idx="35193">
                  <c:v>1</c:v>
                </c:pt>
                <c:pt idx="35194">
                  <c:v>0.2</c:v>
                </c:pt>
                <c:pt idx="35195">
                  <c:v>1</c:v>
                </c:pt>
                <c:pt idx="35196">
                  <c:v>1</c:v>
                </c:pt>
                <c:pt idx="35197">
                  <c:v>1</c:v>
                </c:pt>
                <c:pt idx="35198">
                  <c:v>1</c:v>
                </c:pt>
                <c:pt idx="35199">
                  <c:v>1</c:v>
                </c:pt>
                <c:pt idx="35200">
                  <c:v>1</c:v>
                </c:pt>
                <c:pt idx="35201">
                  <c:v>1</c:v>
                </c:pt>
                <c:pt idx="35202">
                  <c:v>1</c:v>
                </c:pt>
                <c:pt idx="35203">
                  <c:v>1</c:v>
                </c:pt>
                <c:pt idx="35204">
                  <c:v>1</c:v>
                </c:pt>
                <c:pt idx="35205">
                  <c:v>1</c:v>
                </c:pt>
                <c:pt idx="35206">
                  <c:v>1</c:v>
                </c:pt>
                <c:pt idx="35207">
                  <c:v>1</c:v>
                </c:pt>
                <c:pt idx="35208">
                  <c:v>1</c:v>
                </c:pt>
                <c:pt idx="35209">
                  <c:v>1</c:v>
                </c:pt>
                <c:pt idx="35210">
                  <c:v>1</c:v>
                </c:pt>
                <c:pt idx="35211">
                  <c:v>1</c:v>
                </c:pt>
                <c:pt idx="35212">
                  <c:v>1</c:v>
                </c:pt>
                <c:pt idx="35213">
                  <c:v>1</c:v>
                </c:pt>
                <c:pt idx="35214">
                  <c:v>1</c:v>
                </c:pt>
                <c:pt idx="35215">
                  <c:v>1</c:v>
                </c:pt>
                <c:pt idx="35216">
                  <c:v>1</c:v>
                </c:pt>
                <c:pt idx="35217">
                  <c:v>1</c:v>
                </c:pt>
                <c:pt idx="35218">
                  <c:v>1</c:v>
                </c:pt>
                <c:pt idx="35219">
                  <c:v>1</c:v>
                </c:pt>
                <c:pt idx="35220">
                  <c:v>1</c:v>
                </c:pt>
                <c:pt idx="35221">
                  <c:v>1</c:v>
                </c:pt>
                <c:pt idx="35222">
                  <c:v>1</c:v>
                </c:pt>
                <c:pt idx="35223">
                  <c:v>1</c:v>
                </c:pt>
                <c:pt idx="35224">
                  <c:v>1</c:v>
                </c:pt>
                <c:pt idx="35225">
                  <c:v>1</c:v>
                </c:pt>
                <c:pt idx="35226">
                  <c:v>1</c:v>
                </c:pt>
                <c:pt idx="35227">
                  <c:v>1</c:v>
                </c:pt>
                <c:pt idx="35228">
                  <c:v>1</c:v>
                </c:pt>
                <c:pt idx="35229">
                  <c:v>1</c:v>
                </c:pt>
                <c:pt idx="35230">
                  <c:v>1</c:v>
                </c:pt>
                <c:pt idx="35231">
                  <c:v>1</c:v>
                </c:pt>
                <c:pt idx="35232">
                  <c:v>1</c:v>
                </c:pt>
                <c:pt idx="35233">
                  <c:v>1</c:v>
                </c:pt>
                <c:pt idx="35234">
                  <c:v>1</c:v>
                </c:pt>
                <c:pt idx="35235">
                  <c:v>1</c:v>
                </c:pt>
                <c:pt idx="35236">
                  <c:v>1</c:v>
                </c:pt>
                <c:pt idx="35237">
                  <c:v>1</c:v>
                </c:pt>
                <c:pt idx="35238">
                  <c:v>1</c:v>
                </c:pt>
                <c:pt idx="35239">
                  <c:v>1</c:v>
                </c:pt>
                <c:pt idx="35240">
                  <c:v>1</c:v>
                </c:pt>
                <c:pt idx="35241">
                  <c:v>1</c:v>
                </c:pt>
                <c:pt idx="35242">
                  <c:v>1</c:v>
                </c:pt>
                <c:pt idx="35243">
                  <c:v>1</c:v>
                </c:pt>
                <c:pt idx="35244">
                  <c:v>1</c:v>
                </c:pt>
                <c:pt idx="35245">
                  <c:v>1</c:v>
                </c:pt>
                <c:pt idx="35246">
                  <c:v>1</c:v>
                </c:pt>
                <c:pt idx="35247">
                  <c:v>1</c:v>
                </c:pt>
                <c:pt idx="35248">
                  <c:v>1</c:v>
                </c:pt>
                <c:pt idx="35249">
                  <c:v>1</c:v>
                </c:pt>
                <c:pt idx="35250">
                  <c:v>1</c:v>
                </c:pt>
                <c:pt idx="35251">
                  <c:v>1</c:v>
                </c:pt>
                <c:pt idx="35252">
                  <c:v>1</c:v>
                </c:pt>
                <c:pt idx="35253">
                  <c:v>1</c:v>
                </c:pt>
                <c:pt idx="35254">
                  <c:v>1</c:v>
                </c:pt>
                <c:pt idx="35255">
                  <c:v>1</c:v>
                </c:pt>
                <c:pt idx="35256">
                  <c:v>1</c:v>
                </c:pt>
                <c:pt idx="35257">
                  <c:v>1</c:v>
                </c:pt>
                <c:pt idx="35258">
                  <c:v>1</c:v>
                </c:pt>
                <c:pt idx="35259">
                  <c:v>1</c:v>
                </c:pt>
                <c:pt idx="35260">
                  <c:v>1</c:v>
                </c:pt>
                <c:pt idx="35261">
                  <c:v>1</c:v>
                </c:pt>
                <c:pt idx="35262">
                  <c:v>1</c:v>
                </c:pt>
                <c:pt idx="35263">
                  <c:v>1</c:v>
                </c:pt>
                <c:pt idx="35264">
                  <c:v>1</c:v>
                </c:pt>
                <c:pt idx="35265">
                  <c:v>1</c:v>
                </c:pt>
                <c:pt idx="35266">
                  <c:v>1</c:v>
                </c:pt>
                <c:pt idx="35267">
                  <c:v>1</c:v>
                </c:pt>
                <c:pt idx="35268">
                  <c:v>1</c:v>
                </c:pt>
                <c:pt idx="35269">
                  <c:v>1</c:v>
                </c:pt>
                <c:pt idx="35270">
                  <c:v>1</c:v>
                </c:pt>
                <c:pt idx="35271">
                  <c:v>1</c:v>
                </c:pt>
                <c:pt idx="35272">
                  <c:v>1</c:v>
                </c:pt>
                <c:pt idx="35273">
                  <c:v>1</c:v>
                </c:pt>
                <c:pt idx="35274">
                  <c:v>0.8</c:v>
                </c:pt>
                <c:pt idx="35275">
                  <c:v>1</c:v>
                </c:pt>
                <c:pt idx="35276">
                  <c:v>1</c:v>
                </c:pt>
                <c:pt idx="35277">
                  <c:v>1</c:v>
                </c:pt>
                <c:pt idx="35278">
                  <c:v>1</c:v>
                </c:pt>
                <c:pt idx="35279">
                  <c:v>1</c:v>
                </c:pt>
                <c:pt idx="35280">
                  <c:v>1</c:v>
                </c:pt>
                <c:pt idx="35281">
                  <c:v>1</c:v>
                </c:pt>
                <c:pt idx="35282">
                  <c:v>1</c:v>
                </c:pt>
                <c:pt idx="35283">
                  <c:v>1</c:v>
                </c:pt>
                <c:pt idx="35284">
                  <c:v>1</c:v>
                </c:pt>
                <c:pt idx="35285">
                  <c:v>1</c:v>
                </c:pt>
                <c:pt idx="35286">
                  <c:v>1</c:v>
                </c:pt>
                <c:pt idx="35287">
                  <c:v>1</c:v>
                </c:pt>
                <c:pt idx="35288">
                  <c:v>1</c:v>
                </c:pt>
                <c:pt idx="35289">
                  <c:v>1</c:v>
                </c:pt>
                <c:pt idx="35290">
                  <c:v>1</c:v>
                </c:pt>
                <c:pt idx="35291">
                  <c:v>1</c:v>
                </c:pt>
                <c:pt idx="35292">
                  <c:v>1</c:v>
                </c:pt>
                <c:pt idx="35293">
                  <c:v>1</c:v>
                </c:pt>
                <c:pt idx="35294">
                  <c:v>1</c:v>
                </c:pt>
                <c:pt idx="35295">
                  <c:v>1</c:v>
                </c:pt>
                <c:pt idx="35296">
                  <c:v>1</c:v>
                </c:pt>
                <c:pt idx="35297">
                  <c:v>1</c:v>
                </c:pt>
                <c:pt idx="35298">
                  <c:v>1</c:v>
                </c:pt>
                <c:pt idx="35299">
                  <c:v>1</c:v>
                </c:pt>
                <c:pt idx="35300">
                  <c:v>1</c:v>
                </c:pt>
                <c:pt idx="35301">
                  <c:v>1</c:v>
                </c:pt>
                <c:pt idx="35302">
                  <c:v>1</c:v>
                </c:pt>
                <c:pt idx="35303">
                  <c:v>1</c:v>
                </c:pt>
                <c:pt idx="35304">
                  <c:v>1</c:v>
                </c:pt>
                <c:pt idx="35305">
                  <c:v>1</c:v>
                </c:pt>
                <c:pt idx="35306">
                  <c:v>1</c:v>
                </c:pt>
                <c:pt idx="35307">
                  <c:v>1</c:v>
                </c:pt>
                <c:pt idx="35308">
                  <c:v>1</c:v>
                </c:pt>
                <c:pt idx="35309">
                  <c:v>1</c:v>
                </c:pt>
                <c:pt idx="35310">
                  <c:v>1</c:v>
                </c:pt>
                <c:pt idx="35311">
                  <c:v>1</c:v>
                </c:pt>
                <c:pt idx="35312">
                  <c:v>1</c:v>
                </c:pt>
                <c:pt idx="35313">
                  <c:v>1</c:v>
                </c:pt>
                <c:pt idx="35314">
                  <c:v>1</c:v>
                </c:pt>
                <c:pt idx="35315">
                  <c:v>1</c:v>
                </c:pt>
                <c:pt idx="35316">
                  <c:v>1</c:v>
                </c:pt>
                <c:pt idx="35317">
                  <c:v>1</c:v>
                </c:pt>
                <c:pt idx="35318">
                  <c:v>1</c:v>
                </c:pt>
                <c:pt idx="35319">
                  <c:v>1</c:v>
                </c:pt>
                <c:pt idx="35320">
                  <c:v>1</c:v>
                </c:pt>
                <c:pt idx="35321">
                  <c:v>1</c:v>
                </c:pt>
                <c:pt idx="35322">
                  <c:v>0.8</c:v>
                </c:pt>
                <c:pt idx="35323">
                  <c:v>1</c:v>
                </c:pt>
                <c:pt idx="35324">
                  <c:v>1</c:v>
                </c:pt>
                <c:pt idx="35325">
                  <c:v>1</c:v>
                </c:pt>
                <c:pt idx="35326">
                  <c:v>1</c:v>
                </c:pt>
                <c:pt idx="35327">
                  <c:v>1</c:v>
                </c:pt>
                <c:pt idx="35328">
                  <c:v>1</c:v>
                </c:pt>
                <c:pt idx="35329">
                  <c:v>1</c:v>
                </c:pt>
                <c:pt idx="35330">
                  <c:v>1</c:v>
                </c:pt>
                <c:pt idx="35331">
                  <c:v>1</c:v>
                </c:pt>
                <c:pt idx="35332">
                  <c:v>1</c:v>
                </c:pt>
                <c:pt idx="35333">
                  <c:v>1</c:v>
                </c:pt>
                <c:pt idx="35334">
                  <c:v>1</c:v>
                </c:pt>
                <c:pt idx="35335">
                  <c:v>1</c:v>
                </c:pt>
                <c:pt idx="35336">
                  <c:v>1</c:v>
                </c:pt>
                <c:pt idx="35337">
                  <c:v>1</c:v>
                </c:pt>
                <c:pt idx="35338">
                  <c:v>1</c:v>
                </c:pt>
                <c:pt idx="35339">
                  <c:v>1</c:v>
                </c:pt>
                <c:pt idx="35340">
                  <c:v>1</c:v>
                </c:pt>
                <c:pt idx="35341">
                  <c:v>1</c:v>
                </c:pt>
                <c:pt idx="35342">
                  <c:v>1</c:v>
                </c:pt>
                <c:pt idx="35343">
                  <c:v>1</c:v>
                </c:pt>
                <c:pt idx="35344">
                  <c:v>1</c:v>
                </c:pt>
                <c:pt idx="35345">
                  <c:v>1</c:v>
                </c:pt>
                <c:pt idx="35346">
                  <c:v>1</c:v>
                </c:pt>
                <c:pt idx="35347">
                  <c:v>1</c:v>
                </c:pt>
                <c:pt idx="35348">
                  <c:v>1</c:v>
                </c:pt>
                <c:pt idx="35349">
                  <c:v>1</c:v>
                </c:pt>
                <c:pt idx="35350">
                  <c:v>1</c:v>
                </c:pt>
                <c:pt idx="35351">
                  <c:v>1</c:v>
                </c:pt>
                <c:pt idx="35352">
                  <c:v>1</c:v>
                </c:pt>
                <c:pt idx="35353">
                  <c:v>1</c:v>
                </c:pt>
                <c:pt idx="35354">
                  <c:v>1</c:v>
                </c:pt>
                <c:pt idx="35355">
                  <c:v>1</c:v>
                </c:pt>
                <c:pt idx="35356">
                  <c:v>1</c:v>
                </c:pt>
                <c:pt idx="35357">
                  <c:v>1</c:v>
                </c:pt>
                <c:pt idx="35358">
                  <c:v>1</c:v>
                </c:pt>
                <c:pt idx="35359">
                  <c:v>1</c:v>
                </c:pt>
                <c:pt idx="35360">
                  <c:v>1</c:v>
                </c:pt>
                <c:pt idx="35361">
                  <c:v>1</c:v>
                </c:pt>
                <c:pt idx="35362">
                  <c:v>1</c:v>
                </c:pt>
                <c:pt idx="35363">
                  <c:v>1</c:v>
                </c:pt>
                <c:pt idx="35364">
                  <c:v>1</c:v>
                </c:pt>
                <c:pt idx="35365">
                  <c:v>1</c:v>
                </c:pt>
                <c:pt idx="35366">
                  <c:v>1</c:v>
                </c:pt>
                <c:pt idx="35367">
                  <c:v>1</c:v>
                </c:pt>
                <c:pt idx="35368">
                  <c:v>1</c:v>
                </c:pt>
                <c:pt idx="35369">
                  <c:v>1</c:v>
                </c:pt>
                <c:pt idx="35370">
                  <c:v>1</c:v>
                </c:pt>
                <c:pt idx="35371">
                  <c:v>1</c:v>
                </c:pt>
                <c:pt idx="35372">
                  <c:v>1</c:v>
                </c:pt>
                <c:pt idx="35373">
                  <c:v>1</c:v>
                </c:pt>
                <c:pt idx="35374">
                  <c:v>1</c:v>
                </c:pt>
                <c:pt idx="35375">
                  <c:v>1</c:v>
                </c:pt>
                <c:pt idx="35376">
                  <c:v>1</c:v>
                </c:pt>
                <c:pt idx="35377">
                  <c:v>1</c:v>
                </c:pt>
                <c:pt idx="35378">
                  <c:v>1</c:v>
                </c:pt>
                <c:pt idx="35379">
                  <c:v>1</c:v>
                </c:pt>
                <c:pt idx="35380">
                  <c:v>1</c:v>
                </c:pt>
                <c:pt idx="35381">
                  <c:v>1</c:v>
                </c:pt>
                <c:pt idx="35382">
                  <c:v>1</c:v>
                </c:pt>
                <c:pt idx="35383">
                  <c:v>1</c:v>
                </c:pt>
                <c:pt idx="35384">
                  <c:v>1</c:v>
                </c:pt>
                <c:pt idx="35385">
                  <c:v>1</c:v>
                </c:pt>
                <c:pt idx="35386">
                  <c:v>1</c:v>
                </c:pt>
                <c:pt idx="35387">
                  <c:v>1</c:v>
                </c:pt>
                <c:pt idx="35388">
                  <c:v>1</c:v>
                </c:pt>
                <c:pt idx="35389">
                  <c:v>1</c:v>
                </c:pt>
                <c:pt idx="35390">
                  <c:v>1</c:v>
                </c:pt>
                <c:pt idx="35391">
                  <c:v>1</c:v>
                </c:pt>
                <c:pt idx="35392">
                  <c:v>1</c:v>
                </c:pt>
                <c:pt idx="35393">
                  <c:v>1</c:v>
                </c:pt>
                <c:pt idx="35394">
                  <c:v>1</c:v>
                </c:pt>
                <c:pt idx="35395">
                  <c:v>1</c:v>
                </c:pt>
                <c:pt idx="35396">
                  <c:v>1</c:v>
                </c:pt>
                <c:pt idx="35397">
                  <c:v>1</c:v>
                </c:pt>
                <c:pt idx="35398">
                  <c:v>1</c:v>
                </c:pt>
                <c:pt idx="35399">
                  <c:v>1</c:v>
                </c:pt>
                <c:pt idx="35400">
                  <c:v>1</c:v>
                </c:pt>
                <c:pt idx="35401">
                  <c:v>1</c:v>
                </c:pt>
                <c:pt idx="35402">
                  <c:v>1</c:v>
                </c:pt>
                <c:pt idx="35403">
                  <c:v>1</c:v>
                </c:pt>
                <c:pt idx="35404">
                  <c:v>1</c:v>
                </c:pt>
                <c:pt idx="35405">
                  <c:v>1</c:v>
                </c:pt>
                <c:pt idx="35406">
                  <c:v>0.6</c:v>
                </c:pt>
                <c:pt idx="35407">
                  <c:v>1</c:v>
                </c:pt>
                <c:pt idx="35408">
                  <c:v>1</c:v>
                </c:pt>
                <c:pt idx="35409">
                  <c:v>1</c:v>
                </c:pt>
                <c:pt idx="35410">
                  <c:v>1</c:v>
                </c:pt>
                <c:pt idx="35411">
                  <c:v>1</c:v>
                </c:pt>
                <c:pt idx="35412">
                  <c:v>1</c:v>
                </c:pt>
                <c:pt idx="35413">
                  <c:v>1</c:v>
                </c:pt>
                <c:pt idx="35414">
                  <c:v>1</c:v>
                </c:pt>
                <c:pt idx="35415">
                  <c:v>1</c:v>
                </c:pt>
                <c:pt idx="35416">
                  <c:v>1</c:v>
                </c:pt>
                <c:pt idx="35417">
                  <c:v>1</c:v>
                </c:pt>
                <c:pt idx="35418">
                  <c:v>1</c:v>
                </c:pt>
                <c:pt idx="35419">
                  <c:v>1</c:v>
                </c:pt>
                <c:pt idx="35420">
                  <c:v>1</c:v>
                </c:pt>
                <c:pt idx="35421">
                  <c:v>1</c:v>
                </c:pt>
                <c:pt idx="35422">
                  <c:v>1</c:v>
                </c:pt>
                <c:pt idx="35423">
                  <c:v>1</c:v>
                </c:pt>
                <c:pt idx="35424">
                  <c:v>1</c:v>
                </c:pt>
                <c:pt idx="35425">
                  <c:v>1</c:v>
                </c:pt>
                <c:pt idx="35426">
                  <c:v>1</c:v>
                </c:pt>
                <c:pt idx="35427">
                  <c:v>1</c:v>
                </c:pt>
                <c:pt idx="35428">
                  <c:v>1</c:v>
                </c:pt>
                <c:pt idx="35429">
                  <c:v>0.6</c:v>
                </c:pt>
                <c:pt idx="35430">
                  <c:v>1</c:v>
                </c:pt>
                <c:pt idx="35431">
                  <c:v>1</c:v>
                </c:pt>
                <c:pt idx="35432">
                  <c:v>1</c:v>
                </c:pt>
                <c:pt idx="35433">
                  <c:v>1</c:v>
                </c:pt>
                <c:pt idx="35434">
                  <c:v>1</c:v>
                </c:pt>
                <c:pt idx="35435">
                  <c:v>1</c:v>
                </c:pt>
                <c:pt idx="35436">
                  <c:v>1</c:v>
                </c:pt>
                <c:pt idx="35437">
                  <c:v>1</c:v>
                </c:pt>
                <c:pt idx="35438">
                  <c:v>1</c:v>
                </c:pt>
                <c:pt idx="35439">
                  <c:v>1</c:v>
                </c:pt>
                <c:pt idx="35440">
                  <c:v>1</c:v>
                </c:pt>
                <c:pt idx="35441">
                  <c:v>1</c:v>
                </c:pt>
                <c:pt idx="35442">
                  <c:v>1</c:v>
                </c:pt>
                <c:pt idx="35443">
                  <c:v>1</c:v>
                </c:pt>
                <c:pt idx="35444">
                  <c:v>1</c:v>
                </c:pt>
                <c:pt idx="35445">
                  <c:v>1</c:v>
                </c:pt>
                <c:pt idx="35446">
                  <c:v>1</c:v>
                </c:pt>
                <c:pt idx="35447">
                  <c:v>1</c:v>
                </c:pt>
                <c:pt idx="35448">
                  <c:v>1</c:v>
                </c:pt>
                <c:pt idx="35449">
                  <c:v>1</c:v>
                </c:pt>
                <c:pt idx="35450">
                  <c:v>1</c:v>
                </c:pt>
                <c:pt idx="35451">
                  <c:v>1</c:v>
                </c:pt>
                <c:pt idx="35452">
                  <c:v>1</c:v>
                </c:pt>
                <c:pt idx="35453">
                  <c:v>1</c:v>
                </c:pt>
                <c:pt idx="35454">
                  <c:v>1</c:v>
                </c:pt>
                <c:pt idx="35455">
                  <c:v>1</c:v>
                </c:pt>
                <c:pt idx="35456">
                  <c:v>1</c:v>
                </c:pt>
                <c:pt idx="35457">
                  <c:v>1</c:v>
                </c:pt>
                <c:pt idx="35458">
                  <c:v>1</c:v>
                </c:pt>
                <c:pt idx="35459">
                  <c:v>1</c:v>
                </c:pt>
                <c:pt idx="35460">
                  <c:v>1</c:v>
                </c:pt>
                <c:pt idx="35461">
                  <c:v>1</c:v>
                </c:pt>
                <c:pt idx="35462">
                  <c:v>1</c:v>
                </c:pt>
                <c:pt idx="35463">
                  <c:v>1</c:v>
                </c:pt>
                <c:pt idx="35464">
                  <c:v>1</c:v>
                </c:pt>
                <c:pt idx="35465">
                  <c:v>1</c:v>
                </c:pt>
                <c:pt idx="35466">
                  <c:v>1</c:v>
                </c:pt>
                <c:pt idx="35467">
                  <c:v>1</c:v>
                </c:pt>
                <c:pt idx="35468">
                  <c:v>1</c:v>
                </c:pt>
                <c:pt idx="35469">
                  <c:v>1</c:v>
                </c:pt>
                <c:pt idx="35470">
                  <c:v>1</c:v>
                </c:pt>
                <c:pt idx="35471">
                  <c:v>1</c:v>
                </c:pt>
                <c:pt idx="35472">
                  <c:v>1</c:v>
                </c:pt>
                <c:pt idx="35473">
                  <c:v>1</c:v>
                </c:pt>
                <c:pt idx="35474">
                  <c:v>1</c:v>
                </c:pt>
                <c:pt idx="35475">
                  <c:v>1</c:v>
                </c:pt>
                <c:pt idx="35476">
                  <c:v>1</c:v>
                </c:pt>
                <c:pt idx="35477">
                  <c:v>1</c:v>
                </c:pt>
                <c:pt idx="35478">
                  <c:v>1</c:v>
                </c:pt>
                <c:pt idx="35479">
                  <c:v>1</c:v>
                </c:pt>
                <c:pt idx="35480">
                  <c:v>1</c:v>
                </c:pt>
                <c:pt idx="35481">
                  <c:v>1</c:v>
                </c:pt>
                <c:pt idx="35482">
                  <c:v>1</c:v>
                </c:pt>
                <c:pt idx="35483">
                  <c:v>1</c:v>
                </c:pt>
                <c:pt idx="35484">
                  <c:v>1</c:v>
                </c:pt>
                <c:pt idx="35485">
                  <c:v>1</c:v>
                </c:pt>
                <c:pt idx="35486">
                  <c:v>1</c:v>
                </c:pt>
                <c:pt idx="35487">
                  <c:v>1</c:v>
                </c:pt>
                <c:pt idx="35488">
                  <c:v>1</c:v>
                </c:pt>
                <c:pt idx="35489">
                  <c:v>1</c:v>
                </c:pt>
                <c:pt idx="35490">
                  <c:v>1</c:v>
                </c:pt>
                <c:pt idx="35491">
                  <c:v>1</c:v>
                </c:pt>
                <c:pt idx="35492">
                  <c:v>1</c:v>
                </c:pt>
                <c:pt idx="35493">
                  <c:v>1</c:v>
                </c:pt>
                <c:pt idx="35494">
                  <c:v>1</c:v>
                </c:pt>
                <c:pt idx="35495">
                  <c:v>1</c:v>
                </c:pt>
                <c:pt idx="35496">
                  <c:v>1</c:v>
                </c:pt>
                <c:pt idx="35497">
                  <c:v>1</c:v>
                </c:pt>
                <c:pt idx="35498">
                  <c:v>1</c:v>
                </c:pt>
                <c:pt idx="35499">
                  <c:v>1</c:v>
                </c:pt>
                <c:pt idx="35500">
                  <c:v>1</c:v>
                </c:pt>
                <c:pt idx="35501">
                  <c:v>1</c:v>
                </c:pt>
                <c:pt idx="35502">
                  <c:v>1</c:v>
                </c:pt>
                <c:pt idx="35503">
                  <c:v>1</c:v>
                </c:pt>
                <c:pt idx="35504">
                  <c:v>1</c:v>
                </c:pt>
                <c:pt idx="35505">
                  <c:v>1</c:v>
                </c:pt>
                <c:pt idx="35506">
                  <c:v>1</c:v>
                </c:pt>
                <c:pt idx="35507">
                  <c:v>1</c:v>
                </c:pt>
                <c:pt idx="35508">
                  <c:v>1</c:v>
                </c:pt>
                <c:pt idx="35509">
                  <c:v>1</c:v>
                </c:pt>
                <c:pt idx="35510">
                  <c:v>1</c:v>
                </c:pt>
                <c:pt idx="35511">
                  <c:v>1</c:v>
                </c:pt>
                <c:pt idx="35512">
                  <c:v>1</c:v>
                </c:pt>
                <c:pt idx="35513">
                  <c:v>1</c:v>
                </c:pt>
                <c:pt idx="35514">
                  <c:v>1</c:v>
                </c:pt>
                <c:pt idx="35515">
                  <c:v>1</c:v>
                </c:pt>
                <c:pt idx="35516">
                  <c:v>1</c:v>
                </c:pt>
                <c:pt idx="35517">
                  <c:v>1</c:v>
                </c:pt>
                <c:pt idx="35518">
                  <c:v>1</c:v>
                </c:pt>
                <c:pt idx="35519">
                  <c:v>1</c:v>
                </c:pt>
                <c:pt idx="35520">
                  <c:v>1</c:v>
                </c:pt>
                <c:pt idx="35521">
                  <c:v>1</c:v>
                </c:pt>
                <c:pt idx="35522">
                  <c:v>1</c:v>
                </c:pt>
                <c:pt idx="35523">
                  <c:v>1</c:v>
                </c:pt>
                <c:pt idx="35524">
                  <c:v>1</c:v>
                </c:pt>
                <c:pt idx="35525">
                  <c:v>1</c:v>
                </c:pt>
                <c:pt idx="35526">
                  <c:v>1</c:v>
                </c:pt>
                <c:pt idx="35527">
                  <c:v>1</c:v>
                </c:pt>
                <c:pt idx="35528">
                  <c:v>1</c:v>
                </c:pt>
                <c:pt idx="35529">
                  <c:v>1</c:v>
                </c:pt>
                <c:pt idx="35530">
                  <c:v>1</c:v>
                </c:pt>
                <c:pt idx="35531">
                  <c:v>1</c:v>
                </c:pt>
                <c:pt idx="35532">
                  <c:v>1</c:v>
                </c:pt>
                <c:pt idx="35533">
                  <c:v>1</c:v>
                </c:pt>
                <c:pt idx="35534">
                  <c:v>1</c:v>
                </c:pt>
                <c:pt idx="35535">
                  <c:v>1</c:v>
                </c:pt>
                <c:pt idx="35536">
                  <c:v>1</c:v>
                </c:pt>
                <c:pt idx="35537">
                  <c:v>1</c:v>
                </c:pt>
                <c:pt idx="35538">
                  <c:v>1</c:v>
                </c:pt>
                <c:pt idx="35539">
                  <c:v>1</c:v>
                </c:pt>
                <c:pt idx="35540">
                  <c:v>1</c:v>
                </c:pt>
                <c:pt idx="35541">
                  <c:v>1</c:v>
                </c:pt>
                <c:pt idx="35542">
                  <c:v>1</c:v>
                </c:pt>
                <c:pt idx="35543">
                  <c:v>1</c:v>
                </c:pt>
                <c:pt idx="35544">
                  <c:v>1</c:v>
                </c:pt>
                <c:pt idx="35545">
                  <c:v>1</c:v>
                </c:pt>
                <c:pt idx="35546">
                  <c:v>1</c:v>
                </c:pt>
                <c:pt idx="35547">
                  <c:v>1</c:v>
                </c:pt>
                <c:pt idx="35548">
                  <c:v>1</c:v>
                </c:pt>
                <c:pt idx="35549">
                  <c:v>1</c:v>
                </c:pt>
                <c:pt idx="35550">
                  <c:v>1</c:v>
                </c:pt>
                <c:pt idx="35551">
                  <c:v>1</c:v>
                </c:pt>
                <c:pt idx="35552">
                  <c:v>1</c:v>
                </c:pt>
                <c:pt idx="35553">
                  <c:v>1</c:v>
                </c:pt>
                <c:pt idx="35554">
                  <c:v>1</c:v>
                </c:pt>
                <c:pt idx="35555">
                  <c:v>1</c:v>
                </c:pt>
                <c:pt idx="35556">
                  <c:v>1</c:v>
                </c:pt>
                <c:pt idx="35557">
                  <c:v>1</c:v>
                </c:pt>
                <c:pt idx="35558">
                  <c:v>1</c:v>
                </c:pt>
                <c:pt idx="35559">
                  <c:v>1</c:v>
                </c:pt>
                <c:pt idx="35560">
                  <c:v>1</c:v>
                </c:pt>
                <c:pt idx="35561">
                  <c:v>1</c:v>
                </c:pt>
                <c:pt idx="35562">
                  <c:v>1</c:v>
                </c:pt>
                <c:pt idx="35563">
                  <c:v>1</c:v>
                </c:pt>
                <c:pt idx="35564">
                  <c:v>1</c:v>
                </c:pt>
                <c:pt idx="35565">
                  <c:v>1</c:v>
                </c:pt>
                <c:pt idx="35566">
                  <c:v>1</c:v>
                </c:pt>
                <c:pt idx="35567">
                  <c:v>1</c:v>
                </c:pt>
                <c:pt idx="35568">
                  <c:v>1</c:v>
                </c:pt>
                <c:pt idx="35569">
                  <c:v>1</c:v>
                </c:pt>
                <c:pt idx="35570">
                  <c:v>1</c:v>
                </c:pt>
                <c:pt idx="35571">
                  <c:v>1</c:v>
                </c:pt>
                <c:pt idx="35572">
                  <c:v>1</c:v>
                </c:pt>
                <c:pt idx="35573">
                  <c:v>1</c:v>
                </c:pt>
                <c:pt idx="35574">
                  <c:v>1</c:v>
                </c:pt>
                <c:pt idx="35575">
                  <c:v>1</c:v>
                </c:pt>
                <c:pt idx="35576">
                  <c:v>1</c:v>
                </c:pt>
                <c:pt idx="35577">
                  <c:v>1</c:v>
                </c:pt>
                <c:pt idx="35578">
                  <c:v>1</c:v>
                </c:pt>
                <c:pt idx="35579">
                  <c:v>1</c:v>
                </c:pt>
                <c:pt idx="35580">
                  <c:v>1</c:v>
                </c:pt>
                <c:pt idx="35581">
                  <c:v>1</c:v>
                </c:pt>
                <c:pt idx="35582">
                  <c:v>1</c:v>
                </c:pt>
                <c:pt idx="35583">
                  <c:v>1</c:v>
                </c:pt>
                <c:pt idx="35584">
                  <c:v>1</c:v>
                </c:pt>
                <c:pt idx="35585">
                  <c:v>1</c:v>
                </c:pt>
                <c:pt idx="35586">
                  <c:v>1</c:v>
                </c:pt>
                <c:pt idx="35587">
                  <c:v>1</c:v>
                </c:pt>
                <c:pt idx="35588">
                  <c:v>1</c:v>
                </c:pt>
                <c:pt idx="35589">
                  <c:v>1</c:v>
                </c:pt>
                <c:pt idx="35590">
                  <c:v>1</c:v>
                </c:pt>
                <c:pt idx="35591">
                  <c:v>1</c:v>
                </c:pt>
                <c:pt idx="35592">
                  <c:v>1</c:v>
                </c:pt>
                <c:pt idx="35593">
                  <c:v>1</c:v>
                </c:pt>
                <c:pt idx="35594">
                  <c:v>1</c:v>
                </c:pt>
                <c:pt idx="35595">
                  <c:v>1</c:v>
                </c:pt>
                <c:pt idx="35596">
                  <c:v>1</c:v>
                </c:pt>
                <c:pt idx="35597">
                  <c:v>1</c:v>
                </c:pt>
                <c:pt idx="35598">
                  <c:v>1</c:v>
                </c:pt>
                <c:pt idx="35599">
                  <c:v>1</c:v>
                </c:pt>
                <c:pt idx="35600">
                  <c:v>1</c:v>
                </c:pt>
                <c:pt idx="35601">
                  <c:v>1</c:v>
                </c:pt>
                <c:pt idx="35602">
                  <c:v>1</c:v>
                </c:pt>
                <c:pt idx="35603">
                  <c:v>1</c:v>
                </c:pt>
                <c:pt idx="35604">
                  <c:v>1</c:v>
                </c:pt>
                <c:pt idx="35605">
                  <c:v>1</c:v>
                </c:pt>
                <c:pt idx="35606">
                  <c:v>1</c:v>
                </c:pt>
                <c:pt idx="35607">
                  <c:v>1</c:v>
                </c:pt>
                <c:pt idx="35608">
                  <c:v>1</c:v>
                </c:pt>
                <c:pt idx="35609">
                  <c:v>1</c:v>
                </c:pt>
                <c:pt idx="35610">
                  <c:v>1</c:v>
                </c:pt>
                <c:pt idx="35611">
                  <c:v>1</c:v>
                </c:pt>
                <c:pt idx="35612">
                  <c:v>1</c:v>
                </c:pt>
                <c:pt idx="35613">
                  <c:v>1</c:v>
                </c:pt>
                <c:pt idx="35614">
                  <c:v>1</c:v>
                </c:pt>
                <c:pt idx="35615">
                  <c:v>1</c:v>
                </c:pt>
                <c:pt idx="35616">
                  <c:v>1</c:v>
                </c:pt>
                <c:pt idx="35617">
                  <c:v>1</c:v>
                </c:pt>
                <c:pt idx="35618">
                  <c:v>1</c:v>
                </c:pt>
                <c:pt idx="35619">
                  <c:v>1</c:v>
                </c:pt>
                <c:pt idx="35620">
                  <c:v>1</c:v>
                </c:pt>
                <c:pt idx="35621">
                  <c:v>1</c:v>
                </c:pt>
                <c:pt idx="35622">
                  <c:v>1</c:v>
                </c:pt>
                <c:pt idx="35623">
                  <c:v>1</c:v>
                </c:pt>
                <c:pt idx="35624">
                  <c:v>1</c:v>
                </c:pt>
                <c:pt idx="35625">
                  <c:v>1</c:v>
                </c:pt>
                <c:pt idx="35626">
                  <c:v>1</c:v>
                </c:pt>
                <c:pt idx="35627">
                  <c:v>1</c:v>
                </c:pt>
                <c:pt idx="35628">
                  <c:v>1</c:v>
                </c:pt>
                <c:pt idx="35629">
                  <c:v>1</c:v>
                </c:pt>
                <c:pt idx="35630">
                  <c:v>1</c:v>
                </c:pt>
                <c:pt idx="35631">
                  <c:v>1</c:v>
                </c:pt>
                <c:pt idx="35632">
                  <c:v>1</c:v>
                </c:pt>
                <c:pt idx="35633">
                  <c:v>1</c:v>
                </c:pt>
                <c:pt idx="35634">
                  <c:v>1</c:v>
                </c:pt>
                <c:pt idx="35635">
                  <c:v>1</c:v>
                </c:pt>
                <c:pt idx="35636">
                  <c:v>1</c:v>
                </c:pt>
                <c:pt idx="35637">
                  <c:v>1</c:v>
                </c:pt>
                <c:pt idx="35638">
                  <c:v>1</c:v>
                </c:pt>
                <c:pt idx="35639">
                  <c:v>1</c:v>
                </c:pt>
                <c:pt idx="35640">
                  <c:v>1</c:v>
                </c:pt>
                <c:pt idx="35641">
                  <c:v>1</c:v>
                </c:pt>
                <c:pt idx="35642">
                  <c:v>1</c:v>
                </c:pt>
                <c:pt idx="35643">
                  <c:v>1</c:v>
                </c:pt>
                <c:pt idx="35644">
                  <c:v>1</c:v>
                </c:pt>
                <c:pt idx="35645">
                  <c:v>1</c:v>
                </c:pt>
                <c:pt idx="35646">
                  <c:v>1</c:v>
                </c:pt>
                <c:pt idx="35647">
                  <c:v>1</c:v>
                </c:pt>
                <c:pt idx="35648">
                  <c:v>1</c:v>
                </c:pt>
                <c:pt idx="35649">
                  <c:v>1</c:v>
                </c:pt>
                <c:pt idx="35650">
                  <c:v>1</c:v>
                </c:pt>
                <c:pt idx="35651">
                  <c:v>1</c:v>
                </c:pt>
                <c:pt idx="35652">
                  <c:v>1</c:v>
                </c:pt>
                <c:pt idx="35653">
                  <c:v>1</c:v>
                </c:pt>
                <c:pt idx="35654">
                  <c:v>1</c:v>
                </c:pt>
                <c:pt idx="35655">
                  <c:v>1</c:v>
                </c:pt>
                <c:pt idx="35656">
                  <c:v>1</c:v>
                </c:pt>
                <c:pt idx="35657">
                  <c:v>1</c:v>
                </c:pt>
                <c:pt idx="35658">
                  <c:v>1</c:v>
                </c:pt>
                <c:pt idx="35659">
                  <c:v>1</c:v>
                </c:pt>
                <c:pt idx="35660">
                  <c:v>1</c:v>
                </c:pt>
                <c:pt idx="35661">
                  <c:v>1</c:v>
                </c:pt>
                <c:pt idx="35662">
                  <c:v>1</c:v>
                </c:pt>
                <c:pt idx="35663">
                  <c:v>1</c:v>
                </c:pt>
                <c:pt idx="35664">
                  <c:v>0.6</c:v>
                </c:pt>
                <c:pt idx="35665">
                  <c:v>1</c:v>
                </c:pt>
                <c:pt idx="35666">
                  <c:v>1</c:v>
                </c:pt>
                <c:pt idx="35667">
                  <c:v>1</c:v>
                </c:pt>
                <c:pt idx="35668">
                  <c:v>1</c:v>
                </c:pt>
                <c:pt idx="35669">
                  <c:v>1</c:v>
                </c:pt>
                <c:pt idx="35670">
                  <c:v>1</c:v>
                </c:pt>
                <c:pt idx="35671">
                  <c:v>1</c:v>
                </c:pt>
                <c:pt idx="35672">
                  <c:v>1</c:v>
                </c:pt>
                <c:pt idx="35673">
                  <c:v>1</c:v>
                </c:pt>
                <c:pt idx="35674">
                  <c:v>1</c:v>
                </c:pt>
                <c:pt idx="35675">
                  <c:v>1</c:v>
                </c:pt>
                <c:pt idx="35676">
                  <c:v>1</c:v>
                </c:pt>
                <c:pt idx="35677">
                  <c:v>1</c:v>
                </c:pt>
                <c:pt idx="35678">
                  <c:v>1</c:v>
                </c:pt>
                <c:pt idx="35679">
                  <c:v>1</c:v>
                </c:pt>
                <c:pt idx="35680">
                  <c:v>1</c:v>
                </c:pt>
                <c:pt idx="35681">
                  <c:v>1</c:v>
                </c:pt>
                <c:pt idx="35682">
                  <c:v>1</c:v>
                </c:pt>
                <c:pt idx="35683">
                  <c:v>1</c:v>
                </c:pt>
                <c:pt idx="35684">
                  <c:v>1</c:v>
                </c:pt>
                <c:pt idx="35685">
                  <c:v>1</c:v>
                </c:pt>
                <c:pt idx="35686">
                  <c:v>1</c:v>
                </c:pt>
                <c:pt idx="35687">
                  <c:v>1</c:v>
                </c:pt>
                <c:pt idx="35688">
                  <c:v>1</c:v>
                </c:pt>
                <c:pt idx="35689">
                  <c:v>1</c:v>
                </c:pt>
                <c:pt idx="35690">
                  <c:v>1</c:v>
                </c:pt>
                <c:pt idx="35691">
                  <c:v>1</c:v>
                </c:pt>
                <c:pt idx="35692">
                  <c:v>1</c:v>
                </c:pt>
                <c:pt idx="35693">
                  <c:v>1</c:v>
                </c:pt>
                <c:pt idx="35694">
                  <c:v>1</c:v>
                </c:pt>
                <c:pt idx="35695">
                  <c:v>1</c:v>
                </c:pt>
                <c:pt idx="35696">
                  <c:v>1</c:v>
                </c:pt>
                <c:pt idx="35697">
                  <c:v>1</c:v>
                </c:pt>
                <c:pt idx="35698">
                  <c:v>1</c:v>
                </c:pt>
                <c:pt idx="35699">
                  <c:v>1</c:v>
                </c:pt>
                <c:pt idx="35700">
                  <c:v>1</c:v>
                </c:pt>
                <c:pt idx="35701">
                  <c:v>1</c:v>
                </c:pt>
                <c:pt idx="35702">
                  <c:v>1</c:v>
                </c:pt>
                <c:pt idx="35703">
                  <c:v>1</c:v>
                </c:pt>
                <c:pt idx="35704">
                  <c:v>1</c:v>
                </c:pt>
                <c:pt idx="35705">
                  <c:v>1</c:v>
                </c:pt>
                <c:pt idx="35706">
                  <c:v>1</c:v>
                </c:pt>
                <c:pt idx="35707">
                  <c:v>1</c:v>
                </c:pt>
                <c:pt idx="35708">
                  <c:v>1</c:v>
                </c:pt>
                <c:pt idx="35709">
                  <c:v>1</c:v>
                </c:pt>
                <c:pt idx="35710">
                  <c:v>1</c:v>
                </c:pt>
                <c:pt idx="35711">
                  <c:v>1</c:v>
                </c:pt>
                <c:pt idx="35712">
                  <c:v>1</c:v>
                </c:pt>
                <c:pt idx="35713">
                  <c:v>1</c:v>
                </c:pt>
                <c:pt idx="35714">
                  <c:v>1</c:v>
                </c:pt>
                <c:pt idx="35715">
                  <c:v>1</c:v>
                </c:pt>
                <c:pt idx="35716">
                  <c:v>1</c:v>
                </c:pt>
                <c:pt idx="35717">
                  <c:v>1</c:v>
                </c:pt>
                <c:pt idx="35718">
                  <c:v>1</c:v>
                </c:pt>
                <c:pt idx="35719">
                  <c:v>1</c:v>
                </c:pt>
                <c:pt idx="35720">
                  <c:v>1</c:v>
                </c:pt>
                <c:pt idx="35721">
                  <c:v>1</c:v>
                </c:pt>
                <c:pt idx="35722">
                  <c:v>1</c:v>
                </c:pt>
                <c:pt idx="35723">
                  <c:v>1</c:v>
                </c:pt>
                <c:pt idx="35724">
                  <c:v>1</c:v>
                </c:pt>
                <c:pt idx="35725">
                  <c:v>1</c:v>
                </c:pt>
                <c:pt idx="35726">
                  <c:v>1</c:v>
                </c:pt>
                <c:pt idx="35727">
                  <c:v>1</c:v>
                </c:pt>
                <c:pt idx="35728">
                  <c:v>1</c:v>
                </c:pt>
                <c:pt idx="35729">
                  <c:v>1</c:v>
                </c:pt>
                <c:pt idx="35730">
                  <c:v>1</c:v>
                </c:pt>
                <c:pt idx="35731">
                  <c:v>1</c:v>
                </c:pt>
                <c:pt idx="35732">
                  <c:v>1</c:v>
                </c:pt>
                <c:pt idx="35733">
                  <c:v>1</c:v>
                </c:pt>
                <c:pt idx="35734">
                  <c:v>1</c:v>
                </c:pt>
                <c:pt idx="35735">
                  <c:v>1</c:v>
                </c:pt>
                <c:pt idx="35736">
                  <c:v>1</c:v>
                </c:pt>
                <c:pt idx="35737">
                  <c:v>1</c:v>
                </c:pt>
                <c:pt idx="35738">
                  <c:v>1</c:v>
                </c:pt>
                <c:pt idx="35739">
                  <c:v>1</c:v>
                </c:pt>
                <c:pt idx="35740">
                  <c:v>1</c:v>
                </c:pt>
                <c:pt idx="35741">
                  <c:v>1</c:v>
                </c:pt>
                <c:pt idx="35742">
                  <c:v>1</c:v>
                </c:pt>
                <c:pt idx="35743">
                  <c:v>1</c:v>
                </c:pt>
                <c:pt idx="35744">
                  <c:v>1</c:v>
                </c:pt>
                <c:pt idx="35745">
                  <c:v>1</c:v>
                </c:pt>
                <c:pt idx="35746">
                  <c:v>1</c:v>
                </c:pt>
                <c:pt idx="35747">
                  <c:v>1</c:v>
                </c:pt>
                <c:pt idx="35748">
                  <c:v>1</c:v>
                </c:pt>
                <c:pt idx="35749">
                  <c:v>1</c:v>
                </c:pt>
                <c:pt idx="35750">
                  <c:v>1</c:v>
                </c:pt>
                <c:pt idx="35751">
                  <c:v>1</c:v>
                </c:pt>
                <c:pt idx="35752">
                  <c:v>1</c:v>
                </c:pt>
                <c:pt idx="35753">
                  <c:v>1</c:v>
                </c:pt>
                <c:pt idx="35754">
                  <c:v>1</c:v>
                </c:pt>
                <c:pt idx="35755">
                  <c:v>1</c:v>
                </c:pt>
                <c:pt idx="35756">
                  <c:v>1</c:v>
                </c:pt>
                <c:pt idx="35757">
                  <c:v>1</c:v>
                </c:pt>
                <c:pt idx="35758">
                  <c:v>1</c:v>
                </c:pt>
                <c:pt idx="35759">
                  <c:v>1</c:v>
                </c:pt>
                <c:pt idx="35760">
                  <c:v>1</c:v>
                </c:pt>
                <c:pt idx="35761">
                  <c:v>1</c:v>
                </c:pt>
                <c:pt idx="35762">
                  <c:v>1</c:v>
                </c:pt>
                <c:pt idx="35763">
                  <c:v>1</c:v>
                </c:pt>
                <c:pt idx="35764">
                  <c:v>1</c:v>
                </c:pt>
                <c:pt idx="35765">
                  <c:v>1</c:v>
                </c:pt>
                <c:pt idx="35766">
                  <c:v>1</c:v>
                </c:pt>
                <c:pt idx="35767">
                  <c:v>1</c:v>
                </c:pt>
                <c:pt idx="35768">
                  <c:v>1</c:v>
                </c:pt>
                <c:pt idx="35769">
                  <c:v>1</c:v>
                </c:pt>
                <c:pt idx="35770">
                  <c:v>1</c:v>
                </c:pt>
                <c:pt idx="35771">
                  <c:v>1</c:v>
                </c:pt>
                <c:pt idx="35772">
                  <c:v>1</c:v>
                </c:pt>
                <c:pt idx="35773">
                  <c:v>1</c:v>
                </c:pt>
                <c:pt idx="35774">
                  <c:v>1</c:v>
                </c:pt>
                <c:pt idx="35775">
                  <c:v>1</c:v>
                </c:pt>
                <c:pt idx="35776">
                  <c:v>1</c:v>
                </c:pt>
                <c:pt idx="35777">
                  <c:v>1</c:v>
                </c:pt>
                <c:pt idx="35778">
                  <c:v>1</c:v>
                </c:pt>
                <c:pt idx="35779">
                  <c:v>1</c:v>
                </c:pt>
                <c:pt idx="35780">
                  <c:v>1</c:v>
                </c:pt>
                <c:pt idx="35781">
                  <c:v>1</c:v>
                </c:pt>
                <c:pt idx="35782">
                  <c:v>1</c:v>
                </c:pt>
                <c:pt idx="35783">
                  <c:v>1</c:v>
                </c:pt>
                <c:pt idx="35784">
                  <c:v>1</c:v>
                </c:pt>
                <c:pt idx="35785">
                  <c:v>1</c:v>
                </c:pt>
                <c:pt idx="35786">
                  <c:v>1</c:v>
                </c:pt>
                <c:pt idx="35787">
                  <c:v>1</c:v>
                </c:pt>
                <c:pt idx="35788">
                  <c:v>1</c:v>
                </c:pt>
                <c:pt idx="35789">
                  <c:v>1</c:v>
                </c:pt>
                <c:pt idx="35790">
                  <c:v>1</c:v>
                </c:pt>
                <c:pt idx="35791">
                  <c:v>1</c:v>
                </c:pt>
                <c:pt idx="35792">
                  <c:v>1</c:v>
                </c:pt>
                <c:pt idx="35793">
                  <c:v>1</c:v>
                </c:pt>
                <c:pt idx="35794">
                  <c:v>1</c:v>
                </c:pt>
                <c:pt idx="35795">
                  <c:v>1</c:v>
                </c:pt>
                <c:pt idx="35796">
                  <c:v>1</c:v>
                </c:pt>
                <c:pt idx="35797">
                  <c:v>1</c:v>
                </c:pt>
                <c:pt idx="35798">
                  <c:v>1</c:v>
                </c:pt>
                <c:pt idx="35799">
                  <c:v>1</c:v>
                </c:pt>
                <c:pt idx="35800">
                  <c:v>1</c:v>
                </c:pt>
                <c:pt idx="35801">
                  <c:v>1</c:v>
                </c:pt>
                <c:pt idx="35802">
                  <c:v>1</c:v>
                </c:pt>
                <c:pt idx="35803">
                  <c:v>1</c:v>
                </c:pt>
                <c:pt idx="35804">
                  <c:v>1</c:v>
                </c:pt>
                <c:pt idx="35805">
                  <c:v>1</c:v>
                </c:pt>
                <c:pt idx="35806">
                  <c:v>1</c:v>
                </c:pt>
                <c:pt idx="35807">
                  <c:v>1</c:v>
                </c:pt>
                <c:pt idx="35808">
                  <c:v>1</c:v>
                </c:pt>
                <c:pt idx="35809">
                  <c:v>1</c:v>
                </c:pt>
                <c:pt idx="35810">
                  <c:v>1</c:v>
                </c:pt>
                <c:pt idx="35811">
                  <c:v>1</c:v>
                </c:pt>
                <c:pt idx="35812">
                  <c:v>1</c:v>
                </c:pt>
                <c:pt idx="35813">
                  <c:v>1</c:v>
                </c:pt>
                <c:pt idx="35814">
                  <c:v>1</c:v>
                </c:pt>
                <c:pt idx="35815">
                  <c:v>1</c:v>
                </c:pt>
                <c:pt idx="35816">
                  <c:v>1</c:v>
                </c:pt>
                <c:pt idx="35817">
                  <c:v>1</c:v>
                </c:pt>
                <c:pt idx="35818">
                  <c:v>0.8</c:v>
                </c:pt>
                <c:pt idx="35819">
                  <c:v>1</c:v>
                </c:pt>
                <c:pt idx="35820">
                  <c:v>1</c:v>
                </c:pt>
                <c:pt idx="35821">
                  <c:v>1</c:v>
                </c:pt>
                <c:pt idx="35822">
                  <c:v>1</c:v>
                </c:pt>
                <c:pt idx="35823">
                  <c:v>1</c:v>
                </c:pt>
                <c:pt idx="35824">
                  <c:v>1</c:v>
                </c:pt>
                <c:pt idx="35825">
                  <c:v>1</c:v>
                </c:pt>
                <c:pt idx="35826">
                  <c:v>1</c:v>
                </c:pt>
                <c:pt idx="35827">
                  <c:v>1</c:v>
                </c:pt>
                <c:pt idx="35828">
                  <c:v>1</c:v>
                </c:pt>
                <c:pt idx="35829">
                  <c:v>1</c:v>
                </c:pt>
                <c:pt idx="35830">
                  <c:v>1</c:v>
                </c:pt>
                <c:pt idx="35831">
                  <c:v>1</c:v>
                </c:pt>
                <c:pt idx="35832">
                  <c:v>1</c:v>
                </c:pt>
                <c:pt idx="35833">
                  <c:v>1</c:v>
                </c:pt>
                <c:pt idx="35834">
                  <c:v>1</c:v>
                </c:pt>
                <c:pt idx="35835">
                  <c:v>1</c:v>
                </c:pt>
                <c:pt idx="35836">
                  <c:v>1</c:v>
                </c:pt>
                <c:pt idx="35837">
                  <c:v>1</c:v>
                </c:pt>
                <c:pt idx="35838">
                  <c:v>1</c:v>
                </c:pt>
                <c:pt idx="35839">
                  <c:v>1</c:v>
                </c:pt>
                <c:pt idx="35840">
                  <c:v>1</c:v>
                </c:pt>
                <c:pt idx="35841">
                  <c:v>1</c:v>
                </c:pt>
                <c:pt idx="35842">
                  <c:v>1</c:v>
                </c:pt>
                <c:pt idx="35843">
                  <c:v>1</c:v>
                </c:pt>
                <c:pt idx="35844">
                  <c:v>1</c:v>
                </c:pt>
                <c:pt idx="35845">
                  <c:v>1</c:v>
                </c:pt>
                <c:pt idx="35846">
                  <c:v>1</c:v>
                </c:pt>
                <c:pt idx="35847">
                  <c:v>1</c:v>
                </c:pt>
                <c:pt idx="35848">
                  <c:v>1</c:v>
                </c:pt>
                <c:pt idx="35849">
                  <c:v>1</c:v>
                </c:pt>
                <c:pt idx="35850">
                  <c:v>1</c:v>
                </c:pt>
                <c:pt idx="35851">
                  <c:v>1</c:v>
                </c:pt>
                <c:pt idx="35852">
                  <c:v>1</c:v>
                </c:pt>
                <c:pt idx="35853">
                  <c:v>1</c:v>
                </c:pt>
                <c:pt idx="35854">
                  <c:v>1</c:v>
                </c:pt>
                <c:pt idx="35855">
                  <c:v>1</c:v>
                </c:pt>
                <c:pt idx="35856">
                  <c:v>1</c:v>
                </c:pt>
                <c:pt idx="35857">
                  <c:v>1</c:v>
                </c:pt>
                <c:pt idx="35858">
                  <c:v>1</c:v>
                </c:pt>
                <c:pt idx="35859">
                  <c:v>1</c:v>
                </c:pt>
                <c:pt idx="35860">
                  <c:v>1</c:v>
                </c:pt>
                <c:pt idx="35861">
                  <c:v>1</c:v>
                </c:pt>
                <c:pt idx="35862">
                  <c:v>1</c:v>
                </c:pt>
                <c:pt idx="35863">
                  <c:v>1</c:v>
                </c:pt>
                <c:pt idx="35864">
                  <c:v>1</c:v>
                </c:pt>
                <c:pt idx="35865">
                  <c:v>1</c:v>
                </c:pt>
                <c:pt idx="35866">
                  <c:v>1</c:v>
                </c:pt>
                <c:pt idx="35867">
                  <c:v>1</c:v>
                </c:pt>
                <c:pt idx="35868">
                  <c:v>1</c:v>
                </c:pt>
                <c:pt idx="35869">
                  <c:v>1</c:v>
                </c:pt>
                <c:pt idx="35870">
                  <c:v>1</c:v>
                </c:pt>
                <c:pt idx="35871">
                  <c:v>1</c:v>
                </c:pt>
                <c:pt idx="35872">
                  <c:v>1</c:v>
                </c:pt>
                <c:pt idx="35873">
                  <c:v>1</c:v>
                </c:pt>
                <c:pt idx="35874">
                  <c:v>1</c:v>
                </c:pt>
                <c:pt idx="35875">
                  <c:v>1</c:v>
                </c:pt>
                <c:pt idx="35876">
                  <c:v>1</c:v>
                </c:pt>
                <c:pt idx="35877">
                  <c:v>1</c:v>
                </c:pt>
                <c:pt idx="35878">
                  <c:v>1</c:v>
                </c:pt>
                <c:pt idx="35879">
                  <c:v>1</c:v>
                </c:pt>
                <c:pt idx="35880">
                  <c:v>1</c:v>
                </c:pt>
                <c:pt idx="35881">
                  <c:v>1</c:v>
                </c:pt>
                <c:pt idx="35882">
                  <c:v>1</c:v>
                </c:pt>
                <c:pt idx="35883">
                  <c:v>1</c:v>
                </c:pt>
                <c:pt idx="35884">
                  <c:v>1</c:v>
                </c:pt>
                <c:pt idx="35885">
                  <c:v>1</c:v>
                </c:pt>
                <c:pt idx="35886">
                  <c:v>1</c:v>
                </c:pt>
                <c:pt idx="35887">
                  <c:v>1</c:v>
                </c:pt>
                <c:pt idx="35888">
                  <c:v>1</c:v>
                </c:pt>
                <c:pt idx="35889">
                  <c:v>1</c:v>
                </c:pt>
                <c:pt idx="35890">
                  <c:v>1</c:v>
                </c:pt>
                <c:pt idx="35891">
                  <c:v>1</c:v>
                </c:pt>
                <c:pt idx="35892">
                  <c:v>1</c:v>
                </c:pt>
                <c:pt idx="35893">
                  <c:v>1</c:v>
                </c:pt>
                <c:pt idx="35894">
                  <c:v>1</c:v>
                </c:pt>
                <c:pt idx="35895">
                  <c:v>1</c:v>
                </c:pt>
                <c:pt idx="35896">
                  <c:v>1</c:v>
                </c:pt>
                <c:pt idx="35897">
                  <c:v>1</c:v>
                </c:pt>
                <c:pt idx="35898">
                  <c:v>1</c:v>
                </c:pt>
                <c:pt idx="35899">
                  <c:v>1</c:v>
                </c:pt>
                <c:pt idx="35900">
                  <c:v>1</c:v>
                </c:pt>
                <c:pt idx="35901">
                  <c:v>1</c:v>
                </c:pt>
                <c:pt idx="35902">
                  <c:v>1</c:v>
                </c:pt>
                <c:pt idx="35903">
                  <c:v>1</c:v>
                </c:pt>
                <c:pt idx="35904">
                  <c:v>1</c:v>
                </c:pt>
                <c:pt idx="35905">
                  <c:v>1</c:v>
                </c:pt>
                <c:pt idx="35906">
                  <c:v>1</c:v>
                </c:pt>
                <c:pt idx="35907">
                  <c:v>1</c:v>
                </c:pt>
                <c:pt idx="35908">
                  <c:v>1</c:v>
                </c:pt>
                <c:pt idx="35909">
                  <c:v>1</c:v>
                </c:pt>
                <c:pt idx="35910">
                  <c:v>1</c:v>
                </c:pt>
                <c:pt idx="35911">
                  <c:v>1</c:v>
                </c:pt>
                <c:pt idx="35912">
                  <c:v>1</c:v>
                </c:pt>
                <c:pt idx="35913">
                  <c:v>1</c:v>
                </c:pt>
                <c:pt idx="35914">
                  <c:v>1</c:v>
                </c:pt>
                <c:pt idx="35915">
                  <c:v>0.8</c:v>
                </c:pt>
                <c:pt idx="35916">
                  <c:v>1</c:v>
                </c:pt>
                <c:pt idx="35917">
                  <c:v>1</c:v>
                </c:pt>
                <c:pt idx="35918">
                  <c:v>1</c:v>
                </c:pt>
                <c:pt idx="35919">
                  <c:v>1</c:v>
                </c:pt>
                <c:pt idx="35920">
                  <c:v>1</c:v>
                </c:pt>
                <c:pt idx="35921">
                  <c:v>1</c:v>
                </c:pt>
                <c:pt idx="35922">
                  <c:v>1</c:v>
                </c:pt>
                <c:pt idx="35923">
                  <c:v>1</c:v>
                </c:pt>
                <c:pt idx="35924">
                  <c:v>1</c:v>
                </c:pt>
                <c:pt idx="35925">
                  <c:v>1</c:v>
                </c:pt>
                <c:pt idx="35926">
                  <c:v>1</c:v>
                </c:pt>
                <c:pt idx="35927">
                  <c:v>1</c:v>
                </c:pt>
                <c:pt idx="35928">
                  <c:v>1</c:v>
                </c:pt>
                <c:pt idx="35929">
                  <c:v>1</c:v>
                </c:pt>
                <c:pt idx="35930">
                  <c:v>1</c:v>
                </c:pt>
                <c:pt idx="35931">
                  <c:v>1</c:v>
                </c:pt>
                <c:pt idx="35932">
                  <c:v>1</c:v>
                </c:pt>
                <c:pt idx="35933">
                  <c:v>1</c:v>
                </c:pt>
                <c:pt idx="35934">
                  <c:v>1</c:v>
                </c:pt>
                <c:pt idx="35935">
                  <c:v>1</c:v>
                </c:pt>
                <c:pt idx="35936">
                  <c:v>1</c:v>
                </c:pt>
                <c:pt idx="35937">
                  <c:v>1</c:v>
                </c:pt>
                <c:pt idx="35938">
                  <c:v>1</c:v>
                </c:pt>
                <c:pt idx="35939">
                  <c:v>1</c:v>
                </c:pt>
                <c:pt idx="35940">
                  <c:v>1</c:v>
                </c:pt>
                <c:pt idx="35941">
                  <c:v>1</c:v>
                </c:pt>
                <c:pt idx="35942">
                  <c:v>1</c:v>
                </c:pt>
                <c:pt idx="35943">
                  <c:v>1</c:v>
                </c:pt>
                <c:pt idx="35944">
                  <c:v>1</c:v>
                </c:pt>
                <c:pt idx="35945">
                  <c:v>1</c:v>
                </c:pt>
                <c:pt idx="35946">
                  <c:v>1</c:v>
                </c:pt>
                <c:pt idx="35947">
                  <c:v>1</c:v>
                </c:pt>
                <c:pt idx="35948">
                  <c:v>1</c:v>
                </c:pt>
                <c:pt idx="35949">
                  <c:v>1</c:v>
                </c:pt>
                <c:pt idx="35950">
                  <c:v>1</c:v>
                </c:pt>
                <c:pt idx="35951">
                  <c:v>1</c:v>
                </c:pt>
                <c:pt idx="35952">
                  <c:v>1</c:v>
                </c:pt>
                <c:pt idx="35953">
                  <c:v>1</c:v>
                </c:pt>
                <c:pt idx="35954">
                  <c:v>1</c:v>
                </c:pt>
                <c:pt idx="35955">
                  <c:v>1</c:v>
                </c:pt>
                <c:pt idx="35956">
                  <c:v>1</c:v>
                </c:pt>
                <c:pt idx="35957">
                  <c:v>0.33333333300000001</c:v>
                </c:pt>
                <c:pt idx="35958">
                  <c:v>1</c:v>
                </c:pt>
                <c:pt idx="35959">
                  <c:v>1</c:v>
                </c:pt>
                <c:pt idx="35960">
                  <c:v>1</c:v>
                </c:pt>
                <c:pt idx="35961">
                  <c:v>1</c:v>
                </c:pt>
                <c:pt idx="35962">
                  <c:v>1</c:v>
                </c:pt>
                <c:pt idx="35963">
                  <c:v>1</c:v>
                </c:pt>
                <c:pt idx="35964">
                  <c:v>1</c:v>
                </c:pt>
                <c:pt idx="35965">
                  <c:v>1</c:v>
                </c:pt>
                <c:pt idx="35966">
                  <c:v>1</c:v>
                </c:pt>
                <c:pt idx="35967">
                  <c:v>1</c:v>
                </c:pt>
                <c:pt idx="35968">
                  <c:v>1</c:v>
                </c:pt>
                <c:pt idx="35969">
                  <c:v>1</c:v>
                </c:pt>
                <c:pt idx="35970">
                  <c:v>1</c:v>
                </c:pt>
                <c:pt idx="35971">
                  <c:v>1</c:v>
                </c:pt>
                <c:pt idx="35972">
                  <c:v>1</c:v>
                </c:pt>
                <c:pt idx="35973">
                  <c:v>1</c:v>
                </c:pt>
                <c:pt idx="35974">
                  <c:v>1</c:v>
                </c:pt>
                <c:pt idx="35975">
                  <c:v>1</c:v>
                </c:pt>
                <c:pt idx="35976">
                  <c:v>1</c:v>
                </c:pt>
                <c:pt idx="35977">
                  <c:v>1</c:v>
                </c:pt>
                <c:pt idx="35978">
                  <c:v>1</c:v>
                </c:pt>
                <c:pt idx="35979">
                  <c:v>1</c:v>
                </c:pt>
                <c:pt idx="35980">
                  <c:v>1</c:v>
                </c:pt>
                <c:pt idx="35981">
                  <c:v>1</c:v>
                </c:pt>
                <c:pt idx="35982">
                  <c:v>1</c:v>
                </c:pt>
                <c:pt idx="35983">
                  <c:v>1</c:v>
                </c:pt>
                <c:pt idx="35984">
                  <c:v>1</c:v>
                </c:pt>
                <c:pt idx="35985">
                  <c:v>1</c:v>
                </c:pt>
                <c:pt idx="35986">
                  <c:v>1</c:v>
                </c:pt>
                <c:pt idx="35987">
                  <c:v>1</c:v>
                </c:pt>
                <c:pt idx="35988">
                  <c:v>1</c:v>
                </c:pt>
                <c:pt idx="35989">
                  <c:v>1</c:v>
                </c:pt>
                <c:pt idx="35990">
                  <c:v>1</c:v>
                </c:pt>
                <c:pt idx="35991">
                  <c:v>1</c:v>
                </c:pt>
                <c:pt idx="35992">
                  <c:v>1</c:v>
                </c:pt>
                <c:pt idx="35993">
                  <c:v>1</c:v>
                </c:pt>
                <c:pt idx="35994">
                  <c:v>1</c:v>
                </c:pt>
                <c:pt idx="35995">
                  <c:v>1</c:v>
                </c:pt>
                <c:pt idx="35996">
                  <c:v>1</c:v>
                </c:pt>
                <c:pt idx="35997">
                  <c:v>1</c:v>
                </c:pt>
                <c:pt idx="35998">
                  <c:v>1</c:v>
                </c:pt>
                <c:pt idx="35999">
                  <c:v>1</c:v>
                </c:pt>
                <c:pt idx="36000">
                  <c:v>1</c:v>
                </c:pt>
                <c:pt idx="36001">
                  <c:v>1</c:v>
                </c:pt>
                <c:pt idx="36002">
                  <c:v>1</c:v>
                </c:pt>
                <c:pt idx="36003">
                  <c:v>1</c:v>
                </c:pt>
                <c:pt idx="36004">
                  <c:v>1</c:v>
                </c:pt>
                <c:pt idx="36005">
                  <c:v>1</c:v>
                </c:pt>
                <c:pt idx="36006">
                  <c:v>1</c:v>
                </c:pt>
                <c:pt idx="36007">
                  <c:v>1</c:v>
                </c:pt>
                <c:pt idx="36008">
                  <c:v>1</c:v>
                </c:pt>
                <c:pt idx="36009">
                  <c:v>1</c:v>
                </c:pt>
                <c:pt idx="36010">
                  <c:v>1</c:v>
                </c:pt>
                <c:pt idx="36011">
                  <c:v>1</c:v>
                </c:pt>
                <c:pt idx="36012">
                  <c:v>1</c:v>
                </c:pt>
                <c:pt idx="36013">
                  <c:v>1</c:v>
                </c:pt>
                <c:pt idx="36014">
                  <c:v>1</c:v>
                </c:pt>
                <c:pt idx="36015">
                  <c:v>1</c:v>
                </c:pt>
                <c:pt idx="36016">
                  <c:v>1</c:v>
                </c:pt>
                <c:pt idx="36017">
                  <c:v>1</c:v>
                </c:pt>
                <c:pt idx="36018">
                  <c:v>1</c:v>
                </c:pt>
                <c:pt idx="36019">
                  <c:v>1</c:v>
                </c:pt>
                <c:pt idx="36020">
                  <c:v>1</c:v>
                </c:pt>
                <c:pt idx="36021">
                  <c:v>1</c:v>
                </c:pt>
                <c:pt idx="36022">
                  <c:v>1</c:v>
                </c:pt>
                <c:pt idx="36023">
                  <c:v>1</c:v>
                </c:pt>
                <c:pt idx="36024">
                  <c:v>1</c:v>
                </c:pt>
                <c:pt idx="36025">
                  <c:v>1</c:v>
                </c:pt>
                <c:pt idx="36026">
                  <c:v>1</c:v>
                </c:pt>
                <c:pt idx="36027">
                  <c:v>1</c:v>
                </c:pt>
                <c:pt idx="36028">
                  <c:v>1</c:v>
                </c:pt>
                <c:pt idx="36029">
                  <c:v>1</c:v>
                </c:pt>
                <c:pt idx="36030">
                  <c:v>1</c:v>
                </c:pt>
                <c:pt idx="36031">
                  <c:v>1</c:v>
                </c:pt>
                <c:pt idx="36032">
                  <c:v>1</c:v>
                </c:pt>
                <c:pt idx="36033">
                  <c:v>0.66666666699999999</c:v>
                </c:pt>
                <c:pt idx="36034">
                  <c:v>1</c:v>
                </c:pt>
                <c:pt idx="36035">
                  <c:v>1</c:v>
                </c:pt>
                <c:pt idx="36036">
                  <c:v>1</c:v>
                </c:pt>
                <c:pt idx="36037">
                  <c:v>1</c:v>
                </c:pt>
                <c:pt idx="36038">
                  <c:v>1</c:v>
                </c:pt>
                <c:pt idx="36039">
                  <c:v>1</c:v>
                </c:pt>
                <c:pt idx="36040">
                  <c:v>1</c:v>
                </c:pt>
                <c:pt idx="36041">
                  <c:v>1</c:v>
                </c:pt>
                <c:pt idx="36042">
                  <c:v>1</c:v>
                </c:pt>
                <c:pt idx="36043">
                  <c:v>1</c:v>
                </c:pt>
                <c:pt idx="36044">
                  <c:v>1</c:v>
                </c:pt>
                <c:pt idx="36045">
                  <c:v>1</c:v>
                </c:pt>
                <c:pt idx="36046">
                  <c:v>1</c:v>
                </c:pt>
                <c:pt idx="36047">
                  <c:v>1</c:v>
                </c:pt>
                <c:pt idx="36048">
                  <c:v>1</c:v>
                </c:pt>
                <c:pt idx="36049">
                  <c:v>1</c:v>
                </c:pt>
                <c:pt idx="36050">
                  <c:v>1</c:v>
                </c:pt>
                <c:pt idx="36051">
                  <c:v>1</c:v>
                </c:pt>
                <c:pt idx="36052">
                  <c:v>1</c:v>
                </c:pt>
                <c:pt idx="36053">
                  <c:v>1</c:v>
                </c:pt>
                <c:pt idx="36054">
                  <c:v>1</c:v>
                </c:pt>
                <c:pt idx="36055">
                  <c:v>1</c:v>
                </c:pt>
                <c:pt idx="36056">
                  <c:v>1</c:v>
                </c:pt>
                <c:pt idx="36057">
                  <c:v>1</c:v>
                </c:pt>
                <c:pt idx="36058">
                  <c:v>1</c:v>
                </c:pt>
                <c:pt idx="36059">
                  <c:v>1</c:v>
                </c:pt>
                <c:pt idx="36060">
                  <c:v>1</c:v>
                </c:pt>
                <c:pt idx="36061">
                  <c:v>1</c:v>
                </c:pt>
                <c:pt idx="36062">
                  <c:v>1</c:v>
                </c:pt>
                <c:pt idx="36063">
                  <c:v>1</c:v>
                </c:pt>
                <c:pt idx="36064">
                  <c:v>1</c:v>
                </c:pt>
                <c:pt idx="36065">
                  <c:v>1</c:v>
                </c:pt>
                <c:pt idx="36066">
                  <c:v>1</c:v>
                </c:pt>
                <c:pt idx="36067">
                  <c:v>1</c:v>
                </c:pt>
                <c:pt idx="36068">
                  <c:v>1</c:v>
                </c:pt>
                <c:pt idx="36069">
                  <c:v>1</c:v>
                </c:pt>
                <c:pt idx="36070">
                  <c:v>1</c:v>
                </c:pt>
                <c:pt idx="36071">
                  <c:v>1</c:v>
                </c:pt>
                <c:pt idx="36072">
                  <c:v>1</c:v>
                </c:pt>
                <c:pt idx="36073">
                  <c:v>1</c:v>
                </c:pt>
                <c:pt idx="36074">
                  <c:v>1</c:v>
                </c:pt>
                <c:pt idx="36075">
                  <c:v>1</c:v>
                </c:pt>
                <c:pt idx="36076">
                  <c:v>1</c:v>
                </c:pt>
                <c:pt idx="36077">
                  <c:v>1</c:v>
                </c:pt>
                <c:pt idx="36078">
                  <c:v>1</c:v>
                </c:pt>
                <c:pt idx="36079">
                  <c:v>1</c:v>
                </c:pt>
                <c:pt idx="36080">
                  <c:v>1</c:v>
                </c:pt>
                <c:pt idx="36081">
                  <c:v>1</c:v>
                </c:pt>
                <c:pt idx="36082">
                  <c:v>1</c:v>
                </c:pt>
                <c:pt idx="36083">
                  <c:v>0.83333333300000001</c:v>
                </c:pt>
                <c:pt idx="36084">
                  <c:v>1</c:v>
                </c:pt>
                <c:pt idx="36085">
                  <c:v>1</c:v>
                </c:pt>
                <c:pt idx="36086">
                  <c:v>1</c:v>
                </c:pt>
                <c:pt idx="36087">
                  <c:v>1</c:v>
                </c:pt>
                <c:pt idx="36088">
                  <c:v>1</c:v>
                </c:pt>
                <c:pt idx="36089">
                  <c:v>1</c:v>
                </c:pt>
                <c:pt idx="36090">
                  <c:v>1</c:v>
                </c:pt>
                <c:pt idx="36091">
                  <c:v>1</c:v>
                </c:pt>
                <c:pt idx="36092">
                  <c:v>1</c:v>
                </c:pt>
                <c:pt idx="36093">
                  <c:v>1</c:v>
                </c:pt>
                <c:pt idx="36094">
                  <c:v>1</c:v>
                </c:pt>
                <c:pt idx="36095">
                  <c:v>1</c:v>
                </c:pt>
                <c:pt idx="36096">
                  <c:v>1</c:v>
                </c:pt>
                <c:pt idx="36097">
                  <c:v>1</c:v>
                </c:pt>
                <c:pt idx="36098">
                  <c:v>1</c:v>
                </c:pt>
                <c:pt idx="36099">
                  <c:v>1</c:v>
                </c:pt>
                <c:pt idx="36100">
                  <c:v>1</c:v>
                </c:pt>
                <c:pt idx="36101">
                  <c:v>1</c:v>
                </c:pt>
                <c:pt idx="36102">
                  <c:v>1</c:v>
                </c:pt>
                <c:pt idx="36103">
                  <c:v>1</c:v>
                </c:pt>
                <c:pt idx="36104">
                  <c:v>1</c:v>
                </c:pt>
                <c:pt idx="36105">
                  <c:v>1</c:v>
                </c:pt>
                <c:pt idx="36106">
                  <c:v>1</c:v>
                </c:pt>
                <c:pt idx="36107">
                  <c:v>1</c:v>
                </c:pt>
                <c:pt idx="36108">
                  <c:v>1</c:v>
                </c:pt>
                <c:pt idx="36109">
                  <c:v>1</c:v>
                </c:pt>
                <c:pt idx="36110">
                  <c:v>1</c:v>
                </c:pt>
                <c:pt idx="36111">
                  <c:v>1</c:v>
                </c:pt>
                <c:pt idx="36112">
                  <c:v>1</c:v>
                </c:pt>
                <c:pt idx="36113">
                  <c:v>1</c:v>
                </c:pt>
                <c:pt idx="36114">
                  <c:v>1</c:v>
                </c:pt>
                <c:pt idx="36115">
                  <c:v>1</c:v>
                </c:pt>
                <c:pt idx="36116">
                  <c:v>1</c:v>
                </c:pt>
                <c:pt idx="36117">
                  <c:v>1</c:v>
                </c:pt>
                <c:pt idx="36118">
                  <c:v>1</c:v>
                </c:pt>
                <c:pt idx="36119">
                  <c:v>1</c:v>
                </c:pt>
                <c:pt idx="36120">
                  <c:v>1</c:v>
                </c:pt>
                <c:pt idx="36121">
                  <c:v>1</c:v>
                </c:pt>
                <c:pt idx="36122">
                  <c:v>1</c:v>
                </c:pt>
                <c:pt idx="36123">
                  <c:v>1</c:v>
                </c:pt>
                <c:pt idx="36124">
                  <c:v>1</c:v>
                </c:pt>
                <c:pt idx="36125">
                  <c:v>1</c:v>
                </c:pt>
                <c:pt idx="36126">
                  <c:v>1</c:v>
                </c:pt>
                <c:pt idx="36127">
                  <c:v>1</c:v>
                </c:pt>
                <c:pt idx="36128">
                  <c:v>1</c:v>
                </c:pt>
                <c:pt idx="36129">
                  <c:v>1</c:v>
                </c:pt>
                <c:pt idx="36130">
                  <c:v>1</c:v>
                </c:pt>
                <c:pt idx="36131">
                  <c:v>1</c:v>
                </c:pt>
                <c:pt idx="36132">
                  <c:v>1</c:v>
                </c:pt>
                <c:pt idx="36133">
                  <c:v>1</c:v>
                </c:pt>
                <c:pt idx="36134">
                  <c:v>0.66666666699999999</c:v>
                </c:pt>
                <c:pt idx="36135">
                  <c:v>1</c:v>
                </c:pt>
                <c:pt idx="36136">
                  <c:v>1</c:v>
                </c:pt>
                <c:pt idx="36137">
                  <c:v>1</c:v>
                </c:pt>
                <c:pt idx="36138">
                  <c:v>1</c:v>
                </c:pt>
                <c:pt idx="36139">
                  <c:v>1</c:v>
                </c:pt>
                <c:pt idx="36140">
                  <c:v>1</c:v>
                </c:pt>
                <c:pt idx="36141">
                  <c:v>1</c:v>
                </c:pt>
                <c:pt idx="36142">
                  <c:v>1</c:v>
                </c:pt>
                <c:pt idx="36143">
                  <c:v>1</c:v>
                </c:pt>
                <c:pt idx="36144">
                  <c:v>1</c:v>
                </c:pt>
                <c:pt idx="36145">
                  <c:v>1</c:v>
                </c:pt>
                <c:pt idx="36146">
                  <c:v>1</c:v>
                </c:pt>
                <c:pt idx="36147">
                  <c:v>1</c:v>
                </c:pt>
                <c:pt idx="36148">
                  <c:v>1</c:v>
                </c:pt>
                <c:pt idx="36149">
                  <c:v>1</c:v>
                </c:pt>
                <c:pt idx="36150">
                  <c:v>0.16666666699999999</c:v>
                </c:pt>
                <c:pt idx="36151">
                  <c:v>1</c:v>
                </c:pt>
                <c:pt idx="36152">
                  <c:v>1</c:v>
                </c:pt>
                <c:pt idx="36153">
                  <c:v>1</c:v>
                </c:pt>
                <c:pt idx="36154">
                  <c:v>1</c:v>
                </c:pt>
                <c:pt idx="36155">
                  <c:v>1</c:v>
                </c:pt>
                <c:pt idx="36156">
                  <c:v>1</c:v>
                </c:pt>
                <c:pt idx="36157">
                  <c:v>1</c:v>
                </c:pt>
                <c:pt idx="36158">
                  <c:v>1</c:v>
                </c:pt>
                <c:pt idx="36159">
                  <c:v>1</c:v>
                </c:pt>
                <c:pt idx="36160">
                  <c:v>1</c:v>
                </c:pt>
                <c:pt idx="36161">
                  <c:v>1</c:v>
                </c:pt>
                <c:pt idx="36162">
                  <c:v>1</c:v>
                </c:pt>
                <c:pt idx="36163">
                  <c:v>1</c:v>
                </c:pt>
                <c:pt idx="36164">
                  <c:v>1</c:v>
                </c:pt>
                <c:pt idx="36165">
                  <c:v>1</c:v>
                </c:pt>
                <c:pt idx="36166">
                  <c:v>1</c:v>
                </c:pt>
                <c:pt idx="36167">
                  <c:v>1</c:v>
                </c:pt>
                <c:pt idx="36168">
                  <c:v>1</c:v>
                </c:pt>
                <c:pt idx="36169">
                  <c:v>1</c:v>
                </c:pt>
                <c:pt idx="36170">
                  <c:v>1</c:v>
                </c:pt>
                <c:pt idx="36171">
                  <c:v>1</c:v>
                </c:pt>
                <c:pt idx="36172">
                  <c:v>1</c:v>
                </c:pt>
                <c:pt idx="36173">
                  <c:v>1</c:v>
                </c:pt>
                <c:pt idx="36174">
                  <c:v>1</c:v>
                </c:pt>
                <c:pt idx="36175">
                  <c:v>1</c:v>
                </c:pt>
                <c:pt idx="36176">
                  <c:v>1</c:v>
                </c:pt>
                <c:pt idx="36177">
                  <c:v>1</c:v>
                </c:pt>
                <c:pt idx="36178">
                  <c:v>1</c:v>
                </c:pt>
                <c:pt idx="36179">
                  <c:v>1</c:v>
                </c:pt>
                <c:pt idx="36180">
                  <c:v>1</c:v>
                </c:pt>
                <c:pt idx="36181">
                  <c:v>1</c:v>
                </c:pt>
                <c:pt idx="36182">
                  <c:v>1</c:v>
                </c:pt>
                <c:pt idx="36183">
                  <c:v>1</c:v>
                </c:pt>
                <c:pt idx="36184">
                  <c:v>1</c:v>
                </c:pt>
                <c:pt idx="36185">
                  <c:v>1</c:v>
                </c:pt>
                <c:pt idx="36186">
                  <c:v>1</c:v>
                </c:pt>
                <c:pt idx="36187">
                  <c:v>1</c:v>
                </c:pt>
                <c:pt idx="36188">
                  <c:v>1</c:v>
                </c:pt>
                <c:pt idx="36189">
                  <c:v>1</c:v>
                </c:pt>
                <c:pt idx="36190">
                  <c:v>1</c:v>
                </c:pt>
                <c:pt idx="36191">
                  <c:v>1</c:v>
                </c:pt>
                <c:pt idx="36192">
                  <c:v>1</c:v>
                </c:pt>
                <c:pt idx="36193">
                  <c:v>1</c:v>
                </c:pt>
                <c:pt idx="36194">
                  <c:v>1</c:v>
                </c:pt>
                <c:pt idx="36195">
                  <c:v>1</c:v>
                </c:pt>
                <c:pt idx="36196">
                  <c:v>1</c:v>
                </c:pt>
                <c:pt idx="36197">
                  <c:v>1</c:v>
                </c:pt>
                <c:pt idx="36198">
                  <c:v>1</c:v>
                </c:pt>
                <c:pt idx="36199">
                  <c:v>1</c:v>
                </c:pt>
                <c:pt idx="36200">
                  <c:v>1</c:v>
                </c:pt>
                <c:pt idx="36201">
                  <c:v>1</c:v>
                </c:pt>
                <c:pt idx="36202">
                  <c:v>1</c:v>
                </c:pt>
                <c:pt idx="36203">
                  <c:v>1</c:v>
                </c:pt>
                <c:pt idx="36204">
                  <c:v>1</c:v>
                </c:pt>
                <c:pt idx="36205">
                  <c:v>1</c:v>
                </c:pt>
                <c:pt idx="36206">
                  <c:v>1</c:v>
                </c:pt>
                <c:pt idx="36207">
                  <c:v>1</c:v>
                </c:pt>
                <c:pt idx="36208">
                  <c:v>1</c:v>
                </c:pt>
                <c:pt idx="36209">
                  <c:v>1</c:v>
                </c:pt>
                <c:pt idx="36210">
                  <c:v>1</c:v>
                </c:pt>
                <c:pt idx="36211">
                  <c:v>0.16666666699999999</c:v>
                </c:pt>
                <c:pt idx="36212">
                  <c:v>1</c:v>
                </c:pt>
                <c:pt idx="36213">
                  <c:v>1</c:v>
                </c:pt>
                <c:pt idx="36214">
                  <c:v>1</c:v>
                </c:pt>
                <c:pt idx="36215">
                  <c:v>1</c:v>
                </c:pt>
                <c:pt idx="36216">
                  <c:v>1</c:v>
                </c:pt>
                <c:pt idx="36217">
                  <c:v>1</c:v>
                </c:pt>
                <c:pt idx="36218">
                  <c:v>1</c:v>
                </c:pt>
                <c:pt idx="36219">
                  <c:v>1</c:v>
                </c:pt>
                <c:pt idx="36220">
                  <c:v>1</c:v>
                </c:pt>
                <c:pt idx="36221">
                  <c:v>1</c:v>
                </c:pt>
                <c:pt idx="36222">
                  <c:v>1</c:v>
                </c:pt>
                <c:pt idx="36223">
                  <c:v>1</c:v>
                </c:pt>
                <c:pt idx="36224">
                  <c:v>1</c:v>
                </c:pt>
                <c:pt idx="36225">
                  <c:v>1</c:v>
                </c:pt>
                <c:pt idx="36226">
                  <c:v>1</c:v>
                </c:pt>
                <c:pt idx="36227">
                  <c:v>1</c:v>
                </c:pt>
                <c:pt idx="36228">
                  <c:v>1</c:v>
                </c:pt>
                <c:pt idx="36229">
                  <c:v>1</c:v>
                </c:pt>
                <c:pt idx="36230">
                  <c:v>1</c:v>
                </c:pt>
                <c:pt idx="36231">
                  <c:v>1</c:v>
                </c:pt>
                <c:pt idx="36232">
                  <c:v>1</c:v>
                </c:pt>
                <c:pt idx="36233">
                  <c:v>1</c:v>
                </c:pt>
                <c:pt idx="36234">
                  <c:v>1</c:v>
                </c:pt>
                <c:pt idx="36235">
                  <c:v>1</c:v>
                </c:pt>
                <c:pt idx="36236">
                  <c:v>1</c:v>
                </c:pt>
                <c:pt idx="36237">
                  <c:v>1</c:v>
                </c:pt>
                <c:pt idx="36238">
                  <c:v>1</c:v>
                </c:pt>
                <c:pt idx="36239">
                  <c:v>1</c:v>
                </c:pt>
                <c:pt idx="36240">
                  <c:v>1</c:v>
                </c:pt>
                <c:pt idx="36241">
                  <c:v>1</c:v>
                </c:pt>
                <c:pt idx="36242">
                  <c:v>1</c:v>
                </c:pt>
                <c:pt idx="36243">
                  <c:v>1</c:v>
                </c:pt>
                <c:pt idx="36244">
                  <c:v>1</c:v>
                </c:pt>
                <c:pt idx="36245">
                  <c:v>1</c:v>
                </c:pt>
                <c:pt idx="36246">
                  <c:v>1</c:v>
                </c:pt>
                <c:pt idx="36247">
                  <c:v>1</c:v>
                </c:pt>
                <c:pt idx="36248">
                  <c:v>1</c:v>
                </c:pt>
                <c:pt idx="36249">
                  <c:v>1</c:v>
                </c:pt>
                <c:pt idx="36250">
                  <c:v>1</c:v>
                </c:pt>
                <c:pt idx="36251">
                  <c:v>1</c:v>
                </c:pt>
                <c:pt idx="36252">
                  <c:v>1</c:v>
                </c:pt>
                <c:pt idx="36253">
                  <c:v>1</c:v>
                </c:pt>
                <c:pt idx="36254">
                  <c:v>1</c:v>
                </c:pt>
                <c:pt idx="36255">
                  <c:v>1</c:v>
                </c:pt>
                <c:pt idx="36256">
                  <c:v>1</c:v>
                </c:pt>
                <c:pt idx="36257">
                  <c:v>1</c:v>
                </c:pt>
                <c:pt idx="36258">
                  <c:v>1</c:v>
                </c:pt>
                <c:pt idx="36259">
                  <c:v>1</c:v>
                </c:pt>
                <c:pt idx="36260">
                  <c:v>1</c:v>
                </c:pt>
                <c:pt idx="36261">
                  <c:v>1</c:v>
                </c:pt>
                <c:pt idx="36262">
                  <c:v>1</c:v>
                </c:pt>
                <c:pt idx="36263">
                  <c:v>1</c:v>
                </c:pt>
                <c:pt idx="36264">
                  <c:v>1</c:v>
                </c:pt>
                <c:pt idx="36265">
                  <c:v>1</c:v>
                </c:pt>
                <c:pt idx="36266">
                  <c:v>1</c:v>
                </c:pt>
                <c:pt idx="36267">
                  <c:v>1</c:v>
                </c:pt>
                <c:pt idx="36268">
                  <c:v>1</c:v>
                </c:pt>
                <c:pt idx="36269">
                  <c:v>1</c:v>
                </c:pt>
                <c:pt idx="36270">
                  <c:v>1</c:v>
                </c:pt>
                <c:pt idx="36271">
                  <c:v>1</c:v>
                </c:pt>
                <c:pt idx="36272">
                  <c:v>1</c:v>
                </c:pt>
                <c:pt idx="36273">
                  <c:v>1</c:v>
                </c:pt>
                <c:pt idx="36274">
                  <c:v>1</c:v>
                </c:pt>
                <c:pt idx="36275">
                  <c:v>1</c:v>
                </c:pt>
                <c:pt idx="36276">
                  <c:v>1</c:v>
                </c:pt>
                <c:pt idx="36277">
                  <c:v>1</c:v>
                </c:pt>
                <c:pt idx="36278">
                  <c:v>1</c:v>
                </c:pt>
                <c:pt idx="36279">
                  <c:v>1</c:v>
                </c:pt>
                <c:pt idx="36280">
                  <c:v>1</c:v>
                </c:pt>
                <c:pt idx="36281">
                  <c:v>1</c:v>
                </c:pt>
                <c:pt idx="36282">
                  <c:v>1</c:v>
                </c:pt>
                <c:pt idx="36283">
                  <c:v>1</c:v>
                </c:pt>
                <c:pt idx="36284">
                  <c:v>1</c:v>
                </c:pt>
                <c:pt idx="36285">
                  <c:v>1</c:v>
                </c:pt>
                <c:pt idx="36286">
                  <c:v>1</c:v>
                </c:pt>
                <c:pt idx="36287">
                  <c:v>1</c:v>
                </c:pt>
                <c:pt idx="36288">
                  <c:v>1</c:v>
                </c:pt>
                <c:pt idx="36289">
                  <c:v>1</c:v>
                </c:pt>
                <c:pt idx="36290">
                  <c:v>1</c:v>
                </c:pt>
                <c:pt idx="36291">
                  <c:v>1</c:v>
                </c:pt>
                <c:pt idx="36292">
                  <c:v>1</c:v>
                </c:pt>
                <c:pt idx="36293">
                  <c:v>1</c:v>
                </c:pt>
                <c:pt idx="36294">
                  <c:v>1</c:v>
                </c:pt>
                <c:pt idx="36295">
                  <c:v>1</c:v>
                </c:pt>
                <c:pt idx="36296">
                  <c:v>1</c:v>
                </c:pt>
                <c:pt idx="36297">
                  <c:v>1</c:v>
                </c:pt>
                <c:pt idx="36298">
                  <c:v>1</c:v>
                </c:pt>
                <c:pt idx="36299">
                  <c:v>1</c:v>
                </c:pt>
                <c:pt idx="36300">
                  <c:v>1</c:v>
                </c:pt>
                <c:pt idx="36301">
                  <c:v>1</c:v>
                </c:pt>
                <c:pt idx="36302">
                  <c:v>1</c:v>
                </c:pt>
                <c:pt idx="36303">
                  <c:v>1</c:v>
                </c:pt>
                <c:pt idx="36304">
                  <c:v>1</c:v>
                </c:pt>
                <c:pt idx="36305">
                  <c:v>1</c:v>
                </c:pt>
                <c:pt idx="36306">
                  <c:v>1</c:v>
                </c:pt>
                <c:pt idx="36307">
                  <c:v>1</c:v>
                </c:pt>
                <c:pt idx="36308">
                  <c:v>1</c:v>
                </c:pt>
                <c:pt idx="36309">
                  <c:v>1</c:v>
                </c:pt>
                <c:pt idx="36310">
                  <c:v>1</c:v>
                </c:pt>
                <c:pt idx="36311">
                  <c:v>1</c:v>
                </c:pt>
                <c:pt idx="36312">
                  <c:v>1</c:v>
                </c:pt>
                <c:pt idx="36313">
                  <c:v>1</c:v>
                </c:pt>
                <c:pt idx="36314">
                  <c:v>1</c:v>
                </c:pt>
                <c:pt idx="36315">
                  <c:v>1</c:v>
                </c:pt>
                <c:pt idx="36316">
                  <c:v>1</c:v>
                </c:pt>
                <c:pt idx="36317">
                  <c:v>1</c:v>
                </c:pt>
                <c:pt idx="36318">
                  <c:v>1</c:v>
                </c:pt>
                <c:pt idx="36319">
                  <c:v>1</c:v>
                </c:pt>
                <c:pt idx="36320">
                  <c:v>1</c:v>
                </c:pt>
                <c:pt idx="36321">
                  <c:v>1</c:v>
                </c:pt>
                <c:pt idx="36322">
                  <c:v>1</c:v>
                </c:pt>
                <c:pt idx="36323">
                  <c:v>1</c:v>
                </c:pt>
                <c:pt idx="36324">
                  <c:v>1</c:v>
                </c:pt>
                <c:pt idx="36325">
                  <c:v>1</c:v>
                </c:pt>
                <c:pt idx="36326">
                  <c:v>0.5</c:v>
                </c:pt>
                <c:pt idx="36327">
                  <c:v>1</c:v>
                </c:pt>
                <c:pt idx="36328">
                  <c:v>1</c:v>
                </c:pt>
                <c:pt idx="36329">
                  <c:v>1</c:v>
                </c:pt>
                <c:pt idx="36330">
                  <c:v>1</c:v>
                </c:pt>
                <c:pt idx="36331">
                  <c:v>0.66666666699999999</c:v>
                </c:pt>
                <c:pt idx="36332">
                  <c:v>1</c:v>
                </c:pt>
                <c:pt idx="36333">
                  <c:v>1</c:v>
                </c:pt>
                <c:pt idx="36334">
                  <c:v>1</c:v>
                </c:pt>
                <c:pt idx="36335">
                  <c:v>1</c:v>
                </c:pt>
                <c:pt idx="36336">
                  <c:v>1</c:v>
                </c:pt>
                <c:pt idx="36337">
                  <c:v>1</c:v>
                </c:pt>
                <c:pt idx="36338">
                  <c:v>1</c:v>
                </c:pt>
                <c:pt idx="36339">
                  <c:v>1</c:v>
                </c:pt>
                <c:pt idx="36340">
                  <c:v>1</c:v>
                </c:pt>
                <c:pt idx="36341">
                  <c:v>1</c:v>
                </c:pt>
                <c:pt idx="36342">
                  <c:v>1</c:v>
                </c:pt>
                <c:pt idx="36343">
                  <c:v>1</c:v>
                </c:pt>
                <c:pt idx="36344">
                  <c:v>1</c:v>
                </c:pt>
                <c:pt idx="36345">
                  <c:v>1</c:v>
                </c:pt>
                <c:pt idx="36346">
                  <c:v>1</c:v>
                </c:pt>
                <c:pt idx="36347">
                  <c:v>1</c:v>
                </c:pt>
                <c:pt idx="36348">
                  <c:v>1</c:v>
                </c:pt>
                <c:pt idx="36349">
                  <c:v>1</c:v>
                </c:pt>
                <c:pt idx="36350">
                  <c:v>1</c:v>
                </c:pt>
                <c:pt idx="36351">
                  <c:v>1</c:v>
                </c:pt>
                <c:pt idx="36352">
                  <c:v>1</c:v>
                </c:pt>
                <c:pt idx="36353">
                  <c:v>1</c:v>
                </c:pt>
                <c:pt idx="36354">
                  <c:v>1</c:v>
                </c:pt>
                <c:pt idx="36355">
                  <c:v>1</c:v>
                </c:pt>
                <c:pt idx="36356">
                  <c:v>1</c:v>
                </c:pt>
                <c:pt idx="36357">
                  <c:v>1</c:v>
                </c:pt>
                <c:pt idx="36358">
                  <c:v>1</c:v>
                </c:pt>
                <c:pt idx="36359">
                  <c:v>1</c:v>
                </c:pt>
                <c:pt idx="36360">
                  <c:v>1</c:v>
                </c:pt>
                <c:pt idx="36361">
                  <c:v>1</c:v>
                </c:pt>
                <c:pt idx="36362">
                  <c:v>1</c:v>
                </c:pt>
                <c:pt idx="36363">
                  <c:v>1</c:v>
                </c:pt>
                <c:pt idx="36364">
                  <c:v>1</c:v>
                </c:pt>
                <c:pt idx="36365">
                  <c:v>1</c:v>
                </c:pt>
                <c:pt idx="36366">
                  <c:v>1</c:v>
                </c:pt>
                <c:pt idx="36367">
                  <c:v>1</c:v>
                </c:pt>
                <c:pt idx="36368">
                  <c:v>1</c:v>
                </c:pt>
                <c:pt idx="36369">
                  <c:v>1</c:v>
                </c:pt>
                <c:pt idx="36370">
                  <c:v>1</c:v>
                </c:pt>
                <c:pt idx="36371">
                  <c:v>1</c:v>
                </c:pt>
                <c:pt idx="36372">
                  <c:v>1</c:v>
                </c:pt>
                <c:pt idx="36373">
                  <c:v>1</c:v>
                </c:pt>
                <c:pt idx="36374">
                  <c:v>1</c:v>
                </c:pt>
                <c:pt idx="36375">
                  <c:v>0.66666666699999999</c:v>
                </c:pt>
                <c:pt idx="36376">
                  <c:v>1</c:v>
                </c:pt>
                <c:pt idx="36377">
                  <c:v>1</c:v>
                </c:pt>
                <c:pt idx="36378">
                  <c:v>1</c:v>
                </c:pt>
                <c:pt idx="36379">
                  <c:v>1</c:v>
                </c:pt>
                <c:pt idx="36380">
                  <c:v>1</c:v>
                </c:pt>
                <c:pt idx="36381">
                  <c:v>1</c:v>
                </c:pt>
                <c:pt idx="36382">
                  <c:v>1</c:v>
                </c:pt>
                <c:pt idx="36383">
                  <c:v>1</c:v>
                </c:pt>
                <c:pt idx="36384">
                  <c:v>1</c:v>
                </c:pt>
                <c:pt idx="36385">
                  <c:v>1</c:v>
                </c:pt>
                <c:pt idx="36386">
                  <c:v>1</c:v>
                </c:pt>
                <c:pt idx="36387">
                  <c:v>1</c:v>
                </c:pt>
                <c:pt idx="36388">
                  <c:v>1</c:v>
                </c:pt>
                <c:pt idx="36389">
                  <c:v>1</c:v>
                </c:pt>
                <c:pt idx="36390">
                  <c:v>1</c:v>
                </c:pt>
                <c:pt idx="36391">
                  <c:v>1</c:v>
                </c:pt>
                <c:pt idx="36392">
                  <c:v>1</c:v>
                </c:pt>
                <c:pt idx="36393">
                  <c:v>1</c:v>
                </c:pt>
                <c:pt idx="36394">
                  <c:v>1</c:v>
                </c:pt>
                <c:pt idx="36395">
                  <c:v>1</c:v>
                </c:pt>
                <c:pt idx="36396">
                  <c:v>1</c:v>
                </c:pt>
                <c:pt idx="36397">
                  <c:v>1</c:v>
                </c:pt>
                <c:pt idx="36398">
                  <c:v>1</c:v>
                </c:pt>
                <c:pt idx="36399">
                  <c:v>1</c:v>
                </c:pt>
                <c:pt idx="36400">
                  <c:v>1</c:v>
                </c:pt>
                <c:pt idx="36401">
                  <c:v>1</c:v>
                </c:pt>
                <c:pt idx="36402">
                  <c:v>1</c:v>
                </c:pt>
                <c:pt idx="36403">
                  <c:v>1</c:v>
                </c:pt>
                <c:pt idx="36404">
                  <c:v>1</c:v>
                </c:pt>
                <c:pt idx="36405">
                  <c:v>1</c:v>
                </c:pt>
                <c:pt idx="36406">
                  <c:v>1</c:v>
                </c:pt>
                <c:pt idx="36407">
                  <c:v>1</c:v>
                </c:pt>
                <c:pt idx="36408">
                  <c:v>1</c:v>
                </c:pt>
                <c:pt idx="36409">
                  <c:v>1</c:v>
                </c:pt>
                <c:pt idx="36410">
                  <c:v>1</c:v>
                </c:pt>
                <c:pt idx="36411">
                  <c:v>1</c:v>
                </c:pt>
                <c:pt idx="36412">
                  <c:v>1</c:v>
                </c:pt>
                <c:pt idx="36413">
                  <c:v>1</c:v>
                </c:pt>
                <c:pt idx="36414">
                  <c:v>1</c:v>
                </c:pt>
                <c:pt idx="36415">
                  <c:v>1</c:v>
                </c:pt>
                <c:pt idx="36416">
                  <c:v>1</c:v>
                </c:pt>
                <c:pt idx="36417">
                  <c:v>1</c:v>
                </c:pt>
                <c:pt idx="36418">
                  <c:v>1</c:v>
                </c:pt>
                <c:pt idx="36419">
                  <c:v>1</c:v>
                </c:pt>
                <c:pt idx="36420">
                  <c:v>1</c:v>
                </c:pt>
                <c:pt idx="36421">
                  <c:v>1</c:v>
                </c:pt>
                <c:pt idx="36422">
                  <c:v>1</c:v>
                </c:pt>
                <c:pt idx="36423">
                  <c:v>1</c:v>
                </c:pt>
                <c:pt idx="36424">
                  <c:v>1</c:v>
                </c:pt>
                <c:pt idx="36425">
                  <c:v>1</c:v>
                </c:pt>
                <c:pt idx="36426">
                  <c:v>1</c:v>
                </c:pt>
                <c:pt idx="36427">
                  <c:v>1</c:v>
                </c:pt>
                <c:pt idx="36428">
                  <c:v>1</c:v>
                </c:pt>
                <c:pt idx="36429">
                  <c:v>1</c:v>
                </c:pt>
                <c:pt idx="36430">
                  <c:v>1</c:v>
                </c:pt>
                <c:pt idx="36431">
                  <c:v>1</c:v>
                </c:pt>
                <c:pt idx="36432">
                  <c:v>1</c:v>
                </c:pt>
                <c:pt idx="36433">
                  <c:v>1</c:v>
                </c:pt>
                <c:pt idx="36434">
                  <c:v>1</c:v>
                </c:pt>
                <c:pt idx="36435">
                  <c:v>1</c:v>
                </c:pt>
                <c:pt idx="36436">
                  <c:v>1</c:v>
                </c:pt>
                <c:pt idx="36437">
                  <c:v>1</c:v>
                </c:pt>
                <c:pt idx="36438">
                  <c:v>1</c:v>
                </c:pt>
                <c:pt idx="36439">
                  <c:v>1</c:v>
                </c:pt>
                <c:pt idx="36440">
                  <c:v>1</c:v>
                </c:pt>
                <c:pt idx="36441">
                  <c:v>1</c:v>
                </c:pt>
                <c:pt idx="36442">
                  <c:v>1</c:v>
                </c:pt>
                <c:pt idx="36443">
                  <c:v>1</c:v>
                </c:pt>
                <c:pt idx="36444">
                  <c:v>1</c:v>
                </c:pt>
                <c:pt idx="36445">
                  <c:v>1</c:v>
                </c:pt>
                <c:pt idx="36446">
                  <c:v>1</c:v>
                </c:pt>
                <c:pt idx="36447">
                  <c:v>1</c:v>
                </c:pt>
                <c:pt idx="36448">
                  <c:v>1</c:v>
                </c:pt>
                <c:pt idx="36449">
                  <c:v>1</c:v>
                </c:pt>
                <c:pt idx="36450">
                  <c:v>1</c:v>
                </c:pt>
                <c:pt idx="36451">
                  <c:v>1</c:v>
                </c:pt>
                <c:pt idx="36452">
                  <c:v>1</c:v>
                </c:pt>
                <c:pt idx="36453">
                  <c:v>1</c:v>
                </c:pt>
                <c:pt idx="36454">
                  <c:v>1</c:v>
                </c:pt>
                <c:pt idx="36455">
                  <c:v>1</c:v>
                </c:pt>
                <c:pt idx="36456">
                  <c:v>1</c:v>
                </c:pt>
                <c:pt idx="36457">
                  <c:v>1</c:v>
                </c:pt>
                <c:pt idx="36458">
                  <c:v>1</c:v>
                </c:pt>
                <c:pt idx="36459">
                  <c:v>1</c:v>
                </c:pt>
                <c:pt idx="36460">
                  <c:v>1</c:v>
                </c:pt>
                <c:pt idx="36461">
                  <c:v>1</c:v>
                </c:pt>
                <c:pt idx="36462">
                  <c:v>1</c:v>
                </c:pt>
                <c:pt idx="36463">
                  <c:v>1</c:v>
                </c:pt>
                <c:pt idx="36464">
                  <c:v>1</c:v>
                </c:pt>
                <c:pt idx="36465">
                  <c:v>1</c:v>
                </c:pt>
                <c:pt idx="36466">
                  <c:v>1</c:v>
                </c:pt>
                <c:pt idx="36467">
                  <c:v>1</c:v>
                </c:pt>
                <c:pt idx="36468">
                  <c:v>1</c:v>
                </c:pt>
                <c:pt idx="36469">
                  <c:v>1</c:v>
                </c:pt>
                <c:pt idx="36470">
                  <c:v>1</c:v>
                </c:pt>
                <c:pt idx="36471">
                  <c:v>1</c:v>
                </c:pt>
                <c:pt idx="36472">
                  <c:v>1</c:v>
                </c:pt>
                <c:pt idx="36473">
                  <c:v>1</c:v>
                </c:pt>
                <c:pt idx="36474">
                  <c:v>1</c:v>
                </c:pt>
                <c:pt idx="36475">
                  <c:v>1</c:v>
                </c:pt>
                <c:pt idx="36476">
                  <c:v>1</c:v>
                </c:pt>
                <c:pt idx="36477">
                  <c:v>1</c:v>
                </c:pt>
                <c:pt idx="36478">
                  <c:v>1</c:v>
                </c:pt>
                <c:pt idx="36479">
                  <c:v>1</c:v>
                </c:pt>
                <c:pt idx="36480">
                  <c:v>1</c:v>
                </c:pt>
                <c:pt idx="36481">
                  <c:v>1</c:v>
                </c:pt>
                <c:pt idx="36482">
                  <c:v>1</c:v>
                </c:pt>
                <c:pt idx="36483">
                  <c:v>1</c:v>
                </c:pt>
                <c:pt idx="36484">
                  <c:v>1</c:v>
                </c:pt>
                <c:pt idx="36485">
                  <c:v>1</c:v>
                </c:pt>
                <c:pt idx="36486">
                  <c:v>1</c:v>
                </c:pt>
                <c:pt idx="36487">
                  <c:v>1</c:v>
                </c:pt>
                <c:pt idx="36488">
                  <c:v>1</c:v>
                </c:pt>
                <c:pt idx="36489">
                  <c:v>1</c:v>
                </c:pt>
                <c:pt idx="36490">
                  <c:v>1</c:v>
                </c:pt>
                <c:pt idx="36491">
                  <c:v>1</c:v>
                </c:pt>
                <c:pt idx="36492">
                  <c:v>1</c:v>
                </c:pt>
                <c:pt idx="36493">
                  <c:v>1</c:v>
                </c:pt>
                <c:pt idx="36494">
                  <c:v>1</c:v>
                </c:pt>
                <c:pt idx="36495">
                  <c:v>1</c:v>
                </c:pt>
                <c:pt idx="36496">
                  <c:v>1</c:v>
                </c:pt>
                <c:pt idx="36497">
                  <c:v>1</c:v>
                </c:pt>
                <c:pt idx="36498">
                  <c:v>1</c:v>
                </c:pt>
                <c:pt idx="36499">
                  <c:v>1</c:v>
                </c:pt>
                <c:pt idx="36500">
                  <c:v>1</c:v>
                </c:pt>
                <c:pt idx="36501">
                  <c:v>1</c:v>
                </c:pt>
                <c:pt idx="36502">
                  <c:v>1</c:v>
                </c:pt>
                <c:pt idx="36503">
                  <c:v>1</c:v>
                </c:pt>
                <c:pt idx="36504">
                  <c:v>1</c:v>
                </c:pt>
                <c:pt idx="36505">
                  <c:v>1</c:v>
                </c:pt>
                <c:pt idx="36506">
                  <c:v>1</c:v>
                </c:pt>
                <c:pt idx="36507">
                  <c:v>1</c:v>
                </c:pt>
                <c:pt idx="36508">
                  <c:v>1</c:v>
                </c:pt>
                <c:pt idx="36509">
                  <c:v>1</c:v>
                </c:pt>
                <c:pt idx="36510">
                  <c:v>1</c:v>
                </c:pt>
                <c:pt idx="36511">
                  <c:v>1</c:v>
                </c:pt>
                <c:pt idx="36512">
                  <c:v>1</c:v>
                </c:pt>
                <c:pt idx="36513">
                  <c:v>1</c:v>
                </c:pt>
                <c:pt idx="36514">
                  <c:v>1</c:v>
                </c:pt>
                <c:pt idx="36515">
                  <c:v>1</c:v>
                </c:pt>
                <c:pt idx="36516">
                  <c:v>1</c:v>
                </c:pt>
                <c:pt idx="36517">
                  <c:v>1</c:v>
                </c:pt>
                <c:pt idx="36518">
                  <c:v>1</c:v>
                </c:pt>
                <c:pt idx="36519">
                  <c:v>1</c:v>
                </c:pt>
                <c:pt idx="36520">
                  <c:v>1</c:v>
                </c:pt>
                <c:pt idx="36521">
                  <c:v>1</c:v>
                </c:pt>
                <c:pt idx="36522">
                  <c:v>1</c:v>
                </c:pt>
                <c:pt idx="36523">
                  <c:v>1</c:v>
                </c:pt>
                <c:pt idx="36524">
                  <c:v>1</c:v>
                </c:pt>
                <c:pt idx="36525">
                  <c:v>1</c:v>
                </c:pt>
                <c:pt idx="36526">
                  <c:v>1</c:v>
                </c:pt>
                <c:pt idx="36527">
                  <c:v>1</c:v>
                </c:pt>
                <c:pt idx="36528">
                  <c:v>1</c:v>
                </c:pt>
                <c:pt idx="36529">
                  <c:v>1</c:v>
                </c:pt>
                <c:pt idx="36530">
                  <c:v>1</c:v>
                </c:pt>
                <c:pt idx="36531">
                  <c:v>1</c:v>
                </c:pt>
                <c:pt idx="36532">
                  <c:v>1</c:v>
                </c:pt>
                <c:pt idx="36533">
                  <c:v>1</c:v>
                </c:pt>
                <c:pt idx="36534">
                  <c:v>1</c:v>
                </c:pt>
                <c:pt idx="36535">
                  <c:v>1</c:v>
                </c:pt>
                <c:pt idx="36536">
                  <c:v>1</c:v>
                </c:pt>
                <c:pt idx="36537">
                  <c:v>1</c:v>
                </c:pt>
                <c:pt idx="36538">
                  <c:v>1</c:v>
                </c:pt>
                <c:pt idx="36539">
                  <c:v>1</c:v>
                </c:pt>
                <c:pt idx="36540">
                  <c:v>1</c:v>
                </c:pt>
                <c:pt idx="36541">
                  <c:v>1</c:v>
                </c:pt>
                <c:pt idx="36542">
                  <c:v>1</c:v>
                </c:pt>
                <c:pt idx="36543">
                  <c:v>1</c:v>
                </c:pt>
                <c:pt idx="36544">
                  <c:v>1</c:v>
                </c:pt>
                <c:pt idx="36545">
                  <c:v>1</c:v>
                </c:pt>
                <c:pt idx="36546">
                  <c:v>1</c:v>
                </c:pt>
                <c:pt idx="36547">
                  <c:v>1</c:v>
                </c:pt>
                <c:pt idx="36548">
                  <c:v>1</c:v>
                </c:pt>
                <c:pt idx="36549">
                  <c:v>1</c:v>
                </c:pt>
                <c:pt idx="36550">
                  <c:v>1</c:v>
                </c:pt>
                <c:pt idx="36551">
                  <c:v>1</c:v>
                </c:pt>
                <c:pt idx="36552">
                  <c:v>1</c:v>
                </c:pt>
                <c:pt idx="36553">
                  <c:v>1</c:v>
                </c:pt>
                <c:pt idx="36554">
                  <c:v>1</c:v>
                </c:pt>
                <c:pt idx="36555">
                  <c:v>1</c:v>
                </c:pt>
                <c:pt idx="36556">
                  <c:v>1</c:v>
                </c:pt>
                <c:pt idx="36557">
                  <c:v>1</c:v>
                </c:pt>
                <c:pt idx="36558">
                  <c:v>1</c:v>
                </c:pt>
                <c:pt idx="36559">
                  <c:v>1</c:v>
                </c:pt>
                <c:pt idx="36560">
                  <c:v>1</c:v>
                </c:pt>
                <c:pt idx="36561">
                  <c:v>1</c:v>
                </c:pt>
                <c:pt idx="36562">
                  <c:v>1</c:v>
                </c:pt>
                <c:pt idx="36563">
                  <c:v>1</c:v>
                </c:pt>
                <c:pt idx="36564">
                  <c:v>1</c:v>
                </c:pt>
                <c:pt idx="36565">
                  <c:v>1</c:v>
                </c:pt>
                <c:pt idx="36566">
                  <c:v>1</c:v>
                </c:pt>
                <c:pt idx="36567">
                  <c:v>1</c:v>
                </c:pt>
                <c:pt idx="36568">
                  <c:v>1</c:v>
                </c:pt>
                <c:pt idx="36569">
                  <c:v>1</c:v>
                </c:pt>
                <c:pt idx="36570">
                  <c:v>1</c:v>
                </c:pt>
                <c:pt idx="36571">
                  <c:v>1</c:v>
                </c:pt>
                <c:pt idx="36572">
                  <c:v>1</c:v>
                </c:pt>
                <c:pt idx="36573">
                  <c:v>1</c:v>
                </c:pt>
                <c:pt idx="36574">
                  <c:v>1</c:v>
                </c:pt>
                <c:pt idx="36575">
                  <c:v>1</c:v>
                </c:pt>
                <c:pt idx="36576">
                  <c:v>1</c:v>
                </c:pt>
                <c:pt idx="36577">
                  <c:v>1</c:v>
                </c:pt>
                <c:pt idx="36578">
                  <c:v>1</c:v>
                </c:pt>
                <c:pt idx="36579">
                  <c:v>1</c:v>
                </c:pt>
                <c:pt idx="36580">
                  <c:v>1</c:v>
                </c:pt>
                <c:pt idx="36581">
                  <c:v>1</c:v>
                </c:pt>
                <c:pt idx="36582">
                  <c:v>1</c:v>
                </c:pt>
                <c:pt idx="36583">
                  <c:v>1</c:v>
                </c:pt>
                <c:pt idx="36584">
                  <c:v>1</c:v>
                </c:pt>
                <c:pt idx="36585">
                  <c:v>1</c:v>
                </c:pt>
                <c:pt idx="36586">
                  <c:v>1</c:v>
                </c:pt>
                <c:pt idx="36587">
                  <c:v>1</c:v>
                </c:pt>
                <c:pt idx="36588">
                  <c:v>1</c:v>
                </c:pt>
                <c:pt idx="36589">
                  <c:v>0.83333333300000001</c:v>
                </c:pt>
                <c:pt idx="36590">
                  <c:v>1</c:v>
                </c:pt>
                <c:pt idx="36591">
                  <c:v>1</c:v>
                </c:pt>
                <c:pt idx="36592">
                  <c:v>1</c:v>
                </c:pt>
                <c:pt idx="36593">
                  <c:v>1</c:v>
                </c:pt>
                <c:pt idx="36594">
                  <c:v>1</c:v>
                </c:pt>
                <c:pt idx="36595">
                  <c:v>1</c:v>
                </c:pt>
                <c:pt idx="36596">
                  <c:v>1</c:v>
                </c:pt>
                <c:pt idx="36597">
                  <c:v>1</c:v>
                </c:pt>
                <c:pt idx="36598">
                  <c:v>1</c:v>
                </c:pt>
                <c:pt idx="36599">
                  <c:v>1</c:v>
                </c:pt>
                <c:pt idx="36600">
                  <c:v>1</c:v>
                </c:pt>
                <c:pt idx="36601">
                  <c:v>1</c:v>
                </c:pt>
                <c:pt idx="36602">
                  <c:v>1</c:v>
                </c:pt>
                <c:pt idx="36603">
                  <c:v>1</c:v>
                </c:pt>
                <c:pt idx="36604">
                  <c:v>1</c:v>
                </c:pt>
                <c:pt idx="36605">
                  <c:v>1</c:v>
                </c:pt>
                <c:pt idx="36606">
                  <c:v>1</c:v>
                </c:pt>
                <c:pt idx="36607">
                  <c:v>1</c:v>
                </c:pt>
                <c:pt idx="36608">
                  <c:v>1</c:v>
                </c:pt>
                <c:pt idx="36609">
                  <c:v>1</c:v>
                </c:pt>
                <c:pt idx="36610">
                  <c:v>1</c:v>
                </c:pt>
                <c:pt idx="36611">
                  <c:v>1</c:v>
                </c:pt>
                <c:pt idx="36612">
                  <c:v>1</c:v>
                </c:pt>
                <c:pt idx="36613">
                  <c:v>1</c:v>
                </c:pt>
                <c:pt idx="36614">
                  <c:v>1</c:v>
                </c:pt>
                <c:pt idx="36615">
                  <c:v>1</c:v>
                </c:pt>
                <c:pt idx="36616">
                  <c:v>1</c:v>
                </c:pt>
                <c:pt idx="36617">
                  <c:v>1</c:v>
                </c:pt>
                <c:pt idx="36618">
                  <c:v>1</c:v>
                </c:pt>
                <c:pt idx="36619">
                  <c:v>1</c:v>
                </c:pt>
                <c:pt idx="36620">
                  <c:v>1</c:v>
                </c:pt>
                <c:pt idx="36621">
                  <c:v>1</c:v>
                </c:pt>
                <c:pt idx="36622">
                  <c:v>1</c:v>
                </c:pt>
                <c:pt idx="36623">
                  <c:v>1</c:v>
                </c:pt>
                <c:pt idx="36624">
                  <c:v>1</c:v>
                </c:pt>
                <c:pt idx="36625">
                  <c:v>1</c:v>
                </c:pt>
                <c:pt idx="36626">
                  <c:v>1</c:v>
                </c:pt>
                <c:pt idx="36627">
                  <c:v>1</c:v>
                </c:pt>
                <c:pt idx="36628">
                  <c:v>1</c:v>
                </c:pt>
                <c:pt idx="36629">
                  <c:v>1</c:v>
                </c:pt>
                <c:pt idx="36630">
                  <c:v>1</c:v>
                </c:pt>
                <c:pt idx="36631">
                  <c:v>1</c:v>
                </c:pt>
                <c:pt idx="36632">
                  <c:v>1</c:v>
                </c:pt>
                <c:pt idx="36633">
                  <c:v>1</c:v>
                </c:pt>
                <c:pt idx="36634">
                  <c:v>1</c:v>
                </c:pt>
                <c:pt idx="36635">
                  <c:v>1</c:v>
                </c:pt>
                <c:pt idx="36636">
                  <c:v>1</c:v>
                </c:pt>
                <c:pt idx="36637">
                  <c:v>1</c:v>
                </c:pt>
                <c:pt idx="36638">
                  <c:v>1</c:v>
                </c:pt>
                <c:pt idx="36639">
                  <c:v>1</c:v>
                </c:pt>
                <c:pt idx="36640">
                  <c:v>1</c:v>
                </c:pt>
                <c:pt idx="36641">
                  <c:v>1</c:v>
                </c:pt>
                <c:pt idx="36642">
                  <c:v>1</c:v>
                </c:pt>
                <c:pt idx="36643">
                  <c:v>1</c:v>
                </c:pt>
                <c:pt idx="36644">
                  <c:v>1</c:v>
                </c:pt>
                <c:pt idx="36645">
                  <c:v>1</c:v>
                </c:pt>
                <c:pt idx="36646">
                  <c:v>1</c:v>
                </c:pt>
                <c:pt idx="36647">
                  <c:v>1</c:v>
                </c:pt>
                <c:pt idx="36648">
                  <c:v>1</c:v>
                </c:pt>
                <c:pt idx="36649">
                  <c:v>1</c:v>
                </c:pt>
                <c:pt idx="36650">
                  <c:v>1</c:v>
                </c:pt>
                <c:pt idx="36651">
                  <c:v>1</c:v>
                </c:pt>
                <c:pt idx="36652">
                  <c:v>1</c:v>
                </c:pt>
                <c:pt idx="36653">
                  <c:v>1</c:v>
                </c:pt>
                <c:pt idx="36654">
                  <c:v>1</c:v>
                </c:pt>
                <c:pt idx="36655">
                  <c:v>1</c:v>
                </c:pt>
                <c:pt idx="36656">
                  <c:v>1</c:v>
                </c:pt>
                <c:pt idx="36657">
                  <c:v>1</c:v>
                </c:pt>
                <c:pt idx="36658">
                  <c:v>1</c:v>
                </c:pt>
                <c:pt idx="36659">
                  <c:v>1</c:v>
                </c:pt>
                <c:pt idx="36660">
                  <c:v>1</c:v>
                </c:pt>
                <c:pt idx="36661">
                  <c:v>1</c:v>
                </c:pt>
                <c:pt idx="36662">
                  <c:v>1</c:v>
                </c:pt>
                <c:pt idx="36663">
                  <c:v>1</c:v>
                </c:pt>
                <c:pt idx="36664">
                  <c:v>1</c:v>
                </c:pt>
                <c:pt idx="36665">
                  <c:v>1</c:v>
                </c:pt>
                <c:pt idx="36666">
                  <c:v>1</c:v>
                </c:pt>
                <c:pt idx="36667">
                  <c:v>1</c:v>
                </c:pt>
                <c:pt idx="36668">
                  <c:v>1</c:v>
                </c:pt>
                <c:pt idx="36669">
                  <c:v>1</c:v>
                </c:pt>
                <c:pt idx="36670">
                  <c:v>1</c:v>
                </c:pt>
                <c:pt idx="36671">
                  <c:v>1</c:v>
                </c:pt>
                <c:pt idx="36672">
                  <c:v>1</c:v>
                </c:pt>
                <c:pt idx="36673">
                  <c:v>1</c:v>
                </c:pt>
                <c:pt idx="36674">
                  <c:v>1</c:v>
                </c:pt>
                <c:pt idx="36675">
                  <c:v>1</c:v>
                </c:pt>
                <c:pt idx="36676">
                  <c:v>1</c:v>
                </c:pt>
                <c:pt idx="36677">
                  <c:v>1</c:v>
                </c:pt>
                <c:pt idx="36678">
                  <c:v>1</c:v>
                </c:pt>
                <c:pt idx="36679">
                  <c:v>1</c:v>
                </c:pt>
                <c:pt idx="36680">
                  <c:v>1</c:v>
                </c:pt>
                <c:pt idx="36681">
                  <c:v>1</c:v>
                </c:pt>
                <c:pt idx="36682">
                  <c:v>1</c:v>
                </c:pt>
                <c:pt idx="36683">
                  <c:v>1</c:v>
                </c:pt>
                <c:pt idx="36684">
                  <c:v>1</c:v>
                </c:pt>
                <c:pt idx="36685">
                  <c:v>1</c:v>
                </c:pt>
                <c:pt idx="36686">
                  <c:v>1</c:v>
                </c:pt>
                <c:pt idx="36687">
                  <c:v>1</c:v>
                </c:pt>
                <c:pt idx="36688">
                  <c:v>1</c:v>
                </c:pt>
                <c:pt idx="36689">
                  <c:v>1</c:v>
                </c:pt>
                <c:pt idx="36690">
                  <c:v>1</c:v>
                </c:pt>
                <c:pt idx="36691">
                  <c:v>1</c:v>
                </c:pt>
                <c:pt idx="36692">
                  <c:v>1</c:v>
                </c:pt>
                <c:pt idx="36693">
                  <c:v>1</c:v>
                </c:pt>
                <c:pt idx="36694">
                  <c:v>1</c:v>
                </c:pt>
                <c:pt idx="36695">
                  <c:v>1</c:v>
                </c:pt>
                <c:pt idx="36696">
                  <c:v>1</c:v>
                </c:pt>
                <c:pt idx="36697">
                  <c:v>1</c:v>
                </c:pt>
                <c:pt idx="36698">
                  <c:v>1</c:v>
                </c:pt>
                <c:pt idx="36699">
                  <c:v>1</c:v>
                </c:pt>
                <c:pt idx="36700">
                  <c:v>1</c:v>
                </c:pt>
                <c:pt idx="36701">
                  <c:v>1</c:v>
                </c:pt>
                <c:pt idx="36702">
                  <c:v>1</c:v>
                </c:pt>
                <c:pt idx="36703">
                  <c:v>1</c:v>
                </c:pt>
                <c:pt idx="36704">
                  <c:v>1</c:v>
                </c:pt>
                <c:pt idx="36705">
                  <c:v>1</c:v>
                </c:pt>
                <c:pt idx="36706">
                  <c:v>1</c:v>
                </c:pt>
                <c:pt idx="36707">
                  <c:v>1</c:v>
                </c:pt>
                <c:pt idx="36708">
                  <c:v>1</c:v>
                </c:pt>
                <c:pt idx="36709">
                  <c:v>1</c:v>
                </c:pt>
                <c:pt idx="36710">
                  <c:v>1</c:v>
                </c:pt>
                <c:pt idx="36711">
                  <c:v>1</c:v>
                </c:pt>
                <c:pt idx="36712">
                  <c:v>1</c:v>
                </c:pt>
                <c:pt idx="36713">
                  <c:v>1</c:v>
                </c:pt>
                <c:pt idx="36714">
                  <c:v>1</c:v>
                </c:pt>
                <c:pt idx="36715">
                  <c:v>1</c:v>
                </c:pt>
                <c:pt idx="36716">
                  <c:v>1</c:v>
                </c:pt>
                <c:pt idx="36717">
                  <c:v>1</c:v>
                </c:pt>
                <c:pt idx="36718">
                  <c:v>1</c:v>
                </c:pt>
                <c:pt idx="36719">
                  <c:v>0.83333333300000001</c:v>
                </c:pt>
                <c:pt idx="36720">
                  <c:v>1</c:v>
                </c:pt>
                <c:pt idx="36721">
                  <c:v>1</c:v>
                </c:pt>
                <c:pt idx="36722">
                  <c:v>1</c:v>
                </c:pt>
                <c:pt idx="36723">
                  <c:v>1</c:v>
                </c:pt>
                <c:pt idx="36724">
                  <c:v>1</c:v>
                </c:pt>
                <c:pt idx="36725">
                  <c:v>1</c:v>
                </c:pt>
                <c:pt idx="36726">
                  <c:v>1</c:v>
                </c:pt>
                <c:pt idx="36727">
                  <c:v>1</c:v>
                </c:pt>
                <c:pt idx="36728">
                  <c:v>1</c:v>
                </c:pt>
                <c:pt idx="36729">
                  <c:v>1</c:v>
                </c:pt>
                <c:pt idx="36730">
                  <c:v>1</c:v>
                </c:pt>
                <c:pt idx="36731">
                  <c:v>1</c:v>
                </c:pt>
                <c:pt idx="36732">
                  <c:v>1</c:v>
                </c:pt>
                <c:pt idx="36733">
                  <c:v>1</c:v>
                </c:pt>
                <c:pt idx="36734">
                  <c:v>1</c:v>
                </c:pt>
                <c:pt idx="36735">
                  <c:v>1</c:v>
                </c:pt>
                <c:pt idx="36736">
                  <c:v>1</c:v>
                </c:pt>
                <c:pt idx="36737">
                  <c:v>1</c:v>
                </c:pt>
                <c:pt idx="36738">
                  <c:v>1</c:v>
                </c:pt>
                <c:pt idx="36739">
                  <c:v>1</c:v>
                </c:pt>
                <c:pt idx="36740">
                  <c:v>1</c:v>
                </c:pt>
                <c:pt idx="36741">
                  <c:v>1</c:v>
                </c:pt>
                <c:pt idx="36742">
                  <c:v>1</c:v>
                </c:pt>
                <c:pt idx="36743">
                  <c:v>1</c:v>
                </c:pt>
                <c:pt idx="36744">
                  <c:v>1</c:v>
                </c:pt>
                <c:pt idx="36745">
                  <c:v>1</c:v>
                </c:pt>
                <c:pt idx="36746">
                  <c:v>1</c:v>
                </c:pt>
                <c:pt idx="36747">
                  <c:v>1</c:v>
                </c:pt>
                <c:pt idx="36748">
                  <c:v>1</c:v>
                </c:pt>
                <c:pt idx="36749">
                  <c:v>1</c:v>
                </c:pt>
                <c:pt idx="36750">
                  <c:v>1</c:v>
                </c:pt>
                <c:pt idx="36751">
                  <c:v>1</c:v>
                </c:pt>
                <c:pt idx="36752">
                  <c:v>1</c:v>
                </c:pt>
                <c:pt idx="36753">
                  <c:v>1</c:v>
                </c:pt>
                <c:pt idx="36754">
                  <c:v>1</c:v>
                </c:pt>
                <c:pt idx="36755">
                  <c:v>1</c:v>
                </c:pt>
                <c:pt idx="36756">
                  <c:v>1</c:v>
                </c:pt>
                <c:pt idx="36757">
                  <c:v>1</c:v>
                </c:pt>
                <c:pt idx="36758">
                  <c:v>1</c:v>
                </c:pt>
                <c:pt idx="36759">
                  <c:v>1</c:v>
                </c:pt>
                <c:pt idx="36760">
                  <c:v>1</c:v>
                </c:pt>
                <c:pt idx="36761">
                  <c:v>1</c:v>
                </c:pt>
                <c:pt idx="36762">
                  <c:v>1</c:v>
                </c:pt>
                <c:pt idx="36763">
                  <c:v>1</c:v>
                </c:pt>
                <c:pt idx="36764">
                  <c:v>1</c:v>
                </c:pt>
                <c:pt idx="36765">
                  <c:v>1</c:v>
                </c:pt>
                <c:pt idx="36766">
                  <c:v>1</c:v>
                </c:pt>
                <c:pt idx="36767">
                  <c:v>1</c:v>
                </c:pt>
                <c:pt idx="36768">
                  <c:v>1</c:v>
                </c:pt>
                <c:pt idx="36769">
                  <c:v>1</c:v>
                </c:pt>
                <c:pt idx="36770">
                  <c:v>1</c:v>
                </c:pt>
                <c:pt idx="36771">
                  <c:v>1</c:v>
                </c:pt>
                <c:pt idx="36772">
                  <c:v>1</c:v>
                </c:pt>
                <c:pt idx="36773">
                  <c:v>1</c:v>
                </c:pt>
                <c:pt idx="36774">
                  <c:v>1</c:v>
                </c:pt>
                <c:pt idx="36775">
                  <c:v>1</c:v>
                </c:pt>
                <c:pt idx="36776">
                  <c:v>1</c:v>
                </c:pt>
                <c:pt idx="36777">
                  <c:v>1</c:v>
                </c:pt>
                <c:pt idx="36778">
                  <c:v>1</c:v>
                </c:pt>
                <c:pt idx="36779">
                  <c:v>1</c:v>
                </c:pt>
                <c:pt idx="36780">
                  <c:v>1</c:v>
                </c:pt>
                <c:pt idx="36781">
                  <c:v>1</c:v>
                </c:pt>
                <c:pt idx="36782">
                  <c:v>1</c:v>
                </c:pt>
                <c:pt idx="36783">
                  <c:v>1</c:v>
                </c:pt>
                <c:pt idx="36784">
                  <c:v>1</c:v>
                </c:pt>
                <c:pt idx="36785">
                  <c:v>1</c:v>
                </c:pt>
                <c:pt idx="36786">
                  <c:v>1</c:v>
                </c:pt>
                <c:pt idx="36787">
                  <c:v>1</c:v>
                </c:pt>
                <c:pt idx="36788">
                  <c:v>1</c:v>
                </c:pt>
                <c:pt idx="36789">
                  <c:v>1</c:v>
                </c:pt>
                <c:pt idx="36790">
                  <c:v>1</c:v>
                </c:pt>
                <c:pt idx="36791">
                  <c:v>1</c:v>
                </c:pt>
                <c:pt idx="36792">
                  <c:v>1</c:v>
                </c:pt>
                <c:pt idx="36793">
                  <c:v>1</c:v>
                </c:pt>
                <c:pt idx="36794">
                  <c:v>1</c:v>
                </c:pt>
                <c:pt idx="36795">
                  <c:v>1</c:v>
                </c:pt>
                <c:pt idx="36796">
                  <c:v>1</c:v>
                </c:pt>
                <c:pt idx="36797">
                  <c:v>1</c:v>
                </c:pt>
                <c:pt idx="36798">
                  <c:v>1</c:v>
                </c:pt>
                <c:pt idx="36799">
                  <c:v>1</c:v>
                </c:pt>
                <c:pt idx="36800">
                  <c:v>1</c:v>
                </c:pt>
                <c:pt idx="36801">
                  <c:v>1</c:v>
                </c:pt>
                <c:pt idx="36802">
                  <c:v>1</c:v>
                </c:pt>
                <c:pt idx="36803">
                  <c:v>1</c:v>
                </c:pt>
                <c:pt idx="36804">
                  <c:v>1</c:v>
                </c:pt>
                <c:pt idx="36805">
                  <c:v>1</c:v>
                </c:pt>
                <c:pt idx="36806">
                  <c:v>1</c:v>
                </c:pt>
                <c:pt idx="36807">
                  <c:v>1</c:v>
                </c:pt>
                <c:pt idx="36808">
                  <c:v>1</c:v>
                </c:pt>
                <c:pt idx="36809">
                  <c:v>1</c:v>
                </c:pt>
                <c:pt idx="36810">
                  <c:v>1</c:v>
                </c:pt>
                <c:pt idx="36811">
                  <c:v>1</c:v>
                </c:pt>
                <c:pt idx="36812">
                  <c:v>1</c:v>
                </c:pt>
                <c:pt idx="36813">
                  <c:v>1</c:v>
                </c:pt>
                <c:pt idx="36814">
                  <c:v>1</c:v>
                </c:pt>
                <c:pt idx="36815">
                  <c:v>1</c:v>
                </c:pt>
                <c:pt idx="36816">
                  <c:v>1</c:v>
                </c:pt>
                <c:pt idx="36817">
                  <c:v>1</c:v>
                </c:pt>
                <c:pt idx="36818">
                  <c:v>1</c:v>
                </c:pt>
                <c:pt idx="36819">
                  <c:v>1</c:v>
                </c:pt>
                <c:pt idx="36820">
                  <c:v>1</c:v>
                </c:pt>
                <c:pt idx="36821">
                  <c:v>1</c:v>
                </c:pt>
                <c:pt idx="36822">
                  <c:v>1</c:v>
                </c:pt>
                <c:pt idx="36823">
                  <c:v>1</c:v>
                </c:pt>
                <c:pt idx="36824">
                  <c:v>1</c:v>
                </c:pt>
                <c:pt idx="36825">
                  <c:v>1</c:v>
                </c:pt>
                <c:pt idx="36826">
                  <c:v>1</c:v>
                </c:pt>
                <c:pt idx="36827">
                  <c:v>1</c:v>
                </c:pt>
                <c:pt idx="36828">
                  <c:v>1</c:v>
                </c:pt>
                <c:pt idx="36829">
                  <c:v>1</c:v>
                </c:pt>
                <c:pt idx="36830">
                  <c:v>1</c:v>
                </c:pt>
                <c:pt idx="36831">
                  <c:v>1</c:v>
                </c:pt>
                <c:pt idx="36832">
                  <c:v>1</c:v>
                </c:pt>
                <c:pt idx="36833">
                  <c:v>1</c:v>
                </c:pt>
                <c:pt idx="36834">
                  <c:v>1</c:v>
                </c:pt>
                <c:pt idx="36835">
                  <c:v>1</c:v>
                </c:pt>
                <c:pt idx="36836">
                  <c:v>0.66666666699999999</c:v>
                </c:pt>
                <c:pt idx="36837">
                  <c:v>1</c:v>
                </c:pt>
                <c:pt idx="36838">
                  <c:v>1</c:v>
                </c:pt>
                <c:pt idx="36839">
                  <c:v>1</c:v>
                </c:pt>
                <c:pt idx="36840">
                  <c:v>1</c:v>
                </c:pt>
                <c:pt idx="36841">
                  <c:v>1</c:v>
                </c:pt>
                <c:pt idx="36842">
                  <c:v>1</c:v>
                </c:pt>
                <c:pt idx="36843">
                  <c:v>1</c:v>
                </c:pt>
                <c:pt idx="36844">
                  <c:v>1</c:v>
                </c:pt>
                <c:pt idx="36845">
                  <c:v>1</c:v>
                </c:pt>
                <c:pt idx="36846">
                  <c:v>1</c:v>
                </c:pt>
                <c:pt idx="36847">
                  <c:v>1</c:v>
                </c:pt>
                <c:pt idx="36848">
                  <c:v>1</c:v>
                </c:pt>
                <c:pt idx="36849">
                  <c:v>1</c:v>
                </c:pt>
                <c:pt idx="36850">
                  <c:v>1</c:v>
                </c:pt>
                <c:pt idx="36851">
                  <c:v>1</c:v>
                </c:pt>
                <c:pt idx="36852">
                  <c:v>1</c:v>
                </c:pt>
                <c:pt idx="36853">
                  <c:v>1</c:v>
                </c:pt>
                <c:pt idx="36854">
                  <c:v>1</c:v>
                </c:pt>
                <c:pt idx="36855">
                  <c:v>1</c:v>
                </c:pt>
                <c:pt idx="36856">
                  <c:v>1</c:v>
                </c:pt>
                <c:pt idx="36857">
                  <c:v>1</c:v>
                </c:pt>
                <c:pt idx="36858">
                  <c:v>1</c:v>
                </c:pt>
                <c:pt idx="36859">
                  <c:v>1</c:v>
                </c:pt>
                <c:pt idx="36860">
                  <c:v>1</c:v>
                </c:pt>
                <c:pt idx="36861">
                  <c:v>1</c:v>
                </c:pt>
                <c:pt idx="36862">
                  <c:v>1</c:v>
                </c:pt>
                <c:pt idx="36863">
                  <c:v>1</c:v>
                </c:pt>
                <c:pt idx="36864">
                  <c:v>1</c:v>
                </c:pt>
                <c:pt idx="36865">
                  <c:v>1</c:v>
                </c:pt>
                <c:pt idx="36866">
                  <c:v>1</c:v>
                </c:pt>
                <c:pt idx="36867">
                  <c:v>1</c:v>
                </c:pt>
                <c:pt idx="36868">
                  <c:v>1</c:v>
                </c:pt>
                <c:pt idx="36869">
                  <c:v>1</c:v>
                </c:pt>
                <c:pt idx="36870">
                  <c:v>1</c:v>
                </c:pt>
                <c:pt idx="36871">
                  <c:v>1</c:v>
                </c:pt>
                <c:pt idx="36872">
                  <c:v>1</c:v>
                </c:pt>
                <c:pt idx="36873">
                  <c:v>1</c:v>
                </c:pt>
                <c:pt idx="36874">
                  <c:v>1</c:v>
                </c:pt>
                <c:pt idx="36875">
                  <c:v>1</c:v>
                </c:pt>
                <c:pt idx="36876">
                  <c:v>1</c:v>
                </c:pt>
                <c:pt idx="36877">
                  <c:v>1</c:v>
                </c:pt>
                <c:pt idx="36878">
                  <c:v>1</c:v>
                </c:pt>
                <c:pt idx="36879">
                  <c:v>1</c:v>
                </c:pt>
                <c:pt idx="36880">
                  <c:v>1</c:v>
                </c:pt>
                <c:pt idx="36881">
                  <c:v>1</c:v>
                </c:pt>
                <c:pt idx="36882">
                  <c:v>1</c:v>
                </c:pt>
                <c:pt idx="36883">
                  <c:v>1</c:v>
                </c:pt>
                <c:pt idx="36884">
                  <c:v>1</c:v>
                </c:pt>
                <c:pt idx="36885">
                  <c:v>1</c:v>
                </c:pt>
                <c:pt idx="36886">
                  <c:v>1</c:v>
                </c:pt>
                <c:pt idx="36887">
                  <c:v>1</c:v>
                </c:pt>
                <c:pt idx="36888">
                  <c:v>1</c:v>
                </c:pt>
                <c:pt idx="36889">
                  <c:v>1</c:v>
                </c:pt>
                <c:pt idx="36890">
                  <c:v>1</c:v>
                </c:pt>
                <c:pt idx="36891">
                  <c:v>1</c:v>
                </c:pt>
                <c:pt idx="36892">
                  <c:v>1</c:v>
                </c:pt>
                <c:pt idx="36893">
                  <c:v>1</c:v>
                </c:pt>
                <c:pt idx="36894">
                  <c:v>1</c:v>
                </c:pt>
                <c:pt idx="36895">
                  <c:v>1</c:v>
                </c:pt>
                <c:pt idx="36896">
                  <c:v>1</c:v>
                </c:pt>
                <c:pt idx="36897">
                  <c:v>1</c:v>
                </c:pt>
                <c:pt idx="36898">
                  <c:v>1</c:v>
                </c:pt>
                <c:pt idx="36899">
                  <c:v>1</c:v>
                </c:pt>
                <c:pt idx="36900">
                  <c:v>1</c:v>
                </c:pt>
                <c:pt idx="36901">
                  <c:v>1</c:v>
                </c:pt>
                <c:pt idx="36902">
                  <c:v>1</c:v>
                </c:pt>
                <c:pt idx="36903">
                  <c:v>1</c:v>
                </c:pt>
                <c:pt idx="36904">
                  <c:v>1</c:v>
                </c:pt>
                <c:pt idx="36905">
                  <c:v>1</c:v>
                </c:pt>
                <c:pt idx="36906">
                  <c:v>1</c:v>
                </c:pt>
                <c:pt idx="36907">
                  <c:v>1</c:v>
                </c:pt>
                <c:pt idx="36908">
                  <c:v>1</c:v>
                </c:pt>
                <c:pt idx="36909">
                  <c:v>1</c:v>
                </c:pt>
                <c:pt idx="36910">
                  <c:v>1</c:v>
                </c:pt>
                <c:pt idx="36911">
                  <c:v>1</c:v>
                </c:pt>
                <c:pt idx="36912">
                  <c:v>1</c:v>
                </c:pt>
                <c:pt idx="36913">
                  <c:v>1</c:v>
                </c:pt>
                <c:pt idx="36914">
                  <c:v>1</c:v>
                </c:pt>
                <c:pt idx="36915">
                  <c:v>1</c:v>
                </c:pt>
                <c:pt idx="36916">
                  <c:v>1</c:v>
                </c:pt>
                <c:pt idx="36917">
                  <c:v>1</c:v>
                </c:pt>
                <c:pt idx="36918">
                  <c:v>1</c:v>
                </c:pt>
                <c:pt idx="36919">
                  <c:v>1</c:v>
                </c:pt>
                <c:pt idx="36920">
                  <c:v>1</c:v>
                </c:pt>
                <c:pt idx="36921">
                  <c:v>1</c:v>
                </c:pt>
                <c:pt idx="36922">
                  <c:v>1</c:v>
                </c:pt>
                <c:pt idx="36923">
                  <c:v>1</c:v>
                </c:pt>
                <c:pt idx="36924">
                  <c:v>1</c:v>
                </c:pt>
                <c:pt idx="36925">
                  <c:v>1</c:v>
                </c:pt>
                <c:pt idx="36926">
                  <c:v>1</c:v>
                </c:pt>
                <c:pt idx="36927">
                  <c:v>1</c:v>
                </c:pt>
                <c:pt idx="36928">
                  <c:v>1</c:v>
                </c:pt>
                <c:pt idx="36929">
                  <c:v>1</c:v>
                </c:pt>
                <c:pt idx="36930">
                  <c:v>1</c:v>
                </c:pt>
                <c:pt idx="36931">
                  <c:v>1</c:v>
                </c:pt>
                <c:pt idx="36932">
                  <c:v>1</c:v>
                </c:pt>
                <c:pt idx="36933">
                  <c:v>1</c:v>
                </c:pt>
                <c:pt idx="36934">
                  <c:v>1</c:v>
                </c:pt>
                <c:pt idx="36935">
                  <c:v>1</c:v>
                </c:pt>
                <c:pt idx="36936">
                  <c:v>1</c:v>
                </c:pt>
                <c:pt idx="36937">
                  <c:v>1</c:v>
                </c:pt>
                <c:pt idx="36938">
                  <c:v>1</c:v>
                </c:pt>
                <c:pt idx="36939">
                  <c:v>1</c:v>
                </c:pt>
                <c:pt idx="36940">
                  <c:v>1</c:v>
                </c:pt>
                <c:pt idx="36941">
                  <c:v>1</c:v>
                </c:pt>
                <c:pt idx="36942">
                  <c:v>1</c:v>
                </c:pt>
                <c:pt idx="36943">
                  <c:v>1</c:v>
                </c:pt>
                <c:pt idx="36944">
                  <c:v>1</c:v>
                </c:pt>
                <c:pt idx="36945">
                  <c:v>1</c:v>
                </c:pt>
                <c:pt idx="36946">
                  <c:v>1</c:v>
                </c:pt>
                <c:pt idx="36947">
                  <c:v>1</c:v>
                </c:pt>
                <c:pt idx="36948">
                  <c:v>1</c:v>
                </c:pt>
                <c:pt idx="36949">
                  <c:v>1</c:v>
                </c:pt>
                <c:pt idx="36950">
                  <c:v>1</c:v>
                </c:pt>
                <c:pt idx="36951">
                  <c:v>1</c:v>
                </c:pt>
                <c:pt idx="36952">
                  <c:v>1</c:v>
                </c:pt>
                <c:pt idx="36953">
                  <c:v>1</c:v>
                </c:pt>
                <c:pt idx="36954">
                  <c:v>1</c:v>
                </c:pt>
                <c:pt idx="36955">
                  <c:v>1</c:v>
                </c:pt>
                <c:pt idx="36956">
                  <c:v>1</c:v>
                </c:pt>
                <c:pt idx="36957">
                  <c:v>1</c:v>
                </c:pt>
                <c:pt idx="36958">
                  <c:v>1</c:v>
                </c:pt>
                <c:pt idx="36959">
                  <c:v>1</c:v>
                </c:pt>
                <c:pt idx="36960">
                  <c:v>1</c:v>
                </c:pt>
                <c:pt idx="36961">
                  <c:v>1</c:v>
                </c:pt>
                <c:pt idx="36962">
                  <c:v>1</c:v>
                </c:pt>
                <c:pt idx="36963">
                  <c:v>1</c:v>
                </c:pt>
                <c:pt idx="36964">
                  <c:v>1</c:v>
                </c:pt>
                <c:pt idx="36965">
                  <c:v>1</c:v>
                </c:pt>
                <c:pt idx="36966">
                  <c:v>1</c:v>
                </c:pt>
                <c:pt idx="36967">
                  <c:v>1</c:v>
                </c:pt>
                <c:pt idx="36968">
                  <c:v>1</c:v>
                </c:pt>
                <c:pt idx="36969">
                  <c:v>1</c:v>
                </c:pt>
                <c:pt idx="36970">
                  <c:v>1</c:v>
                </c:pt>
                <c:pt idx="36971">
                  <c:v>1</c:v>
                </c:pt>
                <c:pt idx="36972">
                  <c:v>1</c:v>
                </c:pt>
                <c:pt idx="36973">
                  <c:v>1</c:v>
                </c:pt>
                <c:pt idx="36974">
                  <c:v>1</c:v>
                </c:pt>
                <c:pt idx="36975">
                  <c:v>1</c:v>
                </c:pt>
                <c:pt idx="36976">
                  <c:v>1</c:v>
                </c:pt>
                <c:pt idx="36977">
                  <c:v>1</c:v>
                </c:pt>
                <c:pt idx="36978">
                  <c:v>1</c:v>
                </c:pt>
                <c:pt idx="36979">
                  <c:v>1</c:v>
                </c:pt>
                <c:pt idx="36980">
                  <c:v>1</c:v>
                </c:pt>
                <c:pt idx="36981">
                  <c:v>1</c:v>
                </c:pt>
                <c:pt idx="36982">
                  <c:v>1</c:v>
                </c:pt>
                <c:pt idx="36983">
                  <c:v>1</c:v>
                </c:pt>
                <c:pt idx="36984">
                  <c:v>0.16666666699999999</c:v>
                </c:pt>
                <c:pt idx="36985">
                  <c:v>1</c:v>
                </c:pt>
                <c:pt idx="36986">
                  <c:v>1</c:v>
                </c:pt>
                <c:pt idx="36987">
                  <c:v>1</c:v>
                </c:pt>
                <c:pt idx="36988">
                  <c:v>1</c:v>
                </c:pt>
                <c:pt idx="36989">
                  <c:v>1</c:v>
                </c:pt>
                <c:pt idx="36990">
                  <c:v>1</c:v>
                </c:pt>
                <c:pt idx="36991">
                  <c:v>1</c:v>
                </c:pt>
                <c:pt idx="36992">
                  <c:v>1</c:v>
                </c:pt>
                <c:pt idx="36993">
                  <c:v>1</c:v>
                </c:pt>
                <c:pt idx="36994">
                  <c:v>1</c:v>
                </c:pt>
                <c:pt idx="36995">
                  <c:v>1</c:v>
                </c:pt>
                <c:pt idx="36996">
                  <c:v>1</c:v>
                </c:pt>
                <c:pt idx="36997">
                  <c:v>1</c:v>
                </c:pt>
                <c:pt idx="36998">
                  <c:v>1</c:v>
                </c:pt>
                <c:pt idx="36999">
                  <c:v>1</c:v>
                </c:pt>
                <c:pt idx="37000">
                  <c:v>1</c:v>
                </c:pt>
                <c:pt idx="37001">
                  <c:v>1</c:v>
                </c:pt>
                <c:pt idx="37002">
                  <c:v>1</c:v>
                </c:pt>
                <c:pt idx="37003">
                  <c:v>1</c:v>
                </c:pt>
                <c:pt idx="37004">
                  <c:v>1</c:v>
                </c:pt>
                <c:pt idx="37005">
                  <c:v>1</c:v>
                </c:pt>
                <c:pt idx="37006">
                  <c:v>1</c:v>
                </c:pt>
                <c:pt idx="37007">
                  <c:v>1</c:v>
                </c:pt>
                <c:pt idx="37008">
                  <c:v>1</c:v>
                </c:pt>
                <c:pt idx="37009">
                  <c:v>1</c:v>
                </c:pt>
                <c:pt idx="37010">
                  <c:v>1</c:v>
                </c:pt>
                <c:pt idx="37011">
                  <c:v>1</c:v>
                </c:pt>
                <c:pt idx="37012">
                  <c:v>1</c:v>
                </c:pt>
                <c:pt idx="37013">
                  <c:v>1</c:v>
                </c:pt>
                <c:pt idx="37014">
                  <c:v>1</c:v>
                </c:pt>
                <c:pt idx="37015">
                  <c:v>1</c:v>
                </c:pt>
                <c:pt idx="37016">
                  <c:v>1</c:v>
                </c:pt>
                <c:pt idx="37017">
                  <c:v>1</c:v>
                </c:pt>
                <c:pt idx="37018">
                  <c:v>1</c:v>
                </c:pt>
                <c:pt idx="37019">
                  <c:v>1</c:v>
                </c:pt>
                <c:pt idx="37020">
                  <c:v>1</c:v>
                </c:pt>
                <c:pt idx="37021">
                  <c:v>1</c:v>
                </c:pt>
                <c:pt idx="37022">
                  <c:v>1</c:v>
                </c:pt>
                <c:pt idx="37023">
                  <c:v>1</c:v>
                </c:pt>
                <c:pt idx="37024">
                  <c:v>0.16666666699999999</c:v>
                </c:pt>
                <c:pt idx="37025">
                  <c:v>1</c:v>
                </c:pt>
                <c:pt idx="37026">
                  <c:v>1</c:v>
                </c:pt>
                <c:pt idx="37027">
                  <c:v>1</c:v>
                </c:pt>
                <c:pt idx="37028">
                  <c:v>1</c:v>
                </c:pt>
                <c:pt idx="37029">
                  <c:v>1</c:v>
                </c:pt>
                <c:pt idx="37030">
                  <c:v>1</c:v>
                </c:pt>
                <c:pt idx="37031">
                  <c:v>1</c:v>
                </c:pt>
                <c:pt idx="37032">
                  <c:v>1</c:v>
                </c:pt>
                <c:pt idx="37033">
                  <c:v>1</c:v>
                </c:pt>
                <c:pt idx="37034">
                  <c:v>1</c:v>
                </c:pt>
                <c:pt idx="37035">
                  <c:v>1</c:v>
                </c:pt>
                <c:pt idx="37036">
                  <c:v>1</c:v>
                </c:pt>
                <c:pt idx="37037">
                  <c:v>1</c:v>
                </c:pt>
                <c:pt idx="37038">
                  <c:v>1</c:v>
                </c:pt>
                <c:pt idx="37039">
                  <c:v>1</c:v>
                </c:pt>
                <c:pt idx="37040">
                  <c:v>1</c:v>
                </c:pt>
                <c:pt idx="37041">
                  <c:v>1</c:v>
                </c:pt>
                <c:pt idx="37042">
                  <c:v>1</c:v>
                </c:pt>
                <c:pt idx="37043">
                  <c:v>1</c:v>
                </c:pt>
                <c:pt idx="37044">
                  <c:v>1</c:v>
                </c:pt>
                <c:pt idx="37045">
                  <c:v>1</c:v>
                </c:pt>
                <c:pt idx="37046">
                  <c:v>1</c:v>
                </c:pt>
                <c:pt idx="37047">
                  <c:v>1</c:v>
                </c:pt>
                <c:pt idx="37048">
                  <c:v>1</c:v>
                </c:pt>
                <c:pt idx="37049">
                  <c:v>1</c:v>
                </c:pt>
                <c:pt idx="37050">
                  <c:v>1</c:v>
                </c:pt>
                <c:pt idx="37051">
                  <c:v>1</c:v>
                </c:pt>
                <c:pt idx="37052">
                  <c:v>1</c:v>
                </c:pt>
                <c:pt idx="37053">
                  <c:v>1</c:v>
                </c:pt>
                <c:pt idx="37054">
                  <c:v>1</c:v>
                </c:pt>
                <c:pt idx="37055">
                  <c:v>1</c:v>
                </c:pt>
                <c:pt idx="37056">
                  <c:v>1</c:v>
                </c:pt>
                <c:pt idx="37057">
                  <c:v>1</c:v>
                </c:pt>
                <c:pt idx="37058">
                  <c:v>1</c:v>
                </c:pt>
                <c:pt idx="37059">
                  <c:v>1</c:v>
                </c:pt>
                <c:pt idx="37060">
                  <c:v>1</c:v>
                </c:pt>
                <c:pt idx="37061">
                  <c:v>1</c:v>
                </c:pt>
                <c:pt idx="37062">
                  <c:v>1</c:v>
                </c:pt>
                <c:pt idx="37063">
                  <c:v>1</c:v>
                </c:pt>
                <c:pt idx="37064">
                  <c:v>1</c:v>
                </c:pt>
                <c:pt idx="37065">
                  <c:v>1</c:v>
                </c:pt>
                <c:pt idx="37066">
                  <c:v>1</c:v>
                </c:pt>
                <c:pt idx="37067">
                  <c:v>1</c:v>
                </c:pt>
                <c:pt idx="37068">
                  <c:v>1</c:v>
                </c:pt>
                <c:pt idx="37069">
                  <c:v>1</c:v>
                </c:pt>
                <c:pt idx="37070">
                  <c:v>1</c:v>
                </c:pt>
                <c:pt idx="37071">
                  <c:v>1</c:v>
                </c:pt>
                <c:pt idx="37072">
                  <c:v>1</c:v>
                </c:pt>
                <c:pt idx="37073">
                  <c:v>1</c:v>
                </c:pt>
                <c:pt idx="37074">
                  <c:v>1</c:v>
                </c:pt>
                <c:pt idx="37075">
                  <c:v>1</c:v>
                </c:pt>
                <c:pt idx="37076">
                  <c:v>1</c:v>
                </c:pt>
                <c:pt idx="37077">
                  <c:v>1</c:v>
                </c:pt>
                <c:pt idx="37078">
                  <c:v>1</c:v>
                </c:pt>
                <c:pt idx="37079">
                  <c:v>1</c:v>
                </c:pt>
                <c:pt idx="37080">
                  <c:v>1</c:v>
                </c:pt>
                <c:pt idx="37081">
                  <c:v>1</c:v>
                </c:pt>
                <c:pt idx="37082">
                  <c:v>1</c:v>
                </c:pt>
                <c:pt idx="37083">
                  <c:v>1</c:v>
                </c:pt>
                <c:pt idx="37084">
                  <c:v>1</c:v>
                </c:pt>
                <c:pt idx="37085">
                  <c:v>1</c:v>
                </c:pt>
                <c:pt idx="37086">
                  <c:v>1</c:v>
                </c:pt>
                <c:pt idx="37087">
                  <c:v>1</c:v>
                </c:pt>
                <c:pt idx="37088">
                  <c:v>1</c:v>
                </c:pt>
                <c:pt idx="37089">
                  <c:v>1</c:v>
                </c:pt>
                <c:pt idx="37090">
                  <c:v>1</c:v>
                </c:pt>
                <c:pt idx="37091">
                  <c:v>1</c:v>
                </c:pt>
                <c:pt idx="37092">
                  <c:v>1</c:v>
                </c:pt>
                <c:pt idx="37093">
                  <c:v>1</c:v>
                </c:pt>
                <c:pt idx="37094">
                  <c:v>1</c:v>
                </c:pt>
                <c:pt idx="37095">
                  <c:v>1</c:v>
                </c:pt>
                <c:pt idx="37096">
                  <c:v>1</c:v>
                </c:pt>
                <c:pt idx="37097">
                  <c:v>1</c:v>
                </c:pt>
                <c:pt idx="37098">
                  <c:v>1</c:v>
                </c:pt>
                <c:pt idx="37099">
                  <c:v>1</c:v>
                </c:pt>
                <c:pt idx="37100">
                  <c:v>1</c:v>
                </c:pt>
                <c:pt idx="37101">
                  <c:v>1</c:v>
                </c:pt>
                <c:pt idx="37102">
                  <c:v>1</c:v>
                </c:pt>
                <c:pt idx="37103">
                  <c:v>1</c:v>
                </c:pt>
                <c:pt idx="37104">
                  <c:v>1</c:v>
                </c:pt>
                <c:pt idx="37105">
                  <c:v>1</c:v>
                </c:pt>
                <c:pt idx="37106">
                  <c:v>1</c:v>
                </c:pt>
                <c:pt idx="37107">
                  <c:v>1</c:v>
                </c:pt>
                <c:pt idx="37108">
                  <c:v>1</c:v>
                </c:pt>
                <c:pt idx="37109">
                  <c:v>1</c:v>
                </c:pt>
                <c:pt idx="37110">
                  <c:v>1</c:v>
                </c:pt>
                <c:pt idx="37111">
                  <c:v>1</c:v>
                </c:pt>
                <c:pt idx="37112">
                  <c:v>1</c:v>
                </c:pt>
                <c:pt idx="37113">
                  <c:v>1</c:v>
                </c:pt>
                <c:pt idx="37114">
                  <c:v>1</c:v>
                </c:pt>
                <c:pt idx="37115">
                  <c:v>1</c:v>
                </c:pt>
                <c:pt idx="37116">
                  <c:v>1</c:v>
                </c:pt>
                <c:pt idx="37117">
                  <c:v>1</c:v>
                </c:pt>
                <c:pt idx="37118">
                  <c:v>1</c:v>
                </c:pt>
                <c:pt idx="37119">
                  <c:v>1</c:v>
                </c:pt>
                <c:pt idx="37120">
                  <c:v>1</c:v>
                </c:pt>
                <c:pt idx="37121">
                  <c:v>1</c:v>
                </c:pt>
                <c:pt idx="37122">
                  <c:v>1</c:v>
                </c:pt>
                <c:pt idx="37123">
                  <c:v>1</c:v>
                </c:pt>
                <c:pt idx="37124">
                  <c:v>1</c:v>
                </c:pt>
                <c:pt idx="37125">
                  <c:v>1</c:v>
                </c:pt>
                <c:pt idx="37126">
                  <c:v>1</c:v>
                </c:pt>
                <c:pt idx="37127">
                  <c:v>1</c:v>
                </c:pt>
                <c:pt idx="37128">
                  <c:v>1</c:v>
                </c:pt>
                <c:pt idx="37129">
                  <c:v>1</c:v>
                </c:pt>
                <c:pt idx="37130">
                  <c:v>1</c:v>
                </c:pt>
                <c:pt idx="37131">
                  <c:v>1</c:v>
                </c:pt>
                <c:pt idx="37132">
                  <c:v>1</c:v>
                </c:pt>
                <c:pt idx="37133">
                  <c:v>1</c:v>
                </c:pt>
                <c:pt idx="37134">
                  <c:v>1</c:v>
                </c:pt>
                <c:pt idx="37135">
                  <c:v>1</c:v>
                </c:pt>
                <c:pt idx="37136">
                  <c:v>1</c:v>
                </c:pt>
                <c:pt idx="37137">
                  <c:v>1</c:v>
                </c:pt>
                <c:pt idx="37138">
                  <c:v>1</c:v>
                </c:pt>
                <c:pt idx="37139">
                  <c:v>1</c:v>
                </c:pt>
                <c:pt idx="37140">
                  <c:v>1</c:v>
                </c:pt>
                <c:pt idx="37141">
                  <c:v>1</c:v>
                </c:pt>
                <c:pt idx="37142">
                  <c:v>1</c:v>
                </c:pt>
                <c:pt idx="37143">
                  <c:v>1</c:v>
                </c:pt>
                <c:pt idx="37144">
                  <c:v>1</c:v>
                </c:pt>
                <c:pt idx="37145">
                  <c:v>1</c:v>
                </c:pt>
                <c:pt idx="37146">
                  <c:v>1</c:v>
                </c:pt>
                <c:pt idx="37147">
                  <c:v>1</c:v>
                </c:pt>
                <c:pt idx="37148">
                  <c:v>1</c:v>
                </c:pt>
                <c:pt idx="37149">
                  <c:v>1</c:v>
                </c:pt>
                <c:pt idx="37150">
                  <c:v>1</c:v>
                </c:pt>
                <c:pt idx="37151">
                  <c:v>1</c:v>
                </c:pt>
                <c:pt idx="37152">
                  <c:v>1</c:v>
                </c:pt>
                <c:pt idx="37153">
                  <c:v>1</c:v>
                </c:pt>
                <c:pt idx="37154">
                  <c:v>1</c:v>
                </c:pt>
                <c:pt idx="37155">
                  <c:v>1</c:v>
                </c:pt>
                <c:pt idx="37156">
                  <c:v>1</c:v>
                </c:pt>
                <c:pt idx="37157">
                  <c:v>1</c:v>
                </c:pt>
                <c:pt idx="37158">
                  <c:v>0.83333333300000001</c:v>
                </c:pt>
                <c:pt idx="37159">
                  <c:v>1</c:v>
                </c:pt>
                <c:pt idx="37160">
                  <c:v>1</c:v>
                </c:pt>
                <c:pt idx="37161">
                  <c:v>1</c:v>
                </c:pt>
                <c:pt idx="37162">
                  <c:v>1</c:v>
                </c:pt>
                <c:pt idx="37163">
                  <c:v>1</c:v>
                </c:pt>
                <c:pt idx="37164">
                  <c:v>1</c:v>
                </c:pt>
                <c:pt idx="37165">
                  <c:v>1</c:v>
                </c:pt>
                <c:pt idx="37166">
                  <c:v>1</c:v>
                </c:pt>
                <c:pt idx="37167">
                  <c:v>1</c:v>
                </c:pt>
                <c:pt idx="37168">
                  <c:v>1</c:v>
                </c:pt>
                <c:pt idx="37169">
                  <c:v>1</c:v>
                </c:pt>
                <c:pt idx="37170">
                  <c:v>1</c:v>
                </c:pt>
                <c:pt idx="37171">
                  <c:v>1</c:v>
                </c:pt>
                <c:pt idx="37172">
                  <c:v>1</c:v>
                </c:pt>
                <c:pt idx="37173">
                  <c:v>1</c:v>
                </c:pt>
                <c:pt idx="37174">
                  <c:v>1</c:v>
                </c:pt>
                <c:pt idx="37175">
                  <c:v>1</c:v>
                </c:pt>
                <c:pt idx="37176">
                  <c:v>1</c:v>
                </c:pt>
                <c:pt idx="37177">
                  <c:v>1</c:v>
                </c:pt>
                <c:pt idx="37178">
                  <c:v>1</c:v>
                </c:pt>
                <c:pt idx="37179">
                  <c:v>1</c:v>
                </c:pt>
                <c:pt idx="37180">
                  <c:v>1</c:v>
                </c:pt>
                <c:pt idx="37181">
                  <c:v>1</c:v>
                </c:pt>
                <c:pt idx="37182">
                  <c:v>1</c:v>
                </c:pt>
                <c:pt idx="37183">
                  <c:v>1</c:v>
                </c:pt>
                <c:pt idx="37184">
                  <c:v>1</c:v>
                </c:pt>
                <c:pt idx="37185">
                  <c:v>1</c:v>
                </c:pt>
                <c:pt idx="37186">
                  <c:v>1</c:v>
                </c:pt>
                <c:pt idx="37187">
                  <c:v>1</c:v>
                </c:pt>
                <c:pt idx="37188">
                  <c:v>1</c:v>
                </c:pt>
                <c:pt idx="37189">
                  <c:v>1</c:v>
                </c:pt>
                <c:pt idx="37190">
                  <c:v>1</c:v>
                </c:pt>
                <c:pt idx="37191">
                  <c:v>1</c:v>
                </c:pt>
                <c:pt idx="37192">
                  <c:v>1</c:v>
                </c:pt>
                <c:pt idx="37193">
                  <c:v>1</c:v>
                </c:pt>
                <c:pt idx="37194">
                  <c:v>1</c:v>
                </c:pt>
                <c:pt idx="37195">
                  <c:v>1</c:v>
                </c:pt>
                <c:pt idx="37196">
                  <c:v>1</c:v>
                </c:pt>
                <c:pt idx="37197">
                  <c:v>1</c:v>
                </c:pt>
                <c:pt idx="37198">
                  <c:v>1</c:v>
                </c:pt>
                <c:pt idx="37199">
                  <c:v>1</c:v>
                </c:pt>
                <c:pt idx="37200">
                  <c:v>1</c:v>
                </c:pt>
                <c:pt idx="37201">
                  <c:v>1</c:v>
                </c:pt>
                <c:pt idx="37202">
                  <c:v>1</c:v>
                </c:pt>
                <c:pt idx="37203">
                  <c:v>1</c:v>
                </c:pt>
                <c:pt idx="37204">
                  <c:v>1</c:v>
                </c:pt>
                <c:pt idx="37205">
                  <c:v>1</c:v>
                </c:pt>
                <c:pt idx="37206">
                  <c:v>1</c:v>
                </c:pt>
                <c:pt idx="37207">
                  <c:v>1</c:v>
                </c:pt>
                <c:pt idx="37208">
                  <c:v>1</c:v>
                </c:pt>
                <c:pt idx="37209">
                  <c:v>1</c:v>
                </c:pt>
                <c:pt idx="37210">
                  <c:v>0.83333333300000001</c:v>
                </c:pt>
                <c:pt idx="37211">
                  <c:v>1</c:v>
                </c:pt>
                <c:pt idx="37212">
                  <c:v>1</c:v>
                </c:pt>
                <c:pt idx="37213">
                  <c:v>1</c:v>
                </c:pt>
                <c:pt idx="37214">
                  <c:v>1</c:v>
                </c:pt>
                <c:pt idx="37215">
                  <c:v>1</c:v>
                </c:pt>
                <c:pt idx="37216">
                  <c:v>1</c:v>
                </c:pt>
                <c:pt idx="37217">
                  <c:v>1</c:v>
                </c:pt>
                <c:pt idx="37218">
                  <c:v>1</c:v>
                </c:pt>
                <c:pt idx="37219">
                  <c:v>1</c:v>
                </c:pt>
                <c:pt idx="37220">
                  <c:v>1</c:v>
                </c:pt>
                <c:pt idx="37221">
                  <c:v>1</c:v>
                </c:pt>
                <c:pt idx="37222">
                  <c:v>1</c:v>
                </c:pt>
                <c:pt idx="37223">
                  <c:v>1</c:v>
                </c:pt>
                <c:pt idx="37224">
                  <c:v>1</c:v>
                </c:pt>
                <c:pt idx="37225">
                  <c:v>1</c:v>
                </c:pt>
                <c:pt idx="37226">
                  <c:v>1</c:v>
                </c:pt>
                <c:pt idx="37227">
                  <c:v>1</c:v>
                </c:pt>
                <c:pt idx="37228">
                  <c:v>1</c:v>
                </c:pt>
                <c:pt idx="37229">
                  <c:v>1</c:v>
                </c:pt>
                <c:pt idx="37230">
                  <c:v>1</c:v>
                </c:pt>
                <c:pt idx="37231">
                  <c:v>1</c:v>
                </c:pt>
                <c:pt idx="37232">
                  <c:v>1</c:v>
                </c:pt>
                <c:pt idx="37233">
                  <c:v>1</c:v>
                </c:pt>
                <c:pt idx="37234">
                  <c:v>1</c:v>
                </c:pt>
                <c:pt idx="37235">
                  <c:v>1</c:v>
                </c:pt>
                <c:pt idx="37236">
                  <c:v>1</c:v>
                </c:pt>
                <c:pt idx="37237">
                  <c:v>1</c:v>
                </c:pt>
                <c:pt idx="37238">
                  <c:v>1</c:v>
                </c:pt>
                <c:pt idx="37239">
                  <c:v>1</c:v>
                </c:pt>
                <c:pt idx="37240">
                  <c:v>1</c:v>
                </c:pt>
                <c:pt idx="37241">
                  <c:v>1</c:v>
                </c:pt>
                <c:pt idx="37242">
                  <c:v>1</c:v>
                </c:pt>
                <c:pt idx="37243">
                  <c:v>1</c:v>
                </c:pt>
                <c:pt idx="37244">
                  <c:v>1</c:v>
                </c:pt>
                <c:pt idx="37245">
                  <c:v>1</c:v>
                </c:pt>
                <c:pt idx="37246">
                  <c:v>1</c:v>
                </c:pt>
                <c:pt idx="37247">
                  <c:v>1</c:v>
                </c:pt>
                <c:pt idx="37248">
                  <c:v>1</c:v>
                </c:pt>
                <c:pt idx="37249">
                  <c:v>1</c:v>
                </c:pt>
                <c:pt idx="37250">
                  <c:v>1</c:v>
                </c:pt>
                <c:pt idx="37251">
                  <c:v>1</c:v>
                </c:pt>
                <c:pt idx="37252">
                  <c:v>1</c:v>
                </c:pt>
                <c:pt idx="37253">
                  <c:v>1</c:v>
                </c:pt>
                <c:pt idx="37254">
                  <c:v>1</c:v>
                </c:pt>
                <c:pt idx="37255">
                  <c:v>1</c:v>
                </c:pt>
                <c:pt idx="37256">
                  <c:v>1</c:v>
                </c:pt>
                <c:pt idx="37257">
                  <c:v>1</c:v>
                </c:pt>
                <c:pt idx="37258">
                  <c:v>1</c:v>
                </c:pt>
                <c:pt idx="37259">
                  <c:v>1</c:v>
                </c:pt>
                <c:pt idx="37260">
                  <c:v>1</c:v>
                </c:pt>
                <c:pt idx="37261">
                  <c:v>1</c:v>
                </c:pt>
                <c:pt idx="37262">
                  <c:v>1</c:v>
                </c:pt>
                <c:pt idx="37263">
                  <c:v>1</c:v>
                </c:pt>
                <c:pt idx="37264">
                  <c:v>1</c:v>
                </c:pt>
                <c:pt idx="37265">
                  <c:v>1</c:v>
                </c:pt>
                <c:pt idx="37266">
                  <c:v>1</c:v>
                </c:pt>
                <c:pt idx="37267">
                  <c:v>1</c:v>
                </c:pt>
                <c:pt idx="37268">
                  <c:v>1</c:v>
                </c:pt>
                <c:pt idx="37269">
                  <c:v>1</c:v>
                </c:pt>
                <c:pt idx="37270">
                  <c:v>1</c:v>
                </c:pt>
                <c:pt idx="37271">
                  <c:v>1</c:v>
                </c:pt>
                <c:pt idx="37272">
                  <c:v>1</c:v>
                </c:pt>
                <c:pt idx="37273">
                  <c:v>1</c:v>
                </c:pt>
                <c:pt idx="37274">
                  <c:v>1</c:v>
                </c:pt>
                <c:pt idx="37275">
                  <c:v>1</c:v>
                </c:pt>
                <c:pt idx="37276">
                  <c:v>1</c:v>
                </c:pt>
                <c:pt idx="37277">
                  <c:v>1</c:v>
                </c:pt>
                <c:pt idx="37278">
                  <c:v>1</c:v>
                </c:pt>
                <c:pt idx="37279">
                  <c:v>1</c:v>
                </c:pt>
                <c:pt idx="37280">
                  <c:v>1</c:v>
                </c:pt>
                <c:pt idx="37281">
                  <c:v>1</c:v>
                </c:pt>
                <c:pt idx="37282">
                  <c:v>1</c:v>
                </c:pt>
                <c:pt idx="37283">
                  <c:v>1</c:v>
                </c:pt>
                <c:pt idx="37284">
                  <c:v>1</c:v>
                </c:pt>
                <c:pt idx="37285">
                  <c:v>1</c:v>
                </c:pt>
                <c:pt idx="37286">
                  <c:v>1</c:v>
                </c:pt>
                <c:pt idx="37287">
                  <c:v>1</c:v>
                </c:pt>
                <c:pt idx="37288">
                  <c:v>1</c:v>
                </c:pt>
                <c:pt idx="37289">
                  <c:v>1</c:v>
                </c:pt>
                <c:pt idx="37290">
                  <c:v>1</c:v>
                </c:pt>
                <c:pt idx="37291">
                  <c:v>1</c:v>
                </c:pt>
                <c:pt idx="37292">
                  <c:v>1</c:v>
                </c:pt>
                <c:pt idx="37293">
                  <c:v>1</c:v>
                </c:pt>
                <c:pt idx="37294">
                  <c:v>1</c:v>
                </c:pt>
                <c:pt idx="37295">
                  <c:v>1</c:v>
                </c:pt>
                <c:pt idx="37296">
                  <c:v>1</c:v>
                </c:pt>
                <c:pt idx="37297">
                  <c:v>1</c:v>
                </c:pt>
                <c:pt idx="37298">
                  <c:v>1</c:v>
                </c:pt>
                <c:pt idx="37299">
                  <c:v>1</c:v>
                </c:pt>
                <c:pt idx="37300">
                  <c:v>1</c:v>
                </c:pt>
                <c:pt idx="37301">
                  <c:v>1</c:v>
                </c:pt>
                <c:pt idx="37302">
                  <c:v>1</c:v>
                </c:pt>
                <c:pt idx="37303">
                  <c:v>1</c:v>
                </c:pt>
                <c:pt idx="37304">
                  <c:v>1</c:v>
                </c:pt>
                <c:pt idx="37305">
                  <c:v>1</c:v>
                </c:pt>
                <c:pt idx="37306">
                  <c:v>1</c:v>
                </c:pt>
                <c:pt idx="37307">
                  <c:v>1</c:v>
                </c:pt>
                <c:pt idx="37308">
                  <c:v>1</c:v>
                </c:pt>
                <c:pt idx="37309">
                  <c:v>1</c:v>
                </c:pt>
                <c:pt idx="37310">
                  <c:v>1</c:v>
                </c:pt>
                <c:pt idx="37311">
                  <c:v>1</c:v>
                </c:pt>
                <c:pt idx="37312">
                  <c:v>1</c:v>
                </c:pt>
                <c:pt idx="37313">
                  <c:v>0.16666666699999999</c:v>
                </c:pt>
                <c:pt idx="37314">
                  <c:v>1</c:v>
                </c:pt>
                <c:pt idx="37315">
                  <c:v>1</c:v>
                </c:pt>
                <c:pt idx="37316">
                  <c:v>1</c:v>
                </c:pt>
                <c:pt idx="37317">
                  <c:v>1</c:v>
                </c:pt>
                <c:pt idx="37318">
                  <c:v>1</c:v>
                </c:pt>
                <c:pt idx="37319">
                  <c:v>1</c:v>
                </c:pt>
                <c:pt idx="37320">
                  <c:v>1</c:v>
                </c:pt>
                <c:pt idx="37321">
                  <c:v>1</c:v>
                </c:pt>
                <c:pt idx="37322">
                  <c:v>1</c:v>
                </c:pt>
                <c:pt idx="37323">
                  <c:v>1</c:v>
                </c:pt>
                <c:pt idx="37324">
                  <c:v>1</c:v>
                </c:pt>
                <c:pt idx="37325">
                  <c:v>1</c:v>
                </c:pt>
                <c:pt idx="37326">
                  <c:v>1</c:v>
                </c:pt>
                <c:pt idx="37327">
                  <c:v>1</c:v>
                </c:pt>
                <c:pt idx="37328">
                  <c:v>1</c:v>
                </c:pt>
                <c:pt idx="37329">
                  <c:v>1</c:v>
                </c:pt>
                <c:pt idx="37330">
                  <c:v>1</c:v>
                </c:pt>
                <c:pt idx="37331">
                  <c:v>1</c:v>
                </c:pt>
                <c:pt idx="37332">
                  <c:v>1</c:v>
                </c:pt>
                <c:pt idx="37333">
                  <c:v>1</c:v>
                </c:pt>
                <c:pt idx="37334">
                  <c:v>1</c:v>
                </c:pt>
                <c:pt idx="37335">
                  <c:v>1</c:v>
                </c:pt>
                <c:pt idx="37336">
                  <c:v>1</c:v>
                </c:pt>
                <c:pt idx="37337">
                  <c:v>1</c:v>
                </c:pt>
                <c:pt idx="37338">
                  <c:v>1</c:v>
                </c:pt>
                <c:pt idx="37339">
                  <c:v>1</c:v>
                </c:pt>
                <c:pt idx="37340">
                  <c:v>1</c:v>
                </c:pt>
                <c:pt idx="37341">
                  <c:v>1</c:v>
                </c:pt>
                <c:pt idx="37342">
                  <c:v>0.5</c:v>
                </c:pt>
                <c:pt idx="37343">
                  <c:v>1</c:v>
                </c:pt>
                <c:pt idx="37344">
                  <c:v>1</c:v>
                </c:pt>
                <c:pt idx="37345">
                  <c:v>1</c:v>
                </c:pt>
                <c:pt idx="37346">
                  <c:v>1</c:v>
                </c:pt>
                <c:pt idx="37347">
                  <c:v>1</c:v>
                </c:pt>
                <c:pt idx="37348">
                  <c:v>1</c:v>
                </c:pt>
                <c:pt idx="37349">
                  <c:v>1</c:v>
                </c:pt>
                <c:pt idx="37350">
                  <c:v>1</c:v>
                </c:pt>
                <c:pt idx="37351">
                  <c:v>1</c:v>
                </c:pt>
                <c:pt idx="37352">
                  <c:v>1</c:v>
                </c:pt>
                <c:pt idx="37353">
                  <c:v>1</c:v>
                </c:pt>
                <c:pt idx="37354">
                  <c:v>1</c:v>
                </c:pt>
                <c:pt idx="37355">
                  <c:v>1</c:v>
                </c:pt>
                <c:pt idx="37356">
                  <c:v>1</c:v>
                </c:pt>
                <c:pt idx="37357">
                  <c:v>1</c:v>
                </c:pt>
                <c:pt idx="37358">
                  <c:v>1</c:v>
                </c:pt>
                <c:pt idx="37359">
                  <c:v>1</c:v>
                </c:pt>
                <c:pt idx="37360">
                  <c:v>1</c:v>
                </c:pt>
                <c:pt idx="37361">
                  <c:v>1</c:v>
                </c:pt>
                <c:pt idx="37362">
                  <c:v>1</c:v>
                </c:pt>
                <c:pt idx="37363">
                  <c:v>1</c:v>
                </c:pt>
                <c:pt idx="37364">
                  <c:v>1</c:v>
                </c:pt>
                <c:pt idx="37365">
                  <c:v>1</c:v>
                </c:pt>
                <c:pt idx="37366">
                  <c:v>0.5</c:v>
                </c:pt>
                <c:pt idx="37367">
                  <c:v>1</c:v>
                </c:pt>
                <c:pt idx="37368">
                  <c:v>1</c:v>
                </c:pt>
                <c:pt idx="37369">
                  <c:v>1</c:v>
                </c:pt>
                <c:pt idx="37370">
                  <c:v>1</c:v>
                </c:pt>
                <c:pt idx="37371">
                  <c:v>1</c:v>
                </c:pt>
                <c:pt idx="37372">
                  <c:v>1</c:v>
                </c:pt>
                <c:pt idx="37373">
                  <c:v>1</c:v>
                </c:pt>
                <c:pt idx="37374">
                  <c:v>1</c:v>
                </c:pt>
                <c:pt idx="37375">
                  <c:v>1</c:v>
                </c:pt>
                <c:pt idx="37376">
                  <c:v>1</c:v>
                </c:pt>
                <c:pt idx="37377">
                  <c:v>1</c:v>
                </c:pt>
                <c:pt idx="37378">
                  <c:v>1</c:v>
                </c:pt>
                <c:pt idx="37379">
                  <c:v>1</c:v>
                </c:pt>
                <c:pt idx="37380">
                  <c:v>1</c:v>
                </c:pt>
                <c:pt idx="37381">
                  <c:v>1</c:v>
                </c:pt>
                <c:pt idx="37382">
                  <c:v>1</c:v>
                </c:pt>
                <c:pt idx="37383">
                  <c:v>1</c:v>
                </c:pt>
                <c:pt idx="37384">
                  <c:v>1</c:v>
                </c:pt>
                <c:pt idx="37385">
                  <c:v>1</c:v>
                </c:pt>
                <c:pt idx="37386">
                  <c:v>1</c:v>
                </c:pt>
                <c:pt idx="37387">
                  <c:v>1</c:v>
                </c:pt>
                <c:pt idx="37388">
                  <c:v>1</c:v>
                </c:pt>
                <c:pt idx="37389">
                  <c:v>1</c:v>
                </c:pt>
                <c:pt idx="37390">
                  <c:v>1</c:v>
                </c:pt>
                <c:pt idx="37391">
                  <c:v>0.16666666699999999</c:v>
                </c:pt>
                <c:pt idx="37392">
                  <c:v>1</c:v>
                </c:pt>
                <c:pt idx="37393">
                  <c:v>1</c:v>
                </c:pt>
                <c:pt idx="37394">
                  <c:v>1</c:v>
                </c:pt>
                <c:pt idx="37395">
                  <c:v>1</c:v>
                </c:pt>
                <c:pt idx="37396">
                  <c:v>1</c:v>
                </c:pt>
                <c:pt idx="37397">
                  <c:v>1</c:v>
                </c:pt>
                <c:pt idx="37398">
                  <c:v>1</c:v>
                </c:pt>
                <c:pt idx="37399">
                  <c:v>1</c:v>
                </c:pt>
                <c:pt idx="37400">
                  <c:v>1</c:v>
                </c:pt>
                <c:pt idx="37401">
                  <c:v>1</c:v>
                </c:pt>
                <c:pt idx="37402">
                  <c:v>1</c:v>
                </c:pt>
                <c:pt idx="37403">
                  <c:v>1</c:v>
                </c:pt>
                <c:pt idx="37404">
                  <c:v>1</c:v>
                </c:pt>
                <c:pt idx="37405">
                  <c:v>1</c:v>
                </c:pt>
                <c:pt idx="37406">
                  <c:v>1</c:v>
                </c:pt>
                <c:pt idx="37407">
                  <c:v>1</c:v>
                </c:pt>
                <c:pt idx="37408">
                  <c:v>1</c:v>
                </c:pt>
                <c:pt idx="37409">
                  <c:v>1</c:v>
                </c:pt>
                <c:pt idx="37410">
                  <c:v>1</c:v>
                </c:pt>
                <c:pt idx="37411">
                  <c:v>1</c:v>
                </c:pt>
                <c:pt idx="37412">
                  <c:v>1</c:v>
                </c:pt>
                <c:pt idx="37413">
                  <c:v>1</c:v>
                </c:pt>
                <c:pt idx="37414">
                  <c:v>1</c:v>
                </c:pt>
                <c:pt idx="37415">
                  <c:v>1</c:v>
                </c:pt>
                <c:pt idx="37416">
                  <c:v>1</c:v>
                </c:pt>
                <c:pt idx="37417">
                  <c:v>1</c:v>
                </c:pt>
                <c:pt idx="37418">
                  <c:v>1</c:v>
                </c:pt>
                <c:pt idx="37419">
                  <c:v>1</c:v>
                </c:pt>
                <c:pt idx="37420">
                  <c:v>1</c:v>
                </c:pt>
                <c:pt idx="37421">
                  <c:v>1</c:v>
                </c:pt>
                <c:pt idx="37422">
                  <c:v>1</c:v>
                </c:pt>
                <c:pt idx="37423">
                  <c:v>1</c:v>
                </c:pt>
                <c:pt idx="37424">
                  <c:v>1</c:v>
                </c:pt>
                <c:pt idx="37425">
                  <c:v>1</c:v>
                </c:pt>
                <c:pt idx="37426">
                  <c:v>1</c:v>
                </c:pt>
                <c:pt idx="37427">
                  <c:v>1</c:v>
                </c:pt>
                <c:pt idx="37428">
                  <c:v>1</c:v>
                </c:pt>
                <c:pt idx="37429">
                  <c:v>1</c:v>
                </c:pt>
                <c:pt idx="37430">
                  <c:v>1</c:v>
                </c:pt>
                <c:pt idx="37431">
                  <c:v>1</c:v>
                </c:pt>
                <c:pt idx="37432">
                  <c:v>1</c:v>
                </c:pt>
                <c:pt idx="37433">
                  <c:v>1</c:v>
                </c:pt>
                <c:pt idx="37434">
                  <c:v>1</c:v>
                </c:pt>
                <c:pt idx="37435">
                  <c:v>1</c:v>
                </c:pt>
                <c:pt idx="37436">
                  <c:v>1</c:v>
                </c:pt>
                <c:pt idx="37437">
                  <c:v>1</c:v>
                </c:pt>
                <c:pt idx="37438">
                  <c:v>1</c:v>
                </c:pt>
                <c:pt idx="37439">
                  <c:v>1</c:v>
                </c:pt>
                <c:pt idx="37440">
                  <c:v>1</c:v>
                </c:pt>
                <c:pt idx="37441">
                  <c:v>1</c:v>
                </c:pt>
                <c:pt idx="37442">
                  <c:v>1</c:v>
                </c:pt>
                <c:pt idx="37443">
                  <c:v>1</c:v>
                </c:pt>
                <c:pt idx="37444">
                  <c:v>1</c:v>
                </c:pt>
                <c:pt idx="37445">
                  <c:v>1</c:v>
                </c:pt>
                <c:pt idx="37446">
                  <c:v>1</c:v>
                </c:pt>
                <c:pt idx="37447">
                  <c:v>1</c:v>
                </c:pt>
                <c:pt idx="37448">
                  <c:v>1</c:v>
                </c:pt>
                <c:pt idx="37449">
                  <c:v>1</c:v>
                </c:pt>
                <c:pt idx="37450">
                  <c:v>1</c:v>
                </c:pt>
                <c:pt idx="37451">
                  <c:v>1</c:v>
                </c:pt>
                <c:pt idx="37452">
                  <c:v>1</c:v>
                </c:pt>
                <c:pt idx="37453">
                  <c:v>1</c:v>
                </c:pt>
                <c:pt idx="37454">
                  <c:v>1</c:v>
                </c:pt>
                <c:pt idx="37455">
                  <c:v>1</c:v>
                </c:pt>
                <c:pt idx="37456">
                  <c:v>1</c:v>
                </c:pt>
                <c:pt idx="37457">
                  <c:v>1</c:v>
                </c:pt>
                <c:pt idx="37458">
                  <c:v>1</c:v>
                </c:pt>
                <c:pt idx="37459">
                  <c:v>1</c:v>
                </c:pt>
                <c:pt idx="37460">
                  <c:v>1</c:v>
                </c:pt>
                <c:pt idx="37461">
                  <c:v>1</c:v>
                </c:pt>
                <c:pt idx="37462">
                  <c:v>1</c:v>
                </c:pt>
                <c:pt idx="37463">
                  <c:v>1</c:v>
                </c:pt>
                <c:pt idx="37464">
                  <c:v>1</c:v>
                </c:pt>
                <c:pt idx="37465">
                  <c:v>1</c:v>
                </c:pt>
                <c:pt idx="37466">
                  <c:v>1</c:v>
                </c:pt>
                <c:pt idx="37467">
                  <c:v>1</c:v>
                </c:pt>
                <c:pt idx="37468">
                  <c:v>1</c:v>
                </c:pt>
                <c:pt idx="37469">
                  <c:v>1</c:v>
                </c:pt>
                <c:pt idx="37470">
                  <c:v>1</c:v>
                </c:pt>
                <c:pt idx="37471">
                  <c:v>1</c:v>
                </c:pt>
                <c:pt idx="37472">
                  <c:v>1</c:v>
                </c:pt>
                <c:pt idx="37473">
                  <c:v>1</c:v>
                </c:pt>
                <c:pt idx="37474">
                  <c:v>1</c:v>
                </c:pt>
                <c:pt idx="37475">
                  <c:v>0.66666666699999999</c:v>
                </c:pt>
                <c:pt idx="37476">
                  <c:v>1</c:v>
                </c:pt>
                <c:pt idx="37477">
                  <c:v>1</c:v>
                </c:pt>
                <c:pt idx="37478">
                  <c:v>1</c:v>
                </c:pt>
                <c:pt idx="37479">
                  <c:v>1</c:v>
                </c:pt>
                <c:pt idx="37480">
                  <c:v>1</c:v>
                </c:pt>
                <c:pt idx="37481">
                  <c:v>1</c:v>
                </c:pt>
                <c:pt idx="37482">
                  <c:v>1</c:v>
                </c:pt>
                <c:pt idx="37483">
                  <c:v>1</c:v>
                </c:pt>
                <c:pt idx="37484">
                  <c:v>1</c:v>
                </c:pt>
                <c:pt idx="37485">
                  <c:v>1</c:v>
                </c:pt>
                <c:pt idx="37486">
                  <c:v>1</c:v>
                </c:pt>
                <c:pt idx="37487">
                  <c:v>1</c:v>
                </c:pt>
                <c:pt idx="37488">
                  <c:v>1</c:v>
                </c:pt>
                <c:pt idx="37489">
                  <c:v>1</c:v>
                </c:pt>
                <c:pt idx="37490">
                  <c:v>1</c:v>
                </c:pt>
                <c:pt idx="37491">
                  <c:v>1</c:v>
                </c:pt>
                <c:pt idx="37492">
                  <c:v>1</c:v>
                </c:pt>
                <c:pt idx="37493">
                  <c:v>1</c:v>
                </c:pt>
                <c:pt idx="37494">
                  <c:v>1</c:v>
                </c:pt>
                <c:pt idx="37495">
                  <c:v>1</c:v>
                </c:pt>
                <c:pt idx="37496">
                  <c:v>1</c:v>
                </c:pt>
                <c:pt idx="37497">
                  <c:v>1</c:v>
                </c:pt>
                <c:pt idx="37498">
                  <c:v>1</c:v>
                </c:pt>
                <c:pt idx="37499">
                  <c:v>1</c:v>
                </c:pt>
                <c:pt idx="37500">
                  <c:v>1</c:v>
                </c:pt>
                <c:pt idx="37501">
                  <c:v>1</c:v>
                </c:pt>
                <c:pt idx="37502">
                  <c:v>1</c:v>
                </c:pt>
                <c:pt idx="37503">
                  <c:v>1</c:v>
                </c:pt>
                <c:pt idx="37504">
                  <c:v>1</c:v>
                </c:pt>
                <c:pt idx="37505">
                  <c:v>1</c:v>
                </c:pt>
                <c:pt idx="37506">
                  <c:v>1</c:v>
                </c:pt>
                <c:pt idx="37507">
                  <c:v>1</c:v>
                </c:pt>
                <c:pt idx="37508">
                  <c:v>1</c:v>
                </c:pt>
                <c:pt idx="37509">
                  <c:v>1</c:v>
                </c:pt>
                <c:pt idx="37510">
                  <c:v>1</c:v>
                </c:pt>
                <c:pt idx="37511">
                  <c:v>1</c:v>
                </c:pt>
                <c:pt idx="37512">
                  <c:v>1</c:v>
                </c:pt>
                <c:pt idx="37513">
                  <c:v>1</c:v>
                </c:pt>
                <c:pt idx="37514">
                  <c:v>1</c:v>
                </c:pt>
                <c:pt idx="37515">
                  <c:v>1</c:v>
                </c:pt>
                <c:pt idx="37516">
                  <c:v>1</c:v>
                </c:pt>
                <c:pt idx="37517">
                  <c:v>1</c:v>
                </c:pt>
                <c:pt idx="37518">
                  <c:v>1</c:v>
                </c:pt>
                <c:pt idx="37519">
                  <c:v>1</c:v>
                </c:pt>
                <c:pt idx="37520">
                  <c:v>1</c:v>
                </c:pt>
                <c:pt idx="37521">
                  <c:v>1</c:v>
                </c:pt>
                <c:pt idx="37522">
                  <c:v>1</c:v>
                </c:pt>
                <c:pt idx="37523">
                  <c:v>1</c:v>
                </c:pt>
                <c:pt idx="37524">
                  <c:v>1</c:v>
                </c:pt>
                <c:pt idx="37525">
                  <c:v>1</c:v>
                </c:pt>
                <c:pt idx="37526">
                  <c:v>1</c:v>
                </c:pt>
                <c:pt idx="37527">
                  <c:v>1</c:v>
                </c:pt>
                <c:pt idx="37528">
                  <c:v>1</c:v>
                </c:pt>
                <c:pt idx="37529">
                  <c:v>1</c:v>
                </c:pt>
                <c:pt idx="37530">
                  <c:v>1</c:v>
                </c:pt>
                <c:pt idx="37531">
                  <c:v>1</c:v>
                </c:pt>
                <c:pt idx="37532">
                  <c:v>1</c:v>
                </c:pt>
                <c:pt idx="37533">
                  <c:v>1</c:v>
                </c:pt>
                <c:pt idx="37534">
                  <c:v>1</c:v>
                </c:pt>
                <c:pt idx="37535">
                  <c:v>1</c:v>
                </c:pt>
                <c:pt idx="37536">
                  <c:v>1</c:v>
                </c:pt>
                <c:pt idx="37537">
                  <c:v>1</c:v>
                </c:pt>
                <c:pt idx="37538">
                  <c:v>1</c:v>
                </c:pt>
                <c:pt idx="37539">
                  <c:v>1</c:v>
                </c:pt>
                <c:pt idx="37540">
                  <c:v>1</c:v>
                </c:pt>
                <c:pt idx="37541">
                  <c:v>1</c:v>
                </c:pt>
                <c:pt idx="37542">
                  <c:v>1</c:v>
                </c:pt>
                <c:pt idx="37543">
                  <c:v>1</c:v>
                </c:pt>
                <c:pt idx="37544">
                  <c:v>1</c:v>
                </c:pt>
                <c:pt idx="37545">
                  <c:v>1</c:v>
                </c:pt>
                <c:pt idx="37546">
                  <c:v>1</c:v>
                </c:pt>
                <c:pt idx="37547">
                  <c:v>1</c:v>
                </c:pt>
                <c:pt idx="37548">
                  <c:v>1</c:v>
                </c:pt>
                <c:pt idx="37549">
                  <c:v>1</c:v>
                </c:pt>
                <c:pt idx="37550">
                  <c:v>1</c:v>
                </c:pt>
                <c:pt idx="37551">
                  <c:v>1</c:v>
                </c:pt>
                <c:pt idx="37552">
                  <c:v>1</c:v>
                </c:pt>
                <c:pt idx="37553">
                  <c:v>1</c:v>
                </c:pt>
                <c:pt idx="37554">
                  <c:v>0.83333333300000001</c:v>
                </c:pt>
                <c:pt idx="37555">
                  <c:v>1</c:v>
                </c:pt>
                <c:pt idx="37556">
                  <c:v>1</c:v>
                </c:pt>
                <c:pt idx="37557">
                  <c:v>1</c:v>
                </c:pt>
                <c:pt idx="37558">
                  <c:v>1</c:v>
                </c:pt>
                <c:pt idx="37559">
                  <c:v>1</c:v>
                </c:pt>
                <c:pt idx="37560">
                  <c:v>1</c:v>
                </c:pt>
                <c:pt idx="37561">
                  <c:v>1</c:v>
                </c:pt>
                <c:pt idx="37562">
                  <c:v>1</c:v>
                </c:pt>
                <c:pt idx="37563">
                  <c:v>1</c:v>
                </c:pt>
                <c:pt idx="37564">
                  <c:v>1</c:v>
                </c:pt>
                <c:pt idx="37565">
                  <c:v>1</c:v>
                </c:pt>
                <c:pt idx="37566">
                  <c:v>1</c:v>
                </c:pt>
                <c:pt idx="37567">
                  <c:v>1</c:v>
                </c:pt>
                <c:pt idx="37568">
                  <c:v>1</c:v>
                </c:pt>
                <c:pt idx="37569">
                  <c:v>1</c:v>
                </c:pt>
                <c:pt idx="37570">
                  <c:v>1</c:v>
                </c:pt>
                <c:pt idx="37571">
                  <c:v>1</c:v>
                </c:pt>
                <c:pt idx="37572">
                  <c:v>1</c:v>
                </c:pt>
                <c:pt idx="37573">
                  <c:v>1</c:v>
                </c:pt>
                <c:pt idx="37574">
                  <c:v>1</c:v>
                </c:pt>
                <c:pt idx="37575">
                  <c:v>1</c:v>
                </c:pt>
                <c:pt idx="37576">
                  <c:v>1</c:v>
                </c:pt>
                <c:pt idx="37577">
                  <c:v>1</c:v>
                </c:pt>
                <c:pt idx="37578">
                  <c:v>1</c:v>
                </c:pt>
                <c:pt idx="37579">
                  <c:v>1</c:v>
                </c:pt>
                <c:pt idx="37580">
                  <c:v>1</c:v>
                </c:pt>
                <c:pt idx="37581">
                  <c:v>1</c:v>
                </c:pt>
                <c:pt idx="37582">
                  <c:v>1</c:v>
                </c:pt>
                <c:pt idx="37583">
                  <c:v>1</c:v>
                </c:pt>
                <c:pt idx="37584">
                  <c:v>1</c:v>
                </c:pt>
                <c:pt idx="37585">
                  <c:v>1</c:v>
                </c:pt>
                <c:pt idx="37586">
                  <c:v>1</c:v>
                </c:pt>
                <c:pt idx="37587">
                  <c:v>1</c:v>
                </c:pt>
                <c:pt idx="37588">
                  <c:v>1</c:v>
                </c:pt>
                <c:pt idx="37589">
                  <c:v>1</c:v>
                </c:pt>
                <c:pt idx="37590">
                  <c:v>1</c:v>
                </c:pt>
                <c:pt idx="37591">
                  <c:v>1</c:v>
                </c:pt>
                <c:pt idx="37592">
                  <c:v>1</c:v>
                </c:pt>
                <c:pt idx="37593">
                  <c:v>1</c:v>
                </c:pt>
                <c:pt idx="37594">
                  <c:v>1</c:v>
                </c:pt>
                <c:pt idx="37595">
                  <c:v>1</c:v>
                </c:pt>
                <c:pt idx="37596">
                  <c:v>1</c:v>
                </c:pt>
                <c:pt idx="37597">
                  <c:v>1</c:v>
                </c:pt>
                <c:pt idx="37598">
                  <c:v>1</c:v>
                </c:pt>
                <c:pt idx="37599">
                  <c:v>1</c:v>
                </c:pt>
                <c:pt idx="37600">
                  <c:v>1</c:v>
                </c:pt>
                <c:pt idx="37601">
                  <c:v>1</c:v>
                </c:pt>
                <c:pt idx="37602">
                  <c:v>1</c:v>
                </c:pt>
                <c:pt idx="37603">
                  <c:v>1</c:v>
                </c:pt>
                <c:pt idx="37604">
                  <c:v>1</c:v>
                </c:pt>
                <c:pt idx="37605">
                  <c:v>1</c:v>
                </c:pt>
                <c:pt idx="37606">
                  <c:v>1</c:v>
                </c:pt>
                <c:pt idx="37607">
                  <c:v>1</c:v>
                </c:pt>
                <c:pt idx="37608">
                  <c:v>1</c:v>
                </c:pt>
                <c:pt idx="37609">
                  <c:v>1</c:v>
                </c:pt>
                <c:pt idx="37610">
                  <c:v>1</c:v>
                </c:pt>
                <c:pt idx="37611">
                  <c:v>1</c:v>
                </c:pt>
                <c:pt idx="37612">
                  <c:v>1</c:v>
                </c:pt>
                <c:pt idx="37613">
                  <c:v>1</c:v>
                </c:pt>
                <c:pt idx="37614">
                  <c:v>1</c:v>
                </c:pt>
                <c:pt idx="37615">
                  <c:v>1</c:v>
                </c:pt>
                <c:pt idx="37616">
                  <c:v>1</c:v>
                </c:pt>
                <c:pt idx="37617">
                  <c:v>1</c:v>
                </c:pt>
                <c:pt idx="37618">
                  <c:v>1</c:v>
                </c:pt>
                <c:pt idx="37619">
                  <c:v>1</c:v>
                </c:pt>
                <c:pt idx="37620">
                  <c:v>1</c:v>
                </c:pt>
                <c:pt idx="37621">
                  <c:v>1</c:v>
                </c:pt>
                <c:pt idx="37622">
                  <c:v>1</c:v>
                </c:pt>
                <c:pt idx="37623">
                  <c:v>1</c:v>
                </c:pt>
                <c:pt idx="37624">
                  <c:v>1</c:v>
                </c:pt>
                <c:pt idx="37625">
                  <c:v>1</c:v>
                </c:pt>
                <c:pt idx="37626">
                  <c:v>1</c:v>
                </c:pt>
                <c:pt idx="37627">
                  <c:v>1</c:v>
                </c:pt>
                <c:pt idx="37628">
                  <c:v>1</c:v>
                </c:pt>
                <c:pt idx="37629">
                  <c:v>1</c:v>
                </c:pt>
                <c:pt idx="37630">
                  <c:v>1</c:v>
                </c:pt>
                <c:pt idx="37631">
                  <c:v>1</c:v>
                </c:pt>
                <c:pt idx="37632">
                  <c:v>1</c:v>
                </c:pt>
                <c:pt idx="37633">
                  <c:v>0.66666666699999999</c:v>
                </c:pt>
                <c:pt idx="37634">
                  <c:v>1</c:v>
                </c:pt>
                <c:pt idx="37635">
                  <c:v>1</c:v>
                </c:pt>
                <c:pt idx="37636">
                  <c:v>1</c:v>
                </c:pt>
                <c:pt idx="37637">
                  <c:v>1</c:v>
                </c:pt>
                <c:pt idx="37638">
                  <c:v>1</c:v>
                </c:pt>
                <c:pt idx="37639">
                  <c:v>1</c:v>
                </c:pt>
                <c:pt idx="37640">
                  <c:v>1</c:v>
                </c:pt>
                <c:pt idx="37641">
                  <c:v>1</c:v>
                </c:pt>
                <c:pt idx="37642">
                  <c:v>1</c:v>
                </c:pt>
                <c:pt idx="37643">
                  <c:v>1</c:v>
                </c:pt>
                <c:pt idx="37644">
                  <c:v>1</c:v>
                </c:pt>
                <c:pt idx="37645">
                  <c:v>1</c:v>
                </c:pt>
                <c:pt idx="37646">
                  <c:v>1</c:v>
                </c:pt>
                <c:pt idx="37647">
                  <c:v>1</c:v>
                </c:pt>
                <c:pt idx="37648">
                  <c:v>1</c:v>
                </c:pt>
                <c:pt idx="37649">
                  <c:v>1</c:v>
                </c:pt>
                <c:pt idx="37650">
                  <c:v>1</c:v>
                </c:pt>
                <c:pt idx="37651">
                  <c:v>1</c:v>
                </c:pt>
                <c:pt idx="37652">
                  <c:v>1</c:v>
                </c:pt>
                <c:pt idx="37653">
                  <c:v>1</c:v>
                </c:pt>
                <c:pt idx="37654">
                  <c:v>1</c:v>
                </c:pt>
                <c:pt idx="37655">
                  <c:v>1</c:v>
                </c:pt>
                <c:pt idx="37656">
                  <c:v>1</c:v>
                </c:pt>
                <c:pt idx="37657">
                  <c:v>1</c:v>
                </c:pt>
                <c:pt idx="37658">
                  <c:v>1</c:v>
                </c:pt>
                <c:pt idx="37659">
                  <c:v>1</c:v>
                </c:pt>
                <c:pt idx="37660">
                  <c:v>1</c:v>
                </c:pt>
                <c:pt idx="37661">
                  <c:v>1</c:v>
                </c:pt>
                <c:pt idx="37662">
                  <c:v>1</c:v>
                </c:pt>
                <c:pt idx="37663">
                  <c:v>1</c:v>
                </c:pt>
                <c:pt idx="37664">
                  <c:v>1</c:v>
                </c:pt>
                <c:pt idx="37665">
                  <c:v>1</c:v>
                </c:pt>
                <c:pt idx="37666">
                  <c:v>1</c:v>
                </c:pt>
                <c:pt idx="37667">
                  <c:v>1</c:v>
                </c:pt>
                <c:pt idx="37668">
                  <c:v>1</c:v>
                </c:pt>
                <c:pt idx="37669">
                  <c:v>1</c:v>
                </c:pt>
                <c:pt idx="37670">
                  <c:v>1</c:v>
                </c:pt>
                <c:pt idx="37671">
                  <c:v>1</c:v>
                </c:pt>
                <c:pt idx="37672">
                  <c:v>1</c:v>
                </c:pt>
                <c:pt idx="37673">
                  <c:v>1</c:v>
                </c:pt>
                <c:pt idx="37674">
                  <c:v>1</c:v>
                </c:pt>
                <c:pt idx="37675">
                  <c:v>1</c:v>
                </c:pt>
                <c:pt idx="37676">
                  <c:v>1</c:v>
                </c:pt>
                <c:pt idx="37677">
                  <c:v>1</c:v>
                </c:pt>
                <c:pt idx="37678">
                  <c:v>1</c:v>
                </c:pt>
                <c:pt idx="37679">
                  <c:v>1</c:v>
                </c:pt>
                <c:pt idx="37680">
                  <c:v>1</c:v>
                </c:pt>
                <c:pt idx="37681">
                  <c:v>1</c:v>
                </c:pt>
                <c:pt idx="37682">
                  <c:v>1</c:v>
                </c:pt>
                <c:pt idx="37683">
                  <c:v>1</c:v>
                </c:pt>
                <c:pt idx="37684">
                  <c:v>1</c:v>
                </c:pt>
                <c:pt idx="37685">
                  <c:v>1</c:v>
                </c:pt>
                <c:pt idx="37686">
                  <c:v>1</c:v>
                </c:pt>
                <c:pt idx="37687">
                  <c:v>1</c:v>
                </c:pt>
                <c:pt idx="37688">
                  <c:v>1</c:v>
                </c:pt>
                <c:pt idx="37689">
                  <c:v>1</c:v>
                </c:pt>
                <c:pt idx="37690">
                  <c:v>1</c:v>
                </c:pt>
                <c:pt idx="37691">
                  <c:v>1</c:v>
                </c:pt>
                <c:pt idx="37692">
                  <c:v>1</c:v>
                </c:pt>
                <c:pt idx="37693">
                  <c:v>1</c:v>
                </c:pt>
                <c:pt idx="37694">
                  <c:v>1</c:v>
                </c:pt>
                <c:pt idx="37695">
                  <c:v>1</c:v>
                </c:pt>
                <c:pt idx="37696">
                  <c:v>1</c:v>
                </c:pt>
                <c:pt idx="37697">
                  <c:v>1</c:v>
                </c:pt>
                <c:pt idx="37698">
                  <c:v>1</c:v>
                </c:pt>
                <c:pt idx="37699">
                  <c:v>1</c:v>
                </c:pt>
                <c:pt idx="37700">
                  <c:v>1</c:v>
                </c:pt>
                <c:pt idx="37701">
                  <c:v>1</c:v>
                </c:pt>
                <c:pt idx="37702">
                  <c:v>1</c:v>
                </c:pt>
                <c:pt idx="37703">
                  <c:v>1</c:v>
                </c:pt>
                <c:pt idx="37704">
                  <c:v>0.66666666699999999</c:v>
                </c:pt>
                <c:pt idx="37705">
                  <c:v>1</c:v>
                </c:pt>
                <c:pt idx="37706">
                  <c:v>1</c:v>
                </c:pt>
                <c:pt idx="37707">
                  <c:v>1</c:v>
                </c:pt>
                <c:pt idx="37708">
                  <c:v>1</c:v>
                </c:pt>
                <c:pt idx="37709">
                  <c:v>1</c:v>
                </c:pt>
                <c:pt idx="37710">
                  <c:v>1</c:v>
                </c:pt>
                <c:pt idx="37711">
                  <c:v>1</c:v>
                </c:pt>
                <c:pt idx="37712">
                  <c:v>1</c:v>
                </c:pt>
                <c:pt idx="37713">
                  <c:v>1</c:v>
                </c:pt>
                <c:pt idx="37714">
                  <c:v>1</c:v>
                </c:pt>
                <c:pt idx="37715">
                  <c:v>1</c:v>
                </c:pt>
                <c:pt idx="37716">
                  <c:v>1</c:v>
                </c:pt>
                <c:pt idx="37717">
                  <c:v>1</c:v>
                </c:pt>
                <c:pt idx="37718">
                  <c:v>1</c:v>
                </c:pt>
                <c:pt idx="37719">
                  <c:v>1</c:v>
                </c:pt>
                <c:pt idx="37720">
                  <c:v>1</c:v>
                </c:pt>
                <c:pt idx="37721">
                  <c:v>0.5</c:v>
                </c:pt>
                <c:pt idx="37722">
                  <c:v>1</c:v>
                </c:pt>
                <c:pt idx="37723">
                  <c:v>1</c:v>
                </c:pt>
                <c:pt idx="37724">
                  <c:v>1</c:v>
                </c:pt>
                <c:pt idx="37725">
                  <c:v>1</c:v>
                </c:pt>
                <c:pt idx="37726">
                  <c:v>1</c:v>
                </c:pt>
                <c:pt idx="37727">
                  <c:v>1</c:v>
                </c:pt>
                <c:pt idx="37728">
                  <c:v>1</c:v>
                </c:pt>
                <c:pt idx="37729">
                  <c:v>1</c:v>
                </c:pt>
                <c:pt idx="37730">
                  <c:v>1</c:v>
                </c:pt>
                <c:pt idx="37731">
                  <c:v>1</c:v>
                </c:pt>
                <c:pt idx="37732">
                  <c:v>1</c:v>
                </c:pt>
                <c:pt idx="37733">
                  <c:v>1</c:v>
                </c:pt>
                <c:pt idx="37734">
                  <c:v>1</c:v>
                </c:pt>
                <c:pt idx="37735">
                  <c:v>1</c:v>
                </c:pt>
                <c:pt idx="37736">
                  <c:v>1</c:v>
                </c:pt>
                <c:pt idx="37737">
                  <c:v>1</c:v>
                </c:pt>
                <c:pt idx="37738">
                  <c:v>1</c:v>
                </c:pt>
                <c:pt idx="37739">
                  <c:v>1</c:v>
                </c:pt>
                <c:pt idx="37740">
                  <c:v>1</c:v>
                </c:pt>
                <c:pt idx="37741">
                  <c:v>1</c:v>
                </c:pt>
                <c:pt idx="37742">
                  <c:v>1</c:v>
                </c:pt>
                <c:pt idx="37743">
                  <c:v>1</c:v>
                </c:pt>
                <c:pt idx="37744">
                  <c:v>1</c:v>
                </c:pt>
                <c:pt idx="37745">
                  <c:v>1</c:v>
                </c:pt>
                <c:pt idx="37746">
                  <c:v>1</c:v>
                </c:pt>
                <c:pt idx="37747">
                  <c:v>1</c:v>
                </c:pt>
                <c:pt idx="37748">
                  <c:v>1</c:v>
                </c:pt>
                <c:pt idx="37749">
                  <c:v>1</c:v>
                </c:pt>
                <c:pt idx="37750">
                  <c:v>1</c:v>
                </c:pt>
                <c:pt idx="37751">
                  <c:v>1</c:v>
                </c:pt>
                <c:pt idx="37752">
                  <c:v>1</c:v>
                </c:pt>
                <c:pt idx="37753">
                  <c:v>1</c:v>
                </c:pt>
                <c:pt idx="37754">
                  <c:v>1</c:v>
                </c:pt>
                <c:pt idx="37755">
                  <c:v>1</c:v>
                </c:pt>
                <c:pt idx="37756">
                  <c:v>0.83333333300000001</c:v>
                </c:pt>
                <c:pt idx="37757">
                  <c:v>1</c:v>
                </c:pt>
                <c:pt idx="37758">
                  <c:v>1</c:v>
                </c:pt>
                <c:pt idx="37759">
                  <c:v>1</c:v>
                </c:pt>
                <c:pt idx="37760">
                  <c:v>1</c:v>
                </c:pt>
                <c:pt idx="37761">
                  <c:v>1</c:v>
                </c:pt>
                <c:pt idx="37762">
                  <c:v>1</c:v>
                </c:pt>
                <c:pt idx="37763">
                  <c:v>1</c:v>
                </c:pt>
                <c:pt idx="37764">
                  <c:v>1</c:v>
                </c:pt>
                <c:pt idx="37765">
                  <c:v>1</c:v>
                </c:pt>
                <c:pt idx="37766">
                  <c:v>1</c:v>
                </c:pt>
                <c:pt idx="37767">
                  <c:v>1</c:v>
                </c:pt>
                <c:pt idx="37768">
                  <c:v>1</c:v>
                </c:pt>
                <c:pt idx="37769">
                  <c:v>1</c:v>
                </c:pt>
                <c:pt idx="37770">
                  <c:v>1</c:v>
                </c:pt>
                <c:pt idx="37771">
                  <c:v>1</c:v>
                </c:pt>
                <c:pt idx="37772">
                  <c:v>1</c:v>
                </c:pt>
                <c:pt idx="37773">
                  <c:v>0.33333333300000001</c:v>
                </c:pt>
                <c:pt idx="37774">
                  <c:v>1</c:v>
                </c:pt>
                <c:pt idx="37775">
                  <c:v>1</c:v>
                </c:pt>
                <c:pt idx="37776">
                  <c:v>1</c:v>
                </c:pt>
                <c:pt idx="37777">
                  <c:v>1</c:v>
                </c:pt>
                <c:pt idx="37778">
                  <c:v>1</c:v>
                </c:pt>
                <c:pt idx="37779">
                  <c:v>1</c:v>
                </c:pt>
                <c:pt idx="37780">
                  <c:v>1</c:v>
                </c:pt>
                <c:pt idx="37781">
                  <c:v>1</c:v>
                </c:pt>
                <c:pt idx="37782">
                  <c:v>1</c:v>
                </c:pt>
                <c:pt idx="37783">
                  <c:v>1</c:v>
                </c:pt>
                <c:pt idx="37784">
                  <c:v>1</c:v>
                </c:pt>
                <c:pt idx="37785">
                  <c:v>1</c:v>
                </c:pt>
                <c:pt idx="37786">
                  <c:v>1</c:v>
                </c:pt>
                <c:pt idx="37787">
                  <c:v>1</c:v>
                </c:pt>
                <c:pt idx="37788">
                  <c:v>1</c:v>
                </c:pt>
                <c:pt idx="37789">
                  <c:v>1</c:v>
                </c:pt>
                <c:pt idx="37790">
                  <c:v>1</c:v>
                </c:pt>
                <c:pt idx="37791">
                  <c:v>1</c:v>
                </c:pt>
                <c:pt idx="37792">
                  <c:v>1</c:v>
                </c:pt>
                <c:pt idx="37793">
                  <c:v>1</c:v>
                </c:pt>
                <c:pt idx="37794">
                  <c:v>1</c:v>
                </c:pt>
                <c:pt idx="37795">
                  <c:v>1</c:v>
                </c:pt>
                <c:pt idx="37796">
                  <c:v>1</c:v>
                </c:pt>
                <c:pt idx="37797">
                  <c:v>1</c:v>
                </c:pt>
                <c:pt idx="37798">
                  <c:v>1</c:v>
                </c:pt>
                <c:pt idx="37799">
                  <c:v>1</c:v>
                </c:pt>
                <c:pt idx="37800">
                  <c:v>1</c:v>
                </c:pt>
                <c:pt idx="37801">
                  <c:v>1</c:v>
                </c:pt>
                <c:pt idx="37802">
                  <c:v>1</c:v>
                </c:pt>
                <c:pt idx="37803">
                  <c:v>1</c:v>
                </c:pt>
                <c:pt idx="37804">
                  <c:v>1</c:v>
                </c:pt>
                <c:pt idx="37805">
                  <c:v>1</c:v>
                </c:pt>
                <c:pt idx="37806">
                  <c:v>1</c:v>
                </c:pt>
                <c:pt idx="37807">
                  <c:v>1</c:v>
                </c:pt>
                <c:pt idx="37808">
                  <c:v>1</c:v>
                </c:pt>
                <c:pt idx="37809">
                  <c:v>1</c:v>
                </c:pt>
                <c:pt idx="37810">
                  <c:v>1</c:v>
                </c:pt>
                <c:pt idx="37811">
                  <c:v>1</c:v>
                </c:pt>
                <c:pt idx="37812">
                  <c:v>1</c:v>
                </c:pt>
                <c:pt idx="37813">
                  <c:v>1</c:v>
                </c:pt>
                <c:pt idx="37814">
                  <c:v>1</c:v>
                </c:pt>
                <c:pt idx="37815">
                  <c:v>1</c:v>
                </c:pt>
                <c:pt idx="37816">
                  <c:v>1</c:v>
                </c:pt>
                <c:pt idx="37817">
                  <c:v>1</c:v>
                </c:pt>
                <c:pt idx="37818">
                  <c:v>1</c:v>
                </c:pt>
                <c:pt idx="37819">
                  <c:v>1</c:v>
                </c:pt>
                <c:pt idx="37820">
                  <c:v>1</c:v>
                </c:pt>
                <c:pt idx="37821">
                  <c:v>1</c:v>
                </c:pt>
                <c:pt idx="37822">
                  <c:v>1</c:v>
                </c:pt>
                <c:pt idx="37823">
                  <c:v>1</c:v>
                </c:pt>
                <c:pt idx="37824">
                  <c:v>1</c:v>
                </c:pt>
                <c:pt idx="37825">
                  <c:v>1</c:v>
                </c:pt>
                <c:pt idx="37826">
                  <c:v>1</c:v>
                </c:pt>
                <c:pt idx="37827">
                  <c:v>1</c:v>
                </c:pt>
                <c:pt idx="37828">
                  <c:v>1</c:v>
                </c:pt>
                <c:pt idx="37829">
                  <c:v>1</c:v>
                </c:pt>
                <c:pt idx="37830">
                  <c:v>1</c:v>
                </c:pt>
                <c:pt idx="37831">
                  <c:v>1</c:v>
                </c:pt>
                <c:pt idx="37832">
                  <c:v>1</c:v>
                </c:pt>
                <c:pt idx="37833">
                  <c:v>1</c:v>
                </c:pt>
                <c:pt idx="37834">
                  <c:v>1</c:v>
                </c:pt>
                <c:pt idx="37835">
                  <c:v>1</c:v>
                </c:pt>
                <c:pt idx="37836">
                  <c:v>1</c:v>
                </c:pt>
                <c:pt idx="37837">
                  <c:v>1</c:v>
                </c:pt>
                <c:pt idx="37838">
                  <c:v>1</c:v>
                </c:pt>
                <c:pt idx="37839">
                  <c:v>1</c:v>
                </c:pt>
                <c:pt idx="37840">
                  <c:v>1</c:v>
                </c:pt>
                <c:pt idx="37841">
                  <c:v>1</c:v>
                </c:pt>
                <c:pt idx="37842">
                  <c:v>1</c:v>
                </c:pt>
                <c:pt idx="37843">
                  <c:v>1</c:v>
                </c:pt>
                <c:pt idx="37844">
                  <c:v>1</c:v>
                </c:pt>
                <c:pt idx="37845">
                  <c:v>1</c:v>
                </c:pt>
                <c:pt idx="37846">
                  <c:v>1</c:v>
                </c:pt>
                <c:pt idx="37847">
                  <c:v>1</c:v>
                </c:pt>
                <c:pt idx="37848">
                  <c:v>1</c:v>
                </c:pt>
                <c:pt idx="37849">
                  <c:v>1</c:v>
                </c:pt>
                <c:pt idx="37850">
                  <c:v>1</c:v>
                </c:pt>
                <c:pt idx="37851">
                  <c:v>1</c:v>
                </c:pt>
                <c:pt idx="37852">
                  <c:v>1</c:v>
                </c:pt>
                <c:pt idx="37853">
                  <c:v>1</c:v>
                </c:pt>
                <c:pt idx="37854">
                  <c:v>1</c:v>
                </c:pt>
                <c:pt idx="37855">
                  <c:v>1</c:v>
                </c:pt>
                <c:pt idx="37856">
                  <c:v>1</c:v>
                </c:pt>
                <c:pt idx="37857">
                  <c:v>1</c:v>
                </c:pt>
                <c:pt idx="37858">
                  <c:v>1</c:v>
                </c:pt>
                <c:pt idx="37859">
                  <c:v>1</c:v>
                </c:pt>
                <c:pt idx="37860">
                  <c:v>1</c:v>
                </c:pt>
                <c:pt idx="37861">
                  <c:v>1</c:v>
                </c:pt>
                <c:pt idx="37862">
                  <c:v>1</c:v>
                </c:pt>
                <c:pt idx="37863">
                  <c:v>1</c:v>
                </c:pt>
                <c:pt idx="37864">
                  <c:v>1</c:v>
                </c:pt>
                <c:pt idx="37865">
                  <c:v>1</c:v>
                </c:pt>
                <c:pt idx="37866">
                  <c:v>1</c:v>
                </c:pt>
                <c:pt idx="37867">
                  <c:v>1</c:v>
                </c:pt>
                <c:pt idx="37868">
                  <c:v>1</c:v>
                </c:pt>
                <c:pt idx="37869">
                  <c:v>1</c:v>
                </c:pt>
                <c:pt idx="37870">
                  <c:v>1</c:v>
                </c:pt>
                <c:pt idx="37871">
                  <c:v>1</c:v>
                </c:pt>
                <c:pt idx="37872">
                  <c:v>1</c:v>
                </c:pt>
                <c:pt idx="37873">
                  <c:v>1</c:v>
                </c:pt>
                <c:pt idx="37874">
                  <c:v>1</c:v>
                </c:pt>
                <c:pt idx="37875">
                  <c:v>1</c:v>
                </c:pt>
                <c:pt idx="37876">
                  <c:v>1</c:v>
                </c:pt>
                <c:pt idx="37877">
                  <c:v>1</c:v>
                </c:pt>
                <c:pt idx="37878">
                  <c:v>1</c:v>
                </c:pt>
                <c:pt idx="37879">
                  <c:v>1</c:v>
                </c:pt>
                <c:pt idx="37880">
                  <c:v>1</c:v>
                </c:pt>
                <c:pt idx="37881">
                  <c:v>1</c:v>
                </c:pt>
                <c:pt idx="37882">
                  <c:v>1</c:v>
                </c:pt>
                <c:pt idx="37883">
                  <c:v>0.5</c:v>
                </c:pt>
                <c:pt idx="37884">
                  <c:v>1</c:v>
                </c:pt>
                <c:pt idx="37885">
                  <c:v>1</c:v>
                </c:pt>
                <c:pt idx="37886">
                  <c:v>1</c:v>
                </c:pt>
                <c:pt idx="37887">
                  <c:v>0.5</c:v>
                </c:pt>
                <c:pt idx="37888">
                  <c:v>1</c:v>
                </c:pt>
                <c:pt idx="37889">
                  <c:v>1</c:v>
                </c:pt>
                <c:pt idx="37890">
                  <c:v>1</c:v>
                </c:pt>
                <c:pt idx="37891">
                  <c:v>1</c:v>
                </c:pt>
                <c:pt idx="37892">
                  <c:v>1</c:v>
                </c:pt>
                <c:pt idx="37893">
                  <c:v>1</c:v>
                </c:pt>
                <c:pt idx="37894">
                  <c:v>1</c:v>
                </c:pt>
                <c:pt idx="37895">
                  <c:v>1</c:v>
                </c:pt>
                <c:pt idx="37896">
                  <c:v>1</c:v>
                </c:pt>
                <c:pt idx="37897">
                  <c:v>1</c:v>
                </c:pt>
                <c:pt idx="37898">
                  <c:v>1</c:v>
                </c:pt>
                <c:pt idx="37899">
                  <c:v>1</c:v>
                </c:pt>
                <c:pt idx="37900">
                  <c:v>1</c:v>
                </c:pt>
                <c:pt idx="37901">
                  <c:v>1</c:v>
                </c:pt>
                <c:pt idx="37902">
                  <c:v>1</c:v>
                </c:pt>
                <c:pt idx="37903">
                  <c:v>1</c:v>
                </c:pt>
                <c:pt idx="37904">
                  <c:v>1</c:v>
                </c:pt>
                <c:pt idx="37905">
                  <c:v>1</c:v>
                </c:pt>
                <c:pt idx="37906">
                  <c:v>1</c:v>
                </c:pt>
                <c:pt idx="37907">
                  <c:v>1</c:v>
                </c:pt>
                <c:pt idx="37908">
                  <c:v>1</c:v>
                </c:pt>
                <c:pt idx="37909">
                  <c:v>1</c:v>
                </c:pt>
                <c:pt idx="37910">
                  <c:v>1</c:v>
                </c:pt>
                <c:pt idx="37911">
                  <c:v>1</c:v>
                </c:pt>
                <c:pt idx="37912">
                  <c:v>1</c:v>
                </c:pt>
                <c:pt idx="37913">
                  <c:v>1</c:v>
                </c:pt>
                <c:pt idx="37914">
                  <c:v>1</c:v>
                </c:pt>
                <c:pt idx="37915">
                  <c:v>1</c:v>
                </c:pt>
                <c:pt idx="37916">
                  <c:v>1</c:v>
                </c:pt>
                <c:pt idx="37917">
                  <c:v>1</c:v>
                </c:pt>
                <c:pt idx="37918">
                  <c:v>1</c:v>
                </c:pt>
                <c:pt idx="37919">
                  <c:v>1</c:v>
                </c:pt>
                <c:pt idx="37920">
                  <c:v>1</c:v>
                </c:pt>
                <c:pt idx="37921">
                  <c:v>1</c:v>
                </c:pt>
                <c:pt idx="37922">
                  <c:v>1</c:v>
                </c:pt>
                <c:pt idx="37923">
                  <c:v>1</c:v>
                </c:pt>
                <c:pt idx="37924">
                  <c:v>1</c:v>
                </c:pt>
                <c:pt idx="37925">
                  <c:v>1</c:v>
                </c:pt>
                <c:pt idx="37926">
                  <c:v>1</c:v>
                </c:pt>
                <c:pt idx="37927">
                  <c:v>1</c:v>
                </c:pt>
                <c:pt idx="37928">
                  <c:v>1</c:v>
                </c:pt>
                <c:pt idx="37929">
                  <c:v>1</c:v>
                </c:pt>
                <c:pt idx="37930">
                  <c:v>1</c:v>
                </c:pt>
                <c:pt idx="37931">
                  <c:v>1</c:v>
                </c:pt>
                <c:pt idx="37932">
                  <c:v>1</c:v>
                </c:pt>
                <c:pt idx="37933">
                  <c:v>1</c:v>
                </c:pt>
                <c:pt idx="37934">
                  <c:v>1</c:v>
                </c:pt>
                <c:pt idx="37935">
                  <c:v>1</c:v>
                </c:pt>
                <c:pt idx="37936">
                  <c:v>1</c:v>
                </c:pt>
                <c:pt idx="37937">
                  <c:v>1</c:v>
                </c:pt>
                <c:pt idx="37938">
                  <c:v>1</c:v>
                </c:pt>
                <c:pt idx="37939">
                  <c:v>1</c:v>
                </c:pt>
                <c:pt idx="37940">
                  <c:v>1</c:v>
                </c:pt>
                <c:pt idx="37941">
                  <c:v>1</c:v>
                </c:pt>
                <c:pt idx="37942">
                  <c:v>1</c:v>
                </c:pt>
                <c:pt idx="37943">
                  <c:v>1</c:v>
                </c:pt>
                <c:pt idx="37944">
                  <c:v>1</c:v>
                </c:pt>
                <c:pt idx="37945">
                  <c:v>1</c:v>
                </c:pt>
                <c:pt idx="37946">
                  <c:v>1</c:v>
                </c:pt>
                <c:pt idx="37947">
                  <c:v>1</c:v>
                </c:pt>
                <c:pt idx="37948">
                  <c:v>1</c:v>
                </c:pt>
                <c:pt idx="37949">
                  <c:v>1</c:v>
                </c:pt>
                <c:pt idx="37950">
                  <c:v>1</c:v>
                </c:pt>
                <c:pt idx="37951">
                  <c:v>1</c:v>
                </c:pt>
                <c:pt idx="37952">
                  <c:v>1</c:v>
                </c:pt>
                <c:pt idx="37953">
                  <c:v>1</c:v>
                </c:pt>
                <c:pt idx="37954">
                  <c:v>1</c:v>
                </c:pt>
                <c:pt idx="37955">
                  <c:v>1</c:v>
                </c:pt>
                <c:pt idx="37956">
                  <c:v>1</c:v>
                </c:pt>
                <c:pt idx="37957">
                  <c:v>1</c:v>
                </c:pt>
                <c:pt idx="37958">
                  <c:v>1</c:v>
                </c:pt>
                <c:pt idx="37959">
                  <c:v>1</c:v>
                </c:pt>
                <c:pt idx="37960">
                  <c:v>1</c:v>
                </c:pt>
                <c:pt idx="37961">
                  <c:v>1</c:v>
                </c:pt>
                <c:pt idx="37962">
                  <c:v>1</c:v>
                </c:pt>
                <c:pt idx="37963">
                  <c:v>1</c:v>
                </c:pt>
                <c:pt idx="37964">
                  <c:v>1</c:v>
                </c:pt>
                <c:pt idx="37965">
                  <c:v>1</c:v>
                </c:pt>
                <c:pt idx="37966">
                  <c:v>1</c:v>
                </c:pt>
                <c:pt idx="37967">
                  <c:v>0.66666666699999999</c:v>
                </c:pt>
                <c:pt idx="37968">
                  <c:v>1</c:v>
                </c:pt>
                <c:pt idx="37969">
                  <c:v>1</c:v>
                </c:pt>
                <c:pt idx="37970">
                  <c:v>1</c:v>
                </c:pt>
                <c:pt idx="37971">
                  <c:v>1</c:v>
                </c:pt>
                <c:pt idx="37972">
                  <c:v>1</c:v>
                </c:pt>
                <c:pt idx="37973">
                  <c:v>1</c:v>
                </c:pt>
                <c:pt idx="37974">
                  <c:v>1</c:v>
                </c:pt>
                <c:pt idx="37975">
                  <c:v>1</c:v>
                </c:pt>
                <c:pt idx="37976">
                  <c:v>1</c:v>
                </c:pt>
                <c:pt idx="37977">
                  <c:v>1</c:v>
                </c:pt>
                <c:pt idx="37978">
                  <c:v>1</c:v>
                </c:pt>
                <c:pt idx="37979">
                  <c:v>1</c:v>
                </c:pt>
                <c:pt idx="37980">
                  <c:v>1</c:v>
                </c:pt>
                <c:pt idx="37981">
                  <c:v>1</c:v>
                </c:pt>
                <c:pt idx="37982">
                  <c:v>1</c:v>
                </c:pt>
                <c:pt idx="37983">
                  <c:v>1</c:v>
                </c:pt>
                <c:pt idx="37984">
                  <c:v>1</c:v>
                </c:pt>
                <c:pt idx="37985">
                  <c:v>1</c:v>
                </c:pt>
                <c:pt idx="37986">
                  <c:v>1</c:v>
                </c:pt>
                <c:pt idx="37987">
                  <c:v>1</c:v>
                </c:pt>
                <c:pt idx="37988">
                  <c:v>1</c:v>
                </c:pt>
                <c:pt idx="37989">
                  <c:v>1</c:v>
                </c:pt>
                <c:pt idx="37990">
                  <c:v>1</c:v>
                </c:pt>
                <c:pt idx="37991">
                  <c:v>1</c:v>
                </c:pt>
                <c:pt idx="37992">
                  <c:v>1</c:v>
                </c:pt>
                <c:pt idx="37993">
                  <c:v>1</c:v>
                </c:pt>
                <c:pt idx="37994">
                  <c:v>1</c:v>
                </c:pt>
                <c:pt idx="37995">
                  <c:v>1</c:v>
                </c:pt>
                <c:pt idx="37996">
                  <c:v>1</c:v>
                </c:pt>
                <c:pt idx="37997">
                  <c:v>1</c:v>
                </c:pt>
                <c:pt idx="37998">
                  <c:v>1</c:v>
                </c:pt>
                <c:pt idx="37999">
                  <c:v>1</c:v>
                </c:pt>
                <c:pt idx="38000">
                  <c:v>1</c:v>
                </c:pt>
                <c:pt idx="38001">
                  <c:v>1</c:v>
                </c:pt>
                <c:pt idx="38002">
                  <c:v>1</c:v>
                </c:pt>
                <c:pt idx="38003">
                  <c:v>1</c:v>
                </c:pt>
                <c:pt idx="38004">
                  <c:v>1</c:v>
                </c:pt>
                <c:pt idx="38005">
                  <c:v>1</c:v>
                </c:pt>
                <c:pt idx="38006">
                  <c:v>1</c:v>
                </c:pt>
                <c:pt idx="38007">
                  <c:v>1</c:v>
                </c:pt>
                <c:pt idx="38008">
                  <c:v>1</c:v>
                </c:pt>
                <c:pt idx="38009">
                  <c:v>1</c:v>
                </c:pt>
                <c:pt idx="38010">
                  <c:v>1</c:v>
                </c:pt>
                <c:pt idx="38011">
                  <c:v>1</c:v>
                </c:pt>
                <c:pt idx="38012">
                  <c:v>1</c:v>
                </c:pt>
                <c:pt idx="38013">
                  <c:v>1</c:v>
                </c:pt>
                <c:pt idx="38014">
                  <c:v>1</c:v>
                </c:pt>
                <c:pt idx="38015">
                  <c:v>1</c:v>
                </c:pt>
                <c:pt idx="38016">
                  <c:v>1</c:v>
                </c:pt>
                <c:pt idx="38017">
                  <c:v>1</c:v>
                </c:pt>
                <c:pt idx="38018">
                  <c:v>1</c:v>
                </c:pt>
                <c:pt idx="38019">
                  <c:v>1</c:v>
                </c:pt>
                <c:pt idx="38020">
                  <c:v>1</c:v>
                </c:pt>
                <c:pt idx="38021">
                  <c:v>1</c:v>
                </c:pt>
                <c:pt idx="38022">
                  <c:v>1</c:v>
                </c:pt>
                <c:pt idx="38023">
                  <c:v>1</c:v>
                </c:pt>
                <c:pt idx="38024">
                  <c:v>1</c:v>
                </c:pt>
                <c:pt idx="38025">
                  <c:v>1</c:v>
                </c:pt>
                <c:pt idx="38026">
                  <c:v>1</c:v>
                </c:pt>
                <c:pt idx="38027">
                  <c:v>1</c:v>
                </c:pt>
                <c:pt idx="38028">
                  <c:v>1</c:v>
                </c:pt>
                <c:pt idx="38029">
                  <c:v>1</c:v>
                </c:pt>
                <c:pt idx="38030">
                  <c:v>1</c:v>
                </c:pt>
                <c:pt idx="38031">
                  <c:v>1</c:v>
                </c:pt>
                <c:pt idx="38032">
                  <c:v>1</c:v>
                </c:pt>
                <c:pt idx="38033">
                  <c:v>1</c:v>
                </c:pt>
                <c:pt idx="38034">
                  <c:v>1</c:v>
                </c:pt>
                <c:pt idx="38035">
                  <c:v>1</c:v>
                </c:pt>
                <c:pt idx="38036">
                  <c:v>1</c:v>
                </c:pt>
                <c:pt idx="38037">
                  <c:v>1</c:v>
                </c:pt>
                <c:pt idx="38038">
                  <c:v>1</c:v>
                </c:pt>
                <c:pt idx="38039">
                  <c:v>1</c:v>
                </c:pt>
                <c:pt idx="38040">
                  <c:v>1</c:v>
                </c:pt>
                <c:pt idx="38041">
                  <c:v>1</c:v>
                </c:pt>
                <c:pt idx="38042">
                  <c:v>1</c:v>
                </c:pt>
                <c:pt idx="38043">
                  <c:v>1</c:v>
                </c:pt>
                <c:pt idx="38044">
                  <c:v>1</c:v>
                </c:pt>
                <c:pt idx="38045">
                  <c:v>1</c:v>
                </c:pt>
                <c:pt idx="38046">
                  <c:v>1</c:v>
                </c:pt>
                <c:pt idx="38047">
                  <c:v>1</c:v>
                </c:pt>
                <c:pt idx="38048">
                  <c:v>1</c:v>
                </c:pt>
                <c:pt idx="38049">
                  <c:v>1</c:v>
                </c:pt>
                <c:pt idx="38050">
                  <c:v>1</c:v>
                </c:pt>
                <c:pt idx="38051">
                  <c:v>1</c:v>
                </c:pt>
                <c:pt idx="38052">
                  <c:v>1</c:v>
                </c:pt>
                <c:pt idx="38053">
                  <c:v>1</c:v>
                </c:pt>
                <c:pt idx="38054">
                  <c:v>1</c:v>
                </c:pt>
                <c:pt idx="38055">
                  <c:v>1</c:v>
                </c:pt>
                <c:pt idx="38056">
                  <c:v>1</c:v>
                </c:pt>
                <c:pt idx="38057">
                  <c:v>1</c:v>
                </c:pt>
                <c:pt idx="38058">
                  <c:v>1</c:v>
                </c:pt>
                <c:pt idx="38059">
                  <c:v>1</c:v>
                </c:pt>
                <c:pt idx="38060">
                  <c:v>1</c:v>
                </c:pt>
                <c:pt idx="38061">
                  <c:v>1</c:v>
                </c:pt>
                <c:pt idx="38062">
                  <c:v>1</c:v>
                </c:pt>
                <c:pt idx="38063">
                  <c:v>1</c:v>
                </c:pt>
                <c:pt idx="38064">
                  <c:v>1</c:v>
                </c:pt>
                <c:pt idx="38065">
                  <c:v>1</c:v>
                </c:pt>
                <c:pt idx="38066">
                  <c:v>1</c:v>
                </c:pt>
                <c:pt idx="38067">
                  <c:v>1</c:v>
                </c:pt>
                <c:pt idx="38068">
                  <c:v>1</c:v>
                </c:pt>
                <c:pt idx="38069">
                  <c:v>1</c:v>
                </c:pt>
                <c:pt idx="38070">
                  <c:v>1</c:v>
                </c:pt>
                <c:pt idx="38071">
                  <c:v>1</c:v>
                </c:pt>
                <c:pt idx="38072">
                  <c:v>1</c:v>
                </c:pt>
                <c:pt idx="38073">
                  <c:v>1</c:v>
                </c:pt>
                <c:pt idx="38074">
                  <c:v>1</c:v>
                </c:pt>
                <c:pt idx="38075">
                  <c:v>1</c:v>
                </c:pt>
                <c:pt idx="38076">
                  <c:v>1</c:v>
                </c:pt>
                <c:pt idx="38077">
                  <c:v>1</c:v>
                </c:pt>
                <c:pt idx="38078">
                  <c:v>1</c:v>
                </c:pt>
                <c:pt idx="38079">
                  <c:v>1</c:v>
                </c:pt>
                <c:pt idx="38080">
                  <c:v>1</c:v>
                </c:pt>
                <c:pt idx="38081">
                  <c:v>1</c:v>
                </c:pt>
                <c:pt idx="38082">
                  <c:v>1</c:v>
                </c:pt>
                <c:pt idx="38083">
                  <c:v>1</c:v>
                </c:pt>
                <c:pt idx="38084">
                  <c:v>1</c:v>
                </c:pt>
                <c:pt idx="38085">
                  <c:v>1</c:v>
                </c:pt>
                <c:pt idx="38086">
                  <c:v>1</c:v>
                </c:pt>
                <c:pt idx="38087">
                  <c:v>1</c:v>
                </c:pt>
                <c:pt idx="38088">
                  <c:v>1</c:v>
                </c:pt>
                <c:pt idx="38089">
                  <c:v>1</c:v>
                </c:pt>
                <c:pt idx="38090">
                  <c:v>1</c:v>
                </c:pt>
                <c:pt idx="38091">
                  <c:v>1</c:v>
                </c:pt>
                <c:pt idx="38092">
                  <c:v>1</c:v>
                </c:pt>
                <c:pt idx="38093">
                  <c:v>1</c:v>
                </c:pt>
                <c:pt idx="38094">
                  <c:v>1</c:v>
                </c:pt>
                <c:pt idx="38095">
                  <c:v>1</c:v>
                </c:pt>
                <c:pt idx="38096">
                  <c:v>1</c:v>
                </c:pt>
                <c:pt idx="38097">
                  <c:v>1</c:v>
                </c:pt>
                <c:pt idx="38098">
                  <c:v>1</c:v>
                </c:pt>
                <c:pt idx="38099">
                  <c:v>1</c:v>
                </c:pt>
                <c:pt idx="38100">
                  <c:v>1</c:v>
                </c:pt>
                <c:pt idx="38101">
                  <c:v>1</c:v>
                </c:pt>
                <c:pt idx="38102">
                  <c:v>1</c:v>
                </c:pt>
                <c:pt idx="38103">
                  <c:v>1</c:v>
                </c:pt>
                <c:pt idx="38104">
                  <c:v>1</c:v>
                </c:pt>
                <c:pt idx="38105">
                  <c:v>1</c:v>
                </c:pt>
                <c:pt idx="38106">
                  <c:v>1</c:v>
                </c:pt>
                <c:pt idx="38107">
                  <c:v>1</c:v>
                </c:pt>
                <c:pt idx="38108">
                  <c:v>1</c:v>
                </c:pt>
                <c:pt idx="38109">
                  <c:v>1</c:v>
                </c:pt>
                <c:pt idx="38110">
                  <c:v>1</c:v>
                </c:pt>
                <c:pt idx="38111">
                  <c:v>1</c:v>
                </c:pt>
                <c:pt idx="38112">
                  <c:v>1</c:v>
                </c:pt>
                <c:pt idx="38113">
                  <c:v>1</c:v>
                </c:pt>
                <c:pt idx="38114">
                  <c:v>1</c:v>
                </c:pt>
                <c:pt idx="38115">
                  <c:v>1</c:v>
                </c:pt>
                <c:pt idx="38116">
                  <c:v>1</c:v>
                </c:pt>
                <c:pt idx="38117">
                  <c:v>1</c:v>
                </c:pt>
                <c:pt idx="38118">
                  <c:v>1</c:v>
                </c:pt>
                <c:pt idx="38119">
                  <c:v>1</c:v>
                </c:pt>
                <c:pt idx="38120">
                  <c:v>1</c:v>
                </c:pt>
                <c:pt idx="38121">
                  <c:v>1</c:v>
                </c:pt>
                <c:pt idx="38122">
                  <c:v>1</c:v>
                </c:pt>
                <c:pt idx="38123">
                  <c:v>1</c:v>
                </c:pt>
                <c:pt idx="38124">
                  <c:v>1</c:v>
                </c:pt>
                <c:pt idx="38125">
                  <c:v>1</c:v>
                </c:pt>
                <c:pt idx="38126">
                  <c:v>1</c:v>
                </c:pt>
                <c:pt idx="38127">
                  <c:v>1</c:v>
                </c:pt>
                <c:pt idx="38128">
                  <c:v>1</c:v>
                </c:pt>
                <c:pt idx="38129">
                  <c:v>1</c:v>
                </c:pt>
                <c:pt idx="38130">
                  <c:v>1</c:v>
                </c:pt>
                <c:pt idx="38131">
                  <c:v>1</c:v>
                </c:pt>
                <c:pt idx="38132">
                  <c:v>1</c:v>
                </c:pt>
                <c:pt idx="38133">
                  <c:v>1</c:v>
                </c:pt>
                <c:pt idx="38134">
                  <c:v>1</c:v>
                </c:pt>
                <c:pt idx="38135">
                  <c:v>1</c:v>
                </c:pt>
                <c:pt idx="38136">
                  <c:v>1</c:v>
                </c:pt>
                <c:pt idx="38137">
                  <c:v>1</c:v>
                </c:pt>
                <c:pt idx="38138">
                  <c:v>1</c:v>
                </c:pt>
                <c:pt idx="38139">
                  <c:v>1</c:v>
                </c:pt>
                <c:pt idx="38140">
                  <c:v>1</c:v>
                </c:pt>
                <c:pt idx="38141">
                  <c:v>1</c:v>
                </c:pt>
                <c:pt idx="38142">
                  <c:v>1</c:v>
                </c:pt>
                <c:pt idx="38143">
                  <c:v>1</c:v>
                </c:pt>
                <c:pt idx="38144">
                  <c:v>1</c:v>
                </c:pt>
                <c:pt idx="38145">
                  <c:v>1</c:v>
                </c:pt>
                <c:pt idx="38146">
                  <c:v>1</c:v>
                </c:pt>
                <c:pt idx="38147">
                  <c:v>1</c:v>
                </c:pt>
                <c:pt idx="38148">
                  <c:v>1</c:v>
                </c:pt>
                <c:pt idx="38149">
                  <c:v>1</c:v>
                </c:pt>
                <c:pt idx="38150">
                  <c:v>1</c:v>
                </c:pt>
                <c:pt idx="38151">
                  <c:v>1</c:v>
                </c:pt>
                <c:pt idx="38152">
                  <c:v>1</c:v>
                </c:pt>
                <c:pt idx="38153">
                  <c:v>1</c:v>
                </c:pt>
                <c:pt idx="38154">
                  <c:v>1</c:v>
                </c:pt>
                <c:pt idx="38155">
                  <c:v>1</c:v>
                </c:pt>
                <c:pt idx="38156">
                  <c:v>1</c:v>
                </c:pt>
                <c:pt idx="38157">
                  <c:v>1</c:v>
                </c:pt>
                <c:pt idx="38158">
                  <c:v>1</c:v>
                </c:pt>
                <c:pt idx="38159">
                  <c:v>1</c:v>
                </c:pt>
                <c:pt idx="38160">
                  <c:v>1</c:v>
                </c:pt>
                <c:pt idx="38161">
                  <c:v>1</c:v>
                </c:pt>
                <c:pt idx="38162">
                  <c:v>1</c:v>
                </c:pt>
                <c:pt idx="38163">
                  <c:v>1</c:v>
                </c:pt>
                <c:pt idx="38164">
                  <c:v>1</c:v>
                </c:pt>
                <c:pt idx="38165">
                  <c:v>1</c:v>
                </c:pt>
                <c:pt idx="38166">
                  <c:v>1</c:v>
                </c:pt>
                <c:pt idx="38167">
                  <c:v>1</c:v>
                </c:pt>
                <c:pt idx="38168">
                  <c:v>1</c:v>
                </c:pt>
                <c:pt idx="38169">
                  <c:v>1</c:v>
                </c:pt>
                <c:pt idx="38170">
                  <c:v>1</c:v>
                </c:pt>
                <c:pt idx="38171">
                  <c:v>1</c:v>
                </c:pt>
                <c:pt idx="38172">
                  <c:v>1</c:v>
                </c:pt>
                <c:pt idx="38173">
                  <c:v>1</c:v>
                </c:pt>
                <c:pt idx="38174">
                  <c:v>1</c:v>
                </c:pt>
                <c:pt idx="38175">
                  <c:v>1</c:v>
                </c:pt>
                <c:pt idx="38176">
                  <c:v>1</c:v>
                </c:pt>
                <c:pt idx="38177">
                  <c:v>1</c:v>
                </c:pt>
                <c:pt idx="38178">
                  <c:v>1</c:v>
                </c:pt>
                <c:pt idx="38179">
                  <c:v>1</c:v>
                </c:pt>
                <c:pt idx="38180">
                  <c:v>1</c:v>
                </c:pt>
                <c:pt idx="38181">
                  <c:v>1</c:v>
                </c:pt>
                <c:pt idx="38182">
                  <c:v>1</c:v>
                </c:pt>
                <c:pt idx="38183">
                  <c:v>1</c:v>
                </c:pt>
                <c:pt idx="38184">
                  <c:v>1</c:v>
                </c:pt>
                <c:pt idx="38185">
                  <c:v>1</c:v>
                </c:pt>
                <c:pt idx="38186">
                  <c:v>1</c:v>
                </c:pt>
                <c:pt idx="38187">
                  <c:v>1</c:v>
                </c:pt>
                <c:pt idx="38188">
                  <c:v>1</c:v>
                </c:pt>
                <c:pt idx="38189">
                  <c:v>1</c:v>
                </c:pt>
                <c:pt idx="38190">
                  <c:v>1</c:v>
                </c:pt>
                <c:pt idx="38191">
                  <c:v>1</c:v>
                </c:pt>
                <c:pt idx="38192">
                  <c:v>1</c:v>
                </c:pt>
                <c:pt idx="38193">
                  <c:v>1</c:v>
                </c:pt>
                <c:pt idx="38194">
                  <c:v>1</c:v>
                </c:pt>
                <c:pt idx="38195">
                  <c:v>1</c:v>
                </c:pt>
                <c:pt idx="38196">
                  <c:v>1</c:v>
                </c:pt>
                <c:pt idx="38197">
                  <c:v>1</c:v>
                </c:pt>
                <c:pt idx="38198">
                  <c:v>1</c:v>
                </c:pt>
                <c:pt idx="38199">
                  <c:v>1</c:v>
                </c:pt>
                <c:pt idx="38200">
                  <c:v>1</c:v>
                </c:pt>
                <c:pt idx="38201">
                  <c:v>1</c:v>
                </c:pt>
                <c:pt idx="38202">
                  <c:v>1</c:v>
                </c:pt>
                <c:pt idx="38203">
                  <c:v>1</c:v>
                </c:pt>
                <c:pt idx="38204">
                  <c:v>0.66666666699999999</c:v>
                </c:pt>
                <c:pt idx="38205">
                  <c:v>1</c:v>
                </c:pt>
                <c:pt idx="38206">
                  <c:v>1</c:v>
                </c:pt>
                <c:pt idx="38207">
                  <c:v>1</c:v>
                </c:pt>
                <c:pt idx="38208">
                  <c:v>1</c:v>
                </c:pt>
                <c:pt idx="38209">
                  <c:v>1</c:v>
                </c:pt>
                <c:pt idx="38210">
                  <c:v>1</c:v>
                </c:pt>
                <c:pt idx="38211">
                  <c:v>1</c:v>
                </c:pt>
                <c:pt idx="38212">
                  <c:v>1</c:v>
                </c:pt>
                <c:pt idx="38213">
                  <c:v>1</c:v>
                </c:pt>
                <c:pt idx="38214">
                  <c:v>1</c:v>
                </c:pt>
                <c:pt idx="38215">
                  <c:v>1</c:v>
                </c:pt>
                <c:pt idx="38216">
                  <c:v>1</c:v>
                </c:pt>
                <c:pt idx="38217">
                  <c:v>1</c:v>
                </c:pt>
                <c:pt idx="38218">
                  <c:v>1</c:v>
                </c:pt>
                <c:pt idx="38219">
                  <c:v>1</c:v>
                </c:pt>
                <c:pt idx="38220">
                  <c:v>1</c:v>
                </c:pt>
                <c:pt idx="38221">
                  <c:v>1</c:v>
                </c:pt>
                <c:pt idx="38222">
                  <c:v>1</c:v>
                </c:pt>
                <c:pt idx="38223">
                  <c:v>1</c:v>
                </c:pt>
                <c:pt idx="38224">
                  <c:v>1</c:v>
                </c:pt>
                <c:pt idx="38225">
                  <c:v>1</c:v>
                </c:pt>
                <c:pt idx="38226">
                  <c:v>1</c:v>
                </c:pt>
                <c:pt idx="38227">
                  <c:v>1</c:v>
                </c:pt>
                <c:pt idx="38228">
                  <c:v>1</c:v>
                </c:pt>
                <c:pt idx="38229">
                  <c:v>1</c:v>
                </c:pt>
                <c:pt idx="38230">
                  <c:v>1</c:v>
                </c:pt>
                <c:pt idx="38231">
                  <c:v>1</c:v>
                </c:pt>
                <c:pt idx="38232">
                  <c:v>1</c:v>
                </c:pt>
                <c:pt idx="38233">
                  <c:v>1</c:v>
                </c:pt>
                <c:pt idx="38234">
                  <c:v>1</c:v>
                </c:pt>
                <c:pt idx="38235">
                  <c:v>1</c:v>
                </c:pt>
                <c:pt idx="38236">
                  <c:v>1</c:v>
                </c:pt>
                <c:pt idx="38237">
                  <c:v>1</c:v>
                </c:pt>
                <c:pt idx="38238">
                  <c:v>1</c:v>
                </c:pt>
                <c:pt idx="38239">
                  <c:v>1</c:v>
                </c:pt>
                <c:pt idx="38240">
                  <c:v>1</c:v>
                </c:pt>
                <c:pt idx="38241">
                  <c:v>1</c:v>
                </c:pt>
                <c:pt idx="38242">
                  <c:v>1</c:v>
                </c:pt>
                <c:pt idx="38243">
                  <c:v>1</c:v>
                </c:pt>
                <c:pt idx="38244">
                  <c:v>1</c:v>
                </c:pt>
                <c:pt idx="38245">
                  <c:v>1</c:v>
                </c:pt>
                <c:pt idx="38246">
                  <c:v>1</c:v>
                </c:pt>
                <c:pt idx="38247">
                  <c:v>1</c:v>
                </c:pt>
                <c:pt idx="38248">
                  <c:v>1</c:v>
                </c:pt>
                <c:pt idx="38249">
                  <c:v>1</c:v>
                </c:pt>
                <c:pt idx="38250">
                  <c:v>1</c:v>
                </c:pt>
                <c:pt idx="38251">
                  <c:v>1</c:v>
                </c:pt>
                <c:pt idx="38252">
                  <c:v>1</c:v>
                </c:pt>
                <c:pt idx="38253">
                  <c:v>1</c:v>
                </c:pt>
                <c:pt idx="38254">
                  <c:v>1</c:v>
                </c:pt>
                <c:pt idx="38255">
                  <c:v>1</c:v>
                </c:pt>
                <c:pt idx="38256">
                  <c:v>1</c:v>
                </c:pt>
                <c:pt idx="38257">
                  <c:v>1</c:v>
                </c:pt>
                <c:pt idx="38258">
                  <c:v>1</c:v>
                </c:pt>
                <c:pt idx="38259">
                  <c:v>1</c:v>
                </c:pt>
                <c:pt idx="38260">
                  <c:v>1</c:v>
                </c:pt>
                <c:pt idx="38261">
                  <c:v>1</c:v>
                </c:pt>
                <c:pt idx="38262">
                  <c:v>1</c:v>
                </c:pt>
                <c:pt idx="38263">
                  <c:v>1</c:v>
                </c:pt>
                <c:pt idx="38264">
                  <c:v>1</c:v>
                </c:pt>
                <c:pt idx="38265">
                  <c:v>1</c:v>
                </c:pt>
                <c:pt idx="38266">
                  <c:v>1</c:v>
                </c:pt>
                <c:pt idx="38267">
                  <c:v>1</c:v>
                </c:pt>
                <c:pt idx="38268">
                  <c:v>1</c:v>
                </c:pt>
                <c:pt idx="38269">
                  <c:v>1</c:v>
                </c:pt>
                <c:pt idx="38270">
                  <c:v>1</c:v>
                </c:pt>
                <c:pt idx="38271">
                  <c:v>1</c:v>
                </c:pt>
                <c:pt idx="38272">
                  <c:v>1</c:v>
                </c:pt>
                <c:pt idx="38273">
                  <c:v>1</c:v>
                </c:pt>
                <c:pt idx="38274">
                  <c:v>1</c:v>
                </c:pt>
                <c:pt idx="38275">
                  <c:v>1</c:v>
                </c:pt>
                <c:pt idx="38276">
                  <c:v>1</c:v>
                </c:pt>
                <c:pt idx="38277">
                  <c:v>1</c:v>
                </c:pt>
                <c:pt idx="38278">
                  <c:v>1</c:v>
                </c:pt>
                <c:pt idx="38279">
                  <c:v>1</c:v>
                </c:pt>
                <c:pt idx="38280">
                  <c:v>1</c:v>
                </c:pt>
                <c:pt idx="38281">
                  <c:v>1</c:v>
                </c:pt>
                <c:pt idx="38282">
                  <c:v>1</c:v>
                </c:pt>
                <c:pt idx="38283">
                  <c:v>1</c:v>
                </c:pt>
                <c:pt idx="38284">
                  <c:v>1</c:v>
                </c:pt>
                <c:pt idx="38285">
                  <c:v>1</c:v>
                </c:pt>
                <c:pt idx="38286">
                  <c:v>1</c:v>
                </c:pt>
                <c:pt idx="38287">
                  <c:v>1</c:v>
                </c:pt>
                <c:pt idx="38288">
                  <c:v>1</c:v>
                </c:pt>
                <c:pt idx="38289">
                  <c:v>1</c:v>
                </c:pt>
                <c:pt idx="38290">
                  <c:v>1</c:v>
                </c:pt>
                <c:pt idx="38291">
                  <c:v>1</c:v>
                </c:pt>
                <c:pt idx="38292">
                  <c:v>1</c:v>
                </c:pt>
                <c:pt idx="38293">
                  <c:v>1</c:v>
                </c:pt>
                <c:pt idx="38294">
                  <c:v>1</c:v>
                </c:pt>
                <c:pt idx="38295">
                  <c:v>1</c:v>
                </c:pt>
                <c:pt idx="38296">
                  <c:v>1</c:v>
                </c:pt>
                <c:pt idx="38297">
                  <c:v>1</c:v>
                </c:pt>
                <c:pt idx="38298">
                  <c:v>1</c:v>
                </c:pt>
                <c:pt idx="38299">
                  <c:v>1</c:v>
                </c:pt>
                <c:pt idx="38300">
                  <c:v>1</c:v>
                </c:pt>
                <c:pt idx="38301">
                  <c:v>1</c:v>
                </c:pt>
                <c:pt idx="38302">
                  <c:v>1</c:v>
                </c:pt>
                <c:pt idx="38303">
                  <c:v>1</c:v>
                </c:pt>
                <c:pt idx="38304">
                  <c:v>0.33333333300000001</c:v>
                </c:pt>
                <c:pt idx="38305">
                  <c:v>1</c:v>
                </c:pt>
                <c:pt idx="38306">
                  <c:v>1</c:v>
                </c:pt>
                <c:pt idx="38307">
                  <c:v>1</c:v>
                </c:pt>
                <c:pt idx="38308">
                  <c:v>1</c:v>
                </c:pt>
                <c:pt idx="38309">
                  <c:v>1</c:v>
                </c:pt>
                <c:pt idx="38310">
                  <c:v>1</c:v>
                </c:pt>
                <c:pt idx="38311">
                  <c:v>1</c:v>
                </c:pt>
                <c:pt idx="38312">
                  <c:v>1</c:v>
                </c:pt>
                <c:pt idx="38313">
                  <c:v>1</c:v>
                </c:pt>
                <c:pt idx="38314">
                  <c:v>1</c:v>
                </c:pt>
                <c:pt idx="38315">
                  <c:v>1</c:v>
                </c:pt>
                <c:pt idx="38316">
                  <c:v>1</c:v>
                </c:pt>
                <c:pt idx="38317">
                  <c:v>1</c:v>
                </c:pt>
                <c:pt idx="38318">
                  <c:v>1</c:v>
                </c:pt>
                <c:pt idx="38319">
                  <c:v>1</c:v>
                </c:pt>
                <c:pt idx="38320">
                  <c:v>1</c:v>
                </c:pt>
                <c:pt idx="38321">
                  <c:v>1</c:v>
                </c:pt>
                <c:pt idx="38322">
                  <c:v>1</c:v>
                </c:pt>
                <c:pt idx="38323">
                  <c:v>1</c:v>
                </c:pt>
                <c:pt idx="38324">
                  <c:v>1</c:v>
                </c:pt>
                <c:pt idx="38325">
                  <c:v>1</c:v>
                </c:pt>
                <c:pt idx="38326">
                  <c:v>1</c:v>
                </c:pt>
                <c:pt idx="38327">
                  <c:v>1</c:v>
                </c:pt>
                <c:pt idx="38328">
                  <c:v>1</c:v>
                </c:pt>
                <c:pt idx="38329">
                  <c:v>1</c:v>
                </c:pt>
                <c:pt idx="38330">
                  <c:v>1</c:v>
                </c:pt>
                <c:pt idx="38331">
                  <c:v>1</c:v>
                </c:pt>
                <c:pt idx="38332">
                  <c:v>1</c:v>
                </c:pt>
                <c:pt idx="38333">
                  <c:v>0.83333333300000001</c:v>
                </c:pt>
                <c:pt idx="38334">
                  <c:v>1</c:v>
                </c:pt>
                <c:pt idx="38335">
                  <c:v>1</c:v>
                </c:pt>
                <c:pt idx="38336">
                  <c:v>1</c:v>
                </c:pt>
                <c:pt idx="38337">
                  <c:v>1</c:v>
                </c:pt>
                <c:pt idx="38338">
                  <c:v>1</c:v>
                </c:pt>
                <c:pt idx="38339">
                  <c:v>1</c:v>
                </c:pt>
                <c:pt idx="38340">
                  <c:v>1</c:v>
                </c:pt>
                <c:pt idx="38341">
                  <c:v>1</c:v>
                </c:pt>
                <c:pt idx="38342">
                  <c:v>1</c:v>
                </c:pt>
                <c:pt idx="38343">
                  <c:v>1</c:v>
                </c:pt>
                <c:pt idx="38344">
                  <c:v>1</c:v>
                </c:pt>
                <c:pt idx="38345">
                  <c:v>1</c:v>
                </c:pt>
                <c:pt idx="38346">
                  <c:v>1</c:v>
                </c:pt>
                <c:pt idx="38347">
                  <c:v>1</c:v>
                </c:pt>
                <c:pt idx="38348">
                  <c:v>1</c:v>
                </c:pt>
                <c:pt idx="38349">
                  <c:v>1</c:v>
                </c:pt>
                <c:pt idx="38350">
                  <c:v>1</c:v>
                </c:pt>
                <c:pt idx="38351">
                  <c:v>1</c:v>
                </c:pt>
                <c:pt idx="38352">
                  <c:v>1</c:v>
                </c:pt>
                <c:pt idx="38353">
                  <c:v>1</c:v>
                </c:pt>
                <c:pt idx="38354">
                  <c:v>1</c:v>
                </c:pt>
                <c:pt idx="38355">
                  <c:v>1</c:v>
                </c:pt>
                <c:pt idx="38356">
                  <c:v>1</c:v>
                </c:pt>
                <c:pt idx="38357">
                  <c:v>1</c:v>
                </c:pt>
                <c:pt idx="38358">
                  <c:v>1</c:v>
                </c:pt>
                <c:pt idx="38359">
                  <c:v>1</c:v>
                </c:pt>
                <c:pt idx="38360">
                  <c:v>1</c:v>
                </c:pt>
                <c:pt idx="38361">
                  <c:v>1</c:v>
                </c:pt>
                <c:pt idx="38362">
                  <c:v>1</c:v>
                </c:pt>
                <c:pt idx="38363">
                  <c:v>1</c:v>
                </c:pt>
                <c:pt idx="38364">
                  <c:v>1</c:v>
                </c:pt>
                <c:pt idx="38365">
                  <c:v>1</c:v>
                </c:pt>
                <c:pt idx="38366">
                  <c:v>1</c:v>
                </c:pt>
                <c:pt idx="38367">
                  <c:v>1</c:v>
                </c:pt>
                <c:pt idx="38368">
                  <c:v>1</c:v>
                </c:pt>
                <c:pt idx="38369">
                  <c:v>1</c:v>
                </c:pt>
                <c:pt idx="38370">
                  <c:v>1</c:v>
                </c:pt>
                <c:pt idx="38371">
                  <c:v>1</c:v>
                </c:pt>
                <c:pt idx="38372">
                  <c:v>1</c:v>
                </c:pt>
                <c:pt idx="38373">
                  <c:v>1</c:v>
                </c:pt>
                <c:pt idx="38374">
                  <c:v>1</c:v>
                </c:pt>
                <c:pt idx="38375">
                  <c:v>1</c:v>
                </c:pt>
                <c:pt idx="38376">
                  <c:v>1</c:v>
                </c:pt>
                <c:pt idx="38377">
                  <c:v>1</c:v>
                </c:pt>
                <c:pt idx="38378">
                  <c:v>1</c:v>
                </c:pt>
                <c:pt idx="38379">
                  <c:v>1</c:v>
                </c:pt>
                <c:pt idx="38380">
                  <c:v>1</c:v>
                </c:pt>
                <c:pt idx="38381">
                  <c:v>1</c:v>
                </c:pt>
                <c:pt idx="38382">
                  <c:v>1</c:v>
                </c:pt>
                <c:pt idx="38383">
                  <c:v>1</c:v>
                </c:pt>
                <c:pt idx="38384">
                  <c:v>1</c:v>
                </c:pt>
                <c:pt idx="38385">
                  <c:v>1</c:v>
                </c:pt>
                <c:pt idx="38386">
                  <c:v>1</c:v>
                </c:pt>
                <c:pt idx="38387">
                  <c:v>1</c:v>
                </c:pt>
                <c:pt idx="38388">
                  <c:v>1</c:v>
                </c:pt>
                <c:pt idx="38389">
                  <c:v>1</c:v>
                </c:pt>
                <c:pt idx="38390">
                  <c:v>1</c:v>
                </c:pt>
                <c:pt idx="38391">
                  <c:v>1</c:v>
                </c:pt>
                <c:pt idx="38392">
                  <c:v>1</c:v>
                </c:pt>
                <c:pt idx="38393">
                  <c:v>1</c:v>
                </c:pt>
                <c:pt idx="38394">
                  <c:v>1</c:v>
                </c:pt>
                <c:pt idx="38395">
                  <c:v>1</c:v>
                </c:pt>
                <c:pt idx="38396">
                  <c:v>1</c:v>
                </c:pt>
                <c:pt idx="38397">
                  <c:v>1</c:v>
                </c:pt>
                <c:pt idx="38398">
                  <c:v>1</c:v>
                </c:pt>
                <c:pt idx="38399">
                  <c:v>1</c:v>
                </c:pt>
                <c:pt idx="38400">
                  <c:v>1</c:v>
                </c:pt>
                <c:pt idx="38401">
                  <c:v>1</c:v>
                </c:pt>
                <c:pt idx="38402">
                  <c:v>1</c:v>
                </c:pt>
                <c:pt idx="38403">
                  <c:v>1</c:v>
                </c:pt>
                <c:pt idx="38404">
                  <c:v>1</c:v>
                </c:pt>
                <c:pt idx="38405">
                  <c:v>1</c:v>
                </c:pt>
                <c:pt idx="38406">
                  <c:v>1</c:v>
                </c:pt>
                <c:pt idx="38407">
                  <c:v>1</c:v>
                </c:pt>
                <c:pt idx="38408">
                  <c:v>1</c:v>
                </c:pt>
                <c:pt idx="38409">
                  <c:v>1</c:v>
                </c:pt>
                <c:pt idx="38410">
                  <c:v>1</c:v>
                </c:pt>
                <c:pt idx="38411">
                  <c:v>1</c:v>
                </c:pt>
                <c:pt idx="38412">
                  <c:v>1</c:v>
                </c:pt>
                <c:pt idx="38413">
                  <c:v>1</c:v>
                </c:pt>
                <c:pt idx="38414">
                  <c:v>1</c:v>
                </c:pt>
                <c:pt idx="38415">
                  <c:v>1</c:v>
                </c:pt>
                <c:pt idx="38416">
                  <c:v>1</c:v>
                </c:pt>
                <c:pt idx="38417">
                  <c:v>1</c:v>
                </c:pt>
                <c:pt idx="38418">
                  <c:v>1</c:v>
                </c:pt>
                <c:pt idx="38419">
                  <c:v>1</c:v>
                </c:pt>
                <c:pt idx="38420">
                  <c:v>1</c:v>
                </c:pt>
                <c:pt idx="38421">
                  <c:v>1</c:v>
                </c:pt>
                <c:pt idx="38422">
                  <c:v>1</c:v>
                </c:pt>
                <c:pt idx="38423">
                  <c:v>1</c:v>
                </c:pt>
                <c:pt idx="38424">
                  <c:v>1</c:v>
                </c:pt>
                <c:pt idx="38425">
                  <c:v>1</c:v>
                </c:pt>
                <c:pt idx="38426">
                  <c:v>1</c:v>
                </c:pt>
                <c:pt idx="38427">
                  <c:v>1</c:v>
                </c:pt>
                <c:pt idx="38428">
                  <c:v>1</c:v>
                </c:pt>
                <c:pt idx="38429">
                  <c:v>1</c:v>
                </c:pt>
                <c:pt idx="38430">
                  <c:v>1</c:v>
                </c:pt>
                <c:pt idx="38431">
                  <c:v>1</c:v>
                </c:pt>
                <c:pt idx="38432">
                  <c:v>1</c:v>
                </c:pt>
                <c:pt idx="38433">
                  <c:v>1</c:v>
                </c:pt>
                <c:pt idx="38434">
                  <c:v>1</c:v>
                </c:pt>
                <c:pt idx="38435">
                  <c:v>1</c:v>
                </c:pt>
                <c:pt idx="38436">
                  <c:v>1</c:v>
                </c:pt>
                <c:pt idx="38437">
                  <c:v>1</c:v>
                </c:pt>
                <c:pt idx="38438">
                  <c:v>1</c:v>
                </c:pt>
                <c:pt idx="38439">
                  <c:v>1</c:v>
                </c:pt>
                <c:pt idx="38440">
                  <c:v>0.16666666699999999</c:v>
                </c:pt>
                <c:pt idx="38441">
                  <c:v>1</c:v>
                </c:pt>
                <c:pt idx="38442">
                  <c:v>1</c:v>
                </c:pt>
                <c:pt idx="38443">
                  <c:v>1</c:v>
                </c:pt>
                <c:pt idx="38444">
                  <c:v>1</c:v>
                </c:pt>
                <c:pt idx="38445">
                  <c:v>1</c:v>
                </c:pt>
                <c:pt idx="38446">
                  <c:v>1</c:v>
                </c:pt>
                <c:pt idx="38447">
                  <c:v>1</c:v>
                </c:pt>
                <c:pt idx="38448">
                  <c:v>1</c:v>
                </c:pt>
                <c:pt idx="38449">
                  <c:v>1</c:v>
                </c:pt>
                <c:pt idx="38450">
                  <c:v>1</c:v>
                </c:pt>
                <c:pt idx="38451">
                  <c:v>1</c:v>
                </c:pt>
                <c:pt idx="38452">
                  <c:v>1</c:v>
                </c:pt>
                <c:pt idx="38453">
                  <c:v>1</c:v>
                </c:pt>
                <c:pt idx="38454">
                  <c:v>1</c:v>
                </c:pt>
                <c:pt idx="38455">
                  <c:v>1</c:v>
                </c:pt>
                <c:pt idx="38456">
                  <c:v>1</c:v>
                </c:pt>
                <c:pt idx="38457">
                  <c:v>1</c:v>
                </c:pt>
                <c:pt idx="38458">
                  <c:v>1</c:v>
                </c:pt>
                <c:pt idx="38459">
                  <c:v>1</c:v>
                </c:pt>
                <c:pt idx="38460">
                  <c:v>1</c:v>
                </c:pt>
                <c:pt idx="38461">
                  <c:v>1</c:v>
                </c:pt>
                <c:pt idx="38462">
                  <c:v>1</c:v>
                </c:pt>
                <c:pt idx="38463">
                  <c:v>1</c:v>
                </c:pt>
                <c:pt idx="38464">
                  <c:v>1</c:v>
                </c:pt>
                <c:pt idx="38465">
                  <c:v>1</c:v>
                </c:pt>
                <c:pt idx="38466">
                  <c:v>1</c:v>
                </c:pt>
                <c:pt idx="38467">
                  <c:v>1</c:v>
                </c:pt>
                <c:pt idx="38468">
                  <c:v>1</c:v>
                </c:pt>
                <c:pt idx="38469">
                  <c:v>1</c:v>
                </c:pt>
                <c:pt idx="38470">
                  <c:v>1</c:v>
                </c:pt>
                <c:pt idx="38471">
                  <c:v>1</c:v>
                </c:pt>
                <c:pt idx="38472">
                  <c:v>1</c:v>
                </c:pt>
                <c:pt idx="38473">
                  <c:v>1</c:v>
                </c:pt>
                <c:pt idx="38474">
                  <c:v>1</c:v>
                </c:pt>
                <c:pt idx="38475">
                  <c:v>1</c:v>
                </c:pt>
                <c:pt idx="38476">
                  <c:v>1</c:v>
                </c:pt>
                <c:pt idx="38477">
                  <c:v>1</c:v>
                </c:pt>
                <c:pt idx="38478">
                  <c:v>1</c:v>
                </c:pt>
                <c:pt idx="38479">
                  <c:v>1</c:v>
                </c:pt>
                <c:pt idx="38480">
                  <c:v>1</c:v>
                </c:pt>
                <c:pt idx="38481">
                  <c:v>1</c:v>
                </c:pt>
                <c:pt idx="38482">
                  <c:v>1</c:v>
                </c:pt>
                <c:pt idx="38483">
                  <c:v>1</c:v>
                </c:pt>
                <c:pt idx="38484">
                  <c:v>1</c:v>
                </c:pt>
                <c:pt idx="38485">
                  <c:v>1</c:v>
                </c:pt>
                <c:pt idx="38486">
                  <c:v>1</c:v>
                </c:pt>
                <c:pt idx="38487">
                  <c:v>1</c:v>
                </c:pt>
                <c:pt idx="38488">
                  <c:v>1</c:v>
                </c:pt>
                <c:pt idx="38489">
                  <c:v>1</c:v>
                </c:pt>
                <c:pt idx="38490">
                  <c:v>1</c:v>
                </c:pt>
                <c:pt idx="38491">
                  <c:v>1</c:v>
                </c:pt>
                <c:pt idx="38492">
                  <c:v>1</c:v>
                </c:pt>
                <c:pt idx="38493">
                  <c:v>1</c:v>
                </c:pt>
                <c:pt idx="38494">
                  <c:v>1</c:v>
                </c:pt>
                <c:pt idx="38495">
                  <c:v>1</c:v>
                </c:pt>
                <c:pt idx="38496">
                  <c:v>1</c:v>
                </c:pt>
                <c:pt idx="38497">
                  <c:v>1</c:v>
                </c:pt>
                <c:pt idx="38498">
                  <c:v>1</c:v>
                </c:pt>
                <c:pt idx="38499">
                  <c:v>1</c:v>
                </c:pt>
                <c:pt idx="38500">
                  <c:v>1</c:v>
                </c:pt>
                <c:pt idx="38501">
                  <c:v>1</c:v>
                </c:pt>
                <c:pt idx="38502">
                  <c:v>1</c:v>
                </c:pt>
                <c:pt idx="38503">
                  <c:v>1</c:v>
                </c:pt>
                <c:pt idx="38504">
                  <c:v>1</c:v>
                </c:pt>
                <c:pt idx="38505">
                  <c:v>1</c:v>
                </c:pt>
                <c:pt idx="38506">
                  <c:v>1</c:v>
                </c:pt>
                <c:pt idx="38507">
                  <c:v>1</c:v>
                </c:pt>
                <c:pt idx="38508">
                  <c:v>1</c:v>
                </c:pt>
                <c:pt idx="38509">
                  <c:v>1</c:v>
                </c:pt>
                <c:pt idx="38510">
                  <c:v>1</c:v>
                </c:pt>
                <c:pt idx="38511">
                  <c:v>1</c:v>
                </c:pt>
                <c:pt idx="38512">
                  <c:v>1</c:v>
                </c:pt>
                <c:pt idx="38513">
                  <c:v>1</c:v>
                </c:pt>
                <c:pt idx="38514">
                  <c:v>1</c:v>
                </c:pt>
                <c:pt idx="38515">
                  <c:v>1</c:v>
                </c:pt>
                <c:pt idx="38516">
                  <c:v>1</c:v>
                </c:pt>
                <c:pt idx="38517">
                  <c:v>1</c:v>
                </c:pt>
                <c:pt idx="38518">
                  <c:v>1</c:v>
                </c:pt>
                <c:pt idx="38519">
                  <c:v>1</c:v>
                </c:pt>
                <c:pt idx="38520">
                  <c:v>1</c:v>
                </c:pt>
                <c:pt idx="38521">
                  <c:v>1</c:v>
                </c:pt>
                <c:pt idx="38522">
                  <c:v>1</c:v>
                </c:pt>
                <c:pt idx="38523">
                  <c:v>1</c:v>
                </c:pt>
                <c:pt idx="38524">
                  <c:v>1</c:v>
                </c:pt>
                <c:pt idx="38525">
                  <c:v>1</c:v>
                </c:pt>
                <c:pt idx="38526">
                  <c:v>1</c:v>
                </c:pt>
                <c:pt idx="38527">
                  <c:v>1</c:v>
                </c:pt>
                <c:pt idx="38528">
                  <c:v>1</c:v>
                </c:pt>
                <c:pt idx="38529">
                  <c:v>1</c:v>
                </c:pt>
                <c:pt idx="38530">
                  <c:v>1</c:v>
                </c:pt>
                <c:pt idx="38531">
                  <c:v>1</c:v>
                </c:pt>
                <c:pt idx="38532">
                  <c:v>1</c:v>
                </c:pt>
                <c:pt idx="38533">
                  <c:v>1</c:v>
                </c:pt>
                <c:pt idx="38534">
                  <c:v>1</c:v>
                </c:pt>
                <c:pt idx="38535">
                  <c:v>1</c:v>
                </c:pt>
                <c:pt idx="38536">
                  <c:v>1</c:v>
                </c:pt>
                <c:pt idx="38537">
                  <c:v>1</c:v>
                </c:pt>
                <c:pt idx="38538">
                  <c:v>1</c:v>
                </c:pt>
                <c:pt idx="38539">
                  <c:v>1</c:v>
                </c:pt>
                <c:pt idx="38540">
                  <c:v>1</c:v>
                </c:pt>
                <c:pt idx="38541">
                  <c:v>1</c:v>
                </c:pt>
                <c:pt idx="38542">
                  <c:v>1</c:v>
                </c:pt>
                <c:pt idx="38543">
                  <c:v>1</c:v>
                </c:pt>
                <c:pt idx="38544">
                  <c:v>1</c:v>
                </c:pt>
                <c:pt idx="38545">
                  <c:v>1</c:v>
                </c:pt>
                <c:pt idx="38546">
                  <c:v>1</c:v>
                </c:pt>
                <c:pt idx="38547">
                  <c:v>1</c:v>
                </c:pt>
                <c:pt idx="38548">
                  <c:v>1</c:v>
                </c:pt>
                <c:pt idx="38549">
                  <c:v>1</c:v>
                </c:pt>
                <c:pt idx="38550">
                  <c:v>1</c:v>
                </c:pt>
                <c:pt idx="38551">
                  <c:v>1</c:v>
                </c:pt>
                <c:pt idx="38552">
                  <c:v>1</c:v>
                </c:pt>
                <c:pt idx="38553">
                  <c:v>1</c:v>
                </c:pt>
                <c:pt idx="38554">
                  <c:v>1</c:v>
                </c:pt>
                <c:pt idx="38555">
                  <c:v>1</c:v>
                </c:pt>
                <c:pt idx="38556">
                  <c:v>1</c:v>
                </c:pt>
                <c:pt idx="38557">
                  <c:v>1</c:v>
                </c:pt>
                <c:pt idx="38558">
                  <c:v>1</c:v>
                </c:pt>
                <c:pt idx="38559">
                  <c:v>1</c:v>
                </c:pt>
                <c:pt idx="38560">
                  <c:v>1</c:v>
                </c:pt>
                <c:pt idx="38561">
                  <c:v>1</c:v>
                </c:pt>
                <c:pt idx="38562">
                  <c:v>1</c:v>
                </c:pt>
                <c:pt idx="38563">
                  <c:v>1</c:v>
                </c:pt>
                <c:pt idx="38564">
                  <c:v>1</c:v>
                </c:pt>
                <c:pt idx="38565">
                  <c:v>1</c:v>
                </c:pt>
                <c:pt idx="38566">
                  <c:v>1</c:v>
                </c:pt>
                <c:pt idx="38567">
                  <c:v>1</c:v>
                </c:pt>
                <c:pt idx="38568">
                  <c:v>1</c:v>
                </c:pt>
                <c:pt idx="38569">
                  <c:v>1</c:v>
                </c:pt>
                <c:pt idx="38570">
                  <c:v>1</c:v>
                </c:pt>
                <c:pt idx="38571">
                  <c:v>1</c:v>
                </c:pt>
                <c:pt idx="38572">
                  <c:v>1</c:v>
                </c:pt>
                <c:pt idx="38573">
                  <c:v>1</c:v>
                </c:pt>
                <c:pt idx="38574">
                  <c:v>1</c:v>
                </c:pt>
                <c:pt idx="38575">
                  <c:v>1</c:v>
                </c:pt>
                <c:pt idx="38576">
                  <c:v>1</c:v>
                </c:pt>
                <c:pt idx="38577">
                  <c:v>1</c:v>
                </c:pt>
                <c:pt idx="38578">
                  <c:v>1</c:v>
                </c:pt>
                <c:pt idx="38579">
                  <c:v>1</c:v>
                </c:pt>
                <c:pt idx="38580">
                  <c:v>1</c:v>
                </c:pt>
                <c:pt idx="38581">
                  <c:v>1</c:v>
                </c:pt>
                <c:pt idx="38582">
                  <c:v>1</c:v>
                </c:pt>
                <c:pt idx="38583">
                  <c:v>1</c:v>
                </c:pt>
                <c:pt idx="38584">
                  <c:v>1</c:v>
                </c:pt>
                <c:pt idx="38585">
                  <c:v>1</c:v>
                </c:pt>
                <c:pt idx="38586">
                  <c:v>1</c:v>
                </c:pt>
                <c:pt idx="38587">
                  <c:v>1</c:v>
                </c:pt>
                <c:pt idx="38588">
                  <c:v>1</c:v>
                </c:pt>
                <c:pt idx="38589">
                  <c:v>1</c:v>
                </c:pt>
                <c:pt idx="38590">
                  <c:v>1</c:v>
                </c:pt>
                <c:pt idx="38591">
                  <c:v>1</c:v>
                </c:pt>
                <c:pt idx="38592">
                  <c:v>1</c:v>
                </c:pt>
                <c:pt idx="38593">
                  <c:v>1</c:v>
                </c:pt>
                <c:pt idx="38594">
                  <c:v>1</c:v>
                </c:pt>
                <c:pt idx="38595">
                  <c:v>1</c:v>
                </c:pt>
                <c:pt idx="38596">
                  <c:v>1</c:v>
                </c:pt>
                <c:pt idx="38597">
                  <c:v>1</c:v>
                </c:pt>
                <c:pt idx="38598">
                  <c:v>1</c:v>
                </c:pt>
                <c:pt idx="38599">
                  <c:v>1</c:v>
                </c:pt>
                <c:pt idx="38600">
                  <c:v>1</c:v>
                </c:pt>
                <c:pt idx="38601">
                  <c:v>1</c:v>
                </c:pt>
                <c:pt idx="38602">
                  <c:v>1</c:v>
                </c:pt>
                <c:pt idx="38603">
                  <c:v>1</c:v>
                </c:pt>
                <c:pt idx="38604">
                  <c:v>1</c:v>
                </c:pt>
                <c:pt idx="38605">
                  <c:v>1</c:v>
                </c:pt>
                <c:pt idx="38606">
                  <c:v>1</c:v>
                </c:pt>
                <c:pt idx="38607">
                  <c:v>1</c:v>
                </c:pt>
                <c:pt idx="38608">
                  <c:v>1</c:v>
                </c:pt>
                <c:pt idx="38609">
                  <c:v>1</c:v>
                </c:pt>
                <c:pt idx="38610">
                  <c:v>1</c:v>
                </c:pt>
                <c:pt idx="38611">
                  <c:v>1</c:v>
                </c:pt>
                <c:pt idx="38612">
                  <c:v>1</c:v>
                </c:pt>
                <c:pt idx="38613">
                  <c:v>1</c:v>
                </c:pt>
                <c:pt idx="38614">
                  <c:v>1</c:v>
                </c:pt>
                <c:pt idx="38615">
                  <c:v>1</c:v>
                </c:pt>
                <c:pt idx="38616">
                  <c:v>1</c:v>
                </c:pt>
                <c:pt idx="38617">
                  <c:v>1</c:v>
                </c:pt>
                <c:pt idx="38618">
                  <c:v>1</c:v>
                </c:pt>
                <c:pt idx="38619">
                  <c:v>1</c:v>
                </c:pt>
                <c:pt idx="38620">
                  <c:v>1</c:v>
                </c:pt>
                <c:pt idx="38621">
                  <c:v>1</c:v>
                </c:pt>
                <c:pt idx="38622">
                  <c:v>1</c:v>
                </c:pt>
                <c:pt idx="38623">
                  <c:v>1</c:v>
                </c:pt>
                <c:pt idx="38624">
                  <c:v>1</c:v>
                </c:pt>
                <c:pt idx="38625">
                  <c:v>1</c:v>
                </c:pt>
                <c:pt idx="38626">
                  <c:v>1</c:v>
                </c:pt>
                <c:pt idx="38627">
                  <c:v>1</c:v>
                </c:pt>
                <c:pt idx="38628">
                  <c:v>1</c:v>
                </c:pt>
                <c:pt idx="38629">
                  <c:v>1</c:v>
                </c:pt>
                <c:pt idx="38630">
                  <c:v>1</c:v>
                </c:pt>
                <c:pt idx="38631">
                  <c:v>1</c:v>
                </c:pt>
                <c:pt idx="38632">
                  <c:v>1</c:v>
                </c:pt>
                <c:pt idx="38633">
                  <c:v>1</c:v>
                </c:pt>
                <c:pt idx="38634">
                  <c:v>1</c:v>
                </c:pt>
                <c:pt idx="38635">
                  <c:v>1</c:v>
                </c:pt>
                <c:pt idx="38636">
                  <c:v>1</c:v>
                </c:pt>
                <c:pt idx="38637">
                  <c:v>1</c:v>
                </c:pt>
                <c:pt idx="38638">
                  <c:v>1</c:v>
                </c:pt>
                <c:pt idx="38639">
                  <c:v>1</c:v>
                </c:pt>
                <c:pt idx="38640">
                  <c:v>0.66666666699999999</c:v>
                </c:pt>
                <c:pt idx="38641">
                  <c:v>1</c:v>
                </c:pt>
                <c:pt idx="38642">
                  <c:v>1</c:v>
                </c:pt>
                <c:pt idx="38643">
                  <c:v>1</c:v>
                </c:pt>
                <c:pt idx="38644">
                  <c:v>1</c:v>
                </c:pt>
                <c:pt idx="38645">
                  <c:v>1</c:v>
                </c:pt>
                <c:pt idx="38646">
                  <c:v>1</c:v>
                </c:pt>
                <c:pt idx="38647">
                  <c:v>1</c:v>
                </c:pt>
                <c:pt idx="38648">
                  <c:v>1</c:v>
                </c:pt>
                <c:pt idx="38649">
                  <c:v>1</c:v>
                </c:pt>
                <c:pt idx="38650">
                  <c:v>1</c:v>
                </c:pt>
                <c:pt idx="38651">
                  <c:v>1</c:v>
                </c:pt>
                <c:pt idx="38652">
                  <c:v>1</c:v>
                </c:pt>
                <c:pt idx="38653">
                  <c:v>1</c:v>
                </c:pt>
                <c:pt idx="38654">
                  <c:v>1</c:v>
                </c:pt>
                <c:pt idx="38655">
                  <c:v>1</c:v>
                </c:pt>
                <c:pt idx="38656">
                  <c:v>1</c:v>
                </c:pt>
                <c:pt idx="38657">
                  <c:v>1</c:v>
                </c:pt>
                <c:pt idx="38658">
                  <c:v>1</c:v>
                </c:pt>
                <c:pt idx="38659">
                  <c:v>1</c:v>
                </c:pt>
                <c:pt idx="38660">
                  <c:v>1</c:v>
                </c:pt>
                <c:pt idx="38661">
                  <c:v>1</c:v>
                </c:pt>
                <c:pt idx="38662">
                  <c:v>1</c:v>
                </c:pt>
                <c:pt idx="38663">
                  <c:v>1</c:v>
                </c:pt>
                <c:pt idx="38664">
                  <c:v>1</c:v>
                </c:pt>
                <c:pt idx="38665">
                  <c:v>1</c:v>
                </c:pt>
                <c:pt idx="38666">
                  <c:v>1</c:v>
                </c:pt>
                <c:pt idx="38667">
                  <c:v>1</c:v>
                </c:pt>
                <c:pt idx="38668">
                  <c:v>1</c:v>
                </c:pt>
                <c:pt idx="38669">
                  <c:v>1</c:v>
                </c:pt>
                <c:pt idx="38670">
                  <c:v>1</c:v>
                </c:pt>
                <c:pt idx="38671">
                  <c:v>1</c:v>
                </c:pt>
                <c:pt idx="38672">
                  <c:v>0.83333333300000001</c:v>
                </c:pt>
                <c:pt idx="38673">
                  <c:v>1</c:v>
                </c:pt>
                <c:pt idx="38674">
                  <c:v>1</c:v>
                </c:pt>
                <c:pt idx="38675">
                  <c:v>1</c:v>
                </c:pt>
                <c:pt idx="38676">
                  <c:v>1</c:v>
                </c:pt>
                <c:pt idx="38677">
                  <c:v>1</c:v>
                </c:pt>
                <c:pt idx="38678">
                  <c:v>0.83333333300000001</c:v>
                </c:pt>
                <c:pt idx="38679">
                  <c:v>1</c:v>
                </c:pt>
                <c:pt idx="38680">
                  <c:v>1</c:v>
                </c:pt>
                <c:pt idx="38681">
                  <c:v>1</c:v>
                </c:pt>
                <c:pt idx="38682">
                  <c:v>1</c:v>
                </c:pt>
                <c:pt idx="38683">
                  <c:v>1</c:v>
                </c:pt>
                <c:pt idx="38684">
                  <c:v>1</c:v>
                </c:pt>
                <c:pt idx="38685">
                  <c:v>1</c:v>
                </c:pt>
                <c:pt idx="38686">
                  <c:v>1</c:v>
                </c:pt>
                <c:pt idx="38687">
                  <c:v>1</c:v>
                </c:pt>
                <c:pt idx="38688">
                  <c:v>1</c:v>
                </c:pt>
                <c:pt idx="38689">
                  <c:v>1</c:v>
                </c:pt>
                <c:pt idx="38690">
                  <c:v>1</c:v>
                </c:pt>
                <c:pt idx="38691">
                  <c:v>1</c:v>
                </c:pt>
                <c:pt idx="38692">
                  <c:v>1</c:v>
                </c:pt>
                <c:pt idx="38693">
                  <c:v>1</c:v>
                </c:pt>
                <c:pt idx="38694">
                  <c:v>1</c:v>
                </c:pt>
                <c:pt idx="38695">
                  <c:v>1</c:v>
                </c:pt>
                <c:pt idx="38696">
                  <c:v>1</c:v>
                </c:pt>
                <c:pt idx="38697">
                  <c:v>1</c:v>
                </c:pt>
                <c:pt idx="38698">
                  <c:v>1</c:v>
                </c:pt>
                <c:pt idx="38699">
                  <c:v>1</c:v>
                </c:pt>
                <c:pt idx="38700">
                  <c:v>1</c:v>
                </c:pt>
                <c:pt idx="38701">
                  <c:v>1</c:v>
                </c:pt>
                <c:pt idx="38702">
                  <c:v>1</c:v>
                </c:pt>
                <c:pt idx="38703">
                  <c:v>1</c:v>
                </c:pt>
                <c:pt idx="38704">
                  <c:v>1</c:v>
                </c:pt>
                <c:pt idx="38705">
                  <c:v>1</c:v>
                </c:pt>
                <c:pt idx="38706">
                  <c:v>1</c:v>
                </c:pt>
                <c:pt idx="38707">
                  <c:v>1</c:v>
                </c:pt>
                <c:pt idx="38708">
                  <c:v>1</c:v>
                </c:pt>
                <c:pt idx="38709">
                  <c:v>1</c:v>
                </c:pt>
                <c:pt idx="38710">
                  <c:v>1</c:v>
                </c:pt>
                <c:pt idx="38711">
                  <c:v>1</c:v>
                </c:pt>
                <c:pt idx="38712">
                  <c:v>1</c:v>
                </c:pt>
                <c:pt idx="38713">
                  <c:v>1</c:v>
                </c:pt>
                <c:pt idx="38714">
                  <c:v>1</c:v>
                </c:pt>
                <c:pt idx="38715">
                  <c:v>1</c:v>
                </c:pt>
                <c:pt idx="38716">
                  <c:v>1</c:v>
                </c:pt>
                <c:pt idx="38717">
                  <c:v>1</c:v>
                </c:pt>
                <c:pt idx="38718">
                  <c:v>1</c:v>
                </c:pt>
                <c:pt idx="38719">
                  <c:v>1</c:v>
                </c:pt>
                <c:pt idx="38720">
                  <c:v>1</c:v>
                </c:pt>
                <c:pt idx="38721">
                  <c:v>1</c:v>
                </c:pt>
                <c:pt idx="38722">
                  <c:v>1</c:v>
                </c:pt>
                <c:pt idx="38723">
                  <c:v>1</c:v>
                </c:pt>
                <c:pt idx="38724">
                  <c:v>1</c:v>
                </c:pt>
                <c:pt idx="38725">
                  <c:v>1</c:v>
                </c:pt>
                <c:pt idx="38726">
                  <c:v>1</c:v>
                </c:pt>
                <c:pt idx="38727">
                  <c:v>1</c:v>
                </c:pt>
                <c:pt idx="38728">
                  <c:v>1</c:v>
                </c:pt>
                <c:pt idx="38729">
                  <c:v>1</c:v>
                </c:pt>
                <c:pt idx="38730">
                  <c:v>1</c:v>
                </c:pt>
                <c:pt idx="38731">
                  <c:v>1</c:v>
                </c:pt>
                <c:pt idx="38732">
                  <c:v>1</c:v>
                </c:pt>
                <c:pt idx="38733">
                  <c:v>1</c:v>
                </c:pt>
                <c:pt idx="38734">
                  <c:v>1</c:v>
                </c:pt>
                <c:pt idx="38735">
                  <c:v>1</c:v>
                </c:pt>
                <c:pt idx="38736">
                  <c:v>1</c:v>
                </c:pt>
                <c:pt idx="38737">
                  <c:v>1</c:v>
                </c:pt>
                <c:pt idx="38738">
                  <c:v>1</c:v>
                </c:pt>
                <c:pt idx="38739">
                  <c:v>1</c:v>
                </c:pt>
                <c:pt idx="38740">
                  <c:v>1</c:v>
                </c:pt>
                <c:pt idx="38741">
                  <c:v>1</c:v>
                </c:pt>
                <c:pt idx="38742">
                  <c:v>1</c:v>
                </c:pt>
                <c:pt idx="38743">
                  <c:v>1</c:v>
                </c:pt>
                <c:pt idx="38744">
                  <c:v>1</c:v>
                </c:pt>
                <c:pt idx="38745">
                  <c:v>1</c:v>
                </c:pt>
                <c:pt idx="38746">
                  <c:v>1</c:v>
                </c:pt>
                <c:pt idx="38747">
                  <c:v>1</c:v>
                </c:pt>
                <c:pt idx="38748">
                  <c:v>1</c:v>
                </c:pt>
                <c:pt idx="38749">
                  <c:v>1</c:v>
                </c:pt>
                <c:pt idx="38750">
                  <c:v>1</c:v>
                </c:pt>
                <c:pt idx="38751">
                  <c:v>1</c:v>
                </c:pt>
                <c:pt idx="38752">
                  <c:v>1</c:v>
                </c:pt>
                <c:pt idx="38753">
                  <c:v>1</c:v>
                </c:pt>
                <c:pt idx="38754">
                  <c:v>1</c:v>
                </c:pt>
                <c:pt idx="38755">
                  <c:v>1</c:v>
                </c:pt>
                <c:pt idx="38756">
                  <c:v>1</c:v>
                </c:pt>
                <c:pt idx="38757">
                  <c:v>1</c:v>
                </c:pt>
                <c:pt idx="38758">
                  <c:v>1</c:v>
                </c:pt>
                <c:pt idx="38759">
                  <c:v>1</c:v>
                </c:pt>
                <c:pt idx="38760">
                  <c:v>1</c:v>
                </c:pt>
                <c:pt idx="38761">
                  <c:v>1</c:v>
                </c:pt>
                <c:pt idx="38762">
                  <c:v>1</c:v>
                </c:pt>
                <c:pt idx="38763">
                  <c:v>1</c:v>
                </c:pt>
                <c:pt idx="38764">
                  <c:v>1</c:v>
                </c:pt>
                <c:pt idx="38765">
                  <c:v>1</c:v>
                </c:pt>
                <c:pt idx="38766">
                  <c:v>1</c:v>
                </c:pt>
                <c:pt idx="38767">
                  <c:v>1</c:v>
                </c:pt>
                <c:pt idx="38768">
                  <c:v>1</c:v>
                </c:pt>
                <c:pt idx="38769">
                  <c:v>1</c:v>
                </c:pt>
                <c:pt idx="38770">
                  <c:v>1</c:v>
                </c:pt>
                <c:pt idx="38771">
                  <c:v>1</c:v>
                </c:pt>
                <c:pt idx="38772">
                  <c:v>1</c:v>
                </c:pt>
                <c:pt idx="38773">
                  <c:v>1</c:v>
                </c:pt>
                <c:pt idx="38774">
                  <c:v>1</c:v>
                </c:pt>
                <c:pt idx="38775">
                  <c:v>1</c:v>
                </c:pt>
                <c:pt idx="38776">
                  <c:v>1</c:v>
                </c:pt>
                <c:pt idx="38777">
                  <c:v>1</c:v>
                </c:pt>
                <c:pt idx="38778">
                  <c:v>1</c:v>
                </c:pt>
                <c:pt idx="38779">
                  <c:v>1</c:v>
                </c:pt>
                <c:pt idx="38780">
                  <c:v>1</c:v>
                </c:pt>
                <c:pt idx="38781">
                  <c:v>1</c:v>
                </c:pt>
                <c:pt idx="38782">
                  <c:v>1</c:v>
                </c:pt>
                <c:pt idx="38783">
                  <c:v>1</c:v>
                </c:pt>
                <c:pt idx="38784">
                  <c:v>1</c:v>
                </c:pt>
                <c:pt idx="38785">
                  <c:v>1</c:v>
                </c:pt>
                <c:pt idx="38786">
                  <c:v>1</c:v>
                </c:pt>
                <c:pt idx="38787">
                  <c:v>1</c:v>
                </c:pt>
                <c:pt idx="38788">
                  <c:v>1</c:v>
                </c:pt>
                <c:pt idx="38789">
                  <c:v>1</c:v>
                </c:pt>
                <c:pt idx="38790">
                  <c:v>1</c:v>
                </c:pt>
                <c:pt idx="38791">
                  <c:v>1</c:v>
                </c:pt>
                <c:pt idx="38792">
                  <c:v>1</c:v>
                </c:pt>
                <c:pt idx="38793">
                  <c:v>1</c:v>
                </c:pt>
                <c:pt idx="38794">
                  <c:v>1</c:v>
                </c:pt>
                <c:pt idx="38795">
                  <c:v>1</c:v>
                </c:pt>
                <c:pt idx="38796">
                  <c:v>1</c:v>
                </c:pt>
                <c:pt idx="38797">
                  <c:v>1</c:v>
                </c:pt>
                <c:pt idx="38798">
                  <c:v>1</c:v>
                </c:pt>
                <c:pt idx="38799">
                  <c:v>1</c:v>
                </c:pt>
                <c:pt idx="38800">
                  <c:v>1</c:v>
                </c:pt>
                <c:pt idx="38801">
                  <c:v>1</c:v>
                </c:pt>
                <c:pt idx="38802">
                  <c:v>1</c:v>
                </c:pt>
                <c:pt idx="38803">
                  <c:v>1</c:v>
                </c:pt>
                <c:pt idx="38804">
                  <c:v>1</c:v>
                </c:pt>
                <c:pt idx="38805">
                  <c:v>1</c:v>
                </c:pt>
                <c:pt idx="38806">
                  <c:v>1</c:v>
                </c:pt>
                <c:pt idx="38807">
                  <c:v>1</c:v>
                </c:pt>
                <c:pt idx="38808">
                  <c:v>1</c:v>
                </c:pt>
                <c:pt idx="38809">
                  <c:v>1</c:v>
                </c:pt>
                <c:pt idx="38810">
                  <c:v>1</c:v>
                </c:pt>
                <c:pt idx="38811">
                  <c:v>1</c:v>
                </c:pt>
                <c:pt idx="38812">
                  <c:v>1</c:v>
                </c:pt>
                <c:pt idx="38813">
                  <c:v>1</c:v>
                </c:pt>
                <c:pt idx="38814">
                  <c:v>1</c:v>
                </c:pt>
                <c:pt idx="38815">
                  <c:v>1</c:v>
                </c:pt>
                <c:pt idx="38816">
                  <c:v>1</c:v>
                </c:pt>
                <c:pt idx="38817">
                  <c:v>1</c:v>
                </c:pt>
                <c:pt idx="38818">
                  <c:v>1</c:v>
                </c:pt>
                <c:pt idx="38819">
                  <c:v>1</c:v>
                </c:pt>
                <c:pt idx="38820">
                  <c:v>1</c:v>
                </c:pt>
                <c:pt idx="38821">
                  <c:v>1</c:v>
                </c:pt>
                <c:pt idx="38822">
                  <c:v>1</c:v>
                </c:pt>
                <c:pt idx="38823">
                  <c:v>1</c:v>
                </c:pt>
                <c:pt idx="38824">
                  <c:v>1</c:v>
                </c:pt>
                <c:pt idx="38825">
                  <c:v>1</c:v>
                </c:pt>
                <c:pt idx="38826">
                  <c:v>1</c:v>
                </c:pt>
                <c:pt idx="38827">
                  <c:v>1</c:v>
                </c:pt>
                <c:pt idx="38828">
                  <c:v>1</c:v>
                </c:pt>
                <c:pt idx="38829">
                  <c:v>1</c:v>
                </c:pt>
                <c:pt idx="38830">
                  <c:v>1</c:v>
                </c:pt>
                <c:pt idx="38831">
                  <c:v>1</c:v>
                </c:pt>
                <c:pt idx="38832">
                  <c:v>1</c:v>
                </c:pt>
                <c:pt idx="38833">
                  <c:v>1</c:v>
                </c:pt>
                <c:pt idx="38834">
                  <c:v>1</c:v>
                </c:pt>
                <c:pt idx="38835">
                  <c:v>1</c:v>
                </c:pt>
                <c:pt idx="38836">
                  <c:v>1</c:v>
                </c:pt>
                <c:pt idx="38837">
                  <c:v>1</c:v>
                </c:pt>
                <c:pt idx="38838">
                  <c:v>1</c:v>
                </c:pt>
                <c:pt idx="38839">
                  <c:v>1</c:v>
                </c:pt>
                <c:pt idx="38840">
                  <c:v>1</c:v>
                </c:pt>
                <c:pt idx="38841">
                  <c:v>1</c:v>
                </c:pt>
                <c:pt idx="38842">
                  <c:v>1</c:v>
                </c:pt>
                <c:pt idx="38843">
                  <c:v>1</c:v>
                </c:pt>
                <c:pt idx="38844">
                  <c:v>1</c:v>
                </c:pt>
                <c:pt idx="38845">
                  <c:v>1</c:v>
                </c:pt>
                <c:pt idx="38846">
                  <c:v>1</c:v>
                </c:pt>
                <c:pt idx="38847">
                  <c:v>1</c:v>
                </c:pt>
                <c:pt idx="38848">
                  <c:v>1</c:v>
                </c:pt>
                <c:pt idx="38849">
                  <c:v>1</c:v>
                </c:pt>
                <c:pt idx="38850">
                  <c:v>1</c:v>
                </c:pt>
                <c:pt idx="38851">
                  <c:v>1</c:v>
                </c:pt>
                <c:pt idx="38852">
                  <c:v>1</c:v>
                </c:pt>
                <c:pt idx="38853">
                  <c:v>1</c:v>
                </c:pt>
                <c:pt idx="38854">
                  <c:v>1</c:v>
                </c:pt>
                <c:pt idx="38855">
                  <c:v>1</c:v>
                </c:pt>
                <c:pt idx="38856">
                  <c:v>1</c:v>
                </c:pt>
                <c:pt idx="38857">
                  <c:v>1</c:v>
                </c:pt>
                <c:pt idx="38858">
                  <c:v>1</c:v>
                </c:pt>
                <c:pt idx="38859">
                  <c:v>1</c:v>
                </c:pt>
                <c:pt idx="38860">
                  <c:v>1</c:v>
                </c:pt>
                <c:pt idx="38861">
                  <c:v>1</c:v>
                </c:pt>
                <c:pt idx="38862">
                  <c:v>1</c:v>
                </c:pt>
                <c:pt idx="38863">
                  <c:v>1</c:v>
                </c:pt>
                <c:pt idx="38864">
                  <c:v>1</c:v>
                </c:pt>
                <c:pt idx="38865">
                  <c:v>1</c:v>
                </c:pt>
                <c:pt idx="38866">
                  <c:v>1</c:v>
                </c:pt>
                <c:pt idx="38867">
                  <c:v>1</c:v>
                </c:pt>
                <c:pt idx="38868">
                  <c:v>1</c:v>
                </c:pt>
                <c:pt idx="38869">
                  <c:v>1</c:v>
                </c:pt>
                <c:pt idx="38870">
                  <c:v>1</c:v>
                </c:pt>
                <c:pt idx="38871">
                  <c:v>1</c:v>
                </c:pt>
                <c:pt idx="38872">
                  <c:v>1</c:v>
                </c:pt>
                <c:pt idx="38873">
                  <c:v>1</c:v>
                </c:pt>
                <c:pt idx="38874">
                  <c:v>1</c:v>
                </c:pt>
                <c:pt idx="38875">
                  <c:v>1</c:v>
                </c:pt>
                <c:pt idx="38876">
                  <c:v>1</c:v>
                </c:pt>
                <c:pt idx="38877">
                  <c:v>1</c:v>
                </c:pt>
                <c:pt idx="38878">
                  <c:v>1</c:v>
                </c:pt>
                <c:pt idx="38879">
                  <c:v>1</c:v>
                </c:pt>
                <c:pt idx="38880">
                  <c:v>1</c:v>
                </c:pt>
                <c:pt idx="38881">
                  <c:v>1</c:v>
                </c:pt>
                <c:pt idx="38882">
                  <c:v>1</c:v>
                </c:pt>
                <c:pt idx="38883">
                  <c:v>1</c:v>
                </c:pt>
                <c:pt idx="38884">
                  <c:v>1</c:v>
                </c:pt>
                <c:pt idx="38885">
                  <c:v>1</c:v>
                </c:pt>
                <c:pt idx="38886">
                  <c:v>1</c:v>
                </c:pt>
                <c:pt idx="38887">
                  <c:v>1</c:v>
                </c:pt>
                <c:pt idx="38888">
                  <c:v>1</c:v>
                </c:pt>
                <c:pt idx="38889">
                  <c:v>1</c:v>
                </c:pt>
                <c:pt idx="38890">
                  <c:v>1</c:v>
                </c:pt>
                <c:pt idx="38891">
                  <c:v>1</c:v>
                </c:pt>
                <c:pt idx="38892">
                  <c:v>1</c:v>
                </c:pt>
                <c:pt idx="38893">
                  <c:v>1</c:v>
                </c:pt>
                <c:pt idx="38894">
                  <c:v>1</c:v>
                </c:pt>
                <c:pt idx="38895">
                  <c:v>1</c:v>
                </c:pt>
                <c:pt idx="38896">
                  <c:v>1</c:v>
                </c:pt>
                <c:pt idx="38897">
                  <c:v>0.66666666699999999</c:v>
                </c:pt>
                <c:pt idx="38898">
                  <c:v>1</c:v>
                </c:pt>
                <c:pt idx="38899">
                  <c:v>1</c:v>
                </c:pt>
                <c:pt idx="38900">
                  <c:v>1</c:v>
                </c:pt>
                <c:pt idx="38901">
                  <c:v>1</c:v>
                </c:pt>
                <c:pt idx="38902">
                  <c:v>1</c:v>
                </c:pt>
                <c:pt idx="38903">
                  <c:v>1</c:v>
                </c:pt>
                <c:pt idx="38904">
                  <c:v>1</c:v>
                </c:pt>
                <c:pt idx="38905">
                  <c:v>1</c:v>
                </c:pt>
                <c:pt idx="38906">
                  <c:v>1</c:v>
                </c:pt>
                <c:pt idx="38907">
                  <c:v>1</c:v>
                </c:pt>
                <c:pt idx="38908">
                  <c:v>1</c:v>
                </c:pt>
                <c:pt idx="38909">
                  <c:v>1</c:v>
                </c:pt>
                <c:pt idx="38910">
                  <c:v>1</c:v>
                </c:pt>
                <c:pt idx="38911">
                  <c:v>1</c:v>
                </c:pt>
                <c:pt idx="38912">
                  <c:v>1</c:v>
                </c:pt>
                <c:pt idx="38913">
                  <c:v>1</c:v>
                </c:pt>
                <c:pt idx="38914">
                  <c:v>1</c:v>
                </c:pt>
                <c:pt idx="38915">
                  <c:v>1</c:v>
                </c:pt>
                <c:pt idx="38916">
                  <c:v>1</c:v>
                </c:pt>
                <c:pt idx="38917">
                  <c:v>1</c:v>
                </c:pt>
                <c:pt idx="38918">
                  <c:v>1</c:v>
                </c:pt>
                <c:pt idx="38919">
                  <c:v>1</c:v>
                </c:pt>
                <c:pt idx="38920">
                  <c:v>1</c:v>
                </c:pt>
                <c:pt idx="38921">
                  <c:v>1</c:v>
                </c:pt>
                <c:pt idx="38922">
                  <c:v>1</c:v>
                </c:pt>
                <c:pt idx="38923">
                  <c:v>1</c:v>
                </c:pt>
                <c:pt idx="38924">
                  <c:v>1</c:v>
                </c:pt>
                <c:pt idx="38925">
                  <c:v>1</c:v>
                </c:pt>
                <c:pt idx="38926">
                  <c:v>1</c:v>
                </c:pt>
                <c:pt idx="38927">
                  <c:v>1</c:v>
                </c:pt>
                <c:pt idx="38928">
                  <c:v>1</c:v>
                </c:pt>
                <c:pt idx="38929">
                  <c:v>1</c:v>
                </c:pt>
                <c:pt idx="38930">
                  <c:v>1</c:v>
                </c:pt>
                <c:pt idx="38931">
                  <c:v>1</c:v>
                </c:pt>
                <c:pt idx="38932">
                  <c:v>1</c:v>
                </c:pt>
                <c:pt idx="38933">
                  <c:v>1</c:v>
                </c:pt>
                <c:pt idx="38934">
                  <c:v>1</c:v>
                </c:pt>
                <c:pt idx="38935">
                  <c:v>1</c:v>
                </c:pt>
                <c:pt idx="38936">
                  <c:v>1</c:v>
                </c:pt>
                <c:pt idx="38937">
                  <c:v>1</c:v>
                </c:pt>
                <c:pt idx="38938">
                  <c:v>1</c:v>
                </c:pt>
                <c:pt idx="38939">
                  <c:v>1</c:v>
                </c:pt>
                <c:pt idx="38940">
                  <c:v>1</c:v>
                </c:pt>
                <c:pt idx="38941">
                  <c:v>1</c:v>
                </c:pt>
                <c:pt idx="38942">
                  <c:v>1</c:v>
                </c:pt>
                <c:pt idx="38943">
                  <c:v>1</c:v>
                </c:pt>
                <c:pt idx="38944">
                  <c:v>1</c:v>
                </c:pt>
                <c:pt idx="38945">
                  <c:v>1</c:v>
                </c:pt>
                <c:pt idx="38946">
                  <c:v>1</c:v>
                </c:pt>
                <c:pt idx="38947">
                  <c:v>1</c:v>
                </c:pt>
                <c:pt idx="38948">
                  <c:v>1</c:v>
                </c:pt>
                <c:pt idx="38949">
                  <c:v>1</c:v>
                </c:pt>
                <c:pt idx="38950">
                  <c:v>1</c:v>
                </c:pt>
                <c:pt idx="38951">
                  <c:v>1</c:v>
                </c:pt>
                <c:pt idx="38952">
                  <c:v>1</c:v>
                </c:pt>
                <c:pt idx="38953">
                  <c:v>1</c:v>
                </c:pt>
                <c:pt idx="38954">
                  <c:v>1</c:v>
                </c:pt>
                <c:pt idx="38955">
                  <c:v>1</c:v>
                </c:pt>
                <c:pt idx="38956">
                  <c:v>1</c:v>
                </c:pt>
                <c:pt idx="38957">
                  <c:v>1</c:v>
                </c:pt>
                <c:pt idx="38958">
                  <c:v>1</c:v>
                </c:pt>
                <c:pt idx="38959">
                  <c:v>1</c:v>
                </c:pt>
                <c:pt idx="38960">
                  <c:v>1</c:v>
                </c:pt>
                <c:pt idx="38961">
                  <c:v>1</c:v>
                </c:pt>
                <c:pt idx="38962">
                  <c:v>1</c:v>
                </c:pt>
                <c:pt idx="38963">
                  <c:v>1</c:v>
                </c:pt>
                <c:pt idx="38964">
                  <c:v>1</c:v>
                </c:pt>
                <c:pt idx="38965">
                  <c:v>1</c:v>
                </c:pt>
                <c:pt idx="38966">
                  <c:v>1</c:v>
                </c:pt>
                <c:pt idx="38967">
                  <c:v>1</c:v>
                </c:pt>
                <c:pt idx="38968">
                  <c:v>1</c:v>
                </c:pt>
                <c:pt idx="38969">
                  <c:v>1</c:v>
                </c:pt>
                <c:pt idx="38970">
                  <c:v>1</c:v>
                </c:pt>
                <c:pt idx="38971">
                  <c:v>1</c:v>
                </c:pt>
                <c:pt idx="38972">
                  <c:v>1</c:v>
                </c:pt>
                <c:pt idx="38973">
                  <c:v>1</c:v>
                </c:pt>
                <c:pt idx="38974">
                  <c:v>1</c:v>
                </c:pt>
                <c:pt idx="38975">
                  <c:v>1</c:v>
                </c:pt>
                <c:pt idx="38976">
                  <c:v>1</c:v>
                </c:pt>
                <c:pt idx="38977">
                  <c:v>1</c:v>
                </c:pt>
                <c:pt idx="38978">
                  <c:v>1</c:v>
                </c:pt>
                <c:pt idx="38979">
                  <c:v>1</c:v>
                </c:pt>
                <c:pt idx="38980">
                  <c:v>1</c:v>
                </c:pt>
                <c:pt idx="38981">
                  <c:v>1</c:v>
                </c:pt>
                <c:pt idx="38982">
                  <c:v>1</c:v>
                </c:pt>
                <c:pt idx="38983">
                  <c:v>1</c:v>
                </c:pt>
                <c:pt idx="38984">
                  <c:v>1</c:v>
                </c:pt>
                <c:pt idx="38985">
                  <c:v>1</c:v>
                </c:pt>
                <c:pt idx="38986">
                  <c:v>1</c:v>
                </c:pt>
                <c:pt idx="38987">
                  <c:v>1</c:v>
                </c:pt>
                <c:pt idx="38988">
                  <c:v>1</c:v>
                </c:pt>
                <c:pt idx="38989">
                  <c:v>1</c:v>
                </c:pt>
                <c:pt idx="38990">
                  <c:v>1</c:v>
                </c:pt>
                <c:pt idx="38991">
                  <c:v>1</c:v>
                </c:pt>
                <c:pt idx="38992">
                  <c:v>1</c:v>
                </c:pt>
                <c:pt idx="38993">
                  <c:v>1</c:v>
                </c:pt>
                <c:pt idx="38994">
                  <c:v>1</c:v>
                </c:pt>
                <c:pt idx="38995">
                  <c:v>1</c:v>
                </c:pt>
                <c:pt idx="38996">
                  <c:v>1</c:v>
                </c:pt>
                <c:pt idx="38997">
                  <c:v>1</c:v>
                </c:pt>
                <c:pt idx="38998">
                  <c:v>1</c:v>
                </c:pt>
                <c:pt idx="38999">
                  <c:v>1</c:v>
                </c:pt>
                <c:pt idx="39000">
                  <c:v>1</c:v>
                </c:pt>
                <c:pt idx="39001">
                  <c:v>1</c:v>
                </c:pt>
                <c:pt idx="39002">
                  <c:v>1</c:v>
                </c:pt>
                <c:pt idx="39003">
                  <c:v>1</c:v>
                </c:pt>
                <c:pt idx="39004">
                  <c:v>1</c:v>
                </c:pt>
                <c:pt idx="39005">
                  <c:v>1</c:v>
                </c:pt>
                <c:pt idx="39006">
                  <c:v>1</c:v>
                </c:pt>
                <c:pt idx="39007">
                  <c:v>1</c:v>
                </c:pt>
                <c:pt idx="39008">
                  <c:v>1</c:v>
                </c:pt>
                <c:pt idx="39009">
                  <c:v>1</c:v>
                </c:pt>
                <c:pt idx="39010">
                  <c:v>1</c:v>
                </c:pt>
                <c:pt idx="39011">
                  <c:v>1</c:v>
                </c:pt>
                <c:pt idx="39012">
                  <c:v>1</c:v>
                </c:pt>
                <c:pt idx="39013">
                  <c:v>1</c:v>
                </c:pt>
                <c:pt idx="39014">
                  <c:v>1</c:v>
                </c:pt>
                <c:pt idx="39015">
                  <c:v>1</c:v>
                </c:pt>
                <c:pt idx="39016">
                  <c:v>1</c:v>
                </c:pt>
                <c:pt idx="39017">
                  <c:v>1</c:v>
                </c:pt>
                <c:pt idx="39018">
                  <c:v>1</c:v>
                </c:pt>
                <c:pt idx="39019">
                  <c:v>1</c:v>
                </c:pt>
                <c:pt idx="39020">
                  <c:v>1</c:v>
                </c:pt>
                <c:pt idx="39021">
                  <c:v>1</c:v>
                </c:pt>
                <c:pt idx="39022">
                  <c:v>1</c:v>
                </c:pt>
                <c:pt idx="39023">
                  <c:v>1</c:v>
                </c:pt>
                <c:pt idx="39024">
                  <c:v>1</c:v>
                </c:pt>
                <c:pt idx="39025">
                  <c:v>1</c:v>
                </c:pt>
                <c:pt idx="39026">
                  <c:v>1</c:v>
                </c:pt>
                <c:pt idx="39027">
                  <c:v>1</c:v>
                </c:pt>
                <c:pt idx="39028">
                  <c:v>1</c:v>
                </c:pt>
                <c:pt idx="39029">
                  <c:v>1</c:v>
                </c:pt>
                <c:pt idx="39030">
                  <c:v>1</c:v>
                </c:pt>
                <c:pt idx="39031">
                  <c:v>1</c:v>
                </c:pt>
                <c:pt idx="39032">
                  <c:v>1</c:v>
                </c:pt>
                <c:pt idx="39033">
                  <c:v>1</c:v>
                </c:pt>
                <c:pt idx="39034">
                  <c:v>1</c:v>
                </c:pt>
                <c:pt idx="39035">
                  <c:v>1</c:v>
                </c:pt>
                <c:pt idx="39036">
                  <c:v>1</c:v>
                </c:pt>
                <c:pt idx="39037">
                  <c:v>1</c:v>
                </c:pt>
                <c:pt idx="39038">
                  <c:v>1</c:v>
                </c:pt>
                <c:pt idx="39039">
                  <c:v>1</c:v>
                </c:pt>
                <c:pt idx="39040">
                  <c:v>1</c:v>
                </c:pt>
                <c:pt idx="39041">
                  <c:v>1</c:v>
                </c:pt>
                <c:pt idx="39042">
                  <c:v>1</c:v>
                </c:pt>
                <c:pt idx="39043">
                  <c:v>1</c:v>
                </c:pt>
                <c:pt idx="39044">
                  <c:v>1</c:v>
                </c:pt>
                <c:pt idx="39045">
                  <c:v>1</c:v>
                </c:pt>
                <c:pt idx="39046">
                  <c:v>1</c:v>
                </c:pt>
                <c:pt idx="39047">
                  <c:v>1</c:v>
                </c:pt>
                <c:pt idx="39048">
                  <c:v>1</c:v>
                </c:pt>
                <c:pt idx="39049">
                  <c:v>1</c:v>
                </c:pt>
                <c:pt idx="39050">
                  <c:v>1</c:v>
                </c:pt>
                <c:pt idx="39051">
                  <c:v>1</c:v>
                </c:pt>
                <c:pt idx="39052">
                  <c:v>1</c:v>
                </c:pt>
                <c:pt idx="39053">
                  <c:v>1</c:v>
                </c:pt>
                <c:pt idx="39054">
                  <c:v>1</c:v>
                </c:pt>
                <c:pt idx="39055">
                  <c:v>1</c:v>
                </c:pt>
                <c:pt idx="39056">
                  <c:v>1</c:v>
                </c:pt>
                <c:pt idx="39057">
                  <c:v>1</c:v>
                </c:pt>
                <c:pt idx="39058">
                  <c:v>1</c:v>
                </c:pt>
                <c:pt idx="39059">
                  <c:v>1</c:v>
                </c:pt>
                <c:pt idx="39060">
                  <c:v>1</c:v>
                </c:pt>
                <c:pt idx="39061">
                  <c:v>1</c:v>
                </c:pt>
                <c:pt idx="39062">
                  <c:v>1</c:v>
                </c:pt>
                <c:pt idx="39063">
                  <c:v>1</c:v>
                </c:pt>
                <c:pt idx="39064">
                  <c:v>1</c:v>
                </c:pt>
                <c:pt idx="39065">
                  <c:v>1</c:v>
                </c:pt>
                <c:pt idx="39066">
                  <c:v>1</c:v>
                </c:pt>
                <c:pt idx="39067">
                  <c:v>1</c:v>
                </c:pt>
                <c:pt idx="39068">
                  <c:v>1</c:v>
                </c:pt>
                <c:pt idx="39069">
                  <c:v>1</c:v>
                </c:pt>
                <c:pt idx="39070">
                  <c:v>1</c:v>
                </c:pt>
                <c:pt idx="39071">
                  <c:v>1</c:v>
                </c:pt>
                <c:pt idx="39072">
                  <c:v>1</c:v>
                </c:pt>
                <c:pt idx="39073">
                  <c:v>1</c:v>
                </c:pt>
                <c:pt idx="39074">
                  <c:v>1</c:v>
                </c:pt>
                <c:pt idx="39075">
                  <c:v>1</c:v>
                </c:pt>
                <c:pt idx="39076">
                  <c:v>1</c:v>
                </c:pt>
                <c:pt idx="39077">
                  <c:v>1</c:v>
                </c:pt>
                <c:pt idx="39078">
                  <c:v>1</c:v>
                </c:pt>
                <c:pt idx="39079">
                  <c:v>1</c:v>
                </c:pt>
                <c:pt idx="39080">
                  <c:v>1</c:v>
                </c:pt>
                <c:pt idx="39081">
                  <c:v>1</c:v>
                </c:pt>
                <c:pt idx="39082">
                  <c:v>1</c:v>
                </c:pt>
                <c:pt idx="39083">
                  <c:v>1</c:v>
                </c:pt>
                <c:pt idx="39084">
                  <c:v>0.4</c:v>
                </c:pt>
                <c:pt idx="39085">
                  <c:v>1</c:v>
                </c:pt>
                <c:pt idx="39086">
                  <c:v>1</c:v>
                </c:pt>
                <c:pt idx="39087">
                  <c:v>1</c:v>
                </c:pt>
                <c:pt idx="39088">
                  <c:v>1</c:v>
                </c:pt>
                <c:pt idx="39089">
                  <c:v>1</c:v>
                </c:pt>
                <c:pt idx="39090">
                  <c:v>1</c:v>
                </c:pt>
                <c:pt idx="39091">
                  <c:v>1</c:v>
                </c:pt>
                <c:pt idx="39092">
                  <c:v>1</c:v>
                </c:pt>
                <c:pt idx="39093">
                  <c:v>1</c:v>
                </c:pt>
                <c:pt idx="39094">
                  <c:v>1</c:v>
                </c:pt>
                <c:pt idx="39095">
                  <c:v>1</c:v>
                </c:pt>
                <c:pt idx="39096">
                  <c:v>1</c:v>
                </c:pt>
                <c:pt idx="39097">
                  <c:v>1</c:v>
                </c:pt>
                <c:pt idx="39098">
                  <c:v>1</c:v>
                </c:pt>
                <c:pt idx="39099">
                  <c:v>1</c:v>
                </c:pt>
                <c:pt idx="39100">
                  <c:v>1</c:v>
                </c:pt>
                <c:pt idx="39101">
                  <c:v>1</c:v>
                </c:pt>
                <c:pt idx="39102">
                  <c:v>1</c:v>
                </c:pt>
                <c:pt idx="39103">
                  <c:v>1</c:v>
                </c:pt>
                <c:pt idx="39104">
                  <c:v>1</c:v>
                </c:pt>
                <c:pt idx="39105">
                  <c:v>1</c:v>
                </c:pt>
                <c:pt idx="39106">
                  <c:v>1</c:v>
                </c:pt>
                <c:pt idx="39107">
                  <c:v>1</c:v>
                </c:pt>
                <c:pt idx="39108">
                  <c:v>1</c:v>
                </c:pt>
                <c:pt idx="39109">
                  <c:v>1</c:v>
                </c:pt>
                <c:pt idx="39110">
                  <c:v>1</c:v>
                </c:pt>
                <c:pt idx="39111">
                  <c:v>1</c:v>
                </c:pt>
                <c:pt idx="39112">
                  <c:v>1</c:v>
                </c:pt>
                <c:pt idx="39113">
                  <c:v>1</c:v>
                </c:pt>
                <c:pt idx="39114">
                  <c:v>1</c:v>
                </c:pt>
                <c:pt idx="39115">
                  <c:v>1</c:v>
                </c:pt>
                <c:pt idx="39116">
                  <c:v>1</c:v>
                </c:pt>
                <c:pt idx="39117">
                  <c:v>1</c:v>
                </c:pt>
                <c:pt idx="39118">
                  <c:v>1</c:v>
                </c:pt>
                <c:pt idx="39119">
                  <c:v>1</c:v>
                </c:pt>
                <c:pt idx="39120">
                  <c:v>1</c:v>
                </c:pt>
                <c:pt idx="39121">
                  <c:v>1</c:v>
                </c:pt>
                <c:pt idx="39122">
                  <c:v>1</c:v>
                </c:pt>
                <c:pt idx="39123">
                  <c:v>1</c:v>
                </c:pt>
                <c:pt idx="39124">
                  <c:v>1</c:v>
                </c:pt>
                <c:pt idx="39125">
                  <c:v>1</c:v>
                </c:pt>
                <c:pt idx="39126">
                  <c:v>1</c:v>
                </c:pt>
                <c:pt idx="39127">
                  <c:v>1</c:v>
                </c:pt>
                <c:pt idx="39128">
                  <c:v>1</c:v>
                </c:pt>
                <c:pt idx="39129">
                  <c:v>1</c:v>
                </c:pt>
                <c:pt idx="39130">
                  <c:v>1</c:v>
                </c:pt>
                <c:pt idx="39131">
                  <c:v>1</c:v>
                </c:pt>
                <c:pt idx="39132">
                  <c:v>1</c:v>
                </c:pt>
                <c:pt idx="39133">
                  <c:v>1</c:v>
                </c:pt>
                <c:pt idx="39134">
                  <c:v>1</c:v>
                </c:pt>
                <c:pt idx="39135">
                  <c:v>1</c:v>
                </c:pt>
                <c:pt idx="39136">
                  <c:v>1</c:v>
                </c:pt>
                <c:pt idx="39137">
                  <c:v>1</c:v>
                </c:pt>
                <c:pt idx="39138">
                  <c:v>1</c:v>
                </c:pt>
                <c:pt idx="39139">
                  <c:v>1</c:v>
                </c:pt>
                <c:pt idx="39140">
                  <c:v>1</c:v>
                </c:pt>
                <c:pt idx="39141">
                  <c:v>1</c:v>
                </c:pt>
                <c:pt idx="39142">
                  <c:v>1</c:v>
                </c:pt>
                <c:pt idx="39143">
                  <c:v>1</c:v>
                </c:pt>
                <c:pt idx="39144">
                  <c:v>1</c:v>
                </c:pt>
                <c:pt idx="39145">
                  <c:v>1</c:v>
                </c:pt>
                <c:pt idx="39146">
                  <c:v>1</c:v>
                </c:pt>
                <c:pt idx="39147">
                  <c:v>1</c:v>
                </c:pt>
                <c:pt idx="39148">
                  <c:v>1</c:v>
                </c:pt>
                <c:pt idx="39149">
                  <c:v>1</c:v>
                </c:pt>
                <c:pt idx="39150">
                  <c:v>1</c:v>
                </c:pt>
                <c:pt idx="39151">
                  <c:v>1</c:v>
                </c:pt>
                <c:pt idx="39152">
                  <c:v>1</c:v>
                </c:pt>
                <c:pt idx="39153">
                  <c:v>1</c:v>
                </c:pt>
                <c:pt idx="39154">
                  <c:v>1</c:v>
                </c:pt>
                <c:pt idx="39155">
                  <c:v>1</c:v>
                </c:pt>
                <c:pt idx="39156">
                  <c:v>1</c:v>
                </c:pt>
                <c:pt idx="39157">
                  <c:v>1</c:v>
                </c:pt>
                <c:pt idx="39158">
                  <c:v>1</c:v>
                </c:pt>
                <c:pt idx="39159">
                  <c:v>1</c:v>
                </c:pt>
                <c:pt idx="39160">
                  <c:v>1</c:v>
                </c:pt>
                <c:pt idx="39161">
                  <c:v>1</c:v>
                </c:pt>
                <c:pt idx="39162">
                  <c:v>1</c:v>
                </c:pt>
                <c:pt idx="39163">
                  <c:v>1</c:v>
                </c:pt>
                <c:pt idx="39164">
                  <c:v>1</c:v>
                </c:pt>
                <c:pt idx="39165">
                  <c:v>1</c:v>
                </c:pt>
                <c:pt idx="39166">
                  <c:v>1</c:v>
                </c:pt>
                <c:pt idx="39167">
                  <c:v>1</c:v>
                </c:pt>
                <c:pt idx="39168">
                  <c:v>1</c:v>
                </c:pt>
                <c:pt idx="39169">
                  <c:v>1</c:v>
                </c:pt>
                <c:pt idx="39170">
                  <c:v>1</c:v>
                </c:pt>
                <c:pt idx="39171">
                  <c:v>1</c:v>
                </c:pt>
                <c:pt idx="39172">
                  <c:v>1</c:v>
                </c:pt>
                <c:pt idx="39173">
                  <c:v>1</c:v>
                </c:pt>
                <c:pt idx="39174">
                  <c:v>1</c:v>
                </c:pt>
                <c:pt idx="39175">
                  <c:v>1</c:v>
                </c:pt>
                <c:pt idx="39176">
                  <c:v>1</c:v>
                </c:pt>
                <c:pt idx="39177">
                  <c:v>1</c:v>
                </c:pt>
                <c:pt idx="39178">
                  <c:v>1</c:v>
                </c:pt>
                <c:pt idx="39179">
                  <c:v>1</c:v>
                </c:pt>
                <c:pt idx="39180">
                  <c:v>1</c:v>
                </c:pt>
                <c:pt idx="39181">
                  <c:v>1</c:v>
                </c:pt>
                <c:pt idx="39182">
                  <c:v>1</c:v>
                </c:pt>
                <c:pt idx="39183">
                  <c:v>1</c:v>
                </c:pt>
                <c:pt idx="39184">
                  <c:v>1</c:v>
                </c:pt>
                <c:pt idx="39185">
                  <c:v>1</c:v>
                </c:pt>
                <c:pt idx="39186">
                  <c:v>1</c:v>
                </c:pt>
                <c:pt idx="39187">
                  <c:v>1</c:v>
                </c:pt>
                <c:pt idx="39188">
                  <c:v>1</c:v>
                </c:pt>
                <c:pt idx="39189">
                  <c:v>1</c:v>
                </c:pt>
                <c:pt idx="39190">
                  <c:v>1</c:v>
                </c:pt>
                <c:pt idx="39191">
                  <c:v>1</c:v>
                </c:pt>
                <c:pt idx="39192">
                  <c:v>1</c:v>
                </c:pt>
                <c:pt idx="39193">
                  <c:v>1</c:v>
                </c:pt>
                <c:pt idx="39194">
                  <c:v>1</c:v>
                </c:pt>
                <c:pt idx="39195">
                  <c:v>1</c:v>
                </c:pt>
                <c:pt idx="39196">
                  <c:v>1</c:v>
                </c:pt>
                <c:pt idx="39197">
                  <c:v>1</c:v>
                </c:pt>
                <c:pt idx="39198">
                  <c:v>1</c:v>
                </c:pt>
                <c:pt idx="39199">
                  <c:v>1</c:v>
                </c:pt>
                <c:pt idx="39200">
                  <c:v>1</c:v>
                </c:pt>
                <c:pt idx="39201">
                  <c:v>1</c:v>
                </c:pt>
                <c:pt idx="39202">
                  <c:v>1</c:v>
                </c:pt>
                <c:pt idx="39203">
                  <c:v>1</c:v>
                </c:pt>
                <c:pt idx="39204">
                  <c:v>1</c:v>
                </c:pt>
                <c:pt idx="39205">
                  <c:v>1</c:v>
                </c:pt>
                <c:pt idx="39206">
                  <c:v>1</c:v>
                </c:pt>
                <c:pt idx="39207">
                  <c:v>1</c:v>
                </c:pt>
                <c:pt idx="39208">
                  <c:v>1</c:v>
                </c:pt>
                <c:pt idx="39209">
                  <c:v>1</c:v>
                </c:pt>
                <c:pt idx="39210">
                  <c:v>1</c:v>
                </c:pt>
                <c:pt idx="39211">
                  <c:v>1</c:v>
                </c:pt>
                <c:pt idx="39212">
                  <c:v>1</c:v>
                </c:pt>
                <c:pt idx="39213">
                  <c:v>1</c:v>
                </c:pt>
                <c:pt idx="39214">
                  <c:v>1</c:v>
                </c:pt>
                <c:pt idx="39215">
                  <c:v>1</c:v>
                </c:pt>
                <c:pt idx="39216">
                  <c:v>0.8</c:v>
                </c:pt>
                <c:pt idx="39217">
                  <c:v>1</c:v>
                </c:pt>
                <c:pt idx="39218">
                  <c:v>1</c:v>
                </c:pt>
                <c:pt idx="39219">
                  <c:v>1</c:v>
                </c:pt>
                <c:pt idx="39220">
                  <c:v>1</c:v>
                </c:pt>
                <c:pt idx="39221">
                  <c:v>1</c:v>
                </c:pt>
                <c:pt idx="39222">
                  <c:v>1</c:v>
                </c:pt>
                <c:pt idx="39223">
                  <c:v>1</c:v>
                </c:pt>
                <c:pt idx="39224">
                  <c:v>1</c:v>
                </c:pt>
                <c:pt idx="39225">
                  <c:v>1</c:v>
                </c:pt>
                <c:pt idx="39226">
                  <c:v>1</c:v>
                </c:pt>
                <c:pt idx="39227">
                  <c:v>1</c:v>
                </c:pt>
                <c:pt idx="39228">
                  <c:v>1</c:v>
                </c:pt>
                <c:pt idx="39229">
                  <c:v>1</c:v>
                </c:pt>
                <c:pt idx="39230">
                  <c:v>1</c:v>
                </c:pt>
                <c:pt idx="39231">
                  <c:v>1</c:v>
                </c:pt>
                <c:pt idx="39232">
                  <c:v>1</c:v>
                </c:pt>
                <c:pt idx="39233">
                  <c:v>1</c:v>
                </c:pt>
                <c:pt idx="39234">
                  <c:v>1</c:v>
                </c:pt>
                <c:pt idx="39235">
                  <c:v>1</c:v>
                </c:pt>
                <c:pt idx="39236">
                  <c:v>1</c:v>
                </c:pt>
                <c:pt idx="39237">
                  <c:v>1</c:v>
                </c:pt>
                <c:pt idx="39238">
                  <c:v>1</c:v>
                </c:pt>
                <c:pt idx="39239">
                  <c:v>1</c:v>
                </c:pt>
                <c:pt idx="39240">
                  <c:v>1</c:v>
                </c:pt>
                <c:pt idx="39241">
                  <c:v>1</c:v>
                </c:pt>
                <c:pt idx="39242">
                  <c:v>1</c:v>
                </c:pt>
                <c:pt idx="39243">
                  <c:v>1</c:v>
                </c:pt>
                <c:pt idx="39244">
                  <c:v>1</c:v>
                </c:pt>
                <c:pt idx="39245">
                  <c:v>1</c:v>
                </c:pt>
                <c:pt idx="39246">
                  <c:v>1</c:v>
                </c:pt>
                <c:pt idx="39247">
                  <c:v>1</c:v>
                </c:pt>
                <c:pt idx="39248">
                  <c:v>1</c:v>
                </c:pt>
                <c:pt idx="39249">
                  <c:v>1</c:v>
                </c:pt>
                <c:pt idx="39250">
                  <c:v>1</c:v>
                </c:pt>
                <c:pt idx="39251">
                  <c:v>1</c:v>
                </c:pt>
                <c:pt idx="39252">
                  <c:v>1</c:v>
                </c:pt>
                <c:pt idx="39253">
                  <c:v>1</c:v>
                </c:pt>
                <c:pt idx="39254">
                  <c:v>1</c:v>
                </c:pt>
                <c:pt idx="39255">
                  <c:v>1</c:v>
                </c:pt>
                <c:pt idx="39256">
                  <c:v>1</c:v>
                </c:pt>
                <c:pt idx="39257">
                  <c:v>1</c:v>
                </c:pt>
                <c:pt idx="39258">
                  <c:v>1</c:v>
                </c:pt>
                <c:pt idx="39259">
                  <c:v>1</c:v>
                </c:pt>
                <c:pt idx="39260">
                  <c:v>1</c:v>
                </c:pt>
                <c:pt idx="39261">
                  <c:v>1</c:v>
                </c:pt>
                <c:pt idx="39262">
                  <c:v>1</c:v>
                </c:pt>
                <c:pt idx="39263">
                  <c:v>1</c:v>
                </c:pt>
                <c:pt idx="39264">
                  <c:v>1</c:v>
                </c:pt>
                <c:pt idx="39265">
                  <c:v>1</c:v>
                </c:pt>
                <c:pt idx="39266">
                  <c:v>1</c:v>
                </c:pt>
                <c:pt idx="39267">
                  <c:v>1</c:v>
                </c:pt>
                <c:pt idx="39268">
                  <c:v>1</c:v>
                </c:pt>
                <c:pt idx="39269">
                  <c:v>1</c:v>
                </c:pt>
                <c:pt idx="39270">
                  <c:v>1</c:v>
                </c:pt>
                <c:pt idx="39271">
                  <c:v>1</c:v>
                </c:pt>
                <c:pt idx="39272">
                  <c:v>1</c:v>
                </c:pt>
                <c:pt idx="39273">
                  <c:v>1</c:v>
                </c:pt>
                <c:pt idx="39274">
                  <c:v>1</c:v>
                </c:pt>
                <c:pt idx="39275">
                  <c:v>1</c:v>
                </c:pt>
                <c:pt idx="39276">
                  <c:v>1</c:v>
                </c:pt>
                <c:pt idx="39277">
                  <c:v>1</c:v>
                </c:pt>
                <c:pt idx="39278">
                  <c:v>1</c:v>
                </c:pt>
                <c:pt idx="39279">
                  <c:v>1</c:v>
                </c:pt>
                <c:pt idx="39280">
                  <c:v>1</c:v>
                </c:pt>
                <c:pt idx="39281">
                  <c:v>1</c:v>
                </c:pt>
                <c:pt idx="39282">
                  <c:v>1</c:v>
                </c:pt>
                <c:pt idx="39283">
                  <c:v>1</c:v>
                </c:pt>
                <c:pt idx="39284">
                  <c:v>1</c:v>
                </c:pt>
                <c:pt idx="39285">
                  <c:v>1</c:v>
                </c:pt>
                <c:pt idx="39286">
                  <c:v>1</c:v>
                </c:pt>
                <c:pt idx="39287">
                  <c:v>1</c:v>
                </c:pt>
                <c:pt idx="39288">
                  <c:v>1</c:v>
                </c:pt>
                <c:pt idx="39289">
                  <c:v>1</c:v>
                </c:pt>
                <c:pt idx="39290">
                  <c:v>1</c:v>
                </c:pt>
                <c:pt idx="39291">
                  <c:v>1</c:v>
                </c:pt>
                <c:pt idx="39292">
                  <c:v>1</c:v>
                </c:pt>
                <c:pt idx="39293">
                  <c:v>1</c:v>
                </c:pt>
                <c:pt idx="39294">
                  <c:v>1</c:v>
                </c:pt>
                <c:pt idx="39295">
                  <c:v>1</c:v>
                </c:pt>
                <c:pt idx="39296">
                  <c:v>1</c:v>
                </c:pt>
                <c:pt idx="39297">
                  <c:v>1</c:v>
                </c:pt>
                <c:pt idx="39298">
                  <c:v>1</c:v>
                </c:pt>
                <c:pt idx="39299">
                  <c:v>1</c:v>
                </c:pt>
                <c:pt idx="39300">
                  <c:v>1</c:v>
                </c:pt>
                <c:pt idx="39301">
                  <c:v>1</c:v>
                </c:pt>
                <c:pt idx="39302">
                  <c:v>1</c:v>
                </c:pt>
                <c:pt idx="39303">
                  <c:v>1</c:v>
                </c:pt>
                <c:pt idx="39304">
                  <c:v>1</c:v>
                </c:pt>
                <c:pt idx="39305">
                  <c:v>1</c:v>
                </c:pt>
                <c:pt idx="39306">
                  <c:v>1</c:v>
                </c:pt>
                <c:pt idx="39307">
                  <c:v>1</c:v>
                </c:pt>
                <c:pt idx="39308">
                  <c:v>1</c:v>
                </c:pt>
                <c:pt idx="39309">
                  <c:v>1</c:v>
                </c:pt>
                <c:pt idx="39310">
                  <c:v>1</c:v>
                </c:pt>
                <c:pt idx="39311">
                  <c:v>1</c:v>
                </c:pt>
                <c:pt idx="39312">
                  <c:v>1</c:v>
                </c:pt>
                <c:pt idx="39313">
                  <c:v>1</c:v>
                </c:pt>
                <c:pt idx="39314">
                  <c:v>0.8</c:v>
                </c:pt>
                <c:pt idx="39315">
                  <c:v>1</c:v>
                </c:pt>
                <c:pt idx="39316">
                  <c:v>1</c:v>
                </c:pt>
                <c:pt idx="39317">
                  <c:v>1</c:v>
                </c:pt>
                <c:pt idx="39318">
                  <c:v>1</c:v>
                </c:pt>
                <c:pt idx="39319">
                  <c:v>1</c:v>
                </c:pt>
                <c:pt idx="39320">
                  <c:v>1</c:v>
                </c:pt>
                <c:pt idx="39321">
                  <c:v>1</c:v>
                </c:pt>
                <c:pt idx="39322">
                  <c:v>1</c:v>
                </c:pt>
                <c:pt idx="39323">
                  <c:v>1</c:v>
                </c:pt>
                <c:pt idx="39324">
                  <c:v>1</c:v>
                </c:pt>
                <c:pt idx="39325">
                  <c:v>1</c:v>
                </c:pt>
                <c:pt idx="39326">
                  <c:v>1</c:v>
                </c:pt>
                <c:pt idx="39327">
                  <c:v>1</c:v>
                </c:pt>
                <c:pt idx="39328">
                  <c:v>1</c:v>
                </c:pt>
                <c:pt idx="39329">
                  <c:v>1</c:v>
                </c:pt>
                <c:pt idx="39330">
                  <c:v>1</c:v>
                </c:pt>
                <c:pt idx="39331">
                  <c:v>1</c:v>
                </c:pt>
                <c:pt idx="39332">
                  <c:v>1</c:v>
                </c:pt>
                <c:pt idx="39333">
                  <c:v>1</c:v>
                </c:pt>
                <c:pt idx="39334">
                  <c:v>1</c:v>
                </c:pt>
                <c:pt idx="39335">
                  <c:v>1</c:v>
                </c:pt>
                <c:pt idx="39336">
                  <c:v>1</c:v>
                </c:pt>
                <c:pt idx="39337">
                  <c:v>1</c:v>
                </c:pt>
                <c:pt idx="39338">
                  <c:v>1</c:v>
                </c:pt>
                <c:pt idx="39339">
                  <c:v>1</c:v>
                </c:pt>
                <c:pt idx="39340">
                  <c:v>1</c:v>
                </c:pt>
                <c:pt idx="39341">
                  <c:v>1</c:v>
                </c:pt>
                <c:pt idx="39342">
                  <c:v>1</c:v>
                </c:pt>
                <c:pt idx="39343">
                  <c:v>1</c:v>
                </c:pt>
                <c:pt idx="39344">
                  <c:v>1</c:v>
                </c:pt>
                <c:pt idx="39345">
                  <c:v>1</c:v>
                </c:pt>
                <c:pt idx="39346">
                  <c:v>1</c:v>
                </c:pt>
                <c:pt idx="39347">
                  <c:v>1</c:v>
                </c:pt>
                <c:pt idx="39348">
                  <c:v>1</c:v>
                </c:pt>
                <c:pt idx="39349">
                  <c:v>1</c:v>
                </c:pt>
                <c:pt idx="39350">
                  <c:v>1</c:v>
                </c:pt>
                <c:pt idx="39351">
                  <c:v>1</c:v>
                </c:pt>
                <c:pt idx="39352">
                  <c:v>1</c:v>
                </c:pt>
                <c:pt idx="39353">
                  <c:v>1</c:v>
                </c:pt>
                <c:pt idx="39354">
                  <c:v>1</c:v>
                </c:pt>
                <c:pt idx="39355">
                  <c:v>1</c:v>
                </c:pt>
                <c:pt idx="39356">
                  <c:v>1</c:v>
                </c:pt>
                <c:pt idx="39357">
                  <c:v>1</c:v>
                </c:pt>
                <c:pt idx="39358">
                  <c:v>1</c:v>
                </c:pt>
                <c:pt idx="39359">
                  <c:v>1</c:v>
                </c:pt>
                <c:pt idx="39360">
                  <c:v>1</c:v>
                </c:pt>
                <c:pt idx="39361">
                  <c:v>1</c:v>
                </c:pt>
                <c:pt idx="39362">
                  <c:v>1</c:v>
                </c:pt>
                <c:pt idx="39363">
                  <c:v>1</c:v>
                </c:pt>
                <c:pt idx="39364">
                  <c:v>1</c:v>
                </c:pt>
                <c:pt idx="39365">
                  <c:v>1</c:v>
                </c:pt>
                <c:pt idx="39366">
                  <c:v>1</c:v>
                </c:pt>
                <c:pt idx="39367">
                  <c:v>1</c:v>
                </c:pt>
                <c:pt idx="39368">
                  <c:v>1</c:v>
                </c:pt>
                <c:pt idx="39369">
                  <c:v>1</c:v>
                </c:pt>
                <c:pt idx="39370">
                  <c:v>1</c:v>
                </c:pt>
                <c:pt idx="39371">
                  <c:v>1</c:v>
                </c:pt>
                <c:pt idx="39372">
                  <c:v>1</c:v>
                </c:pt>
                <c:pt idx="39373">
                  <c:v>1</c:v>
                </c:pt>
                <c:pt idx="39374">
                  <c:v>1</c:v>
                </c:pt>
                <c:pt idx="39375">
                  <c:v>1</c:v>
                </c:pt>
                <c:pt idx="39376">
                  <c:v>1</c:v>
                </c:pt>
                <c:pt idx="39377">
                  <c:v>1</c:v>
                </c:pt>
                <c:pt idx="39378">
                  <c:v>1</c:v>
                </c:pt>
                <c:pt idx="39379">
                  <c:v>1</c:v>
                </c:pt>
                <c:pt idx="39380">
                  <c:v>1</c:v>
                </c:pt>
                <c:pt idx="39381">
                  <c:v>1</c:v>
                </c:pt>
                <c:pt idx="39382">
                  <c:v>1</c:v>
                </c:pt>
                <c:pt idx="39383">
                  <c:v>1</c:v>
                </c:pt>
                <c:pt idx="39384">
                  <c:v>0.8</c:v>
                </c:pt>
                <c:pt idx="39385">
                  <c:v>1</c:v>
                </c:pt>
                <c:pt idx="39386">
                  <c:v>1</c:v>
                </c:pt>
                <c:pt idx="39387">
                  <c:v>1</c:v>
                </c:pt>
                <c:pt idx="39388">
                  <c:v>1</c:v>
                </c:pt>
                <c:pt idx="39389">
                  <c:v>1</c:v>
                </c:pt>
                <c:pt idx="39390">
                  <c:v>1</c:v>
                </c:pt>
                <c:pt idx="39391">
                  <c:v>1</c:v>
                </c:pt>
                <c:pt idx="39392">
                  <c:v>1</c:v>
                </c:pt>
                <c:pt idx="39393">
                  <c:v>1</c:v>
                </c:pt>
                <c:pt idx="39394">
                  <c:v>1</c:v>
                </c:pt>
                <c:pt idx="39395">
                  <c:v>1</c:v>
                </c:pt>
                <c:pt idx="39396">
                  <c:v>1</c:v>
                </c:pt>
                <c:pt idx="39397">
                  <c:v>1</c:v>
                </c:pt>
                <c:pt idx="39398">
                  <c:v>1</c:v>
                </c:pt>
                <c:pt idx="39399">
                  <c:v>1</c:v>
                </c:pt>
                <c:pt idx="39400">
                  <c:v>1</c:v>
                </c:pt>
                <c:pt idx="39401">
                  <c:v>1</c:v>
                </c:pt>
                <c:pt idx="39402">
                  <c:v>1</c:v>
                </c:pt>
                <c:pt idx="39403">
                  <c:v>1</c:v>
                </c:pt>
                <c:pt idx="39404">
                  <c:v>1</c:v>
                </c:pt>
                <c:pt idx="39405">
                  <c:v>1</c:v>
                </c:pt>
                <c:pt idx="39406">
                  <c:v>1</c:v>
                </c:pt>
                <c:pt idx="39407">
                  <c:v>1</c:v>
                </c:pt>
                <c:pt idx="39408">
                  <c:v>1</c:v>
                </c:pt>
                <c:pt idx="39409">
                  <c:v>1</c:v>
                </c:pt>
                <c:pt idx="39410">
                  <c:v>1</c:v>
                </c:pt>
                <c:pt idx="39411">
                  <c:v>1</c:v>
                </c:pt>
                <c:pt idx="39412">
                  <c:v>1</c:v>
                </c:pt>
                <c:pt idx="39413">
                  <c:v>1</c:v>
                </c:pt>
                <c:pt idx="39414">
                  <c:v>1</c:v>
                </c:pt>
                <c:pt idx="39415">
                  <c:v>1</c:v>
                </c:pt>
                <c:pt idx="39416">
                  <c:v>1</c:v>
                </c:pt>
                <c:pt idx="39417">
                  <c:v>1</c:v>
                </c:pt>
                <c:pt idx="39418">
                  <c:v>1</c:v>
                </c:pt>
                <c:pt idx="39419">
                  <c:v>1</c:v>
                </c:pt>
                <c:pt idx="39420">
                  <c:v>1</c:v>
                </c:pt>
                <c:pt idx="39421">
                  <c:v>1</c:v>
                </c:pt>
                <c:pt idx="39422">
                  <c:v>1</c:v>
                </c:pt>
                <c:pt idx="39423">
                  <c:v>1</c:v>
                </c:pt>
                <c:pt idx="39424">
                  <c:v>1</c:v>
                </c:pt>
                <c:pt idx="39425">
                  <c:v>1</c:v>
                </c:pt>
                <c:pt idx="39426">
                  <c:v>1</c:v>
                </c:pt>
                <c:pt idx="39427">
                  <c:v>1</c:v>
                </c:pt>
                <c:pt idx="39428">
                  <c:v>1</c:v>
                </c:pt>
                <c:pt idx="39429">
                  <c:v>1</c:v>
                </c:pt>
                <c:pt idx="39430">
                  <c:v>1</c:v>
                </c:pt>
                <c:pt idx="39431">
                  <c:v>1</c:v>
                </c:pt>
                <c:pt idx="39432">
                  <c:v>1</c:v>
                </c:pt>
                <c:pt idx="39433">
                  <c:v>1</c:v>
                </c:pt>
                <c:pt idx="39434">
                  <c:v>1</c:v>
                </c:pt>
                <c:pt idx="39435">
                  <c:v>1</c:v>
                </c:pt>
                <c:pt idx="39436">
                  <c:v>1</c:v>
                </c:pt>
                <c:pt idx="39437">
                  <c:v>1</c:v>
                </c:pt>
                <c:pt idx="39438">
                  <c:v>1</c:v>
                </c:pt>
                <c:pt idx="39439">
                  <c:v>1</c:v>
                </c:pt>
                <c:pt idx="39440">
                  <c:v>1</c:v>
                </c:pt>
                <c:pt idx="39441">
                  <c:v>1</c:v>
                </c:pt>
                <c:pt idx="39442">
                  <c:v>1</c:v>
                </c:pt>
                <c:pt idx="39443">
                  <c:v>1</c:v>
                </c:pt>
                <c:pt idx="39444">
                  <c:v>1</c:v>
                </c:pt>
                <c:pt idx="39445">
                  <c:v>1</c:v>
                </c:pt>
                <c:pt idx="39446">
                  <c:v>1</c:v>
                </c:pt>
                <c:pt idx="39447">
                  <c:v>1</c:v>
                </c:pt>
                <c:pt idx="39448">
                  <c:v>1</c:v>
                </c:pt>
                <c:pt idx="39449">
                  <c:v>1</c:v>
                </c:pt>
                <c:pt idx="39450">
                  <c:v>1</c:v>
                </c:pt>
                <c:pt idx="39451">
                  <c:v>1</c:v>
                </c:pt>
                <c:pt idx="39452">
                  <c:v>1</c:v>
                </c:pt>
                <c:pt idx="39453">
                  <c:v>1</c:v>
                </c:pt>
                <c:pt idx="39454">
                  <c:v>1</c:v>
                </c:pt>
                <c:pt idx="39455">
                  <c:v>1</c:v>
                </c:pt>
                <c:pt idx="39456">
                  <c:v>1</c:v>
                </c:pt>
                <c:pt idx="39457">
                  <c:v>1</c:v>
                </c:pt>
                <c:pt idx="39458">
                  <c:v>1</c:v>
                </c:pt>
                <c:pt idx="39459">
                  <c:v>1</c:v>
                </c:pt>
                <c:pt idx="39460">
                  <c:v>1</c:v>
                </c:pt>
                <c:pt idx="39461">
                  <c:v>1</c:v>
                </c:pt>
                <c:pt idx="39462">
                  <c:v>1</c:v>
                </c:pt>
                <c:pt idx="39463">
                  <c:v>1</c:v>
                </c:pt>
                <c:pt idx="39464">
                  <c:v>1</c:v>
                </c:pt>
                <c:pt idx="39465">
                  <c:v>1</c:v>
                </c:pt>
                <c:pt idx="39466">
                  <c:v>1</c:v>
                </c:pt>
                <c:pt idx="39467">
                  <c:v>1</c:v>
                </c:pt>
                <c:pt idx="39468">
                  <c:v>1</c:v>
                </c:pt>
                <c:pt idx="39469">
                  <c:v>1</c:v>
                </c:pt>
                <c:pt idx="39470">
                  <c:v>1</c:v>
                </c:pt>
                <c:pt idx="39471">
                  <c:v>1</c:v>
                </c:pt>
                <c:pt idx="39472">
                  <c:v>1</c:v>
                </c:pt>
                <c:pt idx="39473">
                  <c:v>1</c:v>
                </c:pt>
                <c:pt idx="39474">
                  <c:v>1</c:v>
                </c:pt>
                <c:pt idx="39475">
                  <c:v>1</c:v>
                </c:pt>
                <c:pt idx="39476">
                  <c:v>1</c:v>
                </c:pt>
                <c:pt idx="39477">
                  <c:v>1</c:v>
                </c:pt>
                <c:pt idx="39478">
                  <c:v>1</c:v>
                </c:pt>
                <c:pt idx="39479">
                  <c:v>1</c:v>
                </c:pt>
                <c:pt idx="39480">
                  <c:v>1</c:v>
                </c:pt>
                <c:pt idx="39481">
                  <c:v>0.2</c:v>
                </c:pt>
                <c:pt idx="39482">
                  <c:v>1</c:v>
                </c:pt>
                <c:pt idx="39483">
                  <c:v>1</c:v>
                </c:pt>
                <c:pt idx="39484">
                  <c:v>1</c:v>
                </c:pt>
                <c:pt idx="39485">
                  <c:v>1</c:v>
                </c:pt>
                <c:pt idx="39486">
                  <c:v>1</c:v>
                </c:pt>
                <c:pt idx="39487">
                  <c:v>1</c:v>
                </c:pt>
                <c:pt idx="39488">
                  <c:v>1</c:v>
                </c:pt>
                <c:pt idx="39489">
                  <c:v>1</c:v>
                </c:pt>
                <c:pt idx="39490">
                  <c:v>1</c:v>
                </c:pt>
                <c:pt idx="39491">
                  <c:v>1</c:v>
                </c:pt>
                <c:pt idx="39492">
                  <c:v>1</c:v>
                </c:pt>
                <c:pt idx="39493">
                  <c:v>1</c:v>
                </c:pt>
                <c:pt idx="39494">
                  <c:v>1</c:v>
                </c:pt>
                <c:pt idx="39495">
                  <c:v>1</c:v>
                </c:pt>
                <c:pt idx="39496">
                  <c:v>1</c:v>
                </c:pt>
                <c:pt idx="39497">
                  <c:v>1</c:v>
                </c:pt>
                <c:pt idx="39498">
                  <c:v>1</c:v>
                </c:pt>
                <c:pt idx="39499">
                  <c:v>1</c:v>
                </c:pt>
                <c:pt idx="39500">
                  <c:v>1</c:v>
                </c:pt>
                <c:pt idx="39501">
                  <c:v>1</c:v>
                </c:pt>
                <c:pt idx="39502">
                  <c:v>1</c:v>
                </c:pt>
                <c:pt idx="39503">
                  <c:v>1</c:v>
                </c:pt>
                <c:pt idx="39504">
                  <c:v>1</c:v>
                </c:pt>
                <c:pt idx="39505">
                  <c:v>1</c:v>
                </c:pt>
                <c:pt idx="39506">
                  <c:v>1</c:v>
                </c:pt>
                <c:pt idx="39507">
                  <c:v>1</c:v>
                </c:pt>
                <c:pt idx="39508">
                  <c:v>1</c:v>
                </c:pt>
                <c:pt idx="39509">
                  <c:v>1</c:v>
                </c:pt>
                <c:pt idx="39510">
                  <c:v>1</c:v>
                </c:pt>
                <c:pt idx="39511">
                  <c:v>1</c:v>
                </c:pt>
                <c:pt idx="39512">
                  <c:v>1</c:v>
                </c:pt>
                <c:pt idx="39513">
                  <c:v>1</c:v>
                </c:pt>
                <c:pt idx="39514">
                  <c:v>1</c:v>
                </c:pt>
                <c:pt idx="39515">
                  <c:v>1</c:v>
                </c:pt>
                <c:pt idx="39516">
                  <c:v>1</c:v>
                </c:pt>
                <c:pt idx="39517">
                  <c:v>1</c:v>
                </c:pt>
                <c:pt idx="39518">
                  <c:v>1</c:v>
                </c:pt>
                <c:pt idx="39519">
                  <c:v>1</c:v>
                </c:pt>
                <c:pt idx="39520">
                  <c:v>1</c:v>
                </c:pt>
                <c:pt idx="39521">
                  <c:v>1</c:v>
                </c:pt>
                <c:pt idx="39522">
                  <c:v>1</c:v>
                </c:pt>
                <c:pt idx="39523">
                  <c:v>1</c:v>
                </c:pt>
                <c:pt idx="39524">
                  <c:v>1</c:v>
                </c:pt>
                <c:pt idx="39525">
                  <c:v>1</c:v>
                </c:pt>
                <c:pt idx="39526">
                  <c:v>1</c:v>
                </c:pt>
                <c:pt idx="39527">
                  <c:v>1</c:v>
                </c:pt>
                <c:pt idx="39528">
                  <c:v>1</c:v>
                </c:pt>
                <c:pt idx="39529">
                  <c:v>1</c:v>
                </c:pt>
                <c:pt idx="39530">
                  <c:v>1</c:v>
                </c:pt>
                <c:pt idx="39531">
                  <c:v>1</c:v>
                </c:pt>
                <c:pt idx="39532">
                  <c:v>1</c:v>
                </c:pt>
                <c:pt idx="39533">
                  <c:v>1</c:v>
                </c:pt>
                <c:pt idx="39534">
                  <c:v>1</c:v>
                </c:pt>
                <c:pt idx="39535">
                  <c:v>1</c:v>
                </c:pt>
                <c:pt idx="39536">
                  <c:v>1</c:v>
                </c:pt>
                <c:pt idx="39537">
                  <c:v>1</c:v>
                </c:pt>
                <c:pt idx="39538">
                  <c:v>1</c:v>
                </c:pt>
                <c:pt idx="39539">
                  <c:v>1</c:v>
                </c:pt>
                <c:pt idx="39540">
                  <c:v>1</c:v>
                </c:pt>
                <c:pt idx="39541">
                  <c:v>1</c:v>
                </c:pt>
                <c:pt idx="39542">
                  <c:v>1</c:v>
                </c:pt>
                <c:pt idx="39543">
                  <c:v>1</c:v>
                </c:pt>
                <c:pt idx="39544">
                  <c:v>1</c:v>
                </c:pt>
                <c:pt idx="39545">
                  <c:v>1</c:v>
                </c:pt>
                <c:pt idx="39546">
                  <c:v>1</c:v>
                </c:pt>
                <c:pt idx="39547">
                  <c:v>1</c:v>
                </c:pt>
                <c:pt idx="39548">
                  <c:v>0.6</c:v>
                </c:pt>
                <c:pt idx="39549">
                  <c:v>1</c:v>
                </c:pt>
                <c:pt idx="39550">
                  <c:v>1</c:v>
                </c:pt>
                <c:pt idx="39551">
                  <c:v>1</c:v>
                </c:pt>
                <c:pt idx="39552">
                  <c:v>1</c:v>
                </c:pt>
                <c:pt idx="39553">
                  <c:v>1</c:v>
                </c:pt>
                <c:pt idx="39554">
                  <c:v>1</c:v>
                </c:pt>
                <c:pt idx="39555">
                  <c:v>1</c:v>
                </c:pt>
                <c:pt idx="39556">
                  <c:v>1</c:v>
                </c:pt>
                <c:pt idx="39557">
                  <c:v>1</c:v>
                </c:pt>
                <c:pt idx="39558">
                  <c:v>1</c:v>
                </c:pt>
                <c:pt idx="39559">
                  <c:v>1</c:v>
                </c:pt>
                <c:pt idx="39560">
                  <c:v>1</c:v>
                </c:pt>
                <c:pt idx="39561">
                  <c:v>1</c:v>
                </c:pt>
                <c:pt idx="39562">
                  <c:v>1</c:v>
                </c:pt>
                <c:pt idx="39563">
                  <c:v>1</c:v>
                </c:pt>
                <c:pt idx="39564">
                  <c:v>1</c:v>
                </c:pt>
                <c:pt idx="39565">
                  <c:v>1</c:v>
                </c:pt>
                <c:pt idx="39566">
                  <c:v>1</c:v>
                </c:pt>
                <c:pt idx="39567">
                  <c:v>1</c:v>
                </c:pt>
                <c:pt idx="39568">
                  <c:v>1</c:v>
                </c:pt>
                <c:pt idx="39569">
                  <c:v>1</c:v>
                </c:pt>
                <c:pt idx="39570">
                  <c:v>1</c:v>
                </c:pt>
                <c:pt idx="39571">
                  <c:v>1</c:v>
                </c:pt>
                <c:pt idx="39572">
                  <c:v>1</c:v>
                </c:pt>
                <c:pt idx="39573">
                  <c:v>1</c:v>
                </c:pt>
                <c:pt idx="39574">
                  <c:v>1</c:v>
                </c:pt>
                <c:pt idx="39575">
                  <c:v>1</c:v>
                </c:pt>
                <c:pt idx="39576">
                  <c:v>1</c:v>
                </c:pt>
                <c:pt idx="39577">
                  <c:v>1</c:v>
                </c:pt>
                <c:pt idx="39578">
                  <c:v>1</c:v>
                </c:pt>
                <c:pt idx="39579">
                  <c:v>1</c:v>
                </c:pt>
                <c:pt idx="39580">
                  <c:v>1</c:v>
                </c:pt>
                <c:pt idx="39581">
                  <c:v>1</c:v>
                </c:pt>
                <c:pt idx="39582">
                  <c:v>1</c:v>
                </c:pt>
                <c:pt idx="39583">
                  <c:v>1</c:v>
                </c:pt>
                <c:pt idx="39584">
                  <c:v>1</c:v>
                </c:pt>
                <c:pt idx="39585">
                  <c:v>1</c:v>
                </c:pt>
                <c:pt idx="39586">
                  <c:v>1</c:v>
                </c:pt>
                <c:pt idx="39587">
                  <c:v>1</c:v>
                </c:pt>
                <c:pt idx="39588">
                  <c:v>1</c:v>
                </c:pt>
                <c:pt idx="39589">
                  <c:v>1</c:v>
                </c:pt>
                <c:pt idx="39590">
                  <c:v>1</c:v>
                </c:pt>
                <c:pt idx="39591">
                  <c:v>1</c:v>
                </c:pt>
                <c:pt idx="39592">
                  <c:v>1</c:v>
                </c:pt>
                <c:pt idx="39593">
                  <c:v>1</c:v>
                </c:pt>
                <c:pt idx="39594">
                  <c:v>1</c:v>
                </c:pt>
                <c:pt idx="39595">
                  <c:v>1</c:v>
                </c:pt>
                <c:pt idx="39596">
                  <c:v>1</c:v>
                </c:pt>
                <c:pt idx="39597">
                  <c:v>1</c:v>
                </c:pt>
                <c:pt idx="39598">
                  <c:v>1</c:v>
                </c:pt>
                <c:pt idx="39599">
                  <c:v>1</c:v>
                </c:pt>
                <c:pt idx="39600">
                  <c:v>1</c:v>
                </c:pt>
                <c:pt idx="39601">
                  <c:v>1</c:v>
                </c:pt>
                <c:pt idx="39602">
                  <c:v>1</c:v>
                </c:pt>
                <c:pt idx="39603">
                  <c:v>1</c:v>
                </c:pt>
                <c:pt idx="39604">
                  <c:v>1</c:v>
                </c:pt>
                <c:pt idx="39605">
                  <c:v>1</c:v>
                </c:pt>
                <c:pt idx="39606">
                  <c:v>1</c:v>
                </c:pt>
                <c:pt idx="39607">
                  <c:v>1</c:v>
                </c:pt>
                <c:pt idx="39608">
                  <c:v>1</c:v>
                </c:pt>
                <c:pt idx="39609">
                  <c:v>1</c:v>
                </c:pt>
                <c:pt idx="39610">
                  <c:v>1</c:v>
                </c:pt>
                <c:pt idx="39611">
                  <c:v>1</c:v>
                </c:pt>
                <c:pt idx="39612">
                  <c:v>1</c:v>
                </c:pt>
                <c:pt idx="39613">
                  <c:v>1</c:v>
                </c:pt>
                <c:pt idx="39614">
                  <c:v>1</c:v>
                </c:pt>
                <c:pt idx="39615">
                  <c:v>1</c:v>
                </c:pt>
                <c:pt idx="39616">
                  <c:v>1</c:v>
                </c:pt>
                <c:pt idx="39617">
                  <c:v>1</c:v>
                </c:pt>
                <c:pt idx="39618">
                  <c:v>1</c:v>
                </c:pt>
                <c:pt idx="39619">
                  <c:v>1</c:v>
                </c:pt>
                <c:pt idx="39620">
                  <c:v>1</c:v>
                </c:pt>
                <c:pt idx="39621">
                  <c:v>1</c:v>
                </c:pt>
                <c:pt idx="39622">
                  <c:v>1</c:v>
                </c:pt>
                <c:pt idx="39623">
                  <c:v>1</c:v>
                </c:pt>
                <c:pt idx="39624">
                  <c:v>0.8</c:v>
                </c:pt>
                <c:pt idx="39625">
                  <c:v>1</c:v>
                </c:pt>
                <c:pt idx="39626">
                  <c:v>1</c:v>
                </c:pt>
                <c:pt idx="39627">
                  <c:v>1</c:v>
                </c:pt>
                <c:pt idx="39628">
                  <c:v>1</c:v>
                </c:pt>
                <c:pt idx="39629">
                  <c:v>1</c:v>
                </c:pt>
                <c:pt idx="39630">
                  <c:v>1</c:v>
                </c:pt>
                <c:pt idx="39631">
                  <c:v>1</c:v>
                </c:pt>
                <c:pt idx="39632">
                  <c:v>1</c:v>
                </c:pt>
                <c:pt idx="39633">
                  <c:v>1</c:v>
                </c:pt>
                <c:pt idx="39634">
                  <c:v>1</c:v>
                </c:pt>
                <c:pt idx="39635">
                  <c:v>1</c:v>
                </c:pt>
                <c:pt idx="39636">
                  <c:v>1</c:v>
                </c:pt>
                <c:pt idx="39637">
                  <c:v>1</c:v>
                </c:pt>
                <c:pt idx="39638">
                  <c:v>1</c:v>
                </c:pt>
                <c:pt idx="39639">
                  <c:v>1</c:v>
                </c:pt>
                <c:pt idx="39640">
                  <c:v>1</c:v>
                </c:pt>
                <c:pt idx="39641">
                  <c:v>1</c:v>
                </c:pt>
                <c:pt idx="39642">
                  <c:v>1</c:v>
                </c:pt>
                <c:pt idx="39643">
                  <c:v>1</c:v>
                </c:pt>
                <c:pt idx="39644">
                  <c:v>1</c:v>
                </c:pt>
                <c:pt idx="39645">
                  <c:v>1</c:v>
                </c:pt>
                <c:pt idx="39646">
                  <c:v>1</c:v>
                </c:pt>
                <c:pt idx="39647">
                  <c:v>1</c:v>
                </c:pt>
                <c:pt idx="39648">
                  <c:v>1</c:v>
                </c:pt>
                <c:pt idx="39649">
                  <c:v>1</c:v>
                </c:pt>
                <c:pt idx="39650">
                  <c:v>1</c:v>
                </c:pt>
                <c:pt idx="39651">
                  <c:v>1</c:v>
                </c:pt>
                <c:pt idx="39652">
                  <c:v>1</c:v>
                </c:pt>
                <c:pt idx="39653">
                  <c:v>1</c:v>
                </c:pt>
                <c:pt idx="39654">
                  <c:v>1</c:v>
                </c:pt>
                <c:pt idx="39655">
                  <c:v>1</c:v>
                </c:pt>
                <c:pt idx="39656">
                  <c:v>1</c:v>
                </c:pt>
                <c:pt idx="39657">
                  <c:v>1</c:v>
                </c:pt>
                <c:pt idx="39658">
                  <c:v>1</c:v>
                </c:pt>
                <c:pt idx="39659">
                  <c:v>1</c:v>
                </c:pt>
                <c:pt idx="39660">
                  <c:v>1</c:v>
                </c:pt>
                <c:pt idx="39661">
                  <c:v>1</c:v>
                </c:pt>
                <c:pt idx="39662">
                  <c:v>1</c:v>
                </c:pt>
                <c:pt idx="39663">
                  <c:v>1</c:v>
                </c:pt>
                <c:pt idx="39664">
                  <c:v>1</c:v>
                </c:pt>
                <c:pt idx="39665">
                  <c:v>1</c:v>
                </c:pt>
                <c:pt idx="39666">
                  <c:v>1</c:v>
                </c:pt>
                <c:pt idx="39667">
                  <c:v>1</c:v>
                </c:pt>
                <c:pt idx="39668">
                  <c:v>1</c:v>
                </c:pt>
                <c:pt idx="39669">
                  <c:v>1</c:v>
                </c:pt>
                <c:pt idx="39670">
                  <c:v>1</c:v>
                </c:pt>
                <c:pt idx="39671">
                  <c:v>1</c:v>
                </c:pt>
                <c:pt idx="39672">
                  <c:v>1</c:v>
                </c:pt>
                <c:pt idx="39673">
                  <c:v>1</c:v>
                </c:pt>
                <c:pt idx="39674">
                  <c:v>1</c:v>
                </c:pt>
                <c:pt idx="39675">
                  <c:v>1</c:v>
                </c:pt>
                <c:pt idx="39676">
                  <c:v>1</c:v>
                </c:pt>
                <c:pt idx="39677">
                  <c:v>1</c:v>
                </c:pt>
                <c:pt idx="39678">
                  <c:v>1</c:v>
                </c:pt>
                <c:pt idx="39679">
                  <c:v>1</c:v>
                </c:pt>
                <c:pt idx="39680">
                  <c:v>1</c:v>
                </c:pt>
                <c:pt idx="39681">
                  <c:v>1</c:v>
                </c:pt>
                <c:pt idx="39682">
                  <c:v>1</c:v>
                </c:pt>
                <c:pt idx="39683">
                  <c:v>1</c:v>
                </c:pt>
                <c:pt idx="39684">
                  <c:v>1</c:v>
                </c:pt>
                <c:pt idx="39685">
                  <c:v>1</c:v>
                </c:pt>
                <c:pt idx="39686">
                  <c:v>1</c:v>
                </c:pt>
                <c:pt idx="39687">
                  <c:v>1</c:v>
                </c:pt>
                <c:pt idx="39688">
                  <c:v>1</c:v>
                </c:pt>
                <c:pt idx="39689">
                  <c:v>1</c:v>
                </c:pt>
                <c:pt idx="39690">
                  <c:v>1</c:v>
                </c:pt>
                <c:pt idx="39691">
                  <c:v>1</c:v>
                </c:pt>
                <c:pt idx="39692">
                  <c:v>1</c:v>
                </c:pt>
                <c:pt idx="39693">
                  <c:v>1</c:v>
                </c:pt>
                <c:pt idx="39694">
                  <c:v>1</c:v>
                </c:pt>
                <c:pt idx="39695">
                  <c:v>1</c:v>
                </c:pt>
                <c:pt idx="39696">
                  <c:v>1</c:v>
                </c:pt>
                <c:pt idx="39697">
                  <c:v>1</c:v>
                </c:pt>
                <c:pt idx="39698">
                  <c:v>1</c:v>
                </c:pt>
                <c:pt idx="39699">
                  <c:v>1</c:v>
                </c:pt>
                <c:pt idx="39700">
                  <c:v>1</c:v>
                </c:pt>
                <c:pt idx="39701">
                  <c:v>1</c:v>
                </c:pt>
                <c:pt idx="39702">
                  <c:v>1</c:v>
                </c:pt>
                <c:pt idx="39703">
                  <c:v>1</c:v>
                </c:pt>
                <c:pt idx="39704">
                  <c:v>1</c:v>
                </c:pt>
                <c:pt idx="39705">
                  <c:v>1</c:v>
                </c:pt>
                <c:pt idx="39706">
                  <c:v>1</c:v>
                </c:pt>
                <c:pt idx="39707">
                  <c:v>1</c:v>
                </c:pt>
                <c:pt idx="39708">
                  <c:v>1</c:v>
                </c:pt>
                <c:pt idx="39709">
                  <c:v>1</c:v>
                </c:pt>
                <c:pt idx="39710">
                  <c:v>1</c:v>
                </c:pt>
                <c:pt idx="39711">
                  <c:v>1</c:v>
                </c:pt>
                <c:pt idx="39712">
                  <c:v>1</c:v>
                </c:pt>
                <c:pt idx="39713">
                  <c:v>1</c:v>
                </c:pt>
                <c:pt idx="39714">
                  <c:v>1</c:v>
                </c:pt>
                <c:pt idx="39715">
                  <c:v>1</c:v>
                </c:pt>
                <c:pt idx="39716">
                  <c:v>1</c:v>
                </c:pt>
                <c:pt idx="39717">
                  <c:v>1</c:v>
                </c:pt>
                <c:pt idx="39718">
                  <c:v>1</c:v>
                </c:pt>
                <c:pt idx="39719">
                  <c:v>1</c:v>
                </c:pt>
                <c:pt idx="39720">
                  <c:v>1</c:v>
                </c:pt>
                <c:pt idx="39721">
                  <c:v>1</c:v>
                </c:pt>
                <c:pt idx="39722">
                  <c:v>1</c:v>
                </c:pt>
                <c:pt idx="39723">
                  <c:v>1</c:v>
                </c:pt>
                <c:pt idx="39724">
                  <c:v>1</c:v>
                </c:pt>
                <c:pt idx="39725">
                  <c:v>1</c:v>
                </c:pt>
                <c:pt idx="39726">
                  <c:v>1</c:v>
                </c:pt>
                <c:pt idx="39727">
                  <c:v>1</c:v>
                </c:pt>
                <c:pt idx="39728">
                  <c:v>1</c:v>
                </c:pt>
                <c:pt idx="39729">
                  <c:v>1</c:v>
                </c:pt>
                <c:pt idx="39730">
                  <c:v>1</c:v>
                </c:pt>
                <c:pt idx="39731">
                  <c:v>1</c:v>
                </c:pt>
                <c:pt idx="39732">
                  <c:v>1</c:v>
                </c:pt>
                <c:pt idx="39733">
                  <c:v>1</c:v>
                </c:pt>
                <c:pt idx="39734">
                  <c:v>1</c:v>
                </c:pt>
                <c:pt idx="39735">
                  <c:v>1</c:v>
                </c:pt>
                <c:pt idx="39736">
                  <c:v>1</c:v>
                </c:pt>
                <c:pt idx="39737">
                  <c:v>1</c:v>
                </c:pt>
                <c:pt idx="39738">
                  <c:v>1</c:v>
                </c:pt>
                <c:pt idx="39739">
                  <c:v>1</c:v>
                </c:pt>
                <c:pt idx="39740">
                  <c:v>1</c:v>
                </c:pt>
                <c:pt idx="39741">
                  <c:v>1</c:v>
                </c:pt>
                <c:pt idx="39742">
                  <c:v>1</c:v>
                </c:pt>
                <c:pt idx="39743">
                  <c:v>1</c:v>
                </c:pt>
                <c:pt idx="39744">
                  <c:v>1</c:v>
                </c:pt>
                <c:pt idx="39745">
                  <c:v>1</c:v>
                </c:pt>
                <c:pt idx="39746">
                  <c:v>1</c:v>
                </c:pt>
                <c:pt idx="39747">
                  <c:v>1</c:v>
                </c:pt>
                <c:pt idx="39748">
                  <c:v>1</c:v>
                </c:pt>
                <c:pt idx="39749">
                  <c:v>1</c:v>
                </c:pt>
                <c:pt idx="39750">
                  <c:v>1</c:v>
                </c:pt>
                <c:pt idx="39751">
                  <c:v>1</c:v>
                </c:pt>
                <c:pt idx="39752">
                  <c:v>1</c:v>
                </c:pt>
                <c:pt idx="39753">
                  <c:v>1</c:v>
                </c:pt>
                <c:pt idx="39754">
                  <c:v>1</c:v>
                </c:pt>
                <c:pt idx="39755">
                  <c:v>1</c:v>
                </c:pt>
                <c:pt idx="39756">
                  <c:v>1</c:v>
                </c:pt>
                <c:pt idx="39757">
                  <c:v>1</c:v>
                </c:pt>
                <c:pt idx="39758">
                  <c:v>1</c:v>
                </c:pt>
                <c:pt idx="39759">
                  <c:v>1</c:v>
                </c:pt>
                <c:pt idx="39760">
                  <c:v>1</c:v>
                </c:pt>
                <c:pt idx="39761">
                  <c:v>1</c:v>
                </c:pt>
                <c:pt idx="39762">
                  <c:v>1</c:v>
                </c:pt>
                <c:pt idx="39763">
                  <c:v>1</c:v>
                </c:pt>
                <c:pt idx="39764">
                  <c:v>1</c:v>
                </c:pt>
                <c:pt idx="39765">
                  <c:v>1</c:v>
                </c:pt>
                <c:pt idx="39766">
                  <c:v>1</c:v>
                </c:pt>
                <c:pt idx="39767">
                  <c:v>1</c:v>
                </c:pt>
                <c:pt idx="39768">
                  <c:v>1</c:v>
                </c:pt>
                <c:pt idx="39769">
                  <c:v>1</c:v>
                </c:pt>
                <c:pt idx="39770">
                  <c:v>1</c:v>
                </c:pt>
                <c:pt idx="39771">
                  <c:v>1</c:v>
                </c:pt>
                <c:pt idx="39772">
                  <c:v>1</c:v>
                </c:pt>
                <c:pt idx="39773">
                  <c:v>1</c:v>
                </c:pt>
                <c:pt idx="39774">
                  <c:v>1</c:v>
                </c:pt>
                <c:pt idx="39775">
                  <c:v>1</c:v>
                </c:pt>
                <c:pt idx="39776">
                  <c:v>1</c:v>
                </c:pt>
                <c:pt idx="39777">
                  <c:v>1</c:v>
                </c:pt>
                <c:pt idx="39778">
                  <c:v>1</c:v>
                </c:pt>
                <c:pt idx="39779">
                  <c:v>1</c:v>
                </c:pt>
                <c:pt idx="39780">
                  <c:v>1</c:v>
                </c:pt>
                <c:pt idx="39781">
                  <c:v>1</c:v>
                </c:pt>
                <c:pt idx="39782">
                  <c:v>1</c:v>
                </c:pt>
                <c:pt idx="39783">
                  <c:v>1</c:v>
                </c:pt>
                <c:pt idx="39784">
                  <c:v>1</c:v>
                </c:pt>
                <c:pt idx="39785">
                  <c:v>1</c:v>
                </c:pt>
                <c:pt idx="39786">
                  <c:v>1</c:v>
                </c:pt>
                <c:pt idx="39787">
                  <c:v>1</c:v>
                </c:pt>
                <c:pt idx="39788">
                  <c:v>1</c:v>
                </c:pt>
                <c:pt idx="39789">
                  <c:v>1</c:v>
                </c:pt>
                <c:pt idx="39790">
                  <c:v>1</c:v>
                </c:pt>
                <c:pt idx="39791">
                  <c:v>1</c:v>
                </c:pt>
                <c:pt idx="39792">
                  <c:v>1</c:v>
                </c:pt>
                <c:pt idx="39793">
                  <c:v>1</c:v>
                </c:pt>
                <c:pt idx="39794">
                  <c:v>1</c:v>
                </c:pt>
                <c:pt idx="39795">
                  <c:v>1</c:v>
                </c:pt>
                <c:pt idx="39796">
                  <c:v>1</c:v>
                </c:pt>
                <c:pt idx="39797">
                  <c:v>1</c:v>
                </c:pt>
                <c:pt idx="39798">
                  <c:v>1</c:v>
                </c:pt>
                <c:pt idx="39799">
                  <c:v>1</c:v>
                </c:pt>
                <c:pt idx="39800">
                  <c:v>1</c:v>
                </c:pt>
                <c:pt idx="39801">
                  <c:v>1</c:v>
                </c:pt>
                <c:pt idx="39802">
                  <c:v>1</c:v>
                </c:pt>
                <c:pt idx="39803">
                  <c:v>1</c:v>
                </c:pt>
                <c:pt idx="39804">
                  <c:v>1</c:v>
                </c:pt>
                <c:pt idx="39805">
                  <c:v>1</c:v>
                </c:pt>
                <c:pt idx="39806">
                  <c:v>1</c:v>
                </c:pt>
                <c:pt idx="39807">
                  <c:v>1</c:v>
                </c:pt>
                <c:pt idx="39808">
                  <c:v>1</c:v>
                </c:pt>
                <c:pt idx="39809">
                  <c:v>0.2</c:v>
                </c:pt>
                <c:pt idx="39810">
                  <c:v>1</c:v>
                </c:pt>
                <c:pt idx="39811">
                  <c:v>1</c:v>
                </c:pt>
                <c:pt idx="39812">
                  <c:v>1</c:v>
                </c:pt>
                <c:pt idx="39813">
                  <c:v>1</c:v>
                </c:pt>
                <c:pt idx="39814">
                  <c:v>1</c:v>
                </c:pt>
                <c:pt idx="39815">
                  <c:v>1</c:v>
                </c:pt>
                <c:pt idx="39816">
                  <c:v>1</c:v>
                </c:pt>
                <c:pt idx="39817">
                  <c:v>1</c:v>
                </c:pt>
                <c:pt idx="39818">
                  <c:v>1</c:v>
                </c:pt>
                <c:pt idx="39819">
                  <c:v>1</c:v>
                </c:pt>
                <c:pt idx="39820">
                  <c:v>1</c:v>
                </c:pt>
                <c:pt idx="39821">
                  <c:v>1</c:v>
                </c:pt>
                <c:pt idx="39822">
                  <c:v>1</c:v>
                </c:pt>
                <c:pt idx="39823">
                  <c:v>1</c:v>
                </c:pt>
                <c:pt idx="39824">
                  <c:v>1</c:v>
                </c:pt>
                <c:pt idx="39825">
                  <c:v>1</c:v>
                </c:pt>
                <c:pt idx="39826">
                  <c:v>1</c:v>
                </c:pt>
                <c:pt idx="39827">
                  <c:v>1</c:v>
                </c:pt>
                <c:pt idx="39828">
                  <c:v>1</c:v>
                </c:pt>
                <c:pt idx="39829">
                  <c:v>1</c:v>
                </c:pt>
                <c:pt idx="39830">
                  <c:v>1</c:v>
                </c:pt>
                <c:pt idx="39831">
                  <c:v>1</c:v>
                </c:pt>
                <c:pt idx="39832">
                  <c:v>1</c:v>
                </c:pt>
                <c:pt idx="39833">
                  <c:v>1</c:v>
                </c:pt>
                <c:pt idx="39834">
                  <c:v>1</c:v>
                </c:pt>
                <c:pt idx="39835">
                  <c:v>1</c:v>
                </c:pt>
                <c:pt idx="39836">
                  <c:v>1</c:v>
                </c:pt>
                <c:pt idx="39837">
                  <c:v>1</c:v>
                </c:pt>
                <c:pt idx="39838">
                  <c:v>1</c:v>
                </c:pt>
                <c:pt idx="39839">
                  <c:v>1</c:v>
                </c:pt>
                <c:pt idx="39840">
                  <c:v>1</c:v>
                </c:pt>
                <c:pt idx="39841">
                  <c:v>1</c:v>
                </c:pt>
                <c:pt idx="39842">
                  <c:v>1</c:v>
                </c:pt>
                <c:pt idx="39843">
                  <c:v>1</c:v>
                </c:pt>
                <c:pt idx="39844">
                  <c:v>1</c:v>
                </c:pt>
                <c:pt idx="39845">
                  <c:v>1</c:v>
                </c:pt>
                <c:pt idx="39846">
                  <c:v>1</c:v>
                </c:pt>
                <c:pt idx="39847">
                  <c:v>1</c:v>
                </c:pt>
                <c:pt idx="39848">
                  <c:v>1</c:v>
                </c:pt>
                <c:pt idx="39849">
                  <c:v>1</c:v>
                </c:pt>
                <c:pt idx="39850">
                  <c:v>1</c:v>
                </c:pt>
                <c:pt idx="39851">
                  <c:v>1</c:v>
                </c:pt>
                <c:pt idx="39852">
                  <c:v>1</c:v>
                </c:pt>
                <c:pt idx="39853">
                  <c:v>1</c:v>
                </c:pt>
                <c:pt idx="39854">
                  <c:v>1</c:v>
                </c:pt>
                <c:pt idx="39855">
                  <c:v>1</c:v>
                </c:pt>
                <c:pt idx="39856">
                  <c:v>1</c:v>
                </c:pt>
                <c:pt idx="39857">
                  <c:v>1</c:v>
                </c:pt>
                <c:pt idx="39858">
                  <c:v>1</c:v>
                </c:pt>
                <c:pt idx="39859">
                  <c:v>1</c:v>
                </c:pt>
                <c:pt idx="39860">
                  <c:v>1</c:v>
                </c:pt>
                <c:pt idx="39861">
                  <c:v>1</c:v>
                </c:pt>
                <c:pt idx="39862">
                  <c:v>1</c:v>
                </c:pt>
                <c:pt idx="39863">
                  <c:v>1</c:v>
                </c:pt>
                <c:pt idx="39864">
                  <c:v>1</c:v>
                </c:pt>
                <c:pt idx="39865">
                  <c:v>1</c:v>
                </c:pt>
                <c:pt idx="39866">
                  <c:v>1</c:v>
                </c:pt>
                <c:pt idx="39867">
                  <c:v>1</c:v>
                </c:pt>
                <c:pt idx="39868">
                  <c:v>1</c:v>
                </c:pt>
                <c:pt idx="39869">
                  <c:v>1</c:v>
                </c:pt>
                <c:pt idx="39870">
                  <c:v>1</c:v>
                </c:pt>
                <c:pt idx="39871">
                  <c:v>1</c:v>
                </c:pt>
                <c:pt idx="39872">
                  <c:v>1</c:v>
                </c:pt>
                <c:pt idx="39873">
                  <c:v>1</c:v>
                </c:pt>
                <c:pt idx="39874">
                  <c:v>1</c:v>
                </c:pt>
                <c:pt idx="39875">
                  <c:v>1</c:v>
                </c:pt>
                <c:pt idx="39876">
                  <c:v>1</c:v>
                </c:pt>
                <c:pt idx="39877">
                  <c:v>1</c:v>
                </c:pt>
                <c:pt idx="39878">
                  <c:v>1</c:v>
                </c:pt>
                <c:pt idx="39879">
                  <c:v>1</c:v>
                </c:pt>
                <c:pt idx="39880">
                  <c:v>1</c:v>
                </c:pt>
                <c:pt idx="39881">
                  <c:v>1</c:v>
                </c:pt>
                <c:pt idx="39882">
                  <c:v>1</c:v>
                </c:pt>
                <c:pt idx="39883">
                  <c:v>1</c:v>
                </c:pt>
                <c:pt idx="39884">
                  <c:v>1</c:v>
                </c:pt>
                <c:pt idx="39885">
                  <c:v>1</c:v>
                </c:pt>
                <c:pt idx="39886">
                  <c:v>1</c:v>
                </c:pt>
                <c:pt idx="39887">
                  <c:v>1</c:v>
                </c:pt>
                <c:pt idx="39888">
                  <c:v>0.6</c:v>
                </c:pt>
                <c:pt idx="39889">
                  <c:v>1</c:v>
                </c:pt>
                <c:pt idx="39890">
                  <c:v>1</c:v>
                </c:pt>
                <c:pt idx="39891">
                  <c:v>1</c:v>
                </c:pt>
                <c:pt idx="39892">
                  <c:v>1</c:v>
                </c:pt>
                <c:pt idx="39893">
                  <c:v>1</c:v>
                </c:pt>
                <c:pt idx="39894">
                  <c:v>1</c:v>
                </c:pt>
                <c:pt idx="39895">
                  <c:v>1</c:v>
                </c:pt>
                <c:pt idx="39896">
                  <c:v>1</c:v>
                </c:pt>
                <c:pt idx="39897">
                  <c:v>1</c:v>
                </c:pt>
                <c:pt idx="39898">
                  <c:v>1</c:v>
                </c:pt>
                <c:pt idx="39899">
                  <c:v>1</c:v>
                </c:pt>
                <c:pt idx="39900">
                  <c:v>1</c:v>
                </c:pt>
                <c:pt idx="39901">
                  <c:v>1</c:v>
                </c:pt>
                <c:pt idx="39902">
                  <c:v>1</c:v>
                </c:pt>
                <c:pt idx="39903">
                  <c:v>1</c:v>
                </c:pt>
                <c:pt idx="39904">
                  <c:v>1</c:v>
                </c:pt>
                <c:pt idx="39905">
                  <c:v>1</c:v>
                </c:pt>
                <c:pt idx="39906">
                  <c:v>1</c:v>
                </c:pt>
                <c:pt idx="39907">
                  <c:v>1</c:v>
                </c:pt>
                <c:pt idx="39908">
                  <c:v>1</c:v>
                </c:pt>
                <c:pt idx="39909">
                  <c:v>1</c:v>
                </c:pt>
                <c:pt idx="39910">
                  <c:v>1</c:v>
                </c:pt>
                <c:pt idx="39911">
                  <c:v>1</c:v>
                </c:pt>
                <c:pt idx="39912">
                  <c:v>1</c:v>
                </c:pt>
                <c:pt idx="39913">
                  <c:v>1</c:v>
                </c:pt>
                <c:pt idx="39914">
                  <c:v>1</c:v>
                </c:pt>
                <c:pt idx="39915">
                  <c:v>1</c:v>
                </c:pt>
                <c:pt idx="39916">
                  <c:v>1</c:v>
                </c:pt>
                <c:pt idx="39917">
                  <c:v>1</c:v>
                </c:pt>
                <c:pt idx="39918">
                  <c:v>1</c:v>
                </c:pt>
                <c:pt idx="39919">
                  <c:v>1</c:v>
                </c:pt>
                <c:pt idx="39920">
                  <c:v>1</c:v>
                </c:pt>
                <c:pt idx="39921">
                  <c:v>1</c:v>
                </c:pt>
                <c:pt idx="39922">
                  <c:v>1</c:v>
                </c:pt>
                <c:pt idx="39923">
                  <c:v>1</c:v>
                </c:pt>
                <c:pt idx="39924">
                  <c:v>1</c:v>
                </c:pt>
                <c:pt idx="39925">
                  <c:v>1</c:v>
                </c:pt>
                <c:pt idx="39926">
                  <c:v>1</c:v>
                </c:pt>
                <c:pt idx="39927">
                  <c:v>1</c:v>
                </c:pt>
                <c:pt idx="39928">
                  <c:v>1</c:v>
                </c:pt>
                <c:pt idx="39929">
                  <c:v>1</c:v>
                </c:pt>
                <c:pt idx="39930">
                  <c:v>1</c:v>
                </c:pt>
                <c:pt idx="39931">
                  <c:v>1</c:v>
                </c:pt>
                <c:pt idx="39932">
                  <c:v>1</c:v>
                </c:pt>
                <c:pt idx="39933">
                  <c:v>1</c:v>
                </c:pt>
                <c:pt idx="39934">
                  <c:v>1</c:v>
                </c:pt>
                <c:pt idx="39935">
                  <c:v>1</c:v>
                </c:pt>
                <c:pt idx="39936">
                  <c:v>0.83333333300000001</c:v>
                </c:pt>
                <c:pt idx="39937">
                  <c:v>1</c:v>
                </c:pt>
                <c:pt idx="39938">
                  <c:v>1</c:v>
                </c:pt>
                <c:pt idx="39939">
                  <c:v>1</c:v>
                </c:pt>
                <c:pt idx="39940">
                  <c:v>1</c:v>
                </c:pt>
                <c:pt idx="39941">
                  <c:v>1</c:v>
                </c:pt>
                <c:pt idx="39942">
                  <c:v>0.16666666699999999</c:v>
                </c:pt>
                <c:pt idx="39943">
                  <c:v>0.83333333300000001</c:v>
                </c:pt>
                <c:pt idx="39944">
                  <c:v>1</c:v>
                </c:pt>
                <c:pt idx="39945">
                  <c:v>1</c:v>
                </c:pt>
                <c:pt idx="39946">
                  <c:v>1</c:v>
                </c:pt>
                <c:pt idx="39947">
                  <c:v>0.83333333300000001</c:v>
                </c:pt>
                <c:pt idx="39948">
                  <c:v>1</c:v>
                </c:pt>
                <c:pt idx="39949">
                  <c:v>0.83333333300000001</c:v>
                </c:pt>
                <c:pt idx="39950">
                  <c:v>1</c:v>
                </c:pt>
                <c:pt idx="39951">
                  <c:v>1</c:v>
                </c:pt>
                <c:pt idx="39952">
                  <c:v>1</c:v>
                </c:pt>
                <c:pt idx="39953">
                  <c:v>1</c:v>
                </c:pt>
                <c:pt idx="39954">
                  <c:v>1</c:v>
                </c:pt>
                <c:pt idx="39955">
                  <c:v>0.83333333300000001</c:v>
                </c:pt>
                <c:pt idx="39956">
                  <c:v>1</c:v>
                </c:pt>
                <c:pt idx="39957">
                  <c:v>1</c:v>
                </c:pt>
                <c:pt idx="39958">
                  <c:v>1</c:v>
                </c:pt>
                <c:pt idx="39959">
                  <c:v>1</c:v>
                </c:pt>
                <c:pt idx="39960">
                  <c:v>1</c:v>
                </c:pt>
                <c:pt idx="39961">
                  <c:v>1</c:v>
                </c:pt>
                <c:pt idx="39962">
                  <c:v>0.83333333300000001</c:v>
                </c:pt>
                <c:pt idx="39963">
                  <c:v>1</c:v>
                </c:pt>
                <c:pt idx="39964">
                  <c:v>1</c:v>
                </c:pt>
                <c:pt idx="39965">
                  <c:v>1</c:v>
                </c:pt>
                <c:pt idx="39966">
                  <c:v>1</c:v>
                </c:pt>
                <c:pt idx="39967">
                  <c:v>0.83333333300000001</c:v>
                </c:pt>
                <c:pt idx="39968">
                  <c:v>1</c:v>
                </c:pt>
                <c:pt idx="39969">
                  <c:v>0.83333333300000001</c:v>
                </c:pt>
                <c:pt idx="39970">
                  <c:v>1</c:v>
                </c:pt>
                <c:pt idx="39971">
                  <c:v>1</c:v>
                </c:pt>
                <c:pt idx="39972">
                  <c:v>1</c:v>
                </c:pt>
                <c:pt idx="39973">
                  <c:v>1</c:v>
                </c:pt>
                <c:pt idx="39974">
                  <c:v>0.83333333300000001</c:v>
                </c:pt>
                <c:pt idx="39975">
                  <c:v>0.83333333300000001</c:v>
                </c:pt>
                <c:pt idx="39976">
                  <c:v>1</c:v>
                </c:pt>
                <c:pt idx="39977">
                  <c:v>1</c:v>
                </c:pt>
                <c:pt idx="39978">
                  <c:v>1</c:v>
                </c:pt>
                <c:pt idx="39979">
                  <c:v>1</c:v>
                </c:pt>
                <c:pt idx="39980">
                  <c:v>0.83333333300000001</c:v>
                </c:pt>
                <c:pt idx="39981">
                  <c:v>1</c:v>
                </c:pt>
                <c:pt idx="39982">
                  <c:v>1</c:v>
                </c:pt>
                <c:pt idx="39983">
                  <c:v>1</c:v>
                </c:pt>
                <c:pt idx="39984">
                  <c:v>1</c:v>
                </c:pt>
                <c:pt idx="39985">
                  <c:v>0.83333333300000001</c:v>
                </c:pt>
                <c:pt idx="39986">
                  <c:v>1</c:v>
                </c:pt>
                <c:pt idx="39987">
                  <c:v>1</c:v>
                </c:pt>
                <c:pt idx="39988">
                  <c:v>1</c:v>
                </c:pt>
                <c:pt idx="39989">
                  <c:v>1</c:v>
                </c:pt>
                <c:pt idx="39990">
                  <c:v>1</c:v>
                </c:pt>
                <c:pt idx="39991">
                  <c:v>1</c:v>
                </c:pt>
                <c:pt idx="39992">
                  <c:v>1</c:v>
                </c:pt>
                <c:pt idx="39993">
                  <c:v>0.83333333300000001</c:v>
                </c:pt>
                <c:pt idx="39994">
                  <c:v>1</c:v>
                </c:pt>
                <c:pt idx="39995">
                  <c:v>0.83333333300000001</c:v>
                </c:pt>
                <c:pt idx="39996">
                  <c:v>1</c:v>
                </c:pt>
                <c:pt idx="39997">
                  <c:v>1</c:v>
                </c:pt>
                <c:pt idx="39998">
                  <c:v>0.83333333300000001</c:v>
                </c:pt>
                <c:pt idx="39999">
                  <c:v>1</c:v>
                </c:pt>
                <c:pt idx="40000">
                  <c:v>1</c:v>
                </c:pt>
                <c:pt idx="40001">
                  <c:v>1</c:v>
                </c:pt>
                <c:pt idx="40002">
                  <c:v>0.83333333300000001</c:v>
                </c:pt>
                <c:pt idx="40003">
                  <c:v>1</c:v>
                </c:pt>
                <c:pt idx="40004">
                  <c:v>1</c:v>
                </c:pt>
                <c:pt idx="40005">
                  <c:v>1</c:v>
                </c:pt>
                <c:pt idx="40006">
                  <c:v>1</c:v>
                </c:pt>
                <c:pt idx="40007">
                  <c:v>1</c:v>
                </c:pt>
                <c:pt idx="40008">
                  <c:v>1</c:v>
                </c:pt>
                <c:pt idx="40009">
                  <c:v>1</c:v>
                </c:pt>
                <c:pt idx="40010">
                  <c:v>1</c:v>
                </c:pt>
                <c:pt idx="40011">
                  <c:v>1</c:v>
                </c:pt>
                <c:pt idx="40012">
                  <c:v>1</c:v>
                </c:pt>
                <c:pt idx="40013">
                  <c:v>1</c:v>
                </c:pt>
                <c:pt idx="40014">
                  <c:v>1</c:v>
                </c:pt>
                <c:pt idx="40015">
                  <c:v>0.83333333300000001</c:v>
                </c:pt>
                <c:pt idx="40016">
                  <c:v>1</c:v>
                </c:pt>
                <c:pt idx="40017">
                  <c:v>1</c:v>
                </c:pt>
                <c:pt idx="40018">
                  <c:v>1</c:v>
                </c:pt>
                <c:pt idx="40019">
                  <c:v>1</c:v>
                </c:pt>
                <c:pt idx="40020">
                  <c:v>1</c:v>
                </c:pt>
                <c:pt idx="40021">
                  <c:v>1</c:v>
                </c:pt>
                <c:pt idx="40022">
                  <c:v>1</c:v>
                </c:pt>
                <c:pt idx="40023">
                  <c:v>1</c:v>
                </c:pt>
                <c:pt idx="40024">
                  <c:v>1</c:v>
                </c:pt>
                <c:pt idx="40025">
                  <c:v>0.83333333300000001</c:v>
                </c:pt>
                <c:pt idx="40026">
                  <c:v>1</c:v>
                </c:pt>
                <c:pt idx="40027">
                  <c:v>1</c:v>
                </c:pt>
                <c:pt idx="40028">
                  <c:v>1</c:v>
                </c:pt>
                <c:pt idx="40029">
                  <c:v>1</c:v>
                </c:pt>
                <c:pt idx="40030">
                  <c:v>1</c:v>
                </c:pt>
                <c:pt idx="40031">
                  <c:v>1</c:v>
                </c:pt>
                <c:pt idx="40032">
                  <c:v>1</c:v>
                </c:pt>
                <c:pt idx="40033">
                  <c:v>1</c:v>
                </c:pt>
                <c:pt idx="40034">
                  <c:v>1</c:v>
                </c:pt>
                <c:pt idx="40035">
                  <c:v>1</c:v>
                </c:pt>
                <c:pt idx="40036">
                  <c:v>0.66666666699999999</c:v>
                </c:pt>
                <c:pt idx="40037">
                  <c:v>1</c:v>
                </c:pt>
                <c:pt idx="40038">
                  <c:v>1</c:v>
                </c:pt>
                <c:pt idx="40039">
                  <c:v>1</c:v>
                </c:pt>
                <c:pt idx="40040">
                  <c:v>1</c:v>
                </c:pt>
                <c:pt idx="40041">
                  <c:v>1</c:v>
                </c:pt>
                <c:pt idx="40042">
                  <c:v>1</c:v>
                </c:pt>
                <c:pt idx="40043">
                  <c:v>1</c:v>
                </c:pt>
                <c:pt idx="40044">
                  <c:v>1</c:v>
                </c:pt>
                <c:pt idx="40045">
                  <c:v>1</c:v>
                </c:pt>
                <c:pt idx="40046">
                  <c:v>1</c:v>
                </c:pt>
                <c:pt idx="40047">
                  <c:v>1</c:v>
                </c:pt>
                <c:pt idx="40048">
                  <c:v>1</c:v>
                </c:pt>
                <c:pt idx="40049">
                  <c:v>0.83333333300000001</c:v>
                </c:pt>
                <c:pt idx="40050">
                  <c:v>1</c:v>
                </c:pt>
                <c:pt idx="40051">
                  <c:v>1</c:v>
                </c:pt>
                <c:pt idx="40052">
                  <c:v>1</c:v>
                </c:pt>
                <c:pt idx="40053">
                  <c:v>1</c:v>
                </c:pt>
                <c:pt idx="40054">
                  <c:v>0.83333333300000001</c:v>
                </c:pt>
                <c:pt idx="40055">
                  <c:v>1</c:v>
                </c:pt>
                <c:pt idx="40056">
                  <c:v>1</c:v>
                </c:pt>
                <c:pt idx="40057">
                  <c:v>1</c:v>
                </c:pt>
                <c:pt idx="40058">
                  <c:v>1</c:v>
                </c:pt>
                <c:pt idx="40059">
                  <c:v>0.83333333300000001</c:v>
                </c:pt>
                <c:pt idx="40060">
                  <c:v>1</c:v>
                </c:pt>
                <c:pt idx="40061">
                  <c:v>1</c:v>
                </c:pt>
                <c:pt idx="40062">
                  <c:v>1</c:v>
                </c:pt>
                <c:pt idx="40063">
                  <c:v>1</c:v>
                </c:pt>
                <c:pt idx="40064">
                  <c:v>1</c:v>
                </c:pt>
                <c:pt idx="40065">
                  <c:v>1</c:v>
                </c:pt>
                <c:pt idx="40066">
                  <c:v>1</c:v>
                </c:pt>
                <c:pt idx="40067">
                  <c:v>1</c:v>
                </c:pt>
                <c:pt idx="40068">
                  <c:v>1</c:v>
                </c:pt>
                <c:pt idx="40069">
                  <c:v>1</c:v>
                </c:pt>
                <c:pt idx="40070">
                  <c:v>1</c:v>
                </c:pt>
                <c:pt idx="40071">
                  <c:v>1</c:v>
                </c:pt>
                <c:pt idx="40072">
                  <c:v>1</c:v>
                </c:pt>
                <c:pt idx="40073">
                  <c:v>1</c:v>
                </c:pt>
                <c:pt idx="40074">
                  <c:v>1</c:v>
                </c:pt>
                <c:pt idx="40075">
                  <c:v>1</c:v>
                </c:pt>
                <c:pt idx="40076">
                  <c:v>1</c:v>
                </c:pt>
                <c:pt idx="40077">
                  <c:v>1</c:v>
                </c:pt>
                <c:pt idx="40078">
                  <c:v>1</c:v>
                </c:pt>
                <c:pt idx="40079">
                  <c:v>1</c:v>
                </c:pt>
                <c:pt idx="40080">
                  <c:v>1</c:v>
                </c:pt>
                <c:pt idx="40081">
                  <c:v>1</c:v>
                </c:pt>
                <c:pt idx="40082">
                  <c:v>1</c:v>
                </c:pt>
                <c:pt idx="40083">
                  <c:v>1</c:v>
                </c:pt>
                <c:pt idx="40084">
                  <c:v>1</c:v>
                </c:pt>
                <c:pt idx="40085">
                  <c:v>1</c:v>
                </c:pt>
                <c:pt idx="40086">
                  <c:v>1</c:v>
                </c:pt>
                <c:pt idx="40087">
                  <c:v>1</c:v>
                </c:pt>
                <c:pt idx="40088">
                  <c:v>1</c:v>
                </c:pt>
                <c:pt idx="40089">
                  <c:v>1</c:v>
                </c:pt>
                <c:pt idx="40090">
                  <c:v>1</c:v>
                </c:pt>
                <c:pt idx="40091">
                  <c:v>1</c:v>
                </c:pt>
                <c:pt idx="40092">
                  <c:v>1</c:v>
                </c:pt>
                <c:pt idx="40093">
                  <c:v>1</c:v>
                </c:pt>
                <c:pt idx="40094">
                  <c:v>1</c:v>
                </c:pt>
                <c:pt idx="40095">
                  <c:v>1</c:v>
                </c:pt>
                <c:pt idx="40096">
                  <c:v>1</c:v>
                </c:pt>
                <c:pt idx="40097">
                  <c:v>1</c:v>
                </c:pt>
                <c:pt idx="40098">
                  <c:v>1</c:v>
                </c:pt>
                <c:pt idx="40099">
                  <c:v>0.83333333300000001</c:v>
                </c:pt>
                <c:pt idx="40100">
                  <c:v>1</c:v>
                </c:pt>
                <c:pt idx="40101">
                  <c:v>1</c:v>
                </c:pt>
                <c:pt idx="40102">
                  <c:v>1</c:v>
                </c:pt>
                <c:pt idx="40103">
                  <c:v>1</c:v>
                </c:pt>
                <c:pt idx="40104">
                  <c:v>1</c:v>
                </c:pt>
                <c:pt idx="40105">
                  <c:v>1</c:v>
                </c:pt>
                <c:pt idx="40106">
                  <c:v>1</c:v>
                </c:pt>
                <c:pt idx="40107">
                  <c:v>1</c:v>
                </c:pt>
                <c:pt idx="40108">
                  <c:v>1</c:v>
                </c:pt>
                <c:pt idx="40109">
                  <c:v>1</c:v>
                </c:pt>
                <c:pt idx="40110">
                  <c:v>1</c:v>
                </c:pt>
                <c:pt idx="40111">
                  <c:v>1</c:v>
                </c:pt>
                <c:pt idx="40112">
                  <c:v>1</c:v>
                </c:pt>
                <c:pt idx="40113">
                  <c:v>1</c:v>
                </c:pt>
                <c:pt idx="40114">
                  <c:v>1</c:v>
                </c:pt>
                <c:pt idx="40115">
                  <c:v>1</c:v>
                </c:pt>
                <c:pt idx="40116">
                  <c:v>1</c:v>
                </c:pt>
                <c:pt idx="40117">
                  <c:v>1</c:v>
                </c:pt>
                <c:pt idx="40118">
                  <c:v>1</c:v>
                </c:pt>
                <c:pt idx="40119">
                  <c:v>1</c:v>
                </c:pt>
                <c:pt idx="40120">
                  <c:v>1</c:v>
                </c:pt>
                <c:pt idx="40121">
                  <c:v>1</c:v>
                </c:pt>
                <c:pt idx="40122">
                  <c:v>1</c:v>
                </c:pt>
                <c:pt idx="40123">
                  <c:v>1</c:v>
                </c:pt>
                <c:pt idx="40124">
                  <c:v>1</c:v>
                </c:pt>
                <c:pt idx="40125">
                  <c:v>1</c:v>
                </c:pt>
                <c:pt idx="40126">
                  <c:v>1</c:v>
                </c:pt>
                <c:pt idx="40127">
                  <c:v>1</c:v>
                </c:pt>
                <c:pt idx="40128">
                  <c:v>1</c:v>
                </c:pt>
                <c:pt idx="40129">
                  <c:v>0.83333333300000001</c:v>
                </c:pt>
                <c:pt idx="40130">
                  <c:v>1</c:v>
                </c:pt>
                <c:pt idx="40131">
                  <c:v>0.83333333300000001</c:v>
                </c:pt>
                <c:pt idx="40132">
                  <c:v>0.83333333300000001</c:v>
                </c:pt>
                <c:pt idx="40133">
                  <c:v>0.83333333300000001</c:v>
                </c:pt>
                <c:pt idx="40134">
                  <c:v>1</c:v>
                </c:pt>
                <c:pt idx="40135">
                  <c:v>1</c:v>
                </c:pt>
                <c:pt idx="40136">
                  <c:v>1</c:v>
                </c:pt>
                <c:pt idx="40137">
                  <c:v>1</c:v>
                </c:pt>
                <c:pt idx="40138">
                  <c:v>1</c:v>
                </c:pt>
                <c:pt idx="40139">
                  <c:v>1</c:v>
                </c:pt>
                <c:pt idx="40140">
                  <c:v>1</c:v>
                </c:pt>
                <c:pt idx="40141">
                  <c:v>1</c:v>
                </c:pt>
                <c:pt idx="40142">
                  <c:v>1</c:v>
                </c:pt>
                <c:pt idx="40143">
                  <c:v>1</c:v>
                </c:pt>
                <c:pt idx="40144">
                  <c:v>1</c:v>
                </c:pt>
                <c:pt idx="40145">
                  <c:v>1</c:v>
                </c:pt>
                <c:pt idx="40146">
                  <c:v>1</c:v>
                </c:pt>
                <c:pt idx="40147">
                  <c:v>1</c:v>
                </c:pt>
                <c:pt idx="40148">
                  <c:v>1</c:v>
                </c:pt>
                <c:pt idx="40149">
                  <c:v>1</c:v>
                </c:pt>
                <c:pt idx="40150">
                  <c:v>1</c:v>
                </c:pt>
                <c:pt idx="40151">
                  <c:v>1</c:v>
                </c:pt>
                <c:pt idx="40152">
                  <c:v>1</c:v>
                </c:pt>
                <c:pt idx="40153">
                  <c:v>1</c:v>
                </c:pt>
                <c:pt idx="40154">
                  <c:v>1</c:v>
                </c:pt>
                <c:pt idx="40155">
                  <c:v>1</c:v>
                </c:pt>
                <c:pt idx="40156">
                  <c:v>1</c:v>
                </c:pt>
                <c:pt idx="40157">
                  <c:v>1</c:v>
                </c:pt>
                <c:pt idx="40158">
                  <c:v>1</c:v>
                </c:pt>
                <c:pt idx="40159">
                  <c:v>1</c:v>
                </c:pt>
                <c:pt idx="40160">
                  <c:v>1</c:v>
                </c:pt>
                <c:pt idx="40161">
                  <c:v>1</c:v>
                </c:pt>
                <c:pt idx="40162">
                  <c:v>0.83333333300000001</c:v>
                </c:pt>
                <c:pt idx="40163">
                  <c:v>1</c:v>
                </c:pt>
                <c:pt idx="40164">
                  <c:v>1</c:v>
                </c:pt>
                <c:pt idx="40165">
                  <c:v>1</c:v>
                </c:pt>
                <c:pt idx="40166">
                  <c:v>1</c:v>
                </c:pt>
                <c:pt idx="40167">
                  <c:v>1</c:v>
                </c:pt>
                <c:pt idx="40168">
                  <c:v>1</c:v>
                </c:pt>
                <c:pt idx="40169">
                  <c:v>1</c:v>
                </c:pt>
                <c:pt idx="40170">
                  <c:v>1</c:v>
                </c:pt>
                <c:pt idx="40171">
                  <c:v>1</c:v>
                </c:pt>
                <c:pt idx="40172">
                  <c:v>1</c:v>
                </c:pt>
                <c:pt idx="40173">
                  <c:v>1</c:v>
                </c:pt>
                <c:pt idx="40174">
                  <c:v>1</c:v>
                </c:pt>
                <c:pt idx="40175">
                  <c:v>1</c:v>
                </c:pt>
                <c:pt idx="40176">
                  <c:v>1</c:v>
                </c:pt>
                <c:pt idx="40177">
                  <c:v>1</c:v>
                </c:pt>
                <c:pt idx="40178">
                  <c:v>1</c:v>
                </c:pt>
                <c:pt idx="40179">
                  <c:v>1</c:v>
                </c:pt>
                <c:pt idx="40180">
                  <c:v>1</c:v>
                </c:pt>
                <c:pt idx="40181">
                  <c:v>1</c:v>
                </c:pt>
                <c:pt idx="40182">
                  <c:v>1</c:v>
                </c:pt>
                <c:pt idx="40183">
                  <c:v>1</c:v>
                </c:pt>
                <c:pt idx="40184">
                  <c:v>1</c:v>
                </c:pt>
                <c:pt idx="40185">
                  <c:v>1</c:v>
                </c:pt>
                <c:pt idx="40186">
                  <c:v>1</c:v>
                </c:pt>
                <c:pt idx="40187">
                  <c:v>0.83333333300000001</c:v>
                </c:pt>
                <c:pt idx="40188">
                  <c:v>1</c:v>
                </c:pt>
                <c:pt idx="40189">
                  <c:v>1</c:v>
                </c:pt>
                <c:pt idx="40190">
                  <c:v>1</c:v>
                </c:pt>
                <c:pt idx="40191">
                  <c:v>1</c:v>
                </c:pt>
                <c:pt idx="40192">
                  <c:v>0.83333333300000001</c:v>
                </c:pt>
                <c:pt idx="40193">
                  <c:v>1</c:v>
                </c:pt>
                <c:pt idx="40194">
                  <c:v>1</c:v>
                </c:pt>
                <c:pt idx="40195">
                  <c:v>1</c:v>
                </c:pt>
                <c:pt idx="40196">
                  <c:v>1</c:v>
                </c:pt>
                <c:pt idx="40197">
                  <c:v>1</c:v>
                </c:pt>
                <c:pt idx="40198">
                  <c:v>1</c:v>
                </c:pt>
                <c:pt idx="40199">
                  <c:v>1</c:v>
                </c:pt>
                <c:pt idx="40200">
                  <c:v>1</c:v>
                </c:pt>
                <c:pt idx="40201">
                  <c:v>1</c:v>
                </c:pt>
                <c:pt idx="40202">
                  <c:v>1</c:v>
                </c:pt>
                <c:pt idx="40203">
                  <c:v>1</c:v>
                </c:pt>
                <c:pt idx="40204">
                  <c:v>0.83333333300000001</c:v>
                </c:pt>
                <c:pt idx="40205">
                  <c:v>1</c:v>
                </c:pt>
                <c:pt idx="40206">
                  <c:v>1</c:v>
                </c:pt>
                <c:pt idx="40207">
                  <c:v>1</c:v>
                </c:pt>
                <c:pt idx="40208">
                  <c:v>1</c:v>
                </c:pt>
                <c:pt idx="40209">
                  <c:v>0.83333333300000001</c:v>
                </c:pt>
                <c:pt idx="40210">
                  <c:v>1</c:v>
                </c:pt>
                <c:pt idx="40211">
                  <c:v>1</c:v>
                </c:pt>
                <c:pt idx="40212">
                  <c:v>1</c:v>
                </c:pt>
                <c:pt idx="40213">
                  <c:v>1</c:v>
                </c:pt>
                <c:pt idx="40214">
                  <c:v>0.83333333300000001</c:v>
                </c:pt>
                <c:pt idx="40215">
                  <c:v>1</c:v>
                </c:pt>
                <c:pt idx="40216">
                  <c:v>1</c:v>
                </c:pt>
                <c:pt idx="40217">
                  <c:v>1</c:v>
                </c:pt>
                <c:pt idx="40218">
                  <c:v>1</c:v>
                </c:pt>
                <c:pt idx="40219">
                  <c:v>1</c:v>
                </c:pt>
                <c:pt idx="40220">
                  <c:v>1</c:v>
                </c:pt>
                <c:pt idx="40221">
                  <c:v>1</c:v>
                </c:pt>
                <c:pt idx="40222">
                  <c:v>1</c:v>
                </c:pt>
                <c:pt idx="40223">
                  <c:v>1</c:v>
                </c:pt>
                <c:pt idx="40224">
                  <c:v>1</c:v>
                </c:pt>
                <c:pt idx="40225">
                  <c:v>1</c:v>
                </c:pt>
                <c:pt idx="40226">
                  <c:v>1</c:v>
                </c:pt>
                <c:pt idx="40227">
                  <c:v>0.83333333300000001</c:v>
                </c:pt>
                <c:pt idx="40228">
                  <c:v>1</c:v>
                </c:pt>
                <c:pt idx="40229">
                  <c:v>1</c:v>
                </c:pt>
                <c:pt idx="40230">
                  <c:v>1</c:v>
                </c:pt>
                <c:pt idx="40231">
                  <c:v>1</c:v>
                </c:pt>
                <c:pt idx="40232">
                  <c:v>1</c:v>
                </c:pt>
                <c:pt idx="40233">
                  <c:v>1</c:v>
                </c:pt>
                <c:pt idx="40234">
                  <c:v>1</c:v>
                </c:pt>
                <c:pt idx="40235">
                  <c:v>1</c:v>
                </c:pt>
                <c:pt idx="40236">
                  <c:v>1</c:v>
                </c:pt>
                <c:pt idx="40237">
                  <c:v>1</c:v>
                </c:pt>
                <c:pt idx="40238">
                  <c:v>1</c:v>
                </c:pt>
                <c:pt idx="40239">
                  <c:v>1</c:v>
                </c:pt>
                <c:pt idx="40240">
                  <c:v>1</c:v>
                </c:pt>
                <c:pt idx="40241">
                  <c:v>1</c:v>
                </c:pt>
                <c:pt idx="40242">
                  <c:v>1</c:v>
                </c:pt>
                <c:pt idx="40243">
                  <c:v>1</c:v>
                </c:pt>
                <c:pt idx="40244">
                  <c:v>1</c:v>
                </c:pt>
                <c:pt idx="40245">
                  <c:v>1</c:v>
                </c:pt>
                <c:pt idx="40246">
                  <c:v>1</c:v>
                </c:pt>
                <c:pt idx="40247">
                  <c:v>1</c:v>
                </c:pt>
                <c:pt idx="40248">
                  <c:v>0.83333333300000001</c:v>
                </c:pt>
                <c:pt idx="40249">
                  <c:v>1</c:v>
                </c:pt>
                <c:pt idx="40250">
                  <c:v>1</c:v>
                </c:pt>
                <c:pt idx="40251">
                  <c:v>1</c:v>
                </c:pt>
                <c:pt idx="40252">
                  <c:v>1</c:v>
                </c:pt>
                <c:pt idx="40253">
                  <c:v>1</c:v>
                </c:pt>
                <c:pt idx="40254">
                  <c:v>0.83333333300000001</c:v>
                </c:pt>
                <c:pt idx="40255">
                  <c:v>1</c:v>
                </c:pt>
                <c:pt idx="40256">
                  <c:v>1</c:v>
                </c:pt>
                <c:pt idx="40257">
                  <c:v>1</c:v>
                </c:pt>
                <c:pt idx="40258">
                  <c:v>1</c:v>
                </c:pt>
                <c:pt idx="40259">
                  <c:v>1</c:v>
                </c:pt>
                <c:pt idx="40260">
                  <c:v>1</c:v>
                </c:pt>
                <c:pt idx="40261">
                  <c:v>1</c:v>
                </c:pt>
                <c:pt idx="40262">
                  <c:v>1</c:v>
                </c:pt>
                <c:pt idx="40263">
                  <c:v>1</c:v>
                </c:pt>
                <c:pt idx="40264">
                  <c:v>1</c:v>
                </c:pt>
                <c:pt idx="40265">
                  <c:v>1</c:v>
                </c:pt>
                <c:pt idx="40266">
                  <c:v>1</c:v>
                </c:pt>
                <c:pt idx="40267">
                  <c:v>1</c:v>
                </c:pt>
                <c:pt idx="40268">
                  <c:v>1</c:v>
                </c:pt>
                <c:pt idx="40269">
                  <c:v>1</c:v>
                </c:pt>
                <c:pt idx="40270">
                  <c:v>1</c:v>
                </c:pt>
                <c:pt idx="40271">
                  <c:v>1</c:v>
                </c:pt>
                <c:pt idx="40272">
                  <c:v>1</c:v>
                </c:pt>
                <c:pt idx="40273">
                  <c:v>1</c:v>
                </c:pt>
                <c:pt idx="40274">
                  <c:v>1</c:v>
                </c:pt>
                <c:pt idx="40275">
                  <c:v>1</c:v>
                </c:pt>
                <c:pt idx="40276">
                  <c:v>1</c:v>
                </c:pt>
                <c:pt idx="40277">
                  <c:v>1</c:v>
                </c:pt>
                <c:pt idx="40278">
                  <c:v>1</c:v>
                </c:pt>
                <c:pt idx="40279">
                  <c:v>1</c:v>
                </c:pt>
                <c:pt idx="40280">
                  <c:v>1</c:v>
                </c:pt>
                <c:pt idx="40281">
                  <c:v>0.83333333300000001</c:v>
                </c:pt>
                <c:pt idx="40282">
                  <c:v>1</c:v>
                </c:pt>
                <c:pt idx="40283">
                  <c:v>1</c:v>
                </c:pt>
                <c:pt idx="40284">
                  <c:v>1</c:v>
                </c:pt>
                <c:pt idx="40285">
                  <c:v>1</c:v>
                </c:pt>
                <c:pt idx="40286">
                  <c:v>1</c:v>
                </c:pt>
                <c:pt idx="40287">
                  <c:v>1</c:v>
                </c:pt>
                <c:pt idx="40288">
                  <c:v>1</c:v>
                </c:pt>
                <c:pt idx="40289">
                  <c:v>1</c:v>
                </c:pt>
                <c:pt idx="40290">
                  <c:v>1</c:v>
                </c:pt>
                <c:pt idx="40291">
                  <c:v>1</c:v>
                </c:pt>
                <c:pt idx="40292">
                  <c:v>1</c:v>
                </c:pt>
                <c:pt idx="40293">
                  <c:v>1</c:v>
                </c:pt>
                <c:pt idx="40294">
                  <c:v>1</c:v>
                </c:pt>
                <c:pt idx="40295">
                  <c:v>1</c:v>
                </c:pt>
                <c:pt idx="40296">
                  <c:v>1</c:v>
                </c:pt>
                <c:pt idx="40297">
                  <c:v>1</c:v>
                </c:pt>
                <c:pt idx="40298">
                  <c:v>1</c:v>
                </c:pt>
                <c:pt idx="40299">
                  <c:v>1</c:v>
                </c:pt>
                <c:pt idx="40300">
                  <c:v>1</c:v>
                </c:pt>
                <c:pt idx="40301">
                  <c:v>1</c:v>
                </c:pt>
                <c:pt idx="40302">
                  <c:v>1</c:v>
                </c:pt>
                <c:pt idx="40303">
                  <c:v>1</c:v>
                </c:pt>
                <c:pt idx="40304">
                  <c:v>1</c:v>
                </c:pt>
                <c:pt idx="40305">
                  <c:v>1</c:v>
                </c:pt>
                <c:pt idx="40306">
                  <c:v>1</c:v>
                </c:pt>
                <c:pt idx="40307">
                  <c:v>1</c:v>
                </c:pt>
                <c:pt idx="40308">
                  <c:v>1</c:v>
                </c:pt>
                <c:pt idx="40309">
                  <c:v>1</c:v>
                </c:pt>
                <c:pt idx="40310">
                  <c:v>1</c:v>
                </c:pt>
                <c:pt idx="40311">
                  <c:v>1</c:v>
                </c:pt>
                <c:pt idx="40312">
                  <c:v>1</c:v>
                </c:pt>
                <c:pt idx="40313">
                  <c:v>0.83333333300000001</c:v>
                </c:pt>
                <c:pt idx="40314">
                  <c:v>1</c:v>
                </c:pt>
                <c:pt idx="40315">
                  <c:v>1</c:v>
                </c:pt>
                <c:pt idx="40316">
                  <c:v>1</c:v>
                </c:pt>
                <c:pt idx="40317">
                  <c:v>1</c:v>
                </c:pt>
                <c:pt idx="40318">
                  <c:v>1</c:v>
                </c:pt>
                <c:pt idx="40319">
                  <c:v>1</c:v>
                </c:pt>
                <c:pt idx="40320">
                  <c:v>1</c:v>
                </c:pt>
                <c:pt idx="40321">
                  <c:v>0.83333333300000001</c:v>
                </c:pt>
                <c:pt idx="40322">
                  <c:v>1</c:v>
                </c:pt>
                <c:pt idx="40323">
                  <c:v>1</c:v>
                </c:pt>
                <c:pt idx="40324">
                  <c:v>1</c:v>
                </c:pt>
                <c:pt idx="40325">
                  <c:v>1</c:v>
                </c:pt>
                <c:pt idx="40326">
                  <c:v>1</c:v>
                </c:pt>
                <c:pt idx="40327">
                  <c:v>1</c:v>
                </c:pt>
                <c:pt idx="40328">
                  <c:v>1</c:v>
                </c:pt>
                <c:pt idx="40329">
                  <c:v>1</c:v>
                </c:pt>
                <c:pt idx="40330">
                  <c:v>1</c:v>
                </c:pt>
                <c:pt idx="40331">
                  <c:v>1</c:v>
                </c:pt>
                <c:pt idx="40332">
                  <c:v>1</c:v>
                </c:pt>
                <c:pt idx="40333">
                  <c:v>0.83333333300000001</c:v>
                </c:pt>
                <c:pt idx="40334">
                  <c:v>1</c:v>
                </c:pt>
                <c:pt idx="40335">
                  <c:v>1</c:v>
                </c:pt>
                <c:pt idx="40336">
                  <c:v>1</c:v>
                </c:pt>
                <c:pt idx="40337">
                  <c:v>1</c:v>
                </c:pt>
                <c:pt idx="40338">
                  <c:v>1</c:v>
                </c:pt>
                <c:pt idx="40339">
                  <c:v>1</c:v>
                </c:pt>
                <c:pt idx="40340">
                  <c:v>0.83333333300000001</c:v>
                </c:pt>
                <c:pt idx="40341">
                  <c:v>0.83333333300000001</c:v>
                </c:pt>
                <c:pt idx="40342">
                  <c:v>1</c:v>
                </c:pt>
                <c:pt idx="40343">
                  <c:v>1</c:v>
                </c:pt>
                <c:pt idx="40344">
                  <c:v>1</c:v>
                </c:pt>
                <c:pt idx="40345">
                  <c:v>1</c:v>
                </c:pt>
                <c:pt idx="40346">
                  <c:v>1</c:v>
                </c:pt>
                <c:pt idx="40347">
                  <c:v>1</c:v>
                </c:pt>
                <c:pt idx="40348">
                  <c:v>1</c:v>
                </c:pt>
                <c:pt idx="40349">
                  <c:v>1</c:v>
                </c:pt>
                <c:pt idx="40350">
                  <c:v>1</c:v>
                </c:pt>
                <c:pt idx="40351">
                  <c:v>1</c:v>
                </c:pt>
                <c:pt idx="40352">
                  <c:v>1</c:v>
                </c:pt>
                <c:pt idx="40353">
                  <c:v>1</c:v>
                </c:pt>
                <c:pt idx="40354">
                  <c:v>1</c:v>
                </c:pt>
                <c:pt idx="40355">
                  <c:v>0.83333333300000001</c:v>
                </c:pt>
                <c:pt idx="40356">
                  <c:v>1</c:v>
                </c:pt>
                <c:pt idx="40357">
                  <c:v>1</c:v>
                </c:pt>
                <c:pt idx="40358">
                  <c:v>1</c:v>
                </c:pt>
                <c:pt idx="40359">
                  <c:v>1</c:v>
                </c:pt>
                <c:pt idx="40360">
                  <c:v>0.83333333300000001</c:v>
                </c:pt>
                <c:pt idx="40361">
                  <c:v>1</c:v>
                </c:pt>
                <c:pt idx="40362">
                  <c:v>1</c:v>
                </c:pt>
                <c:pt idx="40363">
                  <c:v>1</c:v>
                </c:pt>
                <c:pt idx="40364">
                  <c:v>1</c:v>
                </c:pt>
                <c:pt idx="40365">
                  <c:v>1</c:v>
                </c:pt>
                <c:pt idx="40366">
                  <c:v>1</c:v>
                </c:pt>
                <c:pt idx="40367">
                  <c:v>1</c:v>
                </c:pt>
                <c:pt idx="40368">
                  <c:v>1</c:v>
                </c:pt>
                <c:pt idx="40369">
                  <c:v>1</c:v>
                </c:pt>
                <c:pt idx="40370">
                  <c:v>1</c:v>
                </c:pt>
                <c:pt idx="40371">
                  <c:v>1</c:v>
                </c:pt>
                <c:pt idx="40372">
                  <c:v>1</c:v>
                </c:pt>
                <c:pt idx="40373">
                  <c:v>1</c:v>
                </c:pt>
                <c:pt idx="40374">
                  <c:v>1</c:v>
                </c:pt>
                <c:pt idx="40375">
                  <c:v>1</c:v>
                </c:pt>
                <c:pt idx="40376">
                  <c:v>1</c:v>
                </c:pt>
                <c:pt idx="40377">
                  <c:v>1</c:v>
                </c:pt>
                <c:pt idx="40378">
                  <c:v>1</c:v>
                </c:pt>
                <c:pt idx="40379">
                  <c:v>1</c:v>
                </c:pt>
                <c:pt idx="40380">
                  <c:v>1</c:v>
                </c:pt>
                <c:pt idx="40381">
                  <c:v>1</c:v>
                </c:pt>
                <c:pt idx="40382">
                  <c:v>0.83333333300000001</c:v>
                </c:pt>
                <c:pt idx="40383">
                  <c:v>1</c:v>
                </c:pt>
                <c:pt idx="40384">
                  <c:v>1</c:v>
                </c:pt>
                <c:pt idx="40385">
                  <c:v>1</c:v>
                </c:pt>
                <c:pt idx="40386">
                  <c:v>1</c:v>
                </c:pt>
                <c:pt idx="40387">
                  <c:v>1</c:v>
                </c:pt>
                <c:pt idx="40388">
                  <c:v>1</c:v>
                </c:pt>
                <c:pt idx="40389">
                  <c:v>1</c:v>
                </c:pt>
                <c:pt idx="40390">
                  <c:v>1</c:v>
                </c:pt>
                <c:pt idx="40391">
                  <c:v>1</c:v>
                </c:pt>
                <c:pt idx="40392">
                  <c:v>1</c:v>
                </c:pt>
                <c:pt idx="40393">
                  <c:v>1</c:v>
                </c:pt>
                <c:pt idx="40394">
                  <c:v>1</c:v>
                </c:pt>
                <c:pt idx="40395">
                  <c:v>1</c:v>
                </c:pt>
                <c:pt idx="40396">
                  <c:v>1</c:v>
                </c:pt>
                <c:pt idx="40397">
                  <c:v>1</c:v>
                </c:pt>
                <c:pt idx="40398">
                  <c:v>1</c:v>
                </c:pt>
                <c:pt idx="40399">
                  <c:v>1</c:v>
                </c:pt>
                <c:pt idx="40400">
                  <c:v>1</c:v>
                </c:pt>
                <c:pt idx="40401">
                  <c:v>1</c:v>
                </c:pt>
                <c:pt idx="40402">
                  <c:v>1</c:v>
                </c:pt>
                <c:pt idx="40403">
                  <c:v>1</c:v>
                </c:pt>
                <c:pt idx="40404">
                  <c:v>1</c:v>
                </c:pt>
                <c:pt idx="40405">
                  <c:v>1</c:v>
                </c:pt>
                <c:pt idx="40406">
                  <c:v>1</c:v>
                </c:pt>
                <c:pt idx="40407">
                  <c:v>1</c:v>
                </c:pt>
                <c:pt idx="40408">
                  <c:v>1</c:v>
                </c:pt>
                <c:pt idx="40409">
                  <c:v>1</c:v>
                </c:pt>
                <c:pt idx="40410">
                  <c:v>1</c:v>
                </c:pt>
                <c:pt idx="40411">
                  <c:v>1</c:v>
                </c:pt>
                <c:pt idx="40412">
                  <c:v>1</c:v>
                </c:pt>
                <c:pt idx="40413">
                  <c:v>0.83333333300000001</c:v>
                </c:pt>
                <c:pt idx="40414">
                  <c:v>0.83333333300000001</c:v>
                </c:pt>
                <c:pt idx="40415">
                  <c:v>1</c:v>
                </c:pt>
                <c:pt idx="40416">
                  <c:v>1</c:v>
                </c:pt>
                <c:pt idx="40417">
                  <c:v>1</c:v>
                </c:pt>
                <c:pt idx="40418">
                  <c:v>1</c:v>
                </c:pt>
                <c:pt idx="40419">
                  <c:v>1</c:v>
                </c:pt>
                <c:pt idx="40420">
                  <c:v>1</c:v>
                </c:pt>
                <c:pt idx="40421">
                  <c:v>0.83333333300000001</c:v>
                </c:pt>
                <c:pt idx="40422">
                  <c:v>1</c:v>
                </c:pt>
                <c:pt idx="40423">
                  <c:v>1</c:v>
                </c:pt>
                <c:pt idx="40424">
                  <c:v>1</c:v>
                </c:pt>
                <c:pt idx="40425">
                  <c:v>1</c:v>
                </c:pt>
                <c:pt idx="40426">
                  <c:v>1</c:v>
                </c:pt>
                <c:pt idx="40427">
                  <c:v>1</c:v>
                </c:pt>
                <c:pt idx="40428">
                  <c:v>1</c:v>
                </c:pt>
                <c:pt idx="40429">
                  <c:v>1</c:v>
                </c:pt>
                <c:pt idx="40430">
                  <c:v>1</c:v>
                </c:pt>
                <c:pt idx="40431">
                  <c:v>1</c:v>
                </c:pt>
                <c:pt idx="40432">
                  <c:v>1</c:v>
                </c:pt>
                <c:pt idx="40433">
                  <c:v>1</c:v>
                </c:pt>
                <c:pt idx="40434">
                  <c:v>1</c:v>
                </c:pt>
                <c:pt idx="40435">
                  <c:v>1</c:v>
                </c:pt>
                <c:pt idx="40436">
                  <c:v>1</c:v>
                </c:pt>
                <c:pt idx="40437">
                  <c:v>1</c:v>
                </c:pt>
                <c:pt idx="40438">
                  <c:v>1</c:v>
                </c:pt>
                <c:pt idx="40439">
                  <c:v>1</c:v>
                </c:pt>
                <c:pt idx="40440">
                  <c:v>1</c:v>
                </c:pt>
                <c:pt idx="40441">
                  <c:v>1</c:v>
                </c:pt>
                <c:pt idx="40442">
                  <c:v>1</c:v>
                </c:pt>
                <c:pt idx="40443">
                  <c:v>1</c:v>
                </c:pt>
                <c:pt idx="40444">
                  <c:v>0.83333333300000001</c:v>
                </c:pt>
                <c:pt idx="40445">
                  <c:v>1</c:v>
                </c:pt>
                <c:pt idx="40446">
                  <c:v>1</c:v>
                </c:pt>
                <c:pt idx="40447">
                  <c:v>1</c:v>
                </c:pt>
                <c:pt idx="40448">
                  <c:v>1</c:v>
                </c:pt>
                <c:pt idx="40449">
                  <c:v>1</c:v>
                </c:pt>
                <c:pt idx="40450">
                  <c:v>1</c:v>
                </c:pt>
                <c:pt idx="40451">
                  <c:v>1</c:v>
                </c:pt>
                <c:pt idx="40452">
                  <c:v>1</c:v>
                </c:pt>
                <c:pt idx="40453">
                  <c:v>1</c:v>
                </c:pt>
                <c:pt idx="40454">
                  <c:v>1</c:v>
                </c:pt>
                <c:pt idx="40455">
                  <c:v>1</c:v>
                </c:pt>
                <c:pt idx="40456">
                  <c:v>1</c:v>
                </c:pt>
                <c:pt idx="40457">
                  <c:v>1</c:v>
                </c:pt>
                <c:pt idx="40458">
                  <c:v>1</c:v>
                </c:pt>
                <c:pt idx="40459">
                  <c:v>1</c:v>
                </c:pt>
                <c:pt idx="40460">
                  <c:v>1</c:v>
                </c:pt>
                <c:pt idx="40461">
                  <c:v>1</c:v>
                </c:pt>
                <c:pt idx="40462">
                  <c:v>1</c:v>
                </c:pt>
                <c:pt idx="40463">
                  <c:v>1</c:v>
                </c:pt>
                <c:pt idx="40464">
                  <c:v>1</c:v>
                </c:pt>
                <c:pt idx="40465">
                  <c:v>1</c:v>
                </c:pt>
                <c:pt idx="40466">
                  <c:v>1</c:v>
                </c:pt>
                <c:pt idx="40467">
                  <c:v>1</c:v>
                </c:pt>
                <c:pt idx="40468">
                  <c:v>1</c:v>
                </c:pt>
                <c:pt idx="40469">
                  <c:v>1</c:v>
                </c:pt>
                <c:pt idx="40470">
                  <c:v>1</c:v>
                </c:pt>
                <c:pt idx="40471">
                  <c:v>1</c:v>
                </c:pt>
                <c:pt idx="40472">
                  <c:v>1</c:v>
                </c:pt>
                <c:pt idx="40473">
                  <c:v>1</c:v>
                </c:pt>
                <c:pt idx="40474">
                  <c:v>1</c:v>
                </c:pt>
                <c:pt idx="40475">
                  <c:v>1</c:v>
                </c:pt>
                <c:pt idx="40476">
                  <c:v>1</c:v>
                </c:pt>
                <c:pt idx="40477">
                  <c:v>0.83333333300000001</c:v>
                </c:pt>
                <c:pt idx="40478">
                  <c:v>1</c:v>
                </c:pt>
                <c:pt idx="40479">
                  <c:v>1</c:v>
                </c:pt>
                <c:pt idx="40480">
                  <c:v>1</c:v>
                </c:pt>
                <c:pt idx="40481">
                  <c:v>1</c:v>
                </c:pt>
                <c:pt idx="40482">
                  <c:v>1</c:v>
                </c:pt>
                <c:pt idx="40483">
                  <c:v>1</c:v>
                </c:pt>
                <c:pt idx="40484">
                  <c:v>1</c:v>
                </c:pt>
                <c:pt idx="40485">
                  <c:v>1</c:v>
                </c:pt>
                <c:pt idx="40486">
                  <c:v>1</c:v>
                </c:pt>
                <c:pt idx="40487">
                  <c:v>1</c:v>
                </c:pt>
                <c:pt idx="40488">
                  <c:v>1</c:v>
                </c:pt>
                <c:pt idx="40489">
                  <c:v>1</c:v>
                </c:pt>
                <c:pt idx="40490">
                  <c:v>1</c:v>
                </c:pt>
                <c:pt idx="40491">
                  <c:v>1</c:v>
                </c:pt>
                <c:pt idx="40492">
                  <c:v>1</c:v>
                </c:pt>
                <c:pt idx="40493">
                  <c:v>1</c:v>
                </c:pt>
                <c:pt idx="40494">
                  <c:v>1</c:v>
                </c:pt>
                <c:pt idx="40495">
                  <c:v>1</c:v>
                </c:pt>
                <c:pt idx="40496">
                  <c:v>1</c:v>
                </c:pt>
                <c:pt idx="40497">
                  <c:v>1</c:v>
                </c:pt>
                <c:pt idx="40498">
                  <c:v>1</c:v>
                </c:pt>
                <c:pt idx="40499">
                  <c:v>1</c:v>
                </c:pt>
                <c:pt idx="40500">
                  <c:v>1</c:v>
                </c:pt>
                <c:pt idx="40501">
                  <c:v>1</c:v>
                </c:pt>
                <c:pt idx="40502">
                  <c:v>1</c:v>
                </c:pt>
                <c:pt idx="40503">
                  <c:v>1</c:v>
                </c:pt>
                <c:pt idx="40504">
                  <c:v>1</c:v>
                </c:pt>
                <c:pt idx="40505">
                  <c:v>1</c:v>
                </c:pt>
                <c:pt idx="40506">
                  <c:v>1</c:v>
                </c:pt>
                <c:pt idx="40507">
                  <c:v>1</c:v>
                </c:pt>
                <c:pt idx="40508">
                  <c:v>1</c:v>
                </c:pt>
                <c:pt idx="40509">
                  <c:v>1</c:v>
                </c:pt>
                <c:pt idx="40510">
                  <c:v>1</c:v>
                </c:pt>
                <c:pt idx="40511">
                  <c:v>1</c:v>
                </c:pt>
                <c:pt idx="40512">
                  <c:v>1</c:v>
                </c:pt>
                <c:pt idx="40513">
                  <c:v>1</c:v>
                </c:pt>
                <c:pt idx="40514">
                  <c:v>1</c:v>
                </c:pt>
                <c:pt idx="40515">
                  <c:v>1</c:v>
                </c:pt>
                <c:pt idx="40516">
                  <c:v>1</c:v>
                </c:pt>
                <c:pt idx="40517">
                  <c:v>1</c:v>
                </c:pt>
                <c:pt idx="40518">
                  <c:v>1</c:v>
                </c:pt>
                <c:pt idx="40519">
                  <c:v>1</c:v>
                </c:pt>
                <c:pt idx="40520">
                  <c:v>1</c:v>
                </c:pt>
                <c:pt idx="40521">
                  <c:v>1</c:v>
                </c:pt>
                <c:pt idx="40522">
                  <c:v>1</c:v>
                </c:pt>
                <c:pt idx="40523">
                  <c:v>1</c:v>
                </c:pt>
                <c:pt idx="40524">
                  <c:v>1</c:v>
                </c:pt>
                <c:pt idx="40525">
                  <c:v>1</c:v>
                </c:pt>
                <c:pt idx="40526">
                  <c:v>1</c:v>
                </c:pt>
                <c:pt idx="40527">
                  <c:v>1</c:v>
                </c:pt>
                <c:pt idx="40528">
                  <c:v>1</c:v>
                </c:pt>
                <c:pt idx="40529">
                  <c:v>1</c:v>
                </c:pt>
                <c:pt idx="40530">
                  <c:v>1</c:v>
                </c:pt>
                <c:pt idx="40531">
                  <c:v>1</c:v>
                </c:pt>
                <c:pt idx="40532">
                  <c:v>1</c:v>
                </c:pt>
                <c:pt idx="40533">
                  <c:v>1</c:v>
                </c:pt>
                <c:pt idx="40534">
                  <c:v>1</c:v>
                </c:pt>
                <c:pt idx="40535">
                  <c:v>1</c:v>
                </c:pt>
                <c:pt idx="40536">
                  <c:v>1</c:v>
                </c:pt>
                <c:pt idx="40537">
                  <c:v>1</c:v>
                </c:pt>
                <c:pt idx="40538">
                  <c:v>0.83333333300000001</c:v>
                </c:pt>
                <c:pt idx="40539">
                  <c:v>1</c:v>
                </c:pt>
                <c:pt idx="40540">
                  <c:v>1</c:v>
                </c:pt>
                <c:pt idx="40541">
                  <c:v>1</c:v>
                </c:pt>
                <c:pt idx="40542">
                  <c:v>1</c:v>
                </c:pt>
                <c:pt idx="40543">
                  <c:v>1</c:v>
                </c:pt>
                <c:pt idx="40544">
                  <c:v>1</c:v>
                </c:pt>
                <c:pt idx="40545">
                  <c:v>1</c:v>
                </c:pt>
                <c:pt idx="40546">
                  <c:v>1</c:v>
                </c:pt>
                <c:pt idx="40547">
                  <c:v>1</c:v>
                </c:pt>
                <c:pt idx="40548">
                  <c:v>1</c:v>
                </c:pt>
                <c:pt idx="40549">
                  <c:v>1</c:v>
                </c:pt>
                <c:pt idx="40550">
                  <c:v>1</c:v>
                </c:pt>
                <c:pt idx="40551">
                  <c:v>1</c:v>
                </c:pt>
                <c:pt idx="40552">
                  <c:v>1</c:v>
                </c:pt>
                <c:pt idx="40553">
                  <c:v>1</c:v>
                </c:pt>
                <c:pt idx="40554">
                  <c:v>1</c:v>
                </c:pt>
                <c:pt idx="40555">
                  <c:v>1</c:v>
                </c:pt>
                <c:pt idx="40556">
                  <c:v>1</c:v>
                </c:pt>
                <c:pt idx="40557">
                  <c:v>1</c:v>
                </c:pt>
                <c:pt idx="40558">
                  <c:v>1</c:v>
                </c:pt>
                <c:pt idx="40559">
                  <c:v>1</c:v>
                </c:pt>
                <c:pt idx="40560">
                  <c:v>1</c:v>
                </c:pt>
                <c:pt idx="40561">
                  <c:v>1</c:v>
                </c:pt>
                <c:pt idx="40562">
                  <c:v>1</c:v>
                </c:pt>
                <c:pt idx="40563">
                  <c:v>1</c:v>
                </c:pt>
                <c:pt idx="40564">
                  <c:v>1</c:v>
                </c:pt>
                <c:pt idx="40565">
                  <c:v>1</c:v>
                </c:pt>
                <c:pt idx="40566">
                  <c:v>1</c:v>
                </c:pt>
                <c:pt idx="40567">
                  <c:v>1</c:v>
                </c:pt>
                <c:pt idx="40568">
                  <c:v>1</c:v>
                </c:pt>
                <c:pt idx="40569">
                  <c:v>1</c:v>
                </c:pt>
                <c:pt idx="40570">
                  <c:v>1</c:v>
                </c:pt>
                <c:pt idx="40571">
                  <c:v>1</c:v>
                </c:pt>
                <c:pt idx="40572">
                  <c:v>1</c:v>
                </c:pt>
                <c:pt idx="40573">
                  <c:v>1</c:v>
                </c:pt>
                <c:pt idx="40574">
                  <c:v>1</c:v>
                </c:pt>
                <c:pt idx="40575">
                  <c:v>1</c:v>
                </c:pt>
                <c:pt idx="40576">
                  <c:v>1</c:v>
                </c:pt>
                <c:pt idx="40577">
                  <c:v>1</c:v>
                </c:pt>
                <c:pt idx="40578">
                  <c:v>1</c:v>
                </c:pt>
                <c:pt idx="40579">
                  <c:v>1</c:v>
                </c:pt>
                <c:pt idx="40580">
                  <c:v>1</c:v>
                </c:pt>
                <c:pt idx="40581">
                  <c:v>1</c:v>
                </c:pt>
                <c:pt idx="40582">
                  <c:v>1</c:v>
                </c:pt>
                <c:pt idx="40583">
                  <c:v>1</c:v>
                </c:pt>
                <c:pt idx="40584">
                  <c:v>1</c:v>
                </c:pt>
                <c:pt idx="40585">
                  <c:v>1</c:v>
                </c:pt>
                <c:pt idx="40586">
                  <c:v>1</c:v>
                </c:pt>
                <c:pt idx="40587">
                  <c:v>1</c:v>
                </c:pt>
                <c:pt idx="40588">
                  <c:v>1</c:v>
                </c:pt>
                <c:pt idx="40589">
                  <c:v>1</c:v>
                </c:pt>
                <c:pt idx="40590">
                  <c:v>1</c:v>
                </c:pt>
                <c:pt idx="40591">
                  <c:v>1</c:v>
                </c:pt>
                <c:pt idx="40592">
                  <c:v>1</c:v>
                </c:pt>
                <c:pt idx="40593">
                  <c:v>1</c:v>
                </c:pt>
                <c:pt idx="40594">
                  <c:v>1</c:v>
                </c:pt>
                <c:pt idx="40595">
                  <c:v>1</c:v>
                </c:pt>
                <c:pt idx="40596">
                  <c:v>1</c:v>
                </c:pt>
                <c:pt idx="40597">
                  <c:v>1</c:v>
                </c:pt>
                <c:pt idx="40598">
                  <c:v>1</c:v>
                </c:pt>
                <c:pt idx="40599">
                  <c:v>0.83333333300000001</c:v>
                </c:pt>
                <c:pt idx="40600">
                  <c:v>1</c:v>
                </c:pt>
                <c:pt idx="40601">
                  <c:v>1</c:v>
                </c:pt>
                <c:pt idx="40602">
                  <c:v>1</c:v>
                </c:pt>
                <c:pt idx="40603">
                  <c:v>1</c:v>
                </c:pt>
                <c:pt idx="40604">
                  <c:v>1</c:v>
                </c:pt>
                <c:pt idx="40605">
                  <c:v>1</c:v>
                </c:pt>
                <c:pt idx="40606">
                  <c:v>1</c:v>
                </c:pt>
                <c:pt idx="40607">
                  <c:v>1</c:v>
                </c:pt>
                <c:pt idx="40608">
                  <c:v>1</c:v>
                </c:pt>
                <c:pt idx="40609">
                  <c:v>1</c:v>
                </c:pt>
                <c:pt idx="40610">
                  <c:v>0.83333333300000001</c:v>
                </c:pt>
                <c:pt idx="40611">
                  <c:v>1</c:v>
                </c:pt>
                <c:pt idx="40612">
                  <c:v>1</c:v>
                </c:pt>
                <c:pt idx="40613">
                  <c:v>1</c:v>
                </c:pt>
                <c:pt idx="40614">
                  <c:v>1</c:v>
                </c:pt>
                <c:pt idx="40615">
                  <c:v>1</c:v>
                </c:pt>
                <c:pt idx="40616">
                  <c:v>0.5</c:v>
                </c:pt>
                <c:pt idx="40617">
                  <c:v>1</c:v>
                </c:pt>
                <c:pt idx="40618">
                  <c:v>1</c:v>
                </c:pt>
                <c:pt idx="40619">
                  <c:v>1</c:v>
                </c:pt>
                <c:pt idx="40620">
                  <c:v>1</c:v>
                </c:pt>
                <c:pt idx="40621">
                  <c:v>1</c:v>
                </c:pt>
                <c:pt idx="40622">
                  <c:v>1</c:v>
                </c:pt>
                <c:pt idx="40623">
                  <c:v>1</c:v>
                </c:pt>
                <c:pt idx="40624">
                  <c:v>1</c:v>
                </c:pt>
                <c:pt idx="40625">
                  <c:v>1</c:v>
                </c:pt>
                <c:pt idx="40626">
                  <c:v>1</c:v>
                </c:pt>
                <c:pt idx="40627">
                  <c:v>1</c:v>
                </c:pt>
                <c:pt idx="40628">
                  <c:v>1</c:v>
                </c:pt>
                <c:pt idx="40629">
                  <c:v>1</c:v>
                </c:pt>
                <c:pt idx="40630">
                  <c:v>1</c:v>
                </c:pt>
                <c:pt idx="40631">
                  <c:v>1</c:v>
                </c:pt>
                <c:pt idx="40632">
                  <c:v>1</c:v>
                </c:pt>
                <c:pt idx="40633">
                  <c:v>1</c:v>
                </c:pt>
                <c:pt idx="40634">
                  <c:v>0.83333333300000001</c:v>
                </c:pt>
                <c:pt idx="40635">
                  <c:v>1</c:v>
                </c:pt>
                <c:pt idx="40636">
                  <c:v>1</c:v>
                </c:pt>
                <c:pt idx="40637">
                  <c:v>1</c:v>
                </c:pt>
                <c:pt idx="40638">
                  <c:v>1</c:v>
                </c:pt>
                <c:pt idx="40639">
                  <c:v>1</c:v>
                </c:pt>
                <c:pt idx="40640">
                  <c:v>1</c:v>
                </c:pt>
                <c:pt idx="40641">
                  <c:v>1</c:v>
                </c:pt>
                <c:pt idx="40642">
                  <c:v>1</c:v>
                </c:pt>
                <c:pt idx="40643">
                  <c:v>1</c:v>
                </c:pt>
                <c:pt idx="40644">
                  <c:v>1</c:v>
                </c:pt>
                <c:pt idx="40645">
                  <c:v>1</c:v>
                </c:pt>
                <c:pt idx="40646">
                  <c:v>1</c:v>
                </c:pt>
                <c:pt idx="40647">
                  <c:v>1</c:v>
                </c:pt>
                <c:pt idx="40648">
                  <c:v>1</c:v>
                </c:pt>
                <c:pt idx="40649">
                  <c:v>1</c:v>
                </c:pt>
                <c:pt idx="40650">
                  <c:v>1</c:v>
                </c:pt>
                <c:pt idx="40651">
                  <c:v>1</c:v>
                </c:pt>
                <c:pt idx="40652">
                  <c:v>1</c:v>
                </c:pt>
                <c:pt idx="40653">
                  <c:v>1</c:v>
                </c:pt>
                <c:pt idx="40654">
                  <c:v>1</c:v>
                </c:pt>
                <c:pt idx="40655">
                  <c:v>1</c:v>
                </c:pt>
                <c:pt idx="40656">
                  <c:v>1</c:v>
                </c:pt>
                <c:pt idx="40657">
                  <c:v>1</c:v>
                </c:pt>
                <c:pt idx="40658">
                  <c:v>1</c:v>
                </c:pt>
                <c:pt idx="40659">
                  <c:v>1</c:v>
                </c:pt>
                <c:pt idx="40660">
                  <c:v>1</c:v>
                </c:pt>
                <c:pt idx="40661">
                  <c:v>1</c:v>
                </c:pt>
                <c:pt idx="40662">
                  <c:v>1</c:v>
                </c:pt>
                <c:pt idx="40663">
                  <c:v>1</c:v>
                </c:pt>
                <c:pt idx="40664">
                  <c:v>1</c:v>
                </c:pt>
                <c:pt idx="40665">
                  <c:v>1</c:v>
                </c:pt>
                <c:pt idx="40666">
                  <c:v>1</c:v>
                </c:pt>
                <c:pt idx="40667">
                  <c:v>1</c:v>
                </c:pt>
                <c:pt idx="40668">
                  <c:v>1</c:v>
                </c:pt>
                <c:pt idx="40669">
                  <c:v>1</c:v>
                </c:pt>
                <c:pt idx="40670">
                  <c:v>1</c:v>
                </c:pt>
                <c:pt idx="40671">
                  <c:v>1</c:v>
                </c:pt>
                <c:pt idx="40672">
                  <c:v>0.83333333300000001</c:v>
                </c:pt>
                <c:pt idx="40673">
                  <c:v>1</c:v>
                </c:pt>
                <c:pt idx="40674">
                  <c:v>1</c:v>
                </c:pt>
                <c:pt idx="40675">
                  <c:v>1</c:v>
                </c:pt>
                <c:pt idx="40676">
                  <c:v>1</c:v>
                </c:pt>
                <c:pt idx="40677">
                  <c:v>1</c:v>
                </c:pt>
                <c:pt idx="40678">
                  <c:v>1</c:v>
                </c:pt>
                <c:pt idx="40679">
                  <c:v>0.83333333300000001</c:v>
                </c:pt>
                <c:pt idx="40680">
                  <c:v>1</c:v>
                </c:pt>
                <c:pt idx="40681">
                  <c:v>1</c:v>
                </c:pt>
                <c:pt idx="40682">
                  <c:v>1</c:v>
                </c:pt>
                <c:pt idx="40683">
                  <c:v>1</c:v>
                </c:pt>
                <c:pt idx="40684">
                  <c:v>1</c:v>
                </c:pt>
                <c:pt idx="40685">
                  <c:v>1</c:v>
                </c:pt>
                <c:pt idx="40686">
                  <c:v>1</c:v>
                </c:pt>
                <c:pt idx="40687">
                  <c:v>1</c:v>
                </c:pt>
                <c:pt idx="40688">
                  <c:v>1</c:v>
                </c:pt>
                <c:pt idx="40689">
                  <c:v>1</c:v>
                </c:pt>
                <c:pt idx="40690">
                  <c:v>1</c:v>
                </c:pt>
                <c:pt idx="40691">
                  <c:v>1</c:v>
                </c:pt>
                <c:pt idx="40692">
                  <c:v>1</c:v>
                </c:pt>
                <c:pt idx="40693">
                  <c:v>1</c:v>
                </c:pt>
                <c:pt idx="40694">
                  <c:v>1</c:v>
                </c:pt>
                <c:pt idx="40695">
                  <c:v>1</c:v>
                </c:pt>
                <c:pt idx="40696">
                  <c:v>1</c:v>
                </c:pt>
                <c:pt idx="40697">
                  <c:v>1</c:v>
                </c:pt>
                <c:pt idx="40698">
                  <c:v>1</c:v>
                </c:pt>
                <c:pt idx="40699">
                  <c:v>1</c:v>
                </c:pt>
                <c:pt idx="40700">
                  <c:v>1</c:v>
                </c:pt>
                <c:pt idx="40701">
                  <c:v>1</c:v>
                </c:pt>
                <c:pt idx="40702">
                  <c:v>1</c:v>
                </c:pt>
                <c:pt idx="40703">
                  <c:v>1</c:v>
                </c:pt>
                <c:pt idx="40704">
                  <c:v>1</c:v>
                </c:pt>
                <c:pt idx="40705">
                  <c:v>1</c:v>
                </c:pt>
                <c:pt idx="40706">
                  <c:v>1</c:v>
                </c:pt>
                <c:pt idx="40707">
                  <c:v>1</c:v>
                </c:pt>
                <c:pt idx="40708">
                  <c:v>1</c:v>
                </c:pt>
                <c:pt idx="40709">
                  <c:v>1</c:v>
                </c:pt>
                <c:pt idx="40710">
                  <c:v>1</c:v>
                </c:pt>
                <c:pt idx="40711">
                  <c:v>1</c:v>
                </c:pt>
                <c:pt idx="40712">
                  <c:v>1</c:v>
                </c:pt>
                <c:pt idx="40713">
                  <c:v>1</c:v>
                </c:pt>
                <c:pt idx="40714">
                  <c:v>1</c:v>
                </c:pt>
                <c:pt idx="40715">
                  <c:v>1</c:v>
                </c:pt>
                <c:pt idx="40716">
                  <c:v>1</c:v>
                </c:pt>
                <c:pt idx="40717">
                  <c:v>1</c:v>
                </c:pt>
                <c:pt idx="40718">
                  <c:v>1</c:v>
                </c:pt>
                <c:pt idx="40719">
                  <c:v>1</c:v>
                </c:pt>
                <c:pt idx="40720">
                  <c:v>1</c:v>
                </c:pt>
                <c:pt idx="40721">
                  <c:v>1</c:v>
                </c:pt>
                <c:pt idx="40722">
                  <c:v>1</c:v>
                </c:pt>
                <c:pt idx="40723">
                  <c:v>1</c:v>
                </c:pt>
                <c:pt idx="40724">
                  <c:v>1</c:v>
                </c:pt>
                <c:pt idx="40725">
                  <c:v>1</c:v>
                </c:pt>
                <c:pt idx="40726">
                  <c:v>0.83333333300000001</c:v>
                </c:pt>
                <c:pt idx="40727">
                  <c:v>1</c:v>
                </c:pt>
                <c:pt idx="40728">
                  <c:v>1</c:v>
                </c:pt>
                <c:pt idx="40729">
                  <c:v>1</c:v>
                </c:pt>
                <c:pt idx="40730">
                  <c:v>1</c:v>
                </c:pt>
                <c:pt idx="40731">
                  <c:v>1</c:v>
                </c:pt>
                <c:pt idx="40732">
                  <c:v>1</c:v>
                </c:pt>
                <c:pt idx="40733">
                  <c:v>1</c:v>
                </c:pt>
                <c:pt idx="40734">
                  <c:v>1</c:v>
                </c:pt>
                <c:pt idx="40735">
                  <c:v>1</c:v>
                </c:pt>
                <c:pt idx="40736">
                  <c:v>1</c:v>
                </c:pt>
                <c:pt idx="40737">
                  <c:v>1</c:v>
                </c:pt>
                <c:pt idx="40738">
                  <c:v>1</c:v>
                </c:pt>
                <c:pt idx="40739">
                  <c:v>1</c:v>
                </c:pt>
                <c:pt idx="40740">
                  <c:v>1</c:v>
                </c:pt>
                <c:pt idx="40741">
                  <c:v>1</c:v>
                </c:pt>
                <c:pt idx="40742">
                  <c:v>1</c:v>
                </c:pt>
                <c:pt idx="40743">
                  <c:v>1</c:v>
                </c:pt>
                <c:pt idx="40744">
                  <c:v>1</c:v>
                </c:pt>
                <c:pt idx="40745">
                  <c:v>1</c:v>
                </c:pt>
                <c:pt idx="40746">
                  <c:v>1</c:v>
                </c:pt>
                <c:pt idx="40747">
                  <c:v>1</c:v>
                </c:pt>
                <c:pt idx="40748">
                  <c:v>1</c:v>
                </c:pt>
                <c:pt idx="40749">
                  <c:v>1</c:v>
                </c:pt>
                <c:pt idx="40750">
                  <c:v>1</c:v>
                </c:pt>
                <c:pt idx="40751">
                  <c:v>1</c:v>
                </c:pt>
                <c:pt idx="40752">
                  <c:v>1</c:v>
                </c:pt>
                <c:pt idx="40753">
                  <c:v>1</c:v>
                </c:pt>
                <c:pt idx="40754">
                  <c:v>1</c:v>
                </c:pt>
                <c:pt idx="40755">
                  <c:v>1</c:v>
                </c:pt>
                <c:pt idx="40756">
                  <c:v>1</c:v>
                </c:pt>
                <c:pt idx="40757">
                  <c:v>1</c:v>
                </c:pt>
                <c:pt idx="40758">
                  <c:v>1</c:v>
                </c:pt>
                <c:pt idx="40759">
                  <c:v>1</c:v>
                </c:pt>
                <c:pt idx="40760">
                  <c:v>1</c:v>
                </c:pt>
                <c:pt idx="40761">
                  <c:v>1</c:v>
                </c:pt>
                <c:pt idx="40762">
                  <c:v>1</c:v>
                </c:pt>
                <c:pt idx="40763">
                  <c:v>1</c:v>
                </c:pt>
                <c:pt idx="40764">
                  <c:v>1</c:v>
                </c:pt>
                <c:pt idx="40765">
                  <c:v>1</c:v>
                </c:pt>
                <c:pt idx="40766">
                  <c:v>1</c:v>
                </c:pt>
                <c:pt idx="40767">
                  <c:v>1</c:v>
                </c:pt>
                <c:pt idx="40768">
                  <c:v>1</c:v>
                </c:pt>
                <c:pt idx="40769">
                  <c:v>1</c:v>
                </c:pt>
                <c:pt idx="40770">
                  <c:v>0.83333333300000001</c:v>
                </c:pt>
                <c:pt idx="40771">
                  <c:v>1</c:v>
                </c:pt>
                <c:pt idx="40772">
                  <c:v>1</c:v>
                </c:pt>
                <c:pt idx="40773">
                  <c:v>1</c:v>
                </c:pt>
                <c:pt idx="40774">
                  <c:v>1</c:v>
                </c:pt>
                <c:pt idx="40775">
                  <c:v>1</c:v>
                </c:pt>
                <c:pt idx="40776">
                  <c:v>1</c:v>
                </c:pt>
                <c:pt idx="40777">
                  <c:v>0.83333333300000001</c:v>
                </c:pt>
                <c:pt idx="40778">
                  <c:v>1</c:v>
                </c:pt>
                <c:pt idx="40779">
                  <c:v>1</c:v>
                </c:pt>
                <c:pt idx="40780">
                  <c:v>1</c:v>
                </c:pt>
                <c:pt idx="40781">
                  <c:v>1</c:v>
                </c:pt>
                <c:pt idx="40782">
                  <c:v>1</c:v>
                </c:pt>
                <c:pt idx="40783">
                  <c:v>1</c:v>
                </c:pt>
                <c:pt idx="40784">
                  <c:v>1</c:v>
                </c:pt>
                <c:pt idx="40785">
                  <c:v>1</c:v>
                </c:pt>
                <c:pt idx="40786">
                  <c:v>1</c:v>
                </c:pt>
                <c:pt idx="40787">
                  <c:v>1</c:v>
                </c:pt>
                <c:pt idx="40788">
                  <c:v>1</c:v>
                </c:pt>
                <c:pt idx="40789">
                  <c:v>1</c:v>
                </c:pt>
                <c:pt idx="40790">
                  <c:v>1</c:v>
                </c:pt>
                <c:pt idx="40791">
                  <c:v>1</c:v>
                </c:pt>
                <c:pt idx="40792">
                  <c:v>1</c:v>
                </c:pt>
                <c:pt idx="40793">
                  <c:v>1</c:v>
                </c:pt>
                <c:pt idx="40794">
                  <c:v>1</c:v>
                </c:pt>
                <c:pt idx="40795">
                  <c:v>1</c:v>
                </c:pt>
                <c:pt idx="40796">
                  <c:v>1</c:v>
                </c:pt>
                <c:pt idx="40797">
                  <c:v>1</c:v>
                </c:pt>
                <c:pt idx="40798">
                  <c:v>1</c:v>
                </c:pt>
                <c:pt idx="40799">
                  <c:v>1</c:v>
                </c:pt>
                <c:pt idx="40800">
                  <c:v>1</c:v>
                </c:pt>
                <c:pt idx="40801">
                  <c:v>1</c:v>
                </c:pt>
                <c:pt idx="40802">
                  <c:v>1</c:v>
                </c:pt>
                <c:pt idx="40803">
                  <c:v>1</c:v>
                </c:pt>
                <c:pt idx="40804">
                  <c:v>1</c:v>
                </c:pt>
                <c:pt idx="40805">
                  <c:v>1</c:v>
                </c:pt>
                <c:pt idx="40806">
                  <c:v>1</c:v>
                </c:pt>
                <c:pt idx="40807">
                  <c:v>1</c:v>
                </c:pt>
                <c:pt idx="40808">
                  <c:v>0.83333333300000001</c:v>
                </c:pt>
                <c:pt idx="40809">
                  <c:v>1</c:v>
                </c:pt>
                <c:pt idx="40810">
                  <c:v>1</c:v>
                </c:pt>
                <c:pt idx="40811">
                  <c:v>0.83333333300000001</c:v>
                </c:pt>
                <c:pt idx="40812">
                  <c:v>1</c:v>
                </c:pt>
                <c:pt idx="40813">
                  <c:v>1</c:v>
                </c:pt>
                <c:pt idx="40814">
                  <c:v>1</c:v>
                </c:pt>
                <c:pt idx="40815">
                  <c:v>1</c:v>
                </c:pt>
                <c:pt idx="40816">
                  <c:v>1</c:v>
                </c:pt>
                <c:pt idx="40817">
                  <c:v>1</c:v>
                </c:pt>
                <c:pt idx="40818">
                  <c:v>1</c:v>
                </c:pt>
                <c:pt idx="40819">
                  <c:v>1</c:v>
                </c:pt>
                <c:pt idx="40820">
                  <c:v>1</c:v>
                </c:pt>
                <c:pt idx="40821">
                  <c:v>1</c:v>
                </c:pt>
                <c:pt idx="40822">
                  <c:v>1</c:v>
                </c:pt>
                <c:pt idx="40823">
                  <c:v>1</c:v>
                </c:pt>
                <c:pt idx="40824">
                  <c:v>1</c:v>
                </c:pt>
                <c:pt idx="40825">
                  <c:v>1</c:v>
                </c:pt>
                <c:pt idx="40826">
                  <c:v>1</c:v>
                </c:pt>
                <c:pt idx="40827">
                  <c:v>1</c:v>
                </c:pt>
                <c:pt idx="40828">
                  <c:v>1</c:v>
                </c:pt>
                <c:pt idx="40829">
                  <c:v>1</c:v>
                </c:pt>
                <c:pt idx="40830">
                  <c:v>1</c:v>
                </c:pt>
                <c:pt idx="40831">
                  <c:v>1</c:v>
                </c:pt>
                <c:pt idx="40832">
                  <c:v>1</c:v>
                </c:pt>
                <c:pt idx="40833">
                  <c:v>1</c:v>
                </c:pt>
                <c:pt idx="40834">
                  <c:v>1</c:v>
                </c:pt>
                <c:pt idx="40835">
                  <c:v>1</c:v>
                </c:pt>
                <c:pt idx="40836">
                  <c:v>1</c:v>
                </c:pt>
                <c:pt idx="40837">
                  <c:v>1</c:v>
                </c:pt>
                <c:pt idx="40838">
                  <c:v>1</c:v>
                </c:pt>
                <c:pt idx="40839">
                  <c:v>1</c:v>
                </c:pt>
                <c:pt idx="40840">
                  <c:v>1</c:v>
                </c:pt>
                <c:pt idx="40841">
                  <c:v>1</c:v>
                </c:pt>
                <c:pt idx="40842">
                  <c:v>1</c:v>
                </c:pt>
                <c:pt idx="40843">
                  <c:v>1</c:v>
                </c:pt>
                <c:pt idx="40844">
                  <c:v>1</c:v>
                </c:pt>
                <c:pt idx="40845">
                  <c:v>1</c:v>
                </c:pt>
                <c:pt idx="40846">
                  <c:v>0.83333333300000001</c:v>
                </c:pt>
                <c:pt idx="40847">
                  <c:v>1</c:v>
                </c:pt>
                <c:pt idx="40848">
                  <c:v>1</c:v>
                </c:pt>
                <c:pt idx="40849">
                  <c:v>1</c:v>
                </c:pt>
                <c:pt idx="40850">
                  <c:v>1</c:v>
                </c:pt>
                <c:pt idx="40851">
                  <c:v>1</c:v>
                </c:pt>
                <c:pt idx="40852">
                  <c:v>1</c:v>
                </c:pt>
                <c:pt idx="40853">
                  <c:v>1</c:v>
                </c:pt>
                <c:pt idx="40854">
                  <c:v>1</c:v>
                </c:pt>
                <c:pt idx="40855">
                  <c:v>1</c:v>
                </c:pt>
                <c:pt idx="40856">
                  <c:v>1</c:v>
                </c:pt>
                <c:pt idx="40857">
                  <c:v>1</c:v>
                </c:pt>
                <c:pt idx="40858">
                  <c:v>1</c:v>
                </c:pt>
                <c:pt idx="40859">
                  <c:v>1</c:v>
                </c:pt>
                <c:pt idx="40860">
                  <c:v>1</c:v>
                </c:pt>
                <c:pt idx="40861">
                  <c:v>1</c:v>
                </c:pt>
                <c:pt idx="40862">
                  <c:v>1</c:v>
                </c:pt>
                <c:pt idx="40863">
                  <c:v>1</c:v>
                </c:pt>
                <c:pt idx="40864">
                  <c:v>1</c:v>
                </c:pt>
                <c:pt idx="40865">
                  <c:v>1</c:v>
                </c:pt>
                <c:pt idx="40866">
                  <c:v>1</c:v>
                </c:pt>
                <c:pt idx="40867">
                  <c:v>1</c:v>
                </c:pt>
                <c:pt idx="40868">
                  <c:v>1</c:v>
                </c:pt>
                <c:pt idx="40869">
                  <c:v>1</c:v>
                </c:pt>
                <c:pt idx="40870">
                  <c:v>1</c:v>
                </c:pt>
                <c:pt idx="40871">
                  <c:v>1</c:v>
                </c:pt>
                <c:pt idx="40872">
                  <c:v>0.83333333300000001</c:v>
                </c:pt>
                <c:pt idx="40873">
                  <c:v>1</c:v>
                </c:pt>
                <c:pt idx="40874">
                  <c:v>1</c:v>
                </c:pt>
                <c:pt idx="40875">
                  <c:v>1</c:v>
                </c:pt>
                <c:pt idx="40876">
                  <c:v>1</c:v>
                </c:pt>
                <c:pt idx="40877">
                  <c:v>1</c:v>
                </c:pt>
                <c:pt idx="40878">
                  <c:v>1</c:v>
                </c:pt>
                <c:pt idx="40879">
                  <c:v>1</c:v>
                </c:pt>
                <c:pt idx="40880">
                  <c:v>1</c:v>
                </c:pt>
                <c:pt idx="40881">
                  <c:v>1</c:v>
                </c:pt>
                <c:pt idx="40882">
                  <c:v>1</c:v>
                </c:pt>
                <c:pt idx="40883">
                  <c:v>1</c:v>
                </c:pt>
                <c:pt idx="40884">
                  <c:v>1</c:v>
                </c:pt>
                <c:pt idx="40885">
                  <c:v>1</c:v>
                </c:pt>
                <c:pt idx="40886">
                  <c:v>1</c:v>
                </c:pt>
                <c:pt idx="40887">
                  <c:v>1</c:v>
                </c:pt>
                <c:pt idx="40888">
                  <c:v>1</c:v>
                </c:pt>
                <c:pt idx="40889">
                  <c:v>1</c:v>
                </c:pt>
                <c:pt idx="40890">
                  <c:v>1</c:v>
                </c:pt>
                <c:pt idx="40891">
                  <c:v>1</c:v>
                </c:pt>
                <c:pt idx="40892">
                  <c:v>1</c:v>
                </c:pt>
                <c:pt idx="40893">
                  <c:v>1</c:v>
                </c:pt>
                <c:pt idx="40894">
                  <c:v>1</c:v>
                </c:pt>
                <c:pt idx="40895">
                  <c:v>1</c:v>
                </c:pt>
                <c:pt idx="40896">
                  <c:v>1</c:v>
                </c:pt>
                <c:pt idx="40897">
                  <c:v>1</c:v>
                </c:pt>
                <c:pt idx="40898">
                  <c:v>1</c:v>
                </c:pt>
                <c:pt idx="40899">
                  <c:v>1</c:v>
                </c:pt>
                <c:pt idx="40900">
                  <c:v>0.83333333300000001</c:v>
                </c:pt>
                <c:pt idx="40901">
                  <c:v>1</c:v>
                </c:pt>
                <c:pt idx="40902">
                  <c:v>1</c:v>
                </c:pt>
                <c:pt idx="40903">
                  <c:v>1</c:v>
                </c:pt>
                <c:pt idx="40904">
                  <c:v>1</c:v>
                </c:pt>
                <c:pt idx="40905">
                  <c:v>1</c:v>
                </c:pt>
                <c:pt idx="40906">
                  <c:v>1</c:v>
                </c:pt>
                <c:pt idx="40907">
                  <c:v>1</c:v>
                </c:pt>
                <c:pt idx="40908">
                  <c:v>1</c:v>
                </c:pt>
                <c:pt idx="40909">
                  <c:v>1</c:v>
                </c:pt>
                <c:pt idx="40910">
                  <c:v>1</c:v>
                </c:pt>
                <c:pt idx="40911">
                  <c:v>1</c:v>
                </c:pt>
                <c:pt idx="40912">
                  <c:v>1</c:v>
                </c:pt>
                <c:pt idx="40913">
                  <c:v>1</c:v>
                </c:pt>
                <c:pt idx="40914">
                  <c:v>1</c:v>
                </c:pt>
                <c:pt idx="40915">
                  <c:v>1</c:v>
                </c:pt>
                <c:pt idx="40916">
                  <c:v>1</c:v>
                </c:pt>
                <c:pt idx="40917">
                  <c:v>0.83333333300000001</c:v>
                </c:pt>
                <c:pt idx="40918">
                  <c:v>1</c:v>
                </c:pt>
                <c:pt idx="40919">
                  <c:v>1</c:v>
                </c:pt>
                <c:pt idx="40920">
                  <c:v>1</c:v>
                </c:pt>
                <c:pt idx="40921">
                  <c:v>1</c:v>
                </c:pt>
                <c:pt idx="40922">
                  <c:v>1</c:v>
                </c:pt>
                <c:pt idx="40923">
                  <c:v>1</c:v>
                </c:pt>
                <c:pt idx="40924">
                  <c:v>1</c:v>
                </c:pt>
                <c:pt idx="40925">
                  <c:v>1</c:v>
                </c:pt>
                <c:pt idx="40926">
                  <c:v>1</c:v>
                </c:pt>
                <c:pt idx="40927">
                  <c:v>0.83333333300000001</c:v>
                </c:pt>
                <c:pt idx="40928">
                  <c:v>1</c:v>
                </c:pt>
                <c:pt idx="40929">
                  <c:v>1</c:v>
                </c:pt>
                <c:pt idx="40930">
                  <c:v>1</c:v>
                </c:pt>
                <c:pt idx="40931">
                  <c:v>1</c:v>
                </c:pt>
                <c:pt idx="40932">
                  <c:v>1</c:v>
                </c:pt>
                <c:pt idx="40933">
                  <c:v>1</c:v>
                </c:pt>
                <c:pt idx="40934">
                  <c:v>1</c:v>
                </c:pt>
                <c:pt idx="40935">
                  <c:v>1</c:v>
                </c:pt>
                <c:pt idx="40936">
                  <c:v>1</c:v>
                </c:pt>
                <c:pt idx="40937">
                  <c:v>1</c:v>
                </c:pt>
                <c:pt idx="40938">
                  <c:v>1</c:v>
                </c:pt>
                <c:pt idx="40939">
                  <c:v>1</c:v>
                </c:pt>
                <c:pt idx="40940">
                  <c:v>1</c:v>
                </c:pt>
                <c:pt idx="40941">
                  <c:v>1</c:v>
                </c:pt>
                <c:pt idx="40942">
                  <c:v>1</c:v>
                </c:pt>
                <c:pt idx="40943">
                  <c:v>1</c:v>
                </c:pt>
                <c:pt idx="40944">
                  <c:v>1</c:v>
                </c:pt>
                <c:pt idx="40945">
                  <c:v>1</c:v>
                </c:pt>
                <c:pt idx="40946">
                  <c:v>1</c:v>
                </c:pt>
                <c:pt idx="40947">
                  <c:v>1</c:v>
                </c:pt>
                <c:pt idx="40948">
                  <c:v>1</c:v>
                </c:pt>
                <c:pt idx="40949">
                  <c:v>1</c:v>
                </c:pt>
                <c:pt idx="40950">
                  <c:v>1</c:v>
                </c:pt>
                <c:pt idx="40951">
                  <c:v>1</c:v>
                </c:pt>
                <c:pt idx="40952">
                  <c:v>1</c:v>
                </c:pt>
                <c:pt idx="40953">
                  <c:v>1</c:v>
                </c:pt>
                <c:pt idx="40954">
                  <c:v>1</c:v>
                </c:pt>
                <c:pt idx="40955">
                  <c:v>1</c:v>
                </c:pt>
                <c:pt idx="40956">
                  <c:v>1</c:v>
                </c:pt>
                <c:pt idx="40957">
                  <c:v>1</c:v>
                </c:pt>
                <c:pt idx="40958">
                  <c:v>1</c:v>
                </c:pt>
                <c:pt idx="40959">
                  <c:v>1</c:v>
                </c:pt>
                <c:pt idx="40960">
                  <c:v>1</c:v>
                </c:pt>
                <c:pt idx="40961">
                  <c:v>1</c:v>
                </c:pt>
                <c:pt idx="40962">
                  <c:v>1</c:v>
                </c:pt>
                <c:pt idx="40963">
                  <c:v>1</c:v>
                </c:pt>
                <c:pt idx="40964">
                  <c:v>1</c:v>
                </c:pt>
                <c:pt idx="40965">
                  <c:v>1</c:v>
                </c:pt>
                <c:pt idx="40966">
                  <c:v>1</c:v>
                </c:pt>
                <c:pt idx="40967">
                  <c:v>1</c:v>
                </c:pt>
                <c:pt idx="40968">
                  <c:v>1</c:v>
                </c:pt>
                <c:pt idx="40969">
                  <c:v>1</c:v>
                </c:pt>
                <c:pt idx="40970">
                  <c:v>1</c:v>
                </c:pt>
                <c:pt idx="40971">
                  <c:v>1</c:v>
                </c:pt>
                <c:pt idx="40972">
                  <c:v>1</c:v>
                </c:pt>
                <c:pt idx="40973">
                  <c:v>1</c:v>
                </c:pt>
                <c:pt idx="40974">
                  <c:v>1</c:v>
                </c:pt>
                <c:pt idx="40975">
                  <c:v>1</c:v>
                </c:pt>
                <c:pt idx="40976">
                  <c:v>1</c:v>
                </c:pt>
                <c:pt idx="40977">
                  <c:v>1</c:v>
                </c:pt>
                <c:pt idx="40978">
                  <c:v>1</c:v>
                </c:pt>
                <c:pt idx="40979">
                  <c:v>1</c:v>
                </c:pt>
                <c:pt idx="40980">
                  <c:v>1</c:v>
                </c:pt>
                <c:pt idx="40981">
                  <c:v>1</c:v>
                </c:pt>
                <c:pt idx="40982">
                  <c:v>1</c:v>
                </c:pt>
                <c:pt idx="40983">
                  <c:v>1</c:v>
                </c:pt>
                <c:pt idx="40984">
                  <c:v>1</c:v>
                </c:pt>
                <c:pt idx="40985">
                  <c:v>1</c:v>
                </c:pt>
                <c:pt idx="40986">
                  <c:v>1</c:v>
                </c:pt>
                <c:pt idx="40987">
                  <c:v>1</c:v>
                </c:pt>
                <c:pt idx="40988">
                  <c:v>1</c:v>
                </c:pt>
                <c:pt idx="40989">
                  <c:v>1</c:v>
                </c:pt>
                <c:pt idx="40990">
                  <c:v>1</c:v>
                </c:pt>
                <c:pt idx="40991">
                  <c:v>1</c:v>
                </c:pt>
                <c:pt idx="40992">
                  <c:v>1</c:v>
                </c:pt>
                <c:pt idx="40993">
                  <c:v>1</c:v>
                </c:pt>
                <c:pt idx="40994">
                  <c:v>1</c:v>
                </c:pt>
                <c:pt idx="40995">
                  <c:v>1</c:v>
                </c:pt>
                <c:pt idx="40996">
                  <c:v>1</c:v>
                </c:pt>
                <c:pt idx="40997">
                  <c:v>1</c:v>
                </c:pt>
                <c:pt idx="40998">
                  <c:v>1</c:v>
                </c:pt>
                <c:pt idx="40999">
                  <c:v>1</c:v>
                </c:pt>
                <c:pt idx="41000">
                  <c:v>1</c:v>
                </c:pt>
                <c:pt idx="41001">
                  <c:v>1</c:v>
                </c:pt>
                <c:pt idx="41002">
                  <c:v>1</c:v>
                </c:pt>
                <c:pt idx="41003">
                  <c:v>1</c:v>
                </c:pt>
                <c:pt idx="41004">
                  <c:v>1</c:v>
                </c:pt>
                <c:pt idx="41005">
                  <c:v>1</c:v>
                </c:pt>
                <c:pt idx="41006">
                  <c:v>1</c:v>
                </c:pt>
                <c:pt idx="41007">
                  <c:v>1</c:v>
                </c:pt>
                <c:pt idx="41008">
                  <c:v>1</c:v>
                </c:pt>
                <c:pt idx="41009">
                  <c:v>1</c:v>
                </c:pt>
                <c:pt idx="41010">
                  <c:v>1</c:v>
                </c:pt>
                <c:pt idx="41011">
                  <c:v>1</c:v>
                </c:pt>
                <c:pt idx="41012">
                  <c:v>1</c:v>
                </c:pt>
                <c:pt idx="41013">
                  <c:v>1</c:v>
                </c:pt>
                <c:pt idx="41014">
                  <c:v>1</c:v>
                </c:pt>
                <c:pt idx="41015">
                  <c:v>1</c:v>
                </c:pt>
                <c:pt idx="41016">
                  <c:v>1</c:v>
                </c:pt>
                <c:pt idx="41017">
                  <c:v>1</c:v>
                </c:pt>
                <c:pt idx="41018">
                  <c:v>1</c:v>
                </c:pt>
                <c:pt idx="41019">
                  <c:v>1</c:v>
                </c:pt>
                <c:pt idx="41020">
                  <c:v>1</c:v>
                </c:pt>
                <c:pt idx="41021">
                  <c:v>1</c:v>
                </c:pt>
                <c:pt idx="41022">
                  <c:v>1</c:v>
                </c:pt>
                <c:pt idx="41023">
                  <c:v>1</c:v>
                </c:pt>
                <c:pt idx="41024">
                  <c:v>1</c:v>
                </c:pt>
                <c:pt idx="41025">
                  <c:v>1</c:v>
                </c:pt>
                <c:pt idx="41026">
                  <c:v>1</c:v>
                </c:pt>
                <c:pt idx="41027">
                  <c:v>1</c:v>
                </c:pt>
                <c:pt idx="41028">
                  <c:v>1</c:v>
                </c:pt>
                <c:pt idx="41029">
                  <c:v>1</c:v>
                </c:pt>
                <c:pt idx="41030">
                  <c:v>1</c:v>
                </c:pt>
                <c:pt idx="41031">
                  <c:v>1</c:v>
                </c:pt>
                <c:pt idx="41032">
                  <c:v>1</c:v>
                </c:pt>
                <c:pt idx="41033">
                  <c:v>1</c:v>
                </c:pt>
                <c:pt idx="41034">
                  <c:v>1</c:v>
                </c:pt>
                <c:pt idx="41035">
                  <c:v>1</c:v>
                </c:pt>
                <c:pt idx="41036">
                  <c:v>1</c:v>
                </c:pt>
                <c:pt idx="41037">
                  <c:v>1</c:v>
                </c:pt>
                <c:pt idx="41038">
                  <c:v>1</c:v>
                </c:pt>
                <c:pt idx="41039">
                  <c:v>1</c:v>
                </c:pt>
                <c:pt idx="41040">
                  <c:v>1</c:v>
                </c:pt>
                <c:pt idx="41041">
                  <c:v>1</c:v>
                </c:pt>
                <c:pt idx="41042">
                  <c:v>1</c:v>
                </c:pt>
                <c:pt idx="41043">
                  <c:v>1</c:v>
                </c:pt>
                <c:pt idx="41044">
                  <c:v>1</c:v>
                </c:pt>
                <c:pt idx="41045">
                  <c:v>1</c:v>
                </c:pt>
                <c:pt idx="41046">
                  <c:v>1</c:v>
                </c:pt>
                <c:pt idx="41047">
                  <c:v>1</c:v>
                </c:pt>
                <c:pt idx="41048">
                  <c:v>1</c:v>
                </c:pt>
                <c:pt idx="41049">
                  <c:v>1</c:v>
                </c:pt>
                <c:pt idx="41050">
                  <c:v>1</c:v>
                </c:pt>
                <c:pt idx="41051">
                  <c:v>1</c:v>
                </c:pt>
                <c:pt idx="41052">
                  <c:v>1</c:v>
                </c:pt>
                <c:pt idx="41053">
                  <c:v>1</c:v>
                </c:pt>
                <c:pt idx="41054">
                  <c:v>1</c:v>
                </c:pt>
                <c:pt idx="41055">
                  <c:v>1</c:v>
                </c:pt>
                <c:pt idx="41056">
                  <c:v>1</c:v>
                </c:pt>
                <c:pt idx="41057">
                  <c:v>1</c:v>
                </c:pt>
                <c:pt idx="41058">
                  <c:v>1</c:v>
                </c:pt>
                <c:pt idx="41059">
                  <c:v>1</c:v>
                </c:pt>
                <c:pt idx="41060">
                  <c:v>1</c:v>
                </c:pt>
                <c:pt idx="41061">
                  <c:v>1</c:v>
                </c:pt>
                <c:pt idx="41062">
                  <c:v>1</c:v>
                </c:pt>
                <c:pt idx="41063">
                  <c:v>1</c:v>
                </c:pt>
                <c:pt idx="41064">
                  <c:v>1</c:v>
                </c:pt>
                <c:pt idx="41065">
                  <c:v>1</c:v>
                </c:pt>
                <c:pt idx="41066">
                  <c:v>1</c:v>
                </c:pt>
                <c:pt idx="41067">
                  <c:v>1</c:v>
                </c:pt>
                <c:pt idx="41068">
                  <c:v>1</c:v>
                </c:pt>
                <c:pt idx="41069">
                  <c:v>1</c:v>
                </c:pt>
                <c:pt idx="41070">
                  <c:v>1</c:v>
                </c:pt>
                <c:pt idx="41071">
                  <c:v>1</c:v>
                </c:pt>
                <c:pt idx="41072">
                  <c:v>1</c:v>
                </c:pt>
                <c:pt idx="41073">
                  <c:v>1</c:v>
                </c:pt>
                <c:pt idx="41074">
                  <c:v>1</c:v>
                </c:pt>
                <c:pt idx="41075">
                  <c:v>1</c:v>
                </c:pt>
                <c:pt idx="41076">
                  <c:v>1</c:v>
                </c:pt>
                <c:pt idx="41077">
                  <c:v>1</c:v>
                </c:pt>
                <c:pt idx="41078">
                  <c:v>1</c:v>
                </c:pt>
                <c:pt idx="41079">
                  <c:v>1</c:v>
                </c:pt>
                <c:pt idx="41080">
                  <c:v>1</c:v>
                </c:pt>
                <c:pt idx="41081">
                  <c:v>1</c:v>
                </c:pt>
                <c:pt idx="41082">
                  <c:v>1</c:v>
                </c:pt>
                <c:pt idx="41083">
                  <c:v>1</c:v>
                </c:pt>
                <c:pt idx="41084">
                  <c:v>1</c:v>
                </c:pt>
                <c:pt idx="41085">
                  <c:v>1</c:v>
                </c:pt>
                <c:pt idx="41086">
                  <c:v>1</c:v>
                </c:pt>
                <c:pt idx="41087">
                  <c:v>1</c:v>
                </c:pt>
                <c:pt idx="41088">
                  <c:v>1</c:v>
                </c:pt>
                <c:pt idx="41089">
                  <c:v>1</c:v>
                </c:pt>
                <c:pt idx="41090">
                  <c:v>1</c:v>
                </c:pt>
                <c:pt idx="41091">
                  <c:v>1</c:v>
                </c:pt>
                <c:pt idx="41092">
                  <c:v>1</c:v>
                </c:pt>
                <c:pt idx="41093">
                  <c:v>1</c:v>
                </c:pt>
                <c:pt idx="41094">
                  <c:v>1</c:v>
                </c:pt>
                <c:pt idx="41095">
                  <c:v>1</c:v>
                </c:pt>
                <c:pt idx="41096">
                  <c:v>1</c:v>
                </c:pt>
                <c:pt idx="41097">
                  <c:v>1</c:v>
                </c:pt>
                <c:pt idx="41098">
                  <c:v>1</c:v>
                </c:pt>
                <c:pt idx="41099">
                  <c:v>1</c:v>
                </c:pt>
                <c:pt idx="41100">
                  <c:v>1</c:v>
                </c:pt>
                <c:pt idx="41101">
                  <c:v>1</c:v>
                </c:pt>
                <c:pt idx="41102">
                  <c:v>1</c:v>
                </c:pt>
                <c:pt idx="41103">
                  <c:v>1</c:v>
                </c:pt>
                <c:pt idx="41104">
                  <c:v>1</c:v>
                </c:pt>
                <c:pt idx="41105">
                  <c:v>1</c:v>
                </c:pt>
                <c:pt idx="41106">
                  <c:v>1</c:v>
                </c:pt>
                <c:pt idx="41107">
                  <c:v>1</c:v>
                </c:pt>
                <c:pt idx="41108">
                  <c:v>1</c:v>
                </c:pt>
                <c:pt idx="41109">
                  <c:v>1</c:v>
                </c:pt>
                <c:pt idx="41110">
                  <c:v>1</c:v>
                </c:pt>
                <c:pt idx="41111">
                  <c:v>1</c:v>
                </c:pt>
                <c:pt idx="41112">
                  <c:v>1</c:v>
                </c:pt>
                <c:pt idx="41113">
                  <c:v>1</c:v>
                </c:pt>
                <c:pt idx="41114">
                  <c:v>1</c:v>
                </c:pt>
                <c:pt idx="41115">
                  <c:v>1</c:v>
                </c:pt>
                <c:pt idx="41116">
                  <c:v>1</c:v>
                </c:pt>
                <c:pt idx="41117">
                  <c:v>1</c:v>
                </c:pt>
                <c:pt idx="41118">
                  <c:v>1</c:v>
                </c:pt>
                <c:pt idx="41119">
                  <c:v>1</c:v>
                </c:pt>
                <c:pt idx="41120">
                  <c:v>1</c:v>
                </c:pt>
                <c:pt idx="41121">
                  <c:v>1</c:v>
                </c:pt>
                <c:pt idx="41122">
                  <c:v>1</c:v>
                </c:pt>
                <c:pt idx="41123">
                  <c:v>1</c:v>
                </c:pt>
                <c:pt idx="41124">
                  <c:v>0.8</c:v>
                </c:pt>
                <c:pt idx="41125">
                  <c:v>1</c:v>
                </c:pt>
                <c:pt idx="41126">
                  <c:v>1</c:v>
                </c:pt>
                <c:pt idx="41127">
                  <c:v>1</c:v>
                </c:pt>
                <c:pt idx="41128">
                  <c:v>1</c:v>
                </c:pt>
                <c:pt idx="41129">
                  <c:v>1</c:v>
                </c:pt>
                <c:pt idx="41130">
                  <c:v>1</c:v>
                </c:pt>
                <c:pt idx="41131">
                  <c:v>1</c:v>
                </c:pt>
                <c:pt idx="41132">
                  <c:v>1</c:v>
                </c:pt>
                <c:pt idx="41133">
                  <c:v>1</c:v>
                </c:pt>
                <c:pt idx="41134">
                  <c:v>1</c:v>
                </c:pt>
                <c:pt idx="41135">
                  <c:v>1</c:v>
                </c:pt>
                <c:pt idx="41136">
                  <c:v>1</c:v>
                </c:pt>
                <c:pt idx="41137">
                  <c:v>1</c:v>
                </c:pt>
                <c:pt idx="41138">
                  <c:v>1</c:v>
                </c:pt>
                <c:pt idx="41139">
                  <c:v>1</c:v>
                </c:pt>
                <c:pt idx="41140">
                  <c:v>1</c:v>
                </c:pt>
                <c:pt idx="41141">
                  <c:v>1</c:v>
                </c:pt>
                <c:pt idx="41142">
                  <c:v>1</c:v>
                </c:pt>
                <c:pt idx="41143">
                  <c:v>1</c:v>
                </c:pt>
                <c:pt idx="41144">
                  <c:v>1</c:v>
                </c:pt>
                <c:pt idx="41145">
                  <c:v>1</c:v>
                </c:pt>
                <c:pt idx="41146">
                  <c:v>1</c:v>
                </c:pt>
                <c:pt idx="41147">
                  <c:v>1</c:v>
                </c:pt>
                <c:pt idx="41148">
                  <c:v>1</c:v>
                </c:pt>
                <c:pt idx="41149">
                  <c:v>1</c:v>
                </c:pt>
                <c:pt idx="41150">
                  <c:v>1</c:v>
                </c:pt>
                <c:pt idx="41151">
                  <c:v>1</c:v>
                </c:pt>
                <c:pt idx="41152">
                  <c:v>1</c:v>
                </c:pt>
                <c:pt idx="41153">
                  <c:v>1</c:v>
                </c:pt>
                <c:pt idx="41154">
                  <c:v>1</c:v>
                </c:pt>
                <c:pt idx="41155">
                  <c:v>1</c:v>
                </c:pt>
                <c:pt idx="41156">
                  <c:v>1</c:v>
                </c:pt>
                <c:pt idx="41157">
                  <c:v>1</c:v>
                </c:pt>
                <c:pt idx="41158">
                  <c:v>1</c:v>
                </c:pt>
                <c:pt idx="41159">
                  <c:v>1</c:v>
                </c:pt>
                <c:pt idx="41160">
                  <c:v>1</c:v>
                </c:pt>
                <c:pt idx="41161">
                  <c:v>1</c:v>
                </c:pt>
                <c:pt idx="41162">
                  <c:v>1</c:v>
                </c:pt>
                <c:pt idx="41163">
                  <c:v>1</c:v>
                </c:pt>
                <c:pt idx="41164">
                  <c:v>1</c:v>
                </c:pt>
                <c:pt idx="41165">
                  <c:v>1</c:v>
                </c:pt>
                <c:pt idx="41166">
                  <c:v>1</c:v>
                </c:pt>
                <c:pt idx="41167">
                  <c:v>1</c:v>
                </c:pt>
                <c:pt idx="41168">
                  <c:v>1</c:v>
                </c:pt>
                <c:pt idx="41169">
                  <c:v>1</c:v>
                </c:pt>
                <c:pt idx="41170">
                  <c:v>1</c:v>
                </c:pt>
                <c:pt idx="41171">
                  <c:v>1</c:v>
                </c:pt>
                <c:pt idx="41172">
                  <c:v>1</c:v>
                </c:pt>
                <c:pt idx="41173">
                  <c:v>1</c:v>
                </c:pt>
                <c:pt idx="41174">
                  <c:v>1</c:v>
                </c:pt>
                <c:pt idx="41175">
                  <c:v>1</c:v>
                </c:pt>
                <c:pt idx="41176">
                  <c:v>1</c:v>
                </c:pt>
                <c:pt idx="41177">
                  <c:v>1</c:v>
                </c:pt>
                <c:pt idx="41178">
                  <c:v>1</c:v>
                </c:pt>
                <c:pt idx="41179">
                  <c:v>1</c:v>
                </c:pt>
                <c:pt idx="41180">
                  <c:v>1</c:v>
                </c:pt>
                <c:pt idx="41181">
                  <c:v>1</c:v>
                </c:pt>
                <c:pt idx="41182">
                  <c:v>1</c:v>
                </c:pt>
                <c:pt idx="41183">
                  <c:v>1</c:v>
                </c:pt>
                <c:pt idx="41184">
                  <c:v>1</c:v>
                </c:pt>
                <c:pt idx="41185">
                  <c:v>1</c:v>
                </c:pt>
                <c:pt idx="41186">
                  <c:v>1</c:v>
                </c:pt>
                <c:pt idx="41187">
                  <c:v>1</c:v>
                </c:pt>
                <c:pt idx="41188">
                  <c:v>1</c:v>
                </c:pt>
                <c:pt idx="41189">
                  <c:v>1</c:v>
                </c:pt>
                <c:pt idx="41190">
                  <c:v>1</c:v>
                </c:pt>
                <c:pt idx="41191">
                  <c:v>1</c:v>
                </c:pt>
                <c:pt idx="41192">
                  <c:v>1</c:v>
                </c:pt>
                <c:pt idx="41193">
                  <c:v>1</c:v>
                </c:pt>
                <c:pt idx="41194">
                  <c:v>1</c:v>
                </c:pt>
                <c:pt idx="41195">
                  <c:v>1</c:v>
                </c:pt>
                <c:pt idx="41196">
                  <c:v>1</c:v>
                </c:pt>
                <c:pt idx="41197">
                  <c:v>1</c:v>
                </c:pt>
                <c:pt idx="41198">
                  <c:v>1</c:v>
                </c:pt>
                <c:pt idx="41199">
                  <c:v>1</c:v>
                </c:pt>
                <c:pt idx="41200">
                  <c:v>1</c:v>
                </c:pt>
                <c:pt idx="41201">
                  <c:v>1</c:v>
                </c:pt>
                <c:pt idx="41202">
                  <c:v>1</c:v>
                </c:pt>
                <c:pt idx="41203">
                  <c:v>1</c:v>
                </c:pt>
                <c:pt idx="41204">
                  <c:v>1</c:v>
                </c:pt>
                <c:pt idx="41205">
                  <c:v>1</c:v>
                </c:pt>
                <c:pt idx="41206">
                  <c:v>1</c:v>
                </c:pt>
                <c:pt idx="41207">
                  <c:v>1</c:v>
                </c:pt>
                <c:pt idx="41208">
                  <c:v>1</c:v>
                </c:pt>
                <c:pt idx="41209">
                  <c:v>1</c:v>
                </c:pt>
                <c:pt idx="41210">
                  <c:v>1</c:v>
                </c:pt>
                <c:pt idx="41211">
                  <c:v>1</c:v>
                </c:pt>
                <c:pt idx="41212">
                  <c:v>1</c:v>
                </c:pt>
                <c:pt idx="41213">
                  <c:v>1</c:v>
                </c:pt>
                <c:pt idx="41214">
                  <c:v>1</c:v>
                </c:pt>
                <c:pt idx="41215">
                  <c:v>1</c:v>
                </c:pt>
                <c:pt idx="41216">
                  <c:v>1</c:v>
                </c:pt>
                <c:pt idx="41217">
                  <c:v>1</c:v>
                </c:pt>
                <c:pt idx="41218">
                  <c:v>1</c:v>
                </c:pt>
                <c:pt idx="41219">
                  <c:v>1</c:v>
                </c:pt>
                <c:pt idx="41220">
                  <c:v>1</c:v>
                </c:pt>
                <c:pt idx="41221">
                  <c:v>1</c:v>
                </c:pt>
                <c:pt idx="41222">
                  <c:v>1</c:v>
                </c:pt>
                <c:pt idx="41223">
                  <c:v>1</c:v>
                </c:pt>
                <c:pt idx="41224">
                  <c:v>1</c:v>
                </c:pt>
                <c:pt idx="41225">
                  <c:v>1</c:v>
                </c:pt>
                <c:pt idx="41226">
                  <c:v>1</c:v>
                </c:pt>
                <c:pt idx="41227">
                  <c:v>1</c:v>
                </c:pt>
                <c:pt idx="41228">
                  <c:v>1</c:v>
                </c:pt>
                <c:pt idx="41229">
                  <c:v>0.6</c:v>
                </c:pt>
                <c:pt idx="41230">
                  <c:v>1</c:v>
                </c:pt>
                <c:pt idx="41231">
                  <c:v>1</c:v>
                </c:pt>
                <c:pt idx="41232">
                  <c:v>1</c:v>
                </c:pt>
                <c:pt idx="41233">
                  <c:v>1</c:v>
                </c:pt>
                <c:pt idx="41234">
                  <c:v>1</c:v>
                </c:pt>
                <c:pt idx="41235">
                  <c:v>1</c:v>
                </c:pt>
                <c:pt idx="41236">
                  <c:v>1</c:v>
                </c:pt>
                <c:pt idx="41237">
                  <c:v>1</c:v>
                </c:pt>
                <c:pt idx="41238">
                  <c:v>1</c:v>
                </c:pt>
                <c:pt idx="41239">
                  <c:v>1</c:v>
                </c:pt>
                <c:pt idx="41240">
                  <c:v>1</c:v>
                </c:pt>
                <c:pt idx="41241">
                  <c:v>1</c:v>
                </c:pt>
                <c:pt idx="41242">
                  <c:v>1</c:v>
                </c:pt>
                <c:pt idx="41243">
                  <c:v>1</c:v>
                </c:pt>
                <c:pt idx="41244">
                  <c:v>1</c:v>
                </c:pt>
                <c:pt idx="41245">
                  <c:v>1</c:v>
                </c:pt>
                <c:pt idx="41246">
                  <c:v>1</c:v>
                </c:pt>
                <c:pt idx="41247">
                  <c:v>1</c:v>
                </c:pt>
                <c:pt idx="41248">
                  <c:v>1</c:v>
                </c:pt>
                <c:pt idx="41249">
                  <c:v>1</c:v>
                </c:pt>
                <c:pt idx="41250">
                  <c:v>1</c:v>
                </c:pt>
                <c:pt idx="41251">
                  <c:v>1</c:v>
                </c:pt>
                <c:pt idx="41252">
                  <c:v>1</c:v>
                </c:pt>
                <c:pt idx="41253">
                  <c:v>1</c:v>
                </c:pt>
                <c:pt idx="41254">
                  <c:v>1</c:v>
                </c:pt>
                <c:pt idx="41255">
                  <c:v>1</c:v>
                </c:pt>
                <c:pt idx="41256">
                  <c:v>1</c:v>
                </c:pt>
                <c:pt idx="41257">
                  <c:v>1</c:v>
                </c:pt>
                <c:pt idx="41258">
                  <c:v>1</c:v>
                </c:pt>
                <c:pt idx="41259">
                  <c:v>1</c:v>
                </c:pt>
                <c:pt idx="41260">
                  <c:v>1</c:v>
                </c:pt>
                <c:pt idx="41261">
                  <c:v>1</c:v>
                </c:pt>
                <c:pt idx="41262">
                  <c:v>1</c:v>
                </c:pt>
                <c:pt idx="41263">
                  <c:v>1</c:v>
                </c:pt>
                <c:pt idx="41264">
                  <c:v>1</c:v>
                </c:pt>
                <c:pt idx="41265">
                  <c:v>1</c:v>
                </c:pt>
                <c:pt idx="41266">
                  <c:v>1</c:v>
                </c:pt>
                <c:pt idx="41267">
                  <c:v>1</c:v>
                </c:pt>
                <c:pt idx="41268">
                  <c:v>1</c:v>
                </c:pt>
                <c:pt idx="41269">
                  <c:v>1</c:v>
                </c:pt>
                <c:pt idx="41270">
                  <c:v>1</c:v>
                </c:pt>
                <c:pt idx="41271">
                  <c:v>1</c:v>
                </c:pt>
                <c:pt idx="41272">
                  <c:v>1</c:v>
                </c:pt>
                <c:pt idx="41273">
                  <c:v>1</c:v>
                </c:pt>
                <c:pt idx="41274">
                  <c:v>1</c:v>
                </c:pt>
                <c:pt idx="41275">
                  <c:v>1</c:v>
                </c:pt>
                <c:pt idx="41276">
                  <c:v>1</c:v>
                </c:pt>
                <c:pt idx="41277">
                  <c:v>1</c:v>
                </c:pt>
                <c:pt idx="41278">
                  <c:v>1</c:v>
                </c:pt>
                <c:pt idx="41279">
                  <c:v>1</c:v>
                </c:pt>
                <c:pt idx="41280">
                  <c:v>1</c:v>
                </c:pt>
                <c:pt idx="41281">
                  <c:v>1</c:v>
                </c:pt>
                <c:pt idx="41282">
                  <c:v>1</c:v>
                </c:pt>
                <c:pt idx="41283">
                  <c:v>1</c:v>
                </c:pt>
                <c:pt idx="41284">
                  <c:v>1</c:v>
                </c:pt>
                <c:pt idx="41285">
                  <c:v>1</c:v>
                </c:pt>
                <c:pt idx="41286">
                  <c:v>1</c:v>
                </c:pt>
                <c:pt idx="41287">
                  <c:v>1</c:v>
                </c:pt>
                <c:pt idx="41288">
                  <c:v>1</c:v>
                </c:pt>
                <c:pt idx="41289">
                  <c:v>1</c:v>
                </c:pt>
                <c:pt idx="41290">
                  <c:v>1</c:v>
                </c:pt>
                <c:pt idx="41291">
                  <c:v>1</c:v>
                </c:pt>
                <c:pt idx="41292">
                  <c:v>1</c:v>
                </c:pt>
                <c:pt idx="41293">
                  <c:v>1</c:v>
                </c:pt>
                <c:pt idx="41294">
                  <c:v>1</c:v>
                </c:pt>
                <c:pt idx="41295">
                  <c:v>1</c:v>
                </c:pt>
                <c:pt idx="41296">
                  <c:v>1</c:v>
                </c:pt>
                <c:pt idx="41297">
                  <c:v>1</c:v>
                </c:pt>
                <c:pt idx="41298">
                  <c:v>1</c:v>
                </c:pt>
                <c:pt idx="41299">
                  <c:v>1</c:v>
                </c:pt>
                <c:pt idx="41300">
                  <c:v>1</c:v>
                </c:pt>
                <c:pt idx="41301">
                  <c:v>1</c:v>
                </c:pt>
                <c:pt idx="41302">
                  <c:v>1</c:v>
                </c:pt>
                <c:pt idx="41303">
                  <c:v>1</c:v>
                </c:pt>
                <c:pt idx="41304">
                  <c:v>1</c:v>
                </c:pt>
                <c:pt idx="41305">
                  <c:v>1</c:v>
                </c:pt>
                <c:pt idx="41306">
                  <c:v>1</c:v>
                </c:pt>
                <c:pt idx="41307">
                  <c:v>1</c:v>
                </c:pt>
                <c:pt idx="41308">
                  <c:v>1</c:v>
                </c:pt>
                <c:pt idx="41309">
                  <c:v>1</c:v>
                </c:pt>
                <c:pt idx="41310">
                  <c:v>1</c:v>
                </c:pt>
                <c:pt idx="41311">
                  <c:v>1</c:v>
                </c:pt>
                <c:pt idx="41312">
                  <c:v>1</c:v>
                </c:pt>
                <c:pt idx="41313">
                  <c:v>1</c:v>
                </c:pt>
                <c:pt idx="41314">
                  <c:v>1</c:v>
                </c:pt>
                <c:pt idx="41315">
                  <c:v>1</c:v>
                </c:pt>
                <c:pt idx="41316">
                  <c:v>1</c:v>
                </c:pt>
                <c:pt idx="41317">
                  <c:v>1</c:v>
                </c:pt>
                <c:pt idx="41318">
                  <c:v>1</c:v>
                </c:pt>
                <c:pt idx="41319">
                  <c:v>1</c:v>
                </c:pt>
                <c:pt idx="41320">
                  <c:v>1</c:v>
                </c:pt>
                <c:pt idx="41321">
                  <c:v>1</c:v>
                </c:pt>
                <c:pt idx="41322">
                  <c:v>1</c:v>
                </c:pt>
                <c:pt idx="41323">
                  <c:v>1</c:v>
                </c:pt>
                <c:pt idx="41324">
                  <c:v>1</c:v>
                </c:pt>
                <c:pt idx="41325">
                  <c:v>1</c:v>
                </c:pt>
                <c:pt idx="41326">
                  <c:v>1</c:v>
                </c:pt>
                <c:pt idx="41327">
                  <c:v>1</c:v>
                </c:pt>
                <c:pt idx="41328">
                  <c:v>1</c:v>
                </c:pt>
                <c:pt idx="41329">
                  <c:v>1</c:v>
                </c:pt>
                <c:pt idx="41330">
                  <c:v>1</c:v>
                </c:pt>
                <c:pt idx="41331">
                  <c:v>1</c:v>
                </c:pt>
                <c:pt idx="41332">
                  <c:v>1</c:v>
                </c:pt>
                <c:pt idx="41333">
                  <c:v>1</c:v>
                </c:pt>
                <c:pt idx="41334">
                  <c:v>1</c:v>
                </c:pt>
                <c:pt idx="41335">
                  <c:v>1</c:v>
                </c:pt>
                <c:pt idx="41336">
                  <c:v>1</c:v>
                </c:pt>
                <c:pt idx="41337">
                  <c:v>1</c:v>
                </c:pt>
                <c:pt idx="41338">
                  <c:v>1</c:v>
                </c:pt>
                <c:pt idx="41339">
                  <c:v>1</c:v>
                </c:pt>
                <c:pt idx="41340">
                  <c:v>1</c:v>
                </c:pt>
                <c:pt idx="41341">
                  <c:v>1</c:v>
                </c:pt>
                <c:pt idx="41342">
                  <c:v>1</c:v>
                </c:pt>
                <c:pt idx="41343">
                  <c:v>1</c:v>
                </c:pt>
                <c:pt idx="41344">
                  <c:v>1</c:v>
                </c:pt>
                <c:pt idx="41345">
                  <c:v>1</c:v>
                </c:pt>
                <c:pt idx="41346">
                  <c:v>1</c:v>
                </c:pt>
                <c:pt idx="41347">
                  <c:v>1</c:v>
                </c:pt>
                <c:pt idx="41348">
                  <c:v>1</c:v>
                </c:pt>
                <c:pt idx="41349">
                  <c:v>1</c:v>
                </c:pt>
                <c:pt idx="41350">
                  <c:v>1</c:v>
                </c:pt>
                <c:pt idx="41351">
                  <c:v>1</c:v>
                </c:pt>
                <c:pt idx="41352">
                  <c:v>1</c:v>
                </c:pt>
                <c:pt idx="41353">
                  <c:v>1</c:v>
                </c:pt>
                <c:pt idx="41354">
                  <c:v>1</c:v>
                </c:pt>
                <c:pt idx="41355">
                  <c:v>1</c:v>
                </c:pt>
                <c:pt idx="41356">
                  <c:v>1</c:v>
                </c:pt>
                <c:pt idx="41357">
                  <c:v>1</c:v>
                </c:pt>
                <c:pt idx="41358">
                  <c:v>1</c:v>
                </c:pt>
                <c:pt idx="41359">
                  <c:v>1</c:v>
                </c:pt>
                <c:pt idx="41360">
                  <c:v>1</c:v>
                </c:pt>
                <c:pt idx="41361">
                  <c:v>1</c:v>
                </c:pt>
                <c:pt idx="41362">
                  <c:v>1</c:v>
                </c:pt>
                <c:pt idx="41363">
                  <c:v>1</c:v>
                </c:pt>
                <c:pt idx="41364">
                  <c:v>1</c:v>
                </c:pt>
                <c:pt idx="41365">
                  <c:v>1</c:v>
                </c:pt>
                <c:pt idx="41366">
                  <c:v>1</c:v>
                </c:pt>
                <c:pt idx="41367">
                  <c:v>1</c:v>
                </c:pt>
                <c:pt idx="41368">
                  <c:v>1</c:v>
                </c:pt>
                <c:pt idx="41369">
                  <c:v>1</c:v>
                </c:pt>
                <c:pt idx="41370">
                  <c:v>1</c:v>
                </c:pt>
                <c:pt idx="41371">
                  <c:v>1</c:v>
                </c:pt>
                <c:pt idx="41372">
                  <c:v>1</c:v>
                </c:pt>
                <c:pt idx="41373">
                  <c:v>1</c:v>
                </c:pt>
                <c:pt idx="41374">
                  <c:v>1</c:v>
                </c:pt>
                <c:pt idx="41375">
                  <c:v>1</c:v>
                </c:pt>
                <c:pt idx="41376">
                  <c:v>1</c:v>
                </c:pt>
                <c:pt idx="41377">
                  <c:v>1</c:v>
                </c:pt>
                <c:pt idx="41378">
                  <c:v>1</c:v>
                </c:pt>
                <c:pt idx="41379">
                  <c:v>1</c:v>
                </c:pt>
                <c:pt idx="41380">
                  <c:v>1</c:v>
                </c:pt>
                <c:pt idx="41381">
                  <c:v>1</c:v>
                </c:pt>
                <c:pt idx="41382">
                  <c:v>1</c:v>
                </c:pt>
                <c:pt idx="41383">
                  <c:v>1</c:v>
                </c:pt>
                <c:pt idx="41384">
                  <c:v>1</c:v>
                </c:pt>
                <c:pt idx="41385">
                  <c:v>1</c:v>
                </c:pt>
                <c:pt idx="41386">
                  <c:v>1</c:v>
                </c:pt>
                <c:pt idx="41387">
                  <c:v>1</c:v>
                </c:pt>
                <c:pt idx="41388">
                  <c:v>1</c:v>
                </c:pt>
                <c:pt idx="41389">
                  <c:v>1</c:v>
                </c:pt>
                <c:pt idx="41390">
                  <c:v>1</c:v>
                </c:pt>
                <c:pt idx="41391">
                  <c:v>1</c:v>
                </c:pt>
                <c:pt idx="41392">
                  <c:v>1</c:v>
                </c:pt>
                <c:pt idx="41393">
                  <c:v>1</c:v>
                </c:pt>
                <c:pt idx="41394">
                  <c:v>1</c:v>
                </c:pt>
                <c:pt idx="41395">
                  <c:v>1</c:v>
                </c:pt>
                <c:pt idx="41396">
                  <c:v>1</c:v>
                </c:pt>
                <c:pt idx="41397">
                  <c:v>1</c:v>
                </c:pt>
                <c:pt idx="41398">
                  <c:v>1</c:v>
                </c:pt>
                <c:pt idx="41399">
                  <c:v>1</c:v>
                </c:pt>
                <c:pt idx="41400">
                  <c:v>1</c:v>
                </c:pt>
                <c:pt idx="41401">
                  <c:v>1</c:v>
                </c:pt>
                <c:pt idx="41402">
                  <c:v>1</c:v>
                </c:pt>
                <c:pt idx="41403">
                  <c:v>1</c:v>
                </c:pt>
                <c:pt idx="41404">
                  <c:v>1</c:v>
                </c:pt>
                <c:pt idx="41405">
                  <c:v>1</c:v>
                </c:pt>
                <c:pt idx="41406">
                  <c:v>1</c:v>
                </c:pt>
                <c:pt idx="41407">
                  <c:v>1</c:v>
                </c:pt>
                <c:pt idx="41408">
                  <c:v>1</c:v>
                </c:pt>
                <c:pt idx="41409">
                  <c:v>1</c:v>
                </c:pt>
                <c:pt idx="41410">
                  <c:v>1</c:v>
                </c:pt>
                <c:pt idx="41411">
                  <c:v>1</c:v>
                </c:pt>
                <c:pt idx="41412">
                  <c:v>1</c:v>
                </c:pt>
                <c:pt idx="41413">
                  <c:v>1</c:v>
                </c:pt>
                <c:pt idx="41414">
                  <c:v>1</c:v>
                </c:pt>
                <c:pt idx="41415">
                  <c:v>1</c:v>
                </c:pt>
                <c:pt idx="41416">
                  <c:v>0.6</c:v>
                </c:pt>
                <c:pt idx="41417">
                  <c:v>1</c:v>
                </c:pt>
                <c:pt idx="41418">
                  <c:v>1</c:v>
                </c:pt>
                <c:pt idx="41419">
                  <c:v>1</c:v>
                </c:pt>
                <c:pt idx="41420">
                  <c:v>1</c:v>
                </c:pt>
                <c:pt idx="41421">
                  <c:v>1</c:v>
                </c:pt>
                <c:pt idx="41422">
                  <c:v>1</c:v>
                </c:pt>
                <c:pt idx="41423">
                  <c:v>1</c:v>
                </c:pt>
                <c:pt idx="41424">
                  <c:v>1</c:v>
                </c:pt>
                <c:pt idx="41425">
                  <c:v>1</c:v>
                </c:pt>
                <c:pt idx="41426">
                  <c:v>1</c:v>
                </c:pt>
                <c:pt idx="41427">
                  <c:v>1</c:v>
                </c:pt>
                <c:pt idx="41428">
                  <c:v>1</c:v>
                </c:pt>
                <c:pt idx="41429">
                  <c:v>1</c:v>
                </c:pt>
                <c:pt idx="41430">
                  <c:v>1</c:v>
                </c:pt>
                <c:pt idx="41431">
                  <c:v>1</c:v>
                </c:pt>
                <c:pt idx="41432">
                  <c:v>1</c:v>
                </c:pt>
                <c:pt idx="41433">
                  <c:v>1</c:v>
                </c:pt>
                <c:pt idx="41434">
                  <c:v>1</c:v>
                </c:pt>
                <c:pt idx="41435">
                  <c:v>1</c:v>
                </c:pt>
                <c:pt idx="41436">
                  <c:v>1</c:v>
                </c:pt>
                <c:pt idx="41437">
                  <c:v>1</c:v>
                </c:pt>
                <c:pt idx="41438">
                  <c:v>1</c:v>
                </c:pt>
                <c:pt idx="41439">
                  <c:v>1</c:v>
                </c:pt>
                <c:pt idx="41440">
                  <c:v>1</c:v>
                </c:pt>
                <c:pt idx="41441">
                  <c:v>1</c:v>
                </c:pt>
                <c:pt idx="41442">
                  <c:v>1</c:v>
                </c:pt>
                <c:pt idx="41443">
                  <c:v>1</c:v>
                </c:pt>
                <c:pt idx="41444">
                  <c:v>1</c:v>
                </c:pt>
                <c:pt idx="41445">
                  <c:v>1</c:v>
                </c:pt>
                <c:pt idx="41446">
                  <c:v>1</c:v>
                </c:pt>
                <c:pt idx="41447">
                  <c:v>1</c:v>
                </c:pt>
                <c:pt idx="41448">
                  <c:v>1</c:v>
                </c:pt>
                <c:pt idx="41449">
                  <c:v>1</c:v>
                </c:pt>
                <c:pt idx="41450">
                  <c:v>1</c:v>
                </c:pt>
                <c:pt idx="41451">
                  <c:v>1</c:v>
                </c:pt>
                <c:pt idx="41452">
                  <c:v>1</c:v>
                </c:pt>
                <c:pt idx="41453">
                  <c:v>1</c:v>
                </c:pt>
                <c:pt idx="41454">
                  <c:v>1</c:v>
                </c:pt>
                <c:pt idx="41455">
                  <c:v>1</c:v>
                </c:pt>
                <c:pt idx="41456">
                  <c:v>1</c:v>
                </c:pt>
                <c:pt idx="41457">
                  <c:v>1</c:v>
                </c:pt>
                <c:pt idx="41458">
                  <c:v>1</c:v>
                </c:pt>
                <c:pt idx="41459">
                  <c:v>1</c:v>
                </c:pt>
                <c:pt idx="41460">
                  <c:v>1</c:v>
                </c:pt>
                <c:pt idx="41461">
                  <c:v>1</c:v>
                </c:pt>
                <c:pt idx="41462">
                  <c:v>1</c:v>
                </c:pt>
                <c:pt idx="41463">
                  <c:v>1</c:v>
                </c:pt>
                <c:pt idx="41464">
                  <c:v>1</c:v>
                </c:pt>
                <c:pt idx="41465">
                  <c:v>0.6</c:v>
                </c:pt>
                <c:pt idx="41466">
                  <c:v>1</c:v>
                </c:pt>
                <c:pt idx="41467">
                  <c:v>1</c:v>
                </c:pt>
                <c:pt idx="41468">
                  <c:v>1</c:v>
                </c:pt>
                <c:pt idx="41469">
                  <c:v>1</c:v>
                </c:pt>
                <c:pt idx="41470">
                  <c:v>1</c:v>
                </c:pt>
                <c:pt idx="41471">
                  <c:v>1</c:v>
                </c:pt>
                <c:pt idx="41472">
                  <c:v>1</c:v>
                </c:pt>
                <c:pt idx="41473">
                  <c:v>1</c:v>
                </c:pt>
                <c:pt idx="41474">
                  <c:v>1</c:v>
                </c:pt>
                <c:pt idx="41475">
                  <c:v>1</c:v>
                </c:pt>
                <c:pt idx="41476">
                  <c:v>1</c:v>
                </c:pt>
                <c:pt idx="41477">
                  <c:v>1</c:v>
                </c:pt>
                <c:pt idx="41478">
                  <c:v>1</c:v>
                </c:pt>
                <c:pt idx="41479">
                  <c:v>1</c:v>
                </c:pt>
                <c:pt idx="41480">
                  <c:v>1</c:v>
                </c:pt>
                <c:pt idx="41481">
                  <c:v>1</c:v>
                </c:pt>
                <c:pt idx="41482">
                  <c:v>1</c:v>
                </c:pt>
                <c:pt idx="41483">
                  <c:v>1</c:v>
                </c:pt>
                <c:pt idx="41484">
                  <c:v>1</c:v>
                </c:pt>
                <c:pt idx="41485">
                  <c:v>1</c:v>
                </c:pt>
                <c:pt idx="41486">
                  <c:v>1</c:v>
                </c:pt>
                <c:pt idx="41487">
                  <c:v>1</c:v>
                </c:pt>
                <c:pt idx="41488">
                  <c:v>1</c:v>
                </c:pt>
                <c:pt idx="41489">
                  <c:v>1</c:v>
                </c:pt>
                <c:pt idx="41490">
                  <c:v>1</c:v>
                </c:pt>
                <c:pt idx="41491">
                  <c:v>1</c:v>
                </c:pt>
                <c:pt idx="41492">
                  <c:v>1</c:v>
                </c:pt>
                <c:pt idx="41493">
                  <c:v>1</c:v>
                </c:pt>
                <c:pt idx="41494">
                  <c:v>1</c:v>
                </c:pt>
                <c:pt idx="41495">
                  <c:v>1</c:v>
                </c:pt>
                <c:pt idx="41496">
                  <c:v>1</c:v>
                </c:pt>
                <c:pt idx="41497">
                  <c:v>1</c:v>
                </c:pt>
                <c:pt idx="41498">
                  <c:v>1</c:v>
                </c:pt>
                <c:pt idx="41499">
                  <c:v>1</c:v>
                </c:pt>
                <c:pt idx="41500">
                  <c:v>1</c:v>
                </c:pt>
                <c:pt idx="41501">
                  <c:v>1</c:v>
                </c:pt>
                <c:pt idx="41502">
                  <c:v>1</c:v>
                </c:pt>
                <c:pt idx="41503">
                  <c:v>1</c:v>
                </c:pt>
                <c:pt idx="41504">
                  <c:v>1</c:v>
                </c:pt>
                <c:pt idx="41505">
                  <c:v>1</c:v>
                </c:pt>
                <c:pt idx="41506">
                  <c:v>1</c:v>
                </c:pt>
                <c:pt idx="41507">
                  <c:v>1</c:v>
                </c:pt>
                <c:pt idx="41508">
                  <c:v>1</c:v>
                </c:pt>
                <c:pt idx="41509">
                  <c:v>1</c:v>
                </c:pt>
                <c:pt idx="41510">
                  <c:v>1</c:v>
                </c:pt>
                <c:pt idx="41511">
                  <c:v>1</c:v>
                </c:pt>
                <c:pt idx="41512">
                  <c:v>1</c:v>
                </c:pt>
                <c:pt idx="41513">
                  <c:v>1</c:v>
                </c:pt>
                <c:pt idx="41514">
                  <c:v>1</c:v>
                </c:pt>
                <c:pt idx="41515">
                  <c:v>1</c:v>
                </c:pt>
                <c:pt idx="41516">
                  <c:v>1</c:v>
                </c:pt>
                <c:pt idx="41517">
                  <c:v>1</c:v>
                </c:pt>
                <c:pt idx="41518">
                  <c:v>1</c:v>
                </c:pt>
                <c:pt idx="41519">
                  <c:v>1</c:v>
                </c:pt>
                <c:pt idx="41520">
                  <c:v>1</c:v>
                </c:pt>
                <c:pt idx="41521">
                  <c:v>1</c:v>
                </c:pt>
                <c:pt idx="41522">
                  <c:v>1</c:v>
                </c:pt>
                <c:pt idx="41523">
                  <c:v>1</c:v>
                </c:pt>
                <c:pt idx="41524">
                  <c:v>1</c:v>
                </c:pt>
                <c:pt idx="41525">
                  <c:v>1</c:v>
                </c:pt>
                <c:pt idx="41526">
                  <c:v>1</c:v>
                </c:pt>
                <c:pt idx="41527">
                  <c:v>1</c:v>
                </c:pt>
                <c:pt idx="41528">
                  <c:v>1</c:v>
                </c:pt>
                <c:pt idx="41529">
                  <c:v>1</c:v>
                </c:pt>
                <c:pt idx="41530">
                  <c:v>1</c:v>
                </c:pt>
                <c:pt idx="41531">
                  <c:v>1</c:v>
                </c:pt>
                <c:pt idx="41532">
                  <c:v>1</c:v>
                </c:pt>
                <c:pt idx="41533">
                  <c:v>1</c:v>
                </c:pt>
                <c:pt idx="41534">
                  <c:v>1</c:v>
                </c:pt>
                <c:pt idx="41535">
                  <c:v>1</c:v>
                </c:pt>
                <c:pt idx="41536">
                  <c:v>1</c:v>
                </c:pt>
                <c:pt idx="41537">
                  <c:v>1</c:v>
                </c:pt>
                <c:pt idx="41538">
                  <c:v>1</c:v>
                </c:pt>
                <c:pt idx="41539">
                  <c:v>1</c:v>
                </c:pt>
                <c:pt idx="41540">
                  <c:v>1</c:v>
                </c:pt>
                <c:pt idx="41541">
                  <c:v>1</c:v>
                </c:pt>
                <c:pt idx="41542">
                  <c:v>1</c:v>
                </c:pt>
                <c:pt idx="41543">
                  <c:v>1</c:v>
                </c:pt>
                <c:pt idx="41544">
                  <c:v>1</c:v>
                </c:pt>
                <c:pt idx="41545">
                  <c:v>1</c:v>
                </c:pt>
                <c:pt idx="41546">
                  <c:v>1</c:v>
                </c:pt>
                <c:pt idx="41547">
                  <c:v>0.8</c:v>
                </c:pt>
                <c:pt idx="41548">
                  <c:v>1</c:v>
                </c:pt>
                <c:pt idx="41549">
                  <c:v>1</c:v>
                </c:pt>
                <c:pt idx="41550">
                  <c:v>1</c:v>
                </c:pt>
                <c:pt idx="41551">
                  <c:v>1</c:v>
                </c:pt>
                <c:pt idx="41552">
                  <c:v>1</c:v>
                </c:pt>
                <c:pt idx="41553">
                  <c:v>1</c:v>
                </c:pt>
                <c:pt idx="41554">
                  <c:v>1</c:v>
                </c:pt>
                <c:pt idx="41555">
                  <c:v>1</c:v>
                </c:pt>
                <c:pt idx="41556">
                  <c:v>1</c:v>
                </c:pt>
                <c:pt idx="41557">
                  <c:v>1</c:v>
                </c:pt>
                <c:pt idx="41558">
                  <c:v>1</c:v>
                </c:pt>
                <c:pt idx="41559">
                  <c:v>1</c:v>
                </c:pt>
                <c:pt idx="41560">
                  <c:v>1</c:v>
                </c:pt>
                <c:pt idx="41561">
                  <c:v>1</c:v>
                </c:pt>
                <c:pt idx="41562">
                  <c:v>1</c:v>
                </c:pt>
                <c:pt idx="41563">
                  <c:v>1</c:v>
                </c:pt>
                <c:pt idx="41564">
                  <c:v>1</c:v>
                </c:pt>
                <c:pt idx="41565">
                  <c:v>1</c:v>
                </c:pt>
                <c:pt idx="41566">
                  <c:v>1</c:v>
                </c:pt>
                <c:pt idx="41567">
                  <c:v>1</c:v>
                </c:pt>
                <c:pt idx="41568">
                  <c:v>1</c:v>
                </c:pt>
                <c:pt idx="41569">
                  <c:v>1</c:v>
                </c:pt>
                <c:pt idx="41570">
                  <c:v>1</c:v>
                </c:pt>
                <c:pt idx="41571">
                  <c:v>1</c:v>
                </c:pt>
                <c:pt idx="41572">
                  <c:v>1</c:v>
                </c:pt>
                <c:pt idx="41573">
                  <c:v>1</c:v>
                </c:pt>
                <c:pt idx="41574">
                  <c:v>1</c:v>
                </c:pt>
                <c:pt idx="41575">
                  <c:v>1</c:v>
                </c:pt>
                <c:pt idx="41576">
                  <c:v>1</c:v>
                </c:pt>
                <c:pt idx="41577">
                  <c:v>1</c:v>
                </c:pt>
                <c:pt idx="41578">
                  <c:v>1</c:v>
                </c:pt>
                <c:pt idx="41579">
                  <c:v>1</c:v>
                </c:pt>
                <c:pt idx="41580">
                  <c:v>1</c:v>
                </c:pt>
                <c:pt idx="41581">
                  <c:v>1</c:v>
                </c:pt>
                <c:pt idx="41582">
                  <c:v>1</c:v>
                </c:pt>
                <c:pt idx="41583">
                  <c:v>1</c:v>
                </c:pt>
                <c:pt idx="41584">
                  <c:v>1</c:v>
                </c:pt>
                <c:pt idx="41585">
                  <c:v>1</c:v>
                </c:pt>
                <c:pt idx="41586">
                  <c:v>1</c:v>
                </c:pt>
                <c:pt idx="41587">
                  <c:v>1</c:v>
                </c:pt>
                <c:pt idx="41588">
                  <c:v>1</c:v>
                </c:pt>
                <c:pt idx="41589">
                  <c:v>1</c:v>
                </c:pt>
                <c:pt idx="41590">
                  <c:v>1</c:v>
                </c:pt>
                <c:pt idx="41591">
                  <c:v>1</c:v>
                </c:pt>
                <c:pt idx="41592">
                  <c:v>1</c:v>
                </c:pt>
                <c:pt idx="41593">
                  <c:v>1</c:v>
                </c:pt>
                <c:pt idx="41594">
                  <c:v>1</c:v>
                </c:pt>
                <c:pt idx="41595">
                  <c:v>1</c:v>
                </c:pt>
                <c:pt idx="41596">
                  <c:v>1</c:v>
                </c:pt>
                <c:pt idx="41597">
                  <c:v>1</c:v>
                </c:pt>
                <c:pt idx="41598">
                  <c:v>1</c:v>
                </c:pt>
                <c:pt idx="41599">
                  <c:v>1</c:v>
                </c:pt>
                <c:pt idx="41600">
                  <c:v>1</c:v>
                </c:pt>
                <c:pt idx="41601">
                  <c:v>1</c:v>
                </c:pt>
                <c:pt idx="41602">
                  <c:v>1</c:v>
                </c:pt>
                <c:pt idx="41603">
                  <c:v>1</c:v>
                </c:pt>
                <c:pt idx="41604">
                  <c:v>1</c:v>
                </c:pt>
                <c:pt idx="41605">
                  <c:v>1</c:v>
                </c:pt>
                <c:pt idx="41606">
                  <c:v>1</c:v>
                </c:pt>
                <c:pt idx="41607">
                  <c:v>1</c:v>
                </c:pt>
                <c:pt idx="41608">
                  <c:v>1</c:v>
                </c:pt>
                <c:pt idx="41609">
                  <c:v>1</c:v>
                </c:pt>
                <c:pt idx="41610">
                  <c:v>0.6</c:v>
                </c:pt>
                <c:pt idx="41611">
                  <c:v>1</c:v>
                </c:pt>
                <c:pt idx="41612">
                  <c:v>1</c:v>
                </c:pt>
                <c:pt idx="41613">
                  <c:v>1</c:v>
                </c:pt>
                <c:pt idx="41614">
                  <c:v>1</c:v>
                </c:pt>
                <c:pt idx="41615">
                  <c:v>1</c:v>
                </c:pt>
                <c:pt idx="41616">
                  <c:v>1</c:v>
                </c:pt>
                <c:pt idx="41617">
                  <c:v>1</c:v>
                </c:pt>
                <c:pt idx="41618">
                  <c:v>1</c:v>
                </c:pt>
                <c:pt idx="41619">
                  <c:v>1</c:v>
                </c:pt>
                <c:pt idx="41620">
                  <c:v>1</c:v>
                </c:pt>
                <c:pt idx="41621">
                  <c:v>1</c:v>
                </c:pt>
                <c:pt idx="41622">
                  <c:v>1</c:v>
                </c:pt>
                <c:pt idx="41623">
                  <c:v>1</c:v>
                </c:pt>
                <c:pt idx="41624">
                  <c:v>1</c:v>
                </c:pt>
                <c:pt idx="41625">
                  <c:v>1</c:v>
                </c:pt>
                <c:pt idx="41626">
                  <c:v>1</c:v>
                </c:pt>
                <c:pt idx="41627">
                  <c:v>1</c:v>
                </c:pt>
                <c:pt idx="41628">
                  <c:v>1</c:v>
                </c:pt>
                <c:pt idx="41629">
                  <c:v>1</c:v>
                </c:pt>
                <c:pt idx="41630">
                  <c:v>1</c:v>
                </c:pt>
                <c:pt idx="41631">
                  <c:v>1</c:v>
                </c:pt>
                <c:pt idx="41632">
                  <c:v>1</c:v>
                </c:pt>
                <c:pt idx="41633">
                  <c:v>1</c:v>
                </c:pt>
                <c:pt idx="41634">
                  <c:v>1</c:v>
                </c:pt>
                <c:pt idx="41635">
                  <c:v>1</c:v>
                </c:pt>
                <c:pt idx="41636">
                  <c:v>1</c:v>
                </c:pt>
                <c:pt idx="41637">
                  <c:v>1</c:v>
                </c:pt>
                <c:pt idx="41638">
                  <c:v>1</c:v>
                </c:pt>
                <c:pt idx="41639">
                  <c:v>1</c:v>
                </c:pt>
                <c:pt idx="41640">
                  <c:v>1</c:v>
                </c:pt>
                <c:pt idx="41641">
                  <c:v>1</c:v>
                </c:pt>
                <c:pt idx="41642">
                  <c:v>1</c:v>
                </c:pt>
                <c:pt idx="41643">
                  <c:v>1</c:v>
                </c:pt>
                <c:pt idx="41644">
                  <c:v>1</c:v>
                </c:pt>
                <c:pt idx="41645">
                  <c:v>1</c:v>
                </c:pt>
                <c:pt idx="41646">
                  <c:v>1</c:v>
                </c:pt>
                <c:pt idx="41647">
                  <c:v>1</c:v>
                </c:pt>
                <c:pt idx="41648">
                  <c:v>1</c:v>
                </c:pt>
                <c:pt idx="41649">
                  <c:v>1</c:v>
                </c:pt>
                <c:pt idx="41650">
                  <c:v>1</c:v>
                </c:pt>
                <c:pt idx="41651">
                  <c:v>1</c:v>
                </c:pt>
                <c:pt idx="41652">
                  <c:v>1</c:v>
                </c:pt>
                <c:pt idx="41653">
                  <c:v>1</c:v>
                </c:pt>
                <c:pt idx="41654">
                  <c:v>1</c:v>
                </c:pt>
                <c:pt idx="41655">
                  <c:v>0.8</c:v>
                </c:pt>
                <c:pt idx="41656">
                  <c:v>1</c:v>
                </c:pt>
                <c:pt idx="41657">
                  <c:v>1</c:v>
                </c:pt>
                <c:pt idx="41658">
                  <c:v>1</c:v>
                </c:pt>
                <c:pt idx="41659">
                  <c:v>1</c:v>
                </c:pt>
                <c:pt idx="41660">
                  <c:v>1</c:v>
                </c:pt>
                <c:pt idx="41661">
                  <c:v>1</c:v>
                </c:pt>
                <c:pt idx="41662">
                  <c:v>1</c:v>
                </c:pt>
                <c:pt idx="41663">
                  <c:v>1</c:v>
                </c:pt>
                <c:pt idx="41664">
                  <c:v>1</c:v>
                </c:pt>
                <c:pt idx="41665">
                  <c:v>1</c:v>
                </c:pt>
                <c:pt idx="41666">
                  <c:v>1</c:v>
                </c:pt>
                <c:pt idx="41667">
                  <c:v>1</c:v>
                </c:pt>
                <c:pt idx="41668">
                  <c:v>1</c:v>
                </c:pt>
                <c:pt idx="41669">
                  <c:v>1</c:v>
                </c:pt>
                <c:pt idx="41670">
                  <c:v>1</c:v>
                </c:pt>
                <c:pt idx="41671">
                  <c:v>1</c:v>
                </c:pt>
                <c:pt idx="41672">
                  <c:v>1</c:v>
                </c:pt>
                <c:pt idx="41673">
                  <c:v>1</c:v>
                </c:pt>
                <c:pt idx="41674">
                  <c:v>1</c:v>
                </c:pt>
                <c:pt idx="41675">
                  <c:v>1</c:v>
                </c:pt>
                <c:pt idx="41676">
                  <c:v>1</c:v>
                </c:pt>
                <c:pt idx="41677">
                  <c:v>1</c:v>
                </c:pt>
                <c:pt idx="41678">
                  <c:v>1</c:v>
                </c:pt>
                <c:pt idx="41679">
                  <c:v>1</c:v>
                </c:pt>
                <c:pt idx="41680">
                  <c:v>1</c:v>
                </c:pt>
                <c:pt idx="41681">
                  <c:v>1</c:v>
                </c:pt>
                <c:pt idx="41682">
                  <c:v>1</c:v>
                </c:pt>
                <c:pt idx="41683">
                  <c:v>1</c:v>
                </c:pt>
                <c:pt idx="41684">
                  <c:v>1</c:v>
                </c:pt>
                <c:pt idx="41685">
                  <c:v>1</c:v>
                </c:pt>
                <c:pt idx="41686">
                  <c:v>1</c:v>
                </c:pt>
                <c:pt idx="41687">
                  <c:v>1</c:v>
                </c:pt>
                <c:pt idx="41688">
                  <c:v>1</c:v>
                </c:pt>
                <c:pt idx="41689">
                  <c:v>1</c:v>
                </c:pt>
                <c:pt idx="41690">
                  <c:v>1</c:v>
                </c:pt>
                <c:pt idx="41691">
                  <c:v>1</c:v>
                </c:pt>
                <c:pt idx="41692">
                  <c:v>1</c:v>
                </c:pt>
                <c:pt idx="41693">
                  <c:v>1</c:v>
                </c:pt>
                <c:pt idx="41694">
                  <c:v>1</c:v>
                </c:pt>
                <c:pt idx="41695">
                  <c:v>1</c:v>
                </c:pt>
                <c:pt idx="41696">
                  <c:v>1</c:v>
                </c:pt>
                <c:pt idx="41697">
                  <c:v>1</c:v>
                </c:pt>
                <c:pt idx="41698">
                  <c:v>1</c:v>
                </c:pt>
                <c:pt idx="41699">
                  <c:v>1</c:v>
                </c:pt>
                <c:pt idx="41700">
                  <c:v>1</c:v>
                </c:pt>
                <c:pt idx="41701">
                  <c:v>1</c:v>
                </c:pt>
                <c:pt idx="41702">
                  <c:v>1</c:v>
                </c:pt>
                <c:pt idx="41703">
                  <c:v>1</c:v>
                </c:pt>
                <c:pt idx="41704">
                  <c:v>1</c:v>
                </c:pt>
                <c:pt idx="41705">
                  <c:v>1</c:v>
                </c:pt>
                <c:pt idx="41706">
                  <c:v>1</c:v>
                </c:pt>
                <c:pt idx="41707">
                  <c:v>1</c:v>
                </c:pt>
                <c:pt idx="41708">
                  <c:v>1</c:v>
                </c:pt>
                <c:pt idx="41709">
                  <c:v>1</c:v>
                </c:pt>
                <c:pt idx="41710">
                  <c:v>1</c:v>
                </c:pt>
                <c:pt idx="41711">
                  <c:v>1</c:v>
                </c:pt>
                <c:pt idx="41712">
                  <c:v>1</c:v>
                </c:pt>
                <c:pt idx="41713">
                  <c:v>1</c:v>
                </c:pt>
                <c:pt idx="41714">
                  <c:v>1</c:v>
                </c:pt>
                <c:pt idx="41715">
                  <c:v>1</c:v>
                </c:pt>
                <c:pt idx="41716">
                  <c:v>1</c:v>
                </c:pt>
                <c:pt idx="41717">
                  <c:v>1</c:v>
                </c:pt>
                <c:pt idx="41718">
                  <c:v>1</c:v>
                </c:pt>
                <c:pt idx="41719">
                  <c:v>1</c:v>
                </c:pt>
                <c:pt idx="41720">
                  <c:v>1</c:v>
                </c:pt>
                <c:pt idx="41721">
                  <c:v>0.8</c:v>
                </c:pt>
                <c:pt idx="41722">
                  <c:v>1</c:v>
                </c:pt>
                <c:pt idx="41723">
                  <c:v>1</c:v>
                </c:pt>
                <c:pt idx="41724">
                  <c:v>1</c:v>
                </c:pt>
                <c:pt idx="41725">
                  <c:v>1</c:v>
                </c:pt>
                <c:pt idx="41726">
                  <c:v>1</c:v>
                </c:pt>
                <c:pt idx="41727">
                  <c:v>1</c:v>
                </c:pt>
                <c:pt idx="41728">
                  <c:v>1</c:v>
                </c:pt>
                <c:pt idx="41729">
                  <c:v>1</c:v>
                </c:pt>
                <c:pt idx="41730">
                  <c:v>1</c:v>
                </c:pt>
                <c:pt idx="41731">
                  <c:v>1</c:v>
                </c:pt>
                <c:pt idx="41732">
                  <c:v>1</c:v>
                </c:pt>
                <c:pt idx="41733">
                  <c:v>1</c:v>
                </c:pt>
                <c:pt idx="41734">
                  <c:v>1</c:v>
                </c:pt>
                <c:pt idx="41735">
                  <c:v>1</c:v>
                </c:pt>
                <c:pt idx="41736">
                  <c:v>1</c:v>
                </c:pt>
                <c:pt idx="41737">
                  <c:v>1</c:v>
                </c:pt>
                <c:pt idx="41738">
                  <c:v>1</c:v>
                </c:pt>
                <c:pt idx="41739">
                  <c:v>1</c:v>
                </c:pt>
                <c:pt idx="41740">
                  <c:v>1</c:v>
                </c:pt>
                <c:pt idx="41741">
                  <c:v>1</c:v>
                </c:pt>
                <c:pt idx="41742">
                  <c:v>1</c:v>
                </c:pt>
                <c:pt idx="41743">
                  <c:v>1</c:v>
                </c:pt>
                <c:pt idx="41744">
                  <c:v>1</c:v>
                </c:pt>
                <c:pt idx="41745">
                  <c:v>1</c:v>
                </c:pt>
                <c:pt idx="41746">
                  <c:v>1</c:v>
                </c:pt>
                <c:pt idx="41747">
                  <c:v>1</c:v>
                </c:pt>
                <c:pt idx="41748">
                  <c:v>1</c:v>
                </c:pt>
                <c:pt idx="41749">
                  <c:v>1</c:v>
                </c:pt>
                <c:pt idx="41750">
                  <c:v>1</c:v>
                </c:pt>
                <c:pt idx="41751">
                  <c:v>1</c:v>
                </c:pt>
                <c:pt idx="41752">
                  <c:v>1</c:v>
                </c:pt>
                <c:pt idx="41753">
                  <c:v>1</c:v>
                </c:pt>
                <c:pt idx="41754">
                  <c:v>1</c:v>
                </c:pt>
                <c:pt idx="41755">
                  <c:v>1</c:v>
                </c:pt>
                <c:pt idx="41756">
                  <c:v>1</c:v>
                </c:pt>
                <c:pt idx="41757">
                  <c:v>1</c:v>
                </c:pt>
                <c:pt idx="41758">
                  <c:v>1</c:v>
                </c:pt>
                <c:pt idx="41759">
                  <c:v>1</c:v>
                </c:pt>
                <c:pt idx="41760">
                  <c:v>1</c:v>
                </c:pt>
                <c:pt idx="41761">
                  <c:v>1</c:v>
                </c:pt>
                <c:pt idx="41762">
                  <c:v>1</c:v>
                </c:pt>
                <c:pt idx="41763">
                  <c:v>1</c:v>
                </c:pt>
                <c:pt idx="41764">
                  <c:v>1</c:v>
                </c:pt>
                <c:pt idx="41765">
                  <c:v>1</c:v>
                </c:pt>
                <c:pt idx="41766">
                  <c:v>1</c:v>
                </c:pt>
                <c:pt idx="41767">
                  <c:v>1</c:v>
                </c:pt>
                <c:pt idx="41768">
                  <c:v>1</c:v>
                </c:pt>
                <c:pt idx="41769">
                  <c:v>1</c:v>
                </c:pt>
                <c:pt idx="41770">
                  <c:v>1</c:v>
                </c:pt>
                <c:pt idx="41771">
                  <c:v>1</c:v>
                </c:pt>
                <c:pt idx="41772">
                  <c:v>1</c:v>
                </c:pt>
                <c:pt idx="41773">
                  <c:v>1</c:v>
                </c:pt>
                <c:pt idx="41774">
                  <c:v>1</c:v>
                </c:pt>
                <c:pt idx="41775">
                  <c:v>1</c:v>
                </c:pt>
                <c:pt idx="41776">
                  <c:v>1</c:v>
                </c:pt>
                <c:pt idx="41777">
                  <c:v>1</c:v>
                </c:pt>
                <c:pt idx="41778">
                  <c:v>1</c:v>
                </c:pt>
                <c:pt idx="41779">
                  <c:v>1</c:v>
                </c:pt>
                <c:pt idx="41780">
                  <c:v>1</c:v>
                </c:pt>
                <c:pt idx="41781">
                  <c:v>1</c:v>
                </c:pt>
                <c:pt idx="41782">
                  <c:v>1</c:v>
                </c:pt>
                <c:pt idx="41783">
                  <c:v>1</c:v>
                </c:pt>
                <c:pt idx="41784">
                  <c:v>1</c:v>
                </c:pt>
                <c:pt idx="41785">
                  <c:v>1</c:v>
                </c:pt>
                <c:pt idx="41786">
                  <c:v>1</c:v>
                </c:pt>
                <c:pt idx="41787">
                  <c:v>1</c:v>
                </c:pt>
                <c:pt idx="41788">
                  <c:v>1</c:v>
                </c:pt>
                <c:pt idx="41789">
                  <c:v>1</c:v>
                </c:pt>
                <c:pt idx="41790">
                  <c:v>1</c:v>
                </c:pt>
                <c:pt idx="41791">
                  <c:v>1</c:v>
                </c:pt>
                <c:pt idx="41792">
                  <c:v>1</c:v>
                </c:pt>
                <c:pt idx="41793">
                  <c:v>1</c:v>
                </c:pt>
                <c:pt idx="41794">
                  <c:v>1</c:v>
                </c:pt>
                <c:pt idx="41795">
                  <c:v>1</c:v>
                </c:pt>
                <c:pt idx="41796">
                  <c:v>1</c:v>
                </c:pt>
                <c:pt idx="41797">
                  <c:v>1</c:v>
                </c:pt>
                <c:pt idx="41798">
                  <c:v>1</c:v>
                </c:pt>
                <c:pt idx="41799">
                  <c:v>1</c:v>
                </c:pt>
                <c:pt idx="41800">
                  <c:v>1</c:v>
                </c:pt>
                <c:pt idx="41801">
                  <c:v>1</c:v>
                </c:pt>
                <c:pt idx="41802">
                  <c:v>1</c:v>
                </c:pt>
                <c:pt idx="41803">
                  <c:v>1</c:v>
                </c:pt>
                <c:pt idx="41804">
                  <c:v>1</c:v>
                </c:pt>
                <c:pt idx="41805">
                  <c:v>1</c:v>
                </c:pt>
                <c:pt idx="41806">
                  <c:v>1</c:v>
                </c:pt>
                <c:pt idx="41807">
                  <c:v>1</c:v>
                </c:pt>
                <c:pt idx="41808">
                  <c:v>1</c:v>
                </c:pt>
                <c:pt idx="41809">
                  <c:v>1</c:v>
                </c:pt>
                <c:pt idx="41810">
                  <c:v>1</c:v>
                </c:pt>
                <c:pt idx="41811">
                  <c:v>1</c:v>
                </c:pt>
                <c:pt idx="41812">
                  <c:v>1</c:v>
                </c:pt>
                <c:pt idx="41813">
                  <c:v>1</c:v>
                </c:pt>
                <c:pt idx="41814">
                  <c:v>1</c:v>
                </c:pt>
                <c:pt idx="41815">
                  <c:v>1</c:v>
                </c:pt>
                <c:pt idx="41816">
                  <c:v>1</c:v>
                </c:pt>
                <c:pt idx="41817">
                  <c:v>1</c:v>
                </c:pt>
                <c:pt idx="41818">
                  <c:v>1</c:v>
                </c:pt>
                <c:pt idx="41819">
                  <c:v>1</c:v>
                </c:pt>
                <c:pt idx="41820">
                  <c:v>1</c:v>
                </c:pt>
                <c:pt idx="41821">
                  <c:v>1</c:v>
                </c:pt>
                <c:pt idx="41822">
                  <c:v>1</c:v>
                </c:pt>
                <c:pt idx="41823">
                  <c:v>1</c:v>
                </c:pt>
                <c:pt idx="41824">
                  <c:v>1</c:v>
                </c:pt>
                <c:pt idx="41825">
                  <c:v>1</c:v>
                </c:pt>
                <c:pt idx="41826">
                  <c:v>1</c:v>
                </c:pt>
                <c:pt idx="41827">
                  <c:v>1</c:v>
                </c:pt>
                <c:pt idx="41828">
                  <c:v>1</c:v>
                </c:pt>
                <c:pt idx="41829">
                  <c:v>1</c:v>
                </c:pt>
                <c:pt idx="41830">
                  <c:v>1</c:v>
                </c:pt>
                <c:pt idx="41831">
                  <c:v>1</c:v>
                </c:pt>
                <c:pt idx="41832">
                  <c:v>1</c:v>
                </c:pt>
                <c:pt idx="41833">
                  <c:v>1</c:v>
                </c:pt>
                <c:pt idx="41834">
                  <c:v>1</c:v>
                </c:pt>
                <c:pt idx="41835">
                  <c:v>1</c:v>
                </c:pt>
                <c:pt idx="41836">
                  <c:v>1</c:v>
                </c:pt>
                <c:pt idx="41837">
                  <c:v>1</c:v>
                </c:pt>
                <c:pt idx="41838">
                  <c:v>1</c:v>
                </c:pt>
                <c:pt idx="41839">
                  <c:v>1</c:v>
                </c:pt>
                <c:pt idx="41840">
                  <c:v>1</c:v>
                </c:pt>
                <c:pt idx="41841">
                  <c:v>1</c:v>
                </c:pt>
                <c:pt idx="41842">
                  <c:v>1</c:v>
                </c:pt>
                <c:pt idx="41843">
                  <c:v>1</c:v>
                </c:pt>
                <c:pt idx="41844">
                  <c:v>1</c:v>
                </c:pt>
                <c:pt idx="41845">
                  <c:v>1</c:v>
                </c:pt>
                <c:pt idx="41846">
                  <c:v>1</c:v>
                </c:pt>
                <c:pt idx="41847">
                  <c:v>1</c:v>
                </c:pt>
                <c:pt idx="41848">
                  <c:v>1</c:v>
                </c:pt>
                <c:pt idx="41849">
                  <c:v>1</c:v>
                </c:pt>
                <c:pt idx="41850">
                  <c:v>1</c:v>
                </c:pt>
                <c:pt idx="41851">
                  <c:v>1</c:v>
                </c:pt>
                <c:pt idx="41852">
                  <c:v>1</c:v>
                </c:pt>
                <c:pt idx="41853">
                  <c:v>1</c:v>
                </c:pt>
                <c:pt idx="41854">
                  <c:v>1</c:v>
                </c:pt>
                <c:pt idx="41855">
                  <c:v>1</c:v>
                </c:pt>
                <c:pt idx="41856">
                  <c:v>1</c:v>
                </c:pt>
                <c:pt idx="41857">
                  <c:v>1</c:v>
                </c:pt>
                <c:pt idx="41858">
                  <c:v>1</c:v>
                </c:pt>
                <c:pt idx="41859">
                  <c:v>1</c:v>
                </c:pt>
                <c:pt idx="41860">
                  <c:v>1</c:v>
                </c:pt>
                <c:pt idx="41861">
                  <c:v>1</c:v>
                </c:pt>
                <c:pt idx="41862">
                  <c:v>1</c:v>
                </c:pt>
                <c:pt idx="41863">
                  <c:v>1</c:v>
                </c:pt>
                <c:pt idx="41864">
                  <c:v>1</c:v>
                </c:pt>
                <c:pt idx="41865">
                  <c:v>1</c:v>
                </c:pt>
                <c:pt idx="41866">
                  <c:v>1</c:v>
                </c:pt>
                <c:pt idx="41867">
                  <c:v>1</c:v>
                </c:pt>
                <c:pt idx="41868">
                  <c:v>1</c:v>
                </c:pt>
                <c:pt idx="41869">
                  <c:v>1</c:v>
                </c:pt>
                <c:pt idx="41870">
                  <c:v>1</c:v>
                </c:pt>
                <c:pt idx="41871">
                  <c:v>1</c:v>
                </c:pt>
                <c:pt idx="41872">
                  <c:v>1</c:v>
                </c:pt>
                <c:pt idx="41873">
                  <c:v>1</c:v>
                </c:pt>
                <c:pt idx="41874">
                  <c:v>1</c:v>
                </c:pt>
                <c:pt idx="41875">
                  <c:v>1</c:v>
                </c:pt>
                <c:pt idx="41876">
                  <c:v>1</c:v>
                </c:pt>
                <c:pt idx="41877">
                  <c:v>1</c:v>
                </c:pt>
                <c:pt idx="41878">
                  <c:v>1</c:v>
                </c:pt>
                <c:pt idx="41879">
                  <c:v>1</c:v>
                </c:pt>
                <c:pt idx="41880">
                  <c:v>1</c:v>
                </c:pt>
                <c:pt idx="41881">
                  <c:v>1</c:v>
                </c:pt>
                <c:pt idx="41882">
                  <c:v>1</c:v>
                </c:pt>
                <c:pt idx="41883">
                  <c:v>1</c:v>
                </c:pt>
                <c:pt idx="41884">
                  <c:v>1</c:v>
                </c:pt>
                <c:pt idx="41885">
                  <c:v>1</c:v>
                </c:pt>
                <c:pt idx="41886">
                  <c:v>1</c:v>
                </c:pt>
                <c:pt idx="41887">
                  <c:v>1</c:v>
                </c:pt>
                <c:pt idx="41888">
                  <c:v>1</c:v>
                </c:pt>
                <c:pt idx="41889">
                  <c:v>1</c:v>
                </c:pt>
                <c:pt idx="41890">
                  <c:v>1</c:v>
                </c:pt>
                <c:pt idx="41891">
                  <c:v>1</c:v>
                </c:pt>
                <c:pt idx="41892">
                  <c:v>0.8</c:v>
                </c:pt>
                <c:pt idx="41893">
                  <c:v>1</c:v>
                </c:pt>
                <c:pt idx="41894">
                  <c:v>1</c:v>
                </c:pt>
                <c:pt idx="41895">
                  <c:v>1</c:v>
                </c:pt>
                <c:pt idx="41896">
                  <c:v>1</c:v>
                </c:pt>
                <c:pt idx="41897">
                  <c:v>1</c:v>
                </c:pt>
                <c:pt idx="41898">
                  <c:v>1</c:v>
                </c:pt>
                <c:pt idx="41899">
                  <c:v>1</c:v>
                </c:pt>
                <c:pt idx="41900">
                  <c:v>1</c:v>
                </c:pt>
                <c:pt idx="41901">
                  <c:v>1</c:v>
                </c:pt>
                <c:pt idx="41902">
                  <c:v>1</c:v>
                </c:pt>
                <c:pt idx="41903">
                  <c:v>1</c:v>
                </c:pt>
                <c:pt idx="41904">
                  <c:v>1</c:v>
                </c:pt>
                <c:pt idx="41905">
                  <c:v>1</c:v>
                </c:pt>
                <c:pt idx="41906">
                  <c:v>1</c:v>
                </c:pt>
                <c:pt idx="41907">
                  <c:v>1</c:v>
                </c:pt>
                <c:pt idx="41908">
                  <c:v>1</c:v>
                </c:pt>
                <c:pt idx="41909">
                  <c:v>1</c:v>
                </c:pt>
                <c:pt idx="41910">
                  <c:v>1</c:v>
                </c:pt>
                <c:pt idx="41911">
                  <c:v>1</c:v>
                </c:pt>
                <c:pt idx="41912">
                  <c:v>1</c:v>
                </c:pt>
                <c:pt idx="41913">
                  <c:v>1</c:v>
                </c:pt>
                <c:pt idx="41914">
                  <c:v>1</c:v>
                </c:pt>
                <c:pt idx="41915">
                  <c:v>1</c:v>
                </c:pt>
                <c:pt idx="41916">
                  <c:v>1</c:v>
                </c:pt>
                <c:pt idx="41917">
                  <c:v>1</c:v>
                </c:pt>
                <c:pt idx="41918">
                  <c:v>1</c:v>
                </c:pt>
                <c:pt idx="41919">
                  <c:v>1</c:v>
                </c:pt>
                <c:pt idx="41920">
                  <c:v>1</c:v>
                </c:pt>
                <c:pt idx="41921">
                  <c:v>1</c:v>
                </c:pt>
                <c:pt idx="41922">
                  <c:v>1</c:v>
                </c:pt>
                <c:pt idx="41923">
                  <c:v>1</c:v>
                </c:pt>
                <c:pt idx="41924">
                  <c:v>1</c:v>
                </c:pt>
                <c:pt idx="41925">
                  <c:v>1</c:v>
                </c:pt>
                <c:pt idx="41926">
                  <c:v>1</c:v>
                </c:pt>
                <c:pt idx="41927">
                  <c:v>1</c:v>
                </c:pt>
                <c:pt idx="41928">
                  <c:v>1</c:v>
                </c:pt>
                <c:pt idx="41929">
                  <c:v>1</c:v>
                </c:pt>
                <c:pt idx="41930">
                  <c:v>0.83333333300000001</c:v>
                </c:pt>
                <c:pt idx="41931">
                  <c:v>0.83333333300000001</c:v>
                </c:pt>
                <c:pt idx="41932">
                  <c:v>0.83333333300000001</c:v>
                </c:pt>
                <c:pt idx="41933">
                  <c:v>1</c:v>
                </c:pt>
                <c:pt idx="41934">
                  <c:v>1</c:v>
                </c:pt>
                <c:pt idx="41935">
                  <c:v>1</c:v>
                </c:pt>
                <c:pt idx="41936">
                  <c:v>1</c:v>
                </c:pt>
                <c:pt idx="41937">
                  <c:v>1</c:v>
                </c:pt>
                <c:pt idx="41938">
                  <c:v>1</c:v>
                </c:pt>
                <c:pt idx="41939">
                  <c:v>0.83333333300000001</c:v>
                </c:pt>
                <c:pt idx="41940">
                  <c:v>1</c:v>
                </c:pt>
                <c:pt idx="41941">
                  <c:v>1</c:v>
                </c:pt>
                <c:pt idx="41942">
                  <c:v>1</c:v>
                </c:pt>
                <c:pt idx="41943">
                  <c:v>1</c:v>
                </c:pt>
                <c:pt idx="41944">
                  <c:v>1</c:v>
                </c:pt>
                <c:pt idx="41945">
                  <c:v>1</c:v>
                </c:pt>
                <c:pt idx="41946">
                  <c:v>1</c:v>
                </c:pt>
                <c:pt idx="41947">
                  <c:v>0.83333333300000001</c:v>
                </c:pt>
                <c:pt idx="41948">
                  <c:v>1</c:v>
                </c:pt>
                <c:pt idx="41949">
                  <c:v>1</c:v>
                </c:pt>
                <c:pt idx="41950">
                  <c:v>1</c:v>
                </c:pt>
                <c:pt idx="41951">
                  <c:v>1</c:v>
                </c:pt>
                <c:pt idx="41952">
                  <c:v>1</c:v>
                </c:pt>
                <c:pt idx="41953">
                  <c:v>1</c:v>
                </c:pt>
                <c:pt idx="41954">
                  <c:v>0.83333333300000001</c:v>
                </c:pt>
                <c:pt idx="41955">
                  <c:v>1</c:v>
                </c:pt>
                <c:pt idx="41956">
                  <c:v>1</c:v>
                </c:pt>
                <c:pt idx="41957">
                  <c:v>0.83333333300000001</c:v>
                </c:pt>
                <c:pt idx="41958">
                  <c:v>0.83333333300000001</c:v>
                </c:pt>
                <c:pt idx="41959">
                  <c:v>1</c:v>
                </c:pt>
                <c:pt idx="41960">
                  <c:v>1</c:v>
                </c:pt>
                <c:pt idx="41961">
                  <c:v>1</c:v>
                </c:pt>
                <c:pt idx="41962">
                  <c:v>1</c:v>
                </c:pt>
                <c:pt idx="41963">
                  <c:v>1</c:v>
                </c:pt>
                <c:pt idx="41964">
                  <c:v>1</c:v>
                </c:pt>
                <c:pt idx="41965">
                  <c:v>0.83333333300000001</c:v>
                </c:pt>
                <c:pt idx="41966">
                  <c:v>1</c:v>
                </c:pt>
                <c:pt idx="41967">
                  <c:v>1</c:v>
                </c:pt>
                <c:pt idx="41968">
                  <c:v>1</c:v>
                </c:pt>
                <c:pt idx="41969">
                  <c:v>1</c:v>
                </c:pt>
                <c:pt idx="41970">
                  <c:v>1</c:v>
                </c:pt>
                <c:pt idx="41971">
                  <c:v>1</c:v>
                </c:pt>
                <c:pt idx="41972">
                  <c:v>1</c:v>
                </c:pt>
                <c:pt idx="41973">
                  <c:v>1</c:v>
                </c:pt>
                <c:pt idx="41974">
                  <c:v>1</c:v>
                </c:pt>
                <c:pt idx="41975">
                  <c:v>1</c:v>
                </c:pt>
                <c:pt idx="41976">
                  <c:v>1</c:v>
                </c:pt>
                <c:pt idx="41977">
                  <c:v>0.83333333300000001</c:v>
                </c:pt>
                <c:pt idx="41978">
                  <c:v>1</c:v>
                </c:pt>
                <c:pt idx="41979">
                  <c:v>1</c:v>
                </c:pt>
                <c:pt idx="41980">
                  <c:v>1</c:v>
                </c:pt>
                <c:pt idx="41981">
                  <c:v>1</c:v>
                </c:pt>
                <c:pt idx="41982">
                  <c:v>1</c:v>
                </c:pt>
                <c:pt idx="41983">
                  <c:v>1</c:v>
                </c:pt>
                <c:pt idx="41984">
                  <c:v>1</c:v>
                </c:pt>
                <c:pt idx="41985">
                  <c:v>1</c:v>
                </c:pt>
                <c:pt idx="41986">
                  <c:v>1</c:v>
                </c:pt>
                <c:pt idx="41987">
                  <c:v>1</c:v>
                </c:pt>
                <c:pt idx="41988">
                  <c:v>1</c:v>
                </c:pt>
                <c:pt idx="41989">
                  <c:v>1</c:v>
                </c:pt>
                <c:pt idx="41990">
                  <c:v>1</c:v>
                </c:pt>
                <c:pt idx="41991">
                  <c:v>1</c:v>
                </c:pt>
                <c:pt idx="41992">
                  <c:v>1</c:v>
                </c:pt>
                <c:pt idx="41993">
                  <c:v>1</c:v>
                </c:pt>
                <c:pt idx="41994">
                  <c:v>1</c:v>
                </c:pt>
                <c:pt idx="41995">
                  <c:v>1</c:v>
                </c:pt>
                <c:pt idx="41996">
                  <c:v>1</c:v>
                </c:pt>
                <c:pt idx="41997">
                  <c:v>0.83333333300000001</c:v>
                </c:pt>
                <c:pt idx="41998">
                  <c:v>1</c:v>
                </c:pt>
                <c:pt idx="41999">
                  <c:v>0.83333333300000001</c:v>
                </c:pt>
                <c:pt idx="42000">
                  <c:v>1</c:v>
                </c:pt>
                <c:pt idx="42001">
                  <c:v>1</c:v>
                </c:pt>
                <c:pt idx="42002">
                  <c:v>1</c:v>
                </c:pt>
                <c:pt idx="42003">
                  <c:v>1</c:v>
                </c:pt>
                <c:pt idx="42004">
                  <c:v>1</c:v>
                </c:pt>
                <c:pt idx="42005">
                  <c:v>1</c:v>
                </c:pt>
                <c:pt idx="42006">
                  <c:v>1</c:v>
                </c:pt>
                <c:pt idx="42007">
                  <c:v>1</c:v>
                </c:pt>
                <c:pt idx="42008">
                  <c:v>1</c:v>
                </c:pt>
                <c:pt idx="42009">
                  <c:v>1</c:v>
                </c:pt>
                <c:pt idx="42010">
                  <c:v>1</c:v>
                </c:pt>
                <c:pt idx="42011">
                  <c:v>1</c:v>
                </c:pt>
                <c:pt idx="42012">
                  <c:v>1</c:v>
                </c:pt>
                <c:pt idx="42013">
                  <c:v>1</c:v>
                </c:pt>
                <c:pt idx="42014">
                  <c:v>1</c:v>
                </c:pt>
                <c:pt idx="42015">
                  <c:v>1</c:v>
                </c:pt>
                <c:pt idx="42016">
                  <c:v>1</c:v>
                </c:pt>
                <c:pt idx="42017">
                  <c:v>1</c:v>
                </c:pt>
                <c:pt idx="42018">
                  <c:v>1</c:v>
                </c:pt>
                <c:pt idx="42019">
                  <c:v>1</c:v>
                </c:pt>
                <c:pt idx="42020">
                  <c:v>1</c:v>
                </c:pt>
                <c:pt idx="42021">
                  <c:v>1</c:v>
                </c:pt>
                <c:pt idx="42022">
                  <c:v>1</c:v>
                </c:pt>
                <c:pt idx="42023">
                  <c:v>1</c:v>
                </c:pt>
                <c:pt idx="42024">
                  <c:v>1</c:v>
                </c:pt>
                <c:pt idx="42025">
                  <c:v>1</c:v>
                </c:pt>
                <c:pt idx="42026">
                  <c:v>1</c:v>
                </c:pt>
                <c:pt idx="42027">
                  <c:v>1</c:v>
                </c:pt>
                <c:pt idx="42028">
                  <c:v>1</c:v>
                </c:pt>
                <c:pt idx="42029">
                  <c:v>1</c:v>
                </c:pt>
                <c:pt idx="42030">
                  <c:v>0.83333333300000001</c:v>
                </c:pt>
                <c:pt idx="42031">
                  <c:v>1</c:v>
                </c:pt>
                <c:pt idx="42032">
                  <c:v>1</c:v>
                </c:pt>
                <c:pt idx="42033">
                  <c:v>1</c:v>
                </c:pt>
                <c:pt idx="42034">
                  <c:v>1</c:v>
                </c:pt>
                <c:pt idx="42035">
                  <c:v>1</c:v>
                </c:pt>
                <c:pt idx="42036">
                  <c:v>1</c:v>
                </c:pt>
                <c:pt idx="42037">
                  <c:v>1</c:v>
                </c:pt>
                <c:pt idx="42038">
                  <c:v>1</c:v>
                </c:pt>
                <c:pt idx="42039">
                  <c:v>1</c:v>
                </c:pt>
                <c:pt idx="42040">
                  <c:v>1</c:v>
                </c:pt>
                <c:pt idx="42041">
                  <c:v>1</c:v>
                </c:pt>
                <c:pt idx="42042">
                  <c:v>1</c:v>
                </c:pt>
                <c:pt idx="42043">
                  <c:v>1</c:v>
                </c:pt>
                <c:pt idx="42044">
                  <c:v>1</c:v>
                </c:pt>
                <c:pt idx="42045">
                  <c:v>1</c:v>
                </c:pt>
                <c:pt idx="42046">
                  <c:v>1</c:v>
                </c:pt>
                <c:pt idx="42047">
                  <c:v>1</c:v>
                </c:pt>
                <c:pt idx="42048">
                  <c:v>1</c:v>
                </c:pt>
                <c:pt idx="42049">
                  <c:v>1</c:v>
                </c:pt>
                <c:pt idx="42050">
                  <c:v>1</c:v>
                </c:pt>
                <c:pt idx="42051">
                  <c:v>1</c:v>
                </c:pt>
                <c:pt idx="42052">
                  <c:v>1</c:v>
                </c:pt>
                <c:pt idx="42053">
                  <c:v>1</c:v>
                </c:pt>
                <c:pt idx="42054">
                  <c:v>1</c:v>
                </c:pt>
                <c:pt idx="42055">
                  <c:v>1</c:v>
                </c:pt>
                <c:pt idx="42056">
                  <c:v>1</c:v>
                </c:pt>
                <c:pt idx="42057">
                  <c:v>1</c:v>
                </c:pt>
                <c:pt idx="42058">
                  <c:v>1</c:v>
                </c:pt>
                <c:pt idx="42059">
                  <c:v>1</c:v>
                </c:pt>
                <c:pt idx="42060">
                  <c:v>1</c:v>
                </c:pt>
                <c:pt idx="42061">
                  <c:v>1</c:v>
                </c:pt>
                <c:pt idx="42062">
                  <c:v>0.83333333300000001</c:v>
                </c:pt>
                <c:pt idx="42063">
                  <c:v>1</c:v>
                </c:pt>
                <c:pt idx="42064">
                  <c:v>1</c:v>
                </c:pt>
                <c:pt idx="42065">
                  <c:v>1</c:v>
                </c:pt>
                <c:pt idx="42066">
                  <c:v>1</c:v>
                </c:pt>
                <c:pt idx="42067">
                  <c:v>1</c:v>
                </c:pt>
                <c:pt idx="42068">
                  <c:v>1</c:v>
                </c:pt>
                <c:pt idx="42069">
                  <c:v>1</c:v>
                </c:pt>
                <c:pt idx="42070">
                  <c:v>1</c:v>
                </c:pt>
                <c:pt idx="42071">
                  <c:v>0.83333333300000001</c:v>
                </c:pt>
                <c:pt idx="42072">
                  <c:v>0.83333333300000001</c:v>
                </c:pt>
                <c:pt idx="42073">
                  <c:v>1</c:v>
                </c:pt>
                <c:pt idx="42074">
                  <c:v>1</c:v>
                </c:pt>
                <c:pt idx="42075">
                  <c:v>1</c:v>
                </c:pt>
                <c:pt idx="42076">
                  <c:v>1</c:v>
                </c:pt>
                <c:pt idx="42077">
                  <c:v>1</c:v>
                </c:pt>
                <c:pt idx="42078">
                  <c:v>1</c:v>
                </c:pt>
                <c:pt idx="42079">
                  <c:v>1</c:v>
                </c:pt>
                <c:pt idx="42080">
                  <c:v>0.83333333300000001</c:v>
                </c:pt>
                <c:pt idx="42081">
                  <c:v>1</c:v>
                </c:pt>
                <c:pt idx="42082">
                  <c:v>1</c:v>
                </c:pt>
                <c:pt idx="42083">
                  <c:v>1</c:v>
                </c:pt>
                <c:pt idx="42084">
                  <c:v>1</c:v>
                </c:pt>
                <c:pt idx="42085">
                  <c:v>1</c:v>
                </c:pt>
                <c:pt idx="42086">
                  <c:v>1</c:v>
                </c:pt>
                <c:pt idx="42087">
                  <c:v>1</c:v>
                </c:pt>
                <c:pt idx="42088">
                  <c:v>0.83333333300000001</c:v>
                </c:pt>
                <c:pt idx="42089">
                  <c:v>1</c:v>
                </c:pt>
                <c:pt idx="42090">
                  <c:v>1</c:v>
                </c:pt>
                <c:pt idx="42091">
                  <c:v>1</c:v>
                </c:pt>
                <c:pt idx="42092">
                  <c:v>1</c:v>
                </c:pt>
                <c:pt idx="42093">
                  <c:v>1</c:v>
                </c:pt>
                <c:pt idx="42094">
                  <c:v>1</c:v>
                </c:pt>
                <c:pt idx="42095">
                  <c:v>1</c:v>
                </c:pt>
                <c:pt idx="42096">
                  <c:v>1</c:v>
                </c:pt>
                <c:pt idx="42097">
                  <c:v>1</c:v>
                </c:pt>
                <c:pt idx="42098">
                  <c:v>1</c:v>
                </c:pt>
                <c:pt idx="42099">
                  <c:v>0.83333333300000001</c:v>
                </c:pt>
                <c:pt idx="42100">
                  <c:v>1</c:v>
                </c:pt>
                <c:pt idx="42101">
                  <c:v>1</c:v>
                </c:pt>
                <c:pt idx="42102">
                  <c:v>1</c:v>
                </c:pt>
                <c:pt idx="42103">
                  <c:v>1</c:v>
                </c:pt>
                <c:pt idx="42104">
                  <c:v>1</c:v>
                </c:pt>
                <c:pt idx="42105">
                  <c:v>1</c:v>
                </c:pt>
                <c:pt idx="42106">
                  <c:v>1</c:v>
                </c:pt>
                <c:pt idx="42107">
                  <c:v>0.83333333300000001</c:v>
                </c:pt>
                <c:pt idx="42108">
                  <c:v>0.83333333300000001</c:v>
                </c:pt>
                <c:pt idx="42109">
                  <c:v>1</c:v>
                </c:pt>
                <c:pt idx="42110">
                  <c:v>1</c:v>
                </c:pt>
                <c:pt idx="42111">
                  <c:v>1</c:v>
                </c:pt>
                <c:pt idx="42112">
                  <c:v>1</c:v>
                </c:pt>
                <c:pt idx="42113">
                  <c:v>1</c:v>
                </c:pt>
                <c:pt idx="42114">
                  <c:v>1</c:v>
                </c:pt>
                <c:pt idx="42115">
                  <c:v>1</c:v>
                </c:pt>
                <c:pt idx="42116">
                  <c:v>1</c:v>
                </c:pt>
                <c:pt idx="42117">
                  <c:v>1</c:v>
                </c:pt>
                <c:pt idx="42118">
                  <c:v>1</c:v>
                </c:pt>
                <c:pt idx="42119">
                  <c:v>1</c:v>
                </c:pt>
                <c:pt idx="42120">
                  <c:v>1</c:v>
                </c:pt>
                <c:pt idx="42121">
                  <c:v>1</c:v>
                </c:pt>
                <c:pt idx="42122">
                  <c:v>1</c:v>
                </c:pt>
                <c:pt idx="42123">
                  <c:v>1</c:v>
                </c:pt>
                <c:pt idx="42124">
                  <c:v>1</c:v>
                </c:pt>
                <c:pt idx="42125">
                  <c:v>0.83333333300000001</c:v>
                </c:pt>
                <c:pt idx="42126">
                  <c:v>1</c:v>
                </c:pt>
                <c:pt idx="42127">
                  <c:v>1</c:v>
                </c:pt>
                <c:pt idx="42128">
                  <c:v>1</c:v>
                </c:pt>
                <c:pt idx="42129">
                  <c:v>1</c:v>
                </c:pt>
                <c:pt idx="42130">
                  <c:v>1</c:v>
                </c:pt>
                <c:pt idx="42131">
                  <c:v>1</c:v>
                </c:pt>
                <c:pt idx="42132">
                  <c:v>1</c:v>
                </c:pt>
                <c:pt idx="42133">
                  <c:v>1</c:v>
                </c:pt>
                <c:pt idx="42134">
                  <c:v>1</c:v>
                </c:pt>
                <c:pt idx="42135">
                  <c:v>1</c:v>
                </c:pt>
                <c:pt idx="42136">
                  <c:v>1</c:v>
                </c:pt>
                <c:pt idx="42137">
                  <c:v>1</c:v>
                </c:pt>
                <c:pt idx="42138">
                  <c:v>1</c:v>
                </c:pt>
                <c:pt idx="42139">
                  <c:v>1</c:v>
                </c:pt>
                <c:pt idx="42140">
                  <c:v>1</c:v>
                </c:pt>
                <c:pt idx="42141">
                  <c:v>1</c:v>
                </c:pt>
                <c:pt idx="42142">
                  <c:v>1</c:v>
                </c:pt>
                <c:pt idx="42143">
                  <c:v>1</c:v>
                </c:pt>
                <c:pt idx="42144">
                  <c:v>1</c:v>
                </c:pt>
                <c:pt idx="42145">
                  <c:v>1</c:v>
                </c:pt>
                <c:pt idx="42146">
                  <c:v>1</c:v>
                </c:pt>
                <c:pt idx="42147">
                  <c:v>1</c:v>
                </c:pt>
                <c:pt idx="42148">
                  <c:v>1</c:v>
                </c:pt>
                <c:pt idx="42149">
                  <c:v>1</c:v>
                </c:pt>
                <c:pt idx="42150">
                  <c:v>1</c:v>
                </c:pt>
                <c:pt idx="42151">
                  <c:v>0.83333333300000001</c:v>
                </c:pt>
                <c:pt idx="42152">
                  <c:v>1</c:v>
                </c:pt>
                <c:pt idx="42153">
                  <c:v>1</c:v>
                </c:pt>
                <c:pt idx="42154">
                  <c:v>1</c:v>
                </c:pt>
                <c:pt idx="42155">
                  <c:v>1</c:v>
                </c:pt>
                <c:pt idx="42156">
                  <c:v>1</c:v>
                </c:pt>
                <c:pt idx="42157">
                  <c:v>1</c:v>
                </c:pt>
                <c:pt idx="42158">
                  <c:v>1</c:v>
                </c:pt>
                <c:pt idx="42159">
                  <c:v>1</c:v>
                </c:pt>
                <c:pt idx="42160">
                  <c:v>1</c:v>
                </c:pt>
                <c:pt idx="42161">
                  <c:v>0.83333333300000001</c:v>
                </c:pt>
                <c:pt idx="42162">
                  <c:v>1</c:v>
                </c:pt>
                <c:pt idx="42163">
                  <c:v>1</c:v>
                </c:pt>
                <c:pt idx="42164">
                  <c:v>1</c:v>
                </c:pt>
                <c:pt idx="42165">
                  <c:v>1</c:v>
                </c:pt>
                <c:pt idx="42166">
                  <c:v>1</c:v>
                </c:pt>
                <c:pt idx="42167">
                  <c:v>1</c:v>
                </c:pt>
                <c:pt idx="42168">
                  <c:v>1</c:v>
                </c:pt>
                <c:pt idx="42169">
                  <c:v>1</c:v>
                </c:pt>
                <c:pt idx="42170">
                  <c:v>1</c:v>
                </c:pt>
                <c:pt idx="42171">
                  <c:v>1</c:v>
                </c:pt>
                <c:pt idx="42172">
                  <c:v>1</c:v>
                </c:pt>
                <c:pt idx="42173">
                  <c:v>0.83333333300000001</c:v>
                </c:pt>
                <c:pt idx="42174">
                  <c:v>1</c:v>
                </c:pt>
                <c:pt idx="42175">
                  <c:v>1</c:v>
                </c:pt>
                <c:pt idx="42176">
                  <c:v>1</c:v>
                </c:pt>
                <c:pt idx="42177">
                  <c:v>1</c:v>
                </c:pt>
                <c:pt idx="42178">
                  <c:v>1</c:v>
                </c:pt>
                <c:pt idx="42179">
                  <c:v>1</c:v>
                </c:pt>
                <c:pt idx="42180">
                  <c:v>1</c:v>
                </c:pt>
                <c:pt idx="42181">
                  <c:v>1</c:v>
                </c:pt>
                <c:pt idx="42182">
                  <c:v>1</c:v>
                </c:pt>
                <c:pt idx="42183">
                  <c:v>1</c:v>
                </c:pt>
                <c:pt idx="42184">
                  <c:v>1</c:v>
                </c:pt>
                <c:pt idx="42185">
                  <c:v>1</c:v>
                </c:pt>
                <c:pt idx="42186">
                  <c:v>1</c:v>
                </c:pt>
                <c:pt idx="42187">
                  <c:v>1</c:v>
                </c:pt>
                <c:pt idx="42188">
                  <c:v>1</c:v>
                </c:pt>
                <c:pt idx="42189">
                  <c:v>1</c:v>
                </c:pt>
                <c:pt idx="42190">
                  <c:v>1</c:v>
                </c:pt>
                <c:pt idx="42191">
                  <c:v>1</c:v>
                </c:pt>
                <c:pt idx="42192">
                  <c:v>1</c:v>
                </c:pt>
                <c:pt idx="42193">
                  <c:v>1</c:v>
                </c:pt>
                <c:pt idx="42194">
                  <c:v>1</c:v>
                </c:pt>
                <c:pt idx="42195">
                  <c:v>1</c:v>
                </c:pt>
                <c:pt idx="42196">
                  <c:v>1</c:v>
                </c:pt>
                <c:pt idx="42197">
                  <c:v>1</c:v>
                </c:pt>
                <c:pt idx="42198">
                  <c:v>1</c:v>
                </c:pt>
                <c:pt idx="42199">
                  <c:v>1</c:v>
                </c:pt>
                <c:pt idx="42200">
                  <c:v>1</c:v>
                </c:pt>
                <c:pt idx="42201">
                  <c:v>1</c:v>
                </c:pt>
                <c:pt idx="42202">
                  <c:v>1</c:v>
                </c:pt>
                <c:pt idx="42203">
                  <c:v>1</c:v>
                </c:pt>
                <c:pt idx="42204">
                  <c:v>1</c:v>
                </c:pt>
                <c:pt idx="42205">
                  <c:v>1</c:v>
                </c:pt>
                <c:pt idx="42206">
                  <c:v>1</c:v>
                </c:pt>
                <c:pt idx="42207">
                  <c:v>1</c:v>
                </c:pt>
                <c:pt idx="42208">
                  <c:v>1</c:v>
                </c:pt>
                <c:pt idx="42209">
                  <c:v>1</c:v>
                </c:pt>
                <c:pt idx="42210">
                  <c:v>1</c:v>
                </c:pt>
                <c:pt idx="42211">
                  <c:v>1</c:v>
                </c:pt>
                <c:pt idx="42212">
                  <c:v>1</c:v>
                </c:pt>
                <c:pt idx="42213">
                  <c:v>1</c:v>
                </c:pt>
                <c:pt idx="42214">
                  <c:v>1</c:v>
                </c:pt>
                <c:pt idx="42215">
                  <c:v>1</c:v>
                </c:pt>
                <c:pt idx="42216">
                  <c:v>1</c:v>
                </c:pt>
                <c:pt idx="42217">
                  <c:v>1</c:v>
                </c:pt>
                <c:pt idx="42218">
                  <c:v>1</c:v>
                </c:pt>
                <c:pt idx="42219">
                  <c:v>1</c:v>
                </c:pt>
                <c:pt idx="42220">
                  <c:v>1</c:v>
                </c:pt>
                <c:pt idx="42221">
                  <c:v>1</c:v>
                </c:pt>
                <c:pt idx="42222">
                  <c:v>1</c:v>
                </c:pt>
                <c:pt idx="42223">
                  <c:v>1</c:v>
                </c:pt>
                <c:pt idx="42224">
                  <c:v>1</c:v>
                </c:pt>
                <c:pt idx="42225">
                  <c:v>1</c:v>
                </c:pt>
                <c:pt idx="42226">
                  <c:v>1</c:v>
                </c:pt>
                <c:pt idx="42227">
                  <c:v>1</c:v>
                </c:pt>
                <c:pt idx="42228">
                  <c:v>1</c:v>
                </c:pt>
                <c:pt idx="42229">
                  <c:v>1</c:v>
                </c:pt>
                <c:pt idx="42230">
                  <c:v>1</c:v>
                </c:pt>
                <c:pt idx="42231">
                  <c:v>1</c:v>
                </c:pt>
                <c:pt idx="42232">
                  <c:v>1</c:v>
                </c:pt>
                <c:pt idx="42233">
                  <c:v>1</c:v>
                </c:pt>
                <c:pt idx="42234">
                  <c:v>0.83333333300000001</c:v>
                </c:pt>
                <c:pt idx="42235">
                  <c:v>1</c:v>
                </c:pt>
                <c:pt idx="42236">
                  <c:v>1</c:v>
                </c:pt>
                <c:pt idx="42237">
                  <c:v>1</c:v>
                </c:pt>
                <c:pt idx="42238">
                  <c:v>1</c:v>
                </c:pt>
                <c:pt idx="42239">
                  <c:v>1</c:v>
                </c:pt>
                <c:pt idx="42240">
                  <c:v>1</c:v>
                </c:pt>
                <c:pt idx="42241">
                  <c:v>1</c:v>
                </c:pt>
                <c:pt idx="42242">
                  <c:v>1</c:v>
                </c:pt>
                <c:pt idx="42243">
                  <c:v>1</c:v>
                </c:pt>
                <c:pt idx="42244">
                  <c:v>1</c:v>
                </c:pt>
                <c:pt idx="42245">
                  <c:v>1</c:v>
                </c:pt>
                <c:pt idx="42246">
                  <c:v>1</c:v>
                </c:pt>
                <c:pt idx="42247">
                  <c:v>1</c:v>
                </c:pt>
                <c:pt idx="42248">
                  <c:v>1</c:v>
                </c:pt>
                <c:pt idx="42249">
                  <c:v>1</c:v>
                </c:pt>
                <c:pt idx="42250">
                  <c:v>1</c:v>
                </c:pt>
                <c:pt idx="42251">
                  <c:v>1</c:v>
                </c:pt>
                <c:pt idx="42252">
                  <c:v>1</c:v>
                </c:pt>
                <c:pt idx="42253">
                  <c:v>1</c:v>
                </c:pt>
                <c:pt idx="42254">
                  <c:v>1</c:v>
                </c:pt>
                <c:pt idx="42255">
                  <c:v>1</c:v>
                </c:pt>
                <c:pt idx="42256">
                  <c:v>1</c:v>
                </c:pt>
                <c:pt idx="42257">
                  <c:v>1</c:v>
                </c:pt>
                <c:pt idx="42258">
                  <c:v>1</c:v>
                </c:pt>
                <c:pt idx="42259">
                  <c:v>1</c:v>
                </c:pt>
                <c:pt idx="42260">
                  <c:v>1</c:v>
                </c:pt>
                <c:pt idx="42261">
                  <c:v>1</c:v>
                </c:pt>
                <c:pt idx="42262">
                  <c:v>1</c:v>
                </c:pt>
                <c:pt idx="42263">
                  <c:v>1</c:v>
                </c:pt>
                <c:pt idx="42264">
                  <c:v>1</c:v>
                </c:pt>
                <c:pt idx="42265">
                  <c:v>1</c:v>
                </c:pt>
                <c:pt idx="42266">
                  <c:v>1</c:v>
                </c:pt>
                <c:pt idx="42267">
                  <c:v>1</c:v>
                </c:pt>
                <c:pt idx="42268">
                  <c:v>1</c:v>
                </c:pt>
                <c:pt idx="42269">
                  <c:v>1</c:v>
                </c:pt>
                <c:pt idx="42270">
                  <c:v>1</c:v>
                </c:pt>
                <c:pt idx="42271">
                  <c:v>1</c:v>
                </c:pt>
                <c:pt idx="42272">
                  <c:v>0.83333333300000001</c:v>
                </c:pt>
                <c:pt idx="42273">
                  <c:v>1</c:v>
                </c:pt>
                <c:pt idx="42274">
                  <c:v>1</c:v>
                </c:pt>
                <c:pt idx="42275">
                  <c:v>1</c:v>
                </c:pt>
                <c:pt idx="42276">
                  <c:v>1</c:v>
                </c:pt>
                <c:pt idx="42277">
                  <c:v>1</c:v>
                </c:pt>
                <c:pt idx="42278">
                  <c:v>1</c:v>
                </c:pt>
                <c:pt idx="42279">
                  <c:v>1</c:v>
                </c:pt>
                <c:pt idx="42280">
                  <c:v>1</c:v>
                </c:pt>
                <c:pt idx="42281">
                  <c:v>1</c:v>
                </c:pt>
                <c:pt idx="42282">
                  <c:v>1</c:v>
                </c:pt>
                <c:pt idx="42283">
                  <c:v>1</c:v>
                </c:pt>
                <c:pt idx="42284">
                  <c:v>1</c:v>
                </c:pt>
                <c:pt idx="42285">
                  <c:v>1</c:v>
                </c:pt>
                <c:pt idx="42286">
                  <c:v>1</c:v>
                </c:pt>
                <c:pt idx="42287">
                  <c:v>1</c:v>
                </c:pt>
                <c:pt idx="42288">
                  <c:v>1</c:v>
                </c:pt>
                <c:pt idx="42289">
                  <c:v>1</c:v>
                </c:pt>
                <c:pt idx="42290">
                  <c:v>1</c:v>
                </c:pt>
                <c:pt idx="42291">
                  <c:v>1</c:v>
                </c:pt>
                <c:pt idx="42292">
                  <c:v>1</c:v>
                </c:pt>
                <c:pt idx="42293">
                  <c:v>1</c:v>
                </c:pt>
                <c:pt idx="42294">
                  <c:v>1</c:v>
                </c:pt>
                <c:pt idx="42295">
                  <c:v>1</c:v>
                </c:pt>
                <c:pt idx="42296">
                  <c:v>1</c:v>
                </c:pt>
                <c:pt idx="42297">
                  <c:v>1</c:v>
                </c:pt>
                <c:pt idx="42298">
                  <c:v>1</c:v>
                </c:pt>
                <c:pt idx="42299">
                  <c:v>1</c:v>
                </c:pt>
                <c:pt idx="42300">
                  <c:v>1</c:v>
                </c:pt>
                <c:pt idx="42301">
                  <c:v>1</c:v>
                </c:pt>
                <c:pt idx="42302">
                  <c:v>0.83333333300000001</c:v>
                </c:pt>
                <c:pt idx="42303">
                  <c:v>1</c:v>
                </c:pt>
                <c:pt idx="42304">
                  <c:v>1</c:v>
                </c:pt>
                <c:pt idx="42305">
                  <c:v>1</c:v>
                </c:pt>
                <c:pt idx="42306">
                  <c:v>1</c:v>
                </c:pt>
                <c:pt idx="42307">
                  <c:v>1</c:v>
                </c:pt>
                <c:pt idx="42308">
                  <c:v>1</c:v>
                </c:pt>
                <c:pt idx="42309">
                  <c:v>1</c:v>
                </c:pt>
                <c:pt idx="42310">
                  <c:v>1</c:v>
                </c:pt>
                <c:pt idx="42311">
                  <c:v>0.83333333300000001</c:v>
                </c:pt>
                <c:pt idx="42312">
                  <c:v>1</c:v>
                </c:pt>
                <c:pt idx="42313">
                  <c:v>1</c:v>
                </c:pt>
                <c:pt idx="42314">
                  <c:v>1</c:v>
                </c:pt>
                <c:pt idx="42315">
                  <c:v>1</c:v>
                </c:pt>
                <c:pt idx="42316">
                  <c:v>1</c:v>
                </c:pt>
                <c:pt idx="42317">
                  <c:v>1</c:v>
                </c:pt>
                <c:pt idx="42318">
                  <c:v>1</c:v>
                </c:pt>
                <c:pt idx="42319">
                  <c:v>1</c:v>
                </c:pt>
                <c:pt idx="42320">
                  <c:v>1</c:v>
                </c:pt>
                <c:pt idx="42321">
                  <c:v>1</c:v>
                </c:pt>
                <c:pt idx="42322">
                  <c:v>1</c:v>
                </c:pt>
                <c:pt idx="42323">
                  <c:v>1</c:v>
                </c:pt>
                <c:pt idx="42324">
                  <c:v>1</c:v>
                </c:pt>
                <c:pt idx="42325">
                  <c:v>1</c:v>
                </c:pt>
                <c:pt idx="42326">
                  <c:v>1</c:v>
                </c:pt>
                <c:pt idx="42327">
                  <c:v>1</c:v>
                </c:pt>
                <c:pt idx="42328">
                  <c:v>1</c:v>
                </c:pt>
                <c:pt idx="42329">
                  <c:v>1</c:v>
                </c:pt>
                <c:pt idx="42330">
                  <c:v>1</c:v>
                </c:pt>
                <c:pt idx="42331">
                  <c:v>1</c:v>
                </c:pt>
                <c:pt idx="42332">
                  <c:v>1</c:v>
                </c:pt>
                <c:pt idx="42333">
                  <c:v>1</c:v>
                </c:pt>
                <c:pt idx="42334">
                  <c:v>1</c:v>
                </c:pt>
                <c:pt idx="42335">
                  <c:v>1</c:v>
                </c:pt>
                <c:pt idx="42336">
                  <c:v>1</c:v>
                </c:pt>
                <c:pt idx="42337">
                  <c:v>1</c:v>
                </c:pt>
                <c:pt idx="42338">
                  <c:v>1</c:v>
                </c:pt>
                <c:pt idx="42339">
                  <c:v>1</c:v>
                </c:pt>
                <c:pt idx="42340">
                  <c:v>1</c:v>
                </c:pt>
                <c:pt idx="42341">
                  <c:v>1</c:v>
                </c:pt>
                <c:pt idx="42342">
                  <c:v>1</c:v>
                </c:pt>
                <c:pt idx="42343">
                  <c:v>1</c:v>
                </c:pt>
                <c:pt idx="42344">
                  <c:v>1</c:v>
                </c:pt>
                <c:pt idx="42345">
                  <c:v>1</c:v>
                </c:pt>
                <c:pt idx="42346">
                  <c:v>1</c:v>
                </c:pt>
                <c:pt idx="42347">
                  <c:v>1</c:v>
                </c:pt>
                <c:pt idx="42348">
                  <c:v>1</c:v>
                </c:pt>
                <c:pt idx="42349">
                  <c:v>1</c:v>
                </c:pt>
                <c:pt idx="42350">
                  <c:v>1</c:v>
                </c:pt>
                <c:pt idx="42351">
                  <c:v>1</c:v>
                </c:pt>
                <c:pt idx="42352">
                  <c:v>0.16666666699999999</c:v>
                </c:pt>
                <c:pt idx="42353">
                  <c:v>1</c:v>
                </c:pt>
                <c:pt idx="42354">
                  <c:v>1</c:v>
                </c:pt>
                <c:pt idx="42355">
                  <c:v>1</c:v>
                </c:pt>
                <c:pt idx="42356">
                  <c:v>0.83333333300000001</c:v>
                </c:pt>
                <c:pt idx="42357">
                  <c:v>0.83333333300000001</c:v>
                </c:pt>
                <c:pt idx="42358">
                  <c:v>1</c:v>
                </c:pt>
                <c:pt idx="42359">
                  <c:v>1</c:v>
                </c:pt>
                <c:pt idx="42360">
                  <c:v>1</c:v>
                </c:pt>
                <c:pt idx="42361">
                  <c:v>1</c:v>
                </c:pt>
                <c:pt idx="42362">
                  <c:v>1</c:v>
                </c:pt>
                <c:pt idx="42363">
                  <c:v>1</c:v>
                </c:pt>
                <c:pt idx="42364">
                  <c:v>1</c:v>
                </c:pt>
                <c:pt idx="42365">
                  <c:v>1</c:v>
                </c:pt>
                <c:pt idx="42366">
                  <c:v>1</c:v>
                </c:pt>
                <c:pt idx="42367">
                  <c:v>1</c:v>
                </c:pt>
                <c:pt idx="42368">
                  <c:v>1</c:v>
                </c:pt>
                <c:pt idx="42369">
                  <c:v>1</c:v>
                </c:pt>
                <c:pt idx="42370">
                  <c:v>1</c:v>
                </c:pt>
                <c:pt idx="42371">
                  <c:v>1</c:v>
                </c:pt>
                <c:pt idx="42372">
                  <c:v>1</c:v>
                </c:pt>
                <c:pt idx="42373">
                  <c:v>1</c:v>
                </c:pt>
                <c:pt idx="42374">
                  <c:v>1</c:v>
                </c:pt>
                <c:pt idx="42375">
                  <c:v>1</c:v>
                </c:pt>
                <c:pt idx="42376">
                  <c:v>1</c:v>
                </c:pt>
                <c:pt idx="42377">
                  <c:v>1</c:v>
                </c:pt>
                <c:pt idx="42378">
                  <c:v>1</c:v>
                </c:pt>
                <c:pt idx="42379">
                  <c:v>1</c:v>
                </c:pt>
                <c:pt idx="42380">
                  <c:v>0.83333333300000001</c:v>
                </c:pt>
                <c:pt idx="42381">
                  <c:v>1</c:v>
                </c:pt>
                <c:pt idx="42382">
                  <c:v>1</c:v>
                </c:pt>
                <c:pt idx="42383">
                  <c:v>1</c:v>
                </c:pt>
                <c:pt idx="42384">
                  <c:v>1</c:v>
                </c:pt>
                <c:pt idx="42385">
                  <c:v>1</c:v>
                </c:pt>
                <c:pt idx="42386">
                  <c:v>1</c:v>
                </c:pt>
                <c:pt idx="42387">
                  <c:v>1</c:v>
                </c:pt>
                <c:pt idx="42388">
                  <c:v>1</c:v>
                </c:pt>
                <c:pt idx="42389">
                  <c:v>1</c:v>
                </c:pt>
                <c:pt idx="42390">
                  <c:v>1</c:v>
                </c:pt>
                <c:pt idx="42391">
                  <c:v>1</c:v>
                </c:pt>
                <c:pt idx="42392">
                  <c:v>1</c:v>
                </c:pt>
                <c:pt idx="42393">
                  <c:v>1</c:v>
                </c:pt>
                <c:pt idx="42394">
                  <c:v>1</c:v>
                </c:pt>
                <c:pt idx="42395">
                  <c:v>1</c:v>
                </c:pt>
                <c:pt idx="42396">
                  <c:v>1</c:v>
                </c:pt>
                <c:pt idx="42397">
                  <c:v>1</c:v>
                </c:pt>
                <c:pt idx="42398">
                  <c:v>1</c:v>
                </c:pt>
                <c:pt idx="42399">
                  <c:v>1</c:v>
                </c:pt>
                <c:pt idx="42400">
                  <c:v>1</c:v>
                </c:pt>
                <c:pt idx="42401">
                  <c:v>1</c:v>
                </c:pt>
                <c:pt idx="42402">
                  <c:v>1</c:v>
                </c:pt>
                <c:pt idx="42403">
                  <c:v>1</c:v>
                </c:pt>
                <c:pt idx="42404">
                  <c:v>1</c:v>
                </c:pt>
                <c:pt idx="42405">
                  <c:v>1</c:v>
                </c:pt>
                <c:pt idx="42406">
                  <c:v>0.83333333300000001</c:v>
                </c:pt>
                <c:pt idx="42407">
                  <c:v>1</c:v>
                </c:pt>
                <c:pt idx="42408">
                  <c:v>1</c:v>
                </c:pt>
                <c:pt idx="42409">
                  <c:v>1</c:v>
                </c:pt>
                <c:pt idx="42410">
                  <c:v>1</c:v>
                </c:pt>
                <c:pt idx="42411">
                  <c:v>1</c:v>
                </c:pt>
                <c:pt idx="42412">
                  <c:v>1</c:v>
                </c:pt>
                <c:pt idx="42413">
                  <c:v>0.83333333300000001</c:v>
                </c:pt>
                <c:pt idx="42414">
                  <c:v>1</c:v>
                </c:pt>
                <c:pt idx="42415">
                  <c:v>1</c:v>
                </c:pt>
                <c:pt idx="42416">
                  <c:v>1</c:v>
                </c:pt>
                <c:pt idx="42417">
                  <c:v>1</c:v>
                </c:pt>
                <c:pt idx="42418">
                  <c:v>1</c:v>
                </c:pt>
                <c:pt idx="42419">
                  <c:v>1</c:v>
                </c:pt>
                <c:pt idx="42420">
                  <c:v>0.83333333300000001</c:v>
                </c:pt>
                <c:pt idx="42421">
                  <c:v>1</c:v>
                </c:pt>
                <c:pt idx="42422">
                  <c:v>1</c:v>
                </c:pt>
                <c:pt idx="42423">
                  <c:v>1</c:v>
                </c:pt>
                <c:pt idx="42424">
                  <c:v>1</c:v>
                </c:pt>
                <c:pt idx="42425">
                  <c:v>1</c:v>
                </c:pt>
                <c:pt idx="42426">
                  <c:v>1</c:v>
                </c:pt>
                <c:pt idx="42427">
                  <c:v>1</c:v>
                </c:pt>
                <c:pt idx="42428">
                  <c:v>1</c:v>
                </c:pt>
                <c:pt idx="42429">
                  <c:v>1</c:v>
                </c:pt>
                <c:pt idx="42430">
                  <c:v>1</c:v>
                </c:pt>
                <c:pt idx="42431">
                  <c:v>1</c:v>
                </c:pt>
                <c:pt idx="42432">
                  <c:v>1</c:v>
                </c:pt>
                <c:pt idx="42433">
                  <c:v>1</c:v>
                </c:pt>
                <c:pt idx="42434">
                  <c:v>1</c:v>
                </c:pt>
                <c:pt idx="42435">
                  <c:v>1</c:v>
                </c:pt>
                <c:pt idx="42436">
                  <c:v>1</c:v>
                </c:pt>
                <c:pt idx="42437">
                  <c:v>1</c:v>
                </c:pt>
                <c:pt idx="42438">
                  <c:v>1</c:v>
                </c:pt>
                <c:pt idx="42439">
                  <c:v>1</c:v>
                </c:pt>
                <c:pt idx="42440">
                  <c:v>1</c:v>
                </c:pt>
                <c:pt idx="42441">
                  <c:v>1</c:v>
                </c:pt>
                <c:pt idx="42442">
                  <c:v>1</c:v>
                </c:pt>
                <c:pt idx="42443">
                  <c:v>1</c:v>
                </c:pt>
                <c:pt idx="42444">
                  <c:v>1</c:v>
                </c:pt>
                <c:pt idx="42445">
                  <c:v>1</c:v>
                </c:pt>
                <c:pt idx="42446">
                  <c:v>1</c:v>
                </c:pt>
                <c:pt idx="42447">
                  <c:v>1</c:v>
                </c:pt>
                <c:pt idx="42448">
                  <c:v>1</c:v>
                </c:pt>
                <c:pt idx="42449">
                  <c:v>1</c:v>
                </c:pt>
                <c:pt idx="42450">
                  <c:v>1</c:v>
                </c:pt>
                <c:pt idx="42451">
                  <c:v>1</c:v>
                </c:pt>
                <c:pt idx="42452">
                  <c:v>0.83333333300000001</c:v>
                </c:pt>
                <c:pt idx="42453">
                  <c:v>1</c:v>
                </c:pt>
                <c:pt idx="42454">
                  <c:v>1</c:v>
                </c:pt>
                <c:pt idx="42455">
                  <c:v>1</c:v>
                </c:pt>
                <c:pt idx="42456">
                  <c:v>1</c:v>
                </c:pt>
                <c:pt idx="42457">
                  <c:v>1</c:v>
                </c:pt>
                <c:pt idx="42458">
                  <c:v>1</c:v>
                </c:pt>
                <c:pt idx="42459">
                  <c:v>1</c:v>
                </c:pt>
                <c:pt idx="42460">
                  <c:v>1</c:v>
                </c:pt>
                <c:pt idx="42461">
                  <c:v>1</c:v>
                </c:pt>
                <c:pt idx="42462">
                  <c:v>1</c:v>
                </c:pt>
                <c:pt idx="42463">
                  <c:v>1</c:v>
                </c:pt>
                <c:pt idx="42464">
                  <c:v>1</c:v>
                </c:pt>
                <c:pt idx="42465">
                  <c:v>1</c:v>
                </c:pt>
                <c:pt idx="42466">
                  <c:v>1</c:v>
                </c:pt>
                <c:pt idx="42467">
                  <c:v>1</c:v>
                </c:pt>
                <c:pt idx="42468">
                  <c:v>1</c:v>
                </c:pt>
                <c:pt idx="42469">
                  <c:v>1</c:v>
                </c:pt>
                <c:pt idx="42470">
                  <c:v>1</c:v>
                </c:pt>
                <c:pt idx="42471">
                  <c:v>1</c:v>
                </c:pt>
                <c:pt idx="42472">
                  <c:v>1</c:v>
                </c:pt>
                <c:pt idx="42473">
                  <c:v>1</c:v>
                </c:pt>
                <c:pt idx="42474">
                  <c:v>1</c:v>
                </c:pt>
                <c:pt idx="42475">
                  <c:v>1</c:v>
                </c:pt>
                <c:pt idx="42476">
                  <c:v>1</c:v>
                </c:pt>
                <c:pt idx="42477">
                  <c:v>1</c:v>
                </c:pt>
                <c:pt idx="42478">
                  <c:v>1</c:v>
                </c:pt>
                <c:pt idx="42479">
                  <c:v>1</c:v>
                </c:pt>
                <c:pt idx="42480">
                  <c:v>1</c:v>
                </c:pt>
                <c:pt idx="42481">
                  <c:v>1</c:v>
                </c:pt>
                <c:pt idx="42482">
                  <c:v>1</c:v>
                </c:pt>
                <c:pt idx="42483">
                  <c:v>1</c:v>
                </c:pt>
                <c:pt idx="42484">
                  <c:v>1</c:v>
                </c:pt>
                <c:pt idx="42485">
                  <c:v>1</c:v>
                </c:pt>
                <c:pt idx="42486">
                  <c:v>1</c:v>
                </c:pt>
                <c:pt idx="42487">
                  <c:v>1</c:v>
                </c:pt>
                <c:pt idx="42488">
                  <c:v>1</c:v>
                </c:pt>
                <c:pt idx="42489">
                  <c:v>1</c:v>
                </c:pt>
                <c:pt idx="42490">
                  <c:v>1</c:v>
                </c:pt>
                <c:pt idx="42491">
                  <c:v>1</c:v>
                </c:pt>
                <c:pt idx="42492">
                  <c:v>1</c:v>
                </c:pt>
                <c:pt idx="42493">
                  <c:v>0.83333333300000001</c:v>
                </c:pt>
                <c:pt idx="42494">
                  <c:v>1</c:v>
                </c:pt>
                <c:pt idx="42495">
                  <c:v>1</c:v>
                </c:pt>
                <c:pt idx="42496">
                  <c:v>1</c:v>
                </c:pt>
                <c:pt idx="42497">
                  <c:v>1</c:v>
                </c:pt>
                <c:pt idx="42498">
                  <c:v>1</c:v>
                </c:pt>
                <c:pt idx="42499">
                  <c:v>1</c:v>
                </c:pt>
                <c:pt idx="42500">
                  <c:v>1</c:v>
                </c:pt>
                <c:pt idx="42501">
                  <c:v>1</c:v>
                </c:pt>
                <c:pt idx="42502">
                  <c:v>1</c:v>
                </c:pt>
                <c:pt idx="42503">
                  <c:v>1</c:v>
                </c:pt>
                <c:pt idx="42504">
                  <c:v>1</c:v>
                </c:pt>
                <c:pt idx="42505">
                  <c:v>1</c:v>
                </c:pt>
                <c:pt idx="42506">
                  <c:v>1</c:v>
                </c:pt>
                <c:pt idx="42507">
                  <c:v>1</c:v>
                </c:pt>
                <c:pt idx="42508">
                  <c:v>1</c:v>
                </c:pt>
                <c:pt idx="42509">
                  <c:v>1</c:v>
                </c:pt>
                <c:pt idx="42510">
                  <c:v>1</c:v>
                </c:pt>
                <c:pt idx="42511">
                  <c:v>1</c:v>
                </c:pt>
                <c:pt idx="42512">
                  <c:v>1</c:v>
                </c:pt>
                <c:pt idx="42513">
                  <c:v>1</c:v>
                </c:pt>
                <c:pt idx="42514">
                  <c:v>1</c:v>
                </c:pt>
                <c:pt idx="42515">
                  <c:v>1</c:v>
                </c:pt>
                <c:pt idx="42516">
                  <c:v>1</c:v>
                </c:pt>
                <c:pt idx="42517">
                  <c:v>1</c:v>
                </c:pt>
                <c:pt idx="42518">
                  <c:v>1</c:v>
                </c:pt>
                <c:pt idx="42519">
                  <c:v>1</c:v>
                </c:pt>
                <c:pt idx="42520">
                  <c:v>1</c:v>
                </c:pt>
                <c:pt idx="42521">
                  <c:v>1</c:v>
                </c:pt>
                <c:pt idx="42522">
                  <c:v>1</c:v>
                </c:pt>
                <c:pt idx="42523">
                  <c:v>0.83333333300000001</c:v>
                </c:pt>
                <c:pt idx="42524">
                  <c:v>1</c:v>
                </c:pt>
                <c:pt idx="42525">
                  <c:v>1</c:v>
                </c:pt>
                <c:pt idx="42526">
                  <c:v>1</c:v>
                </c:pt>
                <c:pt idx="42527">
                  <c:v>1</c:v>
                </c:pt>
                <c:pt idx="42528">
                  <c:v>1</c:v>
                </c:pt>
                <c:pt idx="42529">
                  <c:v>1</c:v>
                </c:pt>
                <c:pt idx="42530">
                  <c:v>1</c:v>
                </c:pt>
                <c:pt idx="42531">
                  <c:v>1</c:v>
                </c:pt>
                <c:pt idx="42532">
                  <c:v>1</c:v>
                </c:pt>
                <c:pt idx="42533">
                  <c:v>1</c:v>
                </c:pt>
                <c:pt idx="42534">
                  <c:v>1</c:v>
                </c:pt>
                <c:pt idx="42535">
                  <c:v>1</c:v>
                </c:pt>
                <c:pt idx="42536">
                  <c:v>1</c:v>
                </c:pt>
                <c:pt idx="42537">
                  <c:v>1</c:v>
                </c:pt>
                <c:pt idx="42538">
                  <c:v>1</c:v>
                </c:pt>
                <c:pt idx="42539">
                  <c:v>1</c:v>
                </c:pt>
                <c:pt idx="42540">
                  <c:v>1</c:v>
                </c:pt>
                <c:pt idx="42541">
                  <c:v>1</c:v>
                </c:pt>
                <c:pt idx="42542">
                  <c:v>1</c:v>
                </c:pt>
                <c:pt idx="42543">
                  <c:v>1</c:v>
                </c:pt>
                <c:pt idx="42544">
                  <c:v>1</c:v>
                </c:pt>
                <c:pt idx="42545">
                  <c:v>1</c:v>
                </c:pt>
                <c:pt idx="42546">
                  <c:v>1</c:v>
                </c:pt>
                <c:pt idx="42547">
                  <c:v>1</c:v>
                </c:pt>
                <c:pt idx="42548">
                  <c:v>1</c:v>
                </c:pt>
                <c:pt idx="42549">
                  <c:v>1</c:v>
                </c:pt>
                <c:pt idx="42550">
                  <c:v>1</c:v>
                </c:pt>
                <c:pt idx="42551">
                  <c:v>1</c:v>
                </c:pt>
                <c:pt idx="42552">
                  <c:v>1</c:v>
                </c:pt>
                <c:pt idx="42553">
                  <c:v>1</c:v>
                </c:pt>
                <c:pt idx="42554">
                  <c:v>1</c:v>
                </c:pt>
                <c:pt idx="42555">
                  <c:v>0.83333333300000001</c:v>
                </c:pt>
                <c:pt idx="42556">
                  <c:v>1</c:v>
                </c:pt>
                <c:pt idx="42557">
                  <c:v>1</c:v>
                </c:pt>
                <c:pt idx="42558">
                  <c:v>1</c:v>
                </c:pt>
                <c:pt idx="42559">
                  <c:v>0.83333333300000001</c:v>
                </c:pt>
                <c:pt idx="42560">
                  <c:v>1</c:v>
                </c:pt>
                <c:pt idx="42561">
                  <c:v>1</c:v>
                </c:pt>
                <c:pt idx="42562">
                  <c:v>1</c:v>
                </c:pt>
                <c:pt idx="42563">
                  <c:v>1</c:v>
                </c:pt>
                <c:pt idx="42564">
                  <c:v>0.83333333300000001</c:v>
                </c:pt>
                <c:pt idx="42565">
                  <c:v>1</c:v>
                </c:pt>
                <c:pt idx="42566">
                  <c:v>1</c:v>
                </c:pt>
                <c:pt idx="42567">
                  <c:v>1</c:v>
                </c:pt>
                <c:pt idx="42568">
                  <c:v>1</c:v>
                </c:pt>
                <c:pt idx="42569">
                  <c:v>1</c:v>
                </c:pt>
                <c:pt idx="42570">
                  <c:v>1</c:v>
                </c:pt>
                <c:pt idx="42571">
                  <c:v>1</c:v>
                </c:pt>
                <c:pt idx="42572">
                  <c:v>1</c:v>
                </c:pt>
                <c:pt idx="42573">
                  <c:v>1</c:v>
                </c:pt>
                <c:pt idx="42574">
                  <c:v>1</c:v>
                </c:pt>
                <c:pt idx="42575">
                  <c:v>1</c:v>
                </c:pt>
                <c:pt idx="42576">
                  <c:v>1</c:v>
                </c:pt>
                <c:pt idx="42577">
                  <c:v>1</c:v>
                </c:pt>
                <c:pt idx="42578">
                  <c:v>1</c:v>
                </c:pt>
                <c:pt idx="42579">
                  <c:v>1</c:v>
                </c:pt>
                <c:pt idx="42580">
                  <c:v>1</c:v>
                </c:pt>
                <c:pt idx="42581">
                  <c:v>1</c:v>
                </c:pt>
                <c:pt idx="42582">
                  <c:v>1</c:v>
                </c:pt>
                <c:pt idx="42583">
                  <c:v>1</c:v>
                </c:pt>
                <c:pt idx="42584">
                  <c:v>1</c:v>
                </c:pt>
                <c:pt idx="42585">
                  <c:v>1</c:v>
                </c:pt>
                <c:pt idx="42586">
                  <c:v>1</c:v>
                </c:pt>
                <c:pt idx="42587">
                  <c:v>1</c:v>
                </c:pt>
                <c:pt idx="42588">
                  <c:v>0.83333333300000001</c:v>
                </c:pt>
                <c:pt idx="42589">
                  <c:v>1</c:v>
                </c:pt>
                <c:pt idx="42590">
                  <c:v>1</c:v>
                </c:pt>
                <c:pt idx="42591">
                  <c:v>1</c:v>
                </c:pt>
                <c:pt idx="42592">
                  <c:v>1</c:v>
                </c:pt>
                <c:pt idx="42593">
                  <c:v>1</c:v>
                </c:pt>
                <c:pt idx="42594">
                  <c:v>1</c:v>
                </c:pt>
                <c:pt idx="42595">
                  <c:v>1</c:v>
                </c:pt>
                <c:pt idx="42596">
                  <c:v>1</c:v>
                </c:pt>
                <c:pt idx="42597">
                  <c:v>1</c:v>
                </c:pt>
                <c:pt idx="42598">
                  <c:v>1</c:v>
                </c:pt>
                <c:pt idx="42599">
                  <c:v>1</c:v>
                </c:pt>
                <c:pt idx="42600">
                  <c:v>1</c:v>
                </c:pt>
                <c:pt idx="42601">
                  <c:v>1</c:v>
                </c:pt>
                <c:pt idx="42602">
                  <c:v>1</c:v>
                </c:pt>
                <c:pt idx="42603">
                  <c:v>1</c:v>
                </c:pt>
                <c:pt idx="42604">
                  <c:v>1</c:v>
                </c:pt>
                <c:pt idx="42605">
                  <c:v>1</c:v>
                </c:pt>
                <c:pt idx="42606">
                  <c:v>1</c:v>
                </c:pt>
                <c:pt idx="42607">
                  <c:v>1</c:v>
                </c:pt>
                <c:pt idx="42608">
                  <c:v>1</c:v>
                </c:pt>
                <c:pt idx="42609">
                  <c:v>1</c:v>
                </c:pt>
                <c:pt idx="42610">
                  <c:v>1</c:v>
                </c:pt>
                <c:pt idx="42611">
                  <c:v>1</c:v>
                </c:pt>
                <c:pt idx="42612">
                  <c:v>1</c:v>
                </c:pt>
                <c:pt idx="42613">
                  <c:v>1</c:v>
                </c:pt>
                <c:pt idx="42614">
                  <c:v>1</c:v>
                </c:pt>
                <c:pt idx="42615">
                  <c:v>1</c:v>
                </c:pt>
                <c:pt idx="42616">
                  <c:v>1</c:v>
                </c:pt>
                <c:pt idx="42617">
                  <c:v>1</c:v>
                </c:pt>
                <c:pt idx="42618">
                  <c:v>1</c:v>
                </c:pt>
                <c:pt idx="42619">
                  <c:v>1</c:v>
                </c:pt>
                <c:pt idx="42620">
                  <c:v>1</c:v>
                </c:pt>
                <c:pt idx="42621">
                  <c:v>0.83333333300000001</c:v>
                </c:pt>
                <c:pt idx="42622">
                  <c:v>1</c:v>
                </c:pt>
                <c:pt idx="42623">
                  <c:v>1</c:v>
                </c:pt>
                <c:pt idx="42624">
                  <c:v>0.83333333300000001</c:v>
                </c:pt>
                <c:pt idx="42625">
                  <c:v>1</c:v>
                </c:pt>
                <c:pt idx="42626">
                  <c:v>1</c:v>
                </c:pt>
                <c:pt idx="42627">
                  <c:v>1</c:v>
                </c:pt>
                <c:pt idx="42628">
                  <c:v>1</c:v>
                </c:pt>
                <c:pt idx="42629">
                  <c:v>1</c:v>
                </c:pt>
                <c:pt idx="42630">
                  <c:v>1</c:v>
                </c:pt>
                <c:pt idx="42631">
                  <c:v>1</c:v>
                </c:pt>
                <c:pt idx="42632">
                  <c:v>1</c:v>
                </c:pt>
                <c:pt idx="42633">
                  <c:v>1</c:v>
                </c:pt>
                <c:pt idx="42634">
                  <c:v>1</c:v>
                </c:pt>
                <c:pt idx="42635">
                  <c:v>1</c:v>
                </c:pt>
                <c:pt idx="42636">
                  <c:v>1</c:v>
                </c:pt>
                <c:pt idx="42637">
                  <c:v>0.83333333300000001</c:v>
                </c:pt>
                <c:pt idx="42638">
                  <c:v>0.16666666699999999</c:v>
                </c:pt>
                <c:pt idx="42639">
                  <c:v>1</c:v>
                </c:pt>
                <c:pt idx="42640">
                  <c:v>0.83333333300000001</c:v>
                </c:pt>
                <c:pt idx="42641">
                  <c:v>1</c:v>
                </c:pt>
                <c:pt idx="42642">
                  <c:v>1</c:v>
                </c:pt>
                <c:pt idx="42643">
                  <c:v>1</c:v>
                </c:pt>
                <c:pt idx="42644">
                  <c:v>1</c:v>
                </c:pt>
                <c:pt idx="42645">
                  <c:v>1</c:v>
                </c:pt>
                <c:pt idx="42646">
                  <c:v>1</c:v>
                </c:pt>
                <c:pt idx="42647">
                  <c:v>1</c:v>
                </c:pt>
                <c:pt idx="42648">
                  <c:v>1</c:v>
                </c:pt>
                <c:pt idx="42649">
                  <c:v>1</c:v>
                </c:pt>
                <c:pt idx="42650">
                  <c:v>1</c:v>
                </c:pt>
                <c:pt idx="42651">
                  <c:v>1</c:v>
                </c:pt>
                <c:pt idx="42652">
                  <c:v>1</c:v>
                </c:pt>
                <c:pt idx="42653">
                  <c:v>1</c:v>
                </c:pt>
                <c:pt idx="42654">
                  <c:v>1</c:v>
                </c:pt>
                <c:pt idx="42655">
                  <c:v>1</c:v>
                </c:pt>
                <c:pt idx="42656">
                  <c:v>1</c:v>
                </c:pt>
                <c:pt idx="42657">
                  <c:v>1</c:v>
                </c:pt>
                <c:pt idx="42658">
                  <c:v>1</c:v>
                </c:pt>
                <c:pt idx="42659">
                  <c:v>1</c:v>
                </c:pt>
                <c:pt idx="42660">
                  <c:v>1</c:v>
                </c:pt>
                <c:pt idx="42661">
                  <c:v>0.83333333300000001</c:v>
                </c:pt>
                <c:pt idx="42662">
                  <c:v>1</c:v>
                </c:pt>
                <c:pt idx="42663">
                  <c:v>1</c:v>
                </c:pt>
                <c:pt idx="42664">
                  <c:v>1</c:v>
                </c:pt>
                <c:pt idx="42665">
                  <c:v>1</c:v>
                </c:pt>
                <c:pt idx="42666">
                  <c:v>0.83333333300000001</c:v>
                </c:pt>
                <c:pt idx="42667">
                  <c:v>1</c:v>
                </c:pt>
                <c:pt idx="42668">
                  <c:v>1</c:v>
                </c:pt>
                <c:pt idx="42669">
                  <c:v>1</c:v>
                </c:pt>
                <c:pt idx="42670">
                  <c:v>1</c:v>
                </c:pt>
                <c:pt idx="42671">
                  <c:v>1</c:v>
                </c:pt>
                <c:pt idx="42672">
                  <c:v>1</c:v>
                </c:pt>
                <c:pt idx="42673">
                  <c:v>1</c:v>
                </c:pt>
                <c:pt idx="42674">
                  <c:v>1</c:v>
                </c:pt>
                <c:pt idx="42675">
                  <c:v>1</c:v>
                </c:pt>
                <c:pt idx="42676">
                  <c:v>1</c:v>
                </c:pt>
                <c:pt idx="42677">
                  <c:v>1</c:v>
                </c:pt>
                <c:pt idx="42678">
                  <c:v>1</c:v>
                </c:pt>
                <c:pt idx="42679">
                  <c:v>1</c:v>
                </c:pt>
                <c:pt idx="42680">
                  <c:v>1</c:v>
                </c:pt>
                <c:pt idx="42681">
                  <c:v>1</c:v>
                </c:pt>
                <c:pt idx="42682">
                  <c:v>1</c:v>
                </c:pt>
                <c:pt idx="42683">
                  <c:v>1</c:v>
                </c:pt>
                <c:pt idx="42684">
                  <c:v>1</c:v>
                </c:pt>
                <c:pt idx="42685">
                  <c:v>1</c:v>
                </c:pt>
                <c:pt idx="42686">
                  <c:v>0.83333333300000001</c:v>
                </c:pt>
                <c:pt idx="42687">
                  <c:v>1</c:v>
                </c:pt>
                <c:pt idx="42688">
                  <c:v>1</c:v>
                </c:pt>
                <c:pt idx="42689">
                  <c:v>1</c:v>
                </c:pt>
                <c:pt idx="42690">
                  <c:v>1</c:v>
                </c:pt>
                <c:pt idx="42691">
                  <c:v>1</c:v>
                </c:pt>
                <c:pt idx="42692">
                  <c:v>1</c:v>
                </c:pt>
                <c:pt idx="42693">
                  <c:v>0.83333333300000001</c:v>
                </c:pt>
                <c:pt idx="42694">
                  <c:v>1</c:v>
                </c:pt>
                <c:pt idx="42695">
                  <c:v>1</c:v>
                </c:pt>
                <c:pt idx="42696">
                  <c:v>1</c:v>
                </c:pt>
                <c:pt idx="42697">
                  <c:v>1</c:v>
                </c:pt>
                <c:pt idx="42698">
                  <c:v>1</c:v>
                </c:pt>
                <c:pt idx="42699">
                  <c:v>1</c:v>
                </c:pt>
                <c:pt idx="42700">
                  <c:v>1</c:v>
                </c:pt>
                <c:pt idx="42701">
                  <c:v>1</c:v>
                </c:pt>
                <c:pt idx="42702">
                  <c:v>1</c:v>
                </c:pt>
                <c:pt idx="42703">
                  <c:v>1</c:v>
                </c:pt>
                <c:pt idx="42704">
                  <c:v>1</c:v>
                </c:pt>
                <c:pt idx="42705">
                  <c:v>1</c:v>
                </c:pt>
                <c:pt idx="42706">
                  <c:v>1</c:v>
                </c:pt>
                <c:pt idx="42707">
                  <c:v>1</c:v>
                </c:pt>
                <c:pt idx="42708">
                  <c:v>1</c:v>
                </c:pt>
                <c:pt idx="42709">
                  <c:v>0.83333333300000001</c:v>
                </c:pt>
                <c:pt idx="42710">
                  <c:v>1</c:v>
                </c:pt>
                <c:pt idx="42711">
                  <c:v>1</c:v>
                </c:pt>
                <c:pt idx="42712">
                  <c:v>1</c:v>
                </c:pt>
                <c:pt idx="42713">
                  <c:v>1</c:v>
                </c:pt>
                <c:pt idx="42714">
                  <c:v>0.83333333300000001</c:v>
                </c:pt>
                <c:pt idx="42715">
                  <c:v>1</c:v>
                </c:pt>
                <c:pt idx="42716">
                  <c:v>1</c:v>
                </c:pt>
                <c:pt idx="42717">
                  <c:v>0.83333333300000001</c:v>
                </c:pt>
                <c:pt idx="42718">
                  <c:v>1</c:v>
                </c:pt>
                <c:pt idx="42719">
                  <c:v>1</c:v>
                </c:pt>
                <c:pt idx="42720">
                  <c:v>1</c:v>
                </c:pt>
                <c:pt idx="42721">
                  <c:v>1</c:v>
                </c:pt>
                <c:pt idx="42722">
                  <c:v>1</c:v>
                </c:pt>
                <c:pt idx="42723">
                  <c:v>1</c:v>
                </c:pt>
                <c:pt idx="42724">
                  <c:v>1</c:v>
                </c:pt>
                <c:pt idx="42725">
                  <c:v>1</c:v>
                </c:pt>
                <c:pt idx="42726">
                  <c:v>1</c:v>
                </c:pt>
                <c:pt idx="42727">
                  <c:v>1</c:v>
                </c:pt>
                <c:pt idx="42728">
                  <c:v>1</c:v>
                </c:pt>
                <c:pt idx="42729">
                  <c:v>1</c:v>
                </c:pt>
                <c:pt idx="42730">
                  <c:v>1</c:v>
                </c:pt>
                <c:pt idx="42731">
                  <c:v>1</c:v>
                </c:pt>
                <c:pt idx="42732">
                  <c:v>1</c:v>
                </c:pt>
                <c:pt idx="42733">
                  <c:v>1</c:v>
                </c:pt>
                <c:pt idx="42734">
                  <c:v>1</c:v>
                </c:pt>
                <c:pt idx="42735">
                  <c:v>1</c:v>
                </c:pt>
                <c:pt idx="42736">
                  <c:v>1</c:v>
                </c:pt>
                <c:pt idx="42737">
                  <c:v>1</c:v>
                </c:pt>
                <c:pt idx="42738">
                  <c:v>1</c:v>
                </c:pt>
                <c:pt idx="42739">
                  <c:v>1</c:v>
                </c:pt>
                <c:pt idx="42740">
                  <c:v>1</c:v>
                </c:pt>
                <c:pt idx="42741">
                  <c:v>0.83333333300000001</c:v>
                </c:pt>
                <c:pt idx="42742">
                  <c:v>1</c:v>
                </c:pt>
                <c:pt idx="42743">
                  <c:v>0.83333333300000001</c:v>
                </c:pt>
                <c:pt idx="42744">
                  <c:v>1</c:v>
                </c:pt>
                <c:pt idx="42745">
                  <c:v>1</c:v>
                </c:pt>
                <c:pt idx="42746">
                  <c:v>1</c:v>
                </c:pt>
                <c:pt idx="42747">
                  <c:v>1</c:v>
                </c:pt>
                <c:pt idx="42748">
                  <c:v>1</c:v>
                </c:pt>
                <c:pt idx="42749">
                  <c:v>1</c:v>
                </c:pt>
                <c:pt idx="42750">
                  <c:v>1</c:v>
                </c:pt>
                <c:pt idx="42751">
                  <c:v>1</c:v>
                </c:pt>
                <c:pt idx="42752">
                  <c:v>1</c:v>
                </c:pt>
                <c:pt idx="42753">
                  <c:v>1</c:v>
                </c:pt>
                <c:pt idx="42754">
                  <c:v>1</c:v>
                </c:pt>
                <c:pt idx="42755">
                  <c:v>1</c:v>
                </c:pt>
                <c:pt idx="42756">
                  <c:v>1</c:v>
                </c:pt>
                <c:pt idx="42757">
                  <c:v>1</c:v>
                </c:pt>
                <c:pt idx="42758">
                  <c:v>1</c:v>
                </c:pt>
                <c:pt idx="42759">
                  <c:v>1</c:v>
                </c:pt>
                <c:pt idx="42760">
                  <c:v>1</c:v>
                </c:pt>
                <c:pt idx="42761">
                  <c:v>1</c:v>
                </c:pt>
                <c:pt idx="42762">
                  <c:v>1</c:v>
                </c:pt>
                <c:pt idx="42763">
                  <c:v>1</c:v>
                </c:pt>
                <c:pt idx="42764">
                  <c:v>0.83333333300000001</c:v>
                </c:pt>
                <c:pt idx="42765">
                  <c:v>1</c:v>
                </c:pt>
                <c:pt idx="42766">
                  <c:v>1</c:v>
                </c:pt>
                <c:pt idx="42767">
                  <c:v>1</c:v>
                </c:pt>
                <c:pt idx="42768">
                  <c:v>1</c:v>
                </c:pt>
                <c:pt idx="42769">
                  <c:v>1</c:v>
                </c:pt>
                <c:pt idx="42770">
                  <c:v>1</c:v>
                </c:pt>
                <c:pt idx="42771">
                  <c:v>1</c:v>
                </c:pt>
                <c:pt idx="42772">
                  <c:v>1</c:v>
                </c:pt>
                <c:pt idx="42773">
                  <c:v>1</c:v>
                </c:pt>
                <c:pt idx="42774">
                  <c:v>1</c:v>
                </c:pt>
                <c:pt idx="42775">
                  <c:v>1</c:v>
                </c:pt>
                <c:pt idx="42776">
                  <c:v>1</c:v>
                </c:pt>
                <c:pt idx="42777">
                  <c:v>1</c:v>
                </c:pt>
                <c:pt idx="42778">
                  <c:v>1</c:v>
                </c:pt>
                <c:pt idx="42779">
                  <c:v>1</c:v>
                </c:pt>
                <c:pt idx="42780">
                  <c:v>1</c:v>
                </c:pt>
                <c:pt idx="42781">
                  <c:v>1</c:v>
                </c:pt>
                <c:pt idx="42782">
                  <c:v>1</c:v>
                </c:pt>
                <c:pt idx="42783">
                  <c:v>1</c:v>
                </c:pt>
                <c:pt idx="42784">
                  <c:v>1</c:v>
                </c:pt>
                <c:pt idx="42785">
                  <c:v>1</c:v>
                </c:pt>
                <c:pt idx="42786">
                  <c:v>1</c:v>
                </c:pt>
                <c:pt idx="42787">
                  <c:v>1</c:v>
                </c:pt>
                <c:pt idx="42788">
                  <c:v>1</c:v>
                </c:pt>
                <c:pt idx="42789">
                  <c:v>1</c:v>
                </c:pt>
                <c:pt idx="42790">
                  <c:v>1</c:v>
                </c:pt>
                <c:pt idx="42791">
                  <c:v>1</c:v>
                </c:pt>
                <c:pt idx="42792">
                  <c:v>1</c:v>
                </c:pt>
                <c:pt idx="42793">
                  <c:v>1</c:v>
                </c:pt>
                <c:pt idx="42794">
                  <c:v>1</c:v>
                </c:pt>
                <c:pt idx="42795">
                  <c:v>1</c:v>
                </c:pt>
                <c:pt idx="42796">
                  <c:v>0.83333333300000001</c:v>
                </c:pt>
                <c:pt idx="42797">
                  <c:v>1</c:v>
                </c:pt>
                <c:pt idx="42798">
                  <c:v>1</c:v>
                </c:pt>
                <c:pt idx="42799">
                  <c:v>1</c:v>
                </c:pt>
                <c:pt idx="42800">
                  <c:v>1</c:v>
                </c:pt>
                <c:pt idx="42801">
                  <c:v>1</c:v>
                </c:pt>
                <c:pt idx="42802">
                  <c:v>1</c:v>
                </c:pt>
                <c:pt idx="42803">
                  <c:v>1</c:v>
                </c:pt>
                <c:pt idx="42804">
                  <c:v>1</c:v>
                </c:pt>
                <c:pt idx="42805">
                  <c:v>1</c:v>
                </c:pt>
                <c:pt idx="42806">
                  <c:v>1</c:v>
                </c:pt>
                <c:pt idx="42807">
                  <c:v>1</c:v>
                </c:pt>
                <c:pt idx="42808">
                  <c:v>1</c:v>
                </c:pt>
                <c:pt idx="42809">
                  <c:v>1</c:v>
                </c:pt>
                <c:pt idx="42810">
                  <c:v>1</c:v>
                </c:pt>
                <c:pt idx="42811">
                  <c:v>1</c:v>
                </c:pt>
                <c:pt idx="42812">
                  <c:v>1</c:v>
                </c:pt>
                <c:pt idx="42813">
                  <c:v>1</c:v>
                </c:pt>
                <c:pt idx="42814">
                  <c:v>1</c:v>
                </c:pt>
                <c:pt idx="42815">
                  <c:v>1</c:v>
                </c:pt>
                <c:pt idx="42816">
                  <c:v>0.83333333300000001</c:v>
                </c:pt>
                <c:pt idx="42817">
                  <c:v>1</c:v>
                </c:pt>
                <c:pt idx="42818">
                  <c:v>1</c:v>
                </c:pt>
                <c:pt idx="42819">
                  <c:v>1</c:v>
                </c:pt>
                <c:pt idx="42820">
                  <c:v>1</c:v>
                </c:pt>
                <c:pt idx="42821">
                  <c:v>1</c:v>
                </c:pt>
                <c:pt idx="42822">
                  <c:v>1</c:v>
                </c:pt>
                <c:pt idx="42823">
                  <c:v>1</c:v>
                </c:pt>
                <c:pt idx="42824">
                  <c:v>1</c:v>
                </c:pt>
                <c:pt idx="42825">
                  <c:v>1</c:v>
                </c:pt>
                <c:pt idx="42826">
                  <c:v>1</c:v>
                </c:pt>
                <c:pt idx="42827">
                  <c:v>1</c:v>
                </c:pt>
                <c:pt idx="42828">
                  <c:v>1</c:v>
                </c:pt>
                <c:pt idx="42829">
                  <c:v>1</c:v>
                </c:pt>
                <c:pt idx="42830">
                  <c:v>1</c:v>
                </c:pt>
                <c:pt idx="42831">
                  <c:v>1</c:v>
                </c:pt>
                <c:pt idx="42832">
                  <c:v>1</c:v>
                </c:pt>
                <c:pt idx="42833">
                  <c:v>0.83333333300000001</c:v>
                </c:pt>
                <c:pt idx="42834">
                  <c:v>1</c:v>
                </c:pt>
                <c:pt idx="42835">
                  <c:v>1</c:v>
                </c:pt>
                <c:pt idx="42836">
                  <c:v>0.83333333300000001</c:v>
                </c:pt>
                <c:pt idx="42837">
                  <c:v>1</c:v>
                </c:pt>
                <c:pt idx="42838">
                  <c:v>1</c:v>
                </c:pt>
                <c:pt idx="42839">
                  <c:v>1</c:v>
                </c:pt>
                <c:pt idx="42840">
                  <c:v>1</c:v>
                </c:pt>
                <c:pt idx="42841">
                  <c:v>1</c:v>
                </c:pt>
                <c:pt idx="42842">
                  <c:v>1</c:v>
                </c:pt>
                <c:pt idx="42843">
                  <c:v>1</c:v>
                </c:pt>
                <c:pt idx="42844">
                  <c:v>1</c:v>
                </c:pt>
                <c:pt idx="42845">
                  <c:v>1</c:v>
                </c:pt>
                <c:pt idx="42846">
                  <c:v>1</c:v>
                </c:pt>
                <c:pt idx="42847">
                  <c:v>1</c:v>
                </c:pt>
                <c:pt idx="42848">
                  <c:v>1</c:v>
                </c:pt>
                <c:pt idx="42849">
                  <c:v>1</c:v>
                </c:pt>
                <c:pt idx="42850">
                  <c:v>1</c:v>
                </c:pt>
                <c:pt idx="42851">
                  <c:v>1</c:v>
                </c:pt>
                <c:pt idx="42852">
                  <c:v>1</c:v>
                </c:pt>
                <c:pt idx="42853">
                  <c:v>0.33333333300000001</c:v>
                </c:pt>
                <c:pt idx="42854">
                  <c:v>1</c:v>
                </c:pt>
                <c:pt idx="42855">
                  <c:v>1</c:v>
                </c:pt>
                <c:pt idx="42856">
                  <c:v>1</c:v>
                </c:pt>
                <c:pt idx="42857">
                  <c:v>1</c:v>
                </c:pt>
                <c:pt idx="42858">
                  <c:v>1</c:v>
                </c:pt>
                <c:pt idx="42859">
                  <c:v>1</c:v>
                </c:pt>
                <c:pt idx="42860">
                  <c:v>1</c:v>
                </c:pt>
                <c:pt idx="42861">
                  <c:v>1</c:v>
                </c:pt>
                <c:pt idx="42862">
                  <c:v>1</c:v>
                </c:pt>
                <c:pt idx="42863">
                  <c:v>1</c:v>
                </c:pt>
                <c:pt idx="42864">
                  <c:v>1</c:v>
                </c:pt>
                <c:pt idx="42865">
                  <c:v>1</c:v>
                </c:pt>
                <c:pt idx="42866">
                  <c:v>1</c:v>
                </c:pt>
                <c:pt idx="42867">
                  <c:v>1</c:v>
                </c:pt>
                <c:pt idx="42868">
                  <c:v>1</c:v>
                </c:pt>
                <c:pt idx="42869">
                  <c:v>1</c:v>
                </c:pt>
                <c:pt idx="42870">
                  <c:v>1</c:v>
                </c:pt>
                <c:pt idx="42871">
                  <c:v>1</c:v>
                </c:pt>
                <c:pt idx="42872">
                  <c:v>1</c:v>
                </c:pt>
                <c:pt idx="42873">
                  <c:v>1</c:v>
                </c:pt>
                <c:pt idx="42874">
                  <c:v>1</c:v>
                </c:pt>
                <c:pt idx="42875">
                  <c:v>1</c:v>
                </c:pt>
                <c:pt idx="42876">
                  <c:v>1</c:v>
                </c:pt>
                <c:pt idx="42877">
                  <c:v>1</c:v>
                </c:pt>
                <c:pt idx="42878">
                  <c:v>1</c:v>
                </c:pt>
                <c:pt idx="42879">
                  <c:v>1</c:v>
                </c:pt>
                <c:pt idx="42880">
                  <c:v>1</c:v>
                </c:pt>
                <c:pt idx="42881">
                  <c:v>1</c:v>
                </c:pt>
                <c:pt idx="42882">
                  <c:v>1</c:v>
                </c:pt>
                <c:pt idx="42883">
                  <c:v>1</c:v>
                </c:pt>
                <c:pt idx="42884">
                  <c:v>0.83333333300000001</c:v>
                </c:pt>
                <c:pt idx="42885">
                  <c:v>1</c:v>
                </c:pt>
                <c:pt idx="42886">
                  <c:v>1</c:v>
                </c:pt>
                <c:pt idx="42887">
                  <c:v>1</c:v>
                </c:pt>
                <c:pt idx="42888">
                  <c:v>1</c:v>
                </c:pt>
                <c:pt idx="42889">
                  <c:v>1</c:v>
                </c:pt>
                <c:pt idx="42890">
                  <c:v>1</c:v>
                </c:pt>
                <c:pt idx="42891">
                  <c:v>1</c:v>
                </c:pt>
                <c:pt idx="42892">
                  <c:v>1</c:v>
                </c:pt>
                <c:pt idx="42893">
                  <c:v>1</c:v>
                </c:pt>
                <c:pt idx="42894">
                  <c:v>1</c:v>
                </c:pt>
                <c:pt idx="42895">
                  <c:v>1</c:v>
                </c:pt>
                <c:pt idx="42896">
                  <c:v>1</c:v>
                </c:pt>
                <c:pt idx="42897">
                  <c:v>1</c:v>
                </c:pt>
                <c:pt idx="42898">
                  <c:v>1</c:v>
                </c:pt>
                <c:pt idx="42899">
                  <c:v>1</c:v>
                </c:pt>
                <c:pt idx="42900">
                  <c:v>1</c:v>
                </c:pt>
                <c:pt idx="42901">
                  <c:v>1</c:v>
                </c:pt>
                <c:pt idx="42902">
                  <c:v>1</c:v>
                </c:pt>
                <c:pt idx="42903">
                  <c:v>1</c:v>
                </c:pt>
                <c:pt idx="42904">
                  <c:v>1</c:v>
                </c:pt>
                <c:pt idx="42905">
                  <c:v>1</c:v>
                </c:pt>
                <c:pt idx="42906">
                  <c:v>1</c:v>
                </c:pt>
                <c:pt idx="42907">
                  <c:v>1</c:v>
                </c:pt>
                <c:pt idx="42908">
                  <c:v>1</c:v>
                </c:pt>
                <c:pt idx="42909">
                  <c:v>1</c:v>
                </c:pt>
                <c:pt idx="42910">
                  <c:v>1</c:v>
                </c:pt>
                <c:pt idx="42911">
                  <c:v>1</c:v>
                </c:pt>
                <c:pt idx="42912">
                  <c:v>1</c:v>
                </c:pt>
                <c:pt idx="42913">
                  <c:v>1</c:v>
                </c:pt>
                <c:pt idx="42914">
                  <c:v>1</c:v>
                </c:pt>
                <c:pt idx="42915">
                  <c:v>1</c:v>
                </c:pt>
                <c:pt idx="42916">
                  <c:v>1</c:v>
                </c:pt>
                <c:pt idx="42917">
                  <c:v>1</c:v>
                </c:pt>
                <c:pt idx="42918">
                  <c:v>1</c:v>
                </c:pt>
                <c:pt idx="42919">
                  <c:v>1</c:v>
                </c:pt>
                <c:pt idx="42920">
                  <c:v>1</c:v>
                </c:pt>
                <c:pt idx="42921">
                  <c:v>1</c:v>
                </c:pt>
                <c:pt idx="42922">
                  <c:v>1</c:v>
                </c:pt>
                <c:pt idx="42923">
                  <c:v>1</c:v>
                </c:pt>
                <c:pt idx="42924">
                  <c:v>1</c:v>
                </c:pt>
                <c:pt idx="42925">
                  <c:v>1</c:v>
                </c:pt>
                <c:pt idx="42926">
                  <c:v>1</c:v>
                </c:pt>
                <c:pt idx="42927">
                  <c:v>1</c:v>
                </c:pt>
                <c:pt idx="42928">
                  <c:v>1</c:v>
                </c:pt>
                <c:pt idx="42929">
                  <c:v>1</c:v>
                </c:pt>
                <c:pt idx="42930">
                  <c:v>1</c:v>
                </c:pt>
                <c:pt idx="42931">
                  <c:v>1</c:v>
                </c:pt>
                <c:pt idx="42932">
                  <c:v>1</c:v>
                </c:pt>
                <c:pt idx="42933">
                  <c:v>1</c:v>
                </c:pt>
                <c:pt idx="42934">
                  <c:v>1</c:v>
                </c:pt>
                <c:pt idx="42935">
                  <c:v>1</c:v>
                </c:pt>
                <c:pt idx="42936">
                  <c:v>1</c:v>
                </c:pt>
                <c:pt idx="42937">
                  <c:v>1</c:v>
                </c:pt>
                <c:pt idx="42938">
                  <c:v>1</c:v>
                </c:pt>
                <c:pt idx="42939">
                  <c:v>1</c:v>
                </c:pt>
                <c:pt idx="42940">
                  <c:v>1</c:v>
                </c:pt>
                <c:pt idx="42941">
                  <c:v>1</c:v>
                </c:pt>
                <c:pt idx="42942">
                  <c:v>1</c:v>
                </c:pt>
                <c:pt idx="42943">
                  <c:v>1</c:v>
                </c:pt>
                <c:pt idx="42944">
                  <c:v>1</c:v>
                </c:pt>
                <c:pt idx="42945">
                  <c:v>1</c:v>
                </c:pt>
                <c:pt idx="42946">
                  <c:v>1</c:v>
                </c:pt>
                <c:pt idx="42947">
                  <c:v>1</c:v>
                </c:pt>
                <c:pt idx="42948">
                  <c:v>1</c:v>
                </c:pt>
                <c:pt idx="42949">
                  <c:v>1</c:v>
                </c:pt>
                <c:pt idx="42950">
                  <c:v>1</c:v>
                </c:pt>
                <c:pt idx="42951">
                  <c:v>1</c:v>
                </c:pt>
                <c:pt idx="42952">
                  <c:v>1</c:v>
                </c:pt>
                <c:pt idx="42953">
                  <c:v>1</c:v>
                </c:pt>
                <c:pt idx="42954">
                  <c:v>1</c:v>
                </c:pt>
                <c:pt idx="42955">
                  <c:v>1</c:v>
                </c:pt>
                <c:pt idx="42956">
                  <c:v>1</c:v>
                </c:pt>
                <c:pt idx="42957">
                  <c:v>1</c:v>
                </c:pt>
                <c:pt idx="42958">
                  <c:v>1</c:v>
                </c:pt>
                <c:pt idx="42959">
                  <c:v>1</c:v>
                </c:pt>
                <c:pt idx="42960">
                  <c:v>1</c:v>
                </c:pt>
                <c:pt idx="42961">
                  <c:v>1</c:v>
                </c:pt>
                <c:pt idx="42962">
                  <c:v>1</c:v>
                </c:pt>
                <c:pt idx="42963">
                  <c:v>1</c:v>
                </c:pt>
                <c:pt idx="42964">
                  <c:v>1</c:v>
                </c:pt>
                <c:pt idx="42965">
                  <c:v>1</c:v>
                </c:pt>
                <c:pt idx="42966">
                  <c:v>1</c:v>
                </c:pt>
                <c:pt idx="42967">
                  <c:v>1</c:v>
                </c:pt>
                <c:pt idx="42968">
                  <c:v>1</c:v>
                </c:pt>
                <c:pt idx="42969">
                  <c:v>1</c:v>
                </c:pt>
                <c:pt idx="42970">
                  <c:v>1</c:v>
                </c:pt>
                <c:pt idx="42971">
                  <c:v>1</c:v>
                </c:pt>
                <c:pt idx="42972">
                  <c:v>1</c:v>
                </c:pt>
                <c:pt idx="42973">
                  <c:v>1</c:v>
                </c:pt>
                <c:pt idx="42974">
                  <c:v>1</c:v>
                </c:pt>
                <c:pt idx="42975">
                  <c:v>1</c:v>
                </c:pt>
                <c:pt idx="42976">
                  <c:v>1</c:v>
                </c:pt>
                <c:pt idx="42977">
                  <c:v>1</c:v>
                </c:pt>
                <c:pt idx="42978">
                  <c:v>1</c:v>
                </c:pt>
                <c:pt idx="42979">
                  <c:v>1</c:v>
                </c:pt>
                <c:pt idx="42980">
                  <c:v>1</c:v>
                </c:pt>
                <c:pt idx="42981">
                  <c:v>1</c:v>
                </c:pt>
                <c:pt idx="42982">
                  <c:v>1</c:v>
                </c:pt>
                <c:pt idx="42983">
                  <c:v>1</c:v>
                </c:pt>
                <c:pt idx="42984">
                  <c:v>1</c:v>
                </c:pt>
                <c:pt idx="42985">
                  <c:v>1</c:v>
                </c:pt>
                <c:pt idx="42986">
                  <c:v>1</c:v>
                </c:pt>
                <c:pt idx="42987">
                  <c:v>1</c:v>
                </c:pt>
                <c:pt idx="42988">
                  <c:v>1</c:v>
                </c:pt>
                <c:pt idx="42989">
                  <c:v>1</c:v>
                </c:pt>
                <c:pt idx="42990">
                  <c:v>1</c:v>
                </c:pt>
                <c:pt idx="42991">
                  <c:v>1</c:v>
                </c:pt>
                <c:pt idx="42992">
                  <c:v>1</c:v>
                </c:pt>
                <c:pt idx="42993">
                  <c:v>1</c:v>
                </c:pt>
                <c:pt idx="42994">
                  <c:v>1</c:v>
                </c:pt>
                <c:pt idx="42995">
                  <c:v>1</c:v>
                </c:pt>
                <c:pt idx="42996">
                  <c:v>1</c:v>
                </c:pt>
                <c:pt idx="42997">
                  <c:v>1</c:v>
                </c:pt>
                <c:pt idx="42998">
                  <c:v>1</c:v>
                </c:pt>
                <c:pt idx="42999">
                  <c:v>1</c:v>
                </c:pt>
                <c:pt idx="43000">
                  <c:v>1</c:v>
                </c:pt>
                <c:pt idx="43001">
                  <c:v>1</c:v>
                </c:pt>
                <c:pt idx="43002">
                  <c:v>1</c:v>
                </c:pt>
                <c:pt idx="43003">
                  <c:v>1</c:v>
                </c:pt>
                <c:pt idx="43004">
                  <c:v>1</c:v>
                </c:pt>
                <c:pt idx="43005">
                  <c:v>1</c:v>
                </c:pt>
                <c:pt idx="43006">
                  <c:v>1</c:v>
                </c:pt>
                <c:pt idx="43007">
                  <c:v>1</c:v>
                </c:pt>
                <c:pt idx="43008">
                  <c:v>1</c:v>
                </c:pt>
                <c:pt idx="43009">
                  <c:v>1</c:v>
                </c:pt>
                <c:pt idx="43010">
                  <c:v>1</c:v>
                </c:pt>
                <c:pt idx="43011">
                  <c:v>1</c:v>
                </c:pt>
                <c:pt idx="43012">
                  <c:v>1</c:v>
                </c:pt>
                <c:pt idx="43013">
                  <c:v>1</c:v>
                </c:pt>
                <c:pt idx="43014">
                  <c:v>1</c:v>
                </c:pt>
                <c:pt idx="43015">
                  <c:v>1</c:v>
                </c:pt>
                <c:pt idx="43016">
                  <c:v>1</c:v>
                </c:pt>
                <c:pt idx="43017">
                  <c:v>1</c:v>
                </c:pt>
                <c:pt idx="43018">
                  <c:v>1</c:v>
                </c:pt>
                <c:pt idx="43019">
                  <c:v>1</c:v>
                </c:pt>
                <c:pt idx="43020">
                  <c:v>1</c:v>
                </c:pt>
                <c:pt idx="43021">
                  <c:v>1</c:v>
                </c:pt>
                <c:pt idx="43022">
                  <c:v>1</c:v>
                </c:pt>
                <c:pt idx="43023">
                  <c:v>1</c:v>
                </c:pt>
                <c:pt idx="43024">
                  <c:v>1</c:v>
                </c:pt>
                <c:pt idx="43025">
                  <c:v>1</c:v>
                </c:pt>
                <c:pt idx="43026">
                  <c:v>1</c:v>
                </c:pt>
                <c:pt idx="43027">
                  <c:v>1</c:v>
                </c:pt>
                <c:pt idx="43028">
                  <c:v>1</c:v>
                </c:pt>
                <c:pt idx="43029">
                  <c:v>1</c:v>
                </c:pt>
                <c:pt idx="43030">
                  <c:v>1</c:v>
                </c:pt>
                <c:pt idx="43031">
                  <c:v>1</c:v>
                </c:pt>
                <c:pt idx="43032">
                  <c:v>1</c:v>
                </c:pt>
                <c:pt idx="43033">
                  <c:v>1</c:v>
                </c:pt>
                <c:pt idx="43034">
                  <c:v>1</c:v>
                </c:pt>
                <c:pt idx="43035">
                  <c:v>1</c:v>
                </c:pt>
                <c:pt idx="43036">
                  <c:v>1</c:v>
                </c:pt>
                <c:pt idx="43037">
                  <c:v>1</c:v>
                </c:pt>
                <c:pt idx="43038">
                  <c:v>1</c:v>
                </c:pt>
                <c:pt idx="43039">
                  <c:v>1</c:v>
                </c:pt>
                <c:pt idx="43040">
                  <c:v>1</c:v>
                </c:pt>
                <c:pt idx="43041">
                  <c:v>1</c:v>
                </c:pt>
                <c:pt idx="43042">
                  <c:v>1</c:v>
                </c:pt>
                <c:pt idx="43043">
                  <c:v>1</c:v>
                </c:pt>
                <c:pt idx="43044">
                  <c:v>1</c:v>
                </c:pt>
                <c:pt idx="43045">
                  <c:v>1</c:v>
                </c:pt>
                <c:pt idx="43046">
                  <c:v>1</c:v>
                </c:pt>
                <c:pt idx="43047">
                  <c:v>1</c:v>
                </c:pt>
                <c:pt idx="43048">
                  <c:v>1</c:v>
                </c:pt>
                <c:pt idx="43049">
                  <c:v>1</c:v>
                </c:pt>
                <c:pt idx="43050">
                  <c:v>1</c:v>
                </c:pt>
                <c:pt idx="43051">
                  <c:v>1</c:v>
                </c:pt>
                <c:pt idx="43052">
                  <c:v>1</c:v>
                </c:pt>
                <c:pt idx="43053">
                  <c:v>1</c:v>
                </c:pt>
                <c:pt idx="43054">
                  <c:v>1</c:v>
                </c:pt>
                <c:pt idx="43055">
                  <c:v>1</c:v>
                </c:pt>
                <c:pt idx="43056">
                  <c:v>1</c:v>
                </c:pt>
                <c:pt idx="43057">
                  <c:v>1</c:v>
                </c:pt>
                <c:pt idx="43058">
                  <c:v>1</c:v>
                </c:pt>
                <c:pt idx="43059">
                  <c:v>1</c:v>
                </c:pt>
                <c:pt idx="43060">
                  <c:v>1</c:v>
                </c:pt>
                <c:pt idx="43061">
                  <c:v>1</c:v>
                </c:pt>
                <c:pt idx="43062">
                  <c:v>1</c:v>
                </c:pt>
                <c:pt idx="43063">
                  <c:v>1</c:v>
                </c:pt>
                <c:pt idx="43064">
                  <c:v>1</c:v>
                </c:pt>
                <c:pt idx="43065">
                  <c:v>1</c:v>
                </c:pt>
                <c:pt idx="43066">
                  <c:v>1</c:v>
                </c:pt>
                <c:pt idx="43067">
                  <c:v>1</c:v>
                </c:pt>
                <c:pt idx="43068">
                  <c:v>1</c:v>
                </c:pt>
                <c:pt idx="43069">
                  <c:v>1</c:v>
                </c:pt>
                <c:pt idx="43070">
                  <c:v>1</c:v>
                </c:pt>
                <c:pt idx="43071">
                  <c:v>1</c:v>
                </c:pt>
                <c:pt idx="43072">
                  <c:v>1</c:v>
                </c:pt>
                <c:pt idx="43073">
                  <c:v>1</c:v>
                </c:pt>
                <c:pt idx="43074">
                  <c:v>1</c:v>
                </c:pt>
                <c:pt idx="43075">
                  <c:v>1</c:v>
                </c:pt>
                <c:pt idx="43076">
                  <c:v>1</c:v>
                </c:pt>
                <c:pt idx="43077">
                  <c:v>1</c:v>
                </c:pt>
                <c:pt idx="43078">
                  <c:v>1</c:v>
                </c:pt>
                <c:pt idx="43079">
                  <c:v>1</c:v>
                </c:pt>
                <c:pt idx="43080">
                  <c:v>1</c:v>
                </c:pt>
                <c:pt idx="43081">
                  <c:v>1</c:v>
                </c:pt>
                <c:pt idx="43082">
                  <c:v>1</c:v>
                </c:pt>
                <c:pt idx="43083">
                  <c:v>1</c:v>
                </c:pt>
                <c:pt idx="43084">
                  <c:v>1</c:v>
                </c:pt>
                <c:pt idx="43085">
                  <c:v>1</c:v>
                </c:pt>
                <c:pt idx="43086">
                  <c:v>1</c:v>
                </c:pt>
                <c:pt idx="43087">
                  <c:v>1</c:v>
                </c:pt>
                <c:pt idx="43088">
                  <c:v>1</c:v>
                </c:pt>
                <c:pt idx="43089">
                  <c:v>1</c:v>
                </c:pt>
                <c:pt idx="43090">
                  <c:v>1</c:v>
                </c:pt>
                <c:pt idx="43091">
                  <c:v>1</c:v>
                </c:pt>
                <c:pt idx="43092">
                  <c:v>1</c:v>
                </c:pt>
                <c:pt idx="43093">
                  <c:v>1</c:v>
                </c:pt>
                <c:pt idx="43094">
                  <c:v>1</c:v>
                </c:pt>
                <c:pt idx="43095">
                  <c:v>1</c:v>
                </c:pt>
                <c:pt idx="43096">
                  <c:v>1</c:v>
                </c:pt>
                <c:pt idx="43097">
                  <c:v>1</c:v>
                </c:pt>
                <c:pt idx="43098">
                  <c:v>1</c:v>
                </c:pt>
                <c:pt idx="43099">
                  <c:v>1</c:v>
                </c:pt>
                <c:pt idx="43100">
                  <c:v>1</c:v>
                </c:pt>
                <c:pt idx="43101">
                  <c:v>1</c:v>
                </c:pt>
                <c:pt idx="43102">
                  <c:v>1</c:v>
                </c:pt>
                <c:pt idx="43103">
                  <c:v>1</c:v>
                </c:pt>
                <c:pt idx="43104">
                  <c:v>1</c:v>
                </c:pt>
                <c:pt idx="43105">
                  <c:v>1</c:v>
                </c:pt>
                <c:pt idx="43106">
                  <c:v>1</c:v>
                </c:pt>
                <c:pt idx="43107">
                  <c:v>1</c:v>
                </c:pt>
                <c:pt idx="43108">
                  <c:v>1</c:v>
                </c:pt>
                <c:pt idx="43109">
                  <c:v>1</c:v>
                </c:pt>
                <c:pt idx="43110">
                  <c:v>1</c:v>
                </c:pt>
                <c:pt idx="43111">
                  <c:v>1</c:v>
                </c:pt>
                <c:pt idx="43112">
                  <c:v>1</c:v>
                </c:pt>
                <c:pt idx="43113">
                  <c:v>1</c:v>
                </c:pt>
                <c:pt idx="43114">
                  <c:v>1</c:v>
                </c:pt>
                <c:pt idx="43115">
                  <c:v>1</c:v>
                </c:pt>
                <c:pt idx="43116">
                  <c:v>1</c:v>
                </c:pt>
                <c:pt idx="43117">
                  <c:v>1</c:v>
                </c:pt>
                <c:pt idx="43118">
                  <c:v>1</c:v>
                </c:pt>
                <c:pt idx="43119">
                  <c:v>1</c:v>
                </c:pt>
                <c:pt idx="43120">
                  <c:v>1</c:v>
                </c:pt>
                <c:pt idx="43121">
                  <c:v>1</c:v>
                </c:pt>
                <c:pt idx="43122">
                  <c:v>1</c:v>
                </c:pt>
                <c:pt idx="43123">
                  <c:v>1</c:v>
                </c:pt>
                <c:pt idx="43124">
                  <c:v>1</c:v>
                </c:pt>
                <c:pt idx="43125">
                  <c:v>1</c:v>
                </c:pt>
                <c:pt idx="43126">
                  <c:v>1</c:v>
                </c:pt>
                <c:pt idx="43127">
                  <c:v>1</c:v>
                </c:pt>
                <c:pt idx="43128">
                  <c:v>1</c:v>
                </c:pt>
                <c:pt idx="43129">
                  <c:v>1</c:v>
                </c:pt>
                <c:pt idx="43130">
                  <c:v>1</c:v>
                </c:pt>
                <c:pt idx="43131">
                  <c:v>1</c:v>
                </c:pt>
                <c:pt idx="43132">
                  <c:v>1</c:v>
                </c:pt>
                <c:pt idx="43133">
                  <c:v>1</c:v>
                </c:pt>
                <c:pt idx="43134">
                  <c:v>1</c:v>
                </c:pt>
                <c:pt idx="43135">
                  <c:v>1</c:v>
                </c:pt>
                <c:pt idx="43136">
                  <c:v>1</c:v>
                </c:pt>
                <c:pt idx="43137">
                  <c:v>1</c:v>
                </c:pt>
                <c:pt idx="43138">
                  <c:v>1</c:v>
                </c:pt>
                <c:pt idx="43139">
                  <c:v>1</c:v>
                </c:pt>
                <c:pt idx="43140">
                  <c:v>1</c:v>
                </c:pt>
                <c:pt idx="43141">
                  <c:v>1</c:v>
                </c:pt>
                <c:pt idx="43142">
                  <c:v>1</c:v>
                </c:pt>
                <c:pt idx="43143">
                  <c:v>1</c:v>
                </c:pt>
                <c:pt idx="43144">
                  <c:v>1</c:v>
                </c:pt>
                <c:pt idx="43145">
                  <c:v>1</c:v>
                </c:pt>
                <c:pt idx="43146">
                  <c:v>1</c:v>
                </c:pt>
                <c:pt idx="43147">
                  <c:v>1</c:v>
                </c:pt>
                <c:pt idx="43148">
                  <c:v>1</c:v>
                </c:pt>
                <c:pt idx="43149">
                  <c:v>1</c:v>
                </c:pt>
                <c:pt idx="43150">
                  <c:v>1</c:v>
                </c:pt>
                <c:pt idx="43151">
                  <c:v>1</c:v>
                </c:pt>
                <c:pt idx="43152">
                  <c:v>1</c:v>
                </c:pt>
                <c:pt idx="43153">
                  <c:v>1</c:v>
                </c:pt>
                <c:pt idx="43154">
                  <c:v>1</c:v>
                </c:pt>
                <c:pt idx="43155">
                  <c:v>1</c:v>
                </c:pt>
                <c:pt idx="43156">
                  <c:v>1</c:v>
                </c:pt>
                <c:pt idx="43157">
                  <c:v>1</c:v>
                </c:pt>
                <c:pt idx="43158">
                  <c:v>1</c:v>
                </c:pt>
                <c:pt idx="43159">
                  <c:v>1</c:v>
                </c:pt>
                <c:pt idx="43160">
                  <c:v>1</c:v>
                </c:pt>
                <c:pt idx="43161">
                  <c:v>1</c:v>
                </c:pt>
                <c:pt idx="43162">
                  <c:v>1</c:v>
                </c:pt>
                <c:pt idx="43163">
                  <c:v>1</c:v>
                </c:pt>
                <c:pt idx="43164">
                  <c:v>1</c:v>
                </c:pt>
                <c:pt idx="43165">
                  <c:v>1</c:v>
                </c:pt>
                <c:pt idx="43166">
                  <c:v>1</c:v>
                </c:pt>
                <c:pt idx="43167">
                  <c:v>1</c:v>
                </c:pt>
                <c:pt idx="43168">
                  <c:v>1</c:v>
                </c:pt>
                <c:pt idx="43169">
                  <c:v>1</c:v>
                </c:pt>
                <c:pt idx="43170">
                  <c:v>1</c:v>
                </c:pt>
                <c:pt idx="43171">
                  <c:v>1</c:v>
                </c:pt>
                <c:pt idx="43172">
                  <c:v>1</c:v>
                </c:pt>
                <c:pt idx="43173">
                  <c:v>1</c:v>
                </c:pt>
                <c:pt idx="43174">
                  <c:v>1</c:v>
                </c:pt>
                <c:pt idx="43175">
                  <c:v>1</c:v>
                </c:pt>
                <c:pt idx="43176">
                  <c:v>1</c:v>
                </c:pt>
                <c:pt idx="43177">
                  <c:v>1</c:v>
                </c:pt>
                <c:pt idx="43178">
                  <c:v>1</c:v>
                </c:pt>
                <c:pt idx="43179">
                  <c:v>1</c:v>
                </c:pt>
                <c:pt idx="43180">
                  <c:v>1</c:v>
                </c:pt>
                <c:pt idx="43181">
                  <c:v>1</c:v>
                </c:pt>
                <c:pt idx="43182">
                  <c:v>1</c:v>
                </c:pt>
                <c:pt idx="43183">
                  <c:v>1</c:v>
                </c:pt>
                <c:pt idx="43184">
                  <c:v>1</c:v>
                </c:pt>
                <c:pt idx="43185">
                  <c:v>1</c:v>
                </c:pt>
                <c:pt idx="43186">
                  <c:v>1</c:v>
                </c:pt>
                <c:pt idx="43187">
                  <c:v>1</c:v>
                </c:pt>
                <c:pt idx="43188">
                  <c:v>1</c:v>
                </c:pt>
                <c:pt idx="43189">
                  <c:v>1</c:v>
                </c:pt>
                <c:pt idx="43190">
                  <c:v>1</c:v>
                </c:pt>
                <c:pt idx="43191">
                  <c:v>1</c:v>
                </c:pt>
                <c:pt idx="43192">
                  <c:v>1</c:v>
                </c:pt>
                <c:pt idx="43193">
                  <c:v>1</c:v>
                </c:pt>
                <c:pt idx="43194">
                  <c:v>1</c:v>
                </c:pt>
                <c:pt idx="43195">
                  <c:v>1</c:v>
                </c:pt>
                <c:pt idx="43196">
                  <c:v>1</c:v>
                </c:pt>
                <c:pt idx="43197">
                  <c:v>1</c:v>
                </c:pt>
                <c:pt idx="43198">
                  <c:v>1</c:v>
                </c:pt>
                <c:pt idx="43199">
                  <c:v>1</c:v>
                </c:pt>
                <c:pt idx="43200">
                  <c:v>1</c:v>
                </c:pt>
                <c:pt idx="43201">
                  <c:v>1</c:v>
                </c:pt>
                <c:pt idx="43202">
                  <c:v>1</c:v>
                </c:pt>
                <c:pt idx="43203">
                  <c:v>1</c:v>
                </c:pt>
                <c:pt idx="43204">
                  <c:v>1</c:v>
                </c:pt>
                <c:pt idx="43205">
                  <c:v>1</c:v>
                </c:pt>
                <c:pt idx="43206">
                  <c:v>1</c:v>
                </c:pt>
                <c:pt idx="43207">
                  <c:v>1</c:v>
                </c:pt>
                <c:pt idx="43208">
                  <c:v>1</c:v>
                </c:pt>
                <c:pt idx="43209">
                  <c:v>1</c:v>
                </c:pt>
                <c:pt idx="43210">
                  <c:v>1</c:v>
                </c:pt>
                <c:pt idx="43211">
                  <c:v>1</c:v>
                </c:pt>
                <c:pt idx="43212">
                  <c:v>1</c:v>
                </c:pt>
                <c:pt idx="43213">
                  <c:v>1</c:v>
                </c:pt>
                <c:pt idx="43214">
                  <c:v>1</c:v>
                </c:pt>
                <c:pt idx="43215">
                  <c:v>1</c:v>
                </c:pt>
                <c:pt idx="43216">
                  <c:v>1</c:v>
                </c:pt>
                <c:pt idx="43217">
                  <c:v>1</c:v>
                </c:pt>
                <c:pt idx="43218">
                  <c:v>1</c:v>
                </c:pt>
                <c:pt idx="43219">
                  <c:v>1</c:v>
                </c:pt>
                <c:pt idx="43220">
                  <c:v>1</c:v>
                </c:pt>
                <c:pt idx="43221">
                  <c:v>1</c:v>
                </c:pt>
                <c:pt idx="43222">
                  <c:v>1</c:v>
                </c:pt>
                <c:pt idx="43223">
                  <c:v>1</c:v>
                </c:pt>
                <c:pt idx="43224">
                  <c:v>1</c:v>
                </c:pt>
                <c:pt idx="43225">
                  <c:v>1</c:v>
                </c:pt>
                <c:pt idx="43226">
                  <c:v>1</c:v>
                </c:pt>
                <c:pt idx="43227">
                  <c:v>1</c:v>
                </c:pt>
                <c:pt idx="43228">
                  <c:v>1</c:v>
                </c:pt>
                <c:pt idx="43229">
                  <c:v>1</c:v>
                </c:pt>
                <c:pt idx="43230">
                  <c:v>1</c:v>
                </c:pt>
                <c:pt idx="43231">
                  <c:v>1</c:v>
                </c:pt>
                <c:pt idx="43232">
                  <c:v>1</c:v>
                </c:pt>
                <c:pt idx="43233">
                  <c:v>1</c:v>
                </c:pt>
                <c:pt idx="43234">
                  <c:v>1</c:v>
                </c:pt>
                <c:pt idx="43235">
                  <c:v>1</c:v>
                </c:pt>
                <c:pt idx="43236">
                  <c:v>1</c:v>
                </c:pt>
                <c:pt idx="43237">
                  <c:v>1</c:v>
                </c:pt>
                <c:pt idx="43238">
                  <c:v>1</c:v>
                </c:pt>
                <c:pt idx="43239">
                  <c:v>1</c:v>
                </c:pt>
                <c:pt idx="43240">
                  <c:v>1</c:v>
                </c:pt>
                <c:pt idx="43241">
                  <c:v>0.8</c:v>
                </c:pt>
                <c:pt idx="43242">
                  <c:v>1</c:v>
                </c:pt>
                <c:pt idx="43243">
                  <c:v>1</c:v>
                </c:pt>
                <c:pt idx="43244">
                  <c:v>1</c:v>
                </c:pt>
                <c:pt idx="43245">
                  <c:v>1</c:v>
                </c:pt>
                <c:pt idx="43246">
                  <c:v>1</c:v>
                </c:pt>
                <c:pt idx="43247">
                  <c:v>1</c:v>
                </c:pt>
                <c:pt idx="43248">
                  <c:v>1</c:v>
                </c:pt>
                <c:pt idx="43249">
                  <c:v>1</c:v>
                </c:pt>
                <c:pt idx="43250">
                  <c:v>1</c:v>
                </c:pt>
                <c:pt idx="43251">
                  <c:v>1</c:v>
                </c:pt>
                <c:pt idx="43252">
                  <c:v>1</c:v>
                </c:pt>
                <c:pt idx="43253">
                  <c:v>1</c:v>
                </c:pt>
                <c:pt idx="43254">
                  <c:v>1</c:v>
                </c:pt>
                <c:pt idx="43255">
                  <c:v>1</c:v>
                </c:pt>
                <c:pt idx="43256">
                  <c:v>1</c:v>
                </c:pt>
                <c:pt idx="43257">
                  <c:v>1</c:v>
                </c:pt>
                <c:pt idx="43258">
                  <c:v>1</c:v>
                </c:pt>
                <c:pt idx="43259">
                  <c:v>1</c:v>
                </c:pt>
                <c:pt idx="43260">
                  <c:v>1</c:v>
                </c:pt>
                <c:pt idx="43261">
                  <c:v>1</c:v>
                </c:pt>
                <c:pt idx="43262">
                  <c:v>1</c:v>
                </c:pt>
                <c:pt idx="43263">
                  <c:v>1</c:v>
                </c:pt>
                <c:pt idx="43264">
                  <c:v>1</c:v>
                </c:pt>
                <c:pt idx="43265">
                  <c:v>1</c:v>
                </c:pt>
                <c:pt idx="43266">
                  <c:v>1</c:v>
                </c:pt>
                <c:pt idx="43267">
                  <c:v>1</c:v>
                </c:pt>
                <c:pt idx="43268">
                  <c:v>1</c:v>
                </c:pt>
                <c:pt idx="43269">
                  <c:v>1</c:v>
                </c:pt>
                <c:pt idx="43270">
                  <c:v>1</c:v>
                </c:pt>
                <c:pt idx="43271">
                  <c:v>1</c:v>
                </c:pt>
                <c:pt idx="43272">
                  <c:v>1</c:v>
                </c:pt>
                <c:pt idx="43273">
                  <c:v>1</c:v>
                </c:pt>
                <c:pt idx="43274">
                  <c:v>1</c:v>
                </c:pt>
                <c:pt idx="43275">
                  <c:v>1</c:v>
                </c:pt>
                <c:pt idx="43276">
                  <c:v>1</c:v>
                </c:pt>
                <c:pt idx="43277">
                  <c:v>1</c:v>
                </c:pt>
                <c:pt idx="43278">
                  <c:v>1</c:v>
                </c:pt>
                <c:pt idx="43279">
                  <c:v>1</c:v>
                </c:pt>
                <c:pt idx="43280">
                  <c:v>1</c:v>
                </c:pt>
                <c:pt idx="43281">
                  <c:v>1</c:v>
                </c:pt>
                <c:pt idx="43282">
                  <c:v>1</c:v>
                </c:pt>
                <c:pt idx="43283">
                  <c:v>1</c:v>
                </c:pt>
                <c:pt idx="43284">
                  <c:v>1</c:v>
                </c:pt>
                <c:pt idx="43285">
                  <c:v>1</c:v>
                </c:pt>
                <c:pt idx="43286">
                  <c:v>1</c:v>
                </c:pt>
                <c:pt idx="43287">
                  <c:v>1</c:v>
                </c:pt>
                <c:pt idx="43288">
                  <c:v>1</c:v>
                </c:pt>
                <c:pt idx="43289">
                  <c:v>1</c:v>
                </c:pt>
                <c:pt idx="43290">
                  <c:v>1</c:v>
                </c:pt>
                <c:pt idx="43291">
                  <c:v>1</c:v>
                </c:pt>
                <c:pt idx="43292">
                  <c:v>1</c:v>
                </c:pt>
                <c:pt idx="43293">
                  <c:v>1</c:v>
                </c:pt>
                <c:pt idx="43294">
                  <c:v>1</c:v>
                </c:pt>
                <c:pt idx="43295">
                  <c:v>1</c:v>
                </c:pt>
                <c:pt idx="43296">
                  <c:v>1</c:v>
                </c:pt>
                <c:pt idx="43297">
                  <c:v>1</c:v>
                </c:pt>
                <c:pt idx="43298">
                  <c:v>1</c:v>
                </c:pt>
                <c:pt idx="43299">
                  <c:v>1</c:v>
                </c:pt>
                <c:pt idx="43300">
                  <c:v>1</c:v>
                </c:pt>
                <c:pt idx="43301">
                  <c:v>1</c:v>
                </c:pt>
                <c:pt idx="43302">
                  <c:v>1</c:v>
                </c:pt>
                <c:pt idx="43303">
                  <c:v>1</c:v>
                </c:pt>
                <c:pt idx="43304">
                  <c:v>1</c:v>
                </c:pt>
                <c:pt idx="43305">
                  <c:v>1</c:v>
                </c:pt>
                <c:pt idx="43306">
                  <c:v>1</c:v>
                </c:pt>
                <c:pt idx="43307">
                  <c:v>1</c:v>
                </c:pt>
                <c:pt idx="43308">
                  <c:v>0.2</c:v>
                </c:pt>
                <c:pt idx="43309">
                  <c:v>1</c:v>
                </c:pt>
                <c:pt idx="43310">
                  <c:v>1</c:v>
                </c:pt>
                <c:pt idx="43311">
                  <c:v>1</c:v>
                </c:pt>
                <c:pt idx="43312">
                  <c:v>1</c:v>
                </c:pt>
                <c:pt idx="43313">
                  <c:v>1</c:v>
                </c:pt>
                <c:pt idx="43314">
                  <c:v>1</c:v>
                </c:pt>
                <c:pt idx="43315">
                  <c:v>1</c:v>
                </c:pt>
                <c:pt idx="43316">
                  <c:v>1</c:v>
                </c:pt>
                <c:pt idx="43317">
                  <c:v>1</c:v>
                </c:pt>
                <c:pt idx="43318">
                  <c:v>1</c:v>
                </c:pt>
                <c:pt idx="43319">
                  <c:v>1</c:v>
                </c:pt>
                <c:pt idx="43320">
                  <c:v>1</c:v>
                </c:pt>
                <c:pt idx="43321">
                  <c:v>1</c:v>
                </c:pt>
                <c:pt idx="43322">
                  <c:v>1</c:v>
                </c:pt>
                <c:pt idx="43323">
                  <c:v>1</c:v>
                </c:pt>
                <c:pt idx="43324">
                  <c:v>1</c:v>
                </c:pt>
                <c:pt idx="43325">
                  <c:v>1</c:v>
                </c:pt>
                <c:pt idx="43326">
                  <c:v>1</c:v>
                </c:pt>
                <c:pt idx="43327">
                  <c:v>1</c:v>
                </c:pt>
                <c:pt idx="43328">
                  <c:v>1</c:v>
                </c:pt>
                <c:pt idx="43329">
                  <c:v>1</c:v>
                </c:pt>
                <c:pt idx="43330">
                  <c:v>1</c:v>
                </c:pt>
                <c:pt idx="43331">
                  <c:v>1</c:v>
                </c:pt>
                <c:pt idx="43332">
                  <c:v>1</c:v>
                </c:pt>
                <c:pt idx="43333">
                  <c:v>1</c:v>
                </c:pt>
                <c:pt idx="43334">
                  <c:v>1</c:v>
                </c:pt>
                <c:pt idx="43335">
                  <c:v>1</c:v>
                </c:pt>
                <c:pt idx="43336">
                  <c:v>1</c:v>
                </c:pt>
                <c:pt idx="43337">
                  <c:v>1</c:v>
                </c:pt>
                <c:pt idx="43338">
                  <c:v>1</c:v>
                </c:pt>
                <c:pt idx="43339">
                  <c:v>1</c:v>
                </c:pt>
                <c:pt idx="43340">
                  <c:v>1</c:v>
                </c:pt>
                <c:pt idx="43341">
                  <c:v>1</c:v>
                </c:pt>
                <c:pt idx="43342">
                  <c:v>1</c:v>
                </c:pt>
                <c:pt idx="43343">
                  <c:v>1</c:v>
                </c:pt>
                <c:pt idx="43344">
                  <c:v>1</c:v>
                </c:pt>
                <c:pt idx="43345">
                  <c:v>1</c:v>
                </c:pt>
                <c:pt idx="43346">
                  <c:v>1</c:v>
                </c:pt>
                <c:pt idx="43347">
                  <c:v>1</c:v>
                </c:pt>
                <c:pt idx="43348">
                  <c:v>1</c:v>
                </c:pt>
                <c:pt idx="43349">
                  <c:v>1</c:v>
                </c:pt>
                <c:pt idx="43350">
                  <c:v>1</c:v>
                </c:pt>
                <c:pt idx="43351">
                  <c:v>1</c:v>
                </c:pt>
                <c:pt idx="43352">
                  <c:v>1</c:v>
                </c:pt>
                <c:pt idx="43353">
                  <c:v>1</c:v>
                </c:pt>
                <c:pt idx="43354">
                  <c:v>1</c:v>
                </c:pt>
                <c:pt idx="43355">
                  <c:v>1</c:v>
                </c:pt>
                <c:pt idx="43356">
                  <c:v>1</c:v>
                </c:pt>
                <c:pt idx="43357">
                  <c:v>1</c:v>
                </c:pt>
                <c:pt idx="43358">
                  <c:v>1</c:v>
                </c:pt>
                <c:pt idx="43359">
                  <c:v>1</c:v>
                </c:pt>
                <c:pt idx="43360">
                  <c:v>1</c:v>
                </c:pt>
                <c:pt idx="43361">
                  <c:v>1</c:v>
                </c:pt>
                <c:pt idx="43362">
                  <c:v>1</c:v>
                </c:pt>
                <c:pt idx="43363">
                  <c:v>1</c:v>
                </c:pt>
                <c:pt idx="43364">
                  <c:v>1</c:v>
                </c:pt>
                <c:pt idx="43365">
                  <c:v>1</c:v>
                </c:pt>
                <c:pt idx="43366">
                  <c:v>1</c:v>
                </c:pt>
                <c:pt idx="43367">
                  <c:v>1</c:v>
                </c:pt>
                <c:pt idx="43368">
                  <c:v>1</c:v>
                </c:pt>
                <c:pt idx="43369">
                  <c:v>1</c:v>
                </c:pt>
                <c:pt idx="43370">
                  <c:v>1</c:v>
                </c:pt>
                <c:pt idx="43371">
                  <c:v>1</c:v>
                </c:pt>
                <c:pt idx="43372">
                  <c:v>1</c:v>
                </c:pt>
                <c:pt idx="43373">
                  <c:v>1</c:v>
                </c:pt>
                <c:pt idx="43374">
                  <c:v>1</c:v>
                </c:pt>
                <c:pt idx="43375">
                  <c:v>1</c:v>
                </c:pt>
                <c:pt idx="43376">
                  <c:v>1</c:v>
                </c:pt>
                <c:pt idx="43377">
                  <c:v>1</c:v>
                </c:pt>
                <c:pt idx="43378">
                  <c:v>1</c:v>
                </c:pt>
                <c:pt idx="43379">
                  <c:v>1</c:v>
                </c:pt>
                <c:pt idx="43380">
                  <c:v>1</c:v>
                </c:pt>
                <c:pt idx="43381">
                  <c:v>1</c:v>
                </c:pt>
                <c:pt idx="43382">
                  <c:v>1</c:v>
                </c:pt>
                <c:pt idx="43383">
                  <c:v>1</c:v>
                </c:pt>
                <c:pt idx="43384">
                  <c:v>1</c:v>
                </c:pt>
                <c:pt idx="43385">
                  <c:v>1</c:v>
                </c:pt>
                <c:pt idx="43386">
                  <c:v>1</c:v>
                </c:pt>
                <c:pt idx="43387">
                  <c:v>1</c:v>
                </c:pt>
                <c:pt idx="43388">
                  <c:v>1</c:v>
                </c:pt>
                <c:pt idx="43389">
                  <c:v>1</c:v>
                </c:pt>
                <c:pt idx="43390">
                  <c:v>1</c:v>
                </c:pt>
                <c:pt idx="43391">
                  <c:v>1</c:v>
                </c:pt>
                <c:pt idx="43392">
                  <c:v>1</c:v>
                </c:pt>
                <c:pt idx="43393">
                  <c:v>1</c:v>
                </c:pt>
                <c:pt idx="43394">
                  <c:v>1</c:v>
                </c:pt>
                <c:pt idx="43395">
                  <c:v>1</c:v>
                </c:pt>
                <c:pt idx="43396">
                  <c:v>1</c:v>
                </c:pt>
                <c:pt idx="43397">
                  <c:v>1</c:v>
                </c:pt>
                <c:pt idx="43398">
                  <c:v>1</c:v>
                </c:pt>
                <c:pt idx="43399">
                  <c:v>1</c:v>
                </c:pt>
                <c:pt idx="43400">
                  <c:v>1</c:v>
                </c:pt>
                <c:pt idx="43401">
                  <c:v>1</c:v>
                </c:pt>
                <c:pt idx="43402">
                  <c:v>1</c:v>
                </c:pt>
                <c:pt idx="43403">
                  <c:v>1</c:v>
                </c:pt>
                <c:pt idx="43404">
                  <c:v>1</c:v>
                </c:pt>
                <c:pt idx="43405">
                  <c:v>1</c:v>
                </c:pt>
                <c:pt idx="43406">
                  <c:v>1</c:v>
                </c:pt>
                <c:pt idx="43407">
                  <c:v>1</c:v>
                </c:pt>
                <c:pt idx="43408">
                  <c:v>1</c:v>
                </c:pt>
                <c:pt idx="43409">
                  <c:v>1</c:v>
                </c:pt>
                <c:pt idx="43410">
                  <c:v>1</c:v>
                </c:pt>
                <c:pt idx="43411">
                  <c:v>1</c:v>
                </c:pt>
                <c:pt idx="43412">
                  <c:v>1</c:v>
                </c:pt>
                <c:pt idx="43413">
                  <c:v>1</c:v>
                </c:pt>
                <c:pt idx="43414">
                  <c:v>1</c:v>
                </c:pt>
                <c:pt idx="43415">
                  <c:v>1</c:v>
                </c:pt>
                <c:pt idx="43416">
                  <c:v>1</c:v>
                </c:pt>
                <c:pt idx="43417">
                  <c:v>1</c:v>
                </c:pt>
                <c:pt idx="43418">
                  <c:v>1</c:v>
                </c:pt>
                <c:pt idx="43419">
                  <c:v>1</c:v>
                </c:pt>
                <c:pt idx="43420">
                  <c:v>1</c:v>
                </c:pt>
                <c:pt idx="43421">
                  <c:v>1</c:v>
                </c:pt>
                <c:pt idx="43422">
                  <c:v>1</c:v>
                </c:pt>
                <c:pt idx="43423">
                  <c:v>1</c:v>
                </c:pt>
                <c:pt idx="43424">
                  <c:v>1</c:v>
                </c:pt>
                <c:pt idx="43425">
                  <c:v>1</c:v>
                </c:pt>
                <c:pt idx="43426">
                  <c:v>1</c:v>
                </c:pt>
                <c:pt idx="43427">
                  <c:v>1</c:v>
                </c:pt>
                <c:pt idx="43428">
                  <c:v>1</c:v>
                </c:pt>
                <c:pt idx="43429">
                  <c:v>1</c:v>
                </c:pt>
                <c:pt idx="43430">
                  <c:v>1</c:v>
                </c:pt>
                <c:pt idx="43431">
                  <c:v>1</c:v>
                </c:pt>
                <c:pt idx="43432">
                  <c:v>1</c:v>
                </c:pt>
                <c:pt idx="43433">
                  <c:v>1</c:v>
                </c:pt>
                <c:pt idx="43434">
                  <c:v>1</c:v>
                </c:pt>
                <c:pt idx="43435">
                  <c:v>1</c:v>
                </c:pt>
                <c:pt idx="43436">
                  <c:v>1</c:v>
                </c:pt>
                <c:pt idx="43437">
                  <c:v>1</c:v>
                </c:pt>
                <c:pt idx="43438">
                  <c:v>1</c:v>
                </c:pt>
                <c:pt idx="43439">
                  <c:v>1</c:v>
                </c:pt>
                <c:pt idx="43440">
                  <c:v>1</c:v>
                </c:pt>
                <c:pt idx="43441">
                  <c:v>1</c:v>
                </c:pt>
                <c:pt idx="43442">
                  <c:v>1</c:v>
                </c:pt>
                <c:pt idx="43443">
                  <c:v>1</c:v>
                </c:pt>
                <c:pt idx="43444">
                  <c:v>1</c:v>
                </c:pt>
                <c:pt idx="43445">
                  <c:v>1</c:v>
                </c:pt>
                <c:pt idx="43446">
                  <c:v>1</c:v>
                </c:pt>
                <c:pt idx="43447">
                  <c:v>1</c:v>
                </c:pt>
                <c:pt idx="43448">
                  <c:v>1</c:v>
                </c:pt>
                <c:pt idx="43449">
                  <c:v>1</c:v>
                </c:pt>
                <c:pt idx="43450">
                  <c:v>1</c:v>
                </c:pt>
                <c:pt idx="43451">
                  <c:v>1</c:v>
                </c:pt>
                <c:pt idx="43452">
                  <c:v>1</c:v>
                </c:pt>
                <c:pt idx="43453">
                  <c:v>1</c:v>
                </c:pt>
                <c:pt idx="43454">
                  <c:v>1</c:v>
                </c:pt>
                <c:pt idx="43455">
                  <c:v>1</c:v>
                </c:pt>
                <c:pt idx="43456">
                  <c:v>1</c:v>
                </c:pt>
                <c:pt idx="43457">
                  <c:v>1</c:v>
                </c:pt>
                <c:pt idx="43458">
                  <c:v>1</c:v>
                </c:pt>
                <c:pt idx="43459">
                  <c:v>1</c:v>
                </c:pt>
                <c:pt idx="43460">
                  <c:v>1</c:v>
                </c:pt>
                <c:pt idx="43461">
                  <c:v>1</c:v>
                </c:pt>
                <c:pt idx="43462">
                  <c:v>1</c:v>
                </c:pt>
                <c:pt idx="43463">
                  <c:v>1</c:v>
                </c:pt>
                <c:pt idx="43464">
                  <c:v>1</c:v>
                </c:pt>
                <c:pt idx="43465">
                  <c:v>1</c:v>
                </c:pt>
                <c:pt idx="43466">
                  <c:v>1</c:v>
                </c:pt>
                <c:pt idx="43467">
                  <c:v>1</c:v>
                </c:pt>
                <c:pt idx="43468">
                  <c:v>1</c:v>
                </c:pt>
                <c:pt idx="43469">
                  <c:v>1</c:v>
                </c:pt>
                <c:pt idx="43470">
                  <c:v>1</c:v>
                </c:pt>
                <c:pt idx="43471">
                  <c:v>1</c:v>
                </c:pt>
                <c:pt idx="43472">
                  <c:v>1</c:v>
                </c:pt>
                <c:pt idx="43473">
                  <c:v>1</c:v>
                </c:pt>
                <c:pt idx="43474">
                  <c:v>1</c:v>
                </c:pt>
                <c:pt idx="43475">
                  <c:v>1</c:v>
                </c:pt>
                <c:pt idx="43476">
                  <c:v>1</c:v>
                </c:pt>
                <c:pt idx="43477">
                  <c:v>1</c:v>
                </c:pt>
                <c:pt idx="43478">
                  <c:v>1</c:v>
                </c:pt>
                <c:pt idx="43479">
                  <c:v>1</c:v>
                </c:pt>
                <c:pt idx="43480">
                  <c:v>1</c:v>
                </c:pt>
                <c:pt idx="43481">
                  <c:v>1</c:v>
                </c:pt>
                <c:pt idx="43482">
                  <c:v>1</c:v>
                </c:pt>
                <c:pt idx="43483">
                  <c:v>1</c:v>
                </c:pt>
                <c:pt idx="43484">
                  <c:v>1</c:v>
                </c:pt>
                <c:pt idx="43485">
                  <c:v>1</c:v>
                </c:pt>
                <c:pt idx="43486">
                  <c:v>1</c:v>
                </c:pt>
                <c:pt idx="43487">
                  <c:v>1</c:v>
                </c:pt>
                <c:pt idx="43488">
                  <c:v>1</c:v>
                </c:pt>
                <c:pt idx="43489">
                  <c:v>1</c:v>
                </c:pt>
                <c:pt idx="43490">
                  <c:v>1</c:v>
                </c:pt>
                <c:pt idx="43491">
                  <c:v>1</c:v>
                </c:pt>
                <c:pt idx="43492">
                  <c:v>1</c:v>
                </c:pt>
                <c:pt idx="43493">
                  <c:v>1</c:v>
                </c:pt>
                <c:pt idx="43494">
                  <c:v>1</c:v>
                </c:pt>
                <c:pt idx="43495">
                  <c:v>1</c:v>
                </c:pt>
                <c:pt idx="43496">
                  <c:v>1</c:v>
                </c:pt>
                <c:pt idx="43497">
                  <c:v>1</c:v>
                </c:pt>
                <c:pt idx="43498">
                  <c:v>1</c:v>
                </c:pt>
                <c:pt idx="43499">
                  <c:v>1</c:v>
                </c:pt>
                <c:pt idx="43500">
                  <c:v>1</c:v>
                </c:pt>
                <c:pt idx="43501">
                  <c:v>1</c:v>
                </c:pt>
                <c:pt idx="43502">
                  <c:v>1</c:v>
                </c:pt>
                <c:pt idx="43503">
                  <c:v>1</c:v>
                </c:pt>
                <c:pt idx="43504">
                  <c:v>1</c:v>
                </c:pt>
                <c:pt idx="43505">
                  <c:v>1</c:v>
                </c:pt>
                <c:pt idx="43506">
                  <c:v>1</c:v>
                </c:pt>
                <c:pt idx="43507">
                  <c:v>1</c:v>
                </c:pt>
                <c:pt idx="43508">
                  <c:v>1</c:v>
                </c:pt>
                <c:pt idx="43509">
                  <c:v>1</c:v>
                </c:pt>
                <c:pt idx="43510">
                  <c:v>1</c:v>
                </c:pt>
                <c:pt idx="43511">
                  <c:v>1</c:v>
                </c:pt>
                <c:pt idx="43512">
                  <c:v>1</c:v>
                </c:pt>
                <c:pt idx="43513">
                  <c:v>1</c:v>
                </c:pt>
                <c:pt idx="43514">
                  <c:v>1</c:v>
                </c:pt>
                <c:pt idx="43515">
                  <c:v>1</c:v>
                </c:pt>
                <c:pt idx="43516">
                  <c:v>1</c:v>
                </c:pt>
                <c:pt idx="43517">
                  <c:v>1</c:v>
                </c:pt>
                <c:pt idx="43518">
                  <c:v>1</c:v>
                </c:pt>
                <c:pt idx="43519">
                  <c:v>1</c:v>
                </c:pt>
                <c:pt idx="43520">
                  <c:v>1</c:v>
                </c:pt>
                <c:pt idx="43521">
                  <c:v>1</c:v>
                </c:pt>
                <c:pt idx="43522">
                  <c:v>1</c:v>
                </c:pt>
                <c:pt idx="43523">
                  <c:v>1</c:v>
                </c:pt>
                <c:pt idx="43524">
                  <c:v>1</c:v>
                </c:pt>
                <c:pt idx="43525">
                  <c:v>1</c:v>
                </c:pt>
                <c:pt idx="43526">
                  <c:v>1</c:v>
                </c:pt>
                <c:pt idx="43527">
                  <c:v>1</c:v>
                </c:pt>
                <c:pt idx="43528">
                  <c:v>1</c:v>
                </c:pt>
                <c:pt idx="43529">
                  <c:v>1</c:v>
                </c:pt>
                <c:pt idx="43530">
                  <c:v>1</c:v>
                </c:pt>
                <c:pt idx="43531">
                  <c:v>1</c:v>
                </c:pt>
                <c:pt idx="43532">
                  <c:v>1</c:v>
                </c:pt>
                <c:pt idx="43533">
                  <c:v>1</c:v>
                </c:pt>
                <c:pt idx="43534">
                  <c:v>1</c:v>
                </c:pt>
                <c:pt idx="43535">
                  <c:v>1</c:v>
                </c:pt>
                <c:pt idx="43536">
                  <c:v>1</c:v>
                </c:pt>
                <c:pt idx="43537">
                  <c:v>1</c:v>
                </c:pt>
                <c:pt idx="43538">
                  <c:v>1</c:v>
                </c:pt>
                <c:pt idx="43539">
                  <c:v>1</c:v>
                </c:pt>
                <c:pt idx="43540">
                  <c:v>1</c:v>
                </c:pt>
                <c:pt idx="43541">
                  <c:v>1</c:v>
                </c:pt>
                <c:pt idx="43542">
                  <c:v>1</c:v>
                </c:pt>
                <c:pt idx="43543">
                  <c:v>1</c:v>
                </c:pt>
                <c:pt idx="43544">
                  <c:v>1</c:v>
                </c:pt>
                <c:pt idx="43545">
                  <c:v>1</c:v>
                </c:pt>
                <c:pt idx="43546">
                  <c:v>1</c:v>
                </c:pt>
                <c:pt idx="43547">
                  <c:v>1</c:v>
                </c:pt>
                <c:pt idx="43548">
                  <c:v>1</c:v>
                </c:pt>
                <c:pt idx="43549">
                  <c:v>1</c:v>
                </c:pt>
                <c:pt idx="43550">
                  <c:v>1</c:v>
                </c:pt>
                <c:pt idx="43551">
                  <c:v>1</c:v>
                </c:pt>
                <c:pt idx="43552">
                  <c:v>1</c:v>
                </c:pt>
                <c:pt idx="43553">
                  <c:v>1</c:v>
                </c:pt>
                <c:pt idx="43554">
                  <c:v>1</c:v>
                </c:pt>
                <c:pt idx="43555">
                  <c:v>1</c:v>
                </c:pt>
                <c:pt idx="43556">
                  <c:v>1</c:v>
                </c:pt>
                <c:pt idx="43557">
                  <c:v>1</c:v>
                </c:pt>
                <c:pt idx="43558">
                  <c:v>1</c:v>
                </c:pt>
                <c:pt idx="43559">
                  <c:v>1</c:v>
                </c:pt>
                <c:pt idx="43560">
                  <c:v>1</c:v>
                </c:pt>
                <c:pt idx="43561">
                  <c:v>1</c:v>
                </c:pt>
                <c:pt idx="43562">
                  <c:v>1</c:v>
                </c:pt>
                <c:pt idx="43563">
                  <c:v>1</c:v>
                </c:pt>
                <c:pt idx="43564">
                  <c:v>1</c:v>
                </c:pt>
                <c:pt idx="43565">
                  <c:v>1</c:v>
                </c:pt>
                <c:pt idx="43566">
                  <c:v>1</c:v>
                </c:pt>
                <c:pt idx="43567">
                  <c:v>1</c:v>
                </c:pt>
                <c:pt idx="43568">
                  <c:v>1</c:v>
                </c:pt>
                <c:pt idx="43569">
                  <c:v>1</c:v>
                </c:pt>
                <c:pt idx="43570">
                  <c:v>1</c:v>
                </c:pt>
                <c:pt idx="43571">
                  <c:v>1</c:v>
                </c:pt>
                <c:pt idx="43572">
                  <c:v>1</c:v>
                </c:pt>
                <c:pt idx="43573">
                  <c:v>1</c:v>
                </c:pt>
                <c:pt idx="43574">
                  <c:v>0.6</c:v>
                </c:pt>
                <c:pt idx="43575">
                  <c:v>1</c:v>
                </c:pt>
                <c:pt idx="43576">
                  <c:v>1</c:v>
                </c:pt>
                <c:pt idx="43577">
                  <c:v>1</c:v>
                </c:pt>
                <c:pt idx="43578">
                  <c:v>1</c:v>
                </c:pt>
                <c:pt idx="43579">
                  <c:v>1</c:v>
                </c:pt>
                <c:pt idx="43580">
                  <c:v>1</c:v>
                </c:pt>
                <c:pt idx="43581">
                  <c:v>1</c:v>
                </c:pt>
                <c:pt idx="43582">
                  <c:v>1</c:v>
                </c:pt>
                <c:pt idx="43583">
                  <c:v>1</c:v>
                </c:pt>
                <c:pt idx="43584">
                  <c:v>1</c:v>
                </c:pt>
                <c:pt idx="43585">
                  <c:v>1</c:v>
                </c:pt>
                <c:pt idx="43586">
                  <c:v>1</c:v>
                </c:pt>
                <c:pt idx="43587">
                  <c:v>1</c:v>
                </c:pt>
                <c:pt idx="43588">
                  <c:v>1</c:v>
                </c:pt>
                <c:pt idx="43589">
                  <c:v>1</c:v>
                </c:pt>
                <c:pt idx="43590">
                  <c:v>1</c:v>
                </c:pt>
                <c:pt idx="43591">
                  <c:v>1</c:v>
                </c:pt>
                <c:pt idx="43592">
                  <c:v>1</c:v>
                </c:pt>
                <c:pt idx="43593">
                  <c:v>1</c:v>
                </c:pt>
                <c:pt idx="43594">
                  <c:v>1</c:v>
                </c:pt>
                <c:pt idx="43595">
                  <c:v>1</c:v>
                </c:pt>
                <c:pt idx="43596">
                  <c:v>1</c:v>
                </c:pt>
                <c:pt idx="43597">
                  <c:v>1</c:v>
                </c:pt>
                <c:pt idx="43598">
                  <c:v>1</c:v>
                </c:pt>
                <c:pt idx="43599">
                  <c:v>1</c:v>
                </c:pt>
                <c:pt idx="43600">
                  <c:v>1</c:v>
                </c:pt>
                <c:pt idx="43601">
                  <c:v>1</c:v>
                </c:pt>
                <c:pt idx="43602">
                  <c:v>1</c:v>
                </c:pt>
                <c:pt idx="43603">
                  <c:v>1</c:v>
                </c:pt>
                <c:pt idx="43604">
                  <c:v>1</c:v>
                </c:pt>
                <c:pt idx="43605">
                  <c:v>1</c:v>
                </c:pt>
                <c:pt idx="43606">
                  <c:v>1</c:v>
                </c:pt>
                <c:pt idx="43607">
                  <c:v>1</c:v>
                </c:pt>
                <c:pt idx="43608">
                  <c:v>1</c:v>
                </c:pt>
                <c:pt idx="43609">
                  <c:v>1</c:v>
                </c:pt>
                <c:pt idx="43610">
                  <c:v>1</c:v>
                </c:pt>
                <c:pt idx="43611">
                  <c:v>1</c:v>
                </c:pt>
                <c:pt idx="43612">
                  <c:v>1</c:v>
                </c:pt>
                <c:pt idx="43613">
                  <c:v>1</c:v>
                </c:pt>
                <c:pt idx="43614">
                  <c:v>1</c:v>
                </c:pt>
                <c:pt idx="43615">
                  <c:v>1</c:v>
                </c:pt>
                <c:pt idx="43616">
                  <c:v>1</c:v>
                </c:pt>
                <c:pt idx="43617">
                  <c:v>1</c:v>
                </c:pt>
                <c:pt idx="43618">
                  <c:v>1</c:v>
                </c:pt>
                <c:pt idx="43619">
                  <c:v>1</c:v>
                </c:pt>
                <c:pt idx="43620">
                  <c:v>1</c:v>
                </c:pt>
                <c:pt idx="43621">
                  <c:v>1</c:v>
                </c:pt>
                <c:pt idx="43622">
                  <c:v>1</c:v>
                </c:pt>
                <c:pt idx="43623">
                  <c:v>1</c:v>
                </c:pt>
                <c:pt idx="43624">
                  <c:v>1</c:v>
                </c:pt>
                <c:pt idx="43625">
                  <c:v>1</c:v>
                </c:pt>
                <c:pt idx="43626">
                  <c:v>1</c:v>
                </c:pt>
                <c:pt idx="43627">
                  <c:v>1</c:v>
                </c:pt>
                <c:pt idx="43628">
                  <c:v>1</c:v>
                </c:pt>
                <c:pt idx="43629">
                  <c:v>1</c:v>
                </c:pt>
                <c:pt idx="43630">
                  <c:v>1</c:v>
                </c:pt>
                <c:pt idx="43631">
                  <c:v>1</c:v>
                </c:pt>
                <c:pt idx="43632">
                  <c:v>1</c:v>
                </c:pt>
                <c:pt idx="43633">
                  <c:v>1</c:v>
                </c:pt>
                <c:pt idx="43634">
                  <c:v>1</c:v>
                </c:pt>
                <c:pt idx="43635">
                  <c:v>1</c:v>
                </c:pt>
                <c:pt idx="43636">
                  <c:v>1</c:v>
                </c:pt>
                <c:pt idx="43637">
                  <c:v>1</c:v>
                </c:pt>
                <c:pt idx="43638">
                  <c:v>1</c:v>
                </c:pt>
                <c:pt idx="43639">
                  <c:v>1</c:v>
                </c:pt>
                <c:pt idx="43640">
                  <c:v>1</c:v>
                </c:pt>
                <c:pt idx="43641">
                  <c:v>1</c:v>
                </c:pt>
                <c:pt idx="43642">
                  <c:v>1</c:v>
                </c:pt>
                <c:pt idx="43643">
                  <c:v>1</c:v>
                </c:pt>
                <c:pt idx="43644">
                  <c:v>1</c:v>
                </c:pt>
                <c:pt idx="43645">
                  <c:v>1</c:v>
                </c:pt>
                <c:pt idx="43646">
                  <c:v>1</c:v>
                </c:pt>
                <c:pt idx="43647">
                  <c:v>1</c:v>
                </c:pt>
                <c:pt idx="43648">
                  <c:v>1</c:v>
                </c:pt>
                <c:pt idx="43649">
                  <c:v>1</c:v>
                </c:pt>
                <c:pt idx="43650">
                  <c:v>1</c:v>
                </c:pt>
                <c:pt idx="43651">
                  <c:v>1</c:v>
                </c:pt>
                <c:pt idx="43652">
                  <c:v>1</c:v>
                </c:pt>
                <c:pt idx="43653">
                  <c:v>1</c:v>
                </c:pt>
                <c:pt idx="43654">
                  <c:v>1</c:v>
                </c:pt>
                <c:pt idx="43655">
                  <c:v>1</c:v>
                </c:pt>
                <c:pt idx="43656">
                  <c:v>1</c:v>
                </c:pt>
                <c:pt idx="43657">
                  <c:v>1</c:v>
                </c:pt>
                <c:pt idx="43658">
                  <c:v>1</c:v>
                </c:pt>
                <c:pt idx="43659">
                  <c:v>1</c:v>
                </c:pt>
                <c:pt idx="43660">
                  <c:v>1</c:v>
                </c:pt>
                <c:pt idx="43661">
                  <c:v>1</c:v>
                </c:pt>
                <c:pt idx="43662">
                  <c:v>1</c:v>
                </c:pt>
                <c:pt idx="43663">
                  <c:v>1</c:v>
                </c:pt>
                <c:pt idx="43664">
                  <c:v>1</c:v>
                </c:pt>
                <c:pt idx="43665">
                  <c:v>1</c:v>
                </c:pt>
                <c:pt idx="43666">
                  <c:v>1</c:v>
                </c:pt>
                <c:pt idx="43667">
                  <c:v>1</c:v>
                </c:pt>
                <c:pt idx="43668">
                  <c:v>1</c:v>
                </c:pt>
                <c:pt idx="43669">
                  <c:v>1</c:v>
                </c:pt>
                <c:pt idx="43670">
                  <c:v>1</c:v>
                </c:pt>
                <c:pt idx="43671">
                  <c:v>1</c:v>
                </c:pt>
                <c:pt idx="43672">
                  <c:v>1</c:v>
                </c:pt>
                <c:pt idx="43673">
                  <c:v>1</c:v>
                </c:pt>
                <c:pt idx="43674">
                  <c:v>1</c:v>
                </c:pt>
                <c:pt idx="43675">
                  <c:v>1</c:v>
                </c:pt>
                <c:pt idx="43676">
                  <c:v>1</c:v>
                </c:pt>
                <c:pt idx="43677">
                  <c:v>1</c:v>
                </c:pt>
                <c:pt idx="43678">
                  <c:v>1</c:v>
                </c:pt>
                <c:pt idx="43679">
                  <c:v>1</c:v>
                </c:pt>
                <c:pt idx="43680">
                  <c:v>1</c:v>
                </c:pt>
                <c:pt idx="43681">
                  <c:v>1</c:v>
                </c:pt>
                <c:pt idx="43682">
                  <c:v>1</c:v>
                </c:pt>
                <c:pt idx="43683">
                  <c:v>1</c:v>
                </c:pt>
                <c:pt idx="43684">
                  <c:v>1</c:v>
                </c:pt>
                <c:pt idx="43685">
                  <c:v>1</c:v>
                </c:pt>
                <c:pt idx="43686">
                  <c:v>1</c:v>
                </c:pt>
                <c:pt idx="43687">
                  <c:v>1</c:v>
                </c:pt>
                <c:pt idx="43688">
                  <c:v>1</c:v>
                </c:pt>
                <c:pt idx="43689">
                  <c:v>1</c:v>
                </c:pt>
                <c:pt idx="43690">
                  <c:v>1</c:v>
                </c:pt>
                <c:pt idx="43691">
                  <c:v>1</c:v>
                </c:pt>
                <c:pt idx="43692">
                  <c:v>1</c:v>
                </c:pt>
                <c:pt idx="43693">
                  <c:v>1</c:v>
                </c:pt>
                <c:pt idx="43694">
                  <c:v>1</c:v>
                </c:pt>
                <c:pt idx="43695">
                  <c:v>1</c:v>
                </c:pt>
                <c:pt idx="43696">
                  <c:v>1</c:v>
                </c:pt>
                <c:pt idx="43697">
                  <c:v>1</c:v>
                </c:pt>
                <c:pt idx="43698">
                  <c:v>1</c:v>
                </c:pt>
                <c:pt idx="43699">
                  <c:v>1</c:v>
                </c:pt>
                <c:pt idx="43700">
                  <c:v>1</c:v>
                </c:pt>
                <c:pt idx="43701">
                  <c:v>1</c:v>
                </c:pt>
                <c:pt idx="43702">
                  <c:v>1</c:v>
                </c:pt>
                <c:pt idx="43703">
                  <c:v>1</c:v>
                </c:pt>
                <c:pt idx="43704">
                  <c:v>1</c:v>
                </c:pt>
                <c:pt idx="43705">
                  <c:v>1</c:v>
                </c:pt>
                <c:pt idx="43706">
                  <c:v>1</c:v>
                </c:pt>
                <c:pt idx="43707">
                  <c:v>1</c:v>
                </c:pt>
                <c:pt idx="43708">
                  <c:v>1</c:v>
                </c:pt>
                <c:pt idx="43709">
                  <c:v>1</c:v>
                </c:pt>
                <c:pt idx="43710">
                  <c:v>1</c:v>
                </c:pt>
                <c:pt idx="43711">
                  <c:v>1</c:v>
                </c:pt>
                <c:pt idx="43712">
                  <c:v>1</c:v>
                </c:pt>
                <c:pt idx="43713">
                  <c:v>1</c:v>
                </c:pt>
                <c:pt idx="43714">
                  <c:v>1</c:v>
                </c:pt>
                <c:pt idx="43715">
                  <c:v>1</c:v>
                </c:pt>
                <c:pt idx="43716">
                  <c:v>1</c:v>
                </c:pt>
                <c:pt idx="43717">
                  <c:v>1</c:v>
                </c:pt>
                <c:pt idx="43718">
                  <c:v>1</c:v>
                </c:pt>
                <c:pt idx="43719">
                  <c:v>1</c:v>
                </c:pt>
                <c:pt idx="43720">
                  <c:v>1</c:v>
                </c:pt>
                <c:pt idx="43721">
                  <c:v>1</c:v>
                </c:pt>
                <c:pt idx="43722">
                  <c:v>1</c:v>
                </c:pt>
                <c:pt idx="43723">
                  <c:v>1</c:v>
                </c:pt>
                <c:pt idx="43724">
                  <c:v>1</c:v>
                </c:pt>
                <c:pt idx="43725">
                  <c:v>1</c:v>
                </c:pt>
                <c:pt idx="43726">
                  <c:v>1</c:v>
                </c:pt>
                <c:pt idx="43727">
                  <c:v>1</c:v>
                </c:pt>
                <c:pt idx="43728">
                  <c:v>1</c:v>
                </c:pt>
                <c:pt idx="43729">
                  <c:v>1</c:v>
                </c:pt>
                <c:pt idx="43730">
                  <c:v>1</c:v>
                </c:pt>
                <c:pt idx="43731">
                  <c:v>1</c:v>
                </c:pt>
                <c:pt idx="43732">
                  <c:v>1</c:v>
                </c:pt>
                <c:pt idx="43733">
                  <c:v>1</c:v>
                </c:pt>
                <c:pt idx="43734">
                  <c:v>1</c:v>
                </c:pt>
                <c:pt idx="43735">
                  <c:v>1</c:v>
                </c:pt>
                <c:pt idx="43736">
                  <c:v>1</c:v>
                </c:pt>
                <c:pt idx="43737">
                  <c:v>1</c:v>
                </c:pt>
                <c:pt idx="43738">
                  <c:v>1</c:v>
                </c:pt>
                <c:pt idx="43739">
                  <c:v>1</c:v>
                </c:pt>
                <c:pt idx="43740">
                  <c:v>1</c:v>
                </c:pt>
                <c:pt idx="43741">
                  <c:v>1</c:v>
                </c:pt>
                <c:pt idx="43742">
                  <c:v>1</c:v>
                </c:pt>
                <c:pt idx="43743">
                  <c:v>1</c:v>
                </c:pt>
                <c:pt idx="43744">
                  <c:v>1</c:v>
                </c:pt>
                <c:pt idx="43745">
                  <c:v>1</c:v>
                </c:pt>
                <c:pt idx="43746">
                  <c:v>1</c:v>
                </c:pt>
                <c:pt idx="43747">
                  <c:v>1</c:v>
                </c:pt>
                <c:pt idx="43748">
                  <c:v>1</c:v>
                </c:pt>
                <c:pt idx="43749">
                  <c:v>1</c:v>
                </c:pt>
                <c:pt idx="43750">
                  <c:v>1</c:v>
                </c:pt>
                <c:pt idx="43751">
                  <c:v>1</c:v>
                </c:pt>
                <c:pt idx="43752">
                  <c:v>1</c:v>
                </c:pt>
                <c:pt idx="43753">
                  <c:v>1</c:v>
                </c:pt>
                <c:pt idx="43754">
                  <c:v>1</c:v>
                </c:pt>
                <c:pt idx="43755">
                  <c:v>1</c:v>
                </c:pt>
                <c:pt idx="43756">
                  <c:v>1</c:v>
                </c:pt>
                <c:pt idx="43757">
                  <c:v>1</c:v>
                </c:pt>
                <c:pt idx="43758">
                  <c:v>1</c:v>
                </c:pt>
                <c:pt idx="43759">
                  <c:v>1</c:v>
                </c:pt>
                <c:pt idx="43760">
                  <c:v>1</c:v>
                </c:pt>
                <c:pt idx="43761">
                  <c:v>1</c:v>
                </c:pt>
                <c:pt idx="43762">
                  <c:v>1</c:v>
                </c:pt>
                <c:pt idx="43763">
                  <c:v>1</c:v>
                </c:pt>
                <c:pt idx="43764">
                  <c:v>1</c:v>
                </c:pt>
                <c:pt idx="43765">
                  <c:v>1</c:v>
                </c:pt>
                <c:pt idx="43766">
                  <c:v>1</c:v>
                </c:pt>
                <c:pt idx="43767">
                  <c:v>1</c:v>
                </c:pt>
                <c:pt idx="43768">
                  <c:v>1</c:v>
                </c:pt>
                <c:pt idx="43769">
                  <c:v>1</c:v>
                </c:pt>
                <c:pt idx="43770">
                  <c:v>1</c:v>
                </c:pt>
                <c:pt idx="43771">
                  <c:v>1</c:v>
                </c:pt>
                <c:pt idx="43772">
                  <c:v>1</c:v>
                </c:pt>
                <c:pt idx="43773">
                  <c:v>1</c:v>
                </c:pt>
                <c:pt idx="43774">
                  <c:v>1</c:v>
                </c:pt>
                <c:pt idx="43775">
                  <c:v>0.4</c:v>
                </c:pt>
                <c:pt idx="43776">
                  <c:v>1</c:v>
                </c:pt>
                <c:pt idx="43777">
                  <c:v>1</c:v>
                </c:pt>
                <c:pt idx="43778">
                  <c:v>1</c:v>
                </c:pt>
                <c:pt idx="43779">
                  <c:v>1</c:v>
                </c:pt>
                <c:pt idx="43780">
                  <c:v>1</c:v>
                </c:pt>
                <c:pt idx="43781">
                  <c:v>1</c:v>
                </c:pt>
                <c:pt idx="43782">
                  <c:v>1</c:v>
                </c:pt>
                <c:pt idx="43783">
                  <c:v>1</c:v>
                </c:pt>
                <c:pt idx="43784">
                  <c:v>1</c:v>
                </c:pt>
                <c:pt idx="43785">
                  <c:v>1</c:v>
                </c:pt>
                <c:pt idx="43786">
                  <c:v>1</c:v>
                </c:pt>
                <c:pt idx="43787">
                  <c:v>1</c:v>
                </c:pt>
                <c:pt idx="43788">
                  <c:v>1</c:v>
                </c:pt>
                <c:pt idx="43789">
                  <c:v>1</c:v>
                </c:pt>
                <c:pt idx="43790">
                  <c:v>1</c:v>
                </c:pt>
                <c:pt idx="43791">
                  <c:v>1</c:v>
                </c:pt>
                <c:pt idx="43792">
                  <c:v>1</c:v>
                </c:pt>
                <c:pt idx="43793">
                  <c:v>1</c:v>
                </c:pt>
                <c:pt idx="43794">
                  <c:v>1</c:v>
                </c:pt>
                <c:pt idx="43795">
                  <c:v>1</c:v>
                </c:pt>
                <c:pt idx="43796">
                  <c:v>1</c:v>
                </c:pt>
                <c:pt idx="43797">
                  <c:v>1</c:v>
                </c:pt>
                <c:pt idx="43798">
                  <c:v>1</c:v>
                </c:pt>
                <c:pt idx="43799">
                  <c:v>1</c:v>
                </c:pt>
                <c:pt idx="43800">
                  <c:v>1</c:v>
                </c:pt>
                <c:pt idx="43801">
                  <c:v>1</c:v>
                </c:pt>
                <c:pt idx="43802">
                  <c:v>1</c:v>
                </c:pt>
                <c:pt idx="43803">
                  <c:v>1</c:v>
                </c:pt>
                <c:pt idx="43804">
                  <c:v>1</c:v>
                </c:pt>
                <c:pt idx="43805">
                  <c:v>1</c:v>
                </c:pt>
                <c:pt idx="43806">
                  <c:v>1</c:v>
                </c:pt>
                <c:pt idx="43807">
                  <c:v>1</c:v>
                </c:pt>
                <c:pt idx="43808">
                  <c:v>1</c:v>
                </c:pt>
                <c:pt idx="43809">
                  <c:v>1</c:v>
                </c:pt>
                <c:pt idx="43810">
                  <c:v>1</c:v>
                </c:pt>
                <c:pt idx="43811">
                  <c:v>1</c:v>
                </c:pt>
                <c:pt idx="43812">
                  <c:v>1</c:v>
                </c:pt>
                <c:pt idx="43813">
                  <c:v>1</c:v>
                </c:pt>
                <c:pt idx="43814">
                  <c:v>1</c:v>
                </c:pt>
                <c:pt idx="43815">
                  <c:v>1</c:v>
                </c:pt>
                <c:pt idx="43816">
                  <c:v>1</c:v>
                </c:pt>
                <c:pt idx="43817">
                  <c:v>1</c:v>
                </c:pt>
                <c:pt idx="43818">
                  <c:v>1</c:v>
                </c:pt>
                <c:pt idx="43819">
                  <c:v>1</c:v>
                </c:pt>
                <c:pt idx="43820">
                  <c:v>1</c:v>
                </c:pt>
                <c:pt idx="43821">
                  <c:v>1</c:v>
                </c:pt>
                <c:pt idx="43822">
                  <c:v>0.8</c:v>
                </c:pt>
                <c:pt idx="43823">
                  <c:v>1</c:v>
                </c:pt>
                <c:pt idx="43824">
                  <c:v>1</c:v>
                </c:pt>
                <c:pt idx="43825">
                  <c:v>1</c:v>
                </c:pt>
                <c:pt idx="43826">
                  <c:v>1</c:v>
                </c:pt>
                <c:pt idx="43827">
                  <c:v>1</c:v>
                </c:pt>
                <c:pt idx="43828">
                  <c:v>1</c:v>
                </c:pt>
                <c:pt idx="43829">
                  <c:v>1</c:v>
                </c:pt>
                <c:pt idx="43830">
                  <c:v>1</c:v>
                </c:pt>
                <c:pt idx="43831">
                  <c:v>1</c:v>
                </c:pt>
                <c:pt idx="43832">
                  <c:v>1</c:v>
                </c:pt>
                <c:pt idx="43833">
                  <c:v>1</c:v>
                </c:pt>
                <c:pt idx="43834">
                  <c:v>1</c:v>
                </c:pt>
                <c:pt idx="43835">
                  <c:v>1</c:v>
                </c:pt>
                <c:pt idx="43836">
                  <c:v>1</c:v>
                </c:pt>
                <c:pt idx="43837">
                  <c:v>1</c:v>
                </c:pt>
                <c:pt idx="43838">
                  <c:v>1</c:v>
                </c:pt>
                <c:pt idx="43839">
                  <c:v>1</c:v>
                </c:pt>
                <c:pt idx="43840">
                  <c:v>1</c:v>
                </c:pt>
                <c:pt idx="43841">
                  <c:v>1</c:v>
                </c:pt>
                <c:pt idx="43842">
                  <c:v>1</c:v>
                </c:pt>
                <c:pt idx="43843">
                  <c:v>1</c:v>
                </c:pt>
                <c:pt idx="43844">
                  <c:v>1</c:v>
                </c:pt>
                <c:pt idx="43845">
                  <c:v>1</c:v>
                </c:pt>
                <c:pt idx="43846">
                  <c:v>1</c:v>
                </c:pt>
                <c:pt idx="43847">
                  <c:v>1</c:v>
                </c:pt>
                <c:pt idx="43848">
                  <c:v>1</c:v>
                </c:pt>
                <c:pt idx="43849">
                  <c:v>1</c:v>
                </c:pt>
                <c:pt idx="43850">
                  <c:v>1</c:v>
                </c:pt>
                <c:pt idx="43851">
                  <c:v>1</c:v>
                </c:pt>
                <c:pt idx="43852">
                  <c:v>1</c:v>
                </c:pt>
                <c:pt idx="43853">
                  <c:v>1</c:v>
                </c:pt>
                <c:pt idx="43854">
                  <c:v>1</c:v>
                </c:pt>
                <c:pt idx="43855">
                  <c:v>1</c:v>
                </c:pt>
                <c:pt idx="43856">
                  <c:v>1</c:v>
                </c:pt>
                <c:pt idx="43857">
                  <c:v>1</c:v>
                </c:pt>
                <c:pt idx="43858">
                  <c:v>1</c:v>
                </c:pt>
                <c:pt idx="43859">
                  <c:v>1</c:v>
                </c:pt>
                <c:pt idx="43860">
                  <c:v>1</c:v>
                </c:pt>
                <c:pt idx="43861">
                  <c:v>1</c:v>
                </c:pt>
                <c:pt idx="43862">
                  <c:v>1</c:v>
                </c:pt>
                <c:pt idx="43863">
                  <c:v>1</c:v>
                </c:pt>
                <c:pt idx="43864">
                  <c:v>1</c:v>
                </c:pt>
                <c:pt idx="43865">
                  <c:v>1</c:v>
                </c:pt>
                <c:pt idx="43866">
                  <c:v>1</c:v>
                </c:pt>
                <c:pt idx="43867">
                  <c:v>1</c:v>
                </c:pt>
                <c:pt idx="43868">
                  <c:v>1</c:v>
                </c:pt>
                <c:pt idx="43869">
                  <c:v>1</c:v>
                </c:pt>
                <c:pt idx="43870">
                  <c:v>1</c:v>
                </c:pt>
                <c:pt idx="43871">
                  <c:v>1</c:v>
                </c:pt>
                <c:pt idx="43872">
                  <c:v>1</c:v>
                </c:pt>
                <c:pt idx="43873">
                  <c:v>1</c:v>
                </c:pt>
                <c:pt idx="43874">
                  <c:v>1</c:v>
                </c:pt>
                <c:pt idx="43875">
                  <c:v>1</c:v>
                </c:pt>
                <c:pt idx="43876">
                  <c:v>1</c:v>
                </c:pt>
                <c:pt idx="43877">
                  <c:v>1</c:v>
                </c:pt>
                <c:pt idx="43878">
                  <c:v>1</c:v>
                </c:pt>
                <c:pt idx="43879">
                  <c:v>1</c:v>
                </c:pt>
                <c:pt idx="43880">
                  <c:v>1</c:v>
                </c:pt>
                <c:pt idx="43881">
                  <c:v>1</c:v>
                </c:pt>
                <c:pt idx="43882">
                  <c:v>1</c:v>
                </c:pt>
                <c:pt idx="43883">
                  <c:v>1</c:v>
                </c:pt>
                <c:pt idx="43884">
                  <c:v>1</c:v>
                </c:pt>
                <c:pt idx="43885">
                  <c:v>1</c:v>
                </c:pt>
                <c:pt idx="43886">
                  <c:v>1</c:v>
                </c:pt>
                <c:pt idx="43887">
                  <c:v>1</c:v>
                </c:pt>
                <c:pt idx="43888">
                  <c:v>1</c:v>
                </c:pt>
                <c:pt idx="43889">
                  <c:v>1</c:v>
                </c:pt>
                <c:pt idx="43890">
                  <c:v>1</c:v>
                </c:pt>
                <c:pt idx="43891">
                  <c:v>1</c:v>
                </c:pt>
                <c:pt idx="43892">
                  <c:v>1</c:v>
                </c:pt>
                <c:pt idx="43893">
                  <c:v>1</c:v>
                </c:pt>
                <c:pt idx="43894">
                  <c:v>1</c:v>
                </c:pt>
                <c:pt idx="43895">
                  <c:v>1</c:v>
                </c:pt>
                <c:pt idx="43896">
                  <c:v>1</c:v>
                </c:pt>
                <c:pt idx="43897">
                  <c:v>1</c:v>
                </c:pt>
                <c:pt idx="43898">
                  <c:v>1</c:v>
                </c:pt>
                <c:pt idx="43899">
                  <c:v>1</c:v>
                </c:pt>
                <c:pt idx="43900">
                  <c:v>1</c:v>
                </c:pt>
                <c:pt idx="43901">
                  <c:v>1</c:v>
                </c:pt>
                <c:pt idx="43902">
                  <c:v>1</c:v>
                </c:pt>
                <c:pt idx="43903">
                  <c:v>1</c:v>
                </c:pt>
                <c:pt idx="43904">
                  <c:v>1</c:v>
                </c:pt>
                <c:pt idx="43905">
                  <c:v>1</c:v>
                </c:pt>
                <c:pt idx="43906">
                  <c:v>1</c:v>
                </c:pt>
                <c:pt idx="43907">
                  <c:v>1</c:v>
                </c:pt>
                <c:pt idx="43908">
                  <c:v>1</c:v>
                </c:pt>
                <c:pt idx="43909">
                  <c:v>1</c:v>
                </c:pt>
                <c:pt idx="43910">
                  <c:v>1</c:v>
                </c:pt>
                <c:pt idx="43911">
                  <c:v>1</c:v>
                </c:pt>
                <c:pt idx="43912">
                  <c:v>1</c:v>
                </c:pt>
                <c:pt idx="43913">
                  <c:v>1</c:v>
                </c:pt>
                <c:pt idx="43914">
                  <c:v>1</c:v>
                </c:pt>
                <c:pt idx="43915">
                  <c:v>1</c:v>
                </c:pt>
                <c:pt idx="43916">
                  <c:v>1</c:v>
                </c:pt>
                <c:pt idx="43917">
                  <c:v>1</c:v>
                </c:pt>
                <c:pt idx="43918">
                  <c:v>1</c:v>
                </c:pt>
                <c:pt idx="43919">
                  <c:v>1</c:v>
                </c:pt>
                <c:pt idx="43920">
                  <c:v>1</c:v>
                </c:pt>
                <c:pt idx="43921">
                  <c:v>1</c:v>
                </c:pt>
                <c:pt idx="43922">
                  <c:v>1</c:v>
                </c:pt>
                <c:pt idx="43923">
                  <c:v>1</c:v>
                </c:pt>
                <c:pt idx="43924">
                  <c:v>1</c:v>
                </c:pt>
                <c:pt idx="43925">
                  <c:v>1</c:v>
                </c:pt>
                <c:pt idx="43926">
                  <c:v>1</c:v>
                </c:pt>
                <c:pt idx="43927">
                  <c:v>1</c:v>
                </c:pt>
                <c:pt idx="43928">
                  <c:v>1</c:v>
                </c:pt>
                <c:pt idx="43929">
                  <c:v>1</c:v>
                </c:pt>
                <c:pt idx="43930">
                  <c:v>1</c:v>
                </c:pt>
                <c:pt idx="43931">
                  <c:v>1</c:v>
                </c:pt>
                <c:pt idx="43932">
                  <c:v>1</c:v>
                </c:pt>
                <c:pt idx="43933">
                  <c:v>1</c:v>
                </c:pt>
                <c:pt idx="43934">
                  <c:v>1</c:v>
                </c:pt>
                <c:pt idx="43935">
                  <c:v>1</c:v>
                </c:pt>
                <c:pt idx="43936">
                  <c:v>1</c:v>
                </c:pt>
                <c:pt idx="43937">
                  <c:v>1</c:v>
                </c:pt>
                <c:pt idx="43938">
                  <c:v>1</c:v>
                </c:pt>
                <c:pt idx="43939">
                  <c:v>1</c:v>
                </c:pt>
                <c:pt idx="43940">
                  <c:v>1</c:v>
                </c:pt>
                <c:pt idx="43941">
                  <c:v>1</c:v>
                </c:pt>
                <c:pt idx="43942">
                  <c:v>1</c:v>
                </c:pt>
                <c:pt idx="43943">
                  <c:v>1</c:v>
                </c:pt>
                <c:pt idx="43944">
                  <c:v>1</c:v>
                </c:pt>
                <c:pt idx="43945">
                  <c:v>1</c:v>
                </c:pt>
                <c:pt idx="43946">
                  <c:v>1</c:v>
                </c:pt>
                <c:pt idx="43947">
                  <c:v>1</c:v>
                </c:pt>
                <c:pt idx="43948">
                  <c:v>1</c:v>
                </c:pt>
                <c:pt idx="43949">
                  <c:v>1</c:v>
                </c:pt>
                <c:pt idx="43950">
                  <c:v>1</c:v>
                </c:pt>
                <c:pt idx="43951">
                  <c:v>1</c:v>
                </c:pt>
                <c:pt idx="43952">
                  <c:v>1</c:v>
                </c:pt>
                <c:pt idx="43953">
                  <c:v>1</c:v>
                </c:pt>
                <c:pt idx="43954">
                  <c:v>1</c:v>
                </c:pt>
                <c:pt idx="43955">
                  <c:v>1</c:v>
                </c:pt>
                <c:pt idx="43956">
                  <c:v>1</c:v>
                </c:pt>
                <c:pt idx="43957">
                  <c:v>1</c:v>
                </c:pt>
                <c:pt idx="43958">
                  <c:v>1</c:v>
                </c:pt>
                <c:pt idx="43959">
                  <c:v>1</c:v>
                </c:pt>
                <c:pt idx="43960">
                  <c:v>1</c:v>
                </c:pt>
                <c:pt idx="43961">
                  <c:v>1</c:v>
                </c:pt>
                <c:pt idx="43962">
                  <c:v>1</c:v>
                </c:pt>
                <c:pt idx="43963">
                  <c:v>1</c:v>
                </c:pt>
                <c:pt idx="43964">
                  <c:v>1</c:v>
                </c:pt>
                <c:pt idx="43965">
                  <c:v>1</c:v>
                </c:pt>
                <c:pt idx="43966">
                  <c:v>1</c:v>
                </c:pt>
                <c:pt idx="43967">
                  <c:v>1</c:v>
                </c:pt>
                <c:pt idx="43968">
                  <c:v>1</c:v>
                </c:pt>
                <c:pt idx="43969">
                  <c:v>1</c:v>
                </c:pt>
                <c:pt idx="43970">
                  <c:v>1</c:v>
                </c:pt>
                <c:pt idx="43971">
                  <c:v>1</c:v>
                </c:pt>
                <c:pt idx="43972">
                  <c:v>1</c:v>
                </c:pt>
                <c:pt idx="43973">
                  <c:v>1</c:v>
                </c:pt>
                <c:pt idx="43974">
                  <c:v>1</c:v>
                </c:pt>
                <c:pt idx="43975">
                  <c:v>1</c:v>
                </c:pt>
                <c:pt idx="43976">
                  <c:v>1</c:v>
                </c:pt>
                <c:pt idx="43977">
                  <c:v>1</c:v>
                </c:pt>
                <c:pt idx="43978">
                  <c:v>1</c:v>
                </c:pt>
                <c:pt idx="43979">
                  <c:v>1</c:v>
                </c:pt>
                <c:pt idx="43980">
                  <c:v>1</c:v>
                </c:pt>
                <c:pt idx="43981">
                  <c:v>1</c:v>
                </c:pt>
                <c:pt idx="43982">
                  <c:v>1</c:v>
                </c:pt>
                <c:pt idx="43983">
                  <c:v>1</c:v>
                </c:pt>
                <c:pt idx="43984">
                  <c:v>1</c:v>
                </c:pt>
                <c:pt idx="43985">
                  <c:v>1</c:v>
                </c:pt>
                <c:pt idx="43986">
                  <c:v>0.8</c:v>
                </c:pt>
                <c:pt idx="43987">
                  <c:v>1</c:v>
                </c:pt>
                <c:pt idx="43988">
                  <c:v>1</c:v>
                </c:pt>
                <c:pt idx="43989">
                  <c:v>1</c:v>
                </c:pt>
                <c:pt idx="43990">
                  <c:v>1</c:v>
                </c:pt>
                <c:pt idx="43991">
                  <c:v>1</c:v>
                </c:pt>
                <c:pt idx="43992">
                  <c:v>1</c:v>
                </c:pt>
                <c:pt idx="43993">
                  <c:v>1</c:v>
                </c:pt>
                <c:pt idx="43994">
                  <c:v>1</c:v>
                </c:pt>
                <c:pt idx="43995">
                  <c:v>1</c:v>
                </c:pt>
                <c:pt idx="43996">
                  <c:v>1</c:v>
                </c:pt>
                <c:pt idx="43997">
                  <c:v>1</c:v>
                </c:pt>
                <c:pt idx="43998">
                  <c:v>1</c:v>
                </c:pt>
                <c:pt idx="43999">
                  <c:v>1</c:v>
                </c:pt>
                <c:pt idx="44000">
                  <c:v>1</c:v>
                </c:pt>
                <c:pt idx="44001">
                  <c:v>1</c:v>
                </c:pt>
                <c:pt idx="44002">
                  <c:v>1</c:v>
                </c:pt>
                <c:pt idx="44003">
                  <c:v>1</c:v>
                </c:pt>
                <c:pt idx="44004">
                  <c:v>1</c:v>
                </c:pt>
                <c:pt idx="44005">
                  <c:v>1</c:v>
                </c:pt>
                <c:pt idx="44006">
                  <c:v>1</c:v>
                </c:pt>
                <c:pt idx="44007">
                  <c:v>1</c:v>
                </c:pt>
                <c:pt idx="44008">
                  <c:v>1</c:v>
                </c:pt>
                <c:pt idx="44009">
                  <c:v>1</c:v>
                </c:pt>
                <c:pt idx="44010">
                  <c:v>1</c:v>
                </c:pt>
                <c:pt idx="44011">
                  <c:v>0.2</c:v>
                </c:pt>
                <c:pt idx="44012">
                  <c:v>1</c:v>
                </c:pt>
                <c:pt idx="44013">
                  <c:v>1</c:v>
                </c:pt>
                <c:pt idx="44014">
                  <c:v>1</c:v>
                </c:pt>
                <c:pt idx="44015">
                  <c:v>1</c:v>
                </c:pt>
                <c:pt idx="44016">
                  <c:v>1</c:v>
                </c:pt>
                <c:pt idx="44017">
                  <c:v>1</c:v>
                </c:pt>
                <c:pt idx="44018">
                  <c:v>1</c:v>
                </c:pt>
                <c:pt idx="44019">
                  <c:v>1</c:v>
                </c:pt>
                <c:pt idx="44020">
                  <c:v>1</c:v>
                </c:pt>
                <c:pt idx="44021">
                  <c:v>1</c:v>
                </c:pt>
                <c:pt idx="44022">
                  <c:v>1</c:v>
                </c:pt>
                <c:pt idx="44023">
                  <c:v>1</c:v>
                </c:pt>
                <c:pt idx="44024">
                  <c:v>1</c:v>
                </c:pt>
                <c:pt idx="44025">
                  <c:v>1</c:v>
                </c:pt>
                <c:pt idx="44026">
                  <c:v>1</c:v>
                </c:pt>
                <c:pt idx="44027">
                  <c:v>1</c:v>
                </c:pt>
                <c:pt idx="44028">
                  <c:v>1</c:v>
                </c:pt>
                <c:pt idx="44029">
                  <c:v>1</c:v>
                </c:pt>
                <c:pt idx="44030">
                  <c:v>1</c:v>
                </c:pt>
                <c:pt idx="44031">
                  <c:v>1</c:v>
                </c:pt>
                <c:pt idx="44032">
                  <c:v>1</c:v>
                </c:pt>
                <c:pt idx="44033">
                  <c:v>1</c:v>
                </c:pt>
                <c:pt idx="44034">
                  <c:v>1</c:v>
                </c:pt>
                <c:pt idx="44035">
                  <c:v>1</c:v>
                </c:pt>
                <c:pt idx="44036">
                  <c:v>1</c:v>
                </c:pt>
                <c:pt idx="44037">
                  <c:v>1</c:v>
                </c:pt>
                <c:pt idx="44038">
                  <c:v>1</c:v>
                </c:pt>
                <c:pt idx="44039">
                  <c:v>1</c:v>
                </c:pt>
                <c:pt idx="44040">
                  <c:v>1</c:v>
                </c:pt>
                <c:pt idx="44041">
                  <c:v>1</c:v>
                </c:pt>
                <c:pt idx="44042">
                  <c:v>1</c:v>
                </c:pt>
                <c:pt idx="44043">
                  <c:v>1</c:v>
                </c:pt>
                <c:pt idx="44044">
                  <c:v>1</c:v>
                </c:pt>
                <c:pt idx="44045">
                  <c:v>1</c:v>
                </c:pt>
                <c:pt idx="44046">
                  <c:v>1</c:v>
                </c:pt>
                <c:pt idx="44047">
                  <c:v>1</c:v>
                </c:pt>
                <c:pt idx="44048">
                  <c:v>1</c:v>
                </c:pt>
                <c:pt idx="44049">
                  <c:v>1</c:v>
                </c:pt>
                <c:pt idx="44050">
                  <c:v>1</c:v>
                </c:pt>
                <c:pt idx="44051">
                  <c:v>1</c:v>
                </c:pt>
                <c:pt idx="44052">
                  <c:v>1</c:v>
                </c:pt>
                <c:pt idx="44053">
                  <c:v>1</c:v>
                </c:pt>
                <c:pt idx="44054">
                  <c:v>1</c:v>
                </c:pt>
                <c:pt idx="44055">
                  <c:v>1</c:v>
                </c:pt>
                <c:pt idx="44056">
                  <c:v>1</c:v>
                </c:pt>
                <c:pt idx="44057">
                  <c:v>1</c:v>
                </c:pt>
                <c:pt idx="44058">
                  <c:v>1</c:v>
                </c:pt>
                <c:pt idx="44059">
                  <c:v>1</c:v>
                </c:pt>
                <c:pt idx="44060">
                  <c:v>1</c:v>
                </c:pt>
                <c:pt idx="44061">
                  <c:v>1</c:v>
                </c:pt>
                <c:pt idx="44062">
                  <c:v>1</c:v>
                </c:pt>
                <c:pt idx="44063">
                  <c:v>1</c:v>
                </c:pt>
                <c:pt idx="44064">
                  <c:v>1</c:v>
                </c:pt>
                <c:pt idx="44065">
                  <c:v>1</c:v>
                </c:pt>
                <c:pt idx="44066">
                  <c:v>1</c:v>
                </c:pt>
                <c:pt idx="44067">
                  <c:v>1</c:v>
                </c:pt>
                <c:pt idx="44068">
                  <c:v>1</c:v>
                </c:pt>
                <c:pt idx="44069">
                  <c:v>1</c:v>
                </c:pt>
                <c:pt idx="44070">
                  <c:v>1</c:v>
                </c:pt>
                <c:pt idx="44071">
                  <c:v>1</c:v>
                </c:pt>
                <c:pt idx="44072">
                  <c:v>1</c:v>
                </c:pt>
                <c:pt idx="44073">
                  <c:v>1</c:v>
                </c:pt>
                <c:pt idx="44074">
                  <c:v>1</c:v>
                </c:pt>
                <c:pt idx="44075">
                  <c:v>1</c:v>
                </c:pt>
                <c:pt idx="44076">
                  <c:v>1</c:v>
                </c:pt>
                <c:pt idx="44077">
                  <c:v>1</c:v>
                </c:pt>
                <c:pt idx="44078">
                  <c:v>1</c:v>
                </c:pt>
                <c:pt idx="44079">
                  <c:v>1</c:v>
                </c:pt>
                <c:pt idx="44080">
                  <c:v>1</c:v>
                </c:pt>
                <c:pt idx="44081">
                  <c:v>1</c:v>
                </c:pt>
                <c:pt idx="44082">
                  <c:v>1</c:v>
                </c:pt>
                <c:pt idx="44083">
                  <c:v>1</c:v>
                </c:pt>
                <c:pt idx="44084">
                  <c:v>1</c:v>
                </c:pt>
                <c:pt idx="44085">
                  <c:v>1</c:v>
                </c:pt>
                <c:pt idx="44086">
                  <c:v>1</c:v>
                </c:pt>
                <c:pt idx="44087">
                  <c:v>1</c:v>
                </c:pt>
                <c:pt idx="44088">
                  <c:v>1</c:v>
                </c:pt>
                <c:pt idx="44089">
                  <c:v>1</c:v>
                </c:pt>
                <c:pt idx="44090">
                  <c:v>1</c:v>
                </c:pt>
                <c:pt idx="44091">
                  <c:v>1</c:v>
                </c:pt>
                <c:pt idx="44092">
                  <c:v>1</c:v>
                </c:pt>
                <c:pt idx="44093">
                  <c:v>1</c:v>
                </c:pt>
                <c:pt idx="44094">
                  <c:v>1</c:v>
                </c:pt>
                <c:pt idx="44095">
                  <c:v>1</c:v>
                </c:pt>
                <c:pt idx="44096">
                  <c:v>1</c:v>
                </c:pt>
                <c:pt idx="44097">
                  <c:v>1</c:v>
                </c:pt>
                <c:pt idx="44098">
                  <c:v>1</c:v>
                </c:pt>
                <c:pt idx="44099">
                  <c:v>1</c:v>
                </c:pt>
                <c:pt idx="44100">
                  <c:v>1</c:v>
                </c:pt>
                <c:pt idx="44101">
                  <c:v>1</c:v>
                </c:pt>
                <c:pt idx="44102">
                  <c:v>1</c:v>
                </c:pt>
                <c:pt idx="44103">
                  <c:v>1</c:v>
                </c:pt>
                <c:pt idx="44104">
                  <c:v>1</c:v>
                </c:pt>
                <c:pt idx="44105">
                  <c:v>1</c:v>
                </c:pt>
                <c:pt idx="44106">
                  <c:v>1</c:v>
                </c:pt>
                <c:pt idx="44107">
                  <c:v>1</c:v>
                </c:pt>
                <c:pt idx="44108">
                  <c:v>1</c:v>
                </c:pt>
                <c:pt idx="44109">
                  <c:v>1</c:v>
                </c:pt>
                <c:pt idx="44110">
                  <c:v>1</c:v>
                </c:pt>
                <c:pt idx="44111">
                  <c:v>1</c:v>
                </c:pt>
                <c:pt idx="44112">
                  <c:v>1</c:v>
                </c:pt>
                <c:pt idx="44113">
                  <c:v>1</c:v>
                </c:pt>
                <c:pt idx="44114">
                  <c:v>1</c:v>
                </c:pt>
                <c:pt idx="44115">
                  <c:v>1</c:v>
                </c:pt>
                <c:pt idx="44116">
                  <c:v>1</c:v>
                </c:pt>
                <c:pt idx="44117">
                  <c:v>1</c:v>
                </c:pt>
                <c:pt idx="44118">
                  <c:v>1</c:v>
                </c:pt>
                <c:pt idx="44119">
                  <c:v>1</c:v>
                </c:pt>
                <c:pt idx="44120">
                  <c:v>1</c:v>
                </c:pt>
                <c:pt idx="44121">
                  <c:v>1</c:v>
                </c:pt>
                <c:pt idx="44122">
                  <c:v>1</c:v>
                </c:pt>
                <c:pt idx="44123">
                  <c:v>1</c:v>
                </c:pt>
                <c:pt idx="44124">
                  <c:v>1</c:v>
                </c:pt>
                <c:pt idx="44125">
                  <c:v>1</c:v>
                </c:pt>
                <c:pt idx="44126">
                  <c:v>1</c:v>
                </c:pt>
                <c:pt idx="44127">
                  <c:v>1</c:v>
                </c:pt>
                <c:pt idx="44128">
                  <c:v>1</c:v>
                </c:pt>
                <c:pt idx="44129">
                  <c:v>1</c:v>
                </c:pt>
                <c:pt idx="44130">
                  <c:v>1</c:v>
                </c:pt>
                <c:pt idx="44131">
                  <c:v>1</c:v>
                </c:pt>
                <c:pt idx="44132">
                  <c:v>1</c:v>
                </c:pt>
                <c:pt idx="44133">
                  <c:v>1</c:v>
                </c:pt>
                <c:pt idx="44134">
                  <c:v>1</c:v>
                </c:pt>
                <c:pt idx="44135">
                  <c:v>1</c:v>
                </c:pt>
                <c:pt idx="44136">
                  <c:v>1</c:v>
                </c:pt>
                <c:pt idx="44137">
                  <c:v>1</c:v>
                </c:pt>
                <c:pt idx="44138">
                  <c:v>1</c:v>
                </c:pt>
                <c:pt idx="44139">
                  <c:v>1</c:v>
                </c:pt>
                <c:pt idx="44140">
                  <c:v>1</c:v>
                </c:pt>
                <c:pt idx="44141">
                  <c:v>1</c:v>
                </c:pt>
                <c:pt idx="44142">
                  <c:v>1</c:v>
                </c:pt>
                <c:pt idx="44143">
                  <c:v>1</c:v>
                </c:pt>
                <c:pt idx="44144">
                  <c:v>1</c:v>
                </c:pt>
                <c:pt idx="44145">
                  <c:v>1</c:v>
                </c:pt>
                <c:pt idx="44146">
                  <c:v>1</c:v>
                </c:pt>
                <c:pt idx="44147">
                  <c:v>1</c:v>
                </c:pt>
                <c:pt idx="44148">
                  <c:v>1</c:v>
                </c:pt>
                <c:pt idx="44149">
                  <c:v>1</c:v>
                </c:pt>
                <c:pt idx="44150">
                  <c:v>1</c:v>
                </c:pt>
                <c:pt idx="44151">
                  <c:v>1</c:v>
                </c:pt>
                <c:pt idx="44152">
                  <c:v>1</c:v>
                </c:pt>
                <c:pt idx="44153">
                  <c:v>1</c:v>
                </c:pt>
                <c:pt idx="44154">
                  <c:v>1</c:v>
                </c:pt>
                <c:pt idx="44155">
                  <c:v>1</c:v>
                </c:pt>
                <c:pt idx="44156">
                  <c:v>1</c:v>
                </c:pt>
                <c:pt idx="44157">
                  <c:v>1</c:v>
                </c:pt>
                <c:pt idx="44158">
                  <c:v>1</c:v>
                </c:pt>
                <c:pt idx="44159">
                  <c:v>1</c:v>
                </c:pt>
                <c:pt idx="44160">
                  <c:v>1</c:v>
                </c:pt>
                <c:pt idx="44161">
                  <c:v>1</c:v>
                </c:pt>
                <c:pt idx="44162">
                  <c:v>1</c:v>
                </c:pt>
                <c:pt idx="44163">
                  <c:v>1</c:v>
                </c:pt>
                <c:pt idx="44164">
                  <c:v>1</c:v>
                </c:pt>
                <c:pt idx="44165">
                  <c:v>1</c:v>
                </c:pt>
                <c:pt idx="44166">
                  <c:v>1</c:v>
                </c:pt>
                <c:pt idx="44167">
                  <c:v>1</c:v>
                </c:pt>
                <c:pt idx="44168">
                  <c:v>1</c:v>
                </c:pt>
                <c:pt idx="44169">
                  <c:v>1</c:v>
                </c:pt>
                <c:pt idx="44170">
                  <c:v>1</c:v>
                </c:pt>
                <c:pt idx="44171">
                  <c:v>1</c:v>
                </c:pt>
                <c:pt idx="44172">
                  <c:v>1</c:v>
                </c:pt>
                <c:pt idx="44173">
                  <c:v>1</c:v>
                </c:pt>
                <c:pt idx="44174">
                  <c:v>1</c:v>
                </c:pt>
                <c:pt idx="44175">
                  <c:v>1</c:v>
                </c:pt>
                <c:pt idx="44176">
                  <c:v>1</c:v>
                </c:pt>
                <c:pt idx="44177">
                  <c:v>1</c:v>
                </c:pt>
                <c:pt idx="44178">
                  <c:v>1</c:v>
                </c:pt>
                <c:pt idx="44179">
                  <c:v>1</c:v>
                </c:pt>
                <c:pt idx="44180">
                  <c:v>1</c:v>
                </c:pt>
                <c:pt idx="44181">
                  <c:v>1</c:v>
                </c:pt>
                <c:pt idx="44182">
                  <c:v>1</c:v>
                </c:pt>
                <c:pt idx="44183">
                  <c:v>1</c:v>
                </c:pt>
                <c:pt idx="44184">
                  <c:v>1</c:v>
                </c:pt>
                <c:pt idx="44185">
                  <c:v>1</c:v>
                </c:pt>
                <c:pt idx="44186">
                  <c:v>1</c:v>
                </c:pt>
                <c:pt idx="44187">
                  <c:v>1</c:v>
                </c:pt>
                <c:pt idx="44188">
                  <c:v>1</c:v>
                </c:pt>
                <c:pt idx="44189">
                  <c:v>1</c:v>
                </c:pt>
                <c:pt idx="44190">
                  <c:v>1</c:v>
                </c:pt>
                <c:pt idx="44191">
                  <c:v>1</c:v>
                </c:pt>
                <c:pt idx="44192">
                  <c:v>1</c:v>
                </c:pt>
                <c:pt idx="44193">
                  <c:v>1</c:v>
                </c:pt>
                <c:pt idx="44194">
                  <c:v>1</c:v>
                </c:pt>
                <c:pt idx="44195">
                  <c:v>1</c:v>
                </c:pt>
                <c:pt idx="44196">
                  <c:v>1</c:v>
                </c:pt>
                <c:pt idx="44197">
                  <c:v>1</c:v>
                </c:pt>
                <c:pt idx="44198">
                  <c:v>1</c:v>
                </c:pt>
                <c:pt idx="44199">
                  <c:v>1</c:v>
                </c:pt>
                <c:pt idx="44200">
                  <c:v>1</c:v>
                </c:pt>
                <c:pt idx="44201">
                  <c:v>1</c:v>
                </c:pt>
                <c:pt idx="44202">
                  <c:v>1</c:v>
                </c:pt>
                <c:pt idx="44203">
                  <c:v>1</c:v>
                </c:pt>
                <c:pt idx="44204">
                  <c:v>1</c:v>
                </c:pt>
                <c:pt idx="44205">
                  <c:v>1</c:v>
                </c:pt>
                <c:pt idx="44206">
                  <c:v>1</c:v>
                </c:pt>
                <c:pt idx="44207">
                  <c:v>1</c:v>
                </c:pt>
                <c:pt idx="44208">
                  <c:v>1</c:v>
                </c:pt>
                <c:pt idx="44209">
                  <c:v>1</c:v>
                </c:pt>
                <c:pt idx="44210">
                  <c:v>1</c:v>
                </c:pt>
                <c:pt idx="44211">
                  <c:v>1</c:v>
                </c:pt>
                <c:pt idx="44212">
                  <c:v>1</c:v>
                </c:pt>
                <c:pt idx="44213">
                  <c:v>1</c:v>
                </c:pt>
                <c:pt idx="44214">
                  <c:v>1</c:v>
                </c:pt>
                <c:pt idx="44215">
                  <c:v>1</c:v>
                </c:pt>
                <c:pt idx="44216">
                  <c:v>1</c:v>
                </c:pt>
                <c:pt idx="44217">
                  <c:v>1</c:v>
                </c:pt>
                <c:pt idx="44218">
                  <c:v>1</c:v>
                </c:pt>
                <c:pt idx="44219">
                  <c:v>1</c:v>
                </c:pt>
                <c:pt idx="44220">
                  <c:v>1</c:v>
                </c:pt>
                <c:pt idx="44221">
                  <c:v>1</c:v>
                </c:pt>
                <c:pt idx="44222">
                  <c:v>1</c:v>
                </c:pt>
                <c:pt idx="44223">
                  <c:v>1</c:v>
                </c:pt>
                <c:pt idx="44224">
                  <c:v>1</c:v>
                </c:pt>
                <c:pt idx="44225">
                  <c:v>1</c:v>
                </c:pt>
                <c:pt idx="44226">
                  <c:v>1</c:v>
                </c:pt>
                <c:pt idx="44227">
                  <c:v>1</c:v>
                </c:pt>
                <c:pt idx="44228">
                  <c:v>1</c:v>
                </c:pt>
                <c:pt idx="44229">
                  <c:v>1</c:v>
                </c:pt>
                <c:pt idx="44230">
                  <c:v>1</c:v>
                </c:pt>
                <c:pt idx="44231">
                  <c:v>1</c:v>
                </c:pt>
                <c:pt idx="44232">
                  <c:v>1</c:v>
                </c:pt>
                <c:pt idx="44233">
                  <c:v>1</c:v>
                </c:pt>
                <c:pt idx="44234">
                  <c:v>1</c:v>
                </c:pt>
                <c:pt idx="44235">
                  <c:v>1</c:v>
                </c:pt>
                <c:pt idx="44236">
                  <c:v>1</c:v>
                </c:pt>
                <c:pt idx="44237">
                  <c:v>1</c:v>
                </c:pt>
                <c:pt idx="44238">
                  <c:v>1</c:v>
                </c:pt>
                <c:pt idx="44239">
                  <c:v>1</c:v>
                </c:pt>
                <c:pt idx="44240">
                  <c:v>1</c:v>
                </c:pt>
                <c:pt idx="44241">
                  <c:v>1</c:v>
                </c:pt>
                <c:pt idx="44242">
                  <c:v>1</c:v>
                </c:pt>
                <c:pt idx="44243">
                  <c:v>1</c:v>
                </c:pt>
                <c:pt idx="44244">
                  <c:v>1</c:v>
                </c:pt>
                <c:pt idx="44245">
                  <c:v>1</c:v>
                </c:pt>
                <c:pt idx="44246">
                  <c:v>1</c:v>
                </c:pt>
                <c:pt idx="44247">
                  <c:v>1</c:v>
                </c:pt>
                <c:pt idx="44248">
                  <c:v>1</c:v>
                </c:pt>
                <c:pt idx="44249">
                  <c:v>1</c:v>
                </c:pt>
                <c:pt idx="44250">
                  <c:v>1</c:v>
                </c:pt>
                <c:pt idx="44251">
                  <c:v>1</c:v>
                </c:pt>
                <c:pt idx="44252">
                  <c:v>1</c:v>
                </c:pt>
                <c:pt idx="44253">
                  <c:v>1</c:v>
                </c:pt>
                <c:pt idx="44254">
                  <c:v>1</c:v>
                </c:pt>
                <c:pt idx="44255">
                  <c:v>1</c:v>
                </c:pt>
                <c:pt idx="44256">
                  <c:v>1</c:v>
                </c:pt>
                <c:pt idx="44257">
                  <c:v>1</c:v>
                </c:pt>
                <c:pt idx="44258">
                  <c:v>1</c:v>
                </c:pt>
                <c:pt idx="44259">
                  <c:v>0.2</c:v>
                </c:pt>
                <c:pt idx="44260">
                  <c:v>1</c:v>
                </c:pt>
                <c:pt idx="44261">
                  <c:v>1</c:v>
                </c:pt>
                <c:pt idx="44262">
                  <c:v>1</c:v>
                </c:pt>
                <c:pt idx="44263">
                  <c:v>1</c:v>
                </c:pt>
                <c:pt idx="44264">
                  <c:v>1</c:v>
                </c:pt>
                <c:pt idx="44265">
                  <c:v>1</c:v>
                </c:pt>
                <c:pt idx="44266">
                  <c:v>1</c:v>
                </c:pt>
                <c:pt idx="44267">
                  <c:v>1</c:v>
                </c:pt>
                <c:pt idx="44268">
                  <c:v>1</c:v>
                </c:pt>
                <c:pt idx="44269">
                  <c:v>1</c:v>
                </c:pt>
                <c:pt idx="44270">
                  <c:v>1</c:v>
                </c:pt>
                <c:pt idx="44271">
                  <c:v>1</c:v>
                </c:pt>
                <c:pt idx="44272">
                  <c:v>1</c:v>
                </c:pt>
                <c:pt idx="44273">
                  <c:v>1</c:v>
                </c:pt>
                <c:pt idx="44274">
                  <c:v>1</c:v>
                </c:pt>
                <c:pt idx="44275">
                  <c:v>1</c:v>
                </c:pt>
                <c:pt idx="44276">
                  <c:v>1</c:v>
                </c:pt>
                <c:pt idx="44277">
                  <c:v>1</c:v>
                </c:pt>
                <c:pt idx="44278">
                  <c:v>1</c:v>
                </c:pt>
                <c:pt idx="44279">
                  <c:v>1</c:v>
                </c:pt>
                <c:pt idx="44280">
                  <c:v>1</c:v>
                </c:pt>
                <c:pt idx="44281">
                  <c:v>1</c:v>
                </c:pt>
                <c:pt idx="44282">
                  <c:v>1</c:v>
                </c:pt>
                <c:pt idx="44283">
                  <c:v>1</c:v>
                </c:pt>
                <c:pt idx="44284">
                  <c:v>1</c:v>
                </c:pt>
                <c:pt idx="44285">
                  <c:v>1</c:v>
                </c:pt>
                <c:pt idx="44286">
                  <c:v>1</c:v>
                </c:pt>
                <c:pt idx="44287">
                  <c:v>1</c:v>
                </c:pt>
                <c:pt idx="44288">
                  <c:v>1</c:v>
                </c:pt>
                <c:pt idx="44289">
                  <c:v>1</c:v>
                </c:pt>
                <c:pt idx="44290">
                  <c:v>1</c:v>
                </c:pt>
                <c:pt idx="44291">
                  <c:v>1</c:v>
                </c:pt>
                <c:pt idx="44292">
                  <c:v>1</c:v>
                </c:pt>
                <c:pt idx="44293">
                  <c:v>1</c:v>
                </c:pt>
                <c:pt idx="44294">
                  <c:v>0.4</c:v>
                </c:pt>
                <c:pt idx="44295">
                  <c:v>1</c:v>
                </c:pt>
                <c:pt idx="44296">
                  <c:v>1</c:v>
                </c:pt>
                <c:pt idx="44297">
                  <c:v>1</c:v>
                </c:pt>
                <c:pt idx="44298">
                  <c:v>1</c:v>
                </c:pt>
                <c:pt idx="44299">
                  <c:v>1</c:v>
                </c:pt>
                <c:pt idx="44300">
                  <c:v>1</c:v>
                </c:pt>
                <c:pt idx="44301">
                  <c:v>1</c:v>
                </c:pt>
                <c:pt idx="44302">
                  <c:v>1</c:v>
                </c:pt>
                <c:pt idx="44303">
                  <c:v>1</c:v>
                </c:pt>
                <c:pt idx="44304">
                  <c:v>1</c:v>
                </c:pt>
                <c:pt idx="44305">
                  <c:v>1</c:v>
                </c:pt>
                <c:pt idx="44306">
                  <c:v>1</c:v>
                </c:pt>
                <c:pt idx="44307">
                  <c:v>1</c:v>
                </c:pt>
                <c:pt idx="44308">
                  <c:v>1</c:v>
                </c:pt>
                <c:pt idx="44309">
                  <c:v>1</c:v>
                </c:pt>
                <c:pt idx="44310">
                  <c:v>1</c:v>
                </c:pt>
                <c:pt idx="44311">
                  <c:v>1</c:v>
                </c:pt>
                <c:pt idx="44312">
                  <c:v>1</c:v>
                </c:pt>
                <c:pt idx="44313">
                  <c:v>1</c:v>
                </c:pt>
                <c:pt idx="44314">
                  <c:v>1</c:v>
                </c:pt>
                <c:pt idx="44315">
                  <c:v>1</c:v>
                </c:pt>
                <c:pt idx="44316">
                  <c:v>1</c:v>
                </c:pt>
                <c:pt idx="44317">
                  <c:v>1</c:v>
                </c:pt>
                <c:pt idx="44318">
                  <c:v>1</c:v>
                </c:pt>
                <c:pt idx="44319">
                  <c:v>1</c:v>
                </c:pt>
                <c:pt idx="44320">
                  <c:v>1</c:v>
                </c:pt>
                <c:pt idx="44321">
                  <c:v>1</c:v>
                </c:pt>
                <c:pt idx="44322">
                  <c:v>1</c:v>
                </c:pt>
                <c:pt idx="44323">
                  <c:v>1</c:v>
                </c:pt>
                <c:pt idx="44324">
                  <c:v>1</c:v>
                </c:pt>
                <c:pt idx="44325">
                  <c:v>1</c:v>
                </c:pt>
                <c:pt idx="44326">
                  <c:v>1</c:v>
                </c:pt>
                <c:pt idx="44327">
                  <c:v>1</c:v>
                </c:pt>
                <c:pt idx="44328">
                  <c:v>1</c:v>
                </c:pt>
                <c:pt idx="44329">
                  <c:v>1</c:v>
                </c:pt>
                <c:pt idx="44330">
                  <c:v>1</c:v>
                </c:pt>
                <c:pt idx="44331">
                  <c:v>1</c:v>
                </c:pt>
                <c:pt idx="44332">
                  <c:v>1</c:v>
                </c:pt>
                <c:pt idx="44333">
                  <c:v>1</c:v>
                </c:pt>
                <c:pt idx="44334">
                  <c:v>1</c:v>
                </c:pt>
                <c:pt idx="44335">
                  <c:v>1</c:v>
                </c:pt>
                <c:pt idx="44336">
                  <c:v>1</c:v>
                </c:pt>
                <c:pt idx="44337">
                  <c:v>1</c:v>
                </c:pt>
                <c:pt idx="44338">
                  <c:v>1</c:v>
                </c:pt>
                <c:pt idx="44339">
                  <c:v>1</c:v>
                </c:pt>
                <c:pt idx="44340">
                  <c:v>1</c:v>
                </c:pt>
                <c:pt idx="44341">
                  <c:v>1</c:v>
                </c:pt>
                <c:pt idx="44342">
                  <c:v>1</c:v>
                </c:pt>
                <c:pt idx="44343">
                  <c:v>1</c:v>
                </c:pt>
                <c:pt idx="44344">
                  <c:v>1</c:v>
                </c:pt>
                <c:pt idx="44345">
                  <c:v>1</c:v>
                </c:pt>
                <c:pt idx="44346">
                  <c:v>1</c:v>
                </c:pt>
                <c:pt idx="44347">
                  <c:v>1</c:v>
                </c:pt>
                <c:pt idx="44348">
                  <c:v>1</c:v>
                </c:pt>
                <c:pt idx="44349">
                  <c:v>1</c:v>
                </c:pt>
                <c:pt idx="44350">
                  <c:v>1</c:v>
                </c:pt>
                <c:pt idx="44351">
                  <c:v>1</c:v>
                </c:pt>
                <c:pt idx="44352">
                  <c:v>1</c:v>
                </c:pt>
                <c:pt idx="44353">
                  <c:v>1</c:v>
                </c:pt>
                <c:pt idx="44354">
                  <c:v>1</c:v>
                </c:pt>
                <c:pt idx="44355">
                  <c:v>1</c:v>
                </c:pt>
                <c:pt idx="44356">
                  <c:v>1</c:v>
                </c:pt>
                <c:pt idx="44357">
                  <c:v>1</c:v>
                </c:pt>
                <c:pt idx="44358">
                  <c:v>1</c:v>
                </c:pt>
                <c:pt idx="44359">
                  <c:v>1</c:v>
                </c:pt>
                <c:pt idx="44360">
                  <c:v>1</c:v>
                </c:pt>
                <c:pt idx="44361">
                  <c:v>1</c:v>
                </c:pt>
                <c:pt idx="44362">
                  <c:v>1</c:v>
                </c:pt>
                <c:pt idx="44363">
                  <c:v>1</c:v>
                </c:pt>
                <c:pt idx="44364">
                  <c:v>1</c:v>
                </c:pt>
                <c:pt idx="44365">
                  <c:v>1</c:v>
                </c:pt>
                <c:pt idx="44366">
                  <c:v>1</c:v>
                </c:pt>
                <c:pt idx="44367">
                  <c:v>1</c:v>
                </c:pt>
                <c:pt idx="44368">
                  <c:v>1</c:v>
                </c:pt>
                <c:pt idx="44369">
                  <c:v>1</c:v>
                </c:pt>
                <c:pt idx="44370">
                  <c:v>1</c:v>
                </c:pt>
                <c:pt idx="44371">
                  <c:v>1</c:v>
                </c:pt>
                <c:pt idx="44372">
                  <c:v>1</c:v>
                </c:pt>
                <c:pt idx="44373">
                  <c:v>1</c:v>
                </c:pt>
                <c:pt idx="44374">
                  <c:v>1</c:v>
                </c:pt>
                <c:pt idx="44375">
                  <c:v>1</c:v>
                </c:pt>
                <c:pt idx="44376">
                  <c:v>1</c:v>
                </c:pt>
                <c:pt idx="44377">
                  <c:v>1</c:v>
                </c:pt>
                <c:pt idx="44378">
                  <c:v>1</c:v>
                </c:pt>
                <c:pt idx="44379">
                  <c:v>1</c:v>
                </c:pt>
                <c:pt idx="44380">
                  <c:v>1</c:v>
                </c:pt>
                <c:pt idx="44381">
                  <c:v>1</c:v>
                </c:pt>
                <c:pt idx="44382">
                  <c:v>1</c:v>
                </c:pt>
                <c:pt idx="44383">
                  <c:v>1</c:v>
                </c:pt>
                <c:pt idx="44384">
                  <c:v>1</c:v>
                </c:pt>
                <c:pt idx="44385">
                  <c:v>1</c:v>
                </c:pt>
                <c:pt idx="44386">
                  <c:v>1</c:v>
                </c:pt>
                <c:pt idx="44387">
                  <c:v>1</c:v>
                </c:pt>
                <c:pt idx="44388">
                  <c:v>1</c:v>
                </c:pt>
                <c:pt idx="44389">
                  <c:v>1</c:v>
                </c:pt>
                <c:pt idx="44390">
                  <c:v>1</c:v>
                </c:pt>
                <c:pt idx="44391">
                  <c:v>1</c:v>
                </c:pt>
                <c:pt idx="44392">
                  <c:v>1</c:v>
                </c:pt>
                <c:pt idx="44393">
                  <c:v>1</c:v>
                </c:pt>
                <c:pt idx="44394">
                  <c:v>1</c:v>
                </c:pt>
                <c:pt idx="44395">
                  <c:v>1</c:v>
                </c:pt>
                <c:pt idx="44396">
                  <c:v>1</c:v>
                </c:pt>
                <c:pt idx="44397">
                  <c:v>1</c:v>
                </c:pt>
                <c:pt idx="44398">
                  <c:v>1</c:v>
                </c:pt>
                <c:pt idx="44399">
                  <c:v>1</c:v>
                </c:pt>
                <c:pt idx="44400">
                  <c:v>1</c:v>
                </c:pt>
                <c:pt idx="44401">
                  <c:v>1</c:v>
                </c:pt>
                <c:pt idx="44402">
                  <c:v>1</c:v>
                </c:pt>
                <c:pt idx="44403">
                  <c:v>1</c:v>
                </c:pt>
                <c:pt idx="44404">
                  <c:v>1</c:v>
                </c:pt>
                <c:pt idx="44405">
                  <c:v>1</c:v>
                </c:pt>
                <c:pt idx="44406">
                  <c:v>1</c:v>
                </c:pt>
                <c:pt idx="44407">
                  <c:v>1</c:v>
                </c:pt>
                <c:pt idx="44408">
                  <c:v>1</c:v>
                </c:pt>
                <c:pt idx="44409">
                  <c:v>1</c:v>
                </c:pt>
                <c:pt idx="44410">
                  <c:v>1</c:v>
                </c:pt>
                <c:pt idx="44411">
                  <c:v>1</c:v>
                </c:pt>
                <c:pt idx="44412">
                  <c:v>1</c:v>
                </c:pt>
                <c:pt idx="44413">
                  <c:v>1</c:v>
                </c:pt>
                <c:pt idx="44414">
                  <c:v>1</c:v>
                </c:pt>
                <c:pt idx="44415">
                  <c:v>1</c:v>
                </c:pt>
                <c:pt idx="44416">
                  <c:v>1</c:v>
                </c:pt>
                <c:pt idx="44417">
                  <c:v>1</c:v>
                </c:pt>
                <c:pt idx="44418">
                  <c:v>1</c:v>
                </c:pt>
                <c:pt idx="44419">
                  <c:v>1</c:v>
                </c:pt>
                <c:pt idx="44420">
                  <c:v>1</c:v>
                </c:pt>
                <c:pt idx="44421">
                  <c:v>1</c:v>
                </c:pt>
                <c:pt idx="44422">
                  <c:v>1</c:v>
                </c:pt>
                <c:pt idx="44423">
                  <c:v>1</c:v>
                </c:pt>
                <c:pt idx="44424">
                  <c:v>1</c:v>
                </c:pt>
                <c:pt idx="44425">
                  <c:v>1</c:v>
                </c:pt>
                <c:pt idx="44426">
                  <c:v>1</c:v>
                </c:pt>
                <c:pt idx="44427">
                  <c:v>1</c:v>
                </c:pt>
                <c:pt idx="44428">
                  <c:v>1</c:v>
                </c:pt>
                <c:pt idx="44429">
                  <c:v>1</c:v>
                </c:pt>
                <c:pt idx="44430">
                  <c:v>1</c:v>
                </c:pt>
                <c:pt idx="44431">
                  <c:v>1</c:v>
                </c:pt>
                <c:pt idx="44432">
                  <c:v>1</c:v>
                </c:pt>
                <c:pt idx="44433">
                  <c:v>1</c:v>
                </c:pt>
                <c:pt idx="44434">
                  <c:v>1</c:v>
                </c:pt>
                <c:pt idx="44435">
                  <c:v>1</c:v>
                </c:pt>
                <c:pt idx="44436">
                  <c:v>1</c:v>
                </c:pt>
                <c:pt idx="44437">
                  <c:v>1</c:v>
                </c:pt>
                <c:pt idx="44438">
                  <c:v>1</c:v>
                </c:pt>
                <c:pt idx="44439">
                  <c:v>1</c:v>
                </c:pt>
                <c:pt idx="44440">
                  <c:v>1</c:v>
                </c:pt>
                <c:pt idx="44441">
                  <c:v>1</c:v>
                </c:pt>
                <c:pt idx="44442">
                  <c:v>1</c:v>
                </c:pt>
                <c:pt idx="44443">
                  <c:v>1</c:v>
                </c:pt>
                <c:pt idx="44444">
                  <c:v>1</c:v>
                </c:pt>
                <c:pt idx="44445">
                  <c:v>1</c:v>
                </c:pt>
                <c:pt idx="44446">
                  <c:v>1</c:v>
                </c:pt>
                <c:pt idx="44447">
                  <c:v>1</c:v>
                </c:pt>
                <c:pt idx="44448">
                  <c:v>1</c:v>
                </c:pt>
                <c:pt idx="44449">
                  <c:v>1</c:v>
                </c:pt>
                <c:pt idx="44450">
                  <c:v>1</c:v>
                </c:pt>
                <c:pt idx="44451">
                  <c:v>1</c:v>
                </c:pt>
                <c:pt idx="44452">
                  <c:v>1</c:v>
                </c:pt>
                <c:pt idx="44453">
                  <c:v>1</c:v>
                </c:pt>
                <c:pt idx="44454">
                  <c:v>1</c:v>
                </c:pt>
                <c:pt idx="44455">
                  <c:v>1</c:v>
                </c:pt>
                <c:pt idx="44456">
                  <c:v>1</c:v>
                </c:pt>
                <c:pt idx="44457">
                  <c:v>1</c:v>
                </c:pt>
                <c:pt idx="44458">
                  <c:v>1</c:v>
                </c:pt>
                <c:pt idx="44459">
                  <c:v>1</c:v>
                </c:pt>
                <c:pt idx="44460">
                  <c:v>1</c:v>
                </c:pt>
                <c:pt idx="44461">
                  <c:v>1</c:v>
                </c:pt>
                <c:pt idx="44462">
                  <c:v>1</c:v>
                </c:pt>
                <c:pt idx="44463">
                  <c:v>1</c:v>
                </c:pt>
                <c:pt idx="44464">
                  <c:v>1</c:v>
                </c:pt>
                <c:pt idx="44465">
                  <c:v>1</c:v>
                </c:pt>
                <c:pt idx="44466">
                  <c:v>1</c:v>
                </c:pt>
                <c:pt idx="44467">
                  <c:v>1</c:v>
                </c:pt>
                <c:pt idx="44468">
                  <c:v>1</c:v>
                </c:pt>
                <c:pt idx="44469">
                  <c:v>1</c:v>
                </c:pt>
                <c:pt idx="44470">
                  <c:v>1</c:v>
                </c:pt>
                <c:pt idx="44471">
                  <c:v>1</c:v>
                </c:pt>
                <c:pt idx="44472">
                  <c:v>1</c:v>
                </c:pt>
                <c:pt idx="44473">
                  <c:v>1</c:v>
                </c:pt>
                <c:pt idx="44474">
                  <c:v>1</c:v>
                </c:pt>
                <c:pt idx="44475">
                  <c:v>1</c:v>
                </c:pt>
                <c:pt idx="44476">
                  <c:v>1</c:v>
                </c:pt>
                <c:pt idx="44477">
                  <c:v>1</c:v>
                </c:pt>
                <c:pt idx="44478">
                  <c:v>1</c:v>
                </c:pt>
                <c:pt idx="44479">
                  <c:v>1</c:v>
                </c:pt>
                <c:pt idx="44480">
                  <c:v>1</c:v>
                </c:pt>
                <c:pt idx="44481">
                  <c:v>1</c:v>
                </c:pt>
                <c:pt idx="44482">
                  <c:v>1</c:v>
                </c:pt>
                <c:pt idx="44483">
                  <c:v>1</c:v>
                </c:pt>
                <c:pt idx="44484">
                  <c:v>1</c:v>
                </c:pt>
                <c:pt idx="44485">
                  <c:v>1</c:v>
                </c:pt>
                <c:pt idx="44486">
                  <c:v>1</c:v>
                </c:pt>
                <c:pt idx="44487">
                  <c:v>1</c:v>
                </c:pt>
                <c:pt idx="44488">
                  <c:v>1</c:v>
                </c:pt>
                <c:pt idx="44489">
                  <c:v>1</c:v>
                </c:pt>
                <c:pt idx="44490">
                  <c:v>1</c:v>
                </c:pt>
                <c:pt idx="44491">
                  <c:v>1</c:v>
                </c:pt>
                <c:pt idx="44492">
                  <c:v>1</c:v>
                </c:pt>
                <c:pt idx="44493">
                  <c:v>1</c:v>
                </c:pt>
                <c:pt idx="44494">
                  <c:v>1</c:v>
                </c:pt>
                <c:pt idx="44495">
                  <c:v>1</c:v>
                </c:pt>
                <c:pt idx="44496">
                  <c:v>1</c:v>
                </c:pt>
                <c:pt idx="44497">
                  <c:v>1</c:v>
                </c:pt>
                <c:pt idx="44498">
                  <c:v>1</c:v>
                </c:pt>
                <c:pt idx="44499">
                  <c:v>1</c:v>
                </c:pt>
                <c:pt idx="44500">
                  <c:v>1</c:v>
                </c:pt>
                <c:pt idx="44501">
                  <c:v>1</c:v>
                </c:pt>
                <c:pt idx="44502">
                  <c:v>1</c:v>
                </c:pt>
                <c:pt idx="44503">
                  <c:v>1</c:v>
                </c:pt>
                <c:pt idx="44504">
                  <c:v>1</c:v>
                </c:pt>
                <c:pt idx="44505">
                  <c:v>1</c:v>
                </c:pt>
                <c:pt idx="44506">
                  <c:v>1</c:v>
                </c:pt>
                <c:pt idx="44507">
                  <c:v>1</c:v>
                </c:pt>
                <c:pt idx="44508">
                  <c:v>1</c:v>
                </c:pt>
                <c:pt idx="44509">
                  <c:v>1</c:v>
                </c:pt>
                <c:pt idx="44510">
                  <c:v>1</c:v>
                </c:pt>
                <c:pt idx="44511">
                  <c:v>1</c:v>
                </c:pt>
                <c:pt idx="44512">
                  <c:v>1</c:v>
                </c:pt>
                <c:pt idx="44513">
                  <c:v>1</c:v>
                </c:pt>
                <c:pt idx="44514">
                  <c:v>1</c:v>
                </c:pt>
                <c:pt idx="44515">
                  <c:v>1</c:v>
                </c:pt>
                <c:pt idx="44516">
                  <c:v>1</c:v>
                </c:pt>
                <c:pt idx="44517">
                  <c:v>1</c:v>
                </c:pt>
                <c:pt idx="44518">
                  <c:v>1</c:v>
                </c:pt>
                <c:pt idx="44519">
                  <c:v>1</c:v>
                </c:pt>
                <c:pt idx="44520">
                  <c:v>1</c:v>
                </c:pt>
                <c:pt idx="44521">
                  <c:v>1</c:v>
                </c:pt>
                <c:pt idx="44522">
                  <c:v>1</c:v>
                </c:pt>
                <c:pt idx="44523">
                  <c:v>1</c:v>
                </c:pt>
                <c:pt idx="44524">
                  <c:v>1</c:v>
                </c:pt>
                <c:pt idx="44525">
                  <c:v>1</c:v>
                </c:pt>
                <c:pt idx="44526">
                  <c:v>1</c:v>
                </c:pt>
                <c:pt idx="44527">
                  <c:v>1</c:v>
                </c:pt>
                <c:pt idx="44528">
                  <c:v>1</c:v>
                </c:pt>
                <c:pt idx="44529">
                  <c:v>1</c:v>
                </c:pt>
                <c:pt idx="44530">
                  <c:v>1</c:v>
                </c:pt>
                <c:pt idx="44531">
                  <c:v>1</c:v>
                </c:pt>
                <c:pt idx="44532">
                  <c:v>1</c:v>
                </c:pt>
                <c:pt idx="44533">
                  <c:v>1</c:v>
                </c:pt>
                <c:pt idx="44534">
                  <c:v>1</c:v>
                </c:pt>
                <c:pt idx="44535">
                  <c:v>1</c:v>
                </c:pt>
                <c:pt idx="44536">
                  <c:v>1</c:v>
                </c:pt>
                <c:pt idx="44537">
                  <c:v>1</c:v>
                </c:pt>
                <c:pt idx="44538">
                  <c:v>1</c:v>
                </c:pt>
                <c:pt idx="44539">
                  <c:v>1</c:v>
                </c:pt>
                <c:pt idx="44540">
                  <c:v>1</c:v>
                </c:pt>
                <c:pt idx="44541">
                  <c:v>1</c:v>
                </c:pt>
                <c:pt idx="44542">
                  <c:v>1</c:v>
                </c:pt>
                <c:pt idx="44543">
                  <c:v>1</c:v>
                </c:pt>
                <c:pt idx="44544">
                  <c:v>1</c:v>
                </c:pt>
                <c:pt idx="44545">
                  <c:v>1</c:v>
                </c:pt>
                <c:pt idx="44546">
                  <c:v>1</c:v>
                </c:pt>
                <c:pt idx="44547">
                  <c:v>1</c:v>
                </c:pt>
                <c:pt idx="44548">
                  <c:v>1</c:v>
                </c:pt>
                <c:pt idx="44549">
                  <c:v>1</c:v>
                </c:pt>
                <c:pt idx="44550">
                  <c:v>1</c:v>
                </c:pt>
                <c:pt idx="44551">
                  <c:v>1</c:v>
                </c:pt>
                <c:pt idx="44552">
                  <c:v>1</c:v>
                </c:pt>
                <c:pt idx="44553">
                  <c:v>1</c:v>
                </c:pt>
                <c:pt idx="44554">
                  <c:v>1</c:v>
                </c:pt>
                <c:pt idx="44555">
                  <c:v>1</c:v>
                </c:pt>
                <c:pt idx="44556">
                  <c:v>1</c:v>
                </c:pt>
                <c:pt idx="44557">
                  <c:v>1</c:v>
                </c:pt>
                <c:pt idx="44558">
                  <c:v>1</c:v>
                </c:pt>
                <c:pt idx="44559">
                  <c:v>1</c:v>
                </c:pt>
                <c:pt idx="44560">
                  <c:v>1</c:v>
                </c:pt>
                <c:pt idx="44561">
                  <c:v>1</c:v>
                </c:pt>
                <c:pt idx="44562">
                  <c:v>1</c:v>
                </c:pt>
                <c:pt idx="44563">
                  <c:v>1</c:v>
                </c:pt>
                <c:pt idx="44564">
                  <c:v>1</c:v>
                </c:pt>
                <c:pt idx="44565">
                  <c:v>1</c:v>
                </c:pt>
                <c:pt idx="44566">
                  <c:v>1</c:v>
                </c:pt>
                <c:pt idx="44567">
                  <c:v>1</c:v>
                </c:pt>
                <c:pt idx="44568">
                  <c:v>1</c:v>
                </c:pt>
                <c:pt idx="44569">
                  <c:v>1</c:v>
                </c:pt>
                <c:pt idx="44570">
                  <c:v>1</c:v>
                </c:pt>
                <c:pt idx="44571">
                  <c:v>1</c:v>
                </c:pt>
                <c:pt idx="44572">
                  <c:v>1</c:v>
                </c:pt>
                <c:pt idx="44573">
                  <c:v>1</c:v>
                </c:pt>
                <c:pt idx="44574">
                  <c:v>1</c:v>
                </c:pt>
                <c:pt idx="44575">
                  <c:v>1</c:v>
                </c:pt>
                <c:pt idx="44576">
                  <c:v>1</c:v>
                </c:pt>
                <c:pt idx="44577">
                  <c:v>1</c:v>
                </c:pt>
                <c:pt idx="44578">
                  <c:v>1</c:v>
                </c:pt>
                <c:pt idx="44579">
                  <c:v>1</c:v>
                </c:pt>
                <c:pt idx="44580">
                  <c:v>1</c:v>
                </c:pt>
                <c:pt idx="44581">
                  <c:v>1</c:v>
                </c:pt>
                <c:pt idx="44582">
                  <c:v>1</c:v>
                </c:pt>
                <c:pt idx="44583">
                  <c:v>1</c:v>
                </c:pt>
                <c:pt idx="44584">
                  <c:v>1</c:v>
                </c:pt>
                <c:pt idx="44585">
                  <c:v>1</c:v>
                </c:pt>
                <c:pt idx="44586">
                  <c:v>1</c:v>
                </c:pt>
                <c:pt idx="44587">
                  <c:v>1</c:v>
                </c:pt>
                <c:pt idx="44588">
                  <c:v>1</c:v>
                </c:pt>
                <c:pt idx="44589">
                  <c:v>1</c:v>
                </c:pt>
                <c:pt idx="44590">
                  <c:v>1</c:v>
                </c:pt>
                <c:pt idx="44591">
                  <c:v>1</c:v>
                </c:pt>
                <c:pt idx="44592">
                  <c:v>1</c:v>
                </c:pt>
                <c:pt idx="44593">
                  <c:v>1</c:v>
                </c:pt>
                <c:pt idx="44594">
                  <c:v>1</c:v>
                </c:pt>
                <c:pt idx="44595">
                  <c:v>1</c:v>
                </c:pt>
                <c:pt idx="44596">
                  <c:v>0.8</c:v>
                </c:pt>
                <c:pt idx="44597">
                  <c:v>1</c:v>
                </c:pt>
                <c:pt idx="44598">
                  <c:v>1</c:v>
                </c:pt>
                <c:pt idx="44599">
                  <c:v>1</c:v>
                </c:pt>
                <c:pt idx="44600">
                  <c:v>1</c:v>
                </c:pt>
                <c:pt idx="44601">
                  <c:v>1</c:v>
                </c:pt>
                <c:pt idx="44602">
                  <c:v>1</c:v>
                </c:pt>
                <c:pt idx="44603">
                  <c:v>0.8</c:v>
                </c:pt>
                <c:pt idx="44604">
                  <c:v>1</c:v>
                </c:pt>
                <c:pt idx="44605">
                  <c:v>1</c:v>
                </c:pt>
                <c:pt idx="44606">
                  <c:v>1</c:v>
                </c:pt>
                <c:pt idx="44607">
                  <c:v>1</c:v>
                </c:pt>
                <c:pt idx="44608">
                  <c:v>1</c:v>
                </c:pt>
                <c:pt idx="44609">
                  <c:v>1</c:v>
                </c:pt>
                <c:pt idx="44610">
                  <c:v>1</c:v>
                </c:pt>
                <c:pt idx="44611">
                  <c:v>1</c:v>
                </c:pt>
                <c:pt idx="44612">
                  <c:v>1</c:v>
                </c:pt>
                <c:pt idx="44613">
                  <c:v>1</c:v>
                </c:pt>
                <c:pt idx="44614">
                  <c:v>1</c:v>
                </c:pt>
                <c:pt idx="44615">
                  <c:v>1</c:v>
                </c:pt>
                <c:pt idx="44616">
                  <c:v>1</c:v>
                </c:pt>
                <c:pt idx="44617">
                  <c:v>1</c:v>
                </c:pt>
                <c:pt idx="44618">
                  <c:v>1</c:v>
                </c:pt>
                <c:pt idx="44619">
                  <c:v>1</c:v>
                </c:pt>
                <c:pt idx="44620">
                  <c:v>1</c:v>
                </c:pt>
                <c:pt idx="44621">
                  <c:v>1</c:v>
                </c:pt>
                <c:pt idx="44622">
                  <c:v>1</c:v>
                </c:pt>
                <c:pt idx="44623">
                  <c:v>1</c:v>
                </c:pt>
                <c:pt idx="44624">
                  <c:v>1</c:v>
                </c:pt>
                <c:pt idx="44625">
                  <c:v>1</c:v>
                </c:pt>
                <c:pt idx="44626">
                  <c:v>1</c:v>
                </c:pt>
                <c:pt idx="44627">
                  <c:v>1</c:v>
                </c:pt>
                <c:pt idx="44628">
                  <c:v>1</c:v>
                </c:pt>
                <c:pt idx="44629">
                  <c:v>1</c:v>
                </c:pt>
                <c:pt idx="44630">
                  <c:v>1</c:v>
                </c:pt>
                <c:pt idx="44631">
                  <c:v>1</c:v>
                </c:pt>
                <c:pt idx="44632">
                  <c:v>1</c:v>
                </c:pt>
                <c:pt idx="44633">
                  <c:v>1</c:v>
                </c:pt>
                <c:pt idx="44634">
                  <c:v>1</c:v>
                </c:pt>
                <c:pt idx="44635">
                  <c:v>1</c:v>
                </c:pt>
                <c:pt idx="44636">
                  <c:v>1</c:v>
                </c:pt>
                <c:pt idx="44637">
                  <c:v>1</c:v>
                </c:pt>
                <c:pt idx="44638">
                  <c:v>1</c:v>
                </c:pt>
                <c:pt idx="44639">
                  <c:v>1</c:v>
                </c:pt>
                <c:pt idx="44640">
                  <c:v>1</c:v>
                </c:pt>
                <c:pt idx="44641">
                  <c:v>1</c:v>
                </c:pt>
                <c:pt idx="44642">
                  <c:v>1</c:v>
                </c:pt>
                <c:pt idx="44643">
                  <c:v>1</c:v>
                </c:pt>
                <c:pt idx="44644">
                  <c:v>1</c:v>
                </c:pt>
                <c:pt idx="44645">
                  <c:v>1</c:v>
                </c:pt>
                <c:pt idx="44646">
                  <c:v>1</c:v>
                </c:pt>
                <c:pt idx="44647">
                  <c:v>1</c:v>
                </c:pt>
                <c:pt idx="44648">
                  <c:v>1</c:v>
                </c:pt>
                <c:pt idx="44649">
                  <c:v>1</c:v>
                </c:pt>
                <c:pt idx="44650">
                  <c:v>0.6</c:v>
                </c:pt>
                <c:pt idx="44651">
                  <c:v>1</c:v>
                </c:pt>
                <c:pt idx="44652">
                  <c:v>1</c:v>
                </c:pt>
                <c:pt idx="44653">
                  <c:v>1</c:v>
                </c:pt>
                <c:pt idx="44654">
                  <c:v>0.6</c:v>
                </c:pt>
                <c:pt idx="44655">
                  <c:v>1</c:v>
                </c:pt>
                <c:pt idx="44656">
                  <c:v>1</c:v>
                </c:pt>
                <c:pt idx="44657">
                  <c:v>1</c:v>
                </c:pt>
                <c:pt idx="44658">
                  <c:v>1</c:v>
                </c:pt>
                <c:pt idx="44659">
                  <c:v>1</c:v>
                </c:pt>
                <c:pt idx="44660">
                  <c:v>1</c:v>
                </c:pt>
                <c:pt idx="44661">
                  <c:v>1</c:v>
                </c:pt>
                <c:pt idx="44662">
                  <c:v>1</c:v>
                </c:pt>
                <c:pt idx="44663">
                  <c:v>1</c:v>
                </c:pt>
                <c:pt idx="44664">
                  <c:v>1</c:v>
                </c:pt>
                <c:pt idx="44665">
                  <c:v>1</c:v>
                </c:pt>
                <c:pt idx="44666">
                  <c:v>1</c:v>
                </c:pt>
                <c:pt idx="44667">
                  <c:v>1</c:v>
                </c:pt>
                <c:pt idx="44668">
                  <c:v>1</c:v>
                </c:pt>
                <c:pt idx="44669">
                  <c:v>1</c:v>
                </c:pt>
                <c:pt idx="44670">
                  <c:v>1</c:v>
                </c:pt>
                <c:pt idx="44671">
                  <c:v>1</c:v>
                </c:pt>
                <c:pt idx="44672">
                  <c:v>1</c:v>
                </c:pt>
                <c:pt idx="44673">
                  <c:v>1</c:v>
                </c:pt>
                <c:pt idx="44674">
                  <c:v>1</c:v>
                </c:pt>
                <c:pt idx="44675">
                  <c:v>1</c:v>
                </c:pt>
                <c:pt idx="44676">
                  <c:v>1</c:v>
                </c:pt>
                <c:pt idx="44677">
                  <c:v>1</c:v>
                </c:pt>
                <c:pt idx="44678">
                  <c:v>1</c:v>
                </c:pt>
                <c:pt idx="44679">
                  <c:v>1</c:v>
                </c:pt>
                <c:pt idx="44680">
                  <c:v>1</c:v>
                </c:pt>
                <c:pt idx="44681">
                  <c:v>1</c:v>
                </c:pt>
                <c:pt idx="44682">
                  <c:v>1</c:v>
                </c:pt>
                <c:pt idx="44683">
                  <c:v>1</c:v>
                </c:pt>
                <c:pt idx="44684">
                  <c:v>1</c:v>
                </c:pt>
                <c:pt idx="44685">
                  <c:v>1</c:v>
                </c:pt>
                <c:pt idx="44686">
                  <c:v>1</c:v>
                </c:pt>
                <c:pt idx="44687">
                  <c:v>1</c:v>
                </c:pt>
                <c:pt idx="44688">
                  <c:v>1</c:v>
                </c:pt>
                <c:pt idx="44689">
                  <c:v>1</c:v>
                </c:pt>
                <c:pt idx="44690">
                  <c:v>1</c:v>
                </c:pt>
                <c:pt idx="44691">
                  <c:v>1</c:v>
                </c:pt>
                <c:pt idx="44692">
                  <c:v>1</c:v>
                </c:pt>
                <c:pt idx="44693">
                  <c:v>1</c:v>
                </c:pt>
                <c:pt idx="44694">
                  <c:v>1</c:v>
                </c:pt>
                <c:pt idx="44695">
                  <c:v>1</c:v>
                </c:pt>
                <c:pt idx="44696">
                  <c:v>1</c:v>
                </c:pt>
                <c:pt idx="44697">
                  <c:v>1</c:v>
                </c:pt>
                <c:pt idx="44698">
                  <c:v>1</c:v>
                </c:pt>
                <c:pt idx="44699">
                  <c:v>1</c:v>
                </c:pt>
                <c:pt idx="44700">
                  <c:v>1</c:v>
                </c:pt>
                <c:pt idx="44701">
                  <c:v>1</c:v>
                </c:pt>
                <c:pt idx="44702">
                  <c:v>1</c:v>
                </c:pt>
                <c:pt idx="44703">
                  <c:v>1</c:v>
                </c:pt>
                <c:pt idx="44704">
                  <c:v>1</c:v>
                </c:pt>
                <c:pt idx="44705">
                  <c:v>1</c:v>
                </c:pt>
                <c:pt idx="44706">
                  <c:v>1</c:v>
                </c:pt>
                <c:pt idx="44707">
                  <c:v>0.6</c:v>
                </c:pt>
                <c:pt idx="44708">
                  <c:v>1</c:v>
                </c:pt>
                <c:pt idx="44709">
                  <c:v>1</c:v>
                </c:pt>
                <c:pt idx="44710">
                  <c:v>1</c:v>
                </c:pt>
                <c:pt idx="44711">
                  <c:v>1</c:v>
                </c:pt>
                <c:pt idx="44712">
                  <c:v>1</c:v>
                </c:pt>
                <c:pt idx="44713">
                  <c:v>1</c:v>
                </c:pt>
                <c:pt idx="44714">
                  <c:v>1</c:v>
                </c:pt>
                <c:pt idx="44715">
                  <c:v>1</c:v>
                </c:pt>
                <c:pt idx="44716">
                  <c:v>1</c:v>
                </c:pt>
                <c:pt idx="44717">
                  <c:v>1</c:v>
                </c:pt>
                <c:pt idx="44718">
                  <c:v>1</c:v>
                </c:pt>
                <c:pt idx="44719">
                  <c:v>1</c:v>
                </c:pt>
                <c:pt idx="44720">
                  <c:v>1</c:v>
                </c:pt>
                <c:pt idx="44721">
                  <c:v>1</c:v>
                </c:pt>
                <c:pt idx="44722">
                  <c:v>1</c:v>
                </c:pt>
                <c:pt idx="44723">
                  <c:v>1</c:v>
                </c:pt>
                <c:pt idx="44724">
                  <c:v>1</c:v>
                </c:pt>
                <c:pt idx="44725">
                  <c:v>1</c:v>
                </c:pt>
                <c:pt idx="44726">
                  <c:v>1</c:v>
                </c:pt>
                <c:pt idx="44727">
                  <c:v>1</c:v>
                </c:pt>
                <c:pt idx="44728">
                  <c:v>1</c:v>
                </c:pt>
                <c:pt idx="44729">
                  <c:v>1</c:v>
                </c:pt>
                <c:pt idx="44730">
                  <c:v>1</c:v>
                </c:pt>
                <c:pt idx="44731">
                  <c:v>1</c:v>
                </c:pt>
                <c:pt idx="44732">
                  <c:v>1</c:v>
                </c:pt>
                <c:pt idx="44733">
                  <c:v>1</c:v>
                </c:pt>
                <c:pt idx="44734">
                  <c:v>1</c:v>
                </c:pt>
                <c:pt idx="44735">
                  <c:v>1</c:v>
                </c:pt>
                <c:pt idx="44736">
                  <c:v>1</c:v>
                </c:pt>
                <c:pt idx="44737">
                  <c:v>1</c:v>
                </c:pt>
                <c:pt idx="44738">
                  <c:v>1</c:v>
                </c:pt>
                <c:pt idx="44739">
                  <c:v>1</c:v>
                </c:pt>
                <c:pt idx="44740">
                  <c:v>1</c:v>
                </c:pt>
                <c:pt idx="44741">
                  <c:v>1</c:v>
                </c:pt>
                <c:pt idx="44742">
                  <c:v>1</c:v>
                </c:pt>
                <c:pt idx="44743">
                  <c:v>1</c:v>
                </c:pt>
                <c:pt idx="44744">
                  <c:v>1</c:v>
                </c:pt>
                <c:pt idx="44745">
                  <c:v>1</c:v>
                </c:pt>
                <c:pt idx="44746">
                  <c:v>1</c:v>
                </c:pt>
                <c:pt idx="44747">
                  <c:v>1</c:v>
                </c:pt>
                <c:pt idx="44748">
                  <c:v>1</c:v>
                </c:pt>
                <c:pt idx="44749">
                  <c:v>1</c:v>
                </c:pt>
                <c:pt idx="44750">
                  <c:v>1</c:v>
                </c:pt>
                <c:pt idx="44751">
                  <c:v>1</c:v>
                </c:pt>
                <c:pt idx="44752">
                  <c:v>1</c:v>
                </c:pt>
                <c:pt idx="44753">
                  <c:v>1</c:v>
                </c:pt>
                <c:pt idx="44754">
                  <c:v>1</c:v>
                </c:pt>
                <c:pt idx="44755">
                  <c:v>1</c:v>
                </c:pt>
                <c:pt idx="44756">
                  <c:v>1</c:v>
                </c:pt>
                <c:pt idx="44757">
                  <c:v>1</c:v>
                </c:pt>
                <c:pt idx="44758">
                  <c:v>1</c:v>
                </c:pt>
                <c:pt idx="44759">
                  <c:v>1</c:v>
                </c:pt>
                <c:pt idx="44760">
                  <c:v>1</c:v>
                </c:pt>
                <c:pt idx="44761">
                  <c:v>1</c:v>
                </c:pt>
                <c:pt idx="44762">
                  <c:v>1</c:v>
                </c:pt>
                <c:pt idx="44763">
                  <c:v>1</c:v>
                </c:pt>
                <c:pt idx="44764">
                  <c:v>1</c:v>
                </c:pt>
                <c:pt idx="44765">
                  <c:v>1</c:v>
                </c:pt>
                <c:pt idx="44766">
                  <c:v>1</c:v>
                </c:pt>
                <c:pt idx="44767">
                  <c:v>1</c:v>
                </c:pt>
                <c:pt idx="44768">
                  <c:v>1</c:v>
                </c:pt>
                <c:pt idx="44769">
                  <c:v>1</c:v>
                </c:pt>
                <c:pt idx="44770">
                  <c:v>1</c:v>
                </c:pt>
                <c:pt idx="44771">
                  <c:v>1</c:v>
                </c:pt>
                <c:pt idx="44772">
                  <c:v>1</c:v>
                </c:pt>
                <c:pt idx="44773">
                  <c:v>1</c:v>
                </c:pt>
                <c:pt idx="44774">
                  <c:v>1</c:v>
                </c:pt>
                <c:pt idx="44775">
                  <c:v>1</c:v>
                </c:pt>
                <c:pt idx="44776">
                  <c:v>1</c:v>
                </c:pt>
                <c:pt idx="44777">
                  <c:v>1</c:v>
                </c:pt>
                <c:pt idx="44778">
                  <c:v>1</c:v>
                </c:pt>
                <c:pt idx="44779">
                  <c:v>1</c:v>
                </c:pt>
                <c:pt idx="44780">
                  <c:v>1</c:v>
                </c:pt>
                <c:pt idx="44781">
                  <c:v>1</c:v>
                </c:pt>
                <c:pt idx="44782">
                  <c:v>1</c:v>
                </c:pt>
                <c:pt idx="44783">
                  <c:v>1</c:v>
                </c:pt>
                <c:pt idx="44784">
                  <c:v>1</c:v>
                </c:pt>
                <c:pt idx="44785">
                  <c:v>1</c:v>
                </c:pt>
                <c:pt idx="44786">
                  <c:v>1</c:v>
                </c:pt>
                <c:pt idx="44787">
                  <c:v>1</c:v>
                </c:pt>
                <c:pt idx="44788">
                  <c:v>1</c:v>
                </c:pt>
                <c:pt idx="44789">
                  <c:v>1</c:v>
                </c:pt>
                <c:pt idx="44790">
                  <c:v>1</c:v>
                </c:pt>
                <c:pt idx="44791">
                  <c:v>1</c:v>
                </c:pt>
                <c:pt idx="44792">
                  <c:v>1</c:v>
                </c:pt>
                <c:pt idx="44793">
                  <c:v>1</c:v>
                </c:pt>
                <c:pt idx="44794">
                  <c:v>1</c:v>
                </c:pt>
                <c:pt idx="44795">
                  <c:v>1</c:v>
                </c:pt>
                <c:pt idx="44796">
                  <c:v>1</c:v>
                </c:pt>
                <c:pt idx="44797">
                  <c:v>1</c:v>
                </c:pt>
                <c:pt idx="44798">
                  <c:v>1</c:v>
                </c:pt>
                <c:pt idx="44799">
                  <c:v>1</c:v>
                </c:pt>
                <c:pt idx="44800">
                  <c:v>1</c:v>
                </c:pt>
                <c:pt idx="44801">
                  <c:v>1</c:v>
                </c:pt>
                <c:pt idx="44802">
                  <c:v>1</c:v>
                </c:pt>
                <c:pt idx="44803">
                  <c:v>1</c:v>
                </c:pt>
                <c:pt idx="44804">
                  <c:v>1</c:v>
                </c:pt>
                <c:pt idx="44805">
                  <c:v>1</c:v>
                </c:pt>
                <c:pt idx="44806">
                  <c:v>1</c:v>
                </c:pt>
                <c:pt idx="44807">
                  <c:v>1</c:v>
                </c:pt>
                <c:pt idx="44808">
                  <c:v>1</c:v>
                </c:pt>
                <c:pt idx="44809">
                  <c:v>1</c:v>
                </c:pt>
                <c:pt idx="44810">
                  <c:v>1</c:v>
                </c:pt>
                <c:pt idx="44811">
                  <c:v>1</c:v>
                </c:pt>
                <c:pt idx="44812">
                  <c:v>1</c:v>
                </c:pt>
                <c:pt idx="44813">
                  <c:v>1</c:v>
                </c:pt>
                <c:pt idx="44814">
                  <c:v>1</c:v>
                </c:pt>
                <c:pt idx="44815">
                  <c:v>1</c:v>
                </c:pt>
                <c:pt idx="44816">
                  <c:v>1</c:v>
                </c:pt>
                <c:pt idx="44817">
                  <c:v>1</c:v>
                </c:pt>
                <c:pt idx="44818">
                  <c:v>1</c:v>
                </c:pt>
                <c:pt idx="44819">
                  <c:v>1</c:v>
                </c:pt>
                <c:pt idx="44820">
                  <c:v>1</c:v>
                </c:pt>
                <c:pt idx="44821">
                  <c:v>1</c:v>
                </c:pt>
                <c:pt idx="44822">
                  <c:v>1</c:v>
                </c:pt>
                <c:pt idx="44823">
                  <c:v>1</c:v>
                </c:pt>
                <c:pt idx="44824">
                  <c:v>1</c:v>
                </c:pt>
                <c:pt idx="44825">
                  <c:v>1</c:v>
                </c:pt>
                <c:pt idx="44826">
                  <c:v>1</c:v>
                </c:pt>
                <c:pt idx="44827">
                  <c:v>1</c:v>
                </c:pt>
                <c:pt idx="44828">
                  <c:v>1</c:v>
                </c:pt>
                <c:pt idx="44829">
                  <c:v>1</c:v>
                </c:pt>
                <c:pt idx="44830">
                  <c:v>1</c:v>
                </c:pt>
                <c:pt idx="44831">
                  <c:v>1</c:v>
                </c:pt>
                <c:pt idx="44832">
                  <c:v>1</c:v>
                </c:pt>
                <c:pt idx="44833">
                  <c:v>1</c:v>
                </c:pt>
                <c:pt idx="44834">
                  <c:v>1</c:v>
                </c:pt>
                <c:pt idx="44835">
                  <c:v>1</c:v>
                </c:pt>
                <c:pt idx="44836">
                  <c:v>1</c:v>
                </c:pt>
                <c:pt idx="44837">
                  <c:v>1</c:v>
                </c:pt>
                <c:pt idx="44838">
                  <c:v>1</c:v>
                </c:pt>
                <c:pt idx="44839">
                  <c:v>1</c:v>
                </c:pt>
                <c:pt idx="44840">
                  <c:v>1</c:v>
                </c:pt>
                <c:pt idx="44841">
                  <c:v>1</c:v>
                </c:pt>
                <c:pt idx="44842">
                  <c:v>1</c:v>
                </c:pt>
                <c:pt idx="44843">
                  <c:v>1</c:v>
                </c:pt>
                <c:pt idx="44844">
                  <c:v>1</c:v>
                </c:pt>
                <c:pt idx="44845">
                  <c:v>1</c:v>
                </c:pt>
                <c:pt idx="44846">
                  <c:v>1</c:v>
                </c:pt>
                <c:pt idx="44847">
                  <c:v>1</c:v>
                </c:pt>
                <c:pt idx="44848">
                  <c:v>1</c:v>
                </c:pt>
                <c:pt idx="44849">
                  <c:v>1</c:v>
                </c:pt>
                <c:pt idx="44850">
                  <c:v>1</c:v>
                </c:pt>
                <c:pt idx="44851">
                  <c:v>1</c:v>
                </c:pt>
                <c:pt idx="44852">
                  <c:v>1</c:v>
                </c:pt>
                <c:pt idx="44853">
                  <c:v>1</c:v>
                </c:pt>
                <c:pt idx="44854">
                  <c:v>1</c:v>
                </c:pt>
                <c:pt idx="44855">
                  <c:v>1</c:v>
                </c:pt>
                <c:pt idx="44856">
                  <c:v>1</c:v>
                </c:pt>
                <c:pt idx="44857">
                  <c:v>1</c:v>
                </c:pt>
                <c:pt idx="44858">
                  <c:v>1</c:v>
                </c:pt>
                <c:pt idx="44859">
                  <c:v>1</c:v>
                </c:pt>
                <c:pt idx="44860">
                  <c:v>1</c:v>
                </c:pt>
                <c:pt idx="44861">
                  <c:v>1</c:v>
                </c:pt>
                <c:pt idx="44862">
                  <c:v>1</c:v>
                </c:pt>
                <c:pt idx="44863">
                  <c:v>1</c:v>
                </c:pt>
                <c:pt idx="44864">
                  <c:v>1</c:v>
                </c:pt>
                <c:pt idx="44865">
                  <c:v>1</c:v>
                </c:pt>
                <c:pt idx="44866">
                  <c:v>1</c:v>
                </c:pt>
                <c:pt idx="44867">
                  <c:v>1</c:v>
                </c:pt>
                <c:pt idx="44868">
                  <c:v>1</c:v>
                </c:pt>
                <c:pt idx="44869">
                  <c:v>1</c:v>
                </c:pt>
                <c:pt idx="44870">
                  <c:v>1</c:v>
                </c:pt>
                <c:pt idx="44871">
                  <c:v>1</c:v>
                </c:pt>
                <c:pt idx="44872">
                  <c:v>1</c:v>
                </c:pt>
                <c:pt idx="44873">
                  <c:v>1</c:v>
                </c:pt>
                <c:pt idx="44874">
                  <c:v>1</c:v>
                </c:pt>
                <c:pt idx="44875">
                  <c:v>1</c:v>
                </c:pt>
                <c:pt idx="44876">
                  <c:v>1</c:v>
                </c:pt>
                <c:pt idx="44877">
                  <c:v>1</c:v>
                </c:pt>
                <c:pt idx="44878">
                  <c:v>1</c:v>
                </c:pt>
                <c:pt idx="44879">
                  <c:v>1</c:v>
                </c:pt>
                <c:pt idx="44880">
                  <c:v>1</c:v>
                </c:pt>
                <c:pt idx="44881">
                  <c:v>1</c:v>
                </c:pt>
                <c:pt idx="44882">
                  <c:v>1</c:v>
                </c:pt>
                <c:pt idx="44883">
                  <c:v>1</c:v>
                </c:pt>
                <c:pt idx="44884">
                  <c:v>1</c:v>
                </c:pt>
                <c:pt idx="44885">
                  <c:v>1</c:v>
                </c:pt>
                <c:pt idx="44886">
                  <c:v>1</c:v>
                </c:pt>
                <c:pt idx="44887">
                  <c:v>1</c:v>
                </c:pt>
                <c:pt idx="44888">
                  <c:v>1</c:v>
                </c:pt>
                <c:pt idx="44889">
                  <c:v>1</c:v>
                </c:pt>
                <c:pt idx="44890">
                  <c:v>1</c:v>
                </c:pt>
                <c:pt idx="44891">
                  <c:v>1</c:v>
                </c:pt>
                <c:pt idx="44892">
                  <c:v>1</c:v>
                </c:pt>
                <c:pt idx="44893">
                  <c:v>1</c:v>
                </c:pt>
                <c:pt idx="44894">
                  <c:v>1</c:v>
                </c:pt>
                <c:pt idx="44895">
                  <c:v>1</c:v>
                </c:pt>
                <c:pt idx="44896">
                  <c:v>1</c:v>
                </c:pt>
                <c:pt idx="44897">
                  <c:v>1</c:v>
                </c:pt>
                <c:pt idx="44898">
                  <c:v>1</c:v>
                </c:pt>
                <c:pt idx="44899">
                  <c:v>1</c:v>
                </c:pt>
                <c:pt idx="44900">
                  <c:v>1</c:v>
                </c:pt>
                <c:pt idx="44901">
                  <c:v>1</c:v>
                </c:pt>
                <c:pt idx="44902">
                  <c:v>1</c:v>
                </c:pt>
                <c:pt idx="44903">
                  <c:v>1</c:v>
                </c:pt>
                <c:pt idx="44904">
                  <c:v>1</c:v>
                </c:pt>
                <c:pt idx="44905">
                  <c:v>1</c:v>
                </c:pt>
                <c:pt idx="44906">
                  <c:v>1</c:v>
                </c:pt>
                <c:pt idx="44907">
                  <c:v>1</c:v>
                </c:pt>
                <c:pt idx="44908">
                  <c:v>1</c:v>
                </c:pt>
                <c:pt idx="44909">
                  <c:v>1</c:v>
                </c:pt>
                <c:pt idx="44910">
                  <c:v>1</c:v>
                </c:pt>
                <c:pt idx="44911">
                  <c:v>1</c:v>
                </c:pt>
                <c:pt idx="44912">
                  <c:v>1</c:v>
                </c:pt>
                <c:pt idx="44913">
                  <c:v>1</c:v>
                </c:pt>
                <c:pt idx="44914">
                  <c:v>1</c:v>
                </c:pt>
                <c:pt idx="44915">
                  <c:v>1</c:v>
                </c:pt>
                <c:pt idx="44916">
                  <c:v>1</c:v>
                </c:pt>
                <c:pt idx="44917">
                  <c:v>1</c:v>
                </c:pt>
                <c:pt idx="44918">
                  <c:v>1</c:v>
                </c:pt>
                <c:pt idx="44919">
                  <c:v>1</c:v>
                </c:pt>
                <c:pt idx="44920">
                  <c:v>1</c:v>
                </c:pt>
                <c:pt idx="44921">
                  <c:v>1</c:v>
                </c:pt>
                <c:pt idx="44922">
                  <c:v>1</c:v>
                </c:pt>
                <c:pt idx="44923">
                  <c:v>1</c:v>
                </c:pt>
                <c:pt idx="44924">
                  <c:v>1</c:v>
                </c:pt>
                <c:pt idx="44925">
                  <c:v>1</c:v>
                </c:pt>
                <c:pt idx="44926">
                  <c:v>1</c:v>
                </c:pt>
                <c:pt idx="44927">
                  <c:v>1</c:v>
                </c:pt>
                <c:pt idx="44928">
                  <c:v>1</c:v>
                </c:pt>
                <c:pt idx="44929">
                  <c:v>1</c:v>
                </c:pt>
                <c:pt idx="44930">
                  <c:v>1</c:v>
                </c:pt>
                <c:pt idx="44931">
                  <c:v>1</c:v>
                </c:pt>
                <c:pt idx="44932">
                  <c:v>1</c:v>
                </c:pt>
                <c:pt idx="44933">
                  <c:v>1</c:v>
                </c:pt>
                <c:pt idx="44934">
                  <c:v>1</c:v>
                </c:pt>
                <c:pt idx="44935">
                  <c:v>1</c:v>
                </c:pt>
                <c:pt idx="44936">
                  <c:v>1</c:v>
                </c:pt>
                <c:pt idx="44937">
                  <c:v>1</c:v>
                </c:pt>
                <c:pt idx="44938">
                  <c:v>1</c:v>
                </c:pt>
                <c:pt idx="44939">
                  <c:v>1</c:v>
                </c:pt>
                <c:pt idx="44940">
                  <c:v>1</c:v>
                </c:pt>
                <c:pt idx="44941">
                  <c:v>1</c:v>
                </c:pt>
                <c:pt idx="44942">
                  <c:v>1</c:v>
                </c:pt>
                <c:pt idx="44943">
                  <c:v>1</c:v>
                </c:pt>
                <c:pt idx="44944">
                  <c:v>1</c:v>
                </c:pt>
                <c:pt idx="44945">
                  <c:v>1</c:v>
                </c:pt>
                <c:pt idx="44946">
                  <c:v>1</c:v>
                </c:pt>
                <c:pt idx="44947">
                  <c:v>1</c:v>
                </c:pt>
                <c:pt idx="44948">
                  <c:v>1</c:v>
                </c:pt>
                <c:pt idx="44949">
                  <c:v>1</c:v>
                </c:pt>
                <c:pt idx="44950">
                  <c:v>1</c:v>
                </c:pt>
                <c:pt idx="44951">
                  <c:v>1</c:v>
                </c:pt>
                <c:pt idx="44952">
                  <c:v>1</c:v>
                </c:pt>
                <c:pt idx="44953">
                  <c:v>1</c:v>
                </c:pt>
                <c:pt idx="44954">
                  <c:v>1</c:v>
                </c:pt>
                <c:pt idx="44955">
                  <c:v>1</c:v>
                </c:pt>
                <c:pt idx="44956">
                  <c:v>1</c:v>
                </c:pt>
                <c:pt idx="44957">
                  <c:v>1</c:v>
                </c:pt>
                <c:pt idx="44958">
                  <c:v>1</c:v>
                </c:pt>
                <c:pt idx="44959">
                  <c:v>1</c:v>
                </c:pt>
                <c:pt idx="44960">
                  <c:v>1</c:v>
                </c:pt>
                <c:pt idx="44961">
                  <c:v>1</c:v>
                </c:pt>
                <c:pt idx="44962">
                  <c:v>1</c:v>
                </c:pt>
                <c:pt idx="44963">
                  <c:v>1</c:v>
                </c:pt>
                <c:pt idx="44964">
                  <c:v>1</c:v>
                </c:pt>
                <c:pt idx="44965">
                  <c:v>1</c:v>
                </c:pt>
                <c:pt idx="44966">
                  <c:v>1</c:v>
                </c:pt>
                <c:pt idx="44967">
                  <c:v>1</c:v>
                </c:pt>
                <c:pt idx="44968">
                  <c:v>1</c:v>
                </c:pt>
                <c:pt idx="44969">
                  <c:v>1</c:v>
                </c:pt>
                <c:pt idx="44970">
                  <c:v>1</c:v>
                </c:pt>
                <c:pt idx="44971">
                  <c:v>1</c:v>
                </c:pt>
                <c:pt idx="44972">
                  <c:v>1</c:v>
                </c:pt>
                <c:pt idx="44973">
                  <c:v>1</c:v>
                </c:pt>
                <c:pt idx="44974">
                  <c:v>1</c:v>
                </c:pt>
                <c:pt idx="44975">
                  <c:v>1</c:v>
                </c:pt>
                <c:pt idx="44976">
                  <c:v>1</c:v>
                </c:pt>
                <c:pt idx="44977">
                  <c:v>1</c:v>
                </c:pt>
                <c:pt idx="44978">
                  <c:v>1</c:v>
                </c:pt>
                <c:pt idx="44979">
                  <c:v>1</c:v>
                </c:pt>
                <c:pt idx="44980">
                  <c:v>1</c:v>
                </c:pt>
                <c:pt idx="44981">
                  <c:v>1</c:v>
                </c:pt>
                <c:pt idx="44982">
                  <c:v>1</c:v>
                </c:pt>
                <c:pt idx="44983">
                  <c:v>1</c:v>
                </c:pt>
                <c:pt idx="44984">
                  <c:v>1</c:v>
                </c:pt>
                <c:pt idx="44985">
                  <c:v>1</c:v>
                </c:pt>
                <c:pt idx="44986">
                  <c:v>1</c:v>
                </c:pt>
                <c:pt idx="44987">
                  <c:v>1</c:v>
                </c:pt>
                <c:pt idx="44988">
                  <c:v>1</c:v>
                </c:pt>
                <c:pt idx="44989">
                  <c:v>1</c:v>
                </c:pt>
                <c:pt idx="44990">
                  <c:v>1</c:v>
                </c:pt>
                <c:pt idx="44991">
                  <c:v>1</c:v>
                </c:pt>
                <c:pt idx="44992">
                  <c:v>1</c:v>
                </c:pt>
                <c:pt idx="44993">
                  <c:v>1</c:v>
                </c:pt>
                <c:pt idx="44994">
                  <c:v>1</c:v>
                </c:pt>
                <c:pt idx="44995">
                  <c:v>1</c:v>
                </c:pt>
                <c:pt idx="44996">
                  <c:v>1</c:v>
                </c:pt>
                <c:pt idx="44997">
                  <c:v>1</c:v>
                </c:pt>
                <c:pt idx="44998">
                  <c:v>1</c:v>
                </c:pt>
                <c:pt idx="44999">
                  <c:v>1</c:v>
                </c:pt>
                <c:pt idx="45000">
                  <c:v>1</c:v>
                </c:pt>
                <c:pt idx="45001">
                  <c:v>1</c:v>
                </c:pt>
                <c:pt idx="45002">
                  <c:v>1</c:v>
                </c:pt>
                <c:pt idx="45003">
                  <c:v>1</c:v>
                </c:pt>
                <c:pt idx="45004">
                  <c:v>1</c:v>
                </c:pt>
                <c:pt idx="45005">
                  <c:v>1</c:v>
                </c:pt>
                <c:pt idx="45006">
                  <c:v>1</c:v>
                </c:pt>
                <c:pt idx="45007">
                  <c:v>1</c:v>
                </c:pt>
                <c:pt idx="45008">
                  <c:v>1</c:v>
                </c:pt>
                <c:pt idx="45009">
                  <c:v>1</c:v>
                </c:pt>
                <c:pt idx="45010">
                  <c:v>1</c:v>
                </c:pt>
                <c:pt idx="45011">
                  <c:v>1</c:v>
                </c:pt>
                <c:pt idx="45012">
                  <c:v>1</c:v>
                </c:pt>
                <c:pt idx="45013">
                  <c:v>1</c:v>
                </c:pt>
                <c:pt idx="45014">
                  <c:v>1</c:v>
                </c:pt>
                <c:pt idx="45015">
                  <c:v>1</c:v>
                </c:pt>
                <c:pt idx="45016">
                  <c:v>1</c:v>
                </c:pt>
                <c:pt idx="45017">
                  <c:v>1</c:v>
                </c:pt>
                <c:pt idx="45018">
                  <c:v>1</c:v>
                </c:pt>
                <c:pt idx="45019">
                  <c:v>1</c:v>
                </c:pt>
                <c:pt idx="45020">
                  <c:v>1</c:v>
                </c:pt>
                <c:pt idx="45021">
                  <c:v>1</c:v>
                </c:pt>
                <c:pt idx="45022">
                  <c:v>1</c:v>
                </c:pt>
                <c:pt idx="45023">
                  <c:v>1</c:v>
                </c:pt>
                <c:pt idx="45024">
                  <c:v>1</c:v>
                </c:pt>
                <c:pt idx="45025">
                  <c:v>1</c:v>
                </c:pt>
                <c:pt idx="45026">
                  <c:v>1</c:v>
                </c:pt>
                <c:pt idx="45027">
                  <c:v>1</c:v>
                </c:pt>
                <c:pt idx="45028">
                  <c:v>1</c:v>
                </c:pt>
                <c:pt idx="45029">
                  <c:v>1</c:v>
                </c:pt>
                <c:pt idx="45030">
                  <c:v>1</c:v>
                </c:pt>
                <c:pt idx="45031">
                  <c:v>1</c:v>
                </c:pt>
                <c:pt idx="45032">
                  <c:v>1</c:v>
                </c:pt>
                <c:pt idx="45033">
                  <c:v>1</c:v>
                </c:pt>
                <c:pt idx="45034">
                  <c:v>1</c:v>
                </c:pt>
                <c:pt idx="45035">
                  <c:v>1</c:v>
                </c:pt>
                <c:pt idx="45036">
                  <c:v>1</c:v>
                </c:pt>
                <c:pt idx="45037">
                  <c:v>1</c:v>
                </c:pt>
                <c:pt idx="45038">
                  <c:v>1</c:v>
                </c:pt>
                <c:pt idx="45039">
                  <c:v>1</c:v>
                </c:pt>
                <c:pt idx="45040">
                  <c:v>1</c:v>
                </c:pt>
                <c:pt idx="45041">
                  <c:v>1</c:v>
                </c:pt>
                <c:pt idx="45042">
                  <c:v>1</c:v>
                </c:pt>
                <c:pt idx="45043">
                  <c:v>1</c:v>
                </c:pt>
                <c:pt idx="45044">
                  <c:v>1</c:v>
                </c:pt>
                <c:pt idx="45045">
                  <c:v>1</c:v>
                </c:pt>
                <c:pt idx="45046">
                  <c:v>1</c:v>
                </c:pt>
                <c:pt idx="45047">
                  <c:v>1</c:v>
                </c:pt>
                <c:pt idx="45048">
                  <c:v>1</c:v>
                </c:pt>
                <c:pt idx="45049">
                  <c:v>1</c:v>
                </c:pt>
                <c:pt idx="45050">
                  <c:v>1</c:v>
                </c:pt>
                <c:pt idx="45051">
                  <c:v>1</c:v>
                </c:pt>
                <c:pt idx="45052">
                  <c:v>1</c:v>
                </c:pt>
                <c:pt idx="45053">
                  <c:v>1</c:v>
                </c:pt>
                <c:pt idx="45054">
                  <c:v>1</c:v>
                </c:pt>
                <c:pt idx="45055">
                  <c:v>1</c:v>
                </c:pt>
                <c:pt idx="45056">
                  <c:v>1</c:v>
                </c:pt>
                <c:pt idx="45057">
                  <c:v>1</c:v>
                </c:pt>
                <c:pt idx="45058">
                  <c:v>1</c:v>
                </c:pt>
                <c:pt idx="45059">
                  <c:v>1</c:v>
                </c:pt>
                <c:pt idx="45060">
                  <c:v>1</c:v>
                </c:pt>
                <c:pt idx="45061">
                  <c:v>1</c:v>
                </c:pt>
                <c:pt idx="45062">
                  <c:v>1</c:v>
                </c:pt>
                <c:pt idx="45063">
                  <c:v>1</c:v>
                </c:pt>
                <c:pt idx="45064">
                  <c:v>1</c:v>
                </c:pt>
                <c:pt idx="45065">
                  <c:v>1</c:v>
                </c:pt>
                <c:pt idx="45066">
                  <c:v>1</c:v>
                </c:pt>
                <c:pt idx="45067">
                  <c:v>1</c:v>
                </c:pt>
                <c:pt idx="45068">
                  <c:v>1</c:v>
                </c:pt>
                <c:pt idx="45069">
                  <c:v>1</c:v>
                </c:pt>
                <c:pt idx="45070">
                  <c:v>1</c:v>
                </c:pt>
                <c:pt idx="45071">
                  <c:v>1</c:v>
                </c:pt>
                <c:pt idx="45072">
                  <c:v>1</c:v>
                </c:pt>
                <c:pt idx="45073">
                  <c:v>1</c:v>
                </c:pt>
                <c:pt idx="45074">
                  <c:v>1</c:v>
                </c:pt>
                <c:pt idx="45075">
                  <c:v>1</c:v>
                </c:pt>
                <c:pt idx="45076">
                  <c:v>1</c:v>
                </c:pt>
                <c:pt idx="45077">
                  <c:v>1</c:v>
                </c:pt>
                <c:pt idx="45078">
                  <c:v>1</c:v>
                </c:pt>
                <c:pt idx="45079">
                  <c:v>1</c:v>
                </c:pt>
                <c:pt idx="45080">
                  <c:v>1</c:v>
                </c:pt>
                <c:pt idx="45081">
                  <c:v>1</c:v>
                </c:pt>
                <c:pt idx="45082">
                  <c:v>1</c:v>
                </c:pt>
                <c:pt idx="45083">
                  <c:v>1</c:v>
                </c:pt>
                <c:pt idx="45084">
                  <c:v>1</c:v>
                </c:pt>
                <c:pt idx="45085">
                  <c:v>1</c:v>
                </c:pt>
                <c:pt idx="45086">
                  <c:v>1</c:v>
                </c:pt>
                <c:pt idx="45087">
                  <c:v>1</c:v>
                </c:pt>
                <c:pt idx="45088">
                  <c:v>1</c:v>
                </c:pt>
                <c:pt idx="45089">
                  <c:v>1</c:v>
                </c:pt>
                <c:pt idx="45090">
                  <c:v>1</c:v>
                </c:pt>
                <c:pt idx="45091">
                  <c:v>1</c:v>
                </c:pt>
                <c:pt idx="45092">
                  <c:v>1</c:v>
                </c:pt>
                <c:pt idx="45093">
                  <c:v>1</c:v>
                </c:pt>
                <c:pt idx="45094">
                  <c:v>1</c:v>
                </c:pt>
                <c:pt idx="45095">
                  <c:v>1</c:v>
                </c:pt>
                <c:pt idx="45096">
                  <c:v>1</c:v>
                </c:pt>
                <c:pt idx="45097">
                  <c:v>1</c:v>
                </c:pt>
                <c:pt idx="45098">
                  <c:v>1</c:v>
                </c:pt>
                <c:pt idx="45099">
                  <c:v>1</c:v>
                </c:pt>
                <c:pt idx="45100">
                  <c:v>1</c:v>
                </c:pt>
                <c:pt idx="45101">
                  <c:v>1</c:v>
                </c:pt>
                <c:pt idx="45102">
                  <c:v>1</c:v>
                </c:pt>
                <c:pt idx="45103">
                  <c:v>1</c:v>
                </c:pt>
                <c:pt idx="45104">
                  <c:v>1</c:v>
                </c:pt>
                <c:pt idx="45105">
                  <c:v>1</c:v>
                </c:pt>
                <c:pt idx="45106">
                  <c:v>1</c:v>
                </c:pt>
                <c:pt idx="45107">
                  <c:v>1</c:v>
                </c:pt>
                <c:pt idx="45108">
                  <c:v>1</c:v>
                </c:pt>
                <c:pt idx="45109">
                  <c:v>1</c:v>
                </c:pt>
                <c:pt idx="45110">
                  <c:v>1</c:v>
                </c:pt>
                <c:pt idx="45111">
                  <c:v>1</c:v>
                </c:pt>
                <c:pt idx="45112">
                  <c:v>1</c:v>
                </c:pt>
                <c:pt idx="45113">
                  <c:v>1</c:v>
                </c:pt>
                <c:pt idx="45114">
                  <c:v>1</c:v>
                </c:pt>
                <c:pt idx="45115">
                  <c:v>1</c:v>
                </c:pt>
                <c:pt idx="45116">
                  <c:v>1</c:v>
                </c:pt>
                <c:pt idx="45117">
                  <c:v>1</c:v>
                </c:pt>
                <c:pt idx="45118">
                  <c:v>1</c:v>
                </c:pt>
                <c:pt idx="45119">
                  <c:v>1</c:v>
                </c:pt>
                <c:pt idx="45120">
                  <c:v>1</c:v>
                </c:pt>
                <c:pt idx="45121">
                  <c:v>1</c:v>
                </c:pt>
                <c:pt idx="45122">
                  <c:v>1</c:v>
                </c:pt>
                <c:pt idx="45123">
                  <c:v>1</c:v>
                </c:pt>
                <c:pt idx="45124">
                  <c:v>1</c:v>
                </c:pt>
                <c:pt idx="45125">
                  <c:v>1</c:v>
                </c:pt>
                <c:pt idx="45126">
                  <c:v>1</c:v>
                </c:pt>
                <c:pt idx="45127">
                  <c:v>1</c:v>
                </c:pt>
                <c:pt idx="45128">
                  <c:v>1</c:v>
                </c:pt>
                <c:pt idx="45129">
                  <c:v>1</c:v>
                </c:pt>
                <c:pt idx="45130">
                  <c:v>1</c:v>
                </c:pt>
                <c:pt idx="45131">
                  <c:v>1</c:v>
                </c:pt>
                <c:pt idx="45132">
                  <c:v>1</c:v>
                </c:pt>
                <c:pt idx="45133">
                  <c:v>1</c:v>
                </c:pt>
                <c:pt idx="45134">
                  <c:v>1</c:v>
                </c:pt>
                <c:pt idx="45135">
                  <c:v>1</c:v>
                </c:pt>
                <c:pt idx="45136">
                  <c:v>1</c:v>
                </c:pt>
                <c:pt idx="45137">
                  <c:v>1</c:v>
                </c:pt>
                <c:pt idx="45138">
                  <c:v>1</c:v>
                </c:pt>
                <c:pt idx="45139">
                  <c:v>1</c:v>
                </c:pt>
                <c:pt idx="45140">
                  <c:v>1</c:v>
                </c:pt>
                <c:pt idx="45141">
                  <c:v>1</c:v>
                </c:pt>
                <c:pt idx="45142">
                  <c:v>1</c:v>
                </c:pt>
                <c:pt idx="45143">
                  <c:v>1</c:v>
                </c:pt>
                <c:pt idx="45144">
                  <c:v>1</c:v>
                </c:pt>
                <c:pt idx="45145">
                  <c:v>1</c:v>
                </c:pt>
                <c:pt idx="45146">
                  <c:v>1</c:v>
                </c:pt>
                <c:pt idx="45147">
                  <c:v>1</c:v>
                </c:pt>
                <c:pt idx="45148">
                  <c:v>1</c:v>
                </c:pt>
                <c:pt idx="45149">
                  <c:v>1</c:v>
                </c:pt>
                <c:pt idx="45150">
                  <c:v>1</c:v>
                </c:pt>
                <c:pt idx="45151">
                  <c:v>1</c:v>
                </c:pt>
                <c:pt idx="45152">
                  <c:v>1</c:v>
                </c:pt>
                <c:pt idx="45153">
                  <c:v>1</c:v>
                </c:pt>
                <c:pt idx="45154">
                  <c:v>1</c:v>
                </c:pt>
                <c:pt idx="45155">
                  <c:v>1</c:v>
                </c:pt>
                <c:pt idx="45156">
                  <c:v>1</c:v>
                </c:pt>
                <c:pt idx="45157">
                  <c:v>1</c:v>
                </c:pt>
                <c:pt idx="45158">
                  <c:v>0.8</c:v>
                </c:pt>
                <c:pt idx="45159">
                  <c:v>1</c:v>
                </c:pt>
                <c:pt idx="45160">
                  <c:v>1</c:v>
                </c:pt>
                <c:pt idx="45161">
                  <c:v>1</c:v>
                </c:pt>
                <c:pt idx="45162">
                  <c:v>1</c:v>
                </c:pt>
                <c:pt idx="45163">
                  <c:v>1</c:v>
                </c:pt>
                <c:pt idx="45164">
                  <c:v>1</c:v>
                </c:pt>
                <c:pt idx="45165">
                  <c:v>1</c:v>
                </c:pt>
                <c:pt idx="45166">
                  <c:v>1</c:v>
                </c:pt>
                <c:pt idx="45167">
                  <c:v>1</c:v>
                </c:pt>
                <c:pt idx="45168">
                  <c:v>1</c:v>
                </c:pt>
                <c:pt idx="45169">
                  <c:v>1</c:v>
                </c:pt>
                <c:pt idx="45170">
                  <c:v>1</c:v>
                </c:pt>
                <c:pt idx="45171">
                  <c:v>1</c:v>
                </c:pt>
                <c:pt idx="45172">
                  <c:v>1</c:v>
                </c:pt>
                <c:pt idx="45173">
                  <c:v>1</c:v>
                </c:pt>
                <c:pt idx="45174">
                  <c:v>1</c:v>
                </c:pt>
                <c:pt idx="45175">
                  <c:v>1</c:v>
                </c:pt>
                <c:pt idx="45176">
                  <c:v>1</c:v>
                </c:pt>
                <c:pt idx="45177">
                  <c:v>1</c:v>
                </c:pt>
                <c:pt idx="45178">
                  <c:v>1</c:v>
                </c:pt>
                <c:pt idx="45179">
                  <c:v>1</c:v>
                </c:pt>
                <c:pt idx="45180">
                  <c:v>1</c:v>
                </c:pt>
                <c:pt idx="45181">
                  <c:v>1</c:v>
                </c:pt>
                <c:pt idx="45182">
                  <c:v>1</c:v>
                </c:pt>
                <c:pt idx="45183">
                  <c:v>1</c:v>
                </c:pt>
                <c:pt idx="45184">
                  <c:v>1</c:v>
                </c:pt>
                <c:pt idx="45185">
                  <c:v>1</c:v>
                </c:pt>
                <c:pt idx="45186">
                  <c:v>1</c:v>
                </c:pt>
                <c:pt idx="45187">
                  <c:v>1</c:v>
                </c:pt>
                <c:pt idx="45188">
                  <c:v>1</c:v>
                </c:pt>
                <c:pt idx="45189">
                  <c:v>1</c:v>
                </c:pt>
                <c:pt idx="45190">
                  <c:v>1</c:v>
                </c:pt>
                <c:pt idx="45191">
                  <c:v>1</c:v>
                </c:pt>
                <c:pt idx="45192">
                  <c:v>1</c:v>
                </c:pt>
                <c:pt idx="45193">
                  <c:v>1</c:v>
                </c:pt>
                <c:pt idx="45194">
                  <c:v>1</c:v>
                </c:pt>
                <c:pt idx="45195">
                  <c:v>1</c:v>
                </c:pt>
                <c:pt idx="45196">
                  <c:v>1</c:v>
                </c:pt>
                <c:pt idx="45197">
                  <c:v>1</c:v>
                </c:pt>
                <c:pt idx="45198">
                  <c:v>1</c:v>
                </c:pt>
                <c:pt idx="45199">
                  <c:v>1</c:v>
                </c:pt>
                <c:pt idx="45200">
                  <c:v>1</c:v>
                </c:pt>
                <c:pt idx="45201">
                  <c:v>1</c:v>
                </c:pt>
                <c:pt idx="45202">
                  <c:v>1</c:v>
                </c:pt>
                <c:pt idx="45203">
                  <c:v>1</c:v>
                </c:pt>
                <c:pt idx="45204">
                  <c:v>1</c:v>
                </c:pt>
                <c:pt idx="45205">
                  <c:v>1</c:v>
                </c:pt>
                <c:pt idx="45206">
                  <c:v>1</c:v>
                </c:pt>
                <c:pt idx="45207">
                  <c:v>1</c:v>
                </c:pt>
                <c:pt idx="45208">
                  <c:v>1</c:v>
                </c:pt>
                <c:pt idx="45209">
                  <c:v>1</c:v>
                </c:pt>
                <c:pt idx="45210">
                  <c:v>1</c:v>
                </c:pt>
                <c:pt idx="45211">
                  <c:v>1</c:v>
                </c:pt>
                <c:pt idx="45212">
                  <c:v>1</c:v>
                </c:pt>
                <c:pt idx="45213">
                  <c:v>1</c:v>
                </c:pt>
                <c:pt idx="45214">
                  <c:v>1</c:v>
                </c:pt>
                <c:pt idx="45215">
                  <c:v>1</c:v>
                </c:pt>
                <c:pt idx="45216">
                  <c:v>1</c:v>
                </c:pt>
                <c:pt idx="45217">
                  <c:v>1</c:v>
                </c:pt>
                <c:pt idx="45218">
                  <c:v>1</c:v>
                </c:pt>
                <c:pt idx="45219">
                  <c:v>1</c:v>
                </c:pt>
                <c:pt idx="45220">
                  <c:v>1</c:v>
                </c:pt>
                <c:pt idx="45221">
                  <c:v>1</c:v>
                </c:pt>
                <c:pt idx="45222">
                  <c:v>1</c:v>
                </c:pt>
                <c:pt idx="45223">
                  <c:v>1</c:v>
                </c:pt>
                <c:pt idx="45224">
                  <c:v>1</c:v>
                </c:pt>
                <c:pt idx="45225">
                  <c:v>1</c:v>
                </c:pt>
                <c:pt idx="45226">
                  <c:v>1</c:v>
                </c:pt>
                <c:pt idx="45227">
                  <c:v>1</c:v>
                </c:pt>
                <c:pt idx="45228">
                  <c:v>1</c:v>
                </c:pt>
                <c:pt idx="45229">
                  <c:v>1</c:v>
                </c:pt>
                <c:pt idx="45230">
                  <c:v>1</c:v>
                </c:pt>
                <c:pt idx="45231">
                  <c:v>1</c:v>
                </c:pt>
                <c:pt idx="45232">
                  <c:v>1</c:v>
                </c:pt>
                <c:pt idx="45233">
                  <c:v>1</c:v>
                </c:pt>
                <c:pt idx="45234">
                  <c:v>1</c:v>
                </c:pt>
                <c:pt idx="45235">
                  <c:v>1</c:v>
                </c:pt>
                <c:pt idx="45236">
                  <c:v>1</c:v>
                </c:pt>
                <c:pt idx="45237">
                  <c:v>1</c:v>
                </c:pt>
                <c:pt idx="45238">
                  <c:v>1</c:v>
                </c:pt>
                <c:pt idx="45239">
                  <c:v>1</c:v>
                </c:pt>
                <c:pt idx="45240">
                  <c:v>1</c:v>
                </c:pt>
                <c:pt idx="45241">
                  <c:v>1</c:v>
                </c:pt>
                <c:pt idx="45242">
                  <c:v>1</c:v>
                </c:pt>
                <c:pt idx="45243">
                  <c:v>1</c:v>
                </c:pt>
                <c:pt idx="45244">
                  <c:v>1</c:v>
                </c:pt>
                <c:pt idx="45245">
                  <c:v>1</c:v>
                </c:pt>
                <c:pt idx="45246">
                  <c:v>1</c:v>
                </c:pt>
                <c:pt idx="45247">
                  <c:v>1</c:v>
                </c:pt>
                <c:pt idx="45248">
                  <c:v>1</c:v>
                </c:pt>
                <c:pt idx="45249">
                  <c:v>1</c:v>
                </c:pt>
                <c:pt idx="45250">
                  <c:v>1</c:v>
                </c:pt>
                <c:pt idx="45251">
                  <c:v>1</c:v>
                </c:pt>
                <c:pt idx="45252">
                  <c:v>1</c:v>
                </c:pt>
                <c:pt idx="45253">
                  <c:v>1</c:v>
                </c:pt>
                <c:pt idx="45254">
                  <c:v>1</c:v>
                </c:pt>
                <c:pt idx="45255">
                  <c:v>1</c:v>
                </c:pt>
                <c:pt idx="45256">
                  <c:v>1</c:v>
                </c:pt>
                <c:pt idx="45257">
                  <c:v>1</c:v>
                </c:pt>
                <c:pt idx="45258">
                  <c:v>1</c:v>
                </c:pt>
                <c:pt idx="45259">
                  <c:v>1</c:v>
                </c:pt>
                <c:pt idx="45260">
                  <c:v>1</c:v>
                </c:pt>
                <c:pt idx="45261">
                  <c:v>1</c:v>
                </c:pt>
                <c:pt idx="45262">
                  <c:v>1</c:v>
                </c:pt>
                <c:pt idx="45263">
                  <c:v>1</c:v>
                </c:pt>
                <c:pt idx="45264">
                  <c:v>1</c:v>
                </c:pt>
                <c:pt idx="45265">
                  <c:v>1</c:v>
                </c:pt>
                <c:pt idx="45266">
                  <c:v>1</c:v>
                </c:pt>
                <c:pt idx="45267">
                  <c:v>1</c:v>
                </c:pt>
                <c:pt idx="45268">
                  <c:v>1</c:v>
                </c:pt>
                <c:pt idx="45269">
                  <c:v>1</c:v>
                </c:pt>
                <c:pt idx="45270">
                  <c:v>1</c:v>
                </c:pt>
                <c:pt idx="45271">
                  <c:v>1</c:v>
                </c:pt>
                <c:pt idx="45272">
                  <c:v>1</c:v>
                </c:pt>
                <c:pt idx="45273">
                  <c:v>1</c:v>
                </c:pt>
                <c:pt idx="45274">
                  <c:v>1</c:v>
                </c:pt>
                <c:pt idx="45275">
                  <c:v>1</c:v>
                </c:pt>
                <c:pt idx="45276">
                  <c:v>1</c:v>
                </c:pt>
                <c:pt idx="45277">
                  <c:v>1</c:v>
                </c:pt>
                <c:pt idx="45278">
                  <c:v>1</c:v>
                </c:pt>
                <c:pt idx="45279">
                  <c:v>1</c:v>
                </c:pt>
                <c:pt idx="45280">
                  <c:v>1</c:v>
                </c:pt>
                <c:pt idx="45281">
                  <c:v>1</c:v>
                </c:pt>
                <c:pt idx="45282">
                  <c:v>1</c:v>
                </c:pt>
                <c:pt idx="45283">
                  <c:v>1</c:v>
                </c:pt>
                <c:pt idx="45284">
                  <c:v>1</c:v>
                </c:pt>
                <c:pt idx="45285">
                  <c:v>1</c:v>
                </c:pt>
                <c:pt idx="45286">
                  <c:v>1</c:v>
                </c:pt>
                <c:pt idx="45287">
                  <c:v>1</c:v>
                </c:pt>
                <c:pt idx="45288">
                  <c:v>1</c:v>
                </c:pt>
                <c:pt idx="45289">
                  <c:v>1</c:v>
                </c:pt>
                <c:pt idx="45290">
                  <c:v>1</c:v>
                </c:pt>
                <c:pt idx="45291">
                  <c:v>1</c:v>
                </c:pt>
                <c:pt idx="45292">
                  <c:v>1</c:v>
                </c:pt>
                <c:pt idx="45293">
                  <c:v>1</c:v>
                </c:pt>
                <c:pt idx="45294">
                  <c:v>1</c:v>
                </c:pt>
                <c:pt idx="45295">
                  <c:v>1</c:v>
                </c:pt>
                <c:pt idx="45296">
                  <c:v>1</c:v>
                </c:pt>
                <c:pt idx="45297">
                  <c:v>1</c:v>
                </c:pt>
                <c:pt idx="45298">
                  <c:v>1</c:v>
                </c:pt>
                <c:pt idx="45299">
                  <c:v>1</c:v>
                </c:pt>
                <c:pt idx="45300">
                  <c:v>1</c:v>
                </c:pt>
                <c:pt idx="45301">
                  <c:v>1</c:v>
                </c:pt>
                <c:pt idx="45302">
                  <c:v>1</c:v>
                </c:pt>
                <c:pt idx="45303">
                  <c:v>1</c:v>
                </c:pt>
                <c:pt idx="45304">
                  <c:v>1</c:v>
                </c:pt>
                <c:pt idx="45305">
                  <c:v>1</c:v>
                </c:pt>
                <c:pt idx="45306">
                  <c:v>1</c:v>
                </c:pt>
                <c:pt idx="45307">
                  <c:v>1</c:v>
                </c:pt>
                <c:pt idx="45308">
                  <c:v>1</c:v>
                </c:pt>
                <c:pt idx="45309">
                  <c:v>1</c:v>
                </c:pt>
                <c:pt idx="45310">
                  <c:v>1</c:v>
                </c:pt>
                <c:pt idx="45311">
                  <c:v>1</c:v>
                </c:pt>
                <c:pt idx="45312">
                  <c:v>1</c:v>
                </c:pt>
                <c:pt idx="45313">
                  <c:v>1</c:v>
                </c:pt>
                <c:pt idx="45314">
                  <c:v>1</c:v>
                </c:pt>
                <c:pt idx="45315">
                  <c:v>1</c:v>
                </c:pt>
                <c:pt idx="45316">
                  <c:v>1</c:v>
                </c:pt>
                <c:pt idx="45317">
                  <c:v>1</c:v>
                </c:pt>
                <c:pt idx="45318">
                  <c:v>1</c:v>
                </c:pt>
                <c:pt idx="45319">
                  <c:v>1</c:v>
                </c:pt>
                <c:pt idx="45320">
                  <c:v>1</c:v>
                </c:pt>
                <c:pt idx="45321">
                  <c:v>1</c:v>
                </c:pt>
                <c:pt idx="45322">
                  <c:v>1</c:v>
                </c:pt>
                <c:pt idx="45323">
                  <c:v>1</c:v>
                </c:pt>
                <c:pt idx="45324">
                  <c:v>1</c:v>
                </c:pt>
                <c:pt idx="45325">
                  <c:v>1</c:v>
                </c:pt>
                <c:pt idx="45326">
                  <c:v>1</c:v>
                </c:pt>
                <c:pt idx="45327">
                  <c:v>1</c:v>
                </c:pt>
                <c:pt idx="45328">
                  <c:v>1</c:v>
                </c:pt>
                <c:pt idx="45329">
                  <c:v>1</c:v>
                </c:pt>
                <c:pt idx="45330">
                  <c:v>1</c:v>
                </c:pt>
                <c:pt idx="45331">
                  <c:v>1</c:v>
                </c:pt>
                <c:pt idx="45332">
                  <c:v>1</c:v>
                </c:pt>
                <c:pt idx="45333">
                  <c:v>1</c:v>
                </c:pt>
                <c:pt idx="45334">
                  <c:v>1</c:v>
                </c:pt>
                <c:pt idx="45335">
                  <c:v>1</c:v>
                </c:pt>
                <c:pt idx="45336">
                  <c:v>1</c:v>
                </c:pt>
                <c:pt idx="45337">
                  <c:v>1</c:v>
                </c:pt>
                <c:pt idx="45338">
                  <c:v>1</c:v>
                </c:pt>
                <c:pt idx="45339">
                  <c:v>1</c:v>
                </c:pt>
                <c:pt idx="45340">
                  <c:v>1</c:v>
                </c:pt>
                <c:pt idx="45341">
                  <c:v>1</c:v>
                </c:pt>
                <c:pt idx="45342">
                  <c:v>1</c:v>
                </c:pt>
                <c:pt idx="45343">
                  <c:v>1</c:v>
                </c:pt>
                <c:pt idx="45344">
                  <c:v>1</c:v>
                </c:pt>
                <c:pt idx="45345">
                  <c:v>1</c:v>
                </c:pt>
                <c:pt idx="45346">
                  <c:v>1</c:v>
                </c:pt>
                <c:pt idx="45347">
                  <c:v>1</c:v>
                </c:pt>
                <c:pt idx="45348">
                  <c:v>1</c:v>
                </c:pt>
                <c:pt idx="45349">
                  <c:v>1</c:v>
                </c:pt>
                <c:pt idx="45350">
                  <c:v>1</c:v>
                </c:pt>
                <c:pt idx="45351">
                  <c:v>1</c:v>
                </c:pt>
                <c:pt idx="45352">
                  <c:v>1</c:v>
                </c:pt>
                <c:pt idx="45353">
                  <c:v>1</c:v>
                </c:pt>
                <c:pt idx="45354">
                  <c:v>1</c:v>
                </c:pt>
                <c:pt idx="45355">
                  <c:v>1</c:v>
                </c:pt>
                <c:pt idx="45356">
                  <c:v>1</c:v>
                </c:pt>
                <c:pt idx="45357">
                  <c:v>1</c:v>
                </c:pt>
                <c:pt idx="45358">
                  <c:v>1</c:v>
                </c:pt>
                <c:pt idx="45359">
                  <c:v>1</c:v>
                </c:pt>
                <c:pt idx="45360">
                  <c:v>1</c:v>
                </c:pt>
                <c:pt idx="45361">
                  <c:v>1</c:v>
                </c:pt>
                <c:pt idx="45362">
                  <c:v>1</c:v>
                </c:pt>
                <c:pt idx="45363">
                  <c:v>1</c:v>
                </c:pt>
                <c:pt idx="45364">
                  <c:v>1</c:v>
                </c:pt>
                <c:pt idx="45365">
                  <c:v>1</c:v>
                </c:pt>
                <c:pt idx="45366">
                  <c:v>1</c:v>
                </c:pt>
                <c:pt idx="45367">
                  <c:v>1</c:v>
                </c:pt>
                <c:pt idx="45368">
                  <c:v>1</c:v>
                </c:pt>
                <c:pt idx="45369">
                  <c:v>1</c:v>
                </c:pt>
                <c:pt idx="45370">
                  <c:v>1</c:v>
                </c:pt>
                <c:pt idx="45371">
                  <c:v>1</c:v>
                </c:pt>
                <c:pt idx="45372">
                  <c:v>1</c:v>
                </c:pt>
                <c:pt idx="45373">
                  <c:v>1</c:v>
                </c:pt>
                <c:pt idx="45374">
                  <c:v>1</c:v>
                </c:pt>
                <c:pt idx="45375">
                  <c:v>1</c:v>
                </c:pt>
                <c:pt idx="45376">
                  <c:v>1</c:v>
                </c:pt>
                <c:pt idx="45377">
                  <c:v>1</c:v>
                </c:pt>
                <c:pt idx="45378">
                  <c:v>1</c:v>
                </c:pt>
                <c:pt idx="45379">
                  <c:v>1</c:v>
                </c:pt>
                <c:pt idx="45380">
                  <c:v>1</c:v>
                </c:pt>
                <c:pt idx="45381">
                  <c:v>1</c:v>
                </c:pt>
                <c:pt idx="45382">
                  <c:v>1</c:v>
                </c:pt>
                <c:pt idx="45383">
                  <c:v>1</c:v>
                </c:pt>
                <c:pt idx="45384">
                  <c:v>1</c:v>
                </c:pt>
                <c:pt idx="45385">
                  <c:v>1</c:v>
                </c:pt>
                <c:pt idx="45386">
                  <c:v>1</c:v>
                </c:pt>
                <c:pt idx="45387">
                  <c:v>1</c:v>
                </c:pt>
                <c:pt idx="45388">
                  <c:v>1</c:v>
                </c:pt>
                <c:pt idx="45389">
                  <c:v>1</c:v>
                </c:pt>
                <c:pt idx="45390">
                  <c:v>1</c:v>
                </c:pt>
                <c:pt idx="45391">
                  <c:v>1</c:v>
                </c:pt>
                <c:pt idx="45392">
                  <c:v>1</c:v>
                </c:pt>
                <c:pt idx="45393">
                  <c:v>1</c:v>
                </c:pt>
                <c:pt idx="45394">
                  <c:v>1</c:v>
                </c:pt>
                <c:pt idx="45395">
                  <c:v>1</c:v>
                </c:pt>
                <c:pt idx="45396">
                  <c:v>1</c:v>
                </c:pt>
                <c:pt idx="45397">
                  <c:v>1</c:v>
                </c:pt>
                <c:pt idx="45398">
                  <c:v>1</c:v>
                </c:pt>
                <c:pt idx="45399">
                  <c:v>1</c:v>
                </c:pt>
                <c:pt idx="45400">
                  <c:v>1</c:v>
                </c:pt>
                <c:pt idx="45401">
                  <c:v>1</c:v>
                </c:pt>
                <c:pt idx="45402">
                  <c:v>1</c:v>
                </c:pt>
                <c:pt idx="45403">
                  <c:v>1</c:v>
                </c:pt>
                <c:pt idx="45404">
                  <c:v>1</c:v>
                </c:pt>
                <c:pt idx="45405">
                  <c:v>1</c:v>
                </c:pt>
                <c:pt idx="45406">
                  <c:v>1</c:v>
                </c:pt>
                <c:pt idx="45407">
                  <c:v>1</c:v>
                </c:pt>
                <c:pt idx="45408">
                  <c:v>1</c:v>
                </c:pt>
                <c:pt idx="45409">
                  <c:v>1</c:v>
                </c:pt>
                <c:pt idx="45410">
                  <c:v>1</c:v>
                </c:pt>
                <c:pt idx="45411">
                  <c:v>1</c:v>
                </c:pt>
                <c:pt idx="45412">
                  <c:v>1</c:v>
                </c:pt>
                <c:pt idx="45413">
                  <c:v>1</c:v>
                </c:pt>
                <c:pt idx="45414">
                  <c:v>1</c:v>
                </c:pt>
                <c:pt idx="45415">
                  <c:v>1</c:v>
                </c:pt>
                <c:pt idx="45416">
                  <c:v>1</c:v>
                </c:pt>
                <c:pt idx="45417">
                  <c:v>1</c:v>
                </c:pt>
                <c:pt idx="45418">
                  <c:v>1</c:v>
                </c:pt>
                <c:pt idx="45419">
                  <c:v>1</c:v>
                </c:pt>
                <c:pt idx="45420">
                  <c:v>1</c:v>
                </c:pt>
                <c:pt idx="45421">
                  <c:v>1</c:v>
                </c:pt>
                <c:pt idx="45422">
                  <c:v>1</c:v>
                </c:pt>
                <c:pt idx="45423">
                  <c:v>1</c:v>
                </c:pt>
                <c:pt idx="45424">
                  <c:v>1</c:v>
                </c:pt>
                <c:pt idx="45425">
                  <c:v>1</c:v>
                </c:pt>
                <c:pt idx="45426">
                  <c:v>1</c:v>
                </c:pt>
                <c:pt idx="45427">
                  <c:v>1</c:v>
                </c:pt>
                <c:pt idx="45428">
                  <c:v>1</c:v>
                </c:pt>
                <c:pt idx="45429">
                  <c:v>1</c:v>
                </c:pt>
                <c:pt idx="45430">
                  <c:v>1</c:v>
                </c:pt>
                <c:pt idx="45431">
                  <c:v>1</c:v>
                </c:pt>
                <c:pt idx="45432">
                  <c:v>1</c:v>
                </c:pt>
                <c:pt idx="45433">
                  <c:v>1</c:v>
                </c:pt>
                <c:pt idx="45434">
                  <c:v>1</c:v>
                </c:pt>
                <c:pt idx="45435">
                  <c:v>1</c:v>
                </c:pt>
                <c:pt idx="45436">
                  <c:v>1</c:v>
                </c:pt>
                <c:pt idx="45437">
                  <c:v>1</c:v>
                </c:pt>
                <c:pt idx="45438">
                  <c:v>1</c:v>
                </c:pt>
                <c:pt idx="45439">
                  <c:v>1</c:v>
                </c:pt>
                <c:pt idx="45440">
                  <c:v>1</c:v>
                </c:pt>
                <c:pt idx="45441">
                  <c:v>1</c:v>
                </c:pt>
                <c:pt idx="45442">
                  <c:v>1</c:v>
                </c:pt>
                <c:pt idx="45443">
                  <c:v>1</c:v>
                </c:pt>
                <c:pt idx="45444">
                  <c:v>1</c:v>
                </c:pt>
                <c:pt idx="45445">
                  <c:v>1</c:v>
                </c:pt>
                <c:pt idx="45446">
                  <c:v>1</c:v>
                </c:pt>
                <c:pt idx="45447">
                  <c:v>1</c:v>
                </c:pt>
                <c:pt idx="45448">
                  <c:v>1</c:v>
                </c:pt>
                <c:pt idx="45449">
                  <c:v>1</c:v>
                </c:pt>
                <c:pt idx="45450">
                  <c:v>1</c:v>
                </c:pt>
                <c:pt idx="45451">
                  <c:v>1</c:v>
                </c:pt>
                <c:pt idx="45452">
                  <c:v>1</c:v>
                </c:pt>
                <c:pt idx="45453">
                  <c:v>1</c:v>
                </c:pt>
                <c:pt idx="45454">
                  <c:v>1</c:v>
                </c:pt>
                <c:pt idx="45455">
                  <c:v>1</c:v>
                </c:pt>
                <c:pt idx="45456">
                  <c:v>1</c:v>
                </c:pt>
                <c:pt idx="45457">
                  <c:v>1</c:v>
                </c:pt>
                <c:pt idx="45458">
                  <c:v>1</c:v>
                </c:pt>
                <c:pt idx="45459">
                  <c:v>1</c:v>
                </c:pt>
                <c:pt idx="45460">
                  <c:v>1</c:v>
                </c:pt>
                <c:pt idx="45461">
                  <c:v>1</c:v>
                </c:pt>
                <c:pt idx="45462">
                  <c:v>1</c:v>
                </c:pt>
                <c:pt idx="45463">
                  <c:v>1</c:v>
                </c:pt>
                <c:pt idx="45464">
                  <c:v>1</c:v>
                </c:pt>
                <c:pt idx="45465">
                  <c:v>1</c:v>
                </c:pt>
                <c:pt idx="45466">
                  <c:v>1</c:v>
                </c:pt>
                <c:pt idx="45467">
                  <c:v>1</c:v>
                </c:pt>
                <c:pt idx="45468">
                  <c:v>1</c:v>
                </c:pt>
                <c:pt idx="45469">
                  <c:v>1</c:v>
                </c:pt>
                <c:pt idx="45470">
                  <c:v>1</c:v>
                </c:pt>
                <c:pt idx="45471">
                  <c:v>1</c:v>
                </c:pt>
                <c:pt idx="45472">
                  <c:v>1</c:v>
                </c:pt>
                <c:pt idx="45473">
                  <c:v>1</c:v>
                </c:pt>
                <c:pt idx="45474">
                  <c:v>1</c:v>
                </c:pt>
                <c:pt idx="45475">
                  <c:v>1</c:v>
                </c:pt>
                <c:pt idx="45476">
                  <c:v>1</c:v>
                </c:pt>
                <c:pt idx="45477">
                  <c:v>1</c:v>
                </c:pt>
                <c:pt idx="45478">
                  <c:v>1</c:v>
                </c:pt>
                <c:pt idx="45479">
                  <c:v>1</c:v>
                </c:pt>
                <c:pt idx="45480">
                  <c:v>1</c:v>
                </c:pt>
                <c:pt idx="45481">
                  <c:v>1</c:v>
                </c:pt>
                <c:pt idx="45482">
                  <c:v>1</c:v>
                </c:pt>
                <c:pt idx="45483">
                  <c:v>1</c:v>
                </c:pt>
                <c:pt idx="45484">
                  <c:v>1</c:v>
                </c:pt>
                <c:pt idx="45485">
                  <c:v>1</c:v>
                </c:pt>
                <c:pt idx="45486">
                  <c:v>1</c:v>
                </c:pt>
                <c:pt idx="45487">
                  <c:v>1</c:v>
                </c:pt>
                <c:pt idx="45488">
                  <c:v>1</c:v>
                </c:pt>
                <c:pt idx="45489">
                  <c:v>1</c:v>
                </c:pt>
                <c:pt idx="45490">
                  <c:v>1</c:v>
                </c:pt>
                <c:pt idx="45491">
                  <c:v>1</c:v>
                </c:pt>
                <c:pt idx="45492">
                  <c:v>1</c:v>
                </c:pt>
                <c:pt idx="45493">
                  <c:v>1</c:v>
                </c:pt>
                <c:pt idx="45494">
                  <c:v>1</c:v>
                </c:pt>
                <c:pt idx="45495">
                  <c:v>1</c:v>
                </c:pt>
                <c:pt idx="45496">
                  <c:v>1</c:v>
                </c:pt>
                <c:pt idx="45497">
                  <c:v>1</c:v>
                </c:pt>
                <c:pt idx="45498">
                  <c:v>1</c:v>
                </c:pt>
                <c:pt idx="45499">
                  <c:v>1</c:v>
                </c:pt>
                <c:pt idx="45500">
                  <c:v>1</c:v>
                </c:pt>
                <c:pt idx="45501">
                  <c:v>1</c:v>
                </c:pt>
                <c:pt idx="45502">
                  <c:v>1</c:v>
                </c:pt>
                <c:pt idx="45503">
                  <c:v>1</c:v>
                </c:pt>
                <c:pt idx="45504">
                  <c:v>1</c:v>
                </c:pt>
                <c:pt idx="45505">
                  <c:v>1</c:v>
                </c:pt>
                <c:pt idx="45506">
                  <c:v>1</c:v>
                </c:pt>
                <c:pt idx="45507">
                  <c:v>1</c:v>
                </c:pt>
                <c:pt idx="45508">
                  <c:v>1</c:v>
                </c:pt>
                <c:pt idx="45509">
                  <c:v>1</c:v>
                </c:pt>
                <c:pt idx="45510">
                  <c:v>1</c:v>
                </c:pt>
                <c:pt idx="45511">
                  <c:v>1</c:v>
                </c:pt>
                <c:pt idx="45512">
                  <c:v>1</c:v>
                </c:pt>
                <c:pt idx="45513">
                  <c:v>1</c:v>
                </c:pt>
                <c:pt idx="45514">
                  <c:v>1</c:v>
                </c:pt>
                <c:pt idx="45515">
                  <c:v>1</c:v>
                </c:pt>
                <c:pt idx="45516">
                  <c:v>1</c:v>
                </c:pt>
                <c:pt idx="45517">
                  <c:v>1</c:v>
                </c:pt>
                <c:pt idx="45518">
                  <c:v>1</c:v>
                </c:pt>
                <c:pt idx="45519">
                  <c:v>1</c:v>
                </c:pt>
                <c:pt idx="45520">
                  <c:v>1</c:v>
                </c:pt>
                <c:pt idx="45521">
                  <c:v>1</c:v>
                </c:pt>
                <c:pt idx="45522">
                  <c:v>1</c:v>
                </c:pt>
                <c:pt idx="45523">
                  <c:v>1</c:v>
                </c:pt>
                <c:pt idx="45524">
                  <c:v>1</c:v>
                </c:pt>
                <c:pt idx="45525">
                  <c:v>1</c:v>
                </c:pt>
                <c:pt idx="45526">
                  <c:v>1</c:v>
                </c:pt>
                <c:pt idx="45527">
                  <c:v>1</c:v>
                </c:pt>
                <c:pt idx="45528">
                  <c:v>1</c:v>
                </c:pt>
                <c:pt idx="45529">
                  <c:v>1</c:v>
                </c:pt>
                <c:pt idx="45530">
                  <c:v>1</c:v>
                </c:pt>
                <c:pt idx="45531">
                  <c:v>1</c:v>
                </c:pt>
                <c:pt idx="45532">
                  <c:v>1</c:v>
                </c:pt>
                <c:pt idx="45533">
                  <c:v>1</c:v>
                </c:pt>
                <c:pt idx="45534">
                  <c:v>1</c:v>
                </c:pt>
                <c:pt idx="45535">
                  <c:v>1</c:v>
                </c:pt>
                <c:pt idx="45536">
                  <c:v>1</c:v>
                </c:pt>
                <c:pt idx="45537">
                  <c:v>1</c:v>
                </c:pt>
                <c:pt idx="45538">
                  <c:v>1</c:v>
                </c:pt>
                <c:pt idx="45539">
                  <c:v>1</c:v>
                </c:pt>
                <c:pt idx="45540">
                  <c:v>1</c:v>
                </c:pt>
                <c:pt idx="45541">
                  <c:v>1</c:v>
                </c:pt>
                <c:pt idx="45542">
                  <c:v>1</c:v>
                </c:pt>
                <c:pt idx="45543">
                  <c:v>1</c:v>
                </c:pt>
                <c:pt idx="45544">
                  <c:v>1</c:v>
                </c:pt>
                <c:pt idx="45545">
                  <c:v>1</c:v>
                </c:pt>
                <c:pt idx="45546">
                  <c:v>1</c:v>
                </c:pt>
                <c:pt idx="45547">
                  <c:v>1</c:v>
                </c:pt>
                <c:pt idx="45548">
                  <c:v>1</c:v>
                </c:pt>
                <c:pt idx="45549">
                  <c:v>1</c:v>
                </c:pt>
                <c:pt idx="45550">
                  <c:v>1</c:v>
                </c:pt>
                <c:pt idx="45551">
                  <c:v>1</c:v>
                </c:pt>
                <c:pt idx="45552">
                  <c:v>1</c:v>
                </c:pt>
                <c:pt idx="45553">
                  <c:v>1</c:v>
                </c:pt>
                <c:pt idx="45554">
                  <c:v>1</c:v>
                </c:pt>
                <c:pt idx="45555">
                  <c:v>1</c:v>
                </c:pt>
                <c:pt idx="45556">
                  <c:v>1</c:v>
                </c:pt>
                <c:pt idx="45557">
                  <c:v>1</c:v>
                </c:pt>
                <c:pt idx="45558">
                  <c:v>1</c:v>
                </c:pt>
                <c:pt idx="45559">
                  <c:v>1</c:v>
                </c:pt>
                <c:pt idx="45560">
                  <c:v>1</c:v>
                </c:pt>
                <c:pt idx="45561">
                  <c:v>1</c:v>
                </c:pt>
                <c:pt idx="45562">
                  <c:v>1</c:v>
                </c:pt>
                <c:pt idx="45563">
                  <c:v>1</c:v>
                </c:pt>
                <c:pt idx="45564">
                  <c:v>1</c:v>
                </c:pt>
                <c:pt idx="45565">
                  <c:v>0.6</c:v>
                </c:pt>
                <c:pt idx="45566">
                  <c:v>1</c:v>
                </c:pt>
                <c:pt idx="45567">
                  <c:v>1</c:v>
                </c:pt>
                <c:pt idx="45568">
                  <c:v>1</c:v>
                </c:pt>
                <c:pt idx="45569">
                  <c:v>1</c:v>
                </c:pt>
                <c:pt idx="45570">
                  <c:v>1</c:v>
                </c:pt>
                <c:pt idx="45571">
                  <c:v>1</c:v>
                </c:pt>
                <c:pt idx="45572">
                  <c:v>1</c:v>
                </c:pt>
                <c:pt idx="45573">
                  <c:v>1</c:v>
                </c:pt>
                <c:pt idx="45574">
                  <c:v>1</c:v>
                </c:pt>
                <c:pt idx="45575">
                  <c:v>1</c:v>
                </c:pt>
                <c:pt idx="45576">
                  <c:v>1</c:v>
                </c:pt>
                <c:pt idx="45577">
                  <c:v>1</c:v>
                </c:pt>
                <c:pt idx="45578">
                  <c:v>1</c:v>
                </c:pt>
                <c:pt idx="45579">
                  <c:v>1</c:v>
                </c:pt>
                <c:pt idx="45580">
                  <c:v>1</c:v>
                </c:pt>
                <c:pt idx="45581">
                  <c:v>1</c:v>
                </c:pt>
                <c:pt idx="45582">
                  <c:v>1</c:v>
                </c:pt>
                <c:pt idx="45583">
                  <c:v>1</c:v>
                </c:pt>
                <c:pt idx="45584">
                  <c:v>1</c:v>
                </c:pt>
                <c:pt idx="45585">
                  <c:v>1</c:v>
                </c:pt>
                <c:pt idx="45586">
                  <c:v>1</c:v>
                </c:pt>
                <c:pt idx="45587">
                  <c:v>1</c:v>
                </c:pt>
                <c:pt idx="45588">
                  <c:v>1</c:v>
                </c:pt>
                <c:pt idx="45589">
                  <c:v>1</c:v>
                </c:pt>
                <c:pt idx="45590">
                  <c:v>1</c:v>
                </c:pt>
                <c:pt idx="45591">
                  <c:v>1</c:v>
                </c:pt>
                <c:pt idx="45592">
                  <c:v>1</c:v>
                </c:pt>
                <c:pt idx="45593">
                  <c:v>1</c:v>
                </c:pt>
                <c:pt idx="45594">
                  <c:v>1</c:v>
                </c:pt>
                <c:pt idx="45595">
                  <c:v>1</c:v>
                </c:pt>
                <c:pt idx="45596">
                  <c:v>1</c:v>
                </c:pt>
                <c:pt idx="45597">
                  <c:v>1</c:v>
                </c:pt>
                <c:pt idx="45598">
                  <c:v>1</c:v>
                </c:pt>
                <c:pt idx="45599">
                  <c:v>1</c:v>
                </c:pt>
                <c:pt idx="45600">
                  <c:v>1</c:v>
                </c:pt>
                <c:pt idx="45601">
                  <c:v>1</c:v>
                </c:pt>
                <c:pt idx="45602">
                  <c:v>1</c:v>
                </c:pt>
                <c:pt idx="45603">
                  <c:v>1</c:v>
                </c:pt>
                <c:pt idx="45604">
                  <c:v>1</c:v>
                </c:pt>
                <c:pt idx="45605">
                  <c:v>1</c:v>
                </c:pt>
                <c:pt idx="45606">
                  <c:v>1</c:v>
                </c:pt>
                <c:pt idx="45607">
                  <c:v>1</c:v>
                </c:pt>
                <c:pt idx="45608">
                  <c:v>1</c:v>
                </c:pt>
                <c:pt idx="45609">
                  <c:v>1</c:v>
                </c:pt>
                <c:pt idx="45610">
                  <c:v>1</c:v>
                </c:pt>
                <c:pt idx="45611">
                  <c:v>1</c:v>
                </c:pt>
                <c:pt idx="45612">
                  <c:v>1</c:v>
                </c:pt>
                <c:pt idx="45613">
                  <c:v>1</c:v>
                </c:pt>
                <c:pt idx="45614">
                  <c:v>1</c:v>
                </c:pt>
                <c:pt idx="45615">
                  <c:v>1</c:v>
                </c:pt>
                <c:pt idx="45616">
                  <c:v>1</c:v>
                </c:pt>
                <c:pt idx="45617">
                  <c:v>1</c:v>
                </c:pt>
                <c:pt idx="45618">
                  <c:v>1</c:v>
                </c:pt>
                <c:pt idx="45619">
                  <c:v>1</c:v>
                </c:pt>
                <c:pt idx="45620">
                  <c:v>1</c:v>
                </c:pt>
                <c:pt idx="45621">
                  <c:v>1</c:v>
                </c:pt>
                <c:pt idx="45622">
                  <c:v>1</c:v>
                </c:pt>
                <c:pt idx="45623">
                  <c:v>1</c:v>
                </c:pt>
                <c:pt idx="45624">
                  <c:v>1</c:v>
                </c:pt>
                <c:pt idx="45625">
                  <c:v>0.2</c:v>
                </c:pt>
                <c:pt idx="45626">
                  <c:v>1</c:v>
                </c:pt>
                <c:pt idx="45627">
                  <c:v>1</c:v>
                </c:pt>
                <c:pt idx="45628">
                  <c:v>1</c:v>
                </c:pt>
                <c:pt idx="45629">
                  <c:v>1</c:v>
                </c:pt>
                <c:pt idx="45630">
                  <c:v>1</c:v>
                </c:pt>
                <c:pt idx="45631">
                  <c:v>1</c:v>
                </c:pt>
                <c:pt idx="45632">
                  <c:v>1</c:v>
                </c:pt>
                <c:pt idx="45633">
                  <c:v>1</c:v>
                </c:pt>
                <c:pt idx="45634">
                  <c:v>1</c:v>
                </c:pt>
                <c:pt idx="45635">
                  <c:v>1</c:v>
                </c:pt>
                <c:pt idx="45636">
                  <c:v>1</c:v>
                </c:pt>
                <c:pt idx="45637">
                  <c:v>1</c:v>
                </c:pt>
                <c:pt idx="45638">
                  <c:v>1</c:v>
                </c:pt>
                <c:pt idx="45639">
                  <c:v>1</c:v>
                </c:pt>
                <c:pt idx="45640">
                  <c:v>1</c:v>
                </c:pt>
                <c:pt idx="45641">
                  <c:v>1</c:v>
                </c:pt>
                <c:pt idx="45642">
                  <c:v>1</c:v>
                </c:pt>
                <c:pt idx="45643">
                  <c:v>1</c:v>
                </c:pt>
                <c:pt idx="45644">
                  <c:v>1</c:v>
                </c:pt>
                <c:pt idx="45645">
                  <c:v>1</c:v>
                </c:pt>
                <c:pt idx="45646">
                  <c:v>1</c:v>
                </c:pt>
                <c:pt idx="45647">
                  <c:v>1</c:v>
                </c:pt>
                <c:pt idx="45648">
                  <c:v>1</c:v>
                </c:pt>
                <c:pt idx="45649">
                  <c:v>1</c:v>
                </c:pt>
                <c:pt idx="45650">
                  <c:v>1</c:v>
                </c:pt>
                <c:pt idx="45651">
                  <c:v>1</c:v>
                </c:pt>
                <c:pt idx="45652">
                  <c:v>1</c:v>
                </c:pt>
                <c:pt idx="45653">
                  <c:v>1</c:v>
                </c:pt>
                <c:pt idx="45654">
                  <c:v>1</c:v>
                </c:pt>
                <c:pt idx="45655">
                  <c:v>1</c:v>
                </c:pt>
                <c:pt idx="45656">
                  <c:v>1</c:v>
                </c:pt>
                <c:pt idx="45657">
                  <c:v>1</c:v>
                </c:pt>
                <c:pt idx="45658">
                  <c:v>1</c:v>
                </c:pt>
                <c:pt idx="45659">
                  <c:v>1</c:v>
                </c:pt>
                <c:pt idx="45660">
                  <c:v>1</c:v>
                </c:pt>
                <c:pt idx="45661">
                  <c:v>1</c:v>
                </c:pt>
                <c:pt idx="45662">
                  <c:v>1</c:v>
                </c:pt>
                <c:pt idx="45663">
                  <c:v>1</c:v>
                </c:pt>
                <c:pt idx="45664">
                  <c:v>1</c:v>
                </c:pt>
                <c:pt idx="45665">
                  <c:v>1</c:v>
                </c:pt>
                <c:pt idx="45666">
                  <c:v>1</c:v>
                </c:pt>
                <c:pt idx="45667">
                  <c:v>1</c:v>
                </c:pt>
                <c:pt idx="45668">
                  <c:v>1</c:v>
                </c:pt>
                <c:pt idx="45669">
                  <c:v>1</c:v>
                </c:pt>
                <c:pt idx="45670">
                  <c:v>1</c:v>
                </c:pt>
                <c:pt idx="45671">
                  <c:v>1</c:v>
                </c:pt>
                <c:pt idx="45672">
                  <c:v>1</c:v>
                </c:pt>
                <c:pt idx="45673">
                  <c:v>1</c:v>
                </c:pt>
                <c:pt idx="45674">
                  <c:v>1</c:v>
                </c:pt>
                <c:pt idx="45675">
                  <c:v>1</c:v>
                </c:pt>
                <c:pt idx="45676">
                  <c:v>1</c:v>
                </c:pt>
                <c:pt idx="45677">
                  <c:v>1</c:v>
                </c:pt>
                <c:pt idx="45678">
                  <c:v>1</c:v>
                </c:pt>
                <c:pt idx="45679">
                  <c:v>1</c:v>
                </c:pt>
                <c:pt idx="45680">
                  <c:v>1</c:v>
                </c:pt>
                <c:pt idx="45681">
                  <c:v>1</c:v>
                </c:pt>
                <c:pt idx="45682">
                  <c:v>1</c:v>
                </c:pt>
                <c:pt idx="45683">
                  <c:v>1</c:v>
                </c:pt>
                <c:pt idx="45684">
                  <c:v>1</c:v>
                </c:pt>
                <c:pt idx="45685">
                  <c:v>1</c:v>
                </c:pt>
                <c:pt idx="45686">
                  <c:v>1</c:v>
                </c:pt>
                <c:pt idx="45687">
                  <c:v>1</c:v>
                </c:pt>
                <c:pt idx="45688">
                  <c:v>1</c:v>
                </c:pt>
                <c:pt idx="45689">
                  <c:v>1</c:v>
                </c:pt>
                <c:pt idx="45690">
                  <c:v>1</c:v>
                </c:pt>
                <c:pt idx="45691">
                  <c:v>1</c:v>
                </c:pt>
                <c:pt idx="45692">
                  <c:v>1</c:v>
                </c:pt>
                <c:pt idx="45693">
                  <c:v>1</c:v>
                </c:pt>
                <c:pt idx="45694">
                  <c:v>1</c:v>
                </c:pt>
                <c:pt idx="45695">
                  <c:v>1</c:v>
                </c:pt>
                <c:pt idx="45696">
                  <c:v>1</c:v>
                </c:pt>
                <c:pt idx="45697">
                  <c:v>1</c:v>
                </c:pt>
                <c:pt idx="45698">
                  <c:v>1</c:v>
                </c:pt>
                <c:pt idx="45699">
                  <c:v>1</c:v>
                </c:pt>
                <c:pt idx="45700">
                  <c:v>1</c:v>
                </c:pt>
                <c:pt idx="45701">
                  <c:v>1</c:v>
                </c:pt>
                <c:pt idx="45702">
                  <c:v>1</c:v>
                </c:pt>
                <c:pt idx="45703">
                  <c:v>1</c:v>
                </c:pt>
                <c:pt idx="45704">
                  <c:v>1</c:v>
                </c:pt>
                <c:pt idx="45705">
                  <c:v>1</c:v>
                </c:pt>
                <c:pt idx="45706">
                  <c:v>1</c:v>
                </c:pt>
                <c:pt idx="45707">
                  <c:v>1</c:v>
                </c:pt>
                <c:pt idx="45708">
                  <c:v>1</c:v>
                </c:pt>
                <c:pt idx="45709">
                  <c:v>1</c:v>
                </c:pt>
                <c:pt idx="45710">
                  <c:v>1</c:v>
                </c:pt>
                <c:pt idx="45711">
                  <c:v>1</c:v>
                </c:pt>
                <c:pt idx="45712">
                  <c:v>1</c:v>
                </c:pt>
                <c:pt idx="45713">
                  <c:v>1</c:v>
                </c:pt>
                <c:pt idx="45714">
                  <c:v>1</c:v>
                </c:pt>
                <c:pt idx="45715">
                  <c:v>1</c:v>
                </c:pt>
                <c:pt idx="45716">
                  <c:v>1</c:v>
                </c:pt>
                <c:pt idx="45717">
                  <c:v>1</c:v>
                </c:pt>
                <c:pt idx="45718">
                  <c:v>1</c:v>
                </c:pt>
                <c:pt idx="45719">
                  <c:v>1</c:v>
                </c:pt>
                <c:pt idx="45720">
                  <c:v>1</c:v>
                </c:pt>
                <c:pt idx="45721">
                  <c:v>1</c:v>
                </c:pt>
                <c:pt idx="45722">
                  <c:v>1</c:v>
                </c:pt>
                <c:pt idx="45723">
                  <c:v>1</c:v>
                </c:pt>
                <c:pt idx="45724">
                  <c:v>1</c:v>
                </c:pt>
                <c:pt idx="45725">
                  <c:v>1</c:v>
                </c:pt>
                <c:pt idx="45726">
                  <c:v>1</c:v>
                </c:pt>
                <c:pt idx="45727">
                  <c:v>1</c:v>
                </c:pt>
                <c:pt idx="45728">
                  <c:v>1</c:v>
                </c:pt>
                <c:pt idx="45729">
                  <c:v>1</c:v>
                </c:pt>
                <c:pt idx="45730">
                  <c:v>1</c:v>
                </c:pt>
                <c:pt idx="45731">
                  <c:v>1</c:v>
                </c:pt>
                <c:pt idx="45732">
                  <c:v>1</c:v>
                </c:pt>
                <c:pt idx="45733">
                  <c:v>1</c:v>
                </c:pt>
                <c:pt idx="45734">
                  <c:v>1</c:v>
                </c:pt>
                <c:pt idx="45735">
                  <c:v>1</c:v>
                </c:pt>
                <c:pt idx="45736">
                  <c:v>1</c:v>
                </c:pt>
                <c:pt idx="45737">
                  <c:v>1</c:v>
                </c:pt>
                <c:pt idx="45738">
                  <c:v>1</c:v>
                </c:pt>
                <c:pt idx="45739">
                  <c:v>1</c:v>
                </c:pt>
                <c:pt idx="45740">
                  <c:v>1</c:v>
                </c:pt>
                <c:pt idx="45741">
                  <c:v>1</c:v>
                </c:pt>
                <c:pt idx="45742">
                  <c:v>1</c:v>
                </c:pt>
                <c:pt idx="45743">
                  <c:v>1</c:v>
                </c:pt>
                <c:pt idx="45744">
                  <c:v>1</c:v>
                </c:pt>
                <c:pt idx="45745">
                  <c:v>1</c:v>
                </c:pt>
                <c:pt idx="45746">
                  <c:v>1</c:v>
                </c:pt>
                <c:pt idx="45747">
                  <c:v>1</c:v>
                </c:pt>
                <c:pt idx="45748">
                  <c:v>1</c:v>
                </c:pt>
                <c:pt idx="45749">
                  <c:v>1</c:v>
                </c:pt>
                <c:pt idx="45750">
                  <c:v>1</c:v>
                </c:pt>
                <c:pt idx="45751">
                  <c:v>1</c:v>
                </c:pt>
                <c:pt idx="45752">
                  <c:v>1</c:v>
                </c:pt>
                <c:pt idx="45753">
                  <c:v>1</c:v>
                </c:pt>
                <c:pt idx="45754">
                  <c:v>1</c:v>
                </c:pt>
                <c:pt idx="45755">
                  <c:v>1</c:v>
                </c:pt>
                <c:pt idx="45756">
                  <c:v>0.8</c:v>
                </c:pt>
                <c:pt idx="45757">
                  <c:v>1</c:v>
                </c:pt>
                <c:pt idx="45758">
                  <c:v>1</c:v>
                </c:pt>
                <c:pt idx="45759">
                  <c:v>1</c:v>
                </c:pt>
                <c:pt idx="45760">
                  <c:v>1</c:v>
                </c:pt>
                <c:pt idx="45761">
                  <c:v>1</c:v>
                </c:pt>
                <c:pt idx="45762">
                  <c:v>1</c:v>
                </c:pt>
                <c:pt idx="45763">
                  <c:v>1</c:v>
                </c:pt>
                <c:pt idx="45764">
                  <c:v>1</c:v>
                </c:pt>
                <c:pt idx="45765">
                  <c:v>1</c:v>
                </c:pt>
                <c:pt idx="45766">
                  <c:v>1</c:v>
                </c:pt>
                <c:pt idx="45767">
                  <c:v>1</c:v>
                </c:pt>
                <c:pt idx="45768">
                  <c:v>1</c:v>
                </c:pt>
                <c:pt idx="45769">
                  <c:v>1</c:v>
                </c:pt>
                <c:pt idx="45770">
                  <c:v>1</c:v>
                </c:pt>
                <c:pt idx="45771">
                  <c:v>1</c:v>
                </c:pt>
                <c:pt idx="45772">
                  <c:v>1</c:v>
                </c:pt>
                <c:pt idx="45773">
                  <c:v>1</c:v>
                </c:pt>
                <c:pt idx="45774">
                  <c:v>1</c:v>
                </c:pt>
                <c:pt idx="45775">
                  <c:v>1</c:v>
                </c:pt>
                <c:pt idx="45776">
                  <c:v>1</c:v>
                </c:pt>
                <c:pt idx="45777">
                  <c:v>1</c:v>
                </c:pt>
                <c:pt idx="45778">
                  <c:v>1</c:v>
                </c:pt>
                <c:pt idx="45779">
                  <c:v>1</c:v>
                </c:pt>
                <c:pt idx="45780">
                  <c:v>1</c:v>
                </c:pt>
                <c:pt idx="45781">
                  <c:v>1</c:v>
                </c:pt>
                <c:pt idx="45782">
                  <c:v>1</c:v>
                </c:pt>
                <c:pt idx="45783">
                  <c:v>1</c:v>
                </c:pt>
                <c:pt idx="45784">
                  <c:v>1</c:v>
                </c:pt>
                <c:pt idx="45785">
                  <c:v>1</c:v>
                </c:pt>
                <c:pt idx="45786">
                  <c:v>1</c:v>
                </c:pt>
                <c:pt idx="45787">
                  <c:v>1</c:v>
                </c:pt>
                <c:pt idx="45788">
                  <c:v>1</c:v>
                </c:pt>
                <c:pt idx="45789">
                  <c:v>1</c:v>
                </c:pt>
                <c:pt idx="45790">
                  <c:v>1</c:v>
                </c:pt>
                <c:pt idx="45791">
                  <c:v>1</c:v>
                </c:pt>
                <c:pt idx="45792">
                  <c:v>1</c:v>
                </c:pt>
                <c:pt idx="45793">
                  <c:v>1</c:v>
                </c:pt>
                <c:pt idx="45794">
                  <c:v>1</c:v>
                </c:pt>
                <c:pt idx="45795">
                  <c:v>1</c:v>
                </c:pt>
                <c:pt idx="45796">
                  <c:v>1</c:v>
                </c:pt>
                <c:pt idx="45797">
                  <c:v>1</c:v>
                </c:pt>
                <c:pt idx="45798">
                  <c:v>1</c:v>
                </c:pt>
                <c:pt idx="45799">
                  <c:v>1</c:v>
                </c:pt>
                <c:pt idx="45800">
                  <c:v>1</c:v>
                </c:pt>
                <c:pt idx="45801">
                  <c:v>1</c:v>
                </c:pt>
                <c:pt idx="45802">
                  <c:v>1</c:v>
                </c:pt>
                <c:pt idx="45803">
                  <c:v>1</c:v>
                </c:pt>
                <c:pt idx="45804">
                  <c:v>1</c:v>
                </c:pt>
                <c:pt idx="45805">
                  <c:v>1</c:v>
                </c:pt>
                <c:pt idx="45806">
                  <c:v>1</c:v>
                </c:pt>
                <c:pt idx="45807">
                  <c:v>1</c:v>
                </c:pt>
                <c:pt idx="45808">
                  <c:v>1</c:v>
                </c:pt>
                <c:pt idx="45809">
                  <c:v>1</c:v>
                </c:pt>
                <c:pt idx="45810">
                  <c:v>1</c:v>
                </c:pt>
                <c:pt idx="45811">
                  <c:v>1</c:v>
                </c:pt>
                <c:pt idx="45812">
                  <c:v>1</c:v>
                </c:pt>
                <c:pt idx="45813">
                  <c:v>1</c:v>
                </c:pt>
                <c:pt idx="45814">
                  <c:v>1</c:v>
                </c:pt>
                <c:pt idx="45815">
                  <c:v>1</c:v>
                </c:pt>
                <c:pt idx="45816">
                  <c:v>1</c:v>
                </c:pt>
                <c:pt idx="45817">
                  <c:v>1</c:v>
                </c:pt>
                <c:pt idx="45818">
                  <c:v>1</c:v>
                </c:pt>
                <c:pt idx="45819">
                  <c:v>1</c:v>
                </c:pt>
                <c:pt idx="45820">
                  <c:v>1</c:v>
                </c:pt>
                <c:pt idx="45821">
                  <c:v>1</c:v>
                </c:pt>
                <c:pt idx="45822">
                  <c:v>1</c:v>
                </c:pt>
                <c:pt idx="45823">
                  <c:v>1</c:v>
                </c:pt>
                <c:pt idx="45824">
                  <c:v>1</c:v>
                </c:pt>
                <c:pt idx="45825">
                  <c:v>1</c:v>
                </c:pt>
                <c:pt idx="45826">
                  <c:v>1</c:v>
                </c:pt>
                <c:pt idx="45827">
                  <c:v>1</c:v>
                </c:pt>
                <c:pt idx="45828">
                  <c:v>1</c:v>
                </c:pt>
                <c:pt idx="45829">
                  <c:v>1</c:v>
                </c:pt>
                <c:pt idx="45830">
                  <c:v>1</c:v>
                </c:pt>
                <c:pt idx="45831">
                  <c:v>1</c:v>
                </c:pt>
                <c:pt idx="45832">
                  <c:v>1</c:v>
                </c:pt>
                <c:pt idx="45833">
                  <c:v>1</c:v>
                </c:pt>
                <c:pt idx="45834">
                  <c:v>1</c:v>
                </c:pt>
                <c:pt idx="45835">
                  <c:v>1</c:v>
                </c:pt>
                <c:pt idx="45836">
                  <c:v>1</c:v>
                </c:pt>
                <c:pt idx="45837">
                  <c:v>1</c:v>
                </c:pt>
                <c:pt idx="45838">
                  <c:v>1</c:v>
                </c:pt>
                <c:pt idx="45839">
                  <c:v>1</c:v>
                </c:pt>
                <c:pt idx="45840">
                  <c:v>1</c:v>
                </c:pt>
                <c:pt idx="45841">
                  <c:v>1</c:v>
                </c:pt>
                <c:pt idx="45842">
                  <c:v>1</c:v>
                </c:pt>
                <c:pt idx="45843">
                  <c:v>1</c:v>
                </c:pt>
                <c:pt idx="45844">
                  <c:v>1</c:v>
                </c:pt>
                <c:pt idx="45845">
                  <c:v>1</c:v>
                </c:pt>
                <c:pt idx="45846">
                  <c:v>1</c:v>
                </c:pt>
                <c:pt idx="45847">
                  <c:v>1</c:v>
                </c:pt>
                <c:pt idx="45848">
                  <c:v>1</c:v>
                </c:pt>
                <c:pt idx="45849">
                  <c:v>1</c:v>
                </c:pt>
                <c:pt idx="45850">
                  <c:v>1</c:v>
                </c:pt>
                <c:pt idx="45851">
                  <c:v>1</c:v>
                </c:pt>
                <c:pt idx="45852">
                  <c:v>1</c:v>
                </c:pt>
                <c:pt idx="45853">
                  <c:v>1</c:v>
                </c:pt>
                <c:pt idx="45854">
                  <c:v>1</c:v>
                </c:pt>
                <c:pt idx="45855">
                  <c:v>1</c:v>
                </c:pt>
                <c:pt idx="45856">
                  <c:v>1</c:v>
                </c:pt>
                <c:pt idx="45857">
                  <c:v>1</c:v>
                </c:pt>
                <c:pt idx="45858">
                  <c:v>1</c:v>
                </c:pt>
                <c:pt idx="45859">
                  <c:v>1</c:v>
                </c:pt>
                <c:pt idx="45860">
                  <c:v>1</c:v>
                </c:pt>
                <c:pt idx="45861">
                  <c:v>1</c:v>
                </c:pt>
                <c:pt idx="45862">
                  <c:v>1</c:v>
                </c:pt>
                <c:pt idx="45863">
                  <c:v>1</c:v>
                </c:pt>
                <c:pt idx="45864">
                  <c:v>1</c:v>
                </c:pt>
                <c:pt idx="45865">
                  <c:v>1</c:v>
                </c:pt>
                <c:pt idx="45866">
                  <c:v>1</c:v>
                </c:pt>
                <c:pt idx="45867">
                  <c:v>1</c:v>
                </c:pt>
                <c:pt idx="45868">
                  <c:v>1</c:v>
                </c:pt>
                <c:pt idx="45869">
                  <c:v>1</c:v>
                </c:pt>
                <c:pt idx="45870">
                  <c:v>1</c:v>
                </c:pt>
                <c:pt idx="45871">
                  <c:v>1</c:v>
                </c:pt>
                <c:pt idx="45872">
                  <c:v>1</c:v>
                </c:pt>
                <c:pt idx="45873">
                  <c:v>1</c:v>
                </c:pt>
                <c:pt idx="45874">
                  <c:v>1</c:v>
                </c:pt>
                <c:pt idx="45875">
                  <c:v>1</c:v>
                </c:pt>
                <c:pt idx="45876">
                  <c:v>1</c:v>
                </c:pt>
                <c:pt idx="45877">
                  <c:v>1</c:v>
                </c:pt>
                <c:pt idx="45878">
                  <c:v>1</c:v>
                </c:pt>
                <c:pt idx="45879">
                  <c:v>1</c:v>
                </c:pt>
                <c:pt idx="45880">
                  <c:v>1</c:v>
                </c:pt>
                <c:pt idx="45881">
                  <c:v>1</c:v>
                </c:pt>
                <c:pt idx="45882">
                  <c:v>1</c:v>
                </c:pt>
                <c:pt idx="45883">
                  <c:v>1</c:v>
                </c:pt>
                <c:pt idx="45884">
                  <c:v>1</c:v>
                </c:pt>
                <c:pt idx="45885">
                  <c:v>1</c:v>
                </c:pt>
                <c:pt idx="45886">
                  <c:v>1</c:v>
                </c:pt>
                <c:pt idx="45887">
                  <c:v>1</c:v>
                </c:pt>
                <c:pt idx="45888">
                  <c:v>1</c:v>
                </c:pt>
                <c:pt idx="45889">
                  <c:v>1</c:v>
                </c:pt>
                <c:pt idx="45890">
                  <c:v>1</c:v>
                </c:pt>
                <c:pt idx="45891">
                  <c:v>1</c:v>
                </c:pt>
                <c:pt idx="45892">
                  <c:v>1</c:v>
                </c:pt>
                <c:pt idx="45893">
                  <c:v>1</c:v>
                </c:pt>
                <c:pt idx="45894">
                  <c:v>1</c:v>
                </c:pt>
                <c:pt idx="45895">
                  <c:v>1</c:v>
                </c:pt>
                <c:pt idx="45896">
                  <c:v>1</c:v>
                </c:pt>
                <c:pt idx="45897">
                  <c:v>1</c:v>
                </c:pt>
                <c:pt idx="45898">
                  <c:v>1</c:v>
                </c:pt>
                <c:pt idx="45899">
                  <c:v>1</c:v>
                </c:pt>
                <c:pt idx="45900">
                  <c:v>1</c:v>
                </c:pt>
                <c:pt idx="45901">
                  <c:v>1</c:v>
                </c:pt>
                <c:pt idx="45902">
                  <c:v>1</c:v>
                </c:pt>
                <c:pt idx="45903">
                  <c:v>1</c:v>
                </c:pt>
                <c:pt idx="45904">
                  <c:v>1</c:v>
                </c:pt>
                <c:pt idx="45905">
                  <c:v>1</c:v>
                </c:pt>
                <c:pt idx="45906">
                  <c:v>1</c:v>
                </c:pt>
                <c:pt idx="45907">
                  <c:v>1</c:v>
                </c:pt>
                <c:pt idx="45908">
                  <c:v>1</c:v>
                </c:pt>
                <c:pt idx="45909">
                  <c:v>1</c:v>
                </c:pt>
                <c:pt idx="45910">
                  <c:v>0.8</c:v>
                </c:pt>
                <c:pt idx="45911">
                  <c:v>1</c:v>
                </c:pt>
                <c:pt idx="45912">
                  <c:v>1</c:v>
                </c:pt>
                <c:pt idx="45913">
                  <c:v>1</c:v>
                </c:pt>
                <c:pt idx="45914">
                  <c:v>1</c:v>
                </c:pt>
                <c:pt idx="45915">
                  <c:v>1</c:v>
                </c:pt>
                <c:pt idx="45916">
                  <c:v>1</c:v>
                </c:pt>
                <c:pt idx="45917">
                  <c:v>1</c:v>
                </c:pt>
                <c:pt idx="45918">
                  <c:v>1</c:v>
                </c:pt>
                <c:pt idx="45919">
                  <c:v>1</c:v>
                </c:pt>
                <c:pt idx="45920">
                  <c:v>1</c:v>
                </c:pt>
                <c:pt idx="45921">
                  <c:v>1</c:v>
                </c:pt>
                <c:pt idx="45922">
                  <c:v>1</c:v>
                </c:pt>
                <c:pt idx="45923">
                  <c:v>0.83333333300000001</c:v>
                </c:pt>
                <c:pt idx="45924">
                  <c:v>0.83333333300000001</c:v>
                </c:pt>
                <c:pt idx="45925">
                  <c:v>1</c:v>
                </c:pt>
                <c:pt idx="45926">
                  <c:v>0.83333333300000001</c:v>
                </c:pt>
                <c:pt idx="45927">
                  <c:v>1</c:v>
                </c:pt>
                <c:pt idx="45928">
                  <c:v>1</c:v>
                </c:pt>
                <c:pt idx="45929">
                  <c:v>0.83333333300000001</c:v>
                </c:pt>
                <c:pt idx="45930">
                  <c:v>1</c:v>
                </c:pt>
                <c:pt idx="45931">
                  <c:v>1</c:v>
                </c:pt>
                <c:pt idx="45932">
                  <c:v>1</c:v>
                </c:pt>
                <c:pt idx="45933">
                  <c:v>1</c:v>
                </c:pt>
                <c:pt idx="45934">
                  <c:v>1</c:v>
                </c:pt>
                <c:pt idx="45935">
                  <c:v>1</c:v>
                </c:pt>
                <c:pt idx="45936">
                  <c:v>1</c:v>
                </c:pt>
                <c:pt idx="45937">
                  <c:v>1</c:v>
                </c:pt>
                <c:pt idx="45938">
                  <c:v>0.83333333300000001</c:v>
                </c:pt>
                <c:pt idx="45939">
                  <c:v>0.16666666699999999</c:v>
                </c:pt>
                <c:pt idx="45940">
                  <c:v>1</c:v>
                </c:pt>
                <c:pt idx="45941">
                  <c:v>1</c:v>
                </c:pt>
                <c:pt idx="45942">
                  <c:v>1</c:v>
                </c:pt>
                <c:pt idx="45943">
                  <c:v>1</c:v>
                </c:pt>
                <c:pt idx="45944">
                  <c:v>1</c:v>
                </c:pt>
                <c:pt idx="45945">
                  <c:v>1</c:v>
                </c:pt>
                <c:pt idx="45946">
                  <c:v>1</c:v>
                </c:pt>
                <c:pt idx="45947">
                  <c:v>1</c:v>
                </c:pt>
                <c:pt idx="45948">
                  <c:v>1</c:v>
                </c:pt>
                <c:pt idx="45949">
                  <c:v>1</c:v>
                </c:pt>
                <c:pt idx="45950">
                  <c:v>1</c:v>
                </c:pt>
                <c:pt idx="45951">
                  <c:v>0.66666666699999999</c:v>
                </c:pt>
                <c:pt idx="45952">
                  <c:v>1</c:v>
                </c:pt>
                <c:pt idx="45953">
                  <c:v>1</c:v>
                </c:pt>
                <c:pt idx="45954">
                  <c:v>1</c:v>
                </c:pt>
                <c:pt idx="45955">
                  <c:v>1</c:v>
                </c:pt>
                <c:pt idx="45956">
                  <c:v>1</c:v>
                </c:pt>
                <c:pt idx="45957">
                  <c:v>1</c:v>
                </c:pt>
                <c:pt idx="45958">
                  <c:v>1</c:v>
                </c:pt>
                <c:pt idx="45959">
                  <c:v>1</c:v>
                </c:pt>
                <c:pt idx="45960">
                  <c:v>1</c:v>
                </c:pt>
                <c:pt idx="45961">
                  <c:v>1</c:v>
                </c:pt>
                <c:pt idx="45962">
                  <c:v>1</c:v>
                </c:pt>
                <c:pt idx="45963">
                  <c:v>1</c:v>
                </c:pt>
                <c:pt idx="45964">
                  <c:v>1</c:v>
                </c:pt>
                <c:pt idx="45965">
                  <c:v>1</c:v>
                </c:pt>
                <c:pt idx="45966">
                  <c:v>1</c:v>
                </c:pt>
                <c:pt idx="45967">
                  <c:v>1</c:v>
                </c:pt>
                <c:pt idx="45968">
                  <c:v>1</c:v>
                </c:pt>
                <c:pt idx="45969">
                  <c:v>1</c:v>
                </c:pt>
                <c:pt idx="45970">
                  <c:v>1</c:v>
                </c:pt>
                <c:pt idx="45971">
                  <c:v>1</c:v>
                </c:pt>
                <c:pt idx="45972">
                  <c:v>1</c:v>
                </c:pt>
                <c:pt idx="45973">
                  <c:v>1</c:v>
                </c:pt>
                <c:pt idx="45974">
                  <c:v>1</c:v>
                </c:pt>
                <c:pt idx="45975">
                  <c:v>1</c:v>
                </c:pt>
                <c:pt idx="45976">
                  <c:v>1</c:v>
                </c:pt>
                <c:pt idx="45977">
                  <c:v>1</c:v>
                </c:pt>
                <c:pt idx="45978">
                  <c:v>1</c:v>
                </c:pt>
                <c:pt idx="45979">
                  <c:v>1</c:v>
                </c:pt>
                <c:pt idx="45980">
                  <c:v>1</c:v>
                </c:pt>
                <c:pt idx="45981">
                  <c:v>1</c:v>
                </c:pt>
                <c:pt idx="45982">
                  <c:v>1</c:v>
                </c:pt>
                <c:pt idx="45983">
                  <c:v>0.83333333300000001</c:v>
                </c:pt>
                <c:pt idx="45984">
                  <c:v>1</c:v>
                </c:pt>
                <c:pt idx="45985">
                  <c:v>1</c:v>
                </c:pt>
                <c:pt idx="45986">
                  <c:v>1</c:v>
                </c:pt>
                <c:pt idx="45987">
                  <c:v>1</c:v>
                </c:pt>
                <c:pt idx="45988">
                  <c:v>0.83333333300000001</c:v>
                </c:pt>
                <c:pt idx="45989">
                  <c:v>1</c:v>
                </c:pt>
                <c:pt idx="45990">
                  <c:v>1</c:v>
                </c:pt>
                <c:pt idx="45991">
                  <c:v>1</c:v>
                </c:pt>
                <c:pt idx="45992">
                  <c:v>1</c:v>
                </c:pt>
                <c:pt idx="45993">
                  <c:v>1</c:v>
                </c:pt>
                <c:pt idx="45994">
                  <c:v>1</c:v>
                </c:pt>
                <c:pt idx="45995">
                  <c:v>1</c:v>
                </c:pt>
                <c:pt idx="45996">
                  <c:v>1</c:v>
                </c:pt>
                <c:pt idx="45997">
                  <c:v>1</c:v>
                </c:pt>
                <c:pt idx="45998">
                  <c:v>1</c:v>
                </c:pt>
                <c:pt idx="45999">
                  <c:v>1</c:v>
                </c:pt>
                <c:pt idx="46000">
                  <c:v>1</c:v>
                </c:pt>
                <c:pt idx="46001">
                  <c:v>1</c:v>
                </c:pt>
                <c:pt idx="46002">
                  <c:v>0.83333333300000001</c:v>
                </c:pt>
                <c:pt idx="46003">
                  <c:v>1</c:v>
                </c:pt>
                <c:pt idx="46004">
                  <c:v>1</c:v>
                </c:pt>
                <c:pt idx="46005">
                  <c:v>1</c:v>
                </c:pt>
                <c:pt idx="46006">
                  <c:v>1</c:v>
                </c:pt>
                <c:pt idx="46007">
                  <c:v>1</c:v>
                </c:pt>
                <c:pt idx="46008">
                  <c:v>1</c:v>
                </c:pt>
                <c:pt idx="46009">
                  <c:v>1</c:v>
                </c:pt>
                <c:pt idx="46010">
                  <c:v>1</c:v>
                </c:pt>
                <c:pt idx="46011">
                  <c:v>1</c:v>
                </c:pt>
                <c:pt idx="46012">
                  <c:v>1</c:v>
                </c:pt>
                <c:pt idx="46013">
                  <c:v>0.83333333300000001</c:v>
                </c:pt>
                <c:pt idx="46014">
                  <c:v>1</c:v>
                </c:pt>
                <c:pt idx="46015">
                  <c:v>1</c:v>
                </c:pt>
                <c:pt idx="46016">
                  <c:v>1</c:v>
                </c:pt>
                <c:pt idx="46017">
                  <c:v>1</c:v>
                </c:pt>
                <c:pt idx="46018">
                  <c:v>1</c:v>
                </c:pt>
                <c:pt idx="46019">
                  <c:v>1</c:v>
                </c:pt>
                <c:pt idx="46020">
                  <c:v>1</c:v>
                </c:pt>
                <c:pt idx="46021">
                  <c:v>1</c:v>
                </c:pt>
                <c:pt idx="46022">
                  <c:v>1</c:v>
                </c:pt>
                <c:pt idx="46023">
                  <c:v>1</c:v>
                </c:pt>
                <c:pt idx="46024">
                  <c:v>1</c:v>
                </c:pt>
                <c:pt idx="46025">
                  <c:v>1</c:v>
                </c:pt>
                <c:pt idx="46026">
                  <c:v>1</c:v>
                </c:pt>
                <c:pt idx="46027">
                  <c:v>1</c:v>
                </c:pt>
                <c:pt idx="46028">
                  <c:v>1</c:v>
                </c:pt>
                <c:pt idx="46029">
                  <c:v>1</c:v>
                </c:pt>
                <c:pt idx="46030">
                  <c:v>1</c:v>
                </c:pt>
                <c:pt idx="46031">
                  <c:v>1</c:v>
                </c:pt>
                <c:pt idx="46032">
                  <c:v>1</c:v>
                </c:pt>
                <c:pt idx="46033">
                  <c:v>1</c:v>
                </c:pt>
                <c:pt idx="46034">
                  <c:v>1</c:v>
                </c:pt>
                <c:pt idx="46035">
                  <c:v>1</c:v>
                </c:pt>
                <c:pt idx="46036">
                  <c:v>1</c:v>
                </c:pt>
                <c:pt idx="46037">
                  <c:v>1</c:v>
                </c:pt>
                <c:pt idx="46038">
                  <c:v>1</c:v>
                </c:pt>
                <c:pt idx="46039">
                  <c:v>1</c:v>
                </c:pt>
                <c:pt idx="46040">
                  <c:v>1</c:v>
                </c:pt>
                <c:pt idx="46041">
                  <c:v>1</c:v>
                </c:pt>
                <c:pt idx="46042">
                  <c:v>1</c:v>
                </c:pt>
                <c:pt idx="46043">
                  <c:v>1</c:v>
                </c:pt>
                <c:pt idx="46044">
                  <c:v>1</c:v>
                </c:pt>
                <c:pt idx="46045">
                  <c:v>1</c:v>
                </c:pt>
                <c:pt idx="46046">
                  <c:v>1</c:v>
                </c:pt>
                <c:pt idx="46047">
                  <c:v>1</c:v>
                </c:pt>
                <c:pt idx="46048">
                  <c:v>1</c:v>
                </c:pt>
                <c:pt idx="46049">
                  <c:v>1</c:v>
                </c:pt>
                <c:pt idx="46050">
                  <c:v>1</c:v>
                </c:pt>
                <c:pt idx="46051">
                  <c:v>1</c:v>
                </c:pt>
                <c:pt idx="46052">
                  <c:v>1</c:v>
                </c:pt>
                <c:pt idx="46053">
                  <c:v>1</c:v>
                </c:pt>
                <c:pt idx="46054">
                  <c:v>1</c:v>
                </c:pt>
                <c:pt idx="46055">
                  <c:v>1</c:v>
                </c:pt>
                <c:pt idx="46056">
                  <c:v>1</c:v>
                </c:pt>
                <c:pt idx="46057">
                  <c:v>0.33333333300000001</c:v>
                </c:pt>
                <c:pt idx="46058">
                  <c:v>1</c:v>
                </c:pt>
                <c:pt idx="46059">
                  <c:v>1</c:v>
                </c:pt>
                <c:pt idx="46060">
                  <c:v>1</c:v>
                </c:pt>
                <c:pt idx="46061">
                  <c:v>1</c:v>
                </c:pt>
                <c:pt idx="46062">
                  <c:v>1</c:v>
                </c:pt>
                <c:pt idx="46063">
                  <c:v>1</c:v>
                </c:pt>
                <c:pt idx="46064">
                  <c:v>1</c:v>
                </c:pt>
                <c:pt idx="46065">
                  <c:v>1</c:v>
                </c:pt>
                <c:pt idx="46066">
                  <c:v>1</c:v>
                </c:pt>
                <c:pt idx="46067">
                  <c:v>0.83333333300000001</c:v>
                </c:pt>
                <c:pt idx="46068">
                  <c:v>1</c:v>
                </c:pt>
                <c:pt idx="46069">
                  <c:v>1</c:v>
                </c:pt>
                <c:pt idx="46070">
                  <c:v>1</c:v>
                </c:pt>
                <c:pt idx="46071">
                  <c:v>1</c:v>
                </c:pt>
                <c:pt idx="46072">
                  <c:v>1</c:v>
                </c:pt>
                <c:pt idx="46073">
                  <c:v>1</c:v>
                </c:pt>
                <c:pt idx="46074">
                  <c:v>1</c:v>
                </c:pt>
                <c:pt idx="46075">
                  <c:v>1</c:v>
                </c:pt>
                <c:pt idx="46076">
                  <c:v>1</c:v>
                </c:pt>
                <c:pt idx="46077">
                  <c:v>1</c:v>
                </c:pt>
                <c:pt idx="46078">
                  <c:v>1</c:v>
                </c:pt>
                <c:pt idx="46079">
                  <c:v>1</c:v>
                </c:pt>
                <c:pt idx="46080">
                  <c:v>1</c:v>
                </c:pt>
                <c:pt idx="46081">
                  <c:v>1</c:v>
                </c:pt>
                <c:pt idx="46082">
                  <c:v>1</c:v>
                </c:pt>
                <c:pt idx="46083">
                  <c:v>1</c:v>
                </c:pt>
                <c:pt idx="46084">
                  <c:v>1</c:v>
                </c:pt>
                <c:pt idx="46085">
                  <c:v>1</c:v>
                </c:pt>
                <c:pt idx="46086">
                  <c:v>1</c:v>
                </c:pt>
                <c:pt idx="46087">
                  <c:v>1</c:v>
                </c:pt>
                <c:pt idx="46088">
                  <c:v>1</c:v>
                </c:pt>
                <c:pt idx="46089">
                  <c:v>1</c:v>
                </c:pt>
                <c:pt idx="46090">
                  <c:v>1</c:v>
                </c:pt>
                <c:pt idx="46091">
                  <c:v>1</c:v>
                </c:pt>
                <c:pt idx="46092">
                  <c:v>0.83333333300000001</c:v>
                </c:pt>
                <c:pt idx="46093">
                  <c:v>1</c:v>
                </c:pt>
                <c:pt idx="46094">
                  <c:v>1</c:v>
                </c:pt>
                <c:pt idx="46095">
                  <c:v>1</c:v>
                </c:pt>
                <c:pt idx="46096">
                  <c:v>1</c:v>
                </c:pt>
                <c:pt idx="46097">
                  <c:v>1</c:v>
                </c:pt>
                <c:pt idx="46098">
                  <c:v>0.83333333300000001</c:v>
                </c:pt>
                <c:pt idx="46099">
                  <c:v>1</c:v>
                </c:pt>
                <c:pt idx="46100">
                  <c:v>1</c:v>
                </c:pt>
                <c:pt idx="46101">
                  <c:v>1</c:v>
                </c:pt>
                <c:pt idx="46102">
                  <c:v>1</c:v>
                </c:pt>
                <c:pt idx="46103">
                  <c:v>1</c:v>
                </c:pt>
                <c:pt idx="46104">
                  <c:v>1</c:v>
                </c:pt>
                <c:pt idx="46105">
                  <c:v>1</c:v>
                </c:pt>
                <c:pt idx="46106">
                  <c:v>1</c:v>
                </c:pt>
                <c:pt idx="46107">
                  <c:v>1</c:v>
                </c:pt>
                <c:pt idx="46108">
                  <c:v>1</c:v>
                </c:pt>
                <c:pt idx="46109">
                  <c:v>0.83333333300000001</c:v>
                </c:pt>
                <c:pt idx="46110">
                  <c:v>1</c:v>
                </c:pt>
                <c:pt idx="46111">
                  <c:v>0.83333333300000001</c:v>
                </c:pt>
                <c:pt idx="46112">
                  <c:v>1</c:v>
                </c:pt>
                <c:pt idx="46113">
                  <c:v>1</c:v>
                </c:pt>
                <c:pt idx="46114">
                  <c:v>1</c:v>
                </c:pt>
                <c:pt idx="46115">
                  <c:v>1</c:v>
                </c:pt>
                <c:pt idx="46116">
                  <c:v>1</c:v>
                </c:pt>
                <c:pt idx="46117">
                  <c:v>1</c:v>
                </c:pt>
                <c:pt idx="46118">
                  <c:v>1</c:v>
                </c:pt>
                <c:pt idx="46119">
                  <c:v>1</c:v>
                </c:pt>
                <c:pt idx="46120">
                  <c:v>1</c:v>
                </c:pt>
                <c:pt idx="46121">
                  <c:v>1</c:v>
                </c:pt>
                <c:pt idx="46122">
                  <c:v>1</c:v>
                </c:pt>
                <c:pt idx="46123">
                  <c:v>1</c:v>
                </c:pt>
                <c:pt idx="46124">
                  <c:v>1</c:v>
                </c:pt>
                <c:pt idx="46125">
                  <c:v>1</c:v>
                </c:pt>
                <c:pt idx="46126">
                  <c:v>1</c:v>
                </c:pt>
                <c:pt idx="46127">
                  <c:v>1</c:v>
                </c:pt>
                <c:pt idx="46128">
                  <c:v>1</c:v>
                </c:pt>
                <c:pt idx="46129">
                  <c:v>1</c:v>
                </c:pt>
                <c:pt idx="46130">
                  <c:v>1</c:v>
                </c:pt>
                <c:pt idx="46131">
                  <c:v>1</c:v>
                </c:pt>
                <c:pt idx="46132">
                  <c:v>1</c:v>
                </c:pt>
                <c:pt idx="46133">
                  <c:v>1</c:v>
                </c:pt>
                <c:pt idx="46134">
                  <c:v>1</c:v>
                </c:pt>
                <c:pt idx="46135">
                  <c:v>1</c:v>
                </c:pt>
                <c:pt idx="46136">
                  <c:v>1</c:v>
                </c:pt>
                <c:pt idx="46137">
                  <c:v>1</c:v>
                </c:pt>
                <c:pt idx="46138">
                  <c:v>1</c:v>
                </c:pt>
                <c:pt idx="46139">
                  <c:v>1</c:v>
                </c:pt>
                <c:pt idx="46140">
                  <c:v>1</c:v>
                </c:pt>
                <c:pt idx="46141">
                  <c:v>1</c:v>
                </c:pt>
                <c:pt idx="46142">
                  <c:v>1</c:v>
                </c:pt>
                <c:pt idx="46143">
                  <c:v>1</c:v>
                </c:pt>
                <c:pt idx="46144">
                  <c:v>0.83333333300000001</c:v>
                </c:pt>
                <c:pt idx="46145">
                  <c:v>1</c:v>
                </c:pt>
                <c:pt idx="46146">
                  <c:v>1</c:v>
                </c:pt>
                <c:pt idx="46147">
                  <c:v>1</c:v>
                </c:pt>
                <c:pt idx="46148">
                  <c:v>1</c:v>
                </c:pt>
                <c:pt idx="46149">
                  <c:v>1</c:v>
                </c:pt>
                <c:pt idx="46150">
                  <c:v>1</c:v>
                </c:pt>
                <c:pt idx="46151">
                  <c:v>1</c:v>
                </c:pt>
                <c:pt idx="46152">
                  <c:v>1</c:v>
                </c:pt>
                <c:pt idx="46153">
                  <c:v>1</c:v>
                </c:pt>
                <c:pt idx="46154">
                  <c:v>1</c:v>
                </c:pt>
                <c:pt idx="46155">
                  <c:v>1</c:v>
                </c:pt>
                <c:pt idx="46156">
                  <c:v>1</c:v>
                </c:pt>
                <c:pt idx="46157">
                  <c:v>1</c:v>
                </c:pt>
                <c:pt idx="46158">
                  <c:v>1</c:v>
                </c:pt>
                <c:pt idx="46159">
                  <c:v>1</c:v>
                </c:pt>
                <c:pt idx="46160">
                  <c:v>1</c:v>
                </c:pt>
                <c:pt idx="46161">
                  <c:v>1</c:v>
                </c:pt>
                <c:pt idx="46162">
                  <c:v>1</c:v>
                </c:pt>
                <c:pt idx="46163">
                  <c:v>1</c:v>
                </c:pt>
                <c:pt idx="46164">
                  <c:v>1</c:v>
                </c:pt>
                <c:pt idx="46165">
                  <c:v>1</c:v>
                </c:pt>
                <c:pt idx="46166">
                  <c:v>1</c:v>
                </c:pt>
                <c:pt idx="46167">
                  <c:v>1</c:v>
                </c:pt>
                <c:pt idx="46168">
                  <c:v>1</c:v>
                </c:pt>
                <c:pt idx="46169">
                  <c:v>1</c:v>
                </c:pt>
                <c:pt idx="46170">
                  <c:v>1</c:v>
                </c:pt>
                <c:pt idx="46171">
                  <c:v>1</c:v>
                </c:pt>
                <c:pt idx="46172">
                  <c:v>1</c:v>
                </c:pt>
                <c:pt idx="46173">
                  <c:v>1</c:v>
                </c:pt>
                <c:pt idx="46174">
                  <c:v>1</c:v>
                </c:pt>
                <c:pt idx="46175">
                  <c:v>1</c:v>
                </c:pt>
                <c:pt idx="46176">
                  <c:v>1</c:v>
                </c:pt>
                <c:pt idx="46177">
                  <c:v>1</c:v>
                </c:pt>
                <c:pt idx="46178">
                  <c:v>1</c:v>
                </c:pt>
                <c:pt idx="46179">
                  <c:v>1</c:v>
                </c:pt>
                <c:pt idx="46180">
                  <c:v>1</c:v>
                </c:pt>
                <c:pt idx="46181">
                  <c:v>1</c:v>
                </c:pt>
                <c:pt idx="46182">
                  <c:v>1</c:v>
                </c:pt>
                <c:pt idx="46183">
                  <c:v>1</c:v>
                </c:pt>
                <c:pt idx="46184">
                  <c:v>0.83333333300000001</c:v>
                </c:pt>
                <c:pt idx="46185">
                  <c:v>1</c:v>
                </c:pt>
                <c:pt idx="46186">
                  <c:v>1</c:v>
                </c:pt>
                <c:pt idx="46187">
                  <c:v>1</c:v>
                </c:pt>
                <c:pt idx="46188">
                  <c:v>1</c:v>
                </c:pt>
                <c:pt idx="46189">
                  <c:v>1</c:v>
                </c:pt>
                <c:pt idx="46190">
                  <c:v>1</c:v>
                </c:pt>
                <c:pt idx="46191">
                  <c:v>1</c:v>
                </c:pt>
                <c:pt idx="46192">
                  <c:v>0.83333333300000001</c:v>
                </c:pt>
                <c:pt idx="46193">
                  <c:v>1</c:v>
                </c:pt>
                <c:pt idx="46194">
                  <c:v>0.83333333300000001</c:v>
                </c:pt>
                <c:pt idx="46195">
                  <c:v>1</c:v>
                </c:pt>
                <c:pt idx="46196">
                  <c:v>1</c:v>
                </c:pt>
                <c:pt idx="46197">
                  <c:v>1</c:v>
                </c:pt>
                <c:pt idx="46198">
                  <c:v>1</c:v>
                </c:pt>
                <c:pt idx="46199">
                  <c:v>0.83333333300000001</c:v>
                </c:pt>
                <c:pt idx="46200">
                  <c:v>1</c:v>
                </c:pt>
                <c:pt idx="46201">
                  <c:v>1</c:v>
                </c:pt>
                <c:pt idx="46202">
                  <c:v>1</c:v>
                </c:pt>
                <c:pt idx="46203">
                  <c:v>1</c:v>
                </c:pt>
                <c:pt idx="46204">
                  <c:v>1</c:v>
                </c:pt>
                <c:pt idx="46205">
                  <c:v>1</c:v>
                </c:pt>
                <c:pt idx="46206">
                  <c:v>1</c:v>
                </c:pt>
                <c:pt idx="46207">
                  <c:v>1</c:v>
                </c:pt>
                <c:pt idx="46208">
                  <c:v>1</c:v>
                </c:pt>
                <c:pt idx="46209">
                  <c:v>1</c:v>
                </c:pt>
                <c:pt idx="46210">
                  <c:v>1</c:v>
                </c:pt>
                <c:pt idx="46211">
                  <c:v>1</c:v>
                </c:pt>
                <c:pt idx="46212">
                  <c:v>1</c:v>
                </c:pt>
                <c:pt idx="46213">
                  <c:v>1</c:v>
                </c:pt>
                <c:pt idx="46214">
                  <c:v>1</c:v>
                </c:pt>
                <c:pt idx="46215">
                  <c:v>1</c:v>
                </c:pt>
                <c:pt idx="46216">
                  <c:v>1</c:v>
                </c:pt>
                <c:pt idx="46217">
                  <c:v>1</c:v>
                </c:pt>
                <c:pt idx="46218">
                  <c:v>1</c:v>
                </c:pt>
                <c:pt idx="46219">
                  <c:v>1</c:v>
                </c:pt>
                <c:pt idx="46220">
                  <c:v>1</c:v>
                </c:pt>
                <c:pt idx="46221">
                  <c:v>1</c:v>
                </c:pt>
                <c:pt idx="46222">
                  <c:v>1</c:v>
                </c:pt>
                <c:pt idx="46223">
                  <c:v>1</c:v>
                </c:pt>
                <c:pt idx="46224">
                  <c:v>1</c:v>
                </c:pt>
                <c:pt idx="46225">
                  <c:v>1</c:v>
                </c:pt>
                <c:pt idx="46226">
                  <c:v>1</c:v>
                </c:pt>
                <c:pt idx="46227">
                  <c:v>1</c:v>
                </c:pt>
                <c:pt idx="46228">
                  <c:v>1</c:v>
                </c:pt>
                <c:pt idx="46229">
                  <c:v>1</c:v>
                </c:pt>
                <c:pt idx="46230">
                  <c:v>1</c:v>
                </c:pt>
                <c:pt idx="46231">
                  <c:v>1</c:v>
                </c:pt>
                <c:pt idx="46232">
                  <c:v>1</c:v>
                </c:pt>
                <c:pt idx="46233">
                  <c:v>1</c:v>
                </c:pt>
                <c:pt idx="46234">
                  <c:v>0.83333333300000001</c:v>
                </c:pt>
                <c:pt idx="46235">
                  <c:v>1</c:v>
                </c:pt>
                <c:pt idx="46236">
                  <c:v>1</c:v>
                </c:pt>
                <c:pt idx="46237">
                  <c:v>1</c:v>
                </c:pt>
                <c:pt idx="46238">
                  <c:v>0.16666666699999999</c:v>
                </c:pt>
                <c:pt idx="46239">
                  <c:v>1</c:v>
                </c:pt>
                <c:pt idx="46240">
                  <c:v>1</c:v>
                </c:pt>
                <c:pt idx="46241">
                  <c:v>1</c:v>
                </c:pt>
                <c:pt idx="46242">
                  <c:v>0.16666666699999999</c:v>
                </c:pt>
                <c:pt idx="46243">
                  <c:v>0.83333333300000001</c:v>
                </c:pt>
                <c:pt idx="46244">
                  <c:v>1</c:v>
                </c:pt>
                <c:pt idx="46245">
                  <c:v>1</c:v>
                </c:pt>
                <c:pt idx="46246">
                  <c:v>1</c:v>
                </c:pt>
                <c:pt idx="46247">
                  <c:v>1</c:v>
                </c:pt>
                <c:pt idx="46248">
                  <c:v>1</c:v>
                </c:pt>
                <c:pt idx="46249">
                  <c:v>1</c:v>
                </c:pt>
                <c:pt idx="46250">
                  <c:v>1</c:v>
                </c:pt>
                <c:pt idx="46251">
                  <c:v>1</c:v>
                </c:pt>
                <c:pt idx="46252">
                  <c:v>1</c:v>
                </c:pt>
                <c:pt idx="46253">
                  <c:v>1</c:v>
                </c:pt>
                <c:pt idx="46254">
                  <c:v>1</c:v>
                </c:pt>
                <c:pt idx="46255">
                  <c:v>1</c:v>
                </c:pt>
                <c:pt idx="46256">
                  <c:v>1</c:v>
                </c:pt>
                <c:pt idx="46257">
                  <c:v>1</c:v>
                </c:pt>
                <c:pt idx="46258">
                  <c:v>1</c:v>
                </c:pt>
                <c:pt idx="46259">
                  <c:v>1</c:v>
                </c:pt>
                <c:pt idx="46260">
                  <c:v>1</c:v>
                </c:pt>
                <c:pt idx="46261">
                  <c:v>1</c:v>
                </c:pt>
                <c:pt idx="46262">
                  <c:v>1</c:v>
                </c:pt>
                <c:pt idx="46263">
                  <c:v>1</c:v>
                </c:pt>
                <c:pt idx="46264">
                  <c:v>1</c:v>
                </c:pt>
                <c:pt idx="46265">
                  <c:v>1</c:v>
                </c:pt>
                <c:pt idx="46266">
                  <c:v>1</c:v>
                </c:pt>
                <c:pt idx="46267">
                  <c:v>1</c:v>
                </c:pt>
                <c:pt idx="46268">
                  <c:v>1</c:v>
                </c:pt>
                <c:pt idx="46269">
                  <c:v>1</c:v>
                </c:pt>
                <c:pt idx="46270">
                  <c:v>1</c:v>
                </c:pt>
                <c:pt idx="46271">
                  <c:v>1</c:v>
                </c:pt>
                <c:pt idx="46272">
                  <c:v>1</c:v>
                </c:pt>
                <c:pt idx="46273">
                  <c:v>1</c:v>
                </c:pt>
                <c:pt idx="46274">
                  <c:v>1</c:v>
                </c:pt>
                <c:pt idx="46275">
                  <c:v>1</c:v>
                </c:pt>
                <c:pt idx="46276">
                  <c:v>1</c:v>
                </c:pt>
                <c:pt idx="46277">
                  <c:v>1</c:v>
                </c:pt>
                <c:pt idx="46278">
                  <c:v>1</c:v>
                </c:pt>
                <c:pt idx="46279">
                  <c:v>1</c:v>
                </c:pt>
                <c:pt idx="46280">
                  <c:v>1</c:v>
                </c:pt>
                <c:pt idx="46281">
                  <c:v>1</c:v>
                </c:pt>
                <c:pt idx="46282">
                  <c:v>1</c:v>
                </c:pt>
                <c:pt idx="46283">
                  <c:v>1</c:v>
                </c:pt>
                <c:pt idx="46284">
                  <c:v>1</c:v>
                </c:pt>
                <c:pt idx="46285">
                  <c:v>1</c:v>
                </c:pt>
                <c:pt idx="46286">
                  <c:v>1</c:v>
                </c:pt>
                <c:pt idx="46287">
                  <c:v>1</c:v>
                </c:pt>
                <c:pt idx="46288">
                  <c:v>1</c:v>
                </c:pt>
                <c:pt idx="46289">
                  <c:v>1</c:v>
                </c:pt>
                <c:pt idx="46290">
                  <c:v>1</c:v>
                </c:pt>
                <c:pt idx="46291">
                  <c:v>1</c:v>
                </c:pt>
                <c:pt idx="46292">
                  <c:v>1</c:v>
                </c:pt>
                <c:pt idx="46293">
                  <c:v>1</c:v>
                </c:pt>
                <c:pt idx="46294">
                  <c:v>1</c:v>
                </c:pt>
                <c:pt idx="46295">
                  <c:v>1</c:v>
                </c:pt>
                <c:pt idx="46296">
                  <c:v>1</c:v>
                </c:pt>
                <c:pt idx="46297">
                  <c:v>1</c:v>
                </c:pt>
                <c:pt idx="46298">
                  <c:v>1</c:v>
                </c:pt>
                <c:pt idx="46299">
                  <c:v>1</c:v>
                </c:pt>
                <c:pt idx="46300">
                  <c:v>1</c:v>
                </c:pt>
                <c:pt idx="46301">
                  <c:v>1</c:v>
                </c:pt>
                <c:pt idx="46302">
                  <c:v>1</c:v>
                </c:pt>
                <c:pt idx="46303">
                  <c:v>1</c:v>
                </c:pt>
                <c:pt idx="46304">
                  <c:v>1</c:v>
                </c:pt>
                <c:pt idx="46305">
                  <c:v>1</c:v>
                </c:pt>
                <c:pt idx="46306">
                  <c:v>1</c:v>
                </c:pt>
                <c:pt idx="46307">
                  <c:v>1</c:v>
                </c:pt>
                <c:pt idx="46308">
                  <c:v>1</c:v>
                </c:pt>
                <c:pt idx="46309">
                  <c:v>1</c:v>
                </c:pt>
                <c:pt idx="46310">
                  <c:v>1</c:v>
                </c:pt>
                <c:pt idx="46311">
                  <c:v>1</c:v>
                </c:pt>
                <c:pt idx="46312">
                  <c:v>1</c:v>
                </c:pt>
                <c:pt idx="46313">
                  <c:v>1</c:v>
                </c:pt>
                <c:pt idx="46314">
                  <c:v>1</c:v>
                </c:pt>
                <c:pt idx="46315">
                  <c:v>1</c:v>
                </c:pt>
                <c:pt idx="46316">
                  <c:v>1</c:v>
                </c:pt>
                <c:pt idx="46317">
                  <c:v>0.33333333300000001</c:v>
                </c:pt>
                <c:pt idx="46318">
                  <c:v>1</c:v>
                </c:pt>
                <c:pt idx="46319">
                  <c:v>1</c:v>
                </c:pt>
                <c:pt idx="46320">
                  <c:v>1</c:v>
                </c:pt>
                <c:pt idx="46321">
                  <c:v>1</c:v>
                </c:pt>
                <c:pt idx="46322">
                  <c:v>1</c:v>
                </c:pt>
                <c:pt idx="46323">
                  <c:v>1</c:v>
                </c:pt>
                <c:pt idx="46324">
                  <c:v>1</c:v>
                </c:pt>
                <c:pt idx="46325">
                  <c:v>1</c:v>
                </c:pt>
                <c:pt idx="46326">
                  <c:v>1</c:v>
                </c:pt>
                <c:pt idx="46327">
                  <c:v>1</c:v>
                </c:pt>
                <c:pt idx="46328">
                  <c:v>1</c:v>
                </c:pt>
                <c:pt idx="46329">
                  <c:v>1</c:v>
                </c:pt>
                <c:pt idx="46330">
                  <c:v>1</c:v>
                </c:pt>
                <c:pt idx="46331">
                  <c:v>1</c:v>
                </c:pt>
                <c:pt idx="46332">
                  <c:v>1</c:v>
                </c:pt>
                <c:pt idx="46333">
                  <c:v>1</c:v>
                </c:pt>
                <c:pt idx="46334">
                  <c:v>1</c:v>
                </c:pt>
                <c:pt idx="46335">
                  <c:v>1</c:v>
                </c:pt>
                <c:pt idx="46336">
                  <c:v>1</c:v>
                </c:pt>
                <c:pt idx="46337">
                  <c:v>1</c:v>
                </c:pt>
                <c:pt idx="46338">
                  <c:v>1</c:v>
                </c:pt>
                <c:pt idx="46339">
                  <c:v>1</c:v>
                </c:pt>
                <c:pt idx="46340">
                  <c:v>1</c:v>
                </c:pt>
                <c:pt idx="46341">
                  <c:v>1</c:v>
                </c:pt>
                <c:pt idx="46342">
                  <c:v>1</c:v>
                </c:pt>
                <c:pt idx="46343">
                  <c:v>1</c:v>
                </c:pt>
                <c:pt idx="46344">
                  <c:v>1</c:v>
                </c:pt>
                <c:pt idx="46345">
                  <c:v>1</c:v>
                </c:pt>
                <c:pt idx="46346">
                  <c:v>1</c:v>
                </c:pt>
                <c:pt idx="46347">
                  <c:v>1</c:v>
                </c:pt>
                <c:pt idx="46348">
                  <c:v>1</c:v>
                </c:pt>
                <c:pt idx="46349">
                  <c:v>1</c:v>
                </c:pt>
                <c:pt idx="46350">
                  <c:v>1</c:v>
                </c:pt>
                <c:pt idx="46351">
                  <c:v>1</c:v>
                </c:pt>
                <c:pt idx="46352">
                  <c:v>1</c:v>
                </c:pt>
                <c:pt idx="46353">
                  <c:v>1</c:v>
                </c:pt>
                <c:pt idx="46354">
                  <c:v>1</c:v>
                </c:pt>
                <c:pt idx="46355">
                  <c:v>1</c:v>
                </c:pt>
                <c:pt idx="46356">
                  <c:v>1</c:v>
                </c:pt>
                <c:pt idx="46357">
                  <c:v>1</c:v>
                </c:pt>
                <c:pt idx="46358">
                  <c:v>1</c:v>
                </c:pt>
                <c:pt idx="46359">
                  <c:v>1</c:v>
                </c:pt>
                <c:pt idx="46360">
                  <c:v>1</c:v>
                </c:pt>
                <c:pt idx="46361">
                  <c:v>1</c:v>
                </c:pt>
                <c:pt idx="46362">
                  <c:v>1</c:v>
                </c:pt>
                <c:pt idx="46363">
                  <c:v>1</c:v>
                </c:pt>
                <c:pt idx="46364">
                  <c:v>1</c:v>
                </c:pt>
                <c:pt idx="46365">
                  <c:v>1</c:v>
                </c:pt>
                <c:pt idx="46366">
                  <c:v>1</c:v>
                </c:pt>
                <c:pt idx="46367">
                  <c:v>1</c:v>
                </c:pt>
                <c:pt idx="46368">
                  <c:v>1</c:v>
                </c:pt>
                <c:pt idx="46369">
                  <c:v>1</c:v>
                </c:pt>
                <c:pt idx="46370">
                  <c:v>1</c:v>
                </c:pt>
                <c:pt idx="46371">
                  <c:v>1</c:v>
                </c:pt>
                <c:pt idx="46372">
                  <c:v>1</c:v>
                </c:pt>
                <c:pt idx="46373">
                  <c:v>1</c:v>
                </c:pt>
                <c:pt idx="46374">
                  <c:v>1</c:v>
                </c:pt>
                <c:pt idx="46375">
                  <c:v>1</c:v>
                </c:pt>
                <c:pt idx="46376">
                  <c:v>1</c:v>
                </c:pt>
                <c:pt idx="46377">
                  <c:v>1</c:v>
                </c:pt>
                <c:pt idx="46378">
                  <c:v>1</c:v>
                </c:pt>
                <c:pt idx="46379">
                  <c:v>1</c:v>
                </c:pt>
                <c:pt idx="46380">
                  <c:v>1</c:v>
                </c:pt>
                <c:pt idx="46381">
                  <c:v>1</c:v>
                </c:pt>
                <c:pt idx="46382">
                  <c:v>1</c:v>
                </c:pt>
                <c:pt idx="46383">
                  <c:v>1</c:v>
                </c:pt>
                <c:pt idx="46384">
                  <c:v>1</c:v>
                </c:pt>
                <c:pt idx="46385">
                  <c:v>1</c:v>
                </c:pt>
                <c:pt idx="46386">
                  <c:v>1</c:v>
                </c:pt>
                <c:pt idx="46387">
                  <c:v>1</c:v>
                </c:pt>
                <c:pt idx="46388">
                  <c:v>1</c:v>
                </c:pt>
                <c:pt idx="46389">
                  <c:v>0.83333333300000001</c:v>
                </c:pt>
                <c:pt idx="46390">
                  <c:v>0.83333333300000001</c:v>
                </c:pt>
                <c:pt idx="46391">
                  <c:v>1</c:v>
                </c:pt>
                <c:pt idx="46392">
                  <c:v>1</c:v>
                </c:pt>
                <c:pt idx="46393">
                  <c:v>1</c:v>
                </c:pt>
                <c:pt idx="46394">
                  <c:v>1</c:v>
                </c:pt>
                <c:pt idx="46395">
                  <c:v>1</c:v>
                </c:pt>
                <c:pt idx="46396">
                  <c:v>1</c:v>
                </c:pt>
                <c:pt idx="46397">
                  <c:v>1</c:v>
                </c:pt>
                <c:pt idx="46398">
                  <c:v>1</c:v>
                </c:pt>
                <c:pt idx="46399">
                  <c:v>1</c:v>
                </c:pt>
                <c:pt idx="46400">
                  <c:v>1</c:v>
                </c:pt>
                <c:pt idx="46401">
                  <c:v>1</c:v>
                </c:pt>
                <c:pt idx="46402">
                  <c:v>0.83333333300000001</c:v>
                </c:pt>
                <c:pt idx="46403">
                  <c:v>1</c:v>
                </c:pt>
                <c:pt idx="46404">
                  <c:v>1</c:v>
                </c:pt>
                <c:pt idx="46405">
                  <c:v>1</c:v>
                </c:pt>
                <c:pt idx="46406">
                  <c:v>1</c:v>
                </c:pt>
                <c:pt idx="46407">
                  <c:v>1</c:v>
                </c:pt>
                <c:pt idx="46408">
                  <c:v>1</c:v>
                </c:pt>
                <c:pt idx="46409">
                  <c:v>1</c:v>
                </c:pt>
                <c:pt idx="46410">
                  <c:v>1</c:v>
                </c:pt>
                <c:pt idx="46411">
                  <c:v>1</c:v>
                </c:pt>
                <c:pt idx="46412">
                  <c:v>1</c:v>
                </c:pt>
                <c:pt idx="46413">
                  <c:v>1</c:v>
                </c:pt>
                <c:pt idx="46414">
                  <c:v>1</c:v>
                </c:pt>
                <c:pt idx="46415">
                  <c:v>1</c:v>
                </c:pt>
                <c:pt idx="46416">
                  <c:v>1</c:v>
                </c:pt>
                <c:pt idx="46417">
                  <c:v>1</c:v>
                </c:pt>
                <c:pt idx="46418">
                  <c:v>1</c:v>
                </c:pt>
                <c:pt idx="46419">
                  <c:v>1</c:v>
                </c:pt>
                <c:pt idx="46420">
                  <c:v>1</c:v>
                </c:pt>
                <c:pt idx="46421">
                  <c:v>0.83333333300000001</c:v>
                </c:pt>
                <c:pt idx="46422">
                  <c:v>1</c:v>
                </c:pt>
                <c:pt idx="46423">
                  <c:v>1</c:v>
                </c:pt>
                <c:pt idx="46424">
                  <c:v>1</c:v>
                </c:pt>
                <c:pt idx="46425">
                  <c:v>1</c:v>
                </c:pt>
                <c:pt idx="46426">
                  <c:v>0.83333333300000001</c:v>
                </c:pt>
                <c:pt idx="46427">
                  <c:v>1</c:v>
                </c:pt>
                <c:pt idx="46428">
                  <c:v>1</c:v>
                </c:pt>
                <c:pt idx="46429">
                  <c:v>1</c:v>
                </c:pt>
                <c:pt idx="46430">
                  <c:v>1</c:v>
                </c:pt>
                <c:pt idx="46431">
                  <c:v>1</c:v>
                </c:pt>
                <c:pt idx="46432">
                  <c:v>1</c:v>
                </c:pt>
                <c:pt idx="46433">
                  <c:v>1</c:v>
                </c:pt>
                <c:pt idx="46434">
                  <c:v>0.83333333300000001</c:v>
                </c:pt>
                <c:pt idx="46435">
                  <c:v>1</c:v>
                </c:pt>
                <c:pt idx="46436">
                  <c:v>1</c:v>
                </c:pt>
                <c:pt idx="46437">
                  <c:v>0.16666666699999999</c:v>
                </c:pt>
                <c:pt idx="46438">
                  <c:v>1</c:v>
                </c:pt>
                <c:pt idx="46439">
                  <c:v>1</c:v>
                </c:pt>
                <c:pt idx="46440">
                  <c:v>1</c:v>
                </c:pt>
                <c:pt idx="46441">
                  <c:v>1</c:v>
                </c:pt>
                <c:pt idx="46442">
                  <c:v>1</c:v>
                </c:pt>
                <c:pt idx="46443">
                  <c:v>1</c:v>
                </c:pt>
                <c:pt idx="46444">
                  <c:v>1</c:v>
                </c:pt>
                <c:pt idx="46445">
                  <c:v>1</c:v>
                </c:pt>
                <c:pt idx="46446">
                  <c:v>1</c:v>
                </c:pt>
                <c:pt idx="46447">
                  <c:v>1</c:v>
                </c:pt>
                <c:pt idx="46448">
                  <c:v>1</c:v>
                </c:pt>
                <c:pt idx="46449">
                  <c:v>1</c:v>
                </c:pt>
                <c:pt idx="46450">
                  <c:v>1</c:v>
                </c:pt>
                <c:pt idx="46451">
                  <c:v>1</c:v>
                </c:pt>
                <c:pt idx="46452">
                  <c:v>1</c:v>
                </c:pt>
                <c:pt idx="46453">
                  <c:v>1</c:v>
                </c:pt>
                <c:pt idx="46454">
                  <c:v>1</c:v>
                </c:pt>
                <c:pt idx="46455">
                  <c:v>1</c:v>
                </c:pt>
                <c:pt idx="46456">
                  <c:v>1</c:v>
                </c:pt>
                <c:pt idx="46457">
                  <c:v>1</c:v>
                </c:pt>
                <c:pt idx="46458">
                  <c:v>1</c:v>
                </c:pt>
                <c:pt idx="46459">
                  <c:v>1</c:v>
                </c:pt>
                <c:pt idx="46460">
                  <c:v>1</c:v>
                </c:pt>
                <c:pt idx="46461">
                  <c:v>1</c:v>
                </c:pt>
                <c:pt idx="46462">
                  <c:v>1</c:v>
                </c:pt>
                <c:pt idx="46463">
                  <c:v>1</c:v>
                </c:pt>
                <c:pt idx="46464">
                  <c:v>1</c:v>
                </c:pt>
                <c:pt idx="46465">
                  <c:v>1</c:v>
                </c:pt>
                <c:pt idx="46466">
                  <c:v>1</c:v>
                </c:pt>
                <c:pt idx="46467">
                  <c:v>0.83333333300000001</c:v>
                </c:pt>
                <c:pt idx="46468">
                  <c:v>1</c:v>
                </c:pt>
                <c:pt idx="46469">
                  <c:v>1</c:v>
                </c:pt>
                <c:pt idx="46470">
                  <c:v>1</c:v>
                </c:pt>
                <c:pt idx="46471">
                  <c:v>1</c:v>
                </c:pt>
                <c:pt idx="46472">
                  <c:v>1</c:v>
                </c:pt>
                <c:pt idx="46473">
                  <c:v>1</c:v>
                </c:pt>
                <c:pt idx="46474">
                  <c:v>1</c:v>
                </c:pt>
                <c:pt idx="46475">
                  <c:v>1</c:v>
                </c:pt>
                <c:pt idx="46476">
                  <c:v>1</c:v>
                </c:pt>
                <c:pt idx="46477">
                  <c:v>1</c:v>
                </c:pt>
                <c:pt idx="46478">
                  <c:v>1</c:v>
                </c:pt>
                <c:pt idx="46479">
                  <c:v>1</c:v>
                </c:pt>
                <c:pt idx="46480">
                  <c:v>1</c:v>
                </c:pt>
                <c:pt idx="46481">
                  <c:v>1</c:v>
                </c:pt>
                <c:pt idx="46482">
                  <c:v>1</c:v>
                </c:pt>
                <c:pt idx="46483">
                  <c:v>1</c:v>
                </c:pt>
                <c:pt idx="46484">
                  <c:v>1</c:v>
                </c:pt>
                <c:pt idx="46485">
                  <c:v>1</c:v>
                </c:pt>
                <c:pt idx="46486">
                  <c:v>1</c:v>
                </c:pt>
                <c:pt idx="46487">
                  <c:v>1</c:v>
                </c:pt>
                <c:pt idx="46488">
                  <c:v>1</c:v>
                </c:pt>
                <c:pt idx="46489">
                  <c:v>1</c:v>
                </c:pt>
                <c:pt idx="46490">
                  <c:v>1</c:v>
                </c:pt>
                <c:pt idx="46491">
                  <c:v>1</c:v>
                </c:pt>
                <c:pt idx="46492">
                  <c:v>1</c:v>
                </c:pt>
                <c:pt idx="46493">
                  <c:v>1</c:v>
                </c:pt>
                <c:pt idx="46494">
                  <c:v>1</c:v>
                </c:pt>
                <c:pt idx="46495">
                  <c:v>1</c:v>
                </c:pt>
                <c:pt idx="46496">
                  <c:v>1</c:v>
                </c:pt>
                <c:pt idx="46497">
                  <c:v>1</c:v>
                </c:pt>
                <c:pt idx="46498">
                  <c:v>1</c:v>
                </c:pt>
                <c:pt idx="46499">
                  <c:v>1</c:v>
                </c:pt>
                <c:pt idx="46500">
                  <c:v>1</c:v>
                </c:pt>
                <c:pt idx="46501">
                  <c:v>1</c:v>
                </c:pt>
                <c:pt idx="46502">
                  <c:v>1</c:v>
                </c:pt>
                <c:pt idx="46503">
                  <c:v>1</c:v>
                </c:pt>
                <c:pt idx="46504">
                  <c:v>1</c:v>
                </c:pt>
                <c:pt idx="46505">
                  <c:v>1</c:v>
                </c:pt>
                <c:pt idx="46506">
                  <c:v>1</c:v>
                </c:pt>
                <c:pt idx="46507">
                  <c:v>1</c:v>
                </c:pt>
                <c:pt idx="46508">
                  <c:v>1</c:v>
                </c:pt>
                <c:pt idx="46509">
                  <c:v>1</c:v>
                </c:pt>
                <c:pt idx="46510">
                  <c:v>1</c:v>
                </c:pt>
                <c:pt idx="46511">
                  <c:v>1</c:v>
                </c:pt>
                <c:pt idx="46512">
                  <c:v>1</c:v>
                </c:pt>
                <c:pt idx="46513">
                  <c:v>1</c:v>
                </c:pt>
                <c:pt idx="46514">
                  <c:v>1</c:v>
                </c:pt>
                <c:pt idx="46515">
                  <c:v>1</c:v>
                </c:pt>
                <c:pt idx="46516">
                  <c:v>1</c:v>
                </c:pt>
                <c:pt idx="46517">
                  <c:v>1</c:v>
                </c:pt>
                <c:pt idx="46518">
                  <c:v>1</c:v>
                </c:pt>
                <c:pt idx="46519">
                  <c:v>1</c:v>
                </c:pt>
                <c:pt idx="46520">
                  <c:v>1</c:v>
                </c:pt>
                <c:pt idx="46521">
                  <c:v>1</c:v>
                </c:pt>
                <c:pt idx="46522">
                  <c:v>1</c:v>
                </c:pt>
                <c:pt idx="46523">
                  <c:v>1</c:v>
                </c:pt>
                <c:pt idx="46524">
                  <c:v>1</c:v>
                </c:pt>
                <c:pt idx="46525">
                  <c:v>1</c:v>
                </c:pt>
                <c:pt idx="46526">
                  <c:v>1</c:v>
                </c:pt>
                <c:pt idx="46527">
                  <c:v>1</c:v>
                </c:pt>
                <c:pt idx="46528">
                  <c:v>1</c:v>
                </c:pt>
                <c:pt idx="46529">
                  <c:v>1</c:v>
                </c:pt>
                <c:pt idx="46530">
                  <c:v>1</c:v>
                </c:pt>
                <c:pt idx="46531">
                  <c:v>1</c:v>
                </c:pt>
                <c:pt idx="46532">
                  <c:v>0.83333333300000001</c:v>
                </c:pt>
                <c:pt idx="46533">
                  <c:v>1</c:v>
                </c:pt>
                <c:pt idx="46534">
                  <c:v>1</c:v>
                </c:pt>
                <c:pt idx="46535">
                  <c:v>1</c:v>
                </c:pt>
                <c:pt idx="46536">
                  <c:v>1</c:v>
                </c:pt>
                <c:pt idx="46537">
                  <c:v>1</c:v>
                </c:pt>
                <c:pt idx="46538">
                  <c:v>1</c:v>
                </c:pt>
                <c:pt idx="46539">
                  <c:v>1</c:v>
                </c:pt>
                <c:pt idx="46540">
                  <c:v>1</c:v>
                </c:pt>
                <c:pt idx="46541">
                  <c:v>1</c:v>
                </c:pt>
                <c:pt idx="46542">
                  <c:v>1</c:v>
                </c:pt>
                <c:pt idx="46543">
                  <c:v>1</c:v>
                </c:pt>
                <c:pt idx="46544">
                  <c:v>1</c:v>
                </c:pt>
                <c:pt idx="46545">
                  <c:v>1</c:v>
                </c:pt>
                <c:pt idx="46546">
                  <c:v>1</c:v>
                </c:pt>
                <c:pt idx="46547">
                  <c:v>1</c:v>
                </c:pt>
                <c:pt idx="46548">
                  <c:v>1</c:v>
                </c:pt>
                <c:pt idx="46549">
                  <c:v>1</c:v>
                </c:pt>
                <c:pt idx="46550">
                  <c:v>1</c:v>
                </c:pt>
                <c:pt idx="46551">
                  <c:v>1</c:v>
                </c:pt>
                <c:pt idx="46552">
                  <c:v>1</c:v>
                </c:pt>
                <c:pt idx="46553">
                  <c:v>1</c:v>
                </c:pt>
                <c:pt idx="46554">
                  <c:v>1</c:v>
                </c:pt>
                <c:pt idx="46555">
                  <c:v>1</c:v>
                </c:pt>
                <c:pt idx="46556">
                  <c:v>1</c:v>
                </c:pt>
                <c:pt idx="46557">
                  <c:v>1</c:v>
                </c:pt>
                <c:pt idx="46558">
                  <c:v>1</c:v>
                </c:pt>
                <c:pt idx="46559">
                  <c:v>1</c:v>
                </c:pt>
                <c:pt idx="46560">
                  <c:v>1</c:v>
                </c:pt>
                <c:pt idx="46561">
                  <c:v>1</c:v>
                </c:pt>
                <c:pt idx="46562">
                  <c:v>1</c:v>
                </c:pt>
                <c:pt idx="46563">
                  <c:v>1</c:v>
                </c:pt>
                <c:pt idx="46564">
                  <c:v>1</c:v>
                </c:pt>
                <c:pt idx="46565">
                  <c:v>1</c:v>
                </c:pt>
                <c:pt idx="46566">
                  <c:v>1</c:v>
                </c:pt>
                <c:pt idx="46567">
                  <c:v>1</c:v>
                </c:pt>
                <c:pt idx="46568">
                  <c:v>1</c:v>
                </c:pt>
                <c:pt idx="46569">
                  <c:v>1</c:v>
                </c:pt>
                <c:pt idx="46570">
                  <c:v>1</c:v>
                </c:pt>
                <c:pt idx="46571">
                  <c:v>1</c:v>
                </c:pt>
                <c:pt idx="46572">
                  <c:v>1</c:v>
                </c:pt>
                <c:pt idx="46573">
                  <c:v>1</c:v>
                </c:pt>
                <c:pt idx="46574">
                  <c:v>1</c:v>
                </c:pt>
                <c:pt idx="46575">
                  <c:v>1</c:v>
                </c:pt>
                <c:pt idx="46576">
                  <c:v>1</c:v>
                </c:pt>
                <c:pt idx="46577">
                  <c:v>1</c:v>
                </c:pt>
                <c:pt idx="46578">
                  <c:v>1</c:v>
                </c:pt>
                <c:pt idx="46579">
                  <c:v>1</c:v>
                </c:pt>
                <c:pt idx="46580">
                  <c:v>1</c:v>
                </c:pt>
                <c:pt idx="46581">
                  <c:v>1</c:v>
                </c:pt>
                <c:pt idx="46582">
                  <c:v>1</c:v>
                </c:pt>
                <c:pt idx="46583">
                  <c:v>1</c:v>
                </c:pt>
                <c:pt idx="46584">
                  <c:v>1</c:v>
                </c:pt>
                <c:pt idx="46585">
                  <c:v>1</c:v>
                </c:pt>
                <c:pt idx="46586">
                  <c:v>1</c:v>
                </c:pt>
                <c:pt idx="46587">
                  <c:v>1</c:v>
                </c:pt>
                <c:pt idx="46588">
                  <c:v>1</c:v>
                </c:pt>
                <c:pt idx="46589">
                  <c:v>0.83333333300000001</c:v>
                </c:pt>
                <c:pt idx="46590">
                  <c:v>1</c:v>
                </c:pt>
                <c:pt idx="46591">
                  <c:v>1</c:v>
                </c:pt>
                <c:pt idx="46592">
                  <c:v>1</c:v>
                </c:pt>
                <c:pt idx="46593">
                  <c:v>1</c:v>
                </c:pt>
                <c:pt idx="46594">
                  <c:v>1</c:v>
                </c:pt>
                <c:pt idx="46595">
                  <c:v>1</c:v>
                </c:pt>
                <c:pt idx="46596">
                  <c:v>1</c:v>
                </c:pt>
                <c:pt idx="46597">
                  <c:v>1</c:v>
                </c:pt>
                <c:pt idx="46598">
                  <c:v>1</c:v>
                </c:pt>
                <c:pt idx="46599">
                  <c:v>1</c:v>
                </c:pt>
                <c:pt idx="46600">
                  <c:v>1</c:v>
                </c:pt>
                <c:pt idx="46601">
                  <c:v>1</c:v>
                </c:pt>
                <c:pt idx="46602">
                  <c:v>1</c:v>
                </c:pt>
                <c:pt idx="46603">
                  <c:v>1</c:v>
                </c:pt>
                <c:pt idx="46604">
                  <c:v>1</c:v>
                </c:pt>
                <c:pt idx="46605">
                  <c:v>1</c:v>
                </c:pt>
                <c:pt idx="46606">
                  <c:v>1</c:v>
                </c:pt>
                <c:pt idx="46607">
                  <c:v>1</c:v>
                </c:pt>
                <c:pt idx="46608">
                  <c:v>1</c:v>
                </c:pt>
                <c:pt idx="46609">
                  <c:v>1</c:v>
                </c:pt>
                <c:pt idx="46610">
                  <c:v>1</c:v>
                </c:pt>
                <c:pt idx="46611">
                  <c:v>1</c:v>
                </c:pt>
                <c:pt idx="46612">
                  <c:v>1</c:v>
                </c:pt>
                <c:pt idx="46613">
                  <c:v>1</c:v>
                </c:pt>
                <c:pt idx="46614">
                  <c:v>1</c:v>
                </c:pt>
                <c:pt idx="46615">
                  <c:v>0.83333333300000001</c:v>
                </c:pt>
                <c:pt idx="46616">
                  <c:v>1</c:v>
                </c:pt>
                <c:pt idx="46617">
                  <c:v>1</c:v>
                </c:pt>
                <c:pt idx="46618">
                  <c:v>1</c:v>
                </c:pt>
                <c:pt idx="46619">
                  <c:v>1</c:v>
                </c:pt>
                <c:pt idx="46620">
                  <c:v>1</c:v>
                </c:pt>
                <c:pt idx="46621">
                  <c:v>1</c:v>
                </c:pt>
                <c:pt idx="46622">
                  <c:v>1</c:v>
                </c:pt>
                <c:pt idx="46623">
                  <c:v>1</c:v>
                </c:pt>
                <c:pt idx="46624">
                  <c:v>1</c:v>
                </c:pt>
                <c:pt idx="46625">
                  <c:v>1</c:v>
                </c:pt>
                <c:pt idx="46626">
                  <c:v>1</c:v>
                </c:pt>
                <c:pt idx="46627">
                  <c:v>1</c:v>
                </c:pt>
                <c:pt idx="46628">
                  <c:v>1</c:v>
                </c:pt>
                <c:pt idx="46629">
                  <c:v>1</c:v>
                </c:pt>
                <c:pt idx="46630">
                  <c:v>1</c:v>
                </c:pt>
                <c:pt idx="46631">
                  <c:v>1</c:v>
                </c:pt>
                <c:pt idx="46632">
                  <c:v>1</c:v>
                </c:pt>
                <c:pt idx="46633">
                  <c:v>1</c:v>
                </c:pt>
                <c:pt idx="46634">
                  <c:v>1</c:v>
                </c:pt>
                <c:pt idx="46635">
                  <c:v>1</c:v>
                </c:pt>
                <c:pt idx="46636">
                  <c:v>1</c:v>
                </c:pt>
                <c:pt idx="46637">
                  <c:v>1</c:v>
                </c:pt>
                <c:pt idx="46638">
                  <c:v>1</c:v>
                </c:pt>
                <c:pt idx="46639">
                  <c:v>1</c:v>
                </c:pt>
                <c:pt idx="46640">
                  <c:v>1</c:v>
                </c:pt>
                <c:pt idx="46641">
                  <c:v>1</c:v>
                </c:pt>
                <c:pt idx="46642">
                  <c:v>1</c:v>
                </c:pt>
                <c:pt idx="46643">
                  <c:v>1</c:v>
                </c:pt>
                <c:pt idx="46644">
                  <c:v>1</c:v>
                </c:pt>
                <c:pt idx="46645">
                  <c:v>1</c:v>
                </c:pt>
                <c:pt idx="46646">
                  <c:v>1</c:v>
                </c:pt>
                <c:pt idx="46647">
                  <c:v>1</c:v>
                </c:pt>
                <c:pt idx="46648">
                  <c:v>1</c:v>
                </c:pt>
                <c:pt idx="46649">
                  <c:v>1</c:v>
                </c:pt>
                <c:pt idx="46650">
                  <c:v>1</c:v>
                </c:pt>
                <c:pt idx="46651">
                  <c:v>1</c:v>
                </c:pt>
                <c:pt idx="46652">
                  <c:v>1</c:v>
                </c:pt>
                <c:pt idx="46653">
                  <c:v>1</c:v>
                </c:pt>
                <c:pt idx="46654">
                  <c:v>1</c:v>
                </c:pt>
                <c:pt idx="46655">
                  <c:v>1</c:v>
                </c:pt>
                <c:pt idx="46656">
                  <c:v>1</c:v>
                </c:pt>
                <c:pt idx="46657">
                  <c:v>1</c:v>
                </c:pt>
                <c:pt idx="46658">
                  <c:v>1</c:v>
                </c:pt>
                <c:pt idx="46659">
                  <c:v>1</c:v>
                </c:pt>
                <c:pt idx="46660">
                  <c:v>1</c:v>
                </c:pt>
                <c:pt idx="46661">
                  <c:v>1</c:v>
                </c:pt>
                <c:pt idx="46662">
                  <c:v>0.83333333300000001</c:v>
                </c:pt>
                <c:pt idx="46663">
                  <c:v>1</c:v>
                </c:pt>
                <c:pt idx="46664">
                  <c:v>1</c:v>
                </c:pt>
                <c:pt idx="46665">
                  <c:v>1</c:v>
                </c:pt>
                <c:pt idx="46666">
                  <c:v>1</c:v>
                </c:pt>
                <c:pt idx="46667">
                  <c:v>1</c:v>
                </c:pt>
                <c:pt idx="46668">
                  <c:v>0.66666666699999999</c:v>
                </c:pt>
                <c:pt idx="46669">
                  <c:v>1</c:v>
                </c:pt>
                <c:pt idx="46670">
                  <c:v>1</c:v>
                </c:pt>
                <c:pt idx="46671">
                  <c:v>1</c:v>
                </c:pt>
                <c:pt idx="46672">
                  <c:v>1</c:v>
                </c:pt>
                <c:pt idx="46673">
                  <c:v>1</c:v>
                </c:pt>
                <c:pt idx="46674">
                  <c:v>1</c:v>
                </c:pt>
                <c:pt idx="46675">
                  <c:v>1</c:v>
                </c:pt>
                <c:pt idx="46676">
                  <c:v>1</c:v>
                </c:pt>
                <c:pt idx="46677">
                  <c:v>1</c:v>
                </c:pt>
                <c:pt idx="46678">
                  <c:v>1</c:v>
                </c:pt>
                <c:pt idx="46679">
                  <c:v>1</c:v>
                </c:pt>
                <c:pt idx="46680">
                  <c:v>1</c:v>
                </c:pt>
                <c:pt idx="46681">
                  <c:v>1</c:v>
                </c:pt>
                <c:pt idx="46682">
                  <c:v>1</c:v>
                </c:pt>
                <c:pt idx="46683">
                  <c:v>1</c:v>
                </c:pt>
                <c:pt idx="46684">
                  <c:v>1</c:v>
                </c:pt>
                <c:pt idx="46685">
                  <c:v>1</c:v>
                </c:pt>
                <c:pt idx="46686">
                  <c:v>1</c:v>
                </c:pt>
                <c:pt idx="46687">
                  <c:v>1</c:v>
                </c:pt>
                <c:pt idx="46688">
                  <c:v>1</c:v>
                </c:pt>
                <c:pt idx="46689">
                  <c:v>1</c:v>
                </c:pt>
                <c:pt idx="46690">
                  <c:v>1</c:v>
                </c:pt>
                <c:pt idx="46691">
                  <c:v>1</c:v>
                </c:pt>
                <c:pt idx="46692">
                  <c:v>1</c:v>
                </c:pt>
                <c:pt idx="46693">
                  <c:v>1</c:v>
                </c:pt>
                <c:pt idx="46694">
                  <c:v>1</c:v>
                </c:pt>
                <c:pt idx="46695">
                  <c:v>1</c:v>
                </c:pt>
                <c:pt idx="46696">
                  <c:v>1</c:v>
                </c:pt>
                <c:pt idx="46697">
                  <c:v>1</c:v>
                </c:pt>
                <c:pt idx="46698">
                  <c:v>1</c:v>
                </c:pt>
                <c:pt idx="46699">
                  <c:v>1</c:v>
                </c:pt>
                <c:pt idx="46700">
                  <c:v>1</c:v>
                </c:pt>
                <c:pt idx="46701">
                  <c:v>1</c:v>
                </c:pt>
                <c:pt idx="46702">
                  <c:v>1</c:v>
                </c:pt>
                <c:pt idx="46703">
                  <c:v>1</c:v>
                </c:pt>
                <c:pt idx="46704">
                  <c:v>1</c:v>
                </c:pt>
                <c:pt idx="46705">
                  <c:v>1</c:v>
                </c:pt>
                <c:pt idx="46706">
                  <c:v>1</c:v>
                </c:pt>
                <c:pt idx="46707">
                  <c:v>1</c:v>
                </c:pt>
                <c:pt idx="46708">
                  <c:v>1</c:v>
                </c:pt>
                <c:pt idx="46709">
                  <c:v>1</c:v>
                </c:pt>
                <c:pt idx="46710">
                  <c:v>1</c:v>
                </c:pt>
                <c:pt idx="46711">
                  <c:v>0.66666666699999999</c:v>
                </c:pt>
                <c:pt idx="46712">
                  <c:v>1</c:v>
                </c:pt>
                <c:pt idx="46713">
                  <c:v>1</c:v>
                </c:pt>
                <c:pt idx="46714">
                  <c:v>1</c:v>
                </c:pt>
                <c:pt idx="46715">
                  <c:v>1</c:v>
                </c:pt>
                <c:pt idx="46716">
                  <c:v>1</c:v>
                </c:pt>
                <c:pt idx="46717">
                  <c:v>1</c:v>
                </c:pt>
                <c:pt idx="46718">
                  <c:v>1</c:v>
                </c:pt>
                <c:pt idx="46719">
                  <c:v>1</c:v>
                </c:pt>
                <c:pt idx="46720">
                  <c:v>1</c:v>
                </c:pt>
                <c:pt idx="46721">
                  <c:v>1</c:v>
                </c:pt>
                <c:pt idx="46722">
                  <c:v>1</c:v>
                </c:pt>
                <c:pt idx="46723">
                  <c:v>1</c:v>
                </c:pt>
                <c:pt idx="46724">
                  <c:v>1</c:v>
                </c:pt>
                <c:pt idx="46725">
                  <c:v>1</c:v>
                </c:pt>
                <c:pt idx="46726">
                  <c:v>1</c:v>
                </c:pt>
                <c:pt idx="46727">
                  <c:v>1</c:v>
                </c:pt>
                <c:pt idx="46728">
                  <c:v>1</c:v>
                </c:pt>
                <c:pt idx="46729">
                  <c:v>1</c:v>
                </c:pt>
                <c:pt idx="46730">
                  <c:v>1</c:v>
                </c:pt>
                <c:pt idx="46731">
                  <c:v>1</c:v>
                </c:pt>
                <c:pt idx="46732">
                  <c:v>1</c:v>
                </c:pt>
                <c:pt idx="46733">
                  <c:v>1</c:v>
                </c:pt>
                <c:pt idx="46734">
                  <c:v>1</c:v>
                </c:pt>
                <c:pt idx="46735">
                  <c:v>1</c:v>
                </c:pt>
                <c:pt idx="46736">
                  <c:v>1</c:v>
                </c:pt>
                <c:pt idx="46737">
                  <c:v>1</c:v>
                </c:pt>
                <c:pt idx="46738">
                  <c:v>0.83333333300000001</c:v>
                </c:pt>
                <c:pt idx="46739">
                  <c:v>1</c:v>
                </c:pt>
                <c:pt idx="46740">
                  <c:v>1</c:v>
                </c:pt>
                <c:pt idx="46741">
                  <c:v>1</c:v>
                </c:pt>
                <c:pt idx="46742">
                  <c:v>1</c:v>
                </c:pt>
                <c:pt idx="46743">
                  <c:v>1</c:v>
                </c:pt>
                <c:pt idx="46744">
                  <c:v>1</c:v>
                </c:pt>
                <c:pt idx="46745">
                  <c:v>1</c:v>
                </c:pt>
                <c:pt idx="46746">
                  <c:v>1</c:v>
                </c:pt>
                <c:pt idx="46747">
                  <c:v>1</c:v>
                </c:pt>
                <c:pt idx="46748">
                  <c:v>1</c:v>
                </c:pt>
                <c:pt idx="46749">
                  <c:v>1</c:v>
                </c:pt>
                <c:pt idx="46750">
                  <c:v>1</c:v>
                </c:pt>
                <c:pt idx="46751">
                  <c:v>1</c:v>
                </c:pt>
                <c:pt idx="46752">
                  <c:v>1</c:v>
                </c:pt>
                <c:pt idx="46753">
                  <c:v>1</c:v>
                </c:pt>
                <c:pt idx="46754">
                  <c:v>1</c:v>
                </c:pt>
                <c:pt idx="46755">
                  <c:v>1</c:v>
                </c:pt>
                <c:pt idx="46756">
                  <c:v>1</c:v>
                </c:pt>
                <c:pt idx="46757">
                  <c:v>1</c:v>
                </c:pt>
                <c:pt idx="46758">
                  <c:v>1</c:v>
                </c:pt>
                <c:pt idx="46759">
                  <c:v>1</c:v>
                </c:pt>
                <c:pt idx="46760">
                  <c:v>1</c:v>
                </c:pt>
                <c:pt idx="46761">
                  <c:v>1</c:v>
                </c:pt>
                <c:pt idx="46762">
                  <c:v>1</c:v>
                </c:pt>
                <c:pt idx="46763">
                  <c:v>1</c:v>
                </c:pt>
                <c:pt idx="46764">
                  <c:v>1</c:v>
                </c:pt>
                <c:pt idx="46765">
                  <c:v>1</c:v>
                </c:pt>
                <c:pt idx="46766">
                  <c:v>1</c:v>
                </c:pt>
                <c:pt idx="46767">
                  <c:v>1</c:v>
                </c:pt>
                <c:pt idx="46768">
                  <c:v>1</c:v>
                </c:pt>
                <c:pt idx="46769">
                  <c:v>1</c:v>
                </c:pt>
                <c:pt idx="46770">
                  <c:v>1</c:v>
                </c:pt>
                <c:pt idx="46771">
                  <c:v>0.83333333300000001</c:v>
                </c:pt>
                <c:pt idx="46772">
                  <c:v>1</c:v>
                </c:pt>
                <c:pt idx="46773">
                  <c:v>1</c:v>
                </c:pt>
                <c:pt idx="46774">
                  <c:v>0.83333333300000001</c:v>
                </c:pt>
                <c:pt idx="46775">
                  <c:v>1</c:v>
                </c:pt>
                <c:pt idx="46776">
                  <c:v>1</c:v>
                </c:pt>
                <c:pt idx="46777">
                  <c:v>1</c:v>
                </c:pt>
                <c:pt idx="46778">
                  <c:v>1</c:v>
                </c:pt>
                <c:pt idx="46779">
                  <c:v>1</c:v>
                </c:pt>
                <c:pt idx="46780">
                  <c:v>1</c:v>
                </c:pt>
                <c:pt idx="46781">
                  <c:v>1</c:v>
                </c:pt>
                <c:pt idx="46782">
                  <c:v>1</c:v>
                </c:pt>
                <c:pt idx="46783">
                  <c:v>1</c:v>
                </c:pt>
                <c:pt idx="46784">
                  <c:v>1</c:v>
                </c:pt>
                <c:pt idx="46785">
                  <c:v>1</c:v>
                </c:pt>
                <c:pt idx="46786">
                  <c:v>1</c:v>
                </c:pt>
                <c:pt idx="46787">
                  <c:v>1</c:v>
                </c:pt>
                <c:pt idx="46788">
                  <c:v>1</c:v>
                </c:pt>
                <c:pt idx="46789">
                  <c:v>1</c:v>
                </c:pt>
                <c:pt idx="46790">
                  <c:v>1</c:v>
                </c:pt>
                <c:pt idx="46791">
                  <c:v>1</c:v>
                </c:pt>
                <c:pt idx="46792">
                  <c:v>1</c:v>
                </c:pt>
                <c:pt idx="46793">
                  <c:v>1</c:v>
                </c:pt>
                <c:pt idx="46794">
                  <c:v>1</c:v>
                </c:pt>
                <c:pt idx="46795">
                  <c:v>1</c:v>
                </c:pt>
                <c:pt idx="46796">
                  <c:v>1</c:v>
                </c:pt>
                <c:pt idx="46797">
                  <c:v>1</c:v>
                </c:pt>
                <c:pt idx="46798">
                  <c:v>1</c:v>
                </c:pt>
                <c:pt idx="46799">
                  <c:v>1</c:v>
                </c:pt>
                <c:pt idx="46800">
                  <c:v>1</c:v>
                </c:pt>
                <c:pt idx="46801">
                  <c:v>1</c:v>
                </c:pt>
                <c:pt idx="46802">
                  <c:v>1</c:v>
                </c:pt>
                <c:pt idx="46803">
                  <c:v>1</c:v>
                </c:pt>
                <c:pt idx="46804">
                  <c:v>1</c:v>
                </c:pt>
                <c:pt idx="46805">
                  <c:v>1</c:v>
                </c:pt>
                <c:pt idx="46806">
                  <c:v>1</c:v>
                </c:pt>
                <c:pt idx="46807">
                  <c:v>1</c:v>
                </c:pt>
                <c:pt idx="46808">
                  <c:v>1</c:v>
                </c:pt>
                <c:pt idx="46809">
                  <c:v>1</c:v>
                </c:pt>
                <c:pt idx="46810">
                  <c:v>1</c:v>
                </c:pt>
                <c:pt idx="46811">
                  <c:v>1</c:v>
                </c:pt>
                <c:pt idx="46812">
                  <c:v>1</c:v>
                </c:pt>
                <c:pt idx="46813">
                  <c:v>1</c:v>
                </c:pt>
                <c:pt idx="46814">
                  <c:v>1</c:v>
                </c:pt>
                <c:pt idx="46815">
                  <c:v>1</c:v>
                </c:pt>
                <c:pt idx="46816">
                  <c:v>1</c:v>
                </c:pt>
                <c:pt idx="46817">
                  <c:v>0.16666666699999999</c:v>
                </c:pt>
                <c:pt idx="46818">
                  <c:v>1</c:v>
                </c:pt>
                <c:pt idx="46819">
                  <c:v>1</c:v>
                </c:pt>
                <c:pt idx="46820">
                  <c:v>1</c:v>
                </c:pt>
                <c:pt idx="46821">
                  <c:v>1</c:v>
                </c:pt>
                <c:pt idx="46822">
                  <c:v>1</c:v>
                </c:pt>
                <c:pt idx="46823">
                  <c:v>1</c:v>
                </c:pt>
                <c:pt idx="46824">
                  <c:v>1</c:v>
                </c:pt>
                <c:pt idx="46825">
                  <c:v>1</c:v>
                </c:pt>
                <c:pt idx="46826">
                  <c:v>1</c:v>
                </c:pt>
                <c:pt idx="46827">
                  <c:v>1</c:v>
                </c:pt>
                <c:pt idx="46828">
                  <c:v>1</c:v>
                </c:pt>
                <c:pt idx="46829">
                  <c:v>1</c:v>
                </c:pt>
                <c:pt idx="46830">
                  <c:v>1</c:v>
                </c:pt>
                <c:pt idx="46831">
                  <c:v>1</c:v>
                </c:pt>
                <c:pt idx="46832">
                  <c:v>0.83333333300000001</c:v>
                </c:pt>
                <c:pt idx="46833">
                  <c:v>1</c:v>
                </c:pt>
                <c:pt idx="46834">
                  <c:v>1</c:v>
                </c:pt>
                <c:pt idx="46835">
                  <c:v>1</c:v>
                </c:pt>
                <c:pt idx="46836">
                  <c:v>1</c:v>
                </c:pt>
                <c:pt idx="46837">
                  <c:v>1</c:v>
                </c:pt>
                <c:pt idx="46838">
                  <c:v>1</c:v>
                </c:pt>
                <c:pt idx="46839">
                  <c:v>1</c:v>
                </c:pt>
                <c:pt idx="46840">
                  <c:v>1</c:v>
                </c:pt>
                <c:pt idx="46841">
                  <c:v>1</c:v>
                </c:pt>
                <c:pt idx="46842">
                  <c:v>1</c:v>
                </c:pt>
                <c:pt idx="46843">
                  <c:v>1</c:v>
                </c:pt>
                <c:pt idx="46844">
                  <c:v>1</c:v>
                </c:pt>
                <c:pt idx="46845">
                  <c:v>1</c:v>
                </c:pt>
                <c:pt idx="46846">
                  <c:v>1</c:v>
                </c:pt>
                <c:pt idx="46847">
                  <c:v>1</c:v>
                </c:pt>
                <c:pt idx="46848">
                  <c:v>1</c:v>
                </c:pt>
                <c:pt idx="46849">
                  <c:v>1</c:v>
                </c:pt>
                <c:pt idx="46850">
                  <c:v>0.83333333300000001</c:v>
                </c:pt>
                <c:pt idx="46851">
                  <c:v>1</c:v>
                </c:pt>
                <c:pt idx="46852">
                  <c:v>1</c:v>
                </c:pt>
                <c:pt idx="46853">
                  <c:v>1</c:v>
                </c:pt>
                <c:pt idx="46854">
                  <c:v>0.83333333300000001</c:v>
                </c:pt>
                <c:pt idx="46855">
                  <c:v>1</c:v>
                </c:pt>
                <c:pt idx="46856">
                  <c:v>1</c:v>
                </c:pt>
                <c:pt idx="46857">
                  <c:v>1</c:v>
                </c:pt>
                <c:pt idx="46858">
                  <c:v>1</c:v>
                </c:pt>
                <c:pt idx="46859">
                  <c:v>1</c:v>
                </c:pt>
                <c:pt idx="46860">
                  <c:v>1</c:v>
                </c:pt>
                <c:pt idx="46861">
                  <c:v>1</c:v>
                </c:pt>
                <c:pt idx="46862">
                  <c:v>1</c:v>
                </c:pt>
                <c:pt idx="46863">
                  <c:v>1</c:v>
                </c:pt>
                <c:pt idx="46864">
                  <c:v>1</c:v>
                </c:pt>
                <c:pt idx="46865">
                  <c:v>1</c:v>
                </c:pt>
                <c:pt idx="46866">
                  <c:v>1</c:v>
                </c:pt>
                <c:pt idx="46867">
                  <c:v>1</c:v>
                </c:pt>
                <c:pt idx="46868">
                  <c:v>0.83333333300000001</c:v>
                </c:pt>
                <c:pt idx="46869">
                  <c:v>1</c:v>
                </c:pt>
                <c:pt idx="46870">
                  <c:v>1</c:v>
                </c:pt>
                <c:pt idx="46871">
                  <c:v>1</c:v>
                </c:pt>
                <c:pt idx="46872">
                  <c:v>1</c:v>
                </c:pt>
                <c:pt idx="46873">
                  <c:v>1</c:v>
                </c:pt>
                <c:pt idx="46874">
                  <c:v>1</c:v>
                </c:pt>
                <c:pt idx="46875">
                  <c:v>0.83333333300000001</c:v>
                </c:pt>
                <c:pt idx="46876">
                  <c:v>1</c:v>
                </c:pt>
                <c:pt idx="46877">
                  <c:v>1</c:v>
                </c:pt>
                <c:pt idx="46878">
                  <c:v>1</c:v>
                </c:pt>
                <c:pt idx="46879">
                  <c:v>1</c:v>
                </c:pt>
                <c:pt idx="46880">
                  <c:v>1</c:v>
                </c:pt>
                <c:pt idx="46881">
                  <c:v>1</c:v>
                </c:pt>
                <c:pt idx="46882">
                  <c:v>1</c:v>
                </c:pt>
                <c:pt idx="46883">
                  <c:v>1</c:v>
                </c:pt>
                <c:pt idx="46884">
                  <c:v>1</c:v>
                </c:pt>
                <c:pt idx="46885">
                  <c:v>1</c:v>
                </c:pt>
                <c:pt idx="46886">
                  <c:v>1</c:v>
                </c:pt>
                <c:pt idx="46887">
                  <c:v>1</c:v>
                </c:pt>
                <c:pt idx="46888">
                  <c:v>1</c:v>
                </c:pt>
                <c:pt idx="46889">
                  <c:v>1</c:v>
                </c:pt>
                <c:pt idx="46890">
                  <c:v>1</c:v>
                </c:pt>
                <c:pt idx="46891">
                  <c:v>1</c:v>
                </c:pt>
                <c:pt idx="46892">
                  <c:v>1</c:v>
                </c:pt>
                <c:pt idx="46893">
                  <c:v>1</c:v>
                </c:pt>
                <c:pt idx="46894">
                  <c:v>1</c:v>
                </c:pt>
                <c:pt idx="46895">
                  <c:v>1</c:v>
                </c:pt>
                <c:pt idx="46896">
                  <c:v>1</c:v>
                </c:pt>
                <c:pt idx="46897">
                  <c:v>1</c:v>
                </c:pt>
                <c:pt idx="46898">
                  <c:v>1</c:v>
                </c:pt>
                <c:pt idx="46899">
                  <c:v>1</c:v>
                </c:pt>
                <c:pt idx="46900">
                  <c:v>1</c:v>
                </c:pt>
                <c:pt idx="46901">
                  <c:v>1</c:v>
                </c:pt>
                <c:pt idx="46902">
                  <c:v>1</c:v>
                </c:pt>
                <c:pt idx="46903">
                  <c:v>1</c:v>
                </c:pt>
                <c:pt idx="46904">
                  <c:v>1</c:v>
                </c:pt>
                <c:pt idx="46905">
                  <c:v>1</c:v>
                </c:pt>
                <c:pt idx="46906">
                  <c:v>1</c:v>
                </c:pt>
                <c:pt idx="46907">
                  <c:v>1</c:v>
                </c:pt>
                <c:pt idx="46908">
                  <c:v>1</c:v>
                </c:pt>
                <c:pt idx="46909">
                  <c:v>1</c:v>
                </c:pt>
                <c:pt idx="46910">
                  <c:v>1</c:v>
                </c:pt>
                <c:pt idx="46911">
                  <c:v>1</c:v>
                </c:pt>
                <c:pt idx="46912">
                  <c:v>1</c:v>
                </c:pt>
                <c:pt idx="46913">
                  <c:v>1</c:v>
                </c:pt>
                <c:pt idx="46914">
                  <c:v>1</c:v>
                </c:pt>
                <c:pt idx="46915">
                  <c:v>1</c:v>
                </c:pt>
                <c:pt idx="46916">
                  <c:v>1</c:v>
                </c:pt>
                <c:pt idx="46917">
                  <c:v>1</c:v>
                </c:pt>
                <c:pt idx="46918">
                  <c:v>1</c:v>
                </c:pt>
                <c:pt idx="46919">
                  <c:v>1</c:v>
                </c:pt>
                <c:pt idx="46920">
                  <c:v>0.85714285700000004</c:v>
                </c:pt>
                <c:pt idx="46921">
                  <c:v>1</c:v>
                </c:pt>
                <c:pt idx="46922">
                  <c:v>1</c:v>
                </c:pt>
                <c:pt idx="46923">
                  <c:v>1</c:v>
                </c:pt>
                <c:pt idx="46924">
                  <c:v>0.85714285700000004</c:v>
                </c:pt>
                <c:pt idx="46925">
                  <c:v>1</c:v>
                </c:pt>
                <c:pt idx="46926">
                  <c:v>0.85714285700000004</c:v>
                </c:pt>
                <c:pt idx="46927">
                  <c:v>1</c:v>
                </c:pt>
                <c:pt idx="46928">
                  <c:v>0.85714285700000004</c:v>
                </c:pt>
                <c:pt idx="46929">
                  <c:v>0.85714285700000004</c:v>
                </c:pt>
                <c:pt idx="46930">
                  <c:v>1</c:v>
                </c:pt>
                <c:pt idx="46931">
                  <c:v>1</c:v>
                </c:pt>
                <c:pt idx="46932">
                  <c:v>1</c:v>
                </c:pt>
                <c:pt idx="46933">
                  <c:v>1</c:v>
                </c:pt>
                <c:pt idx="46934">
                  <c:v>1</c:v>
                </c:pt>
                <c:pt idx="46935">
                  <c:v>0.85714285700000004</c:v>
                </c:pt>
                <c:pt idx="46936">
                  <c:v>0.85714285700000004</c:v>
                </c:pt>
                <c:pt idx="46937">
                  <c:v>1</c:v>
                </c:pt>
                <c:pt idx="46938">
                  <c:v>1</c:v>
                </c:pt>
                <c:pt idx="46939">
                  <c:v>1</c:v>
                </c:pt>
                <c:pt idx="46940">
                  <c:v>0.85714285700000004</c:v>
                </c:pt>
                <c:pt idx="46941">
                  <c:v>1</c:v>
                </c:pt>
                <c:pt idx="46942">
                  <c:v>0.71428571399999996</c:v>
                </c:pt>
                <c:pt idx="46943">
                  <c:v>1</c:v>
                </c:pt>
                <c:pt idx="46944">
                  <c:v>1</c:v>
                </c:pt>
                <c:pt idx="46945">
                  <c:v>1</c:v>
                </c:pt>
                <c:pt idx="46946">
                  <c:v>1</c:v>
                </c:pt>
                <c:pt idx="46947">
                  <c:v>1</c:v>
                </c:pt>
                <c:pt idx="46948">
                  <c:v>1</c:v>
                </c:pt>
                <c:pt idx="46949">
                  <c:v>1</c:v>
                </c:pt>
                <c:pt idx="46950">
                  <c:v>1</c:v>
                </c:pt>
                <c:pt idx="46951">
                  <c:v>0.85714285700000004</c:v>
                </c:pt>
                <c:pt idx="46952">
                  <c:v>1</c:v>
                </c:pt>
                <c:pt idx="46953">
                  <c:v>1</c:v>
                </c:pt>
                <c:pt idx="46954">
                  <c:v>1</c:v>
                </c:pt>
                <c:pt idx="46955">
                  <c:v>1</c:v>
                </c:pt>
                <c:pt idx="46956">
                  <c:v>1</c:v>
                </c:pt>
                <c:pt idx="46957">
                  <c:v>1</c:v>
                </c:pt>
                <c:pt idx="46958">
                  <c:v>1</c:v>
                </c:pt>
                <c:pt idx="46959">
                  <c:v>1</c:v>
                </c:pt>
                <c:pt idx="46960">
                  <c:v>0.85714285700000004</c:v>
                </c:pt>
                <c:pt idx="46961">
                  <c:v>1</c:v>
                </c:pt>
                <c:pt idx="46962">
                  <c:v>1</c:v>
                </c:pt>
                <c:pt idx="46963">
                  <c:v>1</c:v>
                </c:pt>
                <c:pt idx="46964">
                  <c:v>1</c:v>
                </c:pt>
                <c:pt idx="46965">
                  <c:v>1</c:v>
                </c:pt>
                <c:pt idx="46966">
                  <c:v>1</c:v>
                </c:pt>
                <c:pt idx="46967">
                  <c:v>1</c:v>
                </c:pt>
                <c:pt idx="46968">
                  <c:v>0.85714285700000004</c:v>
                </c:pt>
                <c:pt idx="46969">
                  <c:v>1</c:v>
                </c:pt>
                <c:pt idx="46970">
                  <c:v>1</c:v>
                </c:pt>
                <c:pt idx="46971">
                  <c:v>1</c:v>
                </c:pt>
                <c:pt idx="46972">
                  <c:v>1</c:v>
                </c:pt>
                <c:pt idx="46973">
                  <c:v>1</c:v>
                </c:pt>
                <c:pt idx="46974">
                  <c:v>1</c:v>
                </c:pt>
                <c:pt idx="46975">
                  <c:v>1</c:v>
                </c:pt>
                <c:pt idx="46976">
                  <c:v>1</c:v>
                </c:pt>
                <c:pt idx="46977">
                  <c:v>0.85714285700000004</c:v>
                </c:pt>
                <c:pt idx="46978">
                  <c:v>1</c:v>
                </c:pt>
                <c:pt idx="46979">
                  <c:v>1</c:v>
                </c:pt>
                <c:pt idx="46980">
                  <c:v>1</c:v>
                </c:pt>
                <c:pt idx="46981">
                  <c:v>1</c:v>
                </c:pt>
                <c:pt idx="46982">
                  <c:v>1</c:v>
                </c:pt>
                <c:pt idx="46983">
                  <c:v>1</c:v>
                </c:pt>
                <c:pt idx="46984">
                  <c:v>1</c:v>
                </c:pt>
                <c:pt idx="46985">
                  <c:v>1</c:v>
                </c:pt>
                <c:pt idx="46986">
                  <c:v>0.85714285700000004</c:v>
                </c:pt>
                <c:pt idx="46987">
                  <c:v>1</c:v>
                </c:pt>
                <c:pt idx="46988">
                  <c:v>1</c:v>
                </c:pt>
                <c:pt idx="46989">
                  <c:v>0.85714285700000004</c:v>
                </c:pt>
                <c:pt idx="46990">
                  <c:v>1</c:v>
                </c:pt>
                <c:pt idx="46991">
                  <c:v>1</c:v>
                </c:pt>
                <c:pt idx="46992">
                  <c:v>1</c:v>
                </c:pt>
                <c:pt idx="46993">
                  <c:v>1</c:v>
                </c:pt>
                <c:pt idx="46994">
                  <c:v>1</c:v>
                </c:pt>
                <c:pt idx="46995">
                  <c:v>1</c:v>
                </c:pt>
                <c:pt idx="46996">
                  <c:v>1</c:v>
                </c:pt>
                <c:pt idx="46997">
                  <c:v>1</c:v>
                </c:pt>
                <c:pt idx="46998">
                  <c:v>0.85714285700000004</c:v>
                </c:pt>
                <c:pt idx="46999">
                  <c:v>0.85714285700000004</c:v>
                </c:pt>
                <c:pt idx="47000">
                  <c:v>1</c:v>
                </c:pt>
                <c:pt idx="47001">
                  <c:v>1</c:v>
                </c:pt>
                <c:pt idx="47002">
                  <c:v>1</c:v>
                </c:pt>
                <c:pt idx="47003">
                  <c:v>1</c:v>
                </c:pt>
                <c:pt idx="47004">
                  <c:v>1</c:v>
                </c:pt>
                <c:pt idx="47005">
                  <c:v>1</c:v>
                </c:pt>
                <c:pt idx="47006">
                  <c:v>1</c:v>
                </c:pt>
                <c:pt idx="47007">
                  <c:v>1</c:v>
                </c:pt>
                <c:pt idx="47008">
                  <c:v>1</c:v>
                </c:pt>
                <c:pt idx="47009">
                  <c:v>1</c:v>
                </c:pt>
                <c:pt idx="47010">
                  <c:v>1</c:v>
                </c:pt>
                <c:pt idx="47011">
                  <c:v>1</c:v>
                </c:pt>
                <c:pt idx="47012">
                  <c:v>1</c:v>
                </c:pt>
                <c:pt idx="47013">
                  <c:v>1</c:v>
                </c:pt>
                <c:pt idx="47014">
                  <c:v>1</c:v>
                </c:pt>
                <c:pt idx="47015">
                  <c:v>1</c:v>
                </c:pt>
                <c:pt idx="47016">
                  <c:v>1</c:v>
                </c:pt>
                <c:pt idx="47017">
                  <c:v>1</c:v>
                </c:pt>
                <c:pt idx="47018">
                  <c:v>1</c:v>
                </c:pt>
                <c:pt idx="47019">
                  <c:v>1</c:v>
                </c:pt>
                <c:pt idx="47020">
                  <c:v>1</c:v>
                </c:pt>
                <c:pt idx="47021">
                  <c:v>1</c:v>
                </c:pt>
                <c:pt idx="47022">
                  <c:v>1</c:v>
                </c:pt>
                <c:pt idx="47023">
                  <c:v>1</c:v>
                </c:pt>
                <c:pt idx="47024">
                  <c:v>0.85714285700000004</c:v>
                </c:pt>
                <c:pt idx="47025">
                  <c:v>1</c:v>
                </c:pt>
                <c:pt idx="47026">
                  <c:v>1</c:v>
                </c:pt>
                <c:pt idx="47027">
                  <c:v>1</c:v>
                </c:pt>
                <c:pt idx="47028">
                  <c:v>1</c:v>
                </c:pt>
                <c:pt idx="47029">
                  <c:v>1</c:v>
                </c:pt>
                <c:pt idx="47030">
                  <c:v>1</c:v>
                </c:pt>
                <c:pt idx="47031">
                  <c:v>1</c:v>
                </c:pt>
                <c:pt idx="47032">
                  <c:v>1</c:v>
                </c:pt>
                <c:pt idx="47033">
                  <c:v>1</c:v>
                </c:pt>
                <c:pt idx="47034">
                  <c:v>1</c:v>
                </c:pt>
                <c:pt idx="47035">
                  <c:v>1</c:v>
                </c:pt>
                <c:pt idx="47036">
                  <c:v>1</c:v>
                </c:pt>
                <c:pt idx="47037">
                  <c:v>1</c:v>
                </c:pt>
                <c:pt idx="47038">
                  <c:v>1</c:v>
                </c:pt>
                <c:pt idx="47039">
                  <c:v>1</c:v>
                </c:pt>
                <c:pt idx="47040">
                  <c:v>1</c:v>
                </c:pt>
                <c:pt idx="47041">
                  <c:v>1</c:v>
                </c:pt>
                <c:pt idx="47042">
                  <c:v>1</c:v>
                </c:pt>
                <c:pt idx="47043">
                  <c:v>1</c:v>
                </c:pt>
                <c:pt idx="47044">
                  <c:v>1</c:v>
                </c:pt>
                <c:pt idx="47045">
                  <c:v>1</c:v>
                </c:pt>
                <c:pt idx="47046">
                  <c:v>1</c:v>
                </c:pt>
                <c:pt idx="47047">
                  <c:v>1</c:v>
                </c:pt>
                <c:pt idx="47048">
                  <c:v>1</c:v>
                </c:pt>
                <c:pt idx="47049">
                  <c:v>1</c:v>
                </c:pt>
                <c:pt idx="47050">
                  <c:v>1</c:v>
                </c:pt>
                <c:pt idx="47051">
                  <c:v>1</c:v>
                </c:pt>
                <c:pt idx="47052">
                  <c:v>1</c:v>
                </c:pt>
                <c:pt idx="47053">
                  <c:v>1</c:v>
                </c:pt>
                <c:pt idx="47054">
                  <c:v>1</c:v>
                </c:pt>
                <c:pt idx="47055">
                  <c:v>1</c:v>
                </c:pt>
                <c:pt idx="47056">
                  <c:v>1</c:v>
                </c:pt>
                <c:pt idx="47057">
                  <c:v>1</c:v>
                </c:pt>
                <c:pt idx="47058">
                  <c:v>1</c:v>
                </c:pt>
                <c:pt idx="47059">
                  <c:v>1</c:v>
                </c:pt>
                <c:pt idx="47060">
                  <c:v>1</c:v>
                </c:pt>
                <c:pt idx="47061">
                  <c:v>1</c:v>
                </c:pt>
                <c:pt idx="47062">
                  <c:v>1</c:v>
                </c:pt>
                <c:pt idx="47063">
                  <c:v>1</c:v>
                </c:pt>
                <c:pt idx="47064">
                  <c:v>1</c:v>
                </c:pt>
                <c:pt idx="47065">
                  <c:v>1</c:v>
                </c:pt>
                <c:pt idx="47066">
                  <c:v>1</c:v>
                </c:pt>
                <c:pt idx="47067">
                  <c:v>1</c:v>
                </c:pt>
                <c:pt idx="47068">
                  <c:v>1</c:v>
                </c:pt>
                <c:pt idx="47069">
                  <c:v>1</c:v>
                </c:pt>
                <c:pt idx="47070">
                  <c:v>1</c:v>
                </c:pt>
                <c:pt idx="47071">
                  <c:v>1</c:v>
                </c:pt>
                <c:pt idx="47072">
                  <c:v>1</c:v>
                </c:pt>
                <c:pt idx="47073">
                  <c:v>1</c:v>
                </c:pt>
                <c:pt idx="47074">
                  <c:v>1</c:v>
                </c:pt>
                <c:pt idx="47075">
                  <c:v>1</c:v>
                </c:pt>
                <c:pt idx="47076">
                  <c:v>1</c:v>
                </c:pt>
                <c:pt idx="47077">
                  <c:v>1</c:v>
                </c:pt>
                <c:pt idx="47078">
                  <c:v>1</c:v>
                </c:pt>
                <c:pt idx="47079">
                  <c:v>1</c:v>
                </c:pt>
                <c:pt idx="47080">
                  <c:v>1</c:v>
                </c:pt>
                <c:pt idx="47081">
                  <c:v>1</c:v>
                </c:pt>
                <c:pt idx="47082">
                  <c:v>1</c:v>
                </c:pt>
                <c:pt idx="47083">
                  <c:v>1</c:v>
                </c:pt>
                <c:pt idx="47084">
                  <c:v>1</c:v>
                </c:pt>
                <c:pt idx="47085">
                  <c:v>1</c:v>
                </c:pt>
                <c:pt idx="47086">
                  <c:v>1</c:v>
                </c:pt>
                <c:pt idx="47087">
                  <c:v>1</c:v>
                </c:pt>
                <c:pt idx="47088">
                  <c:v>1</c:v>
                </c:pt>
                <c:pt idx="47089">
                  <c:v>1</c:v>
                </c:pt>
                <c:pt idx="47090">
                  <c:v>0.85714285700000004</c:v>
                </c:pt>
                <c:pt idx="47091">
                  <c:v>1</c:v>
                </c:pt>
                <c:pt idx="47092">
                  <c:v>1</c:v>
                </c:pt>
                <c:pt idx="47093">
                  <c:v>1</c:v>
                </c:pt>
                <c:pt idx="47094">
                  <c:v>1</c:v>
                </c:pt>
                <c:pt idx="47095">
                  <c:v>1</c:v>
                </c:pt>
                <c:pt idx="47096">
                  <c:v>1</c:v>
                </c:pt>
                <c:pt idx="47097">
                  <c:v>1</c:v>
                </c:pt>
                <c:pt idx="47098">
                  <c:v>1</c:v>
                </c:pt>
                <c:pt idx="47099">
                  <c:v>1</c:v>
                </c:pt>
                <c:pt idx="47100">
                  <c:v>1</c:v>
                </c:pt>
                <c:pt idx="47101">
                  <c:v>1</c:v>
                </c:pt>
                <c:pt idx="47102">
                  <c:v>1</c:v>
                </c:pt>
                <c:pt idx="47103">
                  <c:v>1</c:v>
                </c:pt>
                <c:pt idx="47104">
                  <c:v>1</c:v>
                </c:pt>
                <c:pt idx="47105">
                  <c:v>1</c:v>
                </c:pt>
                <c:pt idx="47106">
                  <c:v>1</c:v>
                </c:pt>
                <c:pt idx="47107">
                  <c:v>1</c:v>
                </c:pt>
                <c:pt idx="47108">
                  <c:v>1</c:v>
                </c:pt>
                <c:pt idx="47109">
                  <c:v>1</c:v>
                </c:pt>
                <c:pt idx="47110">
                  <c:v>1</c:v>
                </c:pt>
                <c:pt idx="47111">
                  <c:v>1</c:v>
                </c:pt>
                <c:pt idx="47112">
                  <c:v>1</c:v>
                </c:pt>
                <c:pt idx="47113">
                  <c:v>1</c:v>
                </c:pt>
                <c:pt idx="47114">
                  <c:v>1</c:v>
                </c:pt>
                <c:pt idx="47115">
                  <c:v>1</c:v>
                </c:pt>
                <c:pt idx="47116">
                  <c:v>1</c:v>
                </c:pt>
                <c:pt idx="47117">
                  <c:v>1</c:v>
                </c:pt>
                <c:pt idx="47118">
                  <c:v>1</c:v>
                </c:pt>
                <c:pt idx="47119">
                  <c:v>1</c:v>
                </c:pt>
                <c:pt idx="47120">
                  <c:v>1</c:v>
                </c:pt>
                <c:pt idx="47121">
                  <c:v>1</c:v>
                </c:pt>
                <c:pt idx="47122">
                  <c:v>1</c:v>
                </c:pt>
                <c:pt idx="47123">
                  <c:v>1</c:v>
                </c:pt>
                <c:pt idx="47124">
                  <c:v>1</c:v>
                </c:pt>
                <c:pt idx="47125">
                  <c:v>1</c:v>
                </c:pt>
                <c:pt idx="47126">
                  <c:v>1</c:v>
                </c:pt>
                <c:pt idx="47127">
                  <c:v>1</c:v>
                </c:pt>
                <c:pt idx="47128">
                  <c:v>1</c:v>
                </c:pt>
                <c:pt idx="47129">
                  <c:v>1</c:v>
                </c:pt>
                <c:pt idx="47130">
                  <c:v>0.85714285700000004</c:v>
                </c:pt>
                <c:pt idx="47131">
                  <c:v>1</c:v>
                </c:pt>
                <c:pt idx="47132">
                  <c:v>1</c:v>
                </c:pt>
                <c:pt idx="47133">
                  <c:v>1</c:v>
                </c:pt>
                <c:pt idx="47134">
                  <c:v>1</c:v>
                </c:pt>
                <c:pt idx="47135">
                  <c:v>1</c:v>
                </c:pt>
                <c:pt idx="47136">
                  <c:v>1</c:v>
                </c:pt>
                <c:pt idx="47137">
                  <c:v>1</c:v>
                </c:pt>
                <c:pt idx="47138">
                  <c:v>1</c:v>
                </c:pt>
                <c:pt idx="47139">
                  <c:v>1</c:v>
                </c:pt>
                <c:pt idx="47140">
                  <c:v>0.571428571</c:v>
                </c:pt>
                <c:pt idx="47141">
                  <c:v>1</c:v>
                </c:pt>
                <c:pt idx="47142">
                  <c:v>1</c:v>
                </c:pt>
                <c:pt idx="47143">
                  <c:v>1</c:v>
                </c:pt>
                <c:pt idx="47144">
                  <c:v>1</c:v>
                </c:pt>
                <c:pt idx="47145">
                  <c:v>1</c:v>
                </c:pt>
                <c:pt idx="47146">
                  <c:v>1</c:v>
                </c:pt>
                <c:pt idx="47147">
                  <c:v>1</c:v>
                </c:pt>
                <c:pt idx="47148">
                  <c:v>1</c:v>
                </c:pt>
                <c:pt idx="47149">
                  <c:v>0.85714285700000004</c:v>
                </c:pt>
                <c:pt idx="47150">
                  <c:v>1</c:v>
                </c:pt>
                <c:pt idx="47151">
                  <c:v>1</c:v>
                </c:pt>
                <c:pt idx="47152">
                  <c:v>1</c:v>
                </c:pt>
                <c:pt idx="47153">
                  <c:v>0.428571429</c:v>
                </c:pt>
                <c:pt idx="47154">
                  <c:v>1</c:v>
                </c:pt>
                <c:pt idx="47155">
                  <c:v>0.85714285700000004</c:v>
                </c:pt>
                <c:pt idx="47156">
                  <c:v>0.85714285700000004</c:v>
                </c:pt>
                <c:pt idx="47157">
                  <c:v>1</c:v>
                </c:pt>
                <c:pt idx="47158">
                  <c:v>1</c:v>
                </c:pt>
                <c:pt idx="47159">
                  <c:v>1</c:v>
                </c:pt>
                <c:pt idx="47160">
                  <c:v>1</c:v>
                </c:pt>
                <c:pt idx="47161">
                  <c:v>1</c:v>
                </c:pt>
                <c:pt idx="47162">
                  <c:v>1</c:v>
                </c:pt>
                <c:pt idx="47163">
                  <c:v>1</c:v>
                </c:pt>
                <c:pt idx="47164">
                  <c:v>1</c:v>
                </c:pt>
                <c:pt idx="47165">
                  <c:v>1</c:v>
                </c:pt>
                <c:pt idx="47166">
                  <c:v>1</c:v>
                </c:pt>
                <c:pt idx="47167">
                  <c:v>1</c:v>
                </c:pt>
                <c:pt idx="47168">
                  <c:v>1</c:v>
                </c:pt>
                <c:pt idx="47169">
                  <c:v>1</c:v>
                </c:pt>
                <c:pt idx="47170">
                  <c:v>1</c:v>
                </c:pt>
                <c:pt idx="47171">
                  <c:v>1</c:v>
                </c:pt>
                <c:pt idx="47172">
                  <c:v>1</c:v>
                </c:pt>
                <c:pt idx="47173">
                  <c:v>1</c:v>
                </c:pt>
                <c:pt idx="47174">
                  <c:v>1</c:v>
                </c:pt>
                <c:pt idx="47175">
                  <c:v>1</c:v>
                </c:pt>
                <c:pt idx="47176">
                  <c:v>1</c:v>
                </c:pt>
                <c:pt idx="47177">
                  <c:v>1</c:v>
                </c:pt>
                <c:pt idx="47178">
                  <c:v>1</c:v>
                </c:pt>
                <c:pt idx="47179">
                  <c:v>1</c:v>
                </c:pt>
                <c:pt idx="47180">
                  <c:v>1</c:v>
                </c:pt>
                <c:pt idx="47181">
                  <c:v>1</c:v>
                </c:pt>
                <c:pt idx="47182">
                  <c:v>1</c:v>
                </c:pt>
                <c:pt idx="47183">
                  <c:v>1</c:v>
                </c:pt>
                <c:pt idx="47184">
                  <c:v>1</c:v>
                </c:pt>
                <c:pt idx="47185">
                  <c:v>1</c:v>
                </c:pt>
                <c:pt idx="47186">
                  <c:v>1</c:v>
                </c:pt>
                <c:pt idx="47187">
                  <c:v>1</c:v>
                </c:pt>
                <c:pt idx="47188">
                  <c:v>1</c:v>
                </c:pt>
                <c:pt idx="47189">
                  <c:v>1</c:v>
                </c:pt>
                <c:pt idx="47190">
                  <c:v>1</c:v>
                </c:pt>
                <c:pt idx="47191">
                  <c:v>1</c:v>
                </c:pt>
                <c:pt idx="47192">
                  <c:v>1</c:v>
                </c:pt>
                <c:pt idx="47193">
                  <c:v>1</c:v>
                </c:pt>
                <c:pt idx="47194">
                  <c:v>1</c:v>
                </c:pt>
                <c:pt idx="47195">
                  <c:v>1</c:v>
                </c:pt>
                <c:pt idx="47196">
                  <c:v>1</c:v>
                </c:pt>
                <c:pt idx="47197">
                  <c:v>1</c:v>
                </c:pt>
                <c:pt idx="47198">
                  <c:v>1</c:v>
                </c:pt>
                <c:pt idx="47199">
                  <c:v>1</c:v>
                </c:pt>
                <c:pt idx="47200">
                  <c:v>1</c:v>
                </c:pt>
                <c:pt idx="47201">
                  <c:v>1</c:v>
                </c:pt>
                <c:pt idx="47202">
                  <c:v>1</c:v>
                </c:pt>
                <c:pt idx="47203">
                  <c:v>1</c:v>
                </c:pt>
                <c:pt idx="47204">
                  <c:v>1</c:v>
                </c:pt>
                <c:pt idx="47205">
                  <c:v>1</c:v>
                </c:pt>
                <c:pt idx="47206">
                  <c:v>1</c:v>
                </c:pt>
                <c:pt idx="47207">
                  <c:v>1</c:v>
                </c:pt>
                <c:pt idx="47208">
                  <c:v>1</c:v>
                </c:pt>
                <c:pt idx="47209">
                  <c:v>1</c:v>
                </c:pt>
                <c:pt idx="47210">
                  <c:v>1</c:v>
                </c:pt>
                <c:pt idx="47211">
                  <c:v>1</c:v>
                </c:pt>
                <c:pt idx="47212">
                  <c:v>1</c:v>
                </c:pt>
                <c:pt idx="47213">
                  <c:v>0.71428571399999996</c:v>
                </c:pt>
                <c:pt idx="47214">
                  <c:v>0.85714285700000004</c:v>
                </c:pt>
                <c:pt idx="47215">
                  <c:v>1</c:v>
                </c:pt>
                <c:pt idx="47216">
                  <c:v>1</c:v>
                </c:pt>
                <c:pt idx="47217">
                  <c:v>1</c:v>
                </c:pt>
                <c:pt idx="47218">
                  <c:v>1</c:v>
                </c:pt>
                <c:pt idx="47219">
                  <c:v>0.85714285700000004</c:v>
                </c:pt>
                <c:pt idx="47220">
                  <c:v>1</c:v>
                </c:pt>
                <c:pt idx="47221">
                  <c:v>1</c:v>
                </c:pt>
                <c:pt idx="47222">
                  <c:v>1</c:v>
                </c:pt>
                <c:pt idx="47223">
                  <c:v>1</c:v>
                </c:pt>
                <c:pt idx="47224">
                  <c:v>1</c:v>
                </c:pt>
                <c:pt idx="47225">
                  <c:v>1</c:v>
                </c:pt>
                <c:pt idx="47226">
                  <c:v>1</c:v>
                </c:pt>
                <c:pt idx="47227">
                  <c:v>1</c:v>
                </c:pt>
                <c:pt idx="47228">
                  <c:v>1</c:v>
                </c:pt>
                <c:pt idx="47229">
                  <c:v>1</c:v>
                </c:pt>
                <c:pt idx="47230">
                  <c:v>1</c:v>
                </c:pt>
                <c:pt idx="47231">
                  <c:v>1</c:v>
                </c:pt>
                <c:pt idx="47232">
                  <c:v>1</c:v>
                </c:pt>
                <c:pt idx="47233">
                  <c:v>1</c:v>
                </c:pt>
                <c:pt idx="47234">
                  <c:v>1</c:v>
                </c:pt>
                <c:pt idx="47235">
                  <c:v>1</c:v>
                </c:pt>
                <c:pt idx="47236">
                  <c:v>1</c:v>
                </c:pt>
                <c:pt idx="47237">
                  <c:v>1</c:v>
                </c:pt>
                <c:pt idx="47238">
                  <c:v>1</c:v>
                </c:pt>
                <c:pt idx="47239">
                  <c:v>1</c:v>
                </c:pt>
                <c:pt idx="47240">
                  <c:v>1</c:v>
                </c:pt>
                <c:pt idx="47241">
                  <c:v>1</c:v>
                </c:pt>
                <c:pt idx="47242">
                  <c:v>1</c:v>
                </c:pt>
                <c:pt idx="47243">
                  <c:v>1</c:v>
                </c:pt>
                <c:pt idx="47244">
                  <c:v>1</c:v>
                </c:pt>
                <c:pt idx="47245">
                  <c:v>1</c:v>
                </c:pt>
                <c:pt idx="47246">
                  <c:v>1</c:v>
                </c:pt>
                <c:pt idx="47247">
                  <c:v>1</c:v>
                </c:pt>
                <c:pt idx="47248">
                  <c:v>1</c:v>
                </c:pt>
                <c:pt idx="47249">
                  <c:v>1</c:v>
                </c:pt>
                <c:pt idx="47250">
                  <c:v>1</c:v>
                </c:pt>
                <c:pt idx="47251">
                  <c:v>1</c:v>
                </c:pt>
                <c:pt idx="47252">
                  <c:v>1</c:v>
                </c:pt>
                <c:pt idx="47253">
                  <c:v>1</c:v>
                </c:pt>
                <c:pt idx="47254">
                  <c:v>1</c:v>
                </c:pt>
                <c:pt idx="47255">
                  <c:v>1</c:v>
                </c:pt>
                <c:pt idx="47256">
                  <c:v>0.85714285700000004</c:v>
                </c:pt>
                <c:pt idx="47257">
                  <c:v>1</c:v>
                </c:pt>
                <c:pt idx="47258">
                  <c:v>1</c:v>
                </c:pt>
                <c:pt idx="47259">
                  <c:v>1</c:v>
                </c:pt>
                <c:pt idx="47260">
                  <c:v>1</c:v>
                </c:pt>
                <c:pt idx="47261">
                  <c:v>1</c:v>
                </c:pt>
                <c:pt idx="47262">
                  <c:v>1</c:v>
                </c:pt>
                <c:pt idx="47263">
                  <c:v>1</c:v>
                </c:pt>
                <c:pt idx="47264">
                  <c:v>1</c:v>
                </c:pt>
                <c:pt idx="47265">
                  <c:v>1</c:v>
                </c:pt>
                <c:pt idx="47266">
                  <c:v>1</c:v>
                </c:pt>
                <c:pt idx="47267">
                  <c:v>1</c:v>
                </c:pt>
                <c:pt idx="47268">
                  <c:v>0.85714285700000004</c:v>
                </c:pt>
                <c:pt idx="47269">
                  <c:v>1</c:v>
                </c:pt>
                <c:pt idx="47270">
                  <c:v>1</c:v>
                </c:pt>
                <c:pt idx="47271">
                  <c:v>1</c:v>
                </c:pt>
                <c:pt idx="47272">
                  <c:v>1</c:v>
                </c:pt>
                <c:pt idx="47273">
                  <c:v>1</c:v>
                </c:pt>
                <c:pt idx="47274">
                  <c:v>1</c:v>
                </c:pt>
                <c:pt idx="47275">
                  <c:v>1</c:v>
                </c:pt>
                <c:pt idx="47276">
                  <c:v>1</c:v>
                </c:pt>
                <c:pt idx="47277">
                  <c:v>1</c:v>
                </c:pt>
                <c:pt idx="47278">
                  <c:v>1</c:v>
                </c:pt>
                <c:pt idx="47279">
                  <c:v>1</c:v>
                </c:pt>
                <c:pt idx="47280">
                  <c:v>1</c:v>
                </c:pt>
                <c:pt idx="47281">
                  <c:v>1</c:v>
                </c:pt>
                <c:pt idx="47282">
                  <c:v>1</c:v>
                </c:pt>
                <c:pt idx="47283">
                  <c:v>1</c:v>
                </c:pt>
                <c:pt idx="47284">
                  <c:v>1</c:v>
                </c:pt>
                <c:pt idx="47285">
                  <c:v>1</c:v>
                </c:pt>
                <c:pt idx="47286">
                  <c:v>1</c:v>
                </c:pt>
                <c:pt idx="47287">
                  <c:v>1</c:v>
                </c:pt>
                <c:pt idx="47288">
                  <c:v>1</c:v>
                </c:pt>
                <c:pt idx="47289">
                  <c:v>1</c:v>
                </c:pt>
                <c:pt idx="47290">
                  <c:v>1</c:v>
                </c:pt>
                <c:pt idx="47291">
                  <c:v>1</c:v>
                </c:pt>
                <c:pt idx="47292">
                  <c:v>1</c:v>
                </c:pt>
                <c:pt idx="47293">
                  <c:v>1</c:v>
                </c:pt>
                <c:pt idx="47294">
                  <c:v>1</c:v>
                </c:pt>
                <c:pt idx="47295">
                  <c:v>1</c:v>
                </c:pt>
                <c:pt idx="47296">
                  <c:v>1</c:v>
                </c:pt>
                <c:pt idx="47297">
                  <c:v>1</c:v>
                </c:pt>
                <c:pt idx="47298">
                  <c:v>1</c:v>
                </c:pt>
                <c:pt idx="47299">
                  <c:v>1</c:v>
                </c:pt>
                <c:pt idx="47300">
                  <c:v>1</c:v>
                </c:pt>
                <c:pt idx="47301">
                  <c:v>1</c:v>
                </c:pt>
                <c:pt idx="47302">
                  <c:v>1</c:v>
                </c:pt>
                <c:pt idx="47303">
                  <c:v>1</c:v>
                </c:pt>
                <c:pt idx="47304">
                  <c:v>1</c:v>
                </c:pt>
                <c:pt idx="47305">
                  <c:v>1</c:v>
                </c:pt>
                <c:pt idx="47306">
                  <c:v>1</c:v>
                </c:pt>
                <c:pt idx="47307">
                  <c:v>1</c:v>
                </c:pt>
                <c:pt idx="47308">
                  <c:v>0.85714285700000004</c:v>
                </c:pt>
                <c:pt idx="47309">
                  <c:v>1</c:v>
                </c:pt>
                <c:pt idx="47310">
                  <c:v>1</c:v>
                </c:pt>
                <c:pt idx="47311">
                  <c:v>1</c:v>
                </c:pt>
                <c:pt idx="47312">
                  <c:v>1</c:v>
                </c:pt>
                <c:pt idx="47313">
                  <c:v>1</c:v>
                </c:pt>
                <c:pt idx="47314">
                  <c:v>1</c:v>
                </c:pt>
                <c:pt idx="47315">
                  <c:v>1</c:v>
                </c:pt>
                <c:pt idx="47316">
                  <c:v>1</c:v>
                </c:pt>
                <c:pt idx="47317">
                  <c:v>1</c:v>
                </c:pt>
                <c:pt idx="47318">
                  <c:v>1</c:v>
                </c:pt>
                <c:pt idx="47319">
                  <c:v>1</c:v>
                </c:pt>
                <c:pt idx="47320">
                  <c:v>1</c:v>
                </c:pt>
                <c:pt idx="47321">
                  <c:v>1</c:v>
                </c:pt>
                <c:pt idx="47322">
                  <c:v>1</c:v>
                </c:pt>
                <c:pt idx="47323">
                  <c:v>1</c:v>
                </c:pt>
                <c:pt idx="47324">
                  <c:v>1</c:v>
                </c:pt>
                <c:pt idx="47325">
                  <c:v>1</c:v>
                </c:pt>
                <c:pt idx="47326">
                  <c:v>1</c:v>
                </c:pt>
                <c:pt idx="47327">
                  <c:v>0.85714285700000004</c:v>
                </c:pt>
                <c:pt idx="47328">
                  <c:v>1</c:v>
                </c:pt>
                <c:pt idx="47329">
                  <c:v>1</c:v>
                </c:pt>
                <c:pt idx="47330">
                  <c:v>1</c:v>
                </c:pt>
                <c:pt idx="47331">
                  <c:v>1</c:v>
                </c:pt>
                <c:pt idx="47332">
                  <c:v>1</c:v>
                </c:pt>
                <c:pt idx="47333">
                  <c:v>1</c:v>
                </c:pt>
                <c:pt idx="47334">
                  <c:v>1</c:v>
                </c:pt>
                <c:pt idx="47335">
                  <c:v>1</c:v>
                </c:pt>
                <c:pt idx="47336">
                  <c:v>1</c:v>
                </c:pt>
                <c:pt idx="47337">
                  <c:v>1</c:v>
                </c:pt>
                <c:pt idx="47338">
                  <c:v>1</c:v>
                </c:pt>
                <c:pt idx="47339">
                  <c:v>1</c:v>
                </c:pt>
                <c:pt idx="47340">
                  <c:v>1</c:v>
                </c:pt>
                <c:pt idx="47341">
                  <c:v>1</c:v>
                </c:pt>
                <c:pt idx="47342">
                  <c:v>1</c:v>
                </c:pt>
                <c:pt idx="47343">
                  <c:v>1</c:v>
                </c:pt>
                <c:pt idx="47344">
                  <c:v>1</c:v>
                </c:pt>
                <c:pt idx="47345">
                  <c:v>1</c:v>
                </c:pt>
                <c:pt idx="47346">
                  <c:v>1</c:v>
                </c:pt>
                <c:pt idx="47347">
                  <c:v>1</c:v>
                </c:pt>
                <c:pt idx="47348">
                  <c:v>1</c:v>
                </c:pt>
                <c:pt idx="47349">
                  <c:v>1</c:v>
                </c:pt>
                <c:pt idx="47350">
                  <c:v>1</c:v>
                </c:pt>
                <c:pt idx="47351">
                  <c:v>1</c:v>
                </c:pt>
                <c:pt idx="47352">
                  <c:v>1</c:v>
                </c:pt>
                <c:pt idx="47353">
                  <c:v>1</c:v>
                </c:pt>
                <c:pt idx="47354">
                  <c:v>1</c:v>
                </c:pt>
                <c:pt idx="47355">
                  <c:v>1</c:v>
                </c:pt>
                <c:pt idx="47356">
                  <c:v>1</c:v>
                </c:pt>
                <c:pt idx="47357">
                  <c:v>1</c:v>
                </c:pt>
                <c:pt idx="47358">
                  <c:v>1</c:v>
                </c:pt>
                <c:pt idx="47359">
                  <c:v>1</c:v>
                </c:pt>
                <c:pt idx="47360">
                  <c:v>1</c:v>
                </c:pt>
                <c:pt idx="47361">
                  <c:v>1</c:v>
                </c:pt>
                <c:pt idx="47362">
                  <c:v>1</c:v>
                </c:pt>
                <c:pt idx="47363">
                  <c:v>1</c:v>
                </c:pt>
                <c:pt idx="47364">
                  <c:v>1</c:v>
                </c:pt>
                <c:pt idx="47365">
                  <c:v>1</c:v>
                </c:pt>
                <c:pt idx="47366">
                  <c:v>1</c:v>
                </c:pt>
                <c:pt idx="47367">
                  <c:v>1</c:v>
                </c:pt>
                <c:pt idx="47368">
                  <c:v>1</c:v>
                </c:pt>
                <c:pt idx="47369">
                  <c:v>1</c:v>
                </c:pt>
                <c:pt idx="47370">
                  <c:v>1</c:v>
                </c:pt>
                <c:pt idx="47371">
                  <c:v>1</c:v>
                </c:pt>
                <c:pt idx="47372">
                  <c:v>1</c:v>
                </c:pt>
                <c:pt idx="47373">
                  <c:v>1</c:v>
                </c:pt>
                <c:pt idx="47374">
                  <c:v>1</c:v>
                </c:pt>
                <c:pt idx="47375">
                  <c:v>1</c:v>
                </c:pt>
                <c:pt idx="47376">
                  <c:v>1</c:v>
                </c:pt>
                <c:pt idx="47377">
                  <c:v>1</c:v>
                </c:pt>
                <c:pt idx="47378">
                  <c:v>1</c:v>
                </c:pt>
                <c:pt idx="47379">
                  <c:v>1</c:v>
                </c:pt>
                <c:pt idx="47380">
                  <c:v>1</c:v>
                </c:pt>
                <c:pt idx="47381">
                  <c:v>1</c:v>
                </c:pt>
                <c:pt idx="47382">
                  <c:v>1</c:v>
                </c:pt>
                <c:pt idx="47383">
                  <c:v>1</c:v>
                </c:pt>
                <c:pt idx="47384">
                  <c:v>1</c:v>
                </c:pt>
                <c:pt idx="47385">
                  <c:v>1</c:v>
                </c:pt>
                <c:pt idx="47386">
                  <c:v>1</c:v>
                </c:pt>
                <c:pt idx="47387">
                  <c:v>1</c:v>
                </c:pt>
                <c:pt idx="47388">
                  <c:v>1</c:v>
                </c:pt>
                <c:pt idx="47389">
                  <c:v>1</c:v>
                </c:pt>
                <c:pt idx="47390">
                  <c:v>0.85714285700000004</c:v>
                </c:pt>
                <c:pt idx="47391">
                  <c:v>1</c:v>
                </c:pt>
                <c:pt idx="47392">
                  <c:v>1</c:v>
                </c:pt>
                <c:pt idx="47393">
                  <c:v>1</c:v>
                </c:pt>
                <c:pt idx="47394">
                  <c:v>1</c:v>
                </c:pt>
                <c:pt idx="47395">
                  <c:v>1</c:v>
                </c:pt>
                <c:pt idx="47396">
                  <c:v>1</c:v>
                </c:pt>
                <c:pt idx="47397">
                  <c:v>1</c:v>
                </c:pt>
                <c:pt idx="47398">
                  <c:v>1</c:v>
                </c:pt>
                <c:pt idx="47399">
                  <c:v>1</c:v>
                </c:pt>
                <c:pt idx="47400">
                  <c:v>1</c:v>
                </c:pt>
                <c:pt idx="47401">
                  <c:v>1</c:v>
                </c:pt>
                <c:pt idx="47402">
                  <c:v>1</c:v>
                </c:pt>
                <c:pt idx="47403">
                  <c:v>1</c:v>
                </c:pt>
                <c:pt idx="47404">
                  <c:v>1</c:v>
                </c:pt>
                <c:pt idx="47405">
                  <c:v>1</c:v>
                </c:pt>
                <c:pt idx="47406">
                  <c:v>1</c:v>
                </c:pt>
                <c:pt idx="47407">
                  <c:v>1</c:v>
                </c:pt>
                <c:pt idx="47408">
                  <c:v>1</c:v>
                </c:pt>
                <c:pt idx="47409">
                  <c:v>1</c:v>
                </c:pt>
                <c:pt idx="47410">
                  <c:v>1</c:v>
                </c:pt>
                <c:pt idx="47411">
                  <c:v>1</c:v>
                </c:pt>
                <c:pt idx="47412">
                  <c:v>1</c:v>
                </c:pt>
                <c:pt idx="47413">
                  <c:v>1</c:v>
                </c:pt>
                <c:pt idx="47414">
                  <c:v>0.85714285700000004</c:v>
                </c:pt>
                <c:pt idx="47415">
                  <c:v>1</c:v>
                </c:pt>
                <c:pt idx="47416">
                  <c:v>1</c:v>
                </c:pt>
                <c:pt idx="47417">
                  <c:v>1</c:v>
                </c:pt>
                <c:pt idx="47418">
                  <c:v>1</c:v>
                </c:pt>
                <c:pt idx="47419">
                  <c:v>1</c:v>
                </c:pt>
                <c:pt idx="47420">
                  <c:v>1</c:v>
                </c:pt>
                <c:pt idx="47421">
                  <c:v>1</c:v>
                </c:pt>
                <c:pt idx="47422">
                  <c:v>1</c:v>
                </c:pt>
                <c:pt idx="47423">
                  <c:v>1</c:v>
                </c:pt>
                <c:pt idx="47424">
                  <c:v>1</c:v>
                </c:pt>
                <c:pt idx="47425">
                  <c:v>1</c:v>
                </c:pt>
                <c:pt idx="47426">
                  <c:v>1</c:v>
                </c:pt>
                <c:pt idx="47427">
                  <c:v>1</c:v>
                </c:pt>
                <c:pt idx="47428">
                  <c:v>0.85714285700000004</c:v>
                </c:pt>
                <c:pt idx="47429">
                  <c:v>1</c:v>
                </c:pt>
                <c:pt idx="47430">
                  <c:v>1</c:v>
                </c:pt>
                <c:pt idx="47431">
                  <c:v>1</c:v>
                </c:pt>
                <c:pt idx="47432">
                  <c:v>1</c:v>
                </c:pt>
                <c:pt idx="47433">
                  <c:v>1</c:v>
                </c:pt>
                <c:pt idx="47434">
                  <c:v>1</c:v>
                </c:pt>
                <c:pt idx="47435">
                  <c:v>1</c:v>
                </c:pt>
                <c:pt idx="47436">
                  <c:v>1</c:v>
                </c:pt>
                <c:pt idx="47437">
                  <c:v>1</c:v>
                </c:pt>
                <c:pt idx="47438">
                  <c:v>1</c:v>
                </c:pt>
                <c:pt idx="47439">
                  <c:v>1</c:v>
                </c:pt>
                <c:pt idx="47440">
                  <c:v>1</c:v>
                </c:pt>
                <c:pt idx="47441">
                  <c:v>1</c:v>
                </c:pt>
                <c:pt idx="47442">
                  <c:v>1</c:v>
                </c:pt>
                <c:pt idx="47443">
                  <c:v>1</c:v>
                </c:pt>
                <c:pt idx="47444">
                  <c:v>1</c:v>
                </c:pt>
                <c:pt idx="47445">
                  <c:v>0.85714285700000004</c:v>
                </c:pt>
                <c:pt idx="47446">
                  <c:v>1</c:v>
                </c:pt>
                <c:pt idx="47447">
                  <c:v>1</c:v>
                </c:pt>
                <c:pt idx="47448">
                  <c:v>0.85714285700000004</c:v>
                </c:pt>
                <c:pt idx="47449">
                  <c:v>1</c:v>
                </c:pt>
                <c:pt idx="47450">
                  <c:v>1</c:v>
                </c:pt>
                <c:pt idx="47451">
                  <c:v>1</c:v>
                </c:pt>
                <c:pt idx="47452">
                  <c:v>1</c:v>
                </c:pt>
                <c:pt idx="47453">
                  <c:v>1</c:v>
                </c:pt>
                <c:pt idx="47454">
                  <c:v>1</c:v>
                </c:pt>
                <c:pt idx="47455">
                  <c:v>1</c:v>
                </c:pt>
                <c:pt idx="47456">
                  <c:v>1</c:v>
                </c:pt>
                <c:pt idx="47457">
                  <c:v>1</c:v>
                </c:pt>
                <c:pt idx="47458">
                  <c:v>1</c:v>
                </c:pt>
                <c:pt idx="47459">
                  <c:v>1</c:v>
                </c:pt>
                <c:pt idx="47460">
                  <c:v>1</c:v>
                </c:pt>
                <c:pt idx="47461">
                  <c:v>1</c:v>
                </c:pt>
                <c:pt idx="47462">
                  <c:v>1</c:v>
                </c:pt>
                <c:pt idx="47463">
                  <c:v>1</c:v>
                </c:pt>
                <c:pt idx="47464">
                  <c:v>1</c:v>
                </c:pt>
                <c:pt idx="47465">
                  <c:v>1</c:v>
                </c:pt>
                <c:pt idx="47466">
                  <c:v>1</c:v>
                </c:pt>
                <c:pt idx="47467">
                  <c:v>1</c:v>
                </c:pt>
                <c:pt idx="47468">
                  <c:v>1</c:v>
                </c:pt>
                <c:pt idx="47469">
                  <c:v>1</c:v>
                </c:pt>
                <c:pt idx="47470">
                  <c:v>1</c:v>
                </c:pt>
                <c:pt idx="47471">
                  <c:v>1</c:v>
                </c:pt>
                <c:pt idx="47472">
                  <c:v>1</c:v>
                </c:pt>
                <c:pt idx="47473">
                  <c:v>1</c:v>
                </c:pt>
                <c:pt idx="47474">
                  <c:v>1</c:v>
                </c:pt>
                <c:pt idx="47475">
                  <c:v>1</c:v>
                </c:pt>
                <c:pt idx="47476">
                  <c:v>1</c:v>
                </c:pt>
                <c:pt idx="47477">
                  <c:v>1</c:v>
                </c:pt>
                <c:pt idx="47478">
                  <c:v>1</c:v>
                </c:pt>
                <c:pt idx="47479">
                  <c:v>1</c:v>
                </c:pt>
                <c:pt idx="47480">
                  <c:v>1</c:v>
                </c:pt>
                <c:pt idx="47481">
                  <c:v>1</c:v>
                </c:pt>
                <c:pt idx="47482">
                  <c:v>1</c:v>
                </c:pt>
                <c:pt idx="47483">
                  <c:v>1</c:v>
                </c:pt>
                <c:pt idx="47484">
                  <c:v>1</c:v>
                </c:pt>
                <c:pt idx="47485">
                  <c:v>1</c:v>
                </c:pt>
                <c:pt idx="47486">
                  <c:v>1</c:v>
                </c:pt>
                <c:pt idx="47487">
                  <c:v>1</c:v>
                </c:pt>
                <c:pt idx="47488">
                  <c:v>1</c:v>
                </c:pt>
                <c:pt idx="47489">
                  <c:v>1</c:v>
                </c:pt>
                <c:pt idx="47490">
                  <c:v>1</c:v>
                </c:pt>
                <c:pt idx="47491">
                  <c:v>1</c:v>
                </c:pt>
                <c:pt idx="47492">
                  <c:v>1</c:v>
                </c:pt>
                <c:pt idx="47493">
                  <c:v>1</c:v>
                </c:pt>
                <c:pt idx="47494">
                  <c:v>0.85714285700000004</c:v>
                </c:pt>
                <c:pt idx="47495">
                  <c:v>1</c:v>
                </c:pt>
                <c:pt idx="47496">
                  <c:v>1</c:v>
                </c:pt>
                <c:pt idx="47497">
                  <c:v>1</c:v>
                </c:pt>
                <c:pt idx="47498">
                  <c:v>1</c:v>
                </c:pt>
                <c:pt idx="47499">
                  <c:v>1</c:v>
                </c:pt>
                <c:pt idx="47500">
                  <c:v>1</c:v>
                </c:pt>
                <c:pt idx="47501">
                  <c:v>1</c:v>
                </c:pt>
                <c:pt idx="47502">
                  <c:v>1</c:v>
                </c:pt>
                <c:pt idx="47503">
                  <c:v>1</c:v>
                </c:pt>
                <c:pt idx="47504">
                  <c:v>1</c:v>
                </c:pt>
                <c:pt idx="47505">
                  <c:v>1</c:v>
                </c:pt>
                <c:pt idx="47506">
                  <c:v>1</c:v>
                </c:pt>
                <c:pt idx="47507">
                  <c:v>1</c:v>
                </c:pt>
                <c:pt idx="47508">
                  <c:v>1</c:v>
                </c:pt>
                <c:pt idx="47509">
                  <c:v>1</c:v>
                </c:pt>
                <c:pt idx="47510">
                  <c:v>1</c:v>
                </c:pt>
                <c:pt idx="47511">
                  <c:v>1</c:v>
                </c:pt>
                <c:pt idx="47512">
                  <c:v>1</c:v>
                </c:pt>
                <c:pt idx="47513">
                  <c:v>1</c:v>
                </c:pt>
                <c:pt idx="47514">
                  <c:v>1</c:v>
                </c:pt>
                <c:pt idx="47515">
                  <c:v>1</c:v>
                </c:pt>
                <c:pt idx="47516">
                  <c:v>1</c:v>
                </c:pt>
                <c:pt idx="47517">
                  <c:v>1</c:v>
                </c:pt>
                <c:pt idx="47518">
                  <c:v>1</c:v>
                </c:pt>
                <c:pt idx="47519">
                  <c:v>1</c:v>
                </c:pt>
                <c:pt idx="47520">
                  <c:v>1</c:v>
                </c:pt>
                <c:pt idx="47521">
                  <c:v>1</c:v>
                </c:pt>
                <c:pt idx="47522">
                  <c:v>1</c:v>
                </c:pt>
                <c:pt idx="47523">
                  <c:v>1</c:v>
                </c:pt>
                <c:pt idx="47524">
                  <c:v>1</c:v>
                </c:pt>
                <c:pt idx="47525">
                  <c:v>1</c:v>
                </c:pt>
                <c:pt idx="47526">
                  <c:v>1</c:v>
                </c:pt>
                <c:pt idx="47527">
                  <c:v>1</c:v>
                </c:pt>
                <c:pt idx="47528">
                  <c:v>1</c:v>
                </c:pt>
                <c:pt idx="47529">
                  <c:v>0.85714285700000004</c:v>
                </c:pt>
                <c:pt idx="47530">
                  <c:v>1</c:v>
                </c:pt>
                <c:pt idx="47531">
                  <c:v>1</c:v>
                </c:pt>
                <c:pt idx="47532">
                  <c:v>1</c:v>
                </c:pt>
                <c:pt idx="47533">
                  <c:v>1</c:v>
                </c:pt>
                <c:pt idx="47534">
                  <c:v>1</c:v>
                </c:pt>
                <c:pt idx="47535">
                  <c:v>1</c:v>
                </c:pt>
                <c:pt idx="47536">
                  <c:v>1</c:v>
                </c:pt>
                <c:pt idx="47537">
                  <c:v>1</c:v>
                </c:pt>
                <c:pt idx="47538">
                  <c:v>1</c:v>
                </c:pt>
                <c:pt idx="47539">
                  <c:v>1</c:v>
                </c:pt>
                <c:pt idx="47540">
                  <c:v>1</c:v>
                </c:pt>
                <c:pt idx="47541">
                  <c:v>1</c:v>
                </c:pt>
                <c:pt idx="47542">
                  <c:v>1</c:v>
                </c:pt>
                <c:pt idx="47543">
                  <c:v>1</c:v>
                </c:pt>
                <c:pt idx="47544">
                  <c:v>1</c:v>
                </c:pt>
                <c:pt idx="47545">
                  <c:v>1</c:v>
                </c:pt>
                <c:pt idx="47546">
                  <c:v>1</c:v>
                </c:pt>
                <c:pt idx="47547">
                  <c:v>1</c:v>
                </c:pt>
                <c:pt idx="47548">
                  <c:v>1</c:v>
                </c:pt>
                <c:pt idx="47549">
                  <c:v>1</c:v>
                </c:pt>
                <c:pt idx="47550">
                  <c:v>1</c:v>
                </c:pt>
                <c:pt idx="47551">
                  <c:v>1</c:v>
                </c:pt>
                <c:pt idx="47552">
                  <c:v>1</c:v>
                </c:pt>
                <c:pt idx="47553">
                  <c:v>1</c:v>
                </c:pt>
                <c:pt idx="47554">
                  <c:v>1</c:v>
                </c:pt>
                <c:pt idx="47555">
                  <c:v>1</c:v>
                </c:pt>
                <c:pt idx="47556">
                  <c:v>1</c:v>
                </c:pt>
                <c:pt idx="47557">
                  <c:v>1</c:v>
                </c:pt>
                <c:pt idx="47558">
                  <c:v>1</c:v>
                </c:pt>
                <c:pt idx="47559">
                  <c:v>1</c:v>
                </c:pt>
                <c:pt idx="47560">
                  <c:v>1</c:v>
                </c:pt>
                <c:pt idx="47561">
                  <c:v>1</c:v>
                </c:pt>
                <c:pt idx="47562">
                  <c:v>1</c:v>
                </c:pt>
                <c:pt idx="47563">
                  <c:v>1</c:v>
                </c:pt>
                <c:pt idx="47564">
                  <c:v>1</c:v>
                </c:pt>
                <c:pt idx="47565">
                  <c:v>1</c:v>
                </c:pt>
                <c:pt idx="47566">
                  <c:v>1</c:v>
                </c:pt>
                <c:pt idx="47567">
                  <c:v>1</c:v>
                </c:pt>
                <c:pt idx="47568">
                  <c:v>1</c:v>
                </c:pt>
                <c:pt idx="47569">
                  <c:v>1</c:v>
                </c:pt>
                <c:pt idx="47570">
                  <c:v>1</c:v>
                </c:pt>
                <c:pt idx="47571">
                  <c:v>1</c:v>
                </c:pt>
                <c:pt idx="47572">
                  <c:v>1</c:v>
                </c:pt>
                <c:pt idx="47573">
                  <c:v>1</c:v>
                </c:pt>
                <c:pt idx="47574">
                  <c:v>1</c:v>
                </c:pt>
                <c:pt idx="47575">
                  <c:v>1</c:v>
                </c:pt>
                <c:pt idx="47576">
                  <c:v>1</c:v>
                </c:pt>
                <c:pt idx="47577">
                  <c:v>1</c:v>
                </c:pt>
                <c:pt idx="47578">
                  <c:v>1</c:v>
                </c:pt>
                <c:pt idx="47579">
                  <c:v>1</c:v>
                </c:pt>
                <c:pt idx="47580">
                  <c:v>1</c:v>
                </c:pt>
                <c:pt idx="47581">
                  <c:v>1</c:v>
                </c:pt>
                <c:pt idx="47582">
                  <c:v>1</c:v>
                </c:pt>
                <c:pt idx="47583">
                  <c:v>1</c:v>
                </c:pt>
                <c:pt idx="47584">
                  <c:v>1</c:v>
                </c:pt>
                <c:pt idx="47585">
                  <c:v>1</c:v>
                </c:pt>
                <c:pt idx="47586">
                  <c:v>1</c:v>
                </c:pt>
                <c:pt idx="47587">
                  <c:v>1</c:v>
                </c:pt>
                <c:pt idx="47588">
                  <c:v>1</c:v>
                </c:pt>
                <c:pt idx="47589">
                  <c:v>1</c:v>
                </c:pt>
                <c:pt idx="47590">
                  <c:v>1</c:v>
                </c:pt>
                <c:pt idx="47591">
                  <c:v>1</c:v>
                </c:pt>
                <c:pt idx="47592">
                  <c:v>1</c:v>
                </c:pt>
                <c:pt idx="47593">
                  <c:v>1</c:v>
                </c:pt>
                <c:pt idx="47594">
                  <c:v>1</c:v>
                </c:pt>
                <c:pt idx="47595">
                  <c:v>1</c:v>
                </c:pt>
                <c:pt idx="47596">
                  <c:v>1</c:v>
                </c:pt>
                <c:pt idx="47597">
                  <c:v>1</c:v>
                </c:pt>
                <c:pt idx="47598">
                  <c:v>1</c:v>
                </c:pt>
                <c:pt idx="47599">
                  <c:v>1</c:v>
                </c:pt>
                <c:pt idx="47600">
                  <c:v>1</c:v>
                </c:pt>
                <c:pt idx="47601">
                  <c:v>1</c:v>
                </c:pt>
                <c:pt idx="47602">
                  <c:v>1</c:v>
                </c:pt>
                <c:pt idx="47603">
                  <c:v>1</c:v>
                </c:pt>
                <c:pt idx="47604">
                  <c:v>1</c:v>
                </c:pt>
                <c:pt idx="47605">
                  <c:v>1</c:v>
                </c:pt>
                <c:pt idx="47606">
                  <c:v>1</c:v>
                </c:pt>
                <c:pt idx="47607">
                  <c:v>1</c:v>
                </c:pt>
                <c:pt idx="47608">
                  <c:v>1</c:v>
                </c:pt>
                <c:pt idx="47609">
                  <c:v>1</c:v>
                </c:pt>
                <c:pt idx="47610">
                  <c:v>1</c:v>
                </c:pt>
                <c:pt idx="47611">
                  <c:v>1</c:v>
                </c:pt>
                <c:pt idx="47612">
                  <c:v>1</c:v>
                </c:pt>
                <c:pt idx="47613">
                  <c:v>1</c:v>
                </c:pt>
                <c:pt idx="47614">
                  <c:v>1</c:v>
                </c:pt>
                <c:pt idx="47615">
                  <c:v>1</c:v>
                </c:pt>
                <c:pt idx="47616">
                  <c:v>1</c:v>
                </c:pt>
                <c:pt idx="47617">
                  <c:v>1</c:v>
                </c:pt>
                <c:pt idx="47618">
                  <c:v>1</c:v>
                </c:pt>
                <c:pt idx="47619">
                  <c:v>1</c:v>
                </c:pt>
                <c:pt idx="47620">
                  <c:v>1</c:v>
                </c:pt>
                <c:pt idx="47621">
                  <c:v>1</c:v>
                </c:pt>
                <c:pt idx="47622">
                  <c:v>1</c:v>
                </c:pt>
                <c:pt idx="47623">
                  <c:v>1</c:v>
                </c:pt>
                <c:pt idx="47624">
                  <c:v>1</c:v>
                </c:pt>
                <c:pt idx="47625">
                  <c:v>0.85714285700000004</c:v>
                </c:pt>
                <c:pt idx="47626">
                  <c:v>1</c:v>
                </c:pt>
                <c:pt idx="47627">
                  <c:v>1</c:v>
                </c:pt>
                <c:pt idx="47628">
                  <c:v>1</c:v>
                </c:pt>
                <c:pt idx="47629">
                  <c:v>1</c:v>
                </c:pt>
                <c:pt idx="47630">
                  <c:v>1</c:v>
                </c:pt>
                <c:pt idx="47631">
                  <c:v>1</c:v>
                </c:pt>
                <c:pt idx="47632">
                  <c:v>1</c:v>
                </c:pt>
                <c:pt idx="47633">
                  <c:v>1</c:v>
                </c:pt>
                <c:pt idx="47634">
                  <c:v>1</c:v>
                </c:pt>
                <c:pt idx="47635">
                  <c:v>1</c:v>
                </c:pt>
                <c:pt idx="47636">
                  <c:v>1</c:v>
                </c:pt>
                <c:pt idx="47637">
                  <c:v>1</c:v>
                </c:pt>
                <c:pt idx="47638">
                  <c:v>1</c:v>
                </c:pt>
                <c:pt idx="47639">
                  <c:v>1</c:v>
                </c:pt>
                <c:pt idx="47640">
                  <c:v>1</c:v>
                </c:pt>
                <c:pt idx="47641">
                  <c:v>1</c:v>
                </c:pt>
                <c:pt idx="47642">
                  <c:v>1</c:v>
                </c:pt>
                <c:pt idx="47643">
                  <c:v>1</c:v>
                </c:pt>
                <c:pt idx="47644">
                  <c:v>1</c:v>
                </c:pt>
                <c:pt idx="47645">
                  <c:v>0.85714285700000004</c:v>
                </c:pt>
                <c:pt idx="47646">
                  <c:v>1</c:v>
                </c:pt>
                <c:pt idx="47647">
                  <c:v>1</c:v>
                </c:pt>
                <c:pt idx="47648">
                  <c:v>1</c:v>
                </c:pt>
                <c:pt idx="47649">
                  <c:v>1</c:v>
                </c:pt>
                <c:pt idx="47650">
                  <c:v>1</c:v>
                </c:pt>
                <c:pt idx="47651">
                  <c:v>1</c:v>
                </c:pt>
                <c:pt idx="47652">
                  <c:v>1</c:v>
                </c:pt>
                <c:pt idx="47653">
                  <c:v>1</c:v>
                </c:pt>
                <c:pt idx="47654">
                  <c:v>1</c:v>
                </c:pt>
                <c:pt idx="47655">
                  <c:v>1</c:v>
                </c:pt>
                <c:pt idx="47656">
                  <c:v>1</c:v>
                </c:pt>
                <c:pt idx="47657">
                  <c:v>1</c:v>
                </c:pt>
                <c:pt idx="47658">
                  <c:v>1</c:v>
                </c:pt>
                <c:pt idx="47659">
                  <c:v>1</c:v>
                </c:pt>
                <c:pt idx="47660">
                  <c:v>1</c:v>
                </c:pt>
                <c:pt idx="47661">
                  <c:v>1</c:v>
                </c:pt>
                <c:pt idx="47662">
                  <c:v>1</c:v>
                </c:pt>
                <c:pt idx="47663">
                  <c:v>1</c:v>
                </c:pt>
                <c:pt idx="47664">
                  <c:v>1</c:v>
                </c:pt>
                <c:pt idx="47665">
                  <c:v>1</c:v>
                </c:pt>
                <c:pt idx="47666">
                  <c:v>1</c:v>
                </c:pt>
                <c:pt idx="47667">
                  <c:v>1</c:v>
                </c:pt>
                <c:pt idx="47668">
                  <c:v>1</c:v>
                </c:pt>
                <c:pt idx="47669">
                  <c:v>1</c:v>
                </c:pt>
                <c:pt idx="47670">
                  <c:v>1</c:v>
                </c:pt>
                <c:pt idx="47671">
                  <c:v>1</c:v>
                </c:pt>
                <c:pt idx="47672">
                  <c:v>1</c:v>
                </c:pt>
                <c:pt idx="47673">
                  <c:v>1</c:v>
                </c:pt>
                <c:pt idx="47674">
                  <c:v>1</c:v>
                </c:pt>
                <c:pt idx="47675">
                  <c:v>1</c:v>
                </c:pt>
                <c:pt idx="47676">
                  <c:v>1</c:v>
                </c:pt>
                <c:pt idx="47677">
                  <c:v>1</c:v>
                </c:pt>
                <c:pt idx="47678">
                  <c:v>1</c:v>
                </c:pt>
                <c:pt idx="47679">
                  <c:v>1</c:v>
                </c:pt>
                <c:pt idx="47680">
                  <c:v>1</c:v>
                </c:pt>
                <c:pt idx="47681">
                  <c:v>1</c:v>
                </c:pt>
                <c:pt idx="47682">
                  <c:v>1</c:v>
                </c:pt>
                <c:pt idx="47683">
                  <c:v>1</c:v>
                </c:pt>
                <c:pt idx="47684">
                  <c:v>1</c:v>
                </c:pt>
                <c:pt idx="47685">
                  <c:v>1</c:v>
                </c:pt>
                <c:pt idx="47686">
                  <c:v>1</c:v>
                </c:pt>
                <c:pt idx="47687">
                  <c:v>1</c:v>
                </c:pt>
                <c:pt idx="47688">
                  <c:v>1</c:v>
                </c:pt>
                <c:pt idx="47689">
                  <c:v>1</c:v>
                </c:pt>
                <c:pt idx="47690">
                  <c:v>1</c:v>
                </c:pt>
                <c:pt idx="47691">
                  <c:v>1</c:v>
                </c:pt>
                <c:pt idx="47692">
                  <c:v>0.85714285700000004</c:v>
                </c:pt>
                <c:pt idx="47693">
                  <c:v>1</c:v>
                </c:pt>
                <c:pt idx="47694">
                  <c:v>1</c:v>
                </c:pt>
                <c:pt idx="47695">
                  <c:v>1</c:v>
                </c:pt>
                <c:pt idx="47696">
                  <c:v>1</c:v>
                </c:pt>
                <c:pt idx="47697">
                  <c:v>1</c:v>
                </c:pt>
                <c:pt idx="47698">
                  <c:v>1</c:v>
                </c:pt>
                <c:pt idx="47699">
                  <c:v>1</c:v>
                </c:pt>
                <c:pt idx="47700">
                  <c:v>1</c:v>
                </c:pt>
                <c:pt idx="47701">
                  <c:v>1</c:v>
                </c:pt>
                <c:pt idx="47702">
                  <c:v>1</c:v>
                </c:pt>
                <c:pt idx="47703">
                  <c:v>1</c:v>
                </c:pt>
                <c:pt idx="47704">
                  <c:v>1</c:v>
                </c:pt>
                <c:pt idx="47705">
                  <c:v>1</c:v>
                </c:pt>
                <c:pt idx="47706">
                  <c:v>1</c:v>
                </c:pt>
                <c:pt idx="47707">
                  <c:v>1</c:v>
                </c:pt>
                <c:pt idx="47708">
                  <c:v>1</c:v>
                </c:pt>
                <c:pt idx="47709">
                  <c:v>1</c:v>
                </c:pt>
                <c:pt idx="47710">
                  <c:v>1</c:v>
                </c:pt>
                <c:pt idx="47711">
                  <c:v>0.85714285700000004</c:v>
                </c:pt>
                <c:pt idx="47712">
                  <c:v>1</c:v>
                </c:pt>
                <c:pt idx="47713">
                  <c:v>1</c:v>
                </c:pt>
                <c:pt idx="47714">
                  <c:v>1</c:v>
                </c:pt>
                <c:pt idx="47715">
                  <c:v>1</c:v>
                </c:pt>
                <c:pt idx="47716">
                  <c:v>1</c:v>
                </c:pt>
                <c:pt idx="47717">
                  <c:v>1</c:v>
                </c:pt>
                <c:pt idx="47718">
                  <c:v>1</c:v>
                </c:pt>
                <c:pt idx="47719">
                  <c:v>1</c:v>
                </c:pt>
                <c:pt idx="47720">
                  <c:v>1</c:v>
                </c:pt>
                <c:pt idx="47721">
                  <c:v>0.85714285700000004</c:v>
                </c:pt>
                <c:pt idx="47722">
                  <c:v>1</c:v>
                </c:pt>
                <c:pt idx="47723">
                  <c:v>1</c:v>
                </c:pt>
                <c:pt idx="47724">
                  <c:v>1</c:v>
                </c:pt>
                <c:pt idx="47725">
                  <c:v>0.571428571</c:v>
                </c:pt>
                <c:pt idx="47726">
                  <c:v>1</c:v>
                </c:pt>
                <c:pt idx="47727">
                  <c:v>1</c:v>
                </c:pt>
                <c:pt idx="47728">
                  <c:v>1</c:v>
                </c:pt>
                <c:pt idx="47729">
                  <c:v>1</c:v>
                </c:pt>
                <c:pt idx="47730">
                  <c:v>1</c:v>
                </c:pt>
                <c:pt idx="47731">
                  <c:v>1</c:v>
                </c:pt>
                <c:pt idx="47732">
                  <c:v>1</c:v>
                </c:pt>
                <c:pt idx="47733">
                  <c:v>1</c:v>
                </c:pt>
                <c:pt idx="47734">
                  <c:v>1</c:v>
                </c:pt>
                <c:pt idx="47735">
                  <c:v>1</c:v>
                </c:pt>
                <c:pt idx="47736">
                  <c:v>1</c:v>
                </c:pt>
                <c:pt idx="47737">
                  <c:v>1</c:v>
                </c:pt>
                <c:pt idx="47738">
                  <c:v>1</c:v>
                </c:pt>
                <c:pt idx="47739">
                  <c:v>1</c:v>
                </c:pt>
                <c:pt idx="47740">
                  <c:v>1</c:v>
                </c:pt>
                <c:pt idx="47741">
                  <c:v>1</c:v>
                </c:pt>
                <c:pt idx="47742">
                  <c:v>1</c:v>
                </c:pt>
                <c:pt idx="47743">
                  <c:v>1</c:v>
                </c:pt>
                <c:pt idx="47744">
                  <c:v>1</c:v>
                </c:pt>
                <c:pt idx="47745">
                  <c:v>1</c:v>
                </c:pt>
                <c:pt idx="47746">
                  <c:v>1</c:v>
                </c:pt>
                <c:pt idx="47747">
                  <c:v>1</c:v>
                </c:pt>
                <c:pt idx="47748">
                  <c:v>1</c:v>
                </c:pt>
                <c:pt idx="47749">
                  <c:v>1</c:v>
                </c:pt>
                <c:pt idx="47750">
                  <c:v>1</c:v>
                </c:pt>
                <c:pt idx="47751">
                  <c:v>1</c:v>
                </c:pt>
                <c:pt idx="47752">
                  <c:v>1</c:v>
                </c:pt>
                <c:pt idx="47753">
                  <c:v>1</c:v>
                </c:pt>
                <c:pt idx="47754">
                  <c:v>1</c:v>
                </c:pt>
                <c:pt idx="47755">
                  <c:v>1</c:v>
                </c:pt>
                <c:pt idx="47756">
                  <c:v>1</c:v>
                </c:pt>
                <c:pt idx="47757">
                  <c:v>1</c:v>
                </c:pt>
                <c:pt idx="47758">
                  <c:v>1</c:v>
                </c:pt>
                <c:pt idx="47759">
                  <c:v>1</c:v>
                </c:pt>
                <c:pt idx="47760">
                  <c:v>1</c:v>
                </c:pt>
                <c:pt idx="47761">
                  <c:v>1</c:v>
                </c:pt>
                <c:pt idx="47762">
                  <c:v>1</c:v>
                </c:pt>
                <c:pt idx="47763">
                  <c:v>1</c:v>
                </c:pt>
                <c:pt idx="47764">
                  <c:v>1</c:v>
                </c:pt>
                <c:pt idx="47765">
                  <c:v>1</c:v>
                </c:pt>
                <c:pt idx="47766">
                  <c:v>1</c:v>
                </c:pt>
                <c:pt idx="47767">
                  <c:v>1</c:v>
                </c:pt>
                <c:pt idx="47768">
                  <c:v>1</c:v>
                </c:pt>
                <c:pt idx="47769">
                  <c:v>1</c:v>
                </c:pt>
                <c:pt idx="47770">
                  <c:v>1</c:v>
                </c:pt>
                <c:pt idx="47771">
                  <c:v>1</c:v>
                </c:pt>
                <c:pt idx="47772">
                  <c:v>1</c:v>
                </c:pt>
                <c:pt idx="47773">
                  <c:v>1</c:v>
                </c:pt>
                <c:pt idx="47774">
                  <c:v>1</c:v>
                </c:pt>
                <c:pt idx="47775">
                  <c:v>1</c:v>
                </c:pt>
                <c:pt idx="47776">
                  <c:v>1</c:v>
                </c:pt>
                <c:pt idx="47777">
                  <c:v>1</c:v>
                </c:pt>
                <c:pt idx="47778">
                  <c:v>1</c:v>
                </c:pt>
                <c:pt idx="47779">
                  <c:v>1</c:v>
                </c:pt>
                <c:pt idx="47780">
                  <c:v>1</c:v>
                </c:pt>
                <c:pt idx="47781">
                  <c:v>1</c:v>
                </c:pt>
                <c:pt idx="47782">
                  <c:v>1</c:v>
                </c:pt>
                <c:pt idx="47783">
                  <c:v>1</c:v>
                </c:pt>
                <c:pt idx="47784">
                  <c:v>1</c:v>
                </c:pt>
                <c:pt idx="47785">
                  <c:v>1</c:v>
                </c:pt>
                <c:pt idx="47786">
                  <c:v>1</c:v>
                </c:pt>
                <c:pt idx="47787">
                  <c:v>1</c:v>
                </c:pt>
                <c:pt idx="47788">
                  <c:v>1</c:v>
                </c:pt>
                <c:pt idx="47789">
                  <c:v>0.85714285700000004</c:v>
                </c:pt>
                <c:pt idx="47790">
                  <c:v>1</c:v>
                </c:pt>
                <c:pt idx="47791">
                  <c:v>1</c:v>
                </c:pt>
                <c:pt idx="47792">
                  <c:v>1</c:v>
                </c:pt>
                <c:pt idx="47793">
                  <c:v>1</c:v>
                </c:pt>
                <c:pt idx="47794">
                  <c:v>1</c:v>
                </c:pt>
                <c:pt idx="47795">
                  <c:v>1</c:v>
                </c:pt>
                <c:pt idx="47796">
                  <c:v>1</c:v>
                </c:pt>
                <c:pt idx="47797">
                  <c:v>1</c:v>
                </c:pt>
                <c:pt idx="47798">
                  <c:v>1</c:v>
                </c:pt>
                <c:pt idx="47799">
                  <c:v>0.85714285700000004</c:v>
                </c:pt>
                <c:pt idx="47800">
                  <c:v>1</c:v>
                </c:pt>
                <c:pt idx="47801">
                  <c:v>1</c:v>
                </c:pt>
                <c:pt idx="47802">
                  <c:v>1</c:v>
                </c:pt>
                <c:pt idx="47803">
                  <c:v>1</c:v>
                </c:pt>
                <c:pt idx="47804">
                  <c:v>1</c:v>
                </c:pt>
                <c:pt idx="47805">
                  <c:v>1</c:v>
                </c:pt>
                <c:pt idx="47806">
                  <c:v>1</c:v>
                </c:pt>
                <c:pt idx="47807">
                  <c:v>1</c:v>
                </c:pt>
                <c:pt idx="47808">
                  <c:v>1</c:v>
                </c:pt>
                <c:pt idx="47809">
                  <c:v>1</c:v>
                </c:pt>
                <c:pt idx="47810">
                  <c:v>1</c:v>
                </c:pt>
                <c:pt idx="47811">
                  <c:v>1</c:v>
                </c:pt>
                <c:pt idx="47812">
                  <c:v>1</c:v>
                </c:pt>
                <c:pt idx="47813">
                  <c:v>1</c:v>
                </c:pt>
                <c:pt idx="47814">
                  <c:v>1</c:v>
                </c:pt>
                <c:pt idx="47815">
                  <c:v>1</c:v>
                </c:pt>
                <c:pt idx="47816">
                  <c:v>1</c:v>
                </c:pt>
                <c:pt idx="47817">
                  <c:v>1</c:v>
                </c:pt>
                <c:pt idx="47818">
                  <c:v>1</c:v>
                </c:pt>
                <c:pt idx="47819">
                  <c:v>1</c:v>
                </c:pt>
                <c:pt idx="47820">
                  <c:v>1</c:v>
                </c:pt>
                <c:pt idx="47821">
                  <c:v>1</c:v>
                </c:pt>
                <c:pt idx="47822">
                  <c:v>1</c:v>
                </c:pt>
                <c:pt idx="47823">
                  <c:v>1</c:v>
                </c:pt>
                <c:pt idx="47824">
                  <c:v>1</c:v>
                </c:pt>
                <c:pt idx="47825">
                  <c:v>1</c:v>
                </c:pt>
                <c:pt idx="47826">
                  <c:v>1</c:v>
                </c:pt>
                <c:pt idx="47827">
                  <c:v>1</c:v>
                </c:pt>
                <c:pt idx="47828">
                  <c:v>1</c:v>
                </c:pt>
                <c:pt idx="47829">
                  <c:v>1</c:v>
                </c:pt>
                <c:pt idx="47830">
                  <c:v>1</c:v>
                </c:pt>
                <c:pt idx="47831">
                  <c:v>1</c:v>
                </c:pt>
                <c:pt idx="47832">
                  <c:v>1</c:v>
                </c:pt>
                <c:pt idx="47833">
                  <c:v>1</c:v>
                </c:pt>
                <c:pt idx="47834">
                  <c:v>1</c:v>
                </c:pt>
                <c:pt idx="47835">
                  <c:v>1</c:v>
                </c:pt>
                <c:pt idx="47836">
                  <c:v>1</c:v>
                </c:pt>
                <c:pt idx="47837">
                  <c:v>1</c:v>
                </c:pt>
                <c:pt idx="47838">
                  <c:v>1</c:v>
                </c:pt>
                <c:pt idx="47839">
                  <c:v>1</c:v>
                </c:pt>
                <c:pt idx="47840">
                  <c:v>1</c:v>
                </c:pt>
                <c:pt idx="47841">
                  <c:v>1</c:v>
                </c:pt>
                <c:pt idx="47842">
                  <c:v>1</c:v>
                </c:pt>
                <c:pt idx="47843">
                  <c:v>1</c:v>
                </c:pt>
                <c:pt idx="47844">
                  <c:v>1</c:v>
                </c:pt>
                <c:pt idx="47845">
                  <c:v>1</c:v>
                </c:pt>
                <c:pt idx="47846">
                  <c:v>1</c:v>
                </c:pt>
                <c:pt idx="47847">
                  <c:v>1</c:v>
                </c:pt>
                <c:pt idx="47848">
                  <c:v>1</c:v>
                </c:pt>
                <c:pt idx="47849">
                  <c:v>1</c:v>
                </c:pt>
                <c:pt idx="47850">
                  <c:v>1</c:v>
                </c:pt>
                <c:pt idx="47851">
                  <c:v>1</c:v>
                </c:pt>
                <c:pt idx="47852">
                  <c:v>1</c:v>
                </c:pt>
                <c:pt idx="47853">
                  <c:v>1</c:v>
                </c:pt>
                <c:pt idx="47854">
                  <c:v>1</c:v>
                </c:pt>
                <c:pt idx="47855">
                  <c:v>1</c:v>
                </c:pt>
                <c:pt idx="47856">
                  <c:v>1</c:v>
                </c:pt>
                <c:pt idx="47857">
                  <c:v>1</c:v>
                </c:pt>
                <c:pt idx="47858">
                  <c:v>1</c:v>
                </c:pt>
                <c:pt idx="47859">
                  <c:v>1</c:v>
                </c:pt>
                <c:pt idx="47860">
                  <c:v>0.85714285700000004</c:v>
                </c:pt>
                <c:pt idx="47861">
                  <c:v>1</c:v>
                </c:pt>
                <c:pt idx="47862">
                  <c:v>1</c:v>
                </c:pt>
                <c:pt idx="47863">
                  <c:v>1</c:v>
                </c:pt>
                <c:pt idx="47864">
                  <c:v>1</c:v>
                </c:pt>
                <c:pt idx="47865">
                  <c:v>1</c:v>
                </c:pt>
                <c:pt idx="47866">
                  <c:v>1</c:v>
                </c:pt>
                <c:pt idx="47867">
                  <c:v>1</c:v>
                </c:pt>
                <c:pt idx="47868">
                  <c:v>1</c:v>
                </c:pt>
                <c:pt idx="47869">
                  <c:v>1</c:v>
                </c:pt>
                <c:pt idx="47870">
                  <c:v>1</c:v>
                </c:pt>
                <c:pt idx="47871">
                  <c:v>1</c:v>
                </c:pt>
                <c:pt idx="47872">
                  <c:v>1</c:v>
                </c:pt>
                <c:pt idx="47873">
                  <c:v>1</c:v>
                </c:pt>
                <c:pt idx="47874">
                  <c:v>1</c:v>
                </c:pt>
                <c:pt idx="47875">
                  <c:v>1</c:v>
                </c:pt>
                <c:pt idx="47876">
                  <c:v>1</c:v>
                </c:pt>
                <c:pt idx="47877">
                  <c:v>1</c:v>
                </c:pt>
                <c:pt idx="47878">
                  <c:v>1</c:v>
                </c:pt>
                <c:pt idx="47879">
                  <c:v>1</c:v>
                </c:pt>
                <c:pt idx="47880">
                  <c:v>1</c:v>
                </c:pt>
                <c:pt idx="47881">
                  <c:v>1</c:v>
                </c:pt>
                <c:pt idx="47882">
                  <c:v>1</c:v>
                </c:pt>
                <c:pt idx="47883">
                  <c:v>1</c:v>
                </c:pt>
                <c:pt idx="47884">
                  <c:v>1</c:v>
                </c:pt>
                <c:pt idx="47885">
                  <c:v>1</c:v>
                </c:pt>
                <c:pt idx="47886">
                  <c:v>1</c:v>
                </c:pt>
                <c:pt idx="47887">
                  <c:v>1</c:v>
                </c:pt>
                <c:pt idx="47888">
                  <c:v>1</c:v>
                </c:pt>
                <c:pt idx="47889">
                  <c:v>1</c:v>
                </c:pt>
                <c:pt idx="47890">
                  <c:v>1</c:v>
                </c:pt>
                <c:pt idx="47891">
                  <c:v>1</c:v>
                </c:pt>
                <c:pt idx="47892">
                  <c:v>1</c:v>
                </c:pt>
                <c:pt idx="47893">
                  <c:v>1</c:v>
                </c:pt>
                <c:pt idx="47894">
                  <c:v>0.428571429</c:v>
                </c:pt>
                <c:pt idx="47895">
                  <c:v>1</c:v>
                </c:pt>
                <c:pt idx="47896">
                  <c:v>1</c:v>
                </c:pt>
                <c:pt idx="47897">
                  <c:v>1</c:v>
                </c:pt>
                <c:pt idx="47898">
                  <c:v>1</c:v>
                </c:pt>
                <c:pt idx="47899">
                  <c:v>1</c:v>
                </c:pt>
                <c:pt idx="47900">
                  <c:v>1</c:v>
                </c:pt>
                <c:pt idx="47901">
                  <c:v>1</c:v>
                </c:pt>
                <c:pt idx="47902">
                  <c:v>1</c:v>
                </c:pt>
                <c:pt idx="47903">
                  <c:v>1</c:v>
                </c:pt>
                <c:pt idx="47904">
                  <c:v>1</c:v>
                </c:pt>
                <c:pt idx="47905">
                  <c:v>1</c:v>
                </c:pt>
                <c:pt idx="47906">
                  <c:v>1</c:v>
                </c:pt>
                <c:pt idx="47907">
                  <c:v>1</c:v>
                </c:pt>
                <c:pt idx="47908">
                  <c:v>1</c:v>
                </c:pt>
                <c:pt idx="47909">
                  <c:v>1</c:v>
                </c:pt>
                <c:pt idx="47910">
                  <c:v>1</c:v>
                </c:pt>
                <c:pt idx="47911">
                  <c:v>1</c:v>
                </c:pt>
                <c:pt idx="47912">
                  <c:v>0.85714285700000004</c:v>
                </c:pt>
                <c:pt idx="47913">
                  <c:v>1</c:v>
                </c:pt>
                <c:pt idx="47914">
                  <c:v>1</c:v>
                </c:pt>
                <c:pt idx="47915">
                  <c:v>1</c:v>
                </c:pt>
                <c:pt idx="47916">
                  <c:v>1</c:v>
                </c:pt>
                <c:pt idx="47917">
                  <c:v>1</c:v>
                </c:pt>
                <c:pt idx="47918">
                  <c:v>1</c:v>
                </c:pt>
                <c:pt idx="47919">
                  <c:v>0.875</c:v>
                </c:pt>
                <c:pt idx="47920">
                  <c:v>1</c:v>
                </c:pt>
                <c:pt idx="47921">
                  <c:v>0.875</c:v>
                </c:pt>
                <c:pt idx="47922">
                  <c:v>0.875</c:v>
                </c:pt>
                <c:pt idx="47923">
                  <c:v>1</c:v>
                </c:pt>
                <c:pt idx="47924">
                  <c:v>0.875</c:v>
                </c:pt>
                <c:pt idx="47925">
                  <c:v>0.875</c:v>
                </c:pt>
                <c:pt idx="47926">
                  <c:v>0.875</c:v>
                </c:pt>
                <c:pt idx="47927">
                  <c:v>0.875</c:v>
                </c:pt>
                <c:pt idx="47928">
                  <c:v>0.875</c:v>
                </c:pt>
                <c:pt idx="47929">
                  <c:v>0.875</c:v>
                </c:pt>
                <c:pt idx="47930">
                  <c:v>1</c:v>
                </c:pt>
                <c:pt idx="47931">
                  <c:v>0.875</c:v>
                </c:pt>
                <c:pt idx="47932">
                  <c:v>1</c:v>
                </c:pt>
                <c:pt idx="47933">
                  <c:v>1</c:v>
                </c:pt>
                <c:pt idx="47934">
                  <c:v>1</c:v>
                </c:pt>
                <c:pt idx="47935">
                  <c:v>0.875</c:v>
                </c:pt>
                <c:pt idx="47936">
                  <c:v>1</c:v>
                </c:pt>
                <c:pt idx="47937">
                  <c:v>0.875</c:v>
                </c:pt>
                <c:pt idx="47938">
                  <c:v>1</c:v>
                </c:pt>
                <c:pt idx="47939">
                  <c:v>1</c:v>
                </c:pt>
                <c:pt idx="47940">
                  <c:v>1</c:v>
                </c:pt>
                <c:pt idx="47941">
                  <c:v>1</c:v>
                </c:pt>
                <c:pt idx="47942">
                  <c:v>0.875</c:v>
                </c:pt>
                <c:pt idx="47943">
                  <c:v>1</c:v>
                </c:pt>
                <c:pt idx="47944">
                  <c:v>1</c:v>
                </c:pt>
                <c:pt idx="47945">
                  <c:v>1</c:v>
                </c:pt>
                <c:pt idx="47946">
                  <c:v>1</c:v>
                </c:pt>
                <c:pt idx="47947">
                  <c:v>1</c:v>
                </c:pt>
                <c:pt idx="47948">
                  <c:v>1</c:v>
                </c:pt>
                <c:pt idx="47949">
                  <c:v>1</c:v>
                </c:pt>
                <c:pt idx="47950">
                  <c:v>1</c:v>
                </c:pt>
                <c:pt idx="47951">
                  <c:v>1</c:v>
                </c:pt>
                <c:pt idx="47952">
                  <c:v>0.875</c:v>
                </c:pt>
                <c:pt idx="47953">
                  <c:v>0.875</c:v>
                </c:pt>
                <c:pt idx="47954">
                  <c:v>1</c:v>
                </c:pt>
                <c:pt idx="47955">
                  <c:v>1</c:v>
                </c:pt>
                <c:pt idx="47956">
                  <c:v>1</c:v>
                </c:pt>
                <c:pt idx="47957">
                  <c:v>1</c:v>
                </c:pt>
                <c:pt idx="47958">
                  <c:v>1</c:v>
                </c:pt>
                <c:pt idx="47959">
                  <c:v>1</c:v>
                </c:pt>
                <c:pt idx="47960">
                  <c:v>1</c:v>
                </c:pt>
                <c:pt idx="47961">
                  <c:v>1</c:v>
                </c:pt>
                <c:pt idx="47962">
                  <c:v>1</c:v>
                </c:pt>
                <c:pt idx="47963">
                  <c:v>1</c:v>
                </c:pt>
                <c:pt idx="47964">
                  <c:v>1</c:v>
                </c:pt>
                <c:pt idx="47965">
                  <c:v>1</c:v>
                </c:pt>
                <c:pt idx="47966">
                  <c:v>1</c:v>
                </c:pt>
                <c:pt idx="47967">
                  <c:v>1</c:v>
                </c:pt>
                <c:pt idx="47968">
                  <c:v>1</c:v>
                </c:pt>
                <c:pt idx="47969">
                  <c:v>1</c:v>
                </c:pt>
                <c:pt idx="47970">
                  <c:v>1</c:v>
                </c:pt>
                <c:pt idx="47971">
                  <c:v>1</c:v>
                </c:pt>
                <c:pt idx="47972">
                  <c:v>1</c:v>
                </c:pt>
                <c:pt idx="47973">
                  <c:v>1</c:v>
                </c:pt>
                <c:pt idx="47974">
                  <c:v>1</c:v>
                </c:pt>
                <c:pt idx="47975">
                  <c:v>0.875</c:v>
                </c:pt>
                <c:pt idx="47976">
                  <c:v>1</c:v>
                </c:pt>
                <c:pt idx="47977">
                  <c:v>1</c:v>
                </c:pt>
                <c:pt idx="47978">
                  <c:v>1</c:v>
                </c:pt>
                <c:pt idx="47979">
                  <c:v>1</c:v>
                </c:pt>
                <c:pt idx="47980">
                  <c:v>1</c:v>
                </c:pt>
                <c:pt idx="47981">
                  <c:v>1</c:v>
                </c:pt>
                <c:pt idx="47982">
                  <c:v>1</c:v>
                </c:pt>
                <c:pt idx="47983">
                  <c:v>1</c:v>
                </c:pt>
                <c:pt idx="47984">
                  <c:v>1</c:v>
                </c:pt>
                <c:pt idx="47985">
                  <c:v>1</c:v>
                </c:pt>
                <c:pt idx="47986">
                  <c:v>1</c:v>
                </c:pt>
                <c:pt idx="47987">
                  <c:v>1</c:v>
                </c:pt>
                <c:pt idx="47988">
                  <c:v>1</c:v>
                </c:pt>
                <c:pt idx="47989">
                  <c:v>1</c:v>
                </c:pt>
                <c:pt idx="47990">
                  <c:v>1</c:v>
                </c:pt>
                <c:pt idx="47991">
                  <c:v>0.875</c:v>
                </c:pt>
                <c:pt idx="47992">
                  <c:v>1</c:v>
                </c:pt>
                <c:pt idx="47993">
                  <c:v>1</c:v>
                </c:pt>
                <c:pt idx="47994">
                  <c:v>1</c:v>
                </c:pt>
                <c:pt idx="47995">
                  <c:v>1</c:v>
                </c:pt>
                <c:pt idx="47996">
                  <c:v>1</c:v>
                </c:pt>
                <c:pt idx="47997">
                  <c:v>1</c:v>
                </c:pt>
                <c:pt idx="47998">
                  <c:v>1</c:v>
                </c:pt>
                <c:pt idx="47999">
                  <c:v>1</c:v>
                </c:pt>
                <c:pt idx="48000">
                  <c:v>1</c:v>
                </c:pt>
                <c:pt idx="48001">
                  <c:v>1</c:v>
                </c:pt>
                <c:pt idx="48002">
                  <c:v>1</c:v>
                </c:pt>
                <c:pt idx="48003">
                  <c:v>1</c:v>
                </c:pt>
                <c:pt idx="48004">
                  <c:v>1</c:v>
                </c:pt>
                <c:pt idx="48005">
                  <c:v>1</c:v>
                </c:pt>
                <c:pt idx="48006">
                  <c:v>1</c:v>
                </c:pt>
                <c:pt idx="48007">
                  <c:v>1</c:v>
                </c:pt>
                <c:pt idx="48008">
                  <c:v>1</c:v>
                </c:pt>
                <c:pt idx="48009">
                  <c:v>1</c:v>
                </c:pt>
                <c:pt idx="48010">
                  <c:v>1</c:v>
                </c:pt>
                <c:pt idx="48011">
                  <c:v>1</c:v>
                </c:pt>
                <c:pt idx="48012">
                  <c:v>1</c:v>
                </c:pt>
                <c:pt idx="48013">
                  <c:v>1</c:v>
                </c:pt>
                <c:pt idx="48014">
                  <c:v>1</c:v>
                </c:pt>
                <c:pt idx="48015">
                  <c:v>1</c:v>
                </c:pt>
                <c:pt idx="48016">
                  <c:v>1</c:v>
                </c:pt>
                <c:pt idx="48017">
                  <c:v>1</c:v>
                </c:pt>
                <c:pt idx="48018">
                  <c:v>1</c:v>
                </c:pt>
                <c:pt idx="48019">
                  <c:v>1</c:v>
                </c:pt>
                <c:pt idx="48020">
                  <c:v>1</c:v>
                </c:pt>
                <c:pt idx="48021">
                  <c:v>1</c:v>
                </c:pt>
                <c:pt idx="48022">
                  <c:v>0.875</c:v>
                </c:pt>
                <c:pt idx="48023">
                  <c:v>1</c:v>
                </c:pt>
                <c:pt idx="48024">
                  <c:v>1</c:v>
                </c:pt>
                <c:pt idx="48025">
                  <c:v>1</c:v>
                </c:pt>
                <c:pt idx="48026">
                  <c:v>1</c:v>
                </c:pt>
                <c:pt idx="48027">
                  <c:v>1</c:v>
                </c:pt>
                <c:pt idx="48028">
                  <c:v>1</c:v>
                </c:pt>
                <c:pt idx="48029">
                  <c:v>1</c:v>
                </c:pt>
                <c:pt idx="48030">
                  <c:v>1</c:v>
                </c:pt>
                <c:pt idx="48031">
                  <c:v>1</c:v>
                </c:pt>
                <c:pt idx="48032">
                  <c:v>1</c:v>
                </c:pt>
                <c:pt idx="48033">
                  <c:v>1</c:v>
                </c:pt>
                <c:pt idx="48034">
                  <c:v>1</c:v>
                </c:pt>
                <c:pt idx="48035">
                  <c:v>1</c:v>
                </c:pt>
                <c:pt idx="48036">
                  <c:v>1</c:v>
                </c:pt>
                <c:pt idx="48037">
                  <c:v>1</c:v>
                </c:pt>
                <c:pt idx="48038">
                  <c:v>1</c:v>
                </c:pt>
                <c:pt idx="48039">
                  <c:v>1</c:v>
                </c:pt>
                <c:pt idx="48040">
                  <c:v>1</c:v>
                </c:pt>
                <c:pt idx="48041">
                  <c:v>1</c:v>
                </c:pt>
                <c:pt idx="48042">
                  <c:v>1</c:v>
                </c:pt>
                <c:pt idx="48043">
                  <c:v>1</c:v>
                </c:pt>
                <c:pt idx="48044">
                  <c:v>1</c:v>
                </c:pt>
                <c:pt idx="48045">
                  <c:v>1</c:v>
                </c:pt>
                <c:pt idx="48046">
                  <c:v>1</c:v>
                </c:pt>
                <c:pt idx="48047">
                  <c:v>1</c:v>
                </c:pt>
                <c:pt idx="48048">
                  <c:v>1</c:v>
                </c:pt>
                <c:pt idx="48049">
                  <c:v>1</c:v>
                </c:pt>
                <c:pt idx="48050">
                  <c:v>1</c:v>
                </c:pt>
                <c:pt idx="48051">
                  <c:v>1</c:v>
                </c:pt>
                <c:pt idx="48052">
                  <c:v>1</c:v>
                </c:pt>
                <c:pt idx="48053">
                  <c:v>1</c:v>
                </c:pt>
                <c:pt idx="48054">
                  <c:v>1</c:v>
                </c:pt>
                <c:pt idx="48055">
                  <c:v>1</c:v>
                </c:pt>
                <c:pt idx="48056">
                  <c:v>1</c:v>
                </c:pt>
                <c:pt idx="48057">
                  <c:v>1</c:v>
                </c:pt>
                <c:pt idx="48058">
                  <c:v>1</c:v>
                </c:pt>
                <c:pt idx="48059">
                  <c:v>1</c:v>
                </c:pt>
                <c:pt idx="48060">
                  <c:v>1</c:v>
                </c:pt>
                <c:pt idx="48061">
                  <c:v>1</c:v>
                </c:pt>
                <c:pt idx="48062">
                  <c:v>1</c:v>
                </c:pt>
                <c:pt idx="48063">
                  <c:v>1</c:v>
                </c:pt>
                <c:pt idx="48064">
                  <c:v>1</c:v>
                </c:pt>
                <c:pt idx="48065">
                  <c:v>1</c:v>
                </c:pt>
                <c:pt idx="48066">
                  <c:v>1</c:v>
                </c:pt>
                <c:pt idx="48067">
                  <c:v>1</c:v>
                </c:pt>
                <c:pt idx="48068">
                  <c:v>1</c:v>
                </c:pt>
                <c:pt idx="48069">
                  <c:v>1</c:v>
                </c:pt>
                <c:pt idx="48070">
                  <c:v>1</c:v>
                </c:pt>
                <c:pt idx="48071">
                  <c:v>1</c:v>
                </c:pt>
                <c:pt idx="48072">
                  <c:v>1</c:v>
                </c:pt>
                <c:pt idx="48073">
                  <c:v>1</c:v>
                </c:pt>
                <c:pt idx="48074">
                  <c:v>1</c:v>
                </c:pt>
                <c:pt idx="48075">
                  <c:v>1</c:v>
                </c:pt>
                <c:pt idx="48076">
                  <c:v>1</c:v>
                </c:pt>
                <c:pt idx="48077">
                  <c:v>1</c:v>
                </c:pt>
                <c:pt idx="48078">
                  <c:v>1</c:v>
                </c:pt>
                <c:pt idx="48079">
                  <c:v>0.875</c:v>
                </c:pt>
                <c:pt idx="48080">
                  <c:v>1</c:v>
                </c:pt>
                <c:pt idx="48081">
                  <c:v>1</c:v>
                </c:pt>
                <c:pt idx="48082">
                  <c:v>1</c:v>
                </c:pt>
                <c:pt idx="48083">
                  <c:v>1</c:v>
                </c:pt>
                <c:pt idx="48084">
                  <c:v>1</c:v>
                </c:pt>
                <c:pt idx="48085">
                  <c:v>1</c:v>
                </c:pt>
                <c:pt idx="48086">
                  <c:v>0.875</c:v>
                </c:pt>
                <c:pt idx="48087">
                  <c:v>1</c:v>
                </c:pt>
                <c:pt idx="48088">
                  <c:v>1</c:v>
                </c:pt>
                <c:pt idx="48089">
                  <c:v>1</c:v>
                </c:pt>
                <c:pt idx="48090">
                  <c:v>1</c:v>
                </c:pt>
                <c:pt idx="48091">
                  <c:v>1</c:v>
                </c:pt>
                <c:pt idx="48092">
                  <c:v>1</c:v>
                </c:pt>
                <c:pt idx="48093">
                  <c:v>1</c:v>
                </c:pt>
                <c:pt idx="48094">
                  <c:v>1</c:v>
                </c:pt>
                <c:pt idx="48095">
                  <c:v>1</c:v>
                </c:pt>
                <c:pt idx="48096">
                  <c:v>0.875</c:v>
                </c:pt>
                <c:pt idx="48097">
                  <c:v>1</c:v>
                </c:pt>
                <c:pt idx="48098">
                  <c:v>1</c:v>
                </c:pt>
                <c:pt idx="48099">
                  <c:v>1</c:v>
                </c:pt>
                <c:pt idx="48100">
                  <c:v>1</c:v>
                </c:pt>
                <c:pt idx="48101">
                  <c:v>0.875</c:v>
                </c:pt>
                <c:pt idx="48102">
                  <c:v>1</c:v>
                </c:pt>
                <c:pt idx="48103">
                  <c:v>1</c:v>
                </c:pt>
                <c:pt idx="48104">
                  <c:v>1</c:v>
                </c:pt>
                <c:pt idx="48105">
                  <c:v>1</c:v>
                </c:pt>
                <c:pt idx="48106">
                  <c:v>1</c:v>
                </c:pt>
                <c:pt idx="48107">
                  <c:v>1</c:v>
                </c:pt>
                <c:pt idx="48108">
                  <c:v>1</c:v>
                </c:pt>
                <c:pt idx="48109">
                  <c:v>1</c:v>
                </c:pt>
                <c:pt idx="48110">
                  <c:v>1</c:v>
                </c:pt>
                <c:pt idx="48111">
                  <c:v>1</c:v>
                </c:pt>
                <c:pt idx="48112">
                  <c:v>1</c:v>
                </c:pt>
                <c:pt idx="48113">
                  <c:v>1</c:v>
                </c:pt>
                <c:pt idx="48114">
                  <c:v>1</c:v>
                </c:pt>
                <c:pt idx="48115">
                  <c:v>1</c:v>
                </c:pt>
                <c:pt idx="48116">
                  <c:v>0.875</c:v>
                </c:pt>
                <c:pt idx="48117">
                  <c:v>1</c:v>
                </c:pt>
                <c:pt idx="48118">
                  <c:v>1</c:v>
                </c:pt>
                <c:pt idx="48119">
                  <c:v>1</c:v>
                </c:pt>
                <c:pt idx="48120">
                  <c:v>1</c:v>
                </c:pt>
                <c:pt idx="48121">
                  <c:v>1</c:v>
                </c:pt>
                <c:pt idx="48122">
                  <c:v>1</c:v>
                </c:pt>
                <c:pt idx="48123">
                  <c:v>1</c:v>
                </c:pt>
                <c:pt idx="48124">
                  <c:v>1</c:v>
                </c:pt>
                <c:pt idx="48125">
                  <c:v>1</c:v>
                </c:pt>
                <c:pt idx="48126">
                  <c:v>1</c:v>
                </c:pt>
                <c:pt idx="48127">
                  <c:v>0.875</c:v>
                </c:pt>
                <c:pt idx="48128">
                  <c:v>1</c:v>
                </c:pt>
                <c:pt idx="48129">
                  <c:v>1</c:v>
                </c:pt>
                <c:pt idx="48130">
                  <c:v>1</c:v>
                </c:pt>
                <c:pt idx="48131">
                  <c:v>1</c:v>
                </c:pt>
                <c:pt idx="48132">
                  <c:v>1</c:v>
                </c:pt>
                <c:pt idx="48133">
                  <c:v>1</c:v>
                </c:pt>
                <c:pt idx="48134">
                  <c:v>1</c:v>
                </c:pt>
                <c:pt idx="48135">
                  <c:v>1</c:v>
                </c:pt>
                <c:pt idx="48136">
                  <c:v>1</c:v>
                </c:pt>
                <c:pt idx="48137">
                  <c:v>1</c:v>
                </c:pt>
                <c:pt idx="48138">
                  <c:v>1</c:v>
                </c:pt>
                <c:pt idx="48139">
                  <c:v>1</c:v>
                </c:pt>
                <c:pt idx="48140">
                  <c:v>1</c:v>
                </c:pt>
                <c:pt idx="48141">
                  <c:v>1</c:v>
                </c:pt>
                <c:pt idx="48142">
                  <c:v>1</c:v>
                </c:pt>
                <c:pt idx="48143">
                  <c:v>1</c:v>
                </c:pt>
                <c:pt idx="48144">
                  <c:v>1</c:v>
                </c:pt>
                <c:pt idx="48145">
                  <c:v>1</c:v>
                </c:pt>
                <c:pt idx="48146">
                  <c:v>1</c:v>
                </c:pt>
                <c:pt idx="48147">
                  <c:v>1</c:v>
                </c:pt>
                <c:pt idx="48148">
                  <c:v>1</c:v>
                </c:pt>
                <c:pt idx="48149">
                  <c:v>1</c:v>
                </c:pt>
                <c:pt idx="48150">
                  <c:v>1</c:v>
                </c:pt>
                <c:pt idx="48151">
                  <c:v>1</c:v>
                </c:pt>
                <c:pt idx="48152">
                  <c:v>1</c:v>
                </c:pt>
                <c:pt idx="48153">
                  <c:v>1</c:v>
                </c:pt>
                <c:pt idx="48154">
                  <c:v>1</c:v>
                </c:pt>
                <c:pt idx="48155">
                  <c:v>1</c:v>
                </c:pt>
                <c:pt idx="48156">
                  <c:v>1</c:v>
                </c:pt>
                <c:pt idx="48157">
                  <c:v>1</c:v>
                </c:pt>
                <c:pt idx="48158">
                  <c:v>1</c:v>
                </c:pt>
                <c:pt idx="48159">
                  <c:v>1</c:v>
                </c:pt>
                <c:pt idx="48160">
                  <c:v>1</c:v>
                </c:pt>
                <c:pt idx="48161">
                  <c:v>1</c:v>
                </c:pt>
                <c:pt idx="48162">
                  <c:v>0.875</c:v>
                </c:pt>
                <c:pt idx="48163">
                  <c:v>1</c:v>
                </c:pt>
                <c:pt idx="48164">
                  <c:v>1</c:v>
                </c:pt>
                <c:pt idx="48165">
                  <c:v>1</c:v>
                </c:pt>
                <c:pt idx="48166">
                  <c:v>1</c:v>
                </c:pt>
                <c:pt idx="48167">
                  <c:v>1</c:v>
                </c:pt>
                <c:pt idx="48168">
                  <c:v>1</c:v>
                </c:pt>
                <c:pt idx="48169">
                  <c:v>1</c:v>
                </c:pt>
                <c:pt idx="48170">
                  <c:v>1</c:v>
                </c:pt>
                <c:pt idx="48171">
                  <c:v>1</c:v>
                </c:pt>
                <c:pt idx="48172">
                  <c:v>1</c:v>
                </c:pt>
                <c:pt idx="48173">
                  <c:v>1</c:v>
                </c:pt>
                <c:pt idx="48174">
                  <c:v>1</c:v>
                </c:pt>
                <c:pt idx="48175">
                  <c:v>1</c:v>
                </c:pt>
                <c:pt idx="48176">
                  <c:v>1</c:v>
                </c:pt>
                <c:pt idx="48177">
                  <c:v>1</c:v>
                </c:pt>
                <c:pt idx="48178">
                  <c:v>1</c:v>
                </c:pt>
                <c:pt idx="48179">
                  <c:v>1</c:v>
                </c:pt>
                <c:pt idx="48180">
                  <c:v>1</c:v>
                </c:pt>
                <c:pt idx="48181">
                  <c:v>1</c:v>
                </c:pt>
                <c:pt idx="48182">
                  <c:v>1</c:v>
                </c:pt>
                <c:pt idx="48183">
                  <c:v>1</c:v>
                </c:pt>
                <c:pt idx="48184">
                  <c:v>1</c:v>
                </c:pt>
                <c:pt idx="48185">
                  <c:v>1</c:v>
                </c:pt>
                <c:pt idx="48186">
                  <c:v>1</c:v>
                </c:pt>
                <c:pt idx="48187">
                  <c:v>1</c:v>
                </c:pt>
                <c:pt idx="48188">
                  <c:v>1</c:v>
                </c:pt>
                <c:pt idx="48189">
                  <c:v>1</c:v>
                </c:pt>
                <c:pt idx="48190">
                  <c:v>1</c:v>
                </c:pt>
                <c:pt idx="48191">
                  <c:v>1</c:v>
                </c:pt>
                <c:pt idx="48192">
                  <c:v>1</c:v>
                </c:pt>
                <c:pt idx="48193">
                  <c:v>1</c:v>
                </c:pt>
                <c:pt idx="48194">
                  <c:v>1</c:v>
                </c:pt>
                <c:pt idx="48195">
                  <c:v>1</c:v>
                </c:pt>
                <c:pt idx="48196">
                  <c:v>1</c:v>
                </c:pt>
                <c:pt idx="48197">
                  <c:v>1</c:v>
                </c:pt>
                <c:pt idx="48198">
                  <c:v>1</c:v>
                </c:pt>
                <c:pt idx="48199">
                  <c:v>1</c:v>
                </c:pt>
                <c:pt idx="48200">
                  <c:v>1</c:v>
                </c:pt>
                <c:pt idx="48201">
                  <c:v>1</c:v>
                </c:pt>
                <c:pt idx="48202">
                  <c:v>1</c:v>
                </c:pt>
                <c:pt idx="48203">
                  <c:v>1</c:v>
                </c:pt>
                <c:pt idx="48204">
                  <c:v>1</c:v>
                </c:pt>
                <c:pt idx="48205">
                  <c:v>1</c:v>
                </c:pt>
                <c:pt idx="48206">
                  <c:v>1</c:v>
                </c:pt>
                <c:pt idx="48207">
                  <c:v>1</c:v>
                </c:pt>
                <c:pt idx="48208">
                  <c:v>1</c:v>
                </c:pt>
                <c:pt idx="48209">
                  <c:v>1</c:v>
                </c:pt>
                <c:pt idx="48210">
                  <c:v>1</c:v>
                </c:pt>
                <c:pt idx="48211">
                  <c:v>1</c:v>
                </c:pt>
                <c:pt idx="48212">
                  <c:v>1</c:v>
                </c:pt>
                <c:pt idx="48213">
                  <c:v>1</c:v>
                </c:pt>
                <c:pt idx="48214">
                  <c:v>1</c:v>
                </c:pt>
                <c:pt idx="48215">
                  <c:v>1</c:v>
                </c:pt>
                <c:pt idx="48216">
                  <c:v>1</c:v>
                </c:pt>
                <c:pt idx="48217">
                  <c:v>1</c:v>
                </c:pt>
                <c:pt idx="48218">
                  <c:v>1</c:v>
                </c:pt>
                <c:pt idx="48219">
                  <c:v>1</c:v>
                </c:pt>
                <c:pt idx="48220">
                  <c:v>1</c:v>
                </c:pt>
                <c:pt idx="48221">
                  <c:v>1</c:v>
                </c:pt>
                <c:pt idx="48222">
                  <c:v>1</c:v>
                </c:pt>
                <c:pt idx="48223">
                  <c:v>1</c:v>
                </c:pt>
                <c:pt idx="48224">
                  <c:v>1</c:v>
                </c:pt>
                <c:pt idx="48225">
                  <c:v>1</c:v>
                </c:pt>
                <c:pt idx="48226">
                  <c:v>1</c:v>
                </c:pt>
                <c:pt idx="48227">
                  <c:v>0.875</c:v>
                </c:pt>
                <c:pt idx="48228">
                  <c:v>1</c:v>
                </c:pt>
                <c:pt idx="48229">
                  <c:v>1</c:v>
                </c:pt>
                <c:pt idx="48230">
                  <c:v>1</c:v>
                </c:pt>
                <c:pt idx="48231">
                  <c:v>1</c:v>
                </c:pt>
                <c:pt idx="48232">
                  <c:v>0.875</c:v>
                </c:pt>
                <c:pt idx="48233">
                  <c:v>1</c:v>
                </c:pt>
                <c:pt idx="48234">
                  <c:v>1</c:v>
                </c:pt>
                <c:pt idx="48235">
                  <c:v>1</c:v>
                </c:pt>
                <c:pt idx="48236">
                  <c:v>1</c:v>
                </c:pt>
                <c:pt idx="48237">
                  <c:v>1</c:v>
                </c:pt>
                <c:pt idx="48238">
                  <c:v>1</c:v>
                </c:pt>
                <c:pt idx="48239">
                  <c:v>1</c:v>
                </c:pt>
                <c:pt idx="48240">
                  <c:v>1</c:v>
                </c:pt>
                <c:pt idx="48241">
                  <c:v>1</c:v>
                </c:pt>
                <c:pt idx="48242">
                  <c:v>1</c:v>
                </c:pt>
                <c:pt idx="48243">
                  <c:v>1</c:v>
                </c:pt>
                <c:pt idx="48244">
                  <c:v>1</c:v>
                </c:pt>
                <c:pt idx="48245">
                  <c:v>0.875</c:v>
                </c:pt>
                <c:pt idx="48246">
                  <c:v>1</c:v>
                </c:pt>
                <c:pt idx="48247">
                  <c:v>1</c:v>
                </c:pt>
                <c:pt idx="48248">
                  <c:v>1</c:v>
                </c:pt>
                <c:pt idx="48249">
                  <c:v>1</c:v>
                </c:pt>
                <c:pt idx="48250">
                  <c:v>1</c:v>
                </c:pt>
                <c:pt idx="48251">
                  <c:v>1</c:v>
                </c:pt>
                <c:pt idx="48252">
                  <c:v>1</c:v>
                </c:pt>
                <c:pt idx="48253">
                  <c:v>1</c:v>
                </c:pt>
                <c:pt idx="48254">
                  <c:v>1</c:v>
                </c:pt>
                <c:pt idx="48255">
                  <c:v>1</c:v>
                </c:pt>
                <c:pt idx="48256">
                  <c:v>1</c:v>
                </c:pt>
                <c:pt idx="48257">
                  <c:v>1</c:v>
                </c:pt>
                <c:pt idx="48258">
                  <c:v>1</c:v>
                </c:pt>
                <c:pt idx="48259">
                  <c:v>1</c:v>
                </c:pt>
                <c:pt idx="48260">
                  <c:v>1</c:v>
                </c:pt>
                <c:pt idx="48261">
                  <c:v>1</c:v>
                </c:pt>
                <c:pt idx="48262">
                  <c:v>1</c:v>
                </c:pt>
                <c:pt idx="48263">
                  <c:v>1</c:v>
                </c:pt>
                <c:pt idx="48264">
                  <c:v>1</c:v>
                </c:pt>
                <c:pt idx="48265">
                  <c:v>1</c:v>
                </c:pt>
                <c:pt idx="48266">
                  <c:v>1</c:v>
                </c:pt>
                <c:pt idx="48267">
                  <c:v>0.875</c:v>
                </c:pt>
                <c:pt idx="48268">
                  <c:v>1</c:v>
                </c:pt>
                <c:pt idx="48269">
                  <c:v>0.875</c:v>
                </c:pt>
                <c:pt idx="48270">
                  <c:v>1</c:v>
                </c:pt>
                <c:pt idx="48271">
                  <c:v>1</c:v>
                </c:pt>
                <c:pt idx="48272">
                  <c:v>1</c:v>
                </c:pt>
                <c:pt idx="48273">
                  <c:v>0.875</c:v>
                </c:pt>
                <c:pt idx="48274">
                  <c:v>1</c:v>
                </c:pt>
                <c:pt idx="48275">
                  <c:v>1</c:v>
                </c:pt>
                <c:pt idx="48276">
                  <c:v>1</c:v>
                </c:pt>
                <c:pt idx="48277">
                  <c:v>1</c:v>
                </c:pt>
                <c:pt idx="48278">
                  <c:v>1</c:v>
                </c:pt>
                <c:pt idx="48279">
                  <c:v>1</c:v>
                </c:pt>
                <c:pt idx="48280">
                  <c:v>1</c:v>
                </c:pt>
                <c:pt idx="48281">
                  <c:v>1</c:v>
                </c:pt>
                <c:pt idx="48282">
                  <c:v>1</c:v>
                </c:pt>
                <c:pt idx="48283">
                  <c:v>1</c:v>
                </c:pt>
                <c:pt idx="48284">
                  <c:v>1</c:v>
                </c:pt>
                <c:pt idx="48285">
                  <c:v>1</c:v>
                </c:pt>
                <c:pt idx="48286">
                  <c:v>1</c:v>
                </c:pt>
                <c:pt idx="48287">
                  <c:v>1</c:v>
                </c:pt>
                <c:pt idx="48288">
                  <c:v>1</c:v>
                </c:pt>
                <c:pt idx="48289">
                  <c:v>1</c:v>
                </c:pt>
                <c:pt idx="48290">
                  <c:v>0.875</c:v>
                </c:pt>
                <c:pt idx="48291">
                  <c:v>1</c:v>
                </c:pt>
                <c:pt idx="48292">
                  <c:v>1</c:v>
                </c:pt>
                <c:pt idx="48293">
                  <c:v>1</c:v>
                </c:pt>
                <c:pt idx="48294">
                  <c:v>1</c:v>
                </c:pt>
                <c:pt idx="48295">
                  <c:v>1</c:v>
                </c:pt>
                <c:pt idx="48296">
                  <c:v>1</c:v>
                </c:pt>
                <c:pt idx="48297">
                  <c:v>1</c:v>
                </c:pt>
                <c:pt idx="48298">
                  <c:v>1</c:v>
                </c:pt>
                <c:pt idx="48299">
                  <c:v>1</c:v>
                </c:pt>
                <c:pt idx="48300">
                  <c:v>1</c:v>
                </c:pt>
                <c:pt idx="48301">
                  <c:v>1</c:v>
                </c:pt>
                <c:pt idx="48302">
                  <c:v>1</c:v>
                </c:pt>
                <c:pt idx="48303">
                  <c:v>1</c:v>
                </c:pt>
                <c:pt idx="48304">
                  <c:v>1</c:v>
                </c:pt>
                <c:pt idx="48305">
                  <c:v>1</c:v>
                </c:pt>
                <c:pt idx="48306">
                  <c:v>1</c:v>
                </c:pt>
                <c:pt idx="48307">
                  <c:v>1</c:v>
                </c:pt>
                <c:pt idx="48308">
                  <c:v>0.875</c:v>
                </c:pt>
                <c:pt idx="48309">
                  <c:v>1</c:v>
                </c:pt>
                <c:pt idx="48310">
                  <c:v>1</c:v>
                </c:pt>
                <c:pt idx="48311">
                  <c:v>1</c:v>
                </c:pt>
                <c:pt idx="48312">
                  <c:v>1</c:v>
                </c:pt>
                <c:pt idx="48313">
                  <c:v>1</c:v>
                </c:pt>
                <c:pt idx="48314">
                  <c:v>1</c:v>
                </c:pt>
                <c:pt idx="48315">
                  <c:v>1</c:v>
                </c:pt>
                <c:pt idx="48316">
                  <c:v>1</c:v>
                </c:pt>
                <c:pt idx="48317">
                  <c:v>1</c:v>
                </c:pt>
                <c:pt idx="48318">
                  <c:v>1</c:v>
                </c:pt>
                <c:pt idx="48319">
                  <c:v>1</c:v>
                </c:pt>
                <c:pt idx="48320">
                  <c:v>1</c:v>
                </c:pt>
                <c:pt idx="48321">
                  <c:v>1</c:v>
                </c:pt>
                <c:pt idx="48322">
                  <c:v>1</c:v>
                </c:pt>
                <c:pt idx="48323">
                  <c:v>1</c:v>
                </c:pt>
                <c:pt idx="48324">
                  <c:v>1</c:v>
                </c:pt>
                <c:pt idx="48325">
                  <c:v>1</c:v>
                </c:pt>
                <c:pt idx="48326">
                  <c:v>1</c:v>
                </c:pt>
                <c:pt idx="48327">
                  <c:v>1</c:v>
                </c:pt>
                <c:pt idx="48328">
                  <c:v>1</c:v>
                </c:pt>
                <c:pt idx="48329">
                  <c:v>1</c:v>
                </c:pt>
                <c:pt idx="48330">
                  <c:v>0.875</c:v>
                </c:pt>
                <c:pt idx="48331">
                  <c:v>1</c:v>
                </c:pt>
                <c:pt idx="48332">
                  <c:v>1</c:v>
                </c:pt>
                <c:pt idx="48333">
                  <c:v>1</c:v>
                </c:pt>
                <c:pt idx="48334">
                  <c:v>1</c:v>
                </c:pt>
                <c:pt idx="48335">
                  <c:v>1</c:v>
                </c:pt>
                <c:pt idx="48336">
                  <c:v>1</c:v>
                </c:pt>
                <c:pt idx="48337">
                  <c:v>1</c:v>
                </c:pt>
                <c:pt idx="48338">
                  <c:v>0.875</c:v>
                </c:pt>
                <c:pt idx="48339">
                  <c:v>1</c:v>
                </c:pt>
                <c:pt idx="48340">
                  <c:v>1</c:v>
                </c:pt>
                <c:pt idx="48341">
                  <c:v>1</c:v>
                </c:pt>
                <c:pt idx="48342">
                  <c:v>1</c:v>
                </c:pt>
                <c:pt idx="48343">
                  <c:v>1</c:v>
                </c:pt>
                <c:pt idx="48344">
                  <c:v>1</c:v>
                </c:pt>
                <c:pt idx="48345">
                  <c:v>1</c:v>
                </c:pt>
                <c:pt idx="48346">
                  <c:v>0.875</c:v>
                </c:pt>
                <c:pt idx="48347">
                  <c:v>1</c:v>
                </c:pt>
                <c:pt idx="48348">
                  <c:v>1</c:v>
                </c:pt>
                <c:pt idx="48349">
                  <c:v>0.875</c:v>
                </c:pt>
                <c:pt idx="48350">
                  <c:v>1</c:v>
                </c:pt>
                <c:pt idx="48351">
                  <c:v>1</c:v>
                </c:pt>
                <c:pt idx="48352">
                  <c:v>1</c:v>
                </c:pt>
                <c:pt idx="48353">
                  <c:v>1</c:v>
                </c:pt>
                <c:pt idx="48354">
                  <c:v>1</c:v>
                </c:pt>
                <c:pt idx="48355">
                  <c:v>1</c:v>
                </c:pt>
                <c:pt idx="48356">
                  <c:v>1</c:v>
                </c:pt>
                <c:pt idx="48357">
                  <c:v>1</c:v>
                </c:pt>
                <c:pt idx="48358">
                  <c:v>1</c:v>
                </c:pt>
                <c:pt idx="48359">
                  <c:v>1</c:v>
                </c:pt>
                <c:pt idx="48360">
                  <c:v>1</c:v>
                </c:pt>
                <c:pt idx="48361">
                  <c:v>0.875</c:v>
                </c:pt>
                <c:pt idx="48362">
                  <c:v>1</c:v>
                </c:pt>
                <c:pt idx="48363">
                  <c:v>1</c:v>
                </c:pt>
                <c:pt idx="48364">
                  <c:v>1</c:v>
                </c:pt>
                <c:pt idx="48365">
                  <c:v>1</c:v>
                </c:pt>
                <c:pt idx="48366">
                  <c:v>1</c:v>
                </c:pt>
                <c:pt idx="48367">
                  <c:v>1</c:v>
                </c:pt>
                <c:pt idx="48368">
                  <c:v>1</c:v>
                </c:pt>
                <c:pt idx="48369">
                  <c:v>0.875</c:v>
                </c:pt>
                <c:pt idx="48370">
                  <c:v>1</c:v>
                </c:pt>
                <c:pt idx="48371">
                  <c:v>1</c:v>
                </c:pt>
                <c:pt idx="48372">
                  <c:v>1</c:v>
                </c:pt>
                <c:pt idx="48373">
                  <c:v>0.875</c:v>
                </c:pt>
                <c:pt idx="48374">
                  <c:v>1</c:v>
                </c:pt>
                <c:pt idx="48375">
                  <c:v>1</c:v>
                </c:pt>
                <c:pt idx="48376">
                  <c:v>1</c:v>
                </c:pt>
                <c:pt idx="48377">
                  <c:v>1</c:v>
                </c:pt>
                <c:pt idx="48378">
                  <c:v>1</c:v>
                </c:pt>
                <c:pt idx="48379">
                  <c:v>1</c:v>
                </c:pt>
                <c:pt idx="48380">
                  <c:v>1</c:v>
                </c:pt>
                <c:pt idx="48381">
                  <c:v>1</c:v>
                </c:pt>
                <c:pt idx="48382">
                  <c:v>1</c:v>
                </c:pt>
                <c:pt idx="48383">
                  <c:v>1</c:v>
                </c:pt>
                <c:pt idx="48384">
                  <c:v>1</c:v>
                </c:pt>
                <c:pt idx="48385">
                  <c:v>0.875</c:v>
                </c:pt>
                <c:pt idx="48386">
                  <c:v>0.875</c:v>
                </c:pt>
                <c:pt idx="48387">
                  <c:v>1</c:v>
                </c:pt>
                <c:pt idx="48388">
                  <c:v>1</c:v>
                </c:pt>
                <c:pt idx="48389">
                  <c:v>0.875</c:v>
                </c:pt>
                <c:pt idx="48390">
                  <c:v>1</c:v>
                </c:pt>
                <c:pt idx="48391">
                  <c:v>1</c:v>
                </c:pt>
                <c:pt idx="48392">
                  <c:v>1</c:v>
                </c:pt>
                <c:pt idx="48393">
                  <c:v>1</c:v>
                </c:pt>
                <c:pt idx="48394">
                  <c:v>1</c:v>
                </c:pt>
                <c:pt idx="48395">
                  <c:v>1</c:v>
                </c:pt>
                <c:pt idx="48396">
                  <c:v>1</c:v>
                </c:pt>
                <c:pt idx="48397">
                  <c:v>1</c:v>
                </c:pt>
                <c:pt idx="48398">
                  <c:v>1</c:v>
                </c:pt>
                <c:pt idx="48399">
                  <c:v>1</c:v>
                </c:pt>
                <c:pt idx="48400">
                  <c:v>1</c:v>
                </c:pt>
                <c:pt idx="48401">
                  <c:v>1</c:v>
                </c:pt>
                <c:pt idx="48402">
                  <c:v>1</c:v>
                </c:pt>
                <c:pt idx="48403">
                  <c:v>1</c:v>
                </c:pt>
                <c:pt idx="48404">
                  <c:v>1</c:v>
                </c:pt>
                <c:pt idx="48405">
                  <c:v>0.875</c:v>
                </c:pt>
                <c:pt idx="48406">
                  <c:v>1</c:v>
                </c:pt>
                <c:pt idx="48407">
                  <c:v>1</c:v>
                </c:pt>
                <c:pt idx="48408">
                  <c:v>1</c:v>
                </c:pt>
                <c:pt idx="48409">
                  <c:v>1</c:v>
                </c:pt>
                <c:pt idx="48410">
                  <c:v>1</c:v>
                </c:pt>
                <c:pt idx="48411">
                  <c:v>1</c:v>
                </c:pt>
                <c:pt idx="48412">
                  <c:v>0.875</c:v>
                </c:pt>
                <c:pt idx="48413">
                  <c:v>1</c:v>
                </c:pt>
                <c:pt idx="48414">
                  <c:v>0.5</c:v>
                </c:pt>
                <c:pt idx="48415">
                  <c:v>1</c:v>
                </c:pt>
                <c:pt idx="48416">
                  <c:v>1</c:v>
                </c:pt>
                <c:pt idx="48417">
                  <c:v>1</c:v>
                </c:pt>
                <c:pt idx="48418">
                  <c:v>1</c:v>
                </c:pt>
                <c:pt idx="48419">
                  <c:v>1</c:v>
                </c:pt>
                <c:pt idx="48420">
                  <c:v>1</c:v>
                </c:pt>
                <c:pt idx="48421">
                  <c:v>1</c:v>
                </c:pt>
                <c:pt idx="48422">
                  <c:v>1</c:v>
                </c:pt>
                <c:pt idx="48423">
                  <c:v>1</c:v>
                </c:pt>
                <c:pt idx="48424">
                  <c:v>1</c:v>
                </c:pt>
                <c:pt idx="48425">
                  <c:v>1</c:v>
                </c:pt>
                <c:pt idx="48426">
                  <c:v>1</c:v>
                </c:pt>
                <c:pt idx="48427">
                  <c:v>1</c:v>
                </c:pt>
                <c:pt idx="48428">
                  <c:v>0.875</c:v>
                </c:pt>
                <c:pt idx="48429">
                  <c:v>1</c:v>
                </c:pt>
                <c:pt idx="48430">
                  <c:v>1</c:v>
                </c:pt>
                <c:pt idx="48431">
                  <c:v>1</c:v>
                </c:pt>
                <c:pt idx="48432">
                  <c:v>1</c:v>
                </c:pt>
                <c:pt idx="48433">
                  <c:v>1</c:v>
                </c:pt>
                <c:pt idx="48434">
                  <c:v>1</c:v>
                </c:pt>
                <c:pt idx="48435">
                  <c:v>1</c:v>
                </c:pt>
                <c:pt idx="48436">
                  <c:v>1</c:v>
                </c:pt>
                <c:pt idx="48437">
                  <c:v>1</c:v>
                </c:pt>
                <c:pt idx="48438">
                  <c:v>1</c:v>
                </c:pt>
                <c:pt idx="48439">
                  <c:v>1</c:v>
                </c:pt>
                <c:pt idx="48440">
                  <c:v>1</c:v>
                </c:pt>
                <c:pt idx="48441">
                  <c:v>1</c:v>
                </c:pt>
                <c:pt idx="48442">
                  <c:v>1</c:v>
                </c:pt>
                <c:pt idx="48443">
                  <c:v>1</c:v>
                </c:pt>
                <c:pt idx="48444">
                  <c:v>1</c:v>
                </c:pt>
                <c:pt idx="48445">
                  <c:v>1</c:v>
                </c:pt>
                <c:pt idx="48446">
                  <c:v>1</c:v>
                </c:pt>
                <c:pt idx="48447">
                  <c:v>1</c:v>
                </c:pt>
                <c:pt idx="48448">
                  <c:v>1</c:v>
                </c:pt>
                <c:pt idx="48449">
                  <c:v>1</c:v>
                </c:pt>
                <c:pt idx="48450">
                  <c:v>0.875</c:v>
                </c:pt>
                <c:pt idx="48451">
                  <c:v>1</c:v>
                </c:pt>
                <c:pt idx="48452">
                  <c:v>1</c:v>
                </c:pt>
                <c:pt idx="48453">
                  <c:v>1</c:v>
                </c:pt>
                <c:pt idx="48454">
                  <c:v>1</c:v>
                </c:pt>
                <c:pt idx="48455">
                  <c:v>1</c:v>
                </c:pt>
                <c:pt idx="48456">
                  <c:v>1</c:v>
                </c:pt>
                <c:pt idx="48457">
                  <c:v>0.875</c:v>
                </c:pt>
                <c:pt idx="48458">
                  <c:v>1</c:v>
                </c:pt>
                <c:pt idx="48459">
                  <c:v>1</c:v>
                </c:pt>
                <c:pt idx="48460">
                  <c:v>1</c:v>
                </c:pt>
                <c:pt idx="48461">
                  <c:v>1</c:v>
                </c:pt>
                <c:pt idx="48462">
                  <c:v>1</c:v>
                </c:pt>
                <c:pt idx="48463">
                  <c:v>1</c:v>
                </c:pt>
                <c:pt idx="48464">
                  <c:v>1</c:v>
                </c:pt>
                <c:pt idx="48465">
                  <c:v>1</c:v>
                </c:pt>
                <c:pt idx="48466">
                  <c:v>1</c:v>
                </c:pt>
                <c:pt idx="48467">
                  <c:v>1</c:v>
                </c:pt>
                <c:pt idx="48468">
                  <c:v>1</c:v>
                </c:pt>
                <c:pt idx="48469">
                  <c:v>1</c:v>
                </c:pt>
                <c:pt idx="48470">
                  <c:v>1</c:v>
                </c:pt>
                <c:pt idx="48471">
                  <c:v>1</c:v>
                </c:pt>
                <c:pt idx="48472">
                  <c:v>1</c:v>
                </c:pt>
                <c:pt idx="48473">
                  <c:v>1</c:v>
                </c:pt>
                <c:pt idx="48474">
                  <c:v>1</c:v>
                </c:pt>
                <c:pt idx="48475">
                  <c:v>1</c:v>
                </c:pt>
                <c:pt idx="48476">
                  <c:v>1</c:v>
                </c:pt>
                <c:pt idx="48477">
                  <c:v>1</c:v>
                </c:pt>
                <c:pt idx="48478">
                  <c:v>0.75</c:v>
                </c:pt>
                <c:pt idx="48479">
                  <c:v>1</c:v>
                </c:pt>
                <c:pt idx="48480">
                  <c:v>1</c:v>
                </c:pt>
                <c:pt idx="48481">
                  <c:v>1</c:v>
                </c:pt>
                <c:pt idx="48482">
                  <c:v>1</c:v>
                </c:pt>
                <c:pt idx="48483">
                  <c:v>1</c:v>
                </c:pt>
                <c:pt idx="48484">
                  <c:v>1</c:v>
                </c:pt>
                <c:pt idx="48485">
                  <c:v>1</c:v>
                </c:pt>
                <c:pt idx="48486">
                  <c:v>1</c:v>
                </c:pt>
                <c:pt idx="48487">
                  <c:v>0.875</c:v>
                </c:pt>
                <c:pt idx="48488">
                  <c:v>1</c:v>
                </c:pt>
                <c:pt idx="48489">
                  <c:v>0.875</c:v>
                </c:pt>
                <c:pt idx="48490">
                  <c:v>1</c:v>
                </c:pt>
                <c:pt idx="48491">
                  <c:v>1</c:v>
                </c:pt>
                <c:pt idx="48492">
                  <c:v>1</c:v>
                </c:pt>
                <c:pt idx="48493">
                  <c:v>1</c:v>
                </c:pt>
                <c:pt idx="48494">
                  <c:v>1</c:v>
                </c:pt>
                <c:pt idx="48495">
                  <c:v>1</c:v>
                </c:pt>
                <c:pt idx="48496">
                  <c:v>1</c:v>
                </c:pt>
                <c:pt idx="48497">
                  <c:v>1</c:v>
                </c:pt>
                <c:pt idx="48498">
                  <c:v>0.875</c:v>
                </c:pt>
                <c:pt idx="48499">
                  <c:v>1</c:v>
                </c:pt>
                <c:pt idx="48500">
                  <c:v>1</c:v>
                </c:pt>
                <c:pt idx="48501">
                  <c:v>1</c:v>
                </c:pt>
                <c:pt idx="48502">
                  <c:v>1</c:v>
                </c:pt>
                <c:pt idx="48503">
                  <c:v>1</c:v>
                </c:pt>
                <c:pt idx="48504">
                  <c:v>1</c:v>
                </c:pt>
                <c:pt idx="48505">
                  <c:v>1</c:v>
                </c:pt>
                <c:pt idx="48506">
                  <c:v>1</c:v>
                </c:pt>
                <c:pt idx="48507">
                  <c:v>1</c:v>
                </c:pt>
                <c:pt idx="48508">
                  <c:v>0.875</c:v>
                </c:pt>
                <c:pt idx="48509">
                  <c:v>1</c:v>
                </c:pt>
                <c:pt idx="48510">
                  <c:v>1</c:v>
                </c:pt>
                <c:pt idx="48511">
                  <c:v>1</c:v>
                </c:pt>
                <c:pt idx="48512">
                  <c:v>1</c:v>
                </c:pt>
                <c:pt idx="48513">
                  <c:v>1</c:v>
                </c:pt>
                <c:pt idx="48514">
                  <c:v>1</c:v>
                </c:pt>
                <c:pt idx="48515">
                  <c:v>0.875</c:v>
                </c:pt>
                <c:pt idx="48516">
                  <c:v>1</c:v>
                </c:pt>
                <c:pt idx="48517">
                  <c:v>1</c:v>
                </c:pt>
                <c:pt idx="48518">
                  <c:v>1</c:v>
                </c:pt>
                <c:pt idx="48519">
                  <c:v>1</c:v>
                </c:pt>
                <c:pt idx="48520">
                  <c:v>1</c:v>
                </c:pt>
                <c:pt idx="48521">
                  <c:v>1</c:v>
                </c:pt>
                <c:pt idx="48522">
                  <c:v>1</c:v>
                </c:pt>
                <c:pt idx="48523">
                  <c:v>1</c:v>
                </c:pt>
                <c:pt idx="48524">
                  <c:v>1</c:v>
                </c:pt>
                <c:pt idx="48525">
                  <c:v>1</c:v>
                </c:pt>
                <c:pt idx="48526">
                  <c:v>1</c:v>
                </c:pt>
                <c:pt idx="48527">
                  <c:v>1</c:v>
                </c:pt>
                <c:pt idx="48528">
                  <c:v>1</c:v>
                </c:pt>
                <c:pt idx="48529">
                  <c:v>1</c:v>
                </c:pt>
                <c:pt idx="48530">
                  <c:v>1</c:v>
                </c:pt>
                <c:pt idx="48531">
                  <c:v>1</c:v>
                </c:pt>
                <c:pt idx="48532">
                  <c:v>1</c:v>
                </c:pt>
                <c:pt idx="48533">
                  <c:v>1</c:v>
                </c:pt>
                <c:pt idx="48534">
                  <c:v>1</c:v>
                </c:pt>
                <c:pt idx="48535">
                  <c:v>1</c:v>
                </c:pt>
                <c:pt idx="48536">
                  <c:v>1</c:v>
                </c:pt>
                <c:pt idx="48537">
                  <c:v>1</c:v>
                </c:pt>
                <c:pt idx="48538">
                  <c:v>1</c:v>
                </c:pt>
                <c:pt idx="48539">
                  <c:v>1</c:v>
                </c:pt>
                <c:pt idx="48540">
                  <c:v>1</c:v>
                </c:pt>
                <c:pt idx="48541">
                  <c:v>1</c:v>
                </c:pt>
                <c:pt idx="48542">
                  <c:v>1</c:v>
                </c:pt>
                <c:pt idx="48543">
                  <c:v>1</c:v>
                </c:pt>
                <c:pt idx="48544">
                  <c:v>1</c:v>
                </c:pt>
                <c:pt idx="48545">
                  <c:v>1</c:v>
                </c:pt>
                <c:pt idx="48546">
                  <c:v>1</c:v>
                </c:pt>
                <c:pt idx="48547">
                  <c:v>1</c:v>
                </c:pt>
                <c:pt idx="48548">
                  <c:v>1</c:v>
                </c:pt>
                <c:pt idx="48549">
                  <c:v>1</c:v>
                </c:pt>
                <c:pt idx="48550">
                  <c:v>0.875</c:v>
                </c:pt>
                <c:pt idx="48551">
                  <c:v>1</c:v>
                </c:pt>
                <c:pt idx="48552">
                  <c:v>1</c:v>
                </c:pt>
                <c:pt idx="48553">
                  <c:v>1</c:v>
                </c:pt>
                <c:pt idx="48554">
                  <c:v>1</c:v>
                </c:pt>
                <c:pt idx="48555">
                  <c:v>1</c:v>
                </c:pt>
                <c:pt idx="48556">
                  <c:v>1</c:v>
                </c:pt>
                <c:pt idx="48557">
                  <c:v>1</c:v>
                </c:pt>
                <c:pt idx="48558">
                  <c:v>1</c:v>
                </c:pt>
                <c:pt idx="48559">
                  <c:v>1</c:v>
                </c:pt>
                <c:pt idx="48560">
                  <c:v>1</c:v>
                </c:pt>
                <c:pt idx="48561">
                  <c:v>1</c:v>
                </c:pt>
                <c:pt idx="48562">
                  <c:v>1</c:v>
                </c:pt>
                <c:pt idx="48563">
                  <c:v>1</c:v>
                </c:pt>
                <c:pt idx="48564">
                  <c:v>1</c:v>
                </c:pt>
                <c:pt idx="48565">
                  <c:v>1</c:v>
                </c:pt>
                <c:pt idx="48566">
                  <c:v>1</c:v>
                </c:pt>
                <c:pt idx="48567">
                  <c:v>1</c:v>
                </c:pt>
                <c:pt idx="48568">
                  <c:v>1</c:v>
                </c:pt>
                <c:pt idx="48569">
                  <c:v>1</c:v>
                </c:pt>
                <c:pt idx="48570">
                  <c:v>1</c:v>
                </c:pt>
                <c:pt idx="48571">
                  <c:v>1</c:v>
                </c:pt>
                <c:pt idx="48572">
                  <c:v>1</c:v>
                </c:pt>
                <c:pt idx="48573">
                  <c:v>1</c:v>
                </c:pt>
                <c:pt idx="48574">
                  <c:v>1</c:v>
                </c:pt>
                <c:pt idx="48575">
                  <c:v>1</c:v>
                </c:pt>
                <c:pt idx="48576">
                  <c:v>1</c:v>
                </c:pt>
                <c:pt idx="48577">
                  <c:v>1</c:v>
                </c:pt>
                <c:pt idx="48578">
                  <c:v>1</c:v>
                </c:pt>
                <c:pt idx="48579">
                  <c:v>1</c:v>
                </c:pt>
                <c:pt idx="48580">
                  <c:v>1</c:v>
                </c:pt>
                <c:pt idx="48581">
                  <c:v>1</c:v>
                </c:pt>
                <c:pt idx="48582">
                  <c:v>1</c:v>
                </c:pt>
                <c:pt idx="48583">
                  <c:v>1</c:v>
                </c:pt>
                <c:pt idx="48584">
                  <c:v>1</c:v>
                </c:pt>
                <c:pt idx="48585">
                  <c:v>1</c:v>
                </c:pt>
                <c:pt idx="48586">
                  <c:v>1</c:v>
                </c:pt>
                <c:pt idx="48587">
                  <c:v>1</c:v>
                </c:pt>
                <c:pt idx="48588">
                  <c:v>1</c:v>
                </c:pt>
                <c:pt idx="48589">
                  <c:v>0.875</c:v>
                </c:pt>
                <c:pt idx="48590">
                  <c:v>1</c:v>
                </c:pt>
                <c:pt idx="48591">
                  <c:v>1</c:v>
                </c:pt>
                <c:pt idx="48592">
                  <c:v>1</c:v>
                </c:pt>
                <c:pt idx="48593">
                  <c:v>1</c:v>
                </c:pt>
                <c:pt idx="48594">
                  <c:v>1</c:v>
                </c:pt>
                <c:pt idx="48595">
                  <c:v>1</c:v>
                </c:pt>
                <c:pt idx="48596">
                  <c:v>1</c:v>
                </c:pt>
                <c:pt idx="48597">
                  <c:v>1</c:v>
                </c:pt>
                <c:pt idx="48598">
                  <c:v>1</c:v>
                </c:pt>
                <c:pt idx="48599">
                  <c:v>1</c:v>
                </c:pt>
                <c:pt idx="48600">
                  <c:v>0.875</c:v>
                </c:pt>
                <c:pt idx="48601">
                  <c:v>1</c:v>
                </c:pt>
                <c:pt idx="48602">
                  <c:v>1</c:v>
                </c:pt>
                <c:pt idx="48603">
                  <c:v>1</c:v>
                </c:pt>
                <c:pt idx="48604">
                  <c:v>1</c:v>
                </c:pt>
                <c:pt idx="48605">
                  <c:v>1</c:v>
                </c:pt>
                <c:pt idx="48606">
                  <c:v>1</c:v>
                </c:pt>
                <c:pt idx="48607">
                  <c:v>1</c:v>
                </c:pt>
                <c:pt idx="48608">
                  <c:v>1</c:v>
                </c:pt>
                <c:pt idx="48609">
                  <c:v>1</c:v>
                </c:pt>
                <c:pt idx="48610">
                  <c:v>1</c:v>
                </c:pt>
                <c:pt idx="48611">
                  <c:v>1</c:v>
                </c:pt>
                <c:pt idx="48612">
                  <c:v>1</c:v>
                </c:pt>
                <c:pt idx="48613">
                  <c:v>1</c:v>
                </c:pt>
                <c:pt idx="48614">
                  <c:v>0.875</c:v>
                </c:pt>
                <c:pt idx="48615">
                  <c:v>1</c:v>
                </c:pt>
                <c:pt idx="48616">
                  <c:v>1</c:v>
                </c:pt>
                <c:pt idx="48617">
                  <c:v>1</c:v>
                </c:pt>
                <c:pt idx="48618">
                  <c:v>1</c:v>
                </c:pt>
                <c:pt idx="48619">
                  <c:v>1</c:v>
                </c:pt>
                <c:pt idx="48620">
                  <c:v>1</c:v>
                </c:pt>
                <c:pt idx="48621">
                  <c:v>0.875</c:v>
                </c:pt>
                <c:pt idx="48622">
                  <c:v>1</c:v>
                </c:pt>
                <c:pt idx="48623">
                  <c:v>1</c:v>
                </c:pt>
                <c:pt idx="48624">
                  <c:v>1</c:v>
                </c:pt>
                <c:pt idx="48625">
                  <c:v>1</c:v>
                </c:pt>
                <c:pt idx="48626">
                  <c:v>1</c:v>
                </c:pt>
                <c:pt idx="48627">
                  <c:v>1</c:v>
                </c:pt>
                <c:pt idx="48628">
                  <c:v>1</c:v>
                </c:pt>
                <c:pt idx="48629">
                  <c:v>1</c:v>
                </c:pt>
                <c:pt idx="48630">
                  <c:v>1</c:v>
                </c:pt>
                <c:pt idx="48631">
                  <c:v>0.875</c:v>
                </c:pt>
                <c:pt idx="48632">
                  <c:v>1</c:v>
                </c:pt>
                <c:pt idx="48633">
                  <c:v>1</c:v>
                </c:pt>
                <c:pt idx="48634">
                  <c:v>1</c:v>
                </c:pt>
                <c:pt idx="48635">
                  <c:v>1</c:v>
                </c:pt>
                <c:pt idx="48636">
                  <c:v>1</c:v>
                </c:pt>
                <c:pt idx="48637">
                  <c:v>0.875</c:v>
                </c:pt>
                <c:pt idx="48638">
                  <c:v>1</c:v>
                </c:pt>
                <c:pt idx="48639">
                  <c:v>1</c:v>
                </c:pt>
                <c:pt idx="48640">
                  <c:v>1</c:v>
                </c:pt>
                <c:pt idx="48641">
                  <c:v>1</c:v>
                </c:pt>
                <c:pt idx="48642">
                  <c:v>1</c:v>
                </c:pt>
                <c:pt idx="48643">
                  <c:v>1</c:v>
                </c:pt>
                <c:pt idx="48644">
                  <c:v>1</c:v>
                </c:pt>
                <c:pt idx="48645">
                  <c:v>1</c:v>
                </c:pt>
                <c:pt idx="48646">
                  <c:v>1</c:v>
                </c:pt>
                <c:pt idx="48647">
                  <c:v>1</c:v>
                </c:pt>
                <c:pt idx="48648">
                  <c:v>1</c:v>
                </c:pt>
                <c:pt idx="48649">
                  <c:v>0.875</c:v>
                </c:pt>
                <c:pt idx="48650">
                  <c:v>1</c:v>
                </c:pt>
                <c:pt idx="48651">
                  <c:v>1</c:v>
                </c:pt>
                <c:pt idx="48652">
                  <c:v>1</c:v>
                </c:pt>
                <c:pt idx="48653">
                  <c:v>1</c:v>
                </c:pt>
                <c:pt idx="48654">
                  <c:v>1</c:v>
                </c:pt>
                <c:pt idx="48655">
                  <c:v>1</c:v>
                </c:pt>
                <c:pt idx="48656">
                  <c:v>1</c:v>
                </c:pt>
                <c:pt idx="48657">
                  <c:v>0.875</c:v>
                </c:pt>
                <c:pt idx="48658">
                  <c:v>1</c:v>
                </c:pt>
                <c:pt idx="48659">
                  <c:v>1</c:v>
                </c:pt>
                <c:pt idx="48660">
                  <c:v>0.875</c:v>
                </c:pt>
                <c:pt idx="48661">
                  <c:v>1</c:v>
                </c:pt>
                <c:pt idx="48662">
                  <c:v>1</c:v>
                </c:pt>
                <c:pt idx="48663">
                  <c:v>1</c:v>
                </c:pt>
                <c:pt idx="48664">
                  <c:v>1</c:v>
                </c:pt>
                <c:pt idx="48665">
                  <c:v>1</c:v>
                </c:pt>
                <c:pt idx="48666">
                  <c:v>1</c:v>
                </c:pt>
                <c:pt idx="48667">
                  <c:v>1</c:v>
                </c:pt>
                <c:pt idx="48668">
                  <c:v>1</c:v>
                </c:pt>
                <c:pt idx="48669">
                  <c:v>1</c:v>
                </c:pt>
                <c:pt idx="48670">
                  <c:v>1</c:v>
                </c:pt>
                <c:pt idx="48671">
                  <c:v>1</c:v>
                </c:pt>
                <c:pt idx="48672">
                  <c:v>1</c:v>
                </c:pt>
                <c:pt idx="48673">
                  <c:v>1</c:v>
                </c:pt>
                <c:pt idx="48674">
                  <c:v>0.875</c:v>
                </c:pt>
                <c:pt idx="48675">
                  <c:v>1</c:v>
                </c:pt>
                <c:pt idx="48676">
                  <c:v>1</c:v>
                </c:pt>
                <c:pt idx="48677">
                  <c:v>1</c:v>
                </c:pt>
                <c:pt idx="48678">
                  <c:v>1</c:v>
                </c:pt>
                <c:pt idx="48679">
                  <c:v>1</c:v>
                </c:pt>
                <c:pt idx="48680">
                  <c:v>1</c:v>
                </c:pt>
                <c:pt idx="48681">
                  <c:v>1</c:v>
                </c:pt>
                <c:pt idx="48682">
                  <c:v>1</c:v>
                </c:pt>
                <c:pt idx="48683">
                  <c:v>1</c:v>
                </c:pt>
                <c:pt idx="48684">
                  <c:v>1</c:v>
                </c:pt>
                <c:pt idx="48685">
                  <c:v>1</c:v>
                </c:pt>
                <c:pt idx="48686">
                  <c:v>1</c:v>
                </c:pt>
                <c:pt idx="48687">
                  <c:v>1</c:v>
                </c:pt>
                <c:pt idx="48688">
                  <c:v>1</c:v>
                </c:pt>
                <c:pt idx="48689">
                  <c:v>1</c:v>
                </c:pt>
                <c:pt idx="48690">
                  <c:v>1</c:v>
                </c:pt>
                <c:pt idx="48691">
                  <c:v>1</c:v>
                </c:pt>
                <c:pt idx="48692">
                  <c:v>1</c:v>
                </c:pt>
                <c:pt idx="48693">
                  <c:v>1</c:v>
                </c:pt>
                <c:pt idx="48694">
                  <c:v>1</c:v>
                </c:pt>
                <c:pt idx="48695">
                  <c:v>1</c:v>
                </c:pt>
                <c:pt idx="48696">
                  <c:v>1</c:v>
                </c:pt>
                <c:pt idx="48697">
                  <c:v>1</c:v>
                </c:pt>
                <c:pt idx="48698">
                  <c:v>1</c:v>
                </c:pt>
                <c:pt idx="48699">
                  <c:v>1</c:v>
                </c:pt>
                <c:pt idx="48700">
                  <c:v>1</c:v>
                </c:pt>
                <c:pt idx="48701">
                  <c:v>1</c:v>
                </c:pt>
                <c:pt idx="48702">
                  <c:v>1</c:v>
                </c:pt>
                <c:pt idx="48703">
                  <c:v>0.875</c:v>
                </c:pt>
                <c:pt idx="48704">
                  <c:v>1</c:v>
                </c:pt>
                <c:pt idx="48705">
                  <c:v>1</c:v>
                </c:pt>
                <c:pt idx="48706">
                  <c:v>1</c:v>
                </c:pt>
                <c:pt idx="48707">
                  <c:v>1</c:v>
                </c:pt>
                <c:pt idx="48708">
                  <c:v>0.875</c:v>
                </c:pt>
                <c:pt idx="48709">
                  <c:v>1</c:v>
                </c:pt>
                <c:pt idx="48710">
                  <c:v>1</c:v>
                </c:pt>
                <c:pt idx="48711">
                  <c:v>1</c:v>
                </c:pt>
                <c:pt idx="48712">
                  <c:v>1</c:v>
                </c:pt>
                <c:pt idx="48713">
                  <c:v>1</c:v>
                </c:pt>
                <c:pt idx="48714">
                  <c:v>1</c:v>
                </c:pt>
                <c:pt idx="48715">
                  <c:v>1</c:v>
                </c:pt>
                <c:pt idx="48716">
                  <c:v>1</c:v>
                </c:pt>
                <c:pt idx="48717">
                  <c:v>1</c:v>
                </c:pt>
                <c:pt idx="48718">
                  <c:v>1</c:v>
                </c:pt>
                <c:pt idx="48719">
                  <c:v>1</c:v>
                </c:pt>
                <c:pt idx="48720">
                  <c:v>1</c:v>
                </c:pt>
                <c:pt idx="48721">
                  <c:v>1</c:v>
                </c:pt>
                <c:pt idx="48722">
                  <c:v>1</c:v>
                </c:pt>
                <c:pt idx="48723">
                  <c:v>1</c:v>
                </c:pt>
                <c:pt idx="48724">
                  <c:v>1</c:v>
                </c:pt>
                <c:pt idx="48725">
                  <c:v>1</c:v>
                </c:pt>
                <c:pt idx="48726">
                  <c:v>0.875</c:v>
                </c:pt>
                <c:pt idx="48727">
                  <c:v>1</c:v>
                </c:pt>
                <c:pt idx="48728">
                  <c:v>1</c:v>
                </c:pt>
                <c:pt idx="48729">
                  <c:v>1</c:v>
                </c:pt>
                <c:pt idx="48730">
                  <c:v>1</c:v>
                </c:pt>
                <c:pt idx="48731">
                  <c:v>1</c:v>
                </c:pt>
                <c:pt idx="48732">
                  <c:v>1</c:v>
                </c:pt>
                <c:pt idx="48733">
                  <c:v>1</c:v>
                </c:pt>
                <c:pt idx="48734">
                  <c:v>1</c:v>
                </c:pt>
                <c:pt idx="48735">
                  <c:v>1</c:v>
                </c:pt>
                <c:pt idx="48736">
                  <c:v>1</c:v>
                </c:pt>
                <c:pt idx="48737">
                  <c:v>1</c:v>
                </c:pt>
                <c:pt idx="48738">
                  <c:v>1</c:v>
                </c:pt>
                <c:pt idx="48739">
                  <c:v>1</c:v>
                </c:pt>
                <c:pt idx="48740">
                  <c:v>0.875</c:v>
                </c:pt>
                <c:pt idx="48741">
                  <c:v>1</c:v>
                </c:pt>
                <c:pt idx="48742">
                  <c:v>1</c:v>
                </c:pt>
                <c:pt idx="48743">
                  <c:v>1</c:v>
                </c:pt>
                <c:pt idx="48744">
                  <c:v>1</c:v>
                </c:pt>
                <c:pt idx="48745">
                  <c:v>1</c:v>
                </c:pt>
                <c:pt idx="48746">
                  <c:v>1</c:v>
                </c:pt>
                <c:pt idx="48747">
                  <c:v>1</c:v>
                </c:pt>
                <c:pt idx="48748">
                  <c:v>1</c:v>
                </c:pt>
                <c:pt idx="48749">
                  <c:v>1</c:v>
                </c:pt>
                <c:pt idx="48750">
                  <c:v>1</c:v>
                </c:pt>
                <c:pt idx="48751">
                  <c:v>0.875</c:v>
                </c:pt>
                <c:pt idx="48752">
                  <c:v>1</c:v>
                </c:pt>
                <c:pt idx="48753">
                  <c:v>1</c:v>
                </c:pt>
                <c:pt idx="48754">
                  <c:v>1</c:v>
                </c:pt>
                <c:pt idx="48755">
                  <c:v>1</c:v>
                </c:pt>
                <c:pt idx="48756">
                  <c:v>1</c:v>
                </c:pt>
                <c:pt idx="48757">
                  <c:v>1</c:v>
                </c:pt>
                <c:pt idx="48758">
                  <c:v>1</c:v>
                </c:pt>
                <c:pt idx="48759">
                  <c:v>1</c:v>
                </c:pt>
                <c:pt idx="48760">
                  <c:v>1</c:v>
                </c:pt>
                <c:pt idx="48761">
                  <c:v>1</c:v>
                </c:pt>
                <c:pt idx="48762">
                  <c:v>1</c:v>
                </c:pt>
                <c:pt idx="48763">
                  <c:v>1</c:v>
                </c:pt>
                <c:pt idx="48764">
                  <c:v>1</c:v>
                </c:pt>
                <c:pt idx="48765">
                  <c:v>1</c:v>
                </c:pt>
                <c:pt idx="48766">
                  <c:v>1</c:v>
                </c:pt>
                <c:pt idx="48767">
                  <c:v>1</c:v>
                </c:pt>
                <c:pt idx="48768">
                  <c:v>1</c:v>
                </c:pt>
                <c:pt idx="48769">
                  <c:v>1</c:v>
                </c:pt>
                <c:pt idx="48770">
                  <c:v>1</c:v>
                </c:pt>
                <c:pt idx="48771">
                  <c:v>1</c:v>
                </c:pt>
                <c:pt idx="48772">
                  <c:v>1</c:v>
                </c:pt>
                <c:pt idx="48773">
                  <c:v>1</c:v>
                </c:pt>
                <c:pt idx="48774">
                  <c:v>1</c:v>
                </c:pt>
                <c:pt idx="48775">
                  <c:v>1</c:v>
                </c:pt>
                <c:pt idx="48776">
                  <c:v>1</c:v>
                </c:pt>
                <c:pt idx="48777">
                  <c:v>1</c:v>
                </c:pt>
                <c:pt idx="48778">
                  <c:v>1</c:v>
                </c:pt>
                <c:pt idx="48779">
                  <c:v>1</c:v>
                </c:pt>
                <c:pt idx="48780">
                  <c:v>1</c:v>
                </c:pt>
                <c:pt idx="48781">
                  <c:v>1</c:v>
                </c:pt>
                <c:pt idx="48782">
                  <c:v>1</c:v>
                </c:pt>
                <c:pt idx="48783">
                  <c:v>1</c:v>
                </c:pt>
                <c:pt idx="48784">
                  <c:v>1</c:v>
                </c:pt>
                <c:pt idx="48785">
                  <c:v>1</c:v>
                </c:pt>
                <c:pt idx="48786">
                  <c:v>1</c:v>
                </c:pt>
                <c:pt idx="48787">
                  <c:v>1</c:v>
                </c:pt>
                <c:pt idx="48788">
                  <c:v>1</c:v>
                </c:pt>
                <c:pt idx="48789">
                  <c:v>1</c:v>
                </c:pt>
                <c:pt idx="48790">
                  <c:v>1</c:v>
                </c:pt>
                <c:pt idx="48791">
                  <c:v>1</c:v>
                </c:pt>
                <c:pt idx="48792">
                  <c:v>1</c:v>
                </c:pt>
                <c:pt idx="48793">
                  <c:v>1</c:v>
                </c:pt>
                <c:pt idx="48794">
                  <c:v>1</c:v>
                </c:pt>
                <c:pt idx="48795">
                  <c:v>1</c:v>
                </c:pt>
                <c:pt idx="48796">
                  <c:v>1</c:v>
                </c:pt>
                <c:pt idx="48797">
                  <c:v>1</c:v>
                </c:pt>
                <c:pt idx="48798">
                  <c:v>1</c:v>
                </c:pt>
                <c:pt idx="48799">
                  <c:v>1</c:v>
                </c:pt>
                <c:pt idx="48800">
                  <c:v>1</c:v>
                </c:pt>
                <c:pt idx="48801">
                  <c:v>1</c:v>
                </c:pt>
                <c:pt idx="48802">
                  <c:v>1</c:v>
                </c:pt>
                <c:pt idx="48803">
                  <c:v>1</c:v>
                </c:pt>
                <c:pt idx="48804">
                  <c:v>0.875</c:v>
                </c:pt>
                <c:pt idx="48805">
                  <c:v>1</c:v>
                </c:pt>
                <c:pt idx="48806">
                  <c:v>1</c:v>
                </c:pt>
                <c:pt idx="48807">
                  <c:v>0.875</c:v>
                </c:pt>
                <c:pt idx="48808">
                  <c:v>1</c:v>
                </c:pt>
                <c:pt idx="48809">
                  <c:v>1</c:v>
                </c:pt>
                <c:pt idx="48810">
                  <c:v>1</c:v>
                </c:pt>
                <c:pt idx="48811">
                  <c:v>1</c:v>
                </c:pt>
                <c:pt idx="48812">
                  <c:v>1</c:v>
                </c:pt>
                <c:pt idx="48813">
                  <c:v>1</c:v>
                </c:pt>
                <c:pt idx="48814">
                  <c:v>1</c:v>
                </c:pt>
                <c:pt idx="48815">
                  <c:v>1</c:v>
                </c:pt>
                <c:pt idx="48816">
                  <c:v>1</c:v>
                </c:pt>
                <c:pt idx="48817">
                  <c:v>1</c:v>
                </c:pt>
                <c:pt idx="48818">
                  <c:v>1</c:v>
                </c:pt>
                <c:pt idx="48819">
                  <c:v>0.875</c:v>
                </c:pt>
                <c:pt idx="48820">
                  <c:v>1</c:v>
                </c:pt>
                <c:pt idx="48821">
                  <c:v>1</c:v>
                </c:pt>
                <c:pt idx="48822">
                  <c:v>1</c:v>
                </c:pt>
                <c:pt idx="48823">
                  <c:v>1</c:v>
                </c:pt>
                <c:pt idx="48824">
                  <c:v>1</c:v>
                </c:pt>
                <c:pt idx="48825">
                  <c:v>1</c:v>
                </c:pt>
                <c:pt idx="48826">
                  <c:v>1</c:v>
                </c:pt>
                <c:pt idx="48827">
                  <c:v>1</c:v>
                </c:pt>
                <c:pt idx="48828">
                  <c:v>0.875</c:v>
                </c:pt>
                <c:pt idx="48829">
                  <c:v>1</c:v>
                </c:pt>
                <c:pt idx="48830">
                  <c:v>1</c:v>
                </c:pt>
                <c:pt idx="48831">
                  <c:v>0.875</c:v>
                </c:pt>
                <c:pt idx="48832">
                  <c:v>1</c:v>
                </c:pt>
                <c:pt idx="48833">
                  <c:v>1</c:v>
                </c:pt>
                <c:pt idx="48834">
                  <c:v>1</c:v>
                </c:pt>
                <c:pt idx="48835">
                  <c:v>1</c:v>
                </c:pt>
                <c:pt idx="48836">
                  <c:v>1</c:v>
                </c:pt>
                <c:pt idx="48837">
                  <c:v>1</c:v>
                </c:pt>
                <c:pt idx="48838">
                  <c:v>1</c:v>
                </c:pt>
                <c:pt idx="48839">
                  <c:v>1</c:v>
                </c:pt>
                <c:pt idx="48840">
                  <c:v>1</c:v>
                </c:pt>
                <c:pt idx="48841">
                  <c:v>1</c:v>
                </c:pt>
                <c:pt idx="48842">
                  <c:v>1</c:v>
                </c:pt>
                <c:pt idx="48843">
                  <c:v>1</c:v>
                </c:pt>
                <c:pt idx="48844">
                  <c:v>1</c:v>
                </c:pt>
                <c:pt idx="48845">
                  <c:v>1</c:v>
                </c:pt>
                <c:pt idx="48846">
                  <c:v>1</c:v>
                </c:pt>
                <c:pt idx="48847">
                  <c:v>1</c:v>
                </c:pt>
                <c:pt idx="48848">
                  <c:v>1</c:v>
                </c:pt>
                <c:pt idx="48849">
                  <c:v>1</c:v>
                </c:pt>
                <c:pt idx="48850">
                  <c:v>1</c:v>
                </c:pt>
                <c:pt idx="48851">
                  <c:v>1</c:v>
                </c:pt>
                <c:pt idx="48852">
                  <c:v>0.875</c:v>
                </c:pt>
                <c:pt idx="48853">
                  <c:v>1</c:v>
                </c:pt>
                <c:pt idx="48854">
                  <c:v>1</c:v>
                </c:pt>
                <c:pt idx="48855">
                  <c:v>1</c:v>
                </c:pt>
                <c:pt idx="48856">
                  <c:v>1</c:v>
                </c:pt>
                <c:pt idx="48857">
                  <c:v>1</c:v>
                </c:pt>
                <c:pt idx="48858">
                  <c:v>1</c:v>
                </c:pt>
                <c:pt idx="48859">
                  <c:v>1</c:v>
                </c:pt>
                <c:pt idx="48860">
                  <c:v>1</c:v>
                </c:pt>
                <c:pt idx="48861">
                  <c:v>1</c:v>
                </c:pt>
                <c:pt idx="48862">
                  <c:v>1</c:v>
                </c:pt>
                <c:pt idx="48863">
                  <c:v>1</c:v>
                </c:pt>
                <c:pt idx="48864">
                  <c:v>1</c:v>
                </c:pt>
                <c:pt idx="48865">
                  <c:v>1</c:v>
                </c:pt>
                <c:pt idx="48866">
                  <c:v>1</c:v>
                </c:pt>
                <c:pt idx="48867">
                  <c:v>0.875</c:v>
                </c:pt>
                <c:pt idx="48868">
                  <c:v>1</c:v>
                </c:pt>
                <c:pt idx="48869">
                  <c:v>1</c:v>
                </c:pt>
                <c:pt idx="48870">
                  <c:v>1</c:v>
                </c:pt>
                <c:pt idx="48871">
                  <c:v>1</c:v>
                </c:pt>
                <c:pt idx="48872">
                  <c:v>1</c:v>
                </c:pt>
                <c:pt idx="48873">
                  <c:v>1</c:v>
                </c:pt>
                <c:pt idx="48874">
                  <c:v>1</c:v>
                </c:pt>
                <c:pt idx="48875">
                  <c:v>1</c:v>
                </c:pt>
                <c:pt idx="48876">
                  <c:v>1</c:v>
                </c:pt>
                <c:pt idx="48877">
                  <c:v>1</c:v>
                </c:pt>
                <c:pt idx="48878">
                  <c:v>1</c:v>
                </c:pt>
                <c:pt idx="48879">
                  <c:v>1</c:v>
                </c:pt>
                <c:pt idx="48880">
                  <c:v>0.875</c:v>
                </c:pt>
                <c:pt idx="48881">
                  <c:v>1</c:v>
                </c:pt>
                <c:pt idx="48882">
                  <c:v>1</c:v>
                </c:pt>
                <c:pt idx="48883">
                  <c:v>1</c:v>
                </c:pt>
                <c:pt idx="48884">
                  <c:v>1</c:v>
                </c:pt>
                <c:pt idx="48885">
                  <c:v>1</c:v>
                </c:pt>
                <c:pt idx="48886">
                  <c:v>1</c:v>
                </c:pt>
                <c:pt idx="48887">
                  <c:v>1</c:v>
                </c:pt>
                <c:pt idx="48888">
                  <c:v>1</c:v>
                </c:pt>
                <c:pt idx="48889">
                  <c:v>1</c:v>
                </c:pt>
                <c:pt idx="48890">
                  <c:v>1</c:v>
                </c:pt>
                <c:pt idx="48891">
                  <c:v>1</c:v>
                </c:pt>
                <c:pt idx="48892">
                  <c:v>1</c:v>
                </c:pt>
                <c:pt idx="48893">
                  <c:v>1</c:v>
                </c:pt>
                <c:pt idx="48894">
                  <c:v>1</c:v>
                </c:pt>
                <c:pt idx="48895">
                  <c:v>1</c:v>
                </c:pt>
                <c:pt idx="48896">
                  <c:v>1</c:v>
                </c:pt>
                <c:pt idx="48897">
                  <c:v>1</c:v>
                </c:pt>
                <c:pt idx="48898">
                  <c:v>1</c:v>
                </c:pt>
                <c:pt idx="48899">
                  <c:v>1</c:v>
                </c:pt>
                <c:pt idx="48900">
                  <c:v>1</c:v>
                </c:pt>
                <c:pt idx="48901">
                  <c:v>1</c:v>
                </c:pt>
                <c:pt idx="48902">
                  <c:v>1</c:v>
                </c:pt>
                <c:pt idx="48903">
                  <c:v>1</c:v>
                </c:pt>
                <c:pt idx="48904">
                  <c:v>1</c:v>
                </c:pt>
                <c:pt idx="48905">
                  <c:v>1</c:v>
                </c:pt>
                <c:pt idx="48906">
                  <c:v>1</c:v>
                </c:pt>
                <c:pt idx="48907">
                  <c:v>1</c:v>
                </c:pt>
                <c:pt idx="48908">
                  <c:v>1</c:v>
                </c:pt>
                <c:pt idx="48909">
                  <c:v>1</c:v>
                </c:pt>
                <c:pt idx="48910">
                  <c:v>1</c:v>
                </c:pt>
                <c:pt idx="48911">
                  <c:v>1</c:v>
                </c:pt>
                <c:pt idx="48912">
                  <c:v>1</c:v>
                </c:pt>
                <c:pt idx="48913">
                  <c:v>1</c:v>
                </c:pt>
                <c:pt idx="48914">
                  <c:v>1</c:v>
                </c:pt>
                <c:pt idx="48915">
                  <c:v>1</c:v>
                </c:pt>
                <c:pt idx="48916">
                  <c:v>1</c:v>
                </c:pt>
                <c:pt idx="48917">
                  <c:v>1</c:v>
                </c:pt>
                <c:pt idx="48918">
                  <c:v>1</c:v>
                </c:pt>
                <c:pt idx="48919">
                  <c:v>1</c:v>
                </c:pt>
                <c:pt idx="48920">
                  <c:v>0.85714285700000004</c:v>
                </c:pt>
                <c:pt idx="48921">
                  <c:v>1</c:v>
                </c:pt>
                <c:pt idx="48922">
                  <c:v>1</c:v>
                </c:pt>
                <c:pt idx="48923">
                  <c:v>0.85714285700000004</c:v>
                </c:pt>
                <c:pt idx="48924">
                  <c:v>1</c:v>
                </c:pt>
                <c:pt idx="48925">
                  <c:v>1</c:v>
                </c:pt>
                <c:pt idx="48926">
                  <c:v>0.85714285700000004</c:v>
                </c:pt>
                <c:pt idx="48927">
                  <c:v>0.85714285700000004</c:v>
                </c:pt>
                <c:pt idx="48928">
                  <c:v>0.85714285700000004</c:v>
                </c:pt>
                <c:pt idx="48929">
                  <c:v>1</c:v>
                </c:pt>
                <c:pt idx="48930">
                  <c:v>1</c:v>
                </c:pt>
                <c:pt idx="48931">
                  <c:v>1</c:v>
                </c:pt>
                <c:pt idx="48932">
                  <c:v>1</c:v>
                </c:pt>
                <c:pt idx="48933">
                  <c:v>1</c:v>
                </c:pt>
                <c:pt idx="48934">
                  <c:v>1</c:v>
                </c:pt>
                <c:pt idx="48935">
                  <c:v>1</c:v>
                </c:pt>
                <c:pt idx="48936">
                  <c:v>1</c:v>
                </c:pt>
                <c:pt idx="48937">
                  <c:v>1</c:v>
                </c:pt>
                <c:pt idx="48938">
                  <c:v>0.85714285700000004</c:v>
                </c:pt>
                <c:pt idx="48939">
                  <c:v>1</c:v>
                </c:pt>
                <c:pt idx="48940">
                  <c:v>1</c:v>
                </c:pt>
                <c:pt idx="48941">
                  <c:v>1</c:v>
                </c:pt>
                <c:pt idx="48942">
                  <c:v>1</c:v>
                </c:pt>
                <c:pt idx="48943">
                  <c:v>1</c:v>
                </c:pt>
                <c:pt idx="48944">
                  <c:v>1</c:v>
                </c:pt>
                <c:pt idx="48945">
                  <c:v>1</c:v>
                </c:pt>
                <c:pt idx="48946">
                  <c:v>1</c:v>
                </c:pt>
                <c:pt idx="48947">
                  <c:v>0.85714285700000004</c:v>
                </c:pt>
                <c:pt idx="48948">
                  <c:v>1</c:v>
                </c:pt>
                <c:pt idx="48949">
                  <c:v>1</c:v>
                </c:pt>
                <c:pt idx="48950">
                  <c:v>1</c:v>
                </c:pt>
                <c:pt idx="48951">
                  <c:v>0.85714285700000004</c:v>
                </c:pt>
                <c:pt idx="48952">
                  <c:v>1</c:v>
                </c:pt>
                <c:pt idx="48953">
                  <c:v>1</c:v>
                </c:pt>
                <c:pt idx="48954">
                  <c:v>1</c:v>
                </c:pt>
                <c:pt idx="48955">
                  <c:v>1</c:v>
                </c:pt>
                <c:pt idx="48956">
                  <c:v>1</c:v>
                </c:pt>
                <c:pt idx="48957">
                  <c:v>1</c:v>
                </c:pt>
                <c:pt idx="48958">
                  <c:v>1</c:v>
                </c:pt>
                <c:pt idx="48959">
                  <c:v>1</c:v>
                </c:pt>
                <c:pt idx="48960">
                  <c:v>1</c:v>
                </c:pt>
                <c:pt idx="48961">
                  <c:v>1</c:v>
                </c:pt>
                <c:pt idx="48962">
                  <c:v>1</c:v>
                </c:pt>
                <c:pt idx="48963">
                  <c:v>1</c:v>
                </c:pt>
                <c:pt idx="48964">
                  <c:v>1</c:v>
                </c:pt>
                <c:pt idx="48965">
                  <c:v>1</c:v>
                </c:pt>
                <c:pt idx="48966">
                  <c:v>1</c:v>
                </c:pt>
                <c:pt idx="48967">
                  <c:v>1</c:v>
                </c:pt>
                <c:pt idx="48968">
                  <c:v>1</c:v>
                </c:pt>
                <c:pt idx="48969">
                  <c:v>1</c:v>
                </c:pt>
                <c:pt idx="48970">
                  <c:v>1</c:v>
                </c:pt>
                <c:pt idx="48971">
                  <c:v>1</c:v>
                </c:pt>
                <c:pt idx="48972">
                  <c:v>1</c:v>
                </c:pt>
                <c:pt idx="48973">
                  <c:v>1</c:v>
                </c:pt>
                <c:pt idx="48974">
                  <c:v>1</c:v>
                </c:pt>
                <c:pt idx="48975">
                  <c:v>1</c:v>
                </c:pt>
                <c:pt idx="48976">
                  <c:v>1</c:v>
                </c:pt>
                <c:pt idx="48977">
                  <c:v>1</c:v>
                </c:pt>
                <c:pt idx="48978">
                  <c:v>1</c:v>
                </c:pt>
                <c:pt idx="48979">
                  <c:v>1</c:v>
                </c:pt>
                <c:pt idx="48980">
                  <c:v>0.85714285700000004</c:v>
                </c:pt>
                <c:pt idx="48981">
                  <c:v>1</c:v>
                </c:pt>
                <c:pt idx="48982">
                  <c:v>1</c:v>
                </c:pt>
                <c:pt idx="48983">
                  <c:v>0.85714285700000004</c:v>
                </c:pt>
                <c:pt idx="48984">
                  <c:v>1</c:v>
                </c:pt>
                <c:pt idx="48985">
                  <c:v>1</c:v>
                </c:pt>
                <c:pt idx="48986">
                  <c:v>1</c:v>
                </c:pt>
                <c:pt idx="48987">
                  <c:v>1</c:v>
                </c:pt>
                <c:pt idx="48988">
                  <c:v>1</c:v>
                </c:pt>
                <c:pt idx="48989">
                  <c:v>1</c:v>
                </c:pt>
                <c:pt idx="48990">
                  <c:v>0.85714285700000004</c:v>
                </c:pt>
                <c:pt idx="48991">
                  <c:v>1</c:v>
                </c:pt>
                <c:pt idx="48992">
                  <c:v>1</c:v>
                </c:pt>
                <c:pt idx="48993">
                  <c:v>0.85714285700000004</c:v>
                </c:pt>
                <c:pt idx="48994">
                  <c:v>1</c:v>
                </c:pt>
                <c:pt idx="48995">
                  <c:v>1</c:v>
                </c:pt>
                <c:pt idx="48996">
                  <c:v>1</c:v>
                </c:pt>
                <c:pt idx="48997">
                  <c:v>1</c:v>
                </c:pt>
                <c:pt idx="48998">
                  <c:v>1</c:v>
                </c:pt>
                <c:pt idx="48999">
                  <c:v>1</c:v>
                </c:pt>
                <c:pt idx="49000">
                  <c:v>0.85714285700000004</c:v>
                </c:pt>
                <c:pt idx="49001">
                  <c:v>1</c:v>
                </c:pt>
                <c:pt idx="49002">
                  <c:v>1</c:v>
                </c:pt>
                <c:pt idx="49003">
                  <c:v>1</c:v>
                </c:pt>
                <c:pt idx="49004">
                  <c:v>1</c:v>
                </c:pt>
                <c:pt idx="49005">
                  <c:v>1</c:v>
                </c:pt>
                <c:pt idx="49006">
                  <c:v>1</c:v>
                </c:pt>
                <c:pt idx="49007">
                  <c:v>1</c:v>
                </c:pt>
                <c:pt idx="49008">
                  <c:v>1</c:v>
                </c:pt>
                <c:pt idx="49009">
                  <c:v>1</c:v>
                </c:pt>
                <c:pt idx="49010">
                  <c:v>1</c:v>
                </c:pt>
                <c:pt idx="49011">
                  <c:v>1</c:v>
                </c:pt>
                <c:pt idx="49012">
                  <c:v>0.85714285700000004</c:v>
                </c:pt>
                <c:pt idx="49013">
                  <c:v>1</c:v>
                </c:pt>
                <c:pt idx="49014">
                  <c:v>0.85714285700000004</c:v>
                </c:pt>
                <c:pt idx="49015">
                  <c:v>1</c:v>
                </c:pt>
                <c:pt idx="49016">
                  <c:v>1</c:v>
                </c:pt>
                <c:pt idx="49017">
                  <c:v>0.85714285700000004</c:v>
                </c:pt>
                <c:pt idx="49018">
                  <c:v>1</c:v>
                </c:pt>
                <c:pt idx="49019">
                  <c:v>0.85714285700000004</c:v>
                </c:pt>
                <c:pt idx="49020">
                  <c:v>1</c:v>
                </c:pt>
                <c:pt idx="49021">
                  <c:v>1</c:v>
                </c:pt>
                <c:pt idx="49022">
                  <c:v>1</c:v>
                </c:pt>
                <c:pt idx="49023">
                  <c:v>1</c:v>
                </c:pt>
                <c:pt idx="49024">
                  <c:v>1</c:v>
                </c:pt>
                <c:pt idx="49025">
                  <c:v>0.85714285700000004</c:v>
                </c:pt>
                <c:pt idx="49026">
                  <c:v>1</c:v>
                </c:pt>
                <c:pt idx="49027">
                  <c:v>1</c:v>
                </c:pt>
                <c:pt idx="49028">
                  <c:v>1</c:v>
                </c:pt>
                <c:pt idx="49029">
                  <c:v>1</c:v>
                </c:pt>
                <c:pt idx="49030">
                  <c:v>1</c:v>
                </c:pt>
                <c:pt idx="49031">
                  <c:v>1</c:v>
                </c:pt>
                <c:pt idx="49032">
                  <c:v>1</c:v>
                </c:pt>
                <c:pt idx="49033">
                  <c:v>1</c:v>
                </c:pt>
                <c:pt idx="49034">
                  <c:v>1</c:v>
                </c:pt>
                <c:pt idx="49035">
                  <c:v>1</c:v>
                </c:pt>
                <c:pt idx="49036">
                  <c:v>1</c:v>
                </c:pt>
                <c:pt idx="49037">
                  <c:v>1</c:v>
                </c:pt>
                <c:pt idx="49038">
                  <c:v>1</c:v>
                </c:pt>
                <c:pt idx="49039">
                  <c:v>1</c:v>
                </c:pt>
                <c:pt idx="49040">
                  <c:v>1</c:v>
                </c:pt>
                <c:pt idx="49041">
                  <c:v>0.85714285700000004</c:v>
                </c:pt>
                <c:pt idx="49042">
                  <c:v>1</c:v>
                </c:pt>
                <c:pt idx="49043">
                  <c:v>1</c:v>
                </c:pt>
                <c:pt idx="49044">
                  <c:v>1</c:v>
                </c:pt>
                <c:pt idx="49045">
                  <c:v>1</c:v>
                </c:pt>
                <c:pt idx="49046">
                  <c:v>1</c:v>
                </c:pt>
                <c:pt idx="49047">
                  <c:v>1</c:v>
                </c:pt>
                <c:pt idx="49048">
                  <c:v>1</c:v>
                </c:pt>
                <c:pt idx="49049">
                  <c:v>1</c:v>
                </c:pt>
                <c:pt idx="49050">
                  <c:v>1</c:v>
                </c:pt>
                <c:pt idx="49051">
                  <c:v>0.85714285700000004</c:v>
                </c:pt>
                <c:pt idx="49052">
                  <c:v>1</c:v>
                </c:pt>
                <c:pt idx="49053">
                  <c:v>1</c:v>
                </c:pt>
                <c:pt idx="49054">
                  <c:v>1</c:v>
                </c:pt>
                <c:pt idx="49055">
                  <c:v>1</c:v>
                </c:pt>
                <c:pt idx="49056">
                  <c:v>1</c:v>
                </c:pt>
                <c:pt idx="49057">
                  <c:v>1</c:v>
                </c:pt>
                <c:pt idx="49058">
                  <c:v>1</c:v>
                </c:pt>
                <c:pt idx="49059">
                  <c:v>1</c:v>
                </c:pt>
                <c:pt idx="49060">
                  <c:v>1</c:v>
                </c:pt>
                <c:pt idx="49061">
                  <c:v>1</c:v>
                </c:pt>
                <c:pt idx="49062">
                  <c:v>1</c:v>
                </c:pt>
                <c:pt idx="49063">
                  <c:v>1</c:v>
                </c:pt>
                <c:pt idx="49064">
                  <c:v>1</c:v>
                </c:pt>
                <c:pt idx="49065">
                  <c:v>1</c:v>
                </c:pt>
                <c:pt idx="49066">
                  <c:v>1</c:v>
                </c:pt>
                <c:pt idx="49067">
                  <c:v>1</c:v>
                </c:pt>
                <c:pt idx="49068">
                  <c:v>1</c:v>
                </c:pt>
                <c:pt idx="49069">
                  <c:v>1</c:v>
                </c:pt>
                <c:pt idx="49070">
                  <c:v>1</c:v>
                </c:pt>
                <c:pt idx="49071">
                  <c:v>1</c:v>
                </c:pt>
                <c:pt idx="49072">
                  <c:v>1</c:v>
                </c:pt>
                <c:pt idx="49073">
                  <c:v>1</c:v>
                </c:pt>
                <c:pt idx="49074">
                  <c:v>1</c:v>
                </c:pt>
                <c:pt idx="49075">
                  <c:v>1</c:v>
                </c:pt>
                <c:pt idx="49076">
                  <c:v>1</c:v>
                </c:pt>
                <c:pt idx="49077">
                  <c:v>1</c:v>
                </c:pt>
                <c:pt idx="49078">
                  <c:v>1</c:v>
                </c:pt>
                <c:pt idx="49079">
                  <c:v>1</c:v>
                </c:pt>
                <c:pt idx="49080">
                  <c:v>1</c:v>
                </c:pt>
                <c:pt idx="49081">
                  <c:v>1</c:v>
                </c:pt>
                <c:pt idx="49082">
                  <c:v>1</c:v>
                </c:pt>
                <c:pt idx="49083">
                  <c:v>1</c:v>
                </c:pt>
                <c:pt idx="49084">
                  <c:v>1</c:v>
                </c:pt>
                <c:pt idx="49085">
                  <c:v>1</c:v>
                </c:pt>
                <c:pt idx="49086">
                  <c:v>1</c:v>
                </c:pt>
                <c:pt idx="49087">
                  <c:v>1</c:v>
                </c:pt>
                <c:pt idx="49088">
                  <c:v>1</c:v>
                </c:pt>
                <c:pt idx="49089">
                  <c:v>1</c:v>
                </c:pt>
                <c:pt idx="49090">
                  <c:v>1</c:v>
                </c:pt>
                <c:pt idx="49091">
                  <c:v>1</c:v>
                </c:pt>
                <c:pt idx="49092">
                  <c:v>1</c:v>
                </c:pt>
                <c:pt idx="49093">
                  <c:v>1</c:v>
                </c:pt>
                <c:pt idx="49094">
                  <c:v>1</c:v>
                </c:pt>
                <c:pt idx="49095">
                  <c:v>1</c:v>
                </c:pt>
                <c:pt idx="49096">
                  <c:v>1</c:v>
                </c:pt>
                <c:pt idx="49097">
                  <c:v>1</c:v>
                </c:pt>
                <c:pt idx="49098">
                  <c:v>1</c:v>
                </c:pt>
                <c:pt idx="49099">
                  <c:v>1</c:v>
                </c:pt>
                <c:pt idx="49100">
                  <c:v>1</c:v>
                </c:pt>
                <c:pt idx="49101">
                  <c:v>1</c:v>
                </c:pt>
                <c:pt idx="49102">
                  <c:v>1</c:v>
                </c:pt>
                <c:pt idx="49103">
                  <c:v>1</c:v>
                </c:pt>
                <c:pt idx="49104">
                  <c:v>1</c:v>
                </c:pt>
                <c:pt idx="49105">
                  <c:v>0.14285714299999999</c:v>
                </c:pt>
                <c:pt idx="49106">
                  <c:v>1</c:v>
                </c:pt>
                <c:pt idx="49107">
                  <c:v>1</c:v>
                </c:pt>
                <c:pt idx="49108">
                  <c:v>1</c:v>
                </c:pt>
                <c:pt idx="49109">
                  <c:v>1</c:v>
                </c:pt>
                <c:pt idx="49110">
                  <c:v>0.571428571</c:v>
                </c:pt>
                <c:pt idx="49111">
                  <c:v>1</c:v>
                </c:pt>
                <c:pt idx="49112">
                  <c:v>1</c:v>
                </c:pt>
                <c:pt idx="49113">
                  <c:v>0.85714285700000004</c:v>
                </c:pt>
                <c:pt idx="49114">
                  <c:v>1</c:v>
                </c:pt>
                <c:pt idx="49115">
                  <c:v>1</c:v>
                </c:pt>
                <c:pt idx="49116">
                  <c:v>1</c:v>
                </c:pt>
                <c:pt idx="49117">
                  <c:v>1</c:v>
                </c:pt>
                <c:pt idx="49118">
                  <c:v>1</c:v>
                </c:pt>
                <c:pt idx="49119">
                  <c:v>1</c:v>
                </c:pt>
                <c:pt idx="49120">
                  <c:v>1</c:v>
                </c:pt>
                <c:pt idx="49121">
                  <c:v>1</c:v>
                </c:pt>
                <c:pt idx="49122">
                  <c:v>1</c:v>
                </c:pt>
                <c:pt idx="49123">
                  <c:v>1</c:v>
                </c:pt>
                <c:pt idx="49124">
                  <c:v>1</c:v>
                </c:pt>
                <c:pt idx="49125">
                  <c:v>1</c:v>
                </c:pt>
                <c:pt idx="49126">
                  <c:v>1</c:v>
                </c:pt>
                <c:pt idx="49127">
                  <c:v>1</c:v>
                </c:pt>
                <c:pt idx="49128">
                  <c:v>1</c:v>
                </c:pt>
                <c:pt idx="49129">
                  <c:v>1</c:v>
                </c:pt>
                <c:pt idx="49130">
                  <c:v>1</c:v>
                </c:pt>
                <c:pt idx="49131">
                  <c:v>1</c:v>
                </c:pt>
                <c:pt idx="49132">
                  <c:v>1</c:v>
                </c:pt>
                <c:pt idx="49133">
                  <c:v>1</c:v>
                </c:pt>
                <c:pt idx="49134">
                  <c:v>1</c:v>
                </c:pt>
                <c:pt idx="49135">
                  <c:v>1</c:v>
                </c:pt>
                <c:pt idx="49136">
                  <c:v>1</c:v>
                </c:pt>
                <c:pt idx="49137">
                  <c:v>1</c:v>
                </c:pt>
                <c:pt idx="49138">
                  <c:v>1</c:v>
                </c:pt>
                <c:pt idx="49139">
                  <c:v>1</c:v>
                </c:pt>
                <c:pt idx="49140">
                  <c:v>1</c:v>
                </c:pt>
                <c:pt idx="49141">
                  <c:v>1</c:v>
                </c:pt>
                <c:pt idx="49142">
                  <c:v>1</c:v>
                </c:pt>
                <c:pt idx="49143">
                  <c:v>1</c:v>
                </c:pt>
                <c:pt idx="49144">
                  <c:v>1</c:v>
                </c:pt>
                <c:pt idx="49145">
                  <c:v>1</c:v>
                </c:pt>
                <c:pt idx="49146">
                  <c:v>0.85714285700000004</c:v>
                </c:pt>
                <c:pt idx="49147">
                  <c:v>1</c:v>
                </c:pt>
                <c:pt idx="49148">
                  <c:v>1</c:v>
                </c:pt>
                <c:pt idx="49149">
                  <c:v>1</c:v>
                </c:pt>
                <c:pt idx="49150">
                  <c:v>1</c:v>
                </c:pt>
                <c:pt idx="49151">
                  <c:v>1</c:v>
                </c:pt>
                <c:pt idx="49152">
                  <c:v>0.85714285700000004</c:v>
                </c:pt>
                <c:pt idx="49153">
                  <c:v>1</c:v>
                </c:pt>
                <c:pt idx="49154">
                  <c:v>1</c:v>
                </c:pt>
                <c:pt idx="49155">
                  <c:v>1</c:v>
                </c:pt>
                <c:pt idx="49156">
                  <c:v>1</c:v>
                </c:pt>
                <c:pt idx="49157">
                  <c:v>1</c:v>
                </c:pt>
                <c:pt idx="49158">
                  <c:v>1</c:v>
                </c:pt>
                <c:pt idx="49159">
                  <c:v>1</c:v>
                </c:pt>
                <c:pt idx="49160">
                  <c:v>1</c:v>
                </c:pt>
                <c:pt idx="49161">
                  <c:v>1</c:v>
                </c:pt>
                <c:pt idx="49162">
                  <c:v>1</c:v>
                </c:pt>
                <c:pt idx="49163">
                  <c:v>1</c:v>
                </c:pt>
                <c:pt idx="49164">
                  <c:v>1</c:v>
                </c:pt>
                <c:pt idx="49165">
                  <c:v>1</c:v>
                </c:pt>
                <c:pt idx="49166">
                  <c:v>1</c:v>
                </c:pt>
                <c:pt idx="49167">
                  <c:v>1</c:v>
                </c:pt>
                <c:pt idx="49168">
                  <c:v>1</c:v>
                </c:pt>
                <c:pt idx="49169">
                  <c:v>1</c:v>
                </c:pt>
                <c:pt idx="49170">
                  <c:v>1</c:v>
                </c:pt>
                <c:pt idx="49171">
                  <c:v>1</c:v>
                </c:pt>
                <c:pt idx="49172">
                  <c:v>1</c:v>
                </c:pt>
                <c:pt idx="49173">
                  <c:v>1</c:v>
                </c:pt>
                <c:pt idx="49174">
                  <c:v>1</c:v>
                </c:pt>
                <c:pt idx="49175">
                  <c:v>1</c:v>
                </c:pt>
                <c:pt idx="49176">
                  <c:v>1</c:v>
                </c:pt>
                <c:pt idx="49177">
                  <c:v>1</c:v>
                </c:pt>
                <c:pt idx="49178">
                  <c:v>1</c:v>
                </c:pt>
                <c:pt idx="49179">
                  <c:v>1</c:v>
                </c:pt>
                <c:pt idx="49180">
                  <c:v>1</c:v>
                </c:pt>
                <c:pt idx="49181">
                  <c:v>1</c:v>
                </c:pt>
                <c:pt idx="49182">
                  <c:v>1</c:v>
                </c:pt>
                <c:pt idx="49183">
                  <c:v>1</c:v>
                </c:pt>
                <c:pt idx="49184">
                  <c:v>1</c:v>
                </c:pt>
                <c:pt idx="49185">
                  <c:v>1</c:v>
                </c:pt>
                <c:pt idx="49186">
                  <c:v>1</c:v>
                </c:pt>
                <c:pt idx="49187">
                  <c:v>1</c:v>
                </c:pt>
                <c:pt idx="49188">
                  <c:v>1</c:v>
                </c:pt>
                <c:pt idx="49189">
                  <c:v>1</c:v>
                </c:pt>
                <c:pt idx="49190">
                  <c:v>1</c:v>
                </c:pt>
                <c:pt idx="49191">
                  <c:v>1</c:v>
                </c:pt>
                <c:pt idx="49192">
                  <c:v>1</c:v>
                </c:pt>
                <c:pt idx="49193">
                  <c:v>1</c:v>
                </c:pt>
                <c:pt idx="49194">
                  <c:v>1</c:v>
                </c:pt>
                <c:pt idx="49195">
                  <c:v>1</c:v>
                </c:pt>
                <c:pt idx="49196">
                  <c:v>1</c:v>
                </c:pt>
                <c:pt idx="49197">
                  <c:v>1</c:v>
                </c:pt>
                <c:pt idx="49198">
                  <c:v>1</c:v>
                </c:pt>
                <c:pt idx="49199">
                  <c:v>1</c:v>
                </c:pt>
                <c:pt idx="49200">
                  <c:v>1</c:v>
                </c:pt>
                <c:pt idx="49201">
                  <c:v>1</c:v>
                </c:pt>
                <c:pt idx="49202">
                  <c:v>1</c:v>
                </c:pt>
                <c:pt idx="49203">
                  <c:v>1</c:v>
                </c:pt>
                <c:pt idx="49204">
                  <c:v>1</c:v>
                </c:pt>
                <c:pt idx="49205">
                  <c:v>1</c:v>
                </c:pt>
                <c:pt idx="49206">
                  <c:v>1</c:v>
                </c:pt>
                <c:pt idx="49207">
                  <c:v>1</c:v>
                </c:pt>
                <c:pt idx="49208">
                  <c:v>1</c:v>
                </c:pt>
                <c:pt idx="49209">
                  <c:v>1</c:v>
                </c:pt>
                <c:pt idx="49210">
                  <c:v>1</c:v>
                </c:pt>
                <c:pt idx="49211">
                  <c:v>1</c:v>
                </c:pt>
                <c:pt idx="49212">
                  <c:v>1</c:v>
                </c:pt>
                <c:pt idx="49213">
                  <c:v>1</c:v>
                </c:pt>
                <c:pt idx="49214">
                  <c:v>1</c:v>
                </c:pt>
                <c:pt idx="49215">
                  <c:v>1</c:v>
                </c:pt>
                <c:pt idx="49216">
                  <c:v>1</c:v>
                </c:pt>
                <c:pt idx="49217">
                  <c:v>0.85714285700000004</c:v>
                </c:pt>
                <c:pt idx="49218">
                  <c:v>1</c:v>
                </c:pt>
                <c:pt idx="49219">
                  <c:v>1</c:v>
                </c:pt>
                <c:pt idx="49220">
                  <c:v>1</c:v>
                </c:pt>
                <c:pt idx="49221">
                  <c:v>1</c:v>
                </c:pt>
                <c:pt idx="49222">
                  <c:v>1</c:v>
                </c:pt>
                <c:pt idx="49223">
                  <c:v>1</c:v>
                </c:pt>
                <c:pt idx="49224">
                  <c:v>0.28571428599999998</c:v>
                </c:pt>
                <c:pt idx="49225">
                  <c:v>1</c:v>
                </c:pt>
                <c:pt idx="49226">
                  <c:v>0.85714285700000004</c:v>
                </c:pt>
                <c:pt idx="49227">
                  <c:v>1</c:v>
                </c:pt>
                <c:pt idx="49228">
                  <c:v>1</c:v>
                </c:pt>
                <c:pt idx="49229">
                  <c:v>1</c:v>
                </c:pt>
                <c:pt idx="49230">
                  <c:v>1</c:v>
                </c:pt>
                <c:pt idx="49231">
                  <c:v>1</c:v>
                </c:pt>
                <c:pt idx="49232">
                  <c:v>1</c:v>
                </c:pt>
                <c:pt idx="49233">
                  <c:v>1</c:v>
                </c:pt>
                <c:pt idx="49234">
                  <c:v>1</c:v>
                </c:pt>
                <c:pt idx="49235">
                  <c:v>1</c:v>
                </c:pt>
                <c:pt idx="49236">
                  <c:v>1</c:v>
                </c:pt>
                <c:pt idx="49237">
                  <c:v>0.85714285700000004</c:v>
                </c:pt>
                <c:pt idx="49238">
                  <c:v>1</c:v>
                </c:pt>
                <c:pt idx="49239">
                  <c:v>1</c:v>
                </c:pt>
                <c:pt idx="49240">
                  <c:v>1</c:v>
                </c:pt>
                <c:pt idx="49241">
                  <c:v>1</c:v>
                </c:pt>
                <c:pt idx="49242">
                  <c:v>1</c:v>
                </c:pt>
                <c:pt idx="49243">
                  <c:v>1</c:v>
                </c:pt>
                <c:pt idx="49244">
                  <c:v>1</c:v>
                </c:pt>
                <c:pt idx="49245">
                  <c:v>1</c:v>
                </c:pt>
                <c:pt idx="49246">
                  <c:v>1</c:v>
                </c:pt>
                <c:pt idx="49247">
                  <c:v>1</c:v>
                </c:pt>
                <c:pt idx="49248">
                  <c:v>1</c:v>
                </c:pt>
                <c:pt idx="49249">
                  <c:v>1</c:v>
                </c:pt>
                <c:pt idx="49250">
                  <c:v>1</c:v>
                </c:pt>
                <c:pt idx="49251">
                  <c:v>1</c:v>
                </c:pt>
                <c:pt idx="49252">
                  <c:v>1</c:v>
                </c:pt>
                <c:pt idx="49253">
                  <c:v>1</c:v>
                </c:pt>
                <c:pt idx="49254">
                  <c:v>1</c:v>
                </c:pt>
                <c:pt idx="49255">
                  <c:v>1</c:v>
                </c:pt>
                <c:pt idx="49256">
                  <c:v>1</c:v>
                </c:pt>
                <c:pt idx="49257">
                  <c:v>1</c:v>
                </c:pt>
                <c:pt idx="49258">
                  <c:v>1</c:v>
                </c:pt>
                <c:pt idx="49259">
                  <c:v>1</c:v>
                </c:pt>
                <c:pt idx="49260">
                  <c:v>1</c:v>
                </c:pt>
                <c:pt idx="49261">
                  <c:v>1</c:v>
                </c:pt>
                <c:pt idx="49262">
                  <c:v>1</c:v>
                </c:pt>
                <c:pt idx="49263">
                  <c:v>0.85714285700000004</c:v>
                </c:pt>
                <c:pt idx="49264">
                  <c:v>1</c:v>
                </c:pt>
                <c:pt idx="49265">
                  <c:v>1</c:v>
                </c:pt>
                <c:pt idx="49266">
                  <c:v>1</c:v>
                </c:pt>
                <c:pt idx="49267">
                  <c:v>1</c:v>
                </c:pt>
                <c:pt idx="49268">
                  <c:v>1</c:v>
                </c:pt>
                <c:pt idx="49269">
                  <c:v>1</c:v>
                </c:pt>
                <c:pt idx="49270">
                  <c:v>1</c:v>
                </c:pt>
                <c:pt idx="49271">
                  <c:v>1</c:v>
                </c:pt>
                <c:pt idx="49272">
                  <c:v>1</c:v>
                </c:pt>
                <c:pt idx="49273">
                  <c:v>1</c:v>
                </c:pt>
                <c:pt idx="49274">
                  <c:v>1</c:v>
                </c:pt>
                <c:pt idx="49275">
                  <c:v>1</c:v>
                </c:pt>
                <c:pt idx="49276">
                  <c:v>1</c:v>
                </c:pt>
                <c:pt idx="49277">
                  <c:v>1</c:v>
                </c:pt>
                <c:pt idx="49278">
                  <c:v>1</c:v>
                </c:pt>
                <c:pt idx="49279">
                  <c:v>1</c:v>
                </c:pt>
                <c:pt idx="49280">
                  <c:v>1</c:v>
                </c:pt>
                <c:pt idx="49281">
                  <c:v>1</c:v>
                </c:pt>
                <c:pt idx="49282">
                  <c:v>1</c:v>
                </c:pt>
                <c:pt idx="49283">
                  <c:v>1</c:v>
                </c:pt>
                <c:pt idx="49284">
                  <c:v>1</c:v>
                </c:pt>
                <c:pt idx="49285">
                  <c:v>1</c:v>
                </c:pt>
                <c:pt idx="49286">
                  <c:v>0.85714285700000004</c:v>
                </c:pt>
                <c:pt idx="49287">
                  <c:v>1</c:v>
                </c:pt>
                <c:pt idx="49288">
                  <c:v>1</c:v>
                </c:pt>
                <c:pt idx="49289">
                  <c:v>1</c:v>
                </c:pt>
                <c:pt idx="49290">
                  <c:v>1</c:v>
                </c:pt>
                <c:pt idx="49291">
                  <c:v>1</c:v>
                </c:pt>
                <c:pt idx="49292">
                  <c:v>1</c:v>
                </c:pt>
                <c:pt idx="49293">
                  <c:v>1</c:v>
                </c:pt>
                <c:pt idx="49294">
                  <c:v>1</c:v>
                </c:pt>
                <c:pt idx="49295">
                  <c:v>1</c:v>
                </c:pt>
                <c:pt idx="49296">
                  <c:v>1</c:v>
                </c:pt>
                <c:pt idx="49297">
                  <c:v>1</c:v>
                </c:pt>
                <c:pt idx="49298">
                  <c:v>1</c:v>
                </c:pt>
                <c:pt idx="49299">
                  <c:v>1</c:v>
                </c:pt>
                <c:pt idx="49300">
                  <c:v>1</c:v>
                </c:pt>
                <c:pt idx="49301">
                  <c:v>1</c:v>
                </c:pt>
                <c:pt idx="49302">
                  <c:v>1</c:v>
                </c:pt>
                <c:pt idx="49303">
                  <c:v>1</c:v>
                </c:pt>
                <c:pt idx="49304">
                  <c:v>1</c:v>
                </c:pt>
                <c:pt idx="49305">
                  <c:v>1</c:v>
                </c:pt>
                <c:pt idx="49306">
                  <c:v>1</c:v>
                </c:pt>
                <c:pt idx="49307">
                  <c:v>1</c:v>
                </c:pt>
                <c:pt idx="49308">
                  <c:v>1</c:v>
                </c:pt>
                <c:pt idx="49309">
                  <c:v>1</c:v>
                </c:pt>
                <c:pt idx="49310">
                  <c:v>1</c:v>
                </c:pt>
                <c:pt idx="49311">
                  <c:v>1</c:v>
                </c:pt>
                <c:pt idx="49312">
                  <c:v>1</c:v>
                </c:pt>
                <c:pt idx="49313">
                  <c:v>1</c:v>
                </c:pt>
                <c:pt idx="49314">
                  <c:v>1</c:v>
                </c:pt>
                <c:pt idx="49315">
                  <c:v>1</c:v>
                </c:pt>
                <c:pt idx="49316">
                  <c:v>1</c:v>
                </c:pt>
                <c:pt idx="49317">
                  <c:v>0.85714285700000004</c:v>
                </c:pt>
                <c:pt idx="49318">
                  <c:v>1</c:v>
                </c:pt>
                <c:pt idx="49319">
                  <c:v>1</c:v>
                </c:pt>
                <c:pt idx="49320">
                  <c:v>1</c:v>
                </c:pt>
                <c:pt idx="49321">
                  <c:v>1</c:v>
                </c:pt>
                <c:pt idx="49322">
                  <c:v>1</c:v>
                </c:pt>
                <c:pt idx="49323">
                  <c:v>1</c:v>
                </c:pt>
                <c:pt idx="49324">
                  <c:v>1</c:v>
                </c:pt>
                <c:pt idx="49325">
                  <c:v>1</c:v>
                </c:pt>
                <c:pt idx="49326">
                  <c:v>1</c:v>
                </c:pt>
                <c:pt idx="49327">
                  <c:v>1</c:v>
                </c:pt>
                <c:pt idx="49328">
                  <c:v>1</c:v>
                </c:pt>
                <c:pt idx="49329">
                  <c:v>1</c:v>
                </c:pt>
                <c:pt idx="49330">
                  <c:v>1</c:v>
                </c:pt>
                <c:pt idx="49331">
                  <c:v>1</c:v>
                </c:pt>
                <c:pt idx="49332">
                  <c:v>1</c:v>
                </c:pt>
                <c:pt idx="49333">
                  <c:v>0.85714285700000004</c:v>
                </c:pt>
                <c:pt idx="49334">
                  <c:v>1</c:v>
                </c:pt>
                <c:pt idx="49335">
                  <c:v>1</c:v>
                </c:pt>
                <c:pt idx="49336">
                  <c:v>1</c:v>
                </c:pt>
                <c:pt idx="49337">
                  <c:v>1</c:v>
                </c:pt>
                <c:pt idx="49338">
                  <c:v>1</c:v>
                </c:pt>
                <c:pt idx="49339">
                  <c:v>1</c:v>
                </c:pt>
                <c:pt idx="49340">
                  <c:v>1</c:v>
                </c:pt>
                <c:pt idx="49341">
                  <c:v>1</c:v>
                </c:pt>
                <c:pt idx="49342">
                  <c:v>1</c:v>
                </c:pt>
                <c:pt idx="49343">
                  <c:v>1</c:v>
                </c:pt>
                <c:pt idx="49344">
                  <c:v>1</c:v>
                </c:pt>
                <c:pt idx="49345">
                  <c:v>1</c:v>
                </c:pt>
                <c:pt idx="49346">
                  <c:v>1</c:v>
                </c:pt>
                <c:pt idx="49347">
                  <c:v>1</c:v>
                </c:pt>
                <c:pt idx="49348">
                  <c:v>1</c:v>
                </c:pt>
                <c:pt idx="49349">
                  <c:v>1</c:v>
                </c:pt>
                <c:pt idx="49350">
                  <c:v>1</c:v>
                </c:pt>
                <c:pt idx="49351">
                  <c:v>1</c:v>
                </c:pt>
                <c:pt idx="49352">
                  <c:v>1</c:v>
                </c:pt>
                <c:pt idx="49353">
                  <c:v>1</c:v>
                </c:pt>
                <c:pt idx="49354">
                  <c:v>1</c:v>
                </c:pt>
                <c:pt idx="49355">
                  <c:v>1</c:v>
                </c:pt>
                <c:pt idx="49356">
                  <c:v>1</c:v>
                </c:pt>
                <c:pt idx="49357">
                  <c:v>1</c:v>
                </c:pt>
                <c:pt idx="49358">
                  <c:v>1</c:v>
                </c:pt>
                <c:pt idx="49359">
                  <c:v>1</c:v>
                </c:pt>
                <c:pt idx="49360">
                  <c:v>1</c:v>
                </c:pt>
                <c:pt idx="49361">
                  <c:v>1</c:v>
                </c:pt>
                <c:pt idx="49362">
                  <c:v>1</c:v>
                </c:pt>
                <c:pt idx="49363">
                  <c:v>1</c:v>
                </c:pt>
                <c:pt idx="49364">
                  <c:v>1</c:v>
                </c:pt>
                <c:pt idx="49365">
                  <c:v>1</c:v>
                </c:pt>
                <c:pt idx="49366">
                  <c:v>1</c:v>
                </c:pt>
                <c:pt idx="49367">
                  <c:v>1</c:v>
                </c:pt>
                <c:pt idx="49368">
                  <c:v>1</c:v>
                </c:pt>
                <c:pt idx="49369">
                  <c:v>1</c:v>
                </c:pt>
                <c:pt idx="49370">
                  <c:v>1</c:v>
                </c:pt>
                <c:pt idx="49371">
                  <c:v>1</c:v>
                </c:pt>
                <c:pt idx="49372">
                  <c:v>0.85714285700000004</c:v>
                </c:pt>
                <c:pt idx="49373">
                  <c:v>0.85714285700000004</c:v>
                </c:pt>
                <c:pt idx="49374">
                  <c:v>1</c:v>
                </c:pt>
                <c:pt idx="49375">
                  <c:v>1</c:v>
                </c:pt>
                <c:pt idx="49376">
                  <c:v>1</c:v>
                </c:pt>
                <c:pt idx="49377">
                  <c:v>1</c:v>
                </c:pt>
                <c:pt idx="49378">
                  <c:v>1</c:v>
                </c:pt>
                <c:pt idx="49379">
                  <c:v>1</c:v>
                </c:pt>
                <c:pt idx="49380">
                  <c:v>1</c:v>
                </c:pt>
                <c:pt idx="49381">
                  <c:v>1</c:v>
                </c:pt>
                <c:pt idx="49382">
                  <c:v>1</c:v>
                </c:pt>
                <c:pt idx="49383">
                  <c:v>1</c:v>
                </c:pt>
                <c:pt idx="49384">
                  <c:v>1</c:v>
                </c:pt>
                <c:pt idx="49385">
                  <c:v>1</c:v>
                </c:pt>
                <c:pt idx="49386">
                  <c:v>1</c:v>
                </c:pt>
                <c:pt idx="49387">
                  <c:v>1</c:v>
                </c:pt>
                <c:pt idx="49388">
                  <c:v>1</c:v>
                </c:pt>
                <c:pt idx="49389">
                  <c:v>1</c:v>
                </c:pt>
                <c:pt idx="49390">
                  <c:v>0.571428571</c:v>
                </c:pt>
                <c:pt idx="49391">
                  <c:v>1</c:v>
                </c:pt>
                <c:pt idx="49392">
                  <c:v>1</c:v>
                </c:pt>
                <c:pt idx="49393">
                  <c:v>1</c:v>
                </c:pt>
                <c:pt idx="49394">
                  <c:v>0.71428571399999996</c:v>
                </c:pt>
                <c:pt idx="49395">
                  <c:v>1</c:v>
                </c:pt>
                <c:pt idx="49396">
                  <c:v>1</c:v>
                </c:pt>
                <c:pt idx="49397">
                  <c:v>1</c:v>
                </c:pt>
                <c:pt idx="49398">
                  <c:v>1</c:v>
                </c:pt>
                <c:pt idx="49399">
                  <c:v>0.71428571399999996</c:v>
                </c:pt>
                <c:pt idx="49400">
                  <c:v>1</c:v>
                </c:pt>
                <c:pt idx="49401">
                  <c:v>1</c:v>
                </c:pt>
                <c:pt idx="49402">
                  <c:v>1</c:v>
                </c:pt>
                <c:pt idx="49403">
                  <c:v>1</c:v>
                </c:pt>
                <c:pt idx="49404">
                  <c:v>1</c:v>
                </c:pt>
                <c:pt idx="49405">
                  <c:v>1</c:v>
                </c:pt>
                <c:pt idx="49406">
                  <c:v>0.85714285700000004</c:v>
                </c:pt>
                <c:pt idx="49407">
                  <c:v>0.71428571399999996</c:v>
                </c:pt>
                <c:pt idx="49408">
                  <c:v>1</c:v>
                </c:pt>
                <c:pt idx="49409">
                  <c:v>1</c:v>
                </c:pt>
                <c:pt idx="49410">
                  <c:v>1</c:v>
                </c:pt>
                <c:pt idx="49411">
                  <c:v>1</c:v>
                </c:pt>
                <c:pt idx="49412">
                  <c:v>1</c:v>
                </c:pt>
                <c:pt idx="49413">
                  <c:v>1</c:v>
                </c:pt>
                <c:pt idx="49414">
                  <c:v>1</c:v>
                </c:pt>
                <c:pt idx="49415">
                  <c:v>0.85714285700000004</c:v>
                </c:pt>
                <c:pt idx="49416">
                  <c:v>0.85714285700000004</c:v>
                </c:pt>
                <c:pt idx="49417">
                  <c:v>1</c:v>
                </c:pt>
                <c:pt idx="49418">
                  <c:v>1</c:v>
                </c:pt>
                <c:pt idx="49419">
                  <c:v>1</c:v>
                </c:pt>
                <c:pt idx="49420">
                  <c:v>1</c:v>
                </c:pt>
                <c:pt idx="49421">
                  <c:v>1</c:v>
                </c:pt>
                <c:pt idx="49422">
                  <c:v>1</c:v>
                </c:pt>
                <c:pt idx="49423">
                  <c:v>1</c:v>
                </c:pt>
                <c:pt idx="49424">
                  <c:v>1</c:v>
                </c:pt>
                <c:pt idx="49425">
                  <c:v>1</c:v>
                </c:pt>
                <c:pt idx="49426">
                  <c:v>1</c:v>
                </c:pt>
                <c:pt idx="49427">
                  <c:v>1</c:v>
                </c:pt>
                <c:pt idx="49428">
                  <c:v>1</c:v>
                </c:pt>
                <c:pt idx="49429">
                  <c:v>1</c:v>
                </c:pt>
                <c:pt idx="49430">
                  <c:v>1</c:v>
                </c:pt>
                <c:pt idx="49431">
                  <c:v>1</c:v>
                </c:pt>
                <c:pt idx="49432">
                  <c:v>1</c:v>
                </c:pt>
                <c:pt idx="49433">
                  <c:v>1</c:v>
                </c:pt>
                <c:pt idx="49434">
                  <c:v>1</c:v>
                </c:pt>
                <c:pt idx="49435">
                  <c:v>1</c:v>
                </c:pt>
                <c:pt idx="49436">
                  <c:v>1</c:v>
                </c:pt>
                <c:pt idx="49437">
                  <c:v>1</c:v>
                </c:pt>
                <c:pt idx="49438">
                  <c:v>1</c:v>
                </c:pt>
                <c:pt idx="49439">
                  <c:v>1</c:v>
                </c:pt>
                <c:pt idx="49440">
                  <c:v>1</c:v>
                </c:pt>
                <c:pt idx="49441">
                  <c:v>1</c:v>
                </c:pt>
                <c:pt idx="49442">
                  <c:v>1</c:v>
                </c:pt>
                <c:pt idx="49443">
                  <c:v>1</c:v>
                </c:pt>
                <c:pt idx="49444">
                  <c:v>1</c:v>
                </c:pt>
                <c:pt idx="49445">
                  <c:v>1</c:v>
                </c:pt>
                <c:pt idx="49446">
                  <c:v>1</c:v>
                </c:pt>
                <c:pt idx="49447">
                  <c:v>1</c:v>
                </c:pt>
                <c:pt idx="49448">
                  <c:v>1</c:v>
                </c:pt>
                <c:pt idx="49449">
                  <c:v>0.85714285700000004</c:v>
                </c:pt>
                <c:pt idx="49450">
                  <c:v>1</c:v>
                </c:pt>
                <c:pt idx="49451">
                  <c:v>1</c:v>
                </c:pt>
                <c:pt idx="49452">
                  <c:v>1</c:v>
                </c:pt>
                <c:pt idx="49453">
                  <c:v>0.85714285700000004</c:v>
                </c:pt>
                <c:pt idx="49454">
                  <c:v>1</c:v>
                </c:pt>
                <c:pt idx="49455">
                  <c:v>1</c:v>
                </c:pt>
                <c:pt idx="49456">
                  <c:v>1</c:v>
                </c:pt>
                <c:pt idx="49457">
                  <c:v>1</c:v>
                </c:pt>
                <c:pt idx="49458">
                  <c:v>1</c:v>
                </c:pt>
                <c:pt idx="49459">
                  <c:v>1</c:v>
                </c:pt>
                <c:pt idx="49460">
                  <c:v>1</c:v>
                </c:pt>
                <c:pt idx="49461">
                  <c:v>1</c:v>
                </c:pt>
                <c:pt idx="49462">
                  <c:v>1</c:v>
                </c:pt>
                <c:pt idx="49463">
                  <c:v>1</c:v>
                </c:pt>
                <c:pt idx="49464">
                  <c:v>1</c:v>
                </c:pt>
                <c:pt idx="49465">
                  <c:v>1</c:v>
                </c:pt>
                <c:pt idx="49466">
                  <c:v>1</c:v>
                </c:pt>
                <c:pt idx="49467">
                  <c:v>1</c:v>
                </c:pt>
                <c:pt idx="49468">
                  <c:v>1</c:v>
                </c:pt>
                <c:pt idx="49469">
                  <c:v>1</c:v>
                </c:pt>
                <c:pt idx="49470">
                  <c:v>1</c:v>
                </c:pt>
                <c:pt idx="49471">
                  <c:v>1</c:v>
                </c:pt>
                <c:pt idx="49472">
                  <c:v>1</c:v>
                </c:pt>
                <c:pt idx="49473">
                  <c:v>1</c:v>
                </c:pt>
                <c:pt idx="49474">
                  <c:v>1</c:v>
                </c:pt>
                <c:pt idx="49475">
                  <c:v>1</c:v>
                </c:pt>
                <c:pt idx="49476">
                  <c:v>1</c:v>
                </c:pt>
                <c:pt idx="49477">
                  <c:v>1</c:v>
                </c:pt>
                <c:pt idx="49478">
                  <c:v>1</c:v>
                </c:pt>
                <c:pt idx="49479">
                  <c:v>1</c:v>
                </c:pt>
                <c:pt idx="49480">
                  <c:v>1</c:v>
                </c:pt>
                <c:pt idx="49481">
                  <c:v>1</c:v>
                </c:pt>
                <c:pt idx="49482">
                  <c:v>1</c:v>
                </c:pt>
                <c:pt idx="49483">
                  <c:v>1</c:v>
                </c:pt>
                <c:pt idx="49484">
                  <c:v>1</c:v>
                </c:pt>
                <c:pt idx="49485">
                  <c:v>1</c:v>
                </c:pt>
                <c:pt idx="49486">
                  <c:v>1</c:v>
                </c:pt>
                <c:pt idx="49487">
                  <c:v>1</c:v>
                </c:pt>
                <c:pt idx="49488">
                  <c:v>1</c:v>
                </c:pt>
                <c:pt idx="49489">
                  <c:v>1</c:v>
                </c:pt>
                <c:pt idx="49490">
                  <c:v>1</c:v>
                </c:pt>
                <c:pt idx="49491">
                  <c:v>1</c:v>
                </c:pt>
                <c:pt idx="49492">
                  <c:v>1</c:v>
                </c:pt>
                <c:pt idx="49493">
                  <c:v>1</c:v>
                </c:pt>
                <c:pt idx="49494">
                  <c:v>1</c:v>
                </c:pt>
                <c:pt idx="49495">
                  <c:v>1</c:v>
                </c:pt>
                <c:pt idx="49496">
                  <c:v>1</c:v>
                </c:pt>
                <c:pt idx="49497">
                  <c:v>1</c:v>
                </c:pt>
                <c:pt idx="49498">
                  <c:v>1</c:v>
                </c:pt>
                <c:pt idx="49499">
                  <c:v>1</c:v>
                </c:pt>
                <c:pt idx="49500">
                  <c:v>1</c:v>
                </c:pt>
                <c:pt idx="49501">
                  <c:v>1</c:v>
                </c:pt>
                <c:pt idx="49502">
                  <c:v>1</c:v>
                </c:pt>
                <c:pt idx="49503">
                  <c:v>1</c:v>
                </c:pt>
                <c:pt idx="49504">
                  <c:v>1</c:v>
                </c:pt>
                <c:pt idx="49505">
                  <c:v>1</c:v>
                </c:pt>
                <c:pt idx="49506">
                  <c:v>1</c:v>
                </c:pt>
                <c:pt idx="49507">
                  <c:v>1</c:v>
                </c:pt>
                <c:pt idx="49508">
                  <c:v>1</c:v>
                </c:pt>
                <c:pt idx="49509">
                  <c:v>1</c:v>
                </c:pt>
                <c:pt idx="49510">
                  <c:v>0.85714285700000004</c:v>
                </c:pt>
                <c:pt idx="49511">
                  <c:v>1</c:v>
                </c:pt>
                <c:pt idx="49512">
                  <c:v>1</c:v>
                </c:pt>
                <c:pt idx="49513">
                  <c:v>1</c:v>
                </c:pt>
                <c:pt idx="49514">
                  <c:v>0.71428571399999996</c:v>
                </c:pt>
                <c:pt idx="49515">
                  <c:v>1</c:v>
                </c:pt>
                <c:pt idx="49516">
                  <c:v>1</c:v>
                </c:pt>
                <c:pt idx="49517">
                  <c:v>1</c:v>
                </c:pt>
                <c:pt idx="49518">
                  <c:v>0.85714285700000004</c:v>
                </c:pt>
                <c:pt idx="49519">
                  <c:v>1</c:v>
                </c:pt>
                <c:pt idx="49520">
                  <c:v>1</c:v>
                </c:pt>
                <c:pt idx="49521">
                  <c:v>1</c:v>
                </c:pt>
                <c:pt idx="49522">
                  <c:v>1</c:v>
                </c:pt>
                <c:pt idx="49523">
                  <c:v>1</c:v>
                </c:pt>
                <c:pt idx="49524">
                  <c:v>1</c:v>
                </c:pt>
                <c:pt idx="49525">
                  <c:v>1</c:v>
                </c:pt>
                <c:pt idx="49526">
                  <c:v>1</c:v>
                </c:pt>
                <c:pt idx="49527">
                  <c:v>1</c:v>
                </c:pt>
                <c:pt idx="49528">
                  <c:v>1</c:v>
                </c:pt>
                <c:pt idx="49529">
                  <c:v>1</c:v>
                </c:pt>
                <c:pt idx="49530">
                  <c:v>1</c:v>
                </c:pt>
                <c:pt idx="49531">
                  <c:v>1</c:v>
                </c:pt>
                <c:pt idx="49532">
                  <c:v>1</c:v>
                </c:pt>
                <c:pt idx="49533">
                  <c:v>1</c:v>
                </c:pt>
                <c:pt idx="49534">
                  <c:v>1</c:v>
                </c:pt>
                <c:pt idx="49535">
                  <c:v>1</c:v>
                </c:pt>
                <c:pt idx="49536">
                  <c:v>1</c:v>
                </c:pt>
                <c:pt idx="49537">
                  <c:v>1</c:v>
                </c:pt>
                <c:pt idx="49538">
                  <c:v>1</c:v>
                </c:pt>
                <c:pt idx="49539">
                  <c:v>1</c:v>
                </c:pt>
                <c:pt idx="49540">
                  <c:v>1</c:v>
                </c:pt>
                <c:pt idx="49541">
                  <c:v>1</c:v>
                </c:pt>
                <c:pt idx="49542">
                  <c:v>1</c:v>
                </c:pt>
                <c:pt idx="49543">
                  <c:v>1</c:v>
                </c:pt>
                <c:pt idx="49544">
                  <c:v>1</c:v>
                </c:pt>
                <c:pt idx="49545">
                  <c:v>1</c:v>
                </c:pt>
                <c:pt idx="49546">
                  <c:v>1</c:v>
                </c:pt>
                <c:pt idx="49547">
                  <c:v>1</c:v>
                </c:pt>
                <c:pt idx="49548">
                  <c:v>1</c:v>
                </c:pt>
                <c:pt idx="49549">
                  <c:v>1</c:v>
                </c:pt>
                <c:pt idx="49550">
                  <c:v>1</c:v>
                </c:pt>
                <c:pt idx="49551">
                  <c:v>1</c:v>
                </c:pt>
                <c:pt idx="49552">
                  <c:v>1</c:v>
                </c:pt>
                <c:pt idx="49553">
                  <c:v>1</c:v>
                </c:pt>
                <c:pt idx="49554">
                  <c:v>1</c:v>
                </c:pt>
                <c:pt idx="49555">
                  <c:v>1</c:v>
                </c:pt>
                <c:pt idx="49556">
                  <c:v>1</c:v>
                </c:pt>
                <c:pt idx="49557">
                  <c:v>1</c:v>
                </c:pt>
                <c:pt idx="49558">
                  <c:v>1</c:v>
                </c:pt>
                <c:pt idx="49559">
                  <c:v>1</c:v>
                </c:pt>
                <c:pt idx="49560">
                  <c:v>1</c:v>
                </c:pt>
                <c:pt idx="49561">
                  <c:v>1</c:v>
                </c:pt>
                <c:pt idx="49562">
                  <c:v>1</c:v>
                </c:pt>
                <c:pt idx="49563">
                  <c:v>1</c:v>
                </c:pt>
                <c:pt idx="49564">
                  <c:v>1</c:v>
                </c:pt>
                <c:pt idx="49565">
                  <c:v>1</c:v>
                </c:pt>
                <c:pt idx="49566">
                  <c:v>1</c:v>
                </c:pt>
                <c:pt idx="49567">
                  <c:v>1</c:v>
                </c:pt>
                <c:pt idx="49568">
                  <c:v>1</c:v>
                </c:pt>
                <c:pt idx="49569">
                  <c:v>1</c:v>
                </c:pt>
                <c:pt idx="49570">
                  <c:v>1</c:v>
                </c:pt>
                <c:pt idx="49571">
                  <c:v>1</c:v>
                </c:pt>
                <c:pt idx="49572">
                  <c:v>1</c:v>
                </c:pt>
                <c:pt idx="49573">
                  <c:v>1</c:v>
                </c:pt>
                <c:pt idx="49574">
                  <c:v>1</c:v>
                </c:pt>
                <c:pt idx="49575">
                  <c:v>1</c:v>
                </c:pt>
                <c:pt idx="49576">
                  <c:v>1</c:v>
                </c:pt>
                <c:pt idx="49577">
                  <c:v>1</c:v>
                </c:pt>
                <c:pt idx="49578">
                  <c:v>1</c:v>
                </c:pt>
                <c:pt idx="49579">
                  <c:v>1</c:v>
                </c:pt>
                <c:pt idx="49580">
                  <c:v>1</c:v>
                </c:pt>
                <c:pt idx="49581">
                  <c:v>1</c:v>
                </c:pt>
                <c:pt idx="49582">
                  <c:v>1</c:v>
                </c:pt>
                <c:pt idx="49583">
                  <c:v>1</c:v>
                </c:pt>
                <c:pt idx="49584">
                  <c:v>1</c:v>
                </c:pt>
                <c:pt idx="49585">
                  <c:v>1</c:v>
                </c:pt>
                <c:pt idx="49586">
                  <c:v>1</c:v>
                </c:pt>
                <c:pt idx="49587">
                  <c:v>1</c:v>
                </c:pt>
                <c:pt idx="49588">
                  <c:v>1</c:v>
                </c:pt>
                <c:pt idx="49589">
                  <c:v>1</c:v>
                </c:pt>
                <c:pt idx="49590">
                  <c:v>1</c:v>
                </c:pt>
                <c:pt idx="49591">
                  <c:v>0.85714285700000004</c:v>
                </c:pt>
                <c:pt idx="49592">
                  <c:v>1</c:v>
                </c:pt>
                <c:pt idx="49593">
                  <c:v>1</c:v>
                </c:pt>
                <c:pt idx="49594">
                  <c:v>1</c:v>
                </c:pt>
                <c:pt idx="49595">
                  <c:v>1</c:v>
                </c:pt>
                <c:pt idx="49596">
                  <c:v>1</c:v>
                </c:pt>
                <c:pt idx="49597">
                  <c:v>1</c:v>
                </c:pt>
                <c:pt idx="49598">
                  <c:v>1</c:v>
                </c:pt>
                <c:pt idx="49599">
                  <c:v>1</c:v>
                </c:pt>
                <c:pt idx="49600">
                  <c:v>1</c:v>
                </c:pt>
                <c:pt idx="49601">
                  <c:v>1</c:v>
                </c:pt>
                <c:pt idx="49602">
                  <c:v>1</c:v>
                </c:pt>
                <c:pt idx="49603">
                  <c:v>1</c:v>
                </c:pt>
                <c:pt idx="49604">
                  <c:v>1</c:v>
                </c:pt>
                <c:pt idx="49605">
                  <c:v>1</c:v>
                </c:pt>
                <c:pt idx="49606">
                  <c:v>1</c:v>
                </c:pt>
                <c:pt idx="49607">
                  <c:v>1</c:v>
                </c:pt>
                <c:pt idx="49608">
                  <c:v>1</c:v>
                </c:pt>
                <c:pt idx="49609">
                  <c:v>1</c:v>
                </c:pt>
                <c:pt idx="49610">
                  <c:v>1</c:v>
                </c:pt>
                <c:pt idx="49611">
                  <c:v>1</c:v>
                </c:pt>
                <c:pt idx="49612">
                  <c:v>1</c:v>
                </c:pt>
                <c:pt idx="49613">
                  <c:v>1</c:v>
                </c:pt>
                <c:pt idx="49614">
                  <c:v>1</c:v>
                </c:pt>
                <c:pt idx="49615">
                  <c:v>1</c:v>
                </c:pt>
                <c:pt idx="49616">
                  <c:v>1</c:v>
                </c:pt>
                <c:pt idx="49617">
                  <c:v>1</c:v>
                </c:pt>
                <c:pt idx="49618">
                  <c:v>1</c:v>
                </c:pt>
                <c:pt idx="49619">
                  <c:v>1</c:v>
                </c:pt>
                <c:pt idx="49620">
                  <c:v>1</c:v>
                </c:pt>
                <c:pt idx="49621">
                  <c:v>0.85714285700000004</c:v>
                </c:pt>
                <c:pt idx="49622">
                  <c:v>1</c:v>
                </c:pt>
                <c:pt idx="49623">
                  <c:v>1</c:v>
                </c:pt>
                <c:pt idx="49624">
                  <c:v>1</c:v>
                </c:pt>
                <c:pt idx="49625">
                  <c:v>1</c:v>
                </c:pt>
                <c:pt idx="49626">
                  <c:v>1</c:v>
                </c:pt>
                <c:pt idx="49627">
                  <c:v>1</c:v>
                </c:pt>
                <c:pt idx="49628">
                  <c:v>1</c:v>
                </c:pt>
                <c:pt idx="49629">
                  <c:v>1</c:v>
                </c:pt>
                <c:pt idx="49630">
                  <c:v>1</c:v>
                </c:pt>
                <c:pt idx="49631">
                  <c:v>1</c:v>
                </c:pt>
                <c:pt idx="49632">
                  <c:v>1</c:v>
                </c:pt>
                <c:pt idx="49633">
                  <c:v>1</c:v>
                </c:pt>
                <c:pt idx="49634">
                  <c:v>1</c:v>
                </c:pt>
                <c:pt idx="49635">
                  <c:v>1</c:v>
                </c:pt>
                <c:pt idx="49636">
                  <c:v>1</c:v>
                </c:pt>
                <c:pt idx="49637">
                  <c:v>1</c:v>
                </c:pt>
                <c:pt idx="49638">
                  <c:v>1</c:v>
                </c:pt>
                <c:pt idx="49639">
                  <c:v>1</c:v>
                </c:pt>
                <c:pt idx="49640">
                  <c:v>1</c:v>
                </c:pt>
                <c:pt idx="49641">
                  <c:v>1</c:v>
                </c:pt>
                <c:pt idx="49642">
                  <c:v>1</c:v>
                </c:pt>
                <c:pt idx="49643">
                  <c:v>1</c:v>
                </c:pt>
                <c:pt idx="49644">
                  <c:v>1</c:v>
                </c:pt>
                <c:pt idx="49645">
                  <c:v>1</c:v>
                </c:pt>
                <c:pt idx="49646">
                  <c:v>1</c:v>
                </c:pt>
                <c:pt idx="49647">
                  <c:v>1</c:v>
                </c:pt>
                <c:pt idx="49648">
                  <c:v>1</c:v>
                </c:pt>
                <c:pt idx="49649">
                  <c:v>1</c:v>
                </c:pt>
                <c:pt idx="49650">
                  <c:v>1</c:v>
                </c:pt>
                <c:pt idx="49651">
                  <c:v>1</c:v>
                </c:pt>
                <c:pt idx="49652">
                  <c:v>1</c:v>
                </c:pt>
                <c:pt idx="49653">
                  <c:v>1</c:v>
                </c:pt>
                <c:pt idx="49654">
                  <c:v>0.85714285700000004</c:v>
                </c:pt>
                <c:pt idx="49655">
                  <c:v>1</c:v>
                </c:pt>
                <c:pt idx="49656">
                  <c:v>1</c:v>
                </c:pt>
                <c:pt idx="49657">
                  <c:v>1</c:v>
                </c:pt>
                <c:pt idx="49658">
                  <c:v>1</c:v>
                </c:pt>
                <c:pt idx="49659">
                  <c:v>1</c:v>
                </c:pt>
                <c:pt idx="49660">
                  <c:v>1</c:v>
                </c:pt>
                <c:pt idx="49661">
                  <c:v>1</c:v>
                </c:pt>
                <c:pt idx="49662">
                  <c:v>1</c:v>
                </c:pt>
                <c:pt idx="49663">
                  <c:v>1</c:v>
                </c:pt>
                <c:pt idx="49664">
                  <c:v>1</c:v>
                </c:pt>
                <c:pt idx="49665">
                  <c:v>1</c:v>
                </c:pt>
                <c:pt idx="49666">
                  <c:v>1</c:v>
                </c:pt>
                <c:pt idx="49667">
                  <c:v>1</c:v>
                </c:pt>
                <c:pt idx="49668">
                  <c:v>1</c:v>
                </c:pt>
                <c:pt idx="49669">
                  <c:v>1</c:v>
                </c:pt>
                <c:pt idx="49670">
                  <c:v>1</c:v>
                </c:pt>
                <c:pt idx="49671">
                  <c:v>1</c:v>
                </c:pt>
                <c:pt idx="49672">
                  <c:v>1</c:v>
                </c:pt>
                <c:pt idx="49673">
                  <c:v>1</c:v>
                </c:pt>
                <c:pt idx="49674">
                  <c:v>1</c:v>
                </c:pt>
                <c:pt idx="49675">
                  <c:v>1</c:v>
                </c:pt>
                <c:pt idx="49676">
                  <c:v>1</c:v>
                </c:pt>
                <c:pt idx="49677">
                  <c:v>1</c:v>
                </c:pt>
                <c:pt idx="49678">
                  <c:v>0.85714285700000004</c:v>
                </c:pt>
                <c:pt idx="49679">
                  <c:v>1</c:v>
                </c:pt>
                <c:pt idx="49680">
                  <c:v>1</c:v>
                </c:pt>
                <c:pt idx="49681">
                  <c:v>1</c:v>
                </c:pt>
                <c:pt idx="49682">
                  <c:v>1</c:v>
                </c:pt>
                <c:pt idx="49683">
                  <c:v>1</c:v>
                </c:pt>
                <c:pt idx="49684">
                  <c:v>1</c:v>
                </c:pt>
                <c:pt idx="49685">
                  <c:v>1</c:v>
                </c:pt>
                <c:pt idx="49686">
                  <c:v>1</c:v>
                </c:pt>
                <c:pt idx="49687">
                  <c:v>1</c:v>
                </c:pt>
                <c:pt idx="49688">
                  <c:v>1</c:v>
                </c:pt>
                <c:pt idx="49689">
                  <c:v>1</c:v>
                </c:pt>
                <c:pt idx="49690">
                  <c:v>1</c:v>
                </c:pt>
                <c:pt idx="49691">
                  <c:v>0.85714285700000004</c:v>
                </c:pt>
                <c:pt idx="49692">
                  <c:v>1</c:v>
                </c:pt>
                <c:pt idx="49693">
                  <c:v>1</c:v>
                </c:pt>
                <c:pt idx="49694">
                  <c:v>0.85714285700000004</c:v>
                </c:pt>
                <c:pt idx="49695">
                  <c:v>1</c:v>
                </c:pt>
                <c:pt idx="49696">
                  <c:v>1</c:v>
                </c:pt>
                <c:pt idx="49697">
                  <c:v>1</c:v>
                </c:pt>
                <c:pt idx="49698">
                  <c:v>1</c:v>
                </c:pt>
                <c:pt idx="49699">
                  <c:v>0.85714285700000004</c:v>
                </c:pt>
                <c:pt idx="49700">
                  <c:v>1</c:v>
                </c:pt>
                <c:pt idx="49701">
                  <c:v>1</c:v>
                </c:pt>
                <c:pt idx="49702">
                  <c:v>1</c:v>
                </c:pt>
                <c:pt idx="49703">
                  <c:v>0.85714285700000004</c:v>
                </c:pt>
                <c:pt idx="49704">
                  <c:v>1</c:v>
                </c:pt>
                <c:pt idx="49705">
                  <c:v>0.428571429</c:v>
                </c:pt>
                <c:pt idx="49706">
                  <c:v>1</c:v>
                </c:pt>
                <c:pt idx="49707">
                  <c:v>1</c:v>
                </c:pt>
                <c:pt idx="49708">
                  <c:v>1</c:v>
                </c:pt>
                <c:pt idx="49709">
                  <c:v>1</c:v>
                </c:pt>
                <c:pt idx="49710">
                  <c:v>1</c:v>
                </c:pt>
                <c:pt idx="49711">
                  <c:v>1</c:v>
                </c:pt>
                <c:pt idx="49712">
                  <c:v>1</c:v>
                </c:pt>
                <c:pt idx="49713">
                  <c:v>1</c:v>
                </c:pt>
                <c:pt idx="49714">
                  <c:v>1</c:v>
                </c:pt>
                <c:pt idx="49715">
                  <c:v>1</c:v>
                </c:pt>
                <c:pt idx="49716">
                  <c:v>1</c:v>
                </c:pt>
                <c:pt idx="49717">
                  <c:v>1</c:v>
                </c:pt>
                <c:pt idx="49718">
                  <c:v>1</c:v>
                </c:pt>
                <c:pt idx="49719">
                  <c:v>1</c:v>
                </c:pt>
                <c:pt idx="49720">
                  <c:v>1</c:v>
                </c:pt>
                <c:pt idx="49721">
                  <c:v>1</c:v>
                </c:pt>
                <c:pt idx="49722">
                  <c:v>1</c:v>
                </c:pt>
                <c:pt idx="49723">
                  <c:v>1</c:v>
                </c:pt>
                <c:pt idx="49724">
                  <c:v>1</c:v>
                </c:pt>
                <c:pt idx="49725">
                  <c:v>1</c:v>
                </c:pt>
                <c:pt idx="49726">
                  <c:v>1</c:v>
                </c:pt>
                <c:pt idx="49727">
                  <c:v>1</c:v>
                </c:pt>
                <c:pt idx="49728">
                  <c:v>1</c:v>
                </c:pt>
                <c:pt idx="49729">
                  <c:v>1</c:v>
                </c:pt>
                <c:pt idx="49730">
                  <c:v>1</c:v>
                </c:pt>
                <c:pt idx="49731">
                  <c:v>1</c:v>
                </c:pt>
                <c:pt idx="49732">
                  <c:v>1</c:v>
                </c:pt>
                <c:pt idx="49733">
                  <c:v>1</c:v>
                </c:pt>
                <c:pt idx="49734">
                  <c:v>1</c:v>
                </c:pt>
                <c:pt idx="49735">
                  <c:v>1</c:v>
                </c:pt>
                <c:pt idx="49736">
                  <c:v>1</c:v>
                </c:pt>
                <c:pt idx="49737">
                  <c:v>1</c:v>
                </c:pt>
                <c:pt idx="49738">
                  <c:v>1</c:v>
                </c:pt>
                <c:pt idx="49739">
                  <c:v>1</c:v>
                </c:pt>
                <c:pt idx="49740">
                  <c:v>1</c:v>
                </c:pt>
                <c:pt idx="49741">
                  <c:v>1</c:v>
                </c:pt>
                <c:pt idx="49742">
                  <c:v>1</c:v>
                </c:pt>
                <c:pt idx="49743">
                  <c:v>1</c:v>
                </c:pt>
                <c:pt idx="49744">
                  <c:v>1</c:v>
                </c:pt>
                <c:pt idx="49745">
                  <c:v>1</c:v>
                </c:pt>
                <c:pt idx="49746">
                  <c:v>1</c:v>
                </c:pt>
                <c:pt idx="49747">
                  <c:v>1</c:v>
                </c:pt>
                <c:pt idx="49748">
                  <c:v>1</c:v>
                </c:pt>
                <c:pt idx="49749">
                  <c:v>0.85714285700000004</c:v>
                </c:pt>
                <c:pt idx="49750">
                  <c:v>1</c:v>
                </c:pt>
                <c:pt idx="49751">
                  <c:v>1</c:v>
                </c:pt>
                <c:pt idx="49752">
                  <c:v>1</c:v>
                </c:pt>
                <c:pt idx="49753">
                  <c:v>1</c:v>
                </c:pt>
                <c:pt idx="49754">
                  <c:v>1</c:v>
                </c:pt>
                <c:pt idx="49755">
                  <c:v>1</c:v>
                </c:pt>
                <c:pt idx="49756">
                  <c:v>1</c:v>
                </c:pt>
                <c:pt idx="49757">
                  <c:v>1</c:v>
                </c:pt>
                <c:pt idx="49758">
                  <c:v>1</c:v>
                </c:pt>
                <c:pt idx="49759">
                  <c:v>1</c:v>
                </c:pt>
                <c:pt idx="49760">
                  <c:v>1</c:v>
                </c:pt>
                <c:pt idx="49761">
                  <c:v>1</c:v>
                </c:pt>
                <c:pt idx="49762">
                  <c:v>1</c:v>
                </c:pt>
                <c:pt idx="49763">
                  <c:v>1</c:v>
                </c:pt>
                <c:pt idx="49764">
                  <c:v>1</c:v>
                </c:pt>
                <c:pt idx="49765">
                  <c:v>1</c:v>
                </c:pt>
                <c:pt idx="49766">
                  <c:v>1</c:v>
                </c:pt>
                <c:pt idx="49767">
                  <c:v>1</c:v>
                </c:pt>
                <c:pt idx="49768">
                  <c:v>1</c:v>
                </c:pt>
                <c:pt idx="49769">
                  <c:v>0.85714285700000004</c:v>
                </c:pt>
                <c:pt idx="49770">
                  <c:v>1</c:v>
                </c:pt>
                <c:pt idx="49771">
                  <c:v>1</c:v>
                </c:pt>
                <c:pt idx="49772">
                  <c:v>1</c:v>
                </c:pt>
                <c:pt idx="49773">
                  <c:v>1</c:v>
                </c:pt>
                <c:pt idx="49774">
                  <c:v>1</c:v>
                </c:pt>
                <c:pt idx="49775">
                  <c:v>1</c:v>
                </c:pt>
                <c:pt idx="49776">
                  <c:v>1</c:v>
                </c:pt>
                <c:pt idx="49777">
                  <c:v>1</c:v>
                </c:pt>
                <c:pt idx="49778">
                  <c:v>1</c:v>
                </c:pt>
                <c:pt idx="49779">
                  <c:v>0.85714285700000004</c:v>
                </c:pt>
                <c:pt idx="49780">
                  <c:v>1</c:v>
                </c:pt>
                <c:pt idx="49781">
                  <c:v>1</c:v>
                </c:pt>
                <c:pt idx="49782">
                  <c:v>1</c:v>
                </c:pt>
                <c:pt idx="49783">
                  <c:v>1</c:v>
                </c:pt>
                <c:pt idx="49784">
                  <c:v>1</c:v>
                </c:pt>
                <c:pt idx="49785">
                  <c:v>0.85714285700000004</c:v>
                </c:pt>
                <c:pt idx="49786">
                  <c:v>1</c:v>
                </c:pt>
                <c:pt idx="49787">
                  <c:v>1</c:v>
                </c:pt>
                <c:pt idx="49788">
                  <c:v>1</c:v>
                </c:pt>
                <c:pt idx="49789">
                  <c:v>0.85714285700000004</c:v>
                </c:pt>
                <c:pt idx="49790">
                  <c:v>1</c:v>
                </c:pt>
                <c:pt idx="49791">
                  <c:v>1</c:v>
                </c:pt>
                <c:pt idx="49792">
                  <c:v>1</c:v>
                </c:pt>
                <c:pt idx="49793">
                  <c:v>1</c:v>
                </c:pt>
                <c:pt idx="49794">
                  <c:v>1</c:v>
                </c:pt>
                <c:pt idx="49795">
                  <c:v>1</c:v>
                </c:pt>
                <c:pt idx="49796">
                  <c:v>1</c:v>
                </c:pt>
                <c:pt idx="49797">
                  <c:v>1</c:v>
                </c:pt>
                <c:pt idx="49798">
                  <c:v>1</c:v>
                </c:pt>
                <c:pt idx="49799">
                  <c:v>1</c:v>
                </c:pt>
                <c:pt idx="49800">
                  <c:v>1</c:v>
                </c:pt>
                <c:pt idx="49801">
                  <c:v>1</c:v>
                </c:pt>
                <c:pt idx="49802">
                  <c:v>1</c:v>
                </c:pt>
                <c:pt idx="49803">
                  <c:v>1</c:v>
                </c:pt>
                <c:pt idx="49804">
                  <c:v>1</c:v>
                </c:pt>
                <c:pt idx="49805">
                  <c:v>1</c:v>
                </c:pt>
                <c:pt idx="49806">
                  <c:v>1</c:v>
                </c:pt>
                <c:pt idx="49807">
                  <c:v>1</c:v>
                </c:pt>
                <c:pt idx="49808">
                  <c:v>1</c:v>
                </c:pt>
                <c:pt idx="49809">
                  <c:v>1</c:v>
                </c:pt>
                <c:pt idx="49810">
                  <c:v>1</c:v>
                </c:pt>
                <c:pt idx="49811">
                  <c:v>1</c:v>
                </c:pt>
                <c:pt idx="49812">
                  <c:v>1</c:v>
                </c:pt>
                <c:pt idx="49813">
                  <c:v>1</c:v>
                </c:pt>
                <c:pt idx="49814">
                  <c:v>1</c:v>
                </c:pt>
                <c:pt idx="49815">
                  <c:v>1</c:v>
                </c:pt>
                <c:pt idx="49816">
                  <c:v>1</c:v>
                </c:pt>
                <c:pt idx="49817">
                  <c:v>1</c:v>
                </c:pt>
                <c:pt idx="49818">
                  <c:v>1</c:v>
                </c:pt>
                <c:pt idx="49819">
                  <c:v>1</c:v>
                </c:pt>
                <c:pt idx="49820">
                  <c:v>1</c:v>
                </c:pt>
                <c:pt idx="49821">
                  <c:v>1</c:v>
                </c:pt>
                <c:pt idx="49822">
                  <c:v>0.85714285700000004</c:v>
                </c:pt>
                <c:pt idx="49823">
                  <c:v>1</c:v>
                </c:pt>
                <c:pt idx="49824">
                  <c:v>1</c:v>
                </c:pt>
                <c:pt idx="49825">
                  <c:v>1</c:v>
                </c:pt>
                <c:pt idx="49826">
                  <c:v>1</c:v>
                </c:pt>
                <c:pt idx="49827">
                  <c:v>1</c:v>
                </c:pt>
                <c:pt idx="49828">
                  <c:v>1</c:v>
                </c:pt>
                <c:pt idx="49829">
                  <c:v>1</c:v>
                </c:pt>
                <c:pt idx="49830">
                  <c:v>1</c:v>
                </c:pt>
                <c:pt idx="49831">
                  <c:v>1</c:v>
                </c:pt>
                <c:pt idx="49832">
                  <c:v>1</c:v>
                </c:pt>
                <c:pt idx="49833">
                  <c:v>1</c:v>
                </c:pt>
                <c:pt idx="49834">
                  <c:v>1</c:v>
                </c:pt>
                <c:pt idx="49835">
                  <c:v>1</c:v>
                </c:pt>
                <c:pt idx="49836">
                  <c:v>1</c:v>
                </c:pt>
                <c:pt idx="49837">
                  <c:v>1</c:v>
                </c:pt>
                <c:pt idx="49838">
                  <c:v>1</c:v>
                </c:pt>
                <c:pt idx="49839">
                  <c:v>1</c:v>
                </c:pt>
                <c:pt idx="49840">
                  <c:v>1</c:v>
                </c:pt>
                <c:pt idx="49841">
                  <c:v>1</c:v>
                </c:pt>
                <c:pt idx="49842">
                  <c:v>1</c:v>
                </c:pt>
                <c:pt idx="49843">
                  <c:v>1</c:v>
                </c:pt>
                <c:pt idx="49844">
                  <c:v>1</c:v>
                </c:pt>
                <c:pt idx="49845">
                  <c:v>1</c:v>
                </c:pt>
                <c:pt idx="49846">
                  <c:v>1</c:v>
                </c:pt>
                <c:pt idx="49847">
                  <c:v>1</c:v>
                </c:pt>
                <c:pt idx="49848">
                  <c:v>0.85714285700000004</c:v>
                </c:pt>
                <c:pt idx="49849">
                  <c:v>1</c:v>
                </c:pt>
                <c:pt idx="49850">
                  <c:v>1</c:v>
                </c:pt>
                <c:pt idx="49851">
                  <c:v>1</c:v>
                </c:pt>
                <c:pt idx="49852">
                  <c:v>1</c:v>
                </c:pt>
                <c:pt idx="49853">
                  <c:v>1</c:v>
                </c:pt>
                <c:pt idx="49854">
                  <c:v>1</c:v>
                </c:pt>
                <c:pt idx="49855">
                  <c:v>1</c:v>
                </c:pt>
                <c:pt idx="49856">
                  <c:v>1</c:v>
                </c:pt>
                <c:pt idx="49857">
                  <c:v>1</c:v>
                </c:pt>
                <c:pt idx="49858">
                  <c:v>1</c:v>
                </c:pt>
                <c:pt idx="49859">
                  <c:v>1</c:v>
                </c:pt>
                <c:pt idx="49860">
                  <c:v>1</c:v>
                </c:pt>
                <c:pt idx="49861">
                  <c:v>1</c:v>
                </c:pt>
                <c:pt idx="49862">
                  <c:v>1</c:v>
                </c:pt>
                <c:pt idx="49863">
                  <c:v>1</c:v>
                </c:pt>
                <c:pt idx="49864">
                  <c:v>1</c:v>
                </c:pt>
                <c:pt idx="49865">
                  <c:v>1</c:v>
                </c:pt>
                <c:pt idx="49866">
                  <c:v>1</c:v>
                </c:pt>
                <c:pt idx="49867">
                  <c:v>1</c:v>
                </c:pt>
                <c:pt idx="49868">
                  <c:v>1</c:v>
                </c:pt>
                <c:pt idx="49869">
                  <c:v>1</c:v>
                </c:pt>
                <c:pt idx="49870">
                  <c:v>1</c:v>
                </c:pt>
                <c:pt idx="49871">
                  <c:v>1</c:v>
                </c:pt>
                <c:pt idx="49872">
                  <c:v>1</c:v>
                </c:pt>
                <c:pt idx="49873">
                  <c:v>1</c:v>
                </c:pt>
                <c:pt idx="49874">
                  <c:v>1</c:v>
                </c:pt>
                <c:pt idx="49875">
                  <c:v>1</c:v>
                </c:pt>
                <c:pt idx="49876">
                  <c:v>1</c:v>
                </c:pt>
                <c:pt idx="49877">
                  <c:v>1</c:v>
                </c:pt>
                <c:pt idx="49878">
                  <c:v>1</c:v>
                </c:pt>
                <c:pt idx="49879">
                  <c:v>0.85714285700000004</c:v>
                </c:pt>
                <c:pt idx="49880">
                  <c:v>1</c:v>
                </c:pt>
                <c:pt idx="49881">
                  <c:v>1</c:v>
                </c:pt>
                <c:pt idx="49882">
                  <c:v>1</c:v>
                </c:pt>
                <c:pt idx="49883">
                  <c:v>0.85714285700000004</c:v>
                </c:pt>
                <c:pt idx="49884">
                  <c:v>1</c:v>
                </c:pt>
                <c:pt idx="49885">
                  <c:v>0.71428571399999996</c:v>
                </c:pt>
                <c:pt idx="49886">
                  <c:v>1</c:v>
                </c:pt>
                <c:pt idx="49887">
                  <c:v>1</c:v>
                </c:pt>
                <c:pt idx="49888">
                  <c:v>1</c:v>
                </c:pt>
                <c:pt idx="49889">
                  <c:v>1</c:v>
                </c:pt>
                <c:pt idx="49890">
                  <c:v>1</c:v>
                </c:pt>
                <c:pt idx="49891">
                  <c:v>1</c:v>
                </c:pt>
                <c:pt idx="49892">
                  <c:v>1</c:v>
                </c:pt>
                <c:pt idx="49893">
                  <c:v>1</c:v>
                </c:pt>
                <c:pt idx="49894">
                  <c:v>1</c:v>
                </c:pt>
                <c:pt idx="49895">
                  <c:v>1</c:v>
                </c:pt>
                <c:pt idx="49896">
                  <c:v>1</c:v>
                </c:pt>
                <c:pt idx="49897">
                  <c:v>1</c:v>
                </c:pt>
                <c:pt idx="49898">
                  <c:v>1</c:v>
                </c:pt>
                <c:pt idx="49899">
                  <c:v>1</c:v>
                </c:pt>
                <c:pt idx="49900">
                  <c:v>1</c:v>
                </c:pt>
                <c:pt idx="49901">
                  <c:v>1</c:v>
                </c:pt>
                <c:pt idx="49902">
                  <c:v>1</c:v>
                </c:pt>
                <c:pt idx="49903">
                  <c:v>0.85714285700000004</c:v>
                </c:pt>
                <c:pt idx="49904">
                  <c:v>0.14285714299999999</c:v>
                </c:pt>
                <c:pt idx="49905">
                  <c:v>1</c:v>
                </c:pt>
                <c:pt idx="49906">
                  <c:v>1</c:v>
                </c:pt>
                <c:pt idx="49907">
                  <c:v>1</c:v>
                </c:pt>
                <c:pt idx="49908">
                  <c:v>1</c:v>
                </c:pt>
                <c:pt idx="49909">
                  <c:v>1</c:v>
                </c:pt>
                <c:pt idx="49910">
                  <c:v>1</c:v>
                </c:pt>
                <c:pt idx="49911">
                  <c:v>1</c:v>
                </c:pt>
                <c:pt idx="49912">
                  <c:v>1</c:v>
                </c:pt>
                <c:pt idx="49913">
                  <c:v>1</c:v>
                </c:pt>
                <c:pt idx="49914">
                  <c:v>1</c:v>
                </c:pt>
                <c:pt idx="49915">
                  <c:v>1</c:v>
                </c:pt>
                <c:pt idx="49916">
                  <c:v>1</c:v>
                </c:pt>
                <c:pt idx="49917">
                  <c:v>1</c:v>
                </c:pt>
                <c:pt idx="49918">
                  <c:v>1</c:v>
                </c:pt>
                <c:pt idx="49919">
                  <c:v>1</c:v>
                </c:pt>
                <c:pt idx="49920">
                  <c:v>0.875</c:v>
                </c:pt>
                <c:pt idx="49921">
                  <c:v>1</c:v>
                </c:pt>
                <c:pt idx="49922">
                  <c:v>1</c:v>
                </c:pt>
                <c:pt idx="49923">
                  <c:v>1</c:v>
                </c:pt>
                <c:pt idx="49924">
                  <c:v>1</c:v>
                </c:pt>
                <c:pt idx="49925">
                  <c:v>1</c:v>
                </c:pt>
                <c:pt idx="49926">
                  <c:v>1</c:v>
                </c:pt>
                <c:pt idx="49927">
                  <c:v>1</c:v>
                </c:pt>
                <c:pt idx="49928">
                  <c:v>1</c:v>
                </c:pt>
                <c:pt idx="49929">
                  <c:v>1</c:v>
                </c:pt>
                <c:pt idx="49930">
                  <c:v>0.875</c:v>
                </c:pt>
                <c:pt idx="49931">
                  <c:v>1</c:v>
                </c:pt>
                <c:pt idx="49932">
                  <c:v>1</c:v>
                </c:pt>
                <c:pt idx="49933">
                  <c:v>1</c:v>
                </c:pt>
                <c:pt idx="49934">
                  <c:v>1</c:v>
                </c:pt>
                <c:pt idx="49935">
                  <c:v>1</c:v>
                </c:pt>
                <c:pt idx="49936">
                  <c:v>1</c:v>
                </c:pt>
                <c:pt idx="49937">
                  <c:v>1</c:v>
                </c:pt>
                <c:pt idx="49938">
                  <c:v>1</c:v>
                </c:pt>
                <c:pt idx="49939">
                  <c:v>1</c:v>
                </c:pt>
                <c:pt idx="49940">
                  <c:v>1</c:v>
                </c:pt>
                <c:pt idx="49941">
                  <c:v>1</c:v>
                </c:pt>
                <c:pt idx="49942">
                  <c:v>1</c:v>
                </c:pt>
                <c:pt idx="49943">
                  <c:v>0.875</c:v>
                </c:pt>
                <c:pt idx="49944">
                  <c:v>1</c:v>
                </c:pt>
                <c:pt idx="49945">
                  <c:v>1</c:v>
                </c:pt>
                <c:pt idx="49946">
                  <c:v>0.75</c:v>
                </c:pt>
                <c:pt idx="49947">
                  <c:v>0.875</c:v>
                </c:pt>
                <c:pt idx="49948">
                  <c:v>1</c:v>
                </c:pt>
                <c:pt idx="49949">
                  <c:v>1</c:v>
                </c:pt>
                <c:pt idx="49950">
                  <c:v>1</c:v>
                </c:pt>
                <c:pt idx="49951">
                  <c:v>1</c:v>
                </c:pt>
                <c:pt idx="49952">
                  <c:v>1</c:v>
                </c:pt>
                <c:pt idx="49953">
                  <c:v>1</c:v>
                </c:pt>
                <c:pt idx="49954">
                  <c:v>1</c:v>
                </c:pt>
                <c:pt idx="49955">
                  <c:v>1</c:v>
                </c:pt>
                <c:pt idx="49956">
                  <c:v>1</c:v>
                </c:pt>
                <c:pt idx="49957">
                  <c:v>1</c:v>
                </c:pt>
                <c:pt idx="49958">
                  <c:v>1</c:v>
                </c:pt>
                <c:pt idx="49959">
                  <c:v>1</c:v>
                </c:pt>
                <c:pt idx="49960">
                  <c:v>1</c:v>
                </c:pt>
                <c:pt idx="49961">
                  <c:v>0.875</c:v>
                </c:pt>
                <c:pt idx="49962">
                  <c:v>1</c:v>
                </c:pt>
                <c:pt idx="49963">
                  <c:v>1</c:v>
                </c:pt>
                <c:pt idx="49964">
                  <c:v>1</c:v>
                </c:pt>
                <c:pt idx="49965">
                  <c:v>0.875</c:v>
                </c:pt>
                <c:pt idx="49966">
                  <c:v>1</c:v>
                </c:pt>
                <c:pt idx="49967">
                  <c:v>1</c:v>
                </c:pt>
                <c:pt idx="49968">
                  <c:v>1</c:v>
                </c:pt>
                <c:pt idx="49969">
                  <c:v>1</c:v>
                </c:pt>
                <c:pt idx="49970">
                  <c:v>1</c:v>
                </c:pt>
                <c:pt idx="49971">
                  <c:v>1</c:v>
                </c:pt>
                <c:pt idx="49972">
                  <c:v>1</c:v>
                </c:pt>
                <c:pt idx="49973">
                  <c:v>1</c:v>
                </c:pt>
                <c:pt idx="49974">
                  <c:v>1</c:v>
                </c:pt>
                <c:pt idx="49975">
                  <c:v>1</c:v>
                </c:pt>
                <c:pt idx="49976">
                  <c:v>1</c:v>
                </c:pt>
                <c:pt idx="49977">
                  <c:v>1</c:v>
                </c:pt>
                <c:pt idx="49978">
                  <c:v>1</c:v>
                </c:pt>
                <c:pt idx="49979">
                  <c:v>1</c:v>
                </c:pt>
                <c:pt idx="49980">
                  <c:v>1</c:v>
                </c:pt>
                <c:pt idx="49981">
                  <c:v>1</c:v>
                </c:pt>
                <c:pt idx="49982">
                  <c:v>1</c:v>
                </c:pt>
                <c:pt idx="49983">
                  <c:v>1</c:v>
                </c:pt>
                <c:pt idx="49984">
                  <c:v>1</c:v>
                </c:pt>
                <c:pt idx="49985">
                  <c:v>1</c:v>
                </c:pt>
                <c:pt idx="49986">
                  <c:v>1</c:v>
                </c:pt>
                <c:pt idx="49987">
                  <c:v>1</c:v>
                </c:pt>
                <c:pt idx="49988">
                  <c:v>1</c:v>
                </c:pt>
                <c:pt idx="49989">
                  <c:v>1</c:v>
                </c:pt>
                <c:pt idx="49990">
                  <c:v>0.875</c:v>
                </c:pt>
                <c:pt idx="49991">
                  <c:v>1</c:v>
                </c:pt>
                <c:pt idx="49992">
                  <c:v>1</c:v>
                </c:pt>
                <c:pt idx="49993">
                  <c:v>1</c:v>
                </c:pt>
                <c:pt idx="49994">
                  <c:v>1</c:v>
                </c:pt>
                <c:pt idx="49995">
                  <c:v>1</c:v>
                </c:pt>
                <c:pt idx="49996">
                  <c:v>1</c:v>
                </c:pt>
                <c:pt idx="49997">
                  <c:v>1</c:v>
                </c:pt>
                <c:pt idx="49998">
                  <c:v>1</c:v>
                </c:pt>
                <c:pt idx="49999">
                  <c:v>1</c:v>
                </c:pt>
                <c:pt idx="50000">
                  <c:v>1</c:v>
                </c:pt>
                <c:pt idx="50001">
                  <c:v>1</c:v>
                </c:pt>
                <c:pt idx="50002">
                  <c:v>1</c:v>
                </c:pt>
                <c:pt idx="50003">
                  <c:v>1</c:v>
                </c:pt>
                <c:pt idx="50004">
                  <c:v>1</c:v>
                </c:pt>
                <c:pt idx="50005">
                  <c:v>1</c:v>
                </c:pt>
                <c:pt idx="50006">
                  <c:v>1</c:v>
                </c:pt>
                <c:pt idx="50007">
                  <c:v>1</c:v>
                </c:pt>
                <c:pt idx="50008">
                  <c:v>1</c:v>
                </c:pt>
                <c:pt idx="50009">
                  <c:v>1</c:v>
                </c:pt>
                <c:pt idx="50010">
                  <c:v>1</c:v>
                </c:pt>
                <c:pt idx="50011">
                  <c:v>1</c:v>
                </c:pt>
                <c:pt idx="50012">
                  <c:v>1</c:v>
                </c:pt>
                <c:pt idx="50013">
                  <c:v>1</c:v>
                </c:pt>
                <c:pt idx="50014">
                  <c:v>1</c:v>
                </c:pt>
                <c:pt idx="50015">
                  <c:v>1</c:v>
                </c:pt>
                <c:pt idx="50016">
                  <c:v>1</c:v>
                </c:pt>
                <c:pt idx="50017">
                  <c:v>1</c:v>
                </c:pt>
                <c:pt idx="50018">
                  <c:v>1</c:v>
                </c:pt>
                <c:pt idx="50019">
                  <c:v>1</c:v>
                </c:pt>
                <c:pt idx="50020">
                  <c:v>1</c:v>
                </c:pt>
                <c:pt idx="50021">
                  <c:v>1</c:v>
                </c:pt>
                <c:pt idx="50022">
                  <c:v>1</c:v>
                </c:pt>
                <c:pt idx="50023">
                  <c:v>1</c:v>
                </c:pt>
                <c:pt idx="50024">
                  <c:v>1</c:v>
                </c:pt>
                <c:pt idx="50025">
                  <c:v>1</c:v>
                </c:pt>
                <c:pt idx="50026">
                  <c:v>0.875</c:v>
                </c:pt>
                <c:pt idx="50027">
                  <c:v>1</c:v>
                </c:pt>
                <c:pt idx="50028">
                  <c:v>1</c:v>
                </c:pt>
                <c:pt idx="50029">
                  <c:v>1</c:v>
                </c:pt>
                <c:pt idx="50030">
                  <c:v>1</c:v>
                </c:pt>
                <c:pt idx="50031">
                  <c:v>1</c:v>
                </c:pt>
                <c:pt idx="50032">
                  <c:v>1</c:v>
                </c:pt>
                <c:pt idx="50033">
                  <c:v>0.875</c:v>
                </c:pt>
                <c:pt idx="50034">
                  <c:v>1</c:v>
                </c:pt>
                <c:pt idx="50035">
                  <c:v>1</c:v>
                </c:pt>
                <c:pt idx="50036">
                  <c:v>1</c:v>
                </c:pt>
                <c:pt idx="50037">
                  <c:v>0.875</c:v>
                </c:pt>
                <c:pt idx="50038">
                  <c:v>1</c:v>
                </c:pt>
                <c:pt idx="50039">
                  <c:v>1</c:v>
                </c:pt>
                <c:pt idx="50040">
                  <c:v>1</c:v>
                </c:pt>
                <c:pt idx="50041">
                  <c:v>1</c:v>
                </c:pt>
                <c:pt idx="50042">
                  <c:v>1</c:v>
                </c:pt>
                <c:pt idx="50043">
                  <c:v>1</c:v>
                </c:pt>
                <c:pt idx="50044">
                  <c:v>1</c:v>
                </c:pt>
                <c:pt idx="50045">
                  <c:v>1</c:v>
                </c:pt>
                <c:pt idx="50046">
                  <c:v>1</c:v>
                </c:pt>
                <c:pt idx="50047">
                  <c:v>1</c:v>
                </c:pt>
                <c:pt idx="50048">
                  <c:v>1</c:v>
                </c:pt>
                <c:pt idx="50049">
                  <c:v>1</c:v>
                </c:pt>
                <c:pt idx="50050">
                  <c:v>1</c:v>
                </c:pt>
                <c:pt idx="50051">
                  <c:v>1</c:v>
                </c:pt>
                <c:pt idx="50052">
                  <c:v>0.875</c:v>
                </c:pt>
                <c:pt idx="50053">
                  <c:v>1</c:v>
                </c:pt>
                <c:pt idx="50054">
                  <c:v>1</c:v>
                </c:pt>
                <c:pt idx="50055">
                  <c:v>0.875</c:v>
                </c:pt>
                <c:pt idx="50056">
                  <c:v>1</c:v>
                </c:pt>
                <c:pt idx="50057">
                  <c:v>1</c:v>
                </c:pt>
                <c:pt idx="50058">
                  <c:v>1</c:v>
                </c:pt>
                <c:pt idx="50059">
                  <c:v>1</c:v>
                </c:pt>
                <c:pt idx="50060">
                  <c:v>1</c:v>
                </c:pt>
                <c:pt idx="50061">
                  <c:v>1</c:v>
                </c:pt>
                <c:pt idx="50062">
                  <c:v>1</c:v>
                </c:pt>
                <c:pt idx="50063">
                  <c:v>1</c:v>
                </c:pt>
                <c:pt idx="50064">
                  <c:v>1</c:v>
                </c:pt>
                <c:pt idx="50065">
                  <c:v>1</c:v>
                </c:pt>
                <c:pt idx="50066">
                  <c:v>1</c:v>
                </c:pt>
                <c:pt idx="50067">
                  <c:v>1</c:v>
                </c:pt>
                <c:pt idx="50068">
                  <c:v>1</c:v>
                </c:pt>
                <c:pt idx="50069">
                  <c:v>1</c:v>
                </c:pt>
                <c:pt idx="50070">
                  <c:v>1</c:v>
                </c:pt>
                <c:pt idx="50071">
                  <c:v>1</c:v>
                </c:pt>
                <c:pt idx="50072">
                  <c:v>0.125</c:v>
                </c:pt>
                <c:pt idx="50073">
                  <c:v>1</c:v>
                </c:pt>
                <c:pt idx="50074">
                  <c:v>1</c:v>
                </c:pt>
                <c:pt idx="50075">
                  <c:v>1</c:v>
                </c:pt>
                <c:pt idx="50076">
                  <c:v>0.875</c:v>
                </c:pt>
                <c:pt idx="50077">
                  <c:v>1</c:v>
                </c:pt>
                <c:pt idx="50078">
                  <c:v>1</c:v>
                </c:pt>
                <c:pt idx="50079">
                  <c:v>1</c:v>
                </c:pt>
                <c:pt idx="50080">
                  <c:v>1</c:v>
                </c:pt>
                <c:pt idx="50081">
                  <c:v>1</c:v>
                </c:pt>
                <c:pt idx="50082">
                  <c:v>1</c:v>
                </c:pt>
                <c:pt idx="50083">
                  <c:v>1</c:v>
                </c:pt>
                <c:pt idx="50084">
                  <c:v>1</c:v>
                </c:pt>
                <c:pt idx="50085">
                  <c:v>1</c:v>
                </c:pt>
                <c:pt idx="50086">
                  <c:v>1</c:v>
                </c:pt>
                <c:pt idx="50087">
                  <c:v>1</c:v>
                </c:pt>
                <c:pt idx="50088">
                  <c:v>1</c:v>
                </c:pt>
                <c:pt idx="50089">
                  <c:v>1</c:v>
                </c:pt>
                <c:pt idx="50090">
                  <c:v>1</c:v>
                </c:pt>
                <c:pt idx="50091">
                  <c:v>1</c:v>
                </c:pt>
                <c:pt idx="50092">
                  <c:v>1</c:v>
                </c:pt>
                <c:pt idx="50093">
                  <c:v>1</c:v>
                </c:pt>
                <c:pt idx="50094">
                  <c:v>1</c:v>
                </c:pt>
                <c:pt idx="50095">
                  <c:v>1</c:v>
                </c:pt>
                <c:pt idx="50096">
                  <c:v>1</c:v>
                </c:pt>
                <c:pt idx="50097">
                  <c:v>1</c:v>
                </c:pt>
                <c:pt idx="50098">
                  <c:v>1</c:v>
                </c:pt>
                <c:pt idx="50099">
                  <c:v>1</c:v>
                </c:pt>
                <c:pt idx="50100">
                  <c:v>1</c:v>
                </c:pt>
                <c:pt idx="50101">
                  <c:v>1</c:v>
                </c:pt>
                <c:pt idx="50102">
                  <c:v>1</c:v>
                </c:pt>
                <c:pt idx="50103">
                  <c:v>1</c:v>
                </c:pt>
                <c:pt idx="50104">
                  <c:v>1</c:v>
                </c:pt>
                <c:pt idx="50105">
                  <c:v>1</c:v>
                </c:pt>
                <c:pt idx="50106">
                  <c:v>1</c:v>
                </c:pt>
                <c:pt idx="50107">
                  <c:v>1</c:v>
                </c:pt>
                <c:pt idx="50108">
                  <c:v>1</c:v>
                </c:pt>
                <c:pt idx="50109">
                  <c:v>1</c:v>
                </c:pt>
                <c:pt idx="50110">
                  <c:v>1</c:v>
                </c:pt>
                <c:pt idx="50111">
                  <c:v>1</c:v>
                </c:pt>
                <c:pt idx="50112">
                  <c:v>1</c:v>
                </c:pt>
                <c:pt idx="50113">
                  <c:v>1</c:v>
                </c:pt>
                <c:pt idx="50114">
                  <c:v>1</c:v>
                </c:pt>
                <c:pt idx="50115">
                  <c:v>1</c:v>
                </c:pt>
                <c:pt idx="50116">
                  <c:v>1</c:v>
                </c:pt>
                <c:pt idx="50117">
                  <c:v>1</c:v>
                </c:pt>
                <c:pt idx="50118">
                  <c:v>1</c:v>
                </c:pt>
                <c:pt idx="50119">
                  <c:v>1</c:v>
                </c:pt>
                <c:pt idx="50120">
                  <c:v>1</c:v>
                </c:pt>
                <c:pt idx="50121">
                  <c:v>1</c:v>
                </c:pt>
                <c:pt idx="50122">
                  <c:v>1</c:v>
                </c:pt>
                <c:pt idx="50123">
                  <c:v>1</c:v>
                </c:pt>
                <c:pt idx="50124">
                  <c:v>1</c:v>
                </c:pt>
                <c:pt idx="50125">
                  <c:v>1</c:v>
                </c:pt>
                <c:pt idx="50126">
                  <c:v>1</c:v>
                </c:pt>
                <c:pt idx="50127">
                  <c:v>1</c:v>
                </c:pt>
                <c:pt idx="50128">
                  <c:v>0.125</c:v>
                </c:pt>
                <c:pt idx="50129">
                  <c:v>1</c:v>
                </c:pt>
                <c:pt idx="50130">
                  <c:v>1</c:v>
                </c:pt>
                <c:pt idx="50131">
                  <c:v>1</c:v>
                </c:pt>
                <c:pt idx="50132">
                  <c:v>1</c:v>
                </c:pt>
                <c:pt idx="50133">
                  <c:v>1</c:v>
                </c:pt>
                <c:pt idx="50134">
                  <c:v>1</c:v>
                </c:pt>
                <c:pt idx="50135">
                  <c:v>1</c:v>
                </c:pt>
                <c:pt idx="50136">
                  <c:v>0.875</c:v>
                </c:pt>
                <c:pt idx="50137">
                  <c:v>1</c:v>
                </c:pt>
                <c:pt idx="50138">
                  <c:v>1</c:v>
                </c:pt>
                <c:pt idx="50139">
                  <c:v>1</c:v>
                </c:pt>
                <c:pt idx="50140">
                  <c:v>1</c:v>
                </c:pt>
                <c:pt idx="50141">
                  <c:v>1</c:v>
                </c:pt>
                <c:pt idx="50142">
                  <c:v>1</c:v>
                </c:pt>
                <c:pt idx="50143">
                  <c:v>1</c:v>
                </c:pt>
                <c:pt idx="50144">
                  <c:v>1</c:v>
                </c:pt>
                <c:pt idx="50145">
                  <c:v>1</c:v>
                </c:pt>
                <c:pt idx="50146">
                  <c:v>1</c:v>
                </c:pt>
                <c:pt idx="50147">
                  <c:v>1</c:v>
                </c:pt>
                <c:pt idx="50148">
                  <c:v>1</c:v>
                </c:pt>
                <c:pt idx="50149">
                  <c:v>1</c:v>
                </c:pt>
                <c:pt idx="50150">
                  <c:v>1</c:v>
                </c:pt>
                <c:pt idx="50151">
                  <c:v>1</c:v>
                </c:pt>
                <c:pt idx="50152">
                  <c:v>1</c:v>
                </c:pt>
                <c:pt idx="50153">
                  <c:v>1</c:v>
                </c:pt>
                <c:pt idx="50154">
                  <c:v>1</c:v>
                </c:pt>
                <c:pt idx="50155">
                  <c:v>1</c:v>
                </c:pt>
                <c:pt idx="50156">
                  <c:v>1</c:v>
                </c:pt>
                <c:pt idx="50157">
                  <c:v>1</c:v>
                </c:pt>
                <c:pt idx="50158">
                  <c:v>1</c:v>
                </c:pt>
                <c:pt idx="50159">
                  <c:v>1</c:v>
                </c:pt>
                <c:pt idx="50160">
                  <c:v>1</c:v>
                </c:pt>
                <c:pt idx="50161">
                  <c:v>1</c:v>
                </c:pt>
                <c:pt idx="50162">
                  <c:v>1</c:v>
                </c:pt>
                <c:pt idx="50163">
                  <c:v>1</c:v>
                </c:pt>
                <c:pt idx="50164">
                  <c:v>1</c:v>
                </c:pt>
                <c:pt idx="50165">
                  <c:v>1</c:v>
                </c:pt>
                <c:pt idx="50166">
                  <c:v>1</c:v>
                </c:pt>
                <c:pt idx="50167">
                  <c:v>1</c:v>
                </c:pt>
                <c:pt idx="50168">
                  <c:v>1</c:v>
                </c:pt>
                <c:pt idx="50169">
                  <c:v>1</c:v>
                </c:pt>
                <c:pt idx="50170">
                  <c:v>1</c:v>
                </c:pt>
                <c:pt idx="50171">
                  <c:v>1</c:v>
                </c:pt>
                <c:pt idx="50172">
                  <c:v>1</c:v>
                </c:pt>
                <c:pt idx="50173">
                  <c:v>1</c:v>
                </c:pt>
                <c:pt idx="50174">
                  <c:v>1</c:v>
                </c:pt>
                <c:pt idx="50175">
                  <c:v>1</c:v>
                </c:pt>
                <c:pt idx="50176">
                  <c:v>1</c:v>
                </c:pt>
                <c:pt idx="50177">
                  <c:v>1</c:v>
                </c:pt>
                <c:pt idx="50178">
                  <c:v>1</c:v>
                </c:pt>
                <c:pt idx="50179">
                  <c:v>1</c:v>
                </c:pt>
                <c:pt idx="50180">
                  <c:v>1</c:v>
                </c:pt>
                <c:pt idx="50181">
                  <c:v>1</c:v>
                </c:pt>
                <c:pt idx="50182">
                  <c:v>1</c:v>
                </c:pt>
                <c:pt idx="50183">
                  <c:v>1</c:v>
                </c:pt>
                <c:pt idx="50184">
                  <c:v>1</c:v>
                </c:pt>
                <c:pt idx="50185">
                  <c:v>1</c:v>
                </c:pt>
                <c:pt idx="50186">
                  <c:v>1</c:v>
                </c:pt>
                <c:pt idx="50187">
                  <c:v>1</c:v>
                </c:pt>
                <c:pt idx="50188">
                  <c:v>1</c:v>
                </c:pt>
                <c:pt idx="50189">
                  <c:v>1</c:v>
                </c:pt>
                <c:pt idx="50190">
                  <c:v>1</c:v>
                </c:pt>
                <c:pt idx="50191">
                  <c:v>1</c:v>
                </c:pt>
                <c:pt idx="50192">
                  <c:v>1</c:v>
                </c:pt>
                <c:pt idx="50193">
                  <c:v>1</c:v>
                </c:pt>
                <c:pt idx="50194">
                  <c:v>1</c:v>
                </c:pt>
                <c:pt idx="50195">
                  <c:v>1</c:v>
                </c:pt>
                <c:pt idx="50196">
                  <c:v>1</c:v>
                </c:pt>
                <c:pt idx="50197">
                  <c:v>1</c:v>
                </c:pt>
                <c:pt idx="50198">
                  <c:v>0.875</c:v>
                </c:pt>
                <c:pt idx="50199">
                  <c:v>1</c:v>
                </c:pt>
                <c:pt idx="50200">
                  <c:v>1</c:v>
                </c:pt>
                <c:pt idx="50201">
                  <c:v>0.875</c:v>
                </c:pt>
                <c:pt idx="50202">
                  <c:v>1</c:v>
                </c:pt>
                <c:pt idx="50203">
                  <c:v>1</c:v>
                </c:pt>
                <c:pt idx="50204">
                  <c:v>1</c:v>
                </c:pt>
                <c:pt idx="50205">
                  <c:v>1</c:v>
                </c:pt>
                <c:pt idx="50206">
                  <c:v>1</c:v>
                </c:pt>
                <c:pt idx="50207">
                  <c:v>1</c:v>
                </c:pt>
                <c:pt idx="50208">
                  <c:v>1</c:v>
                </c:pt>
                <c:pt idx="50209">
                  <c:v>1</c:v>
                </c:pt>
                <c:pt idx="50210">
                  <c:v>1</c:v>
                </c:pt>
                <c:pt idx="50211">
                  <c:v>1</c:v>
                </c:pt>
                <c:pt idx="50212">
                  <c:v>1</c:v>
                </c:pt>
                <c:pt idx="50213">
                  <c:v>1</c:v>
                </c:pt>
                <c:pt idx="50214">
                  <c:v>1</c:v>
                </c:pt>
                <c:pt idx="50215">
                  <c:v>1</c:v>
                </c:pt>
                <c:pt idx="50216">
                  <c:v>1</c:v>
                </c:pt>
                <c:pt idx="50217">
                  <c:v>1</c:v>
                </c:pt>
                <c:pt idx="50218">
                  <c:v>1</c:v>
                </c:pt>
                <c:pt idx="50219">
                  <c:v>1</c:v>
                </c:pt>
                <c:pt idx="50220">
                  <c:v>1</c:v>
                </c:pt>
                <c:pt idx="50221">
                  <c:v>1</c:v>
                </c:pt>
                <c:pt idx="50222">
                  <c:v>1</c:v>
                </c:pt>
                <c:pt idx="50223">
                  <c:v>1</c:v>
                </c:pt>
                <c:pt idx="50224">
                  <c:v>1</c:v>
                </c:pt>
                <c:pt idx="50225">
                  <c:v>1</c:v>
                </c:pt>
                <c:pt idx="50226">
                  <c:v>1</c:v>
                </c:pt>
                <c:pt idx="50227">
                  <c:v>1</c:v>
                </c:pt>
                <c:pt idx="50228">
                  <c:v>1</c:v>
                </c:pt>
                <c:pt idx="50229">
                  <c:v>1</c:v>
                </c:pt>
                <c:pt idx="50230">
                  <c:v>1</c:v>
                </c:pt>
                <c:pt idx="50231">
                  <c:v>1</c:v>
                </c:pt>
                <c:pt idx="50232">
                  <c:v>1</c:v>
                </c:pt>
                <c:pt idx="50233">
                  <c:v>1</c:v>
                </c:pt>
                <c:pt idx="50234">
                  <c:v>1</c:v>
                </c:pt>
                <c:pt idx="50235">
                  <c:v>1</c:v>
                </c:pt>
                <c:pt idx="50236">
                  <c:v>1</c:v>
                </c:pt>
                <c:pt idx="50237">
                  <c:v>1</c:v>
                </c:pt>
                <c:pt idx="50238">
                  <c:v>1</c:v>
                </c:pt>
                <c:pt idx="50239">
                  <c:v>1</c:v>
                </c:pt>
                <c:pt idx="50240">
                  <c:v>1</c:v>
                </c:pt>
                <c:pt idx="50241">
                  <c:v>1</c:v>
                </c:pt>
                <c:pt idx="50242">
                  <c:v>1</c:v>
                </c:pt>
                <c:pt idx="50243">
                  <c:v>1</c:v>
                </c:pt>
                <c:pt idx="50244">
                  <c:v>1</c:v>
                </c:pt>
                <c:pt idx="50245">
                  <c:v>1</c:v>
                </c:pt>
                <c:pt idx="50246">
                  <c:v>1</c:v>
                </c:pt>
                <c:pt idx="50247">
                  <c:v>1</c:v>
                </c:pt>
                <c:pt idx="50248">
                  <c:v>1</c:v>
                </c:pt>
                <c:pt idx="50249">
                  <c:v>1</c:v>
                </c:pt>
                <c:pt idx="50250">
                  <c:v>1</c:v>
                </c:pt>
                <c:pt idx="50251">
                  <c:v>1</c:v>
                </c:pt>
                <c:pt idx="50252">
                  <c:v>1</c:v>
                </c:pt>
                <c:pt idx="50253">
                  <c:v>1</c:v>
                </c:pt>
                <c:pt idx="50254">
                  <c:v>1</c:v>
                </c:pt>
                <c:pt idx="50255">
                  <c:v>1</c:v>
                </c:pt>
                <c:pt idx="50256">
                  <c:v>1</c:v>
                </c:pt>
                <c:pt idx="50257">
                  <c:v>1</c:v>
                </c:pt>
                <c:pt idx="50258">
                  <c:v>1</c:v>
                </c:pt>
                <c:pt idx="50259">
                  <c:v>1</c:v>
                </c:pt>
                <c:pt idx="50260">
                  <c:v>1</c:v>
                </c:pt>
                <c:pt idx="50261">
                  <c:v>1</c:v>
                </c:pt>
                <c:pt idx="50262">
                  <c:v>1</c:v>
                </c:pt>
                <c:pt idx="50263">
                  <c:v>1</c:v>
                </c:pt>
                <c:pt idx="50264">
                  <c:v>0.875</c:v>
                </c:pt>
                <c:pt idx="50265">
                  <c:v>1</c:v>
                </c:pt>
                <c:pt idx="50266">
                  <c:v>1</c:v>
                </c:pt>
                <c:pt idx="50267">
                  <c:v>1</c:v>
                </c:pt>
                <c:pt idx="50268">
                  <c:v>1</c:v>
                </c:pt>
                <c:pt idx="50269">
                  <c:v>1</c:v>
                </c:pt>
                <c:pt idx="50270">
                  <c:v>1</c:v>
                </c:pt>
                <c:pt idx="50271">
                  <c:v>1</c:v>
                </c:pt>
                <c:pt idx="50272">
                  <c:v>1</c:v>
                </c:pt>
                <c:pt idx="50273">
                  <c:v>1</c:v>
                </c:pt>
                <c:pt idx="50274">
                  <c:v>1</c:v>
                </c:pt>
                <c:pt idx="50275">
                  <c:v>1</c:v>
                </c:pt>
                <c:pt idx="50276">
                  <c:v>1</c:v>
                </c:pt>
                <c:pt idx="50277">
                  <c:v>1</c:v>
                </c:pt>
                <c:pt idx="50278">
                  <c:v>1</c:v>
                </c:pt>
                <c:pt idx="50279">
                  <c:v>1</c:v>
                </c:pt>
                <c:pt idx="50280">
                  <c:v>1</c:v>
                </c:pt>
                <c:pt idx="50281">
                  <c:v>1</c:v>
                </c:pt>
                <c:pt idx="50282">
                  <c:v>1</c:v>
                </c:pt>
                <c:pt idx="50283">
                  <c:v>1</c:v>
                </c:pt>
                <c:pt idx="50284">
                  <c:v>1</c:v>
                </c:pt>
                <c:pt idx="50285">
                  <c:v>1</c:v>
                </c:pt>
                <c:pt idx="50286">
                  <c:v>1</c:v>
                </c:pt>
                <c:pt idx="50287">
                  <c:v>1</c:v>
                </c:pt>
                <c:pt idx="50288">
                  <c:v>1</c:v>
                </c:pt>
                <c:pt idx="50289">
                  <c:v>1</c:v>
                </c:pt>
                <c:pt idx="50290">
                  <c:v>1</c:v>
                </c:pt>
                <c:pt idx="50291">
                  <c:v>1</c:v>
                </c:pt>
                <c:pt idx="50292">
                  <c:v>1</c:v>
                </c:pt>
                <c:pt idx="50293">
                  <c:v>1</c:v>
                </c:pt>
                <c:pt idx="50294">
                  <c:v>1</c:v>
                </c:pt>
                <c:pt idx="50295">
                  <c:v>1</c:v>
                </c:pt>
                <c:pt idx="50296">
                  <c:v>1</c:v>
                </c:pt>
                <c:pt idx="50297">
                  <c:v>1</c:v>
                </c:pt>
                <c:pt idx="50298">
                  <c:v>1</c:v>
                </c:pt>
                <c:pt idx="50299">
                  <c:v>1</c:v>
                </c:pt>
                <c:pt idx="50300">
                  <c:v>1</c:v>
                </c:pt>
                <c:pt idx="50301">
                  <c:v>1</c:v>
                </c:pt>
                <c:pt idx="50302">
                  <c:v>1</c:v>
                </c:pt>
                <c:pt idx="50303">
                  <c:v>1</c:v>
                </c:pt>
                <c:pt idx="50304">
                  <c:v>1</c:v>
                </c:pt>
                <c:pt idx="50305">
                  <c:v>1</c:v>
                </c:pt>
                <c:pt idx="50306">
                  <c:v>1</c:v>
                </c:pt>
                <c:pt idx="50307">
                  <c:v>1</c:v>
                </c:pt>
                <c:pt idx="50308">
                  <c:v>1</c:v>
                </c:pt>
                <c:pt idx="50309">
                  <c:v>1</c:v>
                </c:pt>
                <c:pt idx="50310">
                  <c:v>1</c:v>
                </c:pt>
                <c:pt idx="50311">
                  <c:v>1</c:v>
                </c:pt>
                <c:pt idx="50312">
                  <c:v>1</c:v>
                </c:pt>
                <c:pt idx="50313">
                  <c:v>1</c:v>
                </c:pt>
                <c:pt idx="50314">
                  <c:v>1</c:v>
                </c:pt>
                <c:pt idx="50315">
                  <c:v>1</c:v>
                </c:pt>
                <c:pt idx="50316">
                  <c:v>1</c:v>
                </c:pt>
                <c:pt idx="50317">
                  <c:v>1</c:v>
                </c:pt>
                <c:pt idx="50318">
                  <c:v>1</c:v>
                </c:pt>
                <c:pt idx="50319">
                  <c:v>1</c:v>
                </c:pt>
                <c:pt idx="50320">
                  <c:v>1</c:v>
                </c:pt>
                <c:pt idx="50321">
                  <c:v>1</c:v>
                </c:pt>
                <c:pt idx="50322">
                  <c:v>1</c:v>
                </c:pt>
                <c:pt idx="50323">
                  <c:v>1</c:v>
                </c:pt>
                <c:pt idx="50324">
                  <c:v>1</c:v>
                </c:pt>
                <c:pt idx="50325">
                  <c:v>1</c:v>
                </c:pt>
                <c:pt idx="50326">
                  <c:v>1</c:v>
                </c:pt>
                <c:pt idx="50327">
                  <c:v>1</c:v>
                </c:pt>
                <c:pt idx="50328">
                  <c:v>1</c:v>
                </c:pt>
                <c:pt idx="50329">
                  <c:v>1</c:v>
                </c:pt>
                <c:pt idx="50330">
                  <c:v>1</c:v>
                </c:pt>
                <c:pt idx="50331">
                  <c:v>1</c:v>
                </c:pt>
                <c:pt idx="50332">
                  <c:v>1</c:v>
                </c:pt>
                <c:pt idx="50333">
                  <c:v>1</c:v>
                </c:pt>
                <c:pt idx="50334">
                  <c:v>1</c:v>
                </c:pt>
                <c:pt idx="50335">
                  <c:v>1</c:v>
                </c:pt>
                <c:pt idx="50336">
                  <c:v>1</c:v>
                </c:pt>
                <c:pt idx="50337">
                  <c:v>1</c:v>
                </c:pt>
                <c:pt idx="50338">
                  <c:v>1</c:v>
                </c:pt>
                <c:pt idx="50339">
                  <c:v>1</c:v>
                </c:pt>
                <c:pt idx="50340">
                  <c:v>1</c:v>
                </c:pt>
                <c:pt idx="50341">
                  <c:v>1</c:v>
                </c:pt>
                <c:pt idx="50342">
                  <c:v>1</c:v>
                </c:pt>
                <c:pt idx="50343">
                  <c:v>1</c:v>
                </c:pt>
                <c:pt idx="50344">
                  <c:v>1</c:v>
                </c:pt>
                <c:pt idx="50345">
                  <c:v>1</c:v>
                </c:pt>
                <c:pt idx="50346">
                  <c:v>1</c:v>
                </c:pt>
                <c:pt idx="50347">
                  <c:v>1</c:v>
                </c:pt>
                <c:pt idx="50348">
                  <c:v>1</c:v>
                </c:pt>
                <c:pt idx="50349">
                  <c:v>0.875</c:v>
                </c:pt>
                <c:pt idx="50350">
                  <c:v>1</c:v>
                </c:pt>
                <c:pt idx="50351">
                  <c:v>1</c:v>
                </c:pt>
                <c:pt idx="50352">
                  <c:v>1</c:v>
                </c:pt>
                <c:pt idx="50353">
                  <c:v>1</c:v>
                </c:pt>
                <c:pt idx="50354">
                  <c:v>1</c:v>
                </c:pt>
                <c:pt idx="50355">
                  <c:v>1</c:v>
                </c:pt>
                <c:pt idx="50356">
                  <c:v>1</c:v>
                </c:pt>
                <c:pt idx="50357">
                  <c:v>1</c:v>
                </c:pt>
                <c:pt idx="50358">
                  <c:v>1</c:v>
                </c:pt>
                <c:pt idx="50359">
                  <c:v>1</c:v>
                </c:pt>
                <c:pt idx="50360">
                  <c:v>1</c:v>
                </c:pt>
                <c:pt idx="50361">
                  <c:v>1</c:v>
                </c:pt>
                <c:pt idx="50362">
                  <c:v>1</c:v>
                </c:pt>
                <c:pt idx="50363">
                  <c:v>1</c:v>
                </c:pt>
                <c:pt idx="50364">
                  <c:v>1</c:v>
                </c:pt>
                <c:pt idx="50365">
                  <c:v>1</c:v>
                </c:pt>
                <c:pt idx="50366">
                  <c:v>1</c:v>
                </c:pt>
                <c:pt idx="50367">
                  <c:v>1</c:v>
                </c:pt>
                <c:pt idx="50368">
                  <c:v>1</c:v>
                </c:pt>
                <c:pt idx="50369">
                  <c:v>1</c:v>
                </c:pt>
                <c:pt idx="50370">
                  <c:v>1</c:v>
                </c:pt>
                <c:pt idx="50371">
                  <c:v>1</c:v>
                </c:pt>
                <c:pt idx="50372">
                  <c:v>1</c:v>
                </c:pt>
                <c:pt idx="50373">
                  <c:v>1</c:v>
                </c:pt>
                <c:pt idx="50374">
                  <c:v>1</c:v>
                </c:pt>
                <c:pt idx="50375">
                  <c:v>1</c:v>
                </c:pt>
                <c:pt idx="50376">
                  <c:v>1</c:v>
                </c:pt>
                <c:pt idx="50377">
                  <c:v>1</c:v>
                </c:pt>
                <c:pt idx="50378">
                  <c:v>1</c:v>
                </c:pt>
                <c:pt idx="50379">
                  <c:v>1</c:v>
                </c:pt>
                <c:pt idx="50380">
                  <c:v>1</c:v>
                </c:pt>
                <c:pt idx="50381">
                  <c:v>0.875</c:v>
                </c:pt>
                <c:pt idx="50382">
                  <c:v>1</c:v>
                </c:pt>
                <c:pt idx="50383">
                  <c:v>1</c:v>
                </c:pt>
                <c:pt idx="50384">
                  <c:v>1</c:v>
                </c:pt>
                <c:pt idx="50385">
                  <c:v>1</c:v>
                </c:pt>
                <c:pt idx="50386">
                  <c:v>1</c:v>
                </c:pt>
                <c:pt idx="50387">
                  <c:v>1</c:v>
                </c:pt>
                <c:pt idx="50388">
                  <c:v>1</c:v>
                </c:pt>
                <c:pt idx="50389">
                  <c:v>1</c:v>
                </c:pt>
                <c:pt idx="50390">
                  <c:v>1</c:v>
                </c:pt>
                <c:pt idx="50391">
                  <c:v>1</c:v>
                </c:pt>
                <c:pt idx="50392">
                  <c:v>0.875</c:v>
                </c:pt>
                <c:pt idx="50393">
                  <c:v>1</c:v>
                </c:pt>
                <c:pt idx="50394">
                  <c:v>1</c:v>
                </c:pt>
                <c:pt idx="50395">
                  <c:v>1</c:v>
                </c:pt>
                <c:pt idx="50396">
                  <c:v>1</c:v>
                </c:pt>
                <c:pt idx="50397">
                  <c:v>1</c:v>
                </c:pt>
                <c:pt idx="50398">
                  <c:v>1</c:v>
                </c:pt>
                <c:pt idx="50399">
                  <c:v>1</c:v>
                </c:pt>
                <c:pt idx="50400">
                  <c:v>1</c:v>
                </c:pt>
                <c:pt idx="50401">
                  <c:v>1</c:v>
                </c:pt>
                <c:pt idx="50402">
                  <c:v>1</c:v>
                </c:pt>
                <c:pt idx="50403">
                  <c:v>1</c:v>
                </c:pt>
                <c:pt idx="50404">
                  <c:v>1</c:v>
                </c:pt>
                <c:pt idx="50405">
                  <c:v>1</c:v>
                </c:pt>
                <c:pt idx="50406">
                  <c:v>1</c:v>
                </c:pt>
                <c:pt idx="50407">
                  <c:v>0.625</c:v>
                </c:pt>
                <c:pt idx="50408">
                  <c:v>1</c:v>
                </c:pt>
                <c:pt idx="50409">
                  <c:v>1</c:v>
                </c:pt>
                <c:pt idx="50410">
                  <c:v>1</c:v>
                </c:pt>
                <c:pt idx="50411">
                  <c:v>1</c:v>
                </c:pt>
                <c:pt idx="50412">
                  <c:v>1</c:v>
                </c:pt>
                <c:pt idx="50413">
                  <c:v>1</c:v>
                </c:pt>
                <c:pt idx="50414">
                  <c:v>0.875</c:v>
                </c:pt>
                <c:pt idx="50415">
                  <c:v>1</c:v>
                </c:pt>
                <c:pt idx="50416">
                  <c:v>1</c:v>
                </c:pt>
                <c:pt idx="50417">
                  <c:v>1</c:v>
                </c:pt>
                <c:pt idx="50418">
                  <c:v>1</c:v>
                </c:pt>
                <c:pt idx="50419">
                  <c:v>1</c:v>
                </c:pt>
                <c:pt idx="50420">
                  <c:v>1</c:v>
                </c:pt>
                <c:pt idx="50421">
                  <c:v>1</c:v>
                </c:pt>
                <c:pt idx="50422">
                  <c:v>1</c:v>
                </c:pt>
                <c:pt idx="50423">
                  <c:v>1</c:v>
                </c:pt>
                <c:pt idx="50424">
                  <c:v>1</c:v>
                </c:pt>
                <c:pt idx="50425">
                  <c:v>1</c:v>
                </c:pt>
                <c:pt idx="50426">
                  <c:v>1</c:v>
                </c:pt>
                <c:pt idx="50427">
                  <c:v>1</c:v>
                </c:pt>
                <c:pt idx="50428">
                  <c:v>1</c:v>
                </c:pt>
                <c:pt idx="50429">
                  <c:v>1</c:v>
                </c:pt>
                <c:pt idx="50430">
                  <c:v>1</c:v>
                </c:pt>
                <c:pt idx="50431">
                  <c:v>1</c:v>
                </c:pt>
                <c:pt idx="50432">
                  <c:v>1</c:v>
                </c:pt>
                <c:pt idx="50433">
                  <c:v>1</c:v>
                </c:pt>
                <c:pt idx="50434">
                  <c:v>1</c:v>
                </c:pt>
                <c:pt idx="50435">
                  <c:v>1</c:v>
                </c:pt>
                <c:pt idx="50436">
                  <c:v>1</c:v>
                </c:pt>
                <c:pt idx="50437">
                  <c:v>1</c:v>
                </c:pt>
                <c:pt idx="50438">
                  <c:v>1</c:v>
                </c:pt>
                <c:pt idx="50439">
                  <c:v>1</c:v>
                </c:pt>
                <c:pt idx="50440">
                  <c:v>1</c:v>
                </c:pt>
                <c:pt idx="50441">
                  <c:v>1</c:v>
                </c:pt>
                <c:pt idx="50442">
                  <c:v>1</c:v>
                </c:pt>
                <c:pt idx="50443">
                  <c:v>1</c:v>
                </c:pt>
                <c:pt idx="50444">
                  <c:v>1</c:v>
                </c:pt>
                <c:pt idx="50445">
                  <c:v>1</c:v>
                </c:pt>
                <c:pt idx="50446">
                  <c:v>1</c:v>
                </c:pt>
                <c:pt idx="50447">
                  <c:v>1</c:v>
                </c:pt>
                <c:pt idx="50448">
                  <c:v>0.875</c:v>
                </c:pt>
                <c:pt idx="50449">
                  <c:v>1</c:v>
                </c:pt>
                <c:pt idx="50450">
                  <c:v>1</c:v>
                </c:pt>
                <c:pt idx="50451">
                  <c:v>1</c:v>
                </c:pt>
                <c:pt idx="50452">
                  <c:v>1</c:v>
                </c:pt>
                <c:pt idx="50453">
                  <c:v>1</c:v>
                </c:pt>
                <c:pt idx="50454">
                  <c:v>1</c:v>
                </c:pt>
                <c:pt idx="50455">
                  <c:v>1</c:v>
                </c:pt>
                <c:pt idx="50456">
                  <c:v>1</c:v>
                </c:pt>
                <c:pt idx="50457">
                  <c:v>1</c:v>
                </c:pt>
                <c:pt idx="50458">
                  <c:v>1</c:v>
                </c:pt>
                <c:pt idx="50459">
                  <c:v>1</c:v>
                </c:pt>
                <c:pt idx="50460">
                  <c:v>1</c:v>
                </c:pt>
                <c:pt idx="50461">
                  <c:v>1</c:v>
                </c:pt>
                <c:pt idx="50462">
                  <c:v>1</c:v>
                </c:pt>
                <c:pt idx="50463">
                  <c:v>1</c:v>
                </c:pt>
                <c:pt idx="50464">
                  <c:v>1</c:v>
                </c:pt>
                <c:pt idx="50465">
                  <c:v>1</c:v>
                </c:pt>
                <c:pt idx="50466">
                  <c:v>1</c:v>
                </c:pt>
                <c:pt idx="50467">
                  <c:v>1</c:v>
                </c:pt>
                <c:pt idx="50468">
                  <c:v>1</c:v>
                </c:pt>
                <c:pt idx="50469">
                  <c:v>1</c:v>
                </c:pt>
                <c:pt idx="50470">
                  <c:v>1</c:v>
                </c:pt>
                <c:pt idx="50471">
                  <c:v>1</c:v>
                </c:pt>
                <c:pt idx="50472">
                  <c:v>1</c:v>
                </c:pt>
                <c:pt idx="50473">
                  <c:v>1</c:v>
                </c:pt>
                <c:pt idx="50474">
                  <c:v>1</c:v>
                </c:pt>
                <c:pt idx="50475">
                  <c:v>1</c:v>
                </c:pt>
                <c:pt idx="50476">
                  <c:v>1</c:v>
                </c:pt>
                <c:pt idx="50477">
                  <c:v>1</c:v>
                </c:pt>
                <c:pt idx="50478">
                  <c:v>1</c:v>
                </c:pt>
                <c:pt idx="50479">
                  <c:v>1</c:v>
                </c:pt>
                <c:pt idx="50480">
                  <c:v>1</c:v>
                </c:pt>
                <c:pt idx="50481">
                  <c:v>0.875</c:v>
                </c:pt>
                <c:pt idx="50482">
                  <c:v>1</c:v>
                </c:pt>
                <c:pt idx="50483">
                  <c:v>1</c:v>
                </c:pt>
                <c:pt idx="50484">
                  <c:v>1</c:v>
                </c:pt>
                <c:pt idx="50485">
                  <c:v>1</c:v>
                </c:pt>
                <c:pt idx="50486">
                  <c:v>1</c:v>
                </c:pt>
                <c:pt idx="50487">
                  <c:v>1</c:v>
                </c:pt>
                <c:pt idx="50488">
                  <c:v>1</c:v>
                </c:pt>
                <c:pt idx="50489">
                  <c:v>1</c:v>
                </c:pt>
                <c:pt idx="50490">
                  <c:v>1</c:v>
                </c:pt>
                <c:pt idx="50491">
                  <c:v>1</c:v>
                </c:pt>
                <c:pt idx="50492">
                  <c:v>1</c:v>
                </c:pt>
                <c:pt idx="50493">
                  <c:v>1</c:v>
                </c:pt>
                <c:pt idx="50494">
                  <c:v>1</c:v>
                </c:pt>
                <c:pt idx="50495">
                  <c:v>1</c:v>
                </c:pt>
                <c:pt idx="50496">
                  <c:v>1</c:v>
                </c:pt>
                <c:pt idx="50497">
                  <c:v>1</c:v>
                </c:pt>
                <c:pt idx="50498">
                  <c:v>1</c:v>
                </c:pt>
                <c:pt idx="50499">
                  <c:v>1</c:v>
                </c:pt>
                <c:pt idx="50500">
                  <c:v>1</c:v>
                </c:pt>
                <c:pt idx="50501">
                  <c:v>1</c:v>
                </c:pt>
                <c:pt idx="50502">
                  <c:v>1</c:v>
                </c:pt>
                <c:pt idx="50503">
                  <c:v>1</c:v>
                </c:pt>
                <c:pt idx="50504">
                  <c:v>1</c:v>
                </c:pt>
                <c:pt idx="50505">
                  <c:v>1</c:v>
                </c:pt>
                <c:pt idx="50506">
                  <c:v>1</c:v>
                </c:pt>
                <c:pt idx="50507">
                  <c:v>1</c:v>
                </c:pt>
                <c:pt idx="50508">
                  <c:v>1</c:v>
                </c:pt>
                <c:pt idx="50509">
                  <c:v>1</c:v>
                </c:pt>
                <c:pt idx="50510">
                  <c:v>1</c:v>
                </c:pt>
                <c:pt idx="50511">
                  <c:v>1</c:v>
                </c:pt>
                <c:pt idx="50512">
                  <c:v>1</c:v>
                </c:pt>
                <c:pt idx="50513">
                  <c:v>1</c:v>
                </c:pt>
                <c:pt idx="50514">
                  <c:v>1</c:v>
                </c:pt>
                <c:pt idx="50515">
                  <c:v>1</c:v>
                </c:pt>
                <c:pt idx="50516">
                  <c:v>1</c:v>
                </c:pt>
                <c:pt idx="50517">
                  <c:v>1</c:v>
                </c:pt>
                <c:pt idx="50518">
                  <c:v>1</c:v>
                </c:pt>
                <c:pt idx="50519">
                  <c:v>1</c:v>
                </c:pt>
                <c:pt idx="50520">
                  <c:v>1</c:v>
                </c:pt>
                <c:pt idx="50521">
                  <c:v>1</c:v>
                </c:pt>
                <c:pt idx="50522">
                  <c:v>1</c:v>
                </c:pt>
                <c:pt idx="50523">
                  <c:v>1</c:v>
                </c:pt>
                <c:pt idx="50524">
                  <c:v>1</c:v>
                </c:pt>
                <c:pt idx="50525">
                  <c:v>1</c:v>
                </c:pt>
                <c:pt idx="50526">
                  <c:v>1</c:v>
                </c:pt>
                <c:pt idx="50527">
                  <c:v>1</c:v>
                </c:pt>
                <c:pt idx="50528">
                  <c:v>1</c:v>
                </c:pt>
                <c:pt idx="50529">
                  <c:v>1</c:v>
                </c:pt>
                <c:pt idx="50530">
                  <c:v>1</c:v>
                </c:pt>
                <c:pt idx="50531">
                  <c:v>1</c:v>
                </c:pt>
                <c:pt idx="50532">
                  <c:v>1</c:v>
                </c:pt>
                <c:pt idx="50533">
                  <c:v>1</c:v>
                </c:pt>
                <c:pt idx="50534">
                  <c:v>1</c:v>
                </c:pt>
                <c:pt idx="50535">
                  <c:v>1</c:v>
                </c:pt>
                <c:pt idx="50536">
                  <c:v>1</c:v>
                </c:pt>
                <c:pt idx="50537">
                  <c:v>1</c:v>
                </c:pt>
                <c:pt idx="50538">
                  <c:v>1</c:v>
                </c:pt>
                <c:pt idx="50539">
                  <c:v>1</c:v>
                </c:pt>
                <c:pt idx="50540">
                  <c:v>1</c:v>
                </c:pt>
                <c:pt idx="50541">
                  <c:v>1</c:v>
                </c:pt>
                <c:pt idx="50542">
                  <c:v>1</c:v>
                </c:pt>
                <c:pt idx="50543">
                  <c:v>1</c:v>
                </c:pt>
                <c:pt idx="50544">
                  <c:v>1</c:v>
                </c:pt>
                <c:pt idx="50545">
                  <c:v>1</c:v>
                </c:pt>
                <c:pt idx="50546">
                  <c:v>1</c:v>
                </c:pt>
                <c:pt idx="50547">
                  <c:v>1</c:v>
                </c:pt>
                <c:pt idx="50548">
                  <c:v>1</c:v>
                </c:pt>
                <c:pt idx="50549">
                  <c:v>1</c:v>
                </c:pt>
                <c:pt idx="50550">
                  <c:v>1</c:v>
                </c:pt>
                <c:pt idx="50551">
                  <c:v>1</c:v>
                </c:pt>
                <c:pt idx="50552">
                  <c:v>1</c:v>
                </c:pt>
                <c:pt idx="50553">
                  <c:v>1</c:v>
                </c:pt>
                <c:pt idx="50554">
                  <c:v>1</c:v>
                </c:pt>
                <c:pt idx="50555">
                  <c:v>1</c:v>
                </c:pt>
                <c:pt idx="50556">
                  <c:v>1</c:v>
                </c:pt>
                <c:pt idx="50557">
                  <c:v>1</c:v>
                </c:pt>
                <c:pt idx="50558">
                  <c:v>1</c:v>
                </c:pt>
                <c:pt idx="50559">
                  <c:v>1</c:v>
                </c:pt>
                <c:pt idx="50560">
                  <c:v>0.875</c:v>
                </c:pt>
                <c:pt idx="50561">
                  <c:v>1</c:v>
                </c:pt>
                <c:pt idx="50562">
                  <c:v>1</c:v>
                </c:pt>
                <c:pt idx="50563">
                  <c:v>1</c:v>
                </c:pt>
                <c:pt idx="50564">
                  <c:v>1</c:v>
                </c:pt>
                <c:pt idx="50565">
                  <c:v>1</c:v>
                </c:pt>
                <c:pt idx="50566">
                  <c:v>1</c:v>
                </c:pt>
                <c:pt idx="50567">
                  <c:v>1</c:v>
                </c:pt>
                <c:pt idx="50568">
                  <c:v>1</c:v>
                </c:pt>
                <c:pt idx="50569">
                  <c:v>1</c:v>
                </c:pt>
                <c:pt idx="50570">
                  <c:v>1</c:v>
                </c:pt>
                <c:pt idx="50571">
                  <c:v>1</c:v>
                </c:pt>
                <c:pt idx="50572">
                  <c:v>0.875</c:v>
                </c:pt>
                <c:pt idx="50573">
                  <c:v>1</c:v>
                </c:pt>
                <c:pt idx="50574">
                  <c:v>1</c:v>
                </c:pt>
                <c:pt idx="50575">
                  <c:v>1</c:v>
                </c:pt>
                <c:pt idx="50576">
                  <c:v>1</c:v>
                </c:pt>
                <c:pt idx="50577">
                  <c:v>1</c:v>
                </c:pt>
                <c:pt idx="50578">
                  <c:v>1</c:v>
                </c:pt>
                <c:pt idx="50579">
                  <c:v>1</c:v>
                </c:pt>
                <c:pt idx="50580">
                  <c:v>1</c:v>
                </c:pt>
                <c:pt idx="50581">
                  <c:v>0.875</c:v>
                </c:pt>
                <c:pt idx="50582">
                  <c:v>0.875</c:v>
                </c:pt>
                <c:pt idx="50583">
                  <c:v>1</c:v>
                </c:pt>
                <c:pt idx="50584">
                  <c:v>1</c:v>
                </c:pt>
                <c:pt idx="50585">
                  <c:v>1</c:v>
                </c:pt>
                <c:pt idx="50586">
                  <c:v>1</c:v>
                </c:pt>
                <c:pt idx="50587">
                  <c:v>1</c:v>
                </c:pt>
                <c:pt idx="50588">
                  <c:v>0.875</c:v>
                </c:pt>
                <c:pt idx="50589">
                  <c:v>1</c:v>
                </c:pt>
                <c:pt idx="50590">
                  <c:v>1</c:v>
                </c:pt>
                <c:pt idx="50591">
                  <c:v>1</c:v>
                </c:pt>
                <c:pt idx="50592">
                  <c:v>1</c:v>
                </c:pt>
                <c:pt idx="50593">
                  <c:v>1</c:v>
                </c:pt>
                <c:pt idx="50594">
                  <c:v>1</c:v>
                </c:pt>
                <c:pt idx="50595">
                  <c:v>1</c:v>
                </c:pt>
                <c:pt idx="50596">
                  <c:v>1</c:v>
                </c:pt>
                <c:pt idx="50597">
                  <c:v>1</c:v>
                </c:pt>
                <c:pt idx="50598">
                  <c:v>1</c:v>
                </c:pt>
                <c:pt idx="50599">
                  <c:v>1</c:v>
                </c:pt>
                <c:pt idx="50600">
                  <c:v>1</c:v>
                </c:pt>
                <c:pt idx="50601">
                  <c:v>1</c:v>
                </c:pt>
                <c:pt idx="50602">
                  <c:v>1</c:v>
                </c:pt>
                <c:pt idx="50603">
                  <c:v>1</c:v>
                </c:pt>
                <c:pt idx="50604">
                  <c:v>0.875</c:v>
                </c:pt>
                <c:pt idx="50605">
                  <c:v>1</c:v>
                </c:pt>
                <c:pt idx="50606">
                  <c:v>1</c:v>
                </c:pt>
                <c:pt idx="50607">
                  <c:v>1</c:v>
                </c:pt>
                <c:pt idx="50608">
                  <c:v>1</c:v>
                </c:pt>
                <c:pt idx="50609">
                  <c:v>1</c:v>
                </c:pt>
                <c:pt idx="50610">
                  <c:v>1</c:v>
                </c:pt>
                <c:pt idx="50611">
                  <c:v>1</c:v>
                </c:pt>
                <c:pt idx="50612">
                  <c:v>1</c:v>
                </c:pt>
                <c:pt idx="50613">
                  <c:v>1</c:v>
                </c:pt>
                <c:pt idx="50614">
                  <c:v>1</c:v>
                </c:pt>
                <c:pt idx="50615">
                  <c:v>1</c:v>
                </c:pt>
                <c:pt idx="50616">
                  <c:v>1</c:v>
                </c:pt>
                <c:pt idx="50617">
                  <c:v>1</c:v>
                </c:pt>
                <c:pt idx="50618">
                  <c:v>1</c:v>
                </c:pt>
                <c:pt idx="50619">
                  <c:v>1</c:v>
                </c:pt>
                <c:pt idx="50620">
                  <c:v>1</c:v>
                </c:pt>
                <c:pt idx="50621">
                  <c:v>1</c:v>
                </c:pt>
                <c:pt idx="50622">
                  <c:v>1</c:v>
                </c:pt>
                <c:pt idx="50623">
                  <c:v>1</c:v>
                </c:pt>
                <c:pt idx="50624">
                  <c:v>1</c:v>
                </c:pt>
                <c:pt idx="50625">
                  <c:v>1</c:v>
                </c:pt>
                <c:pt idx="50626">
                  <c:v>1</c:v>
                </c:pt>
                <c:pt idx="50627">
                  <c:v>1</c:v>
                </c:pt>
                <c:pt idx="50628">
                  <c:v>1</c:v>
                </c:pt>
                <c:pt idx="50629">
                  <c:v>1</c:v>
                </c:pt>
                <c:pt idx="50630">
                  <c:v>1</c:v>
                </c:pt>
                <c:pt idx="50631">
                  <c:v>1</c:v>
                </c:pt>
                <c:pt idx="50632">
                  <c:v>1</c:v>
                </c:pt>
                <c:pt idx="50633">
                  <c:v>1</c:v>
                </c:pt>
                <c:pt idx="50634">
                  <c:v>1</c:v>
                </c:pt>
                <c:pt idx="50635">
                  <c:v>1</c:v>
                </c:pt>
                <c:pt idx="50636">
                  <c:v>1</c:v>
                </c:pt>
                <c:pt idx="50637">
                  <c:v>1</c:v>
                </c:pt>
                <c:pt idx="50638">
                  <c:v>1</c:v>
                </c:pt>
                <c:pt idx="50639">
                  <c:v>1</c:v>
                </c:pt>
                <c:pt idx="50640">
                  <c:v>1</c:v>
                </c:pt>
                <c:pt idx="50641">
                  <c:v>1</c:v>
                </c:pt>
                <c:pt idx="50642">
                  <c:v>1</c:v>
                </c:pt>
                <c:pt idx="50643">
                  <c:v>1</c:v>
                </c:pt>
                <c:pt idx="50644">
                  <c:v>1</c:v>
                </c:pt>
                <c:pt idx="50645">
                  <c:v>1</c:v>
                </c:pt>
                <c:pt idx="50646">
                  <c:v>1</c:v>
                </c:pt>
                <c:pt idx="50647">
                  <c:v>1</c:v>
                </c:pt>
                <c:pt idx="50648">
                  <c:v>1</c:v>
                </c:pt>
                <c:pt idx="50649">
                  <c:v>1</c:v>
                </c:pt>
                <c:pt idx="50650">
                  <c:v>1</c:v>
                </c:pt>
                <c:pt idx="50651">
                  <c:v>1</c:v>
                </c:pt>
                <c:pt idx="50652">
                  <c:v>1</c:v>
                </c:pt>
                <c:pt idx="50653">
                  <c:v>1</c:v>
                </c:pt>
                <c:pt idx="50654">
                  <c:v>1</c:v>
                </c:pt>
                <c:pt idx="50655">
                  <c:v>1</c:v>
                </c:pt>
                <c:pt idx="50656">
                  <c:v>1</c:v>
                </c:pt>
                <c:pt idx="50657">
                  <c:v>1</c:v>
                </c:pt>
                <c:pt idx="50658">
                  <c:v>1</c:v>
                </c:pt>
                <c:pt idx="50659">
                  <c:v>1</c:v>
                </c:pt>
                <c:pt idx="50660">
                  <c:v>1</c:v>
                </c:pt>
                <c:pt idx="50661">
                  <c:v>1</c:v>
                </c:pt>
                <c:pt idx="50662">
                  <c:v>1</c:v>
                </c:pt>
                <c:pt idx="50663">
                  <c:v>1</c:v>
                </c:pt>
                <c:pt idx="50664">
                  <c:v>1</c:v>
                </c:pt>
                <c:pt idx="50665">
                  <c:v>1</c:v>
                </c:pt>
                <c:pt idx="50666">
                  <c:v>1</c:v>
                </c:pt>
                <c:pt idx="50667">
                  <c:v>1</c:v>
                </c:pt>
                <c:pt idx="50668">
                  <c:v>1</c:v>
                </c:pt>
                <c:pt idx="50669">
                  <c:v>1</c:v>
                </c:pt>
                <c:pt idx="50670">
                  <c:v>1</c:v>
                </c:pt>
                <c:pt idx="50671">
                  <c:v>1</c:v>
                </c:pt>
                <c:pt idx="50672">
                  <c:v>1</c:v>
                </c:pt>
                <c:pt idx="50673">
                  <c:v>0.875</c:v>
                </c:pt>
                <c:pt idx="50674">
                  <c:v>1</c:v>
                </c:pt>
                <c:pt idx="50675">
                  <c:v>1</c:v>
                </c:pt>
                <c:pt idx="50676">
                  <c:v>1</c:v>
                </c:pt>
                <c:pt idx="50677">
                  <c:v>1</c:v>
                </c:pt>
                <c:pt idx="50678">
                  <c:v>1</c:v>
                </c:pt>
                <c:pt idx="50679">
                  <c:v>1</c:v>
                </c:pt>
                <c:pt idx="50680">
                  <c:v>0.875</c:v>
                </c:pt>
                <c:pt idx="50681">
                  <c:v>1</c:v>
                </c:pt>
                <c:pt idx="50682">
                  <c:v>1</c:v>
                </c:pt>
                <c:pt idx="50683">
                  <c:v>1</c:v>
                </c:pt>
                <c:pt idx="50684">
                  <c:v>1</c:v>
                </c:pt>
                <c:pt idx="50685">
                  <c:v>1</c:v>
                </c:pt>
                <c:pt idx="50686">
                  <c:v>1</c:v>
                </c:pt>
                <c:pt idx="50687">
                  <c:v>1</c:v>
                </c:pt>
                <c:pt idx="50688">
                  <c:v>1</c:v>
                </c:pt>
                <c:pt idx="50689">
                  <c:v>1</c:v>
                </c:pt>
                <c:pt idx="50690">
                  <c:v>1</c:v>
                </c:pt>
                <c:pt idx="50691">
                  <c:v>1</c:v>
                </c:pt>
                <c:pt idx="50692">
                  <c:v>1</c:v>
                </c:pt>
                <c:pt idx="50693">
                  <c:v>1</c:v>
                </c:pt>
                <c:pt idx="50694">
                  <c:v>1</c:v>
                </c:pt>
                <c:pt idx="50695">
                  <c:v>1</c:v>
                </c:pt>
                <c:pt idx="50696">
                  <c:v>1</c:v>
                </c:pt>
                <c:pt idx="50697">
                  <c:v>1</c:v>
                </c:pt>
                <c:pt idx="50698">
                  <c:v>1</c:v>
                </c:pt>
                <c:pt idx="50699">
                  <c:v>1</c:v>
                </c:pt>
                <c:pt idx="50700">
                  <c:v>1</c:v>
                </c:pt>
                <c:pt idx="50701">
                  <c:v>1</c:v>
                </c:pt>
                <c:pt idx="50702">
                  <c:v>1</c:v>
                </c:pt>
                <c:pt idx="50703">
                  <c:v>1</c:v>
                </c:pt>
                <c:pt idx="50704">
                  <c:v>1</c:v>
                </c:pt>
                <c:pt idx="50705">
                  <c:v>1</c:v>
                </c:pt>
                <c:pt idx="50706">
                  <c:v>1</c:v>
                </c:pt>
                <c:pt idx="50707">
                  <c:v>1</c:v>
                </c:pt>
                <c:pt idx="50708">
                  <c:v>1</c:v>
                </c:pt>
                <c:pt idx="50709">
                  <c:v>1</c:v>
                </c:pt>
                <c:pt idx="50710">
                  <c:v>1</c:v>
                </c:pt>
                <c:pt idx="50711">
                  <c:v>1</c:v>
                </c:pt>
                <c:pt idx="50712">
                  <c:v>1</c:v>
                </c:pt>
                <c:pt idx="50713">
                  <c:v>1</c:v>
                </c:pt>
                <c:pt idx="50714">
                  <c:v>1</c:v>
                </c:pt>
                <c:pt idx="50715">
                  <c:v>1</c:v>
                </c:pt>
                <c:pt idx="50716">
                  <c:v>0.875</c:v>
                </c:pt>
                <c:pt idx="50717">
                  <c:v>1</c:v>
                </c:pt>
                <c:pt idx="50718">
                  <c:v>1</c:v>
                </c:pt>
                <c:pt idx="50719">
                  <c:v>1</c:v>
                </c:pt>
                <c:pt idx="50720">
                  <c:v>1</c:v>
                </c:pt>
                <c:pt idx="50721">
                  <c:v>1</c:v>
                </c:pt>
                <c:pt idx="50722">
                  <c:v>1</c:v>
                </c:pt>
                <c:pt idx="50723">
                  <c:v>1</c:v>
                </c:pt>
                <c:pt idx="50724">
                  <c:v>1</c:v>
                </c:pt>
                <c:pt idx="50725">
                  <c:v>1</c:v>
                </c:pt>
                <c:pt idx="50726">
                  <c:v>1</c:v>
                </c:pt>
                <c:pt idx="50727">
                  <c:v>1</c:v>
                </c:pt>
                <c:pt idx="50728">
                  <c:v>1</c:v>
                </c:pt>
                <c:pt idx="50729">
                  <c:v>1</c:v>
                </c:pt>
                <c:pt idx="50730">
                  <c:v>1</c:v>
                </c:pt>
                <c:pt idx="50731">
                  <c:v>1</c:v>
                </c:pt>
                <c:pt idx="50732">
                  <c:v>1</c:v>
                </c:pt>
                <c:pt idx="50733">
                  <c:v>1</c:v>
                </c:pt>
                <c:pt idx="50734">
                  <c:v>1</c:v>
                </c:pt>
                <c:pt idx="50735">
                  <c:v>1</c:v>
                </c:pt>
                <c:pt idx="50736">
                  <c:v>1</c:v>
                </c:pt>
                <c:pt idx="50737">
                  <c:v>1</c:v>
                </c:pt>
                <c:pt idx="50738">
                  <c:v>0.875</c:v>
                </c:pt>
                <c:pt idx="50739">
                  <c:v>1</c:v>
                </c:pt>
                <c:pt idx="50740">
                  <c:v>1</c:v>
                </c:pt>
                <c:pt idx="50741">
                  <c:v>1</c:v>
                </c:pt>
                <c:pt idx="50742">
                  <c:v>1</c:v>
                </c:pt>
                <c:pt idx="50743">
                  <c:v>1</c:v>
                </c:pt>
                <c:pt idx="50744">
                  <c:v>1</c:v>
                </c:pt>
                <c:pt idx="50745">
                  <c:v>1</c:v>
                </c:pt>
                <c:pt idx="50746">
                  <c:v>0.875</c:v>
                </c:pt>
                <c:pt idx="50747">
                  <c:v>1</c:v>
                </c:pt>
                <c:pt idx="50748">
                  <c:v>1</c:v>
                </c:pt>
                <c:pt idx="50749">
                  <c:v>1</c:v>
                </c:pt>
                <c:pt idx="50750">
                  <c:v>1</c:v>
                </c:pt>
                <c:pt idx="50751">
                  <c:v>1</c:v>
                </c:pt>
                <c:pt idx="50752">
                  <c:v>1</c:v>
                </c:pt>
                <c:pt idx="50753">
                  <c:v>1</c:v>
                </c:pt>
                <c:pt idx="50754">
                  <c:v>1</c:v>
                </c:pt>
                <c:pt idx="50755">
                  <c:v>1</c:v>
                </c:pt>
                <c:pt idx="50756">
                  <c:v>1</c:v>
                </c:pt>
                <c:pt idx="50757">
                  <c:v>1</c:v>
                </c:pt>
                <c:pt idx="50758">
                  <c:v>1</c:v>
                </c:pt>
                <c:pt idx="50759">
                  <c:v>1</c:v>
                </c:pt>
                <c:pt idx="50760">
                  <c:v>1</c:v>
                </c:pt>
                <c:pt idx="50761">
                  <c:v>1</c:v>
                </c:pt>
                <c:pt idx="50762">
                  <c:v>1</c:v>
                </c:pt>
                <c:pt idx="50763">
                  <c:v>1</c:v>
                </c:pt>
                <c:pt idx="50764">
                  <c:v>1</c:v>
                </c:pt>
                <c:pt idx="50765">
                  <c:v>1</c:v>
                </c:pt>
                <c:pt idx="50766">
                  <c:v>1</c:v>
                </c:pt>
                <c:pt idx="50767">
                  <c:v>1</c:v>
                </c:pt>
                <c:pt idx="50768">
                  <c:v>1</c:v>
                </c:pt>
                <c:pt idx="50769">
                  <c:v>1</c:v>
                </c:pt>
                <c:pt idx="50770">
                  <c:v>1</c:v>
                </c:pt>
                <c:pt idx="50771">
                  <c:v>1</c:v>
                </c:pt>
                <c:pt idx="50772">
                  <c:v>1</c:v>
                </c:pt>
                <c:pt idx="50773">
                  <c:v>1</c:v>
                </c:pt>
                <c:pt idx="50774">
                  <c:v>1</c:v>
                </c:pt>
                <c:pt idx="50775">
                  <c:v>1</c:v>
                </c:pt>
                <c:pt idx="50776">
                  <c:v>1</c:v>
                </c:pt>
                <c:pt idx="50777">
                  <c:v>1</c:v>
                </c:pt>
                <c:pt idx="50778">
                  <c:v>1</c:v>
                </c:pt>
                <c:pt idx="50779">
                  <c:v>1</c:v>
                </c:pt>
                <c:pt idx="50780">
                  <c:v>1</c:v>
                </c:pt>
                <c:pt idx="50781">
                  <c:v>1</c:v>
                </c:pt>
                <c:pt idx="50782">
                  <c:v>1</c:v>
                </c:pt>
                <c:pt idx="50783">
                  <c:v>1</c:v>
                </c:pt>
                <c:pt idx="50784">
                  <c:v>1</c:v>
                </c:pt>
                <c:pt idx="50785">
                  <c:v>1</c:v>
                </c:pt>
                <c:pt idx="50786">
                  <c:v>1</c:v>
                </c:pt>
                <c:pt idx="50787">
                  <c:v>1</c:v>
                </c:pt>
                <c:pt idx="50788">
                  <c:v>1</c:v>
                </c:pt>
                <c:pt idx="50789">
                  <c:v>1</c:v>
                </c:pt>
                <c:pt idx="50790">
                  <c:v>1</c:v>
                </c:pt>
                <c:pt idx="50791">
                  <c:v>1</c:v>
                </c:pt>
                <c:pt idx="50792">
                  <c:v>1</c:v>
                </c:pt>
                <c:pt idx="50793">
                  <c:v>1</c:v>
                </c:pt>
                <c:pt idx="50794">
                  <c:v>1</c:v>
                </c:pt>
                <c:pt idx="50795">
                  <c:v>1</c:v>
                </c:pt>
                <c:pt idx="50796">
                  <c:v>1</c:v>
                </c:pt>
                <c:pt idx="50797">
                  <c:v>1</c:v>
                </c:pt>
                <c:pt idx="50798">
                  <c:v>1</c:v>
                </c:pt>
                <c:pt idx="50799">
                  <c:v>1</c:v>
                </c:pt>
                <c:pt idx="50800">
                  <c:v>1</c:v>
                </c:pt>
                <c:pt idx="50801">
                  <c:v>1</c:v>
                </c:pt>
                <c:pt idx="50802">
                  <c:v>1</c:v>
                </c:pt>
                <c:pt idx="50803">
                  <c:v>1</c:v>
                </c:pt>
                <c:pt idx="50804">
                  <c:v>1</c:v>
                </c:pt>
                <c:pt idx="50805">
                  <c:v>1</c:v>
                </c:pt>
                <c:pt idx="50806">
                  <c:v>1</c:v>
                </c:pt>
                <c:pt idx="50807">
                  <c:v>1</c:v>
                </c:pt>
                <c:pt idx="50808">
                  <c:v>0.875</c:v>
                </c:pt>
                <c:pt idx="50809">
                  <c:v>1</c:v>
                </c:pt>
                <c:pt idx="50810">
                  <c:v>1</c:v>
                </c:pt>
                <c:pt idx="50811">
                  <c:v>1</c:v>
                </c:pt>
                <c:pt idx="50812">
                  <c:v>1</c:v>
                </c:pt>
                <c:pt idx="50813">
                  <c:v>1</c:v>
                </c:pt>
                <c:pt idx="50814">
                  <c:v>1</c:v>
                </c:pt>
                <c:pt idx="50815">
                  <c:v>1</c:v>
                </c:pt>
                <c:pt idx="50816">
                  <c:v>1</c:v>
                </c:pt>
                <c:pt idx="50817">
                  <c:v>1</c:v>
                </c:pt>
                <c:pt idx="50818">
                  <c:v>1</c:v>
                </c:pt>
                <c:pt idx="50819">
                  <c:v>1</c:v>
                </c:pt>
                <c:pt idx="50820">
                  <c:v>1</c:v>
                </c:pt>
                <c:pt idx="50821">
                  <c:v>1</c:v>
                </c:pt>
                <c:pt idx="50822">
                  <c:v>1</c:v>
                </c:pt>
                <c:pt idx="50823">
                  <c:v>1</c:v>
                </c:pt>
                <c:pt idx="50824">
                  <c:v>0.875</c:v>
                </c:pt>
                <c:pt idx="50825">
                  <c:v>1</c:v>
                </c:pt>
                <c:pt idx="50826">
                  <c:v>1</c:v>
                </c:pt>
                <c:pt idx="50827">
                  <c:v>1</c:v>
                </c:pt>
                <c:pt idx="50828">
                  <c:v>1</c:v>
                </c:pt>
                <c:pt idx="50829">
                  <c:v>1</c:v>
                </c:pt>
                <c:pt idx="50830">
                  <c:v>1</c:v>
                </c:pt>
                <c:pt idx="50831">
                  <c:v>1</c:v>
                </c:pt>
                <c:pt idx="50832">
                  <c:v>1</c:v>
                </c:pt>
                <c:pt idx="50833">
                  <c:v>1</c:v>
                </c:pt>
                <c:pt idx="50834">
                  <c:v>1</c:v>
                </c:pt>
                <c:pt idx="50835">
                  <c:v>1</c:v>
                </c:pt>
                <c:pt idx="50836">
                  <c:v>1</c:v>
                </c:pt>
                <c:pt idx="50837">
                  <c:v>1</c:v>
                </c:pt>
                <c:pt idx="50838">
                  <c:v>1</c:v>
                </c:pt>
                <c:pt idx="50839">
                  <c:v>1</c:v>
                </c:pt>
                <c:pt idx="50840">
                  <c:v>1</c:v>
                </c:pt>
                <c:pt idx="50841">
                  <c:v>1</c:v>
                </c:pt>
                <c:pt idx="50842">
                  <c:v>1</c:v>
                </c:pt>
                <c:pt idx="50843">
                  <c:v>1</c:v>
                </c:pt>
                <c:pt idx="50844">
                  <c:v>1</c:v>
                </c:pt>
                <c:pt idx="50845">
                  <c:v>1</c:v>
                </c:pt>
                <c:pt idx="50846">
                  <c:v>0.875</c:v>
                </c:pt>
                <c:pt idx="50847">
                  <c:v>1</c:v>
                </c:pt>
                <c:pt idx="50848">
                  <c:v>1</c:v>
                </c:pt>
                <c:pt idx="50849">
                  <c:v>1</c:v>
                </c:pt>
                <c:pt idx="50850">
                  <c:v>1</c:v>
                </c:pt>
                <c:pt idx="50851">
                  <c:v>1</c:v>
                </c:pt>
                <c:pt idx="50852">
                  <c:v>1</c:v>
                </c:pt>
                <c:pt idx="50853">
                  <c:v>1</c:v>
                </c:pt>
                <c:pt idx="50854">
                  <c:v>1</c:v>
                </c:pt>
                <c:pt idx="50855">
                  <c:v>1</c:v>
                </c:pt>
                <c:pt idx="50856">
                  <c:v>1</c:v>
                </c:pt>
                <c:pt idx="50857">
                  <c:v>1</c:v>
                </c:pt>
                <c:pt idx="50858">
                  <c:v>1</c:v>
                </c:pt>
                <c:pt idx="50859">
                  <c:v>1</c:v>
                </c:pt>
                <c:pt idx="50860">
                  <c:v>1</c:v>
                </c:pt>
                <c:pt idx="50861">
                  <c:v>1</c:v>
                </c:pt>
                <c:pt idx="50862">
                  <c:v>1</c:v>
                </c:pt>
                <c:pt idx="50863">
                  <c:v>1</c:v>
                </c:pt>
                <c:pt idx="50864">
                  <c:v>1</c:v>
                </c:pt>
                <c:pt idx="50865">
                  <c:v>1</c:v>
                </c:pt>
                <c:pt idx="50866">
                  <c:v>1</c:v>
                </c:pt>
                <c:pt idx="50867">
                  <c:v>1</c:v>
                </c:pt>
                <c:pt idx="50868">
                  <c:v>1</c:v>
                </c:pt>
                <c:pt idx="50869">
                  <c:v>1</c:v>
                </c:pt>
                <c:pt idx="50870">
                  <c:v>1</c:v>
                </c:pt>
                <c:pt idx="50871">
                  <c:v>1</c:v>
                </c:pt>
                <c:pt idx="50872">
                  <c:v>1</c:v>
                </c:pt>
                <c:pt idx="50873">
                  <c:v>1</c:v>
                </c:pt>
                <c:pt idx="50874">
                  <c:v>1</c:v>
                </c:pt>
                <c:pt idx="50875">
                  <c:v>1</c:v>
                </c:pt>
                <c:pt idx="50876">
                  <c:v>1</c:v>
                </c:pt>
                <c:pt idx="50877">
                  <c:v>1</c:v>
                </c:pt>
                <c:pt idx="50878">
                  <c:v>1</c:v>
                </c:pt>
                <c:pt idx="50879">
                  <c:v>1</c:v>
                </c:pt>
                <c:pt idx="50880">
                  <c:v>1</c:v>
                </c:pt>
                <c:pt idx="50881">
                  <c:v>1</c:v>
                </c:pt>
                <c:pt idx="50882">
                  <c:v>1</c:v>
                </c:pt>
                <c:pt idx="50883">
                  <c:v>1</c:v>
                </c:pt>
                <c:pt idx="50884">
                  <c:v>1</c:v>
                </c:pt>
                <c:pt idx="50885">
                  <c:v>0.75</c:v>
                </c:pt>
                <c:pt idx="50886">
                  <c:v>1</c:v>
                </c:pt>
                <c:pt idx="50887">
                  <c:v>1</c:v>
                </c:pt>
                <c:pt idx="50888">
                  <c:v>1</c:v>
                </c:pt>
                <c:pt idx="50889">
                  <c:v>1</c:v>
                </c:pt>
                <c:pt idx="50890">
                  <c:v>1</c:v>
                </c:pt>
                <c:pt idx="50891">
                  <c:v>0.875</c:v>
                </c:pt>
                <c:pt idx="50892">
                  <c:v>1</c:v>
                </c:pt>
                <c:pt idx="50893">
                  <c:v>1</c:v>
                </c:pt>
                <c:pt idx="50894">
                  <c:v>1</c:v>
                </c:pt>
                <c:pt idx="50895">
                  <c:v>1</c:v>
                </c:pt>
                <c:pt idx="50896">
                  <c:v>1</c:v>
                </c:pt>
                <c:pt idx="50897">
                  <c:v>1</c:v>
                </c:pt>
                <c:pt idx="50898">
                  <c:v>1</c:v>
                </c:pt>
                <c:pt idx="50899">
                  <c:v>0.875</c:v>
                </c:pt>
                <c:pt idx="50900">
                  <c:v>0.875</c:v>
                </c:pt>
                <c:pt idx="50901">
                  <c:v>1</c:v>
                </c:pt>
                <c:pt idx="50902">
                  <c:v>0.875</c:v>
                </c:pt>
                <c:pt idx="50903">
                  <c:v>1</c:v>
                </c:pt>
                <c:pt idx="50904">
                  <c:v>1</c:v>
                </c:pt>
                <c:pt idx="50905">
                  <c:v>1</c:v>
                </c:pt>
                <c:pt idx="50906">
                  <c:v>1</c:v>
                </c:pt>
                <c:pt idx="50907">
                  <c:v>0.875</c:v>
                </c:pt>
                <c:pt idx="50908">
                  <c:v>1</c:v>
                </c:pt>
                <c:pt idx="50909">
                  <c:v>1</c:v>
                </c:pt>
                <c:pt idx="50910">
                  <c:v>1</c:v>
                </c:pt>
                <c:pt idx="50911">
                  <c:v>1</c:v>
                </c:pt>
                <c:pt idx="50912">
                  <c:v>1</c:v>
                </c:pt>
                <c:pt idx="50913">
                  <c:v>1</c:v>
                </c:pt>
                <c:pt idx="50914">
                  <c:v>1</c:v>
                </c:pt>
                <c:pt idx="50915">
                  <c:v>1</c:v>
                </c:pt>
                <c:pt idx="50916">
                  <c:v>0.875</c:v>
                </c:pt>
                <c:pt idx="50917">
                  <c:v>1</c:v>
                </c:pt>
                <c:pt idx="50918">
                  <c:v>1</c:v>
                </c:pt>
                <c:pt idx="50919">
                  <c:v>1</c:v>
                </c:pt>
                <c:pt idx="50920">
                  <c:v>1</c:v>
                </c:pt>
                <c:pt idx="50921">
                  <c:v>1</c:v>
                </c:pt>
                <c:pt idx="50922">
                  <c:v>1</c:v>
                </c:pt>
                <c:pt idx="50923">
                  <c:v>1</c:v>
                </c:pt>
                <c:pt idx="50924">
                  <c:v>1</c:v>
                </c:pt>
                <c:pt idx="50925">
                  <c:v>1</c:v>
                </c:pt>
                <c:pt idx="50926">
                  <c:v>1</c:v>
                </c:pt>
                <c:pt idx="50927">
                  <c:v>1</c:v>
                </c:pt>
                <c:pt idx="50928">
                  <c:v>1</c:v>
                </c:pt>
                <c:pt idx="50929">
                  <c:v>0.71428571399999996</c:v>
                </c:pt>
                <c:pt idx="50930">
                  <c:v>1</c:v>
                </c:pt>
                <c:pt idx="50931">
                  <c:v>1</c:v>
                </c:pt>
                <c:pt idx="50932">
                  <c:v>1</c:v>
                </c:pt>
                <c:pt idx="50933">
                  <c:v>1</c:v>
                </c:pt>
                <c:pt idx="50934">
                  <c:v>1</c:v>
                </c:pt>
                <c:pt idx="50935">
                  <c:v>1</c:v>
                </c:pt>
                <c:pt idx="50936">
                  <c:v>1</c:v>
                </c:pt>
                <c:pt idx="50937">
                  <c:v>1</c:v>
                </c:pt>
                <c:pt idx="50938">
                  <c:v>1</c:v>
                </c:pt>
                <c:pt idx="50939">
                  <c:v>0.85714285700000004</c:v>
                </c:pt>
                <c:pt idx="50940">
                  <c:v>1</c:v>
                </c:pt>
                <c:pt idx="50941">
                  <c:v>1</c:v>
                </c:pt>
                <c:pt idx="50942">
                  <c:v>1</c:v>
                </c:pt>
                <c:pt idx="50943">
                  <c:v>1</c:v>
                </c:pt>
                <c:pt idx="50944">
                  <c:v>1</c:v>
                </c:pt>
                <c:pt idx="50945">
                  <c:v>1</c:v>
                </c:pt>
                <c:pt idx="50946">
                  <c:v>1</c:v>
                </c:pt>
                <c:pt idx="50947">
                  <c:v>1</c:v>
                </c:pt>
                <c:pt idx="50948">
                  <c:v>1</c:v>
                </c:pt>
                <c:pt idx="50949">
                  <c:v>1</c:v>
                </c:pt>
                <c:pt idx="50950">
                  <c:v>1</c:v>
                </c:pt>
                <c:pt idx="50951">
                  <c:v>1</c:v>
                </c:pt>
                <c:pt idx="50952">
                  <c:v>1</c:v>
                </c:pt>
                <c:pt idx="50953">
                  <c:v>1</c:v>
                </c:pt>
                <c:pt idx="50954">
                  <c:v>0.85714285700000004</c:v>
                </c:pt>
                <c:pt idx="50955">
                  <c:v>1</c:v>
                </c:pt>
                <c:pt idx="50956">
                  <c:v>1</c:v>
                </c:pt>
                <c:pt idx="50957">
                  <c:v>1</c:v>
                </c:pt>
                <c:pt idx="50958">
                  <c:v>1</c:v>
                </c:pt>
                <c:pt idx="50959">
                  <c:v>1</c:v>
                </c:pt>
                <c:pt idx="50960">
                  <c:v>1</c:v>
                </c:pt>
                <c:pt idx="50961">
                  <c:v>1</c:v>
                </c:pt>
                <c:pt idx="50962">
                  <c:v>1</c:v>
                </c:pt>
                <c:pt idx="50963">
                  <c:v>1</c:v>
                </c:pt>
                <c:pt idx="50964">
                  <c:v>1</c:v>
                </c:pt>
                <c:pt idx="50965">
                  <c:v>1</c:v>
                </c:pt>
                <c:pt idx="50966">
                  <c:v>1</c:v>
                </c:pt>
                <c:pt idx="50967">
                  <c:v>1</c:v>
                </c:pt>
                <c:pt idx="50968">
                  <c:v>1</c:v>
                </c:pt>
                <c:pt idx="50969">
                  <c:v>1</c:v>
                </c:pt>
                <c:pt idx="50970">
                  <c:v>1</c:v>
                </c:pt>
                <c:pt idx="50971">
                  <c:v>1</c:v>
                </c:pt>
                <c:pt idx="50972">
                  <c:v>1</c:v>
                </c:pt>
                <c:pt idx="50973">
                  <c:v>1</c:v>
                </c:pt>
                <c:pt idx="50974">
                  <c:v>1</c:v>
                </c:pt>
                <c:pt idx="50975">
                  <c:v>1</c:v>
                </c:pt>
                <c:pt idx="50976">
                  <c:v>1</c:v>
                </c:pt>
                <c:pt idx="50977">
                  <c:v>1</c:v>
                </c:pt>
                <c:pt idx="50978">
                  <c:v>1</c:v>
                </c:pt>
                <c:pt idx="50979">
                  <c:v>1</c:v>
                </c:pt>
                <c:pt idx="50980">
                  <c:v>1</c:v>
                </c:pt>
                <c:pt idx="50981">
                  <c:v>1</c:v>
                </c:pt>
                <c:pt idx="50982">
                  <c:v>1</c:v>
                </c:pt>
                <c:pt idx="50983">
                  <c:v>1</c:v>
                </c:pt>
                <c:pt idx="50984">
                  <c:v>1</c:v>
                </c:pt>
                <c:pt idx="50985">
                  <c:v>1</c:v>
                </c:pt>
                <c:pt idx="50986">
                  <c:v>1</c:v>
                </c:pt>
                <c:pt idx="50987">
                  <c:v>1</c:v>
                </c:pt>
                <c:pt idx="50988">
                  <c:v>1</c:v>
                </c:pt>
                <c:pt idx="50989">
                  <c:v>1</c:v>
                </c:pt>
                <c:pt idx="50990">
                  <c:v>1</c:v>
                </c:pt>
                <c:pt idx="50991">
                  <c:v>1</c:v>
                </c:pt>
                <c:pt idx="50992">
                  <c:v>1</c:v>
                </c:pt>
                <c:pt idx="50993">
                  <c:v>1</c:v>
                </c:pt>
                <c:pt idx="50994">
                  <c:v>1</c:v>
                </c:pt>
                <c:pt idx="50995">
                  <c:v>1</c:v>
                </c:pt>
                <c:pt idx="50996">
                  <c:v>1</c:v>
                </c:pt>
                <c:pt idx="50997">
                  <c:v>1</c:v>
                </c:pt>
                <c:pt idx="50998">
                  <c:v>1</c:v>
                </c:pt>
                <c:pt idx="50999">
                  <c:v>1</c:v>
                </c:pt>
                <c:pt idx="51000">
                  <c:v>1</c:v>
                </c:pt>
                <c:pt idx="51001">
                  <c:v>1</c:v>
                </c:pt>
                <c:pt idx="51002">
                  <c:v>1</c:v>
                </c:pt>
                <c:pt idx="51003">
                  <c:v>1</c:v>
                </c:pt>
                <c:pt idx="51004">
                  <c:v>1</c:v>
                </c:pt>
                <c:pt idx="51005">
                  <c:v>1</c:v>
                </c:pt>
                <c:pt idx="51006">
                  <c:v>1</c:v>
                </c:pt>
                <c:pt idx="51007">
                  <c:v>1</c:v>
                </c:pt>
                <c:pt idx="51008">
                  <c:v>0.85714285700000004</c:v>
                </c:pt>
                <c:pt idx="51009">
                  <c:v>1</c:v>
                </c:pt>
                <c:pt idx="51010">
                  <c:v>1</c:v>
                </c:pt>
                <c:pt idx="51011">
                  <c:v>1</c:v>
                </c:pt>
                <c:pt idx="51012">
                  <c:v>1</c:v>
                </c:pt>
                <c:pt idx="51013">
                  <c:v>1</c:v>
                </c:pt>
                <c:pt idx="51014">
                  <c:v>1</c:v>
                </c:pt>
                <c:pt idx="51015">
                  <c:v>1</c:v>
                </c:pt>
                <c:pt idx="51016">
                  <c:v>1</c:v>
                </c:pt>
                <c:pt idx="51017">
                  <c:v>1</c:v>
                </c:pt>
                <c:pt idx="51018">
                  <c:v>1</c:v>
                </c:pt>
                <c:pt idx="51019">
                  <c:v>1</c:v>
                </c:pt>
                <c:pt idx="51020">
                  <c:v>1</c:v>
                </c:pt>
                <c:pt idx="51021">
                  <c:v>1</c:v>
                </c:pt>
                <c:pt idx="51022">
                  <c:v>1</c:v>
                </c:pt>
                <c:pt idx="51023">
                  <c:v>1</c:v>
                </c:pt>
                <c:pt idx="51024">
                  <c:v>1</c:v>
                </c:pt>
                <c:pt idx="51025">
                  <c:v>1</c:v>
                </c:pt>
                <c:pt idx="51026">
                  <c:v>1</c:v>
                </c:pt>
                <c:pt idx="51027">
                  <c:v>1</c:v>
                </c:pt>
                <c:pt idx="51028">
                  <c:v>1</c:v>
                </c:pt>
                <c:pt idx="51029">
                  <c:v>1</c:v>
                </c:pt>
                <c:pt idx="51030">
                  <c:v>1</c:v>
                </c:pt>
                <c:pt idx="51031">
                  <c:v>1</c:v>
                </c:pt>
                <c:pt idx="51032">
                  <c:v>1</c:v>
                </c:pt>
                <c:pt idx="51033">
                  <c:v>1</c:v>
                </c:pt>
                <c:pt idx="51034">
                  <c:v>1</c:v>
                </c:pt>
                <c:pt idx="51035">
                  <c:v>1</c:v>
                </c:pt>
                <c:pt idx="51036">
                  <c:v>1</c:v>
                </c:pt>
                <c:pt idx="51037">
                  <c:v>1</c:v>
                </c:pt>
                <c:pt idx="51038">
                  <c:v>1</c:v>
                </c:pt>
                <c:pt idx="51039">
                  <c:v>1</c:v>
                </c:pt>
                <c:pt idx="51040">
                  <c:v>1</c:v>
                </c:pt>
                <c:pt idx="51041">
                  <c:v>1</c:v>
                </c:pt>
                <c:pt idx="51042">
                  <c:v>1</c:v>
                </c:pt>
                <c:pt idx="51043">
                  <c:v>1</c:v>
                </c:pt>
                <c:pt idx="51044">
                  <c:v>1</c:v>
                </c:pt>
                <c:pt idx="51045">
                  <c:v>1</c:v>
                </c:pt>
                <c:pt idx="51046">
                  <c:v>1</c:v>
                </c:pt>
                <c:pt idx="51047">
                  <c:v>1</c:v>
                </c:pt>
                <c:pt idx="51048">
                  <c:v>1</c:v>
                </c:pt>
                <c:pt idx="51049">
                  <c:v>1</c:v>
                </c:pt>
                <c:pt idx="51050">
                  <c:v>1</c:v>
                </c:pt>
                <c:pt idx="51051">
                  <c:v>1</c:v>
                </c:pt>
                <c:pt idx="51052">
                  <c:v>1</c:v>
                </c:pt>
                <c:pt idx="51053">
                  <c:v>1</c:v>
                </c:pt>
                <c:pt idx="51054">
                  <c:v>1</c:v>
                </c:pt>
                <c:pt idx="51055">
                  <c:v>1</c:v>
                </c:pt>
                <c:pt idx="51056">
                  <c:v>1</c:v>
                </c:pt>
                <c:pt idx="51057">
                  <c:v>1</c:v>
                </c:pt>
                <c:pt idx="51058">
                  <c:v>1</c:v>
                </c:pt>
                <c:pt idx="51059">
                  <c:v>1</c:v>
                </c:pt>
                <c:pt idx="51060">
                  <c:v>1</c:v>
                </c:pt>
                <c:pt idx="51061">
                  <c:v>1</c:v>
                </c:pt>
                <c:pt idx="51062">
                  <c:v>1</c:v>
                </c:pt>
                <c:pt idx="51063">
                  <c:v>1</c:v>
                </c:pt>
                <c:pt idx="51064">
                  <c:v>1</c:v>
                </c:pt>
                <c:pt idx="51065">
                  <c:v>1</c:v>
                </c:pt>
                <c:pt idx="51066">
                  <c:v>1</c:v>
                </c:pt>
                <c:pt idx="51067">
                  <c:v>1</c:v>
                </c:pt>
                <c:pt idx="51068">
                  <c:v>1</c:v>
                </c:pt>
                <c:pt idx="51069">
                  <c:v>1</c:v>
                </c:pt>
                <c:pt idx="51070">
                  <c:v>1</c:v>
                </c:pt>
                <c:pt idx="51071">
                  <c:v>1</c:v>
                </c:pt>
                <c:pt idx="51072">
                  <c:v>1</c:v>
                </c:pt>
                <c:pt idx="51073">
                  <c:v>1</c:v>
                </c:pt>
                <c:pt idx="51074">
                  <c:v>1</c:v>
                </c:pt>
                <c:pt idx="51075">
                  <c:v>1</c:v>
                </c:pt>
                <c:pt idx="51076">
                  <c:v>1</c:v>
                </c:pt>
                <c:pt idx="51077">
                  <c:v>1</c:v>
                </c:pt>
                <c:pt idx="51078">
                  <c:v>1</c:v>
                </c:pt>
                <c:pt idx="51079">
                  <c:v>1</c:v>
                </c:pt>
                <c:pt idx="51080">
                  <c:v>1</c:v>
                </c:pt>
                <c:pt idx="51081">
                  <c:v>1</c:v>
                </c:pt>
                <c:pt idx="51082">
                  <c:v>1</c:v>
                </c:pt>
                <c:pt idx="51083">
                  <c:v>1</c:v>
                </c:pt>
                <c:pt idx="51084">
                  <c:v>1</c:v>
                </c:pt>
                <c:pt idx="51085">
                  <c:v>1</c:v>
                </c:pt>
                <c:pt idx="51086">
                  <c:v>1</c:v>
                </c:pt>
                <c:pt idx="51087">
                  <c:v>1</c:v>
                </c:pt>
                <c:pt idx="51088">
                  <c:v>1</c:v>
                </c:pt>
                <c:pt idx="51089">
                  <c:v>1</c:v>
                </c:pt>
                <c:pt idx="51090">
                  <c:v>1</c:v>
                </c:pt>
                <c:pt idx="51091">
                  <c:v>1</c:v>
                </c:pt>
                <c:pt idx="51092">
                  <c:v>1</c:v>
                </c:pt>
                <c:pt idx="51093">
                  <c:v>1</c:v>
                </c:pt>
                <c:pt idx="51094">
                  <c:v>1</c:v>
                </c:pt>
                <c:pt idx="51095">
                  <c:v>1</c:v>
                </c:pt>
                <c:pt idx="51096">
                  <c:v>1</c:v>
                </c:pt>
                <c:pt idx="51097">
                  <c:v>1</c:v>
                </c:pt>
                <c:pt idx="51098">
                  <c:v>1</c:v>
                </c:pt>
                <c:pt idx="51099">
                  <c:v>1</c:v>
                </c:pt>
                <c:pt idx="51100">
                  <c:v>1</c:v>
                </c:pt>
                <c:pt idx="51101">
                  <c:v>1</c:v>
                </c:pt>
                <c:pt idx="51102">
                  <c:v>1</c:v>
                </c:pt>
                <c:pt idx="51103">
                  <c:v>1</c:v>
                </c:pt>
                <c:pt idx="51104">
                  <c:v>1</c:v>
                </c:pt>
                <c:pt idx="51105">
                  <c:v>1</c:v>
                </c:pt>
                <c:pt idx="51106">
                  <c:v>1</c:v>
                </c:pt>
                <c:pt idx="51107">
                  <c:v>1</c:v>
                </c:pt>
                <c:pt idx="51108">
                  <c:v>1</c:v>
                </c:pt>
                <c:pt idx="51109">
                  <c:v>1</c:v>
                </c:pt>
                <c:pt idx="51110">
                  <c:v>1</c:v>
                </c:pt>
                <c:pt idx="51111">
                  <c:v>1</c:v>
                </c:pt>
                <c:pt idx="51112">
                  <c:v>1</c:v>
                </c:pt>
                <c:pt idx="51113">
                  <c:v>1</c:v>
                </c:pt>
                <c:pt idx="51114">
                  <c:v>1</c:v>
                </c:pt>
                <c:pt idx="51115">
                  <c:v>1</c:v>
                </c:pt>
                <c:pt idx="51116">
                  <c:v>1</c:v>
                </c:pt>
                <c:pt idx="51117">
                  <c:v>1</c:v>
                </c:pt>
                <c:pt idx="51118">
                  <c:v>1</c:v>
                </c:pt>
                <c:pt idx="51119">
                  <c:v>1</c:v>
                </c:pt>
                <c:pt idx="51120">
                  <c:v>1</c:v>
                </c:pt>
                <c:pt idx="51121">
                  <c:v>1</c:v>
                </c:pt>
                <c:pt idx="51122">
                  <c:v>1</c:v>
                </c:pt>
                <c:pt idx="51123">
                  <c:v>1</c:v>
                </c:pt>
                <c:pt idx="51124">
                  <c:v>1</c:v>
                </c:pt>
                <c:pt idx="51125">
                  <c:v>1</c:v>
                </c:pt>
                <c:pt idx="51126">
                  <c:v>1</c:v>
                </c:pt>
                <c:pt idx="51127">
                  <c:v>1</c:v>
                </c:pt>
                <c:pt idx="51128">
                  <c:v>1</c:v>
                </c:pt>
                <c:pt idx="51129">
                  <c:v>1</c:v>
                </c:pt>
                <c:pt idx="51130">
                  <c:v>1</c:v>
                </c:pt>
                <c:pt idx="51131">
                  <c:v>1</c:v>
                </c:pt>
                <c:pt idx="51132">
                  <c:v>1</c:v>
                </c:pt>
                <c:pt idx="51133">
                  <c:v>1</c:v>
                </c:pt>
                <c:pt idx="51134">
                  <c:v>1</c:v>
                </c:pt>
                <c:pt idx="51135">
                  <c:v>1</c:v>
                </c:pt>
                <c:pt idx="51136">
                  <c:v>1</c:v>
                </c:pt>
                <c:pt idx="51137">
                  <c:v>1</c:v>
                </c:pt>
                <c:pt idx="51138">
                  <c:v>1</c:v>
                </c:pt>
                <c:pt idx="51139">
                  <c:v>1</c:v>
                </c:pt>
                <c:pt idx="51140">
                  <c:v>1</c:v>
                </c:pt>
                <c:pt idx="51141">
                  <c:v>1</c:v>
                </c:pt>
                <c:pt idx="51142">
                  <c:v>1</c:v>
                </c:pt>
                <c:pt idx="51143">
                  <c:v>1</c:v>
                </c:pt>
                <c:pt idx="51144">
                  <c:v>1</c:v>
                </c:pt>
                <c:pt idx="51145">
                  <c:v>1</c:v>
                </c:pt>
                <c:pt idx="51146">
                  <c:v>1</c:v>
                </c:pt>
                <c:pt idx="51147">
                  <c:v>1</c:v>
                </c:pt>
                <c:pt idx="51148">
                  <c:v>1</c:v>
                </c:pt>
                <c:pt idx="51149">
                  <c:v>1</c:v>
                </c:pt>
                <c:pt idx="51150">
                  <c:v>1</c:v>
                </c:pt>
                <c:pt idx="51151">
                  <c:v>1</c:v>
                </c:pt>
                <c:pt idx="51152">
                  <c:v>1</c:v>
                </c:pt>
                <c:pt idx="51153">
                  <c:v>1</c:v>
                </c:pt>
                <c:pt idx="51154">
                  <c:v>1</c:v>
                </c:pt>
                <c:pt idx="51155">
                  <c:v>1</c:v>
                </c:pt>
                <c:pt idx="51156">
                  <c:v>1</c:v>
                </c:pt>
                <c:pt idx="51157">
                  <c:v>1</c:v>
                </c:pt>
                <c:pt idx="51158">
                  <c:v>1</c:v>
                </c:pt>
                <c:pt idx="51159">
                  <c:v>1</c:v>
                </c:pt>
                <c:pt idx="51160">
                  <c:v>1</c:v>
                </c:pt>
                <c:pt idx="51161">
                  <c:v>1</c:v>
                </c:pt>
                <c:pt idx="51162">
                  <c:v>1</c:v>
                </c:pt>
                <c:pt idx="51163">
                  <c:v>1</c:v>
                </c:pt>
                <c:pt idx="51164">
                  <c:v>1</c:v>
                </c:pt>
                <c:pt idx="51165">
                  <c:v>1</c:v>
                </c:pt>
                <c:pt idx="51166">
                  <c:v>1</c:v>
                </c:pt>
                <c:pt idx="51167">
                  <c:v>1</c:v>
                </c:pt>
                <c:pt idx="51168">
                  <c:v>1</c:v>
                </c:pt>
                <c:pt idx="51169">
                  <c:v>1</c:v>
                </c:pt>
                <c:pt idx="51170">
                  <c:v>1</c:v>
                </c:pt>
                <c:pt idx="51171">
                  <c:v>1</c:v>
                </c:pt>
                <c:pt idx="51172">
                  <c:v>1</c:v>
                </c:pt>
                <c:pt idx="51173">
                  <c:v>1</c:v>
                </c:pt>
                <c:pt idx="51174">
                  <c:v>1</c:v>
                </c:pt>
                <c:pt idx="51175">
                  <c:v>1</c:v>
                </c:pt>
                <c:pt idx="51176">
                  <c:v>1</c:v>
                </c:pt>
                <c:pt idx="51177">
                  <c:v>1</c:v>
                </c:pt>
                <c:pt idx="51178">
                  <c:v>1</c:v>
                </c:pt>
                <c:pt idx="51179">
                  <c:v>1</c:v>
                </c:pt>
                <c:pt idx="51180">
                  <c:v>1</c:v>
                </c:pt>
                <c:pt idx="51181">
                  <c:v>1</c:v>
                </c:pt>
                <c:pt idx="51182">
                  <c:v>1</c:v>
                </c:pt>
                <c:pt idx="51183">
                  <c:v>1</c:v>
                </c:pt>
                <c:pt idx="51184">
                  <c:v>1</c:v>
                </c:pt>
                <c:pt idx="51185">
                  <c:v>1</c:v>
                </c:pt>
                <c:pt idx="51186">
                  <c:v>1</c:v>
                </c:pt>
                <c:pt idx="51187">
                  <c:v>1</c:v>
                </c:pt>
                <c:pt idx="51188">
                  <c:v>1</c:v>
                </c:pt>
                <c:pt idx="51189">
                  <c:v>1</c:v>
                </c:pt>
                <c:pt idx="51190">
                  <c:v>1</c:v>
                </c:pt>
                <c:pt idx="51191">
                  <c:v>1</c:v>
                </c:pt>
                <c:pt idx="51192">
                  <c:v>1</c:v>
                </c:pt>
                <c:pt idx="51193">
                  <c:v>1</c:v>
                </c:pt>
                <c:pt idx="51194">
                  <c:v>1</c:v>
                </c:pt>
                <c:pt idx="51195">
                  <c:v>1</c:v>
                </c:pt>
                <c:pt idx="51196">
                  <c:v>1</c:v>
                </c:pt>
                <c:pt idx="51197">
                  <c:v>1</c:v>
                </c:pt>
                <c:pt idx="51198">
                  <c:v>1</c:v>
                </c:pt>
                <c:pt idx="51199">
                  <c:v>1</c:v>
                </c:pt>
                <c:pt idx="51200">
                  <c:v>1</c:v>
                </c:pt>
                <c:pt idx="51201">
                  <c:v>1</c:v>
                </c:pt>
                <c:pt idx="51202">
                  <c:v>1</c:v>
                </c:pt>
                <c:pt idx="51203">
                  <c:v>1</c:v>
                </c:pt>
                <c:pt idx="51204">
                  <c:v>1</c:v>
                </c:pt>
                <c:pt idx="51205">
                  <c:v>1</c:v>
                </c:pt>
                <c:pt idx="51206">
                  <c:v>1</c:v>
                </c:pt>
                <c:pt idx="51207">
                  <c:v>1</c:v>
                </c:pt>
                <c:pt idx="51208">
                  <c:v>1</c:v>
                </c:pt>
                <c:pt idx="51209">
                  <c:v>1</c:v>
                </c:pt>
                <c:pt idx="51210">
                  <c:v>1</c:v>
                </c:pt>
                <c:pt idx="51211">
                  <c:v>1</c:v>
                </c:pt>
                <c:pt idx="51212">
                  <c:v>1</c:v>
                </c:pt>
                <c:pt idx="51213">
                  <c:v>1</c:v>
                </c:pt>
                <c:pt idx="51214">
                  <c:v>1</c:v>
                </c:pt>
                <c:pt idx="51215">
                  <c:v>1</c:v>
                </c:pt>
                <c:pt idx="51216">
                  <c:v>1</c:v>
                </c:pt>
                <c:pt idx="51217">
                  <c:v>1</c:v>
                </c:pt>
                <c:pt idx="51218">
                  <c:v>1</c:v>
                </c:pt>
                <c:pt idx="51219">
                  <c:v>1</c:v>
                </c:pt>
                <c:pt idx="51220">
                  <c:v>1</c:v>
                </c:pt>
                <c:pt idx="51221">
                  <c:v>1</c:v>
                </c:pt>
                <c:pt idx="51222">
                  <c:v>1</c:v>
                </c:pt>
                <c:pt idx="51223">
                  <c:v>1</c:v>
                </c:pt>
                <c:pt idx="51224">
                  <c:v>1</c:v>
                </c:pt>
                <c:pt idx="51225">
                  <c:v>1</c:v>
                </c:pt>
                <c:pt idx="51226">
                  <c:v>1</c:v>
                </c:pt>
                <c:pt idx="51227">
                  <c:v>1</c:v>
                </c:pt>
                <c:pt idx="51228">
                  <c:v>1</c:v>
                </c:pt>
                <c:pt idx="51229">
                  <c:v>1</c:v>
                </c:pt>
                <c:pt idx="51230">
                  <c:v>1</c:v>
                </c:pt>
                <c:pt idx="51231">
                  <c:v>1</c:v>
                </c:pt>
                <c:pt idx="51232">
                  <c:v>1</c:v>
                </c:pt>
                <c:pt idx="51233">
                  <c:v>1</c:v>
                </c:pt>
                <c:pt idx="51234">
                  <c:v>1</c:v>
                </c:pt>
                <c:pt idx="51235">
                  <c:v>1</c:v>
                </c:pt>
                <c:pt idx="51236">
                  <c:v>1</c:v>
                </c:pt>
                <c:pt idx="51237">
                  <c:v>1</c:v>
                </c:pt>
                <c:pt idx="51238">
                  <c:v>1</c:v>
                </c:pt>
                <c:pt idx="51239">
                  <c:v>1</c:v>
                </c:pt>
                <c:pt idx="51240">
                  <c:v>1</c:v>
                </c:pt>
                <c:pt idx="51241">
                  <c:v>1</c:v>
                </c:pt>
                <c:pt idx="51242">
                  <c:v>1</c:v>
                </c:pt>
                <c:pt idx="51243">
                  <c:v>1</c:v>
                </c:pt>
                <c:pt idx="51244">
                  <c:v>1</c:v>
                </c:pt>
                <c:pt idx="51245">
                  <c:v>1</c:v>
                </c:pt>
                <c:pt idx="51246">
                  <c:v>1</c:v>
                </c:pt>
                <c:pt idx="51247">
                  <c:v>1</c:v>
                </c:pt>
                <c:pt idx="51248">
                  <c:v>1</c:v>
                </c:pt>
                <c:pt idx="51249">
                  <c:v>1</c:v>
                </c:pt>
                <c:pt idx="51250">
                  <c:v>1</c:v>
                </c:pt>
                <c:pt idx="51251">
                  <c:v>1</c:v>
                </c:pt>
                <c:pt idx="51252">
                  <c:v>1</c:v>
                </c:pt>
                <c:pt idx="51253">
                  <c:v>1</c:v>
                </c:pt>
                <c:pt idx="51254">
                  <c:v>1</c:v>
                </c:pt>
                <c:pt idx="51255">
                  <c:v>1</c:v>
                </c:pt>
                <c:pt idx="51256">
                  <c:v>1</c:v>
                </c:pt>
                <c:pt idx="51257">
                  <c:v>0.85714285700000004</c:v>
                </c:pt>
                <c:pt idx="51258">
                  <c:v>1</c:v>
                </c:pt>
                <c:pt idx="51259">
                  <c:v>1</c:v>
                </c:pt>
                <c:pt idx="51260">
                  <c:v>1</c:v>
                </c:pt>
                <c:pt idx="51261">
                  <c:v>1</c:v>
                </c:pt>
                <c:pt idx="51262">
                  <c:v>1</c:v>
                </c:pt>
                <c:pt idx="51263">
                  <c:v>1</c:v>
                </c:pt>
                <c:pt idx="51264">
                  <c:v>1</c:v>
                </c:pt>
                <c:pt idx="51265">
                  <c:v>1</c:v>
                </c:pt>
                <c:pt idx="51266">
                  <c:v>1</c:v>
                </c:pt>
                <c:pt idx="51267">
                  <c:v>1</c:v>
                </c:pt>
                <c:pt idx="51268">
                  <c:v>1</c:v>
                </c:pt>
                <c:pt idx="51269">
                  <c:v>1</c:v>
                </c:pt>
                <c:pt idx="51270">
                  <c:v>1</c:v>
                </c:pt>
                <c:pt idx="51271">
                  <c:v>1</c:v>
                </c:pt>
                <c:pt idx="51272">
                  <c:v>1</c:v>
                </c:pt>
                <c:pt idx="51273">
                  <c:v>1</c:v>
                </c:pt>
                <c:pt idx="51274">
                  <c:v>1</c:v>
                </c:pt>
                <c:pt idx="51275">
                  <c:v>1</c:v>
                </c:pt>
                <c:pt idx="51276">
                  <c:v>1</c:v>
                </c:pt>
                <c:pt idx="51277">
                  <c:v>1</c:v>
                </c:pt>
                <c:pt idx="51278">
                  <c:v>1</c:v>
                </c:pt>
                <c:pt idx="51279">
                  <c:v>1</c:v>
                </c:pt>
                <c:pt idx="51280">
                  <c:v>1</c:v>
                </c:pt>
                <c:pt idx="51281">
                  <c:v>1</c:v>
                </c:pt>
                <c:pt idx="51282">
                  <c:v>1</c:v>
                </c:pt>
                <c:pt idx="51283">
                  <c:v>1</c:v>
                </c:pt>
                <c:pt idx="51284">
                  <c:v>1</c:v>
                </c:pt>
                <c:pt idx="51285">
                  <c:v>1</c:v>
                </c:pt>
                <c:pt idx="51286">
                  <c:v>1</c:v>
                </c:pt>
                <c:pt idx="51287">
                  <c:v>1</c:v>
                </c:pt>
                <c:pt idx="51288">
                  <c:v>1</c:v>
                </c:pt>
                <c:pt idx="51289">
                  <c:v>1</c:v>
                </c:pt>
                <c:pt idx="51290">
                  <c:v>1</c:v>
                </c:pt>
                <c:pt idx="51291">
                  <c:v>1</c:v>
                </c:pt>
                <c:pt idx="51292">
                  <c:v>1</c:v>
                </c:pt>
                <c:pt idx="51293">
                  <c:v>1</c:v>
                </c:pt>
                <c:pt idx="51294">
                  <c:v>1</c:v>
                </c:pt>
                <c:pt idx="51295">
                  <c:v>1</c:v>
                </c:pt>
                <c:pt idx="51296">
                  <c:v>1</c:v>
                </c:pt>
                <c:pt idx="51297">
                  <c:v>1</c:v>
                </c:pt>
                <c:pt idx="51298">
                  <c:v>1</c:v>
                </c:pt>
                <c:pt idx="51299">
                  <c:v>1</c:v>
                </c:pt>
                <c:pt idx="51300">
                  <c:v>1</c:v>
                </c:pt>
                <c:pt idx="51301">
                  <c:v>1</c:v>
                </c:pt>
                <c:pt idx="51302">
                  <c:v>1</c:v>
                </c:pt>
                <c:pt idx="51303">
                  <c:v>1</c:v>
                </c:pt>
                <c:pt idx="51304">
                  <c:v>1</c:v>
                </c:pt>
                <c:pt idx="51305">
                  <c:v>1</c:v>
                </c:pt>
                <c:pt idx="51306">
                  <c:v>1</c:v>
                </c:pt>
                <c:pt idx="51307">
                  <c:v>1</c:v>
                </c:pt>
                <c:pt idx="51308">
                  <c:v>1</c:v>
                </c:pt>
                <c:pt idx="51309">
                  <c:v>1</c:v>
                </c:pt>
                <c:pt idx="51310">
                  <c:v>1</c:v>
                </c:pt>
                <c:pt idx="51311">
                  <c:v>1</c:v>
                </c:pt>
                <c:pt idx="51312">
                  <c:v>1</c:v>
                </c:pt>
                <c:pt idx="51313">
                  <c:v>1</c:v>
                </c:pt>
                <c:pt idx="51314">
                  <c:v>1</c:v>
                </c:pt>
                <c:pt idx="51315">
                  <c:v>1</c:v>
                </c:pt>
                <c:pt idx="51316">
                  <c:v>1</c:v>
                </c:pt>
                <c:pt idx="51317">
                  <c:v>1</c:v>
                </c:pt>
                <c:pt idx="51318">
                  <c:v>1</c:v>
                </c:pt>
                <c:pt idx="51319">
                  <c:v>1</c:v>
                </c:pt>
                <c:pt idx="51320">
                  <c:v>1</c:v>
                </c:pt>
                <c:pt idx="51321">
                  <c:v>1</c:v>
                </c:pt>
                <c:pt idx="51322">
                  <c:v>1</c:v>
                </c:pt>
                <c:pt idx="51323">
                  <c:v>1</c:v>
                </c:pt>
                <c:pt idx="51324">
                  <c:v>0.85714285700000004</c:v>
                </c:pt>
                <c:pt idx="51325">
                  <c:v>1</c:v>
                </c:pt>
                <c:pt idx="51326">
                  <c:v>1</c:v>
                </c:pt>
                <c:pt idx="51327">
                  <c:v>1</c:v>
                </c:pt>
                <c:pt idx="51328">
                  <c:v>1</c:v>
                </c:pt>
                <c:pt idx="51329">
                  <c:v>1</c:v>
                </c:pt>
                <c:pt idx="51330">
                  <c:v>1</c:v>
                </c:pt>
                <c:pt idx="51331">
                  <c:v>1</c:v>
                </c:pt>
                <c:pt idx="51332">
                  <c:v>1</c:v>
                </c:pt>
                <c:pt idx="51333">
                  <c:v>1</c:v>
                </c:pt>
                <c:pt idx="51334">
                  <c:v>1</c:v>
                </c:pt>
                <c:pt idx="51335">
                  <c:v>1</c:v>
                </c:pt>
                <c:pt idx="51336">
                  <c:v>1</c:v>
                </c:pt>
                <c:pt idx="51337">
                  <c:v>1</c:v>
                </c:pt>
                <c:pt idx="51338">
                  <c:v>1</c:v>
                </c:pt>
                <c:pt idx="51339">
                  <c:v>1</c:v>
                </c:pt>
                <c:pt idx="51340">
                  <c:v>1</c:v>
                </c:pt>
                <c:pt idx="51341">
                  <c:v>1</c:v>
                </c:pt>
                <c:pt idx="51342">
                  <c:v>1</c:v>
                </c:pt>
                <c:pt idx="51343">
                  <c:v>1</c:v>
                </c:pt>
                <c:pt idx="51344">
                  <c:v>1</c:v>
                </c:pt>
                <c:pt idx="51345">
                  <c:v>1</c:v>
                </c:pt>
                <c:pt idx="51346">
                  <c:v>1</c:v>
                </c:pt>
                <c:pt idx="51347">
                  <c:v>1</c:v>
                </c:pt>
                <c:pt idx="51348">
                  <c:v>1</c:v>
                </c:pt>
                <c:pt idx="51349">
                  <c:v>1</c:v>
                </c:pt>
                <c:pt idx="51350">
                  <c:v>1</c:v>
                </c:pt>
                <c:pt idx="51351">
                  <c:v>1</c:v>
                </c:pt>
                <c:pt idx="51352">
                  <c:v>1</c:v>
                </c:pt>
                <c:pt idx="51353">
                  <c:v>1</c:v>
                </c:pt>
                <c:pt idx="51354">
                  <c:v>1</c:v>
                </c:pt>
                <c:pt idx="51355">
                  <c:v>1</c:v>
                </c:pt>
                <c:pt idx="51356">
                  <c:v>1</c:v>
                </c:pt>
                <c:pt idx="51357">
                  <c:v>1</c:v>
                </c:pt>
                <c:pt idx="51358">
                  <c:v>1</c:v>
                </c:pt>
                <c:pt idx="51359">
                  <c:v>1</c:v>
                </c:pt>
                <c:pt idx="51360">
                  <c:v>1</c:v>
                </c:pt>
                <c:pt idx="51361">
                  <c:v>1</c:v>
                </c:pt>
                <c:pt idx="51362">
                  <c:v>1</c:v>
                </c:pt>
                <c:pt idx="51363">
                  <c:v>1</c:v>
                </c:pt>
                <c:pt idx="51364">
                  <c:v>1</c:v>
                </c:pt>
                <c:pt idx="51365">
                  <c:v>1</c:v>
                </c:pt>
                <c:pt idx="51366">
                  <c:v>0.85714285700000004</c:v>
                </c:pt>
                <c:pt idx="51367">
                  <c:v>1</c:v>
                </c:pt>
                <c:pt idx="51368">
                  <c:v>1</c:v>
                </c:pt>
                <c:pt idx="51369">
                  <c:v>1</c:v>
                </c:pt>
                <c:pt idx="51370">
                  <c:v>1</c:v>
                </c:pt>
                <c:pt idx="51371">
                  <c:v>1</c:v>
                </c:pt>
                <c:pt idx="51372">
                  <c:v>1</c:v>
                </c:pt>
                <c:pt idx="51373">
                  <c:v>1</c:v>
                </c:pt>
                <c:pt idx="51374">
                  <c:v>1</c:v>
                </c:pt>
                <c:pt idx="51375">
                  <c:v>1</c:v>
                </c:pt>
                <c:pt idx="51376">
                  <c:v>1</c:v>
                </c:pt>
                <c:pt idx="51377">
                  <c:v>1</c:v>
                </c:pt>
                <c:pt idx="51378">
                  <c:v>1</c:v>
                </c:pt>
                <c:pt idx="51379">
                  <c:v>1</c:v>
                </c:pt>
                <c:pt idx="51380">
                  <c:v>1</c:v>
                </c:pt>
                <c:pt idx="51381">
                  <c:v>1</c:v>
                </c:pt>
                <c:pt idx="51382">
                  <c:v>1</c:v>
                </c:pt>
                <c:pt idx="51383">
                  <c:v>1</c:v>
                </c:pt>
                <c:pt idx="51384">
                  <c:v>1</c:v>
                </c:pt>
                <c:pt idx="51385">
                  <c:v>1</c:v>
                </c:pt>
                <c:pt idx="51386">
                  <c:v>1</c:v>
                </c:pt>
                <c:pt idx="51387">
                  <c:v>1</c:v>
                </c:pt>
                <c:pt idx="51388">
                  <c:v>1</c:v>
                </c:pt>
                <c:pt idx="51389">
                  <c:v>1</c:v>
                </c:pt>
                <c:pt idx="51390">
                  <c:v>1</c:v>
                </c:pt>
                <c:pt idx="51391">
                  <c:v>1</c:v>
                </c:pt>
                <c:pt idx="51392">
                  <c:v>1</c:v>
                </c:pt>
                <c:pt idx="51393">
                  <c:v>1</c:v>
                </c:pt>
                <c:pt idx="51394">
                  <c:v>1</c:v>
                </c:pt>
                <c:pt idx="51395">
                  <c:v>1</c:v>
                </c:pt>
                <c:pt idx="51396">
                  <c:v>1</c:v>
                </c:pt>
                <c:pt idx="51397">
                  <c:v>1</c:v>
                </c:pt>
                <c:pt idx="51398">
                  <c:v>1</c:v>
                </c:pt>
                <c:pt idx="51399">
                  <c:v>1</c:v>
                </c:pt>
                <c:pt idx="51400">
                  <c:v>1</c:v>
                </c:pt>
                <c:pt idx="51401">
                  <c:v>1</c:v>
                </c:pt>
                <c:pt idx="51402">
                  <c:v>1</c:v>
                </c:pt>
                <c:pt idx="51403">
                  <c:v>1</c:v>
                </c:pt>
                <c:pt idx="51404">
                  <c:v>1</c:v>
                </c:pt>
                <c:pt idx="51405">
                  <c:v>1</c:v>
                </c:pt>
                <c:pt idx="51406">
                  <c:v>1</c:v>
                </c:pt>
                <c:pt idx="51407">
                  <c:v>1</c:v>
                </c:pt>
                <c:pt idx="51408">
                  <c:v>1</c:v>
                </c:pt>
                <c:pt idx="51409">
                  <c:v>1</c:v>
                </c:pt>
                <c:pt idx="51410">
                  <c:v>1</c:v>
                </c:pt>
                <c:pt idx="51411">
                  <c:v>1</c:v>
                </c:pt>
                <c:pt idx="51412">
                  <c:v>1</c:v>
                </c:pt>
                <c:pt idx="51413">
                  <c:v>1</c:v>
                </c:pt>
                <c:pt idx="51414">
                  <c:v>1</c:v>
                </c:pt>
                <c:pt idx="51415">
                  <c:v>1</c:v>
                </c:pt>
                <c:pt idx="51416">
                  <c:v>1</c:v>
                </c:pt>
                <c:pt idx="51417">
                  <c:v>1</c:v>
                </c:pt>
                <c:pt idx="51418">
                  <c:v>1</c:v>
                </c:pt>
                <c:pt idx="51419">
                  <c:v>1</c:v>
                </c:pt>
                <c:pt idx="51420">
                  <c:v>1</c:v>
                </c:pt>
                <c:pt idx="51421">
                  <c:v>1</c:v>
                </c:pt>
                <c:pt idx="51422">
                  <c:v>1</c:v>
                </c:pt>
                <c:pt idx="51423">
                  <c:v>1</c:v>
                </c:pt>
                <c:pt idx="51424">
                  <c:v>1</c:v>
                </c:pt>
                <c:pt idx="51425">
                  <c:v>1</c:v>
                </c:pt>
                <c:pt idx="51426">
                  <c:v>1</c:v>
                </c:pt>
                <c:pt idx="51427">
                  <c:v>1</c:v>
                </c:pt>
                <c:pt idx="51428">
                  <c:v>1</c:v>
                </c:pt>
                <c:pt idx="51429">
                  <c:v>1</c:v>
                </c:pt>
                <c:pt idx="51430">
                  <c:v>1</c:v>
                </c:pt>
                <c:pt idx="51431">
                  <c:v>1</c:v>
                </c:pt>
                <c:pt idx="51432">
                  <c:v>1</c:v>
                </c:pt>
                <c:pt idx="51433">
                  <c:v>1</c:v>
                </c:pt>
                <c:pt idx="51434">
                  <c:v>1</c:v>
                </c:pt>
                <c:pt idx="51435">
                  <c:v>1</c:v>
                </c:pt>
                <c:pt idx="51436">
                  <c:v>1</c:v>
                </c:pt>
                <c:pt idx="51437">
                  <c:v>1</c:v>
                </c:pt>
                <c:pt idx="51438">
                  <c:v>1</c:v>
                </c:pt>
                <c:pt idx="51439">
                  <c:v>1</c:v>
                </c:pt>
                <c:pt idx="51440">
                  <c:v>1</c:v>
                </c:pt>
                <c:pt idx="51441">
                  <c:v>1</c:v>
                </c:pt>
                <c:pt idx="51442">
                  <c:v>1</c:v>
                </c:pt>
                <c:pt idx="51443">
                  <c:v>1</c:v>
                </c:pt>
                <c:pt idx="51444">
                  <c:v>1</c:v>
                </c:pt>
                <c:pt idx="51445">
                  <c:v>1</c:v>
                </c:pt>
                <c:pt idx="51446">
                  <c:v>1</c:v>
                </c:pt>
                <c:pt idx="51447">
                  <c:v>1</c:v>
                </c:pt>
                <c:pt idx="51448">
                  <c:v>1</c:v>
                </c:pt>
                <c:pt idx="51449">
                  <c:v>1</c:v>
                </c:pt>
                <c:pt idx="51450">
                  <c:v>1</c:v>
                </c:pt>
                <c:pt idx="51451">
                  <c:v>1</c:v>
                </c:pt>
                <c:pt idx="51452">
                  <c:v>1</c:v>
                </c:pt>
                <c:pt idx="51453">
                  <c:v>1</c:v>
                </c:pt>
                <c:pt idx="51454">
                  <c:v>1</c:v>
                </c:pt>
                <c:pt idx="51455">
                  <c:v>1</c:v>
                </c:pt>
                <c:pt idx="51456">
                  <c:v>1</c:v>
                </c:pt>
                <c:pt idx="51457">
                  <c:v>1</c:v>
                </c:pt>
                <c:pt idx="51458">
                  <c:v>1</c:v>
                </c:pt>
                <c:pt idx="51459">
                  <c:v>1</c:v>
                </c:pt>
                <c:pt idx="51460">
                  <c:v>1</c:v>
                </c:pt>
                <c:pt idx="51461">
                  <c:v>1</c:v>
                </c:pt>
                <c:pt idx="51462">
                  <c:v>1</c:v>
                </c:pt>
                <c:pt idx="51463">
                  <c:v>1</c:v>
                </c:pt>
                <c:pt idx="51464">
                  <c:v>1</c:v>
                </c:pt>
                <c:pt idx="51465">
                  <c:v>1</c:v>
                </c:pt>
                <c:pt idx="51466">
                  <c:v>1</c:v>
                </c:pt>
                <c:pt idx="51467">
                  <c:v>1</c:v>
                </c:pt>
                <c:pt idx="51468">
                  <c:v>1</c:v>
                </c:pt>
                <c:pt idx="51469">
                  <c:v>1</c:v>
                </c:pt>
                <c:pt idx="51470">
                  <c:v>1</c:v>
                </c:pt>
                <c:pt idx="51471">
                  <c:v>1</c:v>
                </c:pt>
                <c:pt idx="51472">
                  <c:v>1</c:v>
                </c:pt>
                <c:pt idx="51473">
                  <c:v>1</c:v>
                </c:pt>
                <c:pt idx="51474">
                  <c:v>1</c:v>
                </c:pt>
                <c:pt idx="51475">
                  <c:v>1</c:v>
                </c:pt>
                <c:pt idx="51476">
                  <c:v>1</c:v>
                </c:pt>
                <c:pt idx="51477">
                  <c:v>1</c:v>
                </c:pt>
                <c:pt idx="51478">
                  <c:v>1</c:v>
                </c:pt>
                <c:pt idx="51479">
                  <c:v>1</c:v>
                </c:pt>
                <c:pt idx="51480">
                  <c:v>1</c:v>
                </c:pt>
                <c:pt idx="51481">
                  <c:v>1</c:v>
                </c:pt>
                <c:pt idx="51482">
                  <c:v>1</c:v>
                </c:pt>
                <c:pt idx="51483">
                  <c:v>1</c:v>
                </c:pt>
                <c:pt idx="51484">
                  <c:v>1</c:v>
                </c:pt>
                <c:pt idx="51485">
                  <c:v>1</c:v>
                </c:pt>
                <c:pt idx="51486">
                  <c:v>1</c:v>
                </c:pt>
                <c:pt idx="51487">
                  <c:v>1</c:v>
                </c:pt>
                <c:pt idx="51488">
                  <c:v>1</c:v>
                </c:pt>
                <c:pt idx="51489">
                  <c:v>1</c:v>
                </c:pt>
                <c:pt idx="51490">
                  <c:v>1</c:v>
                </c:pt>
                <c:pt idx="51491">
                  <c:v>1</c:v>
                </c:pt>
                <c:pt idx="51492">
                  <c:v>1</c:v>
                </c:pt>
                <c:pt idx="51493">
                  <c:v>1</c:v>
                </c:pt>
                <c:pt idx="51494">
                  <c:v>1</c:v>
                </c:pt>
                <c:pt idx="51495">
                  <c:v>1</c:v>
                </c:pt>
                <c:pt idx="51496">
                  <c:v>1</c:v>
                </c:pt>
                <c:pt idx="51497">
                  <c:v>1</c:v>
                </c:pt>
                <c:pt idx="51498">
                  <c:v>1</c:v>
                </c:pt>
                <c:pt idx="51499">
                  <c:v>1</c:v>
                </c:pt>
                <c:pt idx="51500">
                  <c:v>1</c:v>
                </c:pt>
                <c:pt idx="51501">
                  <c:v>1</c:v>
                </c:pt>
                <c:pt idx="51502">
                  <c:v>1</c:v>
                </c:pt>
                <c:pt idx="51503">
                  <c:v>1</c:v>
                </c:pt>
                <c:pt idx="51504">
                  <c:v>1</c:v>
                </c:pt>
                <c:pt idx="51505">
                  <c:v>1</c:v>
                </c:pt>
                <c:pt idx="51506">
                  <c:v>1</c:v>
                </c:pt>
                <c:pt idx="51507">
                  <c:v>1</c:v>
                </c:pt>
                <c:pt idx="51508">
                  <c:v>1</c:v>
                </c:pt>
                <c:pt idx="51509">
                  <c:v>1</c:v>
                </c:pt>
                <c:pt idx="51510">
                  <c:v>1</c:v>
                </c:pt>
                <c:pt idx="51511">
                  <c:v>1</c:v>
                </c:pt>
                <c:pt idx="51512">
                  <c:v>1</c:v>
                </c:pt>
                <c:pt idx="51513">
                  <c:v>1</c:v>
                </c:pt>
                <c:pt idx="51514">
                  <c:v>1</c:v>
                </c:pt>
                <c:pt idx="51515">
                  <c:v>1</c:v>
                </c:pt>
                <c:pt idx="51516">
                  <c:v>1</c:v>
                </c:pt>
                <c:pt idx="51517">
                  <c:v>1</c:v>
                </c:pt>
                <c:pt idx="51518">
                  <c:v>1</c:v>
                </c:pt>
                <c:pt idx="51519">
                  <c:v>1</c:v>
                </c:pt>
                <c:pt idx="51520">
                  <c:v>1</c:v>
                </c:pt>
                <c:pt idx="51521">
                  <c:v>1</c:v>
                </c:pt>
                <c:pt idx="51522">
                  <c:v>1</c:v>
                </c:pt>
                <c:pt idx="51523">
                  <c:v>1</c:v>
                </c:pt>
                <c:pt idx="51524">
                  <c:v>1</c:v>
                </c:pt>
                <c:pt idx="51525">
                  <c:v>1</c:v>
                </c:pt>
                <c:pt idx="51526">
                  <c:v>1</c:v>
                </c:pt>
                <c:pt idx="51527">
                  <c:v>1</c:v>
                </c:pt>
                <c:pt idx="51528">
                  <c:v>1</c:v>
                </c:pt>
                <c:pt idx="51529">
                  <c:v>1</c:v>
                </c:pt>
                <c:pt idx="51530">
                  <c:v>1</c:v>
                </c:pt>
                <c:pt idx="51531">
                  <c:v>1</c:v>
                </c:pt>
                <c:pt idx="51532">
                  <c:v>1</c:v>
                </c:pt>
                <c:pt idx="51533">
                  <c:v>1</c:v>
                </c:pt>
                <c:pt idx="51534">
                  <c:v>1</c:v>
                </c:pt>
                <c:pt idx="51535">
                  <c:v>1</c:v>
                </c:pt>
                <c:pt idx="51536">
                  <c:v>1</c:v>
                </c:pt>
                <c:pt idx="51537">
                  <c:v>1</c:v>
                </c:pt>
                <c:pt idx="51538">
                  <c:v>1</c:v>
                </c:pt>
                <c:pt idx="51539">
                  <c:v>1</c:v>
                </c:pt>
                <c:pt idx="51540">
                  <c:v>1</c:v>
                </c:pt>
                <c:pt idx="51541">
                  <c:v>1</c:v>
                </c:pt>
                <c:pt idx="51542">
                  <c:v>1</c:v>
                </c:pt>
                <c:pt idx="51543">
                  <c:v>1</c:v>
                </c:pt>
                <c:pt idx="51544">
                  <c:v>1</c:v>
                </c:pt>
                <c:pt idx="51545">
                  <c:v>1</c:v>
                </c:pt>
                <c:pt idx="51546">
                  <c:v>1</c:v>
                </c:pt>
                <c:pt idx="51547">
                  <c:v>1</c:v>
                </c:pt>
                <c:pt idx="51548">
                  <c:v>1</c:v>
                </c:pt>
                <c:pt idx="51549">
                  <c:v>1</c:v>
                </c:pt>
                <c:pt idx="51550">
                  <c:v>1</c:v>
                </c:pt>
                <c:pt idx="51551">
                  <c:v>1</c:v>
                </c:pt>
                <c:pt idx="51552">
                  <c:v>1</c:v>
                </c:pt>
                <c:pt idx="51553">
                  <c:v>1</c:v>
                </c:pt>
                <c:pt idx="51554">
                  <c:v>1</c:v>
                </c:pt>
                <c:pt idx="51555">
                  <c:v>1</c:v>
                </c:pt>
                <c:pt idx="51556">
                  <c:v>1</c:v>
                </c:pt>
                <c:pt idx="51557">
                  <c:v>1</c:v>
                </c:pt>
                <c:pt idx="51558">
                  <c:v>1</c:v>
                </c:pt>
                <c:pt idx="51559">
                  <c:v>1</c:v>
                </c:pt>
                <c:pt idx="51560">
                  <c:v>1</c:v>
                </c:pt>
                <c:pt idx="51561">
                  <c:v>1</c:v>
                </c:pt>
                <c:pt idx="51562">
                  <c:v>1</c:v>
                </c:pt>
                <c:pt idx="51563">
                  <c:v>1</c:v>
                </c:pt>
                <c:pt idx="51564">
                  <c:v>1</c:v>
                </c:pt>
                <c:pt idx="51565">
                  <c:v>1</c:v>
                </c:pt>
                <c:pt idx="51566">
                  <c:v>1</c:v>
                </c:pt>
                <c:pt idx="51567">
                  <c:v>1</c:v>
                </c:pt>
                <c:pt idx="51568">
                  <c:v>1</c:v>
                </c:pt>
                <c:pt idx="51569">
                  <c:v>1</c:v>
                </c:pt>
                <c:pt idx="51570">
                  <c:v>1</c:v>
                </c:pt>
                <c:pt idx="51571">
                  <c:v>1</c:v>
                </c:pt>
                <c:pt idx="51572">
                  <c:v>1</c:v>
                </c:pt>
                <c:pt idx="51573">
                  <c:v>1</c:v>
                </c:pt>
                <c:pt idx="51574">
                  <c:v>1</c:v>
                </c:pt>
                <c:pt idx="51575">
                  <c:v>1</c:v>
                </c:pt>
                <c:pt idx="51576">
                  <c:v>1</c:v>
                </c:pt>
                <c:pt idx="51577">
                  <c:v>1</c:v>
                </c:pt>
                <c:pt idx="51578">
                  <c:v>1</c:v>
                </c:pt>
                <c:pt idx="51579">
                  <c:v>1</c:v>
                </c:pt>
                <c:pt idx="51580">
                  <c:v>1</c:v>
                </c:pt>
                <c:pt idx="51581">
                  <c:v>1</c:v>
                </c:pt>
                <c:pt idx="51582">
                  <c:v>1</c:v>
                </c:pt>
                <c:pt idx="51583">
                  <c:v>1</c:v>
                </c:pt>
                <c:pt idx="51584">
                  <c:v>1</c:v>
                </c:pt>
                <c:pt idx="51585">
                  <c:v>1</c:v>
                </c:pt>
                <c:pt idx="51586">
                  <c:v>1</c:v>
                </c:pt>
                <c:pt idx="51587">
                  <c:v>1</c:v>
                </c:pt>
                <c:pt idx="51588">
                  <c:v>1</c:v>
                </c:pt>
                <c:pt idx="51589">
                  <c:v>1</c:v>
                </c:pt>
                <c:pt idx="51590">
                  <c:v>1</c:v>
                </c:pt>
                <c:pt idx="51591">
                  <c:v>1</c:v>
                </c:pt>
                <c:pt idx="51592">
                  <c:v>1</c:v>
                </c:pt>
                <c:pt idx="51593">
                  <c:v>1</c:v>
                </c:pt>
                <c:pt idx="51594">
                  <c:v>1</c:v>
                </c:pt>
                <c:pt idx="51595">
                  <c:v>1</c:v>
                </c:pt>
                <c:pt idx="51596">
                  <c:v>1</c:v>
                </c:pt>
                <c:pt idx="51597">
                  <c:v>1</c:v>
                </c:pt>
                <c:pt idx="51598">
                  <c:v>1</c:v>
                </c:pt>
                <c:pt idx="51599">
                  <c:v>1</c:v>
                </c:pt>
                <c:pt idx="51600">
                  <c:v>1</c:v>
                </c:pt>
                <c:pt idx="51601">
                  <c:v>1</c:v>
                </c:pt>
                <c:pt idx="51602">
                  <c:v>1</c:v>
                </c:pt>
                <c:pt idx="51603">
                  <c:v>1</c:v>
                </c:pt>
                <c:pt idx="51604">
                  <c:v>1</c:v>
                </c:pt>
                <c:pt idx="51605">
                  <c:v>1</c:v>
                </c:pt>
                <c:pt idx="51606">
                  <c:v>1</c:v>
                </c:pt>
                <c:pt idx="51607">
                  <c:v>1</c:v>
                </c:pt>
                <c:pt idx="51608">
                  <c:v>1</c:v>
                </c:pt>
                <c:pt idx="51609">
                  <c:v>1</c:v>
                </c:pt>
                <c:pt idx="51610">
                  <c:v>1</c:v>
                </c:pt>
                <c:pt idx="51611">
                  <c:v>1</c:v>
                </c:pt>
                <c:pt idx="51612">
                  <c:v>1</c:v>
                </c:pt>
                <c:pt idx="51613">
                  <c:v>1</c:v>
                </c:pt>
                <c:pt idx="51614">
                  <c:v>0.14285714299999999</c:v>
                </c:pt>
                <c:pt idx="51615">
                  <c:v>1</c:v>
                </c:pt>
                <c:pt idx="51616">
                  <c:v>1</c:v>
                </c:pt>
                <c:pt idx="51617">
                  <c:v>1</c:v>
                </c:pt>
                <c:pt idx="51618">
                  <c:v>1</c:v>
                </c:pt>
                <c:pt idx="51619">
                  <c:v>1</c:v>
                </c:pt>
                <c:pt idx="51620">
                  <c:v>1</c:v>
                </c:pt>
                <c:pt idx="51621">
                  <c:v>1</c:v>
                </c:pt>
                <c:pt idx="51622">
                  <c:v>1</c:v>
                </c:pt>
                <c:pt idx="51623">
                  <c:v>1</c:v>
                </c:pt>
                <c:pt idx="51624">
                  <c:v>1</c:v>
                </c:pt>
                <c:pt idx="51625">
                  <c:v>1</c:v>
                </c:pt>
                <c:pt idx="51626">
                  <c:v>1</c:v>
                </c:pt>
                <c:pt idx="51627">
                  <c:v>1</c:v>
                </c:pt>
                <c:pt idx="51628">
                  <c:v>1</c:v>
                </c:pt>
                <c:pt idx="51629">
                  <c:v>1</c:v>
                </c:pt>
                <c:pt idx="51630">
                  <c:v>1</c:v>
                </c:pt>
                <c:pt idx="51631">
                  <c:v>1</c:v>
                </c:pt>
                <c:pt idx="51632">
                  <c:v>1</c:v>
                </c:pt>
                <c:pt idx="51633">
                  <c:v>1</c:v>
                </c:pt>
                <c:pt idx="51634">
                  <c:v>1</c:v>
                </c:pt>
                <c:pt idx="51635">
                  <c:v>1</c:v>
                </c:pt>
                <c:pt idx="51636">
                  <c:v>1</c:v>
                </c:pt>
                <c:pt idx="51637">
                  <c:v>1</c:v>
                </c:pt>
                <c:pt idx="51638">
                  <c:v>1</c:v>
                </c:pt>
                <c:pt idx="51639">
                  <c:v>1</c:v>
                </c:pt>
                <c:pt idx="51640">
                  <c:v>1</c:v>
                </c:pt>
                <c:pt idx="51641">
                  <c:v>1</c:v>
                </c:pt>
                <c:pt idx="51642">
                  <c:v>1</c:v>
                </c:pt>
                <c:pt idx="51643">
                  <c:v>1</c:v>
                </c:pt>
                <c:pt idx="51644">
                  <c:v>1</c:v>
                </c:pt>
                <c:pt idx="51645">
                  <c:v>1</c:v>
                </c:pt>
                <c:pt idx="51646">
                  <c:v>1</c:v>
                </c:pt>
                <c:pt idx="51647">
                  <c:v>1</c:v>
                </c:pt>
                <c:pt idx="51648">
                  <c:v>1</c:v>
                </c:pt>
                <c:pt idx="51649">
                  <c:v>1</c:v>
                </c:pt>
                <c:pt idx="51650">
                  <c:v>1</c:v>
                </c:pt>
                <c:pt idx="51651">
                  <c:v>1</c:v>
                </c:pt>
                <c:pt idx="51652">
                  <c:v>1</c:v>
                </c:pt>
                <c:pt idx="51653">
                  <c:v>1</c:v>
                </c:pt>
                <c:pt idx="51654">
                  <c:v>1</c:v>
                </c:pt>
                <c:pt idx="51655">
                  <c:v>1</c:v>
                </c:pt>
                <c:pt idx="51656">
                  <c:v>1</c:v>
                </c:pt>
                <c:pt idx="51657">
                  <c:v>1</c:v>
                </c:pt>
                <c:pt idx="51658">
                  <c:v>1</c:v>
                </c:pt>
                <c:pt idx="51659">
                  <c:v>1</c:v>
                </c:pt>
                <c:pt idx="51660">
                  <c:v>1</c:v>
                </c:pt>
                <c:pt idx="51661">
                  <c:v>1</c:v>
                </c:pt>
                <c:pt idx="51662">
                  <c:v>1</c:v>
                </c:pt>
                <c:pt idx="51663">
                  <c:v>1</c:v>
                </c:pt>
                <c:pt idx="51664">
                  <c:v>1</c:v>
                </c:pt>
                <c:pt idx="51665">
                  <c:v>1</c:v>
                </c:pt>
                <c:pt idx="51666">
                  <c:v>1</c:v>
                </c:pt>
                <c:pt idx="51667">
                  <c:v>1</c:v>
                </c:pt>
                <c:pt idx="51668">
                  <c:v>1</c:v>
                </c:pt>
                <c:pt idx="51669">
                  <c:v>1</c:v>
                </c:pt>
                <c:pt idx="51670">
                  <c:v>1</c:v>
                </c:pt>
                <c:pt idx="51671">
                  <c:v>1</c:v>
                </c:pt>
                <c:pt idx="51672">
                  <c:v>1</c:v>
                </c:pt>
                <c:pt idx="51673">
                  <c:v>1</c:v>
                </c:pt>
                <c:pt idx="51674">
                  <c:v>1</c:v>
                </c:pt>
                <c:pt idx="51675">
                  <c:v>1</c:v>
                </c:pt>
                <c:pt idx="51676">
                  <c:v>1</c:v>
                </c:pt>
                <c:pt idx="51677">
                  <c:v>1</c:v>
                </c:pt>
                <c:pt idx="51678">
                  <c:v>1</c:v>
                </c:pt>
                <c:pt idx="51679">
                  <c:v>1</c:v>
                </c:pt>
                <c:pt idx="51680">
                  <c:v>1</c:v>
                </c:pt>
                <c:pt idx="51681">
                  <c:v>1</c:v>
                </c:pt>
                <c:pt idx="51682">
                  <c:v>1</c:v>
                </c:pt>
                <c:pt idx="51683">
                  <c:v>1</c:v>
                </c:pt>
                <c:pt idx="51684">
                  <c:v>1</c:v>
                </c:pt>
                <c:pt idx="51685">
                  <c:v>1</c:v>
                </c:pt>
                <c:pt idx="51686">
                  <c:v>1</c:v>
                </c:pt>
                <c:pt idx="51687">
                  <c:v>1</c:v>
                </c:pt>
                <c:pt idx="51688">
                  <c:v>1</c:v>
                </c:pt>
                <c:pt idx="51689">
                  <c:v>1</c:v>
                </c:pt>
                <c:pt idx="51690">
                  <c:v>1</c:v>
                </c:pt>
                <c:pt idx="51691">
                  <c:v>1</c:v>
                </c:pt>
                <c:pt idx="51692">
                  <c:v>1</c:v>
                </c:pt>
                <c:pt idx="51693">
                  <c:v>1</c:v>
                </c:pt>
                <c:pt idx="51694">
                  <c:v>1</c:v>
                </c:pt>
                <c:pt idx="51695">
                  <c:v>1</c:v>
                </c:pt>
                <c:pt idx="51696">
                  <c:v>1</c:v>
                </c:pt>
                <c:pt idx="51697">
                  <c:v>1</c:v>
                </c:pt>
                <c:pt idx="51698">
                  <c:v>1</c:v>
                </c:pt>
                <c:pt idx="51699">
                  <c:v>1</c:v>
                </c:pt>
                <c:pt idx="51700">
                  <c:v>1</c:v>
                </c:pt>
                <c:pt idx="51701">
                  <c:v>1</c:v>
                </c:pt>
                <c:pt idx="51702">
                  <c:v>1</c:v>
                </c:pt>
                <c:pt idx="51703">
                  <c:v>1</c:v>
                </c:pt>
                <c:pt idx="51704">
                  <c:v>1</c:v>
                </c:pt>
                <c:pt idx="51705">
                  <c:v>1</c:v>
                </c:pt>
                <c:pt idx="51706">
                  <c:v>1</c:v>
                </c:pt>
                <c:pt idx="51707">
                  <c:v>1</c:v>
                </c:pt>
                <c:pt idx="51708">
                  <c:v>1</c:v>
                </c:pt>
                <c:pt idx="51709">
                  <c:v>1</c:v>
                </c:pt>
                <c:pt idx="51710">
                  <c:v>1</c:v>
                </c:pt>
                <c:pt idx="51711">
                  <c:v>1</c:v>
                </c:pt>
                <c:pt idx="51712">
                  <c:v>1</c:v>
                </c:pt>
                <c:pt idx="51713">
                  <c:v>1</c:v>
                </c:pt>
                <c:pt idx="51714">
                  <c:v>1</c:v>
                </c:pt>
                <c:pt idx="51715">
                  <c:v>1</c:v>
                </c:pt>
                <c:pt idx="51716">
                  <c:v>1</c:v>
                </c:pt>
                <c:pt idx="51717">
                  <c:v>1</c:v>
                </c:pt>
                <c:pt idx="51718">
                  <c:v>1</c:v>
                </c:pt>
                <c:pt idx="51719">
                  <c:v>1</c:v>
                </c:pt>
                <c:pt idx="51720">
                  <c:v>1</c:v>
                </c:pt>
                <c:pt idx="51721">
                  <c:v>0.571428571</c:v>
                </c:pt>
                <c:pt idx="51722">
                  <c:v>1</c:v>
                </c:pt>
                <c:pt idx="51723">
                  <c:v>1</c:v>
                </c:pt>
                <c:pt idx="51724">
                  <c:v>1</c:v>
                </c:pt>
                <c:pt idx="51725">
                  <c:v>1</c:v>
                </c:pt>
                <c:pt idx="51726">
                  <c:v>1</c:v>
                </c:pt>
                <c:pt idx="51727">
                  <c:v>1</c:v>
                </c:pt>
                <c:pt idx="51728">
                  <c:v>1</c:v>
                </c:pt>
                <c:pt idx="51729">
                  <c:v>1</c:v>
                </c:pt>
                <c:pt idx="51730">
                  <c:v>1</c:v>
                </c:pt>
                <c:pt idx="51731">
                  <c:v>1</c:v>
                </c:pt>
                <c:pt idx="51732">
                  <c:v>1</c:v>
                </c:pt>
                <c:pt idx="51733">
                  <c:v>1</c:v>
                </c:pt>
                <c:pt idx="51734">
                  <c:v>1</c:v>
                </c:pt>
                <c:pt idx="51735">
                  <c:v>1</c:v>
                </c:pt>
                <c:pt idx="51736">
                  <c:v>1</c:v>
                </c:pt>
                <c:pt idx="51737">
                  <c:v>1</c:v>
                </c:pt>
                <c:pt idx="51738">
                  <c:v>1</c:v>
                </c:pt>
                <c:pt idx="51739">
                  <c:v>1</c:v>
                </c:pt>
                <c:pt idx="51740">
                  <c:v>1</c:v>
                </c:pt>
                <c:pt idx="51741">
                  <c:v>1</c:v>
                </c:pt>
                <c:pt idx="51742">
                  <c:v>1</c:v>
                </c:pt>
                <c:pt idx="51743">
                  <c:v>1</c:v>
                </c:pt>
                <c:pt idx="51744">
                  <c:v>1</c:v>
                </c:pt>
                <c:pt idx="51745">
                  <c:v>1</c:v>
                </c:pt>
                <c:pt idx="51746">
                  <c:v>1</c:v>
                </c:pt>
                <c:pt idx="51747">
                  <c:v>1</c:v>
                </c:pt>
                <c:pt idx="51748">
                  <c:v>1</c:v>
                </c:pt>
                <c:pt idx="51749">
                  <c:v>1</c:v>
                </c:pt>
                <c:pt idx="51750">
                  <c:v>1</c:v>
                </c:pt>
                <c:pt idx="51751">
                  <c:v>1</c:v>
                </c:pt>
                <c:pt idx="51752">
                  <c:v>1</c:v>
                </c:pt>
                <c:pt idx="51753">
                  <c:v>1</c:v>
                </c:pt>
                <c:pt idx="51754">
                  <c:v>1</c:v>
                </c:pt>
                <c:pt idx="51755">
                  <c:v>1</c:v>
                </c:pt>
                <c:pt idx="51756">
                  <c:v>1</c:v>
                </c:pt>
                <c:pt idx="51757">
                  <c:v>1</c:v>
                </c:pt>
                <c:pt idx="51758">
                  <c:v>1</c:v>
                </c:pt>
                <c:pt idx="51759">
                  <c:v>1</c:v>
                </c:pt>
                <c:pt idx="51760">
                  <c:v>1</c:v>
                </c:pt>
                <c:pt idx="51761">
                  <c:v>1</c:v>
                </c:pt>
                <c:pt idx="51762">
                  <c:v>1</c:v>
                </c:pt>
                <c:pt idx="51763">
                  <c:v>1</c:v>
                </c:pt>
                <c:pt idx="51764">
                  <c:v>1</c:v>
                </c:pt>
                <c:pt idx="51765">
                  <c:v>1</c:v>
                </c:pt>
                <c:pt idx="51766">
                  <c:v>1</c:v>
                </c:pt>
                <c:pt idx="51767">
                  <c:v>0.85714285700000004</c:v>
                </c:pt>
                <c:pt idx="51768">
                  <c:v>1</c:v>
                </c:pt>
                <c:pt idx="51769">
                  <c:v>1</c:v>
                </c:pt>
                <c:pt idx="51770">
                  <c:v>1</c:v>
                </c:pt>
                <c:pt idx="51771">
                  <c:v>1</c:v>
                </c:pt>
                <c:pt idx="51772">
                  <c:v>1</c:v>
                </c:pt>
                <c:pt idx="51773">
                  <c:v>1</c:v>
                </c:pt>
                <c:pt idx="51774">
                  <c:v>1</c:v>
                </c:pt>
                <c:pt idx="51775">
                  <c:v>1</c:v>
                </c:pt>
                <c:pt idx="51776">
                  <c:v>1</c:v>
                </c:pt>
                <c:pt idx="51777">
                  <c:v>1</c:v>
                </c:pt>
                <c:pt idx="51778">
                  <c:v>1</c:v>
                </c:pt>
                <c:pt idx="51779">
                  <c:v>1</c:v>
                </c:pt>
                <c:pt idx="51780">
                  <c:v>1</c:v>
                </c:pt>
                <c:pt idx="51781">
                  <c:v>1</c:v>
                </c:pt>
                <c:pt idx="51782">
                  <c:v>1</c:v>
                </c:pt>
                <c:pt idx="51783">
                  <c:v>1</c:v>
                </c:pt>
                <c:pt idx="51784">
                  <c:v>1</c:v>
                </c:pt>
                <c:pt idx="51785">
                  <c:v>1</c:v>
                </c:pt>
                <c:pt idx="51786">
                  <c:v>1</c:v>
                </c:pt>
                <c:pt idx="51787">
                  <c:v>1</c:v>
                </c:pt>
                <c:pt idx="51788">
                  <c:v>1</c:v>
                </c:pt>
                <c:pt idx="51789">
                  <c:v>1</c:v>
                </c:pt>
                <c:pt idx="51790">
                  <c:v>0.28571428599999998</c:v>
                </c:pt>
                <c:pt idx="51791">
                  <c:v>1</c:v>
                </c:pt>
                <c:pt idx="51792">
                  <c:v>1</c:v>
                </c:pt>
                <c:pt idx="51793">
                  <c:v>1</c:v>
                </c:pt>
                <c:pt idx="51794">
                  <c:v>1</c:v>
                </c:pt>
                <c:pt idx="51795">
                  <c:v>1</c:v>
                </c:pt>
                <c:pt idx="51796">
                  <c:v>1</c:v>
                </c:pt>
                <c:pt idx="51797">
                  <c:v>1</c:v>
                </c:pt>
                <c:pt idx="51798">
                  <c:v>1</c:v>
                </c:pt>
                <c:pt idx="51799">
                  <c:v>1</c:v>
                </c:pt>
                <c:pt idx="51800">
                  <c:v>1</c:v>
                </c:pt>
                <c:pt idx="51801">
                  <c:v>1</c:v>
                </c:pt>
                <c:pt idx="51802">
                  <c:v>1</c:v>
                </c:pt>
                <c:pt idx="51803">
                  <c:v>1</c:v>
                </c:pt>
                <c:pt idx="51804">
                  <c:v>1</c:v>
                </c:pt>
                <c:pt idx="51805">
                  <c:v>1</c:v>
                </c:pt>
                <c:pt idx="51806">
                  <c:v>1</c:v>
                </c:pt>
                <c:pt idx="51807">
                  <c:v>1</c:v>
                </c:pt>
                <c:pt idx="51808">
                  <c:v>1</c:v>
                </c:pt>
                <c:pt idx="51809">
                  <c:v>1</c:v>
                </c:pt>
                <c:pt idx="51810">
                  <c:v>1</c:v>
                </c:pt>
                <c:pt idx="51811">
                  <c:v>1</c:v>
                </c:pt>
                <c:pt idx="51812">
                  <c:v>1</c:v>
                </c:pt>
                <c:pt idx="51813">
                  <c:v>1</c:v>
                </c:pt>
                <c:pt idx="51814">
                  <c:v>1</c:v>
                </c:pt>
                <c:pt idx="51815">
                  <c:v>1</c:v>
                </c:pt>
                <c:pt idx="51816">
                  <c:v>1</c:v>
                </c:pt>
                <c:pt idx="51817">
                  <c:v>1</c:v>
                </c:pt>
                <c:pt idx="51818">
                  <c:v>1</c:v>
                </c:pt>
                <c:pt idx="51819">
                  <c:v>1</c:v>
                </c:pt>
                <c:pt idx="51820">
                  <c:v>1</c:v>
                </c:pt>
                <c:pt idx="51821">
                  <c:v>1</c:v>
                </c:pt>
                <c:pt idx="51822">
                  <c:v>1</c:v>
                </c:pt>
                <c:pt idx="51823">
                  <c:v>1</c:v>
                </c:pt>
                <c:pt idx="51824">
                  <c:v>1</c:v>
                </c:pt>
                <c:pt idx="51825">
                  <c:v>1</c:v>
                </c:pt>
                <c:pt idx="51826">
                  <c:v>1</c:v>
                </c:pt>
                <c:pt idx="51827">
                  <c:v>1</c:v>
                </c:pt>
                <c:pt idx="51828">
                  <c:v>1</c:v>
                </c:pt>
                <c:pt idx="51829">
                  <c:v>1</c:v>
                </c:pt>
                <c:pt idx="51830">
                  <c:v>1</c:v>
                </c:pt>
                <c:pt idx="51831">
                  <c:v>1</c:v>
                </c:pt>
                <c:pt idx="51832">
                  <c:v>1</c:v>
                </c:pt>
                <c:pt idx="51833">
                  <c:v>1</c:v>
                </c:pt>
                <c:pt idx="51834">
                  <c:v>1</c:v>
                </c:pt>
                <c:pt idx="51835">
                  <c:v>1</c:v>
                </c:pt>
                <c:pt idx="51836">
                  <c:v>1</c:v>
                </c:pt>
                <c:pt idx="51837">
                  <c:v>1</c:v>
                </c:pt>
                <c:pt idx="51838">
                  <c:v>1</c:v>
                </c:pt>
                <c:pt idx="51839">
                  <c:v>1</c:v>
                </c:pt>
                <c:pt idx="51840">
                  <c:v>1</c:v>
                </c:pt>
                <c:pt idx="51841">
                  <c:v>1</c:v>
                </c:pt>
                <c:pt idx="51842">
                  <c:v>1</c:v>
                </c:pt>
                <c:pt idx="51843">
                  <c:v>1</c:v>
                </c:pt>
                <c:pt idx="51844">
                  <c:v>1</c:v>
                </c:pt>
                <c:pt idx="51845">
                  <c:v>1</c:v>
                </c:pt>
                <c:pt idx="51846">
                  <c:v>1</c:v>
                </c:pt>
                <c:pt idx="51847">
                  <c:v>1</c:v>
                </c:pt>
                <c:pt idx="51848">
                  <c:v>1</c:v>
                </c:pt>
                <c:pt idx="51849">
                  <c:v>1</c:v>
                </c:pt>
                <c:pt idx="51850">
                  <c:v>1</c:v>
                </c:pt>
                <c:pt idx="51851">
                  <c:v>1</c:v>
                </c:pt>
                <c:pt idx="51852">
                  <c:v>1</c:v>
                </c:pt>
                <c:pt idx="51853">
                  <c:v>1</c:v>
                </c:pt>
                <c:pt idx="51854">
                  <c:v>1</c:v>
                </c:pt>
                <c:pt idx="51855">
                  <c:v>1</c:v>
                </c:pt>
                <c:pt idx="51856">
                  <c:v>1</c:v>
                </c:pt>
                <c:pt idx="51857">
                  <c:v>1</c:v>
                </c:pt>
                <c:pt idx="51858">
                  <c:v>1</c:v>
                </c:pt>
                <c:pt idx="51859">
                  <c:v>1</c:v>
                </c:pt>
                <c:pt idx="51860">
                  <c:v>1</c:v>
                </c:pt>
                <c:pt idx="51861">
                  <c:v>1</c:v>
                </c:pt>
                <c:pt idx="51862">
                  <c:v>1</c:v>
                </c:pt>
                <c:pt idx="51863">
                  <c:v>1</c:v>
                </c:pt>
                <c:pt idx="51864">
                  <c:v>1</c:v>
                </c:pt>
                <c:pt idx="51865">
                  <c:v>1</c:v>
                </c:pt>
                <c:pt idx="51866">
                  <c:v>1</c:v>
                </c:pt>
                <c:pt idx="51867">
                  <c:v>1</c:v>
                </c:pt>
                <c:pt idx="51868">
                  <c:v>1</c:v>
                </c:pt>
                <c:pt idx="51869">
                  <c:v>1</c:v>
                </c:pt>
                <c:pt idx="51870">
                  <c:v>1</c:v>
                </c:pt>
                <c:pt idx="51871">
                  <c:v>1</c:v>
                </c:pt>
                <c:pt idx="51872">
                  <c:v>1</c:v>
                </c:pt>
                <c:pt idx="51873">
                  <c:v>1</c:v>
                </c:pt>
                <c:pt idx="51874">
                  <c:v>1</c:v>
                </c:pt>
                <c:pt idx="51875">
                  <c:v>1</c:v>
                </c:pt>
                <c:pt idx="51876">
                  <c:v>1</c:v>
                </c:pt>
                <c:pt idx="51877">
                  <c:v>1</c:v>
                </c:pt>
                <c:pt idx="51878">
                  <c:v>1</c:v>
                </c:pt>
                <c:pt idx="51879">
                  <c:v>1</c:v>
                </c:pt>
                <c:pt idx="51880">
                  <c:v>1</c:v>
                </c:pt>
                <c:pt idx="51881">
                  <c:v>1</c:v>
                </c:pt>
                <c:pt idx="51882">
                  <c:v>1</c:v>
                </c:pt>
                <c:pt idx="51883">
                  <c:v>1</c:v>
                </c:pt>
                <c:pt idx="51884">
                  <c:v>1</c:v>
                </c:pt>
                <c:pt idx="51885">
                  <c:v>1</c:v>
                </c:pt>
                <c:pt idx="51886">
                  <c:v>1</c:v>
                </c:pt>
                <c:pt idx="51887">
                  <c:v>1</c:v>
                </c:pt>
                <c:pt idx="51888">
                  <c:v>1</c:v>
                </c:pt>
                <c:pt idx="51889">
                  <c:v>1</c:v>
                </c:pt>
                <c:pt idx="51890">
                  <c:v>1</c:v>
                </c:pt>
                <c:pt idx="51891">
                  <c:v>1</c:v>
                </c:pt>
                <c:pt idx="51892">
                  <c:v>1</c:v>
                </c:pt>
                <c:pt idx="51893">
                  <c:v>1</c:v>
                </c:pt>
                <c:pt idx="51894">
                  <c:v>1</c:v>
                </c:pt>
                <c:pt idx="51895">
                  <c:v>1</c:v>
                </c:pt>
                <c:pt idx="51896">
                  <c:v>1</c:v>
                </c:pt>
                <c:pt idx="51897">
                  <c:v>1</c:v>
                </c:pt>
                <c:pt idx="51898">
                  <c:v>1</c:v>
                </c:pt>
                <c:pt idx="51899">
                  <c:v>1</c:v>
                </c:pt>
                <c:pt idx="51900">
                  <c:v>1</c:v>
                </c:pt>
                <c:pt idx="51901">
                  <c:v>1</c:v>
                </c:pt>
                <c:pt idx="51902">
                  <c:v>1</c:v>
                </c:pt>
                <c:pt idx="51903">
                  <c:v>1</c:v>
                </c:pt>
                <c:pt idx="51904">
                  <c:v>1</c:v>
                </c:pt>
                <c:pt idx="51905">
                  <c:v>1</c:v>
                </c:pt>
                <c:pt idx="51906">
                  <c:v>1</c:v>
                </c:pt>
                <c:pt idx="51907">
                  <c:v>1</c:v>
                </c:pt>
                <c:pt idx="51908">
                  <c:v>1</c:v>
                </c:pt>
                <c:pt idx="51909">
                  <c:v>1</c:v>
                </c:pt>
                <c:pt idx="51910">
                  <c:v>1</c:v>
                </c:pt>
                <c:pt idx="51911">
                  <c:v>1</c:v>
                </c:pt>
                <c:pt idx="51912">
                  <c:v>1</c:v>
                </c:pt>
                <c:pt idx="51913">
                  <c:v>1</c:v>
                </c:pt>
                <c:pt idx="51914">
                  <c:v>1</c:v>
                </c:pt>
                <c:pt idx="51915">
                  <c:v>1</c:v>
                </c:pt>
                <c:pt idx="51916">
                  <c:v>1</c:v>
                </c:pt>
                <c:pt idx="51917">
                  <c:v>0.85714285700000004</c:v>
                </c:pt>
                <c:pt idx="51918">
                  <c:v>0.85714285700000004</c:v>
                </c:pt>
                <c:pt idx="51919">
                  <c:v>1</c:v>
                </c:pt>
                <c:pt idx="51920">
                  <c:v>1</c:v>
                </c:pt>
                <c:pt idx="51921">
                  <c:v>1</c:v>
                </c:pt>
                <c:pt idx="51922">
                  <c:v>0.85714285700000004</c:v>
                </c:pt>
                <c:pt idx="51923">
                  <c:v>1</c:v>
                </c:pt>
                <c:pt idx="51924">
                  <c:v>0.85714285700000004</c:v>
                </c:pt>
                <c:pt idx="51925">
                  <c:v>1</c:v>
                </c:pt>
                <c:pt idx="51926">
                  <c:v>0.85714285700000004</c:v>
                </c:pt>
                <c:pt idx="51927">
                  <c:v>1</c:v>
                </c:pt>
                <c:pt idx="51928">
                  <c:v>0.85714285700000004</c:v>
                </c:pt>
                <c:pt idx="51929">
                  <c:v>1</c:v>
                </c:pt>
                <c:pt idx="51930">
                  <c:v>1</c:v>
                </c:pt>
                <c:pt idx="51931">
                  <c:v>1</c:v>
                </c:pt>
                <c:pt idx="51932">
                  <c:v>1</c:v>
                </c:pt>
                <c:pt idx="51933">
                  <c:v>1</c:v>
                </c:pt>
                <c:pt idx="51934">
                  <c:v>0.85714285700000004</c:v>
                </c:pt>
                <c:pt idx="51935">
                  <c:v>1</c:v>
                </c:pt>
                <c:pt idx="51936">
                  <c:v>1</c:v>
                </c:pt>
                <c:pt idx="51937">
                  <c:v>1</c:v>
                </c:pt>
                <c:pt idx="51938">
                  <c:v>1</c:v>
                </c:pt>
                <c:pt idx="51939">
                  <c:v>1</c:v>
                </c:pt>
                <c:pt idx="51940">
                  <c:v>1</c:v>
                </c:pt>
                <c:pt idx="51941">
                  <c:v>0.85714285700000004</c:v>
                </c:pt>
                <c:pt idx="51942">
                  <c:v>1</c:v>
                </c:pt>
                <c:pt idx="51943">
                  <c:v>1</c:v>
                </c:pt>
                <c:pt idx="51944">
                  <c:v>1</c:v>
                </c:pt>
                <c:pt idx="51945">
                  <c:v>1</c:v>
                </c:pt>
                <c:pt idx="51946">
                  <c:v>1</c:v>
                </c:pt>
                <c:pt idx="51947">
                  <c:v>1</c:v>
                </c:pt>
                <c:pt idx="51948">
                  <c:v>1</c:v>
                </c:pt>
                <c:pt idx="51949">
                  <c:v>1</c:v>
                </c:pt>
                <c:pt idx="51950">
                  <c:v>1</c:v>
                </c:pt>
                <c:pt idx="51951">
                  <c:v>1</c:v>
                </c:pt>
                <c:pt idx="51952">
                  <c:v>1</c:v>
                </c:pt>
                <c:pt idx="51953">
                  <c:v>1</c:v>
                </c:pt>
                <c:pt idx="51954">
                  <c:v>1</c:v>
                </c:pt>
                <c:pt idx="51955">
                  <c:v>1</c:v>
                </c:pt>
                <c:pt idx="51956">
                  <c:v>1</c:v>
                </c:pt>
                <c:pt idx="51957">
                  <c:v>1</c:v>
                </c:pt>
                <c:pt idx="51958">
                  <c:v>1</c:v>
                </c:pt>
                <c:pt idx="51959">
                  <c:v>1</c:v>
                </c:pt>
                <c:pt idx="51960">
                  <c:v>1</c:v>
                </c:pt>
                <c:pt idx="51961">
                  <c:v>1</c:v>
                </c:pt>
                <c:pt idx="51962">
                  <c:v>1</c:v>
                </c:pt>
                <c:pt idx="51963">
                  <c:v>0.85714285700000004</c:v>
                </c:pt>
                <c:pt idx="51964">
                  <c:v>1</c:v>
                </c:pt>
                <c:pt idx="51965">
                  <c:v>1</c:v>
                </c:pt>
                <c:pt idx="51966">
                  <c:v>1</c:v>
                </c:pt>
                <c:pt idx="51967">
                  <c:v>1</c:v>
                </c:pt>
                <c:pt idx="51968">
                  <c:v>1</c:v>
                </c:pt>
                <c:pt idx="51969">
                  <c:v>1</c:v>
                </c:pt>
                <c:pt idx="51970">
                  <c:v>1</c:v>
                </c:pt>
                <c:pt idx="51971">
                  <c:v>1</c:v>
                </c:pt>
                <c:pt idx="51972">
                  <c:v>1</c:v>
                </c:pt>
                <c:pt idx="51973">
                  <c:v>1</c:v>
                </c:pt>
                <c:pt idx="51974">
                  <c:v>1</c:v>
                </c:pt>
                <c:pt idx="51975">
                  <c:v>1</c:v>
                </c:pt>
                <c:pt idx="51976">
                  <c:v>1</c:v>
                </c:pt>
                <c:pt idx="51977">
                  <c:v>1</c:v>
                </c:pt>
                <c:pt idx="51978">
                  <c:v>1</c:v>
                </c:pt>
                <c:pt idx="51979">
                  <c:v>1</c:v>
                </c:pt>
                <c:pt idx="51980">
                  <c:v>1</c:v>
                </c:pt>
                <c:pt idx="51981">
                  <c:v>1</c:v>
                </c:pt>
                <c:pt idx="51982">
                  <c:v>1</c:v>
                </c:pt>
                <c:pt idx="51983">
                  <c:v>0.85714285700000004</c:v>
                </c:pt>
                <c:pt idx="51984">
                  <c:v>1</c:v>
                </c:pt>
                <c:pt idx="51985">
                  <c:v>1</c:v>
                </c:pt>
                <c:pt idx="51986">
                  <c:v>1</c:v>
                </c:pt>
                <c:pt idx="51987">
                  <c:v>1</c:v>
                </c:pt>
                <c:pt idx="51988">
                  <c:v>1</c:v>
                </c:pt>
                <c:pt idx="51989">
                  <c:v>1</c:v>
                </c:pt>
                <c:pt idx="51990">
                  <c:v>1</c:v>
                </c:pt>
                <c:pt idx="51991">
                  <c:v>0.85714285700000004</c:v>
                </c:pt>
                <c:pt idx="51992">
                  <c:v>1</c:v>
                </c:pt>
                <c:pt idx="51993">
                  <c:v>1</c:v>
                </c:pt>
                <c:pt idx="51994">
                  <c:v>1</c:v>
                </c:pt>
                <c:pt idx="51995">
                  <c:v>1</c:v>
                </c:pt>
                <c:pt idx="51996">
                  <c:v>1</c:v>
                </c:pt>
                <c:pt idx="51997">
                  <c:v>1</c:v>
                </c:pt>
                <c:pt idx="51998">
                  <c:v>1</c:v>
                </c:pt>
                <c:pt idx="51999">
                  <c:v>1</c:v>
                </c:pt>
                <c:pt idx="52000">
                  <c:v>1</c:v>
                </c:pt>
                <c:pt idx="52001">
                  <c:v>0.85714285700000004</c:v>
                </c:pt>
                <c:pt idx="52002">
                  <c:v>1</c:v>
                </c:pt>
                <c:pt idx="52003">
                  <c:v>1</c:v>
                </c:pt>
                <c:pt idx="52004">
                  <c:v>1</c:v>
                </c:pt>
                <c:pt idx="52005">
                  <c:v>1</c:v>
                </c:pt>
                <c:pt idx="52006">
                  <c:v>1</c:v>
                </c:pt>
                <c:pt idx="52007">
                  <c:v>1</c:v>
                </c:pt>
                <c:pt idx="52008">
                  <c:v>1</c:v>
                </c:pt>
                <c:pt idx="52009">
                  <c:v>1</c:v>
                </c:pt>
                <c:pt idx="52010">
                  <c:v>1</c:v>
                </c:pt>
                <c:pt idx="52011">
                  <c:v>1</c:v>
                </c:pt>
                <c:pt idx="52012">
                  <c:v>1</c:v>
                </c:pt>
                <c:pt idx="52013">
                  <c:v>1</c:v>
                </c:pt>
                <c:pt idx="52014">
                  <c:v>1</c:v>
                </c:pt>
                <c:pt idx="52015">
                  <c:v>1</c:v>
                </c:pt>
                <c:pt idx="52016">
                  <c:v>1</c:v>
                </c:pt>
                <c:pt idx="52017">
                  <c:v>1</c:v>
                </c:pt>
                <c:pt idx="52018">
                  <c:v>1</c:v>
                </c:pt>
                <c:pt idx="52019">
                  <c:v>0.85714285700000004</c:v>
                </c:pt>
                <c:pt idx="52020">
                  <c:v>1</c:v>
                </c:pt>
                <c:pt idx="52021">
                  <c:v>1</c:v>
                </c:pt>
                <c:pt idx="52022">
                  <c:v>1</c:v>
                </c:pt>
                <c:pt idx="52023">
                  <c:v>1</c:v>
                </c:pt>
                <c:pt idx="52024">
                  <c:v>1</c:v>
                </c:pt>
                <c:pt idx="52025">
                  <c:v>1</c:v>
                </c:pt>
                <c:pt idx="52026">
                  <c:v>1</c:v>
                </c:pt>
                <c:pt idx="52027">
                  <c:v>1</c:v>
                </c:pt>
                <c:pt idx="52028">
                  <c:v>1</c:v>
                </c:pt>
                <c:pt idx="52029">
                  <c:v>1</c:v>
                </c:pt>
                <c:pt idx="52030">
                  <c:v>1</c:v>
                </c:pt>
                <c:pt idx="52031">
                  <c:v>1</c:v>
                </c:pt>
                <c:pt idx="52032">
                  <c:v>1</c:v>
                </c:pt>
                <c:pt idx="52033">
                  <c:v>1</c:v>
                </c:pt>
                <c:pt idx="52034">
                  <c:v>1</c:v>
                </c:pt>
                <c:pt idx="52035">
                  <c:v>1</c:v>
                </c:pt>
                <c:pt idx="52036">
                  <c:v>1</c:v>
                </c:pt>
                <c:pt idx="52037">
                  <c:v>1</c:v>
                </c:pt>
                <c:pt idx="52038">
                  <c:v>1</c:v>
                </c:pt>
                <c:pt idx="52039">
                  <c:v>0.85714285700000004</c:v>
                </c:pt>
                <c:pt idx="52040">
                  <c:v>1</c:v>
                </c:pt>
                <c:pt idx="52041">
                  <c:v>1</c:v>
                </c:pt>
                <c:pt idx="52042">
                  <c:v>1</c:v>
                </c:pt>
                <c:pt idx="52043">
                  <c:v>1</c:v>
                </c:pt>
                <c:pt idx="52044">
                  <c:v>1</c:v>
                </c:pt>
                <c:pt idx="52045">
                  <c:v>1</c:v>
                </c:pt>
                <c:pt idx="52046">
                  <c:v>1</c:v>
                </c:pt>
                <c:pt idx="52047">
                  <c:v>1</c:v>
                </c:pt>
                <c:pt idx="52048">
                  <c:v>1</c:v>
                </c:pt>
                <c:pt idx="52049">
                  <c:v>1</c:v>
                </c:pt>
                <c:pt idx="52050">
                  <c:v>1</c:v>
                </c:pt>
                <c:pt idx="52051">
                  <c:v>1</c:v>
                </c:pt>
                <c:pt idx="52052">
                  <c:v>1</c:v>
                </c:pt>
                <c:pt idx="52053">
                  <c:v>1</c:v>
                </c:pt>
                <c:pt idx="52054">
                  <c:v>1</c:v>
                </c:pt>
                <c:pt idx="52055">
                  <c:v>1</c:v>
                </c:pt>
                <c:pt idx="52056">
                  <c:v>1</c:v>
                </c:pt>
                <c:pt idx="52057">
                  <c:v>1</c:v>
                </c:pt>
                <c:pt idx="52058">
                  <c:v>1</c:v>
                </c:pt>
                <c:pt idx="52059">
                  <c:v>1</c:v>
                </c:pt>
                <c:pt idx="52060">
                  <c:v>1</c:v>
                </c:pt>
                <c:pt idx="52061">
                  <c:v>1</c:v>
                </c:pt>
                <c:pt idx="52062">
                  <c:v>1</c:v>
                </c:pt>
                <c:pt idx="52063">
                  <c:v>1</c:v>
                </c:pt>
                <c:pt idx="52064">
                  <c:v>1</c:v>
                </c:pt>
                <c:pt idx="52065">
                  <c:v>1</c:v>
                </c:pt>
                <c:pt idx="52066">
                  <c:v>1</c:v>
                </c:pt>
                <c:pt idx="52067">
                  <c:v>1</c:v>
                </c:pt>
                <c:pt idx="52068">
                  <c:v>1</c:v>
                </c:pt>
                <c:pt idx="52069">
                  <c:v>1</c:v>
                </c:pt>
                <c:pt idx="52070">
                  <c:v>1</c:v>
                </c:pt>
                <c:pt idx="52071">
                  <c:v>1</c:v>
                </c:pt>
                <c:pt idx="52072">
                  <c:v>1</c:v>
                </c:pt>
                <c:pt idx="52073">
                  <c:v>1</c:v>
                </c:pt>
                <c:pt idx="52074">
                  <c:v>1</c:v>
                </c:pt>
                <c:pt idx="52075">
                  <c:v>0.85714285700000004</c:v>
                </c:pt>
                <c:pt idx="52076">
                  <c:v>1</c:v>
                </c:pt>
                <c:pt idx="52077">
                  <c:v>1</c:v>
                </c:pt>
                <c:pt idx="52078">
                  <c:v>1</c:v>
                </c:pt>
                <c:pt idx="52079">
                  <c:v>1</c:v>
                </c:pt>
                <c:pt idx="52080">
                  <c:v>1</c:v>
                </c:pt>
                <c:pt idx="52081">
                  <c:v>1</c:v>
                </c:pt>
                <c:pt idx="52082">
                  <c:v>1</c:v>
                </c:pt>
                <c:pt idx="52083">
                  <c:v>1</c:v>
                </c:pt>
                <c:pt idx="52084">
                  <c:v>1</c:v>
                </c:pt>
                <c:pt idx="52085">
                  <c:v>1</c:v>
                </c:pt>
                <c:pt idx="52086">
                  <c:v>1</c:v>
                </c:pt>
                <c:pt idx="52087">
                  <c:v>1</c:v>
                </c:pt>
                <c:pt idx="52088">
                  <c:v>1</c:v>
                </c:pt>
                <c:pt idx="52089">
                  <c:v>1</c:v>
                </c:pt>
                <c:pt idx="52090">
                  <c:v>1</c:v>
                </c:pt>
                <c:pt idx="52091">
                  <c:v>1</c:v>
                </c:pt>
                <c:pt idx="52092">
                  <c:v>1</c:v>
                </c:pt>
                <c:pt idx="52093">
                  <c:v>1</c:v>
                </c:pt>
                <c:pt idx="52094">
                  <c:v>0.85714285700000004</c:v>
                </c:pt>
                <c:pt idx="52095">
                  <c:v>0.85714285700000004</c:v>
                </c:pt>
                <c:pt idx="52096">
                  <c:v>1</c:v>
                </c:pt>
                <c:pt idx="52097">
                  <c:v>1</c:v>
                </c:pt>
                <c:pt idx="52098">
                  <c:v>1</c:v>
                </c:pt>
                <c:pt idx="52099">
                  <c:v>1</c:v>
                </c:pt>
                <c:pt idx="52100">
                  <c:v>1</c:v>
                </c:pt>
                <c:pt idx="52101">
                  <c:v>1</c:v>
                </c:pt>
                <c:pt idx="52102">
                  <c:v>1</c:v>
                </c:pt>
                <c:pt idx="52103">
                  <c:v>1</c:v>
                </c:pt>
                <c:pt idx="52104">
                  <c:v>1</c:v>
                </c:pt>
                <c:pt idx="52105">
                  <c:v>1</c:v>
                </c:pt>
                <c:pt idx="52106">
                  <c:v>1</c:v>
                </c:pt>
                <c:pt idx="52107">
                  <c:v>1</c:v>
                </c:pt>
                <c:pt idx="52108">
                  <c:v>1</c:v>
                </c:pt>
                <c:pt idx="52109">
                  <c:v>1</c:v>
                </c:pt>
                <c:pt idx="52110">
                  <c:v>1</c:v>
                </c:pt>
                <c:pt idx="52111">
                  <c:v>1</c:v>
                </c:pt>
                <c:pt idx="52112">
                  <c:v>1</c:v>
                </c:pt>
                <c:pt idx="52113">
                  <c:v>1</c:v>
                </c:pt>
                <c:pt idx="52114">
                  <c:v>1</c:v>
                </c:pt>
                <c:pt idx="52115">
                  <c:v>1</c:v>
                </c:pt>
                <c:pt idx="52116">
                  <c:v>1</c:v>
                </c:pt>
                <c:pt idx="52117">
                  <c:v>1</c:v>
                </c:pt>
                <c:pt idx="52118">
                  <c:v>1</c:v>
                </c:pt>
                <c:pt idx="52119">
                  <c:v>1</c:v>
                </c:pt>
                <c:pt idx="52120">
                  <c:v>1</c:v>
                </c:pt>
                <c:pt idx="52121">
                  <c:v>1</c:v>
                </c:pt>
                <c:pt idx="52122">
                  <c:v>1</c:v>
                </c:pt>
                <c:pt idx="52123">
                  <c:v>1</c:v>
                </c:pt>
                <c:pt idx="52124">
                  <c:v>1</c:v>
                </c:pt>
                <c:pt idx="52125">
                  <c:v>1</c:v>
                </c:pt>
                <c:pt idx="52126">
                  <c:v>1</c:v>
                </c:pt>
                <c:pt idx="52127">
                  <c:v>1</c:v>
                </c:pt>
                <c:pt idx="52128">
                  <c:v>1</c:v>
                </c:pt>
                <c:pt idx="52129">
                  <c:v>1</c:v>
                </c:pt>
                <c:pt idx="52130">
                  <c:v>0.85714285700000004</c:v>
                </c:pt>
                <c:pt idx="52131">
                  <c:v>1</c:v>
                </c:pt>
                <c:pt idx="52132">
                  <c:v>1</c:v>
                </c:pt>
                <c:pt idx="52133">
                  <c:v>1</c:v>
                </c:pt>
                <c:pt idx="52134">
                  <c:v>1</c:v>
                </c:pt>
                <c:pt idx="52135">
                  <c:v>1</c:v>
                </c:pt>
                <c:pt idx="52136">
                  <c:v>1</c:v>
                </c:pt>
                <c:pt idx="52137">
                  <c:v>1</c:v>
                </c:pt>
                <c:pt idx="52138">
                  <c:v>1</c:v>
                </c:pt>
                <c:pt idx="52139">
                  <c:v>1</c:v>
                </c:pt>
                <c:pt idx="52140">
                  <c:v>1</c:v>
                </c:pt>
                <c:pt idx="52141">
                  <c:v>1</c:v>
                </c:pt>
                <c:pt idx="52142">
                  <c:v>1</c:v>
                </c:pt>
                <c:pt idx="52143">
                  <c:v>1</c:v>
                </c:pt>
                <c:pt idx="52144">
                  <c:v>1</c:v>
                </c:pt>
                <c:pt idx="52145">
                  <c:v>1</c:v>
                </c:pt>
                <c:pt idx="52146">
                  <c:v>1</c:v>
                </c:pt>
                <c:pt idx="52147">
                  <c:v>1</c:v>
                </c:pt>
                <c:pt idx="52148">
                  <c:v>1</c:v>
                </c:pt>
                <c:pt idx="52149">
                  <c:v>1</c:v>
                </c:pt>
                <c:pt idx="52150">
                  <c:v>1</c:v>
                </c:pt>
                <c:pt idx="52151">
                  <c:v>1</c:v>
                </c:pt>
                <c:pt idx="52152">
                  <c:v>1</c:v>
                </c:pt>
                <c:pt idx="52153">
                  <c:v>1</c:v>
                </c:pt>
                <c:pt idx="52154">
                  <c:v>1</c:v>
                </c:pt>
                <c:pt idx="52155">
                  <c:v>1</c:v>
                </c:pt>
                <c:pt idx="52156">
                  <c:v>1</c:v>
                </c:pt>
                <c:pt idx="52157">
                  <c:v>1</c:v>
                </c:pt>
                <c:pt idx="52158">
                  <c:v>1</c:v>
                </c:pt>
                <c:pt idx="52159">
                  <c:v>1</c:v>
                </c:pt>
                <c:pt idx="52160">
                  <c:v>0.85714285700000004</c:v>
                </c:pt>
                <c:pt idx="52161">
                  <c:v>1</c:v>
                </c:pt>
                <c:pt idx="52162">
                  <c:v>1</c:v>
                </c:pt>
                <c:pt idx="52163">
                  <c:v>1</c:v>
                </c:pt>
                <c:pt idx="52164">
                  <c:v>1</c:v>
                </c:pt>
                <c:pt idx="52165">
                  <c:v>0.85714285700000004</c:v>
                </c:pt>
                <c:pt idx="52166">
                  <c:v>1</c:v>
                </c:pt>
                <c:pt idx="52167">
                  <c:v>1</c:v>
                </c:pt>
                <c:pt idx="52168">
                  <c:v>1</c:v>
                </c:pt>
                <c:pt idx="52169">
                  <c:v>1</c:v>
                </c:pt>
                <c:pt idx="52170">
                  <c:v>1</c:v>
                </c:pt>
                <c:pt idx="52171">
                  <c:v>1</c:v>
                </c:pt>
                <c:pt idx="52172">
                  <c:v>1</c:v>
                </c:pt>
                <c:pt idx="52173">
                  <c:v>1</c:v>
                </c:pt>
                <c:pt idx="52174">
                  <c:v>1</c:v>
                </c:pt>
                <c:pt idx="52175">
                  <c:v>1</c:v>
                </c:pt>
                <c:pt idx="52176">
                  <c:v>1</c:v>
                </c:pt>
                <c:pt idx="52177">
                  <c:v>1</c:v>
                </c:pt>
                <c:pt idx="52178">
                  <c:v>1</c:v>
                </c:pt>
                <c:pt idx="52179">
                  <c:v>1</c:v>
                </c:pt>
                <c:pt idx="52180">
                  <c:v>1</c:v>
                </c:pt>
                <c:pt idx="52181">
                  <c:v>1</c:v>
                </c:pt>
                <c:pt idx="52182">
                  <c:v>1</c:v>
                </c:pt>
                <c:pt idx="52183">
                  <c:v>1</c:v>
                </c:pt>
                <c:pt idx="52184">
                  <c:v>0.85714285700000004</c:v>
                </c:pt>
                <c:pt idx="52185">
                  <c:v>1</c:v>
                </c:pt>
                <c:pt idx="52186">
                  <c:v>1</c:v>
                </c:pt>
                <c:pt idx="52187">
                  <c:v>1</c:v>
                </c:pt>
                <c:pt idx="52188">
                  <c:v>1</c:v>
                </c:pt>
                <c:pt idx="52189">
                  <c:v>1</c:v>
                </c:pt>
                <c:pt idx="52190">
                  <c:v>1</c:v>
                </c:pt>
                <c:pt idx="52191">
                  <c:v>1</c:v>
                </c:pt>
                <c:pt idx="52192">
                  <c:v>1</c:v>
                </c:pt>
                <c:pt idx="52193">
                  <c:v>1</c:v>
                </c:pt>
                <c:pt idx="52194">
                  <c:v>1</c:v>
                </c:pt>
                <c:pt idx="52195">
                  <c:v>0.85714285700000004</c:v>
                </c:pt>
                <c:pt idx="52196">
                  <c:v>1</c:v>
                </c:pt>
                <c:pt idx="52197">
                  <c:v>1</c:v>
                </c:pt>
                <c:pt idx="52198">
                  <c:v>1</c:v>
                </c:pt>
                <c:pt idx="52199">
                  <c:v>1</c:v>
                </c:pt>
                <c:pt idx="52200">
                  <c:v>1</c:v>
                </c:pt>
                <c:pt idx="52201">
                  <c:v>1</c:v>
                </c:pt>
                <c:pt idx="52202">
                  <c:v>0.71428571399999996</c:v>
                </c:pt>
                <c:pt idx="52203">
                  <c:v>1</c:v>
                </c:pt>
                <c:pt idx="52204">
                  <c:v>1</c:v>
                </c:pt>
                <c:pt idx="52205">
                  <c:v>1</c:v>
                </c:pt>
                <c:pt idx="52206">
                  <c:v>1</c:v>
                </c:pt>
                <c:pt idx="52207">
                  <c:v>1</c:v>
                </c:pt>
                <c:pt idx="52208">
                  <c:v>1</c:v>
                </c:pt>
                <c:pt idx="52209">
                  <c:v>1</c:v>
                </c:pt>
                <c:pt idx="52210">
                  <c:v>1</c:v>
                </c:pt>
                <c:pt idx="52211">
                  <c:v>1</c:v>
                </c:pt>
                <c:pt idx="52212">
                  <c:v>1</c:v>
                </c:pt>
                <c:pt idx="52213">
                  <c:v>1</c:v>
                </c:pt>
                <c:pt idx="52214">
                  <c:v>0.85714285700000004</c:v>
                </c:pt>
                <c:pt idx="52215">
                  <c:v>1</c:v>
                </c:pt>
                <c:pt idx="52216">
                  <c:v>1</c:v>
                </c:pt>
                <c:pt idx="52217">
                  <c:v>1</c:v>
                </c:pt>
                <c:pt idx="52218">
                  <c:v>1</c:v>
                </c:pt>
                <c:pt idx="52219">
                  <c:v>1</c:v>
                </c:pt>
                <c:pt idx="52220">
                  <c:v>1</c:v>
                </c:pt>
                <c:pt idx="52221">
                  <c:v>1</c:v>
                </c:pt>
                <c:pt idx="52222">
                  <c:v>0.85714285700000004</c:v>
                </c:pt>
                <c:pt idx="52223">
                  <c:v>1</c:v>
                </c:pt>
                <c:pt idx="52224">
                  <c:v>1</c:v>
                </c:pt>
                <c:pt idx="52225">
                  <c:v>1</c:v>
                </c:pt>
                <c:pt idx="52226">
                  <c:v>0.85714285700000004</c:v>
                </c:pt>
                <c:pt idx="52227">
                  <c:v>1</c:v>
                </c:pt>
                <c:pt idx="52228">
                  <c:v>1</c:v>
                </c:pt>
                <c:pt idx="52229">
                  <c:v>1</c:v>
                </c:pt>
                <c:pt idx="52230">
                  <c:v>1</c:v>
                </c:pt>
                <c:pt idx="52231">
                  <c:v>1</c:v>
                </c:pt>
                <c:pt idx="52232">
                  <c:v>1</c:v>
                </c:pt>
                <c:pt idx="52233">
                  <c:v>1</c:v>
                </c:pt>
                <c:pt idx="52234">
                  <c:v>1</c:v>
                </c:pt>
                <c:pt idx="52235">
                  <c:v>1</c:v>
                </c:pt>
                <c:pt idx="52236">
                  <c:v>1</c:v>
                </c:pt>
                <c:pt idx="52237">
                  <c:v>1</c:v>
                </c:pt>
                <c:pt idx="52238">
                  <c:v>1</c:v>
                </c:pt>
                <c:pt idx="52239">
                  <c:v>1</c:v>
                </c:pt>
                <c:pt idx="52240">
                  <c:v>1</c:v>
                </c:pt>
                <c:pt idx="52241">
                  <c:v>1</c:v>
                </c:pt>
                <c:pt idx="52242">
                  <c:v>1</c:v>
                </c:pt>
                <c:pt idx="52243">
                  <c:v>1</c:v>
                </c:pt>
                <c:pt idx="52244">
                  <c:v>1</c:v>
                </c:pt>
                <c:pt idx="52245">
                  <c:v>1</c:v>
                </c:pt>
                <c:pt idx="52246">
                  <c:v>1</c:v>
                </c:pt>
                <c:pt idx="52247">
                  <c:v>1</c:v>
                </c:pt>
                <c:pt idx="52248">
                  <c:v>1</c:v>
                </c:pt>
                <c:pt idx="52249">
                  <c:v>1</c:v>
                </c:pt>
                <c:pt idx="52250">
                  <c:v>1</c:v>
                </c:pt>
                <c:pt idx="52251">
                  <c:v>1</c:v>
                </c:pt>
                <c:pt idx="52252">
                  <c:v>1</c:v>
                </c:pt>
                <c:pt idx="52253">
                  <c:v>1</c:v>
                </c:pt>
                <c:pt idx="52254">
                  <c:v>1</c:v>
                </c:pt>
                <c:pt idx="52255">
                  <c:v>1</c:v>
                </c:pt>
                <c:pt idx="52256">
                  <c:v>1</c:v>
                </c:pt>
                <c:pt idx="52257">
                  <c:v>1</c:v>
                </c:pt>
                <c:pt idx="52258">
                  <c:v>1</c:v>
                </c:pt>
                <c:pt idx="52259">
                  <c:v>1</c:v>
                </c:pt>
                <c:pt idx="52260">
                  <c:v>1</c:v>
                </c:pt>
                <c:pt idx="52261">
                  <c:v>1</c:v>
                </c:pt>
                <c:pt idx="52262">
                  <c:v>1</c:v>
                </c:pt>
                <c:pt idx="52263">
                  <c:v>1</c:v>
                </c:pt>
                <c:pt idx="52264">
                  <c:v>1</c:v>
                </c:pt>
                <c:pt idx="52265">
                  <c:v>1</c:v>
                </c:pt>
                <c:pt idx="52266">
                  <c:v>1</c:v>
                </c:pt>
                <c:pt idx="52267">
                  <c:v>1</c:v>
                </c:pt>
                <c:pt idx="52268">
                  <c:v>1</c:v>
                </c:pt>
                <c:pt idx="52269">
                  <c:v>1</c:v>
                </c:pt>
                <c:pt idx="52270">
                  <c:v>1</c:v>
                </c:pt>
                <c:pt idx="52271">
                  <c:v>1</c:v>
                </c:pt>
                <c:pt idx="52272">
                  <c:v>1</c:v>
                </c:pt>
                <c:pt idx="52273">
                  <c:v>1</c:v>
                </c:pt>
                <c:pt idx="52274">
                  <c:v>1</c:v>
                </c:pt>
                <c:pt idx="52275">
                  <c:v>0.14285714299999999</c:v>
                </c:pt>
                <c:pt idx="52276">
                  <c:v>1</c:v>
                </c:pt>
                <c:pt idx="52277">
                  <c:v>1</c:v>
                </c:pt>
                <c:pt idx="52278">
                  <c:v>1</c:v>
                </c:pt>
                <c:pt idx="52279">
                  <c:v>1</c:v>
                </c:pt>
                <c:pt idx="52280">
                  <c:v>1</c:v>
                </c:pt>
                <c:pt idx="52281">
                  <c:v>1</c:v>
                </c:pt>
                <c:pt idx="52282">
                  <c:v>1</c:v>
                </c:pt>
                <c:pt idx="52283">
                  <c:v>0.85714285700000004</c:v>
                </c:pt>
                <c:pt idx="52284">
                  <c:v>1</c:v>
                </c:pt>
                <c:pt idx="52285">
                  <c:v>1</c:v>
                </c:pt>
                <c:pt idx="52286">
                  <c:v>1</c:v>
                </c:pt>
                <c:pt idx="52287">
                  <c:v>1</c:v>
                </c:pt>
                <c:pt idx="52288">
                  <c:v>1</c:v>
                </c:pt>
                <c:pt idx="52289">
                  <c:v>1</c:v>
                </c:pt>
                <c:pt idx="52290">
                  <c:v>1</c:v>
                </c:pt>
                <c:pt idx="52291">
                  <c:v>1</c:v>
                </c:pt>
                <c:pt idx="52292">
                  <c:v>1</c:v>
                </c:pt>
                <c:pt idx="52293">
                  <c:v>1</c:v>
                </c:pt>
                <c:pt idx="52294">
                  <c:v>1</c:v>
                </c:pt>
                <c:pt idx="52295">
                  <c:v>1</c:v>
                </c:pt>
                <c:pt idx="52296">
                  <c:v>1</c:v>
                </c:pt>
                <c:pt idx="52297">
                  <c:v>1</c:v>
                </c:pt>
                <c:pt idx="52298">
                  <c:v>1</c:v>
                </c:pt>
                <c:pt idx="52299">
                  <c:v>1</c:v>
                </c:pt>
                <c:pt idx="52300">
                  <c:v>1</c:v>
                </c:pt>
                <c:pt idx="52301">
                  <c:v>1</c:v>
                </c:pt>
                <c:pt idx="52302">
                  <c:v>1</c:v>
                </c:pt>
                <c:pt idx="52303">
                  <c:v>1</c:v>
                </c:pt>
                <c:pt idx="52304">
                  <c:v>1</c:v>
                </c:pt>
                <c:pt idx="52305">
                  <c:v>1</c:v>
                </c:pt>
                <c:pt idx="52306">
                  <c:v>1</c:v>
                </c:pt>
                <c:pt idx="52307">
                  <c:v>1</c:v>
                </c:pt>
                <c:pt idx="52308">
                  <c:v>1</c:v>
                </c:pt>
                <c:pt idx="52309">
                  <c:v>1</c:v>
                </c:pt>
                <c:pt idx="52310">
                  <c:v>1</c:v>
                </c:pt>
                <c:pt idx="52311">
                  <c:v>1</c:v>
                </c:pt>
                <c:pt idx="52312">
                  <c:v>1</c:v>
                </c:pt>
                <c:pt idx="52313">
                  <c:v>1</c:v>
                </c:pt>
                <c:pt idx="52314">
                  <c:v>1</c:v>
                </c:pt>
                <c:pt idx="52315">
                  <c:v>1</c:v>
                </c:pt>
                <c:pt idx="52316">
                  <c:v>1</c:v>
                </c:pt>
                <c:pt idx="52317">
                  <c:v>1</c:v>
                </c:pt>
                <c:pt idx="52318">
                  <c:v>1</c:v>
                </c:pt>
                <c:pt idx="52319">
                  <c:v>1</c:v>
                </c:pt>
                <c:pt idx="52320">
                  <c:v>1</c:v>
                </c:pt>
                <c:pt idx="52321">
                  <c:v>1</c:v>
                </c:pt>
                <c:pt idx="52322">
                  <c:v>1</c:v>
                </c:pt>
                <c:pt idx="52323">
                  <c:v>1</c:v>
                </c:pt>
                <c:pt idx="52324">
                  <c:v>1</c:v>
                </c:pt>
                <c:pt idx="52325">
                  <c:v>0.85714285700000004</c:v>
                </c:pt>
                <c:pt idx="52326">
                  <c:v>1</c:v>
                </c:pt>
                <c:pt idx="52327">
                  <c:v>1</c:v>
                </c:pt>
                <c:pt idx="52328">
                  <c:v>1</c:v>
                </c:pt>
                <c:pt idx="52329">
                  <c:v>1</c:v>
                </c:pt>
                <c:pt idx="52330">
                  <c:v>1</c:v>
                </c:pt>
                <c:pt idx="52331">
                  <c:v>1</c:v>
                </c:pt>
                <c:pt idx="52332">
                  <c:v>1</c:v>
                </c:pt>
                <c:pt idx="52333">
                  <c:v>0.85714285700000004</c:v>
                </c:pt>
                <c:pt idx="52334">
                  <c:v>1</c:v>
                </c:pt>
                <c:pt idx="52335">
                  <c:v>1</c:v>
                </c:pt>
                <c:pt idx="52336">
                  <c:v>1</c:v>
                </c:pt>
                <c:pt idx="52337">
                  <c:v>1</c:v>
                </c:pt>
                <c:pt idx="52338">
                  <c:v>1</c:v>
                </c:pt>
                <c:pt idx="52339">
                  <c:v>1</c:v>
                </c:pt>
                <c:pt idx="52340">
                  <c:v>1</c:v>
                </c:pt>
                <c:pt idx="52341">
                  <c:v>1</c:v>
                </c:pt>
                <c:pt idx="52342">
                  <c:v>1</c:v>
                </c:pt>
                <c:pt idx="52343">
                  <c:v>1</c:v>
                </c:pt>
                <c:pt idx="52344">
                  <c:v>1</c:v>
                </c:pt>
                <c:pt idx="52345">
                  <c:v>1</c:v>
                </c:pt>
                <c:pt idx="52346">
                  <c:v>1</c:v>
                </c:pt>
                <c:pt idx="52347">
                  <c:v>1</c:v>
                </c:pt>
                <c:pt idx="52348">
                  <c:v>1</c:v>
                </c:pt>
                <c:pt idx="52349">
                  <c:v>1</c:v>
                </c:pt>
                <c:pt idx="52350">
                  <c:v>1</c:v>
                </c:pt>
                <c:pt idx="52351">
                  <c:v>1</c:v>
                </c:pt>
                <c:pt idx="52352">
                  <c:v>0.85714285700000004</c:v>
                </c:pt>
                <c:pt idx="52353">
                  <c:v>1</c:v>
                </c:pt>
                <c:pt idx="52354">
                  <c:v>1</c:v>
                </c:pt>
                <c:pt idx="52355">
                  <c:v>1</c:v>
                </c:pt>
                <c:pt idx="52356">
                  <c:v>1</c:v>
                </c:pt>
                <c:pt idx="52357">
                  <c:v>1</c:v>
                </c:pt>
                <c:pt idx="52358">
                  <c:v>1</c:v>
                </c:pt>
                <c:pt idx="52359">
                  <c:v>1</c:v>
                </c:pt>
                <c:pt idx="52360">
                  <c:v>1</c:v>
                </c:pt>
                <c:pt idx="52361">
                  <c:v>1</c:v>
                </c:pt>
                <c:pt idx="52362">
                  <c:v>1</c:v>
                </c:pt>
                <c:pt idx="52363">
                  <c:v>1</c:v>
                </c:pt>
                <c:pt idx="52364">
                  <c:v>1</c:v>
                </c:pt>
                <c:pt idx="52365">
                  <c:v>1</c:v>
                </c:pt>
                <c:pt idx="52366">
                  <c:v>0.85714285700000004</c:v>
                </c:pt>
                <c:pt idx="52367">
                  <c:v>1</c:v>
                </c:pt>
                <c:pt idx="52368">
                  <c:v>1</c:v>
                </c:pt>
                <c:pt idx="52369">
                  <c:v>1</c:v>
                </c:pt>
                <c:pt idx="52370">
                  <c:v>0.85714285700000004</c:v>
                </c:pt>
                <c:pt idx="52371">
                  <c:v>1</c:v>
                </c:pt>
                <c:pt idx="52372">
                  <c:v>1</c:v>
                </c:pt>
                <c:pt idx="52373">
                  <c:v>1</c:v>
                </c:pt>
                <c:pt idx="52374">
                  <c:v>1</c:v>
                </c:pt>
                <c:pt idx="52375">
                  <c:v>1</c:v>
                </c:pt>
                <c:pt idx="52376">
                  <c:v>1</c:v>
                </c:pt>
                <c:pt idx="52377">
                  <c:v>1</c:v>
                </c:pt>
                <c:pt idx="52378">
                  <c:v>1</c:v>
                </c:pt>
                <c:pt idx="52379">
                  <c:v>1</c:v>
                </c:pt>
                <c:pt idx="52380">
                  <c:v>1</c:v>
                </c:pt>
                <c:pt idx="52381">
                  <c:v>0.428571429</c:v>
                </c:pt>
                <c:pt idx="52382">
                  <c:v>1</c:v>
                </c:pt>
                <c:pt idx="52383">
                  <c:v>1</c:v>
                </c:pt>
                <c:pt idx="52384">
                  <c:v>1</c:v>
                </c:pt>
                <c:pt idx="52385">
                  <c:v>1</c:v>
                </c:pt>
                <c:pt idx="52386">
                  <c:v>1</c:v>
                </c:pt>
                <c:pt idx="52387">
                  <c:v>1</c:v>
                </c:pt>
                <c:pt idx="52388">
                  <c:v>1</c:v>
                </c:pt>
                <c:pt idx="52389">
                  <c:v>1</c:v>
                </c:pt>
                <c:pt idx="52390">
                  <c:v>1</c:v>
                </c:pt>
                <c:pt idx="52391">
                  <c:v>1</c:v>
                </c:pt>
                <c:pt idx="52392">
                  <c:v>1</c:v>
                </c:pt>
                <c:pt idx="52393">
                  <c:v>1</c:v>
                </c:pt>
                <c:pt idx="52394">
                  <c:v>1</c:v>
                </c:pt>
                <c:pt idx="52395">
                  <c:v>1</c:v>
                </c:pt>
                <c:pt idx="52396">
                  <c:v>1</c:v>
                </c:pt>
                <c:pt idx="52397">
                  <c:v>1</c:v>
                </c:pt>
                <c:pt idx="52398">
                  <c:v>1</c:v>
                </c:pt>
                <c:pt idx="52399">
                  <c:v>1</c:v>
                </c:pt>
                <c:pt idx="52400">
                  <c:v>0.85714285700000004</c:v>
                </c:pt>
                <c:pt idx="52401">
                  <c:v>1</c:v>
                </c:pt>
                <c:pt idx="52402">
                  <c:v>1</c:v>
                </c:pt>
                <c:pt idx="52403">
                  <c:v>1</c:v>
                </c:pt>
                <c:pt idx="52404">
                  <c:v>1</c:v>
                </c:pt>
                <c:pt idx="52405">
                  <c:v>1</c:v>
                </c:pt>
                <c:pt idx="52406">
                  <c:v>1</c:v>
                </c:pt>
                <c:pt idx="52407">
                  <c:v>1</c:v>
                </c:pt>
                <c:pt idx="52408">
                  <c:v>1</c:v>
                </c:pt>
                <c:pt idx="52409">
                  <c:v>1</c:v>
                </c:pt>
                <c:pt idx="52410">
                  <c:v>1</c:v>
                </c:pt>
                <c:pt idx="52411">
                  <c:v>1</c:v>
                </c:pt>
                <c:pt idx="52412">
                  <c:v>1</c:v>
                </c:pt>
                <c:pt idx="52413">
                  <c:v>1</c:v>
                </c:pt>
                <c:pt idx="52414">
                  <c:v>1</c:v>
                </c:pt>
                <c:pt idx="52415">
                  <c:v>1</c:v>
                </c:pt>
                <c:pt idx="52416">
                  <c:v>1</c:v>
                </c:pt>
                <c:pt idx="52417">
                  <c:v>1</c:v>
                </c:pt>
                <c:pt idx="52418">
                  <c:v>1</c:v>
                </c:pt>
                <c:pt idx="52419">
                  <c:v>1</c:v>
                </c:pt>
                <c:pt idx="52420">
                  <c:v>1</c:v>
                </c:pt>
                <c:pt idx="52421">
                  <c:v>1</c:v>
                </c:pt>
                <c:pt idx="52422">
                  <c:v>1</c:v>
                </c:pt>
                <c:pt idx="52423">
                  <c:v>1</c:v>
                </c:pt>
                <c:pt idx="52424">
                  <c:v>1</c:v>
                </c:pt>
                <c:pt idx="52425">
                  <c:v>1</c:v>
                </c:pt>
                <c:pt idx="52426">
                  <c:v>1</c:v>
                </c:pt>
                <c:pt idx="52427">
                  <c:v>1</c:v>
                </c:pt>
                <c:pt idx="52428">
                  <c:v>1</c:v>
                </c:pt>
                <c:pt idx="52429">
                  <c:v>1</c:v>
                </c:pt>
                <c:pt idx="52430">
                  <c:v>1</c:v>
                </c:pt>
                <c:pt idx="52431">
                  <c:v>1</c:v>
                </c:pt>
                <c:pt idx="52432">
                  <c:v>1</c:v>
                </c:pt>
                <c:pt idx="52433">
                  <c:v>1</c:v>
                </c:pt>
                <c:pt idx="52434">
                  <c:v>1</c:v>
                </c:pt>
                <c:pt idx="52435">
                  <c:v>1</c:v>
                </c:pt>
                <c:pt idx="52436">
                  <c:v>1</c:v>
                </c:pt>
                <c:pt idx="52437">
                  <c:v>1</c:v>
                </c:pt>
                <c:pt idx="52438">
                  <c:v>1</c:v>
                </c:pt>
                <c:pt idx="52439">
                  <c:v>1</c:v>
                </c:pt>
                <c:pt idx="52440">
                  <c:v>1</c:v>
                </c:pt>
                <c:pt idx="52441">
                  <c:v>1</c:v>
                </c:pt>
                <c:pt idx="52442">
                  <c:v>1</c:v>
                </c:pt>
                <c:pt idx="52443">
                  <c:v>1</c:v>
                </c:pt>
                <c:pt idx="52444">
                  <c:v>1</c:v>
                </c:pt>
                <c:pt idx="52445">
                  <c:v>0.85714285700000004</c:v>
                </c:pt>
                <c:pt idx="52446">
                  <c:v>1</c:v>
                </c:pt>
                <c:pt idx="52447">
                  <c:v>1</c:v>
                </c:pt>
                <c:pt idx="52448">
                  <c:v>1</c:v>
                </c:pt>
                <c:pt idx="52449">
                  <c:v>1</c:v>
                </c:pt>
                <c:pt idx="52450">
                  <c:v>1</c:v>
                </c:pt>
                <c:pt idx="52451">
                  <c:v>1</c:v>
                </c:pt>
                <c:pt idx="52452">
                  <c:v>1</c:v>
                </c:pt>
                <c:pt idx="52453">
                  <c:v>1</c:v>
                </c:pt>
                <c:pt idx="52454">
                  <c:v>1</c:v>
                </c:pt>
                <c:pt idx="52455">
                  <c:v>1</c:v>
                </c:pt>
                <c:pt idx="52456">
                  <c:v>1</c:v>
                </c:pt>
                <c:pt idx="52457">
                  <c:v>1</c:v>
                </c:pt>
                <c:pt idx="52458">
                  <c:v>1</c:v>
                </c:pt>
                <c:pt idx="52459">
                  <c:v>1</c:v>
                </c:pt>
                <c:pt idx="52460">
                  <c:v>1</c:v>
                </c:pt>
                <c:pt idx="52461">
                  <c:v>1</c:v>
                </c:pt>
                <c:pt idx="52462">
                  <c:v>1</c:v>
                </c:pt>
                <c:pt idx="52463">
                  <c:v>1</c:v>
                </c:pt>
                <c:pt idx="52464">
                  <c:v>1</c:v>
                </c:pt>
                <c:pt idx="52465">
                  <c:v>1</c:v>
                </c:pt>
                <c:pt idx="52466">
                  <c:v>1</c:v>
                </c:pt>
                <c:pt idx="52467">
                  <c:v>1</c:v>
                </c:pt>
                <c:pt idx="52468">
                  <c:v>1</c:v>
                </c:pt>
                <c:pt idx="52469">
                  <c:v>1</c:v>
                </c:pt>
                <c:pt idx="52470">
                  <c:v>1</c:v>
                </c:pt>
                <c:pt idx="52471">
                  <c:v>1</c:v>
                </c:pt>
                <c:pt idx="52472">
                  <c:v>1</c:v>
                </c:pt>
                <c:pt idx="52473">
                  <c:v>1</c:v>
                </c:pt>
                <c:pt idx="52474">
                  <c:v>1</c:v>
                </c:pt>
                <c:pt idx="52475">
                  <c:v>1</c:v>
                </c:pt>
                <c:pt idx="52476">
                  <c:v>1</c:v>
                </c:pt>
                <c:pt idx="52477">
                  <c:v>1</c:v>
                </c:pt>
                <c:pt idx="52478">
                  <c:v>1</c:v>
                </c:pt>
                <c:pt idx="52479">
                  <c:v>1</c:v>
                </c:pt>
                <c:pt idx="52480">
                  <c:v>1</c:v>
                </c:pt>
                <c:pt idx="52481">
                  <c:v>1</c:v>
                </c:pt>
                <c:pt idx="52482">
                  <c:v>1</c:v>
                </c:pt>
                <c:pt idx="52483">
                  <c:v>0.85714285700000004</c:v>
                </c:pt>
                <c:pt idx="52484">
                  <c:v>1</c:v>
                </c:pt>
                <c:pt idx="52485">
                  <c:v>1</c:v>
                </c:pt>
                <c:pt idx="52486">
                  <c:v>0.85714285700000004</c:v>
                </c:pt>
                <c:pt idx="52487">
                  <c:v>1</c:v>
                </c:pt>
                <c:pt idx="52488">
                  <c:v>1</c:v>
                </c:pt>
                <c:pt idx="52489">
                  <c:v>1</c:v>
                </c:pt>
                <c:pt idx="52490">
                  <c:v>1</c:v>
                </c:pt>
                <c:pt idx="52491">
                  <c:v>1</c:v>
                </c:pt>
                <c:pt idx="52492">
                  <c:v>1</c:v>
                </c:pt>
                <c:pt idx="52493">
                  <c:v>1</c:v>
                </c:pt>
                <c:pt idx="52494">
                  <c:v>1</c:v>
                </c:pt>
                <c:pt idx="52495">
                  <c:v>1</c:v>
                </c:pt>
                <c:pt idx="52496">
                  <c:v>1</c:v>
                </c:pt>
                <c:pt idx="52497">
                  <c:v>1</c:v>
                </c:pt>
                <c:pt idx="52498">
                  <c:v>1</c:v>
                </c:pt>
                <c:pt idx="52499">
                  <c:v>1</c:v>
                </c:pt>
                <c:pt idx="52500">
                  <c:v>1</c:v>
                </c:pt>
                <c:pt idx="52501">
                  <c:v>1</c:v>
                </c:pt>
                <c:pt idx="52502">
                  <c:v>1</c:v>
                </c:pt>
                <c:pt idx="52503">
                  <c:v>1</c:v>
                </c:pt>
                <c:pt idx="52504">
                  <c:v>1</c:v>
                </c:pt>
                <c:pt idx="52505">
                  <c:v>1</c:v>
                </c:pt>
                <c:pt idx="52506">
                  <c:v>1</c:v>
                </c:pt>
                <c:pt idx="52507">
                  <c:v>1</c:v>
                </c:pt>
                <c:pt idx="52508">
                  <c:v>1</c:v>
                </c:pt>
                <c:pt idx="52509">
                  <c:v>1</c:v>
                </c:pt>
                <c:pt idx="52510">
                  <c:v>1</c:v>
                </c:pt>
                <c:pt idx="52511">
                  <c:v>1</c:v>
                </c:pt>
                <c:pt idx="52512">
                  <c:v>1</c:v>
                </c:pt>
                <c:pt idx="52513">
                  <c:v>1</c:v>
                </c:pt>
                <c:pt idx="52514">
                  <c:v>1</c:v>
                </c:pt>
                <c:pt idx="52515">
                  <c:v>1</c:v>
                </c:pt>
                <c:pt idx="52516">
                  <c:v>1</c:v>
                </c:pt>
                <c:pt idx="52517">
                  <c:v>1</c:v>
                </c:pt>
                <c:pt idx="52518">
                  <c:v>1</c:v>
                </c:pt>
                <c:pt idx="52519">
                  <c:v>1</c:v>
                </c:pt>
                <c:pt idx="52520">
                  <c:v>1</c:v>
                </c:pt>
                <c:pt idx="52521">
                  <c:v>1</c:v>
                </c:pt>
                <c:pt idx="52522">
                  <c:v>1</c:v>
                </c:pt>
                <c:pt idx="52523">
                  <c:v>1</c:v>
                </c:pt>
                <c:pt idx="52524">
                  <c:v>1</c:v>
                </c:pt>
                <c:pt idx="52525">
                  <c:v>1</c:v>
                </c:pt>
                <c:pt idx="52526">
                  <c:v>1</c:v>
                </c:pt>
                <c:pt idx="52527">
                  <c:v>1</c:v>
                </c:pt>
                <c:pt idx="52528">
                  <c:v>1</c:v>
                </c:pt>
                <c:pt idx="52529">
                  <c:v>1</c:v>
                </c:pt>
                <c:pt idx="52530">
                  <c:v>1</c:v>
                </c:pt>
                <c:pt idx="52531">
                  <c:v>1</c:v>
                </c:pt>
                <c:pt idx="52532">
                  <c:v>1</c:v>
                </c:pt>
                <c:pt idx="52533">
                  <c:v>1</c:v>
                </c:pt>
                <c:pt idx="52534">
                  <c:v>1</c:v>
                </c:pt>
                <c:pt idx="52535">
                  <c:v>1</c:v>
                </c:pt>
                <c:pt idx="52536">
                  <c:v>1</c:v>
                </c:pt>
                <c:pt idx="52537">
                  <c:v>1</c:v>
                </c:pt>
                <c:pt idx="52538">
                  <c:v>1</c:v>
                </c:pt>
                <c:pt idx="52539">
                  <c:v>1</c:v>
                </c:pt>
                <c:pt idx="52540">
                  <c:v>1</c:v>
                </c:pt>
                <c:pt idx="52541">
                  <c:v>0.85714285700000004</c:v>
                </c:pt>
                <c:pt idx="52542">
                  <c:v>1</c:v>
                </c:pt>
                <c:pt idx="52543">
                  <c:v>1</c:v>
                </c:pt>
                <c:pt idx="52544">
                  <c:v>1</c:v>
                </c:pt>
                <c:pt idx="52545">
                  <c:v>1</c:v>
                </c:pt>
                <c:pt idx="52546">
                  <c:v>1</c:v>
                </c:pt>
                <c:pt idx="52547">
                  <c:v>1</c:v>
                </c:pt>
                <c:pt idx="52548">
                  <c:v>1</c:v>
                </c:pt>
                <c:pt idx="52549">
                  <c:v>1</c:v>
                </c:pt>
                <c:pt idx="52550">
                  <c:v>1</c:v>
                </c:pt>
                <c:pt idx="52551">
                  <c:v>1</c:v>
                </c:pt>
                <c:pt idx="52552">
                  <c:v>1</c:v>
                </c:pt>
                <c:pt idx="52553">
                  <c:v>1</c:v>
                </c:pt>
                <c:pt idx="52554">
                  <c:v>1</c:v>
                </c:pt>
                <c:pt idx="52555">
                  <c:v>1</c:v>
                </c:pt>
                <c:pt idx="52556">
                  <c:v>1</c:v>
                </c:pt>
                <c:pt idx="52557">
                  <c:v>1</c:v>
                </c:pt>
                <c:pt idx="52558">
                  <c:v>1</c:v>
                </c:pt>
                <c:pt idx="52559">
                  <c:v>1</c:v>
                </c:pt>
                <c:pt idx="52560">
                  <c:v>1</c:v>
                </c:pt>
                <c:pt idx="52561">
                  <c:v>1</c:v>
                </c:pt>
                <c:pt idx="52562">
                  <c:v>1</c:v>
                </c:pt>
                <c:pt idx="52563">
                  <c:v>1</c:v>
                </c:pt>
                <c:pt idx="52564">
                  <c:v>0.85714285700000004</c:v>
                </c:pt>
                <c:pt idx="52565">
                  <c:v>1</c:v>
                </c:pt>
                <c:pt idx="52566">
                  <c:v>1</c:v>
                </c:pt>
                <c:pt idx="52567">
                  <c:v>1</c:v>
                </c:pt>
                <c:pt idx="52568">
                  <c:v>1</c:v>
                </c:pt>
                <c:pt idx="52569">
                  <c:v>0.85714285700000004</c:v>
                </c:pt>
                <c:pt idx="52570">
                  <c:v>1</c:v>
                </c:pt>
                <c:pt idx="52571">
                  <c:v>1</c:v>
                </c:pt>
                <c:pt idx="52572">
                  <c:v>1</c:v>
                </c:pt>
                <c:pt idx="52573">
                  <c:v>1</c:v>
                </c:pt>
                <c:pt idx="52574">
                  <c:v>1</c:v>
                </c:pt>
                <c:pt idx="52575">
                  <c:v>1</c:v>
                </c:pt>
                <c:pt idx="52576">
                  <c:v>1</c:v>
                </c:pt>
                <c:pt idx="52577">
                  <c:v>1</c:v>
                </c:pt>
                <c:pt idx="52578">
                  <c:v>1</c:v>
                </c:pt>
                <c:pt idx="52579">
                  <c:v>1</c:v>
                </c:pt>
                <c:pt idx="52580">
                  <c:v>1</c:v>
                </c:pt>
                <c:pt idx="52581">
                  <c:v>1</c:v>
                </c:pt>
                <c:pt idx="52582">
                  <c:v>1</c:v>
                </c:pt>
                <c:pt idx="52583">
                  <c:v>1</c:v>
                </c:pt>
                <c:pt idx="52584">
                  <c:v>1</c:v>
                </c:pt>
                <c:pt idx="52585">
                  <c:v>1</c:v>
                </c:pt>
                <c:pt idx="52586">
                  <c:v>1</c:v>
                </c:pt>
                <c:pt idx="52587">
                  <c:v>1</c:v>
                </c:pt>
                <c:pt idx="52588">
                  <c:v>1</c:v>
                </c:pt>
                <c:pt idx="52589">
                  <c:v>1</c:v>
                </c:pt>
                <c:pt idx="52590">
                  <c:v>1</c:v>
                </c:pt>
                <c:pt idx="52591">
                  <c:v>1</c:v>
                </c:pt>
                <c:pt idx="52592">
                  <c:v>1</c:v>
                </c:pt>
                <c:pt idx="52593">
                  <c:v>1</c:v>
                </c:pt>
                <c:pt idx="52594">
                  <c:v>1</c:v>
                </c:pt>
                <c:pt idx="52595">
                  <c:v>1</c:v>
                </c:pt>
                <c:pt idx="52596">
                  <c:v>1</c:v>
                </c:pt>
                <c:pt idx="52597">
                  <c:v>1</c:v>
                </c:pt>
                <c:pt idx="52598">
                  <c:v>1</c:v>
                </c:pt>
                <c:pt idx="52599">
                  <c:v>1</c:v>
                </c:pt>
                <c:pt idx="52600">
                  <c:v>1</c:v>
                </c:pt>
                <c:pt idx="52601">
                  <c:v>1</c:v>
                </c:pt>
                <c:pt idx="52602">
                  <c:v>1</c:v>
                </c:pt>
                <c:pt idx="52603">
                  <c:v>0.85714285700000004</c:v>
                </c:pt>
                <c:pt idx="52604">
                  <c:v>1</c:v>
                </c:pt>
                <c:pt idx="52605">
                  <c:v>1</c:v>
                </c:pt>
                <c:pt idx="52606">
                  <c:v>1</c:v>
                </c:pt>
                <c:pt idx="52607">
                  <c:v>1</c:v>
                </c:pt>
                <c:pt idx="52608">
                  <c:v>1</c:v>
                </c:pt>
                <c:pt idx="52609">
                  <c:v>0.85714285700000004</c:v>
                </c:pt>
                <c:pt idx="52610">
                  <c:v>1</c:v>
                </c:pt>
                <c:pt idx="52611">
                  <c:v>1</c:v>
                </c:pt>
                <c:pt idx="52612">
                  <c:v>1</c:v>
                </c:pt>
                <c:pt idx="52613">
                  <c:v>1</c:v>
                </c:pt>
                <c:pt idx="52614">
                  <c:v>1</c:v>
                </c:pt>
                <c:pt idx="52615">
                  <c:v>1</c:v>
                </c:pt>
                <c:pt idx="52616">
                  <c:v>1</c:v>
                </c:pt>
                <c:pt idx="52617">
                  <c:v>1</c:v>
                </c:pt>
                <c:pt idx="52618">
                  <c:v>1</c:v>
                </c:pt>
                <c:pt idx="52619">
                  <c:v>1</c:v>
                </c:pt>
                <c:pt idx="52620">
                  <c:v>1</c:v>
                </c:pt>
                <c:pt idx="52621">
                  <c:v>1</c:v>
                </c:pt>
                <c:pt idx="52622">
                  <c:v>1</c:v>
                </c:pt>
                <c:pt idx="52623">
                  <c:v>1</c:v>
                </c:pt>
                <c:pt idx="52624">
                  <c:v>1</c:v>
                </c:pt>
                <c:pt idx="52625">
                  <c:v>1</c:v>
                </c:pt>
                <c:pt idx="52626">
                  <c:v>1</c:v>
                </c:pt>
                <c:pt idx="52627">
                  <c:v>1</c:v>
                </c:pt>
                <c:pt idx="52628">
                  <c:v>1</c:v>
                </c:pt>
                <c:pt idx="52629">
                  <c:v>1</c:v>
                </c:pt>
                <c:pt idx="52630">
                  <c:v>1</c:v>
                </c:pt>
                <c:pt idx="52631">
                  <c:v>1</c:v>
                </c:pt>
                <c:pt idx="52632">
                  <c:v>1</c:v>
                </c:pt>
                <c:pt idx="52633">
                  <c:v>1</c:v>
                </c:pt>
                <c:pt idx="52634">
                  <c:v>1</c:v>
                </c:pt>
                <c:pt idx="52635">
                  <c:v>1</c:v>
                </c:pt>
                <c:pt idx="52636">
                  <c:v>1</c:v>
                </c:pt>
                <c:pt idx="52637">
                  <c:v>1</c:v>
                </c:pt>
                <c:pt idx="52638">
                  <c:v>1</c:v>
                </c:pt>
                <c:pt idx="52639">
                  <c:v>1</c:v>
                </c:pt>
                <c:pt idx="52640">
                  <c:v>1</c:v>
                </c:pt>
                <c:pt idx="52641">
                  <c:v>1</c:v>
                </c:pt>
                <c:pt idx="52642">
                  <c:v>1</c:v>
                </c:pt>
                <c:pt idx="52643">
                  <c:v>1</c:v>
                </c:pt>
                <c:pt idx="52644">
                  <c:v>1</c:v>
                </c:pt>
                <c:pt idx="52645">
                  <c:v>1</c:v>
                </c:pt>
                <c:pt idx="52646">
                  <c:v>1</c:v>
                </c:pt>
                <c:pt idx="52647">
                  <c:v>1</c:v>
                </c:pt>
                <c:pt idx="52648">
                  <c:v>1</c:v>
                </c:pt>
                <c:pt idx="52649">
                  <c:v>1</c:v>
                </c:pt>
                <c:pt idx="52650">
                  <c:v>1</c:v>
                </c:pt>
                <c:pt idx="52651">
                  <c:v>1</c:v>
                </c:pt>
                <c:pt idx="52652">
                  <c:v>1</c:v>
                </c:pt>
                <c:pt idx="52653">
                  <c:v>1</c:v>
                </c:pt>
                <c:pt idx="52654">
                  <c:v>1</c:v>
                </c:pt>
                <c:pt idx="52655">
                  <c:v>1</c:v>
                </c:pt>
                <c:pt idx="52656">
                  <c:v>1</c:v>
                </c:pt>
                <c:pt idx="52657">
                  <c:v>1</c:v>
                </c:pt>
                <c:pt idx="52658">
                  <c:v>1</c:v>
                </c:pt>
                <c:pt idx="52659">
                  <c:v>1</c:v>
                </c:pt>
                <c:pt idx="52660">
                  <c:v>1</c:v>
                </c:pt>
                <c:pt idx="52661">
                  <c:v>1</c:v>
                </c:pt>
                <c:pt idx="52662">
                  <c:v>1</c:v>
                </c:pt>
                <c:pt idx="52663">
                  <c:v>1</c:v>
                </c:pt>
                <c:pt idx="52664">
                  <c:v>1</c:v>
                </c:pt>
                <c:pt idx="52665">
                  <c:v>1</c:v>
                </c:pt>
                <c:pt idx="52666">
                  <c:v>1</c:v>
                </c:pt>
                <c:pt idx="52667">
                  <c:v>1</c:v>
                </c:pt>
                <c:pt idx="52668">
                  <c:v>1</c:v>
                </c:pt>
                <c:pt idx="52669">
                  <c:v>1</c:v>
                </c:pt>
                <c:pt idx="52670">
                  <c:v>1</c:v>
                </c:pt>
                <c:pt idx="52671">
                  <c:v>1</c:v>
                </c:pt>
                <c:pt idx="52672">
                  <c:v>1</c:v>
                </c:pt>
                <c:pt idx="52673">
                  <c:v>1</c:v>
                </c:pt>
                <c:pt idx="52674">
                  <c:v>0.85714285700000004</c:v>
                </c:pt>
                <c:pt idx="52675">
                  <c:v>1</c:v>
                </c:pt>
                <c:pt idx="52676">
                  <c:v>1</c:v>
                </c:pt>
                <c:pt idx="52677">
                  <c:v>1</c:v>
                </c:pt>
                <c:pt idx="52678">
                  <c:v>1</c:v>
                </c:pt>
                <c:pt idx="52679">
                  <c:v>1</c:v>
                </c:pt>
                <c:pt idx="52680">
                  <c:v>1</c:v>
                </c:pt>
                <c:pt idx="52681">
                  <c:v>1</c:v>
                </c:pt>
                <c:pt idx="52682">
                  <c:v>1</c:v>
                </c:pt>
                <c:pt idx="52683">
                  <c:v>0.85714285700000004</c:v>
                </c:pt>
                <c:pt idx="52684">
                  <c:v>1</c:v>
                </c:pt>
                <c:pt idx="52685">
                  <c:v>1</c:v>
                </c:pt>
                <c:pt idx="52686">
                  <c:v>1</c:v>
                </c:pt>
                <c:pt idx="52687">
                  <c:v>1</c:v>
                </c:pt>
                <c:pt idx="52688">
                  <c:v>1</c:v>
                </c:pt>
                <c:pt idx="52689">
                  <c:v>1</c:v>
                </c:pt>
                <c:pt idx="52690">
                  <c:v>1</c:v>
                </c:pt>
                <c:pt idx="52691">
                  <c:v>1</c:v>
                </c:pt>
                <c:pt idx="52692">
                  <c:v>1</c:v>
                </c:pt>
                <c:pt idx="52693">
                  <c:v>1</c:v>
                </c:pt>
                <c:pt idx="52694">
                  <c:v>1</c:v>
                </c:pt>
                <c:pt idx="52695">
                  <c:v>1</c:v>
                </c:pt>
                <c:pt idx="52696">
                  <c:v>1</c:v>
                </c:pt>
                <c:pt idx="52697">
                  <c:v>1</c:v>
                </c:pt>
                <c:pt idx="52698">
                  <c:v>1</c:v>
                </c:pt>
                <c:pt idx="52699">
                  <c:v>1</c:v>
                </c:pt>
                <c:pt idx="52700">
                  <c:v>1</c:v>
                </c:pt>
                <c:pt idx="52701">
                  <c:v>0.85714285700000004</c:v>
                </c:pt>
                <c:pt idx="52702">
                  <c:v>1</c:v>
                </c:pt>
                <c:pt idx="52703">
                  <c:v>1</c:v>
                </c:pt>
                <c:pt idx="52704">
                  <c:v>1</c:v>
                </c:pt>
                <c:pt idx="52705">
                  <c:v>1</c:v>
                </c:pt>
                <c:pt idx="52706">
                  <c:v>1</c:v>
                </c:pt>
                <c:pt idx="52707">
                  <c:v>1</c:v>
                </c:pt>
                <c:pt idx="52708">
                  <c:v>1</c:v>
                </c:pt>
                <c:pt idx="52709">
                  <c:v>1</c:v>
                </c:pt>
                <c:pt idx="52710">
                  <c:v>1</c:v>
                </c:pt>
                <c:pt idx="52711">
                  <c:v>1</c:v>
                </c:pt>
                <c:pt idx="52712">
                  <c:v>0.85714285700000004</c:v>
                </c:pt>
                <c:pt idx="52713">
                  <c:v>1</c:v>
                </c:pt>
                <c:pt idx="52714">
                  <c:v>1</c:v>
                </c:pt>
                <c:pt idx="52715">
                  <c:v>1</c:v>
                </c:pt>
                <c:pt idx="52716">
                  <c:v>1</c:v>
                </c:pt>
                <c:pt idx="52717">
                  <c:v>1</c:v>
                </c:pt>
                <c:pt idx="52718">
                  <c:v>1</c:v>
                </c:pt>
                <c:pt idx="52719">
                  <c:v>1</c:v>
                </c:pt>
                <c:pt idx="52720">
                  <c:v>1</c:v>
                </c:pt>
                <c:pt idx="52721">
                  <c:v>1</c:v>
                </c:pt>
                <c:pt idx="52722">
                  <c:v>1</c:v>
                </c:pt>
                <c:pt idx="52723">
                  <c:v>1</c:v>
                </c:pt>
                <c:pt idx="52724">
                  <c:v>1</c:v>
                </c:pt>
                <c:pt idx="52725">
                  <c:v>1</c:v>
                </c:pt>
                <c:pt idx="52726">
                  <c:v>1</c:v>
                </c:pt>
                <c:pt idx="52727">
                  <c:v>1</c:v>
                </c:pt>
                <c:pt idx="52728">
                  <c:v>1</c:v>
                </c:pt>
                <c:pt idx="52729">
                  <c:v>1</c:v>
                </c:pt>
                <c:pt idx="52730">
                  <c:v>1</c:v>
                </c:pt>
                <c:pt idx="52731">
                  <c:v>1</c:v>
                </c:pt>
                <c:pt idx="52732">
                  <c:v>1</c:v>
                </c:pt>
                <c:pt idx="52733">
                  <c:v>1</c:v>
                </c:pt>
                <c:pt idx="52734">
                  <c:v>1</c:v>
                </c:pt>
                <c:pt idx="52735">
                  <c:v>0.85714285700000004</c:v>
                </c:pt>
                <c:pt idx="52736">
                  <c:v>1</c:v>
                </c:pt>
                <c:pt idx="52737">
                  <c:v>1</c:v>
                </c:pt>
                <c:pt idx="52738">
                  <c:v>1</c:v>
                </c:pt>
                <c:pt idx="52739">
                  <c:v>1</c:v>
                </c:pt>
                <c:pt idx="52740">
                  <c:v>1</c:v>
                </c:pt>
                <c:pt idx="52741">
                  <c:v>1</c:v>
                </c:pt>
                <c:pt idx="52742">
                  <c:v>1</c:v>
                </c:pt>
                <c:pt idx="52743">
                  <c:v>1</c:v>
                </c:pt>
                <c:pt idx="52744">
                  <c:v>1</c:v>
                </c:pt>
                <c:pt idx="52745">
                  <c:v>1</c:v>
                </c:pt>
                <c:pt idx="52746">
                  <c:v>1</c:v>
                </c:pt>
                <c:pt idx="52747">
                  <c:v>1</c:v>
                </c:pt>
                <c:pt idx="52748">
                  <c:v>1</c:v>
                </c:pt>
                <c:pt idx="52749">
                  <c:v>1</c:v>
                </c:pt>
                <c:pt idx="52750">
                  <c:v>1</c:v>
                </c:pt>
                <c:pt idx="52751">
                  <c:v>1</c:v>
                </c:pt>
                <c:pt idx="52752">
                  <c:v>1</c:v>
                </c:pt>
                <c:pt idx="52753">
                  <c:v>1</c:v>
                </c:pt>
                <c:pt idx="52754">
                  <c:v>1</c:v>
                </c:pt>
                <c:pt idx="52755">
                  <c:v>1</c:v>
                </c:pt>
                <c:pt idx="52756">
                  <c:v>1</c:v>
                </c:pt>
                <c:pt idx="52757">
                  <c:v>1</c:v>
                </c:pt>
                <c:pt idx="52758">
                  <c:v>1</c:v>
                </c:pt>
                <c:pt idx="52759">
                  <c:v>1</c:v>
                </c:pt>
                <c:pt idx="52760">
                  <c:v>1</c:v>
                </c:pt>
                <c:pt idx="52761">
                  <c:v>1</c:v>
                </c:pt>
                <c:pt idx="52762">
                  <c:v>1</c:v>
                </c:pt>
                <c:pt idx="52763">
                  <c:v>1</c:v>
                </c:pt>
                <c:pt idx="52764">
                  <c:v>1</c:v>
                </c:pt>
                <c:pt idx="52765">
                  <c:v>1</c:v>
                </c:pt>
                <c:pt idx="52766">
                  <c:v>1</c:v>
                </c:pt>
                <c:pt idx="52767">
                  <c:v>1</c:v>
                </c:pt>
                <c:pt idx="52768">
                  <c:v>1</c:v>
                </c:pt>
                <c:pt idx="52769">
                  <c:v>1</c:v>
                </c:pt>
                <c:pt idx="52770">
                  <c:v>1</c:v>
                </c:pt>
                <c:pt idx="52771">
                  <c:v>1</c:v>
                </c:pt>
                <c:pt idx="52772">
                  <c:v>1</c:v>
                </c:pt>
                <c:pt idx="52773">
                  <c:v>1</c:v>
                </c:pt>
                <c:pt idx="52774">
                  <c:v>1</c:v>
                </c:pt>
                <c:pt idx="52775">
                  <c:v>1</c:v>
                </c:pt>
                <c:pt idx="52776">
                  <c:v>1</c:v>
                </c:pt>
                <c:pt idx="52777">
                  <c:v>1</c:v>
                </c:pt>
                <c:pt idx="52778">
                  <c:v>1</c:v>
                </c:pt>
                <c:pt idx="52779">
                  <c:v>1</c:v>
                </c:pt>
                <c:pt idx="52780">
                  <c:v>1</c:v>
                </c:pt>
                <c:pt idx="52781">
                  <c:v>1</c:v>
                </c:pt>
                <c:pt idx="52782">
                  <c:v>1</c:v>
                </c:pt>
                <c:pt idx="52783">
                  <c:v>1</c:v>
                </c:pt>
                <c:pt idx="52784">
                  <c:v>1</c:v>
                </c:pt>
                <c:pt idx="52785">
                  <c:v>1</c:v>
                </c:pt>
                <c:pt idx="52786">
                  <c:v>1</c:v>
                </c:pt>
                <c:pt idx="52787">
                  <c:v>1</c:v>
                </c:pt>
                <c:pt idx="52788">
                  <c:v>1</c:v>
                </c:pt>
                <c:pt idx="52789">
                  <c:v>1</c:v>
                </c:pt>
                <c:pt idx="52790">
                  <c:v>1</c:v>
                </c:pt>
                <c:pt idx="52791">
                  <c:v>1</c:v>
                </c:pt>
                <c:pt idx="52792">
                  <c:v>1</c:v>
                </c:pt>
                <c:pt idx="52793">
                  <c:v>1</c:v>
                </c:pt>
                <c:pt idx="52794">
                  <c:v>1</c:v>
                </c:pt>
                <c:pt idx="52795">
                  <c:v>1</c:v>
                </c:pt>
                <c:pt idx="52796">
                  <c:v>1</c:v>
                </c:pt>
                <c:pt idx="52797">
                  <c:v>1</c:v>
                </c:pt>
                <c:pt idx="52798">
                  <c:v>1</c:v>
                </c:pt>
                <c:pt idx="52799">
                  <c:v>1</c:v>
                </c:pt>
                <c:pt idx="52800">
                  <c:v>1</c:v>
                </c:pt>
                <c:pt idx="52801">
                  <c:v>1</c:v>
                </c:pt>
                <c:pt idx="52802">
                  <c:v>1</c:v>
                </c:pt>
                <c:pt idx="52803">
                  <c:v>1</c:v>
                </c:pt>
                <c:pt idx="52804">
                  <c:v>1</c:v>
                </c:pt>
                <c:pt idx="52805">
                  <c:v>1</c:v>
                </c:pt>
                <c:pt idx="52806">
                  <c:v>1</c:v>
                </c:pt>
                <c:pt idx="52807">
                  <c:v>0.85714285700000004</c:v>
                </c:pt>
                <c:pt idx="52808">
                  <c:v>1</c:v>
                </c:pt>
                <c:pt idx="52809">
                  <c:v>1</c:v>
                </c:pt>
                <c:pt idx="52810">
                  <c:v>0.85714285700000004</c:v>
                </c:pt>
                <c:pt idx="52811">
                  <c:v>1</c:v>
                </c:pt>
                <c:pt idx="52812">
                  <c:v>0.85714285700000004</c:v>
                </c:pt>
                <c:pt idx="52813">
                  <c:v>1</c:v>
                </c:pt>
                <c:pt idx="52814">
                  <c:v>1</c:v>
                </c:pt>
                <c:pt idx="52815">
                  <c:v>1</c:v>
                </c:pt>
                <c:pt idx="52816">
                  <c:v>1</c:v>
                </c:pt>
                <c:pt idx="52817">
                  <c:v>1</c:v>
                </c:pt>
                <c:pt idx="52818">
                  <c:v>1</c:v>
                </c:pt>
                <c:pt idx="52819">
                  <c:v>1</c:v>
                </c:pt>
                <c:pt idx="52820">
                  <c:v>1</c:v>
                </c:pt>
                <c:pt idx="52821">
                  <c:v>1</c:v>
                </c:pt>
                <c:pt idx="52822">
                  <c:v>0.85714285700000004</c:v>
                </c:pt>
                <c:pt idx="52823">
                  <c:v>1</c:v>
                </c:pt>
                <c:pt idx="52824">
                  <c:v>1</c:v>
                </c:pt>
                <c:pt idx="52825">
                  <c:v>1</c:v>
                </c:pt>
                <c:pt idx="52826">
                  <c:v>1</c:v>
                </c:pt>
                <c:pt idx="52827">
                  <c:v>1</c:v>
                </c:pt>
                <c:pt idx="52828">
                  <c:v>1</c:v>
                </c:pt>
                <c:pt idx="52829">
                  <c:v>1</c:v>
                </c:pt>
                <c:pt idx="52830">
                  <c:v>1</c:v>
                </c:pt>
                <c:pt idx="52831">
                  <c:v>1</c:v>
                </c:pt>
                <c:pt idx="52832">
                  <c:v>1</c:v>
                </c:pt>
                <c:pt idx="52833">
                  <c:v>1</c:v>
                </c:pt>
                <c:pt idx="52834">
                  <c:v>1</c:v>
                </c:pt>
                <c:pt idx="52835">
                  <c:v>1</c:v>
                </c:pt>
                <c:pt idx="52836">
                  <c:v>1</c:v>
                </c:pt>
                <c:pt idx="52837">
                  <c:v>1</c:v>
                </c:pt>
                <c:pt idx="52838">
                  <c:v>1</c:v>
                </c:pt>
                <c:pt idx="52839">
                  <c:v>1</c:v>
                </c:pt>
                <c:pt idx="52840">
                  <c:v>1</c:v>
                </c:pt>
                <c:pt idx="52841">
                  <c:v>1</c:v>
                </c:pt>
                <c:pt idx="52842">
                  <c:v>1</c:v>
                </c:pt>
                <c:pt idx="52843">
                  <c:v>0.85714285700000004</c:v>
                </c:pt>
                <c:pt idx="52844">
                  <c:v>1</c:v>
                </c:pt>
                <c:pt idx="52845">
                  <c:v>1</c:v>
                </c:pt>
                <c:pt idx="52846">
                  <c:v>1</c:v>
                </c:pt>
                <c:pt idx="52847">
                  <c:v>1</c:v>
                </c:pt>
                <c:pt idx="52848">
                  <c:v>1</c:v>
                </c:pt>
                <c:pt idx="52849">
                  <c:v>1</c:v>
                </c:pt>
                <c:pt idx="52850">
                  <c:v>1</c:v>
                </c:pt>
                <c:pt idx="52851">
                  <c:v>1</c:v>
                </c:pt>
                <c:pt idx="52852">
                  <c:v>1</c:v>
                </c:pt>
                <c:pt idx="52853">
                  <c:v>1</c:v>
                </c:pt>
                <c:pt idx="52854">
                  <c:v>1</c:v>
                </c:pt>
                <c:pt idx="52855">
                  <c:v>1</c:v>
                </c:pt>
                <c:pt idx="52856">
                  <c:v>1</c:v>
                </c:pt>
                <c:pt idx="52857">
                  <c:v>1</c:v>
                </c:pt>
                <c:pt idx="52858">
                  <c:v>1</c:v>
                </c:pt>
                <c:pt idx="52859">
                  <c:v>1</c:v>
                </c:pt>
                <c:pt idx="52860">
                  <c:v>1</c:v>
                </c:pt>
                <c:pt idx="52861">
                  <c:v>1</c:v>
                </c:pt>
                <c:pt idx="52862">
                  <c:v>1</c:v>
                </c:pt>
                <c:pt idx="52863">
                  <c:v>1</c:v>
                </c:pt>
                <c:pt idx="52864">
                  <c:v>1</c:v>
                </c:pt>
                <c:pt idx="52865">
                  <c:v>1</c:v>
                </c:pt>
                <c:pt idx="52866">
                  <c:v>1</c:v>
                </c:pt>
                <c:pt idx="52867">
                  <c:v>1</c:v>
                </c:pt>
                <c:pt idx="52868">
                  <c:v>1</c:v>
                </c:pt>
                <c:pt idx="52869">
                  <c:v>1</c:v>
                </c:pt>
                <c:pt idx="52870">
                  <c:v>1</c:v>
                </c:pt>
                <c:pt idx="52871">
                  <c:v>1</c:v>
                </c:pt>
                <c:pt idx="52872">
                  <c:v>1</c:v>
                </c:pt>
                <c:pt idx="52873">
                  <c:v>1</c:v>
                </c:pt>
                <c:pt idx="52874">
                  <c:v>1</c:v>
                </c:pt>
                <c:pt idx="52875">
                  <c:v>0.85714285700000004</c:v>
                </c:pt>
                <c:pt idx="52876">
                  <c:v>0.85714285700000004</c:v>
                </c:pt>
                <c:pt idx="52877">
                  <c:v>1</c:v>
                </c:pt>
                <c:pt idx="52878">
                  <c:v>1</c:v>
                </c:pt>
                <c:pt idx="52879">
                  <c:v>1</c:v>
                </c:pt>
                <c:pt idx="52880">
                  <c:v>1</c:v>
                </c:pt>
                <c:pt idx="52881">
                  <c:v>1</c:v>
                </c:pt>
                <c:pt idx="52882">
                  <c:v>1</c:v>
                </c:pt>
                <c:pt idx="52883">
                  <c:v>1</c:v>
                </c:pt>
                <c:pt idx="52884">
                  <c:v>1</c:v>
                </c:pt>
                <c:pt idx="52885">
                  <c:v>1</c:v>
                </c:pt>
                <c:pt idx="52886">
                  <c:v>1</c:v>
                </c:pt>
                <c:pt idx="52887">
                  <c:v>0.85714285700000004</c:v>
                </c:pt>
                <c:pt idx="52888">
                  <c:v>1</c:v>
                </c:pt>
                <c:pt idx="52889">
                  <c:v>1</c:v>
                </c:pt>
                <c:pt idx="52890">
                  <c:v>1</c:v>
                </c:pt>
                <c:pt idx="52891">
                  <c:v>1</c:v>
                </c:pt>
                <c:pt idx="52892">
                  <c:v>1</c:v>
                </c:pt>
                <c:pt idx="52893">
                  <c:v>1</c:v>
                </c:pt>
                <c:pt idx="52894">
                  <c:v>1</c:v>
                </c:pt>
                <c:pt idx="52895">
                  <c:v>1</c:v>
                </c:pt>
                <c:pt idx="52896">
                  <c:v>1</c:v>
                </c:pt>
                <c:pt idx="52897">
                  <c:v>1</c:v>
                </c:pt>
                <c:pt idx="52898">
                  <c:v>1</c:v>
                </c:pt>
                <c:pt idx="52899">
                  <c:v>1</c:v>
                </c:pt>
                <c:pt idx="52900">
                  <c:v>1</c:v>
                </c:pt>
                <c:pt idx="52901">
                  <c:v>1</c:v>
                </c:pt>
                <c:pt idx="52902">
                  <c:v>1</c:v>
                </c:pt>
                <c:pt idx="52903">
                  <c:v>1</c:v>
                </c:pt>
                <c:pt idx="52904">
                  <c:v>1</c:v>
                </c:pt>
                <c:pt idx="52905">
                  <c:v>1</c:v>
                </c:pt>
                <c:pt idx="52906">
                  <c:v>0.85714285700000004</c:v>
                </c:pt>
                <c:pt idx="52907">
                  <c:v>1</c:v>
                </c:pt>
                <c:pt idx="52908">
                  <c:v>1</c:v>
                </c:pt>
                <c:pt idx="52909">
                  <c:v>1</c:v>
                </c:pt>
                <c:pt idx="52910">
                  <c:v>1</c:v>
                </c:pt>
                <c:pt idx="52911">
                  <c:v>1</c:v>
                </c:pt>
                <c:pt idx="52912">
                  <c:v>1</c:v>
                </c:pt>
                <c:pt idx="52913">
                  <c:v>1</c:v>
                </c:pt>
                <c:pt idx="52914">
                  <c:v>1</c:v>
                </c:pt>
                <c:pt idx="52915">
                  <c:v>1</c:v>
                </c:pt>
                <c:pt idx="52916">
                  <c:v>0.85714285700000004</c:v>
                </c:pt>
                <c:pt idx="52917">
                  <c:v>1</c:v>
                </c:pt>
                <c:pt idx="52918">
                  <c:v>1</c:v>
                </c:pt>
                <c:pt idx="52919">
                  <c:v>1</c:v>
                </c:pt>
                <c:pt idx="52920">
                  <c:v>0.85714285700000004</c:v>
                </c:pt>
                <c:pt idx="52921">
                  <c:v>0.85714285700000004</c:v>
                </c:pt>
                <c:pt idx="52922">
                  <c:v>1</c:v>
                </c:pt>
                <c:pt idx="52923">
                  <c:v>1</c:v>
                </c:pt>
                <c:pt idx="52924">
                  <c:v>1</c:v>
                </c:pt>
                <c:pt idx="52925">
                  <c:v>1</c:v>
                </c:pt>
                <c:pt idx="52926">
                  <c:v>1</c:v>
                </c:pt>
                <c:pt idx="52927">
                  <c:v>1</c:v>
                </c:pt>
                <c:pt idx="52928">
                  <c:v>1</c:v>
                </c:pt>
                <c:pt idx="52929">
                  <c:v>1</c:v>
                </c:pt>
                <c:pt idx="52930">
                  <c:v>1</c:v>
                </c:pt>
                <c:pt idx="52931">
                  <c:v>1</c:v>
                </c:pt>
                <c:pt idx="52932">
                  <c:v>1</c:v>
                </c:pt>
                <c:pt idx="52933">
                  <c:v>0.85714285700000004</c:v>
                </c:pt>
                <c:pt idx="52934">
                  <c:v>1</c:v>
                </c:pt>
                <c:pt idx="52935">
                  <c:v>1</c:v>
                </c:pt>
                <c:pt idx="52936">
                  <c:v>1</c:v>
                </c:pt>
                <c:pt idx="52937">
                  <c:v>1</c:v>
                </c:pt>
                <c:pt idx="52938">
                  <c:v>1</c:v>
                </c:pt>
                <c:pt idx="52939">
                  <c:v>1</c:v>
                </c:pt>
                <c:pt idx="52940">
                  <c:v>1</c:v>
                </c:pt>
                <c:pt idx="52941">
                  <c:v>1</c:v>
                </c:pt>
                <c:pt idx="52942">
                  <c:v>1</c:v>
                </c:pt>
                <c:pt idx="52943">
                  <c:v>1</c:v>
                </c:pt>
                <c:pt idx="52944">
                  <c:v>1</c:v>
                </c:pt>
                <c:pt idx="52945">
                  <c:v>1</c:v>
                </c:pt>
                <c:pt idx="52946">
                  <c:v>1</c:v>
                </c:pt>
                <c:pt idx="52947">
                  <c:v>1</c:v>
                </c:pt>
                <c:pt idx="52948">
                  <c:v>1</c:v>
                </c:pt>
                <c:pt idx="52949">
                  <c:v>1</c:v>
                </c:pt>
                <c:pt idx="52950">
                  <c:v>1</c:v>
                </c:pt>
                <c:pt idx="52951">
                  <c:v>1</c:v>
                </c:pt>
                <c:pt idx="52952">
                  <c:v>1</c:v>
                </c:pt>
                <c:pt idx="52953">
                  <c:v>1</c:v>
                </c:pt>
                <c:pt idx="52954">
                  <c:v>1</c:v>
                </c:pt>
                <c:pt idx="52955">
                  <c:v>1</c:v>
                </c:pt>
                <c:pt idx="52956">
                  <c:v>1</c:v>
                </c:pt>
                <c:pt idx="52957">
                  <c:v>1</c:v>
                </c:pt>
                <c:pt idx="52958">
                  <c:v>1</c:v>
                </c:pt>
                <c:pt idx="52959">
                  <c:v>1</c:v>
                </c:pt>
                <c:pt idx="52960">
                  <c:v>1</c:v>
                </c:pt>
                <c:pt idx="52961">
                  <c:v>1</c:v>
                </c:pt>
                <c:pt idx="52962">
                  <c:v>1</c:v>
                </c:pt>
                <c:pt idx="52963">
                  <c:v>0.85714285700000004</c:v>
                </c:pt>
                <c:pt idx="52964">
                  <c:v>1</c:v>
                </c:pt>
                <c:pt idx="52965">
                  <c:v>1</c:v>
                </c:pt>
                <c:pt idx="52966">
                  <c:v>1</c:v>
                </c:pt>
                <c:pt idx="52967">
                  <c:v>1</c:v>
                </c:pt>
                <c:pt idx="52968">
                  <c:v>1</c:v>
                </c:pt>
                <c:pt idx="52969">
                  <c:v>1</c:v>
                </c:pt>
                <c:pt idx="52970">
                  <c:v>1</c:v>
                </c:pt>
                <c:pt idx="52971">
                  <c:v>1</c:v>
                </c:pt>
                <c:pt idx="52972">
                  <c:v>1</c:v>
                </c:pt>
                <c:pt idx="52973">
                  <c:v>1</c:v>
                </c:pt>
                <c:pt idx="52974">
                  <c:v>1</c:v>
                </c:pt>
                <c:pt idx="52975">
                  <c:v>0.85714285700000004</c:v>
                </c:pt>
                <c:pt idx="52976">
                  <c:v>1</c:v>
                </c:pt>
                <c:pt idx="52977">
                  <c:v>0.85714285700000004</c:v>
                </c:pt>
                <c:pt idx="52978">
                  <c:v>1</c:v>
                </c:pt>
                <c:pt idx="52979">
                  <c:v>1</c:v>
                </c:pt>
                <c:pt idx="52980">
                  <c:v>1</c:v>
                </c:pt>
                <c:pt idx="52981">
                  <c:v>1</c:v>
                </c:pt>
                <c:pt idx="52982">
                  <c:v>1</c:v>
                </c:pt>
                <c:pt idx="52983">
                  <c:v>1</c:v>
                </c:pt>
                <c:pt idx="52984">
                  <c:v>1</c:v>
                </c:pt>
                <c:pt idx="52985">
                  <c:v>1</c:v>
                </c:pt>
                <c:pt idx="52986">
                  <c:v>1</c:v>
                </c:pt>
                <c:pt idx="52987">
                  <c:v>1</c:v>
                </c:pt>
                <c:pt idx="52988">
                  <c:v>1</c:v>
                </c:pt>
                <c:pt idx="52989">
                  <c:v>1</c:v>
                </c:pt>
                <c:pt idx="52990">
                  <c:v>1</c:v>
                </c:pt>
                <c:pt idx="52991">
                  <c:v>1</c:v>
                </c:pt>
                <c:pt idx="52992">
                  <c:v>1</c:v>
                </c:pt>
                <c:pt idx="52993">
                  <c:v>1</c:v>
                </c:pt>
                <c:pt idx="52994">
                  <c:v>1</c:v>
                </c:pt>
                <c:pt idx="52995">
                  <c:v>1</c:v>
                </c:pt>
                <c:pt idx="52996">
                  <c:v>0.85714285700000004</c:v>
                </c:pt>
                <c:pt idx="52997">
                  <c:v>1</c:v>
                </c:pt>
                <c:pt idx="52998">
                  <c:v>1</c:v>
                </c:pt>
                <c:pt idx="52999">
                  <c:v>1</c:v>
                </c:pt>
                <c:pt idx="53000">
                  <c:v>1</c:v>
                </c:pt>
                <c:pt idx="53001">
                  <c:v>1</c:v>
                </c:pt>
                <c:pt idx="53002">
                  <c:v>1</c:v>
                </c:pt>
                <c:pt idx="53003">
                  <c:v>1</c:v>
                </c:pt>
                <c:pt idx="53004">
                  <c:v>1</c:v>
                </c:pt>
                <c:pt idx="53005">
                  <c:v>1</c:v>
                </c:pt>
                <c:pt idx="53006">
                  <c:v>1</c:v>
                </c:pt>
                <c:pt idx="53007">
                  <c:v>1</c:v>
                </c:pt>
                <c:pt idx="53008">
                  <c:v>1</c:v>
                </c:pt>
                <c:pt idx="53009">
                  <c:v>1</c:v>
                </c:pt>
                <c:pt idx="53010">
                  <c:v>1</c:v>
                </c:pt>
                <c:pt idx="53011">
                  <c:v>1</c:v>
                </c:pt>
                <c:pt idx="53012">
                  <c:v>1</c:v>
                </c:pt>
                <c:pt idx="53013">
                  <c:v>1</c:v>
                </c:pt>
                <c:pt idx="53014">
                  <c:v>0.85714285700000004</c:v>
                </c:pt>
                <c:pt idx="53015">
                  <c:v>1</c:v>
                </c:pt>
                <c:pt idx="53016">
                  <c:v>1</c:v>
                </c:pt>
                <c:pt idx="53017">
                  <c:v>1</c:v>
                </c:pt>
                <c:pt idx="53018">
                  <c:v>1</c:v>
                </c:pt>
                <c:pt idx="53019">
                  <c:v>1</c:v>
                </c:pt>
                <c:pt idx="53020">
                  <c:v>1</c:v>
                </c:pt>
                <c:pt idx="53021">
                  <c:v>1</c:v>
                </c:pt>
                <c:pt idx="53022">
                  <c:v>1</c:v>
                </c:pt>
                <c:pt idx="53023">
                  <c:v>1</c:v>
                </c:pt>
                <c:pt idx="53024">
                  <c:v>1</c:v>
                </c:pt>
                <c:pt idx="53025">
                  <c:v>1</c:v>
                </c:pt>
                <c:pt idx="53026">
                  <c:v>1</c:v>
                </c:pt>
                <c:pt idx="53027">
                  <c:v>0.85714285700000004</c:v>
                </c:pt>
                <c:pt idx="53028">
                  <c:v>1</c:v>
                </c:pt>
                <c:pt idx="53029">
                  <c:v>1</c:v>
                </c:pt>
                <c:pt idx="53030">
                  <c:v>1</c:v>
                </c:pt>
                <c:pt idx="53031">
                  <c:v>1</c:v>
                </c:pt>
                <c:pt idx="53032">
                  <c:v>1</c:v>
                </c:pt>
                <c:pt idx="53033">
                  <c:v>1</c:v>
                </c:pt>
                <c:pt idx="53034">
                  <c:v>1</c:v>
                </c:pt>
                <c:pt idx="53035">
                  <c:v>1</c:v>
                </c:pt>
                <c:pt idx="53036">
                  <c:v>1</c:v>
                </c:pt>
                <c:pt idx="53037">
                  <c:v>1</c:v>
                </c:pt>
                <c:pt idx="53038">
                  <c:v>1</c:v>
                </c:pt>
                <c:pt idx="53039">
                  <c:v>1</c:v>
                </c:pt>
                <c:pt idx="53040">
                  <c:v>1</c:v>
                </c:pt>
                <c:pt idx="53041">
                  <c:v>1</c:v>
                </c:pt>
                <c:pt idx="53042">
                  <c:v>1</c:v>
                </c:pt>
                <c:pt idx="53043">
                  <c:v>1</c:v>
                </c:pt>
                <c:pt idx="53044">
                  <c:v>1</c:v>
                </c:pt>
                <c:pt idx="53045">
                  <c:v>0.85714285700000004</c:v>
                </c:pt>
                <c:pt idx="53046">
                  <c:v>1</c:v>
                </c:pt>
                <c:pt idx="53047">
                  <c:v>1</c:v>
                </c:pt>
                <c:pt idx="53048">
                  <c:v>1</c:v>
                </c:pt>
                <c:pt idx="53049">
                  <c:v>1</c:v>
                </c:pt>
                <c:pt idx="53050">
                  <c:v>1</c:v>
                </c:pt>
                <c:pt idx="53051">
                  <c:v>1</c:v>
                </c:pt>
                <c:pt idx="53052">
                  <c:v>1</c:v>
                </c:pt>
                <c:pt idx="53053">
                  <c:v>1</c:v>
                </c:pt>
                <c:pt idx="53054">
                  <c:v>1</c:v>
                </c:pt>
                <c:pt idx="53055">
                  <c:v>1</c:v>
                </c:pt>
                <c:pt idx="53056">
                  <c:v>1</c:v>
                </c:pt>
                <c:pt idx="53057">
                  <c:v>1</c:v>
                </c:pt>
                <c:pt idx="53058">
                  <c:v>1</c:v>
                </c:pt>
                <c:pt idx="53059">
                  <c:v>1</c:v>
                </c:pt>
                <c:pt idx="53060">
                  <c:v>1</c:v>
                </c:pt>
                <c:pt idx="53061">
                  <c:v>1</c:v>
                </c:pt>
                <c:pt idx="53062">
                  <c:v>1</c:v>
                </c:pt>
                <c:pt idx="53063">
                  <c:v>1</c:v>
                </c:pt>
                <c:pt idx="53064">
                  <c:v>1</c:v>
                </c:pt>
                <c:pt idx="53065">
                  <c:v>1</c:v>
                </c:pt>
                <c:pt idx="53066">
                  <c:v>1</c:v>
                </c:pt>
                <c:pt idx="53067">
                  <c:v>1</c:v>
                </c:pt>
                <c:pt idx="53068">
                  <c:v>1</c:v>
                </c:pt>
                <c:pt idx="53069">
                  <c:v>1</c:v>
                </c:pt>
                <c:pt idx="53070">
                  <c:v>1</c:v>
                </c:pt>
                <c:pt idx="53071">
                  <c:v>0.85714285700000004</c:v>
                </c:pt>
                <c:pt idx="53072">
                  <c:v>1</c:v>
                </c:pt>
                <c:pt idx="53073">
                  <c:v>1</c:v>
                </c:pt>
                <c:pt idx="53074">
                  <c:v>1</c:v>
                </c:pt>
                <c:pt idx="53075">
                  <c:v>1</c:v>
                </c:pt>
                <c:pt idx="53076">
                  <c:v>1</c:v>
                </c:pt>
                <c:pt idx="53077">
                  <c:v>1</c:v>
                </c:pt>
                <c:pt idx="53078">
                  <c:v>0.85714285700000004</c:v>
                </c:pt>
                <c:pt idx="53079">
                  <c:v>1</c:v>
                </c:pt>
                <c:pt idx="53080">
                  <c:v>1</c:v>
                </c:pt>
                <c:pt idx="53081">
                  <c:v>1</c:v>
                </c:pt>
                <c:pt idx="53082">
                  <c:v>1</c:v>
                </c:pt>
                <c:pt idx="53083">
                  <c:v>1</c:v>
                </c:pt>
                <c:pt idx="53084">
                  <c:v>1</c:v>
                </c:pt>
                <c:pt idx="53085">
                  <c:v>1</c:v>
                </c:pt>
                <c:pt idx="53086">
                  <c:v>1</c:v>
                </c:pt>
                <c:pt idx="53087">
                  <c:v>1</c:v>
                </c:pt>
                <c:pt idx="53088">
                  <c:v>1</c:v>
                </c:pt>
                <c:pt idx="53089">
                  <c:v>1</c:v>
                </c:pt>
                <c:pt idx="53090">
                  <c:v>1</c:v>
                </c:pt>
                <c:pt idx="53091">
                  <c:v>1</c:v>
                </c:pt>
                <c:pt idx="53092">
                  <c:v>1</c:v>
                </c:pt>
                <c:pt idx="53093">
                  <c:v>1</c:v>
                </c:pt>
                <c:pt idx="53094">
                  <c:v>1</c:v>
                </c:pt>
                <c:pt idx="53095">
                  <c:v>1</c:v>
                </c:pt>
                <c:pt idx="53096">
                  <c:v>1</c:v>
                </c:pt>
                <c:pt idx="53097">
                  <c:v>1</c:v>
                </c:pt>
                <c:pt idx="53098">
                  <c:v>1</c:v>
                </c:pt>
                <c:pt idx="53099">
                  <c:v>1</c:v>
                </c:pt>
                <c:pt idx="53100">
                  <c:v>1</c:v>
                </c:pt>
                <c:pt idx="53101">
                  <c:v>1</c:v>
                </c:pt>
                <c:pt idx="53102">
                  <c:v>1</c:v>
                </c:pt>
                <c:pt idx="53103">
                  <c:v>1</c:v>
                </c:pt>
                <c:pt idx="53104">
                  <c:v>1</c:v>
                </c:pt>
                <c:pt idx="53105">
                  <c:v>1</c:v>
                </c:pt>
                <c:pt idx="53106">
                  <c:v>1</c:v>
                </c:pt>
                <c:pt idx="53107">
                  <c:v>1</c:v>
                </c:pt>
                <c:pt idx="53108">
                  <c:v>1</c:v>
                </c:pt>
                <c:pt idx="53109">
                  <c:v>1</c:v>
                </c:pt>
                <c:pt idx="53110">
                  <c:v>1</c:v>
                </c:pt>
                <c:pt idx="53111">
                  <c:v>1</c:v>
                </c:pt>
                <c:pt idx="53112">
                  <c:v>1</c:v>
                </c:pt>
                <c:pt idx="53113">
                  <c:v>1</c:v>
                </c:pt>
                <c:pt idx="53114">
                  <c:v>1</c:v>
                </c:pt>
                <c:pt idx="53115">
                  <c:v>1</c:v>
                </c:pt>
                <c:pt idx="53116">
                  <c:v>1</c:v>
                </c:pt>
                <c:pt idx="53117">
                  <c:v>1</c:v>
                </c:pt>
                <c:pt idx="53118">
                  <c:v>1</c:v>
                </c:pt>
                <c:pt idx="53119">
                  <c:v>1</c:v>
                </c:pt>
                <c:pt idx="53120">
                  <c:v>1</c:v>
                </c:pt>
                <c:pt idx="53121">
                  <c:v>1</c:v>
                </c:pt>
                <c:pt idx="53122">
                  <c:v>1</c:v>
                </c:pt>
                <c:pt idx="53123">
                  <c:v>1</c:v>
                </c:pt>
                <c:pt idx="53124">
                  <c:v>1</c:v>
                </c:pt>
                <c:pt idx="53125">
                  <c:v>1</c:v>
                </c:pt>
                <c:pt idx="53126">
                  <c:v>0.85714285700000004</c:v>
                </c:pt>
                <c:pt idx="53127">
                  <c:v>1</c:v>
                </c:pt>
                <c:pt idx="53128">
                  <c:v>1</c:v>
                </c:pt>
                <c:pt idx="53129">
                  <c:v>1</c:v>
                </c:pt>
                <c:pt idx="53130">
                  <c:v>1</c:v>
                </c:pt>
                <c:pt idx="53131">
                  <c:v>1</c:v>
                </c:pt>
                <c:pt idx="53132">
                  <c:v>1</c:v>
                </c:pt>
                <c:pt idx="53133">
                  <c:v>1</c:v>
                </c:pt>
                <c:pt idx="53134">
                  <c:v>1</c:v>
                </c:pt>
                <c:pt idx="53135">
                  <c:v>1</c:v>
                </c:pt>
                <c:pt idx="53136">
                  <c:v>1</c:v>
                </c:pt>
                <c:pt idx="53137">
                  <c:v>1</c:v>
                </c:pt>
                <c:pt idx="53138">
                  <c:v>1</c:v>
                </c:pt>
                <c:pt idx="53139">
                  <c:v>1</c:v>
                </c:pt>
                <c:pt idx="53140">
                  <c:v>1</c:v>
                </c:pt>
                <c:pt idx="53141">
                  <c:v>1</c:v>
                </c:pt>
                <c:pt idx="53142">
                  <c:v>1</c:v>
                </c:pt>
                <c:pt idx="53143">
                  <c:v>0.85714285700000004</c:v>
                </c:pt>
                <c:pt idx="53144">
                  <c:v>1</c:v>
                </c:pt>
                <c:pt idx="53145">
                  <c:v>1</c:v>
                </c:pt>
                <c:pt idx="53146">
                  <c:v>1</c:v>
                </c:pt>
                <c:pt idx="53147">
                  <c:v>1</c:v>
                </c:pt>
                <c:pt idx="53148">
                  <c:v>1</c:v>
                </c:pt>
                <c:pt idx="53149">
                  <c:v>1</c:v>
                </c:pt>
                <c:pt idx="53150">
                  <c:v>1</c:v>
                </c:pt>
                <c:pt idx="53151">
                  <c:v>1</c:v>
                </c:pt>
                <c:pt idx="53152">
                  <c:v>1</c:v>
                </c:pt>
                <c:pt idx="53153">
                  <c:v>1</c:v>
                </c:pt>
                <c:pt idx="53154">
                  <c:v>1</c:v>
                </c:pt>
                <c:pt idx="53155">
                  <c:v>0.85714285700000004</c:v>
                </c:pt>
                <c:pt idx="53156">
                  <c:v>1</c:v>
                </c:pt>
                <c:pt idx="53157">
                  <c:v>1</c:v>
                </c:pt>
                <c:pt idx="53158">
                  <c:v>1</c:v>
                </c:pt>
                <c:pt idx="53159">
                  <c:v>1</c:v>
                </c:pt>
                <c:pt idx="53160">
                  <c:v>1</c:v>
                </c:pt>
                <c:pt idx="53161">
                  <c:v>1</c:v>
                </c:pt>
                <c:pt idx="53162">
                  <c:v>1</c:v>
                </c:pt>
                <c:pt idx="53163">
                  <c:v>1</c:v>
                </c:pt>
                <c:pt idx="53164">
                  <c:v>1</c:v>
                </c:pt>
                <c:pt idx="53165">
                  <c:v>1</c:v>
                </c:pt>
                <c:pt idx="53166">
                  <c:v>1</c:v>
                </c:pt>
                <c:pt idx="53167">
                  <c:v>1</c:v>
                </c:pt>
                <c:pt idx="53168">
                  <c:v>1</c:v>
                </c:pt>
                <c:pt idx="53169">
                  <c:v>1</c:v>
                </c:pt>
                <c:pt idx="53170">
                  <c:v>1</c:v>
                </c:pt>
                <c:pt idx="53171">
                  <c:v>1</c:v>
                </c:pt>
                <c:pt idx="53172">
                  <c:v>1</c:v>
                </c:pt>
                <c:pt idx="53173">
                  <c:v>1</c:v>
                </c:pt>
                <c:pt idx="53174">
                  <c:v>1</c:v>
                </c:pt>
                <c:pt idx="53175">
                  <c:v>1</c:v>
                </c:pt>
                <c:pt idx="53176">
                  <c:v>1</c:v>
                </c:pt>
                <c:pt idx="53177">
                  <c:v>1</c:v>
                </c:pt>
                <c:pt idx="53178">
                  <c:v>1</c:v>
                </c:pt>
                <c:pt idx="53179">
                  <c:v>1</c:v>
                </c:pt>
                <c:pt idx="53180">
                  <c:v>1</c:v>
                </c:pt>
                <c:pt idx="53181">
                  <c:v>1</c:v>
                </c:pt>
                <c:pt idx="53182">
                  <c:v>1</c:v>
                </c:pt>
                <c:pt idx="53183">
                  <c:v>1</c:v>
                </c:pt>
                <c:pt idx="53184">
                  <c:v>1</c:v>
                </c:pt>
                <c:pt idx="53185">
                  <c:v>0.85714285700000004</c:v>
                </c:pt>
                <c:pt idx="53186">
                  <c:v>1</c:v>
                </c:pt>
                <c:pt idx="53187">
                  <c:v>1</c:v>
                </c:pt>
                <c:pt idx="53188">
                  <c:v>0.85714285700000004</c:v>
                </c:pt>
                <c:pt idx="53189">
                  <c:v>1</c:v>
                </c:pt>
                <c:pt idx="53190">
                  <c:v>1</c:v>
                </c:pt>
                <c:pt idx="53191">
                  <c:v>1</c:v>
                </c:pt>
                <c:pt idx="53192">
                  <c:v>1</c:v>
                </c:pt>
                <c:pt idx="53193">
                  <c:v>1</c:v>
                </c:pt>
                <c:pt idx="53194">
                  <c:v>1</c:v>
                </c:pt>
                <c:pt idx="53195">
                  <c:v>1</c:v>
                </c:pt>
                <c:pt idx="53196">
                  <c:v>1</c:v>
                </c:pt>
                <c:pt idx="53197">
                  <c:v>1</c:v>
                </c:pt>
                <c:pt idx="53198">
                  <c:v>1</c:v>
                </c:pt>
                <c:pt idx="53199">
                  <c:v>1</c:v>
                </c:pt>
                <c:pt idx="53200">
                  <c:v>1</c:v>
                </c:pt>
                <c:pt idx="53201">
                  <c:v>1</c:v>
                </c:pt>
                <c:pt idx="53202">
                  <c:v>1</c:v>
                </c:pt>
                <c:pt idx="53203">
                  <c:v>1</c:v>
                </c:pt>
                <c:pt idx="53204">
                  <c:v>1</c:v>
                </c:pt>
                <c:pt idx="53205">
                  <c:v>1</c:v>
                </c:pt>
                <c:pt idx="53206">
                  <c:v>1</c:v>
                </c:pt>
                <c:pt idx="53207">
                  <c:v>1</c:v>
                </c:pt>
                <c:pt idx="53208">
                  <c:v>1</c:v>
                </c:pt>
                <c:pt idx="53209">
                  <c:v>1</c:v>
                </c:pt>
                <c:pt idx="53210">
                  <c:v>1</c:v>
                </c:pt>
                <c:pt idx="53211">
                  <c:v>1</c:v>
                </c:pt>
                <c:pt idx="53212">
                  <c:v>1</c:v>
                </c:pt>
                <c:pt idx="53213">
                  <c:v>1</c:v>
                </c:pt>
                <c:pt idx="53214">
                  <c:v>1</c:v>
                </c:pt>
                <c:pt idx="53215">
                  <c:v>1</c:v>
                </c:pt>
                <c:pt idx="53216">
                  <c:v>1</c:v>
                </c:pt>
                <c:pt idx="53217">
                  <c:v>1</c:v>
                </c:pt>
                <c:pt idx="53218">
                  <c:v>1</c:v>
                </c:pt>
                <c:pt idx="53219">
                  <c:v>1</c:v>
                </c:pt>
                <c:pt idx="53220">
                  <c:v>1</c:v>
                </c:pt>
                <c:pt idx="53221">
                  <c:v>1</c:v>
                </c:pt>
                <c:pt idx="53222">
                  <c:v>1</c:v>
                </c:pt>
                <c:pt idx="53223">
                  <c:v>1</c:v>
                </c:pt>
                <c:pt idx="53224">
                  <c:v>1</c:v>
                </c:pt>
                <c:pt idx="53225">
                  <c:v>1</c:v>
                </c:pt>
                <c:pt idx="53226">
                  <c:v>1</c:v>
                </c:pt>
                <c:pt idx="53227">
                  <c:v>1</c:v>
                </c:pt>
                <c:pt idx="53228">
                  <c:v>1</c:v>
                </c:pt>
                <c:pt idx="53229">
                  <c:v>1</c:v>
                </c:pt>
                <c:pt idx="53230">
                  <c:v>1</c:v>
                </c:pt>
                <c:pt idx="53231">
                  <c:v>1</c:v>
                </c:pt>
                <c:pt idx="53232">
                  <c:v>1</c:v>
                </c:pt>
                <c:pt idx="53233">
                  <c:v>1</c:v>
                </c:pt>
                <c:pt idx="53234">
                  <c:v>1</c:v>
                </c:pt>
                <c:pt idx="53235">
                  <c:v>0.85714285700000004</c:v>
                </c:pt>
                <c:pt idx="53236">
                  <c:v>1</c:v>
                </c:pt>
                <c:pt idx="53237">
                  <c:v>1</c:v>
                </c:pt>
                <c:pt idx="53238">
                  <c:v>1</c:v>
                </c:pt>
                <c:pt idx="53239">
                  <c:v>0.85714285700000004</c:v>
                </c:pt>
                <c:pt idx="53240">
                  <c:v>1</c:v>
                </c:pt>
                <c:pt idx="53241">
                  <c:v>1</c:v>
                </c:pt>
                <c:pt idx="53242">
                  <c:v>1</c:v>
                </c:pt>
                <c:pt idx="53243">
                  <c:v>1</c:v>
                </c:pt>
                <c:pt idx="53244">
                  <c:v>1</c:v>
                </c:pt>
                <c:pt idx="53245">
                  <c:v>1</c:v>
                </c:pt>
                <c:pt idx="53246">
                  <c:v>1</c:v>
                </c:pt>
                <c:pt idx="53247">
                  <c:v>1</c:v>
                </c:pt>
                <c:pt idx="53248">
                  <c:v>1</c:v>
                </c:pt>
                <c:pt idx="53249">
                  <c:v>1</c:v>
                </c:pt>
                <c:pt idx="53250">
                  <c:v>1</c:v>
                </c:pt>
                <c:pt idx="53251">
                  <c:v>1</c:v>
                </c:pt>
                <c:pt idx="53252">
                  <c:v>1</c:v>
                </c:pt>
                <c:pt idx="53253">
                  <c:v>0.85714285700000004</c:v>
                </c:pt>
                <c:pt idx="53254">
                  <c:v>1</c:v>
                </c:pt>
                <c:pt idx="53255">
                  <c:v>1</c:v>
                </c:pt>
                <c:pt idx="53256">
                  <c:v>1</c:v>
                </c:pt>
                <c:pt idx="53257">
                  <c:v>1</c:v>
                </c:pt>
                <c:pt idx="53258">
                  <c:v>1</c:v>
                </c:pt>
                <c:pt idx="53259">
                  <c:v>1</c:v>
                </c:pt>
                <c:pt idx="53260">
                  <c:v>1</c:v>
                </c:pt>
                <c:pt idx="53261">
                  <c:v>1</c:v>
                </c:pt>
                <c:pt idx="53262">
                  <c:v>1</c:v>
                </c:pt>
                <c:pt idx="53263">
                  <c:v>1</c:v>
                </c:pt>
                <c:pt idx="53264">
                  <c:v>1</c:v>
                </c:pt>
                <c:pt idx="53265">
                  <c:v>1</c:v>
                </c:pt>
                <c:pt idx="53266">
                  <c:v>1</c:v>
                </c:pt>
                <c:pt idx="53267">
                  <c:v>1</c:v>
                </c:pt>
                <c:pt idx="53268">
                  <c:v>1</c:v>
                </c:pt>
                <c:pt idx="53269">
                  <c:v>1</c:v>
                </c:pt>
                <c:pt idx="53270">
                  <c:v>0.85714285700000004</c:v>
                </c:pt>
                <c:pt idx="53271">
                  <c:v>1</c:v>
                </c:pt>
                <c:pt idx="53272">
                  <c:v>1</c:v>
                </c:pt>
                <c:pt idx="53273">
                  <c:v>1</c:v>
                </c:pt>
                <c:pt idx="53274">
                  <c:v>1</c:v>
                </c:pt>
                <c:pt idx="53275">
                  <c:v>1</c:v>
                </c:pt>
                <c:pt idx="53276">
                  <c:v>1</c:v>
                </c:pt>
                <c:pt idx="53277">
                  <c:v>1</c:v>
                </c:pt>
                <c:pt idx="53278">
                  <c:v>1</c:v>
                </c:pt>
                <c:pt idx="53279">
                  <c:v>1</c:v>
                </c:pt>
                <c:pt idx="53280">
                  <c:v>1</c:v>
                </c:pt>
                <c:pt idx="53281">
                  <c:v>1</c:v>
                </c:pt>
                <c:pt idx="53282">
                  <c:v>1</c:v>
                </c:pt>
                <c:pt idx="53283">
                  <c:v>1</c:v>
                </c:pt>
                <c:pt idx="53284">
                  <c:v>1</c:v>
                </c:pt>
                <c:pt idx="53285">
                  <c:v>1</c:v>
                </c:pt>
                <c:pt idx="53286">
                  <c:v>1</c:v>
                </c:pt>
                <c:pt idx="53287">
                  <c:v>0.85714285700000004</c:v>
                </c:pt>
                <c:pt idx="53288">
                  <c:v>1</c:v>
                </c:pt>
                <c:pt idx="53289">
                  <c:v>1</c:v>
                </c:pt>
                <c:pt idx="53290">
                  <c:v>1</c:v>
                </c:pt>
                <c:pt idx="53291">
                  <c:v>0.85714285700000004</c:v>
                </c:pt>
                <c:pt idx="53292">
                  <c:v>1</c:v>
                </c:pt>
                <c:pt idx="53293">
                  <c:v>1</c:v>
                </c:pt>
                <c:pt idx="53294">
                  <c:v>1</c:v>
                </c:pt>
                <c:pt idx="53295">
                  <c:v>1</c:v>
                </c:pt>
                <c:pt idx="53296">
                  <c:v>1</c:v>
                </c:pt>
                <c:pt idx="53297">
                  <c:v>1</c:v>
                </c:pt>
                <c:pt idx="53298">
                  <c:v>1</c:v>
                </c:pt>
                <c:pt idx="53299">
                  <c:v>1</c:v>
                </c:pt>
                <c:pt idx="53300">
                  <c:v>1</c:v>
                </c:pt>
                <c:pt idx="53301">
                  <c:v>1</c:v>
                </c:pt>
                <c:pt idx="53302">
                  <c:v>1</c:v>
                </c:pt>
                <c:pt idx="53303">
                  <c:v>1</c:v>
                </c:pt>
                <c:pt idx="53304">
                  <c:v>1</c:v>
                </c:pt>
                <c:pt idx="53305">
                  <c:v>1</c:v>
                </c:pt>
                <c:pt idx="53306">
                  <c:v>1</c:v>
                </c:pt>
                <c:pt idx="53307">
                  <c:v>1</c:v>
                </c:pt>
                <c:pt idx="53308">
                  <c:v>1</c:v>
                </c:pt>
                <c:pt idx="53309">
                  <c:v>1</c:v>
                </c:pt>
                <c:pt idx="53310">
                  <c:v>1</c:v>
                </c:pt>
                <c:pt idx="53311">
                  <c:v>1</c:v>
                </c:pt>
                <c:pt idx="53312">
                  <c:v>1</c:v>
                </c:pt>
                <c:pt idx="53313">
                  <c:v>1</c:v>
                </c:pt>
                <c:pt idx="53314">
                  <c:v>1</c:v>
                </c:pt>
                <c:pt idx="53315">
                  <c:v>1</c:v>
                </c:pt>
                <c:pt idx="53316">
                  <c:v>1</c:v>
                </c:pt>
                <c:pt idx="53317">
                  <c:v>1</c:v>
                </c:pt>
                <c:pt idx="53318">
                  <c:v>1</c:v>
                </c:pt>
                <c:pt idx="53319">
                  <c:v>1</c:v>
                </c:pt>
                <c:pt idx="53320">
                  <c:v>1</c:v>
                </c:pt>
                <c:pt idx="53321">
                  <c:v>1</c:v>
                </c:pt>
                <c:pt idx="53322">
                  <c:v>1</c:v>
                </c:pt>
                <c:pt idx="53323">
                  <c:v>1</c:v>
                </c:pt>
                <c:pt idx="53324">
                  <c:v>1</c:v>
                </c:pt>
                <c:pt idx="53325">
                  <c:v>1</c:v>
                </c:pt>
                <c:pt idx="53326">
                  <c:v>1</c:v>
                </c:pt>
                <c:pt idx="53327">
                  <c:v>1</c:v>
                </c:pt>
                <c:pt idx="53328">
                  <c:v>1</c:v>
                </c:pt>
                <c:pt idx="53329">
                  <c:v>1</c:v>
                </c:pt>
                <c:pt idx="53330">
                  <c:v>1</c:v>
                </c:pt>
                <c:pt idx="53331">
                  <c:v>1</c:v>
                </c:pt>
                <c:pt idx="53332">
                  <c:v>1</c:v>
                </c:pt>
                <c:pt idx="53333">
                  <c:v>1</c:v>
                </c:pt>
                <c:pt idx="53334">
                  <c:v>0.85714285700000004</c:v>
                </c:pt>
                <c:pt idx="53335">
                  <c:v>1</c:v>
                </c:pt>
                <c:pt idx="53336">
                  <c:v>1</c:v>
                </c:pt>
                <c:pt idx="53337">
                  <c:v>1</c:v>
                </c:pt>
                <c:pt idx="53338">
                  <c:v>1</c:v>
                </c:pt>
                <c:pt idx="53339">
                  <c:v>1</c:v>
                </c:pt>
                <c:pt idx="53340">
                  <c:v>1</c:v>
                </c:pt>
                <c:pt idx="53341">
                  <c:v>1</c:v>
                </c:pt>
                <c:pt idx="53342">
                  <c:v>1</c:v>
                </c:pt>
                <c:pt idx="53343">
                  <c:v>1</c:v>
                </c:pt>
                <c:pt idx="53344">
                  <c:v>0.85714285700000004</c:v>
                </c:pt>
                <c:pt idx="53345">
                  <c:v>1</c:v>
                </c:pt>
                <c:pt idx="53346">
                  <c:v>1</c:v>
                </c:pt>
                <c:pt idx="53347">
                  <c:v>1</c:v>
                </c:pt>
                <c:pt idx="53348">
                  <c:v>1</c:v>
                </c:pt>
                <c:pt idx="53349">
                  <c:v>1</c:v>
                </c:pt>
                <c:pt idx="53350">
                  <c:v>1</c:v>
                </c:pt>
                <c:pt idx="53351">
                  <c:v>1</c:v>
                </c:pt>
                <c:pt idx="53352">
                  <c:v>1</c:v>
                </c:pt>
                <c:pt idx="53353">
                  <c:v>0.85714285700000004</c:v>
                </c:pt>
                <c:pt idx="53354">
                  <c:v>1</c:v>
                </c:pt>
                <c:pt idx="53355">
                  <c:v>1</c:v>
                </c:pt>
                <c:pt idx="53356">
                  <c:v>1</c:v>
                </c:pt>
                <c:pt idx="53357">
                  <c:v>1</c:v>
                </c:pt>
                <c:pt idx="53358">
                  <c:v>1</c:v>
                </c:pt>
                <c:pt idx="53359">
                  <c:v>1</c:v>
                </c:pt>
                <c:pt idx="53360">
                  <c:v>1</c:v>
                </c:pt>
                <c:pt idx="53361">
                  <c:v>1</c:v>
                </c:pt>
                <c:pt idx="53362">
                  <c:v>1</c:v>
                </c:pt>
                <c:pt idx="53363">
                  <c:v>1</c:v>
                </c:pt>
                <c:pt idx="53364">
                  <c:v>1</c:v>
                </c:pt>
                <c:pt idx="53365">
                  <c:v>1</c:v>
                </c:pt>
                <c:pt idx="53366">
                  <c:v>1</c:v>
                </c:pt>
                <c:pt idx="53367">
                  <c:v>1</c:v>
                </c:pt>
                <c:pt idx="53368">
                  <c:v>1</c:v>
                </c:pt>
                <c:pt idx="53369">
                  <c:v>1</c:v>
                </c:pt>
                <c:pt idx="53370">
                  <c:v>1</c:v>
                </c:pt>
                <c:pt idx="53371">
                  <c:v>1</c:v>
                </c:pt>
                <c:pt idx="53372">
                  <c:v>1</c:v>
                </c:pt>
                <c:pt idx="53373">
                  <c:v>1</c:v>
                </c:pt>
                <c:pt idx="53374">
                  <c:v>1</c:v>
                </c:pt>
                <c:pt idx="53375">
                  <c:v>1</c:v>
                </c:pt>
                <c:pt idx="53376">
                  <c:v>1</c:v>
                </c:pt>
                <c:pt idx="53377">
                  <c:v>1</c:v>
                </c:pt>
                <c:pt idx="53378">
                  <c:v>1</c:v>
                </c:pt>
                <c:pt idx="53379">
                  <c:v>1</c:v>
                </c:pt>
                <c:pt idx="53380">
                  <c:v>1</c:v>
                </c:pt>
                <c:pt idx="53381">
                  <c:v>1</c:v>
                </c:pt>
                <c:pt idx="53382">
                  <c:v>1</c:v>
                </c:pt>
                <c:pt idx="53383">
                  <c:v>1</c:v>
                </c:pt>
                <c:pt idx="53384">
                  <c:v>1</c:v>
                </c:pt>
                <c:pt idx="53385">
                  <c:v>1</c:v>
                </c:pt>
                <c:pt idx="53386">
                  <c:v>1</c:v>
                </c:pt>
                <c:pt idx="53387">
                  <c:v>1</c:v>
                </c:pt>
                <c:pt idx="53388">
                  <c:v>1</c:v>
                </c:pt>
                <c:pt idx="53389">
                  <c:v>1</c:v>
                </c:pt>
                <c:pt idx="53390">
                  <c:v>1</c:v>
                </c:pt>
                <c:pt idx="53391">
                  <c:v>1</c:v>
                </c:pt>
                <c:pt idx="53392">
                  <c:v>1</c:v>
                </c:pt>
                <c:pt idx="53393">
                  <c:v>0.571428571</c:v>
                </c:pt>
                <c:pt idx="53394">
                  <c:v>1</c:v>
                </c:pt>
                <c:pt idx="53395">
                  <c:v>1</c:v>
                </c:pt>
                <c:pt idx="53396">
                  <c:v>1</c:v>
                </c:pt>
                <c:pt idx="53397">
                  <c:v>1</c:v>
                </c:pt>
                <c:pt idx="53398">
                  <c:v>1</c:v>
                </c:pt>
                <c:pt idx="53399">
                  <c:v>1</c:v>
                </c:pt>
                <c:pt idx="53400">
                  <c:v>1</c:v>
                </c:pt>
                <c:pt idx="53401">
                  <c:v>1</c:v>
                </c:pt>
                <c:pt idx="53402">
                  <c:v>1</c:v>
                </c:pt>
                <c:pt idx="53403">
                  <c:v>1</c:v>
                </c:pt>
                <c:pt idx="53404">
                  <c:v>1</c:v>
                </c:pt>
                <c:pt idx="53405">
                  <c:v>1</c:v>
                </c:pt>
                <c:pt idx="53406">
                  <c:v>1</c:v>
                </c:pt>
                <c:pt idx="53407">
                  <c:v>1</c:v>
                </c:pt>
                <c:pt idx="53408">
                  <c:v>1</c:v>
                </c:pt>
                <c:pt idx="53409">
                  <c:v>1</c:v>
                </c:pt>
                <c:pt idx="53410">
                  <c:v>1</c:v>
                </c:pt>
                <c:pt idx="53411">
                  <c:v>1</c:v>
                </c:pt>
                <c:pt idx="53412">
                  <c:v>1</c:v>
                </c:pt>
                <c:pt idx="53413">
                  <c:v>1</c:v>
                </c:pt>
                <c:pt idx="53414">
                  <c:v>1</c:v>
                </c:pt>
                <c:pt idx="53415">
                  <c:v>1</c:v>
                </c:pt>
                <c:pt idx="53416">
                  <c:v>1</c:v>
                </c:pt>
                <c:pt idx="53417">
                  <c:v>1</c:v>
                </c:pt>
                <c:pt idx="53418">
                  <c:v>1</c:v>
                </c:pt>
                <c:pt idx="53419">
                  <c:v>1</c:v>
                </c:pt>
                <c:pt idx="53420">
                  <c:v>1</c:v>
                </c:pt>
                <c:pt idx="53421">
                  <c:v>1</c:v>
                </c:pt>
                <c:pt idx="53422">
                  <c:v>1</c:v>
                </c:pt>
                <c:pt idx="53423">
                  <c:v>1</c:v>
                </c:pt>
                <c:pt idx="53424">
                  <c:v>1</c:v>
                </c:pt>
                <c:pt idx="53425">
                  <c:v>1</c:v>
                </c:pt>
                <c:pt idx="53426">
                  <c:v>1</c:v>
                </c:pt>
                <c:pt idx="53427">
                  <c:v>1</c:v>
                </c:pt>
                <c:pt idx="53428">
                  <c:v>1</c:v>
                </c:pt>
                <c:pt idx="53429">
                  <c:v>1</c:v>
                </c:pt>
                <c:pt idx="53430">
                  <c:v>1</c:v>
                </c:pt>
                <c:pt idx="53431">
                  <c:v>1</c:v>
                </c:pt>
                <c:pt idx="53432">
                  <c:v>1</c:v>
                </c:pt>
                <c:pt idx="53433">
                  <c:v>1</c:v>
                </c:pt>
                <c:pt idx="53434">
                  <c:v>1</c:v>
                </c:pt>
                <c:pt idx="53435">
                  <c:v>1</c:v>
                </c:pt>
                <c:pt idx="53436">
                  <c:v>1</c:v>
                </c:pt>
                <c:pt idx="53437">
                  <c:v>1</c:v>
                </c:pt>
                <c:pt idx="53438">
                  <c:v>1</c:v>
                </c:pt>
                <c:pt idx="53439">
                  <c:v>1</c:v>
                </c:pt>
                <c:pt idx="53440">
                  <c:v>0.85714285700000004</c:v>
                </c:pt>
                <c:pt idx="53441">
                  <c:v>1</c:v>
                </c:pt>
                <c:pt idx="53442">
                  <c:v>1</c:v>
                </c:pt>
                <c:pt idx="53443">
                  <c:v>1</c:v>
                </c:pt>
                <c:pt idx="53444">
                  <c:v>1</c:v>
                </c:pt>
                <c:pt idx="53445">
                  <c:v>1</c:v>
                </c:pt>
                <c:pt idx="53446">
                  <c:v>1</c:v>
                </c:pt>
                <c:pt idx="53447">
                  <c:v>1</c:v>
                </c:pt>
                <c:pt idx="53448">
                  <c:v>1</c:v>
                </c:pt>
                <c:pt idx="53449">
                  <c:v>1</c:v>
                </c:pt>
                <c:pt idx="53450">
                  <c:v>1</c:v>
                </c:pt>
                <c:pt idx="53451">
                  <c:v>0.85714285700000004</c:v>
                </c:pt>
                <c:pt idx="53452">
                  <c:v>1</c:v>
                </c:pt>
                <c:pt idx="53453">
                  <c:v>1</c:v>
                </c:pt>
                <c:pt idx="53454">
                  <c:v>1</c:v>
                </c:pt>
                <c:pt idx="53455">
                  <c:v>1</c:v>
                </c:pt>
                <c:pt idx="53456">
                  <c:v>1</c:v>
                </c:pt>
                <c:pt idx="53457">
                  <c:v>1</c:v>
                </c:pt>
                <c:pt idx="53458">
                  <c:v>1</c:v>
                </c:pt>
                <c:pt idx="53459">
                  <c:v>1</c:v>
                </c:pt>
                <c:pt idx="53460">
                  <c:v>1</c:v>
                </c:pt>
                <c:pt idx="53461">
                  <c:v>0.71428571399999996</c:v>
                </c:pt>
                <c:pt idx="53462">
                  <c:v>1</c:v>
                </c:pt>
                <c:pt idx="53463">
                  <c:v>1</c:v>
                </c:pt>
                <c:pt idx="53464">
                  <c:v>1</c:v>
                </c:pt>
                <c:pt idx="53465">
                  <c:v>1</c:v>
                </c:pt>
                <c:pt idx="53466">
                  <c:v>1</c:v>
                </c:pt>
                <c:pt idx="53467">
                  <c:v>1</c:v>
                </c:pt>
                <c:pt idx="53468">
                  <c:v>1</c:v>
                </c:pt>
                <c:pt idx="53469">
                  <c:v>1</c:v>
                </c:pt>
                <c:pt idx="53470">
                  <c:v>1</c:v>
                </c:pt>
                <c:pt idx="53471">
                  <c:v>0.85714285700000004</c:v>
                </c:pt>
                <c:pt idx="53472">
                  <c:v>1</c:v>
                </c:pt>
                <c:pt idx="53473">
                  <c:v>1</c:v>
                </c:pt>
                <c:pt idx="53474">
                  <c:v>1</c:v>
                </c:pt>
                <c:pt idx="53475">
                  <c:v>1</c:v>
                </c:pt>
                <c:pt idx="53476">
                  <c:v>1</c:v>
                </c:pt>
                <c:pt idx="53477">
                  <c:v>1</c:v>
                </c:pt>
                <c:pt idx="53478">
                  <c:v>1</c:v>
                </c:pt>
                <c:pt idx="53479">
                  <c:v>1</c:v>
                </c:pt>
                <c:pt idx="53480">
                  <c:v>1</c:v>
                </c:pt>
                <c:pt idx="53481">
                  <c:v>1</c:v>
                </c:pt>
                <c:pt idx="53482">
                  <c:v>1</c:v>
                </c:pt>
                <c:pt idx="53483">
                  <c:v>1</c:v>
                </c:pt>
                <c:pt idx="53484">
                  <c:v>1</c:v>
                </c:pt>
                <c:pt idx="53485">
                  <c:v>1</c:v>
                </c:pt>
                <c:pt idx="53486">
                  <c:v>1</c:v>
                </c:pt>
                <c:pt idx="53487">
                  <c:v>1</c:v>
                </c:pt>
                <c:pt idx="53488">
                  <c:v>1</c:v>
                </c:pt>
                <c:pt idx="53489">
                  <c:v>1</c:v>
                </c:pt>
                <c:pt idx="53490">
                  <c:v>0.85714285700000004</c:v>
                </c:pt>
                <c:pt idx="53491">
                  <c:v>1</c:v>
                </c:pt>
                <c:pt idx="53492">
                  <c:v>1</c:v>
                </c:pt>
                <c:pt idx="53493">
                  <c:v>1</c:v>
                </c:pt>
                <c:pt idx="53494">
                  <c:v>1</c:v>
                </c:pt>
                <c:pt idx="53495">
                  <c:v>1</c:v>
                </c:pt>
                <c:pt idx="53496">
                  <c:v>1</c:v>
                </c:pt>
                <c:pt idx="53497">
                  <c:v>0.85714285700000004</c:v>
                </c:pt>
                <c:pt idx="53498">
                  <c:v>1</c:v>
                </c:pt>
                <c:pt idx="53499">
                  <c:v>1</c:v>
                </c:pt>
                <c:pt idx="53500">
                  <c:v>1</c:v>
                </c:pt>
                <c:pt idx="53501">
                  <c:v>1</c:v>
                </c:pt>
                <c:pt idx="53502">
                  <c:v>1</c:v>
                </c:pt>
                <c:pt idx="53503">
                  <c:v>1</c:v>
                </c:pt>
                <c:pt idx="53504">
                  <c:v>1</c:v>
                </c:pt>
                <c:pt idx="53505">
                  <c:v>1</c:v>
                </c:pt>
                <c:pt idx="53506">
                  <c:v>1</c:v>
                </c:pt>
                <c:pt idx="53507">
                  <c:v>1</c:v>
                </c:pt>
                <c:pt idx="53508">
                  <c:v>1</c:v>
                </c:pt>
                <c:pt idx="53509">
                  <c:v>1</c:v>
                </c:pt>
                <c:pt idx="53510">
                  <c:v>1</c:v>
                </c:pt>
                <c:pt idx="53511">
                  <c:v>1</c:v>
                </c:pt>
                <c:pt idx="53512">
                  <c:v>1</c:v>
                </c:pt>
                <c:pt idx="53513">
                  <c:v>1</c:v>
                </c:pt>
                <c:pt idx="53514">
                  <c:v>1</c:v>
                </c:pt>
                <c:pt idx="53515">
                  <c:v>0.85714285700000004</c:v>
                </c:pt>
                <c:pt idx="53516">
                  <c:v>1</c:v>
                </c:pt>
                <c:pt idx="53517">
                  <c:v>1</c:v>
                </c:pt>
                <c:pt idx="53518">
                  <c:v>1</c:v>
                </c:pt>
                <c:pt idx="53519">
                  <c:v>1</c:v>
                </c:pt>
                <c:pt idx="53520">
                  <c:v>1</c:v>
                </c:pt>
                <c:pt idx="53521">
                  <c:v>1</c:v>
                </c:pt>
                <c:pt idx="53522">
                  <c:v>1</c:v>
                </c:pt>
                <c:pt idx="53523">
                  <c:v>1</c:v>
                </c:pt>
                <c:pt idx="53524">
                  <c:v>1</c:v>
                </c:pt>
                <c:pt idx="53525">
                  <c:v>1</c:v>
                </c:pt>
                <c:pt idx="53526">
                  <c:v>1</c:v>
                </c:pt>
                <c:pt idx="53527">
                  <c:v>1</c:v>
                </c:pt>
                <c:pt idx="53528">
                  <c:v>1</c:v>
                </c:pt>
                <c:pt idx="53529">
                  <c:v>1</c:v>
                </c:pt>
                <c:pt idx="53530">
                  <c:v>1</c:v>
                </c:pt>
                <c:pt idx="53531">
                  <c:v>1</c:v>
                </c:pt>
                <c:pt idx="53532">
                  <c:v>1</c:v>
                </c:pt>
                <c:pt idx="53533">
                  <c:v>1</c:v>
                </c:pt>
                <c:pt idx="53534">
                  <c:v>1</c:v>
                </c:pt>
                <c:pt idx="53535">
                  <c:v>1</c:v>
                </c:pt>
                <c:pt idx="53536">
                  <c:v>1</c:v>
                </c:pt>
                <c:pt idx="53537">
                  <c:v>1</c:v>
                </c:pt>
                <c:pt idx="53538">
                  <c:v>1</c:v>
                </c:pt>
                <c:pt idx="53539">
                  <c:v>1</c:v>
                </c:pt>
                <c:pt idx="53540">
                  <c:v>1</c:v>
                </c:pt>
                <c:pt idx="53541">
                  <c:v>1</c:v>
                </c:pt>
                <c:pt idx="53542">
                  <c:v>1</c:v>
                </c:pt>
                <c:pt idx="53543">
                  <c:v>1</c:v>
                </c:pt>
                <c:pt idx="53544">
                  <c:v>1</c:v>
                </c:pt>
                <c:pt idx="53545">
                  <c:v>1</c:v>
                </c:pt>
                <c:pt idx="53546">
                  <c:v>0.85714285700000004</c:v>
                </c:pt>
                <c:pt idx="53547">
                  <c:v>1</c:v>
                </c:pt>
                <c:pt idx="53548">
                  <c:v>1</c:v>
                </c:pt>
                <c:pt idx="53549">
                  <c:v>0.85714285700000004</c:v>
                </c:pt>
                <c:pt idx="53550">
                  <c:v>1</c:v>
                </c:pt>
                <c:pt idx="53551">
                  <c:v>1</c:v>
                </c:pt>
                <c:pt idx="53552">
                  <c:v>1</c:v>
                </c:pt>
                <c:pt idx="53553">
                  <c:v>1</c:v>
                </c:pt>
                <c:pt idx="53554">
                  <c:v>1</c:v>
                </c:pt>
                <c:pt idx="53555">
                  <c:v>1</c:v>
                </c:pt>
                <c:pt idx="53556">
                  <c:v>1</c:v>
                </c:pt>
                <c:pt idx="53557">
                  <c:v>1</c:v>
                </c:pt>
                <c:pt idx="53558">
                  <c:v>1</c:v>
                </c:pt>
                <c:pt idx="53559">
                  <c:v>1</c:v>
                </c:pt>
                <c:pt idx="53560">
                  <c:v>1</c:v>
                </c:pt>
                <c:pt idx="53561">
                  <c:v>1</c:v>
                </c:pt>
                <c:pt idx="53562">
                  <c:v>1</c:v>
                </c:pt>
                <c:pt idx="53563">
                  <c:v>1</c:v>
                </c:pt>
                <c:pt idx="53564">
                  <c:v>1</c:v>
                </c:pt>
                <c:pt idx="53565">
                  <c:v>1</c:v>
                </c:pt>
                <c:pt idx="53566">
                  <c:v>1</c:v>
                </c:pt>
                <c:pt idx="53567">
                  <c:v>1</c:v>
                </c:pt>
                <c:pt idx="53568">
                  <c:v>1</c:v>
                </c:pt>
                <c:pt idx="53569">
                  <c:v>1</c:v>
                </c:pt>
                <c:pt idx="53570">
                  <c:v>0.85714285700000004</c:v>
                </c:pt>
                <c:pt idx="53571">
                  <c:v>1</c:v>
                </c:pt>
                <c:pt idx="53572">
                  <c:v>0.85714285700000004</c:v>
                </c:pt>
                <c:pt idx="53573">
                  <c:v>1</c:v>
                </c:pt>
                <c:pt idx="53574">
                  <c:v>1</c:v>
                </c:pt>
                <c:pt idx="53575">
                  <c:v>0.85714285700000004</c:v>
                </c:pt>
                <c:pt idx="53576">
                  <c:v>0.85714285700000004</c:v>
                </c:pt>
                <c:pt idx="53577">
                  <c:v>1</c:v>
                </c:pt>
                <c:pt idx="53578">
                  <c:v>1</c:v>
                </c:pt>
                <c:pt idx="53579">
                  <c:v>1</c:v>
                </c:pt>
                <c:pt idx="53580">
                  <c:v>0.85714285700000004</c:v>
                </c:pt>
                <c:pt idx="53581">
                  <c:v>0.85714285700000004</c:v>
                </c:pt>
                <c:pt idx="53582">
                  <c:v>1</c:v>
                </c:pt>
                <c:pt idx="53583">
                  <c:v>1</c:v>
                </c:pt>
                <c:pt idx="53584">
                  <c:v>1</c:v>
                </c:pt>
                <c:pt idx="53585">
                  <c:v>1</c:v>
                </c:pt>
                <c:pt idx="53586">
                  <c:v>1</c:v>
                </c:pt>
                <c:pt idx="53587">
                  <c:v>0.85714285700000004</c:v>
                </c:pt>
                <c:pt idx="53588">
                  <c:v>1</c:v>
                </c:pt>
                <c:pt idx="53589">
                  <c:v>1</c:v>
                </c:pt>
                <c:pt idx="53590">
                  <c:v>1</c:v>
                </c:pt>
                <c:pt idx="53591">
                  <c:v>1</c:v>
                </c:pt>
                <c:pt idx="53592">
                  <c:v>1</c:v>
                </c:pt>
                <c:pt idx="53593">
                  <c:v>1</c:v>
                </c:pt>
                <c:pt idx="53594">
                  <c:v>1</c:v>
                </c:pt>
                <c:pt idx="53595">
                  <c:v>1</c:v>
                </c:pt>
                <c:pt idx="53596">
                  <c:v>1</c:v>
                </c:pt>
                <c:pt idx="53597">
                  <c:v>1</c:v>
                </c:pt>
                <c:pt idx="53598">
                  <c:v>1</c:v>
                </c:pt>
                <c:pt idx="53599">
                  <c:v>1</c:v>
                </c:pt>
                <c:pt idx="53600">
                  <c:v>1</c:v>
                </c:pt>
                <c:pt idx="53601">
                  <c:v>1</c:v>
                </c:pt>
                <c:pt idx="53602">
                  <c:v>1</c:v>
                </c:pt>
                <c:pt idx="53603">
                  <c:v>1</c:v>
                </c:pt>
                <c:pt idx="53604">
                  <c:v>1</c:v>
                </c:pt>
                <c:pt idx="53605">
                  <c:v>1</c:v>
                </c:pt>
                <c:pt idx="53606">
                  <c:v>1</c:v>
                </c:pt>
                <c:pt idx="53607">
                  <c:v>1</c:v>
                </c:pt>
                <c:pt idx="53608">
                  <c:v>1</c:v>
                </c:pt>
                <c:pt idx="53609">
                  <c:v>1</c:v>
                </c:pt>
                <c:pt idx="53610">
                  <c:v>1</c:v>
                </c:pt>
                <c:pt idx="53611">
                  <c:v>1</c:v>
                </c:pt>
                <c:pt idx="53612">
                  <c:v>1</c:v>
                </c:pt>
                <c:pt idx="53613">
                  <c:v>1</c:v>
                </c:pt>
                <c:pt idx="53614">
                  <c:v>1</c:v>
                </c:pt>
                <c:pt idx="53615">
                  <c:v>1</c:v>
                </c:pt>
                <c:pt idx="53616">
                  <c:v>1</c:v>
                </c:pt>
                <c:pt idx="53617">
                  <c:v>1</c:v>
                </c:pt>
                <c:pt idx="53618">
                  <c:v>1</c:v>
                </c:pt>
                <c:pt idx="53619">
                  <c:v>1</c:v>
                </c:pt>
                <c:pt idx="53620">
                  <c:v>1</c:v>
                </c:pt>
                <c:pt idx="53621">
                  <c:v>1</c:v>
                </c:pt>
                <c:pt idx="53622">
                  <c:v>1</c:v>
                </c:pt>
                <c:pt idx="53623">
                  <c:v>1</c:v>
                </c:pt>
                <c:pt idx="53624">
                  <c:v>1</c:v>
                </c:pt>
                <c:pt idx="53625">
                  <c:v>1</c:v>
                </c:pt>
                <c:pt idx="53626">
                  <c:v>1</c:v>
                </c:pt>
                <c:pt idx="53627">
                  <c:v>1</c:v>
                </c:pt>
                <c:pt idx="53628">
                  <c:v>1</c:v>
                </c:pt>
                <c:pt idx="53629">
                  <c:v>1</c:v>
                </c:pt>
                <c:pt idx="53630">
                  <c:v>0.85714285700000004</c:v>
                </c:pt>
                <c:pt idx="53631">
                  <c:v>1</c:v>
                </c:pt>
                <c:pt idx="53632">
                  <c:v>1</c:v>
                </c:pt>
                <c:pt idx="53633">
                  <c:v>1</c:v>
                </c:pt>
                <c:pt idx="53634">
                  <c:v>1</c:v>
                </c:pt>
                <c:pt idx="53635">
                  <c:v>1</c:v>
                </c:pt>
                <c:pt idx="53636">
                  <c:v>1</c:v>
                </c:pt>
                <c:pt idx="53637">
                  <c:v>1</c:v>
                </c:pt>
                <c:pt idx="53638">
                  <c:v>1</c:v>
                </c:pt>
                <c:pt idx="53639">
                  <c:v>1</c:v>
                </c:pt>
                <c:pt idx="53640">
                  <c:v>1</c:v>
                </c:pt>
                <c:pt idx="53641">
                  <c:v>1</c:v>
                </c:pt>
                <c:pt idx="53642">
                  <c:v>1</c:v>
                </c:pt>
                <c:pt idx="53643">
                  <c:v>1</c:v>
                </c:pt>
                <c:pt idx="53644">
                  <c:v>1</c:v>
                </c:pt>
                <c:pt idx="53645">
                  <c:v>1</c:v>
                </c:pt>
                <c:pt idx="53646">
                  <c:v>1</c:v>
                </c:pt>
                <c:pt idx="53647">
                  <c:v>0.85714285700000004</c:v>
                </c:pt>
                <c:pt idx="53648">
                  <c:v>1</c:v>
                </c:pt>
                <c:pt idx="53649">
                  <c:v>1</c:v>
                </c:pt>
                <c:pt idx="53650">
                  <c:v>1</c:v>
                </c:pt>
                <c:pt idx="53651">
                  <c:v>1</c:v>
                </c:pt>
                <c:pt idx="53652">
                  <c:v>1</c:v>
                </c:pt>
                <c:pt idx="53653">
                  <c:v>1</c:v>
                </c:pt>
                <c:pt idx="53654">
                  <c:v>1</c:v>
                </c:pt>
                <c:pt idx="53655">
                  <c:v>1</c:v>
                </c:pt>
                <c:pt idx="53656">
                  <c:v>1</c:v>
                </c:pt>
                <c:pt idx="53657">
                  <c:v>1</c:v>
                </c:pt>
                <c:pt idx="53658">
                  <c:v>1</c:v>
                </c:pt>
                <c:pt idx="53659">
                  <c:v>1</c:v>
                </c:pt>
                <c:pt idx="53660">
                  <c:v>1</c:v>
                </c:pt>
                <c:pt idx="53661">
                  <c:v>1</c:v>
                </c:pt>
                <c:pt idx="53662">
                  <c:v>0.85714285700000004</c:v>
                </c:pt>
                <c:pt idx="53663">
                  <c:v>1</c:v>
                </c:pt>
                <c:pt idx="53664">
                  <c:v>1</c:v>
                </c:pt>
                <c:pt idx="53665">
                  <c:v>0.85714285700000004</c:v>
                </c:pt>
                <c:pt idx="53666">
                  <c:v>1</c:v>
                </c:pt>
                <c:pt idx="53667">
                  <c:v>1</c:v>
                </c:pt>
                <c:pt idx="53668">
                  <c:v>1</c:v>
                </c:pt>
                <c:pt idx="53669">
                  <c:v>1</c:v>
                </c:pt>
                <c:pt idx="53670">
                  <c:v>1</c:v>
                </c:pt>
                <c:pt idx="53671">
                  <c:v>1</c:v>
                </c:pt>
                <c:pt idx="53672">
                  <c:v>1</c:v>
                </c:pt>
                <c:pt idx="53673">
                  <c:v>1</c:v>
                </c:pt>
                <c:pt idx="53674">
                  <c:v>1</c:v>
                </c:pt>
                <c:pt idx="53675">
                  <c:v>1</c:v>
                </c:pt>
                <c:pt idx="53676">
                  <c:v>1</c:v>
                </c:pt>
                <c:pt idx="53677">
                  <c:v>1</c:v>
                </c:pt>
                <c:pt idx="53678">
                  <c:v>1</c:v>
                </c:pt>
                <c:pt idx="53679">
                  <c:v>1</c:v>
                </c:pt>
                <c:pt idx="53680">
                  <c:v>0.85714285700000004</c:v>
                </c:pt>
                <c:pt idx="53681">
                  <c:v>1</c:v>
                </c:pt>
                <c:pt idx="53682">
                  <c:v>1</c:v>
                </c:pt>
                <c:pt idx="53683">
                  <c:v>1</c:v>
                </c:pt>
                <c:pt idx="53684">
                  <c:v>1</c:v>
                </c:pt>
                <c:pt idx="53685">
                  <c:v>1</c:v>
                </c:pt>
                <c:pt idx="53686">
                  <c:v>1</c:v>
                </c:pt>
                <c:pt idx="53687">
                  <c:v>1</c:v>
                </c:pt>
                <c:pt idx="53688">
                  <c:v>1</c:v>
                </c:pt>
                <c:pt idx="53689">
                  <c:v>1</c:v>
                </c:pt>
                <c:pt idx="53690">
                  <c:v>1</c:v>
                </c:pt>
                <c:pt idx="53691">
                  <c:v>1</c:v>
                </c:pt>
                <c:pt idx="53692">
                  <c:v>1</c:v>
                </c:pt>
                <c:pt idx="53693">
                  <c:v>1</c:v>
                </c:pt>
                <c:pt idx="53694">
                  <c:v>1</c:v>
                </c:pt>
                <c:pt idx="53695">
                  <c:v>1</c:v>
                </c:pt>
                <c:pt idx="53696">
                  <c:v>1</c:v>
                </c:pt>
                <c:pt idx="53697">
                  <c:v>0.85714285700000004</c:v>
                </c:pt>
                <c:pt idx="53698">
                  <c:v>1</c:v>
                </c:pt>
                <c:pt idx="53699">
                  <c:v>1</c:v>
                </c:pt>
                <c:pt idx="53700">
                  <c:v>1</c:v>
                </c:pt>
                <c:pt idx="53701">
                  <c:v>1</c:v>
                </c:pt>
                <c:pt idx="53702">
                  <c:v>1</c:v>
                </c:pt>
                <c:pt idx="53703">
                  <c:v>1</c:v>
                </c:pt>
                <c:pt idx="53704">
                  <c:v>1</c:v>
                </c:pt>
                <c:pt idx="53705">
                  <c:v>1</c:v>
                </c:pt>
                <c:pt idx="53706">
                  <c:v>1</c:v>
                </c:pt>
                <c:pt idx="53707">
                  <c:v>1</c:v>
                </c:pt>
                <c:pt idx="53708">
                  <c:v>1</c:v>
                </c:pt>
                <c:pt idx="53709">
                  <c:v>1</c:v>
                </c:pt>
                <c:pt idx="53710">
                  <c:v>1</c:v>
                </c:pt>
                <c:pt idx="53711">
                  <c:v>1</c:v>
                </c:pt>
                <c:pt idx="53712">
                  <c:v>1</c:v>
                </c:pt>
                <c:pt idx="53713">
                  <c:v>1</c:v>
                </c:pt>
                <c:pt idx="53714">
                  <c:v>1</c:v>
                </c:pt>
                <c:pt idx="53715">
                  <c:v>1</c:v>
                </c:pt>
                <c:pt idx="53716">
                  <c:v>1</c:v>
                </c:pt>
                <c:pt idx="53717">
                  <c:v>1</c:v>
                </c:pt>
                <c:pt idx="53718">
                  <c:v>1</c:v>
                </c:pt>
                <c:pt idx="53719">
                  <c:v>1</c:v>
                </c:pt>
                <c:pt idx="53720">
                  <c:v>1</c:v>
                </c:pt>
                <c:pt idx="53721">
                  <c:v>1</c:v>
                </c:pt>
                <c:pt idx="53722">
                  <c:v>1</c:v>
                </c:pt>
                <c:pt idx="53723">
                  <c:v>1</c:v>
                </c:pt>
                <c:pt idx="53724">
                  <c:v>1</c:v>
                </c:pt>
                <c:pt idx="53725">
                  <c:v>1</c:v>
                </c:pt>
                <c:pt idx="53726">
                  <c:v>1</c:v>
                </c:pt>
                <c:pt idx="53727">
                  <c:v>1</c:v>
                </c:pt>
                <c:pt idx="53728">
                  <c:v>1</c:v>
                </c:pt>
                <c:pt idx="53729">
                  <c:v>1</c:v>
                </c:pt>
                <c:pt idx="53730">
                  <c:v>1</c:v>
                </c:pt>
                <c:pt idx="53731">
                  <c:v>1</c:v>
                </c:pt>
                <c:pt idx="53732">
                  <c:v>1</c:v>
                </c:pt>
                <c:pt idx="53733">
                  <c:v>1</c:v>
                </c:pt>
                <c:pt idx="53734">
                  <c:v>1</c:v>
                </c:pt>
                <c:pt idx="53735">
                  <c:v>1</c:v>
                </c:pt>
                <c:pt idx="53736">
                  <c:v>1</c:v>
                </c:pt>
                <c:pt idx="53737">
                  <c:v>1</c:v>
                </c:pt>
                <c:pt idx="53738">
                  <c:v>1</c:v>
                </c:pt>
                <c:pt idx="53739">
                  <c:v>1</c:v>
                </c:pt>
                <c:pt idx="53740">
                  <c:v>1</c:v>
                </c:pt>
                <c:pt idx="53741">
                  <c:v>1</c:v>
                </c:pt>
                <c:pt idx="53742">
                  <c:v>1</c:v>
                </c:pt>
                <c:pt idx="53743">
                  <c:v>1</c:v>
                </c:pt>
                <c:pt idx="53744">
                  <c:v>1</c:v>
                </c:pt>
                <c:pt idx="53745">
                  <c:v>1</c:v>
                </c:pt>
                <c:pt idx="53746">
                  <c:v>1</c:v>
                </c:pt>
                <c:pt idx="53747">
                  <c:v>1</c:v>
                </c:pt>
                <c:pt idx="53748">
                  <c:v>0.85714285700000004</c:v>
                </c:pt>
                <c:pt idx="53749">
                  <c:v>1</c:v>
                </c:pt>
                <c:pt idx="53750">
                  <c:v>1</c:v>
                </c:pt>
                <c:pt idx="53751">
                  <c:v>1</c:v>
                </c:pt>
                <c:pt idx="53752">
                  <c:v>1</c:v>
                </c:pt>
                <c:pt idx="53753">
                  <c:v>1</c:v>
                </c:pt>
                <c:pt idx="53754">
                  <c:v>1</c:v>
                </c:pt>
                <c:pt idx="53755">
                  <c:v>1</c:v>
                </c:pt>
                <c:pt idx="53756">
                  <c:v>1</c:v>
                </c:pt>
                <c:pt idx="53757">
                  <c:v>1</c:v>
                </c:pt>
                <c:pt idx="53758">
                  <c:v>1</c:v>
                </c:pt>
                <c:pt idx="53759">
                  <c:v>1</c:v>
                </c:pt>
                <c:pt idx="53760">
                  <c:v>1</c:v>
                </c:pt>
                <c:pt idx="53761">
                  <c:v>1</c:v>
                </c:pt>
                <c:pt idx="53762">
                  <c:v>1</c:v>
                </c:pt>
                <c:pt idx="53763">
                  <c:v>1</c:v>
                </c:pt>
                <c:pt idx="53764">
                  <c:v>1</c:v>
                </c:pt>
                <c:pt idx="53765">
                  <c:v>1</c:v>
                </c:pt>
                <c:pt idx="53766">
                  <c:v>1</c:v>
                </c:pt>
                <c:pt idx="53767">
                  <c:v>1</c:v>
                </c:pt>
                <c:pt idx="53768">
                  <c:v>1</c:v>
                </c:pt>
                <c:pt idx="53769">
                  <c:v>1</c:v>
                </c:pt>
                <c:pt idx="53770">
                  <c:v>1</c:v>
                </c:pt>
                <c:pt idx="53771">
                  <c:v>1</c:v>
                </c:pt>
                <c:pt idx="53772">
                  <c:v>1</c:v>
                </c:pt>
                <c:pt idx="53773">
                  <c:v>1</c:v>
                </c:pt>
                <c:pt idx="53774">
                  <c:v>1</c:v>
                </c:pt>
                <c:pt idx="53775">
                  <c:v>1</c:v>
                </c:pt>
                <c:pt idx="53776">
                  <c:v>1</c:v>
                </c:pt>
                <c:pt idx="53777">
                  <c:v>0.85714285700000004</c:v>
                </c:pt>
                <c:pt idx="53778">
                  <c:v>1</c:v>
                </c:pt>
                <c:pt idx="53779">
                  <c:v>1</c:v>
                </c:pt>
                <c:pt idx="53780">
                  <c:v>1</c:v>
                </c:pt>
                <c:pt idx="53781">
                  <c:v>1</c:v>
                </c:pt>
                <c:pt idx="53782">
                  <c:v>0.85714285700000004</c:v>
                </c:pt>
                <c:pt idx="53783">
                  <c:v>1</c:v>
                </c:pt>
                <c:pt idx="53784">
                  <c:v>1</c:v>
                </c:pt>
                <c:pt idx="53785">
                  <c:v>1</c:v>
                </c:pt>
                <c:pt idx="53786">
                  <c:v>1</c:v>
                </c:pt>
                <c:pt idx="53787">
                  <c:v>1</c:v>
                </c:pt>
                <c:pt idx="53788">
                  <c:v>1</c:v>
                </c:pt>
                <c:pt idx="53789">
                  <c:v>1</c:v>
                </c:pt>
                <c:pt idx="53790">
                  <c:v>1</c:v>
                </c:pt>
                <c:pt idx="53791">
                  <c:v>1</c:v>
                </c:pt>
                <c:pt idx="53792">
                  <c:v>1</c:v>
                </c:pt>
                <c:pt idx="53793">
                  <c:v>1</c:v>
                </c:pt>
                <c:pt idx="53794">
                  <c:v>1</c:v>
                </c:pt>
                <c:pt idx="53795">
                  <c:v>1</c:v>
                </c:pt>
                <c:pt idx="53796">
                  <c:v>1</c:v>
                </c:pt>
                <c:pt idx="53797">
                  <c:v>1</c:v>
                </c:pt>
                <c:pt idx="53798">
                  <c:v>1</c:v>
                </c:pt>
                <c:pt idx="53799">
                  <c:v>1</c:v>
                </c:pt>
                <c:pt idx="53800">
                  <c:v>1</c:v>
                </c:pt>
                <c:pt idx="53801">
                  <c:v>1</c:v>
                </c:pt>
                <c:pt idx="53802">
                  <c:v>1</c:v>
                </c:pt>
                <c:pt idx="53803">
                  <c:v>1</c:v>
                </c:pt>
                <c:pt idx="53804">
                  <c:v>1</c:v>
                </c:pt>
                <c:pt idx="53805">
                  <c:v>1</c:v>
                </c:pt>
                <c:pt idx="53806">
                  <c:v>1</c:v>
                </c:pt>
                <c:pt idx="53807">
                  <c:v>1</c:v>
                </c:pt>
                <c:pt idx="53808">
                  <c:v>1</c:v>
                </c:pt>
                <c:pt idx="53809">
                  <c:v>1</c:v>
                </c:pt>
                <c:pt idx="53810">
                  <c:v>1</c:v>
                </c:pt>
                <c:pt idx="53811">
                  <c:v>1</c:v>
                </c:pt>
                <c:pt idx="53812">
                  <c:v>1</c:v>
                </c:pt>
                <c:pt idx="53813">
                  <c:v>1</c:v>
                </c:pt>
                <c:pt idx="53814">
                  <c:v>1</c:v>
                </c:pt>
                <c:pt idx="53815">
                  <c:v>1</c:v>
                </c:pt>
                <c:pt idx="53816">
                  <c:v>1</c:v>
                </c:pt>
                <c:pt idx="53817">
                  <c:v>1</c:v>
                </c:pt>
                <c:pt idx="53818">
                  <c:v>1</c:v>
                </c:pt>
                <c:pt idx="53819">
                  <c:v>1</c:v>
                </c:pt>
                <c:pt idx="53820">
                  <c:v>1</c:v>
                </c:pt>
                <c:pt idx="53821">
                  <c:v>1</c:v>
                </c:pt>
                <c:pt idx="53822">
                  <c:v>1</c:v>
                </c:pt>
                <c:pt idx="53823">
                  <c:v>1</c:v>
                </c:pt>
                <c:pt idx="53824">
                  <c:v>1</c:v>
                </c:pt>
                <c:pt idx="53825">
                  <c:v>1</c:v>
                </c:pt>
                <c:pt idx="53826">
                  <c:v>0.85714285700000004</c:v>
                </c:pt>
                <c:pt idx="53827">
                  <c:v>1</c:v>
                </c:pt>
                <c:pt idx="53828">
                  <c:v>1</c:v>
                </c:pt>
                <c:pt idx="53829">
                  <c:v>0.428571429</c:v>
                </c:pt>
                <c:pt idx="53830">
                  <c:v>1</c:v>
                </c:pt>
                <c:pt idx="53831">
                  <c:v>1</c:v>
                </c:pt>
                <c:pt idx="53832">
                  <c:v>1</c:v>
                </c:pt>
                <c:pt idx="53833">
                  <c:v>1</c:v>
                </c:pt>
                <c:pt idx="53834">
                  <c:v>1</c:v>
                </c:pt>
                <c:pt idx="53835">
                  <c:v>1</c:v>
                </c:pt>
                <c:pt idx="53836">
                  <c:v>1</c:v>
                </c:pt>
                <c:pt idx="53837">
                  <c:v>1</c:v>
                </c:pt>
                <c:pt idx="53838">
                  <c:v>1</c:v>
                </c:pt>
                <c:pt idx="53839">
                  <c:v>1</c:v>
                </c:pt>
                <c:pt idx="53840">
                  <c:v>1</c:v>
                </c:pt>
                <c:pt idx="53841">
                  <c:v>1</c:v>
                </c:pt>
                <c:pt idx="53842">
                  <c:v>1</c:v>
                </c:pt>
                <c:pt idx="53843">
                  <c:v>1</c:v>
                </c:pt>
                <c:pt idx="53844">
                  <c:v>0.85714285700000004</c:v>
                </c:pt>
                <c:pt idx="53845">
                  <c:v>1</c:v>
                </c:pt>
                <c:pt idx="53846">
                  <c:v>1</c:v>
                </c:pt>
                <c:pt idx="53847">
                  <c:v>1</c:v>
                </c:pt>
                <c:pt idx="53848">
                  <c:v>1</c:v>
                </c:pt>
                <c:pt idx="53849">
                  <c:v>1</c:v>
                </c:pt>
                <c:pt idx="53850">
                  <c:v>1</c:v>
                </c:pt>
                <c:pt idx="53851">
                  <c:v>1</c:v>
                </c:pt>
                <c:pt idx="53852">
                  <c:v>1</c:v>
                </c:pt>
                <c:pt idx="53853">
                  <c:v>1</c:v>
                </c:pt>
                <c:pt idx="53854">
                  <c:v>1</c:v>
                </c:pt>
                <c:pt idx="53855">
                  <c:v>1</c:v>
                </c:pt>
                <c:pt idx="53856">
                  <c:v>1</c:v>
                </c:pt>
                <c:pt idx="53857">
                  <c:v>1</c:v>
                </c:pt>
                <c:pt idx="53858">
                  <c:v>1</c:v>
                </c:pt>
                <c:pt idx="53859">
                  <c:v>1</c:v>
                </c:pt>
                <c:pt idx="53860">
                  <c:v>1</c:v>
                </c:pt>
                <c:pt idx="53861">
                  <c:v>1</c:v>
                </c:pt>
                <c:pt idx="53862">
                  <c:v>1</c:v>
                </c:pt>
                <c:pt idx="53863">
                  <c:v>1</c:v>
                </c:pt>
                <c:pt idx="53864">
                  <c:v>1</c:v>
                </c:pt>
                <c:pt idx="53865">
                  <c:v>1</c:v>
                </c:pt>
                <c:pt idx="53866">
                  <c:v>1</c:v>
                </c:pt>
                <c:pt idx="53867">
                  <c:v>1</c:v>
                </c:pt>
                <c:pt idx="53868">
                  <c:v>1</c:v>
                </c:pt>
                <c:pt idx="53869">
                  <c:v>1</c:v>
                </c:pt>
                <c:pt idx="53870">
                  <c:v>1</c:v>
                </c:pt>
                <c:pt idx="53871">
                  <c:v>1</c:v>
                </c:pt>
                <c:pt idx="53872">
                  <c:v>1</c:v>
                </c:pt>
                <c:pt idx="53873">
                  <c:v>1</c:v>
                </c:pt>
                <c:pt idx="53874">
                  <c:v>1</c:v>
                </c:pt>
                <c:pt idx="53875">
                  <c:v>1</c:v>
                </c:pt>
                <c:pt idx="53876">
                  <c:v>1</c:v>
                </c:pt>
                <c:pt idx="53877">
                  <c:v>1</c:v>
                </c:pt>
                <c:pt idx="53878">
                  <c:v>1</c:v>
                </c:pt>
                <c:pt idx="53879">
                  <c:v>1</c:v>
                </c:pt>
                <c:pt idx="53880">
                  <c:v>1</c:v>
                </c:pt>
                <c:pt idx="53881">
                  <c:v>1</c:v>
                </c:pt>
                <c:pt idx="53882">
                  <c:v>1</c:v>
                </c:pt>
                <c:pt idx="53883">
                  <c:v>0.28571428599999998</c:v>
                </c:pt>
                <c:pt idx="53884">
                  <c:v>1</c:v>
                </c:pt>
                <c:pt idx="53885">
                  <c:v>1</c:v>
                </c:pt>
                <c:pt idx="53886">
                  <c:v>1</c:v>
                </c:pt>
                <c:pt idx="53887">
                  <c:v>1</c:v>
                </c:pt>
                <c:pt idx="53888">
                  <c:v>1</c:v>
                </c:pt>
                <c:pt idx="53889">
                  <c:v>1</c:v>
                </c:pt>
                <c:pt idx="53890">
                  <c:v>1</c:v>
                </c:pt>
                <c:pt idx="53891">
                  <c:v>0.85714285700000004</c:v>
                </c:pt>
                <c:pt idx="53892">
                  <c:v>1</c:v>
                </c:pt>
                <c:pt idx="53893">
                  <c:v>1</c:v>
                </c:pt>
                <c:pt idx="53894">
                  <c:v>1</c:v>
                </c:pt>
                <c:pt idx="53895">
                  <c:v>1</c:v>
                </c:pt>
                <c:pt idx="53896">
                  <c:v>1</c:v>
                </c:pt>
                <c:pt idx="53897">
                  <c:v>1</c:v>
                </c:pt>
                <c:pt idx="53898">
                  <c:v>1</c:v>
                </c:pt>
                <c:pt idx="53899">
                  <c:v>1</c:v>
                </c:pt>
                <c:pt idx="53900">
                  <c:v>1</c:v>
                </c:pt>
                <c:pt idx="53901">
                  <c:v>1</c:v>
                </c:pt>
                <c:pt idx="53902">
                  <c:v>1</c:v>
                </c:pt>
                <c:pt idx="53903">
                  <c:v>1</c:v>
                </c:pt>
                <c:pt idx="53904">
                  <c:v>1</c:v>
                </c:pt>
                <c:pt idx="53905">
                  <c:v>0.85714285700000004</c:v>
                </c:pt>
                <c:pt idx="53906">
                  <c:v>1</c:v>
                </c:pt>
                <c:pt idx="53907">
                  <c:v>1</c:v>
                </c:pt>
                <c:pt idx="53908">
                  <c:v>1</c:v>
                </c:pt>
                <c:pt idx="53909">
                  <c:v>0.85714285700000004</c:v>
                </c:pt>
                <c:pt idx="53910">
                  <c:v>1</c:v>
                </c:pt>
                <c:pt idx="53911">
                  <c:v>1</c:v>
                </c:pt>
                <c:pt idx="53912">
                  <c:v>1</c:v>
                </c:pt>
                <c:pt idx="53913">
                  <c:v>1</c:v>
                </c:pt>
                <c:pt idx="53914">
                  <c:v>1</c:v>
                </c:pt>
                <c:pt idx="53915">
                  <c:v>1</c:v>
                </c:pt>
                <c:pt idx="53916">
                  <c:v>0.85714285700000004</c:v>
                </c:pt>
                <c:pt idx="53917">
                  <c:v>1</c:v>
                </c:pt>
                <c:pt idx="53918">
                  <c:v>1</c:v>
                </c:pt>
                <c:pt idx="53919">
                  <c:v>0.85714285700000004</c:v>
                </c:pt>
                <c:pt idx="53920">
                  <c:v>0.85714285700000004</c:v>
                </c:pt>
                <c:pt idx="53921">
                  <c:v>1</c:v>
                </c:pt>
                <c:pt idx="53922">
                  <c:v>1</c:v>
                </c:pt>
                <c:pt idx="53923">
                  <c:v>0.85714285700000004</c:v>
                </c:pt>
                <c:pt idx="53924">
                  <c:v>1</c:v>
                </c:pt>
                <c:pt idx="53925">
                  <c:v>1</c:v>
                </c:pt>
                <c:pt idx="53926">
                  <c:v>1</c:v>
                </c:pt>
                <c:pt idx="53927">
                  <c:v>1</c:v>
                </c:pt>
                <c:pt idx="53928">
                  <c:v>1</c:v>
                </c:pt>
                <c:pt idx="53929">
                  <c:v>1</c:v>
                </c:pt>
                <c:pt idx="53930">
                  <c:v>1</c:v>
                </c:pt>
                <c:pt idx="53931">
                  <c:v>1</c:v>
                </c:pt>
                <c:pt idx="53932">
                  <c:v>1</c:v>
                </c:pt>
                <c:pt idx="53933">
                  <c:v>1</c:v>
                </c:pt>
                <c:pt idx="53934">
                  <c:v>1</c:v>
                </c:pt>
                <c:pt idx="53935">
                  <c:v>1</c:v>
                </c:pt>
                <c:pt idx="53936">
                  <c:v>1</c:v>
                </c:pt>
                <c:pt idx="53937">
                  <c:v>1</c:v>
                </c:pt>
                <c:pt idx="53938">
                  <c:v>1</c:v>
                </c:pt>
                <c:pt idx="53939">
                  <c:v>1</c:v>
                </c:pt>
                <c:pt idx="53940">
                  <c:v>1</c:v>
                </c:pt>
                <c:pt idx="53941">
                  <c:v>1</c:v>
                </c:pt>
                <c:pt idx="53942">
                  <c:v>1</c:v>
                </c:pt>
                <c:pt idx="53943">
                  <c:v>1</c:v>
                </c:pt>
                <c:pt idx="53944">
                  <c:v>1</c:v>
                </c:pt>
                <c:pt idx="53945">
                  <c:v>1</c:v>
                </c:pt>
                <c:pt idx="53946">
                  <c:v>1</c:v>
                </c:pt>
                <c:pt idx="53947">
                  <c:v>1</c:v>
                </c:pt>
                <c:pt idx="53948">
                  <c:v>1</c:v>
                </c:pt>
                <c:pt idx="53949">
                  <c:v>1</c:v>
                </c:pt>
                <c:pt idx="53950">
                  <c:v>1</c:v>
                </c:pt>
                <c:pt idx="53951">
                  <c:v>1</c:v>
                </c:pt>
                <c:pt idx="53952">
                  <c:v>1</c:v>
                </c:pt>
                <c:pt idx="53953">
                  <c:v>1</c:v>
                </c:pt>
                <c:pt idx="53954">
                  <c:v>1</c:v>
                </c:pt>
                <c:pt idx="53955">
                  <c:v>1</c:v>
                </c:pt>
                <c:pt idx="53956">
                  <c:v>1</c:v>
                </c:pt>
                <c:pt idx="53957">
                  <c:v>1</c:v>
                </c:pt>
                <c:pt idx="53958">
                  <c:v>1</c:v>
                </c:pt>
                <c:pt idx="53959">
                  <c:v>1</c:v>
                </c:pt>
                <c:pt idx="53960">
                  <c:v>1</c:v>
                </c:pt>
                <c:pt idx="53961">
                  <c:v>1</c:v>
                </c:pt>
                <c:pt idx="53962">
                  <c:v>1</c:v>
                </c:pt>
                <c:pt idx="53963">
                  <c:v>1</c:v>
                </c:pt>
                <c:pt idx="53964">
                  <c:v>1</c:v>
                </c:pt>
                <c:pt idx="53965">
                  <c:v>1</c:v>
                </c:pt>
                <c:pt idx="53966">
                  <c:v>1</c:v>
                </c:pt>
                <c:pt idx="53967">
                  <c:v>1</c:v>
                </c:pt>
                <c:pt idx="53968">
                  <c:v>1</c:v>
                </c:pt>
                <c:pt idx="53969">
                  <c:v>1</c:v>
                </c:pt>
                <c:pt idx="53970">
                  <c:v>1</c:v>
                </c:pt>
                <c:pt idx="53971">
                  <c:v>1</c:v>
                </c:pt>
                <c:pt idx="53972">
                  <c:v>1</c:v>
                </c:pt>
                <c:pt idx="53973">
                  <c:v>1</c:v>
                </c:pt>
                <c:pt idx="53974">
                  <c:v>1</c:v>
                </c:pt>
                <c:pt idx="53975">
                  <c:v>1</c:v>
                </c:pt>
                <c:pt idx="53976">
                  <c:v>1</c:v>
                </c:pt>
                <c:pt idx="53977">
                  <c:v>1</c:v>
                </c:pt>
                <c:pt idx="53978">
                  <c:v>1</c:v>
                </c:pt>
                <c:pt idx="53979">
                  <c:v>1</c:v>
                </c:pt>
                <c:pt idx="53980">
                  <c:v>1</c:v>
                </c:pt>
                <c:pt idx="53981">
                  <c:v>1</c:v>
                </c:pt>
                <c:pt idx="53982">
                  <c:v>1</c:v>
                </c:pt>
                <c:pt idx="53983">
                  <c:v>1</c:v>
                </c:pt>
                <c:pt idx="53984">
                  <c:v>1</c:v>
                </c:pt>
                <c:pt idx="53985">
                  <c:v>1</c:v>
                </c:pt>
                <c:pt idx="53986">
                  <c:v>1</c:v>
                </c:pt>
                <c:pt idx="53987">
                  <c:v>1</c:v>
                </c:pt>
                <c:pt idx="53988">
                  <c:v>1</c:v>
                </c:pt>
                <c:pt idx="53989">
                  <c:v>1</c:v>
                </c:pt>
                <c:pt idx="53990">
                  <c:v>1</c:v>
                </c:pt>
                <c:pt idx="53991">
                  <c:v>1</c:v>
                </c:pt>
                <c:pt idx="53992">
                  <c:v>1</c:v>
                </c:pt>
                <c:pt idx="53993">
                  <c:v>1</c:v>
                </c:pt>
                <c:pt idx="53994">
                  <c:v>1</c:v>
                </c:pt>
                <c:pt idx="53995">
                  <c:v>1</c:v>
                </c:pt>
                <c:pt idx="53996">
                  <c:v>1</c:v>
                </c:pt>
                <c:pt idx="53997">
                  <c:v>1</c:v>
                </c:pt>
                <c:pt idx="53998">
                  <c:v>1</c:v>
                </c:pt>
                <c:pt idx="53999">
                  <c:v>1</c:v>
                </c:pt>
                <c:pt idx="54000">
                  <c:v>1</c:v>
                </c:pt>
                <c:pt idx="54001">
                  <c:v>1</c:v>
                </c:pt>
                <c:pt idx="54002">
                  <c:v>1</c:v>
                </c:pt>
                <c:pt idx="54003">
                  <c:v>1</c:v>
                </c:pt>
                <c:pt idx="54004">
                  <c:v>1</c:v>
                </c:pt>
                <c:pt idx="54005">
                  <c:v>0.85714285700000004</c:v>
                </c:pt>
                <c:pt idx="54006">
                  <c:v>1</c:v>
                </c:pt>
                <c:pt idx="54007">
                  <c:v>1</c:v>
                </c:pt>
                <c:pt idx="54008">
                  <c:v>1</c:v>
                </c:pt>
                <c:pt idx="54009">
                  <c:v>1</c:v>
                </c:pt>
                <c:pt idx="54010">
                  <c:v>1</c:v>
                </c:pt>
                <c:pt idx="54011">
                  <c:v>1</c:v>
                </c:pt>
                <c:pt idx="54012">
                  <c:v>1</c:v>
                </c:pt>
                <c:pt idx="54013">
                  <c:v>1</c:v>
                </c:pt>
                <c:pt idx="54014">
                  <c:v>1</c:v>
                </c:pt>
                <c:pt idx="54015">
                  <c:v>1</c:v>
                </c:pt>
                <c:pt idx="54016">
                  <c:v>1</c:v>
                </c:pt>
                <c:pt idx="54017">
                  <c:v>1</c:v>
                </c:pt>
                <c:pt idx="54018">
                  <c:v>1</c:v>
                </c:pt>
                <c:pt idx="54019">
                  <c:v>1</c:v>
                </c:pt>
                <c:pt idx="54020">
                  <c:v>1</c:v>
                </c:pt>
                <c:pt idx="54021">
                  <c:v>1</c:v>
                </c:pt>
                <c:pt idx="54022">
                  <c:v>1</c:v>
                </c:pt>
                <c:pt idx="54023">
                  <c:v>1</c:v>
                </c:pt>
                <c:pt idx="54024">
                  <c:v>1</c:v>
                </c:pt>
                <c:pt idx="54025">
                  <c:v>1</c:v>
                </c:pt>
                <c:pt idx="54026">
                  <c:v>1</c:v>
                </c:pt>
                <c:pt idx="54027">
                  <c:v>1</c:v>
                </c:pt>
                <c:pt idx="54028">
                  <c:v>1</c:v>
                </c:pt>
                <c:pt idx="54029">
                  <c:v>1</c:v>
                </c:pt>
                <c:pt idx="54030">
                  <c:v>1</c:v>
                </c:pt>
                <c:pt idx="54031">
                  <c:v>1</c:v>
                </c:pt>
                <c:pt idx="54032">
                  <c:v>1</c:v>
                </c:pt>
                <c:pt idx="54033">
                  <c:v>1</c:v>
                </c:pt>
                <c:pt idx="54034">
                  <c:v>1</c:v>
                </c:pt>
                <c:pt idx="54035">
                  <c:v>1</c:v>
                </c:pt>
                <c:pt idx="54036">
                  <c:v>1</c:v>
                </c:pt>
                <c:pt idx="54037">
                  <c:v>1</c:v>
                </c:pt>
                <c:pt idx="54038">
                  <c:v>1</c:v>
                </c:pt>
                <c:pt idx="54039">
                  <c:v>1</c:v>
                </c:pt>
                <c:pt idx="54040">
                  <c:v>1</c:v>
                </c:pt>
                <c:pt idx="54041">
                  <c:v>1</c:v>
                </c:pt>
                <c:pt idx="54042">
                  <c:v>1</c:v>
                </c:pt>
                <c:pt idx="54043">
                  <c:v>1</c:v>
                </c:pt>
                <c:pt idx="54044">
                  <c:v>1</c:v>
                </c:pt>
                <c:pt idx="54045">
                  <c:v>1</c:v>
                </c:pt>
                <c:pt idx="54046">
                  <c:v>1</c:v>
                </c:pt>
                <c:pt idx="54047">
                  <c:v>1</c:v>
                </c:pt>
                <c:pt idx="54048">
                  <c:v>1</c:v>
                </c:pt>
                <c:pt idx="54049">
                  <c:v>1</c:v>
                </c:pt>
                <c:pt idx="54050">
                  <c:v>1</c:v>
                </c:pt>
                <c:pt idx="54051">
                  <c:v>1</c:v>
                </c:pt>
                <c:pt idx="54052">
                  <c:v>1</c:v>
                </c:pt>
                <c:pt idx="54053">
                  <c:v>1</c:v>
                </c:pt>
                <c:pt idx="54054">
                  <c:v>1</c:v>
                </c:pt>
                <c:pt idx="54055">
                  <c:v>1</c:v>
                </c:pt>
                <c:pt idx="54056">
                  <c:v>1</c:v>
                </c:pt>
                <c:pt idx="54057">
                  <c:v>1</c:v>
                </c:pt>
                <c:pt idx="54058">
                  <c:v>1</c:v>
                </c:pt>
                <c:pt idx="54059">
                  <c:v>1</c:v>
                </c:pt>
                <c:pt idx="54060">
                  <c:v>1</c:v>
                </c:pt>
                <c:pt idx="54061">
                  <c:v>1</c:v>
                </c:pt>
                <c:pt idx="54062">
                  <c:v>1</c:v>
                </c:pt>
                <c:pt idx="54063">
                  <c:v>1</c:v>
                </c:pt>
                <c:pt idx="54064">
                  <c:v>1</c:v>
                </c:pt>
                <c:pt idx="54065">
                  <c:v>1</c:v>
                </c:pt>
                <c:pt idx="54066">
                  <c:v>1</c:v>
                </c:pt>
                <c:pt idx="54067">
                  <c:v>1</c:v>
                </c:pt>
                <c:pt idx="54068">
                  <c:v>1</c:v>
                </c:pt>
                <c:pt idx="54069">
                  <c:v>1</c:v>
                </c:pt>
                <c:pt idx="54070">
                  <c:v>1</c:v>
                </c:pt>
                <c:pt idx="54071">
                  <c:v>1</c:v>
                </c:pt>
                <c:pt idx="54072">
                  <c:v>1</c:v>
                </c:pt>
                <c:pt idx="54073">
                  <c:v>1</c:v>
                </c:pt>
                <c:pt idx="54074">
                  <c:v>1</c:v>
                </c:pt>
                <c:pt idx="54075">
                  <c:v>1</c:v>
                </c:pt>
                <c:pt idx="54076">
                  <c:v>1</c:v>
                </c:pt>
                <c:pt idx="54077">
                  <c:v>1</c:v>
                </c:pt>
                <c:pt idx="54078">
                  <c:v>1</c:v>
                </c:pt>
                <c:pt idx="54079">
                  <c:v>1</c:v>
                </c:pt>
                <c:pt idx="54080">
                  <c:v>1</c:v>
                </c:pt>
                <c:pt idx="54081">
                  <c:v>1</c:v>
                </c:pt>
                <c:pt idx="54082">
                  <c:v>1</c:v>
                </c:pt>
                <c:pt idx="54083">
                  <c:v>1</c:v>
                </c:pt>
                <c:pt idx="54084">
                  <c:v>1</c:v>
                </c:pt>
                <c:pt idx="54085">
                  <c:v>1</c:v>
                </c:pt>
                <c:pt idx="54086">
                  <c:v>1</c:v>
                </c:pt>
                <c:pt idx="54087">
                  <c:v>1</c:v>
                </c:pt>
                <c:pt idx="54088">
                  <c:v>1</c:v>
                </c:pt>
                <c:pt idx="54089">
                  <c:v>1</c:v>
                </c:pt>
                <c:pt idx="54090">
                  <c:v>1</c:v>
                </c:pt>
                <c:pt idx="54091">
                  <c:v>1</c:v>
                </c:pt>
                <c:pt idx="54092">
                  <c:v>1</c:v>
                </c:pt>
                <c:pt idx="54093">
                  <c:v>1</c:v>
                </c:pt>
                <c:pt idx="54094">
                  <c:v>1</c:v>
                </c:pt>
                <c:pt idx="54095">
                  <c:v>1</c:v>
                </c:pt>
                <c:pt idx="54096">
                  <c:v>1</c:v>
                </c:pt>
                <c:pt idx="54097">
                  <c:v>1</c:v>
                </c:pt>
                <c:pt idx="54098">
                  <c:v>1</c:v>
                </c:pt>
                <c:pt idx="54099">
                  <c:v>1</c:v>
                </c:pt>
                <c:pt idx="54100">
                  <c:v>1</c:v>
                </c:pt>
                <c:pt idx="54101">
                  <c:v>1</c:v>
                </c:pt>
                <c:pt idx="54102">
                  <c:v>1</c:v>
                </c:pt>
                <c:pt idx="54103">
                  <c:v>1</c:v>
                </c:pt>
                <c:pt idx="54104">
                  <c:v>1</c:v>
                </c:pt>
                <c:pt idx="54105">
                  <c:v>1</c:v>
                </c:pt>
                <c:pt idx="54106">
                  <c:v>1</c:v>
                </c:pt>
                <c:pt idx="54107">
                  <c:v>1</c:v>
                </c:pt>
                <c:pt idx="54108">
                  <c:v>1</c:v>
                </c:pt>
                <c:pt idx="54109">
                  <c:v>1</c:v>
                </c:pt>
                <c:pt idx="54110">
                  <c:v>1</c:v>
                </c:pt>
                <c:pt idx="54111">
                  <c:v>1</c:v>
                </c:pt>
                <c:pt idx="54112">
                  <c:v>1</c:v>
                </c:pt>
                <c:pt idx="54113">
                  <c:v>1</c:v>
                </c:pt>
                <c:pt idx="54114">
                  <c:v>1</c:v>
                </c:pt>
                <c:pt idx="54115">
                  <c:v>1</c:v>
                </c:pt>
                <c:pt idx="54116">
                  <c:v>1</c:v>
                </c:pt>
                <c:pt idx="54117">
                  <c:v>1</c:v>
                </c:pt>
                <c:pt idx="54118">
                  <c:v>1</c:v>
                </c:pt>
                <c:pt idx="54119">
                  <c:v>1</c:v>
                </c:pt>
                <c:pt idx="54120">
                  <c:v>1</c:v>
                </c:pt>
                <c:pt idx="54121">
                  <c:v>1</c:v>
                </c:pt>
                <c:pt idx="54122">
                  <c:v>1</c:v>
                </c:pt>
                <c:pt idx="54123">
                  <c:v>1</c:v>
                </c:pt>
                <c:pt idx="54124">
                  <c:v>1</c:v>
                </c:pt>
                <c:pt idx="54125">
                  <c:v>1</c:v>
                </c:pt>
                <c:pt idx="54126">
                  <c:v>1</c:v>
                </c:pt>
                <c:pt idx="54127">
                  <c:v>1</c:v>
                </c:pt>
                <c:pt idx="54128">
                  <c:v>1</c:v>
                </c:pt>
                <c:pt idx="54129">
                  <c:v>1</c:v>
                </c:pt>
                <c:pt idx="54130">
                  <c:v>1</c:v>
                </c:pt>
                <c:pt idx="54131">
                  <c:v>1</c:v>
                </c:pt>
                <c:pt idx="54132">
                  <c:v>1</c:v>
                </c:pt>
                <c:pt idx="54133">
                  <c:v>1</c:v>
                </c:pt>
                <c:pt idx="54134">
                  <c:v>1</c:v>
                </c:pt>
                <c:pt idx="54135">
                  <c:v>1</c:v>
                </c:pt>
                <c:pt idx="54136">
                  <c:v>1</c:v>
                </c:pt>
                <c:pt idx="54137">
                  <c:v>1</c:v>
                </c:pt>
                <c:pt idx="54138">
                  <c:v>1</c:v>
                </c:pt>
                <c:pt idx="54139">
                  <c:v>1</c:v>
                </c:pt>
                <c:pt idx="54140">
                  <c:v>1</c:v>
                </c:pt>
                <c:pt idx="54141">
                  <c:v>1</c:v>
                </c:pt>
                <c:pt idx="54142">
                  <c:v>1</c:v>
                </c:pt>
                <c:pt idx="54143">
                  <c:v>1</c:v>
                </c:pt>
                <c:pt idx="54144">
                  <c:v>1</c:v>
                </c:pt>
                <c:pt idx="54145">
                  <c:v>1</c:v>
                </c:pt>
                <c:pt idx="54146">
                  <c:v>1</c:v>
                </c:pt>
                <c:pt idx="54147">
                  <c:v>1</c:v>
                </c:pt>
                <c:pt idx="54148">
                  <c:v>1</c:v>
                </c:pt>
                <c:pt idx="54149">
                  <c:v>1</c:v>
                </c:pt>
                <c:pt idx="54150">
                  <c:v>1</c:v>
                </c:pt>
                <c:pt idx="54151">
                  <c:v>1</c:v>
                </c:pt>
                <c:pt idx="54152">
                  <c:v>1</c:v>
                </c:pt>
                <c:pt idx="54153">
                  <c:v>1</c:v>
                </c:pt>
                <c:pt idx="54154">
                  <c:v>1</c:v>
                </c:pt>
                <c:pt idx="54155">
                  <c:v>1</c:v>
                </c:pt>
                <c:pt idx="54156">
                  <c:v>1</c:v>
                </c:pt>
                <c:pt idx="54157">
                  <c:v>1</c:v>
                </c:pt>
                <c:pt idx="54158">
                  <c:v>1</c:v>
                </c:pt>
                <c:pt idx="54159">
                  <c:v>1</c:v>
                </c:pt>
                <c:pt idx="54160">
                  <c:v>1</c:v>
                </c:pt>
                <c:pt idx="54161">
                  <c:v>1</c:v>
                </c:pt>
                <c:pt idx="54162">
                  <c:v>1</c:v>
                </c:pt>
                <c:pt idx="54163">
                  <c:v>1</c:v>
                </c:pt>
                <c:pt idx="54164">
                  <c:v>1</c:v>
                </c:pt>
                <c:pt idx="54165">
                  <c:v>1</c:v>
                </c:pt>
                <c:pt idx="54166">
                  <c:v>1</c:v>
                </c:pt>
                <c:pt idx="54167">
                  <c:v>1</c:v>
                </c:pt>
                <c:pt idx="54168">
                  <c:v>1</c:v>
                </c:pt>
                <c:pt idx="54169">
                  <c:v>1</c:v>
                </c:pt>
                <c:pt idx="54170">
                  <c:v>1</c:v>
                </c:pt>
                <c:pt idx="54171">
                  <c:v>1</c:v>
                </c:pt>
                <c:pt idx="54172">
                  <c:v>1</c:v>
                </c:pt>
                <c:pt idx="54173">
                  <c:v>1</c:v>
                </c:pt>
                <c:pt idx="54174">
                  <c:v>1</c:v>
                </c:pt>
                <c:pt idx="54175">
                  <c:v>1</c:v>
                </c:pt>
                <c:pt idx="54176">
                  <c:v>1</c:v>
                </c:pt>
                <c:pt idx="54177">
                  <c:v>1</c:v>
                </c:pt>
                <c:pt idx="54178">
                  <c:v>1</c:v>
                </c:pt>
                <c:pt idx="54179">
                  <c:v>1</c:v>
                </c:pt>
                <c:pt idx="54180">
                  <c:v>1</c:v>
                </c:pt>
                <c:pt idx="54181">
                  <c:v>1</c:v>
                </c:pt>
                <c:pt idx="54182">
                  <c:v>1</c:v>
                </c:pt>
                <c:pt idx="54183">
                  <c:v>1</c:v>
                </c:pt>
                <c:pt idx="54184">
                  <c:v>1</c:v>
                </c:pt>
                <c:pt idx="54185">
                  <c:v>1</c:v>
                </c:pt>
                <c:pt idx="54186">
                  <c:v>1</c:v>
                </c:pt>
                <c:pt idx="54187">
                  <c:v>1</c:v>
                </c:pt>
                <c:pt idx="54188">
                  <c:v>1</c:v>
                </c:pt>
                <c:pt idx="54189">
                  <c:v>1</c:v>
                </c:pt>
                <c:pt idx="54190">
                  <c:v>1</c:v>
                </c:pt>
                <c:pt idx="54191">
                  <c:v>1</c:v>
                </c:pt>
                <c:pt idx="54192">
                  <c:v>1</c:v>
                </c:pt>
                <c:pt idx="54193">
                  <c:v>1</c:v>
                </c:pt>
                <c:pt idx="54194">
                  <c:v>1</c:v>
                </c:pt>
                <c:pt idx="54195">
                  <c:v>1</c:v>
                </c:pt>
                <c:pt idx="54196">
                  <c:v>1</c:v>
                </c:pt>
                <c:pt idx="54197">
                  <c:v>1</c:v>
                </c:pt>
                <c:pt idx="54198">
                  <c:v>1</c:v>
                </c:pt>
                <c:pt idx="54199">
                  <c:v>1</c:v>
                </c:pt>
                <c:pt idx="54200">
                  <c:v>1</c:v>
                </c:pt>
                <c:pt idx="54201">
                  <c:v>1</c:v>
                </c:pt>
                <c:pt idx="54202">
                  <c:v>1</c:v>
                </c:pt>
                <c:pt idx="54203">
                  <c:v>1</c:v>
                </c:pt>
                <c:pt idx="54204">
                  <c:v>1</c:v>
                </c:pt>
                <c:pt idx="54205">
                  <c:v>1</c:v>
                </c:pt>
                <c:pt idx="54206">
                  <c:v>1</c:v>
                </c:pt>
                <c:pt idx="54207">
                  <c:v>1</c:v>
                </c:pt>
                <c:pt idx="54208">
                  <c:v>1</c:v>
                </c:pt>
                <c:pt idx="54209">
                  <c:v>1</c:v>
                </c:pt>
                <c:pt idx="54210">
                  <c:v>1</c:v>
                </c:pt>
                <c:pt idx="54211">
                  <c:v>1</c:v>
                </c:pt>
                <c:pt idx="54212">
                  <c:v>1</c:v>
                </c:pt>
                <c:pt idx="54213">
                  <c:v>1</c:v>
                </c:pt>
                <c:pt idx="54214">
                  <c:v>1</c:v>
                </c:pt>
                <c:pt idx="54215">
                  <c:v>1</c:v>
                </c:pt>
                <c:pt idx="54216">
                  <c:v>1</c:v>
                </c:pt>
                <c:pt idx="54217">
                  <c:v>1</c:v>
                </c:pt>
                <c:pt idx="54218">
                  <c:v>1</c:v>
                </c:pt>
                <c:pt idx="54219">
                  <c:v>1</c:v>
                </c:pt>
                <c:pt idx="54220">
                  <c:v>1</c:v>
                </c:pt>
                <c:pt idx="54221">
                  <c:v>1</c:v>
                </c:pt>
                <c:pt idx="54222">
                  <c:v>1</c:v>
                </c:pt>
                <c:pt idx="54223">
                  <c:v>1</c:v>
                </c:pt>
                <c:pt idx="54224">
                  <c:v>1</c:v>
                </c:pt>
                <c:pt idx="54225">
                  <c:v>1</c:v>
                </c:pt>
                <c:pt idx="54226">
                  <c:v>1</c:v>
                </c:pt>
                <c:pt idx="54227">
                  <c:v>1</c:v>
                </c:pt>
                <c:pt idx="54228">
                  <c:v>1</c:v>
                </c:pt>
                <c:pt idx="54229">
                  <c:v>1</c:v>
                </c:pt>
                <c:pt idx="54230">
                  <c:v>1</c:v>
                </c:pt>
                <c:pt idx="54231">
                  <c:v>1</c:v>
                </c:pt>
                <c:pt idx="54232">
                  <c:v>1</c:v>
                </c:pt>
                <c:pt idx="54233">
                  <c:v>1</c:v>
                </c:pt>
                <c:pt idx="54234">
                  <c:v>1</c:v>
                </c:pt>
                <c:pt idx="54235">
                  <c:v>1</c:v>
                </c:pt>
                <c:pt idx="54236">
                  <c:v>1</c:v>
                </c:pt>
                <c:pt idx="54237">
                  <c:v>1</c:v>
                </c:pt>
                <c:pt idx="54238">
                  <c:v>1</c:v>
                </c:pt>
                <c:pt idx="54239">
                  <c:v>1</c:v>
                </c:pt>
                <c:pt idx="54240">
                  <c:v>1</c:v>
                </c:pt>
                <c:pt idx="54241">
                  <c:v>1</c:v>
                </c:pt>
                <c:pt idx="54242">
                  <c:v>1</c:v>
                </c:pt>
                <c:pt idx="54243">
                  <c:v>1</c:v>
                </c:pt>
                <c:pt idx="54244">
                  <c:v>1</c:v>
                </c:pt>
                <c:pt idx="54245">
                  <c:v>1</c:v>
                </c:pt>
                <c:pt idx="54246">
                  <c:v>1</c:v>
                </c:pt>
                <c:pt idx="54247">
                  <c:v>1</c:v>
                </c:pt>
                <c:pt idx="54248">
                  <c:v>1</c:v>
                </c:pt>
                <c:pt idx="54249">
                  <c:v>1</c:v>
                </c:pt>
                <c:pt idx="54250">
                  <c:v>1</c:v>
                </c:pt>
                <c:pt idx="54251">
                  <c:v>1</c:v>
                </c:pt>
                <c:pt idx="54252">
                  <c:v>1</c:v>
                </c:pt>
                <c:pt idx="54253">
                  <c:v>1</c:v>
                </c:pt>
                <c:pt idx="54254">
                  <c:v>1</c:v>
                </c:pt>
                <c:pt idx="54255">
                  <c:v>1</c:v>
                </c:pt>
                <c:pt idx="54256">
                  <c:v>1</c:v>
                </c:pt>
                <c:pt idx="54257">
                  <c:v>1</c:v>
                </c:pt>
                <c:pt idx="54258">
                  <c:v>1</c:v>
                </c:pt>
                <c:pt idx="54259">
                  <c:v>1</c:v>
                </c:pt>
                <c:pt idx="54260">
                  <c:v>1</c:v>
                </c:pt>
                <c:pt idx="54261">
                  <c:v>1</c:v>
                </c:pt>
                <c:pt idx="54262">
                  <c:v>1</c:v>
                </c:pt>
                <c:pt idx="54263">
                  <c:v>1</c:v>
                </c:pt>
                <c:pt idx="54264">
                  <c:v>1</c:v>
                </c:pt>
                <c:pt idx="54265">
                  <c:v>1</c:v>
                </c:pt>
                <c:pt idx="54266">
                  <c:v>1</c:v>
                </c:pt>
                <c:pt idx="54267">
                  <c:v>1</c:v>
                </c:pt>
                <c:pt idx="54268">
                  <c:v>1</c:v>
                </c:pt>
                <c:pt idx="54269">
                  <c:v>1</c:v>
                </c:pt>
                <c:pt idx="54270">
                  <c:v>1</c:v>
                </c:pt>
                <c:pt idx="54271">
                  <c:v>1</c:v>
                </c:pt>
                <c:pt idx="54272">
                  <c:v>1</c:v>
                </c:pt>
                <c:pt idx="54273">
                  <c:v>1</c:v>
                </c:pt>
                <c:pt idx="54274">
                  <c:v>1</c:v>
                </c:pt>
                <c:pt idx="54275">
                  <c:v>1</c:v>
                </c:pt>
                <c:pt idx="54276">
                  <c:v>1</c:v>
                </c:pt>
                <c:pt idx="54277">
                  <c:v>1</c:v>
                </c:pt>
                <c:pt idx="54278">
                  <c:v>1</c:v>
                </c:pt>
                <c:pt idx="54279">
                  <c:v>1</c:v>
                </c:pt>
                <c:pt idx="54280">
                  <c:v>1</c:v>
                </c:pt>
                <c:pt idx="54281">
                  <c:v>1</c:v>
                </c:pt>
                <c:pt idx="54282">
                  <c:v>1</c:v>
                </c:pt>
                <c:pt idx="54283">
                  <c:v>1</c:v>
                </c:pt>
                <c:pt idx="54284">
                  <c:v>1</c:v>
                </c:pt>
                <c:pt idx="54285">
                  <c:v>1</c:v>
                </c:pt>
                <c:pt idx="54286">
                  <c:v>1</c:v>
                </c:pt>
                <c:pt idx="54287">
                  <c:v>1</c:v>
                </c:pt>
                <c:pt idx="54288">
                  <c:v>1</c:v>
                </c:pt>
                <c:pt idx="54289">
                  <c:v>1</c:v>
                </c:pt>
                <c:pt idx="54290">
                  <c:v>1</c:v>
                </c:pt>
                <c:pt idx="54291">
                  <c:v>1</c:v>
                </c:pt>
                <c:pt idx="54292">
                  <c:v>1</c:v>
                </c:pt>
                <c:pt idx="54293">
                  <c:v>1</c:v>
                </c:pt>
                <c:pt idx="54294">
                  <c:v>1</c:v>
                </c:pt>
                <c:pt idx="54295">
                  <c:v>1</c:v>
                </c:pt>
                <c:pt idx="54296">
                  <c:v>1</c:v>
                </c:pt>
                <c:pt idx="54297">
                  <c:v>1</c:v>
                </c:pt>
                <c:pt idx="54298">
                  <c:v>1</c:v>
                </c:pt>
                <c:pt idx="54299">
                  <c:v>1</c:v>
                </c:pt>
                <c:pt idx="54300">
                  <c:v>1</c:v>
                </c:pt>
                <c:pt idx="54301">
                  <c:v>1</c:v>
                </c:pt>
                <c:pt idx="54302">
                  <c:v>1</c:v>
                </c:pt>
                <c:pt idx="54303">
                  <c:v>1</c:v>
                </c:pt>
                <c:pt idx="54304">
                  <c:v>1</c:v>
                </c:pt>
                <c:pt idx="54305">
                  <c:v>1</c:v>
                </c:pt>
                <c:pt idx="54306">
                  <c:v>1</c:v>
                </c:pt>
                <c:pt idx="54307">
                  <c:v>1</c:v>
                </c:pt>
                <c:pt idx="54308">
                  <c:v>1</c:v>
                </c:pt>
                <c:pt idx="54309">
                  <c:v>1</c:v>
                </c:pt>
                <c:pt idx="54310">
                  <c:v>1</c:v>
                </c:pt>
                <c:pt idx="54311">
                  <c:v>1</c:v>
                </c:pt>
                <c:pt idx="54312">
                  <c:v>1</c:v>
                </c:pt>
                <c:pt idx="54313">
                  <c:v>1</c:v>
                </c:pt>
                <c:pt idx="54314">
                  <c:v>1</c:v>
                </c:pt>
                <c:pt idx="54315">
                  <c:v>1</c:v>
                </c:pt>
                <c:pt idx="54316">
                  <c:v>1</c:v>
                </c:pt>
                <c:pt idx="54317">
                  <c:v>1</c:v>
                </c:pt>
                <c:pt idx="54318">
                  <c:v>1</c:v>
                </c:pt>
                <c:pt idx="54319">
                  <c:v>1</c:v>
                </c:pt>
                <c:pt idx="54320">
                  <c:v>1</c:v>
                </c:pt>
                <c:pt idx="54321">
                  <c:v>1</c:v>
                </c:pt>
                <c:pt idx="54322">
                  <c:v>1</c:v>
                </c:pt>
                <c:pt idx="54323">
                  <c:v>1</c:v>
                </c:pt>
                <c:pt idx="54324">
                  <c:v>1</c:v>
                </c:pt>
                <c:pt idx="54325">
                  <c:v>1</c:v>
                </c:pt>
                <c:pt idx="54326">
                  <c:v>1</c:v>
                </c:pt>
                <c:pt idx="54327">
                  <c:v>1</c:v>
                </c:pt>
                <c:pt idx="54328">
                  <c:v>1</c:v>
                </c:pt>
                <c:pt idx="54329">
                  <c:v>1</c:v>
                </c:pt>
                <c:pt idx="54330">
                  <c:v>1</c:v>
                </c:pt>
                <c:pt idx="54331">
                  <c:v>1</c:v>
                </c:pt>
                <c:pt idx="54332">
                  <c:v>1</c:v>
                </c:pt>
                <c:pt idx="54333">
                  <c:v>1</c:v>
                </c:pt>
                <c:pt idx="54334">
                  <c:v>1</c:v>
                </c:pt>
                <c:pt idx="54335">
                  <c:v>1</c:v>
                </c:pt>
                <c:pt idx="54336">
                  <c:v>1</c:v>
                </c:pt>
                <c:pt idx="54337">
                  <c:v>1</c:v>
                </c:pt>
                <c:pt idx="54338">
                  <c:v>1</c:v>
                </c:pt>
                <c:pt idx="54339">
                  <c:v>1</c:v>
                </c:pt>
                <c:pt idx="54340">
                  <c:v>1</c:v>
                </c:pt>
                <c:pt idx="54341">
                  <c:v>1</c:v>
                </c:pt>
                <c:pt idx="54342">
                  <c:v>1</c:v>
                </c:pt>
                <c:pt idx="54343">
                  <c:v>1</c:v>
                </c:pt>
                <c:pt idx="54344">
                  <c:v>1</c:v>
                </c:pt>
                <c:pt idx="54345">
                  <c:v>1</c:v>
                </c:pt>
                <c:pt idx="54346">
                  <c:v>1</c:v>
                </c:pt>
                <c:pt idx="54347">
                  <c:v>1</c:v>
                </c:pt>
                <c:pt idx="54348">
                  <c:v>1</c:v>
                </c:pt>
                <c:pt idx="54349">
                  <c:v>1</c:v>
                </c:pt>
                <c:pt idx="54350">
                  <c:v>1</c:v>
                </c:pt>
                <c:pt idx="54351">
                  <c:v>1</c:v>
                </c:pt>
                <c:pt idx="54352">
                  <c:v>1</c:v>
                </c:pt>
                <c:pt idx="54353">
                  <c:v>1</c:v>
                </c:pt>
                <c:pt idx="54354">
                  <c:v>1</c:v>
                </c:pt>
                <c:pt idx="54355">
                  <c:v>1</c:v>
                </c:pt>
                <c:pt idx="54356">
                  <c:v>1</c:v>
                </c:pt>
                <c:pt idx="54357">
                  <c:v>1</c:v>
                </c:pt>
                <c:pt idx="54358">
                  <c:v>1</c:v>
                </c:pt>
                <c:pt idx="54359">
                  <c:v>1</c:v>
                </c:pt>
                <c:pt idx="54360">
                  <c:v>1</c:v>
                </c:pt>
                <c:pt idx="54361">
                  <c:v>1</c:v>
                </c:pt>
                <c:pt idx="54362">
                  <c:v>1</c:v>
                </c:pt>
                <c:pt idx="54363">
                  <c:v>1</c:v>
                </c:pt>
                <c:pt idx="54364">
                  <c:v>1</c:v>
                </c:pt>
                <c:pt idx="54365">
                  <c:v>1</c:v>
                </c:pt>
                <c:pt idx="54366">
                  <c:v>1</c:v>
                </c:pt>
                <c:pt idx="54367">
                  <c:v>1</c:v>
                </c:pt>
                <c:pt idx="54368">
                  <c:v>1</c:v>
                </c:pt>
                <c:pt idx="54369">
                  <c:v>1</c:v>
                </c:pt>
                <c:pt idx="54370">
                  <c:v>1</c:v>
                </c:pt>
                <c:pt idx="54371">
                  <c:v>1</c:v>
                </c:pt>
                <c:pt idx="54372">
                  <c:v>1</c:v>
                </c:pt>
                <c:pt idx="54373">
                  <c:v>1</c:v>
                </c:pt>
                <c:pt idx="54374">
                  <c:v>1</c:v>
                </c:pt>
                <c:pt idx="54375">
                  <c:v>1</c:v>
                </c:pt>
                <c:pt idx="54376">
                  <c:v>1</c:v>
                </c:pt>
                <c:pt idx="54377">
                  <c:v>1</c:v>
                </c:pt>
                <c:pt idx="54378">
                  <c:v>1</c:v>
                </c:pt>
                <c:pt idx="54379">
                  <c:v>0.85714285700000004</c:v>
                </c:pt>
                <c:pt idx="54380">
                  <c:v>1</c:v>
                </c:pt>
                <c:pt idx="54381">
                  <c:v>1</c:v>
                </c:pt>
                <c:pt idx="54382">
                  <c:v>1</c:v>
                </c:pt>
                <c:pt idx="54383">
                  <c:v>1</c:v>
                </c:pt>
                <c:pt idx="54384">
                  <c:v>1</c:v>
                </c:pt>
                <c:pt idx="54385">
                  <c:v>1</c:v>
                </c:pt>
                <c:pt idx="54386">
                  <c:v>1</c:v>
                </c:pt>
                <c:pt idx="54387">
                  <c:v>1</c:v>
                </c:pt>
                <c:pt idx="54388">
                  <c:v>1</c:v>
                </c:pt>
                <c:pt idx="54389">
                  <c:v>1</c:v>
                </c:pt>
                <c:pt idx="54390">
                  <c:v>1</c:v>
                </c:pt>
                <c:pt idx="54391">
                  <c:v>1</c:v>
                </c:pt>
                <c:pt idx="54392">
                  <c:v>1</c:v>
                </c:pt>
                <c:pt idx="54393">
                  <c:v>1</c:v>
                </c:pt>
                <c:pt idx="54394">
                  <c:v>1</c:v>
                </c:pt>
                <c:pt idx="54395">
                  <c:v>1</c:v>
                </c:pt>
                <c:pt idx="54396">
                  <c:v>1</c:v>
                </c:pt>
                <c:pt idx="54397">
                  <c:v>1</c:v>
                </c:pt>
                <c:pt idx="54398">
                  <c:v>1</c:v>
                </c:pt>
                <c:pt idx="54399">
                  <c:v>1</c:v>
                </c:pt>
                <c:pt idx="54400">
                  <c:v>1</c:v>
                </c:pt>
                <c:pt idx="54401">
                  <c:v>1</c:v>
                </c:pt>
                <c:pt idx="54402">
                  <c:v>1</c:v>
                </c:pt>
                <c:pt idx="54403">
                  <c:v>1</c:v>
                </c:pt>
                <c:pt idx="54404">
                  <c:v>1</c:v>
                </c:pt>
                <c:pt idx="54405">
                  <c:v>1</c:v>
                </c:pt>
                <c:pt idx="54406">
                  <c:v>1</c:v>
                </c:pt>
                <c:pt idx="54407">
                  <c:v>1</c:v>
                </c:pt>
                <c:pt idx="54408">
                  <c:v>1</c:v>
                </c:pt>
                <c:pt idx="54409">
                  <c:v>1</c:v>
                </c:pt>
                <c:pt idx="54410">
                  <c:v>1</c:v>
                </c:pt>
                <c:pt idx="54411">
                  <c:v>1</c:v>
                </c:pt>
                <c:pt idx="54412">
                  <c:v>1</c:v>
                </c:pt>
                <c:pt idx="54413">
                  <c:v>1</c:v>
                </c:pt>
                <c:pt idx="54414">
                  <c:v>1</c:v>
                </c:pt>
                <c:pt idx="54415">
                  <c:v>1</c:v>
                </c:pt>
                <c:pt idx="54416">
                  <c:v>1</c:v>
                </c:pt>
                <c:pt idx="54417">
                  <c:v>1</c:v>
                </c:pt>
                <c:pt idx="54418">
                  <c:v>1</c:v>
                </c:pt>
                <c:pt idx="54419">
                  <c:v>1</c:v>
                </c:pt>
                <c:pt idx="54420">
                  <c:v>1</c:v>
                </c:pt>
                <c:pt idx="54421">
                  <c:v>1</c:v>
                </c:pt>
                <c:pt idx="54422">
                  <c:v>1</c:v>
                </c:pt>
                <c:pt idx="54423">
                  <c:v>1</c:v>
                </c:pt>
                <c:pt idx="54424">
                  <c:v>1</c:v>
                </c:pt>
                <c:pt idx="54425">
                  <c:v>1</c:v>
                </c:pt>
                <c:pt idx="54426">
                  <c:v>1</c:v>
                </c:pt>
                <c:pt idx="54427">
                  <c:v>1</c:v>
                </c:pt>
                <c:pt idx="54428">
                  <c:v>1</c:v>
                </c:pt>
                <c:pt idx="54429">
                  <c:v>1</c:v>
                </c:pt>
                <c:pt idx="54430">
                  <c:v>1</c:v>
                </c:pt>
                <c:pt idx="54431">
                  <c:v>1</c:v>
                </c:pt>
                <c:pt idx="54432">
                  <c:v>1</c:v>
                </c:pt>
                <c:pt idx="54433">
                  <c:v>1</c:v>
                </c:pt>
                <c:pt idx="54434">
                  <c:v>1</c:v>
                </c:pt>
                <c:pt idx="54435">
                  <c:v>1</c:v>
                </c:pt>
                <c:pt idx="54436">
                  <c:v>1</c:v>
                </c:pt>
                <c:pt idx="54437">
                  <c:v>1</c:v>
                </c:pt>
                <c:pt idx="54438">
                  <c:v>1</c:v>
                </c:pt>
                <c:pt idx="54439">
                  <c:v>1</c:v>
                </c:pt>
                <c:pt idx="54440">
                  <c:v>1</c:v>
                </c:pt>
                <c:pt idx="54441">
                  <c:v>1</c:v>
                </c:pt>
                <c:pt idx="54442">
                  <c:v>1</c:v>
                </c:pt>
                <c:pt idx="54443">
                  <c:v>1</c:v>
                </c:pt>
                <c:pt idx="54444">
                  <c:v>1</c:v>
                </c:pt>
                <c:pt idx="54445">
                  <c:v>1</c:v>
                </c:pt>
                <c:pt idx="54446">
                  <c:v>1</c:v>
                </c:pt>
                <c:pt idx="54447">
                  <c:v>1</c:v>
                </c:pt>
                <c:pt idx="54448">
                  <c:v>1</c:v>
                </c:pt>
                <c:pt idx="54449">
                  <c:v>1</c:v>
                </c:pt>
                <c:pt idx="54450">
                  <c:v>1</c:v>
                </c:pt>
                <c:pt idx="54451">
                  <c:v>1</c:v>
                </c:pt>
                <c:pt idx="54452">
                  <c:v>1</c:v>
                </c:pt>
                <c:pt idx="54453">
                  <c:v>1</c:v>
                </c:pt>
                <c:pt idx="54454">
                  <c:v>0.428571429</c:v>
                </c:pt>
                <c:pt idx="54455">
                  <c:v>1</c:v>
                </c:pt>
                <c:pt idx="54456">
                  <c:v>1</c:v>
                </c:pt>
                <c:pt idx="54457">
                  <c:v>1</c:v>
                </c:pt>
                <c:pt idx="54458">
                  <c:v>1</c:v>
                </c:pt>
                <c:pt idx="54459">
                  <c:v>1</c:v>
                </c:pt>
                <c:pt idx="54460">
                  <c:v>1</c:v>
                </c:pt>
                <c:pt idx="54461">
                  <c:v>1</c:v>
                </c:pt>
                <c:pt idx="54462">
                  <c:v>1</c:v>
                </c:pt>
                <c:pt idx="54463">
                  <c:v>1</c:v>
                </c:pt>
                <c:pt idx="54464">
                  <c:v>1</c:v>
                </c:pt>
                <c:pt idx="54465">
                  <c:v>1</c:v>
                </c:pt>
                <c:pt idx="54466">
                  <c:v>1</c:v>
                </c:pt>
                <c:pt idx="54467">
                  <c:v>1</c:v>
                </c:pt>
                <c:pt idx="54468">
                  <c:v>1</c:v>
                </c:pt>
                <c:pt idx="54469">
                  <c:v>1</c:v>
                </c:pt>
                <c:pt idx="54470">
                  <c:v>1</c:v>
                </c:pt>
                <c:pt idx="54471">
                  <c:v>1</c:v>
                </c:pt>
                <c:pt idx="54472">
                  <c:v>1</c:v>
                </c:pt>
                <c:pt idx="54473">
                  <c:v>1</c:v>
                </c:pt>
                <c:pt idx="54474">
                  <c:v>1</c:v>
                </c:pt>
                <c:pt idx="54475">
                  <c:v>1</c:v>
                </c:pt>
                <c:pt idx="54476">
                  <c:v>1</c:v>
                </c:pt>
                <c:pt idx="54477">
                  <c:v>1</c:v>
                </c:pt>
                <c:pt idx="54478">
                  <c:v>1</c:v>
                </c:pt>
                <c:pt idx="54479">
                  <c:v>1</c:v>
                </c:pt>
                <c:pt idx="54480">
                  <c:v>1</c:v>
                </c:pt>
                <c:pt idx="54481">
                  <c:v>1</c:v>
                </c:pt>
                <c:pt idx="54482">
                  <c:v>1</c:v>
                </c:pt>
                <c:pt idx="54483">
                  <c:v>1</c:v>
                </c:pt>
                <c:pt idx="54484">
                  <c:v>0.85714285700000004</c:v>
                </c:pt>
                <c:pt idx="54485">
                  <c:v>1</c:v>
                </c:pt>
                <c:pt idx="54486">
                  <c:v>1</c:v>
                </c:pt>
                <c:pt idx="54487">
                  <c:v>1</c:v>
                </c:pt>
                <c:pt idx="54488">
                  <c:v>1</c:v>
                </c:pt>
                <c:pt idx="54489">
                  <c:v>1</c:v>
                </c:pt>
                <c:pt idx="54490">
                  <c:v>1</c:v>
                </c:pt>
                <c:pt idx="54491">
                  <c:v>1</c:v>
                </c:pt>
                <c:pt idx="54492">
                  <c:v>1</c:v>
                </c:pt>
                <c:pt idx="54493">
                  <c:v>1</c:v>
                </c:pt>
                <c:pt idx="54494">
                  <c:v>1</c:v>
                </c:pt>
                <c:pt idx="54495">
                  <c:v>1</c:v>
                </c:pt>
                <c:pt idx="54496">
                  <c:v>1</c:v>
                </c:pt>
                <c:pt idx="54497">
                  <c:v>1</c:v>
                </c:pt>
                <c:pt idx="54498">
                  <c:v>1</c:v>
                </c:pt>
                <c:pt idx="54499">
                  <c:v>1</c:v>
                </c:pt>
                <c:pt idx="54500">
                  <c:v>1</c:v>
                </c:pt>
                <c:pt idx="54501">
                  <c:v>1</c:v>
                </c:pt>
                <c:pt idx="54502">
                  <c:v>1</c:v>
                </c:pt>
                <c:pt idx="54503">
                  <c:v>1</c:v>
                </c:pt>
                <c:pt idx="54504">
                  <c:v>1</c:v>
                </c:pt>
                <c:pt idx="54505">
                  <c:v>1</c:v>
                </c:pt>
                <c:pt idx="54506">
                  <c:v>1</c:v>
                </c:pt>
                <c:pt idx="54507">
                  <c:v>1</c:v>
                </c:pt>
                <c:pt idx="54508">
                  <c:v>1</c:v>
                </c:pt>
                <c:pt idx="54509">
                  <c:v>1</c:v>
                </c:pt>
                <c:pt idx="54510">
                  <c:v>1</c:v>
                </c:pt>
                <c:pt idx="54511">
                  <c:v>1</c:v>
                </c:pt>
                <c:pt idx="54512">
                  <c:v>1</c:v>
                </c:pt>
                <c:pt idx="54513">
                  <c:v>1</c:v>
                </c:pt>
                <c:pt idx="54514">
                  <c:v>1</c:v>
                </c:pt>
                <c:pt idx="54515">
                  <c:v>1</c:v>
                </c:pt>
                <c:pt idx="54516">
                  <c:v>1</c:v>
                </c:pt>
                <c:pt idx="54517">
                  <c:v>1</c:v>
                </c:pt>
                <c:pt idx="54518">
                  <c:v>1</c:v>
                </c:pt>
                <c:pt idx="54519">
                  <c:v>1</c:v>
                </c:pt>
                <c:pt idx="54520">
                  <c:v>1</c:v>
                </c:pt>
                <c:pt idx="54521">
                  <c:v>1</c:v>
                </c:pt>
                <c:pt idx="54522">
                  <c:v>1</c:v>
                </c:pt>
                <c:pt idx="54523">
                  <c:v>1</c:v>
                </c:pt>
                <c:pt idx="54524">
                  <c:v>1</c:v>
                </c:pt>
                <c:pt idx="54525">
                  <c:v>1</c:v>
                </c:pt>
                <c:pt idx="54526">
                  <c:v>1</c:v>
                </c:pt>
                <c:pt idx="54527">
                  <c:v>1</c:v>
                </c:pt>
                <c:pt idx="54528">
                  <c:v>1</c:v>
                </c:pt>
                <c:pt idx="54529">
                  <c:v>1</c:v>
                </c:pt>
                <c:pt idx="54530">
                  <c:v>1</c:v>
                </c:pt>
                <c:pt idx="54531">
                  <c:v>1</c:v>
                </c:pt>
                <c:pt idx="54532">
                  <c:v>1</c:v>
                </c:pt>
                <c:pt idx="54533">
                  <c:v>1</c:v>
                </c:pt>
                <c:pt idx="54534">
                  <c:v>1</c:v>
                </c:pt>
                <c:pt idx="54535">
                  <c:v>1</c:v>
                </c:pt>
                <c:pt idx="54536">
                  <c:v>1</c:v>
                </c:pt>
                <c:pt idx="54537">
                  <c:v>1</c:v>
                </c:pt>
                <c:pt idx="54538">
                  <c:v>1</c:v>
                </c:pt>
                <c:pt idx="54539">
                  <c:v>1</c:v>
                </c:pt>
                <c:pt idx="54540">
                  <c:v>1</c:v>
                </c:pt>
                <c:pt idx="54541">
                  <c:v>1</c:v>
                </c:pt>
                <c:pt idx="54542">
                  <c:v>1</c:v>
                </c:pt>
                <c:pt idx="54543">
                  <c:v>1</c:v>
                </c:pt>
                <c:pt idx="54544">
                  <c:v>1</c:v>
                </c:pt>
                <c:pt idx="54545">
                  <c:v>1</c:v>
                </c:pt>
                <c:pt idx="54546">
                  <c:v>1</c:v>
                </c:pt>
                <c:pt idx="54547">
                  <c:v>1</c:v>
                </c:pt>
                <c:pt idx="54548">
                  <c:v>1</c:v>
                </c:pt>
                <c:pt idx="54549">
                  <c:v>1</c:v>
                </c:pt>
                <c:pt idx="54550">
                  <c:v>1</c:v>
                </c:pt>
                <c:pt idx="54551">
                  <c:v>1</c:v>
                </c:pt>
                <c:pt idx="54552">
                  <c:v>1</c:v>
                </c:pt>
                <c:pt idx="54553">
                  <c:v>1</c:v>
                </c:pt>
                <c:pt idx="54554">
                  <c:v>1</c:v>
                </c:pt>
                <c:pt idx="54555">
                  <c:v>1</c:v>
                </c:pt>
                <c:pt idx="54556">
                  <c:v>1</c:v>
                </c:pt>
                <c:pt idx="54557">
                  <c:v>1</c:v>
                </c:pt>
                <c:pt idx="54558">
                  <c:v>1</c:v>
                </c:pt>
                <c:pt idx="54559">
                  <c:v>1</c:v>
                </c:pt>
                <c:pt idx="54560">
                  <c:v>1</c:v>
                </c:pt>
                <c:pt idx="54561">
                  <c:v>1</c:v>
                </c:pt>
                <c:pt idx="54562">
                  <c:v>1</c:v>
                </c:pt>
                <c:pt idx="54563">
                  <c:v>1</c:v>
                </c:pt>
                <c:pt idx="54564">
                  <c:v>1</c:v>
                </c:pt>
                <c:pt idx="54565">
                  <c:v>1</c:v>
                </c:pt>
                <c:pt idx="54566">
                  <c:v>1</c:v>
                </c:pt>
                <c:pt idx="54567">
                  <c:v>1</c:v>
                </c:pt>
                <c:pt idx="54568">
                  <c:v>1</c:v>
                </c:pt>
                <c:pt idx="54569">
                  <c:v>1</c:v>
                </c:pt>
                <c:pt idx="54570">
                  <c:v>1</c:v>
                </c:pt>
                <c:pt idx="54571">
                  <c:v>1</c:v>
                </c:pt>
                <c:pt idx="54572">
                  <c:v>1</c:v>
                </c:pt>
                <c:pt idx="54573">
                  <c:v>1</c:v>
                </c:pt>
                <c:pt idx="54574">
                  <c:v>1</c:v>
                </c:pt>
                <c:pt idx="54575">
                  <c:v>1</c:v>
                </c:pt>
                <c:pt idx="54576">
                  <c:v>1</c:v>
                </c:pt>
                <c:pt idx="54577">
                  <c:v>1</c:v>
                </c:pt>
                <c:pt idx="54578">
                  <c:v>1</c:v>
                </c:pt>
                <c:pt idx="54579">
                  <c:v>1</c:v>
                </c:pt>
                <c:pt idx="54580">
                  <c:v>1</c:v>
                </c:pt>
                <c:pt idx="54581">
                  <c:v>1</c:v>
                </c:pt>
                <c:pt idx="54582">
                  <c:v>1</c:v>
                </c:pt>
                <c:pt idx="54583">
                  <c:v>1</c:v>
                </c:pt>
                <c:pt idx="54584">
                  <c:v>1</c:v>
                </c:pt>
                <c:pt idx="54585">
                  <c:v>1</c:v>
                </c:pt>
                <c:pt idx="54586">
                  <c:v>1</c:v>
                </c:pt>
                <c:pt idx="54587">
                  <c:v>1</c:v>
                </c:pt>
                <c:pt idx="54588">
                  <c:v>1</c:v>
                </c:pt>
                <c:pt idx="54589">
                  <c:v>1</c:v>
                </c:pt>
                <c:pt idx="54590">
                  <c:v>1</c:v>
                </c:pt>
                <c:pt idx="54591">
                  <c:v>1</c:v>
                </c:pt>
                <c:pt idx="54592">
                  <c:v>1</c:v>
                </c:pt>
                <c:pt idx="54593">
                  <c:v>1</c:v>
                </c:pt>
                <c:pt idx="54594">
                  <c:v>1</c:v>
                </c:pt>
                <c:pt idx="54595">
                  <c:v>1</c:v>
                </c:pt>
                <c:pt idx="54596">
                  <c:v>1</c:v>
                </c:pt>
                <c:pt idx="54597">
                  <c:v>1</c:v>
                </c:pt>
                <c:pt idx="54598">
                  <c:v>1</c:v>
                </c:pt>
                <c:pt idx="54599">
                  <c:v>1</c:v>
                </c:pt>
                <c:pt idx="54600">
                  <c:v>1</c:v>
                </c:pt>
                <c:pt idx="54601">
                  <c:v>1</c:v>
                </c:pt>
                <c:pt idx="54602">
                  <c:v>1</c:v>
                </c:pt>
                <c:pt idx="54603">
                  <c:v>1</c:v>
                </c:pt>
                <c:pt idx="54604">
                  <c:v>1</c:v>
                </c:pt>
                <c:pt idx="54605">
                  <c:v>1</c:v>
                </c:pt>
                <c:pt idx="54606">
                  <c:v>1</c:v>
                </c:pt>
                <c:pt idx="54607">
                  <c:v>1</c:v>
                </c:pt>
                <c:pt idx="54608">
                  <c:v>1</c:v>
                </c:pt>
                <c:pt idx="54609">
                  <c:v>1</c:v>
                </c:pt>
                <c:pt idx="54610">
                  <c:v>1</c:v>
                </c:pt>
                <c:pt idx="54611">
                  <c:v>1</c:v>
                </c:pt>
                <c:pt idx="54612">
                  <c:v>1</c:v>
                </c:pt>
                <c:pt idx="54613">
                  <c:v>1</c:v>
                </c:pt>
                <c:pt idx="54614">
                  <c:v>1</c:v>
                </c:pt>
                <c:pt idx="54615">
                  <c:v>1</c:v>
                </c:pt>
                <c:pt idx="54616">
                  <c:v>1</c:v>
                </c:pt>
                <c:pt idx="54617">
                  <c:v>1</c:v>
                </c:pt>
                <c:pt idx="54618">
                  <c:v>1</c:v>
                </c:pt>
                <c:pt idx="54619">
                  <c:v>1</c:v>
                </c:pt>
                <c:pt idx="54620">
                  <c:v>1</c:v>
                </c:pt>
                <c:pt idx="54621">
                  <c:v>1</c:v>
                </c:pt>
                <c:pt idx="54622">
                  <c:v>1</c:v>
                </c:pt>
                <c:pt idx="54623">
                  <c:v>1</c:v>
                </c:pt>
                <c:pt idx="54624">
                  <c:v>1</c:v>
                </c:pt>
                <c:pt idx="54625">
                  <c:v>1</c:v>
                </c:pt>
                <c:pt idx="54626">
                  <c:v>1</c:v>
                </c:pt>
                <c:pt idx="54627">
                  <c:v>0.85714285700000004</c:v>
                </c:pt>
                <c:pt idx="54628">
                  <c:v>1</c:v>
                </c:pt>
                <c:pt idx="54629">
                  <c:v>1</c:v>
                </c:pt>
                <c:pt idx="54630">
                  <c:v>1</c:v>
                </c:pt>
                <c:pt idx="54631">
                  <c:v>1</c:v>
                </c:pt>
                <c:pt idx="54632">
                  <c:v>1</c:v>
                </c:pt>
                <c:pt idx="54633">
                  <c:v>1</c:v>
                </c:pt>
                <c:pt idx="54634">
                  <c:v>1</c:v>
                </c:pt>
                <c:pt idx="54635">
                  <c:v>1</c:v>
                </c:pt>
                <c:pt idx="54636">
                  <c:v>1</c:v>
                </c:pt>
                <c:pt idx="54637">
                  <c:v>1</c:v>
                </c:pt>
                <c:pt idx="54638">
                  <c:v>1</c:v>
                </c:pt>
                <c:pt idx="54639">
                  <c:v>1</c:v>
                </c:pt>
                <c:pt idx="54640">
                  <c:v>1</c:v>
                </c:pt>
                <c:pt idx="54641">
                  <c:v>1</c:v>
                </c:pt>
                <c:pt idx="54642">
                  <c:v>1</c:v>
                </c:pt>
                <c:pt idx="54643">
                  <c:v>1</c:v>
                </c:pt>
                <c:pt idx="54644">
                  <c:v>1</c:v>
                </c:pt>
                <c:pt idx="54645">
                  <c:v>1</c:v>
                </c:pt>
                <c:pt idx="54646">
                  <c:v>1</c:v>
                </c:pt>
                <c:pt idx="54647">
                  <c:v>1</c:v>
                </c:pt>
                <c:pt idx="54648">
                  <c:v>1</c:v>
                </c:pt>
                <c:pt idx="54649">
                  <c:v>1</c:v>
                </c:pt>
                <c:pt idx="54650">
                  <c:v>1</c:v>
                </c:pt>
                <c:pt idx="54651">
                  <c:v>1</c:v>
                </c:pt>
                <c:pt idx="54652">
                  <c:v>1</c:v>
                </c:pt>
                <c:pt idx="54653">
                  <c:v>1</c:v>
                </c:pt>
                <c:pt idx="54654">
                  <c:v>1</c:v>
                </c:pt>
                <c:pt idx="54655">
                  <c:v>1</c:v>
                </c:pt>
                <c:pt idx="54656">
                  <c:v>1</c:v>
                </c:pt>
                <c:pt idx="54657">
                  <c:v>1</c:v>
                </c:pt>
                <c:pt idx="54658">
                  <c:v>1</c:v>
                </c:pt>
                <c:pt idx="54659">
                  <c:v>1</c:v>
                </c:pt>
                <c:pt idx="54660">
                  <c:v>1</c:v>
                </c:pt>
                <c:pt idx="54661">
                  <c:v>1</c:v>
                </c:pt>
                <c:pt idx="54662">
                  <c:v>1</c:v>
                </c:pt>
                <c:pt idx="54663">
                  <c:v>1</c:v>
                </c:pt>
                <c:pt idx="54664">
                  <c:v>1</c:v>
                </c:pt>
                <c:pt idx="54665">
                  <c:v>1</c:v>
                </c:pt>
                <c:pt idx="54666">
                  <c:v>1</c:v>
                </c:pt>
                <c:pt idx="54667">
                  <c:v>1</c:v>
                </c:pt>
                <c:pt idx="54668">
                  <c:v>1</c:v>
                </c:pt>
                <c:pt idx="54669">
                  <c:v>1</c:v>
                </c:pt>
                <c:pt idx="54670">
                  <c:v>1</c:v>
                </c:pt>
                <c:pt idx="54671">
                  <c:v>1</c:v>
                </c:pt>
                <c:pt idx="54672">
                  <c:v>1</c:v>
                </c:pt>
                <c:pt idx="54673">
                  <c:v>1</c:v>
                </c:pt>
                <c:pt idx="54674">
                  <c:v>1</c:v>
                </c:pt>
                <c:pt idx="54675">
                  <c:v>1</c:v>
                </c:pt>
                <c:pt idx="54676">
                  <c:v>1</c:v>
                </c:pt>
                <c:pt idx="54677">
                  <c:v>1</c:v>
                </c:pt>
                <c:pt idx="54678">
                  <c:v>1</c:v>
                </c:pt>
                <c:pt idx="54679">
                  <c:v>1</c:v>
                </c:pt>
                <c:pt idx="54680">
                  <c:v>1</c:v>
                </c:pt>
                <c:pt idx="54681">
                  <c:v>1</c:v>
                </c:pt>
                <c:pt idx="54682">
                  <c:v>1</c:v>
                </c:pt>
                <c:pt idx="54683">
                  <c:v>1</c:v>
                </c:pt>
                <c:pt idx="54684">
                  <c:v>1</c:v>
                </c:pt>
                <c:pt idx="54685">
                  <c:v>1</c:v>
                </c:pt>
                <c:pt idx="54686">
                  <c:v>1</c:v>
                </c:pt>
                <c:pt idx="54687">
                  <c:v>1</c:v>
                </c:pt>
                <c:pt idx="54688">
                  <c:v>1</c:v>
                </c:pt>
                <c:pt idx="54689">
                  <c:v>1</c:v>
                </c:pt>
                <c:pt idx="54690">
                  <c:v>1</c:v>
                </c:pt>
                <c:pt idx="54691">
                  <c:v>1</c:v>
                </c:pt>
                <c:pt idx="54692">
                  <c:v>1</c:v>
                </c:pt>
                <c:pt idx="54693">
                  <c:v>1</c:v>
                </c:pt>
                <c:pt idx="54694">
                  <c:v>1</c:v>
                </c:pt>
                <c:pt idx="54695">
                  <c:v>1</c:v>
                </c:pt>
                <c:pt idx="54696">
                  <c:v>1</c:v>
                </c:pt>
                <c:pt idx="54697">
                  <c:v>1</c:v>
                </c:pt>
                <c:pt idx="54698">
                  <c:v>1</c:v>
                </c:pt>
                <c:pt idx="54699">
                  <c:v>1</c:v>
                </c:pt>
                <c:pt idx="54700">
                  <c:v>1</c:v>
                </c:pt>
                <c:pt idx="54701">
                  <c:v>1</c:v>
                </c:pt>
                <c:pt idx="54702">
                  <c:v>1</c:v>
                </c:pt>
                <c:pt idx="54703">
                  <c:v>1</c:v>
                </c:pt>
                <c:pt idx="54704">
                  <c:v>1</c:v>
                </c:pt>
                <c:pt idx="54705">
                  <c:v>1</c:v>
                </c:pt>
                <c:pt idx="54706">
                  <c:v>1</c:v>
                </c:pt>
                <c:pt idx="54707">
                  <c:v>1</c:v>
                </c:pt>
                <c:pt idx="54708">
                  <c:v>1</c:v>
                </c:pt>
                <c:pt idx="54709">
                  <c:v>1</c:v>
                </c:pt>
                <c:pt idx="54710">
                  <c:v>1</c:v>
                </c:pt>
                <c:pt idx="54711">
                  <c:v>1</c:v>
                </c:pt>
                <c:pt idx="54712">
                  <c:v>1</c:v>
                </c:pt>
                <c:pt idx="54713">
                  <c:v>1</c:v>
                </c:pt>
                <c:pt idx="54714">
                  <c:v>1</c:v>
                </c:pt>
                <c:pt idx="54715">
                  <c:v>1</c:v>
                </c:pt>
                <c:pt idx="54716">
                  <c:v>1</c:v>
                </c:pt>
                <c:pt idx="54717">
                  <c:v>1</c:v>
                </c:pt>
                <c:pt idx="54718">
                  <c:v>1</c:v>
                </c:pt>
                <c:pt idx="54719">
                  <c:v>1</c:v>
                </c:pt>
                <c:pt idx="54720">
                  <c:v>1</c:v>
                </c:pt>
                <c:pt idx="54721">
                  <c:v>1</c:v>
                </c:pt>
                <c:pt idx="54722">
                  <c:v>1</c:v>
                </c:pt>
                <c:pt idx="54723">
                  <c:v>1</c:v>
                </c:pt>
                <c:pt idx="54724">
                  <c:v>1</c:v>
                </c:pt>
                <c:pt idx="54725">
                  <c:v>1</c:v>
                </c:pt>
                <c:pt idx="54726">
                  <c:v>1</c:v>
                </c:pt>
                <c:pt idx="54727">
                  <c:v>1</c:v>
                </c:pt>
                <c:pt idx="54728">
                  <c:v>1</c:v>
                </c:pt>
                <c:pt idx="54729">
                  <c:v>1</c:v>
                </c:pt>
                <c:pt idx="54730">
                  <c:v>1</c:v>
                </c:pt>
                <c:pt idx="54731">
                  <c:v>1</c:v>
                </c:pt>
                <c:pt idx="54732">
                  <c:v>1</c:v>
                </c:pt>
                <c:pt idx="54733">
                  <c:v>1</c:v>
                </c:pt>
                <c:pt idx="54734">
                  <c:v>1</c:v>
                </c:pt>
                <c:pt idx="54735">
                  <c:v>1</c:v>
                </c:pt>
                <c:pt idx="54736">
                  <c:v>1</c:v>
                </c:pt>
                <c:pt idx="54737">
                  <c:v>1</c:v>
                </c:pt>
                <c:pt idx="54738">
                  <c:v>1</c:v>
                </c:pt>
                <c:pt idx="54739">
                  <c:v>1</c:v>
                </c:pt>
                <c:pt idx="54740">
                  <c:v>1</c:v>
                </c:pt>
                <c:pt idx="54741">
                  <c:v>1</c:v>
                </c:pt>
                <c:pt idx="54742">
                  <c:v>1</c:v>
                </c:pt>
                <c:pt idx="54743">
                  <c:v>1</c:v>
                </c:pt>
                <c:pt idx="54744">
                  <c:v>1</c:v>
                </c:pt>
                <c:pt idx="54745">
                  <c:v>1</c:v>
                </c:pt>
                <c:pt idx="54746">
                  <c:v>1</c:v>
                </c:pt>
                <c:pt idx="54747">
                  <c:v>1</c:v>
                </c:pt>
                <c:pt idx="54748">
                  <c:v>1</c:v>
                </c:pt>
                <c:pt idx="54749">
                  <c:v>1</c:v>
                </c:pt>
                <c:pt idx="54750">
                  <c:v>1</c:v>
                </c:pt>
                <c:pt idx="54751">
                  <c:v>1</c:v>
                </c:pt>
                <c:pt idx="54752">
                  <c:v>1</c:v>
                </c:pt>
                <c:pt idx="54753">
                  <c:v>1</c:v>
                </c:pt>
                <c:pt idx="54754">
                  <c:v>1</c:v>
                </c:pt>
                <c:pt idx="54755">
                  <c:v>1</c:v>
                </c:pt>
                <c:pt idx="54756">
                  <c:v>1</c:v>
                </c:pt>
                <c:pt idx="54757">
                  <c:v>1</c:v>
                </c:pt>
                <c:pt idx="54758">
                  <c:v>1</c:v>
                </c:pt>
                <c:pt idx="54759">
                  <c:v>1</c:v>
                </c:pt>
                <c:pt idx="54760">
                  <c:v>1</c:v>
                </c:pt>
                <c:pt idx="54761">
                  <c:v>1</c:v>
                </c:pt>
                <c:pt idx="54762">
                  <c:v>1</c:v>
                </c:pt>
                <c:pt idx="54763">
                  <c:v>1</c:v>
                </c:pt>
                <c:pt idx="54764">
                  <c:v>1</c:v>
                </c:pt>
                <c:pt idx="54765">
                  <c:v>1</c:v>
                </c:pt>
                <c:pt idx="54766">
                  <c:v>1</c:v>
                </c:pt>
                <c:pt idx="54767">
                  <c:v>1</c:v>
                </c:pt>
                <c:pt idx="54768">
                  <c:v>1</c:v>
                </c:pt>
                <c:pt idx="54769">
                  <c:v>1</c:v>
                </c:pt>
                <c:pt idx="54770">
                  <c:v>1</c:v>
                </c:pt>
                <c:pt idx="54771">
                  <c:v>1</c:v>
                </c:pt>
                <c:pt idx="54772">
                  <c:v>1</c:v>
                </c:pt>
                <c:pt idx="54773">
                  <c:v>1</c:v>
                </c:pt>
                <c:pt idx="54774">
                  <c:v>1</c:v>
                </c:pt>
                <c:pt idx="54775">
                  <c:v>1</c:v>
                </c:pt>
                <c:pt idx="54776">
                  <c:v>1</c:v>
                </c:pt>
                <c:pt idx="54777">
                  <c:v>1</c:v>
                </c:pt>
                <c:pt idx="54778">
                  <c:v>1</c:v>
                </c:pt>
                <c:pt idx="54779">
                  <c:v>1</c:v>
                </c:pt>
                <c:pt idx="54780">
                  <c:v>1</c:v>
                </c:pt>
                <c:pt idx="54781">
                  <c:v>1</c:v>
                </c:pt>
                <c:pt idx="54782">
                  <c:v>1</c:v>
                </c:pt>
                <c:pt idx="54783">
                  <c:v>1</c:v>
                </c:pt>
                <c:pt idx="54784">
                  <c:v>1</c:v>
                </c:pt>
                <c:pt idx="54785">
                  <c:v>1</c:v>
                </c:pt>
                <c:pt idx="54786">
                  <c:v>1</c:v>
                </c:pt>
                <c:pt idx="54787">
                  <c:v>1</c:v>
                </c:pt>
                <c:pt idx="54788">
                  <c:v>1</c:v>
                </c:pt>
                <c:pt idx="54789">
                  <c:v>1</c:v>
                </c:pt>
                <c:pt idx="54790">
                  <c:v>1</c:v>
                </c:pt>
                <c:pt idx="54791">
                  <c:v>1</c:v>
                </c:pt>
                <c:pt idx="54792">
                  <c:v>1</c:v>
                </c:pt>
                <c:pt idx="54793">
                  <c:v>1</c:v>
                </c:pt>
                <c:pt idx="54794">
                  <c:v>0.85714285700000004</c:v>
                </c:pt>
                <c:pt idx="54795">
                  <c:v>1</c:v>
                </c:pt>
                <c:pt idx="54796">
                  <c:v>1</c:v>
                </c:pt>
                <c:pt idx="54797">
                  <c:v>1</c:v>
                </c:pt>
                <c:pt idx="54798">
                  <c:v>1</c:v>
                </c:pt>
                <c:pt idx="54799">
                  <c:v>1</c:v>
                </c:pt>
                <c:pt idx="54800">
                  <c:v>1</c:v>
                </c:pt>
                <c:pt idx="54801">
                  <c:v>1</c:v>
                </c:pt>
                <c:pt idx="54802">
                  <c:v>1</c:v>
                </c:pt>
                <c:pt idx="54803">
                  <c:v>1</c:v>
                </c:pt>
                <c:pt idx="54804">
                  <c:v>1</c:v>
                </c:pt>
                <c:pt idx="54805">
                  <c:v>1</c:v>
                </c:pt>
                <c:pt idx="54806">
                  <c:v>1</c:v>
                </c:pt>
                <c:pt idx="54807">
                  <c:v>1</c:v>
                </c:pt>
                <c:pt idx="54808">
                  <c:v>1</c:v>
                </c:pt>
                <c:pt idx="54809">
                  <c:v>1</c:v>
                </c:pt>
                <c:pt idx="54810">
                  <c:v>1</c:v>
                </c:pt>
                <c:pt idx="54811">
                  <c:v>1</c:v>
                </c:pt>
                <c:pt idx="54812">
                  <c:v>1</c:v>
                </c:pt>
                <c:pt idx="54813">
                  <c:v>1</c:v>
                </c:pt>
                <c:pt idx="54814">
                  <c:v>1</c:v>
                </c:pt>
                <c:pt idx="54815">
                  <c:v>1</c:v>
                </c:pt>
                <c:pt idx="54816">
                  <c:v>1</c:v>
                </c:pt>
                <c:pt idx="54817">
                  <c:v>1</c:v>
                </c:pt>
                <c:pt idx="54818">
                  <c:v>1</c:v>
                </c:pt>
                <c:pt idx="54819">
                  <c:v>1</c:v>
                </c:pt>
                <c:pt idx="54820">
                  <c:v>1</c:v>
                </c:pt>
                <c:pt idx="54821">
                  <c:v>1</c:v>
                </c:pt>
                <c:pt idx="54822">
                  <c:v>1</c:v>
                </c:pt>
                <c:pt idx="54823">
                  <c:v>1</c:v>
                </c:pt>
                <c:pt idx="54824">
                  <c:v>1</c:v>
                </c:pt>
                <c:pt idx="54825">
                  <c:v>1</c:v>
                </c:pt>
                <c:pt idx="54826">
                  <c:v>1</c:v>
                </c:pt>
                <c:pt idx="54827">
                  <c:v>1</c:v>
                </c:pt>
                <c:pt idx="54828">
                  <c:v>1</c:v>
                </c:pt>
                <c:pt idx="54829">
                  <c:v>1</c:v>
                </c:pt>
                <c:pt idx="54830">
                  <c:v>1</c:v>
                </c:pt>
                <c:pt idx="54831">
                  <c:v>1</c:v>
                </c:pt>
                <c:pt idx="54832">
                  <c:v>1</c:v>
                </c:pt>
                <c:pt idx="54833">
                  <c:v>1</c:v>
                </c:pt>
                <c:pt idx="54834">
                  <c:v>1</c:v>
                </c:pt>
                <c:pt idx="54835">
                  <c:v>1</c:v>
                </c:pt>
                <c:pt idx="54836">
                  <c:v>1</c:v>
                </c:pt>
                <c:pt idx="54837">
                  <c:v>1</c:v>
                </c:pt>
                <c:pt idx="54838">
                  <c:v>1</c:v>
                </c:pt>
                <c:pt idx="54839">
                  <c:v>1</c:v>
                </c:pt>
                <c:pt idx="54840">
                  <c:v>1</c:v>
                </c:pt>
                <c:pt idx="54841">
                  <c:v>1</c:v>
                </c:pt>
                <c:pt idx="54842">
                  <c:v>1</c:v>
                </c:pt>
                <c:pt idx="54843">
                  <c:v>1</c:v>
                </c:pt>
                <c:pt idx="54844">
                  <c:v>1</c:v>
                </c:pt>
                <c:pt idx="54845">
                  <c:v>1</c:v>
                </c:pt>
                <c:pt idx="54846">
                  <c:v>1</c:v>
                </c:pt>
                <c:pt idx="54847">
                  <c:v>1</c:v>
                </c:pt>
                <c:pt idx="54848">
                  <c:v>1</c:v>
                </c:pt>
                <c:pt idx="54849">
                  <c:v>1</c:v>
                </c:pt>
                <c:pt idx="54850">
                  <c:v>1</c:v>
                </c:pt>
                <c:pt idx="54851">
                  <c:v>1</c:v>
                </c:pt>
                <c:pt idx="54852">
                  <c:v>1</c:v>
                </c:pt>
                <c:pt idx="54853">
                  <c:v>1</c:v>
                </c:pt>
                <c:pt idx="54854">
                  <c:v>1</c:v>
                </c:pt>
                <c:pt idx="54855">
                  <c:v>1</c:v>
                </c:pt>
                <c:pt idx="54856">
                  <c:v>1</c:v>
                </c:pt>
                <c:pt idx="54857">
                  <c:v>1</c:v>
                </c:pt>
                <c:pt idx="54858">
                  <c:v>1</c:v>
                </c:pt>
                <c:pt idx="54859">
                  <c:v>1</c:v>
                </c:pt>
                <c:pt idx="54860">
                  <c:v>1</c:v>
                </c:pt>
                <c:pt idx="54861">
                  <c:v>1</c:v>
                </c:pt>
                <c:pt idx="54862">
                  <c:v>1</c:v>
                </c:pt>
                <c:pt idx="54863">
                  <c:v>1</c:v>
                </c:pt>
                <c:pt idx="54864">
                  <c:v>1</c:v>
                </c:pt>
                <c:pt idx="54865">
                  <c:v>1</c:v>
                </c:pt>
                <c:pt idx="54866">
                  <c:v>1</c:v>
                </c:pt>
                <c:pt idx="54867">
                  <c:v>1</c:v>
                </c:pt>
                <c:pt idx="54868">
                  <c:v>1</c:v>
                </c:pt>
                <c:pt idx="54869">
                  <c:v>1</c:v>
                </c:pt>
                <c:pt idx="54870">
                  <c:v>1</c:v>
                </c:pt>
                <c:pt idx="54871">
                  <c:v>1</c:v>
                </c:pt>
                <c:pt idx="54872">
                  <c:v>1</c:v>
                </c:pt>
                <c:pt idx="54873">
                  <c:v>1</c:v>
                </c:pt>
                <c:pt idx="54874">
                  <c:v>1</c:v>
                </c:pt>
                <c:pt idx="54875">
                  <c:v>1</c:v>
                </c:pt>
                <c:pt idx="54876">
                  <c:v>1</c:v>
                </c:pt>
                <c:pt idx="54877">
                  <c:v>1</c:v>
                </c:pt>
                <c:pt idx="54878">
                  <c:v>1</c:v>
                </c:pt>
                <c:pt idx="54879">
                  <c:v>1</c:v>
                </c:pt>
                <c:pt idx="54880">
                  <c:v>1</c:v>
                </c:pt>
                <c:pt idx="54881">
                  <c:v>1</c:v>
                </c:pt>
                <c:pt idx="54882">
                  <c:v>1</c:v>
                </c:pt>
                <c:pt idx="54883">
                  <c:v>1</c:v>
                </c:pt>
                <c:pt idx="54884">
                  <c:v>1</c:v>
                </c:pt>
                <c:pt idx="54885">
                  <c:v>1</c:v>
                </c:pt>
                <c:pt idx="54886">
                  <c:v>1</c:v>
                </c:pt>
                <c:pt idx="54887">
                  <c:v>1</c:v>
                </c:pt>
                <c:pt idx="54888">
                  <c:v>1</c:v>
                </c:pt>
                <c:pt idx="54889">
                  <c:v>0.28571428599999998</c:v>
                </c:pt>
                <c:pt idx="54890">
                  <c:v>1</c:v>
                </c:pt>
                <c:pt idx="54891">
                  <c:v>1</c:v>
                </c:pt>
                <c:pt idx="54892">
                  <c:v>1</c:v>
                </c:pt>
                <c:pt idx="54893">
                  <c:v>1</c:v>
                </c:pt>
                <c:pt idx="54894">
                  <c:v>1</c:v>
                </c:pt>
                <c:pt idx="54895">
                  <c:v>1</c:v>
                </c:pt>
                <c:pt idx="54896">
                  <c:v>1</c:v>
                </c:pt>
                <c:pt idx="54897">
                  <c:v>1</c:v>
                </c:pt>
                <c:pt idx="54898">
                  <c:v>1</c:v>
                </c:pt>
                <c:pt idx="54899">
                  <c:v>1</c:v>
                </c:pt>
                <c:pt idx="54900">
                  <c:v>1</c:v>
                </c:pt>
                <c:pt idx="54901">
                  <c:v>1</c:v>
                </c:pt>
                <c:pt idx="54902">
                  <c:v>1</c:v>
                </c:pt>
                <c:pt idx="54903">
                  <c:v>1</c:v>
                </c:pt>
                <c:pt idx="54904">
                  <c:v>1</c:v>
                </c:pt>
                <c:pt idx="54905">
                  <c:v>1</c:v>
                </c:pt>
                <c:pt idx="54906">
                  <c:v>1</c:v>
                </c:pt>
                <c:pt idx="54907">
                  <c:v>1</c:v>
                </c:pt>
                <c:pt idx="54908">
                  <c:v>1</c:v>
                </c:pt>
                <c:pt idx="54909">
                  <c:v>1</c:v>
                </c:pt>
                <c:pt idx="54910">
                  <c:v>1</c:v>
                </c:pt>
                <c:pt idx="54911">
                  <c:v>1</c:v>
                </c:pt>
                <c:pt idx="54912">
                  <c:v>1</c:v>
                </c:pt>
                <c:pt idx="54913">
                  <c:v>0.85714285700000004</c:v>
                </c:pt>
                <c:pt idx="54914">
                  <c:v>1</c:v>
                </c:pt>
                <c:pt idx="54915">
                  <c:v>1</c:v>
                </c:pt>
                <c:pt idx="54916">
                  <c:v>0.85714285700000004</c:v>
                </c:pt>
                <c:pt idx="54917">
                  <c:v>0.85714285700000004</c:v>
                </c:pt>
                <c:pt idx="54918">
                  <c:v>1</c:v>
                </c:pt>
                <c:pt idx="54919">
                  <c:v>1</c:v>
                </c:pt>
                <c:pt idx="54920">
                  <c:v>1</c:v>
                </c:pt>
                <c:pt idx="54921">
                  <c:v>0.85714285700000004</c:v>
                </c:pt>
                <c:pt idx="54922">
                  <c:v>1</c:v>
                </c:pt>
                <c:pt idx="54923">
                  <c:v>1</c:v>
                </c:pt>
                <c:pt idx="54924">
                  <c:v>1</c:v>
                </c:pt>
                <c:pt idx="54925">
                  <c:v>1</c:v>
                </c:pt>
                <c:pt idx="54926">
                  <c:v>1</c:v>
                </c:pt>
                <c:pt idx="54927">
                  <c:v>1</c:v>
                </c:pt>
                <c:pt idx="54928">
                  <c:v>1</c:v>
                </c:pt>
                <c:pt idx="54929">
                  <c:v>0.85714285700000004</c:v>
                </c:pt>
                <c:pt idx="54930">
                  <c:v>0.85714285700000004</c:v>
                </c:pt>
                <c:pt idx="54931">
                  <c:v>1</c:v>
                </c:pt>
                <c:pt idx="54932">
                  <c:v>1</c:v>
                </c:pt>
                <c:pt idx="54933">
                  <c:v>1</c:v>
                </c:pt>
                <c:pt idx="54934">
                  <c:v>1</c:v>
                </c:pt>
                <c:pt idx="54935">
                  <c:v>1</c:v>
                </c:pt>
                <c:pt idx="54936">
                  <c:v>1</c:v>
                </c:pt>
                <c:pt idx="54937">
                  <c:v>0.85714285700000004</c:v>
                </c:pt>
                <c:pt idx="54938">
                  <c:v>0.85714285700000004</c:v>
                </c:pt>
                <c:pt idx="54939">
                  <c:v>1</c:v>
                </c:pt>
                <c:pt idx="54940">
                  <c:v>1</c:v>
                </c:pt>
                <c:pt idx="54941">
                  <c:v>1</c:v>
                </c:pt>
                <c:pt idx="54942">
                  <c:v>1</c:v>
                </c:pt>
                <c:pt idx="54943">
                  <c:v>1</c:v>
                </c:pt>
                <c:pt idx="54944">
                  <c:v>1</c:v>
                </c:pt>
                <c:pt idx="54945">
                  <c:v>1</c:v>
                </c:pt>
                <c:pt idx="54946">
                  <c:v>1</c:v>
                </c:pt>
                <c:pt idx="54947">
                  <c:v>1</c:v>
                </c:pt>
                <c:pt idx="54948">
                  <c:v>0.85714285700000004</c:v>
                </c:pt>
                <c:pt idx="54949">
                  <c:v>1</c:v>
                </c:pt>
                <c:pt idx="54950">
                  <c:v>1</c:v>
                </c:pt>
                <c:pt idx="54951">
                  <c:v>1</c:v>
                </c:pt>
                <c:pt idx="54952">
                  <c:v>1</c:v>
                </c:pt>
                <c:pt idx="54953">
                  <c:v>0.85714285700000004</c:v>
                </c:pt>
                <c:pt idx="54954">
                  <c:v>1</c:v>
                </c:pt>
                <c:pt idx="54955">
                  <c:v>1</c:v>
                </c:pt>
                <c:pt idx="54956">
                  <c:v>1</c:v>
                </c:pt>
                <c:pt idx="54957">
                  <c:v>1</c:v>
                </c:pt>
                <c:pt idx="54958">
                  <c:v>1</c:v>
                </c:pt>
                <c:pt idx="54959">
                  <c:v>1</c:v>
                </c:pt>
                <c:pt idx="54960">
                  <c:v>1</c:v>
                </c:pt>
                <c:pt idx="54961">
                  <c:v>1</c:v>
                </c:pt>
                <c:pt idx="54962">
                  <c:v>1</c:v>
                </c:pt>
                <c:pt idx="54963">
                  <c:v>0.85714285700000004</c:v>
                </c:pt>
                <c:pt idx="54964">
                  <c:v>1</c:v>
                </c:pt>
                <c:pt idx="54965">
                  <c:v>1</c:v>
                </c:pt>
                <c:pt idx="54966">
                  <c:v>1</c:v>
                </c:pt>
                <c:pt idx="54967">
                  <c:v>1</c:v>
                </c:pt>
                <c:pt idx="54968">
                  <c:v>1</c:v>
                </c:pt>
                <c:pt idx="54969">
                  <c:v>1</c:v>
                </c:pt>
                <c:pt idx="54970">
                  <c:v>1</c:v>
                </c:pt>
                <c:pt idx="54971">
                  <c:v>1</c:v>
                </c:pt>
                <c:pt idx="54972">
                  <c:v>0.85714285700000004</c:v>
                </c:pt>
                <c:pt idx="54973">
                  <c:v>1</c:v>
                </c:pt>
                <c:pt idx="54974">
                  <c:v>1</c:v>
                </c:pt>
                <c:pt idx="54975">
                  <c:v>1</c:v>
                </c:pt>
                <c:pt idx="54976">
                  <c:v>1</c:v>
                </c:pt>
                <c:pt idx="54977">
                  <c:v>1</c:v>
                </c:pt>
                <c:pt idx="54978">
                  <c:v>1</c:v>
                </c:pt>
                <c:pt idx="54979">
                  <c:v>1</c:v>
                </c:pt>
                <c:pt idx="54980">
                  <c:v>1</c:v>
                </c:pt>
                <c:pt idx="54981">
                  <c:v>1</c:v>
                </c:pt>
                <c:pt idx="54982">
                  <c:v>1</c:v>
                </c:pt>
                <c:pt idx="54983">
                  <c:v>1</c:v>
                </c:pt>
                <c:pt idx="54984">
                  <c:v>1</c:v>
                </c:pt>
                <c:pt idx="54985">
                  <c:v>1</c:v>
                </c:pt>
                <c:pt idx="54986">
                  <c:v>1</c:v>
                </c:pt>
                <c:pt idx="54987">
                  <c:v>0.85714285700000004</c:v>
                </c:pt>
                <c:pt idx="54988">
                  <c:v>1</c:v>
                </c:pt>
                <c:pt idx="54989">
                  <c:v>1</c:v>
                </c:pt>
                <c:pt idx="54990">
                  <c:v>1</c:v>
                </c:pt>
                <c:pt idx="54991">
                  <c:v>0.85714285700000004</c:v>
                </c:pt>
                <c:pt idx="54992">
                  <c:v>1</c:v>
                </c:pt>
                <c:pt idx="54993">
                  <c:v>1</c:v>
                </c:pt>
                <c:pt idx="54994">
                  <c:v>1</c:v>
                </c:pt>
                <c:pt idx="54995">
                  <c:v>1</c:v>
                </c:pt>
                <c:pt idx="54996">
                  <c:v>1</c:v>
                </c:pt>
                <c:pt idx="54997">
                  <c:v>1</c:v>
                </c:pt>
                <c:pt idx="54998">
                  <c:v>1</c:v>
                </c:pt>
                <c:pt idx="54999">
                  <c:v>1</c:v>
                </c:pt>
                <c:pt idx="55000">
                  <c:v>1</c:v>
                </c:pt>
                <c:pt idx="55001">
                  <c:v>1</c:v>
                </c:pt>
                <c:pt idx="55002">
                  <c:v>1</c:v>
                </c:pt>
                <c:pt idx="55003">
                  <c:v>1</c:v>
                </c:pt>
                <c:pt idx="55004">
                  <c:v>1</c:v>
                </c:pt>
                <c:pt idx="55005">
                  <c:v>1</c:v>
                </c:pt>
                <c:pt idx="55006">
                  <c:v>1</c:v>
                </c:pt>
                <c:pt idx="55007">
                  <c:v>0.71428571399999996</c:v>
                </c:pt>
                <c:pt idx="55008">
                  <c:v>1</c:v>
                </c:pt>
                <c:pt idx="55009">
                  <c:v>1</c:v>
                </c:pt>
                <c:pt idx="55010">
                  <c:v>1</c:v>
                </c:pt>
                <c:pt idx="55011">
                  <c:v>1</c:v>
                </c:pt>
                <c:pt idx="55012">
                  <c:v>1</c:v>
                </c:pt>
                <c:pt idx="55013">
                  <c:v>1</c:v>
                </c:pt>
                <c:pt idx="55014">
                  <c:v>1</c:v>
                </c:pt>
                <c:pt idx="55015">
                  <c:v>1</c:v>
                </c:pt>
                <c:pt idx="55016">
                  <c:v>1</c:v>
                </c:pt>
                <c:pt idx="55017">
                  <c:v>1</c:v>
                </c:pt>
                <c:pt idx="55018">
                  <c:v>1</c:v>
                </c:pt>
                <c:pt idx="55019">
                  <c:v>1</c:v>
                </c:pt>
                <c:pt idx="55020">
                  <c:v>1</c:v>
                </c:pt>
                <c:pt idx="55021">
                  <c:v>1</c:v>
                </c:pt>
                <c:pt idx="55022">
                  <c:v>1</c:v>
                </c:pt>
                <c:pt idx="55023">
                  <c:v>1</c:v>
                </c:pt>
                <c:pt idx="55024">
                  <c:v>0.85714285700000004</c:v>
                </c:pt>
                <c:pt idx="55025">
                  <c:v>1</c:v>
                </c:pt>
                <c:pt idx="55026">
                  <c:v>1</c:v>
                </c:pt>
                <c:pt idx="55027">
                  <c:v>1</c:v>
                </c:pt>
                <c:pt idx="55028">
                  <c:v>1</c:v>
                </c:pt>
                <c:pt idx="55029">
                  <c:v>1</c:v>
                </c:pt>
                <c:pt idx="55030">
                  <c:v>1</c:v>
                </c:pt>
                <c:pt idx="55031">
                  <c:v>1</c:v>
                </c:pt>
                <c:pt idx="55032">
                  <c:v>1</c:v>
                </c:pt>
                <c:pt idx="55033">
                  <c:v>1</c:v>
                </c:pt>
                <c:pt idx="55034">
                  <c:v>1</c:v>
                </c:pt>
                <c:pt idx="55035">
                  <c:v>1</c:v>
                </c:pt>
                <c:pt idx="55036">
                  <c:v>1</c:v>
                </c:pt>
                <c:pt idx="55037">
                  <c:v>1</c:v>
                </c:pt>
                <c:pt idx="55038">
                  <c:v>1</c:v>
                </c:pt>
                <c:pt idx="55039">
                  <c:v>1</c:v>
                </c:pt>
                <c:pt idx="55040">
                  <c:v>1</c:v>
                </c:pt>
                <c:pt idx="55041">
                  <c:v>1</c:v>
                </c:pt>
                <c:pt idx="55042">
                  <c:v>1</c:v>
                </c:pt>
                <c:pt idx="55043">
                  <c:v>1</c:v>
                </c:pt>
                <c:pt idx="55044">
                  <c:v>1</c:v>
                </c:pt>
                <c:pt idx="55045">
                  <c:v>1</c:v>
                </c:pt>
                <c:pt idx="55046">
                  <c:v>1</c:v>
                </c:pt>
                <c:pt idx="55047">
                  <c:v>1</c:v>
                </c:pt>
                <c:pt idx="55048">
                  <c:v>1</c:v>
                </c:pt>
                <c:pt idx="55049">
                  <c:v>1</c:v>
                </c:pt>
                <c:pt idx="55050">
                  <c:v>0.85714285700000004</c:v>
                </c:pt>
                <c:pt idx="55051">
                  <c:v>1</c:v>
                </c:pt>
                <c:pt idx="55052">
                  <c:v>1</c:v>
                </c:pt>
                <c:pt idx="55053">
                  <c:v>1</c:v>
                </c:pt>
                <c:pt idx="55054">
                  <c:v>1</c:v>
                </c:pt>
                <c:pt idx="55055">
                  <c:v>0.85714285700000004</c:v>
                </c:pt>
                <c:pt idx="55056">
                  <c:v>1</c:v>
                </c:pt>
                <c:pt idx="55057">
                  <c:v>1</c:v>
                </c:pt>
                <c:pt idx="55058">
                  <c:v>1</c:v>
                </c:pt>
                <c:pt idx="55059">
                  <c:v>1</c:v>
                </c:pt>
                <c:pt idx="55060">
                  <c:v>1</c:v>
                </c:pt>
                <c:pt idx="55061">
                  <c:v>1</c:v>
                </c:pt>
                <c:pt idx="55062">
                  <c:v>1</c:v>
                </c:pt>
                <c:pt idx="55063">
                  <c:v>0.85714285700000004</c:v>
                </c:pt>
                <c:pt idx="55064">
                  <c:v>1</c:v>
                </c:pt>
                <c:pt idx="55065">
                  <c:v>1</c:v>
                </c:pt>
                <c:pt idx="55066">
                  <c:v>1</c:v>
                </c:pt>
                <c:pt idx="55067">
                  <c:v>1</c:v>
                </c:pt>
                <c:pt idx="55068">
                  <c:v>1</c:v>
                </c:pt>
                <c:pt idx="55069">
                  <c:v>1</c:v>
                </c:pt>
                <c:pt idx="55070">
                  <c:v>0.85714285700000004</c:v>
                </c:pt>
                <c:pt idx="55071">
                  <c:v>0.85714285700000004</c:v>
                </c:pt>
                <c:pt idx="55072">
                  <c:v>1</c:v>
                </c:pt>
                <c:pt idx="55073">
                  <c:v>0.85714285700000004</c:v>
                </c:pt>
                <c:pt idx="55074">
                  <c:v>1</c:v>
                </c:pt>
                <c:pt idx="55075">
                  <c:v>1</c:v>
                </c:pt>
                <c:pt idx="55076">
                  <c:v>1</c:v>
                </c:pt>
                <c:pt idx="55077">
                  <c:v>1</c:v>
                </c:pt>
                <c:pt idx="55078">
                  <c:v>1</c:v>
                </c:pt>
                <c:pt idx="55079">
                  <c:v>1</c:v>
                </c:pt>
                <c:pt idx="55080">
                  <c:v>1</c:v>
                </c:pt>
                <c:pt idx="55081">
                  <c:v>1</c:v>
                </c:pt>
                <c:pt idx="55082">
                  <c:v>1</c:v>
                </c:pt>
                <c:pt idx="55083">
                  <c:v>1</c:v>
                </c:pt>
                <c:pt idx="55084">
                  <c:v>1</c:v>
                </c:pt>
                <c:pt idx="55085">
                  <c:v>1</c:v>
                </c:pt>
                <c:pt idx="55086">
                  <c:v>1</c:v>
                </c:pt>
                <c:pt idx="55087">
                  <c:v>1</c:v>
                </c:pt>
                <c:pt idx="55088">
                  <c:v>1</c:v>
                </c:pt>
                <c:pt idx="55089">
                  <c:v>1</c:v>
                </c:pt>
                <c:pt idx="55090">
                  <c:v>1</c:v>
                </c:pt>
                <c:pt idx="55091">
                  <c:v>1</c:v>
                </c:pt>
                <c:pt idx="55092">
                  <c:v>0.85714285700000004</c:v>
                </c:pt>
                <c:pt idx="55093">
                  <c:v>0.85714285700000004</c:v>
                </c:pt>
                <c:pt idx="55094">
                  <c:v>1</c:v>
                </c:pt>
                <c:pt idx="55095">
                  <c:v>1</c:v>
                </c:pt>
                <c:pt idx="55096">
                  <c:v>0.85714285700000004</c:v>
                </c:pt>
                <c:pt idx="55097">
                  <c:v>1</c:v>
                </c:pt>
                <c:pt idx="55098">
                  <c:v>1</c:v>
                </c:pt>
                <c:pt idx="55099">
                  <c:v>1</c:v>
                </c:pt>
                <c:pt idx="55100">
                  <c:v>0.85714285700000004</c:v>
                </c:pt>
                <c:pt idx="55101">
                  <c:v>1</c:v>
                </c:pt>
                <c:pt idx="55102">
                  <c:v>1</c:v>
                </c:pt>
                <c:pt idx="55103">
                  <c:v>1</c:v>
                </c:pt>
                <c:pt idx="55104">
                  <c:v>1</c:v>
                </c:pt>
                <c:pt idx="55105">
                  <c:v>1</c:v>
                </c:pt>
                <c:pt idx="55106">
                  <c:v>0.85714285700000004</c:v>
                </c:pt>
                <c:pt idx="55107">
                  <c:v>1</c:v>
                </c:pt>
                <c:pt idx="55108">
                  <c:v>1</c:v>
                </c:pt>
                <c:pt idx="55109">
                  <c:v>1</c:v>
                </c:pt>
                <c:pt idx="55110">
                  <c:v>1</c:v>
                </c:pt>
                <c:pt idx="55111">
                  <c:v>1</c:v>
                </c:pt>
                <c:pt idx="55112">
                  <c:v>1</c:v>
                </c:pt>
                <c:pt idx="55113">
                  <c:v>1</c:v>
                </c:pt>
                <c:pt idx="55114">
                  <c:v>0.85714285700000004</c:v>
                </c:pt>
                <c:pt idx="55115">
                  <c:v>1</c:v>
                </c:pt>
                <c:pt idx="55116">
                  <c:v>1</c:v>
                </c:pt>
                <c:pt idx="55117">
                  <c:v>1</c:v>
                </c:pt>
                <c:pt idx="55118">
                  <c:v>1</c:v>
                </c:pt>
                <c:pt idx="55119">
                  <c:v>1</c:v>
                </c:pt>
                <c:pt idx="55120">
                  <c:v>1</c:v>
                </c:pt>
                <c:pt idx="55121">
                  <c:v>1</c:v>
                </c:pt>
                <c:pt idx="55122">
                  <c:v>1</c:v>
                </c:pt>
                <c:pt idx="55123">
                  <c:v>1</c:v>
                </c:pt>
                <c:pt idx="55124">
                  <c:v>1</c:v>
                </c:pt>
                <c:pt idx="55125">
                  <c:v>1</c:v>
                </c:pt>
                <c:pt idx="55126">
                  <c:v>1</c:v>
                </c:pt>
                <c:pt idx="55127">
                  <c:v>1</c:v>
                </c:pt>
                <c:pt idx="55128">
                  <c:v>1</c:v>
                </c:pt>
                <c:pt idx="55129">
                  <c:v>1</c:v>
                </c:pt>
                <c:pt idx="55130">
                  <c:v>1</c:v>
                </c:pt>
                <c:pt idx="55131">
                  <c:v>1</c:v>
                </c:pt>
                <c:pt idx="55132">
                  <c:v>1</c:v>
                </c:pt>
                <c:pt idx="55133">
                  <c:v>1</c:v>
                </c:pt>
                <c:pt idx="55134">
                  <c:v>1</c:v>
                </c:pt>
                <c:pt idx="55135">
                  <c:v>0.571428571</c:v>
                </c:pt>
                <c:pt idx="55136">
                  <c:v>1</c:v>
                </c:pt>
                <c:pt idx="55137">
                  <c:v>1</c:v>
                </c:pt>
                <c:pt idx="55138">
                  <c:v>1</c:v>
                </c:pt>
                <c:pt idx="55139">
                  <c:v>1</c:v>
                </c:pt>
                <c:pt idx="55140">
                  <c:v>0.85714285700000004</c:v>
                </c:pt>
                <c:pt idx="55141">
                  <c:v>1</c:v>
                </c:pt>
                <c:pt idx="55142">
                  <c:v>1</c:v>
                </c:pt>
                <c:pt idx="55143">
                  <c:v>1</c:v>
                </c:pt>
                <c:pt idx="55144">
                  <c:v>1</c:v>
                </c:pt>
                <c:pt idx="55145">
                  <c:v>1</c:v>
                </c:pt>
                <c:pt idx="55146">
                  <c:v>1</c:v>
                </c:pt>
                <c:pt idx="55147">
                  <c:v>1</c:v>
                </c:pt>
                <c:pt idx="55148">
                  <c:v>1</c:v>
                </c:pt>
                <c:pt idx="55149">
                  <c:v>1</c:v>
                </c:pt>
                <c:pt idx="55150">
                  <c:v>1</c:v>
                </c:pt>
                <c:pt idx="55151">
                  <c:v>1</c:v>
                </c:pt>
                <c:pt idx="55152">
                  <c:v>0.85714285700000004</c:v>
                </c:pt>
                <c:pt idx="55153">
                  <c:v>1</c:v>
                </c:pt>
                <c:pt idx="55154">
                  <c:v>1</c:v>
                </c:pt>
                <c:pt idx="55155">
                  <c:v>1</c:v>
                </c:pt>
                <c:pt idx="55156">
                  <c:v>1</c:v>
                </c:pt>
                <c:pt idx="55157">
                  <c:v>1</c:v>
                </c:pt>
                <c:pt idx="55158">
                  <c:v>0.85714285700000004</c:v>
                </c:pt>
                <c:pt idx="55159">
                  <c:v>1</c:v>
                </c:pt>
                <c:pt idx="55160">
                  <c:v>1</c:v>
                </c:pt>
                <c:pt idx="55161">
                  <c:v>1</c:v>
                </c:pt>
                <c:pt idx="55162">
                  <c:v>1</c:v>
                </c:pt>
                <c:pt idx="55163">
                  <c:v>1</c:v>
                </c:pt>
                <c:pt idx="55164">
                  <c:v>1</c:v>
                </c:pt>
                <c:pt idx="55165">
                  <c:v>1</c:v>
                </c:pt>
                <c:pt idx="55166">
                  <c:v>1</c:v>
                </c:pt>
                <c:pt idx="55167">
                  <c:v>1</c:v>
                </c:pt>
                <c:pt idx="55168">
                  <c:v>1</c:v>
                </c:pt>
                <c:pt idx="55169">
                  <c:v>1</c:v>
                </c:pt>
                <c:pt idx="55170">
                  <c:v>1</c:v>
                </c:pt>
                <c:pt idx="55171">
                  <c:v>1</c:v>
                </c:pt>
                <c:pt idx="55172">
                  <c:v>1</c:v>
                </c:pt>
                <c:pt idx="55173">
                  <c:v>1</c:v>
                </c:pt>
                <c:pt idx="55174">
                  <c:v>0.85714285700000004</c:v>
                </c:pt>
                <c:pt idx="55175">
                  <c:v>1</c:v>
                </c:pt>
                <c:pt idx="55176">
                  <c:v>1</c:v>
                </c:pt>
                <c:pt idx="55177">
                  <c:v>1</c:v>
                </c:pt>
                <c:pt idx="55178">
                  <c:v>1</c:v>
                </c:pt>
                <c:pt idx="55179">
                  <c:v>1</c:v>
                </c:pt>
                <c:pt idx="55180">
                  <c:v>1</c:v>
                </c:pt>
                <c:pt idx="55181">
                  <c:v>1</c:v>
                </c:pt>
                <c:pt idx="55182">
                  <c:v>1</c:v>
                </c:pt>
                <c:pt idx="55183">
                  <c:v>1</c:v>
                </c:pt>
                <c:pt idx="55184">
                  <c:v>1</c:v>
                </c:pt>
                <c:pt idx="55185">
                  <c:v>1</c:v>
                </c:pt>
                <c:pt idx="55186">
                  <c:v>1</c:v>
                </c:pt>
                <c:pt idx="55187">
                  <c:v>1</c:v>
                </c:pt>
                <c:pt idx="55188">
                  <c:v>0.85714285700000004</c:v>
                </c:pt>
                <c:pt idx="55189">
                  <c:v>1</c:v>
                </c:pt>
                <c:pt idx="55190">
                  <c:v>1</c:v>
                </c:pt>
                <c:pt idx="55191">
                  <c:v>1</c:v>
                </c:pt>
                <c:pt idx="55192">
                  <c:v>1</c:v>
                </c:pt>
                <c:pt idx="55193">
                  <c:v>1</c:v>
                </c:pt>
                <c:pt idx="55194">
                  <c:v>1</c:v>
                </c:pt>
                <c:pt idx="55195">
                  <c:v>1</c:v>
                </c:pt>
                <c:pt idx="55196">
                  <c:v>0.85714285700000004</c:v>
                </c:pt>
                <c:pt idx="55197">
                  <c:v>1</c:v>
                </c:pt>
                <c:pt idx="55198">
                  <c:v>1</c:v>
                </c:pt>
                <c:pt idx="55199">
                  <c:v>1</c:v>
                </c:pt>
                <c:pt idx="55200">
                  <c:v>1</c:v>
                </c:pt>
                <c:pt idx="55201">
                  <c:v>1</c:v>
                </c:pt>
                <c:pt idx="55202">
                  <c:v>1</c:v>
                </c:pt>
                <c:pt idx="55203">
                  <c:v>1</c:v>
                </c:pt>
                <c:pt idx="55204">
                  <c:v>1</c:v>
                </c:pt>
                <c:pt idx="55205">
                  <c:v>1</c:v>
                </c:pt>
                <c:pt idx="55206">
                  <c:v>0.85714285700000004</c:v>
                </c:pt>
                <c:pt idx="55207">
                  <c:v>1</c:v>
                </c:pt>
                <c:pt idx="55208">
                  <c:v>1</c:v>
                </c:pt>
                <c:pt idx="55209">
                  <c:v>1</c:v>
                </c:pt>
                <c:pt idx="55210">
                  <c:v>0.85714285700000004</c:v>
                </c:pt>
                <c:pt idx="55211">
                  <c:v>1</c:v>
                </c:pt>
                <c:pt idx="55212">
                  <c:v>0.85714285700000004</c:v>
                </c:pt>
                <c:pt idx="55213">
                  <c:v>1</c:v>
                </c:pt>
                <c:pt idx="55214">
                  <c:v>1</c:v>
                </c:pt>
                <c:pt idx="55215">
                  <c:v>0.85714285700000004</c:v>
                </c:pt>
                <c:pt idx="55216">
                  <c:v>1</c:v>
                </c:pt>
                <c:pt idx="55217">
                  <c:v>1</c:v>
                </c:pt>
                <c:pt idx="55218">
                  <c:v>1</c:v>
                </c:pt>
                <c:pt idx="55219">
                  <c:v>1</c:v>
                </c:pt>
                <c:pt idx="55220">
                  <c:v>1</c:v>
                </c:pt>
                <c:pt idx="55221">
                  <c:v>1</c:v>
                </c:pt>
                <c:pt idx="55222">
                  <c:v>0.85714285700000004</c:v>
                </c:pt>
                <c:pt idx="55223">
                  <c:v>1</c:v>
                </c:pt>
                <c:pt idx="55224">
                  <c:v>1</c:v>
                </c:pt>
                <c:pt idx="55225">
                  <c:v>0.85714285700000004</c:v>
                </c:pt>
                <c:pt idx="55226">
                  <c:v>1</c:v>
                </c:pt>
                <c:pt idx="55227">
                  <c:v>1</c:v>
                </c:pt>
                <c:pt idx="55228">
                  <c:v>1</c:v>
                </c:pt>
                <c:pt idx="55229">
                  <c:v>1</c:v>
                </c:pt>
                <c:pt idx="55230">
                  <c:v>0.85714285700000004</c:v>
                </c:pt>
                <c:pt idx="55231">
                  <c:v>1</c:v>
                </c:pt>
                <c:pt idx="55232">
                  <c:v>1</c:v>
                </c:pt>
                <c:pt idx="55233">
                  <c:v>1</c:v>
                </c:pt>
                <c:pt idx="55234">
                  <c:v>1</c:v>
                </c:pt>
                <c:pt idx="55235">
                  <c:v>0.85714285700000004</c:v>
                </c:pt>
                <c:pt idx="55236">
                  <c:v>1</c:v>
                </c:pt>
                <c:pt idx="55237">
                  <c:v>1</c:v>
                </c:pt>
                <c:pt idx="55238">
                  <c:v>1</c:v>
                </c:pt>
                <c:pt idx="55239">
                  <c:v>1</c:v>
                </c:pt>
                <c:pt idx="55240">
                  <c:v>1</c:v>
                </c:pt>
                <c:pt idx="55241">
                  <c:v>1</c:v>
                </c:pt>
                <c:pt idx="55242">
                  <c:v>1</c:v>
                </c:pt>
                <c:pt idx="55243">
                  <c:v>1</c:v>
                </c:pt>
                <c:pt idx="55244">
                  <c:v>1</c:v>
                </c:pt>
                <c:pt idx="55245">
                  <c:v>1</c:v>
                </c:pt>
                <c:pt idx="55246">
                  <c:v>1</c:v>
                </c:pt>
                <c:pt idx="55247">
                  <c:v>1</c:v>
                </c:pt>
                <c:pt idx="55248">
                  <c:v>1</c:v>
                </c:pt>
                <c:pt idx="55249">
                  <c:v>1</c:v>
                </c:pt>
                <c:pt idx="55250">
                  <c:v>1</c:v>
                </c:pt>
                <c:pt idx="55251">
                  <c:v>1</c:v>
                </c:pt>
                <c:pt idx="55252">
                  <c:v>1</c:v>
                </c:pt>
                <c:pt idx="55253">
                  <c:v>1</c:v>
                </c:pt>
                <c:pt idx="55254">
                  <c:v>1</c:v>
                </c:pt>
                <c:pt idx="55255">
                  <c:v>1</c:v>
                </c:pt>
                <c:pt idx="55256">
                  <c:v>1</c:v>
                </c:pt>
                <c:pt idx="55257">
                  <c:v>1</c:v>
                </c:pt>
                <c:pt idx="55258">
                  <c:v>1</c:v>
                </c:pt>
                <c:pt idx="55259">
                  <c:v>1</c:v>
                </c:pt>
                <c:pt idx="55260">
                  <c:v>0.85714285700000004</c:v>
                </c:pt>
                <c:pt idx="55261">
                  <c:v>1</c:v>
                </c:pt>
                <c:pt idx="55262">
                  <c:v>1</c:v>
                </c:pt>
                <c:pt idx="55263">
                  <c:v>1</c:v>
                </c:pt>
                <c:pt idx="55264">
                  <c:v>1</c:v>
                </c:pt>
                <c:pt idx="55265">
                  <c:v>1</c:v>
                </c:pt>
                <c:pt idx="55266">
                  <c:v>1</c:v>
                </c:pt>
                <c:pt idx="55267">
                  <c:v>1</c:v>
                </c:pt>
                <c:pt idx="55268">
                  <c:v>1</c:v>
                </c:pt>
                <c:pt idx="55269">
                  <c:v>1</c:v>
                </c:pt>
                <c:pt idx="55270">
                  <c:v>1</c:v>
                </c:pt>
                <c:pt idx="55271">
                  <c:v>1</c:v>
                </c:pt>
                <c:pt idx="55272">
                  <c:v>1</c:v>
                </c:pt>
                <c:pt idx="55273">
                  <c:v>1</c:v>
                </c:pt>
                <c:pt idx="55274">
                  <c:v>1</c:v>
                </c:pt>
                <c:pt idx="55275">
                  <c:v>1</c:v>
                </c:pt>
                <c:pt idx="55276">
                  <c:v>0.85714285700000004</c:v>
                </c:pt>
                <c:pt idx="55277">
                  <c:v>1</c:v>
                </c:pt>
                <c:pt idx="55278">
                  <c:v>1</c:v>
                </c:pt>
                <c:pt idx="55279">
                  <c:v>1</c:v>
                </c:pt>
                <c:pt idx="55280">
                  <c:v>1</c:v>
                </c:pt>
                <c:pt idx="55281">
                  <c:v>1</c:v>
                </c:pt>
                <c:pt idx="55282">
                  <c:v>1</c:v>
                </c:pt>
                <c:pt idx="55283">
                  <c:v>1</c:v>
                </c:pt>
                <c:pt idx="55284">
                  <c:v>1</c:v>
                </c:pt>
                <c:pt idx="55285">
                  <c:v>0.85714285700000004</c:v>
                </c:pt>
                <c:pt idx="55286">
                  <c:v>1</c:v>
                </c:pt>
                <c:pt idx="55287">
                  <c:v>0.85714285700000004</c:v>
                </c:pt>
                <c:pt idx="55288">
                  <c:v>0.85714285700000004</c:v>
                </c:pt>
                <c:pt idx="55289">
                  <c:v>1</c:v>
                </c:pt>
                <c:pt idx="55290">
                  <c:v>1</c:v>
                </c:pt>
                <c:pt idx="55291">
                  <c:v>1</c:v>
                </c:pt>
                <c:pt idx="55292">
                  <c:v>1</c:v>
                </c:pt>
                <c:pt idx="55293">
                  <c:v>0.85714285700000004</c:v>
                </c:pt>
                <c:pt idx="55294">
                  <c:v>1</c:v>
                </c:pt>
                <c:pt idx="55295">
                  <c:v>0.85714285700000004</c:v>
                </c:pt>
                <c:pt idx="55296">
                  <c:v>1</c:v>
                </c:pt>
                <c:pt idx="55297">
                  <c:v>1</c:v>
                </c:pt>
                <c:pt idx="55298">
                  <c:v>1</c:v>
                </c:pt>
                <c:pt idx="55299">
                  <c:v>1</c:v>
                </c:pt>
                <c:pt idx="55300">
                  <c:v>1</c:v>
                </c:pt>
                <c:pt idx="55301">
                  <c:v>0.85714285700000004</c:v>
                </c:pt>
                <c:pt idx="55302">
                  <c:v>1</c:v>
                </c:pt>
                <c:pt idx="55303">
                  <c:v>1</c:v>
                </c:pt>
                <c:pt idx="55304">
                  <c:v>1</c:v>
                </c:pt>
                <c:pt idx="55305">
                  <c:v>1</c:v>
                </c:pt>
                <c:pt idx="55306">
                  <c:v>1</c:v>
                </c:pt>
                <c:pt idx="55307">
                  <c:v>1</c:v>
                </c:pt>
                <c:pt idx="55308">
                  <c:v>1</c:v>
                </c:pt>
                <c:pt idx="55309">
                  <c:v>1</c:v>
                </c:pt>
                <c:pt idx="55310">
                  <c:v>0.85714285700000004</c:v>
                </c:pt>
                <c:pt idx="55311">
                  <c:v>1</c:v>
                </c:pt>
                <c:pt idx="55312">
                  <c:v>1</c:v>
                </c:pt>
                <c:pt idx="55313">
                  <c:v>1</c:v>
                </c:pt>
                <c:pt idx="55314">
                  <c:v>1</c:v>
                </c:pt>
                <c:pt idx="55315">
                  <c:v>1</c:v>
                </c:pt>
                <c:pt idx="55316">
                  <c:v>1</c:v>
                </c:pt>
                <c:pt idx="55317">
                  <c:v>1</c:v>
                </c:pt>
                <c:pt idx="55318">
                  <c:v>1</c:v>
                </c:pt>
                <c:pt idx="55319">
                  <c:v>1</c:v>
                </c:pt>
                <c:pt idx="55320">
                  <c:v>1</c:v>
                </c:pt>
                <c:pt idx="55321">
                  <c:v>0.85714285700000004</c:v>
                </c:pt>
                <c:pt idx="55322">
                  <c:v>1</c:v>
                </c:pt>
                <c:pt idx="55323">
                  <c:v>1</c:v>
                </c:pt>
                <c:pt idx="55324">
                  <c:v>1</c:v>
                </c:pt>
                <c:pt idx="55325">
                  <c:v>1</c:v>
                </c:pt>
                <c:pt idx="55326">
                  <c:v>1</c:v>
                </c:pt>
                <c:pt idx="55327">
                  <c:v>1</c:v>
                </c:pt>
                <c:pt idx="55328">
                  <c:v>1</c:v>
                </c:pt>
                <c:pt idx="55329">
                  <c:v>1</c:v>
                </c:pt>
                <c:pt idx="55330">
                  <c:v>1</c:v>
                </c:pt>
                <c:pt idx="55331">
                  <c:v>1</c:v>
                </c:pt>
                <c:pt idx="55332">
                  <c:v>1</c:v>
                </c:pt>
                <c:pt idx="55333">
                  <c:v>1</c:v>
                </c:pt>
                <c:pt idx="55334">
                  <c:v>1</c:v>
                </c:pt>
                <c:pt idx="55335">
                  <c:v>1</c:v>
                </c:pt>
                <c:pt idx="55336">
                  <c:v>1</c:v>
                </c:pt>
                <c:pt idx="55337">
                  <c:v>1</c:v>
                </c:pt>
                <c:pt idx="55338">
                  <c:v>0.85714285700000004</c:v>
                </c:pt>
                <c:pt idx="55339">
                  <c:v>1</c:v>
                </c:pt>
                <c:pt idx="55340">
                  <c:v>1</c:v>
                </c:pt>
                <c:pt idx="55341">
                  <c:v>1</c:v>
                </c:pt>
                <c:pt idx="55342">
                  <c:v>1</c:v>
                </c:pt>
                <c:pt idx="55343">
                  <c:v>0.85714285700000004</c:v>
                </c:pt>
                <c:pt idx="55344">
                  <c:v>1</c:v>
                </c:pt>
                <c:pt idx="55345">
                  <c:v>1</c:v>
                </c:pt>
                <c:pt idx="55346">
                  <c:v>1</c:v>
                </c:pt>
                <c:pt idx="55347">
                  <c:v>1</c:v>
                </c:pt>
                <c:pt idx="55348">
                  <c:v>1</c:v>
                </c:pt>
                <c:pt idx="55349">
                  <c:v>1</c:v>
                </c:pt>
                <c:pt idx="55350">
                  <c:v>1</c:v>
                </c:pt>
                <c:pt idx="55351">
                  <c:v>1</c:v>
                </c:pt>
                <c:pt idx="55352">
                  <c:v>1</c:v>
                </c:pt>
                <c:pt idx="55353">
                  <c:v>1</c:v>
                </c:pt>
                <c:pt idx="55354">
                  <c:v>1</c:v>
                </c:pt>
                <c:pt idx="55355">
                  <c:v>1</c:v>
                </c:pt>
                <c:pt idx="55356">
                  <c:v>1</c:v>
                </c:pt>
                <c:pt idx="55357">
                  <c:v>1</c:v>
                </c:pt>
                <c:pt idx="55358">
                  <c:v>1</c:v>
                </c:pt>
                <c:pt idx="55359">
                  <c:v>1</c:v>
                </c:pt>
                <c:pt idx="55360">
                  <c:v>1</c:v>
                </c:pt>
                <c:pt idx="55361">
                  <c:v>1</c:v>
                </c:pt>
                <c:pt idx="55362">
                  <c:v>1</c:v>
                </c:pt>
                <c:pt idx="55363">
                  <c:v>1</c:v>
                </c:pt>
                <c:pt idx="55364">
                  <c:v>1</c:v>
                </c:pt>
                <c:pt idx="55365">
                  <c:v>1</c:v>
                </c:pt>
                <c:pt idx="55366">
                  <c:v>0.85714285700000004</c:v>
                </c:pt>
                <c:pt idx="55367">
                  <c:v>1</c:v>
                </c:pt>
                <c:pt idx="55368">
                  <c:v>1</c:v>
                </c:pt>
                <c:pt idx="55369">
                  <c:v>1</c:v>
                </c:pt>
                <c:pt idx="55370">
                  <c:v>1</c:v>
                </c:pt>
                <c:pt idx="55371">
                  <c:v>1</c:v>
                </c:pt>
                <c:pt idx="55372">
                  <c:v>1</c:v>
                </c:pt>
                <c:pt idx="55373">
                  <c:v>1</c:v>
                </c:pt>
                <c:pt idx="55374">
                  <c:v>1</c:v>
                </c:pt>
                <c:pt idx="55375">
                  <c:v>1</c:v>
                </c:pt>
                <c:pt idx="55376">
                  <c:v>1</c:v>
                </c:pt>
                <c:pt idx="55377">
                  <c:v>0.85714285700000004</c:v>
                </c:pt>
                <c:pt idx="55378">
                  <c:v>1</c:v>
                </c:pt>
                <c:pt idx="55379">
                  <c:v>1</c:v>
                </c:pt>
                <c:pt idx="55380">
                  <c:v>0.85714285700000004</c:v>
                </c:pt>
                <c:pt idx="55381">
                  <c:v>1</c:v>
                </c:pt>
                <c:pt idx="55382">
                  <c:v>1</c:v>
                </c:pt>
                <c:pt idx="55383">
                  <c:v>1</c:v>
                </c:pt>
                <c:pt idx="55384">
                  <c:v>1</c:v>
                </c:pt>
                <c:pt idx="55385">
                  <c:v>0.85714285700000004</c:v>
                </c:pt>
                <c:pt idx="55386">
                  <c:v>0.85714285700000004</c:v>
                </c:pt>
                <c:pt idx="55387">
                  <c:v>1</c:v>
                </c:pt>
                <c:pt idx="55388">
                  <c:v>0.85714285700000004</c:v>
                </c:pt>
                <c:pt idx="55389">
                  <c:v>1</c:v>
                </c:pt>
                <c:pt idx="55390">
                  <c:v>1</c:v>
                </c:pt>
                <c:pt idx="55391">
                  <c:v>1</c:v>
                </c:pt>
                <c:pt idx="55392">
                  <c:v>1</c:v>
                </c:pt>
                <c:pt idx="55393">
                  <c:v>1</c:v>
                </c:pt>
                <c:pt idx="55394">
                  <c:v>1</c:v>
                </c:pt>
                <c:pt idx="55395">
                  <c:v>1</c:v>
                </c:pt>
                <c:pt idx="55396">
                  <c:v>0.85714285700000004</c:v>
                </c:pt>
                <c:pt idx="55397">
                  <c:v>1</c:v>
                </c:pt>
                <c:pt idx="55398">
                  <c:v>1</c:v>
                </c:pt>
                <c:pt idx="55399">
                  <c:v>1</c:v>
                </c:pt>
                <c:pt idx="55400">
                  <c:v>0.85714285700000004</c:v>
                </c:pt>
                <c:pt idx="55401">
                  <c:v>1</c:v>
                </c:pt>
                <c:pt idx="55402">
                  <c:v>0.85714285700000004</c:v>
                </c:pt>
                <c:pt idx="55403">
                  <c:v>1</c:v>
                </c:pt>
                <c:pt idx="55404">
                  <c:v>0.85714285700000004</c:v>
                </c:pt>
                <c:pt idx="55405">
                  <c:v>1</c:v>
                </c:pt>
                <c:pt idx="55406">
                  <c:v>1</c:v>
                </c:pt>
                <c:pt idx="55407">
                  <c:v>0.85714285700000004</c:v>
                </c:pt>
                <c:pt idx="55408">
                  <c:v>1</c:v>
                </c:pt>
                <c:pt idx="55409">
                  <c:v>1</c:v>
                </c:pt>
                <c:pt idx="55410">
                  <c:v>1</c:v>
                </c:pt>
                <c:pt idx="55411">
                  <c:v>1</c:v>
                </c:pt>
                <c:pt idx="55412">
                  <c:v>1</c:v>
                </c:pt>
                <c:pt idx="55413">
                  <c:v>1</c:v>
                </c:pt>
                <c:pt idx="55414">
                  <c:v>1</c:v>
                </c:pt>
                <c:pt idx="55415">
                  <c:v>0.85714285700000004</c:v>
                </c:pt>
                <c:pt idx="55416">
                  <c:v>1</c:v>
                </c:pt>
                <c:pt idx="55417">
                  <c:v>1</c:v>
                </c:pt>
                <c:pt idx="55418">
                  <c:v>1</c:v>
                </c:pt>
                <c:pt idx="55419">
                  <c:v>1</c:v>
                </c:pt>
                <c:pt idx="55420">
                  <c:v>1</c:v>
                </c:pt>
                <c:pt idx="55421">
                  <c:v>1</c:v>
                </c:pt>
                <c:pt idx="55422">
                  <c:v>1</c:v>
                </c:pt>
                <c:pt idx="55423">
                  <c:v>1</c:v>
                </c:pt>
                <c:pt idx="55424">
                  <c:v>1</c:v>
                </c:pt>
                <c:pt idx="55425">
                  <c:v>1</c:v>
                </c:pt>
                <c:pt idx="55426">
                  <c:v>1</c:v>
                </c:pt>
                <c:pt idx="55427">
                  <c:v>1</c:v>
                </c:pt>
                <c:pt idx="55428">
                  <c:v>1</c:v>
                </c:pt>
                <c:pt idx="55429">
                  <c:v>1</c:v>
                </c:pt>
                <c:pt idx="55430">
                  <c:v>1</c:v>
                </c:pt>
                <c:pt idx="55431">
                  <c:v>1</c:v>
                </c:pt>
                <c:pt idx="55432">
                  <c:v>1</c:v>
                </c:pt>
                <c:pt idx="55433">
                  <c:v>1</c:v>
                </c:pt>
                <c:pt idx="55434">
                  <c:v>0.85714285700000004</c:v>
                </c:pt>
                <c:pt idx="55435">
                  <c:v>1</c:v>
                </c:pt>
                <c:pt idx="55436">
                  <c:v>1</c:v>
                </c:pt>
                <c:pt idx="55437">
                  <c:v>1</c:v>
                </c:pt>
                <c:pt idx="55438">
                  <c:v>1</c:v>
                </c:pt>
                <c:pt idx="55439">
                  <c:v>1</c:v>
                </c:pt>
                <c:pt idx="55440">
                  <c:v>0.85714285700000004</c:v>
                </c:pt>
                <c:pt idx="55441">
                  <c:v>1</c:v>
                </c:pt>
                <c:pt idx="55442">
                  <c:v>1</c:v>
                </c:pt>
                <c:pt idx="55443">
                  <c:v>1</c:v>
                </c:pt>
                <c:pt idx="55444">
                  <c:v>1</c:v>
                </c:pt>
                <c:pt idx="55445">
                  <c:v>1</c:v>
                </c:pt>
                <c:pt idx="55446">
                  <c:v>1</c:v>
                </c:pt>
                <c:pt idx="55447">
                  <c:v>0.85714285700000004</c:v>
                </c:pt>
                <c:pt idx="55448">
                  <c:v>1</c:v>
                </c:pt>
                <c:pt idx="55449">
                  <c:v>1</c:v>
                </c:pt>
                <c:pt idx="55450">
                  <c:v>1</c:v>
                </c:pt>
                <c:pt idx="55451">
                  <c:v>1</c:v>
                </c:pt>
                <c:pt idx="55452">
                  <c:v>1</c:v>
                </c:pt>
                <c:pt idx="55453">
                  <c:v>1</c:v>
                </c:pt>
                <c:pt idx="55454">
                  <c:v>1</c:v>
                </c:pt>
                <c:pt idx="55455">
                  <c:v>1</c:v>
                </c:pt>
                <c:pt idx="55456">
                  <c:v>1</c:v>
                </c:pt>
                <c:pt idx="55457">
                  <c:v>0.85714285700000004</c:v>
                </c:pt>
                <c:pt idx="55458">
                  <c:v>1</c:v>
                </c:pt>
                <c:pt idx="55459">
                  <c:v>1</c:v>
                </c:pt>
                <c:pt idx="55460">
                  <c:v>0.85714285700000004</c:v>
                </c:pt>
                <c:pt idx="55461">
                  <c:v>1</c:v>
                </c:pt>
                <c:pt idx="55462">
                  <c:v>1</c:v>
                </c:pt>
                <c:pt idx="55463">
                  <c:v>1</c:v>
                </c:pt>
                <c:pt idx="55464">
                  <c:v>1</c:v>
                </c:pt>
                <c:pt idx="55465">
                  <c:v>1</c:v>
                </c:pt>
                <c:pt idx="55466">
                  <c:v>1</c:v>
                </c:pt>
                <c:pt idx="55467">
                  <c:v>1</c:v>
                </c:pt>
                <c:pt idx="55468">
                  <c:v>1</c:v>
                </c:pt>
                <c:pt idx="55469">
                  <c:v>0.85714285700000004</c:v>
                </c:pt>
                <c:pt idx="55470">
                  <c:v>1</c:v>
                </c:pt>
                <c:pt idx="55471">
                  <c:v>1</c:v>
                </c:pt>
                <c:pt idx="55472">
                  <c:v>1</c:v>
                </c:pt>
                <c:pt idx="55473">
                  <c:v>1</c:v>
                </c:pt>
                <c:pt idx="55474">
                  <c:v>1</c:v>
                </c:pt>
                <c:pt idx="55475">
                  <c:v>1</c:v>
                </c:pt>
                <c:pt idx="55476">
                  <c:v>1</c:v>
                </c:pt>
                <c:pt idx="55477">
                  <c:v>1</c:v>
                </c:pt>
                <c:pt idx="55478">
                  <c:v>1</c:v>
                </c:pt>
                <c:pt idx="55479">
                  <c:v>1</c:v>
                </c:pt>
                <c:pt idx="55480">
                  <c:v>0.85714285700000004</c:v>
                </c:pt>
                <c:pt idx="55481">
                  <c:v>1</c:v>
                </c:pt>
                <c:pt idx="55482">
                  <c:v>1</c:v>
                </c:pt>
                <c:pt idx="55483">
                  <c:v>1</c:v>
                </c:pt>
                <c:pt idx="55484">
                  <c:v>1</c:v>
                </c:pt>
                <c:pt idx="55485">
                  <c:v>1</c:v>
                </c:pt>
                <c:pt idx="55486">
                  <c:v>1</c:v>
                </c:pt>
                <c:pt idx="55487">
                  <c:v>1</c:v>
                </c:pt>
                <c:pt idx="55488">
                  <c:v>1</c:v>
                </c:pt>
                <c:pt idx="55489">
                  <c:v>1</c:v>
                </c:pt>
                <c:pt idx="55490">
                  <c:v>1</c:v>
                </c:pt>
                <c:pt idx="55491">
                  <c:v>1</c:v>
                </c:pt>
                <c:pt idx="55492">
                  <c:v>1</c:v>
                </c:pt>
                <c:pt idx="55493">
                  <c:v>1</c:v>
                </c:pt>
                <c:pt idx="55494">
                  <c:v>1</c:v>
                </c:pt>
                <c:pt idx="55495">
                  <c:v>1</c:v>
                </c:pt>
                <c:pt idx="55496">
                  <c:v>1</c:v>
                </c:pt>
                <c:pt idx="55497">
                  <c:v>1</c:v>
                </c:pt>
                <c:pt idx="55498">
                  <c:v>1</c:v>
                </c:pt>
                <c:pt idx="55499">
                  <c:v>0.85714285700000004</c:v>
                </c:pt>
                <c:pt idx="55500">
                  <c:v>0.85714285700000004</c:v>
                </c:pt>
                <c:pt idx="55501">
                  <c:v>1</c:v>
                </c:pt>
                <c:pt idx="55502">
                  <c:v>1</c:v>
                </c:pt>
                <c:pt idx="55503">
                  <c:v>0.85714285700000004</c:v>
                </c:pt>
                <c:pt idx="55504">
                  <c:v>0.85714285700000004</c:v>
                </c:pt>
                <c:pt idx="55505">
                  <c:v>1</c:v>
                </c:pt>
                <c:pt idx="55506">
                  <c:v>1</c:v>
                </c:pt>
                <c:pt idx="55507">
                  <c:v>1</c:v>
                </c:pt>
                <c:pt idx="55508">
                  <c:v>0.85714285700000004</c:v>
                </c:pt>
                <c:pt idx="55509">
                  <c:v>1</c:v>
                </c:pt>
                <c:pt idx="55510">
                  <c:v>1</c:v>
                </c:pt>
                <c:pt idx="55511">
                  <c:v>1</c:v>
                </c:pt>
                <c:pt idx="55512">
                  <c:v>1</c:v>
                </c:pt>
                <c:pt idx="55513">
                  <c:v>1</c:v>
                </c:pt>
                <c:pt idx="55514">
                  <c:v>1</c:v>
                </c:pt>
                <c:pt idx="55515">
                  <c:v>1</c:v>
                </c:pt>
                <c:pt idx="55516">
                  <c:v>1</c:v>
                </c:pt>
                <c:pt idx="55517">
                  <c:v>1</c:v>
                </c:pt>
                <c:pt idx="55518">
                  <c:v>1</c:v>
                </c:pt>
                <c:pt idx="55519">
                  <c:v>1</c:v>
                </c:pt>
                <c:pt idx="55520">
                  <c:v>1</c:v>
                </c:pt>
                <c:pt idx="55521">
                  <c:v>1</c:v>
                </c:pt>
                <c:pt idx="55522">
                  <c:v>1</c:v>
                </c:pt>
                <c:pt idx="55523">
                  <c:v>1</c:v>
                </c:pt>
                <c:pt idx="55524">
                  <c:v>1</c:v>
                </c:pt>
                <c:pt idx="55525">
                  <c:v>1</c:v>
                </c:pt>
                <c:pt idx="55526">
                  <c:v>1</c:v>
                </c:pt>
                <c:pt idx="55527">
                  <c:v>1</c:v>
                </c:pt>
                <c:pt idx="55528">
                  <c:v>1</c:v>
                </c:pt>
                <c:pt idx="55529">
                  <c:v>1</c:v>
                </c:pt>
                <c:pt idx="55530">
                  <c:v>1</c:v>
                </c:pt>
                <c:pt idx="55531">
                  <c:v>1</c:v>
                </c:pt>
                <c:pt idx="55532">
                  <c:v>1</c:v>
                </c:pt>
                <c:pt idx="55533">
                  <c:v>1</c:v>
                </c:pt>
                <c:pt idx="55534">
                  <c:v>1</c:v>
                </c:pt>
                <c:pt idx="55535">
                  <c:v>1</c:v>
                </c:pt>
                <c:pt idx="55536">
                  <c:v>1</c:v>
                </c:pt>
                <c:pt idx="55537">
                  <c:v>1</c:v>
                </c:pt>
                <c:pt idx="55538">
                  <c:v>1</c:v>
                </c:pt>
                <c:pt idx="55539">
                  <c:v>1</c:v>
                </c:pt>
                <c:pt idx="55540">
                  <c:v>1</c:v>
                </c:pt>
                <c:pt idx="55541">
                  <c:v>1</c:v>
                </c:pt>
                <c:pt idx="55542">
                  <c:v>1</c:v>
                </c:pt>
                <c:pt idx="55543">
                  <c:v>0.85714285700000004</c:v>
                </c:pt>
                <c:pt idx="55544">
                  <c:v>1</c:v>
                </c:pt>
                <c:pt idx="55545">
                  <c:v>1</c:v>
                </c:pt>
                <c:pt idx="55546">
                  <c:v>1</c:v>
                </c:pt>
                <c:pt idx="55547">
                  <c:v>1</c:v>
                </c:pt>
                <c:pt idx="55548">
                  <c:v>1</c:v>
                </c:pt>
                <c:pt idx="55549">
                  <c:v>1</c:v>
                </c:pt>
                <c:pt idx="55550">
                  <c:v>1</c:v>
                </c:pt>
                <c:pt idx="55551">
                  <c:v>0.85714285700000004</c:v>
                </c:pt>
                <c:pt idx="55552">
                  <c:v>1</c:v>
                </c:pt>
                <c:pt idx="55553">
                  <c:v>1</c:v>
                </c:pt>
                <c:pt idx="55554">
                  <c:v>1</c:v>
                </c:pt>
                <c:pt idx="55555">
                  <c:v>1</c:v>
                </c:pt>
                <c:pt idx="55556">
                  <c:v>1</c:v>
                </c:pt>
                <c:pt idx="55557">
                  <c:v>1</c:v>
                </c:pt>
                <c:pt idx="55558">
                  <c:v>1</c:v>
                </c:pt>
                <c:pt idx="55559">
                  <c:v>0.85714285700000004</c:v>
                </c:pt>
                <c:pt idx="55560">
                  <c:v>1</c:v>
                </c:pt>
                <c:pt idx="55561">
                  <c:v>1</c:v>
                </c:pt>
                <c:pt idx="55562">
                  <c:v>1</c:v>
                </c:pt>
                <c:pt idx="55563">
                  <c:v>1</c:v>
                </c:pt>
                <c:pt idx="55564">
                  <c:v>1</c:v>
                </c:pt>
                <c:pt idx="55565">
                  <c:v>0.85714285700000004</c:v>
                </c:pt>
                <c:pt idx="55566">
                  <c:v>1</c:v>
                </c:pt>
                <c:pt idx="55567">
                  <c:v>0.71428571399999996</c:v>
                </c:pt>
                <c:pt idx="55568">
                  <c:v>1</c:v>
                </c:pt>
                <c:pt idx="55569">
                  <c:v>1</c:v>
                </c:pt>
                <c:pt idx="55570">
                  <c:v>1</c:v>
                </c:pt>
                <c:pt idx="55571">
                  <c:v>1</c:v>
                </c:pt>
                <c:pt idx="55572">
                  <c:v>1</c:v>
                </c:pt>
                <c:pt idx="55573">
                  <c:v>0.85714285700000004</c:v>
                </c:pt>
                <c:pt idx="55574">
                  <c:v>1</c:v>
                </c:pt>
                <c:pt idx="55575">
                  <c:v>1</c:v>
                </c:pt>
                <c:pt idx="55576">
                  <c:v>1</c:v>
                </c:pt>
                <c:pt idx="55577">
                  <c:v>1</c:v>
                </c:pt>
                <c:pt idx="55578">
                  <c:v>0.85714285700000004</c:v>
                </c:pt>
                <c:pt idx="55579">
                  <c:v>0.85714285700000004</c:v>
                </c:pt>
                <c:pt idx="55580">
                  <c:v>1</c:v>
                </c:pt>
                <c:pt idx="55581">
                  <c:v>1</c:v>
                </c:pt>
                <c:pt idx="55582">
                  <c:v>1</c:v>
                </c:pt>
                <c:pt idx="55583">
                  <c:v>1</c:v>
                </c:pt>
                <c:pt idx="55584">
                  <c:v>1</c:v>
                </c:pt>
                <c:pt idx="55585">
                  <c:v>1</c:v>
                </c:pt>
                <c:pt idx="55586">
                  <c:v>1</c:v>
                </c:pt>
                <c:pt idx="55587">
                  <c:v>1</c:v>
                </c:pt>
                <c:pt idx="55588">
                  <c:v>0.85714285700000004</c:v>
                </c:pt>
                <c:pt idx="55589">
                  <c:v>1</c:v>
                </c:pt>
                <c:pt idx="55590">
                  <c:v>1</c:v>
                </c:pt>
                <c:pt idx="55591">
                  <c:v>1</c:v>
                </c:pt>
                <c:pt idx="55592">
                  <c:v>1</c:v>
                </c:pt>
                <c:pt idx="55593">
                  <c:v>1</c:v>
                </c:pt>
                <c:pt idx="55594">
                  <c:v>1</c:v>
                </c:pt>
                <c:pt idx="55595">
                  <c:v>1</c:v>
                </c:pt>
                <c:pt idx="55596">
                  <c:v>0.85714285700000004</c:v>
                </c:pt>
                <c:pt idx="55597">
                  <c:v>1</c:v>
                </c:pt>
                <c:pt idx="55598">
                  <c:v>1</c:v>
                </c:pt>
                <c:pt idx="55599">
                  <c:v>1</c:v>
                </c:pt>
                <c:pt idx="55600">
                  <c:v>1</c:v>
                </c:pt>
                <c:pt idx="55601">
                  <c:v>1</c:v>
                </c:pt>
                <c:pt idx="55602">
                  <c:v>1</c:v>
                </c:pt>
                <c:pt idx="55603">
                  <c:v>1</c:v>
                </c:pt>
                <c:pt idx="55604">
                  <c:v>1</c:v>
                </c:pt>
                <c:pt idx="55605">
                  <c:v>1</c:v>
                </c:pt>
                <c:pt idx="55606">
                  <c:v>0.85714285700000004</c:v>
                </c:pt>
                <c:pt idx="55607">
                  <c:v>1</c:v>
                </c:pt>
                <c:pt idx="55608">
                  <c:v>0.85714285700000004</c:v>
                </c:pt>
                <c:pt idx="55609">
                  <c:v>1</c:v>
                </c:pt>
                <c:pt idx="55610">
                  <c:v>1</c:v>
                </c:pt>
                <c:pt idx="55611">
                  <c:v>1</c:v>
                </c:pt>
                <c:pt idx="55612">
                  <c:v>1</c:v>
                </c:pt>
                <c:pt idx="55613">
                  <c:v>1</c:v>
                </c:pt>
                <c:pt idx="55614">
                  <c:v>1</c:v>
                </c:pt>
                <c:pt idx="55615">
                  <c:v>1</c:v>
                </c:pt>
                <c:pt idx="55616">
                  <c:v>1</c:v>
                </c:pt>
                <c:pt idx="55617">
                  <c:v>1</c:v>
                </c:pt>
                <c:pt idx="55618">
                  <c:v>1</c:v>
                </c:pt>
                <c:pt idx="55619">
                  <c:v>1</c:v>
                </c:pt>
                <c:pt idx="55620">
                  <c:v>1</c:v>
                </c:pt>
                <c:pt idx="55621">
                  <c:v>1</c:v>
                </c:pt>
                <c:pt idx="55622">
                  <c:v>1</c:v>
                </c:pt>
                <c:pt idx="55623">
                  <c:v>1</c:v>
                </c:pt>
                <c:pt idx="55624">
                  <c:v>1</c:v>
                </c:pt>
                <c:pt idx="55625">
                  <c:v>1</c:v>
                </c:pt>
                <c:pt idx="55626">
                  <c:v>1</c:v>
                </c:pt>
                <c:pt idx="55627">
                  <c:v>1</c:v>
                </c:pt>
                <c:pt idx="55628">
                  <c:v>0.85714285700000004</c:v>
                </c:pt>
                <c:pt idx="55629">
                  <c:v>1</c:v>
                </c:pt>
                <c:pt idx="55630">
                  <c:v>1</c:v>
                </c:pt>
                <c:pt idx="55631">
                  <c:v>1</c:v>
                </c:pt>
                <c:pt idx="55632">
                  <c:v>1</c:v>
                </c:pt>
                <c:pt idx="55633">
                  <c:v>1</c:v>
                </c:pt>
                <c:pt idx="55634">
                  <c:v>1</c:v>
                </c:pt>
                <c:pt idx="55635">
                  <c:v>1</c:v>
                </c:pt>
                <c:pt idx="55636">
                  <c:v>1</c:v>
                </c:pt>
                <c:pt idx="55637">
                  <c:v>0.85714285700000004</c:v>
                </c:pt>
                <c:pt idx="55638">
                  <c:v>1</c:v>
                </c:pt>
                <c:pt idx="55639">
                  <c:v>1</c:v>
                </c:pt>
                <c:pt idx="55640">
                  <c:v>1</c:v>
                </c:pt>
                <c:pt idx="55641">
                  <c:v>1</c:v>
                </c:pt>
                <c:pt idx="55642">
                  <c:v>1</c:v>
                </c:pt>
                <c:pt idx="55643">
                  <c:v>1</c:v>
                </c:pt>
                <c:pt idx="55644">
                  <c:v>1</c:v>
                </c:pt>
                <c:pt idx="55645">
                  <c:v>1</c:v>
                </c:pt>
                <c:pt idx="55646">
                  <c:v>1</c:v>
                </c:pt>
                <c:pt idx="55647">
                  <c:v>1</c:v>
                </c:pt>
                <c:pt idx="55648">
                  <c:v>1</c:v>
                </c:pt>
                <c:pt idx="55649">
                  <c:v>1</c:v>
                </c:pt>
                <c:pt idx="55650">
                  <c:v>1</c:v>
                </c:pt>
                <c:pt idx="55651">
                  <c:v>1</c:v>
                </c:pt>
                <c:pt idx="55652">
                  <c:v>1</c:v>
                </c:pt>
                <c:pt idx="55653">
                  <c:v>1</c:v>
                </c:pt>
                <c:pt idx="55654">
                  <c:v>1</c:v>
                </c:pt>
                <c:pt idx="55655">
                  <c:v>1</c:v>
                </c:pt>
                <c:pt idx="55656">
                  <c:v>1</c:v>
                </c:pt>
                <c:pt idx="55657">
                  <c:v>1</c:v>
                </c:pt>
                <c:pt idx="55658">
                  <c:v>1</c:v>
                </c:pt>
                <c:pt idx="55659">
                  <c:v>0.85714285700000004</c:v>
                </c:pt>
                <c:pt idx="55660">
                  <c:v>1</c:v>
                </c:pt>
                <c:pt idx="55661">
                  <c:v>0.85714285700000004</c:v>
                </c:pt>
                <c:pt idx="55662">
                  <c:v>1</c:v>
                </c:pt>
                <c:pt idx="55663">
                  <c:v>1</c:v>
                </c:pt>
                <c:pt idx="55664">
                  <c:v>1</c:v>
                </c:pt>
                <c:pt idx="55665">
                  <c:v>1</c:v>
                </c:pt>
                <c:pt idx="55666">
                  <c:v>1</c:v>
                </c:pt>
                <c:pt idx="55667">
                  <c:v>1</c:v>
                </c:pt>
                <c:pt idx="55668">
                  <c:v>1</c:v>
                </c:pt>
                <c:pt idx="55669">
                  <c:v>1</c:v>
                </c:pt>
                <c:pt idx="55670">
                  <c:v>1</c:v>
                </c:pt>
                <c:pt idx="55671">
                  <c:v>1</c:v>
                </c:pt>
                <c:pt idx="55672">
                  <c:v>1</c:v>
                </c:pt>
                <c:pt idx="55673">
                  <c:v>1</c:v>
                </c:pt>
                <c:pt idx="55674">
                  <c:v>1</c:v>
                </c:pt>
                <c:pt idx="55675">
                  <c:v>1</c:v>
                </c:pt>
                <c:pt idx="55676">
                  <c:v>1</c:v>
                </c:pt>
                <c:pt idx="55677">
                  <c:v>1</c:v>
                </c:pt>
                <c:pt idx="55678">
                  <c:v>1</c:v>
                </c:pt>
                <c:pt idx="55679">
                  <c:v>1</c:v>
                </c:pt>
                <c:pt idx="55680">
                  <c:v>1</c:v>
                </c:pt>
                <c:pt idx="55681">
                  <c:v>1</c:v>
                </c:pt>
                <c:pt idx="55682">
                  <c:v>1</c:v>
                </c:pt>
                <c:pt idx="55683">
                  <c:v>1</c:v>
                </c:pt>
                <c:pt idx="55684">
                  <c:v>1</c:v>
                </c:pt>
                <c:pt idx="55685">
                  <c:v>0.85714285700000004</c:v>
                </c:pt>
                <c:pt idx="55686">
                  <c:v>0.85714285700000004</c:v>
                </c:pt>
                <c:pt idx="55687">
                  <c:v>1</c:v>
                </c:pt>
                <c:pt idx="55688">
                  <c:v>1</c:v>
                </c:pt>
                <c:pt idx="55689">
                  <c:v>1</c:v>
                </c:pt>
                <c:pt idx="55690">
                  <c:v>1</c:v>
                </c:pt>
                <c:pt idx="55691">
                  <c:v>1</c:v>
                </c:pt>
                <c:pt idx="55692">
                  <c:v>0.85714285700000004</c:v>
                </c:pt>
                <c:pt idx="55693">
                  <c:v>1</c:v>
                </c:pt>
                <c:pt idx="55694">
                  <c:v>1</c:v>
                </c:pt>
                <c:pt idx="55695">
                  <c:v>1</c:v>
                </c:pt>
                <c:pt idx="55696">
                  <c:v>1</c:v>
                </c:pt>
                <c:pt idx="55697">
                  <c:v>1</c:v>
                </c:pt>
                <c:pt idx="55698">
                  <c:v>0.85714285700000004</c:v>
                </c:pt>
                <c:pt idx="55699">
                  <c:v>0.85714285700000004</c:v>
                </c:pt>
                <c:pt idx="55700">
                  <c:v>1</c:v>
                </c:pt>
                <c:pt idx="55701">
                  <c:v>1</c:v>
                </c:pt>
                <c:pt idx="55702">
                  <c:v>1</c:v>
                </c:pt>
                <c:pt idx="55703">
                  <c:v>1</c:v>
                </c:pt>
                <c:pt idx="55704">
                  <c:v>0.85714285700000004</c:v>
                </c:pt>
                <c:pt idx="55705">
                  <c:v>1</c:v>
                </c:pt>
                <c:pt idx="55706">
                  <c:v>1</c:v>
                </c:pt>
                <c:pt idx="55707">
                  <c:v>1</c:v>
                </c:pt>
                <c:pt idx="55708">
                  <c:v>1</c:v>
                </c:pt>
                <c:pt idx="55709">
                  <c:v>1</c:v>
                </c:pt>
                <c:pt idx="55710">
                  <c:v>1</c:v>
                </c:pt>
                <c:pt idx="55711">
                  <c:v>1</c:v>
                </c:pt>
                <c:pt idx="55712">
                  <c:v>1</c:v>
                </c:pt>
                <c:pt idx="55713">
                  <c:v>1</c:v>
                </c:pt>
                <c:pt idx="55714">
                  <c:v>1</c:v>
                </c:pt>
                <c:pt idx="55715">
                  <c:v>1</c:v>
                </c:pt>
                <c:pt idx="55716">
                  <c:v>1</c:v>
                </c:pt>
                <c:pt idx="55717">
                  <c:v>1</c:v>
                </c:pt>
                <c:pt idx="55718">
                  <c:v>1</c:v>
                </c:pt>
                <c:pt idx="55719">
                  <c:v>1</c:v>
                </c:pt>
                <c:pt idx="55720">
                  <c:v>1</c:v>
                </c:pt>
                <c:pt idx="55721">
                  <c:v>1</c:v>
                </c:pt>
                <c:pt idx="55722">
                  <c:v>1</c:v>
                </c:pt>
                <c:pt idx="55723">
                  <c:v>0.85714285700000004</c:v>
                </c:pt>
                <c:pt idx="55724">
                  <c:v>1</c:v>
                </c:pt>
                <c:pt idx="55725">
                  <c:v>1</c:v>
                </c:pt>
                <c:pt idx="55726">
                  <c:v>1</c:v>
                </c:pt>
                <c:pt idx="55727">
                  <c:v>0.85714285700000004</c:v>
                </c:pt>
                <c:pt idx="55728">
                  <c:v>1</c:v>
                </c:pt>
                <c:pt idx="55729">
                  <c:v>1</c:v>
                </c:pt>
                <c:pt idx="55730">
                  <c:v>0.85714285700000004</c:v>
                </c:pt>
                <c:pt idx="55731">
                  <c:v>1</c:v>
                </c:pt>
                <c:pt idx="55732">
                  <c:v>1</c:v>
                </c:pt>
                <c:pt idx="55733">
                  <c:v>1</c:v>
                </c:pt>
                <c:pt idx="55734">
                  <c:v>1</c:v>
                </c:pt>
                <c:pt idx="55735">
                  <c:v>1</c:v>
                </c:pt>
                <c:pt idx="55736">
                  <c:v>1</c:v>
                </c:pt>
                <c:pt idx="55737">
                  <c:v>0.85714285700000004</c:v>
                </c:pt>
                <c:pt idx="55738">
                  <c:v>1</c:v>
                </c:pt>
                <c:pt idx="55739">
                  <c:v>1</c:v>
                </c:pt>
                <c:pt idx="55740">
                  <c:v>1</c:v>
                </c:pt>
                <c:pt idx="55741">
                  <c:v>1</c:v>
                </c:pt>
                <c:pt idx="55742">
                  <c:v>1</c:v>
                </c:pt>
                <c:pt idx="55743">
                  <c:v>1</c:v>
                </c:pt>
                <c:pt idx="55744">
                  <c:v>1</c:v>
                </c:pt>
                <c:pt idx="55745">
                  <c:v>1</c:v>
                </c:pt>
                <c:pt idx="55746">
                  <c:v>1</c:v>
                </c:pt>
                <c:pt idx="55747">
                  <c:v>1</c:v>
                </c:pt>
                <c:pt idx="55748">
                  <c:v>1</c:v>
                </c:pt>
                <c:pt idx="55749">
                  <c:v>0.85714285700000004</c:v>
                </c:pt>
                <c:pt idx="55750">
                  <c:v>1</c:v>
                </c:pt>
                <c:pt idx="55751">
                  <c:v>1</c:v>
                </c:pt>
                <c:pt idx="55752">
                  <c:v>1</c:v>
                </c:pt>
                <c:pt idx="55753">
                  <c:v>1</c:v>
                </c:pt>
                <c:pt idx="55754">
                  <c:v>1</c:v>
                </c:pt>
                <c:pt idx="55755">
                  <c:v>1</c:v>
                </c:pt>
                <c:pt idx="55756">
                  <c:v>0.85714285700000004</c:v>
                </c:pt>
                <c:pt idx="55757">
                  <c:v>1</c:v>
                </c:pt>
                <c:pt idx="55758">
                  <c:v>1</c:v>
                </c:pt>
                <c:pt idx="55759">
                  <c:v>1</c:v>
                </c:pt>
                <c:pt idx="55760">
                  <c:v>1</c:v>
                </c:pt>
                <c:pt idx="55761">
                  <c:v>1</c:v>
                </c:pt>
                <c:pt idx="55762">
                  <c:v>1</c:v>
                </c:pt>
                <c:pt idx="55763">
                  <c:v>1</c:v>
                </c:pt>
                <c:pt idx="55764">
                  <c:v>1</c:v>
                </c:pt>
                <c:pt idx="55765">
                  <c:v>1</c:v>
                </c:pt>
                <c:pt idx="55766">
                  <c:v>1</c:v>
                </c:pt>
                <c:pt idx="55767">
                  <c:v>1</c:v>
                </c:pt>
                <c:pt idx="55768">
                  <c:v>1</c:v>
                </c:pt>
                <c:pt idx="55769">
                  <c:v>1</c:v>
                </c:pt>
                <c:pt idx="55770">
                  <c:v>1</c:v>
                </c:pt>
                <c:pt idx="55771">
                  <c:v>1</c:v>
                </c:pt>
                <c:pt idx="55772">
                  <c:v>1</c:v>
                </c:pt>
                <c:pt idx="55773">
                  <c:v>1</c:v>
                </c:pt>
                <c:pt idx="55774">
                  <c:v>1</c:v>
                </c:pt>
                <c:pt idx="55775">
                  <c:v>0.85714285700000004</c:v>
                </c:pt>
                <c:pt idx="55776">
                  <c:v>1</c:v>
                </c:pt>
                <c:pt idx="55777">
                  <c:v>1</c:v>
                </c:pt>
                <c:pt idx="55778">
                  <c:v>1</c:v>
                </c:pt>
                <c:pt idx="55779">
                  <c:v>1</c:v>
                </c:pt>
                <c:pt idx="55780">
                  <c:v>1</c:v>
                </c:pt>
                <c:pt idx="55781">
                  <c:v>1</c:v>
                </c:pt>
                <c:pt idx="55782">
                  <c:v>1</c:v>
                </c:pt>
                <c:pt idx="55783">
                  <c:v>1</c:v>
                </c:pt>
                <c:pt idx="55784">
                  <c:v>1</c:v>
                </c:pt>
                <c:pt idx="55785">
                  <c:v>1</c:v>
                </c:pt>
                <c:pt idx="55786">
                  <c:v>1</c:v>
                </c:pt>
                <c:pt idx="55787">
                  <c:v>1</c:v>
                </c:pt>
                <c:pt idx="55788">
                  <c:v>0.85714285700000004</c:v>
                </c:pt>
                <c:pt idx="55789">
                  <c:v>1</c:v>
                </c:pt>
                <c:pt idx="55790">
                  <c:v>1</c:v>
                </c:pt>
                <c:pt idx="55791">
                  <c:v>1</c:v>
                </c:pt>
                <c:pt idx="55792">
                  <c:v>0.85714285700000004</c:v>
                </c:pt>
                <c:pt idx="55793">
                  <c:v>0.85714285700000004</c:v>
                </c:pt>
                <c:pt idx="55794">
                  <c:v>1</c:v>
                </c:pt>
                <c:pt idx="55795">
                  <c:v>1</c:v>
                </c:pt>
                <c:pt idx="55796">
                  <c:v>1</c:v>
                </c:pt>
                <c:pt idx="55797">
                  <c:v>1</c:v>
                </c:pt>
                <c:pt idx="55798">
                  <c:v>1</c:v>
                </c:pt>
                <c:pt idx="55799">
                  <c:v>1</c:v>
                </c:pt>
                <c:pt idx="55800">
                  <c:v>1</c:v>
                </c:pt>
                <c:pt idx="55801">
                  <c:v>1</c:v>
                </c:pt>
                <c:pt idx="55802">
                  <c:v>1</c:v>
                </c:pt>
                <c:pt idx="55803">
                  <c:v>1</c:v>
                </c:pt>
                <c:pt idx="55804">
                  <c:v>1</c:v>
                </c:pt>
                <c:pt idx="55805">
                  <c:v>1</c:v>
                </c:pt>
                <c:pt idx="55806">
                  <c:v>1</c:v>
                </c:pt>
                <c:pt idx="55807">
                  <c:v>1</c:v>
                </c:pt>
                <c:pt idx="55808">
                  <c:v>1</c:v>
                </c:pt>
                <c:pt idx="55809">
                  <c:v>1</c:v>
                </c:pt>
                <c:pt idx="55810">
                  <c:v>0.85714285700000004</c:v>
                </c:pt>
                <c:pt idx="55811">
                  <c:v>1</c:v>
                </c:pt>
                <c:pt idx="55812">
                  <c:v>1</c:v>
                </c:pt>
                <c:pt idx="55813">
                  <c:v>1</c:v>
                </c:pt>
                <c:pt idx="55814">
                  <c:v>1</c:v>
                </c:pt>
                <c:pt idx="55815">
                  <c:v>1</c:v>
                </c:pt>
                <c:pt idx="55816">
                  <c:v>1</c:v>
                </c:pt>
                <c:pt idx="55817">
                  <c:v>1</c:v>
                </c:pt>
                <c:pt idx="55818">
                  <c:v>1</c:v>
                </c:pt>
                <c:pt idx="55819">
                  <c:v>1</c:v>
                </c:pt>
                <c:pt idx="55820">
                  <c:v>1</c:v>
                </c:pt>
                <c:pt idx="55821">
                  <c:v>1</c:v>
                </c:pt>
                <c:pt idx="55822">
                  <c:v>0.85714285700000004</c:v>
                </c:pt>
                <c:pt idx="55823">
                  <c:v>1</c:v>
                </c:pt>
                <c:pt idx="55824">
                  <c:v>1</c:v>
                </c:pt>
                <c:pt idx="55825">
                  <c:v>1</c:v>
                </c:pt>
                <c:pt idx="55826">
                  <c:v>1</c:v>
                </c:pt>
                <c:pt idx="55827">
                  <c:v>1</c:v>
                </c:pt>
                <c:pt idx="55828">
                  <c:v>1</c:v>
                </c:pt>
                <c:pt idx="55829">
                  <c:v>1</c:v>
                </c:pt>
                <c:pt idx="55830">
                  <c:v>1</c:v>
                </c:pt>
                <c:pt idx="55831">
                  <c:v>1</c:v>
                </c:pt>
                <c:pt idx="55832">
                  <c:v>1</c:v>
                </c:pt>
                <c:pt idx="55833">
                  <c:v>1</c:v>
                </c:pt>
                <c:pt idx="55834">
                  <c:v>1</c:v>
                </c:pt>
                <c:pt idx="55835">
                  <c:v>1</c:v>
                </c:pt>
                <c:pt idx="55836">
                  <c:v>1</c:v>
                </c:pt>
                <c:pt idx="55837">
                  <c:v>1</c:v>
                </c:pt>
                <c:pt idx="55838">
                  <c:v>1</c:v>
                </c:pt>
                <c:pt idx="55839">
                  <c:v>1</c:v>
                </c:pt>
                <c:pt idx="55840">
                  <c:v>1</c:v>
                </c:pt>
                <c:pt idx="55841">
                  <c:v>1</c:v>
                </c:pt>
                <c:pt idx="55842">
                  <c:v>1</c:v>
                </c:pt>
                <c:pt idx="55843">
                  <c:v>1</c:v>
                </c:pt>
                <c:pt idx="55844">
                  <c:v>1</c:v>
                </c:pt>
                <c:pt idx="55845">
                  <c:v>0.71428571399999996</c:v>
                </c:pt>
                <c:pt idx="55846">
                  <c:v>1</c:v>
                </c:pt>
                <c:pt idx="55847">
                  <c:v>1</c:v>
                </c:pt>
                <c:pt idx="55848">
                  <c:v>1</c:v>
                </c:pt>
                <c:pt idx="55849">
                  <c:v>1</c:v>
                </c:pt>
                <c:pt idx="55850">
                  <c:v>0.85714285700000004</c:v>
                </c:pt>
                <c:pt idx="55851">
                  <c:v>1</c:v>
                </c:pt>
                <c:pt idx="55852">
                  <c:v>1</c:v>
                </c:pt>
                <c:pt idx="55853">
                  <c:v>1</c:v>
                </c:pt>
                <c:pt idx="55854">
                  <c:v>1</c:v>
                </c:pt>
                <c:pt idx="55855">
                  <c:v>1</c:v>
                </c:pt>
                <c:pt idx="55856">
                  <c:v>1</c:v>
                </c:pt>
                <c:pt idx="55857">
                  <c:v>1</c:v>
                </c:pt>
                <c:pt idx="55858">
                  <c:v>1</c:v>
                </c:pt>
                <c:pt idx="55859">
                  <c:v>1</c:v>
                </c:pt>
                <c:pt idx="55860">
                  <c:v>1</c:v>
                </c:pt>
                <c:pt idx="55861">
                  <c:v>0.85714285700000004</c:v>
                </c:pt>
                <c:pt idx="55862">
                  <c:v>1</c:v>
                </c:pt>
                <c:pt idx="55863">
                  <c:v>0.85714285700000004</c:v>
                </c:pt>
                <c:pt idx="55864">
                  <c:v>0.85714285700000004</c:v>
                </c:pt>
                <c:pt idx="55865">
                  <c:v>0.85714285700000004</c:v>
                </c:pt>
                <c:pt idx="55866">
                  <c:v>1</c:v>
                </c:pt>
                <c:pt idx="55867">
                  <c:v>1</c:v>
                </c:pt>
                <c:pt idx="55868">
                  <c:v>1</c:v>
                </c:pt>
                <c:pt idx="55869">
                  <c:v>1</c:v>
                </c:pt>
                <c:pt idx="55870">
                  <c:v>1</c:v>
                </c:pt>
                <c:pt idx="55871">
                  <c:v>1</c:v>
                </c:pt>
                <c:pt idx="55872">
                  <c:v>1</c:v>
                </c:pt>
                <c:pt idx="55873">
                  <c:v>1</c:v>
                </c:pt>
                <c:pt idx="55874">
                  <c:v>1</c:v>
                </c:pt>
                <c:pt idx="55875">
                  <c:v>1</c:v>
                </c:pt>
                <c:pt idx="55876">
                  <c:v>1</c:v>
                </c:pt>
                <c:pt idx="55877">
                  <c:v>1</c:v>
                </c:pt>
                <c:pt idx="55878">
                  <c:v>1</c:v>
                </c:pt>
                <c:pt idx="55879">
                  <c:v>0.85714285700000004</c:v>
                </c:pt>
                <c:pt idx="55880">
                  <c:v>1</c:v>
                </c:pt>
                <c:pt idx="55881">
                  <c:v>1</c:v>
                </c:pt>
                <c:pt idx="55882">
                  <c:v>1</c:v>
                </c:pt>
                <c:pt idx="55883">
                  <c:v>1</c:v>
                </c:pt>
                <c:pt idx="55884">
                  <c:v>1</c:v>
                </c:pt>
                <c:pt idx="55885">
                  <c:v>1</c:v>
                </c:pt>
                <c:pt idx="55886">
                  <c:v>1</c:v>
                </c:pt>
                <c:pt idx="55887">
                  <c:v>1</c:v>
                </c:pt>
                <c:pt idx="55888">
                  <c:v>0.85714285700000004</c:v>
                </c:pt>
                <c:pt idx="55889">
                  <c:v>1</c:v>
                </c:pt>
                <c:pt idx="55890">
                  <c:v>0.85714285700000004</c:v>
                </c:pt>
                <c:pt idx="55891">
                  <c:v>1</c:v>
                </c:pt>
                <c:pt idx="55892">
                  <c:v>1</c:v>
                </c:pt>
                <c:pt idx="55893">
                  <c:v>1</c:v>
                </c:pt>
                <c:pt idx="55894">
                  <c:v>1</c:v>
                </c:pt>
                <c:pt idx="55895">
                  <c:v>1</c:v>
                </c:pt>
                <c:pt idx="55896">
                  <c:v>0.85714285700000004</c:v>
                </c:pt>
                <c:pt idx="55897">
                  <c:v>1</c:v>
                </c:pt>
                <c:pt idx="55898">
                  <c:v>1</c:v>
                </c:pt>
                <c:pt idx="55899">
                  <c:v>1</c:v>
                </c:pt>
                <c:pt idx="55900">
                  <c:v>0.85714285700000004</c:v>
                </c:pt>
                <c:pt idx="55901">
                  <c:v>1</c:v>
                </c:pt>
                <c:pt idx="55902">
                  <c:v>1</c:v>
                </c:pt>
                <c:pt idx="55903">
                  <c:v>1</c:v>
                </c:pt>
                <c:pt idx="55904">
                  <c:v>1</c:v>
                </c:pt>
                <c:pt idx="55905">
                  <c:v>1</c:v>
                </c:pt>
                <c:pt idx="55906">
                  <c:v>1</c:v>
                </c:pt>
                <c:pt idx="55907">
                  <c:v>1</c:v>
                </c:pt>
                <c:pt idx="55908">
                  <c:v>0.85714285700000004</c:v>
                </c:pt>
                <c:pt idx="55909">
                  <c:v>1</c:v>
                </c:pt>
                <c:pt idx="55910">
                  <c:v>1</c:v>
                </c:pt>
                <c:pt idx="55911">
                  <c:v>1</c:v>
                </c:pt>
                <c:pt idx="55912">
                  <c:v>1</c:v>
                </c:pt>
                <c:pt idx="55913">
                  <c:v>0.85714285700000004</c:v>
                </c:pt>
                <c:pt idx="55914">
                  <c:v>1</c:v>
                </c:pt>
                <c:pt idx="55915">
                  <c:v>0.85714285700000004</c:v>
                </c:pt>
                <c:pt idx="55916">
                  <c:v>1</c:v>
                </c:pt>
                <c:pt idx="55917">
                  <c:v>1</c:v>
                </c:pt>
                <c:pt idx="55918">
                  <c:v>1</c:v>
                </c:pt>
                <c:pt idx="55919">
                  <c:v>1</c:v>
                </c:pt>
                <c:pt idx="55920">
                  <c:v>1</c:v>
                </c:pt>
                <c:pt idx="55921">
                  <c:v>1</c:v>
                </c:pt>
                <c:pt idx="55922">
                  <c:v>1</c:v>
                </c:pt>
                <c:pt idx="55923">
                  <c:v>1</c:v>
                </c:pt>
                <c:pt idx="55924">
                  <c:v>0.85714285700000004</c:v>
                </c:pt>
                <c:pt idx="55925">
                  <c:v>1</c:v>
                </c:pt>
                <c:pt idx="55926">
                  <c:v>1</c:v>
                </c:pt>
                <c:pt idx="55927">
                  <c:v>1</c:v>
                </c:pt>
                <c:pt idx="55928">
                  <c:v>1</c:v>
                </c:pt>
                <c:pt idx="55929">
                  <c:v>1</c:v>
                </c:pt>
                <c:pt idx="55930">
                  <c:v>1</c:v>
                </c:pt>
                <c:pt idx="55931">
                  <c:v>1</c:v>
                </c:pt>
                <c:pt idx="55932">
                  <c:v>1</c:v>
                </c:pt>
                <c:pt idx="55933">
                  <c:v>1</c:v>
                </c:pt>
                <c:pt idx="55934">
                  <c:v>1</c:v>
                </c:pt>
                <c:pt idx="55935">
                  <c:v>1</c:v>
                </c:pt>
                <c:pt idx="55936">
                  <c:v>1</c:v>
                </c:pt>
                <c:pt idx="55937">
                  <c:v>1</c:v>
                </c:pt>
                <c:pt idx="55938">
                  <c:v>1</c:v>
                </c:pt>
                <c:pt idx="55939">
                  <c:v>1</c:v>
                </c:pt>
                <c:pt idx="55940">
                  <c:v>0.85714285700000004</c:v>
                </c:pt>
                <c:pt idx="55941">
                  <c:v>1</c:v>
                </c:pt>
                <c:pt idx="55942">
                  <c:v>1</c:v>
                </c:pt>
                <c:pt idx="55943">
                  <c:v>1</c:v>
                </c:pt>
                <c:pt idx="55944">
                  <c:v>0.28571428599999998</c:v>
                </c:pt>
                <c:pt idx="55945">
                  <c:v>1</c:v>
                </c:pt>
                <c:pt idx="55946">
                  <c:v>1</c:v>
                </c:pt>
                <c:pt idx="55947">
                  <c:v>1</c:v>
                </c:pt>
                <c:pt idx="55948">
                  <c:v>1</c:v>
                </c:pt>
                <c:pt idx="55949">
                  <c:v>1</c:v>
                </c:pt>
                <c:pt idx="55950">
                  <c:v>0.85714285700000004</c:v>
                </c:pt>
                <c:pt idx="55951">
                  <c:v>1</c:v>
                </c:pt>
                <c:pt idx="55952">
                  <c:v>1</c:v>
                </c:pt>
                <c:pt idx="55953">
                  <c:v>1</c:v>
                </c:pt>
                <c:pt idx="55954">
                  <c:v>1</c:v>
                </c:pt>
                <c:pt idx="55955">
                  <c:v>1</c:v>
                </c:pt>
                <c:pt idx="55956">
                  <c:v>1</c:v>
                </c:pt>
                <c:pt idx="55957">
                  <c:v>1</c:v>
                </c:pt>
                <c:pt idx="55958">
                  <c:v>1</c:v>
                </c:pt>
                <c:pt idx="55959">
                  <c:v>1</c:v>
                </c:pt>
                <c:pt idx="55960">
                  <c:v>1</c:v>
                </c:pt>
                <c:pt idx="55961">
                  <c:v>1</c:v>
                </c:pt>
                <c:pt idx="55962">
                  <c:v>1</c:v>
                </c:pt>
                <c:pt idx="55963">
                  <c:v>1</c:v>
                </c:pt>
                <c:pt idx="55964">
                  <c:v>1</c:v>
                </c:pt>
                <c:pt idx="55965">
                  <c:v>1</c:v>
                </c:pt>
                <c:pt idx="55966">
                  <c:v>1</c:v>
                </c:pt>
                <c:pt idx="55967">
                  <c:v>1</c:v>
                </c:pt>
                <c:pt idx="55968">
                  <c:v>1</c:v>
                </c:pt>
                <c:pt idx="55969">
                  <c:v>1</c:v>
                </c:pt>
                <c:pt idx="55970">
                  <c:v>1</c:v>
                </c:pt>
                <c:pt idx="55971">
                  <c:v>1</c:v>
                </c:pt>
                <c:pt idx="55972">
                  <c:v>0.85714285700000004</c:v>
                </c:pt>
                <c:pt idx="55973">
                  <c:v>1</c:v>
                </c:pt>
                <c:pt idx="55974">
                  <c:v>1</c:v>
                </c:pt>
                <c:pt idx="55975">
                  <c:v>1</c:v>
                </c:pt>
                <c:pt idx="55976">
                  <c:v>1</c:v>
                </c:pt>
                <c:pt idx="55977">
                  <c:v>1</c:v>
                </c:pt>
                <c:pt idx="55978">
                  <c:v>1</c:v>
                </c:pt>
                <c:pt idx="55979">
                  <c:v>0.85714285700000004</c:v>
                </c:pt>
                <c:pt idx="55980">
                  <c:v>0.85714285700000004</c:v>
                </c:pt>
                <c:pt idx="55981">
                  <c:v>1</c:v>
                </c:pt>
                <c:pt idx="55982">
                  <c:v>1</c:v>
                </c:pt>
                <c:pt idx="55983">
                  <c:v>1</c:v>
                </c:pt>
                <c:pt idx="55984">
                  <c:v>1</c:v>
                </c:pt>
                <c:pt idx="55985">
                  <c:v>1</c:v>
                </c:pt>
                <c:pt idx="55986">
                  <c:v>1</c:v>
                </c:pt>
                <c:pt idx="55987">
                  <c:v>1</c:v>
                </c:pt>
                <c:pt idx="55988">
                  <c:v>1</c:v>
                </c:pt>
                <c:pt idx="55989">
                  <c:v>1</c:v>
                </c:pt>
                <c:pt idx="55990">
                  <c:v>1</c:v>
                </c:pt>
                <c:pt idx="55991">
                  <c:v>1</c:v>
                </c:pt>
                <c:pt idx="55992">
                  <c:v>1</c:v>
                </c:pt>
                <c:pt idx="55993">
                  <c:v>1</c:v>
                </c:pt>
                <c:pt idx="55994">
                  <c:v>1</c:v>
                </c:pt>
                <c:pt idx="55995">
                  <c:v>1</c:v>
                </c:pt>
                <c:pt idx="55996">
                  <c:v>1</c:v>
                </c:pt>
                <c:pt idx="55997">
                  <c:v>1</c:v>
                </c:pt>
                <c:pt idx="55998">
                  <c:v>1</c:v>
                </c:pt>
                <c:pt idx="55999">
                  <c:v>1</c:v>
                </c:pt>
                <c:pt idx="56000">
                  <c:v>1</c:v>
                </c:pt>
                <c:pt idx="56001">
                  <c:v>1</c:v>
                </c:pt>
                <c:pt idx="56002">
                  <c:v>1</c:v>
                </c:pt>
                <c:pt idx="56003">
                  <c:v>1</c:v>
                </c:pt>
                <c:pt idx="56004">
                  <c:v>1</c:v>
                </c:pt>
                <c:pt idx="56005">
                  <c:v>1</c:v>
                </c:pt>
                <c:pt idx="56006">
                  <c:v>1</c:v>
                </c:pt>
                <c:pt idx="56007">
                  <c:v>1</c:v>
                </c:pt>
                <c:pt idx="56008">
                  <c:v>1</c:v>
                </c:pt>
                <c:pt idx="56009">
                  <c:v>1</c:v>
                </c:pt>
                <c:pt idx="56010">
                  <c:v>1</c:v>
                </c:pt>
                <c:pt idx="56011">
                  <c:v>1</c:v>
                </c:pt>
                <c:pt idx="56012">
                  <c:v>1</c:v>
                </c:pt>
                <c:pt idx="56013">
                  <c:v>1</c:v>
                </c:pt>
                <c:pt idx="56014">
                  <c:v>1</c:v>
                </c:pt>
                <c:pt idx="56015">
                  <c:v>1</c:v>
                </c:pt>
                <c:pt idx="56016">
                  <c:v>1</c:v>
                </c:pt>
                <c:pt idx="56017">
                  <c:v>1</c:v>
                </c:pt>
                <c:pt idx="56018">
                  <c:v>1</c:v>
                </c:pt>
                <c:pt idx="56019">
                  <c:v>1</c:v>
                </c:pt>
                <c:pt idx="56020">
                  <c:v>1</c:v>
                </c:pt>
                <c:pt idx="56021">
                  <c:v>0.85714285700000004</c:v>
                </c:pt>
                <c:pt idx="56022">
                  <c:v>1</c:v>
                </c:pt>
                <c:pt idx="56023">
                  <c:v>1</c:v>
                </c:pt>
                <c:pt idx="56024">
                  <c:v>1</c:v>
                </c:pt>
                <c:pt idx="56025">
                  <c:v>1</c:v>
                </c:pt>
                <c:pt idx="56026">
                  <c:v>1</c:v>
                </c:pt>
                <c:pt idx="56027">
                  <c:v>1</c:v>
                </c:pt>
                <c:pt idx="56028">
                  <c:v>1</c:v>
                </c:pt>
                <c:pt idx="56029">
                  <c:v>1</c:v>
                </c:pt>
                <c:pt idx="56030">
                  <c:v>1</c:v>
                </c:pt>
                <c:pt idx="56031">
                  <c:v>1</c:v>
                </c:pt>
                <c:pt idx="56032">
                  <c:v>1</c:v>
                </c:pt>
                <c:pt idx="56033">
                  <c:v>1</c:v>
                </c:pt>
                <c:pt idx="56034">
                  <c:v>1</c:v>
                </c:pt>
                <c:pt idx="56035">
                  <c:v>1</c:v>
                </c:pt>
                <c:pt idx="56036">
                  <c:v>1</c:v>
                </c:pt>
                <c:pt idx="56037">
                  <c:v>1</c:v>
                </c:pt>
                <c:pt idx="56038">
                  <c:v>1</c:v>
                </c:pt>
                <c:pt idx="56039">
                  <c:v>1</c:v>
                </c:pt>
                <c:pt idx="56040">
                  <c:v>1</c:v>
                </c:pt>
                <c:pt idx="56041">
                  <c:v>1</c:v>
                </c:pt>
                <c:pt idx="56042">
                  <c:v>1</c:v>
                </c:pt>
                <c:pt idx="56043">
                  <c:v>1</c:v>
                </c:pt>
                <c:pt idx="56044">
                  <c:v>1</c:v>
                </c:pt>
                <c:pt idx="56045">
                  <c:v>1</c:v>
                </c:pt>
                <c:pt idx="56046">
                  <c:v>1</c:v>
                </c:pt>
                <c:pt idx="56047">
                  <c:v>1</c:v>
                </c:pt>
                <c:pt idx="56048">
                  <c:v>1</c:v>
                </c:pt>
                <c:pt idx="56049">
                  <c:v>1</c:v>
                </c:pt>
                <c:pt idx="56050">
                  <c:v>1</c:v>
                </c:pt>
                <c:pt idx="56051">
                  <c:v>1</c:v>
                </c:pt>
                <c:pt idx="56052">
                  <c:v>1</c:v>
                </c:pt>
                <c:pt idx="56053">
                  <c:v>1</c:v>
                </c:pt>
                <c:pt idx="56054">
                  <c:v>1</c:v>
                </c:pt>
                <c:pt idx="56055">
                  <c:v>1</c:v>
                </c:pt>
                <c:pt idx="56056">
                  <c:v>1</c:v>
                </c:pt>
                <c:pt idx="56057">
                  <c:v>1</c:v>
                </c:pt>
                <c:pt idx="56058">
                  <c:v>1</c:v>
                </c:pt>
                <c:pt idx="56059">
                  <c:v>1</c:v>
                </c:pt>
                <c:pt idx="56060">
                  <c:v>1</c:v>
                </c:pt>
                <c:pt idx="56061">
                  <c:v>1</c:v>
                </c:pt>
                <c:pt idx="56062">
                  <c:v>1</c:v>
                </c:pt>
                <c:pt idx="56063">
                  <c:v>1</c:v>
                </c:pt>
                <c:pt idx="56064">
                  <c:v>1</c:v>
                </c:pt>
                <c:pt idx="56065">
                  <c:v>1</c:v>
                </c:pt>
                <c:pt idx="56066">
                  <c:v>1</c:v>
                </c:pt>
                <c:pt idx="56067">
                  <c:v>1</c:v>
                </c:pt>
                <c:pt idx="56068">
                  <c:v>1</c:v>
                </c:pt>
                <c:pt idx="56069">
                  <c:v>1</c:v>
                </c:pt>
                <c:pt idx="56070">
                  <c:v>1</c:v>
                </c:pt>
                <c:pt idx="56071">
                  <c:v>1</c:v>
                </c:pt>
                <c:pt idx="56072">
                  <c:v>1</c:v>
                </c:pt>
                <c:pt idx="56073">
                  <c:v>1</c:v>
                </c:pt>
                <c:pt idx="56074">
                  <c:v>1</c:v>
                </c:pt>
                <c:pt idx="56075">
                  <c:v>1</c:v>
                </c:pt>
                <c:pt idx="56076">
                  <c:v>1</c:v>
                </c:pt>
                <c:pt idx="56077">
                  <c:v>1</c:v>
                </c:pt>
                <c:pt idx="56078">
                  <c:v>1</c:v>
                </c:pt>
                <c:pt idx="56079">
                  <c:v>0.14285714299999999</c:v>
                </c:pt>
                <c:pt idx="56080">
                  <c:v>1</c:v>
                </c:pt>
                <c:pt idx="56081">
                  <c:v>1</c:v>
                </c:pt>
                <c:pt idx="56082">
                  <c:v>1</c:v>
                </c:pt>
                <c:pt idx="56083">
                  <c:v>1</c:v>
                </c:pt>
                <c:pt idx="56084">
                  <c:v>1</c:v>
                </c:pt>
                <c:pt idx="56085">
                  <c:v>1</c:v>
                </c:pt>
                <c:pt idx="56086">
                  <c:v>1</c:v>
                </c:pt>
                <c:pt idx="56087">
                  <c:v>1</c:v>
                </c:pt>
                <c:pt idx="56088">
                  <c:v>1</c:v>
                </c:pt>
                <c:pt idx="56089">
                  <c:v>1</c:v>
                </c:pt>
                <c:pt idx="56090">
                  <c:v>1</c:v>
                </c:pt>
                <c:pt idx="56091">
                  <c:v>1</c:v>
                </c:pt>
                <c:pt idx="56092">
                  <c:v>1</c:v>
                </c:pt>
                <c:pt idx="56093">
                  <c:v>1</c:v>
                </c:pt>
                <c:pt idx="56094">
                  <c:v>1</c:v>
                </c:pt>
                <c:pt idx="56095">
                  <c:v>1</c:v>
                </c:pt>
                <c:pt idx="56096">
                  <c:v>1</c:v>
                </c:pt>
                <c:pt idx="56097">
                  <c:v>1</c:v>
                </c:pt>
                <c:pt idx="56098">
                  <c:v>1</c:v>
                </c:pt>
                <c:pt idx="56099">
                  <c:v>1</c:v>
                </c:pt>
                <c:pt idx="56100">
                  <c:v>0.85714285700000004</c:v>
                </c:pt>
                <c:pt idx="56101">
                  <c:v>1</c:v>
                </c:pt>
                <c:pt idx="56102">
                  <c:v>1</c:v>
                </c:pt>
                <c:pt idx="56103">
                  <c:v>1</c:v>
                </c:pt>
                <c:pt idx="56104">
                  <c:v>1</c:v>
                </c:pt>
                <c:pt idx="56105">
                  <c:v>1</c:v>
                </c:pt>
                <c:pt idx="56106">
                  <c:v>1</c:v>
                </c:pt>
                <c:pt idx="56107">
                  <c:v>1</c:v>
                </c:pt>
                <c:pt idx="56108">
                  <c:v>1</c:v>
                </c:pt>
                <c:pt idx="56109">
                  <c:v>1</c:v>
                </c:pt>
                <c:pt idx="56110">
                  <c:v>1</c:v>
                </c:pt>
                <c:pt idx="56111">
                  <c:v>1</c:v>
                </c:pt>
                <c:pt idx="56112">
                  <c:v>1</c:v>
                </c:pt>
                <c:pt idx="56113">
                  <c:v>1</c:v>
                </c:pt>
                <c:pt idx="56114">
                  <c:v>1</c:v>
                </c:pt>
                <c:pt idx="56115">
                  <c:v>1</c:v>
                </c:pt>
                <c:pt idx="56116">
                  <c:v>1</c:v>
                </c:pt>
                <c:pt idx="56117">
                  <c:v>1</c:v>
                </c:pt>
                <c:pt idx="56118">
                  <c:v>1</c:v>
                </c:pt>
                <c:pt idx="56119">
                  <c:v>1</c:v>
                </c:pt>
                <c:pt idx="56120">
                  <c:v>1</c:v>
                </c:pt>
                <c:pt idx="56121">
                  <c:v>1</c:v>
                </c:pt>
                <c:pt idx="56122">
                  <c:v>1</c:v>
                </c:pt>
                <c:pt idx="56123">
                  <c:v>1</c:v>
                </c:pt>
                <c:pt idx="56124">
                  <c:v>1</c:v>
                </c:pt>
                <c:pt idx="56125">
                  <c:v>1</c:v>
                </c:pt>
                <c:pt idx="56126">
                  <c:v>1</c:v>
                </c:pt>
                <c:pt idx="56127">
                  <c:v>1</c:v>
                </c:pt>
                <c:pt idx="56128">
                  <c:v>1</c:v>
                </c:pt>
                <c:pt idx="56129">
                  <c:v>1</c:v>
                </c:pt>
                <c:pt idx="56130">
                  <c:v>1</c:v>
                </c:pt>
                <c:pt idx="56131">
                  <c:v>1</c:v>
                </c:pt>
                <c:pt idx="56132">
                  <c:v>1</c:v>
                </c:pt>
                <c:pt idx="56133">
                  <c:v>1</c:v>
                </c:pt>
                <c:pt idx="56134">
                  <c:v>1</c:v>
                </c:pt>
                <c:pt idx="56135">
                  <c:v>1</c:v>
                </c:pt>
                <c:pt idx="56136">
                  <c:v>1</c:v>
                </c:pt>
                <c:pt idx="56137">
                  <c:v>1</c:v>
                </c:pt>
                <c:pt idx="56138">
                  <c:v>1</c:v>
                </c:pt>
                <c:pt idx="56139">
                  <c:v>1</c:v>
                </c:pt>
                <c:pt idx="56140">
                  <c:v>1</c:v>
                </c:pt>
                <c:pt idx="56141">
                  <c:v>1</c:v>
                </c:pt>
                <c:pt idx="56142">
                  <c:v>1</c:v>
                </c:pt>
                <c:pt idx="56143">
                  <c:v>1</c:v>
                </c:pt>
                <c:pt idx="56144">
                  <c:v>1</c:v>
                </c:pt>
                <c:pt idx="56145">
                  <c:v>1</c:v>
                </c:pt>
                <c:pt idx="56146">
                  <c:v>1</c:v>
                </c:pt>
                <c:pt idx="56147">
                  <c:v>1</c:v>
                </c:pt>
                <c:pt idx="56148">
                  <c:v>1</c:v>
                </c:pt>
                <c:pt idx="56149">
                  <c:v>1</c:v>
                </c:pt>
                <c:pt idx="56150">
                  <c:v>1</c:v>
                </c:pt>
                <c:pt idx="56151">
                  <c:v>1</c:v>
                </c:pt>
                <c:pt idx="56152">
                  <c:v>1</c:v>
                </c:pt>
                <c:pt idx="56153">
                  <c:v>1</c:v>
                </c:pt>
                <c:pt idx="56154">
                  <c:v>1</c:v>
                </c:pt>
                <c:pt idx="56155">
                  <c:v>1</c:v>
                </c:pt>
                <c:pt idx="56156">
                  <c:v>1</c:v>
                </c:pt>
                <c:pt idx="56157">
                  <c:v>1</c:v>
                </c:pt>
                <c:pt idx="56158">
                  <c:v>1</c:v>
                </c:pt>
                <c:pt idx="56159">
                  <c:v>1</c:v>
                </c:pt>
                <c:pt idx="56160">
                  <c:v>1</c:v>
                </c:pt>
                <c:pt idx="56161">
                  <c:v>1</c:v>
                </c:pt>
                <c:pt idx="56162">
                  <c:v>1</c:v>
                </c:pt>
                <c:pt idx="56163">
                  <c:v>1</c:v>
                </c:pt>
                <c:pt idx="56164">
                  <c:v>1</c:v>
                </c:pt>
                <c:pt idx="56165">
                  <c:v>1</c:v>
                </c:pt>
                <c:pt idx="56166">
                  <c:v>1</c:v>
                </c:pt>
                <c:pt idx="56167">
                  <c:v>1</c:v>
                </c:pt>
                <c:pt idx="56168">
                  <c:v>1</c:v>
                </c:pt>
                <c:pt idx="56169">
                  <c:v>1</c:v>
                </c:pt>
                <c:pt idx="56170">
                  <c:v>1</c:v>
                </c:pt>
                <c:pt idx="56171">
                  <c:v>1</c:v>
                </c:pt>
                <c:pt idx="56172">
                  <c:v>1</c:v>
                </c:pt>
                <c:pt idx="56173">
                  <c:v>1</c:v>
                </c:pt>
                <c:pt idx="56174">
                  <c:v>1</c:v>
                </c:pt>
                <c:pt idx="56175">
                  <c:v>1</c:v>
                </c:pt>
                <c:pt idx="56176">
                  <c:v>1</c:v>
                </c:pt>
                <c:pt idx="56177">
                  <c:v>1</c:v>
                </c:pt>
                <c:pt idx="56178">
                  <c:v>1</c:v>
                </c:pt>
                <c:pt idx="56179">
                  <c:v>1</c:v>
                </c:pt>
                <c:pt idx="56180">
                  <c:v>1</c:v>
                </c:pt>
                <c:pt idx="56181">
                  <c:v>1</c:v>
                </c:pt>
                <c:pt idx="56182">
                  <c:v>1</c:v>
                </c:pt>
                <c:pt idx="56183">
                  <c:v>1</c:v>
                </c:pt>
                <c:pt idx="56184">
                  <c:v>1</c:v>
                </c:pt>
                <c:pt idx="56185">
                  <c:v>1</c:v>
                </c:pt>
                <c:pt idx="56186">
                  <c:v>1</c:v>
                </c:pt>
                <c:pt idx="56187">
                  <c:v>1</c:v>
                </c:pt>
                <c:pt idx="56188">
                  <c:v>1</c:v>
                </c:pt>
                <c:pt idx="56189">
                  <c:v>1</c:v>
                </c:pt>
                <c:pt idx="56190">
                  <c:v>1</c:v>
                </c:pt>
                <c:pt idx="56191">
                  <c:v>1</c:v>
                </c:pt>
                <c:pt idx="56192">
                  <c:v>1</c:v>
                </c:pt>
                <c:pt idx="56193">
                  <c:v>1</c:v>
                </c:pt>
                <c:pt idx="56194">
                  <c:v>1</c:v>
                </c:pt>
                <c:pt idx="56195">
                  <c:v>1</c:v>
                </c:pt>
                <c:pt idx="56196">
                  <c:v>1</c:v>
                </c:pt>
                <c:pt idx="56197">
                  <c:v>1</c:v>
                </c:pt>
                <c:pt idx="56198">
                  <c:v>1</c:v>
                </c:pt>
                <c:pt idx="56199">
                  <c:v>1</c:v>
                </c:pt>
                <c:pt idx="56200">
                  <c:v>1</c:v>
                </c:pt>
                <c:pt idx="56201">
                  <c:v>1</c:v>
                </c:pt>
                <c:pt idx="56202">
                  <c:v>1</c:v>
                </c:pt>
                <c:pt idx="56203">
                  <c:v>1</c:v>
                </c:pt>
                <c:pt idx="56204">
                  <c:v>1</c:v>
                </c:pt>
                <c:pt idx="56205">
                  <c:v>1</c:v>
                </c:pt>
                <c:pt idx="56206">
                  <c:v>1</c:v>
                </c:pt>
                <c:pt idx="56207">
                  <c:v>1</c:v>
                </c:pt>
                <c:pt idx="56208">
                  <c:v>1</c:v>
                </c:pt>
                <c:pt idx="56209">
                  <c:v>1</c:v>
                </c:pt>
                <c:pt idx="56210">
                  <c:v>1</c:v>
                </c:pt>
                <c:pt idx="56211">
                  <c:v>1</c:v>
                </c:pt>
                <c:pt idx="56212">
                  <c:v>1</c:v>
                </c:pt>
                <c:pt idx="56213">
                  <c:v>1</c:v>
                </c:pt>
                <c:pt idx="56214">
                  <c:v>1</c:v>
                </c:pt>
                <c:pt idx="56215">
                  <c:v>1</c:v>
                </c:pt>
                <c:pt idx="56216">
                  <c:v>1</c:v>
                </c:pt>
                <c:pt idx="56217">
                  <c:v>1</c:v>
                </c:pt>
                <c:pt idx="56218">
                  <c:v>1</c:v>
                </c:pt>
                <c:pt idx="56219">
                  <c:v>1</c:v>
                </c:pt>
                <c:pt idx="56220">
                  <c:v>0.571428571</c:v>
                </c:pt>
                <c:pt idx="56221">
                  <c:v>1</c:v>
                </c:pt>
                <c:pt idx="56222">
                  <c:v>1</c:v>
                </c:pt>
                <c:pt idx="56223">
                  <c:v>1</c:v>
                </c:pt>
                <c:pt idx="56224">
                  <c:v>1</c:v>
                </c:pt>
                <c:pt idx="56225">
                  <c:v>1</c:v>
                </c:pt>
                <c:pt idx="56226">
                  <c:v>1</c:v>
                </c:pt>
                <c:pt idx="56227">
                  <c:v>1</c:v>
                </c:pt>
                <c:pt idx="56228">
                  <c:v>1</c:v>
                </c:pt>
                <c:pt idx="56229">
                  <c:v>1</c:v>
                </c:pt>
                <c:pt idx="56230">
                  <c:v>1</c:v>
                </c:pt>
                <c:pt idx="56231">
                  <c:v>1</c:v>
                </c:pt>
                <c:pt idx="56232">
                  <c:v>1</c:v>
                </c:pt>
                <c:pt idx="56233">
                  <c:v>1</c:v>
                </c:pt>
                <c:pt idx="56234">
                  <c:v>1</c:v>
                </c:pt>
                <c:pt idx="56235">
                  <c:v>1</c:v>
                </c:pt>
                <c:pt idx="56236">
                  <c:v>1</c:v>
                </c:pt>
                <c:pt idx="56237">
                  <c:v>1</c:v>
                </c:pt>
                <c:pt idx="56238">
                  <c:v>1</c:v>
                </c:pt>
                <c:pt idx="56239">
                  <c:v>1</c:v>
                </c:pt>
                <c:pt idx="56240">
                  <c:v>1</c:v>
                </c:pt>
                <c:pt idx="56241">
                  <c:v>1</c:v>
                </c:pt>
                <c:pt idx="56242">
                  <c:v>1</c:v>
                </c:pt>
                <c:pt idx="56243">
                  <c:v>1</c:v>
                </c:pt>
                <c:pt idx="56244">
                  <c:v>1</c:v>
                </c:pt>
                <c:pt idx="56245">
                  <c:v>1</c:v>
                </c:pt>
                <c:pt idx="56246">
                  <c:v>1</c:v>
                </c:pt>
                <c:pt idx="56247">
                  <c:v>1</c:v>
                </c:pt>
                <c:pt idx="56248">
                  <c:v>1</c:v>
                </c:pt>
                <c:pt idx="56249">
                  <c:v>1</c:v>
                </c:pt>
                <c:pt idx="56250">
                  <c:v>1</c:v>
                </c:pt>
                <c:pt idx="56251">
                  <c:v>1</c:v>
                </c:pt>
                <c:pt idx="56252">
                  <c:v>1</c:v>
                </c:pt>
                <c:pt idx="56253">
                  <c:v>1</c:v>
                </c:pt>
                <c:pt idx="56254">
                  <c:v>1</c:v>
                </c:pt>
                <c:pt idx="56255">
                  <c:v>1</c:v>
                </c:pt>
                <c:pt idx="56256">
                  <c:v>1</c:v>
                </c:pt>
                <c:pt idx="56257">
                  <c:v>1</c:v>
                </c:pt>
                <c:pt idx="56258">
                  <c:v>0.85714285700000004</c:v>
                </c:pt>
                <c:pt idx="56259">
                  <c:v>1</c:v>
                </c:pt>
                <c:pt idx="56260">
                  <c:v>1</c:v>
                </c:pt>
                <c:pt idx="56261">
                  <c:v>1</c:v>
                </c:pt>
                <c:pt idx="56262">
                  <c:v>1</c:v>
                </c:pt>
                <c:pt idx="56263">
                  <c:v>1</c:v>
                </c:pt>
                <c:pt idx="56264">
                  <c:v>1</c:v>
                </c:pt>
                <c:pt idx="56265">
                  <c:v>1</c:v>
                </c:pt>
                <c:pt idx="56266">
                  <c:v>1</c:v>
                </c:pt>
                <c:pt idx="56267">
                  <c:v>1</c:v>
                </c:pt>
                <c:pt idx="56268">
                  <c:v>1</c:v>
                </c:pt>
                <c:pt idx="56269">
                  <c:v>1</c:v>
                </c:pt>
                <c:pt idx="56270">
                  <c:v>1</c:v>
                </c:pt>
                <c:pt idx="56271">
                  <c:v>1</c:v>
                </c:pt>
                <c:pt idx="56272">
                  <c:v>1</c:v>
                </c:pt>
                <c:pt idx="56273">
                  <c:v>1</c:v>
                </c:pt>
                <c:pt idx="56274">
                  <c:v>1</c:v>
                </c:pt>
                <c:pt idx="56275">
                  <c:v>1</c:v>
                </c:pt>
                <c:pt idx="56276">
                  <c:v>1</c:v>
                </c:pt>
                <c:pt idx="56277">
                  <c:v>1</c:v>
                </c:pt>
                <c:pt idx="56278">
                  <c:v>1</c:v>
                </c:pt>
                <c:pt idx="56279">
                  <c:v>1</c:v>
                </c:pt>
                <c:pt idx="56280">
                  <c:v>1</c:v>
                </c:pt>
                <c:pt idx="56281">
                  <c:v>1</c:v>
                </c:pt>
                <c:pt idx="56282">
                  <c:v>1</c:v>
                </c:pt>
                <c:pt idx="56283">
                  <c:v>1</c:v>
                </c:pt>
                <c:pt idx="56284">
                  <c:v>1</c:v>
                </c:pt>
                <c:pt idx="56285">
                  <c:v>1</c:v>
                </c:pt>
                <c:pt idx="56286">
                  <c:v>1</c:v>
                </c:pt>
                <c:pt idx="56287">
                  <c:v>1</c:v>
                </c:pt>
                <c:pt idx="56288">
                  <c:v>1</c:v>
                </c:pt>
                <c:pt idx="56289">
                  <c:v>1</c:v>
                </c:pt>
                <c:pt idx="56290">
                  <c:v>1</c:v>
                </c:pt>
                <c:pt idx="56291">
                  <c:v>1</c:v>
                </c:pt>
                <c:pt idx="56292">
                  <c:v>1</c:v>
                </c:pt>
                <c:pt idx="56293">
                  <c:v>1</c:v>
                </c:pt>
                <c:pt idx="56294">
                  <c:v>1</c:v>
                </c:pt>
                <c:pt idx="56295">
                  <c:v>1</c:v>
                </c:pt>
                <c:pt idx="56296">
                  <c:v>1</c:v>
                </c:pt>
                <c:pt idx="56297">
                  <c:v>1</c:v>
                </c:pt>
                <c:pt idx="56298">
                  <c:v>1</c:v>
                </c:pt>
                <c:pt idx="56299">
                  <c:v>1</c:v>
                </c:pt>
                <c:pt idx="56300">
                  <c:v>1</c:v>
                </c:pt>
                <c:pt idx="56301">
                  <c:v>1</c:v>
                </c:pt>
                <c:pt idx="56302">
                  <c:v>1</c:v>
                </c:pt>
                <c:pt idx="56303">
                  <c:v>1</c:v>
                </c:pt>
                <c:pt idx="56304">
                  <c:v>1</c:v>
                </c:pt>
                <c:pt idx="56305">
                  <c:v>1</c:v>
                </c:pt>
                <c:pt idx="56306">
                  <c:v>1</c:v>
                </c:pt>
                <c:pt idx="56307">
                  <c:v>1</c:v>
                </c:pt>
                <c:pt idx="56308">
                  <c:v>1</c:v>
                </c:pt>
                <c:pt idx="56309">
                  <c:v>1</c:v>
                </c:pt>
                <c:pt idx="56310">
                  <c:v>1</c:v>
                </c:pt>
                <c:pt idx="56311">
                  <c:v>1</c:v>
                </c:pt>
                <c:pt idx="56312">
                  <c:v>1</c:v>
                </c:pt>
                <c:pt idx="56313">
                  <c:v>1</c:v>
                </c:pt>
                <c:pt idx="56314">
                  <c:v>1</c:v>
                </c:pt>
                <c:pt idx="56315">
                  <c:v>1</c:v>
                </c:pt>
                <c:pt idx="56316">
                  <c:v>1</c:v>
                </c:pt>
                <c:pt idx="56317">
                  <c:v>1</c:v>
                </c:pt>
                <c:pt idx="56318">
                  <c:v>1</c:v>
                </c:pt>
                <c:pt idx="56319">
                  <c:v>1</c:v>
                </c:pt>
                <c:pt idx="56320">
                  <c:v>1</c:v>
                </c:pt>
                <c:pt idx="56321">
                  <c:v>1</c:v>
                </c:pt>
                <c:pt idx="56322">
                  <c:v>1</c:v>
                </c:pt>
                <c:pt idx="56323">
                  <c:v>1</c:v>
                </c:pt>
                <c:pt idx="56324">
                  <c:v>1</c:v>
                </c:pt>
                <c:pt idx="56325">
                  <c:v>1</c:v>
                </c:pt>
                <c:pt idx="56326">
                  <c:v>1</c:v>
                </c:pt>
                <c:pt idx="56327">
                  <c:v>1</c:v>
                </c:pt>
                <c:pt idx="56328">
                  <c:v>1</c:v>
                </c:pt>
                <c:pt idx="56329">
                  <c:v>1</c:v>
                </c:pt>
                <c:pt idx="56330">
                  <c:v>1</c:v>
                </c:pt>
                <c:pt idx="56331">
                  <c:v>1</c:v>
                </c:pt>
                <c:pt idx="56332">
                  <c:v>1</c:v>
                </c:pt>
                <c:pt idx="56333">
                  <c:v>1</c:v>
                </c:pt>
                <c:pt idx="56334">
                  <c:v>1</c:v>
                </c:pt>
                <c:pt idx="56335">
                  <c:v>1</c:v>
                </c:pt>
                <c:pt idx="56336">
                  <c:v>1</c:v>
                </c:pt>
                <c:pt idx="56337">
                  <c:v>1</c:v>
                </c:pt>
                <c:pt idx="56338">
                  <c:v>1</c:v>
                </c:pt>
                <c:pt idx="56339">
                  <c:v>1</c:v>
                </c:pt>
                <c:pt idx="56340">
                  <c:v>1</c:v>
                </c:pt>
                <c:pt idx="56341">
                  <c:v>1</c:v>
                </c:pt>
                <c:pt idx="56342">
                  <c:v>1</c:v>
                </c:pt>
                <c:pt idx="56343">
                  <c:v>1</c:v>
                </c:pt>
                <c:pt idx="56344">
                  <c:v>1</c:v>
                </c:pt>
                <c:pt idx="56345">
                  <c:v>1</c:v>
                </c:pt>
                <c:pt idx="56346">
                  <c:v>1</c:v>
                </c:pt>
                <c:pt idx="56347">
                  <c:v>1</c:v>
                </c:pt>
                <c:pt idx="56348">
                  <c:v>1</c:v>
                </c:pt>
                <c:pt idx="56349">
                  <c:v>1</c:v>
                </c:pt>
                <c:pt idx="56350">
                  <c:v>1</c:v>
                </c:pt>
                <c:pt idx="56351">
                  <c:v>1</c:v>
                </c:pt>
                <c:pt idx="56352">
                  <c:v>1</c:v>
                </c:pt>
                <c:pt idx="56353">
                  <c:v>1</c:v>
                </c:pt>
                <c:pt idx="56354">
                  <c:v>1</c:v>
                </c:pt>
                <c:pt idx="56355">
                  <c:v>1</c:v>
                </c:pt>
                <c:pt idx="56356">
                  <c:v>1</c:v>
                </c:pt>
                <c:pt idx="56357">
                  <c:v>1</c:v>
                </c:pt>
                <c:pt idx="56358">
                  <c:v>1</c:v>
                </c:pt>
                <c:pt idx="56359">
                  <c:v>1</c:v>
                </c:pt>
                <c:pt idx="56360">
                  <c:v>1</c:v>
                </c:pt>
                <c:pt idx="56361">
                  <c:v>1</c:v>
                </c:pt>
                <c:pt idx="56362">
                  <c:v>1</c:v>
                </c:pt>
                <c:pt idx="56363">
                  <c:v>1</c:v>
                </c:pt>
                <c:pt idx="56364">
                  <c:v>1</c:v>
                </c:pt>
                <c:pt idx="56365">
                  <c:v>1</c:v>
                </c:pt>
                <c:pt idx="56366">
                  <c:v>1</c:v>
                </c:pt>
                <c:pt idx="56367">
                  <c:v>1</c:v>
                </c:pt>
                <c:pt idx="56368">
                  <c:v>1</c:v>
                </c:pt>
                <c:pt idx="56369">
                  <c:v>1</c:v>
                </c:pt>
                <c:pt idx="56370">
                  <c:v>1</c:v>
                </c:pt>
                <c:pt idx="56371">
                  <c:v>1</c:v>
                </c:pt>
                <c:pt idx="56372">
                  <c:v>1</c:v>
                </c:pt>
                <c:pt idx="56373">
                  <c:v>1</c:v>
                </c:pt>
                <c:pt idx="56374">
                  <c:v>1</c:v>
                </c:pt>
                <c:pt idx="56375">
                  <c:v>1</c:v>
                </c:pt>
                <c:pt idx="56376">
                  <c:v>1</c:v>
                </c:pt>
                <c:pt idx="56377">
                  <c:v>1</c:v>
                </c:pt>
                <c:pt idx="56378">
                  <c:v>1</c:v>
                </c:pt>
                <c:pt idx="56379">
                  <c:v>1</c:v>
                </c:pt>
                <c:pt idx="56380">
                  <c:v>1</c:v>
                </c:pt>
                <c:pt idx="56381">
                  <c:v>1</c:v>
                </c:pt>
                <c:pt idx="56382">
                  <c:v>1</c:v>
                </c:pt>
                <c:pt idx="56383">
                  <c:v>1</c:v>
                </c:pt>
                <c:pt idx="56384">
                  <c:v>1</c:v>
                </c:pt>
                <c:pt idx="56385">
                  <c:v>1</c:v>
                </c:pt>
                <c:pt idx="56386">
                  <c:v>1</c:v>
                </c:pt>
                <c:pt idx="56387">
                  <c:v>1</c:v>
                </c:pt>
                <c:pt idx="56388">
                  <c:v>1</c:v>
                </c:pt>
                <c:pt idx="56389">
                  <c:v>1</c:v>
                </c:pt>
                <c:pt idx="56390">
                  <c:v>1</c:v>
                </c:pt>
                <c:pt idx="56391">
                  <c:v>1</c:v>
                </c:pt>
                <c:pt idx="56392">
                  <c:v>1</c:v>
                </c:pt>
                <c:pt idx="56393">
                  <c:v>1</c:v>
                </c:pt>
                <c:pt idx="56394">
                  <c:v>1</c:v>
                </c:pt>
                <c:pt idx="56395">
                  <c:v>1</c:v>
                </c:pt>
                <c:pt idx="56396">
                  <c:v>1</c:v>
                </c:pt>
                <c:pt idx="56397">
                  <c:v>1</c:v>
                </c:pt>
                <c:pt idx="56398">
                  <c:v>1</c:v>
                </c:pt>
                <c:pt idx="56399">
                  <c:v>1</c:v>
                </c:pt>
                <c:pt idx="56400">
                  <c:v>1</c:v>
                </c:pt>
                <c:pt idx="56401">
                  <c:v>1</c:v>
                </c:pt>
                <c:pt idx="56402">
                  <c:v>1</c:v>
                </c:pt>
                <c:pt idx="56403">
                  <c:v>1</c:v>
                </c:pt>
                <c:pt idx="56404">
                  <c:v>1</c:v>
                </c:pt>
                <c:pt idx="56405">
                  <c:v>1</c:v>
                </c:pt>
                <c:pt idx="56406">
                  <c:v>1</c:v>
                </c:pt>
                <c:pt idx="56407">
                  <c:v>1</c:v>
                </c:pt>
                <c:pt idx="56408">
                  <c:v>1</c:v>
                </c:pt>
                <c:pt idx="56409">
                  <c:v>1</c:v>
                </c:pt>
                <c:pt idx="56410">
                  <c:v>1</c:v>
                </c:pt>
                <c:pt idx="56411">
                  <c:v>1</c:v>
                </c:pt>
                <c:pt idx="56412">
                  <c:v>1</c:v>
                </c:pt>
                <c:pt idx="56413">
                  <c:v>1</c:v>
                </c:pt>
                <c:pt idx="56414">
                  <c:v>1</c:v>
                </c:pt>
                <c:pt idx="56415">
                  <c:v>1</c:v>
                </c:pt>
                <c:pt idx="56416">
                  <c:v>1</c:v>
                </c:pt>
                <c:pt idx="56417">
                  <c:v>1</c:v>
                </c:pt>
                <c:pt idx="56418">
                  <c:v>0.85714285700000004</c:v>
                </c:pt>
                <c:pt idx="56419">
                  <c:v>1</c:v>
                </c:pt>
                <c:pt idx="56420">
                  <c:v>1</c:v>
                </c:pt>
                <c:pt idx="56421">
                  <c:v>1</c:v>
                </c:pt>
                <c:pt idx="56422">
                  <c:v>1</c:v>
                </c:pt>
                <c:pt idx="56423">
                  <c:v>1</c:v>
                </c:pt>
                <c:pt idx="56424">
                  <c:v>1</c:v>
                </c:pt>
                <c:pt idx="56425">
                  <c:v>1</c:v>
                </c:pt>
                <c:pt idx="56426">
                  <c:v>1</c:v>
                </c:pt>
                <c:pt idx="56427">
                  <c:v>1</c:v>
                </c:pt>
                <c:pt idx="56428">
                  <c:v>1</c:v>
                </c:pt>
                <c:pt idx="56429">
                  <c:v>1</c:v>
                </c:pt>
                <c:pt idx="56430">
                  <c:v>1</c:v>
                </c:pt>
                <c:pt idx="56431">
                  <c:v>1</c:v>
                </c:pt>
                <c:pt idx="56432">
                  <c:v>1</c:v>
                </c:pt>
                <c:pt idx="56433">
                  <c:v>1</c:v>
                </c:pt>
                <c:pt idx="56434">
                  <c:v>1</c:v>
                </c:pt>
                <c:pt idx="56435">
                  <c:v>1</c:v>
                </c:pt>
                <c:pt idx="56436">
                  <c:v>1</c:v>
                </c:pt>
                <c:pt idx="56437">
                  <c:v>1</c:v>
                </c:pt>
                <c:pt idx="56438">
                  <c:v>1</c:v>
                </c:pt>
                <c:pt idx="56439">
                  <c:v>1</c:v>
                </c:pt>
                <c:pt idx="56440">
                  <c:v>1</c:v>
                </c:pt>
                <c:pt idx="56441">
                  <c:v>1</c:v>
                </c:pt>
                <c:pt idx="56442">
                  <c:v>1</c:v>
                </c:pt>
                <c:pt idx="56443">
                  <c:v>1</c:v>
                </c:pt>
                <c:pt idx="56444">
                  <c:v>1</c:v>
                </c:pt>
                <c:pt idx="56445">
                  <c:v>1</c:v>
                </c:pt>
                <c:pt idx="56446">
                  <c:v>1</c:v>
                </c:pt>
                <c:pt idx="56447">
                  <c:v>1</c:v>
                </c:pt>
                <c:pt idx="56448">
                  <c:v>1</c:v>
                </c:pt>
                <c:pt idx="56449">
                  <c:v>1</c:v>
                </c:pt>
                <c:pt idx="56450">
                  <c:v>1</c:v>
                </c:pt>
                <c:pt idx="56451">
                  <c:v>1</c:v>
                </c:pt>
                <c:pt idx="56452">
                  <c:v>1</c:v>
                </c:pt>
                <c:pt idx="56453">
                  <c:v>1</c:v>
                </c:pt>
                <c:pt idx="56454">
                  <c:v>1</c:v>
                </c:pt>
                <c:pt idx="56455">
                  <c:v>1</c:v>
                </c:pt>
                <c:pt idx="56456">
                  <c:v>1</c:v>
                </c:pt>
                <c:pt idx="56457">
                  <c:v>1</c:v>
                </c:pt>
                <c:pt idx="56458">
                  <c:v>1</c:v>
                </c:pt>
                <c:pt idx="56459">
                  <c:v>1</c:v>
                </c:pt>
                <c:pt idx="56460">
                  <c:v>1</c:v>
                </c:pt>
                <c:pt idx="56461">
                  <c:v>1</c:v>
                </c:pt>
                <c:pt idx="56462">
                  <c:v>1</c:v>
                </c:pt>
                <c:pt idx="56463">
                  <c:v>1</c:v>
                </c:pt>
                <c:pt idx="56464">
                  <c:v>1</c:v>
                </c:pt>
                <c:pt idx="56465">
                  <c:v>1</c:v>
                </c:pt>
                <c:pt idx="56466">
                  <c:v>1</c:v>
                </c:pt>
                <c:pt idx="56467">
                  <c:v>1</c:v>
                </c:pt>
                <c:pt idx="56468">
                  <c:v>1</c:v>
                </c:pt>
                <c:pt idx="56469">
                  <c:v>1</c:v>
                </c:pt>
                <c:pt idx="56470">
                  <c:v>1</c:v>
                </c:pt>
                <c:pt idx="56471">
                  <c:v>1</c:v>
                </c:pt>
                <c:pt idx="56472">
                  <c:v>1</c:v>
                </c:pt>
                <c:pt idx="56473">
                  <c:v>1</c:v>
                </c:pt>
                <c:pt idx="56474">
                  <c:v>1</c:v>
                </c:pt>
                <c:pt idx="56475">
                  <c:v>1</c:v>
                </c:pt>
                <c:pt idx="56476">
                  <c:v>1</c:v>
                </c:pt>
                <c:pt idx="56477">
                  <c:v>1</c:v>
                </c:pt>
                <c:pt idx="56478">
                  <c:v>1</c:v>
                </c:pt>
                <c:pt idx="56479">
                  <c:v>1</c:v>
                </c:pt>
                <c:pt idx="56480">
                  <c:v>1</c:v>
                </c:pt>
                <c:pt idx="56481">
                  <c:v>1</c:v>
                </c:pt>
                <c:pt idx="56482">
                  <c:v>0.85714285700000004</c:v>
                </c:pt>
                <c:pt idx="56483">
                  <c:v>1</c:v>
                </c:pt>
                <c:pt idx="56484">
                  <c:v>1</c:v>
                </c:pt>
                <c:pt idx="56485">
                  <c:v>1</c:v>
                </c:pt>
                <c:pt idx="56486">
                  <c:v>1</c:v>
                </c:pt>
                <c:pt idx="56487">
                  <c:v>1</c:v>
                </c:pt>
                <c:pt idx="56488">
                  <c:v>1</c:v>
                </c:pt>
                <c:pt idx="56489">
                  <c:v>1</c:v>
                </c:pt>
                <c:pt idx="56490">
                  <c:v>1</c:v>
                </c:pt>
                <c:pt idx="56491">
                  <c:v>1</c:v>
                </c:pt>
                <c:pt idx="56492">
                  <c:v>1</c:v>
                </c:pt>
                <c:pt idx="56493">
                  <c:v>1</c:v>
                </c:pt>
                <c:pt idx="56494">
                  <c:v>1</c:v>
                </c:pt>
                <c:pt idx="56495">
                  <c:v>1</c:v>
                </c:pt>
                <c:pt idx="56496">
                  <c:v>1</c:v>
                </c:pt>
                <c:pt idx="56497">
                  <c:v>1</c:v>
                </c:pt>
                <c:pt idx="56498">
                  <c:v>1</c:v>
                </c:pt>
                <c:pt idx="56499">
                  <c:v>1</c:v>
                </c:pt>
                <c:pt idx="56500">
                  <c:v>1</c:v>
                </c:pt>
                <c:pt idx="56501">
                  <c:v>1</c:v>
                </c:pt>
                <c:pt idx="56502">
                  <c:v>1</c:v>
                </c:pt>
                <c:pt idx="56503">
                  <c:v>1</c:v>
                </c:pt>
                <c:pt idx="56504">
                  <c:v>1</c:v>
                </c:pt>
                <c:pt idx="56505">
                  <c:v>1</c:v>
                </c:pt>
                <c:pt idx="56506">
                  <c:v>1</c:v>
                </c:pt>
                <c:pt idx="56507">
                  <c:v>1</c:v>
                </c:pt>
                <c:pt idx="56508">
                  <c:v>1</c:v>
                </c:pt>
                <c:pt idx="56509">
                  <c:v>1</c:v>
                </c:pt>
                <c:pt idx="56510">
                  <c:v>1</c:v>
                </c:pt>
                <c:pt idx="56511">
                  <c:v>1</c:v>
                </c:pt>
                <c:pt idx="56512">
                  <c:v>1</c:v>
                </c:pt>
                <c:pt idx="56513">
                  <c:v>1</c:v>
                </c:pt>
                <c:pt idx="56514">
                  <c:v>0.85714285700000004</c:v>
                </c:pt>
                <c:pt idx="56515">
                  <c:v>1</c:v>
                </c:pt>
                <c:pt idx="56516">
                  <c:v>1</c:v>
                </c:pt>
                <c:pt idx="56517">
                  <c:v>1</c:v>
                </c:pt>
                <c:pt idx="56518">
                  <c:v>1</c:v>
                </c:pt>
                <c:pt idx="56519">
                  <c:v>1</c:v>
                </c:pt>
                <c:pt idx="56520">
                  <c:v>1</c:v>
                </c:pt>
                <c:pt idx="56521">
                  <c:v>1</c:v>
                </c:pt>
                <c:pt idx="56522">
                  <c:v>1</c:v>
                </c:pt>
                <c:pt idx="56523">
                  <c:v>1</c:v>
                </c:pt>
                <c:pt idx="56524">
                  <c:v>1</c:v>
                </c:pt>
                <c:pt idx="56525">
                  <c:v>1</c:v>
                </c:pt>
                <c:pt idx="56526">
                  <c:v>1</c:v>
                </c:pt>
                <c:pt idx="56527">
                  <c:v>1</c:v>
                </c:pt>
                <c:pt idx="56528">
                  <c:v>1</c:v>
                </c:pt>
                <c:pt idx="56529">
                  <c:v>1</c:v>
                </c:pt>
                <c:pt idx="56530">
                  <c:v>1</c:v>
                </c:pt>
                <c:pt idx="56531">
                  <c:v>1</c:v>
                </c:pt>
                <c:pt idx="56532">
                  <c:v>1</c:v>
                </c:pt>
                <c:pt idx="56533">
                  <c:v>1</c:v>
                </c:pt>
                <c:pt idx="56534">
                  <c:v>1</c:v>
                </c:pt>
                <c:pt idx="56535">
                  <c:v>1</c:v>
                </c:pt>
                <c:pt idx="56536">
                  <c:v>1</c:v>
                </c:pt>
                <c:pt idx="56537">
                  <c:v>1</c:v>
                </c:pt>
                <c:pt idx="56538">
                  <c:v>1</c:v>
                </c:pt>
                <c:pt idx="56539">
                  <c:v>1</c:v>
                </c:pt>
                <c:pt idx="56540">
                  <c:v>1</c:v>
                </c:pt>
                <c:pt idx="56541">
                  <c:v>1</c:v>
                </c:pt>
                <c:pt idx="56542">
                  <c:v>1</c:v>
                </c:pt>
                <c:pt idx="56543">
                  <c:v>1</c:v>
                </c:pt>
                <c:pt idx="56544">
                  <c:v>1</c:v>
                </c:pt>
                <c:pt idx="56545">
                  <c:v>1</c:v>
                </c:pt>
                <c:pt idx="56546">
                  <c:v>1</c:v>
                </c:pt>
                <c:pt idx="56547">
                  <c:v>1</c:v>
                </c:pt>
                <c:pt idx="56548">
                  <c:v>0.71428571399999996</c:v>
                </c:pt>
                <c:pt idx="56549">
                  <c:v>1</c:v>
                </c:pt>
                <c:pt idx="56550">
                  <c:v>1</c:v>
                </c:pt>
                <c:pt idx="56551">
                  <c:v>1</c:v>
                </c:pt>
                <c:pt idx="56552">
                  <c:v>1</c:v>
                </c:pt>
                <c:pt idx="56553">
                  <c:v>1</c:v>
                </c:pt>
                <c:pt idx="56554">
                  <c:v>1</c:v>
                </c:pt>
                <c:pt idx="56555">
                  <c:v>1</c:v>
                </c:pt>
                <c:pt idx="56556">
                  <c:v>1</c:v>
                </c:pt>
                <c:pt idx="56557">
                  <c:v>1</c:v>
                </c:pt>
                <c:pt idx="56558">
                  <c:v>1</c:v>
                </c:pt>
                <c:pt idx="56559">
                  <c:v>1</c:v>
                </c:pt>
                <c:pt idx="56560">
                  <c:v>1</c:v>
                </c:pt>
                <c:pt idx="56561">
                  <c:v>1</c:v>
                </c:pt>
                <c:pt idx="56562">
                  <c:v>1</c:v>
                </c:pt>
                <c:pt idx="56563">
                  <c:v>1</c:v>
                </c:pt>
                <c:pt idx="56564">
                  <c:v>1</c:v>
                </c:pt>
                <c:pt idx="56565">
                  <c:v>1</c:v>
                </c:pt>
                <c:pt idx="56566">
                  <c:v>1</c:v>
                </c:pt>
                <c:pt idx="56567">
                  <c:v>1</c:v>
                </c:pt>
                <c:pt idx="56568">
                  <c:v>1</c:v>
                </c:pt>
                <c:pt idx="56569">
                  <c:v>1</c:v>
                </c:pt>
                <c:pt idx="56570">
                  <c:v>1</c:v>
                </c:pt>
                <c:pt idx="56571">
                  <c:v>1</c:v>
                </c:pt>
                <c:pt idx="56572">
                  <c:v>1</c:v>
                </c:pt>
                <c:pt idx="56573">
                  <c:v>1</c:v>
                </c:pt>
                <c:pt idx="56574">
                  <c:v>1</c:v>
                </c:pt>
                <c:pt idx="56575">
                  <c:v>1</c:v>
                </c:pt>
                <c:pt idx="56576">
                  <c:v>1</c:v>
                </c:pt>
                <c:pt idx="56577">
                  <c:v>1</c:v>
                </c:pt>
                <c:pt idx="56578">
                  <c:v>1</c:v>
                </c:pt>
                <c:pt idx="56579">
                  <c:v>1</c:v>
                </c:pt>
                <c:pt idx="56580">
                  <c:v>1</c:v>
                </c:pt>
                <c:pt idx="56581">
                  <c:v>1</c:v>
                </c:pt>
                <c:pt idx="56582">
                  <c:v>1</c:v>
                </c:pt>
                <c:pt idx="56583">
                  <c:v>1</c:v>
                </c:pt>
                <c:pt idx="56584">
                  <c:v>1</c:v>
                </c:pt>
                <c:pt idx="56585">
                  <c:v>1</c:v>
                </c:pt>
                <c:pt idx="56586">
                  <c:v>1</c:v>
                </c:pt>
                <c:pt idx="56587">
                  <c:v>1</c:v>
                </c:pt>
                <c:pt idx="56588">
                  <c:v>1</c:v>
                </c:pt>
                <c:pt idx="56589">
                  <c:v>1</c:v>
                </c:pt>
                <c:pt idx="56590">
                  <c:v>1</c:v>
                </c:pt>
                <c:pt idx="56591">
                  <c:v>1</c:v>
                </c:pt>
                <c:pt idx="56592">
                  <c:v>1</c:v>
                </c:pt>
                <c:pt idx="56593">
                  <c:v>1</c:v>
                </c:pt>
                <c:pt idx="56594">
                  <c:v>1</c:v>
                </c:pt>
                <c:pt idx="56595">
                  <c:v>1</c:v>
                </c:pt>
                <c:pt idx="56596">
                  <c:v>1</c:v>
                </c:pt>
                <c:pt idx="56597">
                  <c:v>1</c:v>
                </c:pt>
                <c:pt idx="56598">
                  <c:v>1</c:v>
                </c:pt>
                <c:pt idx="56599">
                  <c:v>1</c:v>
                </c:pt>
                <c:pt idx="56600">
                  <c:v>1</c:v>
                </c:pt>
                <c:pt idx="56601">
                  <c:v>1</c:v>
                </c:pt>
                <c:pt idx="56602">
                  <c:v>1</c:v>
                </c:pt>
                <c:pt idx="56603">
                  <c:v>1</c:v>
                </c:pt>
                <c:pt idx="56604">
                  <c:v>1</c:v>
                </c:pt>
                <c:pt idx="56605">
                  <c:v>1</c:v>
                </c:pt>
                <c:pt idx="56606">
                  <c:v>1</c:v>
                </c:pt>
                <c:pt idx="56607">
                  <c:v>1</c:v>
                </c:pt>
                <c:pt idx="56608">
                  <c:v>0.71428571399999996</c:v>
                </c:pt>
                <c:pt idx="56609">
                  <c:v>1</c:v>
                </c:pt>
                <c:pt idx="56610">
                  <c:v>1</c:v>
                </c:pt>
                <c:pt idx="56611">
                  <c:v>1</c:v>
                </c:pt>
                <c:pt idx="56612">
                  <c:v>1</c:v>
                </c:pt>
                <c:pt idx="56613">
                  <c:v>1</c:v>
                </c:pt>
                <c:pt idx="56614">
                  <c:v>1</c:v>
                </c:pt>
                <c:pt idx="56615">
                  <c:v>1</c:v>
                </c:pt>
                <c:pt idx="56616">
                  <c:v>1</c:v>
                </c:pt>
                <c:pt idx="56617">
                  <c:v>1</c:v>
                </c:pt>
                <c:pt idx="56618">
                  <c:v>1</c:v>
                </c:pt>
                <c:pt idx="56619">
                  <c:v>0.71428571399999996</c:v>
                </c:pt>
                <c:pt idx="56620">
                  <c:v>1</c:v>
                </c:pt>
                <c:pt idx="56621">
                  <c:v>1</c:v>
                </c:pt>
                <c:pt idx="56622">
                  <c:v>1</c:v>
                </c:pt>
                <c:pt idx="56623">
                  <c:v>1</c:v>
                </c:pt>
                <c:pt idx="56624">
                  <c:v>1</c:v>
                </c:pt>
                <c:pt idx="56625">
                  <c:v>1</c:v>
                </c:pt>
                <c:pt idx="56626">
                  <c:v>1</c:v>
                </c:pt>
                <c:pt idx="56627">
                  <c:v>1</c:v>
                </c:pt>
                <c:pt idx="56628">
                  <c:v>1</c:v>
                </c:pt>
                <c:pt idx="56629">
                  <c:v>1</c:v>
                </c:pt>
                <c:pt idx="56630">
                  <c:v>1</c:v>
                </c:pt>
                <c:pt idx="56631">
                  <c:v>1</c:v>
                </c:pt>
                <c:pt idx="56632">
                  <c:v>1</c:v>
                </c:pt>
                <c:pt idx="56633">
                  <c:v>1</c:v>
                </c:pt>
                <c:pt idx="56634">
                  <c:v>1</c:v>
                </c:pt>
                <c:pt idx="56635">
                  <c:v>1</c:v>
                </c:pt>
                <c:pt idx="56636">
                  <c:v>1</c:v>
                </c:pt>
                <c:pt idx="56637">
                  <c:v>1</c:v>
                </c:pt>
                <c:pt idx="56638">
                  <c:v>1</c:v>
                </c:pt>
                <c:pt idx="56639">
                  <c:v>1</c:v>
                </c:pt>
                <c:pt idx="56640">
                  <c:v>1</c:v>
                </c:pt>
                <c:pt idx="56641">
                  <c:v>1</c:v>
                </c:pt>
                <c:pt idx="56642">
                  <c:v>1</c:v>
                </c:pt>
                <c:pt idx="56643">
                  <c:v>1</c:v>
                </c:pt>
                <c:pt idx="56644">
                  <c:v>1</c:v>
                </c:pt>
                <c:pt idx="56645">
                  <c:v>1</c:v>
                </c:pt>
                <c:pt idx="56646">
                  <c:v>1</c:v>
                </c:pt>
                <c:pt idx="56647">
                  <c:v>1</c:v>
                </c:pt>
                <c:pt idx="56648">
                  <c:v>1</c:v>
                </c:pt>
                <c:pt idx="56649">
                  <c:v>1</c:v>
                </c:pt>
                <c:pt idx="56650">
                  <c:v>1</c:v>
                </c:pt>
                <c:pt idx="56651">
                  <c:v>1</c:v>
                </c:pt>
                <c:pt idx="56652">
                  <c:v>1</c:v>
                </c:pt>
                <c:pt idx="56653">
                  <c:v>1</c:v>
                </c:pt>
                <c:pt idx="56654">
                  <c:v>1</c:v>
                </c:pt>
                <c:pt idx="56655">
                  <c:v>1</c:v>
                </c:pt>
                <c:pt idx="56656">
                  <c:v>1</c:v>
                </c:pt>
                <c:pt idx="56657">
                  <c:v>1</c:v>
                </c:pt>
                <c:pt idx="56658">
                  <c:v>1</c:v>
                </c:pt>
                <c:pt idx="56659">
                  <c:v>1</c:v>
                </c:pt>
                <c:pt idx="56660">
                  <c:v>1</c:v>
                </c:pt>
                <c:pt idx="56661">
                  <c:v>1</c:v>
                </c:pt>
                <c:pt idx="56662">
                  <c:v>1</c:v>
                </c:pt>
                <c:pt idx="56663">
                  <c:v>1</c:v>
                </c:pt>
                <c:pt idx="56664">
                  <c:v>1</c:v>
                </c:pt>
                <c:pt idx="56665">
                  <c:v>1</c:v>
                </c:pt>
                <c:pt idx="56666">
                  <c:v>1</c:v>
                </c:pt>
                <c:pt idx="56667">
                  <c:v>1</c:v>
                </c:pt>
                <c:pt idx="56668">
                  <c:v>1</c:v>
                </c:pt>
                <c:pt idx="56669">
                  <c:v>1</c:v>
                </c:pt>
                <c:pt idx="56670">
                  <c:v>1</c:v>
                </c:pt>
                <c:pt idx="56671">
                  <c:v>1</c:v>
                </c:pt>
                <c:pt idx="56672">
                  <c:v>1</c:v>
                </c:pt>
                <c:pt idx="56673">
                  <c:v>1</c:v>
                </c:pt>
                <c:pt idx="56674">
                  <c:v>1</c:v>
                </c:pt>
                <c:pt idx="56675">
                  <c:v>1</c:v>
                </c:pt>
                <c:pt idx="56676">
                  <c:v>1</c:v>
                </c:pt>
                <c:pt idx="56677">
                  <c:v>1</c:v>
                </c:pt>
                <c:pt idx="56678">
                  <c:v>1</c:v>
                </c:pt>
                <c:pt idx="56679">
                  <c:v>1</c:v>
                </c:pt>
                <c:pt idx="56680">
                  <c:v>1</c:v>
                </c:pt>
                <c:pt idx="56681">
                  <c:v>1</c:v>
                </c:pt>
                <c:pt idx="56682">
                  <c:v>1</c:v>
                </c:pt>
                <c:pt idx="56683">
                  <c:v>1</c:v>
                </c:pt>
                <c:pt idx="56684">
                  <c:v>1</c:v>
                </c:pt>
                <c:pt idx="56685">
                  <c:v>1</c:v>
                </c:pt>
                <c:pt idx="56686">
                  <c:v>1</c:v>
                </c:pt>
                <c:pt idx="56687">
                  <c:v>1</c:v>
                </c:pt>
                <c:pt idx="56688">
                  <c:v>1</c:v>
                </c:pt>
                <c:pt idx="56689">
                  <c:v>1</c:v>
                </c:pt>
                <c:pt idx="56690">
                  <c:v>1</c:v>
                </c:pt>
                <c:pt idx="56691">
                  <c:v>1</c:v>
                </c:pt>
                <c:pt idx="56692">
                  <c:v>1</c:v>
                </c:pt>
                <c:pt idx="56693">
                  <c:v>1</c:v>
                </c:pt>
                <c:pt idx="56694">
                  <c:v>1</c:v>
                </c:pt>
                <c:pt idx="56695">
                  <c:v>1</c:v>
                </c:pt>
                <c:pt idx="56696">
                  <c:v>1</c:v>
                </c:pt>
                <c:pt idx="56697">
                  <c:v>1</c:v>
                </c:pt>
                <c:pt idx="56698">
                  <c:v>1</c:v>
                </c:pt>
                <c:pt idx="56699">
                  <c:v>1</c:v>
                </c:pt>
                <c:pt idx="56700">
                  <c:v>1</c:v>
                </c:pt>
                <c:pt idx="56701">
                  <c:v>1</c:v>
                </c:pt>
                <c:pt idx="56702">
                  <c:v>1</c:v>
                </c:pt>
                <c:pt idx="56703">
                  <c:v>1</c:v>
                </c:pt>
                <c:pt idx="56704">
                  <c:v>1</c:v>
                </c:pt>
                <c:pt idx="56705">
                  <c:v>1</c:v>
                </c:pt>
                <c:pt idx="56706">
                  <c:v>1</c:v>
                </c:pt>
                <c:pt idx="56707">
                  <c:v>1</c:v>
                </c:pt>
                <c:pt idx="56708">
                  <c:v>1</c:v>
                </c:pt>
                <c:pt idx="56709">
                  <c:v>1</c:v>
                </c:pt>
                <c:pt idx="56710">
                  <c:v>1</c:v>
                </c:pt>
                <c:pt idx="56711">
                  <c:v>1</c:v>
                </c:pt>
                <c:pt idx="56712">
                  <c:v>1</c:v>
                </c:pt>
                <c:pt idx="56713">
                  <c:v>1</c:v>
                </c:pt>
                <c:pt idx="56714">
                  <c:v>1</c:v>
                </c:pt>
                <c:pt idx="56715">
                  <c:v>1</c:v>
                </c:pt>
                <c:pt idx="56716">
                  <c:v>1</c:v>
                </c:pt>
                <c:pt idx="56717">
                  <c:v>1</c:v>
                </c:pt>
                <c:pt idx="56718">
                  <c:v>1</c:v>
                </c:pt>
                <c:pt idx="56719">
                  <c:v>1</c:v>
                </c:pt>
                <c:pt idx="56720">
                  <c:v>1</c:v>
                </c:pt>
                <c:pt idx="56721">
                  <c:v>1</c:v>
                </c:pt>
                <c:pt idx="56722">
                  <c:v>1</c:v>
                </c:pt>
                <c:pt idx="56723">
                  <c:v>1</c:v>
                </c:pt>
                <c:pt idx="56724">
                  <c:v>1</c:v>
                </c:pt>
                <c:pt idx="56725">
                  <c:v>1</c:v>
                </c:pt>
                <c:pt idx="56726">
                  <c:v>1</c:v>
                </c:pt>
                <c:pt idx="56727">
                  <c:v>1</c:v>
                </c:pt>
                <c:pt idx="56728">
                  <c:v>1</c:v>
                </c:pt>
                <c:pt idx="56729">
                  <c:v>1</c:v>
                </c:pt>
                <c:pt idx="56730">
                  <c:v>1</c:v>
                </c:pt>
                <c:pt idx="56731">
                  <c:v>1</c:v>
                </c:pt>
                <c:pt idx="56732">
                  <c:v>1</c:v>
                </c:pt>
                <c:pt idx="56733">
                  <c:v>1</c:v>
                </c:pt>
                <c:pt idx="56734">
                  <c:v>1</c:v>
                </c:pt>
                <c:pt idx="56735">
                  <c:v>1</c:v>
                </c:pt>
                <c:pt idx="56736">
                  <c:v>1</c:v>
                </c:pt>
                <c:pt idx="56737">
                  <c:v>1</c:v>
                </c:pt>
                <c:pt idx="56738">
                  <c:v>1</c:v>
                </c:pt>
                <c:pt idx="56739">
                  <c:v>1</c:v>
                </c:pt>
                <c:pt idx="56740">
                  <c:v>1</c:v>
                </c:pt>
                <c:pt idx="56741">
                  <c:v>1</c:v>
                </c:pt>
                <c:pt idx="56742">
                  <c:v>1</c:v>
                </c:pt>
                <c:pt idx="56743">
                  <c:v>1</c:v>
                </c:pt>
                <c:pt idx="56744">
                  <c:v>1</c:v>
                </c:pt>
                <c:pt idx="56745">
                  <c:v>1</c:v>
                </c:pt>
                <c:pt idx="56746">
                  <c:v>1</c:v>
                </c:pt>
                <c:pt idx="56747">
                  <c:v>1</c:v>
                </c:pt>
                <c:pt idx="56748">
                  <c:v>0.85714285700000004</c:v>
                </c:pt>
                <c:pt idx="56749">
                  <c:v>1</c:v>
                </c:pt>
                <c:pt idx="56750">
                  <c:v>1</c:v>
                </c:pt>
                <c:pt idx="56751">
                  <c:v>1</c:v>
                </c:pt>
                <c:pt idx="56752">
                  <c:v>1</c:v>
                </c:pt>
                <c:pt idx="56753">
                  <c:v>1</c:v>
                </c:pt>
                <c:pt idx="56754">
                  <c:v>1</c:v>
                </c:pt>
                <c:pt idx="56755">
                  <c:v>1</c:v>
                </c:pt>
                <c:pt idx="56756">
                  <c:v>1</c:v>
                </c:pt>
                <c:pt idx="56757">
                  <c:v>1</c:v>
                </c:pt>
                <c:pt idx="56758">
                  <c:v>1</c:v>
                </c:pt>
                <c:pt idx="56759">
                  <c:v>1</c:v>
                </c:pt>
                <c:pt idx="56760">
                  <c:v>1</c:v>
                </c:pt>
                <c:pt idx="56761">
                  <c:v>1</c:v>
                </c:pt>
                <c:pt idx="56762">
                  <c:v>1</c:v>
                </c:pt>
                <c:pt idx="56763">
                  <c:v>1</c:v>
                </c:pt>
                <c:pt idx="56764">
                  <c:v>1</c:v>
                </c:pt>
                <c:pt idx="56765">
                  <c:v>1</c:v>
                </c:pt>
                <c:pt idx="56766">
                  <c:v>1</c:v>
                </c:pt>
                <c:pt idx="56767">
                  <c:v>1</c:v>
                </c:pt>
                <c:pt idx="56768">
                  <c:v>1</c:v>
                </c:pt>
                <c:pt idx="56769">
                  <c:v>0.85714285700000004</c:v>
                </c:pt>
                <c:pt idx="56770">
                  <c:v>1</c:v>
                </c:pt>
                <c:pt idx="56771">
                  <c:v>1</c:v>
                </c:pt>
                <c:pt idx="56772">
                  <c:v>1</c:v>
                </c:pt>
                <c:pt idx="56773">
                  <c:v>1</c:v>
                </c:pt>
                <c:pt idx="56774">
                  <c:v>1</c:v>
                </c:pt>
                <c:pt idx="56775">
                  <c:v>1</c:v>
                </c:pt>
                <c:pt idx="56776">
                  <c:v>1</c:v>
                </c:pt>
                <c:pt idx="56777">
                  <c:v>1</c:v>
                </c:pt>
                <c:pt idx="56778">
                  <c:v>1</c:v>
                </c:pt>
                <c:pt idx="56779">
                  <c:v>1</c:v>
                </c:pt>
                <c:pt idx="56780">
                  <c:v>1</c:v>
                </c:pt>
                <c:pt idx="56781">
                  <c:v>1</c:v>
                </c:pt>
                <c:pt idx="56782">
                  <c:v>1</c:v>
                </c:pt>
                <c:pt idx="56783">
                  <c:v>1</c:v>
                </c:pt>
                <c:pt idx="56784">
                  <c:v>1</c:v>
                </c:pt>
                <c:pt idx="56785">
                  <c:v>1</c:v>
                </c:pt>
                <c:pt idx="56786">
                  <c:v>1</c:v>
                </c:pt>
                <c:pt idx="56787">
                  <c:v>1</c:v>
                </c:pt>
                <c:pt idx="56788">
                  <c:v>1</c:v>
                </c:pt>
                <c:pt idx="56789">
                  <c:v>1</c:v>
                </c:pt>
                <c:pt idx="56790">
                  <c:v>1</c:v>
                </c:pt>
                <c:pt idx="56791">
                  <c:v>1</c:v>
                </c:pt>
                <c:pt idx="56792">
                  <c:v>1</c:v>
                </c:pt>
                <c:pt idx="56793">
                  <c:v>1</c:v>
                </c:pt>
                <c:pt idx="56794">
                  <c:v>1</c:v>
                </c:pt>
                <c:pt idx="56795">
                  <c:v>1</c:v>
                </c:pt>
                <c:pt idx="56796">
                  <c:v>1</c:v>
                </c:pt>
                <c:pt idx="56797">
                  <c:v>1</c:v>
                </c:pt>
                <c:pt idx="56798">
                  <c:v>1</c:v>
                </c:pt>
                <c:pt idx="56799">
                  <c:v>1</c:v>
                </c:pt>
                <c:pt idx="56800">
                  <c:v>1</c:v>
                </c:pt>
                <c:pt idx="56801">
                  <c:v>1</c:v>
                </c:pt>
                <c:pt idx="56802">
                  <c:v>1</c:v>
                </c:pt>
                <c:pt idx="56803">
                  <c:v>1</c:v>
                </c:pt>
                <c:pt idx="56804">
                  <c:v>1</c:v>
                </c:pt>
                <c:pt idx="56805">
                  <c:v>1</c:v>
                </c:pt>
                <c:pt idx="56806">
                  <c:v>1</c:v>
                </c:pt>
                <c:pt idx="56807">
                  <c:v>1</c:v>
                </c:pt>
                <c:pt idx="56808">
                  <c:v>1</c:v>
                </c:pt>
                <c:pt idx="56809">
                  <c:v>1</c:v>
                </c:pt>
                <c:pt idx="56810">
                  <c:v>1</c:v>
                </c:pt>
                <c:pt idx="56811">
                  <c:v>1</c:v>
                </c:pt>
                <c:pt idx="56812">
                  <c:v>1</c:v>
                </c:pt>
                <c:pt idx="56813">
                  <c:v>1</c:v>
                </c:pt>
                <c:pt idx="56814">
                  <c:v>1</c:v>
                </c:pt>
                <c:pt idx="56815">
                  <c:v>1</c:v>
                </c:pt>
                <c:pt idx="56816">
                  <c:v>1</c:v>
                </c:pt>
                <c:pt idx="56817">
                  <c:v>1</c:v>
                </c:pt>
                <c:pt idx="56818">
                  <c:v>1</c:v>
                </c:pt>
                <c:pt idx="56819">
                  <c:v>1</c:v>
                </c:pt>
                <c:pt idx="56820">
                  <c:v>1</c:v>
                </c:pt>
                <c:pt idx="56821">
                  <c:v>1</c:v>
                </c:pt>
                <c:pt idx="56822">
                  <c:v>1</c:v>
                </c:pt>
                <c:pt idx="56823">
                  <c:v>1</c:v>
                </c:pt>
                <c:pt idx="56824">
                  <c:v>1</c:v>
                </c:pt>
                <c:pt idx="56825">
                  <c:v>1</c:v>
                </c:pt>
                <c:pt idx="56826">
                  <c:v>1</c:v>
                </c:pt>
                <c:pt idx="56827">
                  <c:v>1</c:v>
                </c:pt>
                <c:pt idx="56828">
                  <c:v>1</c:v>
                </c:pt>
                <c:pt idx="56829">
                  <c:v>1</c:v>
                </c:pt>
                <c:pt idx="56830">
                  <c:v>1</c:v>
                </c:pt>
                <c:pt idx="56831">
                  <c:v>1</c:v>
                </c:pt>
                <c:pt idx="56832">
                  <c:v>1</c:v>
                </c:pt>
                <c:pt idx="56833">
                  <c:v>1</c:v>
                </c:pt>
                <c:pt idx="56834">
                  <c:v>1</c:v>
                </c:pt>
                <c:pt idx="56835">
                  <c:v>1</c:v>
                </c:pt>
                <c:pt idx="56836">
                  <c:v>1</c:v>
                </c:pt>
                <c:pt idx="56837">
                  <c:v>1</c:v>
                </c:pt>
                <c:pt idx="56838">
                  <c:v>1</c:v>
                </c:pt>
                <c:pt idx="56839">
                  <c:v>1</c:v>
                </c:pt>
                <c:pt idx="56840">
                  <c:v>1</c:v>
                </c:pt>
                <c:pt idx="56841">
                  <c:v>1</c:v>
                </c:pt>
                <c:pt idx="56842">
                  <c:v>1</c:v>
                </c:pt>
                <c:pt idx="56843">
                  <c:v>1</c:v>
                </c:pt>
                <c:pt idx="56844">
                  <c:v>1</c:v>
                </c:pt>
                <c:pt idx="56845">
                  <c:v>1</c:v>
                </c:pt>
                <c:pt idx="56846">
                  <c:v>1</c:v>
                </c:pt>
                <c:pt idx="56847">
                  <c:v>1</c:v>
                </c:pt>
                <c:pt idx="56848">
                  <c:v>1</c:v>
                </c:pt>
                <c:pt idx="56849">
                  <c:v>1</c:v>
                </c:pt>
                <c:pt idx="56850">
                  <c:v>1</c:v>
                </c:pt>
                <c:pt idx="56851">
                  <c:v>1</c:v>
                </c:pt>
                <c:pt idx="56852">
                  <c:v>1</c:v>
                </c:pt>
                <c:pt idx="56853">
                  <c:v>1</c:v>
                </c:pt>
                <c:pt idx="56854">
                  <c:v>1</c:v>
                </c:pt>
                <c:pt idx="56855">
                  <c:v>1</c:v>
                </c:pt>
                <c:pt idx="56856">
                  <c:v>1</c:v>
                </c:pt>
                <c:pt idx="56857">
                  <c:v>1</c:v>
                </c:pt>
                <c:pt idx="56858">
                  <c:v>1</c:v>
                </c:pt>
                <c:pt idx="56859">
                  <c:v>1</c:v>
                </c:pt>
                <c:pt idx="56860">
                  <c:v>1</c:v>
                </c:pt>
                <c:pt idx="56861">
                  <c:v>1</c:v>
                </c:pt>
                <c:pt idx="56862">
                  <c:v>1</c:v>
                </c:pt>
                <c:pt idx="56863">
                  <c:v>1</c:v>
                </c:pt>
                <c:pt idx="56864">
                  <c:v>1</c:v>
                </c:pt>
                <c:pt idx="56865">
                  <c:v>1</c:v>
                </c:pt>
                <c:pt idx="56866">
                  <c:v>1</c:v>
                </c:pt>
                <c:pt idx="56867">
                  <c:v>1</c:v>
                </c:pt>
                <c:pt idx="56868">
                  <c:v>1</c:v>
                </c:pt>
                <c:pt idx="56869">
                  <c:v>1</c:v>
                </c:pt>
                <c:pt idx="56870">
                  <c:v>1</c:v>
                </c:pt>
                <c:pt idx="56871">
                  <c:v>1</c:v>
                </c:pt>
                <c:pt idx="56872">
                  <c:v>1</c:v>
                </c:pt>
                <c:pt idx="56873">
                  <c:v>1</c:v>
                </c:pt>
                <c:pt idx="56874">
                  <c:v>1</c:v>
                </c:pt>
                <c:pt idx="56875">
                  <c:v>1</c:v>
                </c:pt>
                <c:pt idx="56876">
                  <c:v>1</c:v>
                </c:pt>
                <c:pt idx="56877">
                  <c:v>1</c:v>
                </c:pt>
                <c:pt idx="56878">
                  <c:v>1</c:v>
                </c:pt>
                <c:pt idx="56879">
                  <c:v>1</c:v>
                </c:pt>
                <c:pt idx="56880">
                  <c:v>1</c:v>
                </c:pt>
                <c:pt idx="56881">
                  <c:v>1</c:v>
                </c:pt>
                <c:pt idx="56882">
                  <c:v>1</c:v>
                </c:pt>
                <c:pt idx="56883">
                  <c:v>1</c:v>
                </c:pt>
                <c:pt idx="56884">
                  <c:v>1</c:v>
                </c:pt>
                <c:pt idx="56885">
                  <c:v>1</c:v>
                </c:pt>
                <c:pt idx="56886">
                  <c:v>1</c:v>
                </c:pt>
                <c:pt idx="56887">
                  <c:v>1</c:v>
                </c:pt>
                <c:pt idx="56888">
                  <c:v>1</c:v>
                </c:pt>
                <c:pt idx="56889">
                  <c:v>1</c:v>
                </c:pt>
                <c:pt idx="56890">
                  <c:v>1</c:v>
                </c:pt>
                <c:pt idx="56891">
                  <c:v>1</c:v>
                </c:pt>
                <c:pt idx="56892">
                  <c:v>1</c:v>
                </c:pt>
                <c:pt idx="56893">
                  <c:v>1</c:v>
                </c:pt>
                <c:pt idx="56894">
                  <c:v>1</c:v>
                </c:pt>
                <c:pt idx="56895">
                  <c:v>1</c:v>
                </c:pt>
                <c:pt idx="56896">
                  <c:v>1</c:v>
                </c:pt>
                <c:pt idx="56897">
                  <c:v>1</c:v>
                </c:pt>
                <c:pt idx="56898">
                  <c:v>1</c:v>
                </c:pt>
                <c:pt idx="56899">
                  <c:v>1</c:v>
                </c:pt>
                <c:pt idx="56900">
                  <c:v>1</c:v>
                </c:pt>
                <c:pt idx="56901">
                  <c:v>1</c:v>
                </c:pt>
                <c:pt idx="56902">
                  <c:v>1</c:v>
                </c:pt>
                <c:pt idx="56903">
                  <c:v>1</c:v>
                </c:pt>
                <c:pt idx="56904">
                  <c:v>1</c:v>
                </c:pt>
                <c:pt idx="56905">
                  <c:v>1</c:v>
                </c:pt>
                <c:pt idx="56906">
                  <c:v>1</c:v>
                </c:pt>
                <c:pt idx="56907">
                  <c:v>1</c:v>
                </c:pt>
                <c:pt idx="56908">
                  <c:v>1</c:v>
                </c:pt>
                <c:pt idx="56909">
                  <c:v>1</c:v>
                </c:pt>
                <c:pt idx="56910">
                  <c:v>0.85714285700000004</c:v>
                </c:pt>
                <c:pt idx="56911">
                  <c:v>0.85714285700000004</c:v>
                </c:pt>
                <c:pt idx="56912">
                  <c:v>1</c:v>
                </c:pt>
                <c:pt idx="56913">
                  <c:v>1</c:v>
                </c:pt>
                <c:pt idx="56914">
                  <c:v>1</c:v>
                </c:pt>
                <c:pt idx="56915">
                  <c:v>0.85714285700000004</c:v>
                </c:pt>
                <c:pt idx="56916">
                  <c:v>1</c:v>
                </c:pt>
                <c:pt idx="56917">
                  <c:v>1</c:v>
                </c:pt>
                <c:pt idx="56918">
                  <c:v>0.85714285700000004</c:v>
                </c:pt>
                <c:pt idx="56919">
                  <c:v>1</c:v>
                </c:pt>
                <c:pt idx="56920">
                  <c:v>0.85714285700000004</c:v>
                </c:pt>
                <c:pt idx="56921">
                  <c:v>1</c:v>
                </c:pt>
                <c:pt idx="56922">
                  <c:v>1</c:v>
                </c:pt>
                <c:pt idx="56923">
                  <c:v>1</c:v>
                </c:pt>
                <c:pt idx="56924">
                  <c:v>1</c:v>
                </c:pt>
                <c:pt idx="56925">
                  <c:v>1</c:v>
                </c:pt>
                <c:pt idx="56926">
                  <c:v>1</c:v>
                </c:pt>
                <c:pt idx="56927">
                  <c:v>0.14285714299999999</c:v>
                </c:pt>
                <c:pt idx="56928">
                  <c:v>1</c:v>
                </c:pt>
                <c:pt idx="56929">
                  <c:v>1</c:v>
                </c:pt>
                <c:pt idx="56930">
                  <c:v>1</c:v>
                </c:pt>
                <c:pt idx="56931">
                  <c:v>1</c:v>
                </c:pt>
                <c:pt idx="56932">
                  <c:v>1</c:v>
                </c:pt>
                <c:pt idx="56933">
                  <c:v>1</c:v>
                </c:pt>
                <c:pt idx="56934">
                  <c:v>1</c:v>
                </c:pt>
                <c:pt idx="56935">
                  <c:v>1</c:v>
                </c:pt>
                <c:pt idx="56936">
                  <c:v>0.85714285700000004</c:v>
                </c:pt>
                <c:pt idx="56937">
                  <c:v>1</c:v>
                </c:pt>
                <c:pt idx="56938">
                  <c:v>1</c:v>
                </c:pt>
                <c:pt idx="56939">
                  <c:v>0.85714285700000004</c:v>
                </c:pt>
                <c:pt idx="56940">
                  <c:v>1</c:v>
                </c:pt>
                <c:pt idx="56941">
                  <c:v>1</c:v>
                </c:pt>
                <c:pt idx="56942">
                  <c:v>1</c:v>
                </c:pt>
                <c:pt idx="56943">
                  <c:v>1</c:v>
                </c:pt>
                <c:pt idx="56944">
                  <c:v>1</c:v>
                </c:pt>
                <c:pt idx="56945">
                  <c:v>1</c:v>
                </c:pt>
                <c:pt idx="56946">
                  <c:v>1</c:v>
                </c:pt>
                <c:pt idx="56947">
                  <c:v>1</c:v>
                </c:pt>
                <c:pt idx="56948">
                  <c:v>1</c:v>
                </c:pt>
                <c:pt idx="56949">
                  <c:v>1</c:v>
                </c:pt>
                <c:pt idx="56950">
                  <c:v>1</c:v>
                </c:pt>
                <c:pt idx="56951">
                  <c:v>1</c:v>
                </c:pt>
                <c:pt idx="56952">
                  <c:v>1</c:v>
                </c:pt>
                <c:pt idx="56953">
                  <c:v>1</c:v>
                </c:pt>
                <c:pt idx="56954">
                  <c:v>1</c:v>
                </c:pt>
                <c:pt idx="56955">
                  <c:v>1</c:v>
                </c:pt>
                <c:pt idx="56956">
                  <c:v>1</c:v>
                </c:pt>
                <c:pt idx="56957">
                  <c:v>1</c:v>
                </c:pt>
                <c:pt idx="56958">
                  <c:v>1</c:v>
                </c:pt>
                <c:pt idx="56959">
                  <c:v>1</c:v>
                </c:pt>
                <c:pt idx="56960">
                  <c:v>1</c:v>
                </c:pt>
                <c:pt idx="56961">
                  <c:v>1</c:v>
                </c:pt>
                <c:pt idx="56962">
                  <c:v>1</c:v>
                </c:pt>
                <c:pt idx="56963">
                  <c:v>1</c:v>
                </c:pt>
                <c:pt idx="56964">
                  <c:v>1</c:v>
                </c:pt>
                <c:pt idx="56965">
                  <c:v>1</c:v>
                </c:pt>
                <c:pt idx="56966">
                  <c:v>1</c:v>
                </c:pt>
                <c:pt idx="56967">
                  <c:v>1</c:v>
                </c:pt>
                <c:pt idx="56968">
                  <c:v>0.85714285700000004</c:v>
                </c:pt>
                <c:pt idx="56969">
                  <c:v>1</c:v>
                </c:pt>
                <c:pt idx="56970">
                  <c:v>1</c:v>
                </c:pt>
                <c:pt idx="56971">
                  <c:v>1</c:v>
                </c:pt>
                <c:pt idx="56972">
                  <c:v>1</c:v>
                </c:pt>
                <c:pt idx="56973">
                  <c:v>1</c:v>
                </c:pt>
                <c:pt idx="56974">
                  <c:v>1</c:v>
                </c:pt>
                <c:pt idx="56975">
                  <c:v>1</c:v>
                </c:pt>
                <c:pt idx="56976">
                  <c:v>1</c:v>
                </c:pt>
                <c:pt idx="56977">
                  <c:v>1</c:v>
                </c:pt>
                <c:pt idx="56978">
                  <c:v>1</c:v>
                </c:pt>
                <c:pt idx="56979">
                  <c:v>1</c:v>
                </c:pt>
                <c:pt idx="56980">
                  <c:v>1</c:v>
                </c:pt>
                <c:pt idx="56981">
                  <c:v>1</c:v>
                </c:pt>
                <c:pt idx="56982">
                  <c:v>1</c:v>
                </c:pt>
                <c:pt idx="56983">
                  <c:v>1</c:v>
                </c:pt>
                <c:pt idx="56984">
                  <c:v>1</c:v>
                </c:pt>
                <c:pt idx="56985">
                  <c:v>1</c:v>
                </c:pt>
                <c:pt idx="56986">
                  <c:v>0.85714285700000004</c:v>
                </c:pt>
                <c:pt idx="56987">
                  <c:v>1</c:v>
                </c:pt>
                <c:pt idx="56988">
                  <c:v>1</c:v>
                </c:pt>
                <c:pt idx="56989">
                  <c:v>0.85714285700000004</c:v>
                </c:pt>
                <c:pt idx="56990">
                  <c:v>1</c:v>
                </c:pt>
                <c:pt idx="56991">
                  <c:v>1</c:v>
                </c:pt>
                <c:pt idx="56992">
                  <c:v>1</c:v>
                </c:pt>
                <c:pt idx="56993">
                  <c:v>1</c:v>
                </c:pt>
                <c:pt idx="56994">
                  <c:v>0.85714285700000004</c:v>
                </c:pt>
                <c:pt idx="56995">
                  <c:v>1</c:v>
                </c:pt>
                <c:pt idx="56996">
                  <c:v>1</c:v>
                </c:pt>
                <c:pt idx="56997">
                  <c:v>1</c:v>
                </c:pt>
                <c:pt idx="56998">
                  <c:v>1</c:v>
                </c:pt>
                <c:pt idx="56999">
                  <c:v>1</c:v>
                </c:pt>
                <c:pt idx="57000">
                  <c:v>0.85714285700000004</c:v>
                </c:pt>
                <c:pt idx="57001">
                  <c:v>1</c:v>
                </c:pt>
                <c:pt idx="57002">
                  <c:v>1</c:v>
                </c:pt>
                <c:pt idx="57003">
                  <c:v>1</c:v>
                </c:pt>
                <c:pt idx="57004">
                  <c:v>1</c:v>
                </c:pt>
                <c:pt idx="57005">
                  <c:v>1</c:v>
                </c:pt>
                <c:pt idx="57006">
                  <c:v>1</c:v>
                </c:pt>
                <c:pt idx="57007">
                  <c:v>1</c:v>
                </c:pt>
                <c:pt idx="57008">
                  <c:v>1</c:v>
                </c:pt>
                <c:pt idx="57009">
                  <c:v>1</c:v>
                </c:pt>
                <c:pt idx="57010">
                  <c:v>1</c:v>
                </c:pt>
                <c:pt idx="57011">
                  <c:v>1</c:v>
                </c:pt>
                <c:pt idx="57012">
                  <c:v>1</c:v>
                </c:pt>
                <c:pt idx="57013">
                  <c:v>1</c:v>
                </c:pt>
                <c:pt idx="57014">
                  <c:v>1</c:v>
                </c:pt>
                <c:pt idx="57015">
                  <c:v>1</c:v>
                </c:pt>
                <c:pt idx="57016">
                  <c:v>1</c:v>
                </c:pt>
                <c:pt idx="57017">
                  <c:v>1</c:v>
                </c:pt>
                <c:pt idx="57018">
                  <c:v>1</c:v>
                </c:pt>
                <c:pt idx="57019">
                  <c:v>1</c:v>
                </c:pt>
                <c:pt idx="57020">
                  <c:v>1</c:v>
                </c:pt>
                <c:pt idx="57021">
                  <c:v>1</c:v>
                </c:pt>
                <c:pt idx="57022">
                  <c:v>0.85714285700000004</c:v>
                </c:pt>
                <c:pt idx="57023">
                  <c:v>1</c:v>
                </c:pt>
                <c:pt idx="57024">
                  <c:v>0.85714285700000004</c:v>
                </c:pt>
                <c:pt idx="57025">
                  <c:v>1</c:v>
                </c:pt>
                <c:pt idx="57026">
                  <c:v>1</c:v>
                </c:pt>
                <c:pt idx="57027">
                  <c:v>1</c:v>
                </c:pt>
                <c:pt idx="57028">
                  <c:v>1</c:v>
                </c:pt>
                <c:pt idx="57029">
                  <c:v>1</c:v>
                </c:pt>
                <c:pt idx="57030">
                  <c:v>1</c:v>
                </c:pt>
                <c:pt idx="57031">
                  <c:v>1</c:v>
                </c:pt>
                <c:pt idx="57032">
                  <c:v>1</c:v>
                </c:pt>
                <c:pt idx="57033">
                  <c:v>1</c:v>
                </c:pt>
                <c:pt idx="57034">
                  <c:v>1</c:v>
                </c:pt>
                <c:pt idx="57035">
                  <c:v>1</c:v>
                </c:pt>
                <c:pt idx="57036">
                  <c:v>1</c:v>
                </c:pt>
                <c:pt idx="57037">
                  <c:v>1</c:v>
                </c:pt>
                <c:pt idx="57038">
                  <c:v>0.14285714299999999</c:v>
                </c:pt>
                <c:pt idx="57039">
                  <c:v>1</c:v>
                </c:pt>
                <c:pt idx="57040">
                  <c:v>1</c:v>
                </c:pt>
                <c:pt idx="57041">
                  <c:v>1</c:v>
                </c:pt>
                <c:pt idx="57042">
                  <c:v>1</c:v>
                </c:pt>
                <c:pt idx="57043">
                  <c:v>1</c:v>
                </c:pt>
                <c:pt idx="57044">
                  <c:v>1</c:v>
                </c:pt>
                <c:pt idx="57045">
                  <c:v>1</c:v>
                </c:pt>
                <c:pt idx="57046">
                  <c:v>1</c:v>
                </c:pt>
                <c:pt idx="57047">
                  <c:v>1</c:v>
                </c:pt>
                <c:pt idx="57048">
                  <c:v>1</c:v>
                </c:pt>
                <c:pt idx="57049">
                  <c:v>0.85714285700000004</c:v>
                </c:pt>
                <c:pt idx="57050">
                  <c:v>1</c:v>
                </c:pt>
                <c:pt idx="57051">
                  <c:v>1</c:v>
                </c:pt>
                <c:pt idx="57052">
                  <c:v>1</c:v>
                </c:pt>
                <c:pt idx="57053">
                  <c:v>1</c:v>
                </c:pt>
                <c:pt idx="57054">
                  <c:v>1</c:v>
                </c:pt>
                <c:pt idx="57055">
                  <c:v>1</c:v>
                </c:pt>
                <c:pt idx="57056">
                  <c:v>1</c:v>
                </c:pt>
                <c:pt idx="57057">
                  <c:v>1</c:v>
                </c:pt>
                <c:pt idx="57058">
                  <c:v>1</c:v>
                </c:pt>
                <c:pt idx="57059">
                  <c:v>1</c:v>
                </c:pt>
                <c:pt idx="57060">
                  <c:v>1</c:v>
                </c:pt>
                <c:pt idx="57061">
                  <c:v>1</c:v>
                </c:pt>
                <c:pt idx="57062">
                  <c:v>1</c:v>
                </c:pt>
                <c:pt idx="57063">
                  <c:v>1</c:v>
                </c:pt>
                <c:pt idx="57064">
                  <c:v>1</c:v>
                </c:pt>
                <c:pt idx="57065">
                  <c:v>1</c:v>
                </c:pt>
                <c:pt idx="57066">
                  <c:v>1</c:v>
                </c:pt>
                <c:pt idx="57067">
                  <c:v>1</c:v>
                </c:pt>
                <c:pt idx="57068">
                  <c:v>1</c:v>
                </c:pt>
                <c:pt idx="57069">
                  <c:v>1</c:v>
                </c:pt>
                <c:pt idx="57070">
                  <c:v>1</c:v>
                </c:pt>
                <c:pt idx="57071">
                  <c:v>1</c:v>
                </c:pt>
                <c:pt idx="57072">
                  <c:v>1</c:v>
                </c:pt>
                <c:pt idx="57073">
                  <c:v>1</c:v>
                </c:pt>
                <c:pt idx="57074">
                  <c:v>1</c:v>
                </c:pt>
                <c:pt idx="57075">
                  <c:v>1</c:v>
                </c:pt>
                <c:pt idx="57076">
                  <c:v>1</c:v>
                </c:pt>
                <c:pt idx="57077">
                  <c:v>1</c:v>
                </c:pt>
                <c:pt idx="57078">
                  <c:v>1</c:v>
                </c:pt>
                <c:pt idx="57079">
                  <c:v>1</c:v>
                </c:pt>
                <c:pt idx="57080">
                  <c:v>1</c:v>
                </c:pt>
                <c:pt idx="57081">
                  <c:v>1</c:v>
                </c:pt>
                <c:pt idx="57082">
                  <c:v>1</c:v>
                </c:pt>
                <c:pt idx="57083">
                  <c:v>1</c:v>
                </c:pt>
                <c:pt idx="57084">
                  <c:v>1</c:v>
                </c:pt>
                <c:pt idx="57085">
                  <c:v>1</c:v>
                </c:pt>
                <c:pt idx="57086">
                  <c:v>1</c:v>
                </c:pt>
                <c:pt idx="57087">
                  <c:v>0.71428571399999996</c:v>
                </c:pt>
                <c:pt idx="57088">
                  <c:v>1</c:v>
                </c:pt>
                <c:pt idx="57089">
                  <c:v>1</c:v>
                </c:pt>
                <c:pt idx="57090">
                  <c:v>1</c:v>
                </c:pt>
                <c:pt idx="57091">
                  <c:v>1</c:v>
                </c:pt>
                <c:pt idx="57092">
                  <c:v>1</c:v>
                </c:pt>
                <c:pt idx="57093">
                  <c:v>1</c:v>
                </c:pt>
                <c:pt idx="57094">
                  <c:v>1</c:v>
                </c:pt>
                <c:pt idx="57095">
                  <c:v>1</c:v>
                </c:pt>
                <c:pt idx="57096">
                  <c:v>1</c:v>
                </c:pt>
                <c:pt idx="57097">
                  <c:v>1</c:v>
                </c:pt>
                <c:pt idx="57098">
                  <c:v>0.85714285700000004</c:v>
                </c:pt>
                <c:pt idx="57099">
                  <c:v>1</c:v>
                </c:pt>
                <c:pt idx="57100">
                  <c:v>1</c:v>
                </c:pt>
                <c:pt idx="57101">
                  <c:v>1</c:v>
                </c:pt>
                <c:pt idx="57102">
                  <c:v>1</c:v>
                </c:pt>
                <c:pt idx="57103">
                  <c:v>1</c:v>
                </c:pt>
                <c:pt idx="57104">
                  <c:v>1</c:v>
                </c:pt>
                <c:pt idx="57105">
                  <c:v>1</c:v>
                </c:pt>
                <c:pt idx="57106">
                  <c:v>1</c:v>
                </c:pt>
                <c:pt idx="57107">
                  <c:v>1</c:v>
                </c:pt>
                <c:pt idx="57108">
                  <c:v>1</c:v>
                </c:pt>
                <c:pt idx="57109">
                  <c:v>1</c:v>
                </c:pt>
                <c:pt idx="57110">
                  <c:v>1</c:v>
                </c:pt>
                <c:pt idx="57111">
                  <c:v>1</c:v>
                </c:pt>
                <c:pt idx="57112">
                  <c:v>1</c:v>
                </c:pt>
                <c:pt idx="57113">
                  <c:v>1</c:v>
                </c:pt>
                <c:pt idx="57114">
                  <c:v>1</c:v>
                </c:pt>
                <c:pt idx="57115">
                  <c:v>1</c:v>
                </c:pt>
                <c:pt idx="57116">
                  <c:v>1</c:v>
                </c:pt>
                <c:pt idx="57117">
                  <c:v>0.85714285700000004</c:v>
                </c:pt>
                <c:pt idx="57118">
                  <c:v>0.85714285700000004</c:v>
                </c:pt>
                <c:pt idx="57119">
                  <c:v>1</c:v>
                </c:pt>
                <c:pt idx="57120">
                  <c:v>1</c:v>
                </c:pt>
                <c:pt idx="57121">
                  <c:v>1</c:v>
                </c:pt>
                <c:pt idx="57122">
                  <c:v>1</c:v>
                </c:pt>
                <c:pt idx="57123">
                  <c:v>1</c:v>
                </c:pt>
                <c:pt idx="57124">
                  <c:v>1</c:v>
                </c:pt>
                <c:pt idx="57125">
                  <c:v>1</c:v>
                </c:pt>
                <c:pt idx="57126">
                  <c:v>1</c:v>
                </c:pt>
                <c:pt idx="57127">
                  <c:v>1</c:v>
                </c:pt>
                <c:pt idx="57128">
                  <c:v>1</c:v>
                </c:pt>
                <c:pt idx="57129">
                  <c:v>1</c:v>
                </c:pt>
                <c:pt idx="57130">
                  <c:v>1</c:v>
                </c:pt>
                <c:pt idx="57131">
                  <c:v>1</c:v>
                </c:pt>
                <c:pt idx="57132">
                  <c:v>1</c:v>
                </c:pt>
                <c:pt idx="57133">
                  <c:v>1</c:v>
                </c:pt>
                <c:pt idx="57134">
                  <c:v>1</c:v>
                </c:pt>
                <c:pt idx="57135">
                  <c:v>1</c:v>
                </c:pt>
                <c:pt idx="57136">
                  <c:v>1</c:v>
                </c:pt>
                <c:pt idx="57137">
                  <c:v>1</c:v>
                </c:pt>
                <c:pt idx="57138">
                  <c:v>1</c:v>
                </c:pt>
                <c:pt idx="57139">
                  <c:v>1</c:v>
                </c:pt>
                <c:pt idx="57140">
                  <c:v>1</c:v>
                </c:pt>
                <c:pt idx="57141">
                  <c:v>1</c:v>
                </c:pt>
                <c:pt idx="57142">
                  <c:v>1</c:v>
                </c:pt>
                <c:pt idx="57143">
                  <c:v>1</c:v>
                </c:pt>
                <c:pt idx="57144">
                  <c:v>1</c:v>
                </c:pt>
                <c:pt idx="57145">
                  <c:v>1</c:v>
                </c:pt>
                <c:pt idx="57146">
                  <c:v>1</c:v>
                </c:pt>
                <c:pt idx="57147">
                  <c:v>1</c:v>
                </c:pt>
                <c:pt idx="57148">
                  <c:v>1</c:v>
                </c:pt>
                <c:pt idx="57149">
                  <c:v>1</c:v>
                </c:pt>
                <c:pt idx="57150">
                  <c:v>0.85714285700000004</c:v>
                </c:pt>
                <c:pt idx="57151">
                  <c:v>1</c:v>
                </c:pt>
                <c:pt idx="57152">
                  <c:v>1</c:v>
                </c:pt>
                <c:pt idx="57153">
                  <c:v>1</c:v>
                </c:pt>
                <c:pt idx="57154">
                  <c:v>1</c:v>
                </c:pt>
                <c:pt idx="57155">
                  <c:v>1</c:v>
                </c:pt>
                <c:pt idx="57156">
                  <c:v>1</c:v>
                </c:pt>
                <c:pt idx="57157">
                  <c:v>1</c:v>
                </c:pt>
                <c:pt idx="57158">
                  <c:v>1</c:v>
                </c:pt>
                <c:pt idx="57159">
                  <c:v>1</c:v>
                </c:pt>
                <c:pt idx="57160">
                  <c:v>1</c:v>
                </c:pt>
                <c:pt idx="57161">
                  <c:v>1</c:v>
                </c:pt>
                <c:pt idx="57162">
                  <c:v>1</c:v>
                </c:pt>
                <c:pt idx="57163">
                  <c:v>1</c:v>
                </c:pt>
                <c:pt idx="57164">
                  <c:v>1</c:v>
                </c:pt>
                <c:pt idx="57165">
                  <c:v>1</c:v>
                </c:pt>
                <c:pt idx="57166">
                  <c:v>1</c:v>
                </c:pt>
                <c:pt idx="57167">
                  <c:v>1</c:v>
                </c:pt>
                <c:pt idx="57168">
                  <c:v>1</c:v>
                </c:pt>
                <c:pt idx="57169">
                  <c:v>1</c:v>
                </c:pt>
                <c:pt idx="57170">
                  <c:v>1</c:v>
                </c:pt>
                <c:pt idx="57171">
                  <c:v>1</c:v>
                </c:pt>
                <c:pt idx="57172">
                  <c:v>1</c:v>
                </c:pt>
                <c:pt idx="57173">
                  <c:v>1</c:v>
                </c:pt>
                <c:pt idx="57174">
                  <c:v>1</c:v>
                </c:pt>
                <c:pt idx="57175">
                  <c:v>0.85714285700000004</c:v>
                </c:pt>
                <c:pt idx="57176">
                  <c:v>1</c:v>
                </c:pt>
                <c:pt idx="57177">
                  <c:v>0.85714285700000004</c:v>
                </c:pt>
                <c:pt idx="57178">
                  <c:v>1</c:v>
                </c:pt>
                <c:pt idx="57179">
                  <c:v>1</c:v>
                </c:pt>
                <c:pt idx="57180">
                  <c:v>1</c:v>
                </c:pt>
                <c:pt idx="57181">
                  <c:v>0.85714285700000004</c:v>
                </c:pt>
                <c:pt idx="57182">
                  <c:v>1</c:v>
                </c:pt>
                <c:pt idx="57183">
                  <c:v>1</c:v>
                </c:pt>
                <c:pt idx="57184">
                  <c:v>1</c:v>
                </c:pt>
                <c:pt idx="57185">
                  <c:v>1</c:v>
                </c:pt>
                <c:pt idx="57186">
                  <c:v>1</c:v>
                </c:pt>
                <c:pt idx="57187">
                  <c:v>1</c:v>
                </c:pt>
                <c:pt idx="57188">
                  <c:v>1</c:v>
                </c:pt>
                <c:pt idx="57189">
                  <c:v>1</c:v>
                </c:pt>
                <c:pt idx="57190">
                  <c:v>1</c:v>
                </c:pt>
                <c:pt idx="57191">
                  <c:v>1</c:v>
                </c:pt>
                <c:pt idx="57192">
                  <c:v>1</c:v>
                </c:pt>
                <c:pt idx="57193">
                  <c:v>0.85714285700000004</c:v>
                </c:pt>
                <c:pt idx="57194">
                  <c:v>1</c:v>
                </c:pt>
                <c:pt idx="57195">
                  <c:v>1</c:v>
                </c:pt>
                <c:pt idx="57196">
                  <c:v>1</c:v>
                </c:pt>
                <c:pt idx="57197">
                  <c:v>1</c:v>
                </c:pt>
                <c:pt idx="57198">
                  <c:v>1</c:v>
                </c:pt>
                <c:pt idx="57199">
                  <c:v>1</c:v>
                </c:pt>
                <c:pt idx="57200">
                  <c:v>1</c:v>
                </c:pt>
                <c:pt idx="57201">
                  <c:v>1</c:v>
                </c:pt>
                <c:pt idx="57202">
                  <c:v>1</c:v>
                </c:pt>
                <c:pt idx="57203">
                  <c:v>1</c:v>
                </c:pt>
                <c:pt idx="57204">
                  <c:v>1</c:v>
                </c:pt>
                <c:pt idx="57205">
                  <c:v>1</c:v>
                </c:pt>
                <c:pt idx="57206">
                  <c:v>1</c:v>
                </c:pt>
                <c:pt idx="57207">
                  <c:v>1</c:v>
                </c:pt>
                <c:pt idx="57208">
                  <c:v>1</c:v>
                </c:pt>
                <c:pt idx="57209">
                  <c:v>1</c:v>
                </c:pt>
                <c:pt idx="57210">
                  <c:v>1</c:v>
                </c:pt>
                <c:pt idx="57211">
                  <c:v>1</c:v>
                </c:pt>
                <c:pt idx="57212">
                  <c:v>1</c:v>
                </c:pt>
                <c:pt idx="57213">
                  <c:v>1</c:v>
                </c:pt>
                <c:pt idx="57214">
                  <c:v>1</c:v>
                </c:pt>
                <c:pt idx="57215">
                  <c:v>1</c:v>
                </c:pt>
                <c:pt idx="57216">
                  <c:v>1</c:v>
                </c:pt>
                <c:pt idx="57217">
                  <c:v>1</c:v>
                </c:pt>
                <c:pt idx="57218">
                  <c:v>1</c:v>
                </c:pt>
                <c:pt idx="57219">
                  <c:v>1</c:v>
                </c:pt>
                <c:pt idx="57220">
                  <c:v>1</c:v>
                </c:pt>
                <c:pt idx="57221">
                  <c:v>1</c:v>
                </c:pt>
                <c:pt idx="57222">
                  <c:v>1</c:v>
                </c:pt>
                <c:pt idx="57223">
                  <c:v>0.14285714299999999</c:v>
                </c:pt>
                <c:pt idx="57224">
                  <c:v>1</c:v>
                </c:pt>
                <c:pt idx="57225">
                  <c:v>1</c:v>
                </c:pt>
                <c:pt idx="57226">
                  <c:v>1</c:v>
                </c:pt>
                <c:pt idx="57227">
                  <c:v>1</c:v>
                </c:pt>
                <c:pt idx="57228">
                  <c:v>1</c:v>
                </c:pt>
                <c:pt idx="57229">
                  <c:v>1</c:v>
                </c:pt>
                <c:pt idx="57230">
                  <c:v>1</c:v>
                </c:pt>
                <c:pt idx="57231">
                  <c:v>1</c:v>
                </c:pt>
                <c:pt idx="57232">
                  <c:v>0.85714285700000004</c:v>
                </c:pt>
                <c:pt idx="57233">
                  <c:v>1</c:v>
                </c:pt>
                <c:pt idx="57234">
                  <c:v>1</c:v>
                </c:pt>
                <c:pt idx="57235">
                  <c:v>1</c:v>
                </c:pt>
                <c:pt idx="57236">
                  <c:v>1</c:v>
                </c:pt>
                <c:pt idx="57237">
                  <c:v>1</c:v>
                </c:pt>
                <c:pt idx="57238">
                  <c:v>1</c:v>
                </c:pt>
                <c:pt idx="57239">
                  <c:v>1</c:v>
                </c:pt>
                <c:pt idx="57240">
                  <c:v>1</c:v>
                </c:pt>
                <c:pt idx="57241">
                  <c:v>1</c:v>
                </c:pt>
                <c:pt idx="57242">
                  <c:v>1</c:v>
                </c:pt>
                <c:pt idx="57243">
                  <c:v>1</c:v>
                </c:pt>
                <c:pt idx="57244">
                  <c:v>1</c:v>
                </c:pt>
                <c:pt idx="57245">
                  <c:v>1</c:v>
                </c:pt>
                <c:pt idx="57246">
                  <c:v>1</c:v>
                </c:pt>
                <c:pt idx="57247">
                  <c:v>1</c:v>
                </c:pt>
                <c:pt idx="57248">
                  <c:v>1</c:v>
                </c:pt>
                <c:pt idx="57249">
                  <c:v>0.85714285700000004</c:v>
                </c:pt>
                <c:pt idx="57250">
                  <c:v>1</c:v>
                </c:pt>
                <c:pt idx="57251">
                  <c:v>1</c:v>
                </c:pt>
                <c:pt idx="57252">
                  <c:v>1</c:v>
                </c:pt>
                <c:pt idx="57253">
                  <c:v>1</c:v>
                </c:pt>
                <c:pt idx="57254">
                  <c:v>1</c:v>
                </c:pt>
                <c:pt idx="57255">
                  <c:v>1</c:v>
                </c:pt>
                <c:pt idx="57256">
                  <c:v>1</c:v>
                </c:pt>
                <c:pt idx="57257">
                  <c:v>1</c:v>
                </c:pt>
                <c:pt idx="57258">
                  <c:v>1</c:v>
                </c:pt>
                <c:pt idx="57259">
                  <c:v>1</c:v>
                </c:pt>
                <c:pt idx="57260">
                  <c:v>1</c:v>
                </c:pt>
                <c:pt idx="57261">
                  <c:v>1</c:v>
                </c:pt>
                <c:pt idx="57262">
                  <c:v>1</c:v>
                </c:pt>
                <c:pt idx="57263">
                  <c:v>1</c:v>
                </c:pt>
                <c:pt idx="57264">
                  <c:v>0.85714285700000004</c:v>
                </c:pt>
                <c:pt idx="57265">
                  <c:v>1</c:v>
                </c:pt>
                <c:pt idx="57266">
                  <c:v>1</c:v>
                </c:pt>
                <c:pt idx="57267">
                  <c:v>1</c:v>
                </c:pt>
                <c:pt idx="57268">
                  <c:v>1</c:v>
                </c:pt>
                <c:pt idx="57269">
                  <c:v>1</c:v>
                </c:pt>
                <c:pt idx="57270">
                  <c:v>1</c:v>
                </c:pt>
                <c:pt idx="57271">
                  <c:v>1</c:v>
                </c:pt>
                <c:pt idx="57272">
                  <c:v>1</c:v>
                </c:pt>
                <c:pt idx="57273">
                  <c:v>1</c:v>
                </c:pt>
                <c:pt idx="57274">
                  <c:v>1</c:v>
                </c:pt>
                <c:pt idx="57275">
                  <c:v>1</c:v>
                </c:pt>
                <c:pt idx="57276">
                  <c:v>1</c:v>
                </c:pt>
                <c:pt idx="57277">
                  <c:v>1</c:v>
                </c:pt>
                <c:pt idx="57278">
                  <c:v>1</c:v>
                </c:pt>
                <c:pt idx="57279">
                  <c:v>1</c:v>
                </c:pt>
                <c:pt idx="57280">
                  <c:v>1</c:v>
                </c:pt>
                <c:pt idx="57281">
                  <c:v>1</c:v>
                </c:pt>
                <c:pt idx="57282">
                  <c:v>1</c:v>
                </c:pt>
                <c:pt idx="57283">
                  <c:v>1</c:v>
                </c:pt>
                <c:pt idx="57284">
                  <c:v>0.85714285700000004</c:v>
                </c:pt>
                <c:pt idx="57285">
                  <c:v>1</c:v>
                </c:pt>
                <c:pt idx="57286">
                  <c:v>1</c:v>
                </c:pt>
                <c:pt idx="57287">
                  <c:v>0.85714285700000004</c:v>
                </c:pt>
                <c:pt idx="57288">
                  <c:v>1</c:v>
                </c:pt>
                <c:pt idx="57289">
                  <c:v>1</c:v>
                </c:pt>
                <c:pt idx="57290">
                  <c:v>1</c:v>
                </c:pt>
                <c:pt idx="57291">
                  <c:v>1</c:v>
                </c:pt>
                <c:pt idx="57292">
                  <c:v>1</c:v>
                </c:pt>
                <c:pt idx="57293">
                  <c:v>1</c:v>
                </c:pt>
                <c:pt idx="57294">
                  <c:v>1</c:v>
                </c:pt>
                <c:pt idx="57295">
                  <c:v>1</c:v>
                </c:pt>
                <c:pt idx="57296">
                  <c:v>0.85714285700000004</c:v>
                </c:pt>
                <c:pt idx="57297">
                  <c:v>1</c:v>
                </c:pt>
                <c:pt idx="57298">
                  <c:v>1</c:v>
                </c:pt>
                <c:pt idx="57299">
                  <c:v>1</c:v>
                </c:pt>
                <c:pt idx="57300">
                  <c:v>1</c:v>
                </c:pt>
                <c:pt idx="57301">
                  <c:v>1</c:v>
                </c:pt>
                <c:pt idx="57302">
                  <c:v>1</c:v>
                </c:pt>
                <c:pt idx="57303">
                  <c:v>1</c:v>
                </c:pt>
                <c:pt idx="57304">
                  <c:v>1</c:v>
                </c:pt>
                <c:pt idx="57305">
                  <c:v>1</c:v>
                </c:pt>
                <c:pt idx="57306">
                  <c:v>1</c:v>
                </c:pt>
                <c:pt idx="57307">
                  <c:v>1</c:v>
                </c:pt>
                <c:pt idx="57308">
                  <c:v>1</c:v>
                </c:pt>
                <c:pt idx="57309">
                  <c:v>1</c:v>
                </c:pt>
                <c:pt idx="57310">
                  <c:v>1</c:v>
                </c:pt>
                <c:pt idx="57311">
                  <c:v>0.85714285700000004</c:v>
                </c:pt>
                <c:pt idx="57312">
                  <c:v>1</c:v>
                </c:pt>
                <c:pt idx="57313">
                  <c:v>1</c:v>
                </c:pt>
                <c:pt idx="57314">
                  <c:v>1</c:v>
                </c:pt>
                <c:pt idx="57315">
                  <c:v>1</c:v>
                </c:pt>
                <c:pt idx="57316">
                  <c:v>1</c:v>
                </c:pt>
                <c:pt idx="57317">
                  <c:v>1</c:v>
                </c:pt>
                <c:pt idx="57318">
                  <c:v>1</c:v>
                </c:pt>
                <c:pt idx="57319">
                  <c:v>1</c:v>
                </c:pt>
                <c:pt idx="57320">
                  <c:v>1</c:v>
                </c:pt>
                <c:pt idx="57321">
                  <c:v>1</c:v>
                </c:pt>
                <c:pt idx="57322">
                  <c:v>1</c:v>
                </c:pt>
                <c:pt idx="57323">
                  <c:v>1</c:v>
                </c:pt>
                <c:pt idx="57324">
                  <c:v>1</c:v>
                </c:pt>
                <c:pt idx="57325">
                  <c:v>1</c:v>
                </c:pt>
                <c:pt idx="57326">
                  <c:v>1</c:v>
                </c:pt>
                <c:pt idx="57327">
                  <c:v>1</c:v>
                </c:pt>
                <c:pt idx="57328">
                  <c:v>1</c:v>
                </c:pt>
                <c:pt idx="57329">
                  <c:v>1</c:v>
                </c:pt>
                <c:pt idx="57330">
                  <c:v>1</c:v>
                </c:pt>
                <c:pt idx="57331">
                  <c:v>1</c:v>
                </c:pt>
                <c:pt idx="57332">
                  <c:v>1</c:v>
                </c:pt>
                <c:pt idx="57333">
                  <c:v>1</c:v>
                </c:pt>
                <c:pt idx="57334">
                  <c:v>1</c:v>
                </c:pt>
                <c:pt idx="57335">
                  <c:v>1</c:v>
                </c:pt>
                <c:pt idx="57336">
                  <c:v>1</c:v>
                </c:pt>
                <c:pt idx="57337">
                  <c:v>1</c:v>
                </c:pt>
                <c:pt idx="57338">
                  <c:v>1</c:v>
                </c:pt>
                <c:pt idx="57339">
                  <c:v>1</c:v>
                </c:pt>
                <c:pt idx="57340">
                  <c:v>1</c:v>
                </c:pt>
                <c:pt idx="57341">
                  <c:v>0.85714285700000004</c:v>
                </c:pt>
                <c:pt idx="57342">
                  <c:v>1</c:v>
                </c:pt>
                <c:pt idx="57343">
                  <c:v>1</c:v>
                </c:pt>
                <c:pt idx="57344">
                  <c:v>1</c:v>
                </c:pt>
                <c:pt idx="57345">
                  <c:v>1</c:v>
                </c:pt>
                <c:pt idx="57346">
                  <c:v>1</c:v>
                </c:pt>
                <c:pt idx="57347">
                  <c:v>1</c:v>
                </c:pt>
                <c:pt idx="57348">
                  <c:v>1</c:v>
                </c:pt>
                <c:pt idx="57349">
                  <c:v>1</c:v>
                </c:pt>
                <c:pt idx="57350">
                  <c:v>1</c:v>
                </c:pt>
                <c:pt idx="57351">
                  <c:v>1</c:v>
                </c:pt>
                <c:pt idx="57352">
                  <c:v>1</c:v>
                </c:pt>
                <c:pt idx="57353">
                  <c:v>1</c:v>
                </c:pt>
                <c:pt idx="57354">
                  <c:v>1</c:v>
                </c:pt>
                <c:pt idx="57355">
                  <c:v>1</c:v>
                </c:pt>
                <c:pt idx="57356">
                  <c:v>1</c:v>
                </c:pt>
                <c:pt idx="57357">
                  <c:v>1</c:v>
                </c:pt>
                <c:pt idx="57358">
                  <c:v>1</c:v>
                </c:pt>
                <c:pt idx="57359">
                  <c:v>1</c:v>
                </c:pt>
                <c:pt idx="57360">
                  <c:v>1</c:v>
                </c:pt>
                <c:pt idx="57361">
                  <c:v>1</c:v>
                </c:pt>
                <c:pt idx="57362">
                  <c:v>1</c:v>
                </c:pt>
                <c:pt idx="57363">
                  <c:v>1</c:v>
                </c:pt>
                <c:pt idx="57364">
                  <c:v>1</c:v>
                </c:pt>
                <c:pt idx="57365">
                  <c:v>1</c:v>
                </c:pt>
                <c:pt idx="57366">
                  <c:v>1</c:v>
                </c:pt>
                <c:pt idx="57367">
                  <c:v>1</c:v>
                </c:pt>
                <c:pt idx="57368">
                  <c:v>1</c:v>
                </c:pt>
                <c:pt idx="57369">
                  <c:v>1</c:v>
                </c:pt>
                <c:pt idx="57370">
                  <c:v>1</c:v>
                </c:pt>
                <c:pt idx="57371">
                  <c:v>1</c:v>
                </c:pt>
                <c:pt idx="57372">
                  <c:v>1</c:v>
                </c:pt>
                <c:pt idx="57373">
                  <c:v>1</c:v>
                </c:pt>
                <c:pt idx="57374">
                  <c:v>1</c:v>
                </c:pt>
                <c:pt idx="57375">
                  <c:v>1</c:v>
                </c:pt>
                <c:pt idx="57376">
                  <c:v>1</c:v>
                </c:pt>
                <c:pt idx="57377">
                  <c:v>1</c:v>
                </c:pt>
                <c:pt idx="57378">
                  <c:v>1</c:v>
                </c:pt>
                <c:pt idx="57379">
                  <c:v>1</c:v>
                </c:pt>
                <c:pt idx="57380">
                  <c:v>1</c:v>
                </c:pt>
                <c:pt idx="57381">
                  <c:v>1</c:v>
                </c:pt>
                <c:pt idx="57382">
                  <c:v>1</c:v>
                </c:pt>
                <c:pt idx="57383">
                  <c:v>1</c:v>
                </c:pt>
                <c:pt idx="57384">
                  <c:v>1</c:v>
                </c:pt>
                <c:pt idx="57385">
                  <c:v>1</c:v>
                </c:pt>
                <c:pt idx="57386">
                  <c:v>1</c:v>
                </c:pt>
                <c:pt idx="57387">
                  <c:v>1</c:v>
                </c:pt>
                <c:pt idx="57388">
                  <c:v>1</c:v>
                </c:pt>
                <c:pt idx="57389">
                  <c:v>1</c:v>
                </c:pt>
                <c:pt idx="57390">
                  <c:v>1</c:v>
                </c:pt>
                <c:pt idx="57391">
                  <c:v>1</c:v>
                </c:pt>
                <c:pt idx="57392">
                  <c:v>1</c:v>
                </c:pt>
                <c:pt idx="57393">
                  <c:v>1</c:v>
                </c:pt>
                <c:pt idx="57394">
                  <c:v>1</c:v>
                </c:pt>
                <c:pt idx="57395">
                  <c:v>1</c:v>
                </c:pt>
                <c:pt idx="57396">
                  <c:v>1</c:v>
                </c:pt>
                <c:pt idx="57397">
                  <c:v>1</c:v>
                </c:pt>
                <c:pt idx="57398">
                  <c:v>1</c:v>
                </c:pt>
                <c:pt idx="57399">
                  <c:v>1</c:v>
                </c:pt>
                <c:pt idx="57400">
                  <c:v>1</c:v>
                </c:pt>
                <c:pt idx="57401">
                  <c:v>1</c:v>
                </c:pt>
                <c:pt idx="57402">
                  <c:v>1</c:v>
                </c:pt>
                <c:pt idx="57403">
                  <c:v>1</c:v>
                </c:pt>
                <c:pt idx="57404">
                  <c:v>1</c:v>
                </c:pt>
                <c:pt idx="57405">
                  <c:v>1</c:v>
                </c:pt>
                <c:pt idx="57406">
                  <c:v>1</c:v>
                </c:pt>
                <c:pt idx="57407">
                  <c:v>1</c:v>
                </c:pt>
                <c:pt idx="57408">
                  <c:v>1</c:v>
                </c:pt>
                <c:pt idx="57409">
                  <c:v>1</c:v>
                </c:pt>
                <c:pt idx="57410">
                  <c:v>1</c:v>
                </c:pt>
                <c:pt idx="57411">
                  <c:v>1</c:v>
                </c:pt>
                <c:pt idx="57412">
                  <c:v>1</c:v>
                </c:pt>
                <c:pt idx="57413">
                  <c:v>1</c:v>
                </c:pt>
                <c:pt idx="57414">
                  <c:v>1</c:v>
                </c:pt>
                <c:pt idx="57415">
                  <c:v>1</c:v>
                </c:pt>
                <c:pt idx="57416">
                  <c:v>1</c:v>
                </c:pt>
                <c:pt idx="57417">
                  <c:v>1</c:v>
                </c:pt>
                <c:pt idx="57418">
                  <c:v>1</c:v>
                </c:pt>
                <c:pt idx="57419">
                  <c:v>1</c:v>
                </c:pt>
                <c:pt idx="57420">
                  <c:v>1</c:v>
                </c:pt>
                <c:pt idx="57421">
                  <c:v>1</c:v>
                </c:pt>
                <c:pt idx="57422">
                  <c:v>1</c:v>
                </c:pt>
                <c:pt idx="57423">
                  <c:v>1</c:v>
                </c:pt>
                <c:pt idx="57424">
                  <c:v>1</c:v>
                </c:pt>
                <c:pt idx="57425">
                  <c:v>1</c:v>
                </c:pt>
                <c:pt idx="57426">
                  <c:v>1</c:v>
                </c:pt>
                <c:pt idx="57427">
                  <c:v>1</c:v>
                </c:pt>
                <c:pt idx="57428">
                  <c:v>1</c:v>
                </c:pt>
                <c:pt idx="57429">
                  <c:v>1</c:v>
                </c:pt>
                <c:pt idx="57430">
                  <c:v>1</c:v>
                </c:pt>
                <c:pt idx="57431">
                  <c:v>1</c:v>
                </c:pt>
                <c:pt idx="57432">
                  <c:v>1</c:v>
                </c:pt>
                <c:pt idx="57433">
                  <c:v>1</c:v>
                </c:pt>
                <c:pt idx="57434">
                  <c:v>1</c:v>
                </c:pt>
                <c:pt idx="57435">
                  <c:v>1</c:v>
                </c:pt>
                <c:pt idx="57436">
                  <c:v>1</c:v>
                </c:pt>
                <c:pt idx="57437">
                  <c:v>1</c:v>
                </c:pt>
                <c:pt idx="57438">
                  <c:v>1</c:v>
                </c:pt>
                <c:pt idx="57439">
                  <c:v>1</c:v>
                </c:pt>
                <c:pt idx="57440">
                  <c:v>1</c:v>
                </c:pt>
                <c:pt idx="57441">
                  <c:v>1</c:v>
                </c:pt>
                <c:pt idx="57442">
                  <c:v>1</c:v>
                </c:pt>
                <c:pt idx="57443">
                  <c:v>1</c:v>
                </c:pt>
                <c:pt idx="57444">
                  <c:v>1</c:v>
                </c:pt>
                <c:pt idx="57445">
                  <c:v>0.85714285700000004</c:v>
                </c:pt>
                <c:pt idx="57446">
                  <c:v>1</c:v>
                </c:pt>
                <c:pt idx="57447">
                  <c:v>1</c:v>
                </c:pt>
                <c:pt idx="57448">
                  <c:v>1</c:v>
                </c:pt>
                <c:pt idx="57449">
                  <c:v>0.85714285700000004</c:v>
                </c:pt>
                <c:pt idx="57450">
                  <c:v>1</c:v>
                </c:pt>
                <c:pt idx="57451">
                  <c:v>1</c:v>
                </c:pt>
                <c:pt idx="57452">
                  <c:v>1</c:v>
                </c:pt>
                <c:pt idx="57453">
                  <c:v>1</c:v>
                </c:pt>
                <c:pt idx="57454">
                  <c:v>1</c:v>
                </c:pt>
                <c:pt idx="57455">
                  <c:v>1</c:v>
                </c:pt>
                <c:pt idx="57456">
                  <c:v>1</c:v>
                </c:pt>
                <c:pt idx="57457">
                  <c:v>1</c:v>
                </c:pt>
                <c:pt idx="57458">
                  <c:v>1</c:v>
                </c:pt>
                <c:pt idx="57459">
                  <c:v>1</c:v>
                </c:pt>
                <c:pt idx="57460">
                  <c:v>1</c:v>
                </c:pt>
                <c:pt idx="57461">
                  <c:v>1</c:v>
                </c:pt>
                <c:pt idx="57462">
                  <c:v>1</c:v>
                </c:pt>
                <c:pt idx="57463">
                  <c:v>1</c:v>
                </c:pt>
                <c:pt idx="57464">
                  <c:v>1</c:v>
                </c:pt>
                <c:pt idx="57465">
                  <c:v>1</c:v>
                </c:pt>
                <c:pt idx="57466">
                  <c:v>1</c:v>
                </c:pt>
                <c:pt idx="57467">
                  <c:v>1</c:v>
                </c:pt>
                <c:pt idx="57468">
                  <c:v>1</c:v>
                </c:pt>
                <c:pt idx="57469">
                  <c:v>1</c:v>
                </c:pt>
                <c:pt idx="57470">
                  <c:v>1</c:v>
                </c:pt>
                <c:pt idx="57471">
                  <c:v>1</c:v>
                </c:pt>
                <c:pt idx="57472">
                  <c:v>1</c:v>
                </c:pt>
                <c:pt idx="57473">
                  <c:v>1</c:v>
                </c:pt>
                <c:pt idx="57474">
                  <c:v>1</c:v>
                </c:pt>
                <c:pt idx="57475">
                  <c:v>1</c:v>
                </c:pt>
                <c:pt idx="57476">
                  <c:v>1</c:v>
                </c:pt>
                <c:pt idx="57477">
                  <c:v>1</c:v>
                </c:pt>
                <c:pt idx="57478">
                  <c:v>1</c:v>
                </c:pt>
                <c:pt idx="57479">
                  <c:v>1</c:v>
                </c:pt>
                <c:pt idx="57480">
                  <c:v>1</c:v>
                </c:pt>
                <c:pt idx="57481">
                  <c:v>1</c:v>
                </c:pt>
                <c:pt idx="57482">
                  <c:v>1</c:v>
                </c:pt>
                <c:pt idx="57483">
                  <c:v>1</c:v>
                </c:pt>
                <c:pt idx="57484">
                  <c:v>1</c:v>
                </c:pt>
                <c:pt idx="57485">
                  <c:v>1</c:v>
                </c:pt>
                <c:pt idx="57486">
                  <c:v>1</c:v>
                </c:pt>
                <c:pt idx="57487">
                  <c:v>1</c:v>
                </c:pt>
                <c:pt idx="57488">
                  <c:v>1</c:v>
                </c:pt>
                <c:pt idx="57489">
                  <c:v>1</c:v>
                </c:pt>
                <c:pt idx="57490">
                  <c:v>1</c:v>
                </c:pt>
                <c:pt idx="57491">
                  <c:v>1</c:v>
                </c:pt>
                <c:pt idx="57492">
                  <c:v>1</c:v>
                </c:pt>
                <c:pt idx="57493">
                  <c:v>1</c:v>
                </c:pt>
                <c:pt idx="57494">
                  <c:v>1</c:v>
                </c:pt>
                <c:pt idx="57495">
                  <c:v>1</c:v>
                </c:pt>
                <c:pt idx="57496">
                  <c:v>1</c:v>
                </c:pt>
                <c:pt idx="57497">
                  <c:v>1</c:v>
                </c:pt>
                <c:pt idx="57498">
                  <c:v>1</c:v>
                </c:pt>
                <c:pt idx="57499">
                  <c:v>1</c:v>
                </c:pt>
                <c:pt idx="57500">
                  <c:v>1</c:v>
                </c:pt>
                <c:pt idx="57501">
                  <c:v>1</c:v>
                </c:pt>
                <c:pt idx="57502">
                  <c:v>1</c:v>
                </c:pt>
                <c:pt idx="57503">
                  <c:v>1</c:v>
                </c:pt>
                <c:pt idx="57504">
                  <c:v>1</c:v>
                </c:pt>
                <c:pt idx="57505">
                  <c:v>1</c:v>
                </c:pt>
                <c:pt idx="57506">
                  <c:v>1</c:v>
                </c:pt>
                <c:pt idx="57507">
                  <c:v>1</c:v>
                </c:pt>
                <c:pt idx="57508">
                  <c:v>1</c:v>
                </c:pt>
                <c:pt idx="57509">
                  <c:v>1</c:v>
                </c:pt>
                <c:pt idx="57510">
                  <c:v>1</c:v>
                </c:pt>
                <c:pt idx="57511">
                  <c:v>1</c:v>
                </c:pt>
                <c:pt idx="57512">
                  <c:v>1</c:v>
                </c:pt>
                <c:pt idx="57513">
                  <c:v>1</c:v>
                </c:pt>
                <c:pt idx="57514">
                  <c:v>1</c:v>
                </c:pt>
                <c:pt idx="57515">
                  <c:v>1</c:v>
                </c:pt>
                <c:pt idx="57516">
                  <c:v>1</c:v>
                </c:pt>
                <c:pt idx="57517">
                  <c:v>1</c:v>
                </c:pt>
                <c:pt idx="57518">
                  <c:v>1</c:v>
                </c:pt>
                <c:pt idx="57519">
                  <c:v>1</c:v>
                </c:pt>
                <c:pt idx="57520">
                  <c:v>1</c:v>
                </c:pt>
                <c:pt idx="57521">
                  <c:v>1</c:v>
                </c:pt>
                <c:pt idx="57522">
                  <c:v>0.85714285700000004</c:v>
                </c:pt>
                <c:pt idx="57523">
                  <c:v>1</c:v>
                </c:pt>
                <c:pt idx="57524">
                  <c:v>1</c:v>
                </c:pt>
                <c:pt idx="57525">
                  <c:v>1</c:v>
                </c:pt>
                <c:pt idx="57526">
                  <c:v>1</c:v>
                </c:pt>
                <c:pt idx="57527">
                  <c:v>1</c:v>
                </c:pt>
                <c:pt idx="57528">
                  <c:v>1</c:v>
                </c:pt>
                <c:pt idx="57529">
                  <c:v>1</c:v>
                </c:pt>
                <c:pt idx="57530">
                  <c:v>1</c:v>
                </c:pt>
                <c:pt idx="57531">
                  <c:v>1</c:v>
                </c:pt>
                <c:pt idx="57532">
                  <c:v>1</c:v>
                </c:pt>
                <c:pt idx="57533">
                  <c:v>1</c:v>
                </c:pt>
                <c:pt idx="57534">
                  <c:v>1</c:v>
                </c:pt>
                <c:pt idx="57535">
                  <c:v>1</c:v>
                </c:pt>
                <c:pt idx="57536">
                  <c:v>1</c:v>
                </c:pt>
                <c:pt idx="57537">
                  <c:v>1</c:v>
                </c:pt>
                <c:pt idx="57538">
                  <c:v>1</c:v>
                </c:pt>
                <c:pt idx="57539">
                  <c:v>0.85714285700000004</c:v>
                </c:pt>
                <c:pt idx="57540">
                  <c:v>1</c:v>
                </c:pt>
                <c:pt idx="57541">
                  <c:v>1</c:v>
                </c:pt>
                <c:pt idx="57542">
                  <c:v>0.85714285700000004</c:v>
                </c:pt>
                <c:pt idx="57543">
                  <c:v>1</c:v>
                </c:pt>
                <c:pt idx="57544">
                  <c:v>1</c:v>
                </c:pt>
                <c:pt idx="57545">
                  <c:v>1</c:v>
                </c:pt>
                <c:pt idx="57546">
                  <c:v>0.85714285700000004</c:v>
                </c:pt>
                <c:pt idx="57547">
                  <c:v>1</c:v>
                </c:pt>
                <c:pt idx="57548">
                  <c:v>1</c:v>
                </c:pt>
                <c:pt idx="57549">
                  <c:v>1</c:v>
                </c:pt>
                <c:pt idx="57550">
                  <c:v>1</c:v>
                </c:pt>
                <c:pt idx="57551">
                  <c:v>1</c:v>
                </c:pt>
                <c:pt idx="57552">
                  <c:v>0.14285714299999999</c:v>
                </c:pt>
                <c:pt idx="57553">
                  <c:v>1</c:v>
                </c:pt>
                <c:pt idx="57554">
                  <c:v>1</c:v>
                </c:pt>
                <c:pt idx="57555">
                  <c:v>1</c:v>
                </c:pt>
                <c:pt idx="57556">
                  <c:v>1</c:v>
                </c:pt>
                <c:pt idx="57557">
                  <c:v>1</c:v>
                </c:pt>
                <c:pt idx="57558">
                  <c:v>1</c:v>
                </c:pt>
                <c:pt idx="57559">
                  <c:v>1</c:v>
                </c:pt>
                <c:pt idx="57560">
                  <c:v>1</c:v>
                </c:pt>
                <c:pt idx="57561">
                  <c:v>1</c:v>
                </c:pt>
                <c:pt idx="57562">
                  <c:v>1</c:v>
                </c:pt>
                <c:pt idx="57563">
                  <c:v>1</c:v>
                </c:pt>
                <c:pt idx="57564">
                  <c:v>1</c:v>
                </c:pt>
                <c:pt idx="57565">
                  <c:v>1</c:v>
                </c:pt>
                <c:pt idx="57566">
                  <c:v>0.85714285700000004</c:v>
                </c:pt>
                <c:pt idx="57567">
                  <c:v>1</c:v>
                </c:pt>
                <c:pt idx="57568">
                  <c:v>1</c:v>
                </c:pt>
                <c:pt idx="57569">
                  <c:v>1</c:v>
                </c:pt>
                <c:pt idx="57570">
                  <c:v>1</c:v>
                </c:pt>
                <c:pt idx="57571">
                  <c:v>1</c:v>
                </c:pt>
                <c:pt idx="57572">
                  <c:v>1</c:v>
                </c:pt>
                <c:pt idx="57573">
                  <c:v>1</c:v>
                </c:pt>
                <c:pt idx="57574">
                  <c:v>1</c:v>
                </c:pt>
                <c:pt idx="57575">
                  <c:v>1</c:v>
                </c:pt>
                <c:pt idx="57576">
                  <c:v>1</c:v>
                </c:pt>
                <c:pt idx="57577">
                  <c:v>1</c:v>
                </c:pt>
                <c:pt idx="57578">
                  <c:v>1</c:v>
                </c:pt>
                <c:pt idx="57579">
                  <c:v>1</c:v>
                </c:pt>
                <c:pt idx="57580">
                  <c:v>0.85714285700000004</c:v>
                </c:pt>
                <c:pt idx="57581">
                  <c:v>1</c:v>
                </c:pt>
                <c:pt idx="57582">
                  <c:v>1</c:v>
                </c:pt>
                <c:pt idx="57583">
                  <c:v>1</c:v>
                </c:pt>
                <c:pt idx="57584">
                  <c:v>1</c:v>
                </c:pt>
                <c:pt idx="57585">
                  <c:v>1</c:v>
                </c:pt>
                <c:pt idx="57586">
                  <c:v>1</c:v>
                </c:pt>
                <c:pt idx="57587">
                  <c:v>1</c:v>
                </c:pt>
                <c:pt idx="57588">
                  <c:v>1</c:v>
                </c:pt>
                <c:pt idx="57589">
                  <c:v>1</c:v>
                </c:pt>
                <c:pt idx="57590">
                  <c:v>1</c:v>
                </c:pt>
                <c:pt idx="57591">
                  <c:v>1</c:v>
                </c:pt>
                <c:pt idx="57592">
                  <c:v>1</c:v>
                </c:pt>
                <c:pt idx="57593">
                  <c:v>1</c:v>
                </c:pt>
                <c:pt idx="57594">
                  <c:v>1</c:v>
                </c:pt>
                <c:pt idx="57595">
                  <c:v>1</c:v>
                </c:pt>
                <c:pt idx="57596">
                  <c:v>1</c:v>
                </c:pt>
                <c:pt idx="57597">
                  <c:v>1</c:v>
                </c:pt>
                <c:pt idx="57598">
                  <c:v>1</c:v>
                </c:pt>
                <c:pt idx="57599">
                  <c:v>1</c:v>
                </c:pt>
                <c:pt idx="57600">
                  <c:v>1</c:v>
                </c:pt>
                <c:pt idx="57601">
                  <c:v>1</c:v>
                </c:pt>
                <c:pt idx="57602">
                  <c:v>1</c:v>
                </c:pt>
                <c:pt idx="57603">
                  <c:v>1</c:v>
                </c:pt>
                <c:pt idx="57604">
                  <c:v>1</c:v>
                </c:pt>
                <c:pt idx="57605">
                  <c:v>1</c:v>
                </c:pt>
                <c:pt idx="57606">
                  <c:v>1</c:v>
                </c:pt>
                <c:pt idx="57607">
                  <c:v>1</c:v>
                </c:pt>
                <c:pt idx="57608">
                  <c:v>1</c:v>
                </c:pt>
                <c:pt idx="57609">
                  <c:v>1</c:v>
                </c:pt>
                <c:pt idx="57610">
                  <c:v>1</c:v>
                </c:pt>
                <c:pt idx="57611">
                  <c:v>1</c:v>
                </c:pt>
                <c:pt idx="57612">
                  <c:v>1</c:v>
                </c:pt>
                <c:pt idx="57613">
                  <c:v>1</c:v>
                </c:pt>
                <c:pt idx="57614">
                  <c:v>1</c:v>
                </c:pt>
                <c:pt idx="57615">
                  <c:v>1</c:v>
                </c:pt>
                <c:pt idx="57616">
                  <c:v>0.28571428599999998</c:v>
                </c:pt>
                <c:pt idx="57617">
                  <c:v>1</c:v>
                </c:pt>
                <c:pt idx="57618">
                  <c:v>1</c:v>
                </c:pt>
                <c:pt idx="57619">
                  <c:v>1</c:v>
                </c:pt>
                <c:pt idx="57620">
                  <c:v>1</c:v>
                </c:pt>
                <c:pt idx="57621">
                  <c:v>1</c:v>
                </c:pt>
                <c:pt idx="57622">
                  <c:v>1</c:v>
                </c:pt>
                <c:pt idx="57623">
                  <c:v>1</c:v>
                </c:pt>
                <c:pt idx="57624">
                  <c:v>1</c:v>
                </c:pt>
                <c:pt idx="57625">
                  <c:v>1</c:v>
                </c:pt>
                <c:pt idx="57626">
                  <c:v>1</c:v>
                </c:pt>
                <c:pt idx="57627">
                  <c:v>1</c:v>
                </c:pt>
                <c:pt idx="57628">
                  <c:v>1</c:v>
                </c:pt>
                <c:pt idx="57629">
                  <c:v>1</c:v>
                </c:pt>
                <c:pt idx="57630">
                  <c:v>1</c:v>
                </c:pt>
                <c:pt idx="57631">
                  <c:v>1</c:v>
                </c:pt>
                <c:pt idx="57632">
                  <c:v>1</c:v>
                </c:pt>
                <c:pt idx="57633">
                  <c:v>1</c:v>
                </c:pt>
                <c:pt idx="57634">
                  <c:v>1</c:v>
                </c:pt>
                <c:pt idx="57635">
                  <c:v>1</c:v>
                </c:pt>
                <c:pt idx="57636">
                  <c:v>0.85714285700000004</c:v>
                </c:pt>
                <c:pt idx="57637">
                  <c:v>1</c:v>
                </c:pt>
                <c:pt idx="57638">
                  <c:v>0.85714285700000004</c:v>
                </c:pt>
                <c:pt idx="57639">
                  <c:v>1</c:v>
                </c:pt>
                <c:pt idx="57640">
                  <c:v>1</c:v>
                </c:pt>
                <c:pt idx="57641">
                  <c:v>1</c:v>
                </c:pt>
                <c:pt idx="57642">
                  <c:v>1</c:v>
                </c:pt>
                <c:pt idx="57643">
                  <c:v>1</c:v>
                </c:pt>
                <c:pt idx="57644">
                  <c:v>1</c:v>
                </c:pt>
                <c:pt idx="57645">
                  <c:v>1</c:v>
                </c:pt>
                <c:pt idx="57646">
                  <c:v>1</c:v>
                </c:pt>
                <c:pt idx="57647">
                  <c:v>1</c:v>
                </c:pt>
                <c:pt idx="57648">
                  <c:v>1</c:v>
                </c:pt>
                <c:pt idx="57649">
                  <c:v>1</c:v>
                </c:pt>
                <c:pt idx="57650">
                  <c:v>1</c:v>
                </c:pt>
                <c:pt idx="57651">
                  <c:v>1</c:v>
                </c:pt>
                <c:pt idx="57652">
                  <c:v>1</c:v>
                </c:pt>
                <c:pt idx="57653">
                  <c:v>1</c:v>
                </c:pt>
                <c:pt idx="57654">
                  <c:v>1</c:v>
                </c:pt>
                <c:pt idx="57655">
                  <c:v>1</c:v>
                </c:pt>
                <c:pt idx="57656">
                  <c:v>1</c:v>
                </c:pt>
                <c:pt idx="57657">
                  <c:v>1</c:v>
                </c:pt>
                <c:pt idx="57658">
                  <c:v>1</c:v>
                </c:pt>
                <c:pt idx="57659">
                  <c:v>1</c:v>
                </c:pt>
                <c:pt idx="57660">
                  <c:v>1</c:v>
                </c:pt>
                <c:pt idx="57661">
                  <c:v>1</c:v>
                </c:pt>
                <c:pt idx="57662">
                  <c:v>1</c:v>
                </c:pt>
                <c:pt idx="57663">
                  <c:v>1</c:v>
                </c:pt>
                <c:pt idx="57664">
                  <c:v>1</c:v>
                </c:pt>
                <c:pt idx="57665">
                  <c:v>1</c:v>
                </c:pt>
                <c:pt idx="57666">
                  <c:v>1</c:v>
                </c:pt>
                <c:pt idx="57667">
                  <c:v>1</c:v>
                </c:pt>
                <c:pt idx="57668">
                  <c:v>1</c:v>
                </c:pt>
                <c:pt idx="57669">
                  <c:v>1</c:v>
                </c:pt>
                <c:pt idx="57670">
                  <c:v>1</c:v>
                </c:pt>
                <c:pt idx="57671">
                  <c:v>1</c:v>
                </c:pt>
                <c:pt idx="57672">
                  <c:v>1</c:v>
                </c:pt>
                <c:pt idx="57673">
                  <c:v>1</c:v>
                </c:pt>
                <c:pt idx="57674">
                  <c:v>1</c:v>
                </c:pt>
                <c:pt idx="57675">
                  <c:v>1</c:v>
                </c:pt>
                <c:pt idx="57676">
                  <c:v>1</c:v>
                </c:pt>
                <c:pt idx="57677">
                  <c:v>1</c:v>
                </c:pt>
                <c:pt idx="57678">
                  <c:v>1</c:v>
                </c:pt>
                <c:pt idx="57679">
                  <c:v>1</c:v>
                </c:pt>
                <c:pt idx="57680">
                  <c:v>1</c:v>
                </c:pt>
                <c:pt idx="57681">
                  <c:v>1</c:v>
                </c:pt>
                <c:pt idx="57682">
                  <c:v>1</c:v>
                </c:pt>
                <c:pt idx="57683">
                  <c:v>1</c:v>
                </c:pt>
                <c:pt idx="57684">
                  <c:v>1</c:v>
                </c:pt>
                <c:pt idx="57685">
                  <c:v>1</c:v>
                </c:pt>
                <c:pt idx="57686">
                  <c:v>1</c:v>
                </c:pt>
                <c:pt idx="57687">
                  <c:v>1</c:v>
                </c:pt>
                <c:pt idx="57688">
                  <c:v>1</c:v>
                </c:pt>
                <c:pt idx="57689">
                  <c:v>1</c:v>
                </c:pt>
                <c:pt idx="57690">
                  <c:v>1</c:v>
                </c:pt>
                <c:pt idx="57691">
                  <c:v>1</c:v>
                </c:pt>
                <c:pt idx="57692">
                  <c:v>1</c:v>
                </c:pt>
                <c:pt idx="57693">
                  <c:v>1</c:v>
                </c:pt>
                <c:pt idx="57694">
                  <c:v>1</c:v>
                </c:pt>
                <c:pt idx="57695">
                  <c:v>1</c:v>
                </c:pt>
                <c:pt idx="57696">
                  <c:v>1</c:v>
                </c:pt>
                <c:pt idx="57697">
                  <c:v>1</c:v>
                </c:pt>
                <c:pt idx="57698">
                  <c:v>1</c:v>
                </c:pt>
                <c:pt idx="57699">
                  <c:v>1</c:v>
                </c:pt>
                <c:pt idx="57700">
                  <c:v>1</c:v>
                </c:pt>
                <c:pt idx="57701">
                  <c:v>1</c:v>
                </c:pt>
                <c:pt idx="57702">
                  <c:v>1</c:v>
                </c:pt>
                <c:pt idx="57703">
                  <c:v>1</c:v>
                </c:pt>
                <c:pt idx="57704">
                  <c:v>1</c:v>
                </c:pt>
                <c:pt idx="57705">
                  <c:v>1</c:v>
                </c:pt>
                <c:pt idx="57706">
                  <c:v>1</c:v>
                </c:pt>
                <c:pt idx="57707">
                  <c:v>1</c:v>
                </c:pt>
                <c:pt idx="57708">
                  <c:v>1</c:v>
                </c:pt>
                <c:pt idx="57709">
                  <c:v>1</c:v>
                </c:pt>
                <c:pt idx="57710">
                  <c:v>1</c:v>
                </c:pt>
                <c:pt idx="57711">
                  <c:v>1</c:v>
                </c:pt>
                <c:pt idx="57712">
                  <c:v>1</c:v>
                </c:pt>
                <c:pt idx="57713">
                  <c:v>1</c:v>
                </c:pt>
                <c:pt idx="57714">
                  <c:v>1</c:v>
                </c:pt>
                <c:pt idx="57715">
                  <c:v>1</c:v>
                </c:pt>
                <c:pt idx="57716">
                  <c:v>1</c:v>
                </c:pt>
                <c:pt idx="57717">
                  <c:v>1</c:v>
                </c:pt>
                <c:pt idx="57718">
                  <c:v>1</c:v>
                </c:pt>
                <c:pt idx="57719">
                  <c:v>1</c:v>
                </c:pt>
                <c:pt idx="57720">
                  <c:v>1</c:v>
                </c:pt>
                <c:pt idx="57721">
                  <c:v>1</c:v>
                </c:pt>
                <c:pt idx="57722">
                  <c:v>1</c:v>
                </c:pt>
                <c:pt idx="57723">
                  <c:v>1</c:v>
                </c:pt>
                <c:pt idx="57724">
                  <c:v>1</c:v>
                </c:pt>
                <c:pt idx="57725">
                  <c:v>1</c:v>
                </c:pt>
                <c:pt idx="57726">
                  <c:v>1</c:v>
                </c:pt>
                <c:pt idx="57727">
                  <c:v>1</c:v>
                </c:pt>
                <c:pt idx="57728">
                  <c:v>1</c:v>
                </c:pt>
                <c:pt idx="57729">
                  <c:v>1</c:v>
                </c:pt>
                <c:pt idx="57730">
                  <c:v>1</c:v>
                </c:pt>
                <c:pt idx="57731">
                  <c:v>1</c:v>
                </c:pt>
                <c:pt idx="57732">
                  <c:v>1</c:v>
                </c:pt>
                <c:pt idx="57733">
                  <c:v>1</c:v>
                </c:pt>
                <c:pt idx="57734">
                  <c:v>1</c:v>
                </c:pt>
                <c:pt idx="57735">
                  <c:v>1</c:v>
                </c:pt>
                <c:pt idx="57736">
                  <c:v>1</c:v>
                </c:pt>
                <c:pt idx="57737">
                  <c:v>1</c:v>
                </c:pt>
                <c:pt idx="57738">
                  <c:v>1</c:v>
                </c:pt>
                <c:pt idx="57739">
                  <c:v>1</c:v>
                </c:pt>
                <c:pt idx="57740">
                  <c:v>1</c:v>
                </c:pt>
                <c:pt idx="57741">
                  <c:v>1</c:v>
                </c:pt>
                <c:pt idx="57742">
                  <c:v>1</c:v>
                </c:pt>
                <c:pt idx="57743">
                  <c:v>1</c:v>
                </c:pt>
                <c:pt idx="57744">
                  <c:v>1</c:v>
                </c:pt>
                <c:pt idx="57745">
                  <c:v>1</c:v>
                </c:pt>
                <c:pt idx="57746">
                  <c:v>1</c:v>
                </c:pt>
                <c:pt idx="57747">
                  <c:v>1</c:v>
                </c:pt>
                <c:pt idx="57748">
                  <c:v>1</c:v>
                </c:pt>
                <c:pt idx="57749">
                  <c:v>1</c:v>
                </c:pt>
                <c:pt idx="57750">
                  <c:v>1</c:v>
                </c:pt>
                <c:pt idx="57751">
                  <c:v>1</c:v>
                </c:pt>
                <c:pt idx="57752">
                  <c:v>1</c:v>
                </c:pt>
                <c:pt idx="57753">
                  <c:v>1</c:v>
                </c:pt>
                <c:pt idx="57754">
                  <c:v>1</c:v>
                </c:pt>
                <c:pt idx="57755">
                  <c:v>1</c:v>
                </c:pt>
                <c:pt idx="57756">
                  <c:v>1</c:v>
                </c:pt>
                <c:pt idx="57757">
                  <c:v>1</c:v>
                </c:pt>
                <c:pt idx="57758">
                  <c:v>1</c:v>
                </c:pt>
                <c:pt idx="57759">
                  <c:v>1</c:v>
                </c:pt>
                <c:pt idx="57760">
                  <c:v>1</c:v>
                </c:pt>
                <c:pt idx="57761">
                  <c:v>1</c:v>
                </c:pt>
                <c:pt idx="57762">
                  <c:v>1</c:v>
                </c:pt>
                <c:pt idx="57763">
                  <c:v>1</c:v>
                </c:pt>
                <c:pt idx="57764">
                  <c:v>1</c:v>
                </c:pt>
                <c:pt idx="57765">
                  <c:v>1</c:v>
                </c:pt>
                <c:pt idx="57766">
                  <c:v>0.85714285700000004</c:v>
                </c:pt>
                <c:pt idx="57767">
                  <c:v>1</c:v>
                </c:pt>
                <c:pt idx="57768">
                  <c:v>1</c:v>
                </c:pt>
                <c:pt idx="57769">
                  <c:v>1</c:v>
                </c:pt>
                <c:pt idx="57770">
                  <c:v>1</c:v>
                </c:pt>
                <c:pt idx="57771">
                  <c:v>1</c:v>
                </c:pt>
                <c:pt idx="57772">
                  <c:v>1</c:v>
                </c:pt>
                <c:pt idx="57773">
                  <c:v>1</c:v>
                </c:pt>
                <c:pt idx="57774">
                  <c:v>1</c:v>
                </c:pt>
                <c:pt idx="57775">
                  <c:v>1</c:v>
                </c:pt>
                <c:pt idx="57776">
                  <c:v>1</c:v>
                </c:pt>
                <c:pt idx="57777">
                  <c:v>1</c:v>
                </c:pt>
                <c:pt idx="57778">
                  <c:v>1</c:v>
                </c:pt>
                <c:pt idx="57779">
                  <c:v>1</c:v>
                </c:pt>
                <c:pt idx="57780">
                  <c:v>1</c:v>
                </c:pt>
                <c:pt idx="57781">
                  <c:v>1</c:v>
                </c:pt>
                <c:pt idx="57782">
                  <c:v>0.85714285700000004</c:v>
                </c:pt>
                <c:pt idx="57783">
                  <c:v>1</c:v>
                </c:pt>
                <c:pt idx="57784">
                  <c:v>1</c:v>
                </c:pt>
                <c:pt idx="57785">
                  <c:v>1</c:v>
                </c:pt>
                <c:pt idx="57786">
                  <c:v>1</c:v>
                </c:pt>
                <c:pt idx="57787">
                  <c:v>1</c:v>
                </c:pt>
                <c:pt idx="57788">
                  <c:v>1</c:v>
                </c:pt>
                <c:pt idx="57789">
                  <c:v>1</c:v>
                </c:pt>
                <c:pt idx="57790">
                  <c:v>1</c:v>
                </c:pt>
                <c:pt idx="57791">
                  <c:v>1</c:v>
                </c:pt>
                <c:pt idx="57792">
                  <c:v>0.71428571399999996</c:v>
                </c:pt>
                <c:pt idx="57793">
                  <c:v>1</c:v>
                </c:pt>
                <c:pt idx="57794">
                  <c:v>1</c:v>
                </c:pt>
                <c:pt idx="57795">
                  <c:v>1</c:v>
                </c:pt>
                <c:pt idx="57796">
                  <c:v>1</c:v>
                </c:pt>
                <c:pt idx="57797">
                  <c:v>1</c:v>
                </c:pt>
                <c:pt idx="57798">
                  <c:v>1</c:v>
                </c:pt>
                <c:pt idx="57799">
                  <c:v>1</c:v>
                </c:pt>
                <c:pt idx="57800">
                  <c:v>1</c:v>
                </c:pt>
                <c:pt idx="57801">
                  <c:v>1</c:v>
                </c:pt>
                <c:pt idx="57802">
                  <c:v>1</c:v>
                </c:pt>
                <c:pt idx="57803">
                  <c:v>1</c:v>
                </c:pt>
                <c:pt idx="57804">
                  <c:v>1</c:v>
                </c:pt>
                <c:pt idx="57805">
                  <c:v>1</c:v>
                </c:pt>
                <c:pt idx="57806">
                  <c:v>1</c:v>
                </c:pt>
                <c:pt idx="57807">
                  <c:v>1</c:v>
                </c:pt>
                <c:pt idx="57808">
                  <c:v>1</c:v>
                </c:pt>
                <c:pt idx="57809">
                  <c:v>1</c:v>
                </c:pt>
                <c:pt idx="57810">
                  <c:v>1</c:v>
                </c:pt>
                <c:pt idx="57811">
                  <c:v>0.85714285700000004</c:v>
                </c:pt>
                <c:pt idx="57812">
                  <c:v>1</c:v>
                </c:pt>
                <c:pt idx="57813">
                  <c:v>1</c:v>
                </c:pt>
                <c:pt idx="57814">
                  <c:v>1</c:v>
                </c:pt>
                <c:pt idx="57815">
                  <c:v>1</c:v>
                </c:pt>
                <c:pt idx="57816">
                  <c:v>1</c:v>
                </c:pt>
                <c:pt idx="57817">
                  <c:v>1</c:v>
                </c:pt>
                <c:pt idx="57818">
                  <c:v>1</c:v>
                </c:pt>
                <c:pt idx="57819">
                  <c:v>1</c:v>
                </c:pt>
                <c:pt idx="57820">
                  <c:v>1</c:v>
                </c:pt>
                <c:pt idx="57821">
                  <c:v>1</c:v>
                </c:pt>
                <c:pt idx="57822">
                  <c:v>1</c:v>
                </c:pt>
                <c:pt idx="57823">
                  <c:v>1</c:v>
                </c:pt>
                <c:pt idx="57824">
                  <c:v>1</c:v>
                </c:pt>
                <c:pt idx="57825">
                  <c:v>1</c:v>
                </c:pt>
                <c:pt idx="57826">
                  <c:v>1</c:v>
                </c:pt>
                <c:pt idx="57827">
                  <c:v>0.85714285700000004</c:v>
                </c:pt>
                <c:pt idx="57828">
                  <c:v>0.85714285700000004</c:v>
                </c:pt>
                <c:pt idx="57829">
                  <c:v>1</c:v>
                </c:pt>
                <c:pt idx="57830">
                  <c:v>1</c:v>
                </c:pt>
                <c:pt idx="57831">
                  <c:v>1</c:v>
                </c:pt>
                <c:pt idx="57832">
                  <c:v>1</c:v>
                </c:pt>
                <c:pt idx="57833">
                  <c:v>1</c:v>
                </c:pt>
                <c:pt idx="57834">
                  <c:v>1</c:v>
                </c:pt>
                <c:pt idx="57835">
                  <c:v>1</c:v>
                </c:pt>
                <c:pt idx="57836">
                  <c:v>1</c:v>
                </c:pt>
                <c:pt idx="57837">
                  <c:v>1</c:v>
                </c:pt>
                <c:pt idx="57838">
                  <c:v>1</c:v>
                </c:pt>
                <c:pt idx="57839">
                  <c:v>1</c:v>
                </c:pt>
                <c:pt idx="57840">
                  <c:v>1</c:v>
                </c:pt>
                <c:pt idx="57841">
                  <c:v>1</c:v>
                </c:pt>
                <c:pt idx="57842">
                  <c:v>1</c:v>
                </c:pt>
                <c:pt idx="57843">
                  <c:v>1</c:v>
                </c:pt>
                <c:pt idx="57844">
                  <c:v>1</c:v>
                </c:pt>
                <c:pt idx="57845">
                  <c:v>1</c:v>
                </c:pt>
                <c:pt idx="57846">
                  <c:v>1</c:v>
                </c:pt>
                <c:pt idx="57847">
                  <c:v>1</c:v>
                </c:pt>
                <c:pt idx="57848">
                  <c:v>1</c:v>
                </c:pt>
                <c:pt idx="57849">
                  <c:v>1</c:v>
                </c:pt>
                <c:pt idx="57850">
                  <c:v>1</c:v>
                </c:pt>
                <c:pt idx="57851">
                  <c:v>1</c:v>
                </c:pt>
                <c:pt idx="57852">
                  <c:v>1</c:v>
                </c:pt>
                <c:pt idx="57853">
                  <c:v>1</c:v>
                </c:pt>
                <c:pt idx="57854">
                  <c:v>1</c:v>
                </c:pt>
                <c:pt idx="57855">
                  <c:v>1</c:v>
                </c:pt>
                <c:pt idx="57856">
                  <c:v>1</c:v>
                </c:pt>
                <c:pt idx="57857">
                  <c:v>1</c:v>
                </c:pt>
                <c:pt idx="57858">
                  <c:v>1</c:v>
                </c:pt>
                <c:pt idx="57859">
                  <c:v>1</c:v>
                </c:pt>
                <c:pt idx="57860">
                  <c:v>1</c:v>
                </c:pt>
                <c:pt idx="57861">
                  <c:v>1</c:v>
                </c:pt>
                <c:pt idx="57862">
                  <c:v>1</c:v>
                </c:pt>
                <c:pt idx="57863">
                  <c:v>1</c:v>
                </c:pt>
                <c:pt idx="57864">
                  <c:v>1</c:v>
                </c:pt>
                <c:pt idx="57865">
                  <c:v>1</c:v>
                </c:pt>
                <c:pt idx="57866">
                  <c:v>1</c:v>
                </c:pt>
                <c:pt idx="57867">
                  <c:v>1</c:v>
                </c:pt>
                <c:pt idx="57868">
                  <c:v>1</c:v>
                </c:pt>
                <c:pt idx="57869">
                  <c:v>1</c:v>
                </c:pt>
                <c:pt idx="57870">
                  <c:v>1</c:v>
                </c:pt>
                <c:pt idx="57871">
                  <c:v>1</c:v>
                </c:pt>
                <c:pt idx="57872">
                  <c:v>1</c:v>
                </c:pt>
                <c:pt idx="57873">
                  <c:v>1</c:v>
                </c:pt>
                <c:pt idx="57874">
                  <c:v>1</c:v>
                </c:pt>
                <c:pt idx="57875">
                  <c:v>1</c:v>
                </c:pt>
                <c:pt idx="57876">
                  <c:v>1</c:v>
                </c:pt>
                <c:pt idx="57877">
                  <c:v>1</c:v>
                </c:pt>
                <c:pt idx="57878">
                  <c:v>1</c:v>
                </c:pt>
                <c:pt idx="57879">
                  <c:v>1</c:v>
                </c:pt>
                <c:pt idx="57880">
                  <c:v>1</c:v>
                </c:pt>
                <c:pt idx="57881">
                  <c:v>1</c:v>
                </c:pt>
                <c:pt idx="57882">
                  <c:v>1</c:v>
                </c:pt>
                <c:pt idx="57883">
                  <c:v>1</c:v>
                </c:pt>
                <c:pt idx="57884">
                  <c:v>1</c:v>
                </c:pt>
                <c:pt idx="57885">
                  <c:v>1</c:v>
                </c:pt>
                <c:pt idx="57886">
                  <c:v>1</c:v>
                </c:pt>
                <c:pt idx="57887">
                  <c:v>1</c:v>
                </c:pt>
                <c:pt idx="57888">
                  <c:v>1</c:v>
                </c:pt>
                <c:pt idx="57889">
                  <c:v>1</c:v>
                </c:pt>
                <c:pt idx="57890">
                  <c:v>1</c:v>
                </c:pt>
                <c:pt idx="57891">
                  <c:v>1</c:v>
                </c:pt>
                <c:pt idx="57892">
                  <c:v>1</c:v>
                </c:pt>
                <c:pt idx="57893">
                  <c:v>1</c:v>
                </c:pt>
                <c:pt idx="57894">
                  <c:v>1</c:v>
                </c:pt>
                <c:pt idx="57895">
                  <c:v>1</c:v>
                </c:pt>
                <c:pt idx="57896">
                  <c:v>1</c:v>
                </c:pt>
                <c:pt idx="57897">
                  <c:v>1</c:v>
                </c:pt>
                <c:pt idx="57898">
                  <c:v>0.85714285700000004</c:v>
                </c:pt>
                <c:pt idx="57899">
                  <c:v>0.85714285700000004</c:v>
                </c:pt>
                <c:pt idx="57900">
                  <c:v>1</c:v>
                </c:pt>
                <c:pt idx="57901">
                  <c:v>1</c:v>
                </c:pt>
                <c:pt idx="57902">
                  <c:v>1</c:v>
                </c:pt>
                <c:pt idx="57903">
                  <c:v>1</c:v>
                </c:pt>
                <c:pt idx="57904">
                  <c:v>1</c:v>
                </c:pt>
                <c:pt idx="57905">
                  <c:v>1</c:v>
                </c:pt>
                <c:pt idx="57906">
                  <c:v>1</c:v>
                </c:pt>
                <c:pt idx="57907">
                  <c:v>1</c:v>
                </c:pt>
                <c:pt idx="57908">
                  <c:v>1</c:v>
                </c:pt>
                <c:pt idx="57909">
                  <c:v>0.85714285700000004</c:v>
                </c:pt>
                <c:pt idx="57910">
                  <c:v>1</c:v>
                </c:pt>
                <c:pt idx="57911">
                  <c:v>1</c:v>
                </c:pt>
                <c:pt idx="57912">
                  <c:v>0.85714285700000004</c:v>
                </c:pt>
                <c:pt idx="57913">
                  <c:v>1</c:v>
                </c:pt>
                <c:pt idx="57914">
                  <c:v>1</c:v>
                </c:pt>
                <c:pt idx="57915">
                  <c:v>1</c:v>
                </c:pt>
                <c:pt idx="57916">
                  <c:v>1</c:v>
                </c:pt>
                <c:pt idx="57917">
                  <c:v>1</c:v>
                </c:pt>
                <c:pt idx="57918">
                  <c:v>1</c:v>
                </c:pt>
                <c:pt idx="57919">
                  <c:v>1</c:v>
                </c:pt>
                <c:pt idx="57920">
                  <c:v>0.85714285700000004</c:v>
                </c:pt>
                <c:pt idx="57921">
                  <c:v>1</c:v>
                </c:pt>
                <c:pt idx="57922">
                  <c:v>1</c:v>
                </c:pt>
                <c:pt idx="57923">
                  <c:v>1</c:v>
                </c:pt>
                <c:pt idx="57924">
                  <c:v>1</c:v>
                </c:pt>
                <c:pt idx="57925">
                  <c:v>1</c:v>
                </c:pt>
                <c:pt idx="57926">
                  <c:v>0.85714285700000004</c:v>
                </c:pt>
                <c:pt idx="57927">
                  <c:v>1</c:v>
                </c:pt>
                <c:pt idx="57928">
                  <c:v>1</c:v>
                </c:pt>
                <c:pt idx="57929">
                  <c:v>1</c:v>
                </c:pt>
                <c:pt idx="57930">
                  <c:v>1</c:v>
                </c:pt>
                <c:pt idx="57931">
                  <c:v>0.85714285700000004</c:v>
                </c:pt>
                <c:pt idx="57932">
                  <c:v>1</c:v>
                </c:pt>
                <c:pt idx="57933">
                  <c:v>0.85714285700000004</c:v>
                </c:pt>
                <c:pt idx="57934">
                  <c:v>1</c:v>
                </c:pt>
                <c:pt idx="57935">
                  <c:v>1</c:v>
                </c:pt>
                <c:pt idx="57936">
                  <c:v>1</c:v>
                </c:pt>
                <c:pt idx="57937">
                  <c:v>1</c:v>
                </c:pt>
                <c:pt idx="57938">
                  <c:v>1</c:v>
                </c:pt>
                <c:pt idx="57939">
                  <c:v>1</c:v>
                </c:pt>
                <c:pt idx="57940">
                  <c:v>1</c:v>
                </c:pt>
                <c:pt idx="57941">
                  <c:v>1</c:v>
                </c:pt>
                <c:pt idx="57942">
                  <c:v>1</c:v>
                </c:pt>
                <c:pt idx="57943">
                  <c:v>1</c:v>
                </c:pt>
                <c:pt idx="57944">
                  <c:v>1</c:v>
                </c:pt>
                <c:pt idx="57945">
                  <c:v>1</c:v>
                </c:pt>
                <c:pt idx="57946">
                  <c:v>1</c:v>
                </c:pt>
                <c:pt idx="57947">
                  <c:v>1</c:v>
                </c:pt>
                <c:pt idx="57948">
                  <c:v>1</c:v>
                </c:pt>
                <c:pt idx="57949">
                  <c:v>1</c:v>
                </c:pt>
                <c:pt idx="57950">
                  <c:v>1</c:v>
                </c:pt>
                <c:pt idx="57951">
                  <c:v>1</c:v>
                </c:pt>
                <c:pt idx="57952">
                  <c:v>1</c:v>
                </c:pt>
                <c:pt idx="57953">
                  <c:v>1</c:v>
                </c:pt>
                <c:pt idx="57954">
                  <c:v>1</c:v>
                </c:pt>
                <c:pt idx="57955">
                  <c:v>1</c:v>
                </c:pt>
                <c:pt idx="57956">
                  <c:v>1</c:v>
                </c:pt>
                <c:pt idx="57957">
                  <c:v>1</c:v>
                </c:pt>
                <c:pt idx="57958">
                  <c:v>1</c:v>
                </c:pt>
                <c:pt idx="57959">
                  <c:v>1</c:v>
                </c:pt>
                <c:pt idx="57960">
                  <c:v>1</c:v>
                </c:pt>
                <c:pt idx="57961">
                  <c:v>1</c:v>
                </c:pt>
                <c:pt idx="57962">
                  <c:v>1</c:v>
                </c:pt>
                <c:pt idx="57963">
                  <c:v>1</c:v>
                </c:pt>
                <c:pt idx="57964">
                  <c:v>1</c:v>
                </c:pt>
                <c:pt idx="57965">
                  <c:v>1</c:v>
                </c:pt>
                <c:pt idx="57966">
                  <c:v>1</c:v>
                </c:pt>
                <c:pt idx="57967">
                  <c:v>1</c:v>
                </c:pt>
                <c:pt idx="57968">
                  <c:v>1</c:v>
                </c:pt>
                <c:pt idx="57969">
                  <c:v>1</c:v>
                </c:pt>
                <c:pt idx="57970">
                  <c:v>1</c:v>
                </c:pt>
                <c:pt idx="57971">
                  <c:v>1</c:v>
                </c:pt>
                <c:pt idx="57972">
                  <c:v>1</c:v>
                </c:pt>
                <c:pt idx="57973">
                  <c:v>1</c:v>
                </c:pt>
                <c:pt idx="57974">
                  <c:v>1</c:v>
                </c:pt>
                <c:pt idx="57975">
                  <c:v>0.85714285700000004</c:v>
                </c:pt>
                <c:pt idx="57976">
                  <c:v>1</c:v>
                </c:pt>
                <c:pt idx="57977">
                  <c:v>1</c:v>
                </c:pt>
                <c:pt idx="57978">
                  <c:v>1</c:v>
                </c:pt>
                <c:pt idx="57979">
                  <c:v>1</c:v>
                </c:pt>
                <c:pt idx="57980">
                  <c:v>1</c:v>
                </c:pt>
                <c:pt idx="57981">
                  <c:v>1</c:v>
                </c:pt>
                <c:pt idx="57982">
                  <c:v>1</c:v>
                </c:pt>
                <c:pt idx="57983">
                  <c:v>1</c:v>
                </c:pt>
                <c:pt idx="57984">
                  <c:v>1</c:v>
                </c:pt>
                <c:pt idx="57985">
                  <c:v>1</c:v>
                </c:pt>
                <c:pt idx="57986">
                  <c:v>1</c:v>
                </c:pt>
                <c:pt idx="57987">
                  <c:v>0.85714285700000004</c:v>
                </c:pt>
                <c:pt idx="57988">
                  <c:v>1</c:v>
                </c:pt>
                <c:pt idx="57989">
                  <c:v>1</c:v>
                </c:pt>
                <c:pt idx="57990">
                  <c:v>1</c:v>
                </c:pt>
                <c:pt idx="57991">
                  <c:v>1</c:v>
                </c:pt>
                <c:pt idx="57992">
                  <c:v>1</c:v>
                </c:pt>
                <c:pt idx="57993">
                  <c:v>1</c:v>
                </c:pt>
                <c:pt idx="57994">
                  <c:v>1</c:v>
                </c:pt>
                <c:pt idx="57995">
                  <c:v>1</c:v>
                </c:pt>
                <c:pt idx="57996">
                  <c:v>1</c:v>
                </c:pt>
                <c:pt idx="57997">
                  <c:v>1</c:v>
                </c:pt>
                <c:pt idx="57998">
                  <c:v>1</c:v>
                </c:pt>
                <c:pt idx="57999">
                  <c:v>1</c:v>
                </c:pt>
                <c:pt idx="58000">
                  <c:v>1</c:v>
                </c:pt>
                <c:pt idx="58001">
                  <c:v>1</c:v>
                </c:pt>
                <c:pt idx="58002">
                  <c:v>1</c:v>
                </c:pt>
                <c:pt idx="58003">
                  <c:v>1</c:v>
                </c:pt>
                <c:pt idx="58004">
                  <c:v>1</c:v>
                </c:pt>
                <c:pt idx="58005">
                  <c:v>1</c:v>
                </c:pt>
                <c:pt idx="58006">
                  <c:v>1</c:v>
                </c:pt>
                <c:pt idx="58007">
                  <c:v>1</c:v>
                </c:pt>
                <c:pt idx="58008">
                  <c:v>1</c:v>
                </c:pt>
                <c:pt idx="58009">
                  <c:v>1</c:v>
                </c:pt>
                <c:pt idx="58010">
                  <c:v>1</c:v>
                </c:pt>
                <c:pt idx="58011">
                  <c:v>1</c:v>
                </c:pt>
                <c:pt idx="58012">
                  <c:v>1</c:v>
                </c:pt>
                <c:pt idx="58013">
                  <c:v>1</c:v>
                </c:pt>
                <c:pt idx="58014">
                  <c:v>1</c:v>
                </c:pt>
                <c:pt idx="58015">
                  <c:v>1</c:v>
                </c:pt>
                <c:pt idx="58016">
                  <c:v>1</c:v>
                </c:pt>
                <c:pt idx="58017">
                  <c:v>1</c:v>
                </c:pt>
                <c:pt idx="58018">
                  <c:v>1</c:v>
                </c:pt>
                <c:pt idx="58019">
                  <c:v>1</c:v>
                </c:pt>
                <c:pt idx="58020">
                  <c:v>1</c:v>
                </c:pt>
                <c:pt idx="58021">
                  <c:v>1</c:v>
                </c:pt>
                <c:pt idx="58022">
                  <c:v>1</c:v>
                </c:pt>
                <c:pt idx="58023">
                  <c:v>1</c:v>
                </c:pt>
                <c:pt idx="58024">
                  <c:v>1</c:v>
                </c:pt>
                <c:pt idx="58025">
                  <c:v>1</c:v>
                </c:pt>
                <c:pt idx="58026">
                  <c:v>1</c:v>
                </c:pt>
                <c:pt idx="58027">
                  <c:v>1</c:v>
                </c:pt>
                <c:pt idx="58028">
                  <c:v>1</c:v>
                </c:pt>
                <c:pt idx="58029">
                  <c:v>1</c:v>
                </c:pt>
                <c:pt idx="58030">
                  <c:v>1</c:v>
                </c:pt>
                <c:pt idx="58031">
                  <c:v>1</c:v>
                </c:pt>
                <c:pt idx="58032">
                  <c:v>0.85714285700000004</c:v>
                </c:pt>
                <c:pt idx="58033">
                  <c:v>1</c:v>
                </c:pt>
                <c:pt idx="58034">
                  <c:v>1</c:v>
                </c:pt>
                <c:pt idx="58035">
                  <c:v>1</c:v>
                </c:pt>
                <c:pt idx="58036">
                  <c:v>1</c:v>
                </c:pt>
                <c:pt idx="58037">
                  <c:v>1</c:v>
                </c:pt>
                <c:pt idx="58038">
                  <c:v>1</c:v>
                </c:pt>
                <c:pt idx="58039">
                  <c:v>1</c:v>
                </c:pt>
                <c:pt idx="58040">
                  <c:v>1</c:v>
                </c:pt>
                <c:pt idx="58041">
                  <c:v>1</c:v>
                </c:pt>
                <c:pt idx="58042">
                  <c:v>1</c:v>
                </c:pt>
                <c:pt idx="58043">
                  <c:v>1</c:v>
                </c:pt>
                <c:pt idx="58044">
                  <c:v>1</c:v>
                </c:pt>
                <c:pt idx="58045">
                  <c:v>1</c:v>
                </c:pt>
                <c:pt idx="58046">
                  <c:v>1</c:v>
                </c:pt>
                <c:pt idx="58047">
                  <c:v>1</c:v>
                </c:pt>
                <c:pt idx="58048">
                  <c:v>1</c:v>
                </c:pt>
                <c:pt idx="58049">
                  <c:v>1</c:v>
                </c:pt>
                <c:pt idx="58050">
                  <c:v>1</c:v>
                </c:pt>
                <c:pt idx="58051">
                  <c:v>1</c:v>
                </c:pt>
                <c:pt idx="58052">
                  <c:v>1</c:v>
                </c:pt>
                <c:pt idx="58053">
                  <c:v>1</c:v>
                </c:pt>
                <c:pt idx="58054">
                  <c:v>1</c:v>
                </c:pt>
                <c:pt idx="58055">
                  <c:v>1</c:v>
                </c:pt>
                <c:pt idx="58056">
                  <c:v>1</c:v>
                </c:pt>
                <c:pt idx="58057">
                  <c:v>1</c:v>
                </c:pt>
                <c:pt idx="58058">
                  <c:v>1</c:v>
                </c:pt>
                <c:pt idx="58059">
                  <c:v>1</c:v>
                </c:pt>
                <c:pt idx="58060">
                  <c:v>1</c:v>
                </c:pt>
                <c:pt idx="58061">
                  <c:v>1</c:v>
                </c:pt>
                <c:pt idx="58062">
                  <c:v>1</c:v>
                </c:pt>
                <c:pt idx="58063">
                  <c:v>1</c:v>
                </c:pt>
                <c:pt idx="58064">
                  <c:v>1</c:v>
                </c:pt>
                <c:pt idx="58065">
                  <c:v>1</c:v>
                </c:pt>
                <c:pt idx="58066">
                  <c:v>1</c:v>
                </c:pt>
                <c:pt idx="58067">
                  <c:v>1</c:v>
                </c:pt>
                <c:pt idx="58068">
                  <c:v>1</c:v>
                </c:pt>
                <c:pt idx="58069">
                  <c:v>0.71428571399999996</c:v>
                </c:pt>
                <c:pt idx="58070">
                  <c:v>1</c:v>
                </c:pt>
                <c:pt idx="58071">
                  <c:v>1</c:v>
                </c:pt>
                <c:pt idx="58072">
                  <c:v>1</c:v>
                </c:pt>
                <c:pt idx="58073">
                  <c:v>1</c:v>
                </c:pt>
                <c:pt idx="58074">
                  <c:v>1</c:v>
                </c:pt>
                <c:pt idx="58075">
                  <c:v>1</c:v>
                </c:pt>
                <c:pt idx="58076">
                  <c:v>1</c:v>
                </c:pt>
                <c:pt idx="58077">
                  <c:v>1</c:v>
                </c:pt>
                <c:pt idx="58078">
                  <c:v>1</c:v>
                </c:pt>
                <c:pt idx="58079">
                  <c:v>1</c:v>
                </c:pt>
                <c:pt idx="58080">
                  <c:v>1</c:v>
                </c:pt>
                <c:pt idx="58081">
                  <c:v>1</c:v>
                </c:pt>
                <c:pt idx="58082">
                  <c:v>1</c:v>
                </c:pt>
                <c:pt idx="58083">
                  <c:v>1</c:v>
                </c:pt>
                <c:pt idx="58084">
                  <c:v>1</c:v>
                </c:pt>
                <c:pt idx="58085">
                  <c:v>1</c:v>
                </c:pt>
                <c:pt idx="58086">
                  <c:v>1</c:v>
                </c:pt>
                <c:pt idx="58087">
                  <c:v>1</c:v>
                </c:pt>
                <c:pt idx="58088">
                  <c:v>1</c:v>
                </c:pt>
                <c:pt idx="58089">
                  <c:v>1</c:v>
                </c:pt>
                <c:pt idx="58090">
                  <c:v>1</c:v>
                </c:pt>
                <c:pt idx="58091">
                  <c:v>1</c:v>
                </c:pt>
                <c:pt idx="58092">
                  <c:v>1</c:v>
                </c:pt>
                <c:pt idx="58093">
                  <c:v>1</c:v>
                </c:pt>
                <c:pt idx="58094">
                  <c:v>1</c:v>
                </c:pt>
                <c:pt idx="58095">
                  <c:v>1</c:v>
                </c:pt>
                <c:pt idx="58096">
                  <c:v>1</c:v>
                </c:pt>
                <c:pt idx="58097">
                  <c:v>1</c:v>
                </c:pt>
                <c:pt idx="58098">
                  <c:v>1</c:v>
                </c:pt>
                <c:pt idx="58099">
                  <c:v>1</c:v>
                </c:pt>
                <c:pt idx="58100">
                  <c:v>1</c:v>
                </c:pt>
                <c:pt idx="58101">
                  <c:v>1</c:v>
                </c:pt>
                <c:pt idx="58102">
                  <c:v>1</c:v>
                </c:pt>
                <c:pt idx="58103">
                  <c:v>1</c:v>
                </c:pt>
                <c:pt idx="58104">
                  <c:v>1</c:v>
                </c:pt>
                <c:pt idx="58105">
                  <c:v>1</c:v>
                </c:pt>
                <c:pt idx="58106">
                  <c:v>1</c:v>
                </c:pt>
                <c:pt idx="58107">
                  <c:v>0.85714285700000004</c:v>
                </c:pt>
                <c:pt idx="58108">
                  <c:v>1</c:v>
                </c:pt>
                <c:pt idx="58109">
                  <c:v>1</c:v>
                </c:pt>
                <c:pt idx="58110">
                  <c:v>1</c:v>
                </c:pt>
                <c:pt idx="58111">
                  <c:v>1</c:v>
                </c:pt>
                <c:pt idx="58112">
                  <c:v>1</c:v>
                </c:pt>
                <c:pt idx="58113">
                  <c:v>1</c:v>
                </c:pt>
                <c:pt idx="58114">
                  <c:v>1</c:v>
                </c:pt>
                <c:pt idx="58115">
                  <c:v>1</c:v>
                </c:pt>
                <c:pt idx="58116">
                  <c:v>1</c:v>
                </c:pt>
                <c:pt idx="58117">
                  <c:v>1</c:v>
                </c:pt>
                <c:pt idx="58118">
                  <c:v>1</c:v>
                </c:pt>
                <c:pt idx="58119">
                  <c:v>1</c:v>
                </c:pt>
                <c:pt idx="58120">
                  <c:v>1</c:v>
                </c:pt>
                <c:pt idx="58121">
                  <c:v>1</c:v>
                </c:pt>
                <c:pt idx="58122">
                  <c:v>1</c:v>
                </c:pt>
                <c:pt idx="58123">
                  <c:v>1</c:v>
                </c:pt>
                <c:pt idx="58124">
                  <c:v>1</c:v>
                </c:pt>
                <c:pt idx="58125">
                  <c:v>1</c:v>
                </c:pt>
                <c:pt idx="58126">
                  <c:v>1</c:v>
                </c:pt>
                <c:pt idx="58127">
                  <c:v>1</c:v>
                </c:pt>
                <c:pt idx="58128">
                  <c:v>1</c:v>
                </c:pt>
                <c:pt idx="58129">
                  <c:v>1</c:v>
                </c:pt>
                <c:pt idx="58130">
                  <c:v>1</c:v>
                </c:pt>
                <c:pt idx="58131">
                  <c:v>1</c:v>
                </c:pt>
                <c:pt idx="58132">
                  <c:v>1</c:v>
                </c:pt>
                <c:pt idx="58133">
                  <c:v>1</c:v>
                </c:pt>
                <c:pt idx="58134">
                  <c:v>1</c:v>
                </c:pt>
                <c:pt idx="58135">
                  <c:v>1</c:v>
                </c:pt>
                <c:pt idx="58136">
                  <c:v>1</c:v>
                </c:pt>
                <c:pt idx="58137">
                  <c:v>1</c:v>
                </c:pt>
                <c:pt idx="58138">
                  <c:v>0.85714285700000004</c:v>
                </c:pt>
                <c:pt idx="58139">
                  <c:v>1</c:v>
                </c:pt>
                <c:pt idx="58140">
                  <c:v>1</c:v>
                </c:pt>
                <c:pt idx="58141">
                  <c:v>1</c:v>
                </c:pt>
                <c:pt idx="58142">
                  <c:v>1</c:v>
                </c:pt>
                <c:pt idx="58143">
                  <c:v>1</c:v>
                </c:pt>
                <c:pt idx="58144">
                  <c:v>1</c:v>
                </c:pt>
                <c:pt idx="58145">
                  <c:v>1</c:v>
                </c:pt>
                <c:pt idx="58146">
                  <c:v>0.85714285700000004</c:v>
                </c:pt>
                <c:pt idx="58147">
                  <c:v>1</c:v>
                </c:pt>
                <c:pt idx="58148">
                  <c:v>1</c:v>
                </c:pt>
                <c:pt idx="58149">
                  <c:v>1</c:v>
                </c:pt>
                <c:pt idx="58150">
                  <c:v>1</c:v>
                </c:pt>
                <c:pt idx="58151">
                  <c:v>0.85714285700000004</c:v>
                </c:pt>
                <c:pt idx="58152">
                  <c:v>1</c:v>
                </c:pt>
                <c:pt idx="58153">
                  <c:v>1</c:v>
                </c:pt>
                <c:pt idx="58154">
                  <c:v>1</c:v>
                </c:pt>
                <c:pt idx="58155">
                  <c:v>1</c:v>
                </c:pt>
                <c:pt idx="58156">
                  <c:v>1</c:v>
                </c:pt>
                <c:pt idx="58157">
                  <c:v>1</c:v>
                </c:pt>
                <c:pt idx="58158">
                  <c:v>1</c:v>
                </c:pt>
                <c:pt idx="58159">
                  <c:v>1</c:v>
                </c:pt>
                <c:pt idx="58160">
                  <c:v>1</c:v>
                </c:pt>
                <c:pt idx="58161">
                  <c:v>1</c:v>
                </c:pt>
                <c:pt idx="58162">
                  <c:v>1</c:v>
                </c:pt>
                <c:pt idx="58163">
                  <c:v>1</c:v>
                </c:pt>
                <c:pt idx="58164">
                  <c:v>1</c:v>
                </c:pt>
                <c:pt idx="58165">
                  <c:v>1</c:v>
                </c:pt>
                <c:pt idx="58166">
                  <c:v>1</c:v>
                </c:pt>
                <c:pt idx="58167">
                  <c:v>1</c:v>
                </c:pt>
                <c:pt idx="58168">
                  <c:v>1</c:v>
                </c:pt>
                <c:pt idx="58169">
                  <c:v>1</c:v>
                </c:pt>
                <c:pt idx="58170">
                  <c:v>1</c:v>
                </c:pt>
                <c:pt idx="58171">
                  <c:v>1</c:v>
                </c:pt>
                <c:pt idx="58172">
                  <c:v>1</c:v>
                </c:pt>
                <c:pt idx="58173">
                  <c:v>1</c:v>
                </c:pt>
                <c:pt idx="58174">
                  <c:v>1</c:v>
                </c:pt>
                <c:pt idx="58175">
                  <c:v>1</c:v>
                </c:pt>
                <c:pt idx="58176">
                  <c:v>1</c:v>
                </c:pt>
                <c:pt idx="58177">
                  <c:v>1</c:v>
                </c:pt>
                <c:pt idx="58178">
                  <c:v>1</c:v>
                </c:pt>
                <c:pt idx="58179">
                  <c:v>1</c:v>
                </c:pt>
                <c:pt idx="58180">
                  <c:v>1</c:v>
                </c:pt>
                <c:pt idx="58181">
                  <c:v>1</c:v>
                </c:pt>
                <c:pt idx="58182">
                  <c:v>1</c:v>
                </c:pt>
                <c:pt idx="58183">
                  <c:v>1</c:v>
                </c:pt>
                <c:pt idx="58184">
                  <c:v>1</c:v>
                </c:pt>
                <c:pt idx="58185">
                  <c:v>1</c:v>
                </c:pt>
                <c:pt idx="58186">
                  <c:v>1</c:v>
                </c:pt>
                <c:pt idx="58187">
                  <c:v>1</c:v>
                </c:pt>
                <c:pt idx="58188">
                  <c:v>1</c:v>
                </c:pt>
                <c:pt idx="58189">
                  <c:v>1</c:v>
                </c:pt>
                <c:pt idx="58190">
                  <c:v>1</c:v>
                </c:pt>
                <c:pt idx="58191">
                  <c:v>1</c:v>
                </c:pt>
                <c:pt idx="58192">
                  <c:v>1</c:v>
                </c:pt>
                <c:pt idx="58193">
                  <c:v>1</c:v>
                </c:pt>
                <c:pt idx="58194">
                  <c:v>1</c:v>
                </c:pt>
                <c:pt idx="58195">
                  <c:v>1</c:v>
                </c:pt>
                <c:pt idx="58196">
                  <c:v>1</c:v>
                </c:pt>
                <c:pt idx="58197">
                  <c:v>1</c:v>
                </c:pt>
                <c:pt idx="58198">
                  <c:v>1</c:v>
                </c:pt>
                <c:pt idx="58199">
                  <c:v>1</c:v>
                </c:pt>
                <c:pt idx="58200">
                  <c:v>1</c:v>
                </c:pt>
                <c:pt idx="58201">
                  <c:v>1</c:v>
                </c:pt>
                <c:pt idx="58202">
                  <c:v>1</c:v>
                </c:pt>
                <c:pt idx="58203">
                  <c:v>1</c:v>
                </c:pt>
                <c:pt idx="58204">
                  <c:v>1</c:v>
                </c:pt>
                <c:pt idx="58205">
                  <c:v>1</c:v>
                </c:pt>
                <c:pt idx="58206">
                  <c:v>1</c:v>
                </c:pt>
                <c:pt idx="58207">
                  <c:v>1</c:v>
                </c:pt>
                <c:pt idx="58208">
                  <c:v>1</c:v>
                </c:pt>
                <c:pt idx="58209">
                  <c:v>1</c:v>
                </c:pt>
                <c:pt idx="58210">
                  <c:v>1</c:v>
                </c:pt>
                <c:pt idx="58211">
                  <c:v>1</c:v>
                </c:pt>
                <c:pt idx="58212">
                  <c:v>1</c:v>
                </c:pt>
                <c:pt idx="58213">
                  <c:v>1</c:v>
                </c:pt>
                <c:pt idx="58214">
                  <c:v>1</c:v>
                </c:pt>
                <c:pt idx="58215">
                  <c:v>1</c:v>
                </c:pt>
                <c:pt idx="58216">
                  <c:v>1</c:v>
                </c:pt>
                <c:pt idx="58217">
                  <c:v>1</c:v>
                </c:pt>
                <c:pt idx="58218">
                  <c:v>1</c:v>
                </c:pt>
                <c:pt idx="58219">
                  <c:v>1</c:v>
                </c:pt>
                <c:pt idx="58220">
                  <c:v>1</c:v>
                </c:pt>
                <c:pt idx="58221">
                  <c:v>1</c:v>
                </c:pt>
                <c:pt idx="58222">
                  <c:v>1</c:v>
                </c:pt>
                <c:pt idx="58223">
                  <c:v>1</c:v>
                </c:pt>
                <c:pt idx="58224">
                  <c:v>1</c:v>
                </c:pt>
                <c:pt idx="58225">
                  <c:v>1</c:v>
                </c:pt>
                <c:pt idx="58226">
                  <c:v>1</c:v>
                </c:pt>
                <c:pt idx="58227">
                  <c:v>1</c:v>
                </c:pt>
                <c:pt idx="58228">
                  <c:v>1</c:v>
                </c:pt>
                <c:pt idx="58229">
                  <c:v>1</c:v>
                </c:pt>
                <c:pt idx="58230">
                  <c:v>1</c:v>
                </c:pt>
                <c:pt idx="58231">
                  <c:v>1</c:v>
                </c:pt>
                <c:pt idx="58232">
                  <c:v>1</c:v>
                </c:pt>
                <c:pt idx="58233">
                  <c:v>1</c:v>
                </c:pt>
                <c:pt idx="58234">
                  <c:v>1</c:v>
                </c:pt>
                <c:pt idx="58235">
                  <c:v>1</c:v>
                </c:pt>
                <c:pt idx="58236">
                  <c:v>1</c:v>
                </c:pt>
                <c:pt idx="58237">
                  <c:v>0.14285714299999999</c:v>
                </c:pt>
                <c:pt idx="58238">
                  <c:v>1</c:v>
                </c:pt>
                <c:pt idx="58239">
                  <c:v>1</c:v>
                </c:pt>
                <c:pt idx="58240">
                  <c:v>1</c:v>
                </c:pt>
                <c:pt idx="58241">
                  <c:v>1</c:v>
                </c:pt>
                <c:pt idx="58242">
                  <c:v>1</c:v>
                </c:pt>
                <c:pt idx="58243">
                  <c:v>1</c:v>
                </c:pt>
                <c:pt idx="58244">
                  <c:v>1</c:v>
                </c:pt>
                <c:pt idx="58245">
                  <c:v>1</c:v>
                </c:pt>
                <c:pt idx="58246">
                  <c:v>1</c:v>
                </c:pt>
                <c:pt idx="58247">
                  <c:v>1</c:v>
                </c:pt>
                <c:pt idx="58248">
                  <c:v>1</c:v>
                </c:pt>
                <c:pt idx="58249">
                  <c:v>1</c:v>
                </c:pt>
                <c:pt idx="58250">
                  <c:v>1</c:v>
                </c:pt>
                <c:pt idx="58251">
                  <c:v>1</c:v>
                </c:pt>
                <c:pt idx="58252">
                  <c:v>1</c:v>
                </c:pt>
                <c:pt idx="58253">
                  <c:v>1</c:v>
                </c:pt>
                <c:pt idx="58254">
                  <c:v>1</c:v>
                </c:pt>
                <c:pt idx="58255">
                  <c:v>1</c:v>
                </c:pt>
                <c:pt idx="58256">
                  <c:v>1</c:v>
                </c:pt>
                <c:pt idx="58257">
                  <c:v>1</c:v>
                </c:pt>
                <c:pt idx="58258">
                  <c:v>1</c:v>
                </c:pt>
                <c:pt idx="58259">
                  <c:v>1</c:v>
                </c:pt>
                <c:pt idx="58260">
                  <c:v>1</c:v>
                </c:pt>
                <c:pt idx="58261">
                  <c:v>1</c:v>
                </c:pt>
                <c:pt idx="58262">
                  <c:v>1</c:v>
                </c:pt>
                <c:pt idx="58263">
                  <c:v>1</c:v>
                </c:pt>
                <c:pt idx="58264">
                  <c:v>1</c:v>
                </c:pt>
                <c:pt idx="58265">
                  <c:v>1</c:v>
                </c:pt>
                <c:pt idx="58266">
                  <c:v>0.85714285700000004</c:v>
                </c:pt>
                <c:pt idx="58267">
                  <c:v>1</c:v>
                </c:pt>
                <c:pt idx="58268">
                  <c:v>1</c:v>
                </c:pt>
                <c:pt idx="58269">
                  <c:v>1</c:v>
                </c:pt>
                <c:pt idx="58270">
                  <c:v>1</c:v>
                </c:pt>
                <c:pt idx="58271">
                  <c:v>1</c:v>
                </c:pt>
                <c:pt idx="58272">
                  <c:v>1</c:v>
                </c:pt>
                <c:pt idx="58273">
                  <c:v>1</c:v>
                </c:pt>
                <c:pt idx="58274">
                  <c:v>1</c:v>
                </c:pt>
                <c:pt idx="58275">
                  <c:v>1</c:v>
                </c:pt>
                <c:pt idx="58276">
                  <c:v>1</c:v>
                </c:pt>
                <c:pt idx="58277">
                  <c:v>1</c:v>
                </c:pt>
                <c:pt idx="58278">
                  <c:v>1</c:v>
                </c:pt>
                <c:pt idx="58279">
                  <c:v>1</c:v>
                </c:pt>
                <c:pt idx="58280">
                  <c:v>1</c:v>
                </c:pt>
                <c:pt idx="58281">
                  <c:v>1</c:v>
                </c:pt>
                <c:pt idx="58282">
                  <c:v>1</c:v>
                </c:pt>
                <c:pt idx="58283">
                  <c:v>1</c:v>
                </c:pt>
                <c:pt idx="58284">
                  <c:v>1</c:v>
                </c:pt>
                <c:pt idx="58285">
                  <c:v>1</c:v>
                </c:pt>
                <c:pt idx="58286">
                  <c:v>1</c:v>
                </c:pt>
                <c:pt idx="58287">
                  <c:v>1</c:v>
                </c:pt>
                <c:pt idx="58288">
                  <c:v>1</c:v>
                </c:pt>
                <c:pt idx="58289">
                  <c:v>1</c:v>
                </c:pt>
                <c:pt idx="58290">
                  <c:v>1</c:v>
                </c:pt>
                <c:pt idx="58291">
                  <c:v>1</c:v>
                </c:pt>
                <c:pt idx="58292">
                  <c:v>1</c:v>
                </c:pt>
                <c:pt idx="58293">
                  <c:v>1</c:v>
                </c:pt>
                <c:pt idx="58294">
                  <c:v>1</c:v>
                </c:pt>
                <c:pt idx="58295">
                  <c:v>1</c:v>
                </c:pt>
                <c:pt idx="58296">
                  <c:v>1</c:v>
                </c:pt>
                <c:pt idx="58297">
                  <c:v>1</c:v>
                </c:pt>
                <c:pt idx="58298">
                  <c:v>1</c:v>
                </c:pt>
                <c:pt idx="58299">
                  <c:v>1</c:v>
                </c:pt>
                <c:pt idx="58300">
                  <c:v>1</c:v>
                </c:pt>
                <c:pt idx="58301">
                  <c:v>1</c:v>
                </c:pt>
                <c:pt idx="58302">
                  <c:v>1</c:v>
                </c:pt>
                <c:pt idx="58303">
                  <c:v>1</c:v>
                </c:pt>
                <c:pt idx="58304">
                  <c:v>1</c:v>
                </c:pt>
                <c:pt idx="58305">
                  <c:v>0.85714285700000004</c:v>
                </c:pt>
                <c:pt idx="58306">
                  <c:v>1</c:v>
                </c:pt>
                <c:pt idx="58307">
                  <c:v>1</c:v>
                </c:pt>
                <c:pt idx="58308">
                  <c:v>1</c:v>
                </c:pt>
                <c:pt idx="58309">
                  <c:v>1</c:v>
                </c:pt>
                <c:pt idx="58310">
                  <c:v>1</c:v>
                </c:pt>
                <c:pt idx="58311">
                  <c:v>1</c:v>
                </c:pt>
                <c:pt idx="58312">
                  <c:v>0.85714285700000004</c:v>
                </c:pt>
                <c:pt idx="58313">
                  <c:v>1</c:v>
                </c:pt>
                <c:pt idx="58314">
                  <c:v>1</c:v>
                </c:pt>
                <c:pt idx="58315">
                  <c:v>1</c:v>
                </c:pt>
                <c:pt idx="58316">
                  <c:v>1</c:v>
                </c:pt>
                <c:pt idx="58317">
                  <c:v>1</c:v>
                </c:pt>
                <c:pt idx="58318">
                  <c:v>1</c:v>
                </c:pt>
                <c:pt idx="58319">
                  <c:v>1</c:v>
                </c:pt>
                <c:pt idx="58320">
                  <c:v>1</c:v>
                </c:pt>
                <c:pt idx="58321">
                  <c:v>1</c:v>
                </c:pt>
                <c:pt idx="58322">
                  <c:v>1</c:v>
                </c:pt>
                <c:pt idx="58323">
                  <c:v>0.85714285700000004</c:v>
                </c:pt>
                <c:pt idx="58324">
                  <c:v>0.85714285700000004</c:v>
                </c:pt>
                <c:pt idx="58325">
                  <c:v>1</c:v>
                </c:pt>
                <c:pt idx="58326">
                  <c:v>1</c:v>
                </c:pt>
                <c:pt idx="58327">
                  <c:v>1</c:v>
                </c:pt>
                <c:pt idx="58328">
                  <c:v>1</c:v>
                </c:pt>
                <c:pt idx="58329">
                  <c:v>1</c:v>
                </c:pt>
                <c:pt idx="58330">
                  <c:v>1</c:v>
                </c:pt>
                <c:pt idx="58331">
                  <c:v>1</c:v>
                </c:pt>
                <c:pt idx="58332">
                  <c:v>1</c:v>
                </c:pt>
                <c:pt idx="58333">
                  <c:v>1</c:v>
                </c:pt>
                <c:pt idx="58334">
                  <c:v>1</c:v>
                </c:pt>
                <c:pt idx="58335">
                  <c:v>1</c:v>
                </c:pt>
                <c:pt idx="58336">
                  <c:v>1</c:v>
                </c:pt>
                <c:pt idx="58337">
                  <c:v>1</c:v>
                </c:pt>
                <c:pt idx="58338">
                  <c:v>1</c:v>
                </c:pt>
                <c:pt idx="58339">
                  <c:v>1</c:v>
                </c:pt>
                <c:pt idx="58340">
                  <c:v>1</c:v>
                </c:pt>
                <c:pt idx="58341">
                  <c:v>1</c:v>
                </c:pt>
                <c:pt idx="58342">
                  <c:v>1</c:v>
                </c:pt>
                <c:pt idx="58343">
                  <c:v>1</c:v>
                </c:pt>
                <c:pt idx="58344">
                  <c:v>1</c:v>
                </c:pt>
                <c:pt idx="58345">
                  <c:v>1</c:v>
                </c:pt>
                <c:pt idx="58346">
                  <c:v>1</c:v>
                </c:pt>
                <c:pt idx="58347">
                  <c:v>1</c:v>
                </c:pt>
                <c:pt idx="58348">
                  <c:v>1</c:v>
                </c:pt>
                <c:pt idx="58349">
                  <c:v>1</c:v>
                </c:pt>
                <c:pt idx="58350">
                  <c:v>1</c:v>
                </c:pt>
                <c:pt idx="58351">
                  <c:v>1</c:v>
                </c:pt>
                <c:pt idx="58352">
                  <c:v>1</c:v>
                </c:pt>
                <c:pt idx="58353">
                  <c:v>1</c:v>
                </c:pt>
                <c:pt idx="58354">
                  <c:v>1</c:v>
                </c:pt>
                <c:pt idx="58355">
                  <c:v>1</c:v>
                </c:pt>
                <c:pt idx="58356">
                  <c:v>1</c:v>
                </c:pt>
                <c:pt idx="58357">
                  <c:v>1</c:v>
                </c:pt>
                <c:pt idx="58358">
                  <c:v>1</c:v>
                </c:pt>
                <c:pt idx="58359">
                  <c:v>1</c:v>
                </c:pt>
                <c:pt idx="58360">
                  <c:v>1</c:v>
                </c:pt>
                <c:pt idx="58361">
                  <c:v>1</c:v>
                </c:pt>
                <c:pt idx="58362">
                  <c:v>1</c:v>
                </c:pt>
                <c:pt idx="58363">
                  <c:v>1</c:v>
                </c:pt>
                <c:pt idx="58364">
                  <c:v>1</c:v>
                </c:pt>
                <c:pt idx="58365">
                  <c:v>1</c:v>
                </c:pt>
                <c:pt idx="58366">
                  <c:v>1</c:v>
                </c:pt>
                <c:pt idx="58367">
                  <c:v>1</c:v>
                </c:pt>
                <c:pt idx="58368">
                  <c:v>1</c:v>
                </c:pt>
                <c:pt idx="58369">
                  <c:v>1</c:v>
                </c:pt>
                <c:pt idx="58370">
                  <c:v>1</c:v>
                </c:pt>
                <c:pt idx="58371">
                  <c:v>1</c:v>
                </c:pt>
                <c:pt idx="58372">
                  <c:v>0.85714285700000004</c:v>
                </c:pt>
                <c:pt idx="58373">
                  <c:v>1</c:v>
                </c:pt>
                <c:pt idx="58374">
                  <c:v>1</c:v>
                </c:pt>
                <c:pt idx="58375">
                  <c:v>1</c:v>
                </c:pt>
                <c:pt idx="58376">
                  <c:v>1</c:v>
                </c:pt>
                <c:pt idx="58377">
                  <c:v>1</c:v>
                </c:pt>
                <c:pt idx="58378">
                  <c:v>1</c:v>
                </c:pt>
                <c:pt idx="58379">
                  <c:v>1</c:v>
                </c:pt>
                <c:pt idx="58380">
                  <c:v>1</c:v>
                </c:pt>
                <c:pt idx="58381">
                  <c:v>1</c:v>
                </c:pt>
                <c:pt idx="58382">
                  <c:v>1</c:v>
                </c:pt>
                <c:pt idx="58383">
                  <c:v>1</c:v>
                </c:pt>
                <c:pt idx="58384">
                  <c:v>1</c:v>
                </c:pt>
                <c:pt idx="58385">
                  <c:v>1</c:v>
                </c:pt>
                <c:pt idx="58386">
                  <c:v>1</c:v>
                </c:pt>
                <c:pt idx="58387">
                  <c:v>1</c:v>
                </c:pt>
                <c:pt idx="58388">
                  <c:v>1</c:v>
                </c:pt>
                <c:pt idx="58389">
                  <c:v>1</c:v>
                </c:pt>
                <c:pt idx="58390">
                  <c:v>1</c:v>
                </c:pt>
                <c:pt idx="58391">
                  <c:v>1</c:v>
                </c:pt>
                <c:pt idx="58392">
                  <c:v>1</c:v>
                </c:pt>
                <c:pt idx="58393">
                  <c:v>1</c:v>
                </c:pt>
                <c:pt idx="58394">
                  <c:v>1</c:v>
                </c:pt>
                <c:pt idx="58395">
                  <c:v>1</c:v>
                </c:pt>
                <c:pt idx="58396">
                  <c:v>1</c:v>
                </c:pt>
                <c:pt idx="58397">
                  <c:v>1</c:v>
                </c:pt>
                <c:pt idx="58398">
                  <c:v>1</c:v>
                </c:pt>
                <c:pt idx="58399">
                  <c:v>1</c:v>
                </c:pt>
                <c:pt idx="58400">
                  <c:v>1</c:v>
                </c:pt>
                <c:pt idx="58401">
                  <c:v>1</c:v>
                </c:pt>
                <c:pt idx="58402">
                  <c:v>1</c:v>
                </c:pt>
                <c:pt idx="58403">
                  <c:v>1</c:v>
                </c:pt>
                <c:pt idx="58404">
                  <c:v>1</c:v>
                </c:pt>
                <c:pt idx="58405">
                  <c:v>1</c:v>
                </c:pt>
                <c:pt idx="58406">
                  <c:v>1</c:v>
                </c:pt>
                <c:pt idx="58407">
                  <c:v>1</c:v>
                </c:pt>
                <c:pt idx="58408">
                  <c:v>1</c:v>
                </c:pt>
                <c:pt idx="58409">
                  <c:v>1</c:v>
                </c:pt>
                <c:pt idx="58410">
                  <c:v>1</c:v>
                </c:pt>
                <c:pt idx="58411">
                  <c:v>1</c:v>
                </c:pt>
                <c:pt idx="58412">
                  <c:v>1</c:v>
                </c:pt>
                <c:pt idx="58413">
                  <c:v>1</c:v>
                </c:pt>
                <c:pt idx="58414">
                  <c:v>1</c:v>
                </c:pt>
                <c:pt idx="58415">
                  <c:v>1</c:v>
                </c:pt>
                <c:pt idx="58416">
                  <c:v>1</c:v>
                </c:pt>
                <c:pt idx="58417">
                  <c:v>1</c:v>
                </c:pt>
                <c:pt idx="58418">
                  <c:v>1</c:v>
                </c:pt>
                <c:pt idx="58419">
                  <c:v>1</c:v>
                </c:pt>
                <c:pt idx="58420">
                  <c:v>1</c:v>
                </c:pt>
                <c:pt idx="58421">
                  <c:v>1</c:v>
                </c:pt>
                <c:pt idx="58422">
                  <c:v>1</c:v>
                </c:pt>
                <c:pt idx="58423">
                  <c:v>1</c:v>
                </c:pt>
                <c:pt idx="58424">
                  <c:v>1</c:v>
                </c:pt>
                <c:pt idx="58425">
                  <c:v>1</c:v>
                </c:pt>
                <c:pt idx="58426">
                  <c:v>1</c:v>
                </c:pt>
                <c:pt idx="58427">
                  <c:v>1</c:v>
                </c:pt>
                <c:pt idx="58428">
                  <c:v>1</c:v>
                </c:pt>
                <c:pt idx="58429">
                  <c:v>1</c:v>
                </c:pt>
                <c:pt idx="58430">
                  <c:v>1</c:v>
                </c:pt>
                <c:pt idx="58431">
                  <c:v>0.85714285700000004</c:v>
                </c:pt>
                <c:pt idx="58432">
                  <c:v>1</c:v>
                </c:pt>
                <c:pt idx="58433">
                  <c:v>1</c:v>
                </c:pt>
                <c:pt idx="58434">
                  <c:v>1</c:v>
                </c:pt>
                <c:pt idx="58435">
                  <c:v>1</c:v>
                </c:pt>
                <c:pt idx="58436">
                  <c:v>1</c:v>
                </c:pt>
                <c:pt idx="58437">
                  <c:v>1</c:v>
                </c:pt>
                <c:pt idx="58438">
                  <c:v>1</c:v>
                </c:pt>
                <c:pt idx="58439">
                  <c:v>1</c:v>
                </c:pt>
                <c:pt idx="58440">
                  <c:v>1</c:v>
                </c:pt>
                <c:pt idx="58441">
                  <c:v>1</c:v>
                </c:pt>
                <c:pt idx="58442">
                  <c:v>1</c:v>
                </c:pt>
                <c:pt idx="58443">
                  <c:v>1</c:v>
                </c:pt>
                <c:pt idx="58444">
                  <c:v>1</c:v>
                </c:pt>
                <c:pt idx="58445">
                  <c:v>1</c:v>
                </c:pt>
                <c:pt idx="58446">
                  <c:v>1</c:v>
                </c:pt>
                <c:pt idx="58447">
                  <c:v>1</c:v>
                </c:pt>
                <c:pt idx="58448">
                  <c:v>1</c:v>
                </c:pt>
                <c:pt idx="58449">
                  <c:v>1</c:v>
                </c:pt>
                <c:pt idx="58450">
                  <c:v>1</c:v>
                </c:pt>
                <c:pt idx="58451">
                  <c:v>1</c:v>
                </c:pt>
                <c:pt idx="58452">
                  <c:v>1</c:v>
                </c:pt>
                <c:pt idx="58453">
                  <c:v>1</c:v>
                </c:pt>
                <c:pt idx="58454">
                  <c:v>1</c:v>
                </c:pt>
                <c:pt idx="58455">
                  <c:v>1</c:v>
                </c:pt>
                <c:pt idx="58456">
                  <c:v>0.85714285700000004</c:v>
                </c:pt>
                <c:pt idx="58457">
                  <c:v>0.85714285700000004</c:v>
                </c:pt>
                <c:pt idx="58458">
                  <c:v>1</c:v>
                </c:pt>
                <c:pt idx="58459">
                  <c:v>0.85714285700000004</c:v>
                </c:pt>
                <c:pt idx="58460">
                  <c:v>1</c:v>
                </c:pt>
                <c:pt idx="58461">
                  <c:v>1</c:v>
                </c:pt>
                <c:pt idx="58462">
                  <c:v>1</c:v>
                </c:pt>
                <c:pt idx="58463">
                  <c:v>1</c:v>
                </c:pt>
                <c:pt idx="58464">
                  <c:v>1</c:v>
                </c:pt>
                <c:pt idx="58465">
                  <c:v>1</c:v>
                </c:pt>
                <c:pt idx="58466">
                  <c:v>1</c:v>
                </c:pt>
                <c:pt idx="58467">
                  <c:v>1</c:v>
                </c:pt>
                <c:pt idx="58468">
                  <c:v>1</c:v>
                </c:pt>
                <c:pt idx="58469">
                  <c:v>1</c:v>
                </c:pt>
                <c:pt idx="58470">
                  <c:v>1</c:v>
                </c:pt>
                <c:pt idx="58471">
                  <c:v>1</c:v>
                </c:pt>
                <c:pt idx="58472">
                  <c:v>1</c:v>
                </c:pt>
                <c:pt idx="58473">
                  <c:v>1</c:v>
                </c:pt>
                <c:pt idx="58474">
                  <c:v>1</c:v>
                </c:pt>
                <c:pt idx="58475">
                  <c:v>1</c:v>
                </c:pt>
                <c:pt idx="58476">
                  <c:v>1</c:v>
                </c:pt>
                <c:pt idx="58477">
                  <c:v>1</c:v>
                </c:pt>
                <c:pt idx="58478">
                  <c:v>1</c:v>
                </c:pt>
                <c:pt idx="58479">
                  <c:v>1</c:v>
                </c:pt>
                <c:pt idx="58480">
                  <c:v>1</c:v>
                </c:pt>
                <c:pt idx="58481">
                  <c:v>1</c:v>
                </c:pt>
                <c:pt idx="58482">
                  <c:v>1</c:v>
                </c:pt>
                <c:pt idx="58483">
                  <c:v>1</c:v>
                </c:pt>
                <c:pt idx="58484">
                  <c:v>1</c:v>
                </c:pt>
                <c:pt idx="58485">
                  <c:v>1</c:v>
                </c:pt>
                <c:pt idx="58486">
                  <c:v>1</c:v>
                </c:pt>
                <c:pt idx="58487">
                  <c:v>1</c:v>
                </c:pt>
                <c:pt idx="58488">
                  <c:v>1</c:v>
                </c:pt>
                <c:pt idx="58489">
                  <c:v>1</c:v>
                </c:pt>
                <c:pt idx="58490">
                  <c:v>1</c:v>
                </c:pt>
                <c:pt idx="58491">
                  <c:v>1</c:v>
                </c:pt>
                <c:pt idx="58492">
                  <c:v>1</c:v>
                </c:pt>
                <c:pt idx="58493">
                  <c:v>1</c:v>
                </c:pt>
                <c:pt idx="58494">
                  <c:v>1</c:v>
                </c:pt>
                <c:pt idx="58495">
                  <c:v>1</c:v>
                </c:pt>
                <c:pt idx="58496">
                  <c:v>1</c:v>
                </c:pt>
                <c:pt idx="58497">
                  <c:v>1</c:v>
                </c:pt>
                <c:pt idx="58498">
                  <c:v>1</c:v>
                </c:pt>
                <c:pt idx="58499">
                  <c:v>1</c:v>
                </c:pt>
                <c:pt idx="58500">
                  <c:v>1</c:v>
                </c:pt>
                <c:pt idx="58501">
                  <c:v>1</c:v>
                </c:pt>
                <c:pt idx="58502">
                  <c:v>1</c:v>
                </c:pt>
                <c:pt idx="58503">
                  <c:v>1</c:v>
                </c:pt>
                <c:pt idx="58504">
                  <c:v>1</c:v>
                </c:pt>
                <c:pt idx="58505">
                  <c:v>1</c:v>
                </c:pt>
                <c:pt idx="58506">
                  <c:v>1</c:v>
                </c:pt>
                <c:pt idx="58507">
                  <c:v>1</c:v>
                </c:pt>
                <c:pt idx="58508">
                  <c:v>1</c:v>
                </c:pt>
                <c:pt idx="58509">
                  <c:v>1</c:v>
                </c:pt>
                <c:pt idx="58510">
                  <c:v>1</c:v>
                </c:pt>
                <c:pt idx="58511">
                  <c:v>1</c:v>
                </c:pt>
                <c:pt idx="58512">
                  <c:v>1</c:v>
                </c:pt>
                <c:pt idx="58513">
                  <c:v>1</c:v>
                </c:pt>
                <c:pt idx="58514">
                  <c:v>1</c:v>
                </c:pt>
                <c:pt idx="58515">
                  <c:v>1</c:v>
                </c:pt>
                <c:pt idx="58516">
                  <c:v>0.71428571399999996</c:v>
                </c:pt>
                <c:pt idx="58517">
                  <c:v>1</c:v>
                </c:pt>
                <c:pt idx="58518">
                  <c:v>1</c:v>
                </c:pt>
                <c:pt idx="58519">
                  <c:v>1</c:v>
                </c:pt>
                <c:pt idx="58520">
                  <c:v>1</c:v>
                </c:pt>
                <c:pt idx="58521">
                  <c:v>1</c:v>
                </c:pt>
                <c:pt idx="58522">
                  <c:v>1</c:v>
                </c:pt>
                <c:pt idx="58523">
                  <c:v>1</c:v>
                </c:pt>
                <c:pt idx="58524">
                  <c:v>1</c:v>
                </c:pt>
                <c:pt idx="58525">
                  <c:v>1</c:v>
                </c:pt>
                <c:pt idx="58526">
                  <c:v>1</c:v>
                </c:pt>
                <c:pt idx="58527">
                  <c:v>1</c:v>
                </c:pt>
                <c:pt idx="58528">
                  <c:v>1</c:v>
                </c:pt>
                <c:pt idx="58529">
                  <c:v>1</c:v>
                </c:pt>
                <c:pt idx="58530">
                  <c:v>1</c:v>
                </c:pt>
                <c:pt idx="58531">
                  <c:v>1</c:v>
                </c:pt>
                <c:pt idx="58532">
                  <c:v>1</c:v>
                </c:pt>
                <c:pt idx="58533">
                  <c:v>1</c:v>
                </c:pt>
                <c:pt idx="58534">
                  <c:v>1</c:v>
                </c:pt>
                <c:pt idx="58535">
                  <c:v>1</c:v>
                </c:pt>
                <c:pt idx="58536">
                  <c:v>1</c:v>
                </c:pt>
                <c:pt idx="58537">
                  <c:v>1</c:v>
                </c:pt>
                <c:pt idx="58538">
                  <c:v>1</c:v>
                </c:pt>
                <c:pt idx="58539">
                  <c:v>0.85714285700000004</c:v>
                </c:pt>
                <c:pt idx="58540">
                  <c:v>1</c:v>
                </c:pt>
                <c:pt idx="58541">
                  <c:v>1</c:v>
                </c:pt>
                <c:pt idx="58542">
                  <c:v>1</c:v>
                </c:pt>
                <c:pt idx="58543">
                  <c:v>1</c:v>
                </c:pt>
                <c:pt idx="58544">
                  <c:v>1</c:v>
                </c:pt>
                <c:pt idx="58545">
                  <c:v>1</c:v>
                </c:pt>
                <c:pt idx="58546">
                  <c:v>1</c:v>
                </c:pt>
                <c:pt idx="58547">
                  <c:v>1</c:v>
                </c:pt>
                <c:pt idx="58548">
                  <c:v>1</c:v>
                </c:pt>
                <c:pt idx="58549">
                  <c:v>1</c:v>
                </c:pt>
                <c:pt idx="58550">
                  <c:v>1</c:v>
                </c:pt>
                <c:pt idx="58551">
                  <c:v>1</c:v>
                </c:pt>
                <c:pt idx="58552">
                  <c:v>1</c:v>
                </c:pt>
                <c:pt idx="58553">
                  <c:v>1</c:v>
                </c:pt>
                <c:pt idx="58554">
                  <c:v>1</c:v>
                </c:pt>
                <c:pt idx="58555">
                  <c:v>1</c:v>
                </c:pt>
                <c:pt idx="58556">
                  <c:v>1</c:v>
                </c:pt>
                <c:pt idx="58557">
                  <c:v>1</c:v>
                </c:pt>
                <c:pt idx="58558">
                  <c:v>1</c:v>
                </c:pt>
                <c:pt idx="58559">
                  <c:v>1</c:v>
                </c:pt>
                <c:pt idx="58560">
                  <c:v>1</c:v>
                </c:pt>
                <c:pt idx="58561">
                  <c:v>1</c:v>
                </c:pt>
                <c:pt idx="58562">
                  <c:v>1</c:v>
                </c:pt>
                <c:pt idx="58563">
                  <c:v>1</c:v>
                </c:pt>
                <c:pt idx="58564">
                  <c:v>1</c:v>
                </c:pt>
                <c:pt idx="58565">
                  <c:v>1</c:v>
                </c:pt>
                <c:pt idx="58566">
                  <c:v>1</c:v>
                </c:pt>
                <c:pt idx="58567">
                  <c:v>1</c:v>
                </c:pt>
                <c:pt idx="58568">
                  <c:v>1</c:v>
                </c:pt>
                <c:pt idx="58569">
                  <c:v>0.85714285700000004</c:v>
                </c:pt>
                <c:pt idx="58570">
                  <c:v>1</c:v>
                </c:pt>
                <c:pt idx="58571">
                  <c:v>1</c:v>
                </c:pt>
                <c:pt idx="58572">
                  <c:v>1</c:v>
                </c:pt>
                <c:pt idx="58573">
                  <c:v>1</c:v>
                </c:pt>
                <c:pt idx="58574">
                  <c:v>1</c:v>
                </c:pt>
                <c:pt idx="58575">
                  <c:v>0.14285714299999999</c:v>
                </c:pt>
                <c:pt idx="58576">
                  <c:v>1</c:v>
                </c:pt>
                <c:pt idx="58577">
                  <c:v>1</c:v>
                </c:pt>
                <c:pt idx="58578">
                  <c:v>1</c:v>
                </c:pt>
                <c:pt idx="58579">
                  <c:v>1</c:v>
                </c:pt>
                <c:pt idx="58580">
                  <c:v>1</c:v>
                </c:pt>
                <c:pt idx="58581">
                  <c:v>1</c:v>
                </c:pt>
                <c:pt idx="58582">
                  <c:v>1</c:v>
                </c:pt>
                <c:pt idx="58583">
                  <c:v>1</c:v>
                </c:pt>
                <c:pt idx="58584">
                  <c:v>1</c:v>
                </c:pt>
                <c:pt idx="58585">
                  <c:v>1</c:v>
                </c:pt>
                <c:pt idx="58586">
                  <c:v>1</c:v>
                </c:pt>
                <c:pt idx="58587">
                  <c:v>1</c:v>
                </c:pt>
                <c:pt idx="58588">
                  <c:v>1</c:v>
                </c:pt>
                <c:pt idx="58589">
                  <c:v>1</c:v>
                </c:pt>
                <c:pt idx="58590">
                  <c:v>1</c:v>
                </c:pt>
                <c:pt idx="58591">
                  <c:v>1</c:v>
                </c:pt>
                <c:pt idx="58592">
                  <c:v>1</c:v>
                </c:pt>
                <c:pt idx="58593">
                  <c:v>1</c:v>
                </c:pt>
                <c:pt idx="58594">
                  <c:v>1</c:v>
                </c:pt>
                <c:pt idx="58595">
                  <c:v>1</c:v>
                </c:pt>
                <c:pt idx="58596">
                  <c:v>1</c:v>
                </c:pt>
                <c:pt idx="58597">
                  <c:v>1</c:v>
                </c:pt>
                <c:pt idx="58598">
                  <c:v>1</c:v>
                </c:pt>
                <c:pt idx="58599">
                  <c:v>1</c:v>
                </c:pt>
                <c:pt idx="58600">
                  <c:v>1</c:v>
                </c:pt>
                <c:pt idx="58601">
                  <c:v>1</c:v>
                </c:pt>
                <c:pt idx="58602">
                  <c:v>1</c:v>
                </c:pt>
                <c:pt idx="58603">
                  <c:v>1</c:v>
                </c:pt>
                <c:pt idx="58604">
                  <c:v>0.85714285700000004</c:v>
                </c:pt>
                <c:pt idx="58605">
                  <c:v>1</c:v>
                </c:pt>
                <c:pt idx="58606">
                  <c:v>1</c:v>
                </c:pt>
                <c:pt idx="58607">
                  <c:v>1</c:v>
                </c:pt>
                <c:pt idx="58608">
                  <c:v>1</c:v>
                </c:pt>
                <c:pt idx="58609">
                  <c:v>1</c:v>
                </c:pt>
                <c:pt idx="58610">
                  <c:v>1</c:v>
                </c:pt>
                <c:pt idx="58611">
                  <c:v>1</c:v>
                </c:pt>
                <c:pt idx="58612">
                  <c:v>1</c:v>
                </c:pt>
                <c:pt idx="58613">
                  <c:v>0.85714285700000004</c:v>
                </c:pt>
                <c:pt idx="58614">
                  <c:v>1</c:v>
                </c:pt>
                <c:pt idx="58615">
                  <c:v>1</c:v>
                </c:pt>
                <c:pt idx="58616">
                  <c:v>1</c:v>
                </c:pt>
                <c:pt idx="58617">
                  <c:v>1</c:v>
                </c:pt>
                <c:pt idx="58618">
                  <c:v>1</c:v>
                </c:pt>
                <c:pt idx="58619">
                  <c:v>1</c:v>
                </c:pt>
                <c:pt idx="58620">
                  <c:v>1</c:v>
                </c:pt>
                <c:pt idx="58621">
                  <c:v>1</c:v>
                </c:pt>
                <c:pt idx="58622">
                  <c:v>1</c:v>
                </c:pt>
                <c:pt idx="58623">
                  <c:v>1</c:v>
                </c:pt>
                <c:pt idx="58624">
                  <c:v>1</c:v>
                </c:pt>
                <c:pt idx="58625">
                  <c:v>1</c:v>
                </c:pt>
                <c:pt idx="58626">
                  <c:v>1</c:v>
                </c:pt>
                <c:pt idx="58627">
                  <c:v>1</c:v>
                </c:pt>
                <c:pt idx="58628">
                  <c:v>1</c:v>
                </c:pt>
                <c:pt idx="58629">
                  <c:v>1</c:v>
                </c:pt>
                <c:pt idx="58630">
                  <c:v>1</c:v>
                </c:pt>
                <c:pt idx="58631">
                  <c:v>1</c:v>
                </c:pt>
                <c:pt idx="58632">
                  <c:v>1</c:v>
                </c:pt>
                <c:pt idx="58633">
                  <c:v>1</c:v>
                </c:pt>
                <c:pt idx="58634">
                  <c:v>1</c:v>
                </c:pt>
                <c:pt idx="58635">
                  <c:v>1</c:v>
                </c:pt>
                <c:pt idx="58636">
                  <c:v>1</c:v>
                </c:pt>
                <c:pt idx="58637">
                  <c:v>1</c:v>
                </c:pt>
                <c:pt idx="58638">
                  <c:v>1</c:v>
                </c:pt>
                <c:pt idx="58639">
                  <c:v>1</c:v>
                </c:pt>
                <c:pt idx="58640">
                  <c:v>1</c:v>
                </c:pt>
                <c:pt idx="58641">
                  <c:v>1</c:v>
                </c:pt>
                <c:pt idx="58642">
                  <c:v>1</c:v>
                </c:pt>
                <c:pt idx="58643">
                  <c:v>1</c:v>
                </c:pt>
                <c:pt idx="58644">
                  <c:v>1</c:v>
                </c:pt>
                <c:pt idx="58645">
                  <c:v>1</c:v>
                </c:pt>
                <c:pt idx="58646">
                  <c:v>1</c:v>
                </c:pt>
                <c:pt idx="58647">
                  <c:v>1</c:v>
                </c:pt>
                <c:pt idx="58648">
                  <c:v>1</c:v>
                </c:pt>
                <c:pt idx="58649">
                  <c:v>1</c:v>
                </c:pt>
                <c:pt idx="58650">
                  <c:v>1</c:v>
                </c:pt>
                <c:pt idx="58651">
                  <c:v>1</c:v>
                </c:pt>
                <c:pt idx="58652">
                  <c:v>1</c:v>
                </c:pt>
                <c:pt idx="58653">
                  <c:v>1</c:v>
                </c:pt>
                <c:pt idx="58654">
                  <c:v>1</c:v>
                </c:pt>
                <c:pt idx="58655">
                  <c:v>1</c:v>
                </c:pt>
                <c:pt idx="58656">
                  <c:v>1</c:v>
                </c:pt>
                <c:pt idx="58657">
                  <c:v>1</c:v>
                </c:pt>
                <c:pt idx="58658">
                  <c:v>0.85714285700000004</c:v>
                </c:pt>
                <c:pt idx="58659">
                  <c:v>1</c:v>
                </c:pt>
                <c:pt idx="58660">
                  <c:v>1</c:v>
                </c:pt>
                <c:pt idx="58661">
                  <c:v>1</c:v>
                </c:pt>
                <c:pt idx="58662">
                  <c:v>1</c:v>
                </c:pt>
                <c:pt idx="58663">
                  <c:v>1</c:v>
                </c:pt>
                <c:pt idx="58664">
                  <c:v>1</c:v>
                </c:pt>
                <c:pt idx="58665">
                  <c:v>1</c:v>
                </c:pt>
                <c:pt idx="58666">
                  <c:v>1</c:v>
                </c:pt>
                <c:pt idx="58667">
                  <c:v>1</c:v>
                </c:pt>
                <c:pt idx="58668">
                  <c:v>1</c:v>
                </c:pt>
                <c:pt idx="58669">
                  <c:v>1</c:v>
                </c:pt>
                <c:pt idx="58670">
                  <c:v>1</c:v>
                </c:pt>
                <c:pt idx="58671">
                  <c:v>1</c:v>
                </c:pt>
                <c:pt idx="58672">
                  <c:v>1</c:v>
                </c:pt>
                <c:pt idx="58673">
                  <c:v>1</c:v>
                </c:pt>
                <c:pt idx="58674">
                  <c:v>1</c:v>
                </c:pt>
                <c:pt idx="58675">
                  <c:v>1</c:v>
                </c:pt>
                <c:pt idx="58676">
                  <c:v>1</c:v>
                </c:pt>
                <c:pt idx="58677">
                  <c:v>1</c:v>
                </c:pt>
                <c:pt idx="58678">
                  <c:v>1</c:v>
                </c:pt>
                <c:pt idx="58679">
                  <c:v>1</c:v>
                </c:pt>
                <c:pt idx="58680">
                  <c:v>1</c:v>
                </c:pt>
                <c:pt idx="58681">
                  <c:v>1</c:v>
                </c:pt>
                <c:pt idx="58682">
                  <c:v>1</c:v>
                </c:pt>
                <c:pt idx="58683">
                  <c:v>1</c:v>
                </c:pt>
                <c:pt idx="58684">
                  <c:v>1</c:v>
                </c:pt>
                <c:pt idx="58685">
                  <c:v>1</c:v>
                </c:pt>
                <c:pt idx="58686">
                  <c:v>1</c:v>
                </c:pt>
                <c:pt idx="58687">
                  <c:v>1</c:v>
                </c:pt>
                <c:pt idx="58688">
                  <c:v>1</c:v>
                </c:pt>
                <c:pt idx="58689">
                  <c:v>1</c:v>
                </c:pt>
                <c:pt idx="58690">
                  <c:v>1</c:v>
                </c:pt>
                <c:pt idx="58691">
                  <c:v>1</c:v>
                </c:pt>
                <c:pt idx="58692">
                  <c:v>1</c:v>
                </c:pt>
                <c:pt idx="58693">
                  <c:v>1</c:v>
                </c:pt>
                <c:pt idx="58694">
                  <c:v>1</c:v>
                </c:pt>
                <c:pt idx="58695">
                  <c:v>1</c:v>
                </c:pt>
                <c:pt idx="58696">
                  <c:v>1</c:v>
                </c:pt>
                <c:pt idx="58697">
                  <c:v>1</c:v>
                </c:pt>
                <c:pt idx="58698">
                  <c:v>1</c:v>
                </c:pt>
                <c:pt idx="58699">
                  <c:v>1</c:v>
                </c:pt>
                <c:pt idx="58700">
                  <c:v>1</c:v>
                </c:pt>
                <c:pt idx="58701">
                  <c:v>1</c:v>
                </c:pt>
                <c:pt idx="58702">
                  <c:v>1</c:v>
                </c:pt>
                <c:pt idx="58703">
                  <c:v>1</c:v>
                </c:pt>
                <c:pt idx="58704">
                  <c:v>1</c:v>
                </c:pt>
                <c:pt idx="58705">
                  <c:v>1</c:v>
                </c:pt>
                <c:pt idx="58706">
                  <c:v>1</c:v>
                </c:pt>
                <c:pt idx="58707">
                  <c:v>1</c:v>
                </c:pt>
                <c:pt idx="58708">
                  <c:v>1</c:v>
                </c:pt>
                <c:pt idx="58709">
                  <c:v>1</c:v>
                </c:pt>
                <c:pt idx="58710">
                  <c:v>1</c:v>
                </c:pt>
                <c:pt idx="58711">
                  <c:v>1</c:v>
                </c:pt>
                <c:pt idx="58712">
                  <c:v>1</c:v>
                </c:pt>
                <c:pt idx="58713">
                  <c:v>1</c:v>
                </c:pt>
                <c:pt idx="58714">
                  <c:v>1</c:v>
                </c:pt>
                <c:pt idx="58715">
                  <c:v>1</c:v>
                </c:pt>
                <c:pt idx="58716">
                  <c:v>1</c:v>
                </c:pt>
                <c:pt idx="58717">
                  <c:v>1</c:v>
                </c:pt>
                <c:pt idx="58718">
                  <c:v>1</c:v>
                </c:pt>
                <c:pt idx="58719">
                  <c:v>1</c:v>
                </c:pt>
                <c:pt idx="58720">
                  <c:v>1</c:v>
                </c:pt>
                <c:pt idx="58721">
                  <c:v>1</c:v>
                </c:pt>
                <c:pt idx="58722">
                  <c:v>1</c:v>
                </c:pt>
                <c:pt idx="58723">
                  <c:v>1</c:v>
                </c:pt>
                <c:pt idx="58724">
                  <c:v>1</c:v>
                </c:pt>
                <c:pt idx="58725">
                  <c:v>1</c:v>
                </c:pt>
                <c:pt idx="58726">
                  <c:v>1</c:v>
                </c:pt>
                <c:pt idx="58727">
                  <c:v>1</c:v>
                </c:pt>
                <c:pt idx="58728">
                  <c:v>1</c:v>
                </c:pt>
                <c:pt idx="58729">
                  <c:v>1</c:v>
                </c:pt>
                <c:pt idx="58730">
                  <c:v>1</c:v>
                </c:pt>
                <c:pt idx="58731">
                  <c:v>1</c:v>
                </c:pt>
                <c:pt idx="58732">
                  <c:v>1</c:v>
                </c:pt>
                <c:pt idx="58733">
                  <c:v>1</c:v>
                </c:pt>
                <c:pt idx="58734">
                  <c:v>1</c:v>
                </c:pt>
                <c:pt idx="58735">
                  <c:v>1</c:v>
                </c:pt>
                <c:pt idx="58736">
                  <c:v>1</c:v>
                </c:pt>
                <c:pt idx="58737">
                  <c:v>1</c:v>
                </c:pt>
                <c:pt idx="58738">
                  <c:v>1</c:v>
                </c:pt>
                <c:pt idx="58739">
                  <c:v>1</c:v>
                </c:pt>
                <c:pt idx="58740">
                  <c:v>1</c:v>
                </c:pt>
                <c:pt idx="58741">
                  <c:v>1</c:v>
                </c:pt>
                <c:pt idx="58742">
                  <c:v>1</c:v>
                </c:pt>
                <c:pt idx="58743">
                  <c:v>1</c:v>
                </c:pt>
                <c:pt idx="58744">
                  <c:v>1</c:v>
                </c:pt>
                <c:pt idx="58745">
                  <c:v>1</c:v>
                </c:pt>
                <c:pt idx="58746">
                  <c:v>1</c:v>
                </c:pt>
                <c:pt idx="58747">
                  <c:v>1</c:v>
                </c:pt>
                <c:pt idx="58748">
                  <c:v>1</c:v>
                </c:pt>
                <c:pt idx="58749">
                  <c:v>1</c:v>
                </c:pt>
                <c:pt idx="58750">
                  <c:v>1</c:v>
                </c:pt>
                <c:pt idx="58751">
                  <c:v>1</c:v>
                </c:pt>
                <c:pt idx="58752">
                  <c:v>1</c:v>
                </c:pt>
                <c:pt idx="58753">
                  <c:v>1</c:v>
                </c:pt>
                <c:pt idx="58754">
                  <c:v>1</c:v>
                </c:pt>
                <c:pt idx="58755">
                  <c:v>1</c:v>
                </c:pt>
                <c:pt idx="58756">
                  <c:v>1</c:v>
                </c:pt>
                <c:pt idx="58757">
                  <c:v>1</c:v>
                </c:pt>
                <c:pt idx="58758">
                  <c:v>1</c:v>
                </c:pt>
                <c:pt idx="58759">
                  <c:v>1</c:v>
                </c:pt>
                <c:pt idx="58760">
                  <c:v>1</c:v>
                </c:pt>
                <c:pt idx="58761">
                  <c:v>1</c:v>
                </c:pt>
                <c:pt idx="58762">
                  <c:v>1</c:v>
                </c:pt>
                <c:pt idx="58763">
                  <c:v>0.85714285700000004</c:v>
                </c:pt>
                <c:pt idx="58764">
                  <c:v>1</c:v>
                </c:pt>
                <c:pt idx="58765">
                  <c:v>1</c:v>
                </c:pt>
                <c:pt idx="58766">
                  <c:v>1</c:v>
                </c:pt>
                <c:pt idx="58767">
                  <c:v>1</c:v>
                </c:pt>
                <c:pt idx="58768">
                  <c:v>1</c:v>
                </c:pt>
                <c:pt idx="58769">
                  <c:v>1</c:v>
                </c:pt>
                <c:pt idx="58770">
                  <c:v>1</c:v>
                </c:pt>
                <c:pt idx="58771">
                  <c:v>1</c:v>
                </c:pt>
                <c:pt idx="58772">
                  <c:v>1</c:v>
                </c:pt>
                <c:pt idx="58773">
                  <c:v>1</c:v>
                </c:pt>
                <c:pt idx="58774">
                  <c:v>1</c:v>
                </c:pt>
                <c:pt idx="58775">
                  <c:v>1</c:v>
                </c:pt>
                <c:pt idx="58776">
                  <c:v>1</c:v>
                </c:pt>
                <c:pt idx="58777">
                  <c:v>1</c:v>
                </c:pt>
                <c:pt idx="58778">
                  <c:v>1</c:v>
                </c:pt>
                <c:pt idx="58779">
                  <c:v>1</c:v>
                </c:pt>
                <c:pt idx="58780">
                  <c:v>1</c:v>
                </c:pt>
                <c:pt idx="58781">
                  <c:v>1</c:v>
                </c:pt>
                <c:pt idx="58782">
                  <c:v>1</c:v>
                </c:pt>
                <c:pt idx="58783">
                  <c:v>1</c:v>
                </c:pt>
                <c:pt idx="58784">
                  <c:v>1</c:v>
                </c:pt>
                <c:pt idx="58785">
                  <c:v>1</c:v>
                </c:pt>
                <c:pt idx="58786">
                  <c:v>1</c:v>
                </c:pt>
                <c:pt idx="58787">
                  <c:v>0.85714285700000004</c:v>
                </c:pt>
                <c:pt idx="58788">
                  <c:v>1</c:v>
                </c:pt>
                <c:pt idx="58789">
                  <c:v>1</c:v>
                </c:pt>
                <c:pt idx="58790">
                  <c:v>1</c:v>
                </c:pt>
                <c:pt idx="58791">
                  <c:v>1</c:v>
                </c:pt>
                <c:pt idx="58792">
                  <c:v>1</c:v>
                </c:pt>
                <c:pt idx="58793">
                  <c:v>0.85714285700000004</c:v>
                </c:pt>
                <c:pt idx="58794">
                  <c:v>1</c:v>
                </c:pt>
                <c:pt idx="58795">
                  <c:v>1</c:v>
                </c:pt>
                <c:pt idx="58796">
                  <c:v>1</c:v>
                </c:pt>
                <c:pt idx="58797">
                  <c:v>1</c:v>
                </c:pt>
                <c:pt idx="58798">
                  <c:v>1</c:v>
                </c:pt>
                <c:pt idx="58799">
                  <c:v>1</c:v>
                </c:pt>
                <c:pt idx="58800">
                  <c:v>1</c:v>
                </c:pt>
                <c:pt idx="58801">
                  <c:v>0.85714285700000004</c:v>
                </c:pt>
                <c:pt idx="58802">
                  <c:v>1</c:v>
                </c:pt>
                <c:pt idx="58803">
                  <c:v>1</c:v>
                </c:pt>
                <c:pt idx="58804">
                  <c:v>1</c:v>
                </c:pt>
                <c:pt idx="58805">
                  <c:v>1</c:v>
                </c:pt>
                <c:pt idx="58806">
                  <c:v>1</c:v>
                </c:pt>
                <c:pt idx="58807">
                  <c:v>1</c:v>
                </c:pt>
                <c:pt idx="58808">
                  <c:v>1</c:v>
                </c:pt>
                <c:pt idx="58809">
                  <c:v>1</c:v>
                </c:pt>
                <c:pt idx="58810">
                  <c:v>1</c:v>
                </c:pt>
                <c:pt idx="58811">
                  <c:v>1</c:v>
                </c:pt>
                <c:pt idx="58812">
                  <c:v>1</c:v>
                </c:pt>
                <c:pt idx="58813">
                  <c:v>1</c:v>
                </c:pt>
                <c:pt idx="58814">
                  <c:v>1</c:v>
                </c:pt>
                <c:pt idx="58815">
                  <c:v>1</c:v>
                </c:pt>
                <c:pt idx="58816">
                  <c:v>1</c:v>
                </c:pt>
                <c:pt idx="58817">
                  <c:v>1</c:v>
                </c:pt>
                <c:pt idx="58818">
                  <c:v>0.85714285700000004</c:v>
                </c:pt>
                <c:pt idx="58819">
                  <c:v>1</c:v>
                </c:pt>
                <c:pt idx="58820">
                  <c:v>1</c:v>
                </c:pt>
                <c:pt idx="58821">
                  <c:v>1</c:v>
                </c:pt>
                <c:pt idx="58822">
                  <c:v>0.571428571</c:v>
                </c:pt>
                <c:pt idx="58823">
                  <c:v>1</c:v>
                </c:pt>
                <c:pt idx="58824">
                  <c:v>1</c:v>
                </c:pt>
                <c:pt idx="58825">
                  <c:v>0.85714285700000004</c:v>
                </c:pt>
                <c:pt idx="58826">
                  <c:v>1</c:v>
                </c:pt>
                <c:pt idx="58827">
                  <c:v>1</c:v>
                </c:pt>
                <c:pt idx="58828">
                  <c:v>1</c:v>
                </c:pt>
                <c:pt idx="58829">
                  <c:v>1</c:v>
                </c:pt>
                <c:pt idx="58830">
                  <c:v>1</c:v>
                </c:pt>
                <c:pt idx="58831">
                  <c:v>1</c:v>
                </c:pt>
                <c:pt idx="58832">
                  <c:v>1</c:v>
                </c:pt>
                <c:pt idx="58833">
                  <c:v>1</c:v>
                </c:pt>
                <c:pt idx="58834">
                  <c:v>1</c:v>
                </c:pt>
                <c:pt idx="58835">
                  <c:v>0.85714285700000004</c:v>
                </c:pt>
                <c:pt idx="58836">
                  <c:v>1</c:v>
                </c:pt>
                <c:pt idx="58837">
                  <c:v>1</c:v>
                </c:pt>
                <c:pt idx="58838">
                  <c:v>1</c:v>
                </c:pt>
                <c:pt idx="58839">
                  <c:v>1</c:v>
                </c:pt>
                <c:pt idx="58840">
                  <c:v>1</c:v>
                </c:pt>
                <c:pt idx="58841">
                  <c:v>1</c:v>
                </c:pt>
                <c:pt idx="58842">
                  <c:v>1</c:v>
                </c:pt>
                <c:pt idx="58843">
                  <c:v>1</c:v>
                </c:pt>
                <c:pt idx="58844">
                  <c:v>1</c:v>
                </c:pt>
                <c:pt idx="58845">
                  <c:v>0.85714285700000004</c:v>
                </c:pt>
                <c:pt idx="58846">
                  <c:v>1</c:v>
                </c:pt>
                <c:pt idx="58847">
                  <c:v>1</c:v>
                </c:pt>
                <c:pt idx="58848">
                  <c:v>1</c:v>
                </c:pt>
                <c:pt idx="58849">
                  <c:v>1</c:v>
                </c:pt>
                <c:pt idx="58850">
                  <c:v>1</c:v>
                </c:pt>
                <c:pt idx="58851">
                  <c:v>1</c:v>
                </c:pt>
                <c:pt idx="58852">
                  <c:v>1</c:v>
                </c:pt>
                <c:pt idx="58853">
                  <c:v>1</c:v>
                </c:pt>
                <c:pt idx="58854">
                  <c:v>1</c:v>
                </c:pt>
                <c:pt idx="58855">
                  <c:v>1</c:v>
                </c:pt>
                <c:pt idx="58856">
                  <c:v>1</c:v>
                </c:pt>
                <c:pt idx="58857">
                  <c:v>1</c:v>
                </c:pt>
                <c:pt idx="58858">
                  <c:v>1</c:v>
                </c:pt>
                <c:pt idx="58859">
                  <c:v>1</c:v>
                </c:pt>
                <c:pt idx="58860">
                  <c:v>1</c:v>
                </c:pt>
                <c:pt idx="58861">
                  <c:v>1</c:v>
                </c:pt>
                <c:pt idx="58862">
                  <c:v>1</c:v>
                </c:pt>
                <c:pt idx="58863">
                  <c:v>1</c:v>
                </c:pt>
                <c:pt idx="58864">
                  <c:v>1</c:v>
                </c:pt>
                <c:pt idx="58865">
                  <c:v>1</c:v>
                </c:pt>
                <c:pt idx="58866">
                  <c:v>1</c:v>
                </c:pt>
                <c:pt idx="58867">
                  <c:v>1</c:v>
                </c:pt>
                <c:pt idx="58868">
                  <c:v>1</c:v>
                </c:pt>
                <c:pt idx="58869">
                  <c:v>1</c:v>
                </c:pt>
                <c:pt idx="58870">
                  <c:v>1</c:v>
                </c:pt>
                <c:pt idx="58871">
                  <c:v>1</c:v>
                </c:pt>
                <c:pt idx="58872">
                  <c:v>1</c:v>
                </c:pt>
                <c:pt idx="58873">
                  <c:v>1</c:v>
                </c:pt>
                <c:pt idx="58874">
                  <c:v>1</c:v>
                </c:pt>
                <c:pt idx="58875">
                  <c:v>1</c:v>
                </c:pt>
                <c:pt idx="58876">
                  <c:v>1</c:v>
                </c:pt>
                <c:pt idx="58877">
                  <c:v>1</c:v>
                </c:pt>
                <c:pt idx="58878">
                  <c:v>1</c:v>
                </c:pt>
                <c:pt idx="58879">
                  <c:v>1</c:v>
                </c:pt>
                <c:pt idx="58880">
                  <c:v>1</c:v>
                </c:pt>
                <c:pt idx="58881">
                  <c:v>1</c:v>
                </c:pt>
                <c:pt idx="58882">
                  <c:v>1</c:v>
                </c:pt>
                <c:pt idx="58883">
                  <c:v>1</c:v>
                </c:pt>
                <c:pt idx="58884">
                  <c:v>1</c:v>
                </c:pt>
                <c:pt idx="58885">
                  <c:v>1</c:v>
                </c:pt>
                <c:pt idx="58886">
                  <c:v>1</c:v>
                </c:pt>
                <c:pt idx="58887">
                  <c:v>1</c:v>
                </c:pt>
                <c:pt idx="58888">
                  <c:v>1</c:v>
                </c:pt>
                <c:pt idx="58889">
                  <c:v>1</c:v>
                </c:pt>
                <c:pt idx="58890">
                  <c:v>1</c:v>
                </c:pt>
                <c:pt idx="58891">
                  <c:v>1</c:v>
                </c:pt>
                <c:pt idx="58892">
                  <c:v>1</c:v>
                </c:pt>
                <c:pt idx="58893">
                  <c:v>1</c:v>
                </c:pt>
                <c:pt idx="58894">
                  <c:v>1</c:v>
                </c:pt>
                <c:pt idx="58895">
                  <c:v>0.71428571399999996</c:v>
                </c:pt>
                <c:pt idx="58896">
                  <c:v>1</c:v>
                </c:pt>
                <c:pt idx="58897">
                  <c:v>0.85714285700000004</c:v>
                </c:pt>
                <c:pt idx="58898">
                  <c:v>1</c:v>
                </c:pt>
                <c:pt idx="58899">
                  <c:v>1</c:v>
                </c:pt>
                <c:pt idx="58900">
                  <c:v>1</c:v>
                </c:pt>
                <c:pt idx="58901">
                  <c:v>1</c:v>
                </c:pt>
                <c:pt idx="58902">
                  <c:v>1</c:v>
                </c:pt>
                <c:pt idx="58903">
                  <c:v>1</c:v>
                </c:pt>
                <c:pt idx="58904">
                  <c:v>1</c:v>
                </c:pt>
                <c:pt idx="58905">
                  <c:v>1</c:v>
                </c:pt>
                <c:pt idx="58906">
                  <c:v>1</c:v>
                </c:pt>
                <c:pt idx="58907">
                  <c:v>1</c:v>
                </c:pt>
                <c:pt idx="58908">
                  <c:v>1</c:v>
                </c:pt>
                <c:pt idx="58909">
                  <c:v>1</c:v>
                </c:pt>
                <c:pt idx="58910">
                  <c:v>1</c:v>
                </c:pt>
                <c:pt idx="58911">
                  <c:v>1</c:v>
                </c:pt>
                <c:pt idx="58912">
                  <c:v>1</c:v>
                </c:pt>
                <c:pt idx="58913">
                  <c:v>1</c:v>
                </c:pt>
                <c:pt idx="58914">
                  <c:v>1</c:v>
                </c:pt>
                <c:pt idx="58915">
                  <c:v>1</c:v>
                </c:pt>
                <c:pt idx="58916">
                  <c:v>1</c:v>
                </c:pt>
                <c:pt idx="58917">
                  <c:v>1</c:v>
                </c:pt>
                <c:pt idx="58918">
                  <c:v>1</c:v>
                </c:pt>
                <c:pt idx="58919">
                  <c:v>1</c:v>
                </c:pt>
                <c:pt idx="58920">
                  <c:v>1</c:v>
                </c:pt>
                <c:pt idx="58921">
                  <c:v>1</c:v>
                </c:pt>
                <c:pt idx="58922">
                  <c:v>1</c:v>
                </c:pt>
                <c:pt idx="58923">
                  <c:v>1</c:v>
                </c:pt>
                <c:pt idx="58924">
                  <c:v>1</c:v>
                </c:pt>
                <c:pt idx="58925">
                  <c:v>1</c:v>
                </c:pt>
                <c:pt idx="58926">
                  <c:v>1</c:v>
                </c:pt>
                <c:pt idx="58927">
                  <c:v>1</c:v>
                </c:pt>
                <c:pt idx="58928">
                  <c:v>1</c:v>
                </c:pt>
                <c:pt idx="58929">
                  <c:v>1</c:v>
                </c:pt>
                <c:pt idx="58930">
                  <c:v>1</c:v>
                </c:pt>
                <c:pt idx="58931">
                  <c:v>1</c:v>
                </c:pt>
                <c:pt idx="58932">
                  <c:v>1</c:v>
                </c:pt>
                <c:pt idx="58933">
                  <c:v>1</c:v>
                </c:pt>
                <c:pt idx="58934">
                  <c:v>1</c:v>
                </c:pt>
                <c:pt idx="58935">
                  <c:v>1</c:v>
                </c:pt>
                <c:pt idx="58936">
                  <c:v>1</c:v>
                </c:pt>
                <c:pt idx="58937">
                  <c:v>1</c:v>
                </c:pt>
                <c:pt idx="58938">
                  <c:v>1</c:v>
                </c:pt>
                <c:pt idx="58939">
                  <c:v>1</c:v>
                </c:pt>
                <c:pt idx="58940">
                  <c:v>1</c:v>
                </c:pt>
                <c:pt idx="58941">
                  <c:v>1</c:v>
                </c:pt>
                <c:pt idx="58942">
                  <c:v>1</c:v>
                </c:pt>
                <c:pt idx="58943">
                  <c:v>1</c:v>
                </c:pt>
                <c:pt idx="58944">
                  <c:v>1</c:v>
                </c:pt>
                <c:pt idx="58945">
                  <c:v>1</c:v>
                </c:pt>
                <c:pt idx="58946">
                  <c:v>1</c:v>
                </c:pt>
                <c:pt idx="58947">
                  <c:v>1</c:v>
                </c:pt>
                <c:pt idx="58948">
                  <c:v>1</c:v>
                </c:pt>
                <c:pt idx="58949">
                  <c:v>1</c:v>
                </c:pt>
                <c:pt idx="58950">
                  <c:v>1</c:v>
                </c:pt>
                <c:pt idx="58951">
                  <c:v>1</c:v>
                </c:pt>
                <c:pt idx="58952">
                  <c:v>1</c:v>
                </c:pt>
                <c:pt idx="58953">
                  <c:v>1</c:v>
                </c:pt>
                <c:pt idx="58954">
                  <c:v>1</c:v>
                </c:pt>
                <c:pt idx="58955">
                  <c:v>1</c:v>
                </c:pt>
                <c:pt idx="58956">
                  <c:v>1</c:v>
                </c:pt>
                <c:pt idx="58957">
                  <c:v>1</c:v>
                </c:pt>
                <c:pt idx="58958">
                  <c:v>1</c:v>
                </c:pt>
                <c:pt idx="58959">
                  <c:v>1</c:v>
                </c:pt>
                <c:pt idx="58960">
                  <c:v>1</c:v>
                </c:pt>
                <c:pt idx="58961">
                  <c:v>1</c:v>
                </c:pt>
                <c:pt idx="58962">
                  <c:v>1</c:v>
                </c:pt>
                <c:pt idx="58963">
                  <c:v>1</c:v>
                </c:pt>
                <c:pt idx="58964">
                  <c:v>1</c:v>
                </c:pt>
                <c:pt idx="58965">
                  <c:v>1</c:v>
                </c:pt>
                <c:pt idx="58966">
                  <c:v>1</c:v>
                </c:pt>
                <c:pt idx="58967">
                  <c:v>1</c:v>
                </c:pt>
                <c:pt idx="58968">
                  <c:v>1</c:v>
                </c:pt>
                <c:pt idx="58969">
                  <c:v>1</c:v>
                </c:pt>
                <c:pt idx="58970">
                  <c:v>1</c:v>
                </c:pt>
                <c:pt idx="58971">
                  <c:v>1</c:v>
                </c:pt>
                <c:pt idx="58972">
                  <c:v>1</c:v>
                </c:pt>
                <c:pt idx="58973">
                  <c:v>1</c:v>
                </c:pt>
                <c:pt idx="58974">
                  <c:v>1</c:v>
                </c:pt>
                <c:pt idx="58975">
                  <c:v>1</c:v>
                </c:pt>
                <c:pt idx="58976">
                  <c:v>1</c:v>
                </c:pt>
                <c:pt idx="58977">
                  <c:v>1</c:v>
                </c:pt>
                <c:pt idx="58978">
                  <c:v>1</c:v>
                </c:pt>
                <c:pt idx="58979">
                  <c:v>1</c:v>
                </c:pt>
                <c:pt idx="58980">
                  <c:v>1</c:v>
                </c:pt>
                <c:pt idx="58981">
                  <c:v>1</c:v>
                </c:pt>
                <c:pt idx="58982">
                  <c:v>1</c:v>
                </c:pt>
                <c:pt idx="58983">
                  <c:v>1</c:v>
                </c:pt>
                <c:pt idx="58984">
                  <c:v>1</c:v>
                </c:pt>
                <c:pt idx="58985">
                  <c:v>1</c:v>
                </c:pt>
                <c:pt idx="58986">
                  <c:v>1</c:v>
                </c:pt>
                <c:pt idx="58987">
                  <c:v>1</c:v>
                </c:pt>
                <c:pt idx="58988">
                  <c:v>1</c:v>
                </c:pt>
                <c:pt idx="58989">
                  <c:v>1</c:v>
                </c:pt>
                <c:pt idx="58990">
                  <c:v>1</c:v>
                </c:pt>
                <c:pt idx="58991">
                  <c:v>1</c:v>
                </c:pt>
                <c:pt idx="58992">
                  <c:v>1</c:v>
                </c:pt>
                <c:pt idx="58993">
                  <c:v>1</c:v>
                </c:pt>
                <c:pt idx="58994">
                  <c:v>1</c:v>
                </c:pt>
                <c:pt idx="58995">
                  <c:v>1</c:v>
                </c:pt>
                <c:pt idx="58996">
                  <c:v>1</c:v>
                </c:pt>
                <c:pt idx="58997">
                  <c:v>1</c:v>
                </c:pt>
                <c:pt idx="58998">
                  <c:v>1</c:v>
                </c:pt>
                <c:pt idx="58999">
                  <c:v>1</c:v>
                </c:pt>
                <c:pt idx="59000">
                  <c:v>1</c:v>
                </c:pt>
                <c:pt idx="59001">
                  <c:v>1</c:v>
                </c:pt>
                <c:pt idx="59002">
                  <c:v>1</c:v>
                </c:pt>
                <c:pt idx="59003">
                  <c:v>1</c:v>
                </c:pt>
                <c:pt idx="59004">
                  <c:v>1</c:v>
                </c:pt>
                <c:pt idx="59005">
                  <c:v>1</c:v>
                </c:pt>
                <c:pt idx="59006">
                  <c:v>1</c:v>
                </c:pt>
                <c:pt idx="59007">
                  <c:v>1</c:v>
                </c:pt>
                <c:pt idx="59008">
                  <c:v>1</c:v>
                </c:pt>
                <c:pt idx="59009">
                  <c:v>1</c:v>
                </c:pt>
                <c:pt idx="59010">
                  <c:v>1</c:v>
                </c:pt>
                <c:pt idx="59011">
                  <c:v>1</c:v>
                </c:pt>
                <c:pt idx="59012">
                  <c:v>1</c:v>
                </c:pt>
                <c:pt idx="59013">
                  <c:v>1</c:v>
                </c:pt>
                <c:pt idx="59014">
                  <c:v>1</c:v>
                </c:pt>
                <c:pt idx="59015">
                  <c:v>1</c:v>
                </c:pt>
                <c:pt idx="59016">
                  <c:v>1</c:v>
                </c:pt>
                <c:pt idx="59017">
                  <c:v>1</c:v>
                </c:pt>
                <c:pt idx="59018">
                  <c:v>1</c:v>
                </c:pt>
                <c:pt idx="59019">
                  <c:v>1</c:v>
                </c:pt>
                <c:pt idx="59020">
                  <c:v>1</c:v>
                </c:pt>
                <c:pt idx="59021">
                  <c:v>1</c:v>
                </c:pt>
                <c:pt idx="59022">
                  <c:v>1</c:v>
                </c:pt>
                <c:pt idx="59023">
                  <c:v>1</c:v>
                </c:pt>
                <c:pt idx="59024">
                  <c:v>1</c:v>
                </c:pt>
                <c:pt idx="59025">
                  <c:v>1</c:v>
                </c:pt>
                <c:pt idx="59026">
                  <c:v>1</c:v>
                </c:pt>
                <c:pt idx="59027">
                  <c:v>1</c:v>
                </c:pt>
                <c:pt idx="59028">
                  <c:v>1</c:v>
                </c:pt>
                <c:pt idx="59029">
                  <c:v>1</c:v>
                </c:pt>
                <c:pt idx="59030">
                  <c:v>1</c:v>
                </c:pt>
                <c:pt idx="59031">
                  <c:v>1</c:v>
                </c:pt>
                <c:pt idx="59032">
                  <c:v>1</c:v>
                </c:pt>
                <c:pt idx="59033">
                  <c:v>1</c:v>
                </c:pt>
                <c:pt idx="59034">
                  <c:v>1</c:v>
                </c:pt>
                <c:pt idx="59035">
                  <c:v>1</c:v>
                </c:pt>
                <c:pt idx="59036">
                  <c:v>1</c:v>
                </c:pt>
                <c:pt idx="59037">
                  <c:v>1</c:v>
                </c:pt>
                <c:pt idx="59038">
                  <c:v>1</c:v>
                </c:pt>
                <c:pt idx="59039">
                  <c:v>1</c:v>
                </c:pt>
                <c:pt idx="59040">
                  <c:v>1</c:v>
                </c:pt>
                <c:pt idx="59041">
                  <c:v>1</c:v>
                </c:pt>
                <c:pt idx="59042">
                  <c:v>1</c:v>
                </c:pt>
                <c:pt idx="59043">
                  <c:v>1</c:v>
                </c:pt>
                <c:pt idx="59044">
                  <c:v>1</c:v>
                </c:pt>
                <c:pt idx="59045">
                  <c:v>1</c:v>
                </c:pt>
                <c:pt idx="59046">
                  <c:v>1</c:v>
                </c:pt>
                <c:pt idx="59047">
                  <c:v>1</c:v>
                </c:pt>
                <c:pt idx="59048">
                  <c:v>1</c:v>
                </c:pt>
                <c:pt idx="59049">
                  <c:v>1</c:v>
                </c:pt>
                <c:pt idx="59050">
                  <c:v>1</c:v>
                </c:pt>
                <c:pt idx="59051">
                  <c:v>1</c:v>
                </c:pt>
                <c:pt idx="59052">
                  <c:v>1</c:v>
                </c:pt>
                <c:pt idx="59053">
                  <c:v>1</c:v>
                </c:pt>
                <c:pt idx="59054">
                  <c:v>1</c:v>
                </c:pt>
                <c:pt idx="59055">
                  <c:v>1</c:v>
                </c:pt>
                <c:pt idx="59056">
                  <c:v>1</c:v>
                </c:pt>
                <c:pt idx="59057">
                  <c:v>1</c:v>
                </c:pt>
                <c:pt idx="59058">
                  <c:v>1</c:v>
                </c:pt>
                <c:pt idx="59059">
                  <c:v>1</c:v>
                </c:pt>
                <c:pt idx="59060">
                  <c:v>1</c:v>
                </c:pt>
                <c:pt idx="59061">
                  <c:v>1</c:v>
                </c:pt>
                <c:pt idx="59062">
                  <c:v>1</c:v>
                </c:pt>
                <c:pt idx="59063">
                  <c:v>1</c:v>
                </c:pt>
                <c:pt idx="59064">
                  <c:v>1</c:v>
                </c:pt>
                <c:pt idx="59065">
                  <c:v>1</c:v>
                </c:pt>
                <c:pt idx="59066">
                  <c:v>1</c:v>
                </c:pt>
                <c:pt idx="59067">
                  <c:v>1</c:v>
                </c:pt>
                <c:pt idx="59068">
                  <c:v>1</c:v>
                </c:pt>
                <c:pt idx="59069">
                  <c:v>1</c:v>
                </c:pt>
                <c:pt idx="59070">
                  <c:v>1</c:v>
                </c:pt>
                <c:pt idx="59071">
                  <c:v>1</c:v>
                </c:pt>
                <c:pt idx="59072">
                  <c:v>1</c:v>
                </c:pt>
                <c:pt idx="59073">
                  <c:v>1</c:v>
                </c:pt>
                <c:pt idx="59074">
                  <c:v>1</c:v>
                </c:pt>
                <c:pt idx="59075">
                  <c:v>1</c:v>
                </c:pt>
                <c:pt idx="59076">
                  <c:v>1</c:v>
                </c:pt>
                <c:pt idx="59077">
                  <c:v>1</c:v>
                </c:pt>
                <c:pt idx="59078">
                  <c:v>1</c:v>
                </c:pt>
                <c:pt idx="59079">
                  <c:v>1</c:v>
                </c:pt>
                <c:pt idx="59080">
                  <c:v>1</c:v>
                </c:pt>
                <c:pt idx="59081">
                  <c:v>1</c:v>
                </c:pt>
                <c:pt idx="59082">
                  <c:v>1</c:v>
                </c:pt>
                <c:pt idx="59083">
                  <c:v>1</c:v>
                </c:pt>
                <c:pt idx="59084">
                  <c:v>1</c:v>
                </c:pt>
                <c:pt idx="59085">
                  <c:v>1</c:v>
                </c:pt>
                <c:pt idx="59086">
                  <c:v>1</c:v>
                </c:pt>
                <c:pt idx="59087">
                  <c:v>1</c:v>
                </c:pt>
                <c:pt idx="59088">
                  <c:v>1</c:v>
                </c:pt>
                <c:pt idx="59089">
                  <c:v>1</c:v>
                </c:pt>
                <c:pt idx="59090">
                  <c:v>1</c:v>
                </c:pt>
                <c:pt idx="59091">
                  <c:v>1</c:v>
                </c:pt>
                <c:pt idx="59092">
                  <c:v>1</c:v>
                </c:pt>
                <c:pt idx="59093">
                  <c:v>1</c:v>
                </c:pt>
                <c:pt idx="59094">
                  <c:v>1</c:v>
                </c:pt>
                <c:pt idx="59095">
                  <c:v>1</c:v>
                </c:pt>
                <c:pt idx="59096">
                  <c:v>1</c:v>
                </c:pt>
                <c:pt idx="59097">
                  <c:v>1</c:v>
                </c:pt>
                <c:pt idx="59098">
                  <c:v>1</c:v>
                </c:pt>
                <c:pt idx="59099">
                  <c:v>1</c:v>
                </c:pt>
                <c:pt idx="59100">
                  <c:v>1</c:v>
                </c:pt>
                <c:pt idx="59101">
                  <c:v>1</c:v>
                </c:pt>
                <c:pt idx="59102">
                  <c:v>1</c:v>
                </c:pt>
                <c:pt idx="59103">
                  <c:v>1</c:v>
                </c:pt>
                <c:pt idx="59104">
                  <c:v>1</c:v>
                </c:pt>
                <c:pt idx="59105">
                  <c:v>1</c:v>
                </c:pt>
                <c:pt idx="59106">
                  <c:v>1</c:v>
                </c:pt>
                <c:pt idx="59107">
                  <c:v>1</c:v>
                </c:pt>
                <c:pt idx="59108">
                  <c:v>1</c:v>
                </c:pt>
                <c:pt idx="59109">
                  <c:v>1</c:v>
                </c:pt>
                <c:pt idx="59110">
                  <c:v>1</c:v>
                </c:pt>
                <c:pt idx="59111">
                  <c:v>1</c:v>
                </c:pt>
                <c:pt idx="59112">
                  <c:v>1</c:v>
                </c:pt>
                <c:pt idx="59113">
                  <c:v>1</c:v>
                </c:pt>
                <c:pt idx="59114">
                  <c:v>1</c:v>
                </c:pt>
                <c:pt idx="59115">
                  <c:v>1</c:v>
                </c:pt>
                <c:pt idx="59116">
                  <c:v>1</c:v>
                </c:pt>
                <c:pt idx="59117">
                  <c:v>1</c:v>
                </c:pt>
                <c:pt idx="59118">
                  <c:v>1</c:v>
                </c:pt>
                <c:pt idx="59119">
                  <c:v>1</c:v>
                </c:pt>
                <c:pt idx="59120">
                  <c:v>1</c:v>
                </c:pt>
                <c:pt idx="59121">
                  <c:v>1</c:v>
                </c:pt>
                <c:pt idx="59122">
                  <c:v>1</c:v>
                </c:pt>
                <c:pt idx="59123">
                  <c:v>1</c:v>
                </c:pt>
                <c:pt idx="59124">
                  <c:v>1</c:v>
                </c:pt>
                <c:pt idx="59125">
                  <c:v>1</c:v>
                </c:pt>
                <c:pt idx="59126">
                  <c:v>1</c:v>
                </c:pt>
                <c:pt idx="59127">
                  <c:v>1</c:v>
                </c:pt>
                <c:pt idx="59128">
                  <c:v>1</c:v>
                </c:pt>
                <c:pt idx="59129">
                  <c:v>1</c:v>
                </c:pt>
                <c:pt idx="59130">
                  <c:v>1</c:v>
                </c:pt>
                <c:pt idx="59131">
                  <c:v>1</c:v>
                </c:pt>
                <c:pt idx="59132">
                  <c:v>1</c:v>
                </c:pt>
                <c:pt idx="59133">
                  <c:v>1</c:v>
                </c:pt>
                <c:pt idx="59134">
                  <c:v>1</c:v>
                </c:pt>
                <c:pt idx="59135">
                  <c:v>1</c:v>
                </c:pt>
                <c:pt idx="59136">
                  <c:v>1</c:v>
                </c:pt>
                <c:pt idx="59137">
                  <c:v>1</c:v>
                </c:pt>
                <c:pt idx="59138">
                  <c:v>1</c:v>
                </c:pt>
                <c:pt idx="59139">
                  <c:v>1</c:v>
                </c:pt>
                <c:pt idx="59140">
                  <c:v>1</c:v>
                </c:pt>
                <c:pt idx="59141">
                  <c:v>1</c:v>
                </c:pt>
                <c:pt idx="59142">
                  <c:v>1</c:v>
                </c:pt>
                <c:pt idx="59143">
                  <c:v>1</c:v>
                </c:pt>
                <c:pt idx="59144">
                  <c:v>1</c:v>
                </c:pt>
                <c:pt idx="59145">
                  <c:v>1</c:v>
                </c:pt>
                <c:pt idx="59146">
                  <c:v>1</c:v>
                </c:pt>
                <c:pt idx="59147">
                  <c:v>1</c:v>
                </c:pt>
                <c:pt idx="59148">
                  <c:v>1</c:v>
                </c:pt>
                <c:pt idx="59149">
                  <c:v>1</c:v>
                </c:pt>
                <c:pt idx="59150">
                  <c:v>1</c:v>
                </c:pt>
                <c:pt idx="59151">
                  <c:v>1</c:v>
                </c:pt>
                <c:pt idx="59152">
                  <c:v>1</c:v>
                </c:pt>
                <c:pt idx="59153">
                  <c:v>1</c:v>
                </c:pt>
                <c:pt idx="59154">
                  <c:v>1</c:v>
                </c:pt>
                <c:pt idx="59155">
                  <c:v>1</c:v>
                </c:pt>
                <c:pt idx="59156">
                  <c:v>1</c:v>
                </c:pt>
                <c:pt idx="59157">
                  <c:v>1</c:v>
                </c:pt>
                <c:pt idx="59158">
                  <c:v>1</c:v>
                </c:pt>
                <c:pt idx="59159">
                  <c:v>1</c:v>
                </c:pt>
                <c:pt idx="59160">
                  <c:v>1</c:v>
                </c:pt>
                <c:pt idx="59161">
                  <c:v>1</c:v>
                </c:pt>
                <c:pt idx="59162">
                  <c:v>1</c:v>
                </c:pt>
                <c:pt idx="59163">
                  <c:v>1</c:v>
                </c:pt>
                <c:pt idx="59164">
                  <c:v>1</c:v>
                </c:pt>
                <c:pt idx="59165">
                  <c:v>1</c:v>
                </c:pt>
                <c:pt idx="59166">
                  <c:v>1</c:v>
                </c:pt>
                <c:pt idx="59167">
                  <c:v>1</c:v>
                </c:pt>
                <c:pt idx="59168">
                  <c:v>1</c:v>
                </c:pt>
                <c:pt idx="59169">
                  <c:v>1</c:v>
                </c:pt>
                <c:pt idx="59170">
                  <c:v>1</c:v>
                </c:pt>
                <c:pt idx="59171">
                  <c:v>1</c:v>
                </c:pt>
                <c:pt idx="59172">
                  <c:v>1</c:v>
                </c:pt>
                <c:pt idx="59173">
                  <c:v>1</c:v>
                </c:pt>
                <c:pt idx="59174">
                  <c:v>1</c:v>
                </c:pt>
                <c:pt idx="59175">
                  <c:v>1</c:v>
                </c:pt>
                <c:pt idx="59176">
                  <c:v>1</c:v>
                </c:pt>
                <c:pt idx="59177">
                  <c:v>1</c:v>
                </c:pt>
                <c:pt idx="59178">
                  <c:v>1</c:v>
                </c:pt>
                <c:pt idx="59179">
                  <c:v>1</c:v>
                </c:pt>
                <c:pt idx="59180">
                  <c:v>1</c:v>
                </c:pt>
                <c:pt idx="59181">
                  <c:v>1</c:v>
                </c:pt>
                <c:pt idx="59182">
                  <c:v>1</c:v>
                </c:pt>
                <c:pt idx="59183">
                  <c:v>1</c:v>
                </c:pt>
                <c:pt idx="59184">
                  <c:v>1</c:v>
                </c:pt>
                <c:pt idx="59185">
                  <c:v>1</c:v>
                </c:pt>
                <c:pt idx="59186">
                  <c:v>1</c:v>
                </c:pt>
                <c:pt idx="59187">
                  <c:v>1</c:v>
                </c:pt>
                <c:pt idx="59188">
                  <c:v>1</c:v>
                </c:pt>
                <c:pt idx="59189">
                  <c:v>1</c:v>
                </c:pt>
                <c:pt idx="59190">
                  <c:v>1</c:v>
                </c:pt>
                <c:pt idx="59191">
                  <c:v>1</c:v>
                </c:pt>
                <c:pt idx="59192">
                  <c:v>1</c:v>
                </c:pt>
                <c:pt idx="59193">
                  <c:v>0.75</c:v>
                </c:pt>
                <c:pt idx="59194">
                  <c:v>1</c:v>
                </c:pt>
                <c:pt idx="59195">
                  <c:v>1</c:v>
                </c:pt>
                <c:pt idx="59196">
                  <c:v>1</c:v>
                </c:pt>
                <c:pt idx="59197">
                  <c:v>1</c:v>
                </c:pt>
                <c:pt idx="59198">
                  <c:v>1</c:v>
                </c:pt>
                <c:pt idx="59199">
                  <c:v>1</c:v>
                </c:pt>
                <c:pt idx="59200">
                  <c:v>1</c:v>
                </c:pt>
                <c:pt idx="59201">
                  <c:v>1</c:v>
                </c:pt>
                <c:pt idx="59202">
                  <c:v>1</c:v>
                </c:pt>
                <c:pt idx="59203">
                  <c:v>1</c:v>
                </c:pt>
                <c:pt idx="59204">
                  <c:v>1</c:v>
                </c:pt>
                <c:pt idx="59205">
                  <c:v>1</c:v>
                </c:pt>
                <c:pt idx="59206">
                  <c:v>1</c:v>
                </c:pt>
                <c:pt idx="59207">
                  <c:v>1</c:v>
                </c:pt>
                <c:pt idx="59208">
                  <c:v>1</c:v>
                </c:pt>
                <c:pt idx="59209">
                  <c:v>1</c:v>
                </c:pt>
                <c:pt idx="59210">
                  <c:v>1</c:v>
                </c:pt>
                <c:pt idx="59211">
                  <c:v>1</c:v>
                </c:pt>
                <c:pt idx="59212">
                  <c:v>1</c:v>
                </c:pt>
                <c:pt idx="59213">
                  <c:v>1</c:v>
                </c:pt>
                <c:pt idx="59214">
                  <c:v>1</c:v>
                </c:pt>
                <c:pt idx="59215">
                  <c:v>1</c:v>
                </c:pt>
                <c:pt idx="59216">
                  <c:v>1</c:v>
                </c:pt>
                <c:pt idx="59217">
                  <c:v>1</c:v>
                </c:pt>
                <c:pt idx="59218">
                  <c:v>1</c:v>
                </c:pt>
                <c:pt idx="59219">
                  <c:v>1</c:v>
                </c:pt>
                <c:pt idx="59220">
                  <c:v>1</c:v>
                </c:pt>
                <c:pt idx="59221">
                  <c:v>1</c:v>
                </c:pt>
                <c:pt idx="59222">
                  <c:v>1</c:v>
                </c:pt>
                <c:pt idx="59223">
                  <c:v>1</c:v>
                </c:pt>
                <c:pt idx="59224">
                  <c:v>1</c:v>
                </c:pt>
                <c:pt idx="59225">
                  <c:v>1</c:v>
                </c:pt>
                <c:pt idx="59226">
                  <c:v>1</c:v>
                </c:pt>
                <c:pt idx="59227">
                  <c:v>1</c:v>
                </c:pt>
                <c:pt idx="59228">
                  <c:v>1</c:v>
                </c:pt>
                <c:pt idx="59229">
                  <c:v>1</c:v>
                </c:pt>
                <c:pt idx="59230">
                  <c:v>1</c:v>
                </c:pt>
                <c:pt idx="59231">
                  <c:v>1</c:v>
                </c:pt>
                <c:pt idx="59232">
                  <c:v>1</c:v>
                </c:pt>
                <c:pt idx="59233">
                  <c:v>1</c:v>
                </c:pt>
                <c:pt idx="59234">
                  <c:v>1</c:v>
                </c:pt>
                <c:pt idx="59235">
                  <c:v>1</c:v>
                </c:pt>
                <c:pt idx="59236">
                  <c:v>1</c:v>
                </c:pt>
                <c:pt idx="59237">
                  <c:v>1</c:v>
                </c:pt>
                <c:pt idx="59238">
                  <c:v>1</c:v>
                </c:pt>
                <c:pt idx="59239">
                  <c:v>1</c:v>
                </c:pt>
                <c:pt idx="59240">
                  <c:v>1</c:v>
                </c:pt>
                <c:pt idx="59241">
                  <c:v>1</c:v>
                </c:pt>
                <c:pt idx="59242">
                  <c:v>1</c:v>
                </c:pt>
                <c:pt idx="59243">
                  <c:v>1</c:v>
                </c:pt>
                <c:pt idx="59244">
                  <c:v>1</c:v>
                </c:pt>
                <c:pt idx="59245">
                  <c:v>1</c:v>
                </c:pt>
                <c:pt idx="59246">
                  <c:v>1</c:v>
                </c:pt>
                <c:pt idx="59247">
                  <c:v>1</c:v>
                </c:pt>
                <c:pt idx="59248">
                  <c:v>1</c:v>
                </c:pt>
                <c:pt idx="59249">
                  <c:v>1</c:v>
                </c:pt>
                <c:pt idx="59250">
                  <c:v>1</c:v>
                </c:pt>
                <c:pt idx="59251">
                  <c:v>1</c:v>
                </c:pt>
                <c:pt idx="59252">
                  <c:v>1</c:v>
                </c:pt>
                <c:pt idx="59253">
                  <c:v>1</c:v>
                </c:pt>
                <c:pt idx="59254">
                  <c:v>1</c:v>
                </c:pt>
                <c:pt idx="59255">
                  <c:v>1</c:v>
                </c:pt>
                <c:pt idx="59256">
                  <c:v>1</c:v>
                </c:pt>
                <c:pt idx="59257">
                  <c:v>1</c:v>
                </c:pt>
                <c:pt idx="59258">
                  <c:v>1</c:v>
                </c:pt>
                <c:pt idx="59259">
                  <c:v>1</c:v>
                </c:pt>
                <c:pt idx="59260">
                  <c:v>1</c:v>
                </c:pt>
                <c:pt idx="59261">
                  <c:v>1</c:v>
                </c:pt>
                <c:pt idx="59262">
                  <c:v>1</c:v>
                </c:pt>
                <c:pt idx="59263">
                  <c:v>1</c:v>
                </c:pt>
                <c:pt idx="59264">
                  <c:v>1</c:v>
                </c:pt>
                <c:pt idx="59265">
                  <c:v>1</c:v>
                </c:pt>
                <c:pt idx="59266">
                  <c:v>1</c:v>
                </c:pt>
                <c:pt idx="59267">
                  <c:v>1</c:v>
                </c:pt>
                <c:pt idx="59268">
                  <c:v>1</c:v>
                </c:pt>
                <c:pt idx="59269">
                  <c:v>1</c:v>
                </c:pt>
                <c:pt idx="59270">
                  <c:v>1</c:v>
                </c:pt>
                <c:pt idx="59271">
                  <c:v>1</c:v>
                </c:pt>
                <c:pt idx="59272">
                  <c:v>1</c:v>
                </c:pt>
                <c:pt idx="59273">
                  <c:v>1</c:v>
                </c:pt>
                <c:pt idx="59274">
                  <c:v>1</c:v>
                </c:pt>
                <c:pt idx="59275">
                  <c:v>1</c:v>
                </c:pt>
                <c:pt idx="59276">
                  <c:v>1</c:v>
                </c:pt>
                <c:pt idx="59277">
                  <c:v>1</c:v>
                </c:pt>
                <c:pt idx="59278">
                  <c:v>1</c:v>
                </c:pt>
                <c:pt idx="59279">
                  <c:v>1</c:v>
                </c:pt>
                <c:pt idx="59280">
                  <c:v>1</c:v>
                </c:pt>
                <c:pt idx="59281">
                  <c:v>1</c:v>
                </c:pt>
                <c:pt idx="59282">
                  <c:v>1</c:v>
                </c:pt>
                <c:pt idx="59283">
                  <c:v>1</c:v>
                </c:pt>
                <c:pt idx="59284">
                  <c:v>1</c:v>
                </c:pt>
                <c:pt idx="59285">
                  <c:v>1</c:v>
                </c:pt>
                <c:pt idx="59286">
                  <c:v>1</c:v>
                </c:pt>
                <c:pt idx="59287">
                  <c:v>1</c:v>
                </c:pt>
                <c:pt idx="59288">
                  <c:v>1</c:v>
                </c:pt>
                <c:pt idx="59289">
                  <c:v>1</c:v>
                </c:pt>
                <c:pt idx="59290">
                  <c:v>1</c:v>
                </c:pt>
                <c:pt idx="59291">
                  <c:v>1</c:v>
                </c:pt>
                <c:pt idx="59292">
                  <c:v>1</c:v>
                </c:pt>
                <c:pt idx="59293">
                  <c:v>1</c:v>
                </c:pt>
                <c:pt idx="59294">
                  <c:v>1</c:v>
                </c:pt>
                <c:pt idx="59295">
                  <c:v>1</c:v>
                </c:pt>
                <c:pt idx="59296">
                  <c:v>1</c:v>
                </c:pt>
                <c:pt idx="59297">
                  <c:v>1</c:v>
                </c:pt>
                <c:pt idx="59298">
                  <c:v>1</c:v>
                </c:pt>
                <c:pt idx="59299">
                  <c:v>1</c:v>
                </c:pt>
                <c:pt idx="59300">
                  <c:v>1</c:v>
                </c:pt>
                <c:pt idx="59301">
                  <c:v>1</c:v>
                </c:pt>
                <c:pt idx="59302">
                  <c:v>1</c:v>
                </c:pt>
                <c:pt idx="59303">
                  <c:v>1</c:v>
                </c:pt>
                <c:pt idx="59304">
                  <c:v>1</c:v>
                </c:pt>
                <c:pt idx="59305">
                  <c:v>1</c:v>
                </c:pt>
                <c:pt idx="59306">
                  <c:v>1</c:v>
                </c:pt>
                <c:pt idx="59307">
                  <c:v>1</c:v>
                </c:pt>
                <c:pt idx="59308">
                  <c:v>1</c:v>
                </c:pt>
                <c:pt idx="59309">
                  <c:v>1</c:v>
                </c:pt>
                <c:pt idx="59310">
                  <c:v>1</c:v>
                </c:pt>
                <c:pt idx="59311">
                  <c:v>1</c:v>
                </c:pt>
                <c:pt idx="59312">
                  <c:v>1</c:v>
                </c:pt>
                <c:pt idx="59313">
                  <c:v>1</c:v>
                </c:pt>
                <c:pt idx="59314">
                  <c:v>1</c:v>
                </c:pt>
                <c:pt idx="59315">
                  <c:v>0.875</c:v>
                </c:pt>
                <c:pt idx="59316">
                  <c:v>1</c:v>
                </c:pt>
                <c:pt idx="59317">
                  <c:v>1</c:v>
                </c:pt>
                <c:pt idx="59318">
                  <c:v>1</c:v>
                </c:pt>
                <c:pt idx="59319">
                  <c:v>1</c:v>
                </c:pt>
                <c:pt idx="59320">
                  <c:v>1</c:v>
                </c:pt>
                <c:pt idx="59321">
                  <c:v>1</c:v>
                </c:pt>
                <c:pt idx="59322">
                  <c:v>0.125</c:v>
                </c:pt>
                <c:pt idx="59323">
                  <c:v>1</c:v>
                </c:pt>
                <c:pt idx="59324">
                  <c:v>1</c:v>
                </c:pt>
                <c:pt idx="59325">
                  <c:v>1</c:v>
                </c:pt>
                <c:pt idx="59326">
                  <c:v>1</c:v>
                </c:pt>
                <c:pt idx="59327">
                  <c:v>1</c:v>
                </c:pt>
                <c:pt idx="59328">
                  <c:v>1</c:v>
                </c:pt>
                <c:pt idx="59329">
                  <c:v>1</c:v>
                </c:pt>
                <c:pt idx="59330">
                  <c:v>1</c:v>
                </c:pt>
                <c:pt idx="59331">
                  <c:v>1</c:v>
                </c:pt>
                <c:pt idx="59332">
                  <c:v>1</c:v>
                </c:pt>
                <c:pt idx="59333">
                  <c:v>1</c:v>
                </c:pt>
                <c:pt idx="59334">
                  <c:v>1</c:v>
                </c:pt>
                <c:pt idx="59335">
                  <c:v>1</c:v>
                </c:pt>
                <c:pt idx="59336">
                  <c:v>1</c:v>
                </c:pt>
                <c:pt idx="59337">
                  <c:v>1</c:v>
                </c:pt>
                <c:pt idx="59338">
                  <c:v>1</c:v>
                </c:pt>
                <c:pt idx="59339">
                  <c:v>1</c:v>
                </c:pt>
                <c:pt idx="59340">
                  <c:v>1</c:v>
                </c:pt>
                <c:pt idx="59341">
                  <c:v>1</c:v>
                </c:pt>
                <c:pt idx="59342">
                  <c:v>1</c:v>
                </c:pt>
                <c:pt idx="59343">
                  <c:v>1</c:v>
                </c:pt>
                <c:pt idx="59344">
                  <c:v>1</c:v>
                </c:pt>
                <c:pt idx="59345">
                  <c:v>1</c:v>
                </c:pt>
                <c:pt idx="59346">
                  <c:v>1</c:v>
                </c:pt>
                <c:pt idx="59347">
                  <c:v>1</c:v>
                </c:pt>
                <c:pt idx="59348">
                  <c:v>1</c:v>
                </c:pt>
                <c:pt idx="59349">
                  <c:v>1</c:v>
                </c:pt>
                <c:pt idx="59350">
                  <c:v>1</c:v>
                </c:pt>
                <c:pt idx="59351">
                  <c:v>1</c:v>
                </c:pt>
                <c:pt idx="59352">
                  <c:v>1</c:v>
                </c:pt>
                <c:pt idx="59353">
                  <c:v>1</c:v>
                </c:pt>
                <c:pt idx="59354">
                  <c:v>1</c:v>
                </c:pt>
                <c:pt idx="59355">
                  <c:v>1</c:v>
                </c:pt>
                <c:pt idx="59356">
                  <c:v>1</c:v>
                </c:pt>
                <c:pt idx="59357">
                  <c:v>1</c:v>
                </c:pt>
                <c:pt idx="59358">
                  <c:v>1</c:v>
                </c:pt>
                <c:pt idx="59359">
                  <c:v>1</c:v>
                </c:pt>
                <c:pt idx="59360">
                  <c:v>1</c:v>
                </c:pt>
                <c:pt idx="59361">
                  <c:v>1</c:v>
                </c:pt>
                <c:pt idx="59362">
                  <c:v>1</c:v>
                </c:pt>
                <c:pt idx="59363">
                  <c:v>1</c:v>
                </c:pt>
                <c:pt idx="59364">
                  <c:v>1</c:v>
                </c:pt>
                <c:pt idx="59365">
                  <c:v>1</c:v>
                </c:pt>
                <c:pt idx="59366">
                  <c:v>1</c:v>
                </c:pt>
                <c:pt idx="59367">
                  <c:v>1</c:v>
                </c:pt>
                <c:pt idx="59368">
                  <c:v>1</c:v>
                </c:pt>
                <c:pt idx="59369">
                  <c:v>1</c:v>
                </c:pt>
                <c:pt idx="59370">
                  <c:v>1</c:v>
                </c:pt>
                <c:pt idx="59371">
                  <c:v>1</c:v>
                </c:pt>
                <c:pt idx="59372">
                  <c:v>1</c:v>
                </c:pt>
                <c:pt idx="59373">
                  <c:v>1</c:v>
                </c:pt>
                <c:pt idx="59374">
                  <c:v>1</c:v>
                </c:pt>
                <c:pt idx="59375">
                  <c:v>1</c:v>
                </c:pt>
                <c:pt idx="59376">
                  <c:v>1</c:v>
                </c:pt>
                <c:pt idx="59377">
                  <c:v>1</c:v>
                </c:pt>
                <c:pt idx="59378">
                  <c:v>1</c:v>
                </c:pt>
                <c:pt idx="59379">
                  <c:v>1</c:v>
                </c:pt>
                <c:pt idx="59380">
                  <c:v>1</c:v>
                </c:pt>
                <c:pt idx="59381">
                  <c:v>1</c:v>
                </c:pt>
                <c:pt idx="59382">
                  <c:v>1</c:v>
                </c:pt>
                <c:pt idx="59383">
                  <c:v>1</c:v>
                </c:pt>
                <c:pt idx="59384">
                  <c:v>1</c:v>
                </c:pt>
                <c:pt idx="59385">
                  <c:v>1</c:v>
                </c:pt>
                <c:pt idx="59386">
                  <c:v>1</c:v>
                </c:pt>
                <c:pt idx="59387">
                  <c:v>1</c:v>
                </c:pt>
                <c:pt idx="59388">
                  <c:v>1</c:v>
                </c:pt>
                <c:pt idx="59389">
                  <c:v>1</c:v>
                </c:pt>
                <c:pt idx="59390">
                  <c:v>1</c:v>
                </c:pt>
                <c:pt idx="59391">
                  <c:v>1</c:v>
                </c:pt>
                <c:pt idx="59392">
                  <c:v>1</c:v>
                </c:pt>
                <c:pt idx="59393">
                  <c:v>1</c:v>
                </c:pt>
                <c:pt idx="59394">
                  <c:v>1</c:v>
                </c:pt>
                <c:pt idx="59395">
                  <c:v>1</c:v>
                </c:pt>
                <c:pt idx="59396">
                  <c:v>1</c:v>
                </c:pt>
                <c:pt idx="59397">
                  <c:v>1</c:v>
                </c:pt>
                <c:pt idx="59398">
                  <c:v>1</c:v>
                </c:pt>
                <c:pt idx="59399">
                  <c:v>1</c:v>
                </c:pt>
                <c:pt idx="59400">
                  <c:v>1</c:v>
                </c:pt>
                <c:pt idx="59401">
                  <c:v>1</c:v>
                </c:pt>
                <c:pt idx="59402">
                  <c:v>1</c:v>
                </c:pt>
                <c:pt idx="59403">
                  <c:v>1</c:v>
                </c:pt>
                <c:pt idx="59404">
                  <c:v>1</c:v>
                </c:pt>
                <c:pt idx="59405">
                  <c:v>1</c:v>
                </c:pt>
                <c:pt idx="59406">
                  <c:v>1</c:v>
                </c:pt>
                <c:pt idx="59407">
                  <c:v>1</c:v>
                </c:pt>
                <c:pt idx="59408">
                  <c:v>1</c:v>
                </c:pt>
                <c:pt idx="59409">
                  <c:v>1</c:v>
                </c:pt>
                <c:pt idx="59410">
                  <c:v>1</c:v>
                </c:pt>
                <c:pt idx="59411">
                  <c:v>1</c:v>
                </c:pt>
                <c:pt idx="59412">
                  <c:v>1</c:v>
                </c:pt>
                <c:pt idx="59413">
                  <c:v>1</c:v>
                </c:pt>
                <c:pt idx="59414">
                  <c:v>1</c:v>
                </c:pt>
                <c:pt idx="59415">
                  <c:v>1</c:v>
                </c:pt>
                <c:pt idx="59416">
                  <c:v>1</c:v>
                </c:pt>
                <c:pt idx="59417">
                  <c:v>1</c:v>
                </c:pt>
                <c:pt idx="59418">
                  <c:v>1</c:v>
                </c:pt>
                <c:pt idx="59419">
                  <c:v>1</c:v>
                </c:pt>
                <c:pt idx="59420">
                  <c:v>1</c:v>
                </c:pt>
                <c:pt idx="59421">
                  <c:v>1</c:v>
                </c:pt>
                <c:pt idx="59422">
                  <c:v>1</c:v>
                </c:pt>
                <c:pt idx="59423">
                  <c:v>1</c:v>
                </c:pt>
                <c:pt idx="59424">
                  <c:v>1</c:v>
                </c:pt>
                <c:pt idx="59425">
                  <c:v>1</c:v>
                </c:pt>
                <c:pt idx="59426">
                  <c:v>1</c:v>
                </c:pt>
                <c:pt idx="59427">
                  <c:v>1</c:v>
                </c:pt>
                <c:pt idx="59428">
                  <c:v>1</c:v>
                </c:pt>
                <c:pt idx="59429">
                  <c:v>1</c:v>
                </c:pt>
                <c:pt idx="59430">
                  <c:v>1</c:v>
                </c:pt>
                <c:pt idx="59431">
                  <c:v>1</c:v>
                </c:pt>
                <c:pt idx="59432">
                  <c:v>1</c:v>
                </c:pt>
                <c:pt idx="59433">
                  <c:v>1</c:v>
                </c:pt>
                <c:pt idx="59434">
                  <c:v>1</c:v>
                </c:pt>
                <c:pt idx="59435">
                  <c:v>1</c:v>
                </c:pt>
                <c:pt idx="59436">
                  <c:v>1</c:v>
                </c:pt>
                <c:pt idx="59437">
                  <c:v>1</c:v>
                </c:pt>
                <c:pt idx="59438">
                  <c:v>1</c:v>
                </c:pt>
                <c:pt idx="59439">
                  <c:v>1</c:v>
                </c:pt>
                <c:pt idx="59440">
                  <c:v>1</c:v>
                </c:pt>
                <c:pt idx="59441">
                  <c:v>1</c:v>
                </c:pt>
                <c:pt idx="59442">
                  <c:v>1</c:v>
                </c:pt>
                <c:pt idx="59443">
                  <c:v>1</c:v>
                </c:pt>
                <c:pt idx="59444">
                  <c:v>1</c:v>
                </c:pt>
                <c:pt idx="59445">
                  <c:v>1</c:v>
                </c:pt>
                <c:pt idx="59446">
                  <c:v>1</c:v>
                </c:pt>
                <c:pt idx="59447">
                  <c:v>1</c:v>
                </c:pt>
                <c:pt idx="59448">
                  <c:v>1</c:v>
                </c:pt>
                <c:pt idx="59449">
                  <c:v>1</c:v>
                </c:pt>
                <c:pt idx="59450">
                  <c:v>1</c:v>
                </c:pt>
                <c:pt idx="59451">
                  <c:v>1</c:v>
                </c:pt>
                <c:pt idx="59452">
                  <c:v>1</c:v>
                </c:pt>
                <c:pt idx="59453">
                  <c:v>1</c:v>
                </c:pt>
                <c:pt idx="59454">
                  <c:v>1</c:v>
                </c:pt>
                <c:pt idx="59455">
                  <c:v>1</c:v>
                </c:pt>
                <c:pt idx="59456">
                  <c:v>1</c:v>
                </c:pt>
                <c:pt idx="59457">
                  <c:v>1</c:v>
                </c:pt>
                <c:pt idx="59458">
                  <c:v>1</c:v>
                </c:pt>
                <c:pt idx="59459">
                  <c:v>1</c:v>
                </c:pt>
                <c:pt idx="59460">
                  <c:v>1</c:v>
                </c:pt>
                <c:pt idx="59461">
                  <c:v>1</c:v>
                </c:pt>
                <c:pt idx="59462">
                  <c:v>1</c:v>
                </c:pt>
                <c:pt idx="59463">
                  <c:v>1</c:v>
                </c:pt>
                <c:pt idx="59464">
                  <c:v>1</c:v>
                </c:pt>
                <c:pt idx="59465">
                  <c:v>1</c:v>
                </c:pt>
                <c:pt idx="59466">
                  <c:v>1</c:v>
                </c:pt>
                <c:pt idx="59467">
                  <c:v>1</c:v>
                </c:pt>
                <c:pt idx="59468">
                  <c:v>1</c:v>
                </c:pt>
                <c:pt idx="59469">
                  <c:v>1</c:v>
                </c:pt>
                <c:pt idx="59470">
                  <c:v>1</c:v>
                </c:pt>
                <c:pt idx="59471">
                  <c:v>1</c:v>
                </c:pt>
                <c:pt idx="59472">
                  <c:v>1</c:v>
                </c:pt>
                <c:pt idx="59473">
                  <c:v>1</c:v>
                </c:pt>
                <c:pt idx="59474">
                  <c:v>1</c:v>
                </c:pt>
                <c:pt idx="59475">
                  <c:v>1</c:v>
                </c:pt>
                <c:pt idx="59476">
                  <c:v>1</c:v>
                </c:pt>
                <c:pt idx="59477">
                  <c:v>1</c:v>
                </c:pt>
                <c:pt idx="59478">
                  <c:v>1</c:v>
                </c:pt>
                <c:pt idx="59479">
                  <c:v>1</c:v>
                </c:pt>
                <c:pt idx="59480">
                  <c:v>1</c:v>
                </c:pt>
                <c:pt idx="59481">
                  <c:v>0.75</c:v>
                </c:pt>
                <c:pt idx="59482">
                  <c:v>1</c:v>
                </c:pt>
                <c:pt idx="59483">
                  <c:v>1</c:v>
                </c:pt>
                <c:pt idx="59484">
                  <c:v>1</c:v>
                </c:pt>
                <c:pt idx="59485">
                  <c:v>1</c:v>
                </c:pt>
                <c:pt idx="59486">
                  <c:v>1</c:v>
                </c:pt>
                <c:pt idx="59487">
                  <c:v>1</c:v>
                </c:pt>
                <c:pt idx="59488">
                  <c:v>1</c:v>
                </c:pt>
                <c:pt idx="59489">
                  <c:v>1</c:v>
                </c:pt>
                <c:pt idx="59490">
                  <c:v>1</c:v>
                </c:pt>
                <c:pt idx="59491">
                  <c:v>1</c:v>
                </c:pt>
                <c:pt idx="59492">
                  <c:v>1</c:v>
                </c:pt>
                <c:pt idx="59493">
                  <c:v>1</c:v>
                </c:pt>
                <c:pt idx="59494">
                  <c:v>1</c:v>
                </c:pt>
                <c:pt idx="59495">
                  <c:v>1</c:v>
                </c:pt>
                <c:pt idx="59496">
                  <c:v>1</c:v>
                </c:pt>
                <c:pt idx="59497">
                  <c:v>1</c:v>
                </c:pt>
                <c:pt idx="59498">
                  <c:v>1</c:v>
                </c:pt>
                <c:pt idx="59499">
                  <c:v>1</c:v>
                </c:pt>
                <c:pt idx="59500">
                  <c:v>1</c:v>
                </c:pt>
                <c:pt idx="59501">
                  <c:v>1</c:v>
                </c:pt>
                <c:pt idx="59502">
                  <c:v>1</c:v>
                </c:pt>
                <c:pt idx="59503">
                  <c:v>1</c:v>
                </c:pt>
                <c:pt idx="59504">
                  <c:v>1</c:v>
                </c:pt>
                <c:pt idx="59505">
                  <c:v>1</c:v>
                </c:pt>
                <c:pt idx="59506">
                  <c:v>1</c:v>
                </c:pt>
                <c:pt idx="59507">
                  <c:v>1</c:v>
                </c:pt>
                <c:pt idx="59508">
                  <c:v>1</c:v>
                </c:pt>
                <c:pt idx="59509">
                  <c:v>1</c:v>
                </c:pt>
                <c:pt idx="59510">
                  <c:v>1</c:v>
                </c:pt>
                <c:pt idx="59511">
                  <c:v>0.75</c:v>
                </c:pt>
                <c:pt idx="59512">
                  <c:v>1</c:v>
                </c:pt>
                <c:pt idx="59513">
                  <c:v>1</c:v>
                </c:pt>
                <c:pt idx="59514">
                  <c:v>1</c:v>
                </c:pt>
                <c:pt idx="59515">
                  <c:v>1</c:v>
                </c:pt>
                <c:pt idx="59516">
                  <c:v>1</c:v>
                </c:pt>
                <c:pt idx="59517">
                  <c:v>1</c:v>
                </c:pt>
                <c:pt idx="59518">
                  <c:v>1</c:v>
                </c:pt>
                <c:pt idx="59519">
                  <c:v>1</c:v>
                </c:pt>
                <c:pt idx="59520">
                  <c:v>1</c:v>
                </c:pt>
                <c:pt idx="59521">
                  <c:v>1</c:v>
                </c:pt>
                <c:pt idx="59522">
                  <c:v>1</c:v>
                </c:pt>
                <c:pt idx="59523">
                  <c:v>1</c:v>
                </c:pt>
                <c:pt idx="59524">
                  <c:v>1</c:v>
                </c:pt>
                <c:pt idx="59525">
                  <c:v>1</c:v>
                </c:pt>
                <c:pt idx="59526">
                  <c:v>1</c:v>
                </c:pt>
                <c:pt idx="59527">
                  <c:v>1</c:v>
                </c:pt>
                <c:pt idx="59528">
                  <c:v>1</c:v>
                </c:pt>
                <c:pt idx="59529">
                  <c:v>1</c:v>
                </c:pt>
                <c:pt idx="59530">
                  <c:v>1</c:v>
                </c:pt>
                <c:pt idx="59531">
                  <c:v>1</c:v>
                </c:pt>
                <c:pt idx="59532">
                  <c:v>1</c:v>
                </c:pt>
                <c:pt idx="59533">
                  <c:v>1</c:v>
                </c:pt>
                <c:pt idx="59534">
                  <c:v>1</c:v>
                </c:pt>
                <c:pt idx="59535">
                  <c:v>1</c:v>
                </c:pt>
                <c:pt idx="59536">
                  <c:v>1</c:v>
                </c:pt>
                <c:pt idx="59537">
                  <c:v>1</c:v>
                </c:pt>
                <c:pt idx="59538">
                  <c:v>1</c:v>
                </c:pt>
                <c:pt idx="59539">
                  <c:v>1</c:v>
                </c:pt>
                <c:pt idx="59540">
                  <c:v>1</c:v>
                </c:pt>
                <c:pt idx="59541">
                  <c:v>1</c:v>
                </c:pt>
                <c:pt idx="59542">
                  <c:v>1</c:v>
                </c:pt>
                <c:pt idx="59543">
                  <c:v>1</c:v>
                </c:pt>
                <c:pt idx="59544">
                  <c:v>1</c:v>
                </c:pt>
                <c:pt idx="59545">
                  <c:v>1</c:v>
                </c:pt>
                <c:pt idx="59546">
                  <c:v>1</c:v>
                </c:pt>
                <c:pt idx="59547">
                  <c:v>1</c:v>
                </c:pt>
                <c:pt idx="59548">
                  <c:v>1</c:v>
                </c:pt>
                <c:pt idx="59549">
                  <c:v>1</c:v>
                </c:pt>
                <c:pt idx="59550">
                  <c:v>1</c:v>
                </c:pt>
                <c:pt idx="59551">
                  <c:v>1</c:v>
                </c:pt>
                <c:pt idx="59552">
                  <c:v>1</c:v>
                </c:pt>
                <c:pt idx="59553">
                  <c:v>1</c:v>
                </c:pt>
                <c:pt idx="59554">
                  <c:v>1</c:v>
                </c:pt>
                <c:pt idx="59555">
                  <c:v>1</c:v>
                </c:pt>
                <c:pt idx="59556">
                  <c:v>1</c:v>
                </c:pt>
                <c:pt idx="59557">
                  <c:v>1</c:v>
                </c:pt>
                <c:pt idx="59558">
                  <c:v>1</c:v>
                </c:pt>
                <c:pt idx="59559">
                  <c:v>1</c:v>
                </c:pt>
                <c:pt idx="59560">
                  <c:v>1</c:v>
                </c:pt>
                <c:pt idx="59561">
                  <c:v>1</c:v>
                </c:pt>
                <c:pt idx="59562">
                  <c:v>1</c:v>
                </c:pt>
                <c:pt idx="59563">
                  <c:v>1</c:v>
                </c:pt>
                <c:pt idx="59564">
                  <c:v>1</c:v>
                </c:pt>
                <c:pt idx="59565">
                  <c:v>1</c:v>
                </c:pt>
                <c:pt idx="59566">
                  <c:v>1</c:v>
                </c:pt>
                <c:pt idx="59567">
                  <c:v>1</c:v>
                </c:pt>
                <c:pt idx="59568">
                  <c:v>1</c:v>
                </c:pt>
                <c:pt idx="59569">
                  <c:v>1</c:v>
                </c:pt>
                <c:pt idx="59570">
                  <c:v>1</c:v>
                </c:pt>
                <c:pt idx="59571">
                  <c:v>1</c:v>
                </c:pt>
                <c:pt idx="59572">
                  <c:v>1</c:v>
                </c:pt>
                <c:pt idx="59573">
                  <c:v>1</c:v>
                </c:pt>
                <c:pt idx="59574">
                  <c:v>1</c:v>
                </c:pt>
                <c:pt idx="59575">
                  <c:v>1</c:v>
                </c:pt>
                <c:pt idx="59576">
                  <c:v>1</c:v>
                </c:pt>
                <c:pt idx="59577">
                  <c:v>1</c:v>
                </c:pt>
                <c:pt idx="59578">
                  <c:v>1</c:v>
                </c:pt>
                <c:pt idx="59579">
                  <c:v>1</c:v>
                </c:pt>
                <c:pt idx="59580">
                  <c:v>1</c:v>
                </c:pt>
                <c:pt idx="59581">
                  <c:v>1</c:v>
                </c:pt>
                <c:pt idx="59582">
                  <c:v>1</c:v>
                </c:pt>
                <c:pt idx="59583">
                  <c:v>1</c:v>
                </c:pt>
                <c:pt idx="59584">
                  <c:v>1</c:v>
                </c:pt>
                <c:pt idx="59585">
                  <c:v>1</c:v>
                </c:pt>
                <c:pt idx="59586">
                  <c:v>1</c:v>
                </c:pt>
                <c:pt idx="59587">
                  <c:v>1</c:v>
                </c:pt>
                <c:pt idx="59588">
                  <c:v>1</c:v>
                </c:pt>
                <c:pt idx="59589">
                  <c:v>1</c:v>
                </c:pt>
                <c:pt idx="59590">
                  <c:v>1</c:v>
                </c:pt>
                <c:pt idx="59591">
                  <c:v>1</c:v>
                </c:pt>
                <c:pt idx="59592">
                  <c:v>1</c:v>
                </c:pt>
                <c:pt idx="59593">
                  <c:v>1</c:v>
                </c:pt>
                <c:pt idx="59594">
                  <c:v>1</c:v>
                </c:pt>
                <c:pt idx="59595">
                  <c:v>1</c:v>
                </c:pt>
                <c:pt idx="59596">
                  <c:v>1</c:v>
                </c:pt>
                <c:pt idx="59597">
                  <c:v>1</c:v>
                </c:pt>
                <c:pt idx="59598">
                  <c:v>1</c:v>
                </c:pt>
                <c:pt idx="59599">
                  <c:v>1</c:v>
                </c:pt>
                <c:pt idx="59600">
                  <c:v>1</c:v>
                </c:pt>
                <c:pt idx="59601">
                  <c:v>1</c:v>
                </c:pt>
                <c:pt idx="59602">
                  <c:v>1</c:v>
                </c:pt>
                <c:pt idx="59603">
                  <c:v>1</c:v>
                </c:pt>
                <c:pt idx="59604">
                  <c:v>1</c:v>
                </c:pt>
                <c:pt idx="59605">
                  <c:v>1</c:v>
                </c:pt>
                <c:pt idx="59606">
                  <c:v>1</c:v>
                </c:pt>
                <c:pt idx="59607">
                  <c:v>1</c:v>
                </c:pt>
                <c:pt idx="59608">
                  <c:v>1</c:v>
                </c:pt>
                <c:pt idx="59609">
                  <c:v>1</c:v>
                </c:pt>
                <c:pt idx="59610">
                  <c:v>1</c:v>
                </c:pt>
                <c:pt idx="59611">
                  <c:v>1</c:v>
                </c:pt>
                <c:pt idx="59612">
                  <c:v>1</c:v>
                </c:pt>
                <c:pt idx="59613">
                  <c:v>1</c:v>
                </c:pt>
                <c:pt idx="59614">
                  <c:v>1</c:v>
                </c:pt>
                <c:pt idx="59615">
                  <c:v>1</c:v>
                </c:pt>
                <c:pt idx="59616">
                  <c:v>1</c:v>
                </c:pt>
                <c:pt idx="59617">
                  <c:v>1</c:v>
                </c:pt>
                <c:pt idx="59618">
                  <c:v>1</c:v>
                </c:pt>
                <c:pt idx="59619">
                  <c:v>1</c:v>
                </c:pt>
                <c:pt idx="59620">
                  <c:v>1</c:v>
                </c:pt>
                <c:pt idx="59621">
                  <c:v>1</c:v>
                </c:pt>
                <c:pt idx="59622">
                  <c:v>1</c:v>
                </c:pt>
                <c:pt idx="59623">
                  <c:v>1</c:v>
                </c:pt>
                <c:pt idx="59624">
                  <c:v>1</c:v>
                </c:pt>
                <c:pt idx="59625">
                  <c:v>1</c:v>
                </c:pt>
                <c:pt idx="59626">
                  <c:v>1</c:v>
                </c:pt>
                <c:pt idx="59627">
                  <c:v>1</c:v>
                </c:pt>
                <c:pt idx="59628">
                  <c:v>1</c:v>
                </c:pt>
                <c:pt idx="59629">
                  <c:v>1</c:v>
                </c:pt>
                <c:pt idx="59630">
                  <c:v>1</c:v>
                </c:pt>
                <c:pt idx="59631">
                  <c:v>1</c:v>
                </c:pt>
                <c:pt idx="59632">
                  <c:v>1</c:v>
                </c:pt>
                <c:pt idx="59633">
                  <c:v>1</c:v>
                </c:pt>
                <c:pt idx="59634">
                  <c:v>1</c:v>
                </c:pt>
                <c:pt idx="59635">
                  <c:v>1</c:v>
                </c:pt>
                <c:pt idx="59636">
                  <c:v>1</c:v>
                </c:pt>
                <c:pt idx="59637">
                  <c:v>1</c:v>
                </c:pt>
                <c:pt idx="59638">
                  <c:v>1</c:v>
                </c:pt>
                <c:pt idx="59639">
                  <c:v>1</c:v>
                </c:pt>
                <c:pt idx="59640">
                  <c:v>1</c:v>
                </c:pt>
                <c:pt idx="59641">
                  <c:v>1</c:v>
                </c:pt>
                <c:pt idx="59642">
                  <c:v>1</c:v>
                </c:pt>
                <c:pt idx="59643">
                  <c:v>1</c:v>
                </c:pt>
                <c:pt idx="59644">
                  <c:v>1</c:v>
                </c:pt>
                <c:pt idx="59645">
                  <c:v>1</c:v>
                </c:pt>
                <c:pt idx="59646">
                  <c:v>1</c:v>
                </c:pt>
                <c:pt idx="59647">
                  <c:v>1</c:v>
                </c:pt>
                <c:pt idx="59648">
                  <c:v>1</c:v>
                </c:pt>
                <c:pt idx="59649">
                  <c:v>1</c:v>
                </c:pt>
                <c:pt idx="59650">
                  <c:v>1</c:v>
                </c:pt>
                <c:pt idx="59651">
                  <c:v>1</c:v>
                </c:pt>
                <c:pt idx="59652">
                  <c:v>1</c:v>
                </c:pt>
                <c:pt idx="59653">
                  <c:v>1</c:v>
                </c:pt>
                <c:pt idx="59654">
                  <c:v>1</c:v>
                </c:pt>
                <c:pt idx="59655">
                  <c:v>1</c:v>
                </c:pt>
                <c:pt idx="59656">
                  <c:v>1</c:v>
                </c:pt>
                <c:pt idx="59657">
                  <c:v>1</c:v>
                </c:pt>
                <c:pt idx="59658">
                  <c:v>1</c:v>
                </c:pt>
                <c:pt idx="59659">
                  <c:v>1</c:v>
                </c:pt>
                <c:pt idx="59660">
                  <c:v>1</c:v>
                </c:pt>
                <c:pt idx="59661">
                  <c:v>1</c:v>
                </c:pt>
                <c:pt idx="59662">
                  <c:v>1</c:v>
                </c:pt>
                <c:pt idx="59663">
                  <c:v>1</c:v>
                </c:pt>
                <c:pt idx="59664">
                  <c:v>1</c:v>
                </c:pt>
                <c:pt idx="59665">
                  <c:v>1</c:v>
                </c:pt>
                <c:pt idx="59666">
                  <c:v>1</c:v>
                </c:pt>
                <c:pt idx="59667">
                  <c:v>1</c:v>
                </c:pt>
                <c:pt idx="59668">
                  <c:v>1</c:v>
                </c:pt>
                <c:pt idx="59669">
                  <c:v>1</c:v>
                </c:pt>
                <c:pt idx="59670">
                  <c:v>1</c:v>
                </c:pt>
                <c:pt idx="59671">
                  <c:v>1</c:v>
                </c:pt>
                <c:pt idx="59672">
                  <c:v>1</c:v>
                </c:pt>
                <c:pt idx="59673">
                  <c:v>1</c:v>
                </c:pt>
                <c:pt idx="59674">
                  <c:v>1</c:v>
                </c:pt>
                <c:pt idx="59675">
                  <c:v>1</c:v>
                </c:pt>
                <c:pt idx="59676">
                  <c:v>1</c:v>
                </c:pt>
                <c:pt idx="59677">
                  <c:v>1</c:v>
                </c:pt>
                <c:pt idx="59678">
                  <c:v>1</c:v>
                </c:pt>
                <c:pt idx="59679">
                  <c:v>1</c:v>
                </c:pt>
                <c:pt idx="59680">
                  <c:v>1</c:v>
                </c:pt>
                <c:pt idx="59681">
                  <c:v>1</c:v>
                </c:pt>
                <c:pt idx="59682">
                  <c:v>1</c:v>
                </c:pt>
                <c:pt idx="59683">
                  <c:v>1</c:v>
                </c:pt>
                <c:pt idx="59684">
                  <c:v>1</c:v>
                </c:pt>
                <c:pt idx="59685">
                  <c:v>1</c:v>
                </c:pt>
                <c:pt idx="59686">
                  <c:v>1</c:v>
                </c:pt>
                <c:pt idx="59687">
                  <c:v>1</c:v>
                </c:pt>
                <c:pt idx="59688">
                  <c:v>1</c:v>
                </c:pt>
                <c:pt idx="59689">
                  <c:v>1</c:v>
                </c:pt>
                <c:pt idx="59690">
                  <c:v>1</c:v>
                </c:pt>
                <c:pt idx="59691">
                  <c:v>1</c:v>
                </c:pt>
                <c:pt idx="59692">
                  <c:v>1</c:v>
                </c:pt>
                <c:pt idx="59693">
                  <c:v>1</c:v>
                </c:pt>
                <c:pt idx="59694">
                  <c:v>1</c:v>
                </c:pt>
                <c:pt idx="59695">
                  <c:v>1</c:v>
                </c:pt>
                <c:pt idx="59696">
                  <c:v>1</c:v>
                </c:pt>
                <c:pt idx="59697">
                  <c:v>1</c:v>
                </c:pt>
                <c:pt idx="59698">
                  <c:v>1</c:v>
                </c:pt>
                <c:pt idx="59699">
                  <c:v>1</c:v>
                </c:pt>
                <c:pt idx="59700">
                  <c:v>1</c:v>
                </c:pt>
                <c:pt idx="59701">
                  <c:v>1</c:v>
                </c:pt>
                <c:pt idx="59702">
                  <c:v>1</c:v>
                </c:pt>
                <c:pt idx="59703">
                  <c:v>1</c:v>
                </c:pt>
                <c:pt idx="59704">
                  <c:v>1</c:v>
                </c:pt>
                <c:pt idx="59705">
                  <c:v>1</c:v>
                </c:pt>
                <c:pt idx="59706">
                  <c:v>1</c:v>
                </c:pt>
                <c:pt idx="59707">
                  <c:v>1</c:v>
                </c:pt>
                <c:pt idx="59708">
                  <c:v>1</c:v>
                </c:pt>
                <c:pt idx="59709">
                  <c:v>1</c:v>
                </c:pt>
                <c:pt idx="59710">
                  <c:v>1</c:v>
                </c:pt>
                <c:pt idx="59711">
                  <c:v>1</c:v>
                </c:pt>
                <c:pt idx="59712">
                  <c:v>1</c:v>
                </c:pt>
                <c:pt idx="59713">
                  <c:v>1</c:v>
                </c:pt>
                <c:pt idx="59714">
                  <c:v>1</c:v>
                </c:pt>
                <c:pt idx="59715">
                  <c:v>1</c:v>
                </c:pt>
                <c:pt idx="59716">
                  <c:v>1</c:v>
                </c:pt>
                <c:pt idx="59717">
                  <c:v>1</c:v>
                </c:pt>
                <c:pt idx="59718">
                  <c:v>1</c:v>
                </c:pt>
                <c:pt idx="59719">
                  <c:v>1</c:v>
                </c:pt>
                <c:pt idx="59720">
                  <c:v>1</c:v>
                </c:pt>
                <c:pt idx="59721">
                  <c:v>1</c:v>
                </c:pt>
                <c:pt idx="59722">
                  <c:v>1</c:v>
                </c:pt>
                <c:pt idx="59723">
                  <c:v>1</c:v>
                </c:pt>
                <c:pt idx="59724">
                  <c:v>1</c:v>
                </c:pt>
                <c:pt idx="59725">
                  <c:v>1</c:v>
                </c:pt>
                <c:pt idx="59726">
                  <c:v>1</c:v>
                </c:pt>
                <c:pt idx="59727">
                  <c:v>1</c:v>
                </c:pt>
                <c:pt idx="59728">
                  <c:v>1</c:v>
                </c:pt>
                <c:pt idx="59729">
                  <c:v>1</c:v>
                </c:pt>
                <c:pt idx="59730">
                  <c:v>1</c:v>
                </c:pt>
                <c:pt idx="59731">
                  <c:v>1</c:v>
                </c:pt>
                <c:pt idx="59732">
                  <c:v>1</c:v>
                </c:pt>
                <c:pt idx="59733">
                  <c:v>1</c:v>
                </c:pt>
                <c:pt idx="59734">
                  <c:v>1</c:v>
                </c:pt>
                <c:pt idx="59735">
                  <c:v>1</c:v>
                </c:pt>
                <c:pt idx="59736">
                  <c:v>1</c:v>
                </c:pt>
                <c:pt idx="59737">
                  <c:v>1</c:v>
                </c:pt>
                <c:pt idx="59738">
                  <c:v>1</c:v>
                </c:pt>
                <c:pt idx="59739">
                  <c:v>1</c:v>
                </c:pt>
                <c:pt idx="59740">
                  <c:v>1</c:v>
                </c:pt>
                <c:pt idx="59741">
                  <c:v>1</c:v>
                </c:pt>
                <c:pt idx="59742">
                  <c:v>1</c:v>
                </c:pt>
                <c:pt idx="59743">
                  <c:v>1</c:v>
                </c:pt>
                <c:pt idx="59744">
                  <c:v>1</c:v>
                </c:pt>
                <c:pt idx="59745">
                  <c:v>1</c:v>
                </c:pt>
                <c:pt idx="59746">
                  <c:v>1</c:v>
                </c:pt>
                <c:pt idx="59747">
                  <c:v>1</c:v>
                </c:pt>
                <c:pt idx="59748">
                  <c:v>1</c:v>
                </c:pt>
                <c:pt idx="59749">
                  <c:v>1</c:v>
                </c:pt>
                <c:pt idx="59750">
                  <c:v>1</c:v>
                </c:pt>
                <c:pt idx="59751">
                  <c:v>1</c:v>
                </c:pt>
                <c:pt idx="59752">
                  <c:v>1</c:v>
                </c:pt>
                <c:pt idx="59753">
                  <c:v>1</c:v>
                </c:pt>
                <c:pt idx="59754">
                  <c:v>1</c:v>
                </c:pt>
                <c:pt idx="59755">
                  <c:v>1</c:v>
                </c:pt>
                <c:pt idx="59756">
                  <c:v>1</c:v>
                </c:pt>
                <c:pt idx="59757">
                  <c:v>1</c:v>
                </c:pt>
                <c:pt idx="59758">
                  <c:v>1</c:v>
                </c:pt>
                <c:pt idx="59759">
                  <c:v>1</c:v>
                </c:pt>
                <c:pt idx="59760">
                  <c:v>1</c:v>
                </c:pt>
                <c:pt idx="59761">
                  <c:v>1</c:v>
                </c:pt>
                <c:pt idx="59762">
                  <c:v>1</c:v>
                </c:pt>
                <c:pt idx="59763">
                  <c:v>1</c:v>
                </c:pt>
                <c:pt idx="59764">
                  <c:v>1</c:v>
                </c:pt>
                <c:pt idx="59765">
                  <c:v>1</c:v>
                </c:pt>
                <c:pt idx="59766">
                  <c:v>1</c:v>
                </c:pt>
                <c:pt idx="59767">
                  <c:v>1</c:v>
                </c:pt>
                <c:pt idx="59768">
                  <c:v>1</c:v>
                </c:pt>
                <c:pt idx="59769">
                  <c:v>1</c:v>
                </c:pt>
                <c:pt idx="59770">
                  <c:v>1</c:v>
                </c:pt>
                <c:pt idx="59771">
                  <c:v>1</c:v>
                </c:pt>
                <c:pt idx="59772">
                  <c:v>1</c:v>
                </c:pt>
                <c:pt idx="59773">
                  <c:v>1</c:v>
                </c:pt>
                <c:pt idx="59774">
                  <c:v>1</c:v>
                </c:pt>
                <c:pt idx="59775">
                  <c:v>1</c:v>
                </c:pt>
                <c:pt idx="59776">
                  <c:v>1</c:v>
                </c:pt>
                <c:pt idx="59777">
                  <c:v>1</c:v>
                </c:pt>
                <c:pt idx="59778">
                  <c:v>1</c:v>
                </c:pt>
                <c:pt idx="59779">
                  <c:v>1</c:v>
                </c:pt>
                <c:pt idx="59780">
                  <c:v>1</c:v>
                </c:pt>
                <c:pt idx="59781">
                  <c:v>1</c:v>
                </c:pt>
                <c:pt idx="59782">
                  <c:v>1</c:v>
                </c:pt>
                <c:pt idx="59783">
                  <c:v>1</c:v>
                </c:pt>
                <c:pt idx="59784">
                  <c:v>1</c:v>
                </c:pt>
                <c:pt idx="59785">
                  <c:v>1</c:v>
                </c:pt>
                <c:pt idx="59786">
                  <c:v>1</c:v>
                </c:pt>
                <c:pt idx="59787">
                  <c:v>1</c:v>
                </c:pt>
                <c:pt idx="59788">
                  <c:v>1</c:v>
                </c:pt>
                <c:pt idx="59789">
                  <c:v>1</c:v>
                </c:pt>
                <c:pt idx="59790">
                  <c:v>1</c:v>
                </c:pt>
                <c:pt idx="59791">
                  <c:v>1</c:v>
                </c:pt>
                <c:pt idx="59792">
                  <c:v>1</c:v>
                </c:pt>
                <c:pt idx="59793">
                  <c:v>1</c:v>
                </c:pt>
                <c:pt idx="59794">
                  <c:v>1</c:v>
                </c:pt>
                <c:pt idx="59795">
                  <c:v>1</c:v>
                </c:pt>
                <c:pt idx="59796">
                  <c:v>1</c:v>
                </c:pt>
                <c:pt idx="59797">
                  <c:v>1</c:v>
                </c:pt>
                <c:pt idx="59798">
                  <c:v>1</c:v>
                </c:pt>
                <c:pt idx="59799">
                  <c:v>1</c:v>
                </c:pt>
                <c:pt idx="59800">
                  <c:v>1</c:v>
                </c:pt>
                <c:pt idx="59801">
                  <c:v>1</c:v>
                </c:pt>
                <c:pt idx="59802">
                  <c:v>1</c:v>
                </c:pt>
                <c:pt idx="59803">
                  <c:v>1</c:v>
                </c:pt>
                <c:pt idx="59804">
                  <c:v>1</c:v>
                </c:pt>
                <c:pt idx="59805">
                  <c:v>1</c:v>
                </c:pt>
                <c:pt idx="59806">
                  <c:v>1</c:v>
                </c:pt>
                <c:pt idx="59807">
                  <c:v>1</c:v>
                </c:pt>
                <c:pt idx="59808">
                  <c:v>1</c:v>
                </c:pt>
                <c:pt idx="59809">
                  <c:v>1</c:v>
                </c:pt>
                <c:pt idx="59810">
                  <c:v>1</c:v>
                </c:pt>
                <c:pt idx="59811">
                  <c:v>1</c:v>
                </c:pt>
                <c:pt idx="59812">
                  <c:v>1</c:v>
                </c:pt>
                <c:pt idx="59813">
                  <c:v>1</c:v>
                </c:pt>
                <c:pt idx="59814">
                  <c:v>1</c:v>
                </c:pt>
                <c:pt idx="59815">
                  <c:v>1</c:v>
                </c:pt>
                <c:pt idx="59816">
                  <c:v>1</c:v>
                </c:pt>
                <c:pt idx="59817">
                  <c:v>1</c:v>
                </c:pt>
                <c:pt idx="59818">
                  <c:v>1</c:v>
                </c:pt>
                <c:pt idx="59819">
                  <c:v>1</c:v>
                </c:pt>
                <c:pt idx="59820">
                  <c:v>1</c:v>
                </c:pt>
                <c:pt idx="59821">
                  <c:v>1</c:v>
                </c:pt>
                <c:pt idx="59822">
                  <c:v>1</c:v>
                </c:pt>
                <c:pt idx="59823">
                  <c:v>1</c:v>
                </c:pt>
                <c:pt idx="59824">
                  <c:v>1</c:v>
                </c:pt>
                <c:pt idx="59825">
                  <c:v>1</c:v>
                </c:pt>
                <c:pt idx="59826">
                  <c:v>1</c:v>
                </c:pt>
                <c:pt idx="59827">
                  <c:v>1</c:v>
                </c:pt>
                <c:pt idx="59828">
                  <c:v>1</c:v>
                </c:pt>
                <c:pt idx="59829">
                  <c:v>1</c:v>
                </c:pt>
                <c:pt idx="59830">
                  <c:v>1</c:v>
                </c:pt>
                <c:pt idx="59831">
                  <c:v>1</c:v>
                </c:pt>
                <c:pt idx="59832">
                  <c:v>1</c:v>
                </c:pt>
                <c:pt idx="59833">
                  <c:v>1</c:v>
                </c:pt>
                <c:pt idx="59834">
                  <c:v>1</c:v>
                </c:pt>
                <c:pt idx="59835">
                  <c:v>1</c:v>
                </c:pt>
                <c:pt idx="59836">
                  <c:v>1</c:v>
                </c:pt>
                <c:pt idx="59837">
                  <c:v>1</c:v>
                </c:pt>
                <c:pt idx="59838">
                  <c:v>1</c:v>
                </c:pt>
                <c:pt idx="59839">
                  <c:v>1</c:v>
                </c:pt>
                <c:pt idx="59840">
                  <c:v>1</c:v>
                </c:pt>
                <c:pt idx="59841">
                  <c:v>1</c:v>
                </c:pt>
                <c:pt idx="59842">
                  <c:v>1</c:v>
                </c:pt>
                <c:pt idx="59843">
                  <c:v>1</c:v>
                </c:pt>
                <c:pt idx="59844">
                  <c:v>1</c:v>
                </c:pt>
                <c:pt idx="59845">
                  <c:v>1</c:v>
                </c:pt>
                <c:pt idx="59846">
                  <c:v>1</c:v>
                </c:pt>
                <c:pt idx="59847">
                  <c:v>1</c:v>
                </c:pt>
                <c:pt idx="59848">
                  <c:v>1</c:v>
                </c:pt>
                <c:pt idx="59849">
                  <c:v>1</c:v>
                </c:pt>
                <c:pt idx="59850">
                  <c:v>1</c:v>
                </c:pt>
                <c:pt idx="59851">
                  <c:v>1</c:v>
                </c:pt>
                <c:pt idx="59852">
                  <c:v>1</c:v>
                </c:pt>
                <c:pt idx="59853">
                  <c:v>1</c:v>
                </c:pt>
                <c:pt idx="59854">
                  <c:v>1</c:v>
                </c:pt>
                <c:pt idx="59855">
                  <c:v>1</c:v>
                </c:pt>
                <c:pt idx="59856">
                  <c:v>1</c:v>
                </c:pt>
                <c:pt idx="59857">
                  <c:v>1</c:v>
                </c:pt>
                <c:pt idx="59858">
                  <c:v>1</c:v>
                </c:pt>
                <c:pt idx="59859">
                  <c:v>1</c:v>
                </c:pt>
                <c:pt idx="59860">
                  <c:v>1</c:v>
                </c:pt>
                <c:pt idx="59861">
                  <c:v>1</c:v>
                </c:pt>
                <c:pt idx="59862">
                  <c:v>1</c:v>
                </c:pt>
                <c:pt idx="59863">
                  <c:v>1</c:v>
                </c:pt>
                <c:pt idx="59864">
                  <c:v>1</c:v>
                </c:pt>
                <c:pt idx="59865">
                  <c:v>1</c:v>
                </c:pt>
                <c:pt idx="59866">
                  <c:v>1</c:v>
                </c:pt>
                <c:pt idx="59867">
                  <c:v>1</c:v>
                </c:pt>
                <c:pt idx="59868">
                  <c:v>1</c:v>
                </c:pt>
                <c:pt idx="59869">
                  <c:v>1</c:v>
                </c:pt>
                <c:pt idx="59870">
                  <c:v>1</c:v>
                </c:pt>
                <c:pt idx="59871">
                  <c:v>1</c:v>
                </c:pt>
                <c:pt idx="59872">
                  <c:v>1</c:v>
                </c:pt>
                <c:pt idx="59873">
                  <c:v>1</c:v>
                </c:pt>
                <c:pt idx="59874">
                  <c:v>1</c:v>
                </c:pt>
                <c:pt idx="59875">
                  <c:v>1</c:v>
                </c:pt>
                <c:pt idx="59876">
                  <c:v>1</c:v>
                </c:pt>
                <c:pt idx="59877">
                  <c:v>1</c:v>
                </c:pt>
                <c:pt idx="59878">
                  <c:v>1</c:v>
                </c:pt>
                <c:pt idx="59879">
                  <c:v>1</c:v>
                </c:pt>
                <c:pt idx="59880">
                  <c:v>1</c:v>
                </c:pt>
                <c:pt idx="59881">
                  <c:v>1</c:v>
                </c:pt>
                <c:pt idx="59882">
                  <c:v>1</c:v>
                </c:pt>
                <c:pt idx="59883">
                  <c:v>1</c:v>
                </c:pt>
                <c:pt idx="59884">
                  <c:v>1</c:v>
                </c:pt>
                <c:pt idx="59885">
                  <c:v>1</c:v>
                </c:pt>
                <c:pt idx="59886">
                  <c:v>1</c:v>
                </c:pt>
                <c:pt idx="59887">
                  <c:v>1</c:v>
                </c:pt>
                <c:pt idx="59888">
                  <c:v>1</c:v>
                </c:pt>
                <c:pt idx="59889">
                  <c:v>1</c:v>
                </c:pt>
                <c:pt idx="59890">
                  <c:v>1</c:v>
                </c:pt>
                <c:pt idx="59891">
                  <c:v>1</c:v>
                </c:pt>
                <c:pt idx="59892">
                  <c:v>1</c:v>
                </c:pt>
                <c:pt idx="59893">
                  <c:v>1</c:v>
                </c:pt>
                <c:pt idx="59894">
                  <c:v>1</c:v>
                </c:pt>
                <c:pt idx="59895">
                  <c:v>1</c:v>
                </c:pt>
                <c:pt idx="59896">
                  <c:v>1</c:v>
                </c:pt>
                <c:pt idx="59897">
                  <c:v>1</c:v>
                </c:pt>
                <c:pt idx="59898">
                  <c:v>1</c:v>
                </c:pt>
                <c:pt idx="59899">
                  <c:v>1</c:v>
                </c:pt>
                <c:pt idx="59900">
                  <c:v>1</c:v>
                </c:pt>
                <c:pt idx="59901">
                  <c:v>1</c:v>
                </c:pt>
                <c:pt idx="59902">
                  <c:v>1</c:v>
                </c:pt>
                <c:pt idx="59903">
                  <c:v>1</c:v>
                </c:pt>
                <c:pt idx="59904">
                  <c:v>1</c:v>
                </c:pt>
                <c:pt idx="59905">
                  <c:v>1</c:v>
                </c:pt>
                <c:pt idx="59906">
                  <c:v>1</c:v>
                </c:pt>
                <c:pt idx="59907">
                  <c:v>1</c:v>
                </c:pt>
                <c:pt idx="59908">
                  <c:v>1</c:v>
                </c:pt>
                <c:pt idx="59909">
                  <c:v>1</c:v>
                </c:pt>
                <c:pt idx="59910">
                  <c:v>1</c:v>
                </c:pt>
                <c:pt idx="59911">
                  <c:v>1</c:v>
                </c:pt>
                <c:pt idx="59912">
                  <c:v>1</c:v>
                </c:pt>
                <c:pt idx="59913">
                  <c:v>1</c:v>
                </c:pt>
                <c:pt idx="59914">
                  <c:v>1</c:v>
                </c:pt>
                <c:pt idx="59915">
                  <c:v>1</c:v>
                </c:pt>
                <c:pt idx="59916">
                  <c:v>1</c:v>
                </c:pt>
                <c:pt idx="59917">
                  <c:v>1</c:v>
                </c:pt>
                <c:pt idx="59918">
                  <c:v>1</c:v>
                </c:pt>
                <c:pt idx="59919">
                  <c:v>1</c:v>
                </c:pt>
                <c:pt idx="59920">
                  <c:v>1</c:v>
                </c:pt>
                <c:pt idx="59921">
                  <c:v>1</c:v>
                </c:pt>
                <c:pt idx="59922">
                  <c:v>1</c:v>
                </c:pt>
                <c:pt idx="59923">
                  <c:v>1</c:v>
                </c:pt>
                <c:pt idx="59924">
                  <c:v>1</c:v>
                </c:pt>
                <c:pt idx="59925">
                  <c:v>1</c:v>
                </c:pt>
                <c:pt idx="59926">
                  <c:v>1</c:v>
                </c:pt>
                <c:pt idx="59927">
                  <c:v>1</c:v>
                </c:pt>
                <c:pt idx="59928">
                  <c:v>1</c:v>
                </c:pt>
                <c:pt idx="59929">
                  <c:v>1</c:v>
                </c:pt>
                <c:pt idx="59930">
                  <c:v>1</c:v>
                </c:pt>
                <c:pt idx="59931">
                  <c:v>1</c:v>
                </c:pt>
                <c:pt idx="59932">
                  <c:v>1</c:v>
                </c:pt>
                <c:pt idx="59933">
                  <c:v>1</c:v>
                </c:pt>
                <c:pt idx="59934">
                  <c:v>1</c:v>
                </c:pt>
                <c:pt idx="59935">
                  <c:v>1</c:v>
                </c:pt>
                <c:pt idx="59936">
                  <c:v>1</c:v>
                </c:pt>
                <c:pt idx="59937">
                  <c:v>1</c:v>
                </c:pt>
                <c:pt idx="59938">
                  <c:v>1</c:v>
                </c:pt>
                <c:pt idx="59939">
                  <c:v>1</c:v>
                </c:pt>
                <c:pt idx="59940">
                  <c:v>1</c:v>
                </c:pt>
                <c:pt idx="59941">
                  <c:v>1</c:v>
                </c:pt>
                <c:pt idx="59942">
                  <c:v>1</c:v>
                </c:pt>
                <c:pt idx="59943">
                  <c:v>1</c:v>
                </c:pt>
                <c:pt idx="59944">
                  <c:v>1</c:v>
                </c:pt>
                <c:pt idx="59945">
                  <c:v>1</c:v>
                </c:pt>
                <c:pt idx="59946">
                  <c:v>1</c:v>
                </c:pt>
                <c:pt idx="59947">
                  <c:v>1</c:v>
                </c:pt>
                <c:pt idx="59948">
                  <c:v>1</c:v>
                </c:pt>
                <c:pt idx="59949">
                  <c:v>1</c:v>
                </c:pt>
                <c:pt idx="59950">
                  <c:v>1</c:v>
                </c:pt>
                <c:pt idx="59951">
                  <c:v>1</c:v>
                </c:pt>
                <c:pt idx="59952">
                  <c:v>1</c:v>
                </c:pt>
                <c:pt idx="59953">
                  <c:v>1</c:v>
                </c:pt>
                <c:pt idx="59954">
                  <c:v>1</c:v>
                </c:pt>
                <c:pt idx="59955">
                  <c:v>1</c:v>
                </c:pt>
                <c:pt idx="59956">
                  <c:v>1</c:v>
                </c:pt>
                <c:pt idx="59957">
                  <c:v>1</c:v>
                </c:pt>
                <c:pt idx="59958">
                  <c:v>1</c:v>
                </c:pt>
                <c:pt idx="59959">
                  <c:v>1</c:v>
                </c:pt>
                <c:pt idx="59960">
                  <c:v>1</c:v>
                </c:pt>
                <c:pt idx="59961">
                  <c:v>1</c:v>
                </c:pt>
                <c:pt idx="59962">
                  <c:v>1</c:v>
                </c:pt>
                <c:pt idx="59963">
                  <c:v>1</c:v>
                </c:pt>
                <c:pt idx="59964">
                  <c:v>1</c:v>
                </c:pt>
                <c:pt idx="59965">
                  <c:v>1</c:v>
                </c:pt>
                <c:pt idx="59966">
                  <c:v>1</c:v>
                </c:pt>
                <c:pt idx="59967">
                  <c:v>1</c:v>
                </c:pt>
                <c:pt idx="59968">
                  <c:v>1</c:v>
                </c:pt>
                <c:pt idx="59969">
                  <c:v>1</c:v>
                </c:pt>
                <c:pt idx="59970">
                  <c:v>1</c:v>
                </c:pt>
                <c:pt idx="59971">
                  <c:v>1</c:v>
                </c:pt>
                <c:pt idx="59972">
                  <c:v>1</c:v>
                </c:pt>
                <c:pt idx="59973">
                  <c:v>1</c:v>
                </c:pt>
                <c:pt idx="59974">
                  <c:v>1</c:v>
                </c:pt>
                <c:pt idx="59975">
                  <c:v>1</c:v>
                </c:pt>
                <c:pt idx="59976">
                  <c:v>1</c:v>
                </c:pt>
                <c:pt idx="59977">
                  <c:v>1</c:v>
                </c:pt>
                <c:pt idx="59978">
                  <c:v>1</c:v>
                </c:pt>
                <c:pt idx="59979">
                  <c:v>1</c:v>
                </c:pt>
                <c:pt idx="59980">
                  <c:v>1</c:v>
                </c:pt>
                <c:pt idx="59981">
                  <c:v>1</c:v>
                </c:pt>
                <c:pt idx="59982">
                  <c:v>1</c:v>
                </c:pt>
                <c:pt idx="59983">
                  <c:v>1</c:v>
                </c:pt>
                <c:pt idx="59984">
                  <c:v>1</c:v>
                </c:pt>
                <c:pt idx="59985">
                  <c:v>1</c:v>
                </c:pt>
                <c:pt idx="59986">
                  <c:v>1</c:v>
                </c:pt>
                <c:pt idx="59987">
                  <c:v>1</c:v>
                </c:pt>
                <c:pt idx="59988">
                  <c:v>1</c:v>
                </c:pt>
                <c:pt idx="59989">
                  <c:v>1</c:v>
                </c:pt>
                <c:pt idx="59990">
                  <c:v>1</c:v>
                </c:pt>
                <c:pt idx="59991">
                  <c:v>1</c:v>
                </c:pt>
                <c:pt idx="59992">
                  <c:v>1</c:v>
                </c:pt>
                <c:pt idx="59993">
                  <c:v>1</c:v>
                </c:pt>
                <c:pt idx="59994">
                  <c:v>1</c:v>
                </c:pt>
                <c:pt idx="59995">
                  <c:v>1</c:v>
                </c:pt>
                <c:pt idx="59996">
                  <c:v>1</c:v>
                </c:pt>
                <c:pt idx="59997">
                  <c:v>1</c:v>
                </c:pt>
                <c:pt idx="59998">
                  <c:v>1</c:v>
                </c:pt>
                <c:pt idx="59999">
                  <c:v>1</c:v>
                </c:pt>
                <c:pt idx="60000">
                  <c:v>1</c:v>
                </c:pt>
                <c:pt idx="60001">
                  <c:v>1</c:v>
                </c:pt>
                <c:pt idx="60002">
                  <c:v>1</c:v>
                </c:pt>
                <c:pt idx="60003">
                  <c:v>1</c:v>
                </c:pt>
                <c:pt idx="60004">
                  <c:v>1</c:v>
                </c:pt>
                <c:pt idx="60005">
                  <c:v>1</c:v>
                </c:pt>
                <c:pt idx="60006">
                  <c:v>1</c:v>
                </c:pt>
                <c:pt idx="60007">
                  <c:v>1</c:v>
                </c:pt>
                <c:pt idx="60008">
                  <c:v>1</c:v>
                </c:pt>
                <c:pt idx="60009">
                  <c:v>1</c:v>
                </c:pt>
                <c:pt idx="60010">
                  <c:v>1</c:v>
                </c:pt>
                <c:pt idx="60011">
                  <c:v>1</c:v>
                </c:pt>
                <c:pt idx="60012">
                  <c:v>1</c:v>
                </c:pt>
                <c:pt idx="60013">
                  <c:v>1</c:v>
                </c:pt>
                <c:pt idx="60014">
                  <c:v>1</c:v>
                </c:pt>
                <c:pt idx="60015">
                  <c:v>1</c:v>
                </c:pt>
                <c:pt idx="60016">
                  <c:v>1</c:v>
                </c:pt>
                <c:pt idx="60017">
                  <c:v>1</c:v>
                </c:pt>
                <c:pt idx="60018">
                  <c:v>1</c:v>
                </c:pt>
                <c:pt idx="60019">
                  <c:v>1</c:v>
                </c:pt>
                <c:pt idx="60020">
                  <c:v>1</c:v>
                </c:pt>
                <c:pt idx="60021">
                  <c:v>1</c:v>
                </c:pt>
                <c:pt idx="60022">
                  <c:v>1</c:v>
                </c:pt>
                <c:pt idx="60023">
                  <c:v>1</c:v>
                </c:pt>
                <c:pt idx="60024">
                  <c:v>1</c:v>
                </c:pt>
                <c:pt idx="60025">
                  <c:v>1</c:v>
                </c:pt>
                <c:pt idx="60026">
                  <c:v>1</c:v>
                </c:pt>
                <c:pt idx="60027">
                  <c:v>1</c:v>
                </c:pt>
                <c:pt idx="60028">
                  <c:v>1</c:v>
                </c:pt>
                <c:pt idx="60029">
                  <c:v>1</c:v>
                </c:pt>
                <c:pt idx="60030">
                  <c:v>1</c:v>
                </c:pt>
                <c:pt idx="60031">
                  <c:v>1</c:v>
                </c:pt>
                <c:pt idx="60032">
                  <c:v>1</c:v>
                </c:pt>
                <c:pt idx="60033">
                  <c:v>1</c:v>
                </c:pt>
                <c:pt idx="60034">
                  <c:v>1</c:v>
                </c:pt>
                <c:pt idx="60035">
                  <c:v>1</c:v>
                </c:pt>
                <c:pt idx="60036">
                  <c:v>1</c:v>
                </c:pt>
                <c:pt idx="60037">
                  <c:v>1</c:v>
                </c:pt>
                <c:pt idx="60038">
                  <c:v>1</c:v>
                </c:pt>
                <c:pt idx="60039">
                  <c:v>1</c:v>
                </c:pt>
                <c:pt idx="60040">
                  <c:v>1</c:v>
                </c:pt>
                <c:pt idx="60041">
                  <c:v>1</c:v>
                </c:pt>
                <c:pt idx="60042">
                  <c:v>1</c:v>
                </c:pt>
                <c:pt idx="60043">
                  <c:v>1</c:v>
                </c:pt>
                <c:pt idx="60044">
                  <c:v>1</c:v>
                </c:pt>
                <c:pt idx="60045">
                  <c:v>1</c:v>
                </c:pt>
                <c:pt idx="60046">
                  <c:v>1</c:v>
                </c:pt>
                <c:pt idx="60047">
                  <c:v>1</c:v>
                </c:pt>
                <c:pt idx="60048">
                  <c:v>1</c:v>
                </c:pt>
                <c:pt idx="60049">
                  <c:v>1</c:v>
                </c:pt>
                <c:pt idx="60050">
                  <c:v>1</c:v>
                </c:pt>
                <c:pt idx="60051">
                  <c:v>1</c:v>
                </c:pt>
                <c:pt idx="60052">
                  <c:v>1</c:v>
                </c:pt>
                <c:pt idx="60053">
                  <c:v>1</c:v>
                </c:pt>
                <c:pt idx="60054">
                  <c:v>1</c:v>
                </c:pt>
                <c:pt idx="60055">
                  <c:v>1</c:v>
                </c:pt>
                <c:pt idx="60056">
                  <c:v>1</c:v>
                </c:pt>
                <c:pt idx="60057">
                  <c:v>1</c:v>
                </c:pt>
                <c:pt idx="60058">
                  <c:v>1</c:v>
                </c:pt>
                <c:pt idx="60059">
                  <c:v>1</c:v>
                </c:pt>
                <c:pt idx="60060">
                  <c:v>1</c:v>
                </c:pt>
                <c:pt idx="60061">
                  <c:v>1</c:v>
                </c:pt>
                <c:pt idx="60062">
                  <c:v>1</c:v>
                </c:pt>
                <c:pt idx="60063">
                  <c:v>1</c:v>
                </c:pt>
                <c:pt idx="60064">
                  <c:v>1</c:v>
                </c:pt>
                <c:pt idx="60065">
                  <c:v>1</c:v>
                </c:pt>
                <c:pt idx="60066">
                  <c:v>1</c:v>
                </c:pt>
                <c:pt idx="60067">
                  <c:v>1</c:v>
                </c:pt>
                <c:pt idx="60068">
                  <c:v>1</c:v>
                </c:pt>
                <c:pt idx="60069">
                  <c:v>1</c:v>
                </c:pt>
                <c:pt idx="60070">
                  <c:v>1</c:v>
                </c:pt>
                <c:pt idx="60071">
                  <c:v>1</c:v>
                </c:pt>
                <c:pt idx="60072">
                  <c:v>1</c:v>
                </c:pt>
                <c:pt idx="60073">
                  <c:v>1</c:v>
                </c:pt>
                <c:pt idx="60074">
                  <c:v>1</c:v>
                </c:pt>
                <c:pt idx="60075">
                  <c:v>0.28571428599999998</c:v>
                </c:pt>
                <c:pt idx="60076">
                  <c:v>1</c:v>
                </c:pt>
                <c:pt idx="60077">
                  <c:v>1</c:v>
                </c:pt>
                <c:pt idx="60078">
                  <c:v>1</c:v>
                </c:pt>
                <c:pt idx="60079">
                  <c:v>1</c:v>
                </c:pt>
                <c:pt idx="60080">
                  <c:v>1</c:v>
                </c:pt>
                <c:pt idx="60081">
                  <c:v>1</c:v>
                </c:pt>
                <c:pt idx="60082">
                  <c:v>1</c:v>
                </c:pt>
                <c:pt idx="60083">
                  <c:v>1</c:v>
                </c:pt>
                <c:pt idx="60084">
                  <c:v>1</c:v>
                </c:pt>
                <c:pt idx="60085">
                  <c:v>1</c:v>
                </c:pt>
                <c:pt idx="60086">
                  <c:v>1</c:v>
                </c:pt>
                <c:pt idx="60087">
                  <c:v>1</c:v>
                </c:pt>
                <c:pt idx="60088">
                  <c:v>1</c:v>
                </c:pt>
                <c:pt idx="60089">
                  <c:v>1</c:v>
                </c:pt>
                <c:pt idx="60090">
                  <c:v>1</c:v>
                </c:pt>
                <c:pt idx="60091">
                  <c:v>1</c:v>
                </c:pt>
                <c:pt idx="60092">
                  <c:v>1</c:v>
                </c:pt>
                <c:pt idx="60093">
                  <c:v>1</c:v>
                </c:pt>
                <c:pt idx="60094">
                  <c:v>1</c:v>
                </c:pt>
                <c:pt idx="60095">
                  <c:v>1</c:v>
                </c:pt>
                <c:pt idx="60096">
                  <c:v>1</c:v>
                </c:pt>
                <c:pt idx="60097">
                  <c:v>1</c:v>
                </c:pt>
                <c:pt idx="60098">
                  <c:v>1</c:v>
                </c:pt>
                <c:pt idx="60099">
                  <c:v>1</c:v>
                </c:pt>
                <c:pt idx="60100">
                  <c:v>1</c:v>
                </c:pt>
                <c:pt idx="60101">
                  <c:v>1</c:v>
                </c:pt>
                <c:pt idx="60102">
                  <c:v>1</c:v>
                </c:pt>
                <c:pt idx="60103">
                  <c:v>1</c:v>
                </c:pt>
                <c:pt idx="60104">
                  <c:v>1</c:v>
                </c:pt>
                <c:pt idx="60105">
                  <c:v>1</c:v>
                </c:pt>
                <c:pt idx="60106">
                  <c:v>1</c:v>
                </c:pt>
                <c:pt idx="60107">
                  <c:v>1</c:v>
                </c:pt>
                <c:pt idx="60108">
                  <c:v>1</c:v>
                </c:pt>
                <c:pt idx="60109">
                  <c:v>1</c:v>
                </c:pt>
                <c:pt idx="60110">
                  <c:v>1</c:v>
                </c:pt>
                <c:pt idx="60111">
                  <c:v>1</c:v>
                </c:pt>
                <c:pt idx="60112">
                  <c:v>1</c:v>
                </c:pt>
                <c:pt idx="60113">
                  <c:v>1</c:v>
                </c:pt>
                <c:pt idx="60114">
                  <c:v>1</c:v>
                </c:pt>
                <c:pt idx="60115">
                  <c:v>1</c:v>
                </c:pt>
                <c:pt idx="60116">
                  <c:v>1</c:v>
                </c:pt>
                <c:pt idx="60117">
                  <c:v>1</c:v>
                </c:pt>
                <c:pt idx="60118">
                  <c:v>1</c:v>
                </c:pt>
                <c:pt idx="60119">
                  <c:v>1</c:v>
                </c:pt>
                <c:pt idx="60120">
                  <c:v>1</c:v>
                </c:pt>
                <c:pt idx="60121">
                  <c:v>1</c:v>
                </c:pt>
                <c:pt idx="60122">
                  <c:v>1</c:v>
                </c:pt>
                <c:pt idx="60123">
                  <c:v>1</c:v>
                </c:pt>
                <c:pt idx="60124">
                  <c:v>1</c:v>
                </c:pt>
                <c:pt idx="60125">
                  <c:v>1</c:v>
                </c:pt>
                <c:pt idx="60126">
                  <c:v>1</c:v>
                </c:pt>
                <c:pt idx="60127">
                  <c:v>1</c:v>
                </c:pt>
                <c:pt idx="60128">
                  <c:v>1</c:v>
                </c:pt>
                <c:pt idx="60129">
                  <c:v>1</c:v>
                </c:pt>
                <c:pt idx="60130">
                  <c:v>1</c:v>
                </c:pt>
                <c:pt idx="60131">
                  <c:v>1</c:v>
                </c:pt>
                <c:pt idx="60132">
                  <c:v>1</c:v>
                </c:pt>
                <c:pt idx="60133">
                  <c:v>1</c:v>
                </c:pt>
                <c:pt idx="60134">
                  <c:v>1</c:v>
                </c:pt>
                <c:pt idx="60135">
                  <c:v>1</c:v>
                </c:pt>
                <c:pt idx="60136">
                  <c:v>1</c:v>
                </c:pt>
                <c:pt idx="60137">
                  <c:v>1</c:v>
                </c:pt>
                <c:pt idx="60138">
                  <c:v>1</c:v>
                </c:pt>
                <c:pt idx="60139">
                  <c:v>1</c:v>
                </c:pt>
                <c:pt idx="60140">
                  <c:v>1</c:v>
                </c:pt>
                <c:pt idx="60141">
                  <c:v>1</c:v>
                </c:pt>
                <c:pt idx="60142">
                  <c:v>1</c:v>
                </c:pt>
                <c:pt idx="60143">
                  <c:v>1</c:v>
                </c:pt>
                <c:pt idx="60144">
                  <c:v>1</c:v>
                </c:pt>
                <c:pt idx="60145">
                  <c:v>1</c:v>
                </c:pt>
                <c:pt idx="60146">
                  <c:v>1</c:v>
                </c:pt>
                <c:pt idx="60147">
                  <c:v>1</c:v>
                </c:pt>
                <c:pt idx="60148">
                  <c:v>1</c:v>
                </c:pt>
                <c:pt idx="60149">
                  <c:v>1</c:v>
                </c:pt>
                <c:pt idx="60150">
                  <c:v>1</c:v>
                </c:pt>
                <c:pt idx="60151">
                  <c:v>1</c:v>
                </c:pt>
                <c:pt idx="60152">
                  <c:v>1</c:v>
                </c:pt>
                <c:pt idx="60153">
                  <c:v>1</c:v>
                </c:pt>
                <c:pt idx="60154">
                  <c:v>1</c:v>
                </c:pt>
                <c:pt idx="60155">
                  <c:v>1</c:v>
                </c:pt>
                <c:pt idx="60156">
                  <c:v>1</c:v>
                </c:pt>
                <c:pt idx="60157">
                  <c:v>1</c:v>
                </c:pt>
                <c:pt idx="60158">
                  <c:v>1</c:v>
                </c:pt>
                <c:pt idx="60159">
                  <c:v>1</c:v>
                </c:pt>
                <c:pt idx="60160">
                  <c:v>1</c:v>
                </c:pt>
                <c:pt idx="60161">
                  <c:v>1</c:v>
                </c:pt>
                <c:pt idx="60162">
                  <c:v>1</c:v>
                </c:pt>
                <c:pt idx="60163">
                  <c:v>1</c:v>
                </c:pt>
                <c:pt idx="60164">
                  <c:v>1</c:v>
                </c:pt>
                <c:pt idx="60165">
                  <c:v>1</c:v>
                </c:pt>
                <c:pt idx="60166">
                  <c:v>1</c:v>
                </c:pt>
                <c:pt idx="60167">
                  <c:v>1</c:v>
                </c:pt>
                <c:pt idx="60168">
                  <c:v>1</c:v>
                </c:pt>
                <c:pt idx="60169">
                  <c:v>1</c:v>
                </c:pt>
                <c:pt idx="60170">
                  <c:v>1</c:v>
                </c:pt>
                <c:pt idx="60171">
                  <c:v>1</c:v>
                </c:pt>
                <c:pt idx="60172">
                  <c:v>1</c:v>
                </c:pt>
                <c:pt idx="60173">
                  <c:v>1</c:v>
                </c:pt>
                <c:pt idx="60174">
                  <c:v>1</c:v>
                </c:pt>
                <c:pt idx="60175">
                  <c:v>1</c:v>
                </c:pt>
                <c:pt idx="60176">
                  <c:v>1</c:v>
                </c:pt>
                <c:pt idx="60177">
                  <c:v>1</c:v>
                </c:pt>
                <c:pt idx="60178">
                  <c:v>1</c:v>
                </c:pt>
                <c:pt idx="60179">
                  <c:v>1</c:v>
                </c:pt>
                <c:pt idx="60180">
                  <c:v>1</c:v>
                </c:pt>
                <c:pt idx="60181">
                  <c:v>1</c:v>
                </c:pt>
                <c:pt idx="60182">
                  <c:v>1</c:v>
                </c:pt>
                <c:pt idx="60183">
                  <c:v>1</c:v>
                </c:pt>
                <c:pt idx="60184">
                  <c:v>1</c:v>
                </c:pt>
                <c:pt idx="60185">
                  <c:v>1</c:v>
                </c:pt>
                <c:pt idx="60186">
                  <c:v>1</c:v>
                </c:pt>
                <c:pt idx="60187">
                  <c:v>1</c:v>
                </c:pt>
                <c:pt idx="60188">
                  <c:v>1</c:v>
                </c:pt>
                <c:pt idx="60189">
                  <c:v>1</c:v>
                </c:pt>
                <c:pt idx="60190">
                  <c:v>1</c:v>
                </c:pt>
                <c:pt idx="60191">
                  <c:v>1</c:v>
                </c:pt>
                <c:pt idx="60192">
                  <c:v>1</c:v>
                </c:pt>
                <c:pt idx="60193">
                  <c:v>1</c:v>
                </c:pt>
                <c:pt idx="60194">
                  <c:v>1</c:v>
                </c:pt>
                <c:pt idx="60195">
                  <c:v>1</c:v>
                </c:pt>
                <c:pt idx="60196">
                  <c:v>1</c:v>
                </c:pt>
                <c:pt idx="60197">
                  <c:v>1</c:v>
                </c:pt>
                <c:pt idx="60198">
                  <c:v>1</c:v>
                </c:pt>
                <c:pt idx="60199">
                  <c:v>1</c:v>
                </c:pt>
                <c:pt idx="60200">
                  <c:v>1</c:v>
                </c:pt>
                <c:pt idx="60201">
                  <c:v>1</c:v>
                </c:pt>
                <c:pt idx="60202">
                  <c:v>1</c:v>
                </c:pt>
                <c:pt idx="60203">
                  <c:v>1</c:v>
                </c:pt>
                <c:pt idx="60204">
                  <c:v>1</c:v>
                </c:pt>
                <c:pt idx="60205">
                  <c:v>1</c:v>
                </c:pt>
                <c:pt idx="60206">
                  <c:v>1</c:v>
                </c:pt>
                <c:pt idx="60207">
                  <c:v>1</c:v>
                </c:pt>
                <c:pt idx="60208">
                  <c:v>1</c:v>
                </c:pt>
                <c:pt idx="60209">
                  <c:v>1</c:v>
                </c:pt>
                <c:pt idx="60210">
                  <c:v>1</c:v>
                </c:pt>
                <c:pt idx="60211">
                  <c:v>1</c:v>
                </c:pt>
                <c:pt idx="60212">
                  <c:v>1</c:v>
                </c:pt>
                <c:pt idx="60213">
                  <c:v>1</c:v>
                </c:pt>
                <c:pt idx="60214">
                  <c:v>1</c:v>
                </c:pt>
                <c:pt idx="60215">
                  <c:v>0.28571428599999998</c:v>
                </c:pt>
                <c:pt idx="60216">
                  <c:v>1</c:v>
                </c:pt>
                <c:pt idx="60217">
                  <c:v>1</c:v>
                </c:pt>
                <c:pt idx="60218">
                  <c:v>1</c:v>
                </c:pt>
                <c:pt idx="60219">
                  <c:v>1</c:v>
                </c:pt>
                <c:pt idx="60220">
                  <c:v>1</c:v>
                </c:pt>
                <c:pt idx="60221">
                  <c:v>1</c:v>
                </c:pt>
                <c:pt idx="60222">
                  <c:v>1</c:v>
                </c:pt>
                <c:pt idx="60223">
                  <c:v>1</c:v>
                </c:pt>
                <c:pt idx="60224">
                  <c:v>1</c:v>
                </c:pt>
                <c:pt idx="60225">
                  <c:v>1</c:v>
                </c:pt>
                <c:pt idx="60226">
                  <c:v>1</c:v>
                </c:pt>
                <c:pt idx="60227">
                  <c:v>1</c:v>
                </c:pt>
                <c:pt idx="60228">
                  <c:v>1</c:v>
                </c:pt>
                <c:pt idx="60229">
                  <c:v>1</c:v>
                </c:pt>
                <c:pt idx="60230">
                  <c:v>1</c:v>
                </c:pt>
                <c:pt idx="60231">
                  <c:v>1</c:v>
                </c:pt>
                <c:pt idx="60232">
                  <c:v>1</c:v>
                </c:pt>
                <c:pt idx="60233">
                  <c:v>1</c:v>
                </c:pt>
                <c:pt idx="60234">
                  <c:v>1</c:v>
                </c:pt>
                <c:pt idx="60235">
                  <c:v>1</c:v>
                </c:pt>
                <c:pt idx="60236">
                  <c:v>1</c:v>
                </c:pt>
                <c:pt idx="60237">
                  <c:v>1</c:v>
                </c:pt>
                <c:pt idx="60238">
                  <c:v>1</c:v>
                </c:pt>
                <c:pt idx="60239">
                  <c:v>1</c:v>
                </c:pt>
                <c:pt idx="60240">
                  <c:v>1</c:v>
                </c:pt>
                <c:pt idx="60241">
                  <c:v>1</c:v>
                </c:pt>
                <c:pt idx="60242">
                  <c:v>1</c:v>
                </c:pt>
                <c:pt idx="60243">
                  <c:v>1</c:v>
                </c:pt>
                <c:pt idx="60244">
                  <c:v>1</c:v>
                </c:pt>
                <c:pt idx="60245">
                  <c:v>1</c:v>
                </c:pt>
                <c:pt idx="60246">
                  <c:v>1</c:v>
                </c:pt>
                <c:pt idx="60247">
                  <c:v>1</c:v>
                </c:pt>
                <c:pt idx="60248">
                  <c:v>1</c:v>
                </c:pt>
                <c:pt idx="60249">
                  <c:v>1</c:v>
                </c:pt>
                <c:pt idx="60250">
                  <c:v>1</c:v>
                </c:pt>
                <c:pt idx="60251">
                  <c:v>1</c:v>
                </c:pt>
                <c:pt idx="60252">
                  <c:v>1</c:v>
                </c:pt>
                <c:pt idx="60253">
                  <c:v>1</c:v>
                </c:pt>
                <c:pt idx="60254">
                  <c:v>1</c:v>
                </c:pt>
                <c:pt idx="60255">
                  <c:v>1</c:v>
                </c:pt>
                <c:pt idx="60256">
                  <c:v>1</c:v>
                </c:pt>
                <c:pt idx="60257">
                  <c:v>1</c:v>
                </c:pt>
                <c:pt idx="60258">
                  <c:v>1</c:v>
                </c:pt>
                <c:pt idx="60259">
                  <c:v>1</c:v>
                </c:pt>
                <c:pt idx="60260">
                  <c:v>1</c:v>
                </c:pt>
                <c:pt idx="60261">
                  <c:v>1</c:v>
                </c:pt>
                <c:pt idx="60262">
                  <c:v>1</c:v>
                </c:pt>
                <c:pt idx="60263">
                  <c:v>1</c:v>
                </c:pt>
                <c:pt idx="60264">
                  <c:v>1</c:v>
                </c:pt>
                <c:pt idx="60265">
                  <c:v>1</c:v>
                </c:pt>
                <c:pt idx="60266">
                  <c:v>1</c:v>
                </c:pt>
                <c:pt idx="60267">
                  <c:v>1</c:v>
                </c:pt>
                <c:pt idx="60268">
                  <c:v>1</c:v>
                </c:pt>
                <c:pt idx="60269">
                  <c:v>0.28571428599999998</c:v>
                </c:pt>
                <c:pt idx="60270">
                  <c:v>1</c:v>
                </c:pt>
                <c:pt idx="60271">
                  <c:v>1</c:v>
                </c:pt>
                <c:pt idx="60272">
                  <c:v>1</c:v>
                </c:pt>
                <c:pt idx="60273">
                  <c:v>1</c:v>
                </c:pt>
                <c:pt idx="60274">
                  <c:v>1</c:v>
                </c:pt>
                <c:pt idx="60275">
                  <c:v>1</c:v>
                </c:pt>
                <c:pt idx="60276">
                  <c:v>1</c:v>
                </c:pt>
                <c:pt idx="60277">
                  <c:v>1</c:v>
                </c:pt>
                <c:pt idx="60278">
                  <c:v>1</c:v>
                </c:pt>
                <c:pt idx="60279">
                  <c:v>1</c:v>
                </c:pt>
                <c:pt idx="60280">
                  <c:v>1</c:v>
                </c:pt>
                <c:pt idx="60281">
                  <c:v>1</c:v>
                </c:pt>
                <c:pt idx="60282">
                  <c:v>1</c:v>
                </c:pt>
                <c:pt idx="60283">
                  <c:v>1</c:v>
                </c:pt>
                <c:pt idx="60284">
                  <c:v>1</c:v>
                </c:pt>
                <c:pt idx="60285">
                  <c:v>1</c:v>
                </c:pt>
                <c:pt idx="60286">
                  <c:v>1</c:v>
                </c:pt>
                <c:pt idx="60287">
                  <c:v>1</c:v>
                </c:pt>
                <c:pt idx="60288">
                  <c:v>1</c:v>
                </c:pt>
                <c:pt idx="60289">
                  <c:v>1</c:v>
                </c:pt>
                <c:pt idx="60290">
                  <c:v>1</c:v>
                </c:pt>
                <c:pt idx="60291">
                  <c:v>1</c:v>
                </c:pt>
                <c:pt idx="60292">
                  <c:v>1</c:v>
                </c:pt>
                <c:pt idx="60293">
                  <c:v>1</c:v>
                </c:pt>
                <c:pt idx="60294">
                  <c:v>1</c:v>
                </c:pt>
                <c:pt idx="60295">
                  <c:v>1</c:v>
                </c:pt>
                <c:pt idx="60296">
                  <c:v>1</c:v>
                </c:pt>
                <c:pt idx="60297">
                  <c:v>1</c:v>
                </c:pt>
                <c:pt idx="60298">
                  <c:v>1</c:v>
                </c:pt>
                <c:pt idx="60299">
                  <c:v>1</c:v>
                </c:pt>
                <c:pt idx="60300">
                  <c:v>1</c:v>
                </c:pt>
                <c:pt idx="60301">
                  <c:v>1</c:v>
                </c:pt>
                <c:pt idx="60302">
                  <c:v>1</c:v>
                </c:pt>
                <c:pt idx="60303">
                  <c:v>1</c:v>
                </c:pt>
                <c:pt idx="60304">
                  <c:v>1</c:v>
                </c:pt>
                <c:pt idx="60305">
                  <c:v>1</c:v>
                </c:pt>
                <c:pt idx="60306">
                  <c:v>1</c:v>
                </c:pt>
                <c:pt idx="60307">
                  <c:v>1</c:v>
                </c:pt>
                <c:pt idx="60308">
                  <c:v>1</c:v>
                </c:pt>
                <c:pt idx="60309">
                  <c:v>1</c:v>
                </c:pt>
                <c:pt idx="60310">
                  <c:v>0.14285714299999999</c:v>
                </c:pt>
                <c:pt idx="60311">
                  <c:v>1</c:v>
                </c:pt>
                <c:pt idx="60312">
                  <c:v>1</c:v>
                </c:pt>
                <c:pt idx="60313">
                  <c:v>1</c:v>
                </c:pt>
                <c:pt idx="60314">
                  <c:v>1</c:v>
                </c:pt>
                <c:pt idx="60315">
                  <c:v>1</c:v>
                </c:pt>
                <c:pt idx="60316">
                  <c:v>1</c:v>
                </c:pt>
                <c:pt idx="60317">
                  <c:v>1</c:v>
                </c:pt>
                <c:pt idx="60318">
                  <c:v>1</c:v>
                </c:pt>
                <c:pt idx="60319">
                  <c:v>1</c:v>
                </c:pt>
                <c:pt idx="60320">
                  <c:v>1</c:v>
                </c:pt>
                <c:pt idx="60321">
                  <c:v>1</c:v>
                </c:pt>
                <c:pt idx="60322">
                  <c:v>1</c:v>
                </c:pt>
                <c:pt idx="60323">
                  <c:v>1</c:v>
                </c:pt>
                <c:pt idx="60324">
                  <c:v>1</c:v>
                </c:pt>
                <c:pt idx="60325">
                  <c:v>1</c:v>
                </c:pt>
                <c:pt idx="60326">
                  <c:v>1</c:v>
                </c:pt>
                <c:pt idx="60327">
                  <c:v>1</c:v>
                </c:pt>
                <c:pt idx="60328">
                  <c:v>1</c:v>
                </c:pt>
                <c:pt idx="60329">
                  <c:v>1</c:v>
                </c:pt>
                <c:pt idx="60330">
                  <c:v>1</c:v>
                </c:pt>
                <c:pt idx="60331">
                  <c:v>1</c:v>
                </c:pt>
                <c:pt idx="60332">
                  <c:v>1</c:v>
                </c:pt>
                <c:pt idx="60333">
                  <c:v>1</c:v>
                </c:pt>
                <c:pt idx="60334">
                  <c:v>1</c:v>
                </c:pt>
                <c:pt idx="60335">
                  <c:v>1</c:v>
                </c:pt>
                <c:pt idx="60336">
                  <c:v>1</c:v>
                </c:pt>
                <c:pt idx="60337">
                  <c:v>1</c:v>
                </c:pt>
                <c:pt idx="60338">
                  <c:v>1</c:v>
                </c:pt>
                <c:pt idx="60339">
                  <c:v>1</c:v>
                </c:pt>
                <c:pt idx="60340">
                  <c:v>1</c:v>
                </c:pt>
                <c:pt idx="60341">
                  <c:v>1</c:v>
                </c:pt>
                <c:pt idx="60342">
                  <c:v>1</c:v>
                </c:pt>
                <c:pt idx="60343">
                  <c:v>1</c:v>
                </c:pt>
                <c:pt idx="60344">
                  <c:v>1</c:v>
                </c:pt>
                <c:pt idx="60345">
                  <c:v>1</c:v>
                </c:pt>
                <c:pt idx="60346">
                  <c:v>1</c:v>
                </c:pt>
                <c:pt idx="60347">
                  <c:v>1</c:v>
                </c:pt>
                <c:pt idx="60348">
                  <c:v>1</c:v>
                </c:pt>
                <c:pt idx="60349">
                  <c:v>1</c:v>
                </c:pt>
                <c:pt idx="60350">
                  <c:v>1</c:v>
                </c:pt>
                <c:pt idx="60351">
                  <c:v>1</c:v>
                </c:pt>
                <c:pt idx="60352">
                  <c:v>1</c:v>
                </c:pt>
                <c:pt idx="60353">
                  <c:v>1</c:v>
                </c:pt>
                <c:pt idx="60354">
                  <c:v>1</c:v>
                </c:pt>
                <c:pt idx="60355">
                  <c:v>1</c:v>
                </c:pt>
                <c:pt idx="60356">
                  <c:v>1</c:v>
                </c:pt>
                <c:pt idx="60357">
                  <c:v>1</c:v>
                </c:pt>
                <c:pt idx="60358">
                  <c:v>1</c:v>
                </c:pt>
                <c:pt idx="60359">
                  <c:v>1</c:v>
                </c:pt>
                <c:pt idx="60360">
                  <c:v>1</c:v>
                </c:pt>
                <c:pt idx="60361">
                  <c:v>1</c:v>
                </c:pt>
                <c:pt idx="60362">
                  <c:v>1</c:v>
                </c:pt>
                <c:pt idx="60363">
                  <c:v>1</c:v>
                </c:pt>
                <c:pt idx="60364">
                  <c:v>0.71428571399999996</c:v>
                </c:pt>
                <c:pt idx="60365">
                  <c:v>1</c:v>
                </c:pt>
                <c:pt idx="60366">
                  <c:v>1</c:v>
                </c:pt>
                <c:pt idx="60367">
                  <c:v>1</c:v>
                </c:pt>
                <c:pt idx="60368">
                  <c:v>1</c:v>
                </c:pt>
                <c:pt idx="60369">
                  <c:v>1</c:v>
                </c:pt>
                <c:pt idx="60370">
                  <c:v>1</c:v>
                </c:pt>
                <c:pt idx="60371">
                  <c:v>1</c:v>
                </c:pt>
                <c:pt idx="60372">
                  <c:v>1</c:v>
                </c:pt>
                <c:pt idx="60373">
                  <c:v>1</c:v>
                </c:pt>
                <c:pt idx="60374">
                  <c:v>1</c:v>
                </c:pt>
                <c:pt idx="60375">
                  <c:v>1</c:v>
                </c:pt>
                <c:pt idx="60376">
                  <c:v>1</c:v>
                </c:pt>
                <c:pt idx="60377">
                  <c:v>1</c:v>
                </c:pt>
                <c:pt idx="60378">
                  <c:v>1</c:v>
                </c:pt>
                <c:pt idx="60379">
                  <c:v>1</c:v>
                </c:pt>
                <c:pt idx="60380">
                  <c:v>1</c:v>
                </c:pt>
                <c:pt idx="60381">
                  <c:v>1</c:v>
                </c:pt>
                <c:pt idx="60382">
                  <c:v>1</c:v>
                </c:pt>
                <c:pt idx="60383">
                  <c:v>1</c:v>
                </c:pt>
                <c:pt idx="60384">
                  <c:v>1</c:v>
                </c:pt>
                <c:pt idx="60385">
                  <c:v>1</c:v>
                </c:pt>
                <c:pt idx="60386">
                  <c:v>1</c:v>
                </c:pt>
                <c:pt idx="60387">
                  <c:v>1</c:v>
                </c:pt>
                <c:pt idx="60388">
                  <c:v>1</c:v>
                </c:pt>
                <c:pt idx="60389">
                  <c:v>1</c:v>
                </c:pt>
                <c:pt idx="60390">
                  <c:v>1</c:v>
                </c:pt>
                <c:pt idx="60391">
                  <c:v>1</c:v>
                </c:pt>
                <c:pt idx="60392">
                  <c:v>1</c:v>
                </c:pt>
                <c:pt idx="60393">
                  <c:v>1</c:v>
                </c:pt>
                <c:pt idx="60394">
                  <c:v>1</c:v>
                </c:pt>
                <c:pt idx="60395">
                  <c:v>1</c:v>
                </c:pt>
                <c:pt idx="60396">
                  <c:v>1</c:v>
                </c:pt>
                <c:pt idx="60397">
                  <c:v>1</c:v>
                </c:pt>
                <c:pt idx="60398">
                  <c:v>1</c:v>
                </c:pt>
                <c:pt idx="60399">
                  <c:v>1</c:v>
                </c:pt>
                <c:pt idx="60400">
                  <c:v>1</c:v>
                </c:pt>
                <c:pt idx="60401">
                  <c:v>1</c:v>
                </c:pt>
                <c:pt idx="60402">
                  <c:v>1</c:v>
                </c:pt>
                <c:pt idx="60403">
                  <c:v>1</c:v>
                </c:pt>
                <c:pt idx="60404">
                  <c:v>1</c:v>
                </c:pt>
                <c:pt idx="60405">
                  <c:v>1</c:v>
                </c:pt>
                <c:pt idx="60406">
                  <c:v>1</c:v>
                </c:pt>
                <c:pt idx="60407">
                  <c:v>1</c:v>
                </c:pt>
                <c:pt idx="60408">
                  <c:v>1</c:v>
                </c:pt>
                <c:pt idx="60409">
                  <c:v>1</c:v>
                </c:pt>
                <c:pt idx="60410">
                  <c:v>1</c:v>
                </c:pt>
                <c:pt idx="60411">
                  <c:v>1</c:v>
                </c:pt>
                <c:pt idx="60412">
                  <c:v>1</c:v>
                </c:pt>
                <c:pt idx="60413">
                  <c:v>1</c:v>
                </c:pt>
                <c:pt idx="60414">
                  <c:v>1</c:v>
                </c:pt>
                <c:pt idx="60415">
                  <c:v>1</c:v>
                </c:pt>
                <c:pt idx="60416">
                  <c:v>1</c:v>
                </c:pt>
                <c:pt idx="60417">
                  <c:v>1</c:v>
                </c:pt>
                <c:pt idx="60418">
                  <c:v>1</c:v>
                </c:pt>
                <c:pt idx="60419">
                  <c:v>1</c:v>
                </c:pt>
                <c:pt idx="60420">
                  <c:v>1</c:v>
                </c:pt>
                <c:pt idx="60421">
                  <c:v>1</c:v>
                </c:pt>
                <c:pt idx="60422">
                  <c:v>1</c:v>
                </c:pt>
                <c:pt idx="60423">
                  <c:v>1</c:v>
                </c:pt>
                <c:pt idx="60424">
                  <c:v>1</c:v>
                </c:pt>
                <c:pt idx="60425">
                  <c:v>1</c:v>
                </c:pt>
                <c:pt idx="60426">
                  <c:v>1</c:v>
                </c:pt>
                <c:pt idx="60427">
                  <c:v>1</c:v>
                </c:pt>
                <c:pt idx="60428">
                  <c:v>1</c:v>
                </c:pt>
                <c:pt idx="60429">
                  <c:v>1</c:v>
                </c:pt>
                <c:pt idx="60430">
                  <c:v>1</c:v>
                </c:pt>
                <c:pt idx="60431">
                  <c:v>1</c:v>
                </c:pt>
                <c:pt idx="60432">
                  <c:v>1</c:v>
                </c:pt>
                <c:pt idx="60433">
                  <c:v>1</c:v>
                </c:pt>
                <c:pt idx="60434">
                  <c:v>1</c:v>
                </c:pt>
                <c:pt idx="60435">
                  <c:v>1</c:v>
                </c:pt>
                <c:pt idx="60436">
                  <c:v>1</c:v>
                </c:pt>
                <c:pt idx="60437">
                  <c:v>1</c:v>
                </c:pt>
                <c:pt idx="60438">
                  <c:v>1</c:v>
                </c:pt>
                <c:pt idx="60439">
                  <c:v>1</c:v>
                </c:pt>
                <c:pt idx="60440">
                  <c:v>1</c:v>
                </c:pt>
                <c:pt idx="60441">
                  <c:v>1</c:v>
                </c:pt>
                <c:pt idx="60442">
                  <c:v>1</c:v>
                </c:pt>
                <c:pt idx="60443">
                  <c:v>1</c:v>
                </c:pt>
                <c:pt idx="60444">
                  <c:v>1</c:v>
                </c:pt>
                <c:pt idx="60445">
                  <c:v>1</c:v>
                </c:pt>
                <c:pt idx="60446">
                  <c:v>1</c:v>
                </c:pt>
                <c:pt idx="60447">
                  <c:v>1</c:v>
                </c:pt>
                <c:pt idx="60448">
                  <c:v>1</c:v>
                </c:pt>
                <c:pt idx="60449">
                  <c:v>1</c:v>
                </c:pt>
                <c:pt idx="60450">
                  <c:v>1</c:v>
                </c:pt>
                <c:pt idx="60451">
                  <c:v>1</c:v>
                </c:pt>
                <c:pt idx="60452">
                  <c:v>1</c:v>
                </c:pt>
                <c:pt idx="60453">
                  <c:v>1</c:v>
                </c:pt>
                <c:pt idx="60454">
                  <c:v>1</c:v>
                </c:pt>
                <c:pt idx="60455">
                  <c:v>1</c:v>
                </c:pt>
                <c:pt idx="60456">
                  <c:v>1</c:v>
                </c:pt>
                <c:pt idx="60457">
                  <c:v>1</c:v>
                </c:pt>
                <c:pt idx="60458">
                  <c:v>1</c:v>
                </c:pt>
                <c:pt idx="60459">
                  <c:v>1</c:v>
                </c:pt>
                <c:pt idx="60460">
                  <c:v>0.428571429</c:v>
                </c:pt>
                <c:pt idx="60461">
                  <c:v>1</c:v>
                </c:pt>
                <c:pt idx="60462">
                  <c:v>1</c:v>
                </c:pt>
                <c:pt idx="60463">
                  <c:v>1</c:v>
                </c:pt>
                <c:pt idx="60464">
                  <c:v>1</c:v>
                </c:pt>
                <c:pt idx="60465">
                  <c:v>1</c:v>
                </c:pt>
                <c:pt idx="60466">
                  <c:v>1</c:v>
                </c:pt>
                <c:pt idx="60467">
                  <c:v>1</c:v>
                </c:pt>
                <c:pt idx="60468">
                  <c:v>1</c:v>
                </c:pt>
                <c:pt idx="60469">
                  <c:v>1</c:v>
                </c:pt>
                <c:pt idx="60470">
                  <c:v>1</c:v>
                </c:pt>
                <c:pt idx="60471">
                  <c:v>1</c:v>
                </c:pt>
                <c:pt idx="60472">
                  <c:v>1</c:v>
                </c:pt>
                <c:pt idx="60473">
                  <c:v>1</c:v>
                </c:pt>
                <c:pt idx="60474">
                  <c:v>1</c:v>
                </c:pt>
                <c:pt idx="60475">
                  <c:v>1</c:v>
                </c:pt>
                <c:pt idx="60476">
                  <c:v>1</c:v>
                </c:pt>
                <c:pt idx="60477">
                  <c:v>1</c:v>
                </c:pt>
                <c:pt idx="60478">
                  <c:v>1</c:v>
                </c:pt>
                <c:pt idx="60479">
                  <c:v>1</c:v>
                </c:pt>
                <c:pt idx="60480">
                  <c:v>1</c:v>
                </c:pt>
                <c:pt idx="60481">
                  <c:v>1</c:v>
                </c:pt>
                <c:pt idx="60482">
                  <c:v>1</c:v>
                </c:pt>
                <c:pt idx="60483">
                  <c:v>1</c:v>
                </c:pt>
                <c:pt idx="60484">
                  <c:v>1</c:v>
                </c:pt>
                <c:pt idx="60485">
                  <c:v>1</c:v>
                </c:pt>
                <c:pt idx="60486">
                  <c:v>1</c:v>
                </c:pt>
                <c:pt idx="60487">
                  <c:v>1</c:v>
                </c:pt>
                <c:pt idx="60488">
                  <c:v>1</c:v>
                </c:pt>
                <c:pt idx="60489">
                  <c:v>1</c:v>
                </c:pt>
                <c:pt idx="60490">
                  <c:v>1</c:v>
                </c:pt>
                <c:pt idx="60491">
                  <c:v>1</c:v>
                </c:pt>
                <c:pt idx="60492">
                  <c:v>1</c:v>
                </c:pt>
                <c:pt idx="60493">
                  <c:v>1</c:v>
                </c:pt>
                <c:pt idx="60494">
                  <c:v>1</c:v>
                </c:pt>
                <c:pt idx="60495">
                  <c:v>1</c:v>
                </c:pt>
                <c:pt idx="60496">
                  <c:v>1</c:v>
                </c:pt>
                <c:pt idx="60497">
                  <c:v>1</c:v>
                </c:pt>
                <c:pt idx="60498">
                  <c:v>1</c:v>
                </c:pt>
                <c:pt idx="60499">
                  <c:v>1</c:v>
                </c:pt>
                <c:pt idx="60500">
                  <c:v>1</c:v>
                </c:pt>
                <c:pt idx="60501">
                  <c:v>1</c:v>
                </c:pt>
                <c:pt idx="60502">
                  <c:v>1</c:v>
                </c:pt>
                <c:pt idx="60503">
                  <c:v>1</c:v>
                </c:pt>
                <c:pt idx="60504">
                  <c:v>1</c:v>
                </c:pt>
                <c:pt idx="60505">
                  <c:v>1</c:v>
                </c:pt>
                <c:pt idx="60506">
                  <c:v>1</c:v>
                </c:pt>
                <c:pt idx="60507">
                  <c:v>1</c:v>
                </c:pt>
                <c:pt idx="60508">
                  <c:v>1</c:v>
                </c:pt>
                <c:pt idx="60509">
                  <c:v>1</c:v>
                </c:pt>
                <c:pt idx="60510">
                  <c:v>1</c:v>
                </c:pt>
                <c:pt idx="60511">
                  <c:v>1</c:v>
                </c:pt>
                <c:pt idx="60512">
                  <c:v>1</c:v>
                </c:pt>
                <c:pt idx="60513">
                  <c:v>1</c:v>
                </c:pt>
                <c:pt idx="60514">
                  <c:v>1</c:v>
                </c:pt>
                <c:pt idx="60515">
                  <c:v>1</c:v>
                </c:pt>
                <c:pt idx="60516">
                  <c:v>1</c:v>
                </c:pt>
                <c:pt idx="60517">
                  <c:v>1</c:v>
                </c:pt>
                <c:pt idx="60518">
                  <c:v>1</c:v>
                </c:pt>
                <c:pt idx="60519">
                  <c:v>1</c:v>
                </c:pt>
                <c:pt idx="60520">
                  <c:v>1</c:v>
                </c:pt>
                <c:pt idx="60521">
                  <c:v>1</c:v>
                </c:pt>
                <c:pt idx="60522">
                  <c:v>1</c:v>
                </c:pt>
                <c:pt idx="60523">
                  <c:v>1</c:v>
                </c:pt>
                <c:pt idx="60524">
                  <c:v>1</c:v>
                </c:pt>
                <c:pt idx="60525">
                  <c:v>1</c:v>
                </c:pt>
                <c:pt idx="60526">
                  <c:v>1</c:v>
                </c:pt>
                <c:pt idx="60527">
                  <c:v>1</c:v>
                </c:pt>
                <c:pt idx="60528">
                  <c:v>1</c:v>
                </c:pt>
                <c:pt idx="60529">
                  <c:v>1</c:v>
                </c:pt>
                <c:pt idx="60530">
                  <c:v>1</c:v>
                </c:pt>
                <c:pt idx="60531">
                  <c:v>1</c:v>
                </c:pt>
                <c:pt idx="60532">
                  <c:v>1</c:v>
                </c:pt>
                <c:pt idx="60533">
                  <c:v>1</c:v>
                </c:pt>
                <c:pt idx="60534">
                  <c:v>1</c:v>
                </c:pt>
                <c:pt idx="60535">
                  <c:v>1</c:v>
                </c:pt>
                <c:pt idx="60536">
                  <c:v>1</c:v>
                </c:pt>
                <c:pt idx="60537">
                  <c:v>1</c:v>
                </c:pt>
                <c:pt idx="60538">
                  <c:v>1</c:v>
                </c:pt>
                <c:pt idx="60539">
                  <c:v>1</c:v>
                </c:pt>
                <c:pt idx="60540">
                  <c:v>1</c:v>
                </c:pt>
                <c:pt idx="60541">
                  <c:v>1</c:v>
                </c:pt>
                <c:pt idx="60542">
                  <c:v>1</c:v>
                </c:pt>
                <c:pt idx="60543">
                  <c:v>1</c:v>
                </c:pt>
                <c:pt idx="60544">
                  <c:v>1</c:v>
                </c:pt>
                <c:pt idx="60545">
                  <c:v>1</c:v>
                </c:pt>
                <c:pt idx="60546">
                  <c:v>1</c:v>
                </c:pt>
                <c:pt idx="60547">
                  <c:v>1</c:v>
                </c:pt>
                <c:pt idx="60548">
                  <c:v>1</c:v>
                </c:pt>
                <c:pt idx="60549">
                  <c:v>1</c:v>
                </c:pt>
                <c:pt idx="60550">
                  <c:v>1</c:v>
                </c:pt>
                <c:pt idx="60551">
                  <c:v>1</c:v>
                </c:pt>
                <c:pt idx="60552">
                  <c:v>1</c:v>
                </c:pt>
                <c:pt idx="60553">
                  <c:v>1</c:v>
                </c:pt>
                <c:pt idx="60554">
                  <c:v>1</c:v>
                </c:pt>
                <c:pt idx="60555">
                  <c:v>1</c:v>
                </c:pt>
                <c:pt idx="60556">
                  <c:v>1</c:v>
                </c:pt>
                <c:pt idx="60557">
                  <c:v>1</c:v>
                </c:pt>
                <c:pt idx="60558">
                  <c:v>1</c:v>
                </c:pt>
                <c:pt idx="60559">
                  <c:v>1</c:v>
                </c:pt>
                <c:pt idx="60560">
                  <c:v>1</c:v>
                </c:pt>
                <c:pt idx="60561">
                  <c:v>1</c:v>
                </c:pt>
                <c:pt idx="60562">
                  <c:v>1</c:v>
                </c:pt>
                <c:pt idx="60563">
                  <c:v>1</c:v>
                </c:pt>
                <c:pt idx="60564">
                  <c:v>1</c:v>
                </c:pt>
                <c:pt idx="60565">
                  <c:v>1</c:v>
                </c:pt>
                <c:pt idx="60566">
                  <c:v>1</c:v>
                </c:pt>
                <c:pt idx="60567">
                  <c:v>1</c:v>
                </c:pt>
                <c:pt idx="60568">
                  <c:v>1</c:v>
                </c:pt>
                <c:pt idx="60569">
                  <c:v>1</c:v>
                </c:pt>
                <c:pt idx="60570">
                  <c:v>1</c:v>
                </c:pt>
                <c:pt idx="60571">
                  <c:v>1</c:v>
                </c:pt>
                <c:pt idx="60572">
                  <c:v>1</c:v>
                </c:pt>
                <c:pt idx="60573">
                  <c:v>1</c:v>
                </c:pt>
                <c:pt idx="60574">
                  <c:v>1</c:v>
                </c:pt>
                <c:pt idx="60575">
                  <c:v>1</c:v>
                </c:pt>
                <c:pt idx="60576">
                  <c:v>1</c:v>
                </c:pt>
                <c:pt idx="60577">
                  <c:v>1</c:v>
                </c:pt>
                <c:pt idx="60578">
                  <c:v>1</c:v>
                </c:pt>
                <c:pt idx="60579">
                  <c:v>1</c:v>
                </c:pt>
                <c:pt idx="60580">
                  <c:v>1</c:v>
                </c:pt>
                <c:pt idx="60581">
                  <c:v>1</c:v>
                </c:pt>
                <c:pt idx="60582">
                  <c:v>1</c:v>
                </c:pt>
                <c:pt idx="60583">
                  <c:v>1</c:v>
                </c:pt>
                <c:pt idx="60584">
                  <c:v>1</c:v>
                </c:pt>
                <c:pt idx="60585">
                  <c:v>1</c:v>
                </c:pt>
                <c:pt idx="60586">
                  <c:v>1</c:v>
                </c:pt>
                <c:pt idx="60587">
                  <c:v>1</c:v>
                </c:pt>
                <c:pt idx="60588">
                  <c:v>1</c:v>
                </c:pt>
                <c:pt idx="60589">
                  <c:v>1</c:v>
                </c:pt>
                <c:pt idx="60590">
                  <c:v>1</c:v>
                </c:pt>
                <c:pt idx="60591">
                  <c:v>1</c:v>
                </c:pt>
                <c:pt idx="60592">
                  <c:v>1</c:v>
                </c:pt>
                <c:pt idx="60593">
                  <c:v>1</c:v>
                </c:pt>
                <c:pt idx="60594">
                  <c:v>1</c:v>
                </c:pt>
                <c:pt idx="60595">
                  <c:v>1</c:v>
                </c:pt>
                <c:pt idx="60596">
                  <c:v>1</c:v>
                </c:pt>
                <c:pt idx="60597">
                  <c:v>1</c:v>
                </c:pt>
                <c:pt idx="60598">
                  <c:v>1</c:v>
                </c:pt>
                <c:pt idx="60599">
                  <c:v>1</c:v>
                </c:pt>
                <c:pt idx="60600">
                  <c:v>1</c:v>
                </c:pt>
                <c:pt idx="60601">
                  <c:v>1</c:v>
                </c:pt>
                <c:pt idx="60602">
                  <c:v>1</c:v>
                </c:pt>
                <c:pt idx="60603">
                  <c:v>1</c:v>
                </c:pt>
                <c:pt idx="60604">
                  <c:v>1</c:v>
                </c:pt>
                <c:pt idx="60605">
                  <c:v>1</c:v>
                </c:pt>
                <c:pt idx="60606">
                  <c:v>1</c:v>
                </c:pt>
                <c:pt idx="60607">
                  <c:v>1</c:v>
                </c:pt>
                <c:pt idx="60608">
                  <c:v>1</c:v>
                </c:pt>
                <c:pt idx="60609">
                  <c:v>1</c:v>
                </c:pt>
                <c:pt idx="60610">
                  <c:v>1</c:v>
                </c:pt>
                <c:pt idx="60611">
                  <c:v>1</c:v>
                </c:pt>
                <c:pt idx="60612">
                  <c:v>1</c:v>
                </c:pt>
                <c:pt idx="60613">
                  <c:v>1</c:v>
                </c:pt>
                <c:pt idx="60614">
                  <c:v>1</c:v>
                </c:pt>
                <c:pt idx="60615">
                  <c:v>1</c:v>
                </c:pt>
                <c:pt idx="60616">
                  <c:v>1</c:v>
                </c:pt>
                <c:pt idx="60617">
                  <c:v>1</c:v>
                </c:pt>
                <c:pt idx="60618">
                  <c:v>1</c:v>
                </c:pt>
                <c:pt idx="60619">
                  <c:v>1</c:v>
                </c:pt>
                <c:pt idx="60620">
                  <c:v>1</c:v>
                </c:pt>
                <c:pt idx="60621">
                  <c:v>1</c:v>
                </c:pt>
                <c:pt idx="60622">
                  <c:v>1</c:v>
                </c:pt>
                <c:pt idx="60623">
                  <c:v>1</c:v>
                </c:pt>
                <c:pt idx="60624">
                  <c:v>1</c:v>
                </c:pt>
                <c:pt idx="60625">
                  <c:v>1</c:v>
                </c:pt>
                <c:pt idx="60626">
                  <c:v>1</c:v>
                </c:pt>
                <c:pt idx="60627">
                  <c:v>1</c:v>
                </c:pt>
                <c:pt idx="60628">
                  <c:v>1</c:v>
                </c:pt>
                <c:pt idx="60629">
                  <c:v>1</c:v>
                </c:pt>
                <c:pt idx="60630">
                  <c:v>1</c:v>
                </c:pt>
                <c:pt idx="60631">
                  <c:v>1</c:v>
                </c:pt>
                <c:pt idx="60632">
                  <c:v>1</c:v>
                </c:pt>
                <c:pt idx="60633">
                  <c:v>1</c:v>
                </c:pt>
                <c:pt idx="60634">
                  <c:v>1</c:v>
                </c:pt>
                <c:pt idx="60635">
                  <c:v>1</c:v>
                </c:pt>
                <c:pt idx="60636">
                  <c:v>1</c:v>
                </c:pt>
                <c:pt idx="60637">
                  <c:v>1</c:v>
                </c:pt>
                <c:pt idx="60638">
                  <c:v>1</c:v>
                </c:pt>
                <c:pt idx="60639">
                  <c:v>1</c:v>
                </c:pt>
                <c:pt idx="60640">
                  <c:v>1</c:v>
                </c:pt>
                <c:pt idx="60641">
                  <c:v>1</c:v>
                </c:pt>
                <c:pt idx="60642">
                  <c:v>1</c:v>
                </c:pt>
                <c:pt idx="60643">
                  <c:v>1</c:v>
                </c:pt>
                <c:pt idx="60644">
                  <c:v>1</c:v>
                </c:pt>
                <c:pt idx="60645">
                  <c:v>1</c:v>
                </c:pt>
                <c:pt idx="60646">
                  <c:v>1</c:v>
                </c:pt>
                <c:pt idx="60647">
                  <c:v>1</c:v>
                </c:pt>
                <c:pt idx="60648">
                  <c:v>1</c:v>
                </c:pt>
                <c:pt idx="60649">
                  <c:v>1</c:v>
                </c:pt>
                <c:pt idx="60650">
                  <c:v>1</c:v>
                </c:pt>
                <c:pt idx="60651">
                  <c:v>1</c:v>
                </c:pt>
                <c:pt idx="60652">
                  <c:v>1</c:v>
                </c:pt>
                <c:pt idx="60653">
                  <c:v>0.28571428599999998</c:v>
                </c:pt>
                <c:pt idx="60654">
                  <c:v>1</c:v>
                </c:pt>
                <c:pt idx="60655">
                  <c:v>1</c:v>
                </c:pt>
                <c:pt idx="60656">
                  <c:v>1</c:v>
                </c:pt>
                <c:pt idx="60657">
                  <c:v>1</c:v>
                </c:pt>
                <c:pt idx="60658">
                  <c:v>1</c:v>
                </c:pt>
                <c:pt idx="60659">
                  <c:v>1</c:v>
                </c:pt>
                <c:pt idx="60660">
                  <c:v>1</c:v>
                </c:pt>
                <c:pt idx="60661">
                  <c:v>1</c:v>
                </c:pt>
                <c:pt idx="60662">
                  <c:v>1</c:v>
                </c:pt>
                <c:pt idx="60663">
                  <c:v>1</c:v>
                </c:pt>
                <c:pt idx="60664">
                  <c:v>1</c:v>
                </c:pt>
                <c:pt idx="60665">
                  <c:v>1</c:v>
                </c:pt>
                <c:pt idx="60666">
                  <c:v>1</c:v>
                </c:pt>
                <c:pt idx="60667">
                  <c:v>1</c:v>
                </c:pt>
                <c:pt idx="60668">
                  <c:v>1</c:v>
                </c:pt>
                <c:pt idx="60669">
                  <c:v>1</c:v>
                </c:pt>
                <c:pt idx="60670">
                  <c:v>1</c:v>
                </c:pt>
                <c:pt idx="60671">
                  <c:v>1</c:v>
                </c:pt>
                <c:pt idx="60672">
                  <c:v>1</c:v>
                </c:pt>
                <c:pt idx="60673">
                  <c:v>1</c:v>
                </c:pt>
                <c:pt idx="60674">
                  <c:v>1</c:v>
                </c:pt>
                <c:pt idx="60675">
                  <c:v>1</c:v>
                </c:pt>
                <c:pt idx="60676">
                  <c:v>1</c:v>
                </c:pt>
                <c:pt idx="60677">
                  <c:v>1</c:v>
                </c:pt>
                <c:pt idx="60678">
                  <c:v>1</c:v>
                </c:pt>
                <c:pt idx="60679">
                  <c:v>1</c:v>
                </c:pt>
                <c:pt idx="60680">
                  <c:v>1</c:v>
                </c:pt>
                <c:pt idx="60681">
                  <c:v>1</c:v>
                </c:pt>
                <c:pt idx="60682">
                  <c:v>1</c:v>
                </c:pt>
                <c:pt idx="60683">
                  <c:v>1</c:v>
                </c:pt>
                <c:pt idx="60684">
                  <c:v>1</c:v>
                </c:pt>
                <c:pt idx="60685">
                  <c:v>1</c:v>
                </c:pt>
                <c:pt idx="60686">
                  <c:v>1</c:v>
                </c:pt>
                <c:pt idx="60687">
                  <c:v>1</c:v>
                </c:pt>
                <c:pt idx="60688">
                  <c:v>1</c:v>
                </c:pt>
                <c:pt idx="60689">
                  <c:v>1</c:v>
                </c:pt>
                <c:pt idx="60690">
                  <c:v>1</c:v>
                </c:pt>
                <c:pt idx="60691">
                  <c:v>1</c:v>
                </c:pt>
                <c:pt idx="60692">
                  <c:v>1</c:v>
                </c:pt>
                <c:pt idx="60693">
                  <c:v>1</c:v>
                </c:pt>
                <c:pt idx="60694">
                  <c:v>1</c:v>
                </c:pt>
                <c:pt idx="60695">
                  <c:v>1</c:v>
                </c:pt>
                <c:pt idx="60696">
                  <c:v>1</c:v>
                </c:pt>
                <c:pt idx="60697">
                  <c:v>1</c:v>
                </c:pt>
                <c:pt idx="60698">
                  <c:v>1</c:v>
                </c:pt>
                <c:pt idx="60699">
                  <c:v>1</c:v>
                </c:pt>
                <c:pt idx="60700">
                  <c:v>1</c:v>
                </c:pt>
                <c:pt idx="60701">
                  <c:v>1</c:v>
                </c:pt>
                <c:pt idx="60702">
                  <c:v>1</c:v>
                </c:pt>
                <c:pt idx="60703">
                  <c:v>1</c:v>
                </c:pt>
                <c:pt idx="60704">
                  <c:v>1</c:v>
                </c:pt>
                <c:pt idx="60705">
                  <c:v>1</c:v>
                </c:pt>
                <c:pt idx="60706">
                  <c:v>1</c:v>
                </c:pt>
                <c:pt idx="60707">
                  <c:v>1</c:v>
                </c:pt>
                <c:pt idx="60708">
                  <c:v>1</c:v>
                </c:pt>
                <c:pt idx="60709">
                  <c:v>1</c:v>
                </c:pt>
                <c:pt idx="60710">
                  <c:v>1</c:v>
                </c:pt>
                <c:pt idx="60711">
                  <c:v>1</c:v>
                </c:pt>
                <c:pt idx="60712">
                  <c:v>1</c:v>
                </c:pt>
                <c:pt idx="60713">
                  <c:v>1</c:v>
                </c:pt>
                <c:pt idx="60714">
                  <c:v>1</c:v>
                </c:pt>
                <c:pt idx="60715">
                  <c:v>1</c:v>
                </c:pt>
                <c:pt idx="60716">
                  <c:v>1</c:v>
                </c:pt>
                <c:pt idx="60717">
                  <c:v>1</c:v>
                </c:pt>
                <c:pt idx="60718">
                  <c:v>1</c:v>
                </c:pt>
                <c:pt idx="60719">
                  <c:v>1</c:v>
                </c:pt>
                <c:pt idx="60720">
                  <c:v>1</c:v>
                </c:pt>
                <c:pt idx="60721">
                  <c:v>1</c:v>
                </c:pt>
                <c:pt idx="60722">
                  <c:v>1</c:v>
                </c:pt>
                <c:pt idx="60723">
                  <c:v>1</c:v>
                </c:pt>
                <c:pt idx="60724">
                  <c:v>1</c:v>
                </c:pt>
                <c:pt idx="60725">
                  <c:v>1</c:v>
                </c:pt>
                <c:pt idx="60726">
                  <c:v>1</c:v>
                </c:pt>
                <c:pt idx="60727">
                  <c:v>1</c:v>
                </c:pt>
                <c:pt idx="60728">
                  <c:v>1</c:v>
                </c:pt>
                <c:pt idx="60729">
                  <c:v>1</c:v>
                </c:pt>
                <c:pt idx="60730">
                  <c:v>1</c:v>
                </c:pt>
                <c:pt idx="60731">
                  <c:v>1</c:v>
                </c:pt>
                <c:pt idx="60732">
                  <c:v>1</c:v>
                </c:pt>
                <c:pt idx="60733">
                  <c:v>1</c:v>
                </c:pt>
                <c:pt idx="60734">
                  <c:v>1</c:v>
                </c:pt>
                <c:pt idx="60735">
                  <c:v>1</c:v>
                </c:pt>
                <c:pt idx="60736">
                  <c:v>1</c:v>
                </c:pt>
                <c:pt idx="60737">
                  <c:v>1</c:v>
                </c:pt>
                <c:pt idx="60738">
                  <c:v>1</c:v>
                </c:pt>
                <c:pt idx="60739">
                  <c:v>1</c:v>
                </c:pt>
                <c:pt idx="60740">
                  <c:v>1</c:v>
                </c:pt>
                <c:pt idx="60741">
                  <c:v>1</c:v>
                </c:pt>
                <c:pt idx="60742">
                  <c:v>1</c:v>
                </c:pt>
                <c:pt idx="60743">
                  <c:v>1</c:v>
                </c:pt>
                <c:pt idx="60744">
                  <c:v>1</c:v>
                </c:pt>
                <c:pt idx="60745">
                  <c:v>1</c:v>
                </c:pt>
                <c:pt idx="60746">
                  <c:v>1</c:v>
                </c:pt>
                <c:pt idx="60747">
                  <c:v>1</c:v>
                </c:pt>
                <c:pt idx="60748">
                  <c:v>1</c:v>
                </c:pt>
                <c:pt idx="60749">
                  <c:v>1</c:v>
                </c:pt>
                <c:pt idx="60750">
                  <c:v>1</c:v>
                </c:pt>
                <c:pt idx="60751">
                  <c:v>1</c:v>
                </c:pt>
                <c:pt idx="60752">
                  <c:v>1</c:v>
                </c:pt>
                <c:pt idx="60753">
                  <c:v>1</c:v>
                </c:pt>
                <c:pt idx="60754">
                  <c:v>1</c:v>
                </c:pt>
                <c:pt idx="60755">
                  <c:v>1</c:v>
                </c:pt>
                <c:pt idx="60756">
                  <c:v>1</c:v>
                </c:pt>
                <c:pt idx="60757">
                  <c:v>1</c:v>
                </c:pt>
                <c:pt idx="60758">
                  <c:v>1</c:v>
                </c:pt>
                <c:pt idx="60759">
                  <c:v>1</c:v>
                </c:pt>
                <c:pt idx="60760">
                  <c:v>1</c:v>
                </c:pt>
                <c:pt idx="60761">
                  <c:v>1</c:v>
                </c:pt>
                <c:pt idx="60762">
                  <c:v>1</c:v>
                </c:pt>
                <c:pt idx="60763">
                  <c:v>1</c:v>
                </c:pt>
                <c:pt idx="60764">
                  <c:v>1</c:v>
                </c:pt>
                <c:pt idx="60765">
                  <c:v>1</c:v>
                </c:pt>
                <c:pt idx="60766">
                  <c:v>1</c:v>
                </c:pt>
                <c:pt idx="60767">
                  <c:v>1</c:v>
                </c:pt>
                <c:pt idx="60768">
                  <c:v>1</c:v>
                </c:pt>
                <c:pt idx="60769">
                  <c:v>1</c:v>
                </c:pt>
                <c:pt idx="60770">
                  <c:v>1</c:v>
                </c:pt>
                <c:pt idx="60771">
                  <c:v>1</c:v>
                </c:pt>
                <c:pt idx="60772">
                  <c:v>1</c:v>
                </c:pt>
                <c:pt idx="60773">
                  <c:v>1</c:v>
                </c:pt>
                <c:pt idx="60774">
                  <c:v>1</c:v>
                </c:pt>
                <c:pt idx="60775">
                  <c:v>1</c:v>
                </c:pt>
                <c:pt idx="60776">
                  <c:v>1</c:v>
                </c:pt>
                <c:pt idx="60777">
                  <c:v>1</c:v>
                </c:pt>
                <c:pt idx="60778">
                  <c:v>1</c:v>
                </c:pt>
                <c:pt idx="60779">
                  <c:v>1</c:v>
                </c:pt>
                <c:pt idx="60780">
                  <c:v>1</c:v>
                </c:pt>
                <c:pt idx="60781">
                  <c:v>1</c:v>
                </c:pt>
                <c:pt idx="60782">
                  <c:v>1</c:v>
                </c:pt>
                <c:pt idx="60783">
                  <c:v>1</c:v>
                </c:pt>
                <c:pt idx="60784">
                  <c:v>1</c:v>
                </c:pt>
                <c:pt idx="60785">
                  <c:v>1</c:v>
                </c:pt>
                <c:pt idx="60786">
                  <c:v>1</c:v>
                </c:pt>
                <c:pt idx="60787">
                  <c:v>1</c:v>
                </c:pt>
                <c:pt idx="60788">
                  <c:v>1</c:v>
                </c:pt>
                <c:pt idx="60789">
                  <c:v>1</c:v>
                </c:pt>
                <c:pt idx="60790">
                  <c:v>1</c:v>
                </c:pt>
                <c:pt idx="60791">
                  <c:v>1</c:v>
                </c:pt>
                <c:pt idx="60792">
                  <c:v>1</c:v>
                </c:pt>
                <c:pt idx="60793">
                  <c:v>1</c:v>
                </c:pt>
                <c:pt idx="60794">
                  <c:v>1</c:v>
                </c:pt>
                <c:pt idx="60795">
                  <c:v>1</c:v>
                </c:pt>
                <c:pt idx="60796">
                  <c:v>1</c:v>
                </c:pt>
                <c:pt idx="60797">
                  <c:v>1</c:v>
                </c:pt>
                <c:pt idx="60798">
                  <c:v>1</c:v>
                </c:pt>
                <c:pt idx="60799">
                  <c:v>1</c:v>
                </c:pt>
                <c:pt idx="60800">
                  <c:v>1</c:v>
                </c:pt>
                <c:pt idx="60801">
                  <c:v>1</c:v>
                </c:pt>
                <c:pt idx="60802">
                  <c:v>1</c:v>
                </c:pt>
                <c:pt idx="60803">
                  <c:v>1</c:v>
                </c:pt>
                <c:pt idx="60804">
                  <c:v>1</c:v>
                </c:pt>
                <c:pt idx="60805">
                  <c:v>1</c:v>
                </c:pt>
                <c:pt idx="60806">
                  <c:v>1</c:v>
                </c:pt>
                <c:pt idx="60807">
                  <c:v>1</c:v>
                </c:pt>
                <c:pt idx="60808">
                  <c:v>1</c:v>
                </c:pt>
                <c:pt idx="60809">
                  <c:v>1</c:v>
                </c:pt>
                <c:pt idx="60810">
                  <c:v>1</c:v>
                </c:pt>
                <c:pt idx="60811">
                  <c:v>0.85714285700000004</c:v>
                </c:pt>
                <c:pt idx="60812">
                  <c:v>1</c:v>
                </c:pt>
                <c:pt idx="60813">
                  <c:v>1</c:v>
                </c:pt>
                <c:pt idx="60814">
                  <c:v>1</c:v>
                </c:pt>
                <c:pt idx="60815">
                  <c:v>1</c:v>
                </c:pt>
                <c:pt idx="60816">
                  <c:v>1</c:v>
                </c:pt>
                <c:pt idx="60817">
                  <c:v>1</c:v>
                </c:pt>
                <c:pt idx="60818">
                  <c:v>1</c:v>
                </c:pt>
                <c:pt idx="60819">
                  <c:v>1</c:v>
                </c:pt>
                <c:pt idx="60820">
                  <c:v>1</c:v>
                </c:pt>
                <c:pt idx="60821">
                  <c:v>1</c:v>
                </c:pt>
                <c:pt idx="60822">
                  <c:v>1</c:v>
                </c:pt>
                <c:pt idx="60823">
                  <c:v>1</c:v>
                </c:pt>
                <c:pt idx="60824">
                  <c:v>1</c:v>
                </c:pt>
                <c:pt idx="60825">
                  <c:v>1</c:v>
                </c:pt>
                <c:pt idx="60826">
                  <c:v>1</c:v>
                </c:pt>
                <c:pt idx="60827">
                  <c:v>1</c:v>
                </c:pt>
                <c:pt idx="60828">
                  <c:v>1</c:v>
                </c:pt>
                <c:pt idx="60829">
                  <c:v>1</c:v>
                </c:pt>
                <c:pt idx="60830">
                  <c:v>1</c:v>
                </c:pt>
                <c:pt idx="60831">
                  <c:v>1</c:v>
                </c:pt>
                <c:pt idx="60832">
                  <c:v>1</c:v>
                </c:pt>
                <c:pt idx="60833">
                  <c:v>1</c:v>
                </c:pt>
                <c:pt idx="60834">
                  <c:v>1</c:v>
                </c:pt>
                <c:pt idx="60835">
                  <c:v>1</c:v>
                </c:pt>
                <c:pt idx="60836">
                  <c:v>1</c:v>
                </c:pt>
                <c:pt idx="60837">
                  <c:v>1</c:v>
                </c:pt>
                <c:pt idx="60838">
                  <c:v>1</c:v>
                </c:pt>
                <c:pt idx="60839">
                  <c:v>1</c:v>
                </c:pt>
                <c:pt idx="60840">
                  <c:v>1</c:v>
                </c:pt>
                <c:pt idx="60841">
                  <c:v>1</c:v>
                </c:pt>
                <c:pt idx="60842">
                  <c:v>1</c:v>
                </c:pt>
                <c:pt idx="60843">
                  <c:v>1</c:v>
                </c:pt>
                <c:pt idx="60844">
                  <c:v>1</c:v>
                </c:pt>
                <c:pt idx="60845">
                  <c:v>1</c:v>
                </c:pt>
                <c:pt idx="60846">
                  <c:v>1</c:v>
                </c:pt>
                <c:pt idx="60847">
                  <c:v>1</c:v>
                </c:pt>
                <c:pt idx="60848">
                  <c:v>1</c:v>
                </c:pt>
                <c:pt idx="60849">
                  <c:v>1</c:v>
                </c:pt>
                <c:pt idx="60850">
                  <c:v>1</c:v>
                </c:pt>
                <c:pt idx="60851">
                  <c:v>1</c:v>
                </c:pt>
                <c:pt idx="60852">
                  <c:v>1</c:v>
                </c:pt>
                <c:pt idx="60853">
                  <c:v>1</c:v>
                </c:pt>
                <c:pt idx="60854">
                  <c:v>1</c:v>
                </c:pt>
                <c:pt idx="60855">
                  <c:v>1</c:v>
                </c:pt>
                <c:pt idx="60856">
                  <c:v>1</c:v>
                </c:pt>
                <c:pt idx="60857">
                  <c:v>1</c:v>
                </c:pt>
                <c:pt idx="60858">
                  <c:v>1</c:v>
                </c:pt>
                <c:pt idx="60859">
                  <c:v>1</c:v>
                </c:pt>
                <c:pt idx="60860">
                  <c:v>1</c:v>
                </c:pt>
                <c:pt idx="60861">
                  <c:v>1</c:v>
                </c:pt>
                <c:pt idx="60862">
                  <c:v>1</c:v>
                </c:pt>
                <c:pt idx="60863">
                  <c:v>1</c:v>
                </c:pt>
                <c:pt idx="60864">
                  <c:v>1</c:v>
                </c:pt>
                <c:pt idx="60865">
                  <c:v>1</c:v>
                </c:pt>
                <c:pt idx="60866">
                  <c:v>1</c:v>
                </c:pt>
                <c:pt idx="60867">
                  <c:v>1</c:v>
                </c:pt>
                <c:pt idx="60868">
                  <c:v>1</c:v>
                </c:pt>
                <c:pt idx="60869">
                  <c:v>1</c:v>
                </c:pt>
                <c:pt idx="60870">
                  <c:v>1</c:v>
                </c:pt>
                <c:pt idx="60871">
                  <c:v>1</c:v>
                </c:pt>
                <c:pt idx="60872">
                  <c:v>1</c:v>
                </c:pt>
                <c:pt idx="60873">
                  <c:v>1</c:v>
                </c:pt>
                <c:pt idx="60874">
                  <c:v>1</c:v>
                </c:pt>
                <c:pt idx="60875">
                  <c:v>1</c:v>
                </c:pt>
                <c:pt idx="60876">
                  <c:v>1</c:v>
                </c:pt>
                <c:pt idx="60877">
                  <c:v>1</c:v>
                </c:pt>
                <c:pt idx="60878">
                  <c:v>1</c:v>
                </c:pt>
                <c:pt idx="60879">
                  <c:v>1</c:v>
                </c:pt>
                <c:pt idx="60880">
                  <c:v>1</c:v>
                </c:pt>
                <c:pt idx="60881">
                  <c:v>1</c:v>
                </c:pt>
                <c:pt idx="60882">
                  <c:v>1</c:v>
                </c:pt>
                <c:pt idx="60883">
                  <c:v>1</c:v>
                </c:pt>
                <c:pt idx="60884">
                  <c:v>1</c:v>
                </c:pt>
                <c:pt idx="60885">
                  <c:v>1</c:v>
                </c:pt>
                <c:pt idx="60886">
                  <c:v>1</c:v>
                </c:pt>
                <c:pt idx="60887">
                  <c:v>1</c:v>
                </c:pt>
                <c:pt idx="60888">
                  <c:v>1</c:v>
                </c:pt>
                <c:pt idx="60889">
                  <c:v>1</c:v>
                </c:pt>
                <c:pt idx="60890">
                  <c:v>1</c:v>
                </c:pt>
                <c:pt idx="60891">
                  <c:v>1</c:v>
                </c:pt>
                <c:pt idx="60892">
                  <c:v>1</c:v>
                </c:pt>
                <c:pt idx="60893">
                  <c:v>1</c:v>
                </c:pt>
                <c:pt idx="60894">
                  <c:v>1</c:v>
                </c:pt>
                <c:pt idx="60895">
                  <c:v>1</c:v>
                </c:pt>
                <c:pt idx="60896">
                  <c:v>1</c:v>
                </c:pt>
                <c:pt idx="60897">
                  <c:v>1</c:v>
                </c:pt>
                <c:pt idx="60898">
                  <c:v>1</c:v>
                </c:pt>
                <c:pt idx="60899">
                  <c:v>1</c:v>
                </c:pt>
                <c:pt idx="60900">
                  <c:v>1</c:v>
                </c:pt>
                <c:pt idx="60901">
                  <c:v>1</c:v>
                </c:pt>
                <c:pt idx="60902">
                  <c:v>1</c:v>
                </c:pt>
                <c:pt idx="60903">
                  <c:v>1</c:v>
                </c:pt>
                <c:pt idx="60904">
                  <c:v>1</c:v>
                </c:pt>
                <c:pt idx="60905">
                  <c:v>1</c:v>
                </c:pt>
                <c:pt idx="60906">
                  <c:v>1</c:v>
                </c:pt>
                <c:pt idx="60907">
                  <c:v>1</c:v>
                </c:pt>
                <c:pt idx="60908">
                  <c:v>1</c:v>
                </c:pt>
                <c:pt idx="60909">
                  <c:v>1</c:v>
                </c:pt>
                <c:pt idx="60910">
                  <c:v>1</c:v>
                </c:pt>
                <c:pt idx="60911">
                  <c:v>1</c:v>
                </c:pt>
                <c:pt idx="60912">
                  <c:v>1</c:v>
                </c:pt>
                <c:pt idx="60913">
                  <c:v>1</c:v>
                </c:pt>
                <c:pt idx="60914">
                  <c:v>1</c:v>
                </c:pt>
                <c:pt idx="60915">
                  <c:v>1</c:v>
                </c:pt>
                <c:pt idx="60916">
                  <c:v>1</c:v>
                </c:pt>
                <c:pt idx="60917">
                  <c:v>1</c:v>
                </c:pt>
                <c:pt idx="60918">
                  <c:v>1</c:v>
                </c:pt>
                <c:pt idx="60919">
                  <c:v>1</c:v>
                </c:pt>
                <c:pt idx="60920">
                  <c:v>1</c:v>
                </c:pt>
                <c:pt idx="60921">
                  <c:v>1</c:v>
                </c:pt>
                <c:pt idx="60922">
                  <c:v>1</c:v>
                </c:pt>
                <c:pt idx="60923">
                  <c:v>1</c:v>
                </c:pt>
                <c:pt idx="60924">
                  <c:v>1</c:v>
                </c:pt>
                <c:pt idx="60925">
                  <c:v>1</c:v>
                </c:pt>
                <c:pt idx="60926">
                  <c:v>1</c:v>
                </c:pt>
                <c:pt idx="60927">
                  <c:v>1</c:v>
                </c:pt>
                <c:pt idx="60928">
                  <c:v>1</c:v>
                </c:pt>
                <c:pt idx="60929">
                  <c:v>1</c:v>
                </c:pt>
                <c:pt idx="60930">
                  <c:v>1</c:v>
                </c:pt>
                <c:pt idx="60931">
                  <c:v>1</c:v>
                </c:pt>
                <c:pt idx="60932">
                  <c:v>1</c:v>
                </c:pt>
                <c:pt idx="60933">
                  <c:v>1</c:v>
                </c:pt>
                <c:pt idx="60934">
                  <c:v>1</c:v>
                </c:pt>
                <c:pt idx="60935">
                  <c:v>1</c:v>
                </c:pt>
                <c:pt idx="60936">
                  <c:v>1</c:v>
                </c:pt>
                <c:pt idx="60937">
                  <c:v>1</c:v>
                </c:pt>
                <c:pt idx="60938">
                  <c:v>1</c:v>
                </c:pt>
                <c:pt idx="60939">
                  <c:v>1</c:v>
                </c:pt>
                <c:pt idx="60940">
                  <c:v>1</c:v>
                </c:pt>
                <c:pt idx="60941">
                  <c:v>1</c:v>
                </c:pt>
                <c:pt idx="60942">
                  <c:v>1</c:v>
                </c:pt>
                <c:pt idx="60943">
                  <c:v>1</c:v>
                </c:pt>
                <c:pt idx="60944">
                  <c:v>1</c:v>
                </c:pt>
                <c:pt idx="60945">
                  <c:v>1</c:v>
                </c:pt>
                <c:pt idx="60946">
                  <c:v>1</c:v>
                </c:pt>
                <c:pt idx="60947">
                  <c:v>1</c:v>
                </c:pt>
                <c:pt idx="60948">
                  <c:v>1</c:v>
                </c:pt>
                <c:pt idx="60949">
                  <c:v>1</c:v>
                </c:pt>
                <c:pt idx="60950">
                  <c:v>1</c:v>
                </c:pt>
                <c:pt idx="60951">
                  <c:v>1</c:v>
                </c:pt>
                <c:pt idx="60952">
                  <c:v>1</c:v>
                </c:pt>
                <c:pt idx="60953">
                  <c:v>1</c:v>
                </c:pt>
                <c:pt idx="60954">
                  <c:v>1</c:v>
                </c:pt>
                <c:pt idx="60955">
                  <c:v>1</c:v>
                </c:pt>
                <c:pt idx="60956">
                  <c:v>1</c:v>
                </c:pt>
                <c:pt idx="60957">
                  <c:v>1</c:v>
                </c:pt>
                <c:pt idx="60958">
                  <c:v>1</c:v>
                </c:pt>
                <c:pt idx="60959">
                  <c:v>1</c:v>
                </c:pt>
                <c:pt idx="60960">
                  <c:v>1</c:v>
                </c:pt>
                <c:pt idx="60961">
                  <c:v>1</c:v>
                </c:pt>
                <c:pt idx="60962">
                  <c:v>1</c:v>
                </c:pt>
                <c:pt idx="60963">
                  <c:v>1</c:v>
                </c:pt>
                <c:pt idx="60964">
                  <c:v>1</c:v>
                </c:pt>
                <c:pt idx="60965">
                  <c:v>1</c:v>
                </c:pt>
                <c:pt idx="60966">
                  <c:v>1</c:v>
                </c:pt>
                <c:pt idx="60967">
                  <c:v>1</c:v>
                </c:pt>
                <c:pt idx="60968">
                  <c:v>1</c:v>
                </c:pt>
                <c:pt idx="60969">
                  <c:v>1</c:v>
                </c:pt>
                <c:pt idx="60970">
                  <c:v>1</c:v>
                </c:pt>
                <c:pt idx="60971">
                  <c:v>1</c:v>
                </c:pt>
                <c:pt idx="60972">
                  <c:v>1</c:v>
                </c:pt>
                <c:pt idx="60973">
                  <c:v>1</c:v>
                </c:pt>
                <c:pt idx="60974">
                  <c:v>1</c:v>
                </c:pt>
                <c:pt idx="60975">
                  <c:v>1</c:v>
                </c:pt>
                <c:pt idx="60976">
                  <c:v>1</c:v>
                </c:pt>
                <c:pt idx="60977">
                  <c:v>1</c:v>
                </c:pt>
                <c:pt idx="60978">
                  <c:v>1</c:v>
                </c:pt>
                <c:pt idx="60979">
                  <c:v>1</c:v>
                </c:pt>
                <c:pt idx="60980">
                  <c:v>1</c:v>
                </c:pt>
                <c:pt idx="60981">
                  <c:v>1</c:v>
                </c:pt>
                <c:pt idx="60982">
                  <c:v>1</c:v>
                </c:pt>
                <c:pt idx="60983">
                  <c:v>1</c:v>
                </c:pt>
                <c:pt idx="60984">
                  <c:v>1</c:v>
                </c:pt>
                <c:pt idx="60985">
                  <c:v>1</c:v>
                </c:pt>
                <c:pt idx="60986">
                  <c:v>1</c:v>
                </c:pt>
                <c:pt idx="60987">
                  <c:v>1</c:v>
                </c:pt>
                <c:pt idx="60988">
                  <c:v>1</c:v>
                </c:pt>
                <c:pt idx="60989">
                  <c:v>1</c:v>
                </c:pt>
                <c:pt idx="60990">
                  <c:v>1</c:v>
                </c:pt>
                <c:pt idx="60991">
                  <c:v>1</c:v>
                </c:pt>
                <c:pt idx="60992">
                  <c:v>1</c:v>
                </c:pt>
                <c:pt idx="60993">
                  <c:v>1</c:v>
                </c:pt>
                <c:pt idx="60994">
                  <c:v>1</c:v>
                </c:pt>
                <c:pt idx="60995">
                  <c:v>1</c:v>
                </c:pt>
                <c:pt idx="60996">
                  <c:v>1</c:v>
                </c:pt>
                <c:pt idx="60997">
                  <c:v>1</c:v>
                </c:pt>
                <c:pt idx="60998">
                  <c:v>1</c:v>
                </c:pt>
                <c:pt idx="60999">
                  <c:v>1</c:v>
                </c:pt>
                <c:pt idx="61000">
                  <c:v>1</c:v>
                </c:pt>
                <c:pt idx="61001">
                  <c:v>1</c:v>
                </c:pt>
                <c:pt idx="61002">
                  <c:v>1</c:v>
                </c:pt>
                <c:pt idx="61003">
                  <c:v>1</c:v>
                </c:pt>
                <c:pt idx="61004">
                  <c:v>1</c:v>
                </c:pt>
                <c:pt idx="61005">
                  <c:v>1</c:v>
                </c:pt>
                <c:pt idx="61006">
                  <c:v>1</c:v>
                </c:pt>
                <c:pt idx="61007">
                  <c:v>1</c:v>
                </c:pt>
                <c:pt idx="61008">
                  <c:v>1</c:v>
                </c:pt>
                <c:pt idx="61009">
                  <c:v>1</c:v>
                </c:pt>
                <c:pt idx="61010">
                  <c:v>1</c:v>
                </c:pt>
                <c:pt idx="61011">
                  <c:v>1</c:v>
                </c:pt>
                <c:pt idx="61012">
                  <c:v>1</c:v>
                </c:pt>
                <c:pt idx="61013">
                  <c:v>1</c:v>
                </c:pt>
                <c:pt idx="61014">
                  <c:v>1</c:v>
                </c:pt>
                <c:pt idx="61015">
                  <c:v>1</c:v>
                </c:pt>
                <c:pt idx="61016">
                  <c:v>1</c:v>
                </c:pt>
                <c:pt idx="61017">
                  <c:v>1</c:v>
                </c:pt>
                <c:pt idx="61018">
                  <c:v>1</c:v>
                </c:pt>
                <c:pt idx="61019">
                  <c:v>1</c:v>
                </c:pt>
                <c:pt idx="61020">
                  <c:v>1</c:v>
                </c:pt>
                <c:pt idx="61021">
                  <c:v>1</c:v>
                </c:pt>
                <c:pt idx="61022">
                  <c:v>1</c:v>
                </c:pt>
                <c:pt idx="61023">
                  <c:v>1</c:v>
                </c:pt>
                <c:pt idx="61024">
                  <c:v>1</c:v>
                </c:pt>
                <c:pt idx="61025">
                  <c:v>1</c:v>
                </c:pt>
                <c:pt idx="61026">
                  <c:v>1</c:v>
                </c:pt>
                <c:pt idx="61027">
                  <c:v>1</c:v>
                </c:pt>
                <c:pt idx="61028">
                  <c:v>1</c:v>
                </c:pt>
                <c:pt idx="61029">
                  <c:v>1</c:v>
                </c:pt>
                <c:pt idx="61030">
                  <c:v>1</c:v>
                </c:pt>
                <c:pt idx="61031">
                  <c:v>1</c:v>
                </c:pt>
                <c:pt idx="61032">
                  <c:v>1</c:v>
                </c:pt>
                <c:pt idx="61033">
                  <c:v>1</c:v>
                </c:pt>
                <c:pt idx="61034">
                  <c:v>1</c:v>
                </c:pt>
                <c:pt idx="61035">
                  <c:v>1</c:v>
                </c:pt>
                <c:pt idx="61036">
                  <c:v>1</c:v>
                </c:pt>
                <c:pt idx="61037">
                  <c:v>1</c:v>
                </c:pt>
                <c:pt idx="61038">
                  <c:v>1</c:v>
                </c:pt>
                <c:pt idx="61039">
                  <c:v>1</c:v>
                </c:pt>
                <c:pt idx="61040">
                  <c:v>1</c:v>
                </c:pt>
                <c:pt idx="61041">
                  <c:v>1</c:v>
                </c:pt>
                <c:pt idx="61042">
                  <c:v>1</c:v>
                </c:pt>
                <c:pt idx="61043">
                  <c:v>1</c:v>
                </c:pt>
                <c:pt idx="61044">
                  <c:v>1</c:v>
                </c:pt>
                <c:pt idx="61045">
                  <c:v>1</c:v>
                </c:pt>
                <c:pt idx="61046">
                  <c:v>1</c:v>
                </c:pt>
                <c:pt idx="61047">
                  <c:v>1</c:v>
                </c:pt>
                <c:pt idx="61048">
                  <c:v>1</c:v>
                </c:pt>
                <c:pt idx="61049">
                  <c:v>1</c:v>
                </c:pt>
                <c:pt idx="61050">
                  <c:v>1</c:v>
                </c:pt>
                <c:pt idx="61051">
                  <c:v>1</c:v>
                </c:pt>
                <c:pt idx="61052">
                  <c:v>1</c:v>
                </c:pt>
                <c:pt idx="61053">
                  <c:v>1</c:v>
                </c:pt>
                <c:pt idx="61054">
                  <c:v>1</c:v>
                </c:pt>
                <c:pt idx="61055">
                  <c:v>1</c:v>
                </c:pt>
                <c:pt idx="61056">
                  <c:v>1</c:v>
                </c:pt>
                <c:pt idx="61057">
                  <c:v>1</c:v>
                </c:pt>
                <c:pt idx="61058">
                  <c:v>1</c:v>
                </c:pt>
                <c:pt idx="61059">
                  <c:v>1</c:v>
                </c:pt>
                <c:pt idx="61060">
                  <c:v>1</c:v>
                </c:pt>
                <c:pt idx="61061">
                  <c:v>1</c:v>
                </c:pt>
                <c:pt idx="61062">
                  <c:v>1</c:v>
                </c:pt>
                <c:pt idx="61063">
                  <c:v>1</c:v>
                </c:pt>
                <c:pt idx="61064">
                  <c:v>1</c:v>
                </c:pt>
                <c:pt idx="61065">
                  <c:v>1</c:v>
                </c:pt>
                <c:pt idx="61066">
                  <c:v>1</c:v>
                </c:pt>
                <c:pt idx="61067">
                  <c:v>1</c:v>
                </c:pt>
                <c:pt idx="61068">
                  <c:v>1</c:v>
                </c:pt>
                <c:pt idx="61069">
                  <c:v>1</c:v>
                </c:pt>
                <c:pt idx="61070">
                  <c:v>1</c:v>
                </c:pt>
                <c:pt idx="61071">
                  <c:v>1</c:v>
                </c:pt>
                <c:pt idx="61072">
                  <c:v>1</c:v>
                </c:pt>
                <c:pt idx="61073">
                  <c:v>1</c:v>
                </c:pt>
                <c:pt idx="61074">
                  <c:v>1</c:v>
                </c:pt>
                <c:pt idx="61075">
                  <c:v>1</c:v>
                </c:pt>
                <c:pt idx="61076">
                  <c:v>1</c:v>
                </c:pt>
                <c:pt idx="61077">
                  <c:v>1</c:v>
                </c:pt>
                <c:pt idx="61078">
                  <c:v>1</c:v>
                </c:pt>
                <c:pt idx="61079">
                  <c:v>1</c:v>
                </c:pt>
                <c:pt idx="61080">
                  <c:v>1</c:v>
                </c:pt>
                <c:pt idx="61081">
                  <c:v>1</c:v>
                </c:pt>
                <c:pt idx="61082">
                  <c:v>1</c:v>
                </c:pt>
                <c:pt idx="61083">
                  <c:v>1</c:v>
                </c:pt>
                <c:pt idx="61084">
                  <c:v>1</c:v>
                </c:pt>
                <c:pt idx="61085">
                  <c:v>1</c:v>
                </c:pt>
                <c:pt idx="61086">
                  <c:v>1</c:v>
                </c:pt>
                <c:pt idx="61087">
                  <c:v>1</c:v>
                </c:pt>
                <c:pt idx="61088">
                  <c:v>1</c:v>
                </c:pt>
                <c:pt idx="61089">
                  <c:v>1</c:v>
                </c:pt>
                <c:pt idx="61090">
                  <c:v>1</c:v>
                </c:pt>
                <c:pt idx="61091">
                  <c:v>1</c:v>
                </c:pt>
                <c:pt idx="61092">
                  <c:v>1</c:v>
                </c:pt>
                <c:pt idx="61093">
                  <c:v>1</c:v>
                </c:pt>
                <c:pt idx="61094">
                  <c:v>1</c:v>
                </c:pt>
                <c:pt idx="61095">
                  <c:v>1</c:v>
                </c:pt>
                <c:pt idx="61096">
                  <c:v>1</c:v>
                </c:pt>
                <c:pt idx="61097">
                  <c:v>1</c:v>
                </c:pt>
                <c:pt idx="61098">
                  <c:v>1</c:v>
                </c:pt>
                <c:pt idx="61099">
                  <c:v>1</c:v>
                </c:pt>
                <c:pt idx="61100">
                  <c:v>1</c:v>
                </c:pt>
                <c:pt idx="61101">
                  <c:v>1</c:v>
                </c:pt>
                <c:pt idx="61102">
                  <c:v>1</c:v>
                </c:pt>
                <c:pt idx="61103">
                  <c:v>1</c:v>
                </c:pt>
                <c:pt idx="61104">
                  <c:v>1</c:v>
                </c:pt>
                <c:pt idx="61105">
                  <c:v>1</c:v>
                </c:pt>
                <c:pt idx="61106">
                  <c:v>1</c:v>
                </c:pt>
                <c:pt idx="61107">
                  <c:v>1</c:v>
                </c:pt>
                <c:pt idx="61108">
                  <c:v>1</c:v>
                </c:pt>
                <c:pt idx="61109">
                  <c:v>1</c:v>
                </c:pt>
                <c:pt idx="61110">
                  <c:v>1</c:v>
                </c:pt>
                <c:pt idx="61111">
                  <c:v>1</c:v>
                </c:pt>
                <c:pt idx="61112">
                  <c:v>1</c:v>
                </c:pt>
                <c:pt idx="61113">
                  <c:v>1</c:v>
                </c:pt>
                <c:pt idx="61114">
                  <c:v>1</c:v>
                </c:pt>
                <c:pt idx="61115">
                  <c:v>1</c:v>
                </c:pt>
                <c:pt idx="61116">
                  <c:v>1</c:v>
                </c:pt>
                <c:pt idx="61117">
                  <c:v>1</c:v>
                </c:pt>
                <c:pt idx="61118">
                  <c:v>1</c:v>
                </c:pt>
                <c:pt idx="61119">
                  <c:v>1</c:v>
                </c:pt>
                <c:pt idx="61120">
                  <c:v>1</c:v>
                </c:pt>
                <c:pt idx="61121">
                  <c:v>1</c:v>
                </c:pt>
                <c:pt idx="61122">
                  <c:v>1</c:v>
                </c:pt>
                <c:pt idx="61123">
                  <c:v>1</c:v>
                </c:pt>
                <c:pt idx="61124">
                  <c:v>1</c:v>
                </c:pt>
                <c:pt idx="61125">
                  <c:v>1</c:v>
                </c:pt>
                <c:pt idx="61126">
                  <c:v>1</c:v>
                </c:pt>
                <c:pt idx="61127">
                  <c:v>1</c:v>
                </c:pt>
                <c:pt idx="61128">
                  <c:v>1</c:v>
                </c:pt>
                <c:pt idx="61129">
                  <c:v>1</c:v>
                </c:pt>
                <c:pt idx="61130">
                  <c:v>1</c:v>
                </c:pt>
                <c:pt idx="61131">
                  <c:v>1</c:v>
                </c:pt>
                <c:pt idx="61132">
                  <c:v>1</c:v>
                </c:pt>
                <c:pt idx="61133">
                  <c:v>1</c:v>
                </c:pt>
                <c:pt idx="61134">
                  <c:v>1</c:v>
                </c:pt>
                <c:pt idx="61135">
                  <c:v>1</c:v>
                </c:pt>
                <c:pt idx="61136">
                  <c:v>1</c:v>
                </c:pt>
                <c:pt idx="61137">
                  <c:v>1</c:v>
                </c:pt>
                <c:pt idx="61138">
                  <c:v>1</c:v>
                </c:pt>
                <c:pt idx="61139">
                  <c:v>1</c:v>
                </c:pt>
                <c:pt idx="61140">
                  <c:v>1</c:v>
                </c:pt>
                <c:pt idx="61141">
                  <c:v>1</c:v>
                </c:pt>
                <c:pt idx="61142">
                  <c:v>1</c:v>
                </c:pt>
                <c:pt idx="61143">
                  <c:v>1</c:v>
                </c:pt>
                <c:pt idx="61144">
                  <c:v>1</c:v>
                </c:pt>
                <c:pt idx="61145">
                  <c:v>1</c:v>
                </c:pt>
                <c:pt idx="61146">
                  <c:v>1</c:v>
                </c:pt>
                <c:pt idx="61147">
                  <c:v>1</c:v>
                </c:pt>
                <c:pt idx="61148">
                  <c:v>1</c:v>
                </c:pt>
                <c:pt idx="61149">
                  <c:v>1</c:v>
                </c:pt>
                <c:pt idx="61150">
                  <c:v>1</c:v>
                </c:pt>
                <c:pt idx="61151">
                  <c:v>1</c:v>
                </c:pt>
                <c:pt idx="61152">
                  <c:v>1</c:v>
                </c:pt>
                <c:pt idx="61153">
                  <c:v>1</c:v>
                </c:pt>
                <c:pt idx="61154">
                  <c:v>1</c:v>
                </c:pt>
                <c:pt idx="61155">
                  <c:v>1</c:v>
                </c:pt>
                <c:pt idx="61156">
                  <c:v>1</c:v>
                </c:pt>
                <c:pt idx="61157">
                  <c:v>1</c:v>
                </c:pt>
                <c:pt idx="61158">
                  <c:v>1</c:v>
                </c:pt>
                <c:pt idx="61159">
                  <c:v>1</c:v>
                </c:pt>
                <c:pt idx="61160">
                  <c:v>1</c:v>
                </c:pt>
                <c:pt idx="61161">
                  <c:v>1</c:v>
                </c:pt>
                <c:pt idx="61162">
                  <c:v>1</c:v>
                </c:pt>
                <c:pt idx="61163">
                  <c:v>1</c:v>
                </c:pt>
                <c:pt idx="61164">
                  <c:v>1</c:v>
                </c:pt>
                <c:pt idx="61165">
                  <c:v>1</c:v>
                </c:pt>
                <c:pt idx="61166">
                  <c:v>1</c:v>
                </c:pt>
                <c:pt idx="61167">
                  <c:v>1</c:v>
                </c:pt>
                <c:pt idx="61168">
                  <c:v>1</c:v>
                </c:pt>
                <c:pt idx="61169">
                  <c:v>1</c:v>
                </c:pt>
                <c:pt idx="61170">
                  <c:v>1</c:v>
                </c:pt>
                <c:pt idx="61171">
                  <c:v>1</c:v>
                </c:pt>
                <c:pt idx="61172">
                  <c:v>1</c:v>
                </c:pt>
                <c:pt idx="61173">
                  <c:v>1</c:v>
                </c:pt>
                <c:pt idx="61174">
                  <c:v>1</c:v>
                </c:pt>
                <c:pt idx="61175">
                  <c:v>1</c:v>
                </c:pt>
                <c:pt idx="61176">
                  <c:v>1</c:v>
                </c:pt>
                <c:pt idx="61177">
                  <c:v>1</c:v>
                </c:pt>
                <c:pt idx="61178">
                  <c:v>1</c:v>
                </c:pt>
                <c:pt idx="61179">
                  <c:v>1</c:v>
                </c:pt>
                <c:pt idx="61180">
                  <c:v>1</c:v>
                </c:pt>
                <c:pt idx="61181">
                  <c:v>1</c:v>
                </c:pt>
                <c:pt idx="61182">
                  <c:v>1</c:v>
                </c:pt>
                <c:pt idx="61183">
                  <c:v>1</c:v>
                </c:pt>
                <c:pt idx="61184">
                  <c:v>1</c:v>
                </c:pt>
                <c:pt idx="61185">
                  <c:v>1</c:v>
                </c:pt>
                <c:pt idx="61186">
                  <c:v>1</c:v>
                </c:pt>
                <c:pt idx="61187">
                  <c:v>1</c:v>
                </c:pt>
                <c:pt idx="61188">
                  <c:v>1</c:v>
                </c:pt>
                <c:pt idx="61189">
                  <c:v>1</c:v>
                </c:pt>
                <c:pt idx="61190">
                  <c:v>1</c:v>
                </c:pt>
                <c:pt idx="61191">
                  <c:v>1</c:v>
                </c:pt>
                <c:pt idx="61192">
                  <c:v>1</c:v>
                </c:pt>
                <c:pt idx="61193">
                  <c:v>1</c:v>
                </c:pt>
                <c:pt idx="61194">
                  <c:v>1</c:v>
                </c:pt>
                <c:pt idx="61195">
                  <c:v>1</c:v>
                </c:pt>
                <c:pt idx="61196">
                  <c:v>1</c:v>
                </c:pt>
                <c:pt idx="61197">
                  <c:v>1</c:v>
                </c:pt>
                <c:pt idx="61198">
                  <c:v>1</c:v>
                </c:pt>
                <c:pt idx="61199">
                  <c:v>1</c:v>
                </c:pt>
                <c:pt idx="61200">
                  <c:v>1</c:v>
                </c:pt>
                <c:pt idx="61201">
                  <c:v>1</c:v>
                </c:pt>
                <c:pt idx="61202">
                  <c:v>1</c:v>
                </c:pt>
                <c:pt idx="61203">
                  <c:v>1</c:v>
                </c:pt>
                <c:pt idx="61204">
                  <c:v>1</c:v>
                </c:pt>
                <c:pt idx="61205">
                  <c:v>1</c:v>
                </c:pt>
                <c:pt idx="61206">
                  <c:v>1</c:v>
                </c:pt>
                <c:pt idx="61207">
                  <c:v>1</c:v>
                </c:pt>
                <c:pt idx="61208">
                  <c:v>1</c:v>
                </c:pt>
                <c:pt idx="61209">
                  <c:v>1</c:v>
                </c:pt>
                <c:pt idx="61210">
                  <c:v>1</c:v>
                </c:pt>
                <c:pt idx="61211">
                  <c:v>1</c:v>
                </c:pt>
                <c:pt idx="61212">
                  <c:v>1</c:v>
                </c:pt>
                <c:pt idx="61213">
                  <c:v>1</c:v>
                </c:pt>
                <c:pt idx="61214">
                  <c:v>1</c:v>
                </c:pt>
                <c:pt idx="61215">
                  <c:v>1</c:v>
                </c:pt>
                <c:pt idx="61216">
                  <c:v>1</c:v>
                </c:pt>
                <c:pt idx="61217">
                  <c:v>1</c:v>
                </c:pt>
                <c:pt idx="61218">
                  <c:v>1</c:v>
                </c:pt>
                <c:pt idx="61219">
                  <c:v>1</c:v>
                </c:pt>
                <c:pt idx="61220">
                  <c:v>1</c:v>
                </c:pt>
                <c:pt idx="61221">
                  <c:v>1</c:v>
                </c:pt>
                <c:pt idx="61222">
                  <c:v>1</c:v>
                </c:pt>
                <c:pt idx="61223">
                  <c:v>1</c:v>
                </c:pt>
                <c:pt idx="61224">
                  <c:v>1</c:v>
                </c:pt>
                <c:pt idx="61225">
                  <c:v>1</c:v>
                </c:pt>
                <c:pt idx="61226">
                  <c:v>1</c:v>
                </c:pt>
                <c:pt idx="61227">
                  <c:v>1</c:v>
                </c:pt>
                <c:pt idx="61228">
                  <c:v>1</c:v>
                </c:pt>
                <c:pt idx="61229">
                  <c:v>1</c:v>
                </c:pt>
                <c:pt idx="61230">
                  <c:v>1</c:v>
                </c:pt>
                <c:pt idx="61231">
                  <c:v>1</c:v>
                </c:pt>
                <c:pt idx="61232">
                  <c:v>1</c:v>
                </c:pt>
                <c:pt idx="61233">
                  <c:v>1</c:v>
                </c:pt>
                <c:pt idx="61234">
                  <c:v>1</c:v>
                </c:pt>
                <c:pt idx="61235">
                  <c:v>1</c:v>
                </c:pt>
                <c:pt idx="61236">
                  <c:v>1</c:v>
                </c:pt>
                <c:pt idx="61237">
                  <c:v>1</c:v>
                </c:pt>
                <c:pt idx="61238">
                  <c:v>1</c:v>
                </c:pt>
                <c:pt idx="61239">
                  <c:v>1</c:v>
                </c:pt>
                <c:pt idx="61240">
                  <c:v>1</c:v>
                </c:pt>
                <c:pt idx="61241">
                  <c:v>1</c:v>
                </c:pt>
                <c:pt idx="61242">
                  <c:v>1</c:v>
                </c:pt>
                <c:pt idx="61243">
                  <c:v>1</c:v>
                </c:pt>
                <c:pt idx="61244">
                  <c:v>1</c:v>
                </c:pt>
                <c:pt idx="61245">
                  <c:v>1</c:v>
                </c:pt>
                <c:pt idx="61246">
                  <c:v>1</c:v>
                </c:pt>
                <c:pt idx="61247">
                  <c:v>1</c:v>
                </c:pt>
                <c:pt idx="61248">
                  <c:v>1</c:v>
                </c:pt>
                <c:pt idx="61249">
                  <c:v>1</c:v>
                </c:pt>
                <c:pt idx="61250">
                  <c:v>1</c:v>
                </c:pt>
                <c:pt idx="61251">
                  <c:v>1</c:v>
                </c:pt>
                <c:pt idx="61252">
                  <c:v>1</c:v>
                </c:pt>
                <c:pt idx="61253">
                  <c:v>0.85714285700000004</c:v>
                </c:pt>
                <c:pt idx="61254">
                  <c:v>1</c:v>
                </c:pt>
                <c:pt idx="61255">
                  <c:v>1</c:v>
                </c:pt>
                <c:pt idx="61256">
                  <c:v>0.85714285700000004</c:v>
                </c:pt>
                <c:pt idx="61257">
                  <c:v>1</c:v>
                </c:pt>
                <c:pt idx="61258">
                  <c:v>1</c:v>
                </c:pt>
                <c:pt idx="61259">
                  <c:v>1</c:v>
                </c:pt>
                <c:pt idx="61260">
                  <c:v>1</c:v>
                </c:pt>
                <c:pt idx="61261">
                  <c:v>1</c:v>
                </c:pt>
                <c:pt idx="61262">
                  <c:v>1</c:v>
                </c:pt>
                <c:pt idx="61263">
                  <c:v>1</c:v>
                </c:pt>
                <c:pt idx="61264">
                  <c:v>1</c:v>
                </c:pt>
                <c:pt idx="61265">
                  <c:v>1</c:v>
                </c:pt>
                <c:pt idx="61266">
                  <c:v>1</c:v>
                </c:pt>
                <c:pt idx="61267">
                  <c:v>1</c:v>
                </c:pt>
                <c:pt idx="61268">
                  <c:v>1</c:v>
                </c:pt>
                <c:pt idx="61269">
                  <c:v>0.85714285700000004</c:v>
                </c:pt>
                <c:pt idx="61270">
                  <c:v>1</c:v>
                </c:pt>
                <c:pt idx="61271">
                  <c:v>1</c:v>
                </c:pt>
                <c:pt idx="61272">
                  <c:v>1</c:v>
                </c:pt>
                <c:pt idx="61273">
                  <c:v>1</c:v>
                </c:pt>
                <c:pt idx="61274">
                  <c:v>1</c:v>
                </c:pt>
                <c:pt idx="61275">
                  <c:v>1</c:v>
                </c:pt>
                <c:pt idx="61276">
                  <c:v>1</c:v>
                </c:pt>
                <c:pt idx="61277">
                  <c:v>1</c:v>
                </c:pt>
                <c:pt idx="61278">
                  <c:v>1</c:v>
                </c:pt>
                <c:pt idx="61279">
                  <c:v>1</c:v>
                </c:pt>
                <c:pt idx="61280">
                  <c:v>1</c:v>
                </c:pt>
                <c:pt idx="61281">
                  <c:v>1</c:v>
                </c:pt>
                <c:pt idx="61282">
                  <c:v>1</c:v>
                </c:pt>
                <c:pt idx="61283">
                  <c:v>1</c:v>
                </c:pt>
                <c:pt idx="61284">
                  <c:v>1</c:v>
                </c:pt>
                <c:pt idx="61285">
                  <c:v>1</c:v>
                </c:pt>
                <c:pt idx="61286">
                  <c:v>1</c:v>
                </c:pt>
                <c:pt idx="61287">
                  <c:v>1</c:v>
                </c:pt>
                <c:pt idx="61288">
                  <c:v>1</c:v>
                </c:pt>
                <c:pt idx="61289">
                  <c:v>1</c:v>
                </c:pt>
                <c:pt idx="61290">
                  <c:v>1</c:v>
                </c:pt>
                <c:pt idx="61291">
                  <c:v>1</c:v>
                </c:pt>
                <c:pt idx="61292">
                  <c:v>1</c:v>
                </c:pt>
                <c:pt idx="61293">
                  <c:v>1</c:v>
                </c:pt>
                <c:pt idx="61294">
                  <c:v>1</c:v>
                </c:pt>
                <c:pt idx="61295">
                  <c:v>1</c:v>
                </c:pt>
                <c:pt idx="61296">
                  <c:v>1</c:v>
                </c:pt>
                <c:pt idx="61297">
                  <c:v>1</c:v>
                </c:pt>
                <c:pt idx="61298">
                  <c:v>1</c:v>
                </c:pt>
                <c:pt idx="61299">
                  <c:v>1</c:v>
                </c:pt>
                <c:pt idx="61300">
                  <c:v>1</c:v>
                </c:pt>
                <c:pt idx="61301">
                  <c:v>1</c:v>
                </c:pt>
                <c:pt idx="61302">
                  <c:v>1</c:v>
                </c:pt>
                <c:pt idx="61303">
                  <c:v>0.28571428599999998</c:v>
                </c:pt>
                <c:pt idx="61304">
                  <c:v>1</c:v>
                </c:pt>
                <c:pt idx="61305">
                  <c:v>1</c:v>
                </c:pt>
                <c:pt idx="61306">
                  <c:v>1</c:v>
                </c:pt>
                <c:pt idx="61307">
                  <c:v>1</c:v>
                </c:pt>
                <c:pt idx="61308">
                  <c:v>1</c:v>
                </c:pt>
                <c:pt idx="61309">
                  <c:v>0.85714285700000004</c:v>
                </c:pt>
                <c:pt idx="61310">
                  <c:v>1</c:v>
                </c:pt>
                <c:pt idx="61311">
                  <c:v>1</c:v>
                </c:pt>
                <c:pt idx="61312">
                  <c:v>1</c:v>
                </c:pt>
                <c:pt idx="61313">
                  <c:v>1</c:v>
                </c:pt>
                <c:pt idx="61314">
                  <c:v>1</c:v>
                </c:pt>
                <c:pt idx="61315">
                  <c:v>1</c:v>
                </c:pt>
                <c:pt idx="61316">
                  <c:v>1</c:v>
                </c:pt>
                <c:pt idx="61317">
                  <c:v>1</c:v>
                </c:pt>
                <c:pt idx="61318">
                  <c:v>1</c:v>
                </c:pt>
                <c:pt idx="61319">
                  <c:v>0.85714285700000004</c:v>
                </c:pt>
                <c:pt idx="61320">
                  <c:v>1</c:v>
                </c:pt>
                <c:pt idx="61321">
                  <c:v>1</c:v>
                </c:pt>
                <c:pt idx="61322">
                  <c:v>1</c:v>
                </c:pt>
                <c:pt idx="61323">
                  <c:v>1</c:v>
                </c:pt>
                <c:pt idx="61324">
                  <c:v>1</c:v>
                </c:pt>
                <c:pt idx="61325">
                  <c:v>1</c:v>
                </c:pt>
                <c:pt idx="61326">
                  <c:v>1</c:v>
                </c:pt>
                <c:pt idx="61327">
                  <c:v>1</c:v>
                </c:pt>
                <c:pt idx="61328">
                  <c:v>1</c:v>
                </c:pt>
                <c:pt idx="61329">
                  <c:v>1</c:v>
                </c:pt>
                <c:pt idx="61330">
                  <c:v>1</c:v>
                </c:pt>
                <c:pt idx="61331">
                  <c:v>1</c:v>
                </c:pt>
                <c:pt idx="61332">
                  <c:v>1</c:v>
                </c:pt>
                <c:pt idx="61333">
                  <c:v>1</c:v>
                </c:pt>
                <c:pt idx="61334">
                  <c:v>1</c:v>
                </c:pt>
                <c:pt idx="61335">
                  <c:v>1</c:v>
                </c:pt>
                <c:pt idx="61336">
                  <c:v>1</c:v>
                </c:pt>
                <c:pt idx="61337">
                  <c:v>1</c:v>
                </c:pt>
                <c:pt idx="61338">
                  <c:v>1</c:v>
                </c:pt>
                <c:pt idx="61339">
                  <c:v>1</c:v>
                </c:pt>
                <c:pt idx="61340">
                  <c:v>1</c:v>
                </c:pt>
                <c:pt idx="61341">
                  <c:v>1</c:v>
                </c:pt>
                <c:pt idx="61342">
                  <c:v>1</c:v>
                </c:pt>
                <c:pt idx="61343">
                  <c:v>1</c:v>
                </c:pt>
                <c:pt idx="61344">
                  <c:v>1</c:v>
                </c:pt>
                <c:pt idx="61345">
                  <c:v>1</c:v>
                </c:pt>
                <c:pt idx="61346">
                  <c:v>1</c:v>
                </c:pt>
                <c:pt idx="61347">
                  <c:v>1</c:v>
                </c:pt>
                <c:pt idx="61348">
                  <c:v>1</c:v>
                </c:pt>
                <c:pt idx="61349">
                  <c:v>1</c:v>
                </c:pt>
                <c:pt idx="61350">
                  <c:v>1</c:v>
                </c:pt>
                <c:pt idx="61351">
                  <c:v>1</c:v>
                </c:pt>
                <c:pt idx="61352">
                  <c:v>1</c:v>
                </c:pt>
                <c:pt idx="61353">
                  <c:v>1</c:v>
                </c:pt>
                <c:pt idx="61354">
                  <c:v>1</c:v>
                </c:pt>
                <c:pt idx="61355">
                  <c:v>1</c:v>
                </c:pt>
                <c:pt idx="61356">
                  <c:v>1</c:v>
                </c:pt>
                <c:pt idx="61357">
                  <c:v>1</c:v>
                </c:pt>
                <c:pt idx="61358">
                  <c:v>1</c:v>
                </c:pt>
                <c:pt idx="61359">
                  <c:v>1</c:v>
                </c:pt>
                <c:pt idx="61360">
                  <c:v>1</c:v>
                </c:pt>
                <c:pt idx="61361">
                  <c:v>1</c:v>
                </c:pt>
                <c:pt idx="61362">
                  <c:v>1</c:v>
                </c:pt>
                <c:pt idx="61363">
                  <c:v>1</c:v>
                </c:pt>
                <c:pt idx="61364">
                  <c:v>1</c:v>
                </c:pt>
                <c:pt idx="61365">
                  <c:v>1</c:v>
                </c:pt>
                <c:pt idx="61366">
                  <c:v>1</c:v>
                </c:pt>
                <c:pt idx="61367">
                  <c:v>1</c:v>
                </c:pt>
                <c:pt idx="61368">
                  <c:v>1</c:v>
                </c:pt>
                <c:pt idx="61369">
                  <c:v>1</c:v>
                </c:pt>
                <c:pt idx="61370">
                  <c:v>1</c:v>
                </c:pt>
                <c:pt idx="61371">
                  <c:v>1</c:v>
                </c:pt>
                <c:pt idx="61372">
                  <c:v>1</c:v>
                </c:pt>
                <c:pt idx="61373">
                  <c:v>1</c:v>
                </c:pt>
                <c:pt idx="61374">
                  <c:v>1</c:v>
                </c:pt>
                <c:pt idx="61375">
                  <c:v>1</c:v>
                </c:pt>
                <c:pt idx="61376">
                  <c:v>1</c:v>
                </c:pt>
                <c:pt idx="61377">
                  <c:v>1</c:v>
                </c:pt>
                <c:pt idx="61378">
                  <c:v>1</c:v>
                </c:pt>
                <c:pt idx="61379">
                  <c:v>1</c:v>
                </c:pt>
                <c:pt idx="61380">
                  <c:v>1</c:v>
                </c:pt>
                <c:pt idx="61381">
                  <c:v>1</c:v>
                </c:pt>
                <c:pt idx="61382">
                  <c:v>1</c:v>
                </c:pt>
                <c:pt idx="61383">
                  <c:v>1</c:v>
                </c:pt>
                <c:pt idx="61384">
                  <c:v>1</c:v>
                </c:pt>
                <c:pt idx="61385">
                  <c:v>1</c:v>
                </c:pt>
                <c:pt idx="61386">
                  <c:v>1</c:v>
                </c:pt>
                <c:pt idx="61387">
                  <c:v>1</c:v>
                </c:pt>
                <c:pt idx="61388">
                  <c:v>1</c:v>
                </c:pt>
                <c:pt idx="61389">
                  <c:v>1</c:v>
                </c:pt>
                <c:pt idx="61390">
                  <c:v>1</c:v>
                </c:pt>
                <c:pt idx="61391">
                  <c:v>1</c:v>
                </c:pt>
                <c:pt idx="61392">
                  <c:v>1</c:v>
                </c:pt>
                <c:pt idx="61393">
                  <c:v>1</c:v>
                </c:pt>
                <c:pt idx="61394">
                  <c:v>1</c:v>
                </c:pt>
                <c:pt idx="61395">
                  <c:v>1</c:v>
                </c:pt>
                <c:pt idx="61396">
                  <c:v>1</c:v>
                </c:pt>
                <c:pt idx="61397">
                  <c:v>1</c:v>
                </c:pt>
                <c:pt idx="61398">
                  <c:v>1</c:v>
                </c:pt>
                <c:pt idx="61399">
                  <c:v>1</c:v>
                </c:pt>
                <c:pt idx="61400">
                  <c:v>1</c:v>
                </c:pt>
                <c:pt idx="61401">
                  <c:v>1</c:v>
                </c:pt>
                <c:pt idx="61402">
                  <c:v>1</c:v>
                </c:pt>
                <c:pt idx="61403">
                  <c:v>1</c:v>
                </c:pt>
                <c:pt idx="61404">
                  <c:v>1</c:v>
                </c:pt>
                <c:pt idx="61405">
                  <c:v>1</c:v>
                </c:pt>
                <c:pt idx="61406">
                  <c:v>1</c:v>
                </c:pt>
                <c:pt idx="61407">
                  <c:v>1</c:v>
                </c:pt>
                <c:pt idx="61408">
                  <c:v>1</c:v>
                </c:pt>
                <c:pt idx="61409">
                  <c:v>1</c:v>
                </c:pt>
                <c:pt idx="61410">
                  <c:v>1</c:v>
                </c:pt>
                <c:pt idx="61411">
                  <c:v>1</c:v>
                </c:pt>
                <c:pt idx="61412">
                  <c:v>1</c:v>
                </c:pt>
                <c:pt idx="61413">
                  <c:v>1</c:v>
                </c:pt>
                <c:pt idx="61414">
                  <c:v>1</c:v>
                </c:pt>
                <c:pt idx="61415">
                  <c:v>1</c:v>
                </c:pt>
                <c:pt idx="61416">
                  <c:v>1</c:v>
                </c:pt>
                <c:pt idx="61417">
                  <c:v>1</c:v>
                </c:pt>
                <c:pt idx="61418">
                  <c:v>1</c:v>
                </c:pt>
                <c:pt idx="61419">
                  <c:v>1</c:v>
                </c:pt>
                <c:pt idx="61420">
                  <c:v>1</c:v>
                </c:pt>
                <c:pt idx="61421">
                  <c:v>1</c:v>
                </c:pt>
                <c:pt idx="61422">
                  <c:v>1</c:v>
                </c:pt>
                <c:pt idx="61423">
                  <c:v>1</c:v>
                </c:pt>
                <c:pt idx="61424">
                  <c:v>1</c:v>
                </c:pt>
                <c:pt idx="61425">
                  <c:v>1</c:v>
                </c:pt>
                <c:pt idx="61426">
                  <c:v>1</c:v>
                </c:pt>
                <c:pt idx="61427">
                  <c:v>1</c:v>
                </c:pt>
                <c:pt idx="61428">
                  <c:v>1</c:v>
                </c:pt>
                <c:pt idx="61429">
                  <c:v>1</c:v>
                </c:pt>
                <c:pt idx="61430">
                  <c:v>1</c:v>
                </c:pt>
                <c:pt idx="61431">
                  <c:v>1</c:v>
                </c:pt>
                <c:pt idx="61432">
                  <c:v>1</c:v>
                </c:pt>
                <c:pt idx="61433">
                  <c:v>1</c:v>
                </c:pt>
                <c:pt idx="61434">
                  <c:v>1</c:v>
                </c:pt>
                <c:pt idx="61435">
                  <c:v>1</c:v>
                </c:pt>
                <c:pt idx="61436">
                  <c:v>1</c:v>
                </c:pt>
                <c:pt idx="61437">
                  <c:v>1</c:v>
                </c:pt>
                <c:pt idx="61438">
                  <c:v>1</c:v>
                </c:pt>
                <c:pt idx="61439">
                  <c:v>1</c:v>
                </c:pt>
                <c:pt idx="61440">
                  <c:v>1</c:v>
                </c:pt>
                <c:pt idx="61441">
                  <c:v>1</c:v>
                </c:pt>
                <c:pt idx="61442">
                  <c:v>1</c:v>
                </c:pt>
                <c:pt idx="61443">
                  <c:v>1</c:v>
                </c:pt>
                <c:pt idx="61444">
                  <c:v>1</c:v>
                </c:pt>
                <c:pt idx="61445">
                  <c:v>1</c:v>
                </c:pt>
                <c:pt idx="61446">
                  <c:v>1</c:v>
                </c:pt>
                <c:pt idx="61447">
                  <c:v>1</c:v>
                </c:pt>
                <c:pt idx="61448">
                  <c:v>1</c:v>
                </c:pt>
                <c:pt idx="61449">
                  <c:v>1</c:v>
                </c:pt>
                <c:pt idx="61450">
                  <c:v>1</c:v>
                </c:pt>
                <c:pt idx="61451">
                  <c:v>1</c:v>
                </c:pt>
                <c:pt idx="61452">
                  <c:v>1</c:v>
                </c:pt>
                <c:pt idx="61453">
                  <c:v>1</c:v>
                </c:pt>
                <c:pt idx="61454">
                  <c:v>1</c:v>
                </c:pt>
                <c:pt idx="61455">
                  <c:v>1</c:v>
                </c:pt>
                <c:pt idx="61456">
                  <c:v>1</c:v>
                </c:pt>
                <c:pt idx="61457">
                  <c:v>1</c:v>
                </c:pt>
                <c:pt idx="61458">
                  <c:v>1</c:v>
                </c:pt>
                <c:pt idx="61459">
                  <c:v>1</c:v>
                </c:pt>
                <c:pt idx="61460">
                  <c:v>1</c:v>
                </c:pt>
                <c:pt idx="61461">
                  <c:v>1</c:v>
                </c:pt>
                <c:pt idx="61462">
                  <c:v>1</c:v>
                </c:pt>
                <c:pt idx="61463">
                  <c:v>1</c:v>
                </c:pt>
                <c:pt idx="61464">
                  <c:v>1</c:v>
                </c:pt>
                <c:pt idx="61465">
                  <c:v>1</c:v>
                </c:pt>
                <c:pt idx="61466">
                  <c:v>1</c:v>
                </c:pt>
                <c:pt idx="61467">
                  <c:v>1</c:v>
                </c:pt>
                <c:pt idx="61468">
                  <c:v>1</c:v>
                </c:pt>
                <c:pt idx="61469">
                  <c:v>1</c:v>
                </c:pt>
                <c:pt idx="61470">
                  <c:v>1</c:v>
                </c:pt>
                <c:pt idx="61471">
                  <c:v>1</c:v>
                </c:pt>
                <c:pt idx="61472">
                  <c:v>1</c:v>
                </c:pt>
                <c:pt idx="61473">
                  <c:v>1</c:v>
                </c:pt>
                <c:pt idx="61474">
                  <c:v>1</c:v>
                </c:pt>
                <c:pt idx="61475">
                  <c:v>1</c:v>
                </c:pt>
                <c:pt idx="61476">
                  <c:v>1</c:v>
                </c:pt>
                <c:pt idx="61477">
                  <c:v>1</c:v>
                </c:pt>
                <c:pt idx="61478">
                  <c:v>1</c:v>
                </c:pt>
                <c:pt idx="61479">
                  <c:v>1</c:v>
                </c:pt>
                <c:pt idx="61480">
                  <c:v>1</c:v>
                </c:pt>
                <c:pt idx="61481">
                  <c:v>1</c:v>
                </c:pt>
                <c:pt idx="61482">
                  <c:v>1</c:v>
                </c:pt>
                <c:pt idx="61483">
                  <c:v>1</c:v>
                </c:pt>
                <c:pt idx="61484">
                  <c:v>1</c:v>
                </c:pt>
                <c:pt idx="61485">
                  <c:v>1</c:v>
                </c:pt>
                <c:pt idx="61486">
                  <c:v>1</c:v>
                </c:pt>
                <c:pt idx="61487">
                  <c:v>1</c:v>
                </c:pt>
                <c:pt idx="61488">
                  <c:v>1</c:v>
                </c:pt>
                <c:pt idx="61489">
                  <c:v>1</c:v>
                </c:pt>
                <c:pt idx="61490">
                  <c:v>1</c:v>
                </c:pt>
                <c:pt idx="61491">
                  <c:v>1</c:v>
                </c:pt>
                <c:pt idx="61492">
                  <c:v>1</c:v>
                </c:pt>
                <c:pt idx="61493">
                  <c:v>1</c:v>
                </c:pt>
                <c:pt idx="61494">
                  <c:v>1</c:v>
                </c:pt>
                <c:pt idx="61495">
                  <c:v>1</c:v>
                </c:pt>
                <c:pt idx="61496">
                  <c:v>1</c:v>
                </c:pt>
                <c:pt idx="61497">
                  <c:v>1</c:v>
                </c:pt>
                <c:pt idx="61498">
                  <c:v>1</c:v>
                </c:pt>
                <c:pt idx="61499">
                  <c:v>1</c:v>
                </c:pt>
                <c:pt idx="61500">
                  <c:v>1</c:v>
                </c:pt>
                <c:pt idx="61501">
                  <c:v>1</c:v>
                </c:pt>
                <c:pt idx="61502">
                  <c:v>1</c:v>
                </c:pt>
                <c:pt idx="61503">
                  <c:v>1</c:v>
                </c:pt>
                <c:pt idx="61504">
                  <c:v>1</c:v>
                </c:pt>
                <c:pt idx="61505">
                  <c:v>1</c:v>
                </c:pt>
                <c:pt idx="61506">
                  <c:v>1</c:v>
                </c:pt>
                <c:pt idx="61507">
                  <c:v>1</c:v>
                </c:pt>
                <c:pt idx="61508">
                  <c:v>1</c:v>
                </c:pt>
                <c:pt idx="61509">
                  <c:v>1</c:v>
                </c:pt>
                <c:pt idx="61510">
                  <c:v>1</c:v>
                </c:pt>
                <c:pt idx="61511">
                  <c:v>1</c:v>
                </c:pt>
                <c:pt idx="61512">
                  <c:v>1</c:v>
                </c:pt>
                <c:pt idx="61513">
                  <c:v>1</c:v>
                </c:pt>
                <c:pt idx="61514">
                  <c:v>1</c:v>
                </c:pt>
                <c:pt idx="61515">
                  <c:v>1</c:v>
                </c:pt>
                <c:pt idx="61516">
                  <c:v>1</c:v>
                </c:pt>
                <c:pt idx="61517">
                  <c:v>1</c:v>
                </c:pt>
                <c:pt idx="61518">
                  <c:v>1</c:v>
                </c:pt>
                <c:pt idx="61519">
                  <c:v>1</c:v>
                </c:pt>
                <c:pt idx="61520">
                  <c:v>1</c:v>
                </c:pt>
                <c:pt idx="61521">
                  <c:v>1</c:v>
                </c:pt>
                <c:pt idx="61522">
                  <c:v>1</c:v>
                </c:pt>
                <c:pt idx="61523">
                  <c:v>1</c:v>
                </c:pt>
                <c:pt idx="61524">
                  <c:v>1</c:v>
                </c:pt>
                <c:pt idx="61525">
                  <c:v>1</c:v>
                </c:pt>
                <c:pt idx="61526">
                  <c:v>1</c:v>
                </c:pt>
                <c:pt idx="61527">
                  <c:v>1</c:v>
                </c:pt>
                <c:pt idx="61528">
                  <c:v>1</c:v>
                </c:pt>
                <c:pt idx="61529">
                  <c:v>1</c:v>
                </c:pt>
                <c:pt idx="61530">
                  <c:v>1</c:v>
                </c:pt>
                <c:pt idx="61531">
                  <c:v>1</c:v>
                </c:pt>
                <c:pt idx="61532">
                  <c:v>1</c:v>
                </c:pt>
                <c:pt idx="61533">
                  <c:v>1</c:v>
                </c:pt>
                <c:pt idx="61534">
                  <c:v>1</c:v>
                </c:pt>
                <c:pt idx="61535">
                  <c:v>1</c:v>
                </c:pt>
                <c:pt idx="61536">
                  <c:v>1</c:v>
                </c:pt>
                <c:pt idx="61537">
                  <c:v>1</c:v>
                </c:pt>
                <c:pt idx="61538">
                  <c:v>1</c:v>
                </c:pt>
                <c:pt idx="61539">
                  <c:v>1</c:v>
                </c:pt>
                <c:pt idx="61540">
                  <c:v>1</c:v>
                </c:pt>
                <c:pt idx="61541">
                  <c:v>1</c:v>
                </c:pt>
                <c:pt idx="61542">
                  <c:v>1</c:v>
                </c:pt>
                <c:pt idx="61543">
                  <c:v>1</c:v>
                </c:pt>
                <c:pt idx="61544">
                  <c:v>1</c:v>
                </c:pt>
                <c:pt idx="61545">
                  <c:v>1</c:v>
                </c:pt>
                <c:pt idx="61546">
                  <c:v>1</c:v>
                </c:pt>
                <c:pt idx="61547">
                  <c:v>1</c:v>
                </c:pt>
                <c:pt idx="61548">
                  <c:v>1</c:v>
                </c:pt>
                <c:pt idx="61549">
                  <c:v>1</c:v>
                </c:pt>
                <c:pt idx="61550">
                  <c:v>1</c:v>
                </c:pt>
                <c:pt idx="61551">
                  <c:v>1</c:v>
                </c:pt>
                <c:pt idx="61552">
                  <c:v>1</c:v>
                </c:pt>
                <c:pt idx="61553">
                  <c:v>1</c:v>
                </c:pt>
                <c:pt idx="61554">
                  <c:v>1</c:v>
                </c:pt>
                <c:pt idx="61555">
                  <c:v>1</c:v>
                </c:pt>
                <c:pt idx="61556">
                  <c:v>1</c:v>
                </c:pt>
                <c:pt idx="61557">
                  <c:v>1</c:v>
                </c:pt>
                <c:pt idx="61558">
                  <c:v>1</c:v>
                </c:pt>
                <c:pt idx="61559">
                  <c:v>1</c:v>
                </c:pt>
                <c:pt idx="61560">
                  <c:v>1</c:v>
                </c:pt>
                <c:pt idx="61561">
                  <c:v>1</c:v>
                </c:pt>
                <c:pt idx="61562">
                  <c:v>1</c:v>
                </c:pt>
                <c:pt idx="61563">
                  <c:v>1</c:v>
                </c:pt>
                <c:pt idx="61564">
                  <c:v>1</c:v>
                </c:pt>
                <c:pt idx="61565">
                  <c:v>1</c:v>
                </c:pt>
                <c:pt idx="61566">
                  <c:v>1</c:v>
                </c:pt>
                <c:pt idx="61567">
                  <c:v>1</c:v>
                </c:pt>
                <c:pt idx="61568">
                  <c:v>1</c:v>
                </c:pt>
                <c:pt idx="61569">
                  <c:v>1</c:v>
                </c:pt>
                <c:pt idx="61570">
                  <c:v>1</c:v>
                </c:pt>
                <c:pt idx="61571">
                  <c:v>1</c:v>
                </c:pt>
                <c:pt idx="61572">
                  <c:v>1</c:v>
                </c:pt>
                <c:pt idx="61573">
                  <c:v>1</c:v>
                </c:pt>
                <c:pt idx="61574">
                  <c:v>1</c:v>
                </c:pt>
                <c:pt idx="61575">
                  <c:v>1</c:v>
                </c:pt>
                <c:pt idx="61576">
                  <c:v>1</c:v>
                </c:pt>
                <c:pt idx="61577">
                  <c:v>1</c:v>
                </c:pt>
                <c:pt idx="61578">
                  <c:v>1</c:v>
                </c:pt>
                <c:pt idx="61579">
                  <c:v>1</c:v>
                </c:pt>
                <c:pt idx="61580">
                  <c:v>1</c:v>
                </c:pt>
                <c:pt idx="61581">
                  <c:v>1</c:v>
                </c:pt>
                <c:pt idx="61582">
                  <c:v>1</c:v>
                </c:pt>
                <c:pt idx="61583">
                  <c:v>1</c:v>
                </c:pt>
                <c:pt idx="61584">
                  <c:v>1</c:v>
                </c:pt>
                <c:pt idx="61585">
                  <c:v>1</c:v>
                </c:pt>
                <c:pt idx="61586">
                  <c:v>1</c:v>
                </c:pt>
                <c:pt idx="61587">
                  <c:v>1</c:v>
                </c:pt>
                <c:pt idx="61588">
                  <c:v>1</c:v>
                </c:pt>
                <c:pt idx="61589">
                  <c:v>1</c:v>
                </c:pt>
                <c:pt idx="61590">
                  <c:v>1</c:v>
                </c:pt>
                <c:pt idx="61591">
                  <c:v>1</c:v>
                </c:pt>
                <c:pt idx="61592">
                  <c:v>1</c:v>
                </c:pt>
                <c:pt idx="61593">
                  <c:v>1</c:v>
                </c:pt>
                <c:pt idx="61594">
                  <c:v>1</c:v>
                </c:pt>
                <c:pt idx="61595">
                  <c:v>1</c:v>
                </c:pt>
                <c:pt idx="61596">
                  <c:v>1</c:v>
                </c:pt>
                <c:pt idx="61597">
                  <c:v>1</c:v>
                </c:pt>
                <c:pt idx="61598">
                  <c:v>1</c:v>
                </c:pt>
                <c:pt idx="61599">
                  <c:v>1</c:v>
                </c:pt>
                <c:pt idx="61600">
                  <c:v>1</c:v>
                </c:pt>
                <c:pt idx="61601">
                  <c:v>1</c:v>
                </c:pt>
                <c:pt idx="61602">
                  <c:v>1</c:v>
                </c:pt>
                <c:pt idx="61603">
                  <c:v>1</c:v>
                </c:pt>
                <c:pt idx="61604">
                  <c:v>1</c:v>
                </c:pt>
                <c:pt idx="61605">
                  <c:v>1</c:v>
                </c:pt>
                <c:pt idx="61606">
                  <c:v>1</c:v>
                </c:pt>
                <c:pt idx="61607">
                  <c:v>1</c:v>
                </c:pt>
                <c:pt idx="61608">
                  <c:v>1</c:v>
                </c:pt>
                <c:pt idx="61609">
                  <c:v>1</c:v>
                </c:pt>
                <c:pt idx="61610">
                  <c:v>1</c:v>
                </c:pt>
                <c:pt idx="61611">
                  <c:v>1</c:v>
                </c:pt>
                <c:pt idx="61612">
                  <c:v>1</c:v>
                </c:pt>
                <c:pt idx="61613">
                  <c:v>1</c:v>
                </c:pt>
                <c:pt idx="61614">
                  <c:v>1</c:v>
                </c:pt>
                <c:pt idx="61615">
                  <c:v>1</c:v>
                </c:pt>
                <c:pt idx="61616">
                  <c:v>1</c:v>
                </c:pt>
                <c:pt idx="61617">
                  <c:v>1</c:v>
                </c:pt>
                <c:pt idx="61618">
                  <c:v>1</c:v>
                </c:pt>
                <c:pt idx="61619">
                  <c:v>1</c:v>
                </c:pt>
                <c:pt idx="61620">
                  <c:v>1</c:v>
                </c:pt>
                <c:pt idx="61621">
                  <c:v>1</c:v>
                </c:pt>
                <c:pt idx="61622">
                  <c:v>1</c:v>
                </c:pt>
                <c:pt idx="61623">
                  <c:v>1</c:v>
                </c:pt>
                <c:pt idx="61624">
                  <c:v>1</c:v>
                </c:pt>
                <c:pt idx="61625">
                  <c:v>1</c:v>
                </c:pt>
                <c:pt idx="61626">
                  <c:v>1</c:v>
                </c:pt>
                <c:pt idx="61627">
                  <c:v>1</c:v>
                </c:pt>
                <c:pt idx="61628">
                  <c:v>1</c:v>
                </c:pt>
                <c:pt idx="61629">
                  <c:v>1</c:v>
                </c:pt>
                <c:pt idx="61630">
                  <c:v>1</c:v>
                </c:pt>
                <c:pt idx="61631">
                  <c:v>1</c:v>
                </c:pt>
                <c:pt idx="61632">
                  <c:v>1</c:v>
                </c:pt>
                <c:pt idx="61633">
                  <c:v>1</c:v>
                </c:pt>
                <c:pt idx="61634">
                  <c:v>1</c:v>
                </c:pt>
                <c:pt idx="61635">
                  <c:v>1</c:v>
                </c:pt>
                <c:pt idx="61636">
                  <c:v>1</c:v>
                </c:pt>
                <c:pt idx="61637">
                  <c:v>1</c:v>
                </c:pt>
                <c:pt idx="61638">
                  <c:v>1</c:v>
                </c:pt>
                <c:pt idx="61639">
                  <c:v>1</c:v>
                </c:pt>
                <c:pt idx="61640">
                  <c:v>1</c:v>
                </c:pt>
                <c:pt idx="61641">
                  <c:v>1</c:v>
                </c:pt>
                <c:pt idx="61642">
                  <c:v>1</c:v>
                </c:pt>
                <c:pt idx="61643">
                  <c:v>1</c:v>
                </c:pt>
                <c:pt idx="61644">
                  <c:v>1</c:v>
                </c:pt>
                <c:pt idx="61645">
                  <c:v>1</c:v>
                </c:pt>
                <c:pt idx="61646">
                  <c:v>1</c:v>
                </c:pt>
                <c:pt idx="61647">
                  <c:v>1</c:v>
                </c:pt>
                <c:pt idx="61648">
                  <c:v>1</c:v>
                </c:pt>
                <c:pt idx="61649">
                  <c:v>1</c:v>
                </c:pt>
                <c:pt idx="61650">
                  <c:v>1</c:v>
                </c:pt>
                <c:pt idx="61651">
                  <c:v>1</c:v>
                </c:pt>
                <c:pt idx="61652">
                  <c:v>1</c:v>
                </c:pt>
                <c:pt idx="61653">
                  <c:v>1</c:v>
                </c:pt>
                <c:pt idx="61654">
                  <c:v>1</c:v>
                </c:pt>
                <c:pt idx="61655">
                  <c:v>1</c:v>
                </c:pt>
                <c:pt idx="61656">
                  <c:v>1</c:v>
                </c:pt>
                <c:pt idx="61657">
                  <c:v>1</c:v>
                </c:pt>
                <c:pt idx="61658">
                  <c:v>1</c:v>
                </c:pt>
                <c:pt idx="61659">
                  <c:v>1</c:v>
                </c:pt>
                <c:pt idx="61660">
                  <c:v>1</c:v>
                </c:pt>
                <c:pt idx="61661">
                  <c:v>1</c:v>
                </c:pt>
                <c:pt idx="61662">
                  <c:v>1</c:v>
                </c:pt>
                <c:pt idx="61663">
                  <c:v>1</c:v>
                </c:pt>
                <c:pt idx="61664">
                  <c:v>1</c:v>
                </c:pt>
                <c:pt idx="61665">
                  <c:v>1</c:v>
                </c:pt>
                <c:pt idx="61666">
                  <c:v>1</c:v>
                </c:pt>
                <c:pt idx="61667">
                  <c:v>1</c:v>
                </c:pt>
                <c:pt idx="61668">
                  <c:v>1</c:v>
                </c:pt>
                <c:pt idx="61669">
                  <c:v>1</c:v>
                </c:pt>
                <c:pt idx="61670">
                  <c:v>1</c:v>
                </c:pt>
                <c:pt idx="61671">
                  <c:v>1</c:v>
                </c:pt>
                <c:pt idx="61672">
                  <c:v>1</c:v>
                </c:pt>
                <c:pt idx="61673">
                  <c:v>1</c:v>
                </c:pt>
                <c:pt idx="61674">
                  <c:v>1</c:v>
                </c:pt>
                <c:pt idx="61675">
                  <c:v>1</c:v>
                </c:pt>
                <c:pt idx="61676">
                  <c:v>1</c:v>
                </c:pt>
                <c:pt idx="61677">
                  <c:v>1</c:v>
                </c:pt>
                <c:pt idx="61678">
                  <c:v>1</c:v>
                </c:pt>
                <c:pt idx="61679">
                  <c:v>1</c:v>
                </c:pt>
                <c:pt idx="61680">
                  <c:v>1</c:v>
                </c:pt>
                <c:pt idx="61681">
                  <c:v>1</c:v>
                </c:pt>
                <c:pt idx="61682">
                  <c:v>1</c:v>
                </c:pt>
                <c:pt idx="61683">
                  <c:v>1</c:v>
                </c:pt>
                <c:pt idx="61684">
                  <c:v>1</c:v>
                </c:pt>
                <c:pt idx="61685">
                  <c:v>1</c:v>
                </c:pt>
                <c:pt idx="61686">
                  <c:v>1</c:v>
                </c:pt>
                <c:pt idx="61687">
                  <c:v>1</c:v>
                </c:pt>
                <c:pt idx="61688">
                  <c:v>1</c:v>
                </c:pt>
                <c:pt idx="61689">
                  <c:v>1</c:v>
                </c:pt>
                <c:pt idx="61690">
                  <c:v>1</c:v>
                </c:pt>
                <c:pt idx="61691">
                  <c:v>1</c:v>
                </c:pt>
                <c:pt idx="61692">
                  <c:v>1</c:v>
                </c:pt>
                <c:pt idx="61693">
                  <c:v>1</c:v>
                </c:pt>
                <c:pt idx="61694">
                  <c:v>1</c:v>
                </c:pt>
                <c:pt idx="61695">
                  <c:v>1</c:v>
                </c:pt>
                <c:pt idx="61696">
                  <c:v>1</c:v>
                </c:pt>
                <c:pt idx="61697">
                  <c:v>1</c:v>
                </c:pt>
                <c:pt idx="61698">
                  <c:v>1</c:v>
                </c:pt>
                <c:pt idx="61699">
                  <c:v>1</c:v>
                </c:pt>
                <c:pt idx="61700">
                  <c:v>1</c:v>
                </c:pt>
                <c:pt idx="61701">
                  <c:v>1</c:v>
                </c:pt>
                <c:pt idx="61702">
                  <c:v>1</c:v>
                </c:pt>
                <c:pt idx="61703">
                  <c:v>1</c:v>
                </c:pt>
                <c:pt idx="61704">
                  <c:v>1</c:v>
                </c:pt>
                <c:pt idx="61705">
                  <c:v>1</c:v>
                </c:pt>
                <c:pt idx="61706">
                  <c:v>1</c:v>
                </c:pt>
                <c:pt idx="61707">
                  <c:v>1</c:v>
                </c:pt>
                <c:pt idx="61708">
                  <c:v>1</c:v>
                </c:pt>
                <c:pt idx="61709">
                  <c:v>1</c:v>
                </c:pt>
                <c:pt idx="61710">
                  <c:v>1</c:v>
                </c:pt>
                <c:pt idx="61711">
                  <c:v>1</c:v>
                </c:pt>
                <c:pt idx="61712">
                  <c:v>1</c:v>
                </c:pt>
                <c:pt idx="61713">
                  <c:v>1</c:v>
                </c:pt>
                <c:pt idx="61714">
                  <c:v>1</c:v>
                </c:pt>
                <c:pt idx="61715">
                  <c:v>1</c:v>
                </c:pt>
                <c:pt idx="61716">
                  <c:v>1</c:v>
                </c:pt>
                <c:pt idx="61717">
                  <c:v>1</c:v>
                </c:pt>
                <c:pt idx="61718">
                  <c:v>1</c:v>
                </c:pt>
                <c:pt idx="61719">
                  <c:v>1</c:v>
                </c:pt>
                <c:pt idx="61720">
                  <c:v>1</c:v>
                </c:pt>
                <c:pt idx="61721">
                  <c:v>1</c:v>
                </c:pt>
                <c:pt idx="61722">
                  <c:v>1</c:v>
                </c:pt>
                <c:pt idx="61723">
                  <c:v>1</c:v>
                </c:pt>
                <c:pt idx="61724">
                  <c:v>1</c:v>
                </c:pt>
                <c:pt idx="61725">
                  <c:v>1</c:v>
                </c:pt>
                <c:pt idx="61726">
                  <c:v>1</c:v>
                </c:pt>
                <c:pt idx="61727">
                  <c:v>1</c:v>
                </c:pt>
                <c:pt idx="61728">
                  <c:v>1</c:v>
                </c:pt>
                <c:pt idx="61729">
                  <c:v>1</c:v>
                </c:pt>
                <c:pt idx="61730">
                  <c:v>1</c:v>
                </c:pt>
                <c:pt idx="61731">
                  <c:v>1</c:v>
                </c:pt>
                <c:pt idx="61732">
                  <c:v>1</c:v>
                </c:pt>
                <c:pt idx="61733">
                  <c:v>1</c:v>
                </c:pt>
                <c:pt idx="61734">
                  <c:v>1</c:v>
                </c:pt>
                <c:pt idx="61735">
                  <c:v>1</c:v>
                </c:pt>
                <c:pt idx="61736">
                  <c:v>1</c:v>
                </c:pt>
                <c:pt idx="61737">
                  <c:v>1</c:v>
                </c:pt>
                <c:pt idx="61738">
                  <c:v>1</c:v>
                </c:pt>
                <c:pt idx="61739">
                  <c:v>1</c:v>
                </c:pt>
                <c:pt idx="61740">
                  <c:v>1</c:v>
                </c:pt>
                <c:pt idx="61741">
                  <c:v>1</c:v>
                </c:pt>
                <c:pt idx="61742">
                  <c:v>1</c:v>
                </c:pt>
                <c:pt idx="61743">
                  <c:v>1</c:v>
                </c:pt>
                <c:pt idx="61744">
                  <c:v>1</c:v>
                </c:pt>
                <c:pt idx="61745">
                  <c:v>1</c:v>
                </c:pt>
                <c:pt idx="61746">
                  <c:v>1</c:v>
                </c:pt>
                <c:pt idx="61747">
                  <c:v>1</c:v>
                </c:pt>
                <c:pt idx="61748">
                  <c:v>1</c:v>
                </c:pt>
                <c:pt idx="61749">
                  <c:v>1</c:v>
                </c:pt>
                <c:pt idx="61750">
                  <c:v>1</c:v>
                </c:pt>
                <c:pt idx="61751">
                  <c:v>1</c:v>
                </c:pt>
                <c:pt idx="61752">
                  <c:v>1</c:v>
                </c:pt>
                <c:pt idx="61753">
                  <c:v>1</c:v>
                </c:pt>
                <c:pt idx="61754">
                  <c:v>1</c:v>
                </c:pt>
                <c:pt idx="61755">
                  <c:v>1</c:v>
                </c:pt>
                <c:pt idx="61756">
                  <c:v>1</c:v>
                </c:pt>
                <c:pt idx="61757">
                  <c:v>1</c:v>
                </c:pt>
                <c:pt idx="61758">
                  <c:v>1</c:v>
                </c:pt>
                <c:pt idx="61759">
                  <c:v>1</c:v>
                </c:pt>
                <c:pt idx="61760">
                  <c:v>1</c:v>
                </c:pt>
                <c:pt idx="61761">
                  <c:v>1</c:v>
                </c:pt>
                <c:pt idx="61762">
                  <c:v>1</c:v>
                </c:pt>
                <c:pt idx="61763">
                  <c:v>1</c:v>
                </c:pt>
                <c:pt idx="61764">
                  <c:v>1</c:v>
                </c:pt>
                <c:pt idx="61765">
                  <c:v>1</c:v>
                </c:pt>
                <c:pt idx="61766">
                  <c:v>1</c:v>
                </c:pt>
                <c:pt idx="61767">
                  <c:v>1</c:v>
                </c:pt>
                <c:pt idx="61768">
                  <c:v>1</c:v>
                </c:pt>
                <c:pt idx="61769">
                  <c:v>1</c:v>
                </c:pt>
                <c:pt idx="61770">
                  <c:v>1</c:v>
                </c:pt>
                <c:pt idx="61771">
                  <c:v>1</c:v>
                </c:pt>
                <c:pt idx="61772">
                  <c:v>1</c:v>
                </c:pt>
                <c:pt idx="61773">
                  <c:v>1</c:v>
                </c:pt>
                <c:pt idx="61774">
                  <c:v>1</c:v>
                </c:pt>
                <c:pt idx="61775">
                  <c:v>1</c:v>
                </c:pt>
                <c:pt idx="61776">
                  <c:v>1</c:v>
                </c:pt>
                <c:pt idx="61777">
                  <c:v>1</c:v>
                </c:pt>
                <c:pt idx="61778">
                  <c:v>1</c:v>
                </c:pt>
                <c:pt idx="61779">
                  <c:v>1</c:v>
                </c:pt>
                <c:pt idx="61780">
                  <c:v>1</c:v>
                </c:pt>
                <c:pt idx="61781">
                  <c:v>1</c:v>
                </c:pt>
                <c:pt idx="61782">
                  <c:v>1</c:v>
                </c:pt>
                <c:pt idx="61783">
                  <c:v>1</c:v>
                </c:pt>
                <c:pt idx="61784">
                  <c:v>1</c:v>
                </c:pt>
                <c:pt idx="61785">
                  <c:v>1</c:v>
                </c:pt>
                <c:pt idx="61786">
                  <c:v>1</c:v>
                </c:pt>
                <c:pt idx="61787">
                  <c:v>1</c:v>
                </c:pt>
                <c:pt idx="61788">
                  <c:v>1</c:v>
                </c:pt>
                <c:pt idx="61789">
                  <c:v>1</c:v>
                </c:pt>
                <c:pt idx="61790">
                  <c:v>1</c:v>
                </c:pt>
                <c:pt idx="61791">
                  <c:v>1</c:v>
                </c:pt>
                <c:pt idx="61792">
                  <c:v>1</c:v>
                </c:pt>
                <c:pt idx="61793">
                  <c:v>1</c:v>
                </c:pt>
                <c:pt idx="61794">
                  <c:v>1</c:v>
                </c:pt>
                <c:pt idx="61795">
                  <c:v>1</c:v>
                </c:pt>
                <c:pt idx="61796">
                  <c:v>1</c:v>
                </c:pt>
                <c:pt idx="61797">
                  <c:v>1</c:v>
                </c:pt>
                <c:pt idx="61798">
                  <c:v>1</c:v>
                </c:pt>
                <c:pt idx="61799">
                  <c:v>1</c:v>
                </c:pt>
                <c:pt idx="61800">
                  <c:v>1</c:v>
                </c:pt>
                <c:pt idx="61801">
                  <c:v>1</c:v>
                </c:pt>
                <c:pt idx="61802">
                  <c:v>1</c:v>
                </c:pt>
                <c:pt idx="61803">
                  <c:v>1</c:v>
                </c:pt>
                <c:pt idx="61804">
                  <c:v>1</c:v>
                </c:pt>
                <c:pt idx="61805">
                  <c:v>1</c:v>
                </c:pt>
                <c:pt idx="61806">
                  <c:v>1</c:v>
                </c:pt>
                <c:pt idx="61807">
                  <c:v>1</c:v>
                </c:pt>
                <c:pt idx="61808">
                  <c:v>1</c:v>
                </c:pt>
                <c:pt idx="61809">
                  <c:v>1</c:v>
                </c:pt>
                <c:pt idx="61810">
                  <c:v>1</c:v>
                </c:pt>
                <c:pt idx="61811">
                  <c:v>1</c:v>
                </c:pt>
                <c:pt idx="61812">
                  <c:v>1</c:v>
                </c:pt>
                <c:pt idx="61813">
                  <c:v>1</c:v>
                </c:pt>
                <c:pt idx="61814">
                  <c:v>1</c:v>
                </c:pt>
                <c:pt idx="61815">
                  <c:v>1</c:v>
                </c:pt>
                <c:pt idx="61816">
                  <c:v>1</c:v>
                </c:pt>
                <c:pt idx="61817">
                  <c:v>1</c:v>
                </c:pt>
                <c:pt idx="61818">
                  <c:v>1</c:v>
                </c:pt>
                <c:pt idx="61819">
                  <c:v>1</c:v>
                </c:pt>
                <c:pt idx="61820">
                  <c:v>1</c:v>
                </c:pt>
                <c:pt idx="61821">
                  <c:v>1</c:v>
                </c:pt>
                <c:pt idx="61822">
                  <c:v>1</c:v>
                </c:pt>
                <c:pt idx="61823">
                  <c:v>1</c:v>
                </c:pt>
                <c:pt idx="61824">
                  <c:v>1</c:v>
                </c:pt>
                <c:pt idx="61825">
                  <c:v>1</c:v>
                </c:pt>
                <c:pt idx="61826">
                  <c:v>1</c:v>
                </c:pt>
                <c:pt idx="61827">
                  <c:v>1</c:v>
                </c:pt>
                <c:pt idx="61828">
                  <c:v>1</c:v>
                </c:pt>
                <c:pt idx="61829">
                  <c:v>1</c:v>
                </c:pt>
                <c:pt idx="61830">
                  <c:v>1</c:v>
                </c:pt>
                <c:pt idx="61831">
                  <c:v>1</c:v>
                </c:pt>
                <c:pt idx="61832">
                  <c:v>1</c:v>
                </c:pt>
                <c:pt idx="61833">
                  <c:v>1</c:v>
                </c:pt>
                <c:pt idx="61834">
                  <c:v>1</c:v>
                </c:pt>
                <c:pt idx="61835">
                  <c:v>1</c:v>
                </c:pt>
                <c:pt idx="61836">
                  <c:v>1</c:v>
                </c:pt>
                <c:pt idx="61837">
                  <c:v>1</c:v>
                </c:pt>
                <c:pt idx="61838">
                  <c:v>1</c:v>
                </c:pt>
                <c:pt idx="61839">
                  <c:v>1</c:v>
                </c:pt>
                <c:pt idx="61840">
                  <c:v>1</c:v>
                </c:pt>
                <c:pt idx="61841">
                  <c:v>1</c:v>
                </c:pt>
                <c:pt idx="61842">
                  <c:v>1</c:v>
                </c:pt>
                <c:pt idx="61843">
                  <c:v>1</c:v>
                </c:pt>
                <c:pt idx="61844">
                  <c:v>1</c:v>
                </c:pt>
                <c:pt idx="61845">
                  <c:v>1</c:v>
                </c:pt>
                <c:pt idx="61846">
                  <c:v>1</c:v>
                </c:pt>
                <c:pt idx="61847">
                  <c:v>1</c:v>
                </c:pt>
                <c:pt idx="61848">
                  <c:v>1</c:v>
                </c:pt>
                <c:pt idx="61849">
                  <c:v>1</c:v>
                </c:pt>
                <c:pt idx="61850">
                  <c:v>1</c:v>
                </c:pt>
                <c:pt idx="61851">
                  <c:v>1</c:v>
                </c:pt>
                <c:pt idx="61852">
                  <c:v>1</c:v>
                </c:pt>
                <c:pt idx="61853">
                  <c:v>1</c:v>
                </c:pt>
                <c:pt idx="61854">
                  <c:v>1</c:v>
                </c:pt>
                <c:pt idx="61855">
                  <c:v>1</c:v>
                </c:pt>
                <c:pt idx="61856">
                  <c:v>1</c:v>
                </c:pt>
                <c:pt idx="61857">
                  <c:v>1</c:v>
                </c:pt>
                <c:pt idx="61858">
                  <c:v>1</c:v>
                </c:pt>
                <c:pt idx="61859">
                  <c:v>1</c:v>
                </c:pt>
                <c:pt idx="61860">
                  <c:v>1</c:v>
                </c:pt>
                <c:pt idx="61861">
                  <c:v>1</c:v>
                </c:pt>
                <c:pt idx="61862">
                  <c:v>1</c:v>
                </c:pt>
                <c:pt idx="61863">
                  <c:v>1</c:v>
                </c:pt>
                <c:pt idx="61864">
                  <c:v>1</c:v>
                </c:pt>
                <c:pt idx="61865">
                  <c:v>1</c:v>
                </c:pt>
                <c:pt idx="61866">
                  <c:v>1</c:v>
                </c:pt>
                <c:pt idx="61867">
                  <c:v>1</c:v>
                </c:pt>
                <c:pt idx="61868">
                  <c:v>1</c:v>
                </c:pt>
                <c:pt idx="61869">
                  <c:v>1</c:v>
                </c:pt>
                <c:pt idx="61870">
                  <c:v>1</c:v>
                </c:pt>
                <c:pt idx="61871">
                  <c:v>1</c:v>
                </c:pt>
                <c:pt idx="61872">
                  <c:v>1</c:v>
                </c:pt>
                <c:pt idx="61873">
                  <c:v>1</c:v>
                </c:pt>
                <c:pt idx="61874">
                  <c:v>1</c:v>
                </c:pt>
                <c:pt idx="61875">
                  <c:v>1</c:v>
                </c:pt>
                <c:pt idx="61876">
                  <c:v>1</c:v>
                </c:pt>
                <c:pt idx="61877">
                  <c:v>1</c:v>
                </c:pt>
                <c:pt idx="61878">
                  <c:v>1</c:v>
                </c:pt>
                <c:pt idx="61879">
                  <c:v>1</c:v>
                </c:pt>
                <c:pt idx="61880">
                  <c:v>1</c:v>
                </c:pt>
                <c:pt idx="61881">
                  <c:v>1</c:v>
                </c:pt>
                <c:pt idx="61882">
                  <c:v>1</c:v>
                </c:pt>
                <c:pt idx="61883">
                  <c:v>1</c:v>
                </c:pt>
                <c:pt idx="61884">
                  <c:v>1</c:v>
                </c:pt>
                <c:pt idx="61885">
                  <c:v>1</c:v>
                </c:pt>
                <c:pt idx="61886">
                  <c:v>1</c:v>
                </c:pt>
                <c:pt idx="61887">
                  <c:v>1</c:v>
                </c:pt>
                <c:pt idx="61888">
                  <c:v>1</c:v>
                </c:pt>
                <c:pt idx="61889">
                  <c:v>1</c:v>
                </c:pt>
                <c:pt idx="61890">
                  <c:v>1</c:v>
                </c:pt>
                <c:pt idx="61891">
                  <c:v>1</c:v>
                </c:pt>
                <c:pt idx="61892">
                  <c:v>1</c:v>
                </c:pt>
                <c:pt idx="61893">
                  <c:v>1</c:v>
                </c:pt>
                <c:pt idx="61894">
                  <c:v>1</c:v>
                </c:pt>
                <c:pt idx="61895">
                  <c:v>1</c:v>
                </c:pt>
                <c:pt idx="61896">
                  <c:v>1</c:v>
                </c:pt>
                <c:pt idx="61897">
                  <c:v>1</c:v>
                </c:pt>
                <c:pt idx="61898">
                  <c:v>1</c:v>
                </c:pt>
                <c:pt idx="61899">
                  <c:v>1</c:v>
                </c:pt>
                <c:pt idx="61900">
                  <c:v>1</c:v>
                </c:pt>
                <c:pt idx="61901">
                  <c:v>0.875</c:v>
                </c:pt>
                <c:pt idx="61902">
                  <c:v>1</c:v>
                </c:pt>
                <c:pt idx="61903">
                  <c:v>0.875</c:v>
                </c:pt>
                <c:pt idx="61904">
                  <c:v>0.875</c:v>
                </c:pt>
                <c:pt idx="61905">
                  <c:v>1</c:v>
                </c:pt>
                <c:pt idx="61906">
                  <c:v>1</c:v>
                </c:pt>
                <c:pt idx="61907">
                  <c:v>0.875</c:v>
                </c:pt>
                <c:pt idx="61908">
                  <c:v>0.875</c:v>
                </c:pt>
                <c:pt idx="61909">
                  <c:v>0.875</c:v>
                </c:pt>
                <c:pt idx="61910">
                  <c:v>1</c:v>
                </c:pt>
                <c:pt idx="61911">
                  <c:v>1</c:v>
                </c:pt>
                <c:pt idx="61912">
                  <c:v>1</c:v>
                </c:pt>
                <c:pt idx="61913">
                  <c:v>0.875</c:v>
                </c:pt>
                <c:pt idx="61914">
                  <c:v>1</c:v>
                </c:pt>
                <c:pt idx="61915">
                  <c:v>1</c:v>
                </c:pt>
                <c:pt idx="61916">
                  <c:v>1</c:v>
                </c:pt>
                <c:pt idx="61917">
                  <c:v>1</c:v>
                </c:pt>
                <c:pt idx="61918">
                  <c:v>1</c:v>
                </c:pt>
                <c:pt idx="61919">
                  <c:v>1</c:v>
                </c:pt>
                <c:pt idx="61920">
                  <c:v>1</c:v>
                </c:pt>
                <c:pt idx="61921">
                  <c:v>1</c:v>
                </c:pt>
                <c:pt idx="61922">
                  <c:v>1</c:v>
                </c:pt>
                <c:pt idx="61923">
                  <c:v>1</c:v>
                </c:pt>
                <c:pt idx="61924">
                  <c:v>0.875</c:v>
                </c:pt>
                <c:pt idx="61925">
                  <c:v>1</c:v>
                </c:pt>
                <c:pt idx="61926">
                  <c:v>1</c:v>
                </c:pt>
                <c:pt idx="61927">
                  <c:v>1</c:v>
                </c:pt>
                <c:pt idx="61928">
                  <c:v>1</c:v>
                </c:pt>
                <c:pt idx="61929">
                  <c:v>1</c:v>
                </c:pt>
                <c:pt idx="61930">
                  <c:v>0.875</c:v>
                </c:pt>
                <c:pt idx="61931">
                  <c:v>1</c:v>
                </c:pt>
                <c:pt idx="61932">
                  <c:v>1</c:v>
                </c:pt>
                <c:pt idx="61933">
                  <c:v>1</c:v>
                </c:pt>
                <c:pt idx="61934">
                  <c:v>1</c:v>
                </c:pt>
                <c:pt idx="61935">
                  <c:v>1</c:v>
                </c:pt>
                <c:pt idx="61936">
                  <c:v>1</c:v>
                </c:pt>
                <c:pt idx="61937">
                  <c:v>1</c:v>
                </c:pt>
                <c:pt idx="61938">
                  <c:v>1</c:v>
                </c:pt>
                <c:pt idx="61939">
                  <c:v>0.5</c:v>
                </c:pt>
                <c:pt idx="61940">
                  <c:v>1</c:v>
                </c:pt>
                <c:pt idx="61941">
                  <c:v>1</c:v>
                </c:pt>
                <c:pt idx="61942">
                  <c:v>1</c:v>
                </c:pt>
                <c:pt idx="61943">
                  <c:v>1</c:v>
                </c:pt>
                <c:pt idx="61944">
                  <c:v>1</c:v>
                </c:pt>
                <c:pt idx="61945">
                  <c:v>1</c:v>
                </c:pt>
                <c:pt idx="61946">
                  <c:v>1</c:v>
                </c:pt>
                <c:pt idx="61947">
                  <c:v>1</c:v>
                </c:pt>
                <c:pt idx="61948">
                  <c:v>1</c:v>
                </c:pt>
                <c:pt idx="61949">
                  <c:v>1</c:v>
                </c:pt>
                <c:pt idx="61950">
                  <c:v>1</c:v>
                </c:pt>
                <c:pt idx="61951">
                  <c:v>1</c:v>
                </c:pt>
                <c:pt idx="61952">
                  <c:v>1</c:v>
                </c:pt>
                <c:pt idx="61953">
                  <c:v>0.875</c:v>
                </c:pt>
                <c:pt idx="61954">
                  <c:v>1</c:v>
                </c:pt>
                <c:pt idx="61955">
                  <c:v>1</c:v>
                </c:pt>
                <c:pt idx="61956">
                  <c:v>0.875</c:v>
                </c:pt>
                <c:pt idx="61957">
                  <c:v>1</c:v>
                </c:pt>
                <c:pt idx="61958">
                  <c:v>1</c:v>
                </c:pt>
                <c:pt idx="61959">
                  <c:v>0.875</c:v>
                </c:pt>
                <c:pt idx="61960">
                  <c:v>1</c:v>
                </c:pt>
                <c:pt idx="61961">
                  <c:v>0.875</c:v>
                </c:pt>
                <c:pt idx="61962">
                  <c:v>1</c:v>
                </c:pt>
                <c:pt idx="61963">
                  <c:v>0.875</c:v>
                </c:pt>
                <c:pt idx="61964">
                  <c:v>1</c:v>
                </c:pt>
                <c:pt idx="61965">
                  <c:v>0.875</c:v>
                </c:pt>
                <c:pt idx="61966">
                  <c:v>0.875</c:v>
                </c:pt>
                <c:pt idx="61967">
                  <c:v>1</c:v>
                </c:pt>
                <c:pt idx="61968">
                  <c:v>1</c:v>
                </c:pt>
                <c:pt idx="61969">
                  <c:v>1</c:v>
                </c:pt>
                <c:pt idx="61970">
                  <c:v>1</c:v>
                </c:pt>
                <c:pt idx="61971">
                  <c:v>1</c:v>
                </c:pt>
                <c:pt idx="61972">
                  <c:v>1</c:v>
                </c:pt>
                <c:pt idx="61973">
                  <c:v>1</c:v>
                </c:pt>
                <c:pt idx="61974">
                  <c:v>0.875</c:v>
                </c:pt>
                <c:pt idx="61975">
                  <c:v>1</c:v>
                </c:pt>
                <c:pt idx="61976">
                  <c:v>1</c:v>
                </c:pt>
                <c:pt idx="61977">
                  <c:v>1</c:v>
                </c:pt>
                <c:pt idx="61978">
                  <c:v>1</c:v>
                </c:pt>
                <c:pt idx="61979">
                  <c:v>1</c:v>
                </c:pt>
                <c:pt idx="61980">
                  <c:v>1</c:v>
                </c:pt>
                <c:pt idx="61981">
                  <c:v>1</c:v>
                </c:pt>
                <c:pt idx="61982">
                  <c:v>1</c:v>
                </c:pt>
                <c:pt idx="61983">
                  <c:v>1</c:v>
                </c:pt>
                <c:pt idx="61984">
                  <c:v>1</c:v>
                </c:pt>
                <c:pt idx="61985">
                  <c:v>1</c:v>
                </c:pt>
                <c:pt idx="61986">
                  <c:v>1</c:v>
                </c:pt>
                <c:pt idx="61987">
                  <c:v>1</c:v>
                </c:pt>
                <c:pt idx="61988">
                  <c:v>1</c:v>
                </c:pt>
                <c:pt idx="61989">
                  <c:v>1</c:v>
                </c:pt>
                <c:pt idx="61990">
                  <c:v>1</c:v>
                </c:pt>
                <c:pt idx="61991">
                  <c:v>1</c:v>
                </c:pt>
                <c:pt idx="61992">
                  <c:v>1</c:v>
                </c:pt>
                <c:pt idx="61993">
                  <c:v>1</c:v>
                </c:pt>
                <c:pt idx="61994">
                  <c:v>1</c:v>
                </c:pt>
                <c:pt idx="61995">
                  <c:v>1</c:v>
                </c:pt>
                <c:pt idx="61996">
                  <c:v>1</c:v>
                </c:pt>
                <c:pt idx="61997">
                  <c:v>1</c:v>
                </c:pt>
                <c:pt idx="61998">
                  <c:v>1</c:v>
                </c:pt>
                <c:pt idx="61999">
                  <c:v>1</c:v>
                </c:pt>
                <c:pt idx="62000">
                  <c:v>1</c:v>
                </c:pt>
                <c:pt idx="62001">
                  <c:v>1</c:v>
                </c:pt>
                <c:pt idx="62002">
                  <c:v>1</c:v>
                </c:pt>
                <c:pt idx="62003">
                  <c:v>1</c:v>
                </c:pt>
                <c:pt idx="62004">
                  <c:v>1</c:v>
                </c:pt>
                <c:pt idx="62005">
                  <c:v>1</c:v>
                </c:pt>
                <c:pt idx="62006">
                  <c:v>1</c:v>
                </c:pt>
                <c:pt idx="62007">
                  <c:v>1</c:v>
                </c:pt>
                <c:pt idx="62008">
                  <c:v>1</c:v>
                </c:pt>
                <c:pt idx="62009">
                  <c:v>0.875</c:v>
                </c:pt>
                <c:pt idx="62010">
                  <c:v>0.875</c:v>
                </c:pt>
                <c:pt idx="62011">
                  <c:v>1</c:v>
                </c:pt>
                <c:pt idx="62012">
                  <c:v>1</c:v>
                </c:pt>
                <c:pt idx="62013">
                  <c:v>1</c:v>
                </c:pt>
                <c:pt idx="62014">
                  <c:v>1</c:v>
                </c:pt>
                <c:pt idx="62015">
                  <c:v>1</c:v>
                </c:pt>
                <c:pt idx="62016">
                  <c:v>1</c:v>
                </c:pt>
                <c:pt idx="62017">
                  <c:v>1</c:v>
                </c:pt>
                <c:pt idx="62018">
                  <c:v>1</c:v>
                </c:pt>
                <c:pt idx="62019">
                  <c:v>1</c:v>
                </c:pt>
                <c:pt idx="62020">
                  <c:v>1</c:v>
                </c:pt>
                <c:pt idx="62021">
                  <c:v>1</c:v>
                </c:pt>
                <c:pt idx="62022">
                  <c:v>0.875</c:v>
                </c:pt>
                <c:pt idx="62023">
                  <c:v>1</c:v>
                </c:pt>
                <c:pt idx="62024">
                  <c:v>1</c:v>
                </c:pt>
                <c:pt idx="62025">
                  <c:v>1</c:v>
                </c:pt>
                <c:pt idx="62026">
                  <c:v>1</c:v>
                </c:pt>
                <c:pt idx="62027">
                  <c:v>1</c:v>
                </c:pt>
                <c:pt idx="62028">
                  <c:v>1</c:v>
                </c:pt>
                <c:pt idx="62029">
                  <c:v>1</c:v>
                </c:pt>
                <c:pt idx="62030">
                  <c:v>1</c:v>
                </c:pt>
                <c:pt idx="62031">
                  <c:v>1</c:v>
                </c:pt>
                <c:pt idx="62032">
                  <c:v>0.875</c:v>
                </c:pt>
                <c:pt idx="62033">
                  <c:v>1</c:v>
                </c:pt>
                <c:pt idx="62034">
                  <c:v>1</c:v>
                </c:pt>
                <c:pt idx="62035">
                  <c:v>1</c:v>
                </c:pt>
                <c:pt idx="62036">
                  <c:v>1</c:v>
                </c:pt>
                <c:pt idx="62037">
                  <c:v>1</c:v>
                </c:pt>
                <c:pt idx="62038">
                  <c:v>1</c:v>
                </c:pt>
                <c:pt idx="62039">
                  <c:v>0.875</c:v>
                </c:pt>
                <c:pt idx="62040">
                  <c:v>1</c:v>
                </c:pt>
                <c:pt idx="62041">
                  <c:v>1</c:v>
                </c:pt>
                <c:pt idx="62042">
                  <c:v>1</c:v>
                </c:pt>
                <c:pt idx="62043">
                  <c:v>1</c:v>
                </c:pt>
                <c:pt idx="62044">
                  <c:v>1</c:v>
                </c:pt>
                <c:pt idx="62045">
                  <c:v>1</c:v>
                </c:pt>
                <c:pt idx="62046">
                  <c:v>1</c:v>
                </c:pt>
                <c:pt idx="62047">
                  <c:v>1</c:v>
                </c:pt>
                <c:pt idx="62048">
                  <c:v>1</c:v>
                </c:pt>
                <c:pt idx="62049">
                  <c:v>1</c:v>
                </c:pt>
                <c:pt idx="62050">
                  <c:v>1</c:v>
                </c:pt>
                <c:pt idx="62051">
                  <c:v>1</c:v>
                </c:pt>
                <c:pt idx="62052">
                  <c:v>1</c:v>
                </c:pt>
                <c:pt idx="62053">
                  <c:v>1</c:v>
                </c:pt>
                <c:pt idx="62054">
                  <c:v>1</c:v>
                </c:pt>
                <c:pt idx="62055">
                  <c:v>1</c:v>
                </c:pt>
                <c:pt idx="62056">
                  <c:v>1</c:v>
                </c:pt>
                <c:pt idx="62057">
                  <c:v>1</c:v>
                </c:pt>
                <c:pt idx="62058">
                  <c:v>1</c:v>
                </c:pt>
                <c:pt idx="62059">
                  <c:v>1</c:v>
                </c:pt>
                <c:pt idx="62060">
                  <c:v>1</c:v>
                </c:pt>
                <c:pt idx="62061">
                  <c:v>1</c:v>
                </c:pt>
                <c:pt idx="62062">
                  <c:v>1</c:v>
                </c:pt>
                <c:pt idx="62063">
                  <c:v>1</c:v>
                </c:pt>
                <c:pt idx="62064">
                  <c:v>1</c:v>
                </c:pt>
                <c:pt idx="62065">
                  <c:v>0.875</c:v>
                </c:pt>
                <c:pt idx="62066">
                  <c:v>0.875</c:v>
                </c:pt>
                <c:pt idx="62067">
                  <c:v>0.875</c:v>
                </c:pt>
                <c:pt idx="62068">
                  <c:v>1</c:v>
                </c:pt>
                <c:pt idx="62069">
                  <c:v>1</c:v>
                </c:pt>
                <c:pt idx="62070">
                  <c:v>1</c:v>
                </c:pt>
                <c:pt idx="62071">
                  <c:v>1</c:v>
                </c:pt>
                <c:pt idx="62072">
                  <c:v>1</c:v>
                </c:pt>
                <c:pt idx="62073">
                  <c:v>1</c:v>
                </c:pt>
                <c:pt idx="62074">
                  <c:v>0.875</c:v>
                </c:pt>
                <c:pt idx="62075">
                  <c:v>1</c:v>
                </c:pt>
                <c:pt idx="62076">
                  <c:v>1</c:v>
                </c:pt>
                <c:pt idx="62077">
                  <c:v>1</c:v>
                </c:pt>
                <c:pt idx="62078">
                  <c:v>1</c:v>
                </c:pt>
                <c:pt idx="62079">
                  <c:v>1</c:v>
                </c:pt>
                <c:pt idx="62080">
                  <c:v>1</c:v>
                </c:pt>
                <c:pt idx="62081">
                  <c:v>1</c:v>
                </c:pt>
                <c:pt idx="62082">
                  <c:v>0.875</c:v>
                </c:pt>
                <c:pt idx="62083">
                  <c:v>1</c:v>
                </c:pt>
                <c:pt idx="62084">
                  <c:v>1</c:v>
                </c:pt>
                <c:pt idx="62085">
                  <c:v>1</c:v>
                </c:pt>
                <c:pt idx="62086">
                  <c:v>1</c:v>
                </c:pt>
                <c:pt idx="62087">
                  <c:v>1</c:v>
                </c:pt>
                <c:pt idx="62088">
                  <c:v>1</c:v>
                </c:pt>
                <c:pt idx="62089">
                  <c:v>1</c:v>
                </c:pt>
                <c:pt idx="62090">
                  <c:v>1</c:v>
                </c:pt>
                <c:pt idx="62091">
                  <c:v>1</c:v>
                </c:pt>
                <c:pt idx="62092">
                  <c:v>1</c:v>
                </c:pt>
                <c:pt idx="62093">
                  <c:v>1</c:v>
                </c:pt>
                <c:pt idx="62094">
                  <c:v>1</c:v>
                </c:pt>
                <c:pt idx="62095">
                  <c:v>1</c:v>
                </c:pt>
                <c:pt idx="62096">
                  <c:v>0.875</c:v>
                </c:pt>
                <c:pt idx="62097">
                  <c:v>1</c:v>
                </c:pt>
                <c:pt idx="62098">
                  <c:v>1</c:v>
                </c:pt>
                <c:pt idx="62099">
                  <c:v>1</c:v>
                </c:pt>
                <c:pt idx="62100">
                  <c:v>1</c:v>
                </c:pt>
                <c:pt idx="62101">
                  <c:v>1</c:v>
                </c:pt>
                <c:pt idx="62102">
                  <c:v>0.875</c:v>
                </c:pt>
                <c:pt idx="62103">
                  <c:v>1</c:v>
                </c:pt>
                <c:pt idx="62104">
                  <c:v>1</c:v>
                </c:pt>
                <c:pt idx="62105">
                  <c:v>0.875</c:v>
                </c:pt>
                <c:pt idx="62106">
                  <c:v>1</c:v>
                </c:pt>
                <c:pt idx="62107">
                  <c:v>1</c:v>
                </c:pt>
                <c:pt idx="62108">
                  <c:v>1</c:v>
                </c:pt>
                <c:pt idx="62109">
                  <c:v>1</c:v>
                </c:pt>
                <c:pt idx="62110">
                  <c:v>1</c:v>
                </c:pt>
                <c:pt idx="62111">
                  <c:v>1</c:v>
                </c:pt>
                <c:pt idx="62112">
                  <c:v>1</c:v>
                </c:pt>
                <c:pt idx="62113">
                  <c:v>0.875</c:v>
                </c:pt>
                <c:pt idx="62114">
                  <c:v>1</c:v>
                </c:pt>
                <c:pt idx="62115">
                  <c:v>1</c:v>
                </c:pt>
                <c:pt idx="62116">
                  <c:v>1</c:v>
                </c:pt>
                <c:pt idx="62117">
                  <c:v>1</c:v>
                </c:pt>
                <c:pt idx="62118">
                  <c:v>1</c:v>
                </c:pt>
                <c:pt idx="62119">
                  <c:v>1</c:v>
                </c:pt>
                <c:pt idx="62120">
                  <c:v>0.875</c:v>
                </c:pt>
                <c:pt idx="62121">
                  <c:v>1</c:v>
                </c:pt>
                <c:pt idx="62122">
                  <c:v>1</c:v>
                </c:pt>
                <c:pt idx="62123">
                  <c:v>1</c:v>
                </c:pt>
                <c:pt idx="62124">
                  <c:v>1</c:v>
                </c:pt>
                <c:pt idx="62125">
                  <c:v>1</c:v>
                </c:pt>
                <c:pt idx="62126">
                  <c:v>1</c:v>
                </c:pt>
                <c:pt idx="62127">
                  <c:v>1</c:v>
                </c:pt>
                <c:pt idx="62128">
                  <c:v>1</c:v>
                </c:pt>
                <c:pt idx="62129">
                  <c:v>0.875</c:v>
                </c:pt>
                <c:pt idx="62130">
                  <c:v>0.875</c:v>
                </c:pt>
                <c:pt idx="62131">
                  <c:v>1</c:v>
                </c:pt>
                <c:pt idx="62132">
                  <c:v>1</c:v>
                </c:pt>
                <c:pt idx="62133">
                  <c:v>1</c:v>
                </c:pt>
                <c:pt idx="62134">
                  <c:v>1</c:v>
                </c:pt>
                <c:pt idx="62135">
                  <c:v>1</c:v>
                </c:pt>
                <c:pt idx="62136">
                  <c:v>1</c:v>
                </c:pt>
                <c:pt idx="62137">
                  <c:v>0.875</c:v>
                </c:pt>
                <c:pt idx="62138">
                  <c:v>1</c:v>
                </c:pt>
                <c:pt idx="62139">
                  <c:v>1</c:v>
                </c:pt>
                <c:pt idx="62140">
                  <c:v>1</c:v>
                </c:pt>
                <c:pt idx="62141">
                  <c:v>1</c:v>
                </c:pt>
                <c:pt idx="62142">
                  <c:v>1</c:v>
                </c:pt>
                <c:pt idx="62143">
                  <c:v>1</c:v>
                </c:pt>
                <c:pt idx="62144">
                  <c:v>1</c:v>
                </c:pt>
                <c:pt idx="62145">
                  <c:v>1</c:v>
                </c:pt>
                <c:pt idx="62146">
                  <c:v>1</c:v>
                </c:pt>
                <c:pt idx="62147">
                  <c:v>1</c:v>
                </c:pt>
                <c:pt idx="62148">
                  <c:v>1</c:v>
                </c:pt>
                <c:pt idx="62149">
                  <c:v>1</c:v>
                </c:pt>
                <c:pt idx="62150">
                  <c:v>1</c:v>
                </c:pt>
                <c:pt idx="62151">
                  <c:v>1</c:v>
                </c:pt>
                <c:pt idx="62152">
                  <c:v>1</c:v>
                </c:pt>
                <c:pt idx="62153">
                  <c:v>1</c:v>
                </c:pt>
                <c:pt idx="62154">
                  <c:v>0.875</c:v>
                </c:pt>
                <c:pt idx="62155">
                  <c:v>1</c:v>
                </c:pt>
                <c:pt idx="62156">
                  <c:v>1</c:v>
                </c:pt>
                <c:pt idx="62157">
                  <c:v>1</c:v>
                </c:pt>
                <c:pt idx="62158">
                  <c:v>1</c:v>
                </c:pt>
                <c:pt idx="62159">
                  <c:v>1</c:v>
                </c:pt>
                <c:pt idx="62160">
                  <c:v>1</c:v>
                </c:pt>
                <c:pt idx="62161">
                  <c:v>1</c:v>
                </c:pt>
                <c:pt idx="62162">
                  <c:v>1</c:v>
                </c:pt>
                <c:pt idx="62163">
                  <c:v>1</c:v>
                </c:pt>
                <c:pt idx="62164">
                  <c:v>0.875</c:v>
                </c:pt>
                <c:pt idx="62165">
                  <c:v>1</c:v>
                </c:pt>
                <c:pt idx="62166">
                  <c:v>1</c:v>
                </c:pt>
                <c:pt idx="62167">
                  <c:v>1</c:v>
                </c:pt>
                <c:pt idx="62168">
                  <c:v>1</c:v>
                </c:pt>
                <c:pt idx="62169">
                  <c:v>1</c:v>
                </c:pt>
                <c:pt idx="62170">
                  <c:v>1</c:v>
                </c:pt>
                <c:pt idx="62171">
                  <c:v>1</c:v>
                </c:pt>
                <c:pt idx="62172">
                  <c:v>1</c:v>
                </c:pt>
                <c:pt idx="62173">
                  <c:v>1</c:v>
                </c:pt>
                <c:pt idx="62174">
                  <c:v>1</c:v>
                </c:pt>
                <c:pt idx="62175">
                  <c:v>1</c:v>
                </c:pt>
                <c:pt idx="62176">
                  <c:v>1</c:v>
                </c:pt>
                <c:pt idx="62177">
                  <c:v>1</c:v>
                </c:pt>
                <c:pt idx="62178">
                  <c:v>1</c:v>
                </c:pt>
                <c:pt idx="62179">
                  <c:v>1</c:v>
                </c:pt>
                <c:pt idx="62180">
                  <c:v>1</c:v>
                </c:pt>
                <c:pt idx="62181">
                  <c:v>0.5</c:v>
                </c:pt>
                <c:pt idx="62182">
                  <c:v>1</c:v>
                </c:pt>
                <c:pt idx="62183">
                  <c:v>1</c:v>
                </c:pt>
                <c:pt idx="62184">
                  <c:v>1</c:v>
                </c:pt>
                <c:pt idx="62185">
                  <c:v>1</c:v>
                </c:pt>
                <c:pt idx="62186">
                  <c:v>1</c:v>
                </c:pt>
                <c:pt idx="62187">
                  <c:v>1</c:v>
                </c:pt>
                <c:pt idx="62188">
                  <c:v>1</c:v>
                </c:pt>
                <c:pt idx="62189">
                  <c:v>1</c:v>
                </c:pt>
                <c:pt idx="62190">
                  <c:v>1</c:v>
                </c:pt>
                <c:pt idx="62191">
                  <c:v>1</c:v>
                </c:pt>
                <c:pt idx="62192">
                  <c:v>1</c:v>
                </c:pt>
                <c:pt idx="62193">
                  <c:v>1</c:v>
                </c:pt>
                <c:pt idx="62194">
                  <c:v>1</c:v>
                </c:pt>
                <c:pt idx="62195">
                  <c:v>1</c:v>
                </c:pt>
                <c:pt idx="62196">
                  <c:v>1</c:v>
                </c:pt>
                <c:pt idx="62197">
                  <c:v>1</c:v>
                </c:pt>
                <c:pt idx="62198">
                  <c:v>1</c:v>
                </c:pt>
                <c:pt idx="62199">
                  <c:v>0.875</c:v>
                </c:pt>
                <c:pt idx="62200">
                  <c:v>1</c:v>
                </c:pt>
                <c:pt idx="62201">
                  <c:v>1</c:v>
                </c:pt>
                <c:pt idx="62202">
                  <c:v>1</c:v>
                </c:pt>
                <c:pt idx="62203">
                  <c:v>1</c:v>
                </c:pt>
                <c:pt idx="62204">
                  <c:v>1</c:v>
                </c:pt>
                <c:pt idx="62205">
                  <c:v>1</c:v>
                </c:pt>
                <c:pt idx="62206">
                  <c:v>1</c:v>
                </c:pt>
                <c:pt idx="62207">
                  <c:v>1</c:v>
                </c:pt>
                <c:pt idx="62208">
                  <c:v>1</c:v>
                </c:pt>
                <c:pt idx="62209">
                  <c:v>1</c:v>
                </c:pt>
                <c:pt idx="62210">
                  <c:v>1</c:v>
                </c:pt>
                <c:pt idx="62211">
                  <c:v>1</c:v>
                </c:pt>
                <c:pt idx="62212">
                  <c:v>1</c:v>
                </c:pt>
                <c:pt idx="62213">
                  <c:v>1</c:v>
                </c:pt>
                <c:pt idx="62214">
                  <c:v>1</c:v>
                </c:pt>
                <c:pt idx="62215">
                  <c:v>1</c:v>
                </c:pt>
                <c:pt idx="62216">
                  <c:v>1</c:v>
                </c:pt>
                <c:pt idx="62217">
                  <c:v>1</c:v>
                </c:pt>
                <c:pt idx="62218">
                  <c:v>1</c:v>
                </c:pt>
                <c:pt idx="62219">
                  <c:v>1</c:v>
                </c:pt>
                <c:pt idx="62220">
                  <c:v>1</c:v>
                </c:pt>
                <c:pt idx="62221">
                  <c:v>1</c:v>
                </c:pt>
                <c:pt idx="62222">
                  <c:v>1</c:v>
                </c:pt>
                <c:pt idx="62223">
                  <c:v>0.875</c:v>
                </c:pt>
                <c:pt idx="62224">
                  <c:v>1</c:v>
                </c:pt>
                <c:pt idx="62225">
                  <c:v>1</c:v>
                </c:pt>
                <c:pt idx="62226">
                  <c:v>1</c:v>
                </c:pt>
                <c:pt idx="62227">
                  <c:v>1</c:v>
                </c:pt>
                <c:pt idx="62228">
                  <c:v>1</c:v>
                </c:pt>
                <c:pt idx="62229">
                  <c:v>1</c:v>
                </c:pt>
                <c:pt idx="62230">
                  <c:v>1</c:v>
                </c:pt>
                <c:pt idx="62231">
                  <c:v>1</c:v>
                </c:pt>
                <c:pt idx="62232">
                  <c:v>1</c:v>
                </c:pt>
                <c:pt idx="62233">
                  <c:v>1</c:v>
                </c:pt>
                <c:pt idx="62234">
                  <c:v>1</c:v>
                </c:pt>
                <c:pt idx="62235">
                  <c:v>1</c:v>
                </c:pt>
                <c:pt idx="62236">
                  <c:v>1</c:v>
                </c:pt>
                <c:pt idx="62237">
                  <c:v>1</c:v>
                </c:pt>
                <c:pt idx="62238">
                  <c:v>1</c:v>
                </c:pt>
                <c:pt idx="62239">
                  <c:v>1</c:v>
                </c:pt>
                <c:pt idx="62240">
                  <c:v>1</c:v>
                </c:pt>
                <c:pt idx="62241">
                  <c:v>1</c:v>
                </c:pt>
                <c:pt idx="62242">
                  <c:v>1</c:v>
                </c:pt>
                <c:pt idx="62243">
                  <c:v>1</c:v>
                </c:pt>
                <c:pt idx="62244">
                  <c:v>1</c:v>
                </c:pt>
                <c:pt idx="62245">
                  <c:v>1</c:v>
                </c:pt>
                <c:pt idx="62246">
                  <c:v>1</c:v>
                </c:pt>
                <c:pt idx="62247">
                  <c:v>1</c:v>
                </c:pt>
                <c:pt idx="62248">
                  <c:v>0.875</c:v>
                </c:pt>
                <c:pt idx="62249">
                  <c:v>1</c:v>
                </c:pt>
                <c:pt idx="62250">
                  <c:v>1</c:v>
                </c:pt>
                <c:pt idx="62251">
                  <c:v>1</c:v>
                </c:pt>
                <c:pt idx="62252">
                  <c:v>1</c:v>
                </c:pt>
                <c:pt idx="62253">
                  <c:v>1</c:v>
                </c:pt>
                <c:pt idx="62254">
                  <c:v>1</c:v>
                </c:pt>
                <c:pt idx="62255">
                  <c:v>1</c:v>
                </c:pt>
                <c:pt idx="62256">
                  <c:v>1</c:v>
                </c:pt>
                <c:pt idx="62257">
                  <c:v>1</c:v>
                </c:pt>
                <c:pt idx="62258">
                  <c:v>1</c:v>
                </c:pt>
                <c:pt idx="62259">
                  <c:v>1</c:v>
                </c:pt>
                <c:pt idx="62260">
                  <c:v>1</c:v>
                </c:pt>
                <c:pt idx="62261">
                  <c:v>1</c:v>
                </c:pt>
                <c:pt idx="62262">
                  <c:v>1</c:v>
                </c:pt>
                <c:pt idx="62263">
                  <c:v>1</c:v>
                </c:pt>
                <c:pt idx="62264">
                  <c:v>1</c:v>
                </c:pt>
                <c:pt idx="62265">
                  <c:v>1</c:v>
                </c:pt>
                <c:pt idx="62266">
                  <c:v>1</c:v>
                </c:pt>
                <c:pt idx="62267">
                  <c:v>1</c:v>
                </c:pt>
                <c:pt idx="62268">
                  <c:v>1</c:v>
                </c:pt>
                <c:pt idx="62269">
                  <c:v>1</c:v>
                </c:pt>
                <c:pt idx="62270">
                  <c:v>1</c:v>
                </c:pt>
                <c:pt idx="62271">
                  <c:v>1</c:v>
                </c:pt>
                <c:pt idx="62272">
                  <c:v>1</c:v>
                </c:pt>
                <c:pt idx="62273">
                  <c:v>1</c:v>
                </c:pt>
                <c:pt idx="62274">
                  <c:v>1</c:v>
                </c:pt>
                <c:pt idx="62275">
                  <c:v>1</c:v>
                </c:pt>
                <c:pt idx="62276">
                  <c:v>1</c:v>
                </c:pt>
                <c:pt idx="62277">
                  <c:v>1</c:v>
                </c:pt>
                <c:pt idx="62278">
                  <c:v>1</c:v>
                </c:pt>
                <c:pt idx="62279">
                  <c:v>0.875</c:v>
                </c:pt>
                <c:pt idx="62280">
                  <c:v>1</c:v>
                </c:pt>
                <c:pt idx="62281">
                  <c:v>1</c:v>
                </c:pt>
                <c:pt idx="62282">
                  <c:v>1</c:v>
                </c:pt>
                <c:pt idx="62283">
                  <c:v>1</c:v>
                </c:pt>
                <c:pt idx="62284">
                  <c:v>1</c:v>
                </c:pt>
                <c:pt idx="62285">
                  <c:v>1</c:v>
                </c:pt>
                <c:pt idx="62286">
                  <c:v>1</c:v>
                </c:pt>
                <c:pt idx="62287">
                  <c:v>1</c:v>
                </c:pt>
                <c:pt idx="62288">
                  <c:v>1</c:v>
                </c:pt>
                <c:pt idx="62289">
                  <c:v>1</c:v>
                </c:pt>
                <c:pt idx="62290">
                  <c:v>1</c:v>
                </c:pt>
                <c:pt idx="62291">
                  <c:v>1</c:v>
                </c:pt>
                <c:pt idx="62292">
                  <c:v>1</c:v>
                </c:pt>
                <c:pt idx="62293">
                  <c:v>1</c:v>
                </c:pt>
                <c:pt idx="62294">
                  <c:v>1</c:v>
                </c:pt>
                <c:pt idx="62295">
                  <c:v>1</c:v>
                </c:pt>
                <c:pt idx="62296">
                  <c:v>1</c:v>
                </c:pt>
                <c:pt idx="62297">
                  <c:v>1</c:v>
                </c:pt>
                <c:pt idx="62298">
                  <c:v>1</c:v>
                </c:pt>
                <c:pt idx="62299">
                  <c:v>1</c:v>
                </c:pt>
                <c:pt idx="62300">
                  <c:v>1</c:v>
                </c:pt>
                <c:pt idx="62301">
                  <c:v>1</c:v>
                </c:pt>
                <c:pt idx="62302">
                  <c:v>1</c:v>
                </c:pt>
                <c:pt idx="62303">
                  <c:v>1</c:v>
                </c:pt>
                <c:pt idx="62304">
                  <c:v>1</c:v>
                </c:pt>
                <c:pt idx="62305">
                  <c:v>1</c:v>
                </c:pt>
                <c:pt idx="62306">
                  <c:v>1</c:v>
                </c:pt>
                <c:pt idx="62307">
                  <c:v>0.875</c:v>
                </c:pt>
                <c:pt idx="62308">
                  <c:v>1</c:v>
                </c:pt>
                <c:pt idx="62309">
                  <c:v>1</c:v>
                </c:pt>
                <c:pt idx="62310">
                  <c:v>1</c:v>
                </c:pt>
                <c:pt idx="62311">
                  <c:v>1</c:v>
                </c:pt>
                <c:pt idx="62312">
                  <c:v>1</c:v>
                </c:pt>
                <c:pt idx="62313">
                  <c:v>1</c:v>
                </c:pt>
                <c:pt idx="62314">
                  <c:v>1</c:v>
                </c:pt>
                <c:pt idx="62315">
                  <c:v>0.875</c:v>
                </c:pt>
                <c:pt idx="62316">
                  <c:v>1</c:v>
                </c:pt>
                <c:pt idx="62317">
                  <c:v>1</c:v>
                </c:pt>
                <c:pt idx="62318">
                  <c:v>1</c:v>
                </c:pt>
                <c:pt idx="62319">
                  <c:v>1</c:v>
                </c:pt>
                <c:pt idx="62320">
                  <c:v>1</c:v>
                </c:pt>
                <c:pt idx="62321">
                  <c:v>1</c:v>
                </c:pt>
                <c:pt idx="62322">
                  <c:v>1</c:v>
                </c:pt>
                <c:pt idx="62323">
                  <c:v>1</c:v>
                </c:pt>
                <c:pt idx="62324">
                  <c:v>1</c:v>
                </c:pt>
                <c:pt idx="62325">
                  <c:v>1</c:v>
                </c:pt>
                <c:pt idx="62326">
                  <c:v>1</c:v>
                </c:pt>
                <c:pt idx="62327">
                  <c:v>1</c:v>
                </c:pt>
                <c:pt idx="62328">
                  <c:v>0.875</c:v>
                </c:pt>
                <c:pt idx="62329">
                  <c:v>1</c:v>
                </c:pt>
                <c:pt idx="62330">
                  <c:v>1</c:v>
                </c:pt>
                <c:pt idx="62331">
                  <c:v>0.875</c:v>
                </c:pt>
                <c:pt idx="62332">
                  <c:v>1</c:v>
                </c:pt>
                <c:pt idx="62333">
                  <c:v>1</c:v>
                </c:pt>
                <c:pt idx="62334">
                  <c:v>1</c:v>
                </c:pt>
                <c:pt idx="62335">
                  <c:v>1</c:v>
                </c:pt>
                <c:pt idx="62336">
                  <c:v>1</c:v>
                </c:pt>
                <c:pt idx="62337">
                  <c:v>1</c:v>
                </c:pt>
                <c:pt idx="62338">
                  <c:v>1</c:v>
                </c:pt>
                <c:pt idx="62339">
                  <c:v>1</c:v>
                </c:pt>
                <c:pt idx="62340">
                  <c:v>1</c:v>
                </c:pt>
                <c:pt idx="62341">
                  <c:v>1</c:v>
                </c:pt>
                <c:pt idx="62342">
                  <c:v>1</c:v>
                </c:pt>
                <c:pt idx="62343">
                  <c:v>1</c:v>
                </c:pt>
                <c:pt idx="62344">
                  <c:v>1</c:v>
                </c:pt>
                <c:pt idx="62345">
                  <c:v>1</c:v>
                </c:pt>
                <c:pt idx="62346">
                  <c:v>1</c:v>
                </c:pt>
                <c:pt idx="62347">
                  <c:v>1</c:v>
                </c:pt>
                <c:pt idx="62348">
                  <c:v>1</c:v>
                </c:pt>
                <c:pt idx="62349">
                  <c:v>1</c:v>
                </c:pt>
                <c:pt idx="62350">
                  <c:v>1</c:v>
                </c:pt>
                <c:pt idx="62351">
                  <c:v>0.875</c:v>
                </c:pt>
                <c:pt idx="62352">
                  <c:v>1</c:v>
                </c:pt>
                <c:pt idx="62353">
                  <c:v>1</c:v>
                </c:pt>
                <c:pt idx="62354">
                  <c:v>1</c:v>
                </c:pt>
                <c:pt idx="62355">
                  <c:v>1</c:v>
                </c:pt>
                <c:pt idx="62356">
                  <c:v>1</c:v>
                </c:pt>
                <c:pt idx="62357">
                  <c:v>1</c:v>
                </c:pt>
                <c:pt idx="62358">
                  <c:v>1</c:v>
                </c:pt>
                <c:pt idx="62359">
                  <c:v>1</c:v>
                </c:pt>
                <c:pt idx="62360">
                  <c:v>1</c:v>
                </c:pt>
                <c:pt idx="62361">
                  <c:v>1</c:v>
                </c:pt>
                <c:pt idx="62362">
                  <c:v>1</c:v>
                </c:pt>
                <c:pt idx="62363">
                  <c:v>0.875</c:v>
                </c:pt>
                <c:pt idx="62364">
                  <c:v>1</c:v>
                </c:pt>
                <c:pt idx="62365">
                  <c:v>1</c:v>
                </c:pt>
                <c:pt idx="62366">
                  <c:v>1</c:v>
                </c:pt>
                <c:pt idx="62367">
                  <c:v>1</c:v>
                </c:pt>
                <c:pt idx="62368">
                  <c:v>1</c:v>
                </c:pt>
                <c:pt idx="62369">
                  <c:v>1</c:v>
                </c:pt>
                <c:pt idx="62370">
                  <c:v>0.75</c:v>
                </c:pt>
                <c:pt idx="62371">
                  <c:v>1</c:v>
                </c:pt>
                <c:pt idx="62372">
                  <c:v>1</c:v>
                </c:pt>
                <c:pt idx="62373">
                  <c:v>1</c:v>
                </c:pt>
                <c:pt idx="62374">
                  <c:v>0.875</c:v>
                </c:pt>
                <c:pt idx="62375">
                  <c:v>1</c:v>
                </c:pt>
                <c:pt idx="62376">
                  <c:v>1</c:v>
                </c:pt>
                <c:pt idx="62377">
                  <c:v>1</c:v>
                </c:pt>
                <c:pt idx="62378">
                  <c:v>1</c:v>
                </c:pt>
                <c:pt idx="62379">
                  <c:v>1</c:v>
                </c:pt>
                <c:pt idx="62380">
                  <c:v>1</c:v>
                </c:pt>
                <c:pt idx="62381">
                  <c:v>1</c:v>
                </c:pt>
                <c:pt idx="62382">
                  <c:v>1</c:v>
                </c:pt>
                <c:pt idx="62383">
                  <c:v>1</c:v>
                </c:pt>
                <c:pt idx="62384">
                  <c:v>1</c:v>
                </c:pt>
                <c:pt idx="62385">
                  <c:v>1</c:v>
                </c:pt>
                <c:pt idx="62386">
                  <c:v>1</c:v>
                </c:pt>
                <c:pt idx="62387">
                  <c:v>1</c:v>
                </c:pt>
                <c:pt idx="62388">
                  <c:v>0.875</c:v>
                </c:pt>
                <c:pt idx="62389">
                  <c:v>1</c:v>
                </c:pt>
                <c:pt idx="62390">
                  <c:v>1</c:v>
                </c:pt>
                <c:pt idx="62391">
                  <c:v>1</c:v>
                </c:pt>
                <c:pt idx="62392">
                  <c:v>1</c:v>
                </c:pt>
                <c:pt idx="62393">
                  <c:v>1</c:v>
                </c:pt>
                <c:pt idx="62394">
                  <c:v>1</c:v>
                </c:pt>
                <c:pt idx="62395">
                  <c:v>1</c:v>
                </c:pt>
                <c:pt idx="62396">
                  <c:v>1</c:v>
                </c:pt>
                <c:pt idx="62397">
                  <c:v>1</c:v>
                </c:pt>
                <c:pt idx="62398">
                  <c:v>1</c:v>
                </c:pt>
                <c:pt idx="62399">
                  <c:v>0.875</c:v>
                </c:pt>
                <c:pt idx="62400">
                  <c:v>1</c:v>
                </c:pt>
                <c:pt idx="62401">
                  <c:v>1</c:v>
                </c:pt>
                <c:pt idx="62402">
                  <c:v>1</c:v>
                </c:pt>
                <c:pt idx="62403">
                  <c:v>1</c:v>
                </c:pt>
                <c:pt idx="62404">
                  <c:v>1</c:v>
                </c:pt>
                <c:pt idx="62405">
                  <c:v>1</c:v>
                </c:pt>
                <c:pt idx="62406">
                  <c:v>1</c:v>
                </c:pt>
                <c:pt idx="62407">
                  <c:v>1</c:v>
                </c:pt>
                <c:pt idx="62408">
                  <c:v>1</c:v>
                </c:pt>
                <c:pt idx="62409">
                  <c:v>1</c:v>
                </c:pt>
                <c:pt idx="62410">
                  <c:v>1</c:v>
                </c:pt>
                <c:pt idx="62411">
                  <c:v>1</c:v>
                </c:pt>
                <c:pt idx="62412">
                  <c:v>0.125</c:v>
                </c:pt>
                <c:pt idx="62413">
                  <c:v>1</c:v>
                </c:pt>
                <c:pt idx="62414">
                  <c:v>1</c:v>
                </c:pt>
                <c:pt idx="62415">
                  <c:v>1</c:v>
                </c:pt>
                <c:pt idx="62416">
                  <c:v>1</c:v>
                </c:pt>
                <c:pt idx="62417">
                  <c:v>1</c:v>
                </c:pt>
                <c:pt idx="62418">
                  <c:v>0.875</c:v>
                </c:pt>
                <c:pt idx="62419">
                  <c:v>1</c:v>
                </c:pt>
                <c:pt idx="62420">
                  <c:v>1</c:v>
                </c:pt>
                <c:pt idx="62421">
                  <c:v>1</c:v>
                </c:pt>
                <c:pt idx="62422">
                  <c:v>1</c:v>
                </c:pt>
                <c:pt idx="62423">
                  <c:v>1</c:v>
                </c:pt>
                <c:pt idx="62424">
                  <c:v>1</c:v>
                </c:pt>
                <c:pt idx="62425">
                  <c:v>1</c:v>
                </c:pt>
                <c:pt idx="62426">
                  <c:v>1</c:v>
                </c:pt>
                <c:pt idx="62427">
                  <c:v>1</c:v>
                </c:pt>
                <c:pt idx="62428">
                  <c:v>1</c:v>
                </c:pt>
                <c:pt idx="62429">
                  <c:v>1</c:v>
                </c:pt>
                <c:pt idx="62430">
                  <c:v>1</c:v>
                </c:pt>
                <c:pt idx="62431">
                  <c:v>1</c:v>
                </c:pt>
                <c:pt idx="62432">
                  <c:v>1</c:v>
                </c:pt>
                <c:pt idx="62433">
                  <c:v>1</c:v>
                </c:pt>
                <c:pt idx="62434">
                  <c:v>1</c:v>
                </c:pt>
                <c:pt idx="62435">
                  <c:v>1</c:v>
                </c:pt>
                <c:pt idx="62436">
                  <c:v>1</c:v>
                </c:pt>
                <c:pt idx="62437">
                  <c:v>1</c:v>
                </c:pt>
                <c:pt idx="62438">
                  <c:v>1</c:v>
                </c:pt>
                <c:pt idx="62439">
                  <c:v>1</c:v>
                </c:pt>
                <c:pt idx="62440">
                  <c:v>0.875</c:v>
                </c:pt>
                <c:pt idx="62441">
                  <c:v>1</c:v>
                </c:pt>
                <c:pt idx="62442">
                  <c:v>1</c:v>
                </c:pt>
                <c:pt idx="62443">
                  <c:v>1</c:v>
                </c:pt>
                <c:pt idx="62444">
                  <c:v>1</c:v>
                </c:pt>
                <c:pt idx="62445">
                  <c:v>1</c:v>
                </c:pt>
                <c:pt idx="62446">
                  <c:v>1</c:v>
                </c:pt>
                <c:pt idx="62447">
                  <c:v>1</c:v>
                </c:pt>
                <c:pt idx="62448">
                  <c:v>1</c:v>
                </c:pt>
                <c:pt idx="62449">
                  <c:v>1</c:v>
                </c:pt>
                <c:pt idx="62450">
                  <c:v>1</c:v>
                </c:pt>
                <c:pt idx="62451">
                  <c:v>1</c:v>
                </c:pt>
                <c:pt idx="62452">
                  <c:v>1</c:v>
                </c:pt>
                <c:pt idx="62453">
                  <c:v>1</c:v>
                </c:pt>
                <c:pt idx="62454">
                  <c:v>1</c:v>
                </c:pt>
                <c:pt idx="62455">
                  <c:v>1</c:v>
                </c:pt>
                <c:pt idx="62456">
                  <c:v>1</c:v>
                </c:pt>
                <c:pt idx="62457">
                  <c:v>1</c:v>
                </c:pt>
                <c:pt idx="62458">
                  <c:v>1</c:v>
                </c:pt>
                <c:pt idx="62459">
                  <c:v>1</c:v>
                </c:pt>
                <c:pt idx="62460">
                  <c:v>1</c:v>
                </c:pt>
                <c:pt idx="62461">
                  <c:v>0.875</c:v>
                </c:pt>
                <c:pt idx="62462">
                  <c:v>0.875</c:v>
                </c:pt>
                <c:pt idx="62463">
                  <c:v>1</c:v>
                </c:pt>
                <c:pt idx="62464">
                  <c:v>0.875</c:v>
                </c:pt>
                <c:pt idx="62465">
                  <c:v>1</c:v>
                </c:pt>
                <c:pt idx="62466">
                  <c:v>1</c:v>
                </c:pt>
                <c:pt idx="62467">
                  <c:v>1</c:v>
                </c:pt>
                <c:pt idx="62468">
                  <c:v>1</c:v>
                </c:pt>
                <c:pt idx="62469">
                  <c:v>1</c:v>
                </c:pt>
                <c:pt idx="62470">
                  <c:v>1</c:v>
                </c:pt>
                <c:pt idx="62471">
                  <c:v>1</c:v>
                </c:pt>
                <c:pt idx="62472">
                  <c:v>1</c:v>
                </c:pt>
                <c:pt idx="62473">
                  <c:v>1</c:v>
                </c:pt>
                <c:pt idx="62474">
                  <c:v>1</c:v>
                </c:pt>
                <c:pt idx="62475">
                  <c:v>0.875</c:v>
                </c:pt>
                <c:pt idx="62476">
                  <c:v>1</c:v>
                </c:pt>
                <c:pt idx="62477">
                  <c:v>1</c:v>
                </c:pt>
                <c:pt idx="62478">
                  <c:v>1</c:v>
                </c:pt>
                <c:pt idx="62479">
                  <c:v>1</c:v>
                </c:pt>
                <c:pt idx="62480">
                  <c:v>1</c:v>
                </c:pt>
                <c:pt idx="62481">
                  <c:v>1</c:v>
                </c:pt>
                <c:pt idx="62482">
                  <c:v>1</c:v>
                </c:pt>
                <c:pt idx="62483">
                  <c:v>1</c:v>
                </c:pt>
                <c:pt idx="62484">
                  <c:v>1</c:v>
                </c:pt>
                <c:pt idx="62485">
                  <c:v>1</c:v>
                </c:pt>
                <c:pt idx="62486">
                  <c:v>1</c:v>
                </c:pt>
                <c:pt idx="62487">
                  <c:v>1</c:v>
                </c:pt>
                <c:pt idx="62488">
                  <c:v>1</c:v>
                </c:pt>
                <c:pt idx="62489">
                  <c:v>1</c:v>
                </c:pt>
                <c:pt idx="62490">
                  <c:v>0.875</c:v>
                </c:pt>
                <c:pt idx="62491">
                  <c:v>1</c:v>
                </c:pt>
                <c:pt idx="62492">
                  <c:v>1</c:v>
                </c:pt>
                <c:pt idx="62493">
                  <c:v>1</c:v>
                </c:pt>
                <c:pt idx="62494">
                  <c:v>1</c:v>
                </c:pt>
                <c:pt idx="62495">
                  <c:v>1</c:v>
                </c:pt>
                <c:pt idx="62496">
                  <c:v>1</c:v>
                </c:pt>
                <c:pt idx="62497">
                  <c:v>1</c:v>
                </c:pt>
                <c:pt idx="62498">
                  <c:v>1</c:v>
                </c:pt>
                <c:pt idx="62499">
                  <c:v>1</c:v>
                </c:pt>
                <c:pt idx="62500">
                  <c:v>1</c:v>
                </c:pt>
                <c:pt idx="62501">
                  <c:v>1</c:v>
                </c:pt>
                <c:pt idx="62502">
                  <c:v>1</c:v>
                </c:pt>
                <c:pt idx="62503">
                  <c:v>1</c:v>
                </c:pt>
                <c:pt idx="62504">
                  <c:v>1</c:v>
                </c:pt>
                <c:pt idx="62505">
                  <c:v>1</c:v>
                </c:pt>
                <c:pt idx="62506">
                  <c:v>1</c:v>
                </c:pt>
                <c:pt idx="62507">
                  <c:v>1</c:v>
                </c:pt>
                <c:pt idx="62508">
                  <c:v>1</c:v>
                </c:pt>
                <c:pt idx="62509">
                  <c:v>1</c:v>
                </c:pt>
                <c:pt idx="62510">
                  <c:v>1</c:v>
                </c:pt>
                <c:pt idx="62511">
                  <c:v>1</c:v>
                </c:pt>
                <c:pt idx="62512">
                  <c:v>1</c:v>
                </c:pt>
                <c:pt idx="62513">
                  <c:v>1</c:v>
                </c:pt>
                <c:pt idx="62514">
                  <c:v>1</c:v>
                </c:pt>
                <c:pt idx="62515">
                  <c:v>1</c:v>
                </c:pt>
                <c:pt idx="62516">
                  <c:v>1</c:v>
                </c:pt>
                <c:pt idx="62517">
                  <c:v>1</c:v>
                </c:pt>
                <c:pt idx="62518">
                  <c:v>1</c:v>
                </c:pt>
                <c:pt idx="62519">
                  <c:v>1</c:v>
                </c:pt>
                <c:pt idx="62520">
                  <c:v>1</c:v>
                </c:pt>
                <c:pt idx="62521">
                  <c:v>1</c:v>
                </c:pt>
                <c:pt idx="62522">
                  <c:v>1</c:v>
                </c:pt>
                <c:pt idx="62523">
                  <c:v>1</c:v>
                </c:pt>
                <c:pt idx="62524">
                  <c:v>1</c:v>
                </c:pt>
                <c:pt idx="62525">
                  <c:v>1</c:v>
                </c:pt>
                <c:pt idx="62526">
                  <c:v>1</c:v>
                </c:pt>
                <c:pt idx="62527">
                  <c:v>1</c:v>
                </c:pt>
                <c:pt idx="62528">
                  <c:v>1</c:v>
                </c:pt>
                <c:pt idx="62529">
                  <c:v>1</c:v>
                </c:pt>
                <c:pt idx="62530">
                  <c:v>1</c:v>
                </c:pt>
                <c:pt idx="62531">
                  <c:v>1</c:v>
                </c:pt>
                <c:pt idx="62532">
                  <c:v>1</c:v>
                </c:pt>
                <c:pt idx="62533">
                  <c:v>1</c:v>
                </c:pt>
                <c:pt idx="62534">
                  <c:v>1</c:v>
                </c:pt>
                <c:pt idx="62535">
                  <c:v>1</c:v>
                </c:pt>
                <c:pt idx="62536">
                  <c:v>1</c:v>
                </c:pt>
                <c:pt idx="62537">
                  <c:v>1</c:v>
                </c:pt>
                <c:pt idx="62538">
                  <c:v>1</c:v>
                </c:pt>
                <c:pt idx="62539">
                  <c:v>1</c:v>
                </c:pt>
                <c:pt idx="62540">
                  <c:v>1</c:v>
                </c:pt>
                <c:pt idx="62541">
                  <c:v>1</c:v>
                </c:pt>
                <c:pt idx="62542">
                  <c:v>1</c:v>
                </c:pt>
                <c:pt idx="62543">
                  <c:v>1</c:v>
                </c:pt>
                <c:pt idx="62544">
                  <c:v>1</c:v>
                </c:pt>
                <c:pt idx="62545">
                  <c:v>1</c:v>
                </c:pt>
                <c:pt idx="62546">
                  <c:v>0.875</c:v>
                </c:pt>
                <c:pt idx="62547">
                  <c:v>1</c:v>
                </c:pt>
                <c:pt idx="62548">
                  <c:v>1</c:v>
                </c:pt>
                <c:pt idx="62549">
                  <c:v>1</c:v>
                </c:pt>
                <c:pt idx="62550">
                  <c:v>1</c:v>
                </c:pt>
                <c:pt idx="62551">
                  <c:v>1</c:v>
                </c:pt>
                <c:pt idx="62552">
                  <c:v>1</c:v>
                </c:pt>
                <c:pt idx="62553">
                  <c:v>1</c:v>
                </c:pt>
                <c:pt idx="62554">
                  <c:v>0.875</c:v>
                </c:pt>
                <c:pt idx="62555">
                  <c:v>1</c:v>
                </c:pt>
                <c:pt idx="62556">
                  <c:v>1</c:v>
                </c:pt>
                <c:pt idx="62557">
                  <c:v>1</c:v>
                </c:pt>
                <c:pt idx="62558">
                  <c:v>1</c:v>
                </c:pt>
                <c:pt idx="62559">
                  <c:v>0.875</c:v>
                </c:pt>
                <c:pt idx="62560">
                  <c:v>1</c:v>
                </c:pt>
                <c:pt idx="62561">
                  <c:v>1</c:v>
                </c:pt>
                <c:pt idx="62562">
                  <c:v>1</c:v>
                </c:pt>
                <c:pt idx="62563">
                  <c:v>1</c:v>
                </c:pt>
                <c:pt idx="62564">
                  <c:v>1</c:v>
                </c:pt>
                <c:pt idx="62565">
                  <c:v>1</c:v>
                </c:pt>
                <c:pt idx="62566">
                  <c:v>1</c:v>
                </c:pt>
                <c:pt idx="62567">
                  <c:v>1</c:v>
                </c:pt>
                <c:pt idx="62568">
                  <c:v>0.75</c:v>
                </c:pt>
                <c:pt idx="62569">
                  <c:v>1</c:v>
                </c:pt>
                <c:pt idx="62570">
                  <c:v>1</c:v>
                </c:pt>
                <c:pt idx="62571">
                  <c:v>1</c:v>
                </c:pt>
                <c:pt idx="62572">
                  <c:v>1</c:v>
                </c:pt>
                <c:pt idx="62573">
                  <c:v>1</c:v>
                </c:pt>
                <c:pt idx="62574">
                  <c:v>1</c:v>
                </c:pt>
                <c:pt idx="62575">
                  <c:v>1</c:v>
                </c:pt>
                <c:pt idx="62576">
                  <c:v>1</c:v>
                </c:pt>
                <c:pt idx="62577">
                  <c:v>1</c:v>
                </c:pt>
                <c:pt idx="62578">
                  <c:v>1</c:v>
                </c:pt>
                <c:pt idx="62579">
                  <c:v>1</c:v>
                </c:pt>
                <c:pt idx="62580">
                  <c:v>1</c:v>
                </c:pt>
                <c:pt idx="62581">
                  <c:v>1</c:v>
                </c:pt>
                <c:pt idx="62582">
                  <c:v>1</c:v>
                </c:pt>
                <c:pt idx="62583">
                  <c:v>1</c:v>
                </c:pt>
                <c:pt idx="62584">
                  <c:v>1</c:v>
                </c:pt>
                <c:pt idx="62585">
                  <c:v>1</c:v>
                </c:pt>
                <c:pt idx="62586">
                  <c:v>1</c:v>
                </c:pt>
                <c:pt idx="62587">
                  <c:v>1</c:v>
                </c:pt>
                <c:pt idx="62588">
                  <c:v>1</c:v>
                </c:pt>
                <c:pt idx="62589">
                  <c:v>1</c:v>
                </c:pt>
                <c:pt idx="62590">
                  <c:v>1</c:v>
                </c:pt>
                <c:pt idx="62591">
                  <c:v>1</c:v>
                </c:pt>
                <c:pt idx="62592">
                  <c:v>1</c:v>
                </c:pt>
                <c:pt idx="62593">
                  <c:v>1</c:v>
                </c:pt>
                <c:pt idx="62594">
                  <c:v>1</c:v>
                </c:pt>
                <c:pt idx="62595">
                  <c:v>1</c:v>
                </c:pt>
                <c:pt idx="62596">
                  <c:v>1</c:v>
                </c:pt>
                <c:pt idx="62597">
                  <c:v>1</c:v>
                </c:pt>
                <c:pt idx="62598">
                  <c:v>1</c:v>
                </c:pt>
                <c:pt idx="62599">
                  <c:v>1</c:v>
                </c:pt>
                <c:pt idx="62600">
                  <c:v>1</c:v>
                </c:pt>
                <c:pt idx="62601">
                  <c:v>1</c:v>
                </c:pt>
                <c:pt idx="62602">
                  <c:v>1</c:v>
                </c:pt>
                <c:pt idx="62603">
                  <c:v>1</c:v>
                </c:pt>
                <c:pt idx="62604">
                  <c:v>1</c:v>
                </c:pt>
                <c:pt idx="62605">
                  <c:v>1</c:v>
                </c:pt>
                <c:pt idx="62606">
                  <c:v>1</c:v>
                </c:pt>
                <c:pt idx="62607">
                  <c:v>1</c:v>
                </c:pt>
                <c:pt idx="62608">
                  <c:v>1</c:v>
                </c:pt>
                <c:pt idx="62609">
                  <c:v>1</c:v>
                </c:pt>
                <c:pt idx="62610">
                  <c:v>1</c:v>
                </c:pt>
                <c:pt idx="62611">
                  <c:v>1</c:v>
                </c:pt>
                <c:pt idx="62612">
                  <c:v>1</c:v>
                </c:pt>
                <c:pt idx="62613">
                  <c:v>1</c:v>
                </c:pt>
                <c:pt idx="62614">
                  <c:v>1</c:v>
                </c:pt>
                <c:pt idx="62615">
                  <c:v>1</c:v>
                </c:pt>
                <c:pt idx="62616">
                  <c:v>1</c:v>
                </c:pt>
                <c:pt idx="62617">
                  <c:v>1</c:v>
                </c:pt>
                <c:pt idx="62618">
                  <c:v>1</c:v>
                </c:pt>
                <c:pt idx="62619">
                  <c:v>1</c:v>
                </c:pt>
                <c:pt idx="62620">
                  <c:v>1</c:v>
                </c:pt>
                <c:pt idx="62621">
                  <c:v>1</c:v>
                </c:pt>
                <c:pt idx="62622">
                  <c:v>0.75</c:v>
                </c:pt>
                <c:pt idx="62623">
                  <c:v>1</c:v>
                </c:pt>
                <c:pt idx="62624">
                  <c:v>1</c:v>
                </c:pt>
                <c:pt idx="62625">
                  <c:v>1</c:v>
                </c:pt>
                <c:pt idx="62626">
                  <c:v>1</c:v>
                </c:pt>
                <c:pt idx="62627">
                  <c:v>1</c:v>
                </c:pt>
                <c:pt idx="62628">
                  <c:v>1</c:v>
                </c:pt>
                <c:pt idx="62629">
                  <c:v>1</c:v>
                </c:pt>
                <c:pt idx="62630">
                  <c:v>1</c:v>
                </c:pt>
                <c:pt idx="62631">
                  <c:v>1</c:v>
                </c:pt>
                <c:pt idx="62632">
                  <c:v>0.875</c:v>
                </c:pt>
                <c:pt idx="62633">
                  <c:v>1</c:v>
                </c:pt>
                <c:pt idx="62634">
                  <c:v>1</c:v>
                </c:pt>
                <c:pt idx="62635">
                  <c:v>1</c:v>
                </c:pt>
                <c:pt idx="62636">
                  <c:v>1</c:v>
                </c:pt>
                <c:pt idx="62637">
                  <c:v>1</c:v>
                </c:pt>
                <c:pt idx="62638">
                  <c:v>0.875</c:v>
                </c:pt>
                <c:pt idx="62639">
                  <c:v>1</c:v>
                </c:pt>
                <c:pt idx="62640">
                  <c:v>1</c:v>
                </c:pt>
                <c:pt idx="62641">
                  <c:v>1</c:v>
                </c:pt>
                <c:pt idx="62642">
                  <c:v>1</c:v>
                </c:pt>
                <c:pt idx="62643">
                  <c:v>1</c:v>
                </c:pt>
                <c:pt idx="62644">
                  <c:v>1</c:v>
                </c:pt>
                <c:pt idx="62645">
                  <c:v>1</c:v>
                </c:pt>
                <c:pt idx="62646">
                  <c:v>1</c:v>
                </c:pt>
                <c:pt idx="62647">
                  <c:v>1</c:v>
                </c:pt>
                <c:pt idx="62648">
                  <c:v>1</c:v>
                </c:pt>
                <c:pt idx="62649">
                  <c:v>1</c:v>
                </c:pt>
                <c:pt idx="62650">
                  <c:v>1</c:v>
                </c:pt>
                <c:pt idx="62651">
                  <c:v>1</c:v>
                </c:pt>
                <c:pt idx="62652">
                  <c:v>1</c:v>
                </c:pt>
                <c:pt idx="62653">
                  <c:v>1</c:v>
                </c:pt>
                <c:pt idx="62654">
                  <c:v>1</c:v>
                </c:pt>
                <c:pt idx="62655">
                  <c:v>1</c:v>
                </c:pt>
                <c:pt idx="62656">
                  <c:v>1</c:v>
                </c:pt>
                <c:pt idx="62657">
                  <c:v>1</c:v>
                </c:pt>
                <c:pt idx="62658">
                  <c:v>1</c:v>
                </c:pt>
                <c:pt idx="62659">
                  <c:v>1</c:v>
                </c:pt>
                <c:pt idx="62660">
                  <c:v>1</c:v>
                </c:pt>
                <c:pt idx="62661">
                  <c:v>1</c:v>
                </c:pt>
                <c:pt idx="62662">
                  <c:v>1</c:v>
                </c:pt>
                <c:pt idx="62663">
                  <c:v>1</c:v>
                </c:pt>
                <c:pt idx="62664">
                  <c:v>1</c:v>
                </c:pt>
                <c:pt idx="62665">
                  <c:v>1</c:v>
                </c:pt>
                <c:pt idx="62666">
                  <c:v>1</c:v>
                </c:pt>
                <c:pt idx="62667">
                  <c:v>1</c:v>
                </c:pt>
                <c:pt idx="62668">
                  <c:v>1</c:v>
                </c:pt>
                <c:pt idx="62669">
                  <c:v>1</c:v>
                </c:pt>
                <c:pt idx="62670">
                  <c:v>1</c:v>
                </c:pt>
                <c:pt idx="62671">
                  <c:v>1</c:v>
                </c:pt>
                <c:pt idx="62672">
                  <c:v>0.875</c:v>
                </c:pt>
                <c:pt idx="62673">
                  <c:v>1</c:v>
                </c:pt>
                <c:pt idx="62674">
                  <c:v>1</c:v>
                </c:pt>
                <c:pt idx="62675">
                  <c:v>1</c:v>
                </c:pt>
                <c:pt idx="62676">
                  <c:v>1</c:v>
                </c:pt>
                <c:pt idx="62677">
                  <c:v>0.875</c:v>
                </c:pt>
                <c:pt idx="62678">
                  <c:v>1</c:v>
                </c:pt>
                <c:pt idx="62679">
                  <c:v>1</c:v>
                </c:pt>
                <c:pt idx="62680">
                  <c:v>1</c:v>
                </c:pt>
                <c:pt idx="62681">
                  <c:v>1</c:v>
                </c:pt>
                <c:pt idx="62682">
                  <c:v>1</c:v>
                </c:pt>
                <c:pt idx="62683">
                  <c:v>1</c:v>
                </c:pt>
                <c:pt idx="62684">
                  <c:v>1</c:v>
                </c:pt>
                <c:pt idx="62685">
                  <c:v>1</c:v>
                </c:pt>
                <c:pt idx="62686">
                  <c:v>1</c:v>
                </c:pt>
                <c:pt idx="62687">
                  <c:v>1</c:v>
                </c:pt>
                <c:pt idx="62688">
                  <c:v>1</c:v>
                </c:pt>
                <c:pt idx="62689">
                  <c:v>1</c:v>
                </c:pt>
                <c:pt idx="62690">
                  <c:v>1</c:v>
                </c:pt>
                <c:pt idx="62691">
                  <c:v>1</c:v>
                </c:pt>
                <c:pt idx="62692">
                  <c:v>1</c:v>
                </c:pt>
                <c:pt idx="62693">
                  <c:v>1</c:v>
                </c:pt>
                <c:pt idx="62694">
                  <c:v>1</c:v>
                </c:pt>
                <c:pt idx="62695">
                  <c:v>1</c:v>
                </c:pt>
                <c:pt idx="62696">
                  <c:v>1</c:v>
                </c:pt>
                <c:pt idx="62697">
                  <c:v>1</c:v>
                </c:pt>
                <c:pt idx="62698">
                  <c:v>1</c:v>
                </c:pt>
                <c:pt idx="62699">
                  <c:v>0.875</c:v>
                </c:pt>
                <c:pt idx="62700">
                  <c:v>1</c:v>
                </c:pt>
                <c:pt idx="62701">
                  <c:v>1</c:v>
                </c:pt>
                <c:pt idx="62702">
                  <c:v>1</c:v>
                </c:pt>
                <c:pt idx="62703">
                  <c:v>1</c:v>
                </c:pt>
                <c:pt idx="62704">
                  <c:v>1</c:v>
                </c:pt>
                <c:pt idx="62705">
                  <c:v>1</c:v>
                </c:pt>
                <c:pt idx="62706">
                  <c:v>1</c:v>
                </c:pt>
                <c:pt idx="62707">
                  <c:v>1</c:v>
                </c:pt>
                <c:pt idx="62708">
                  <c:v>1</c:v>
                </c:pt>
                <c:pt idx="62709">
                  <c:v>1</c:v>
                </c:pt>
                <c:pt idx="62710">
                  <c:v>1</c:v>
                </c:pt>
                <c:pt idx="62711">
                  <c:v>1</c:v>
                </c:pt>
                <c:pt idx="62712">
                  <c:v>1</c:v>
                </c:pt>
                <c:pt idx="62713">
                  <c:v>0.875</c:v>
                </c:pt>
                <c:pt idx="62714">
                  <c:v>1</c:v>
                </c:pt>
                <c:pt idx="62715">
                  <c:v>1</c:v>
                </c:pt>
                <c:pt idx="62716">
                  <c:v>1</c:v>
                </c:pt>
                <c:pt idx="62717">
                  <c:v>1</c:v>
                </c:pt>
                <c:pt idx="62718">
                  <c:v>1</c:v>
                </c:pt>
                <c:pt idx="62719">
                  <c:v>1</c:v>
                </c:pt>
                <c:pt idx="62720">
                  <c:v>1</c:v>
                </c:pt>
                <c:pt idx="62721">
                  <c:v>1</c:v>
                </c:pt>
                <c:pt idx="62722">
                  <c:v>1</c:v>
                </c:pt>
                <c:pt idx="62723">
                  <c:v>1</c:v>
                </c:pt>
                <c:pt idx="62724">
                  <c:v>1</c:v>
                </c:pt>
                <c:pt idx="62725">
                  <c:v>0.875</c:v>
                </c:pt>
                <c:pt idx="62726">
                  <c:v>0.875</c:v>
                </c:pt>
                <c:pt idx="62727">
                  <c:v>1</c:v>
                </c:pt>
                <c:pt idx="62728">
                  <c:v>1</c:v>
                </c:pt>
                <c:pt idx="62729">
                  <c:v>1</c:v>
                </c:pt>
                <c:pt idx="62730">
                  <c:v>1</c:v>
                </c:pt>
                <c:pt idx="62731">
                  <c:v>1</c:v>
                </c:pt>
                <c:pt idx="62732">
                  <c:v>1</c:v>
                </c:pt>
                <c:pt idx="62733">
                  <c:v>1</c:v>
                </c:pt>
                <c:pt idx="62734">
                  <c:v>1</c:v>
                </c:pt>
                <c:pt idx="62735">
                  <c:v>1</c:v>
                </c:pt>
                <c:pt idx="62736">
                  <c:v>1</c:v>
                </c:pt>
                <c:pt idx="62737">
                  <c:v>1</c:v>
                </c:pt>
                <c:pt idx="62738">
                  <c:v>1</c:v>
                </c:pt>
                <c:pt idx="62739">
                  <c:v>1</c:v>
                </c:pt>
                <c:pt idx="62740">
                  <c:v>1</c:v>
                </c:pt>
                <c:pt idx="62741">
                  <c:v>1</c:v>
                </c:pt>
                <c:pt idx="62742">
                  <c:v>1</c:v>
                </c:pt>
                <c:pt idx="62743">
                  <c:v>1</c:v>
                </c:pt>
                <c:pt idx="62744">
                  <c:v>1</c:v>
                </c:pt>
                <c:pt idx="62745">
                  <c:v>1</c:v>
                </c:pt>
                <c:pt idx="62746">
                  <c:v>1</c:v>
                </c:pt>
                <c:pt idx="62747">
                  <c:v>1</c:v>
                </c:pt>
                <c:pt idx="62748">
                  <c:v>1</c:v>
                </c:pt>
                <c:pt idx="62749">
                  <c:v>1</c:v>
                </c:pt>
                <c:pt idx="62750">
                  <c:v>1</c:v>
                </c:pt>
                <c:pt idx="62751">
                  <c:v>1</c:v>
                </c:pt>
                <c:pt idx="62752">
                  <c:v>1</c:v>
                </c:pt>
                <c:pt idx="62753">
                  <c:v>1</c:v>
                </c:pt>
                <c:pt idx="62754">
                  <c:v>1</c:v>
                </c:pt>
                <c:pt idx="62755">
                  <c:v>1</c:v>
                </c:pt>
                <c:pt idx="62756">
                  <c:v>1</c:v>
                </c:pt>
                <c:pt idx="62757">
                  <c:v>1</c:v>
                </c:pt>
                <c:pt idx="62758">
                  <c:v>1</c:v>
                </c:pt>
                <c:pt idx="62759">
                  <c:v>1</c:v>
                </c:pt>
                <c:pt idx="62760">
                  <c:v>1</c:v>
                </c:pt>
                <c:pt idx="62761">
                  <c:v>1</c:v>
                </c:pt>
                <c:pt idx="62762">
                  <c:v>1</c:v>
                </c:pt>
                <c:pt idx="62763">
                  <c:v>1</c:v>
                </c:pt>
                <c:pt idx="62764">
                  <c:v>1</c:v>
                </c:pt>
                <c:pt idx="62765">
                  <c:v>1</c:v>
                </c:pt>
                <c:pt idx="62766">
                  <c:v>1</c:v>
                </c:pt>
                <c:pt idx="62767">
                  <c:v>1</c:v>
                </c:pt>
                <c:pt idx="62768">
                  <c:v>1</c:v>
                </c:pt>
                <c:pt idx="62769">
                  <c:v>1</c:v>
                </c:pt>
                <c:pt idx="62770">
                  <c:v>1</c:v>
                </c:pt>
                <c:pt idx="62771">
                  <c:v>1</c:v>
                </c:pt>
                <c:pt idx="62772">
                  <c:v>1</c:v>
                </c:pt>
                <c:pt idx="62773">
                  <c:v>1</c:v>
                </c:pt>
                <c:pt idx="62774">
                  <c:v>0.875</c:v>
                </c:pt>
                <c:pt idx="62775">
                  <c:v>1</c:v>
                </c:pt>
                <c:pt idx="62776">
                  <c:v>1</c:v>
                </c:pt>
                <c:pt idx="62777">
                  <c:v>1</c:v>
                </c:pt>
                <c:pt idx="62778">
                  <c:v>1</c:v>
                </c:pt>
                <c:pt idx="62779">
                  <c:v>1</c:v>
                </c:pt>
                <c:pt idx="62780">
                  <c:v>1</c:v>
                </c:pt>
                <c:pt idx="62781">
                  <c:v>1</c:v>
                </c:pt>
                <c:pt idx="62782">
                  <c:v>1</c:v>
                </c:pt>
                <c:pt idx="62783">
                  <c:v>1</c:v>
                </c:pt>
                <c:pt idx="62784">
                  <c:v>1</c:v>
                </c:pt>
                <c:pt idx="62785">
                  <c:v>1</c:v>
                </c:pt>
                <c:pt idx="62786">
                  <c:v>0.875</c:v>
                </c:pt>
                <c:pt idx="62787">
                  <c:v>1</c:v>
                </c:pt>
                <c:pt idx="62788">
                  <c:v>1</c:v>
                </c:pt>
                <c:pt idx="62789">
                  <c:v>1</c:v>
                </c:pt>
                <c:pt idx="62790">
                  <c:v>1</c:v>
                </c:pt>
                <c:pt idx="62791">
                  <c:v>1</c:v>
                </c:pt>
                <c:pt idx="62792">
                  <c:v>1</c:v>
                </c:pt>
                <c:pt idx="62793">
                  <c:v>1</c:v>
                </c:pt>
                <c:pt idx="62794">
                  <c:v>1</c:v>
                </c:pt>
                <c:pt idx="62795">
                  <c:v>1</c:v>
                </c:pt>
                <c:pt idx="62796">
                  <c:v>1</c:v>
                </c:pt>
                <c:pt idx="62797">
                  <c:v>1</c:v>
                </c:pt>
                <c:pt idx="62798">
                  <c:v>1</c:v>
                </c:pt>
                <c:pt idx="62799">
                  <c:v>1</c:v>
                </c:pt>
                <c:pt idx="62800">
                  <c:v>1</c:v>
                </c:pt>
                <c:pt idx="62801">
                  <c:v>1</c:v>
                </c:pt>
                <c:pt idx="62802">
                  <c:v>1</c:v>
                </c:pt>
                <c:pt idx="62803">
                  <c:v>1</c:v>
                </c:pt>
                <c:pt idx="62804">
                  <c:v>1</c:v>
                </c:pt>
                <c:pt idx="62805">
                  <c:v>1</c:v>
                </c:pt>
                <c:pt idx="62806">
                  <c:v>1</c:v>
                </c:pt>
                <c:pt idx="62807">
                  <c:v>1</c:v>
                </c:pt>
                <c:pt idx="62808">
                  <c:v>1</c:v>
                </c:pt>
                <c:pt idx="62809">
                  <c:v>1</c:v>
                </c:pt>
                <c:pt idx="62810">
                  <c:v>1</c:v>
                </c:pt>
                <c:pt idx="62811">
                  <c:v>1</c:v>
                </c:pt>
                <c:pt idx="62812">
                  <c:v>1</c:v>
                </c:pt>
                <c:pt idx="62813">
                  <c:v>1</c:v>
                </c:pt>
                <c:pt idx="62814">
                  <c:v>1</c:v>
                </c:pt>
                <c:pt idx="62815">
                  <c:v>1</c:v>
                </c:pt>
                <c:pt idx="62816">
                  <c:v>1</c:v>
                </c:pt>
                <c:pt idx="62817">
                  <c:v>1</c:v>
                </c:pt>
                <c:pt idx="62818">
                  <c:v>1</c:v>
                </c:pt>
                <c:pt idx="62819">
                  <c:v>1</c:v>
                </c:pt>
                <c:pt idx="62820">
                  <c:v>1</c:v>
                </c:pt>
                <c:pt idx="62821">
                  <c:v>1</c:v>
                </c:pt>
                <c:pt idx="62822">
                  <c:v>1</c:v>
                </c:pt>
                <c:pt idx="62823">
                  <c:v>1</c:v>
                </c:pt>
                <c:pt idx="62824">
                  <c:v>1</c:v>
                </c:pt>
                <c:pt idx="62825">
                  <c:v>1</c:v>
                </c:pt>
                <c:pt idx="62826">
                  <c:v>1</c:v>
                </c:pt>
                <c:pt idx="62827">
                  <c:v>1</c:v>
                </c:pt>
                <c:pt idx="62828">
                  <c:v>1</c:v>
                </c:pt>
                <c:pt idx="62829">
                  <c:v>1</c:v>
                </c:pt>
                <c:pt idx="62830">
                  <c:v>1</c:v>
                </c:pt>
                <c:pt idx="62831">
                  <c:v>1</c:v>
                </c:pt>
                <c:pt idx="62832">
                  <c:v>1</c:v>
                </c:pt>
                <c:pt idx="62833">
                  <c:v>1</c:v>
                </c:pt>
                <c:pt idx="62834">
                  <c:v>0.75</c:v>
                </c:pt>
                <c:pt idx="62835">
                  <c:v>1</c:v>
                </c:pt>
                <c:pt idx="62836">
                  <c:v>1</c:v>
                </c:pt>
                <c:pt idx="62837">
                  <c:v>1</c:v>
                </c:pt>
                <c:pt idx="62838">
                  <c:v>1</c:v>
                </c:pt>
                <c:pt idx="62839">
                  <c:v>1</c:v>
                </c:pt>
                <c:pt idx="62840">
                  <c:v>1</c:v>
                </c:pt>
                <c:pt idx="62841">
                  <c:v>0.75</c:v>
                </c:pt>
                <c:pt idx="62842">
                  <c:v>1</c:v>
                </c:pt>
                <c:pt idx="62843">
                  <c:v>1</c:v>
                </c:pt>
                <c:pt idx="62844">
                  <c:v>1</c:v>
                </c:pt>
                <c:pt idx="62845">
                  <c:v>1</c:v>
                </c:pt>
                <c:pt idx="62846">
                  <c:v>1</c:v>
                </c:pt>
                <c:pt idx="62847">
                  <c:v>1</c:v>
                </c:pt>
                <c:pt idx="62848">
                  <c:v>1</c:v>
                </c:pt>
                <c:pt idx="62849">
                  <c:v>1</c:v>
                </c:pt>
                <c:pt idx="62850">
                  <c:v>1</c:v>
                </c:pt>
                <c:pt idx="62851">
                  <c:v>1</c:v>
                </c:pt>
                <c:pt idx="62852">
                  <c:v>1</c:v>
                </c:pt>
                <c:pt idx="62853">
                  <c:v>0.125</c:v>
                </c:pt>
                <c:pt idx="62854">
                  <c:v>1</c:v>
                </c:pt>
                <c:pt idx="62855">
                  <c:v>1</c:v>
                </c:pt>
                <c:pt idx="62856">
                  <c:v>1</c:v>
                </c:pt>
                <c:pt idx="62857">
                  <c:v>1</c:v>
                </c:pt>
                <c:pt idx="62858">
                  <c:v>1</c:v>
                </c:pt>
                <c:pt idx="62859">
                  <c:v>1</c:v>
                </c:pt>
                <c:pt idx="62860">
                  <c:v>1</c:v>
                </c:pt>
                <c:pt idx="62861">
                  <c:v>1</c:v>
                </c:pt>
                <c:pt idx="62862">
                  <c:v>1</c:v>
                </c:pt>
                <c:pt idx="62863">
                  <c:v>1</c:v>
                </c:pt>
                <c:pt idx="62864">
                  <c:v>1</c:v>
                </c:pt>
                <c:pt idx="62865">
                  <c:v>1</c:v>
                </c:pt>
                <c:pt idx="62866">
                  <c:v>1</c:v>
                </c:pt>
                <c:pt idx="62867">
                  <c:v>1</c:v>
                </c:pt>
                <c:pt idx="62868">
                  <c:v>1</c:v>
                </c:pt>
                <c:pt idx="62869">
                  <c:v>1</c:v>
                </c:pt>
                <c:pt idx="62870">
                  <c:v>1</c:v>
                </c:pt>
                <c:pt idx="62871">
                  <c:v>1</c:v>
                </c:pt>
                <c:pt idx="62872">
                  <c:v>1</c:v>
                </c:pt>
                <c:pt idx="62873">
                  <c:v>1</c:v>
                </c:pt>
                <c:pt idx="62874">
                  <c:v>1</c:v>
                </c:pt>
                <c:pt idx="62875">
                  <c:v>1</c:v>
                </c:pt>
                <c:pt idx="62876">
                  <c:v>1</c:v>
                </c:pt>
                <c:pt idx="62877">
                  <c:v>1</c:v>
                </c:pt>
                <c:pt idx="62878">
                  <c:v>1</c:v>
                </c:pt>
                <c:pt idx="62879">
                  <c:v>1</c:v>
                </c:pt>
                <c:pt idx="62880">
                  <c:v>1</c:v>
                </c:pt>
                <c:pt idx="62881">
                  <c:v>1</c:v>
                </c:pt>
                <c:pt idx="62882">
                  <c:v>1</c:v>
                </c:pt>
                <c:pt idx="62883">
                  <c:v>1</c:v>
                </c:pt>
                <c:pt idx="62884">
                  <c:v>1</c:v>
                </c:pt>
                <c:pt idx="62885">
                  <c:v>1</c:v>
                </c:pt>
                <c:pt idx="62886">
                  <c:v>1</c:v>
                </c:pt>
                <c:pt idx="62887">
                  <c:v>0.875</c:v>
                </c:pt>
                <c:pt idx="62888">
                  <c:v>1</c:v>
                </c:pt>
                <c:pt idx="62889">
                  <c:v>1</c:v>
                </c:pt>
                <c:pt idx="62890">
                  <c:v>1</c:v>
                </c:pt>
                <c:pt idx="62891">
                  <c:v>1</c:v>
                </c:pt>
                <c:pt idx="62892">
                  <c:v>1</c:v>
                </c:pt>
                <c:pt idx="62893">
                  <c:v>1</c:v>
                </c:pt>
                <c:pt idx="62894">
                  <c:v>1</c:v>
                </c:pt>
                <c:pt idx="62895">
                  <c:v>1</c:v>
                </c:pt>
                <c:pt idx="62896">
                  <c:v>1</c:v>
                </c:pt>
                <c:pt idx="62897">
                  <c:v>1</c:v>
                </c:pt>
                <c:pt idx="62898">
                  <c:v>1</c:v>
                </c:pt>
                <c:pt idx="62899">
                  <c:v>1</c:v>
                </c:pt>
                <c:pt idx="62900">
                  <c:v>1</c:v>
                </c:pt>
                <c:pt idx="62901">
                  <c:v>1</c:v>
                </c:pt>
                <c:pt idx="62902">
                  <c:v>1</c:v>
                </c:pt>
                <c:pt idx="62903">
                  <c:v>1</c:v>
                </c:pt>
                <c:pt idx="62904">
                  <c:v>1</c:v>
                </c:pt>
                <c:pt idx="62905">
                  <c:v>1</c:v>
                </c:pt>
                <c:pt idx="62906">
                  <c:v>1</c:v>
                </c:pt>
                <c:pt idx="62907">
                  <c:v>1</c:v>
                </c:pt>
                <c:pt idx="62908">
                  <c:v>1</c:v>
                </c:pt>
                <c:pt idx="62909">
                  <c:v>1</c:v>
                </c:pt>
                <c:pt idx="62910">
                  <c:v>1</c:v>
                </c:pt>
                <c:pt idx="62911">
                  <c:v>1</c:v>
                </c:pt>
                <c:pt idx="62912">
                  <c:v>1</c:v>
                </c:pt>
                <c:pt idx="62913">
                  <c:v>1</c:v>
                </c:pt>
                <c:pt idx="62914">
                  <c:v>0.875</c:v>
                </c:pt>
                <c:pt idx="62915">
                  <c:v>0.875</c:v>
                </c:pt>
                <c:pt idx="62916">
                  <c:v>1</c:v>
                </c:pt>
                <c:pt idx="62917">
                  <c:v>1</c:v>
                </c:pt>
                <c:pt idx="62918">
                  <c:v>1</c:v>
                </c:pt>
                <c:pt idx="62919">
                  <c:v>1</c:v>
                </c:pt>
                <c:pt idx="62920">
                  <c:v>1</c:v>
                </c:pt>
                <c:pt idx="62921">
                  <c:v>1</c:v>
                </c:pt>
                <c:pt idx="62922">
                  <c:v>1</c:v>
                </c:pt>
                <c:pt idx="62923">
                  <c:v>1</c:v>
                </c:pt>
                <c:pt idx="62924">
                  <c:v>1</c:v>
                </c:pt>
                <c:pt idx="62925">
                  <c:v>0.875</c:v>
                </c:pt>
                <c:pt idx="62926">
                  <c:v>1</c:v>
                </c:pt>
                <c:pt idx="62927">
                  <c:v>1</c:v>
                </c:pt>
                <c:pt idx="62928">
                  <c:v>1</c:v>
                </c:pt>
                <c:pt idx="62929">
                  <c:v>1</c:v>
                </c:pt>
                <c:pt idx="62930">
                  <c:v>1</c:v>
                </c:pt>
                <c:pt idx="62931">
                  <c:v>1</c:v>
                </c:pt>
                <c:pt idx="62932">
                  <c:v>1</c:v>
                </c:pt>
                <c:pt idx="62933">
                  <c:v>1</c:v>
                </c:pt>
                <c:pt idx="62934">
                  <c:v>1</c:v>
                </c:pt>
                <c:pt idx="62935">
                  <c:v>1</c:v>
                </c:pt>
                <c:pt idx="62936">
                  <c:v>1</c:v>
                </c:pt>
                <c:pt idx="62937">
                  <c:v>1</c:v>
                </c:pt>
                <c:pt idx="62938">
                  <c:v>1</c:v>
                </c:pt>
                <c:pt idx="62939">
                  <c:v>1</c:v>
                </c:pt>
                <c:pt idx="62940">
                  <c:v>1</c:v>
                </c:pt>
                <c:pt idx="62941">
                  <c:v>1</c:v>
                </c:pt>
                <c:pt idx="62942">
                  <c:v>1</c:v>
                </c:pt>
                <c:pt idx="62943">
                  <c:v>1</c:v>
                </c:pt>
                <c:pt idx="62944">
                  <c:v>1</c:v>
                </c:pt>
                <c:pt idx="62945">
                  <c:v>1</c:v>
                </c:pt>
                <c:pt idx="62946">
                  <c:v>1</c:v>
                </c:pt>
                <c:pt idx="62947">
                  <c:v>1</c:v>
                </c:pt>
                <c:pt idx="62948">
                  <c:v>1</c:v>
                </c:pt>
                <c:pt idx="62949">
                  <c:v>1</c:v>
                </c:pt>
                <c:pt idx="62950">
                  <c:v>1</c:v>
                </c:pt>
                <c:pt idx="62951">
                  <c:v>1</c:v>
                </c:pt>
                <c:pt idx="62952">
                  <c:v>1</c:v>
                </c:pt>
                <c:pt idx="62953">
                  <c:v>1</c:v>
                </c:pt>
                <c:pt idx="62954">
                  <c:v>1</c:v>
                </c:pt>
                <c:pt idx="62955">
                  <c:v>1</c:v>
                </c:pt>
                <c:pt idx="62956">
                  <c:v>1</c:v>
                </c:pt>
                <c:pt idx="62957">
                  <c:v>1</c:v>
                </c:pt>
                <c:pt idx="62958">
                  <c:v>1</c:v>
                </c:pt>
                <c:pt idx="62959">
                  <c:v>1</c:v>
                </c:pt>
                <c:pt idx="62960">
                  <c:v>1</c:v>
                </c:pt>
                <c:pt idx="62961">
                  <c:v>1</c:v>
                </c:pt>
                <c:pt idx="62962">
                  <c:v>1</c:v>
                </c:pt>
                <c:pt idx="62963">
                  <c:v>1</c:v>
                </c:pt>
                <c:pt idx="62964">
                  <c:v>1</c:v>
                </c:pt>
                <c:pt idx="62965">
                  <c:v>1</c:v>
                </c:pt>
                <c:pt idx="62966">
                  <c:v>1</c:v>
                </c:pt>
                <c:pt idx="62967">
                  <c:v>1</c:v>
                </c:pt>
                <c:pt idx="62968">
                  <c:v>1</c:v>
                </c:pt>
                <c:pt idx="62969">
                  <c:v>1</c:v>
                </c:pt>
                <c:pt idx="62970">
                  <c:v>1</c:v>
                </c:pt>
                <c:pt idx="62971">
                  <c:v>1</c:v>
                </c:pt>
                <c:pt idx="62972">
                  <c:v>1</c:v>
                </c:pt>
                <c:pt idx="62973">
                  <c:v>1</c:v>
                </c:pt>
                <c:pt idx="62974">
                  <c:v>1</c:v>
                </c:pt>
                <c:pt idx="62975">
                  <c:v>1</c:v>
                </c:pt>
                <c:pt idx="62976">
                  <c:v>1</c:v>
                </c:pt>
                <c:pt idx="62977">
                  <c:v>1</c:v>
                </c:pt>
                <c:pt idx="62978">
                  <c:v>1</c:v>
                </c:pt>
                <c:pt idx="62979">
                  <c:v>1</c:v>
                </c:pt>
                <c:pt idx="62980">
                  <c:v>1</c:v>
                </c:pt>
                <c:pt idx="62981">
                  <c:v>1</c:v>
                </c:pt>
                <c:pt idx="62982">
                  <c:v>1</c:v>
                </c:pt>
                <c:pt idx="62983">
                  <c:v>1</c:v>
                </c:pt>
                <c:pt idx="62984">
                  <c:v>1</c:v>
                </c:pt>
                <c:pt idx="62985">
                  <c:v>1</c:v>
                </c:pt>
                <c:pt idx="62986">
                  <c:v>1</c:v>
                </c:pt>
                <c:pt idx="62987">
                  <c:v>0.125</c:v>
                </c:pt>
                <c:pt idx="62988">
                  <c:v>1</c:v>
                </c:pt>
                <c:pt idx="62989">
                  <c:v>1</c:v>
                </c:pt>
                <c:pt idx="62990">
                  <c:v>1</c:v>
                </c:pt>
                <c:pt idx="62991">
                  <c:v>1</c:v>
                </c:pt>
                <c:pt idx="62992">
                  <c:v>1</c:v>
                </c:pt>
                <c:pt idx="62993">
                  <c:v>1</c:v>
                </c:pt>
                <c:pt idx="62994">
                  <c:v>1</c:v>
                </c:pt>
                <c:pt idx="62995">
                  <c:v>1</c:v>
                </c:pt>
                <c:pt idx="62996">
                  <c:v>1</c:v>
                </c:pt>
                <c:pt idx="62997">
                  <c:v>1</c:v>
                </c:pt>
                <c:pt idx="62998">
                  <c:v>1</c:v>
                </c:pt>
                <c:pt idx="62999">
                  <c:v>1</c:v>
                </c:pt>
                <c:pt idx="63000">
                  <c:v>1</c:v>
                </c:pt>
                <c:pt idx="63001">
                  <c:v>1</c:v>
                </c:pt>
                <c:pt idx="63002">
                  <c:v>1</c:v>
                </c:pt>
                <c:pt idx="63003">
                  <c:v>1</c:v>
                </c:pt>
                <c:pt idx="63004">
                  <c:v>1</c:v>
                </c:pt>
                <c:pt idx="63005">
                  <c:v>1</c:v>
                </c:pt>
                <c:pt idx="63006">
                  <c:v>1</c:v>
                </c:pt>
                <c:pt idx="63007">
                  <c:v>1</c:v>
                </c:pt>
                <c:pt idx="63008">
                  <c:v>1</c:v>
                </c:pt>
                <c:pt idx="63009">
                  <c:v>1</c:v>
                </c:pt>
                <c:pt idx="63010">
                  <c:v>1</c:v>
                </c:pt>
                <c:pt idx="63011">
                  <c:v>1</c:v>
                </c:pt>
                <c:pt idx="63012">
                  <c:v>1</c:v>
                </c:pt>
                <c:pt idx="63013">
                  <c:v>1</c:v>
                </c:pt>
                <c:pt idx="63014">
                  <c:v>1</c:v>
                </c:pt>
                <c:pt idx="63015">
                  <c:v>1</c:v>
                </c:pt>
                <c:pt idx="63016">
                  <c:v>1</c:v>
                </c:pt>
                <c:pt idx="63017">
                  <c:v>1</c:v>
                </c:pt>
                <c:pt idx="63018">
                  <c:v>1</c:v>
                </c:pt>
                <c:pt idx="63019">
                  <c:v>1</c:v>
                </c:pt>
                <c:pt idx="63020">
                  <c:v>1</c:v>
                </c:pt>
                <c:pt idx="63021">
                  <c:v>1</c:v>
                </c:pt>
                <c:pt idx="63022">
                  <c:v>1</c:v>
                </c:pt>
                <c:pt idx="63023">
                  <c:v>1</c:v>
                </c:pt>
                <c:pt idx="63024">
                  <c:v>1</c:v>
                </c:pt>
                <c:pt idx="63025">
                  <c:v>1</c:v>
                </c:pt>
                <c:pt idx="63026">
                  <c:v>1</c:v>
                </c:pt>
                <c:pt idx="63027">
                  <c:v>1</c:v>
                </c:pt>
                <c:pt idx="63028">
                  <c:v>1</c:v>
                </c:pt>
                <c:pt idx="63029">
                  <c:v>1</c:v>
                </c:pt>
                <c:pt idx="63030">
                  <c:v>1</c:v>
                </c:pt>
                <c:pt idx="63031">
                  <c:v>1</c:v>
                </c:pt>
                <c:pt idx="63032">
                  <c:v>1</c:v>
                </c:pt>
                <c:pt idx="63033">
                  <c:v>1</c:v>
                </c:pt>
                <c:pt idx="63034">
                  <c:v>1</c:v>
                </c:pt>
                <c:pt idx="63035">
                  <c:v>1</c:v>
                </c:pt>
                <c:pt idx="63036">
                  <c:v>1</c:v>
                </c:pt>
                <c:pt idx="63037">
                  <c:v>1</c:v>
                </c:pt>
                <c:pt idx="63038">
                  <c:v>1</c:v>
                </c:pt>
                <c:pt idx="63039">
                  <c:v>1</c:v>
                </c:pt>
                <c:pt idx="63040">
                  <c:v>1</c:v>
                </c:pt>
                <c:pt idx="63041">
                  <c:v>1</c:v>
                </c:pt>
                <c:pt idx="63042">
                  <c:v>1</c:v>
                </c:pt>
                <c:pt idx="63043">
                  <c:v>1</c:v>
                </c:pt>
                <c:pt idx="63044">
                  <c:v>1</c:v>
                </c:pt>
                <c:pt idx="63045">
                  <c:v>1</c:v>
                </c:pt>
                <c:pt idx="63046">
                  <c:v>1</c:v>
                </c:pt>
                <c:pt idx="63047">
                  <c:v>1</c:v>
                </c:pt>
                <c:pt idx="63048">
                  <c:v>1</c:v>
                </c:pt>
                <c:pt idx="63049">
                  <c:v>1</c:v>
                </c:pt>
                <c:pt idx="63050">
                  <c:v>1</c:v>
                </c:pt>
                <c:pt idx="63051">
                  <c:v>1</c:v>
                </c:pt>
                <c:pt idx="63052">
                  <c:v>1</c:v>
                </c:pt>
                <c:pt idx="63053">
                  <c:v>1</c:v>
                </c:pt>
                <c:pt idx="63054">
                  <c:v>1</c:v>
                </c:pt>
                <c:pt idx="63055">
                  <c:v>1</c:v>
                </c:pt>
                <c:pt idx="63056">
                  <c:v>1</c:v>
                </c:pt>
                <c:pt idx="63057">
                  <c:v>1</c:v>
                </c:pt>
                <c:pt idx="63058">
                  <c:v>1</c:v>
                </c:pt>
                <c:pt idx="63059">
                  <c:v>1</c:v>
                </c:pt>
                <c:pt idx="63060">
                  <c:v>1</c:v>
                </c:pt>
                <c:pt idx="63061">
                  <c:v>1</c:v>
                </c:pt>
                <c:pt idx="63062">
                  <c:v>1</c:v>
                </c:pt>
                <c:pt idx="63063">
                  <c:v>1</c:v>
                </c:pt>
                <c:pt idx="63064">
                  <c:v>1</c:v>
                </c:pt>
                <c:pt idx="63065">
                  <c:v>1</c:v>
                </c:pt>
                <c:pt idx="63066">
                  <c:v>1</c:v>
                </c:pt>
                <c:pt idx="63067">
                  <c:v>1</c:v>
                </c:pt>
                <c:pt idx="63068">
                  <c:v>1</c:v>
                </c:pt>
                <c:pt idx="63069">
                  <c:v>1</c:v>
                </c:pt>
                <c:pt idx="63070">
                  <c:v>1</c:v>
                </c:pt>
                <c:pt idx="63071">
                  <c:v>1</c:v>
                </c:pt>
                <c:pt idx="63072">
                  <c:v>1</c:v>
                </c:pt>
                <c:pt idx="63073">
                  <c:v>1</c:v>
                </c:pt>
                <c:pt idx="63074">
                  <c:v>1</c:v>
                </c:pt>
                <c:pt idx="63075">
                  <c:v>1</c:v>
                </c:pt>
                <c:pt idx="63076">
                  <c:v>1</c:v>
                </c:pt>
                <c:pt idx="63077">
                  <c:v>1</c:v>
                </c:pt>
                <c:pt idx="63078">
                  <c:v>1</c:v>
                </c:pt>
                <c:pt idx="63079">
                  <c:v>1</c:v>
                </c:pt>
                <c:pt idx="63080">
                  <c:v>1</c:v>
                </c:pt>
                <c:pt idx="63081">
                  <c:v>1</c:v>
                </c:pt>
                <c:pt idx="63082">
                  <c:v>1</c:v>
                </c:pt>
                <c:pt idx="63083">
                  <c:v>1</c:v>
                </c:pt>
                <c:pt idx="63084">
                  <c:v>1</c:v>
                </c:pt>
                <c:pt idx="63085">
                  <c:v>1</c:v>
                </c:pt>
                <c:pt idx="63086">
                  <c:v>1</c:v>
                </c:pt>
                <c:pt idx="63087">
                  <c:v>1</c:v>
                </c:pt>
                <c:pt idx="63088">
                  <c:v>1</c:v>
                </c:pt>
                <c:pt idx="63089">
                  <c:v>1</c:v>
                </c:pt>
                <c:pt idx="63090">
                  <c:v>1</c:v>
                </c:pt>
                <c:pt idx="63091">
                  <c:v>1</c:v>
                </c:pt>
                <c:pt idx="63092">
                  <c:v>1</c:v>
                </c:pt>
                <c:pt idx="63093">
                  <c:v>1</c:v>
                </c:pt>
                <c:pt idx="63094">
                  <c:v>1</c:v>
                </c:pt>
                <c:pt idx="63095">
                  <c:v>1</c:v>
                </c:pt>
                <c:pt idx="63096">
                  <c:v>1</c:v>
                </c:pt>
                <c:pt idx="63097">
                  <c:v>1</c:v>
                </c:pt>
                <c:pt idx="63098">
                  <c:v>1</c:v>
                </c:pt>
                <c:pt idx="63099">
                  <c:v>1</c:v>
                </c:pt>
                <c:pt idx="63100">
                  <c:v>1</c:v>
                </c:pt>
                <c:pt idx="63101">
                  <c:v>1</c:v>
                </c:pt>
                <c:pt idx="63102">
                  <c:v>1</c:v>
                </c:pt>
                <c:pt idx="63103">
                  <c:v>1</c:v>
                </c:pt>
                <c:pt idx="63104">
                  <c:v>1</c:v>
                </c:pt>
                <c:pt idx="63105">
                  <c:v>1</c:v>
                </c:pt>
                <c:pt idx="63106">
                  <c:v>1</c:v>
                </c:pt>
                <c:pt idx="63107">
                  <c:v>1</c:v>
                </c:pt>
                <c:pt idx="63108">
                  <c:v>1</c:v>
                </c:pt>
                <c:pt idx="63109">
                  <c:v>1</c:v>
                </c:pt>
                <c:pt idx="63110">
                  <c:v>1</c:v>
                </c:pt>
                <c:pt idx="63111">
                  <c:v>1</c:v>
                </c:pt>
                <c:pt idx="63112">
                  <c:v>1</c:v>
                </c:pt>
                <c:pt idx="63113">
                  <c:v>1</c:v>
                </c:pt>
                <c:pt idx="63114">
                  <c:v>1</c:v>
                </c:pt>
                <c:pt idx="63115">
                  <c:v>1</c:v>
                </c:pt>
                <c:pt idx="63116">
                  <c:v>1</c:v>
                </c:pt>
                <c:pt idx="63117">
                  <c:v>1</c:v>
                </c:pt>
                <c:pt idx="63118">
                  <c:v>1</c:v>
                </c:pt>
                <c:pt idx="63119">
                  <c:v>1</c:v>
                </c:pt>
                <c:pt idx="63120">
                  <c:v>1</c:v>
                </c:pt>
                <c:pt idx="63121">
                  <c:v>1</c:v>
                </c:pt>
                <c:pt idx="63122">
                  <c:v>1</c:v>
                </c:pt>
                <c:pt idx="63123">
                  <c:v>1</c:v>
                </c:pt>
                <c:pt idx="63124">
                  <c:v>1</c:v>
                </c:pt>
                <c:pt idx="63125">
                  <c:v>1</c:v>
                </c:pt>
                <c:pt idx="63126">
                  <c:v>1</c:v>
                </c:pt>
                <c:pt idx="63127">
                  <c:v>1</c:v>
                </c:pt>
                <c:pt idx="63128">
                  <c:v>1</c:v>
                </c:pt>
                <c:pt idx="63129">
                  <c:v>1</c:v>
                </c:pt>
                <c:pt idx="63130">
                  <c:v>1</c:v>
                </c:pt>
                <c:pt idx="63131">
                  <c:v>1</c:v>
                </c:pt>
                <c:pt idx="63132">
                  <c:v>1</c:v>
                </c:pt>
                <c:pt idx="63133">
                  <c:v>1</c:v>
                </c:pt>
                <c:pt idx="63134">
                  <c:v>1</c:v>
                </c:pt>
                <c:pt idx="63135">
                  <c:v>1</c:v>
                </c:pt>
                <c:pt idx="63136">
                  <c:v>1</c:v>
                </c:pt>
                <c:pt idx="63137">
                  <c:v>1</c:v>
                </c:pt>
                <c:pt idx="63138">
                  <c:v>1</c:v>
                </c:pt>
                <c:pt idx="63139">
                  <c:v>1</c:v>
                </c:pt>
                <c:pt idx="63140">
                  <c:v>1</c:v>
                </c:pt>
                <c:pt idx="63141">
                  <c:v>1</c:v>
                </c:pt>
                <c:pt idx="63142">
                  <c:v>1</c:v>
                </c:pt>
                <c:pt idx="63143">
                  <c:v>1</c:v>
                </c:pt>
                <c:pt idx="63144">
                  <c:v>1</c:v>
                </c:pt>
                <c:pt idx="63145">
                  <c:v>1</c:v>
                </c:pt>
                <c:pt idx="63146">
                  <c:v>1</c:v>
                </c:pt>
                <c:pt idx="63147">
                  <c:v>1</c:v>
                </c:pt>
                <c:pt idx="63148">
                  <c:v>1</c:v>
                </c:pt>
                <c:pt idx="63149">
                  <c:v>1</c:v>
                </c:pt>
                <c:pt idx="63150">
                  <c:v>1</c:v>
                </c:pt>
                <c:pt idx="63151">
                  <c:v>1</c:v>
                </c:pt>
                <c:pt idx="63152">
                  <c:v>1</c:v>
                </c:pt>
                <c:pt idx="63153">
                  <c:v>1</c:v>
                </c:pt>
                <c:pt idx="63154">
                  <c:v>1</c:v>
                </c:pt>
                <c:pt idx="63155">
                  <c:v>1</c:v>
                </c:pt>
                <c:pt idx="63156">
                  <c:v>0.875</c:v>
                </c:pt>
                <c:pt idx="63157">
                  <c:v>1</c:v>
                </c:pt>
                <c:pt idx="63158">
                  <c:v>1</c:v>
                </c:pt>
                <c:pt idx="63159">
                  <c:v>1</c:v>
                </c:pt>
                <c:pt idx="63160">
                  <c:v>1</c:v>
                </c:pt>
                <c:pt idx="63161">
                  <c:v>0.875</c:v>
                </c:pt>
                <c:pt idx="63162">
                  <c:v>1</c:v>
                </c:pt>
                <c:pt idx="63163">
                  <c:v>1</c:v>
                </c:pt>
                <c:pt idx="63164">
                  <c:v>1</c:v>
                </c:pt>
                <c:pt idx="63165">
                  <c:v>1</c:v>
                </c:pt>
                <c:pt idx="63166">
                  <c:v>1</c:v>
                </c:pt>
                <c:pt idx="63167">
                  <c:v>1</c:v>
                </c:pt>
                <c:pt idx="63168">
                  <c:v>1</c:v>
                </c:pt>
                <c:pt idx="63169">
                  <c:v>1</c:v>
                </c:pt>
                <c:pt idx="63170">
                  <c:v>1</c:v>
                </c:pt>
                <c:pt idx="63171">
                  <c:v>1</c:v>
                </c:pt>
                <c:pt idx="63172">
                  <c:v>1</c:v>
                </c:pt>
                <c:pt idx="63173">
                  <c:v>1</c:v>
                </c:pt>
                <c:pt idx="63174">
                  <c:v>1</c:v>
                </c:pt>
                <c:pt idx="63175">
                  <c:v>1</c:v>
                </c:pt>
                <c:pt idx="63176">
                  <c:v>1</c:v>
                </c:pt>
                <c:pt idx="63177">
                  <c:v>1</c:v>
                </c:pt>
                <c:pt idx="63178">
                  <c:v>1</c:v>
                </c:pt>
                <c:pt idx="63179">
                  <c:v>1</c:v>
                </c:pt>
                <c:pt idx="63180">
                  <c:v>1</c:v>
                </c:pt>
                <c:pt idx="63181">
                  <c:v>1</c:v>
                </c:pt>
                <c:pt idx="63182">
                  <c:v>1</c:v>
                </c:pt>
                <c:pt idx="63183">
                  <c:v>1</c:v>
                </c:pt>
                <c:pt idx="63184">
                  <c:v>1</c:v>
                </c:pt>
                <c:pt idx="63185">
                  <c:v>1</c:v>
                </c:pt>
                <c:pt idx="63186">
                  <c:v>1</c:v>
                </c:pt>
                <c:pt idx="63187">
                  <c:v>1</c:v>
                </c:pt>
                <c:pt idx="63188">
                  <c:v>1</c:v>
                </c:pt>
                <c:pt idx="63189">
                  <c:v>1</c:v>
                </c:pt>
                <c:pt idx="63190">
                  <c:v>1</c:v>
                </c:pt>
                <c:pt idx="63191">
                  <c:v>1</c:v>
                </c:pt>
                <c:pt idx="63192">
                  <c:v>1</c:v>
                </c:pt>
                <c:pt idx="63193">
                  <c:v>1</c:v>
                </c:pt>
                <c:pt idx="63194">
                  <c:v>1</c:v>
                </c:pt>
                <c:pt idx="63195">
                  <c:v>1</c:v>
                </c:pt>
                <c:pt idx="63196">
                  <c:v>1</c:v>
                </c:pt>
                <c:pt idx="63197">
                  <c:v>1</c:v>
                </c:pt>
                <c:pt idx="63198">
                  <c:v>1</c:v>
                </c:pt>
                <c:pt idx="63199">
                  <c:v>1</c:v>
                </c:pt>
                <c:pt idx="63200">
                  <c:v>1</c:v>
                </c:pt>
                <c:pt idx="63201">
                  <c:v>1</c:v>
                </c:pt>
                <c:pt idx="63202">
                  <c:v>1</c:v>
                </c:pt>
                <c:pt idx="63203">
                  <c:v>1</c:v>
                </c:pt>
                <c:pt idx="63204">
                  <c:v>1</c:v>
                </c:pt>
                <c:pt idx="63205">
                  <c:v>1</c:v>
                </c:pt>
                <c:pt idx="63206">
                  <c:v>1</c:v>
                </c:pt>
                <c:pt idx="63207">
                  <c:v>1</c:v>
                </c:pt>
                <c:pt idx="63208">
                  <c:v>1</c:v>
                </c:pt>
                <c:pt idx="63209">
                  <c:v>1</c:v>
                </c:pt>
                <c:pt idx="63210">
                  <c:v>1</c:v>
                </c:pt>
                <c:pt idx="63211">
                  <c:v>1</c:v>
                </c:pt>
                <c:pt idx="63212">
                  <c:v>1</c:v>
                </c:pt>
                <c:pt idx="63213">
                  <c:v>1</c:v>
                </c:pt>
                <c:pt idx="63214">
                  <c:v>1</c:v>
                </c:pt>
                <c:pt idx="63215">
                  <c:v>1</c:v>
                </c:pt>
                <c:pt idx="63216">
                  <c:v>1</c:v>
                </c:pt>
                <c:pt idx="63217">
                  <c:v>1</c:v>
                </c:pt>
                <c:pt idx="63218">
                  <c:v>1</c:v>
                </c:pt>
                <c:pt idx="63219">
                  <c:v>1</c:v>
                </c:pt>
                <c:pt idx="63220">
                  <c:v>1</c:v>
                </c:pt>
                <c:pt idx="63221">
                  <c:v>1</c:v>
                </c:pt>
                <c:pt idx="63222">
                  <c:v>1</c:v>
                </c:pt>
                <c:pt idx="63223">
                  <c:v>1</c:v>
                </c:pt>
                <c:pt idx="63224">
                  <c:v>1</c:v>
                </c:pt>
                <c:pt idx="63225">
                  <c:v>1</c:v>
                </c:pt>
                <c:pt idx="63226">
                  <c:v>1</c:v>
                </c:pt>
                <c:pt idx="63227">
                  <c:v>1</c:v>
                </c:pt>
                <c:pt idx="63228">
                  <c:v>1</c:v>
                </c:pt>
                <c:pt idx="63229">
                  <c:v>1</c:v>
                </c:pt>
                <c:pt idx="63230">
                  <c:v>1</c:v>
                </c:pt>
                <c:pt idx="63231">
                  <c:v>1</c:v>
                </c:pt>
                <c:pt idx="63232">
                  <c:v>1</c:v>
                </c:pt>
                <c:pt idx="63233">
                  <c:v>1</c:v>
                </c:pt>
                <c:pt idx="63234">
                  <c:v>1</c:v>
                </c:pt>
                <c:pt idx="63235">
                  <c:v>1</c:v>
                </c:pt>
                <c:pt idx="63236">
                  <c:v>1</c:v>
                </c:pt>
                <c:pt idx="63237">
                  <c:v>1</c:v>
                </c:pt>
                <c:pt idx="63238">
                  <c:v>1</c:v>
                </c:pt>
                <c:pt idx="63239">
                  <c:v>1</c:v>
                </c:pt>
                <c:pt idx="63240">
                  <c:v>1</c:v>
                </c:pt>
                <c:pt idx="63241">
                  <c:v>1</c:v>
                </c:pt>
                <c:pt idx="63242">
                  <c:v>1</c:v>
                </c:pt>
                <c:pt idx="63243">
                  <c:v>1</c:v>
                </c:pt>
                <c:pt idx="63244">
                  <c:v>1</c:v>
                </c:pt>
                <c:pt idx="63245">
                  <c:v>1</c:v>
                </c:pt>
                <c:pt idx="63246">
                  <c:v>1</c:v>
                </c:pt>
                <c:pt idx="63247">
                  <c:v>1</c:v>
                </c:pt>
                <c:pt idx="63248">
                  <c:v>1</c:v>
                </c:pt>
                <c:pt idx="63249">
                  <c:v>1</c:v>
                </c:pt>
                <c:pt idx="63250">
                  <c:v>1</c:v>
                </c:pt>
                <c:pt idx="63251">
                  <c:v>1</c:v>
                </c:pt>
                <c:pt idx="63252">
                  <c:v>1</c:v>
                </c:pt>
                <c:pt idx="63253">
                  <c:v>1</c:v>
                </c:pt>
                <c:pt idx="63254">
                  <c:v>1</c:v>
                </c:pt>
                <c:pt idx="63255">
                  <c:v>1</c:v>
                </c:pt>
                <c:pt idx="63256">
                  <c:v>1</c:v>
                </c:pt>
                <c:pt idx="63257">
                  <c:v>1</c:v>
                </c:pt>
                <c:pt idx="63258">
                  <c:v>1</c:v>
                </c:pt>
                <c:pt idx="63259">
                  <c:v>1</c:v>
                </c:pt>
                <c:pt idx="63260">
                  <c:v>0.125</c:v>
                </c:pt>
                <c:pt idx="63261">
                  <c:v>1</c:v>
                </c:pt>
                <c:pt idx="63262">
                  <c:v>1</c:v>
                </c:pt>
                <c:pt idx="63263">
                  <c:v>1</c:v>
                </c:pt>
                <c:pt idx="63264">
                  <c:v>1</c:v>
                </c:pt>
                <c:pt idx="63265">
                  <c:v>1</c:v>
                </c:pt>
                <c:pt idx="63266">
                  <c:v>1</c:v>
                </c:pt>
                <c:pt idx="63267">
                  <c:v>1</c:v>
                </c:pt>
                <c:pt idx="63268">
                  <c:v>1</c:v>
                </c:pt>
                <c:pt idx="63269">
                  <c:v>1</c:v>
                </c:pt>
                <c:pt idx="63270">
                  <c:v>1</c:v>
                </c:pt>
                <c:pt idx="63271">
                  <c:v>1</c:v>
                </c:pt>
                <c:pt idx="63272">
                  <c:v>1</c:v>
                </c:pt>
                <c:pt idx="63273">
                  <c:v>1</c:v>
                </c:pt>
                <c:pt idx="63274">
                  <c:v>1</c:v>
                </c:pt>
                <c:pt idx="63275">
                  <c:v>1</c:v>
                </c:pt>
                <c:pt idx="63276">
                  <c:v>1</c:v>
                </c:pt>
                <c:pt idx="63277">
                  <c:v>1</c:v>
                </c:pt>
                <c:pt idx="63278">
                  <c:v>1</c:v>
                </c:pt>
                <c:pt idx="63279">
                  <c:v>1</c:v>
                </c:pt>
                <c:pt idx="63280">
                  <c:v>1</c:v>
                </c:pt>
                <c:pt idx="63281">
                  <c:v>1</c:v>
                </c:pt>
                <c:pt idx="63282">
                  <c:v>1</c:v>
                </c:pt>
                <c:pt idx="63283">
                  <c:v>1</c:v>
                </c:pt>
                <c:pt idx="63284">
                  <c:v>1</c:v>
                </c:pt>
                <c:pt idx="63285">
                  <c:v>1</c:v>
                </c:pt>
                <c:pt idx="63286">
                  <c:v>1</c:v>
                </c:pt>
                <c:pt idx="63287">
                  <c:v>1</c:v>
                </c:pt>
                <c:pt idx="63288">
                  <c:v>1</c:v>
                </c:pt>
                <c:pt idx="63289">
                  <c:v>1</c:v>
                </c:pt>
                <c:pt idx="63290">
                  <c:v>1</c:v>
                </c:pt>
                <c:pt idx="63291">
                  <c:v>1</c:v>
                </c:pt>
                <c:pt idx="63292">
                  <c:v>1</c:v>
                </c:pt>
                <c:pt idx="63293">
                  <c:v>1</c:v>
                </c:pt>
                <c:pt idx="63294">
                  <c:v>1</c:v>
                </c:pt>
                <c:pt idx="63295">
                  <c:v>1</c:v>
                </c:pt>
                <c:pt idx="63296">
                  <c:v>1</c:v>
                </c:pt>
                <c:pt idx="63297">
                  <c:v>1</c:v>
                </c:pt>
                <c:pt idx="63298">
                  <c:v>1</c:v>
                </c:pt>
                <c:pt idx="63299">
                  <c:v>1</c:v>
                </c:pt>
                <c:pt idx="63300">
                  <c:v>1</c:v>
                </c:pt>
                <c:pt idx="63301">
                  <c:v>1</c:v>
                </c:pt>
                <c:pt idx="63302">
                  <c:v>1</c:v>
                </c:pt>
                <c:pt idx="63303">
                  <c:v>1</c:v>
                </c:pt>
                <c:pt idx="63304">
                  <c:v>1</c:v>
                </c:pt>
                <c:pt idx="63305">
                  <c:v>1</c:v>
                </c:pt>
                <c:pt idx="63306">
                  <c:v>1</c:v>
                </c:pt>
                <c:pt idx="63307">
                  <c:v>1</c:v>
                </c:pt>
                <c:pt idx="63308">
                  <c:v>1</c:v>
                </c:pt>
                <c:pt idx="63309">
                  <c:v>1</c:v>
                </c:pt>
                <c:pt idx="63310">
                  <c:v>1</c:v>
                </c:pt>
                <c:pt idx="63311">
                  <c:v>1</c:v>
                </c:pt>
                <c:pt idx="63312">
                  <c:v>1</c:v>
                </c:pt>
                <c:pt idx="63313">
                  <c:v>1</c:v>
                </c:pt>
                <c:pt idx="63314">
                  <c:v>1</c:v>
                </c:pt>
                <c:pt idx="63315">
                  <c:v>1</c:v>
                </c:pt>
                <c:pt idx="63316">
                  <c:v>1</c:v>
                </c:pt>
                <c:pt idx="63317">
                  <c:v>1</c:v>
                </c:pt>
                <c:pt idx="63318">
                  <c:v>1</c:v>
                </c:pt>
                <c:pt idx="63319">
                  <c:v>1</c:v>
                </c:pt>
                <c:pt idx="63320">
                  <c:v>1</c:v>
                </c:pt>
                <c:pt idx="63321">
                  <c:v>1</c:v>
                </c:pt>
                <c:pt idx="63322">
                  <c:v>1</c:v>
                </c:pt>
                <c:pt idx="63323">
                  <c:v>1</c:v>
                </c:pt>
                <c:pt idx="63324">
                  <c:v>1</c:v>
                </c:pt>
                <c:pt idx="63325">
                  <c:v>1</c:v>
                </c:pt>
                <c:pt idx="63326">
                  <c:v>1</c:v>
                </c:pt>
                <c:pt idx="63327">
                  <c:v>1</c:v>
                </c:pt>
                <c:pt idx="63328">
                  <c:v>1</c:v>
                </c:pt>
                <c:pt idx="63329">
                  <c:v>1</c:v>
                </c:pt>
                <c:pt idx="63330">
                  <c:v>1</c:v>
                </c:pt>
                <c:pt idx="63331">
                  <c:v>1</c:v>
                </c:pt>
                <c:pt idx="63332">
                  <c:v>1</c:v>
                </c:pt>
                <c:pt idx="63333">
                  <c:v>1</c:v>
                </c:pt>
                <c:pt idx="63334">
                  <c:v>1</c:v>
                </c:pt>
                <c:pt idx="63335">
                  <c:v>1</c:v>
                </c:pt>
                <c:pt idx="63336">
                  <c:v>1</c:v>
                </c:pt>
                <c:pt idx="63337">
                  <c:v>1</c:v>
                </c:pt>
                <c:pt idx="63338">
                  <c:v>1</c:v>
                </c:pt>
                <c:pt idx="63339">
                  <c:v>1</c:v>
                </c:pt>
                <c:pt idx="63340">
                  <c:v>1</c:v>
                </c:pt>
                <c:pt idx="63341">
                  <c:v>1</c:v>
                </c:pt>
                <c:pt idx="63342">
                  <c:v>1</c:v>
                </c:pt>
                <c:pt idx="63343">
                  <c:v>1</c:v>
                </c:pt>
                <c:pt idx="63344">
                  <c:v>1</c:v>
                </c:pt>
                <c:pt idx="63345">
                  <c:v>1</c:v>
                </c:pt>
                <c:pt idx="63346">
                  <c:v>1</c:v>
                </c:pt>
                <c:pt idx="63347">
                  <c:v>1</c:v>
                </c:pt>
                <c:pt idx="63348">
                  <c:v>0.625</c:v>
                </c:pt>
                <c:pt idx="63349">
                  <c:v>1</c:v>
                </c:pt>
                <c:pt idx="63350">
                  <c:v>1</c:v>
                </c:pt>
                <c:pt idx="63351">
                  <c:v>1</c:v>
                </c:pt>
                <c:pt idx="63352">
                  <c:v>1</c:v>
                </c:pt>
                <c:pt idx="63353">
                  <c:v>1</c:v>
                </c:pt>
                <c:pt idx="63354">
                  <c:v>1</c:v>
                </c:pt>
                <c:pt idx="63355">
                  <c:v>1</c:v>
                </c:pt>
                <c:pt idx="63356">
                  <c:v>1</c:v>
                </c:pt>
                <c:pt idx="63357">
                  <c:v>1</c:v>
                </c:pt>
                <c:pt idx="63358">
                  <c:v>1</c:v>
                </c:pt>
                <c:pt idx="63359">
                  <c:v>1</c:v>
                </c:pt>
                <c:pt idx="63360">
                  <c:v>1</c:v>
                </c:pt>
                <c:pt idx="63361">
                  <c:v>1</c:v>
                </c:pt>
                <c:pt idx="63362">
                  <c:v>1</c:v>
                </c:pt>
                <c:pt idx="63363">
                  <c:v>1</c:v>
                </c:pt>
                <c:pt idx="63364">
                  <c:v>1</c:v>
                </c:pt>
                <c:pt idx="63365">
                  <c:v>1</c:v>
                </c:pt>
                <c:pt idx="63366">
                  <c:v>1</c:v>
                </c:pt>
                <c:pt idx="63367">
                  <c:v>1</c:v>
                </c:pt>
                <c:pt idx="63368">
                  <c:v>1</c:v>
                </c:pt>
                <c:pt idx="63369">
                  <c:v>1</c:v>
                </c:pt>
                <c:pt idx="63370">
                  <c:v>1</c:v>
                </c:pt>
                <c:pt idx="63371">
                  <c:v>1</c:v>
                </c:pt>
                <c:pt idx="63372">
                  <c:v>1</c:v>
                </c:pt>
                <c:pt idx="63373">
                  <c:v>1</c:v>
                </c:pt>
                <c:pt idx="63374">
                  <c:v>1</c:v>
                </c:pt>
                <c:pt idx="63375">
                  <c:v>1</c:v>
                </c:pt>
                <c:pt idx="63376">
                  <c:v>1</c:v>
                </c:pt>
                <c:pt idx="63377">
                  <c:v>1</c:v>
                </c:pt>
                <c:pt idx="63378">
                  <c:v>1</c:v>
                </c:pt>
                <c:pt idx="63379">
                  <c:v>1</c:v>
                </c:pt>
                <c:pt idx="63380">
                  <c:v>1</c:v>
                </c:pt>
                <c:pt idx="63381">
                  <c:v>1</c:v>
                </c:pt>
                <c:pt idx="63382">
                  <c:v>1</c:v>
                </c:pt>
                <c:pt idx="63383">
                  <c:v>1</c:v>
                </c:pt>
                <c:pt idx="63384">
                  <c:v>1</c:v>
                </c:pt>
                <c:pt idx="63385">
                  <c:v>0.625</c:v>
                </c:pt>
                <c:pt idx="63386">
                  <c:v>1</c:v>
                </c:pt>
                <c:pt idx="63387">
                  <c:v>1</c:v>
                </c:pt>
                <c:pt idx="63388">
                  <c:v>1</c:v>
                </c:pt>
                <c:pt idx="63389">
                  <c:v>1</c:v>
                </c:pt>
                <c:pt idx="63390">
                  <c:v>1</c:v>
                </c:pt>
                <c:pt idx="63391">
                  <c:v>1</c:v>
                </c:pt>
                <c:pt idx="63392">
                  <c:v>1</c:v>
                </c:pt>
                <c:pt idx="63393">
                  <c:v>1</c:v>
                </c:pt>
                <c:pt idx="63394">
                  <c:v>1</c:v>
                </c:pt>
                <c:pt idx="63395">
                  <c:v>1</c:v>
                </c:pt>
                <c:pt idx="63396">
                  <c:v>1</c:v>
                </c:pt>
                <c:pt idx="63397">
                  <c:v>1</c:v>
                </c:pt>
                <c:pt idx="63398">
                  <c:v>1</c:v>
                </c:pt>
                <c:pt idx="63399">
                  <c:v>1</c:v>
                </c:pt>
                <c:pt idx="63400">
                  <c:v>1</c:v>
                </c:pt>
                <c:pt idx="63401">
                  <c:v>1</c:v>
                </c:pt>
                <c:pt idx="63402">
                  <c:v>1</c:v>
                </c:pt>
                <c:pt idx="63403">
                  <c:v>1</c:v>
                </c:pt>
                <c:pt idx="63404">
                  <c:v>1</c:v>
                </c:pt>
                <c:pt idx="63405">
                  <c:v>1</c:v>
                </c:pt>
                <c:pt idx="63406">
                  <c:v>1</c:v>
                </c:pt>
                <c:pt idx="63407">
                  <c:v>1</c:v>
                </c:pt>
                <c:pt idx="63408">
                  <c:v>1</c:v>
                </c:pt>
                <c:pt idx="63409">
                  <c:v>1</c:v>
                </c:pt>
                <c:pt idx="63410">
                  <c:v>1</c:v>
                </c:pt>
                <c:pt idx="63411">
                  <c:v>1</c:v>
                </c:pt>
                <c:pt idx="63412">
                  <c:v>1</c:v>
                </c:pt>
                <c:pt idx="63413">
                  <c:v>1</c:v>
                </c:pt>
                <c:pt idx="63414">
                  <c:v>1</c:v>
                </c:pt>
                <c:pt idx="63415">
                  <c:v>1</c:v>
                </c:pt>
                <c:pt idx="63416">
                  <c:v>1</c:v>
                </c:pt>
                <c:pt idx="63417">
                  <c:v>1</c:v>
                </c:pt>
                <c:pt idx="63418">
                  <c:v>1</c:v>
                </c:pt>
                <c:pt idx="63419">
                  <c:v>1</c:v>
                </c:pt>
                <c:pt idx="63420">
                  <c:v>1</c:v>
                </c:pt>
                <c:pt idx="63421">
                  <c:v>1</c:v>
                </c:pt>
                <c:pt idx="63422">
                  <c:v>1</c:v>
                </c:pt>
                <c:pt idx="63423">
                  <c:v>1</c:v>
                </c:pt>
                <c:pt idx="63424">
                  <c:v>1</c:v>
                </c:pt>
                <c:pt idx="63425">
                  <c:v>1</c:v>
                </c:pt>
                <c:pt idx="63426">
                  <c:v>1</c:v>
                </c:pt>
                <c:pt idx="63427">
                  <c:v>1</c:v>
                </c:pt>
                <c:pt idx="63428">
                  <c:v>1</c:v>
                </c:pt>
                <c:pt idx="63429">
                  <c:v>1</c:v>
                </c:pt>
                <c:pt idx="63430">
                  <c:v>1</c:v>
                </c:pt>
                <c:pt idx="63431">
                  <c:v>1</c:v>
                </c:pt>
                <c:pt idx="63432">
                  <c:v>1</c:v>
                </c:pt>
                <c:pt idx="63433">
                  <c:v>1</c:v>
                </c:pt>
                <c:pt idx="63434">
                  <c:v>1</c:v>
                </c:pt>
                <c:pt idx="63435">
                  <c:v>1</c:v>
                </c:pt>
                <c:pt idx="63436">
                  <c:v>1</c:v>
                </c:pt>
                <c:pt idx="63437">
                  <c:v>1</c:v>
                </c:pt>
                <c:pt idx="63438">
                  <c:v>1</c:v>
                </c:pt>
                <c:pt idx="63439">
                  <c:v>1</c:v>
                </c:pt>
                <c:pt idx="63440">
                  <c:v>1</c:v>
                </c:pt>
                <c:pt idx="63441">
                  <c:v>1</c:v>
                </c:pt>
                <c:pt idx="63442">
                  <c:v>1</c:v>
                </c:pt>
                <c:pt idx="63443">
                  <c:v>1</c:v>
                </c:pt>
                <c:pt idx="63444">
                  <c:v>1</c:v>
                </c:pt>
                <c:pt idx="63445">
                  <c:v>1</c:v>
                </c:pt>
                <c:pt idx="63446">
                  <c:v>1</c:v>
                </c:pt>
                <c:pt idx="63447">
                  <c:v>1</c:v>
                </c:pt>
                <c:pt idx="63448">
                  <c:v>1</c:v>
                </c:pt>
                <c:pt idx="63449">
                  <c:v>1</c:v>
                </c:pt>
                <c:pt idx="63450">
                  <c:v>1</c:v>
                </c:pt>
                <c:pt idx="63451">
                  <c:v>1</c:v>
                </c:pt>
                <c:pt idx="63452">
                  <c:v>1</c:v>
                </c:pt>
                <c:pt idx="63453">
                  <c:v>1</c:v>
                </c:pt>
                <c:pt idx="63454">
                  <c:v>1</c:v>
                </c:pt>
                <c:pt idx="63455">
                  <c:v>1</c:v>
                </c:pt>
                <c:pt idx="63456">
                  <c:v>1</c:v>
                </c:pt>
                <c:pt idx="63457">
                  <c:v>1</c:v>
                </c:pt>
                <c:pt idx="63458">
                  <c:v>1</c:v>
                </c:pt>
                <c:pt idx="63459">
                  <c:v>1</c:v>
                </c:pt>
                <c:pt idx="63460">
                  <c:v>1</c:v>
                </c:pt>
                <c:pt idx="63461">
                  <c:v>1</c:v>
                </c:pt>
                <c:pt idx="63462">
                  <c:v>1</c:v>
                </c:pt>
                <c:pt idx="63463">
                  <c:v>1</c:v>
                </c:pt>
                <c:pt idx="63464">
                  <c:v>1</c:v>
                </c:pt>
                <c:pt idx="63465">
                  <c:v>1</c:v>
                </c:pt>
                <c:pt idx="63466">
                  <c:v>1</c:v>
                </c:pt>
                <c:pt idx="63467">
                  <c:v>1</c:v>
                </c:pt>
                <c:pt idx="63468">
                  <c:v>1</c:v>
                </c:pt>
                <c:pt idx="63469">
                  <c:v>1</c:v>
                </c:pt>
                <c:pt idx="63470">
                  <c:v>1</c:v>
                </c:pt>
                <c:pt idx="63471">
                  <c:v>1</c:v>
                </c:pt>
                <c:pt idx="63472">
                  <c:v>1</c:v>
                </c:pt>
                <c:pt idx="63473">
                  <c:v>1</c:v>
                </c:pt>
                <c:pt idx="63474">
                  <c:v>1</c:v>
                </c:pt>
                <c:pt idx="63475">
                  <c:v>1</c:v>
                </c:pt>
                <c:pt idx="63476">
                  <c:v>1</c:v>
                </c:pt>
                <c:pt idx="63477">
                  <c:v>1</c:v>
                </c:pt>
                <c:pt idx="63478">
                  <c:v>1</c:v>
                </c:pt>
                <c:pt idx="63479">
                  <c:v>1</c:v>
                </c:pt>
                <c:pt idx="63480">
                  <c:v>1</c:v>
                </c:pt>
                <c:pt idx="63481">
                  <c:v>1</c:v>
                </c:pt>
                <c:pt idx="63482">
                  <c:v>1</c:v>
                </c:pt>
                <c:pt idx="63483">
                  <c:v>1</c:v>
                </c:pt>
                <c:pt idx="63484">
                  <c:v>1</c:v>
                </c:pt>
                <c:pt idx="63485">
                  <c:v>1</c:v>
                </c:pt>
                <c:pt idx="63486">
                  <c:v>1</c:v>
                </c:pt>
                <c:pt idx="63487">
                  <c:v>1</c:v>
                </c:pt>
                <c:pt idx="63488">
                  <c:v>1</c:v>
                </c:pt>
                <c:pt idx="63489">
                  <c:v>1</c:v>
                </c:pt>
                <c:pt idx="63490">
                  <c:v>1</c:v>
                </c:pt>
                <c:pt idx="63491">
                  <c:v>1</c:v>
                </c:pt>
                <c:pt idx="63492">
                  <c:v>1</c:v>
                </c:pt>
                <c:pt idx="63493">
                  <c:v>1</c:v>
                </c:pt>
                <c:pt idx="63494">
                  <c:v>1</c:v>
                </c:pt>
                <c:pt idx="63495">
                  <c:v>1</c:v>
                </c:pt>
                <c:pt idx="63496">
                  <c:v>1</c:v>
                </c:pt>
                <c:pt idx="63497">
                  <c:v>1</c:v>
                </c:pt>
                <c:pt idx="63498">
                  <c:v>1</c:v>
                </c:pt>
                <c:pt idx="63499">
                  <c:v>1</c:v>
                </c:pt>
                <c:pt idx="63500">
                  <c:v>1</c:v>
                </c:pt>
                <c:pt idx="63501">
                  <c:v>1</c:v>
                </c:pt>
                <c:pt idx="63502">
                  <c:v>1</c:v>
                </c:pt>
                <c:pt idx="63503">
                  <c:v>1</c:v>
                </c:pt>
                <c:pt idx="63504">
                  <c:v>1</c:v>
                </c:pt>
                <c:pt idx="63505">
                  <c:v>1</c:v>
                </c:pt>
                <c:pt idx="63506">
                  <c:v>1</c:v>
                </c:pt>
                <c:pt idx="63507">
                  <c:v>1</c:v>
                </c:pt>
                <c:pt idx="63508">
                  <c:v>0.875</c:v>
                </c:pt>
                <c:pt idx="63509">
                  <c:v>1</c:v>
                </c:pt>
                <c:pt idx="63510">
                  <c:v>1</c:v>
                </c:pt>
                <c:pt idx="63511">
                  <c:v>1</c:v>
                </c:pt>
                <c:pt idx="63512">
                  <c:v>1</c:v>
                </c:pt>
                <c:pt idx="63513">
                  <c:v>1</c:v>
                </c:pt>
                <c:pt idx="63514">
                  <c:v>1</c:v>
                </c:pt>
                <c:pt idx="63515">
                  <c:v>1</c:v>
                </c:pt>
                <c:pt idx="63516">
                  <c:v>1</c:v>
                </c:pt>
                <c:pt idx="63517">
                  <c:v>1</c:v>
                </c:pt>
                <c:pt idx="63518">
                  <c:v>1</c:v>
                </c:pt>
                <c:pt idx="63519">
                  <c:v>1</c:v>
                </c:pt>
                <c:pt idx="63520">
                  <c:v>1</c:v>
                </c:pt>
                <c:pt idx="63521">
                  <c:v>1</c:v>
                </c:pt>
                <c:pt idx="63522">
                  <c:v>1</c:v>
                </c:pt>
                <c:pt idx="63523">
                  <c:v>1</c:v>
                </c:pt>
                <c:pt idx="63524">
                  <c:v>1</c:v>
                </c:pt>
                <c:pt idx="63525">
                  <c:v>1</c:v>
                </c:pt>
                <c:pt idx="63526">
                  <c:v>1</c:v>
                </c:pt>
                <c:pt idx="63527">
                  <c:v>1</c:v>
                </c:pt>
                <c:pt idx="63528">
                  <c:v>1</c:v>
                </c:pt>
                <c:pt idx="63529">
                  <c:v>1</c:v>
                </c:pt>
                <c:pt idx="63530">
                  <c:v>1</c:v>
                </c:pt>
                <c:pt idx="63531">
                  <c:v>1</c:v>
                </c:pt>
                <c:pt idx="63532">
                  <c:v>1</c:v>
                </c:pt>
                <c:pt idx="63533">
                  <c:v>1</c:v>
                </c:pt>
                <c:pt idx="63534">
                  <c:v>1</c:v>
                </c:pt>
                <c:pt idx="63535">
                  <c:v>1</c:v>
                </c:pt>
                <c:pt idx="63536">
                  <c:v>1</c:v>
                </c:pt>
                <c:pt idx="63537">
                  <c:v>1</c:v>
                </c:pt>
                <c:pt idx="63538">
                  <c:v>1</c:v>
                </c:pt>
                <c:pt idx="63539">
                  <c:v>1</c:v>
                </c:pt>
                <c:pt idx="63540">
                  <c:v>1</c:v>
                </c:pt>
                <c:pt idx="63541">
                  <c:v>1</c:v>
                </c:pt>
                <c:pt idx="63542">
                  <c:v>1</c:v>
                </c:pt>
                <c:pt idx="63543">
                  <c:v>1</c:v>
                </c:pt>
                <c:pt idx="63544">
                  <c:v>1</c:v>
                </c:pt>
                <c:pt idx="63545">
                  <c:v>1</c:v>
                </c:pt>
                <c:pt idx="63546">
                  <c:v>1</c:v>
                </c:pt>
                <c:pt idx="63547">
                  <c:v>1</c:v>
                </c:pt>
                <c:pt idx="63548">
                  <c:v>1</c:v>
                </c:pt>
                <c:pt idx="63549">
                  <c:v>1</c:v>
                </c:pt>
                <c:pt idx="63550">
                  <c:v>1</c:v>
                </c:pt>
                <c:pt idx="63551">
                  <c:v>1</c:v>
                </c:pt>
                <c:pt idx="63552">
                  <c:v>1</c:v>
                </c:pt>
                <c:pt idx="63553">
                  <c:v>1</c:v>
                </c:pt>
                <c:pt idx="63554">
                  <c:v>1</c:v>
                </c:pt>
                <c:pt idx="63555">
                  <c:v>1</c:v>
                </c:pt>
                <c:pt idx="63556">
                  <c:v>1</c:v>
                </c:pt>
                <c:pt idx="63557">
                  <c:v>1</c:v>
                </c:pt>
                <c:pt idx="63558">
                  <c:v>1</c:v>
                </c:pt>
                <c:pt idx="63559">
                  <c:v>1</c:v>
                </c:pt>
                <c:pt idx="63560">
                  <c:v>1</c:v>
                </c:pt>
                <c:pt idx="63561">
                  <c:v>1</c:v>
                </c:pt>
                <c:pt idx="63562">
                  <c:v>1</c:v>
                </c:pt>
                <c:pt idx="63563">
                  <c:v>1</c:v>
                </c:pt>
                <c:pt idx="63564">
                  <c:v>1</c:v>
                </c:pt>
                <c:pt idx="63565">
                  <c:v>1</c:v>
                </c:pt>
                <c:pt idx="63566">
                  <c:v>1</c:v>
                </c:pt>
                <c:pt idx="63567">
                  <c:v>1</c:v>
                </c:pt>
                <c:pt idx="63568">
                  <c:v>1</c:v>
                </c:pt>
                <c:pt idx="63569">
                  <c:v>1</c:v>
                </c:pt>
                <c:pt idx="63570">
                  <c:v>1</c:v>
                </c:pt>
                <c:pt idx="63571">
                  <c:v>1</c:v>
                </c:pt>
                <c:pt idx="63572">
                  <c:v>1</c:v>
                </c:pt>
                <c:pt idx="63573">
                  <c:v>1</c:v>
                </c:pt>
                <c:pt idx="63574">
                  <c:v>1</c:v>
                </c:pt>
                <c:pt idx="63575">
                  <c:v>1</c:v>
                </c:pt>
                <c:pt idx="63576">
                  <c:v>1</c:v>
                </c:pt>
                <c:pt idx="63577">
                  <c:v>1</c:v>
                </c:pt>
                <c:pt idx="63578">
                  <c:v>1</c:v>
                </c:pt>
                <c:pt idx="63579">
                  <c:v>1</c:v>
                </c:pt>
                <c:pt idx="63580">
                  <c:v>1</c:v>
                </c:pt>
                <c:pt idx="63581">
                  <c:v>1</c:v>
                </c:pt>
                <c:pt idx="63582">
                  <c:v>1</c:v>
                </c:pt>
                <c:pt idx="63583">
                  <c:v>1</c:v>
                </c:pt>
                <c:pt idx="63584">
                  <c:v>1</c:v>
                </c:pt>
                <c:pt idx="63585">
                  <c:v>1</c:v>
                </c:pt>
                <c:pt idx="63586">
                  <c:v>1</c:v>
                </c:pt>
                <c:pt idx="63587">
                  <c:v>1</c:v>
                </c:pt>
                <c:pt idx="63588">
                  <c:v>1</c:v>
                </c:pt>
                <c:pt idx="63589">
                  <c:v>1</c:v>
                </c:pt>
                <c:pt idx="63590">
                  <c:v>1</c:v>
                </c:pt>
                <c:pt idx="63591">
                  <c:v>1</c:v>
                </c:pt>
                <c:pt idx="63592">
                  <c:v>1</c:v>
                </c:pt>
                <c:pt idx="63593">
                  <c:v>1</c:v>
                </c:pt>
                <c:pt idx="63594">
                  <c:v>1</c:v>
                </c:pt>
                <c:pt idx="63595">
                  <c:v>1</c:v>
                </c:pt>
                <c:pt idx="63596">
                  <c:v>1</c:v>
                </c:pt>
                <c:pt idx="63597">
                  <c:v>1</c:v>
                </c:pt>
                <c:pt idx="63598">
                  <c:v>1</c:v>
                </c:pt>
                <c:pt idx="63599">
                  <c:v>1</c:v>
                </c:pt>
                <c:pt idx="63600">
                  <c:v>1</c:v>
                </c:pt>
                <c:pt idx="63601">
                  <c:v>1</c:v>
                </c:pt>
                <c:pt idx="63602">
                  <c:v>1</c:v>
                </c:pt>
                <c:pt idx="63603">
                  <c:v>1</c:v>
                </c:pt>
                <c:pt idx="63604">
                  <c:v>1</c:v>
                </c:pt>
                <c:pt idx="63605">
                  <c:v>1</c:v>
                </c:pt>
                <c:pt idx="63606">
                  <c:v>1</c:v>
                </c:pt>
                <c:pt idx="63607">
                  <c:v>1</c:v>
                </c:pt>
                <c:pt idx="63608">
                  <c:v>1</c:v>
                </c:pt>
                <c:pt idx="63609">
                  <c:v>1</c:v>
                </c:pt>
                <c:pt idx="63610">
                  <c:v>1</c:v>
                </c:pt>
                <c:pt idx="63611">
                  <c:v>1</c:v>
                </c:pt>
                <c:pt idx="63612">
                  <c:v>1</c:v>
                </c:pt>
                <c:pt idx="63613">
                  <c:v>1</c:v>
                </c:pt>
                <c:pt idx="63614">
                  <c:v>1</c:v>
                </c:pt>
                <c:pt idx="63615">
                  <c:v>1</c:v>
                </c:pt>
                <c:pt idx="63616">
                  <c:v>1</c:v>
                </c:pt>
                <c:pt idx="63617">
                  <c:v>1</c:v>
                </c:pt>
                <c:pt idx="63618">
                  <c:v>1</c:v>
                </c:pt>
                <c:pt idx="63619">
                  <c:v>1</c:v>
                </c:pt>
                <c:pt idx="63620">
                  <c:v>1</c:v>
                </c:pt>
                <c:pt idx="63621">
                  <c:v>1</c:v>
                </c:pt>
                <c:pt idx="63622">
                  <c:v>1</c:v>
                </c:pt>
                <c:pt idx="63623">
                  <c:v>1</c:v>
                </c:pt>
                <c:pt idx="63624">
                  <c:v>1</c:v>
                </c:pt>
                <c:pt idx="63625">
                  <c:v>1</c:v>
                </c:pt>
                <c:pt idx="63626">
                  <c:v>1</c:v>
                </c:pt>
                <c:pt idx="63627">
                  <c:v>1</c:v>
                </c:pt>
                <c:pt idx="63628">
                  <c:v>1</c:v>
                </c:pt>
                <c:pt idx="63629">
                  <c:v>1</c:v>
                </c:pt>
                <c:pt idx="63630">
                  <c:v>1</c:v>
                </c:pt>
                <c:pt idx="63631">
                  <c:v>1</c:v>
                </c:pt>
                <c:pt idx="63632">
                  <c:v>1</c:v>
                </c:pt>
                <c:pt idx="63633">
                  <c:v>1</c:v>
                </c:pt>
                <c:pt idx="63634">
                  <c:v>1</c:v>
                </c:pt>
                <c:pt idx="63635">
                  <c:v>1</c:v>
                </c:pt>
                <c:pt idx="63636">
                  <c:v>1</c:v>
                </c:pt>
                <c:pt idx="63637">
                  <c:v>1</c:v>
                </c:pt>
                <c:pt idx="63638">
                  <c:v>1</c:v>
                </c:pt>
                <c:pt idx="63639">
                  <c:v>1</c:v>
                </c:pt>
                <c:pt idx="63640">
                  <c:v>1</c:v>
                </c:pt>
                <c:pt idx="63641">
                  <c:v>1</c:v>
                </c:pt>
                <c:pt idx="63642">
                  <c:v>1</c:v>
                </c:pt>
                <c:pt idx="63643">
                  <c:v>1</c:v>
                </c:pt>
                <c:pt idx="63644">
                  <c:v>1</c:v>
                </c:pt>
                <c:pt idx="63645">
                  <c:v>1</c:v>
                </c:pt>
                <c:pt idx="63646">
                  <c:v>1</c:v>
                </c:pt>
                <c:pt idx="63647">
                  <c:v>1</c:v>
                </c:pt>
                <c:pt idx="63648">
                  <c:v>1</c:v>
                </c:pt>
                <c:pt idx="63649">
                  <c:v>1</c:v>
                </c:pt>
                <c:pt idx="63650">
                  <c:v>1</c:v>
                </c:pt>
                <c:pt idx="63651">
                  <c:v>1</c:v>
                </c:pt>
                <c:pt idx="63652">
                  <c:v>1</c:v>
                </c:pt>
                <c:pt idx="63653">
                  <c:v>1</c:v>
                </c:pt>
                <c:pt idx="63654">
                  <c:v>1</c:v>
                </c:pt>
                <c:pt idx="63655">
                  <c:v>1</c:v>
                </c:pt>
                <c:pt idx="63656">
                  <c:v>1</c:v>
                </c:pt>
                <c:pt idx="63657">
                  <c:v>1</c:v>
                </c:pt>
                <c:pt idx="63658">
                  <c:v>1</c:v>
                </c:pt>
                <c:pt idx="63659">
                  <c:v>1</c:v>
                </c:pt>
                <c:pt idx="63660">
                  <c:v>1</c:v>
                </c:pt>
                <c:pt idx="63661">
                  <c:v>1</c:v>
                </c:pt>
                <c:pt idx="63662">
                  <c:v>1</c:v>
                </c:pt>
                <c:pt idx="63663">
                  <c:v>1</c:v>
                </c:pt>
                <c:pt idx="63664">
                  <c:v>1</c:v>
                </c:pt>
                <c:pt idx="63665">
                  <c:v>1</c:v>
                </c:pt>
                <c:pt idx="63666">
                  <c:v>1</c:v>
                </c:pt>
                <c:pt idx="63667">
                  <c:v>0.875</c:v>
                </c:pt>
                <c:pt idx="63668">
                  <c:v>1</c:v>
                </c:pt>
                <c:pt idx="63669">
                  <c:v>1</c:v>
                </c:pt>
                <c:pt idx="63670">
                  <c:v>1</c:v>
                </c:pt>
                <c:pt idx="63671">
                  <c:v>1</c:v>
                </c:pt>
                <c:pt idx="63672">
                  <c:v>1</c:v>
                </c:pt>
                <c:pt idx="63673">
                  <c:v>1</c:v>
                </c:pt>
                <c:pt idx="63674">
                  <c:v>1</c:v>
                </c:pt>
                <c:pt idx="63675">
                  <c:v>1</c:v>
                </c:pt>
                <c:pt idx="63676">
                  <c:v>1</c:v>
                </c:pt>
                <c:pt idx="63677">
                  <c:v>1</c:v>
                </c:pt>
                <c:pt idx="63678">
                  <c:v>1</c:v>
                </c:pt>
                <c:pt idx="63679">
                  <c:v>1</c:v>
                </c:pt>
                <c:pt idx="63680">
                  <c:v>1</c:v>
                </c:pt>
                <c:pt idx="63681">
                  <c:v>1</c:v>
                </c:pt>
                <c:pt idx="63682">
                  <c:v>1</c:v>
                </c:pt>
                <c:pt idx="63683">
                  <c:v>1</c:v>
                </c:pt>
                <c:pt idx="63684">
                  <c:v>1</c:v>
                </c:pt>
                <c:pt idx="63685">
                  <c:v>1</c:v>
                </c:pt>
                <c:pt idx="63686">
                  <c:v>1</c:v>
                </c:pt>
                <c:pt idx="63687">
                  <c:v>1</c:v>
                </c:pt>
                <c:pt idx="63688">
                  <c:v>1</c:v>
                </c:pt>
                <c:pt idx="63689">
                  <c:v>1</c:v>
                </c:pt>
                <c:pt idx="63690">
                  <c:v>1</c:v>
                </c:pt>
                <c:pt idx="63691">
                  <c:v>1</c:v>
                </c:pt>
                <c:pt idx="63692">
                  <c:v>1</c:v>
                </c:pt>
                <c:pt idx="63693">
                  <c:v>1</c:v>
                </c:pt>
                <c:pt idx="63694">
                  <c:v>1</c:v>
                </c:pt>
                <c:pt idx="63695">
                  <c:v>1</c:v>
                </c:pt>
                <c:pt idx="63696">
                  <c:v>1</c:v>
                </c:pt>
                <c:pt idx="63697">
                  <c:v>1</c:v>
                </c:pt>
                <c:pt idx="63698">
                  <c:v>1</c:v>
                </c:pt>
                <c:pt idx="63699">
                  <c:v>1</c:v>
                </c:pt>
                <c:pt idx="63700">
                  <c:v>1</c:v>
                </c:pt>
                <c:pt idx="63701">
                  <c:v>1</c:v>
                </c:pt>
                <c:pt idx="63702">
                  <c:v>1</c:v>
                </c:pt>
                <c:pt idx="63703">
                  <c:v>1</c:v>
                </c:pt>
                <c:pt idx="63704">
                  <c:v>1</c:v>
                </c:pt>
                <c:pt idx="63705">
                  <c:v>1</c:v>
                </c:pt>
                <c:pt idx="63706">
                  <c:v>1</c:v>
                </c:pt>
                <c:pt idx="63707">
                  <c:v>1</c:v>
                </c:pt>
                <c:pt idx="63708">
                  <c:v>1</c:v>
                </c:pt>
                <c:pt idx="63709">
                  <c:v>0.875</c:v>
                </c:pt>
                <c:pt idx="63710">
                  <c:v>1</c:v>
                </c:pt>
                <c:pt idx="63711">
                  <c:v>1</c:v>
                </c:pt>
                <c:pt idx="63712">
                  <c:v>1</c:v>
                </c:pt>
                <c:pt idx="63713">
                  <c:v>1</c:v>
                </c:pt>
                <c:pt idx="63714">
                  <c:v>1</c:v>
                </c:pt>
                <c:pt idx="63715">
                  <c:v>1</c:v>
                </c:pt>
                <c:pt idx="63716">
                  <c:v>1</c:v>
                </c:pt>
                <c:pt idx="63717">
                  <c:v>1</c:v>
                </c:pt>
                <c:pt idx="63718">
                  <c:v>1</c:v>
                </c:pt>
                <c:pt idx="63719">
                  <c:v>1</c:v>
                </c:pt>
                <c:pt idx="63720">
                  <c:v>1</c:v>
                </c:pt>
                <c:pt idx="63721">
                  <c:v>1</c:v>
                </c:pt>
                <c:pt idx="63722">
                  <c:v>1</c:v>
                </c:pt>
                <c:pt idx="63723">
                  <c:v>1</c:v>
                </c:pt>
                <c:pt idx="63724">
                  <c:v>1</c:v>
                </c:pt>
                <c:pt idx="63725">
                  <c:v>1</c:v>
                </c:pt>
                <c:pt idx="63726">
                  <c:v>1</c:v>
                </c:pt>
                <c:pt idx="63727">
                  <c:v>1</c:v>
                </c:pt>
                <c:pt idx="63728">
                  <c:v>1</c:v>
                </c:pt>
                <c:pt idx="63729">
                  <c:v>1</c:v>
                </c:pt>
                <c:pt idx="63730">
                  <c:v>1</c:v>
                </c:pt>
                <c:pt idx="63731">
                  <c:v>1</c:v>
                </c:pt>
                <c:pt idx="63732">
                  <c:v>1</c:v>
                </c:pt>
                <c:pt idx="63733">
                  <c:v>1</c:v>
                </c:pt>
                <c:pt idx="63734">
                  <c:v>1</c:v>
                </c:pt>
                <c:pt idx="63735">
                  <c:v>1</c:v>
                </c:pt>
                <c:pt idx="63736">
                  <c:v>1</c:v>
                </c:pt>
                <c:pt idx="63737">
                  <c:v>1</c:v>
                </c:pt>
                <c:pt idx="63738">
                  <c:v>1</c:v>
                </c:pt>
                <c:pt idx="63739">
                  <c:v>1</c:v>
                </c:pt>
                <c:pt idx="63740">
                  <c:v>1</c:v>
                </c:pt>
                <c:pt idx="63741">
                  <c:v>1</c:v>
                </c:pt>
                <c:pt idx="63742">
                  <c:v>1</c:v>
                </c:pt>
                <c:pt idx="63743">
                  <c:v>1</c:v>
                </c:pt>
                <c:pt idx="63744">
                  <c:v>1</c:v>
                </c:pt>
                <c:pt idx="63745">
                  <c:v>1</c:v>
                </c:pt>
                <c:pt idx="63746">
                  <c:v>1</c:v>
                </c:pt>
                <c:pt idx="63747">
                  <c:v>1</c:v>
                </c:pt>
                <c:pt idx="63748">
                  <c:v>1</c:v>
                </c:pt>
                <c:pt idx="63749">
                  <c:v>1</c:v>
                </c:pt>
                <c:pt idx="63750">
                  <c:v>0.625</c:v>
                </c:pt>
                <c:pt idx="63751">
                  <c:v>1</c:v>
                </c:pt>
                <c:pt idx="63752">
                  <c:v>1</c:v>
                </c:pt>
                <c:pt idx="63753">
                  <c:v>1</c:v>
                </c:pt>
                <c:pt idx="63754">
                  <c:v>1</c:v>
                </c:pt>
                <c:pt idx="63755">
                  <c:v>1</c:v>
                </c:pt>
                <c:pt idx="63756">
                  <c:v>1</c:v>
                </c:pt>
                <c:pt idx="63757">
                  <c:v>1</c:v>
                </c:pt>
                <c:pt idx="63758">
                  <c:v>1</c:v>
                </c:pt>
                <c:pt idx="63759">
                  <c:v>1</c:v>
                </c:pt>
                <c:pt idx="63760">
                  <c:v>1</c:v>
                </c:pt>
                <c:pt idx="63761">
                  <c:v>1</c:v>
                </c:pt>
                <c:pt idx="63762">
                  <c:v>1</c:v>
                </c:pt>
                <c:pt idx="63763">
                  <c:v>1</c:v>
                </c:pt>
                <c:pt idx="63764">
                  <c:v>1</c:v>
                </c:pt>
                <c:pt idx="63765">
                  <c:v>1</c:v>
                </c:pt>
                <c:pt idx="63766">
                  <c:v>1</c:v>
                </c:pt>
                <c:pt idx="63767">
                  <c:v>1</c:v>
                </c:pt>
                <c:pt idx="63768">
                  <c:v>1</c:v>
                </c:pt>
                <c:pt idx="63769">
                  <c:v>1</c:v>
                </c:pt>
                <c:pt idx="63770">
                  <c:v>1</c:v>
                </c:pt>
                <c:pt idx="63771">
                  <c:v>1</c:v>
                </c:pt>
                <c:pt idx="63772">
                  <c:v>1</c:v>
                </c:pt>
                <c:pt idx="63773">
                  <c:v>1</c:v>
                </c:pt>
                <c:pt idx="63774">
                  <c:v>1</c:v>
                </c:pt>
                <c:pt idx="63775">
                  <c:v>1</c:v>
                </c:pt>
                <c:pt idx="63776">
                  <c:v>1</c:v>
                </c:pt>
                <c:pt idx="63777">
                  <c:v>1</c:v>
                </c:pt>
                <c:pt idx="63778">
                  <c:v>1</c:v>
                </c:pt>
                <c:pt idx="63779">
                  <c:v>1</c:v>
                </c:pt>
                <c:pt idx="63780">
                  <c:v>1</c:v>
                </c:pt>
                <c:pt idx="63781">
                  <c:v>1</c:v>
                </c:pt>
                <c:pt idx="63782">
                  <c:v>1</c:v>
                </c:pt>
                <c:pt idx="63783">
                  <c:v>1</c:v>
                </c:pt>
                <c:pt idx="63784">
                  <c:v>1</c:v>
                </c:pt>
                <c:pt idx="63785">
                  <c:v>1</c:v>
                </c:pt>
                <c:pt idx="63786">
                  <c:v>1</c:v>
                </c:pt>
                <c:pt idx="63787">
                  <c:v>1</c:v>
                </c:pt>
                <c:pt idx="63788">
                  <c:v>1</c:v>
                </c:pt>
                <c:pt idx="63789">
                  <c:v>1</c:v>
                </c:pt>
                <c:pt idx="63790">
                  <c:v>1</c:v>
                </c:pt>
                <c:pt idx="63791">
                  <c:v>1</c:v>
                </c:pt>
                <c:pt idx="63792">
                  <c:v>1</c:v>
                </c:pt>
                <c:pt idx="63793">
                  <c:v>1</c:v>
                </c:pt>
                <c:pt idx="63794">
                  <c:v>1</c:v>
                </c:pt>
                <c:pt idx="63795">
                  <c:v>1</c:v>
                </c:pt>
                <c:pt idx="63796">
                  <c:v>1</c:v>
                </c:pt>
                <c:pt idx="63797">
                  <c:v>1</c:v>
                </c:pt>
                <c:pt idx="63798">
                  <c:v>1</c:v>
                </c:pt>
                <c:pt idx="63799">
                  <c:v>1</c:v>
                </c:pt>
                <c:pt idx="63800">
                  <c:v>1</c:v>
                </c:pt>
                <c:pt idx="63801">
                  <c:v>1</c:v>
                </c:pt>
                <c:pt idx="63802">
                  <c:v>1</c:v>
                </c:pt>
                <c:pt idx="63803">
                  <c:v>1</c:v>
                </c:pt>
                <c:pt idx="63804">
                  <c:v>1</c:v>
                </c:pt>
                <c:pt idx="63805">
                  <c:v>1</c:v>
                </c:pt>
                <c:pt idx="63806">
                  <c:v>1</c:v>
                </c:pt>
                <c:pt idx="63807">
                  <c:v>1</c:v>
                </c:pt>
                <c:pt idx="63808">
                  <c:v>1</c:v>
                </c:pt>
                <c:pt idx="63809">
                  <c:v>1</c:v>
                </c:pt>
                <c:pt idx="63810">
                  <c:v>1</c:v>
                </c:pt>
                <c:pt idx="63811">
                  <c:v>1</c:v>
                </c:pt>
                <c:pt idx="63812">
                  <c:v>1</c:v>
                </c:pt>
                <c:pt idx="63813">
                  <c:v>1</c:v>
                </c:pt>
                <c:pt idx="63814">
                  <c:v>1</c:v>
                </c:pt>
                <c:pt idx="63815">
                  <c:v>1</c:v>
                </c:pt>
                <c:pt idx="63816">
                  <c:v>1</c:v>
                </c:pt>
                <c:pt idx="63817">
                  <c:v>1</c:v>
                </c:pt>
                <c:pt idx="63818">
                  <c:v>1</c:v>
                </c:pt>
                <c:pt idx="63819">
                  <c:v>1</c:v>
                </c:pt>
                <c:pt idx="63820">
                  <c:v>1</c:v>
                </c:pt>
                <c:pt idx="63821">
                  <c:v>1</c:v>
                </c:pt>
                <c:pt idx="63822">
                  <c:v>1</c:v>
                </c:pt>
                <c:pt idx="63823">
                  <c:v>1</c:v>
                </c:pt>
                <c:pt idx="63824">
                  <c:v>1</c:v>
                </c:pt>
                <c:pt idx="63825">
                  <c:v>1</c:v>
                </c:pt>
                <c:pt idx="63826">
                  <c:v>1</c:v>
                </c:pt>
                <c:pt idx="63827">
                  <c:v>1</c:v>
                </c:pt>
                <c:pt idx="63828">
                  <c:v>1</c:v>
                </c:pt>
                <c:pt idx="63829">
                  <c:v>1</c:v>
                </c:pt>
                <c:pt idx="63830">
                  <c:v>1</c:v>
                </c:pt>
                <c:pt idx="63831">
                  <c:v>1</c:v>
                </c:pt>
                <c:pt idx="63832">
                  <c:v>1</c:v>
                </c:pt>
                <c:pt idx="63833">
                  <c:v>1</c:v>
                </c:pt>
                <c:pt idx="63834">
                  <c:v>1</c:v>
                </c:pt>
                <c:pt idx="63835">
                  <c:v>1</c:v>
                </c:pt>
                <c:pt idx="63836">
                  <c:v>1</c:v>
                </c:pt>
                <c:pt idx="63837">
                  <c:v>1</c:v>
                </c:pt>
                <c:pt idx="63838">
                  <c:v>1</c:v>
                </c:pt>
                <c:pt idx="63839">
                  <c:v>1</c:v>
                </c:pt>
                <c:pt idx="63840">
                  <c:v>1</c:v>
                </c:pt>
                <c:pt idx="63841">
                  <c:v>1</c:v>
                </c:pt>
                <c:pt idx="63842">
                  <c:v>1</c:v>
                </c:pt>
                <c:pt idx="63843">
                  <c:v>1</c:v>
                </c:pt>
                <c:pt idx="63844">
                  <c:v>1</c:v>
                </c:pt>
                <c:pt idx="63845">
                  <c:v>1</c:v>
                </c:pt>
                <c:pt idx="63846">
                  <c:v>1</c:v>
                </c:pt>
                <c:pt idx="63847">
                  <c:v>1</c:v>
                </c:pt>
                <c:pt idx="63848">
                  <c:v>1</c:v>
                </c:pt>
                <c:pt idx="63849">
                  <c:v>1</c:v>
                </c:pt>
                <c:pt idx="63850">
                  <c:v>1</c:v>
                </c:pt>
                <c:pt idx="63851">
                  <c:v>1</c:v>
                </c:pt>
                <c:pt idx="63852">
                  <c:v>1</c:v>
                </c:pt>
                <c:pt idx="63853">
                  <c:v>1</c:v>
                </c:pt>
                <c:pt idx="63854">
                  <c:v>1</c:v>
                </c:pt>
                <c:pt idx="63855">
                  <c:v>1</c:v>
                </c:pt>
                <c:pt idx="63856">
                  <c:v>1</c:v>
                </c:pt>
                <c:pt idx="63857">
                  <c:v>1</c:v>
                </c:pt>
                <c:pt idx="63858">
                  <c:v>1</c:v>
                </c:pt>
                <c:pt idx="63859">
                  <c:v>1</c:v>
                </c:pt>
                <c:pt idx="63860">
                  <c:v>1</c:v>
                </c:pt>
                <c:pt idx="63861">
                  <c:v>1</c:v>
                </c:pt>
                <c:pt idx="63862">
                  <c:v>1</c:v>
                </c:pt>
                <c:pt idx="63863">
                  <c:v>1</c:v>
                </c:pt>
                <c:pt idx="63864">
                  <c:v>1</c:v>
                </c:pt>
                <c:pt idx="63865">
                  <c:v>1</c:v>
                </c:pt>
                <c:pt idx="63866">
                  <c:v>1</c:v>
                </c:pt>
                <c:pt idx="63867">
                  <c:v>1</c:v>
                </c:pt>
                <c:pt idx="63868">
                  <c:v>1</c:v>
                </c:pt>
                <c:pt idx="63869">
                  <c:v>1</c:v>
                </c:pt>
                <c:pt idx="63870">
                  <c:v>1</c:v>
                </c:pt>
                <c:pt idx="63871">
                  <c:v>1</c:v>
                </c:pt>
                <c:pt idx="63872">
                  <c:v>1</c:v>
                </c:pt>
                <c:pt idx="63873">
                  <c:v>1</c:v>
                </c:pt>
                <c:pt idx="63874">
                  <c:v>1</c:v>
                </c:pt>
                <c:pt idx="63875">
                  <c:v>1</c:v>
                </c:pt>
                <c:pt idx="63876">
                  <c:v>1</c:v>
                </c:pt>
                <c:pt idx="63877">
                  <c:v>1</c:v>
                </c:pt>
                <c:pt idx="63878">
                  <c:v>1</c:v>
                </c:pt>
                <c:pt idx="63879">
                  <c:v>1</c:v>
                </c:pt>
                <c:pt idx="63880">
                  <c:v>1</c:v>
                </c:pt>
                <c:pt idx="63881">
                  <c:v>1</c:v>
                </c:pt>
                <c:pt idx="63882">
                  <c:v>1</c:v>
                </c:pt>
                <c:pt idx="63883">
                  <c:v>1</c:v>
                </c:pt>
                <c:pt idx="63884">
                  <c:v>1</c:v>
                </c:pt>
                <c:pt idx="63885">
                  <c:v>1</c:v>
                </c:pt>
                <c:pt idx="63886">
                  <c:v>1</c:v>
                </c:pt>
                <c:pt idx="63887">
                  <c:v>1</c:v>
                </c:pt>
                <c:pt idx="63888">
                  <c:v>1</c:v>
                </c:pt>
                <c:pt idx="63889">
                  <c:v>1</c:v>
                </c:pt>
                <c:pt idx="63890">
                  <c:v>1</c:v>
                </c:pt>
                <c:pt idx="63891">
                  <c:v>1</c:v>
                </c:pt>
                <c:pt idx="63892">
                  <c:v>1</c:v>
                </c:pt>
                <c:pt idx="63893">
                  <c:v>1</c:v>
                </c:pt>
                <c:pt idx="63894">
                  <c:v>1</c:v>
                </c:pt>
                <c:pt idx="63895">
                  <c:v>1</c:v>
                </c:pt>
                <c:pt idx="63896">
                  <c:v>1</c:v>
                </c:pt>
                <c:pt idx="63897">
                  <c:v>1</c:v>
                </c:pt>
                <c:pt idx="63898">
                  <c:v>1</c:v>
                </c:pt>
                <c:pt idx="63899">
                  <c:v>1</c:v>
                </c:pt>
                <c:pt idx="63900">
                  <c:v>0.85714285700000004</c:v>
                </c:pt>
                <c:pt idx="63901">
                  <c:v>0.85714285700000004</c:v>
                </c:pt>
                <c:pt idx="63902">
                  <c:v>1</c:v>
                </c:pt>
                <c:pt idx="63903">
                  <c:v>1</c:v>
                </c:pt>
                <c:pt idx="63904">
                  <c:v>0.85714285700000004</c:v>
                </c:pt>
                <c:pt idx="63905">
                  <c:v>0.85714285700000004</c:v>
                </c:pt>
                <c:pt idx="63906">
                  <c:v>1</c:v>
                </c:pt>
                <c:pt idx="63907">
                  <c:v>1</c:v>
                </c:pt>
                <c:pt idx="63908">
                  <c:v>1</c:v>
                </c:pt>
                <c:pt idx="63909">
                  <c:v>1</c:v>
                </c:pt>
                <c:pt idx="63910">
                  <c:v>1</c:v>
                </c:pt>
                <c:pt idx="63911">
                  <c:v>1</c:v>
                </c:pt>
                <c:pt idx="63912">
                  <c:v>1</c:v>
                </c:pt>
                <c:pt idx="63913">
                  <c:v>1</c:v>
                </c:pt>
                <c:pt idx="63914">
                  <c:v>1</c:v>
                </c:pt>
                <c:pt idx="63915">
                  <c:v>1</c:v>
                </c:pt>
                <c:pt idx="63916">
                  <c:v>1</c:v>
                </c:pt>
                <c:pt idx="63917">
                  <c:v>1</c:v>
                </c:pt>
                <c:pt idx="63918">
                  <c:v>1</c:v>
                </c:pt>
                <c:pt idx="63919">
                  <c:v>1</c:v>
                </c:pt>
                <c:pt idx="63920">
                  <c:v>1</c:v>
                </c:pt>
                <c:pt idx="63921">
                  <c:v>1</c:v>
                </c:pt>
                <c:pt idx="63922">
                  <c:v>1</c:v>
                </c:pt>
                <c:pt idx="63923">
                  <c:v>1</c:v>
                </c:pt>
                <c:pt idx="63924">
                  <c:v>1</c:v>
                </c:pt>
                <c:pt idx="63925">
                  <c:v>1</c:v>
                </c:pt>
                <c:pt idx="63926">
                  <c:v>1</c:v>
                </c:pt>
                <c:pt idx="63927">
                  <c:v>1</c:v>
                </c:pt>
                <c:pt idx="63928">
                  <c:v>1</c:v>
                </c:pt>
                <c:pt idx="63929">
                  <c:v>1</c:v>
                </c:pt>
                <c:pt idx="63930">
                  <c:v>1</c:v>
                </c:pt>
                <c:pt idx="63931">
                  <c:v>1</c:v>
                </c:pt>
                <c:pt idx="63932">
                  <c:v>1</c:v>
                </c:pt>
                <c:pt idx="63933">
                  <c:v>1</c:v>
                </c:pt>
                <c:pt idx="63934">
                  <c:v>1</c:v>
                </c:pt>
                <c:pt idx="63935">
                  <c:v>1</c:v>
                </c:pt>
                <c:pt idx="63936">
                  <c:v>1</c:v>
                </c:pt>
                <c:pt idx="63937">
                  <c:v>1</c:v>
                </c:pt>
                <c:pt idx="63938">
                  <c:v>1</c:v>
                </c:pt>
                <c:pt idx="63939">
                  <c:v>1</c:v>
                </c:pt>
                <c:pt idx="63940">
                  <c:v>1</c:v>
                </c:pt>
                <c:pt idx="63941">
                  <c:v>1</c:v>
                </c:pt>
                <c:pt idx="63942">
                  <c:v>1</c:v>
                </c:pt>
                <c:pt idx="63943">
                  <c:v>1</c:v>
                </c:pt>
                <c:pt idx="63944">
                  <c:v>1</c:v>
                </c:pt>
                <c:pt idx="63945">
                  <c:v>1</c:v>
                </c:pt>
                <c:pt idx="63946">
                  <c:v>1</c:v>
                </c:pt>
                <c:pt idx="63947">
                  <c:v>1</c:v>
                </c:pt>
                <c:pt idx="63948">
                  <c:v>1</c:v>
                </c:pt>
                <c:pt idx="63949">
                  <c:v>1</c:v>
                </c:pt>
                <c:pt idx="63950">
                  <c:v>1</c:v>
                </c:pt>
                <c:pt idx="63951">
                  <c:v>1</c:v>
                </c:pt>
                <c:pt idx="63952">
                  <c:v>1</c:v>
                </c:pt>
                <c:pt idx="63953">
                  <c:v>1</c:v>
                </c:pt>
                <c:pt idx="63954">
                  <c:v>1</c:v>
                </c:pt>
                <c:pt idx="63955">
                  <c:v>1</c:v>
                </c:pt>
                <c:pt idx="63956">
                  <c:v>1</c:v>
                </c:pt>
                <c:pt idx="63957">
                  <c:v>1</c:v>
                </c:pt>
                <c:pt idx="63958">
                  <c:v>1</c:v>
                </c:pt>
                <c:pt idx="63959">
                  <c:v>1</c:v>
                </c:pt>
                <c:pt idx="63960">
                  <c:v>1</c:v>
                </c:pt>
                <c:pt idx="63961">
                  <c:v>1</c:v>
                </c:pt>
                <c:pt idx="63962">
                  <c:v>1</c:v>
                </c:pt>
                <c:pt idx="63963">
                  <c:v>1</c:v>
                </c:pt>
                <c:pt idx="63964">
                  <c:v>0.85714285700000004</c:v>
                </c:pt>
                <c:pt idx="63965">
                  <c:v>1</c:v>
                </c:pt>
                <c:pt idx="63966">
                  <c:v>1</c:v>
                </c:pt>
                <c:pt idx="63967">
                  <c:v>1</c:v>
                </c:pt>
                <c:pt idx="63968">
                  <c:v>1</c:v>
                </c:pt>
                <c:pt idx="63969">
                  <c:v>1</c:v>
                </c:pt>
                <c:pt idx="63970">
                  <c:v>0.14285714299999999</c:v>
                </c:pt>
                <c:pt idx="63971">
                  <c:v>1</c:v>
                </c:pt>
                <c:pt idx="63972">
                  <c:v>1</c:v>
                </c:pt>
                <c:pt idx="63973">
                  <c:v>1</c:v>
                </c:pt>
                <c:pt idx="63974">
                  <c:v>1</c:v>
                </c:pt>
                <c:pt idx="63975">
                  <c:v>1</c:v>
                </c:pt>
                <c:pt idx="63976">
                  <c:v>1</c:v>
                </c:pt>
                <c:pt idx="63977">
                  <c:v>1</c:v>
                </c:pt>
                <c:pt idx="63978">
                  <c:v>1</c:v>
                </c:pt>
                <c:pt idx="63979">
                  <c:v>1</c:v>
                </c:pt>
                <c:pt idx="63980">
                  <c:v>1</c:v>
                </c:pt>
                <c:pt idx="63981">
                  <c:v>1</c:v>
                </c:pt>
                <c:pt idx="63982">
                  <c:v>1</c:v>
                </c:pt>
                <c:pt idx="63983">
                  <c:v>1</c:v>
                </c:pt>
                <c:pt idx="63984">
                  <c:v>1</c:v>
                </c:pt>
                <c:pt idx="63985">
                  <c:v>0.85714285700000004</c:v>
                </c:pt>
                <c:pt idx="63986">
                  <c:v>1</c:v>
                </c:pt>
                <c:pt idx="63987">
                  <c:v>1</c:v>
                </c:pt>
                <c:pt idx="63988">
                  <c:v>1</c:v>
                </c:pt>
                <c:pt idx="63989">
                  <c:v>1</c:v>
                </c:pt>
                <c:pt idx="63990">
                  <c:v>1</c:v>
                </c:pt>
                <c:pt idx="63991">
                  <c:v>1</c:v>
                </c:pt>
                <c:pt idx="63992">
                  <c:v>1</c:v>
                </c:pt>
                <c:pt idx="63993">
                  <c:v>1</c:v>
                </c:pt>
                <c:pt idx="63994">
                  <c:v>1</c:v>
                </c:pt>
                <c:pt idx="63995">
                  <c:v>1</c:v>
                </c:pt>
                <c:pt idx="63996">
                  <c:v>1</c:v>
                </c:pt>
                <c:pt idx="63997">
                  <c:v>1</c:v>
                </c:pt>
                <c:pt idx="63998">
                  <c:v>1</c:v>
                </c:pt>
                <c:pt idx="63999">
                  <c:v>1</c:v>
                </c:pt>
                <c:pt idx="64000">
                  <c:v>1</c:v>
                </c:pt>
                <c:pt idx="64001">
                  <c:v>1</c:v>
                </c:pt>
                <c:pt idx="64002">
                  <c:v>1</c:v>
                </c:pt>
                <c:pt idx="64003">
                  <c:v>1</c:v>
                </c:pt>
                <c:pt idx="64004">
                  <c:v>1</c:v>
                </c:pt>
                <c:pt idx="64005">
                  <c:v>1</c:v>
                </c:pt>
                <c:pt idx="64006">
                  <c:v>1</c:v>
                </c:pt>
                <c:pt idx="64007">
                  <c:v>1</c:v>
                </c:pt>
                <c:pt idx="64008">
                  <c:v>1</c:v>
                </c:pt>
                <c:pt idx="64009">
                  <c:v>1</c:v>
                </c:pt>
                <c:pt idx="64010">
                  <c:v>1</c:v>
                </c:pt>
                <c:pt idx="64011">
                  <c:v>1</c:v>
                </c:pt>
                <c:pt idx="64012">
                  <c:v>1</c:v>
                </c:pt>
                <c:pt idx="64013">
                  <c:v>1</c:v>
                </c:pt>
                <c:pt idx="64014">
                  <c:v>1</c:v>
                </c:pt>
                <c:pt idx="64015">
                  <c:v>1</c:v>
                </c:pt>
                <c:pt idx="64016">
                  <c:v>1</c:v>
                </c:pt>
                <c:pt idx="64017">
                  <c:v>1</c:v>
                </c:pt>
                <c:pt idx="64018">
                  <c:v>1</c:v>
                </c:pt>
                <c:pt idx="64019">
                  <c:v>1</c:v>
                </c:pt>
                <c:pt idx="64020">
                  <c:v>1</c:v>
                </c:pt>
                <c:pt idx="64021">
                  <c:v>1</c:v>
                </c:pt>
                <c:pt idx="64022">
                  <c:v>1</c:v>
                </c:pt>
                <c:pt idx="64023">
                  <c:v>1</c:v>
                </c:pt>
                <c:pt idx="64024">
                  <c:v>0.85714285700000004</c:v>
                </c:pt>
                <c:pt idx="64025">
                  <c:v>1</c:v>
                </c:pt>
                <c:pt idx="64026">
                  <c:v>1</c:v>
                </c:pt>
                <c:pt idx="64027">
                  <c:v>1</c:v>
                </c:pt>
                <c:pt idx="64028">
                  <c:v>1</c:v>
                </c:pt>
                <c:pt idx="64029">
                  <c:v>1</c:v>
                </c:pt>
                <c:pt idx="64030">
                  <c:v>1</c:v>
                </c:pt>
                <c:pt idx="64031">
                  <c:v>1</c:v>
                </c:pt>
                <c:pt idx="64032">
                  <c:v>1</c:v>
                </c:pt>
                <c:pt idx="64033">
                  <c:v>1</c:v>
                </c:pt>
                <c:pt idx="64034">
                  <c:v>1</c:v>
                </c:pt>
                <c:pt idx="64035">
                  <c:v>0.85714285700000004</c:v>
                </c:pt>
                <c:pt idx="64036">
                  <c:v>1</c:v>
                </c:pt>
                <c:pt idx="64037">
                  <c:v>1</c:v>
                </c:pt>
                <c:pt idx="64038">
                  <c:v>1</c:v>
                </c:pt>
                <c:pt idx="64039">
                  <c:v>1</c:v>
                </c:pt>
                <c:pt idx="64040">
                  <c:v>1</c:v>
                </c:pt>
                <c:pt idx="64041">
                  <c:v>1</c:v>
                </c:pt>
                <c:pt idx="64042">
                  <c:v>1</c:v>
                </c:pt>
                <c:pt idx="64043">
                  <c:v>1</c:v>
                </c:pt>
                <c:pt idx="64044">
                  <c:v>1</c:v>
                </c:pt>
                <c:pt idx="64045">
                  <c:v>1</c:v>
                </c:pt>
                <c:pt idx="64046">
                  <c:v>1</c:v>
                </c:pt>
                <c:pt idx="64047">
                  <c:v>1</c:v>
                </c:pt>
                <c:pt idx="64048">
                  <c:v>1</c:v>
                </c:pt>
                <c:pt idx="64049">
                  <c:v>1</c:v>
                </c:pt>
                <c:pt idx="64050">
                  <c:v>1</c:v>
                </c:pt>
                <c:pt idx="64051">
                  <c:v>1</c:v>
                </c:pt>
                <c:pt idx="64052">
                  <c:v>1</c:v>
                </c:pt>
                <c:pt idx="64053">
                  <c:v>1</c:v>
                </c:pt>
                <c:pt idx="64054">
                  <c:v>1</c:v>
                </c:pt>
                <c:pt idx="64055">
                  <c:v>1</c:v>
                </c:pt>
                <c:pt idx="64056">
                  <c:v>1</c:v>
                </c:pt>
                <c:pt idx="64057">
                  <c:v>1</c:v>
                </c:pt>
                <c:pt idx="64058">
                  <c:v>1</c:v>
                </c:pt>
                <c:pt idx="64059">
                  <c:v>1</c:v>
                </c:pt>
                <c:pt idx="64060">
                  <c:v>1</c:v>
                </c:pt>
                <c:pt idx="64061">
                  <c:v>1</c:v>
                </c:pt>
                <c:pt idx="64062">
                  <c:v>1</c:v>
                </c:pt>
                <c:pt idx="64063">
                  <c:v>1</c:v>
                </c:pt>
                <c:pt idx="64064">
                  <c:v>1</c:v>
                </c:pt>
                <c:pt idx="64065">
                  <c:v>1</c:v>
                </c:pt>
                <c:pt idx="64066">
                  <c:v>1</c:v>
                </c:pt>
                <c:pt idx="64067">
                  <c:v>1</c:v>
                </c:pt>
                <c:pt idx="64068">
                  <c:v>1</c:v>
                </c:pt>
                <c:pt idx="64069">
                  <c:v>1</c:v>
                </c:pt>
                <c:pt idx="64070">
                  <c:v>1</c:v>
                </c:pt>
                <c:pt idx="64071">
                  <c:v>1</c:v>
                </c:pt>
                <c:pt idx="64072">
                  <c:v>1</c:v>
                </c:pt>
                <c:pt idx="64073">
                  <c:v>1</c:v>
                </c:pt>
                <c:pt idx="64074">
                  <c:v>1</c:v>
                </c:pt>
                <c:pt idx="64075">
                  <c:v>1</c:v>
                </c:pt>
                <c:pt idx="64076">
                  <c:v>1</c:v>
                </c:pt>
                <c:pt idx="64077">
                  <c:v>1</c:v>
                </c:pt>
                <c:pt idx="64078">
                  <c:v>1</c:v>
                </c:pt>
                <c:pt idx="64079">
                  <c:v>1</c:v>
                </c:pt>
                <c:pt idx="64080">
                  <c:v>1</c:v>
                </c:pt>
                <c:pt idx="64081">
                  <c:v>1</c:v>
                </c:pt>
                <c:pt idx="64082">
                  <c:v>1</c:v>
                </c:pt>
                <c:pt idx="64083">
                  <c:v>1</c:v>
                </c:pt>
                <c:pt idx="64084">
                  <c:v>1</c:v>
                </c:pt>
                <c:pt idx="64085">
                  <c:v>1</c:v>
                </c:pt>
                <c:pt idx="64086">
                  <c:v>1</c:v>
                </c:pt>
                <c:pt idx="64087">
                  <c:v>1</c:v>
                </c:pt>
                <c:pt idx="64088">
                  <c:v>1</c:v>
                </c:pt>
                <c:pt idx="64089">
                  <c:v>1</c:v>
                </c:pt>
                <c:pt idx="64090">
                  <c:v>1</c:v>
                </c:pt>
                <c:pt idx="64091">
                  <c:v>1</c:v>
                </c:pt>
                <c:pt idx="64092">
                  <c:v>1</c:v>
                </c:pt>
                <c:pt idx="64093">
                  <c:v>1</c:v>
                </c:pt>
                <c:pt idx="64094">
                  <c:v>1</c:v>
                </c:pt>
                <c:pt idx="64095">
                  <c:v>1</c:v>
                </c:pt>
                <c:pt idx="64096">
                  <c:v>1</c:v>
                </c:pt>
                <c:pt idx="64097">
                  <c:v>1</c:v>
                </c:pt>
                <c:pt idx="64098">
                  <c:v>1</c:v>
                </c:pt>
                <c:pt idx="64099">
                  <c:v>1</c:v>
                </c:pt>
                <c:pt idx="64100">
                  <c:v>1</c:v>
                </c:pt>
                <c:pt idx="64101">
                  <c:v>1</c:v>
                </c:pt>
                <c:pt idx="64102">
                  <c:v>0.85714285700000004</c:v>
                </c:pt>
                <c:pt idx="64103">
                  <c:v>1</c:v>
                </c:pt>
                <c:pt idx="64104">
                  <c:v>1</c:v>
                </c:pt>
                <c:pt idx="64105">
                  <c:v>1</c:v>
                </c:pt>
                <c:pt idx="64106">
                  <c:v>1</c:v>
                </c:pt>
                <c:pt idx="64107">
                  <c:v>1</c:v>
                </c:pt>
                <c:pt idx="64108">
                  <c:v>1</c:v>
                </c:pt>
                <c:pt idx="64109">
                  <c:v>1</c:v>
                </c:pt>
                <c:pt idx="64110">
                  <c:v>1</c:v>
                </c:pt>
                <c:pt idx="64111">
                  <c:v>1</c:v>
                </c:pt>
                <c:pt idx="64112">
                  <c:v>1</c:v>
                </c:pt>
                <c:pt idx="64113">
                  <c:v>1</c:v>
                </c:pt>
                <c:pt idx="64114">
                  <c:v>1</c:v>
                </c:pt>
                <c:pt idx="64115">
                  <c:v>1</c:v>
                </c:pt>
                <c:pt idx="64116">
                  <c:v>1</c:v>
                </c:pt>
                <c:pt idx="64117">
                  <c:v>1</c:v>
                </c:pt>
                <c:pt idx="64118">
                  <c:v>1</c:v>
                </c:pt>
                <c:pt idx="64119">
                  <c:v>1</c:v>
                </c:pt>
                <c:pt idx="64120">
                  <c:v>1</c:v>
                </c:pt>
                <c:pt idx="64121">
                  <c:v>0.85714285700000004</c:v>
                </c:pt>
                <c:pt idx="64122">
                  <c:v>1</c:v>
                </c:pt>
                <c:pt idx="64123">
                  <c:v>1</c:v>
                </c:pt>
                <c:pt idx="64124">
                  <c:v>1</c:v>
                </c:pt>
                <c:pt idx="64125">
                  <c:v>1</c:v>
                </c:pt>
                <c:pt idx="64126">
                  <c:v>1</c:v>
                </c:pt>
                <c:pt idx="64127">
                  <c:v>1</c:v>
                </c:pt>
                <c:pt idx="64128">
                  <c:v>1</c:v>
                </c:pt>
                <c:pt idx="64129">
                  <c:v>1</c:v>
                </c:pt>
                <c:pt idx="64130">
                  <c:v>1</c:v>
                </c:pt>
                <c:pt idx="64131">
                  <c:v>1</c:v>
                </c:pt>
                <c:pt idx="64132">
                  <c:v>1</c:v>
                </c:pt>
                <c:pt idx="64133">
                  <c:v>1</c:v>
                </c:pt>
                <c:pt idx="64134">
                  <c:v>1</c:v>
                </c:pt>
                <c:pt idx="64135">
                  <c:v>1</c:v>
                </c:pt>
                <c:pt idx="64136">
                  <c:v>1</c:v>
                </c:pt>
                <c:pt idx="64137">
                  <c:v>1</c:v>
                </c:pt>
                <c:pt idx="64138">
                  <c:v>1</c:v>
                </c:pt>
                <c:pt idx="64139">
                  <c:v>1</c:v>
                </c:pt>
                <c:pt idx="64140">
                  <c:v>1</c:v>
                </c:pt>
                <c:pt idx="64141">
                  <c:v>1</c:v>
                </c:pt>
                <c:pt idx="64142">
                  <c:v>1</c:v>
                </c:pt>
                <c:pt idx="64143">
                  <c:v>1</c:v>
                </c:pt>
                <c:pt idx="64144">
                  <c:v>1</c:v>
                </c:pt>
                <c:pt idx="64145">
                  <c:v>1</c:v>
                </c:pt>
                <c:pt idx="64146">
                  <c:v>1</c:v>
                </c:pt>
                <c:pt idx="64147">
                  <c:v>1</c:v>
                </c:pt>
                <c:pt idx="64148">
                  <c:v>1</c:v>
                </c:pt>
                <c:pt idx="64149">
                  <c:v>1</c:v>
                </c:pt>
                <c:pt idx="64150">
                  <c:v>1</c:v>
                </c:pt>
                <c:pt idx="64151">
                  <c:v>1</c:v>
                </c:pt>
                <c:pt idx="64152">
                  <c:v>0.14285714299999999</c:v>
                </c:pt>
                <c:pt idx="64153">
                  <c:v>1</c:v>
                </c:pt>
                <c:pt idx="64154">
                  <c:v>1</c:v>
                </c:pt>
                <c:pt idx="64155">
                  <c:v>1</c:v>
                </c:pt>
                <c:pt idx="64156">
                  <c:v>1</c:v>
                </c:pt>
                <c:pt idx="64157">
                  <c:v>1</c:v>
                </c:pt>
                <c:pt idx="64158">
                  <c:v>1</c:v>
                </c:pt>
                <c:pt idx="64159">
                  <c:v>1</c:v>
                </c:pt>
                <c:pt idx="64160">
                  <c:v>1</c:v>
                </c:pt>
                <c:pt idx="64161">
                  <c:v>1</c:v>
                </c:pt>
                <c:pt idx="64162">
                  <c:v>1</c:v>
                </c:pt>
                <c:pt idx="64163">
                  <c:v>1</c:v>
                </c:pt>
                <c:pt idx="64164">
                  <c:v>1</c:v>
                </c:pt>
                <c:pt idx="64165">
                  <c:v>1</c:v>
                </c:pt>
                <c:pt idx="64166">
                  <c:v>1</c:v>
                </c:pt>
                <c:pt idx="64167">
                  <c:v>1</c:v>
                </c:pt>
                <c:pt idx="64168">
                  <c:v>1</c:v>
                </c:pt>
                <c:pt idx="64169">
                  <c:v>1</c:v>
                </c:pt>
                <c:pt idx="64170">
                  <c:v>1</c:v>
                </c:pt>
                <c:pt idx="64171">
                  <c:v>1</c:v>
                </c:pt>
                <c:pt idx="64172">
                  <c:v>1</c:v>
                </c:pt>
                <c:pt idx="64173">
                  <c:v>1</c:v>
                </c:pt>
                <c:pt idx="64174">
                  <c:v>1</c:v>
                </c:pt>
                <c:pt idx="64175">
                  <c:v>1</c:v>
                </c:pt>
                <c:pt idx="64176">
                  <c:v>1</c:v>
                </c:pt>
                <c:pt idx="64177">
                  <c:v>1</c:v>
                </c:pt>
                <c:pt idx="64178">
                  <c:v>1</c:v>
                </c:pt>
                <c:pt idx="64179">
                  <c:v>1</c:v>
                </c:pt>
                <c:pt idx="64180">
                  <c:v>1</c:v>
                </c:pt>
                <c:pt idx="64181">
                  <c:v>1</c:v>
                </c:pt>
                <c:pt idx="64182">
                  <c:v>1</c:v>
                </c:pt>
                <c:pt idx="64183">
                  <c:v>1</c:v>
                </c:pt>
                <c:pt idx="64184">
                  <c:v>1</c:v>
                </c:pt>
                <c:pt idx="64185">
                  <c:v>1</c:v>
                </c:pt>
                <c:pt idx="64186">
                  <c:v>1</c:v>
                </c:pt>
                <c:pt idx="64187">
                  <c:v>1</c:v>
                </c:pt>
                <c:pt idx="64188">
                  <c:v>1</c:v>
                </c:pt>
                <c:pt idx="64189">
                  <c:v>1</c:v>
                </c:pt>
                <c:pt idx="64190">
                  <c:v>1</c:v>
                </c:pt>
                <c:pt idx="64191">
                  <c:v>1</c:v>
                </c:pt>
                <c:pt idx="64192">
                  <c:v>1</c:v>
                </c:pt>
                <c:pt idx="64193">
                  <c:v>1</c:v>
                </c:pt>
                <c:pt idx="64194">
                  <c:v>1</c:v>
                </c:pt>
                <c:pt idx="64195">
                  <c:v>1</c:v>
                </c:pt>
                <c:pt idx="64196">
                  <c:v>1</c:v>
                </c:pt>
                <c:pt idx="64197">
                  <c:v>1</c:v>
                </c:pt>
                <c:pt idx="64198">
                  <c:v>1</c:v>
                </c:pt>
                <c:pt idx="64199">
                  <c:v>1</c:v>
                </c:pt>
                <c:pt idx="64200">
                  <c:v>1</c:v>
                </c:pt>
                <c:pt idx="64201">
                  <c:v>1</c:v>
                </c:pt>
                <c:pt idx="64202">
                  <c:v>1</c:v>
                </c:pt>
                <c:pt idx="64203">
                  <c:v>1</c:v>
                </c:pt>
                <c:pt idx="64204">
                  <c:v>1</c:v>
                </c:pt>
                <c:pt idx="64205">
                  <c:v>1</c:v>
                </c:pt>
                <c:pt idx="64206">
                  <c:v>1</c:v>
                </c:pt>
                <c:pt idx="64207">
                  <c:v>1</c:v>
                </c:pt>
                <c:pt idx="64208">
                  <c:v>1</c:v>
                </c:pt>
                <c:pt idx="64209">
                  <c:v>1</c:v>
                </c:pt>
                <c:pt idx="64210">
                  <c:v>1</c:v>
                </c:pt>
                <c:pt idx="64211">
                  <c:v>1</c:v>
                </c:pt>
                <c:pt idx="64212">
                  <c:v>1</c:v>
                </c:pt>
                <c:pt idx="64213">
                  <c:v>1</c:v>
                </c:pt>
                <c:pt idx="64214">
                  <c:v>1</c:v>
                </c:pt>
                <c:pt idx="64215">
                  <c:v>1</c:v>
                </c:pt>
                <c:pt idx="64216">
                  <c:v>1</c:v>
                </c:pt>
                <c:pt idx="64217">
                  <c:v>1</c:v>
                </c:pt>
                <c:pt idx="64218">
                  <c:v>1</c:v>
                </c:pt>
                <c:pt idx="64219">
                  <c:v>1</c:v>
                </c:pt>
                <c:pt idx="64220">
                  <c:v>1</c:v>
                </c:pt>
                <c:pt idx="64221">
                  <c:v>1</c:v>
                </c:pt>
                <c:pt idx="64222">
                  <c:v>1</c:v>
                </c:pt>
                <c:pt idx="64223">
                  <c:v>1</c:v>
                </c:pt>
                <c:pt idx="64224">
                  <c:v>1</c:v>
                </c:pt>
                <c:pt idx="64225">
                  <c:v>1</c:v>
                </c:pt>
                <c:pt idx="64226">
                  <c:v>1</c:v>
                </c:pt>
                <c:pt idx="64227">
                  <c:v>1</c:v>
                </c:pt>
                <c:pt idx="64228">
                  <c:v>1</c:v>
                </c:pt>
                <c:pt idx="64229">
                  <c:v>1</c:v>
                </c:pt>
                <c:pt idx="64230">
                  <c:v>1</c:v>
                </c:pt>
                <c:pt idx="64231">
                  <c:v>1</c:v>
                </c:pt>
                <c:pt idx="64232">
                  <c:v>1</c:v>
                </c:pt>
                <c:pt idx="64233">
                  <c:v>1</c:v>
                </c:pt>
                <c:pt idx="64234">
                  <c:v>1</c:v>
                </c:pt>
                <c:pt idx="64235">
                  <c:v>1</c:v>
                </c:pt>
                <c:pt idx="64236">
                  <c:v>1</c:v>
                </c:pt>
                <c:pt idx="64237">
                  <c:v>1</c:v>
                </c:pt>
                <c:pt idx="64238">
                  <c:v>1</c:v>
                </c:pt>
                <c:pt idx="64239">
                  <c:v>1</c:v>
                </c:pt>
                <c:pt idx="64240">
                  <c:v>1</c:v>
                </c:pt>
                <c:pt idx="64241">
                  <c:v>1</c:v>
                </c:pt>
                <c:pt idx="64242">
                  <c:v>1</c:v>
                </c:pt>
                <c:pt idx="64243">
                  <c:v>1</c:v>
                </c:pt>
                <c:pt idx="64244">
                  <c:v>1</c:v>
                </c:pt>
                <c:pt idx="64245">
                  <c:v>1</c:v>
                </c:pt>
                <c:pt idx="64246">
                  <c:v>1</c:v>
                </c:pt>
                <c:pt idx="64247">
                  <c:v>1</c:v>
                </c:pt>
                <c:pt idx="64248">
                  <c:v>1</c:v>
                </c:pt>
                <c:pt idx="64249">
                  <c:v>1</c:v>
                </c:pt>
                <c:pt idx="64250">
                  <c:v>1</c:v>
                </c:pt>
                <c:pt idx="64251">
                  <c:v>1</c:v>
                </c:pt>
                <c:pt idx="64252">
                  <c:v>1</c:v>
                </c:pt>
                <c:pt idx="64253">
                  <c:v>1</c:v>
                </c:pt>
                <c:pt idx="64254">
                  <c:v>1</c:v>
                </c:pt>
                <c:pt idx="64255">
                  <c:v>1</c:v>
                </c:pt>
                <c:pt idx="64256">
                  <c:v>1</c:v>
                </c:pt>
                <c:pt idx="64257">
                  <c:v>1</c:v>
                </c:pt>
                <c:pt idx="64258">
                  <c:v>1</c:v>
                </c:pt>
                <c:pt idx="64259">
                  <c:v>1</c:v>
                </c:pt>
                <c:pt idx="64260">
                  <c:v>1</c:v>
                </c:pt>
                <c:pt idx="64261">
                  <c:v>1</c:v>
                </c:pt>
                <c:pt idx="64262">
                  <c:v>1</c:v>
                </c:pt>
                <c:pt idx="64263">
                  <c:v>1</c:v>
                </c:pt>
                <c:pt idx="64264">
                  <c:v>1</c:v>
                </c:pt>
                <c:pt idx="64265">
                  <c:v>1</c:v>
                </c:pt>
                <c:pt idx="64266">
                  <c:v>1</c:v>
                </c:pt>
                <c:pt idx="64267">
                  <c:v>1</c:v>
                </c:pt>
                <c:pt idx="64268">
                  <c:v>1</c:v>
                </c:pt>
                <c:pt idx="64269">
                  <c:v>1</c:v>
                </c:pt>
                <c:pt idx="64270">
                  <c:v>1</c:v>
                </c:pt>
                <c:pt idx="64271">
                  <c:v>1</c:v>
                </c:pt>
                <c:pt idx="64272">
                  <c:v>1</c:v>
                </c:pt>
                <c:pt idx="64273">
                  <c:v>1</c:v>
                </c:pt>
                <c:pt idx="64274">
                  <c:v>1</c:v>
                </c:pt>
                <c:pt idx="64275">
                  <c:v>1</c:v>
                </c:pt>
                <c:pt idx="64276">
                  <c:v>1</c:v>
                </c:pt>
                <c:pt idx="64277">
                  <c:v>1</c:v>
                </c:pt>
                <c:pt idx="64278">
                  <c:v>1</c:v>
                </c:pt>
                <c:pt idx="64279">
                  <c:v>1</c:v>
                </c:pt>
                <c:pt idx="64280">
                  <c:v>1</c:v>
                </c:pt>
                <c:pt idx="64281">
                  <c:v>1</c:v>
                </c:pt>
                <c:pt idx="64282">
                  <c:v>1</c:v>
                </c:pt>
                <c:pt idx="64283">
                  <c:v>1</c:v>
                </c:pt>
                <c:pt idx="64284">
                  <c:v>1</c:v>
                </c:pt>
                <c:pt idx="64285">
                  <c:v>1</c:v>
                </c:pt>
                <c:pt idx="64286">
                  <c:v>1</c:v>
                </c:pt>
                <c:pt idx="64287">
                  <c:v>1</c:v>
                </c:pt>
                <c:pt idx="64288">
                  <c:v>1</c:v>
                </c:pt>
                <c:pt idx="64289">
                  <c:v>1</c:v>
                </c:pt>
                <c:pt idx="64290">
                  <c:v>1</c:v>
                </c:pt>
                <c:pt idx="64291">
                  <c:v>1</c:v>
                </c:pt>
                <c:pt idx="64292">
                  <c:v>1</c:v>
                </c:pt>
                <c:pt idx="64293">
                  <c:v>1</c:v>
                </c:pt>
                <c:pt idx="64294">
                  <c:v>1</c:v>
                </c:pt>
                <c:pt idx="64295">
                  <c:v>1</c:v>
                </c:pt>
                <c:pt idx="64296">
                  <c:v>1</c:v>
                </c:pt>
                <c:pt idx="64297">
                  <c:v>1</c:v>
                </c:pt>
                <c:pt idx="64298">
                  <c:v>1</c:v>
                </c:pt>
                <c:pt idx="64299">
                  <c:v>1</c:v>
                </c:pt>
                <c:pt idx="64300">
                  <c:v>1</c:v>
                </c:pt>
                <c:pt idx="64301">
                  <c:v>1</c:v>
                </c:pt>
                <c:pt idx="64302">
                  <c:v>1</c:v>
                </c:pt>
                <c:pt idx="64303">
                  <c:v>1</c:v>
                </c:pt>
                <c:pt idx="64304">
                  <c:v>1</c:v>
                </c:pt>
                <c:pt idx="64305">
                  <c:v>1</c:v>
                </c:pt>
                <c:pt idx="64306">
                  <c:v>1</c:v>
                </c:pt>
                <c:pt idx="64307">
                  <c:v>1</c:v>
                </c:pt>
                <c:pt idx="64308">
                  <c:v>1</c:v>
                </c:pt>
                <c:pt idx="64309">
                  <c:v>1</c:v>
                </c:pt>
                <c:pt idx="64310">
                  <c:v>1</c:v>
                </c:pt>
                <c:pt idx="64311">
                  <c:v>1</c:v>
                </c:pt>
                <c:pt idx="64312">
                  <c:v>1</c:v>
                </c:pt>
                <c:pt idx="64313">
                  <c:v>1</c:v>
                </c:pt>
                <c:pt idx="64314">
                  <c:v>1</c:v>
                </c:pt>
                <c:pt idx="64315">
                  <c:v>1</c:v>
                </c:pt>
                <c:pt idx="64316">
                  <c:v>1</c:v>
                </c:pt>
                <c:pt idx="64317">
                  <c:v>1</c:v>
                </c:pt>
                <c:pt idx="64318">
                  <c:v>1</c:v>
                </c:pt>
                <c:pt idx="64319">
                  <c:v>1</c:v>
                </c:pt>
                <c:pt idx="64320">
                  <c:v>1</c:v>
                </c:pt>
                <c:pt idx="64321">
                  <c:v>1</c:v>
                </c:pt>
                <c:pt idx="64322">
                  <c:v>1</c:v>
                </c:pt>
                <c:pt idx="64323">
                  <c:v>1</c:v>
                </c:pt>
                <c:pt idx="64324">
                  <c:v>1</c:v>
                </c:pt>
                <c:pt idx="64325">
                  <c:v>1</c:v>
                </c:pt>
                <c:pt idx="64326">
                  <c:v>1</c:v>
                </c:pt>
                <c:pt idx="64327">
                  <c:v>1</c:v>
                </c:pt>
                <c:pt idx="64328">
                  <c:v>1</c:v>
                </c:pt>
                <c:pt idx="64329">
                  <c:v>1</c:v>
                </c:pt>
                <c:pt idx="64330">
                  <c:v>1</c:v>
                </c:pt>
                <c:pt idx="64331">
                  <c:v>1</c:v>
                </c:pt>
                <c:pt idx="64332">
                  <c:v>1</c:v>
                </c:pt>
                <c:pt idx="64333">
                  <c:v>1</c:v>
                </c:pt>
                <c:pt idx="64334">
                  <c:v>1</c:v>
                </c:pt>
                <c:pt idx="64335">
                  <c:v>1</c:v>
                </c:pt>
                <c:pt idx="64336">
                  <c:v>1</c:v>
                </c:pt>
                <c:pt idx="64337">
                  <c:v>1</c:v>
                </c:pt>
                <c:pt idx="64338">
                  <c:v>1</c:v>
                </c:pt>
                <c:pt idx="64339">
                  <c:v>1</c:v>
                </c:pt>
                <c:pt idx="64340">
                  <c:v>1</c:v>
                </c:pt>
                <c:pt idx="64341">
                  <c:v>1</c:v>
                </c:pt>
                <c:pt idx="64342">
                  <c:v>1</c:v>
                </c:pt>
                <c:pt idx="64343">
                  <c:v>1</c:v>
                </c:pt>
                <c:pt idx="64344">
                  <c:v>1</c:v>
                </c:pt>
                <c:pt idx="64345">
                  <c:v>1</c:v>
                </c:pt>
                <c:pt idx="64346">
                  <c:v>1</c:v>
                </c:pt>
                <c:pt idx="64347">
                  <c:v>1</c:v>
                </c:pt>
                <c:pt idx="64348">
                  <c:v>1</c:v>
                </c:pt>
                <c:pt idx="64349">
                  <c:v>1</c:v>
                </c:pt>
                <c:pt idx="64350">
                  <c:v>1</c:v>
                </c:pt>
                <c:pt idx="64351">
                  <c:v>1</c:v>
                </c:pt>
                <c:pt idx="64352">
                  <c:v>1</c:v>
                </c:pt>
                <c:pt idx="64353">
                  <c:v>1</c:v>
                </c:pt>
                <c:pt idx="64354">
                  <c:v>1</c:v>
                </c:pt>
                <c:pt idx="64355">
                  <c:v>1</c:v>
                </c:pt>
                <c:pt idx="64356">
                  <c:v>1</c:v>
                </c:pt>
                <c:pt idx="64357">
                  <c:v>1</c:v>
                </c:pt>
                <c:pt idx="64358">
                  <c:v>1</c:v>
                </c:pt>
                <c:pt idx="64359">
                  <c:v>1</c:v>
                </c:pt>
                <c:pt idx="64360">
                  <c:v>1</c:v>
                </c:pt>
                <c:pt idx="64361">
                  <c:v>1</c:v>
                </c:pt>
                <c:pt idx="64362">
                  <c:v>1</c:v>
                </c:pt>
                <c:pt idx="64363">
                  <c:v>1</c:v>
                </c:pt>
                <c:pt idx="64364">
                  <c:v>1</c:v>
                </c:pt>
                <c:pt idx="64365">
                  <c:v>1</c:v>
                </c:pt>
                <c:pt idx="64366">
                  <c:v>1</c:v>
                </c:pt>
                <c:pt idx="64367">
                  <c:v>1</c:v>
                </c:pt>
                <c:pt idx="64368">
                  <c:v>1</c:v>
                </c:pt>
                <c:pt idx="64369">
                  <c:v>1</c:v>
                </c:pt>
                <c:pt idx="64370">
                  <c:v>1</c:v>
                </c:pt>
                <c:pt idx="64371">
                  <c:v>1</c:v>
                </c:pt>
                <c:pt idx="64372">
                  <c:v>1</c:v>
                </c:pt>
                <c:pt idx="64373">
                  <c:v>1</c:v>
                </c:pt>
                <c:pt idx="64374">
                  <c:v>1</c:v>
                </c:pt>
                <c:pt idx="64375">
                  <c:v>1</c:v>
                </c:pt>
                <c:pt idx="64376">
                  <c:v>1</c:v>
                </c:pt>
                <c:pt idx="64377">
                  <c:v>1</c:v>
                </c:pt>
                <c:pt idx="64378">
                  <c:v>1</c:v>
                </c:pt>
                <c:pt idx="64379">
                  <c:v>1</c:v>
                </c:pt>
                <c:pt idx="64380">
                  <c:v>1</c:v>
                </c:pt>
                <c:pt idx="64381">
                  <c:v>1</c:v>
                </c:pt>
                <c:pt idx="64382">
                  <c:v>1</c:v>
                </c:pt>
                <c:pt idx="64383">
                  <c:v>1</c:v>
                </c:pt>
                <c:pt idx="64384">
                  <c:v>1</c:v>
                </c:pt>
                <c:pt idx="64385">
                  <c:v>1</c:v>
                </c:pt>
                <c:pt idx="64386">
                  <c:v>1</c:v>
                </c:pt>
                <c:pt idx="64387">
                  <c:v>1</c:v>
                </c:pt>
                <c:pt idx="64388">
                  <c:v>1</c:v>
                </c:pt>
                <c:pt idx="64389">
                  <c:v>1</c:v>
                </c:pt>
                <c:pt idx="64390">
                  <c:v>1</c:v>
                </c:pt>
                <c:pt idx="64391">
                  <c:v>1</c:v>
                </c:pt>
                <c:pt idx="64392">
                  <c:v>1</c:v>
                </c:pt>
                <c:pt idx="64393">
                  <c:v>1</c:v>
                </c:pt>
                <c:pt idx="64394">
                  <c:v>1</c:v>
                </c:pt>
                <c:pt idx="64395">
                  <c:v>1</c:v>
                </c:pt>
                <c:pt idx="64396">
                  <c:v>1</c:v>
                </c:pt>
                <c:pt idx="64397">
                  <c:v>1</c:v>
                </c:pt>
                <c:pt idx="64398">
                  <c:v>1</c:v>
                </c:pt>
                <c:pt idx="64399">
                  <c:v>1</c:v>
                </c:pt>
                <c:pt idx="64400">
                  <c:v>1</c:v>
                </c:pt>
                <c:pt idx="64401">
                  <c:v>1</c:v>
                </c:pt>
                <c:pt idx="64402">
                  <c:v>1</c:v>
                </c:pt>
                <c:pt idx="64403">
                  <c:v>1</c:v>
                </c:pt>
                <c:pt idx="64404">
                  <c:v>1</c:v>
                </c:pt>
                <c:pt idx="64405">
                  <c:v>1</c:v>
                </c:pt>
                <c:pt idx="64406">
                  <c:v>1</c:v>
                </c:pt>
                <c:pt idx="64407">
                  <c:v>1</c:v>
                </c:pt>
                <c:pt idx="64408">
                  <c:v>1</c:v>
                </c:pt>
                <c:pt idx="64409">
                  <c:v>1</c:v>
                </c:pt>
                <c:pt idx="64410">
                  <c:v>1</c:v>
                </c:pt>
                <c:pt idx="64411">
                  <c:v>1</c:v>
                </c:pt>
                <c:pt idx="64412">
                  <c:v>1</c:v>
                </c:pt>
                <c:pt idx="64413">
                  <c:v>1</c:v>
                </c:pt>
                <c:pt idx="64414">
                  <c:v>1</c:v>
                </c:pt>
                <c:pt idx="64415">
                  <c:v>1</c:v>
                </c:pt>
                <c:pt idx="64416">
                  <c:v>1</c:v>
                </c:pt>
                <c:pt idx="64417">
                  <c:v>1</c:v>
                </c:pt>
                <c:pt idx="64418">
                  <c:v>1</c:v>
                </c:pt>
                <c:pt idx="64419">
                  <c:v>1</c:v>
                </c:pt>
                <c:pt idx="64420">
                  <c:v>1</c:v>
                </c:pt>
                <c:pt idx="64421">
                  <c:v>1</c:v>
                </c:pt>
                <c:pt idx="64422">
                  <c:v>1</c:v>
                </c:pt>
                <c:pt idx="64423">
                  <c:v>1</c:v>
                </c:pt>
                <c:pt idx="64424">
                  <c:v>1</c:v>
                </c:pt>
                <c:pt idx="64425">
                  <c:v>1</c:v>
                </c:pt>
                <c:pt idx="64426">
                  <c:v>1</c:v>
                </c:pt>
                <c:pt idx="64427">
                  <c:v>1</c:v>
                </c:pt>
                <c:pt idx="64428">
                  <c:v>1</c:v>
                </c:pt>
                <c:pt idx="64429">
                  <c:v>1</c:v>
                </c:pt>
                <c:pt idx="64430">
                  <c:v>1</c:v>
                </c:pt>
                <c:pt idx="64431">
                  <c:v>1</c:v>
                </c:pt>
                <c:pt idx="64432">
                  <c:v>1</c:v>
                </c:pt>
                <c:pt idx="64433">
                  <c:v>1</c:v>
                </c:pt>
                <c:pt idx="64434">
                  <c:v>1</c:v>
                </c:pt>
                <c:pt idx="64435">
                  <c:v>1</c:v>
                </c:pt>
                <c:pt idx="64436">
                  <c:v>1</c:v>
                </c:pt>
                <c:pt idx="64437">
                  <c:v>1</c:v>
                </c:pt>
                <c:pt idx="64438">
                  <c:v>1</c:v>
                </c:pt>
                <c:pt idx="64439">
                  <c:v>1</c:v>
                </c:pt>
                <c:pt idx="64440">
                  <c:v>1</c:v>
                </c:pt>
                <c:pt idx="64441">
                  <c:v>1</c:v>
                </c:pt>
                <c:pt idx="64442">
                  <c:v>1</c:v>
                </c:pt>
                <c:pt idx="64443">
                  <c:v>1</c:v>
                </c:pt>
                <c:pt idx="64444">
                  <c:v>1</c:v>
                </c:pt>
                <c:pt idx="64445">
                  <c:v>1</c:v>
                </c:pt>
                <c:pt idx="64446">
                  <c:v>1</c:v>
                </c:pt>
                <c:pt idx="64447">
                  <c:v>1</c:v>
                </c:pt>
                <c:pt idx="64448">
                  <c:v>1</c:v>
                </c:pt>
                <c:pt idx="64449">
                  <c:v>1</c:v>
                </c:pt>
                <c:pt idx="64450">
                  <c:v>1</c:v>
                </c:pt>
                <c:pt idx="64451">
                  <c:v>1</c:v>
                </c:pt>
                <c:pt idx="64452">
                  <c:v>1</c:v>
                </c:pt>
                <c:pt idx="64453">
                  <c:v>1</c:v>
                </c:pt>
                <c:pt idx="64454">
                  <c:v>1</c:v>
                </c:pt>
                <c:pt idx="64455">
                  <c:v>1</c:v>
                </c:pt>
                <c:pt idx="64456">
                  <c:v>1</c:v>
                </c:pt>
                <c:pt idx="64457">
                  <c:v>1</c:v>
                </c:pt>
                <c:pt idx="64458">
                  <c:v>1</c:v>
                </c:pt>
                <c:pt idx="64459">
                  <c:v>1</c:v>
                </c:pt>
                <c:pt idx="64460">
                  <c:v>1</c:v>
                </c:pt>
                <c:pt idx="64461">
                  <c:v>1</c:v>
                </c:pt>
                <c:pt idx="64462">
                  <c:v>1</c:v>
                </c:pt>
                <c:pt idx="64463">
                  <c:v>1</c:v>
                </c:pt>
                <c:pt idx="64464">
                  <c:v>1</c:v>
                </c:pt>
                <c:pt idx="64465">
                  <c:v>1</c:v>
                </c:pt>
                <c:pt idx="64466">
                  <c:v>1</c:v>
                </c:pt>
                <c:pt idx="64467">
                  <c:v>1</c:v>
                </c:pt>
                <c:pt idx="64468">
                  <c:v>1</c:v>
                </c:pt>
                <c:pt idx="64469">
                  <c:v>1</c:v>
                </c:pt>
                <c:pt idx="64470">
                  <c:v>1</c:v>
                </c:pt>
                <c:pt idx="64471">
                  <c:v>1</c:v>
                </c:pt>
                <c:pt idx="64472">
                  <c:v>1</c:v>
                </c:pt>
                <c:pt idx="64473">
                  <c:v>1</c:v>
                </c:pt>
                <c:pt idx="64474">
                  <c:v>1</c:v>
                </c:pt>
                <c:pt idx="64475">
                  <c:v>1</c:v>
                </c:pt>
                <c:pt idx="64476">
                  <c:v>1</c:v>
                </c:pt>
                <c:pt idx="64477">
                  <c:v>1</c:v>
                </c:pt>
                <c:pt idx="64478">
                  <c:v>1</c:v>
                </c:pt>
                <c:pt idx="64479">
                  <c:v>1</c:v>
                </c:pt>
                <c:pt idx="64480">
                  <c:v>1</c:v>
                </c:pt>
                <c:pt idx="64481">
                  <c:v>1</c:v>
                </c:pt>
                <c:pt idx="64482">
                  <c:v>1</c:v>
                </c:pt>
                <c:pt idx="64483">
                  <c:v>1</c:v>
                </c:pt>
                <c:pt idx="64484">
                  <c:v>1</c:v>
                </c:pt>
                <c:pt idx="64485">
                  <c:v>1</c:v>
                </c:pt>
                <c:pt idx="64486">
                  <c:v>0.85714285700000004</c:v>
                </c:pt>
                <c:pt idx="64487">
                  <c:v>1</c:v>
                </c:pt>
                <c:pt idx="64488">
                  <c:v>1</c:v>
                </c:pt>
                <c:pt idx="64489">
                  <c:v>1</c:v>
                </c:pt>
                <c:pt idx="64490">
                  <c:v>1</c:v>
                </c:pt>
                <c:pt idx="64491">
                  <c:v>1</c:v>
                </c:pt>
                <c:pt idx="64492">
                  <c:v>1</c:v>
                </c:pt>
                <c:pt idx="64493">
                  <c:v>1</c:v>
                </c:pt>
                <c:pt idx="64494">
                  <c:v>1</c:v>
                </c:pt>
                <c:pt idx="64495">
                  <c:v>1</c:v>
                </c:pt>
                <c:pt idx="64496">
                  <c:v>1</c:v>
                </c:pt>
                <c:pt idx="64497">
                  <c:v>1</c:v>
                </c:pt>
                <c:pt idx="64498">
                  <c:v>1</c:v>
                </c:pt>
                <c:pt idx="64499">
                  <c:v>1</c:v>
                </c:pt>
                <c:pt idx="64500">
                  <c:v>1</c:v>
                </c:pt>
                <c:pt idx="64501">
                  <c:v>1</c:v>
                </c:pt>
                <c:pt idx="64502">
                  <c:v>1</c:v>
                </c:pt>
                <c:pt idx="64503">
                  <c:v>1</c:v>
                </c:pt>
                <c:pt idx="64504">
                  <c:v>1</c:v>
                </c:pt>
                <c:pt idx="64505">
                  <c:v>1</c:v>
                </c:pt>
                <c:pt idx="64506">
                  <c:v>1</c:v>
                </c:pt>
                <c:pt idx="64507">
                  <c:v>1</c:v>
                </c:pt>
                <c:pt idx="64508">
                  <c:v>1</c:v>
                </c:pt>
                <c:pt idx="64509">
                  <c:v>1</c:v>
                </c:pt>
                <c:pt idx="64510">
                  <c:v>1</c:v>
                </c:pt>
                <c:pt idx="64511">
                  <c:v>1</c:v>
                </c:pt>
                <c:pt idx="64512">
                  <c:v>1</c:v>
                </c:pt>
                <c:pt idx="64513">
                  <c:v>1</c:v>
                </c:pt>
                <c:pt idx="64514">
                  <c:v>1</c:v>
                </c:pt>
                <c:pt idx="64515">
                  <c:v>1</c:v>
                </c:pt>
                <c:pt idx="64516">
                  <c:v>1</c:v>
                </c:pt>
                <c:pt idx="64517">
                  <c:v>1</c:v>
                </c:pt>
                <c:pt idx="64518">
                  <c:v>1</c:v>
                </c:pt>
                <c:pt idx="64519">
                  <c:v>1</c:v>
                </c:pt>
                <c:pt idx="64520">
                  <c:v>1</c:v>
                </c:pt>
                <c:pt idx="64521">
                  <c:v>1</c:v>
                </c:pt>
                <c:pt idx="64522">
                  <c:v>1</c:v>
                </c:pt>
                <c:pt idx="64523">
                  <c:v>1</c:v>
                </c:pt>
                <c:pt idx="64524">
                  <c:v>1</c:v>
                </c:pt>
                <c:pt idx="64525">
                  <c:v>1</c:v>
                </c:pt>
                <c:pt idx="64526">
                  <c:v>1</c:v>
                </c:pt>
                <c:pt idx="64527">
                  <c:v>1</c:v>
                </c:pt>
                <c:pt idx="64528">
                  <c:v>1</c:v>
                </c:pt>
                <c:pt idx="64529">
                  <c:v>1</c:v>
                </c:pt>
                <c:pt idx="64530">
                  <c:v>1</c:v>
                </c:pt>
                <c:pt idx="64531">
                  <c:v>1</c:v>
                </c:pt>
                <c:pt idx="64532">
                  <c:v>1</c:v>
                </c:pt>
                <c:pt idx="64533">
                  <c:v>1</c:v>
                </c:pt>
                <c:pt idx="64534">
                  <c:v>1</c:v>
                </c:pt>
                <c:pt idx="64535">
                  <c:v>1</c:v>
                </c:pt>
                <c:pt idx="64536">
                  <c:v>1</c:v>
                </c:pt>
                <c:pt idx="64537">
                  <c:v>1</c:v>
                </c:pt>
                <c:pt idx="64538">
                  <c:v>1</c:v>
                </c:pt>
                <c:pt idx="64539">
                  <c:v>1</c:v>
                </c:pt>
                <c:pt idx="64540">
                  <c:v>1</c:v>
                </c:pt>
                <c:pt idx="64541">
                  <c:v>1</c:v>
                </c:pt>
                <c:pt idx="64542">
                  <c:v>1</c:v>
                </c:pt>
                <c:pt idx="64543">
                  <c:v>1</c:v>
                </c:pt>
                <c:pt idx="64544">
                  <c:v>1</c:v>
                </c:pt>
                <c:pt idx="64545">
                  <c:v>1</c:v>
                </c:pt>
                <c:pt idx="64546">
                  <c:v>1</c:v>
                </c:pt>
                <c:pt idx="64547">
                  <c:v>1</c:v>
                </c:pt>
                <c:pt idx="64548">
                  <c:v>1</c:v>
                </c:pt>
                <c:pt idx="64549">
                  <c:v>1</c:v>
                </c:pt>
                <c:pt idx="64550">
                  <c:v>1</c:v>
                </c:pt>
                <c:pt idx="64551">
                  <c:v>1</c:v>
                </c:pt>
                <c:pt idx="64552">
                  <c:v>1</c:v>
                </c:pt>
                <c:pt idx="64553">
                  <c:v>1</c:v>
                </c:pt>
                <c:pt idx="64554">
                  <c:v>1</c:v>
                </c:pt>
                <c:pt idx="64555">
                  <c:v>1</c:v>
                </c:pt>
                <c:pt idx="64556">
                  <c:v>1</c:v>
                </c:pt>
                <c:pt idx="64557">
                  <c:v>1</c:v>
                </c:pt>
                <c:pt idx="64558">
                  <c:v>1</c:v>
                </c:pt>
                <c:pt idx="64559">
                  <c:v>1</c:v>
                </c:pt>
                <c:pt idx="64560">
                  <c:v>1</c:v>
                </c:pt>
                <c:pt idx="64561">
                  <c:v>1</c:v>
                </c:pt>
                <c:pt idx="64562">
                  <c:v>1</c:v>
                </c:pt>
                <c:pt idx="64563">
                  <c:v>1</c:v>
                </c:pt>
                <c:pt idx="64564">
                  <c:v>1</c:v>
                </c:pt>
                <c:pt idx="64565">
                  <c:v>1</c:v>
                </c:pt>
                <c:pt idx="64566">
                  <c:v>1</c:v>
                </c:pt>
                <c:pt idx="64567">
                  <c:v>1</c:v>
                </c:pt>
                <c:pt idx="64568">
                  <c:v>1</c:v>
                </c:pt>
                <c:pt idx="64569">
                  <c:v>1</c:v>
                </c:pt>
                <c:pt idx="64570">
                  <c:v>1</c:v>
                </c:pt>
                <c:pt idx="64571">
                  <c:v>1</c:v>
                </c:pt>
                <c:pt idx="64572">
                  <c:v>1</c:v>
                </c:pt>
                <c:pt idx="64573">
                  <c:v>1</c:v>
                </c:pt>
                <c:pt idx="64574">
                  <c:v>1</c:v>
                </c:pt>
                <c:pt idx="64575">
                  <c:v>1</c:v>
                </c:pt>
                <c:pt idx="64576">
                  <c:v>1</c:v>
                </c:pt>
                <c:pt idx="64577">
                  <c:v>1</c:v>
                </c:pt>
                <c:pt idx="64578">
                  <c:v>1</c:v>
                </c:pt>
                <c:pt idx="64579">
                  <c:v>1</c:v>
                </c:pt>
                <c:pt idx="64580">
                  <c:v>1</c:v>
                </c:pt>
                <c:pt idx="64581">
                  <c:v>1</c:v>
                </c:pt>
                <c:pt idx="64582">
                  <c:v>1</c:v>
                </c:pt>
                <c:pt idx="64583">
                  <c:v>1</c:v>
                </c:pt>
                <c:pt idx="64584">
                  <c:v>1</c:v>
                </c:pt>
                <c:pt idx="64585">
                  <c:v>1</c:v>
                </c:pt>
                <c:pt idx="64586">
                  <c:v>1</c:v>
                </c:pt>
                <c:pt idx="64587">
                  <c:v>1</c:v>
                </c:pt>
                <c:pt idx="64588">
                  <c:v>1</c:v>
                </c:pt>
                <c:pt idx="64589">
                  <c:v>1</c:v>
                </c:pt>
                <c:pt idx="64590">
                  <c:v>1</c:v>
                </c:pt>
                <c:pt idx="64591">
                  <c:v>1</c:v>
                </c:pt>
                <c:pt idx="64592">
                  <c:v>1</c:v>
                </c:pt>
                <c:pt idx="64593">
                  <c:v>1</c:v>
                </c:pt>
                <c:pt idx="64594">
                  <c:v>1</c:v>
                </c:pt>
                <c:pt idx="64595">
                  <c:v>1</c:v>
                </c:pt>
                <c:pt idx="64596">
                  <c:v>1</c:v>
                </c:pt>
                <c:pt idx="64597">
                  <c:v>1</c:v>
                </c:pt>
                <c:pt idx="64598">
                  <c:v>1</c:v>
                </c:pt>
                <c:pt idx="64599">
                  <c:v>1</c:v>
                </c:pt>
                <c:pt idx="64600">
                  <c:v>1</c:v>
                </c:pt>
                <c:pt idx="64601">
                  <c:v>1</c:v>
                </c:pt>
                <c:pt idx="64602">
                  <c:v>1</c:v>
                </c:pt>
                <c:pt idx="64603">
                  <c:v>1</c:v>
                </c:pt>
                <c:pt idx="64604">
                  <c:v>1</c:v>
                </c:pt>
                <c:pt idx="64605">
                  <c:v>1</c:v>
                </c:pt>
                <c:pt idx="64606">
                  <c:v>1</c:v>
                </c:pt>
                <c:pt idx="64607">
                  <c:v>1</c:v>
                </c:pt>
                <c:pt idx="64608">
                  <c:v>1</c:v>
                </c:pt>
                <c:pt idx="64609">
                  <c:v>1</c:v>
                </c:pt>
                <c:pt idx="64610">
                  <c:v>1</c:v>
                </c:pt>
                <c:pt idx="64611">
                  <c:v>1</c:v>
                </c:pt>
                <c:pt idx="64612">
                  <c:v>1</c:v>
                </c:pt>
                <c:pt idx="64613">
                  <c:v>1</c:v>
                </c:pt>
                <c:pt idx="64614">
                  <c:v>1</c:v>
                </c:pt>
                <c:pt idx="64615">
                  <c:v>1</c:v>
                </c:pt>
                <c:pt idx="64616">
                  <c:v>1</c:v>
                </c:pt>
                <c:pt idx="64617">
                  <c:v>1</c:v>
                </c:pt>
                <c:pt idx="64618">
                  <c:v>1</c:v>
                </c:pt>
                <c:pt idx="64619">
                  <c:v>1</c:v>
                </c:pt>
                <c:pt idx="64620">
                  <c:v>1</c:v>
                </c:pt>
                <c:pt idx="64621">
                  <c:v>1</c:v>
                </c:pt>
                <c:pt idx="64622">
                  <c:v>1</c:v>
                </c:pt>
                <c:pt idx="64623">
                  <c:v>1</c:v>
                </c:pt>
                <c:pt idx="64624">
                  <c:v>1</c:v>
                </c:pt>
                <c:pt idx="64625">
                  <c:v>1</c:v>
                </c:pt>
                <c:pt idx="64626">
                  <c:v>1</c:v>
                </c:pt>
                <c:pt idx="64627">
                  <c:v>1</c:v>
                </c:pt>
                <c:pt idx="64628">
                  <c:v>1</c:v>
                </c:pt>
                <c:pt idx="64629">
                  <c:v>1</c:v>
                </c:pt>
                <c:pt idx="64630">
                  <c:v>1</c:v>
                </c:pt>
                <c:pt idx="64631">
                  <c:v>1</c:v>
                </c:pt>
                <c:pt idx="64632">
                  <c:v>1</c:v>
                </c:pt>
                <c:pt idx="64633">
                  <c:v>1</c:v>
                </c:pt>
                <c:pt idx="64634">
                  <c:v>1</c:v>
                </c:pt>
                <c:pt idx="64635">
                  <c:v>1</c:v>
                </c:pt>
                <c:pt idx="64636">
                  <c:v>1</c:v>
                </c:pt>
                <c:pt idx="64637">
                  <c:v>1</c:v>
                </c:pt>
                <c:pt idx="64638">
                  <c:v>1</c:v>
                </c:pt>
                <c:pt idx="64639">
                  <c:v>1</c:v>
                </c:pt>
                <c:pt idx="64640">
                  <c:v>1</c:v>
                </c:pt>
                <c:pt idx="64641">
                  <c:v>1</c:v>
                </c:pt>
                <c:pt idx="64642">
                  <c:v>1</c:v>
                </c:pt>
                <c:pt idx="64643">
                  <c:v>1</c:v>
                </c:pt>
                <c:pt idx="64644">
                  <c:v>1</c:v>
                </c:pt>
                <c:pt idx="64645">
                  <c:v>1</c:v>
                </c:pt>
                <c:pt idx="64646">
                  <c:v>1</c:v>
                </c:pt>
                <c:pt idx="64647">
                  <c:v>1</c:v>
                </c:pt>
                <c:pt idx="64648">
                  <c:v>1</c:v>
                </c:pt>
                <c:pt idx="64649">
                  <c:v>1</c:v>
                </c:pt>
                <c:pt idx="64650">
                  <c:v>1</c:v>
                </c:pt>
                <c:pt idx="64651">
                  <c:v>1</c:v>
                </c:pt>
                <c:pt idx="64652">
                  <c:v>1</c:v>
                </c:pt>
                <c:pt idx="64653">
                  <c:v>1</c:v>
                </c:pt>
                <c:pt idx="64654">
                  <c:v>1</c:v>
                </c:pt>
                <c:pt idx="64655">
                  <c:v>1</c:v>
                </c:pt>
                <c:pt idx="64656">
                  <c:v>1</c:v>
                </c:pt>
                <c:pt idx="64657">
                  <c:v>1</c:v>
                </c:pt>
                <c:pt idx="64658">
                  <c:v>1</c:v>
                </c:pt>
                <c:pt idx="64659">
                  <c:v>1</c:v>
                </c:pt>
                <c:pt idx="64660">
                  <c:v>1</c:v>
                </c:pt>
                <c:pt idx="64661">
                  <c:v>1</c:v>
                </c:pt>
                <c:pt idx="64662">
                  <c:v>1</c:v>
                </c:pt>
                <c:pt idx="64663">
                  <c:v>1</c:v>
                </c:pt>
                <c:pt idx="64664">
                  <c:v>1</c:v>
                </c:pt>
                <c:pt idx="64665">
                  <c:v>1</c:v>
                </c:pt>
                <c:pt idx="64666">
                  <c:v>1</c:v>
                </c:pt>
                <c:pt idx="64667">
                  <c:v>1</c:v>
                </c:pt>
                <c:pt idx="64668">
                  <c:v>1</c:v>
                </c:pt>
                <c:pt idx="64669">
                  <c:v>1</c:v>
                </c:pt>
                <c:pt idx="64670">
                  <c:v>1</c:v>
                </c:pt>
                <c:pt idx="64671">
                  <c:v>1</c:v>
                </c:pt>
                <c:pt idx="64672">
                  <c:v>1</c:v>
                </c:pt>
                <c:pt idx="64673">
                  <c:v>1</c:v>
                </c:pt>
                <c:pt idx="64674">
                  <c:v>1</c:v>
                </c:pt>
                <c:pt idx="64675">
                  <c:v>1</c:v>
                </c:pt>
                <c:pt idx="64676">
                  <c:v>1</c:v>
                </c:pt>
                <c:pt idx="64677">
                  <c:v>1</c:v>
                </c:pt>
                <c:pt idx="64678">
                  <c:v>1</c:v>
                </c:pt>
                <c:pt idx="64679">
                  <c:v>1</c:v>
                </c:pt>
                <c:pt idx="64680">
                  <c:v>1</c:v>
                </c:pt>
                <c:pt idx="64681">
                  <c:v>1</c:v>
                </c:pt>
                <c:pt idx="64682">
                  <c:v>1</c:v>
                </c:pt>
                <c:pt idx="64683">
                  <c:v>1</c:v>
                </c:pt>
                <c:pt idx="64684">
                  <c:v>1</c:v>
                </c:pt>
                <c:pt idx="64685">
                  <c:v>1</c:v>
                </c:pt>
                <c:pt idx="64686">
                  <c:v>1</c:v>
                </c:pt>
                <c:pt idx="64687">
                  <c:v>1</c:v>
                </c:pt>
                <c:pt idx="64688">
                  <c:v>1</c:v>
                </c:pt>
                <c:pt idx="64689">
                  <c:v>1</c:v>
                </c:pt>
                <c:pt idx="64690">
                  <c:v>1</c:v>
                </c:pt>
                <c:pt idx="64691">
                  <c:v>1</c:v>
                </c:pt>
                <c:pt idx="64692">
                  <c:v>1</c:v>
                </c:pt>
                <c:pt idx="64693">
                  <c:v>1</c:v>
                </c:pt>
                <c:pt idx="64694">
                  <c:v>1</c:v>
                </c:pt>
                <c:pt idx="64695">
                  <c:v>1</c:v>
                </c:pt>
                <c:pt idx="64696">
                  <c:v>1</c:v>
                </c:pt>
                <c:pt idx="64697">
                  <c:v>1</c:v>
                </c:pt>
                <c:pt idx="64698">
                  <c:v>1</c:v>
                </c:pt>
                <c:pt idx="64699">
                  <c:v>1</c:v>
                </c:pt>
                <c:pt idx="64700">
                  <c:v>1</c:v>
                </c:pt>
                <c:pt idx="64701">
                  <c:v>1</c:v>
                </c:pt>
                <c:pt idx="64702">
                  <c:v>1</c:v>
                </c:pt>
                <c:pt idx="64703">
                  <c:v>1</c:v>
                </c:pt>
                <c:pt idx="64704">
                  <c:v>1</c:v>
                </c:pt>
                <c:pt idx="64705">
                  <c:v>1</c:v>
                </c:pt>
                <c:pt idx="64706">
                  <c:v>1</c:v>
                </c:pt>
                <c:pt idx="64707">
                  <c:v>1</c:v>
                </c:pt>
                <c:pt idx="64708">
                  <c:v>1</c:v>
                </c:pt>
                <c:pt idx="64709">
                  <c:v>1</c:v>
                </c:pt>
                <c:pt idx="64710">
                  <c:v>1</c:v>
                </c:pt>
                <c:pt idx="64711">
                  <c:v>1</c:v>
                </c:pt>
                <c:pt idx="64712">
                  <c:v>1</c:v>
                </c:pt>
                <c:pt idx="64713">
                  <c:v>1</c:v>
                </c:pt>
                <c:pt idx="64714">
                  <c:v>1</c:v>
                </c:pt>
                <c:pt idx="64715">
                  <c:v>1</c:v>
                </c:pt>
                <c:pt idx="64716">
                  <c:v>1</c:v>
                </c:pt>
                <c:pt idx="64717">
                  <c:v>1</c:v>
                </c:pt>
                <c:pt idx="64718">
                  <c:v>1</c:v>
                </c:pt>
                <c:pt idx="64719">
                  <c:v>1</c:v>
                </c:pt>
                <c:pt idx="64720">
                  <c:v>1</c:v>
                </c:pt>
                <c:pt idx="64721">
                  <c:v>1</c:v>
                </c:pt>
                <c:pt idx="64722">
                  <c:v>1</c:v>
                </c:pt>
                <c:pt idx="64723">
                  <c:v>1</c:v>
                </c:pt>
                <c:pt idx="64724">
                  <c:v>1</c:v>
                </c:pt>
                <c:pt idx="64725">
                  <c:v>1</c:v>
                </c:pt>
                <c:pt idx="64726">
                  <c:v>1</c:v>
                </c:pt>
                <c:pt idx="64727">
                  <c:v>1</c:v>
                </c:pt>
                <c:pt idx="64728">
                  <c:v>1</c:v>
                </c:pt>
                <c:pt idx="64729">
                  <c:v>1</c:v>
                </c:pt>
                <c:pt idx="64730">
                  <c:v>1</c:v>
                </c:pt>
                <c:pt idx="64731">
                  <c:v>1</c:v>
                </c:pt>
                <c:pt idx="64732">
                  <c:v>1</c:v>
                </c:pt>
                <c:pt idx="64733">
                  <c:v>1</c:v>
                </c:pt>
                <c:pt idx="64734">
                  <c:v>1</c:v>
                </c:pt>
                <c:pt idx="64735">
                  <c:v>1</c:v>
                </c:pt>
                <c:pt idx="64736">
                  <c:v>1</c:v>
                </c:pt>
                <c:pt idx="64737">
                  <c:v>1</c:v>
                </c:pt>
                <c:pt idx="64738">
                  <c:v>1</c:v>
                </c:pt>
                <c:pt idx="64739">
                  <c:v>1</c:v>
                </c:pt>
                <c:pt idx="64740">
                  <c:v>1</c:v>
                </c:pt>
                <c:pt idx="64741">
                  <c:v>1</c:v>
                </c:pt>
                <c:pt idx="64742">
                  <c:v>1</c:v>
                </c:pt>
                <c:pt idx="64743">
                  <c:v>1</c:v>
                </c:pt>
                <c:pt idx="64744">
                  <c:v>1</c:v>
                </c:pt>
                <c:pt idx="64745">
                  <c:v>1</c:v>
                </c:pt>
                <c:pt idx="64746">
                  <c:v>1</c:v>
                </c:pt>
                <c:pt idx="64747">
                  <c:v>1</c:v>
                </c:pt>
                <c:pt idx="64748">
                  <c:v>1</c:v>
                </c:pt>
                <c:pt idx="64749">
                  <c:v>1</c:v>
                </c:pt>
                <c:pt idx="64750">
                  <c:v>1</c:v>
                </c:pt>
                <c:pt idx="64751">
                  <c:v>1</c:v>
                </c:pt>
                <c:pt idx="64752">
                  <c:v>1</c:v>
                </c:pt>
                <c:pt idx="64753">
                  <c:v>1</c:v>
                </c:pt>
                <c:pt idx="64754">
                  <c:v>1</c:v>
                </c:pt>
                <c:pt idx="64755">
                  <c:v>1</c:v>
                </c:pt>
                <c:pt idx="64756">
                  <c:v>1</c:v>
                </c:pt>
                <c:pt idx="64757">
                  <c:v>1</c:v>
                </c:pt>
                <c:pt idx="64758">
                  <c:v>1</c:v>
                </c:pt>
                <c:pt idx="64759">
                  <c:v>1</c:v>
                </c:pt>
                <c:pt idx="64760">
                  <c:v>1</c:v>
                </c:pt>
                <c:pt idx="64761">
                  <c:v>1</c:v>
                </c:pt>
                <c:pt idx="64762">
                  <c:v>1</c:v>
                </c:pt>
                <c:pt idx="64763">
                  <c:v>1</c:v>
                </c:pt>
                <c:pt idx="64764">
                  <c:v>1</c:v>
                </c:pt>
                <c:pt idx="64765">
                  <c:v>1</c:v>
                </c:pt>
                <c:pt idx="64766">
                  <c:v>1</c:v>
                </c:pt>
                <c:pt idx="64767">
                  <c:v>1</c:v>
                </c:pt>
                <c:pt idx="64768">
                  <c:v>1</c:v>
                </c:pt>
                <c:pt idx="64769">
                  <c:v>1</c:v>
                </c:pt>
                <c:pt idx="64770">
                  <c:v>1</c:v>
                </c:pt>
                <c:pt idx="64771">
                  <c:v>1</c:v>
                </c:pt>
                <c:pt idx="64772">
                  <c:v>1</c:v>
                </c:pt>
                <c:pt idx="64773">
                  <c:v>1</c:v>
                </c:pt>
                <c:pt idx="64774">
                  <c:v>1</c:v>
                </c:pt>
                <c:pt idx="64775">
                  <c:v>1</c:v>
                </c:pt>
                <c:pt idx="64776">
                  <c:v>1</c:v>
                </c:pt>
                <c:pt idx="64777">
                  <c:v>1</c:v>
                </c:pt>
                <c:pt idx="64778">
                  <c:v>1</c:v>
                </c:pt>
                <c:pt idx="64779">
                  <c:v>1</c:v>
                </c:pt>
                <c:pt idx="64780">
                  <c:v>1</c:v>
                </c:pt>
                <c:pt idx="64781">
                  <c:v>1</c:v>
                </c:pt>
                <c:pt idx="64782">
                  <c:v>1</c:v>
                </c:pt>
                <c:pt idx="64783">
                  <c:v>1</c:v>
                </c:pt>
                <c:pt idx="64784">
                  <c:v>1</c:v>
                </c:pt>
                <c:pt idx="64785">
                  <c:v>1</c:v>
                </c:pt>
                <c:pt idx="64786">
                  <c:v>1</c:v>
                </c:pt>
                <c:pt idx="64787">
                  <c:v>1</c:v>
                </c:pt>
                <c:pt idx="64788">
                  <c:v>1</c:v>
                </c:pt>
                <c:pt idx="64789">
                  <c:v>1</c:v>
                </c:pt>
                <c:pt idx="64790">
                  <c:v>1</c:v>
                </c:pt>
                <c:pt idx="64791">
                  <c:v>1</c:v>
                </c:pt>
                <c:pt idx="64792">
                  <c:v>1</c:v>
                </c:pt>
                <c:pt idx="64793">
                  <c:v>1</c:v>
                </c:pt>
                <c:pt idx="64794">
                  <c:v>1</c:v>
                </c:pt>
                <c:pt idx="64795">
                  <c:v>1</c:v>
                </c:pt>
                <c:pt idx="64796">
                  <c:v>1</c:v>
                </c:pt>
                <c:pt idx="64797">
                  <c:v>1</c:v>
                </c:pt>
                <c:pt idx="64798">
                  <c:v>1</c:v>
                </c:pt>
                <c:pt idx="64799">
                  <c:v>1</c:v>
                </c:pt>
                <c:pt idx="64800">
                  <c:v>1</c:v>
                </c:pt>
                <c:pt idx="64801">
                  <c:v>1</c:v>
                </c:pt>
                <c:pt idx="64802">
                  <c:v>1</c:v>
                </c:pt>
                <c:pt idx="64803">
                  <c:v>1</c:v>
                </c:pt>
                <c:pt idx="64804">
                  <c:v>1</c:v>
                </c:pt>
                <c:pt idx="64805">
                  <c:v>1</c:v>
                </c:pt>
                <c:pt idx="64806">
                  <c:v>1</c:v>
                </c:pt>
                <c:pt idx="64807">
                  <c:v>1</c:v>
                </c:pt>
                <c:pt idx="64808">
                  <c:v>1</c:v>
                </c:pt>
                <c:pt idx="64809">
                  <c:v>1</c:v>
                </c:pt>
                <c:pt idx="64810">
                  <c:v>1</c:v>
                </c:pt>
                <c:pt idx="64811">
                  <c:v>1</c:v>
                </c:pt>
                <c:pt idx="64812">
                  <c:v>1</c:v>
                </c:pt>
                <c:pt idx="64813">
                  <c:v>1</c:v>
                </c:pt>
                <c:pt idx="64814">
                  <c:v>0.571428571</c:v>
                </c:pt>
                <c:pt idx="64815">
                  <c:v>1</c:v>
                </c:pt>
                <c:pt idx="64816">
                  <c:v>1</c:v>
                </c:pt>
                <c:pt idx="64817">
                  <c:v>1</c:v>
                </c:pt>
                <c:pt idx="64818">
                  <c:v>1</c:v>
                </c:pt>
                <c:pt idx="64819">
                  <c:v>1</c:v>
                </c:pt>
                <c:pt idx="64820">
                  <c:v>1</c:v>
                </c:pt>
                <c:pt idx="64821">
                  <c:v>1</c:v>
                </c:pt>
                <c:pt idx="64822">
                  <c:v>1</c:v>
                </c:pt>
                <c:pt idx="64823">
                  <c:v>1</c:v>
                </c:pt>
                <c:pt idx="64824">
                  <c:v>1</c:v>
                </c:pt>
                <c:pt idx="64825">
                  <c:v>1</c:v>
                </c:pt>
                <c:pt idx="64826">
                  <c:v>1</c:v>
                </c:pt>
                <c:pt idx="64827">
                  <c:v>1</c:v>
                </c:pt>
                <c:pt idx="64828">
                  <c:v>1</c:v>
                </c:pt>
                <c:pt idx="64829">
                  <c:v>1</c:v>
                </c:pt>
                <c:pt idx="64830">
                  <c:v>1</c:v>
                </c:pt>
                <c:pt idx="64831">
                  <c:v>1</c:v>
                </c:pt>
                <c:pt idx="64832">
                  <c:v>1</c:v>
                </c:pt>
                <c:pt idx="64833">
                  <c:v>1</c:v>
                </c:pt>
                <c:pt idx="64834">
                  <c:v>1</c:v>
                </c:pt>
                <c:pt idx="64835">
                  <c:v>1</c:v>
                </c:pt>
                <c:pt idx="64836">
                  <c:v>1</c:v>
                </c:pt>
                <c:pt idx="64837">
                  <c:v>1</c:v>
                </c:pt>
                <c:pt idx="64838">
                  <c:v>1</c:v>
                </c:pt>
                <c:pt idx="64839">
                  <c:v>1</c:v>
                </c:pt>
                <c:pt idx="64840">
                  <c:v>1</c:v>
                </c:pt>
                <c:pt idx="64841">
                  <c:v>1</c:v>
                </c:pt>
                <c:pt idx="64842">
                  <c:v>1</c:v>
                </c:pt>
                <c:pt idx="64843">
                  <c:v>1</c:v>
                </c:pt>
                <c:pt idx="64844">
                  <c:v>1</c:v>
                </c:pt>
                <c:pt idx="64845">
                  <c:v>1</c:v>
                </c:pt>
                <c:pt idx="64846">
                  <c:v>1</c:v>
                </c:pt>
                <c:pt idx="64847">
                  <c:v>1</c:v>
                </c:pt>
                <c:pt idx="64848">
                  <c:v>1</c:v>
                </c:pt>
                <c:pt idx="64849">
                  <c:v>1</c:v>
                </c:pt>
                <c:pt idx="64850">
                  <c:v>1</c:v>
                </c:pt>
                <c:pt idx="64851">
                  <c:v>1</c:v>
                </c:pt>
                <c:pt idx="64852">
                  <c:v>1</c:v>
                </c:pt>
                <c:pt idx="64853">
                  <c:v>1</c:v>
                </c:pt>
                <c:pt idx="64854">
                  <c:v>1</c:v>
                </c:pt>
                <c:pt idx="64855">
                  <c:v>1</c:v>
                </c:pt>
                <c:pt idx="64856">
                  <c:v>1</c:v>
                </c:pt>
                <c:pt idx="64857">
                  <c:v>1</c:v>
                </c:pt>
                <c:pt idx="64858">
                  <c:v>1</c:v>
                </c:pt>
                <c:pt idx="64859">
                  <c:v>1</c:v>
                </c:pt>
                <c:pt idx="64860">
                  <c:v>1</c:v>
                </c:pt>
                <c:pt idx="64861">
                  <c:v>1</c:v>
                </c:pt>
                <c:pt idx="64862">
                  <c:v>1</c:v>
                </c:pt>
                <c:pt idx="64863">
                  <c:v>1</c:v>
                </c:pt>
                <c:pt idx="64864">
                  <c:v>1</c:v>
                </c:pt>
                <c:pt idx="64865">
                  <c:v>1</c:v>
                </c:pt>
                <c:pt idx="64866">
                  <c:v>1</c:v>
                </c:pt>
                <c:pt idx="64867">
                  <c:v>1</c:v>
                </c:pt>
                <c:pt idx="64868">
                  <c:v>1</c:v>
                </c:pt>
                <c:pt idx="64869">
                  <c:v>1</c:v>
                </c:pt>
                <c:pt idx="64870">
                  <c:v>1</c:v>
                </c:pt>
                <c:pt idx="64871">
                  <c:v>1</c:v>
                </c:pt>
                <c:pt idx="64872">
                  <c:v>1</c:v>
                </c:pt>
                <c:pt idx="64873">
                  <c:v>1</c:v>
                </c:pt>
                <c:pt idx="64874">
                  <c:v>1</c:v>
                </c:pt>
                <c:pt idx="64875">
                  <c:v>1</c:v>
                </c:pt>
                <c:pt idx="64876">
                  <c:v>1</c:v>
                </c:pt>
                <c:pt idx="64877">
                  <c:v>1</c:v>
                </c:pt>
                <c:pt idx="64878">
                  <c:v>1</c:v>
                </c:pt>
                <c:pt idx="64879">
                  <c:v>1</c:v>
                </c:pt>
                <c:pt idx="64880">
                  <c:v>1</c:v>
                </c:pt>
                <c:pt idx="64881">
                  <c:v>1</c:v>
                </c:pt>
                <c:pt idx="64882">
                  <c:v>1</c:v>
                </c:pt>
                <c:pt idx="64883">
                  <c:v>1</c:v>
                </c:pt>
                <c:pt idx="64884">
                  <c:v>1</c:v>
                </c:pt>
                <c:pt idx="64885">
                  <c:v>1</c:v>
                </c:pt>
                <c:pt idx="64886">
                  <c:v>1</c:v>
                </c:pt>
                <c:pt idx="64887">
                  <c:v>1</c:v>
                </c:pt>
                <c:pt idx="64888">
                  <c:v>1</c:v>
                </c:pt>
                <c:pt idx="64889">
                  <c:v>1</c:v>
                </c:pt>
                <c:pt idx="64890">
                  <c:v>1</c:v>
                </c:pt>
                <c:pt idx="64891">
                  <c:v>1</c:v>
                </c:pt>
                <c:pt idx="64892">
                  <c:v>1</c:v>
                </c:pt>
                <c:pt idx="64893">
                  <c:v>1</c:v>
                </c:pt>
                <c:pt idx="64894">
                  <c:v>1</c:v>
                </c:pt>
                <c:pt idx="64895">
                  <c:v>1</c:v>
                </c:pt>
                <c:pt idx="64896">
                  <c:v>1</c:v>
                </c:pt>
                <c:pt idx="64897">
                  <c:v>1</c:v>
                </c:pt>
                <c:pt idx="64898">
                  <c:v>0.85714285700000004</c:v>
                </c:pt>
                <c:pt idx="64899">
                  <c:v>1</c:v>
                </c:pt>
                <c:pt idx="64900">
                  <c:v>1</c:v>
                </c:pt>
                <c:pt idx="64901">
                  <c:v>1</c:v>
                </c:pt>
                <c:pt idx="64902">
                  <c:v>1</c:v>
                </c:pt>
                <c:pt idx="64903">
                  <c:v>1</c:v>
                </c:pt>
                <c:pt idx="64904">
                  <c:v>1</c:v>
                </c:pt>
                <c:pt idx="64905">
                  <c:v>1</c:v>
                </c:pt>
                <c:pt idx="64906">
                  <c:v>1</c:v>
                </c:pt>
                <c:pt idx="64907">
                  <c:v>0.85714285700000004</c:v>
                </c:pt>
                <c:pt idx="64908">
                  <c:v>1</c:v>
                </c:pt>
                <c:pt idx="64909">
                  <c:v>1</c:v>
                </c:pt>
                <c:pt idx="64910">
                  <c:v>1</c:v>
                </c:pt>
                <c:pt idx="64911">
                  <c:v>0.85714285700000004</c:v>
                </c:pt>
                <c:pt idx="64912">
                  <c:v>1</c:v>
                </c:pt>
                <c:pt idx="64913">
                  <c:v>1</c:v>
                </c:pt>
                <c:pt idx="64914">
                  <c:v>1</c:v>
                </c:pt>
                <c:pt idx="64915">
                  <c:v>1</c:v>
                </c:pt>
                <c:pt idx="64916">
                  <c:v>1</c:v>
                </c:pt>
                <c:pt idx="64917">
                  <c:v>0.85714285700000004</c:v>
                </c:pt>
                <c:pt idx="64918">
                  <c:v>1</c:v>
                </c:pt>
                <c:pt idx="64919">
                  <c:v>1</c:v>
                </c:pt>
                <c:pt idx="64920">
                  <c:v>0.85714285700000004</c:v>
                </c:pt>
                <c:pt idx="64921">
                  <c:v>1</c:v>
                </c:pt>
                <c:pt idx="64922">
                  <c:v>1</c:v>
                </c:pt>
                <c:pt idx="64923">
                  <c:v>1</c:v>
                </c:pt>
                <c:pt idx="64924">
                  <c:v>1</c:v>
                </c:pt>
                <c:pt idx="64925">
                  <c:v>1</c:v>
                </c:pt>
                <c:pt idx="64926">
                  <c:v>1</c:v>
                </c:pt>
                <c:pt idx="64927">
                  <c:v>1</c:v>
                </c:pt>
                <c:pt idx="64928">
                  <c:v>1</c:v>
                </c:pt>
                <c:pt idx="64929">
                  <c:v>1</c:v>
                </c:pt>
                <c:pt idx="64930">
                  <c:v>1</c:v>
                </c:pt>
                <c:pt idx="64931">
                  <c:v>1</c:v>
                </c:pt>
                <c:pt idx="64932">
                  <c:v>1</c:v>
                </c:pt>
                <c:pt idx="64933">
                  <c:v>1</c:v>
                </c:pt>
                <c:pt idx="64934">
                  <c:v>1</c:v>
                </c:pt>
                <c:pt idx="64935">
                  <c:v>1</c:v>
                </c:pt>
                <c:pt idx="64936">
                  <c:v>1</c:v>
                </c:pt>
                <c:pt idx="64937">
                  <c:v>0.85714285700000004</c:v>
                </c:pt>
                <c:pt idx="64938">
                  <c:v>1</c:v>
                </c:pt>
                <c:pt idx="64939">
                  <c:v>1</c:v>
                </c:pt>
                <c:pt idx="64940">
                  <c:v>1</c:v>
                </c:pt>
                <c:pt idx="64941">
                  <c:v>1</c:v>
                </c:pt>
                <c:pt idx="64942">
                  <c:v>1</c:v>
                </c:pt>
                <c:pt idx="64943">
                  <c:v>1</c:v>
                </c:pt>
                <c:pt idx="64944">
                  <c:v>1</c:v>
                </c:pt>
                <c:pt idx="64945">
                  <c:v>1</c:v>
                </c:pt>
                <c:pt idx="64946">
                  <c:v>1</c:v>
                </c:pt>
                <c:pt idx="64947">
                  <c:v>1</c:v>
                </c:pt>
                <c:pt idx="64948">
                  <c:v>1</c:v>
                </c:pt>
                <c:pt idx="64949">
                  <c:v>1</c:v>
                </c:pt>
                <c:pt idx="64950">
                  <c:v>0.85714285700000004</c:v>
                </c:pt>
                <c:pt idx="64951">
                  <c:v>1</c:v>
                </c:pt>
                <c:pt idx="64952">
                  <c:v>1</c:v>
                </c:pt>
                <c:pt idx="64953">
                  <c:v>1</c:v>
                </c:pt>
                <c:pt idx="64954">
                  <c:v>1</c:v>
                </c:pt>
                <c:pt idx="64955">
                  <c:v>1</c:v>
                </c:pt>
                <c:pt idx="64956">
                  <c:v>1</c:v>
                </c:pt>
                <c:pt idx="64957">
                  <c:v>1</c:v>
                </c:pt>
                <c:pt idx="64958">
                  <c:v>1</c:v>
                </c:pt>
                <c:pt idx="64959">
                  <c:v>1</c:v>
                </c:pt>
                <c:pt idx="64960">
                  <c:v>1</c:v>
                </c:pt>
                <c:pt idx="64961">
                  <c:v>1</c:v>
                </c:pt>
                <c:pt idx="64962">
                  <c:v>0.85714285700000004</c:v>
                </c:pt>
                <c:pt idx="64963">
                  <c:v>1</c:v>
                </c:pt>
                <c:pt idx="64964">
                  <c:v>1</c:v>
                </c:pt>
                <c:pt idx="64965">
                  <c:v>1</c:v>
                </c:pt>
                <c:pt idx="64966">
                  <c:v>0.85714285700000004</c:v>
                </c:pt>
                <c:pt idx="64967">
                  <c:v>0.85714285700000004</c:v>
                </c:pt>
                <c:pt idx="64968">
                  <c:v>1</c:v>
                </c:pt>
                <c:pt idx="64969">
                  <c:v>1</c:v>
                </c:pt>
                <c:pt idx="64970">
                  <c:v>1</c:v>
                </c:pt>
                <c:pt idx="64971">
                  <c:v>1</c:v>
                </c:pt>
                <c:pt idx="64972">
                  <c:v>1</c:v>
                </c:pt>
                <c:pt idx="64973">
                  <c:v>1</c:v>
                </c:pt>
                <c:pt idx="64974">
                  <c:v>1</c:v>
                </c:pt>
                <c:pt idx="64975">
                  <c:v>1</c:v>
                </c:pt>
                <c:pt idx="64976">
                  <c:v>1</c:v>
                </c:pt>
                <c:pt idx="64977">
                  <c:v>1</c:v>
                </c:pt>
                <c:pt idx="64978">
                  <c:v>1</c:v>
                </c:pt>
                <c:pt idx="64979">
                  <c:v>1</c:v>
                </c:pt>
                <c:pt idx="64980">
                  <c:v>1</c:v>
                </c:pt>
                <c:pt idx="64981">
                  <c:v>1</c:v>
                </c:pt>
                <c:pt idx="64982">
                  <c:v>1</c:v>
                </c:pt>
                <c:pt idx="64983">
                  <c:v>1</c:v>
                </c:pt>
                <c:pt idx="64984">
                  <c:v>1</c:v>
                </c:pt>
                <c:pt idx="64985">
                  <c:v>1</c:v>
                </c:pt>
                <c:pt idx="64986">
                  <c:v>1</c:v>
                </c:pt>
                <c:pt idx="64987">
                  <c:v>1</c:v>
                </c:pt>
                <c:pt idx="64988">
                  <c:v>1</c:v>
                </c:pt>
                <c:pt idx="64989">
                  <c:v>1</c:v>
                </c:pt>
                <c:pt idx="64990">
                  <c:v>1</c:v>
                </c:pt>
                <c:pt idx="64991">
                  <c:v>1</c:v>
                </c:pt>
                <c:pt idx="64992">
                  <c:v>0.85714285700000004</c:v>
                </c:pt>
                <c:pt idx="64993">
                  <c:v>1</c:v>
                </c:pt>
                <c:pt idx="64994">
                  <c:v>1</c:v>
                </c:pt>
                <c:pt idx="64995">
                  <c:v>0.85714285700000004</c:v>
                </c:pt>
                <c:pt idx="64996">
                  <c:v>1</c:v>
                </c:pt>
                <c:pt idx="64997">
                  <c:v>1</c:v>
                </c:pt>
                <c:pt idx="64998">
                  <c:v>1</c:v>
                </c:pt>
                <c:pt idx="64999">
                  <c:v>1</c:v>
                </c:pt>
                <c:pt idx="65000">
                  <c:v>1</c:v>
                </c:pt>
                <c:pt idx="65001">
                  <c:v>1</c:v>
                </c:pt>
                <c:pt idx="65002">
                  <c:v>1</c:v>
                </c:pt>
                <c:pt idx="65003">
                  <c:v>1</c:v>
                </c:pt>
                <c:pt idx="65004">
                  <c:v>1</c:v>
                </c:pt>
                <c:pt idx="65005">
                  <c:v>1</c:v>
                </c:pt>
                <c:pt idx="65006">
                  <c:v>1</c:v>
                </c:pt>
                <c:pt idx="65007">
                  <c:v>1</c:v>
                </c:pt>
                <c:pt idx="65008">
                  <c:v>1</c:v>
                </c:pt>
                <c:pt idx="65009">
                  <c:v>0.85714285700000004</c:v>
                </c:pt>
                <c:pt idx="65010">
                  <c:v>1</c:v>
                </c:pt>
                <c:pt idx="65011">
                  <c:v>1</c:v>
                </c:pt>
                <c:pt idx="65012">
                  <c:v>1</c:v>
                </c:pt>
                <c:pt idx="65013">
                  <c:v>1</c:v>
                </c:pt>
                <c:pt idx="65014">
                  <c:v>1</c:v>
                </c:pt>
                <c:pt idx="65015">
                  <c:v>1</c:v>
                </c:pt>
                <c:pt idx="65016">
                  <c:v>1</c:v>
                </c:pt>
                <c:pt idx="65017">
                  <c:v>1</c:v>
                </c:pt>
                <c:pt idx="65018">
                  <c:v>1</c:v>
                </c:pt>
                <c:pt idx="65019">
                  <c:v>1</c:v>
                </c:pt>
                <c:pt idx="65020">
                  <c:v>1</c:v>
                </c:pt>
                <c:pt idx="65021">
                  <c:v>1</c:v>
                </c:pt>
                <c:pt idx="65022">
                  <c:v>1</c:v>
                </c:pt>
                <c:pt idx="65023">
                  <c:v>1</c:v>
                </c:pt>
                <c:pt idx="65024">
                  <c:v>1</c:v>
                </c:pt>
                <c:pt idx="65025">
                  <c:v>1</c:v>
                </c:pt>
                <c:pt idx="65026">
                  <c:v>1</c:v>
                </c:pt>
                <c:pt idx="65027">
                  <c:v>1</c:v>
                </c:pt>
                <c:pt idx="65028">
                  <c:v>1</c:v>
                </c:pt>
                <c:pt idx="65029">
                  <c:v>1</c:v>
                </c:pt>
                <c:pt idx="65030">
                  <c:v>0.85714285700000004</c:v>
                </c:pt>
                <c:pt idx="65031">
                  <c:v>1</c:v>
                </c:pt>
                <c:pt idx="65032">
                  <c:v>1</c:v>
                </c:pt>
                <c:pt idx="65033">
                  <c:v>1</c:v>
                </c:pt>
                <c:pt idx="65034">
                  <c:v>1</c:v>
                </c:pt>
                <c:pt idx="65035">
                  <c:v>1</c:v>
                </c:pt>
                <c:pt idx="65036">
                  <c:v>0.85714285700000004</c:v>
                </c:pt>
                <c:pt idx="65037">
                  <c:v>1</c:v>
                </c:pt>
                <c:pt idx="65038">
                  <c:v>1</c:v>
                </c:pt>
                <c:pt idx="65039">
                  <c:v>1</c:v>
                </c:pt>
                <c:pt idx="65040">
                  <c:v>1</c:v>
                </c:pt>
                <c:pt idx="65041">
                  <c:v>1</c:v>
                </c:pt>
                <c:pt idx="65042">
                  <c:v>1</c:v>
                </c:pt>
                <c:pt idx="65043">
                  <c:v>1</c:v>
                </c:pt>
                <c:pt idx="65044">
                  <c:v>1</c:v>
                </c:pt>
                <c:pt idx="65045">
                  <c:v>1</c:v>
                </c:pt>
                <c:pt idx="65046">
                  <c:v>1</c:v>
                </c:pt>
                <c:pt idx="65047">
                  <c:v>1</c:v>
                </c:pt>
                <c:pt idx="65048">
                  <c:v>1</c:v>
                </c:pt>
                <c:pt idx="65049">
                  <c:v>1</c:v>
                </c:pt>
                <c:pt idx="65050">
                  <c:v>1</c:v>
                </c:pt>
                <c:pt idx="65051">
                  <c:v>1</c:v>
                </c:pt>
                <c:pt idx="65052">
                  <c:v>1</c:v>
                </c:pt>
                <c:pt idx="65053">
                  <c:v>0.85714285700000004</c:v>
                </c:pt>
                <c:pt idx="65054">
                  <c:v>0.85714285700000004</c:v>
                </c:pt>
                <c:pt idx="65055">
                  <c:v>1</c:v>
                </c:pt>
                <c:pt idx="65056">
                  <c:v>1</c:v>
                </c:pt>
                <c:pt idx="65057">
                  <c:v>1</c:v>
                </c:pt>
                <c:pt idx="65058">
                  <c:v>1</c:v>
                </c:pt>
                <c:pt idx="65059">
                  <c:v>1</c:v>
                </c:pt>
                <c:pt idx="65060">
                  <c:v>0.85714285700000004</c:v>
                </c:pt>
                <c:pt idx="65061">
                  <c:v>1</c:v>
                </c:pt>
                <c:pt idx="65062">
                  <c:v>1</c:v>
                </c:pt>
                <c:pt idx="65063">
                  <c:v>1</c:v>
                </c:pt>
                <c:pt idx="65064">
                  <c:v>1</c:v>
                </c:pt>
                <c:pt idx="65065">
                  <c:v>1</c:v>
                </c:pt>
                <c:pt idx="65066">
                  <c:v>1</c:v>
                </c:pt>
                <c:pt idx="65067">
                  <c:v>1</c:v>
                </c:pt>
                <c:pt idx="65068">
                  <c:v>1</c:v>
                </c:pt>
                <c:pt idx="65069">
                  <c:v>1</c:v>
                </c:pt>
                <c:pt idx="65070">
                  <c:v>1</c:v>
                </c:pt>
                <c:pt idx="65071">
                  <c:v>1</c:v>
                </c:pt>
                <c:pt idx="65072">
                  <c:v>1</c:v>
                </c:pt>
                <c:pt idx="65073">
                  <c:v>1</c:v>
                </c:pt>
                <c:pt idx="65074">
                  <c:v>0.85714285700000004</c:v>
                </c:pt>
                <c:pt idx="65075">
                  <c:v>1</c:v>
                </c:pt>
                <c:pt idx="65076">
                  <c:v>1</c:v>
                </c:pt>
                <c:pt idx="65077">
                  <c:v>1</c:v>
                </c:pt>
                <c:pt idx="65078">
                  <c:v>1</c:v>
                </c:pt>
                <c:pt idx="65079">
                  <c:v>1</c:v>
                </c:pt>
                <c:pt idx="65080">
                  <c:v>1</c:v>
                </c:pt>
                <c:pt idx="65081">
                  <c:v>1</c:v>
                </c:pt>
                <c:pt idx="65082">
                  <c:v>1</c:v>
                </c:pt>
                <c:pt idx="65083">
                  <c:v>1</c:v>
                </c:pt>
                <c:pt idx="65084">
                  <c:v>1</c:v>
                </c:pt>
                <c:pt idx="65085">
                  <c:v>1</c:v>
                </c:pt>
                <c:pt idx="65086">
                  <c:v>1</c:v>
                </c:pt>
                <c:pt idx="65087">
                  <c:v>0.85714285700000004</c:v>
                </c:pt>
                <c:pt idx="65088">
                  <c:v>1</c:v>
                </c:pt>
                <c:pt idx="65089">
                  <c:v>1</c:v>
                </c:pt>
                <c:pt idx="65090">
                  <c:v>1</c:v>
                </c:pt>
                <c:pt idx="65091">
                  <c:v>1</c:v>
                </c:pt>
                <c:pt idx="65092">
                  <c:v>0.85714285700000004</c:v>
                </c:pt>
                <c:pt idx="65093">
                  <c:v>1</c:v>
                </c:pt>
                <c:pt idx="65094">
                  <c:v>1</c:v>
                </c:pt>
                <c:pt idx="65095">
                  <c:v>1</c:v>
                </c:pt>
                <c:pt idx="65096">
                  <c:v>1</c:v>
                </c:pt>
                <c:pt idx="65097">
                  <c:v>1</c:v>
                </c:pt>
                <c:pt idx="65098">
                  <c:v>1</c:v>
                </c:pt>
                <c:pt idx="65099">
                  <c:v>1</c:v>
                </c:pt>
                <c:pt idx="65100">
                  <c:v>0.85714285700000004</c:v>
                </c:pt>
                <c:pt idx="65101">
                  <c:v>1</c:v>
                </c:pt>
                <c:pt idx="65102">
                  <c:v>0.85714285700000004</c:v>
                </c:pt>
                <c:pt idx="65103">
                  <c:v>1</c:v>
                </c:pt>
                <c:pt idx="65104">
                  <c:v>1</c:v>
                </c:pt>
                <c:pt idx="65105">
                  <c:v>1</c:v>
                </c:pt>
                <c:pt idx="65106">
                  <c:v>1</c:v>
                </c:pt>
                <c:pt idx="65107">
                  <c:v>1</c:v>
                </c:pt>
                <c:pt idx="65108">
                  <c:v>1</c:v>
                </c:pt>
                <c:pt idx="65109">
                  <c:v>0.85714285700000004</c:v>
                </c:pt>
                <c:pt idx="65110">
                  <c:v>1</c:v>
                </c:pt>
                <c:pt idx="65111">
                  <c:v>1</c:v>
                </c:pt>
                <c:pt idx="65112">
                  <c:v>1</c:v>
                </c:pt>
                <c:pt idx="65113">
                  <c:v>0.85714285700000004</c:v>
                </c:pt>
                <c:pt idx="65114">
                  <c:v>1</c:v>
                </c:pt>
                <c:pt idx="65115">
                  <c:v>1</c:v>
                </c:pt>
                <c:pt idx="65116">
                  <c:v>1</c:v>
                </c:pt>
                <c:pt idx="65117">
                  <c:v>0.85714285700000004</c:v>
                </c:pt>
                <c:pt idx="65118">
                  <c:v>1</c:v>
                </c:pt>
                <c:pt idx="65119">
                  <c:v>1</c:v>
                </c:pt>
                <c:pt idx="65120">
                  <c:v>1</c:v>
                </c:pt>
                <c:pt idx="65121">
                  <c:v>1</c:v>
                </c:pt>
                <c:pt idx="65122">
                  <c:v>1</c:v>
                </c:pt>
                <c:pt idx="65123">
                  <c:v>1</c:v>
                </c:pt>
                <c:pt idx="65124">
                  <c:v>1</c:v>
                </c:pt>
                <c:pt idx="65125">
                  <c:v>1</c:v>
                </c:pt>
                <c:pt idx="65126">
                  <c:v>1</c:v>
                </c:pt>
                <c:pt idx="65127">
                  <c:v>0.85714285700000004</c:v>
                </c:pt>
                <c:pt idx="65128">
                  <c:v>1</c:v>
                </c:pt>
                <c:pt idx="65129">
                  <c:v>1</c:v>
                </c:pt>
                <c:pt idx="65130">
                  <c:v>1</c:v>
                </c:pt>
                <c:pt idx="65131">
                  <c:v>1</c:v>
                </c:pt>
                <c:pt idx="65132">
                  <c:v>1</c:v>
                </c:pt>
                <c:pt idx="65133">
                  <c:v>1</c:v>
                </c:pt>
                <c:pt idx="65134">
                  <c:v>1</c:v>
                </c:pt>
                <c:pt idx="65135">
                  <c:v>1</c:v>
                </c:pt>
                <c:pt idx="65136">
                  <c:v>1</c:v>
                </c:pt>
                <c:pt idx="65137">
                  <c:v>1</c:v>
                </c:pt>
                <c:pt idx="65138">
                  <c:v>1</c:v>
                </c:pt>
                <c:pt idx="65139">
                  <c:v>1</c:v>
                </c:pt>
                <c:pt idx="65140">
                  <c:v>1</c:v>
                </c:pt>
                <c:pt idx="65141">
                  <c:v>1</c:v>
                </c:pt>
                <c:pt idx="65142">
                  <c:v>1</c:v>
                </c:pt>
                <c:pt idx="65143">
                  <c:v>1</c:v>
                </c:pt>
                <c:pt idx="65144">
                  <c:v>1</c:v>
                </c:pt>
                <c:pt idx="65145">
                  <c:v>1</c:v>
                </c:pt>
                <c:pt idx="65146">
                  <c:v>1</c:v>
                </c:pt>
                <c:pt idx="65147">
                  <c:v>1</c:v>
                </c:pt>
                <c:pt idx="65148">
                  <c:v>1</c:v>
                </c:pt>
                <c:pt idx="65149">
                  <c:v>1</c:v>
                </c:pt>
                <c:pt idx="65150">
                  <c:v>1</c:v>
                </c:pt>
                <c:pt idx="65151">
                  <c:v>1</c:v>
                </c:pt>
                <c:pt idx="65152">
                  <c:v>1</c:v>
                </c:pt>
                <c:pt idx="65153">
                  <c:v>1</c:v>
                </c:pt>
                <c:pt idx="65154">
                  <c:v>1</c:v>
                </c:pt>
                <c:pt idx="65155">
                  <c:v>1</c:v>
                </c:pt>
                <c:pt idx="65156">
                  <c:v>1</c:v>
                </c:pt>
                <c:pt idx="65157">
                  <c:v>1</c:v>
                </c:pt>
                <c:pt idx="65158">
                  <c:v>1</c:v>
                </c:pt>
                <c:pt idx="65159">
                  <c:v>1</c:v>
                </c:pt>
                <c:pt idx="65160">
                  <c:v>1</c:v>
                </c:pt>
                <c:pt idx="65161">
                  <c:v>1</c:v>
                </c:pt>
                <c:pt idx="65162">
                  <c:v>1</c:v>
                </c:pt>
                <c:pt idx="65163">
                  <c:v>1</c:v>
                </c:pt>
                <c:pt idx="65164">
                  <c:v>1</c:v>
                </c:pt>
                <c:pt idx="65165">
                  <c:v>1</c:v>
                </c:pt>
                <c:pt idx="65166">
                  <c:v>0.85714285700000004</c:v>
                </c:pt>
                <c:pt idx="65167">
                  <c:v>1</c:v>
                </c:pt>
                <c:pt idx="65168">
                  <c:v>1</c:v>
                </c:pt>
                <c:pt idx="65169">
                  <c:v>1</c:v>
                </c:pt>
                <c:pt idx="65170">
                  <c:v>1</c:v>
                </c:pt>
                <c:pt idx="65171">
                  <c:v>0.85714285700000004</c:v>
                </c:pt>
                <c:pt idx="65172">
                  <c:v>1</c:v>
                </c:pt>
                <c:pt idx="65173">
                  <c:v>1</c:v>
                </c:pt>
                <c:pt idx="65174">
                  <c:v>1</c:v>
                </c:pt>
                <c:pt idx="65175">
                  <c:v>1</c:v>
                </c:pt>
                <c:pt idx="65176">
                  <c:v>1</c:v>
                </c:pt>
                <c:pt idx="65177">
                  <c:v>1</c:v>
                </c:pt>
                <c:pt idx="65178">
                  <c:v>1</c:v>
                </c:pt>
                <c:pt idx="65179">
                  <c:v>1</c:v>
                </c:pt>
                <c:pt idx="65180">
                  <c:v>1</c:v>
                </c:pt>
                <c:pt idx="65181">
                  <c:v>1</c:v>
                </c:pt>
                <c:pt idx="65182">
                  <c:v>1</c:v>
                </c:pt>
                <c:pt idx="65183">
                  <c:v>1</c:v>
                </c:pt>
                <c:pt idx="65184">
                  <c:v>1</c:v>
                </c:pt>
                <c:pt idx="65185">
                  <c:v>1</c:v>
                </c:pt>
                <c:pt idx="65186">
                  <c:v>1</c:v>
                </c:pt>
                <c:pt idx="65187">
                  <c:v>1</c:v>
                </c:pt>
                <c:pt idx="65188">
                  <c:v>1</c:v>
                </c:pt>
                <c:pt idx="65189">
                  <c:v>1</c:v>
                </c:pt>
                <c:pt idx="65190">
                  <c:v>1</c:v>
                </c:pt>
                <c:pt idx="65191">
                  <c:v>1</c:v>
                </c:pt>
                <c:pt idx="65192">
                  <c:v>1</c:v>
                </c:pt>
                <c:pt idx="65193">
                  <c:v>1</c:v>
                </c:pt>
                <c:pt idx="65194">
                  <c:v>1</c:v>
                </c:pt>
                <c:pt idx="65195">
                  <c:v>1</c:v>
                </c:pt>
                <c:pt idx="65196">
                  <c:v>1</c:v>
                </c:pt>
                <c:pt idx="65197">
                  <c:v>1</c:v>
                </c:pt>
                <c:pt idx="65198">
                  <c:v>1</c:v>
                </c:pt>
                <c:pt idx="65199">
                  <c:v>1</c:v>
                </c:pt>
                <c:pt idx="65200">
                  <c:v>1</c:v>
                </c:pt>
                <c:pt idx="65201">
                  <c:v>1</c:v>
                </c:pt>
                <c:pt idx="65202">
                  <c:v>1</c:v>
                </c:pt>
                <c:pt idx="65203">
                  <c:v>1</c:v>
                </c:pt>
                <c:pt idx="65204">
                  <c:v>0.85714285700000004</c:v>
                </c:pt>
                <c:pt idx="65205">
                  <c:v>1</c:v>
                </c:pt>
                <c:pt idx="65206">
                  <c:v>1</c:v>
                </c:pt>
                <c:pt idx="65207">
                  <c:v>1</c:v>
                </c:pt>
                <c:pt idx="65208">
                  <c:v>1</c:v>
                </c:pt>
                <c:pt idx="65209">
                  <c:v>0.85714285700000004</c:v>
                </c:pt>
                <c:pt idx="65210">
                  <c:v>1</c:v>
                </c:pt>
                <c:pt idx="65211">
                  <c:v>1</c:v>
                </c:pt>
                <c:pt idx="65212">
                  <c:v>1</c:v>
                </c:pt>
                <c:pt idx="65213">
                  <c:v>1</c:v>
                </c:pt>
                <c:pt idx="65214">
                  <c:v>1</c:v>
                </c:pt>
                <c:pt idx="65215">
                  <c:v>1</c:v>
                </c:pt>
                <c:pt idx="65216">
                  <c:v>1</c:v>
                </c:pt>
                <c:pt idx="65217">
                  <c:v>1</c:v>
                </c:pt>
                <c:pt idx="65218">
                  <c:v>1</c:v>
                </c:pt>
                <c:pt idx="65219">
                  <c:v>1</c:v>
                </c:pt>
                <c:pt idx="65220">
                  <c:v>1</c:v>
                </c:pt>
                <c:pt idx="65221">
                  <c:v>1</c:v>
                </c:pt>
                <c:pt idx="65222">
                  <c:v>1</c:v>
                </c:pt>
                <c:pt idx="65223">
                  <c:v>1</c:v>
                </c:pt>
                <c:pt idx="65224">
                  <c:v>1</c:v>
                </c:pt>
                <c:pt idx="65225">
                  <c:v>1</c:v>
                </c:pt>
                <c:pt idx="65226">
                  <c:v>1</c:v>
                </c:pt>
                <c:pt idx="65227">
                  <c:v>1</c:v>
                </c:pt>
                <c:pt idx="65228">
                  <c:v>1</c:v>
                </c:pt>
                <c:pt idx="65229">
                  <c:v>1</c:v>
                </c:pt>
                <c:pt idx="65230">
                  <c:v>1</c:v>
                </c:pt>
                <c:pt idx="65231">
                  <c:v>1</c:v>
                </c:pt>
                <c:pt idx="65232">
                  <c:v>1</c:v>
                </c:pt>
                <c:pt idx="65233">
                  <c:v>1</c:v>
                </c:pt>
                <c:pt idx="65234">
                  <c:v>1</c:v>
                </c:pt>
                <c:pt idx="65235">
                  <c:v>0.85714285700000004</c:v>
                </c:pt>
                <c:pt idx="65236">
                  <c:v>1</c:v>
                </c:pt>
                <c:pt idx="65237">
                  <c:v>1</c:v>
                </c:pt>
                <c:pt idx="65238">
                  <c:v>1</c:v>
                </c:pt>
                <c:pt idx="65239">
                  <c:v>1</c:v>
                </c:pt>
                <c:pt idx="65240">
                  <c:v>1</c:v>
                </c:pt>
                <c:pt idx="65241">
                  <c:v>0.85714285700000004</c:v>
                </c:pt>
                <c:pt idx="65242">
                  <c:v>1</c:v>
                </c:pt>
                <c:pt idx="65243">
                  <c:v>1</c:v>
                </c:pt>
                <c:pt idx="65244">
                  <c:v>1</c:v>
                </c:pt>
                <c:pt idx="65245">
                  <c:v>0.85714285700000004</c:v>
                </c:pt>
                <c:pt idx="65246">
                  <c:v>1</c:v>
                </c:pt>
                <c:pt idx="65247">
                  <c:v>1</c:v>
                </c:pt>
                <c:pt idx="65248">
                  <c:v>1</c:v>
                </c:pt>
                <c:pt idx="65249">
                  <c:v>1</c:v>
                </c:pt>
                <c:pt idx="65250">
                  <c:v>1</c:v>
                </c:pt>
                <c:pt idx="65251">
                  <c:v>1</c:v>
                </c:pt>
                <c:pt idx="65252">
                  <c:v>1</c:v>
                </c:pt>
                <c:pt idx="65253">
                  <c:v>1</c:v>
                </c:pt>
                <c:pt idx="65254">
                  <c:v>1</c:v>
                </c:pt>
                <c:pt idx="65255">
                  <c:v>1</c:v>
                </c:pt>
                <c:pt idx="65256">
                  <c:v>1</c:v>
                </c:pt>
                <c:pt idx="65257">
                  <c:v>1</c:v>
                </c:pt>
                <c:pt idx="65258">
                  <c:v>1</c:v>
                </c:pt>
                <c:pt idx="65259">
                  <c:v>1</c:v>
                </c:pt>
                <c:pt idx="65260">
                  <c:v>0.85714285700000004</c:v>
                </c:pt>
                <c:pt idx="65261">
                  <c:v>1</c:v>
                </c:pt>
                <c:pt idx="65262">
                  <c:v>1</c:v>
                </c:pt>
                <c:pt idx="65263">
                  <c:v>1</c:v>
                </c:pt>
                <c:pt idx="65264">
                  <c:v>1</c:v>
                </c:pt>
                <c:pt idx="65265">
                  <c:v>1</c:v>
                </c:pt>
                <c:pt idx="65266">
                  <c:v>1</c:v>
                </c:pt>
                <c:pt idx="65267">
                  <c:v>1</c:v>
                </c:pt>
                <c:pt idx="65268">
                  <c:v>1</c:v>
                </c:pt>
                <c:pt idx="65269">
                  <c:v>1</c:v>
                </c:pt>
                <c:pt idx="65270">
                  <c:v>1</c:v>
                </c:pt>
                <c:pt idx="65271">
                  <c:v>1</c:v>
                </c:pt>
                <c:pt idx="65272">
                  <c:v>1</c:v>
                </c:pt>
                <c:pt idx="65273">
                  <c:v>1</c:v>
                </c:pt>
                <c:pt idx="65274">
                  <c:v>1</c:v>
                </c:pt>
                <c:pt idx="65275">
                  <c:v>1</c:v>
                </c:pt>
                <c:pt idx="65276">
                  <c:v>1</c:v>
                </c:pt>
                <c:pt idx="65277">
                  <c:v>1</c:v>
                </c:pt>
                <c:pt idx="65278">
                  <c:v>1</c:v>
                </c:pt>
                <c:pt idx="65279">
                  <c:v>1</c:v>
                </c:pt>
                <c:pt idx="65280">
                  <c:v>1</c:v>
                </c:pt>
                <c:pt idx="65281">
                  <c:v>1</c:v>
                </c:pt>
                <c:pt idx="65282">
                  <c:v>1</c:v>
                </c:pt>
                <c:pt idx="65283">
                  <c:v>1</c:v>
                </c:pt>
                <c:pt idx="65284">
                  <c:v>1</c:v>
                </c:pt>
                <c:pt idx="65285">
                  <c:v>0.85714285700000004</c:v>
                </c:pt>
                <c:pt idx="65286">
                  <c:v>0.85714285700000004</c:v>
                </c:pt>
                <c:pt idx="65287">
                  <c:v>1</c:v>
                </c:pt>
                <c:pt idx="65288">
                  <c:v>1</c:v>
                </c:pt>
                <c:pt idx="65289">
                  <c:v>1</c:v>
                </c:pt>
                <c:pt idx="65290">
                  <c:v>1</c:v>
                </c:pt>
                <c:pt idx="65291">
                  <c:v>1</c:v>
                </c:pt>
                <c:pt idx="65292">
                  <c:v>1</c:v>
                </c:pt>
                <c:pt idx="65293">
                  <c:v>1</c:v>
                </c:pt>
                <c:pt idx="65294">
                  <c:v>1</c:v>
                </c:pt>
                <c:pt idx="65295">
                  <c:v>0.85714285700000004</c:v>
                </c:pt>
                <c:pt idx="65296">
                  <c:v>1</c:v>
                </c:pt>
                <c:pt idx="65297">
                  <c:v>1</c:v>
                </c:pt>
                <c:pt idx="65298">
                  <c:v>1</c:v>
                </c:pt>
                <c:pt idx="65299">
                  <c:v>1</c:v>
                </c:pt>
                <c:pt idx="65300">
                  <c:v>1</c:v>
                </c:pt>
                <c:pt idx="65301">
                  <c:v>1</c:v>
                </c:pt>
                <c:pt idx="65302">
                  <c:v>1</c:v>
                </c:pt>
                <c:pt idx="65303">
                  <c:v>1</c:v>
                </c:pt>
                <c:pt idx="65304">
                  <c:v>0.85714285700000004</c:v>
                </c:pt>
                <c:pt idx="65305">
                  <c:v>1</c:v>
                </c:pt>
                <c:pt idx="65306">
                  <c:v>1</c:v>
                </c:pt>
                <c:pt idx="65307">
                  <c:v>1</c:v>
                </c:pt>
                <c:pt idx="65308">
                  <c:v>0.85714285700000004</c:v>
                </c:pt>
                <c:pt idx="65309">
                  <c:v>1</c:v>
                </c:pt>
                <c:pt idx="65310">
                  <c:v>1</c:v>
                </c:pt>
                <c:pt idx="65311">
                  <c:v>1</c:v>
                </c:pt>
                <c:pt idx="65312">
                  <c:v>1</c:v>
                </c:pt>
                <c:pt idx="65313">
                  <c:v>1</c:v>
                </c:pt>
                <c:pt idx="65314">
                  <c:v>1</c:v>
                </c:pt>
                <c:pt idx="65315">
                  <c:v>1</c:v>
                </c:pt>
                <c:pt idx="65316">
                  <c:v>1</c:v>
                </c:pt>
                <c:pt idx="65317">
                  <c:v>1</c:v>
                </c:pt>
                <c:pt idx="65318">
                  <c:v>0.85714285700000004</c:v>
                </c:pt>
                <c:pt idx="65319">
                  <c:v>1</c:v>
                </c:pt>
                <c:pt idx="65320">
                  <c:v>1</c:v>
                </c:pt>
                <c:pt idx="65321">
                  <c:v>1</c:v>
                </c:pt>
                <c:pt idx="65322">
                  <c:v>1</c:v>
                </c:pt>
                <c:pt idx="65323">
                  <c:v>1</c:v>
                </c:pt>
                <c:pt idx="65324">
                  <c:v>1</c:v>
                </c:pt>
                <c:pt idx="65325">
                  <c:v>1</c:v>
                </c:pt>
                <c:pt idx="65326">
                  <c:v>1</c:v>
                </c:pt>
                <c:pt idx="65327">
                  <c:v>1</c:v>
                </c:pt>
                <c:pt idx="65328">
                  <c:v>1</c:v>
                </c:pt>
                <c:pt idx="65329">
                  <c:v>1</c:v>
                </c:pt>
                <c:pt idx="65330">
                  <c:v>1</c:v>
                </c:pt>
                <c:pt idx="65331">
                  <c:v>1</c:v>
                </c:pt>
                <c:pt idx="65332">
                  <c:v>1</c:v>
                </c:pt>
                <c:pt idx="65333">
                  <c:v>1</c:v>
                </c:pt>
                <c:pt idx="65334">
                  <c:v>1</c:v>
                </c:pt>
                <c:pt idx="65335">
                  <c:v>1</c:v>
                </c:pt>
                <c:pt idx="65336">
                  <c:v>1</c:v>
                </c:pt>
                <c:pt idx="65337">
                  <c:v>1</c:v>
                </c:pt>
                <c:pt idx="65338">
                  <c:v>1</c:v>
                </c:pt>
                <c:pt idx="65339">
                  <c:v>1</c:v>
                </c:pt>
                <c:pt idx="65340">
                  <c:v>1</c:v>
                </c:pt>
                <c:pt idx="65341">
                  <c:v>1</c:v>
                </c:pt>
                <c:pt idx="65342">
                  <c:v>1</c:v>
                </c:pt>
                <c:pt idx="65343">
                  <c:v>1</c:v>
                </c:pt>
                <c:pt idx="65344">
                  <c:v>1</c:v>
                </c:pt>
                <c:pt idx="65345">
                  <c:v>1</c:v>
                </c:pt>
                <c:pt idx="65346">
                  <c:v>1</c:v>
                </c:pt>
                <c:pt idx="65347">
                  <c:v>0.85714285700000004</c:v>
                </c:pt>
                <c:pt idx="65348">
                  <c:v>1</c:v>
                </c:pt>
                <c:pt idx="65349">
                  <c:v>1</c:v>
                </c:pt>
                <c:pt idx="65350">
                  <c:v>1</c:v>
                </c:pt>
                <c:pt idx="65351">
                  <c:v>1</c:v>
                </c:pt>
                <c:pt idx="65352">
                  <c:v>1</c:v>
                </c:pt>
                <c:pt idx="65353">
                  <c:v>1</c:v>
                </c:pt>
                <c:pt idx="65354">
                  <c:v>1</c:v>
                </c:pt>
                <c:pt idx="65355">
                  <c:v>1</c:v>
                </c:pt>
                <c:pt idx="65356">
                  <c:v>1</c:v>
                </c:pt>
                <c:pt idx="65357">
                  <c:v>1</c:v>
                </c:pt>
                <c:pt idx="65358">
                  <c:v>0.85714285700000004</c:v>
                </c:pt>
                <c:pt idx="65359">
                  <c:v>1</c:v>
                </c:pt>
                <c:pt idx="65360">
                  <c:v>1</c:v>
                </c:pt>
                <c:pt idx="65361">
                  <c:v>0.85714285700000004</c:v>
                </c:pt>
                <c:pt idx="65362">
                  <c:v>1</c:v>
                </c:pt>
                <c:pt idx="65363">
                  <c:v>1</c:v>
                </c:pt>
                <c:pt idx="65364">
                  <c:v>1</c:v>
                </c:pt>
                <c:pt idx="65365">
                  <c:v>1</c:v>
                </c:pt>
                <c:pt idx="65366">
                  <c:v>1</c:v>
                </c:pt>
                <c:pt idx="65367">
                  <c:v>1</c:v>
                </c:pt>
                <c:pt idx="65368">
                  <c:v>1</c:v>
                </c:pt>
                <c:pt idx="65369">
                  <c:v>1</c:v>
                </c:pt>
                <c:pt idx="65370">
                  <c:v>1</c:v>
                </c:pt>
                <c:pt idx="65371">
                  <c:v>1</c:v>
                </c:pt>
                <c:pt idx="65372">
                  <c:v>1</c:v>
                </c:pt>
                <c:pt idx="65373">
                  <c:v>1</c:v>
                </c:pt>
                <c:pt idx="65374">
                  <c:v>1</c:v>
                </c:pt>
                <c:pt idx="65375">
                  <c:v>1</c:v>
                </c:pt>
                <c:pt idx="65376">
                  <c:v>1</c:v>
                </c:pt>
                <c:pt idx="65377">
                  <c:v>1</c:v>
                </c:pt>
                <c:pt idx="65378">
                  <c:v>1</c:v>
                </c:pt>
                <c:pt idx="65379">
                  <c:v>1</c:v>
                </c:pt>
                <c:pt idx="65380">
                  <c:v>1</c:v>
                </c:pt>
                <c:pt idx="65381">
                  <c:v>1</c:v>
                </c:pt>
                <c:pt idx="65382">
                  <c:v>1</c:v>
                </c:pt>
                <c:pt idx="65383">
                  <c:v>1</c:v>
                </c:pt>
                <c:pt idx="65384">
                  <c:v>1</c:v>
                </c:pt>
                <c:pt idx="65385">
                  <c:v>1</c:v>
                </c:pt>
                <c:pt idx="65386">
                  <c:v>1</c:v>
                </c:pt>
                <c:pt idx="65387">
                  <c:v>1</c:v>
                </c:pt>
                <c:pt idx="65388">
                  <c:v>1</c:v>
                </c:pt>
                <c:pt idx="65389">
                  <c:v>1</c:v>
                </c:pt>
                <c:pt idx="65390">
                  <c:v>1</c:v>
                </c:pt>
                <c:pt idx="65391">
                  <c:v>1</c:v>
                </c:pt>
                <c:pt idx="65392">
                  <c:v>1</c:v>
                </c:pt>
                <c:pt idx="65393">
                  <c:v>1</c:v>
                </c:pt>
                <c:pt idx="65394">
                  <c:v>0.85714285700000004</c:v>
                </c:pt>
                <c:pt idx="65395">
                  <c:v>1</c:v>
                </c:pt>
                <c:pt idx="65396">
                  <c:v>1</c:v>
                </c:pt>
                <c:pt idx="65397">
                  <c:v>1</c:v>
                </c:pt>
                <c:pt idx="65398">
                  <c:v>1</c:v>
                </c:pt>
                <c:pt idx="65399">
                  <c:v>1</c:v>
                </c:pt>
                <c:pt idx="65400">
                  <c:v>1</c:v>
                </c:pt>
                <c:pt idx="65401">
                  <c:v>1</c:v>
                </c:pt>
                <c:pt idx="65402">
                  <c:v>1</c:v>
                </c:pt>
                <c:pt idx="65403">
                  <c:v>1</c:v>
                </c:pt>
                <c:pt idx="65404">
                  <c:v>1</c:v>
                </c:pt>
                <c:pt idx="65405">
                  <c:v>0.85714285700000004</c:v>
                </c:pt>
                <c:pt idx="65406">
                  <c:v>1</c:v>
                </c:pt>
                <c:pt idx="65407">
                  <c:v>1</c:v>
                </c:pt>
                <c:pt idx="65408">
                  <c:v>1</c:v>
                </c:pt>
                <c:pt idx="65409">
                  <c:v>1</c:v>
                </c:pt>
                <c:pt idx="65410">
                  <c:v>1</c:v>
                </c:pt>
                <c:pt idx="65411">
                  <c:v>1</c:v>
                </c:pt>
                <c:pt idx="65412">
                  <c:v>1</c:v>
                </c:pt>
                <c:pt idx="65413">
                  <c:v>1</c:v>
                </c:pt>
                <c:pt idx="65414">
                  <c:v>1</c:v>
                </c:pt>
                <c:pt idx="65415">
                  <c:v>1</c:v>
                </c:pt>
                <c:pt idx="65416">
                  <c:v>1</c:v>
                </c:pt>
                <c:pt idx="65417">
                  <c:v>0.85714285700000004</c:v>
                </c:pt>
                <c:pt idx="65418">
                  <c:v>1</c:v>
                </c:pt>
                <c:pt idx="65419">
                  <c:v>1</c:v>
                </c:pt>
                <c:pt idx="65420">
                  <c:v>1</c:v>
                </c:pt>
                <c:pt idx="65421">
                  <c:v>1</c:v>
                </c:pt>
                <c:pt idx="65422">
                  <c:v>1</c:v>
                </c:pt>
                <c:pt idx="65423">
                  <c:v>1</c:v>
                </c:pt>
                <c:pt idx="65424">
                  <c:v>1</c:v>
                </c:pt>
                <c:pt idx="65425">
                  <c:v>1</c:v>
                </c:pt>
                <c:pt idx="65426">
                  <c:v>1</c:v>
                </c:pt>
                <c:pt idx="65427">
                  <c:v>1</c:v>
                </c:pt>
                <c:pt idx="65428">
                  <c:v>1</c:v>
                </c:pt>
                <c:pt idx="65429">
                  <c:v>1</c:v>
                </c:pt>
                <c:pt idx="65430">
                  <c:v>1</c:v>
                </c:pt>
                <c:pt idx="65431">
                  <c:v>1</c:v>
                </c:pt>
                <c:pt idx="65432">
                  <c:v>1</c:v>
                </c:pt>
                <c:pt idx="65433">
                  <c:v>1</c:v>
                </c:pt>
                <c:pt idx="65434">
                  <c:v>1</c:v>
                </c:pt>
                <c:pt idx="65435">
                  <c:v>1</c:v>
                </c:pt>
                <c:pt idx="65436">
                  <c:v>1</c:v>
                </c:pt>
                <c:pt idx="65437">
                  <c:v>1</c:v>
                </c:pt>
                <c:pt idx="65438">
                  <c:v>1</c:v>
                </c:pt>
                <c:pt idx="65439">
                  <c:v>1</c:v>
                </c:pt>
                <c:pt idx="65440">
                  <c:v>1</c:v>
                </c:pt>
                <c:pt idx="65441">
                  <c:v>1</c:v>
                </c:pt>
                <c:pt idx="65442">
                  <c:v>1</c:v>
                </c:pt>
                <c:pt idx="65443">
                  <c:v>0.85714285700000004</c:v>
                </c:pt>
                <c:pt idx="65444">
                  <c:v>1</c:v>
                </c:pt>
                <c:pt idx="65445">
                  <c:v>1</c:v>
                </c:pt>
                <c:pt idx="65446">
                  <c:v>1</c:v>
                </c:pt>
                <c:pt idx="65447">
                  <c:v>1</c:v>
                </c:pt>
                <c:pt idx="65448">
                  <c:v>0.85714285700000004</c:v>
                </c:pt>
                <c:pt idx="65449">
                  <c:v>1</c:v>
                </c:pt>
                <c:pt idx="65450">
                  <c:v>1</c:v>
                </c:pt>
                <c:pt idx="65451">
                  <c:v>0.85714285700000004</c:v>
                </c:pt>
                <c:pt idx="65452">
                  <c:v>1</c:v>
                </c:pt>
                <c:pt idx="65453">
                  <c:v>0.85714285700000004</c:v>
                </c:pt>
                <c:pt idx="65454">
                  <c:v>1</c:v>
                </c:pt>
                <c:pt idx="65455">
                  <c:v>1</c:v>
                </c:pt>
                <c:pt idx="65456">
                  <c:v>1</c:v>
                </c:pt>
                <c:pt idx="65457">
                  <c:v>1</c:v>
                </c:pt>
                <c:pt idx="65458">
                  <c:v>1</c:v>
                </c:pt>
                <c:pt idx="65459">
                  <c:v>1</c:v>
                </c:pt>
                <c:pt idx="65460">
                  <c:v>1</c:v>
                </c:pt>
                <c:pt idx="65461">
                  <c:v>1</c:v>
                </c:pt>
                <c:pt idx="65462">
                  <c:v>1</c:v>
                </c:pt>
                <c:pt idx="65463">
                  <c:v>1</c:v>
                </c:pt>
                <c:pt idx="65464">
                  <c:v>1</c:v>
                </c:pt>
                <c:pt idx="65465">
                  <c:v>1</c:v>
                </c:pt>
                <c:pt idx="65466">
                  <c:v>0.85714285700000004</c:v>
                </c:pt>
                <c:pt idx="65467">
                  <c:v>1</c:v>
                </c:pt>
                <c:pt idx="65468">
                  <c:v>1</c:v>
                </c:pt>
                <c:pt idx="65469">
                  <c:v>1</c:v>
                </c:pt>
                <c:pt idx="65470">
                  <c:v>1</c:v>
                </c:pt>
                <c:pt idx="65471">
                  <c:v>1</c:v>
                </c:pt>
                <c:pt idx="65472">
                  <c:v>1</c:v>
                </c:pt>
                <c:pt idx="65473">
                  <c:v>0.85714285700000004</c:v>
                </c:pt>
                <c:pt idx="65474">
                  <c:v>1</c:v>
                </c:pt>
                <c:pt idx="65475">
                  <c:v>1</c:v>
                </c:pt>
                <c:pt idx="65476">
                  <c:v>1</c:v>
                </c:pt>
                <c:pt idx="65477">
                  <c:v>1</c:v>
                </c:pt>
                <c:pt idx="65478">
                  <c:v>1</c:v>
                </c:pt>
                <c:pt idx="65479">
                  <c:v>1</c:v>
                </c:pt>
                <c:pt idx="65480">
                  <c:v>1</c:v>
                </c:pt>
                <c:pt idx="65481">
                  <c:v>1</c:v>
                </c:pt>
                <c:pt idx="65482">
                  <c:v>1</c:v>
                </c:pt>
                <c:pt idx="65483">
                  <c:v>1</c:v>
                </c:pt>
                <c:pt idx="65484">
                  <c:v>1</c:v>
                </c:pt>
                <c:pt idx="65485">
                  <c:v>1</c:v>
                </c:pt>
                <c:pt idx="65486">
                  <c:v>1</c:v>
                </c:pt>
                <c:pt idx="65487">
                  <c:v>1</c:v>
                </c:pt>
                <c:pt idx="65488">
                  <c:v>0.85714285700000004</c:v>
                </c:pt>
                <c:pt idx="65489">
                  <c:v>1</c:v>
                </c:pt>
                <c:pt idx="65490">
                  <c:v>1</c:v>
                </c:pt>
                <c:pt idx="65491">
                  <c:v>1</c:v>
                </c:pt>
                <c:pt idx="65492">
                  <c:v>1</c:v>
                </c:pt>
                <c:pt idx="65493">
                  <c:v>1</c:v>
                </c:pt>
                <c:pt idx="65494">
                  <c:v>0.85714285700000004</c:v>
                </c:pt>
                <c:pt idx="65495">
                  <c:v>1</c:v>
                </c:pt>
                <c:pt idx="65496">
                  <c:v>1</c:v>
                </c:pt>
                <c:pt idx="65497">
                  <c:v>1</c:v>
                </c:pt>
                <c:pt idx="65498">
                  <c:v>1</c:v>
                </c:pt>
                <c:pt idx="65499">
                  <c:v>1</c:v>
                </c:pt>
                <c:pt idx="65500">
                  <c:v>1</c:v>
                </c:pt>
                <c:pt idx="65501">
                  <c:v>1</c:v>
                </c:pt>
                <c:pt idx="65502">
                  <c:v>1</c:v>
                </c:pt>
                <c:pt idx="65503">
                  <c:v>1</c:v>
                </c:pt>
                <c:pt idx="65504">
                  <c:v>1</c:v>
                </c:pt>
                <c:pt idx="65505">
                  <c:v>1</c:v>
                </c:pt>
                <c:pt idx="65506">
                  <c:v>1</c:v>
                </c:pt>
                <c:pt idx="65507">
                  <c:v>1</c:v>
                </c:pt>
                <c:pt idx="65508">
                  <c:v>1</c:v>
                </c:pt>
                <c:pt idx="65509">
                  <c:v>1</c:v>
                </c:pt>
                <c:pt idx="65510">
                  <c:v>1</c:v>
                </c:pt>
                <c:pt idx="65511">
                  <c:v>1</c:v>
                </c:pt>
                <c:pt idx="65512">
                  <c:v>1</c:v>
                </c:pt>
                <c:pt idx="65513">
                  <c:v>1</c:v>
                </c:pt>
                <c:pt idx="65514">
                  <c:v>1</c:v>
                </c:pt>
                <c:pt idx="65515">
                  <c:v>1</c:v>
                </c:pt>
                <c:pt idx="65516">
                  <c:v>1</c:v>
                </c:pt>
                <c:pt idx="65517">
                  <c:v>1</c:v>
                </c:pt>
                <c:pt idx="65518">
                  <c:v>1</c:v>
                </c:pt>
                <c:pt idx="65519">
                  <c:v>1</c:v>
                </c:pt>
                <c:pt idx="65520">
                  <c:v>1</c:v>
                </c:pt>
                <c:pt idx="65521">
                  <c:v>1</c:v>
                </c:pt>
                <c:pt idx="65522">
                  <c:v>1</c:v>
                </c:pt>
                <c:pt idx="65523">
                  <c:v>1</c:v>
                </c:pt>
                <c:pt idx="65524">
                  <c:v>1</c:v>
                </c:pt>
                <c:pt idx="65525">
                  <c:v>1</c:v>
                </c:pt>
                <c:pt idx="65526">
                  <c:v>1</c:v>
                </c:pt>
                <c:pt idx="65527">
                  <c:v>1</c:v>
                </c:pt>
                <c:pt idx="65528">
                  <c:v>1</c:v>
                </c:pt>
                <c:pt idx="65529">
                  <c:v>1</c:v>
                </c:pt>
                <c:pt idx="65530">
                  <c:v>0.85714285700000004</c:v>
                </c:pt>
                <c:pt idx="65531">
                  <c:v>1</c:v>
                </c:pt>
                <c:pt idx="65532">
                  <c:v>1</c:v>
                </c:pt>
                <c:pt idx="65533">
                  <c:v>1</c:v>
                </c:pt>
                <c:pt idx="65534">
                  <c:v>1</c:v>
                </c:pt>
                <c:pt idx="65535">
                  <c:v>1</c:v>
                </c:pt>
                <c:pt idx="65536">
                  <c:v>1</c:v>
                </c:pt>
                <c:pt idx="65537">
                  <c:v>1</c:v>
                </c:pt>
                <c:pt idx="65538">
                  <c:v>1</c:v>
                </c:pt>
                <c:pt idx="65539">
                  <c:v>1</c:v>
                </c:pt>
                <c:pt idx="65540">
                  <c:v>1</c:v>
                </c:pt>
                <c:pt idx="65541">
                  <c:v>1</c:v>
                </c:pt>
                <c:pt idx="65542">
                  <c:v>1</c:v>
                </c:pt>
                <c:pt idx="65543">
                  <c:v>1</c:v>
                </c:pt>
                <c:pt idx="65544">
                  <c:v>1</c:v>
                </c:pt>
                <c:pt idx="65545">
                  <c:v>1</c:v>
                </c:pt>
                <c:pt idx="65546">
                  <c:v>0.85714285700000004</c:v>
                </c:pt>
                <c:pt idx="65547">
                  <c:v>0.85714285700000004</c:v>
                </c:pt>
                <c:pt idx="65548">
                  <c:v>1</c:v>
                </c:pt>
                <c:pt idx="65549">
                  <c:v>1</c:v>
                </c:pt>
                <c:pt idx="65550">
                  <c:v>1</c:v>
                </c:pt>
                <c:pt idx="65551">
                  <c:v>0.85714285700000004</c:v>
                </c:pt>
                <c:pt idx="65552">
                  <c:v>1</c:v>
                </c:pt>
                <c:pt idx="65553">
                  <c:v>1</c:v>
                </c:pt>
                <c:pt idx="65554">
                  <c:v>1</c:v>
                </c:pt>
                <c:pt idx="65555">
                  <c:v>1</c:v>
                </c:pt>
                <c:pt idx="65556">
                  <c:v>1</c:v>
                </c:pt>
                <c:pt idx="65557">
                  <c:v>1</c:v>
                </c:pt>
                <c:pt idx="65558">
                  <c:v>1</c:v>
                </c:pt>
                <c:pt idx="65559">
                  <c:v>1</c:v>
                </c:pt>
                <c:pt idx="65560">
                  <c:v>1</c:v>
                </c:pt>
                <c:pt idx="65561">
                  <c:v>1</c:v>
                </c:pt>
                <c:pt idx="65562">
                  <c:v>1</c:v>
                </c:pt>
                <c:pt idx="65563">
                  <c:v>1</c:v>
                </c:pt>
                <c:pt idx="65564">
                  <c:v>1</c:v>
                </c:pt>
                <c:pt idx="65565">
                  <c:v>1</c:v>
                </c:pt>
                <c:pt idx="65566">
                  <c:v>1</c:v>
                </c:pt>
                <c:pt idx="65567">
                  <c:v>1</c:v>
                </c:pt>
                <c:pt idx="65568">
                  <c:v>1</c:v>
                </c:pt>
                <c:pt idx="65569">
                  <c:v>1</c:v>
                </c:pt>
                <c:pt idx="65570">
                  <c:v>1</c:v>
                </c:pt>
                <c:pt idx="65571">
                  <c:v>1</c:v>
                </c:pt>
                <c:pt idx="65572">
                  <c:v>1</c:v>
                </c:pt>
                <c:pt idx="65573">
                  <c:v>1</c:v>
                </c:pt>
                <c:pt idx="65574">
                  <c:v>1</c:v>
                </c:pt>
                <c:pt idx="65575">
                  <c:v>1</c:v>
                </c:pt>
                <c:pt idx="65576">
                  <c:v>1</c:v>
                </c:pt>
                <c:pt idx="65577">
                  <c:v>1</c:v>
                </c:pt>
                <c:pt idx="65578">
                  <c:v>1</c:v>
                </c:pt>
                <c:pt idx="65579">
                  <c:v>1</c:v>
                </c:pt>
                <c:pt idx="65580">
                  <c:v>1</c:v>
                </c:pt>
                <c:pt idx="65581">
                  <c:v>1</c:v>
                </c:pt>
                <c:pt idx="65582">
                  <c:v>1</c:v>
                </c:pt>
                <c:pt idx="65583">
                  <c:v>1</c:v>
                </c:pt>
                <c:pt idx="65584">
                  <c:v>1</c:v>
                </c:pt>
                <c:pt idx="65585">
                  <c:v>1</c:v>
                </c:pt>
                <c:pt idx="65586">
                  <c:v>1</c:v>
                </c:pt>
                <c:pt idx="65587">
                  <c:v>1</c:v>
                </c:pt>
                <c:pt idx="65588">
                  <c:v>1</c:v>
                </c:pt>
                <c:pt idx="65589">
                  <c:v>1</c:v>
                </c:pt>
                <c:pt idx="65590">
                  <c:v>1</c:v>
                </c:pt>
                <c:pt idx="65591">
                  <c:v>1</c:v>
                </c:pt>
                <c:pt idx="65592">
                  <c:v>1</c:v>
                </c:pt>
                <c:pt idx="65593">
                  <c:v>1</c:v>
                </c:pt>
                <c:pt idx="65594">
                  <c:v>1</c:v>
                </c:pt>
                <c:pt idx="65595">
                  <c:v>1</c:v>
                </c:pt>
                <c:pt idx="65596">
                  <c:v>1</c:v>
                </c:pt>
                <c:pt idx="65597">
                  <c:v>1</c:v>
                </c:pt>
                <c:pt idx="65598">
                  <c:v>1</c:v>
                </c:pt>
                <c:pt idx="65599">
                  <c:v>1</c:v>
                </c:pt>
                <c:pt idx="65600">
                  <c:v>1</c:v>
                </c:pt>
                <c:pt idx="65601">
                  <c:v>1</c:v>
                </c:pt>
                <c:pt idx="65602">
                  <c:v>1</c:v>
                </c:pt>
                <c:pt idx="65603">
                  <c:v>1</c:v>
                </c:pt>
                <c:pt idx="65604">
                  <c:v>1</c:v>
                </c:pt>
                <c:pt idx="65605">
                  <c:v>1</c:v>
                </c:pt>
                <c:pt idx="65606">
                  <c:v>1</c:v>
                </c:pt>
                <c:pt idx="65607">
                  <c:v>1</c:v>
                </c:pt>
                <c:pt idx="65608">
                  <c:v>1</c:v>
                </c:pt>
                <c:pt idx="65609">
                  <c:v>1</c:v>
                </c:pt>
                <c:pt idx="65610">
                  <c:v>1</c:v>
                </c:pt>
                <c:pt idx="65611">
                  <c:v>1</c:v>
                </c:pt>
                <c:pt idx="65612">
                  <c:v>1</c:v>
                </c:pt>
                <c:pt idx="65613">
                  <c:v>1</c:v>
                </c:pt>
                <c:pt idx="65614">
                  <c:v>1</c:v>
                </c:pt>
                <c:pt idx="65615">
                  <c:v>1</c:v>
                </c:pt>
                <c:pt idx="65616">
                  <c:v>1</c:v>
                </c:pt>
                <c:pt idx="65617">
                  <c:v>1</c:v>
                </c:pt>
                <c:pt idx="65618">
                  <c:v>1</c:v>
                </c:pt>
                <c:pt idx="65619">
                  <c:v>1</c:v>
                </c:pt>
                <c:pt idx="65620">
                  <c:v>1</c:v>
                </c:pt>
                <c:pt idx="65621">
                  <c:v>1</c:v>
                </c:pt>
                <c:pt idx="65622">
                  <c:v>1</c:v>
                </c:pt>
                <c:pt idx="65623">
                  <c:v>1</c:v>
                </c:pt>
                <c:pt idx="65624">
                  <c:v>1</c:v>
                </c:pt>
                <c:pt idx="65625">
                  <c:v>1</c:v>
                </c:pt>
                <c:pt idx="65626">
                  <c:v>1</c:v>
                </c:pt>
                <c:pt idx="65627">
                  <c:v>1</c:v>
                </c:pt>
                <c:pt idx="65628">
                  <c:v>1</c:v>
                </c:pt>
                <c:pt idx="65629">
                  <c:v>1</c:v>
                </c:pt>
                <c:pt idx="65630">
                  <c:v>1</c:v>
                </c:pt>
                <c:pt idx="65631">
                  <c:v>1</c:v>
                </c:pt>
                <c:pt idx="65632">
                  <c:v>1</c:v>
                </c:pt>
                <c:pt idx="65633">
                  <c:v>1</c:v>
                </c:pt>
                <c:pt idx="65634">
                  <c:v>1</c:v>
                </c:pt>
                <c:pt idx="65635">
                  <c:v>0.85714285700000004</c:v>
                </c:pt>
                <c:pt idx="65636">
                  <c:v>1</c:v>
                </c:pt>
                <c:pt idx="65637">
                  <c:v>1</c:v>
                </c:pt>
                <c:pt idx="65638">
                  <c:v>0.85714285700000004</c:v>
                </c:pt>
                <c:pt idx="65639">
                  <c:v>1</c:v>
                </c:pt>
                <c:pt idx="65640">
                  <c:v>1</c:v>
                </c:pt>
                <c:pt idx="65641">
                  <c:v>1</c:v>
                </c:pt>
                <c:pt idx="65642">
                  <c:v>1</c:v>
                </c:pt>
                <c:pt idx="65643">
                  <c:v>1</c:v>
                </c:pt>
                <c:pt idx="65644">
                  <c:v>1</c:v>
                </c:pt>
                <c:pt idx="65645">
                  <c:v>1</c:v>
                </c:pt>
                <c:pt idx="65646">
                  <c:v>1</c:v>
                </c:pt>
                <c:pt idx="65647">
                  <c:v>1</c:v>
                </c:pt>
                <c:pt idx="65648">
                  <c:v>1</c:v>
                </c:pt>
                <c:pt idx="65649">
                  <c:v>1</c:v>
                </c:pt>
                <c:pt idx="65650">
                  <c:v>1</c:v>
                </c:pt>
                <c:pt idx="65651">
                  <c:v>1</c:v>
                </c:pt>
                <c:pt idx="65652">
                  <c:v>1</c:v>
                </c:pt>
                <c:pt idx="65653">
                  <c:v>1</c:v>
                </c:pt>
                <c:pt idx="65654">
                  <c:v>1</c:v>
                </c:pt>
                <c:pt idx="65655">
                  <c:v>1</c:v>
                </c:pt>
                <c:pt idx="65656">
                  <c:v>1</c:v>
                </c:pt>
                <c:pt idx="65657">
                  <c:v>1</c:v>
                </c:pt>
                <c:pt idx="65658">
                  <c:v>1</c:v>
                </c:pt>
                <c:pt idx="65659">
                  <c:v>1</c:v>
                </c:pt>
                <c:pt idx="65660">
                  <c:v>1</c:v>
                </c:pt>
                <c:pt idx="65661">
                  <c:v>1</c:v>
                </c:pt>
                <c:pt idx="65662">
                  <c:v>1</c:v>
                </c:pt>
                <c:pt idx="65663">
                  <c:v>1</c:v>
                </c:pt>
                <c:pt idx="65664">
                  <c:v>0.85714285700000004</c:v>
                </c:pt>
                <c:pt idx="65665">
                  <c:v>1</c:v>
                </c:pt>
                <c:pt idx="65666">
                  <c:v>1</c:v>
                </c:pt>
                <c:pt idx="65667">
                  <c:v>1</c:v>
                </c:pt>
                <c:pt idx="65668">
                  <c:v>1</c:v>
                </c:pt>
                <c:pt idx="65669">
                  <c:v>0.85714285700000004</c:v>
                </c:pt>
                <c:pt idx="65670">
                  <c:v>1</c:v>
                </c:pt>
                <c:pt idx="65671">
                  <c:v>1</c:v>
                </c:pt>
                <c:pt idx="65672">
                  <c:v>1</c:v>
                </c:pt>
                <c:pt idx="65673">
                  <c:v>1</c:v>
                </c:pt>
                <c:pt idx="65674">
                  <c:v>1</c:v>
                </c:pt>
                <c:pt idx="65675">
                  <c:v>1</c:v>
                </c:pt>
                <c:pt idx="65676">
                  <c:v>1</c:v>
                </c:pt>
                <c:pt idx="65677">
                  <c:v>1</c:v>
                </c:pt>
                <c:pt idx="65678">
                  <c:v>1</c:v>
                </c:pt>
                <c:pt idx="65679">
                  <c:v>1</c:v>
                </c:pt>
                <c:pt idx="65680">
                  <c:v>1</c:v>
                </c:pt>
                <c:pt idx="65681">
                  <c:v>1</c:v>
                </c:pt>
                <c:pt idx="65682">
                  <c:v>1</c:v>
                </c:pt>
                <c:pt idx="65683">
                  <c:v>1</c:v>
                </c:pt>
                <c:pt idx="65684">
                  <c:v>1</c:v>
                </c:pt>
                <c:pt idx="65685">
                  <c:v>1</c:v>
                </c:pt>
                <c:pt idx="65686">
                  <c:v>1</c:v>
                </c:pt>
                <c:pt idx="65687">
                  <c:v>1</c:v>
                </c:pt>
                <c:pt idx="65688">
                  <c:v>1</c:v>
                </c:pt>
                <c:pt idx="65689">
                  <c:v>1</c:v>
                </c:pt>
                <c:pt idx="65690">
                  <c:v>1</c:v>
                </c:pt>
                <c:pt idx="65691">
                  <c:v>1</c:v>
                </c:pt>
                <c:pt idx="65692">
                  <c:v>1</c:v>
                </c:pt>
                <c:pt idx="65693">
                  <c:v>1</c:v>
                </c:pt>
                <c:pt idx="65694">
                  <c:v>1</c:v>
                </c:pt>
                <c:pt idx="65695">
                  <c:v>1</c:v>
                </c:pt>
                <c:pt idx="65696">
                  <c:v>1</c:v>
                </c:pt>
                <c:pt idx="65697">
                  <c:v>1</c:v>
                </c:pt>
                <c:pt idx="65698">
                  <c:v>1</c:v>
                </c:pt>
                <c:pt idx="65699">
                  <c:v>1</c:v>
                </c:pt>
                <c:pt idx="65700">
                  <c:v>1</c:v>
                </c:pt>
                <c:pt idx="65701">
                  <c:v>1</c:v>
                </c:pt>
                <c:pt idx="65702">
                  <c:v>1</c:v>
                </c:pt>
                <c:pt idx="65703">
                  <c:v>1</c:v>
                </c:pt>
                <c:pt idx="65704">
                  <c:v>1</c:v>
                </c:pt>
                <c:pt idx="65705">
                  <c:v>1</c:v>
                </c:pt>
                <c:pt idx="65706">
                  <c:v>1</c:v>
                </c:pt>
                <c:pt idx="65707">
                  <c:v>1</c:v>
                </c:pt>
                <c:pt idx="65708">
                  <c:v>1</c:v>
                </c:pt>
                <c:pt idx="65709">
                  <c:v>0.85714285700000004</c:v>
                </c:pt>
                <c:pt idx="65710">
                  <c:v>1</c:v>
                </c:pt>
                <c:pt idx="65711">
                  <c:v>1</c:v>
                </c:pt>
                <c:pt idx="65712">
                  <c:v>1</c:v>
                </c:pt>
                <c:pt idx="65713">
                  <c:v>1</c:v>
                </c:pt>
                <c:pt idx="65714">
                  <c:v>1</c:v>
                </c:pt>
                <c:pt idx="65715">
                  <c:v>1</c:v>
                </c:pt>
                <c:pt idx="65716">
                  <c:v>1</c:v>
                </c:pt>
                <c:pt idx="65717">
                  <c:v>1</c:v>
                </c:pt>
                <c:pt idx="65718">
                  <c:v>0.85714285700000004</c:v>
                </c:pt>
                <c:pt idx="65719">
                  <c:v>1</c:v>
                </c:pt>
                <c:pt idx="65720">
                  <c:v>1</c:v>
                </c:pt>
                <c:pt idx="65721">
                  <c:v>1</c:v>
                </c:pt>
                <c:pt idx="65722">
                  <c:v>1</c:v>
                </c:pt>
                <c:pt idx="65723">
                  <c:v>1</c:v>
                </c:pt>
                <c:pt idx="65724">
                  <c:v>1</c:v>
                </c:pt>
                <c:pt idx="65725">
                  <c:v>1</c:v>
                </c:pt>
                <c:pt idx="65726">
                  <c:v>1</c:v>
                </c:pt>
                <c:pt idx="65727">
                  <c:v>1</c:v>
                </c:pt>
                <c:pt idx="65728">
                  <c:v>1</c:v>
                </c:pt>
                <c:pt idx="65729">
                  <c:v>1</c:v>
                </c:pt>
                <c:pt idx="65730">
                  <c:v>1</c:v>
                </c:pt>
                <c:pt idx="65731">
                  <c:v>1</c:v>
                </c:pt>
                <c:pt idx="65732">
                  <c:v>1</c:v>
                </c:pt>
                <c:pt idx="65733">
                  <c:v>1</c:v>
                </c:pt>
                <c:pt idx="65734">
                  <c:v>1</c:v>
                </c:pt>
                <c:pt idx="65735">
                  <c:v>1</c:v>
                </c:pt>
                <c:pt idx="65736">
                  <c:v>0.85714285700000004</c:v>
                </c:pt>
                <c:pt idx="65737">
                  <c:v>1</c:v>
                </c:pt>
                <c:pt idx="65738">
                  <c:v>1</c:v>
                </c:pt>
                <c:pt idx="65739">
                  <c:v>1</c:v>
                </c:pt>
                <c:pt idx="65740">
                  <c:v>1</c:v>
                </c:pt>
                <c:pt idx="65741">
                  <c:v>1</c:v>
                </c:pt>
                <c:pt idx="65742">
                  <c:v>1</c:v>
                </c:pt>
                <c:pt idx="65743">
                  <c:v>1</c:v>
                </c:pt>
                <c:pt idx="65744">
                  <c:v>1</c:v>
                </c:pt>
                <c:pt idx="65745">
                  <c:v>1</c:v>
                </c:pt>
                <c:pt idx="65746">
                  <c:v>0.85714285700000004</c:v>
                </c:pt>
                <c:pt idx="65747">
                  <c:v>1</c:v>
                </c:pt>
                <c:pt idx="65748">
                  <c:v>1</c:v>
                </c:pt>
                <c:pt idx="65749">
                  <c:v>1</c:v>
                </c:pt>
                <c:pt idx="65750">
                  <c:v>0.428571429</c:v>
                </c:pt>
                <c:pt idx="65751">
                  <c:v>1</c:v>
                </c:pt>
                <c:pt idx="65752">
                  <c:v>1</c:v>
                </c:pt>
                <c:pt idx="65753">
                  <c:v>1</c:v>
                </c:pt>
                <c:pt idx="65754">
                  <c:v>1</c:v>
                </c:pt>
                <c:pt idx="65755">
                  <c:v>1</c:v>
                </c:pt>
                <c:pt idx="65756">
                  <c:v>1</c:v>
                </c:pt>
                <c:pt idx="65757">
                  <c:v>1</c:v>
                </c:pt>
                <c:pt idx="65758">
                  <c:v>1</c:v>
                </c:pt>
                <c:pt idx="65759">
                  <c:v>1</c:v>
                </c:pt>
                <c:pt idx="65760">
                  <c:v>1</c:v>
                </c:pt>
                <c:pt idx="65761">
                  <c:v>1</c:v>
                </c:pt>
                <c:pt idx="65762">
                  <c:v>1</c:v>
                </c:pt>
                <c:pt idx="65763">
                  <c:v>1</c:v>
                </c:pt>
                <c:pt idx="65764">
                  <c:v>1</c:v>
                </c:pt>
                <c:pt idx="65765">
                  <c:v>1</c:v>
                </c:pt>
                <c:pt idx="65766">
                  <c:v>1</c:v>
                </c:pt>
                <c:pt idx="65767">
                  <c:v>1</c:v>
                </c:pt>
                <c:pt idx="65768">
                  <c:v>1</c:v>
                </c:pt>
                <c:pt idx="65769">
                  <c:v>1</c:v>
                </c:pt>
                <c:pt idx="65770">
                  <c:v>1</c:v>
                </c:pt>
                <c:pt idx="65771">
                  <c:v>1</c:v>
                </c:pt>
                <c:pt idx="65772">
                  <c:v>1</c:v>
                </c:pt>
                <c:pt idx="65773">
                  <c:v>1</c:v>
                </c:pt>
                <c:pt idx="65774">
                  <c:v>1</c:v>
                </c:pt>
                <c:pt idx="65775">
                  <c:v>1</c:v>
                </c:pt>
                <c:pt idx="65776">
                  <c:v>1</c:v>
                </c:pt>
                <c:pt idx="65777">
                  <c:v>1</c:v>
                </c:pt>
                <c:pt idx="65778">
                  <c:v>1</c:v>
                </c:pt>
                <c:pt idx="65779">
                  <c:v>1</c:v>
                </c:pt>
                <c:pt idx="65780">
                  <c:v>0.85714285700000004</c:v>
                </c:pt>
                <c:pt idx="65781">
                  <c:v>1</c:v>
                </c:pt>
                <c:pt idx="65782">
                  <c:v>1</c:v>
                </c:pt>
                <c:pt idx="65783">
                  <c:v>1</c:v>
                </c:pt>
                <c:pt idx="65784">
                  <c:v>1</c:v>
                </c:pt>
                <c:pt idx="65785">
                  <c:v>1</c:v>
                </c:pt>
                <c:pt idx="65786">
                  <c:v>1</c:v>
                </c:pt>
                <c:pt idx="65787">
                  <c:v>1</c:v>
                </c:pt>
                <c:pt idx="65788">
                  <c:v>1</c:v>
                </c:pt>
                <c:pt idx="65789">
                  <c:v>1</c:v>
                </c:pt>
                <c:pt idx="65790">
                  <c:v>1</c:v>
                </c:pt>
                <c:pt idx="65791">
                  <c:v>1</c:v>
                </c:pt>
                <c:pt idx="65792">
                  <c:v>1</c:v>
                </c:pt>
                <c:pt idx="65793">
                  <c:v>1</c:v>
                </c:pt>
                <c:pt idx="65794">
                  <c:v>0.85714285700000004</c:v>
                </c:pt>
                <c:pt idx="65795">
                  <c:v>1</c:v>
                </c:pt>
                <c:pt idx="65796">
                  <c:v>0.85714285700000004</c:v>
                </c:pt>
                <c:pt idx="65797">
                  <c:v>1</c:v>
                </c:pt>
                <c:pt idx="65798">
                  <c:v>1</c:v>
                </c:pt>
                <c:pt idx="65799">
                  <c:v>1</c:v>
                </c:pt>
                <c:pt idx="65800">
                  <c:v>1</c:v>
                </c:pt>
                <c:pt idx="65801">
                  <c:v>1</c:v>
                </c:pt>
                <c:pt idx="65802">
                  <c:v>1</c:v>
                </c:pt>
                <c:pt idx="65803">
                  <c:v>1</c:v>
                </c:pt>
                <c:pt idx="65804">
                  <c:v>1</c:v>
                </c:pt>
                <c:pt idx="65805">
                  <c:v>1</c:v>
                </c:pt>
                <c:pt idx="65806">
                  <c:v>1</c:v>
                </c:pt>
                <c:pt idx="65807">
                  <c:v>1</c:v>
                </c:pt>
                <c:pt idx="65808">
                  <c:v>1</c:v>
                </c:pt>
                <c:pt idx="65809">
                  <c:v>0.571428571</c:v>
                </c:pt>
                <c:pt idx="65810">
                  <c:v>1</c:v>
                </c:pt>
                <c:pt idx="65811">
                  <c:v>1</c:v>
                </c:pt>
                <c:pt idx="65812">
                  <c:v>1</c:v>
                </c:pt>
                <c:pt idx="65813">
                  <c:v>1</c:v>
                </c:pt>
                <c:pt idx="65814">
                  <c:v>1</c:v>
                </c:pt>
                <c:pt idx="65815">
                  <c:v>1</c:v>
                </c:pt>
                <c:pt idx="65816">
                  <c:v>1</c:v>
                </c:pt>
                <c:pt idx="65817">
                  <c:v>0.85714285700000004</c:v>
                </c:pt>
                <c:pt idx="65818">
                  <c:v>1</c:v>
                </c:pt>
                <c:pt idx="65819">
                  <c:v>1</c:v>
                </c:pt>
                <c:pt idx="65820">
                  <c:v>1</c:v>
                </c:pt>
                <c:pt idx="65821">
                  <c:v>1</c:v>
                </c:pt>
                <c:pt idx="65822">
                  <c:v>1</c:v>
                </c:pt>
                <c:pt idx="65823">
                  <c:v>1</c:v>
                </c:pt>
                <c:pt idx="65824">
                  <c:v>1</c:v>
                </c:pt>
                <c:pt idx="65825">
                  <c:v>1</c:v>
                </c:pt>
                <c:pt idx="65826">
                  <c:v>1</c:v>
                </c:pt>
                <c:pt idx="65827">
                  <c:v>1</c:v>
                </c:pt>
                <c:pt idx="65828">
                  <c:v>1</c:v>
                </c:pt>
                <c:pt idx="65829">
                  <c:v>1</c:v>
                </c:pt>
                <c:pt idx="65830">
                  <c:v>1</c:v>
                </c:pt>
                <c:pt idx="65831">
                  <c:v>1</c:v>
                </c:pt>
                <c:pt idx="65832">
                  <c:v>1</c:v>
                </c:pt>
                <c:pt idx="65833">
                  <c:v>1</c:v>
                </c:pt>
                <c:pt idx="65834">
                  <c:v>1</c:v>
                </c:pt>
                <c:pt idx="65835">
                  <c:v>1</c:v>
                </c:pt>
                <c:pt idx="65836">
                  <c:v>0.85714285700000004</c:v>
                </c:pt>
                <c:pt idx="65837">
                  <c:v>1</c:v>
                </c:pt>
                <c:pt idx="65838">
                  <c:v>1</c:v>
                </c:pt>
                <c:pt idx="65839">
                  <c:v>1</c:v>
                </c:pt>
                <c:pt idx="65840">
                  <c:v>1</c:v>
                </c:pt>
                <c:pt idx="65841">
                  <c:v>1</c:v>
                </c:pt>
                <c:pt idx="65842">
                  <c:v>1</c:v>
                </c:pt>
                <c:pt idx="65843">
                  <c:v>1</c:v>
                </c:pt>
                <c:pt idx="65844">
                  <c:v>1</c:v>
                </c:pt>
                <c:pt idx="65845">
                  <c:v>1</c:v>
                </c:pt>
                <c:pt idx="65846">
                  <c:v>1</c:v>
                </c:pt>
                <c:pt idx="65847">
                  <c:v>1</c:v>
                </c:pt>
                <c:pt idx="65848">
                  <c:v>1</c:v>
                </c:pt>
                <c:pt idx="65849">
                  <c:v>1</c:v>
                </c:pt>
                <c:pt idx="65850">
                  <c:v>1</c:v>
                </c:pt>
                <c:pt idx="65851">
                  <c:v>1</c:v>
                </c:pt>
                <c:pt idx="65852">
                  <c:v>1</c:v>
                </c:pt>
                <c:pt idx="65853">
                  <c:v>1</c:v>
                </c:pt>
                <c:pt idx="65854">
                  <c:v>0.14285714299999999</c:v>
                </c:pt>
                <c:pt idx="65855">
                  <c:v>1</c:v>
                </c:pt>
                <c:pt idx="65856">
                  <c:v>1</c:v>
                </c:pt>
                <c:pt idx="65857">
                  <c:v>1</c:v>
                </c:pt>
                <c:pt idx="65858">
                  <c:v>1</c:v>
                </c:pt>
                <c:pt idx="65859">
                  <c:v>1</c:v>
                </c:pt>
                <c:pt idx="65860">
                  <c:v>1</c:v>
                </c:pt>
                <c:pt idx="65861">
                  <c:v>1</c:v>
                </c:pt>
                <c:pt idx="65862">
                  <c:v>1</c:v>
                </c:pt>
                <c:pt idx="65863">
                  <c:v>1</c:v>
                </c:pt>
                <c:pt idx="65864">
                  <c:v>1</c:v>
                </c:pt>
                <c:pt idx="65865">
                  <c:v>1</c:v>
                </c:pt>
                <c:pt idx="65866">
                  <c:v>1</c:v>
                </c:pt>
                <c:pt idx="65867">
                  <c:v>1</c:v>
                </c:pt>
                <c:pt idx="65868">
                  <c:v>1</c:v>
                </c:pt>
                <c:pt idx="65869">
                  <c:v>1</c:v>
                </c:pt>
                <c:pt idx="65870">
                  <c:v>1</c:v>
                </c:pt>
                <c:pt idx="65871">
                  <c:v>1</c:v>
                </c:pt>
                <c:pt idx="65872">
                  <c:v>1</c:v>
                </c:pt>
                <c:pt idx="65873">
                  <c:v>0.85714285700000004</c:v>
                </c:pt>
                <c:pt idx="65874">
                  <c:v>1</c:v>
                </c:pt>
                <c:pt idx="65875">
                  <c:v>1</c:v>
                </c:pt>
                <c:pt idx="65876">
                  <c:v>1</c:v>
                </c:pt>
                <c:pt idx="65877">
                  <c:v>1</c:v>
                </c:pt>
                <c:pt idx="65878">
                  <c:v>1</c:v>
                </c:pt>
                <c:pt idx="65879">
                  <c:v>1</c:v>
                </c:pt>
                <c:pt idx="65880">
                  <c:v>1</c:v>
                </c:pt>
                <c:pt idx="65881">
                  <c:v>1</c:v>
                </c:pt>
                <c:pt idx="65882">
                  <c:v>1</c:v>
                </c:pt>
                <c:pt idx="65883">
                  <c:v>1</c:v>
                </c:pt>
                <c:pt idx="65884">
                  <c:v>1</c:v>
                </c:pt>
                <c:pt idx="65885">
                  <c:v>1</c:v>
                </c:pt>
                <c:pt idx="65886">
                  <c:v>1</c:v>
                </c:pt>
                <c:pt idx="65887">
                  <c:v>0.571428571</c:v>
                </c:pt>
                <c:pt idx="65888">
                  <c:v>1</c:v>
                </c:pt>
                <c:pt idx="65889">
                  <c:v>1</c:v>
                </c:pt>
                <c:pt idx="65890">
                  <c:v>1</c:v>
                </c:pt>
                <c:pt idx="65891">
                  <c:v>1</c:v>
                </c:pt>
                <c:pt idx="65892">
                  <c:v>1</c:v>
                </c:pt>
                <c:pt idx="65893">
                  <c:v>1</c:v>
                </c:pt>
                <c:pt idx="65894">
                  <c:v>0.85714285700000004</c:v>
                </c:pt>
                <c:pt idx="65895">
                  <c:v>0.875</c:v>
                </c:pt>
                <c:pt idx="65896">
                  <c:v>1</c:v>
                </c:pt>
                <c:pt idx="65897">
                  <c:v>1</c:v>
                </c:pt>
                <c:pt idx="65898">
                  <c:v>1</c:v>
                </c:pt>
                <c:pt idx="65899">
                  <c:v>0.875</c:v>
                </c:pt>
                <c:pt idx="65900">
                  <c:v>1</c:v>
                </c:pt>
                <c:pt idx="65901">
                  <c:v>0.375</c:v>
                </c:pt>
                <c:pt idx="65902">
                  <c:v>1</c:v>
                </c:pt>
                <c:pt idx="65903">
                  <c:v>1</c:v>
                </c:pt>
                <c:pt idx="65904">
                  <c:v>1</c:v>
                </c:pt>
                <c:pt idx="65905">
                  <c:v>1</c:v>
                </c:pt>
                <c:pt idx="65906">
                  <c:v>1</c:v>
                </c:pt>
                <c:pt idx="65907">
                  <c:v>1</c:v>
                </c:pt>
                <c:pt idx="65908">
                  <c:v>0.875</c:v>
                </c:pt>
                <c:pt idx="65909">
                  <c:v>0.875</c:v>
                </c:pt>
                <c:pt idx="65910">
                  <c:v>1</c:v>
                </c:pt>
                <c:pt idx="65911">
                  <c:v>1</c:v>
                </c:pt>
                <c:pt idx="65912">
                  <c:v>1</c:v>
                </c:pt>
                <c:pt idx="65913">
                  <c:v>1</c:v>
                </c:pt>
                <c:pt idx="65914">
                  <c:v>1</c:v>
                </c:pt>
                <c:pt idx="65915">
                  <c:v>0.75</c:v>
                </c:pt>
                <c:pt idx="65916">
                  <c:v>1</c:v>
                </c:pt>
                <c:pt idx="65917">
                  <c:v>1</c:v>
                </c:pt>
                <c:pt idx="65918">
                  <c:v>1</c:v>
                </c:pt>
                <c:pt idx="65919">
                  <c:v>1</c:v>
                </c:pt>
                <c:pt idx="65920">
                  <c:v>1</c:v>
                </c:pt>
                <c:pt idx="65921">
                  <c:v>1</c:v>
                </c:pt>
                <c:pt idx="65922">
                  <c:v>1</c:v>
                </c:pt>
                <c:pt idx="65923">
                  <c:v>1</c:v>
                </c:pt>
                <c:pt idx="65924">
                  <c:v>1</c:v>
                </c:pt>
                <c:pt idx="65925">
                  <c:v>1</c:v>
                </c:pt>
                <c:pt idx="65926">
                  <c:v>1</c:v>
                </c:pt>
                <c:pt idx="65927">
                  <c:v>1</c:v>
                </c:pt>
                <c:pt idx="65928">
                  <c:v>1</c:v>
                </c:pt>
                <c:pt idx="65929">
                  <c:v>1</c:v>
                </c:pt>
                <c:pt idx="65930">
                  <c:v>1</c:v>
                </c:pt>
                <c:pt idx="65931">
                  <c:v>1</c:v>
                </c:pt>
                <c:pt idx="65932">
                  <c:v>1</c:v>
                </c:pt>
                <c:pt idx="65933">
                  <c:v>1</c:v>
                </c:pt>
                <c:pt idx="65934">
                  <c:v>1</c:v>
                </c:pt>
                <c:pt idx="65935">
                  <c:v>1</c:v>
                </c:pt>
                <c:pt idx="65936">
                  <c:v>0.875</c:v>
                </c:pt>
                <c:pt idx="65937">
                  <c:v>0.875</c:v>
                </c:pt>
                <c:pt idx="65938">
                  <c:v>1</c:v>
                </c:pt>
                <c:pt idx="65939">
                  <c:v>1</c:v>
                </c:pt>
                <c:pt idx="65940">
                  <c:v>1</c:v>
                </c:pt>
                <c:pt idx="65941">
                  <c:v>1</c:v>
                </c:pt>
                <c:pt idx="65942">
                  <c:v>1</c:v>
                </c:pt>
                <c:pt idx="65943">
                  <c:v>1</c:v>
                </c:pt>
                <c:pt idx="65944">
                  <c:v>1</c:v>
                </c:pt>
                <c:pt idx="65945">
                  <c:v>1</c:v>
                </c:pt>
                <c:pt idx="65946">
                  <c:v>1</c:v>
                </c:pt>
                <c:pt idx="65947">
                  <c:v>1</c:v>
                </c:pt>
                <c:pt idx="65948">
                  <c:v>1</c:v>
                </c:pt>
                <c:pt idx="65949">
                  <c:v>1</c:v>
                </c:pt>
                <c:pt idx="65950">
                  <c:v>1</c:v>
                </c:pt>
                <c:pt idx="65951">
                  <c:v>1</c:v>
                </c:pt>
                <c:pt idx="65952">
                  <c:v>1</c:v>
                </c:pt>
                <c:pt idx="65953">
                  <c:v>1</c:v>
                </c:pt>
                <c:pt idx="65954">
                  <c:v>0.875</c:v>
                </c:pt>
                <c:pt idx="65955">
                  <c:v>1</c:v>
                </c:pt>
                <c:pt idx="65956">
                  <c:v>1</c:v>
                </c:pt>
                <c:pt idx="65957">
                  <c:v>0.875</c:v>
                </c:pt>
                <c:pt idx="65958">
                  <c:v>1</c:v>
                </c:pt>
                <c:pt idx="65959">
                  <c:v>1</c:v>
                </c:pt>
                <c:pt idx="65960">
                  <c:v>1</c:v>
                </c:pt>
                <c:pt idx="65961">
                  <c:v>1</c:v>
                </c:pt>
                <c:pt idx="65962">
                  <c:v>0.125</c:v>
                </c:pt>
                <c:pt idx="65963">
                  <c:v>1</c:v>
                </c:pt>
                <c:pt idx="65964">
                  <c:v>1</c:v>
                </c:pt>
                <c:pt idx="65965">
                  <c:v>1</c:v>
                </c:pt>
                <c:pt idx="65966">
                  <c:v>0.875</c:v>
                </c:pt>
                <c:pt idx="65967">
                  <c:v>1</c:v>
                </c:pt>
                <c:pt idx="65968">
                  <c:v>1</c:v>
                </c:pt>
                <c:pt idx="65969">
                  <c:v>1</c:v>
                </c:pt>
                <c:pt idx="65970">
                  <c:v>1</c:v>
                </c:pt>
                <c:pt idx="65971">
                  <c:v>1</c:v>
                </c:pt>
                <c:pt idx="65972">
                  <c:v>0.875</c:v>
                </c:pt>
                <c:pt idx="65973">
                  <c:v>0.875</c:v>
                </c:pt>
                <c:pt idx="65974">
                  <c:v>1</c:v>
                </c:pt>
                <c:pt idx="65975">
                  <c:v>1</c:v>
                </c:pt>
                <c:pt idx="65976">
                  <c:v>1</c:v>
                </c:pt>
                <c:pt idx="65977">
                  <c:v>1</c:v>
                </c:pt>
                <c:pt idx="65978">
                  <c:v>1</c:v>
                </c:pt>
                <c:pt idx="65979">
                  <c:v>1</c:v>
                </c:pt>
                <c:pt idx="65980">
                  <c:v>1</c:v>
                </c:pt>
                <c:pt idx="65981">
                  <c:v>1</c:v>
                </c:pt>
                <c:pt idx="65982">
                  <c:v>1</c:v>
                </c:pt>
                <c:pt idx="65983">
                  <c:v>1</c:v>
                </c:pt>
                <c:pt idx="65984">
                  <c:v>1</c:v>
                </c:pt>
                <c:pt idx="65985">
                  <c:v>1</c:v>
                </c:pt>
                <c:pt idx="65986">
                  <c:v>1</c:v>
                </c:pt>
                <c:pt idx="65987">
                  <c:v>1</c:v>
                </c:pt>
                <c:pt idx="65988">
                  <c:v>1</c:v>
                </c:pt>
                <c:pt idx="65989">
                  <c:v>1</c:v>
                </c:pt>
                <c:pt idx="65990">
                  <c:v>1</c:v>
                </c:pt>
                <c:pt idx="65991">
                  <c:v>1</c:v>
                </c:pt>
                <c:pt idx="65992">
                  <c:v>1</c:v>
                </c:pt>
                <c:pt idx="65993">
                  <c:v>1</c:v>
                </c:pt>
                <c:pt idx="65994">
                  <c:v>1</c:v>
                </c:pt>
                <c:pt idx="65995">
                  <c:v>1</c:v>
                </c:pt>
                <c:pt idx="65996">
                  <c:v>1</c:v>
                </c:pt>
                <c:pt idx="65997">
                  <c:v>1</c:v>
                </c:pt>
                <c:pt idx="65998">
                  <c:v>1</c:v>
                </c:pt>
                <c:pt idx="65999">
                  <c:v>0.875</c:v>
                </c:pt>
                <c:pt idx="66000">
                  <c:v>1</c:v>
                </c:pt>
                <c:pt idx="66001">
                  <c:v>1</c:v>
                </c:pt>
                <c:pt idx="66002">
                  <c:v>1</c:v>
                </c:pt>
                <c:pt idx="66003">
                  <c:v>1</c:v>
                </c:pt>
                <c:pt idx="66004">
                  <c:v>1</c:v>
                </c:pt>
                <c:pt idx="66005">
                  <c:v>1</c:v>
                </c:pt>
                <c:pt idx="66006">
                  <c:v>1</c:v>
                </c:pt>
                <c:pt idx="66007">
                  <c:v>1</c:v>
                </c:pt>
                <c:pt idx="66008">
                  <c:v>1</c:v>
                </c:pt>
                <c:pt idx="66009">
                  <c:v>1</c:v>
                </c:pt>
                <c:pt idx="66010">
                  <c:v>0.875</c:v>
                </c:pt>
                <c:pt idx="66011">
                  <c:v>1</c:v>
                </c:pt>
                <c:pt idx="66012">
                  <c:v>1</c:v>
                </c:pt>
                <c:pt idx="66013">
                  <c:v>0.875</c:v>
                </c:pt>
                <c:pt idx="66014">
                  <c:v>1</c:v>
                </c:pt>
                <c:pt idx="66015">
                  <c:v>1</c:v>
                </c:pt>
                <c:pt idx="66016">
                  <c:v>1</c:v>
                </c:pt>
                <c:pt idx="66017">
                  <c:v>1</c:v>
                </c:pt>
                <c:pt idx="66018">
                  <c:v>1</c:v>
                </c:pt>
                <c:pt idx="66019">
                  <c:v>1</c:v>
                </c:pt>
                <c:pt idx="66020">
                  <c:v>1</c:v>
                </c:pt>
                <c:pt idx="66021">
                  <c:v>1</c:v>
                </c:pt>
                <c:pt idx="66022">
                  <c:v>1</c:v>
                </c:pt>
                <c:pt idx="66023">
                  <c:v>1</c:v>
                </c:pt>
                <c:pt idx="66024">
                  <c:v>1</c:v>
                </c:pt>
                <c:pt idx="66025">
                  <c:v>1</c:v>
                </c:pt>
                <c:pt idx="66026">
                  <c:v>1</c:v>
                </c:pt>
                <c:pt idx="66027">
                  <c:v>1</c:v>
                </c:pt>
                <c:pt idx="66028">
                  <c:v>1</c:v>
                </c:pt>
                <c:pt idx="66029">
                  <c:v>1</c:v>
                </c:pt>
                <c:pt idx="66030">
                  <c:v>1</c:v>
                </c:pt>
                <c:pt idx="66031">
                  <c:v>1</c:v>
                </c:pt>
                <c:pt idx="66032">
                  <c:v>1</c:v>
                </c:pt>
                <c:pt idx="66033">
                  <c:v>1</c:v>
                </c:pt>
                <c:pt idx="66034">
                  <c:v>1</c:v>
                </c:pt>
                <c:pt idx="66035">
                  <c:v>1</c:v>
                </c:pt>
                <c:pt idx="66036">
                  <c:v>1</c:v>
                </c:pt>
                <c:pt idx="66037">
                  <c:v>1</c:v>
                </c:pt>
                <c:pt idx="66038">
                  <c:v>1</c:v>
                </c:pt>
                <c:pt idx="66039">
                  <c:v>1</c:v>
                </c:pt>
                <c:pt idx="66040">
                  <c:v>1</c:v>
                </c:pt>
                <c:pt idx="66041">
                  <c:v>1</c:v>
                </c:pt>
                <c:pt idx="66042">
                  <c:v>1</c:v>
                </c:pt>
                <c:pt idx="66043">
                  <c:v>0.875</c:v>
                </c:pt>
                <c:pt idx="66044">
                  <c:v>1</c:v>
                </c:pt>
                <c:pt idx="66045">
                  <c:v>0.875</c:v>
                </c:pt>
                <c:pt idx="66046">
                  <c:v>1</c:v>
                </c:pt>
                <c:pt idx="66047">
                  <c:v>1</c:v>
                </c:pt>
                <c:pt idx="66048">
                  <c:v>1</c:v>
                </c:pt>
                <c:pt idx="66049">
                  <c:v>1</c:v>
                </c:pt>
                <c:pt idx="66050">
                  <c:v>1</c:v>
                </c:pt>
                <c:pt idx="66051">
                  <c:v>1</c:v>
                </c:pt>
                <c:pt idx="66052">
                  <c:v>0.875</c:v>
                </c:pt>
                <c:pt idx="66053">
                  <c:v>1</c:v>
                </c:pt>
                <c:pt idx="66054">
                  <c:v>1</c:v>
                </c:pt>
                <c:pt idx="66055">
                  <c:v>1</c:v>
                </c:pt>
                <c:pt idx="66056">
                  <c:v>1</c:v>
                </c:pt>
                <c:pt idx="66057">
                  <c:v>1</c:v>
                </c:pt>
                <c:pt idx="66058">
                  <c:v>1</c:v>
                </c:pt>
                <c:pt idx="66059">
                  <c:v>1</c:v>
                </c:pt>
                <c:pt idx="66060">
                  <c:v>1</c:v>
                </c:pt>
                <c:pt idx="66061">
                  <c:v>1</c:v>
                </c:pt>
                <c:pt idx="66062">
                  <c:v>1</c:v>
                </c:pt>
                <c:pt idx="66063">
                  <c:v>1</c:v>
                </c:pt>
                <c:pt idx="66064">
                  <c:v>1</c:v>
                </c:pt>
                <c:pt idx="66065">
                  <c:v>1</c:v>
                </c:pt>
                <c:pt idx="66066">
                  <c:v>1</c:v>
                </c:pt>
                <c:pt idx="66067">
                  <c:v>1</c:v>
                </c:pt>
                <c:pt idx="66068">
                  <c:v>1</c:v>
                </c:pt>
                <c:pt idx="66069">
                  <c:v>0.875</c:v>
                </c:pt>
                <c:pt idx="66070">
                  <c:v>1</c:v>
                </c:pt>
                <c:pt idx="66071">
                  <c:v>1</c:v>
                </c:pt>
                <c:pt idx="66072">
                  <c:v>1</c:v>
                </c:pt>
                <c:pt idx="66073">
                  <c:v>1</c:v>
                </c:pt>
                <c:pt idx="66074">
                  <c:v>1</c:v>
                </c:pt>
                <c:pt idx="66075">
                  <c:v>1</c:v>
                </c:pt>
                <c:pt idx="66076">
                  <c:v>1</c:v>
                </c:pt>
                <c:pt idx="66077">
                  <c:v>1</c:v>
                </c:pt>
                <c:pt idx="66078">
                  <c:v>1</c:v>
                </c:pt>
                <c:pt idx="66079">
                  <c:v>1</c:v>
                </c:pt>
                <c:pt idx="66080">
                  <c:v>1</c:v>
                </c:pt>
                <c:pt idx="66081">
                  <c:v>1</c:v>
                </c:pt>
                <c:pt idx="66082">
                  <c:v>1</c:v>
                </c:pt>
                <c:pt idx="66083">
                  <c:v>1</c:v>
                </c:pt>
                <c:pt idx="66084">
                  <c:v>1</c:v>
                </c:pt>
                <c:pt idx="66085">
                  <c:v>1</c:v>
                </c:pt>
                <c:pt idx="66086">
                  <c:v>1</c:v>
                </c:pt>
                <c:pt idx="66087">
                  <c:v>1</c:v>
                </c:pt>
                <c:pt idx="66088">
                  <c:v>1</c:v>
                </c:pt>
                <c:pt idx="66089">
                  <c:v>1</c:v>
                </c:pt>
                <c:pt idx="66090">
                  <c:v>1</c:v>
                </c:pt>
                <c:pt idx="66091">
                  <c:v>1</c:v>
                </c:pt>
                <c:pt idx="66092">
                  <c:v>1</c:v>
                </c:pt>
                <c:pt idx="66093">
                  <c:v>1</c:v>
                </c:pt>
                <c:pt idx="66094">
                  <c:v>1</c:v>
                </c:pt>
                <c:pt idx="66095">
                  <c:v>1</c:v>
                </c:pt>
                <c:pt idx="66096">
                  <c:v>1</c:v>
                </c:pt>
                <c:pt idx="66097">
                  <c:v>1</c:v>
                </c:pt>
                <c:pt idx="66098">
                  <c:v>1</c:v>
                </c:pt>
                <c:pt idx="66099">
                  <c:v>1</c:v>
                </c:pt>
                <c:pt idx="66100">
                  <c:v>1</c:v>
                </c:pt>
                <c:pt idx="66101">
                  <c:v>1</c:v>
                </c:pt>
                <c:pt idx="66102">
                  <c:v>1</c:v>
                </c:pt>
                <c:pt idx="66103">
                  <c:v>1</c:v>
                </c:pt>
                <c:pt idx="66104">
                  <c:v>1</c:v>
                </c:pt>
                <c:pt idx="66105">
                  <c:v>1</c:v>
                </c:pt>
                <c:pt idx="66106">
                  <c:v>1</c:v>
                </c:pt>
                <c:pt idx="66107">
                  <c:v>0.875</c:v>
                </c:pt>
                <c:pt idx="66108">
                  <c:v>1</c:v>
                </c:pt>
                <c:pt idx="66109">
                  <c:v>1</c:v>
                </c:pt>
                <c:pt idx="66110">
                  <c:v>1</c:v>
                </c:pt>
                <c:pt idx="66111">
                  <c:v>1</c:v>
                </c:pt>
                <c:pt idx="66112">
                  <c:v>1</c:v>
                </c:pt>
                <c:pt idx="66113">
                  <c:v>1</c:v>
                </c:pt>
                <c:pt idx="66114">
                  <c:v>1</c:v>
                </c:pt>
                <c:pt idx="66115">
                  <c:v>1</c:v>
                </c:pt>
                <c:pt idx="66116">
                  <c:v>1</c:v>
                </c:pt>
                <c:pt idx="66117">
                  <c:v>1</c:v>
                </c:pt>
                <c:pt idx="66118">
                  <c:v>1</c:v>
                </c:pt>
                <c:pt idx="66119">
                  <c:v>1</c:v>
                </c:pt>
                <c:pt idx="66120">
                  <c:v>1</c:v>
                </c:pt>
                <c:pt idx="66121">
                  <c:v>0.875</c:v>
                </c:pt>
                <c:pt idx="66122">
                  <c:v>1</c:v>
                </c:pt>
                <c:pt idx="66123">
                  <c:v>1</c:v>
                </c:pt>
                <c:pt idx="66124">
                  <c:v>1</c:v>
                </c:pt>
                <c:pt idx="66125">
                  <c:v>1</c:v>
                </c:pt>
                <c:pt idx="66126">
                  <c:v>1</c:v>
                </c:pt>
                <c:pt idx="66127">
                  <c:v>1</c:v>
                </c:pt>
                <c:pt idx="66128">
                  <c:v>1</c:v>
                </c:pt>
                <c:pt idx="66129">
                  <c:v>1</c:v>
                </c:pt>
                <c:pt idx="66130">
                  <c:v>1</c:v>
                </c:pt>
                <c:pt idx="66131">
                  <c:v>1</c:v>
                </c:pt>
                <c:pt idx="66132">
                  <c:v>1</c:v>
                </c:pt>
                <c:pt idx="66133">
                  <c:v>1</c:v>
                </c:pt>
                <c:pt idx="66134">
                  <c:v>1</c:v>
                </c:pt>
                <c:pt idx="66135">
                  <c:v>1</c:v>
                </c:pt>
                <c:pt idx="66136">
                  <c:v>1</c:v>
                </c:pt>
                <c:pt idx="66137">
                  <c:v>1</c:v>
                </c:pt>
                <c:pt idx="66138">
                  <c:v>1</c:v>
                </c:pt>
                <c:pt idx="66139">
                  <c:v>1</c:v>
                </c:pt>
                <c:pt idx="66140">
                  <c:v>1</c:v>
                </c:pt>
                <c:pt idx="66141">
                  <c:v>1</c:v>
                </c:pt>
                <c:pt idx="66142">
                  <c:v>1</c:v>
                </c:pt>
                <c:pt idx="66143">
                  <c:v>1</c:v>
                </c:pt>
                <c:pt idx="66144">
                  <c:v>1</c:v>
                </c:pt>
                <c:pt idx="66145">
                  <c:v>1</c:v>
                </c:pt>
                <c:pt idx="66146">
                  <c:v>1</c:v>
                </c:pt>
                <c:pt idx="66147">
                  <c:v>1</c:v>
                </c:pt>
                <c:pt idx="66148">
                  <c:v>1</c:v>
                </c:pt>
                <c:pt idx="66149">
                  <c:v>1</c:v>
                </c:pt>
                <c:pt idx="66150">
                  <c:v>1</c:v>
                </c:pt>
                <c:pt idx="66151">
                  <c:v>1</c:v>
                </c:pt>
                <c:pt idx="66152">
                  <c:v>0.875</c:v>
                </c:pt>
                <c:pt idx="66153">
                  <c:v>1</c:v>
                </c:pt>
                <c:pt idx="66154">
                  <c:v>1</c:v>
                </c:pt>
                <c:pt idx="66155">
                  <c:v>1</c:v>
                </c:pt>
                <c:pt idx="66156">
                  <c:v>1</c:v>
                </c:pt>
                <c:pt idx="66157">
                  <c:v>0.875</c:v>
                </c:pt>
                <c:pt idx="66158">
                  <c:v>1</c:v>
                </c:pt>
                <c:pt idx="66159">
                  <c:v>1</c:v>
                </c:pt>
                <c:pt idx="66160">
                  <c:v>1</c:v>
                </c:pt>
                <c:pt idx="66161">
                  <c:v>1</c:v>
                </c:pt>
                <c:pt idx="66162">
                  <c:v>1</c:v>
                </c:pt>
                <c:pt idx="66163">
                  <c:v>1</c:v>
                </c:pt>
                <c:pt idx="66164">
                  <c:v>1</c:v>
                </c:pt>
                <c:pt idx="66165">
                  <c:v>1</c:v>
                </c:pt>
                <c:pt idx="66166">
                  <c:v>1</c:v>
                </c:pt>
                <c:pt idx="66167">
                  <c:v>1</c:v>
                </c:pt>
                <c:pt idx="66168">
                  <c:v>1</c:v>
                </c:pt>
                <c:pt idx="66169">
                  <c:v>1</c:v>
                </c:pt>
                <c:pt idx="66170">
                  <c:v>1</c:v>
                </c:pt>
                <c:pt idx="66171">
                  <c:v>1</c:v>
                </c:pt>
                <c:pt idx="66172">
                  <c:v>1</c:v>
                </c:pt>
                <c:pt idx="66173">
                  <c:v>0.875</c:v>
                </c:pt>
                <c:pt idx="66174">
                  <c:v>1</c:v>
                </c:pt>
                <c:pt idx="66175">
                  <c:v>1</c:v>
                </c:pt>
                <c:pt idx="66176">
                  <c:v>1</c:v>
                </c:pt>
                <c:pt idx="66177">
                  <c:v>1</c:v>
                </c:pt>
                <c:pt idx="66178">
                  <c:v>1</c:v>
                </c:pt>
                <c:pt idx="66179">
                  <c:v>1</c:v>
                </c:pt>
                <c:pt idx="66180">
                  <c:v>1</c:v>
                </c:pt>
                <c:pt idx="66181">
                  <c:v>1</c:v>
                </c:pt>
                <c:pt idx="66182">
                  <c:v>1</c:v>
                </c:pt>
                <c:pt idx="66183">
                  <c:v>1</c:v>
                </c:pt>
                <c:pt idx="66184">
                  <c:v>1</c:v>
                </c:pt>
                <c:pt idx="66185">
                  <c:v>1</c:v>
                </c:pt>
                <c:pt idx="66186">
                  <c:v>1</c:v>
                </c:pt>
                <c:pt idx="66187">
                  <c:v>1</c:v>
                </c:pt>
                <c:pt idx="66188">
                  <c:v>0.875</c:v>
                </c:pt>
                <c:pt idx="66189">
                  <c:v>0.875</c:v>
                </c:pt>
                <c:pt idx="66190">
                  <c:v>0.875</c:v>
                </c:pt>
                <c:pt idx="66191">
                  <c:v>0.875</c:v>
                </c:pt>
                <c:pt idx="66192">
                  <c:v>1</c:v>
                </c:pt>
                <c:pt idx="66193">
                  <c:v>1</c:v>
                </c:pt>
                <c:pt idx="66194">
                  <c:v>1</c:v>
                </c:pt>
                <c:pt idx="66195">
                  <c:v>1</c:v>
                </c:pt>
                <c:pt idx="66196">
                  <c:v>1</c:v>
                </c:pt>
                <c:pt idx="66197">
                  <c:v>1</c:v>
                </c:pt>
                <c:pt idx="66198">
                  <c:v>1</c:v>
                </c:pt>
                <c:pt idx="66199">
                  <c:v>0.875</c:v>
                </c:pt>
                <c:pt idx="66200">
                  <c:v>1</c:v>
                </c:pt>
                <c:pt idx="66201">
                  <c:v>1</c:v>
                </c:pt>
                <c:pt idx="66202">
                  <c:v>1</c:v>
                </c:pt>
                <c:pt idx="66203">
                  <c:v>1</c:v>
                </c:pt>
                <c:pt idx="66204">
                  <c:v>1</c:v>
                </c:pt>
                <c:pt idx="66205">
                  <c:v>1</c:v>
                </c:pt>
                <c:pt idx="66206">
                  <c:v>1</c:v>
                </c:pt>
                <c:pt idx="66207">
                  <c:v>1</c:v>
                </c:pt>
                <c:pt idx="66208">
                  <c:v>1</c:v>
                </c:pt>
                <c:pt idx="66209">
                  <c:v>1</c:v>
                </c:pt>
                <c:pt idx="66210">
                  <c:v>1</c:v>
                </c:pt>
                <c:pt idx="66211">
                  <c:v>1</c:v>
                </c:pt>
                <c:pt idx="66212">
                  <c:v>1</c:v>
                </c:pt>
                <c:pt idx="66213">
                  <c:v>1</c:v>
                </c:pt>
                <c:pt idx="66214">
                  <c:v>0.875</c:v>
                </c:pt>
                <c:pt idx="66215">
                  <c:v>0.875</c:v>
                </c:pt>
                <c:pt idx="66216">
                  <c:v>1</c:v>
                </c:pt>
                <c:pt idx="66217">
                  <c:v>1</c:v>
                </c:pt>
                <c:pt idx="66218">
                  <c:v>1</c:v>
                </c:pt>
                <c:pt idx="66219">
                  <c:v>1</c:v>
                </c:pt>
                <c:pt idx="66220">
                  <c:v>1</c:v>
                </c:pt>
                <c:pt idx="66221">
                  <c:v>1</c:v>
                </c:pt>
                <c:pt idx="66222">
                  <c:v>1</c:v>
                </c:pt>
                <c:pt idx="66223">
                  <c:v>1</c:v>
                </c:pt>
                <c:pt idx="66224">
                  <c:v>1</c:v>
                </c:pt>
                <c:pt idx="66225">
                  <c:v>1</c:v>
                </c:pt>
                <c:pt idx="66226">
                  <c:v>1</c:v>
                </c:pt>
                <c:pt idx="66227">
                  <c:v>1</c:v>
                </c:pt>
                <c:pt idx="66228">
                  <c:v>1</c:v>
                </c:pt>
                <c:pt idx="66229">
                  <c:v>1</c:v>
                </c:pt>
                <c:pt idx="66230">
                  <c:v>1</c:v>
                </c:pt>
                <c:pt idx="66231">
                  <c:v>1</c:v>
                </c:pt>
                <c:pt idx="66232">
                  <c:v>1</c:v>
                </c:pt>
                <c:pt idx="66233">
                  <c:v>1</c:v>
                </c:pt>
                <c:pt idx="66234">
                  <c:v>1</c:v>
                </c:pt>
                <c:pt idx="66235">
                  <c:v>1</c:v>
                </c:pt>
                <c:pt idx="66236">
                  <c:v>0.875</c:v>
                </c:pt>
                <c:pt idx="66237">
                  <c:v>1</c:v>
                </c:pt>
                <c:pt idx="66238">
                  <c:v>0.875</c:v>
                </c:pt>
                <c:pt idx="66239">
                  <c:v>1</c:v>
                </c:pt>
                <c:pt idx="66240">
                  <c:v>1</c:v>
                </c:pt>
                <c:pt idx="66241">
                  <c:v>1</c:v>
                </c:pt>
                <c:pt idx="66242">
                  <c:v>1</c:v>
                </c:pt>
                <c:pt idx="66243">
                  <c:v>1</c:v>
                </c:pt>
                <c:pt idx="66244">
                  <c:v>1</c:v>
                </c:pt>
                <c:pt idx="66245">
                  <c:v>1</c:v>
                </c:pt>
                <c:pt idx="66246">
                  <c:v>1</c:v>
                </c:pt>
                <c:pt idx="66247">
                  <c:v>1</c:v>
                </c:pt>
                <c:pt idx="66248">
                  <c:v>1</c:v>
                </c:pt>
                <c:pt idx="66249">
                  <c:v>1</c:v>
                </c:pt>
                <c:pt idx="66250">
                  <c:v>1</c:v>
                </c:pt>
                <c:pt idx="66251">
                  <c:v>1</c:v>
                </c:pt>
                <c:pt idx="66252">
                  <c:v>1</c:v>
                </c:pt>
                <c:pt idx="66253">
                  <c:v>1</c:v>
                </c:pt>
                <c:pt idx="66254">
                  <c:v>1</c:v>
                </c:pt>
                <c:pt idx="66255">
                  <c:v>1</c:v>
                </c:pt>
                <c:pt idx="66256">
                  <c:v>1</c:v>
                </c:pt>
                <c:pt idx="66257">
                  <c:v>1</c:v>
                </c:pt>
                <c:pt idx="66258">
                  <c:v>1</c:v>
                </c:pt>
                <c:pt idx="66259">
                  <c:v>1</c:v>
                </c:pt>
                <c:pt idx="66260">
                  <c:v>1</c:v>
                </c:pt>
                <c:pt idx="66261">
                  <c:v>1</c:v>
                </c:pt>
                <c:pt idx="66262">
                  <c:v>1</c:v>
                </c:pt>
                <c:pt idx="66263">
                  <c:v>1</c:v>
                </c:pt>
                <c:pt idx="66264">
                  <c:v>0.875</c:v>
                </c:pt>
                <c:pt idx="66265">
                  <c:v>1</c:v>
                </c:pt>
                <c:pt idx="66266">
                  <c:v>1</c:v>
                </c:pt>
                <c:pt idx="66267">
                  <c:v>1</c:v>
                </c:pt>
                <c:pt idx="66268">
                  <c:v>1</c:v>
                </c:pt>
                <c:pt idx="66269">
                  <c:v>1</c:v>
                </c:pt>
                <c:pt idx="66270">
                  <c:v>1</c:v>
                </c:pt>
                <c:pt idx="66271">
                  <c:v>1</c:v>
                </c:pt>
                <c:pt idx="66272">
                  <c:v>0.875</c:v>
                </c:pt>
                <c:pt idx="66273">
                  <c:v>1</c:v>
                </c:pt>
                <c:pt idx="66274">
                  <c:v>1</c:v>
                </c:pt>
                <c:pt idx="66275">
                  <c:v>1</c:v>
                </c:pt>
                <c:pt idx="66276">
                  <c:v>1</c:v>
                </c:pt>
                <c:pt idx="66277">
                  <c:v>1</c:v>
                </c:pt>
                <c:pt idx="66278">
                  <c:v>1</c:v>
                </c:pt>
                <c:pt idx="66279">
                  <c:v>1</c:v>
                </c:pt>
                <c:pt idx="66280">
                  <c:v>1</c:v>
                </c:pt>
                <c:pt idx="66281">
                  <c:v>1</c:v>
                </c:pt>
                <c:pt idx="66282">
                  <c:v>1</c:v>
                </c:pt>
                <c:pt idx="66283">
                  <c:v>1</c:v>
                </c:pt>
                <c:pt idx="66284">
                  <c:v>1</c:v>
                </c:pt>
                <c:pt idx="66285">
                  <c:v>1</c:v>
                </c:pt>
                <c:pt idx="66286">
                  <c:v>1</c:v>
                </c:pt>
                <c:pt idx="66287">
                  <c:v>1</c:v>
                </c:pt>
                <c:pt idx="66288">
                  <c:v>1</c:v>
                </c:pt>
                <c:pt idx="66289">
                  <c:v>0.875</c:v>
                </c:pt>
                <c:pt idx="66290">
                  <c:v>1</c:v>
                </c:pt>
                <c:pt idx="66291">
                  <c:v>1</c:v>
                </c:pt>
                <c:pt idx="66292">
                  <c:v>1</c:v>
                </c:pt>
                <c:pt idx="66293">
                  <c:v>1</c:v>
                </c:pt>
                <c:pt idx="66294">
                  <c:v>1</c:v>
                </c:pt>
                <c:pt idx="66295">
                  <c:v>1</c:v>
                </c:pt>
                <c:pt idx="66296">
                  <c:v>1</c:v>
                </c:pt>
                <c:pt idx="66297">
                  <c:v>0.875</c:v>
                </c:pt>
                <c:pt idx="66298">
                  <c:v>0.875</c:v>
                </c:pt>
                <c:pt idx="66299">
                  <c:v>1</c:v>
                </c:pt>
                <c:pt idx="66300">
                  <c:v>1</c:v>
                </c:pt>
                <c:pt idx="66301">
                  <c:v>1</c:v>
                </c:pt>
                <c:pt idx="66302">
                  <c:v>1</c:v>
                </c:pt>
                <c:pt idx="66303">
                  <c:v>1</c:v>
                </c:pt>
                <c:pt idx="66304">
                  <c:v>1</c:v>
                </c:pt>
                <c:pt idx="66305">
                  <c:v>1</c:v>
                </c:pt>
                <c:pt idx="66306">
                  <c:v>1</c:v>
                </c:pt>
                <c:pt idx="66307">
                  <c:v>1</c:v>
                </c:pt>
                <c:pt idx="66308">
                  <c:v>1</c:v>
                </c:pt>
                <c:pt idx="66309">
                  <c:v>1</c:v>
                </c:pt>
                <c:pt idx="66310">
                  <c:v>1</c:v>
                </c:pt>
                <c:pt idx="66311">
                  <c:v>1</c:v>
                </c:pt>
                <c:pt idx="66312">
                  <c:v>1</c:v>
                </c:pt>
                <c:pt idx="66313">
                  <c:v>1</c:v>
                </c:pt>
                <c:pt idx="66314">
                  <c:v>1</c:v>
                </c:pt>
                <c:pt idx="66315">
                  <c:v>1</c:v>
                </c:pt>
                <c:pt idx="66316">
                  <c:v>1</c:v>
                </c:pt>
                <c:pt idx="66317">
                  <c:v>1</c:v>
                </c:pt>
                <c:pt idx="66318">
                  <c:v>1</c:v>
                </c:pt>
                <c:pt idx="66319">
                  <c:v>1</c:v>
                </c:pt>
                <c:pt idx="66320">
                  <c:v>0.625</c:v>
                </c:pt>
                <c:pt idx="66321">
                  <c:v>1</c:v>
                </c:pt>
                <c:pt idx="66322">
                  <c:v>1</c:v>
                </c:pt>
                <c:pt idx="66323">
                  <c:v>1</c:v>
                </c:pt>
                <c:pt idx="66324">
                  <c:v>1</c:v>
                </c:pt>
                <c:pt idx="66325">
                  <c:v>1</c:v>
                </c:pt>
                <c:pt idx="66326">
                  <c:v>1</c:v>
                </c:pt>
                <c:pt idx="66327">
                  <c:v>0.875</c:v>
                </c:pt>
                <c:pt idx="66328">
                  <c:v>1</c:v>
                </c:pt>
                <c:pt idx="66329">
                  <c:v>0.75</c:v>
                </c:pt>
                <c:pt idx="66330">
                  <c:v>1</c:v>
                </c:pt>
                <c:pt idx="66331">
                  <c:v>1</c:v>
                </c:pt>
                <c:pt idx="66332">
                  <c:v>1</c:v>
                </c:pt>
                <c:pt idx="66333">
                  <c:v>1</c:v>
                </c:pt>
                <c:pt idx="66334">
                  <c:v>1</c:v>
                </c:pt>
                <c:pt idx="66335">
                  <c:v>1</c:v>
                </c:pt>
                <c:pt idx="66336">
                  <c:v>1</c:v>
                </c:pt>
                <c:pt idx="66337">
                  <c:v>1</c:v>
                </c:pt>
                <c:pt idx="66338">
                  <c:v>1</c:v>
                </c:pt>
                <c:pt idx="66339">
                  <c:v>1</c:v>
                </c:pt>
                <c:pt idx="66340">
                  <c:v>1</c:v>
                </c:pt>
                <c:pt idx="66341">
                  <c:v>1</c:v>
                </c:pt>
                <c:pt idx="66342">
                  <c:v>1</c:v>
                </c:pt>
                <c:pt idx="66343">
                  <c:v>1</c:v>
                </c:pt>
                <c:pt idx="66344">
                  <c:v>1</c:v>
                </c:pt>
                <c:pt idx="66345">
                  <c:v>1</c:v>
                </c:pt>
                <c:pt idx="66346">
                  <c:v>0.875</c:v>
                </c:pt>
                <c:pt idx="66347">
                  <c:v>1</c:v>
                </c:pt>
                <c:pt idx="66348">
                  <c:v>1</c:v>
                </c:pt>
                <c:pt idx="66349">
                  <c:v>1</c:v>
                </c:pt>
                <c:pt idx="66350">
                  <c:v>1</c:v>
                </c:pt>
                <c:pt idx="66351">
                  <c:v>1</c:v>
                </c:pt>
                <c:pt idx="66352">
                  <c:v>1</c:v>
                </c:pt>
                <c:pt idx="66353">
                  <c:v>1</c:v>
                </c:pt>
                <c:pt idx="66354">
                  <c:v>1</c:v>
                </c:pt>
                <c:pt idx="66355">
                  <c:v>1</c:v>
                </c:pt>
                <c:pt idx="66356">
                  <c:v>1</c:v>
                </c:pt>
                <c:pt idx="66357">
                  <c:v>1</c:v>
                </c:pt>
                <c:pt idx="66358">
                  <c:v>1</c:v>
                </c:pt>
                <c:pt idx="66359">
                  <c:v>1</c:v>
                </c:pt>
                <c:pt idx="66360">
                  <c:v>1</c:v>
                </c:pt>
                <c:pt idx="66361">
                  <c:v>1</c:v>
                </c:pt>
                <c:pt idx="66362">
                  <c:v>1</c:v>
                </c:pt>
                <c:pt idx="66363">
                  <c:v>1</c:v>
                </c:pt>
                <c:pt idx="66364">
                  <c:v>1</c:v>
                </c:pt>
                <c:pt idx="66365">
                  <c:v>1</c:v>
                </c:pt>
                <c:pt idx="66366">
                  <c:v>1</c:v>
                </c:pt>
                <c:pt idx="66367">
                  <c:v>1</c:v>
                </c:pt>
                <c:pt idx="66368">
                  <c:v>1</c:v>
                </c:pt>
                <c:pt idx="66369">
                  <c:v>1</c:v>
                </c:pt>
                <c:pt idx="66370">
                  <c:v>1</c:v>
                </c:pt>
                <c:pt idx="66371">
                  <c:v>1</c:v>
                </c:pt>
                <c:pt idx="66372">
                  <c:v>1</c:v>
                </c:pt>
                <c:pt idx="66373">
                  <c:v>1</c:v>
                </c:pt>
                <c:pt idx="66374">
                  <c:v>1</c:v>
                </c:pt>
                <c:pt idx="66375">
                  <c:v>1</c:v>
                </c:pt>
                <c:pt idx="66376">
                  <c:v>1</c:v>
                </c:pt>
                <c:pt idx="66377">
                  <c:v>1</c:v>
                </c:pt>
                <c:pt idx="66378">
                  <c:v>1</c:v>
                </c:pt>
                <c:pt idx="66379">
                  <c:v>1</c:v>
                </c:pt>
                <c:pt idx="66380">
                  <c:v>1</c:v>
                </c:pt>
                <c:pt idx="66381">
                  <c:v>1</c:v>
                </c:pt>
                <c:pt idx="66382">
                  <c:v>1</c:v>
                </c:pt>
                <c:pt idx="66383">
                  <c:v>1</c:v>
                </c:pt>
                <c:pt idx="66384">
                  <c:v>1</c:v>
                </c:pt>
                <c:pt idx="66385">
                  <c:v>1</c:v>
                </c:pt>
                <c:pt idx="66386">
                  <c:v>1</c:v>
                </c:pt>
                <c:pt idx="66387">
                  <c:v>1</c:v>
                </c:pt>
                <c:pt idx="66388">
                  <c:v>1</c:v>
                </c:pt>
                <c:pt idx="66389">
                  <c:v>1</c:v>
                </c:pt>
                <c:pt idx="66390">
                  <c:v>1</c:v>
                </c:pt>
                <c:pt idx="66391">
                  <c:v>1</c:v>
                </c:pt>
                <c:pt idx="66392">
                  <c:v>1</c:v>
                </c:pt>
                <c:pt idx="66393">
                  <c:v>1</c:v>
                </c:pt>
                <c:pt idx="66394">
                  <c:v>1</c:v>
                </c:pt>
                <c:pt idx="66395">
                  <c:v>1</c:v>
                </c:pt>
                <c:pt idx="66396">
                  <c:v>1</c:v>
                </c:pt>
                <c:pt idx="66397">
                  <c:v>1</c:v>
                </c:pt>
                <c:pt idx="66398">
                  <c:v>1</c:v>
                </c:pt>
                <c:pt idx="66399">
                  <c:v>1</c:v>
                </c:pt>
                <c:pt idx="66400">
                  <c:v>1</c:v>
                </c:pt>
                <c:pt idx="66401">
                  <c:v>0.375</c:v>
                </c:pt>
                <c:pt idx="66402">
                  <c:v>1</c:v>
                </c:pt>
                <c:pt idx="66403">
                  <c:v>1</c:v>
                </c:pt>
                <c:pt idx="66404">
                  <c:v>1</c:v>
                </c:pt>
                <c:pt idx="66405">
                  <c:v>1</c:v>
                </c:pt>
                <c:pt idx="66406">
                  <c:v>1</c:v>
                </c:pt>
                <c:pt idx="66407">
                  <c:v>1</c:v>
                </c:pt>
                <c:pt idx="66408">
                  <c:v>1</c:v>
                </c:pt>
                <c:pt idx="66409">
                  <c:v>1</c:v>
                </c:pt>
                <c:pt idx="66410">
                  <c:v>1</c:v>
                </c:pt>
                <c:pt idx="66411">
                  <c:v>1</c:v>
                </c:pt>
                <c:pt idx="66412">
                  <c:v>1</c:v>
                </c:pt>
                <c:pt idx="66413">
                  <c:v>1</c:v>
                </c:pt>
                <c:pt idx="66414">
                  <c:v>1</c:v>
                </c:pt>
                <c:pt idx="66415">
                  <c:v>1</c:v>
                </c:pt>
                <c:pt idx="66416">
                  <c:v>1</c:v>
                </c:pt>
                <c:pt idx="66417">
                  <c:v>1</c:v>
                </c:pt>
                <c:pt idx="66418">
                  <c:v>1</c:v>
                </c:pt>
                <c:pt idx="66419">
                  <c:v>1</c:v>
                </c:pt>
                <c:pt idx="66420">
                  <c:v>1</c:v>
                </c:pt>
                <c:pt idx="66421">
                  <c:v>1</c:v>
                </c:pt>
                <c:pt idx="66422">
                  <c:v>1</c:v>
                </c:pt>
                <c:pt idx="66423">
                  <c:v>1</c:v>
                </c:pt>
                <c:pt idx="66424">
                  <c:v>0.875</c:v>
                </c:pt>
                <c:pt idx="66425">
                  <c:v>1</c:v>
                </c:pt>
                <c:pt idx="66426">
                  <c:v>1</c:v>
                </c:pt>
                <c:pt idx="66427">
                  <c:v>1</c:v>
                </c:pt>
                <c:pt idx="66428">
                  <c:v>1</c:v>
                </c:pt>
                <c:pt idx="66429">
                  <c:v>1</c:v>
                </c:pt>
                <c:pt idx="66430">
                  <c:v>1</c:v>
                </c:pt>
                <c:pt idx="66431">
                  <c:v>1</c:v>
                </c:pt>
                <c:pt idx="66432">
                  <c:v>1</c:v>
                </c:pt>
                <c:pt idx="66433">
                  <c:v>1</c:v>
                </c:pt>
                <c:pt idx="66434">
                  <c:v>1</c:v>
                </c:pt>
                <c:pt idx="66435">
                  <c:v>1</c:v>
                </c:pt>
                <c:pt idx="66436">
                  <c:v>1</c:v>
                </c:pt>
                <c:pt idx="66437">
                  <c:v>1</c:v>
                </c:pt>
                <c:pt idx="66438">
                  <c:v>1</c:v>
                </c:pt>
                <c:pt idx="66439">
                  <c:v>1</c:v>
                </c:pt>
                <c:pt idx="66440">
                  <c:v>1</c:v>
                </c:pt>
                <c:pt idx="66441">
                  <c:v>1</c:v>
                </c:pt>
                <c:pt idx="66442">
                  <c:v>1</c:v>
                </c:pt>
                <c:pt idx="66443">
                  <c:v>1</c:v>
                </c:pt>
                <c:pt idx="66444">
                  <c:v>1</c:v>
                </c:pt>
                <c:pt idx="66445">
                  <c:v>1</c:v>
                </c:pt>
                <c:pt idx="66446">
                  <c:v>1</c:v>
                </c:pt>
                <c:pt idx="66447">
                  <c:v>1</c:v>
                </c:pt>
                <c:pt idx="66448">
                  <c:v>1</c:v>
                </c:pt>
                <c:pt idx="66449">
                  <c:v>1</c:v>
                </c:pt>
                <c:pt idx="66450">
                  <c:v>1</c:v>
                </c:pt>
                <c:pt idx="66451">
                  <c:v>1</c:v>
                </c:pt>
                <c:pt idx="66452">
                  <c:v>1</c:v>
                </c:pt>
                <c:pt idx="66453">
                  <c:v>1</c:v>
                </c:pt>
                <c:pt idx="66454">
                  <c:v>1</c:v>
                </c:pt>
                <c:pt idx="66455">
                  <c:v>1</c:v>
                </c:pt>
                <c:pt idx="66456">
                  <c:v>1</c:v>
                </c:pt>
                <c:pt idx="66457">
                  <c:v>1</c:v>
                </c:pt>
                <c:pt idx="66458">
                  <c:v>0.875</c:v>
                </c:pt>
                <c:pt idx="66459">
                  <c:v>1</c:v>
                </c:pt>
                <c:pt idx="66460">
                  <c:v>1</c:v>
                </c:pt>
                <c:pt idx="66461">
                  <c:v>1</c:v>
                </c:pt>
                <c:pt idx="66462">
                  <c:v>1</c:v>
                </c:pt>
                <c:pt idx="66463">
                  <c:v>1</c:v>
                </c:pt>
                <c:pt idx="66464">
                  <c:v>1</c:v>
                </c:pt>
                <c:pt idx="66465">
                  <c:v>1</c:v>
                </c:pt>
                <c:pt idx="66466">
                  <c:v>1</c:v>
                </c:pt>
                <c:pt idx="66467">
                  <c:v>1</c:v>
                </c:pt>
                <c:pt idx="66468">
                  <c:v>1</c:v>
                </c:pt>
                <c:pt idx="66469">
                  <c:v>1</c:v>
                </c:pt>
                <c:pt idx="66470">
                  <c:v>1</c:v>
                </c:pt>
                <c:pt idx="66471">
                  <c:v>1</c:v>
                </c:pt>
                <c:pt idx="66472">
                  <c:v>1</c:v>
                </c:pt>
                <c:pt idx="66473">
                  <c:v>1</c:v>
                </c:pt>
                <c:pt idx="66474">
                  <c:v>1</c:v>
                </c:pt>
                <c:pt idx="66475">
                  <c:v>1</c:v>
                </c:pt>
                <c:pt idx="66476">
                  <c:v>1</c:v>
                </c:pt>
                <c:pt idx="66477">
                  <c:v>1</c:v>
                </c:pt>
                <c:pt idx="66478">
                  <c:v>1</c:v>
                </c:pt>
                <c:pt idx="66479">
                  <c:v>1</c:v>
                </c:pt>
                <c:pt idx="66480">
                  <c:v>1</c:v>
                </c:pt>
                <c:pt idx="66481">
                  <c:v>1</c:v>
                </c:pt>
                <c:pt idx="66482">
                  <c:v>1</c:v>
                </c:pt>
                <c:pt idx="66483">
                  <c:v>1</c:v>
                </c:pt>
                <c:pt idx="66484">
                  <c:v>1</c:v>
                </c:pt>
                <c:pt idx="66485">
                  <c:v>1</c:v>
                </c:pt>
                <c:pt idx="66486">
                  <c:v>1</c:v>
                </c:pt>
                <c:pt idx="66487">
                  <c:v>1</c:v>
                </c:pt>
                <c:pt idx="66488">
                  <c:v>1</c:v>
                </c:pt>
                <c:pt idx="66489">
                  <c:v>1</c:v>
                </c:pt>
                <c:pt idx="66490">
                  <c:v>1</c:v>
                </c:pt>
                <c:pt idx="66491">
                  <c:v>1</c:v>
                </c:pt>
                <c:pt idx="66492">
                  <c:v>1</c:v>
                </c:pt>
                <c:pt idx="66493">
                  <c:v>1</c:v>
                </c:pt>
                <c:pt idx="66494">
                  <c:v>1</c:v>
                </c:pt>
                <c:pt idx="66495">
                  <c:v>1</c:v>
                </c:pt>
                <c:pt idx="66496">
                  <c:v>1</c:v>
                </c:pt>
                <c:pt idx="66497">
                  <c:v>1</c:v>
                </c:pt>
                <c:pt idx="66498">
                  <c:v>1</c:v>
                </c:pt>
                <c:pt idx="66499">
                  <c:v>1</c:v>
                </c:pt>
                <c:pt idx="66500">
                  <c:v>1</c:v>
                </c:pt>
                <c:pt idx="66501">
                  <c:v>1</c:v>
                </c:pt>
                <c:pt idx="66502">
                  <c:v>1</c:v>
                </c:pt>
                <c:pt idx="66503">
                  <c:v>1</c:v>
                </c:pt>
                <c:pt idx="66504">
                  <c:v>1</c:v>
                </c:pt>
                <c:pt idx="66505">
                  <c:v>1</c:v>
                </c:pt>
                <c:pt idx="66506">
                  <c:v>1</c:v>
                </c:pt>
                <c:pt idx="66507">
                  <c:v>1</c:v>
                </c:pt>
                <c:pt idx="66508">
                  <c:v>1</c:v>
                </c:pt>
                <c:pt idx="66509">
                  <c:v>1</c:v>
                </c:pt>
                <c:pt idx="66510">
                  <c:v>0.875</c:v>
                </c:pt>
                <c:pt idx="66511">
                  <c:v>1</c:v>
                </c:pt>
                <c:pt idx="66512">
                  <c:v>1</c:v>
                </c:pt>
                <c:pt idx="66513">
                  <c:v>1</c:v>
                </c:pt>
                <c:pt idx="66514">
                  <c:v>1</c:v>
                </c:pt>
                <c:pt idx="66515">
                  <c:v>1</c:v>
                </c:pt>
                <c:pt idx="66516">
                  <c:v>1</c:v>
                </c:pt>
                <c:pt idx="66517">
                  <c:v>0.875</c:v>
                </c:pt>
                <c:pt idx="66518">
                  <c:v>1</c:v>
                </c:pt>
                <c:pt idx="66519">
                  <c:v>1</c:v>
                </c:pt>
                <c:pt idx="66520">
                  <c:v>0.875</c:v>
                </c:pt>
                <c:pt idx="66521">
                  <c:v>1</c:v>
                </c:pt>
                <c:pt idx="66522">
                  <c:v>1</c:v>
                </c:pt>
                <c:pt idx="66523">
                  <c:v>1</c:v>
                </c:pt>
                <c:pt idx="66524">
                  <c:v>1</c:v>
                </c:pt>
                <c:pt idx="66525">
                  <c:v>1</c:v>
                </c:pt>
                <c:pt idx="66526">
                  <c:v>1</c:v>
                </c:pt>
                <c:pt idx="66527">
                  <c:v>1</c:v>
                </c:pt>
                <c:pt idx="66528">
                  <c:v>1</c:v>
                </c:pt>
                <c:pt idx="66529">
                  <c:v>1</c:v>
                </c:pt>
                <c:pt idx="66530">
                  <c:v>1</c:v>
                </c:pt>
                <c:pt idx="66531">
                  <c:v>1</c:v>
                </c:pt>
                <c:pt idx="66532">
                  <c:v>1</c:v>
                </c:pt>
                <c:pt idx="66533">
                  <c:v>1</c:v>
                </c:pt>
                <c:pt idx="66534">
                  <c:v>1</c:v>
                </c:pt>
                <c:pt idx="66535">
                  <c:v>1</c:v>
                </c:pt>
                <c:pt idx="66536">
                  <c:v>1</c:v>
                </c:pt>
                <c:pt idx="66537">
                  <c:v>1</c:v>
                </c:pt>
                <c:pt idx="66538">
                  <c:v>1</c:v>
                </c:pt>
                <c:pt idx="66539">
                  <c:v>1</c:v>
                </c:pt>
                <c:pt idx="66540">
                  <c:v>1</c:v>
                </c:pt>
                <c:pt idx="66541">
                  <c:v>1</c:v>
                </c:pt>
                <c:pt idx="66542">
                  <c:v>1</c:v>
                </c:pt>
                <c:pt idx="66543">
                  <c:v>1</c:v>
                </c:pt>
                <c:pt idx="66544">
                  <c:v>1</c:v>
                </c:pt>
                <c:pt idx="66545">
                  <c:v>1</c:v>
                </c:pt>
                <c:pt idx="66546">
                  <c:v>0.875</c:v>
                </c:pt>
                <c:pt idx="66547">
                  <c:v>1</c:v>
                </c:pt>
                <c:pt idx="66548">
                  <c:v>1</c:v>
                </c:pt>
                <c:pt idx="66549">
                  <c:v>1</c:v>
                </c:pt>
                <c:pt idx="66550">
                  <c:v>1</c:v>
                </c:pt>
                <c:pt idx="66551">
                  <c:v>1</c:v>
                </c:pt>
                <c:pt idx="66552">
                  <c:v>1</c:v>
                </c:pt>
                <c:pt idx="66553">
                  <c:v>1</c:v>
                </c:pt>
                <c:pt idx="66554">
                  <c:v>1</c:v>
                </c:pt>
                <c:pt idx="66555">
                  <c:v>1</c:v>
                </c:pt>
                <c:pt idx="66556">
                  <c:v>1</c:v>
                </c:pt>
                <c:pt idx="66557">
                  <c:v>1</c:v>
                </c:pt>
                <c:pt idx="66558">
                  <c:v>1</c:v>
                </c:pt>
                <c:pt idx="66559">
                  <c:v>0.875</c:v>
                </c:pt>
                <c:pt idx="66560">
                  <c:v>1</c:v>
                </c:pt>
                <c:pt idx="66561">
                  <c:v>1</c:v>
                </c:pt>
                <c:pt idx="66562">
                  <c:v>1</c:v>
                </c:pt>
                <c:pt idx="66563">
                  <c:v>1</c:v>
                </c:pt>
                <c:pt idx="66564">
                  <c:v>1</c:v>
                </c:pt>
                <c:pt idx="66565">
                  <c:v>1</c:v>
                </c:pt>
                <c:pt idx="66566">
                  <c:v>1</c:v>
                </c:pt>
                <c:pt idx="66567">
                  <c:v>1</c:v>
                </c:pt>
                <c:pt idx="66568">
                  <c:v>1</c:v>
                </c:pt>
                <c:pt idx="66569">
                  <c:v>1</c:v>
                </c:pt>
                <c:pt idx="66570">
                  <c:v>1</c:v>
                </c:pt>
                <c:pt idx="66571">
                  <c:v>1</c:v>
                </c:pt>
                <c:pt idx="66572">
                  <c:v>1</c:v>
                </c:pt>
                <c:pt idx="66573">
                  <c:v>1</c:v>
                </c:pt>
                <c:pt idx="66574">
                  <c:v>1</c:v>
                </c:pt>
                <c:pt idx="66575">
                  <c:v>1</c:v>
                </c:pt>
                <c:pt idx="66576">
                  <c:v>1</c:v>
                </c:pt>
                <c:pt idx="66577">
                  <c:v>1</c:v>
                </c:pt>
                <c:pt idx="66578">
                  <c:v>1</c:v>
                </c:pt>
                <c:pt idx="66579">
                  <c:v>1</c:v>
                </c:pt>
                <c:pt idx="66580">
                  <c:v>1</c:v>
                </c:pt>
                <c:pt idx="66581">
                  <c:v>1</c:v>
                </c:pt>
                <c:pt idx="66582">
                  <c:v>1</c:v>
                </c:pt>
                <c:pt idx="66583">
                  <c:v>1</c:v>
                </c:pt>
                <c:pt idx="66584">
                  <c:v>1</c:v>
                </c:pt>
                <c:pt idx="66585">
                  <c:v>1</c:v>
                </c:pt>
                <c:pt idx="66586">
                  <c:v>1</c:v>
                </c:pt>
                <c:pt idx="66587">
                  <c:v>1</c:v>
                </c:pt>
                <c:pt idx="66588">
                  <c:v>1</c:v>
                </c:pt>
                <c:pt idx="66589">
                  <c:v>1</c:v>
                </c:pt>
                <c:pt idx="66590">
                  <c:v>1</c:v>
                </c:pt>
                <c:pt idx="66591">
                  <c:v>1</c:v>
                </c:pt>
                <c:pt idx="66592">
                  <c:v>1</c:v>
                </c:pt>
                <c:pt idx="66593">
                  <c:v>1</c:v>
                </c:pt>
                <c:pt idx="66594">
                  <c:v>1</c:v>
                </c:pt>
                <c:pt idx="66595">
                  <c:v>1</c:v>
                </c:pt>
                <c:pt idx="66596">
                  <c:v>1</c:v>
                </c:pt>
                <c:pt idx="66597">
                  <c:v>1</c:v>
                </c:pt>
                <c:pt idx="66598">
                  <c:v>1</c:v>
                </c:pt>
                <c:pt idx="66599">
                  <c:v>1</c:v>
                </c:pt>
                <c:pt idx="66600">
                  <c:v>1</c:v>
                </c:pt>
                <c:pt idx="66601">
                  <c:v>1</c:v>
                </c:pt>
                <c:pt idx="66602">
                  <c:v>1</c:v>
                </c:pt>
                <c:pt idx="66603">
                  <c:v>1</c:v>
                </c:pt>
                <c:pt idx="66604">
                  <c:v>1</c:v>
                </c:pt>
                <c:pt idx="66605">
                  <c:v>1</c:v>
                </c:pt>
                <c:pt idx="66606">
                  <c:v>1</c:v>
                </c:pt>
                <c:pt idx="66607">
                  <c:v>1</c:v>
                </c:pt>
                <c:pt idx="66608">
                  <c:v>1</c:v>
                </c:pt>
                <c:pt idx="66609">
                  <c:v>1</c:v>
                </c:pt>
                <c:pt idx="66610">
                  <c:v>1</c:v>
                </c:pt>
                <c:pt idx="66611">
                  <c:v>1</c:v>
                </c:pt>
                <c:pt idx="66612">
                  <c:v>1</c:v>
                </c:pt>
                <c:pt idx="66613">
                  <c:v>1</c:v>
                </c:pt>
                <c:pt idx="66614">
                  <c:v>1</c:v>
                </c:pt>
                <c:pt idx="66615">
                  <c:v>1</c:v>
                </c:pt>
                <c:pt idx="66616">
                  <c:v>1</c:v>
                </c:pt>
                <c:pt idx="66617">
                  <c:v>1</c:v>
                </c:pt>
                <c:pt idx="66618">
                  <c:v>1</c:v>
                </c:pt>
                <c:pt idx="66619">
                  <c:v>1</c:v>
                </c:pt>
                <c:pt idx="66620">
                  <c:v>1</c:v>
                </c:pt>
                <c:pt idx="66621">
                  <c:v>1</c:v>
                </c:pt>
                <c:pt idx="66622">
                  <c:v>0.875</c:v>
                </c:pt>
                <c:pt idx="66623">
                  <c:v>1</c:v>
                </c:pt>
                <c:pt idx="66624">
                  <c:v>1</c:v>
                </c:pt>
                <c:pt idx="66625">
                  <c:v>0.875</c:v>
                </c:pt>
                <c:pt idx="66626">
                  <c:v>1</c:v>
                </c:pt>
                <c:pt idx="66627">
                  <c:v>1</c:v>
                </c:pt>
                <c:pt idx="66628">
                  <c:v>1</c:v>
                </c:pt>
                <c:pt idx="66629">
                  <c:v>1</c:v>
                </c:pt>
                <c:pt idx="66630">
                  <c:v>1</c:v>
                </c:pt>
                <c:pt idx="66631">
                  <c:v>1</c:v>
                </c:pt>
                <c:pt idx="66632">
                  <c:v>1</c:v>
                </c:pt>
                <c:pt idx="66633">
                  <c:v>1</c:v>
                </c:pt>
                <c:pt idx="66634">
                  <c:v>1</c:v>
                </c:pt>
                <c:pt idx="66635">
                  <c:v>1</c:v>
                </c:pt>
                <c:pt idx="66636">
                  <c:v>1</c:v>
                </c:pt>
                <c:pt idx="66637">
                  <c:v>1</c:v>
                </c:pt>
                <c:pt idx="66638">
                  <c:v>1</c:v>
                </c:pt>
                <c:pt idx="66639">
                  <c:v>1</c:v>
                </c:pt>
                <c:pt idx="66640">
                  <c:v>1</c:v>
                </c:pt>
                <c:pt idx="66641">
                  <c:v>1</c:v>
                </c:pt>
                <c:pt idx="66642">
                  <c:v>1</c:v>
                </c:pt>
                <c:pt idx="66643">
                  <c:v>1</c:v>
                </c:pt>
                <c:pt idx="66644">
                  <c:v>1</c:v>
                </c:pt>
                <c:pt idx="66645">
                  <c:v>1</c:v>
                </c:pt>
                <c:pt idx="66646">
                  <c:v>1</c:v>
                </c:pt>
                <c:pt idx="66647">
                  <c:v>1</c:v>
                </c:pt>
                <c:pt idx="66648">
                  <c:v>1</c:v>
                </c:pt>
                <c:pt idx="66649">
                  <c:v>1</c:v>
                </c:pt>
                <c:pt idx="66650">
                  <c:v>1</c:v>
                </c:pt>
                <c:pt idx="66651">
                  <c:v>1</c:v>
                </c:pt>
                <c:pt idx="66652">
                  <c:v>1</c:v>
                </c:pt>
                <c:pt idx="66653">
                  <c:v>1</c:v>
                </c:pt>
                <c:pt idx="66654">
                  <c:v>1</c:v>
                </c:pt>
                <c:pt idx="66655">
                  <c:v>1</c:v>
                </c:pt>
                <c:pt idx="66656">
                  <c:v>1</c:v>
                </c:pt>
                <c:pt idx="66657">
                  <c:v>1</c:v>
                </c:pt>
                <c:pt idx="66658">
                  <c:v>1</c:v>
                </c:pt>
                <c:pt idx="66659">
                  <c:v>1</c:v>
                </c:pt>
                <c:pt idx="66660">
                  <c:v>1</c:v>
                </c:pt>
                <c:pt idx="66661">
                  <c:v>1</c:v>
                </c:pt>
                <c:pt idx="66662">
                  <c:v>1</c:v>
                </c:pt>
                <c:pt idx="66663">
                  <c:v>0.625</c:v>
                </c:pt>
                <c:pt idx="66664">
                  <c:v>1</c:v>
                </c:pt>
                <c:pt idx="66665">
                  <c:v>1</c:v>
                </c:pt>
                <c:pt idx="66666">
                  <c:v>1</c:v>
                </c:pt>
                <c:pt idx="66667">
                  <c:v>1</c:v>
                </c:pt>
                <c:pt idx="66668">
                  <c:v>1</c:v>
                </c:pt>
                <c:pt idx="66669">
                  <c:v>0.875</c:v>
                </c:pt>
                <c:pt idx="66670">
                  <c:v>1</c:v>
                </c:pt>
                <c:pt idx="66671">
                  <c:v>1</c:v>
                </c:pt>
                <c:pt idx="66672">
                  <c:v>1</c:v>
                </c:pt>
                <c:pt idx="66673">
                  <c:v>1</c:v>
                </c:pt>
                <c:pt idx="66674">
                  <c:v>1</c:v>
                </c:pt>
                <c:pt idx="66675">
                  <c:v>1</c:v>
                </c:pt>
                <c:pt idx="66676">
                  <c:v>1</c:v>
                </c:pt>
                <c:pt idx="66677">
                  <c:v>0.75</c:v>
                </c:pt>
                <c:pt idx="66678">
                  <c:v>1</c:v>
                </c:pt>
                <c:pt idx="66679">
                  <c:v>1</c:v>
                </c:pt>
                <c:pt idx="66680">
                  <c:v>1</c:v>
                </c:pt>
                <c:pt idx="66681">
                  <c:v>1</c:v>
                </c:pt>
                <c:pt idx="66682">
                  <c:v>1</c:v>
                </c:pt>
                <c:pt idx="66683">
                  <c:v>1</c:v>
                </c:pt>
                <c:pt idx="66684">
                  <c:v>1</c:v>
                </c:pt>
                <c:pt idx="66685">
                  <c:v>1</c:v>
                </c:pt>
                <c:pt idx="66686">
                  <c:v>0.875</c:v>
                </c:pt>
                <c:pt idx="66687">
                  <c:v>1</c:v>
                </c:pt>
                <c:pt idx="66688">
                  <c:v>1</c:v>
                </c:pt>
                <c:pt idx="66689">
                  <c:v>1</c:v>
                </c:pt>
                <c:pt idx="66690">
                  <c:v>1</c:v>
                </c:pt>
                <c:pt idx="66691">
                  <c:v>1</c:v>
                </c:pt>
                <c:pt idx="66692">
                  <c:v>1</c:v>
                </c:pt>
                <c:pt idx="66693">
                  <c:v>1</c:v>
                </c:pt>
                <c:pt idx="66694">
                  <c:v>1</c:v>
                </c:pt>
                <c:pt idx="66695">
                  <c:v>1</c:v>
                </c:pt>
                <c:pt idx="66696">
                  <c:v>1</c:v>
                </c:pt>
                <c:pt idx="66697">
                  <c:v>1</c:v>
                </c:pt>
                <c:pt idx="66698">
                  <c:v>1</c:v>
                </c:pt>
                <c:pt idx="66699">
                  <c:v>1</c:v>
                </c:pt>
                <c:pt idx="66700">
                  <c:v>1</c:v>
                </c:pt>
                <c:pt idx="66701">
                  <c:v>1</c:v>
                </c:pt>
                <c:pt idx="66702">
                  <c:v>1</c:v>
                </c:pt>
                <c:pt idx="66703">
                  <c:v>1</c:v>
                </c:pt>
                <c:pt idx="66704">
                  <c:v>1</c:v>
                </c:pt>
                <c:pt idx="66705">
                  <c:v>0.25</c:v>
                </c:pt>
                <c:pt idx="66706">
                  <c:v>1</c:v>
                </c:pt>
                <c:pt idx="66707">
                  <c:v>1</c:v>
                </c:pt>
                <c:pt idx="66708">
                  <c:v>1</c:v>
                </c:pt>
                <c:pt idx="66709">
                  <c:v>1</c:v>
                </c:pt>
                <c:pt idx="66710">
                  <c:v>1</c:v>
                </c:pt>
                <c:pt idx="66711">
                  <c:v>0.875</c:v>
                </c:pt>
                <c:pt idx="66712">
                  <c:v>1</c:v>
                </c:pt>
                <c:pt idx="66713">
                  <c:v>1</c:v>
                </c:pt>
                <c:pt idx="66714">
                  <c:v>1</c:v>
                </c:pt>
                <c:pt idx="66715">
                  <c:v>1</c:v>
                </c:pt>
                <c:pt idx="66716">
                  <c:v>1</c:v>
                </c:pt>
                <c:pt idx="66717">
                  <c:v>1</c:v>
                </c:pt>
                <c:pt idx="66718">
                  <c:v>1</c:v>
                </c:pt>
                <c:pt idx="66719">
                  <c:v>1</c:v>
                </c:pt>
                <c:pt idx="66720">
                  <c:v>1</c:v>
                </c:pt>
                <c:pt idx="66721">
                  <c:v>0.875</c:v>
                </c:pt>
                <c:pt idx="66722">
                  <c:v>1</c:v>
                </c:pt>
                <c:pt idx="66723">
                  <c:v>1</c:v>
                </c:pt>
                <c:pt idx="66724">
                  <c:v>1</c:v>
                </c:pt>
                <c:pt idx="66725">
                  <c:v>1</c:v>
                </c:pt>
                <c:pt idx="66726">
                  <c:v>1</c:v>
                </c:pt>
                <c:pt idx="66727">
                  <c:v>1</c:v>
                </c:pt>
                <c:pt idx="66728">
                  <c:v>1</c:v>
                </c:pt>
                <c:pt idx="66729">
                  <c:v>1</c:v>
                </c:pt>
                <c:pt idx="66730">
                  <c:v>1</c:v>
                </c:pt>
                <c:pt idx="66731">
                  <c:v>1</c:v>
                </c:pt>
                <c:pt idx="66732">
                  <c:v>1</c:v>
                </c:pt>
                <c:pt idx="66733">
                  <c:v>1</c:v>
                </c:pt>
                <c:pt idx="66734">
                  <c:v>1</c:v>
                </c:pt>
                <c:pt idx="66735">
                  <c:v>0.875</c:v>
                </c:pt>
                <c:pt idx="66736">
                  <c:v>1</c:v>
                </c:pt>
                <c:pt idx="66737">
                  <c:v>1</c:v>
                </c:pt>
                <c:pt idx="66738">
                  <c:v>1</c:v>
                </c:pt>
                <c:pt idx="66739">
                  <c:v>1</c:v>
                </c:pt>
                <c:pt idx="66740">
                  <c:v>1</c:v>
                </c:pt>
                <c:pt idx="66741">
                  <c:v>1</c:v>
                </c:pt>
                <c:pt idx="66742">
                  <c:v>1</c:v>
                </c:pt>
                <c:pt idx="66743">
                  <c:v>1</c:v>
                </c:pt>
                <c:pt idx="66744">
                  <c:v>1</c:v>
                </c:pt>
                <c:pt idx="66745">
                  <c:v>1</c:v>
                </c:pt>
                <c:pt idx="66746">
                  <c:v>1</c:v>
                </c:pt>
                <c:pt idx="66747">
                  <c:v>1</c:v>
                </c:pt>
                <c:pt idx="66748">
                  <c:v>1</c:v>
                </c:pt>
                <c:pt idx="66749">
                  <c:v>0.875</c:v>
                </c:pt>
                <c:pt idx="66750">
                  <c:v>1</c:v>
                </c:pt>
                <c:pt idx="66751">
                  <c:v>1</c:v>
                </c:pt>
                <c:pt idx="66752">
                  <c:v>1</c:v>
                </c:pt>
                <c:pt idx="66753">
                  <c:v>0.875</c:v>
                </c:pt>
                <c:pt idx="66754">
                  <c:v>1</c:v>
                </c:pt>
                <c:pt idx="66755">
                  <c:v>1</c:v>
                </c:pt>
                <c:pt idx="66756">
                  <c:v>1</c:v>
                </c:pt>
                <c:pt idx="66757">
                  <c:v>1</c:v>
                </c:pt>
                <c:pt idx="66758">
                  <c:v>1</c:v>
                </c:pt>
                <c:pt idx="66759">
                  <c:v>1</c:v>
                </c:pt>
                <c:pt idx="66760">
                  <c:v>1</c:v>
                </c:pt>
                <c:pt idx="66761">
                  <c:v>1</c:v>
                </c:pt>
                <c:pt idx="66762">
                  <c:v>1</c:v>
                </c:pt>
                <c:pt idx="66763">
                  <c:v>1</c:v>
                </c:pt>
                <c:pt idx="66764">
                  <c:v>1</c:v>
                </c:pt>
                <c:pt idx="66765">
                  <c:v>1</c:v>
                </c:pt>
                <c:pt idx="66766">
                  <c:v>1</c:v>
                </c:pt>
                <c:pt idx="66767">
                  <c:v>1</c:v>
                </c:pt>
                <c:pt idx="66768">
                  <c:v>1</c:v>
                </c:pt>
                <c:pt idx="66769">
                  <c:v>1</c:v>
                </c:pt>
                <c:pt idx="66770">
                  <c:v>1</c:v>
                </c:pt>
                <c:pt idx="66771">
                  <c:v>1</c:v>
                </c:pt>
                <c:pt idx="66772">
                  <c:v>1</c:v>
                </c:pt>
                <c:pt idx="66773">
                  <c:v>1</c:v>
                </c:pt>
                <c:pt idx="66774">
                  <c:v>1</c:v>
                </c:pt>
                <c:pt idx="66775">
                  <c:v>1</c:v>
                </c:pt>
                <c:pt idx="66776">
                  <c:v>1</c:v>
                </c:pt>
                <c:pt idx="66777">
                  <c:v>1</c:v>
                </c:pt>
                <c:pt idx="66778">
                  <c:v>1</c:v>
                </c:pt>
                <c:pt idx="66779">
                  <c:v>1</c:v>
                </c:pt>
                <c:pt idx="66780">
                  <c:v>1</c:v>
                </c:pt>
                <c:pt idx="66781">
                  <c:v>1</c:v>
                </c:pt>
                <c:pt idx="66782">
                  <c:v>1</c:v>
                </c:pt>
                <c:pt idx="66783">
                  <c:v>1</c:v>
                </c:pt>
                <c:pt idx="66784">
                  <c:v>1</c:v>
                </c:pt>
                <c:pt idx="66785">
                  <c:v>1</c:v>
                </c:pt>
                <c:pt idx="66786">
                  <c:v>1</c:v>
                </c:pt>
                <c:pt idx="66787">
                  <c:v>1</c:v>
                </c:pt>
                <c:pt idx="66788">
                  <c:v>1</c:v>
                </c:pt>
                <c:pt idx="66789">
                  <c:v>1</c:v>
                </c:pt>
                <c:pt idx="66790">
                  <c:v>1</c:v>
                </c:pt>
                <c:pt idx="66791">
                  <c:v>1</c:v>
                </c:pt>
                <c:pt idx="66792">
                  <c:v>1</c:v>
                </c:pt>
                <c:pt idx="66793">
                  <c:v>1</c:v>
                </c:pt>
                <c:pt idx="66794">
                  <c:v>1</c:v>
                </c:pt>
                <c:pt idx="66795">
                  <c:v>1</c:v>
                </c:pt>
                <c:pt idx="66796">
                  <c:v>1</c:v>
                </c:pt>
                <c:pt idx="66797">
                  <c:v>1</c:v>
                </c:pt>
                <c:pt idx="66798">
                  <c:v>1</c:v>
                </c:pt>
                <c:pt idx="66799">
                  <c:v>1</c:v>
                </c:pt>
                <c:pt idx="66800">
                  <c:v>1</c:v>
                </c:pt>
                <c:pt idx="66801">
                  <c:v>1</c:v>
                </c:pt>
                <c:pt idx="66802">
                  <c:v>1</c:v>
                </c:pt>
                <c:pt idx="66803">
                  <c:v>1</c:v>
                </c:pt>
                <c:pt idx="66804">
                  <c:v>1</c:v>
                </c:pt>
                <c:pt idx="66805">
                  <c:v>1</c:v>
                </c:pt>
                <c:pt idx="66806">
                  <c:v>1</c:v>
                </c:pt>
                <c:pt idx="66807">
                  <c:v>1</c:v>
                </c:pt>
                <c:pt idx="66808">
                  <c:v>1</c:v>
                </c:pt>
                <c:pt idx="66809">
                  <c:v>1</c:v>
                </c:pt>
                <c:pt idx="66810">
                  <c:v>1</c:v>
                </c:pt>
                <c:pt idx="66811">
                  <c:v>1</c:v>
                </c:pt>
                <c:pt idx="66812">
                  <c:v>1</c:v>
                </c:pt>
                <c:pt idx="66813">
                  <c:v>1</c:v>
                </c:pt>
                <c:pt idx="66814">
                  <c:v>1</c:v>
                </c:pt>
                <c:pt idx="66815">
                  <c:v>1</c:v>
                </c:pt>
                <c:pt idx="66816">
                  <c:v>1</c:v>
                </c:pt>
                <c:pt idx="66817">
                  <c:v>1</c:v>
                </c:pt>
                <c:pt idx="66818">
                  <c:v>1</c:v>
                </c:pt>
                <c:pt idx="66819">
                  <c:v>1</c:v>
                </c:pt>
                <c:pt idx="66820">
                  <c:v>1</c:v>
                </c:pt>
                <c:pt idx="66821">
                  <c:v>1</c:v>
                </c:pt>
                <c:pt idx="66822">
                  <c:v>1</c:v>
                </c:pt>
                <c:pt idx="66823">
                  <c:v>1</c:v>
                </c:pt>
                <c:pt idx="66824">
                  <c:v>1</c:v>
                </c:pt>
                <c:pt idx="66825">
                  <c:v>1</c:v>
                </c:pt>
                <c:pt idx="66826">
                  <c:v>1</c:v>
                </c:pt>
                <c:pt idx="66827">
                  <c:v>1</c:v>
                </c:pt>
                <c:pt idx="66828">
                  <c:v>1</c:v>
                </c:pt>
                <c:pt idx="66829">
                  <c:v>1</c:v>
                </c:pt>
                <c:pt idx="66830">
                  <c:v>1</c:v>
                </c:pt>
                <c:pt idx="66831">
                  <c:v>1</c:v>
                </c:pt>
                <c:pt idx="66832">
                  <c:v>1</c:v>
                </c:pt>
                <c:pt idx="66833">
                  <c:v>1</c:v>
                </c:pt>
                <c:pt idx="66834">
                  <c:v>1</c:v>
                </c:pt>
                <c:pt idx="66835">
                  <c:v>1</c:v>
                </c:pt>
                <c:pt idx="66836">
                  <c:v>0.875</c:v>
                </c:pt>
                <c:pt idx="66837">
                  <c:v>1</c:v>
                </c:pt>
                <c:pt idx="66838">
                  <c:v>1</c:v>
                </c:pt>
                <c:pt idx="66839">
                  <c:v>1</c:v>
                </c:pt>
                <c:pt idx="66840">
                  <c:v>1</c:v>
                </c:pt>
                <c:pt idx="66841">
                  <c:v>1</c:v>
                </c:pt>
                <c:pt idx="66842">
                  <c:v>1</c:v>
                </c:pt>
                <c:pt idx="66843">
                  <c:v>1</c:v>
                </c:pt>
                <c:pt idx="66844">
                  <c:v>1</c:v>
                </c:pt>
                <c:pt idx="66845">
                  <c:v>1</c:v>
                </c:pt>
                <c:pt idx="66846">
                  <c:v>1</c:v>
                </c:pt>
                <c:pt idx="66847">
                  <c:v>1</c:v>
                </c:pt>
                <c:pt idx="66848">
                  <c:v>1</c:v>
                </c:pt>
                <c:pt idx="66849">
                  <c:v>1</c:v>
                </c:pt>
                <c:pt idx="66850">
                  <c:v>1</c:v>
                </c:pt>
                <c:pt idx="66851">
                  <c:v>1</c:v>
                </c:pt>
                <c:pt idx="66852">
                  <c:v>1</c:v>
                </c:pt>
                <c:pt idx="66853">
                  <c:v>0.875</c:v>
                </c:pt>
                <c:pt idx="66854">
                  <c:v>1</c:v>
                </c:pt>
                <c:pt idx="66855">
                  <c:v>1</c:v>
                </c:pt>
                <c:pt idx="66856">
                  <c:v>1</c:v>
                </c:pt>
                <c:pt idx="66857">
                  <c:v>1</c:v>
                </c:pt>
                <c:pt idx="66858">
                  <c:v>1</c:v>
                </c:pt>
                <c:pt idx="66859">
                  <c:v>1</c:v>
                </c:pt>
                <c:pt idx="66860">
                  <c:v>1</c:v>
                </c:pt>
                <c:pt idx="66861">
                  <c:v>1</c:v>
                </c:pt>
                <c:pt idx="66862">
                  <c:v>1</c:v>
                </c:pt>
                <c:pt idx="66863">
                  <c:v>1</c:v>
                </c:pt>
                <c:pt idx="66864">
                  <c:v>1</c:v>
                </c:pt>
                <c:pt idx="66865">
                  <c:v>1</c:v>
                </c:pt>
                <c:pt idx="66866">
                  <c:v>1</c:v>
                </c:pt>
                <c:pt idx="66867">
                  <c:v>1</c:v>
                </c:pt>
                <c:pt idx="66868">
                  <c:v>1</c:v>
                </c:pt>
                <c:pt idx="66869">
                  <c:v>1</c:v>
                </c:pt>
                <c:pt idx="66870">
                  <c:v>1</c:v>
                </c:pt>
                <c:pt idx="66871">
                  <c:v>1</c:v>
                </c:pt>
                <c:pt idx="66872">
                  <c:v>1</c:v>
                </c:pt>
                <c:pt idx="66873">
                  <c:v>1</c:v>
                </c:pt>
                <c:pt idx="66874">
                  <c:v>1</c:v>
                </c:pt>
                <c:pt idx="66875">
                  <c:v>1</c:v>
                </c:pt>
                <c:pt idx="66876">
                  <c:v>1</c:v>
                </c:pt>
                <c:pt idx="66877">
                  <c:v>1</c:v>
                </c:pt>
                <c:pt idx="66878">
                  <c:v>1</c:v>
                </c:pt>
                <c:pt idx="66879">
                  <c:v>1</c:v>
                </c:pt>
                <c:pt idx="66880">
                  <c:v>1</c:v>
                </c:pt>
                <c:pt idx="66881">
                  <c:v>1</c:v>
                </c:pt>
                <c:pt idx="66882">
                  <c:v>1</c:v>
                </c:pt>
                <c:pt idx="66883">
                  <c:v>1</c:v>
                </c:pt>
                <c:pt idx="66884">
                  <c:v>1</c:v>
                </c:pt>
                <c:pt idx="66885">
                  <c:v>1</c:v>
                </c:pt>
                <c:pt idx="66886">
                  <c:v>1</c:v>
                </c:pt>
                <c:pt idx="66887">
                  <c:v>1</c:v>
                </c:pt>
                <c:pt idx="66888">
                  <c:v>1</c:v>
                </c:pt>
                <c:pt idx="66889">
                  <c:v>1</c:v>
                </c:pt>
                <c:pt idx="66890">
                  <c:v>1</c:v>
                </c:pt>
                <c:pt idx="66891">
                  <c:v>1</c:v>
                </c:pt>
                <c:pt idx="66892">
                  <c:v>1</c:v>
                </c:pt>
                <c:pt idx="66893">
                  <c:v>1</c:v>
                </c:pt>
                <c:pt idx="66894">
                  <c:v>1</c:v>
                </c:pt>
                <c:pt idx="66895">
                  <c:v>0.85714285700000004</c:v>
                </c:pt>
                <c:pt idx="66896">
                  <c:v>0.85714285700000004</c:v>
                </c:pt>
                <c:pt idx="66897">
                  <c:v>0.85714285700000004</c:v>
                </c:pt>
                <c:pt idx="66898">
                  <c:v>0.85714285700000004</c:v>
                </c:pt>
                <c:pt idx="66899">
                  <c:v>1</c:v>
                </c:pt>
                <c:pt idx="66900">
                  <c:v>1</c:v>
                </c:pt>
                <c:pt idx="66901">
                  <c:v>1</c:v>
                </c:pt>
                <c:pt idx="66902">
                  <c:v>1</c:v>
                </c:pt>
                <c:pt idx="66903">
                  <c:v>0.85714285700000004</c:v>
                </c:pt>
                <c:pt idx="66904">
                  <c:v>1</c:v>
                </c:pt>
                <c:pt idx="66905">
                  <c:v>0.85714285700000004</c:v>
                </c:pt>
                <c:pt idx="66906">
                  <c:v>1</c:v>
                </c:pt>
                <c:pt idx="66907">
                  <c:v>1</c:v>
                </c:pt>
                <c:pt idx="66908">
                  <c:v>1</c:v>
                </c:pt>
                <c:pt idx="66909">
                  <c:v>0.85714285700000004</c:v>
                </c:pt>
                <c:pt idx="66910">
                  <c:v>1</c:v>
                </c:pt>
                <c:pt idx="66911">
                  <c:v>0.85714285700000004</c:v>
                </c:pt>
                <c:pt idx="66912">
                  <c:v>1</c:v>
                </c:pt>
                <c:pt idx="66913">
                  <c:v>1</c:v>
                </c:pt>
                <c:pt idx="66914">
                  <c:v>1</c:v>
                </c:pt>
                <c:pt idx="66915">
                  <c:v>1</c:v>
                </c:pt>
                <c:pt idx="66916">
                  <c:v>1</c:v>
                </c:pt>
                <c:pt idx="66917">
                  <c:v>1</c:v>
                </c:pt>
                <c:pt idx="66918">
                  <c:v>1</c:v>
                </c:pt>
                <c:pt idx="66919">
                  <c:v>1</c:v>
                </c:pt>
                <c:pt idx="66920">
                  <c:v>1</c:v>
                </c:pt>
                <c:pt idx="66921">
                  <c:v>1</c:v>
                </c:pt>
                <c:pt idx="66922">
                  <c:v>1</c:v>
                </c:pt>
                <c:pt idx="66923">
                  <c:v>1</c:v>
                </c:pt>
                <c:pt idx="66924">
                  <c:v>1</c:v>
                </c:pt>
                <c:pt idx="66925">
                  <c:v>1</c:v>
                </c:pt>
                <c:pt idx="66926">
                  <c:v>1</c:v>
                </c:pt>
                <c:pt idx="66927">
                  <c:v>1</c:v>
                </c:pt>
                <c:pt idx="66928">
                  <c:v>1</c:v>
                </c:pt>
                <c:pt idx="66929">
                  <c:v>0.85714285700000004</c:v>
                </c:pt>
                <c:pt idx="66930">
                  <c:v>1</c:v>
                </c:pt>
                <c:pt idx="66931">
                  <c:v>1</c:v>
                </c:pt>
                <c:pt idx="66932">
                  <c:v>1</c:v>
                </c:pt>
                <c:pt idx="66933">
                  <c:v>1</c:v>
                </c:pt>
                <c:pt idx="66934">
                  <c:v>1</c:v>
                </c:pt>
                <c:pt idx="66935">
                  <c:v>1</c:v>
                </c:pt>
                <c:pt idx="66936">
                  <c:v>1</c:v>
                </c:pt>
                <c:pt idx="66937">
                  <c:v>1</c:v>
                </c:pt>
                <c:pt idx="66938">
                  <c:v>1</c:v>
                </c:pt>
                <c:pt idx="66939">
                  <c:v>1</c:v>
                </c:pt>
                <c:pt idx="66940">
                  <c:v>1</c:v>
                </c:pt>
                <c:pt idx="66941">
                  <c:v>1</c:v>
                </c:pt>
                <c:pt idx="66942">
                  <c:v>1</c:v>
                </c:pt>
                <c:pt idx="66943">
                  <c:v>1</c:v>
                </c:pt>
                <c:pt idx="66944">
                  <c:v>1</c:v>
                </c:pt>
                <c:pt idx="66945">
                  <c:v>1</c:v>
                </c:pt>
                <c:pt idx="66946">
                  <c:v>1</c:v>
                </c:pt>
                <c:pt idx="66947">
                  <c:v>1</c:v>
                </c:pt>
                <c:pt idx="66948">
                  <c:v>1</c:v>
                </c:pt>
                <c:pt idx="66949">
                  <c:v>1</c:v>
                </c:pt>
                <c:pt idx="66950">
                  <c:v>1</c:v>
                </c:pt>
                <c:pt idx="66951">
                  <c:v>1</c:v>
                </c:pt>
                <c:pt idx="66952">
                  <c:v>1</c:v>
                </c:pt>
                <c:pt idx="66953">
                  <c:v>1</c:v>
                </c:pt>
                <c:pt idx="66954">
                  <c:v>1</c:v>
                </c:pt>
                <c:pt idx="66955">
                  <c:v>0.14285714299999999</c:v>
                </c:pt>
                <c:pt idx="66956">
                  <c:v>1</c:v>
                </c:pt>
                <c:pt idx="66957">
                  <c:v>1</c:v>
                </c:pt>
                <c:pt idx="66958">
                  <c:v>1</c:v>
                </c:pt>
                <c:pt idx="66959">
                  <c:v>1</c:v>
                </c:pt>
                <c:pt idx="66960">
                  <c:v>1</c:v>
                </c:pt>
                <c:pt idx="66961">
                  <c:v>1</c:v>
                </c:pt>
                <c:pt idx="66962">
                  <c:v>1</c:v>
                </c:pt>
                <c:pt idx="66963">
                  <c:v>1</c:v>
                </c:pt>
                <c:pt idx="66964">
                  <c:v>1</c:v>
                </c:pt>
                <c:pt idx="66965">
                  <c:v>1</c:v>
                </c:pt>
                <c:pt idx="66966">
                  <c:v>1</c:v>
                </c:pt>
                <c:pt idx="66967">
                  <c:v>1</c:v>
                </c:pt>
                <c:pt idx="66968">
                  <c:v>1</c:v>
                </c:pt>
                <c:pt idx="66969">
                  <c:v>1</c:v>
                </c:pt>
                <c:pt idx="66970">
                  <c:v>1</c:v>
                </c:pt>
                <c:pt idx="66971">
                  <c:v>1</c:v>
                </c:pt>
                <c:pt idx="66972">
                  <c:v>1</c:v>
                </c:pt>
                <c:pt idx="66973">
                  <c:v>1</c:v>
                </c:pt>
                <c:pt idx="66974">
                  <c:v>1</c:v>
                </c:pt>
                <c:pt idx="66975">
                  <c:v>0.85714285700000004</c:v>
                </c:pt>
                <c:pt idx="66976">
                  <c:v>1</c:v>
                </c:pt>
                <c:pt idx="66977">
                  <c:v>1</c:v>
                </c:pt>
                <c:pt idx="66978">
                  <c:v>1</c:v>
                </c:pt>
                <c:pt idx="66979">
                  <c:v>1</c:v>
                </c:pt>
                <c:pt idx="66980">
                  <c:v>1</c:v>
                </c:pt>
                <c:pt idx="66981">
                  <c:v>1</c:v>
                </c:pt>
                <c:pt idx="66982">
                  <c:v>1</c:v>
                </c:pt>
                <c:pt idx="66983">
                  <c:v>1</c:v>
                </c:pt>
                <c:pt idx="66984">
                  <c:v>1</c:v>
                </c:pt>
                <c:pt idx="66985">
                  <c:v>1</c:v>
                </c:pt>
                <c:pt idx="66986">
                  <c:v>1</c:v>
                </c:pt>
                <c:pt idx="66987">
                  <c:v>1</c:v>
                </c:pt>
                <c:pt idx="66988">
                  <c:v>1</c:v>
                </c:pt>
                <c:pt idx="66989">
                  <c:v>1</c:v>
                </c:pt>
                <c:pt idx="66990">
                  <c:v>1</c:v>
                </c:pt>
                <c:pt idx="66991">
                  <c:v>1</c:v>
                </c:pt>
                <c:pt idx="66992">
                  <c:v>0.14285714299999999</c:v>
                </c:pt>
                <c:pt idx="66993">
                  <c:v>1</c:v>
                </c:pt>
                <c:pt idx="66994">
                  <c:v>0.85714285700000004</c:v>
                </c:pt>
                <c:pt idx="66995">
                  <c:v>1</c:v>
                </c:pt>
                <c:pt idx="66996">
                  <c:v>1</c:v>
                </c:pt>
                <c:pt idx="66997">
                  <c:v>1</c:v>
                </c:pt>
                <c:pt idx="66998">
                  <c:v>1</c:v>
                </c:pt>
                <c:pt idx="66999">
                  <c:v>1</c:v>
                </c:pt>
                <c:pt idx="67000">
                  <c:v>1</c:v>
                </c:pt>
                <c:pt idx="67001">
                  <c:v>1</c:v>
                </c:pt>
                <c:pt idx="67002">
                  <c:v>1</c:v>
                </c:pt>
                <c:pt idx="67003">
                  <c:v>1</c:v>
                </c:pt>
                <c:pt idx="67004">
                  <c:v>1</c:v>
                </c:pt>
                <c:pt idx="67005">
                  <c:v>1</c:v>
                </c:pt>
                <c:pt idx="67006">
                  <c:v>1</c:v>
                </c:pt>
                <c:pt idx="67007">
                  <c:v>1</c:v>
                </c:pt>
                <c:pt idx="67008">
                  <c:v>1</c:v>
                </c:pt>
                <c:pt idx="67009">
                  <c:v>1</c:v>
                </c:pt>
                <c:pt idx="67010">
                  <c:v>1</c:v>
                </c:pt>
                <c:pt idx="67011">
                  <c:v>1</c:v>
                </c:pt>
                <c:pt idx="67012">
                  <c:v>1</c:v>
                </c:pt>
                <c:pt idx="67013">
                  <c:v>1</c:v>
                </c:pt>
                <c:pt idx="67014">
                  <c:v>1</c:v>
                </c:pt>
                <c:pt idx="67015">
                  <c:v>1</c:v>
                </c:pt>
                <c:pt idx="67016">
                  <c:v>1</c:v>
                </c:pt>
                <c:pt idx="67017">
                  <c:v>1</c:v>
                </c:pt>
                <c:pt idx="67018">
                  <c:v>1</c:v>
                </c:pt>
                <c:pt idx="67019">
                  <c:v>1</c:v>
                </c:pt>
                <c:pt idx="67020">
                  <c:v>1</c:v>
                </c:pt>
                <c:pt idx="67021">
                  <c:v>1</c:v>
                </c:pt>
                <c:pt idx="67022">
                  <c:v>1</c:v>
                </c:pt>
                <c:pt idx="67023">
                  <c:v>1</c:v>
                </c:pt>
                <c:pt idx="67024">
                  <c:v>1</c:v>
                </c:pt>
                <c:pt idx="67025">
                  <c:v>1</c:v>
                </c:pt>
                <c:pt idx="67026">
                  <c:v>1</c:v>
                </c:pt>
                <c:pt idx="67027">
                  <c:v>1</c:v>
                </c:pt>
                <c:pt idx="67028">
                  <c:v>1</c:v>
                </c:pt>
                <c:pt idx="67029">
                  <c:v>0.85714285700000004</c:v>
                </c:pt>
                <c:pt idx="67030">
                  <c:v>1</c:v>
                </c:pt>
                <c:pt idx="67031">
                  <c:v>1</c:v>
                </c:pt>
                <c:pt idx="67032">
                  <c:v>1</c:v>
                </c:pt>
                <c:pt idx="67033">
                  <c:v>1</c:v>
                </c:pt>
                <c:pt idx="67034">
                  <c:v>0.85714285700000004</c:v>
                </c:pt>
                <c:pt idx="67035">
                  <c:v>1</c:v>
                </c:pt>
                <c:pt idx="67036">
                  <c:v>1</c:v>
                </c:pt>
                <c:pt idx="67037">
                  <c:v>1</c:v>
                </c:pt>
                <c:pt idx="67038">
                  <c:v>1</c:v>
                </c:pt>
                <c:pt idx="67039">
                  <c:v>1</c:v>
                </c:pt>
                <c:pt idx="67040">
                  <c:v>1</c:v>
                </c:pt>
                <c:pt idx="67041">
                  <c:v>1</c:v>
                </c:pt>
                <c:pt idx="67042">
                  <c:v>1</c:v>
                </c:pt>
                <c:pt idx="67043">
                  <c:v>1</c:v>
                </c:pt>
                <c:pt idx="67044">
                  <c:v>1</c:v>
                </c:pt>
                <c:pt idx="67045">
                  <c:v>1</c:v>
                </c:pt>
                <c:pt idx="67046">
                  <c:v>1</c:v>
                </c:pt>
                <c:pt idx="67047">
                  <c:v>1</c:v>
                </c:pt>
                <c:pt idx="67048">
                  <c:v>1</c:v>
                </c:pt>
                <c:pt idx="67049">
                  <c:v>1</c:v>
                </c:pt>
                <c:pt idx="67050">
                  <c:v>1</c:v>
                </c:pt>
                <c:pt idx="67051">
                  <c:v>1</c:v>
                </c:pt>
                <c:pt idx="67052">
                  <c:v>1</c:v>
                </c:pt>
                <c:pt idx="67053">
                  <c:v>1</c:v>
                </c:pt>
                <c:pt idx="67054">
                  <c:v>1</c:v>
                </c:pt>
                <c:pt idx="67055">
                  <c:v>1</c:v>
                </c:pt>
                <c:pt idx="67056">
                  <c:v>1</c:v>
                </c:pt>
                <c:pt idx="67057">
                  <c:v>1</c:v>
                </c:pt>
                <c:pt idx="67058">
                  <c:v>1</c:v>
                </c:pt>
                <c:pt idx="67059">
                  <c:v>1</c:v>
                </c:pt>
                <c:pt idx="67060">
                  <c:v>1</c:v>
                </c:pt>
                <c:pt idx="67061">
                  <c:v>1</c:v>
                </c:pt>
                <c:pt idx="67062">
                  <c:v>1</c:v>
                </c:pt>
                <c:pt idx="67063">
                  <c:v>1</c:v>
                </c:pt>
                <c:pt idx="67064">
                  <c:v>1</c:v>
                </c:pt>
                <c:pt idx="67065">
                  <c:v>1</c:v>
                </c:pt>
                <c:pt idx="67066">
                  <c:v>1</c:v>
                </c:pt>
                <c:pt idx="67067">
                  <c:v>1</c:v>
                </c:pt>
                <c:pt idx="67068">
                  <c:v>1</c:v>
                </c:pt>
                <c:pt idx="67069">
                  <c:v>1</c:v>
                </c:pt>
                <c:pt idx="67070">
                  <c:v>1</c:v>
                </c:pt>
                <c:pt idx="67071">
                  <c:v>1</c:v>
                </c:pt>
                <c:pt idx="67072">
                  <c:v>1</c:v>
                </c:pt>
                <c:pt idx="67073">
                  <c:v>1</c:v>
                </c:pt>
                <c:pt idx="67074">
                  <c:v>1</c:v>
                </c:pt>
                <c:pt idx="67075">
                  <c:v>1</c:v>
                </c:pt>
                <c:pt idx="67076">
                  <c:v>1</c:v>
                </c:pt>
                <c:pt idx="67077">
                  <c:v>1</c:v>
                </c:pt>
                <c:pt idx="67078">
                  <c:v>1</c:v>
                </c:pt>
                <c:pt idx="67079">
                  <c:v>1</c:v>
                </c:pt>
                <c:pt idx="67080">
                  <c:v>1</c:v>
                </c:pt>
                <c:pt idx="67081">
                  <c:v>1</c:v>
                </c:pt>
                <c:pt idx="67082">
                  <c:v>1</c:v>
                </c:pt>
                <c:pt idx="67083">
                  <c:v>1</c:v>
                </c:pt>
                <c:pt idx="67084">
                  <c:v>1</c:v>
                </c:pt>
                <c:pt idx="67085">
                  <c:v>1</c:v>
                </c:pt>
                <c:pt idx="67086">
                  <c:v>1</c:v>
                </c:pt>
                <c:pt idx="67087">
                  <c:v>1</c:v>
                </c:pt>
                <c:pt idx="67088">
                  <c:v>1</c:v>
                </c:pt>
                <c:pt idx="67089">
                  <c:v>1</c:v>
                </c:pt>
                <c:pt idx="67090">
                  <c:v>1</c:v>
                </c:pt>
                <c:pt idx="67091">
                  <c:v>1</c:v>
                </c:pt>
                <c:pt idx="67092">
                  <c:v>1</c:v>
                </c:pt>
                <c:pt idx="67093">
                  <c:v>0.428571429</c:v>
                </c:pt>
                <c:pt idx="67094">
                  <c:v>1</c:v>
                </c:pt>
                <c:pt idx="67095">
                  <c:v>0.85714285700000004</c:v>
                </c:pt>
                <c:pt idx="67096">
                  <c:v>1</c:v>
                </c:pt>
                <c:pt idx="67097">
                  <c:v>1</c:v>
                </c:pt>
                <c:pt idx="67098">
                  <c:v>1</c:v>
                </c:pt>
                <c:pt idx="67099">
                  <c:v>1</c:v>
                </c:pt>
                <c:pt idx="67100">
                  <c:v>1</c:v>
                </c:pt>
                <c:pt idx="67101">
                  <c:v>1</c:v>
                </c:pt>
                <c:pt idx="67102">
                  <c:v>1</c:v>
                </c:pt>
                <c:pt idx="67103">
                  <c:v>0.85714285700000004</c:v>
                </c:pt>
                <c:pt idx="67104">
                  <c:v>1</c:v>
                </c:pt>
                <c:pt idx="67105">
                  <c:v>1</c:v>
                </c:pt>
                <c:pt idx="67106">
                  <c:v>1</c:v>
                </c:pt>
                <c:pt idx="67107">
                  <c:v>1</c:v>
                </c:pt>
                <c:pt idx="67108">
                  <c:v>1</c:v>
                </c:pt>
                <c:pt idx="67109">
                  <c:v>1</c:v>
                </c:pt>
                <c:pt idx="67110">
                  <c:v>1</c:v>
                </c:pt>
                <c:pt idx="67111">
                  <c:v>1</c:v>
                </c:pt>
                <c:pt idx="67112">
                  <c:v>1</c:v>
                </c:pt>
                <c:pt idx="67113">
                  <c:v>1</c:v>
                </c:pt>
                <c:pt idx="67114">
                  <c:v>0.85714285700000004</c:v>
                </c:pt>
                <c:pt idx="67115">
                  <c:v>1</c:v>
                </c:pt>
                <c:pt idx="67116">
                  <c:v>0.85714285700000004</c:v>
                </c:pt>
                <c:pt idx="67117">
                  <c:v>1</c:v>
                </c:pt>
                <c:pt idx="67118">
                  <c:v>1</c:v>
                </c:pt>
                <c:pt idx="67119">
                  <c:v>1</c:v>
                </c:pt>
                <c:pt idx="67120">
                  <c:v>1</c:v>
                </c:pt>
                <c:pt idx="67121">
                  <c:v>1</c:v>
                </c:pt>
                <c:pt idx="67122">
                  <c:v>1</c:v>
                </c:pt>
                <c:pt idx="67123">
                  <c:v>1</c:v>
                </c:pt>
                <c:pt idx="67124">
                  <c:v>1</c:v>
                </c:pt>
                <c:pt idx="67125">
                  <c:v>1</c:v>
                </c:pt>
                <c:pt idx="67126">
                  <c:v>1</c:v>
                </c:pt>
                <c:pt idx="67127">
                  <c:v>1</c:v>
                </c:pt>
                <c:pt idx="67128">
                  <c:v>1</c:v>
                </c:pt>
                <c:pt idx="67129">
                  <c:v>1</c:v>
                </c:pt>
                <c:pt idx="67130">
                  <c:v>1</c:v>
                </c:pt>
                <c:pt idx="67131">
                  <c:v>1</c:v>
                </c:pt>
                <c:pt idx="67132">
                  <c:v>1</c:v>
                </c:pt>
                <c:pt idx="67133">
                  <c:v>1</c:v>
                </c:pt>
                <c:pt idx="67134">
                  <c:v>1</c:v>
                </c:pt>
                <c:pt idx="67135">
                  <c:v>1</c:v>
                </c:pt>
                <c:pt idx="67136">
                  <c:v>1</c:v>
                </c:pt>
                <c:pt idx="67137">
                  <c:v>1</c:v>
                </c:pt>
                <c:pt idx="67138">
                  <c:v>1</c:v>
                </c:pt>
                <c:pt idx="67139">
                  <c:v>1</c:v>
                </c:pt>
                <c:pt idx="67140">
                  <c:v>1</c:v>
                </c:pt>
                <c:pt idx="67141">
                  <c:v>1</c:v>
                </c:pt>
                <c:pt idx="67142">
                  <c:v>1</c:v>
                </c:pt>
                <c:pt idx="67143">
                  <c:v>1</c:v>
                </c:pt>
                <c:pt idx="67144">
                  <c:v>1</c:v>
                </c:pt>
                <c:pt idx="67145">
                  <c:v>1</c:v>
                </c:pt>
                <c:pt idx="67146">
                  <c:v>1</c:v>
                </c:pt>
                <c:pt idx="67147">
                  <c:v>1</c:v>
                </c:pt>
                <c:pt idx="67148">
                  <c:v>1</c:v>
                </c:pt>
                <c:pt idx="67149">
                  <c:v>1</c:v>
                </c:pt>
                <c:pt idx="67150">
                  <c:v>1</c:v>
                </c:pt>
                <c:pt idx="67151">
                  <c:v>1</c:v>
                </c:pt>
                <c:pt idx="67152">
                  <c:v>1</c:v>
                </c:pt>
                <c:pt idx="67153">
                  <c:v>1</c:v>
                </c:pt>
                <c:pt idx="67154">
                  <c:v>1</c:v>
                </c:pt>
                <c:pt idx="67155">
                  <c:v>1</c:v>
                </c:pt>
                <c:pt idx="67156">
                  <c:v>1</c:v>
                </c:pt>
                <c:pt idx="67157">
                  <c:v>1</c:v>
                </c:pt>
                <c:pt idx="67158">
                  <c:v>1</c:v>
                </c:pt>
                <c:pt idx="67159">
                  <c:v>0.85714285700000004</c:v>
                </c:pt>
                <c:pt idx="67160">
                  <c:v>1</c:v>
                </c:pt>
                <c:pt idx="67161">
                  <c:v>1</c:v>
                </c:pt>
                <c:pt idx="67162">
                  <c:v>1</c:v>
                </c:pt>
                <c:pt idx="67163">
                  <c:v>1</c:v>
                </c:pt>
                <c:pt idx="67164">
                  <c:v>1</c:v>
                </c:pt>
                <c:pt idx="67165">
                  <c:v>1</c:v>
                </c:pt>
                <c:pt idx="67166">
                  <c:v>1</c:v>
                </c:pt>
                <c:pt idx="67167">
                  <c:v>1</c:v>
                </c:pt>
                <c:pt idx="67168">
                  <c:v>1</c:v>
                </c:pt>
                <c:pt idx="67169">
                  <c:v>1</c:v>
                </c:pt>
                <c:pt idx="67170">
                  <c:v>1</c:v>
                </c:pt>
                <c:pt idx="67171">
                  <c:v>1</c:v>
                </c:pt>
                <c:pt idx="67172">
                  <c:v>1</c:v>
                </c:pt>
                <c:pt idx="67173">
                  <c:v>1</c:v>
                </c:pt>
                <c:pt idx="67174">
                  <c:v>0.85714285700000004</c:v>
                </c:pt>
                <c:pt idx="67175">
                  <c:v>1</c:v>
                </c:pt>
                <c:pt idx="67176">
                  <c:v>1</c:v>
                </c:pt>
                <c:pt idx="67177">
                  <c:v>1</c:v>
                </c:pt>
                <c:pt idx="67178">
                  <c:v>1</c:v>
                </c:pt>
                <c:pt idx="67179">
                  <c:v>1</c:v>
                </c:pt>
                <c:pt idx="67180">
                  <c:v>1</c:v>
                </c:pt>
                <c:pt idx="67181">
                  <c:v>1</c:v>
                </c:pt>
                <c:pt idx="67182">
                  <c:v>1</c:v>
                </c:pt>
                <c:pt idx="67183">
                  <c:v>1</c:v>
                </c:pt>
                <c:pt idx="67184">
                  <c:v>0.71428571399999996</c:v>
                </c:pt>
                <c:pt idx="67185">
                  <c:v>0.28571428599999998</c:v>
                </c:pt>
                <c:pt idx="67186">
                  <c:v>1</c:v>
                </c:pt>
                <c:pt idx="67187">
                  <c:v>0.85714285700000004</c:v>
                </c:pt>
                <c:pt idx="67188">
                  <c:v>1</c:v>
                </c:pt>
                <c:pt idx="67189">
                  <c:v>1</c:v>
                </c:pt>
                <c:pt idx="67190">
                  <c:v>1</c:v>
                </c:pt>
                <c:pt idx="67191">
                  <c:v>1</c:v>
                </c:pt>
                <c:pt idx="67192">
                  <c:v>1</c:v>
                </c:pt>
                <c:pt idx="67193">
                  <c:v>1</c:v>
                </c:pt>
                <c:pt idx="67194">
                  <c:v>1</c:v>
                </c:pt>
                <c:pt idx="67195">
                  <c:v>1</c:v>
                </c:pt>
                <c:pt idx="67196">
                  <c:v>1</c:v>
                </c:pt>
                <c:pt idx="67197">
                  <c:v>1</c:v>
                </c:pt>
                <c:pt idx="67198">
                  <c:v>1</c:v>
                </c:pt>
                <c:pt idx="67199">
                  <c:v>1</c:v>
                </c:pt>
                <c:pt idx="67200">
                  <c:v>1</c:v>
                </c:pt>
                <c:pt idx="67201">
                  <c:v>1</c:v>
                </c:pt>
                <c:pt idx="67202">
                  <c:v>1</c:v>
                </c:pt>
                <c:pt idx="67203">
                  <c:v>1</c:v>
                </c:pt>
                <c:pt idx="67204">
                  <c:v>1</c:v>
                </c:pt>
                <c:pt idx="67205">
                  <c:v>1</c:v>
                </c:pt>
                <c:pt idx="67206">
                  <c:v>1</c:v>
                </c:pt>
                <c:pt idx="67207">
                  <c:v>1</c:v>
                </c:pt>
                <c:pt idx="67208">
                  <c:v>1</c:v>
                </c:pt>
                <c:pt idx="67209">
                  <c:v>1</c:v>
                </c:pt>
                <c:pt idx="67210">
                  <c:v>0.85714285700000004</c:v>
                </c:pt>
                <c:pt idx="67211">
                  <c:v>1</c:v>
                </c:pt>
                <c:pt idx="67212">
                  <c:v>1</c:v>
                </c:pt>
                <c:pt idx="67213">
                  <c:v>1</c:v>
                </c:pt>
                <c:pt idx="67214">
                  <c:v>0.85714285700000004</c:v>
                </c:pt>
                <c:pt idx="67215">
                  <c:v>1</c:v>
                </c:pt>
                <c:pt idx="67216">
                  <c:v>1</c:v>
                </c:pt>
                <c:pt idx="67217">
                  <c:v>1</c:v>
                </c:pt>
                <c:pt idx="67218">
                  <c:v>1</c:v>
                </c:pt>
                <c:pt idx="67219">
                  <c:v>1</c:v>
                </c:pt>
                <c:pt idx="67220">
                  <c:v>1</c:v>
                </c:pt>
                <c:pt idx="67221">
                  <c:v>1</c:v>
                </c:pt>
                <c:pt idx="67222">
                  <c:v>1</c:v>
                </c:pt>
                <c:pt idx="67223">
                  <c:v>1</c:v>
                </c:pt>
                <c:pt idx="67224">
                  <c:v>1</c:v>
                </c:pt>
                <c:pt idx="67225">
                  <c:v>1</c:v>
                </c:pt>
                <c:pt idx="67226">
                  <c:v>1</c:v>
                </c:pt>
                <c:pt idx="67227">
                  <c:v>1</c:v>
                </c:pt>
                <c:pt idx="67228">
                  <c:v>1</c:v>
                </c:pt>
                <c:pt idx="67229">
                  <c:v>1</c:v>
                </c:pt>
                <c:pt idx="67230">
                  <c:v>1</c:v>
                </c:pt>
                <c:pt idx="67231">
                  <c:v>1</c:v>
                </c:pt>
                <c:pt idx="67232">
                  <c:v>1</c:v>
                </c:pt>
                <c:pt idx="67233">
                  <c:v>1</c:v>
                </c:pt>
                <c:pt idx="67234">
                  <c:v>1</c:v>
                </c:pt>
                <c:pt idx="67235">
                  <c:v>0.85714285700000004</c:v>
                </c:pt>
                <c:pt idx="67236">
                  <c:v>1</c:v>
                </c:pt>
                <c:pt idx="67237">
                  <c:v>1</c:v>
                </c:pt>
                <c:pt idx="67238">
                  <c:v>1</c:v>
                </c:pt>
                <c:pt idx="67239">
                  <c:v>1</c:v>
                </c:pt>
                <c:pt idx="67240">
                  <c:v>1</c:v>
                </c:pt>
                <c:pt idx="67241">
                  <c:v>1</c:v>
                </c:pt>
                <c:pt idx="67242">
                  <c:v>1</c:v>
                </c:pt>
                <c:pt idx="67243">
                  <c:v>1</c:v>
                </c:pt>
                <c:pt idx="67244">
                  <c:v>1</c:v>
                </c:pt>
                <c:pt idx="67245">
                  <c:v>1</c:v>
                </c:pt>
                <c:pt idx="67246">
                  <c:v>1</c:v>
                </c:pt>
                <c:pt idx="67247">
                  <c:v>1</c:v>
                </c:pt>
                <c:pt idx="67248">
                  <c:v>1</c:v>
                </c:pt>
                <c:pt idx="67249">
                  <c:v>0.85714285700000004</c:v>
                </c:pt>
                <c:pt idx="67250">
                  <c:v>1</c:v>
                </c:pt>
                <c:pt idx="67251">
                  <c:v>1</c:v>
                </c:pt>
                <c:pt idx="67252">
                  <c:v>1</c:v>
                </c:pt>
                <c:pt idx="67253">
                  <c:v>1</c:v>
                </c:pt>
                <c:pt idx="67254">
                  <c:v>1</c:v>
                </c:pt>
                <c:pt idx="67255">
                  <c:v>1</c:v>
                </c:pt>
                <c:pt idx="67256">
                  <c:v>1</c:v>
                </c:pt>
                <c:pt idx="67257">
                  <c:v>1</c:v>
                </c:pt>
                <c:pt idx="67258">
                  <c:v>1</c:v>
                </c:pt>
                <c:pt idx="67259">
                  <c:v>1</c:v>
                </c:pt>
                <c:pt idx="67260">
                  <c:v>1</c:v>
                </c:pt>
                <c:pt idx="67261">
                  <c:v>1</c:v>
                </c:pt>
                <c:pt idx="67262">
                  <c:v>1</c:v>
                </c:pt>
                <c:pt idx="67263">
                  <c:v>1</c:v>
                </c:pt>
                <c:pt idx="67264">
                  <c:v>1</c:v>
                </c:pt>
                <c:pt idx="67265">
                  <c:v>1</c:v>
                </c:pt>
                <c:pt idx="67266">
                  <c:v>1</c:v>
                </c:pt>
                <c:pt idx="67267">
                  <c:v>1</c:v>
                </c:pt>
                <c:pt idx="67268">
                  <c:v>1</c:v>
                </c:pt>
                <c:pt idx="67269">
                  <c:v>1</c:v>
                </c:pt>
                <c:pt idx="67270">
                  <c:v>1</c:v>
                </c:pt>
                <c:pt idx="67271">
                  <c:v>1</c:v>
                </c:pt>
                <c:pt idx="67272">
                  <c:v>1</c:v>
                </c:pt>
                <c:pt idx="67273">
                  <c:v>1</c:v>
                </c:pt>
                <c:pt idx="67274">
                  <c:v>1</c:v>
                </c:pt>
                <c:pt idx="67275">
                  <c:v>1</c:v>
                </c:pt>
                <c:pt idx="67276">
                  <c:v>1</c:v>
                </c:pt>
                <c:pt idx="67277">
                  <c:v>1</c:v>
                </c:pt>
                <c:pt idx="67278">
                  <c:v>1</c:v>
                </c:pt>
                <c:pt idx="67279">
                  <c:v>1</c:v>
                </c:pt>
                <c:pt idx="67280">
                  <c:v>1</c:v>
                </c:pt>
                <c:pt idx="67281">
                  <c:v>1</c:v>
                </c:pt>
                <c:pt idx="67282">
                  <c:v>1</c:v>
                </c:pt>
                <c:pt idx="67283">
                  <c:v>1</c:v>
                </c:pt>
                <c:pt idx="67284">
                  <c:v>1</c:v>
                </c:pt>
                <c:pt idx="67285">
                  <c:v>1</c:v>
                </c:pt>
                <c:pt idx="67286">
                  <c:v>0.85714285700000004</c:v>
                </c:pt>
                <c:pt idx="67287">
                  <c:v>1</c:v>
                </c:pt>
                <c:pt idx="67288">
                  <c:v>1</c:v>
                </c:pt>
                <c:pt idx="67289">
                  <c:v>1</c:v>
                </c:pt>
                <c:pt idx="67290">
                  <c:v>1</c:v>
                </c:pt>
                <c:pt idx="67291">
                  <c:v>1</c:v>
                </c:pt>
                <c:pt idx="67292">
                  <c:v>1</c:v>
                </c:pt>
                <c:pt idx="67293">
                  <c:v>1</c:v>
                </c:pt>
                <c:pt idx="67294">
                  <c:v>1</c:v>
                </c:pt>
                <c:pt idx="67295">
                  <c:v>1</c:v>
                </c:pt>
                <c:pt idx="67296">
                  <c:v>1</c:v>
                </c:pt>
                <c:pt idx="67297">
                  <c:v>1</c:v>
                </c:pt>
                <c:pt idx="67298">
                  <c:v>1</c:v>
                </c:pt>
                <c:pt idx="67299">
                  <c:v>1</c:v>
                </c:pt>
                <c:pt idx="67300">
                  <c:v>1</c:v>
                </c:pt>
                <c:pt idx="67301">
                  <c:v>1</c:v>
                </c:pt>
                <c:pt idx="67302">
                  <c:v>1</c:v>
                </c:pt>
                <c:pt idx="67303">
                  <c:v>1</c:v>
                </c:pt>
                <c:pt idx="67304">
                  <c:v>0.85714285700000004</c:v>
                </c:pt>
                <c:pt idx="67305">
                  <c:v>1</c:v>
                </c:pt>
                <c:pt idx="67306">
                  <c:v>1</c:v>
                </c:pt>
                <c:pt idx="67307">
                  <c:v>1</c:v>
                </c:pt>
                <c:pt idx="67308">
                  <c:v>1</c:v>
                </c:pt>
                <c:pt idx="67309">
                  <c:v>1</c:v>
                </c:pt>
                <c:pt idx="67310">
                  <c:v>0.85714285700000004</c:v>
                </c:pt>
                <c:pt idx="67311">
                  <c:v>1</c:v>
                </c:pt>
                <c:pt idx="67312">
                  <c:v>1</c:v>
                </c:pt>
                <c:pt idx="67313">
                  <c:v>1</c:v>
                </c:pt>
                <c:pt idx="67314">
                  <c:v>1</c:v>
                </c:pt>
                <c:pt idx="67315">
                  <c:v>1</c:v>
                </c:pt>
                <c:pt idx="67316">
                  <c:v>1</c:v>
                </c:pt>
                <c:pt idx="67317">
                  <c:v>1</c:v>
                </c:pt>
                <c:pt idx="67318">
                  <c:v>1</c:v>
                </c:pt>
                <c:pt idx="67319">
                  <c:v>1</c:v>
                </c:pt>
                <c:pt idx="67320">
                  <c:v>1</c:v>
                </c:pt>
                <c:pt idx="67321">
                  <c:v>1</c:v>
                </c:pt>
                <c:pt idx="67322">
                  <c:v>1</c:v>
                </c:pt>
                <c:pt idx="67323">
                  <c:v>1</c:v>
                </c:pt>
                <c:pt idx="67324">
                  <c:v>1</c:v>
                </c:pt>
                <c:pt idx="67325">
                  <c:v>1</c:v>
                </c:pt>
                <c:pt idx="67326">
                  <c:v>1</c:v>
                </c:pt>
                <c:pt idx="67327">
                  <c:v>1</c:v>
                </c:pt>
                <c:pt idx="67328">
                  <c:v>1</c:v>
                </c:pt>
                <c:pt idx="67329">
                  <c:v>1</c:v>
                </c:pt>
                <c:pt idx="67330">
                  <c:v>1</c:v>
                </c:pt>
                <c:pt idx="67331">
                  <c:v>1</c:v>
                </c:pt>
                <c:pt idx="67332">
                  <c:v>1</c:v>
                </c:pt>
                <c:pt idx="67333">
                  <c:v>1</c:v>
                </c:pt>
                <c:pt idx="67334">
                  <c:v>1</c:v>
                </c:pt>
                <c:pt idx="67335">
                  <c:v>1</c:v>
                </c:pt>
                <c:pt idx="67336">
                  <c:v>1</c:v>
                </c:pt>
                <c:pt idx="67337">
                  <c:v>1</c:v>
                </c:pt>
                <c:pt idx="67338">
                  <c:v>1</c:v>
                </c:pt>
                <c:pt idx="67339">
                  <c:v>1</c:v>
                </c:pt>
                <c:pt idx="67340">
                  <c:v>1</c:v>
                </c:pt>
                <c:pt idx="67341">
                  <c:v>1</c:v>
                </c:pt>
                <c:pt idx="67342">
                  <c:v>1</c:v>
                </c:pt>
                <c:pt idx="67343">
                  <c:v>0.85714285700000004</c:v>
                </c:pt>
                <c:pt idx="67344">
                  <c:v>1</c:v>
                </c:pt>
                <c:pt idx="67345">
                  <c:v>1</c:v>
                </c:pt>
                <c:pt idx="67346">
                  <c:v>1</c:v>
                </c:pt>
                <c:pt idx="67347">
                  <c:v>0.85714285700000004</c:v>
                </c:pt>
                <c:pt idx="67348">
                  <c:v>1</c:v>
                </c:pt>
                <c:pt idx="67349">
                  <c:v>1</c:v>
                </c:pt>
                <c:pt idx="67350">
                  <c:v>1</c:v>
                </c:pt>
                <c:pt idx="67351">
                  <c:v>1</c:v>
                </c:pt>
                <c:pt idx="67352">
                  <c:v>1</c:v>
                </c:pt>
                <c:pt idx="67353">
                  <c:v>1</c:v>
                </c:pt>
                <c:pt idx="67354">
                  <c:v>1</c:v>
                </c:pt>
                <c:pt idx="67355">
                  <c:v>1</c:v>
                </c:pt>
                <c:pt idx="67356">
                  <c:v>1</c:v>
                </c:pt>
                <c:pt idx="67357">
                  <c:v>1</c:v>
                </c:pt>
                <c:pt idx="67358">
                  <c:v>1</c:v>
                </c:pt>
                <c:pt idx="67359">
                  <c:v>1</c:v>
                </c:pt>
                <c:pt idx="67360">
                  <c:v>1</c:v>
                </c:pt>
                <c:pt idx="67361">
                  <c:v>1</c:v>
                </c:pt>
                <c:pt idx="67362">
                  <c:v>1</c:v>
                </c:pt>
                <c:pt idx="67363">
                  <c:v>1</c:v>
                </c:pt>
                <c:pt idx="67364">
                  <c:v>1</c:v>
                </c:pt>
                <c:pt idx="67365">
                  <c:v>1</c:v>
                </c:pt>
                <c:pt idx="67366">
                  <c:v>1</c:v>
                </c:pt>
                <c:pt idx="67367">
                  <c:v>1</c:v>
                </c:pt>
                <c:pt idx="67368">
                  <c:v>1</c:v>
                </c:pt>
                <c:pt idx="67369">
                  <c:v>1</c:v>
                </c:pt>
                <c:pt idx="67370">
                  <c:v>1</c:v>
                </c:pt>
                <c:pt idx="67371">
                  <c:v>0.85714285700000004</c:v>
                </c:pt>
                <c:pt idx="67372">
                  <c:v>1</c:v>
                </c:pt>
                <c:pt idx="67373">
                  <c:v>1</c:v>
                </c:pt>
                <c:pt idx="67374">
                  <c:v>1</c:v>
                </c:pt>
                <c:pt idx="67375">
                  <c:v>1</c:v>
                </c:pt>
                <c:pt idx="67376">
                  <c:v>1</c:v>
                </c:pt>
                <c:pt idx="67377">
                  <c:v>1</c:v>
                </c:pt>
                <c:pt idx="67378">
                  <c:v>1</c:v>
                </c:pt>
                <c:pt idx="67379">
                  <c:v>1</c:v>
                </c:pt>
                <c:pt idx="67380">
                  <c:v>1</c:v>
                </c:pt>
                <c:pt idx="67381">
                  <c:v>1</c:v>
                </c:pt>
                <c:pt idx="67382">
                  <c:v>1</c:v>
                </c:pt>
                <c:pt idx="67383">
                  <c:v>1</c:v>
                </c:pt>
                <c:pt idx="67384">
                  <c:v>1</c:v>
                </c:pt>
                <c:pt idx="67385">
                  <c:v>1</c:v>
                </c:pt>
                <c:pt idx="67386">
                  <c:v>1</c:v>
                </c:pt>
                <c:pt idx="67387">
                  <c:v>1</c:v>
                </c:pt>
                <c:pt idx="67388">
                  <c:v>1</c:v>
                </c:pt>
                <c:pt idx="67389">
                  <c:v>1</c:v>
                </c:pt>
                <c:pt idx="67390">
                  <c:v>1</c:v>
                </c:pt>
                <c:pt idx="67391">
                  <c:v>1</c:v>
                </c:pt>
                <c:pt idx="67392">
                  <c:v>1</c:v>
                </c:pt>
                <c:pt idx="67393">
                  <c:v>1</c:v>
                </c:pt>
                <c:pt idx="67394">
                  <c:v>1</c:v>
                </c:pt>
                <c:pt idx="67395">
                  <c:v>1</c:v>
                </c:pt>
                <c:pt idx="67396">
                  <c:v>1</c:v>
                </c:pt>
                <c:pt idx="67397">
                  <c:v>0.85714285700000004</c:v>
                </c:pt>
                <c:pt idx="67398">
                  <c:v>1</c:v>
                </c:pt>
                <c:pt idx="67399">
                  <c:v>1</c:v>
                </c:pt>
                <c:pt idx="67400">
                  <c:v>1</c:v>
                </c:pt>
                <c:pt idx="67401">
                  <c:v>1</c:v>
                </c:pt>
                <c:pt idx="67402">
                  <c:v>1</c:v>
                </c:pt>
                <c:pt idx="67403">
                  <c:v>1</c:v>
                </c:pt>
                <c:pt idx="67404">
                  <c:v>1</c:v>
                </c:pt>
                <c:pt idx="67405">
                  <c:v>1</c:v>
                </c:pt>
                <c:pt idx="67406">
                  <c:v>1</c:v>
                </c:pt>
                <c:pt idx="67407">
                  <c:v>1</c:v>
                </c:pt>
                <c:pt idx="67408">
                  <c:v>1</c:v>
                </c:pt>
                <c:pt idx="67409">
                  <c:v>1</c:v>
                </c:pt>
                <c:pt idx="67410">
                  <c:v>1</c:v>
                </c:pt>
                <c:pt idx="67411">
                  <c:v>1</c:v>
                </c:pt>
                <c:pt idx="67412">
                  <c:v>1</c:v>
                </c:pt>
                <c:pt idx="67413">
                  <c:v>1</c:v>
                </c:pt>
                <c:pt idx="67414">
                  <c:v>1</c:v>
                </c:pt>
                <c:pt idx="67415">
                  <c:v>1</c:v>
                </c:pt>
                <c:pt idx="67416">
                  <c:v>1</c:v>
                </c:pt>
                <c:pt idx="67417">
                  <c:v>1</c:v>
                </c:pt>
                <c:pt idx="67418">
                  <c:v>1</c:v>
                </c:pt>
                <c:pt idx="67419">
                  <c:v>1</c:v>
                </c:pt>
                <c:pt idx="67420">
                  <c:v>1</c:v>
                </c:pt>
                <c:pt idx="67421">
                  <c:v>1</c:v>
                </c:pt>
                <c:pt idx="67422">
                  <c:v>1</c:v>
                </c:pt>
                <c:pt idx="67423">
                  <c:v>0.85714285700000004</c:v>
                </c:pt>
                <c:pt idx="67424">
                  <c:v>0.85714285700000004</c:v>
                </c:pt>
                <c:pt idx="67425">
                  <c:v>1</c:v>
                </c:pt>
                <c:pt idx="67426">
                  <c:v>1</c:v>
                </c:pt>
                <c:pt idx="67427">
                  <c:v>1</c:v>
                </c:pt>
                <c:pt idx="67428">
                  <c:v>1</c:v>
                </c:pt>
                <c:pt idx="67429">
                  <c:v>1</c:v>
                </c:pt>
                <c:pt idx="67430">
                  <c:v>1</c:v>
                </c:pt>
                <c:pt idx="67431">
                  <c:v>1</c:v>
                </c:pt>
                <c:pt idx="67432">
                  <c:v>1</c:v>
                </c:pt>
                <c:pt idx="67433">
                  <c:v>1</c:v>
                </c:pt>
                <c:pt idx="67434">
                  <c:v>1</c:v>
                </c:pt>
                <c:pt idx="67435">
                  <c:v>0.85714285700000004</c:v>
                </c:pt>
                <c:pt idx="67436">
                  <c:v>1</c:v>
                </c:pt>
                <c:pt idx="67437">
                  <c:v>1</c:v>
                </c:pt>
                <c:pt idx="67438">
                  <c:v>1</c:v>
                </c:pt>
                <c:pt idx="67439">
                  <c:v>1</c:v>
                </c:pt>
                <c:pt idx="67440">
                  <c:v>0.85714285700000004</c:v>
                </c:pt>
                <c:pt idx="67441">
                  <c:v>1</c:v>
                </c:pt>
                <c:pt idx="67442">
                  <c:v>1</c:v>
                </c:pt>
                <c:pt idx="67443">
                  <c:v>1</c:v>
                </c:pt>
                <c:pt idx="67444">
                  <c:v>1</c:v>
                </c:pt>
                <c:pt idx="67445">
                  <c:v>1</c:v>
                </c:pt>
                <c:pt idx="67446">
                  <c:v>1</c:v>
                </c:pt>
                <c:pt idx="67447">
                  <c:v>1</c:v>
                </c:pt>
                <c:pt idx="67448">
                  <c:v>1</c:v>
                </c:pt>
                <c:pt idx="67449">
                  <c:v>1</c:v>
                </c:pt>
                <c:pt idx="67450">
                  <c:v>1</c:v>
                </c:pt>
                <c:pt idx="67451">
                  <c:v>1</c:v>
                </c:pt>
                <c:pt idx="67452">
                  <c:v>1</c:v>
                </c:pt>
                <c:pt idx="67453">
                  <c:v>1</c:v>
                </c:pt>
                <c:pt idx="67454">
                  <c:v>1</c:v>
                </c:pt>
                <c:pt idx="67455">
                  <c:v>1</c:v>
                </c:pt>
                <c:pt idx="67456">
                  <c:v>1</c:v>
                </c:pt>
                <c:pt idx="67457">
                  <c:v>1</c:v>
                </c:pt>
                <c:pt idx="67458">
                  <c:v>1</c:v>
                </c:pt>
                <c:pt idx="67459">
                  <c:v>1</c:v>
                </c:pt>
                <c:pt idx="67460">
                  <c:v>1</c:v>
                </c:pt>
                <c:pt idx="67461">
                  <c:v>1</c:v>
                </c:pt>
                <c:pt idx="67462">
                  <c:v>1</c:v>
                </c:pt>
                <c:pt idx="67463">
                  <c:v>0.85714285700000004</c:v>
                </c:pt>
                <c:pt idx="67464">
                  <c:v>1</c:v>
                </c:pt>
                <c:pt idx="67465">
                  <c:v>1</c:v>
                </c:pt>
                <c:pt idx="67466">
                  <c:v>1</c:v>
                </c:pt>
                <c:pt idx="67467">
                  <c:v>1</c:v>
                </c:pt>
                <c:pt idx="67468">
                  <c:v>1</c:v>
                </c:pt>
                <c:pt idx="67469">
                  <c:v>1</c:v>
                </c:pt>
                <c:pt idx="67470">
                  <c:v>1</c:v>
                </c:pt>
                <c:pt idx="67471">
                  <c:v>1</c:v>
                </c:pt>
                <c:pt idx="67472">
                  <c:v>1</c:v>
                </c:pt>
                <c:pt idx="67473">
                  <c:v>1</c:v>
                </c:pt>
                <c:pt idx="67474">
                  <c:v>1</c:v>
                </c:pt>
                <c:pt idx="67475">
                  <c:v>1</c:v>
                </c:pt>
                <c:pt idx="67476">
                  <c:v>1</c:v>
                </c:pt>
                <c:pt idx="67477">
                  <c:v>0.85714285700000004</c:v>
                </c:pt>
                <c:pt idx="67478">
                  <c:v>1</c:v>
                </c:pt>
                <c:pt idx="67479">
                  <c:v>1</c:v>
                </c:pt>
                <c:pt idx="67480">
                  <c:v>1</c:v>
                </c:pt>
                <c:pt idx="67481">
                  <c:v>1</c:v>
                </c:pt>
                <c:pt idx="67482">
                  <c:v>1</c:v>
                </c:pt>
                <c:pt idx="67483">
                  <c:v>1</c:v>
                </c:pt>
                <c:pt idx="67484">
                  <c:v>1</c:v>
                </c:pt>
                <c:pt idx="67485">
                  <c:v>1</c:v>
                </c:pt>
                <c:pt idx="67486">
                  <c:v>1</c:v>
                </c:pt>
                <c:pt idx="67487">
                  <c:v>1</c:v>
                </c:pt>
                <c:pt idx="67488">
                  <c:v>1</c:v>
                </c:pt>
                <c:pt idx="67489">
                  <c:v>1</c:v>
                </c:pt>
                <c:pt idx="67490">
                  <c:v>1</c:v>
                </c:pt>
                <c:pt idx="67491">
                  <c:v>1</c:v>
                </c:pt>
                <c:pt idx="67492">
                  <c:v>1</c:v>
                </c:pt>
                <c:pt idx="67493">
                  <c:v>1</c:v>
                </c:pt>
                <c:pt idx="67494">
                  <c:v>0.85714285700000004</c:v>
                </c:pt>
                <c:pt idx="67495">
                  <c:v>1</c:v>
                </c:pt>
                <c:pt idx="67496">
                  <c:v>1</c:v>
                </c:pt>
                <c:pt idx="67497">
                  <c:v>1</c:v>
                </c:pt>
                <c:pt idx="67498">
                  <c:v>1</c:v>
                </c:pt>
                <c:pt idx="67499">
                  <c:v>1</c:v>
                </c:pt>
                <c:pt idx="67500">
                  <c:v>1</c:v>
                </c:pt>
                <c:pt idx="67501">
                  <c:v>1</c:v>
                </c:pt>
                <c:pt idx="67502">
                  <c:v>0.85714285700000004</c:v>
                </c:pt>
                <c:pt idx="67503">
                  <c:v>1</c:v>
                </c:pt>
                <c:pt idx="67504">
                  <c:v>1</c:v>
                </c:pt>
                <c:pt idx="67505">
                  <c:v>1</c:v>
                </c:pt>
                <c:pt idx="67506">
                  <c:v>1</c:v>
                </c:pt>
                <c:pt idx="67507">
                  <c:v>1</c:v>
                </c:pt>
                <c:pt idx="67508">
                  <c:v>1</c:v>
                </c:pt>
                <c:pt idx="67509">
                  <c:v>1</c:v>
                </c:pt>
                <c:pt idx="67510">
                  <c:v>1</c:v>
                </c:pt>
                <c:pt idx="67511">
                  <c:v>0.85714285700000004</c:v>
                </c:pt>
                <c:pt idx="67512">
                  <c:v>1</c:v>
                </c:pt>
                <c:pt idx="67513">
                  <c:v>1</c:v>
                </c:pt>
                <c:pt idx="67514">
                  <c:v>1</c:v>
                </c:pt>
                <c:pt idx="67515">
                  <c:v>1</c:v>
                </c:pt>
                <c:pt idx="67516">
                  <c:v>1</c:v>
                </c:pt>
                <c:pt idx="67517">
                  <c:v>1</c:v>
                </c:pt>
                <c:pt idx="67518">
                  <c:v>1</c:v>
                </c:pt>
                <c:pt idx="67519">
                  <c:v>1</c:v>
                </c:pt>
                <c:pt idx="67520">
                  <c:v>1</c:v>
                </c:pt>
                <c:pt idx="67521">
                  <c:v>1</c:v>
                </c:pt>
                <c:pt idx="67522">
                  <c:v>1</c:v>
                </c:pt>
                <c:pt idx="67523">
                  <c:v>1</c:v>
                </c:pt>
                <c:pt idx="67524">
                  <c:v>1</c:v>
                </c:pt>
                <c:pt idx="67525">
                  <c:v>1</c:v>
                </c:pt>
                <c:pt idx="67526">
                  <c:v>1</c:v>
                </c:pt>
                <c:pt idx="67527">
                  <c:v>1</c:v>
                </c:pt>
                <c:pt idx="67528">
                  <c:v>1</c:v>
                </c:pt>
                <c:pt idx="67529">
                  <c:v>1</c:v>
                </c:pt>
                <c:pt idx="67530">
                  <c:v>1</c:v>
                </c:pt>
                <c:pt idx="67531">
                  <c:v>1</c:v>
                </c:pt>
                <c:pt idx="67532">
                  <c:v>1</c:v>
                </c:pt>
                <c:pt idx="67533">
                  <c:v>1</c:v>
                </c:pt>
                <c:pt idx="67534">
                  <c:v>1</c:v>
                </c:pt>
                <c:pt idx="67535">
                  <c:v>0.85714285700000004</c:v>
                </c:pt>
                <c:pt idx="67536">
                  <c:v>0.85714285700000004</c:v>
                </c:pt>
                <c:pt idx="67537">
                  <c:v>1</c:v>
                </c:pt>
                <c:pt idx="67538">
                  <c:v>1</c:v>
                </c:pt>
                <c:pt idx="67539">
                  <c:v>1</c:v>
                </c:pt>
                <c:pt idx="67540">
                  <c:v>1</c:v>
                </c:pt>
                <c:pt idx="67541">
                  <c:v>1</c:v>
                </c:pt>
                <c:pt idx="67542">
                  <c:v>1</c:v>
                </c:pt>
                <c:pt idx="67543">
                  <c:v>1</c:v>
                </c:pt>
                <c:pt idx="67544">
                  <c:v>1</c:v>
                </c:pt>
                <c:pt idx="67545">
                  <c:v>1</c:v>
                </c:pt>
                <c:pt idx="67546">
                  <c:v>1</c:v>
                </c:pt>
                <c:pt idx="67547">
                  <c:v>1</c:v>
                </c:pt>
                <c:pt idx="67548">
                  <c:v>1</c:v>
                </c:pt>
                <c:pt idx="67549">
                  <c:v>1</c:v>
                </c:pt>
                <c:pt idx="67550">
                  <c:v>1</c:v>
                </c:pt>
                <c:pt idx="67551">
                  <c:v>1</c:v>
                </c:pt>
                <c:pt idx="67552">
                  <c:v>1</c:v>
                </c:pt>
                <c:pt idx="67553">
                  <c:v>1</c:v>
                </c:pt>
                <c:pt idx="67554">
                  <c:v>1</c:v>
                </c:pt>
                <c:pt idx="67555">
                  <c:v>1</c:v>
                </c:pt>
                <c:pt idx="67556">
                  <c:v>1</c:v>
                </c:pt>
                <c:pt idx="67557">
                  <c:v>1</c:v>
                </c:pt>
                <c:pt idx="67558">
                  <c:v>1</c:v>
                </c:pt>
                <c:pt idx="67559">
                  <c:v>1</c:v>
                </c:pt>
                <c:pt idx="67560">
                  <c:v>1</c:v>
                </c:pt>
                <c:pt idx="67561">
                  <c:v>1</c:v>
                </c:pt>
                <c:pt idx="67562">
                  <c:v>1</c:v>
                </c:pt>
                <c:pt idx="67563">
                  <c:v>1</c:v>
                </c:pt>
                <c:pt idx="67564">
                  <c:v>1</c:v>
                </c:pt>
                <c:pt idx="67565">
                  <c:v>1</c:v>
                </c:pt>
                <c:pt idx="67566">
                  <c:v>1</c:v>
                </c:pt>
                <c:pt idx="67567">
                  <c:v>1</c:v>
                </c:pt>
                <c:pt idx="67568">
                  <c:v>1</c:v>
                </c:pt>
                <c:pt idx="67569">
                  <c:v>1</c:v>
                </c:pt>
                <c:pt idx="67570">
                  <c:v>1</c:v>
                </c:pt>
                <c:pt idx="67571">
                  <c:v>1</c:v>
                </c:pt>
                <c:pt idx="67572">
                  <c:v>1</c:v>
                </c:pt>
                <c:pt idx="67573">
                  <c:v>1</c:v>
                </c:pt>
                <c:pt idx="67574">
                  <c:v>1</c:v>
                </c:pt>
                <c:pt idx="67575">
                  <c:v>1</c:v>
                </c:pt>
                <c:pt idx="67576">
                  <c:v>1</c:v>
                </c:pt>
                <c:pt idx="67577">
                  <c:v>1</c:v>
                </c:pt>
                <c:pt idx="67578">
                  <c:v>1</c:v>
                </c:pt>
                <c:pt idx="67579">
                  <c:v>1</c:v>
                </c:pt>
                <c:pt idx="67580">
                  <c:v>1</c:v>
                </c:pt>
                <c:pt idx="67581">
                  <c:v>1</c:v>
                </c:pt>
                <c:pt idx="67582">
                  <c:v>1</c:v>
                </c:pt>
                <c:pt idx="67583">
                  <c:v>1</c:v>
                </c:pt>
                <c:pt idx="67584">
                  <c:v>1</c:v>
                </c:pt>
                <c:pt idx="67585">
                  <c:v>1</c:v>
                </c:pt>
                <c:pt idx="67586">
                  <c:v>1</c:v>
                </c:pt>
                <c:pt idx="67587">
                  <c:v>1</c:v>
                </c:pt>
                <c:pt idx="67588">
                  <c:v>1</c:v>
                </c:pt>
                <c:pt idx="67589">
                  <c:v>1</c:v>
                </c:pt>
                <c:pt idx="67590">
                  <c:v>1</c:v>
                </c:pt>
                <c:pt idx="67591">
                  <c:v>0.85714285700000004</c:v>
                </c:pt>
                <c:pt idx="67592">
                  <c:v>1</c:v>
                </c:pt>
                <c:pt idx="67593">
                  <c:v>0.85714285700000004</c:v>
                </c:pt>
                <c:pt idx="67594">
                  <c:v>1</c:v>
                </c:pt>
                <c:pt idx="67595">
                  <c:v>1</c:v>
                </c:pt>
                <c:pt idx="67596">
                  <c:v>0.85714285700000004</c:v>
                </c:pt>
                <c:pt idx="67597">
                  <c:v>1</c:v>
                </c:pt>
                <c:pt idx="67598">
                  <c:v>1</c:v>
                </c:pt>
                <c:pt idx="67599">
                  <c:v>1</c:v>
                </c:pt>
                <c:pt idx="67600">
                  <c:v>1</c:v>
                </c:pt>
                <c:pt idx="67601">
                  <c:v>1</c:v>
                </c:pt>
                <c:pt idx="67602">
                  <c:v>1</c:v>
                </c:pt>
                <c:pt idx="67603">
                  <c:v>1</c:v>
                </c:pt>
                <c:pt idx="67604">
                  <c:v>1</c:v>
                </c:pt>
                <c:pt idx="67605">
                  <c:v>1</c:v>
                </c:pt>
                <c:pt idx="67606">
                  <c:v>1</c:v>
                </c:pt>
                <c:pt idx="67607">
                  <c:v>1</c:v>
                </c:pt>
                <c:pt idx="67608">
                  <c:v>1</c:v>
                </c:pt>
                <c:pt idx="67609">
                  <c:v>1</c:v>
                </c:pt>
                <c:pt idx="67610">
                  <c:v>1</c:v>
                </c:pt>
                <c:pt idx="67611">
                  <c:v>1</c:v>
                </c:pt>
                <c:pt idx="67612">
                  <c:v>1</c:v>
                </c:pt>
                <c:pt idx="67613">
                  <c:v>1</c:v>
                </c:pt>
                <c:pt idx="67614">
                  <c:v>1</c:v>
                </c:pt>
                <c:pt idx="67615">
                  <c:v>1</c:v>
                </c:pt>
                <c:pt idx="67616">
                  <c:v>1</c:v>
                </c:pt>
                <c:pt idx="67617">
                  <c:v>0.85714285700000004</c:v>
                </c:pt>
                <c:pt idx="67618">
                  <c:v>1</c:v>
                </c:pt>
                <c:pt idx="67619">
                  <c:v>1</c:v>
                </c:pt>
                <c:pt idx="67620">
                  <c:v>1</c:v>
                </c:pt>
                <c:pt idx="67621">
                  <c:v>1</c:v>
                </c:pt>
                <c:pt idx="67622">
                  <c:v>1</c:v>
                </c:pt>
                <c:pt idx="67623">
                  <c:v>1</c:v>
                </c:pt>
                <c:pt idx="67624">
                  <c:v>1</c:v>
                </c:pt>
                <c:pt idx="67625">
                  <c:v>1</c:v>
                </c:pt>
                <c:pt idx="67626">
                  <c:v>1</c:v>
                </c:pt>
                <c:pt idx="67627">
                  <c:v>1</c:v>
                </c:pt>
                <c:pt idx="67628">
                  <c:v>1</c:v>
                </c:pt>
                <c:pt idx="67629">
                  <c:v>1</c:v>
                </c:pt>
                <c:pt idx="67630">
                  <c:v>1</c:v>
                </c:pt>
                <c:pt idx="67631">
                  <c:v>1</c:v>
                </c:pt>
                <c:pt idx="67632">
                  <c:v>1</c:v>
                </c:pt>
                <c:pt idx="67633">
                  <c:v>1</c:v>
                </c:pt>
                <c:pt idx="67634">
                  <c:v>1</c:v>
                </c:pt>
                <c:pt idx="67635">
                  <c:v>1</c:v>
                </c:pt>
                <c:pt idx="67636">
                  <c:v>0.85714285700000004</c:v>
                </c:pt>
                <c:pt idx="67637">
                  <c:v>1</c:v>
                </c:pt>
                <c:pt idx="67638">
                  <c:v>1</c:v>
                </c:pt>
                <c:pt idx="67639">
                  <c:v>1</c:v>
                </c:pt>
                <c:pt idx="67640">
                  <c:v>1</c:v>
                </c:pt>
                <c:pt idx="67641">
                  <c:v>1</c:v>
                </c:pt>
                <c:pt idx="67642">
                  <c:v>0.85714285700000004</c:v>
                </c:pt>
                <c:pt idx="67643">
                  <c:v>1</c:v>
                </c:pt>
                <c:pt idx="67644">
                  <c:v>1</c:v>
                </c:pt>
                <c:pt idx="67645">
                  <c:v>1</c:v>
                </c:pt>
                <c:pt idx="67646">
                  <c:v>0.85714285700000004</c:v>
                </c:pt>
                <c:pt idx="67647">
                  <c:v>1</c:v>
                </c:pt>
                <c:pt idx="67648">
                  <c:v>1</c:v>
                </c:pt>
                <c:pt idx="67649">
                  <c:v>1</c:v>
                </c:pt>
                <c:pt idx="67650">
                  <c:v>1</c:v>
                </c:pt>
                <c:pt idx="67651">
                  <c:v>1</c:v>
                </c:pt>
                <c:pt idx="67652">
                  <c:v>1</c:v>
                </c:pt>
                <c:pt idx="67653">
                  <c:v>1</c:v>
                </c:pt>
                <c:pt idx="67654">
                  <c:v>1</c:v>
                </c:pt>
                <c:pt idx="67655">
                  <c:v>1</c:v>
                </c:pt>
                <c:pt idx="67656">
                  <c:v>1</c:v>
                </c:pt>
                <c:pt idx="67657">
                  <c:v>1</c:v>
                </c:pt>
                <c:pt idx="67658">
                  <c:v>1</c:v>
                </c:pt>
                <c:pt idx="67659">
                  <c:v>1</c:v>
                </c:pt>
                <c:pt idx="67660">
                  <c:v>1</c:v>
                </c:pt>
                <c:pt idx="67661">
                  <c:v>0.85714285700000004</c:v>
                </c:pt>
                <c:pt idx="67662">
                  <c:v>0.85714285700000004</c:v>
                </c:pt>
                <c:pt idx="67663">
                  <c:v>1</c:v>
                </c:pt>
                <c:pt idx="67664">
                  <c:v>1</c:v>
                </c:pt>
                <c:pt idx="67665">
                  <c:v>1</c:v>
                </c:pt>
                <c:pt idx="67666">
                  <c:v>1</c:v>
                </c:pt>
                <c:pt idx="67667">
                  <c:v>1</c:v>
                </c:pt>
                <c:pt idx="67668">
                  <c:v>1</c:v>
                </c:pt>
                <c:pt idx="67669">
                  <c:v>1</c:v>
                </c:pt>
                <c:pt idx="67670">
                  <c:v>1</c:v>
                </c:pt>
                <c:pt idx="67671">
                  <c:v>1</c:v>
                </c:pt>
                <c:pt idx="67672">
                  <c:v>1</c:v>
                </c:pt>
                <c:pt idx="67673">
                  <c:v>1</c:v>
                </c:pt>
                <c:pt idx="67674">
                  <c:v>1</c:v>
                </c:pt>
                <c:pt idx="67675">
                  <c:v>1</c:v>
                </c:pt>
                <c:pt idx="67676">
                  <c:v>1</c:v>
                </c:pt>
                <c:pt idx="67677">
                  <c:v>1</c:v>
                </c:pt>
                <c:pt idx="67678">
                  <c:v>1</c:v>
                </c:pt>
                <c:pt idx="67679">
                  <c:v>1</c:v>
                </c:pt>
                <c:pt idx="67680">
                  <c:v>1</c:v>
                </c:pt>
                <c:pt idx="67681">
                  <c:v>1</c:v>
                </c:pt>
                <c:pt idx="67682">
                  <c:v>1</c:v>
                </c:pt>
                <c:pt idx="67683">
                  <c:v>1</c:v>
                </c:pt>
                <c:pt idx="67684">
                  <c:v>1</c:v>
                </c:pt>
                <c:pt idx="67685">
                  <c:v>1</c:v>
                </c:pt>
                <c:pt idx="67686">
                  <c:v>1</c:v>
                </c:pt>
                <c:pt idx="67687">
                  <c:v>1</c:v>
                </c:pt>
                <c:pt idx="67688">
                  <c:v>1</c:v>
                </c:pt>
                <c:pt idx="67689">
                  <c:v>1</c:v>
                </c:pt>
                <c:pt idx="67690">
                  <c:v>1</c:v>
                </c:pt>
                <c:pt idx="67691">
                  <c:v>1</c:v>
                </c:pt>
                <c:pt idx="67692">
                  <c:v>1</c:v>
                </c:pt>
                <c:pt idx="67693">
                  <c:v>1</c:v>
                </c:pt>
                <c:pt idx="67694">
                  <c:v>1</c:v>
                </c:pt>
                <c:pt idx="67695">
                  <c:v>1</c:v>
                </c:pt>
                <c:pt idx="67696">
                  <c:v>0.85714285700000004</c:v>
                </c:pt>
                <c:pt idx="67697">
                  <c:v>1</c:v>
                </c:pt>
                <c:pt idx="67698">
                  <c:v>1</c:v>
                </c:pt>
                <c:pt idx="67699">
                  <c:v>1</c:v>
                </c:pt>
                <c:pt idx="67700">
                  <c:v>1</c:v>
                </c:pt>
                <c:pt idx="67701">
                  <c:v>0.85714285700000004</c:v>
                </c:pt>
                <c:pt idx="67702">
                  <c:v>1</c:v>
                </c:pt>
                <c:pt idx="67703">
                  <c:v>1</c:v>
                </c:pt>
                <c:pt idx="67704">
                  <c:v>1</c:v>
                </c:pt>
                <c:pt idx="67705">
                  <c:v>1</c:v>
                </c:pt>
                <c:pt idx="67706">
                  <c:v>1</c:v>
                </c:pt>
                <c:pt idx="67707">
                  <c:v>1</c:v>
                </c:pt>
                <c:pt idx="67708">
                  <c:v>1</c:v>
                </c:pt>
                <c:pt idx="67709">
                  <c:v>1</c:v>
                </c:pt>
                <c:pt idx="67710">
                  <c:v>1</c:v>
                </c:pt>
                <c:pt idx="67711">
                  <c:v>1</c:v>
                </c:pt>
                <c:pt idx="67712">
                  <c:v>1</c:v>
                </c:pt>
                <c:pt idx="67713">
                  <c:v>1</c:v>
                </c:pt>
                <c:pt idx="67714">
                  <c:v>1</c:v>
                </c:pt>
                <c:pt idx="67715">
                  <c:v>1</c:v>
                </c:pt>
                <c:pt idx="67716">
                  <c:v>1</c:v>
                </c:pt>
                <c:pt idx="67717">
                  <c:v>1</c:v>
                </c:pt>
                <c:pt idx="67718">
                  <c:v>1</c:v>
                </c:pt>
                <c:pt idx="67719">
                  <c:v>1</c:v>
                </c:pt>
                <c:pt idx="67720">
                  <c:v>1</c:v>
                </c:pt>
                <c:pt idx="67721">
                  <c:v>1</c:v>
                </c:pt>
                <c:pt idx="67722">
                  <c:v>1</c:v>
                </c:pt>
                <c:pt idx="67723">
                  <c:v>1</c:v>
                </c:pt>
                <c:pt idx="67724">
                  <c:v>1</c:v>
                </c:pt>
                <c:pt idx="67725">
                  <c:v>1</c:v>
                </c:pt>
                <c:pt idx="67726">
                  <c:v>1</c:v>
                </c:pt>
                <c:pt idx="67727">
                  <c:v>1</c:v>
                </c:pt>
                <c:pt idx="67728">
                  <c:v>1</c:v>
                </c:pt>
                <c:pt idx="67729">
                  <c:v>1</c:v>
                </c:pt>
                <c:pt idx="67730">
                  <c:v>1</c:v>
                </c:pt>
                <c:pt idx="67731">
                  <c:v>0.85714285700000004</c:v>
                </c:pt>
                <c:pt idx="67732">
                  <c:v>1</c:v>
                </c:pt>
                <c:pt idx="67733">
                  <c:v>1</c:v>
                </c:pt>
                <c:pt idx="67734">
                  <c:v>1</c:v>
                </c:pt>
                <c:pt idx="67735">
                  <c:v>1</c:v>
                </c:pt>
                <c:pt idx="67736">
                  <c:v>1</c:v>
                </c:pt>
                <c:pt idx="67737">
                  <c:v>1</c:v>
                </c:pt>
                <c:pt idx="67738">
                  <c:v>1</c:v>
                </c:pt>
                <c:pt idx="67739">
                  <c:v>1</c:v>
                </c:pt>
                <c:pt idx="67740">
                  <c:v>1</c:v>
                </c:pt>
                <c:pt idx="67741">
                  <c:v>1</c:v>
                </c:pt>
                <c:pt idx="67742">
                  <c:v>1</c:v>
                </c:pt>
                <c:pt idx="67743">
                  <c:v>1</c:v>
                </c:pt>
                <c:pt idx="67744">
                  <c:v>1</c:v>
                </c:pt>
                <c:pt idx="67745">
                  <c:v>1</c:v>
                </c:pt>
                <c:pt idx="67746">
                  <c:v>0.85714285700000004</c:v>
                </c:pt>
                <c:pt idx="67747">
                  <c:v>1</c:v>
                </c:pt>
                <c:pt idx="67748">
                  <c:v>1</c:v>
                </c:pt>
                <c:pt idx="67749">
                  <c:v>1</c:v>
                </c:pt>
                <c:pt idx="67750">
                  <c:v>1</c:v>
                </c:pt>
                <c:pt idx="67751">
                  <c:v>1</c:v>
                </c:pt>
                <c:pt idx="67752">
                  <c:v>1</c:v>
                </c:pt>
                <c:pt idx="67753">
                  <c:v>1</c:v>
                </c:pt>
                <c:pt idx="67754">
                  <c:v>1</c:v>
                </c:pt>
                <c:pt idx="67755">
                  <c:v>1</c:v>
                </c:pt>
                <c:pt idx="67756">
                  <c:v>1</c:v>
                </c:pt>
                <c:pt idx="67757">
                  <c:v>1</c:v>
                </c:pt>
                <c:pt idx="67758">
                  <c:v>1</c:v>
                </c:pt>
                <c:pt idx="67759">
                  <c:v>0.85714285700000004</c:v>
                </c:pt>
                <c:pt idx="67760">
                  <c:v>1</c:v>
                </c:pt>
                <c:pt idx="67761">
                  <c:v>1</c:v>
                </c:pt>
                <c:pt idx="67762">
                  <c:v>1</c:v>
                </c:pt>
                <c:pt idx="67763">
                  <c:v>1</c:v>
                </c:pt>
                <c:pt idx="67764">
                  <c:v>1</c:v>
                </c:pt>
                <c:pt idx="67765">
                  <c:v>1</c:v>
                </c:pt>
                <c:pt idx="67766">
                  <c:v>0.85714285700000004</c:v>
                </c:pt>
                <c:pt idx="67767">
                  <c:v>1</c:v>
                </c:pt>
                <c:pt idx="67768">
                  <c:v>1</c:v>
                </c:pt>
                <c:pt idx="67769">
                  <c:v>1</c:v>
                </c:pt>
                <c:pt idx="67770">
                  <c:v>1</c:v>
                </c:pt>
                <c:pt idx="67771">
                  <c:v>1</c:v>
                </c:pt>
                <c:pt idx="67772">
                  <c:v>1</c:v>
                </c:pt>
                <c:pt idx="67773">
                  <c:v>1</c:v>
                </c:pt>
                <c:pt idx="67774">
                  <c:v>0.85714285700000004</c:v>
                </c:pt>
                <c:pt idx="67775">
                  <c:v>1</c:v>
                </c:pt>
                <c:pt idx="67776">
                  <c:v>1</c:v>
                </c:pt>
                <c:pt idx="67777">
                  <c:v>1</c:v>
                </c:pt>
                <c:pt idx="67778">
                  <c:v>1</c:v>
                </c:pt>
                <c:pt idx="67779">
                  <c:v>1</c:v>
                </c:pt>
                <c:pt idx="67780">
                  <c:v>1</c:v>
                </c:pt>
                <c:pt idx="67781">
                  <c:v>1</c:v>
                </c:pt>
                <c:pt idx="67782">
                  <c:v>0.85714285700000004</c:v>
                </c:pt>
                <c:pt idx="67783">
                  <c:v>1</c:v>
                </c:pt>
                <c:pt idx="67784">
                  <c:v>1</c:v>
                </c:pt>
                <c:pt idx="67785">
                  <c:v>1</c:v>
                </c:pt>
                <c:pt idx="67786">
                  <c:v>1</c:v>
                </c:pt>
                <c:pt idx="67787">
                  <c:v>1</c:v>
                </c:pt>
                <c:pt idx="67788">
                  <c:v>1</c:v>
                </c:pt>
                <c:pt idx="67789">
                  <c:v>1</c:v>
                </c:pt>
                <c:pt idx="67790">
                  <c:v>1</c:v>
                </c:pt>
                <c:pt idx="67791">
                  <c:v>1</c:v>
                </c:pt>
                <c:pt idx="67792">
                  <c:v>1</c:v>
                </c:pt>
                <c:pt idx="67793">
                  <c:v>1</c:v>
                </c:pt>
                <c:pt idx="67794">
                  <c:v>1</c:v>
                </c:pt>
                <c:pt idx="67795">
                  <c:v>1</c:v>
                </c:pt>
                <c:pt idx="67796">
                  <c:v>1</c:v>
                </c:pt>
                <c:pt idx="67797">
                  <c:v>1</c:v>
                </c:pt>
                <c:pt idx="67798">
                  <c:v>1</c:v>
                </c:pt>
                <c:pt idx="67799">
                  <c:v>1</c:v>
                </c:pt>
                <c:pt idx="67800">
                  <c:v>1</c:v>
                </c:pt>
                <c:pt idx="67801">
                  <c:v>1</c:v>
                </c:pt>
                <c:pt idx="67802">
                  <c:v>1</c:v>
                </c:pt>
                <c:pt idx="67803">
                  <c:v>1</c:v>
                </c:pt>
                <c:pt idx="67804">
                  <c:v>1</c:v>
                </c:pt>
                <c:pt idx="67805">
                  <c:v>1</c:v>
                </c:pt>
                <c:pt idx="67806">
                  <c:v>1</c:v>
                </c:pt>
                <c:pt idx="67807">
                  <c:v>1</c:v>
                </c:pt>
                <c:pt idx="67808">
                  <c:v>1</c:v>
                </c:pt>
                <c:pt idx="67809">
                  <c:v>1</c:v>
                </c:pt>
                <c:pt idx="67810">
                  <c:v>1</c:v>
                </c:pt>
                <c:pt idx="67811">
                  <c:v>1</c:v>
                </c:pt>
                <c:pt idx="67812">
                  <c:v>1</c:v>
                </c:pt>
                <c:pt idx="67813">
                  <c:v>1</c:v>
                </c:pt>
                <c:pt idx="67814">
                  <c:v>1</c:v>
                </c:pt>
                <c:pt idx="67815">
                  <c:v>0.85714285700000004</c:v>
                </c:pt>
                <c:pt idx="67816">
                  <c:v>1</c:v>
                </c:pt>
                <c:pt idx="67817">
                  <c:v>1</c:v>
                </c:pt>
                <c:pt idx="67818">
                  <c:v>0.85714285700000004</c:v>
                </c:pt>
                <c:pt idx="67819">
                  <c:v>1</c:v>
                </c:pt>
                <c:pt idx="67820">
                  <c:v>1</c:v>
                </c:pt>
                <c:pt idx="67821">
                  <c:v>1</c:v>
                </c:pt>
                <c:pt idx="67822">
                  <c:v>0.28571428599999998</c:v>
                </c:pt>
                <c:pt idx="67823">
                  <c:v>1</c:v>
                </c:pt>
                <c:pt idx="67824">
                  <c:v>1</c:v>
                </c:pt>
                <c:pt idx="67825">
                  <c:v>1</c:v>
                </c:pt>
                <c:pt idx="67826">
                  <c:v>1</c:v>
                </c:pt>
                <c:pt idx="67827">
                  <c:v>1</c:v>
                </c:pt>
                <c:pt idx="67828">
                  <c:v>1</c:v>
                </c:pt>
                <c:pt idx="67829">
                  <c:v>1</c:v>
                </c:pt>
                <c:pt idx="67830">
                  <c:v>1</c:v>
                </c:pt>
                <c:pt idx="67831">
                  <c:v>1</c:v>
                </c:pt>
                <c:pt idx="67832">
                  <c:v>1</c:v>
                </c:pt>
                <c:pt idx="67833">
                  <c:v>1</c:v>
                </c:pt>
                <c:pt idx="67834">
                  <c:v>1</c:v>
                </c:pt>
                <c:pt idx="67835">
                  <c:v>1</c:v>
                </c:pt>
                <c:pt idx="67836">
                  <c:v>1</c:v>
                </c:pt>
                <c:pt idx="67837">
                  <c:v>1</c:v>
                </c:pt>
                <c:pt idx="67838">
                  <c:v>0.85714285700000004</c:v>
                </c:pt>
                <c:pt idx="67839">
                  <c:v>1</c:v>
                </c:pt>
                <c:pt idx="67840">
                  <c:v>1</c:v>
                </c:pt>
                <c:pt idx="67841">
                  <c:v>1</c:v>
                </c:pt>
                <c:pt idx="67842">
                  <c:v>1</c:v>
                </c:pt>
                <c:pt idx="67843">
                  <c:v>1</c:v>
                </c:pt>
                <c:pt idx="67844">
                  <c:v>1</c:v>
                </c:pt>
                <c:pt idx="67845">
                  <c:v>1</c:v>
                </c:pt>
                <c:pt idx="67846">
                  <c:v>1</c:v>
                </c:pt>
                <c:pt idx="67847">
                  <c:v>1</c:v>
                </c:pt>
                <c:pt idx="67848">
                  <c:v>1</c:v>
                </c:pt>
                <c:pt idx="67849">
                  <c:v>1</c:v>
                </c:pt>
                <c:pt idx="67850">
                  <c:v>1</c:v>
                </c:pt>
                <c:pt idx="67851">
                  <c:v>1</c:v>
                </c:pt>
                <c:pt idx="67852">
                  <c:v>1</c:v>
                </c:pt>
                <c:pt idx="67853">
                  <c:v>1</c:v>
                </c:pt>
                <c:pt idx="67854">
                  <c:v>1</c:v>
                </c:pt>
                <c:pt idx="67855">
                  <c:v>1</c:v>
                </c:pt>
                <c:pt idx="67856">
                  <c:v>1</c:v>
                </c:pt>
                <c:pt idx="67857">
                  <c:v>0.85714285700000004</c:v>
                </c:pt>
                <c:pt idx="67858">
                  <c:v>1</c:v>
                </c:pt>
                <c:pt idx="67859">
                  <c:v>1</c:v>
                </c:pt>
                <c:pt idx="67860">
                  <c:v>1</c:v>
                </c:pt>
                <c:pt idx="67861">
                  <c:v>1</c:v>
                </c:pt>
                <c:pt idx="67862">
                  <c:v>1</c:v>
                </c:pt>
                <c:pt idx="67863">
                  <c:v>1</c:v>
                </c:pt>
                <c:pt idx="67864">
                  <c:v>1</c:v>
                </c:pt>
                <c:pt idx="67865">
                  <c:v>1</c:v>
                </c:pt>
                <c:pt idx="67866">
                  <c:v>1</c:v>
                </c:pt>
                <c:pt idx="67867">
                  <c:v>0.85714285700000004</c:v>
                </c:pt>
                <c:pt idx="67868">
                  <c:v>1</c:v>
                </c:pt>
                <c:pt idx="67869">
                  <c:v>1</c:v>
                </c:pt>
                <c:pt idx="67870">
                  <c:v>1</c:v>
                </c:pt>
                <c:pt idx="67871">
                  <c:v>1</c:v>
                </c:pt>
                <c:pt idx="67872">
                  <c:v>1</c:v>
                </c:pt>
                <c:pt idx="67873">
                  <c:v>1</c:v>
                </c:pt>
                <c:pt idx="67874">
                  <c:v>1</c:v>
                </c:pt>
                <c:pt idx="67875">
                  <c:v>1</c:v>
                </c:pt>
                <c:pt idx="67876">
                  <c:v>1</c:v>
                </c:pt>
                <c:pt idx="67877">
                  <c:v>1</c:v>
                </c:pt>
                <c:pt idx="67878">
                  <c:v>1</c:v>
                </c:pt>
                <c:pt idx="67879">
                  <c:v>0.85714285700000004</c:v>
                </c:pt>
                <c:pt idx="67880">
                  <c:v>1</c:v>
                </c:pt>
                <c:pt idx="67881">
                  <c:v>1</c:v>
                </c:pt>
                <c:pt idx="67882">
                  <c:v>1</c:v>
                </c:pt>
                <c:pt idx="67883">
                  <c:v>1</c:v>
                </c:pt>
                <c:pt idx="67884">
                  <c:v>1</c:v>
                </c:pt>
                <c:pt idx="67885">
                  <c:v>1</c:v>
                </c:pt>
                <c:pt idx="67886">
                  <c:v>1</c:v>
                </c:pt>
                <c:pt idx="67887">
                  <c:v>1</c:v>
                </c:pt>
                <c:pt idx="67888">
                  <c:v>1</c:v>
                </c:pt>
                <c:pt idx="67889">
                  <c:v>1</c:v>
                </c:pt>
                <c:pt idx="67890">
                  <c:v>1</c:v>
                </c:pt>
                <c:pt idx="67891">
                  <c:v>1</c:v>
                </c:pt>
                <c:pt idx="67892">
                  <c:v>1</c:v>
                </c:pt>
                <c:pt idx="67893">
                  <c:v>0.85714285700000004</c:v>
                </c:pt>
                <c:pt idx="67894">
                  <c:v>1</c:v>
                </c:pt>
                <c:pt idx="67895">
                  <c:v>1</c:v>
                </c:pt>
                <c:pt idx="67896">
                  <c:v>1</c:v>
                </c:pt>
                <c:pt idx="67897">
                  <c:v>1</c:v>
                </c:pt>
                <c:pt idx="67898">
                  <c:v>1</c:v>
                </c:pt>
                <c:pt idx="67899">
                  <c:v>1</c:v>
                </c:pt>
                <c:pt idx="67900">
                  <c:v>1</c:v>
                </c:pt>
                <c:pt idx="67901">
                  <c:v>1</c:v>
                </c:pt>
                <c:pt idx="67902">
                  <c:v>1</c:v>
                </c:pt>
                <c:pt idx="67903">
                  <c:v>1</c:v>
                </c:pt>
                <c:pt idx="67904">
                  <c:v>1</c:v>
                </c:pt>
                <c:pt idx="67905">
                  <c:v>1</c:v>
                </c:pt>
                <c:pt idx="67906">
                  <c:v>1</c:v>
                </c:pt>
                <c:pt idx="67907">
                  <c:v>1</c:v>
                </c:pt>
                <c:pt idx="67908">
                  <c:v>1</c:v>
                </c:pt>
                <c:pt idx="67909">
                  <c:v>1</c:v>
                </c:pt>
                <c:pt idx="67910">
                  <c:v>1</c:v>
                </c:pt>
                <c:pt idx="67911">
                  <c:v>1</c:v>
                </c:pt>
                <c:pt idx="67912">
                  <c:v>1</c:v>
                </c:pt>
                <c:pt idx="67913">
                  <c:v>1</c:v>
                </c:pt>
                <c:pt idx="67914">
                  <c:v>1</c:v>
                </c:pt>
                <c:pt idx="67915">
                  <c:v>1</c:v>
                </c:pt>
                <c:pt idx="67916">
                  <c:v>1</c:v>
                </c:pt>
                <c:pt idx="67917">
                  <c:v>1</c:v>
                </c:pt>
                <c:pt idx="67918">
                  <c:v>1</c:v>
                </c:pt>
                <c:pt idx="67919">
                  <c:v>1</c:v>
                </c:pt>
                <c:pt idx="67920">
                  <c:v>1</c:v>
                </c:pt>
                <c:pt idx="67921">
                  <c:v>1</c:v>
                </c:pt>
                <c:pt idx="67922">
                  <c:v>1</c:v>
                </c:pt>
                <c:pt idx="67923">
                  <c:v>1</c:v>
                </c:pt>
                <c:pt idx="67924">
                  <c:v>1</c:v>
                </c:pt>
                <c:pt idx="67925">
                  <c:v>1</c:v>
                </c:pt>
                <c:pt idx="67926">
                  <c:v>1</c:v>
                </c:pt>
                <c:pt idx="67927">
                  <c:v>0.85714285700000004</c:v>
                </c:pt>
                <c:pt idx="67928">
                  <c:v>1</c:v>
                </c:pt>
                <c:pt idx="67929">
                  <c:v>1</c:v>
                </c:pt>
                <c:pt idx="67930">
                  <c:v>1</c:v>
                </c:pt>
                <c:pt idx="67931">
                  <c:v>1</c:v>
                </c:pt>
                <c:pt idx="67932">
                  <c:v>1</c:v>
                </c:pt>
                <c:pt idx="67933">
                  <c:v>1</c:v>
                </c:pt>
                <c:pt idx="67934">
                  <c:v>1</c:v>
                </c:pt>
                <c:pt idx="67935">
                  <c:v>1</c:v>
                </c:pt>
                <c:pt idx="67936">
                  <c:v>1</c:v>
                </c:pt>
                <c:pt idx="67937">
                  <c:v>1</c:v>
                </c:pt>
                <c:pt idx="67938">
                  <c:v>1</c:v>
                </c:pt>
                <c:pt idx="67939">
                  <c:v>1</c:v>
                </c:pt>
                <c:pt idx="67940">
                  <c:v>1</c:v>
                </c:pt>
                <c:pt idx="67941">
                  <c:v>1</c:v>
                </c:pt>
                <c:pt idx="67942">
                  <c:v>1</c:v>
                </c:pt>
                <c:pt idx="67943">
                  <c:v>1</c:v>
                </c:pt>
                <c:pt idx="67944">
                  <c:v>1</c:v>
                </c:pt>
                <c:pt idx="67945">
                  <c:v>1</c:v>
                </c:pt>
                <c:pt idx="67946">
                  <c:v>1</c:v>
                </c:pt>
                <c:pt idx="67947">
                  <c:v>0.85714285700000004</c:v>
                </c:pt>
                <c:pt idx="67948">
                  <c:v>1</c:v>
                </c:pt>
                <c:pt idx="67949">
                  <c:v>1</c:v>
                </c:pt>
                <c:pt idx="67950">
                  <c:v>1</c:v>
                </c:pt>
                <c:pt idx="67951">
                  <c:v>1</c:v>
                </c:pt>
                <c:pt idx="67952">
                  <c:v>1</c:v>
                </c:pt>
                <c:pt idx="67953">
                  <c:v>1</c:v>
                </c:pt>
                <c:pt idx="67954">
                  <c:v>1</c:v>
                </c:pt>
                <c:pt idx="67955">
                  <c:v>1</c:v>
                </c:pt>
                <c:pt idx="67956">
                  <c:v>1</c:v>
                </c:pt>
                <c:pt idx="67957">
                  <c:v>1</c:v>
                </c:pt>
                <c:pt idx="67958">
                  <c:v>1</c:v>
                </c:pt>
                <c:pt idx="67959">
                  <c:v>1</c:v>
                </c:pt>
                <c:pt idx="67960">
                  <c:v>1</c:v>
                </c:pt>
                <c:pt idx="67961">
                  <c:v>1</c:v>
                </c:pt>
                <c:pt idx="67962">
                  <c:v>1</c:v>
                </c:pt>
                <c:pt idx="67963">
                  <c:v>1</c:v>
                </c:pt>
                <c:pt idx="67964">
                  <c:v>1</c:v>
                </c:pt>
                <c:pt idx="67965">
                  <c:v>1</c:v>
                </c:pt>
                <c:pt idx="67966">
                  <c:v>1</c:v>
                </c:pt>
                <c:pt idx="67967">
                  <c:v>1</c:v>
                </c:pt>
                <c:pt idx="67968">
                  <c:v>1</c:v>
                </c:pt>
                <c:pt idx="67969">
                  <c:v>1</c:v>
                </c:pt>
                <c:pt idx="67970">
                  <c:v>1</c:v>
                </c:pt>
                <c:pt idx="67971">
                  <c:v>1</c:v>
                </c:pt>
                <c:pt idx="67972">
                  <c:v>1</c:v>
                </c:pt>
                <c:pt idx="67973">
                  <c:v>1</c:v>
                </c:pt>
                <c:pt idx="67974">
                  <c:v>1</c:v>
                </c:pt>
                <c:pt idx="67975">
                  <c:v>1</c:v>
                </c:pt>
                <c:pt idx="67976">
                  <c:v>1</c:v>
                </c:pt>
                <c:pt idx="67977">
                  <c:v>1</c:v>
                </c:pt>
                <c:pt idx="67978">
                  <c:v>1</c:v>
                </c:pt>
                <c:pt idx="67979">
                  <c:v>1</c:v>
                </c:pt>
                <c:pt idx="67980">
                  <c:v>1</c:v>
                </c:pt>
                <c:pt idx="67981">
                  <c:v>1</c:v>
                </c:pt>
                <c:pt idx="67982">
                  <c:v>1</c:v>
                </c:pt>
                <c:pt idx="67983">
                  <c:v>1</c:v>
                </c:pt>
                <c:pt idx="67984">
                  <c:v>1</c:v>
                </c:pt>
                <c:pt idx="67985">
                  <c:v>1</c:v>
                </c:pt>
                <c:pt idx="67986">
                  <c:v>1</c:v>
                </c:pt>
                <c:pt idx="67987">
                  <c:v>1</c:v>
                </c:pt>
                <c:pt idx="67988">
                  <c:v>1</c:v>
                </c:pt>
                <c:pt idx="67989">
                  <c:v>1</c:v>
                </c:pt>
                <c:pt idx="67990">
                  <c:v>1</c:v>
                </c:pt>
                <c:pt idx="67991">
                  <c:v>1</c:v>
                </c:pt>
                <c:pt idx="67992">
                  <c:v>1</c:v>
                </c:pt>
                <c:pt idx="67993">
                  <c:v>1</c:v>
                </c:pt>
                <c:pt idx="67994">
                  <c:v>1</c:v>
                </c:pt>
                <c:pt idx="67995">
                  <c:v>0.28571428599999998</c:v>
                </c:pt>
                <c:pt idx="67996">
                  <c:v>1</c:v>
                </c:pt>
                <c:pt idx="67997">
                  <c:v>1</c:v>
                </c:pt>
                <c:pt idx="67998">
                  <c:v>1</c:v>
                </c:pt>
                <c:pt idx="67999">
                  <c:v>1</c:v>
                </c:pt>
                <c:pt idx="68000">
                  <c:v>1</c:v>
                </c:pt>
                <c:pt idx="68001">
                  <c:v>1</c:v>
                </c:pt>
                <c:pt idx="68002">
                  <c:v>1</c:v>
                </c:pt>
                <c:pt idx="68003">
                  <c:v>1</c:v>
                </c:pt>
                <c:pt idx="68004">
                  <c:v>1</c:v>
                </c:pt>
                <c:pt idx="68005">
                  <c:v>1</c:v>
                </c:pt>
                <c:pt idx="68006">
                  <c:v>1</c:v>
                </c:pt>
                <c:pt idx="68007">
                  <c:v>1</c:v>
                </c:pt>
                <c:pt idx="68008">
                  <c:v>1</c:v>
                </c:pt>
                <c:pt idx="68009">
                  <c:v>1</c:v>
                </c:pt>
                <c:pt idx="68010">
                  <c:v>1</c:v>
                </c:pt>
                <c:pt idx="68011">
                  <c:v>1</c:v>
                </c:pt>
                <c:pt idx="68012">
                  <c:v>1</c:v>
                </c:pt>
                <c:pt idx="68013">
                  <c:v>0.28571428599999998</c:v>
                </c:pt>
                <c:pt idx="68014">
                  <c:v>1</c:v>
                </c:pt>
                <c:pt idx="68015">
                  <c:v>1</c:v>
                </c:pt>
                <c:pt idx="68016">
                  <c:v>1</c:v>
                </c:pt>
                <c:pt idx="68017">
                  <c:v>1</c:v>
                </c:pt>
                <c:pt idx="68018">
                  <c:v>1</c:v>
                </c:pt>
                <c:pt idx="68019">
                  <c:v>1</c:v>
                </c:pt>
                <c:pt idx="68020">
                  <c:v>1</c:v>
                </c:pt>
                <c:pt idx="68021">
                  <c:v>1</c:v>
                </c:pt>
                <c:pt idx="68022">
                  <c:v>1</c:v>
                </c:pt>
                <c:pt idx="68023">
                  <c:v>1</c:v>
                </c:pt>
                <c:pt idx="68024">
                  <c:v>1</c:v>
                </c:pt>
                <c:pt idx="68025">
                  <c:v>1</c:v>
                </c:pt>
                <c:pt idx="68026">
                  <c:v>1</c:v>
                </c:pt>
                <c:pt idx="68027">
                  <c:v>1</c:v>
                </c:pt>
                <c:pt idx="68028">
                  <c:v>1</c:v>
                </c:pt>
                <c:pt idx="68029">
                  <c:v>1</c:v>
                </c:pt>
                <c:pt idx="68030">
                  <c:v>1</c:v>
                </c:pt>
                <c:pt idx="68031">
                  <c:v>1</c:v>
                </c:pt>
                <c:pt idx="68032">
                  <c:v>1</c:v>
                </c:pt>
                <c:pt idx="68033">
                  <c:v>1</c:v>
                </c:pt>
                <c:pt idx="68034">
                  <c:v>1</c:v>
                </c:pt>
                <c:pt idx="68035">
                  <c:v>1</c:v>
                </c:pt>
                <c:pt idx="68036">
                  <c:v>1</c:v>
                </c:pt>
                <c:pt idx="68037">
                  <c:v>1</c:v>
                </c:pt>
                <c:pt idx="68038">
                  <c:v>1</c:v>
                </c:pt>
                <c:pt idx="68039">
                  <c:v>0.428571429</c:v>
                </c:pt>
                <c:pt idx="68040">
                  <c:v>1</c:v>
                </c:pt>
                <c:pt idx="68041">
                  <c:v>1</c:v>
                </c:pt>
                <c:pt idx="68042">
                  <c:v>1</c:v>
                </c:pt>
                <c:pt idx="68043">
                  <c:v>1</c:v>
                </c:pt>
                <c:pt idx="68044">
                  <c:v>1</c:v>
                </c:pt>
                <c:pt idx="68045">
                  <c:v>1</c:v>
                </c:pt>
                <c:pt idx="68046">
                  <c:v>1</c:v>
                </c:pt>
                <c:pt idx="68047">
                  <c:v>1</c:v>
                </c:pt>
                <c:pt idx="68048">
                  <c:v>1</c:v>
                </c:pt>
                <c:pt idx="68049">
                  <c:v>1</c:v>
                </c:pt>
                <c:pt idx="68050">
                  <c:v>1</c:v>
                </c:pt>
                <c:pt idx="68051">
                  <c:v>1</c:v>
                </c:pt>
                <c:pt idx="68052">
                  <c:v>1</c:v>
                </c:pt>
                <c:pt idx="68053">
                  <c:v>1</c:v>
                </c:pt>
                <c:pt idx="68054">
                  <c:v>1</c:v>
                </c:pt>
                <c:pt idx="68055">
                  <c:v>1</c:v>
                </c:pt>
                <c:pt idx="68056">
                  <c:v>1</c:v>
                </c:pt>
                <c:pt idx="68057">
                  <c:v>1</c:v>
                </c:pt>
                <c:pt idx="68058">
                  <c:v>1</c:v>
                </c:pt>
                <c:pt idx="68059">
                  <c:v>1</c:v>
                </c:pt>
                <c:pt idx="68060">
                  <c:v>1</c:v>
                </c:pt>
                <c:pt idx="68061">
                  <c:v>1</c:v>
                </c:pt>
                <c:pt idx="68062">
                  <c:v>1</c:v>
                </c:pt>
                <c:pt idx="68063">
                  <c:v>1</c:v>
                </c:pt>
                <c:pt idx="68064">
                  <c:v>1</c:v>
                </c:pt>
                <c:pt idx="68065">
                  <c:v>1</c:v>
                </c:pt>
                <c:pt idx="68066">
                  <c:v>1</c:v>
                </c:pt>
                <c:pt idx="68067">
                  <c:v>1</c:v>
                </c:pt>
                <c:pt idx="68068">
                  <c:v>1</c:v>
                </c:pt>
                <c:pt idx="68069">
                  <c:v>1</c:v>
                </c:pt>
                <c:pt idx="68070">
                  <c:v>1</c:v>
                </c:pt>
                <c:pt idx="68071">
                  <c:v>1</c:v>
                </c:pt>
                <c:pt idx="68072">
                  <c:v>1</c:v>
                </c:pt>
                <c:pt idx="68073">
                  <c:v>1</c:v>
                </c:pt>
                <c:pt idx="68074">
                  <c:v>1</c:v>
                </c:pt>
                <c:pt idx="68075">
                  <c:v>1</c:v>
                </c:pt>
                <c:pt idx="68076">
                  <c:v>1</c:v>
                </c:pt>
                <c:pt idx="68077">
                  <c:v>1</c:v>
                </c:pt>
                <c:pt idx="68078">
                  <c:v>1</c:v>
                </c:pt>
                <c:pt idx="68079">
                  <c:v>1</c:v>
                </c:pt>
                <c:pt idx="68080">
                  <c:v>1</c:v>
                </c:pt>
                <c:pt idx="68081">
                  <c:v>1</c:v>
                </c:pt>
                <c:pt idx="68082">
                  <c:v>1</c:v>
                </c:pt>
                <c:pt idx="68083">
                  <c:v>1</c:v>
                </c:pt>
                <c:pt idx="68084">
                  <c:v>1</c:v>
                </c:pt>
                <c:pt idx="68085">
                  <c:v>1</c:v>
                </c:pt>
                <c:pt idx="68086">
                  <c:v>1</c:v>
                </c:pt>
                <c:pt idx="68087">
                  <c:v>1</c:v>
                </c:pt>
                <c:pt idx="68088">
                  <c:v>1</c:v>
                </c:pt>
                <c:pt idx="68089">
                  <c:v>1</c:v>
                </c:pt>
                <c:pt idx="68090">
                  <c:v>1</c:v>
                </c:pt>
                <c:pt idx="68091">
                  <c:v>1</c:v>
                </c:pt>
                <c:pt idx="68092">
                  <c:v>1</c:v>
                </c:pt>
                <c:pt idx="68093">
                  <c:v>0.85714285700000004</c:v>
                </c:pt>
                <c:pt idx="68094">
                  <c:v>1</c:v>
                </c:pt>
                <c:pt idx="68095">
                  <c:v>1</c:v>
                </c:pt>
                <c:pt idx="68096">
                  <c:v>1</c:v>
                </c:pt>
                <c:pt idx="68097">
                  <c:v>1</c:v>
                </c:pt>
                <c:pt idx="68098">
                  <c:v>1</c:v>
                </c:pt>
                <c:pt idx="68099">
                  <c:v>1</c:v>
                </c:pt>
                <c:pt idx="68100">
                  <c:v>1</c:v>
                </c:pt>
                <c:pt idx="68101">
                  <c:v>1</c:v>
                </c:pt>
                <c:pt idx="68102">
                  <c:v>1</c:v>
                </c:pt>
                <c:pt idx="68103">
                  <c:v>1</c:v>
                </c:pt>
                <c:pt idx="68104">
                  <c:v>1</c:v>
                </c:pt>
                <c:pt idx="68105">
                  <c:v>1</c:v>
                </c:pt>
                <c:pt idx="68106">
                  <c:v>1</c:v>
                </c:pt>
                <c:pt idx="68107">
                  <c:v>0.85714285700000004</c:v>
                </c:pt>
                <c:pt idx="68108">
                  <c:v>1</c:v>
                </c:pt>
                <c:pt idx="68109">
                  <c:v>1</c:v>
                </c:pt>
                <c:pt idx="68110">
                  <c:v>1</c:v>
                </c:pt>
                <c:pt idx="68111">
                  <c:v>1</c:v>
                </c:pt>
                <c:pt idx="68112">
                  <c:v>1</c:v>
                </c:pt>
                <c:pt idx="68113">
                  <c:v>1</c:v>
                </c:pt>
                <c:pt idx="68114">
                  <c:v>1</c:v>
                </c:pt>
                <c:pt idx="68115">
                  <c:v>1</c:v>
                </c:pt>
                <c:pt idx="68116">
                  <c:v>1</c:v>
                </c:pt>
                <c:pt idx="68117">
                  <c:v>1</c:v>
                </c:pt>
                <c:pt idx="68118">
                  <c:v>1</c:v>
                </c:pt>
                <c:pt idx="68119">
                  <c:v>1</c:v>
                </c:pt>
                <c:pt idx="68120">
                  <c:v>1</c:v>
                </c:pt>
                <c:pt idx="68121">
                  <c:v>1</c:v>
                </c:pt>
                <c:pt idx="68122">
                  <c:v>1</c:v>
                </c:pt>
                <c:pt idx="68123">
                  <c:v>1</c:v>
                </c:pt>
                <c:pt idx="68124">
                  <c:v>1</c:v>
                </c:pt>
                <c:pt idx="68125">
                  <c:v>1</c:v>
                </c:pt>
                <c:pt idx="68126">
                  <c:v>1</c:v>
                </c:pt>
                <c:pt idx="68127">
                  <c:v>1</c:v>
                </c:pt>
                <c:pt idx="68128">
                  <c:v>1</c:v>
                </c:pt>
                <c:pt idx="68129">
                  <c:v>1</c:v>
                </c:pt>
                <c:pt idx="68130">
                  <c:v>1</c:v>
                </c:pt>
                <c:pt idx="68131">
                  <c:v>1</c:v>
                </c:pt>
                <c:pt idx="68132">
                  <c:v>1</c:v>
                </c:pt>
                <c:pt idx="68133">
                  <c:v>1</c:v>
                </c:pt>
                <c:pt idx="68134">
                  <c:v>1</c:v>
                </c:pt>
                <c:pt idx="68135">
                  <c:v>1</c:v>
                </c:pt>
                <c:pt idx="68136">
                  <c:v>1</c:v>
                </c:pt>
                <c:pt idx="68137">
                  <c:v>1</c:v>
                </c:pt>
                <c:pt idx="68138">
                  <c:v>1</c:v>
                </c:pt>
                <c:pt idx="68139">
                  <c:v>1</c:v>
                </c:pt>
                <c:pt idx="68140">
                  <c:v>1</c:v>
                </c:pt>
                <c:pt idx="68141">
                  <c:v>1</c:v>
                </c:pt>
                <c:pt idx="68142">
                  <c:v>1</c:v>
                </c:pt>
                <c:pt idx="68143">
                  <c:v>1</c:v>
                </c:pt>
                <c:pt idx="68144">
                  <c:v>1</c:v>
                </c:pt>
                <c:pt idx="68145">
                  <c:v>1</c:v>
                </c:pt>
                <c:pt idx="68146">
                  <c:v>1</c:v>
                </c:pt>
                <c:pt idx="68147">
                  <c:v>1</c:v>
                </c:pt>
                <c:pt idx="68148">
                  <c:v>1</c:v>
                </c:pt>
                <c:pt idx="68149">
                  <c:v>1</c:v>
                </c:pt>
                <c:pt idx="68150">
                  <c:v>1</c:v>
                </c:pt>
                <c:pt idx="68151">
                  <c:v>1</c:v>
                </c:pt>
                <c:pt idx="68152">
                  <c:v>1</c:v>
                </c:pt>
                <c:pt idx="68153">
                  <c:v>1</c:v>
                </c:pt>
                <c:pt idx="68154">
                  <c:v>1</c:v>
                </c:pt>
                <c:pt idx="68155">
                  <c:v>1</c:v>
                </c:pt>
                <c:pt idx="68156">
                  <c:v>1</c:v>
                </c:pt>
                <c:pt idx="68157">
                  <c:v>1</c:v>
                </c:pt>
                <c:pt idx="68158">
                  <c:v>1</c:v>
                </c:pt>
                <c:pt idx="68159">
                  <c:v>1</c:v>
                </c:pt>
                <c:pt idx="68160">
                  <c:v>1</c:v>
                </c:pt>
                <c:pt idx="68161">
                  <c:v>1</c:v>
                </c:pt>
                <c:pt idx="68162">
                  <c:v>1</c:v>
                </c:pt>
                <c:pt idx="68163">
                  <c:v>1</c:v>
                </c:pt>
                <c:pt idx="68164">
                  <c:v>1</c:v>
                </c:pt>
                <c:pt idx="68165">
                  <c:v>1</c:v>
                </c:pt>
                <c:pt idx="68166">
                  <c:v>1</c:v>
                </c:pt>
                <c:pt idx="68167">
                  <c:v>1</c:v>
                </c:pt>
                <c:pt idx="68168">
                  <c:v>1</c:v>
                </c:pt>
                <c:pt idx="68169">
                  <c:v>1</c:v>
                </c:pt>
                <c:pt idx="68170">
                  <c:v>1</c:v>
                </c:pt>
                <c:pt idx="68171">
                  <c:v>1</c:v>
                </c:pt>
                <c:pt idx="68172">
                  <c:v>1</c:v>
                </c:pt>
                <c:pt idx="68173">
                  <c:v>1</c:v>
                </c:pt>
                <c:pt idx="68174">
                  <c:v>1</c:v>
                </c:pt>
                <c:pt idx="68175">
                  <c:v>1</c:v>
                </c:pt>
                <c:pt idx="68176">
                  <c:v>1</c:v>
                </c:pt>
                <c:pt idx="68177">
                  <c:v>1</c:v>
                </c:pt>
                <c:pt idx="68178">
                  <c:v>1</c:v>
                </c:pt>
                <c:pt idx="68179">
                  <c:v>1</c:v>
                </c:pt>
                <c:pt idx="68180">
                  <c:v>1</c:v>
                </c:pt>
                <c:pt idx="68181">
                  <c:v>1</c:v>
                </c:pt>
                <c:pt idx="68182">
                  <c:v>1</c:v>
                </c:pt>
                <c:pt idx="68183">
                  <c:v>1</c:v>
                </c:pt>
                <c:pt idx="68184">
                  <c:v>1</c:v>
                </c:pt>
                <c:pt idx="68185">
                  <c:v>1</c:v>
                </c:pt>
                <c:pt idx="68186">
                  <c:v>1</c:v>
                </c:pt>
                <c:pt idx="68187">
                  <c:v>1</c:v>
                </c:pt>
                <c:pt idx="68188">
                  <c:v>1</c:v>
                </c:pt>
                <c:pt idx="68189">
                  <c:v>1</c:v>
                </c:pt>
                <c:pt idx="68190">
                  <c:v>1</c:v>
                </c:pt>
                <c:pt idx="68191">
                  <c:v>1</c:v>
                </c:pt>
                <c:pt idx="68192">
                  <c:v>1</c:v>
                </c:pt>
                <c:pt idx="68193">
                  <c:v>1</c:v>
                </c:pt>
                <c:pt idx="68194">
                  <c:v>1</c:v>
                </c:pt>
                <c:pt idx="68195">
                  <c:v>1</c:v>
                </c:pt>
                <c:pt idx="68196">
                  <c:v>1</c:v>
                </c:pt>
                <c:pt idx="68197">
                  <c:v>1</c:v>
                </c:pt>
                <c:pt idx="68198">
                  <c:v>1</c:v>
                </c:pt>
                <c:pt idx="68199">
                  <c:v>1</c:v>
                </c:pt>
                <c:pt idx="68200">
                  <c:v>1</c:v>
                </c:pt>
                <c:pt idx="68201">
                  <c:v>1</c:v>
                </c:pt>
                <c:pt idx="68202">
                  <c:v>1</c:v>
                </c:pt>
                <c:pt idx="68203">
                  <c:v>1</c:v>
                </c:pt>
                <c:pt idx="68204">
                  <c:v>1</c:v>
                </c:pt>
                <c:pt idx="68205">
                  <c:v>1</c:v>
                </c:pt>
                <c:pt idx="68206">
                  <c:v>1</c:v>
                </c:pt>
                <c:pt idx="68207">
                  <c:v>1</c:v>
                </c:pt>
                <c:pt idx="68208">
                  <c:v>1</c:v>
                </c:pt>
                <c:pt idx="68209">
                  <c:v>1</c:v>
                </c:pt>
                <c:pt idx="68210">
                  <c:v>1</c:v>
                </c:pt>
                <c:pt idx="68211">
                  <c:v>1</c:v>
                </c:pt>
                <c:pt idx="68212">
                  <c:v>1</c:v>
                </c:pt>
                <c:pt idx="68213">
                  <c:v>1</c:v>
                </c:pt>
                <c:pt idx="68214">
                  <c:v>1</c:v>
                </c:pt>
                <c:pt idx="68215">
                  <c:v>1</c:v>
                </c:pt>
                <c:pt idx="68216">
                  <c:v>1</c:v>
                </c:pt>
                <c:pt idx="68217">
                  <c:v>1</c:v>
                </c:pt>
                <c:pt idx="68218">
                  <c:v>1</c:v>
                </c:pt>
                <c:pt idx="68219">
                  <c:v>1</c:v>
                </c:pt>
                <c:pt idx="68220">
                  <c:v>1</c:v>
                </c:pt>
                <c:pt idx="68221">
                  <c:v>1</c:v>
                </c:pt>
                <c:pt idx="68222">
                  <c:v>1</c:v>
                </c:pt>
                <c:pt idx="68223">
                  <c:v>1</c:v>
                </c:pt>
                <c:pt idx="68224">
                  <c:v>1</c:v>
                </c:pt>
                <c:pt idx="68225">
                  <c:v>1</c:v>
                </c:pt>
                <c:pt idx="68226">
                  <c:v>1</c:v>
                </c:pt>
                <c:pt idx="68227">
                  <c:v>1</c:v>
                </c:pt>
                <c:pt idx="68228">
                  <c:v>1</c:v>
                </c:pt>
                <c:pt idx="68229">
                  <c:v>1</c:v>
                </c:pt>
                <c:pt idx="68230">
                  <c:v>1</c:v>
                </c:pt>
                <c:pt idx="68231">
                  <c:v>1</c:v>
                </c:pt>
                <c:pt idx="68232">
                  <c:v>1</c:v>
                </c:pt>
                <c:pt idx="68233">
                  <c:v>1</c:v>
                </c:pt>
                <c:pt idx="68234">
                  <c:v>1</c:v>
                </c:pt>
                <c:pt idx="68235">
                  <c:v>1</c:v>
                </c:pt>
                <c:pt idx="68236">
                  <c:v>1</c:v>
                </c:pt>
                <c:pt idx="68237">
                  <c:v>1</c:v>
                </c:pt>
                <c:pt idx="68238">
                  <c:v>1</c:v>
                </c:pt>
                <c:pt idx="68239">
                  <c:v>1</c:v>
                </c:pt>
                <c:pt idx="68240">
                  <c:v>1</c:v>
                </c:pt>
                <c:pt idx="68241">
                  <c:v>1</c:v>
                </c:pt>
                <c:pt idx="68242">
                  <c:v>1</c:v>
                </c:pt>
                <c:pt idx="68243">
                  <c:v>1</c:v>
                </c:pt>
                <c:pt idx="68244">
                  <c:v>1</c:v>
                </c:pt>
                <c:pt idx="68245">
                  <c:v>1</c:v>
                </c:pt>
                <c:pt idx="68246">
                  <c:v>1</c:v>
                </c:pt>
                <c:pt idx="68247">
                  <c:v>1</c:v>
                </c:pt>
                <c:pt idx="68248">
                  <c:v>1</c:v>
                </c:pt>
                <c:pt idx="68249">
                  <c:v>1</c:v>
                </c:pt>
                <c:pt idx="68250">
                  <c:v>1</c:v>
                </c:pt>
                <c:pt idx="68251">
                  <c:v>1</c:v>
                </c:pt>
                <c:pt idx="68252">
                  <c:v>1</c:v>
                </c:pt>
                <c:pt idx="68253">
                  <c:v>1</c:v>
                </c:pt>
                <c:pt idx="68254">
                  <c:v>1</c:v>
                </c:pt>
                <c:pt idx="68255">
                  <c:v>1</c:v>
                </c:pt>
                <c:pt idx="68256">
                  <c:v>1</c:v>
                </c:pt>
                <c:pt idx="68257">
                  <c:v>1</c:v>
                </c:pt>
                <c:pt idx="68258">
                  <c:v>1</c:v>
                </c:pt>
                <c:pt idx="68259">
                  <c:v>1</c:v>
                </c:pt>
                <c:pt idx="68260">
                  <c:v>1</c:v>
                </c:pt>
                <c:pt idx="68261">
                  <c:v>1</c:v>
                </c:pt>
                <c:pt idx="68262">
                  <c:v>1</c:v>
                </c:pt>
                <c:pt idx="68263">
                  <c:v>1</c:v>
                </c:pt>
                <c:pt idx="68264">
                  <c:v>1</c:v>
                </c:pt>
                <c:pt idx="68265">
                  <c:v>1</c:v>
                </c:pt>
                <c:pt idx="68266">
                  <c:v>1</c:v>
                </c:pt>
                <c:pt idx="68267">
                  <c:v>1</c:v>
                </c:pt>
                <c:pt idx="68268">
                  <c:v>1</c:v>
                </c:pt>
                <c:pt idx="68269">
                  <c:v>1</c:v>
                </c:pt>
                <c:pt idx="68270">
                  <c:v>1</c:v>
                </c:pt>
                <c:pt idx="68271">
                  <c:v>1</c:v>
                </c:pt>
                <c:pt idx="68272">
                  <c:v>1</c:v>
                </c:pt>
                <c:pt idx="68273">
                  <c:v>1</c:v>
                </c:pt>
                <c:pt idx="68274">
                  <c:v>1</c:v>
                </c:pt>
                <c:pt idx="68275">
                  <c:v>1</c:v>
                </c:pt>
                <c:pt idx="68276">
                  <c:v>1</c:v>
                </c:pt>
                <c:pt idx="68277">
                  <c:v>1</c:v>
                </c:pt>
                <c:pt idx="68278">
                  <c:v>1</c:v>
                </c:pt>
                <c:pt idx="68279">
                  <c:v>1</c:v>
                </c:pt>
                <c:pt idx="68280">
                  <c:v>1</c:v>
                </c:pt>
                <c:pt idx="68281">
                  <c:v>1</c:v>
                </c:pt>
                <c:pt idx="68282">
                  <c:v>1</c:v>
                </c:pt>
                <c:pt idx="68283">
                  <c:v>1</c:v>
                </c:pt>
                <c:pt idx="68284">
                  <c:v>1</c:v>
                </c:pt>
                <c:pt idx="68285">
                  <c:v>1</c:v>
                </c:pt>
                <c:pt idx="68286">
                  <c:v>1</c:v>
                </c:pt>
                <c:pt idx="68287">
                  <c:v>1</c:v>
                </c:pt>
                <c:pt idx="68288">
                  <c:v>1</c:v>
                </c:pt>
                <c:pt idx="68289">
                  <c:v>1</c:v>
                </c:pt>
                <c:pt idx="68290">
                  <c:v>1</c:v>
                </c:pt>
                <c:pt idx="68291">
                  <c:v>1</c:v>
                </c:pt>
                <c:pt idx="68292">
                  <c:v>1</c:v>
                </c:pt>
                <c:pt idx="68293">
                  <c:v>1</c:v>
                </c:pt>
                <c:pt idx="68294">
                  <c:v>1</c:v>
                </c:pt>
                <c:pt idx="68295">
                  <c:v>1</c:v>
                </c:pt>
                <c:pt idx="68296">
                  <c:v>1</c:v>
                </c:pt>
                <c:pt idx="68297">
                  <c:v>1</c:v>
                </c:pt>
                <c:pt idx="68298">
                  <c:v>1</c:v>
                </c:pt>
                <c:pt idx="68299">
                  <c:v>1</c:v>
                </c:pt>
                <c:pt idx="68300">
                  <c:v>1</c:v>
                </c:pt>
                <c:pt idx="68301">
                  <c:v>1</c:v>
                </c:pt>
                <c:pt idx="68302">
                  <c:v>1</c:v>
                </c:pt>
                <c:pt idx="68303">
                  <c:v>1</c:v>
                </c:pt>
                <c:pt idx="68304">
                  <c:v>1</c:v>
                </c:pt>
                <c:pt idx="68305">
                  <c:v>1</c:v>
                </c:pt>
                <c:pt idx="68306">
                  <c:v>1</c:v>
                </c:pt>
                <c:pt idx="68307">
                  <c:v>1</c:v>
                </c:pt>
                <c:pt idx="68308">
                  <c:v>1</c:v>
                </c:pt>
                <c:pt idx="68309">
                  <c:v>1</c:v>
                </c:pt>
                <c:pt idx="68310">
                  <c:v>1</c:v>
                </c:pt>
                <c:pt idx="68311">
                  <c:v>1</c:v>
                </c:pt>
                <c:pt idx="68312">
                  <c:v>1</c:v>
                </c:pt>
                <c:pt idx="68313">
                  <c:v>1</c:v>
                </c:pt>
                <c:pt idx="68314">
                  <c:v>1</c:v>
                </c:pt>
                <c:pt idx="68315">
                  <c:v>1</c:v>
                </c:pt>
                <c:pt idx="68316">
                  <c:v>1</c:v>
                </c:pt>
                <c:pt idx="68317">
                  <c:v>1</c:v>
                </c:pt>
                <c:pt idx="68318">
                  <c:v>1</c:v>
                </c:pt>
                <c:pt idx="68319">
                  <c:v>1</c:v>
                </c:pt>
                <c:pt idx="68320">
                  <c:v>1</c:v>
                </c:pt>
                <c:pt idx="68321">
                  <c:v>1</c:v>
                </c:pt>
                <c:pt idx="68322">
                  <c:v>1</c:v>
                </c:pt>
                <c:pt idx="68323">
                  <c:v>1</c:v>
                </c:pt>
                <c:pt idx="68324">
                  <c:v>1</c:v>
                </c:pt>
                <c:pt idx="68325">
                  <c:v>1</c:v>
                </c:pt>
                <c:pt idx="68326">
                  <c:v>1</c:v>
                </c:pt>
                <c:pt idx="68327">
                  <c:v>1</c:v>
                </c:pt>
                <c:pt idx="68328">
                  <c:v>1</c:v>
                </c:pt>
                <c:pt idx="68329">
                  <c:v>1</c:v>
                </c:pt>
                <c:pt idx="68330">
                  <c:v>1</c:v>
                </c:pt>
                <c:pt idx="68331">
                  <c:v>1</c:v>
                </c:pt>
                <c:pt idx="68332">
                  <c:v>1</c:v>
                </c:pt>
                <c:pt idx="68333">
                  <c:v>1</c:v>
                </c:pt>
                <c:pt idx="68334">
                  <c:v>1</c:v>
                </c:pt>
                <c:pt idx="68335">
                  <c:v>1</c:v>
                </c:pt>
                <c:pt idx="68336">
                  <c:v>1</c:v>
                </c:pt>
                <c:pt idx="68337">
                  <c:v>1</c:v>
                </c:pt>
                <c:pt idx="68338">
                  <c:v>1</c:v>
                </c:pt>
                <c:pt idx="68339">
                  <c:v>1</c:v>
                </c:pt>
                <c:pt idx="68340">
                  <c:v>1</c:v>
                </c:pt>
                <c:pt idx="68341">
                  <c:v>1</c:v>
                </c:pt>
                <c:pt idx="68342">
                  <c:v>1</c:v>
                </c:pt>
                <c:pt idx="68343">
                  <c:v>1</c:v>
                </c:pt>
                <c:pt idx="68344">
                  <c:v>1</c:v>
                </c:pt>
                <c:pt idx="68345">
                  <c:v>1</c:v>
                </c:pt>
                <c:pt idx="68346">
                  <c:v>1</c:v>
                </c:pt>
                <c:pt idx="68347">
                  <c:v>1</c:v>
                </c:pt>
                <c:pt idx="68348">
                  <c:v>1</c:v>
                </c:pt>
                <c:pt idx="68349">
                  <c:v>1</c:v>
                </c:pt>
                <c:pt idx="68350">
                  <c:v>1</c:v>
                </c:pt>
                <c:pt idx="68351">
                  <c:v>1</c:v>
                </c:pt>
                <c:pt idx="68352">
                  <c:v>1</c:v>
                </c:pt>
                <c:pt idx="68353">
                  <c:v>1</c:v>
                </c:pt>
                <c:pt idx="68354">
                  <c:v>1</c:v>
                </c:pt>
                <c:pt idx="68355">
                  <c:v>1</c:v>
                </c:pt>
                <c:pt idx="68356">
                  <c:v>1</c:v>
                </c:pt>
                <c:pt idx="68357">
                  <c:v>1</c:v>
                </c:pt>
                <c:pt idx="68358">
                  <c:v>1</c:v>
                </c:pt>
                <c:pt idx="68359">
                  <c:v>1</c:v>
                </c:pt>
                <c:pt idx="68360">
                  <c:v>1</c:v>
                </c:pt>
                <c:pt idx="68361">
                  <c:v>1</c:v>
                </c:pt>
                <c:pt idx="68362">
                  <c:v>1</c:v>
                </c:pt>
                <c:pt idx="68363">
                  <c:v>1</c:v>
                </c:pt>
                <c:pt idx="68364">
                  <c:v>1</c:v>
                </c:pt>
                <c:pt idx="68365">
                  <c:v>1</c:v>
                </c:pt>
                <c:pt idx="68366">
                  <c:v>1</c:v>
                </c:pt>
                <c:pt idx="68367">
                  <c:v>1</c:v>
                </c:pt>
                <c:pt idx="68368">
                  <c:v>1</c:v>
                </c:pt>
                <c:pt idx="68369">
                  <c:v>1</c:v>
                </c:pt>
                <c:pt idx="68370">
                  <c:v>1</c:v>
                </c:pt>
                <c:pt idx="68371">
                  <c:v>1</c:v>
                </c:pt>
                <c:pt idx="68372">
                  <c:v>1</c:v>
                </c:pt>
                <c:pt idx="68373">
                  <c:v>1</c:v>
                </c:pt>
                <c:pt idx="68374">
                  <c:v>1</c:v>
                </c:pt>
                <c:pt idx="68375">
                  <c:v>1</c:v>
                </c:pt>
                <c:pt idx="68376">
                  <c:v>1</c:v>
                </c:pt>
                <c:pt idx="68377">
                  <c:v>1</c:v>
                </c:pt>
                <c:pt idx="68378">
                  <c:v>1</c:v>
                </c:pt>
                <c:pt idx="68379">
                  <c:v>1</c:v>
                </c:pt>
                <c:pt idx="68380">
                  <c:v>1</c:v>
                </c:pt>
                <c:pt idx="68381">
                  <c:v>1</c:v>
                </c:pt>
                <c:pt idx="68382">
                  <c:v>1</c:v>
                </c:pt>
                <c:pt idx="68383">
                  <c:v>1</c:v>
                </c:pt>
                <c:pt idx="68384">
                  <c:v>1</c:v>
                </c:pt>
                <c:pt idx="68385">
                  <c:v>1</c:v>
                </c:pt>
                <c:pt idx="68386">
                  <c:v>1</c:v>
                </c:pt>
                <c:pt idx="68387">
                  <c:v>1</c:v>
                </c:pt>
                <c:pt idx="68388">
                  <c:v>1</c:v>
                </c:pt>
                <c:pt idx="68389">
                  <c:v>1</c:v>
                </c:pt>
                <c:pt idx="68390">
                  <c:v>1</c:v>
                </c:pt>
                <c:pt idx="68391">
                  <c:v>1</c:v>
                </c:pt>
                <c:pt idx="68392">
                  <c:v>1</c:v>
                </c:pt>
                <c:pt idx="68393">
                  <c:v>1</c:v>
                </c:pt>
                <c:pt idx="68394">
                  <c:v>1</c:v>
                </c:pt>
                <c:pt idx="68395">
                  <c:v>1</c:v>
                </c:pt>
                <c:pt idx="68396">
                  <c:v>1</c:v>
                </c:pt>
                <c:pt idx="68397">
                  <c:v>1</c:v>
                </c:pt>
                <c:pt idx="68398">
                  <c:v>1</c:v>
                </c:pt>
                <c:pt idx="68399">
                  <c:v>1</c:v>
                </c:pt>
                <c:pt idx="68400">
                  <c:v>1</c:v>
                </c:pt>
                <c:pt idx="68401">
                  <c:v>1</c:v>
                </c:pt>
                <c:pt idx="68402">
                  <c:v>1</c:v>
                </c:pt>
                <c:pt idx="68403">
                  <c:v>1</c:v>
                </c:pt>
                <c:pt idx="68404">
                  <c:v>1</c:v>
                </c:pt>
                <c:pt idx="68405">
                  <c:v>1</c:v>
                </c:pt>
                <c:pt idx="68406">
                  <c:v>1</c:v>
                </c:pt>
                <c:pt idx="68407">
                  <c:v>1</c:v>
                </c:pt>
                <c:pt idx="68408">
                  <c:v>1</c:v>
                </c:pt>
                <c:pt idx="68409">
                  <c:v>1</c:v>
                </c:pt>
                <c:pt idx="68410">
                  <c:v>1</c:v>
                </c:pt>
                <c:pt idx="68411">
                  <c:v>1</c:v>
                </c:pt>
                <c:pt idx="68412">
                  <c:v>1</c:v>
                </c:pt>
                <c:pt idx="68413">
                  <c:v>1</c:v>
                </c:pt>
                <c:pt idx="68414">
                  <c:v>1</c:v>
                </c:pt>
                <c:pt idx="68415">
                  <c:v>1</c:v>
                </c:pt>
                <c:pt idx="68416">
                  <c:v>1</c:v>
                </c:pt>
                <c:pt idx="68417">
                  <c:v>1</c:v>
                </c:pt>
                <c:pt idx="68418">
                  <c:v>1</c:v>
                </c:pt>
                <c:pt idx="68419">
                  <c:v>1</c:v>
                </c:pt>
                <c:pt idx="68420">
                  <c:v>1</c:v>
                </c:pt>
                <c:pt idx="68421">
                  <c:v>1</c:v>
                </c:pt>
                <c:pt idx="68422">
                  <c:v>1</c:v>
                </c:pt>
                <c:pt idx="68423">
                  <c:v>1</c:v>
                </c:pt>
                <c:pt idx="68424">
                  <c:v>1</c:v>
                </c:pt>
                <c:pt idx="68425">
                  <c:v>1</c:v>
                </c:pt>
                <c:pt idx="68426">
                  <c:v>1</c:v>
                </c:pt>
                <c:pt idx="68427">
                  <c:v>1</c:v>
                </c:pt>
                <c:pt idx="68428">
                  <c:v>1</c:v>
                </c:pt>
                <c:pt idx="68429">
                  <c:v>1</c:v>
                </c:pt>
                <c:pt idx="68430">
                  <c:v>1</c:v>
                </c:pt>
                <c:pt idx="68431">
                  <c:v>1</c:v>
                </c:pt>
                <c:pt idx="68432">
                  <c:v>1</c:v>
                </c:pt>
                <c:pt idx="68433">
                  <c:v>1</c:v>
                </c:pt>
                <c:pt idx="68434">
                  <c:v>1</c:v>
                </c:pt>
                <c:pt idx="68435">
                  <c:v>1</c:v>
                </c:pt>
                <c:pt idx="68436">
                  <c:v>1</c:v>
                </c:pt>
                <c:pt idx="68437">
                  <c:v>1</c:v>
                </c:pt>
                <c:pt idx="68438">
                  <c:v>1</c:v>
                </c:pt>
                <c:pt idx="68439">
                  <c:v>1</c:v>
                </c:pt>
                <c:pt idx="68440">
                  <c:v>1</c:v>
                </c:pt>
                <c:pt idx="68441">
                  <c:v>1</c:v>
                </c:pt>
                <c:pt idx="68442">
                  <c:v>1</c:v>
                </c:pt>
                <c:pt idx="68443">
                  <c:v>1</c:v>
                </c:pt>
                <c:pt idx="68444">
                  <c:v>1</c:v>
                </c:pt>
                <c:pt idx="68445">
                  <c:v>1</c:v>
                </c:pt>
                <c:pt idx="68446">
                  <c:v>1</c:v>
                </c:pt>
                <c:pt idx="68447">
                  <c:v>1</c:v>
                </c:pt>
                <c:pt idx="68448">
                  <c:v>1</c:v>
                </c:pt>
                <c:pt idx="68449">
                  <c:v>1</c:v>
                </c:pt>
                <c:pt idx="68450">
                  <c:v>1</c:v>
                </c:pt>
                <c:pt idx="68451">
                  <c:v>1</c:v>
                </c:pt>
                <c:pt idx="68452">
                  <c:v>1</c:v>
                </c:pt>
                <c:pt idx="68453">
                  <c:v>1</c:v>
                </c:pt>
                <c:pt idx="68454">
                  <c:v>1</c:v>
                </c:pt>
                <c:pt idx="68455">
                  <c:v>1</c:v>
                </c:pt>
                <c:pt idx="68456">
                  <c:v>1</c:v>
                </c:pt>
                <c:pt idx="68457">
                  <c:v>1</c:v>
                </c:pt>
                <c:pt idx="68458">
                  <c:v>1</c:v>
                </c:pt>
                <c:pt idx="68459">
                  <c:v>1</c:v>
                </c:pt>
                <c:pt idx="68460">
                  <c:v>1</c:v>
                </c:pt>
                <c:pt idx="68461">
                  <c:v>1</c:v>
                </c:pt>
                <c:pt idx="68462">
                  <c:v>1</c:v>
                </c:pt>
                <c:pt idx="68463">
                  <c:v>1</c:v>
                </c:pt>
                <c:pt idx="68464">
                  <c:v>1</c:v>
                </c:pt>
                <c:pt idx="68465">
                  <c:v>1</c:v>
                </c:pt>
                <c:pt idx="68466">
                  <c:v>1</c:v>
                </c:pt>
                <c:pt idx="68467">
                  <c:v>1</c:v>
                </c:pt>
                <c:pt idx="68468">
                  <c:v>1</c:v>
                </c:pt>
                <c:pt idx="68469">
                  <c:v>1</c:v>
                </c:pt>
                <c:pt idx="68470">
                  <c:v>1</c:v>
                </c:pt>
                <c:pt idx="68471">
                  <c:v>1</c:v>
                </c:pt>
                <c:pt idx="68472">
                  <c:v>1</c:v>
                </c:pt>
                <c:pt idx="68473">
                  <c:v>1</c:v>
                </c:pt>
                <c:pt idx="68474">
                  <c:v>1</c:v>
                </c:pt>
                <c:pt idx="68475">
                  <c:v>1</c:v>
                </c:pt>
                <c:pt idx="68476">
                  <c:v>1</c:v>
                </c:pt>
                <c:pt idx="68477">
                  <c:v>1</c:v>
                </c:pt>
                <c:pt idx="68478">
                  <c:v>1</c:v>
                </c:pt>
                <c:pt idx="68479">
                  <c:v>1</c:v>
                </c:pt>
                <c:pt idx="68480">
                  <c:v>1</c:v>
                </c:pt>
                <c:pt idx="68481">
                  <c:v>1</c:v>
                </c:pt>
                <c:pt idx="68482">
                  <c:v>1</c:v>
                </c:pt>
                <c:pt idx="68483">
                  <c:v>1</c:v>
                </c:pt>
                <c:pt idx="68484">
                  <c:v>1</c:v>
                </c:pt>
                <c:pt idx="68485">
                  <c:v>1</c:v>
                </c:pt>
                <c:pt idx="68486">
                  <c:v>1</c:v>
                </c:pt>
                <c:pt idx="68487">
                  <c:v>1</c:v>
                </c:pt>
                <c:pt idx="68488">
                  <c:v>1</c:v>
                </c:pt>
                <c:pt idx="68489">
                  <c:v>1</c:v>
                </c:pt>
                <c:pt idx="68490">
                  <c:v>1</c:v>
                </c:pt>
                <c:pt idx="68491">
                  <c:v>1</c:v>
                </c:pt>
                <c:pt idx="68492">
                  <c:v>1</c:v>
                </c:pt>
                <c:pt idx="68493">
                  <c:v>1</c:v>
                </c:pt>
                <c:pt idx="68494">
                  <c:v>1</c:v>
                </c:pt>
                <c:pt idx="68495">
                  <c:v>1</c:v>
                </c:pt>
                <c:pt idx="68496">
                  <c:v>1</c:v>
                </c:pt>
                <c:pt idx="68497">
                  <c:v>1</c:v>
                </c:pt>
                <c:pt idx="68498">
                  <c:v>1</c:v>
                </c:pt>
                <c:pt idx="68499">
                  <c:v>1</c:v>
                </c:pt>
                <c:pt idx="68500">
                  <c:v>1</c:v>
                </c:pt>
                <c:pt idx="68501">
                  <c:v>1</c:v>
                </c:pt>
                <c:pt idx="68502">
                  <c:v>1</c:v>
                </c:pt>
                <c:pt idx="68503">
                  <c:v>1</c:v>
                </c:pt>
                <c:pt idx="68504">
                  <c:v>1</c:v>
                </c:pt>
                <c:pt idx="68505">
                  <c:v>1</c:v>
                </c:pt>
                <c:pt idx="68506">
                  <c:v>1</c:v>
                </c:pt>
                <c:pt idx="68507">
                  <c:v>1</c:v>
                </c:pt>
                <c:pt idx="68508">
                  <c:v>1</c:v>
                </c:pt>
                <c:pt idx="68509">
                  <c:v>1</c:v>
                </c:pt>
                <c:pt idx="68510">
                  <c:v>1</c:v>
                </c:pt>
                <c:pt idx="68511">
                  <c:v>1</c:v>
                </c:pt>
                <c:pt idx="68512">
                  <c:v>1</c:v>
                </c:pt>
                <c:pt idx="68513">
                  <c:v>1</c:v>
                </c:pt>
                <c:pt idx="68514">
                  <c:v>1</c:v>
                </c:pt>
                <c:pt idx="68515">
                  <c:v>1</c:v>
                </c:pt>
                <c:pt idx="68516">
                  <c:v>1</c:v>
                </c:pt>
                <c:pt idx="68517">
                  <c:v>1</c:v>
                </c:pt>
                <c:pt idx="68518">
                  <c:v>1</c:v>
                </c:pt>
                <c:pt idx="68519">
                  <c:v>1</c:v>
                </c:pt>
                <c:pt idx="68520">
                  <c:v>1</c:v>
                </c:pt>
                <c:pt idx="68521">
                  <c:v>1</c:v>
                </c:pt>
                <c:pt idx="68522">
                  <c:v>1</c:v>
                </c:pt>
                <c:pt idx="68523">
                  <c:v>1</c:v>
                </c:pt>
                <c:pt idx="68524">
                  <c:v>1</c:v>
                </c:pt>
                <c:pt idx="68525">
                  <c:v>1</c:v>
                </c:pt>
                <c:pt idx="68526">
                  <c:v>1</c:v>
                </c:pt>
                <c:pt idx="68527">
                  <c:v>1</c:v>
                </c:pt>
                <c:pt idx="68528">
                  <c:v>1</c:v>
                </c:pt>
                <c:pt idx="68529">
                  <c:v>1</c:v>
                </c:pt>
                <c:pt idx="68530">
                  <c:v>1</c:v>
                </c:pt>
                <c:pt idx="68531">
                  <c:v>1</c:v>
                </c:pt>
                <c:pt idx="68532">
                  <c:v>1</c:v>
                </c:pt>
                <c:pt idx="68533">
                  <c:v>1</c:v>
                </c:pt>
                <c:pt idx="68534">
                  <c:v>1</c:v>
                </c:pt>
                <c:pt idx="68535">
                  <c:v>1</c:v>
                </c:pt>
                <c:pt idx="68536">
                  <c:v>1</c:v>
                </c:pt>
                <c:pt idx="68537">
                  <c:v>1</c:v>
                </c:pt>
                <c:pt idx="68538">
                  <c:v>1</c:v>
                </c:pt>
                <c:pt idx="68539">
                  <c:v>1</c:v>
                </c:pt>
                <c:pt idx="68540">
                  <c:v>1</c:v>
                </c:pt>
                <c:pt idx="68541">
                  <c:v>1</c:v>
                </c:pt>
                <c:pt idx="68542">
                  <c:v>1</c:v>
                </c:pt>
                <c:pt idx="68543">
                  <c:v>1</c:v>
                </c:pt>
                <c:pt idx="68544">
                  <c:v>1</c:v>
                </c:pt>
                <c:pt idx="68545">
                  <c:v>1</c:v>
                </c:pt>
                <c:pt idx="68546">
                  <c:v>1</c:v>
                </c:pt>
                <c:pt idx="68547">
                  <c:v>1</c:v>
                </c:pt>
                <c:pt idx="68548">
                  <c:v>1</c:v>
                </c:pt>
                <c:pt idx="68549">
                  <c:v>1</c:v>
                </c:pt>
                <c:pt idx="68550">
                  <c:v>1</c:v>
                </c:pt>
                <c:pt idx="68551">
                  <c:v>1</c:v>
                </c:pt>
                <c:pt idx="68552">
                  <c:v>1</c:v>
                </c:pt>
                <c:pt idx="68553">
                  <c:v>1</c:v>
                </c:pt>
                <c:pt idx="68554">
                  <c:v>1</c:v>
                </c:pt>
                <c:pt idx="68555">
                  <c:v>1</c:v>
                </c:pt>
                <c:pt idx="68556">
                  <c:v>1</c:v>
                </c:pt>
                <c:pt idx="68557">
                  <c:v>1</c:v>
                </c:pt>
                <c:pt idx="68558">
                  <c:v>1</c:v>
                </c:pt>
                <c:pt idx="68559">
                  <c:v>1</c:v>
                </c:pt>
                <c:pt idx="68560">
                  <c:v>1</c:v>
                </c:pt>
                <c:pt idx="68561">
                  <c:v>1</c:v>
                </c:pt>
                <c:pt idx="68562">
                  <c:v>1</c:v>
                </c:pt>
                <c:pt idx="68563">
                  <c:v>1</c:v>
                </c:pt>
                <c:pt idx="68564">
                  <c:v>1</c:v>
                </c:pt>
                <c:pt idx="68565">
                  <c:v>1</c:v>
                </c:pt>
                <c:pt idx="68566">
                  <c:v>1</c:v>
                </c:pt>
                <c:pt idx="68567">
                  <c:v>1</c:v>
                </c:pt>
                <c:pt idx="68568">
                  <c:v>1</c:v>
                </c:pt>
                <c:pt idx="68569">
                  <c:v>1</c:v>
                </c:pt>
                <c:pt idx="68570">
                  <c:v>1</c:v>
                </c:pt>
                <c:pt idx="68571">
                  <c:v>1</c:v>
                </c:pt>
                <c:pt idx="68572">
                  <c:v>1</c:v>
                </c:pt>
                <c:pt idx="68573">
                  <c:v>1</c:v>
                </c:pt>
                <c:pt idx="68574">
                  <c:v>1</c:v>
                </c:pt>
                <c:pt idx="68575">
                  <c:v>1</c:v>
                </c:pt>
                <c:pt idx="68576">
                  <c:v>1</c:v>
                </c:pt>
                <c:pt idx="68577">
                  <c:v>1</c:v>
                </c:pt>
                <c:pt idx="68578">
                  <c:v>1</c:v>
                </c:pt>
                <c:pt idx="68579">
                  <c:v>1</c:v>
                </c:pt>
                <c:pt idx="68580">
                  <c:v>1</c:v>
                </c:pt>
                <c:pt idx="68581">
                  <c:v>1</c:v>
                </c:pt>
                <c:pt idx="68582">
                  <c:v>1</c:v>
                </c:pt>
                <c:pt idx="68583">
                  <c:v>1</c:v>
                </c:pt>
                <c:pt idx="68584">
                  <c:v>1</c:v>
                </c:pt>
                <c:pt idx="68585">
                  <c:v>1</c:v>
                </c:pt>
                <c:pt idx="68586">
                  <c:v>1</c:v>
                </c:pt>
                <c:pt idx="68587">
                  <c:v>1</c:v>
                </c:pt>
                <c:pt idx="68588">
                  <c:v>1</c:v>
                </c:pt>
                <c:pt idx="68589">
                  <c:v>1</c:v>
                </c:pt>
                <c:pt idx="68590">
                  <c:v>1</c:v>
                </c:pt>
                <c:pt idx="68591">
                  <c:v>1</c:v>
                </c:pt>
                <c:pt idx="68592">
                  <c:v>1</c:v>
                </c:pt>
                <c:pt idx="68593">
                  <c:v>1</c:v>
                </c:pt>
                <c:pt idx="68594">
                  <c:v>1</c:v>
                </c:pt>
                <c:pt idx="68595">
                  <c:v>1</c:v>
                </c:pt>
                <c:pt idx="68596">
                  <c:v>1</c:v>
                </c:pt>
                <c:pt idx="68597">
                  <c:v>1</c:v>
                </c:pt>
                <c:pt idx="68598">
                  <c:v>1</c:v>
                </c:pt>
                <c:pt idx="68599">
                  <c:v>0.14285714299999999</c:v>
                </c:pt>
                <c:pt idx="68600">
                  <c:v>1</c:v>
                </c:pt>
                <c:pt idx="68601">
                  <c:v>1</c:v>
                </c:pt>
                <c:pt idx="68602">
                  <c:v>1</c:v>
                </c:pt>
                <c:pt idx="68603">
                  <c:v>1</c:v>
                </c:pt>
                <c:pt idx="68604">
                  <c:v>1</c:v>
                </c:pt>
                <c:pt idx="68605">
                  <c:v>1</c:v>
                </c:pt>
                <c:pt idx="68606">
                  <c:v>1</c:v>
                </c:pt>
                <c:pt idx="68607">
                  <c:v>1</c:v>
                </c:pt>
                <c:pt idx="68608">
                  <c:v>1</c:v>
                </c:pt>
                <c:pt idx="68609">
                  <c:v>1</c:v>
                </c:pt>
                <c:pt idx="68610">
                  <c:v>1</c:v>
                </c:pt>
                <c:pt idx="68611">
                  <c:v>1</c:v>
                </c:pt>
                <c:pt idx="68612">
                  <c:v>1</c:v>
                </c:pt>
                <c:pt idx="68613">
                  <c:v>1</c:v>
                </c:pt>
                <c:pt idx="68614">
                  <c:v>1</c:v>
                </c:pt>
                <c:pt idx="68615">
                  <c:v>1</c:v>
                </c:pt>
                <c:pt idx="68616">
                  <c:v>1</c:v>
                </c:pt>
                <c:pt idx="68617">
                  <c:v>1</c:v>
                </c:pt>
                <c:pt idx="68618">
                  <c:v>1</c:v>
                </c:pt>
                <c:pt idx="68619">
                  <c:v>1</c:v>
                </c:pt>
                <c:pt idx="68620">
                  <c:v>1</c:v>
                </c:pt>
                <c:pt idx="68621">
                  <c:v>1</c:v>
                </c:pt>
                <c:pt idx="68622">
                  <c:v>1</c:v>
                </c:pt>
                <c:pt idx="68623">
                  <c:v>1</c:v>
                </c:pt>
                <c:pt idx="68624">
                  <c:v>1</c:v>
                </c:pt>
                <c:pt idx="68625">
                  <c:v>1</c:v>
                </c:pt>
                <c:pt idx="68626">
                  <c:v>1</c:v>
                </c:pt>
                <c:pt idx="68627">
                  <c:v>1</c:v>
                </c:pt>
                <c:pt idx="68628">
                  <c:v>1</c:v>
                </c:pt>
                <c:pt idx="68629">
                  <c:v>1</c:v>
                </c:pt>
                <c:pt idx="68630">
                  <c:v>1</c:v>
                </c:pt>
                <c:pt idx="68631">
                  <c:v>1</c:v>
                </c:pt>
                <c:pt idx="68632">
                  <c:v>1</c:v>
                </c:pt>
                <c:pt idx="68633">
                  <c:v>1</c:v>
                </c:pt>
                <c:pt idx="68634">
                  <c:v>1</c:v>
                </c:pt>
                <c:pt idx="68635">
                  <c:v>1</c:v>
                </c:pt>
                <c:pt idx="68636">
                  <c:v>1</c:v>
                </c:pt>
                <c:pt idx="68637">
                  <c:v>1</c:v>
                </c:pt>
                <c:pt idx="68638">
                  <c:v>1</c:v>
                </c:pt>
                <c:pt idx="68639">
                  <c:v>0.428571429</c:v>
                </c:pt>
                <c:pt idx="68640">
                  <c:v>1</c:v>
                </c:pt>
                <c:pt idx="68641">
                  <c:v>1</c:v>
                </c:pt>
                <c:pt idx="68642">
                  <c:v>1</c:v>
                </c:pt>
                <c:pt idx="68643">
                  <c:v>1</c:v>
                </c:pt>
                <c:pt idx="68644">
                  <c:v>1</c:v>
                </c:pt>
                <c:pt idx="68645">
                  <c:v>1</c:v>
                </c:pt>
                <c:pt idx="68646">
                  <c:v>1</c:v>
                </c:pt>
                <c:pt idx="68647">
                  <c:v>1</c:v>
                </c:pt>
                <c:pt idx="68648">
                  <c:v>1</c:v>
                </c:pt>
                <c:pt idx="68649">
                  <c:v>1</c:v>
                </c:pt>
                <c:pt idx="68650">
                  <c:v>1</c:v>
                </c:pt>
                <c:pt idx="68651">
                  <c:v>1</c:v>
                </c:pt>
                <c:pt idx="68652">
                  <c:v>1</c:v>
                </c:pt>
                <c:pt idx="68653">
                  <c:v>1</c:v>
                </c:pt>
                <c:pt idx="68654">
                  <c:v>1</c:v>
                </c:pt>
                <c:pt idx="68655">
                  <c:v>1</c:v>
                </c:pt>
                <c:pt idx="68656">
                  <c:v>1</c:v>
                </c:pt>
                <c:pt idx="68657">
                  <c:v>1</c:v>
                </c:pt>
                <c:pt idx="68658">
                  <c:v>1</c:v>
                </c:pt>
                <c:pt idx="68659">
                  <c:v>1</c:v>
                </c:pt>
                <c:pt idx="68660">
                  <c:v>1</c:v>
                </c:pt>
                <c:pt idx="68661">
                  <c:v>1</c:v>
                </c:pt>
                <c:pt idx="68662">
                  <c:v>1</c:v>
                </c:pt>
                <c:pt idx="68663">
                  <c:v>1</c:v>
                </c:pt>
                <c:pt idx="68664">
                  <c:v>1</c:v>
                </c:pt>
                <c:pt idx="68665">
                  <c:v>1</c:v>
                </c:pt>
                <c:pt idx="68666">
                  <c:v>1</c:v>
                </c:pt>
                <c:pt idx="68667">
                  <c:v>1</c:v>
                </c:pt>
                <c:pt idx="68668">
                  <c:v>1</c:v>
                </c:pt>
                <c:pt idx="68669">
                  <c:v>1</c:v>
                </c:pt>
                <c:pt idx="68670">
                  <c:v>1</c:v>
                </c:pt>
                <c:pt idx="68671">
                  <c:v>1</c:v>
                </c:pt>
                <c:pt idx="68672">
                  <c:v>1</c:v>
                </c:pt>
                <c:pt idx="68673">
                  <c:v>1</c:v>
                </c:pt>
                <c:pt idx="68674">
                  <c:v>1</c:v>
                </c:pt>
                <c:pt idx="68675">
                  <c:v>1</c:v>
                </c:pt>
                <c:pt idx="68676">
                  <c:v>1</c:v>
                </c:pt>
                <c:pt idx="68677">
                  <c:v>1</c:v>
                </c:pt>
                <c:pt idx="68678">
                  <c:v>1</c:v>
                </c:pt>
                <c:pt idx="68679">
                  <c:v>1</c:v>
                </c:pt>
                <c:pt idx="68680">
                  <c:v>1</c:v>
                </c:pt>
                <c:pt idx="68681">
                  <c:v>1</c:v>
                </c:pt>
                <c:pt idx="68682">
                  <c:v>1</c:v>
                </c:pt>
                <c:pt idx="68683">
                  <c:v>1</c:v>
                </c:pt>
                <c:pt idx="68684">
                  <c:v>0.85714285700000004</c:v>
                </c:pt>
                <c:pt idx="68685">
                  <c:v>1</c:v>
                </c:pt>
                <c:pt idx="68686">
                  <c:v>1</c:v>
                </c:pt>
                <c:pt idx="68687">
                  <c:v>1</c:v>
                </c:pt>
                <c:pt idx="68688">
                  <c:v>1</c:v>
                </c:pt>
                <c:pt idx="68689">
                  <c:v>1</c:v>
                </c:pt>
                <c:pt idx="68690">
                  <c:v>1</c:v>
                </c:pt>
                <c:pt idx="68691">
                  <c:v>1</c:v>
                </c:pt>
                <c:pt idx="68692">
                  <c:v>1</c:v>
                </c:pt>
                <c:pt idx="68693">
                  <c:v>1</c:v>
                </c:pt>
                <c:pt idx="68694">
                  <c:v>1</c:v>
                </c:pt>
                <c:pt idx="68695">
                  <c:v>1</c:v>
                </c:pt>
                <c:pt idx="68696">
                  <c:v>1</c:v>
                </c:pt>
                <c:pt idx="68697">
                  <c:v>1</c:v>
                </c:pt>
                <c:pt idx="68698">
                  <c:v>1</c:v>
                </c:pt>
                <c:pt idx="68699">
                  <c:v>1</c:v>
                </c:pt>
                <c:pt idx="68700">
                  <c:v>1</c:v>
                </c:pt>
                <c:pt idx="68701">
                  <c:v>1</c:v>
                </c:pt>
                <c:pt idx="68702">
                  <c:v>1</c:v>
                </c:pt>
                <c:pt idx="68703">
                  <c:v>1</c:v>
                </c:pt>
                <c:pt idx="68704">
                  <c:v>1</c:v>
                </c:pt>
                <c:pt idx="68705">
                  <c:v>1</c:v>
                </c:pt>
                <c:pt idx="68706">
                  <c:v>1</c:v>
                </c:pt>
                <c:pt idx="68707">
                  <c:v>1</c:v>
                </c:pt>
                <c:pt idx="68708">
                  <c:v>1</c:v>
                </c:pt>
                <c:pt idx="68709">
                  <c:v>1</c:v>
                </c:pt>
                <c:pt idx="68710">
                  <c:v>1</c:v>
                </c:pt>
                <c:pt idx="68711">
                  <c:v>1</c:v>
                </c:pt>
                <c:pt idx="68712">
                  <c:v>1</c:v>
                </c:pt>
                <c:pt idx="68713">
                  <c:v>1</c:v>
                </c:pt>
                <c:pt idx="68714">
                  <c:v>1</c:v>
                </c:pt>
                <c:pt idx="68715">
                  <c:v>1</c:v>
                </c:pt>
                <c:pt idx="68716">
                  <c:v>1</c:v>
                </c:pt>
                <c:pt idx="68717">
                  <c:v>1</c:v>
                </c:pt>
                <c:pt idx="68718">
                  <c:v>1</c:v>
                </c:pt>
                <c:pt idx="68719">
                  <c:v>1</c:v>
                </c:pt>
                <c:pt idx="68720">
                  <c:v>1</c:v>
                </c:pt>
                <c:pt idx="68721">
                  <c:v>1</c:v>
                </c:pt>
                <c:pt idx="68722">
                  <c:v>1</c:v>
                </c:pt>
                <c:pt idx="68723">
                  <c:v>1</c:v>
                </c:pt>
                <c:pt idx="68724">
                  <c:v>1</c:v>
                </c:pt>
                <c:pt idx="68725">
                  <c:v>1</c:v>
                </c:pt>
                <c:pt idx="68726">
                  <c:v>1</c:v>
                </c:pt>
                <c:pt idx="68727">
                  <c:v>1</c:v>
                </c:pt>
                <c:pt idx="68728">
                  <c:v>1</c:v>
                </c:pt>
                <c:pt idx="68729">
                  <c:v>1</c:v>
                </c:pt>
                <c:pt idx="68730">
                  <c:v>1</c:v>
                </c:pt>
                <c:pt idx="68731">
                  <c:v>1</c:v>
                </c:pt>
                <c:pt idx="68732">
                  <c:v>1</c:v>
                </c:pt>
                <c:pt idx="68733">
                  <c:v>1</c:v>
                </c:pt>
                <c:pt idx="68734">
                  <c:v>1</c:v>
                </c:pt>
                <c:pt idx="68735">
                  <c:v>1</c:v>
                </c:pt>
                <c:pt idx="68736">
                  <c:v>1</c:v>
                </c:pt>
                <c:pt idx="68737">
                  <c:v>1</c:v>
                </c:pt>
                <c:pt idx="68738">
                  <c:v>1</c:v>
                </c:pt>
                <c:pt idx="68739">
                  <c:v>1</c:v>
                </c:pt>
                <c:pt idx="68740">
                  <c:v>1</c:v>
                </c:pt>
                <c:pt idx="68741">
                  <c:v>1</c:v>
                </c:pt>
                <c:pt idx="68742">
                  <c:v>1</c:v>
                </c:pt>
                <c:pt idx="68743">
                  <c:v>1</c:v>
                </c:pt>
                <c:pt idx="68744">
                  <c:v>1</c:v>
                </c:pt>
                <c:pt idx="68745">
                  <c:v>1</c:v>
                </c:pt>
                <c:pt idx="68746">
                  <c:v>1</c:v>
                </c:pt>
                <c:pt idx="68747">
                  <c:v>1</c:v>
                </c:pt>
                <c:pt idx="68748">
                  <c:v>1</c:v>
                </c:pt>
                <c:pt idx="68749">
                  <c:v>1</c:v>
                </c:pt>
                <c:pt idx="68750">
                  <c:v>1</c:v>
                </c:pt>
                <c:pt idx="68751">
                  <c:v>1</c:v>
                </c:pt>
                <c:pt idx="68752">
                  <c:v>1</c:v>
                </c:pt>
                <c:pt idx="68753">
                  <c:v>1</c:v>
                </c:pt>
                <c:pt idx="68754">
                  <c:v>1</c:v>
                </c:pt>
                <c:pt idx="68755">
                  <c:v>1</c:v>
                </c:pt>
                <c:pt idx="68756">
                  <c:v>1</c:v>
                </c:pt>
                <c:pt idx="68757">
                  <c:v>0.85714285700000004</c:v>
                </c:pt>
                <c:pt idx="68758">
                  <c:v>1</c:v>
                </c:pt>
                <c:pt idx="68759">
                  <c:v>1</c:v>
                </c:pt>
                <c:pt idx="68760">
                  <c:v>1</c:v>
                </c:pt>
                <c:pt idx="68761">
                  <c:v>1</c:v>
                </c:pt>
                <c:pt idx="68762">
                  <c:v>1</c:v>
                </c:pt>
                <c:pt idx="68763">
                  <c:v>1</c:v>
                </c:pt>
                <c:pt idx="68764">
                  <c:v>1</c:v>
                </c:pt>
                <c:pt idx="68765">
                  <c:v>1</c:v>
                </c:pt>
                <c:pt idx="68766">
                  <c:v>1</c:v>
                </c:pt>
                <c:pt idx="68767">
                  <c:v>1</c:v>
                </c:pt>
                <c:pt idx="68768">
                  <c:v>1</c:v>
                </c:pt>
                <c:pt idx="68769">
                  <c:v>1</c:v>
                </c:pt>
                <c:pt idx="68770">
                  <c:v>1</c:v>
                </c:pt>
                <c:pt idx="68771">
                  <c:v>1</c:v>
                </c:pt>
                <c:pt idx="68772">
                  <c:v>1</c:v>
                </c:pt>
                <c:pt idx="68773">
                  <c:v>1</c:v>
                </c:pt>
                <c:pt idx="68774">
                  <c:v>1</c:v>
                </c:pt>
                <c:pt idx="68775">
                  <c:v>1</c:v>
                </c:pt>
                <c:pt idx="68776">
                  <c:v>1</c:v>
                </c:pt>
                <c:pt idx="68777">
                  <c:v>1</c:v>
                </c:pt>
                <c:pt idx="68778">
                  <c:v>1</c:v>
                </c:pt>
                <c:pt idx="68779">
                  <c:v>1</c:v>
                </c:pt>
                <c:pt idx="68780">
                  <c:v>1</c:v>
                </c:pt>
                <c:pt idx="68781">
                  <c:v>1</c:v>
                </c:pt>
                <c:pt idx="68782">
                  <c:v>1</c:v>
                </c:pt>
                <c:pt idx="68783">
                  <c:v>1</c:v>
                </c:pt>
                <c:pt idx="68784">
                  <c:v>1</c:v>
                </c:pt>
                <c:pt idx="68785">
                  <c:v>1</c:v>
                </c:pt>
                <c:pt idx="68786">
                  <c:v>1</c:v>
                </c:pt>
                <c:pt idx="68787">
                  <c:v>1</c:v>
                </c:pt>
                <c:pt idx="68788">
                  <c:v>1</c:v>
                </c:pt>
                <c:pt idx="68789">
                  <c:v>1</c:v>
                </c:pt>
                <c:pt idx="68790">
                  <c:v>1</c:v>
                </c:pt>
                <c:pt idx="68791">
                  <c:v>1</c:v>
                </c:pt>
                <c:pt idx="68792">
                  <c:v>1</c:v>
                </c:pt>
                <c:pt idx="68793">
                  <c:v>1</c:v>
                </c:pt>
                <c:pt idx="68794">
                  <c:v>1</c:v>
                </c:pt>
                <c:pt idx="68795">
                  <c:v>1</c:v>
                </c:pt>
                <c:pt idx="68796">
                  <c:v>1</c:v>
                </c:pt>
                <c:pt idx="68797">
                  <c:v>1</c:v>
                </c:pt>
                <c:pt idx="68798">
                  <c:v>1</c:v>
                </c:pt>
                <c:pt idx="68799">
                  <c:v>1</c:v>
                </c:pt>
                <c:pt idx="68800">
                  <c:v>1</c:v>
                </c:pt>
                <c:pt idx="68801">
                  <c:v>1</c:v>
                </c:pt>
                <c:pt idx="68802">
                  <c:v>1</c:v>
                </c:pt>
                <c:pt idx="68803">
                  <c:v>1</c:v>
                </c:pt>
                <c:pt idx="68804">
                  <c:v>1</c:v>
                </c:pt>
                <c:pt idx="68805">
                  <c:v>1</c:v>
                </c:pt>
                <c:pt idx="68806">
                  <c:v>1</c:v>
                </c:pt>
                <c:pt idx="68807">
                  <c:v>1</c:v>
                </c:pt>
                <c:pt idx="68808">
                  <c:v>1</c:v>
                </c:pt>
                <c:pt idx="68809">
                  <c:v>1</c:v>
                </c:pt>
                <c:pt idx="68810">
                  <c:v>1</c:v>
                </c:pt>
                <c:pt idx="68811">
                  <c:v>1</c:v>
                </c:pt>
                <c:pt idx="68812">
                  <c:v>1</c:v>
                </c:pt>
                <c:pt idx="68813">
                  <c:v>1</c:v>
                </c:pt>
                <c:pt idx="68814">
                  <c:v>1</c:v>
                </c:pt>
                <c:pt idx="68815">
                  <c:v>1</c:v>
                </c:pt>
                <c:pt idx="68816">
                  <c:v>1</c:v>
                </c:pt>
                <c:pt idx="68817">
                  <c:v>1</c:v>
                </c:pt>
                <c:pt idx="68818">
                  <c:v>1</c:v>
                </c:pt>
                <c:pt idx="68819">
                  <c:v>1</c:v>
                </c:pt>
                <c:pt idx="68820">
                  <c:v>1</c:v>
                </c:pt>
                <c:pt idx="68821">
                  <c:v>1</c:v>
                </c:pt>
                <c:pt idx="68822">
                  <c:v>1</c:v>
                </c:pt>
                <c:pt idx="68823">
                  <c:v>1</c:v>
                </c:pt>
                <c:pt idx="68824">
                  <c:v>1</c:v>
                </c:pt>
                <c:pt idx="68825">
                  <c:v>1</c:v>
                </c:pt>
                <c:pt idx="68826">
                  <c:v>1</c:v>
                </c:pt>
                <c:pt idx="68827">
                  <c:v>1</c:v>
                </c:pt>
                <c:pt idx="68828">
                  <c:v>1</c:v>
                </c:pt>
                <c:pt idx="68829">
                  <c:v>1</c:v>
                </c:pt>
                <c:pt idx="68830">
                  <c:v>1</c:v>
                </c:pt>
                <c:pt idx="68831">
                  <c:v>1</c:v>
                </c:pt>
                <c:pt idx="68832">
                  <c:v>1</c:v>
                </c:pt>
                <c:pt idx="68833">
                  <c:v>1</c:v>
                </c:pt>
                <c:pt idx="68834">
                  <c:v>1</c:v>
                </c:pt>
                <c:pt idx="68835">
                  <c:v>1</c:v>
                </c:pt>
                <c:pt idx="68836">
                  <c:v>1</c:v>
                </c:pt>
                <c:pt idx="68837">
                  <c:v>1</c:v>
                </c:pt>
                <c:pt idx="68838">
                  <c:v>1</c:v>
                </c:pt>
                <c:pt idx="68839">
                  <c:v>1</c:v>
                </c:pt>
                <c:pt idx="68840">
                  <c:v>1</c:v>
                </c:pt>
                <c:pt idx="68841">
                  <c:v>1</c:v>
                </c:pt>
                <c:pt idx="68842">
                  <c:v>1</c:v>
                </c:pt>
                <c:pt idx="68843">
                  <c:v>1</c:v>
                </c:pt>
                <c:pt idx="68844">
                  <c:v>1</c:v>
                </c:pt>
                <c:pt idx="68845">
                  <c:v>1</c:v>
                </c:pt>
                <c:pt idx="68846">
                  <c:v>1</c:v>
                </c:pt>
                <c:pt idx="68847">
                  <c:v>1</c:v>
                </c:pt>
                <c:pt idx="68848">
                  <c:v>1</c:v>
                </c:pt>
                <c:pt idx="68849">
                  <c:v>1</c:v>
                </c:pt>
                <c:pt idx="68850">
                  <c:v>1</c:v>
                </c:pt>
                <c:pt idx="68851">
                  <c:v>1</c:v>
                </c:pt>
                <c:pt idx="68852">
                  <c:v>1</c:v>
                </c:pt>
                <c:pt idx="68853">
                  <c:v>1</c:v>
                </c:pt>
                <c:pt idx="68854">
                  <c:v>1</c:v>
                </c:pt>
                <c:pt idx="68855">
                  <c:v>1</c:v>
                </c:pt>
                <c:pt idx="68856">
                  <c:v>1</c:v>
                </c:pt>
                <c:pt idx="68857">
                  <c:v>1</c:v>
                </c:pt>
                <c:pt idx="68858">
                  <c:v>1</c:v>
                </c:pt>
                <c:pt idx="68859">
                  <c:v>1</c:v>
                </c:pt>
                <c:pt idx="68860">
                  <c:v>1</c:v>
                </c:pt>
                <c:pt idx="68861">
                  <c:v>1</c:v>
                </c:pt>
                <c:pt idx="68862">
                  <c:v>1</c:v>
                </c:pt>
                <c:pt idx="68863">
                  <c:v>1</c:v>
                </c:pt>
                <c:pt idx="68864">
                  <c:v>1</c:v>
                </c:pt>
                <c:pt idx="68865">
                  <c:v>1</c:v>
                </c:pt>
                <c:pt idx="68866">
                  <c:v>1</c:v>
                </c:pt>
                <c:pt idx="68867">
                  <c:v>1</c:v>
                </c:pt>
                <c:pt idx="68868">
                  <c:v>1</c:v>
                </c:pt>
                <c:pt idx="68869">
                  <c:v>1</c:v>
                </c:pt>
                <c:pt idx="68870">
                  <c:v>1</c:v>
                </c:pt>
                <c:pt idx="68871">
                  <c:v>1</c:v>
                </c:pt>
                <c:pt idx="68872">
                  <c:v>1</c:v>
                </c:pt>
                <c:pt idx="68873">
                  <c:v>1</c:v>
                </c:pt>
                <c:pt idx="68874">
                  <c:v>1</c:v>
                </c:pt>
                <c:pt idx="68875">
                  <c:v>1</c:v>
                </c:pt>
                <c:pt idx="68876">
                  <c:v>1</c:v>
                </c:pt>
                <c:pt idx="68877">
                  <c:v>1</c:v>
                </c:pt>
                <c:pt idx="68878">
                  <c:v>1</c:v>
                </c:pt>
                <c:pt idx="68879">
                  <c:v>1</c:v>
                </c:pt>
                <c:pt idx="68880">
                  <c:v>1</c:v>
                </c:pt>
                <c:pt idx="68881">
                  <c:v>1</c:v>
                </c:pt>
                <c:pt idx="68882">
                  <c:v>1</c:v>
                </c:pt>
                <c:pt idx="68883">
                  <c:v>1</c:v>
                </c:pt>
                <c:pt idx="68884">
                  <c:v>1</c:v>
                </c:pt>
                <c:pt idx="68885">
                  <c:v>1</c:v>
                </c:pt>
                <c:pt idx="68886">
                  <c:v>1</c:v>
                </c:pt>
                <c:pt idx="68887">
                  <c:v>1</c:v>
                </c:pt>
                <c:pt idx="68888">
                  <c:v>1</c:v>
                </c:pt>
                <c:pt idx="68889">
                  <c:v>1</c:v>
                </c:pt>
                <c:pt idx="68890">
                  <c:v>1</c:v>
                </c:pt>
                <c:pt idx="68891">
                  <c:v>1</c:v>
                </c:pt>
                <c:pt idx="68892">
                  <c:v>1</c:v>
                </c:pt>
                <c:pt idx="68893">
                  <c:v>1</c:v>
                </c:pt>
                <c:pt idx="68894">
                  <c:v>1</c:v>
                </c:pt>
                <c:pt idx="68895">
                  <c:v>1</c:v>
                </c:pt>
                <c:pt idx="68896">
                  <c:v>1</c:v>
                </c:pt>
                <c:pt idx="68897">
                  <c:v>1</c:v>
                </c:pt>
                <c:pt idx="68898">
                  <c:v>1</c:v>
                </c:pt>
                <c:pt idx="68899">
                  <c:v>1</c:v>
                </c:pt>
                <c:pt idx="68900">
                  <c:v>1</c:v>
                </c:pt>
                <c:pt idx="68901">
                  <c:v>1</c:v>
                </c:pt>
                <c:pt idx="68902">
                  <c:v>1</c:v>
                </c:pt>
                <c:pt idx="68903">
                  <c:v>1</c:v>
                </c:pt>
                <c:pt idx="68904">
                  <c:v>1</c:v>
                </c:pt>
                <c:pt idx="68905">
                  <c:v>1</c:v>
                </c:pt>
                <c:pt idx="68906">
                  <c:v>1</c:v>
                </c:pt>
                <c:pt idx="68907">
                  <c:v>0.875</c:v>
                </c:pt>
                <c:pt idx="68908">
                  <c:v>1</c:v>
                </c:pt>
                <c:pt idx="68909">
                  <c:v>1</c:v>
                </c:pt>
                <c:pt idx="68910">
                  <c:v>1</c:v>
                </c:pt>
                <c:pt idx="68911">
                  <c:v>0.875</c:v>
                </c:pt>
                <c:pt idx="68912">
                  <c:v>1</c:v>
                </c:pt>
                <c:pt idx="68913">
                  <c:v>1</c:v>
                </c:pt>
                <c:pt idx="68914">
                  <c:v>1</c:v>
                </c:pt>
                <c:pt idx="68915">
                  <c:v>1</c:v>
                </c:pt>
                <c:pt idx="68916">
                  <c:v>1</c:v>
                </c:pt>
                <c:pt idx="68917">
                  <c:v>1</c:v>
                </c:pt>
                <c:pt idx="68918">
                  <c:v>1</c:v>
                </c:pt>
                <c:pt idx="68919">
                  <c:v>1</c:v>
                </c:pt>
                <c:pt idx="68920">
                  <c:v>1</c:v>
                </c:pt>
                <c:pt idx="68921">
                  <c:v>1</c:v>
                </c:pt>
                <c:pt idx="68922">
                  <c:v>1</c:v>
                </c:pt>
                <c:pt idx="68923">
                  <c:v>1</c:v>
                </c:pt>
                <c:pt idx="68924">
                  <c:v>1</c:v>
                </c:pt>
                <c:pt idx="68925">
                  <c:v>1</c:v>
                </c:pt>
                <c:pt idx="68926">
                  <c:v>1</c:v>
                </c:pt>
                <c:pt idx="68927">
                  <c:v>1</c:v>
                </c:pt>
                <c:pt idx="68928">
                  <c:v>1</c:v>
                </c:pt>
                <c:pt idx="68929">
                  <c:v>1</c:v>
                </c:pt>
                <c:pt idx="68930">
                  <c:v>1</c:v>
                </c:pt>
                <c:pt idx="68931">
                  <c:v>1</c:v>
                </c:pt>
                <c:pt idx="68932">
                  <c:v>1</c:v>
                </c:pt>
                <c:pt idx="68933">
                  <c:v>1</c:v>
                </c:pt>
                <c:pt idx="68934">
                  <c:v>1</c:v>
                </c:pt>
                <c:pt idx="68935">
                  <c:v>1</c:v>
                </c:pt>
                <c:pt idx="68936">
                  <c:v>1</c:v>
                </c:pt>
                <c:pt idx="68937">
                  <c:v>1</c:v>
                </c:pt>
                <c:pt idx="68938">
                  <c:v>1</c:v>
                </c:pt>
                <c:pt idx="68939">
                  <c:v>1</c:v>
                </c:pt>
                <c:pt idx="68940">
                  <c:v>1</c:v>
                </c:pt>
                <c:pt idx="68941">
                  <c:v>1</c:v>
                </c:pt>
                <c:pt idx="68942">
                  <c:v>1</c:v>
                </c:pt>
                <c:pt idx="68943">
                  <c:v>1</c:v>
                </c:pt>
                <c:pt idx="68944">
                  <c:v>1</c:v>
                </c:pt>
                <c:pt idx="68945">
                  <c:v>1</c:v>
                </c:pt>
                <c:pt idx="68946">
                  <c:v>1</c:v>
                </c:pt>
                <c:pt idx="68947">
                  <c:v>1</c:v>
                </c:pt>
                <c:pt idx="68948">
                  <c:v>1</c:v>
                </c:pt>
                <c:pt idx="68949">
                  <c:v>1</c:v>
                </c:pt>
                <c:pt idx="68950">
                  <c:v>1</c:v>
                </c:pt>
                <c:pt idx="68951">
                  <c:v>1</c:v>
                </c:pt>
                <c:pt idx="68952">
                  <c:v>1</c:v>
                </c:pt>
                <c:pt idx="68953">
                  <c:v>1</c:v>
                </c:pt>
                <c:pt idx="68954">
                  <c:v>1</c:v>
                </c:pt>
                <c:pt idx="68955">
                  <c:v>1</c:v>
                </c:pt>
                <c:pt idx="68956">
                  <c:v>1</c:v>
                </c:pt>
                <c:pt idx="68957">
                  <c:v>1</c:v>
                </c:pt>
                <c:pt idx="68958">
                  <c:v>1</c:v>
                </c:pt>
                <c:pt idx="68959">
                  <c:v>1</c:v>
                </c:pt>
                <c:pt idx="68960">
                  <c:v>1</c:v>
                </c:pt>
                <c:pt idx="68961">
                  <c:v>1</c:v>
                </c:pt>
                <c:pt idx="68962">
                  <c:v>1</c:v>
                </c:pt>
                <c:pt idx="68963">
                  <c:v>1</c:v>
                </c:pt>
                <c:pt idx="68964">
                  <c:v>1</c:v>
                </c:pt>
                <c:pt idx="68965">
                  <c:v>1</c:v>
                </c:pt>
                <c:pt idx="68966">
                  <c:v>1</c:v>
                </c:pt>
                <c:pt idx="68967">
                  <c:v>1</c:v>
                </c:pt>
                <c:pt idx="68968">
                  <c:v>1</c:v>
                </c:pt>
                <c:pt idx="68969">
                  <c:v>1</c:v>
                </c:pt>
                <c:pt idx="68970">
                  <c:v>1</c:v>
                </c:pt>
                <c:pt idx="68971">
                  <c:v>1</c:v>
                </c:pt>
                <c:pt idx="68972">
                  <c:v>1</c:v>
                </c:pt>
                <c:pt idx="68973">
                  <c:v>1</c:v>
                </c:pt>
                <c:pt idx="68974">
                  <c:v>1</c:v>
                </c:pt>
                <c:pt idx="68975">
                  <c:v>1</c:v>
                </c:pt>
                <c:pt idx="68976">
                  <c:v>1</c:v>
                </c:pt>
                <c:pt idx="68977">
                  <c:v>1</c:v>
                </c:pt>
                <c:pt idx="68978">
                  <c:v>1</c:v>
                </c:pt>
                <c:pt idx="68979">
                  <c:v>1</c:v>
                </c:pt>
                <c:pt idx="68980">
                  <c:v>1</c:v>
                </c:pt>
                <c:pt idx="68981">
                  <c:v>1</c:v>
                </c:pt>
                <c:pt idx="68982">
                  <c:v>1</c:v>
                </c:pt>
                <c:pt idx="68983">
                  <c:v>1</c:v>
                </c:pt>
                <c:pt idx="68984">
                  <c:v>1</c:v>
                </c:pt>
                <c:pt idx="68985">
                  <c:v>1</c:v>
                </c:pt>
                <c:pt idx="68986">
                  <c:v>1</c:v>
                </c:pt>
                <c:pt idx="68987">
                  <c:v>1</c:v>
                </c:pt>
                <c:pt idx="68988">
                  <c:v>1</c:v>
                </c:pt>
                <c:pt idx="68989">
                  <c:v>1</c:v>
                </c:pt>
                <c:pt idx="68990">
                  <c:v>1</c:v>
                </c:pt>
                <c:pt idx="68991">
                  <c:v>1</c:v>
                </c:pt>
                <c:pt idx="68992">
                  <c:v>1</c:v>
                </c:pt>
                <c:pt idx="68993">
                  <c:v>1</c:v>
                </c:pt>
                <c:pt idx="68994">
                  <c:v>1</c:v>
                </c:pt>
                <c:pt idx="68995">
                  <c:v>1</c:v>
                </c:pt>
                <c:pt idx="68996">
                  <c:v>1</c:v>
                </c:pt>
                <c:pt idx="68997">
                  <c:v>1</c:v>
                </c:pt>
                <c:pt idx="68998">
                  <c:v>1</c:v>
                </c:pt>
                <c:pt idx="68999">
                  <c:v>1</c:v>
                </c:pt>
                <c:pt idx="69000">
                  <c:v>1</c:v>
                </c:pt>
                <c:pt idx="69001">
                  <c:v>1</c:v>
                </c:pt>
                <c:pt idx="69002">
                  <c:v>1</c:v>
                </c:pt>
                <c:pt idx="69003">
                  <c:v>1</c:v>
                </c:pt>
                <c:pt idx="69004">
                  <c:v>1</c:v>
                </c:pt>
                <c:pt idx="69005">
                  <c:v>1</c:v>
                </c:pt>
                <c:pt idx="69006">
                  <c:v>1</c:v>
                </c:pt>
                <c:pt idx="69007">
                  <c:v>1</c:v>
                </c:pt>
                <c:pt idx="69008">
                  <c:v>1</c:v>
                </c:pt>
                <c:pt idx="69009">
                  <c:v>1</c:v>
                </c:pt>
                <c:pt idx="69010">
                  <c:v>1</c:v>
                </c:pt>
                <c:pt idx="69011">
                  <c:v>1</c:v>
                </c:pt>
                <c:pt idx="69012">
                  <c:v>1</c:v>
                </c:pt>
                <c:pt idx="69013">
                  <c:v>1</c:v>
                </c:pt>
                <c:pt idx="69014">
                  <c:v>1</c:v>
                </c:pt>
                <c:pt idx="69015">
                  <c:v>1</c:v>
                </c:pt>
                <c:pt idx="69016">
                  <c:v>1</c:v>
                </c:pt>
                <c:pt idx="69017">
                  <c:v>1</c:v>
                </c:pt>
                <c:pt idx="69018">
                  <c:v>1</c:v>
                </c:pt>
                <c:pt idx="69019">
                  <c:v>1</c:v>
                </c:pt>
                <c:pt idx="69020">
                  <c:v>1</c:v>
                </c:pt>
                <c:pt idx="69021">
                  <c:v>1</c:v>
                </c:pt>
                <c:pt idx="69022">
                  <c:v>1</c:v>
                </c:pt>
                <c:pt idx="69023">
                  <c:v>1</c:v>
                </c:pt>
                <c:pt idx="69024">
                  <c:v>1</c:v>
                </c:pt>
                <c:pt idx="69025">
                  <c:v>1</c:v>
                </c:pt>
                <c:pt idx="69026">
                  <c:v>1</c:v>
                </c:pt>
                <c:pt idx="69027">
                  <c:v>1</c:v>
                </c:pt>
                <c:pt idx="69028">
                  <c:v>1</c:v>
                </c:pt>
                <c:pt idx="69029">
                  <c:v>1</c:v>
                </c:pt>
                <c:pt idx="69030">
                  <c:v>1</c:v>
                </c:pt>
                <c:pt idx="69031">
                  <c:v>1</c:v>
                </c:pt>
                <c:pt idx="69032">
                  <c:v>1</c:v>
                </c:pt>
                <c:pt idx="69033">
                  <c:v>1</c:v>
                </c:pt>
                <c:pt idx="69034">
                  <c:v>1</c:v>
                </c:pt>
                <c:pt idx="69035">
                  <c:v>1</c:v>
                </c:pt>
                <c:pt idx="69036">
                  <c:v>1</c:v>
                </c:pt>
                <c:pt idx="69037">
                  <c:v>1</c:v>
                </c:pt>
                <c:pt idx="69038">
                  <c:v>1</c:v>
                </c:pt>
                <c:pt idx="69039">
                  <c:v>1</c:v>
                </c:pt>
                <c:pt idx="69040">
                  <c:v>1</c:v>
                </c:pt>
                <c:pt idx="69041">
                  <c:v>1</c:v>
                </c:pt>
                <c:pt idx="69042">
                  <c:v>1</c:v>
                </c:pt>
                <c:pt idx="69043">
                  <c:v>1</c:v>
                </c:pt>
                <c:pt idx="69044">
                  <c:v>1</c:v>
                </c:pt>
                <c:pt idx="69045">
                  <c:v>1</c:v>
                </c:pt>
                <c:pt idx="69046">
                  <c:v>1</c:v>
                </c:pt>
                <c:pt idx="69047">
                  <c:v>1</c:v>
                </c:pt>
                <c:pt idx="69048">
                  <c:v>1</c:v>
                </c:pt>
                <c:pt idx="69049">
                  <c:v>1</c:v>
                </c:pt>
                <c:pt idx="69050">
                  <c:v>1</c:v>
                </c:pt>
                <c:pt idx="69051">
                  <c:v>1</c:v>
                </c:pt>
                <c:pt idx="69052">
                  <c:v>1</c:v>
                </c:pt>
                <c:pt idx="69053">
                  <c:v>1</c:v>
                </c:pt>
                <c:pt idx="69054">
                  <c:v>1</c:v>
                </c:pt>
                <c:pt idx="69055">
                  <c:v>1</c:v>
                </c:pt>
                <c:pt idx="69056">
                  <c:v>1</c:v>
                </c:pt>
                <c:pt idx="69057">
                  <c:v>1</c:v>
                </c:pt>
                <c:pt idx="69058">
                  <c:v>1</c:v>
                </c:pt>
                <c:pt idx="69059">
                  <c:v>1</c:v>
                </c:pt>
                <c:pt idx="69060">
                  <c:v>1</c:v>
                </c:pt>
                <c:pt idx="69061">
                  <c:v>1</c:v>
                </c:pt>
                <c:pt idx="69062">
                  <c:v>1</c:v>
                </c:pt>
                <c:pt idx="69063">
                  <c:v>1</c:v>
                </c:pt>
                <c:pt idx="69064">
                  <c:v>1</c:v>
                </c:pt>
                <c:pt idx="69065">
                  <c:v>1</c:v>
                </c:pt>
                <c:pt idx="69066">
                  <c:v>1</c:v>
                </c:pt>
                <c:pt idx="69067">
                  <c:v>1</c:v>
                </c:pt>
                <c:pt idx="69068">
                  <c:v>1</c:v>
                </c:pt>
                <c:pt idx="69069">
                  <c:v>1</c:v>
                </c:pt>
                <c:pt idx="69070">
                  <c:v>1</c:v>
                </c:pt>
                <c:pt idx="69071">
                  <c:v>1</c:v>
                </c:pt>
                <c:pt idx="69072">
                  <c:v>1</c:v>
                </c:pt>
                <c:pt idx="69073">
                  <c:v>1</c:v>
                </c:pt>
                <c:pt idx="69074">
                  <c:v>1</c:v>
                </c:pt>
                <c:pt idx="69075">
                  <c:v>1</c:v>
                </c:pt>
                <c:pt idx="69076">
                  <c:v>1</c:v>
                </c:pt>
                <c:pt idx="69077">
                  <c:v>1</c:v>
                </c:pt>
                <c:pt idx="69078">
                  <c:v>1</c:v>
                </c:pt>
                <c:pt idx="69079">
                  <c:v>1</c:v>
                </c:pt>
                <c:pt idx="69080">
                  <c:v>1</c:v>
                </c:pt>
                <c:pt idx="69081">
                  <c:v>1</c:v>
                </c:pt>
                <c:pt idx="69082">
                  <c:v>1</c:v>
                </c:pt>
                <c:pt idx="69083">
                  <c:v>1</c:v>
                </c:pt>
                <c:pt idx="69084">
                  <c:v>1</c:v>
                </c:pt>
                <c:pt idx="69085">
                  <c:v>1</c:v>
                </c:pt>
                <c:pt idx="69086">
                  <c:v>1</c:v>
                </c:pt>
                <c:pt idx="69087">
                  <c:v>1</c:v>
                </c:pt>
                <c:pt idx="69088">
                  <c:v>1</c:v>
                </c:pt>
                <c:pt idx="69089">
                  <c:v>1</c:v>
                </c:pt>
                <c:pt idx="69090">
                  <c:v>1</c:v>
                </c:pt>
                <c:pt idx="69091">
                  <c:v>1</c:v>
                </c:pt>
                <c:pt idx="69092">
                  <c:v>1</c:v>
                </c:pt>
                <c:pt idx="69093">
                  <c:v>1</c:v>
                </c:pt>
                <c:pt idx="69094">
                  <c:v>1</c:v>
                </c:pt>
                <c:pt idx="69095">
                  <c:v>1</c:v>
                </c:pt>
                <c:pt idx="69096">
                  <c:v>1</c:v>
                </c:pt>
                <c:pt idx="69097">
                  <c:v>1</c:v>
                </c:pt>
                <c:pt idx="69098">
                  <c:v>1</c:v>
                </c:pt>
                <c:pt idx="69099">
                  <c:v>1</c:v>
                </c:pt>
                <c:pt idx="69100">
                  <c:v>1</c:v>
                </c:pt>
                <c:pt idx="69101">
                  <c:v>1</c:v>
                </c:pt>
                <c:pt idx="69102">
                  <c:v>1</c:v>
                </c:pt>
                <c:pt idx="69103">
                  <c:v>1</c:v>
                </c:pt>
                <c:pt idx="69104">
                  <c:v>1</c:v>
                </c:pt>
                <c:pt idx="69105">
                  <c:v>1</c:v>
                </c:pt>
                <c:pt idx="69106">
                  <c:v>1</c:v>
                </c:pt>
                <c:pt idx="69107">
                  <c:v>1</c:v>
                </c:pt>
                <c:pt idx="69108">
                  <c:v>1</c:v>
                </c:pt>
                <c:pt idx="69109">
                  <c:v>1</c:v>
                </c:pt>
                <c:pt idx="69110">
                  <c:v>1</c:v>
                </c:pt>
                <c:pt idx="69111">
                  <c:v>1</c:v>
                </c:pt>
                <c:pt idx="69112">
                  <c:v>1</c:v>
                </c:pt>
                <c:pt idx="69113">
                  <c:v>1</c:v>
                </c:pt>
                <c:pt idx="69114">
                  <c:v>1</c:v>
                </c:pt>
                <c:pt idx="69115">
                  <c:v>1</c:v>
                </c:pt>
                <c:pt idx="69116">
                  <c:v>1</c:v>
                </c:pt>
                <c:pt idx="69117">
                  <c:v>1</c:v>
                </c:pt>
                <c:pt idx="69118">
                  <c:v>1</c:v>
                </c:pt>
                <c:pt idx="69119">
                  <c:v>1</c:v>
                </c:pt>
                <c:pt idx="69120">
                  <c:v>1</c:v>
                </c:pt>
                <c:pt idx="69121">
                  <c:v>1</c:v>
                </c:pt>
                <c:pt idx="69122">
                  <c:v>1</c:v>
                </c:pt>
                <c:pt idx="69123">
                  <c:v>1</c:v>
                </c:pt>
                <c:pt idx="69124">
                  <c:v>1</c:v>
                </c:pt>
                <c:pt idx="69125">
                  <c:v>1</c:v>
                </c:pt>
                <c:pt idx="69126">
                  <c:v>1</c:v>
                </c:pt>
                <c:pt idx="69127">
                  <c:v>1</c:v>
                </c:pt>
                <c:pt idx="69128">
                  <c:v>1</c:v>
                </c:pt>
                <c:pt idx="69129">
                  <c:v>1</c:v>
                </c:pt>
                <c:pt idx="69130">
                  <c:v>1</c:v>
                </c:pt>
                <c:pt idx="69131">
                  <c:v>1</c:v>
                </c:pt>
                <c:pt idx="69132">
                  <c:v>1</c:v>
                </c:pt>
                <c:pt idx="69133">
                  <c:v>1</c:v>
                </c:pt>
                <c:pt idx="69134">
                  <c:v>1</c:v>
                </c:pt>
                <c:pt idx="69135">
                  <c:v>1</c:v>
                </c:pt>
                <c:pt idx="69136">
                  <c:v>1</c:v>
                </c:pt>
                <c:pt idx="69137">
                  <c:v>1</c:v>
                </c:pt>
                <c:pt idx="69138">
                  <c:v>1</c:v>
                </c:pt>
                <c:pt idx="69139">
                  <c:v>1</c:v>
                </c:pt>
                <c:pt idx="69140">
                  <c:v>1</c:v>
                </c:pt>
                <c:pt idx="69141">
                  <c:v>1</c:v>
                </c:pt>
                <c:pt idx="69142">
                  <c:v>1</c:v>
                </c:pt>
                <c:pt idx="69143">
                  <c:v>1</c:v>
                </c:pt>
                <c:pt idx="69144">
                  <c:v>1</c:v>
                </c:pt>
                <c:pt idx="69145">
                  <c:v>1</c:v>
                </c:pt>
                <c:pt idx="69146">
                  <c:v>1</c:v>
                </c:pt>
                <c:pt idx="69147">
                  <c:v>1</c:v>
                </c:pt>
                <c:pt idx="69148">
                  <c:v>1</c:v>
                </c:pt>
                <c:pt idx="69149">
                  <c:v>1</c:v>
                </c:pt>
                <c:pt idx="69150">
                  <c:v>1</c:v>
                </c:pt>
                <c:pt idx="69151">
                  <c:v>1</c:v>
                </c:pt>
                <c:pt idx="69152">
                  <c:v>1</c:v>
                </c:pt>
                <c:pt idx="69153">
                  <c:v>1</c:v>
                </c:pt>
                <c:pt idx="69154">
                  <c:v>1</c:v>
                </c:pt>
                <c:pt idx="69155">
                  <c:v>1</c:v>
                </c:pt>
                <c:pt idx="69156">
                  <c:v>1</c:v>
                </c:pt>
                <c:pt idx="69157">
                  <c:v>1</c:v>
                </c:pt>
                <c:pt idx="69158">
                  <c:v>1</c:v>
                </c:pt>
                <c:pt idx="69159">
                  <c:v>1</c:v>
                </c:pt>
                <c:pt idx="69160">
                  <c:v>1</c:v>
                </c:pt>
                <c:pt idx="69161">
                  <c:v>1</c:v>
                </c:pt>
                <c:pt idx="69162">
                  <c:v>1</c:v>
                </c:pt>
                <c:pt idx="69163">
                  <c:v>1</c:v>
                </c:pt>
                <c:pt idx="69164">
                  <c:v>1</c:v>
                </c:pt>
                <c:pt idx="69165">
                  <c:v>1</c:v>
                </c:pt>
                <c:pt idx="69166">
                  <c:v>1</c:v>
                </c:pt>
                <c:pt idx="69167">
                  <c:v>1</c:v>
                </c:pt>
                <c:pt idx="69168">
                  <c:v>0.875</c:v>
                </c:pt>
                <c:pt idx="69169">
                  <c:v>1</c:v>
                </c:pt>
                <c:pt idx="69170">
                  <c:v>1</c:v>
                </c:pt>
                <c:pt idx="69171">
                  <c:v>1</c:v>
                </c:pt>
                <c:pt idx="69172">
                  <c:v>1</c:v>
                </c:pt>
                <c:pt idx="69173">
                  <c:v>1</c:v>
                </c:pt>
                <c:pt idx="69174">
                  <c:v>1</c:v>
                </c:pt>
                <c:pt idx="69175">
                  <c:v>1</c:v>
                </c:pt>
                <c:pt idx="69176">
                  <c:v>1</c:v>
                </c:pt>
                <c:pt idx="69177">
                  <c:v>1</c:v>
                </c:pt>
                <c:pt idx="69178">
                  <c:v>1</c:v>
                </c:pt>
                <c:pt idx="69179">
                  <c:v>1</c:v>
                </c:pt>
                <c:pt idx="69180">
                  <c:v>1</c:v>
                </c:pt>
                <c:pt idx="69181">
                  <c:v>1</c:v>
                </c:pt>
                <c:pt idx="69182">
                  <c:v>1</c:v>
                </c:pt>
                <c:pt idx="69183">
                  <c:v>1</c:v>
                </c:pt>
                <c:pt idx="69184">
                  <c:v>1</c:v>
                </c:pt>
                <c:pt idx="69185">
                  <c:v>1</c:v>
                </c:pt>
                <c:pt idx="69186">
                  <c:v>1</c:v>
                </c:pt>
                <c:pt idx="69187">
                  <c:v>1</c:v>
                </c:pt>
                <c:pt idx="69188">
                  <c:v>1</c:v>
                </c:pt>
                <c:pt idx="69189">
                  <c:v>1</c:v>
                </c:pt>
                <c:pt idx="69190">
                  <c:v>1</c:v>
                </c:pt>
                <c:pt idx="69191">
                  <c:v>1</c:v>
                </c:pt>
                <c:pt idx="69192">
                  <c:v>1</c:v>
                </c:pt>
                <c:pt idx="69193">
                  <c:v>1</c:v>
                </c:pt>
                <c:pt idx="69194">
                  <c:v>1</c:v>
                </c:pt>
                <c:pt idx="69195">
                  <c:v>1</c:v>
                </c:pt>
                <c:pt idx="69196">
                  <c:v>1</c:v>
                </c:pt>
                <c:pt idx="69197">
                  <c:v>1</c:v>
                </c:pt>
                <c:pt idx="69198">
                  <c:v>1</c:v>
                </c:pt>
                <c:pt idx="69199">
                  <c:v>1</c:v>
                </c:pt>
                <c:pt idx="69200">
                  <c:v>1</c:v>
                </c:pt>
                <c:pt idx="69201">
                  <c:v>1</c:v>
                </c:pt>
                <c:pt idx="69202">
                  <c:v>1</c:v>
                </c:pt>
                <c:pt idx="69203">
                  <c:v>1</c:v>
                </c:pt>
                <c:pt idx="69204">
                  <c:v>1</c:v>
                </c:pt>
                <c:pt idx="69205">
                  <c:v>1</c:v>
                </c:pt>
                <c:pt idx="69206">
                  <c:v>1</c:v>
                </c:pt>
                <c:pt idx="69207">
                  <c:v>1</c:v>
                </c:pt>
                <c:pt idx="69208">
                  <c:v>1</c:v>
                </c:pt>
                <c:pt idx="69209">
                  <c:v>0.875</c:v>
                </c:pt>
                <c:pt idx="69210">
                  <c:v>1</c:v>
                </c:pt>
                <c:pt idx="69211">
                  <c:v>1</c:v>
                </c:pt>
                <c:pt idx="69212">
                  <c:v>1</c:v>
                </c:pt>
                <c:pt idx="69213">
                  <c:v>1</c:v>
                </c:pt>
                <c:pt idx="69214">
                  <c:v>1</c:v>
                </c:pt>
                <c:pt idx="69215">
                  <c:v>1</c:v>
                </c:pt>
                <c:pt idx="69216">
                  <c:v>1</c:v>
                </c:pt>
                <c:pt idx="69217">
                  <c:v>1</c:v>
                </c:pt>
                <c:pt idx="69218">
                  <c:v>1</c:v>
                </c:pt>
                <c:pt idx="69219">
                  <c:v>1</c:v>
                </c:pt>
                <c:pt idx="69220">
                  <c:v>1</c:v>
                </c:pt>
                <c:pt idx="69221">
                  <c:v>1</c:v>
                </c:pt>
                <c:pt idx="69222">
                  <c:v>1</c:v>
                </c:pt>
                <c:pt idx="69223">
                  <c:v>1</c:v>
                </c:pt>
                <c:pt idx="69224">
                  <c:v>1</c:v>
                </c:pt>
                <c:pt idx="69225">
                  <c:v>1</c:v>
                </c:pt>
                <c:pt idx="69226">
                  <c:v>1</c:v>
                </c:pt>
                <c:pt idx="69227">
                  <c:v>1</c:v>
                </c:pt>
                <c:pt idx="69228">
                  <c:v>1</c:v>
                </c:pt>
                <c:pt idx="69229">
                  <c:v>1</c:v>
                </c:pt>
                <c:pt idx="69230">
                  <c:v>1</c:v>
                </c:pt>
                <c:pt idx="69231">
                  <c:v>1</c:v>
                </c:pt>
                <c:pt idx="69232">
                  <c:v>1</c:v>
                </c:pt>
                <c:pt idx="69233">
                  <c:v>1</c:v>
                </c:pt>
                <c:pt idx="69234">
                  <c:v>1</c:v>
                </c:pt>
                <c:pt idx="69235">
                  <c:v>1</c:v>
                </c:pt>
                <c:pt idx="69236">
                  <c:v>1</c:v>
                </c:pt>
                <c:pt idx="69237">
                  <c:v>1</c:v>
                </c:pt>
                <c:pt idx="69238">
                  <c:v>1</c:v>
                </c:pt>
                <c:pt idx="69239">
                  <c:v>1</c:v>
                </c:pt>
                <c:pt idx="69240">
                  <c:v>1</c:v>
                </c:pt>
                <c:pt idx="69241">
                  <c:v>1</c:v>
                </c:pt>
                <c:pt idx="69242">
                  <c:v>1</c:v>
                </c:pt>
                <c:pt idx="69243">
                  <c:v>1</c:v>
                </c:pt>
                <c:pt idx="69244">
                  <c:v>1</c:v>
                </c:pt>
                <c:pt idx="69245">
                  <c:v>0.75</c:v>
                </c:pt>
                <c:pt idx="69246">
                  <c:v>1</c:v>
                </c:pt>
                <c:pt idx="69247">
                  <c:v>1</c:v>
                </c:pt>
                <c:pt idx="69248">
                  <c:v>1</c:v>
                </c:pt>
                <c:pt idx="69249">
                  <c:v>1</c:v>
                </c:pt>
                <c:pt idx="69250">
                  <c:v>1</c:v>
                </c:pt>
                <c:pt idx="69251">
                  <c:v>1</c:v>
                </c:pt>
                <c:pt idx="69252">
                  <c:v>1</c:v>
                </c:pt>
                <c:pt idx="69253">
                  <c:v>1</c:v>
                </c:pt>
                <c:pt idx="69254">
                  <c:v>1</c:v>
                </c:pt>
                <c:pt idx="69255">
                  <c:v>1</c:v>
                </c:pt>
                <c:pt idx="69256">
                  <c:v>1</c:v>
                </c:pt>
                <c:pt idx="69257">
                  <c:v>1</c:v>
                </c:pt>
                <c:pt idx="69258">
                  <c:v>1</c:v>
                </c:pt>
                <c:pt idx="69259">
                  <c:v>1</c:v>
                </c:pt>
                <c:pt idx="69260">
                  <c:v>1</c:v>
                </c:pt>
                <c:pt idx="69261">
                  <c:v>1</c:v>
                </c:pt>
                <c:pt idx="69262">
                  <c:v>1</c:v>
                </c:pt>
                <c:pt idx="69263">
                  <c:v>1</c:v>
                </c:pt>
                <c:pt idx="69264">
                  <c:v>1</c:v>
                </c:pt>
                <c:pt idx="69265">
                  <c:v>1</c:v>
                </c:pt>
                <c:pt idx="69266">
                  <c:v>1</c:v>
                </c:pt>
                <c:pt idx="69267">
                  <c:v>1</c:v>
                </c:pt>
                <c:pt idx="69268">
                  <c:v>1</c:v>
                </c:pt>
                <c:pt idx="69269">
                  <c:v>1</c:v>
                </c:pt>
                <c:pt idx="69270">
                  <c:v>1</c:v>
                </c:pt>
                <c:pt idx="69271">
                  <c:v>1</c:v>
                </c:pt>
                <c:pt idx="69272">
                  <c:v>1</c:v>
                </c:pt>
                <c:pt idx="69273">
                  <c:v>1</c:v>
                </c:pt>
                <c:pt idx="69274">
                  <c:v>1</c:v>
                </c:pt>
                <c:pt idx="69275">
                  <c:v>1</c:v>
                </c:pt>
                <c:pt idx="69276">
                  <c:v>1</c:v>
                </c:pt>
                <c:pt idx="69277">
                  <c:v>1</c:v>
                </c:pt>
                <c:pt idx="69278">
                  <c:v>1</c:v>
                </c:pt>
                <c:pt idx="69279">
                  <c:v>1</c:v>
                </c:pt>
                <c:pt idx="69280">
                  <c:v>1</c:v>
                </c:pt>
                <c:pt idx="69281">
                  <c:v>1</c:v>
                </c:pt>
                <c:pt idx="69282">
                  <c:v>1</c:v>
                </c:pt>
                <c:pt idx="69283">
                  <c:v>1</c:v>
                </c:pt>
                <c:pt idx="69284">
                  <c:v>1</c:v>
                </c:pt>
                <c:pt idx="69285">
                  <c:v>1</c:v>
                </c:pt>
                <c:pt idx="69286">
                  <c:v>1</c:v>
                </c:pt>
                <c:pt idx="69287">
                  <c:v>1</c:v>
                </c:pt>
                <c:pt idx="69288">
                  <c:v>1</c:v>
                </c:pt>
                <c:pt idx="69289">
                  <c:v>1</c:v>
                </c:pt>
                <c:pt idx="69290">
                  <c:v>1</c:v>
                </c:pt>
                <c:pt idx="69291">
                  <c:v>1</c:v>
                </c:pt>
                <c:pt idx="69292">
                  <c:v>1</c:v>
                </c:pt>
                <c:pt idx="69293">
                  <c:v>1</c:v>
                </c:pt>
                <c:pt idx="69294">
                  <c:v>1</c:v>
                </c:pt>
                <c:pt idx="69295">
                  <c:v>1</c:v>
                </c:pt>
                <c:pt idx="69296">
                  <c:v>1</c:v>
                </c:pt>
                <c:pt idx="69297">
                  <c:v>1</c:v>
                </c:pt>
                <c:pt idx="69298">
                  <c:v>1</c:v>
                </c:pt>
                <c:pt idx="69299">
                  <c:v>1</c:v>
                </c:pt>
                <c:pt idx="69300">
                  <c:v>1</c:v>
                </c:pt>
                <c:pt idx="69301">
                  <c:v>0.25</c:v>
                </c:pt>
                <c:pt idx="69302">
                  <c:v>1</c:v>
                </c:pt>
                <c:pt idx="69303">
                  <c:v>1</c:v>
                </c:pt>
                <c:pt idx="69304">
                  <c:v>1</c:v>
                </c:pt>
                <c:pt idx="69305">
                  <c:v>1</c:v>
                </c:pt>
                <c:pt idx="69306">
                  <c:v>1</c:v>
                </c:pt>
                <c:pt idx="69307">
                  <c:v>1</c:v>
                </c:pt>
                <c:pt idx="69308">
                  <c:v>1</c:v>
                </c:pt>
                <c:pt idx="69309">
                  <c:v>1</c:v>
                </c:pt>
                <c:pt idx="69310">
                  <c:v>1</c:v>
                </c:pt>
                <c:pt idx="69311">
                  <c:v>1</c:v>
                </c:pt>
                <c:pt idx="69312">
                  <c:v>1</c:v>
                </c:pt>
                <c:pt idx="69313">
                  <c:v>1</c:v>
                </c:pt>
                <c:pt idx="69314">
                  <c:v>1</c:v>
                </c:pt>
                <c:pt idx="69315">
                  <c:v>1</c:v>
                </c:pt>
                <c:pt idx="69316">
                  <c:v>1</c:v>
                </c:pt>
                <c:pt idx="69317">
                  <c:v>1</c:v>
                </c:pt>
                <c:pt idx="69318">
                  <c:v>1</c:v>
                </c:pt>
                <c:pt idx="69319">
                  <c:v>1</c:v>
                </c:pt>
                <c:pt idx="69320">
                  <c:v>1</c:v>
                </c:pt>
                <c:pt idx="69321">
                  <c:v>1</c:v>
                </c:pt>
                <c:pt idx="69322">
                  <c:v>1</c:v>
                </c:pt>
                <c:pt idx="69323">
                  <c:v>1</c:v>
                </c:pt>
                <c:pt idx="69324">
                  <c:v>1</c:v>
                </c:pt>
                <c:pt idx="69325">
                  <c:v>1</c:v>
                </c:pt>
                <c:pt idx="69326">
                  <c:v>1</c:v>
                </c:pt>
                <c:pt idx="69327">
                  <c:v>1</c:v>
                </c:pt>
                <c:pt idx="69328">
                  <c:v>1</c:v>
                </c:pt>
                <c:pt idx="69329">
                  <c:v>1</c:v>
                </c:pt>
                <c:pt idx="69330">
                  <c:v>1</c:v>
                </c:pt>
                <c:pt idx="69331">
                  <c:v>1</c:v>
                </c:pt>
                <c:pt idx="69332">
                  <c:v>1</c:v>
                </c:pt>
                <c:pt idx="69333">
                  <c:v>1</c:v>
                </c:pt>
                <c:pt idx="69334">
                  <c:v>1</c:v>
                </c:pt>
                <c:pt idx="69335">
                  <c:v>1</c:v>
                </c:pt>
                <c:pt idx="69336">
                  <c:v>1</c:v>
                </c:pt>
                <c:pt idx="69337">
                  <c:v>1</c:v>
                </c:pt>
                <c:pt idx="69338">
                  <c:v>1</c:v>
                </c:pt>
                <c:pt idx="69339">
                  <c:v>1</c:v>
                </c:pt>
                <c:pt idx="69340">
                  <c:v>1</c:v>
                </c:pt>
                <c:pt idx="69341">
                  <c:v>1</c:v>
                </c:pt>
                <c:pt idx="69342">
                  <c:v>1</c:v>
                </c:pt>
                <c:pt idx="69343">
                  <c:v>1</c:v>
                </c:pt>
                <c:pt idx="69344">
                  <c:v>1</c:v>
                </c:pt>
                <c:pt idx="69345">
                  <c:v>1</c:v>
                </c:pt>
                <c:pt idx="69346">
                  <c:v>1</c:v>
                </c:pt>
                <c:pt idx="69347">
                  <c:v>1</c:v>
                </c:pt>
                <c:pt idx="69348">
                  <c:v>1</c:v>
                </c:pt>
                <c:pt idx="69349">
                  <c:v>1</c:v>
                </c:pt>
                <c:pt idx="69350">
                  <c:v>1</c:v>
                </c:pt>
                <c:pt idx="69351">
                  <c:v>1</c:v>
                </c:pt>
                <c:pt idx="69352">
                  <c:v>1</c:v>
                </c:pt>
                <c:pt idx="69353">
                  <c:v>1</c:v>
                </c:pt>
                <c:pt idx="69354">
                  <c:v>1</c:v>
                </c:pt>
                <c:pt idx="69355">
                  <c:v>1</c:v>
                </c:pt>
                <c:pt idx="69356">
                  <c:v>1</c:v>
                </c:pt>
                <c:pt idx="69357">
                  <c:v>1</c:v>
                </c:pt>
                <c:pt idx="69358">
                  <c:v>1</c:v>
                </c:pt>
                <c:pt idx="69359">
                  <c:v>1</c:v>
                </c:pt>
                <c:pt idx="69360">
                  <c:v>1</c:v>
                </c:pt>
                <c:pt idx="69361">
                  <c:v>1</c:v>
                </c:pt>
                <c:pt idx="69362">
                  <c:v>1</c:v>
                </c:pt>
                <c:pt idx="69363">
                  <c:v>1</c:v>
                </c:pt>
                <c:pt idx="69364">
                  <c:v>1</c:v>
                </c:pt>
                <c:pt idx="69365">
                  <c:v>1</c:v>
                </c:pt>
                <c:pt idx="69366">
                  <c:v>1</c:v>
                </c:pt>
                <c:pt idx="69367">
                  <c:v>1</c:v>
                </c:pt>
                <c:pt idx="69368">
                  <c:v>1</c:v>
                </c:pt>
                <c:pt idx="69369">
                  <c:v>1</c:v>
                </c:pt>
                <c:pt idx="69370">
                  <c:v>1</c:v>
                </c:pt>
                <c:pt idx="69371">
                  <c:v>1</c:v>
                </c:pt>
                <c:pt idx="69372">
                  <c:v>1</c:v>
                </c:pt>
                <c:pt idx="69373">
                  <c:v>1</c:v>
                </c:pt>
                <c:pt idx="69374">
                  <c:v>1</c:v>
                </c:pt>
                <c:pt idx="69375">
                  <c:v>1</c:v>
                </c:pt>
                <c:pt idx="69376">
                  <c:v>1</c:v>
                </c:pt>
                <c:pt idx="69377">
                  <c:v>1</c:v>
                </c:pt>
                <c:pt idx="69378">
                  <c:v>1</c:v>
                </c:pt>
                <c:pt idx="69379">
                  <c:v>1</c:v>
                </c:pt>
                <c:pt idx="69380">
                  <c:v>1</c:v>
                </c:pt>
                <c:pt idx="69381">
                  <c:v>1</c:v>
                </c:pt>
                <c:pt idx="69382">
                  <c:v>1</c:v>
                </c:pt>
                <c:pt idx="69383">
                  <c:v>1</c:v>
                </c:pt>
                <c:pt idx="69384">
                  <c:v>1</c:v>
                </c:pt>
                <c:pt idx="69385">
                  <c:v>1</c:v>
                </c:pt>
                <c:pt idx="69386">
                  <c:v>1</c:v>
                </c:pt>
                <c:pt idx="69387">
                  <c:v>1</c:v>
                </c:pt>
                <c:pt idx="69388">
                  <c:v>1</c:v>
                </c:pt>
                <c:pt idx="69389">
                  <c:v>1</c:v>
                </c:pt>
                <c:pt idx="69390">
                  <c:v>1</c:v>
                </c:pt>
                <c:pt idx="69391">
                  <c:v>1</c:v>
                </c:pt>
                <c:pt idx="69392">
                  <c:v>1</c:v>
                </c:pt>
                <c:pt idx="69393">
                  <c:v>1</c:v>
                </c:pt>
                <c:pt idx="69394">
                  <c:v>1</c:v>
                </c:pt>
                <c:pt idx="69395">
                  <c:v>1</c:v>
                </c:pt>
                <c:pt idx="69396">
                  <c:v>1</c:v>
                </c:pt>
                <c:pt idx="69397">
                  <c:v>1</c:v>
                </c:pt>
                <c:pt idx="69398">
                  <c:v>1</c:v>
                </c:pt>
                <c:pt idx="69399">
                  <c:v>1</c:v>
                </c:pt>
                <c:pt idx="69400">
                  <c:v>1</c:v>
                </c:pt>
                <c:pt idx="69401">
                  <c:v>1</c:v>
                </c:pt>
                <c:pt idx="69402">
                  <c:v>1</c:v>
                </c:pt>
                <c:pt idx="69403">
                  <c:v>1</c:v>
                </c:pt>
                <c:pt idx="69404">
                  <c:v>1</c:v>
                </c:pt>
                <c:pt idx="69405">
                  <c:v>1</c:v>
                </c:pt>
                <c:pt idx="69406">
                  <c:v>1</c:v>
                </c:pt>
                <c:pt idx="69407">
                  <c:v>1</c:v>
                </c:pt>
                <c:pt idx="69408">
                  <c:v>1</c:v>
                </c:pt>
                <c:pt idx="69409">
                  <c:v>1</c:v>
                </c:pt>
                <c:pt idx="69410">
                  <c:v>1</c:v>
                </c:pt>
                <c:pt idx="69411">
                  <c:v>1</c:v>
                </c:pt>
                <c:pt idx="69412">
                  <c:v>1</c:v>
                </c:pt>
                <c:pt idx="69413">
                  <c:v>1</c:v>
                </c:pt>
                <c:pt idx="69414">
                  <c:v>1</c:v>
                </c:pt>
                <c:pt idx="69415">
                  <c:v>1</c:v>
                </c:pt>
                <c:pt idx="69416">
                  <c:v>1</c:v>
                </c:pt>
                <c:pt idx="69417">
                  <c:v>1</c:v>
                </c:pt>
                <c:pt idx="69418">
                  <c:v>1</c:v>
                </c:pt>
                <c:pt idx="69419">
                  <c:v>1</c:v>
                </c:pt>
                <c:pt idx="69420">
                  <c:v>1</c:v>
                </c:pt>
                <c:pt idx="69421">
                  <c:v>1</c:v>
                </c:pt>
                <c:pt idx="69422">
                  <c:v>1</c:v>
                </c:pt>
                <c:pt idx="69423">
                  <c:v>1</c:v>
                </c:pt>
                <c:pt idx="69424">
                  <c:v>1</c:v>
                </c:pt>
                <c:pt idx="69425">
                  <c:v>1</c:v>
                </c:pt>
                <c:pt idx="69426">
                  <c:v>1</c:v>
                </c:pt>
                <c:pt idx="69427">
                  <c:v>1</c:v>
                </c:pt>
                <c:pt idx="69428">
                  <c:v>1</c:v>
                </c:pt>
                <c:pt idx="69429">
                  <c:v>1</c:v>
                </c:pt>
                <c:pt idx="69430">
                  <c:v>1</c:v>
                </c:pt>
                <c:pt idx="69431">
                  <c:v>1</c:v>
                </c:pt>
                <c:pt idx="69432">
                  <c:v>1</c:v>
                </c:pt>
                <c:pt idx="69433">
                  <c:v>1</c:v>
                </c:pt>
                <c:pt idx="69434">
                  <c:v>1</c:v>
                </c:pt>
                <c:pt idx="69435">
                  <c:v>1</c:v>
                </c:pt>
                <c:pt idx="69436">
                  <c:v>1</c:v>
                </c:pt>
                <c:pt idx="69437">
                  <c:v>1</c:v>
                </c:pt>
                <c:pt idx="69438">
                  <c:v>1</c:v>
                </c:pt>
                <c:pt idx="69439">
                  <c:v>1</c:v>
                </c:pt>
                <c:pt idx="69440">
                  <c:v>1</c:v>
                </c:pt>
                <c:pt idx="69441">
                  <c:v>1</c:v>
                </c:pt>
                <c:pt idx="69442">
                  <c:v>1</c:v>
                </c:pt>
                <c:pt idx="69443">
                  <c:v>1</c:v>
                </c:pt>
                <c:pt idx="69444">
                  <c:v>0.875</c:v>
                </c:pt>
                <c:pt idx="69445">
                  <c:v>1</c:v>
                </c:pt>
                <c:pt idx="69446">
                  <c:v>1</c:v>
                </c:pt>
                <c:pt idx="69447">
                  <c:v>1</c:v>
                </c:pt>
                <c:pt idx="69448">
                  <c:v>1</c:v>
                </c:pt>
                <c:pt idx="69449">
                  <c:v>1</c:v>
                </c:pt>
                <c:pt idx="69450">
                  <c:v>1</c:v>
                </c:pt>
                <c:pt idx="69451">
                  <c:v>1</c:v>
                </c:pt>
                <c:pt idx="69452">
                  <c:v>1</c:v>
                </c:pt>
                <c:pt idx="69453">
                  <c:v>1</c:v>
                </c:pt>
                <c:pt idx="69454">
                  <c:v>1</c:v>
                </c:pt>
                <c:pt idx="69455">
                  <c:v>1</c:v>
                </c:pt>
                <c:pt idx="69456">
                  <c:v>1</c:v>
                </c:pt>
                <c:pt idx="69457">
                  <c:v>1</c:v>
                </c:pt>
                <c:pt idx="69458">
                  <c:v>1</c:v>
                </c:pt>
                <c:pt idx="69459">
                  <c:v>1</c:v>
                </c:pt>
                <c:pt idx="69460">
                  <c:v>1</c:v>
                </c:pt>
                <c:pt idx="69461">
                  <c:v>1</c:v>
                </c:pt>
                <c:pt idx="69462">
                  <c:v>1</c:v>
                </c:pt>
                <c:pt idx="69463">
                  <c:v>1</c:v>
                </c:pt>
                <c:pt idx="69464">
                  <c:v>1</c:v>
                </c:pt>
                <c:pt idx="69465">
                  <c:v>1</c:v>
                </c:pt>
                <c:pt idx="69466">
                  <c:v>1</c:v>
                </c:pt>
                <c:pt idx="69467">
                  <c:v>1</c:v>
                </c:pt>
                <c:pt idx="69468">
                  <c:v>1</c:v>
                </c:pt>
                <c:pt idx="69469">
                  <c:v>1</c:v>
                </c:pt>
                <c:pt idx="69470">
                  <c:v>1</c:v>
                </c:pt>
                <c:pt idx="69471">
                  <c:v>1</c:v>
                </c:pt>
                <c:pt idx="69472">
                  <c:v>1</c:v>
                </c:pt>
                <c:pt idx="69473">
                  <c:v>1</c:v>
                </c:pt>
                <c:pt idx="69474">
                  <c:v>1</c:v>
                </c:pt>
                <c:pt idx="69475">
                  <c:v>1</c:v>
                </c:pt>
                <c:pt idx="69476">
                  <c:v>1</c:v>
                </c:pt>
                <c:pt idx="69477">
                  <c:v>1</c:v>
                </c:pt>
                <c:pt idx="69478">
                  <c:v>1</c:v>
                </c:pt>
                <c:pt idx="69479">
                  <c:v>1</c:v>
                </c:pt>
                <c:pt idx="69480">
                  <c:v>1</c:v>
                </c:pt>
                <c:pt idx="69481">
                  <c:v>1</c:v>
                </c:pt>
                <c:pt idx="69482">
                  <c:v>1</c:v>
                </c:pt>
                <c:pt idx="69483">
                  <c:v>1</c:v>
                </c:pt>
                <c:pt idx="69484">
                  <c:v>1</c:v>
                </c:pt>
                <c:pt idx="69485">
                  <c:v>1</c:v>
                </c:pt>
                <c:pt idx="69486">
                  <c:v>1</c:v>
                </c:pt>
                <c:pt idx="69487">
                  <c:v>1</c:v>
                </c:pt>
                <c:pt idx="69488">
                  <c:v>0.625</c:v>
                </c:pt>
                <c:pt idx="69489">
                  <c:v>1</c:v>
                </c:pt>
                <c:pt idx="69490">
                  <c:v>1</c:v>
                </c:pt>
                <c:pt idx="69491">
                  <c:v>1</c:v>
                </c:pt>
                <c:pt idx="69492">
                  <c:v>1</c:v>
                </c:pt>
                <c:pt idx="69493">
                  <c:v>1</c:v>
                </c:pt>
                <c:pt idx="69494">
                  <c:v>1</c:v>
                </c:pt>
                <c:pt idx="69495">
                  <c:v>1</c:v>
                </c:pt>
                <c:pt idx="69496">
                  <c:v>1</c:v>
                </c:pt>
                <c:pt idx="69497">
                  <c:v>1</c:v>
                </c:pt>
                <c:pt idx="69498">
                  <c:v>1</c:v>
                </c:pt>
                <c:pt idx="69499">
                  <c:v>1</c:v>
                </c:pt>
                <c:pt idx="69500">
                  <c:v>1</c:v>
                </c:pt>
                <c:pt idx="69501">
                  <c:v>1</c:v>
                </c:pt>
                <c:pt idx="69502">
                  <c:v>1</c:v>
                </c:pt>
                <c:pt idx="69503">
                  <c:v>1</c:v>
                </c:pt>
                <c:pt idx="69504">
                  <c:v>1</c:v>
                </c:pt>
                <c:pt idx="69505">
                  <c:v>0.625</c:v>
                </c:pt>
                <c:pt idx="69506">
                  <c:v>1</c:v>
                </c:pt>
                <c:pt idx="69507">
                  <c:v>1</c:v>
                </c:pt>
                <c:pt idx="69508">
                  <c:v>1</c:v>
                </c:pt>
                <c:pt idx="69509">
                  <c:v>1</c:v>
                </c:pt>
                <c:pt idx="69510">
                  <c:v>1</c:v>
                </c:pt>
                <c:pt idx="69511">
                  <c:v>1</c:v>
                </c:pt>
                <c:pt idx="69512">
                  <c:v>1</c:v>
                </c:pt>
                <c:pt idx="69513">
                  <c:v>1</c:v>
                </c:pt>
                <c:pt idx="69514">
                  <c:v>1</c:v>
                </c:pt>
                <c:pt idx="69515">
                  <c:v>1</c:v>
                </c:pt>
                <c:pt idx="69516">
                  <c:v>1</c:v>
                </c:pt>
                <c:pt idx="69517">
                  <c:v>1</c:v>
                </c:pt>
                <c:pt idx="69518">
                  <c:v>1</c:v>
                </c:pt>
                <c:pt idx="69519">
                  <c:v>1</c:v>
                </c:pt>
                <c:pt idx="69520">
                  <c:v>1</c:v>
                </c:pt>
                <c:pt idx="69521">
                  <c:v>1</c:v>
                </c:pt>
                <c:pt idx="69522">
                  <c:v>1</c:v>
                </c:pt>
                <c:pt idx="69523">
                  <c:v>1</c:v>
                </c:pt>
                <c:pt idx="69524">
                  <c:v>1</c:v>
                </c:pt>
                <c:pt idx="69525">
                  <c:v>1</c:v>
                </c:pt>
                <c:pt idx="69526">
                  <c:v>1</c:v>
                </c:pt>
                <c:pt idx="69527">
                  <c:v>1</c:v>
                </c:pt>
                <c:pt idx="69528">
                  <c:v>1</c:v>
                </c:pt>
                <c:pt idx="69529">
                  <c:v>1</c:v>
                </c:pt>
                <c:pt idx="69530">
                  <c:v>1</c:v>
                </c:pt>
                <c:pt idx="69531">
                  <c:v>1</c:v>
                </c:pt>
                <c:pt idx="69532">
                  <c:v>1</c:v>
                </c:pt>
                <c:pt idx="69533">
                  <c:v>1</c:v>
                </c:pt>
                <c:pt idx="69534">
                  <c:v>1</c:v>
                </c:pt>
                <c:pt idx="69535">
                  <c:v>1</c:v>
                </c:pt>
                <c:pt idx="69536">
                  <c:v>1</c:v>
                </c:pt>
                <c:pt idx="69537">
                  <c:v>1</c:v>
                </c:pt>
                <c:pt idx="69538">
                  <c:v>1</c:v>
                </c:pt>
                <c:pt idx="69539">
                  <c:v>1</c:v>
                </c:pt>
                <c:pt idx="69540">
                  <c:v>1</c:v>
                </c:pt>
                <c:pt idx="69541">
                  <c:v>1</c:v>
                </c:pt>
                <c:pt idx="69542">
                  <c:v>1</c:v>
                </c:pt>
                <c:pt idx="69543">
                  <c:v>1</c:v>
                </c:pt>
                <c:pt idx="69544">
                  <c:v>1</c:v>
                </c:pt>
                <c:pt idx="69545">
                  <c:v>1</c:v>
                </c:pt>
                <c:pt idx="69546">
                  <c:v>1</c:v>
                </c:pt>
                <c:pt idx="69547">
                  <c:v>1</c:v>
                </c:pt>
                <c:pt idx="69548">
                  <c:v>1</c:v>
                </c:pt>
                <c:pt idx="69549">
                  <c:v>1</c:v>
                </c:pt>
                <c:pt idx="69550">
                  <c:v>1</c:v>
                </c:pt>
                <c:pt idx="69551">
                  <c:v>1</c:v>
                </c:pt>
                <c:pt idx="69552">
                  <c:v>1</c:v>
                </c:pt>
                <c:pt idx="69553">
                  <c:v>1</c:v>
                </c:pt>
                <c:pt idx="69554">
                  <c:v>1</c:v>
                </c:pt>
                <c:pt idx="69555">
                  <c:v>1</c:v>
                </c:pt>
                <c:pt idx="69556">
                  <c:v>1</c:v>
                </c:pt>
                <c:pt idx="69557">
                  <c:v>1</c:v>
                </c:pt>
                <c:pt idx="69558">
                  <c:v>1</c:v>
                </c:pt>
                <c:pt idx="69559">
                  <c:v>1</c:v>
                </c:pt>
                <c:pt idx="69560">
                  <c:v>1</c:v>
                </c:pt>
                <c:pt idx="69561">
                  <c:v>1</c:v>
                </c:pt>
                <c:pt idx="69562">
                  <c:v>1</c:v>
                </c:pt>
                <c:pt idx="69563">
                  <c:v>1</c:v>
                </c:pt>
                <c:pt idx="69564">
                  <c:v>1</c:v>
                </c:pt>
                <c:pt idx="69565">
                  <c:v>1</c:v>
                </c:pt>
                <c:pt idx="69566">
                  <c:v>1</c:v>
                </c:pt>
                <c:pt idx="69567">
                  <c:v>1</c:v>
                </c:pt>
                <c:pt idx="69568">
                  <c:v>1</c:v>
                </c:pt>
                <c:pt idx="69569">
                  <c:v>1</c:v>
                </c:pt>
                <c:pt idx="69570">
                  <c:v>1</c:v>
                </c:pt>
                <c:pt idx="69571">
                  <c:v>1</c:v>
                </c:pt>
                <c:pt idx="69572">
                  <c:v>1</c:v>
                </c:pt>
                <c:pt idx="69573">
                  <c:v>1</c:v>
                </c:pt>
                <c:pt idx="69574">
                  <c:v>1</c:v>
                </c:pt>
                <c:pt idx="69575">
                  <c:v>1</c:v>
                </c:pt>
                <c:pt idx="69576">
                  <c:v>1</c:v>
                </c:pt>
                <c:pt idx="69577">
                  <c:v>1</c:v>
                </c:pt>
                <c:pt idx="69578">
                  <c:v>1</c:v>
                </c:pt>
                <c:pt idx="69579">
                  <c:v>1</c:v>
                </c:pt>
                <c:pt idx="69580">
                  <c:v>1</c:v>
                </c:pt>
                <c:pt idx="69581">
                  <c:v>1</c:v>
                </c:pt>
                <c:pt idx="69582">
                  <c:v>1</c:v>
                </c:pt>
                <c:pt idx="69583">
                  <c:v>1</c:v>
                </c:pt>
                <c:pt idx="69584">
                  <c:v>1</c:v>
                </c:pt>
                <c:pt idx="69585">
                  <c:v>1</c:v>
                </c:pt>
                <c:pt idx="69586">
                  <c:v>1</c:v>
                </c:pt>
                <c:pt idx="69587">
                  <c:v>1</c:v>
                </c:pt>
                <c:pt idx="69588">
                  <c:v>1</c:v>
                </c:pt>
                <c:pt idx="69589">
                  <c:v>1</c:v>
                </c:pt>
                <c:pt idx="69590">
                  <c:v>1</c:v>
                </c:pt>
                <c:pt idx="69591">
                  <c:v>1</c:v>
                </c:pt>
                <c:pt idx="69592">
                  <c:v>1</c:v>
                </c:pt>
                <c:pt idx="69593">
                  <c:v>1</c:v>
                </c:pt>
                <c:pt idx="69594">
                  <c:v>1</c:v>
                </c:pt>
                <c:pt idx="69595">
                  <c:v>1</c:v>
                </c:pt>
                <c:pt idx="69596">
                  <c:v>1</c:v>
                </c:pt>
                <c:pt idx="69597">
                  <c:v>1</c:v>
                </c:pt>
                <c:pt idx="69598">
                  <c:v>1</c:v>
                </c:pt>
                <c:pt idx="69599">
                  <c:v>1</c:v>
                </c:pt>
                <c:pt idx="69600">
                  <c:v>1</c:v>
                </c:pt>
                <c:pt idx="69601">
                  <c:v>1</c:v>
                </c:pt>
                <c:pt idx="69602">
                  <c:v>1</c:v>
                </c:pt>
                <c:pt idx="69603">
                  <c:v>1</c:v>
                </c:pt>
                <c:pt idx="69604">
                  <c:v>1</c:v>
                </c:pt>
                <c:pt idx="69605">
                  <c:v>1</c:v>
                </c:pt>
                <c:pt idx="69606">
                  <c:v>1</c:v>
                </c:pt>
                <c:pt idx="69607">
                  <c:v>1</c:v>
                </c:pt>
                <c:pt idx="69608">
                  <c:v>1</c:v>
                </c:pt>
                <c:pt idx="69609">
                  <c:v>1</c:v>
                </c:pt>
                <c:pt idx="69610">
                  <c:v>1</c:v>
                </c:pt>
                <c:pt idx="69611">
                  <c:v>1</c:v>
                </c:pt>
                <c:pt idx="69612">
                  <c:v>1</c:v>
                </c:pt>
                <c:pt idx="69613">
                  <c:v>1</c:v>
                </c:pt>
                <c:pt idx="69614">
                  <c:v>1</c:v>
                </c:pt>
                <c:pt idx="69615">
                  <c:v>1</c:v>
                </c:pt>
                <c:pt idx="69616">
                  <c:v>1</c:v>
                </c:pt>
                <c:pt idx="69617">
                  <c:v>1</c:v>
                </c:pt>
                <c:pt idx="69618">
                  <c:v>1</c:v>
                </c:pt>
                <c:pt idx="69619">
                  <c:v>1</c:v>
                </c:pt>
                <c:pt idx="69620">
                  <c:v>1</c:v>
                </c:pt>
                <c:pt idx="69621">
                  <c:v>1</c:v>
                </c:pt>
                <c:pt idx="69622">
                  <c:v>1</c:v>
                </c:pt>
                <c:pt idx="69623">
                  <c:v>1</c:v>
                </c:pt>
                <c:pt idx="69624">
                  <c:v>1</c:v>
                </c:pt>
                <c:pt idx="69625">
                  <c:v>1</c:v>
                </c:pt>
                <c:pt idx="69626">
                  <c:v>1</c:v>
                </c:pt>
                <c:pt idx="69627">
                  <c:v>1</c:v>
                </c:pt>
                <c:pt idx="69628">
                  <c:v>1</c:v>
                </c:pt>
                <c:pt idx="69629">
                  <c:v>1</c:v>
                </c:pt>
                <c:pt idx="69630">
                  <c:v>1</c:v>
                </c:pt>
                <c:pt idx="69631">
                  <c:v>1</c:v>
                </c:pt>
                <c:pt idx="69632">
                  <c:v>1</c:v>
                </c:pt>
                <c:pt idx="69633">
                  <c:v>1</c:v>
                </c:pt>
                <c:pt idx="69634">
                  <c:v>1</c:v>
                </c:pt>
                <c:pt idx="69635">
                  <c:v>1</c:v>
                </c:pt>
                <c:pt idx="69636">
                  <c:v>1</c:v>
                </c:pt>
                <c:pt idx="69637">
                  <c:v>1</c:v>
                </c:pt>
                <c:pt idx="69638">
                  <c:v>1</c:v>
                </c:pt>
                <c:pt idx="69639">
                  <c:v>1</c:v>
                </c:pt>
                <c:pt idx="69640">
                  <c:v>1</c:v>
                </c:pt>
                <c:pt idx="69641">
                  <c:v>1</c:v>
                </c:pt>
                <c:pt idx="69642">
                  <c:v>1</c:v>
                </c:pt>
                <c:pt idx="69643">
                  <c:v>1</c:v>
                </c:pt>
                <c:pt idx="69644">
                  <c:v>1</c:v>
                </c:pt>
                <c:pt idx="69645">
                  <c:v>1</c:v>
                </c:pt>
                <c:pt idx="69646">
                  <c:v>1</c:v>
                </c:pt>
                <c:pt idx="69647">
                  <c:v>1</c:v>
                </c:pt>
                <c:pt idx="69648">
                  <c:v>1</c:v>
                </c:pt>
                <c:pt idx="69649">
                  <c:v>1</c:v>
                </c:pt>
                <c:pt idx="69650">
                  <c:v>1</c:v>
                </c:pt>
                <c:pt idx="69651">
                  <c:v>1</c:v>
                </c:pt>
                <c:pt idx="69652">
                  <c:v>1</c:v>
                </c:pt>
                <c:pt idx="69653">
                  <c:v>1</c:v>
                </c:pt>
                <c:pt idx="69654">
                  <c:v>1</c:v>
                </c:pt>
                <c:pt idx="69655">
                  <c:v>1</c:v>
                </c:pt>
                <c:pt idx="69656">
                  <c:v>1</c:v>
                </c:pt>
                <c:pt idx="69657">
                  <c:v>1</c:v>
                </c:pt>
                <c:pt idx="69658">
                  <c:v>1</c:v>
                </c:pt>
                <c:pt idx="69659">
                  <c:v>1</c:v>
                </c:pt>
                <c:pt idx="69660">
                  <c:v>1</c:v>
                </c:pt>
                <c:pt idx="69661">
                  <c:v>1</c:v>
                </c:pt>
                <c:pt idx="69662">
                  <c:v>1</c:v>
                </c:pt>
                <c:pt idx="69663">
                  <c:v>1</c:v>
                </c:pt>
                <c:pt idx="69664">
                  <c:v>1</c:v>
                </c:pt>
                <c:pt idx="69665">
                  <c:v>1</c:v>
                </c:pt>
                <c:pt idx="69666">
                  <c:v>1</c:v>
                </c:pt>
                <c:pt idx="69667">
                  <c:v>1</c:v>
                </c:pt>
                <c:pt idx="69668">
                  <c:v>1</c:v>
                </c:pt>
                <c:pt idx="69669">
                  <c:v>0.625</c:v>
                </c:pt>
                <c:pt idx="69670">
                  <c:v>1</c:v>
                </c:pt>
                <c:pt idx="69671">
                  <c:v>1</c:v>
                </c:pt>
                <c:pt idx="69672">
                  <c:v>1</c:v>
                </c:pt>
                <c:pt idx="69673">
                  <c:v>1</c:v>
                </c:pt>
                <c:pt idx="69674">
                  <c:v>1</c:v>
                </c:pt>
                <c:pt idx="69675">
                  <c:v>1</c:v>
                </c:pt>
                <c:pt idx="69676">
                  <c:v>1</c:v>
                </c:pt>
                <c:pt idx="69677">
                  <c:v>1</c:v>
                </c:pt>
                <c:pt idx="69678">
                  <c:v>1</c:v>
                </c:pt>
                <c:pt idx="69679">
                  <c:v>1</c:v>
                </c:pt>
                <c:pt idx="69680">
                  <c:v>1</c:v>
                </c:pt>
                <c:pt idx="69681">
                  <c:v>1</c:v>
                </c:pt>
                <c:pt idx="69682">
                  <c:v>1</c:v>
                </c:pt>
                <c:pt idx="69683">
                  <c:v>1</c:v>
                </c:pt>
                <c:pt idx="69684">
                  <c:v>1</c:v>
                </c:pt>
                <c:pt idx="69685">
                  <c:v>1</c:v>
                </c:pt>
                <c:pt idx="69686">
                  <c:v>1</c:v>
                </c:pt>
                <c:pt idx="69687">
                  <c:v>1</c:v>
                </c:pt>
                <c:pt idx="69688">
                  <c:v>1</c:v>
                </c:pt>
                <c:pt idx="69689">
                  <c:v>1</c:v>
                </c:pt>
                <c:pt idx="69690">
                  <c:v>1</c:v>
                </c:pt>
                <c:pt idx="69691">
                  <c:v>1</c:v>
                </c:pt>
                <c:pt idx="69692">
                  <c:v>1</c:v>
                </c:pt>
                <c:pt idx="69693">
                  <c:v>1</c:v>
                </c:pt>
                <c:pt idx="69694">
                  <c:v>1</c:v>
                </c:pt>
                <c:pt idx="69695">
                  <c:v>1</c:v>
                </c:pt>
                <c:pt idx="69696">
                  <c:v>1</c:v>
                </c:pt>
                <c:pt idx="69697">
                  <c:v>1</c:v>
                </c:pt>
                <c:pt idx="69698">
                  <c:v>1</c:v>
                </c:pt>
                <c:pt idx="69699">
                  <c:v>1</c:v>
                </c:pt>
                <c:pt idx="69700">
                  <c:v>1</c:v>
                </c:pt>
                <c:pt idx="69701">
                  <c:v>1</c:v>
                </c:pt>
                <c:pt idx="69702">
                  <c:v>1</c:v>
                </c:pt>
                <c:pt idx="69703">
                  <c:v>1</c:v>
                </c:pt>
                <c:pt idx="69704">
                  <c:v>1</c:v>
                </c:pt>
                <c:pt idx="69705">
                  <c:v>1</c:v>
                </c:pt>
                <c:pt idx="69706">
                  <c:v>1</c:v>
                </c:pt>
                <c:pt idx="69707">
                  <c:v>1</c:v>
                </c:pt>
                <c:pt idx="69708">
                  <c:v>1</c:v>
                </c:pt>
                <c:pt idx="69709">
                  <c:v>1</c:v>
                </c:pt>
                <c:pt idx="69710">
                  <c:v>1</c:v>
                </c:pt>
                <c:pt idx="69711">
                  <c:v>1</c:v>
                </c:pt>
                <c:pt idx="69712">
                  <c:v>1</c:v>
                </c:pt>
                <c:pt idx="69713">
                  <c:v>1</c:v>
                </c:pt>
                <c:pt idx="69714">
                  <c:v>1</c:v>
                </c:pt>
                <c:pt idx="69715">
                  <c:v>1</c:v>
                </c:pt>
                <c:pt idx="69716">
                  <c:v>1</c:v>
                </c:pt>
                <c:pt idx="69717">
                  <c:v>1</c:v>
                </c:pt>
                <c:pt idx="69718">
                  <c:v>1</c:v>
                </c:pt>
                <c:pt idx="69719">
                  <c:v>1</c:v>
                </c:pt>
                <c:pt idx="69720">
                  <c:v>1</c:v>
                </c:pt>
                <c:pt idx="69721">
                  <c:v>1</c:v>
                </c:pt>
                <c:pt idx="69722">
                  <c:v>1</c:v>
                </c:pt>
                <c:pt idx="69723">
                  <c:v>1</c:v>
                </c:pt>
                <c:pt idx="69724">
                  <c:v>1</c:v>
                </c:pt>
                <c:pt idx="69725">
                  <c:v>1</c:v>
                </c:pt>
                <c:pt idx="69726">
                  <c:v>1</c:v>
                </c:pt>
                <c:pt idx="69727">
                  <c:v>1</c:v>
                </c:pt>
                <c:pt idx="69728">
                  <c:v>1</c:v>
                </c:pt>
                <c:pt idx="69729">
                  <c:v>1</c:v>
                </c:pt>
                <c:pt idx="69730">
                  <c:v>1</c:v>
                </c:pt>
                <c:pt idx="69731">
                  <c:v>1</c:v>
                </c:pt>
                <c:pt idx="69732">
                  <c:v>1</c:v>
                </c:pt>
                <c:pt idx="69733">
                  <c:v>1</c:v>
                </c:pt>
                <c:pt idx="69734">
                  <c:v>1</c:v>
                </c:pt>
                <c:pt idx="69735">
                  <c:v>1</c:v>
                </c:pt>
                <c:pt idx="69736">
                  <c:v>1</c:v>
                </c:pt>
                <c:pt idx="69737">
                  <c:v>1</c:v>
                </c:pt>
                <c:pt idx="69738">
                  <c:v>1</c:v>
                </c:pt>
                <c:pt idx="69739">
                  <c:v>1</c:v>
                </c:pt>
                <c:pt idx="69740">
                  <c:v>1</c:v>
                </c:pt>
                <c:pt idx="69741">
                  <c:v>1</c:v>
                </c:pt>
                <c:pt idx="69742">
                  <c:v>1</c:v>
                </c:pt>
                <c:pt idx="69743">
                  <c:v>1</c:v>
                </c:pt>
                <c:pt idx="69744">
                  <c:v>1</c:v>
                </c:pt>
                <c:pt idx="69745">
                  <c:v>1</c:v>
                </c:pt>
                <c:pt idx="69746">
                  <c:v>1</c:v>
                </c:pt>
                <c:pt idx="69747">
                  <c:v>1</c:v>
                </c:pt>
                <c:pt idx="69748">
                  <c:v>1</c:v>
                </c:pt>
                <c:pt idx="69749">
                  <c:v>1</c:v>
                </c:pt>
                <c:pt idx="69750">
                  <c:v>1</c:v>
                </c:pt>
                <c:pt idx="69751">
                  <c:v>1</c:v>
                </c:pt>
                <c:pt idx="69752">
                  <c:v>1</c:v>
                </c:pt>
                <c:pt idx="69753">
                  <c:v>1</c:v>
                </c:pt>
                <c:pt idx="69754">
                  <c:v>1</c:v>
                </c:pt>
                <c:pt idx="69755">
                  <c:v>1</c:v>
                </c:pt>
                <c:pt idx="69756">
                  <c:v>1</c:v>
                </c:pt>
                <c:pt idx="69757">
                  <c:v>1</c:v>
                </c:pt>
                <c:pt idx="69758">
                  <c:v>1</c:v>
                </c:pt>
                <c:pt idx="69759">
                  <c:v>1</c:v>
                </c:pt>
                <c:pt idx="69760">
                  <c:v>1</c:v>
                </c:pt>
                <c:pt idx="69761">
                  <c:v>1</c:v>
                </c:pt>
                <c:pt idx="69762">
                  <c:v>1</c:v>
                </c:pt>
                <c:pt idx="69763">
                  <c:v>1</c:v>
                </c:pt>
                <c:pt idx="69764">
                  <c:v>1</c:v>
                </c:pt>
                <c:pt idx="69765">
                  <c:v>1</c:v>
                </c:pt>
                <c:pt idx="69766">
                  <c:v>1</c:v>
                </c:pt>
                <c:pt idx="69767">
                  <c:v>1</c:v>
                </c:pt>
                <c:pt idx="69768">
                  <c:v>1</c:v>
                </c:pt>
                <c:pt idx="69769">
                  <c:v>1</c:v>
                </c:pt>
                <c:pt idx="69770">
                  <c:v>1</c:v>
                </c:pt>
                <c:pt idx="69771">
                  <c:v>1</c:v>
                </c:pt>
                <c:pt idx="69772">
                  <c:v>0.875</c:v>
                </c:pt>
                <c:pt idx="69773">
                  <c:v>1</c:v>
                </c:pt>
                <c:pt idx="69774">
                  <c:v>1</c:v>
                </c:pt>
                <c:pt idx="69775">
                  <c:v>1</c:v>
                </c:pt>
                <c:pt idx="69776">
                  <c:v>1</c:v>
                </c:pt>
                <c:pt idx="69777">
                  <c:v>1</c:v>
                </c:pt>
                <c:pt idx="69778">
                  <c:v>1</c:v>
                </c:pt>
                <c:pt idx="69779">
                  <c:v>1</c:v>
                </c:pt>
                <c:pt idx="69780">
                  <c:v>1</c:v>
                </c:pt>
                <c:pt idx="69781">
                  <c:v>1</c:v>
                </c:pt>
                <c:pt idx="69782">
                  <c:v>1</c:v>
                </c:pt>
                <c:pt idx="69783">
                  <c:v>1</c:v>
                </c:pt>
                <c:pt idx="69784">
                  <c:v>1</c:v>
                </c:pt>
                <c:pt idx="69785">
                  <c:v>1</c:v>
                </c:pt>
                <c:pt idx="69786">
                  <c:v>1</c:v>
                </c:pt>
                <c:pt idx="69787">
                  <c:v>1</c:v>
                </c:pt>
                <c:pt idx="69788">
                  <c:v>1</c:v>
                </c:pt>
                <c:pt idx="69789">
                  <c:v>1</c:v>
                </c:pt>
                <c:pt idx="69790">
                  <c:v>1</c:v>
                </c:pt>
                <c:pt idx="69791">
                  <c:v>1</c:v>
                </c:pt>
                <c:pt idx="69792">
                  <c:v>1</c:v>
                </c:pt>
                <c:pt idx="69793">
                  <c:v>1</c:v>
                </c:pt>
                <c:pt idx="69794">
                  <c:v>1</c:v>
                </c:pt>
                <c:pt idx="69795">
                  <c:v>1</c:v>
                </c:pt>
                <c:pt idx="69796">
                  <c:v>1</c:v>
                </c:pt>
                <c:pt idx="69797">
                  <c:v>1</c:v>
                </c:pt>
                <c:pt idx="69798">
                  <c:v>1</c:v>
                </c:pt>
                <c:pt idx="69799">
                  <c:v>1</c:v>
                </c:pt>
                <c:pt idx="69800">
                  <c:v>1</c:v>
                </c:pt>
                <c:pt idx="69801">
                  <c:v>1</c:v>
                </c:pt>
                <c:pt idx="69802">
                  <c:v>1</c:v>
                </c:pt>
                <c:pt idx="69803">
                  <c:v>1</c:v>
                </c:pt>
                <c:pt idx="69804">
                  <c:v>1</c:v>
                </c:pt>
                <c:pt idx="69805">
                  <c:v>1</c:v>
                </c:pt>
                <c:pt idx="69806">
                  <c:v>1</c:v>
                </c:pt>
                <c:pt idx="69807">
                  <c:v>1</c:v>
                </c:pt>
                <c:pt idx="69808">
                  <c:v>1</c:v>
                </c:pt>
                <c:pt idx="69809">
                  <c:v>1</c:v>
                </c:pt>
                <c:pt idx="69810">
                  <c:v>1</c:v>
                </c:pt>
                <c:pt idx="69811">
                  <c:v>1</c:v>
                </c:pt>
                <c:pt idx="69812">
                  <c:v>1</c:v>
                </c:pt>
                <c:pt idx="69813">
                  <c:v>1</c:v>
                </c:pt>
                <c:pt idx="69814">
                  <c:v>1</c:v>
                </c:pt>
                <c:pt idx="69815">
                  <c:v>1</c:v>
                </c:pt>
                <c:pt idx="69816">
                  <c:v>1</c:v>
                </c:pt>
                <c:pt idx="69817">
                  <c:v>1</c:v>
                </c:pt>
                <c:pt idx="69818">
                  <c:v>1</c:v>
                </c:pt>
                <c:pt idx="69819">
                  <c:v>1</c:v>
                </c:pt>
                <c:pt idx="69820">
                  <c:v>1</c:v>
                </c:pt>
                <c:pt idx="69821">
                  <c:v>1</c:v>
                </c:pt>
                <c:pt idx="69822">
                  <c:v>1</c:v>
                </c:pt>
                <c:pt idx="69823">
                  <c:v>1</c:v>
                </c:pt>
                <c:pt idx="69824">
                  <c:v>1</c:v>
                </c:pt>
                <c:pt idx="69825">
                  <c:v>1</c:v>
                </c:pt>
                <c:pt idx="69826">
                  <c:v>1</c:v>
                </c:pt>
                <c:pt idx="69827">
                  <c:v>1</c:v>
                </c:pt>
                <c:pt idx="69828">
                  <c:v>1</c:v>
                </c:pt>
                <c:pt idx="69829">
                  <c:v>1</c:v>
                </c:pt>
                <c:pt idx="69830">
                  <c:v>1</c:v>
                </c:pt>
                <c:pt idx="69831">
                  <c:v>1</c:v>
                </c:pt>
                <c:pt idx="69832">
                  <c:v>1</c:v>
                </c:pt>
                <c:pt idx="69833">
                  <c:v>1</c:v>
                </c:pt>
                <c:pt idx="69834">
                  <c:v>1</c:v>
                </c:pt>
                <c:pt idx="69835">
                  <c:v>1</c:v>
                </c:pt>
                <c:pt idx="69836">
                  <c:v>1</c:v>
                </c:pt>
                <c:pt idx="69837">
                  <c:v>1</c:v>
                </c:pt>
                <c:pt idx="69838">
                  <c:v>1</c:v>
                </c:pt>
                <c:pt idx="69839">
                  <c:v>1</c:v>
                </c:pt>
                <c:pt idx="69840">
                  <c:v>1</c:v>
                </c:pt>
                <c:pt idx="69841">
                  <c:v>1</c:v>
                </c:pt>
                <c:pt idx="69842">
                  <c:v>1</c:v>
                </c:pt>
                <c:pt idx="69843">
                  <c:v>1</c:v>
                </c:pt>
                <c:pt idx="69844">
                  <c:v>1</c:v>
                </c:pt>
                <c:pt idx="69845">
                  <c:v>1</c:v>
                </c:pt>
                <c:pt idx="69846">
                  <c:v>1</c:v>
                </c:pt>
                <c:pt idx="69847">
                  <c:v>1</c:v>
                </c:pt>
                <c:pt idx="69848">
                  <c:v>1</c:v>
                </c:pt>
                <c:pt idx="69849">
                  <c:v>1</c:v>
                </c:pt>
                <c:pt idx="69850">
                  <c:v>1</c:v>
                </c:pt>
                <c:pt idx="69851">
                  <c:v>1</c:v>
                </c:pt>
                <c:pt idx="69852">
                  <c:v>1</c:v>
                </c:pt>
                <c:pt idx="69853">
                  <c:v>1</c:v>
                </c:pt>
                <c:pt idx="69854">
                  <c:v>1</c:v>
                </c:pt>
                <c:pt idx="69855">
                  <c:v>1</c:v>
                </c:pt>
                <c:pt idx="69856">
                  <c:v>1</c:v>
                </c:pt>
                <c:pt idx="69857">
                  <c:v>1</c:v>
                </c:pt>
                <c:pt idx="69858">
                  <c:v>1</c:v>
                </c:pt>
                <c:pt idx="69859">
                  <c:v>1</c:v>
                </c:pt>
                <c:pt idx="69860">
                  <c:v>1</c:v>
                </c:pt>
                <c:pt idx="69861">
                  <c:v>1</c:v>
                </c:pt>
                <c:pt idx="69862">
                  <c:v>1</c:v>
                </c:pt>
                <c:pt idx="69863">
                  <c:v>1</c:v>
                </c:pt>
                <c:pt idx="69864">
                  <c:v>1</c:v>
                </c:pt>
                <c:pt idx="69865">
                  <c:v>1</c:v>
                </c:pt>
                <c:pt idx="69866">
                  <c:v>1</c:v>
                </c:pt>
                <c:pt idx="69867">
                  <c:v>1</c:v>
                </c:pt>
                <c:pt idx="69868">
                  <c:v>1</c:v>
                </c:pt>
                <c:pt idx="69869">
                  <c:v>1</c:v>
                </c:pt>
                <c:pt idx="69870">
                  <c:v>1</c:v>
                </c:pt>
                <c:pt idx="69871">
                  <c:v>1</c:v>
                </c:pt>
                <c:pt idx="69872">
                  <c:v>1</c:v>
                </c:pt>
                <c:pt idx="69873">
                  <c:v>1</c:v>
                </c:pt>
                <c:pt idx="69874">
                  <c:v>1</c:v>
                </c:pt>
                <c:pt idx="69875">
                  <c:v>1</c:v>
                </c:pt>
                <c:pt idx="69876">
                  <c:v>1</c:v>
                </c:pt>
                <c:pt idx="69877">
                  <c:v>1</c:v>
                </c:pt>
                <c:pt idx="69878">
                  <c:v>1</c:v>
                </c:pt>
                <c:pt idx="69879">
                  <c:v>1</c:v>
                </c:pt>
                <c:pt idx="69880">
                  <c:v>1</c:v>
                </c:pt>
                <c:pt idx="69881">
                  <c:v>1</c:v>
                </c:pt>
                <c:pt idx="69882">
                  <c:v>1</c:v>
                </c:pt>
                <c:pt idx="69883">
                  <c:v>1</c:v>
                </c:pt>
                <c:pt idx="69884">
                  <c:v>1</c:v>
                </c:pt>
                <c:pt idx="69885">
                  <c:v>1</c:v>
                </c:pt>
                <c:pt idx="69886">
                  <c:v>1</c:v>
                </c:pt>
                <c:pt idx="69887">
                  <c:v>1</c:v>
                </c:pt>
                <c:pt idx="69888">
                  <c:v>0.85714285700000004</c:v>
                </c:pt>
                <c:pt idx="69889">
                  <c:v>1</c:v>
                </c:pt>
                <c:pt idx="69890">
                  <c:v>0.85714285700000004</c:v>
                </c:pt>
                <c:pt idx="69891">
                  <c:v>1</c:v>
                </c:pt>
                <c:pt idx="69892">
                  <c:v>1</c:v>
                </c:pt>
                <c:pt idx="69893">
                  <c:v>0.85714285700000004</c:v>
                </c:pt>
                <c:pt idx="69894">
                  <c:v>1</c:v>
                </c:pt>
                <c:pt idx="69895">
                  <c:v>1</c:v>
                </c:pt>
                <c:pt idx="69896">
                  <c:v>1</c:v>
                </c:pt>
                <c:pt idx="69897">
                  <c:v>1</c:v>
                </c:pt>
                <c:pt idx="69898">
                  <c:v>1</c:v>
                </c:pt>
                <c:pt idx="69899">
                  <c:v>1</c:v>
                </c:pt>
                <c:pt idx="69900">
                  <c:v>1</c:v>
                </c:pt>
                <c:pt idx="69901">
                  <c:v>1</c:v>
                </c:pt>
                <c:pt idx="69902">
                  <c:v>1</c:v>
                </c:pt>
                <c:pt idx="69903">
                  <c:v>1</c:v>
                </c:pt>
                <c:pt idx="69904">
                  <c:v>1</c:v>
                </c:pt>
                <c:pt idx="69905">
                  <c:v>1</c:v>
                </c:pt>
                <c:pt idx="69906">
                  <c:v>1</c:v>
                </c:pt>
                <c:pt idx="69907">
                  <c:v>1</c:v>
                </c:pt>
                <c:pt idx="69908">
                  <c:v>1</c:v>
                </c:pt>
                <c:pt idx="69909">
                  <c:v>1</c:v>
                </c:pt>
                <c:pt idx="69910">
                  <c:v>1</c:v>
                </c:pt>
                <c:pt idx="69911">
                  <c:v>1</c:v>
                </c:pt>
                <c:pt idx="69912">
                  <c:v>1</c:v>
                </c:pt>
                <c:pt idx="69913">
                  <c:v>1</c:v>
                </c:pt>
                <c:pt idx="69914">
                  <c:v>1</c:v>
                </c:pt>
                <c:pt idx="69915">
                  <c:v>1</c:v>
                </c:pt>
                <c:pt idx="69916">
                  <c:v>1</c:v>
                </c:pt>
                <c:pt idx="69917">
                  <c:v>1</c:v>
                </c:pt>
                <c:pt idx="69918">
                  <c:v>1</c:v>
                </c:pt>
                <c:pt idx="69919">
                  <c:v>1</c:v>
                </c:pt>
                <c:pt idx="69920">
                  <c:v>1</c:v>
                </c:pt>
                <c:pt idx="69921">
                  <c:v>1</c:v>
                </c:pt>
                <c:pt idx="69922">
                  <c:v>1</c:v>
                </c:pt>
                <c:pt idx="69923">
                  <c:v>1</c:v>
                </c:pt>
                <c:pt idx="69924">
                  <c:v>1</c:v>
                </c:pt>
                <c:pt idx="69925">
                  <c:v>1</c:v>
                </c:pt>
                <c:pt idx="69926">
                  <c:v>1</c:v>
                </c:pt>
                <c:pt idx="69927">
                  <c:v>1</c:v>
                </c:pt>
                <c:pt idx="69928">
                  <c:v>1</c:v>
                </c:pt>
                <c:pt idx="69929">
                  <c:v>1</c:v>
                </c:pt>
                <c:pt idx="69930">
                  <c:v>1</c:v>
                </c:pt>
                <c:pt idx="69931">
                  <c:v>1</c:v>
                </c:pt>
                <c:pt idx="69932">
                  <c:v>0.85714285700000004</c:v>
                </c:pt>
                <c:pt idx="69933">
                  <c:v>1</c:v>
                </c:pt>
                <c:pt idx="69934">
                  <c:v>1</c:v>
                </c:pt>
                <c:pt idx="69935">
                  <c:v>1</c:v>
                </c:pt>
                <c:pt idx="69936">
                  <c:v>1</c:v>
                </c:pt>
                <c:pt idx="69937">
                  <c:v>1</c:v>
                </c:pt>
                <c:pt idx="69938">
                  <c:v>1</c:v>
                </c:pt>
                <c:pt idx="69939">
                  <c:v>1</c:v>
                </c:pt>
                <c:pt idx="69940">
                  <c:v>1</c:v>
                </c:pt>
                <c:pt idx="69941">
                  <c:v>1</c:v>
                </c:pt>
                <c:pt idx="69942">
                  <c:v>1</c:v>
                </c:pt>
                <c:pt idx="69943">
                  <c:v>1</c:v>
                </c:pt>
                <c:pt idx="69944">
                  <c:v>1</c:v>
                </c:pt>
                <c:pt idx="69945">
                  <c:v>1</c:v>
                </c:pt>
                <c:pt idx="69946">
                  <c:v>1</c:v>
                </c:pt>
                <c:pt idx="69947">
                  <c:v>1</c:v>
                </c:pt>
                <c:pt idx="69948">
                  <c:v>1</c:v>
                </c:pt>
                <c:pt idx="69949">
                  <c:v>1</c:v>
                </c:pt>
                <c:pt idx="69950">
                  <c:v>1</c:v>
                </c:pt>
                <c:pt idx="69951">
                  <c:v>1</c:v>
                </c:pt>
                <c:pt idx="69952">
                  <c:v>1</c:v>
                </c:pt>
                <c:pt idx="69953">
                  <c:v>1</c:v>
                </c:pt>
                <c:pt idx="69954">
                  <c:v>1</c:v>
                </c:pt>
                <c:pt idx="69955">
                  <c:v>1</c:v>
                </c:pt>
                <c:pt idx="69956">
                  <c:v>1</c:v>
                </c:pt>
                <c:pt idx="69957">
                  <c:v>1</c:v>
                </c:pt>
                <c:pt idx="69958">
                  <c:v>1</c:v>
                </c:pt>
                <c:pt idx="69959">
                  <c:v>1</c:v>
                </c:pt>
                <c:pt idx="69960">
                  <c:v>1</c:v>
                </c:pt>
                <c:pt idx="69961">
                  <c:v>1</c:v>
                </c:pt>
                <c:pt idx="69962">
                  <c:v>1</c:v>
                </c:pt>
                <c:pt idx="69963">
                  <c:v>1</c:v>
                </c:pt>
                <c:pt idx="69964">
                  <c:v>1</c:v>
                </c:pt>
                <c:pt idx="69965">
                  <c:v>1</c:v>
                </c:pt>
                <c:pt idx="69966">
                  <c:v>1</c:v>
                </c:pt>
                <c:pt idx="69967">
                  <c:v>1</c:v>
                </c:pt>
                <c:pt idx="69968">
                  <c:v>1</c:v>
                </c:pt>
                <c:pt idx="69969">
                  <c:v>1</c:v>
                </c:pt>
                <c:pt idx="69970">
                  <c:v>1</c:v>
                </c:pt>
                <c:pt idx="69971">
                  <c:v>1</c:v>
                </c:pt>
                <c:pt idx="69972">
                  <c:v>1</c:v>
                </c:pt>
                <c:pt idx="69973">
                  <c:v>1</c:v>
                </c:pt>
                <c:pt idx="69974">
                  <c:v>1</c:v>
                </c:pt>
                <c:pt idx="69975">
                  <c:v>1</c:v>
                </c:pt>
                <c:pt idx="69976">
                  <c:v>1</c:v>
                </c:pt>
                <c:pt idx="69977">
                  <c:v>1</c:v>
                </c:pt>
                <c:pt idx="69978">
                  <c:v>1</c:v>
                </c:pt>
                <c:pt idx="69979">
                  <c:v>1</c:v>
                </c:pt>
                <c:pt idx="69980">
                  <c:v>1</c:v>
                </c:pt>
                <c:pt idx="69981">
                  <c:v>1</c:v>
                </c:pt>
                <c:pt idx="69982">
                  <c:v>1</c:v>
                </c:pt>
                <c:pt idx="69983">
                  <c:v>1</c:v>
                </c:pt>
                <c:pt idx="69984">
                  <c:v>1</c:v>
                </c:pt>
                <c:pt idx="69985">
                  <c:v>1</c:v>
                </c:pt>
                <c:pt idx="69986">
                  <c:v>1</c:v>
                </c:pt>
                <c:pt idx="69987">
                  <c:v>1</c:v>
                </c:pt>
                <c:pt idx="69988">
                  <c:v>1</c:v>
                </c:pt>
                <c:pt idx="69989">
                  <c:v>1</c:v>
                </c:pt>
                <c:pt idx="69990">
                  <c:v>1</c:v>
                </c:pt>
                <c:pt idx="69991">
                  <c:v>1</c:v>
                </c:pt>
                <c:pt idx="69992">
                  <c:v>1</c:v>
                </c:pt>
                <c:pt idx="69993">
                  <c:v>1</c:v>
                </c:pt>
                <c:pt idx="69994">
                  <c:v>1</c:v>
                </c:pt>
                <c:pt idx="69995">
                  <c:v>1</c:v>
                </c:pt>
                <c:pt idx="69996">
                  <c:v>1</c:v>
                </c:pt>
                <c:pt idx="69997">
                  <c:v>1</c:v>
                </c:pt>
                <c:pt idx="69998">
                  <c:v>0.85714285700000004</c:v>
                </c:pt>
                <c:pt idx="69999">
                  <c:v>1</c:v>
                </c:pt>
                <c:pt idx="70000">
                  <c:v>1</c:v>
                </c:pt>
                <c:pt idx="70001">
                  <c:v>1</c:v>
                </c:pt>
                <c:pt idx="70002">
                  <c:v>1</c:v>
                </c:pt>
                <c:pt idx="70003">
                  <c:v>1</c:v>
                </c:pt>
                <c:pt idx="70004">
                  <c:v>1</c:v>
                </c:pt>
                <c:pt idx="70005">
                  <c:v>1</c:v>
                </c:pt>
                <c:pt idx="70006">
                  <c:v>1</c:v>
                </c:pt>
                <c:pt idx="70007">
                  <c:v>1</c:v>
                </c:pt>
                <c:pt idx="70008">
                  <c:v>1</c:v>
                </c:pt>
                <c:pt idx="70009">
                  <c:v>1</c:v>
                </c:pt>
                <c:pt idx="70010">
                  <c:v>1</c:v>
                </c:pt>
                <c:pt idx="70011">
                  <c:v>1</c:v>
                </c:pt>
                <c:pt idx="70012">
                  <c:v>1</c:v>
                </c:pt>
                <c:pt idx="70013">
                  <c:v>1</c:v>
                </c:pt>
                <c:pt idx="70014">
                  <c:v>1</c:v>
                </c:pt>
                <c:pt idx="70015">
                  <c:v>1</c:v>
                </c:pt>
                <c:pt idx="70016">
                  <c:v>1</c:v>
                </c:pt>
                <c:pt idx="70017">
                  <c:v>1</c:v>
                </c:pt>
                <c:pt idx="70018">
                  <c:v>1</c:v>
                </c:pt>
                <c:pt idx="70019">
                  <c:v>1</c:v>
                </c:pt>
                <c:pt idx="70020">
                  <c:v>1</c:v>
                </c:pt>
                <c:pt idx="70021">
                  <c:v>1</c:v>
                </c:pt>
                <c:pt idx="70022">
                  <c:v>1</c:v>
                </c:pt>
                <c:pt idx="70023">
                  <c:v>1</c:v>
                </c:pt>
                <c:pt idx="70024">
                  <c:v>1</c:v>
                </c:pt>
                <c:pt idx="70025">
                  <c:v>1</c:v>
                </c:pt>
                <c:pt idx="70026">
                  <c:v>1</c:v>
                </c:pt>
                <c:pt idx="70027">
                  <c:v>1</c:v>
                </c:pt>
                <c:pt idx="70028">
                  <c:v>1</c:v>
                </c:pt>
                <c:pt idx="70029">
                  <c:v>1</c:v>
                </c:pt>
                <c:pt idx="70030">
                  <c:v>1</c:v>
                </c:pt>
                <c:pt idx="70031">
                  <c:v>1</c:v>
                </c:pt>
                <c:pt idx="70032">
                  <c:v>1</c:v>
                </c:pt>
                <c:pt idx="70033">
                  <c:v>1</c:v>
                </c:pt>
                <c:pt idx="70034">
                  <c:v>1</c:v>
                </c:pt>
                <c:pt idx="70035">
                  <c:v>1</c:v>
                </c:pt>
                <c:pt idx="70036">
                  <c:v>1</c:v>
                </c:pt>
                <c:pt idx="70037">
                  <c:v>1</c:v>
                </c:pt>
                <c:pt idx="70038">
                  <c:v>1</c:v>
                </c:pt>
                <c:pt idx="70039">
                  <c:v>1</c:v>
                </c:pt>
                <c:pt idx="70040">
                  <c:v>1</c:v>
                </c:pt>
                <c:pt idx="70041">
                  <c:v>1</c:v>
                </c:pt>
                <c:pt idx="70042">
                  <c:v>1</c:v>
                </c:pt>
                <c:pt idx="70043">
                  <c:v>1</c:v>
                </c:pt>
                <c:pt idx="70044">
                  <c:v>1</c:v>
                </c:pt>
                <c:pt idx="70045">
                  <c:v>1</c:v>
                </c:pt>
                <c:pt idx="70046">
                  <c:v>1</c:v>
                </c:pt>
                <c:pt idx="70047">
                  <c:v>1</c:v>
                </c:pt>
                <c:pt idx="70048">
                  <c:v>1</c:v>
                </c:pt>
                <c:pt idx="70049">
                  <c:v>1</c:v>
                </c:pt>
                <c:pt idx="70050">
                  <c:v>1</c:v>
                </c:pt>
                <c:pt idx="70051">
                  <c:v>1</c:v>
                </c:pt>
                <c:pt idx="70052">
                  <c:v>1</c:v>
                </c:pt>
                <c:pt idx="70053">
                  <c:v>1</c:v>
                </c:pt>
                <c:pt idx="70054">
                  <c:v>1</c:v>
                </c:pt>
                <c:pt idx="70055">
                  <c:v>1</c:v>
                </c:pt>
                <c:pt idx="70056">
                  <c:v>1</c:v>
                </c:pt>
                <c:pt idx="70057">
                  <c:v>1</c:v>
                </c:pt>
                <c:pt idx="70058">
                  <c:v>1</c:v>
                </c:pt>
                <c:pt idx="70059">
                  <c:v>1</c:v>
                </c:pt>
                <c:pt idx="70060">
                  <c:v>1</c:v>
                </c:pt>
                <c:pt idx="70061">
                  <c:v>1</c:v>
                </c:pt>
                <c:pt idx="70062">
                  <c:v>1</c:v>
                </c:pt>
                <c:pt idx="70063">
                  <c:v>1</c:v>
                </c:pt>
                <c:pt idx="70064">
                  <c:v>1</c:v>
                </c:pt>
                <c:pt idx="70065">
                  <c:v>0.85714285700000004</c:v>
                </c:pt>
                <c:pt idx="70066">
                  <c:v>1</c:v>
                </c:pt>
                <c:pt idx="70067">
                  <c:v>1</c:v>
                </c:pt>
                <c:pt idx="70068">
                  <c:v>1</c:v>
                </c:pt>
                <c:pt idx="70069">
                  <c:v>1</c:v>
                </c:pt>
                <c:pt idx="70070">
                  <c:v>1</c:v>
                </c:pt>
                <c:pt idx="70071">
                  <c:v>1</c:v>
                </c:pt>
                <c:pt idx="70072">
                  <c:v>0.85714285700000004</c:v>
                </c:pt>
                <c:pt idx="70073">
                  <c:v>1</c:v>
                </c:pt>
                <c:pt idx="70074">
                  <c:v>1</c:v>
                </c:pt>
                <c:pt idx="70075">
                  <c:v>1</c:v>
                </c:pt>
                <c:pt idx="70076">
                  <c:v>1</c:v>
                </c:pt>
                <c:pt idx="70077">
                  <c:v>1</c:v>
                </c:pt>
                <c:pt idx="70078">
                  <c:v>1</c:v>
                </c:pt>
                <c:pt idx="70079">
                  <c:v>1</c:v>
                </c:pt>
                <c:pt idx="70080">
                  <c:v>1</c:v>
                </c:pt>
                <c:pt idx="70081">
                  <c:v>1</c:v>
                </c:pt>
                <c:pt idx="70082">
                  <c:v>1</c:v>
                </c:pt>
                <c:pt idx="70083">
                  <c:v>0.85714285700000004</c:v>
                </c:pt>
                <c:pt idx="70084">
                  <c:v>1</c:v>
                </c:pt>
                <c:pt idx="70085">
                  <c:v>1</c:v>
                </c:pt>
                <c:pt idx="70086">
                  <c:v>1</c:v>
                </c:pt>
                <c:pt idx="70087">
                  <c:v>1</c:v>
                </c:pt>
                <c:pt idx="70088">
                  <c:v>1</c:v>
                </c:pt>
                <c:pt idx="70089">
                  <c:v>1</c:v>
                </c:pt>
                <c:pt idx="70090">
                  <c:v>1</c:v>
                </c:pt>
                <c:pt idx="70091">
                  <c:v>1</c:v>
                </c:pt>
                <c:pt idx="70092">
                  <c:v>1</c:v>
                </c:pt>
                <c:pt idx="70093">
                  <c:v>1</c:v>
                </c:pt>
                <c:pt idx="70094">
                  <c:v>1</c:v>
                </c:pt>
                <c:pt idx="70095">
                  <c:v>1</c:v>
                </c:pt>
                <c:pt idx="70096">
                  <c:v>1</c:v>
                </c:pt>
                <c:pt idx="70097">
                  <c:v>1</c:v>
                </c:pt>
                <c:pt idx="70098">
                  <c:v>1</c:v>
                </c:pt>
                <c:pt idx="70099">
                  <c:v>1</c:v>
                </c:pt>
                <c:pt idx="70100">
                  <c:v>1</c:v>
                </c:pt>
                <c:pt idx="70101">
                  <c:v>1</c:v>
                </c:pt>
                <c:pt idx="70102">
                  <c:v>1</c:v>
                </c:pt>
                <c:pt idx="70103">
                  <c:v>1</c:v>
                </c:pt>
                <c:pt idx="70104">
                  <c:v>1</c:v>
                </c:pt>
                <c:pt idx="70105">
                  <c:v>1</c:v>
                </c:pt>
                <c:pt idx="70106">
                  <c:v>1</c:v>
                </c:pt>
                <c:pt idx="70107">
                  <c:v>1</c:v>
                </c:pt>
                <c:pt idx="70108">
                  <c:v>1</c:v>
                </c:pt>
                <c:pt idx="70109">
                  <c:v>1</c:v>
                </c:pt>
                <c:pt idx="70110">
                  <c:v>1</c:v>
                </c:pt>
                <c:pt idx="70111">
                  <c:v>1</c:v>
                </c:pt>
                <c:pt idx="70112">
                  <c:v>1</c:v>
                </c:pt>
                <c:pt idx="70113">
                  <c:v>1</c:v>
                </c:pt>
                <c:pt idx="70114">
                  <c:v>1</c:v>
                </c:pt>
                <c:pt idx="70115">
                  <c:v>1</c:v>
                </c:pt>
                <c:pt idx="70116">
                  <c:v>1</c:v>
                </c:pt>
                <c:pt idx="70117">
                  <c:v>1</c:v>
                </c:pt>
                <c:pt idx="70118">
                  <c:v>1</c:v>
                </c:pt>
                <c:pt idx="70119">
                  <c:v>1</c:v>
                </c:pt>
                <c:pt idx="70120">
                  <c:v>1</c:v>
                </c:pt>
                <c:pt idx="70121">
                  <c:v>1</c:v>
                </c:pt>
                <c:pt idx="70122">
                  <c:v>1</c:v>
                </c:pt>
                <c:pt idx="70123">
                  <c:v>1</c:v>
                </c:pt>
                <c:pt idx="70124">
                  <c:v>1</c:v>
                </c:pt>
                <c:pt idx="70125">
                  <c:v>1</c:v>
                </c:pt>
                <c:pt idx="70126">
                  <c:v>1</c:v>
                </c:pt>
                <c:pt idx="70127">
                  <c:v>1</c:v>
                </c:pt>
                <c:pt idx="70128">
                  <c:v>1</c:v>
                </c:pt>
                <c:pt idx="70129">
                  <c:v>1</c:v>
                </c:pt>
                <c:pt idx="70130">
                  <c:v>1</c:v>
                </c:pt>
                <c:pt idx="70131">
                  <c:v>1</c:v>
                </c:pt>
                <c:pt idx="70132">
                  <c:v>1</c:v>
                </c:pt>
                <c:pt idx="70133">
                  <c:v>1</c:v>
                </c:pt>
                <c:pt idx="70134">
                  <c:v>1</c:v>
                </c:pt>
                <c:pt idx="70135">
                  <c:v>1</c:v>
                </c:pt>
                <c:pt idx="70136">
                  <c:v>1</c:v>
                </c:pt>
                <c:pt idx="70137">
                  <c:v>1</c:v>
                </c:pt>
                <c:pt idx="70138">
                  <c:v>1</c:v>
                </c:pt>
                <c:pt idx="70139">
                  <c:v>1</c:v>
                </c:pt>
                <c:pt idx="70140">
                  <c:v>1</c:v>
                </c:pt>
                <c:pt idx="70141">
                  <c:v>1</c:v>
                </c:pt>
                <c:pt idx="70142">
                  <c:v>1</c:v>
                </c:pt>
                <c:pt idx="70143">
                  <c:v>1</c:v>
                </c:pt>
                <c:pt idx="70144">
                  <c:v>1</c:v>
                </c:pt>
                <c:pt idx="70145">
                  <c:v>1</c:v>
                </c:pt>
                <c:pt idx="70146">
                  <c:v>1</c:v>
                </c:pt>
                <c:pt idx="70147">
                  <c:v>1</c:v>
                </c:pt>
                <c:pt idx="70148">
                  <c:v>1</c:v>
                </c:pt>
                <c:pt idx="70149">
                  <c:v>1</c:v>
                </c:pt>
                <c:pt idx="70150">
                  <c:v>1</c:v>
                </c:pt>
                <c:pt idx="70151">
                  <c:v>1</c:v>
                </c:pt>
                <c:pt idx="70152">
                  <c:v>1</c:v>
                </c:pt>
                <c:pt idx="70153">
                  <c:v>1</c:v>
                </c:pt>
                <c:pt idx="70154">
                  <c:v>1</c:v>
                </c:pt>
                <c:pt idx="70155">
                  <c:v>1</c:v>
                </c:pt>
                <c:pt idx="70156">
                  <c:v>1</c:v>
                </c:pt>
                <c:pt idx="70157">
                  <c:v>1</c:v>
                </c:pt>
                <c:pt idx="70158">
                  <c:v>1</c:v>
                </c:pt>
                <c:pt idx="70159">
                  <c:v>1</c:v>
                </c:pt>
                <c:pt idx="70160">
                  <c:v>1</c:v>
                </c:pt>
                <c:pt idx="70161">
                  <c:v>1</c:v>
                </c:pt>
                <c:pt idx="70162">
                  <c:v>1</c:v>
                </c:pt>
                <c:pt idx="70163">
                  <c:v>1</c:v>
                </c:pt>
                <c:pt idx="70164">
                  <c:v>1</c:v>
                </c:pt>
                <c:pt idx="70165">
                  <c:v>1</c:v>
                </c:pt>
                <c:pt idx="70166">
                  <c:v>1</c:v>
                </c:pt>
                <c:pt idx="70167">
                  <c:v>1</c:v>
                </c:pt>
                <c:pt idx="70168">
                  <c:v>1</c:v>
                </c:pt>
                <c:pt idx="70169">
                  <c:v>1</c:v>
                </c:pt>
                <c:pt idx="70170">
                  <c:v>1</c:v>
                </c:pt>
                <c:pt idx="70171">
                  <c:v>1</c:v>
                </c:pt>
                <c:pt idx="70172">
                  <c:v>1</c:v>
                </c:pt>
                <c:pt idx="70173">
                  <c:v>1</c:v>
                </c:pt>
                <c:pt idx="70174">
                  <c:v>1</c:v>
                </c:pt>
                <c:pt idx="70175">
                  <c:v>1</c:v>
                </c:pt>
                <c:pt idx="70176">
                  <c:v>1</c:v>
                </c:pt>
                <c:pt idx="70177">
                  <c:v>1</c:v>
                </c:pt>
                <c:pt idx="70178">
                  <c:v>1</c:v>
                </c:pt>
                <c:pt idx="70179">
                  <c:v>1</c:v>
                </c:pt>
                <c:pt idx="70180">
                  <c:v>1</c:v>
                </c:pt>
                <c:pt idx="70181">
                  <c:v>1</c:v>
                </c:pt>
                <c:pt idx="70182">
                  <c:v>1</c:v>
                </c:pt>
                <c:pt idx="70183">
                  <c:v>1</c:v>
                </c:pt>
                <c:pt idx="70184">
                  <c:v>1</c:v>
                </c:pt>
                <c:pt idx="70185">
                  <c:v>1</c:v>
                </c:pt>
                <c:pt idx="70186">
                  <c:v>1</c:v>
                </c:pt>
                <c:pt idx="70187">
                  <c:v>1</c:v>
                </c:pt>
                <c:pt idx="70188">
                  <c:v>1</c:v>
                </c:pt>
                <c:pt idx="70189">
                  <c:v>1</c:v>
                </c:pt>
                <c:pt idx="70190">
                  <c:v>1</c:v>
                </c:pt>
                <c:pt idx="70191">
                  <c:v>1</c:v>
                </c:pt>
                <c:pt idx="70192">
                  <c:v>1</c:v>
                </c:pt>
                <c:pt idx="70193">
                  <c:v>1</c:v>
                </c:pt>
                <c:pt idx="70194">
                  <c:v>1</c:v>
                </c:pt>
                <c:pt idx="70195">
                  <c:v>1</c:v>
                </c:pt>
                <c:pt idx="70196">
                  <c:v>0.85714285700000004</c:v>
                </c:pt>
                <c:pt idx="70197">
                  <c:v>1</c:v>
                </c:pt>
                <c:pt idx="70198">
                  <c:v>1</c:v>
                </c:pt>
                <c:pt idx="70199">
                  <c:v>1</c:v>
                </c:pt>
                <c:pt idx="70200">
                  <c:v>1</c:v>
                </c:pt>
                <c:pt idx="70201">
                  <c:v>1</c:v>
                </c:pt>
                <c:pt idx="70202">
                  <c:v>1</c:v>
                </c:pt>
                <c:pt idx="70203">
                  <c:v>1</c:v>
                </c:pt>
                <c:pt idx="70204">
                  <c:v>1</c:v>
                </c:pt>
                <c:pt idx="70205">
                  <c:v>1</c:v>
                </c:pt>
                <c:pt idx="70206">
                  <c:v>1</c:v>
                </c:pt>
                <c:pt idx="70207">
                  <c:v>1</c:v>
                </c:pt>
                <c:pt idx="70208">
                  <c:v>1</c:v>
                </c:pt>
                <c:pt idx="70209">
                  <c:v>1</c:v>
                </c:pt>
                <c:pt idx="70210">
                  <c:v>1</c:v>
                </c:pt>
                <c:pt idx="70211">
                  <c:v>1</c:v>
                </c:pt>
                <c:pt idx="70212">
                  <c:v>1</c:v>
                </c:pt>
                <c:pt idx="70213">
                  <c:v>1</c:v>
                </c:pt>
                <c:pt idx="70214">
                  <c:v>1</c:v>
                </c:pt>
                <c:pt idx="70215">
                  <c:v>1</c:v>
                </c:pt>
                <c:pt idx="70216">
                  <c:v>1</c:v>
                </c:pt>
                <c:pt idx="70217">
                  <c:v>1</c:v>
                </c:pt>
                <c:pt idx="70218">
                  <c:v>1</c:v>
                </c:pt>
                <c:pt idx="70219">
                  <c:v>1</c:v>
                </c:pt>
                <c:pt idx="70220">
                  <c:v>1</c:v>
                </c:pt>
                <c:pt idx="70221">
                  <c:v>1</c:v>
                </c:pt>
                <c:pt idx="70222">
                  <c:v>1</c:v>
                </c:pt>
                <c:pt idx="70223">
                  <c:v>1</c:v>
                </c:pt>
                <c:pt idx="70224">
                  <c:v>1</c:v>
                </c:pt>
                <c:pt idx="70225">
                  <c:v>1</c:v>
                </c:pt>
                <c:pt idx="70226">
                  <c:v>1</c:v>
                </c:pt>
                <c:pt idx="70227">
                  <c:v>1</c:v>
                </c:pt>
                <c:pt idx="70228">
                  <c:v>1</c:v>
                </c:pt>
                <c:pt idx="70229">
                  <c:v>1</c:v>
                </c:pt>
                <c:pt idx="70230">
                  <c:v>1</c:v>
                </c:pt>
                <c:pt idx="70231">
                  <c:v>1</c:v>
                </c:pt>
                <c:pt idx="70232">
                  <c:v>1</c:v>
                </c:pt>
                <c:pt idx="70233">
                  <c:v>1</c:v>
                </c:pt>
                <c:pt idx="70234">
                  <c:v>1</c:v>
                </c:pt>
                <c:pt idx="70235">
                  <c:v>1</c:v>
                </c:pt>
                <c:pt idx="70236">
                  <c:v>1</c:v>
                </c:pt>
                <c:pt idx="70237">
                  <c:v>1</c:v>
                </c:pt>
                <c:pt idx="70238">
                  <c:v>1</c:v>
                </c:pt>
                <c:pt idx="70239">
                  <c:v>1</c:v>
                </c:pt>
                <c:pt idx="70240">
                  <c:v>1</c:v>
                </c:pt>
                <c:pt idx="70241">
                  <c:v>1</c:v>
                </c:pt>
                <c:pt idx="70242">
                  <c:v>1</c:v>
                </c:pt>
                <c:pt idx="70243">
                  <c:v>1</c:v>
                </c:pt>
                <c:pt idx="70244">
                  <c:v>1</c:v>
                </c:pt>
                <c:pt idx="70245">
                  <c:v>1</c:v>
                </c:pt>
                <c:pt idx="70246">
                  <c:v>1</c:v>
                </c:pt>
                <c:pt idx="70247">
                  <c:v>1</c:v>
                </c:pt>
                <c:pt idx="70248">
                  <c:v>1</c:v>
                </c:pt>
                <c:pt idx="70249">
                  <c:v>1</c:v>
                </c:pt>
                <c:pt idx="70250">
                  <c:v>1</c:v>
                </c:pt>
                <c:pt idx="70251">
                  <c:v>1</c:v>
                </c:pt>
                <c:pt idx="70252">
                  <c:v>1</c:v>
                </c:pt>
                <c:pt idx="70253">
                  <c:v>1</c:v>
                </c:pt>
                <c:pt idx="70254">
                  <c:v>1</c:v>
                </c:pt>
                <c:pt idx="70255">
                  <c:v>1</c:v>
                </c:pt>
                <c:pt idx="70256">
                  <c:v>1</c:v>
                </c:pt>
                <c:pt idx="70257">
                  <c:v>1</c:v>
                </c:pt>
                <c:pt idx="70258">
                  <c:v>1</c:v>
                </c:pt>
                <c:pt idx="70259">
                  <c:v>1</c:v>
                </c:pt>
                <c:pt idx="70260">
                  <c:v>1</c:v>
                </c:pt>
                <c:pt idx="70261">
                  <c:v>1</c:v>
                </c:pt>
                <c:pt idx="70262">
                  <c:v>1</c:v>
                </c:pt>
                <c:pt idx="70263">
                  <c:v>1</c:v>
                </c:pt>
                <c:pt idx="70264">
                  <c:v>1</c:v>
                </c:pt>
                <c:pt idx="70265">
                  <c:v>1</c:v>
                </c:pt>
                <c:pt idx="70266">
                  <c:v>1</c:v>
                </c:pt>
                <c:pt idx="70267">
                  <c:v>1</c:v>
                </c:pt>
                <c:pt idx="70268">
                  <c:v>1</c:v>
                </c:pt>
                <c:pt idx="70269">
                  <c:v>1</c:v>
                </c:pt>
                <c:pt idx="70270">
                  <c:v>1</c:v>
                </c:pt>
                <c:pt idx="70271">
                  <c:v>1</c:v>
                </c:pt>
                <c:pt idx="70272">
                  <c:v>1</c:v>
                </c:pt>
                <c:pt idx="70273">
                  <c:v>1</c:v>
                </c:pt>
                <c:pt idx="70274">
                  <c:v>1</c:v>
                </c:pt>
                <c:pt idx="70275">
                  <c:v>1</c:v>
                </c:pt>
                <c:pt idx="70276">
                  <c:v>0.85714285700000004</c:v>
                </c:pt>
                <c:pt idx="70277">
                  <c:v>1</c:v>
                </c:pt>
                <c:pt idx="70278">
                  <c:v>1</c:v>
                </c:pt>
                <c:pt idx="70279">
                  <c:v>1</c:v>
                </c:pt>
                <c:pt idx="70280">
                  <c:v>1</c:v>
                </c:pt>
                <c:pt idx="70281">
                  <c:v>1</c:v>
                </c:pt>
                <c:pt idx="70282">
                  <c:v>1</c:v>
                </c:pt>
                <c:pt idx="70283">
                  <c:v>1</c:v>
                </c:pt>
                <c:pt idx="70284">
                  <c:v>1</c:v>
                </c:pt>
                <c:pt idx="70285">
                  <c:v>1</c:v>
                </c:pt>
                <c:pt idx="70286">
                  <c:v>1</c:v>
                </c:pt>
                <c:pt idx="70287">
                  <c:v>1</c:v>
                </c:pt>
                <c:pt idx="70288">
                  <c:v>1</c:v>
                </c:pt>
                <c:pt idx="70289">
                  <c:v>1</c:v>
                </c:pt>
                <c:pt idx="70290">
                  <c:v>1</c:v>
                </c:pt>
                <c:pt idx="70291">
                  <c:v>1</c:v>
                </c:pt>
                <c:pt idx="70292">
                  <c:v>1</c:v>
                </c:pt>
                <c:pt idx="70293">
                  <c:v>1</c:v>
                </c:pt>
                <c:pt idx="70294">
                  <c:v>1</c:v>
                </c:pt>
                <c:pt idx="70295">
                  <c:v>1</c:v>
                </c:pt>
                <c:pt idx="70296">
                  <c:v>1</c:v>
                </c:pt>
                <c:pt idx="70297">
                  <c:v>1</c:v>
                </c:pt>
                <c:pt idx="70298">
                  <c:v>1</c:v>
                </c:pt>
                <c:pt idx="70299">
                  <c:v>1</c:v>
                </c:pt>
                <c:pt idx="70300">
                  <c:v>1</c:v>
                </c:pt>
                <c:pt idx="70301">
                  <c:v>1</c:v>
                </c:pt>
                <c:pt idx="70302">
                  <c:v>1</c:v>
                </c:pt>
                <c:pt idx="70303">
                  <c:v>1</c:v>
                </c:pt>
                <c:pt idx="70304">
                  <c:v>1</c:v>
                </c:pt>
                <c:pt idx="70305">
                  <c:v>1</c:v>
                </c:pt>
                <c:pt idx="70306">
                  <c:v>1</c:v>
                </c:pt>
                <c:pt idx="70307">
                  <c:v>1</c:v>
                </c:pt>
                <c:pt idx="70308">
                  <c:v>1</c:v>
                </c:pt>
                <c:pt idx="70309">
                  <c:v>1</c:v>
                </c:pt>
                <c:pt idx="70310">
                  <c:v>1</c:v>
                </c:pt>
                <c:pt idx="70311">
                  <c:v>1</c:v>
                </c:pt>
                <c:pt idx="70312">
                  <c:v>1</c:v>
                </c:pt>
                <c:pt idx="70313">
                  <c:v>1</c:v>
                </c:pt>
                <c:pt idx="70314">
                  <c:v>1</c:v>
                </c:pt>
                <c:pt idx="70315">
                  <c:v>1</c:v>
                </c:pt>
                <c:pt idx="70316">
                  <c:v>1</c:v>
                </c:pt>
                <c:pt idx="70317">
                  <c:v>0.85714285700000004</c:v>
                </c:pt>
                <c:pt idx="70318">
                  <c:v>1</c:v>
                </c:pt>
                <c:pt idx="70319">
                  <c:v>1</c:v>
                </c:pt>
                <c:pt idx="70320">
                  <c:v>1</c:v>
                </c:pt>
                <c:pt idx="70321">
                  <c:v>1</c:v>
                </c:pt>
                <c:pt idx="70322">
                  <c:v>1</c:v>
                </c:pt>
                <c:pt idx="70323">
                  <c:v>1</c:v>
                </c:pt>
                <c:pt idx="70324">
                  <c:v>1</c:v>
                </c:pt>
                <c:pt idx="70325">
                  <c:v>1</c:v>
                </c:pt>
                <c:pt idx="70326">
                  <c:v>1</c:v>
                </c:pt>
                <c:pt idx="70327">
                  <c:v>1</c:v>
                </c:pt>
                <c:pt idx="70328">
                  <c:v>1</c:v>
                </c:pt>
                <c:pt idx="70329">
                  <c:v>1</c:v>
                </c:pt>
                <c:pt idx="70330">
                  <c:v>1</c:v>
                </c:pt>
                <c:pt idx="70331">
                  <c:v>1</c:v>
                </c:pt>
                <c:pt idx="70332">
                  <c:v>1</c:v>
                </c:pt>
                <c:pt idx="70333">
                  <c:v>1</c:v>
                </c:pt>
                <c:pt idx="70334">
                  <c:v>1</c:v>
                </c:pt>
                <c:pt idx="70335">
                  <c:v>1</c:v>
                </c:pt>
                <c:pt idx="70336">
                  <c:v>1</c:v>
                </c:pt>
                <c:pt idx="70337">
                  <c:v>1</c:v>
                </c:pt>
                <c:pt idx="70338">
                  <c:v>1</c:v>
                </c:pt>
                <c:pt idx="70339">
                  <c:v>1</c:v>
                </c:pt>
                <c:pt idx="70340">
                  <c:v>1</c:v>
                </c:pt>
                <c:pt idx="70341">
                  <c:v>1</c:v>
                </c:pt>
                <c:pt idx="70342">
                  <c:v>1</c:v>
                </c:pt>
                <c:pt idx="70343">
                  <c:v>1</c:v>
                </c:pt>
                <c:pt idx="70344">
                  <c:v>0.85714285700000004</c:v>
                </c:pt>
                <c:pt idx="70345">
                  <c:v>1</c:v>
                </c:pt>
                <c:pt idx="70346">
                  <c:v>1</c:v>
                </c:pt>
                <c:pt idx="70347">
                  <c:v>1</c:v>
                </c:pt>
                <c:pt idx="70348">
                  <c:v>1</c:v>
                </c:pt>
                <c:pt idx="70349">
                  <c:v>1</c:v>
                </c:pt>
                <c:pt idx="70350">
                  <c:v>1</c:v>
                </c:pt>
                <c:pt idx="70351">
                  <c:v>1</c:v>
                </c:pt>
                <c:pt idx="70352">
                  <c:v>1</c:v>
                </c:pt>
                <c:pt idx="70353">
                  <c:v>1</c:v>
                </c:pt>
                <c:pt idx="70354">
                  <c:v>1</c:v>
                </c:pt>
                <c:pt idx="70355">
                  <c:v>1</c:v>
                </c:pt>
                <c:pt idx="70356">
                  <c:v>1</c:v>
                </c:pt>
                <c:pt idx="70357">
                  <c:v>1</c:v>
                </c:pt>
                <c:pt idx="70358">
                  <c:v>1</c:v>
                </c:pt>
                <c:pt idx="70359">
                  <c:v>1</c:v>
                </c:pt>
                <c:pt idx="70360">
                  <c:v>1</c:v>
                </c:pt>
                <c:pt idx="70361">
                  <c:v>1</c:v>
                </c:pt>
                <c:pt idx="70362">
                  <c:v>1</c:v>
                </c:pt>
                <c:pt idx="70363">
                  <c:v>1</c:v>
                </c:pt>
                <c:pt idx="70364">
                  <c:v>1</c:v>
                </c:pt>
                <c:pt idx="70365">
                  <c:v>1</c:v>
                </c:pt>
                <c:pt idx="70366">
                  <c:v>1</c:v>
                </c:pt>
                <c:pt idx="70367">
                  <c:v>1</c:v>
                </c:pt>
                <c:pt idx="70368">
                  <c:v>1</c:v>
                </c:pt>
                <c:pt idx="70369">
                  <c:v>1</c:v>
                </c:pt>
                <c:pt idx="70370">
                  <c:v>1</c:v>
                </c:pt>
                <c:pt idx="70371">
                  <c:v>1</c:v>
                </c:pt>
                <c:pt idx="70372">
                  <c:v>1</c:v>
                </c:pt>
                <c:pt idx="70373">
                  <c:v>1</c:v>
                </c:pt>
                <c:pt idx="70374">
                  <c:v>1</c:v>
                </c:pt>
                <c:pt idx="70375">
                  <c:v>1</c:v>
                </c:pt>
                <c:pt idx="70376">
                  <c:v>1</c:v>
                </c:pt>
                <c:pt idx="70377">
                  <c:v>1</c:v>
                </c:pt>
                <c:pt idx="70378">
                  <c:v>1</c:v>
                </c:pt>
                <c:pt idx="70379">
                  <c:v>1</c:v>
                </c:pt>
                <c:pt idx="70380">
                  <c:v>1</c:v>
                </c:pt>
                <c:pt idx="70381">
                  <c:v>0.85714285700000004</c:v>
                </c:pt>
                <c:pt idx="70382">
                  <c:v>1</c:v>
                </c:pt>
                <c:pt idx="70383">
                  <c:v>1</c:v>
                </c:pt>
                <c:pt idx="70384">
                  <c:v>1</c:v>
                </c:pt>
                <c:pt idx="70385">
                  <c:v>1</c:v>
                </c:pt>
                <c:pt idx="70386">
                  <c:v>1</c:v>
                </c:pt>
                <c:pt idx="70387">
                  <c:v>1</c:v>
                </c:pt>
                <c:pt idx="70388">
                  <c:v>1</c:v>
                </c:pt>
                <c:pt idx="70389">
                  <c:v>1</c:v>
                </c:pt>
                <c:pt idx="70390">
                  <c:v>1</c:v>
                </c:pt>
                <c:pt idx="70391">
                  <c:v>1</c:v>
                </c:pt>
                <c:pt idx="70392">
                  <c:v>1</c:v>
                </c:pt>
                <c:pt idx="70393">
                  <c:v>1</c:v>
                </c:pt>
                <c:pt idx="70394">
                  <c:v>1</c:v>
                </c:pt>
                <c:pt idx="70395">
                  <c:v>1</c:v>
                </c:pt>
                <c:pt idx="70396">
                  <c:v>1</c:v>
                </c:pt>
                <c:pt idx="70397">
                  <c:v>1</c:v>
                </c:pt>
                <c:pt idx="70398">
                  <c:v>1</c:v>
                </c:pt>
                <c:pt idx="70399">
                  <c:v>1</c:v>
                </c:pt>
                <c:pt idx="70400">
                  <c:v>1</c:v>
                </c:pt>
                <c:pt idx="70401">
                  <c:v>1</c:v>
                </c:pt>
                <c:pt idx="70402">
                  <c:v>1</c:v>
                </c:pt>
                <c:pt idx="70403">
                  <c:v>1</c:v>
                </c:pt>
                <c:pt idx="70404">
                  <c:v>1</c:v>
                </c:pt>
                <c:pt idx="70405">
                  <c:v>1</c:v>
                </c:pt>
                <c:pt idx="70406">
                  <c:v>1</c:v>
                </c:pt>
                <c:pt idx="70407">
                  <c:v>1</c:v>
                </c:pt>
                <c:pt idx="70408">
                  <c:v>1</c:v>
                </c:pt>
                <c:pt idx="70409">
                  <c:v>1</c:v>
                </c:pt>
                <c:pt idx="70410">
                  <c:v>1</c:v>
                </c:pt>
                <c:pt idx="70411">
                  <c:v>1</c:v>
                </c:pt>
                <c:pt idx="70412">
                  <c:v>1</c:v>
                </c:pt>
                <c:pt idx="70413">
                  <c:v>1</c:v>
                </c:pt>
                <c:pt idx="70414">
                  <c:v>1</c:v>
                </c:pt>
                <c:pt idx="70415">
                  <c:v>1</c:v>
                </c:pt>
                <c:pt idx="70416">
                  <c:v>1</c:v>
                </c:pt>
                <c:pt idx="70417">
                  <c:v>1</c:v>
                </c:pt>
                <c:pt idx="70418">
                  <c:v>1</c:v>
                </c:pt>
                <c:pt idx="70419">
                  <c:v>1</c:v>
                </c:pt>
                <c:pt idx="70420">
                  <c:v>1</c:v>
                </c:pt>
                <c:pt idx="70421">
                  <c:v>1</c:v>
                </c:pt>
                <c:pt idx="70422">
                  <c:v>1</c:v>
                </c:pt>
                <c:pt idx="70423">
                  <c:v>1</c:v>
                </c:pt>
                <c:pt idx="70424">
                  <c:v>1</c:v>
                </c:pt>
                <c:pt idx="70425">
                  <c:v>1</c:v>
                </c:pt>
                <c:pt idx="70426">
                  <c:v>1</c:v>
                </c:pt>
                <c:pt idx="70427">
                  <c:v>1</c:v>
                </c:pt>
                <c:pt idx="70428">
                  <c:v>1</c:v>
                </c:pt>
                <c:pt idx="70429">
                  <c:v>1</c:v>
                </c:pt>
                <c:pt idx="70430">
                  <c:v>1</c:v>
                </c:pt>
                <c:pt idx="70431">
                  <c:v>1</c:v>
                </c:pt>
                <c:pt idx="70432">
                  <c:v>1</c:v>
                </c:pt>
                <c:pt idx="70433">
                  <c:v>1</c:v>
                </c:pt>
                <c:pt idx="70434">
                  <c:v>0.85714285700000004</c:v>
                </c:pt>
                <c:pt idx="70435">
                  <c:v>1</c:v>
                </c:pt>
                <c:pt idx="70436">
                  <c:v>1</c:v>
                </c:pt>
                <c:pt idx="70437">
                  <c:v>1</c:v>
                </c:pt>
                <c:pt idx="70438">
                  <c:v>1</c:v>
                </c:pt>
                <c:pt idx="70439">
                  <c:v>1</c:v>
                </c:pt>
                <c:pt idx="70440">
                  <c:v>1</c:v>
                </c:pt>
                <c:pt idx="70441">
                  <c:v>1</c:v>
                </c:pt>
                <c:pt idx="70442">
                  <c:v>1</c:v>
                </c:pt>
                <c:pt idx="70443">
                  <c:v>1</c:v>
                </c:pt>
                <c:pt idx="70444">
                  <c:v>1</c:v>
                </c:pt>
                <c:pt idx="70445">
                  <c:v>1</c:v>
                </c:pt>
                <c:pt idx="70446">
                  <c:v>1</c:v>
                </c:pt>
                <c:pt idx="70447">
                  <c:v>1</c:v>
                </c:pt>
                <c:pt idx="70448">
                  <c:v>1</c:v>
                </c:pt>
                <c:pt idx="70449">
                  <c:v>1</c:v>
                </c:pt>
                <c:pt idx="70450">
                  <c:v>1</c:v>
                </c:pt>
                <c:pt idx="70451">
                  <c:v>1</c:v>
                </c:pt>
                <c:pt idx="70452">
                  <c:v>1</c:v>
                </c:pt>
                <c:pt idx="70453">
                  <c:v>1</c:v>
                </c:pt>
                <c:pt idx="70454">
                  <c:v>1</c:v>
                </c:pt>
                <c:pt idx="70455">
                  <c:v>1</c:v>
                </c:pt>
                <c:pt idx="70456">
                  <c:v>1</c:v>
                </c:pt>
                <c:pt idx="70457">
                  <c:v>1</c:v>
                </c:pt>
                <c:pt idx="70458">
                  <c:v>1</c:v>
                </c:pt>
                <c:pt idx="70459">
                  <c:v>1</c:v>
                </c:pt>
                <c:pt idx="70460">
                  <c:v>1</c:v>
                </c:pt>
                <c:pt idx="70461">
                  <c:v>1</c:v>
                </c:pt>
                <c:pt idx="70462">
                  <c:v>1</c:v>
                </c:pt>
                <c:pt idx="70463">
                  <c:v>1</c:v>
                </c:pt>
                <c:pt idx="70464">
                  <c:v>1</c:v>
                </c:pt>
                <c:pt idx="70465">
                  <c:v>1</c:v>
                </c:pt>
                <c:pt idx="70466">
                  <c:v>1</c:v>
                </c:pt>
                <c:pt idx="70467">
                  <c:v>1</c:v>
                </c:pt>
                <c:pt idx="70468">
                  <c:v>1</c:v>
                </c:pt>
                <c:pt idx="70469">
                  <c:v>1</c:v>
                </c:pt>
                <c:pt idx="70470">
                  <c:v>1</c:v>
                </c:pt>
                <c:pt idx="70471">
                  <c:v>1</c:v>
                </c:pt>
                <c:pt idx="70472">
                  <c:v>1</c:v>
                </c:pt>
                <c:pt idx="70473">
                  <c:v>1</c:v>
                </c:pt>
                <c:pt idx="70474">
                  <c:v>1</c:v>
                </c:pt>
                <c:pt idx="70475">
                  <c:v>1</c:v>
                </c:pt>
                <c:pt idx="70476">
                  <c:v>1</c:v>
                </c:pt>
                <c:pt idx="70477">
                  <c:v>1</c:v>
                </c:pt>
                <c:pt idx="70478">
                  <c:v>1</c:v>
                </c:pt>
                <c:pt idx="70479">
                  <c:v>1</c:v>
                </c:pt>
                <c:pt idx="70480">
                  <c:v>1</c:v>
                </c:pt>
                <c:pt idx="70481">
                  <c:v>1</c:v>
                </c:pt>
                <c:pt idx="70482">
                  <c:v>1</c:v>
                </c:pt>
                <c:pt idx="70483">
                  <c:v>1</c:v>
                </c:pt>
                <c:pt idx="70484">
                  <c:v>1</c:v>
                </c:pt>
                <c:pt idx="70485">
                  <c:v>1</c:v>
                </c:pt>
                <c:pt idx="70486">
                  <c:v>1</c:v>
                </c:pt>
                <c:pt idx="70487">
                  <c:v>1</c:v>
                </c:pt>
                <c:pt idx="70488">
                  <c:v>1</c:v>
                </c:pt>
                <c:pt idx="70489">
                  <c:v>1</c:v>
                </c:pt>
                <c:pt idx="70490">
                  <c:v>1</c:v>
                </c:pt>
                <c:pt idx="70491">
                  <c:v>1</c:v>
                </c:pt>
                <c:pt idx="70492">
                  <c:v>1</c:v>
                </c:pt>
                <c:pt idx="70493">
                  <c:v>1</c:v>
                </c:pt>
                <c:pt idx="70494">
                  <c:v>1</c:v>
                </c:pt>
                <c:pt idx="70495">
                  <c:v>1</c:v>
                </c:pt>
                <c:pt idx="70496">
                  <c:v>1</c:v>
                </c:pt>
                <c:pt idx="70497">
                  <c:v>1</c:v>
                </c:pt>
                <c:pt idx="70498">
                  <c:v>1</c:v>
                </c:pt>
                <c:pt idx="70499">
                  <c:v>1</c:v>
                </c:pt>
                <c:pt idx="70500">
                  <c:v>1</c:v>
                </c:pt>
                <c:pt idx="70501">
                  <c:v>1</c:v>
                </c:pt>
                <c:pt idx="70502">
                  <c:v>1</c:v>
                </c:pt>
                <c:pt idx="70503">
                  <c:v>1</c:v>
                </c:pt>
                <c:pt idx="70504">
                  <c:v>1</c:v>
                </c:pt>
                <c:pt idx="70505">
                  <c:v>1</c:v>
                </c:pt>
                <c:pt idx="70506">
                  <c:v>1</c:v>
                </c:pt>
                <c:pt idx="70507">
                  <c:v>1</c:v>
                </c:pt>
                <c:pt idx="70508">
                  <c:v>1</c:v>
                </c:pt>
                <c:pt idx="70509">
                  <c:v>1</c:v>
                </c:pt>
                <c:pt idx="70510">
                  <c:v>1</c:v>
                </c:pt>
                <c:pt idx="70511">
                  <c:v>1</c:v>
                </c:pt>
                <c:pt idx="70512">
                  <c:v>1</c:v>
                </c:pt>
                <c:pt idx="70513">
                  <c:v>1</c:v>
                </c:pt>
                <c:pt idx="70514">
                  <c:v>1</c:v>
                </c:pt>
                <c:pt idx="70515">
                  <c:v>1</c:v>
                </c:pt>
                <c:pt idx="70516">
                  <c:v>1</c:v>
                </c:pt>
                <c:pt idx="70517">
                  <c:v>1</c:v>
                </c:pt>
                <c:pt idx="70518">
                  <c:v>1</c:v>
                </c:pt>
                <c:pt idx="70519">
                  <c:v>1</c:v>
                </c:pt>
                <c:pt idx="70520">
                  <c:v>1</c:v>
                </c:pt>
                <c:pt idx="70521">
                  <c:v>1</c:v>
                </c:pt>
                <c:pt idx="70522">
                  <c:v>0.571428571</c:v>
                </c:pt>
                <c:pt idx="70523">
                  <c:v>1</c:v>
                </c:pt>
                <c:pt idx="70524">
                  <c:v>1</c:v>
                </c:pt>
                <c:pt idx="70525">
                  <c:v>1</c:v>
                </c:pt>
                <c:pt idx="70526">
                  <c:v>1</c:v>
                </c:pt>
                <c:pt idx="70527">
                  <c:v>1</c:v>
                </c:pt>
                <c:pt idx="70528">
                  <c:v>1</c:v>
                </c:pt>
                <c:pt idx="70529">
                  <c:v>1</c:v>
                </c:pt>
                <c:pt idx="70530">
                  <c:v>1</c:v>
                </c:pt>
                <c:pt idx="70531">
                  <c:v>1</c:v>
                </c:pt>
                <c:pt idx="70532">
                  <c:v>1</c:v>
                </c:pt>
                <c:pt idx="70533">
                  <c:v>1</c:v>
                </c:pt>
                <c:pt idx="70534">
                  <c:v>1</c:v>
                </c:pt>
                <c:pt idx="70535">
                  <c:v>1</c:v>
                </c:pt>
                <c:pt idx="70536">
                  <c:v>1</c:v>
                </c:pt>
                <c:pt idx="70537">
                  <c:v>1</c:v>
                </c:pt>
                <c:pt idx="70538">
                  <c:v>1</c:v>
                </c:pt>
                <c:pt idx="70539">
                  <c:v>1</c:v>
                </c:pt>
                <c:pt idx="70540">
                  <c:v>1</c:v>
                </c:pt>
                <c:pt idx="70541">
                  <c:v>1</c:v>
                </c:pt>
                <c:pt idx="70542">
                  <c:v>1</c:v>
                </c:pt>
                <c:pt idx="70543">
                  <c:v>0.28571428599999998</c:v>
                </c:pt>
                <c:pt idx="70544">
                  <c:v>1</c:v>
                </c:pt>
                <c:pt idx="70545">
                  <c:v>1</c:v>
                </c:pt>
                <c:pt idx="70546">
                  <c:v>1</c:v>
                </c:pt>
                <c:pt idx="70547">
                  <c:v>1</c:v>
                </c:pt>
                <c:pt idx="70548">
                  <c:v>1</c:v>
                </c:pt>
                <c:pt idx="70549">
                  <c:v>1</c:v>
                </c:pt>
                <c:pt idx="70550">
                  <c:v>1</c:v>
                </c:pt>
                <c:pt idx="70551">
                  <c:v>1</c:v>
                </c:pt>
                <c:pt idx="70552">
                  <c:v>1</c:v>
                </c:pt>
                <c:pt idx="70553">
                  <c:v>1</c:v>
                </c:pt>
                <c:pt idx="70554">
                  <c:v>1</c:v>
                </c:pt>
                <c:pt idx="70555">
                  <c:v>1</c:v>
                </c:pt>
                <c:pt idx="70556">
                  <c:v>1</c:v>
                </c:pt>
                <c:pt idx="70557">
                  <c:v>1</c:v>
                </c:pt>
                <c:pt idx="70558">
                  <c:v>1</c:v>
                </c:pt>
                <c:pt idx="70559">
                  <c:v>1</c:v>
                </c:pt>
                <c:pt idx="70560">
                  <c:v>1</c:v>
                </c:pt>
                <c:pt idx="70561">
                  <c:v>1</c:v>
                </c:pt>
                <c:pt idx="70562">
                  <c:v>1</c:v>
                </c:pt>
                <c:pt idx="70563">
                  <c:v>1</c:v>
                </c:pt>
                <c:pt idx="70564">
                  <c:v>1</c:v>
                </c:pt>
                <c:pt idx="70565">
                  <c:v>1</c:v>
                </c:pt>
                <c:pt idx="70566">
                  <c:v>1</c:v>
                </c:pt>
                <c:pt idx="70567">
                  <c:v>1</c:v>
                </c:pt>
                <c:pt idx="70568">
                  <c:v>1</c:v>
                </c:pt>
                <c:pt idx="70569">
                  <c:v>1</c:v>
                </c:pt>
                <c:pt idx="70570">
                  <c:v>1</c:v>
                </c:pt>
                <c:pt idx="70571">
                  <c:v>1</c:v>
                </c:pt>
                <c:pt idx="70572">
                  <c:v>1</c:v>
                </c:pt>
                <c:pt idx="70573">
                  <c:v>1</c:v>
                </c:pt>
                <c:pt idx="70574">
                  <c:v>1</c:v>
                </c:pt>
                <c:pt idx="70575">
                  <c:v>0.85714285700000004</c:v>
                </c:pt>
                <c:pt idx="70576">
                  <c:v>1</c:v>
                </c:pt>
                <c:pt idx="70577">
                  <c:v>1</c:v>
                </c:pt>
                <c:pt idx="70578">
                  <c:v>1</c:v>
                </c:pt>
                <c:pt idx="70579">
                  <c:v>1</c:v>
                </c:pt>
                <c:pt idx="70580">
                  <c:v>1</c:v>
                </c:pt>
                <c:pt idx="70581">
                  <c:v>1</c:v>
                </c:pt>
                <c:pt idx="70582">
                  <c:v>1</c:v>
                </c:pt>
                <c:pt idx="70583">
                  <c:v>1</c:v>
                </c:pt>
                <c:pt idx="70584">
                  <c:v>1</c:v>
                </c:pt>
                <c:pt idx="70585">
                  <c:v>1</c:v>
                </c:pt>
                <c:pt idx="70586">
                  <c:v>1</c:v>
                </c:pt>
                <c:pt idx="70587">
                  <c:v>1</c:v>
                </c:pt>
                <c:pt idx="70588">
                  <c:v>1</c:v>
                </c:pt>
                <c:pt idx="70589">
                  <c:v>1</c:v>
                </c:pt>
                <c:pt idx="70590">
                  <c:v>1</c:v>
                </c:pt>
                <c:pt idx="70591">
                  <c:v>1</c:v>
                </c:pt>
                <c:pt idx="70592">
                  <c:v>1</c:v>
                </c:pt>
                <c:pt idx="70593">
                  <c:v>1</c:v>
                </c:pt>
                <c:pt idx="70594">
                  <c:v>1</c:v>
                </c:pt>
                <c:pt idx="70595">
                  <c:v>1</c:v>
                </c:pt>
                <c:pt idx="70596">
                  <c:v>1</c:v>
                </c:pt>
                <c:pt idx="70597">
                  <c:v>1</c:v>
                </c:pt>
                <c:pt idx="70598">
                  <c:v>1</c:v>
                </c:pt>
                <c:pt idx="70599">
                  <c:v>1</c:v>
                </c:pt>
                <c:pt idx="70600">
                  <c:v>1</c:v>
                </c:pt>
                <c:pt idx="70601">
                  <c:v>1</c:v>
                </c:pt>
                <c:pt idx="70602">
                  <c:v>1</c:v>
                </c:pt>
                <c:pt idx="70603">
                  <c:v>1</c:v>
                </c:pt>
                <c:pt idx="70604">
                  <c:v>1</c:v>
                </c:pt>
                <c:pt idx="70605">
                  <c:v>1</c:v>
                </c:pt>
                <c:pt idx="70606">
                  <c:v>0.71428571399999996</c:v>
                </c:pt>
                <c:pt idx="70607">
                  <c:v>1</c:v>
                </c:pt>
                <c:pt idx="70608">
                  <c:v>1</c:v>
                </c:pt>
                <c:pt idx="70609">
                  <c:v>1</c:v>
                </c:pt>
                <c:pt idx="70610">
                  <c:v>1</c:v>
                </c:pt>
                <c:pt idx="70611">
                  <c:v>1</c:v>
                </c:pt>
                <c:pt idx="70612">
                  <c:v>1</c:v>
                </c:pt>
                <c:pt idx="70613">
                  <c:v>1</c:v>
                </c:pt>
                <c:pt idx="70614">
                  <c:v>1</c:v>
                </c:pt>
                <c:pt idx="70615">
                  <c:v>1</c:v>
                </c:pt>
                <c:pt idx="70616">
                  <c:v>1</c:v>
                </c:pt>
                <c:pt idx="70617">
                  <c:v>1</c:v>
                </c:pt>
                <c:pt idx="70618">
                  <c:v>1</c:v>
                </c:pt>
                <c:pt idx="70619">
                  <c:v>1</c:v>
                </c:pt>
                <c:pt idx="70620">
                  <c:v>1</c:v>
                </c:pt>
                <c:pt idx="70621">
                  <c:v>1</c:v>
                </c:pt>
                <c:pt idx="70622">
                  <c:v>1</c:v>
                </c:pt>
                <c:pt idx="70623">
                  <c:v>1</c:v>
                </c:pt>
                <c:pt idx="70624">
                  <c:v>1</c:v>
                </c:pt>
                <c:pt idx="70625">
                  <c:v>1</c:v>
                </c:pt>
                <c:pt idx="70626">
                  <c:v>1</c:v>
                </c:pt>
                <c:pt idx="70627">
                  <c:v>1</c:v>
                </c:pt>
                <c:pt idx="70628">
                  <c:v>1</c:v>
                </c:pt>
                <c:pt idx="70629">
                  <c:v>1</c:v>
                </c:pt>
                <c:pt idx="70630">
                  <c:v>1</c:v>
                </c:pt>
                <c:pt idx="70631">
                  <c:v>1</c:v>
                </c:pt>
                <c:pt idx="70632">
                  <c:v>1</c:v>
                </c:pt>
                <c:pt idx="70633">
                  <c:v>1</c:v>
                </c:pt>
                <c:pt idx="70634">
                  <c:v>1</c:v>
                </c:pt>
                <c:pt idx="70635">
                  <c:v>1</c:v>
                </c:pt>
                <c:pt idx="70636">
                  <c:v>1</c:v>
                </c:pt>
                <c:pt idx="70637">
                  <c:v>1</c:v>
                </c:pt>
                <c:pt idx="70638">
                  <c:v>1</c:v>
                </c:pt>
                <c:pt idx="70639">
                  <c:v>1</c:v>
                </c:pt>
                <c:pt idx="70640">
                  <c:v>1</c:v>
                </c:pt>
                <c:pt idx="70641">
                  <c:v>1</c:v>
                </c:pt>
                <c:pt idx="70642">
                  <c:v>1</c:v>
                </c:pt>
                <c:pt idx="70643">
                  <c:v>1</c:v>
                </c:pt>
                <c:pt idx="70644">
                  <c:v>1</c:v>
                </c:pt>
                <c:pt idx="70645">
                  <c:v>1</c:v>
                </c:pt>
                <c:pt idx="70646">
                  <c:v>1</c:v>
                </c:pt>
                <c:pt idx="70647">
                  <c:v>1</c:v>
                </c:pt>
                <c:pt idx="70648">
                  <c:v>1</c:v>
                </c:pt>
                <c:pt idx="70649">
                  <c:v>1</c:v>
                </c:pt>
                <c:pt idx="70650">
                  <c:v>1</c:v>
                </c:pt>
                <c:pt idx="70651">
                  <c:v>1</c:v>
                </c:pt>
                <c:pt idx="70652">
                  <c:v>1</c:v>
                </c:pt>
                <c:pt idx="70653">
                  <c:v>1</c:v>
                </c:pt>
                <c:pt idx="70654">
                  <c:v>1</c:v>
                </c:pt>
                <c:pt idx="70655">
                  <c:v>1</c:v>
                </c:pt>
                <c:pt idx="70656">
                  <c:v>1</c:v>
                </c:pt>
                <c:pt idx="70657">
                  <c:v>1</c:v>
                </c:pt>
                <c:pt idx="70658">
                  <c:v>1</c:v>
                </c:pt>
                <c:pt idx="70659">
                  <c:v>1</c:v>
                </c:pt>
                <c:pt idx="70660">
                  <c:v>1</c:v>
                </c:pt>
                <c:pt idx="70661">
                  <c:v>1</c:v>
                </c:pt>
                <c:pt idx="70662">
                  <c:v>1</c:v>
                </c:pt>
                <c:pt idx="70663">
                  <c:v>1</c:v>
                </c:pt>
                <c:pt idx="70664">
                  <c:v>1</c:v>
                </c:pt>
                <c:pt idx="70665">
                  <c:v>1</c:v>
                </c:pt>
                <c:pt idx="70666">
                  <c:v>1</c:v>
                </c:pt>
                <c:pt idx="70667">
                  <c:v>1</c:v>
                </c:pt>
                <c:pt idx="70668">
                  <c:v>1</c:v>
                </c:pt>
                <c:pt idx="70669">
                  <c:v>1</c:v>
                </c:pt>
                <c:pt idx="70670">
                  <c:v>1</c:v>
                </c:pt>
                <c:pt idx="70671">
                  <c:v>1</c:v>
                </c:pt>
                <c:pt idx="70672">
                  <c:v>1</c:v>
                </c:pt>
                <c:pt idx="70673">
                  <c:v>1</c:v>
                </c:pt>
                <c:pt idx="70674">
                  <c:v>1</c:v>
                </c:pt>
                <c:pt idx="70675">
                  <c:v>1</c:v>
                </c:pt>
                <c:pt idx="70676">
                  <c:v>1</c:v>
                </c:pt>
                <c:pt idx="70677">
                  <c:v>1</c:v>
                </c:pt>
                <c:pt idx="70678">
                  <c:v>1</c:v>
                </c:pt>
                <c:pt idx="70679">
                  <c:v>1</c:v>
                </c:pt>
                <c:pt idx="70680">
                  <c:v>1</c:v>
                </c:pt>
                <c:pt idx="70681">
                  <c:v>1</c:v>
                </c:pt>
                <c:pt idx="70682">
                  <c:v>1</c:v>
                </c:pt>
                <c:pt idx="70683">
                  <c:v>1</c:v>
                </c:pt>
                <c:pt idx="70684">
                  <c:v>1</c:v>
                </c:pt>
                <c:pt idx="70685">
                  <c:v>1</c:v>
                </c:pt>
                <c:pt idx="70686">
                  <c:v>1</c:v>
                </c:pt>
                <c:pt idx="70687">
                  <c:v>1</c:v>
                </c:pt>
                <c:pt idx="70688">
                  <c:v>1</c:v>
                </c:pt>
                <c:pt idx="70689">
                  <c:v>1</c:v>
                </c:pt>
                <c:pt idx="70690">
                  <c:v>1</c:v>
                </c:pt>
                <c:pt idx="70691">
                  <c:v>1</c:v>
                </c:pt>
                <c:pt idx="70692">
                  <c:v>1</c:v>
                </c:pt>
                <c:pt idx="70693">
                  <c:v>1</c:v>
                </c:pt>
                <c:pt idx="70694">
                  <c:v>1</c:v>
                </c:pt>
                <c:pt idx="70695">
                  <c:v>1</c:v>
                </c:pt>
                <c:pt idx="70696">
                  <c:v>1</c:v>
                </c:pt>
                <c:pt idx="70697">
                  <c:v>1</c:v>
                </c:pt>
                <c:pt idx="70698">
                  <c:v>1</c:v>
                </c:pt>
                <c:pt idx="70699">
                  <c:v>1</c:v>
                </c:pt>
                <c:pt idx="70700">
                  <c:v>1</c:v>
                </c:pt>
                <c:pt idx="70701">
                  <c:v>1</c:v>
                </c:pt>
                <c:pt idx="70702">
                  <c:v>1</c:v>
                </c:pt>
                <c:pt idx="70703">
                  <c:v>1</c:v>
                </c:pt>
                <c:pt idx="70704">
                  <c:v>1</c:v>
                </c:pt>
                <c:pt idx="70705">
                  <c:v>1</c:v>
                </c:pt>
                <c:pt idx="70706">
                  <c:v>1</c:v>
                </c:pt>
                <c:pt idx="70707">
                  <c:v>1</c:v>
                </c:pt>
                <c:pt idx="70708">
                  <c:v>1</c:v>
                </c:pt>
                <c:pt idx="70709">
                  <c:v>1</c:v>
                </c:pt>
                <c:pt idx="70710">
                  <c:v>1</c:v>
                </c:pt>
                <c:pt idx="70711">
                  <c:v>1</c:v>
                </c:pt>
                <c:pt idx="70712">
                  <c:v>1</c:v>
                </c:pt>
                <c:pt idx="70713">
                  <c:v>1</c:v>
                </c:pt>
                <c:pt idx="70714">
                  <c:v>1</c:v>
                </c:pt>
                <c:pt idx="70715">
                  <c:v>1</c:v>
                </c:pt>
                <c:pt idx="70716">
                  <c:v>1</c:v>
                </c:pt>
                <c:pt idx="70717">
                  <c:v>1</c:v>
                </c:pt>
                <c:pt idx="70718">
                  <c:v>1</c:v>
                </c:pt>
                <c:pt idx="70719">
                  <c:v>1</c:v>
                </c:pt>
                <c:pt idx="70720">
                  <c:v>1</c:v>
                </c:pt>
                <c:pt idx="70721">
                  <c:v>1</c:v>
                </c:pt>
                <c:pt idx="70722">
                  <c:v>1</c:v>
                </c:pt>
                <c:pt idx="70723">
                  <c:v>1</c:v>
                </c:pt>
                <c:pt idx="70724">
                  <c:v>1</c:v>
                </c:pt>
                <c:pt idx="70725">
                  <c:v>1</c:v>
                </c:pt>
                <c:pt idx="70726">
                  <c:v>1</c:v>
                </c:pt>
                <c:pt idx="70727">
                  <c:v>1</c:v>
                </c:pt>
                <c:pt idx="70728">
                  <c:v>1</c:v>
                </c:pt>
                <c:pt idx="70729">
                  <c:v>1</c:v>
                </c:pt>
                <c:pt idx="70730">
                  <c:v>1</c:v>
                </c:pt>
                <c:pt idx="70731">
                  <c:v>1</c:v>
                </c:pt>
                <c:pt idx="70732">
                  <c:v>1</c:v>
                </c:pt>
                <c:pt idx="70733">
                  <c:v>1</c:v>
                </c:pt>
                <c:pt idx="70734">
                  <c:v>1</c:v>
                </c:pt>
                <c:pt idx="70735">
                  <c:v>1</c:v>
                </c:pt>
                <c:pt idx="70736">
                  <c:v>1</c:v>
                </c:pt>
                <c:pt idx="70737">
                  <c:v>1</c:v>
                </c:pt>
                <c:pt idx="70738">
                  <c:v>1</c:v>
                </c:pt>
                <c:pt idx="70739">
                  <c:v>1</c:v>
                </c:pt>
                <c:pt idx="70740">
                  <c:v>1</c:v>
                </c:pt>
                <c:pt idx="70741">
                  <c:v>1</c:v>
                </c:pt>
                <c:pt idx="70742">
                  <c:v>1</c:v>
                </c:pt>
                <c:pt idx="70743">
                  <c:v>1</c:v>
                </c:pt>
                <c:pt idx="70744">
                  <c:v>1</c:v>
                </c:pt>
                <c:pt idx="70745">
                  <c:v>1</c:v>
                </c:pt>
                <c:pt idx="70746">
                  <c:v>1</c:v>
                </c:pt>
                <c:pt idx="70747">
                  <c:v>1</c:v>
                </c:pt>
                <c:pt idx="70748">
                  <c:v>1</c:v>
                </c:pt>
                <c:pt idx="70749">
                  <c:v>1</c:v>
                </c:pt>
                <c:pt idx="70750">
                  <c:v>1</c:v>
                </c:pt>
                <c:pt idx="70751">
                  <c:v>1</c:v>
                </c:pt>
                <c:pt idx="70752">
                  <c:v>1</c:v>
                </c:pt>
                <c:pt idx="70753">
                  <c:v>1</c:v>
                </c:pt>
                <c:pt idx="70754">
                  <c:v>1</c:v>
                </c:pt>
                <c:pt idx="70755">
                  <c:v>1</c:v>
                </c:pt>
                <c:pt idx="70756">
                  <c:v>1</c:v>
                </c:pt>
                <c:pt idx="70757">
                  <c:v>1</c:v>
                </c:pt>
                <c:pt idx="70758">
                  <c:v>1</c:v>
                </c:pt>
                <c:pt idx="70759">
                  <c:v>1</c:v>
                </c:pt>
                <c:pt idx="70760">
                  <c:v>1</c:v>
                </c:pt>
                <c:pt idx="70761">
                  <c:v>1</c:v>
                </c:pt>
                <c:pt idx="70762">
                  <c:v>1</c:v>
                </c:pt>
                <c:pt idx="70763">
                  <c:v>1</c:v>
                </c:pt>
                <c:pt idx="70764">
                  <c:v>1</c:v>
                </c:pt>
                <c:pt idx="70765">
                  <c:v>1</c:v>
                </c:pt>
                <c:pt idx="70766">
                  <c:v>1</c:v>
                </c:pt>
                <c:pt idx="70767">
                  <c:v>1</c:v>
                </c:pt>
                <c:pt idx="70768">
                  <c:v>1</c:v>
                </c:pt>
                <c:pt idx="70769">
                  <c:v>1</c:v>
                </c:pt>
                <c:pt idx="70770">
                  <c:v>1</c:v>
                </c:pt>
                <c:pt idx="70771">
                  <c:v>1</c:v>
                </c:pt>
                <c:pt idx="70772">
                  <c:v>1</c:v>
                </c:pt>
                <c:pt idx="70773">
                  <c:v>1</c:v>
                </c:pt>
                <c:pt idx="70774">
                  <c:v>1</c:v>
                </c:pt>
                <c:pt idx="70775">
                  <c:v>1</c:v>
                </c:pt>
                <c:pt idx="70776">
                  <c:v>1</c:v>
                </c:pt>
                <c:pt idx="70777">
                  <c:v>1</c:v>
                </c:pt>
                <c:pt idx="70778">
                  <c:v>1</c:v>
                </c:pt>
                <c:pt idx="70779">
                  <c:v>1</c:v>
                </c:pt>
                <c:pt idx="70780">
                  <c:v>1</c:v>
                </c:pt>
                <c:pt idx="70781">
                  <c:v>1</c:v>
                </c:pt>
                <c:pt idx="70782">
                  <c:v>1</c:v>
                </c:pt>
                <c:pt idx="70783">
                  <c:v>1</c:v>
                </c:pt>
                <c:pt idx="70784">
                  <c:v>1</c:v>
                </c:pt>
                <c:pt idx="70785">
                  <c:v>1</c:v>
                </c:pt>
                <c:pt idx="70786">
                  <c:v>1</c:v>
                </c:pt>
                <c:pt idx="70787">
                  <c:v>1</c:v>
                </c:pt>
                <c:pt idx="70788">
                  <c:v>1</c:v>
                </c:pt>
                <c:pt idx="70789">
                  <c:v>1</c:v>
                </c:pt>
                <c:pt idx="70790">
                  <c:v>1</c:v>
                </c:pt>
                <c:pt idx="70791">
                  <c:v>1</c:v>
                </c:pt>
                <c:pt idx="70792">
                  <c:v>1</c:v>
                </c:pt>
                <c:pt idx="70793">
                  <c:v>1</c:v>
                </c:pt>
                <c:pt idx="70794">
                  <c:v>1</c:v>
                </c:pt>
                <c:pt idx="70795">
                  <c:v>1</c:v>
                </c:pt>
                <c:pt idx="70796">
                  <c:v>1</c:v>
                </c:pt>
                <c:pt idx="70797">
                  <c:v>1</c:v>
                </c:pt>
                <c:pt idx="70798">
                  <c:v>1</c:v>
                </c:pt>
                <c:pt idx="70799">
                  <c:v>1</c:v>
                </c:pt>
                <c:pt idx="70800">
                  <c:v>1</c:v>
                </c:pt>
                <c:pt idx="70801">
                  <c:v>1</c:v>
                </c:pt>
                <c:pt idx="70802">
                  <c:v>1</c:v>
                </c:pt>
                <c:pt idx="70803">
                  <c:v>1</c:v>
                </c:pt>
                <c:pt idx="70804">
                  <c:v>1</c:v>
                </c:pt>
                <c:pt idx="70805">
                  <c:v>1</c:v>
                </c:pt>
                <c:pt idx="70806">
                  <c:v>1</c:v>
                </c:pt>
                <c:pt idx="70807">
                  <c:v>1</c:v>
                </c:pt>
                <c:pt idx="70808">
                  <c:v>1</c:v>
                </c:pt>
                <c:pt idx="70809">
                  <c:v>1</c:v>
                </c:pt>
                <c:pt idx="70810">
                  <c:v>1</c:v>
                </c:pt>
                <c:pt idx="70811">
                  <c:v>1</c:v>
                </c:pt>
                <c:pt idx="70812">
                  <c:v>1</c:v>
                </c:pt>
                <c:pt idx="70813">
                  <c:v>1</c:v>
                </c:pt>
                <c:pt idx="70814">
                  <c:v>1</c:v>
                </c:pt>
                <c:pt idx="70815">
                  <c:v>1</c:v>
                </c:pt>
                <c:pt idx="70816">
                  <c:v>1</c:v>
                </c:pt>
                <c:pt idx="70817">
                  <c:v>1</c:v>
                </c:pt>
                <c:pt idx="70818">
                  <c:v>1</c:v>
                </c:pt>
                <c:pt idx="70819">
                  <c:v>1</c:v>
                </c:pt>
                <c:pt idx="70820">
                  <c:v>1</c:v>
                </c:pt>
                <c:pt idx="70821">
                  <c:v>1</c:v>
                </c:pt>
                <c:pt idx="70822">
                  <c:v>1</c:v>
                </c:pt>
                <c:pt idx="70823">
                  <c:v>1</c:v>
                </c:pt>
                <c:pt idx="70824">
                  <c:v>1</c:v>
                </c:pt>
                <c:pt idx="70825">
                  <c:v>1</c:v>
                </c:pt>
                <c:pt idx="70826">
                  <c:v>1</c:v>
                </c:pt>
                <c:pt idx="70827">
                  <c:v>1</c:v>
                </c:pt>
                <c:pt idx="70828">
                  <c:v>1</c:v>
                </c:pt>
                <c:pt idx="70829">
                  <c:v>1</c:v>
                </c:pt>
                <c:pt idx="70830">
                  <c:v>1</c:v>
                </c:pt>
                <c:pt idx="70831">
                  <c:v>1</c:v>
                </c:pt>
                <c:pt idx="70832">
                  <c:v>1</c:v>
                </c:pt>
                <c:pt idx="70833">
                  <c:v>1</c:v>
                </c:pt>
                <c:pt idx="70834">
                  <c:v>1</c:v>
                </c:pt>
                <c:pt idx="70835">
                  <c:v>1</c:v>
                </c:pt>
                <c:pt idx="70836">
                  <c:v>1</c:v>
                </c:pt>
                <c:pt idx="70837">
                  <c:v>1</c:v>
                </c:pt>
                <c:pt idx="70838">
                  <c:v>1</c:v>
                </c:pt>
                <c:pt idx="70839">
                  <c:v>1</c:v>
                </c:pt>
                <c:pt idx="70840">
                  <c:v>1</c:v>
                </c:pt>
                <c:pt idx="70841">
                  <c:v>1</c:v>
                </c:pt>
                <c:pt idx="70842">
                  <c:v>1</c:v>
                </c:pt>
                <c:pt idx="70843">
                  <c:v>1</c:v>
                </c:pt>
                <c:pt idx="70844">
                  <c:v>1</c:v>
                </c:pt>
                <c:pt idx="70845">
                  <c:v>1</c:v>
                </c:pt>
                <c:pt idx="70846">
                  <c:v>1</c:v>
                </c:pt>
                <c:pt idx="70847">
                  <c:v>1</c:v>
                </c:pt>
                <c:pt idx="70848">
                  <c:v>1</c:v>
                </c:pt>
                <c:pt idx="70849">
                  <c:v>1</c:v>
                </c:pt>
                <c:pt idx="70850">
                  <c:v>1</c:v>
                </c:pt>
                <c:pt idx="70851">
                  <c:v>1</c:v>
                </c:pt>
                <c:pt idx="70852">
                  <c:v>1</c:v>
                </c:pt>
                <c:pt idx="70853">
                  <c:v>1</c:v>
                </c:pt>
                <c:pt idx="70854">
                  <c:v>1</c:v>
                </c:pt>
                <c:pt idx="70855">
                  <c:v>1</c:v>
                </c:pt>
                <c:pt idx="70856">
                  <c:v>1</c:v>
                </c:pt>
                <c:pt idx="70857">
                  <c:v>1</c:v>
                </c:pt>
                <c:pt idx="70858">
                  <c:v>1</c:v>
                </c:pt>
                <c:pt idx="70859">
                  <c:v>1</c:v>
                </c:pt>
                <c:pt idx="70860">
                  <c:v>1</c:v>
                </c:pt>
                <c:pt idx="70861">
                  <c:v>1</c:v>
                </c:pt>
                <c:pt idx="70862">
                  <c:v>1</c:v>
                </c:pt>
                <c:pt idx="70863">
                  <c:v>1</c:v>
                </c:pt>
                <c:pt idx="70864">
                  <c:v>1</c:v>
                </c:pt>
                <c:pt idx="70865">
                  <c:v>1</c:v>
                </c:pt>
                <c:pt idx="70866">
                  <c:v>1</c:v>
                </c:pt>
                <c:pt idx="70867">
                  <c:v>1</c:v>
                </c:pt>
                <c:pt idx="70868">
                  <c:v>1</c:v>
                </c:pt>
                <c:pt idx="70869">
                  <c:v>1</c:v>
                </c:pt>
                <c:pt idx="70870">
                  <c:v>1</c:v>
                </c:pt>
                <c:pt idx="70871">
                  <c:v>1</c:v>
                </c:pt>
                <c:pt idx="70872">
                  <c:v>1</c:v>
                </c:pt>
                <c:pt idx="70873">
                  <c:v>1</c:v>
                </c:pt>
                <c:pt idx="70874">
                  <c:v>1</c:v>
                </c:pt>
                <c:pt idx="70875">
                  <c:v>1</c:v>
                </c:pt>
                <c:pt idx="70876">
                  <c:v>1</c:v>
                </c:pt>
                <c:pt idx="70877">
                  <c:v>1</c:v>
                </c:pt>
                <c:pt idx="70878">
                  <c:v>1</c:v>
                </c:pt>
                <c:pt idx="70879">
                  <c:v>1</c:v>
                </c:pt>
                <c:pt idx="70880">
                  <c:v>1</c:v>
                </c:pt>
                <c:pt idx="70881">
                  <c:v>1</c:v>
                </c:pt>
                <c:pt idx="70882">
                  <c:v>1</c:v>
                </c:pt>
                <c:pt idx="70883">
                  <c:v>1</c:v>
                </c:pt>
                <c:pt idx="70884">
                  <c:v>1</c:v>
                </c:pt>
                <c:pt idx="70885">
                  <c:v>1</c:v>
                </c:pt>
                <c:pt idx="70886">
                  <c:v>0.85714285700000004</c:v>
                </c:pt>
                <c:pt idx="70887">
                  <c:v>0.85714285700000004</c:v>
                </c:pt>
                <c:pt idx="70888">
                  <c:v>1</c:v>
                </c:pt>
                <c:pt idx="70889">
                  <c:v>1</c:v>
                </c:pt>
                <c:pt idx="70890">
                  <c:v>0.85714285700000004</c:v>
                </c:pt>
                <c:pt idx="70891">
                  <c:v>0.85714285700000004</c:v>
                </c:pt>
                <c:pt idx="70892">
                  <c:v>1</c:v>
                </c:pt>
                <c:pt idx="70893">
                  <c:v>1</c:v>
                </c:pt>
                <c:pt idx="70894">
                  <c:v>0.85714285700000004</c:v>
                </c:pt>
                <c:pt idx="70895">
                  <c:v>1</c:v>
                </c:pt>
                <c:pt idx="70896">
                  <c:v>1</c:v>
                </c:pt>
                <c:pt idx="70897">
                  <c:v>0.85714285700000004</c:v>
                </c:pt>
                <c:pt idx="70898">
                  <c:v>1</c:v>
                </c:pt>
                <c:pt idx="70899">
                  <c:v>1</c:v>
                </c:pt>
                <c:pt idx="70900">
                  <c:v>1</c:v>
                </c:pt>
                <c:pt idx="70901">
                  <c:v>1</c:v>
                </c:pt>
                <c:pt idx="70902">
                  <c:v>0.85714285700000004</c:v>
                </c:pt>
                <c:pt idx="70903">
                  <c:v>1</c:v>
                </c:pt>
                <c:pt idx="70904">
                  <c:v>1</c:v>
                </c:pt>
                <c:pt idx="70905">
                  <c:v>1</c:v>
                </c:pt>
                <c:pt idx="70906">
                  <c:v>0.85714285700000004</c:v>
                </c:pt>
                <c:pt idx="70907">
                  <c:v>0.85714285700000004</c:v>
                </c:pt>
                <c:pt idx="70908">
                  <c:v>0.85714285700000004</c:v>
                </c:pt>
                <c:pt idx="70909">
                  <c:v>1</c:v>
                </c:pt>
                <c:pt idx="70910">
                  <c:v>1</c:v>
                </c:pt>
                <c:pt idx="70911">
                  <c:v>0.85714285700000004</c:v>
                </c:pt>
                <c:pt idx="70912">
                  <c:v>1</c:v>
                </c:pt>
                <c:pt idx="70913">
                  <c:v>0.85714285700000004</c:v>
                </c:pt>
                <c:pt idx="70914">
                  <c:v>1</c:v>
                </c:pt>
                <c:pt idx="70915">
                  <c:v>0.85714285700000004</c:v>
                </c:pt>
                <c:pt idx="70916">
                  <c:v>1</c:v>
                </c:pt>
                <c:pt idx="70917">
                  <c:v>1</c:v>
                </c:pt>
                <c:pt idx="70918">
                  <c:v>0.85714285700000004</c:v>
                </c:pt>
                <c:pt idx="70919">
                  <c:v>1</c:v>
                </c:pt>
                <c:pt idx="70920">
                  <c:v>1</c:v>
                </c:pt>
                <c:pt idx="70921">
                  <c:v>1</c:v>
                </c:pt>
                <c:pt idx="70922">
                  <c:v>1</c:v>
                </c:pt>
                <c:pt idx="70923">
                  <c:v>1</c:v>
                </c:pt>
                <c:pt idx="70924">
                  <c:v>0.85714285700000004</c:v>
                </c:pt>
                <c:pt idx="70925">
                  <c:v>0.85714285700000004</c:v>
                </c:pt>
                <c:pt idx="70926">
                  <c:v>1</c:v>
                </c:pt>
                <c:pt idx="70927">
                  <c:v>1</c:v>
                </c:pt>
                <c:pt idx="70928">
                  <c:v>1</c:v>
                </c:pt>
                <c:pt idx="70929">
                  <c:v>1</c:v>
                </c:pt>
                <c:pt idx="70930">
                  <c:v>1</c:v>
                </c:pt>
                <c:pt idx="70931">
                  <c:v>1</c:v>
                </c:pt>
                <c:pt idx="70932">
                  <c:v>1</c:v>
                </c:pt>
                <c:pt idx="70933">
                  <c:v>1</c:v>
                </c:pt>
                <c:pt idx="70934">
                  <c:v>0.85714285700000004</c:v>
                </c:pt>
                <c:pt idx="70935">
                  <c:v>1</c:v>
                </c:pt>
                <c:pt idx="70936">
                  <c:v>1</c:v>
                </c:pt>
                <c:pt idx="70937">
                  <c:v>1</c:v>
                </c:pt>
                <c:pt idx="70938">
                  <c:v>0.85714285700000004</c:v>
                </c:pt>
                <c:pt idx="70939">
                  <c:v>0.85714285700000004</c:v>
                </c:pt>
                <c:pt idx="70940">
                  <c:v>1</c:v>
                </c:pt>
                <c:pt idx="70941">
                  <c:v>0.85714285700000004</c:v>
                </c:pt>
                <c:pt idx="70942">
                  <c:v>0.85714285700000004</c:v>
                </c:pt>
                <c:pt idx="70943">
                  <c:v>1</c:v>
                </c:pt>
                <c:pt idx="70944">
                  <c:v>1</c:v>
                </c:pt>
                <c:pt idx="70945">
                  <c:v>1</c:v>
                </c:pt>
                <c:pt idx="70946">
                  <c:v>0.71428571399999996</c:v>
                </c:pt>
                <c:pt idx="70947">
                  <c:v>1</c:v>
                </c:pt>
                <c:pt idx="70948">
                  <c:v>1</c:v>
                </c:pt>
                <c:pt idx="70949">
                  <c:v>1</c:v>
                </c:pt>
                <c:pt idx="70950">
                  <c:v>1</c:v>
                </c:pt>
                <c:pt idx="70951">
                  <c:v>0.85714285700000004</c:v>
                </c:pt>
                <c:pt idx="70952">
                  <c:v>1</c:v>
                </c:pt>
                <c:pt idx="70953">
                  <c:v>1</c:v>
                </c:pt>
                <c:pt idx="70954">
                  <c:v>1</c:v>
                </c:pt>
                <c:pt idx="70955">
                  <c:v>0.85714285700000004</c:v>
                </c:pt>
                <c:pt idx="70956">
                  <c:v>1</c:v>
                </c:pt>
                <c:pt idx="70957">
                  <c:v>1</c:v>
                </c:pt>
                <c:pt idx="70958">
                  <c:v>1</c:v>
                </c:pt>
                <c:pt idx="70959">
                  <c:v>1</c:v>
                </c:pt>
                <c:pt idx="70960">
                  <c:v>1</c:v>
                </c:pt>
                <c:pt idx="70961">
                  <c:v>1</c:v>
                </c:pt>
                <c:pt idx="70962">
                  <c:v>1</c:v>
                </c:pt>
                <c:pt idx="70963">
                  <c:v>1</c:v>
                </c:pt>
                <c:pt idx="70964">
                  <c:v>1</c:v>
                </c:pt>
                <c:pt idx="70965">
                  <c:v>0.85714285700000004</c:v>
                </c:pt>
                <c:pt idx="70966">
                  <c:v>1</c:v>
                </c:pt>
                <c:pt idx="70967">
                  <c:v>1</c:v>
                </c:pt>
                <c:pt idx="70968">
                  <c:v>1</c:v>
                </c:pt>
                <c:pt idx="70969">
                  <c:v>0.71428571399999996</c:v>
                </c:pt>
                <c:pt idx="70970">
                  <c:v>0.85714285700000004</c:v>
                </c:pt>
                <c:pt idx="70971">
                  <c:v>1</c:v>
                </c:pt>
                <c:pt idx="70972">
                  <c:v>1</c:v>
                </c:pt>
                <c:pt idx="70973">
                  <c:v>1</c:v>
                </c:pt>
                <c:pt idx="70974">
                  <c:v>1</c:v>
                </c:pt>
                <c:pt idx="70975">
                  <c:v>1</c:v>
                </c:pt>
                <c:pt idx="70976">
                  <c:v>0.85714285700000004</c:v>
                </c:pt>
                <c:pt idx="70977">
                  <c:v>1</c:v>
                </c:pt>
                <c:pt idx="70978">
                  <c:v>1</c:v>
                </c:pt>
                <c:pt idx="70979">
                  <c:v>1</c:v>
                </c:pt>
                <c:pt idx="70980">
                  <c:v>0.85714285700000004</c:v>
                </c:pt>
                <c:pt idx="70981">
                  <c:v>1</c:v>
                </c:pt>
                <c:pt idx="70982">
                  <c:v>1</c:v>
                </c:pt>
                <c:pt idx="70983">
                  <c:v>0.85714285700000004</c:v>
                </c:pt>
                <c:pt idx="70984">
                  <c:v>1</c:v>
                </c:pt>
                <c:pt idx="70985">
                  <c:v>1</c:v>
                </c:pt>
                <c:pt idx="70986">
                  <c:v>1</c:v>
                </c:pt>
                <c:pt idx="70987">
                  <c:v>1</c:v>
                </c:pt>
                <c:pt idx="70988">
                  <c:v>0.85714285700000004</c:v>
                </c:pt>
                <c:pt idx="70989">
                  <c:v>1</c:v>
                </c:pt>
                <c:pt idx="70990">
                  <c:v>1</c:v>
                </c:pt>
                <c:pt idx="70991">
                  <c:v>1</c:v>
                </c:pt>
                <c:pt idx="70992">
                  <c:v>0.14285714299999999</c:v>
                </c:pt>
                <c:pt idx="70993">
                  <c:v>0.85714285700000004</c:v>
                </c:pt>
                <c:pt idx="70994">
                  <c:v>0.85714285700000004</c:v>
                </c:pt>
                <c:pt idx="70995">
                  <c:v>1</c:v>
                </c:pt>
                <c:pt idx="70996">
                  <c:v>1</c:v>
                </c:pt>
                <c:pt idx="70997">
                  <c:v>1</c:v>
                </c:pt>
                <c:pt idx="70998">
                  <c:v>1</c:v>
                </c:pt>
                <c:pt idx="70999">
                  <c:v>1</c:v>
                </c:pt>
                <c:pt idx="71000">
                  <c:v>1</c:v>
                </c:pt>
                <c:pt idx="71001">
                  <c:v>1</c:v>
                </c:pt>
                <c:pt idx="71002">
                  <c:v>1</c:v>
                </c:pt>
                <c:pt idx="71003">
                  <c:v>1</c:v>
                </c:pt>
                <c:pt idx="71004">
                  <c:v>1</c:v>
                </c:pt>
                <c:pt idx="71005">
                  <c:v>1</c:v>
                </c:pt>
                <c:pt idx="71006">
                  <c:v>1</c:v>
                </c:pt>
                <c:pt idx="71007">
                  <c:v>1</c:v>
                </c:pt>
                <c:pt idx="71008">
                  <c:v>1</c:v>
                </c:pt>
                <c:pt idx="71009">
                  <c:v>1</c:v>
                </c:pt>
                <c:pt idx="71010">
                  <c:v>1</c:v>
                </c:pt>
                <c:pt idx="71011">
                  <c:v>1</c:v>
                </c:pt>
                <c:pt idx="71012">
                  <c:v>1</c:v>
                </c:pt>
                <c:pt idx="71013">
                  <c:v>0.85714285700000004</c:v>
                </c:pt>
                <c:pt idx="71014">
                  <c:v>1</c:v>
                </c:pt>
                <c:pt idx="71015">
                  <c:v>1</c:v>
                </c:pt>
                <c:pt idx="71016">
                  <c:v>1</c:v>
                </c:pt>
                <c:pt idx="71017">
                  <c:v>0.571428571</c:v>
                </c:pt>
                <c:pt idx="71018">
                  <c:v>1</c:v>
                </c:pt>
                <c:pt idx="71019">
                  <c:v>1</c:v>
                </c:pt>
                <c:pt idx="71020">
                  <c:v>1</c:v>
                </c:pt>
                <c:pt idx="71021">
                  <c:v>1</c:v>
                </c:pt>
                <c:pt idx="71022">
                  <c:v>1</c:v>
                </c:pt>
                <c:pt idx="71023">
                  <c:v>1</c:v>
                </c:pt>
                <c:pt idx="71024">
                  <c:v>1</c:v>
                </c:pt>
                <c:pt idx="71025">
                  <c:v>1</c:v>
                </c:pt>
                <c:pt idx="71026">
                  <c:v>1</c:v>
                </c:pt>
                <c:pt idx="71027">
                  <c:v>1</c:v>
                </c:pt>
                <c:pt idx="71028">
                  <c:v>1</c:v>
                </c:pt>
                <c:pt idx="71029">
                  <c:v>1</c:v>
                </c:pt>
                <c:pt idx="71030">
                  <c:v>1</c:v>
                </c:pt>
                <c:pt idx="71031">
                  <c:v>1</c:v>
                </c:pt>
                <c:pt idx="71032">
                  <c:v>1</c:v>
                </c:pt>
                <c:pt idx="71033">
                  <c:v>1</c:v>
                </c:pt>
                <c:pt idx="71034">
                  <c:v>1</c:v>
                </c:pt>
                <c:pt idx="71035">
                  <c:v>1</c:v>
                </c:pt>
                <c:pt idx="71036">
                  <c:v>1</c:v>
                </c:pt>
                <c:pt idx="71037">
                  <c:v>0.85714285700000004</c:v>
                </c:pt>
                <c:pt idx="71038">
                  <c:v>1</c:v>
                </c:pt>
                <c:pt idx="71039">
                  <c:v>1</c:v>
                </c:pt>
                <c:pt idx="71040">
                  <c:v>0.85714285700000004</c:v>
                </c:pt>
                <c:pt idx="71041">
                  <c:v>1</c:v>
                </c:pt>
                <c:pt idx="71042">
                  <c:v>1</c:v>
                </c:pt>
                <c:pt idx="71043">
                  <c:v>0.85714285700000004</c:v>
                </c:pt>
                <c:pt idx="71044">
                  <c:v>1</c:v>
                </c:pt>
                <c:pt idx="71045">
                  <c:v>1</c:v>
                </c:pt>
                <c:pt idx="71046">
                  <c:v>1</c:v>
                </c:pt>
                <c:pt idx="71047">
                  <c:v>1</c:v>
                </c:pt>
                <c:pt idx="71048">
                  <c:v>1</c:v>
                </c:pt>
                <c:pt idx="71049">
                  <c:v>1</c:v>
                </c:pt>
                <c:pt idx="71050">
                  <c:v>1</c:v>
                </c:pt>
                <c:pt idx="71051">
                  <c:v>0.85714285700000004</c:v>
                </c:pt>
                <c:pt idx="71052">
                  <c:v>1</c:v>
                </c:pt>
                <c:pt idx="71053">
                  <c:v>1</c:v>
                </c:pt>
                <c:pt idx="71054">
                  <c:v>1</c:v>
                </c:pt>
                <c:pt idx="71055">
                  <c:v>1</c:v>
                </c:pt>
                <c:pt idx="71056">
                  <c:v>1</c:v>
                </c:pt>
                <c:pt idx="71057">
                  <c:v>1</c:v>
                </c:pt>
                <c:pt idx="71058">
                  <c:v>1</c:v>
                </c:pt>
                <c:pt idx="71059">
                  <c:v>1</c:v>
                </c:pt>
                <c:pt idx="71060">
                  <c:v>1</c:v>
                </c:pt>
                <c:pt idx="71061">
                  <c:v>1</c:v>
                </c:pt>
                <c:pt idx="71062">
                  <c:v>1</c:v>
                </c:pt>
                <c:pt idx="71063">
                  <c:v>0.85714285700000004</c:v>
                </c:pt>
                <c:pt idx="71064">
                  <c:v>1</c:v>
                </c:pt>
                <c:pt idx="71065">
                  <c:v>0.85714285700000004</c:v>
                </c:pt>
                <c:pt idx="71066">
                  <c:v>1</c:v>
                </c:pt>
                <c:pt idx="71067">
                  <c:v>1</c:v>
                </c:pt>
                <c:pt idx="71068">
                  <c:v>1</c:v>
                </c:pt>
                <c:pt idx="71069">
                  <c:v>1</c:v>
                </c:pt>
                <c:pt idx="71070">
                  <c:v>1</c:v>
                </c:pt>
                <c:pt idx="71071">
                  <c:v>0.85714285700000004</c:v>
                </c:pt>
                <c:pt idx="71072">
                  <c:v>1</c:v>
                </c:pt>
                <c:pt idx="71073">
                  <c:v>1</c:v>
                </c:pt>
                <c:pt idx="71074">
                  <c:v>1</c:v>
                </c:pt>
                <c:pt idx="71075">
                  <c:v>1</c:v>
                </c:pt>
                <c:pt idx="71076">
                  <c:v>1</c:v>
                </c:pt>
                <c:pt idx="71077">
                  <c:v>1</c:v>
                </c:pt>
                <c:pt idx="71078">
                  <c:v>1</c:v>
                </c:pt>
                <c:pt idx="71079">
                  <c:v>1</c:v>
                </c:pt>
                <c:pt idx="71080">
                  <c:v>1</c:v>
                </c:pt>
                <c:pt idx="71081">
                  <c:v>1</c:v>
                </c:pt>
                <c:pt idx="71082">
                  <c:v>1</c:v>
                </c:pt>
                <c:pt idx="71083">
                  <c:v>1</c:v>
                </c:pt>
                <c:pt idx="71084">
                  <c:v>1</c:v>
                </c:pt>
                <c:pt idx="71085">
                  <c:v>1</c:v>
                </c:pt>
                <c:pt idx="71086">
                  <c:v>1</c:v>
                </c:pt>
                <c:pt idx="71087">
                  <c:v>1</c:v>
                </c:pt>
                <c:pt idx="71088">
                  <c:v>1</c:v>
                </c:pt>
                <c:pt idx="71089">
                  <c:v>1</c:v>
                </c:pt>
                <c:pt idx="71090">
                  <c:v>1</c:v>
                </c:pt>
                <c:pt idx="71091">
                  <c:v>1</c:v>
                </c:pt>
                <c:pt idx="71092">
                  <c:v>1</c:v>
                </c:pt>
                <c:pt idx="71093">
                  <c:v>1</c:v>
                </c:pt>
                <c:pt idx="71094">
                  <c:v>0.85714285700000004</c:v>
                </c:pt>
                <c:pt idx="71095">
                  <c:v>1</c:v>
                </c:pt>
                <c:pt idx="71096">
                  <c:v>1</c:v>
                </c:pt>
                <c:pt idx="71097">
                  <c:v>1</c:v>
                </c:pt>
                <c:pt idx="71098">
                  <c:v>1</c:v>
                </c:pt>
                <c:pt idx="71099">
                  <c:v>1</c:v>
                </c:pt>
                <c:pt idx="71100">
                  <c:v>1</c:v>
                </c:pt>
                <c:pt idx="71101">
                  <c:v>1</c:v>
                </c:pt>
                <c:pt idx="71102">
                  <c:v>1</c:v>
                </c:pt>
                <c:pt idx="71103">
                  <c:v>1</c:v>
                </c:pt>
                <c:pt idx="71104">
                  <c:v>1</c:v>
                </c:pt>
                <c:pt idx="71105">
                  <c:v>1</c:v>
                </c:pt>
                <c:pt idx="71106">
                  <c:v>1</c:v>
                </c:pt>
                <c:pt idx="71107">
                  <c:v>1</c:v>
                </c:pt>
                <c:pt idx="71108">
                  <c:v>1</c:v>
                </c:pt>
                <c:pt idx="71109">
                  <c:v>1</c:v>
                </c:pt>
                <c:pt idx="71110">
                  <c:v>1</c:v>
                </c:pt>
                <c:pt idx="71111">
                  <c:v>1</c:v>
                </c:pt>
                <c:pt idx="71112">
                  <c:v>0.85714285700000004</c:v>
                </c:pt>
                <c:pt idx="71113">
                  <c:v>0.14285714299999999</c:v>
                </c:pt>
                <c:pt idx="71114">
                  <c:v>1</c:v>
                </c:pt>
                <c:pt idx="71115">
                  <c:v>1</c:v>
                </c:pt>
                <c:pt idx="71116">
                  <c:v>1</c:v>
                </c:pt>
                <c:pt idx="71117">
                  <c:v>0.85714285700000004</c:v>
                </c:pt>
                <c:pt idx="71118">
                  <c:v>1</c:v>
                </c:pt>
                <c:pt idx="71119">
                  <c:v>1</c:v>
                </c:pt>
                <c:pt idx="71120">
                  <c:v>1</c:v>
                </c:pt>
                <c:pt idx="71121">
                  <c:v>1</c:v>
                </c:pt>
                <c:pt idx="71122">
                  <c:v>1</c:v>
                </c:pt>
                <c:pt idx="71123">
                  <c:v>1</c:v>
                </c:pt>
                <c:pt idx="71124">
                  <c:v>1</c:v>
                </c:pt>
                <c:pt idx="71125">
                  <c:v>1</c:v>
                </c:pt>
                <c:pt idx="71126">
                  <c:v>1</c:v>
                </c:pt>
                <c:pt idx="71127">
                  <c:v>1</c:v>
                </c:pt>
                <c:pt idx="71128">
                  <c:v>1</c:v>
                </c:pt>
                <c:pt idx="71129">
                  <c:v>1</c:v>
                </c:pt>
                <c:pt idx="71130">
                  <c:v>1</c:v>
                </c:pt>
                <c:pt idx="71131">
                  <c:v>1</c:v>
                </c:pt>
                <c:pt idx="71132">
                  <c:v>1</c:v>
                </c:pt>
                <c:pt idx="71133">
                  <c:v>1</c:v>
                </c:pt>
                <c:pt idx="71134">
                  <c:v>1</c:v>
                </c:pt>
                <c:pt idx="71135">
                  <c:v>1</c:v>
                </c:pt>
                <c:pt idx="71136">
                  <c:v>1</c:v>
                </c:pt>
                <c:pt idx="71137">
                  <c:v>1</c:v>
                </c:pt>
                <c:pt idx="71138">
                  <c:v>1</c:v>
                </c:pt>
                <c:pt idx="71139">
                  <c:v>1</c:v>
                </c:pt>
                <c:pt idx="71140">
                  <c:v>1</c:v>
                </c:pt>
                <c:pt idx="71141">
                  <c:v>1</c:v>
                </c:pt>
                <c:pt idx="71142">
                  <c:v>1</c:v>
                </c:pt>
                <c:pt idx="71143">
                  <c:v>0.85714285700000004</c:v>
                </c:pt>
                <c:pt idx="71144">
                  <c:v>1</c:v>
                </c:pt>
                <c:pt idx="71145">
                  <c:v>1</c:v>
                </c:pt>
                <c:pt idx="71146">
                  <c:v>1</c:v>
                </c:pt>
                <c:pt idx="71147">
                  <c:v>1</c:v>
                </c:pt>
                <c:pt idx="71148">
                  <c:v>1</c:v>
                </c:pt>
                <c:pt idx="71149">
                  <c:v>1</c:v>
                </c:pt>
                <c:pt idx="71150">
                  <c:v>1</c:v>
                </c:pt>
                <c:pt idx="71151">
                  <c:v>1</c:v>
                </c:pt>
                <c:pt idx="71152">
                  <c:v>1</c:v>
                </c:pt>
                <c:pt idx="71153">
                  <c:v>0.85714285700000004</c:v>
                </c:pt>
                <c:pt idx="71154">
                  <c:v>1</c:v>
                </c:pt>
                <c:pt idx="71155">
                  <c:v>1</c:v>
                </c:pt>
                <c:pt idx="71156">
                  <c:v>1</c:v>
                </c:pt>
                <c:pt idx="71157">
                  <c:v>1</c:v>
                </c:pt>
                <c:pt idx="71158">
                  <c:v>1</c:v>
                </c:pt>
                <c:pt idx="71159">
                  <c:v>1</c:v>
                </c:pt>
                <c:pt idx="71160">
                  <c:v>1</c:v>
                </c:pt>
                <c:pt idx="71161">
                  <c:v>1</c:v>
                </c:pt>
                <c:pt idx="71162">
                  <c:v>1</c:v>
                </c:pt>
                <c:pt idx="71163">
                  <c:v>1</c:v>
                </c:pt>
                <c:pt idx="71164">
                  <c:v>0.85714285700000004</c:v>
                </c:pt>
                <c:pt idx="71165">
                  <c:v>1</c:v>
                </c:pt>
                <c:pt idx="71166">
                  <c:v>1</c:v>
                </c:pt>
                <c:pt idx="71167">
                  <c:v>1</c:v>
                </c:pt>
                <c:pt idx="71168">
                  <c:v>1</c:v>
                </c:pt>
                <c:pt idx="71169">
                  <c:v>1</c:v>
                </c:pt>
                <c:pt idx="71170">
                  <c:v>1</c:v>
                </c:pt>
                <c:pt idx="71171">
                  <c:v>1</c:v>
                </c:pt>
                <c:pt idx="71172">
                  <c:v>1</c:v>
                </c:pt>
                <c:pt idx="71173">
                  <c:v>1</c:v>
                </c:pt>
                <c:pt idx="71174">
                  <c:v>1</c:v>
                </c:pt>
                <c:pt idx="71175">
                  <c:v>1</c:v>
                </c:pt>
                <c:pt idx="71176">
                  <c:v>1</c:v>
                </c:pt>
                <c:pt idx="71177">
                  <c:v>1</c:v>
                </c:pt>
                <c:pt idx="71178">
                  <c:v>1</c:v>
                </c:pt>
                <c:pt idx="71179">
                  <c:v>1</c:v>
                </c:pt>
                <c:pt idx="71180">
                  <c:v>1</c:v>
                </c:pt>
                <c:pt idx="71181">
                  <c:v>0.85714285700000004</c:v>
                </c:pt>
                <c:pt idx="71182">
                  <c:v>1</c:v>
                </c:pt>
                <c:pt idx="71183">
                  <c:v>1</c:v>
                </c:pt>
                <c:pt idx="71184">
                  <c:v>1</c:v>
                </c:pt>
                <c:pt idx="71185">
                  <c:v>1</c:v>
                </c:pt>
                <c:pt idx="71186">
                  <c:v>1</c:v>
                </c:pt>
                <c:pt idx="71187">
                  <c:v>1</c:v>
                </c:pt>
                <c:pt idx="71188">
                  <c:v>1</c:v>
                </c:pt>
                <c:pt idx="71189">
                  <c:v>1</c:v>
                </c:pt>
                <c:pt idx="71190">
                  <c:v>0.85714285700000004</c:v>
                </c:pt>
                <c:pt idx="71191">
                  <c:v>1</c:v>
                </c:pt>
                <c:pt idx="71192">
                  <c:v>0.85714285700000004</c:v>
                </c:pt>
                <c:pt idx="71193">
                  <c:v>1</c:v>
                </c:pt>
                <c:pt idx="71194">
                  <c:v>1</c:v>
                </c:pt>
                <c:pt idx="71195">
                  <c:v>1</c:v>
                </c:pt>
                <c:pt idx="71196">
                  <c:v>1</c:v>
                </c:pt>
                <c:pt idx="71197">
                  <c:v>1</c:v>
                </c:pt>
                <c:pt idx="71198">
                  <c:v>1</c:v>
                </c:pt>
                <c:pt idx="71199">
                  <c:v>1</c:v>
                </c:pt>
                <c:pt idx="71200">
                  <c:v>1</c:v>
                </c:pt>
                <c:pt idx="71201">
                  <c:v>1</c:v>
                </c:pt>
                <c:pt idx="71202">
                  <c:v>1</c:v>
                </c:pt>
                <c:pt idx="71203">
                  <c:v>1</c:v>
                </c:pt>
                <c:pt idx="71204">
                  <c:v>1</c:v>
                </c:pt>
                <c:pt idx="71205">
                  <c:v>1</c:v>
                </c:pt>
                <c:pt idx="71206">
                  <c:v>1</c:v>
                </c:pt>
                <c:pt idx="71207">
                  <c:v>1</c:v>
                </c:pt>
                <c:pt idx="71208">
                  <c:v>1</c:v>
                </c:pt>
                <c:pt idx="71209">
                  <c:v>1</c:v>
                </c:pt>
                <c:pt idx="71210">
                  <c:v>1</c:v>
                </c:pt>
                <c:pt idx="71211">
                  <c:v>1</c:v>
                </c:pt>
                <c:pt idx="71212">
                  <c:v>1</c:v>
                </c:pt>
                <c:pt idx="71213">
                  <c:v>1</c:v>
                </c:pt>
                <c:pt idx="71214">
                  <c:v>1</c:v>
                </c:pt>
                <c:pt idx="71215">
                  <c:v>1</c:v>
                </c:pt>
                <c:pt idx="71216">
                  <c:v>1</c:v>
                </c:pt>
                <c:pt idx="71217">
                  <c:v>1</c:v>
                </c:pt>
                <c:pt idx="71218">
                  <c:v>1</c:v>
                </c:pt>
                <c:pt idx="71219">
                  <c:v>1</c:v>
                </c:pt>
                <c:pt idx="71220">
                  <c:v>1</c:v>
                </c:pt>
                <c:pt idx="71221">
                  <c:v>1</c:v>
                </c:pt>
                <c:pt idx="71222">
                  <c:v>1</c:v>
                </c:pt>
                <c:pt idx="71223">
                  <c:v>1</c:v>
                </c:pt>
                <c:pt idx="71224">
                  <c:v>1</c:v>
                </c:pt>
                <c:pt idx="71225">
                  <c:v>1</c:v>
                </c:pt>
                <c:pt idx="71226">
                  <c:v>1</c:v>
                </c:pt>
                <c:pt idx="71227">
                  <c:v>1</c:v>
                </c:pt>
                <c:pt idx="71228">
                  <c:v>1</c:v>
                </c:pt>
                <c:pt idx="71229">
                  <c:v>1</c:v>
                </c:pt>
                <c:pt idx="71230">
                  <c:v>1</c:v>
                </c:pt>
                <c:pt idx="71231">
                  <c:v>1</c:v>
                </c:pt>
                <c:pt idx="71232">
                  <c:v>1</c:v>
                </c:pt>
                <c:pt idx="71233">
                  <c:v>1</c:v>
                </c:pt>
                <c:pt idx="71234">
                  <c:v>1</c:v>
                </c:pt>
                <c:pt idx="71235">
                  <c:v>1</c:v>
                </c:pt>
                <c:pt idx="71236">
                  <c:v>1</c:v>
                </c:pt>
                <c:pt idx="71237">
                  <c:v>1</c:v>
                </c:pt>
                <c:pt idx="71238">
                  <c:v>0.85714285700000004</c:v>
                </c:pt>
                <c:pt idx="71239">
                  <c:v>1</c:v>
                </c:pt>
                <c:pt idx="71240">
                  <c:v>1</c:v>
                </c:pt>
                <c:pt idx="71241">
                  <c:v>1</c:v>
                </c:pt>
                <c:pt idx="71242">
                  <c:v>1</c:v>
                </c:pt>
                <c:pt idx="71243">
                  <c:v>1</c:v>
                </c:pt>
                <c:pt idx="71244">
                  <c:v>1</c:v>
                </c:pt>
                <c:pt idx="71245">
                  <c:v>1</c:v>
                </c:pt>
                <c:pt idx="71246">
                  <c:v>1</c:v>
                </c:pt>
                <c:pt idx="71247">
                  <c:v>1</c:v>
                </c:pt>
                <c:pt idx="71248">
                  <c:v>1</c:v>
                </c:pt>
                <c:pt idx="71249">
                  <c:v>1</c:v>
                </c:pt>
                <c:pt idx="71250">
                  <c:v>1</c:v>
                </c:pt>
                <c:pt idx="71251">
                  <c:v>1</c:v>
                </c:pt>
                <c:pt idx="71252">
                  <c:v>1</c:v>
                </c:pt>
                <c:pt idx="71253">
                  <c:v>1</c:v>
                </c:pt>
                <c:pt idx="71254">
                  <c:v>1</c:v>
                </c:pt>
                <c:pt idx="71255">
                  <c:v>1</c:v>
                </c:pt>
                <c:pt idx="71256">
                  <c:v>1</c:v>
                </c:pt>
                <c:pt idx="71257">
                  <c:v>1</c:v>
                </c:pt>
                <c:pt idx="71258">
                  <c:v>1</c:v>
                </c:pt>
                <c:pt idx="71259">
                  <c:v>1</c:v>
                </c:pt>
                <c:pt idx="71260">
                  <c:v>1</c:v>
                </c:pt>
                <c:pt idx="71261">
                  <c:v>1</c:v>
                </c:pt>
                <c:pt idx="71262">
                  <c:v>1</c:v>
                </c:pt>
                <c:pt idx="71263">
                  <c:v>1</c:v>
                </c:pt>
                <c:pt idx="71264">
                  <c:v>1</c:v>
                </c:pt>
                <c:pt idx="71265">
                  <c:v>1</c:v>
                </c:pt>
                <c:pt idx="71266">
                  <c:v>1</c:v>
                </c:pt>
                <c:pt idx="71267">
                  <c:v>1</c:v>
                </c:pt>
                <c:pt idx="71268">
                  <c:v>1</c:v>
                </c:pt>
                <c:pt idx="71269">
                  <c:v>1</c:v>
                </c:pt>
                <c:pt idx="71270">
                  <c:v>1</c:v>
                </c:pt>
                <c:pt idx="71271">
                  <c:v>1</c:v>
                </c:pt>
                <c:pt idx="71272">
                  <c:v>0.85714285700000004</c:v>
                </c:pt>
                <c:pt idx="71273">
                  <c:v>1</c:v>
                </c:pt>
                <c:pt idx="71274">
                  <c:v>1</c:v>
                </c:pt>
                <c:pt idx="71275">
                  <c:v>1</c:v>
                </c:pt>
                <c:pt idx="71276">
                  <c:v>1</c:v>
                </c:pt>
                <c:pt idx="71277">
                  <c:v>1</c:v>
                </c:pt>
                <c:pt idx="71278">
                  <c:v>1</c:v>
                </c:pt>
                <c:pt idx="71279">
                  <c:v>1</c:v>
                </c:pt>
                <c:pt idx="71280">
                  <c:v>1</c:v>
                </c:pt>
                <c:pt idx="71281">
                  <c:v>1</c:v>
                </c:pt>
                <c:pt idx="71282">
                  <c:v>1</c:v>
                </c:pt>
                <c:pt idx="71283">
                  <c:v>1</c:v>
                </c:pt>
                <c:pt idx="71284">
                  <c:v>1</c:v>
                </c:pt>
                <c:pt idx="71285">
                  <c:v>1</c:v>
                </c:pt>
                <c:pt idx="71286">
                  <c:v>1</c:v>
                </c:pt>
                <c:pt idx="71287">
                  <c:v>1</c:v>
                </c:pt>
                <c:pt idx="71288">
                  <c:v>1</c:v>
                </c:pt>
                <c:pt idx="71289">
                  <c:v>1</c:v>
                </c:pt>
                <c:pt idx="71290">
                  <c:v>1</c:v>
                </c:pt>
                <c:pt idx="71291">
                  <c:v>1</c:v>
                </c:pt>
                <c:pt idx="71292">
                  <c:v>1</c:v>
                </c:pt>
                <c:pt idx="71293">
                  <c:v>1</c:v>
                </c:pt>
                <c:pt idx="71294">
                  <c:v>1</c:v>
                </c:pt>
                <c:pt idx="71295">
                  <c:v>1</c:v>
                </c:pt>
                <c:pt idx="71296">
                  <c:v>0.85714285700000004</c:v>
                </c:pt>
                <c:pt idx="71297">
                  <c:v>1</c:v>
                </c:pt>
                <c:pt idx="71298">
                  <c:v>1</c:v>
                </c:pt>
                <c:pt idx="71299">
                  <c:v>1</c:v>
                </c:pt>
                <c:pt idx="71300">
                  <c:v>1</c:v>
                </c:pt>
                <c:pt idx="71301">
                  <c:v>1</c:v>
                </c:pt>
                <c:pt idx="71302">
                  <c:v>1</c:v>
                </c:pt>
                <c:pt idx="71303">
                  <c:v>1</c:v>
                </c:pt>
                <c:pt idx="71304">
                  <c:v>1</c:v>
                </c:pt>
                <c:pt idx="71305">
                  <c:v>1</c:v>
                </c:pt>
                <c:pt idx="71306">
                  <c:v>1</c:v>
                </c:pt>
                <c:pt idx="71307">
                  <c:v>1</c:v>
                </c:pt>
                <c:pt idx="71308">
                  <c:v>1</c:v>
                </c:pt>
                <c:pt idx="71309">
                  <c:v>1</c:v>
                </c:pt>
                <c:pt idx="71310">
                  <c:v>1</c:v>
                </c:pt>
                <c:pt idx="71311">
                  <c:v>1</c:v>
                </c:pt>
                <c:pt idx="71312">
                  <c:v>1</c:v>
                </c:pt>
                <c:pt idx="71313">
                  <c:v>1</c:v>
                </c:pt>
                <c:pt idx="71314">
                  <c:v>1</c:v>
                </c:pt>
                <c:pt idx="71315">
                  <c:v>1</c:v>
                </c:pt>
                <c:pt idx="71316">
                  <c:v>1</c:v>
                </c:pt>
                <c:pt idx="71317">
                  <c:v>1</c:v>
                </c:pt>
                <c:pt idx="71318">
                  <c:v>0.85714285700000004</c:v>
                </c:pt>
                <c:pt idx="71319">
                  <c:v>1</c:v>
                </c:pt>
                <c:pt idx="71320">
                  <c:v>1</c:v>
                </c:pt>
                <c:pt idx="71321">
                  <c:v>1</c:v>
                </c:pt>
                <c:pt idx="71322">
                  <c:v>1</c:v>
                </c:pt>
                <c:pt idx="71323">
                  <c:v>1</c:v>
                </c:pt>
                <c:pt idx="71324">
                  <c:v>1</c:v>
                </c:pt>
                <c:pt idx="71325">
                  <c:v>1</c:v>
                </c:pt>
                <c:pt idx="71326">
                  <c:v>1</c:v>
                </c:pt>
                <c:pt idx="71327">
                  <c:v>1</c:v>
                </c:pt>
                <c:pt idx="71328">
                  <c:v>1</c:v>
                </c:pt>
                <c:pt idx="71329">
                  <c:v>0.85714285700000004</c:v>
                </c:pt>
                <c:pt idx="71330">
                  <c:v>1</c:v>
                </c:pt>
                <c:pt idx="71331">
                  <c:v>1</c:v>
                </c:pt>
                <c:pt idx="71332">
                  <c:v>0.85714285700000004</c:v>
                </c:pt>
                <c:pt idx="71333">
                  <c:v>1</c:v>
                </c:pt>
                <c:pt idx="71334">
                  <c:v>0.85714285700000004</c:v>
                </c:pt>
                <c:pt idx="71335">
                  <c:v>1</c:v>
                </c:pt>
                <c:pt idx="71336">
                  <c:v>1</c:v>
                </c:pt>
                <c:pt idx="71337">
                  <c:v>1</c:v>
                </c:pt>
                <c:pt idx="71338">
                  <c:v>0.85714285700000004</c:v>
                </c:pt>
                <c:pt idx="71339">
                  <c:v>1</c:v>
                </c:pt>
                <c:pt idx="71340">
                  <c:v>1</c:v>
                </c:pt>
                <c:pt idx="71341">
                  <c:v>1</c:v>
                </c:pt>
                <c:pt idx="71342">
                  <c:v>1</c:v>
                </c:pt>
                <c:pt idx="71343">
                  <c:v>1</c:v>
                </c:pt>
                <c:pt idx="71344">
                  <c:v>1</c:v>
                </c:pt>
                <c:pt idx="71345">
                  <c:v>1</c:v>
                </c:pt>
                <c:pt idx="71346">
                  <c:v>1</c:v>
                </c:pt>
                <c:pt idx="71347">
                  <c:v>1</c:v>
                </c:pt>
                <c:pt idx="71348">
                  <c:v>1</c:v>
                </c:pt>
                <c:pt idx="71349">
                  <c:v>1</c:v>
                </c:pt>
                <c:pt idx="71350">
                  <c:v>1</c:v>
                </c:pt>
                <c:pt idx="71351">
                  <c:v>1</c:v>
                </c:pt>
                <c:pt idx="71352">
                  <c:v>1</c:v>
                </c:pt>
                <c:pt idx="71353">
                  <c:v>1</c:v>
                </c:pt>
                <c:pt idx="71354">
                  <c:v>1</c:v>
                </c:pt>
                <c:pt idx="71355">
                  <c:v>1</c:v>
                </c:pt>
                <c:pt idx="71356">
                  <c:v>1</c:v>
                </c:pt>
                <c:pt idx="71357">
                  <c:v>1</c:v>
                </c:pt>
                <c:pt idx="71358">
                  <c:v>1</c:v>
                </c:pt>
                <c:pt idx="71359">
                  <c:v>1</c:v>
                </c:pt>
                <c:pt idx="71360">
                  <c:v>1</c:v>
                </c:pt>
                <c:pt idx="71361">
                  <c:v>1</c:v>
                </c:pt>
                <c:pt idx="71362">
                  <c:v>1</c:v>
                </c:pt>
                <c:pt idx="71363">
                  <c:v>1</c:v>
                </c:pt>
                <c:pt idx="71364">
                  <c:v>1</c:v>
                </c:pt>
                <c:pt idx="71365">
                  <c:v>1</c:v>
                </c:pt>
                <c:pt idx="71366">
                  <c:v>1</c:v>
                </c:pt>
                <c:pt idx="71367">
                  <c:v>1</c:v>
                </c:pt>
                <c:pt idx="71368">
                  <c:v>1</c:v>
                </c:pt>
                <c:pt idx="71369">
                  <c:v>1</c:v>
                </c:pt>
                <c:pt idx="71370">
                  <c:v>1</c:v>
                </c:pt>
                <c:pt idx="71371">
                  <c:v>1</c:v>
                </c:pt>
                <c:pt idx="71372">
                  <c:v>1</c:v>
                </c:pt>
                <c:pt idx="71373">
                  <c:v>1</c:v>
                </c:pt>
                <c:pt idx="71374">
                  <c:v>1</c:v>
                </c:pt>
                <c:pt idx="71375">
                  <c:v>1</c:v>
                </c:pt>
                <c:pt idx="71376">
                  <c:v>1</c:v>
                </c:pt>
                <c:pt idx="71377">
                  <c:v>1</c:v>
                </c:pt>
                <c:pt idx="71378">
                  <c:v>1</c:v>
                </c:pt>
                <c:pt idx="71379">
                  <c:v>1</c:v>
                </c:pt>
                <c:pt idx="71380">
                  <c:v>1</c:v>
                </c:pt>
                <c:pt idx="71381">
                  <c:v>1</c:v>
                </c:pt>
                <c:pt idx="71382">
                  <c:v>1</c:v>
                </c:pt>
                <c:pt idx="71383">
                  <c:v>1</c:v>
                </c:pt>
                <c:pt idx="71384">
                  <c:v>1</c:v>
                </c:pt>
                <c:pt idx="71385">
                  <c:v>1</c:v>
                </c:pt>
                <c:pt idx="71386">
                  <c:v>1</c:v>
                </c:pt>
                <c:pt idx="71387">
                  <c:v>1</c:v>
                </c:pt>
                <c:pt idx="71388">
                  <c:v>1</c:v>
                </c:pt>
                <c:pt idx="71389">
                  <c:v>1</c:v>
                </c:pt>
                <c:pt idx="71390">
                  <c:v>1</c:v>
                </c:pt>
                <c:pt idx="71391">
                  <c:v>1</c:v>
                </c:pt>
                <c:pt idx="71392">
                  <c:v>1</c:v>
                </c:pt>
                <c:pt idx="71393">
                  <c:v>1</c:v>
                </c:pt>
                <c:pt idx="71394">
                  <c:v>1</c:v>
                </c:pt>
                <c:pt idx="71395">
                  <c:v>1</c:v>
                </c:pt>
                <c:pt idx="71396">
                  <c:v>1</c:v>
                </c:pt>
                <c:pt idx="71397">
                  <c:v>1</c:v>
                </c:pt>
                <c:pt idx="71398">
                  <c:v>1</c:v>
                </c:pt>
                <c:pt idx="71399">
                  <c:v>1</c:v>
                </c:pt>
                <c:pt idx="71400">
                  <c:v>1</c:v>
                </c:pt>
                <c:pt idx="71401">
                  <c:v>1</c:v>
                </c:pt>
                <c:pt idx="71402">
                  <c:v>1</c:v>
                </c:pt>
                <c:pt idx="71403">
                  <c:v>1</c:v>
                </c:pt>
                <c:pt idx="71404">
                  <c:v>1</c:v>
                </c:pt>
                <c:pt idx="71405">
                  <c:v>1</c:v>
                </c:pt>
                <c:pt idx="71406">
                  <c:v>1</c:v>
                </c:pt>
                <c:pt idx="71407">
                  <c:v>1</c:v>
                </c:pt>
                <c:pt idx="71408">
                  <c:v>1</c:v>
                </c:pt>
                <c:pt idx="71409">
                  <c:v>1</c:v>
                </c:pt>
                <c:pt idx="71410">
                  <c:v>1</c:v>
                </c:pt>
                <c:pt idx="71411">
                  <c:v>1</c:v>
                </c:pt>
                <c:pt idx="71412">
                  <c:v>1</c:v>
                </c:pt>
                <c:pt idx="71413">
                  <c:v>1</c:v>
                </c:pt>
                <c:pt idx="71414">
                  <c:v>1</c:v>
                </c:pt>
                <c:pt idx="71415">
                  <c:v>1</c:v>
                </c:pt>
                <c:pt idx="71416">
                  <c:v>0.85714285700000004</c:v>
                </c:pt>
                <c:pt idx="71417">
                  <c:v>1</c:v>
                </c:pt>
                <c:pt idx="71418">
                  <c:v>1</c:v>
                </c:pt>
                <c:pt idx="71419">
                  <c:v>0.85714285700000004</c:v>
                </c:pt>
                <c:pt idx="71420">
                  <c:v>1</c:v>
                </c:pt>
                <c:pt idx="71421">
                  <c:v>1</c:v>
                </c:pt>
                <c:pt idx="71422">
                  <c:v>1</c:v>
                </c:pt>
                <c:pt idx="71423">
                  <c:v>1</c:v>
                </c:pt>
                <c:pt idx="71424">
                  <c:v>1</c:v>
                </c:pt>
                <c:pt idx="71425">
                  <c:v>1</c:v>
                </c:pt>
                <c:pt idx="71426">
                  <c:v>1</c:v>
                </c:pt>
                <c:pt idx="71427">
                  <c:v>1</c:v>
                </c:pt>
                <c:pt idx="71428">
                  <c:v>1</c:v>
                </c:pt>
                <c:pt idx="71429">
                  <c:v>1</c:v>
                </c:pt>
                <c:pt idx="71430">
                  <c:v>1</c:v>
                </c:pt>
                <c:pt idx="71431">
                  <c:v>1</c:v>
                </c:pt>
                <c:pt idx="71432">
                  <c:v>1</c:v>
                </c:pt>
                <c:pt idx="71433">
                  <c:v>1</c:v>
                </c:pt>
                <c:pt idx="71434">
                  <c:v>1</c:v>
                </c:pt>
                <c:pt idx="71435">
                  <c:v>1</c:v>
                </c:pt>
                <c:pt idx="71436">
                  <c:v>1</c:v>
                </c:pt>
                <c:pt idx="71437">
                  <c:v>1</c:v>
                </c:pt>
                <c:pt idx="71438">
                  <c:v>1</c:v>
                </c:pt>
                <c:pt idx="71439">
                  <c:v>1</c:v>
                </c:pt>
                <c:pt idx="71440">
                  <c:v>1</c:v>
                </c:pt>
                <c:pt idx="71441">
                  <c:v>1</c:v>
                </c:pt>
                <c:pt idx="71442">
                  <c:v>1</c:v>
                </c:pt>
                <c:pt idx="71443">
                  <c:v>1</c:v>
                </c:pt>
                <c:pt idx="71444">
                  <c:v>1</c:v>
                </c:pt>
                <c:pt idx="71445">
                  <c:v>1</c:v>
                </c:pt>
                <c:pt idx="71446">
                  <c:v>1</c:v>
                </c:pt>
                <c:pt idx="71447">
                  <c:v>1</c:v>
                </c:pt>
                <c:pt idx="71448">
                  <c:v>1</c:v>
                </c:pt>
                <c:pt idx="71449">
                  <c:v>1</c:v>
                </c:pt>
                <c:pt idx="71450">
                  <c:v>1</c:v>
                </c:pt>
                <c:pt idx="71451">
                  <c:v>1</c:v>
                </c:pt>
                <c:pt idx="71452">
                  <c:v>1</c:v>
                </c:pt>
                <c:pt idx="71453">
                  <c:v>1</c:v>
                </c:pt>
                <c:pt idx="71454">
                  <c:v>1</c:v>
                </c:pt>
                <c:pt idx="71455">
                  <c:v>1</c:v>
                </c:pt>
                <c:pt idx="71456">
                  <c:v>1</c:v>
                </c:pt>
                <c:pt idx="71457">
                  <c:v>1</c:v>
                </c:pt>
                <c:pt idx="71458">
                  <c:v>1</c:v>
                </c:pt>
                <c:pt idx="71459">
                  <c:v>0.85714285700000004</c:v>
                </c:pt>
                <c:pt idx="71460">
                  <c:v>1</c:v>
                </c:pt>
                <c:pt idx="71461">
                  <c:v>1</c:v>
                </c:pt>
                <c:pt idx="71462">
                  <c:v>1</c:v>
                </c:pt>
                <c:pt idx="71463">
                  <c:v>1</c:v>
                </c:pt>
                <c:pt idx="71464">
                  <c:v>1</c:v>
                </c:pt>
                <c:pt idx="71465">
                  <c:v>1</c:v>
                </c:pt>
                <c:pt idx="71466">
                  <c:v>1</c:v>
                </c:pt>
                <c:pt idx="71467">
                  <c:v>1</c:v>
                </c:pt>
                <c:pt idx="71468">
                  <c:v>1</c:v>
                </c:pt>
                <c:pt idx="71469">
                  <c:v>1</c:v>
                </c:pt>
                <c:pt idx="71470">
                  <c:v>1</c:v>
                </c:pt>
                <c:pt idx="71471">
                  <c:v>1</c:v>
                </c:pt>
                <c:pt idx="71472">
                  <c:v>1</c:v>
                </c:pt>
                <c:pt idx="71473">
                  <c:v>1</c:v>
                </c:pt>
                <c:pt idx="71474">
                  <c:v>0.85714285700000004</c:v>
                </c:pt>
                <c:pt idx="71475">
                  <c:v>1</c:v>
                </c:pt>
                <c:pt idx="71476">
                  <c:v>1</c:v>
                </c:pt>
                <c:pt idx="71477">
                  <c:v>1</c:v>
                </c:pt>
                <c:pt idx="71478">
                  <c:v>1</c:v>
                </c:pt>
                <c:pt idx="71479">
                  <c:v>1</c:v>
                </c:pt>
                <c:pt idx="71480">
                  <c:v>1</c:v>
                </c:pt>
                <c:pt idx="71481">
                  <c:v>1</c:v>
                </c:pt>
                <c:pt idx="71482">
                  <c:v>1</c:v>
                </c:pt>
                <c:pt idx="71483">
                  <c:v>1</c:v>
                </c:pt>
                <c:pt idx="71484">
                  <c:v>1</c:v>
                </c:pt>
                <c:pt idx="71485">
                  <c:v>1</c:v>
                </c:pt>
                <c:pt idx="71486">
                  <c:v>1</c:v>
                </c:pt>
                <c:pt idx="71487">
                  <c:v>1</c:v>
                </c:pt>
                <c:pt idx="71488">
                  <c:v>1</c:v>
                </c:pt>
                <c:pt idx="71489">
                  <c:v>1</c:v>
                </c:pt>
                <c:pt idx="71490">
                  <c:v>1</c:v>
                </c:pt>
                <c:pt idx="71491">
                  <c:v>1</c:v>
                </c:pt>
                <c:pt idx="71492">
                  <c:v>1</c:v>
                </c:pt>
                <c:pt idx="71493">
                  <c:v>1</c:v>
                </c:pt>
                <c:pt idx="71494">
                  <c:v>1</c:v>
                </c:pt>
                <c:pt idx="71495">
                  <c:v>1</c:v>
                </c:pt>
                <c:pt idx="71496">
                  <c:v>1</c:v>
                </c:pt>
                <c:pt idx="71497">
                  <c:v>1</c:v>
                </c:pt>
                <c:pt idx="71498">
                  <c:v>1</c:v>
                </c:pt>
                <c:pt idx="71499">
                  <c:v>1</c:v>
                </c:pt>
                <c:pt idx="71500">
                  <c:v>1</c:v>
                </c:pt>
                <c:pt idx="71501">
                  <c:v>1</c:v>
                </c:pt>
                <c:pt idx="71502">
                  <c:v>1</c:v>
                </c:pt>
                <c:pt idx="71503">
                  <c:v>1</c:v>
                </c:pt>
                <c:pt idx="71504">
                  <c:v>0.85714285700000004</c:v>
                </c:pt>
                <c:pt idx="71505">
                  <c:v>1</c:v>
                </c:pt>
                <c:pt idx="71506">
                  <c:v>1</c:v>
                </c:pt>
                <c:pt idx="71507">
                  <c:v>1</c:v>
                </c:pt>
                <c:pt idx="71508">
                  <c:v>1</c:v>
                </c:pt>
                <c:pt idx="71509">
                  <c:v>1</c:v>
                </c:pt>
                <c:pt idx="71510">
                  <c:v>1</c:v>
                </c:pt>
                <c:pt idx="71511">
                  <c:v>1</c:v>
                </c:pt>
                <c:pt idx="71512">
                  <c:v>1</c:v>
                </c:pt>
                <c:pt idx="71513">
                  <c:v>1</c:v>
                </c:pt>
                <c:pt idx="71514">
                  <c:v>1</c:v>
                </c:pt>
                <c:pt idx="71515">
                  <c:v>1</c:v>
                </c:pt>
                <c:pt idx="71516">
                  <c:v>1</c:v>
                </c:pt>
                <c:pt idx="71517">
                  <c:v>1</c:v>
                </c:pt>
                <c:pt idx="71518">
                  <c:v>1</c:v>
                </c:pt>
                <c:pt idx="71519">
                  <c:v>1</c:v>
                </c:pt>
                <c:pt idx="71520">
                  <c:v>1</c:v>
                </c:pt>
                <c:pt idx="71521">
                  <c:v>1</c:v>
                </c:pt>
                <c:pt idx="71522">
                  <c:v>1</c:v>
                </c:pt>
                <c:pt idx="71523">
                  <c:v>1</c:v>
                </c:pt>
                <c:pt idx="71524">
                  <c:v>1</c:v>
                </c:pt>
                <c:pt idx="71525">
                  <c:v>1</c:v>
                </c:pt>
                <c:pt idx="71526">
                  <c:v>1</c:v>
                </c:pt>
                <c:pt idx="71527">
                  <c:v>1</c:v>
                </c:pt>
                <c:pt idx="71528">
                  <c:v>1</c:v>
                </c:pt>
                <c:pt idx="71529">
                  <c:v>1</c:v>
                </c:pt>
                <c:pt idx="71530">
                  <c:v>1</c:v>
                </c:pt>
                <c:pt idx="71531">
                  <c:v>1</c:v>
                </c:pt>
                <c:pt idx="71532">
                  <c:v>0.85714285700000004</c:v>
                </c:pt>
                <c:pt idx="71533">
                  <c:v>1</c:v>
                </c:pt>
                <c:pt idx="71534">
                  <c:v>1</c:v>
                </c:pt>
                <c:pt idx="71535">
                  <c:v>1</c:v>
                </c:pt>
                <c:pt idx="71536">
                  <c:v>1</c:v>
                </c:pt>
                <c:pt idx="71537">
                  <c:v>1</c:v>
                </c:pt>
                <c:pt idx="71538">
                  <c:v>1</c:v>
                </c:pt>
                <c:pt idx="71539">
                  <c:v>1</c:v>
                </c:pt>
                <c:pt idx="71540">
                  <c:v>1</c:v>
                </c:pt>
                <c:pt idx="71541">
                  <c:v>1</c:v>
                </c:pt>
                <c:pt idx="71542">
                  <c:v>1</c:v>
                </c:pt>
                <c:pt idx="71543">
                  <c:v>1</c:v>
                </c:pt>
                <c:pt idx="71544">
                  <c:v>1</c:v>
                </c:pt>
                <c:pt idx="71545">
                  <c:v>1</c:v>
                </c:pt>
                <c:pt idx="71546">
                  <c:v>1</c:v>
                </c:pt>
                <c:pt idx="71547">
                  <c:v>1</c:v>
                </c:pt>
                <c:pt idx="71548">
                  <c:v>1</c:v>
                </c:pt>
                <c:pt idx="71549">
                  <c:v>1</c:v>
                </c:pt>
                <c:pt idx="71550">
                  <c:v>1</c:v>
                </c:pt>
                <c:pt idx="71551">
                  <c:v>1</c:v>
                </c:pt>
                <c:pt idx="71552">
                  <c:v>1</c:v>
                </c:pt>
                <c:pt idx="71553">
                  <c:v>1</c:v>
                </c:pt>
                <c:pt idx="71554">
                  <c:v>1</c:v>
                </c:pt>
                <c:pt idx="71555">
                  <c:v>1</c:v>
                </c:pt>
                <c:pt idx="71556">
                  <c:v>1</c:v>
                </c:pt>
                <c:pt idx="71557">
                  <c:v>1</c:v>
                </c:pt>
                <c:pt idx="71558">
                  <c:v>0.85714285700000004</c:v>
                </c:pt>
                <c:pt idx="71559">
                  <c:v>1</c:v>
                </c:pt>
                <c:pt idx="71560">
                  <c:v>1</c:v>
                </c:pt>
                <c:pt idx="71561">
                  <c:v>1</c:v>
                </c:pt>
                <c:pt idx="71562">
                  <c:v>1</c:v>
                </c:pt>
                <c:pt idx="71563">
                  <c:v>1</c:v>
                </c:pt>
                <c:pt idx="71564">
                  <c:v>1</c:v>
                </c:pt>
                <c:pt idx="71565">
                  <c:v>1</c:v>
                </c:pt>
                <c:pt idx="71566">
                  <c:v>1</c:v>
                </c:pt>
                <c:pt idx="71567">
                  <c:v>1</c:v>
                </c:pt>
                <c:pt idx="71568">
                  <c:v>1</c:v>
                </c:pt>
                <c:pt idx="71569">
                  <c:v>1</c:v>
                </c:pt>
                <c:pt idx="71570">
                  <c:v>1</c:v>
                </c:pt>
                <c:pt idx="71571">
                  <c:v>1</c:v>
                </c:pt>
                <c:pt idx="71572">
                  <c:v>1</c:v>
                </c:pt>
                <c:pt idx="71573">
                  <c:v>1</c:v>
                </c:pt>
                <c:pt idx="71574">
                  <c:v>1</c:v>
                </c:pt>
                <c:pt idx="71575">
                  <c:v>1</c:v>
                </c:pt>
                <c:pt idx="71576">
                  <c:v>1</c:v>
                </c:pt>
                <c:pt idx="71577">
                  <c:v>1</c:v>
                </c:pt>
                <c:pt idx="71578">
                  <c:v>1</c:v>
                </c:pt>
                <c:pt idx="71579">
                  <c:v>1</c:v>
                </c:pt>
                <c:pt idx="71580">
                  <c:v>1</c:v>
                </c:pt>
                <c:pt idx="71581">
                  <c:v>1</c:v>
                </c:pt>
                <c:pt idx="71582">
                  <c:v>1</c:v>
                </c:pt>
                <c:pt idx="71583">
                  <c:v>1</c:v>
                </c:pt>
                <c:pt idx="71584">
                  <c:v>1</c:v>
                </c:pt>
                <c:pt idx="71585">
                  <c:v>1</c:v>
                </c:pt>
                <c:pt idx="71586">
                  <c:v>0.85714285700000004</c:v>
                </c:pt>
                <c:pt idx="71587">
                  <c:v>1</c:v>
                </c:pt>
                <c:pt idx="71588">
                  <c:v>1</c:v>
                </c:pt>
                <c:pt idx="71589">
                  <c:v>1</c:v>
                </c:pt>
                <c:pt idx="71590">
                  <c:v>1</c:v>
                </c:pt>
                <c:pt idx="71591">
                  <c:v>1</c:v>
                </c:pt>
                <c:pt idx="71592">
                  <c:v>1</c:v>
                </c:pt>
                <c:pt idx="71593">
                  <c:v>1</c:v>
                </c:pt>
                <c:pt idx="71594">
                  <c:v>1</c:v>
                </c:pt>
                <c:pt idx="71595">
                  <c:v>1</c:v>
                </c:pt>
                <c:pt idx="71596">
                  <c:v>1</c:v>
                </c:pt>
                <c:pt idx="71597">
                  <c:v>1</c:v>
                </c:pt>
                <c:pt idx="71598">
                  <c:v>1</c:v>
                </c:pt>
                <c:pt idx="71599">
                  <c:v>1</c:v>
                </c:pt>
                <c:pt idx="71600">
                  <c:v>1</c:v>
                </c:pt>
                <c:pt idx="71601">
                  <c:v>1</c:v>
                </c:pt>
                <c:pt idx="71602">
                  <c:v>1</c:v>
                </c:pt>
                <c:pt idx="71603">
                  <c:v>1</c:v>
                </c:pt>
                <c:pt idx="71604">
                  <c:v>1</c:v>
                </c:pt>
                <c:pt idx="71605">
                  <c:v>1</c:v>
                </c:pt>
                <c:pt idx="71606">
                  <c:v>1</c:v>
                </c:pt>
                <c:pt idx="71607">
                  <c:v>1</c:v>
                </c:pt>
                <c:pt idx="71608">
                  <c:v>1</c:v>
                </c:pt>
                <c:pt idx="71609">
                  <c:v>1</c:v>
                </c:pt>
                <c:pt idx="71610">
                  <c:v>1</c:v>
                </c:pt>
                <c:pt idx="71611">
                  <c:v>1</c:v>
                </c:pt>
                <c:pt idx="71612">
                  <c:v>1</c:v>
                </c:pt>
                <c:pt idx="71613">
                  <c:v>1</c:v>
                </c:pt>
                <c:pt idx="71614">
                  <c:v>1</c:v>
                </c:pt>
                <c:pt idx="71615">
                  <c:v>1</c:v>
                </c:pt>
                <c:pt idx="71616">
                  <c:v>1</c:v>
                </c:pt>
                <c:pt idx="71617">
                  <c:v>1</c:v>
                </c:pt>
                <c:pt idx="71618">
                  <c:v>1</c:v>
                </c:pt>
                <c:pt idx="71619">
                  <c:v>1</c:v>
                </c:pt>
                <c:pt idx="71620">
                  <c:v>1</c:v>
                </c:pt>
                <c:pt idx="71621">
                  <c:v>1</c:v>
                </c:pt>
                <c:pt idx="71622">
                  <c:v>1</c:v>
                </c:pt>
                <c:pt idx="71623">
                  <c:v>1</c:v>
                </c:pt>
                <c:pt idx="71624">
                  <c:v>1</c:v>
                </c:pt>
                <c:pt idx="71625">
                  <c:v>1</c:v>
                </c:pt>
                <c:pt idx="71626">
                  <c:v>1</c:v>
                </c:pt>
                <c:pt idx="71627">
                  <c:v>1</c:v>
                </c:pt>
                <c:pt idx="71628">
                  <c:v>1</c:v>
                </c:pt>
                <c:pt idx="71629">
                  <c:v>1</c:v>
                </c:pt>
                <c:pt idx="71630">
                  <c:v>1</c:v>
                </c:pt>
                <c:pt idx="71631">
                  <c:v>1</c:v>
                </c:pt>
                <c:pt idx="71632">
                  <c:v>1</c:v>
                </c:pt>
                <c:pt idx="71633">
                  <c:v>1</c:v>
                </c:pt>
                <c:pt idx="71634">
                  <c:v>1</c:v>
                </c:pt>
                <c:pt idx="71635">
                  <c:v>1</c:v>
                </c:pt>
                <c:pt idx="71636">
                  <c:v>1</c:v>
                </c:pt>
                <c:pt idx="71637">
                  <c:v>1</c:v>
                </c:pt>
                <c:pt idx="71638">
                  <c:v>1</c:v>
                </c:pt>
                <c:pt idx="71639">
                  <c:v>1</c:v>
                </c:pt>
                <c:pt idx="71640">
                  <c:v>1</c:v>
                </c:pt>
                <c:pt idx="71641">
                  <c:v>1</c:v>
                </c:pt>
                <c:pt idx="71642">
                  <c:v>1</c:v>
                </c:pt>
                <c:pt idx="71643">
                  <c:v>1</c:v>
                </c:pt>
                <c:pt idx="71644">
                  <c:v>1</c:v>
                </c:pt>
                <c:pt idx="71645">
                  <c:v>1</c:v>
                </c:pt>
                <c:pt idx="71646">
                  <c:v>1</c:v>
                </c:pt>
                <c:pt idx="71647">
                  <c:v>0.85714285700000004</c:v>
                </c:pt>
                <c:pt idx="71648">
                  <c:v>1</c:v>
                </c:pt>
                <c:pt idx="71649">
                  <c:v>1</c:v>
                </c:pt>
                <c:pt idx="71650">
                  <c:v>1</c:v>
                </c:pt>
                <c:pt idx="71651">
                  <c:v>1</c:v>
                </c:pt>
                <c:pt idx="71652">
                  <c:v>1</c:v>
                </c:pt>
                <c:pt idx="71653">
                  <c:v>1</c:v>
                </c:pt>
                <c:pt idx="71654">
                  <c:v>1</c:v>
                </c:pt>
                <c:pt idx="71655">
                  <c:v>1</c:v>
                </c:pt>
                <c:pt idx="71656">
                  <c:v>1</c:v>
                </c:pt>
                <c:pt idx="71657">
                  <c:v>1</c:v>
                </c:pt>
                <c:pt idx="71658">
                  <c:v>1</c:v>
                </c:pt>
                <c:pt idx="71659">
                  <c:v>1</c:v>
                </c:pt>
                <c:pt idx="71660">
                  <c:v>0.71428571399999996</c:v>
                </c:pt>
                <c:pt idx="71661">
                  <c:v>1</c:v>
                </c:pt>
                <c:pt idx="71662">
                  <c:v>1</c:v>
                </c:pt>
                <c:pt idx="71663">
                  <c:v>1</c:v>
                </c:pt>
                <c:pt idx="71664">
                  <c:v>1</c:v>
                </c:pt>
                <c:pt idx="71665">
                  <c:v>1</c:v>
                </c:pt>
                <c:pt idx="71666">
                  <c:v>1</c:v>
                </c:pt>
                <c:pt idx="71667">
                  <c:v>1</c:v>
                </c:pt>
                <c:pt idx="71668">
                  <c:v>1</c:v>
                </c:pt>
                <c:pt idx="71669">
                  <c:v>1</c:v>
                </c:pt>
                <c:pt idx="71670">
                  <c:v>1</c:v>
                </c:pt>
                <c:pt idx="71671">
                  <c:v>1</c:v>
                </c:pt>
                <c:pt idx="71672">
                  <c:v>1</c:v>
                </c:pt>
                <c:pt idx="71673">
                  <c:v>1</c:v>
                </c:pt>
                <c:pt idx="71674">
                  <c:v>1</c:v>
                </c:pt>
                <c:pt idx="71675">
                  <c:v>1</c:v>
                </c:pt>
                <c:pt idx="71676">
                  <c:v>1</c:v>
                </c:pt>
                <c:pt idx="71677">
                  <c:v>1</c:v>
                </c:pt>
                <c:pt idx="71678">
                  <c:v>1</c:v>
                </c:pt>
                <c:pt idx="71679">
                  <c:v>1</c:v>
                </c:pt>
                <c:pt idx="71680">
                  <c:v>1</c:v>
                </c:pt>
                <c:pt idx="71681">
                  <c:v>1</c:v>
                </c:pt>
                <c:pt idx="71682">
                  <c:v>0.85714285700000004</c:v>
                </c:pt>
                <c:pt idx="71683">
                  <c:v>1</c:v>
                </c:pt>
                <c:pt idx="71684">
                  <c:v>1</c:v>
                </c:pt>
                <c:pt idx="71685">
                  <c:v>1</c:v>
                </c:pt>
                <c:pt idx="71686">
                  <c:v>1</c:v>
                </c:pt>
                <c:pt idx="71687">
                  <c:v>1</c:v>
                </c:pt>
                <c:pt idx="71688">
                  <c:v>1</c:v>
                </c:pt>
                <c:pt idx="71689">
                  <c:v>1</c:v>
                </c:pt>
                <c:pt idx="71690">
                  <c:v>1</c:v>
                </c:pt>
                <c:pt idx="71691">
                  <c:v>1</c:v>
                </c:pt>
                <c:pt idx="71692">
                  <c:v>1</c:v>
                </c:pt>
                <c:pt idx="71693">
                  <c:v>1</c:v>
                </c:pt>
                <c:pt idx="71694">
                  <c:v>1</c:v>
                </c:pt>
                <c:pt idx="71695">
                  <c:v>1</c:v>
                </c:pt>
                <c:pt idx="71696">
                  <c:v>1</c:v>
                </c:pt>
                <c:pt idx="71697">
                  <c:v>1</c:v>
                </c:pt>
                <c:pt idx="71698">
                  <c:v>1</c:v>
                </c:pt>
                <c:pt idx="71699">
                  <c:v>1</c:v>
                </c:pt>
                <c:pt idx="71700">
                  <c:v>1</c:v>
                </c:pt>
                <c:pt idx="71701">
                  <c:v>1</c:v>
                </c:pt>
                <c:pt idx="71702">
                  <c:v>1</c:v>
                </c:pt>
                <c:pt idx="71703">
                  <c:v>1</c:v>
                </c:pt>
                <c:pt idx="71704">
                  <c:v>1</c:v>
                </c:pt>
                <c:pt idx="71705">
                  <c:v>1</c:v>
                </c:pt>
                <c:pt idx="71706">
                  <c:v>1</c:v>
                </c:pt>
                <c:pt idx="71707">
                  <c:v>1</c:v>
                </c:pt>
                <c:pt idx="71708">
                  <c:v>1</c:v>
                </c:pt>
                <c:pt idx="71709">
                  <c:v>1</c:v>
                </c:pt>
                <c:pt idx="71710">
                  <c:v>1</c:v>
                </c:pt>
                <c:pt idx="71711">
                  <c:v>1</c:v>
                </c:pt>
                <c:pt idx="71712">
                  <c:v>1</c:v>
                </c:pt>
                <c:pt idx="71713">
                  <c:v>1</c:v>
                </c:pt>
                <c:pt idx="71714">
                  <c:v>1</c:v>
                </c:pt>
                <c:pt idx="71715">
                  <c:v>1</c:v>
                </c:pt>
                <c:pt idx="71716">
                  <c:v>1</c:v>
                </c:pt>
                <c:pt idx="71717">
                  <c:v>1</c:v>
                </c:pt>
                <c:pt idx="71718">
                  <c:v>1</c:v>
                </c:pt>
                <c:pt idx="71719">
                  <c:v>1</c:v>
                </c:pt>
                <c:pt idx="71720">
                  <c:v>1</c:v>
                </c:pt>
                <c:pt idx="71721">
                  <c:v>1</c:v>
                </c:pt>
                <c:pt idx="71722">
                  <c:v>1</c:v>
                </c:pt>
                <c:pt idx="71723">
                  <c:v>1</c:v>
                </c:pt>
                <c:pt idx="71724">
                  <c:v>1</c:v>
                </c:pt>
                <c:pt idx="71725">
                  <c:v>1</c:v>
                </c:pt>
                <c:pt idx="71726">
                  <c:v>1</c:v>
                </c:pt>
                <c:pt idx="71727">
                  <c:v>1</c:v>
                </c:pt>
                <c:pt idx="71728">
                  <c:v>1</c:v>
                </c:pt>
                <c:pt idx="71729">
                  <c:v>1</c:v>
                </c:pt>
                <c:pt idx="71730">
                  <c:v>1</c:v>
                </c:pt>
                <c:pt idx="71731">
                  <c:v>1</c:v>
                </c:pt>
                <c:pt idx="71732">
                  <c:v>1</c:v>
                </c:pt>
                <c:pt idx="71733">
                  <c:v>1</c:v>
                </c:pt>
                <c:pt idx="71734">
                  <c:v>1</c:v>
                </c:pt>
                <c:pt idx="71735">
                  <c:v>1</c:v>
                </c:pt>
                <c:pt idx="71736">
                  <c:v>1</c:v>
                </c:pt>
                <c:pt idx="71737">
                  <c:v>1</c:v>
                </c:pt>
                <c:pt idx="71738">
                  <c:v>1</c:v>
                </c:pt>
                <c:pt idx="71739">
                  <c:v>1</c:v>
                </c:pt>
                <c:pt idx="71740">
                  <c:v>1</c:v>
                </c:pt>
                <c:pt idx="71741">
                  <c:v>1</c:v>
                </c:pt>
                <c:pt idx="71742">
                  <c:v>1</c:v>
                </c:pt>
                <c:pt idx="71743">
                  <c:v>1</c:v>
                </c:pt>
                <c:pt idx="71744">
                  <c:v>1</c:v>
                </c:pt>
                <c:pt idx="71745">
                  <c:v>1</c:v>
                </c:pt>
                <c:pt idx="71746">
                  <c:v>1</c:v>
                </c:pt>
                <c:pt idx="71747">
                  <c:v>1</c:v>
                </c:pt>
                <c:pt idx="71748">
                  <c:v>1</c:v>
                </c:pt>
                <c:pt idx="71749">
                  <c:v>1</c:v>
                </c:pt>
                <c:pt idx="71750">
                  <c:v>1</c:v>
                </c:pt>
                <c:pt idx="71751">
                  <c:v>1</c:v>
                </c:pt>
                <c:pt idx="71752">
                  <c:v>1</c:v>
                </c:pt>
                <c:pt idx="71753">
                  <c:v>1</c:v>
                </c:pt>
                <c:pt idx="71754">
                  <c:v>1</c:v>
                </c:pt>
                <c:pt idx="71755">
                  <c:v>1</c:v>
                </c:pt>
                <c:pt idx="71756">
                  <c:v>1</c:v>
                </c:pt>
                <c:pt idx="71757">
                  <c:v>1</c:v>
                </c:pt>
                <c:pt idx="71758">
                  <c:v>1</c:v>
                </c:pt>
                <c:pt idx="71759">
                  <c:v>1</c:v>
                </c:pt>
                <c:pt idx="71760">
                  <c:v>1</c:v>
                </c:pt>
                <c:pt idx="71761">
                  <c:v>1</c:v>
                </c:pt>
                <c:pt idx="71762">
                  <c:v>1</c:v>
                </c:pt>
                <c:pt idx="71763">
                  <c:v>1</c:v>
                </c:pt>
                <c:pt idx="71764">
                  <c:v>1</c:v>
                </c:pt>
                <c:pt idx="71765">
                  <c:v>1</c:v>
                </c:pt>
                <c:pt idx="71766">
                  <c:v>1</c:v>
                </c:pt>
                <c:pt idx="71767">
                  <c:v>1</c:v>
                </c:pt>
                <c:pt idx="71768">
                  <c:v>1</c:v>
                </c:pt>
                <c:pt idx="71769">
                  <c:v>1</c:v>
                </c:pt>
                <c:pt idx="71770">
                  <c:v>1</c:v>
                </c:pt>
                <c:pt idx="71771">
                  <c:v>1</c:v>
                </c:pt>
                <c:pt idx="71772">
                  <c:v>1</c:v>
                </c:pt>
                <c:pt idx="71773">
                  <c:v>1</c:v>
                </c:pt>
                <c:pt idx="71774">
                  <c:v>1</c:v>
                </c:pt>
                <c:pt idx="71775">
                  <c:v>1</c:v>
                </c:pt>
                <c:pt idx="71776">
                  <c:v>1</c:v>
                </c:pt>
                <c:pt idx="71777">
                  <c:v>1</c:v>
                </c:pt>
                <c:pt idx="71778">
                  <c:v>1</c:v>
                </c:pt>
                <c:pt idx="71779">
                  <c:v>1</c:v>
                </c:pt>
                <c:pt idx="71780">
                  <c:v>1</c:v>
                </c:pt>
                <c:pt idx="71781">
                  <c:v>1</c:v>
                </c:pt>
                <c:pt idx="71782">
                  <c:v>1</c:v>
                </c:pt>
                <c:pt idx="71783">
                  <c:v>1</c:v>
                </c:pt>
                <c:pt idx="71784">
                  <c:v>1</c:v>
                </c:pt>
                <c:pt idx="71785">
                  <c:v>1</c:v>
                </c:pt>
                <c:pt idx="71786">
                  <c:v>1</c:v>
                </c:pt>
                <c:pt idx="71787">
                  <c:v>1</c:v>
                </c:pt>
                <c:pt idx="71788">
                  <c:v>1</c:v>
                </c:pt>
                <c:pt idx="71789">
                  <c:v>1</c:v>
                </c:pt>
                <c:pt idx="71790">
                  <c:v>1</c:v>
                </c:pt>
                <c:pt idx="71791">
                  <c:v>1</c:v>
                </c:pt>
                <c:pt idx="71792">
                  <c:v>1</c:v>
                </c:pt>
                <c:pt idx="71793">
                  <c:v>1</c:v>
                </c:pt>
                <c:pt idx="71794">
                  <c:v>1</c:v>
                </c:pt>
                <c:pt idx="71795">
                  <c:v>1</c:v>
                </c:pt>
                <c:pt idx="71796">
                  <c:v>1</c:v>
                </c:pt>
                <c:pt idx="71797">
                  <c:v>1</c:v>
                </c:pt>
                <c:pt idx="71798">
                  <c:v>1</c:v>
                </c:pt>
                <c:pt idx="71799">
                  <c:v>1</c:v>
                </c:pt>
                <c:pt idx="71800">
                  <c:v>1</c:v>
                </c:pt>
                <c:pt idx="71801">
                  <c:v>1</c:v>
                </c:pt>
                <c:pt idx="71802">
                  <c:v>1</c:v>
                </c:pt>
                <c:pt idx="71803">
                  <c:v>1</c:v>
                </c:pt>
                <c:pt idx="71804">
                  <c:v>1</c:v>
                </c:pt>
                <c:pt idx="71805">
                  <c:v>1</c:v>
                </c:pt>
                <c:pt idx="71806">
                  <c:v>1</c:v>
                </c:pt>
                <c:pt idx="71807">
                  <c:v>1</c:v>
                </c:pt>
                <c:pt idx="71808">
                  <c:v>1</c:v>
                </c:pt>
                <c:pt idx="71809">
                  <c:v>1</c:v>
                </c:pt>
                <c:pt idx="71810">
                  <c:v>1</c:v>
                </c:pt>
                <c:pt idx="71811">
                  <c:v>1</c:v>
                </c:pt>
                <c:pt idx="71812">
                  <c:v>1</c:v>
                </c:pt>
                <c:pt idx="71813">
                  <c:v>1</c:v>
                </c:pt>
                <c:pt idx="71814">
                  <c:v>1</c:v>
                </c:pt>
                <c:pt idx="71815">
                  <c:v>1</c:v>
                </c:pt>
                <c:pt idx="71816">
                  <c:v>1</c:v>
                </c:pt>
                <c:pt idx="71817">
                  <c:v>1</c:v>
                </c:pt>
                <c:pt idx="71818">
                  <c:v>1</c:v>
                </c:pt>
                <c:pt idx="71819">
                  <c:v>1</c:v>
                </c:pt>
                <c:pt idx="71820">
                  <c:v>1</c:v>
                </c:pt>
                <c:pt idx="71821">
                  <c:v>1</c:v>
                </c:pt>
                <c:pt idx="71822">
                  <c:v>1</c:v>
                </c:pt>
                <c:pt idx="71823">
                  <c:v>1</c:v>
                </c:pt>
                <c:pt idx="71824">
                  <c:v>1</c:v>
                </c:pt>
                <c:pt idx="71825">
                  <c:v>1</c:v>
                </c:pt>
                <c:pt idx="71826">
                  <c:v>1</c:v>
                </c:pt>
                <c:pt idx="71827">
                  <c:v>1</c:v>
                </c:pt>
                <c:pt idx="71828">
                  <c:v>1</c:v>
                </c:pt>
                <c:pt idx="71829">
                  <c:v>1</c:v>
                </c:pt>
                <c:pt idx="71830">
                  <c:v>1</c:v>
                </c:pt>
                <c:pt idx="71831">
                  <c:v>1</c:v>
                </c:pt>
                <c:pt idx="71832">
                  <c:v>1</c:v>
                </c:pt>
                <c:pt idx="71833">
                  <c:v>1</c:v>
                </c:pt>
                <c:pt idx="71834">
                  <c:v>1</c:v>
                </c:pt>
                <c:pt idx="71835">
                  <c:v>1</c:v>
                </c:pt>
                <c:pt idx="71836">
                  <c:v>1</c:v>
                </c:pt>
                <c:pt idx="71837">
                  <c:v>1</c:v>
                </c:pt>
                <c:pt idx="71838">
                  <c:v>0.85714285700000004</c:v>
                </c:pt>
                <c:pt idx="71839">
                  <c:v>1</c:v>
                </c:pt>
                <c:pt idx="71840">
                  <c:v>1</c:v>
                </c:pt>
                <c:pt idx="71841">
                  <c:v>1</c:v>
                </c:pt>
                <c:pt idx="71842">
                  <c:v>1</c:v>
                </c:pt>
                <c:pt idx="71843">
                  <c:v>1</c:v>
                </c:pt>
                <c:pt idx="71844">
                  <c:v>1</c:v>
                </c:pt>
                <c:pt idx="71845">
                  <c:v>1</c:v>
                </c:pt>
                <c:pt idx="71846">
                  <c:v>1</c:v>
                </c:pt>
                <c:pt idx="71847">
                  <c:v>1</c:v>
                </c:pt>
                <c:pt idx="71848">
                  <c:v>1</c:v>
                </c:pt>
                <c:pt idx="71849">
                  <c:v>1</c:v>
                </c:pt>
                <c:pt idx="71850">
                  <c:v>1</c:v>
                </c:pt>
                <c:pt idx="71851">
                  <c:v>1</c:v>
                </c:pt>
                <c:pt idx="71852">
                  <c:v>1</c:v>
                </c:pt>
                <c:pt idx="71853">
                  <c:v>1</c:v>
                </c:pt>
                <c:pt idx="71854">
                  <c:v>0.85714285700000004</c:v>
                </c:pt>
                <c:pt idx="71855">
                  <c:v>1</c:v>
                </c:pt>
                <c:pt idx="71856">
                  <c:v>1</c:v>
                </c:pt>
                <c:pt idx="71857">
                  <c:v>1</c:v>
                </c:pt>
                <c:pt idx="71858">
                  <c:v>1</c:v>
                </c:pt>
                <c:pt idx="71859">
                  <c:v>1</c:v>
                </c:pt>
                <c:pt idx="71860">
                  <c:v>1</c:v>
                </c:pt>
                <c:pt idx="71861">
                  <c:v>0.571428571</c:v>
                </c:pt>
                <c:pt idx="71862">
                  <c:v>1</c:v>
                </c:pt>
                <c:pt idx="71863">
                  <c:v>1</c:v>
                </c:pt>
                <c:pt idx="71864">
                  <c:v>1</c:v>
                </c:pt>
                <c:pt idx="71865">
                  <c:v>1</c:v>
                </c:pt>
                <c:pt idx="71866">
                  <c:v>1</c:v>
                </c:pt>
                <c:pt idx="71867">
                  <c:v>1</c:v>
                </c:pt>
                <c:pt idx="71868">
                  <c:v>1</c:v>
                </c:pt>
                <c:pt idx="71869">
                  <c:v>1</c:v>
                </c:pt>
                <c:pt idx="71870">
                  <c:v>1</c:v>
                </c:pt>
                <c:pt idx="71871">
                  <c:v>1</c:v>
                </c:pt>
                <c:pt idx="71872">
                  <c:v>0.85714285700000004</c:v>
                </c:pt>
                <c:pt idx="71873">
                  <c:v>1</c:v>
                </c:pt>
                <c:pt idx="71874">
                  <c:v>1</c:v>
                </c:pt>
                <c:pt idx="71875">
                  <c:v>1</c:v>
                </c:pt>
                <c:pt idx="71876">
                  <c:v>0.85714285700000004</c:v>
                </c:pt>
                <c:pt idx="71877">
                  <c:v>1</c:v>
                </c:pt>
                <c:pt idx="71878">
                  <c:v>1</c:v>
                </c:pt>
                <c:pt idx="71879">
                  <c:v>1</c:v>
                </c:pt>
                <c:pt idx="71880">
                  <c:v>1</c:v>
                </c:pt>
                <c:pt idx="71881">
                  <c:v>1</c:v>
                </c:pt>
                <c:pt idx="71882">
                  <c:v>1</c:v>
                </c:pt>
                <c:pt idx="71883">
                  <c:v>1</c:v>
                </c:pt>
                <c:pt idx="71884">
                  <c:v>0.85714285700000004</c:v>
                </c:pt>
                <c:pt idx="71885">
                  <c:v>1</c:v>
                </c:pt>
                <c:pt idx="71886">
                  <c:v>1</c:v>
                </c:pt>
                <c:pt idx="71887">
                  <c:v>0.85714285700000004</c:v>
                </c:pt>
                <c:pt idx="71888">
                  <c:v>1</c:v>
                </c:pt>
                <c:pt idx="71889">
                  <c:v>0.85714285700000004</c:v>
                </c:pt>
                <c:pt idx="71890">
                  <c:v>0.85714285700000004</c:v>
                </c:pt>
                <c:pt idx="71891">
                  <c:v>1</c:v>
                </c:pt>
                <c:pt idx="71892">
                  <c:v>1</c:v>
                </c:pt>
                <c:pt idx="71893">
                  <c:v>1</c:v>
                </c:pt>
                <c:pt idx="71894">
                  <c:v>1</c:v>
                </c:pt>
                <c:pt idx="71895">
                  <c:v>1</c:v>
                </c:pt>
                <c:pt idx="71896">
                  <c:v>1</c:v>
                </c:pt>
                <c:pt idx="71897">
                  <c:v>1</c:v>
                </c:pt>
                <c:pt idx="71898">
                  <c:v>1</c:v>
                </c:pt>
                <c:pt idx="71899">
                  <c:v>1</c:v>
                </c:pt>
                <c:pt idx="71900">
                  <c:v>1</c:v>
                </c:pt>
                <c:pt idx="71901">
                  <c:v>1</c:v>
                </c:pt>
                <c:pt idx="71902">
                  <c:v>1</c:v>
                </c:pt>
                <c:pt idx="71903">
                  <c:v>0.85714285700000004</c:v>
                </c:pt>
                <c:pt idx="71904">
                  <c:v>1</c:v>
                </c:pt>
                <c:pt idx="71905">
                  <c:v>0.85714285700000004</c:v>
                </c:pt>
                <c:pt idx="71906">
                  <c:v>1</c:v>
                </c:pt>
                <c:pt idx="71907">
                  <c:v>1</c:v>
                </c:pt>
                <c:pt idx="71908">
                  <c:v>0.85714285700000004</c:v>
                </c:pt>
                <c:pt idx="71909">
                  <c:v>1</c:v>
                </c:pt>
                <c:pt idx="71910">
                  <c:v>1</c:v>
                </c:pt>
                <c:pt idx="71911">
                  <c:v>1</c:v>
                </c:pt>
                <c:pt idx="71912">
                  <c:v>1</c:v>
                </c:pt>
                <c:pt idx="71913">
                  <c:v>0.85714285700000004</c:v>
                </c:pt>
                <c:pt idx="71914">
                  <c:v>1</c:v>
                </c:pt>
                <c:pt idx="71915">
                  <c:v>1</c:v>
                </c:pt>
                <c:pt idx="71916">
                  <c:v>1</c:v>
                </c:pt>
                <c:pt idx="71917">
                  <c:v>0.85714285700000004</c:v>
                </c:pt>
                <c:pt idx="71918">
                  <c:v>1</c:v>
                </c:pt>
                <c:pt idx="71919">
                  <c:v>1</c:v>
                </c:pt>
                <c:pt idx="71920">
                  <c:v>1</c:v>
                </c:pt>
                <c:pt idx="71921">
                  <c:v>0.85714285700000004</c:v>
                </c:pt>
                <c:pt idx="71922">
                  <c:v>1</c:v>
                </c:pt>
                <c:pt idx="71923">
                  <c:v>1</c:v>
                </c:pt>
                <c:pt idx="71924">
                  <c:v>1</c:v>
                </c:pt>
                <c:pt idx="71925">
                  <c:v>1</c:v>
                </c:pt>
                <c:pt idx="71926">
                  <c:v>1</c:v>
                </c:pt>
                <c:pt idx="71927">
                  <c:v>1</c:v>
                </c:pt>
                <c:pt idx="71928">
                  <c:v>1</c:v>
                </c:pt>
                <c:pt idx="71929">
                  <c:v>0.85714285700000004</c:v>
                </c:pt>
                <c:pt idx="71930">
                  <c:v>1</c:v>
                </c:pt>
                <c:pt idx="71931">
                  <c:v>1</c:v>
                </c:pt>
                <c:pt idx="71932">
                  <c:v>1</c:v>
                </c:pt>
                <c:pt idx="71933">
                  <c:v>1</c:v>
                </c:pt>
                <c:pt idx="71934">
                  <c:v>1</c:v>
                </c:pt>
                <c:pt idx="71935">
                  <c:v>1</c:v>
                </c:pt>
                <c:pt idx="71936">
                  <c:v>1</c:v>
                </c:pt>
                <c:pt idx="71937">
                  <c:v>1</c:v>
                </c:pt>
                <c:pt idx="71938">
                  <c:v>1</c:v>
                </c:pt>
                <c:pt idx="71939">
                  <c:v>0.85714285700000004</c:v>
                </c:pt>
                <c:pt idx="71940">
                  <c:v>1</c:v>
                </c:pt>
                <c:pt idx="71941">
                  <c:v>1</c:v>
                </c:pt>
                <c:pt idx="71942">
                  <c:v>0.85714285700000004</c:v>
                </c:pt>
                <c:pt idx="71943">
                  <c:v>1</c:v>
                </c:pt>
                <c:pt idx="71944">
                  <c:v>1</c:v>
                </c:pt>
                <c:pt idx="71945">
                  <c:v>0.85714285700000004</c:v>
                </c:pt>
                <c:pt idx="71946">
                  <c:v>1</c:v>
                </c:pt>
                <c:pt idx="71947">
                  <c:v>1</c:v>
                </c:pt>
                <c:pt idx="71948">
                  <c:v>1</c:v>
                </c:pt>
                <c:pt idx="71949">
                  <c:v>1</c:v>
                </c:pt>
                <c:pt idx="71950">
                  <c:v>1</c:v>
                </c:pt>
                <c:pt idx="71951">
                  <c:v>1</c:v>
                </c:pt>
                <c:pt idx="71952">
                  <c:v>1</c:v>
                </c:pt>
                <c:pt idx="71953">
                  <c:v>1</c:v>
                </c:pt>
                <c:pt idx="71954">
                  <c:v>1</c:v>
                </c:pt>
                <c:pt idx="71955">
                  <c:v>1</c:v>
                </c:pt>
                <c:pt idx="71956">
                  <c:v>1</c:v>
                </c:pt>
                <c:pt idx="71957">
                  <c:v>1</c:v>
                </c:pt>
                <c:pt idx="71958">
                  <c:v>1</c:v>
                </c:pt>
                <c:pt idx="71959">
                  <c:v>1</c:v>
                </c:pt>
                <c:pt idx="71960">
                  <c:v>1</c:v>
                </c:pt>
                <c:pt idx="71961">
                  <c:v>1</c:v>
                </c:pt>
                <c:pt idx="71962">
                  <c:v>1</c:v>
                </c:pt>
                <c:pt idx="71963">
                  <c:v>1</c:v>
                </c:pt>
                <c:pt idx="71964">
                  <c:v>1</c:v>
                </c:pt>
                <c:pt idx="71965">
                  <c:v>1</c:v>
                </c:pt>
                <c:pt idx="71966">
                  <c:v>1</c:v>
                </c:pt>
                <c:pt idx="71967">
                  <c:v>1</c:v>
                </c:pt>
                <c:pt idx="71968">
                  <c:v>1</c:v>
                </c:pt>
                <c:pt idx="71969">
                  <c:v>1</c:v>
                </c:pt>
                <c:pt idx="71970">
                  <c:v>0.85714285700000004</c:v>
                </c:pt>
                <c:pt idx="71971">
                  <c:v>0.85714285700000004</c:v>
                </c:pt>
                <c:pt idx="71972">
                  <c:v>0.85714285700000004</c:v>
                </c:pt>
                <c:pt idx="71973">
                  <c:v>1</c:v>
                </c:pt>
                <c:pt idx="71974">
                  <c:v>0.85714285700000004</c:v>
                </c:pt>
                <c:pt idx="71975">
                  <c:v>1</c:v>
                </c:pt>
                <c:pt idx="71976">
                  <c:v>1</c:v>
                </c:pt>
                <c:pt idx="71977">
                  <c:v>1</c:v>
                </c:pt>
                <c:pt idx="71978">
                  <c:v>1</c:v>
                </c:pt>
                <c:pt idx="71979">
                  <c:v>1</c:v>
                </c:pt>
                <c:pt idx="71980">
                  <c:v>1</c:v>
                </c:pt>
                <c:pt idx="71981">
                  <c:v>1</c:v>
                </c:pt>
                <c:pt idx="71982">
                  <c:v>1</c:v>
                </c:pt>
                <c:pt idx="71983">
                  <c:v>1</c:v>
                </c:pt>
                <c:pt idx="71984">
                  <c:v>1</c:v>
                </c:pt>
                <c:pt idx="71985">
                  <c:v>1</c:v>
                </c:pt>
                <c:pt idx="71986">
                  <c:v>1</c:v>
                </c:pt>
                <c:pt idx="71987">
                  <c:v>1</c:v>
                </c:pt>
                <c:pt idx="71988">
                  <c:v>1</c:v>
                </c:pt>
                <c:pt idx="71989">
                  <c:v>1</c:v>
                </c:pt>
                <c:pt idx="71990">
                  <c:v>1</c:v>
                </c:pt>
                <c:pt idx="71991">
                  <c:v>1</c:v>
                </c:pt>
                <c:pt idx="71992">
                  <c:v>1</c:v>
                </c:pt>
                <c:pt idx="71993">
                  <c:v>1</c:v>
                </c:pt>
                <c:pt idx="71994">
                  <c:v>1</c:v>
                </c:pt>
                <c:pt idx="71995">
                  <c:v>1</c:v>
                </c:pt>
                <c:pt idx="71996">
                  <c:v>1</c:v>
                </c:pt>
                <c:pt idx="71997">
                  <c:v>0.85714285700000004</c:v>
                </c:pt>
                <c:pt idx="71998">
                  <c:v>1</c:v>
                </c:pt>
                <c:pt idx="71999">
                  <c:v>1</c:v>
                </c:pt>
                <c:pt idx="72000">
                  <c:v>1</c:v>
                </c:pt>
                <c:pt idx="72001">
                  <c:v>1</c:v>
                </c:pt>
                <c:pt idx="72002">
                  <c:v>1</c:v>
                </c:pt>
                <c:pt idx="72003">
                  <c:v>1</c:v>
                </c:pt>
                <c:pt idx="72004">
                  <c:v>0.85714285700000004</c:v>
                </c:pt>
                <c:pt idx="72005">
                  <c:v>1</c:v>
                </c:pt>
                <c:pt idx="72006">
                  <c:v>1</c:v>
                </c:pt>
                <c:pt idx="72007">
                  <c:v>1</c:v>
                </c:pt>
                <c:pt idx="72008">
                  <c:v>1</c:v>
                </c:pt>
                <c:pt idx="72009">
                  <c:v>1</c:v>
                </c:pt>
                <c:pt idx="72010">
                  <c:v>1</c:v>
                </c:pt>
                <c:pt idx="72011">
                  <c:v>1</c:v>
                </c:pt>
                <c:pt idx="72012">
                  <c:v>1</c:v>
                </c:pt>
                <c:pt idx="72013">
                  <c:v>1</c:v>
                </c:pt>
                <c:pt idx="72014">
                  <c:v>1</c:v>
                </c:pt>
                <c:pt idx="72015">
                  <c:v>1</c:v>
                </c:pt>
                <c:pt idx="72016">
                  <c:v>1</c:v>
                </c:pt>
                <c:pt idx="72017">
                  <c:v>0.85714285700000004</c:v>
                </c:pt>
                <c:pt idx="72018">
                  <c:v>1</c:v>
                </c:pt>
                <c:pt idx="72019">
                  <c:v>1</c:v>
                </c:pt>
                <c:pt idx="72020">
                  <c:v>0.85714285700000004</c:v>
                </c:pt>
                <c:pt idx="72021">
                  <c:v>1</c:v>
                </c:pt>
                <c:pt idx="72022">
                  <c:v>1</c:v>
                </c:pt>
                <c:pt idx="72023">
                  <c:v>1</c:v>
                </c:pt>
                <c:pt idx="72024">
                  <c:v>1</c:v>
                </c:pt>
                <c:pt idx="72025">
                  <c:v>1</c:v>
                </c:pt>
                <c:pt idx="72026">
                  <c:v>1</c:v>
                </c:pt>
                <c:pt idx="72027">
                  <c:v>1</c:v>
                </c:pt>
                <c:pt idx="72028">
                  <c:v>1</c:v>
                </c:pt>
                <c:pt idx="72029">
                  <c:v>1</c:v>
                </c:pt>
                <c:pt idx="72030">
                  <c:v>1</c:v>
                </c:pt>
                <c:pt idx="72031">
                  <c:v>1</c:v>
                </c:pt>
                <c:pt idx="72032">
                  <c:v>1</c:v>
                </c:pt>
                <c:pt idx="72033">
                  <c:v>1</c:v>
                </c:pt>
                <c:pt idx="72034">
                  <c:v>1</c:v>
                </c:pt>
                <c:pt idx="72035">
                  <c:v>1</c:v>
                </c:pt>
                <c:pt idx="72036">
                  <c:v>1</c:v>
                </c:pt>
                <c:pt idx="72037">
                  <c:v>1</c:v>
                </c:pt>
                <c:pt idx="72038">
                  <c:v>1</c:v>
                </c:pt>
                <c:pt idx="72039">
                  <c:v>1</c:v>
                </c:pt>
                <c:pt idx="72040">
                  <c:v>1</c:v>
                </c:pt>
                <c:pt idx="72041">
                  <c:v>1</c:v>
                </c:pt>
                <c:pt idx="72042">
                  <c:v>1</c:v>
                </c:pt>
                <c:pt idx="72043">
                  <c:v>1</c:v>
                </c:pt>
                <c:pt idx="72044">
                  <c:v>1</c:v>
                </c:pt>
                <c:pt idx="72045">
                  <c:v>1</c:v>
                </c:pt>
                <c:pt idx="72046">
                  <c:v>1</c:v>
                </c:pt>
                <c:pt idx="72047">
                  <c:v>0.85714285700000004</c:v>
                </c:pt>
                <c:pt idx="72048">
                  <c:v>1</c:v>
                </c:pt>
                <c:pt idx="72049">
                  <c:v>0.85714285700000004</c:v>
                </c:pt>
                <c:pt idx="72050">
                  <c:v>1</c:v>
                </c:pt>
                <c:pt idx="72051">
                  <c:v>1</c:v>
                </c:pt>
                <c:pt idx="72052">
                  <c:v>1</c:v>
                </c:pt>
                <c:pt idx="72053">
                  <c:v>1</c:v>
                </c:pt>
                <c:pt idx="72054">
                  <c:v>1</c:v>
                </c:pt>
                <c:pt idx="72055">
                  <c:v>1</c:v>
                </c:pt>
                <c:pt idx="72056">
                  <c:v>1</c:v>
                </c:pt>
                <c:pt idx="72057">
                  <c:v>1</c:v>
                </c:pt>
                <c:pt idx="72058">
                  <c:v>1</c:v>
                </c:pt>
                <c:pt idx="72059">
                  <c:v>1</c:v>
                </c:pt>
                <c:pt idx="72060">
                  <c:v>1</c:v>
                </c:pt>
                <c:pt idx="72061">
                  <c:v>1</c:v>
                </c:pt>
                <c:pt idx="72062">
                  <c:v>1</c:v>
                </c:pt>
                <c:pt idx="72063">
                  <c:v>1</c:v>
                </c:pt>
                <c:pt idx="72064">
                  <c:v>1</c:v>
                </c:pt>
                <c:pt idx="72065">
                  <c:v>1</c:v>
                </c:pt>
                <c:pt idx="72066">
                  <c:v>1</c:v>
                </c:pt>
                <c:pt idx="72067">
                  <c:v>1</c:v>
                </c:pt>
                <c:pt idx="72068">
                  <c:v>1</c:v>
                </c:pt>
                <c:pt idx="72069">
                  <c:v>1</c:v>
                </c:pt>
                <c:pt idx="72070">
                  <c:v>1</c:v>
                </c:pt>
                <c:pt idx="72071">
                  <c:v>1</c:v>
                </c:pt>
                <c:pt idx="72072">
                  <c:v>1</c:v>
                </c:pt>
                <c:pt idx="72073">
                  <c:v>1</c:v>
                </c:pt>
                <c:pt idx="72074">
                  <c:v>1</c:v>
                </c:pt>
                <c:pt idx="72075">
                  <c:v>1</c:v>
                </c:pt>
                <c:pt idx="72076">
                  <c:v>1</c:v>
                </c:pt>
                <c:pt idx="72077">
                  <c:v>1</c:v>
                </c:pt>
                <c:pt idx="72078">
                  <c:v>1</c:v>
                </c:pt>
                <c:pt idx="72079">
                  <c:v>1</c:v>
                </c:pt>
                <c:pt idx="72080">
                  <c:v>1</c:v>
                </c:pt>
                <c:pt idx="72081">
                  <c:v>1</c:v>
                </c:pt>
                <c:pt idx="72082">
                  <c:v>1</c:v>
                </c:pt>
                <c:pt idx="72083">
                  <c:v>1</c:v>
                </c:pt>
                <c:pt idx="72084">
                  <c:v>1</c:v>
                </c:pt>
                <c:pt idx="72085">
                  <c:v>1</c:v>
                </c:pt>
                <c:pt idx="72086">
                  <c:v>1</c:v>
                </c:pt>
                <c:pt idx="72087">
                  <c:v>1</c:v>
                </c:pt>
                <c:pt idx="72088">
                  <c:v>1</c:v>
                </c:pt>
                <c:pt idx="72089">
                  <c:v>1</c:v>
                </c:pt>
                <c:pt idx="72090">
                  <c:v>1</c:v>
                </c:pt>
                <c:pt idx="72091">
                  <c:v>1</c:v>
                </c:pt>
                <c:pt idx="72092">
                  <c:v>1</c:v>
                </c:pt>
                <c:pt idx="72093">
                  <c:v>1</c:v>
                </c:pt>
                <c:pt idx="72094">
                  <c:v>1</c:v>
                </c:pt>
                <c:pt idx="72095">
                  <c:v>1</c:v>
                </c:pt>
                <c:pt idx="72096">
                  <c:v>1</c:v>
                </c:pt>
                <c:pt idx="72097">
                  <c:v>1</c:v>
                </c:pt>
                <c:pt idx="72098">
                  <c:v>1</c:v>
                </c:pt>
                <c:pt idx="72099">
                  <c:v>1</c:v>
                </c:pt>
                <c:pt idx="72100">
                  <c:v>1</c:v>
                </c:pt>
                <c:pt idx="72101">
                  <c:v>1</c:v>
                </c:pt>
                <c:pt idx="72102">
                  <c:v>1</c:v>
                </c:pt>
                <c:pt idx="72103">
                  <c:v>1</c:v>
                </c:pt>
                <c:pt idx="72104">
                  <c:v>1</c:v>
                </c:pt>
                <c:pt idx="72105">
                  <c:v>1</c:v>
                </c:pt>
                <c:pt idx="72106">
                  <c:v>1</c:v>
                </c:pt>
                <c:pt idx="72107">
                  <c:v>1</c:v>
                </c:pt>
                <c:pt idx="72108">
                  <c:v>1</c:v>
                </c:pt>
                <c:pt idx="72109">
                  <c:v>1</c:v>
                </c:pt>
                <c:pt idx="72110">
                  <c:v>1</c:v>
                </c:pt>
                <c:pt idx="72111">
                  <c:v>0.71428571399999996</c:v>
                </c:pt>
                <c:pt idx="72112">
                  <c:v>1</c:v>
                </c:pt>
                <c:pt idx="72113">
                  <c:v>1</c:v>
                </c:pt>
                <c:pt idx="72114">
                  <c:v>1</c:v>
                </c:pt>
                <c:pt idx="72115">
                  <c:v>1</c:v>
                </c:pt>
                <c:pt idx="72116">
                  <c:v>1</c:v>
                </c:pt>
                <c:pt idx="72117">
                  <c:v>1</c:v>
                </c:pt>
                <c:pt idx="72118">
                  <c:v>1</c:v>
                </c:pt>
                <c:pt idx="72119">
                  <c:v>1</c:v>
                </c:pt>
                <c:pt idx="72120">
                  <c:v>1</c:v>
                </c:pt>
                <c:pt idx="72121">
                  <c:v>1</c:v>
                </c:pt>
                <c:pt idx="72122">
                  <c:v>1</c:v>
                </c:pt>
                <c:pt idx="72123">
                  <c:v>1</c:v>
                </c:pt>
                <c:pt idx="72124">
                  <c:v>1</c:v>
                </c:pt>
                <c:pt idx="72125">
                  <c:v>1</c:v>
                </c:pt>
                <c:pt idx="72126">
                  <c:v>1</c:v>
                </c:pt>
                <c:pt idx="72127">
                  <c:v>1</c:v>
                </c:pt>
                <c:pt idx="72128">
                  <c:v>1</c:v>
                </c:pt>
                <c:pt idx="72129">
                  <c:v>1</c:v>
                </c:pt>
                <c:pt idx="72130">
                  <c:v>1</c:v>
                </c:pt>
                <c:pt idx="72131">
                  <c:v>1</c:v>
                </c:pt>
                <c:pt idx="72132">
                  <c:v>1</c:v>
                </c:pt>
                <c:pt idx="72133">
                  <c:v>1</c:v>
                </c:pt>
                <c:pt idx="72134">
                  <c:v>1</c:v>
                </c:pt>
                <c:pt idx="72135">
                  <c:v>1</c:v>
                </c:pt>
                <c:pt idx="72136">
                  <c:v>0.85714285700000004</c:v>
                </c:pt>
                <c:pt idx="72137">
                  <c:v>1</c:v>
                </c:pt>
                <c:pt idx="72138">
                  <c:v>1</c:v>
                </c:pt>
                <c:pt idx="72139">
                  <c:v>1</c:v>
                </c:pt>
                <c:pt idx="72140">
                  <c:v>1</c:v>
                </c:pt>
                <c:pt idx="72141">
                  <c:v>1</c:v>
                </c:pt>
                <c:pt idx="72142">
                  <c:v>1</c:v>
                </c:pt>
                <c:pt idx="72143">
                  <c:v>1</c:v>
                </c:pt>
                <c:pt idx="72144">
                  <c:v>1</c:v>
                </c:pt>
                <c:pt idx="72145">
                  <c:v>1</c:v>
                </c:pt>
                <c:pt idx="72146">
                  <c:v>1</c:v>
                </c:pt>
                <c:pt idx="72147">
                  <c:v>0.85714285700000004</c:v>
                </c:pt>
                <c:pt idx="72148">
                  <c:v>1</c:v>
                </c:pt>
                <c:pt idx="72149">
                  <c:v>1</c:v>
                </c:pt>
                <c:pt idx="72150">
                  <c:v>1</c:v>
                </c:pt>
                <c:pt idx="72151">
                  <c:v>1</c:v>
                </c:pt>
                <c:pt idx="72152">
                  <c:v>1</c:v>
                </c:pt>
                <c:pt idx="72153">
                  <c:v>1</c:v>
                </c:pt>
                <c:pt idx="72154">
                  <c:v>1</c:v>
                </c:pt>
                <c:pt idx="72155">
                  <c:v>1</c:v>
                </c:pt>
                <c:pt idx="72156">
                  <c:v>1</c:v>
                </c:pt>
                <c:pt idx="72157">
                  <c:v>1</c:v>
                </c:pt>
                <c:pt idx="72158">
                  <c:v>1</c:v>
                </c:pt>
                <c:pt idx="72159">
                  <c:v>1</c:v>
                </c:pt>
                <c:pt idx="72160">
                  <c:v>1</c:v>
                </c:pt>
                <c:pt idx="72161">
                  <c:v>1</c:v>
                </c:pt>
                <c:pt idx="72162">
                  <c:v>1</c:v>
                </c:pt>
                <c:pt idx="72163">
                  <c:v>1</c:v>
                </c:pt>
                <c:pt idx="72164">
                  <c:v>1</c:v>
                </c:pt>
                <c:pt idx="72165">
                  <c:v>1</c:v>
                </c:pt>
                <c:pt idx="72166">
                  <c:v>1</c:v>
                </c:pt>
                <c:pt idx="72167">
                  <c:v>1</c:v>
                </c:pt>
                <c:pt idx="72168">
                  <c:v>1</c:v>
                </c:pt>
                <c:pt idx="72169">
                  <c:v>1</c:v>
                </c:pt>
                <c:pt idx="72170">
                  <c:v>1</c:v>
                </c:pt>
                <c:pt idx="72171">
                  <c:v>0.85714285700000004</c:v>
                </c:pt>
                <c:pt idx="72172">
                  <c:v>1</c:v>
                </c:pt>
                <c:pt idx="72173">
                  <c:v>1</c:v>
                </c:pt>
                <c:pt idx="72174">
                  <c:v>1</c:v>
                </c:pt>
                <c:pt idx="72175">
                  <c:v>1</c:v>
                </c:pt>
                <c:pt idx="72176">
                  <c:v>1</c:v>
                </c:pt>
                <c:pt idx="72177">
                  <c:v>1</c:v>
                </c:pt>
                <c:pt idx="72178">
                  <c:v>1</c:v>
                </c:pt>
                <c:pt idx="72179">
                  <c:v>1</c:v>
                </c:pt>
                <c:pt idx="72180">
                  <c:v>1</c:v>
                </c:pt>
                <c:pt idx="72181">
                  <c:v>1</c:v>
                </c:pt>
                <c:pt idx="72182">
                  <c:v>1</c:v>
                </c:pt>
                <c:pt idx="72183">
                  <c:v>0.85714285700000004</c:v>
                </c:pt>
                <c:pt idx="72184">
                  <c:v>0.85714285700000004</c:v>
                </c:pt>
                <c:pt idx="72185">
                  <c:v>1</c:v>
                </c:pt>
                <c:pt idx="72186">
                  <c:v>1</c:v>
                </c:pt>
                <c:pt idx="72187">
                  <c:v>1</c:v>
                </c:pt>
                <c:pt idx="72188">
                  <c:v>1</c:v>
                </c:pt>
                <c:pt idx="72189">
                  <c:v>1</c:v>
                </c:pt>
                <c:pt idx="72190">
                  <c:v>1</c:v>
                </c:pt>
                <c:pt idx="72191">
                  <c:v>1</c:v>
                </c:pt>
                <c:pt idx="72192">
                  <c:v>1</c:v>
                </c:pt>
                <c:pt idx="72193">
                  <c:v>1</c:v>
                </c:pt>
                <c:pt idx="72194">
                  <c:v>1</c:v>
                </c:pt>
                <c:pt idx="72195">
                  <c:v>1</c:v>
                </c:pt>
                <c:pt idx="72196">
                  <c:v>1</c:v>
                </c:pt>
                <c:pt idx="72197">
                  <c:v>1</c:v>
                </c:pt>
                <c:pt idx="72198">
                  <c:v>1</c:v>
                </c:pt>
                <c:pt idx="72199">
                  <c:v>0.85714285700000004</c:v>
                </c:pt>
                <c:pt idx="72200">
                  <c:v>1</c:v>
                </c:pt>
                <c:pt idx="72201">
                  <c:v>1</c:v>
                </c:pt>
                <c:pt idx="72202">
                  <c:v>1</c:v>
                </c:pt>
                <c:pt idx="72203">
                  <c:v>1</c:v>
                </c:pt>
                <c:pt idx="72204">
                  <c:v>1</c:v>
                </c:pt>
                <c:pt idx="72205">
                  <c:v>1</c:v>
                </c:pt>
                <c:pt idx="72206">
                  <c:v>1</c:v>
                </c:pt>
                <c:pt idx="72207">
                  <c:v>1</c:v>
                </c:pt>
                <c:pt idx="72208">
                  <c:v>1</c:v>
                </c:pt>
                <c:pt idx="72209">
                  <c:v>1</c:v>
                </c:pt>
                <c:pt idx="72210">
                  <c:v>1</c:v>
                </c:pt>
                <c:pt idx="72211">
                  <c:v>1</c:v>
                </c:pt>
                <c:pt idx="72212">
                  <c:v>1</c:v>
                </c:pt>
                <c:pt idx="72213">
                  <c:v>1</c:v>
                </c:pt>
                <c:pt idx="72214">
                  <c:v>1</c:v>
                </c:pt>
                <c:pt idx="72215">
                  <c:v>1</c:v>
                </c:pt>
                <c:pt idx="72216">
                  <c:v>1</c:v>
                </c:pt>
                <c:pt idx="72217">
                  <c:v>1</c:v>
                </c:pt>
                <c:pt idx="72218">
                  <c:v>1</c:v>
                </c:pt>
                <c:pt idx="72219">
                  <c:v>1</c:v>
                </c:pt>
                <c:pt idx="72220">
                  <c:v>1</c:v>
                </c:pt>
                <c:pt idx="72221">
                  <c:v>1</c:v>
                </c:pt>
                <c:pt idx="72222">
                  <c:v>1</c:v>
                </c:pt>
                <c:pt idx="72223">
                  <c:v>1</c:v>
                </c:pt>
                <c:pt idx="72224">
                  <c:v>1</c:v>
                </c:pt>
                <c:pt idx="72225">
                  <c:v>1</c:v>
                </c:pt>
                <c:pt idx="72226">
                  <c:v>1</c:v>
                </c:pt>
                <c:pt idx="72227">
                  <c:v>1</c:v>
                </c:pt>
                <c:pt idx="72228">
                  <c:v>1</c:v>
                </c:pt>
                <c:pt idx="72229">
                  <c:v>1</c:v>
                </c:pt>
                <c:pt idx="72230">
                  <c:v>1</c:v>
                </c:pt>
                <c:pt idx="72231">
                  <c:v>1</c:v>
                </c:pt>
                <c:pt idx="72232">
                  <c:v>1</c:v>
                </c:pt>
                <c:pt idx="72233">
                  <c:v>0.85714285700000004</c:v>
                </c:pt>
                <c:pt idx="72234">
                  <c:v>1</c:v>
                </c:pt>
                <c:pt idx="72235">
                  <c:v>1</c:v>
                </c:pt>
                <c:pt idx="72236">
                  <c:v>1</c:v>
                </c:pt>
                <c:pt idx="72237">
                  <c:v>1</c:v>
                </c:pt>
                <c:pt idx="72238">
                  <c:v>1</c:v>
                </c:pt>
                <c:pt idx="72239">
                  <c:v>1</c:v>
                </c:pt>
                <c:pt idx="72240">
                  <c:v>1</c:v>
                </c:pt>
                <c:pt idx="72241">
                  <c:v>1</c:v>
                </c:pt>
                <c:pt idx="72242">
                  <c:v>1</c:v>
                </c:pt>
                <c:pt idx="72243">
                  <c:v>0.571428571</c:v>
                </c:pt>
                <c:pt idx="72244">
                  <c:v>1</c:v>
                </c:pt>
                <c:pt idx="72245">
                  <c:v>1</c:v>
                </c:pt>
                <c:pt idx="72246">
                  <c:v>1</c:v>
                </c:pt>
                <c:pt idx="72247">
                  <c:v>1</c:v>
                </c:pt>
                <c:pt idx="72248">
                  <c:v>1</c:v>
                </c:pt>
                <c:pt idx="72249">
                  <c:v>1</c:v>
                </c:pt>
                <c:pt idx="72250">
                  <c:v>1</c:v>
                </c:pt>
                <c:pt idx="72251">
                  <c:v>1</c:v>
                </c:pt>
                <c:pt idx="72252">
                  <c:v>1</c:v>
                </c:pt>
                <c:pt idx="72253">
                  <c:v>1</c:v>
                </c:pt>
                <c:pt idx="72254">
                  <c:v>1</c:v>
                </c:pt>
                <c:pt idx="72255">
                  <c:v>1</c:v>
                </c:pt>
                <c:pt idx="72256">
                  <c:v>1</c:v>
                </c:pt>
                <c:pt idx="72257">
                  <c:v>1</c:v>
                </c:pt>
                <c:pt idx="72258">
                  <c:v>1</c:v>
                </c:pt>
                <c:pt idx="72259">
                  <c:v>1</c:v>
                </c:pt>
                <c:pt idx="72260">
                  <c:v>1</c:v>
                </c:pt>
                <c:pt idx="72261">
                  <c:v>1</c:v>
                </c:pt>
                <c:pt idx="72262">
                  <c:v>1</c:v>
                </c:pt>
                <c:pt idx="72263">
                  <c:v>1</c:v>
                </c:pt>
                <c:pt idx="72264">
                  <c:v>1</c:v>
                </c:pt>
                <c:pt idx="72265">
                  <c:v>1</c:v>
                </c:pt>
                <c:pt idx="72266">
                  <c:v>1</c:v>
                </c:pt>
                <c:pt idx="72267">
                  <c:v>1</c:v>
                </c:pt>
                <c:pt idx="72268">
                  <c:v>1</c:v>
                </c:pt>
                <c:pt idx="72269">
                  <c:v>1</c:v>
                </c:pt>
                <c:pt idx="72270">
                  <c:v>1</c:v>
                </c:pt>
                <c:pt idx="72271">
                  <c:v>1</c:v>
                </c:pt>
                <c:pt idx="72272">
                  <c:v>1</c:v>
                </c:pt>
                <c:pt idx="72273">
                  <c:v>1</c:v>
                </c:pt>
                <c:pt idx="72274">
                  <c:v>1</c:v>
                </c:pt>
                <c:pt idx="72275">
                  <c:v>1</c:v>
                </c:pt>
                <c:pt idx="72276">
                  <c:v>1</c:v>
                </c:pt>
                <c:pt idx="72277">
                  <c:v>1</c:v>
                </c:pt>
                <c:pt idx="72278">
                  <c:v>1</c:v>
                </c:pt>
                <c:pt idx="72279">
                  <c:v>1</c:v>
                </c:pt>
                <c:pt idx="72280">
                  <c:v>1</c:v>
                </c:pt>
                <c:pt idx="72281">
                  <c:v>1</c:v>
                </c:pt>
                <c:pt idx="72282">
                  <c:v>1</c:v>
                </c:pt>
                <c:pt idx="72283">
                  <c:v>1</c:v>
                </c:pt>
                <c:pt idx="72284">
                  <c:v>1</c:v>
                </c:pt>
                <c:pt idx="72285">
                  <c:v>1</c:v>
                </c:pt>
                <c:pt idx="72286">
                  <c:v>1</c:v>
                </c:pt>
                <c:pt idx="72287">
                  <c:v>1</c:v>
                </c:pt>
                <c:pt idx="72288">
                  <c:v>1</c:v>
                </c:pt>
                <c:pt idx="72289">
                  <c:v>1</c:v>
                </c:pt>
                <c:pt idx="72290">
                  <c:v>1</c:v>
                </c:pt>
                <c:pt idx="72291">
                  <c:v>1</c:v>
                </c:pt>
                <c:pt idx="72292">
                  <c:v>1</c:v>
                </c:pt>
                <c:pt idx="72293">
                  <c:v>0.14285714299999999</c:v>
                </c:pt>
                <c:pt idx="72294">
                  <c:v>0.85714285700000004</c:v>
                </c:pt>
                <c:pt idx="72295">
                  <c:v>0.85714285700000004</c:v>
                </c:pt>
                <c:pt idx="72296">
                  <c:v>1</c:v>
                </c:pt>
                <c:pt idx="72297">
                  <c:v>1</c:v>
                </c:pt>
                <c:pt idx="72298">
                  <c:v>1</c:v>
                </c:pt>
                <c:pt idx="72299">
                  <c:v>1</c:v>
                </c:pt>
                <c:pt idx="72300">
                  <c:v>1</c:v>
                </c:pt>
                <c:pt idx="72301">
                  <c:v>1</c:v>
                </c:pt>
                <c:pt idx="72302">
                  <c:v>1</c:v>
                </c:pt>
                <c:pt idx="72303">
                  <c:v>1</c:v>
                </c:pt>
                <c:pt idx="72304">
                  <c:v>1</c:v>
                </c:pt>
                <c:pt idx="72305">
                  <c:v>1</c:v>
                </c:pt>
                <c:pt idx="72306">
                  <c:v>1</c:v>
                </c:pt>
                <c:pt idx="72307">
                  <c:v>1</c:v>
                </c:pt>
                <c:pt idx="72308">
                  <c:v>1</c:v>
                </c:pt>
                <c:pt idx="72309">
                  <c:v>1</c:v>
                </c:pt>
                <c:pt idx="72310">
                  <c:v>1</c:v>
                </c:pt>
                <c:pt idx="72311">
                  <c:v>1</c:v>
                </c:pt>
                <c:pt idx="72312">
                  <c:v>1</c:v>
                </c:pt>
                <c:pt idx="72313">
                  <c:v>1</c:v>
                </c:pt>
                <c:pt idx="72314">
                  <c:v>1</c:v>
                </c:pt>
                <c:pt idx="72315">
                  <c:v>1</c:v>
                </c:pt>
                <c:pt idx="72316">
                  <c:v>1</c:v>
                </c:pt>
                <c:pt idx="72317">
                  <c:v>1</c:v>
                </c:pt>
                <c:pt idx="72318">
                  <c:v>1</c:v>
                </c:pt>
                <c:pt idx="72319">
                  <c:v>1</c:v>
                </c:pt>
                <c:pt idx="72320">
                  <c:v>1</c:v>
                </c:pt>
                <c:pt idx="72321">
                  <c:v>1</c:v>
                </c:pt>
                <c:pt idx="72322">
                  <c:v>1</c:v>
                </c:pt>
                <c:pt idx="72323">
                  <c:v>1</c:v>
                </c:pt>
                <c:pt idx="72324">
                  <c:v>1</c:v>
                </c:pt>
                <c:pt idx="72325">
                  <c:v>1</c:v>
                </c:pt>
                <c:pt idx="72326">
                  <c:v>1</c:v>
                </c:pt>
                <c:pt idx="72327">
                  <c:v>1</c:v>
                </c:pt>
                <c:pt idx="72328">
                  <c:v>1</c:v>
                </c:pt>
                <c:pt idx="72329">
                  <c:v>1</c:v>
                </c:pt>
                <c:pt idx="72330">
                  <c:v>1</c:v>
                </c:pt>
                <c:pt idx="72331">
                  <c:v>1</c:v>
                </c:pt>
                <c:pt idx="72332">
                  <c:v>1</c:v>
                </c:pt>
                <c:pt idx="72333">
                  <c:v>1</c:v>
                </c:pt>
                <c:pt idx="72334">
                  <c:v>1</c:v>
                </c:pt>
                <c:pt idx="72335">
                  <c:v>1</c:v>
                </c:pt>
                <c:pt idx="72336">
                  <c:v>1</c:v>
                </c:pt>
                <c:pt idx="72337">
                  <c:v>1</c:v>
                </c:pt>
                <c:pt idx="72338">
                  <c:v>1</c:v>
                </c:pt>
                <c:pt idx="72339">
                  <c:v>1</c:v>
                </c:pt>
                <c:pt idx="72340">
                  <c:v>1</c:v>
                </c:pt>
                <c:pt idx="72341">
                  <c:v>1</c:v>
                </c:pt>
                <c:pt idx="72342">
                  <c:v>1</c:v>
                </c:pt>
                <c:pt idx="72343">
                  <c:v>1</c:v>
                </c:pt>
                <c:pt idx="72344">
                  <c:v>1</c:v>
                </c:pt>
                <c:pt idx="72345">
                  <c:v>1</c:v>
                </c:pt>
                <c:pt idx="72346">
                  <c:v>1</c:v>
                </c:pt>
                <c:pt idx="72347">
                  <c:v>1</c:v>
                </c:pt>
                <c:pt idx="72348">
                  <c:v>1</c:v>
                </c:pt>
                <c:pt idx="72349">
                  <c:v>1</c:v>
                </c:pt>
                <c:pt idx="72350">
                  <c:v>0.428571429</c:v>
                </c:pt>
                <c:pt idx="72351">
                  <c:v>1</c:v>
                </c:pt>
                <c:pt idx="72352">
                  <c:v>1</c:v>
                </c:pt>
                <c:pt idx="72353">
                  <c:v>1</c:v>
                </c:pt>
                <c:pt idx="72354">
                  <c:v>1</c:v>
                </c:pt>
                <c:pt idx="72355">
                  <c:v>1</c:v>
                </c:pt>
                <c:pt idx="72356">
                  <c:v>1</c:v>
                </c:pt>
                <c:pt idx="72357">
                  <c:v>1</c:v>
                </c:pt>
                <c:pt idx="72358">
                  <c:v>1</c:v>
                </c:pt>
                <c:pt idx="72359">
                  <c:v>1</c:v>
                </c:pt>
                <c:pt idx="72360">
                  <c:v>0.85714285700000004</c:v>
                </c:pt>
                <c:pt idx="72361">
                  <c:v>1</c:v>
                </c:pt>
                <c:pt idx="72362">
                  <c:v>1</c:v>
                </c:pt>
                <c:pt idx="72363">
                  <c:v>1</c:v>
                </c:pt>
                <c:pt idx="72364">
                  <c:v>1</c:v>
                </c:pt>
                <c:pt idx="72365">
                  <c:v>1</c:v>
                </c:pt>
                <c:pt idx="72366">
                  <c:v>1</c:v>
                </c:pt>
                <c:pt idx="72367">
                  <c:v>1</c:v>
                </c:pt>
                <c:pt idx="72368">
                  <c:v>1</c:v>
                </c:pt>
                <c:pt idx="72369">
                  <c:v>1</c:v>
                </c:pt>
                <c:pt idx="72370">
                  <c:v>1</c:v>
                </c:pt>
                <c:pt idx="72371">
                  <c:v>1</c:v>
                </c:pt>
                <c:pt idx="72372">
                  <c:v>1</c:v>
                </c:pt>
                <c:pt idx="72373">
                  <c:v>1</c:v>
                </c:pt>
                <c:pt idx="72374">
                  <c:v>1</c:v>
                </c:pt>
                <c:pt idx="72375">
                  <c:v>1</c:v>
                </c:pt>
                <c:pt idx="72376">
                  <c:v>1</c:v>
                </c:pt>
                <c:pt idx="72377">
                  <c:v>0.85714285700000004</c:v>
                </c:pt>
                <c:pt idx="72378">
                  <c:v>0.85714285700000004</c:v>
                </c:pt>
                <c:pt idx="72379">
                  <c:v>1</c:v>
                </c:pt>
                <c:pt idx="72380">
                  <c:v>1</c:v>
                </c:pt>
                <c:pt idx="72381">
                  <c:v>1</c:v>
                </c:pt>
                <c:pt idx="72382">
                  <c:v>1</c:v>
                </c:pt>
                <c:pt idx="72383">
                  <c:v>1</c:v>
                </c:pt>
                <c:pt idx="72384">
                  <c:v>1</c:v>
                </c:pt>
                <c:pt idx="72385">
                  <c:v>1</c:v>
                </c:pt>
                <c:pt idx="72386">
                  <c:v>1</c:v>
                </c:pt>
                <c:pt idx="72387">
                  <c:v>1</c:v>
                </c:pt>
                <c:pt idx="72388">
                  <c:v>1</c:v>
                </c:pt>
                <c:pt idx="72389">
                  <c:v>1</c:v>
                </c:pt>
                <c:pt idx="72390">
                  <c:v>1</c:v>
                </c:pt>
                <c:pt idx="72391">
                  <c:v>1</c:v>
                </c:pt>
                <c:pt idx="72392">
                  <c:v>1</c:v>
                </c:pt>
                <c:pt idx="72393">
                  <c:v>1</c:v>
                </c:pt>
                <c:pt idx="72394">
                  <c:v>1</c:v>
                </c:pt>
                <c:pt idx="72395">
                  <c:v>1</c:v>
                </c:pt>
                <c:pt idx="72396">
                  <c:v>1</c:v>
                </c:pt>
                <c:pt idx="72397">
                  <c:v>0.85714285700000004</c:v>
                </c:pt>
                <c:pt idx="72398">
                  <c:v>1</c:v>
                </c:pt>
                <c:pt idx="72399">
                  <c:v>1</c:v>
                </c:pt>
                <c:pt idx="72400">
                  <c:v>1</c:v>
                </c:pt>
                <c:pt idx="72401">
                  <c:v>1</c:v>
                </c:pt>
                <c:pt idx="72402">
                  <c:v>1</c:v>
                </c:pt>
                <c:pt idx="72403">
                  <c:v>1</c:v>
                </c:pt>
                <c:pt idx="72404">
                  <c:v>1</c:v>
                </c:pt>
                <c:pt idx="72405">
                  <c:v>1</c:v>
                </c:pt>
                <c:pt idx="72406">
                  <c:v>1</c:v>
                </c:pt>
                <c:pt idx="72407">
                  <c:v>1</c:v>
                </c:pt>
                <c:pt idx="72408">
                  <c:v>1</c:v>
                </c:pt>
                <c:pt idx="72409">
                  <c:v>1</c:v>
                </c:pt>
                <c:pt idx="72410">
                  <c:v>1</c:v>
                </c:pt>
                <c:pt idx="72411">
                  <c:v>1</c:v>
                </c:pt>
                <c:pt idx="72412">
                  <c:v>1</c:v>
                </c:pt>
                <c:pt idx="72413">
                  <c:v>1</c:v>
                </c:pt>
                <c:pt idx="72414">
                  <c:v>1</c:v>
                </c:pt>
                <c:pt idx="72415">
                  <c:v>1</c:v>
                </c:pt>
                <c:pt idx="72416">
                  <c:v>1</c:v>
                </c:pt>
                <c:pt idx="72417">
                  <c:v>1</c:v>
                </c:pt>
                <c:pt idx="72418">
                  <c:v>1</c:v>
                </c:pt>
                <c:pt idx="72419">
                  <c:v>1</c:v>
                </c:pt>
                <c:pt idx="72420">
                  <c:v>1</c:v>
                </c:pt>
                <c:pt idx="72421">
                  <c:v>1</c:v>
                </c:pt>
                <c:pt idx="72422">
                  <c:v>1</c:v>
                </c:pt>
                <c:pt idx="72423">
                  <c:v>1</c:v>
                </c:pt>
                <c:pt idx="72424">
                  <c:v>1</c:v>
                </c:pt>
                <c:pt idx="72425">
                  <c:v>1</c:v>
                </c:pt>
                <c:pt idx="72426">
                  <c:v>1</c:v>
                </c:pt>
                <c:pt idx="72427">
                  <c:v>1</c:v>
                </c:pt>
                <c:pt idx="72428">
                  <c:v>1</c:v>
                </c:pt>
                <c:pt idx="72429">
                  <c:v>1</c:v>
                </c:pt>
                <c:pt idx="72430">
                  <c:v>1</c:v>
                </c:pt>
                <c:pt idx="72431">
                  <c:v>1</c:v>
                </c:pt>
                <c:pt idx="72432">
                  <c:v>1</c:v>
                </c:pt>
                <c:pt idx="72433">
                  <c:v>1</c:v>
                </c:pt>
                <c:pt idx="72434">
                  <c:v>1</c:v>
                </c:pt>
                <c:pt idx="72435">
                  <c:v>1</c:v>
                </c:pt>
                <c:pt idx="72436">
                  <c:v>1</c:v>
                </c:pt>
                <c:pt idx="72437">
                  <c:v>1</c:v>
                </c:pt>
                <c:pt idx="72438">
                  <c:v>1</c:v>
                </c:pt>
                <c:pt idx="72439">
                  <c:v>1</c:v>
                </c:pt>
                <c:pt idx="72440">
                  <c:v>1</c:v>
                </c:pt>
                <c:pt idx="72441">
                  <c:v>1</c:v>
                </c:pt>
                <c:pt idx="72442">
                  <c:v>1</c:v>
                </c:pt>
                <c:pt idx="72443">
                  <c:v>1</c:v>
                </c:pt>
                <c:pt idx="72444">
                  <c:v>1</c:v>
                </c:pt>
                <c:pt idx="72445">
                  <c:v>1</c:v>
                </c:pt>
                <c:pt idx="72446">
                  <c:v>1</c:v>
                </c:pt>
                <c:pt idx="72447">
                  <c:v>1</c:v>
                </c:pt>
                <c:pt idx="72448">
                  <c:v>1</c:v>
                </c:pt>
                <c:pt idx="72449">
                  <c:v>1</c:v>
                </c:pt>
                <c:pt idx="72450">
                  <c:v>1</c:v>
                </c:pt>
                <c:pt idx="72451">
                  <c:v>1</c:v>
                </c:pt>
                <c:pt idx="72452">
                  <c:v>1</c:v>
                </c:pt>
                <c:pt idx="72453">
                  <c:v>1</c:v>
                </c:pt>
                <c:pt idx="72454">
                  <c:v>1</c:v>
                </c:pt>
                <c:pt idx="72455">
                  <c:v>1</c:v>
                </c:pt>
                <c:pt idx="72456">
                  <c:v>1</c:v>
                </c:pt>
                <c:pt idx="72457">
                  <c:v>1</c:v>
                </c:pt>
                <c:pt idx="72458">
                  <c:v>1</c:v>
                </c:pt>
                <c:pt idx="72459">
                  <c:v>1</c:v>
                </c:pt>
                <c:pt idx="72460">
                  <c:v>1</c:v>
                </c:pt>
                <c:pt idx="72461">
                  <c:v>1</c:v>
                </c:pt>
                <c:pt idx="72462">
                  <c:v>1</c:v>
                </c:pt>
                <c:pt idx="72463">
                  <c:v>1</c:v>
                </c:pt>
                <c:pt idx="72464">
                  <c:v>1</c:v>
                </c:pt>
                <c:pt idx="72465">
                  <c:v>1</c:v>
                </c:pt>
                <c:pt idx="72466">
                  <c:v>1</c:v>
                </c:pt>
                <c:pt idx="72467">
                  <c:v>1</c:v>
                </c:pt>
                <c:pt idx="72468">
                  <c:v>1</c:v>
                </c:pt>
                <c:pt idx="72469">
                  <c:v>1</c:v>
                </c:pt>
                <c:pt idx="72470">
                  <c:v>1</c:v>
                </c:pt>
                <c:pt idx="72471">
                  <c:v>1</c:v>
                </c:pt>
                <c:pt idx="72472">
                  <c:v>1</c:v>
                </c:pt>
                <c:pt idx="72473">
                  <c:v>1</c:v>
                </c:pt>
                <c:pt idx="72474">
                  <c:v>1</c:v>
                </c:pt>
                <c:pt idx="72475">
                  <c:v>1</c:v>
                </c:pt>
                <c:pt idx="72476">
                  <c:v>0.85714285700000004</c:v>
                </c:pt>
                <c:pt idx="72477">
                  <c:v>1</c:v>
                </c:pt>
                <c:pt idx="72478">
                  <c:v>1</c:v>
                </c:pt>
                <c:pt idx="72479">
                  <c:v>0.85714285700000004</c:v>
                </c:pt>
                <c:pt idx="72480">
                  <c:v>1</c:v>
                </c:pt>
                <c:pt idx="72481">
                  <c:v>1</c:v>
                </c:pt>
                <c:pt idx="72482">
                  <c:v>1</c:v>
                </c:pt>
                <c:pt idx="72483">
                  <c:v>1</c:v>
                </c:pt>
                <c:pt idx="72484">
                  <c:v>1</c:v>
                </c:pt>
                <c:pt idx="72485">
                  <c:v>1</c:v>
                </c:pt>
                <c:pt idx="72486">
                  <c:v>1</c:v>
                </c:pt>
                <c:pt idx="72487">
                  <c:v>1</c:v>
                </c:pt>
                <c:pt idx="72488">
                  <c:v>1</c:v>
                </c:pt>
                <c:pt idx="72489">
                  <c:v>1</c:v>
                </c:pt>
                <c:pt idx="72490">
                  <c:v>1</c:v>
                </c:pt>
                <c:pt idx="72491">
                  <c:v>1</c:v>
                </c:pt>
                <c:pt idx="72492">
                  <c:v>0.71428571399999996</c:v>
                </c:pt>
                <c:pt idx="72493">
                  <c:v>1</c:v>
                </c:pt>
                <c:pt idx="72494">
                  <c:v>1</c:v>
                </c:pt>
                <c:pt idx="72495">
                  <c:v>1</c:v>
                </c:pt>
                <c:pt idx="72496">
                  <c:v>1</c:v>
                </c:pt>
                <c:pt idx="72497">
                  <c:v>1</c:v>
                </c:pt>
                <c:pt idx="72498">
                  <c:v>1</c:v>
                </c:pt>
                <c:pt idx="72499">
                  <c:v>1</c:v>
                </c:pt>
                <c:pt idx="72500">
                  <c:v>1</c:v>
                </c:pt>
                <c:pt idx="72501">
                  <c:v>1</c:v>
                </c:pt>
                <c:pt idx="72502">
                  <c:v>1</c:v>
                </c:pt>
                <c:pt idx="72503">
                  <c:v>1</c:v>
                </c:pt>
                <c:pt idx="72504">
                  <c:v>1</c:v>
                </c:pt>
                <c:pt idx="72505">
                  <c:v>1</c:v>
                </c:pt>
                <c:pt idx="72506">
                  <c:v>1</c:v>
                </c:pt>
                <c:pt idx="72507">
                  <c:v>1</c:v>
                </c:pt>
                <c:pt idx="72508">
                  <c:v>1</c:v>
                </c:pt>
                <c:pt idx="72509">
                  <c:v>1</c:v>
                </c:pt>
                <c:pt idx="72510">
                  <c:v>1</c:v>
                </c:pt>
                <c:pt idx="72511">
                  <c:v>1</c:v>
                </c:pt>
                <c:pt idx="72512">
                  <c:v>1</c:v>
                </c:pt>
                <c:pt idx="72513">
                  <c:v>1</c:v>
                </c:pt>
                <c:pt idx="72514">
                  <c:v>1</c:v>
                </c:pt>
                <c:pt idx="72515">
                  <c:v>1</c:v>
                </c:pt>
                <c:pt idx="72516">
                  <c:v>1</c:v>
                </c:pt>
                <c:pt idx="72517">
                  <c:v>1</c:v>
                </c:pt>
                <c:pt idx="72518">
                  <c:v>1</c:v>
                </c:pt>
                <c:pt idx="72519">
                  <c:v>1</c:v>
                </c:pt>
                <c:pt idx="72520">
                  <c:v>1</c:v>
                </c:pt>
                <c:pt idx="72521">
                  <c:v>1</c:v>
                </c:pt>
                <c:pt idx="72522">
                  <c:v>1</c:v>
                </c:pt>
                <c:pt idx="72523">
                  <c:v>1</c:v>
                </c:pt>
                <c:pt idx="72524">
                  <c:v>1</c:v>
                </c:pt>
                <c:pt idx="72525">
                  <c:v>0.85714285700000004</c:v>
                </c:pt>
                <c:pt idx="72526">
                  <c:v>1</c:v>
                </c:pt>
                <c:pt idx="72527">
                  <c:v>1</c:v>
                </c:pt>
                <c:pt idx="72528">
                  <c:v>1</c:v>
                </c:pt>
                <c:pt idx="72529">
                  <c:v>0.85714285700000004</c:v>
                </c:pt>
                <c:pt idx="72530">
                  <c:v>1</c:v>
                </c:pt>
                <c:pt idx="72531">
                  <c:v>1</c:v>
                </c:pt>
                <c:pt idx="72532">
                  <c:v>1</c:v>
                </c:pt>
                <c:pt idx="72533">
                  <c:v>1</c:v>
                </c:pt>
                <c:pt idx="72534">
                  <c:v>1</c:v>
                </c:pt>
                <c:pt idx="72535">
                  <c:v>1</c:v>
                </c:pt>
                <c:pt idx="72536">
                  <c:v>1</c:v>
                </c:pt>
                <c:pt idx="72537">
                  <c:v>1</c:v>
                </c:pt>
                <c:pt idx="72538">
                  <c:v>1</c:v>
                </c:pt>
                <c:pt idx="72539">
                  <c:v>1</c:v>
                </c:pt>
                <c:pt idx="72540">
                  <c:v>1</c:v>
                </c:pt>
                <c:pt idx="72541">
                  <c:v>1</c:v>
                </c:pt>
                <c:pt idx="72542">
                  <c:v>1</c:v>
                </c:pt>
                <c:pt idx="72543">
                  <c:v>1</c:v>
                </c:pt>
                <c:pt idx="72544">
                  <c:v>1</c:v>
                </c:pt>
                <c:pt idx="72545">
                  <c:v>1</c:v>
                </c:pt>
                <c:pt idx="72546">
                  <c:v>1</c:v>
                </c:pt>
                <c:pt idx="72547">
                  <c:v>1</c:v>
                </c:pt>
                <c:pt idx="72548">
                  <c:v>1</c:v>
                </c:pt>
                <c:pt idx="72549">
                  <c:v>1</c:v>
                </c:pt>
                <c:pt idx="72550">
                  <c:v>0.85714285700000004</c:v>
                </c:pt>
                <c:pt idx="72551">
                  <c:v>1</c:v>
                </c:pt>
                <c:pt idx="72552">
                  <c:v>1</c:v>
                </c:pt>
                <c:pt idx="72553">
                  <c:v>1</c:v>
                </c:pt>
                <c:pt idx="72554">
                  <c:v>1</c:v>
                </c:pt>
                <c:pt idx="72555">
                  <c:v>1</c:v>
                </c:pt>
                <c:pt idx="72556">
                  <c:v>1</c:v>
                </c:pt>
                <c:pt idx="72557">
                  <c:v>1</c:v>
                </c:pt>
                <c:pt idx="72558">
                  <c:v>1</c:v>
                </c:pt>
                <c:pt idx="72559">
                  <c:v>1</c:v>
                </c:pt>
                <c:pt idx="72560">
                  <c:v>1</c:v>
                </c:pt>
                <c:pt idx="72561">
                  <c:v>1</c:v>
                </c:pt>
                <c:pt idx="72562">
                  <c:v>1</c:v>
                </c:pt>
                <c:pt idx="72563">
                  <c:v>1</c:v>
                </c:pt>
                <c:pt idx="72564">
                  <c:v>1</c:v>
                </c:pt>
                <c:pt idx="72565">
                  <c:v>1</c:v>
                </c:pt>
                <c:pt idx="72566">
                  <c:v>1</c:v>
                </c:pt>
                <c:pt idx="72567">
                  <c:v>1</c:v>
                </c:pt>
                <c:pt idx="72568">
                  <c:v>1</c:v>
                </c:pt>
                <c:pt idx="72569">
                  <c:v>1</c:v>
                </c:pt>
                <c:pt idx="72570">
                  <c:v>1</c:v>
                </c:pt>
                <c:pt idx="72571">
                  <c:v>1</c:v>
                </c:pt>
                <c:pt idx="72572">
                  <c:v>1</c:v>
                </c:pt>
                <c:pt idx="72573">
                  <c:v>1</c:v>
                </c:pt>
                <c:pt idx="72574">
                  <c:v>1</c:v>
                </c:pt>
                <c:pt idx="72575">
                  <c:v>1</c:v>
                </c:pt>
                <c:pt idx="72576">
                  <c:v>1</c:v>
                </c:pt>
                <c:pt idx="72577">
                  <c:v>1</c:v>
                </c:pt>
                <c:pt idx="72578">
                  <c:v>1</c:v>
                </c:pt>
                <c:pt idx="72579">
                  <c:v>1</c:v>
                </c:pt>
                <c:pt idx="72580">
                  <c:v>1</c:v>
                </c:pt>
                <c:pt idx="72581">
                  <c:v>1</c:v>
                </c:pt>
                <c:pt idx="72582">
                  <c:v>1</c:v>
                </c:pt>
                <c:pt idx="72583">
                  <c:v>1</c:v>
                </c:pt>
                <c:pt idx="72584">
                  <c:v>1</c:v>
                </c:pt>
                <c:pt idx="72585">
                  <c:v>1</c:v>
                </c:pt>
                <c:pt idx="72586">
                  <c:v>1</c:v>
                </c:pt>
                <c:pt idx="72587">
                  <c:v>1</c:v>
                </c:pt>
                <c:pt idx="72588">
                  <c:v>1</c:v>
                </c:pt>
                <c:pt idx="72589">
                  <c:v>0.14285714299999999</c:v>
                </c:pt>
                <c:pt idx="72590">
                  <c:v>1</c:v>
                </c:pt>
                <c:pt idx="72591">
                  <c:v>1</c:v>
                </c:pt>
                <c:pt idx="72592">
                  <c:v>1</c:v>
                </c:pt>
                <c:pt idx="72593">
                  <c:v>1</c:v>
                </c:pt>
                <c:pt idx="72594">
                  <c:v>1</c:v>
                </c:pt>
                <c:pt idx="72595">
                  <c:v>1</c:v>
                </c:pt>
                <c:pt idx="72596">
                  <c:v>1</c:v>
                </c:pt>
                <c:pt idx="72597">
                  <c:v>1</c:v>
                </c:pt>
                <c:pt idx="72598">
                  <c:v>1</c:v>
                </c:pt>
                <c:pt idx="72599">
                  <c:v>1</c:v>
                </c:pt>
                <c:pt idx="72600">
                  <c:v>1</c:v>
                </c:pt>
                <c:pt idx="72601">
                  <c:v>1</c:v>
                </c:pt>
                <c:pt idx="72602">
                  <c:v>1</c:v>
                </c:pt>
                <c:pt idx="72603">
                  <c:v>1</c:v>
                </c:pt>
                <c:pt idx="72604">
                  <c:v>1</c:v>
                </c:pt>
                <c:pt idx="72605">
                  <c:v>1</c:v>
                </c:pt>
                <c:pt idx="72606">
                  <c:v>1</c:v>
                </c:pt>
                <c:pt idx="72607">
                  <c:v>1</c:v>
                </c:pt>
                <c:pt idx="72608">
                  <c:v>1</c:v>
                </c:pt>
                <c:pt idx="72609">
                  <c:v>1</c:v>
                </c:pt>
                <c:pt idx="72610">
                  <c:v>1</c:v>
                </c:pt>
                <c:pt idx="72611">
                  <c:v>1</c:v>
                </c:pt>
                <c:pt idx="72612">
                  <c:v>1</c:v>
                </c:pt>
                <c:pt idx="72613">
                  <c:v>1</c:v>
                </c:pt>
                <c:pt idx="72614">
                  <c:v>1</c:v>
                </c:pt>
                <c:pt idx="72615">
                  <c:v>1</c:v>
                </c:pt>
                <c:pt idx="72616">
                  <c:v>1</c:v>
                </c:pt>
                <c:pt idx="72617">
                  <c:v>1</c:v>
                </c:pt>
                <c:pt idx="72618">
                  <c:v>1</c:v>
                </c:pt>
                <c:pt idx="72619">
                  <c:v>1</c:v>
                </c:pt>
                <c:pt idx="72620">
                  <c:v>1</c:v>
                </c:pt>
                <c:pt idx="72621">
                  <c:v>1</c:v>
                </c:pt>
                <c:pt idx="72622">
                  <c:v>1</c:v>
                </c:pt>
                <c:pt idx="72623">
                  <c:v>1</c:v>
                </c:pt>
                <c:pt idx="72624">
                  <c:v>1</c:v>
                </c:pt>
                <c:pt idx="72625">
                  <c:v>1</c:v>
                </c:pt>
                <c:pt idx="72626">
                  <c:v>1</c:v>
                </c:pt>
                <c:pt idx="72627">
                  <c:v>1</c:v>
                </c:pt>
                <c:pt idx="72628">
                  <c:v>1</c:v>
                </c:pt>
                <c:pt idx="72629">
                  <c:v>1</c:v>
                </c:pt>
                <c:pt idx="72630">
                  <c:v>1</c:v>
                </c:pt>
                <c:pt idx="72631">
                  <c:v>1</c:v>
                </c:pt>
                <c:pt idx="72632">
                  <c:v>1</c:v>
                </c:pt>
                <c:pt idx="72633">
                  <c:v>1</c:v>
                </c:pt>
                <c:pt idx="72634">
                  <c:v>1</c:v>
                </c:pt>
                <c:pt idx="72635">
                  <c:v>1</c:v>
                </c:pt>
                <c:pt idx="72636">
                  <c:v>1</c:v>
                </c:pt>
                <c:pt idx="72637">
                  <c:v>1</c:v>
                </c:pt>
                <c:pt idx="72638">
                  <c:v>1</c:v>
                </c:pt>
                <c:pt idx="72639">
                  <c:v>1</c:v>
                </c:pt>
                <c:pt idx="72640">
                  <c:v>1</c:v>
                </c:pt>
                <c:pt idx="72641">
                  <c:v>1</c:v>
                </c:pt>
                <c:pt idx="72642">
                  <c:v>1</c:v>
                </c:pt>
                <c:pt idx="72643">
                  <c:v>1</c:v>
                </c:pt>
                <c:pt idx="72644">
                  <c:v>1</c:v>
                </c:pt>
                <c:pt idx="72645">
                  <c:v>1</c:v>
                </c:pt>
                <c:pt idx="72646">
                  <c:v>0.85714285700000004</c:v>
                </c:pt>
                <c:pt idx="72647">
                  <c:v>1</c:v>
                </c:pt>
                <c:pt idx="72648">
                  <c:v>1</c:v>
                </c:pt>
                <c:pt idx="72649">
                  <c:v>0.85714285700000004</c:v>
                </c:pt>
                <c:pt idx="72650">
                  <c:v>1</c:v>
                </c:pt>
                <c:pt idx="72651">
                  <c:v>1</c:v>
                </c:pt>
                <c:pt idx="72652">
                  <c:v>1</c:v>
                </c:pt>
                <c:pt idx="72653">
                  <c:v>1</c:v>
                </c:pt>
                <c:pt idx="72654">
                  <c:v>1</c:v>
                </c:pt>
                <c:pt idx="72655">
                  <c:v>1</c:v>
                </c:pt>
                <c:pt idx="72656">
                  <c:v>1</c:v>
                </c:pt>
                <c:pt idx="72657">
                  <c:v>1</c:v>
                </c:pt>
                <c:pt idx="72658">
                  <c:v>0.85714285700000004</c:v>
                </c:pt>
                <c:pt idx="72659">
                  <c:v>1</c:v>
                </c:pt>
                <c:pt idx="72660">
                  <c:v>0.85714285700000004</c:v>
                </c:pt>
                <c:pt idx="72661">
                  <c:v>1</c:v>
                </c:pt>
                <c:pt idx="72662">
                  <c:v>1</c:v>
                </c:pt>
                <c:pt idx="72663">
                  <c:v>1</c:v>
                </c:pt>
                <c:pt idx="72664">
                  <c:v>1</c:v>
                </c:pt>
                <c:pt idx="72665">
                  <c:v>1</c:v>
                </c:pt>
                <c:pt idx="72666">
                  <c:v>1</c:v>
                </c:pt>
                <c:pt idx="72667">
                  <c:v>1</c:v>
                </c:pt>
                <c:pt idx="72668">
                  <c:v>1</c:v>
                </c:pt>
                <c:pt idx="72669">
                  <c:v>1</c:v>
                </c:pt>
                <c:pt idx="72670">
                  <c:v>1</c:v>
                </c:pt>
                <c:pt idx="72671">
                  <c:v>1</c:v>
                </c:pt>
                <c:pt idx="72672">
                  <c:v>1</c:v>
                </c:pt>
                <c:pt idx="72673">
                  <c:v>1</c:v>
                </c:pt>
                <c:pt idx="72674">
                  <c:v>1</c:v>
                </c:pt>
                <c:pt idx="72675">
                  <c:v>1</c:v>
                </c:pt>
                <c:pt idx="72676">
                  <c:v>1</c:v>
                </c:pt>
                <c:pt idx="72677">
                  <c:v>1</c:v>
                </c:pt>
                <c:pt idx="72678">
                  <c:v>1</c:v>
                </c:pt>
                <c:pt idx="72679">
                  <c:v>1</c:v>
                </c:pt>
                <c:pt idx="72680">
                  <c:v>1</c:v>
                </c:pt>
                <c:pt idx="72681">
                  <c:v>1</c:v>
                </c:pt>
                <c:pt idx="72682">
                  <c:v>1</c:v>
                </c:pt>
                <c:pt idx="72683">
                  <c:v>1</c:v>
                </c:pt>
                <c:pt idx="72684">
                  <c:v>1</c:v>
                </c:pt>
                <c:pt idx="72685">
                  <c:v>1</c:v>
                </c:pt>
                <c:pt idx="72686">
                  <c:v>1</c:v>
                </c:pt>
                <c:pt idx="72687">
                  <c:v>0.28571428599999998</c:v>
                </c:pt>
                <c:pt idx="72688">
                  <c:v>1</c:v>
                </c:pt>
                <c:pt idx="72689">
                  <c:v>1</c:v>
                </c:pt>
                <c:pt idx="72690">
                  <c:v>1</c:v>
                </c:pt>
                <c:pt idx="72691">
                  <c:v>1</c:v>
                </c:pt>
                <c:pt idx="72692">
                  <c:v>0.85714285700000004</c:v>
                </c:pt>
                <c:pt idx="72693">
                  <c:v>1</c:v>
                </c:pt>
                <c:pt idx="72694">
                  <c:v>1</c:v>
                </c:pt>
                <c:pt idx="72695">
                  <c:v>1</c:v>
                </c:pt>
                <c:pt idx="72696">
                  <c:v>1</c:v>
                </c:pt>
                <c:pt idx="72697">
                  <c:v>1</c:v>
                </c:pt>
                <c:pt idx="72698">
                  <c:v>1</c:v>
                </c:pt>
                <c:pt idx="72699">
                  <c:v>1</c:v>
                </c:pt>
                <c:pt idx="72700">
                  <c:v>1</c:v>
                </c:pt>
                <c:pt idx="72701">
                  <c:v>1</c:v>
                </c:pt>
                <c:pt idx="72702">
                  <c:v>1</c:v>
                </c:pt>
                <c:pt idx="72703">
                  <c:v>1</c:v>
                </c:pt>
                <c:pt idx="72704">
                  <c:v>1</c:v>
                </c:pt>
                <c:pt idx="72705">
                  <c:v>1</c:v>
                </c:pt>
                <c:pt idx="72706">
                  <c:v>1</c:v>
                </c:pt>
                <c:pt idx="72707">
                  <c:v>1</c:v>
                </c:pt>
                <c:pt idx="72708">
                  <c:v>1</c:v>
                </c:pt>
                <c:pt idx="72709">
                  <c:v>1</c:v>
                </c:pt>
                <c:pt idx="72710">
                  <c:v>1</c:v>
                </c:pt>
                <c:pt idx="72711">
                  <c:v>1</c:v>
                </c:pt>
                <c:pt idx="72712">
                  <c:v>1</c:v>
                </c:pt>
                <c:pt idx="72713">
                  <c:v>1</c:v>
                </c:pt>
                <c:pt idx="72714">
                  <c:v>1</c:v>
                </c:pt>
                <c:pt idx="72715">
                  <c:v>1</c:v>
                </c:pt>
                <c:pt idx="72716">
                  <c:v>1</c:v>
                </c:pt>
                <c:pt idx="72717">
                  <c:v>1</c:v>
                </c:pt>
                <c:pt idx="72718">
                  <c:v>1</c:v>
                </c:pt>
                <c:pt idx="72719">
                  <c:v>1</c:v>
                </c:pt>
                <c:pt idx="72720">
                  <c:v>1</c:v>
                </c:pt>
                <c:pt idx="72721">
                  <c:v>1</c:v>
                </c:pt>
                <c:pt idx="72722">
                  <c:v>1</c:v>
                </c:pt>
                <c:pt idx="72723">
                  <c:v>1</c:v>
                </c:pt>
                <c:pt idx="72724">
                  <c:v>1</c:v>
                </c:pt>
                <c:pt idx="72725">
                  <c:v>1</c:v>
                </c:pt>
                <c:pt idx="72726">
                  <c:v>1</c:v>
                </c:pt>
                <c:pt idx="72727">
                  <c:v>1</c:v>
                </c:pt>
                <c:pt idx="72728">
                  <c:v>1</c:v>
                </c:pt>
                <c:pt idx="72729">
                  <c:v>0.85714285700000004</c:v>
                </c:pt>
                <c:pt idx="72730">
                  <c:v>1</c:v>
                </c:pt>
                <c:pt idx="72731">
                  <c:v>1</c:v>
                </c:pt>
                <c:pt idx="72732">
                  <c:v>1</c:v>
                </c:pt>
                <c:pt idx="72733">
                  <c:v>0.85714285700000004</c:v>
                </c:pt>
                <c:pt idx="72734">
                  <c:v>0.85714285700000004</c:v>
                </c:pt>
                <c:pt idx="72735">
                  <c:v>1</c:v>
                </c:pt>
                <c:pt idx="72736">
                  <c:v>1</c:v>
                </c:pt>
                <c:pt idx="72737">
                  <c:v>1</c:v>
                </c:pt>
                <c:pt idx="72738">
                  <c:v>1</c:v>
                </c:pt>
                <c:pt idx="72739">
                  <c:v>1</c:v>
                </c:pt>
                <c:pt idx="72740">
                  <c:v>1</c:v>
                </c:pt>
                <c:pt idx="72741">
                  <c:v>1</c:v>
                </c:pt>
                <c:pt idx="72742">
                  <c:v>1</c:v>
                </c:pt>
                <c:pt idx="72743">
                  <c:v>1</c:v>
                </c:pt>
                <c:pt idx="72744">
                  <c:v>1</c:v>
                </c:pt>
                <c:pt idx="72745">
                  <c:v>1</c:v>
                </c:pt>
                <c:pt idx="72746">
                  <c:v>1</c:v>
                </c:pt>
                <c:pt idx="72747">
                  <c:v>1</c:v>
                </c:pt>
                <c:pt idx="72748">
                  <c:v>1</c:v>
                </c:pt>
                <c:pt idx="72749">
                  <c:v>1</c:v>
                </c:pt>
                <c:pt idx="72750">
                  <c:v>1</c:v>
                </c:pt>
                <c:pt idx="72751">
                  <c:v>1</c:v>
                </c:pt>
                <c:pt idx="72752">
                  <c:v>1</c:v>
                </c:pt>
                <c:pt idx="72753">
                  <c:v>1</c:v>
                </c:pt>
                <c:pt idx="72754">
                  <c:v>1</c:v>
                </c:pt>
                <c:pt idx="72755">
                  <c:v>0.85714285700000004</c:v>
                </c:pt>
                <c:pt idx="72756">
                  <c:v>1</c:v>
                </c:pt>
                <c:pt idx="72757">
                  <c:v>1</c:v>
                </c:pt>
                <c:pt idx="72758">
                  <c:v>1</c:v>
                </c:pt>
                <c:pt idx="72759">
                  <c:v>1</c:v>
                </c:pt>
                <c:pt idx="72760">
                  <c:v>1</c:v>
                </c:pt>
                <c:pt idx="72761">
                  <c:v>1</c:v>
                </c:pt>
                <c:pt idx="72762">
                  <c:v>1</c:v>
                </c:pt>
                <c:pt idx="72763">
                  <c:v>1</c:v>
                </c:pt>
                <c:pt idx="72764">
                  <c:v>1</c:v>
                </c:pt>
                <c:pt idx="72765">
                  <c:v>1</c:v>
                </c:pt>
                <c:pt idx="72766">
                  <c:v>1</c:v>
                </c:pt>
                <c:pt idx="72767">
                  <c:v>0.85714285700000004</c:v>
                </c:pt>
                <c:pt idx="72768">
                  <c:v>1</c:v>
                </c:pt>
                <c:pt idx="72769">
                  <c:v>1</c:v>
                </c:pt>
                <c:pt idx="72770">
                  <c:v>1</c:v>
                </c:pt>
                <c:pt idx="72771">
                  <c:v>1</c:v>
                </c:pt>
                <c:pt idx="72772">
                  <c:v>1</c:v>
                </c:pt>
                <c:pt idx="72773">
                  <c:v>1</c:v>
                </c:pt>
                <c:pt idx="72774">
                  <c:v>1</c:v>
                </c:pt>
                <c:pt idx="72775">
                  <c:v>1</c:v>
                </c:pt>
                <c:pt idx="72776">
                  <c:v>1</c:v>
                </c:pt>
                <c:pt idx="72777">
                  <c:v>1</c:v>
                </c:pt>
                <c:pt idx="72778">
                  <c:v>1</c:v>
                </c:pt>
                <c:pt idx="72779">
                  <c:v>1</c:v>
                </c:pt>
                <c:pt idx="72780">
                  <c:v>1</c:v>
                </c:pt>
                <c:pt idx="72781">
                  <c:v>1</c:v>
                </c:pt>
                <c:pt idx="72782">
                  <c:v>1</c:v>
                </c:pt>
                <c:pt idx="72783">
                  <c:v>1</c:v>
                </c:pt>
                <c:pt idx="72784">
                  <c:v>1</c:v>
                </c:pt>
                <c:pt idx="72785">
                  <c:v>1</c:v>
                </c:pt>
                <c:pt idx="72786">
                  <c:v>1</c:v>
                </c:pt>
                <c:pt idx="72787">
                  <c:v>1</c:v>
                </c:pt>
                <c:pt idx="72788">
                  <c:v>1</c:v>
                </c:pt>
                <c:pt idx="72789">
                  <c:v>1</c:v>
                </c:pt>
                <c:pt idx="72790">
                  <c:v>1</c:v>
                </c:pt>
                <c:pt idx="72791">
                  <c:v>1</c:v>
                </c:pt>
                <c:pt idx="72792">
                  <c:v>1</c:v>
                </c:pt>
                <c:pt idx="72793">
                  <c:v>1</c:v>
                </c:pt>
                <c:pt idx="72794">
                  <c:v>1</c:v>
                </c:pt>
                <c:pt idx="72795">
                  <c:v>1</c:v>
                </c:pt>
                <c:pt idx="72796">
                  <c:v>1</c:v>
                </c:pt>
                <c:pt idx="72797">
                  <c:v>0.85714285700000004</c:v>
                </c:pt>
                <c:pt idx="72798">
                  <c:v>1</c:v>
                </c:pt>
                <c:pt idx="72799">
                  <c:v>1</c:v>
                </c:pt>
                <c:pt idx="72800">
                  <c:v>1</c:v>
                </c:pt>
                <c:pt idx="72801">
                  <c:v>1</c:v>
                </c:pt>
                <c:pt idx="72802">
                  <c:v>1</c:v>
                </c:pt>
                <c:pt idx="72803">
                  <c:v>1</c:v>
                </c:pt>
                <c:pt idx="72804">
                  <c:v>1</c:v>
                </c:pt>
                <c:pt idx="72805">
                  <c:v>1</c:v>
                </c:pt>
                <c:pt idx="72806">
                  <c:v>1</c:v>
                </c:pt>
                <c:pt idx="72807">
                  <c:v>1</c:v>
                </c:pt>
                <c:pt idx="72808">
                  <c:v>1</c:v>
                </c:pt>
                <c:pt idx="72809">
                  <c:v>1</c:v>
                </c:pt>
                <c:pt idx="72810">
                  <c:v>1</c:v>
                </c:pt>
                <c:pt idx="72811">
                  <c:v>1</c:v>
                </c:pt>
                <c:pt idx="72812">
                  <c:v>1</c:v>
                </c:pt>
                <c:pt idx="72813">
                  <c:v>1</c:v>
                </c:pt>
                <c:pt idx="72814">
                  <c:v>1</c:v>
                </c:pt>
                <c:pt idx="72815">
                  <c:v>1</c:v>
                </c:pt>
                <c:pt idx="72816">
                  <c:v>1</c:v>
                </c:pt>
                <c:pt idx="72817">
                  <c:v>1</c:v>
                </c:pt>
                <c:pt idx="72818">
                  <c:v>1</c:v>
                </c:pt>
                <c:pt idx="72819">
                  <c:v>1</c:v>
                </c:pt>
                <c:pt idx="72820">
                  <c:v>1</c:v>
                </c:pt>
                <c:pt idx="72821">
                  <c:v>1</c:v>
                </c:pt>
                <c:pt idx="72822">
                  <c:v>1</c:v>
                </c:pt>
                <c:pt idx="72823">
                  <c:v>1</c:v>
                </c:pt>
                <c:pt idx="72824">
                  <c:v>1</c:v>
                </c:pt>
                <c:pt idx="72825">
                  <c:v>1</c:v>
                </c:pt>
                <c:pt idx="72826">
                  <c:v>1</c:v>
                </c:pt>
                <c:pt idx="72827">
                  <c:v>1</c:v>
                </c:pt>
                <c:pt idx="72828">
                  <c:v>1</c:v>
                </c:pt>
                <c:pt idx="72829">
                  <c:v>0.85714285700000004</c:v>
                </c:pt>
                <c:pt idx="72830">
                  <c:v>1</c:v>
                </c:pt>
                <c:pt idx="72831">
                  <c:v>1</c:v>
                </c:pt>
                <c:pt idx="72832">
                  <c:v>1</c:v>
                </c:pt>
                <c:pt idx="72833">
                  <c:v>1</c:v>
                </c:pt>
                <c:pt idx="72834">
                  <c:v>1</c:v>
                </c:pt>
                <c:pt idx="72835">
                  <c:v>1</c:v>
                </c:pt>
                <c:pt idx="72836">
                  <c:v>1</c:v>
                </c:pt>
                <c:pt idx="72837">
                  <c:v>1</c:v>
                </c:pt>
                <c:pt idx="72838">
                  <c:v>1</c:v>
                </c:pt>
                <c:pt idx="72839">
                  <c:v>1</c:v>
                </c:pt>
                <c:pt idx="72840">
                  <c:v>1</c:v>
                </c:pt>
                <c:pt idx="72841">
                  <c:v>1</c:v>
                </c:pt>
                <c:pt idx="72842">
                  <c:v>1</c:v>
                </c:pt>
                <c:pt idx="72843">
                  <c:v>1</c:v>
                </c:pt>
                <c:pt idx="72844">
                  <c:v>1</c:v>
                </c:pt>
                <c:pt idx="72845">
                  <c:v>1</c:v>
                </c:pt>
                <c:pt idx="72846">
                  <c:v>1</c:v>
                </c:pt>
                <c:pt idx="72847">
                  <c:v>1</c:v>
                </c:pt>
                <c:pt idx="72848">
                  <c:v>1</c:v>
                </c:pt>
                <c:pt idx="72849">
                  <c:v>1</c:v>
                </c:pt>
                <c:pt idx="72850">
                  <c:v>1</c:v>
                </c:pt>
                <c:pt idx="72851">
                  <c:v>1</c:v>
                </c:pt>
                <c:pt idx="72852">
                  <c:v>1</c:v>
                </c:pt>
                <c:pt idx="72853">
                  <c:v>1</c:v>
                </c:pt>
                <c:pt idx="72854">
                  <c:v>1</c:v>
                </c:pt>
                <c:pt idx="72855">
                  <c:v>1</c:v>
                </c:pt>
                <c:pt idx="72856">
                  <c:v>1</c:v>
                </c:pt>
                <c:pt idx="72857">
                  <c:v>1</c:v>
                </c:pt>
                <c:pt idx="72858">
                  <c:v>1</c:v>
                </c:pt>
                <c:pt idx="72859">
                  <c:v>1</c:v>
                </c:pt>
                <c:pt idx="72860">
                  <c:v>1</c:v>
                </c:pt>
                <c:pt idx="72861">
                  <c:v>1</c:v>
                </c:pt>
                <c:pt idx="72862">
                  <c:v>1</c:v>
                </c:pt>
                <c:pt idx="72863">
                  <c:v>1</c:v>
                </c:pt>
                <c:pt idx="72864">
                  <c:v>1</c:v>
                </c:pt>
                <c:pt idx="72865">
                  <c:v>1</c:v>
                </c:pt>
                <c:pt idx="72866">
                  <c:v>1</c:v>
                </c:pt>
                <c:pt idx="72867">
                  <c:v>1</c:v>
                </c:pt>
                <c:pt idx="72868">
                  <c:v>1</c:v>
                </c:pt>
                <c:pt idx="72869">
                  <c:v>1</c:v>
                </c:pt>
                <c:pt idx="72870">
                  <c:v>1</c:v>
                </c:pt>
                <c:pt idx="72871">
                  <c:v>1</c:v>
                </c:pt>
                <c:pt idx="72872">
                  <c:v>1</c:v>
                </c:pt>
                <c:pt idx="72873">
                  <c:v>1</c:v>
                </c:pt>
                <c:pt idx="72874">
                  <c:v>1</c:v>
                </c:pt>
                <c:pt idx="72875">
                  <c:v>1</c:v>
                </c:pt>
                <c:pt idx="72876">
                  <c:v>0.85714285700000004</c:v>
                </c:pt>
                <c:pt idx="72877">
                  <c:v>1</c:v>
                </c:pt>
                <c:pt idx="72878">
                  <c:v>1</c:v>
                </c:pt>
                <c:pt idx="72879">
                  <c:v>1</c:v>
                </c:pt>
                <c:pt idx="72880">
                  <c:v>1</c:v>
                </c:pt>
                <c:pt idx="72881">
                  <c:v>1</c:v>
                </c:pt>
                <c:pt idx="72882">
                  <c:v>1</c:v>
                </c:pt>
                <c:pt idx="72883">
                  <c:v>1</c:v>
                </c:pt>
                <c:pt idx="72884">
                  <c:v>1</c:v>
                </c:pt>
                <c:pt idx="72885">
                  <c:v>0.85714285700000004</c:v>
                </c:pt>
                <c:pt idx="72886">
                  <c:v>1</c:v>
                </c:pt>
                <c:pt idx="72887">
                  <c:v>1</c:v>
                </c:pt>
                <c:pt idx="72888">
                  <c:v>1</c:v>
                </c:pt>
                <c:pt idx="72889">
                  <c:v>1</c:v>
                </c:pt>
                <c:pt idx="72890">
                  <c:v>1</c:v>
                </c:pt>
                <c:pt idx="72891">
                  <c:v>1</c:v>
                </c:pt>
                <c:pt idx="72892">
                  <c:v>0.85714285700000004</c:v>
                </c:pt>
                <c:pt idx="72893">
                  <c:v>0.85714285700000004</c:v>
                </c:pt>
                <c:pt idx="72894">
                  <c:v>1</c:v>
                </c:pt>
                <c:pt idx="72895">
                  <c:v>1</c:v>
                </c:pt>
                <c:pt idx="72896">
                  <c:v>0.85714285700000004</c:v>
                </c:pt>
                <c:pt idx="72897">
                  <c:v>1</c:v>
                </c:pt>
                <c:pt idx="72898">
                  <c:v>0.85714285700000004</c:v>
                </c:pt>
                <c:pt idx="72899">
                  <c:v>1</c:v>
                </c:pt>
                <c:pt idx="72900">
                  <c:v>0.85714285700000004</c:v>
                </c:pt>
                <c:pt idx="72901">
                  <c:v>0.85714285700000004</c:v>
                </c:pt>
                <c:pt idx="72902">
                  <c:v>1</c:v>
                </c:pt>
                <c:pt idx="72903">
                  <c:v>1</c:v>
                </c:pt>
                <c:pt idx="72904">
                  <c:v>1</c:v>
                </c:pt>
                <c:pt idx="72905">
                  <c:v>1</c:v>
                </c:pt>
                <c:pt idx="72906">
                  <c:v>1</c:v>
                </c:pt>
                <c:pt idx="72907">
                  <c:v>1</c:v>
                </c:pt>
                <c:pt idx="72908">
                  <c:v>1</c:v>
                </c:pt>
                <c:pt idx="72909">
                  <c:v>0.85714285700000004</c:v>
                </c:pt>
                <c:pt idx="72910">
                  <c:v>1</c:v>
                </c:pt>
                <c:pt idx="72911">
                  <c:v>1</c:v>
                </c:pt>
                <c:pt idx="72912">
                  <c:v>1</c:v>
                </c:pt>
                <c:pt idx="72913">
                  <c:v>0.85714285700000004</c:v>
                </c:pt>
                <c:pt idx="72914">
                  <c:v>1</c:v>
                </c:pt>
                <c:pt idx="72915">
                  <c:v>1</c:v>
                </c:pt>
                <c:pt idx="72916">
                  <c:v>1</c:v>
                </c:pt>
                <c:pt idx="72917">
                  <c:v>1</c:v>
                </c:pt>
                <c:pt idx="72918">
                  <c:v>0.85714285700000004</c:v>
                </c:pt>
                <c:pt idx="72919">
                  <c:v>1</c:v>
                </c:pt>
                <c:pt idx="72920">
                  <c:v>1</c:v>
                </c:pt>
                <c:pt idx="72921">
                  <c:v>1</c:v>
                </c:pt>
                <c:pt idx="72922">
                  <c:v>0.85714285700000004</c:v>
                </c:pt>
                <c:pt idx="72923">
                  <c:v>1</c:v>
                </c:pt>
                <c:pt idx="72924">
                  <c:v>0.85714285700000004</c:v>
                </c:pt>
                <c:pt idx="72925">
                  <c:v>1</c:v>
                </c:pt>
                <c:pt idx="72926">
                  <c:v>1</c:v>
                </c:pt>
                <c:pt idx="72927">
                  <c:v>1</c:v>
                </c:pt>
                <c:pt idx="72928">
                  <c:v>1</c:v>
                </c:pt>
                <c:pt idx="72929">
                  <c:v>1</c:v>
                </c:pt>
                <c:pt idx="72930">
                  <c:v>1</c:v>
                </c:pt>
                <c:pt idx="72931">
                  <c:v>1</c:v>
                </c:pt>
                <c:pt idx="72932">
                  <c:v>1</c:v>
                </c:pt>
                <c:pt idx="72933">
                  <c:v>1</c:v>
                </c:pt>
                <c:pt idx="72934">
                  <c:v>1</c:v>
                </c:pt>
                <c:pt idx="72935">
                  <c:v>1</c:v>
                </c:pt>
                <c:pt idx="72936">
                  <c:v>0.85714285700000004</c:v>
                </c:pt>
                <c:pt idx="72937">
                  <c:v>1</c:v>
                </c:pt>
                <c:pt idx="72938">
                  <c:v>1</c:v>
                </c:pt>
                <c:pt idx="72939">
                  <c:v>1</c:v>
                </c:pt>
                <c:pt idx="72940">
                  <c:v>1</c:v>
                </c:pt>
                <c:pt idx="72941">
                  <c:v>1</c:v>
                </c:pt>
                <c:pt idx="72942">
                  <c:v>1</c:v>
                </c:pt>
                <c:pt idx="72943">
                  <c:v>1</c:v>
                </c:pt>
                <c:pt idx="72944">
                  <c:v>1</c:v>
                </c:pt>
                <c:pt idx="72945">
                  <c:v>1</c:v>
                </c:pt>
                <c:pt idx="72946">
                  <c:v>0.85714285700000004</c:v>
                </c:pt>
                <c:pt idx="72947">
                  <c:v>0.85714285700000004</c:v>
                </c:pt>
                <c:pt idx="72948">
                  <c:v>1</c:v>
                </c:pt>
                <c:pt idx="72949">
                  <c:v>1</c:v>
                </c:pt>
                <c:pt idx="72950">
                  <c:v>1</c:v>
                </c:pt>
                <c:pt idx="72951">
                  <c:v>1</c:v>
                </c:pt>
                <c:pt idx="72952">
                  <c:v>1</c:v>
                </c:pt>
                <c:pt idx="72953">
                  <c:v>1</c:v>
                </c:pt>
                <c:pt idx="72954">
                  <c:v>1</c:v>
                </c:pt>
                <c:pt idx="72955">
                  <c:v>0.85714285700000004</c:v>
                </c:pt>
                <c:pt idx="72956">
                  <c:v>1</c:v>
                </c:pt>
                <c:pt idx="72957">
                  <c:v>1</c:v>
                </c:pt>
                <c:pt idx="72958">
                  <c:v>1</c:v>
                </c:pt>
                <c:pt idx="72959">
                  <c:v>1</c:v>
                </c:pt>
                <c:pt idx="72960">
                  <c:v>1</c:v>
                </c:pt>
                <c:pt idx="72961">
                  <c:v>1</c:v>
                </c:pt>
                <c:pt idx="72962">
                  <c:v>1</c:v>
                </c:pt>
                <c:pt idx="72963">
                  <c:v>1</c:v>
                </c:pt>
                <c:pt idx="72964">
                  <c:v>1</c:v>
                </c:pt>
                <c:pt idx="72965">
                  <c:v>1</c:v>
                </c:pt>
                <c:pt idx="72966">
                  <c:v>1</c:v>
                </c:pt>
                <c:pt idx="72967">
                  <c:v>1</c:v>
                </c:pt>
                <c:pt idx="72968">
                  <c:v>0.85714285700000004</c:v>
                </c:pt>
                <c:pt idx="72969">
                  <c:v>0.85714285700000004</c:v>
                </c:pt>
                <c:pt idx="72970">
                  <c:v>1</c:v>
                </c:pt>
                <c:pt idx="72971">
                  <c:v>1</c:v>
                </c:pt>
                <c:pt idx="72972">
                  <c:v>1</c:v>
                </c:pt>
                <c:pt idx="72973">
                  <c:v>1</c:v>
                </c:pt>
                <c:pt idx="72974">
                  <c:v>1</c:v>
                </c:pt>
                <c:pt idx="72975">
                  <c:v>0.85714285700000004</c:v>
                </c:pt>
                <c:pt idx="72976">
                  <c:v>1</c:v>
                </c:pt>
                <c:pt idx="72977">
                  <c:v>0.85714285700000004</c:v>
                </c:pt>
                <c:pt idx="72978">
                  <c:v>1</c:v>
                </c:pt>
                <c:pt idx="72979">
                  <c:v>1</c:v>
                </c:pt>
                <c:pt idx="72980">
                  <c:v>1</c:v>
                </c:pt>
                <c:pt idx="72981">
                  <c:v>1</c:v>
                </c:pt>
                <c:pt idx="72982">
                  <c:v>1</c:v>
                </c:pt>
                <c:pt idx="72983">
                  <c:v>1</c:v>
                </c:pt>
                <c:pt idx="72984">
                  <c:v>1</c:v>
                </c:pt>
                <c:pt idx="72985">
                  <c:v>1</c:v>
                </c:pt>
                <c:pt idx="72986">
                  <c:v>1</c:v>
                </c:pt>
                <c:pt idx="72987">
                  <c:v>1</c:v>
                </c:pt>
                <c:pt idx="72988">
                  <c:v>0.85714285700000004</c:v>
                </c:pt>
                <c:pt idx="72989">
                  <c:v>1</c:v>
                </c:pt>
                <c:pt idx="72990">
                  <c:v>1</c:v>
                </c:pt>
                <c:pt idx="72991">
                  <c:v>1</c:v>
                </c:pt>
                <c:pt idx="72992">
                  <c:v>1</c:v>
                </c:pt>
                <c:pt idx="72993">
                  <c:v>1</c:v>
                </c:pt>
                <c:pt idx="72994">
                  <c:v>1</c:v>
                </c:pt>
                <c:pt idx="72995">
                  <c:v>1</c:v>
                </c:pt>
                <c:pt idx="72996">
                  <c:v>1</c:v>
                </c:pt>
                <c:pt idx="72997">
                  <c:v>1</c:v>
                </c:pt>
                <c:pt idx="72998">
                  <c:v>1</c:v>
                </c:pt>
                <c:pt idx="72999">
                  <c:v>1</c:v>
                </c:pt>
                <c:pt idx="73000">
                  <c:v>1</c:v>
                </c:pt>
                <c:pt idx="73001">
                  <c:v>1</c:v>
                </c:pt>
                <c:pt idx="73002">
                  <c:v>1</c:v>
                </c:pt>
                <c:pt idx="73003">
                  <c:v>1</c:v>
                </c:pt>
                <c:pt idx="73004">
                  <c:v>1</c:v>
                </c:pt>
                <c:pt idx="73005">
                  <c:v>1</c:v>
                </c:pt>
                <c:pt idx="73006">
                  <c:v>1</c:v>
                </c:pt>
                <c:pt idx="73007">
                  <c:v>1</c:v>
                </c:pt>
                <c:pt idx="73008">
                  <c:v>1</c:v>
                </c:pt>
                <c:pt idx="73009">
                  <c:v>1</c:v>
                </c:pt>
                <c:pt idx="73010">
                  <c:v>1</c:v>
                </c:pt>
                <c:pt idx="73011">
                  <c:v>1</c:v>
                </c:pt>
                <c:pt idx="73012">
                  <c:v>1</c:v>
                </c:pt>
                <c:pt idx="73013">
                  <c:v>1</c:v>
                </c:pt>
                <c:pt idx="73014">
                  <c:v>1</c:v>
                </c:pt>
                <c:pt idx="73015">
                  <c:v>0.85714285700000004</c:v>
                </c:pt>
                <c:pt idx="73016">
                  <c:v>1</c:v>
                </c:pt>
                <c:pt idx="73017">
                  <c:v>1</c:v>
                </c:pt>
                <c:pt idx="73018">
                  <c:v>1</c:v>
                </c:pt>
                <c:pt idx="73019">
                  <c:v>1</c:v>
                </c:pt>
                <c:pt idx="73020">
                  <c:v>1</c:v>
                </c:pt>
                <c:pt idx="73021">
                  <c:v>1</c:v>
                </c:pt>
                <c:pt idx="73022">
                  <c:v>1</c:v>
                </c:pt>
                <c:pt idx="73023">
                  <c:v>1</c:v>
                </c:pt>
                <c:pt idx="73024">
                  <c:v>0.85714285700000004</c:v>
                </c:pt>
                <c:pt idx="73025">
                  <c:v>1</c:v>
                </c:pt>
                <c:pt idx="73026">
                  <c:v>1</c:v>
                </c:pt>
                <c:pt idx="73027">
                  <c:v>1</c:v>
                </c:pt>
                <c:pt idx="73028">
                  <c:v>1</c:v>
                </c:pt>
                <c:pt idx="73029">
                  <c:v>1</c:v>
                </c:pt>
                <c:pt idx="73030">
                  <c:v>0.85714285700000004</c:v>
                </c:pt>
                <c:pt idx="73031">
                  <c:v>1</c:v>
                </c:pt>
                <c:pt idx="73032">
                  <c:v>1</c:v>
                </c:pt>
                <c:pt idx="73033">
                  <c:v>1</c:v>
                </c:pt>
                <c:pt idx="73034">
                  <c:v>1</c:v>
                </c:pt>
                <c:pt idx="73035">
                  <c:v>1</c:v>
                </c:pt>
                <c:pt idx="73036">
                  <c:v>1</c:v>
                </c:pt>
                <c:pt idx="73037">
                  <c:v>1</c:v>
                </c:pt>
                <c:pt idx="73038">
                  <c:v>1</c:v>
                </c:pt>
                <c:pt idx="73039">
                  <c:v>1</c:v>
                </c:pt>
                <c:pt idx="73040">
                  <c:v>1</c:v>
                </c:pt>
                <c:pt idx="73041">
                  <c:v>1</c:v>
                </c:pt>
                <c:pt idx="73042">
                  <c:v>1</c:v>
                </c:pt>
                <c:pt idx="73043">
                  <c:v>0.85714285700000004</c:v>
                </c:pt>
                <c:pt idx="73044">
                  <c:v>1</c:v>
                </c:pt>
                <c:pt idx="73045">
                  <c:v>1</c:v>
                </c:pt>
                <c:pt idx="73046">
                  <c:v>0.85714285700000004</c:v>
                </c:pt>
                <c:pt idx="73047">
                  <c:v>1</c:v>
                </c:pt>
                <c:pt idx="73048">
                  <c:v>1</c:v>
                </c:pt>
                <c:pt idx="73049">
                  <c:v>1</c:v>
                </c:pt>
                <c:pt idx="73050">
                  <c:v>1</c:v>
                </c:pt>
                <c:pt idx="73051">
                  <c:v>1</c:v>
                </c:pt>
                <c:pt idx="73052">
                  <c:v>1</c:v>
                </c:pt>
                <c:pt idx="73053">
                  <c:v>1</c:v>
                </c:pt>
                <c:pt idx="73054">
                  <c:v>1</c:v>
                </c:pt>
                <c:pt idx="73055">
                  <c:v>1</c:v>
                </c:pt>
                <c:pt idx="73056">
                  <c:v>1</c:v>
                </c:pt>
                <c:pt idx="73057">
                  <c:v>1</c:v>
                </c:pt>
                <c:pt idx="73058">
                  <c:v>1</c:v>
                </c:pt>
                <c:pt idx="73059">
                  <c:v>1</c:v>
                </c:pt>
                <c:pt idx="73060">
                  <c:v>1</c:v>
                </c:pt>
                <c:pt idx="73061">
                  <c:v>1</c:v>
                </c:pt>
                <c:pt idx="73062">
                  <c:v>1</c:v>
                </c:pt>
                <c:pt idx="73063">
                  <c:v>1</c:v>
                </c:pt>
                <c:pt idx="73064">
                  <c:v>1</c:v>
                </c:pt>
                <c:pt idx="73065">
                  <c:v>1</c:v>
                </c:pt>
                <c:pt idx="73066">
                  <c:v>1</c:v>
                </c:pt>
                <c:pt idx="73067">
                  <c:v>1</c:v>
                </c:pt>
                <c:pt idx="73068">
                  <c:v>1</c:v>
                </c:pt>
                <c:pt idx="73069">
                  <c:v>1</c:v>
                </c:pt>
                <c:pt idx="73070">
                  <c:v>1</c:v>
                </c:pt>
                <c:pt idx="73071">
                  <c:v>1</c:v>
                </c:pt>
                <c:pt idx="73072">
                  <c:v>1</c:v>
                </c:pt>
                <c:pt idx="73073">
                  <c:v>1</c:v>
                </c:pt>
                <c:pt idx="73074">
                  <c:v>0.85714285700000004</c:v>
                </c:pt>
                <c:pt idx="73075">
                  <c:v>0.85714285700000004</c:v>
                </c:pt>
                <c:pt idx="73076">
                  <c:v>0.85714285700000004</c:v>
                </c:pt>
                <c:pt idx="73077">
                  <c:v>1</c:v>
                </c:pt>
                <c:pt idx="73078">
                  <c:v>1</c:v>
                </c:pt>
                <c:pt idx="73079">
                  <c:v>0.85714285700000004</c:v>
                </c:pt>
                <c:pt idx="73080">
                  <c:v>1</c:v>
                </c:pt>
                <c:pt idx="73081">
                  <c:v>1</c:v>
                </c:pt>
                <c:pt idx="73082">
                  <c:v>1</c:v>
                </c:pt>
                <c:pt idx="73083">
                  <c:v>1</c:v>
                </c:pt>
                <c:pt idx="73084">
                  <c:v>1</c:v>
                </c:pt>
                <c:pt idx="73085">
                  <c:v>0.85714285700000004</c:v>
                </c:pt>
                <c:pt idx="73086">
                  <c:v>1</c:v>
                </c:pt>
                <c:pt idx="73087">
                  <c:v>1</c:v>
                </c:pt>
                <c:pt idx="73088">
                  <c:v>1</c:v>
                </c:pt>
                <c:pt idx="73089">
                  <c:v>1</c:v>
                </c:pt>
                <c:pt idx="73090">
                  <c:v>1</c:v>
                </c:pt>
                <c:pt idx="73091">
                  <c:v>1</c:v>
                </c:pt>
                <c:pt idx="73092">
                  <c:v>1</c:v>
                </c:pt>
                <c:pt idx="73093">
                  <c:v>1</c:v>
                </c:pt>
                <c:pt idx="73094">
                  <c:v>1</c:v>
                </c:pt>
                <c:pt idx="73095">
                  <c:v>1</c:v>
                </c:pt>
                <c:pt idx="73096">
                  <c:v>1</c:v>
                </c:pt>
                <c:pt idx="73097">
                  <c:v>1</c:v>
                </c:pt>
                <c:pt idx="73098">
                  <c:v>0.85714285700000004</c:v>
                </c:pt>
                <c:pt idx="73099">
                  <c:v>1</c:v>
                </c:pt>
                <c:pt idx="73100">
                  <c:v>1</c:v>
                </c:pt>
                <c:pt idx="73101">
                  <c:v>1</c:v>
                </c:pt>
                <c:pt idx="73102">
                  <c:v>1</c:v>
                </c:pt>
                <c:pt idx="73103">
                  <c:v>1</c:v>
                </c:pt>
                <c:pt idx="73104">
                  <c:v>1</c:v>
                </c:pt>
                <c:pt idx="73105">
                  <c:v>1</c:v>
                </c:pt>
                <c:pt idx="73106">
                  <c:v>1</c:v>
                </c:pt>
                <c:pt idx="73107">
                  <c:v>1</c:v>
                </c:pt>
                <c:pt idx="73108">
                  <c:v>1</c:v>
                </c:pt>
                <c:pt idx="73109">
                  <c:v>1</c:v>
                </c:pt>
                <c:pt idx="73110">
                  <c:v>1</c:v>
                </c:pt>
                <c:pt idx="73111">
                  <c:v>1</c:v>
                </c:pt>
                <c:pt idx="73112">
                  <c:v>1</c:v>
                </c:pt>
                <c:pt idx="73113">
                  <c:v>1</c:v>
                </c:pt>
                <c:pt idx="73114">
                  <c:v>1</c:v>
                </c:pt>
                <c:pt idx="73115">
                  <c:v>1</c:v>
                </c:pt>
                <c:pt idx="73116">
                  <c:v>1</c:v>
                </c:pt>
                <c:pt idx="73117">
                  <c:v>1</c:v>
                </c:pt>
                <c:pt idx="73118">
                  <c:v>1</c:v>
                </c:pt>
                <c:pt idx="73119">
                  <c:v>1</c:v>
                </c:pt>
                <c:pt idx="73120">
                  <c:v>1</c:v>
                </c:pt>
                <c:pt idx="73121">
                  <c:v>0.85714285700000004</c:v>
                </c:pt>
                <c:pt idx="73122">
                  <c:v>1</c:v>
                </c:pt>
                <c:pt idx="73123">
                  <c:v>0.85714285700000004</c:v>
                </c:pt>
                <c:pt idx="73124">
                  <c:v>1</c:v>
                </c:pt>
                <c:pt idx="73125">
                  <c:v>1</c:v>
                </c:pt>
                <c:pt idx="73126">
                  <c:v>1</c:v>
                </c:pt>
                <c:pt idx="73127">
                  <c:v>1</c:v>
                </c:pt>
                <c:pt idx="73128">
                  <c:v>1</c:v>
                </c:pt>
                <c:pt idx="73129">
                  <c:v>1</c:v>
                </c:pt>
                <c:pt idx="73130">
                  <c:v>1</c:v>
                </c:pt>
                <c:pt idx="73131">
                  <c:v>1</c:v>
                </c:pt>
                <c:pt idx="73132">
                  <c:v>1</c:v>
                </c:pt>
                <c:pt idx="73133">
                  <c:v>1</c:v>
                </c:pt>
                <c:pt idx="73134">
                  <c:v>1</c:v>
                </c:pt>
                <c:pt idx="73135">
                  <c:v>1</c:v>
                </c:pt>
                <c:pt idx="73136">
                  <c:v>1</c:v>
                </c:pt>
                <c:pt idx="73137">
                  <c:v>0.85714285700000004</c:v>
                </c:pt>
                <c:pt idx="73138">
                  <c:v>1</c:v>
                </c:pt>
                <c:pt idx="73139">
                  <c:v>1</c:v>
                </c:pt>
                <c:pt idx="73140">
                  <c:v>1</c:v>
                </c:pt>
                <c:pt idx="73141">
                  <c:v>1</c:v>
                </c:pt>
                <c:pt idx="73142">
                  <c:v>1</c:v>
                </c:pt>
                <c:pt idx="73143">
                  <c:v>1</c:v>
                </c:pt>
                <c:pt idx="73144">
                  <c:v>1</c:v>
                </c:pt>
                <c:pt idx="73145">
                  <c:v>1</c:v>
                </c:pt>
                <c:pt idx="73146">
                  <c:v>1</c:v>
                </c:pt>
                <c:pt idx="73147">
                  <c:v>1</c:v>
                </c:pt>
                <c:pt idx="73148">
                  <c:v>1</c:v>
                </c:pt>
                <c:pt idx="73149">
                  <c:v>1</c:v>
                </c:pt>
                <c:pt idx="73150">
                  <c:v>1</c:v>
                </c:pt>
                <c:pt idx="73151">
                  <c:v>1</c:v>
                </c:pt>
                <c:pt idx="73152">
                  <c:v>1</c:v>
                </c:pt>
                <c:pt idx="73153">
                  <c:v>1</c:v>
                </c:pt>
                <c:pt idx="73154">
                  <c:v>1</c:v>
                </c:pt>
                <c:pt idx="73155">
                  <c:v>0.85714285700000004</c:v>
                </c:pt>
                <c:pt idx="73156">
                  <c:v>1</c:v>
                </c:pt>
                <c:pt idx="73157">
                  <c:v>1</c:v>
                </c:pt>
                <c:pt idx="73158">
                  <c:v>1</c:v>
                </c:pt>
                <c:pt idx="73159">
                  <c:v>1</c:v>
                </c:pt>
                <c:pt idx="73160">
                  <c:v>1</c:v>
                </c:pt>
                <c:pt idx="73161">
                  <c:v>1</c:v>
                </c:pt>
                <c:pt idx="73162">
                  <c:v>1</c:v>
                </c:pt>
                <c:pt idx="73163">
                  <c:v>1</c:v>
                </c:pt>
                <c:pt idx="73164">
                  <c:v>1</c:v>
                </c:pt>
                <c:pt idx="73165">
                  <c:v>1</c:v>
                </c:pt>
                <c:pt idx="73166">
                  <c:v>1</c:v>
                </c:pt>
                <c:pt idx="73167">
                  <c:v>0.85714285700000004</c:v>
                </c:pt>
                <c:pt idx="73168">
                  <c:v>1</c:v>
                </c:pt>
                <c:pt idx="73169">
                  <c:v>1</c:v>
                </c:pt>
                <c:pt idx="73170">
                  <c:v>1</c:v>
                </c:pt>
                <c:pt idx="73171">
                  <c:v>1</c:v>
                </c:pt>
                <c:pt idx="73172">
                  <c:v>1</c:v>
                </c:pt>
                <c:pt idx="73173">
                  <c:v>1</c:v>
                </c:pt>
                <c:pt idx="73174">
                  <c:v>1</c:v>
                </c:pt>
                <c:pt idx="73175">
                  <c:v>1</c:v>
                </c:pt>
                <c:pt idx="73176">
                  <c:v>1</c:v>
                </c:pt>
                <c:pt idx="73177">
                  <c:v>1</c:v>
                </c:pt>
                <c:pt idx="73178">
                  <c:v>1</c:v>
                </c:pt>
                <c:pt idx="73179">
                  <c:v>1</c:v>
                </c:pt>
                <c:pt idx="73180">
                  <c:v>1</c:v>
                </c:pt>
                <c:pt idx="73181">
                  <c:v>1</c:v>
                </c:pt>
                <c:pt idx="73182">
                  <c:v>1</c:v>
                </c:pt>
                <c:pt idx="73183">
                  <c:v>1</c:v>
                </c:pt>
                <c:pt idx="73184">
                  <c:v>1</c:v>
                </c:pt>
                <c:pt idx="73185">
                  <c:v>1</c:v>
                </c:pt>
                <c:pt idx="73186">
                  <c:v>1</c:v>
                </c:pt>
                <c:pt idx="73187">
                  <c:v>1</c:v>
                </c:pt>
                <c:pt idx="73188">
                  <c:v>0.28571428599999998</c:v>
                </c:pt>
                <c:pt idx="73189">
                  <c:v>1</c:v>
                </c:pt>
                <c:pt idx="73190">
                  <c:v>1</c:v>
                </c:pt>
                <c:pt idx="73191">
                  <c:v>1</c:v>
                </c:pt>
                <c:pt idx="73192">
                  <c:v>1</c:v>
                </c:pt>
                <c:pt idx="73193">
                  <c:v>1</c:v>
                </c:pt>
                <c:pt idx="73194">
                  <c:v>1</c:v>
                </c:pt>
                <c:pt idx="73195">
                  <c:v>1</c:v>
                </c:pt>
                <c:pt idx="73196">
                  <c:v>1</c:v>
                </c:pt>
                <c:pt idx="73197">
                  <c:v>1</c:v>
                </c:pt>
                <c:pt idx="73198">
                  <c:v>1</c:v>
                </c:pt>
                <c:pt idx="73199">
                  <c:v>1</c:v>
                </c:pt>
                <c:pt idx="73200">
                  <c:v>1</c:v>
                </c:pt>
                <c:pt idx="73201">
                  <c:v>1</c:v>
                </c:pt>
                <c:pt idx="73202">
                  <c:v>1</c:v>
                </c:pt>
                <c:pt idx="73203">
                  <c:v>1</c:v>
                </c:pt>
                <c:pt idx="73204">
                  <c:v>1</c:v>
                </c:pt>
                <c:pt idx="73205">
                  <c:v>1</c:v>
                </c:pt>
                <c:pt idx="73206">
                  <c:v>1</c:v>
                </c:pt>
                <c:pt idx="73207">
                  <c:v>1</c:v>
                </c:pt>
                <c:pt idx="73208">
                  <c:v>1</c:v>
                </c:pt>
                <c:pt idx="73209">
                  <c:v>1</c:v>
                </c:pt>
                <c:pt idx="73210">
                  <c:v>0.85714285700000004</c:v>
                </c:pt>
                <c:pt idx="73211">
                  <c:v>1</c:v>
                </c:pt>
                <c:pt idx="73212">
                  <c:v>1</c:v>
                </c:pt>
                <c:pt idx="73213">
                  <c:v>1</c:v>
                </c:pt>
                <c:pt idx="73214">
                  <c:v>1</c:v>
                </c:pt>
                <c:pt idx="73215">
                  <c:v>1</c:v>
                </c:pt>
                <c:pt idx="73216">
                  <c:v>1</c:v>
                </c:pt>
                <c:pt idx="73217">
                  <c:v>1</c:v>
                </c:pt>
                <c:pt idx="73218">
                  <c:v>1</c:v>
                </c:pt>
                <c:pt idx="73219">
                  <c:v>1</c:v>
                </c:pt>
                <c:pt idx="73220">
                  <c:v>1</c:v>
                </c:pt>
                <c:pt idx="73221">
                  <c:v>1</c:v>
                </c:pt>
                <c:pt idx="73222">
                  <c:v>1</c:v>
                </c:pt>
                <c:pt idx="73223">
                  <c:v>1</c:v>
                </c:pt>
                <c:pt idx="73224">
                  <c:v>1</c:v>
                </c:pt>
                <c:pt idx="73225">
                  <c:v>1</c:v>
                </c:pt>
                <c:pt idx="73226">
                  <c:v>1</c:v>
                </c:pt>
                <c:pt idx="73227">
                  <c:v>1</c:v>
                </c:pt>
                <c:pt idx="73228">
                  <c:v>1</c:v>
                </c:pt>
                <c:pt idx="73229">
                  <c:v>1</c:v>
                </c:pt>
                <c:pt idx="73230">
                  <c:v>1</c:v>
                </c:pt>
                <c:pt idx="73231">
                  <c:v>1</c:v>
                </c:pt>
                <c:pt idx="73232">
                  <c:v>1</c:v>
                </c:pt>
                <c:pt idx="73233">
                  <c:v>1</c:v>
                </c:pt>
                <c:pt idx="73234">
                  <c:v>1</c:v>
                </c:pt>
                <c:pt idx="73235">
                  <c:v>1</c:v>
                </c:pt>
                <c:pt idx="73236">
                  <c:v>1</c:v>
                </c:pt>
                <c:pt idx="73237">
                  <c:v>1</c:v>
                </c:pt>
                <c:pt idx="73238">
                  <c:v>1</c:v>
                </c:pt>
                <c:pt idx="73239">
                  <c:v>1</c:v>
                </c:pt>
                <c:pt idx="73240">
                  <c:v>1</c:v>
                </c:pt>
                <c:pt idx="73241">
                  <c:v>1</c:v>
                </c:pt>
                <c:pt idx="73242">
                  <c:v>1</c:v>
                </c:pt>
                <c:pt idx="73243">
                  <c:v>1</c:v>
                </c:pt>
                <c:pt idx="73244">
                  <c:v>1</c:v>
                </c:pt>
                <c:pt idx="73245">
                  <c:v>1</c:v>
                </c:pt>
                <c:pt idx="73246">
                  <c:v>1</c:v>
                </c:pt>
                <c:pt idx="73247">
                  <c:v>1</c:v>
                </c:pt>
                <c:pt idx="73248">
                  <c:v>1</c:v>
                </c:pt>
                <c:pt idx="73249">
                  <c:v>1</c:v>
                </c:pt>
                <c:pt idx="73250">
                  <c:v>1</c:v>
                </c:pt>
                <c:pt idx="73251">
                  <c:v>1</c:v>
                </c:pt>
                <c:pt idx="73252">
                  <c:v>1</c:v>
                </c:pt>
                <c:pt idx="73253">
                  <c:v>0.85714285700000004</c:v>
                </c:pt>
                <c:pt idx="73254">
                  <c:v>1</c:v>
                </c:pt>
                <c:pt idx="73255">
                  <c:v>1</c:v>
                </c:pt>
                <c:pt idx="73256">
                  <c:v>1</c:v>
                </c:pt>
                <c:pt idx="73257">
                  <c:v>1</c:v>
                </c:pt>
                <c:pt idx="73258">
                  <c:v>1</c:v>
                </c:pt>
                <c:pt idx="73259">
                  <c:v>1</c:v>
                </c:pt>
                <c:pt idx="73260">
                  <c:v>1</c:v>
                </c:pt>
                <c:pt idx="73261">
                  <c:v>1</c:v>
                </c:pt>
                <c:pt idx="73262">
                  <c:v>1</c:v>
                </c:pt>
                <c:pt idx="73263">
                  <c:v>1</c:v>
                </c:pt>
                <c:pt idx="73264">
                  <c:v>1</c:v>
                </c:pt>
                <c:pt idx="73265">
                  <c:v>1</c:v>
                </c:pt>
                <c:pt idx="73266">
                  <c:v>1</c:v>
                </c:pt>
                <c:pt idx="73267">
                  <c:v>1</c:v>
                </c:pt>
                <c:pt idx="73268">
                  <c:v>1</c:v>
                </c:pt>
                <c:pt idx="73269">
                  <c:v>1</c:v>
                </c:pt>
                <c:pt idx="73270">
                  <c:v>1</c:v>
                </c:pt>
                <c:pt idx="73271">
                  <c:v>1</c:v>
                </c:pt>
                <c:pt idx="73272">
                  <c:v>1</c:v>
                </c:pt>
                <c:pt idx="73273">
                  <c:v>1</c:v>
                </c:pt>
                <c:pt idx="73274">
                  <c:v>1</c:v>
                </c:pt>
                <c:pt idx="73275">
                  <c:v>1</c:v>
                </c:pt>
                <c:pt idx="73276">
                  <c:v>1</c:v>
                </c:pt>
                <c:pt idx="73277">
                  <c:v>1</c:v>
                </c:pt>
                <c:pt idx="73278">
                  <c:v>1</c:v>
                </c:pt>
                <c:pt idx="73279">
                  <c:v>1</c:v>
                </c:pt>
                <c:pt idx="73280">
                  <c:v>1</c:v>
                </c:pt>
                <c:pt idx="73281">
                  <c:v>1</c:v>
                </c:pt>
                <c:pt idx="73282">
                  <c:v>1</c:v>
                </c:pt>
                <c:pt idx="73283">
                  <c:v>1</c:v>
                </c:pt>
                <c:pt idx="73284">
                  <c:v>1</c:v>
                </c:pt>
                <c:pt idx="73285">
                  <c:v>0.85714285700000004</c:v>
                </c:pt>
                <c:pt idx="73286">
                  <c:v>1</c:v>
                </c:pt>
                <c:pt idx="73287">
                  <c:v>1</c:v>
                </c:pt>
                <c:pt idx="73288">
                  <c:v>1</c:v>
                </c:pt>
                <c:pt idx="73289">
                  <c:v>1</c:v>
                </c:pt>
                <c:pt idx="73290">
                  <c:v>0.85714285700000004</c:v>
                </c:pt>
                <c:pt idx="73291">
                  <c:v>1</c:v>
                </c:pt>
                <c:pt idx="73292">
                  <c:v>1</c:v>
                </c:pt>
                <c:pt idx="73293">
                  <c:v>1</c:v>
                </c:pt>
                <c:pt idx="73294">
                  <c:v>1</c:v>
                </c:pt>
                <c:pt idx="73295">
                  <c:v>1</c:v>
                </c:pt>
                <c:pt idx="73296">
                  <c:v>1</c:v>
                </c:pt>
                <c:pt idx="73297">
                  <c:v>1</c:v>
                </c:pt>
                <c:pt idx="73298">
                  <c:v>1</c:v>
                </c:pt>
                <c:pt idx="73299">
                  <c:v>1</c:v>
                </c:pt>
                <c:pt idx="73300">
                  <c:v>1</c:v>
                </c:pt>
                <c:pt idx="73301">
                  <c:v>1</c:v>
                </c:pt>
                <c:pt idx="73302">
                  <c:v>1</c:v>
                </c:pt>
                <c:pt idx="73303">
                  <c:v>1</c:v>
                </c:pt>
                <c:pt idx="73304">
                  <c:v>1</c:v>
                </c:pt>
                <c:pt idx="73305">
                  <c:v>1</c:v>
                </c:pt>
                <c:pt idx="73306">
                  <c:v>1</c:v>
                </c:pt>
                <c:pt idx="73307">
                  <c:v>1</c:v>
                </c:pt>
                <c:pt idx="73308">
                  <c:v>1</c:v>
                </c:pt>
                <c:pt idx="73309">
                  <c:v>1</c:v>
                </c:pt>
                <c:pt idx="73310">
                  <c:v>0.85714285700000004</c:v>
                </c:pt>
                <c:pt idx="73311">
                  <c:v>1</c:v>
                </c:pt>
                <c:pt idx="73312">
                  <c:v>1</c:v>
                </c:pt>
                <c:pt idx="73313">
                  <c:v>1</c:v>
                </c:pt>
                <c:pt idx="73314">
                  <c:v>1</c:v>
                </c:pt>
                <c:pt idx="73315">
                  <c:v>1</c:v>
                </c:pt>
                <c:pt idx="73316">
                  <c:v>1</c:v>
                </c:pt>
                <c:pt idx="73317">
                  <c:v>1</c:v>
                </c:pt>
                <c:pt idx="73318">
                  <c:v>1</c:v>
                </c:pt>
                <c:pt idx="73319">
                  <c:v>1</c:v>
                </c:pt>
                <c:pt idx="73320">
                  <c:v>1</c:v>
                </c:pt>
                <c:pt idx="73321">
                  <c:v>1</c:v>
                </c:pt>
                <c:pt idx="73322">
                  <c:v>1</c:v>
                </c:pt>
                <c:pt idx="73323">
                  <c:v>1</c:v>
                </c:pt>
                <c:pt idx="73324">
                  <c:v>1</c:v>
                </c:pt>
                <c:pt idx="73325">
                  <c:v>0.85714285700000004</c:v>
                </c:pt>
                <c:pt idx="73326">
                  <c:v>1</c:v>
                </c:pt>
                <c:pt idx="73327">
                  <c:v>1</c:v>
                </c:pt>
                <c:pt idx="73328">
                  <c:v>1</c:v>
                </c:pt>
                <c:pt idx="73329">
                  <c:v>1</c:v>
                </c:pt>
                <c:pt idx="73330">
                  <c:v>1</c:v>
                </c:pt>
                <c:pt idx="73331">
                  <c:v>1</c:v>
                </c:pt>
                <c:pt idx="73332">
                  <c:v>1</c:v>
                </c:pt>
                <c:pt idx="73333">
                  <c:v>1</c:v>
                </c:pt>
                <c:pt idx="73334">
                  <c:v>1</c:v>
                </c:pt>
                <c:pt idx="73335">
                  <c:v>1</c:v>
                </c:pt>
                <c:pt idx="73336">
                  <c:v>1</c:v>
                </c:pt>
                <c:pt idx="73337">
                  <c:v>0.85714285700000004</c:v>
                </c:pt>
                <c:pt idx="73338">
                  <c:v>1</c:v>
                </c:pt>
                <c:pt idx="73339">
                  <c:v>1</c:v>
                </c:pt>
                <c:pt idx="73340">
                  <c:v>1</c:v>
                </c:pt>
                <c:pt idx="73341">
                  <c:v>1</c:v>
                </c:pt>
                <c:pt idx="73342">
                  <c:v>1</c:v>
                </c:pt>
                <c:pt idx="73343">
                  <c:v>1</c:v>
                </c:pt>
                <c:pt idx="73344">
                  <c:v>1</c:v>
                </c:pt>
                <c:pt idx="73345">
                  <c:v>0.85714285700000004</c:v>
                </c:pt>
                <c:pt idx="73346">
                  <c:v>1</c:v>
                </c:pt>
                <c:pt idx="73347">
                  <c:v>1</c:v>
                </c:pt>
                <c:pt idx="73348">
                  <c:v>1</c:v>
                </c:pt>
                <c:pt idx="73349">
                  <c:v>1</c:v>
                </c:pt>
                <c:pt idx="73350">
                  <c:v>1</c:v>
                </c:pt>
                <c:pt idx="73351">
                  <c:v>1</c:v>
                </c:pt>
                <c:pt idx="73352">
                  <c:v>1</c:v>
                </c:pt>
                <c:pt idx="73353">
                  <c:v>1</c:v>
                </c:pt>
                <c:pt idx="73354">
                  <c:v>1</c:v>
                </c:pt>
                <c:pt idx="73355">
                  <c:v>1</c:v>
                </c:pt>
                <c:pt idx="73356">
                  <c:v>1</c:v>
                </c:pt>
                <c:pt idx="73357">
                  <c:v>1</c:v>
                </c:pt>
                <c:pt idx="73358">
                  <c:v>1</c:v>
                </c:pt>
                <c:pt idx="73359">
                  <c:v>1</c:v>
                </c:pt>
                <c:pt idx="73360">
                  <c:v>1</c:v>
                </c:pt>
                <c:pt idx="73361">
                  <c:v>1</c:v>
                </c:pt>
                <c:pt idx="73362">
                  <c:v>1</c:v>
                </c:pt>
                <c:pt idx="73363">
                  <c:v>1</c:v>
                </c:pt>
                <c:pt idx="73364">
                  <c:v>1</c:v>
                </c:pt>
                <c:pt idx="73365">
                  <c:v>1</c:v>
                </c:pt>
                <c:pt idx="73366">
                  <c:v>1</c:v>
                </c:pt>
                <c:pt idx="73367">
                  <c:v>1</c:v>
                </c:pt>
                <c:pt idx="73368">
                  <c:v>1</c:v>
                </c:pt>
                <c:pt idx="73369">
                  <c:v>1</c:v>
                </c:pt>
                <c:pt idx="73370">
                  <c:v>1</c:v>
                </c:pt>
                <c:pt idx="73371">
                  <c:v>1</c:v>
                </c:pt>
                <c:pt idx="73372">
                  <c:v>1</c:v>
                </c:pt>
                <c:pt idx="73373">
                  <c:v>1</c:v>
                </c:pt>
                <c:pt idx="73374">
                  <c:v>1</c:v>
                </c:pt>
                <c:pt idx="73375">
                  <c:v>1</c:v>
                </c:pt>
                <c:pt idx="73376">
                  <c:v>1</c:v>
                </c:pt>
                <c:pt idx="73377">
                  <c:v>1</c:v>
                </c:pt>
                <c:pt idx="73378">
                  <c:v>1</c:v>
                </c:pt>
                <c:pt idx="73379">
                  <c:v>1</c:v>
                </c:pt>
                <c:pt idx="73380">
                  <c:v>1</c:v>
                </c:pt>
                <c:pt idx="73381">
                  <c:v>1</c:v>
                </c:pt>
                <c:pt idx="73382">
                  <c:v>1</c:v>
                </c:pt>
                <c:pt idx="73383">
                  <c:v>1</c:v>
                </c:pt>
                <c:pt idx="73384">
                  <c:v>1</c:v>
                </c:pt>
                <c:pt idx="73385">
                  <c:v>1</c:v>
                </c:pt>
                <c:pt idx="73386">
                  <c:v>1</c:v>
                </c:pt>
                <c:pt idx="73387">
                  <c:v>1</c:v>
                </c:pt>
                <c:pt idx="73388">
                  <c:v>1</c:v>
                </c:pt>
                <c:pt idx="73389">
                  <c:v>1</c:v>
                </c:pt>
                <c:pt idx="73390">
                  <c:v>1</c:v>
                </c:pt>
                <c:pt idx="73391">
                  <c:v>1</c:v>
                </c:pt>
                <c:pt idx="73392">
                  <c:v>1</c:v>
                </c:pt>
                <c:pt idx="73393">
                  <c:v>1</c:v>
                </c:pt>
                <c:pt idx="73394">
                  <c:v>1</c:v>
                </c:pt>
                <c:pt idx="73395">
                  <c:v>1</c:v>
                </c:pt>
                <c:pt idx="73396">
                  <c:v>1</c:v>
                </c:pt>
                <c:pt idx="73397">
                  <c:v>1</c:v>
                </c:pt>
                <c:pt idx="73398">
                  <c:v>1</c:v>
                </c:pt>
                <c:pt idx="73399">
                  <c:v>1</c:v>
                </c:pt>
                <c:pt idx="73400">
                  <c:v>1</c:v>
                </c:pt>
                <c:pt idx="73401">
                  <c:v>1</c:v>
                </c:pt>
                <c:pt idx="73402">
                  <c:v>1</c:v>
                </c:pt>
                <c:pt idx="73403">
                  <c:v>1</c:v>
                </c:pt>
                <c:pt idx="73404">
                  <c:v>1</c:v>
                </c:pt>
                <c:pt idx="73405">
                  <c:v>1</c:v>
                </c:pt>
                <c:pt idx="73406">
                  <c:v>1</c:v>
                </c:pt>
                <c:pt idx="73407">
                  <c:v>1</c:v>
                </c:pt>
                <c:pt idx="73408">
                  <c:v>1</c:v>
                </c:pt>
                <c:pt idx="73409">
                  <c:v>1</c:v>
                </c:pt>
                <c:pt idx="73410">
                  <c:v>1</c:v>
                </c:pt>
                <c:pt idx="73411">
                  <c:v>1</c:v>
                </c:pt>
                <c:pt idx="73412">
                  <c:v>1</c:v>
                </c:pt>
                <c:pt idx="73413">
                  <c:v>1</c:v>
                </c:pt>
                <c:pt idx="73414">
                  <c:v>1</c:v>
                </c:pt>
                <c:pt idx="73415">
                  <c:v>1</c:v>
                </c:pt>
                <c:pt idx="73416">
                  <c:v>1</c:v>
                </c:pt>
                <c:pt idx="73417">
                  <c:v>1</c:v>
                </c:pt>
                <c:pt idx="73418">
                  <c:v>1</c:v>
                </c:pt>
                <c:pt idx="73419">
                  <c:v>1</c:v>
                </c:pt>
                <c:pt idx="73420">
                  <c:v>1</c:v>
                </c:pt>
                <c:pt idx="73421">
                  <c:v>1</c:v>
                </c:pt>
                <c:pt idx="73422">
                  <c:v>1</c:v>
                </c:pt>
                <c:pt idx="73423">
                  <c:v>0.85714285700000004</c:v>
                </c:pt>
                <c:pt idx="73424">
                  <c:v>1</c:v>
                </c:pt>
                <c:pt idx="73425">
                  <c:v>1</c:v>
                </c:pt>
                <c:pt idx="73426">
                  <c:v>1</c:v>
                </c:pt>
                <c:pt idx="73427">
                  <c:v>1</c:v>
                </c:pt>
                <c:pt idx="73428">
                  <c:v>1</c:v>
                </c:pt>
                <c:pt idx="73429">
                  <c:v>0.28571428599999998</c:v>
                </c:pt>
                <c:pt idx="73430">
                  <c:v>1</c:v>
                </c:pt>
                <c:pt idx="73431">
                  <c:v>1</c:v>
                </c:pt>
                <c:pt idx="73432">
                  <c:v>0.85714285700000004</c:v>
                </c:pt>
                <c:pt idx="73433">
                  <c:v>1</c:v>
                </c:pt>
                <c:pt idx="73434">
                  <c:v>1</c:v>
                </c:pt>
                <c:pt idx="73435">
                  <c:v>1</c:v>
                </c:pt>
                <c:pt idx="73436">
                  <c:v>1</c:v>
                </c:pt>
                <c:pt idx="73437">
                  <c:v>1</c:v>
                </c:pt>
                <c:pt idx="73438">
                  <c:v>1</c:v>
                </c:pt>
                <c:pt idx="73439">
                  <c:v>1</c:v>
                </c:pt>
                <c:pt idx="73440">
                  <c:v>1</c:v>
                </c:pt>
                <c:pt idx="73441">
                  <c:v>1</c:v>
                </c:pt>
                <c:pt idx="73442">
                  <c:v>1</c:v>
                </c:pt>
                <c:pt idx="73443">
                  <c:v>1</c:v>
                </c:pt>
                <c:pt idx="73444">
                  <c:v>1</c:v>
                </c:pt>
                <c:pt idx="73445">
                  <c:v>1</c:v>
                </c:pt>
                <c:pt idx="73446">
                  <c:v>0.85714285700000004</c:v>
                </c:pt>
                <c:pt idx="73447">
                  <c:v>1</c:v>
                </c:pt>
                <c:pt idx="73448">
                  <c:v>1</c:v>
                </c:pt>
                <c:pt idx="73449">
                  <c:v>1</c:v>
                </c:pt>
                <c:pt idx="73450">
                  <c:v>1</c:v>
                </c:pt>
                <c:pt idx="73451">
                  <c:v>1</c:v>
                </c:pt>
                <c:pt idx="73452">
                  <c:v>1</c:v>
                </c:pt>
                <c:pt idx="73453">
                  <c:v>1</c:v>
                </c:pt>
                <c:pt idx="73454">
                  <c:v>1</c:v>
                </c:pt>
                <c:pt idx="73455">
                  <c:v>1</c:v>
                </c:pt>
                <c:pt idx="73456">
                  <c:v>1</c:v>
                </c:pt>
                <c:pt idx="73457">
                  <c:v>0.85714285700000004</c:v>
                </c:pt>
                <c:pt idx="73458">
                  <c:v>1</c:v>
                </c:pt>
                <c:pt idx="73459">
                  <c:v>1</c:v>
                </c:pt>
                <c:pt idx="73460">
                  <c:v>1</c:v>
                </c:pt>
                <c:pt idx="73461">
                  <c:v>1</c:v>
                </c:pt>
                <c:pt idx="73462">
                  <c:v>1</c:v>
                </c:pt>
                <c:pt idx="73463">
                  <c:v>1</c:v>
                </c:pt>
                <c:pt idx="73464">
                  <c:v>1</c:v>
                </c:pt>
                <c:pt idx="73465">
                  <c:v>1</c:v>
                </c:pt>
                <c:pt idx="73466">
                  <c:v>1</c:v>
                </c:pt>
                <c:pt idx="73467">
                  <c:v>1</c:v>
                </c:pt>
                <c:pt idx="73468">
                  <c:v>1</c:v>
                </c:pt>
                <c:pt idx="73469">
                  <c:v>1</c:v>
                </c:pt>
                <c:pt idx="73470">
                  <c:v>1</c:v>
                </c:pt>
                <c:pt idx="73471">
                  <c:v>1</c:v>
                </c:pt>
                <c:pt idx="73472">
                  <c:v>1</c:v>
                </c:pt>
                <c:pt idx="73473">
                  <c:v>1</c:v>
                </c:pt>
                <c:pt idx="73474">
                  <c:v>1</c:v>
                </c:pt>
                <c:pt idx="73475">
                  <c:v>1</c:v>
                </c:pt>
                <c:pt idx="73476">
                  <c:v>1</c:v>
                </c:pt>
                <c:pt idx="73477">
                  <c:v>1</c:v>
                </c:pt>
                <c:pt idx="73478">
                  <c:v>1</c:v>
                </c:pt>
                <c:pt idx="73479">
                  <c:v>1</c:v>
                </c:pt>
                <c:pt idx="73480">
                  <c:v>1</c:v>
                </c:pt>
                <c:pt idx="73481">
                  <c:v>0.28571428599999998</c:v>
                </c:pt>
                <c:pt idx="73482">
                  <c:v>1</c:v>
                </c:pt>
                <c:pt idx="73483">
                  <c:v>1</c:v>
                </c:pt>
                <c:pt idx="73484">
                  <c:v>1</c:v>
                </c:pt>
                <c:pt idx="73485">
                  <c:v>1</c:v>
                </c:pt>
                <c:pt idx="73486">
                  <c:v>1</c:v>
                </c:pt>
                <c:pt idx="73487">
                  <c:v>1</c:v>
                </c:pt>
                <c:pt idx="73488">
                  <c:v>0.85714285700000004</c:v>
                </c:pt>
                <c:pt idx="73489">
                  <c:v>1</c:v>
                </c:pt>
                <c:pt idx="73490">
                  <c:v>1</c:v>
                </c:pt>
                <c:pt idx="73491">
                  <c:v>1</c:v>
                </c:pt>
                <c:pt idx="73492">
                  <c:v>1</c:v>
                </c:pt>
                <c:pt idx="73493">
                  <c:v>1</c:v>
                </c:pt>
                <c:pt idx="73494">
                  <c:v>1</c:v>
                </c:pt>
                <c:pt idx="73495">
                  <c:v>1</c:v>
                </c:pt>
                <c:pt idx="73496">
                  <c:v>0.85714285700000004</c:v>
                </c:pt>
                <c:pt idx="73497">
                  <c:v>1</c:v>
                </c:pt>
                <c:pt idx="73498">
                  <c:v>1</c:v>
                </c:pt>
                <c:pt idx="73499">
                  <c:v>1</c:v>
                </c:pt>
                <c:pt idx="73500">
                  <c:v>1</c:v>
                </c:pt>
                <c:pt idx="73501">
                  <c:v>1</c:v>
                </c:pt>
                <c:pt idx="73502">
                  <c:v>1</c:v>
                </c:pt>
                <c:pt idx="73503">
                  <c:v>1</c:v>
                </c:pt>
                <c:pt idx="73504">
                  <c:v>1</c:v>
                </c:pt>
                <c:pt idx="73505">
                  <c:v>1</c:v>
                </c:pt>
                <c:pt idx="73506">
                  <c:v>1</c:v>
                </c:pt>
                <c:pt idx="73507">
                  <c:v>1</c:v>
                </c:pt>
                <c:pt idx="73508">
                  <c:v>1</c:v>
                </c:pt>
                <c:pt idx="73509">
                  <c:v>1</c:v>
                </c:pt>
                <c:pt idx="73510">
                  <c:v>1</c:v>
                </c:pt>
                <c:pt idx="73511">
                  <c:v>1</c:v>
                </c:pt>
                <c:pt idx="73512">
                  <c:v>1</c:v>
                </c:pt>
                <c:pt idx="73513">
                  <c:v>1</c:v>
                </c:pt>
                <c:pt idx="73514">
                  <c:v>1</c:v>
                </c:pt>
                <c:pt idx="73515">
                  <c:v>1</c:v>
                </c:pt>
                <c:pt idx="73516">
                  <c:v>1</c:v>
                </c:pt>
                <c:pt idx="73517">
                  <c:v>1</c:v>
                </c:pt>
                <c:pt idx="73518">
                  <c:v>1</c:v>
                </c:pt>
                <c:pt idx="73519">
                  <c:v>1</c:v>
                </c:pt>
                <c:pt idx="73520">
                  <c:v>1</c:v>
                </c:pt>
                <c:pt idx="73521">
                  <c:v>1</c:v>
                </c:pt>
                <c:pt idx="73522">
                  <c:v>1</c:v>
                </c:pt>
                <c:pt idx="73523">
                  <c:v>1</c:v>
                </c:pt>
                <c:pt idx="73524">
                  <c:v>1</c:v>
                </c:pt>
                <c:pt idx="73525">
                  <c:v>1</c:v>
                </c:pt>
                <c:pt idx="73526">
                  <c:v>1</c:v>
                </c:pt>
                <c:pt idx="73527">
                  <c:v>1</c:v>
                </c:pt>
                <c:pt idx="73528">
                  <c:v>1</c:v>
                </c:pt>
                <c:pt idx="73529">
                  <c:v>1</c:v>
                </c:pt>
                <c:pt idx="73530">
                  <c:v>1</c:v>
                </c:pt>
                <c:pt idx="73531">
                  <c:v>0.85714285700000004</c:v>
                </c:pt>
                <c:pt idx="73532">
                  <c:v>1</c:v>
                </c:pt>
                <c:pt idx="73533">
                  <c:v>1</c:v>
                </c:pt>
                <c:pt idx="73534">
                  <c:v>1</c:v>
                </c:pt>
                <c:pt idx="73535">
                  <c:v>1</c:v>
                </c:pt>
                <c:pt idx="73536">
                  <c:v>1</c:v>
                </c:pt>
                <c:pt idx="73537">
                  <c:v>1</c:v>
                </c:pt>
                <c:pt idx="73538">
                  <c:v>1</c:v>
                </c:pt>
                <c:pt idx="73539">
                  <c:v>1</c:v>
                </c:pt>
                <c:pt idx="73540">
                  <c:v>1</c:v>
                </c:pt>
                <c:pt idx="73541">
                  <c:v>1</c:v>
                </c:pt>
                <c:pt idx="73542">
                  <c:v>1</c:v>
                </c:pt>
                <c:pt idx="73543">
                  <c:v>1</c:v>
                </c:pt>
                <c:pt idx="73544">
                  <c:v>1</c:v>
                </c:pt>
                <c:pt idx="73545">
                  <c:v>1</c:v>
                </c:pt>
                <c:pt idx="73546">
                  <c:v>1</c:v>
                </c:pt>
                <c:pt idx="73547">
                  <c:v>1</c:v>
                </c:pt>
                <c:pt idx="73548">
                  <c:v>1</c:v>
                </c:pt>
                <c:pt idx="73549">
                  <c:v>1</c:v>
                </c:pt>
                <c:pt idx="73550">
                  <c:v>1</c:v>
                </c:pt>
                <c:pt idx="73551">
                  <c:v>0.71428571399999996</c:v>
                </c:pt>
                <c:pt idx="73552">
                  <c:v>1</c:v>
                </c:pt>
                <c:pt idx="73553">
                  <c:v>1</c:v>
                </c:pt>
                <c:pt idx="73554">
                  <c:v>0.85714285700000004</c:v>
                </c:pt>
                <c:pt idx="73555">
                  <c:v>1</c:v>
                </c:pt>
                <c:pt idx="73556">
                  <c:v>1</c:v>
                </c:pt>
                <c:pt idx="73557">
                  <c:v>1</c:v>
                </c:pt>
                <c:pt idx="73558">
                  <c:v>1</c:v>
                </c:pt>
                <c:pt idx="73559">
                  <c:v>1</c:v>
                </c:pt>
                <c:pt idx="73560">
                  <c:v>1</c:v>
                </c:pt>
                <c:pt idx="73561">
                  <c:v>1</c:v>
                </c:pt>
                <c:pt idx="73562">
                  <c:v>1</c:v>
                </c:pt>
                <c:pt idx="73563">
                  <c:v>1</c:v>
                </c:pt>
                <c:pt idx="73564">
                  <c:v>1</c:v>
                </c:pt>
                <c:pt idx="73565">
                  <c:v>1</c:v>
                </c:pt>
                <c:pt idx="73566">
                  <c:v>0.85714285700000004</c:v>
                </c:pt>
                <c:pt idx="73567">
                  <c:v>1</c:v>
                </c:pt>
                <c:pt idx="73568">
                  <c:v>1</c:v>
                </c:pt>
                <c:pt idx="73569">
                  <c:v>1</c:v>
                </c:pt>
                <c:pt idx="73570">
                  <c:v>0.85714285700000004</c:v>
                </c:pt>
                <c:pt idx="73571">
                  <c:v>1</c:v>
                </c:pt>
                <c:pt idx="73572">
                  <c:v>1</c:v>
                </c:pt>
                <c:pt idx="73573">
                  <c:v>1</c:v>
                </c:pt>
                <c:pt idx="73574">
                  <c:v>1</c:v>
                </c:pt>
                <c:pt idx="73575">
                  <c:v>1</c:v>
                </c:pt>
                <c:pt idx="73576">
                  <c:v>1</c:v>
                </c:pt>
                <c:pt idx="73577">
                  <c:v>1</c:v>
                </c:pt>
                <c:pt idx="73578">
                  <c:v>1</c:v>
                </c:pt>
                <c:pt idx="73579">
                  <c:v>1</c:v>
                </c:pt>
                <c:pt idx="73580">
                  <c:v>1</c:v>
                </c:pt>
                <c:pt idx="73581">
                  <c:v>1</c:v>
                </c:pt>
                <c:pt idx="73582">
                  <c:v>1</c:v>
                </c:pt>
                <c:pt idx="73583">
                  <c:v>1</c:v>
                </c:pt>
                <c:pt idx="73584">
                  <c:v>1</c:v>
                </c:pt>
                <c:pt idx="73585">
                  <c:v>1</c:v>
                </c:pt>
                <c:pt idx="73586">
                  <c:v>1</c:v>
                </c:pt>
                <c:pt idx="73587">
                  <c:v>1</c:v>
                </c:pt>
                <c:pt idx="73588">
                  <c:v>1</c:v>
                </c:pt>
                <c:pt idx="73589">
                  <c:v>1</c:v>
                </c:pt>
                <c:pt idx="73590">
                  <c:v>1</c:v>
                </c:pt>
                <c:pt idx="73591">
                  <c:v>0.85714285700000004</c:v>
                </c:pt>
                <c:pt idx="73592">
                  <c:v>1</c:v>
                </c:pt>
                <c:pt idx="73593">
                  <c:v>1</c:v>
                </c:pt>
                <c:pt idx="73594">
                  <c:v>1</c:v>
                </c:pt>
                <c:pt idx="73595">
                  <c:v>1</c:v>
                </c:pt>
                <c:pt idx="73596">
                  <c:v>1</c:v>
                </c:pt>
                <c:pt idx="73597">
                  <c:v>1</c:v>
                </c:pt>
                <c:pt idx="73598">
                  <c:v>1</c:v>
                </c:pt>
                <c:pt idx="73599">
                  <c:v>1</c:v>
                </c:pt>
                <c:pt idx="73600">
                  <c:v>0.85714285700000004</c:v>
                </c:pt>
                <c:pt idx="73601">
                  <c:v>1</c:v>
                </c:pt>
                <c:pt idx="73602">
                  <c:v>1</c:v>
                </c:pt>
                <c:pt idx="73603">
                  <c:v>1</c:v>
                </c:pt>
                <c:pt idx="73604">
                  <c:v>1</c:v>
                </c:pt>
                <c:pt idx="73605">
                  <c:v>1</c:v>
                </c:pt>
                <c:pt idx="73606">
                  <c:v>1</c:v>
                </c:pt>
                <c:pt idx="73607">
                  <c:v>1</c:v>
                </c:pt>
                <c:pt idx="73608">
                  <c:v>1</c:v>
                </c:pt>
                <c:pt idx="73609">
                  <c:v>1</c:v>
                </c:pt>
                <c:pt idx="73610">
                  <c:v>1</c:v>
                </c:pt>
                <c:pt idx="73611">
                  <c:v>1</c:v>
                </c:pt>
                <c:pt idx="73612">
                  <c:v>1</c:v>
                </c:pt>
                <c:pt idx="73613">
                  <c:v>1</c:v>
                </c:pt>
                <c:pt idx="73614">
                  <c:v>1</c:v>
                </c:pt>
                <c:pt idx="73615">
                  <c:v>1</c:v>
                </c:pt>
                <c:pt idx="73616">
                  <c:v>1</c:v>
                </c:pt>
                <c:pt idx="73617">
                  <c:v>1</c:v>
                </c:pt>
                <c:pt idx="73618">
                  <c:v>1</c:v>
                </c:pt>
                <c:pt idx="73619">
                  <c:v>1</c:v>
                </c:pt>
                <c:pt idx="73620">
                  <c:v>1</c:v>
                </c:pt>
                <c:pt idx="73621">
                  <c:v>1</c:v>
                </c:pt>
                <c:pt idx="73622">
                  <c:v>1</c:v>
                </c:pt>
                <c:pt idx="73623">
                  <c:v>1</c:v>
                </c:pt>
                <c:pt idx="73624">
                  <c:v>1</c:v>
                </c:pt>
                <c:pt idx="73625">
                  <c:v>1</c:v>
                </c:pt>
                <c:pt idx="73626">
                  <c:v>0.28571428599999998</c:v>
                </c:pt>
                <c:pt idx="73627">
                  <c:v>1</c:v>
                </c:pt>
                <c:pt idx="73628">
                  <c:v>1</c:v>
                </c:pt>
                <c:pt idx="73629">
                  <c:v>1</c:v>
                </c:pt>
                <c:pt idx="73630">
                  <c:v>1</c:v>
                </c:pt>
                <c:pt idx="73631">
                  <c:v>1</c:v>
                </c:pt>
                <c:pt idx="73632">
                  <c:v>1</c:v>
                </c:pt>
                <c:pt idx="73633">
                  <c:v>1</c:v>
                </c:pt>
                <c:pt idx="73634">
                  <c:v>1</c:v>
                </c:pt>
                <c:pt idx="73635">
                  <c:v>1</c:v>
                </c:pt>
                <c:pt idx="73636">
                  <c:v>1</c:v>
                </c:pt>
                <c:pt idx="73637">
                  <c:v>1</c:v>
                </c:pt>
                <c:pt idx="73638">
                  <c:v>1</c:v>
                </c:pt>
                <c:pt idx="73639">
                  <c:v>1</c:v>
                </c:pt>
                <c:pt idx="73640">
                  <c:v>1</c:v>
                </c:pt>
                <c:pt idx="73641">
                  <c:v>1</c:v>
                </c:pt>
                <c:pt idx="73642">
                  <c:v>0.71428571399999996</c:v>
                </c:pt>
                <c:pt idx="73643">
                  <c:v>1</c:v>
                </c:pt>
                <c:pt idx="73644">
                  <c:v>1</c:v>
                </c:pt>
                <c:pt idx="73645">
                  <c:v>1</c:v>
                </c:pt>
                <c:pt idx="73646">
                  <c:v>0.85714285700000004</c:v>
                </c:pt>
                <c:pt idx="73647">
                  <c:v>1</c:v>
                </c:pt>
                <c:pt idx="73648">
                  <c:v>1</c:v>
                </c:pt>
                <c:pt idx="73649">
                  <c:v>1</c:v>
                </c:pt>
                <c:pt idx="73650">
                  <c:v>1</c:v>
                </c:pt>
                <c:pt idx="73651">
                  <c:v>1</c:v>
                </c:pt>
                <c:pt idx="73652">
                  <c:v>1</c:v>
                </c:pt>
                <c:pt idx="73653">
                  <c:v>1</c:v>
                </c:pt>
                <c:pt idx="73654">
                  <c:v>1</c:v>
                </c:pt>
                <c:pt idx="73655">
                  <c:v>1</c:v>
                </c:pt>
                <c:pt idx="73656">
                  <c:v>1</c:v>
                </c:pt>
                <c:pt idx="73657">
                  <c:v>1</c:v>
                </c:pt>
                <c:pt idx="73658">
                  <c:v>1</c:v>
                </c:pt>
                <c:pt idx="73659">
                  <c:v>1</c:v>
                </c:pt>
                <c:pt idx="73660">
                  <c:v>1</c:v>
                </c:pt>
                <c:pt idx="73661">
                  <c:v>1</c:v>
                </c:pt>
                <c:pt idx="73662">
                  <c:v>1</c:v>
                </c:pt>
                <c:pt idx="73663">
                  <c:v>1</c:v>
                </c:pt>
                <c:pt idx="73664">
                  <c:v>1</c:v>
                </c:pt>
                <c:pt idx="73665">
                  <c:v>1</c:v>
                </c:pt>
                <c:pt idx="73666">
                  <c:v>1</c:v>
                </c:pt>
                <c:pt idx="73667">
                  <c:v>1</c:v>
                </c:pt>
                <c:pt idx="73668">
                  <c:v>1</c:v>
                </c:pt>
                <c:pt idx="73669">
                  <c:v>1</c:v>
                </c:pt>
                <c:pt idx="73670">
                  <c:v>1</c:v>
                </c:pt>
                <c:pt idx="73671">
                  <c:v>1</c:v>
                </c:pt>
                <c:pt idx="73672">
                  <c:v>1</c:v>
                </c:pt>
                <c:pt idx="73673">
                  <c:v>1</c:v>
                </c:pt>
                <c:pt idx="73674">
                  <c:v>0.85714285700000004</c:v>
                </c:pt>
                <c:pt idx="73675">
                  <c:v>1</c:v>
                </c:pt>
                <c:pt idx="73676">
                  <c:v>1</c:v>
                </c:pt>
                <c:pt idx="73677">
                  <c:v>1</c:v>
                </c:pt>
                <c:pt idx="73678">
                  <c:v>1</c:v>
                </c:pt>
                <c:pt idx="73679">
                  <c:v>1</c:v>
                </c:pt>
                <c:pt idx="73680">
                  <c:v>1</c:v>
                </c:pt>
                <c:pt idx="73681">
                  <c:v>1</c:v>
                </c:pt>
                <c:pt idx="73682">
                  <c:v>1</c:v>
                </c:pt>
                <c:pt idx="73683">
                  <c:v>1</c:v>
                </c:pt>
                <c:pt idx="73684">
                  <c:v>1</c:v>
                </c:pt>
                <c:pt idx="73685">
                  <c:v>1</c:v>
                </c:pt>
                <c:pt idx="73686">
                  <c:v>1</c:v>
                </c:pt>
                <c:pt idx="73687">
                  <c:v>1</c:v>
                </c:pt>
                <c:pt idx="73688">
                  <c:v>1</c:v>
                </c:pt>
                <c:pt idx="73689">
                  <c:v>1</c:v>
                </c:pt>
                <c:pt idx="73690">
                  <c:v>1</c:v>
                </c:pt>
                <c:pt idx="73691">
                  <c:v>1</c:v>
                </c:pt>
                <c:pt idx="73692">
                  <c:v>1</c:v>
                </c:pt>
                <c:pt idx="73693">
                  <c:v>1</c:v>
                </c:pt>
                <c:pt idx="73694">
                  <c:v>1</c:v>
                </c:pt>
                <c:pt idx="73695">
                  <c:v>1</c:v>
                </c:pt>
                <c:pt idx="73696">
                  <c:v>1</c:v>
                </c:pt>
                <c:pt idx="73697">
                  <c:v>1</c:v>
                </c:pt>
                <c:pt idx="73698">
                  <c:v>1</c:v>
                </c:pt>
                <c:pt idx="73699">
                  <c:v>1</c:v>
                </c:pt>
                <c:pt idx="73700">
                  <c:v>1</c:v>
                </c:pt>
                <c:pt idx="73701">
                  <c:v>1</c:v>
                </c:pt>
                <c:pt idx="73702">
                  <c:v>1</c:v>
                </c:pt>
                <c:pt idx="73703">
                  <c:v>1</c:v>
                </c:pt>
                <c:pt idx="73704">
                  <c:v>1</c:v>
                </c:pt>
                <c:pt idx="73705">
                  <c:v>1</c:v>
                </c:pt>
                <c:pt idx="73706">
                  <c:v>1</c:v>
                </c:pt>
                <c:pt idx="73707">
                  <c:v>1</c:v>
                </c:pt>
                <c:pt idx="73708">
                  <c:v>1</c:v>
                </c:pt>
                <c:pt idx="73709">
                  <c:v>1</c:v>
                </c:pt>
                <c:pt idx="73710">
                  <c:v>1</c:v>
                </c:pt>
                <c:pt idx="73711">
                  <c:v>1</c:v>
                </c:pt>
                <c:pt idx="73712">
                  <c:v>1</c:v>
                </c:pt>
                <c:pt idx="73713">
                  <c:v>1</c:v>
                </c:pt>
                <c:pt idx="73714">
                  <c:v>1</c:v>
                </c:pt>
                <c:pt idx="73715">
                  <c:v>1</c:v>
                </c:pt>
                <c:pt idx="73716">
                  <c:v>1</c:v>
                </c:pt>
                <c:pt idx="73717">
                  <c:v>1</c:v>
                </c:pt>
                <c:pt idx="73718">
                  <c:v>1</c:v>
                </c:pt>
                <c:pt idx="73719">
                  <c:v>1</c:v>
                </c:pt>
                <c:pt idx="73720">
                  <c:v>1</c:v>
                </c:pt>
                <c:pt idx="73721">
                  <c:v>1</c:v>
                </c:pt>
                <c:pt idx="73722">
                  <c:v>1</c:v>
                </c:pt>
                <c:pt idx="73723">
                  <c:v>1</c:v>
                </c:pt>
                <c:pt idx="73724">
                  <c:v>1</c:v>
                </c:pt>
                <c:pt idx="73725">
                  <c:v>1</c:v>
                </c:pt>
                <c:pt idx="73726">
                  <c:v>1</c:v>
                </c:pt>
                <c:pt idx="73727">
                  <c:v>1</c:v>
                </c:pt>
                <c:pt idx="73728">
                  <c:v>1</c:v>
                </c:pt>
                <c:pt idx="73729">
                  <c:v>1</c:v>
                </c:pt>
                <c:pt idx="73730">
                  <c:v>1</c:v>
                </c:pt>
                <c:pt idx="73731">
                  <c:v>1</c:v>
                </c:pt>
                <c:pt idx="73732">
                  <c:v>1</c:v>
                </c:pt>
                <c:pt idx="73733">
                  <c:v>1</c:v>
                </c:pt>
                <c:pt idx="73734">
                  <c:v>1</c:v>
                </c:pt>
                <c:pt idx="73735">
                  <c:v>1</c:v>
                </c:pt>
                <c:pt idx="73736">
                  <c:v>0.85714285700000004</c:v>
                </c:pt>
                <c:pt idx="73737">
                  <c:v>0.85714285700000004</c:v>
                </c:pt>
                <c:pt idx="73738">
                  <c:v>1</c:v>
                </c:pt>
                <c:pt idx="73739">
                  <c:v>1</c:v>
                </c:pt>
                <c:pt idx="73740">
                  <c:v>1</c:v>
                </c:pt>
                <c:pt idx="73741">
                  <c:v>1</c:v>
                </c:pt>
                <c:pt idx="73742">
                  <c:v>1</c:v>
                </c:pt>
                <c:pt idx="73743">
                  <c:v>1</c:v>
                </c:pt>
                <c:pt idx="73744">
                  <c:v>1</c:v>
                </c:pt>
                <c:pt idx="73745">
                  <c:v>1</c:v>
                </c:pt>
                <c:pt idx="73746">
                  <c:v>1</c:v>
                </c:pt>
                <c:pt idx="73747">
                  <c:v>1</c:v>
                </c:pt>
                <c:pt idx="73748">
                  <c:v>1</c:v>
                </c:pt>
                <c:pt idx="73749">
                  <c:v>1</c:v>
                </c:pt>
                <c:pt idx="73750">
                  <c:v>1</c:v>
                </c:pt>
                <c:pt idx="73751">
                  <c:v>1</c:v>
                </c:pt>
                <c:pt idx="73752">
                  <c:v>1</c:v>
                </c:pt>
                <c:pt idx="73753">
                  <c:v>1</c:v>
                </c:pt>
                <c:pt idx="73754">
                  <c:v>1</c:v>
                </c:pt>
                <c:pt idx="73755">
                  <c:v>1</c:v>
                </c:pt>
                <c:pt idx="73756">
                  <c:v>1</c:v>
                </c:pt>
                <c:pt idx="73757">
                  <c:v>1</c:v>
                </c:pt>
                <c:pt idx="73758">
                  <c:v>1</c:v>
                </c:pt>
                <c:pt idx="73759">
                  <c:v>1</c:v>
                </c:pt>
                <c:pt idx="73760">
                  <c:v>1</c:v>
                </c:pt>
                <c:pt idx="73761">
                  <c:v>1</c:v>
                </c:pt>
                <c:pt idx="73762">
                  <c:v>1</c:v>
                </c:pt>
                <c:pt idx="73763">
                  <c:v>1</c:v>
                </c:pt>
                <c:pt idx="73764">
                  <c:v>1</c:v>
                </c:pt>
                <c:pt idx="73765">
                  <c:v>1</c:v>
                </c:pt>
                <c:pt idx="73766">
                  <c:v>1</c:v>
                </c:pt>
                <c:pt idx="73767">
                  <c:v>1</c:v>
                </c:pt>
                <c:pt idx="73768">
                  <c:v>1</c:v>
                </c:pt>
                <c:pt idx="73769">
                  <c:v>1</c:v>
                </c:pt>
                <c:pt idx="73770">
                  <c:v>1</c:v>
                </c:pt>
                <c:pt idx="73771">
                  <c:v>1</c:v>
                </c:pt>
                <c:pt idx="73772">
                  <c:v>1</c:v>
                </c:pt>
                <c:pt idx="73773">
                  <c:v>1</c:v>
                </c:pt>
                <c:pt idx="73774">
                  <c:v>0.85714285700000004</c:v>
                </c:pt>
                <c:pt idx="73775">
                  <c:v>1</c:v>
                </c:pt>
                <c:pt idx="73776">
                  <c:v>1</c:v>
                </c:pt>
                <c:pt idx="73777">
                  <c:v>1</c:v>
                </c:pt>
                <c:pt idx="73778">
                  <c:v>1</c:v>
                </c:pt>
                <c:pt idx="73779">
                  <c:v>1</c:v>
                </c:pt>
                <c:pt idx="73780">
                  <c:v>1</c:v>
                </c:pt>
                <c:pt idx="73781">
                  <c:v>1</c:v>
                </c:pt>
                <c:pt idx="73782">
                  <c:v>1</c:v>
                </c:pt>
                <c:pt idx="73783">
                  <c:v>0.85714285700000004</c:v>
                </c:pt>
                <c:pt idx="73784">
                  <c:v>1</c:v>
                </c:pt>
                <c:pt idx="73785">
                  <c:v>1</c:v>
                </c:pt>
                <c:pt idx="73786">
                  <c:v>1</c:v>
                </c:pt>
                <c:pt idx="73787">
                  <c:v>1</c:v>
                </c:pt>
                <c:pt idx="73788">
                  <c:v>1</c:v>
                </c:pt>
                <c:pt idx="73789">
                  <c:v>1</c:v>
                </c:pt>
                <c:pt idx="73790">
                  <c:v>1</c:v>
                </c:pt>
                <c:pt idx="73791">
                  <c:v>1</c:v>
                </c:pt>
                <c:pt idx="73792">
                  <c:v>1</c:v>
                </c:pt>
                <c:pt idx="73793">
                  <c:v>1</c:v>
                </c:pt>
                <c:pt idx="73794">
                  <c:v>0.85714285700000004</c:v>
                </c:pt>
                <c:pt idx="73795">
                  <c:v>1</c:v>
                </c:pt>
                <c:pt idx="73796">
                  <c:v>1</c:v>
                </c:pt>
                <c:pt idx="73797">
                  <c:v>1</c:v>
                </c:pt>
                <c:pt idx="73798">
                  <c:v>1</c:v>
                </c:pt>
                <c:pt idx="73799">
                  <c:v>1</c:v>
                </c:pt>
                <c:pt idx="73800">
                  <c:v>1</c:v>
                </c:pt>
                <c:pt idx="73801">
                  <c:v>1</c:v>
                </c:pt>
                <c:pt idx="73802">
                  <c:v>1</c:v>
                </c:pt>
                <c:pt idx="73803">
                  <c:v>1</c:v>
                </c:pt>
                <c:pt idx="73804">
                  <c:v>1</c:v>
                </c:pt>
                <c:pt idx="73805">
                  <c:v>1</c:v>
                </c:pt>
                <c:pt idx="73806">
                  <c:v>1</c:v>
                </c:pt>
                <c:pt idx="73807">
                  <c:v>1</c:v>
                </c:pt>
                <c:pt idx="73808">
                  <c:v>1</c:v>
                </c:pt>
                <c:pt idx="73809">
                  <c:v>1</c:v>
                </c:pt>
                <c:pt idx="73810">
                  <c:v>1</c:v>
                </c:pt>
                <c:pt idx="73811">
                  <c:v>1</c:v>
                </c:pt>
                <c:pt idx="73812">
                  <c:v>1</c:v>
                </c:pt>
                <c:pt idx="73813">
                  <c:v>1</c:v>
                </c:pt>
                <c:pt idx="73814">
                  <c:v>1</c:v>
                </c:pt>
                <c:pt idx="73815">
                  <c:v>1</c:v>
                </c:pt>
                <c:pt idx="73816">
                  <c:v>1</c:v>
                </c:pt>
                <c:pt idx="73817">
                  <c:v>1</c:v>
                </c:pt>
                <c:pt idx="73818">
                  <c:v>1</c:v>
                </c:pt>
                <c:pt idx="73819">
                  <c:v>1</c:v>
                </c:pt>
                <c:pt idx="73820">
                  <c:v>1</c:v>
                </c:pt>
                <c:pt idx="73821">
                  <c:v>1</c:v>
                </c:pt>
                <c:pt idx="73822">
                  <c:v>1</c:v>
                </c:pt>
                <c:pt idx="73823">
                  <c:v>1</c:v>
                </c:pt>
                <c:pt idx="73824">
                  <c:v>1</c:v>
                </c:pt>
                <c:pt idx="73825">
                  <c:v>1</c:v>
                </c:pt>
                <c:pt idx="73826">
                  <c:v>1</c:v>
                </c:pt>
                <c:pt idx="73827">
                  <c:v>1</c:v>
                </c:pt>
                <c:pt idx="73828">
                  <c:v>1</c:v>
                </c:pt>
                <c:pt idx="73829">
                  <c:v>1</c:v>
                </c:pt>
                <c:pt idx="73830">
                  <c:v>1</c:v>
                </c:pt>
                <c:pt idx="73831">
                  <c:v>1</c:v>
                </c:pt>
                <c:pt idx="73832">
                  <c:v>1</c:v>
                </c:pt>
                <c:pt idx="73833">
                  <c:v>1</c:v>
                </c:pt>
                <c:pt idx="73834">
                  <c:v>1</c:v>
                </c:pt>
                <c:pt idx="73835">
                  <c:v>1</c:v>
                </c:pt>
                <c:pt idx="73836">
                  <c:v>1</c:v>
                </c:pt>
                <c:pt idx="73837">
                  <c:v>1</c:v>
                </c:pt>
                <c:pt idx="73838">
                  <c:v>1</c:v>
                </c:pt>
                <c:pt idx="73839">
                  <c:v>1</c:v>
                </c:pt>
                <c:pt idx="73840">
                  <c:v>1</c:v>
                </c:pt>
                <c:pt idx="73841">
                  <c:v>1</c:v>
                </c:pt>
                <c:pt idx="73842">
                  <c:v>1</c:v>
                </c:pt>
                <c:pt idx="73843">
                  <c:v>1</c:v>
                </c:pt>
                <c:pt idx="73844">
                  <c:v>1</c:v>
                </c:pt>
                <c:pt idx="73845">
                  <c:v>1</c:v>
                </c:pt>
                <c:pt idx="73846">
                  <c:v>1</c:v>
                </c:pt>
                <c:pt idx="73847">
                  <c:v>1</c:v>
                </c:pt>
                <c:pt idx="73848">
                  <c:v>1</c:v>
                </c:pt>
                <c:pt idx="73849">
                  <c:v>1</c:v>
                </c:pt>
                <c:pt idx="73850">
                  <c:v>1</c:v>
                </c:pt>
                <c:pt idx="73851">
                  <c:v>1</c:v>
                </c:pt>
                <c:pt idx="73852">
                  <c:v>1</c:v>
                </c:pt>
                <c:pt idx="73853">
                  <c:v>1</c:v>
                </c:pt>
                <c:pt idx="73854">
                  <c:v>1</c:v>
                </c:pt>
                <c:pt idx="73855">
                  <c:v>1</c:v>
                </c:pt>
                <c:pt idx="73856">
                  <c:v>1</c:v>
                </c:pt>
                <c:pt idx="73857">
                  <c:v>1</c:v>
                </c:pt>
                <c:pt idx="73858">
                  <c:v>1</c:v>
                </c:pt>
                <c:pt idx="73859">
                  <c:v>1</c:v>
                </c:pt>
                <c:pt idx="73860">
                  <c:v>1</c:v>
                </c:pt>
                <c:pt idx="73861">
                  <c:v>0.85714285700000004</c:v>
                </c:pt>
                <c:pt idx="73862">
                  <c:v>1</c:v>
                </c:pt>
                <c:pt idx="73863">
                  <c:v>1</c:v>
                </c:pt>
                <c:pt idx="73864">
                  <c:v>1</c:v>
                </c:pt>
                <c:pt idx="73865">
                  <c:v>1</c:v>
                </c:pt>
                <c:pt idx="73866">
                  <c:v>1</c:v>
                </c:pt>
                <c:pt idx="73867">
                  <c:v>1</c:v>
                </c:pt>
                <c:pt idx="73868">
                  <c:v>1</c:v>
                </c:pt>
                <c:pt idx="73869">
                  <c:v>1</c:v>
                </c:pt>
                <c:pt idx="73870">
                  <c:v>1</c:v>
                </c:pt>
                <c:pt idx="73871">
                  <c:v>1</c:v>
                </c:pt>
                <c:pt idx="73872">
                  <c:v>1</c:v>
                </c:pt>
                <c:pt idx="73873">
                  <c:v>1</c:v>
                </c:pt>
                <c:pt idx="73874">
                  <c:v>1</c:v>
                </c:pt>
                <c:pt idx="73875">
                  <c:v>1</c:v>
                </c:pt>
                <c:pt idx="73876">
                  <c:v>1</c:v>
                </c:pt>
                <c:pt idx="73877">
                  <c:v>1</c:v>
                </c:pt>
                <c:pt idx="73878">
                  <c:v>1</c:v>
                </c:pt>
                <c:pt idx="73879">
                  <c:v>1</c:v>
                </c:pt>
                <c:pt idx="73880">
                  <c:v>0.85714285700000004</c:v>
                </c:pt>
                <c:pt idx="73881">
                  <c:v>1</c:v>
                </c:pt>
                <c:pt idx="73882">
                  <c:v>1</c:v>
                </c:pt>
                <c:pt idx="73883">
                  <c:v>0.85714285700000004</c:v>
                </c:pt>
                <c:pt idx="73884">
                  <c:v>1</c:v>
                </c:pt>
                <c:pt idx="73885">
                  <c:v>1</c:v>
                </c:pt>
                <c:pt idx="73886">
                  <c:v>1</c:v>
                </c:pt>
                <c:pt idx="73887">
                  <c:v>1</c:v>
                </c:pt>
                <c:pt idx="73888">
                  <c:v>0.85714285700000004</c:v>
                </c:pt>
                <c:pt idx="73889">
                  <c:v>1</c:v>
                </c:pt>
                <c:pt idx="73890">
                  <c:v>1</c:v>
                </c:pt>
                <c:pt idx="73891">
                  <c:v>0.85714285700000004</c:v>
                </c:pt>
                <c:pt idx="73892">
                  <c:v>1</c:v>
                </c:pt>
                <c:pt idx="73893">
                  <c:v>1</c:v>
                </c:pt>
                <c:pt idx="73894">
                  <c:v>1</c:v>
                </c:pt>
                <c:pt idx="73895">
                  <c:v>1</c:v>
                </c:pt>
                <c:pt idx="73896">
                  <c:v>1</c:v>
                </c:pt>
                <c:pt idx="73897">
                  <c:v>0.85714285700000004</c:v>
                </c:pt>
                <c:pt idx="73898">
                  <c:v>1</c:v>
                </c:pt>
                <c:pt idx="73899">
                  <c:v>1</c:v>
                </c:pt>
                <c:pt idx="73900">
                  <c:v>1</c:v>
                </c:pt>
                <c:pt idx="73901">
                  <c:v>0.85714285700000004</c:v>
                </c:pt>
                <c:pt idx="73902">
                  <c:v>1</c:v>
                </c:pt>
                <c:pt idx="73903">
                  <c:v>1</c:v>
                </c:pt>
                <c:pt idx="73904">
                  <c:v>1</c:v>
                </c:pt>
                <c:pt idx="73905">
                  <c:v>1</c:v>
                </c:pt>
                <c:pt idx="73906">
                  <c:v>0.85714285700000004</c:v>
                </c:pt>
                <c:pt idx="73907">
                  <c:v>0.85714285700000004</c:v>
                </c:pt>
                <c:pt idx="73908">
                  <c:v>1</c:v>
                </c:pt>
                <c:pt idx="73909">
                  <c:v>1</c:v>
                </c:pt>
                <c:pt idx="73910">
                  <c:v>1</c:v>
                </c:pt>
                <c:pt idx="73911">
                  <c:v>0.85714285700000004</c:v>
                </c:pt>
                <c:pt idx="73912">
                  <c:v>0.85714285700000004</c:v>
                </c:pt>
                <c:pt idx="73913">
                  <c:v>1</c:v>
                </c:pt>
                <c:pt idx="73914">
                  <c:v>1</c:v>
                </c:pt>
                <c:pt idx="73915">
                  <c:v>1</c:v>
                </c:pt>
                <c:pt idx="73916">
                  <c:v>1</c:v>
                </c:pt>
                <c:pt idx="73917">
                  <c:v>0.85714285700000004</c:v>
                </c:pt>
                <c:pt idx="73918">
                  <c:v>1</c:v>
                </c:pt>
                <c:pt idx="73919">
                  <c:v>1</c:v>
                </c:pt>
                <c:pt idx="73920">
                  <c:v>1</c:v>
                </c:pt>
                <c:pt idx="73921">
                  <c:v>0.85714285700000004</c:v>
                </c:pt>
                <c:pt idx="73922">
                  <c:v>1</c:v>
                </c:pt>
                <c:pt idx="73923">
                  <c:v>1</c:v>
                </c:pt>
                <c:pt idx="73924">
                  <c:v>1</c:v>
                </c:pt>
                <c:pt idx="73925">
                  <c:v>1</c:v>
                </c:pt>
                <c:pt idx="73926">
                  <c:v>1</c:v>
                </c:pt>
                <c:pt idx="73927">
                  <c:v>0.85714285700000004</c:v>
                </c:pt>
                <c:pt idx="73928">
                  <c:v>1</c:v>
                </c:pt>
                <c:pt idx="73929">
                  <c:v>1</c:v>
                </c:pt>
                <c:pt idx="73930">
                  <c:v>1</c:v>
                </c:pt>
                <c:pt idx="73931">
                  <c:v>1</c:v>
                </c:pt>
                <c:pt idx="73932">
                  <c:v>1</c:v>
                </c:pt>
                <c:pt idx="73933">
                  <c:v>1</c:v>
                </c:pt>
                <c:pt idx="73934">
                  <c:v>1</c:v>
                </c:pt>
                <c:pt idx="73935">
                  <c:v>1</c:v>
                </c:pt>
                <c:pt idx="73936">
                  <c:v>1</c:v>
                </c:pt>
                <c:pt idx="73937">
                  <c:v>1</c:v>
                </c:pt>
                <c:pt idx="73938">
                  <c:v>1</c:v>
                </c:pt>
                <c:pt idx="73939">
                  <c:v>1</c:v>
                </c:pt>
                <c:pt idx="73940">
                  <c:v>1</c:v>
                </c:pt>
                <c:pt idx="73941">
                  <c:v>1</c:v>
                </c:pt>
                <c:pt idx="73942">
                  <c:v>1</c:v>
                </c:pt>
                <c:pt idx="73943">
                  <c:v>1</c:v>
                </c:pt>
                <c:pt idx="73944">
                  <c:v>1</c:v>
                </c:pt>
                <c:pt idx="73945">
                  <c:v>1</c:v>
                </c:pt>
                <c:pt idx="73946">
                  <c:v>1</c:v>
                </c:pt>
                <c:pt idx="73947">
                  <c:v>1</c:v>
                </c:pt>
                <c:pt idx="73948">
                  <c:v>1</c:v>
                </c:pt>
                <c:pt idx="73949">
                  <c:v>1</c:v>
                </c:pt>
                <c:pt idx="73950">
                  <c:v>1</c:v>
                </c:pt>
                <c:pt idx="73951">
                  <c:v>1</c:v>
                </c:pt>
                <c:pt idx="73952">
                  <c:v>1</c:v>
                </c:pt>
                <c:pt idx="73953">
                  <c:v>1</c:v>
                </c:pt>
                <c:pt idx="73954">
                  <c:v>1</c:v>
                </c:pt>
                <c:pt idx="73955">
                  <c:v>1</c:v>
                </c:pt>
                <c:pt idx="73956">
                  <c:v>1</c:v>
                </c:pt>
                <c:pt idx="73957">
                  <c:v>1</c:v>
                </c:pt>
                <c:pt idx="73958">
                  <c:v>1</c:v>
                </c:pt>
                <c:pt idx="73959">
                  <c:v>1</c:v>
                </c:pt>
                <c:pt idx="73960">
                  <c:v>1</c:v>
                </c:pt>
                <c:pt idx="73961">
                  <c:v>1</c:v>
                </c:pt>
                <c:pt idx="73962">
                  <c:v>1</c:v>
                </c:pt>
                <c:pt idx="73963">
                  <c:v>1</c:v>
                </c:pt>
                <c:pt idx="73964">
                  <c:v>1</c:v>
                </c:pt>
                <c:pt idx="73965">
                  <c:v>1</c:v>
                </c:pt>
                <c:pt idx="73966">
                  <c:v>1</c:v>
                </c:pt>
                <c:pt idx="73967">
                  <c:v>1</c:v>
                </c:pt>
                <c:pt idx="73968">
                  <c:v>1</c:v>
                </c:pt>
                <c:pt idx="73969">
                  <c:v>1</c:v>
                </c:pt>
                <c:pt idx="73970">
                  <c:v>1</c:v>
                </c:pt>
                <c:pt idx="73971">
                  <c:v>1</c:v>
                </c:pt>
                <c:pt idx="73972">
                  <c:v>1</c:v>
                </c:pt>
                <c:pt idx="73973">
                  <c:v>1</c:v>
                </c:pt>
                <c:pt idx="73974">
                  <c:v>1</c:v>
                </c:pt>
                <c:pt idx="73975">
                  <c:v>1</c:v>
                </c:pt>
                <c:pt idx="73976">
                  <c:v>1</c:v>
                </c:pt>
                <c:pt idx="73977">
                  <c:v>0.85714285700000004</c:v>
                </c:pt>
                <c:pt idx="73978">
                  <c:v>1</c:v>
                </c:pt>
                <c:pt idx="73979">
                  <c:v>1</c:v>
                </c:pt>
                <c:pt idx="73980">
                  <c:v>1</c:v>
                </c:pt>
                <c:pt idx="73981">
                  <c:v>1</c:v>
                </c:pt>
                <c:pt idx="73982">
                  <c:v>1</c:v>
                </c:pt>
                <c:pt idx="73983">
                  <c:v>1</c:v>
                </c:pt>
                <c:pt idx="73984">
                  <c:v>1</c:v>
                </c:pt>
                <c:pt idx="73985">
                  <c:v>1</c:v>
                </c:pt>
                <c:pt idx="73986">
                  <c:v>1</c:v>
                </c:pt>
                <c:pt idx="73987">
                  <c:v>1</c:v>
                </c:pt>
                <c:pt idx="73988">
                  <c:v>1</c:v>
                </c:pt>
                <c:pt idx="73989">
                  <c:v>1</c:v>
                </c:pt>
                <c:pt idx="73990">
                  <c:v>1</c:v>
                </c:pt>
                <c:pt idx="73991">
                  <c:v>1</c:v>
                </c:pt>
                <c:pt idx="73992">
                  <c:v>1</c:v>
                </c:pt>
                <c:pt idx="73993">
                  <c:v>1</c:v>
                </c:pt>
                <c:pt idx="73994">
                  <c:v>1</c:v>
                </c:pt>
                <c:pt idx="73995">
                  <c:v>0.85714285700000004</c:v>
                </c:pt>
                <c:pt idx="73996">
                  <c:v>1</c:v>
                </c:pt>
                <c:pt idx="73997">
                  <c:v>1</c:v>
                </c:pt>
                <c:pt idx="73998">
                  <c:v>1</c:v>
                </c:pt>
                <c:pt idx="73999">
                  <c:v>1</c:v>
                </c:pt>
                <c:pt idx="74000">
                  <c:v>0.85714285700000004</c:v>
                </c:pt>
                <c:pt idx="74001">
                  <c:v>1</c:v>
                </c:pt>
                <c:pt idx="74002">
                  <c:v>1</c:v>
                </c:pt>
                <c:pt idx="74003">
                  <c:v>1</c:v>
                </c:pt>
                <c:pt idx="74004">
                  <c:v>1</c:v>
                </c:pt>
                <c:pt idx="74005">
                  <c:v>1</c:v>
                </c:pt>
                <c:pt idx="74006">
                  <c:v>1</c:v>
                </c:pt>
                <c:pt idx="74007">
                  <c:v>1</c:v>
                </c:pt>
                <c:pt idx="74008">
                  <c:v>1</c:v>
                </c:pt>
                <c:pt idx="74009">
                  <c:v>1</c:v>
                </c:pt>
                <c:pt idx="74010">
                  <c:v>1</c:v>
                </c:pt>
                <c:pt idx="74011">
                  <c:v>1</c:v>
                </c:pt>
                <c:pt idx="74012">
                  <c:v>1</c:v>
                </c:pt>
                <c:pt idx="74013">
                  <c:v>1</c:v>
                </c:pt>
                <c:pt idx="74014">
                  <c:v>1</c:v>
                </c:pt>
                <c:pt idx="74015">
                  <c:v>0.85714285700000004</c:v>
                </c:pt>
                <c:pt idx="74016">
                  <c:v>1</c:v>
                </c:pt>
                <c:pt idx="74017">
                  <c:v>1</c:v>
                </c:pt>
                <c:pt idx="74018">
                  <c:v>1</c:v>
                </c:pt>
                <c:pt idx="74019">
                  <c:v>1</c:v>
                </c:pt>
                <c:pt idx="74020">
                  <c:v>1</c:v>
                </c:pt>
                <c:pt idx="74021">
                  <c:v>1</c:v>
                </c:pt>
                <c:pt idx="74022">
                  <c:v>1</c:v>
                </c:pt>
                <c:pt idx="74023">
                  <c:v>1</c:v>
                </c:pt>
                <c:pt idx="74024">
                  <c:v>1</c:v>
                </c:pt>
                <c:pt idx="74025">
                  <c:v>1</c:v>
                </c:pt>
                <c:pt idx="74026">
                  <c:v>1</c:v>
                </c:pt>
                <c:pt idx="74027">
                  <c:v>1</c:v>
                </c:pt>
                <c:pt idx="74028">
                  <c:v>1</c:v>
                </c:pt>
                <c:pt idx="74029">
                  <c:v>1</c:v>
                </c:pt>
                <c:pt idx="74030">
                  <c:v>1</c:v>
                </c:pt>
                <c:pt idx="74031">
                  <c:v>1</c:v>
                </c:pt>
                <c:pt idx="74032">
                  <c:v>1</c:v>
                </c:pt>
                <c:pt idx="74033">
                  <c:v>1</c:v>
                </c:pt>
                <c:pt idx="74034">
                  <c:v>1</c:v>
                </c:pt>
                <c:pt idx="74035">
                  <c:v>1</c:v>
                </c:pt>
                <c:pt idx="74036">
                  <c:v>1</c:v>
                </c:pt>
                <c:pt idx="74037">
                  <c:v>1</c:v>
                </c:pt>
                <c:pt idx="74038">
                  <c:v>1</c:v>
                </c:pt>
                <c:pt idx="74039">
                  <c:v>1</c:v>
                </c:pt>
                <c:pt idx="74040">
                  <c:v>1</c:v>
                </c:pt>
                <c:pt idx="74041">
                  <c:v>1</c:v>
                </c:pt>
                <c:pt idx="74042">
                  <c:v>1</c:v>
                </c:pt>
                <c:pt idx="74043">
                  <c:v>1</c:v>
                </c:pt>
                <c:pt idx="74044">
                  <c:v>1</c:v>
                </c:pt>
                <c:pt idx="74045">
                  <c:v>1</c:v>
                </c:pt>
                <c:pt idx="74046">
                  <c:v>1</c:v>
                </c:pt>
                <c:pt idx="74047">
                  <c:v>1</c:v>
                </c:pt>
                <c:pt idx="74048">
                  <c:v>0.85714285700000004</c:v>
                </c:pt>
                <c:pt idx="74049">
                  <c:v>1</c:v>
                </c:pt>
                <c:pt idx="74050">
                  <c:v>1</c:v>
                </c:pt>
                <c:pt idx="74051">
                  <c:v>1</c:v>
                </c:pt>
                <c:pt idx="74052">
                  <c:v>1</c:v>
                </c:pt>
                <c:pt idx="74053">
                  <c:v>1</c:v>
                </c:pt>
                <c:pt idx="74054">
                  <c:v>1</c:v>
                </c:pt>
                <c:pt idx="74055">
                  <c:v>1</c:v>
                </c:pt>
                <c:pt idx="74056">
                  <c:v>1</c:v>
                </c:pt>
                <c:pt idx="74057">
                  <c:v>1</c:v>
                </c:pt>
                <c:pt idx="74058">
                  <c:v>1</c:v>
                </c:pt>
                <c:pt idx="74059">
                  <c:v>1</c:v>
                </c:pt>
                <c:pt idx="74060">
                  <c:v>1</c:v>
                </c:pt>
                <c:pt idx="74061">
                  <c:v>1</c:v>
                </c:pt>
                <c:pt idx="74062">
                  <c:v>1</c:v>
                </c:pt>
                <c:pt idx="74063">
                  <c:v>1</c:v>
                </c:pt>
                <c:pt idx="74064">
                  <c:v>1</c:v>
                </c:pt>
                <c:pt idx="74065">
                  <c:v>1</c:v>
                </c:pt>
                <c:pt idx="74066">
                  <c:v>1</c:v>
                </c:pt>
                <c:pt idx="74067">
                  <c:v>1</c:v>
                </c:pt>
                <c:pt idx="74068">
                  <c:v>0.85714285700000004</c:v>
                </c:pt>
                <c:pt idx="74069">
                  <c:v>1</c:v>
                </c:pt>
                <c:pt idx="74070">
                  <c:v>1</c:v>
                </c:pt>
                <c:pt idx="74071">
                  <c:v>1</c:v>
                </c:pt>
                <c:pt idx="74072">
                  <c:v>1</c:v>
                </c:pt>
                <c:pt idx="74073">
                  <c:v>1</c:v>
                </c:pt>
                <c:pt idx="74074">
                  <c:v>1</c:v>
                </c:pt>
                <c:pt idx="74075">
                  <c:v>1</c:v>
                </c:pt>
                <c:pt idx="74076">
                  <c:v>1</c:v>
                </c:pt>
                <c:pt idx="74077">
                  <c:v>1</c:v>
                </c:pt>
                <c:pt idx="74078">
                  <c:v>1</c:v>
                </c:pt>
                <c:pt idx="74079">
                  <c:v>1</c:v>
                </c:pt>
                <c:pt idx="74080">
                  <c:v>1</c:v>
                </c:pt>
                <c:pt idx="74081">
                  <c:v>1</c:v>
                </c:pt>
                <c:pt idx="74082">
                  <c:v>1</c:v>
                </c:pt>
                <c:pt idx="74083">
                  <c:v>1</c:v>
                </c:pt>
                <c:pt idx="74084">
                  <c:v>1</c:v>
                </c:pt>
                <c:pt idx="74085">
                  <c:v>1</c:v>
                </c:pt>
                <c:pt idx="74086">
                  <c:v>1</c:v>
                </c:pt>
                <c:pt idx="74087">
                  <c:v>1</c:v>
                </c:pt>
                <c:pt idx="74088">
                  <c:v>1</c:v>
                </c:pt>
                <c:pt idx="74089">
                  <c:v>1</c:v>
                </c:pt>
                <c:pt idx="74090">
                  <c:v>1</c:v>
                </c:pt>
                <c:pt idx="74091">
                  <c:v>1</c:v>
                </c:pt>
                <c:pt idx="74092">
                  <c:v>1</c:v>
                </c:pt>
                <c:pt idx="74093">
                  <c:v>1</c:v>
                </c:pt>
                <c:pt idx="74094">
                  <c:v>1</c:v>
                </c:pt>
                <c:pt idx="74095">
                  <c:v>0.85714285700000004</c:v>
                </c:pt>
                <c:pt idx="74096">
                  <c:v>1</c:v>
                </c:pt>
                <c:pt idx="74097">
                  <c:v>1</c:v>
                </c:pt>
                <c:pt idx="74098">
                  <c:v>1</c:v>
                </c:pt>
                <c:pt idx="74099">
                  <c:v>1</c:v>
                </c:pt>
                <c:pt idx="74100">
                  <c:v>1</c:v>
                </c:pt>
                <c:pt idx="74101">
                  <c:v>1</c:v>
                </c:pt>
                <c:pt idx="74102">
                  <c:v>1</c:v>
                </c:pt>
                <c:pt idx="74103">
                  <c:v>1</c:v>
                </c:pt>
                <c:pt idx="74104">
                  <c:v>1</c:v>
                </c:pt>
                <c:pt idx="74105">
                  <c:v>1</c:v>
                </c:pt>
                <c:pt idx="74106">
                  <c:v>1</c:v>
                </c:pt>
                <c:pt idx="74107">
                  <c:v>1</c:v>
                </c:pt>
                <c:pt idx="74108">
                  <c:v>0.85714285700000004</c:v>
                </c:pt>
                <c:pt idx="74109">
                  <c:v>1</c:v>
                </c:pt>
                <c:pt idx="74110">
                  <c:v>1</c:v>
                </c:pt>
                <c:pt idx="74111">
                  <c:v>1</c:v>
                </c:pt>
                <c:pt idx="74112">
                  <c:v>1</c:v>
                </c:pt>
                <c:pt idx="74113">
                  <c:v>0.85714285700000004</c:v>
                </c:pt>
                <c:pt idx="74114">
                  <c:v>1</c:v>
                </c:pt>
                <c:pt idx="74115">
                  <c:v>1</c:v>
                </c:pt>
                <c:pt idx="74116">
                  <c:v>1</c:v>
                </c:pt>
                <c:pt idx="74117">
                  <c:v>1</c:v>
                </c:pt>
                <c:pt idx="74118">
                  <c:v>1</c:v>
                </c:pt>
                <c:pt idx="74119">
                  <c:v>1</c:v>
                </c:pt>
                <c:pt idx="74120">
                  <c:v>1</c:v>
                </c:pt>
                <c:pt idx="74121">
                  <c:v>1</c:v>
                </c:pt>
                <c:pt idx="74122">
                  <c:v>1</c:v>
                </c:pt>
                <c:pt idx="74123">
                  <c:v>1</c:v>
                </c:pt>
                <c:pt idx="74124">
                  <c:v>1</c:v>
                </c:pt>
                <c:pt idx="74125">
                  <c:v>1</c:v>
                </c:pt>
                <c:pt idx="74126">
                  <c:v>1</c:v>
                </c:pt>
                <c:pt idx="74127">
                  <c:v>1</c:v>
                </c:pt>
                <c:pt idx="74128">
                  <c:v>1</c:v>
                </c:pt>
                <c:pt idx="74129">
                  <c:v>1</c:v>
                </c:pt>
                <c:pt idx="74130">
                  <c:v>1</c:v>
                </c:pt>
                <c:pt idx="74131">
                  <c:v>1</c:v>
                </c:pt>
                <c:pt idx="74132">
                  <c:v>0.85714285700000004</c:v>
                </c:pt>
                <c:pt idx="74133">
                  <c:v>1</c:v>
                </c:pt>
                <c:pt idx="74134">
                  <c:v>1</c:v>
                </c:pt>
                <c:pt idx="74135">
                  <c:v>1</c:v>
                </c:pt>
                <c:pt idx="74136">
                  <c:v>1</c:v>
                </c:pt>
                <c:pt idx="74137">
                  <c:v>1</c:v>
                </c:pt>
                <c:pt idx="74138">
                  <c:v>1</c:v>
                </c:pt>
                <c:pt idx="74139">
                  <c:v>1</c:v>
                </c:pt>
                <c:pt idx="74140">
                  <c:v>1</c:v>
                </c:pt>
                <c:pt idx="74141">
                  <c:v>1</c:v>
                </c:pt>
                <c:pt idx="74142">
                  <c:v>1</c:v>
                </c:pt>
                <c:pt idx="74143">
                  <c:v>1</c:v>
                </c:pt>
                <c:pt idx="74144">
                  <c:v>1</c:v>
                </c:pt>
                <c:pt idx="74145">
                  <c:v>1</c:v>
                </c:pt>
                <c:pt idx="74146">
                  <c:v>1</c:v>
                </c:pt>
                <c:pt idx="74147">
                  <c:v>1</c:v>
                </c:pt>
                <c:pt idx="74148">
                  <c:v>1</c:v>
                </c:pt>
                <c:pt idx="74149">
                  <c:v>1</c:v>
                </c:pt>
                <c:pt idx="74150">
                  <c:v>0.85714285700000004</c:v>
                </c:pt>
                <c:pt idx="74151">
                  <c:v>1</c:v>
                </c:pt>
                <c:pt idx="74152">
                  <c:v>1</c:v>
                </c:pt>
                <c:pt idx="74153">
                  <c:v>1</c:v>
                </c:pt>
                <c:pt idx="74154">
                  <c:v>1</c:v>
                </c:pt>
                <c:pt idx="74155">
                  <c:v>1</c:v>
                </c:pt>
                <c:pt idx="74156">
                  <c:v>1</c:v>
                </c:pt>
                <c:pt idx="74157">
                  <c:v>1</c:v>
                </c:pt>
                <c:pt idx="74158">
                  <c:v>1</c:v>
                </c:pt>
                <c:pt idx="74159">
                  <c:v>1</c:v>
                </c:pt>
                <c:pt idx="74160">
                  <c:v>1</c:v>
                </c:pt>
                <c:pt idx="74161">
                  <c:v>1</c:v>
                </c:pt>
                <c:pt idx="74162">
                  <c:v>1</c:v>
                </c:pt>
                <c:pt idx="74163">
                  <c:v>1</c:v>
                </c:pt>
                <c:pt idx="74164">
                  <c:v>1</c:v>
                </c:pt>
                <c:pt idx="74165">
                  <c:v>1</c:v>
                </c:pt>
                <c:pt idx="74166">
                  <c:v>1</c:v>
                </c:pt>
                <c:pt idx="74167">
                  <c:v>1</c:v>
                </c:pt>
                <c:pt idx="74168">
                  <c:v>1</c:v>
                </c:pt>
                <c:pt idx="74169">
                  <c:v>1</c:v>
                </c:pt>
                <c:pt idx="74170">
                  <c:v>1</c:v>
                </c:pt>
                <c:pt idx="74171">
                  <c:v>1</c:v>
                </c:pt>
                <c:pt idx="74172">
                  <c:v>1</c:v>
                </c:pt>
                <c:pt idx="74173">
                  <c:v>1</c:v>
                </c:pt>
                <c:pt idx="74174">
                  <c:v>1</c:v>
                </c:pt>
                <c:pt idx="74175">
                  <c:v>1</c:v>
                </c:pt>
                <c:pt idx="74176">
                  <c:v>1</c:v>
                </c:pt>
                <c:pt idx="74177">
                  <c:v>1</c:v>
                </c:pt>
                <c:pt idx="74178">
                  <c:v>1</c:v>
                </c:pt>
                <c:pt idx="74179">
                  <c:v>1</c:v>
                </c:pt>
                <c:pt idx="74180">
                  <c:v>1</c:v>
                </c:pt>
                <c:pt idx="74181">
                  <c:v>1</c:v>
                </c:pt>
                <c:pt idx="74182">
                  <c:v>1</c:v>
                </c:pt>
                <c:pt idx="74183">
                  <c:v>1</c:v>
                </c:pt>
                <c:pt idx="74184">
                  <c:v>1</c:v>
                </c:pt>
                <c:pt idx="74185">
                  <c:v>1</c:v>
                </c:pt>
                <c:pt idx="74186">
                  <c:v>1</c:v>
                </c:pt>
                <c:pt idx="74187">
                  <c:v>1</c:v>
                </c:pt>
                <c:pt idx="74188">
                  <c:v>0.85714285700000004</c:v>
                </c:pt>
                <c:pt idx="74189">
                  <c:v>1</c:v>
                </c:pt>
                <c:pt idx="74190">
                  <c:v>1</c:v>
                </c:pt>
                <c:pt idx="74191">
                  <c:v>1</c:v>
                </c:pt>
                <c:pt idx="74192">
                  <c:v>1</c:v>
                </c:pt>
                <c:pt idx="74193">
                  <c:v>1</c:v>
                </c:pt>
                <c:pt idx="74194">
                  <c:v>1</c:v>
                </c:pt>
                <c:pt idx="74195">
                  <c:v>1</c:v>
                </c:pt>
                <c:pt idx="74196">
                  <c:v>1</c:v>
                </c:pt>
                <c:pt idx="74197">
                  <c:v>1</c:v>
                </c:pt>
                <c:pt idx="74198">
                  <c:v>1</c:v>
                </c:pt>
                <c:pt idx="74199">
                  <c:v>1</c:v>
                </c:pt>
                <c:pt idx="74200">
                  <c:v>1</c:v>
                </c:pt>
                <c:pt idx="74201">
                  <c:v>1</c:v>
                </c:pt>
                <c:pt idx="74202">
                  <c:v>0.85714285700000004</c:v>
                </c:pt>
                <c:pt idx="74203">
                  <c:v>1</c:v>
                </c:pt>
                <c:pt idx="74204">
                  <c:v>1</c:v>
                </c:pt>
                <c:pt idx="74205">
                  <c:v>1</c:v>
                </c:pt>
                <c:pt idx="74206">
                  <c:v>1</c:v>
                </c:pt>
                <c:pt idx="74207">
                  <c:v>1</c:v>
                </c:pt>
                <c:pt idx="74208">
                  <c:v>1</c:v>
                </c:pt>
                <c:pt idx="74209">
                  <c:v>1</c:v>
                </c:pt>
                <c:pt idx="74210">
                  <c:v>1</c:v>
                </c:pt>
                <c:pt idx="74211">
                  <c:v>1</c:v>
                </c:pt>
                <c:pt idx="74212">
                  <c:v>1</c:v>
                </c:pt>
                <c:pt idx="74213">
                  <c:v>1</c:v>
                </c:pt>
                <c:pt idx="74214">
                  <c:v>1</c:v>
                </c:pt>
                <c:pt idx="74215">
                  <c:v>1</c:v>
                </c:pt>
                <c:pt idx="74216">
                  <c:v>1</c:v>
                </c:pt>
                <c:pt idx="74217">
                  <c:v>1</c:v>
                </c:pt>
                <c:pt idx="74218">
                  <c:v>1</c:v>
                </c:pt>
                <c:pt idx="74219">
                  <c:v>1</c:v>
                </c:pt>
                <c:pt idx="74220">
                  <c:v>1</c:v>
                </c:pt>
                <c:pt idx="74221">
                  <c:v>1</c:v>
                </c:pt>
                <c:pt idx="74222">
                  <c:v>1</c:v>
                </c:pt>
                <c:pt idx="74223">
                  <c:v>1</c:v>
                </c:pt>
                <c:pt idx="74224">
                  <c:v>1</c:v>
                </c:pt>
                <c:pt idx="74225">
                  <c:v>1</c:v>
                </c:pt>
                <c:pt idx="74226">
                  <c:v>1</c:v>
                </c:pt>
                <c:pt idx="74227">
                  <c:v>1</c:v>
                </c:pt>
                <c:pt idx="74228">
                  <c:v>1</c:v>
                </c:pt>
                <c:pt idx="74229">
                  <c:v>0.85714285700000004</c:v>
                </c:pt>
                <c:pt idx="74230">
                  <c:v>1</c:v>
                </c:pt>
                <c:pt idx="74231">
                  <c:v>1</c:v>
                </c:pt>
                <c:pt idx="74232">
                  <c:v>0.85714285700000004</c:v>
                </c:pt>
                <c:pt idx="74233">
                  <c:v>1</c:v>
                </c:pt>
                <c:pt idx="74234">
                  <c:v>1</c:v>
                </c:pt>
                <c:pt idx="74235">
                  <c:v>1</c:v>
                </c:pt>
                <c:pt idx="74236">
                  <c:v>1</c:v>
                </c:pt>
                <c:pt idx="74237">
                  <c:v>1</c:v>
                </c:pt>
                <c:pt idx="74238">
                  <c:v>1</c:v>
                </c:pt>
                <c:pt idx="74239">
                  <c:v>1</c:v>
                </c:pt>
                <c:pt idx="74240">
                  <c:v>1</c:v>
                </c:pt>
                <c:pt idx="74241">
                  <c:v>0.85714285700000004</c:v>
                </c:pt>
                <c:pt idx="74242">
                  <c:v>1</c:v>
                </c:pt>
                <c:pt idx="74243">
                  <c:v>1</c:v>
                </c:pt>
                <c:pt idx="74244">
                  <c:v>1</c:v>
                </c:pt>
                <c:pt idx="74245">
                  <c:v>1</c:v>
                </c:pt>
                <c:pt idx="74246">
                  <c:v>1</c:v>
                </c:pt>
                <c:pt idx="74247">
                  <c:v>1</c:v>
                </c:pt>
                <c:pt idx="74248">
                  <c:v>0.14285714299999999</c:v>
                </c:pt>
                <c:pt idx="74249">
                  <c:v>1</c:v>
                </c:pt>
                <c:pt idx="74250">
                  <c:v>1</c:v>
                </c:pt>
                <c:pt idx="74251">
                  <c:v>1</c:v>
                </c:pt>
                <c:pt idx="74252">
                  <c:v>1</c:v>
                </c:pt>
                <c:pt idx="74253">
                  <c:v>1</c:v>
                </c:pt>
                <c:pt idx="74254">
                  <c:v>1</c:v>
                </c:pt>
                <c:pt idx="74255">
                  <c:v>1</c:v>
                </c:pt>
                <c:pt idx="74256">
                  <c:v>1</c:v>
                </c:pt>
                <c:pt idx="74257">
                  <c:v>1</c:v>
                </c:pt>
                <c:pt idx="74258">
                  <c:v>1</c:v>
                </c:pt>
                <c:pt idx="74259">
                  <c:v>1</c:v>
                </c:pt>
                <c:pt idx="74260">
                  <c:v>1</c:v>
                </c:pt>
                <c:pt idx="74261">
                  <c:v>1</c:v>
                </c:pt>
                <c:pt idx="74262">
                  <c:v>1</c:v>
                </c:pt>
                <c:pt idx="74263">
                  <c:v>1</c:v>
                </c:pt>
                <c:pt idx="74264">
                  <c:v>1</c:v>
                </c:pt>
                <c:pt idx="74265">
                  <c:v>1</c:v>
                </c:pt>
                <c:pt idx="74266">
                  <c:v>1</c:v>
                </c:pt>
                <c:pt idx="74267">
                  <c:v>1</c:v>
                </c:pt>
                <c:pt idx="74268">
                  <c:v>1</c:v>
                </c:pt>
                <c:pt idx="74269">
                  <c:v>1</c:v>
                </c:pt>
                <c:pt idx="74270">
                  <c:v>1</c:v>
                </c:pt>
                <c:pt idx="74271">
                  <c:v>1</c:v>
                </c:pt>
                <c:pt idx="74272">
                  <c:v>1</c:v>
                </c:pt>
                <c:pt idx="74273">
                  <c:v>1</c:v>
                </c:pt>
                <c:pt idx="74274">
                  <c:v>1</c:v>
                </c:pt>
                <c:pt idx="74275">
                  <c:v>1</c:v>
                </c:pt>
                <c:pt idx="74276">
                  <c:v>1</c:v>
                </c:pt>
                <c:pt idx="74277">
                  <c:v>1</c:v>
                </c:pt>
                <c:pt idx="74278">
                  <c:v>1</c:v>
                </c:pt>
                <c:pt idx="74279">
                  <c:v>0.85714285700000004</c:v>
                </c:pt>
                <c:pt idx="74280">
                  <c:v>0.85714285700000004</c:v>
                </c:pt>
                <c:pt idx="74281">
                  <c:v>1</c:v>
                </c:pt>
                <c:pt idx="74282">
                  <c:v>1</c:v>
                </c:pt>
                <c:pt idx="74283">
                  <c:v>1</c:v>
                </c:pt>
                <c:pt idx="74284">
                  <c:v>1</c:v>
                </c:pt>
                <c:pt idx="74285">
                  <c:v>1</c:v>
                </c:pt>
                <c:pt idx="74286">
                  <c:v>1</c:v>
                </c:pt>
                <c:pt idx="74287">
                  <c:v>1</c:v>
                </c:pt>
                <c:pt idx="74288">
                  <c:v>1</c:v>
                </c:pt>
                <c:pt idx="74289">
                  <c:v>0.85714285700000004</c:v>
                </c:pt>
                <c:pt idx="74290">
                  <c:v>1</c:v>
                </c:pt>
                <c:pt idx="74291">
                  <c:v>1</c:v>
                </c:pt>
                <c:pt idx="74292">
                  <c:v>1</c:v>
                </c:pt>
                <c:pt idx="74293">
                  <c:v>1</c:v>
                </c:pt>
                <c:pt idx="74294">
                  <c:v>1</c:v>
                </c:pt>
                <c:pt idx="74295">
                  <c:v>1</c:v>
                </c:pt>
                <c:pt idx="74296">
                  <c:v>1</c:v>
                </c:pt>
                <c:pt idx="74297">
                  <c:v>1</c:v>
                </c:pt>
                <c:pt idx="74298">
                  <c:v>1</c:v>
                </c:pt>
                <c:pt idx="74299">
                  <c:v>1</c:v>
                </c:pt>
                <c:pt idx="74300">
                  <c:v>1</c:v>
                </c:pt>
                <c:pt idx="74301">
                  <c:v>1</c:v>
                </c:pt>
                <c:pt idx="74302">
                  <c:v>1</c:v>
                </c:pt>
                <c:pt idx="74303">
                  <c:v>1</c:v>
                </c:pt>
                <c:pt idx="74304">
                  <c:v>1</c:v>
                </c:pt>
                <c:pt idx="74305">
                  <c:v>1</c:v>
                </c:pt>
                <c:pt idx="74306">
                  <c:v>1</c:v>
                </c:pt>
                <c:pt idx="74307">
                  <c:v>1</c:v>
                </c:pt>
                <c:pt idx="74308">
                  <c:v>1</c:v>
                </c:pt>
                <c:pt idx="74309">
                  <c:v>1</c:v>
                </c:pt>
                <c:pt idx="74310">
                  <c:v>1</c:v>
                </c:pt>
                <c:pt idx="74311">
                  <c:v>1</c:v>
                </c:pt>
                <c:pt idx="74312">
                  <c:v>1</c:v>
                </c:pt>
                <c:pt idx="74313">
                  <c:v>1</c:v>
                </c:pt>
                <c:pt idx="74314">
                  <c:v>1</c:v>
                </c:pt>
                <c:pt idx="74315">
                  <c:v>1</c:v>
                </c:pt>
                <c:pt idx="74316">
                  <c:v>1</c:v>
                </c:pt>
                <c:pt idx="74317">
                  <c:v>1</c:v>
                </c:pt>
                <c:pt idx="74318">
                  <c:v>1</c:v>
                </c:pt>
                <c:pt idx="74319">
                  <c:v>1</c:v>
                </c:pt>
                <c:pt idx="74320">
                  <c:v>0.85714285700000004</c:v>
                </c:pt>
                <c:pt idx="74321">
                  <c:v>1</c:v>
                </c:pt>
                <c:pt idx="74322">
                  <c:v>1</c:v>
                </c:pt>
                <c:pt idx="74323">
                  <c:v>1</c:v>
                </c:pt>
                <c:pt idx="74324">
                  <c:v>1</c:v>
                </c:pt>
                <c:pt idx="74325">
                  <c:v>1</c:v>
                </c:pt>
                <c:pt idx="74326">
                  <c:v>1</c:v>
                </c:pt>
                <c:pt idx="74327">
                  <c:v>1</c:v>
                </c:pt>
                <c:pt idx="74328">
                  <c:v>0.85714285700000004</c:v>
                </c:pt>
                <c:pt idx="74329">
                  <c:v>1</c:v>
                </c:pt>
                <c:pt idx="74330">
                  <c:v>1</c:v>
                </c:pt>
                <c:pt idx="74331">
                  <c:v>1</c:v>
                </c:pt>
                <c:pt idx="74332">
                  <c:v>1</c:v>
                </c:pt>
                <c:pt idx="74333">
                  <c:v>1</c:v>
                </c:pt>
                <c:pt idx="74334">
                  <c:v>1</c:v>
                </c:pt>
                <c:pt idx="74335">
                  <c:v>1</c:v>
                </c:pt>
                <c:pt idx="74336">
                  <c:v>1</c:v>
                </c:pt>
                <c:pt idx="74337">
                  <c:v>1</c:v>
                </c:pt>
                <c:pt idx="74338">
                  <c:v>1</c:v>
                </c:pt>
                <c:pt idx="74339">
                  <c:v>1</c:v>
                </c:pt>
                <c:pt idx="74340">
                  <c:v>0.85714285700000004</c:v>
                </c:pt>
                <c:pt idx="74341">
                  <c:v>1</c:v>
                </c:pt>
                <c:pt idx="74342">
                  <c:v>1</c:v>
                </c:pt>
                <c:pt idx="74343">
                  <c:v>1</c:v>
                </c:pt>
                <c:pt idx="74344">
                  <c:v>1</c:v>
                </c:pt>
                <c:pt idx="74345">
                  <c:v>1</c:v>
                </c:pt>
                <c:pt idx="74346">
                  <c:v>1</c:v>
                </c:pt>
                <c:pt idx="74347">
                  <c:v>1</c:v>
                </c:pt>
                <c:pt idx="74348">
                  <c:v>1</c:v>
                </c:pt>
                <c:pt idx="74349">
                  <c:v>1</c:v>
                </c:pt>
                <c:pt idx="74350">
                  <c:v>1</c:v>
                </c:pt>
                <c:pt idx="74351">
                  <c:v>1</c:v>
                </c:pt>
                <c:pt idx="74352">
                  <c:v>0.85714285700000004</c:v>
                </c:pt>
                <c:pt idx="74353">
                  <c:v>1</c:v>
                </c:pt>
                <c:pt idx="74354">
                  <c:v>0.85714285700000004</c:v>
                </c:pt>
                <c:pt idx="74355">
                  <c:v>1</c:v>
                </c:pt>
                <c:pt idx="74356">
                  <c:v>1</c:v>
                </c:pt>
                <c:pt idx="74357">
                  <c:v>1</c:v>
                </c:pt>
                <c:pt idx="74358">
                  <c:v>1</c:v>
                </c:pt>
                <c:pt idx="74359">
                  <c:v>1</c:v>
                </c:pt>
                <c:pt idx="74360">
                  <c:v>1</c:v>
                </c:pt>
                <c:pt idx="74361">
                  <c:v>0.85714285700000004</c:v>
                </c:pt>
                <c:pt idx="74362">
                  <c:v>1</c:v>
                </c:pt>
                <c:pt idx="74363">
                  <c:v>1</c:v>
                </c:pt>
                <c:pt idx="74364">
                  <c:v>1</c:v>
                </c:pt>
                <c:pt idx="74365">
                  <c:v>1</c:v>
                </c:pt>
                <c:pt idx="74366">
                  <c:v>1</c:v>
                </c:pt>
                <c:pt idx="74367">
                  <c:v>1</c:v>
                </c:pt>
                <c:pt idx="74368">
                  <c:v>1</c:v>
                </c:pt>
                <c:pt idx="74369">
                  <c:v>1</c:v>
                </c:pt>
                <c:pt idx="74370">
                  <c:v>1</c:v>
                </c:pt>
                <c:pt idx="74371">
                  <c:v>1</c:v>
                </c:pt>
                <c:pt idx="74372">
                  <c:v>1</c:v>
                </c:pt>
                <c:pt idx="74373">
                  <c:v>1</c:v>
                </c:pt>
                <c:pt idx="74374">
                  <c:v>1</c:v>
                </c:pt>
                <c:pt idx="74375">
                  <c:v>1</c:v>
                </c:pt>
                <c:pt idx="74376">
                  <c:v>1</c:v>
                </c:pt>
                <c:pt idx="74377">
                  <c:v>1</c:v>
                </c:pt>
                <c:pt idx="74378">
                  <c:v>1</c:v>
                </c:pt>
                <c:pt idx="74379">
                  <c:v>1</c:v>
                </c:pt>
                <c:pt idx="74380">
                  <c:v>1</c:v>
                </c:pt>
                <c:pt idx="74381">
                  <c:v>1</c:v>
                </c:pt>
                <c:pt idx="74382">
                  <c:v>1</c:v>
                </c:pt>
                <c:pt idx="74383">
                  <c:v>1</c:v>
                </c:pt>
                <c:pt idx="74384">
                  <c:v>1</c:v>
                </c:pt>
                <c:pt idx="74385">
                  <c:v>0.85714285700000004</c:v>
                </c:pt>
                <c:pt idx="74386">
                  <c:v>1</c:v>
                </c:pt>
                <c:pt idx="74387">
                  <c:v>1</c:v>
                </c:pt>
                <c:pt idx="74388">
                  <c:v>1</c:v>
                </c:pt>
                <c:pt idx="74389">
                  <c:v>0.85714285700000004</c:v>
                </c:pt>
                <c:pt idx="74390">
                  <c:v>0.85714285700000004</c:v>
                </c:pt>
                <c:pt idx="74391">
                  <c:v>1</c:v>
                </c:pt>
                <c:pt idx="74392">
                  <c:v>1</c:v>
                </c:pt>
                <c:pt idx="74393">
                  <c:v>1</c:v>
                </c:pt>
                <c:pt idx="74394">
                  <c:v>1</c:v>
                </c:pt>
                <c:pt idx="74395">
                  <c:v>1</c:v>
                </c:pt>
                <c:pt idx="74396">
                  <c:v>1</c:v>
                </c:pt>
                <c:pt idx="74397">
                  <c:v>1</c:v>
                </c:pt>
                <c:pt idx="74398">
                  <c:v>1</c:v>
                </c:pt>
                <c:pt idx="74399">
                  <c:v>1</c:v>
                </c:pt>
                <c:pt idx="74400">
                  <c:v>1</c:v>
                </c:pt>
                <c:pt idx="74401">
                  <c:v>1</c:v>
                </c:pt>
                <c:pt idx="74402">
                  <c:v>1</c:v>
                </c:pt>
                <c:pt idx="74403">
                  <c:v>1</c:v>
                </c:pt>
                <c:pt idx="74404">
                  <c:v>1</c:v>
                </c:pt>
                <c:pt idx="74405">
                  <c:v>1</c:v>
                </c:pt>
                <c:pt idx="74406">
                  <c:v>1</c:v>
                </c:pt>
                <c:pt idx="74407">
                  <c:v>1</c:v>
                </c:pt>
                <c:pt idx="74408">
                  <c:v>1</c:v>
                </c:pt>
                <c:pt idx="74409">
                  <c:v>1</c:v>
                </c:pt>
                <c:pt idx="74410">
                  <c:v>1</c:v>
                </c:pt>
                <c:pt idx="74411">
                  <c:v>1</c:v>
                </c:pt>
                <c:pt idx="74412">
                  <c:v>1</c:v>
                </c:pt>
                <c:pt idx="74413">
                  <c:v>1</c:v>
                </c:pt>
                <c:pt idx="74414">
                  <c:v>1</c:v>
                </c:pt>
                <c:pt idx="74415">
                  <c:v>1</c:v>
                </c:pt>
                <c:pt idx="74416">
                  <c:v>1</c:v>
                </c:pt>
                <c:pt idx="74417">
                  <c:v>1</c:v>
                </c:pt>
                <c:pt idx="74418">
                  <c:v>1</c:v>
                </c:pt>
                <c:pt idx="74419">
                  <c:v>1</c:v>
                </c:pt>
                <c:pt idx="74420">
                  <c:v>1</c:v>
                </c:pt>
                <c:pt idx="74421">
                  <c:v>1</c:v>
                </c:pt>
                <c:pt idx="74422">
                  <c:v>1</c:v>
                </c:pt>
                <c:pt idx="74423">
                  <c:v>1</c:v>
                </c:pt>
                <c:pt idx="74424">
                  <c:v>1</c:v>
                </c:pt>
                <c:pt idx="74425">
                  <c:v>1</c:v>
                </c:pt>
                <c:pt idx="74426">
                  <c:v>1</c:v>
                </c:pt>
                <c:pt idx="74427">
                  <c:v>1</c:v>
                </c:pt>
                <c:pt idx="74428">
                  <c:v>1</c:v>
                </c:pt>
                <c:pt idx="74429">
                  <c:v>1</c:v>
                </c:pt>
                <c:pt idx="74430">
                  <c:v>1</c:v>
                </c:pt>
                <c:pt idx="74431">
                  <c:v>1</c:v>
                </c:pt>
                <c:pt idx="74432">
                  <c:v>1</c:v>
                </c:pt>
                <c:pt idx="74433">
                  <c:v>1</c:v>
                </c:pt>
                <c:pt idx="74434">
                  <c:v>1</c:v>
                </c:pt>
                <c:pt idx="74435">
                  <c:v>1</c:v>
                </c:pt>
                <c:pt idx="74436">
                  <c:v>1</c:v>
                </c:pt>
                <c:pt idx="74437">
                  <c:v>1</c:v>
                </c:pt>
                <c:pt idx="74438">
                  <c:v>1</c:v>
                </c:pt>
                <c:pt idx="74439">
                  <c:v>1</c:v>
                </c:pt>
                <c:pt idx="74440">
                  <c:v>1</c:v>
                </c:pt>
                <c:pt idx="74441">
                  <c:v>1</c:v>
                </c:pt>
                <c:pt idx="74442">
                  <c:v>1</c:v>
                </c:pt>
                <c:pt idx="74443">
                  <c:v>1</c:v>
                </c:pt>
                <c:pt idx="74444">
                  <c:v>1</c:v>
                </c:pt>
                <c:pt idx="74445">
                  <c:v>0.85714285700000004</c:v>
                </c:pt>
                <c:pt idx="74446">
                  <c:v>1</c:v>
                </c:pt>
                <c:pt idx="74447">
                  <c:v>1</c:v>
                </c:pt>
                <c:pt idx="74448">
                  <c:v>1</c:v>
                </c:pt>
                <c:pt idx="74449">
                  <c:v>1</c:v>
                </c:pt>
                <c:pt idx="74450">
                  <c:v>1</c:v>
                </c:pt>
                <c:pt idx="74451">
                  <c:v>1</c:v>
                </c:pt>
                <c:pt idx="74452">
                  <c:v>1</c:v>
                </c:pt>
                <c:pt idx="74453">
                  <c:v>1</c:v>
                </c:pt>
                <c:pt idx="74454">
                  <c:v>1</c:v>
                </c:pt>
                <c:pt idx="74455">
                  <c:v>1</c:v>
                </c:pt>
                <c:pt idx="74456">
                  <c:v>1</c:v>
                </c:pt>
                <c:pt idx="74457">
                  <c:v>1</c:v>
                </c:pt>
                <c:pt idx="74458">
                  <c:v>1</c:v>
                </c:pt>
                <c:pt idx="74459">
                  <c:v>1</c:v>
                </c:pt>
                <c:pt idx="74460">
                  <c:v>1</c:v>
                </c:pt>
                <c:pt idx="74461">
                  <c:v>1</c:v>
                </c:pt>
                <c:pt idx="74462">
                  <c:v>1</c:v>
                </c:pt>
                <c:pt idx="74463">
                  <c:v>1</c:v>
                </c:pt>
                <c:pt idx="74464">
                  <c:v>1</c:v>
                </c:pt>
                <c:pt idx="74465">
                  <c:v>1</c:v>
                </c:pt>
                <c:pt idx="74466">
                  <c:v>0.85714285700000004</c:v>
                </c:pt>
                <c:pt idx="74467">
                  <c:v>1</c:v>
                </c:pt>
                <c:pt idx="74468">
                  <c:v>1</c:v>
                </c:pt>
                <c:pt idx="74469">
                  <c:v>1</c:v>
                </c:pt>
                <c:pt idx="74470">
                  <c:v>1</c:v>
                </c:pt>
                <c:pt idx="74471">
                  <c:v>0.85714285700000004</c:v>
                </c:pt>
                <c:pt idx="74472">
                  <c:v>1</c:v>
                </c:pt>
                <c:pt idx="74473">
                  <c:v>1</c:v>
                </c:pt>
                <c:pt idx="74474">
                  <c:v>1</c:v>
                </c:pt>
                <c:pt idx="74475">
                  <c:v>1</c:v>
                </c:pt>
                <c:pt idx="74476">
                  <c:v>1</c:v>
                </c:pt>
                <c:pt idx="74477">
                  <c:v>1</c:v>
                </c:pt>
                <c:pt idx="74478">
                  <c:v>1</c:v>
                </c:pt>
                <c:pt idx="74479">
                  <c:v>0.14285714299999999</c:v>
                </c:pt>
                <c:pt idx="74480">
                  <c:v>1</c:v>
                </c:pt>
                <c:pt idx="74481">
                  <c:v>1</c:v>
                </c:pt>
                <c:pt idx="74482">
                  <c:v>1</c:v>
                </c:pt>
                <c:pt idx="74483">
                  <c:v>1</c:v>
                </c:pt>
                <c:pt idx="74484">
                  <c:v>0.85714285700000004</c:v>
                </c:pt>
                <c:pt idx="74485">
                  <c:v>1</c:v>
                </c:pt>
                <c:pt idx="74486">
                  <c:v>1</c:v>
                </c:pt>
                <c:pt idx="74487">
                  <c:v>1</c:v>
                </c:pt>
                <c:pt idx="74488">
                  <c:v>1</c:v>
                </c:pt>
                <c:pt idx="74489">
                  <c:v>1</c:v>
                </c:pt>
                <c:pt idx="74490">
                  <c:v>1</c:v>
                </c:pt>
                <c:pt idx="74491">
                  <c:v>0.85714285700000004</c:v>
                </c:pt>
                <c:pt idx="74492">
                  <c:v>1</c:v>
                </c:pt>
                <c:pt idx="74493">
                  <c:v>1</c:v>
                </c:pt>
                <c:pt idx="74494">
                  <c:v>1</c:v>
                </c:pt>
                <c:pt idx="74495">
                  <c:v>1</c:v>
                </c:pt>
                <c:pt idx="74496">
                  <c:v>1</c:v>
                </c:pt>
                <c:pt idx="74497">
                  <c:v>1</c:v>
                </c:pt>
                <c:pt idx="74498">
                  <c:v>1</c:v>
                </c:pt>
                <c:pt idx="74499">
                  <c:v>1</c:v>
                </c:pt>
                <c:pt idx="74500">
                  <c:v>1</c:v>
                </c:pt>
                <c:pt idx="74501">
                  <c:v>1</c:v>
                </c:pt>
                <c:pt idx="74502">
                  <c:v>1</c:v>
                </c:pt>
                <c:pt idx="74503">
                  <c:v>1</c:v>
                </c:pt>
                <c:pt idx="74504">
                  <c:v>1</c:v>
                </c:pt>
                <c:pt idx="74505">
                  <c:v>1</c:v>
                </c:pt>
                <c:pt idx="74506">
                  <c:v>1</c:v>
                </c:pt>
                <c:pt idx="74507">
                  <c:v>1</c:v>
                </c:pt>
                <c:pt idx="74508">
                  <c:v>0.85714285700000004</c:v>
                </c:pt>
                <c:pt idx="74509">
                  <c:v>1</c:v>
                </c:pt>
                <c:pt idx="74510">
                  <c:v>1</c:v>
                </c:pt>
                <c:pt idx="74511">
                  <c:v>1</c:v>
                </c:pt>
                <c:pt idx="74512">
                  <c:v>1</c:v>
                </c:pt>
                <c:pt idx="74513">
                  <c:v>1</c:v>
                </c:pt>
                <c:pt idx="74514">
                  <c:v>1</c:v>
                </c:pt>
                <c:pt idx="74515">
                  <c:v>1</c:v>
                </c:pt>
                <c:pt idx="74516">
                  <c:v>1</c:v>
                </c:pt>
                <c:pt idx="74517">
                  <c:v>1</c:v>
                </c:pt>
                <c:pt idx="74518">
                  <c:v>1</c:v>
                </c:pt>
                <c:pt idx="74519">
                  <c:v>1</c:v>
                </c:pt>
                <c:pt idx="74520">
                  <c:v>1</c:v>
                </c:pt>
                <c:pt idx="74521">
                  <c:v>0.85714285700000004</c:v>
                </c:pt>
                <c:pt idx="74522">
                  <c:v>1</c:v>
                </c:pt>
                <c:pt idx="74523">
                  <c:v>1</c:v>
                </c:pt>
                <c:pt idx="74524">
                  <c:v>1</c:v>
                </c:pt>
                <c:pt idx="74525">
                  <c:v>1</c:v>
                </c:pt>
                <c:pt idx="74526">
                  <c:v>1</c:v>
                </c:pt>
                <c:pt idx="74527">
                  <c:v>0.85714285700000004</c:v>
                </c:pt>
                <c:pt idx="74528">
                  <c:v>1</c:v>
                </c:pt>
                <c:pt idx="74529">
                  <c:v>0.85714285700000004</c:v>
                </c:pt>
                <c:pt idx="74530">
                  <c:v>1</c:v>
                </c:pt>
                <c:pt idx="74531">
                  <c:v>1</c:v>
                </c:pt>
                <c:pt idx="74532">
                  <c:v>1</c:v>
                </c:pt>
                <c:pt idx="74533">
                  <c:v>1</c:v>
                </c:pt>
                <c:pt idx="74534">
                  <c:v>1</c:v>
                </c:pt>
                <c:pt idx="74535">
                  <c:v>1</c:v>
                </c:pt>
                <c:pt idx="74536">
                  <c:v>1</c:v>
                </c:pt>
                <c:pt idx="74537">
                  <c:v>1</c:v>
                </c:pt>
                <c:pt idx="74538">
                  <c:v>1</c:v>
                </c:pt>
                <c:pt idx="74539">
                  <c:v>1</c:v>
                </c:pt>
                <c:pt idx="74540">
                  <c:v>1</c:v>
                </c:pt>
                <c:pt idx="74541">
                  <c:v>1</c:v>
                </c:pt>
                <c:pt idx="74542">
                  <c:v>1</c:v>
                </c:pt>
                <c:pt idx="74543">
                  <c:v>1</c:v>
                </c:pt>
                <c:pt idx="74544">
                  <c:v>1</c:v>
                </c:pt>
                <c:pt idx="74545">
                  <c:v>1</c:v>
                </c:pt>
                <c:pt idx="74546">
                  <c:v>1</c:v>
                </c:pt>
                <c:pt idx="74547">
                  <c:v>1</c:v>
                </c:pt>
                <c:pt idx="74548">
                  <c:v>1</c:v>
                </c:pt>
                <c:pt idx="74549">
                  <c:v>1</c:v>
                </c:pt>
                <c:pt idx="74550">
                  <c:v>1</c:v>
                </c:pt>
                <c:pt idx="74551">
                  <c:v>1</c:v>
                </c:pt>
                <c:pt idx="74552">
                  <c:v>1</c:v>
                </c:pt>
                <c:pt idx="74553">
                  <c:v>1</c:v>
                </c:pt>
                <c:pt idx="74554">
                  <c:v>1</c:v>
                </c:pt>
                <c:pt idx="74555">
                  <c:v>1</c:v>
                </c:pt>
                <c:pt idx="74556">
                  <c:v>1</c:v>
                </c:pt>
                <c:pt idx="74557">
                  <c:v>1</c:v>
                </c:pt>
                <c:pt idx="74558">
                  <c:v>1</c:v>
                </c:pt>
                <c:pt idx="74559">
                  <c:v>1</c:v>
                </c:pt>
                <c:pt idx="74560">
                  <c:v>1</c:v>
                </c:pt>
                <c:pt idx="74561">
                  <c:v>1</c:v>
                </c:pt>
                <c:pt idx="74562">
                  <c:v>1</c:v>
                </c:pt>
                <c:pt idx="74563">
                  <c:v>1</c:v>
                </c:pt>
                <c:pt idx="74564">
                  <c:v>1</c:v>
                </c:pt>
                <c:pt idx="74565">
                  <c:v>1</c:v>
                </c:pt>
                <c:pt idx="74566">
                  <c:v>1</c:v>
                </c:pt>
                <c:pt idx="74567">
                  <c:v>1</c:v>
                </c:pt>
                <c:pt idx="74568">
                  <c:v>1</c:v>
                </c:pt>
                <c:pt idx="74569">
                  <c:v>1</c:v>
                </c:pt>
                <c:pt idx="74570">
                  <c:v>1</c:v>
                </c:pt>
                <c:pt idx="74571">
                  <c:v>1</c:v>
                </c:pt>
                <c:pt idx="74572">
                  <c:v>1</c:v>
                </c:pt>
                <c:pt idx="74573">
                  <c:v>1</c:v>
                </c:pt>
                <c:pt idx="74574">
                  <c:v>1</c:v>
                </c:pt>
                <c:pt idx="74575">
                  <c:v>1</c:v>
                </c:pt>
                <c:pt idx="74576">
                  <c:v>1</c:v>
                </c:pt>
                <c:pt idx="74577">
                  <c:v>1</c:v>
                </c:pt>
                <c:pt idx="74578">
                  <c:v>1</c:v>
                </c:pt>
                <c:pt idx="74579">
                  <c:v>1</c:v>
                </c:pt>
                <c:pt idx="74580">
                  <c:v>0.85714285700000004</c:v>
                </c:pt>
                <c:pt idx="74581">
                  <c:v>1</c:v>
                </c:pt>
                <c:pt idx="74582">
                  <c:v>1</c:v>
                </c:pt>
                <c:pt idx="74583">
                  <c:v>1</c:v>
                </c:pt>
                <c:pt idx="74584">
                  <c:v>1</c:v>
                </c:pt>
                <c:pt idx="74585">
                  <c:v>1</c:v>
                </c:pt>
                <c:pt idx="74586">
                  <c:v>1</c:v>
                </c:pt>
                <c:pt idx="74587">
                  <c:v>1</c:v>
                </c:pt>
                <c:pt idx="74588">
                  <c:v>1</c:v>
                </c:pt>
                <c:pt idx="74589">
                  <c:v>1</c:v>
                </c:pt>
                <c:pt idx="74590">
                  <c:v>1</c:v>
                </c:pt>
                <c:pt idx="74591">
                  <c:v>1</c:v>
                </c:pt>
                <c:pt idx="74592">
                  <c:v>1</c:v>
                </c:pt>
                <c:pt idx="74593">
                  <c:v>1</c:v>
                </c:pt>
                <c:pt idx="74594">
                  <c:v>1</c:v>
                </c:pt>
                <c:pt idx="74595">
                  <c:v>1</c:v>
                </c:pt>
                <c:pt idx="74596">
                  <c:v>1</c:v>
                </c:pt>
                <c:pt idx="74597">
                  <c:v>1</c:v>
                </c:pt>
                <c:pt idx="74598">
                  <c:v>1</c:v>
                </c:pt>
                <c:pt idx="74599">
                  <c:v>1</c:v>
                </c:pt>
                <c:pt idx="74600">
                  <c:v>1</c:v>
                </c:pt>
                <c:pt idx="74601">
                  <c:v>0.85714285700000004</c:v>
                </c:pt>
                <c:pt idx="74602">
                  <c:v>1</c:v>
                </c:pt>
                <c:pt idx="74603">
                  <c:v>1</c:v>
                </c:pt>
                <c:pt idx="74604">
                  <c:v>1</c:v>
                </c:pt>
                <c:pt idx="74605">
                  <c:v>1</c:v>
                </c:pt>
                <c:pt idx="74606">
                  <c:v>1</c:v>
                </c:pt>
                <c:pt idx="74607">
                  <c:v>1</c:v>
                </c:pt>
                <c:pt idx="74608">
                  <c:v>1</c:v>
                </c:pt>
                <c:pt idx="74609">
                  <c:v>0.85714285700000004</c:v>
                </c:pt>
                <c:pt idx="74610">
                  <c:v>0.85714285700000004</c:v>
                </c:pt>
                <c:pt idx="74611">
                  <c:v>1</c:v>
                </c:pt>
                <c:pt idx="74612">
                  <c:v>1</c:v>
                </c:pt>
                <c:pt idx="74613">
                  <c:v>0.85714285700000004</c:v>
                </c:pt>
                <c:pt idx="74614">
                  <c:v>1</c:v>
                </c:pt>
                <c:pt idx="74615">
                  <c:v>1</c:v>
                </c:pt>
                <c:pt idx="74616">
                  <c:v>1</c:v>
                </c:pt>
                <c:pt idx="74617">
                  <c:v>1</c:v>
                </c:pt>
                <c:pt idx="74618">
                  <c:v>1</c:v>
                </c:pt>
                <c:pt idx="74619">
                  <c:v>1</c:v>
                </c:pt>
                <c:pt idx="74620">
                  <c:v>1</c:v>
                </c:pt>
                <c:pt idx="74621">
                  <c:v>1</c:v>
                </c:pt>
                <c:pt idx="74622">
                  <c:v>1</c:v>
                </c:pt>
                <c:pt idx="74623">
                  <c:v>1</c:v>
                </c:pt>
                <c:pt idx="74624">
                  <c:v>1</c:v>
                </c:pt>
                <c:pt idx="74625">
                  <c:v>1</c:v>
                </c:pt>
                <c:pt idx="74626">
                  <c:v>1</c:v>
                </c:pt>
                <c:pt idx="74627">
                  <c:v>1</c:v>
                </c:pt>
                <c:pt idx="74628">
                  <c:v>1</c:v>
                </c:pt>
                <c:pt idx="74629">
                  <c:v>1</c:v>
                </c:pt>
                <c:pt idx="74630">
                  <c:v>1</c:v>
                </c:pt>
                <c:pt idx="74631">
                  <c:v>1</c:v>
                </c:pt>
                <c:pt idx="74632">
                  <c:v>1</c:v>
                </c:pt>
                <c:pt idx="74633">
                  <c:v>1</c:v>
                </c:pt>
                <c:pt idx="74634">
                  <c:v>1</c:v>
                </c:pt>
                <c:pt idx="74635">
                  <c:v>1</c:v>
                </c:pt>
                <c:pt idx="74636">
                  <c:v>1</c:v>
                </c:pt>
                <c:pt idx="74637">
                  <c:v>1</c:v>
                </c:pt>
                <c:pt idx="74638">
                  <c:v>1</c:v>
                </c:pt>
                <c:pt idx="74639">
                  <c:v>1</c:v>
                </c:pt>
                <c:pt idx="74640">
                  <c:v>1</c:v>
                </c:pt>
                <c:pt idx="74641">
                  <c:v>1</c:v>
                </c:pt>
                <c:pt idx="74642">
                  <c:v>1</c:v>
                </c:pt>
                <c:pt idx="74643">
                  <c:v>1</c:v>
                </c:pt>
                <c:pt idx="74644">
                  <c:v>1</c:v>
                </c:pt>
                <c:pt idx="74645">
                  <c:v>1</c:v>
                </c:pt>
                <c:pt idx="74646">
                  <c:v>1</c:v>
                </c:pt>
                <c:pt idx="74647">
                  <c:v>1</c:v>
                </c:pt>
                <c:pt idx="74648">
                  <c:v>0.85714285700000004</c:v>
                </c:pt>
                <c:pt idx="74649">
                  <c:v>1</c:v>
                </c:pt>
                <c:pt idx="74650">
                  <c:v>1</c:v>
                </c:pt>
                <c:pt idx="74651">
                  <c:v>1</c:v>
                </c:pt>
                <c:pt idx="74652">
                  <c:v>1</c:v>
                </c:pt>
                <c:pt idx="74653">
                  <c:v>1</c:v>
                </c:pt>
                <c:pt idx="74654">
                  <c:v>1</c:v>
                </c:pt>
                <c:pt idx="74655">
                  <c:v>1</c:v>
                </c:pt>
                <c:pt idx="74656">
                  <c:v>1</c:v>
                </c:pt>
                <c:pt idx="74657">
                  <c:v>1</c:v>
                </c:pt>
                <c:pt idx="74658">
                  <c:v>1</c:v>
                </c:pt>
                <c:pt idx="74659">
                  <c:v>1</c:v>
                </c:pt>
                <c:pt idx="74660">
                  <c:v>1</c:v>
                </c:pt>
                <c:pt idx="74661">
                  <c:v>1</c:v>
                </c:pt>
                <c:pt idx="74662">
                  <c:v>1</c:v>
                </c:pt>
                <c:pt idx="74663">
                  <c:v>1</c:v>
                </c:pt>
                <c:pt idx="74664">
                  <c:v>1</c:v>
                </c:pt>
                <c:pt idx="74665">
                  <c:v>1</c:v>
                </c:pt>
                <c:pt idx="74666">
                  <c:v>1</c:v>
                </c:pt>
                <c:pt idx="74667">
                  <c:v>1</c:v>
                </c:pt>
                <c:pt idx="74668">
                  <c:v>1</c:v>
                </c:pt>
                <c:pt idx="74669">
                  <c:v>1</c:v>
                </c:pt>
                <c:pt idx="74670">
                  <c:v>0.85714285700000004</c:v>
                </c:pt>
                <c:pt idx="74671">
                  <c:v>1</c:v>
                </c:pt>
                <c:pt idx="74672">
                  <c:v>1</c:v>
                </c:pt>
                <c:pt idx="74673">
                  <c:v>1</c:v>
                </c:pt>
                <c:pt idx="74674">
                  <c:v>1</c:v>
                </c:pt>
                <c:pt idx="74675">
                  <c:v>1</c:v>
                </c:pt>
                <c:pt idx="74676">
                  <c:v>1</c:v>
                </c:pt>
                <c:pt idx="74677">
                  <c:v>1</c:v>
                </c:pt>
                <c:pt idx="74678">
                  <c:v>1</c:v>
                </c:pt>
                <c:pt idx="74679">
                  <c:v>1</c:v>
                </c:pt>
                <c:pt idx="74680">
                  <c:v>1</c:v>
                </c:pt>
                <c:pt idx="74681">
                  <c:v>1</c:v>
                </c:pt>
                <c:pt idx="74682">
                  <c:v>1</c:v>
                </c:pt>
                <c:pt idx="74683">
                  <c:v>1</c:v>
                </c:pt>
                <c:pt idx="74684">
                  <c:v>1</c:v>
                </c:pt>
                <c:pt idx="74685">
                  <c:v>1</c:v>
                </c:pt>
                <c:pt idx="74686">
                  <c:v>1</c:v>
                </c:pt>
                <c:pt idx="74687">
                  <c:v>1</c:v>
                </c:pt>
                <c:pt idx="74688">
                  <c:v>1</c:v>
                </c:pt>
                <c:pt idx="74689">
                  <c:v>1</c:v>
                </c:pt>
                <c:pt idx="74690">
                  <c:v>1</c:v>
                </c:pt>
                <c:pt idx="74691">
                  <c:v>1</c:v>
                </c:pt>
                <c:pt idx="74692">
                  <c:v>1</c:v>
                </c:pt>
                <c:pt idx="74693">
                  <c:v>1</c:v>
                </c:pt>
                <c:pt idx="74694">
                  <c:v>1</c:v>
                </c:pt>
                <c:pt idx="74695">
                  <c:v>1</c:v>
                </c:pt>
                <c:pt idx="74696">
                  <c:v>1</c:v>
                </c:pt>
                <c:pt idx="74697">
                  <c:v>1</c:v>
                </c:pt>
                <c:pt idx="74698">
                  <c:v>1</c:v>
                </c:pt>
                <c:pt idx="74699">
                  <c:v>1</c:v>
                </c:pt>
                <c:pt idx="74700">
                  <c:v>1</c:v>
                </c:pt>
                <c:pt idx="74701">
                  <c:v>1</c:v>
                </c:pt>
                <c:pt idx="74702">
                  <c:v>1</c:v>
                </c:pt>
                <c:pt idx="74703">
                  <c:v>1</c:v>
                </c:pt>
                <c:pt idx="74704">
                  <c:v>1</c:v>
                </c:pt>
                <c:pt idx="74705">
                  <c:v>1</c:v>
                </c:pt>
                <c:pt idx="74706">
                  <c:v>1</c:v>
                </c:pt>
                <c:pt idx="74707">
                  <c:v>1</c:v>
                </c:pt>
                <c:pt idx="74708">
                  <c:v>1</c:v>
                </c:pt>
                <c:pt idx="74709">
                  <c:v>1</c:v>
                </c:pt>
                <c:pt idx="74710">
                  <c:v>1</c:v>
                </c:pt>
                <c:pt idx="74711">
                  <c:v>1</c:v>
                </c:pt>
                <c:pt idx="74712">
                  <c:v>0.85714285700000004</c:v>
                </c:pt>
                <c:pt idx="74713">
                  <c:v>1</c:v>
                </c:pt>
                <c:pt idx="74714">
                  <c:v>1</c:v>
                </c:pt>
                <c:pt idx="74715">
                  <c:v>1</c:v>
                </c:pt>
                <c:pt idx="74716">
                  <c:v>1</c:v>
                </c:pt>
                <c:pt idx="74717">
                  <c:v>0.85714285700000004</c:v>
                </c:pt>
                <c:pt idx="74718">
                  <c:v>1</c:v>
                </c:pt>
                <c:pt idx="74719">
                  <c:v>1</c:v>
                </c:pt>
                <c:pt idx="74720">
                  <c:v>1</c:v>
                </c:pt>
                <c:pt idx="74721">
                  <c:v>1</c:v>
                </c:pt>
                <c:pt idx="74722">
                  <c:v>1</c:v>
                </c:pt>
                <c:pt idx="74723">
                  <c:v>1</c:v>
                </c:pt>
                <c:pt idx="74724">
                  <c:v>1</c:v>
                </c:pt>
                <c:pt idx="74725">
                  <c:v>1</c:v>
                </c:pt>
                <c:pt idx="74726">
                  <c:v>1</c:v>
                </c:pt>
                <c:pt idx="74727">
                  <c:v>1</c:v>
                </c:pt>
                <c:pt idx="74728">
                  <c:v>1</c:v>
                </c:pt>
                <c:pt idx="74729">
                  <c:v>1</c:v>
                </c:pt>
                <c:pt idx="74730">
                  <c:v>1</c:v>
                </c:pt>
                <c:pt idx="74731">
                  <c:v>1</c:v>
                </c:pt>
                <c:pt idx="74732">
                  <c:v>1</c:v>
                </c:pt>
                <c:pt idx="74733">
                  <c:v>1</c:v>
                </c:pt>
                <c:pt idx="74734">
                  <c:v>1</c:v>
                </c:pt>
                <c:pt idx="74735">
                  <c:v>1</c:v>
                </c:pt>
                <c:pt idx="74736">
                  <c:v>1</c:v>
                </c:pt>
                <c:pt idx="74737">
                  <c:v>1</c:v>
                </c:pt>
                <c:pt idx="74738">
                  <c:v>1</c:v>
                </c:pt>
                <c:pt idx="74739">
                  <c:v>1</c:v>
                </c:pt>
                <c:pt idx="74740">
                  <c:v>1</c:v>
                </c:pt>
                <c:pt idx="74741">
                  <c:v>1</c:v>
                </c:pt>
                <c:pt idx="74742">
                  <c:v>1</c:v>
                </c:pt>
                <c:pt idx="74743">
                  <c:v>1</c:v>
                </c:pt>
                <c:pt idx="74744">
                  <c:v>1</c:v>
                </c:pt>
                <c:pt idx="74745">
                  <c:v>1</c:v>
                </c:pt>
                <c:pt idx="74746">
                  <c:v>1</c:v>
                </c:pt>
                <c:pt idx="74747">
                  <c:v>1</c:v>
                </c:pt>
                <c:pt idx="74748">
                  <c:v>1</c:v>
                </c:pt>
                <c:pt idx="74749">
                  <c:v>1</c:v>
                </c:pt>
                <c:pt idx="74750">
                  <c:v>1</c:v>
                </c:pt>
                <c:pt idx="74751">
                  <c:v>1</c:v>
                </c:pt>
                <c:pt idx="74752">
                  <c:v>1</c:v>
                </c:pt>
                <c:pt idx="74753">
                  <c:v>1</c:v>
                </c:pt>
                <c:pt idx="74754">
                  <c:v>1</c:v>
                </c:pt>
                <c:pt idx="74755">
                  <c:v>1</c:v>
                </c:pt>
                <c:pt idx="74756">
                  <c:v>1</c:v>
                </c:pt>
                <c:pt idx="74757">
                  <c:v>1</c:v>
                </c:pt>
                <c:pt idx="74758">
                  <c:v>1</c:v>
                </c:pt>
                <c:pt idx="74759">
                  <c:v>1</c:v>
                </c:pt>
                <c:pt idx="74760">
                  <c:v>1</c:v>
                </c:pt>
                <c:pt idx="74761">
                  <c:v>1</c:v>
                </c:pt>
                <c:pt idx="74762">
                  <c:v>1</c:v>
                </c:pt>
                <c:pt idx="74763">
                  <c:v>1</c:v>
                </c:pt>
                <c:pt idx="74764">
                  <c:v>1</c:v>
                </c:pt>
                <c:pt idx="74765">
                  <c:v>1</c:v>
                </c:pt>
                <c:pt idx="74766">
                  <c:v>1</c:v>
                </c:pt>
                <c:pt idx="74767">
                  <c:v>1</c:v>
                </c:pt>
                <c:pt idx="74768">
                  <c:v>1</c:v>
                </c:pt>
                <c:pt idx="74769">
                  <c:v>1</c:v>
                </c:pt>
                <c:pt idx="74770">
                  <c:v>1</c:v>
                </c:pt>
                <c:pt idx="74771">
                  <c:v>1</c:v>
                </c:pt>
                <c:pt idx="74772">
                  <c:v>1</c:v>
                </c:pt>
                <c:pt idx="74773">
                  <c:v>1</c:v>
                </c:pt>
                <c:pt idx="74774">
                  <c:v>0.85714285700000004</c:v>
                </c:pt>
                <c:pt idx="74775">
                  <c:v>1</c:v>
                </c:pt>
                <c:pt idx="74776">
                  <c:v>1</c:v>
                </c:pt>
                <c:pt idx="74777">
                  <c:v>1</c:v>
                </c:pt>
                <c:pt idx="74778">
                  <c:v>1</c:v>
                </c:pt>
                <c:pt idx="74779">
                  <c:v>1</c:v>
                </c:pt>
                <c:pt idx="74780">
                  <c:v>1</c:v>
                </c:pt>
                <c:pt idx="74781">
                  <c:v>1</c:v>
                </c:pt>
                <c:pt idx="74782">
                  <c:v>1</c:v>
                </c:pt>
                <c:pt idx="74783">
                  <c:v>1</c:v>
                </c:pt>
                <c:pt idx="74784">
                  <c:v>1</c:v>
                </c:pt>
                <c:pt idx="74785">
                  <c:v>1</c:v>
                </c:pt>
                <c:pt idx="74786">
                  <c:v>1</c:v>
                </c:pt>
                <c:pt idx="74787">
                  <c:v>1</c:v>
                </c:pt>
                <c:pt idx="74788">
                  <c:v>1</c:v>
                </c:pt>
                <c:pt idx="74789">
                  <c:v>1</c:v>
                </c:pt>
                <c:pt idx="74790">
                  <c:v>1</c:v>
                </c:pt>
                <c:pt idx="74791">
                  <c:v>1</c:v>
                </c:pt>
                <c:pt idx="74792">
                  <c:v>1</c:v>
                </c:pt>
                <c:pt idx="74793">
                  <c:v>1</c:v>
                </c:pt>
                <c:pt idx="74794">
                  <c:v>1</c:v>
                </c:pt>
                <c:pt idx="74795">
                  <c:v>1</c:v>
                </c:pt>
                <c:pt idx="74796">
                  <c:v>0.85714285700000004</c:v>
                </c:pt>
                <c:pt idx="74797">
                  <c:v>0.85714285700000004</c:v>
                </c:pt>
                <c:pt idx="74798">
                  <c:v>1</c:v>
                </c:pt>
                <c:pt idx="74799">
                  <c:v>1</c:v>
                </c:pt>
                <c:pt idx="74800">
                  <c:v>1</c:v>
                </c:pt>
                <c:pt idx="74801">
                  <c:v>1</c:v>
                </c:pt>
                <c:pt idx="74802">
                  <c:v>1</c:v>
                </c:pt>
                <c:pt idx="74803">
                  <c:v>0.71428571399999996</c:v>
                </c:pt>
                <c:pt idx="74804">
                  <c:v>1</c:v>
                </c:pt>
                <c:pt idx="74805">
                  <c:v>1</c:v>
                </c:pt>
                <c:pt idx="74806">
                  <c:v>1</c:v>
                </c:pt>
                <c:pt idx="74807">
                  <c:v>1</c:v>
                </c:pt>
                <c:pt idx="74808">
                  <c:v>1</c:v>
                </c:pt>
                <c:pt idx="74809">
                  <c:v>1</c:v>
                </c:pt>
                <c:pt idx="74810">
                  <c:v>1</c:v>
                </c:pt>
                <c:pt idx="74811">
                  <c:v>1</c:v>
                </c:pt>
                <c:pt idx="74812">
                  <c:v>1</c:v>
                </c:pt>
                <c:pt idx="74813">
                  <c:v>1</c:v>
                </c:pt>
                <c:pt idx="74814">
                  <c:v>1</c:v>
                </c:pt>
                <c:pt idx="74815">
                  <c:v>1</c:v>
                </c:pt>
                <c:pt idx="74816">
                  <c:v>1</c:v>
                </c:pt>
                <c:pt idx="74817">
                  <c:v>1</c:v>
                </c:pt>
                <c:pt idx="74818">
                  <c:v>1</c:v>
                </c:pt>
                <c:pt idx="74819">
                  <c:v>0.85714285700000004</c:v>
                </c:pt>
                <c:pt idx="74820">
                  <c:v>1</c:v>
                </c:pt>
                <c:pt idx="74821">
                  <c:v>1</c:v>
                </c:pt>
                <c:pt idx="74822">
                  <c:v>1</c:v>
                </c:pt>
                <c:pt idx="74823">
                  <c:v>1</c:v>
                </c:pt>
                <c:pt idx="74824">
                  <c:v>1</c:v>
                </c:pt>
                <c:pt idx="74825">
                  <c:v>1</c:v>
                </c:pt>
                <c:pt idx="74826">
                  <c:v>1</c:v>
                </c:pt>
                <c:pt idx="74827">
                  <c:v>1</c:v>
                </c:pt>
                <c:pt idx="74828">
                  <c:v>1</c:v>
                </c:pt>
                <c:pt idx="74829">
                  <c:v>1</c:v>
                </c:pt>
                <c:pt idx="74830">
                  <c:v>1</c:v>
                </c:pt>
                <c:pt idx="74831">
                  <c:v>1</c:v>
                </c:pt>
                <c:pt idx="74832">
                  <c:v>1</c:v>
                </c:pt>
                <c:pt idx="74833">
                  <c:v>1</c:v>
                </c:pt>
                <c:pt idx="74834">
                  <c:v>1</c:v>
                </c:pt>
                <c:pt idx="74835">
                  <c:v>1</c:v>
                </c:pt>
                <c:pt idx="74836">
                  <c:v>1</c:v>
                </c:pt>
                <c:pt idx="74837">
                  <c:v>1</c:v>
                </c:pt>
                <c:pt idx="74838">
                  <c:v>1</c:v>
                </c:pt>
                <c:pt idx="74839">
                  <c:v>1</c:v>
                </c:pt>
                <c:pt idx="74840">
                  <c:v>1</c:v>
                </c:pt>
                <c:pt idx="74841">
                  <c:v>1</c:v>
                </c:pt>
                <c:pt idx="74842">
                  <c:v>1</c:v>
                </c:pt>
                <c:pt idx="74843">
                  <c:v>1</c:v>
                </c:pt>
                <c:pt idx="74844">
                  <c:v>1</c:v>
                </c:pt>
                <c:pt idx="74845">
                  <c:v>1</c:v>
                </c:pt>
                <c:pt idx="74846">
                  <c:v>1</c:v>
                </c:pt>
                <c:pt idx="74847">
                  <c:v>1</c:v>
                </c:pt>
                <c:pt idx="74848">
                  <c:v>1</c:v>
                </c:pt>
                <c:pt idx="74849">
                  <c:v>1</c:v>
                </c:pt>
                <c:pt idx="74850">
                  <c:v>1</c:v>
                </c:pt>
                <c:pt idx="74851">
                  <c:v>0.85714285700000004</c:v>
                </c:pt>
                <c:pt idx="74852">
                  <c:v>1</c:v>
                </c:pt>
                <c:pt idx="74853">
                  <c:v>1</c:v>
                </c:pt>
                <c:pt idx="74854">
                  <c:v>1</c:v>
                </c:pt>
                <c:pt idx="74855">
                  <c:v>1</c:v>
                </c:pt>
                <c:pt idx="74856">
                  <c:v>1</c:v>
                </c:pt>
                <c:pt idx="74857">
                  <c:v>1</c:v>
                </c:pt>
                <c:pt idx="74858">
                  <c:v>1</c:v>
                </c:pt>
                <c:pt idx="74859">
                  <c:v>1</c:v>
                </c:pt>
                <c:pt idx="74860">
                  <c:v>1</c:v>
                </c:pt>
                <c:pt idx="74861">
                  <c:v>1</c:v>
                </c:pt>
                <c:pt idx="74862">
                  <c:v>1</c:v>
                </c:pt>
                <c:pt idx="74863">
                  <c:v>1</c:v>
                </c:pt>
                <c:pt idx="74864">
                  <c:v>1</c:v>
                </c:pt>
                <c:pt idx="74865">
                  <c:v>1</c:v>
                </c:pt>
                <c:pt idx="74866">
                  <c:v>1</c:v>
                </c:pt>
                <c:pt idx="74867">
                  <c:v>1</c:v>
                </c:pt>
                <c:pt idx="74868">
                  <c:v>1</c:v>
                </c:pt>
                <c:pt idx="74869">
                  <c:v>1</c:v>
                </c:pt>
                <c:pt idx="74870">
                  <c:v>1</c:v>
                </c:pt>
                <c:pt idx="74871">
                  <c:v>1</c:v>
                </c:pt>
                <c:pt idx="74872">
                  <c:v>1</c:v>
                </c:pt>
                <c:pt idx="74873">
                  <c:v>1</c:v>
                </c:pt>
                <c:pt idx="74874">
                  <c:v>1</c:v>
                </c:pt>
                <c:pt idx="74875">
                  <c:v>1</c:v>
                </c:pt>
                <c:pt idx="74876">
                  <c:v>1</c:v>
                </c:pt>
                <c:pt idx="74877">
                  <c:v>1</c:v>
                </c:pt>
                <c:pt idx="74878">
                  <c:v>1</c:v>
                </c:pt>
                <c:pt idx="74879">
                  <c:v>1</c:v>
                </c:pt>
                <c:pt idx="74880">
                  <c:v>0.875</c:v>
                </c:pt>
                <c:pt idx="74881">
                  <c:v>1</c:v>
                </c:pt>
                <c:pt idx="74882">
                  <c:v>0.5</c:v>
                </c:pt>
                <c:pt idx="74883">
                  <c:v>1</c:v>
                </c:pt>
                <c:pt idx="74884">
                  <c:v>1</c:v>
                </c:pt>
                <c:pt idx="74885">
                  <c:v>1</c:v>
                </c:pt>
                <c:pt idx="74886">
                  <c:v>1</c:v>
                </c:pt>
                <c:pt idx="74887">
                  <c:v>1</c:v>
                </c:pt>
                <c:pt idx="74888">
                  <c:v>1</c:v>
                </c:pt>
                <c:pt idx="74889">
                  <c:v>1</c:v>
                </c:pt>
                <c:pt idx="74890">
                  <c:v>1</c:v>
                </c:pt>
                <c:pt idx="74891">
                  <c:v>1</c:v>
                </c:pt>
                <c:pt idx="74892">
                  <c:v>1</c:v>
                </c:pt>
                <c:pt idx="74893">
                  <c:v>1</c:v>
                </c:pt>
                <c:pt idx="74894">
                  <c:v>0.875</c:v>
                </c:pt>
                <c:pt idx="74895">
                  <c:v>1</c:v>
                </c:pt>
                <c:pt idx="74896">
                  <c:v>1</c:v>
                </c:pt>
                <c:pt idx="74897">
                  <c:v>0.875</c:v>
                </c:pt>
                <c:pt idx="74898">
                  <c:v>1</c:v>
                </c:pt>
                <c:pt idx="74899">
                  <c:v>1</c:v>
                </c:pt>
                <c:pt idx="74900">
                  <c:v>1</c:v>
                </c:pt>
                <c:pt idx="74901">
                  <c:v>1</c:v>
                </c:pt>
                <c:pt idx="74902">
                  <c:v>1</c:v>
                </c:pt>
                <c:pt idx="74903">
                  <c:v>1</c:v>
                </c:pt>
                <c:pt idx="74904">
                  <c:v>1</c:v>
                </c:pt>
                <c:pt idx="74905">
                  <c:v>0.875</c:v>
                </c:pt>
                <c:pt idx="74906">
                  <c:v>1</c:v>
                </c:pt>
                <c:pt idx="74907">
                  <c:v>1</c:v>
                </c:pt>
                <c:pt idx="74908">
                  <c:v>1</c:v>
                </c:pt>
                <c:pt idx="74909">
                  <c:v>1</c:v>
                </c:pt>
                <c:pt idx="74910">
                  <c:v>0.875</c:v>
                </c:pt>
                <c:pt idx="74911">
                  <c:v>0.875</c:v>
                </c:pt>
                <c:pt idx="74912">
                  <c:v>1</c:v>
                </c:pt>
                <c:pt idx="74913">
                  <c:v>1</c:v>
                </c:pt>
                <c:pt idx="74914">
                  <c:v>1</c:v>
                </c:pt>
                <c:pt idx="74915">
                  <c:v>1</c:v>
                </c:pt>
                <c:pt idx="74916">
                  <c:v>0.875</c:v>
                </c:pt>
                <c:pt idx="74917">
                  <c:v>1</c:v>
                </c:pt>
                <c:pt idx="74918">
                  <c:v>1</c:v>
                </c:pt>
                <c:pt idx="74919">
                  <c:v>1</c:v>
                </c:pt>
                <c:pt idx="74920">
                  <c:v>1</c:v>
                </c:pt>
                <c:pt idx="74921">
                  <c:v>1</c:v>
                </c:pt>
                <c:pt idx="74922">
                  <c:v>1</c:v>
                </c:pt>
                <c:pt idx="74923">
                  <c:v>1</c:v>
                </c:pt>
                <c:pt idx="74924">
                  <c:v>1</c:v>
                </c:pt>
                <c:pt idx="74925">
                  <c:v>1</c:v>
                </c:pt>
                <c:pt idx="74926">
                  <c:v>1</c:v>
                </c:pt>
                <c:pt idx="74927">
                  <c:v>1</c:v>
                </c:pt>
                <c:pt idx="74928">
                  <c:v>1</c:v>
                </c:pt>
                <c:pt idx="74929">
                  <c:v>0.875</c:v>
                </c:pt>
                <c:pt idx="74930">
                  <c:v>1</c:v>
                </c:pt>
                <c:pt idx="74931">
                  <c:v>1</c:v>
                </c:pt>
                <c:pt idx="74932">
                  <c:v>1</c:v>
                </c:pt>
                <c:pt idx="74933">
                  <c:v>1</c:v>
                </c:pt>
                <c:pt idx="74934">
                  <c:v>1</c:v>
                </c:pt>
                <c:pt idx="74935">
                  <c:v>1</c:v>
                </c:pt>
                <c:pt idx="74936">
                  <c:v>1</c:v>
                </c:pt>
                <c:pt idx="74937">
                  <c:v>1</c:v>
                </c:pt>
                <c:pt idx="74938">
                  <c:v>1</c:v>
                </c:pt>
                <c:pt idx="74939">
                  <c:v>0.875</c:v>
                </c:pt>
                <c:pt idx="74940">
                  <c:v>0.875</c:v>
                </c:pt>
                <c:pt idx="74941">
                  <c:v>1</c:v>
                </c:pt>
                <c:pt idx="74942">
                  <c:v>1</c:v>
                </c:pt>
                <c:pt idx="74943">
                  <c:v>1</c:v>
                </c:pt>
                <c:pt idx="74944">
                  <c:v>1</c:v>
                </c:pt>
                <c:pt idx="74945">
                  <c:v>1</c:v>
                </c:pt>
                <c:pt idx="74946">
                  <c:v>1</c:v>
                </c:pt>
                <c:pt idx="74947">
                  <c:v>1</c:v>
                </c:pt>
                <c:pt idx="74948">
                  <c:v>0.875</c:v>
                </c:pt>
                <c:pt idx="74949">
                  <c:v>1</c:v>
                </c:pt>
                <c:pt idx="74950">
                  <c:v>1</c:v>
                </c:pt>
                <c:pt idx="74951">
                  <c:v>1</c:v>
                </c:pt>
                <c:pt idx="74952">
                  <c:v>1</c:v>
                </c:pt>
                <c:pt idx="74953">
                  <c:v>1</c:v>
                </c:pt>
                <c:pt idx="74954">
                  <c:v>1</c:v>
                </c:pt>
                <c:pt idx="74955">
                  <c:v>1</c:v>
                </c:pt>
                <c:pt idx="74956">
                  <c:v>1</c:v>
                </c:pt>
                <c:pt idx="74957">
                  <c:v>1</c:v>
                </c:pt>
                <c:pt idx="74958">
                  <c:v>1</c:v>
                </c:pt>
                <c:pt idx="74959">
                  <c:v>1</c:v>
                </c:pt>
                <c:pt idx="74960">
                  <c:v>1</c:v>
                </c:pt>
                <c:pt idx="74961">
                  <c:v>1</c:v>
                </c:pt>
                <c:pt idx="74962">
                  <c:v>1</c:v>
                </c:pt>
                <c:pt idx="74963">
                  <c:v>1</c:v>
                </c:pt>
                <c:pt idx="74964">
                  <c:v>0.875</c:v>
                </c:pt>
                <c:pt idx="74965">
                  <c:v>1</c:v>
                </c:pt>
                <c:pt idx="74966">
                  <c:v>1</c:v>
                </c:pt>
                <c:pt idx="74967">
                  <c:v>1</c:v>
                </c:pt>
                <c:pt idx="74968">
                  <c:v>1</c:v>
                </c:pt>
                <c:pt idx="74969">
                  <c:v>1</c:v>
                </c:pt>
                <c:pt idx="74970">
                  <c:v>1</c:v>
                </c:pt>
                <c:pt idx="74971">
                  <c:v>1</c:v>
                </c:pt>
                <c:pt idx="74972">
                  <c:v>1</c:v>
                </c:pt>
                <c:pt idx="74973">
                  <c:v>1</c:v>
                </c:pt>
                <c:pt idx="74974">
                  <c:v>1</c:v>
                </c:pt>
                <c:pt idx="74975">
                  <c:v>1</c:v>
                </c:pt>
                <c:pt idx="74976">
                  <c:v>1</c:v>
                </c:pt>
                <c:pt idx="74977">
                  <c:v>1</c:v>
                </c:pt>
                <c:pt idx="74978">
                  <c:v>1</c:v>
                </c:pt>
                <c:pt idx="74979">
                  <c:v>1</c:v>
                </c:pt>
                <c:pt idx="74980">
                  <c:v>1</c:v>
                </c:pt>
                <c:pt idx="74981">
                  <c:v>1</c:v>
                </c:pt>
                <c:pt idx="74982">
                  <c:v>1</c:v>
                </c:pt>
                <c:pt idx="74983">
                  <c:v>1</c:v>
                </c:pt>
                <c:pt idx="74984">
                  <c:v>1</c:v>
                </c:pt>
                <c:pt idx="74985">
                  <c:v>1</c:v>
                </c:pt>
                <c:pt idx="74986">
                  <c:v>1</c:v>
                </c:pt>
                <c:pt idx="74987">
                  <c:v>1</c:v>
                </c:pt>
                <c:pt idx="74988">
                  <c:v>1</c:v>
                </c:pt>
                <c:pt idx="74989">
                  <c:v>1</c:v>
                </c:pt>
                <c:pt idx="74990">
                  <c:v>1</c:v>
                </c:pt>
                <c:pt idx="74991">
                  <c:v>1</c:v>
                </c:pt>
                <c:pt idx="74992">
                  <c:v>1</c:v>
                </c:pt>
                <c:pt idx="74993">
                  <c:v>1</c:v>
                </c:pt>
                <c:pt idx="74994">
                  <c:v>1</c:v>
                </c:pt>
                <c:pt idx="74995">
                  <c:v>1</c:v>
                </c:pt>
                <c:pt idx="74996">
                  <c:v>1</c:v>
                </c:pt>
                <c:pt idx="74997">
                  <c:v>1</c:v>
                </c:pt>
                <c:pt idx="74998">
                  <c:v>1</c:v>
                </c:pt>
                <c:pt idx="74999">
                  <c:v>1</c:v>
                </c:pt>
                <c:pt idx="75000">
                  <c:v>1</c:v>
                </c:pt>
                <c:pt idx="75001">
                  <c:v>1</c:v>
                </c:pt>
                <c:pt idx="75002">
                  <c:v>1</c:v>
                </c:pt>
                <c:pt idx="75003">
                  <c:v>1</c:v>
                </c:pt>
                <c:pt idx="75004">
                  <c:v>1</c:v>
                </c:pt>
                <c:pt idx="75005">
                  <c:v>1</c:v>
                </c:pt>
                <c:pt idx="75006">
                  <c:v>0.875</c:v>
                </c:pt>
                <c:pt idx="75007">
                  <c:v>1</c:v>
                </c:pt>
                <c:pt idx="75008">
                  <c:v>0.875</c:v>
                </c:pt>
                <c:pt idx="75009">
                  <c:v>1</c:v>
                </c:pt>
                <c:pt idx="75010">
                  <c:v>1</c:v>
                </c:pt>
                <c:pt idx="75011">
                  <c:v>1</c:v>
                </c:pt>
                <c:pt idx="75012">
                  <c:v>1</c:v>
                </c:pt>
                <c:pt idx="75013">
                  <c:v>1</c:v>
                </c:pt>
                <c:pt idx="75014">
                  <c:v>1</c:v>
                </c:pt>
                <c:pt idx="75015">
                  <c:v>1</c:v>
                </c:pt>
                <c:pt idx="75016">
                  <c:v>1</c:v>
                </c:pt>
                <c:pt idx="75017">
                  <c:v>1</c:v>
                </c:pt>
                <c:pt idx="75018">
                  <c:v>1</c:v>
                </c:pt>
                <c:pt idx="75019">
                  <c:v>0.875</c:v>
                </c:pt>
                <c:pt idx="75020">
                  <c:v>1</c:v>
                </c:pt>
                <c:pt idx="75021">
                  <c:v>1</c:v>
                </c:pt>
                <c:pt idx="75022">
                  <c:v>0.875</c:v>
                </c:pt>
                <c:pt idx="75023">
                  <c:v>1</c:v>
                </c:pt>
                <c:pt idx="75024">
                  <c:v>1</c:v>
                </c:pt>
                <c:pt idx="75025">
                  <c:v>1</c:v>
                </c:pt>
                <c:pt idx="75026">
                  <c:v>1</c:v>
                </c:pt>
                <c:pt idx="75027">
                  <c:v>1</c:v>
                </c:pt>
                <c:pt idx="75028">
                  <c:v>1</c:v>
                </c:pt>
                <c:pt idx="75029">
                  <c:v>1</c:v>
                </c:pt>
                <c:pt idx="75030">
                  <c:v>1</c:v>
                </c:pt>
                <c:pt idx="75031">
                  <c:v>1</c:v>
                </c:pt>
                <c:pt idx="75032">
                  <c:v>0.75</c:v>
                </c:pt>
                <c:pt idx="75033">
                  <c:v>1</c:v>
                </c:pt>
                <c:pt idx="75034">
                  <c:v>1</c:v>
                </c:pt>
                <c:pt idx="75035">
                  <c:v>1</c:v>
                </c:pt>
                <c:pt idx="75036">
                  <c:v>1</c:v>
                </c:pt>
                <c:pt idx="75037">
                  <c:v>1</c:v>
                </c:pt>
                <c:pt idx="75038">
                  <c:v>1</c:v>
                </c:pt>
                <c:pt idx="75039">
                  <c:v>1</c:v>
                </c:pt>
                <c:pt idx="75040">
                  <c:v>1</c:v>
                </c:pt>
                <c:pt idx="75041">
                  <c:v>1</c:v>
                </c:pt>
                <c:pt idx="75042">
                  <c:v>1</c:v>
                </c:pt>
                <c:pt idx="75043">
                  <c:v>1</c:v>
                </c:pt>
                <c:pt idx="75044">
                  <c:v>1</c:v>
                </c:pt>
                <c:pt idx="75045">
                  <c:v>1</c:v>
                </c:pt>
                <c:pt idx="75046">
                  <c:v>1</c:v>
                </c:pt>
                <c:pt idx="75047">
                  <c:v>1</c:v>
                </c:pt>
                <c:pt idx="75048">
                  <c:v>0.875</c:v>
                </c:pt>
                <c:pt idx="75049">
                  <c:v>1</c:v>
                </c:pt>
                <c:pt idx="75050">
                  <c:v>1</c:v>
                </c:pt>
                <c:pt idx="75051">
                  <c:v>0.875</c:v>
                </c:pt>
                <c:pt idx="75052">
                  <c:v>1</c:v>
                </c:pt>
                <c:pt idx="75053">
                  <c:v>1</c:v>
                </c:pt>
                <c:pt idx="75054">
                  <c:v>1</c:v>
                </c:pt>
                <c:pt idx="75055">
                  <c:v>0.875</c:v>
                </c:pt>
                <c:pt idx="75056">
                  <c:v>1</c:v>
                </c:pt>
                <c:pt idx="75057">
                  <c:v>1</c:v>
                </c:pt>
                <c:pt idx="75058">
                  <c:v>1</c:v>
                </c:pt>
                <c:pt idx="75059">
                  <c:v>1</c:v>
                </c:pt>
                <c:pt idx="75060">
                  <c:v>0.875</c:v>
                </c:pt>
                <c:pt idx="75061">
                  <c:v>1</c:v>
                </c:pt>
                <c:pt idx="75062">
                  <c:v>1</c:v>
                </c:pt>
                <c:pt idx="75063">
                  <c:v>1</c:v>
                </c:pt>
                <c:pt idx="75064">
                  <c:v>1</c:v>
                </c:pt>
                <c:pt idx="75065">
                  <c:v>1</c:v>
                </c:pt>
                <c:pt idx="75066">
                  <c:v>1</c:v>
                </c:pt>
                <c:pt idx="75067">
                  <c:v>1</c:v>
                </c:pt>
                <c:pt idx="75068">
                  <c:v>1</c:v>
                </c:pt>
                <c:pt idx="75069">
                  <c:v>1</c:v>
                </c:pt>
                <c:pt idx="75070">
                  <c:v>1</c:v>
                </c:pt>
                <c:pt idx="75071">
                  <c:v>1</c:v>
                </c:pt>
                <c:pt idx="75072">
                  <c:v>1</c:v>
                </c:pt>
                <c:pt idx="75073">
                  <c:v>1</c:v>
                </c:pt>
                <c:pt idx="75074">
                  <c:v>1</c:v>
                </c:pt>
                <c:pt idx="75075">
                  <c:v>1</c:v>
                </c:pt>
                <c:pt idx="75076">
                  <c:v>1</c:v>
                </c:pt>
                <c:pt idx="75077">
                  <c:v>1</c:v>
                </c:pt>
                <c:pt idx="75078">
                  <c:v>1</c:v>
                </c:pt>
                <c:pt idx="75079">
                  <c:v>1</c:v>
                </c:pt>
                <c:pt idx="75080">
                  <c:v>1</c:v>
                </c:pt>
                <c:pt idx="75081">
                  <c:v>1</c:v>
                </c:pt>
                <c:pt idx="75082">
                  <c:v>1</c:v>
                </c:pt>
                <c:pt idx="75083">
                  <c:v>1</c:v>
                </c:pt>
                <c:pt idx="75084">
                  <c:v>1</c:v>
                </c:pt>
                <c:pt idx="75085">
                  <c:v>1</c:v>
                </c:pt>
                <c:pt idx="75086">
                  <c:v>1</c:v>
                </c:pt>
                <c:pt idx="75087">
                  <c:v>1</c:v>
                </c:pt>
                <c:pt idx="75088">
                  <c:v>1</c:v>
                </c:pt>
                <c:pt idx="75089">
                  <c:v>1</c:v>
                </c:pt>
                <c:pt idx="75090">
                  <c:v>1</c:v>
                </c:pt>
                <c:pt idx="75091">
                  <c:v>1</c:v>
                </c:pt>
                <c:pt idx="75092">
                  <c:v>1</c:v>
                </c:pt>
                <c:pt idx="75093">
                  <c:v>1</c:v>
                </c:pt>
                <c:pt idx="75094">
                  <c:v>1</c:v>
                </c:pt>
                <c:pt idx="75095">
                  <c:v>1</c:v>
                </c:pt>
                <c:pt idx="75096">
                  <c:v>1</c:v>
                </c:pt>
                <c:pt idx="75097">
                  <c:v>1</c:v>
                </c:pt>
                <c:pt idx="75098">
                  <c:v>1</c:v>
                </c:pt>
                <c:pt idx="75099">
                  <c:v>1</c:v>
                </c:pt>
                <c:pt idx="75100">
                  <c:v>1</c:v>
                </c:pt>
                <c:pt idx="75101">
                  <c:v>1</c:v>
                </c:pt>
                <c:pt idx="75102">
                  <c:v>1</c:v>
                </c:pt>
                <c:pt idx="75103">
                  <c:v>1</c:v>
                </c:pt>
                <c:pt idx="75104">
                  <c:v>1</c:v>
                </c:pt>
                <c:pt idx="75105">
                  <c:v>1</c:v>
                </c:pt>
                <c:pt idx="75106">
                  <c:v>1</c:v>
                </c:pt>
                <c:pt idx="75107">
                  <c:v>0.875</c:v>
                </c:pt>
                <c:pt idx="75108">
                  <c:v>1</c:v>
                </c:pt>
                <c:pt idx="75109">
                  <c:v>1</c:v>
                </c:pt>
                <c:pt idx="75110">
                  <c:v>1</c:v>
                </c:pt>
                <c:pt idx="75111">
                  <c:v>1</c:v>
                </c:pt>
                <c:pt idx="75112">
                  <c:v>0.875</c:v>
                </c:pt>
                <c:pt idx="75113">
                  <c:v>1</c:v>
                </c:pt>
                <c:pt idx="75114">
                  <c:v>1</c:v>
                </c:pt>
                <c:pt idx="75115">
                  <c:v>1</c:v>
                </c:pt>
                <c:pt idx="75116">
                  <c:v>1</c:v>
                </c:pt>
                <c:pt idx="75117">
                  <c:v>1</c:v>
                </c:pt>
                <c:pt idx="75118">
                  <c:v>1</c:v>
                </c:pt>
                <c:pt idx="75119">
                  <c:v>0.875</c:v>
                </c:pt>
                <c:pt idx="75120">
                  <c:v>1</c:v>
                </c:pt>
                <c:pt idx="75121">
                  <c:v>1</c:v>
                </c:pt>
                <c:pt idx="75122">
                  <c:v>1</c:v>
                </c:pt>
                <c:pt idx="75123">
                  <c:v>1</c:v>
                </c:pt>
                <c:pt idx="75124">
                  <c:v>1</c:v>
                </c:pt>
                <c:pt idx="75125">
                  <c:v>1</c:v>
                </c:pt>
                <c:pt idx="75126">
                  <c:v>1</c:v>
                </c:pt>
                <c:pt idx="75127">
                  <c:v>1</c:v>
                </c:pt>
                <c:pt idx="75128">
                  <c:v>1</c:v>
                </c:pt>
                <c:pt idx="75129">
                  <c:v>1</c:v>
                </c:pt>
                <c:pt idx="75130">
                  <c:v>1</c:v>
                </c:pt>
                <c:pt idx="75131">
                  <c:v>1</c:v>
                </c:pt>
                <c:pt idx="75132">
                  <c:v>1</c:v>
                </c:pt>
                <c:pt idx="75133">
                  <c:v>1</c:v>
                </c:pt>
                <c:pt idx="75134">
                  <c:v>1</c:v>
                </c:pt>
                <c:pt idx="75135">
                  <c:v>1</c:v>
                </c:pt>
                <c:pt idx="75136">
                  <c:v>1</c:v>
                </c:pt>
                <c:pt idx="75137">
                  <c:v>1</c:v>
                </c:pt>
                <c:pt idx="75138">
                  <c:v>1</c:v>
                </c:pt>
                <c:pt idx="75139">
                  <c:v>1</c:v>
                </c:pt>
                <c:pt idx="75140">
                  <c:v>1</c:v>
                </c:pt>
                <c:pt idx="75141">
                  <c:v>1</c:v>
                </c:pt>
                <c:pt idx="75142">
                  <c:v>1</c:v>
                </c:pt>
                <c:pt idx="75143">
                  <c:v>1</c:v>
                </c:pt>
                <c:pt idx="75144">
                  <c:v>1</c:v>
                </c:pt>
                <c:pt idx="75145">
                  <c:v>1</c:v>
                </c:pt>
                <c:pt idx="75146">
                  <c:v>1</c:v>
                </c:pt>
                <c:pt idx="75147">
                  <c:v>1</c:v>
                </c:pt>
                <c:pt idx="75148">
                  <c:v>1</c:v>
                </c:pt>
                <c:pt idx="75149">
                  <c:v>1</c:v>
                </c:pt>
                <c:pt idx="75150">
                  <c:v>1</c:v>
                </c:pt>
                <c:pt idx="75151">
                  <c:v>1</c:v>
                </c:pt>
                <c:pt idx="75152">
                  <c:v>1</c:v>
                </c:pt>
                <c:pt idx="75153">
                  <c:v>1</c:v>
                </c:pt>
                <c:pt idx="75154">
                  <c:v>1</c:v>
                </c:pt>
                <c:pt idx="75155">
                  <c:v>1</c:v>
                </c:pt>
                <c:pt idx="75156">
                  <c:v>1</c:v>
                </c:pt>
                <c:pt idx="75157">
                  <c:v>1</c:v>
                </c:pt>
                <c:pt idx="75158">
                  <c:v>1</c:v>
                </c:pt>
                <c:pt idx="75159">
                  <c:v>1</c:v>
                </c:pt>
                <c:pt idx="75160">
                  <c:v>1</c:v>
                </c:pt>
                <c:pt idx="75161">
                  <c:v>1</c:v>
                </c:pt>
                <c:pt idx="75162">
                  <c:v>1</c:v>
                </c:pt>
                <c:pt idx="75163">
                  <c:v>1</c:v>
                </c:pt>
                <c:pt idx="75164">
                  <c:v>1</c:v>
                </c:pt>
                <c:pt idx="75165">
                  <c:v>1</c:v>
                </c:pt>
                <c:pt idx="75166">
                  <c:v>1</c:v>
                </c:pt>
                <c:pt idx="75167">
                  <c:v>1</c:v>
                </c:pt>
                <c:pt idx="75168">
                  <c:v>1</c:v>
                </c:pt>
                <c:pt idx="75169">
                  <c:v>1</c:v>
                </c:pt>
                <c:pt idx="75170">
                  <c:v>1</c:v>
                </c:pt>
                <c:pt idx="75171">
                  <c:v>1</c:v>
                </c:pt>
                <c:pt idx="75172">
                  <c:v>1</c:v>
                </c:pt>
                <c:pt idx="75173">
                  <c:v>1</c:v>
                </c:pt>
                <c:pt idx="75174">
                  <c:v>1</c:v>
                </c:pt>
                <c:pt idx="75175">
                  <c:v>1</c:v>
                </c:pt>
                <c:pt idx="75176">
                  <c:v>1</c:v>
                </c:pt>
                <c:pt idx="75177">
                  <c:v>1</c:v>
                </c:pt>
                <c:pt idx="75178">
                  <c:v>1</c:v>
                </c:pt>
                <c:pt idx="75179">
                  <c:v>1</c:v>
                </c:pt>
                <c:pt idx="75180">
                  <c:v>1</c:v>
                </c:pt>
                <c:pt idx="75181">
                  <c:v>1</c:v>
                </c:pt>
                <c:pt idx="75182">
                  <c:v>0.625</c:v>
                </c:pt>
                <c:pt idx="75183">
                  <c:v>1</c:v>
                </c:pt>
                <c:pt idx="75184">
                  <c:v>1</c:v>
                </c:pt>
                <c:pt idx="75185">
                  <c:v>1</c:v>
                </c:pt>
                <c:pt idx="75186">
                  <c:v>1</c:v>
                </c:pt>
                <c:pt idx="75187">
                  <c:v>1</c:v>
                </c:pt>
                <c:pt idx="75188">
                  <c:v>1</c:v>
                </c:pt>
                <c:pt idx="75189">
                  <c:v>1</c:v>
                </c:pt>
                <c:pt idx="75190">
                  <c:v>1</c:v>
                </c:pt>
                <c:pt idx="75191">
                  <c:v>1</c:v>
                </c:pt>
                <c:pt idx="75192">
                  <c:v>1</c:v>
                </c:pt>
                <c:pt idx="75193">
                  <c:v>1</c:v>
                </c:pt>
                <c:pt idx="75194">
                  <c:v>1</c:v>
                </c:pt>
                <c:pt idx="75195">
                  <c:v>1</c:v>
                </c:pt>
                <c:pt idx="75196">
                  <c:v>1</c:v>
                </c:pt>
                <c:pt idx="75197">
                  <c:v>1</c:v>
                </c:pt>
                <c:pt idx="75198">
                  <c:v>0.875</c:v>
                </c:pt>
                <c:pt idx="75199">
                  <c:v>1</c:v>
                </c:pt>
                <c:pt idx="75200">
                  <c:v>1</c:v>
                </c:pt>
                <c:pt idx="75201">
                  <c:v>1</c:v>
                </c:pt>
                <c:pt idx="75202">
                  <c:v>0.875</c:v>
                </c:pt>
                <c:pt idx="75203">
                  <c:v>1</c:v>
                </c:pt>
                <c:pt idx="75204">
                  <c:v>1</c:v>
                </c:pt>
                <c:pt idx="75205">
                  <c:v>1</c:v>
                </c:pt>
                <c:pt idx="75206">
                  <c:v>1</c:v>
                </c:pt>
                <c:pt idx="75207">
                  <c:v>1</c:v>
                </c:pt>
                <c:pt idx="75208">
                  <c:v>1</c:v>
                </c:pt>
                <c:pt idx="75209">
                  <c:v>1</c:v>
                </c:pt>
                <c:pt idx="75210">
                  <c:v>1</c:v>
                </c:pt>
                <c:pt idx="75211">
                  <c:v>1</c:v>
                </c:pt>
                <c:pt idx="75212">
                  <c:v>1</c:v>
                </c:pt>
                <c:pt idx="75213">
                  <c:v>1</c:v>
                </c:pt>
                <c:pt idx="75214">
                  <c:v>1</c:v>
                </c:pt>
                <c:pt idx="75215">
                  <c:v>1</c:v>
                </c:pt>
                <c:pt idx="75216">
                  <c:v>1</c:v>
                </c:pt>
                <c:pt idx="75217">
                  <c:v>1</c:v>
                </c:pt>
                <c:pt idx="75218">
                  <c:v>1</c:v>
                </c:pt>
                <c:pt idx="75219">
                  <c:v>1</c:v>
                </c:pt>
                <c:pt idx="75220">
                  <c:v>1</c:v>
                </c:pt>
                <c:pt idx="75221">
                  <c:v>0.875</c:v>
                </c:pt>
                <c:pt idx="75222">
                  <c:v>1</c:v>
                </c:pt>
                <c:pt idx="75223">
                  <c:v>1</c:v>
                </c:pt>
                <c:pt idx="75224">
                  <c:v>1</c:v>
                </c:pt>
                <c:pt idx="75225">
                  <c:v>1</c:v>
                </c:pt>
                <c:pt idx="75226">
                  <c:v>1</c:v>
                </c:pt>
                <c:pt idx="75227">
                  <c:v>1</c:v>
                </c:pt>
                <c:pt idx="75228">
                  <c:v>1</c:v>
                </c:pt>
                <c:pt idx="75229">
                  <c:v>1</c:v>
                </c:pt>
                <c:pt idx="75230">
                  <c:v>1</c:v>
                </c:pt>
                <c:pt idx="75231">
                  <c:v>1</c:v>
                </c:pt>
                <c:pt idx="75232">
                  <c:v>1</c:v>
                </c:pt>
                <c:pt idx="75233">
                  <c:v>1</c:v>
                </c:pt>
                <c:pt idx="75234">
                  <c:v>1</c:v>
                </c:pt>
                <c:pt idx="75235">
                  <c:v>1</c:v>
                </c:pt>
                <c:pt idx="75236">
                  <c:v>1</c:v>
                </c:pt>
                <c:pt idx="75237">
                  <c:v>1</c:v>
                </c:pt>
                <c:pt idx="75238">
                  <c:v>1</c:v>
                </c:pt>
                <c:pt idx="75239">
                  <c:v>1</c:v>
                </c:pt>
                <c:pt idx="75240">
                  <c:v>0.875</c:v>
                </c:pt>
                <c:pt idx="75241">
                  <c:v>1</c:v>
                </c:pt>
                <c:pt idx="75242">
                  <c:v>1</c:v>
                </c:pt>
                <c:pt idx="75243">
                  <c:v>1</c:v>
                </c:pt>
                <c:pt idx="75244">
                  <c:v>1</c:v>
                </c:pt>
                <c:pt idx="75245">
                  <c:v>1</c:v>
                </c:pt>
                <c:pt idx="75246">
                  <c:v>1</c:v>
                </c:pt>
                <c:pt idx="75247">
                  <c:v>1</c:v>
                </c:pt>
                <c:pt idx="75248">
                  <c:v>1</c:v>
                </c:pt>
                <c:pt idx="75249">
                  <c:v>1</c:v>
                </c:pt>
                <c:pt idx="75250">
                  <c:v>1</c:v>
                </c:pt>
                <c:pt idx="75251">
                  <c:v>1</c:v>
                </c:pt>
                <c:pt idx="75252">
                  <c:v>1</c:v>
                </c:pt>
                <c:pt idx="75253">
                  <c:v>1</c:v>
                </c:pt>
                <c:pt idx="75254">
                  <c:v>1</c:v>
                </c:pt>
                <c:pt idx="75255">
                  <c:v>1</c:v>
                </c:pt>
                <c:pt idx="75256">
                  <c:v>1</c:v>
                </c:pt>
                <c:pt idx="75257">
                  <c:v>1</c:v>
                </c:pt>
                <c:pt idx="75258">
                  <c:v>1</c:v>
                </c:pt>
                <c:pt idx="75259">
                  <c:v>1</c:v>
                </c:pt>
                <c:pt idx="75260">
                  <c:v>1</c:v>
                </c:pt>
                <c:pt idx="75261">
                  <c:v>0.875</c:v>
                </c:pt>
                <c:pt idx="75262">
                  <c:v>1</c:v>
                </c:pt>
                <c:pt idx="75263">
                  <c:v>1</c:v>
                </c:pt>
                <c:pt idx="75264">
                  <c:v>1</c:v>
                </c:pt>
                <c:pt idx="75265">
                  <c:v>1</c:v>
                </c:pt>
                <c:pt idx="75266">
                  <c:v>1</c:v>
                </c:pt>
                <c:pt idx="75267">
                  <c:v>1</c:v>
                </c:pt>
                <c:pt idx="75268">
                  <c:v>1</c:v>
                </c:pt>
                <c:pt idx="75269">
                  <c:v>1</c:v>
                </c:pt>
                <c:pt idx="75270">
                  <c:v>1</c:v>
                </c:pt>
                <c:pt idx="75271">
                  <c:v>1</c:v>
                </c:pt>
                <c:pt idx="75272">
                  <c:v>1</c:v>
                </c:pt>
                <c:pt idx="75273">
                  <c:v>1</c:v>
                </c:pt>
                <c:pt idx="75274">
                  <c:v>1</c:v>
                </c:pt>
                <c:pt idx="75275">
                  <c:v>1</c:v>
                </c:pt>
                <c:pt idx="75276">
                  <c:v>1</c:v>
                </c:pt>
                <c:pt idx="75277">
                  <c:v>1</c:v>
                </c:pt>
                <c:pt idx="75278">
                  <c:v>1</c:v>
                </c:pt>
                <c:pt idx="75279">
                  <c:v>1</c:v>
                </c:pt>
                <c:pt idx="75280">
                  <c:v>1</c:v>
                </c:pt>
                <c:pt idx="75281">
                  <c:v>1</c:v>
                </c:pt>
                <c:pt idx="75282">
                  <c:v>1</c:v>
                </c:pt>
                <c:pt idx="75283">
                  <c:v>1</c:v>
                </c:pt>
                <c:pt idx="75284">
                  <c:v>1</c:v>
                </c:pt>
                <c:pt idx="75285">
                  <c:v>0.125</c:v>
                </c:pt>
                <c:pt idx="75286">
                  <c:v>1</c:v>
                </c:pt>
                <c:pt idx="75287">
                  <c:v>1</c:v>
                </c:pt>
                <c:pt idx="75288">
                  <c:v>1</c:v>
                </c:pt>
                <c:pt idx="75289">
                  <c:v>1</c:v>
                </c:pt>
                <c:pt idx="75290">
                  <c:v>1</c:v>
                </c:pt>
                <c:pt idx="75291">
                  <c:v>1</c:v>
                </c:pt>
                <c:pt idx="75292">
                  <c:v>1</c:v>
                </c:pt>
                <c:pt idx="75293">
                  <c:v>1</c:v>
                </c:pt>
                <c:pt idx="75294">
                  <c:v>1</c:v>
                </c:pt>
                <c:pt idx="75295">
                  <c:v>1</c:v>
                </c:pt>
                <c:pt idx="75296">
                  <c:v>0.875</c:v>
                </c:pt>
                <c:pt idx="75297">
                  <c:v>1</c:v>
                </c:pt>
                <c:pt idx="75298">
                  <c:v>1</c:v>
                </c:pt>
                <c:pt idx="75299">
                  <c:v>1</c:v>
                </c:pt>
                <c:pt idx="75300">
                  <c:v>1</c:v>
                </c:pt>
                <c:pt idx="75301">
                  <c:v>1</c:v>
                </c:pt>
                <c:pt idx="75302">
                  <c:v>1</c:v>
                </c:pt>
                <c:pt idx="75303">
                  <c:v>1</c:v>
                </c:pt>
                <c:pt idx="75304">
                  <c:v>1</c:v>
                </c:pt>
                <c:pt idx="75305">
                  <c:v>1</c:v>
                </c:pt>
                <c:pt idx="75306">
                  <c:v>1</c:v>
                </c:pt>
                <c:pt idx="75307">
                  <c:v>0.875</c:v>
                </c:pt>
                <c:pt idx="75308">
                  <c:v>1</c:v>
                </c:pt>
                <c:pt idx="75309">
                  <c:v>1</c:v>
                </c:pt>
                <c:pt idx="75310">
                  <c:v>1</c:v>
                </c:pt>
                <c:pt idx="75311">
                  <c:v>1</c:v>
                </c:pt>
                <c:pt idx="75312">
                  <c:v>1</c:v>
                </c:pt>
                <c:pt idx="75313">
                  <c:v>1</c:v>
                </c:pt>
                <c:pt idx="75314">
                  <c:v>1</c:v>
                </c:pt>
                <c:pt idx="75315">
                  <c:v>1</c:v>
                </c:pt>
                <c:pt idx="75316">
                  <c:v>1</c:v>
                </c:pt>
                <c:pt idx="75317">
                  <c:v>1</c:v>
                </c:pt>
                <c:pt idx="75318">
                  <c:v>1</c:v>
                </c:pt>
                <c:pt idx="75319">
                  <c:v>1</c:v>
                </c:pt>
                <c:pt idx="75320">
                  <c:v>1</c:v>
                </c:pt>
                <c:pt idx="75321">
                  <c:v>1</c:v>
                </c:pt>
                <c:pt idx="75322">
                  <c:v>1</c:v>
                </c:pt>
                <c:pt idx="75323">
                  <c:v>1</c:v>
                </c:pt>
                <c:pt idx="75324">
                  <c:v>1</c:v>
                </c:pt>
                <c:pt idx="75325">
                  <c:v>1</c:v>
                </c:pt>
                <c:pt idx="75326">
                  <c:v>1</c:v>
                </c:pt>
                <c:pt idx="75327">
                  <c:v>0.625</c:v>
                </c:pt>
                <c:pt idx="75328">
                  <c:v>0.875</c:v>
                </c:pt>
                <c:pt idx="75329">
                  <c:v>1</c:v>
                </c:pt>
                <c:pt idx="75330">
                  <c:v>1</c:v>
                </c:pt>
                <c:pt idx="75331">
                  <c:v>1</c:v>
                </c:pt>
                <c:pt idx="75332">
                  <c:v>1</c:v>
                </c:pt>
                <c:pt idx="75333">
                  <c:v>1</c:v>
                </c:pt>
                <c:pt idx="75334">
                  <c:v>1</c:v>
                </c:pt>
                <c:pt idx="75335">
                  <c:v>1</c:v>
                </c:pt>
                <c:pt idx="75336">
                  <c:v>1</c:v>
                </c:pt>
                <c:pt idx="75337">
                  <c:v>1</c:v>
                </c:pt>
                <c:pt idx="75338">
                  <c:v>0.875</c:v>
                </c:pt>
                <c:pt idx="75339">
                  <c:v>1</c:v>
                </c:pt>
                <c:pt idx="75340">
                  <c:v>1</c:v>
                </c:pt>
                <c:pt idx="75341">
                  <c:v>1</c:v>
                </c:pt>
                <c:pt idx="75342">
                  <c:v>1</c:v>
                </c:pt>
                <c:pt idx="75343">
                  <c:v>1</c:v>
                </c:pt>
                <c:pt idx="75344">
                  <c:v>0.875</c:v>
                </c:pt>
                <c:pt idx="75345">
                  <c:v>1</c:v>
                </c:pt>
                <c:pt idx="75346">
                  <c:v>1</c:v>
                </c:pt>
                <c:pt idx="75347">
                  <c:v>1</c:v>
                </c:pt>
                <c:pt idx="75348">
                  <c:v>1</c:v>
                </c:pt>
                <c:pt idx="75349">
                  <c:v>1</c:v>
                </c:pt>
                <c:pt idx="75350">
                  <c:v>1</c:v>
                </c:pt>
                <c:pt idx="75351">
                  <c:v>1</c:v>
                </c:pt>
                <c:pt idx="75352">
                  <c:v>1</c:v>
                </c:pt>
                <c:pt idx="75353">
                  <c:v>1</c:v>
                </c:pt>
                <c:pt idx="75354">
                  <c:v>1</c:v>
                </c:pt>
                <c:pt idx="75355">
                  <c:v>1</c:v>
                </c:pt>
                <c:pt idx="75356">
                  <c:v>1</c:v>
                </c:pt>
                <c:pt idx="75357">
                  <c:v>1</c:v>
                </c:pt>
                <c:pt idx="75358">
                  <c:v>0.875</c:v>
                </c:pt>
                <c:pt idx="75359">
                  <c:v>1</c:v>
                </c:pt>
                <c:pt idx="75360">
                  <c:v>1</c:v>
                </c:pt>
                <c:pt idx="75361">
                  <c:v>1</c:v>
                </c:pt>
                <c:pt idx="75362">
                  <c:v>1</c:v>
                </c:pt>
                <c:pt idx="75363">
                  <c:v>1</c:v>
                </c:pt>
                <c:pt idx="75364">
                  <c:v>1</c:v>
                </c:pt>
                <c:pt idx="75365">
                  <c:v>1</c:v>
                </c:pt>
                <c:pt idx="75366">
                  <c:v>1</c:v>
                </c:pt>
                <c:pt idx="75367">
                  <c:v>1</c:v>
                </c:pt>
                <c:pt idx="75368">
                  <c:v>1</c:v>
                </c:pt>
                <c:pt idx="75369">
                  <c:v>1</c:v>
                </c:pt>
                <c:pt idx="75370">
                  <c:v>1</c:v>
                </c:pt>
                <c:pt idx="75371">
                  <c:v>1</c:v>
                </c:pt>
                <c:pt idx="75372">
                  <c:v>1</c:v>
                </c:pt>
                <c:pt idx="75373">
                  <c:v>1</c:v>
                </c:pt>
                <c:pt idx="75374">
                  <c:v>1</c:v>
                </c:pt>
                <c:pt idx="75375">
                  <c:v>1</c:v>
                </c:pt>
                <c:pt idx="75376">
                  <c:v>1</c:v>
                </c:pt>
                <c:pt idx="75377">
                  <c:v>1</c:v>
                </c:pt>
                <c:pt idx="75378">
                  <c:v>1</c:v>
                </c:pt>
                <c:pt idx="75379">
                  <c:v>0.875</c:v>
                </c:pt>
                <c:pt idx="75380">
                  <c:v>1</c:v>
                </c:pt>
                <c:pt idx="75381">
                  <c:v>1</c:v>
                </c:pt>
                <c:pt idx="75382">
                  <c:v>1</c:v>
                </c:pt>
                <c:pt idx="75383">
                  <c:v>0.875</c:v>
                </c:pt>
                <c:pt idx="75384">
                  <c:v>1</c:v>
                </c:pt>
                <c:pt idx="75385">
                  <c:v>1</c:v>
                </c:pt>
                <c:pt idx="75386">
                  <c:v>1</c:v>
                </c:pt>
                <c:pt idx="75387">
                  <c:v>1</c:v>
                </c:pt>
                <c:pt idx="75388">
                  <c:v>1</c:v>
                </c:pt>
                <c:pt idx="75389">
                  <c:v>1</c:v>
                </c:pt>
                <c:pt idx="75390">
                  <c:v>1</c:v>
                </c:pt>
                <c:pt idx="75391">
                  <c:v>1</c:v>
                </c:pt>
                <c:pt idx="75392">
                  <c:v>1</c:v>
                </c:pt>
                <c:pt idx="75393">
                  <c:v>1</c:v>
                </c:pt>
                <c:pt idx="75394">
                  <c:v>1</c:v>
                </c:pt>
                <c:pt idx="75395">
                  <c:v>1</c:v>
                </c:pt>
                <c:pt idx="75396">
                  <c:v>1</c:v>
                </c:pt>
                <c:pt idx="75397">
                  <c:v>1</c:v>
                </c:pt>
                <c:pt idx="75398">
                  <c:v>1</c:v>
                </c:pt>
                <c:pt idx="75399">
                  <c:v>1</c:v>
                </c:pt>
                <c:pt idx="75400">
                  <c:v>1</c:v>
                </c:pt>
                <c:pt idx="75401">
                  <c:v>1</c:v>
                </c:pt>
                <c:pt idx="75402">
                  <c:v>1</c:v>
                </c:pt>
                <c:pt idx="75403">
                  <c:v>1</c:v>
                </c:pt>
                <c:pt idx="75404">
                  <c:v>1</c:v>
                </c:pt>
                <c:pt idx="75405">
                  <c:v>1</c:v>
                </c:pt>
                <c:pt idx="75406">
                  <c:v>1</c:v>
                </c:pt>
                <c:pt idx="75407">
                  <c:v>0.875</c:v>
                </c:pt>
                <c:pt idx="75408">
                  <c:v>1</c:v>
                </c:pt>
                <c:pt idx="75409">
                  <c:v>1</c:v>
                </c:pt>
                <c:pt idx="75410">
                  <c:v>1</c:v>
                </c:pt>
                <c:pt idx="75411">
                  <c:v>1</c:v>
                </c:pt>
                <c:pt idx="75412">
                  <c:v>1</c:v>
                </c:pt>
                <c:pt idx="75413">
                  <c:v>0.875</c:v>
                </c:pt>
                <c:pt idx="75414">
                  <c:v>1</c:v>
                </c:pt>
                <c:pt idx="75415">
                  <c:v>1</c:v>
                </c:pt>
                <c:pt idx="75416">
                  <c:v>1</c:v>
                </c:pt>
                <c:pt idx="75417">
                  <c:v>1</c:v>
                </c:pt>
                <c:pt idx="75418">
                  <c:v>1</c:v>
                </c:pt>
                <c:pt idx="75419">
                  <c:v>1</c:v>
                </c:pt>
                <c:pt idx="75420">
                  <c:v>1</c:v>
                </c:pt>
                <c:pt idx="75421">
                  <c:v>1</c:v>
                </c:pt>
                <c:pt idx="75422">
                  <c:v>1</c:v>
                </c:pt>
                <c:pt idx="75423">
                  <c:v>1</c:v>
                </c:pt>
                <c:pt idx="75424">
                  <c:v>1</c:v>
                </c:pt>
                <c:pt idx="75425">
                  <c:v>1</c:v>
                </c:pt>
                <c:pt idx="75426">
                  <c:v>1</c:v>
                </c:pt>
                <c:pt idx="75427">
                  <c:v>1</c:v>
                </c:pt>
                <c:pt idx="75428">
                  <c:v>1</c:v>
                </c:pt>
                <c:pt idx="75429">
                  <c:v>1</c:v>
                </c:pt>
                <c:pt idx="75430">
                  <c:v>1</c:v>
                </c:pt>
                <c:pt idx="75431">
                  <c:v>1</c:v>
                </c:pt>
                <c:pt idx="75432">
                  <c:v>1</c:v>
                </c:pt>
                <c:pt idx="75433">
                  <c:v>1</c:v>
                </c:pt>
                <c:pt idx="75434">
                  <c:v>1</c:v>
                </c:pt>
                <c:pt idx="75435">
                  <c:v>1</c:v>
                </c:pt>
                <c:pt idx="75436">
                  <c:v>1</c:v>
                </c:pt>
                <c:pt idx="75437">
                  <c:v>1</c:v>
                </c:pt>
                <c:pt idx="75438">
                  <c:v>1</c:v>
                </c:pt>
                <c:pt idx="75439">
                  <c:v>1</c:v>
                </c:pt>
                <c:pt idx="75440">
                  <c:v>1</c:v>
                </c:pt>
                <c:pt idx="75441">
                  <c:v>0.875</c:v>
                </c:pt>
                <c:pt idx="75442">
                  <c:v>1</c:v>
                </c:pt>
                <c:pt idx="75443">
                  <c:v>1</c:v>
                </c:pt>
                <c:pt idx="75444">
                  <c:v>1</c:v>
                </c:pt>
                <c:pt idx="75445">
                  <c:v>1</c:v>
                </c:pt>
                <c:pt idx="75446">
                  <c:v>1</c:v>
                </c:pt>
                <c:pt idx="75447">
                  <c:v>1</c:v>
                </c:pt>
                <c:pt idx="75448">
                  <c:v>0.875</c:v>
                </c:pt>
                <c:pt idx="75449">
                  <c:v>1</c:v>
                </c:pt>
                <c:pt idx="75450">
                  <c:v>1</c:v>
                </c:pt>
                <c:pt idx="75451">
                  <c:v>1</c:v>
                </c:pt>
                <c:pt idx="75452">
                  <c:v>1</c:v>
                </c:pt>
                <c:pt idx="75453">
                  <c:v>1</c:v>
                </c:pt>
                <c:pt idx="75454">
                  <c:v>1</c:v>
                </c:pt>
                <c:pt idx="75455">
                  <c:v>1</c:v>
                </c:pt>
                <c:pt idx="75456">
                  <c:v>1</c:v>
                </c:pt>
                <c:pt idx="75457">
                  <c:v>1</c:v>
                </c:pt>
                <c:pt idx="75458">
                  <c:v>1</c:v>
                </c:pt>
                <c:pt idx="75459">
                  <c:v>1</c:v>
                </c:pt>
                <c:pt idx="75460">
                  <c:v>1</c:v>
                </c:pt>
                <c:pt idx="75461">
                  <c:v>0.875</c:v>
                </c:pt>
                <c:pt idx="75462">
                  <c:v>1</c:v>
                </c:pt>
                <c:pt idx="75463">
                  <c:v>1</c:v>
                </c:pt>
                <c:pt idx="75464">
                  <c:v>1</c:v>
                </c:pt>
                <c:pt idx="75465">
                  <c:v>1</c:v>
                </c:pt>
                <c:pt idx="75466">
                  <c:v>1</c:v>
                </c:pt>
                <c:pt idx="75467">
                  <c:v>1</c:v>
                </c:pt>
                <c:pt idx="75468">
                  <c:v>1</c:v>
                </c:pt>
                <c:pt idx="75469">
                  <c:v>1</c:v>
                </c:pt>
                <c:pt idx="75470">
                  <c:v>0.875</c:v>
                </c:pt>
                <c:pt idx="75471">
                  <c:v>1</c:v>
                </c:pt>
                <c:pt idx="75472">
                  <c:v>1</c:v>
                </c:pt>
                <c:pt idx="75473">
                  <c:v>1</c:v>
                </c:pt>
                <c:pt idx="75474">
                  <c:v>1</c:v>
                </c:pt>
                <c:pt idx="75475">
                  <c:v>1</c:v>
                </c:pt>
                <c:pt idx="75476">
                  <c:v>1</c:v>
                </c:pt>
                <c:pt idx="75477">
                  <c:v>1</c:v>
                </c:pt>
                <c:pt idx="75478">
                  <c:v>1</c:v>
                </c:pt>
                <c:pt idx="75479">
                  <c:v>1</c:v>
                </c:pt>
                <c:pt idx="75480">
                  <c:v>1</c:v>
                </c:pt>
                <c:pt idx="75481">
                  <c:v>1</c:v>
                </c:pt>
                <c:pt idx="75482">
                  <c:v>1</c:v>
                </c:pt>
                <c:pt idx="75483">
                  <c:v>1</c:v>
                </c:pt>
                <c:pt idx="75484">
                  <c:v>1</c:v>
                </c:pt>
                <c:pt idx="75485">
                  <c:v>1</c:v>
                </c:pt>
                <c:pt idx="75486">
                  <c:v>1</c:v>
                </c:pt>
                <c:pt idx="75487">
                  <c:v>1</c:v>
                </c:pt>
                <c:pt idx="75488">
                  <c:v>1</c:v>
                </c:pt>
                <c:pt idx="75489">
                  <c:v>1</c:v>
                </c:pt>
                <c:pt idx="75490">
                  <c:v>1</c:v>
                </c:pt>
                <c:pt idx="75491">
                  <c:v>1</c:v>
                </c:pt>
                <c:pt idx="75492">
                  <c:v>1</c:v>
                </c:pt>
                <c:pt idx="75493">
                  <c:v>1</c:v>
                </c:pt>
                <c:pt idx="75494">
                  <c:v>1</c:v>
                </c:pt>
                <c:pt idx="75495">
                  <c:v>1</c:v>
                </c:pt>
                <c:pt idx="75496">
                  <c:v>0.875</c:v>
                </c:pt>
                <c:pt idx="75497">
                  <c:v>1</c:v>
                </c:pt>
                <c:pt idx="75498">
                  <c:v>1</c:v>
                </c:pt>
                <c:pt idx="75499">
                  <c:v>1</c:v>
                </c:pt>
                <c:pt idx="75500">
                  <c:v>1</c:v>
                </c:pt>
                <c:pt idx="75501">
                  <c:v>1</c:v>
                </c:pt>
                <c:pt idx="75502">
                  <c:v>0.875</c:v>
                </c:pt>
                <c:pt idx="75503">
                  <c:v>1</c:v>
                </c:pt>
                <c:pt idx="75504">
                  <c:v>0.875</c:v>
                </c:pt>
                <c:pt idx="75505">
                  <c:v>1</c:v>
                </c:pt>
                <c:pt idx="75506">
                  <c:v>0.875</c:v>
                </c:pt>
                <c:pt idx="75507">
                  <c:v>1</c:v>
                </c:pt>
                <c:pt idx="75508">
                  <c:v>1</c:v>
                </c:pt>
                <c:pt idx="75509">
                  <c:v>1</c:v>
                </c:pt>
                <c:pt idx="75510">
                  <c:v>0.375</c:v>
                </c:pt>
                <c:pt idx="75511">
                  <c:v>1</c:v>
                </c:pt>
                <c:pt idx="75512">
                  <c:v>1</c:v>
                </c:pt>
                <c:pt idx="75513">
                  <c:v>1</c:v>
                </c:pt>
                <c:pt idx="75514">
                  <c:v>1</c:v>
                </c:pt>
                <c:pt idx="75515">
                  <c:v>1</c:v>
                </c:pt>
                <c:pt idx="75516">
                  <c:v>1</c:v>
                </c:pt>
                <c:pt idx="75517">
                  <c:v>1</c:v>
                </c:pt>
                <c:pt idx="75518">
                  <c:v>1</c:v>
                </c:pt>
                <c:pt idx="75519">
                  <c:v>1</c:v>
                </c:pt>
                <c:pt idx="75520">
                  <c:v>0.875</c:v>
                </c:pt>
                <c:pt idx="75521">
                  <c:v>1</c:v>
                </c:pt>
                <c:pt idx="75522">
                  <c:v>1</c:v>
                </c:pt>
                <c:pt idx="75523">
                  <c:v>1</c:v>
                </c:pt>
                <c:pt idx="75524">
                  <c:v>1</c:v>
                </c:pt>
                <c:pt idx="75525">
                  <c:v>1</c:v>
                </c:pt>
                <c:pt idx="75526">
                  <c:v>1</c:v>
                </c:pt>
                <c:pt idx="75527">
                  <c:v>1</c:v>
                </c:pt>
                <c:pt idx="75528">
                  <c:v>1</c:v>
                </c:pt>
                <c:pt idx="75529">
                  <c:v>1</c:v>
                </c:pt>
                <c:pt idx="75530">
                  <c:v>1</c:v>
                </c:pt>
                <c:pt idx="75531">
                  <c:v>1</c:v>
                </c:pt>
                <c:pt idx="75532">
                  <c:v>1</c:v>
                </c:pt>
                <c:pt idx="75533">
                  <c:v>1</c:v>
                </c:pt>
                <c:pt idx="75534">
                  <c:v>1</c:v>
                </c:pt>
                <c:pt idx="75535">
                  <c:v>1</c:v>
                </c:pt>
                <c:pt idx="75536">
                  <c:v>1</c:v>
                </c:pt>
                <c:pt idx="75537">
                  <c:v>1</c:v>
                </c:pt>
                <c:pt idx="75538">
                  <c:v>1</c:v>
                </c:pt>
                <c:pt idx="75539">
                  <c:v>1</c:v>
                </c:pt>
                <c:pt idx="75540">
                  <c:v>1</c:v>
                </c:pt>
                <c:pt idx="75541">
                  <c:v>0.875</c:v>
                </c:pt>
                <c:pt idx="75542">
                  <c:v>1</c:v>
                </c:pt>
                <c:pt idx="75543">
                  <c:v>1</c:v>
                </c:pt>
                <c:pt idx="75544">
                  <c:v>1</c:v>
                </c:pt>
                <c:pt idx="75545">
                  <c:v>1</c:v>
                </c:pt>
                <c:pt idx="75546">
                  <c:v>1</c:v>
                </c:pt>
                <c:pt idx="75547">
                  <c:v>1</c:v>
                </c:pt>
                <c:pt idx="75548">
                  <c:v>1</c:v>
                </c:pt>
                <c:pt idx="75549">
                  <c:v>0.875</c:v>
                </c:pt>
                <c:pt idx="75550">
                  <c:v>1</c:v>
                </c:pt>
                <c:pt idx="75551">
                  <c:v>1</c:v>
                </c:pt>
                <c:pt idx="75552">
                  <c:v>1</c:v>
                </c:pt>
                <c:pt idx="75553">
                  <c:v>1</c:v>
                </c:pt>
                <c:pt idx="75554">
                  <c:v>1</c:v>
                </c:pt>
                <c:pt idx="75555">
                  <c:v>1</c:v>
                </c:pt>
                <c:pt idx="75556">
                  <c:v>1</c:v>
                </c:pt>
                <c:pt idx="75557">
                  <c:v>1</c:v>
                </c:pt>
                <c:pt idx="75558">
                  <c:v>1</c:v>
                </c:pt>
                <c:pt idx="75559">
                  <c:v>1</c:v>
                </c:pt>
                <c:pt idx="75560">
                  <c:v>1</c:v>
                </c:pt>
                <c:pt idx="75561">
                  <c:v>1</c:v>
                </c:pt>
                <c:pt idx="75562">
                  <c:v>1</c:v>
                </c:pt>
                <c:pt idx="75563">
                  <c:v>1</c:v>
                </c:pt>
                <c:pt idx="75564">
                  <c:v>1</c:v>
                </c:pt>
                <c:pt idx="75565">
                  <c:v>1</c:v>
                </c:pt>
                <c:pt idx="75566">
                  <c:v>1</c:v>
                </c:pt>
                <c:pt idx="75567">
                  <c:v>1</c:v>
                </c:pt>
                <c:pt idx="75568">
                  <c:v>0.875</c:v>
                </c:pt>
                <c:pt idx="75569">
                  <c:v>1</c:v>
                </c:pt>
                <c:pt idx="75570">
                  <c:v>1</c:v>
                </c:pt>
                <c:pt idx="75571">
                  <c:v>1</c:v>
                </c:pt>
                <c:pt idx="75572">
                  <c:v>1</c:v>
                </c:pt>
                <c:pt idx="75573">
                  <c:v>1</c:v>
                </c:pt>
                <c:pt idx="75574">
                  <c:v>1</c:v>
                </c:pt>
                <c:pt idx="75575">
                  <c:v>1</c:v>
                </c:pt>
                <c:pt idx="75576">
                  <c:v>1</c:v>
                </c:pt>
                <c:pt idx="75577">
                  <c:v>1</c:v>
                </c:pt>
                <c:pt idx="75578">
                  <c:v>1</c:v>
                </c:pt>
                <c:pt idx="75579">
                  <c:v>1</c:v>
                </c:pt>
                <c:pt idx="75580">
                  <c:v>1</c:v>
                </c:pt>
                <c:pt idx="75581">
                  <c:v>1</c:v>
                </c:pt>
                <c:pt idx="75582">
                  <c:v>1</c:v>
                </c:pt>
                <c:pt idx="75583">
                  <c:v>1</c:v>
                </c:pt>
                <c:pt idx="75584">
                  <c:v>1</c:v>
                </c:pt>
                <c:pt idx="75585">
                  <c:v>1</c:v>
                </c:pt>
                <c:pt idx="75586">
                  <c:v>1</c:v>
                </c:pt>
                <c:pt idx="75587">
                  <c:v>1</c:v>
                </c:pt>
                <c:pt idx="75588">
                  <c:v>1</c:v>
                </c:pt>
                <c:pt idx="75589">
                  <c:v>1</c:v>
                </c:pt>
                <c:pt idx="75590">
                  <c:v>1</c:v>
                </c:pt>
                <c:pt idx="75591">
                  <c:v>1</c:v>
                </c:pt>
                <c:pt idx="75592">
                  <c:v>1</c:v>
                </c:pt>
                <c:pt idx="75593">
                  <c:v>1</c:v>
                </c:pt>
                <c:pt idx="75594">
                  <c:v>1</c:v>
                </c:pt>
                <c:pt idx="75595">
                  <c:v>1</c:v>
                </c:pt>
                <c:pt idx="75596">
                  <c:v>1</c:v>
                </c:pt>
                <c:pt idx="75597">
                  <c:v>1</c:v>
                </c:pt>
                <c:pt idx="75598">
                  <c:v>1</c:v>
                </c:pt>
                <c:pt idx="75599">
                  <c:v>1</c:v>
                </c:pt>
                <c:pt idx="75600">
                  <c:v>1</c:v>
                </c:pt>
                <c:pt idx="75601">
                  <c:v>1</c:v>
                </c:pt>
                <c:pt idx="75602">
                  <c:v>1</c:v>
                </c:pt>
                <c:pt idx="75603">
                  <c:v>1</c:v>
                </c:pt>
                <c:pt idx="75604">
                  <c:v>1</c:v>
                </c:pt>
                <c:pt idx="75605">
                  <c:v>1</c:v>
                </c:pt>
                <c:pt idx="75606">
                  <c:v>1</c:v>
                </c:pt>
                <c:pt idx="75607">
                  <c:v>0.875</c:v>
                </c:pt>
                <c:pt idx="75608">
                  <c:v>1</c:v>
                </c:pt>
                <c:pt idx="75609">
                  <c:v>1</c:v>
                </c:pt>
                <c:pt idx="75610">
                  <c:v>1</c:v>
                </c:pt>
                <c:pt idx="75611">
                  <c:v>1</c:v>
                </c:pt>
                <c:pt idx="75612">
                  <c:v>1</c:v>
                </c:pt>
                <c:pt idx="75613">
                  <c:v>1</c:v>
                </c:pt>
                <c:pt idx="75614">
                  <c:v>1</c:v>
                </c:pt>
                <c:pt idx="75615">
                  <c:v>1</c:v>
                </c:pt>
                <c:pt idx="75616">
                  <c:v>1</c:v>
                </c:pt>
                <c:pt idx="75617">
                  <c:v>1</c:v>
                </c:pt>
                <c:pt idx="75618">
                  <c:v>1</c:v>
                </c:pt>
                <c:pt idx="75619">
                  <c:v>1</c:v>
                </c:pt>
                <c:pt idx="75620">
                  <c:v>1</c:v>
                </c:pt>
                <c:pt idx="75621">
                  <c:v>1</c:v>
                </c:pt>
                <c:pt idx="75622">
                  <c:v>1</c:v>
                </c:pt>
                <c:pt idx="75623">
                  <c:v>1</c:v>
                </c:pt>
                <c:pt idx="75624">
                  <c:v>1</c:v>
                </c:pt>
                <c:pt idx="75625">
                  <c:v>1</c:v>
                </c:pt>
                <c:pt idx="75626">
                  <c:v>1</c:v>
                </c:pt>
                <c:pt idx="75627">
                  <c:v>1</c:v>
                </c:pt>
                <c:pt idx="75628">
                  <c:v>1</c:v>
                </c:pt>
                <c:pt idx="75629">
                  <c:v>1</c:v>
                </c:pt>
                <c:pt idx="75630">
                  <c:v>1</c:v>
                </c:pt>
                <c:pt idx="75631">
                  <c:v>1</c:v>
                </c:pt>
                <c:pt idx="75632">
                  <c:v>1</c:v>
                </c:pt>
                <c:pt idx="75633">
                  <c:v>1</c:v>
                </c:pt>
                <c:pt idx="75634">
                  <c:v>1</c:v>
                </c:pt>
                <c:pt idx="75635">
                  <c:v>1</c:v>
                </c:pt>
                <c:pt idx="75636">
                  <c:v>1</c:v>
                </c:pt>
                <c:pt idx="75637">
                  <c:v>1</c:v>
                </c:pt>
                <c:pt idx="75638">
                  <c:v>1</c:v>
                </c:pt>
                <c:pt idx="75639">
                  <c:v>1</c:v>
                </c:pt>
                <c:pt idx="75640">
                  <c:v>0.875</c:v>
                </c:pt>
                <c:pt idx="75641">
                  <c:v>1</c:v>
                </c:pt>
                <c:pt idx="75642">
                  <c:v>1</c:v>
                </c:pt>
                <c:pt idx="75643">
                  <c:v>1</c:v>
                </c:pt>
                <c:pt idx="75644">
                  <c:v>1</c:v>
                </c:pt>
                <c:pt idx="75645">
                  <c:v>1</c:v>
                </c:pt>
                <c:pt idx="75646">
                  <c:v>1</c:v>
                </c:pt>
                <c:pt idx="75647">
                  <c:v>1</c:v>
                </c:pt>
                <c:pt idx="75648">
                  <c:v>1</c:v>
                </c:pt>
                <c:pt idx="75649">
                  <c:v>1</c:v>
                </c:pt>
                <c:pt idx="75650">
                  <c:v>1</c:v>
                </c:pt>
                <c:pt idx="75651">
                  <c:v>1</c:v>
                </c:pt>
                <c:pt idx="75652">
                  <c:v>1</c:v>
                </c:pt>
                <c:pt idx="75653">
                  <c:v>1</c:v>
                </c:pt>
                <c:pt idx="75654">
                  <c:v>1</c:v>
                </c:pt>
                <c:pt idx="75655">
                  <c:v>1</c:v>
                </c:pt>
                <c:pt idx="75656">
                  <c:v>1</c:v>
                </c:pt>
                <c:pt idx="75657">
                  <c:v>1</c:v>
                </c:pt>
                <c:pt idx="75658">
                  <c:v>1</c:v>
                </c:pt>
                <c:pt idx="75659">
                  <c:v>1</c:v>
                </c:pt>
                <c:pt idx="75660">
                  <c:v>1</c:v>
                </c:pt>
                <c:pt idx="75661">
                  <c:v>1</c:v>
                </c:pt>
                <c:pt idx="75662">
                  <c:v>1</c:v>
                </c:pt>
                <c:pt idx="75663">
                  <c:v>1</c:v>
                </c:pt>
                <c:pt idx="75664">
                  <c:v>1</c:v>
                </c:pt>
                <c:pt idx="75665">
                  <c:v>1</c:v>
                </c:pt>
                <c:pt idx="75666">
                  <c:v>1</c:v>
                </c:pt>
                <c:pt idx="75667">
                  <c:v>1</c:v>
                </c:pt>
                <c:pt idx="75668">
                  <c:v>1</c:v>
                </c:pt>
                <c:pt idx="75669">
                  <c:v>1</c:v>
                </c:pt>
                <c:pt idx="75670">
                  <c:v>1</c:v>
                </c:pt>
                <c:pt idx="75671">
                  <c:v>1</c:v>
                </c:pt>
                <c:pt idx="75672">
                  <c:v>1</c:v>
                </c:pt>
                <c:pt idx="75673">
                  <c:v>1</c:v>
                </c:pt>
                <c:pt idx="75674">
                  <c:v>1</c:v>
                </c:pt>
                <c:pt idx="75675">
                  <c:v>1</c:v>
                </c:pt>
                <c:pt idx="75676">
                  <c:v>1</c:v>
                </c:pt>
                <c:pt idx="75677">
                  <c:v>1</c:v>
                </c:pt>
                <c:pt idx="75678">
                  <c:v>1</c:v>
                </c:pt>
                <c:pt idx="75679">
                  <c:v>1</c:v>
                </c:pt>
                <c:pt idx="75680">
                  <c:v>1</c:v>
                </c:pt>
                <c:pt idx="75681">
                  <c:v>1</c:v>
                </c:pt>
                <c:pt idx="75682">
                  <c:v>1</c:v>
                </c:pt>
                <c:pt idx="75683">
                  <c:v>1</c:v>
                </c:pt>
                <c:pt idx="75684">
                  <c:v>1</c:v>
                </c:pt>
                <c:pt idx="75685">
                  <c:v>1</c:v>
                </c:pt>
                <c:pt idx="75686">
                  <c:v>1</c:v>
                </c:pt>
                <c:pt idx="75687">
                  <c:v>1</c:v>
                </c:pt>
                <c:pt idx="75688">
                  <c:v>1</c:v>
                </c:pt>
                <c:pt idx="75689">
                  <c:v>1</c:v>
                </c:pt>
                <c:pt idx="75690">
                  <c:v>1</c:v>
                </c:pt>
                <c:pt idx="75691">
                  <c:v>1</c:v>
                </c:pt>
                <c:pt idx="75692">
                  <c:v>1</c:v>
                </c:pt>
                <c:pt idx="75693">
                  <c:v>1</c:v>
                </c:pt>
                <c:pt idx="75694">
                  <c:v>1</c:v>
                </c:pt>
                <c:pt idx="75695">
                  <c:v>1</c:v>
                </c:pt>
                <c:pt idx="75696">
                  <c:v>1</c:v>
                </c:pt>
                <c:pt idx="75697">
                  <c:v>1</c:v>
                </c:pt>
                <c:pt idx="75698">
                  <c:v>1</c:v>
                </c:pt>
                <c:pt idx="75699">
                  <c:v>1</c:v>
                </c:pt>
                <c:pt idx="75700">
                  <c:v>1</c:v>
                </c:pt>
                <c:pt idx="75701">
                  <c:v>1</c:v>
                </c:pt>
                <c:pt idx="75702">
                  <c:v>1</c:v>
                </c:pt>
                <c:pt idx="75703">
                  <c:v>1</c:v>
                </c:pt>
                <c:pt idx="75704">
                  <c:v>1</c:v>
                </c:pt>
                <c:pt idx="75705">
                  <c:v>1</c:v>
                </c:pt>
                <c:pt idx="75706">
                  <c:v>1</c:v>
                </c:pt>
                <c:pt idx="75707">
                  <c:v>1</c:v>
                </c:pt>
                <c:pt idx="75708">
                  <c:v>1</c:v>
                </c:pt>
                <c:pt idx="75709">
                  <c:v>1</c:v>
                </c:pt>
                <c:pt idx="75710">
                  <c:v>1</c:v>
                </c:pt>
                <c:pt idx="75711">
                  <c:v>1</c:v>
                </c:pt>
                <c:pt idx="75712">
                  <c:v>1</c:v>
                </c:pt>
                <c:pt idx="75713">
                  <c:v>1</c:v>
                </c:pt>
                <c:pt idx="75714">
                  <c:v>1</c:v>
                </c:pt>
                <c:pt idx="75715">
                  <c:v>1</c:v>
                </c:pt>
                <c:pt idx="75716">
                  <c:v>1</c:v>
                </c:pt>
                <c:pt idx="75717">
                  <c:v>1</c:v>
                </c:pt>
                <c:pt idx="75718">
                  <c:v>1</c:v>
                </c:pt>
                <c:pt idx="75719">
                  <c:v>1</c:v>
                </c:pt>
                <c:pt idx="75720">
                  <c:v>1</c:v>
                </c:pt>
                <c:pt idx="75721">
                  <c:v>1</c:v>
                </c:pt>
                <c:pt idx="75722">
                  <c:v>1</c:v>
                </c:pt>
                <c:pt idx="75723">
                  <c:v>1</c:v>
                </c:pt>
                <c:pt idx="75724">
                  <c:v>1</c:v>
                </c:pt>
                <c:pt idx="75725">
                  <c:v>1</c:v>
                </c:pt>
                <c:pt idx="75726">
                  <c:v>1</c:v>
                </c:pt>
                <c:pt idx="75727">
                  <c:v>1</c:v>
                </c:pt>
                <c:pt idx="75728">
                  <c:v>1</c:v>
                </c:pt>
                <c:pt idx="75729">
                  <c:v>1</c:v>
                </c:pt>
                <c:pt idx="75730">
                  <c:v>1</c:v>
                </c:pt>
                <c:pt idx="75731">
                  <c:v>1</c:v>
                </c:pt>
                <c:pt idx="75732">
                  <c:v>1</c:v>
                </c:pt>
                <c:pt idx="75733">
                  <c:v>1</c:v>
                </c:pt>
                <c:pt idx="75734">
                  <c:v>0.875</c:v>
                </c:pt>
                <c:pt idx="75735">
                  <c:v>1</c:v>
                </c:pt>
                <c:pt idx="75736">
                  <c:v>1</c:v>
                </c:pt>
                <c:pt idx="75737">
                  <c:v>1</c:v>
                </c:pt>
                <c:pt idx="75738">
                  <c:v>1</c:v>
                </c:pt>
                <c:pt idx="75739">
                  <c:v>1</c:v>
                </c:pt>
                <c:pt idx="75740">
                  <c:v>1</c:v>
                </c:pt>
                <c:pt idx="75741">
                  <c:v>1</c:v>
                </c:pt>
                <c:pt idx="75742">
                  <c:v>1</c:v>
                </c:pt>
                <c:pt idx="75743">
                  <c:v>1</c:v>
                </c:pt>
                <c:pt idx="75744">
                  <c:v>1</c:v>
                </c:pt>
                <c:pt idx="75745">
                  <c:v>1</c:v>
                </c:pt>
                <c:pt idx="75746">
                  <c:v>1</c:v>
                </c:pt>
                <c:pt idx="75747">
                  <c:v>1</c:v>
                </c:pt>
                <c:pt idx="75748">
                  <c:v>1</c:v>
                </c:pt>
                <c:pt idx="75749">
                  <c:v>1</c:v>
                </c:pt>
                <c:pt idx="75750">
                  <c:v>1</c:v>
                </c:pt>
                <c:pt idx="75751">
                  <c:v>1</c:v>
                </c:pt>
                <c:pt idx="75752">
                  <c:v>1</c:v>
                </c:pt>
                <c:pt idx="75753">
                  <c:v>0.875</c:v>
                </c:pt>
                <c:pt idx="75754">
                  <c:v>1</c:v>
                </c:pt>
                <c:pt idx="75755">
                  <c:v>1</c:v>
                </c:pt>
                <c:pt idx="75756">
                  <c:v>1</c:v>
                </c:pt>
                <c:pt idx="75757">
                  <c:v>1</c:v>
                </c:pt>
                <c:pt idx="75758">
                  <c:v>1</c:v>
                </c:pt>
                <c:pt idx="75759">
                  <c:v>1</c:v>
                </c:pt>
                <c:pt idx="75760">
                  <c:v>1</c:v>
                </c:pt>
                <c:pt idx="75761">
                  <c:v>1</c:v>
                </c:pt>
                <c:pt idx="75762">
                  <c:v>1</c:v>
                </c:pt>
                <c:pt idx="75763">
                  <c:v>1</c:v>
                </c:pt>
                <c:pt idx="75764">
                  <c:v>1</c:v>
                </c:pt>
                <c:pt idx="75765">
                  <c:v>1</c:v>
                </c:pt>
                <c:pt idx="75766">
                  <c:v>1</c:v>
                </c:pt>
                <c:pt idx="75767">
                  <c:v>1</c:v>
                </c:pt>
                <c:pt idx="75768">
                  <c:v>1</c:v>
                </c:pt>
                <c:pt idx="75769">
                  <c:v>1</c:v>
                </c:pt>
                <c:pt idx="75770">
                  <c:v>1</c:v>
                </c:pt>
                <c:pt idx="75771">
                  <c:v>1</c:v>
                </c:pt>
                <c:pt idx="75772">
                  <c:v>1</c:v>
                </c:pt>
                <c:pt idx="75773">
                  <c:v>1</c:v>
                </c:pt>
                <c:pt idx="75774">
                  <c:v>1</c:v>
                </c:pt>
                <c:pt idx="75775">
                  <c:v>1</c:v>
                </c:pt>
                <c:pt idx="75776">
                  <c:v>1</c:v>
                </c:pt>
                <c:pt idx="75777">
                  <c:v>1</c:v>
                </c:pt>
                <c:pt idx="75778">
                  <c:v>1</c:v>
                </c:pt>
                <c:pt idx="75779">
                  <c:v>1</c:v>
                </c:pt>
                <c:pt idx="75780">
                  <c:v>1</c:v>
                </c:pt>
                <c:pt idx="75781">
                  <c:v>1</c:v>
                </c:pt>
                <c:pt idx="75782">
                  <c:v>1</c:v>
                </c:pt>
                <c:pt idx="75783">
                  <c:v>1</c:v>
                </c:pt>
                <c:pt idx="75784">
                  <c:v>1</c:v>
                </c:pt>
                <c:pt idx="75785">
                  <c:v>1</c:v>
                </c:pt>
                <c:pt idx="75786">
                  <c:v>1</c:v>
                </c:pt>
                <c:pt idx="75787">
                  <c:v>1</c:v>
                </c:pt>
                <c:pt idx="75788">
                  <c:v>1</c:v>
                </c:pt>
                <c:pt idx="75789">
                  <c:v>1</c:v>
                </c:pt>
                <c:pt idx="75790">
                  <c:v>1</c:v>
                </c:pt>
                <c:pt idx="75791">
                  <c:v>1</c:v>
                </c:pt>
                <c:pt idx="75792">
                  <c:v>1</c:v>
                </c:pt>
                <c:pt idx="75793">
                  <c:v>1</c:v>
                </c:pt>
                <c:pt idx="75794">
                  <c:v>0.875</c:v>
                </c:pt>
                <c:pt idx="75795">
                  <c:v>1</c:v>
                </c:pt>
                <c:pt idx="75796">
                  <c:v>1</c:v>
                </c:pt>
                <c:pt idx="75797">
                  <c:v>1</c:v>
                </c:pt>
                <c:pt idx="75798">
                  <c:v>1</c:v>
                </c:pt>
                <c:pt idx="75799">
                  <c:v>1</c:v>
                </c:pt>
                <c:pt idx="75800">
                  <c:v>1</c:v>
                </c:pt>
                <c:pt idx="75801">
                  <c:v>1</c:v>
                </c:pt>
                <c:pt idx="75802">
                  <c:v>1</c:v>
                </c:pt>
                <c:pt idx="75803">
                  <c:v>1</c:v>
                </c:pt>
                <c:pt idx="75804">
                  <c:v>1</c:v>
                </c:pt>
                <c:pt idx="75805">
                  <c:v>1</c:v>
                </c:pt>
                <c:pt idx="75806">
                  <c:v>1</c:v>
                </c:pt>
                <c:pt idx="75807">
                  <c:v>1</c:v>
                </c:pt>
                <c:pt idx="75808">
                  <c:v>1</c:v>
                </c:pt>
                <c:pt idx="75809">
                  <c:v>1</c:v>
                </c:pt>
                <c:pt idx="75810">
                  <c:v>1</c:v>
                </c:pt>
                <c:pt idx="75811">
                  <c:v>1</c:v>
                </c:pt>
                <c:pt idx="75812">
                  <c:v>1</c:v>
                </c:pt>
                <c:pt idx="75813">
                  <c:v>1</c:v>
                </c:pt>
                <c:pt idx="75814">
                  <c:v>1</c:v>
                </c:pt>
                <c:pt idx="75815">
                  <c:v>1</c:v>
                </c:pt>
                <c:pt idx="75816">
                  <c:v>1</c:v>
                </c:pt>
                <c:pt idx="75817">
                  <c:v>1</c:v>
                </c:pt>
                <c:pt idx="75818">
                  <c:v>1</c:v>
                </c:pt>
                <c:pt idx="75819">
                  <c:v>1</c:v>
                </c:pt>
                <c:pt idx="75820">
                  <c:v>1</c:v>
                </c:pt>
                <c:pt idx="75821">
                  <c:v>1</c:v>
                </c:pt>
                <c:pt idx="75822">
                  <c:v>1</c:v>
                </c:pt>
                <c:pt idx="75823">
                  <c:v>1</c:v>
                </c:pt>
                <c:pt idx="75824">
                  <c:v>1</c:v>
                </c:pt>
                <c:pt idx="75825">
                  <c:v>1</c:v>
                </c:pt>
                <c:pt idx="75826">
                  <c:v>1</c:v>
                </c:pt>
                <c:pt idx="75827">
                  <c:v>1</c:v>
                </c:pt>
                <c:pt idx="75828">
                  <c:v>1</c:v>
                </c:pt>
                <c:pt idx="75829">
                  <c:v>1</c:v>
                </c:pt>
                <c:pt idx="75830">
                  <c:v>1</c:v>
                </c:pt>
                <c:pt idx="75831">
                  <c:v>1</c:v>
                </c:pt>
                <c:pt idx="75832">
                  <c:v>1</c:v>
                </c:pt>
                <c:pt idx="75833">
                  <c:v>1</c:v>
                </c:pt>
                <c:pt idx="75834">
                  <c:v>1</c:v>
                </c:pt>
                <c:pt idx="75835">
                  <c:v>1</c:v>
                </c:pt>
                <c:pt idx="75836">
                  <c:v>1</c:v>
                </c:pt>
                <c:pt idx="75837">
                  <c:v>1</c:v>
                </c:pt>
                <c:pt idx="75838">
                  <c:v>1</c:v>
                </c:pt>
                <c:pt idx="75839">
                  <c:v>1</c:v>
                </c:pt>
                <c:pt idx="75840">
                  <c:v>1</c:v>
                </c:pt>
                <c:pt idx="75841">
                  <c:v>1</c:v>
                </c:pt>
                <c:pt idx="75842">
                  <c:v>1</c:v>
                </c:pt>
                <c:pt idx="75843">
                  <c:v>1</c:v>
                </c:pt>
                <c:pt idx="75844">
                  <c:v>1</c:v>
                </c:pt>
                <c:pt idx="75845">
                  <c:v>1</c:v>
                </c:pt>
                <c:pt idx="75846">
                  <c:v>1</c:v>
                </c:pt>
                <c:pt idx="75847">
                  <c:v>1</c:v>
                </c:pt>
                <c:pt idx="75848">
                  <c:v>0.875</c:v>
                </c:pt>
                <c:pt idx="75849">
                  <c:v>1</c:v>
                </c:pt>
                <c:pt idx="75850">
                  <c:v>1</c:v>
                </c:pt>
                <c:pt idx="75851">
                  <c:v>1</c:v>
                </c:pt>
                <c:pt idx="75852">
                  <c:v>1</c:v>
                </c:pt>
                <c:pt idx="75853">
                  <c:v>1</c:v>
                </c:pt>
                <c:pt idx="75854">
                  <c:v>1</c:v>
                </c:pt>
                <c:pt idx="75855">
                  <c:v>1</c:v>
                </c:pt>
                <c:pt idx="75856">
                  <c:v>1</c:v>
                </c:pt>
                <c:pt idx="75857">
                  <c:v>1</c:v>
                </c:pt>
                <c:pt idx="75858">
                  <c:v>1</c:v>
                </c:pt>
                <c:pt idx="75859">
                  <c:v>1</c:v>
                </c:pt>
                <c:pt idx="75860">
                  <c:v>1</c:v>
                </c:pt>
                <c:pt idx="75861">
                  <c:v>1</c:v>
                </c:pt>
                <c:pt idx="75862">
                  <c:v>1</c:v>
                </c:pt>
                <c:pt idx="75863">
                  <c:v>1</c:v>
                </c:pt>
                <c:pt idx="75864">
                  <c:v>1</c:v>
                </c:pt>
                <c:pt idx="75865">
                  <c:v>1</c:v>
                </c:pt>
                <c:pt idx="75866">
                  <c:v>1</c:v>
                </c:pt>
                <c:pt idx="75867">
                  <c:v>1</c:v>
                </c:pt>
                <c:pt idx="75868">
                  <c:v>0.5</c:v>
                </c:pt>
                <c:pt idx="75869">
                  <c:v>1</c:v>
                </c:pt>
                <c:pt idx="75870">
                  <c:v>1</c:v>
                </c:pt>
                <c:pt idx="75871">
                  <c:v>1</c:v>
                </c:pt>
                <c:pt idx="75872">
                  <c:v>1</c:v>
                </c:pt>
                <c:pt idx="75873">
                  <c:v>1</c:v>
                </c:pt>
                <c:pt idx="75874">
                  <c:v>1</c:v>
                </c:pt>
                <c:pt idx="75875">
                  <c:v>1</c:v>
                </c:pt>
                <c:pt idx="75876">
                  <c:v>1</c:v>
                </c:pt>
                <c:pt idx="75877">
                  <c:v>1</c:v>
                </c:pt>
                <c:pt idx="75878">
                  <c:v>1</c:v>
                </c:pt>
                <c:pt idx="75879">
                  <c:v>1</c:v>
                </c:pt>
                <c:pt idx="75880">
                  <c:v>1</c:v>
                </c:pt>
                <c:pt idx="75881">
                  <c:v>1</c:v>
                </c:pt>
                <c:pt idx="75882">
                  <c:v>0.85714285700000004</c:v>
                </c:pt>
                <c:pt idx="75883">
                  <c:v>1</c:v>
                </c:pt>
                <c:pt idx="75884">
                  <c:v>0.85714285700000004</c:v>
                </c:pt>
                <c:pt idx="75885">
                  <c:v>0.85714285700000004</c:v>
                </c:pt>
                <c:pt idx="75886">
                  <c:v>1</c:v>
                </c:pt>
                <c:pt idx="75887">
                  <c:v>1</c:v>
                </c:pt>
                <c:pt idx="75888">
                  <c:v>0.85714285700000004</c:v>
                </c:pt>
                <c:pt idx="75889">
                  <c:v>1</c:v>
                </c:pt>
                <c:pt idx="75890">
                  <c:v>1</c:v>
                </c:pt>
                <c:pt idx="75891">
                  <c:v>1</c:v>
                </c:pt>
                <c:pt idx="75892">
                  <c:v>1</c:v>
                </c:pt>
                <c:pt idx="75893">
                  <c:v>0.85714285700000004</c:v>
                </c:pt>
                <c:pt idx="75894">
                  <c:v>1</c:v>
                </c:pt>
                <c:pt idx="75895">
                  <c:v>1</c:v>
                </c:pt>
                <c:pt idx="75896">
                  <c:v>1</c:v>
                </c:pt>
                <c:pt idx="75897">
                  <c:v>1</c:v>
                </c:pt>
                <c:pt idx="75898">
                  <c:v>1</c:v>
                </c:pt>
                <c:pt idx="75899">
                  <c:v>1</c:v>
                </c:pt>
                <c:pt idx="75900">
                  <c:v>0.85714285700000004</c:v>
                </c:pt>
                <c:pt idx="75901">
                  <c:v>1</c:v>
                </c:pt>
                <c:pt idx="75902">
                  <c:v>1</c:v>
                </c:pt>
                <c:pt idx="75903">
                  <c:v>1</c:v>
                </c:pt>
                <c:pt idx="75904">
                  <c:v>0.85714285700000004</c:v>
                </c:pt>
                <c:pt idx="75905">
                  <c:v>0.85714285700000004</c:v>
                </c:pt>
                <c:pt idx="75906">
                  <c:v>1</c:v>
                </c:pt>
                <c:pt idx="75907">
                  <c:v>1</c:v>
                </c:pt>
                <c:pt idx="75908">
                  <c:v>1</c:v>
                </c:pt>
                <c:pt idx="75909">
                  <c:v>0.85714285700000004</c:v>
                </c:pt>
                <c:pt idx="75910">
                  <c:v>1</c:v>
                </c:pt>
                <c:pt idx="75911">
                  <c:v>1</c:v>
                </c:pt>
                <c:pt idx="75912">
                  <c:v>1</c:v>
                </c:pt>
                <c:pt idx="75913">
                  <c:v>1</c:v>
                </c:pt>
                <c:pt idx="75914">
                  <c:v>1</c:v>
                </c:pt>
                <c:pt idx="75915">
                  <c:v>1</c:v>
                </c:pt>
                <c:pt idx="75916">
                  <c:v>1</c:v>
                </c:pt>
                <c:pt idx="75917">
                  <c:v>1</c:v>
                </c:pt>
                <c:pt idx="75918">
                  <c:v>0.85714285700000004</c:v>
                </c:pt>
                <c:pt idx="75919">
                  <c:v>1</c:v>
                </c:pt>
                <c:pt idx="75920">
                  <c:v>1</c:v>
                </c:pt>
                <c:pt idx="75921">
                  <c:v>1</c:v>
                </c:pt>
                <c:pt idx="75922">
                  <c:v>1</c:v>
                </c:pt>
                <c:pt idx="75923">
                  <c:v>1</c:v>
                </c:pt>
                <c:pt idx="75924">
                  <c:v>1</c:v>
                </c:pt>
                <c:pt idx="75925">
                  <c:v>1</c:v>
                </c:pt>
                <c:pt idx="75926">
                  <c:v>1</c:v>
                </c:pt>
                <c:pt idx="75927">
                  <c:v>1</c:v>
                </c:pt>
                <c:pt idx="75928">
                  <c:v>1</c:v>
                </c:pt>
                <c:pt idx="75929">
                  <c:v>1</c:v>
                </c:pt>
                <c:pt idx="75930">
                  <c:v>1</c:v>
                </c:pt>
                <c:pt idx="75931">
                  <c:v>1</c:v>
                </c:pt>
                <c:pt idx="75932">
                  <c:v>0.85714285700000004</c:v>
                </c:pt>
                <c:pt idx="75933">
                  <c:v>1</c:v>
                </c:pt>
                <c:pt idx="75934">
                  <c:v>1</c:v>
                </c:pt>
                <c:pt idx="75935">
                  <c:v>1</c:v>
                </c:pt>
                <c:pt idx="75936">
                  <c:v>1</c:v>
                </c:pt>
                <c:pt idx="75937">
                  <c:v>1</c:v>
                </c:pt>
                <c:pt idx="75938">
                  <c:v>1</c:v>
                </c:pt>
                <c:pt idx="75939">
                  <c:v>1</c:v>
                </c:pt>
                <c:pt idx="75940">
                  <c:v>1</c:v>
                </c:pt>
                <c:pt idx="75941">
                  <c:v>1</c:v>
                </c:pt>
                <c:pt idx="75942">
                  <c:v>1</c:v>
                </c:pt>
                <c:pt idx="75943">
                  <c:v>1</c:v>
                </c:pt>
                <c:pt idx="75944">
                  <c:v>1</c:v>
                </c:pt>
                <c:pt idx="75945">
                  <c:v>1</c:v>
                </c:pt>
                <c:pt idx="75946">
                  <c:v>1</c:v>
                </c:pt>
                <c:pt idx="75947">
                  <c:v>1</c:v>
                </c:pt>
                <c:pt idx="75948">
                  <c:v>1</c:v>
                </c:pt>
                <c:pt idx="75949">
                  <c:v>1</c:v>
                </c:pt>
                <c:pt idx="75950">
                  <c:v>1</c:v>
                </c:pt>
                <c:pt idx="75951">
                  <c:v>1</c:v>
                </c:pt>
                <c:pt idx="75952">
                  <c:v>1</c:v>
                </c:pt>
                <c:pt idx="75953">
                  <c:v>1</c:v>
                </c:pt>
                <c:pt idx="75954">
                  <c:v>0.85714285700000004</c:v>
                </c:pt>
                <c:pt idx="75955">
                  <c:v>1</c:v>
                </c:pt>
                <c:pt idx="75956">
                  <c:v>1</c:v>
                </c:pt>
                <c:pt idx="75957">
                  <c:v>1</c:v>
                </c:pt>
                <c:pt idx="75958">
                  <c:v>1</c:v>
                </c:pt>
                <c:pt idx="75959">
                  <c:v>0.85714285700000004</c:v>
                </c:pt>
                <c:pt idx="75960">
                  <c:v>1</c:v>
                </c:pt>
                <c:pt idx="75961">
                  <c:v>0.571428571</c:v>
                </c:pt>
                <c:pt idx="75962">
                  <c:v>1</c:v>
                </c:pt>
                <c:pt idx="75963">
                  <c:v>1</c:v>
                </c:pt>
                <c:pt idx="75964">
                  <c:v>1</c:v>
                </c:pt>
                <c:pt idx="75965">
                  <c:v>1</c:v>
                </c:pt>
                <c:pt idx="75966">
                  <c:v>1</c:v>
                </c:pt>
                <c:pt idx="75967">
                  <c:v>1</c:v>
                </c:pt>
                <c:pt idx="75968">
                  <c:v>1</c:v>
                </c:pt>
                <c:pt idx="75969">
                  <c:v>1</c:v>
                </c:pt>
                <c:pt idx="75970">
                  <c:v>1</c:v>
                </c:pt>
                <c:pt idx="75971">
                  <c:v>1</c:v>
                </c:pt>
                <c:pt idx="75972">
                  <c:v>1</c:v>
                </c:pt>
                <c:pt idx="75973">
                  <c:v>1</c:v>
                </c:pt>
                <c:pt idx="75974">
                  <c:v>1</c:v>
                </c:pt>
                <c:pt idx="75975">
                  <c:v>1</c:v>
                </c:pt>
                <c:pt idx="75976">
                  <c:v>1</c:v>
                </c:pt>
                <c:pt idx="75977">
                  <c:v>1</c:v>
                </c:pt>
                <c:pt idx="75978">
                  <c:v>1</c:v>
                </c:pt>
                <c:pt idx="75979">
                  <c:v>1</c:v>
                </c:pt>
                <c:pt idx="75980">
                  <c:v>1</c:v>
                </c:pt>
                <c:pt idx="75981">
                  <c:v>0.85714285700000004</c:v>
                </c:pt>
                <c:pt idx="75982">
                  <c:v>1</c:v>
                </c:pt>
                <c:pt idx="75983">
                  <c:v>1</c:v>
                </c:pt>
                <c:pt idx="75984">
                  <c:v>1</c:v>
                </c:pt>
                <c:pt idx="75985">
                  <c:v>1</c:v>
                </c:pt>
                <c:pt idx="75986">
                  <c:v>1</c:v>
                </c:pt>
                <c:pt idx="75987">
                  <c:v>1</c:v>
                </c:pt>
                <c:pt idx="75988">
                  <c:v>1</c:v>
                </c:pt>
                <c:pt idx="75989">
                  <c:v>1</c:v>
                </c:pt>
                <c:pt idx="75990">
                  <c:v>1</c:v>
                </c:pt>
                <c:pt idx="75991">
                  <c:v>1</c:v>
                </c:pt>
                <c:pt idx="75992">
                  <c:v>1</c:v>
                </c:pt>
                <c:pt idx="75993">
                  <c:v>1</c:v>
                </c:pt>
                <c:pt idx="75994">
                  <c:v>1</c:v>
                </c:pt>
                <c:pt idx="75995">
                  <c:v>0.85714285700000004</c:v>
                </c:pt>
                <c:pt idx="75996">
                  <c:v>1</c:v>
                </c:pt>
                <c:pt idx="75997">
                  <c:v>1</c:v>
                </c:pt>
                <c:pt idx="75998">
                  <c:v>1</c:v>
                </c:pt>
                <c:pt idx="75999">
                  <c:v>1</c:v>
                </c:pt>
                <c:pt idx="76000">
                  <c:v>1</c:v>
                </c:pt>
                <c:pt idx="76001">
                  <c:v>1</c:v>
                </c:pt>
                <c:pt idx="76002">
                  <c:v>1</c:v>
                </c:pt>
                <c:pt idx="76003">
                  <c:v>1</c:v>
                </c:pt>
                <c:pt idx="76004">
                  <c:v>1</c:v>
                </c:pt>
                <c:pt idx="76005">
                  <c:v>0.85714285700000004</c:v>
                </c:pt>
                <c:pt idx="76006">
                  <c:v>1</c:v>
                </c:pt>
                <c:pt idx="76007">
                  <c:v>1</c:v>
                </c:pt>
                <c:pt idx="76008">
                  <c:v>1</c:v>
                </c:pt>
                <c:pt idx="76009">
                  <c:v>1</c:v>
                </c:pt>
                <c:pt idx="76010">
                  <c:v>1</c:v>
                </c:pt>
                <c:pt idx="76011">
                  <c:v>1</c:v>
                </c:pt>
                <c:pt idx="76012">
                  <c:v>1</c:v>
                </c:pt>
                <c:pt idx="76013">
                  <c:v>1</c:v>
                </c:pt>
                <c:pt idx="76014">
                  <c:v>1</c:v>
                </c:pt>
                <c:pt idx="76015">
                  <c:v>1</c:v>
                </c:pt>
                <c:pt idx="76016">
                  <c:v>1</c:v>
                </c:pt>
                <c:pt idx="76017">
                  <c:v>1</c:v>
                </c:pt>
                <c:pt idx="76018">
                  <c:v>1</c:v>
                </c:pt>
                <c:pt idx="76019">
                  <c:v>1</c:v>
                </c:pt>
                <c:pt idx="76020">
                  <c:v>1</c:v>
                </c:pt>
                <c:pt idx="76021">
                  <c:v>1</c:v>
                </c:pt>
                <c:pt idx="76022">
                  <c:v>1</c:v>
                </c:pt>
                <c:pt idx="76023">
                  <c:v>1</c:v>
                </c:pt>
                <c:pt idx="76024">
                  <c:v>1</c:v>
                </c:pt>
                <c:pt idx="76025">
                  <c:v>1</c:v>
                </c:pt>
                <c:pt idx="76026">
                  <c:v>1</c:v>
                </c:pt>
                <c:pt idx="76027">
                  <c:v>1</c:v>
                </c:pt>
                <c:pt idx="76028">
                  <c:v>1</c:v>
                </c:pt>
                <c:pt idx="76029">
                  <c:v>1</c:v>
                </c:pt>
                <c:pt idx="76030">
                  <c:v>1</c:v>
                </c:pt>
                <c:pt idx="76031">
                  <c:v>0.85714285700000004</c:v>
                </c:pt>
                <c:pt idx="76032">
                  <c:v>1</c:v>
                </c:pt>
                <c:pt idx="76033">
                  <c:v>1</c:v>
                </c:pt>
                <c:pt idx="76034">
                  <c:v>1</c:v>
                </c:pt>
                <c:pt idx="76035">
                  <c:v>1</c:v>
                </c:pt>
                <c:pt idx="76036">
                  <c:v>1</c:v>
                </c:pt>
                <c:pt idx="76037">
                  <c:v>1</c:v>
                </c:pt>
                <c:pt idx="76038">
                  <c:v>1</c:v>
                </c:pt>
                <c:pt idx="76039">
                  <c:v>1</c:v>
                </c:pt>
                <c:pt idx="76040">
                  <c:v>1</c:v>
                </c:pt>
                <c:pt idx="76041">
                  <c:v>1</c:v>
                </c:pt>
                <c:pt idx="76042">
                  <c:v>1</c:v>
                </c:pt>
                <c:pt idx="76043">
                  <c:v>1</c:v>
                </c:pt>
                <c:pt idx="76044">
                  <c:v>1</c:v>
                </c:pt>
                <c:pt idx="76045">
                  <c:v>1</c:v>
                </c:pt>
                <c:pt idx="76046">
                  <c:v>0.85714285700000004</c:v>
                </c:pt>
                <c:pt idx="76047">
                  <c:v>1</c:v>
                </c:pt>
                <c:pt idx="76048">
                  <c:v>1</c:v>
                </c:pt>
                <c:pt idx="76049">
                  <c:v>1</c:v>
                </c:pt>
                <c:pt idx="76050">
                  <c:v>1</c:v>
                </c:pt>
                <c:pt idx="76051">
                  <c:v>1</c:v>
                </c:pt>
                <c:pt idx="76052">
                  <c:v>1</c:v>
                </c:pt>
                <c:pt idx="76053">
                  <c:v>1</c:v>
                </c:pt>
                <c:pt idx="76054">
                  <c:v>1</c:v>
                </c:pt>
                <c:pt idx="76055">
                  <c:v>1</c:v>
                </c:pt>
                <c:pt idx="76056">
                  <c:v>1</c:v>
                </c:pt>
                <c:pt idx="76057">
                  <c:v>1</c:v>
                </c:pt>
                <c:pt idx="76058">
                  <c:v>1</c:v>
                </c:pt>
                <c:pt idx="76059">
                  <c:v>1</c:v>
                </c:pt>
                <c:pt idx="76060">
                  <c:v>0.85714285700000004</c:v>
                </c:pt>
                <c:pt idx="76061">
                  <c:v>1</c:v>
                </c:pt>
                <c:pt idx="76062">
                  <c:v>1</c:v>
                </c:pt>
                <c:pt idx="76063">
                  <c:v>0.85714285700000004</c:v>
                </c:pt>
                <c:pt idx="76064">
                  <c:v>0.85714285700000004</c:v>
                </c:pt>
                <c:pt idx="76065">
                  <c:v>1</c:v>
                </c:pt>
                <c:pt idx="76066">
                  <c:v>1</c:v>
                </c:pt>
                <c:pt idx="76067">
                  <c:v>1</c:v>
                </c:pt>
                <c:pt idx="76068">
                  <c:v>1</c:v>
                </c:pt>
                <c:pt idx="76069">
                  <c:v>1</c:v>
                </c:pt>
                <c:pt idx="76070">
                  <c:v>1</c:v>
                </c:pt>
                <c:pt idx="76071">
                  <c:v>1</c:v>
                </c:pt>
                <c:pt idx="76072">
                  <c:v>1</c:v>
                </c:pt>
                <c:pt idx="76073">
                  <c:v>1</c:v>
                </c:pt>
                <c:pt idx="76074">
                  <c:v>0.85714285700000004</c:v>
                </c:pt>
                <c:pt idx="76075">
                  <c:v>1</c:v>
                </c:pt>
                <c:pt idx="76076">
                  <c:v>1</c:v>
                </c:pt>
                <c:pt idx="76077">
                  <c:v>1</c:v>
                </c:pt>
                <c:pt idx="76078">
                  <c:v>1</c:v>
                </c:pt>
                <c:pt idx="76079">
                  <c:v>1</c:v>
                </c:pt>
                <c:pt idx="76080">
                  <c:v>1</c:v>
                </c:pt>
                <c:pt idx="76081">
                  <c:v>1</c:v>
                </c:pt>
                <c:pt idx="76082">
                  <c:v>1</c:v>
                </c:pt>
                <c:pt idx="76083">
                  <c:v>1</c:v>
                </c:pt>
                <c:pt idx="76084">
                  <c:v>1</c:v>
                </c:pt>
                <c:pt idx="76085">
                  <c:v>1</c:v>
                </c:pt>
                <c:pt idx="76086">
                  <c:v>1</c:v>
                </c:pt>
                <c:pt idx="76087">
                  <c:v>1</c:v>
                </c:pt>
                <c:pt idx="76088">
                  <c:v>0.85714285700000004</c:v>
                </c:pt>
                <c:pt idx="76089">
                  <c:v>0.85714285700000004</c:v>
                </c:pt>
                <c:pt idx="76090">
                  <c:v>1</c:v>
                </c:pt>
                <c:pt idx="76091">
                  <c:v>1</c:v>
                </c:pt>
                <c:pt idx="76092">
                  <c:v>1</c:v>
                </c:pt>
                <c:pt idx="76093">
                  <c:v>1</c:v>
                </c:pt>
                <c:pt idx="76094">
                  <c:v>0.85714285700000004</c:v>
                </c:pt>
                <c:pt idx="76095">
                  <c:v>1</c:v>
                </c:pt>
                <c:pt idx="76096">
                  <c:v>1</c:v>
                </c:pt>
                <c:pt idx="76097">
                  <c:v>0.85714285700000004</c:v>
                </c:pt>
                <c:pt idx="76098">
                  <c:v>1</c:v>
                </c:pt>
                <c:pt idx="76099">
                  <c:v>1</c:v>
                </c:pt>
                <c:pt idx="76100">
                  <c:v>0.85714285700000004</c:v>
                </c:pt>
                <c:pt idx="76101">
                  <c:v>0.85714285700000004</c:v>
                </c:pt>
                <c:pt idx="76102">
                  <c:v>1</c:v>
                </c:pt>
                <c:pt idx="76103">
                  <c:v>1</c:v>
                </c:pt>
                <c:pt idx="76104">
                  <c:v>1</c:v>
                </c:pt>
                <c:pt idx="76105">
                  <c:v>1</c:v>
                </c:pt>
                <c:pt idx="76106">
                  <c:v>1</c:v>
                </c:pt>
                <c:pt idx="76107">
                  <c:v>1</c:v>
                </c:pt>
                <c:pt idx="76108">
                  <c:v>1</c:v>
                </c:pt>
                <c:pt idx="76109">
                  <c:v>1</c:v>
                </c:pt>
                <c:pt idx="76110">
                  <c:v>1</c:v>
                </c:pt>
                <c:pt idx="76111">
                  <c:v>1</c:v>
                </c:pt>
                <c:pt idx="76112">
                  <c:v>1</c:v>
                </c:pt>
                <c:pt idx="76113">
                  <c:v>1</c:v>
                </c:pt>
                <c:pt idx="76114">
                  <c:v>1</c:v>
                </c:pt>
                <c:pt idx="76115">
                  <c:v>1</c:v>
                </c:pt>
                <c:pt idx="76116">
                  <c:v>1</c:v>
                </c:pt>
                <c:pt idx="76117">
                  <c:v>1</c:v>
                </c:pt>
                <c:pt idx="76118">
                  <c:v>1</c:v>
                </c:pt>
                <c:pt idx="76119">
                  <c:v>1</c:v>
                </c:pt>
                <c:pt idx="76120">
                  <c:v>0.85714285700000004</c:v>
                </c:pt>
                <c:pt idx="76121">
                  <c:v>1</c:v>
                </c:pt>
                <c:pt idx="76122">
                  <c:v>1</c:v>
                </c:pt>
                <c:pt idx="76123">
                  <c:v>1</c:v>
                </c:pt>
                <c:pt idx="76124">
                  <c:v>1</c:v>
                </c:pt>
                <c:pt idx="76125">
                  <c:v>1</c:v>
                </c:pt>
                <c:pt idx="76126">
                  <c:v>1</c:v>
                </c:pt>
                <c:pt idx="76127">
                  <c:v>1</c:v>
                </c:pt>
                <c:pt idx="76128">
                  <c:v>1</c:v>
                </c:pt>
                <c:pt idx="76129">
                  <c:v>1</c:v>
                </c:pt>
                <c:pt idx="76130">
                  <c:v>1</c:v>
                </c:pt>
                <c:pt idx="76131">
                  <c:v>1</c:v>
                </c:pt>
                <c:pt idx="76132">
                  <c:v>1</c:v>
                </c:pt>
                <c:pt idx="76133">
                  <c:v>1</c:v>
                </c:pt>
                <c:pt idx="76134">
                  <c:v>0.85714285700000004</c:v>
                </c:pt>
                <c:pt idx="76135">
                  <c:v>1</c:v>
                </c:pt>
                <c:pt idx="76136">
                  <c:v>1</c:v>
                </c:pt>
                <c:pt idx="76137">
                  <c:v>1</c:v>
                </c:pt>
                <c:pt idx="76138">
                  <c:v>1</c:v>
                </c:pt>
                <c:pt idx="76139">
                  <c:v>1</c:v>
                </c:pt>
                <c:pt idx="76140">
                  <c:v>1</c:v>
                </c:pt>
                <c:pt idx="76141">
                  <c:v>1</c:v>
                </c:pt>
                <c:pt idx="76142">
                  <c:v>1</c:v>
                </c:pt>
                <c:pt idx="76143">
                  <c:v>1</c:v>
                </c:pt>
                <c:pt idx="76144">
                  <c:v>1</c:v>
                </c:pt>
                <c:pt idx="76145">
                  <c:v>1</c:v>
                </c:pt>
                <c:pt idx="76146">
                  <c:v>1</c:v>
                </c:pt>
                <c:pt idx="76147">
                  <c:v>1</c:v>
                </c:pt>
                <c:pt idx="76148">
                  <c:v>1</c:v>
                </c:pt>
                <c:pt idx="76149">
                  <c:v>1</c:v>
                </c:pt>
                <c:pt idx="76150">
                  <c:v>1</c:v>
                </c:pt>
                <c:pt idx="76151">
                  <c:v>1</c:v>
                </c:pt>
                <c:pt idx="76152">
                  <c:v>1</c:v>
                </c:pt>
                <c:pt idx="76153">
                  <c:v>1</c:v>
                </c:pt>
                <c:pt idx="76154">
                  <c:v>1</c:v>
                </c:pt>
                <c:pt idx="76155">
                  <c:v>0.85714285700000004</c:v>
                </c:pt>
                <c:pt idx="76156">
                  <c:v>1</c:v>
                </c:pt>
                <c:pt idx="76157">
                  <c:v>1</c:v>
                </c:pt>
                <c:pt idx="76158">
                  <c:v>1</c:v>
                </c:pt>
                <c:pt idx="76159">
                  <c:v>1</c:v>
                </c:pt>
                <c:pt idx="76160">
                  <c:v>1</c:v>
                </c:pt>
                <c:pt idx="76161">
                  <c:v>1</c:v>
                </c:pt>
                <c:pt idx="76162">
                  <c:v>1</c:v>
                </c:pt>
                <c:pt idx="76163">
                  <c:v>1</c:v>
                </c:pt>
                <c:pt idx="76164">
                  <c:v>1</c:v>
                </c:pt>
                <c:pt idx="76165">
                  <c:v>1</c:v>
                </c:pt>
                <c:pt idx="76166">
                  <c:v>1</c:v>
                </c:pt>
                <c:pt idx="76167">
                  <c:v>1</c:v>
                </c:pt>
                <c:pt idx="76168">
                  <c:v>1</c:v>
                </c:pt>
                <c:pt idx="76169">
                  <c:v>1</c:v>
                </c:pt>
                <c:pt idx="76170">
                  <c:v>1</c:v>
                </c:pt>
                <c:pt idx="76171">
                  <c:v>1</c:v>
                </c:pt>
                <c:pt idx="76172">
                  <c:v>1</c:v>
                </c:pt>
                <c:pt idx="76173">
                  <c:v>1</c:v>
                </c:pt>
                <c:pt idx="76174">
                  <c:v>1</c:v>
                </c:pt>
                <c:pt idx="76175">
                  <c:v>1</c:v>
                </c:pt>
                <c:pt idx="76176">
                  <c:v>1</c:v>
                </c:pt>
                <c:pt idx="76177">
                  <c:v>1</c:v>
                </c:pt>
                <c:pt idx="76178">
                  <c:v>1</c:v>
                </c:pt>
                <c:pt idx="76179">
                  <c:v>1</c:v>
                </c:pt>
                <c:pt idx="76180">
                  <c:v>1</c:v>
                </c:pt>
                <c:pt idx="76181">
                  <c:v>1</c:v>
                </c:pt>
                <c:pt idx="76182">
                  <c:v>1</c:v>
                </c:pt>
                <c:pt idx="76183">
                  <c:v>0.85714285700000004</c:v>
                </c:pt>
                <c:pt idx="76184">
                  <c:v>1</c:v>
                </c:pt>
                <c:pt idx="76185">
                  <c:v>1</c:v>
                </c:pt>
                <c:pt idx="76186">
                  <c:v>1</c:v>
                </c:pt>
                <c:pt idx="76187">
                  <c:v>1</c:v>
                </c:pt>
                <c:pt idx="76188">
                  <c:v>1</c:v>
                </c:pt>
                <c:pt idx="76189">
                  <c:v>1</c:v>
                </c:pt>
                <c:pt idx="76190">
                  <c:v>1</c:v>
                </c:pt>
                <c:pt idx="76191">
                  <c:v>0.85714285700000004</c:v>
                </c:pt>
                <c:pt idx="76192">
                  <c:v>1</c:v>
                </c:pt>
                <c:pt idx="76193">
                  <c:v>1</c:v>
                </c:pt>
                <c:pt idx="76194">
                  <c:v>1</c:v>
                </c:pt>
                <c:pt idx="76195">
                  <c:v>0.85714285700000004</c:v>
                </c:pt>
                <c:pt idx="76196">
                  <c:v>1</c:v>
                </c:pt>
                <c:pt idx="76197">
                  <c:v>1</c:v>
                </c:pt>
                <c:pt idx="76198">
                  <c:v>1</c:v>
                </c:pt>
                <c:pt idx="76199">
                  <c:v>0.85714285700000004</c:v>
                </c:pt>
                <c:pt idx="76200">
                  <c:v>1</c:v>
                </c:pt>
                <c:pt idx="76201">
                  <c:v>1</c:v>
                </c:pt>
                <c:pt idx="76202">
                  <c:v>1</c:v>
                </c:pt>
                <c:pt idx="76203">
                  <c:v>1</c:v>
                </c:pt>
                <c:pt idx="76204">
                  <c:v>1</c:v>
                </c:pt>
                <c:pt idx="76205">
                  <c:v>1</c:v>
                </c:pt>
                <c:pt idx="76206">
                  <c:v>1</c:v>
                </c:pt>
                <c:pt idx="76207">
                  <c:v>1</c:v>
                </c:pt>
                <c:pt idx="76208">
                  <c:v>1</c:v>
                </c:pt>
                <c:pt idx="76209">
                  <c:v>1</c:v>
                </c:pt>
                <c:pt idx="76210">
                  <c:v>1</c:v>
                </c:pt>
                <c:pt idx="76211">
                  <c:v>1</c:v>
                </c:pt>
                <c:pt idx="76212">
                  <c:v>1</c:v>
                </c:pt>
                <c:pt idx="76213">
                  <c:v>0.85714285700000004</c:v>
                </c:pt>
                <c:pt idx="76214">
                  <c:v>1</c:v>
                </c:pt>
                <c:pt idx="76215">
                  <c:v>1</c:v>
                </c:pt>
                <c:pt idx="76216">
                  <c:v>1</c:v>
                </c:pt>
                <c:pt idx="76217">
                  <c:v>0.85714285700000004</c:v>
                </c:pt>
                <c:pt idx="76218">
                  <c:v>1</c:v>
                </c:pt>
                <c:pt idx="76219">
                  <c:v>1</c:v>
                </c:pt>
                <c:pt idx="76220">
                  <c:v>1</c:v>
                </c:pt>
                <c:pt idx="76221">
                  <c:v>1</c:v>
                </c:pt>
                <c:pt idx="76222">
                  <c:v>1</c:v>
                </c:pt>
                <c:pt idx="76223">
                  <c:v>1</c:v>
                </c:pt>
                <c:pt idx="76224">
                  <c:v>1</c:v>
                </c:pt>
                <c:pt idx="76225">
                  <c:v>1</c:v>
                </c:pt>
                <c:pt idx="76226">
                  <c:v>1</c:v>
                </c:pt>
                <c:pt idx="76227">
                  <c:v>1</c:v>
                </c:pt>
                <c:pt idx="76228">
                  <c:v>1</c:v>
                </c:pt>
                <c:pt idx="76229">
                  <c:v>1</c:v>
                </c:pt>
                <c:pt idx="76230">
                  <c:v>1</c:v>
                </c:pt>
                <c:pt idx="76231">
                  <c:v>1</c:v>
                </c:pt>
                <c:pt idx="76232">
                  <c:v>1</c:v>
                </c:pt>
                <c:pt idx="76233">
                  <c:v>1</c:v>
                </c:pt>
                <c:pt idx="76234">
                  <c:v>1</c:v>
                </c:pt>
                <c:pt idx="76235">
                  <c:v>1</c:v>
                </c:pt>
                <c:pt idx="76236">
                  <c:v>1</c:v>
                </c:pt>
                <c:pt idx="76237">
                  <c:v>1</c:v>
                </c:pt>
                <c:pt idx="76238">
                  <c:v>1</c:v>
                </c:pt>
                <c:pt idx="76239">
                  <c:v>1</c:v>
                </c:pt>
                <c:pt idx="76240">
                  <c:v>0.85714285700000004</c:v>
                </c:pt>
                <c:pt idx="76241">
                  <c:v>1</c:v>
                </c:pt>
                <c:pt idx="76242">
                  <c:v>1</c:v>
                </c:pt>
                <c:pt idx="76243">
                  <c:v>0.85714285700000004</c:v>
                </c:pt>
                <c:pt idx="76244">
                  <c:v>1</c:v>
                </c:pt>
                <c:pt idx="76245">
                  <c:v>1</c:v>
                </c:pt>
                <c:pt idx="76246">
                  <c:v>1</c:v>
                </c:pt>
                <c:pt idx="76247">
                  <c:v>1</c:v>
                </c:pt>
                <c:pt idx="76248">
                  <c:v>1</c:v>
                </c:pt>
                <c:pt idx="76249">
                  <c:v>1</c:v>
                </c:pt>
                <c:pt idx="76250">
                  <c:v>1</c:v>
                </c:pt>
                <c:pt idx="76251">
                  <c:v>1</c:v>
                </c:pt>
                <c:pt idx="76252">
                  <c:v>1</c:v>
                </c:pt>
                <c:pt idx="76253">
                  <c:v>1</c:v>
                </c:pt>
                <c:pt idx="76254">
                  <c:v>1</c:v>
                </c:pt>
                <c:pt idx="76255">
                  <c:v>1</c:v>
                </c:pt>
                <c:pt idx="76256">
                  <c:v>1</c:v>
                </c:pt>
                <c:pt idx="76257">
                  <c:v>1</c:v>
                </c:pt>
                <c:pt idx="76258">
                  <c:v>1</c:v>
                </c:pt>
                <c:pt idx="76259">
                  <c:v>1</c:v>
                </c:pt>
                <c:pt idx="76260">
                  <c:v>0.14285714299999999</c:v>
                </c:pt>
                <c:pt idx="76261">
                  <c:v>1</c:v>
                </c:pt>
                <c:pt idx="76262">
                  <c:v>1</c:v>
                </c:pt>
                <c:pt idx="76263">
                  <c:v>0.85714285700000004</c:v>
                </c:pt>
                <c:pt idx="76264">
                  <c:v>0.85714285700000004</c:v>
                </c:pt>
                <c:pt idx="76265">
                  <c:v>1</c:v>
                </c:pt>
                <c:pt idx="76266">
                  <c:v>1</c:v>
                </c:pt>
                <c:pt idx="76267">
                  <c:v>1</c:v>
                </c:pt>
                <c:pt idx="76268">
                  <c:v>1</c:v>
                </c:pt>
                <c:pt idx="76269">
                  <c:v>1</c:v>
                </c:pt>
                <c:pt idx="76270">
                  <c:v>1</c:v>
                </c:pt>
                <c:pt idx="76271">
                  <c:v>1</c:v>
                </c:pt>
                <c:pt idx="76272">
                  <c:v>1</c:v>
                </c:pt>
                <c:pt idx="76273">
                  <c:v>1</c:v>
                </c:pt>
                <c:pt idx="76274">
                  <c:v>1</c:v>
                </c:pt>
                <c:pt idx="76275">
                  <c:v>1</c:v>
                </c:pt>
                <c:pt idx="76276">
                  <c:v>1</c:v>
                </c:pt>
                <c:pt idx="76277">
                  <c:v>1</c:v>
                </c:pt>
                <c:pt idx="76278">
                  <c:v>1</c:v>
                </c:pt>
                <c:pt idx="76279">
                  <c:v>1</c:v>
                </c:pt>
                <c:pt idx="76280">
                  <c:v>1</c:v>
                </c:pt>
                <c:pt idx="76281">
                  <c:v>1</c:v>
                </c:pt>
                <c:pt idx="76282">
                  <c:v>1</c:v>
                </c:pt>
                <c:pt idx="76283">
                  <c:v>1</c:v>
                </c:pt>
                <c:pt idx="76284">
                  <c:v>0.85714285700000004</c:v>
                </c:pt>
                <c:pt idx="76285">
                  <c:v>1</c:v>
                </c:pt>
                <c:pt idx="76286">
                  <c:v>1</c:v>
                </c:pt>
                <c:pt idx="76287">
                  <c:v>1</c:v>
                </c:pt>
                <c:pt idx="76288">
                  <c:v>1</c:v>
                </c:pt>
                <c:pt idx="76289">
                  <c:v>1</c:v>
                </c:pt>
                <c:pt idx="76290">
                  <c:v>1</c:v>
                </c:pt>
                <c:pt idx="76291">
                  <c:v>1</c:v>
                </c:pt>
                <c:pt idx="76292">
                  <c:v>1</c:v>
                </c:pt>
                <c:pt idx="76293">
                  <c:v>1</c:v>
                </c:pt>
                <c:pt idx="76294">
                  <c:v>1</c:v>
                </c:pt>
                <c:pt idx="76295">
                  <c:v>1</c:v>
                </c:pt>
                <c:pt idx="76296">
                  <c:v>1</c:v>
                </c:pt>
                <c:pt idx="76297">
                  <c:v>1</c:v>
                </c:pt>
                <c:pt idx="76298">
                  <c:v>1</c:v>
                </c:pt>
                <c:pt idx="76299">
                  <c:v>1</c:v>
                </c:pt>
                <c:pt idx="76300">
                  <c:v>1</c:v>
                </c:pt>
                <c:pt idx="76301">
                  <c:v>1</c:v>
                </c:pt>
                <c:pt idx="76302">
                  <c:v>1</c:v>
                </c:pt>
                <c:pt idx="76303">
                  <c:v>1</c:v>
                </c:pt>
                <c:pt idx="76304">
                  <c:v>1</c:v>
                </c:pt>
                <c:pt idx="76305">
                  <c:v>0.85714285700000004</c:v>
                </c:pt>
                <c:pt idx="76306">
                  <c:v>0.85714285700000004</c:v>
                </c:pt>
                <c:pt idx="76307">
                  <c:v>1</c:v>
                </c:pt>
                <c:pt idx="76308">
                  <c:v>1</c:v>
                </c:pt>
                <c:pt idx="76309">
                  <c:v>1</c:v>
                </c:pt>
                <c:pt idx="76310">
                  <c:v>1</c:v>
                </c:pt>
                <c:pt idx="76311">
                  <c:v>1</c:v>
                </c:pt>
                <c:pt idx="76312">
                  <c:v>1</c:v>
                </c:pt>
                <c:pt idx="76313">
                  <c:v>1</c:v>
                </c:pt>
                <c:pt idx="76314">
                  <c:v>1</c:v>
                </c:pt>
                <c:pt idx="76315">
                  <c:v>1</c:v>
                </c:pt>
                <c:pt idx="76316">
                  <c:v>1</c:v>
                </c:pt>
                <c:pt idx="76317">
                  <c:v>0.85714285700000004</c:v>
                </c:pt>
                <c:pt idx="76318">
                  <c:v>1</c:v>
                </c:pt>
                <c:pt idx="76319">
                  <c:v>1</c:v>
                </c:pt>
                <c:pt idx="76320">
                  <c:v>1</c:v>
                </c:pt>
                <c:pt idx="76321">
                  <c:v>1</c:v>
                </c:pt>
                <c:pt idx="76322">
                  <c:v>1</c:v>
                </c:pt>
                <c:pt idx="76323">
                  <c:v>1</c:v>
                </c:pt>
                <c:pt idx="76324">
                  <c:v>1</c:v>
                </c:pt>
                <c:pt idx="76325">
                  <c:v>1</c:v>
                </c:pt>
                <c:pt idx="76326">
                  <c:v>1</c:v>
                </c:pt>
                <c:pt idx="76327">
                  <c:v>0.85714285700000004</c:v>
                </c:pt>
                <c:pt idx="76328">
                  <c:v>1</c:v>
                </c:pt>
                <c:pt idx="76329">
                  <c:v>1</c:v>
                </c:pt>
                <c:pt idx="76330">
                  <c:v>0.85714285700000004</c:v>
                </c:pt>
                <c:pt idx="76331">
                  <c:v>1</c:v>
                </c:pt>
                <c:pt idx="76332">
                  <c:v>1</c:v>
                </c:pt>
                <c:pt idx="76333">
                  <c:v>1</c:v>
                </c:pt>
                <c:pt idx="76334">
                  <c:v>1</c:v>
                </c:pt>
                <c:pt idx="76335">
                  <c:v>1</c:v>
                </c:pt>
                <c:pt idx="76336">
                  <c:v>1</c:v>
                </c:pt>
                <c:pt idx="76337">
                  <c:v>0.85714285700000004</c:v>
                </c:pt>
                <c:pt idx="76338">
                  <c:v>1</c:v>
                </c:pt>
                <c:pt idx="76339">
                  <c:v>1</c:v>
                </c:pt>
                <c:pt idx="76340">
                  <c:v>0.85714285700000004</c:v>
                </c:pt>
                <c:pt idx="76341">
                  <c:v>1</c:v>
                </c:pt>
                <c:pt idx="76342">
                  <c:v>1</c:v>
                </c:pt>
                <c:pt idx="76343">
                  <c:v>1</c:v>
                </c:pt>
                <c:pt idx="76344">
                  <c:v>1</c:v>
                </c:pt>
                <c:pt idx="76345">
                  <c:v>1</c:v>
                </c:pt>
                <c:pt idx="76346">
                  <c:v>1</c:v>
                </c:pt>
                <c:pt idx="76347">
                  <c:v>0.85714285700000004</c:v>
                </c:pt>
                <c:pt idx="76348">
                  <c:v>1</c:v>
                </c:pt>
                <c:pt idx="76349">
                  <c:v>1</c:v>
                </c:pt>
                <c:pt idx="76350">
                  <c:v>1</c:v>
                </c:pt>
                <c:pt idx="76351">
                  <c:v>1</c:v>
                </c:pt>
                <c:pt idx="76352">
                  <c:v>1</c:v>
                </c:pt>
                <c:pt idx="76353">
                  <c:v>1</c:v>
                </c:pt>
                <c:pt idx="76354">
                  <c:v>1</c:v>
                </c:pt>
                <c:pt idx="76355">
                  <c:v>1</c:v>
                </c:pt>
                <c:pt idx="76356">
                  <c:v>1</c:v>
                </c:pt>
                <c:pt idx="76357">
                  <c:v>0.85714285700000004</c:v>
                </c:pt>
                <c:pt idx="76358">
                  <c:v>1</c:v>
                </c:pt>
                <c:pt idx="76359">
                  <c:v>1</c:v>
                </c:pt>
                <c:pt idx="76360">
                  <c:v>1</c:v>
                </c:pt>
                <c:pt idx="76361">
                  <c:v>1</c:v>
                </c:pt>
                <c:pt idx="76362">
                  <c:v>1</c:v>
                </c:pt>
                <c:pt idx="76363">
                  <c:v>0.85714285700000004</c:v>
                </c:pt>
                <c:pt idx="76364">
                  <c:v>1</c:v>
                </c:pt>
                <c:pt idx="76365">
                  <c:v>1</c:v>
                </c:pt>
                <c:pt idx="76366">
                  <c:v>1</c:v>
                </c:pt>
                <c:pt idx="76367">
                  <c:v>1</c:v>
                </c:pt>
                <c:pt idx="76368">
                  <c:v>1</c:v>
                </c:pt>
                <c:pt idx="76369">
                  <c:v>0.85714285700000004</c:v>
                </c:pt>
                <c:pt idx="76370">
                  <c:v>1</c:v>
                </c:pt>
                <c:pt idx="76371">
                  <c:v>1</c:v>
                </c:pt>
                <c:pt idx="76372">
                  <c:v>1</c:v>
                </c:pt>
                <c:pt idx="76373">
                  <c:v>1</c:v>
                </c:pt>
                <c:pt idx="76374">
                  <c:v>1</c:v>
                </c:pt>
                <c:pt idx="76375">
                  <c:v>1</c:v>
                </c:pt>
                <c:pt idx="76376">
                  <c:v>1</c:v>
                </c:pt>
                <c:pt idx="76377">
                  <c:v>0.85714285700000004</c:v>
                </c:pt>
                <c:pt idx="76378">
                  <c:v>1</c:v>
                </c:pt>
                <c:pt idx="76379">
                  <c:v>1</c:v>
                </c:pt>
                <c:pt idx="76380">
                  <c:v>1</c:v>
                </c:pt>
                <c:pt idx="76381">
                  <c:v>1</c:v>
                </c:pt>
                <c:pt idx="76382">
                  <c:v>1</c:v>
                </c:pt>
                <c:pt idx="76383">
                  <c:v>1</c:v>
                </c:pt>
                <c:pt idx="76384">
                  <c:v>0.85714285700000004</c:v>
                </c:pt>
                <c:pt idx="76385">
                  <c:v>1</c:v>
                </c:pt>
                <c:pt idx="76386">
                  <c:v>1</c:v>
                </c:pt>
                <c:pt idx="76387">
                  <c:v>0.85714285700000004</c:v>
                </c:pt>
                <c:pt idx="76388">
                  <c:v>1</c:v>
                </c:pt>
                <c:pt idx="76389">
                  <c:v>1</c:v>
                </c:pt>
                <c:pt idx="76390">
                  <c:v>1</c:v>
                </c:pt>
                <c:pt idx="76391">
                  <c:v>0.85714285700000004</c:v>
                </c:pt>
                <c:pt idx="76392">
                  <c:v>1</c:v>
                </c:pt>
                <c:pt idx="76393">
                  <c:v>1</c:v>
                </c:pt>
                <c:pt idx="76394">
                  <c:v>0.85714285700000004</c:v>
                </c:pt>
                <c:pt idx="76395">
                  <c:v>1</c:v>
                </c:pt>
                <c:pt idx="76396">
                  <c:v>1</c:v>
                </c:pt>
                <c:pt idx="76397">
                  <c:v>1</c:v>
                </c:pt>
                <c:pt idx="76398">
                  <c:v>1</c:v>
                </c:pt>
                <c:pt idx="76399">
                  <c:v>1</c:v>
                </c:pt>
                <c:pt idx="76400">
                  <c:v>1</c:v>
                </c:pt>
                <c:pt idx="76401">
                  <c:v>1</c:v>
                </c:pt>
                <c:pt idx="76402">
                  <c:v>1</c:v>
                </c:pt>
                <c:pt idx="76403">
                  <c:v>1</c:v>
                </c:pt>
                <c:pt idx="76404">
                  <c:v>1</c:v>
                </c:pt>
                <c:pt idx="76405">
                  <c:v>0.85714285700000004</c:v>
                </c:pt>
                <c:pt idx="76406">
                  <c:v>1</c:v>
                </c:pt>
                <c:pt idx="76407">
                  <c:v>1</c:v>
                </c:pt>
                <c:pt idx="76408">
                  <c:v>1</c:v>
                </c:pt>
                <c:pt idx="76409">
                  <c:v>0.85714285700000004</c:v>
                </c:pt>
                <c:pt idx="76410">
                  <c:v>1</c:v>
                </c:pt>
                <c:pt idx="76411">
                  <c:v>1</c:v>
                </c:pt>
                <c:pt idx="76412">
                  <c:v>1</c:v>
                </c:pt>
                <c:pt idx="76413">
                  <c:v>1</c:v>
                </c:pt>
                <c:pt idx="76414">
                  <c:v>1</c:v>
                </c:pt>
                <c:pt idx="76415">
                  <c:v>1</c:v>
                </c:pt>
                <c:pt idx="76416">
                  <c:v>1</c:v>
                </c:pt>
                <c:pt idx="76417">
                  <c:v>1</c:v>
                </c:pt>
                <c:pt idx="76418">
                  <c:v>1</c:v>
                </c:pt>
                <c:pt idx="76419">
                  <c:v>1</c:v>
                </c:pt>
                <c:pt idx="76420">
                  <c:v>1</c:v>
                </c:pt>
                <c:pt idx="76421">
                  <c:v>1</c:v>
                </c:pt>
                <c:pt idx="76422">
                  <c:v>0.85714285700000004</c:v>
                </c:pt>
                <c:pt idx="76423">
                  <c:v>1</c:v>
                </c:pt>
                <c:pt idx="76424">
                  <c:v>1</c:v>
                </c:pt>
                <c:pt idx="76425">
                  <c:v>1</c:v>
                </c:pt>
                <c:pt idx="76426">
                  <c:v>1</c:v>
                </c:pt>
                <c:pt idx="76427">
                  <c:v>0.85714285700000004</c:v>
                </c:pt>
                <c:pt idx="76428">
                  <c:v>1</c:v>
                </c:pt>
                <c:pt idx="76429">
                  <c:v>0.85714285700000004</c:v>
                </c:pt>
                <c:pt idx="76430">
                  <c:v>1</c:v>
                </c:pt>
                <c:pt idx="76431">
                  <c:v>1</c:v>
                </c:pt>
                <c:pt idx="76432">
                  <c:v>0.85714285700000004</c:v>
                </c:pt>
                <c:pt idx="76433">
                  <c:v>1</c:v>
                </c:pt>
                <c:pt idx="76434">
                  <c:v>1</c:v>
                </c:pt>
                <c:pt idx="76435">
                  <c:v>1</c:v>
                </c:pt>
                <c:pt idx="76436">
                  <c:v>1</c:v>
                </c:pt>
                <c:pt idx="76437">
                  <c:v>0.85714285700000004</c:v>
                </c:pt>
                <c:pt idx="76438">
                  <c:v>1</c:v>
                </c:pt>
                <c:pt idx="76439">
                  <c:v>1</c:v>
                </c:pt>
                <c:pt idx="76440">
                  <c:v>1</c:v>
                </c:pt>
                <c:pt idx="76441">
                  <c:v>1</c:v>
                </c:pt>
                <c:pt idx="76442">
                  <c:v>1</c:v>
                </c:pt>
                <c:pt idx="76443">
                  <c:v>1</c:v>
                </c:pt>
                <c:pt idx="76444">
                  <c:v>1</c:v>
                </c:pt>
                <c:pt idx="76445">
                  <c:v>1</c:v>
                </c:pt>
                <c:pt idx="76446">
                  <c:v>1</c:v>
                </c:pt>
                <c:pt idx="76447">
                  <c:v>1</c:v>
                </c:pt>
                <c:pt idx="76448">
                  <c:v>1</c:v>
                </c:pt>
                <c:pt idx="76449">
                  <c:v>1</c:v>
                </c:pt>
                <c:pt idx="76450">
                  <c:v>1</c:v>
                </c:pt>
                <c:pt idx="76451">
                  <c:v>1</c:v>
                </c:pt>
                <c:pt idx="76452">
                  <c:v>1</c:v>
                </c:pt>
                <c:pt idx="76453">
                  <c:v>1</c:v>
                </c:pt>
                <c:pt idx="76454">
                  <c:v>1</c:v>
                </c:pt>
                <c:pt idx="76455">
                  <c:v>1</c:v>
                </c:pt>
                <c:pt idx="76456">
                  <c:v>1</c:v>
                </c:pt>
                <c:pt idx="76457">
                  <c:v>1</c:v>
                </c:pt>
                <c:pt idx="76458">
                  <c:v>1</c:v>
                </c:pt>
                <c:pt idx="76459">
                  <c:v>1</c:v>
                </c:pt>
                <c:pt idx="76460">
                  <c:v>1</c:v>
                </c:pt>
                <c:pt idx="76461">
                  <c:v>1</c:v>
                </c:pt>
                <c:pt idx="76462">
                  <c:v>0.85714285700000004</c:v>
                </c:pt>
                <c:pt idx="76463">
                  <c:v>1</c:v>
                </c:pt>
                <c:pt idx="76464">
                  <c:v>1</c:v>
                </c:pt>
                <c:pt idx="76465">
                  <c:v>1</c:v>
                </c:pt>
                <c:pt idx="76466">
                  <c:v>1</c:v>
                </c:pt>
                <c:pt idx="76467">
                  <c:v>1</c:v>
                </c:pt>
                <c:pt idx="76468">
                  <c:v>1</c:v>
                </c:pt>
                <c:pt idx="76469">
                  <c:v>1</c:v>
                </c:pt>
                <c:pt idx="76470">
                  <c:v>1</c:v>
                </c:pt>
                <c:pt idx="76471">
                  <c:v>1</c:v>
                </c:pt>
                <c:pt idx="76472">
                  <c:v>1</c:v>
                </c:pt>
                <c:pt idx="76473">
                  <c:v>1</c:v>
                </c:pt>
                <c:pt idx="76474">
                  <c:v>1</c:v>
                </c:pt>
                <c:pt idx="76475">
                  <c:v>1</c:v>
                </c:pt>
                <c:pt idx="76476">
                  <c:v>1</c:v>
                </c:pt>
                <c:pt idx="76477">
                  <c:v>1</c:v>
                </c:pt>
                <c:pt idx="76478">
                  <c:v>0.85714285700000004</c:v>
                </c:pt>
                <c:pt idx="76479">
                  <c:v>1</c:v>
                </c:pt>
                <c:pt idx="76480">
                  <c:v>1</c:v>
                </c:pt>
                <c:pt idx="76481">
                  <c:v>1</c:v>
                </c:pt>
                <c:pt idx="76482">
                  <c:v>1</c:v>
                </c:pt>
                <c:pt idx="76483">
                  <c:v>1</c:v>
                </c:pt>
                <c:pt idx="76484">
                  <c:v>1</c:v>
                </c:pt>
                <c:pt idx="76485">
                  <c:v>0.85714285700000004</c:v>
                </c:pt>
                <c:pt idx="76486">
                  <c:v>1</c:v>
                </c:pt>
                <c:pt idx="76487">
                  <c:v>1</c:v>
                </c:pt>
                <c:pt idx="76488">
                  <c:v>1</c:v>
                </c:pt>
                <c:pt idx="76489">
                  <c:v>0.85714285700000004</c:v>
                </c:pt>
                <c:pt idx="76490">
                  <c:v>1</c:v>
                </c:pt>
                <c:pt idx="76491">
                  <c:v>1</c:v>
                </c:pt>
                <c:pt idx="76492">
                  <c:v>1</c:v>
                </c:pt>
                <c:pt idx="76493">
                  <c:v>1</c:v>
                </c:pt>
                <c:pt idx="76494">
                  <c:v>1</c:v>
                </c:pt>
                <c:pt idx="76495">
                  <c:v>1</c:v>
                </c:pt>
                <c:pt idx="76496">
                  <c:v>1</c:v>
                </c:pt>
                <c:pt idx="76497">
                  <c:v>1</c:v>
                </c:pt>
                <c:pt idx="76498">
                  <c:v>1</c:v>
                </c:pt>
                <c:pt idx="76499">
                  <c:v>1</c:v>
                </c:pt>
                <c:pt idx="76500">
                  <c:v>0.85714285700000004</c:v>
                </c:pt>
                <c:pt idx="76501">
                  <c:v>1</c:v>
                </c:pt>
                <c:pt idx="76502">
                  <c:v>1</c:v>
                </c:pt>
                <c:pt idx="76503">
                  <c:v>0.85714285700000004</c:v>
                </c:pt>
                <c:pt idx="76504">
                  <c:v>1</c:v>
                </c:pt>
                <c:pt idx="76505">
                  <c:v>1</c:v>
                </c:pt>
                <c:pt idx="76506">
                  <c:v>1</c:v>
                </c:pt>
                <c:pt idx="76507">
                  <c:v>1</c:v>
                </c:pt>
                <c:pt idx="76508">
                  <c:v>1</c:v>
                </c:pt>
                <c:pt idx="76509">
                  <c:v>1</c:v>
                </c:pt>
                <c:pt idx="76510">
                  <c:v>0.85714285700000004</c:v>
                </c:pt>
                <c:pt idx="76511">
                  <c:v>0.85714285700000004</c:v>
                </c:pt>
                <c:pt idx="76512">
                  <c:v>1</c:v>
                </c:pt>
                <c:pt idx="76513">
                  <c:v>1</c:v>
                </c:pt>
                <c:pt idx="76514">
                  <c:v>0.85714285700000004</c:v>
                </c:pt>
                <c:pt idx="76515">
                  <c:v>1</c:v>
                </c:pt>
                <c:pt idx="76516">
                  <c:v>1</c:v>
                </c:pt>
                <c:pt idx="76517">
                  <c:v>1</c:v>
                </c:pt>
                <c:pt idx="76518">
                  <c:v>1</c:v>
                </c:pt>
                <c:pt idx="76519">
                  <c:v>1</c:v>
                </c:pt>
                <c:pt idx="76520">
                  <c:v>1</c:v>
                </c:pt>
                <c:pt idx="76521">
                  <c:v>1</c:v>
                </c:pt>
                <c:pt idx="76522">
                  <c:v>1</c:v>
                </c:pt>
                <c:pt idx="76523">
                  <c:v>1</c:v>
                </c:pt>
                <c:pt idx="76524">
                  <c:v>1</c:v>
                </c:pt>
                <c:pt idx="76525">
                  <c:v>0.85714285700000004</c:v>
                </c:pt>
                <c:pt idx="76526">
                  <c:v>1</c:v>
                </c:pt>
                <c:pt idx="76527">
                  <c:v>1</c:v>
                </c:pt>
                <c:pt idx="76528">
                  <c:v>1</c:v>
                </c:pt>
                <c:pt idx="76529">
                  <c:v>1</c:v>
                </c:pt>
                <c:pt idx="76530">
                  <c:v>1</c:v>
                </c:pt>
                <c:pt idx="76531">
                  <c:v>1</c:v>
                </c:pt>
                <c:pt idx="76532">
                  <c:v>1</c:v>
                </c:pt>
                <c:pt idx="76533">
                  <c:v>0.85714285700000004</c:v>
                </c:pt>
                <c:pt idx="76534">
                  <c:v>1</c:v>
                </c:pt>
                <c:pt idx="76535">
                  <c:v>1</c:v>
                </c:pt>
                <c:pt idx="76536">
                  <c:v>1</c:v>
                </c:pt>
                <c:pt idx="76537">
                  <c:v>1</c:v>
                </c:pt>
                <c:pt idx="76538">
                  <c:v>1</c:v>
                </c:pt>
                <c:pt idx="76539">
                  <c:v>1</c:v>
                </c:pt>
                <c:pt idx="76540">
                  <c:v>1</c:v>
                </c:pt>
                <c:pt idx="76541">
                  <c:v>1</c:v>
                </c:pt>
                <c:pt idx="76542">
                  <c:v>1</c:v>
                </c:pt>
                <c:pt idx="76543">
                  <c:v>1</c:v>
                </c:pt>
                <c:pt idx="76544">
                  <c:v>0.85714285700000004</c:v>
                </c:pt>
                <c:pt idx="76545">
                  <c:v>1</c:v>
                </c:pt>
                <c:pt idx="76546">
                  <c:v>0.85714285700000004</c:v>
                </c:pt>
                <c:pt idx="76547">
                  <c:v>1</c:v>
                </c:pt>
                <c:pt idx="76548">
                  <c:v>1</c:v>
                </c:pt>
                <c:pt idx="76549">
                  <c:v>1</c:v>
                </c:pt>
                <c:pt idx="76550">
                  <c:v>1</c:v>
                </c:pt>
                <c:pt idx="76551">
                  <c:v>1</c:v>
                </c:pt>
                <c:pt idx="76552">
                  <c:v>1</c:v>
                </c:pt>
                <c:pt idx="76553">
                  <c:v>0.85714285700000004</c:v>
                </c:pt>
                <c:pt idx="76554">
                  <c:v>1</c:v>
                </c:pt>
                <c:pt idx="76555">
                  <c:v>1</c:v>
                </c:pt>
                <c:pt idx="76556">
                  <c:v>1</c:v>
                </c:pt>
                <c:pt idx="76557">
                  <c:v>1</c:v>
                </c:pt>
                <c:pt idx="76558">
                  <c:v>0.85714285700000004</c:v>
                </c:pt>
                <c:pt idx="76559">
                  <c:v>1</c:v>
                </c:pt>
                <c:pt idx="76560">
                  <c:v>0.85714285700000004</c:v>
                </c:pt>
                <c:pt idx="76561">
                  <c:v>1</c:v>
                </c:pt>
                <c:pt idx="76562">
                  <c:v>1</c:v>
                </c:pt>
                <c:pt idx="76563">
                  <c:v>1</c:v>
                </c:pt>
                <c:pt idx="76564">
                  <c:v>1</c:v>
                </c:pt>
                <c:pt idx="76565">
                  <c:v>1</c:v>
                </c:pt>
                <c:pt idx="76566">
                  <c:v>1</c:v>
                </c:pt>
                <c:pt idx="76567">
                  <c:v>1</c:v>
                </c:pt>
                <c:pt idx="76568">
                  <c:v>1</c:v>
                </c:pt>
                <c:pt idx="76569">
                  <c:v>0.85714285700000004</c:v>
                </c:pt>
                <c:pt idx="76570">
                  <c:v>1</c:v>
                </c:pt>
                <c:pt idx="76571">
                  <c:v>1</c:v>
                </c:pt>
                <c:pt idx="76572">
                  <c:v>1</c:v>
                </c:pt>
                <c:pt idx="76573">
                  <c:v>1</c:v>
                </c:pt>
                <c:pt idx="76574">
                  <c:v>1</c:v>
                </c:pt>
                <c:pt idx="76575">
                  <c:v>1</c:v>
                </c:pt>
                <c:pt idx="76576">
                  <c:v>1</c:v>
                </c:pt>
                <c:pt idx="76577">
                  <c:v>1</c:v>
                </c:pt>
                <c:pt idx="76578">
                  <c:v>1</c:v>
                </c:pt>
                <c:pt idx="76579">
                  <c:v>1</c:v>
                </c:pt>
                <c:pt idx="76580">
                  <c:v>1</c:v>
                </c:pt>
                <c:pt idx="76581">
                  <c:v>1</c:v>
                </c:pt>
                <c:pt idx="76582">
                  <c:v>1</c:v>
                </c:pt>
                <c:pt idx="76583">
                  <c:v>0.85714285700000004</c:v>
                </c:pt>
                <c:pt idx="76584">
                  <c:v>1</c:v>
                </c:pt>
                <c:pt idx="76585">
                  <c:v>1</c:v>
                </c:pt>
                <c:pt idx="76586">
                  <c:v>0.85714285700000004</c:v>
                </c:pt>
                <c:pt idx="76587">
                  <c:v>1</c:v>
                </c:pt>
                <c:pt idx="76588">
                  <c:v>1</c:v>
                </c:pt>
                <c:pt idx="76589">
                  <c:v>1</c:v>
                </c:pt>
                <c:pt idx="76590">
                  <c:v>1</c:v>
                </c:pt>
                <c:pt idx="76591">
                  <c:v>1</c:v>
                </c:pt>
                <c:pt idx="76592">
                  <c:v>1</c:v>
                </c:pt>
                <c:pt idx="76593">
                  <c:v>1</c:v>
                </c:pt>
                <c:pt idx="76594">
                  <c:v>1</c:v>
                </c:pt>
                <c:pt idx="76595">
                  <c:v>1</c:v>
                </c:pt>
                <c:pt idx="76596">
                  <c:v>1</c:v>
                </c:pt>
                <c:pt idx="76597">
                  <c:v>1</c:v>
                </c:pt>
                <c:pt idx="76598">
                  <c:v>1</c:v>
                </c:pt>
                <c:pt idx="76599">
                  <c:v>1</c:v>
                </c:pt>
                <c:pt idx="76600">
                  <c:v>1</c:v>
                </c:pt>
                <c:pt idx="76601">
                  <c:v>1</c:v>
                </c:pt>
                <c:pt idx="76602">
                  <c:v>1</c:v>
                </c:pt>
                <c:pt idx="76603">
                  <c:v>1</c:v>
                </c:pt>
                <c:pt idx="76604">
                  <c:v>1</c:v>
                </c:pt>
                <c:pt idx="76605">
                  <c:v>1</c:v>
                </c:pt>
                <c:pt idx="76606">
                  <c:v>1</c:v>
                </c:pt>
                <c:pt idx="76607">
                  <c:v>1</c:v>
                </c:pt>
                <c:pt idx="76608">
                  <c:v>1</c:v>
                </c:pt>
                <c:pt idx="76609">
                  <c:v>0.85714285700000004</c:v>
                </c:pt>
                <c:pt idx="76610">
                  <c:v>1</c:v>
                </c:pt>
                <c:pt idx="76611">
                  <c:v>1</c:v>
                </c:pt>
                <c:pt idx="76612">
                  <c:v>1</c:v>
                </c:pt>
                <c:pt idx="76613">
                  <c:v>1</c:v>
                </c:pt>
                <c:pt idx="76614">
                  <c:v>1</c:v>
                </c:pt>
                <c:pt idx="76615">
                  <c:v>1</c:v>
                </c:pt>
                <c:pt idx="76616">
                  <c:v>1</c:v>
                </c:pt>
                <c:pt idx="76617">
                  <c:v>1</c:v>
                </c:pt>
                <c:pt idx="76618">
                  <c:v>1</c:v>
                </c:pt>
                <c:pt idx="76619">
                  <c:v>1</c:v>
                </c:pt>
                <c:pt idx="76620">
                  <c:v>1</c:v>
                </c:pt>
                <c:pt idx="76621">
                  <c:v>1</c:v>
                </c:pt>
                <c:pt idx="76622">
                  <c:v>1</c:v>
                </c:pt>
                <c:pt idx="76623">
                  <c:v>1</c:v>
                </c:pt>
                <c:pt idx="76624">
                  <c:v>1</c:v>
                </c:pt>
                <c:pt idx="76625">
                  <c:v>1</c:v>
                </c:pt>
                <c:pt idx="76626">
                  <c:v>1</c:v>
                </c:pt>
                <c:pt idx="76627">
                  <c:v>1</c:v>
                </c:pt>
                <c:pt idx="76628">
                  <c:v>1</c:v>
                </c:pt>
                <c:pt idx="76629">
                  <c:v>1</c:v>
                </c:pt>
                <c:pt idx="76630">
                  <c:v>1</c:v>
                </c:pt>
                <c:pt idx="76631">
                  <c:v>1</c:v>
                </c:pt>
                <c:pt idx="76632">
                  <c:v>1</c:v>
                </c:pt>
                <c:pt idx="76633">
                  <c:v>1</c:v>
                </c:pt>
                <c:pt idx="76634">
                  <c:v>1</c:v>
                </c:pt>
                <c:pt idx="76635">
                  <c:v>0.85714285700000004</c:v>
                </c:pt>
                <c:pt idx="76636">
                  <c:v>1</c:v>
                </c:pt>
                <c:pt idx="76637">
                  <c:v>1</c:v>
                </c:pt>
                <c:pt idx="76638">
                  <c:v>1</c:v>
                </c:pt>
                <c:pt idx="76639">
                  <c:v>1</c:v>
                </c:pt>
                <c:pt idx="76640">
                  <c:v>1</c:v>
                </c:pt>
                <c:pt idx="76641">
                  <c:v>0.85714285700000004</c:v>
                </c:pt>
                <c:pt idx="76642">
                  <c:v>0.85714285700000004</c:v>
                </c:pt>
                <c:pt idx="76643">
                  <c:v>1</c:v>
                </c:pt>
                <c:pt idx="76644">
                  <c:v>1</c:v>
                </c:pt>
                <c:pt idx="76645">
                  <c:v>1</c:v>
                </c:pt>
                <c:pt idx="76646">
                  <c:v>1</c:v>
                </c:pt>
                <c:pt idx="76647">
                  <c:v>1</c:v>
                </c:pt>
                <c:pt idx="76648">
                  <c:v>1</c:v>
                </c:pt>
                <c:pt idx="76649">
                  <c:v>1</c:v>
                </c:pt>
                <c:pt idx="76650">
                  <c:v>0.85714285700000004</c:v>
                </c:pt>
                <c:pt idx="76651">
                  <c:v>1</c:v>
                </c:pt>
                <c:pt idx="76652">
                  <c:v>1</c:v>
                </c:pt>
                <c:pt idx="76653">
                  <c:v>1</c:v>
                </c:pt>
                <c:pt idx="76654">
                  <c:v>1</c:v>
                </c:pt>
                <c:pt idx="76655">
                  <c:v>1</c:v>
                </c:pt>
                <c:pt idx="76656">
                  <c:v>1</c:v>
                </c:pt>
                <c:pt idx="76657">
                  <c:v>1</c:v>
                </c:pt>
                <c:pt idx="76658">
                  <c:v>1</c:v>
                </c:pt>
                <c:pt idx="76659">
                  <c:v>1</c:v>
                </c:pt>
                <c:pt idx="76660">
                  <c:v>0.85714285700000004</c:v>
                </c:pt>
                <c:pt idx="76661">
                  <c:v>1</c:v>
                </c:pt>
                <c:pt idx="76662">
                  <c:v>1</c:v>
                </c:pt>
                <c:pt idx="76663">
                  <c:v>1</c:v>
                </c:pt>
                <c:pt idx="76664">
                  <c:v>1</c:v>
                </c:pt>
                <c:pt idx="76665">
                  <c:v>1</c:v>
                </c:pt>
                <c:pt idx="76666">
                  <c:v>1</c:v>
                </c:pt>
                <c:pt idx="76667">
                  <c:v>1</c:v>
                </c:pt>
                <c:pt idx="76668">
                  <c:v>0.85714285700000004</c:v>
                </c:pt>
                <c:pt idx="76669">
                  <c:v>1</c:v>
                </c:pt>
                <c:pt idx="76670">
                  <c:v>1</c:v>
                </c:pt>
                <c:pt idx="76671">
                  <c:v>1</c:v>
                </c:pt>
                <c:pt idx="76672">
                  <c:v>0.85714285700000004</c:v>
                </c:pt>
                <c:pt idx="76673">
                  <c:v>1</c:v>
                </c:pt>
                <c:pt idx="76674">
                  <c:v>1</c:v>
                </c:pt>
                <c:pt idx="76675">
                  <c:v>1</c:v>
                </c:pt>
                <c:pt idx="76676">
                  <c:v>1</c:v>
                </c:pt>
                <c:pt idx="76677">
                  <c:v>1</c:v>
                </c:pt>
                <c:pt idx="76678">
                  <c:v>1</c:v>
                </c:pt>
                <c:pt idx="76679">
                  <c:v>1</c:v>
                </c:pt>
                <c:pt idx="76680">
                  <c:v>1</c:v>
                </c:pt>
                <c:pt idx="76681">
                  <c:v>1</c:v>
                </c:pt>
                <c:pt idx="76682">
                  <c:v>1</c:v>
                </c:pt>
                <c:pt idx="76683">
                  <c:v>1</c:v>
                </c:pt>
                <c:pt idx="76684">
                  <c:v>1</c:v>
                </c:pt>
                <c:pt idx="76685">
                  <c:v>1</c:v>
                </c:pt>
                <c:pt idx="76686">
                  <c:v>0.85714285700000004</c:v>
                </c:pt>
                <c:pt idx="76687">
                  <c:v>1</c:v>
                </c:pt>
                <c:pt idx="76688">
                  <c:v>1</c:v>
                </c:pt>
                <c:pt idx="76689">
                  <c:v>1</c:v>
                </c:pt>
                <c:pt idx="76690">
                  <c:v>0.28571428599999998</c:v>
                </c:pt>
                <c:pt idx="76691">
                  <c:v>1</c:v>
                </c:pt>
                <c:pt idx="76692">
                  <c:v>1</c:v>
                </c:pt>
                <c:pt idx="76693">
                  <c:v>1</c:v>
                </c:pt>
                <c:pt idx="76694">
                  <c:v>1</c:v>
                </c:pt>
                <c:pt idx="76695">
                  <c:v>1</c:v>
                </c:pt>
                <c:pt idx="76696">
                  <c:v>1</c:v>
                </c:pt>
                <c:pt idx="76697">
                  <c:v>1</c:v>
                </c:pt>
                <c:pt idx="76698">
                  <c:v>1</c:v>
                </c:pt>
                <c:pt idx="76699">
                  <c:v>1</c:v>
                </c:pt>
                <c:pt idx="76700">
                  <c:v>1</c:v>
                </c:pt>
                <c:pt idx="76701">
                  <c:v>1</c:v>
                </c:pt>
                <c:pt idx="76702">
                  <c:v>1</c:v>
                </c:pt>
                <c:pt idx="76703">
                  <c:v>0.85714285700000004</c:v>
                </c:pt>
                <c:pt idx="76704">
                  <c:v>0.85714285700000004</c:v>
                </c:pt>
                <c:pt idx="76705">
                  <c:v>1</c:v>
                </c:pt>
                <c:pt idx="76706">
                  <c:v>1</c:v>
                </c:pt>
                <c:pt idx="76707">
                  <c:v>1</c:v>
                </c:pt>
                <c:pt idx="76708">
                  <c:v>1</c:v>
                </c:pt>
                <c:pt idx="76709">
                  <c:v>1</c:v>
                </c:pt>
                <c:pt idx="76710">
                  <c:v>1</c:v>
                </c:pt>
                <c:pt idx="76711">
                  <c:v>1</c:v>
                </c:pt>
                <c:pt idx="76712">
                  <c:v>1</c:v>
                </c:pt>
                <c:pt idx="76713">
                  <c:v>1</c:v>
                </c:pt>
                <c:pt idx="76714">
                  <c:v>1</c:v>
                </c:pt>
                <c:pt idx="76715">
                  <c:v>1</c:v>
                </c:pt>
                <c:pt idx="76716">
                  <c:v>1</c:v>
                </c:pt>
                <c:pt idx="76717">
                  <c:v>1</c:v>
                </c:pt>
                <c:pt idx="76718">
                  <c:v>1</c:v>
                </c:pt>
                <c:pt idx="76719">
                  <c:v>1</c:v>
                </c:pt>
                <c:pt idx="76720">
                  <c:v>1</c:v>
                </c:pt>
                <c:pt idx="76721">
                  <c:v>1</c:v>
                </c:pt>
                <c:pt idx="76722">
                  <c:v>1</c:v>
                </c:pt>
                <c:pt idx="76723">
                  <c:v>1</c:v>
                </c:pt>
                <c:pt idx="76724">
                  <c:v>1</c:v>
                </c:pt>
                <c:pt idx="76725">
                  <c:v>1</c:v>
                </c:pt>
                <c:pt idx="76726">
                  <c:v>1</c:v>
                </c:pt>
                <c:pt idx="76727">
                  <c:v>1</c:v>
                </c:pt>
                <c:pt idx="76728">
                  <c:v>0.85714285700000004</c:v>
                </c:pt>
                <c:pt idx="76729">
                  <c:v>1</c:v>
                </c:pt>
                <c:pt idx="76730">
                  <c:v>1</c:v>
                </c:pt>
                <c:pt idx="76731">
                  <c:v>1</c:v>
                </c:pt>
                <c:pt idx="76732">
                  <c:v>1</c:v>
                </c:pt>
                <c:pt idx="76733">
                  <c:v>1</c:v>
                </c:pt>
                <c:pt idx="76734">
                  <c:v>1</c:v>
                </c:pt>
                <c:pt idx="76735">
                  <c:v>1</c:v>
                </c:pt>
                <c:pt idx="76736">
                  <c:v>1</c:v>
                </c:pt>
                <c:pt idx="76737">
                  <c:v>1</c:v>
                </c:pt>
                <c:pt idx="76738">
                  <c:v>1</c:v>
                </c:pt>
                <c:pt idx="76739">
                  <c:v>1</c:v>
                </c:pt>
                <c:pt idx="76740">
                  <c:v>1</c:v>
                </c:pt>
                <c:pt idx="76741">
                  <c:v>1</c:v>
                </c:pt>
                <c:pt idx="76742">
                  <c:v>1</c:v>
                </c:pt>
                <c:pt idx="76743">
                  <c:v>1</c:v>
                </c:pt>
                <c:pt idx="76744">
                  <c:v>1</c:v>
                </c:pt>
                <c:pt idx="76745">
                  <c:v>1</c:v>
                </c:pt>
                <c:pt idx="76746">
                  <c:v>1</c:v>
                </c:pt>
                <c:pt idx="76747">
                  <c:v>1</c:v>
                </c:pt>
                <c:pt idx="76748">
                  <c:v>1</c:v>
                </c:pt>
                <c:pt idx="76749">
                  <c:v>1</c:v>
                </c:pt>
                <c:pt idx="76750">
                  <c:v>1</c:v>
                </c:pt>
                <c:pt idx="76751">
                  <c:v>0.85714285700000004</c:v>
                </c:pt>
                <c:pt idx="76752">
                  <c:v>1</c:v>
                </c:pt>
                <c:pt idx="76753">
                  <c:v>1</c:v>
                </c:pt>
                <c:pt idx="76754">
                  <c:v>1</c:v>
                </c:pt>
                <c:pt idx="76755">
                  <c:v>1</c:v>
                </c:pt>
                <c:pt idx="76756">
                  <c:v>1</c:v>
                </c:pt>
                <c:pt idx="76757">
                  <c:v>1</c:v>
                </c:pt>
                <c:pt idx="76758">
                  <c:v>0.85714285700000004</c:v>
                </c:pt>
                <c:pt idx="76759">
                  <c:v>0.28571428599999998</c:v>
                </c:pt>
                <c:pt idx="76760">
                  <c:v>1</c:v>
                </c:pt>
                <c:pt idx="76761">
                  <c:v>1</c:v>
                </c:pt>
                <c:pt idx="76762">
                  <c:v>1</c:v>
                </c:pt>
                <c:pt idx="76763">
                  <c:v>1</c:v>
                </c:pt>
                <c:pt idx="76764">
                  <c:v>1</c:v>
                </c:pt>
                <c:pt idx="76765">
                  <c:v>1</c:v>
                </c:pt>
                <c:pt idx="76766">
                  <c:v>1</c:v>
                </c:pt>
                <c:pt idx="76767">
                  <c:v>1</c:v>
                </c:pt>
                <c:pt idx="76768">
                  <c:v>1</c:v>
                </c:pt>
                <c:pt idx="76769">
                  <c:v>1</c:v>
                </c:pt>
                <c:pt idx="76770">
                  <c:v>1</c:v>
                </c:pt>
                <c:pt idx="76771">
                  <c:v>1</c:v>
                </c:pt>
                <c:pt idx="76772">
                  <c:v>0.85714285700000004</c:v>
                </c:pt>
                <c:pt idx="76773">
                  <c:v>1</c:v>
                </c:pt>
                <c:pt idx="76774">
                  <c:v>1</c:v>
                </c:pt>
                <c:pt idx="76775">
                  <c:v>1</c:v>
                </c:pt>
                <c:pt idx="76776">
                  <c:v>0.85714285700000004</c:v>
                </c:pt>
                <c:pt idx="76777">
                  <c:v>1</c:v>
                </c:pt>
                <c:pt idx="76778">
                  <c:v>0.85714285700000004</c:v>
                </c:pt>
                <c:pt idx="76779">
                  <c:v>0.85714285700000004</c:v>
                </c:pt>
                <c:pt idx="76780">
                  <c:v>1</c:v>
                </c:pt>
                <c:pt idx="76781">
                  <c:v>1</c:v>
                </c:pt>
                <c:pt idx="76782">
                  <c:v>1</c:v>
                </c:pt>
                <c:pt idx="76783">
                  <c:v>1</c:v>
                </c:pt>
                <c:pt idx="76784">
                  <c:v>1</c:v>
                </c:pt>
                <c:pt idx="76785">
                  <c:v>1</c:v>
                </c:pt>
                <c:pt idx="76786">
                  <c:v>1</c:v>
                </c:pt>
                <c:pt idx="76787">
                  <c:v>1</c:v>
                </c:pt>
                <c:pt idx="76788">
                  <c:v>1</c:v>
                </c:pt>
                <c:pt idx="76789">
                  <c:v>1</c:v>
                </c:pt>
                <c:pt idx="76790">
                  <c:v>1</c:v>
                </c:pt>
                <c:pt idx="76791">
                  <c:v>1</c:v>
                </c:pt>
                <c:pt idx="76792">
                  <c:v>1</c:v>
                </c:pt>
                <c:pt idx="76793">
                  <c:v>1</c:v>
                </c:pt>
                <c:pt idx="76794">
                  <c:v>1</c:v>
                </c:pt>
                <c:pt idx="76795">
                  <c:v>1</c:v>
                </c:pt>
                <c:pt idx="76796">
                  <c:v>1</c:v>
                </c:pt>
                <c:pt idx="76797">
                  <c:v>0.85714285700000004</c:v>
                </c:pt>
                <c:pt idx="76798">
                  <c:v>1</c:v>
                </c:pt>
                <c:pt idx="76799">
                  <c:v>1</c:v>
                </c:pt>
                <c:pt idx="76800">
                  <c:v>1</c:v>
                </c:pt>
                <c:pt idx="76801">
                  <c:v>1</c:v>
                </c:pt>
                <c:pt idx="76802">
                  <c:v>1</c:v>
                </c:pt>
                <c:pt idx="76803">
                  <c:v>1</c:v>
                </c:pt>
                <c:pt idx="76804">
                  <c:v>1</c:v>
                </c:pt>
                <c:pt idx="76805">
                  <c:v>1</c:v>
                </c:pt>
                <c:pt idx="76806">
                  <c:v>1</c:v>
                </c:pt>
                <c:pt idx="76807">
                  <c:v>1</c:v>
                </c:pt>
                <c:pt idx="76808">
                  <c:v>1</c:v>
                </c:pt>
                <c:pt idx="76809">
                  <c:v>0.85714285700000004</c:v>
                </c:pt>
                <c:pt idx="76810">
                  <c:v>1</c:v>
                </c:pt>
                <c:pt idx="76811">
                  <c:v>1</c:v>
                </c:pt>
                <c:pt idx="76812">
                  <c:v>1</c:v>
                </c:pt>
                <c:pt idx="76813">
                  <c:v>0.85714285700000004</c:v>
                </c:pt>
                <c:pt idx="76814">
                  <c:v>1</c:v>
                </c:pt>
                <c:pt idx="76815">
                  <c:v>0.85714285700000004</c:v>
                </c:pt>
                <c:pt idx="76816">
                  <c:v>1</c:v>
                </c:pt>
                <c:pt idx="76817">
                  <c:v>1</c:v>
                </c:pt>
                <c:pt idx="76818">
                  <c:v>1</c:v>
                </c:pt>
                <c:pt idx="76819">
                  <c:v>0.428571429</c:v>
                </c:pt>
                <c:pt idx="76820">
                  <c:v>1</c:v>
                </c:pt>
                <c:pt idx="76821">
                  <c:v>1</c:v>
                </c:pt>
                <c:pt idx="76822">
                  <c:v>1</c:v>
                </c:pt>
                <c:pt idx="76823">
                  <c:v>1</c:v>
                </c:pt>
                <c:pt idx="76824">
                  <c:v>1</c:v>
                </c:pt>
                <c:pt idx="76825">
                  <c:v>1</c:v>
                </c:pt>
                <c:pt idx="76826">
                  <c:v>1</c:v>
                </c:pt>
                <c:pt idx="76827">
                  <c:v>1</c:v>
                </c:pt>
                <c:pt idx="76828">
                  <c:v>1</c:v>
                </c:pt>
                <c:pt idx="76829">
                  <c:v>1</c:v>
                </c:pt>
                <c:pt idx="76830">
                  <c:v>1</c:v>
                </c:pt>
                <c:pt idx="76831">
                  <c:v>1</c:v>
                </c:pt>
                <c:pt idx="76832">
                  <c:v>1</c:v>
                </c:pt>
                <c:pt idx="76833">
                  <c:v>1</c:v>
                </c:pt>
                <c:pt idx="76834">
                  <c:v>1</c:v>
                </c:pt>
                <c:pt idx="76835">
                  <c:v>1</c:v>
                </c:pt>
                <c:pt idx="76836">
                  <c:v>1</c:v>
                </c:pt>
                <c:pt idx="76837">
                  <c:v>1</c:v>
                </c:pt>
                <c:pt idx="76838">
                  <c:v>1</c:v>
                </c:pt>
                <c:pt idx="76839">
                  <c:v>1</c:v>
                </c:pt>
                <c:pt idx="76840">
                  <c:v>1</c:v>
                </c:pt>
                <c:pt idx="76841">
                  <c:v>1</c:v>
                </c:pt>
                <c:pt idx="76842">
                  <c:v>1</c:v>
                </c:pt>
                <c:pt idx="76843">
                  <c:v>1</c:v>
                </c:pt>
                <c:pt idx="76844">
                  <c:v>1</c:v>
                </c:pt>
                <c:pt idx="76845">
                  <c:v>1</c:v>
                </c:pt>
                <c:pt idx="76846">
                  <c:v>1</c:v>
                </c:pt>
                <c:pt idx="76847">
                  <c:v>1</c:v>
                </c:pt>
                <c:pt idx="76848">
                  <c:v>0.85714285700000004</c:v>
                </c:pt>
                <c:pt idx="76849">
                  <c:v>1</c:v>
                </c:pt>
                <c:pt idx="76850">
                  <c:v>1</c:v>
                </c:pt>
                <c:pt idx="76851">
                  <c:v>1</c:v>
                </c:pt>
                <c:pt idx="76852">
                  <c:v>1</c:v>
                </c:pt>
                <c:pt idx="76853">
                  <c:v>1</c:v>
                </c:pt>
                <c:pt idx="76854">
                  <c:v>1</c:v>
                </c:pt>
                <c:pt idx="76855">
                  <c:v>1</c:v>
                </c:pt>
                <c:pt idx="76856">
                  <c:v>1</c:v>
                </c:pt>
                <c:pt idx="76857">
                  <c:v>1</c:v>
                </c:pt>
                <c:pt idx="76858">
                  <c:v>1</c:v>
                </c:pt>
                <c:pt idx="76859">
                  <c:v>1</c:v>
                </c:pt>
                <c:pt idx="76860">
                  <c:v>1</c:v>
                </c:pt>
                <c:pt idx="76861">
                  <c:v>1</c:v>
                </c:pt>
                <c:pt idx="76862">
                  <c:v>1</c:v>
                </c:pt>
                <c:pt idx="76863">
                  <c:v>0.85714285700000004</c:v>
                </c:pt>
                <c:pt idx="76864">
                  <c:v>1</c:v>
                </c:pt>
                <c:pt idx="76865">
                  <c:v>1</c:v>
                </c:pt>
                <c:pt idx="76866">
                  <c:v>1</c:v>
                </c:pt>
                <c:pt idx="76867">
                  <c:v>1</c:v>
                </c:pt>
                <c:pt idx="76868">
                  <c:v>0.85714285700000004</c:v>
                </c:pt>
                <c:pt idx="76869">
                  <c:v>1</c:v>
                </c:pt>
                <c:pt idx="76870">
                  <c:v>1</c:v>
                </c:pt>
                <c:pt idx="76871">
                  <c:v>0.85714285700000004</c:v>
                </c:pt>
                <c:pt idx="76872">
                  <c:v>1</c:v>
                </c:pt>
                <c:pt idx="76873">
                  <c:v>1</c:v>
                </c:pt>
                <c:pt idx="76874">
                  <c:v>1</c:v>
                </c:pt>
                <c:pt idx="76875">
                  <c:v>1</c:v>
                </c:pt>
                <c:pt idx="76876">
                  <c:v>0.85714285700000004</c:v>
                </c:pt>
                <c:pt idx="76877">
                  <c:v>1</c:v>
                </c:pt>
                <c:pt idx="76878">
                  <c:v>1</c:v>
                </c:pt>
                <c:pt idx="76879">
                  <c:v>1</c:v>
                </c:pt>
                <c:pt idx="76880">
                  <c:v>1</c:v>
                </c:pt>
                <c:pt idx="76881">
                  <c:v>1</c:v>
                </c:pt>
                <c:pt idx="76882">
                  <c:v>0.85714285700000004</c:v>
                </c:pt>
                <c:pt idx="76883">
                  <c:v>1</c:v>
                </c:pt>
                <c:pt idx="76884">
                  <c:v>1</c:v>
                </c:pt>
                <c:pt idx="76885">
                  <c:v>1</c:v>
                </c:pt>
                <c:pt idx="76886">
                  <c:v>1</c:v>
                </c:pt>
                <c:pt idx="76887">
                  <c:v>1</c:v>
                </c:pt>
                <c:pt idx="76888">
                  <c:v>1</c:v>
                </c:pt>
                <c:pt idx="76889">
                  <c:v>1</c:v>
                </c:pt>
                <c:pt idx="76890">
                  <c:v>1</c:v>
                </c:pt>
                <c:pt idx="76891">
                  <c:v>1</c:v>
                </c:pt>
                <c:pt idx="76892">
                  <c:v>1</c:v>
                </c:pt>
                <c:pt idx="76893">
                  <c:v>1</c:v>
                </c:pt>
                <c:pt idx="76894">
                  <c:v>1</c:v>
                </c:pt>
                <c:pt idx="76895">
                  <c:v>1</c:v>
                </c:pt>
                <c:pt idx="76896">
                  <c:v>1</c:v>
                </c:pt>
                <c:pt idx="76897">
                  <c:v>1</c:v>
                </c:pt>
                <c:pt idx="76898">
                  <c:v>1</c:v>
                </c:pt>
                <c:pt idx="76899">
                  <c:v>1</c:v>
                </c:pt>
                <c:pt idx="76900">
                  <c:v>1</c:v>
                </c:pt>
                <c:pt idx="76901">
                  <c:v>1</c:v>
                </c:pt>
                <c:pt idx="76902">
                  <c:v>1</c:v>
                </c:pt>
                <c:pt idx="76903">
                  <c:v>1</c:v>
                </c:pt>
                <c:pt idx="76904">
                  <c:v>1</c:v>
                </c:pt>
                <c:pt idx="76905">
                  <c:v>1</c:v>
                </c:pt>
                <c:pt idx="76906">
                  <c:v>1</c:v>
                </c:pt>
                <c:pt idx="76907">
                  <c:v>1</c:v>
                </c:pt>
                <c:pt idx="76908">
                  <c:v>1</c:v>
                </c:pt>
                <c:pt idx="76909">
                  <c:v>1</c:v>
                </c:pt>
                <c:pt idx="76910">
                  <c:v>1</c:v>
                </c:pt>
                <c:pt idx="76911">
                  <c:v>1</c:v>
                </c:pt>
                <c:pt idx="76912">
                  <c:v>1</c:v>
                </c:pt>
                <c:pt idx="76913">
                  <c:v>1</c:v>
                </c:pt>
                <c:pt idx="76914">
                  <c:v>1</c:v>
                </c:pt>
                <c:pt idx="76915">
                  <c:v>1</c:v>
                </c:pt>
                <c:pt idx="76916">
                  <c:v>1</c:v>
                </c:pt>
                <c:pt idx="76917">
                  <c:v>1</c:v>
                </c:pt>
                <c:pt idx="76918">
                  <c:v>1</c:v>
                </c:pt>
                <c:pt idx="76919">
                  <c:v>1</c:v>
                </c:pt>
                <c:pt idx="76920">
                  <c:v>1</c:v>
                </c:pt>
                <c:pt idx="76921">
                  <c:v>1</c:v>
                </c:pt>
                <c:pt idx="76922">
                  <c:v>1</c:v>
                </c:pt>
                <c:pt idx="76923">
                  <c:v>1</c:v>
                </c:pt>
                <c:pt idx="76924">
                  <c:v>1</c:v>
                </c:pt>
                <c:pt idx="76925">
                  <c:v>1</c:v>
                </c:pt>
                <c:pt idx="76926">
                  <c:v>1</c:v>
                </c:pt>
                <c:pt idx="76927">
                  <c:v>1</c:v>
                </c:pt>
                <c:pt idx="76928">
                  <c:v>1</c:v>
                </c:pt>
                <c:pt idx="76929">
                  <c:v>1</c:v>
                </c:pt>
                <c:pt idx="76930">
                  <c:v>1</c:v>
                </c:pt>
                <c:pt idx="76931">
                  <c:v>1</c:v>
                </c:pt>
                <c:pt idx="76932">
                  <c:v>1</c:v>
                </c:pt>
                <c:pt idx="76933">
                  <c:v>1</c:v>
                </c:pt>
                <c:pt idx="76934">
                  <c:v>1</c:v>
                </c:pt>
                <c:pt idx="76935">
                  <c:v>1</c:v>
                </c:pt>
                <c:pt idx="76936">
                  <c:v>1</c:v>
                </c:pt>
                <c:pt idx="76937">
                  <c:v>1</c:v>
                </c:pt>
                <c:pt idx="76938">
                  <c:v>1</c:v>
                </c:pt>
                <c:pt idx="76939">
                  <c:v>1</c:v>
                </c:pt>
                <c:pt idx="76940">
                  <c:v>1</c:v>
                </c:pt>
                <c:pt idx="76941">
                  <c:v>1</c:v>
                </c:pt>
                <c:pt idx="76942">
                  <c:v>1</c:v>
                </c:pt>
                <c:pt idx="76943">
                  <c:v>1</c:v>
                </c:pt>
                <c:pt idx="76944">
                  <c:v>1</c:v>
                </c:pt>
                <c:pt idx="76945">
                  <c:v>1</c:v>
                </c:pt>
                <c:pt idx="76946">
                  <c:v>1</c:v>
                </c:pt>
                <c:pt idx="76947">
                  <c:v>1</c:v>
                </c:pt>
                <c:pt idx="76948">
                  <c:v>1</c:v>
                </c:pt>
                <c:pt idx="76949">
                  <c:v>1</c:v>
                </c:pt>
                <c:pt idx="76950">
                  <c:v>1</c:v>
                </c:pt>
                <c:pt idx="76951">
                  <c:v>1</c:v>
                </c:pt>
                <c:pt idx="76952">
                  <c:v>1</c:v>
                </c:pt>
                <c:pt idx="76953">
                  <c:v>1</c:v>
                </c:pt>
                <c:pt idx="76954">
                  <c:v>1</c:v>
                </c:pt>
                <c:pt idx="76955">
                  <c:v>1</c:v>
                </c:pt>
                <c:pt idx="76956">
                  <c:v>1</c:v>
                </c:pt>
                <c:pt idx="76957">
                  <c:v>1</c:v>
                </c:pt>
                <c:pt idx="76958">
                  <c:v>1</c:v>
                </c:pt>
                <c:pt idx="76959">
                  <c:v>1</c:v>
                </c:pt>
                <c:pt idx="76960">
                  <c:v>1</c:v>
                </c:pt>
                <c:pt idx="76961">
                  <c:v>1</c:v>
                </c:pt>
                <c:pt idx="76962">
                  <c:v>1</c:v>
                </c:pt>
                <c:pt idx="76963">
                  <c:v>1</c:v>
                </c:pt>
                <c:pt idx="76964">
                  <c:v>1</c:v>
                </c:pt>
                <c:pt idx="76965">
                  <c:v>1</c:v>
                </c:pt>
                <c:pt idx="76966">
                  <c:v>1</c:v>
                </c:pt>
                <c:pt idx="76967">
                  <c:v>1</c:v>
                </c:pt>
                <c:pt idx="76968">
                  <c:v>1</c:v>
                </c:pt>
                <c:pt idx="76969">
                  <c:v>1</c:v>
                </c:pt>
                <c:pt idx="76970">
                  <c:v>1</c:v>
                </c:pt>
                <c:pt idx="76971">
                  <c:v>1</c:v>
                </c:pt>
                <c:pt idx="76972">
                  <c:v>0.28571428599999998</c:v>
                </c:pt>
                <c:pt idx="76973">
                  <c:v>1</c:v>
                </c:pt>
                <c:pt idx="76974">
                  <c:v>1</c:v>
                </c:pt>
                <c:pt idx="76975">
                  <c:v>1</c:v>
                </c:pt>
                <c:pt idx="76976">
                  <c:v>1</c:v>
                </c:pt>
                <c:pt idx="76977">
                  <c:v>1</c:v>
                </c:pt>
                <c:pt idx="76978">
                  <c:v>1</c:v>
                </c:pt>
                <c:pt idx="76979">
                  <c:v>1</c:v>
                </c:pt>
                <c:pt idx="76980">
                  <c:v>1</c:v>
                </c:pt>
                <c:pt idx="76981">
                  <c:v>1</c:v>
                </c:pt>
                <c:pt idx="76982">
                  <c:v>1</c:v>
                </c:pt>
                <c:pt idx="76983">
                  <c:v>1</c:v>
                </c:pt>
                <c:pt idx="76984">
                  <c:v>1</c:v>
                </c:pt>
                <c:pt idx="76985">
                  <c:v>1</c:v>
                </c:pt>
                <c:pt idx="76986">
                  <c:v>1</c:v>
                </c:pt>
                <c:pt idx="76987">
                  <c:v>1</c:v>
                </c:pt>
                <c:pt idx="76988">
                  <c:v>1</c:v>
                </c:pt>
                <c:pt idx="76989">
                  <c:v>1</c:v>
                </c:pt>
                <c:pt idx="76990">
                  <c:v>1</c:v>
                </c:pt>
                <c:pt idx="76991">
                  <c:v>1</c:v>
                </c:pt>
                <c:pt idx="76992">
                  <c:v>1</c:v>
                </c:pt>
                <c:pt idx="76993">
                  <c:v>1</c:v>
                </c:pt>
                <c:pt idx="76994">
                  <c:v>1</c:v>
                </c:pt>
                <c:pt idx="76995">
                  <c:v>1</c:v>
                </c:pt>
                <c:pt idx="76996">
                  <c:v>1</c:v>
                </c:pt>
                <c:pt idx="76997">
                  <c:v>1</c:v>
                </c:pt>
                <c:pt idx="76998">
                  <c:v>1</c:v>
                </c:pt>
                <c:pt idx="76999">
                  <c:v>1</c:v>
                </c:pt>
                <c:pt idx="77000">
                  <c:v>1</c:v>
                </c:pt>
                <c:pt idx="77001">
                  <c:v>1</c:v>
                </c:pt>
                <c:pt idx="77002">
                  <c:v>1</c:v>
                </c:pt>
                <c:pt idx="77003">
                  <c:v>1</c:v>
                </c:pt>
                <c:pt idx="77004">
                  <c:v>1</c:v>
                </c:pt>
                <c:pt idx="77005">
                  <c:v>1</c:v>
                </c:pt>
                <c:pt idx="77006">
                  <c:v>1</c:v>
                </c:pt>
                <c:pt idx="77007">
                  <c:v>1</c:v>
                </c:pt>
                <c:pt idx="77008">
                  <c:v>1</c:v>
                </c:pt>
                <c:pt idx="77009">
                  <c:v>1</c:v>
                </c:pt>
                <c:pt idx="77010">
                  <c:v>1</c:v>
                </c:pt>
                <c:pt idx="77011">
                  <c:v>1</c:v>
                </c:pt>
                <c:pt idx="77012">
                  <c:v>1</c:v>
                </c:pt>
                <c:pt idx="77013">
                  <c:v>1</c:v>
                </c:pt>
                <c:pt idx="77014">
                  <c:v>1</c:v>
                </c:pt>
                <c:pt idx="77015">
                  <c:v>1</c:v>
                </c:pt>
                <c:pt idx="77016">
                  <c:v>1</c:v>
                </c:pt>
                <c:pt idx="77017">
                  <c:v>1</c:v>
                </c:pt>
                <c:pt idx="77018">
                  <c:v>1</c:v>
                </c:pt>
                <c:pt idx="77019">
                  <c:v>1</c:v>
                </c:pt>
                <c:pt idx="77020">
                  <c:v>1</c:v>
                </c:pt>
                <c:pt idx="77021">
                  <c:v>1</c:v>
                </c:pt>
                <c:pt idx="77022">
                  <c:v>1</c:v>
                </c:pt>
                <c:pt idx="77023">
                  <c:v>1</c:v>
                </c:pt>
                <c:pt idx="77024">
                  <c:v>1</c:v>
                </c:pt>
                <c:pt idx="77025">
                  <c:v>1</c:v>
                </c:pt>
                <c:pt idx="77026">
                  <c:v>1</c:v>
                </c:pt>
                <c:pt idx="77027">
                  <c:v>1</c:v>
                </c:pt>
                <c:pt idx="77028">
                  <c:v>1</c:v>
                </c:pt>
                <c:pt idx="77029">
                  <c:v>1</c:v>
                </c:pt>
                <c:pt idx="77030">
                  <c:v>1</c:v>
                </c:pt>
                <c:pt idx="77031">
                  <c:v>1</c:v>
                </c:pt>
                <c:pt idx="77032">
                  <c:v>1</c:v>
                </c:pt>
                <c:pt idx="77033">
                  <c:v>1</c:v>
                </c:pt>
                <c:pt idx="77034">
                  <c:v>1</c:v>
                </c:pt>
                <c:pt idx="77035">
                  <c:v>1</c:v>
                </c:pt>
                <c:pt idx="77036">
                  <c:v>1</c:v>
                </c:pt>
                <c:pt idx="77037">
                  <c:v>1</c:v>
                </c:pt>
                <c:pt idx="77038">
                  <c:v>1</c:v>
                </c:pt>
                <c:pt idx="77039">
                  <c:v>1</c:v>
                </c:pt>
                <c:pt idx="77040">
                  <c:v>1</c:v>
                </c:pt>
                <c:pt idx="77041">
                  <c:v>1</c:v>
                </c:pt>
                <c:pt idx="77042">
                  <c:v>1</c:v>
                </c:pt>
                <c:pt idx="77043">
                  <c:v>1</c:v>
                </c:pt>
                <c:pt idx="77044">
                  <c:v>1</c:v>
                </c:pt>
                <c:pt idx="77045">
                  <c:v>1</c:v>
                </c:pt>
                <c:pt idx="77046">
                  <c:v>1</c:v>
                </c:pt>
                <c:pt idx="77047">
                  <c:v>1</c:v>
                </c:pt>
                <c:pt idx="77048">
                  <c:v>1</c:v>
                </c:pt>
                <c:pt idx="77049">
                  <c:v>1</c:v>
                </c:pt>
                <c:pt idx="77050">
                  <c:v>1</c:v>
                </c:pt>
                <c:pt idx="77051">
                  <c:v>1</c:v>
                </c:pt>
                <c:pt idx="77052">
                  <c:v>1</c:v>
                </c:pt>
                <c:pt idx="77053">
                  <c:v>1</c:v>
                </c:pt>
                <c:pt idx="77054">
                  <c:v>1</c:v>
                </c:pt>
                <c:pt idx="77055">
                  <c:v>1</c:v>
                </c:pt>
                <c:pt idx="77056">
                  <c:v>1</c:v>
                </c:pt>
                <c:pt idx="77057">
                  <c:v>1</c:v>
                </c:pt>
                <c:pt idx="77058">
                  <c:v>1</c:v>
                </c:pt>
                <c:pt idx="77059">
                  <c:v>1</c:v>
                </c:pt>
                <c:pt idx="77060">
                  <c:v>1</c:v>
                </c:pt>
                <c:pt idx="77061">
                  <c:v>1</c:v>
                </c:pt>
                <c:pt idx="77062">
                  <c:v>1</c:v>
                </c:pt>
                <c:pt idx="77063">
                  <c:v>1</c:v>
                </c:pt>
                <c:pt idx="77064">
                  <c:v>1</c:v>
                </c:pt>
                <c:pt idx="77065">
                  <c:v>1</c:v>
                </c:pt>
                <c:pt idx="77066">
                  <c:v>1</c:v>
                </c:pt>
                <c:pt idx="77067">
                  <c:v>1</c:v>
                </c:pt>
                <c:pt idx="77068">
                  <c:v>1</c:v>
                </c:pt>
                <c:pt idx="77069">
                  <c:v>1</c:v>
                </c:pt>
                <c:pt idx="77070">
                  <c:v>1</c:v>
                </c:pt>
                <c:pt idx="77071">
                  <c:v>1</c:v>
                </c:pt>
                <c:pt idx="77072">
                  <c:v>1</c:v>
                </c:pt>
                <c:pt idx="77073">
                  <c:v>1</c:v>
                </c:pt>
                <c:pt idx="77074">
                  <c:v>1</c:v>
                </c:pt>
                <c:pt idx="77075">
                  <c:v>1</c:v>
                </c:pt>
                <c:pt idx="77076">
                  <c:v>1</c:v>
                </c:pt>
                <c:pt idx="77077">
                  <c:v>1</c:v>
                </c:pt>
                <c:pt idx="77078">
                  <c:v>1</c:v>
                </c:pt>
                <c:pt idx="77079">
                  <c:v>1</c:v>
                </c:pt>
                <c:pt idx="77080">
                  <c:v>1</c:v>
                </c:pt>
                <c:pt idx="77081">
                  <c:v>1</c:v>
                </c:pt>
                <c:pt idx="77082">
                  <c:v>1</c:v>
                </c:pt>
                <c:pt idx="77083">
                  <c:v>1</c:v>
                </c:pt>
                <c:pt idx="77084">
                  <c:v>1</c:v>
                </c:pt>
                <c:pt idx="77085">
                  <c:v>1</c:v>
                </c:pt>
                <c:pt idx="77086">
                  <c:v>1</c:v>
                </c:pt>
                <c:pt idx="77087">
                  <c:v>1</c:v>
                </c:pt>
                <c:pt idx="77088">
                  <c:v>1</c:v>
                </c:pt>
                <c:pt idx="77089">
                  <c:v>1</c:v>
                </c:pt>
                <c:pt idx="77090">
                  <c:v>1</c:v>
                </c:pt>
                <c:pt idx="77091">
                  <c:v>1</c:v>
                </c:pt>
                <c:pt idx="77092">
                  <c:v>1</c:v>
                </c:pt>
                <c:pt idx="77093">
                  <c:v>1</c:v>
                </c:pt>
                <c:pt idx="77094">
                  <c:v>1</c:v>
                </c:pt>
                <c:pt idx="77095">
                  <c:v>1</c:v>
                </c:pt>
                <c:pt idx="77096">
                  <c:v>1</c:v>
                </c:pt>
                <c:pt idx="77097">
                  <c:v>1</c:v>
                </c:pt>
                <c:pt idx="77098">
                  <c:v>1</c:v>
                </c:pt>
                <c:pt idx="77099">
                  <c:v>1</c:v>
                </c:pt>
                <c:pt idx="77100">
                  <c:v>1</c:v>
                </c:pt>
                <c:pt idx="77101">
                  <c:v>1</c:v>
                </c:pt>
                <c:pt idx="77102">
                  <c:v>1</c:v>
                </c:pt>
                <c:pt idx="77103">
                  <c:v>1</c:v>
                </c:pt>
                <c:pt idx="77104">
                  <c:v>1</c:v>
                </c:pt>
                <c:pt idx="77105">
                  <c:v>1</c:v>
                </c:pt>
                <c:pt idx="77106">
                  <c:v>1</c:v>
                </c:pt>
                <c:pt idx="77107">
                  <c:v>1</c:v>
                </c:pt>
                <c:pt idx="77108">
                  <c:v>1</c:v>
                </c:pt>
                <c:pt idx="77109">
                  <c:v>1</c:v>
                </c:pt>
                <c:pt idx="77110">
                  <c:v>1</c:v>
                </c:pt>
                <c:pt idx="77111">
                  <c:v>1</c:v>
                </c:pt>
                <c:pt idx="77112">
                  <c:v>1</c:v>
                </c:pt>
                <c:pt idx="77113">
                  <c:v>1</c:v>
                </c:pt>
                <c:pt idx="77114">
                  <c:v>1</c:v>
                </c:pt>
                <c:pt idx="77115">
                  <c:v>1</c:v>
                </c:pt>
                <c:pt idx="77116">
                  <c:v>1</c:v>
                </c:pt>
                <c:pt idx="77117">
                  <c:v>1</c:v>
                </c:pt>
                <c:pt idx="77118">
                  <c:v>1</c:v>
                </c:pt>
                <c:pt idx="77119">
                  <c:v>1</c:v>
                </c:pt>
                <c:pt idx="77120">
                  <c:v>1</c:v>
                </c:pt>
                <c:pt idx="77121">
                  <c:v>1</c:v>
                </c:pt>
                <c:pt idx="77122">
                  <c:v>1</c:v>
                </c:pt>
                <c:pt idx="77123">
                  <c:v>1</c:v>
                </c:pt>
                <c:pt idx="77124">
                  <c:v>1</c:v>
                </c:pt>
                <c:pt idx="77125">
                  <c:v>1</c:v>
                </c:pt>
                <c:pt idx="77126">
                  <c:v>1</c:v>
                </c:pt>
                <c:pt idx="77127">
                  <c:v>1</c:v>
                </c:pt>
                <c:pt idx="77128">
                  <c:v>1</c:v>
                </c:pt>
                <c:pt idx="77129">
                  <c:v>1</c:v>
                </c:pt>
                <c:pt idx="77130">
                  <c:v>1</c:v>
                </c:pt>
                <c:pt idx="77131">
                  <c:v>1</c:v>
                </c:pt>
                <c:pt idx="77132">
                  <c:v>1</c:v>
                </c:pt>
                <c:pt idx="77133">
                  <c:v>1</c:v>
                </c:pt>
                <c:pt idx="77134">
                  <c:v>1</c:v>
                </c:pt>
                <c:pt idx="77135">
                  <c:v>1</c:v>
                </c:pt>
                <c:pt idx="77136">
                  <c:v>1</c:v>
                </c:pt>
                <c:pt idx="77137">
                  <c:v>1</c:v>
                </c:pt>
                <c:pt idx="77138">
                  <c:v>1</c:v>
                </c:pt>
                <c:pt idx="77139">
                  <c:v>1</c:v>
                </c:pt>
                <c:pt idx="77140">
                  <c:v>1</c:v>
                </c:pt>
                <c:pt idx="77141">
                  <c:v>1</c:v>
                </c:pt>
                <c:pt idx="77142">
                  <c:v>1</c:v>
                </c:pt>
                <c:pt idx="77143">
                  <c:v>1</c:v>
                </c:pt>
                <c:pt idx="77144">
                  <c:v>1</c:v>
                </c:pt>
                <c:pt idx="77145">
                  <c:v>1</c:v>
                </c:pt>
                <c:pt idx="77146">
                  <c:v>1</c:v>
                </c:pt>
                <c:pt idx="77147">
                  <c:v>1</c:v>
                </c:pt>
                <c:pt idx="77148">
                  <c:v>1</c:v>
                </c:pt>
                <c:pt idx="77149">
                  <c:v>1</c:v>
                </c:pt>
                <c:pt idx="77150">
                  <c:v>1</c:v>
                </c:pt>
                <c:pt idx="77151">
                  <c:v>1</c:v>
                </c:pt>
                <c:pt idx="77152">
                  <c:v>1</c:v>
                </c:pt>
                <c:pt idx="77153">
                  <c:v>1</c:v>
                </c:pt>
                <c:pt idx="77154">
                  <c:v>1</c:v>
                </c:pt>
                <c:pt idx="77155">
                  <c:v>1</c:v>
                </c:pt>
                <c:pt idx="77156">
                  <c:v>1</c:v>
                </c:pt>
                <c:pt idx="77157">
                  <c:v>1</c:v>
                </c:pt>
                <c:pt idx="77158">
                  <c:v>1</c:v>
                </c:pt>
                <c:pt idx="77159">
                  <c:v>1</c:v>
                </c:pt>
                <c:pt idx="77160">
                  <c:v>1</c:v>
                </c:pt>
                <c:pt idx="77161">
                  <c:v>1</c:v>
                </c:pt>
                <c:pt idx="77162">
                  <c:v>1</c:v>
                </c:pt>
                <c:pt idx="77163">
                  <c:v>1</c:v>
                </c:pt>
                <c:pt idx="77164">
                  <c:v>1</c:v>
                </c:pt>
                <c:pt idx="77165">
                  <c:v>1</c:v>
                </c:pt>
                <c:pt idx="77166">
                  <c:v>1</c:v>
                </c:pt>
                <c:pt idx="77167">
                  <c:v>1</c:v>
                </c:pt>
                <c:pt idx="77168">
                  <c:v>1</c:v>
                </c:pt>
                <c:pt idx="77169">
                  <c:v>1</c:v>
                </c:pt>
                <c:pt idx="77170">
                  <c:v>1</c:v>
                </c:pt>
                <c:pt idx="77171">
                  <c:v>1</c:v>
                </c:pt>
                <c:pt idx="77172">
                  <c:v>1</c:v>
                </c:pt>
                <c:pt idx="77173">
                  <c:v>1</c:v>
                </c:pt>
                <c:pt idx="77174">
                  <c:v>1</c:v>
                </c:pt>
                <c:pt idx="77175">
                  <c:v>1</c:v>
                </c:pt>
                <c:pt idx="77176">
                  <c:v>1</c:v>
                </c:pt>
                <c:pt idx="77177">
                  <c:v>1</c:v>
                </c:pt>
                <c:pt idx="77178">
                  <c:v>1</c:v>
                </c:pt>
                <c:pt idx="77179">
                  <c:v>1</c:v>
                </c:pt>
                <c:pt idx="77180">
                  <c:v>1</c:v>
                </c:pt>
                <c:pt idx="77181">
                  <c:v>1</c:v>
                </c:pt>
                <c:pt idx="77182">
                  <c:v>1</c:v>
                </c:pt>
                <c:pt idx="77183">
                  <c:v>1</c:v>
                </c:pt>
                <c:pt idx="77184">
                  <c:v>1</c:v>
                </c:pt>
                <c:pt idx="77185">
                  <c:v>1</c:v>
                </c:pt>
                <c:pt idx="77186">
                  <c:v>1</c:v>
                </c:pt>
                <c:pt idx="77187">
                  <c:v>1</c:v>
                </c:pt>
                <c:pt idx="77188">
                  <c:v>1</c:v>
                </c:pt>
                <c:pt idx="77189">
                  <c:v>1</c:v>
                </c:pt>
                <c:pt idx="77190">
                  <c:v>1</c:v>
                </c:pt>
                <c:pt idx="77191">
                  <c:v>1</c:v>
                </c:pt>
                <c:pt idx="77192">
                  <c:v>1</c:v>
                </c:pt>
                <c:pt idx="77193">
                  <c:v>1</c:v>
                </c:pt>
                <c:pt idx="77194">
                  <c:v>1</c:v>
                </c:pt>
                <c:pt idx="77195">
                  <c:v>1</c:v>
                </c:pt>
                <c:pt idx="77196">
                  <c:v>1</c:v>
                </c:pt>
                <c:pt idx="77197">
                  <c:v>1</c:v>
                </c:pt>
                <c:pt idx="77198">
                  <c:v>1</c:v>
                </c:pt>
                <c:pt idx="77199">
                  <c:v>1</c:v>
                </c:pt>
                <c:pt idx="77200">
                  <c:v>1</c:v>
                </c:pt>
                <c:pt idx="77201">
                  <c:v>1</c:v>
                </c:pt>
                <c:pt idx="77202">
                  <c:v>0.428571429</c:v>
                </c:pt>
                <c:pt idx="77203">
                  <c:v>1</c:v>
                </c:pt>
                <c:pt idx="77204">
                  <c:v>1</c:v>
                </c:pt>
                <c:pt idx="77205">
                  <c:v>1</c:v>
                </c:pt>
                <c:pt idx="77206">
                  <c:v>1</c:v>
                </c:pt>
                <c:pt idx="77207">
                  <c:v>1</c:v>
                </c:pt>
                <c:pt idx="77208">
                  <c:v>1</c:v>
                </c:pt>
                <c:pt idx="77209">
                  <c:v>1</c:v>
                </c:pt>
                <c:pt idx="77210">
                  <c:v>1</c:v>
                </c:pt>
                <c:pt idx="77211">
                  <c:v>1</c:v>
                </c:pt>
                <c:pt idx="77212">
                  <c:v>1</c:v>
                </c:pt>
                <c:pt idx="77213">
                  <c:v>1</c:v>
                </c:pt>
                <c:pt idx="77214">
                  <c:v>1</c:v>
                </c:pt>
                <c:pt idx="77215">
                  <c:v>1</c:v>
                </c:pt>
                <c:pt idx="77216">
                  <c:v>1</c:v>
                </c:pt>
                <c:pt idx="77217">
                  <c:v>1</c:v>
                </c:pt>
                <c:pt idx="77218">
                  <c:v>1</c:v>
                </c:pt>
                <c:pt idx="77219">
                  <c:v>1</c:v>
                </c:pt>
                <c:pt idx="77220">
                  <c:v>1</c:v>
                </c:pt>
                <c:pt idx="77221">
                  <c:v>1</c:v>
                </c:pt>
                <c:pt idx="77222">
                  <c:v>1</c:v>
                </c:pt>
                <c:pt idx="77223">
                  <c:v>1</c:v>
                </c:pt>
                <c:pt idx="77224">
                  <c:v>1</c:v>
                </c:pt>
                <c:pt idx="77225">
                  <c:v>1</c:v>
                </c:pt>
                <c:pt idx="77226">
                  <c:v>1</c:v>
                </c:pt>
                <c:pt idx="77227">
                  <c:v>1</c:v>
                </c:pt>
                <c:pt idx="77228">
                  <c:v>1</c:v>
                </c:pt>
                <c:pt idx="77229">
                  <c:v>1</c:v>
                </c:pt>
                <c:pt idx="77230">
                  <c:v>1</c:v>
                </c:pt>
                <c:pt idx="77231">
                  <c:v>1</c:v>
                </c:pt>
                <c:pt idx="77232">
                  <c:v>1</c:v>
                </c:pt>
                <c:pt idx="77233">
                  <c:v>1</c:v>
                </c:pt>
                <c:pt idx="77234">
                  <c:v>1</c:v>
                </c:pt>
                <c:pt idx="77235">
                  <c:v>1</c:v>
                </c:pt>
                <c:pt idx="77236">
                  <c:v>1</c:v>
                </c:pt>
                <c:pt idx="77237">
                  <c:v>1</c:v>
                </c:pt>
                <c:pt idx="77238">
                  <c:v>1</c:v>
                </c:pt>
                <c:pt idx="77239">
                  <c:v>1</c:v>
                </c:pt>
                <c:pt idx="77240">
                  <c:v>1</c:v>
                </c:pt>
                <c:pt idx="77241">
                  <c:v>1</c:v>
                </c:pt>
                <c:pt idx="77242">
                  <c:v>1</c:v>
                </c:pt>
                <c:pt idx="77243">
                  <c:v>1</c:v>
                </c:pt>
                <c:pt idx="77244">
                  <c:v>1</c:v>
                </c:pt>
                <c:pt idx="77245">
                  <c:v>1</c:v>
                </c:pt>
                <c:pt idx="77246">
                  <c:v>1</c:v>
                </c:pt>
                <c:pt idx="77247">
                  <c:v>1</c:v>
                </c:pt>
                <c:pt idx="77248">
                  <c:v>1</c:v>
                </c:pt>
                <c:pt idx="77249">
                  <c:v>1</c:v>
                </c:pt>
                <c:pt idx="77250">
                  <c:v>1</c:v>
                </c:pt>
                <c:pt idx="77251">
                  <c:v>1</c:v>
                </c:pt>
                <c:pt idx="77252">
                  <c:v>1</c:v>
                </c:pt>
                <c:pt idx="77253">
                  <c:v>1</c:v>
                </c:pt>
                <c:pt idx="77254">
                  <c:v>1</c:v>
                </c:pt>
                <c:pt idx="77255">
                  <c:v>1</c:v>
                </c:pt>
                <c:pt idx="77256">
                  <c:v>1</c:v>
                </c:pt>
                <c:pt idx="77257">
                  <c:v>1</c:v>
                </c:pt>
                <c:pt idx="77258">
                  <c:v>1</c:v>
                </c:pt>
                <c:pt idx="77259">
                  <c:v>1</c:v>
                </c:pt>
                <c:pt idx="77260">
                  <c:v>1</c:v>
                </c:pt>
                <c:pt idx="77261">
                  <c:v>1</c:v>
                </c:pt>
                <c:pt idx="77262">
                  <c:v>1</c:v>
                </c:pt>
                <c:pt idx="77263">
                  <c:v>1</c:v>
                </c:pt>
                <c:pt idx="77264">
                  <c:v>1</c:v>
                </c:pt>
                <c:pt idx="77265">
                  <c:v>1</c:v>
                </c:pt>
                <c:pt idx="77266">
                  <c:v>1</c:v>
                </c:pt>
                <c:pt idx="77267">
                  <c:v>1</c:v>
                </c:pt>
                <c:pt idx="77268">
                  <c:v>1</c:v>
                </c:pt>
                <c:pt idx="77269">
                  <c:v>1</c:v>
                </c:pt>
                <c:pt idx="77270">
                  <c:v>1</c:v>
                </c:pt>
                <c:pt idx="77271">
                  <c:v>1</c:v>
                </c:pt>
                <c:pt idx="77272">
                  <c:v>1</c:v>
                </c:pt>
                <c:pt idx="77273">
                  <c:v>1</c:v>
                </c:pt>
                <c:pt idx="77274">
                  <c:v>1</c:v>
                </c:pt>
                <c:pt idx="77275">
                  <c:v>1</c:v>
                </c:pt>
                <c:pt idx="77276">
                  <c:v>1</c:v>
                </c:pt>
                <c:pt idx="77277">
                  <c:v>1</c:v>
                </c:pt>
                <c:pt idx="77278">
                  <c:v>1</c:v>
                </c:pt>
                <c:pt idx="77279">
                  <c:v>1</c:v>
                </c:pt>
                <c:pt idx="77280">
                  <c:v>1</c:v>
                </c:pt>
                <c:pt idx="77281">
                  <c:v>1</c:v>
                </c:pt>
                <c:pt idx="77282">
                  <c:v>1</c:v>
                </c:pt>
                <c:pt idx="77283">
                  <c:v>1</c:v>
                </c:pt>
                <c:pt idx="77284">
                  <c:v>1</c:v>
                </c:pt>
                <c:pt idx="77285">
                  <c:v>1</c:v>
                </c:pt>
                <c:pt idx="77286">
                  <c:v>1</c:v>
                </c:pt>
                <c:pt idx="77287">
                  <c:v>1</c:v>
                </c:pt>
                <c:pt idx="77288">
                  <c:v>1</c:v>
                </c:pt>
                <c:pt idx="77289">
                  <c:v>1</c:v>
                </c:pt>
                <c:pt idx="77290">
                  <c:v>1</c:v>
                </c:pt>
                <c:pt idx="77291">
                  <c:v>1</c:v>
                </c:pt>
                <c:pt idx="77292">
                  <c:v>1</c:v>
                </c:pt>
                <c:pt idx="77293">
                  <c:v>1</c:v>
                </c:pt>
                <c:pt idx="77294">
                  <c:v>1</c:v>
                </c:pt>
                <c:pt idx="77295">
                  <c:v>1</c:v>
                </c:pt>
                <c:pt idx="77296">
                  <c:v>1</c:v>
                </c:pt>
                <c:pt idx="77297">
                  <c:v>1</c:v>
                </c:pt>
                <c:pt idx="77298">
                  <c:v>1</c:v>
                </c:pt>
                <c:pt idx="77299">
                  <c:v>1</c:v>
                </c:pt>
                <c:pt idx="77300">
                  <c:v>1</c:v>
                </c:pt>
                <c:pt idx="77301">
                  <c:v>1</c:v>
                </c:pt>
                <c:pt idx="77302">
                  <c:v>1</c:v>
                </c:pt>
                <c:pt idx="77303">
                  <c:v>1</c:v>
                </c:pt>
                <c:pt idx="77304">
                  <c:v>1</c:v>
                </c:pt>
                <c:pt idx="77305">
                  <c:v>1</c:v>
                </c:pt>
                <c:pt idx="77306">
                  <c:v>1</c:v>
                </c:pt>
                <c:pt idx="77307">
                  <c:v>1</c:v>
                </c:pt>
                <c:pt idx="77308">
                  <c:v>1</c:v>
                </c:pt>
                <c:pt idx="77309">
                  <c:v>1</c:v>
                </c:pt>
                <c:pt idx="77310">
                  <c:v>1</c:v>
                </c:pt>
                <c:pt idx="77311">
                  <c:v>1</c:v>
                </c:pt>
                <c:pt idx="77312">
                  <c:v>1</c:v>
                </c:pt>
                <c:pt idx="77313">
                  <c:v>1</c:v>
                </c:pt>
                <c:pt idx="77314">
                  <c:v>1</c:v>
                </c:pt>
                <c:pt idx="77315">
                  <c:v>1</c:v>
                </c:pt>
                <c:pt idx="77316">
                  <c:v>1</c:v>
                </c:pt>
                <c:pt idx="77317">
                  <c:v>1</c:v>
                </c:pt>
                <c:pt idx="77318">
                  <c:v>1</c:v>
                </c:pt>
                <c:pt idx="77319">
                  <c:v>1</c:v>
                </c:pt>
                <c:pt idx="77320">
                  <c:v>1</c:v>
                </c:pt>
                <c:pt idx="77321">
                  <c:v>1</c:v>
                </c:pt>
                <c:pt idx="77322">
                  <c:v>1</c:v>
                </c:pt>
                <c:pt idx="77323">
                  <c:v>1</c:v>
                </c:pt>
                <c:pt idx="77324">
                  <c:v>1</c:v>
                </c:pt>
                <c:pt idx="77325">
                  <c:v>1</c:v>
                </c:pt>
                <c:pt idx="77326">
                  <c:v>1</c:v>
                </c:pt>
                <c:pt idx="77327">
                  <c:v>1</c:v>
                </c:pt>
                <c:pt idx="77328">
                  <c:v>1</c:v>
                </c:pt>
                <c:pt idx="77329">
                  <c:v>1</c:v>
                </c:pt>
                <c:pt idx="77330">
                  <c:v>1</c:v>
                </c:pt>
                <c:pt idx="77331">
                  <c:v>1</c:v>
                </c:pt>
                <c:pt idx="77332">
                  <c:v>1</c:v>
                </c:pt>
                <c:pt idx="77333">
                  <c:v>1</c:v>
                </c:pt>
                <c:pt idx="77334">
                  <c:v>1</c:v>
                </c:pt>
                <c:pt idx="77335">
                  <c:v>1</c:v>
                </c:pt>
                <c:pt idx="77336">
                  <c:v>1</c:v>
                </c:pt>
                <c:pt idx="77337">
                  <c:v>1</c:v>
                </c:pt>
                <c:pt idx="77338">
                  <c:v>1</c:v>
                </c:pt>
                <c:pt idx="77339">
                  <c:v>1</c:v>
                </c:pt>
                <c:pt idx="77340">
                  <c:v>1</c:v>
                </c:pt>
                <c:pt idx="77341">
                  <c:v>1</c:v>
                </c:pt>
                <c:pt idx="77342">
                  <c:v>1</c:v>
                </c:pt>
                <c:pt idx="77343">
                  <c:v>1</c:v>
                </c:pt>
                <c:pt idx="77344">
                  <c:v>1</c:v>
                </c:pt>
                <c:pt idx="77345">
                  <c:v>1</c:v>
                </c:pt>
                <c:pt idx="77346">
                  <c:v>1</c:v>
                </c:pt>
                <c:pt idx="77347">
                  <c:v>1</c:v>
                </c:pt>
                <c:pt idx="77348">
                  <c:v>1</c:v>
                </c:pt>
                <c:pt idx="77349">
                  <c:v>1</c:v>
                </c:pt>
                <c:pt idx="77350">
                  <c:v>1</c:v>
                </c:pt>
                <c:pt idx="77351">
                  <c:v>1</c:v>
                </c:pt>
                <c:pt idx="77352">
                  <c:v>1</c:v>
                </c:pt>
                <c:pt idx="77353">
                  <c:v>1</c:v>
                </c:pt>
                <c:pt idx="77354">
                  <c:v>1</c:v>
                </c:pt>
                <c:pt idx="77355">
                  <c:v>1</c:v>
                </c:pt>
                <c:pt idx="77356">
                  <c:v>1</c:v>
                </c:pt>
                <c:pt idx="77357">
                  <c:v>1</c:v>
                </c:pt>
                <c:pt idx="77358">
                  <c:v>1</c:v>
                </c:pt>
                <c:pt idx="77359">
                  <c:v>1</c:v>
                </c:pt>
                <c:pt idx="77360">
                  <c:v>1</c:v>
                </c:pt>
                <c:pt idx="77361">
                  <c:v>1</c:v>
                </c:pt>
                <c:pt idx="77362">
                  <c:v>1</c:v>
                </c:pt>
                <c:pt idx="77363">
                  <c:v>1</c:v>
                </c:pt>
                <c:pt idx="77364">
                  <c:v>1</c:v>
                </c:pt>
                <c:pt idx="77365">
                  <c:v>1</c:v>
                </c:pt>
                <c:pt idx="77366">
                  <c:v>1</c:v>
                </c:pt>
                <c:pt idx="77367">
                  <c:v>1</c:v>
                </c:pt>
                <c:pt idx="77368">
                  <c:v>1</c:v>
                </c:pt>
                <c:pt idx="77369">
                  <c:v>1</c:v>
                </c:pt>
                <c:pt idx="77370">
                  <c:v>1</c:v>
                </c:pt>
                <c:pt idx="77371">
                  <c:v>1</c:v>
                </c:pt>
                <c:pt idx="77372">
                  <c:v>1</c:v>
                </c:pt>
                <c:pt idx="77373">
                  <c:v>1</c:v>
                </c:pt>
                <c:pt idx="77374">
                  <c:v>1</c:v>
                </c:pt>
                <c:pt idx="77375">
                  <c:v>1</c:v>
                </c:pt>
                <c:pt idx="77376">
                  <c:v>1</c:v>
                </c:pt>
                <c:pt idx="77377">
                  <c:v>1</c:v>
                </c:pt>
                <c:pt idx="77378">
                  <c:v>1</c:v>
                </c:pt>
                <c:pt idx="77379">
                  <c:v>1</c:v>
                </c:pt>
                <c:pt idx="77380">
                  <c:v>1</c:v>
                </c:pt>
                <c:pt idx="77381">
                  <c:v>1</c:v>
                </c:pt>
                <c:pt idx="77382">
                  <c:v>1</c:v>
                </c:pt>
                <c:pt idx="77383">
                  <c:v>1</c:v>
                </c:pt>
                <c:pt idx="77384">
                  <c:v>1</c:v>
                </c:pt>
                <c:pt idx="77385">
                  <c:v>1</c:v>
                </c:pt>
                <c:pt idx="77386">
                  <c:v>1</c:v>
                </c:pt>
                <c:pt idx="77387">
                  <c:v>1</c:v>
                </c:pt>
                <c:pt idx="77388">
                  <c:v>1</c:v>
                </c:pt>
                <c:pt idx="77389">
                  <c:v>1</c:v>
                </c:pt>
                <c:pt idx="77390">
                  <c:v>1</c:v>
                </c:pt>
                <c:pt idx="77391">
                  <c:v>1</c:v>
                </c:pt>
                <c:pt idx="77392">
                  <c:v>1</c:v>
                </c:pt>
                <c:pt idx="77393">
                  <c:v>1</c:v>
                </c:pt>
                <c:pt idx="77394">
                  <c:v>1</c:v>
                </c:pt>
                <c:pt idx="77395">
                  <c:v>1</c:v>
                </c:pt>
                <c:pt idx="77396">
                  <c:v>1</c:v>
                </c:pt>
                <c:pt idx="77397">
                  <c:v>1</c:v>
                </c:pt>
                <c:pt idx="77398">
                  <c:v>1</c:v>
                </c:pt>
                <c:pt idx="77399">
                  <c:v>1</c:v>
                </c:pt>
                <c:pt idx="77400">
                  <c:v>1</c:v>
                </c:pt>
                <c:pt idx="77401">
                  <c:v>1</c:v>
                </c:pt>
                <c:pt idx="77402">
                  <c:v>1</c:v>
                </c:pt>
                <c:pt idx="77403">
                  <c:v>1</c:v>
                </c:pt>
                <c:pt idx="77404">
                  <c:v>1</c:v>
                </c:pt>
                <c:pt idx="77405">
                  <c:v>1</c:v>
                </c:pt>
                <c:pt idx="77406">
                  <c:v>1</c:v>
                </c:pt>
                <c:pt idx="77407">
                  <c:v>1</c:v>
                </c:pt>
                <c:pt idx="77408">
                  <c:v>1</c:v>
                </c:pt>
                <c:pt idx="77409">
                  <c:v>1</c:v>
                </c:pt>
                <c:pt idx="77410">
                  <c:v>1</c:v>
                </c:pt>
                <c:pt idx="77411">
                  <c:v>1</c:v>
                </c:pt>
                <c:pt idx="77412">
                  <c:v>1</c:v>
                </c:pt>
                <c:pt idx="77413">
                  <c:v>1</c:v>
                </c:pt>
                <c:pt idx="77414">
                  <c:v>1</c:v>
                </c:pt>
                <c:pt idx="77415">
                  <c:v>1</c:v>
                </c:pt>
                <c:pt idx="77416">
                  <c:v>1</c:v>
                </c:pt>
                <c:pt idx="77417">
                  <c:v>1</c:v>
                </c:pt>
                <c:pt idx="77418">
                  <c:v>1</c:v>
                </c:pt>
                <c:pt idx="77419">
                  <c:v>1</c:v>
                </c:pt>
                <c:pt idx="77420">
                  <c:v>1</c:v>
                </c:pt>
                <c:pt idx="77421">
                  <c:v>1</c:v>
                </c:pt>
                <c:pt idx="77422">
                  <c:v>1</c:v>
                </c:pt>
                <c:pt idx="77423">
                  <c:v>1</c:v>
                </c:pt>
                <c:pt idx="77424">
                  <c:v>1</c:v>
                </c:pt>
                <c:pt idx="77425">
                  <c:v>1</c:v>
                </c:pt>
                <c:pt idx="77426">
                  <c:v>1</c:v>
                </c:pt>
                <c:pt idx="77427">
                  <c:v>1</c:v>
                </c:pt>
                <c:pt idx="77428">
                  <c:v>0.85714285700000004</c:v>
                </c:pt>
                <c:pt idx="77429">
                  <c:v>1</c:v>
                </c:pt>
                <c:pt idx="77430">
                  <c:v>1</c:v>
                </c:pt>
                <c:pt idx="77431">
                  <c:v>1</c:v>
                </c:pt>
                <c:pt idx="77432">
                  <c:v>1</c:v>
                </c:pt>
                <c:pt idx="77433">
                  <c:v>1</c:v>
                </c:pt>
                <c:pt idx="77434">
                  <c:v>1</c:v>
                </c:pt>
                <c:pt idx="77435">
                  <c:v>1</c:v>
                </c:pt>
                <c:pt idx="77436">
                  <c:v>1</c:v>
                </c:pt>
                <c:pt idx="77437">
                  <c:v>1</c:v>
                </c:pt>
                <c:pt idx="77438">
                  <c:v>1</c:v>
                </c:pt>
                <c:pt idx="77439">
                  <c:v>1</c:v>
                </c:pt>
                <c:pt idx="77440">
                  <c:v>1</c:v>
                </c:pt>
                <c:pt idx="77441">
                  <c:v>1</c:v>
                </c:pt>
                <c:pt idx="77442">
                  <c:v>1</c:v>
                </c:pt>
                <c:pt idx="77443">
                  <c:v>1</c:v>
                </c:pt>
                <c:pt idx="77444">
                  <c:v>1</c:v>
                </c:pt>
                <c:pt idx="77445">
                  <c:v>1</c:v>
                </c:pt>
                <c:pt idx="77446">
                  <c:v>1</c:v>
                </c:pt>
                <c:pt idx="77447">
                  <c:v>1</c:v>
                </c:pt>
                <c:pt idx="77448">
                  <c:v>1</c:v>
                </c:pt>
                <c:pt idx="77449">
                  <c:v>1</c:v>
                </c:pt>
                <c:pt idx="77450">
                  <c:v>1</c:v>
                </c:pt>
                <c:pt idx="77451">
                  <c:v>1</c:v>
                </c:pt>
                <c:pt idx="77452">
                  <c:v>1</c:v>
                </c:pt>
                <c:pt idx="77453">
                  <c:v>1</c:v>
                </c:pt>
                <c:pt idx="77454">
                  <c:v>1</c:v>
                </c:pt>
                <c:pt idx="77455">
                  <c:v>1</c:v>
                </c:pt>
                <c:pt idx="77456">
                  <c:v>1</c:v>
                </c:pt>
                <c:pt idx="77457">
                  <c:v>1</c:v>
                </c:pt>
                <c:pt idx="77458">
                  <c:v>1</c:v>
                </c:pt>
                <c:pt idx="77459">
                  <c:v>1</c:v>
                </c:pt>
                <c:pt idx="77460">
                  <c:v>1</c:v>
                </c:pt>
                <c:pt idx="77461">
                  <c:v>1</c:v>
                </c:pt>
                <c:pt idx="77462">
                  <c:v>1</c:v>
                </c:pt>
                <c:pt idx="77463">
                  <c:v>1</c:v>
                </c:pt>
                <c:pt idx="77464">
                  <c:v>1</c:v>
                </c:pt>
                <c:pt idx="77465">
                  <c:v>1</c:v>
                </c:pt>
                <c:pt idx="77466">
                  <c:v>1</c:v>
                </c:pt>
                <c:pt idx="77467">
                  <c:v>1</c:v>
                </c:pt>
                <c:pt idx="77468">
                  <c:v>1</c:v>
                </c:pt>
                <c:pt idx="77469">
                  <c:v>1</c:v>
                </c:pt>
                <c:pt idx="77470">
                  <c:v>1</c:v>
                </c:pt>
                <c:pt idx="77471">
                  <c:v>1</c:v>
                </c:pt>
                <c:pt idx="77472">
                  <c:v>1</c:v>
                </c:pt>
                <c:pt idx="77473">
                  <c:v>1</c:v>
                </c:pt>
                <c:pt idx="77474">
                  <c:v>1</c:v>
                </c:pt>
                <c:pt idx="77475">
                  <c:v>1</c:v>
                </c:pt>
                <c:pt idx="77476">
                  <c:v>1</c:v>
                </c:pt>
                <c:pt idx="77477">
                  <c:v>1</c:v>
                </c:pt>
                <c:pt idx="77478">
                  <c:v>1</c:v>
                </c:pt>
                <c:pt idx="77479">
                  <c:v>1</c:v>
                </c:pt>
                <c:pt idx="77480">
                  <c:v>1</c:v>
                </c:pt>
                <c:pt idx="77481">
                  <c:v>1</c:v>
                </c:pt>
                <c:pt idx="77482">
                  <c:v>1</c:v>
                </c:pt>
                <c:pt idx="77483">
                  <c:v>1</c:v>
                </c:pt>
                <c:pt idx="77484">
                  <c:v>1</c:v>
                </c:pt>
                <c:pt idx="77485">
                  <c:v>1</c:v>
                </c:pt>
                <c:pt idx="77486">
                  <c:v>1</c:v>
                </c:pt>
                <c:pt idx="77487">
                  <c:v>1</c:v>
                </c:pt>
                <c:pt idx="77488">
                  <c:v>1</c:v>
                </c:pt>
                <c:pt idx="77489">
                  <c:v>1</c:v>
                </c:pt>
                <c:pt idx="77490">
                  <c:v>1</c:v>
                </c:pt>
                <c:pt idx="77491">
                  <c:v>1</c:v>
                </c:pt>
                <c:pt idx="77492">
                  <c:v>1</c:v>
                </c:pt>
                <c:pt idx="77493">
                  <c:v>1</c:v>
                </c:pt>
                <c:pt idx="77494">
                  <c:v>1</c:v>
                </c:pt>
                <c:pt idx="77495">
                  <c:v>1</c:v>
                </c:pt>
                <c:pt idx="77496">
                  <c:v>1</c:v>
                </c:pt>
                <c:pt idx="77497">
                  <c:v>1</c:v>
                </c:pt>
                <c:pt idx="77498">
                  <c:v>1</c:v>
                </c:pt>
                <c:pt idx="77499">
                  <c:v>1</c:v>
                </c:pt>
                <c:pt idx="77500">
                  <c:v>1</c:v>
                </c:pt>
                <c:pt idx="77501">
                  <c:v>1</c:v>
                </c:pt>
                <c:pt idx="77502">
                  <c:v>1</c:v>
                </c:pt>
                <c:pt idx="77503">
                  <c:v>1</c:v>
                </c:pt>
                <c:pt idx="77504">
                  <c:v>1</c:v>
                </c:pt>
                <c:pt idx="77505">
                  <c:v>1</c:v>
                </c:pt>
                <c:pt idx="77506">
                  <c:v>1</c:v>
                </c:pt>
                <c:pt idx="77507">
                  <c:v>1</c:v>
                </c:pt>
                <c:pt idx="77508">
                  <c:v>1</c:v>
                </c:pt>
                <c:pt idx="77509">
                  <c:v>1</c:v>
                </c:pt>
                <c:pt idx="77510">
                  <c:v>1</c:v>
                </c:pt>
                <c:pt idx="77511">
                  <c:v>1</c:v>
                </c:pt>
                <c:pt idx="77512">
                  <c:v>1</c:v>
                </c:pt>
                <c:pt idx="77513">
                  <c:v>1</c:v>
                </c:pt>
                <c:pt idx="77514">
                  <c:v>1</c:v>
                </c:pt>
                <c:pt idx="77515">
                  <c:v>1</c:v>
                </c:pt>
                <c:pt idx="77516">
                  <c:v>1</c:v>
                </c:pt>
                <c:pt idx="77517">
                  <c:v>1</c:v>
                </c:pt>
                <c:pt idx="77518">
                  <c:v>1</c:v>
                </c:pt>
                <c:pt idx="77519">
                  <c:v>1</c:v>
                </c:pt>
                <c:pt idx="77520">
                  <c:v>1</c:v>
                </c:pt>
                <c:pt idx="77521">
                  <c:v>1</c:v>
                </c:pt>
                <c:pt idx="77522">
                  <c:v>1</c:v>
                </c:pt>
                <c:pt idx="77523">
                  <c:v>1</c:v>
                </c:pt>
                <c:pt idx="77524">
                  <c:v>1</c:v>
                </c:pt>
                <c:pt idx="77525">
                  <c:v>1</c:v>
                </c:pt>
                <c:pt idx="77526">
                  <c:v>1</c:v>
                </c:pt>
                <c:pt idx="77527">
                  <c:v>1</c:v>
                </c:pt>
                <c:pt idx="77528">
                  <c:v>1</c:v>
                </c:pt>
                <c:pt idx="77529">
                  <c:v>1</c:v>
                </c:pt>
                <c:pt idx="77530">
                  <c:v>1</c:v>
                </c:pt>
                <c:pt idx="77531">
                  <c:v>1</c:v>
                </c:pt>
                <c:pt idx="77532">
                  <c:v>1</c:v>
                </c:pt>
                <c:pt idx="77533">
                  <c:v>1</c:v>
                </c:pt>
                <c:pt idx="77534">
                  <c:v>1</c:v>
                </c:pt>
                <c:pt idx="77535">
                  <c:v>1</c:v>
                </c:pt>
                <c:pt idx="77536">
                  <c:v>1</c:v>
                </c:pt>
                <c:pt idx="77537">
                  <c:v>1</c:v>
                </c:pt>
                <c:pt idx="77538">
                  <c:v>1</c:v>
                </c:pt>
                <c:pt idx="77539">
                  <c:v>1</c:v>
                </c:pt>
                <c:pt idx="77540">
                  <c:v>1</c:v>
                </c:pt>
                <c:pt idx="77541">
                  <c:v>1</c:v>
                </c:pt>
                <c:pt idx="77542">
                  <c:v>1</c:v>
                </c:pt>
                <c:pt idx="77543">
                  <c:v>1</c:v>
                </c:pt>
                <c:pt idx="77544">
                  <c:v>1</c:v>
                </c:pt>
                <c:pt idx="77545">
                  <c:v>1</c:v>
                </c:pt>
                <c:pt idx="77546">
                  <c:v>1</c:v>
                </c:pt>
                <c:pt idx="77547">
                  <c:v>1</c:v>
                </c:pt>
                <c:pt idx="77548">
                  <c:v>1</c:v>
                </c:pt>
                <c:pt idx="77549">
                  <c:v>1</c:v>
                </c:pt>
                <c:pt idx="77550">
                  <c:v>1</c:v>
                </c:pt>
                <c:pt idx="77551">
                  <c:v>1</c:v>
                </c:pt>
                <c:pt idx="77552">
                  <c:v>1</c:v>
                </c:pt>
                <c:pt idx="77553">
                  <c:v>1</c:v>
                </c:pt>
                <c:pt idx="77554">
                  <c:v>1</c:v>
                </c:pt>
                <c:pt idx="77555">
                  <c:v>1</c:v>
                </c:pt>
                <c:pt idx="77556">
                  <c:v>1</c:v>
                </c:pt>
                <c:pt idx="77557">
                  <c:v>1</c:v>
                </c:pt>
                <c:pt idx="77558">
                  <c:v>1</c:v>
                </c:pt>
                <c:pt idx="77559">
                  <c:v>1</c:v>
                </c:pt>
                <c:pt idx="77560">
                  <c:v>1</c:v>
                </c:pt>
                <c:pt idx="77561">
                  <c:v>1</c:v>
                </c:pt>
                <c:pt idx="77562">
                  <c:v>1</c:v>
                </c:pt>
                <c:pt idx="77563">
                  <c:v>1</c:v>
                </c:pt>
                <c:pt idx="77564">
                  <c:v>1</c:v>
                </c:pt>
                <c:pt idx="77565">
                  <c:v>1</c:v>
                </c:pt>
                <c:pt idx="77566">
                  <c:v>1</c:v>
                </c:pt>
                <c:pt idx="77567">
                  <c:v>1</c:v>
                </c:pt>
                <c:pt idx="77568">
                  <c:v>1</c:v>
                </c:pt>
                <c:pt idx="77569">
                  <c:v>1</c:v>
                </c:pt>
                <c:pt idx="77570">
                  <c:v>1</c:v>
                </c:pt>
                <c:pt idx="77571">
                  <c:v>1</c:v>
                </c:pt>
                <c:pt idx="77572">
                  <c:v>1</c:v>
                </c:pt>
                <c:pt idx="77573">
                  <c:v>1</c:v>
                </c:pt>
                <c:pt idx="77574">
                  <c:v>1</c:v>
                </c:pt>
                <c:pt idx="77575">
                  <c:v>1</c:v>
                </c:pt>
                <c:pt idx="77576">
                  <c:v>1</c:v>
                </c:pt>
                <c:pt idx="77577">
                  <c:v>1</c:v>
                </c:pt>
                <c:pt idx="77578">
                  <c:v>1</c:v>
                </c:pt>
                <c:pt idx="77579">
                  <c:v>1</c:v>
                </c:pt>
                <c:pt idx="77580">
                  <c:v>1</c:v>
                </c:pt>
                <c:pt idx="77581">
                  <c:v>1</c:v>
                </c:pt>
                <c:pt idx="77582">
                  <c:v>1</c:v>
                </c:pt>
                <c:pt idx="77583">
                  <c:v>1</c:v>
                </c:pt>
                <c:pt idx="77584">
                  <c:v>1</c:v>
                </c:pt>
                <c:pt idx="77585">
                  <c:v>1</c:v>
                </c:pt>
                <c:pt idx="77586">
                  <c:v>1</c:v>
                </c:pt>
                <c:pt idx="77587">
                  <c:v>1</c:v>
                </c:pt>
                <c:pt idx="77588">
                  <c:v>1</c:v>
                </c:pt>
                <c:pt idx="77589">
                  <c:v>1</c:v>
                </c:pt>
                <c:pt idx="77590">
                  <c:v>1</c:v>
                </c:pt>
                <c:pt idx="77591">
                  <c:v>1</c:v>
                </c:pt>
                <c:pt idx="77592">
                  <c:v>1</c:v>
                </c:pt>
                <c:pt idx="77593">
                  <c:v>1</c:v>
                </c:pt>
                <c:pt idx="77594">
                  <c:v>1</c:v>
                </c:pt>
                <c:pt idx="77595">
                  <c:v>1</c:v>
                </c:pt>
                <c:pt idx="77596">
                  <c:v>1</c:v>
                </c:pt>
                <c:pt idx="77597">
                  <c:v>1</c:v>
                </c:pt>
                <c:pt idx="77598">
                  <c:v>1</c:v>
                </c:pt>
                <c:pt idx="77599">
                  <c:v>1</c:v>
                </c:pt>
                <c:pt idx="77600">
                  <c:v>1</c:v>
                </c:pt>
                <c:pt idx="77601">
                  <c:v>1</c:v>
                </c:pt>
                <c:pt idx="77602">
                  <c:v>1</c:v>
                </c:pt>
                <c:pt idx="77603">
                  <c:v>1</c:v>
                </c:pt>
                <c:pt idx="77604">
                  <c:v>1</c:v>
                </c:pt>
                <c:pt idx="77605">
                  <c:v>1</c:v>
                </c:pt>
                <c:pt idx="77606">
                  <c:v>1</c:v>
                </c:pt>
                <c:pt idx="77607">
                  <c:v>1</c:v>
                </c:pt>
                <c:pt idx="77608">
                  <c:v>1</c:v>
                </c:pt>
                <c:pt idx="77609">
                  <c:v>1</c:v>
                </c:pt>
                <c:pt idx="77610">
                  <c:v>1</c:v>
                </c:pt>
                <c:pt idx="77611">
                  <c:v>1</c:v>
                </c:pt>
                <c:pt idx="77612">
                  <c:v>1</c:v>
                </c:pt>
                <c:pt idx="77613">
                  <c:v>1</c:v>
                </c:pt>
                <c:pt idx="77614">
                  <c:v>1</c:v>
                </c:pt>
                <c:pt idx="77615">
                  <c:v>1</c:v>
                </c:pt>
                <c:pt idx="77616">
                  <c:v>1</c:v>
                </c:pt>
                <c:pt idx="77617">
                  <c:v>1</c:v>
                </c:pt>
                <c:pt idx="77618">
                  <c:v>1</c:v>
                </c:pt>
                <c:pt idx="77619">
                  <c:v>1</c:v>
                </c:pt>
                <c:pt idx="77620">
                  <c:v>1</c:v>
                </c:pt>
                <c:pt idx="77621">
                  <c:v>1</c:v>
                </c:pt>
                <c:pt idx="77622">
                  <c:v>1</c:v>
                </c:pt>
                <c:pt idx="77623">
                  <c:v>1</c:v>
                </c:pt>
                <c:pt idx="77624">
                  <c:v>1</c:v>
                </c:pt>
                <c:pt idx="77625">
                  <c:v>1</c:v>
                </c:pt>
                <c:pt idx="77626">
                  <c:v>1</c:v>
                </c:pt>
                <c:pt idx="77627">
                  <c:v>1</c:v>
                </c:pt>
                <c:pt idx="77628">
                  <c:v>1</c:v>
                </c:pt>
                <c:pt idx="77629">
                  <c:v>1</c:v>
                </c:pt>
                <c:pt idx="77630">
                  <c:v>1</c:v>
                </c:pt>
                <c:pt idx="77631">
                  <c:v>1</c:v>
                </c:pt>
                <c:pt idx="77632">
                  <c:v>1</c:v>
                </c:pt>
                <c:pt idx="77633">
                  <c:v>1</c:v>
                </c:pt>
                <c:pt idx="77634">
                  <c:v>1</c:v>
                </c:pt>
                <c:pt idx="77635">
                  <c:v>1</c:v>
                </c:pt>
                <c:pt idx="77636">
                  <c:v>1</c:v>
                </c:pt>
                <c:pt idx="77637">
                  <c:v>1</c:v>
                </c:pt>
                <c:pt idx="77638">
                  <c:v>1</c:v>
                </c:pt>
                <c:pt idx="77639">
                  <c:v>1</c:v>
                </c:pt>
                <c:pt idx="77640">
                  <c:v>1</c:v>
                </c:pt>
                <c:pt idx="77641">
                  <c:v>1</c:v>
                </c:pt>
                <c:pt idx="77642">
                  <c:v>1</c:v>
                </c:pt>
                <c:pt idx="77643">
                  <c:v>1</c:v>
                </c:pt>
                <c:pt idx="77644">
                  <c:v>1</c:v>
                </c:pt>
                <c:pt idx="77645">
                  <c:v>1</c:v>
                </c:pt>
                <c:pt idx="77646">
                  <c:v>1</c:v>
                </c:pt>
                <c:pt idx="77647">
                  <c:v>1</c:v>
                </c:pt>
                <c:pt idx="77648">
                  <c:v>1</c:v>
                </c:pt>
                <c:pt idx="77649">
                  <c:v>1</c:v>
                </c:pt>
                <c:pt idx="77650">
                  <c:v>1</c:v>
                </c:pt>
                <c:pt idx="77651">
                  <c:v>1</c:v>
                </c:pt>
                <c:pt idx="77652">
                  <c:v>1</c:v>
                </c:pt>
                <c:pt idx="77653">
                  <c:v>1</c:v>
                </c:pt>
                <c:pt idx="77654">
                  <c:v>1</c:v>
                </c:pt>
                <c:pt idx="77655">
                  <c:v>1</c:v>
                </c:pt>
                <c:pt idx="77656">
                  <c:v>1</c:v>
                </c:pt>
                <c:pt idx="77657">
                  <c:v>1</c:v>
                </c:pt>
                <c:pt idx="77658">
                  <c:v>1</c:v>
                </c:pt>
                <c:pt idx="77659">
                  <c:v>1</c:v>
                </c:pt>
                <c:pt idx="77660">
                  <c:v>1</c:v>
                </c:pt>
                <c:pt idx="77661">
                  <c:v>1</c:v>
                </c:pt>
                <c:pt idx="77662">
                  <c:v>1</c:v>
                </c:pt>
                <c:pt idx="77663">
                  <c:v>1</c:v>
                </c:pt>
                <c:pt idx="77664">
                  <c:v>1</c:v>
                </c:pt>
                <c:pt idx="77665">
                  <c:v>1</c:v>
                </c:pt>
                <c:pt idx="77666">
                  <c:v>1</c:v>
                </c:pt>
                <c:pt idx="77667">
                  <c:v>1</c:v>
                </c:pt>
                <c:pt idx="77668">
                  <c:v>1</c:v>
                </c:pt>
                <c:pt idx="77669">
                  <c:v>1</c:v>
                </c:pt>
                <c:pt idx="77670">
                  <c:v>1</c:v>
                </c:pt>
                <c:pt idx="77671">
                  <c:v>1</c:v>
                </c:pt>
                <c:pt idx="77672">
                  <c:v>1</c:v>
                </c:pt>
                <c:pt idx="77673">
                  <c:v>1</c:v>
                </c:pt>
                <c:pt idx="77674">
                  <c:v>1</c:v>
                </c:pt>
                <c:pt idx="77675">
                  <c:v>1</c:v>
                </c:pt>
                <c:pt idx="77676">
                  <c:v>1</c:v>
                </c:pt>
                <c:pt idx="77677">
                  <c:v>1</c:v>
                </c:pt>
                <c:pt idx="77678">
                  <c:v>1</c:v>
                </c:pt>
                <c:pt idx="77679">
                  <c:v>1</c:v>
                </c:pt>
                <c:pt idx="77680">
                  <c:v>1</c:v>
                </c:pt>
                <c:pt idx="77681">
                  <c:v>1</c:v>
                </c:pt>
                <c:pt idx="77682">
                  <c:v>1</c:v>
                </c:pt>
                <c:pt idx="77683">
                  <c:v>1</c:v>
                </c:pt>
                <c:pt idx="77684">
                  <c:v>1</c:v>
                </c:pt>
                <c:pt idx="77685">
                  <c:v>1</c:v>
                </c:pt>
                <c:pt idx="77686">
                  <c:v>1</c:v>
                </c:pt>
                <c:pt idx="77687">
                  <c:v>1</c:v>
                </c:pt>
                <c:pt idx="77688">
                  <c:v>1</c:v>
                </c:pt>
                <c:pt idx="77689">
                  <c:v>1</c:v>
                </c:pt>
                <c:pt idx="77690">
                  <c:v>1</c:v>
                </c:pt>
                <c:pt idx="77691">
                  <c:v>1</c:v>
                </c:pt>
                <c:pt idx="77692">
                  <c:v>1</c:v>
                </c:pt>
                <c:pt idx="77693">
                  <c:v>1</c:v>
                </c:pt>
                <c:pt idx="77694">
                  <c:v>1</c:v>
                </c:pt>
                <c:pt idx="77695">
                  <c:v>1</c:v>
                </c:pt>
                <c:pt idx="77696">
                  <c:v>1</c:v>
                </c:pt>
                <c:pt idx="77697">
                  <c:v>1</c:v>
                </c:pt>
                <c:pt idx="77698">
                  <c:v>1</c:v>
                </c:pt>
                <c:pt idx="77699">
                  <c:v>1</c:v>
                </c:pt>
                <c:pt idx="77700">
                  <c:v>1</c:v>
                </c:pt>
                <c:pt idx="77701">
                  <c:v>1</c:v>
                </c:pt>
                <c:pt idx="77702">
                  <c:v>1</c:v>
                </c:pt>
                <c:pt idx="77703">
                  <c:v>1</c:v>
                </c:pt>
                <c:pt idx="77704">
                  <c:v>1</c:v>
                </c:pt>
                <c:pt idx="77705">
                  <c:v>1</c:v>
                </c:pt>
                <c:pt idx="77706">
                  <c:v>1</c:v>
                </c:pt>
                <c:pt idx="77707">
                  <c:v>1</c:v>
                </c:pt>
                <c:pt idx="77708">
                  <c:v>1</c:v>
                </c:pt>
                <c:pt idx="77709">
                  <c:v>1</c:v>
                </c:pt>
                <c:pt idx="77710">
                  <c:v>1</c:v>
                </c:pt>
                <c:pt idx="77711">
                  <c:v>1</c:v>
                </c:pt>
                <c:pt idx="77712">
                  <c:v>1</c:v>
                </c:pt>
                <c:pt idx="77713">
                  <c:v>1</c:v>
                </c:pt>
                <c:pt idx="77714">
                  <c:v>1</c:v>
                </c:pt>
                <c:pt idx="77715">
                  <c:v>1</c:v>
                </c:pt>
                <c:pt idx="77716">
                  <c:v>1</c:v>
                </c:pt>
                <c:pt idx="77717">
                  <c:v>1</c:v>
                </c:pt>
                <c:pt idx="77718">
                  <c:v>1</c:v>
                </c:pt>
                <c:pt idx="77719">
                  <c:v>1</c:v>
                </c:pt>
                <c:pt idx="77720">
                  <c:v>1</c:v>
                </c:pt>
                <c:pt idx="77721">
                  <c:v>1</c:v>
                </c:pt>
                <c:pt idx="77722">
                  <c:v>1</c:v>
                </c:pt>
                <c:pt idx="77723">
                  <c:v>1</c:v>
                </c:pt>
                <c:pt idx="77724">
                  <c:v>1</c:v>
                </c:pt>
                <c:pt idx="77725">
                  <c:v>1</c:v>
                </c:pt>
                <c:pt idx="77726">
                  <c:v>1</c:v>
                </c:pt>
                <c:pt idx="77727">
                  <c:v>1</c:v>
                </c:pt>
                <c:pt idx="77728">
                  <c:v>1</c:v>
                </c:pt>
                <c:pt idx="77729">
                  <c:v>1</c:v>
                </c:pt>
                <c:pt idx="77730">
                  <c:v>1</c:v>
                </c:pt>
                <c:pt idx="77731">
                  <c:v>1</c:v>
                </c:pt>
                <c:pt idx="77732">
                  <c:v>1</c:v>
                </c:pt>
                <c:pt idx="77733">
                  <c:v>1</c:v>
                </c:pt>
                <c:pt idx="77734">
                  <c:v>1</c:v>
                </c:pt>
                <c:pt idx="77735">
                  <c:v>1</c:v>
                </c:pt>
                <c:pt idx="77736">
                  <c:v>1</c:v>
                </c:pt>
                <c:pt idx="77737">
                  <c:v>1</c:v>
                </c:pt>
                <c:pt idx="77738">
                  <c:v>1</c:v>
                </c:pt>
                <c:pt idx="77739">
                  <c:v>1</c:v>
                </c:pt>
                <c:pt idx="77740">
                  <c:v>1</c:v>
                </c:pt>
                <c:pt idx="77741">
                  <c:v>1</c:v>
                </c:pt>
                <c:pt idx="77742">
                  <c:v>1</c:v>
                </c:pt>
                <c:pt idx="77743">
                  <c:v>1</c:v>
                </c:pt>
                <c:pt idx="77744">
                  <c:v>1</c:v>
                </c:pt>
                <c:pt idx="77745">
                  <c:v>1</c:v>
                </c:pt>
                <c:pt idx="77746">
                  <c:v>1</c:v>
                </c:pt>
                <c:pt idx="77747">
                  <c:v>1</c:v>
                </c:pt>
                <c:pt idx="77748">
                  <c:v>1</c:v>
                </c:pt>
                <c:pt idx="77749">
                  <c:v>1</c:v>
                </c:pt>
                <c:pt idx="77750">
                  <c:v>1</c:v>
                </c:pt>
                <c:pt idx="77751">
                  <c:v>1</c:v>
                </c:pt>
                <c:pt idx="77752">
                  <c:v>1</c:v>
                </c:pt>
                <c:pt idx="77753">
                  <c:v>1</c:v>
                </c:pt>
                <c:pt idx="77754">
                  <c:v>1</c:v>
                </c:pt>
                <c:pt idx="77755">
                  <c:v>1</c:v>
                </c:pt>
                <c:pt idx="77756">
                  <c:v>1</c:v>
                </c:pt>
                <c:pt idx="77757">
                  <c:v>1</c:v>
                </c:pt>
                <c:pt idx="77758">
                  <c:v>1</c:v>
                </c:pt>
                <c:pt idx="77759">
                  <c:v>1</c:v>
                </c:pt>
                <c:pt idx="77760">
                  <c:v>1</c:v>
                </c:pt>
                <c:pt idx="77761">
                  <c:v>1</c:v>
                </c:pt>
                <c:pt idx="77762">
                  <c:v>1</c:v>
                </c:pt>
                <c:pt idx="77763">
                  <c:v>1</c:v>
                </c:pt>
                <c:pt idx="77764">
                  <c:v>1</c:v>
                </c:pt>
                <c:pt idx="77765">
                  <c:v>1</c:v>
                </c:pt>
                <c:pt idx="77766">
                  <c:v>1</c:v>
                </c:pt>
                <c:pt idx="77767">
                  <c:v>1</c:v>
                </c:pt>
                <c:pt idx="77768">
                  <c:v>1</c:v>
                </c:pt>
                <c:pt idx="77769">
                  <c:v>1</c:v>
                </c:pt>
                <c:pt idx="77770">
                  <c:v>1</c:v>
                </c:pt>
                <c:pt idx="77771">
                  <c:v>1</c:v>
                </c:pt>
                <c:pt idx="77772">
                  <c:v>1</c:v>
                </c:pt>
                <c:pt idx="77773">
                  <c:v>1</c:v>
                </c:pt>
                <c:pt idx="77774">
                  <c:v>1</c:v>
                </c:pt>
                <c:pt idx="77775">
                  <c:v>1</c:v>
                </c:pt>
                <c:pt idx="77776">
                  <c:v>1</c:v>
                </c:pt>
                <c:pt idx="77777">
                  <c:v>1</c:v>
                </c:pt>
                <c:pt idx="77778">
                  <c:v>1</c:v>
                </c:pt>
                <c:pt idx="77779">
                  <c:v>1</c:v>
                </c:pt>
                <c:pt idx="77780">
                  <c:v>1</c:v>
                </c:pt>
                <c:pt idx="77781">
                  <c:v>1</c:v>
                </c:pt>
                <c:pt idx="77782">
                  <c:v>1</c:v>
                </c:pt>
                <c:pt idx="77783">
                  <c:v>1</c:v>
                </c:pt>
                <c:pt idx="77784">
                  <c:v>1</c:v>
                </c:pt>
                <c:pt idx="77785">
                  <c:v>1</c:v>
                </c:pt>
                <c:pt idx="77786">
                  <c:v>1</c:v>
                </c:pt>
                <c:pt idx="77787">
                  <c:v>1</c:v>
                </c:pt>
                <c:pt idx="77788">
                  <c:v>1</c:v>
                </c:pt>
                <c:pt idx="77789">
                  <c:v>1</c:v>
                </c:pt>
                <c:pt idx="77790">
                  <c:v>1</c:v>
                </c:pt>
                <c:pt idx="77791">
                  <c:v>1</c:v>
                </c:pt>
                <c:pt idx="77792">
                  <c:v>1</c:v>
                </c:pt>
                <c:pt idx="77793">
                  <c:v>1</c:v>
                </c:pt>
                <c:pt idx="77794">
                  <c:v>1</c:v>
                </c:pt>
                <c:pt idx="77795">
                  <c:v>1</c:v>
                </c:pt>
                <c:pt idx="77796">
                  <c:v>1</c:v>
                </c:pt>
                <c:pt idx="77797">
                  <c:v>1</c:v>
                </c:pt>
                <c:pt idx="77798">
                  <c:v>1</c:v>
                </c:pt>
                <c:pt idx="77799">
                  <c:v>1</c:v>
                </c:pt>
                <c:pt idx="77800">
                  <c:v>1</c:v>
                </c:pt>
                <c:pt idx="77801">
                  <c:v>1</c:v>
                </c:pt>
                <c:pt idx="77802">
                  <c:v>1</c:v>
                </c:pt>
                <c:pt idx="77803">
                  <c:v>1</c:v>
                </c:pt>
                <c:pt idx="77804">
                  <c:v>1</c:v>
                </c:pt>
                <c:pt idx="77805">
                  <c:v>1</c:v>
                </c:pt>
                <c:pt idx="77806">
                  <c:v>1</c:v>
                </c:pt>
                <c:pt idx="77807">
                  <c:v>1</c:v>
                </c:pt>
                <c:pt idx="77808">
                  <c:v>1</c:v>
                </c:pt>
                <c:pt idx="77809">
                  <c:v>1</c:v>
                </c:pt>
                <c:pt idx="77810">
                  <c:v>1</c:v>
                </c:pt>
                <c:pt idx="77811">
                  <c:v>1</c:v>
                </c:pt>
                <c:pt idx="77812">
                  <c:v>1</c:v>
                </c:pt>
                <c:pt idx="77813">
                  <c:v>1</c:v>
                </c:pt>
                <c:pt idx="77814">
                  <c:v>1</c:v>
                </c:pt>
                <c:pt idx="77815">
                  <c:v>1</c:v>
                </c:pt>
                <c:pt idx="77816">
                  <c:v>1</c:v>
                </c:pt>
                <c:pt idx="77817">
                  <c:v>1</c:v>
                </c:pt>
                <c:pt idx="77818">
                  <c:v>1</c:v>
                </c:pt>
                <c:pt idx="77819">
                  <c:v>1</c:v>
                </c:pt>
                <c:pt idx="77820">
                  <c:v>1</c:v>
                </c:pt>
                <c:pt idx="77821">
                  <c:v>1</c:v>
                </c:pt>
                <c:pt idx="77822">
                  <c:v>1</c:v>
                </c:pt>
                <c:pt idx="77823">
                  <c:v>1</c:v>
                </c:pt>
                <c:pt idx="77824">
                  <c:v>1</c:v>
                </c:pt>
                <c:pt idx="77825">
                  <c:v>1</c:v>
                </c:pt>
                <c:pt idx="77826">
                  <c:v>1</c:v>
                </c:pt>
                <c:pt idx="77827">
                  <c:v>1</c:v>
                </c:pt>
                <c:pt idx="77828">
                  <c:v>1</c:v>
                </c:pt>
                <c:pt idx="77829">
                  <c:v>1</c:v>
                </c:pt>
                <c:pt idx="77830">
                  <c:v>1</c:v>
                </c:pt>
                <c:pt idx="77831">
                  <c:v>1</c:v>
                </c:pt>
                <c:pt idx="77832">
                  <c:v>1</c:v>
                </c:pt>
                <c:pt idx="77833">
                  <c:v>1</c:v>
                </c:pt>
                <c:pt idx="77834">
                  <c:v>1</c:v>
                </c:pt>
                <c:pt idx="77835">
                  <c:v>1</c:v>
                </c:pt>
                <c:pt idx="77836">
                  <c:v>1</c:v>
                </c:pt>
                <c:pt idx="77837">
                  <c:v>1</c:v>
                </c:pt>
                <c:pt idx="77838">
                  <c:v>1</c:v>
                </c:pt>
                <c:pt idx="77839">
                  <c:v>1</c:v>
                </c:pt>
                <c:pt idx="77840">
                  <c:v>1</c:v>
                </c:pt>
                <c:pt idx="77841">
                  <c:v>1</c:v>
                </c:pt>
                <c:pt idx="77842">
                  <c:v>1</c:v>
                </c:pt>
                <c:pt idx="77843">
                  <c:v>1</c:v>
                </c:pt>
                <c:pt idx="77844">
                  <c:v>1</c:v>
                </c:pt>
                <c:pt idx="77845">
                  <c:v>1</c:v>
                </c:pt>
                <c:pt idx="77846">
                  <c:v>1</c:v>
                </c:pt>
                <c:pt idx="77847">
                  <c:v>1</c:v>
                </c:pt>
                <c:pt idx="77848">
                  <c:v>1</c:v>
                </c:pt>
                <c:pt idx="77849">
                  <c:v>1</c:v>
                </c:pt>
                <c:pt idx="77850">
                  <c:v>1</c:v>
                </c:pt>
                <c:pt idx="77851">
                  <c:v>1</c:v>
                </c:pt>
                <c:pt idx="77852">
                  <c:v>1</c:v>
                </c:pt>
                <c:pt idx="77853">
                  <c:v>1</c:v>
                </c:pt>
                <c:pt idx="77854">
                  <c:v>1</c:v>
                </c:pt>
                <c:pt idx="77855">
                  <c:v>1</c:v>
                </c:pt>
                <c:pt idx="77856">
                  <c:v>1</c:v>
                </c:pt>
                <c:pt idx="77857">
                  <c:v>1</c:v>
                </c:pt>
                <c:pt idx="77858">
                  <c:v>1</c:v>
                </c:pt>
                <c:pt idx="77859">
                  <c:v>1</c:v>
                </c:pt>
                <c:pt idx="77860">
                  <c:v>1</c:v>
                </c:pt>
                <c:pt idx="77861">
                  <c:v>1</c:v>
                </c:pt>
                <c:pt idx="77862">
                  <c:v>1</c:v>
                </c:pt>
                <c:pt idx="77863">
                  <c:v>1</c:v>
                </c:pt>
                <c:pt idx="77864">
                  <c:v>1</c:v>
                </c:pt>
                <c:pt idx="77865">
                  <c:v>1</c:v>
                </c:pt>
                <c:pt idx="77866">
                  <c:v>1</c:v>
                </c:pt>
                <c:pt idx="77867">
                  <c:v>1</c:v>
                </c:pt>
                <c:pt idx="77868">
                  <c:v>1</c:v>
                </c:pt>
                <c:pt idx="77869">
                  <c:v>1</c:v>
                </c:pt>
                <c:pt idx="77870">
                  <c:v>1</c:v>
                </c:pt>
                <c:pt idx="77871">
                  <c:v>1</c:v>
                </c:pt>
                <c:pt idx="77872">
                  <c:v>1</c:v>
                </c:pt>
                <c:pt idx="77873">
                  <c:v>1</c:v>
                </c:pt>
                <c:pt idx="77874">
                  <c:v>1</c:v>
                </c:pt>
                <c:pt idx="77875">
                  <c:v>1</c:v>
                </c:pt>
                <c:pt idx="77876">
                  <c:v>1</c:v>
                </c:pt>
                <c:pt idx="77877">
                  <c:v>0.85714285700000004</c:v>
                </c:pt>
                <c:pt idx="77878">
                  <c:v>1</c:v>
                </c:pt>
                <c:pt idx="77879">
                  <c:v>1</c:v>
                </c:pt>
                <c:pt idx="77880">
                  <c:v>0.85714285700000004</c:v>
                </c:pt>
                <c:pt idx="77881">
                  <c:v>0.85714285700000004</c:v>
                </c:pt>
                <c:pt idx="77882">
                  <c:v>0.85714285700000004</c:v>
                </c:pt>
                <c:pt idx="77883">
                  <c:v>1</c:v>
                </c:pt>
                <c:pt idx="77884">
                  <c:v>1</c:v>
                </c:pt>
                <c:pt idx="77885">
                  <c:v>1</c:v>
                </c:pt>
                <c:pt idx="77886">
                  <c:v>1</c:v>
                </c:pt>
                <c:pt idx="77887">
                  <c:v>0.85714285700000004</c:v>
                </c:pt>
                <c:pt idx="77888">
                  <c:v>0.85714285700000004</c:v>
                </c:pt>
                <c:pt idx="77889">
                  <c:v>0.85714285700000004</c:v>
                </c:pt>
                <c:pt idx="77890">
                  <c:v>1</c:v>
                </c:pt>
                <c:pt idx="77891">
                  <c:v>1</c:v>
                </c:pt>
                <c:pt idx="77892">
                  <c:v>0.85714285700000004</c:v>
                </c:pt>
                <c:pt idx="77893">
                  <c:v>0.85714285700000004</c:v>
                </c:pt>
                <c:pt idx="77894">
                  <c:v>1</c:v>
                </c:pt>
                <c:pt idx="77895">
                  <c:v>1</c:v>
                </c:pt>
                <c:pt idx="77896">
                  <c:v>1</c:v>
                </c:pt>
                <c:pt idx="77897">
                  <c:v>1</c:v>
                </c:pt>
                <c:pt idx="77898">
                  <c:v>1</c:v>
                </c:pt>
                <c:pt idx="77899">
                  <c:v>1</c:v>
                </c:pt>
                <c:pt idx="77900">
                  <c:v>1</c:v>
                </c:pt>
                <c:pt idx="77901">
                  <c:v>0.85714285700000004</c:v>
                </c:pt>
                <c:pt idx="77902">
                  <c:v>1</c:v>
                </c:pt>
                <c:pt idx="77903">
                  <c:v>0.85714285700000004</c:v>
                </c:pt>
                <c:pt idx="77904">
                  <c:v>1</c:v>
                </c:pt>
                <c:pt idx="77905">
                  <c:v>1</c:v>
                </c:pt>
                <c:pt idx="77906">
                  <c:v>1</c:v>
                </c:pt>
                <c:pt idx="77907">
                  <c:v>1</c:v>
                </c:pt>
                <c:pt idx="77908">
                  <c:v>0.85714285700000004</c:v>
                </c:pt>
                <c:pt idx="77909">
                  <c:v>1</c:v>
                </c:pt>
                <c:pt idx="77910">
                  <c:v>1</c:v>
                </c:pt>
                <c:pt idx="77911">
                  <c:v>1</c:v>
                </c:pt>
                <c:pt idx="77912">
                  <c:v>1</c:v>
                </c:pt>
                <c:pt idx="77913">
                  <c:v>1</c:v>
                </c:pt>
                <c:pt idx="77914">
                  <c:v>1</c:v>
                </c:pt>
                <c:pt idx="77915">
                  <c:v>0.85714285700000004</c:v>
                </c:pt>
                <c:pt idx="77916">
                  <c:v>1</c:v>
                </c:pt>
                <c:pt idx="77917">
                  <c:v>1</c:v>
                </c:pt>
                <c:pt idx="77918">
                  <c:v>1</c:v>
                </c:pt>
                <c:pt idx="77919">
                  <c:v>1</c:v>
                </c:pt>
                <c:pt idx="77920">
                  <c:v>1</c:v>
                </c:pt>
                <c:pt idx="77921">
                  <c:v>1</c:v>
                </c:pt>
                <c:pt idx="77922">
                  <c:v>1</c:v>
                </c:pt>
                <c:pt idx="77923">
                  <c:v>1</c:v>
                </c:pt>
                <c:pt idx="77924">
                  <c:v>1</c:v>
                </c:pt>
                <c:pt idx="77925">
                  <c:v>1</c:v>
                </c:pt>
                <c:pt idx="77926">
                  <c:v>1</c:v>
                </c:pt>
                <c:pt idx="77927">
                  <c:v>1</c:v>
                </c:pt>
                <c:pt idx="77928">
                  <c:v>1</c:v>
                </c:pt>
                <c:pt idx="77929">
                  <c:v>1</c:v>
                </c:pt>
                <c:pt idx="77930">
                  <c:v>1</c:v>
                </c:pt>
                <c:pt idx="77931">
                  <c:v>1</c:v>
                </c:pt>
                <c:pt idx="77932">
                  <c:v>1</c:v>
                </c:pt>
                <c:pt idx="77933">
                  <c:v>1</c:v>
                </c:pt>
                <c:pt idx="77934">
                  <c:v>1</c:v>
                </c:pt>
                <c:pt idx="77935">
                  <c:v>0.85714285700000004</c:v>
                </c:pt>
                <c:pt idx="77936">
                  <c:v>0.85714285700000004</c:v>
                </c:pt>
                <c:pt idx="77937">
                  <c:v>0.85714285700000004</c:v>
                </c:pt>
                <c:pt idx="77938">
                  <c:v>1</c:v>
                </c:pt>
                <c:pt idx="77939">
                  <c:v>1</c:v>
                </c:pt>
                <c:pt idx="77940">
                  <c:v>0.85714285700000004</c:v>
                </c:pt>
                <c:pt idx="77941">
                  <c:v>1</c:v>
                </c:pt>
                <c:pt idx="77942">
                  <c:v>1</c:v>
                </c:pt>
                <c:pt idx="77943">
                  <c:v>1</c:v>
                </c:pt>
                <c:pt idx="77944">
                  <c:v>1</c:v>
                </c:pt>
                <c:pt idx="77945">
                  <c:v>1</c:v>
                </c:pt>
                <c:pt idx="77946">
                  <c:v>1</c:v>
                </c:pt>
                <c:pt idx="77947">
                  <c:v>1</c:v>
                </c:pt>
                <c:pt idx="77948">
                  <c:v>1</c:v>
                </c:pt>
                <c:pt idx="77949">
                  <c:v>1</c:v>
                </c:pt>
                <c:pt idx="77950">
                  <c:v>1</c:v>
                </c:pt>
                <c:pt idx="77951">
                  <c:v>1</c:v>
                </c:pt>
                <c:pt idx="77952">
                  <c:v>1</c:v>
                </c:pt>
                <c:pt idx="77953">
                  <c:v>1</c:v>
                </c:pt>
                <c:pt idx="77954">
                  <c:v>1</c:v>
                </c:pt>
                <c:pt idx="77955">
                  <c:v>1</c:v>
                </c:pt>
                <c:pt idx="77956">
                  <c:v>1</c:v>
                </c:pt>
                <c:pt idx="77957">
                  <c:v>1</c:v>
                </c:pt>
                <c:pt idx="77958">
                  <c:v>1</c:v>
                </c:pt>
                <c:pt idx="77959">
                  <c:v>1</c:v>
                </c:pt>
                <c:pt idx="77960">
                  <c:v>1</c:v>
                </c:pt>
                <c:pt idx="77961">
                  <c:v>1</c:v>
                </c:pt>
                <c:pt idx="77962">
                  <c:v>1</c:v>
                </c:pt>
                <c:pt idx="77963">
                  <c:v>1</c:v>
                </c:pt>
                <c:pt idx="77964">
                  <c:v>1</c:v>
                </c:pt>
                <c:pt idx="77965">
                  <c:v>1</c:v>
                </c:pt>
                <c:pt idx="77966">
                  <c:v>1</c:v>
                </c:pt>
                <c:pt idx="77967">
                  <c:v>1</c:v>
                </c:pt>
                <c:pt idx="77968">
                  <c:v>1</c:v>
                </c:pt>
                <c:pt idx="77969">
                  <c:v>1</c:v>
                </c:pt>
                <c:pt idx="77970">
                  <c:v>1</c:v>
                </c:pt>
                <c:pt idx="77971">
                  <c:v>1</c:v>
                </c:pt>
                <c:pt idx="77972">
                  <c:v>1</c:v>
                </c:pt>
                <c:pt idx="77973">
                  <c:v>1</c:v>
                </c:pt>
                <c:pt idx="77974">
                  <c:v>1</c:v>
                </c:pt>
                <c:pt idx="77975">
                  <c:v>1</c:v>
                </c:pt>
                <c:pt idx="77976">
                  <c:v>0.85714285700000004</c:v>
                </c:pt>
                <c:pt idx="77977">
                  <c:v>0.85714285700000004</c:v>
                </c:pt>
                <c:pt idx="77978">
                  <c:v>1</c:v>
                </c:pt>
                <c:pt idx="77979">
                  <c:v>1</c:v>
                </c:pt>
                <c:pt idx="77980">
                  <c:v>1</c:v>
                </c:pt>
                <c:pt idx="77981">
                  <c:v>1</c:v>
                </c:pt>
                <c:pt idx="77982">
                  <c:v>1</c:v>
                </c:pt>
                <c:pt idx="77983">
                  <c:v>1</c:v>
                </c:pt>
                <c:pt idx="77984">
                  <c:v>0.85714285700000004</c:v>
                </c:pt>
                <c:pt idx="77985">
                  <c:v>1</c:v>
                </c:pt>
                <c:pt idx="77986">
                  <c:v>1</c:v>
                </c:pt>
                <c:pt idx="77987">
                  <c:v>1</c:v>
                </c:pt>
                <c:pt idx="77988">
                  <c:v>1</c:v>
                </c:pt>
                <c:pt idx="77989">
                  <c:v>1</c:v>
                </c:pt>
                <c:pt idx="77990">
                  <c:v>1</c:v>
                </c:pt>
                <c:pt idx="77991">
                  <c:v>1</c:v>
                </c:pt>
                <c:pt idx="77992">
                  <c:v>1</c:v>
                </c:pt>
                <c:pt idx="77993">
                  <c:v>0.85714285700000004</c:v>
                </c:pt>
                <c:pt idx="77994">
                  <c:v>1</c:v>
                </c:pt>
                <c:pt idx="77995">
                  <c:v>1</c:v>
                </c:pt>
                <c:pt idx="77996">
                  <c:v>1</c:v>
                </c:pt>
                <c:pt idx="77997">
                  <c:v>1</c:v>
                </c:pt>
                <c:pt idx="77998">
                  <c:v>1</c:v>
                </c:pt>
                <c:pt idx="77999">
                  <c:v>1</c:v>
                </c:pt>
                <c:pt idx="78000">
                  <c:v>1</c:v>
                </c:pt>
                <c:pt idx="78001">
                  <c:v>1</c:v>
                </c:pt>
                <c:pt idx="78002">
                  <c:v>1</c:v>
                </c:pt>
                <c:pt idx="78003">
                  <c:v>1</c:v>
                </c:pt>
                <c:pt idx="78004">
                  <c:v>1</c:v>
                </c:pt>
                <c:pt idx="78005">
                  <c:v>0.85714285700000004</c:v>
                </c:pt>
                <c:pt idx="78006">
                  <c:v>1</c:v>
                </c:pt>
                <c:pt idx="78007">
                  <c:v>1</c:v>
                </c:pt>
                <c:pt idx="78008">
                  <c:v>1</c:v>
                </c:pt>
                <c:pt idx="78009">
                  <c:v>0.85714285700000004</c:v>
                </c:pt>
                <c:pt idx="78010">
                  <c:v>1</c:v>
                </c:pt>
                <c:pt idx="78011">
                  <c:v>1</c:v>
                </c:pt>
                <c:pt idx="78012">
                  <c:v>1</c:v>
                </c:pt>
                <c:pt idx="78013">
                  <c:v>1</c:v>
                </c:pt>
                <c:pt idx="78014">
                  <c:v>1</c:v>
                </c:pt>
                <c:pt idx="78015">
                  <c:v>1</c:v>
                </c:pt>
                <c:pt idx="78016">
                  <c:v>1</c:v>
                </c:pt>
                <c:pt idx="78017">
                  <c:v>1</c:v>
                </c:pt>
                <c:pt idx="78018">
                  <c:v>1</c:v>
                </c:pt>
                <c:pt idx="78019">
                  <c:v>1</c:v>
                </c:pt>
                <c:pt idx="78020">
                  <c:v>1</c:v>
                </c:pt>
                <c:pt idx="78021">
                  <c:v>1</c:v>
                </c:pt>
                <c:pt idx="78022">
                  <c:v>1</c:v>
                </c:pt>
                <c:pt idx="78023">
                  <c:v>1</c:v>
                </c:pt>
                <c:pt idx="78024">
                  <c:v>0.85714285700000004</c:v>
                </c:pt>
                <c:pt idx="78025">
                  <c:v>1</c:v>
                </c:pt>
                <c:pt idx="78026">
                  <c:v>1</c:v>
                </c:pt>
                <c:pt idx="78027">
                  <c:v>1</c:v>
                </c:pt>
                <c:pt idx="78028">
                  <c:v>1</c:v>
                </c:pt>
                <c:pt idx="78029">
                  <c:v>1</c:v>
                </c:pt>
                <c:pt idx="78030">
                  <c:v>1</c:v>
                </c:pt>
                <c:pt idx="78031">
                  <c:v>1</c:v>
                </c:pt>
                <c:pt idx="78032">
                  <c:v>1</c:v>
                </c:pt>
                <c:pt idx="78033">
                  <c:v>1</c:v>
                </c:pt>
                <c:pt idx="78034">
                  <c:v>1</c:v>
                </c:pt>
                <c:pt idx="78035">
                  <c:v>1</c:v>
                </c:pt>
                <c:pt idx="78036">
                  <c:v>1</c:v>
                </c:pt>
                <c:pt idx="78037">
                  <c:v>1</c:v>
                </c:pt>
                <c:pt idx="78038">
                  <c:v>1</c:v>
                </c:pt>
                <c:pt idx="78039">
                  <c:v>1</c:v>
                </c:pt>
                <c:pt idx="78040">
                  <c:v>1</c:v>
                </c:pt>
                <c:pt idx="78041">
                  <c:v>1</c:v>
                </c:pt>
                <c:pt idx="78042">
                  <c:v>1</c:v>
                </c:pt>
                <c:pt idx="78043">
                  <c:v>1</c:v>
                </c:pt>
                <c:pt idx="78044">
                  <c:v>1</c:v>
                </c:pt>
                <c:pt idx="78045">
                  <c:v>1</c:v>
                </c:pt>
                <c:pt idx="78046">
                  <c:v>1</c:v>
                </c:pt>
                <c:pt idx="78047">
                  <c:v>1</c:v>
                </c:pt>
                <c:pt idx="78048">
                  <c:v>1</c:v>
                </c:pt>
                <c:pt idx="78049">
                  <c:v>1</c:v>
                </c:pt>
                <c:pt idx="78050">
                  <c:v>1</c:v>
                </c:pt>
                <c:pt idx="78051">
                  <c:v>1</c:v>
                </c:pt>
                <c:pt idx="78052">
                  <c:v>1</c:v>
                </c:pt>
                <c:pt idx="78053">
                  <c:v>1</c:v>
                </c:pt>
                <c:pt idx="78054">
                  <c:v>1</c:v>
                </c:pt>
                <c:pt idx="78055">
                  <c:v>1</c:v>
                </c:pt>
                <c:pt idx="78056">
                  <c:v>1</c:v>
                </c:pt>
                <c:pt idx="78057">
                  <c:v>1</c:v>
                </c:pt>
                <c:pt idx="78058">
                  <c:v>0.85714285700000004</c:v>
                </c:pt>
                <c:pt idx="78059">
                  <c:v>1</c:v>
                </c:pt>
                <c:pt idx="78060">
                  <c:v>1</c:v>
                </c:pt>
                <c:pt idx="78061">
                  <c:v>1</c:v>
                </c:pt>
                <c:pt idx="78062">
                  <c:v>1</c:v>
                </c:pt>
                <c:pt idx="78063">
                  <c:v>1</c:v>
                </c:pt>
                <c:pt idx="78064">
                  <c:v>0.85714285700000004</c:v>
                </c:pt>
                <c:pt idx="78065">
                  <c:v>1</c:v>
                </c:pt>
                <c:pt idx="78066">
                  <c:v>1</c:v>
                </c:pt>
                <c:pt idx="78067">
                  <c:v>1</c:v>
                </c:pt>
                <c:pt idx="78068">
                  <c:v>1</c:v>
                </c:pt>
                <c:pt idx="78069">
                  <c:v>0.71428571399999996</c:v>
                </c:pt>
                <c:pt idx="78070">
                  <c:v>1</c:v>
                </c:pt>
                <c:pt idx="78071">
                  <c:v>1</c:v>
                </c:pt>
                <c:pt idx="78072">
                  <c:v>1</c:v>
                </c:pt>
                <c:pt idx="78073">
                  <c:v>1</c:v>
                </c:pt>
                <c:pt idx="78074">
                  <c:v>1</c:v>
                </c:pt>
                <c:pt idx="78075">
                  <c:v>1</c:v>
                </c:pt>
                <c:pt idx="78076">
                  <c:v>1</c:v>
                </c:pt>
                <c:pt idx="78077">
                  <c:v>1</c:v>
                </c:pt>
                <c:pt idx="78078">
                  <c:v>1</c:v>
                </c:pt>
                <c:pt idx="78079">
                  <c:v>1</c:v>
                </c:pt>
                <c:pt idx="78080">
                  <c:v>1</c:v>
                </c:pt>
                <c:pt idx="78081">
                  <c:v>1</c:v>
                </c:pt>
                <c:pt idx="78082">
                  <c:v>1</c:v>
                </c:pt>
                <c:pt idx="78083">
                  <c:v>1</c:v>
                </c:pt>
                <c:pt idx="78084">
                  <c:v>1</c:v>
                </c:pt>
                <c:pt idx="78085">
                  <c:v>1</c:v>
                </c:pt>
                <c:pt idx="78086">
                  <c:v>0.85714285700000004</c:v>
                </c:pt>
                <c:pt idx="78087">
                  <c:v>1</c:v>
                </c:pt>
                <c:pt idx="78088">
                  <c:v>1</c:v>
                </c:pt>
                <c:pt idx="78089">
                  <c:v>1</c:v>
                </c:pt>
                <c:pt idx="78090">
                  <c:v>1</c:v>
                </c:pt>
                <c:pt idx="78091">
                  <c:v>1</c:v>
                </c:pt>
                <c:pt idx="78092">
                  <c:v>1</c:v>
                </c:pt>
                <c:pt idx="78093">
                  <c:v>1</c:v>
                </c:pt>
                <c:pt idx="78094">
                  <c:v>1</c:v>
                </c:pt>
                <c:pt idx="78095">
                  <c:v>1</c:v>
                </c:pt>
                <c:pt idx="78096">
                  <c:v>1</c:v>
                </c:pt>
                <c:pt idx="78097">
                  <c:v>1</c:v>
                </c:pt>
                <c:pt idx="78098">
                  <c:v>1</c:v>
                </c:pt>
                <c:pt idx="78099">
                  <c:v>1</c:v>
                </c:pt>
                <c:pt idx="78100">
                  <c:v>1</c:v>
                </c:pt>
                <c:pt idx="78101">
                  <c:v>1</c:v>
                </c:pt>
                <c:pt idx="78102">
                  <c:v>1</c:v>
                </c:pt>
                <c:pt idx="78103">
                  <c:v>1</c:v>
                </c:pt>
                <c:pt idx="78104">
                  <c:v>1</c:v>
                </c:pt>
                <c:pt idx="78105">
                  <c:v>1</c:v>
                </c:pt>
                <c:pt idx="78106">
                  <c:v>0.85714285700000004</c:v>
                </c:pt>
                <c:pt idx="78107">
                  <c:v>1</c:v>
                </c:pt>
                <c:pt idx="78108">
                  <c:v>1</c:v>
                </c:pt>
                <c:pt idx="78109">
                  <c:v>0.85714285700000004</c:v>
                </c:pt>
                <c:pt idx="78110">
                  <c:v>1</c:v>
                </c:pt>
                <c:pt idx="78111">
                  <c:v>1</c:v>
                </c:pt>
                <c:pt idx="78112">
                  <c:v>1</c:v>
                </c:pt>
                <c:pt idx="78113">
                  <c:v>1</c:v>
                </c:pt>
                <c:pt idx="78114">
                  <c:v>1</c:v>
                </c:pt>
                <c:pt idx="78115">
                  <c:v>1</c:v>
                </c:pt>
                <c:pt idx="78116">
                  <c:v>1</c:v>
                </c:pt>
                <c:pt idx="78117">
                  <c:v>1</c:v>
                </c:pt>
                <c:pt idx="78118">
                  <c:v>1</c:v>
                </c:pt>
                <c:pt idx="78119">
                  <c:v>1</c:v>
                </c:pt>
                <c:pt idx="78120">
                  <c:v>1</c:v>
                </c:pt>
                <c:pt idx="78121">
                  <c:v>1</c:v>
                </c:pt>
                <c:pt idx="78122">
                  <c:v>1</c:v>
                </c:pt>
                <c:pt idx="78123">
                  <c:v>1</c:v>
                </c:pt>
                <c:pt idx="78124">
                  <c:v>1</c:v>
                </c:pt>
                <c:pt idx="78125">
                  <c:v>1</c:v>
                </c:pt>
                <c:pt idx="78126">
                  <c:v>1</c:v>
                </c:pt>
                <c:pt idx="78127">
                  <c:v>1</c:v>
                </c:pt>
                <c:pt idx="78128">
                  <c:v>1</c:v>
                </c:pt>
                <c:pt idx="78129">
                  <c:v>0.85714285700000004</c:v>
                </c:pt>
                <c:pt idx="78130">
                  <c:v>1</c:v>
                </c:pt>
                <c:pt idx="78131">
                  <c:v>1</c:v>
                </c:pt>
                <c:pt idx="78132">
                  <c:v>1</c:v>
                </c:pt>
                <c:pt idx="78133">
                  <c:v>1</c:v>
                </c:pt>
                <c:pt idx="78134">
                  <c:v>1</c:v>
                </c:pt>
                <c:pt idx="78135">
                  <c:v>1</c:v>
                </c:pt>
                <c:pt idx="78136">
                  <c:v>1</c:v>
                </c:pt>
                <c:pt idx="78137">
                  <c:v>1</c:v>
                </c:pt>
                <c:pt idx="78138">
                  <c:v>1</c:v>
                </c:pt>
                <c:pt idx="78139">
                  <c:v>1</c:v>
                </c:pt>
                <c:pt idx="78140">
                  <c:v>1</c:v>
                </c:pt>
                <c:pt idx="78141">
                  <c:v>1</c:v>
                </c:pt>
                <c:pt idx="78142">
                  <c:v>1</c:v>
                </c:pt>
                <c:pt idx="78143">
                  <c:v>1</c:v>
                </c:pt>
                <c:pt idx="78144">
                  <c:v>1</c:v>
                </c:pt>
                <c:pt idx="78145">
                  <c:v>1</c:v>
                </c:pt>
                <c:pt idx="78146">
                  <c:v>1</c:v>
                </c:pt>
                <c:pt idx="78147">
                  <c:v>1</c:v>
                </c:pt>
                <c:pt idx="78148">
                  <c:v>1</c:v>
                </c:pt>
                <c:pt idx="78149">
                  <c:v>1</c:v>
                </c:pt>
                <c:pt idx="78150">
                  <c:v>1</c:v>
                </c:pt>
                <c:pt idx="78151">
                  <c:v>1</c:v>
                </c:pt>
                <c:pt idx="78152">
                  <c:v>1</c:v>
                </c:pt>
                <c:pt idx="78153">
                  <c:v>1</c:v>
                </c:pt>
                <c:pt idx="78154">
                  <c:v>1</c:v>
                </c:pt>
                <c:pt idx="78155">
                  <c:v>0.85714285700000004</c:v>
                </c:pt>
                <c:pt idx="78156">
                  <c:v>1</c:v>
                </c:pt>
                <c:pt idx="78157">
                  <c:v>1</c:v>
                </c:pt>
                <c:pt idx="78158">
                  <c:v>1</c:v>
                </c:pt>
                <c:pt idx="78159">
                  <c:v>1</c:v>
                </c:pt>
                <c:pt idx="78160">
                  <c:v>1</c:v>
                </c:pt>
                <c:pt idx="78161">
                  <c:v>1</c:v>
                </c:pt>
                <c:pt idx="78162">
                  <c:v>1</c:v>
                </c:pt>
                <c:pt idx="78163">
                  <c:v>1</c:v>
                </c:pt>
                <c:pt idx="78164">
                  <c:v>1</c:v>
                </c:pt>
                <c:pt idx="78165">
                  <c:v>1</c:v>
                </c:pt>
                <c:pt idx="78166">
                  <c:v>1</c:v>
                </c:pt>
                <c:pt idx="78167">
                  <c:v>1</c:v>
                </c:pt>
                <c:pt idx="78168">
                  <c:v>1</c:v>
                </c:pt>
                <c:pt idx="78169">
                  <c:v>1</c:v>
                </c:pt>
                <c:pt idx="78170">
                  <c:v>1</c:v>
                </c:pt>
                <c:pt idx="78171">
                  <c:v>1</c:v>
                </c:pt>
                <c:pt idx="78172">
                  <c:v>1</c:v>
                </c:pt>
                <c:pt idx="78173">
                  <c:v>1</c:v>
                </c:pt>
                <c:pt idx="78174">
                  <c:v>0.85714285700000004</c:v>
                </c:pt>
                <c:pt idx="78175">
                  <c:v>1</c:v>
                </c:pt>
                <c:pt idx="78176">
                  <c:v>1</c:v>
                </c:pt>
                <c:pt idx="78177">
                  <c:v>1</c:v>
                </c:pt>
                <c:pt idx="78178">
                  <c:v>1</c:v>
                </c:pt>
                <c:pt idx="78179">
                  <c:v>1</c:v>
                </c:pt>
                <c:pt idx="78180">
                  <c:v>1</c:v>
                </c:pt>
                <c:pt idx="78181">
                  <c:v>0.85714285700000004</c:v>
                </c:pt>
                <c:pt idx="78182">
                  <c:v>1</c:v>
                </c:pt>
                <c:pt idx="78183">
                  <c:v>1</c:v>
                </c:pt>
                <c:pt idx="78184">
                  <c:v>1</c:v>
                </c:pt>
                <c:pt idx="78185">
                  <c:v>1</c:v>
                </c:pt>
                <c:pt idx="78186">
                  <c:v>1</c:v>
                </c:pt>
                <c:pt idx="78187">
                  <c:v>1</c:v>
                </c:pt>
                <c:pt idx="78188">
                  <c:v>1</c:v>
                </c:pt>
                <c:pt idx="78189">
                  <c:v>1</c:v>
                </c:pt>
                <c:pt idx="78190">
                  <c:v>1</c:v>
                </c:pt>
                <c:pt idx="78191">
                  <c:v>1</c:v>
                </c:pt>
                <c:pt idx="78192">
                  <c:v>1</c:v>
                </c:pt>
                <c:pt idx="78193">
                  <c:v>1</c:v>
                </c:pt>
                <c:pt idx="78194">
                  <c:v>0.85714285700000004</c:v>
                </c:pt>
                <c:pt idx="78195">
                  <c:v>1</c:v>
                </c:pt>
                <c:pt idx="78196">
                  <c:v>1</c:v>
                </c:pt>
                <c:pt idx="78197">
                  <c:v>1</c:v>
                </c:pt>
                <c:pt idx="78198">
                  <c:v>1</c:v>
                </c:pt>
                <c:pt idx="78199">
                  <c:v>1</c:v>
                </c:pt>
                <c:pt idx="78200">
                  <c:v>1</c:v>
                </c:pt>
                <c:pt idx="78201">
                  <c:v>1</c:v>
                </c:pt>
                <c:pt idx="78202">
                  <c:v>1</c:v>
                </c:pt>
                <c:pt idx="78203">
                  <c:v>1</c:v>
                </c:pt>
                <c:pt idx="78204">
                  <c:v>1</c:v>
                </c:pt>
                <c:pt idx="78205">
                  <c:v>1</c:v>
                </c:pt>
                <c:pt idx="78206">
                  <c:v>1</c:v>
                </c:pt>
                <c:pt idx="78207">
                  <c:v>1</c:v>
                </c:pt>
                <c:pt idx="78208">
                  <c:v>1</c:v>
                </c:pt>
                <c:pt idx="78209">
                  <c:v>1</c:v>
                </c:pt>
                <c:pt idx="78210">
                  <c:v>1</c:v>
                </c:pt>
                <c:pt idx="78211">
                  <c:v>1</c:v>
                </c:pt>
                <c:pt idx="78212">
                  <c:v>1</c:v>
                </c:pt>
                <c:pt idx="78213">
                  <c:v>1</c:v>
                </c:pt>
                <c:pt idx="78214">
                  <c:v>1</c:v>
                </c:pt>
                <c:pt idx="78215">
                  <c:v>1</c:v>
                </c:pt>
                <c:pt idx="78216">
                  <c:v>1</c:v>
                </c:pt>
                <c:pt idx="78217">
                  <c:v>1</c:v>
                </c:pt>
                <c:pt idx="78218">
                  <c:v>1</c:v>
                </c:pt>
                <c:pt idx="78219">
                  <c:v>1</c:v>
                </c:pt>
                <c:pt idx="78220">
                  <c:v>1</c:v>
                </c:pt>
                <c:pt idx="78221">
                  <c:v>1</c:v>
                </c:pt>
                <c:pt idx="78222">
                  <c:v>0.85714285700000004</c:v>
                </c:pt>
                <c:pt idx="78223">
                  <c:v>1</c:v>
                </c:pt>
                <c:pt idx="78224">
                  <c:v>0.85714285700000004</c:v>
                </c:pt>
                <c:pt idx="78225">
                  <c:v>1</c:v>
                </c:pt>
                <c:pt idx="78226">
                  <c:v>1</c:v>
                </c:pt>
                <c:pt idx="78227">
                  <c:v>1</c:v>
                </c:pt>
                <c:pt idx="78228">
                  <c:v>1</c:v>
                </c:pt>
                <c:pt idx="78229">
                  <c:v>1</c:v>
                </c:pt>
                <c:pt idx="78230">
                  <c:v>1</c:v>
                </c:pt>
                <c:pt idx="78231">
                  <c:v>1</c:v>
                </c:pt>
                <c:pt idx="78232">
                  <c:v>1</c:v>
                </c:pt>
                <c:pt idx="78233">
                  <c:v>1</c:v>
                </c:pt>
                <c:pt idx="78234">
                  <c:v>1</c:v>
                </c:pt>
                <c:pt idx="78235">
                  <c:v>1</c:v>
                </c:pt>
                <c:pt idx="78236">
                  <c:v>0.85714285700000004</c:v>
                </c:pt>
                <c:pt idx="78237">
                  <c:v>1</c:v>
                </c:pt>
                <c:pt idx="78238">
                  <c:v>1</c:v>
                </c:pt>
                <c:pt idx="78239">
                  <c:v>1</c:v>
                </c:pt>
                <c:pt idx="78240">
                  <c:v>1</c:v>
                </c:pt>
                <c:pt idx="78241">
                  <c:v>1</c:v>
                </c:pt>
                <c:pt idx="78242">
                  <c:v>1</c:v>
                </c:pt>
                <c:pt idx="78243">
                  <c:v>1</c:v>
                </c:pt>
                <c:pt idx="78244">
                  <c:v>1</c:v>
                </c:pt>
                <c:pt idx="78245">
                  <c:v>1</c:v>
                </c:pt>
                <c:pt idx="78246">
                  <c:v>0.85714285700000004</c:v>
                </c:pt>
                <c:pt idx="78247">
                  <c:v>1</c:v>
                </c:pt>
                <c:pt idx="78248">
                  <c:v>1</c:v>
                </c:pt>
                <c:pt idx="78249">
                  <c:v>1</c:v>
                </c:pt>
                <c:pt idx="78250">
                  <c:v>1</c:v>
                </c:pt>
                <c:pt idx="78251">
                  <c:v>1</c:v>
                </c:pt>
                <c:pt idx="78252">
                  <c:v>1</c:v>
                </c:pt>
                <c:pt idx="78253">
                  <c:v>1</c:v>
                </c:pt>
                <c:pt idx="78254">
                  <c:v>1</c:v>
                </c:pt>
                <c:pt idx="78255">
                  <c:v>1</c:v>
                </c:pt>
                <c:pt idx="78256">
                  <c:v>1</c:v>
                </c:pt>
                <c:pt idx="78257">
                  <c:v>1</c:v>
                </c:pt>
                <c:pt idx="78258">
                  <c:v>1</c:v>
                </c:pt>
                <c:pt idx="78259">
                  <c:v>1</c:v>
                </c:pt>
                <c:pt idx="78260">
                  <c:v>1</c:v>
                </c:pt>
                <c:pt idx="78261">
                  <c:v>1</c:v>
                </c:pt>
                <c:pt idx="78262">
                  <c:v>1</c:v>
                </c:pt>
                <c:pt idx="78263">
                  <c:v>1</c:v>
                </c:pt>
                <c:pt idx="78264">
                  <c:v>1</c:v>
                </c:pt>
                <c:pt idx="78265">
                  <c:v>1</c:v>
                </c:pt>
                <c:pt idx="78266">
                  <c:v>1</c:v>
                </c:pt>
                <c:pt idx="78267">
                  <c:v>1</c:v>
                </c:pt>
                <c:pt idx="78268">
                  <c:v>1</c:v>
                </c:pt>
                <c:pt idx="78269">
                  <c:v>1</c:v>
                </c:pt>
                <c:pt idx="78270">
                  <c:v>1</c:v>
                </c:pt>
                <c:pt idx="78271">
                  <c:v>1</c:v>
                </c:pt>
                <c:pt idx="78272">
                  <c:v>1</c:v>
                </c:pt>
                <c:pt idx="78273">
                  <c:v>1</c:v>
                </c:pt>
                <c:pt idx="78274">
                  <c:v>1</c:v>
                </c:pt>
                <c:pt idx="78275">
                  <c:v>1</c:v>
                </c:pt>
                <c:pt idx="78276">
                  <c:v>1</c:v>
                </c:pt>
                <c:pt idx="78277">
                  <c:v>1</c:v>
                </c:pt>
                <c:pt idx="78278">
                  <c:v>1</c:v>
                </c:pt>
                <c:pt idx="78279">
                  <c:v>1</c:v>
                </c:pt>
                <c:pt idx="78280">
                  <c:v>1</c:v>
                </c:pt>
                <c:pt idx="78281">
                  <c:v>1</c:v>
                </c:pt>
                <c:pt idx="78282">
                  <c:v>1</c:v>
                </c:pt>
                <c:pt idx="78283">
                  <c:v>1</c:v>
                </c:pt>
                <c:pt idx="78284">
                  <c:v>1</c:v>
                </c:pt>
                <c:pt idx="78285">
                  <c:v>1</c:v>
                </c:pt>
                <c:pt idx="78286">
                  <c:v>1</c:v>
                </c:pt>
                <c:pt idx="78287">
                  <c:v>1</c:v>
                </c:pt>
                <c:pt idx="78288">
                  <c:v>1</c:v>
                </c:pt>
                <c:pt idx="78289">
                  <c:v>1</c:v>
                </c:pt>
                <c:pt idx="78290">
                  <c:v>1</c:v>
                </c:pt>
                <c:pt idx="78291">
                  <c:v>1</c:v>
                </c:pt>
                <c:pt idx="78292">
                  <c:v>1</c:v>
                </c:pt>
                <c:pt idx="78293">
                  <c:v>1</c:v>
                </c:pt>
                <c:pt idx="78294">
                  <c:v>1</c:v>
                </c:pt>
                <c:pt idx="78295">
                  <c:v>1</c:v>
                </c:pt>
                <c:pt idx="78296">
                  <c:v>1</c:v>
                </c:pt>
                <c:pt idx="78297">
                  <c:v>1</c:v>
                </c:pt>
                <c:pt idx="78298">
                  <c:v>1</c:v>
                </c:pt>
                <c:pt idx="78299">
                  <c:v>1</c:v>
                </c:pt>
                <c:pt idx="78300">
                  <c:v>1</c:v>
                </c:pt>
                <c:pt idx="78301">
                  <c:v>1</c:v>
                </c:pt>
                <c:pt idx="78302">
                  <c:v>1</c:v>
                </c:pt>
                <c:pt idx="78303">
                  <c:v>1</c:v>
                </c:pt>
                <c:pt idx="78304">
                  <c:v>1</c:v>
                </c:pt>
                <c:pt idx="78305">
                  <c:v>1</c:v>
                </c:pt>
                <c:pt idx="78306">
                  <c:v>1</c:v>
                </c:pt>
                <c:pt idx="78307">
                  <c:v>1</c:v>
                </c:pt>
                <c:pt idx="78308">
                  <c:v>1</c:v>
                </c:pt>
                <c:pt idx="78309">
                  <c:v>1</c:v>
                </c:pt>
                <c:pt idx="78310">
                  <c:v>1</c:v>
                </c:pt>
                <c:pt idx="78311">
                  <c:v>1</c:v>
                </c:pt>
                <c:pt idx="78312">
                  <c:v>1</c:v>
                </c:pt>
                <c:pt idx="78313">
                  <c:v>1</c:v>
                </c:pt>
                <c:pt idx="78314">
                  <c:v>1</c:v>
                </c:pt>
                <c:pt idx="78315">
                  <c:v>1</c:v>
                </c:pt>
                <c:pt idx="78316">
                  <c:v>1</c:v>
                </c:pt>
                <c:pt idx="78317">
                  <c:v>1</c:v>
                </c:pt>
                <c:pt idx="78318">
                  <c:v>0.85714285700000004</c:v>
                </c:pt>
                <c:pt idx="78319">
                  <c:v>1</c:v>
                </c:pt>
                <c:pt idx="78320">
                  <c:v>1</c:v>
                </c:pt>
                <c:pt idx="78321">
                  <c:v>1</c:v>
                </c:pt>
                <c:pt idx="78322">
                  <c:v>1</c:v>
                </c:pt>
                <c:pt idx="78323">
                  <c:v>1</c:v>
                </c:pt>
                <c:pt idx="78324">
                  <c:v>1</c:v>
                </c:pt>
                <c:pt idx="78325">
                  <c:v>1</c:v>
                </c:pt>
                <c:pt idx="78326">
                  <c:v>1</c:v>
                </c:pt>
                <c:pt idx="78327">
                  <c:v>1</c:v>
                </c:pt>
                <c:pt idx="78328">
                  <c:v>0.85714285700000004</c:v>
                </c:pt>
                <c:pt idx="78329">
                  <c:v>1</c:v>
                </c:pt>
                <c:pt idx="78330">
                  <c:v>1</c:v>
                </c:pt>
                <c:pt idx="78331">
                  <c:v>1</c:v>
                </c:pt>
                <c:pt idx="78332">
                  <c:v>0.85714285700000004</c:v>
                </c:pt>
                <c:pt idx="78333">
                  <c:v>1</c:v>
                </c:pt>
                <c:pt idx="78334">
                  <c:v>1</c:v>
                </c:pt>
                <c:pt idx="78335">
                  <c:v>1</c:v>
                </c:pt>
                <c:pt idx="78336">
                  <c:v>1</c:v>
                </c:pt>
                <c:pt idx="78337">
                  <c:v>1</c:v>
                </c:pt>
                <c:pt idx="78338">
                  <c:v>1</c:v>
                </c:pt>
                <c:pt idx="78339">
                  <c:v>0.85714285700000004</c:v>
                </c:pt>
                <c:pt idx="78340">
                  <c:v>1</c:v>
                </c:pt>
                <c:pt idx="78341">
                  <c:v>1</c:v>
                </c:pt>
                <c:pt idx="78342">
                  <c:v>1</c:v>
                </c:pt>
                <c:pt idx="78343">
                  <c:v>1</c:v>
                </c:pt>
                <c:pt idx="78344">
                  <c:v>1</c:v>
                </c:pt>
                <c:pt idx="78345">
                  <c:v>1</c:v>
                </c:pt>
                <c:pt idx="78346">
                  <c:v>1</c:v>
                </c:pt>
                <c:pt idx="78347">
                  <c:v>1</c:v>
                </c:pt>
                <c:pt idx="78348">
                  <c:v>1</c:v>
                </c:pt>
                <c:pt idx="78349">
                  <c:v>1</c:v>
                </c:pt>
                <c:pt idx="78350">
                  <c:v>1</c:v>
                </c:pt>
                <c:pt idx="78351">
                  <c:v>1</c:v>
                </c:pt>
                <c:pt idx="78352">
                  <c:v>1</c:v>
                </c:pt>
                <c:pt idx="78353">
                  <c:v>1</c:v>
                </c:pt>
                <c:pt idx="78354">
                  <c:v>1</c:v>
                </c:pt>
                <c:pt idx="78355">
                  <c:v>1</c:v>
                </c:pt>
                <c:pt idx="78356">
                  <c:v>0.85714285700000004</c:v>
                </c:pt>
                <c:pt idx="78357">
                  <c:v>1</c:v>
                </c:pt>
                <c:pt idx="78358">
                  <c:v>1</c:v>
                </c:pt>
                <c:pt idx="78359">
                  <c:v>1</c:v>
                </c:pt>
                <c:pt idx="78360">
                  <c:v>1</c:v>
                </c:pt>
                <c:pt idx="78361">
                  <c:v>1</c:v>
                </c:pt>
                <c:pt idx="78362">
                  <c:v>1</c:v>
                </c:pt>
                <c:pt idx="78363">
                  <c:v>1</c:v>
                </c:pt>
                <c:pt idx="78364">
                  <c:v>1</c:v>
                </c:pt>
                <c:pt idx="78365">
                  <c:v>1</c:v>
                </c:pt>
                <c:pt idx="78366">
                  <c:v>1</c:v>
                </c:pt>
                <c:pt idx="78367">
                  <c:v>1</c:v>
                </c:pt>
                <c:pt idx="78368">
                  <c:v>1</c:v>
                </c:pt>
                <c:pt idx="78369">
                  <c:v>1</c:v>
                </c:pt>
                <c:pt idx="78370">
                  <c:v>1</c:v>
                </c:pt>
                <c:pt idx="78371">
                  <c:v>1</c:v>
                </c:pt>
                <c:pt idx="78372">
                  <c:v>1</c:v>
                </c:pt>
                <c:pt idx="78373">
                  <c:v>1</c:v>
                </c:pt>
                <c:pt idx="78374">
                  <c:v>1</c:v>
                </c:pt>
                <c:pt idx="78375">
                  <c:v>1</c:v>
                </c:pt>
                <c:pt idx="78376">
                  <c:v>1</c:v>
                </c:pt>
                <c:pt idx="78377">
                  <c:v>1</c:v>
                </c:pt>
                <c:pt idx="78378">
                  <c:v>1</c:v>
                </c:pt>
                <c:pt idx="78379">
                  <c:v>1</c:v>
                </c:pt>
                <c:pt idx="78380">
                  <c:v>1</c:v>
                </c:pt>
                <c:pt idx="78381">
                  <c:v>1</c:v>
                </c:pt>
                <c:pt idx="78382">
                  <c:v>1</c:v>
                </c:pt>
                <c:pt idx="78383">
                  <c:v>1</c:v>
                </c:pt>
                <c:pt idx="78384">
                  <c:v>0.85714285700000004</c:v>
                </c:pt>
                <c:pt idx="78385">
                  <c:v>1</c:v>
                </c:pt>
                <c:pt idx="78386">
                  <c:v>1</c:v>
                </c:pt>
                <c:pt idx="78387">
                  <c:v>1</c:v>
                </c:pt>
                <c:pt idx="78388">
                  <c:v>1</c:v>
                </c:pt>
                <c:pt idx="78389">
                  <c:v>1</c:v>
                </c:pt>
                <c:pt idx="78390">
                  <c:v>1</c:v>
                </c:pt>
                <c:pt idx="78391">
                  <c:v>1</c:v>
                </c:pt>
                <c:pt idx="78392">
                  <c:v>1</c:v>
                </c:pt>
                <c:pt idx="78393">
                  <c:v>0.85714285700000004</c:v>
                </c:pt>
                <c:pt idx="78394">
                  <c:v>1</c:v>
                </c:pt>
                <c:pt idx="78395">
                  <c:v>1</c:v>
                </c:pt>
                <c:pt idx="78396">
                  <c:v>1</c:v>
                </c:pt>
                <c:pt idx="78397">
                  <c:v>0.85714285700000004</c:v>
                </c:pt>
                <c:pt idx="78398">
                  <c:v>1</c:v>
                </c:pt>
                <c:pt idx="78399">
                  <c:v>1</c:v>
                </c:pt>
                <c:pt idx="78400">
                  <c:v>1</c:v>
                </c:pt>
                <c:pt idx="78401">
                  <c:v>1</c:v>
                </c:pt>
                <c:pt idx="78402">
                  <c:v>1</c:v>
                </c:pt>
                <c:pt idx="78403">
                  <c:v>1</c:v>
                </c:pt>
                <c:pt idx="78404">
                  <c:v>1</c:v>
                </c:pt>
                <c:pt idx="78405">
                  <c:v>1</c:v>
                </c:pt>
                <c:pt idx="78406">
                  <c:v>1</c:v>
                </c:pt>
                <c:pt idx="78407">
                  <c:v>1</c:v>
                </c:pt>
                <c:pt idx="78408">
                  <c:v>1</c:v>
                </c:pt>
                <c:pt idx="78409">
                  <c:v>1</c:v>
                </c:pt>
                <c:pt idx="78410">
                  <c:v>1</c:v>
                </c:pt>
                <c:pt idx="78411">
                  <c:v>1</c:v>
                </c:pt>
                <c:pt idx="78412">
                  <c:v>0.85714285700000004</c:v>
                </c:pt>
                <c:pt idx="78413">
                  <c:v>1</c:v>
                </c:pt>
                <c:pt idx="78414">
                  <c:v>1</c:v>
                </c:pt>
                <c:pt idx="78415">
                  <c:v>1</c:v>
                </c:pt>
                <c:pt idx="78416">
                  <c:v>1</c:v>
                </c:pt>
                <c:pt idx="78417">
                  <c:v>0.85714285700000004</c:v>
                </c:pt>
                <c:pt idx="78418">
                  <c:v>1</c:v>
                </c:pt>
                <c:pt idx="78419">
                  <c:v>0.85714285700000004</c:v>
                </c:pt>
                <c:pt idx="78420">
                  <c:v>1</c:v>
                </c:pt>
                <c:pt idx="78421">
                  <c:v>1</c:v>
                </c:pt>
                <c:pt idx="78422">
                  <c:v>1</c:v>
                </c:pt>
                <c:pt idx="78423">
                  <c:v>1</c:v>
                </c:pt>
                <c:pt idx="78424">
                  <c:v>1</c:v>
                </c:pt>
                <c:pt idx="78425">
                  <c:v>1</c:v>
                </c:pt>
                <c:pt idx="78426">
                  <c:v>1</c:v>
                </c:pt>
                <c:pt idx="78427">
                  <c:v>1</c:v>
                </c:pt>
                <c:pt idx="78428">
                  <c:v>0.571428571</c:v>
                </c:pt>
                <c:pt idx="78429">
                  <c:v>0.85714285700000004</c:v>
                </c:pt>
                <c:pt idx="78430">
                  <c:v>1</c:v>
                </c:pt>
                <c:pt idx="78431">
                  <c:v>1</c:v>
                </c:pt>
                <c:pt idx="78432">
                  <c:v>1</c:v>
                </c:pt>
                <c:pt idx="78433">
                  <c:v>1</c:v>
                </c:pt>
                <c:pt idx="78434">
                  <c:v>1</c:v>
                </c:pt>
                <c:pt idx="78435">
                  <c:v>1</c:v>
                </c:pt>
                <c:pt idx="78436">
                  <c:v>1</c:v>
                </c:pt>
                <c:pt idx="78437">
                  <c:v>1</c:v>
                </c:pt>
                <c:pt idx="78438">
                  <c:v>1</c:v>
                </c:pt>
                <c:pt idx="78439">
                  <c:v>1</c:v>
                </c:pt>
                <c:pt idx="78440">
                  <c:v>1</c:v>
                </c:pt>
                <c:pt idx="78441">
                  <c:v>1</c:v>
                </c:pt>
                <c:pt idx="78442">
                  <c:v>1</c:v>
                </c:pt>
                <c:pt idx="78443">
                  <c:v>1</c:v>
                </c:pt>
                <c:pt idx="78444">
                  <c:v>1</c:v>
                </c:pt>
                <c:pt idx="78445">
                  <c:v>1</c:v>
                </c:pt>
                <c:pt idx="78446">
                  <c:v>1</c:v>
                </c:pt>
                <c:pt idx="78447">
                  <c:v>1</c:v>
                </c:pt>
                <c:pt idx="78448">
                  <c:v>1</c:v>
                </c:pt>
                <c:pt idx="78449">
                  <c:v>1</c:v>
                </c:pt>
                <c:pt idx="78450">
                  <c:v>1</c:v>
                </c:pt>
                <c:pt idx="78451">
                  <c:v>1</c:v>
                </c:pt>
                <c:pt idx="78452">
                  <c:v>1</c:v>
                </c:pt>
                <c:pt idx="78453">
                  <c:v>1</c:v>
                </c:pt>
                <c:pt idx="78454">
                  <c:v>1</c:v>
                </c:pt>
                <c:pt idx="78455">
                  <c:v>1</c:v>
                </c:pt>
                <c:pt idx="78456">
                  <c:v>1</c:v>
                </c:pt>
                <c:pt idx="78457">
                  <c:v>1</c:v>
                </c:pt>
                <c:pt idx="78458">
                  <c:v>1</c:v>
                </c:pt>
                <c:pt idx="78459">
                  <c:v>1</c:v>
                </c:pt>
                <c:pt idx="78460">
                  <c:v>1</c:v>
                </c:pt>
                <c:pt idx="78461">
                  <c:v>1</c:v>
                </c:pt>
                <c:pt idx="78462">
                  <c:v>1</c:v>
                </c:pt>
                <c:pt idx="78463">
                  <c:v>1</c:v>
                </c:pt>
                <c:pt idx="78464">
                  <c:v>1</c:v>
                </c:pt>
                <c:pt idx="78465">
                  <c:v>1</c:v>
                </c:pt>
                <c:pt idx="78466">
                  <c:v>1</c:v>
                </c:pt>
                <c:pt idx="78467">
                  <c:v>1</c:v>
                </c:pt>
                <c:pt idx="78468">
                  <c:v>1</c:v>
                </c:pt>
                <c:pt idx="78469">
                  <c:v>1</c:v>
                </c:pt>
                <c:pt idx="78470">
                  <c:v>1</c:v>
                </c:pt>
                <c:pt idx="78471">
                  <c:v>1</c:v>
                </c:pt>
                <c:pt idx="78472">
                  <c:v>1</c:v>
                </c:pt>
                <c:pt idx="78473">
                  <c:v>1</c:v>
                </c:pt>
                <c:pt idx="78474">
                  <c:v>0.85714285700000004</c:v>
                </c:pt>
                <c:pt idx="78475">
                  <c:v>1</c:v>
                </c:pt>
                <c:pt idx="78476">
                  <c:v>1</c:v>
                </c:pt>
                <c:pt idx="78477">
                  <c:v>1</c:v>
                </c:pt>
                <c:pt idx="78478">
                  <c:v>1</c:v>
                </c:pt>
                <c:pt idx="78479">
                  <c:v>1</c:v>
                </c:pt>
                <c:pt idx="78480">
                  <c:v>1</c:v>
                </c:pt>
                <c:pt idx="78481">
                  <c:v>1</c:v>
                </c:pt>
                <c:pt idx="78482">
                  <c:v>1</c:v>
                </c:pt>
                <c:pt idx="78483">
                  <c:v>1</c:v>
                </c:pt>
                <c:pt idx="78484">
                  <c:v>1</c:v>
                </c:pt>
                <c:pt idx="78485">
                  <c:v>1</c:v>
                </c:pt>
                <c:pt idx="78486">
                  <c:v>1</c:v>
                </c:pt>
                <c:pt idx="78487">
                  <c:v>1</c:v>
                </c:pt>
                <c:pt idx="78488">
                  <c:v>1</c:v>
                </c:pt>
                <c:pt idx="78489">
                  <c:v>1</c:v>
                </c:pt>
                <c:pt idx="78490">
                  <c:v>1</c:v>
                </c:pt>
                <c:pt idx="78491">
                  <c:v>1</c:v>
                </c:pt>
                <c:pt idx="78492">
                  <c:v>1</c:v>
                </c:pt>
                <c:pt idx="78493">
                  <c:v>1</c:v>
                </c:pt>
                <c:pt idx="78494">
                  <c:v>0.85714285700000004</c:v>
                </c:pt>
                <c:pt idx="78495">
                  <c:v>1</c:v>
                </c:pt>
                <c:pt idx="78496">
                  <c:v>1</c:v>
                </c:pt>
                <c:pt idx="78497">
                  <c:v>1</c:v>
                </c:pt>
                <c:pt idx="78498">
                  <c:v>1</c:v>
                </c:pt>
                <c:pt idx="78499">
                  <c:v>1</c:v>
                </c:pt>
                <c:pt idx="78500">
                  <c:v>1</c:v>
                </c:pt>
                <c:pt idx="78501">
                  <c:v>1</c:v>
                </c:pt>
                <c:pt idx="78502">
                  <c:v>1</c:v>
                </c:pt>
                <c:pt idx="78503">
                  <c:v>1</c:v>
                </c:pt>
                <c:pt idx="78504">
                  <c:v>1</c:v>
                </c:pt>
                <c:pt idx="78505">
                  <c:v>1</c:v>
                </c:pt>
                <c:pt idx="78506">
                  <c:v>1</c:v>
                </c:pt>
                <c:pt idx="78507">
                  <c:v>1</c:v>
                </c:pt>
                <c:pt idx="78508">
                  <c:v>1</c:v>
                </c:pt>
                <c:pt idx="78509">
                  <c:v>1</c:v>
                </c:pt>
                <c:pt idx="78510">
                  <c:v>1</c:v>
                </c:pt>
                <c:pt idx="78511">
                  <c:v>0.85714285700000004</c:v>
                </c:pt>
                <c:pt idx="78512">
                  <c:v>1</c:v>
                </c:pt>
                <c:pt idx="78513">
                  <c:v>1</c:v>
                </c:pt>
                <c:pt idx="78514">
                  <c:v>1</c:v>
                </c:pt>
                <c:pt idx="78515">
                  <c:v>0.85714285700000004</c:v>
                </c:pt>
                <c:pt idx="78516">
                  <c:v>1</c:v>
                </c:pt>
                <c:pt idx="78517">
                  <c:v>1</c:v>
                </c:pt>
                <c:pt idx="78518">
                  <c:v>1</c:v>
                </c:pt>
                <c:pt idx="78519">
                  <c:v>0.85714285700000004</c:v>
                </c:pt>
                <c:pt idx="78520">
                  <c:v>1</c:v>
                </c:pt>
                <c:pt idx="78521">
                  <c:v>1</c:v>
                </c:pt>
                <c:pt idx="78522">
                  <c:v>1</c:v>
                </c:pt>
                <c:pt idx="78523">
                  <c:v>1</c:v>
                </c:pt>
                <c:pt idx="78524">
                  <c:v>1</c:v>
                </c:pt>
                <c:pt idx="78525">
                  <c:v>1</c:v>
                </c:pt>
                <c:pt idx="78526">
                  <c:v>1</c:v>
                </c:pt>
                <c:pt idx="78527">
                  <c:v>1</c:v>
                </c:pt>
                <c:pt idx="78528">
                  <c:v>1</c:v>
                </c:pt>
                <c:pt idx="78529">
                  <c:v>1</c:v>
                </c:pt>
                <c:pt idx="78530">
                  <c:v>1</c:v>
                </c:pt>
                <c:pt idx="78531">
                  <c:v>1</c:v>
                </c:pt>
                <c:pt idx="78532">
                  <c:v>1</c:v>
                </c:pt>
                <c:pt idx="78533">
                  <c:v>1</c:v>
                </c:pt>
                <c:pt idx="78534">
                  <c:v>1</c:v>
                </c:pt>
                <c:pt idx="78535">
                  <c:v>1</c:v>
                </c:pt>
                <c:pt idx="78536">
                  <c:v>1</c:v>
                </c:pt>
                <c:pt idx="78537">
                  <c:v>1</c:v>
                </c:pt>
                <c:pt idx="78538">
                  <c:v>1</c:v>
                </c:pt>
                <c:pt idx="78539">
                  <c:v>1</c:v>
                </c:pt>
                <c:pt idx="78540">
                  <c:v>1</c:v>
                </c:pt>
                <c:pt idx="78541">
                  <c:v>1</c:v>
                </c:pt>
                <c:pt idx="78542">
                  <c:v>1</c:v>
                </c:pt>
                <c:pt idx="78543">
                  <c:v>1</c:v>
                </c:pt>
                <c:pt idx="78544">
                  <c:v>1</c:v>
                </c:pt>
                <c:pt idx="78545">
                  <c:v>1</c:v>
                </c:pt>
                <c:pt idx="78546">
                  <c:v>1</c:v>
                </c:pt>
                <c:pt idx="78547">
                  <c:v>1</c:v>
                </c:pt>
                <c:pt idx="78548">
                  <c:v>1</c:v>
                </c:pt>
                <c:pt idx="78549">
                  <c:v>1</c:v>
                </c:pt>
                <c:pt idx="78550">
                  <c:v>1</c:v>
                </c:pt>
                <c:pt idx="78551">
                  <c:v>1</c:v>
                </c:pt>
                <c:pt idx="78552">
                  <c:v>1</c:v>
                </c:pt>
                <c:pt idx="78553">
                  <c:v>1</c:v>
                </c:pt>
                <c:pt idx="78554">
                  <c:v>1</c:v>
                </c:pt>
                <c:pt idx="78555">
                  <c:v>0.85714285700000004</c:v>
                </c:pt>
                <c:pt idx="78556">
                  <c:v>1</c:v>
                </c:pt>
                <c:pt idx="78557">
                  <c:v>1</c:v>
                </c:pt>
                <c:pt idx="78558">
                  <c:v>1</c:v>
                </c:pt>
                <c:pt idx="78559">
                  <c:v>1</c:v>
                </c:pt>
                <c:pt idx="78560">
                  <c:v>1</c:v>
                </c:pt>
                <c:pt idx="78561">
                  <c:v>1</c:v>
                </c:pt>
                <c:pt idx="78562">
                  <c:v>1</c:v>
                </c:pt>
                <c:pt idx="78563">
                  <c:v>1</c:v>
                </c:pt>
                <c:pt idx="78564">
                  <c:v>1</c:v>
                </c:pt>
                <c:pt idx="78565">
                  <c:v>1</c:v>
                </c:pt>
                <c:pt idx="78566">
                  <c:v>1</c:v>
                </c:pt>
                <c:pt idx="78567">
                  <c:v>1</c:v>
                </c:pt>
                <c:pt idx="78568">
                  <c:v>1</c:v>
                </c:pt>
                <c:pt idx="78569">
                  <c:v>1</c:v>
                </c:pt>
                <c:pt idx="78570">
                  <c:v>1</c:v>
                </c:pt>
                <c:pt idx="78571">
                  <c:v>1</c:v>
                </c:pt>
                <c:pt idx="78572">
                  <c:v>1</c:v>
                </c:pt>
                <c:pt idx="78573">
                  <c:v>1</c:v>
                </c:pt>
                <c:pt idx="78574">
                  <c:v>1</c:v>
                </c:pt>
                <c:pt idx="78575">
                  <c:v>1</c:v>
                </c:pt>
                <c:pt idx="78576">
                  <c:v>1</c:v>
                </c:pt>
                <c:pt idx="78577">
                  <c:v>1</c:v>
                </c:pt>
                <c:pt idx="78578">
                  <c:v>1</c:v>
                </c:pt>
                <c:pt idx="78579">
                  <c:v>1</c:v>
                </c:pt>
                <c:pt idx="78580">
                  <c:v>1</c:v>
                </c:pt>
                <c:pt idx="78581">
                  <c:v>1</c:v>
                </c:pt>
                <c:pt idx="78582">
                  <c:v>1</c:v>
                </c:pt>
                <c:pt idx="78583">
                  <c:v>1</c:v>
                </c:pt>
                <c:pt idx="78584">
                  <c:v>1</c:v>
                </c:pt>
                <c:pt idx="78585">
                  <c:v>1</c:v>
                </c:pt>
                <c:pt idx="78586">
                  <c:v>1</c:v>
                </c:pt>
                <c:pt idx="78587">
                  <c:v>1</c:v>
                </c:pt>
                <c:pt idx="78588">
                  <c:v>1</c:v>
                </c:pt>
                <c:pt idx="78589">
                  <c:v>1</c:v>
                </c:pt>
                <c:pt idx="78590">
                  <c:v>1</c:v>
                </c:pt>
                <c:pt idx="78591">
                  <c:v>1</c:v>
                </c:pt>
                <c:pt idx="78592">
                  <c:v>1</c:v>
                </c:pt>
                <c:pt idx="78593">
                  <c:v>1</c:v>
                </c:pt>
                <c:pt idx="78594">
                  <c:v>1</c:v>
                </c:pt>
                <c:pt idx="78595">
                  <c:v>1</c:v>
                </c:pt>
                <c:pt idx="78596">
                  <c:v>1</c:v>
                </c:pt>
                <c:pt idx="78597">
                  <c:v>1</c:v>
                </c:pt>
                <c:pt idx="78598">
                  <c:v>1</c:v>
                </c:pt>
                <c:pt idx="78599">
                  <c:v>1</c:v>
                </c:pt>
                <c:pt idx="78600">
                  <c:v>1</c:v>
                </c:pt>
                <c:pt idx="78601">
                  <c:v>1</c:v>
                </c:pt>
                <c:pt idx="78602">
                  <c:v>1</c:v>
                </c:pt>
                <c:pt idx="78603">
                  <c:v>1</c:v>
                </c:pt>
                <c:pt idx="78604">
                  <c:v>1</c:v>
                </c:pt>
                <c:pt idx="78605">
                  <c:v>1</c:v>
                </c:pt>
                <c:pt idx="78606">
                  <c:v>1</c:v>
                </c:pt>
                <c:pt idx="78607">
                  <c:v>1</c:v>
                </c:pt>
                <c:pt idx="78608">
                  <c:v>1</c:v>
                </c:pt>
                <c:pt idx="78609">
                  <c:v>1</c:v>
                </c:pt>
                <c:pt idx="78610">
                  <c:v>1</c:v>
                </c:pt>
                <c:pt idx="78611">
                  <c:v>1</c:v>
                </c:pt>
                <c:pt idx="78612">
                  <c:v>1</c:v>
                </c:pt>
                <c:pt idx="78613">
                  <c:v>1</c:v>
                </c:pt>
                <c:pt idx="78614">
                  <c:v>1</c:v>
                </c:pt>
                <c:pt idx="78615">
                  <c:v>0.85714285700000004</c:v>
                </c:pt>
                <c:pt idx="78616">
                  <c:v>1</c:v>
                </c:pt>
                <c:pt idx="78617">
                  <c:v>0.85714285700000004</c:v>
                </c:pt>
                <c:pt idx="78618">
                  <c:v>1</c:v>
                </c:pt>
                <c:pt idx="78619">
                  <c:v>1</c:v>
                </c:pt>
                <c:pt idx="78620">
                  <c:v>1</c:v>
                </c:pt>
                <c:pt idx="78621">
                  <c:v>1</c:v>
                </c:pt>
                <c:pt idx="78622">
                  <c:v>1</c:v>
                </c:pt>
                <c:pt idx="78623">
                  <c:v>1</c:v>
                </c:pt>
                <c:pt idx="78624">
                  <c:v>1</c:v>
                </c:pt>
                <c:pt idx="78625">
                  <c:v>1</c:v>
                </c:pt>
                <c:pt idx="78626">
                  <c:v>1</c:v>
                </c:pt>
                <c:pt idx="78627">
                  <c:v>1</c:v>
                </c:pt>
                <c:pt idx="78628">
                  <c:v>1</c:v>
                </c:pt>
                <c:pt idx="78629">
                  <c:v>1</c:v>
                </c:pt>
                <c:pt idx="78630">
                  <c:v>1</c:v>
                </c:pt>
                <c:pt idx="78631">
                  <c:v>1</c:v>
                </c:pt>
                <c:pt idx="78632">
                  <c:v>1</c:v>
                </c:pt>
                <c:pt idx="78633">
                  <c:v>1</c:v>
                </c:pt>
                <c:pt idx="78634">
                  <c:v>1</c:v>
                </c:pt>
                <c:pt idx="78635">
                  <c:v>1</c:v>
                </c:pt>
                <c:pt idx="78636">
                  <c:v>1</c:v>
                </c:pt>
                <c:pt idx="78637">
                  <c:v>1</c:v>
                </c:pt>
                <c:pt idx="78638">
                  <c:v>1</c:v>
                </c:pt>
                <c:pt idx="78639">
                  <c:v>1</c:v>
                </c:pt>
                <c:pt idx="78640">
                  <c:v>1</c:v>
                </c:pt>
                <c:pt idx="78641">
                  <c:v>1</c:v>
                </c:pt>
                <c:pt idx="78642">
                  <c:v>1</c:v>
                </c:pt>
                <c:pt idx="78643">
                  <c:v>1</c:v>
                </c:pt>
                <c:pt idx="78644">
                  <c:v>1</c:v>
                </c:pt>
                <c:pt idx="78645">
                  <c:v>1</c:v>
                </c:pt>
                <c:pt idx="78646">
                  <c:v>1</c:v>
                </c:pt>
                <c:pt idx="78647">
                  <c:v>1</c:v>
                </c:pt>
                <c:pt idx="78648">
                  <c:v>1</c:v>
                </c:pt>
                <c:pt idx="78649">
                  <c:v>1</c:v>
                </c:pt>
                <c:pt idx="78650">
                  <c:v>1</c:v>
                </c:pt>
                <c:pt idx="78651">
                  <c:v>1</c:v>
                </c:pt>
                <c:pt idx="78652">
                  <c:v>1</c:v>
                </c:pt>
                <c:pt idx="78653">
                  <c:v>1</c:v>
                </c:pt>
                <c:pt idx="78654">
                  <c:v>1</c:v>
                </c:pt>
                <c:pt idx="78655">
                  <c:v>1</c:v>
                </c:pt>
                <c:pt idx="78656">
                  <c:v>1</c:v>
                </c:pt>
                <c:pt idx="78657">
                  <c:v>1</c:v>
                </c:pt>
                <c:pt idx="78658">
                  <c:v>1</c:v>
                </c:pt>
                <c:pt idx="78659">
                  <c:v>1</c:v>
                </c:pt>
                <c:pt idx="78660">
                  <c:v>1</c:v>
                </c:pt>
                <c:pt idx="78661">
                  <c:v>1</c:v>
                </c:pt>
                <c:pt idx="78662">
                  <c:v>1</c:v>
                </c:pt>
                <c:pt idx="78663">
                  <c:v>1</c:v>
                </c:pt>
                <c:pt idx="78664">
                  <c:v>1</c:v>
                </c:pt>
                <c:pt idx="78665">
                  <c:v>1</c:v>
                </c:pt>
                <c:pt idx="78666">
                  <c:v>0.85714285700000004</c:v>
                </c:pt>
                <c:pt idx="78667">
                  <c:v>1</c:v>
                </c:pt>
                <c:pt idx="78668">
                  <c:v>1</c:v>
                </c:pt>
                <c:pt idx="78669">
                  <c:v>1</c:v>
                </c:pt>
                <c:pt idx="78670">
                  <c:v>1</c:v>
                </c:pt>
                <c:pt idx="78671">
                  <c:v>1</c:v>
                </c:pt>
                <c:pt idx="78672">
                  <c:v>1</c:v>
                </c:pt>
                <c:pt idx="78673">
                  <c:v>1</c:v>
                </c:pt>
                <c:pt idx="78674">
                  <c:v>1</c:v>
                </c:pt>
                <c:pt idx="78675">
                  <c:v>1</c:v>
                </c:pt>
                <c:pt idx="78676">
                  <c:v>0.85714285700000004</c:v>
                </c:pt>
                <c:pt idx="78677">
                  <c:v>1</c:v>
                </c:pt>
                <c:pt idx="78678">
                  <c:v>1</c:v>
                </c:pt>
                <c:pt idx="78679">
                  <c:v>1</c:v>
                </c:pt>
                <c:pt idx="78680">
                  <c:v>0.85714285700000004</c:v>
                </c:pt>
                <c:pt idx="78681">
                  <c:v>1</c:v>
                </c:pt>
                <c:pt idx="78682">
                  <c:v>1</c:v>
                </c:pt>
                <c:pt idx="78683">
                  <c:v>1</c:v>
                </c:pt>
                <c:pt idx="78684">
                  <c:v>1</c:v>
                </c:pt>
                <c:pt idx="78685">
                  <c:v>1</c:v>
                </c:pt>
                <c:pt idx="78686">
                  <c:v>1</c:v>
                </c:pt>
                <c:pt idx="78687">
                  <c:v>1</c:v>
                </c:pt>
                <c:pt idx="78688">
                  <c:v>1</c:v>
                </c:pt>
                <c:pt idx="78689">
                  <c:v>1</c:v>
                </c:pt>
                <c:pt idx="78690">
                  <c:v>1</c:v>
                </c:pt>
                <c:pt idx="78691">
                  <c:v>1</c:v>
                </c:pt>
                <c:pt idx="78692">
                  <c:v>1</c:v>
                </c:pt>
                <c:pt idx="78693">
                  <c:v>1</c:v>
                </c:pt>
                <c:pt idx="78694">
                  <c:v>1</c:v>
                </c:pt>
                <c:pt idx="78695">
                  <c:v>1</c:v>
                </c:pt>
                <c:pt idx="78696">
                  <c:v>1</c:v>
                </c:pt>
                <c:pt idx="78697">
                  <c:v>1</c:v>
                </c:pt>
                <c:pt idx="78698">
                  <c:v>1</c:v>
                </c:pt>
                <c:pt idx="78699">
                  <c:v>1</c:v>
                </c:pt>
                <c:pt idx="78700">
                  <c:v>1</c:v>
                </c:pt>
                <c:pt idx="78701">
                  <c:v>1</c:v>
                </c:pt>
                <c:pt idx="78702">
                  <c:v>1</c:v>
                </c:pt>
                <c:pt idx="78703">
                  <c:v>1</c:v>
                </c:pt>
                <c:pt idx="78704">
                  <c:v>1</c:v>
                </c:pt>
                <c:pt idx="78705">
                  <c:v>1</c:v>
                </c:pt>
                <c:pt idx="78706">
                  <c:v>1</c:v>
                </c:pt>
                <c:pt idx="78707">
                  <c:v>1</c:v>
                </c:pt>
                <c:pt idx="78708">
                  <c:v>1</c:v>
                </c:pt>
                <c:pt idx="78709">
                  <c:v>1</c:v>
                </c:pt>
                <c:pt idx="78710">
                  <c:v>1</c:v>
                </c:pt>
                <c:pt idx="78711">
                  <c:v>1</c:v>
                </c:pt>
                <c:pt idx="78712">
                  <c:v>1</c:v>
                </c:pt>
                <c:pt idx="78713">
                  <c:v>1</c:v>
                </c:pt>
                <c:pt idx="78714">
                  <c:v>1</c:v>
                </c:pt>
                <c:pt idx="78715">
                  <c:v>1</c:v>
                </c:pt>
                <c:pt idx="78716">
                  <c:v>1</c:v>
                </c:pt>
                <c:pt idx="78717">
                  <c:v>1</c:v>
                </c:pt>
                <c:pt idx="78718">
                  <c:v>1</c:v>
                </c:pt>
                <c:pt idx="78719">
                  <c:v>1</c:v>
                </c:pt>
                <c:pt idx="78720">
                  <c:v>1</c:v>
                </c:pt>
                <c:pt idx="78721">
                  <c:v>0.85714285700000004</c:v>
                </c:pt>
                <c:pt idx="78722">
                  <c:v>1</c:v>
                </c:pt>
                <c:pt idx="78723">
                  <c:v>1</c:v>
                </c:pt>
                <c:pt idx="78724">
                  <c:v>1</c:v>
                </c:pt>
                <c:pt idx="78725">
                  <c:v>1</c:v>
                </c:pt>
                <c:pt idx="78726">
                  <c:v>1</c:v>
                </c:pt>
                <c:pt idx="78727">
                  <c:v>1</c:v>
                </c:pt>
                <c:pt idx="78728">
                  <c:v>1</c:v>
                </c:pt>
                <c:pt idx="78729">
                  <c:v>1</c:v>
                </c:pt>
                <c:pt idx="78730">
                  <c:v>1</c:v>
                </c:pt>
                <c:pt idx="78731">
                  <c:v>1</c:v>
                </c:pt>
                <c:pt idx="78732">
                  <c:v>1</c:v>
                </c:pt>
                <c:pt idx="78733">
                  <c:v>1</c:v>
                </c:pt>
                <c:pt idx="78734">
                  <c:v>1</c:v>
                </c:pt>
                <c:pt idx="78735">
                  <c:v>1</c:v>
                </c:pt>
                <c:pt idx="78736">
                  <c:v>1</c:v>
                </c:pt>
                <c:pt idx="78737">
                  <c:v>1</c:v>
                </c:pt>
                <c:pt idx="78738">
                  <c:v>1</c:v>
                </c:pt>
                <c:pt idx="78739">
                  <c:v>1</c:v>
                </c:pt>
                <c:pt idx="78740">
                  <c:v>1</c:v>
                </c:pt>
                <c:pt idx="78741">
                  <c:v>1</c:v>
                </c:pt>
                <c:pt idx="78742">
                  <c:v>1</c:v>
                </c:pt>
                <c:pt idx="78743">
                  <c:v>1</c:v>
                </c:pt>
                <c:pt idx="78744">
                  <c:v>1</c:v>
                </c:pt>
                <c:pt idx="78745">
                  <c:v>1</c:v>
                </c:pt>
                <c:pt idx="78746">
                  <c:v>1</c:v>
                </c:pt>
                <c:pt idx="78747">
                  <c:v>1</c:v>
                </c:pt>
                <c:pt idx="78748">
                  <c:v>1</c:v>
                </c:pt>
                <c:pt idx="78749">
                  <c:v>1</c:v>
                </c:pt>
                <c:pt idx="78750">
                  <c:v>1</c:v>
                </c:pt>
                <c:pt idx="78751">
                  <c:v>1</c:v>
                </c:pt>
                <c:pt idx="78752">
                  <c:v>1</c:v>
                </c:pt>
                <c:pt idx="78753">
                  <c:v>1</c:v>
                </c:pt>
                <c:pt idx="78754">
                  <c:v>1</c:v>
                </c:pt>
                <c:pt idx="78755">
                  <c:v>1</c:v>
                </c:pt>
                <c:pt idx="78756">
                  <c:v>1</c:v>
                </c:pt>
                <c:pt idx="78757">
                  <c:v>1</c:v>
                </c:pt>
                <c:pt idx="78758">
                  <c:v>1</c:v>
                </c:pt>
                <c:pt idx="78759">
                  <c:v>1</c:v>
                </c:pt>
                <c:pt idx="78760">
                  <c:v>1</c:v>
                </c:pt>
                <c:pt idx="78761">
                  <c:v>1</c:v>
                </c:pt>
                <c:pt idx="78762">
                  <c:v>1</c:v>
                </c:pt>
                <c:pt idx="78763">
                  <c:v>1</c:v>
                </c:pt>
                <c:pt idx="78764">
                  <c:v>1</c:v>
                </c:pt>
                <c:pt idx="78765">
                  <c:v>1</c:v>
                </c:pt>
                <c:pt idx="78766">
                  <c:v>1</c:v>
                </c:pt>
                <c:pt idx="78767">
                  <c:v>1</c:v>
                </c:pt>
                <c:pt idx="78768">
                  <c:v>1</c:v>
                </c:pt>
                <c:pt idx="78769">
                  <c:v>1</c:v>
                </c:pt>
                <c:pt idx="78770">
                  <c:v>1</c:v>
                </c:pt>
                <c:pt idx="78771">
                  <c:v>1</c:v>
                </c:pt>
                <c:pt idx="78772">
                  <c:v>1</c:v>
                </c:pt>
                <c:pt idx="78773">
                  <c:v>1</c:v>
                </c:pt>
                <c:pt idx="78774">
                  <c:v>1</c:v>
                </c:pt>
                <c:pt idx="78775">
                  <c:v>1</c:v>
                </c:pt>
                <c:pt idx="78776">
                  <c:v>1</c:v>
                </c:pt>
                <c:pt idx="78777">
                  <c:v>1</c:v>
                </c:pt>
                <c:pt idx="78778">
                  <c:v>1</c:v>
                </c:pt>
                <c:pt idx="78779">
                  <c:v>1</c:v>
                </c:pt>
                <c:pt idx="78780">
                  <c:v>1</c:v>
                </c:pt>
                <c:pt idx="78781">
                  <c:v>1</c:v>
                </c:pt>
                <c:pt idx="78782">
                  <c:v>1</c:v>
                </c:pt>
                <c:pt idx="78783">
                  <c:v>1</c:v>
                </c:pt>
                <c:pt idx="78784">
                  <c:v>1</c:v>
                </c:pt>
                <c:pt idx="78785">
                  <c:v>1</c:v>
                </c:pt>
                <c:pt idx="78786">
                  <c:v>1</c:v>
                </c:pt>
                <c:pt idx="78787">
                  <c:v>1</c:v>
                </c:pt>
                <c:pt idx="78788">
                  <c:v>1</c:v>
                </c:pt>
                <c:pt idx="78789">
                  <c:v>1</c:v>
                </c:pt>
                <c:pt idx="78790">
                  <c:v>1</c:v>
                </c:pt>
                <c:pt idx="78791">
                  <c:v>1</c:v>
                </c:pt>
                <c:pt idx="78792">
                  <c:v>1</c:v>
                </c:pt>
                <c:pt idx="78793">
                  <c:v>1</c:v>
                </c:pt>
                <c:pt idx="78794">
                  <c:v>1</c:v>
                </c:pt>
                <c:pt idx="78795">
                  <c:v>1</c:v>
                </c:pt>
                <c:pt idx="78796">
                  <c:v>1</c:v>
                </c:pt>
                <c:pt idx="78797">
                  <c:v>1</c:v>
                </c:pt>
                <c:pt idx="78798">
                  <c:v>1</c:v>
                </c:pt>
                <c:pt idx="78799">
                  <c:v>1</c:v>
                </c:pt>
                <c:pt idx="78800">
                  <c:v>1</c:v>
                </c:pt>
                <c:pt idx="78801">
                  <c:v>1</c:v>
                </c:pt>
                <c:pt idx="78802">
                  <c:v>1</c:v>
                </c:pt>
                <c:pt idx="78803">
                  <c:v>1</c:v>
                </c:pt>
                <c:pt idx="78804">
                  <c:v>1</c:v>
                </c:pt>
                <c:pt idx="78805">
                  <c:v>1</c:v>
                </c:pt>
                <c:pt idx="78806">
                  <c:v>1</c:v>
                </c:pt>
                <c:pt idx="78807">
                  <c:v>1</c:v>
                </c:pt>
                <c:pt idx="78808">
                  <c:v>1</c:v>
                </c:pt>
                <c:pt idx="78809">
                  <c:v>1</c:v>
                </c:pt>
                <c:pt idx="78810">
                  <c:v>1</c:v>
                </c:pt>
                <c:pt idx="78811">
                  <c:v>1</c:v>
                </c:pt>
                <c:pt idx="78812">
                  <c:v>1</c:v>
                </c:pt>
                <c:pt idx="78813">
                  <c:v>1</c:v>
                </c:pt>
                <c:pt idx="78814">
                  <c:v>1</c:v>
                </c:pt>
                <c:pt idx="78815">
                  <c:v>1</c:v>
                </c:pt>
                <c:pt idx="78816">
                  <c:v>1</c:v>
                </c:pt>
                <c:pt idx="78817">
                  <c:v>1</c:v>
                </c:pt>
                <c:pt idx="78818">
                  <c:v>1</c:v>
                </c:pt>
                <c:pt idx="78819">
                  <c:v>1</c:v>
                </c:pt>
                <c:pt idx="78820">
                  <c:v>1</c:v>
                </c:pt>
                <c:pt idx="78821">
                  <c:v>1</c:v>
                </c:pt>
                <c:pt idx="78822">
                  <c:v>0.85714285700000004</c:v>
                </c:pt>
                <c:pt idx="78823">
                  <c:v>1</c:v>
                </c:pt>
                <c:pt idx="78824">
                  <c:v>1</c:v>
                </c:pt>
                <c:pt idx="78825">
                  <c:v>1</c:v>
                </c:pt>
                <c:pt idx="78826">
                  <c:v>1</c:v>
                </c:pt>
                <c:pt idx="78827">
                  <c:v>1</c:v>
                </c:pt>
                <c:pt idx="78828">
                  <c:v>1</c:v>
                </c:pt>
                <c:pt idx="78829">
                  <c:v>1</c:v>
                </c:pt>
                <c:pt idx="78830">
                  <c:v>1</c:v>
                </c:pt>
                <c:pt idx="78831">
                  <c:v>1</c:v>
                </c:pt>
                <c:pt idx="78832">
                  <c:v>1</c:v>
                </c:pt>
                <c:pt idx="78833">
                  <c:v>1</c:v>
                </c:pt>
                <c:pt idx="78834">
                  <c:v>1</c:v>
                </c:pt>
                <c:pt idx="78835">
                  <c:v>1</c:v>
                </c:pt>
                <c:pt idx="78836">
                  <c:v>1</c:v>
                </c:pt>
                <c:pt idx="78837">
                  <c:v>1</c:v>
                </c:pt>
                <c:pt idx="78838">
                  <c:v>1</c:v>
                </c:pt>
                <c:pt idx="78839">
                  <c:v>1</c:v>
                </c:pt>
                <c:pt idx="78840">
                  <c:v>1</c:v>
                </c:pt>
                <c:pt idx="78841">
                  <c:v>1</c:v>
                </c:pt>
                <c:pt idx="78842">
                  <c:v>1</c:v>
                </c:pt>
                <c:pt idx="78843">
                  <c:v>1</c:v>
                </c:pt>
                <c:pt idx="78844">
                  <c:v>1</c:v>
                </c:pt>
                <c:pt idx="78845">
                  <c:v>1</c:v>
                </c:pt>
                <c:pt idx="78846">
                  <c:v>1</c:v>
                </c:pt>
                <c:pt idx="78847">
                  <c:v>1</c:v>
                </c:pt>
                <c:pt idx="78848">
                  <c:v>1</c:v>
                </c:pt>
                <c:pt idx="78849">
                  <c:v>1</c:v>
                </c:pt>
                <c:pt idx="78850">
                  <c:v>1</c:v>
                </c:pt>
                <c:pt idx="78851">
                  <c:v>1</c:v>
                </c:pt>
                <c:pt idx="78852">
                  <c:v>1</c:v>
                </c:pt>
                <c:pt idx="78853">
                  <c:v>1</c:v>
                </c:pt>
                <c:pt idx="78854">
                  <c:v>1</c:v>
                </c:pt>
                <c:pt idx="78855">
                  <c:v>1</c:v>
                </c:pt>
                <c:pt idx="78856">
                  <c:v>1</c:v>
                </c:pt>
                <c:pt idx="78857">
                  <c:v>1</c:v>
                </c:pt>
                <c:pt idx="78858">
                  <c:v>1</c:v>
                </c:pt>
                <c:pt idx="78859">
                  <c:v>1</c:v>
                </c:pt>
                <c:pt idx="78860">
                  <c:v>1</c:v>
                </c:pt>
                <c:pt idx="78861">
                  <c:v>1</c:v>
                </c:pt>
                <c:pt idx="78862">
                  <c:v>1</c:v>
                </c:pt>
                <c:pt idx="78863">
                  <c:v>1</c:v>
                </c:pt>
                <c:pt idx="78864">
                  <c:v>1</c:v>
                </c:pt>
                <c:pt idx="78865">
                  <c:v>1</c:v>
                </c:pt>
                <c:pt idx="78866">
                  <c:v>1</c:v>
                </c:pt>
                <c:pt idx="78867">
                  <c:v>1</c:v>
                </c:pt>
                <c:pt idx="78868">
                  <c:v>1</c:v>
                </c:pt>
                <c:pt idx="78869">
                  <c:v>1</c:v>
                </c:pt>
                <c:pt idx="78870">
                  <c:v>1</c:v>
                </c:pt>
                <c:pt idx="78871">
                  <c:v>1</c:v>
                </c:pt>
                <c:pt idx="78872">
                  <c:v>1</c:v>
                </c:pt>
                <c:pt idx="78873">
                  <c:v>1</c:v>
                </c:pt>
                <c:pt idx="78874">
                  <c:v>1</c:v>
                </c:pt>
                <c:pt idx="78875">
                  <c:v>1</c:v>
                </c:pt>
                <c:pt idx="78876">
                  <c:v>1</c:v>
                </c:pt>
                <c:pt idx="78877">
                  <c:v>1</c:v>
                </c:pt>
                <c:pt idx="78878">
                  <c:v>1</c:v>
                </c:pt>
                <c:pt idx="78879">
                  <c:v>1</c:v>
                </c:pt>
                <c:pt idx="78880">
                  <c:v>1</c:v>
                </c:pt>
                <c:pt idx="78881">
                  <c:v>1</c:v>
                </c:pt>
                <c:pt idx="78882">
                  <c:v>1</c:v>
                </c:pt>
                <c:pt idx="78883">
                  <c:v>1</c:v>
                </c:pt>
                <c:pt idx="78884">
                  <c:v>1</c:v>
                </c:pt>
                <c:pt idx="78885">
                  <c:v>1</c:v>
                </c:pt>
                <c:pt idx="78886">
                  <c:v>1</c:v>
                </c:pt>
                <c:pt idx="78887">
                  <c:v>1</c:v>
                </c:pt>
                <c:pt idx="78888">
                  <c:v>1</c:v>
                </c:pt>
                <c:pt idx="78889">
                  <c:v>1</c:v>
                </c:pt>
                <c:pt idx="78890">
                  <c:v>0.875</c:v>
                </c:pt>
                <c:pt idx="78891">
                  <c:v>1</c:v>
                </c:pt>
                <c:pt idx="78892">
                  <c:v>1</c:v>
                </c:pt>
                <c:pt idx="78893">
                  <c:v>1</c:v>
                </c:pt>
                <c:pt idx="78894">
                  <c:v>1</c:v>
                </c:pt>
                <c:pt idx="78895">
                  <c:v>1</c:v>
                </c:pt>
                <c:pt idx="78896">
                  <c:v>1</c:v>
                </c:pt>
                <c:pt idx="78897">
                  <c:v>1</c:v>
                </c:pt>
                <c:pt idx="78898">
                  <c:v>1</c:v>
                </c:pt>
                <c:pt idx="78899">
                  <c:v>1</c:v>
                </c:pt>
                <c:pt idx="78900">
                  <c:v>1</c:v>
                </c:pt>
                <c:pt idx="78901">
                  <c:v>1</c:v>
                </c:pt>
                <c:pt idx="78902">
                  <c:v>1</c:v>
                </c:pt>
                <c:pt idx="78903">
                  <c:v>1</c:v>
                </c:pt>
                <c:pt idx="78904">
                  <c:v>1</c:v>
                </c:pt>
                <c:pt idx="78905">
                  <c:v>1</c:v>
                </c:pt>
                <c:pt idx="78906">
                  <c:v>1</c:v>
                </c:pt>
                <c:pt idx="78907">
                  <c:v>1</c:v>
                </c:pt>
                <c:pt idx="78908">
                  <c:v>1</c:v>
                </c:pt>
                <c:pt idx="78909">
                  <c:v>1</c:v>
                </c:pt>
                <c:pt idx="78910">
                  <c:v>1</c:v>
                </c:pt>
                <c:pt idx="78911">
                  <c:v>1</c:v>
                </c:pt>
                <c:pt idx="78912">
                  <c:v>1</c:v>
                </c:pt>
                <c:pt idx="78913">
                  <c:v>1</c:v>
                </c:pt>
                <c:pt idx="78914">
                  <c:v>1</c:v>
                </c:pt>
                <c:pt idx="78915">
                  <c:v>1</c:v>
                </c:pt>
                <c:pt idx="78916">
                  <c:v>1</c:v>
                </c:pt>
                <c:pt idx="78917">
                  <c:v>1</c:v>
                </c:pt>
                <c:pt idx="78918">
                  <c:v>1</c:v>
                </c:pt>
                <c:pt idx="78919">
                  <c:v>1</c:v>
                </c:pt>
                <c:pt idx="78920">
                  <c:v>1</c:v>
                </c:pt>
                <c:pt idx="78921">
                  <c:v>1</c:v>
                </c:pt>
                <c:pt idx="78922">
                  <c:v>1</c:v>
                </c:pt>
                <c:pt idx="78923">
                  <c:v>1</c:v>
                </c:pt>
                <c:pt idx="78924">
                  <c:v>1</c:v>
                </c:pt>
                <c:pt idx="78925">
                  <c:v>1</c:v>
                </c:pt>
                <c:pt idx="78926">
                  <c:v>1</c:v>
                </c:pt>
                <c:pt idx="78927">
                  <c:v>1</c:v>
                </c:pt>
                <c:pt idx="78928">
                  <c:v>1</c:v>
                </c:pt>
                <c:pt idx="78929">
                  <c:v>1</c:v>
                </c:pt>
                <c:pt idx="78930">
                  <c:v>1</c:v>
                </c:pt>
                <c:pt idx="78931">
                  <c:v>1</c:v>
                </c:pt>
                <c:pt idx="78932">
                  <c:v>1</c:v>
                </c:pt>
                <c:pt idx="78933">
                  <c:v>1</c:v>
                </c:pt>
                <c:pt idx="78934">
                  <c:v>1</c:v>
                </c:pt>
                <c:pt idx="78935">
                  <c:v>0.75</c:v>
                </c:pt>
                <c:pt idx="78936">
                  <c:v>1</c:v>
                </c:pt>
                <c:pt idx="78937">
                  <c:v>1</c:v>
                </c:pt>
                <c:pt idx="78938">
                  <c:v>1</c:v>
                </c:pt>
                <c:pt idx="78939">
                  <c:v>1</c:v>
                </c:pt>
                <c:pt idx="78940">
                  <c:v>1</c:v>
                </c:pt>
                <c:pt idx="78941">
                  <c:v>1</c:v>
                </c:pt>
                <c:pt idx="78942">
                  <c:v>1</c:v>
                </c:pt>
                <c:pt idx="78943">
                  <c:v>1</c:v>
                </c:pt>
                <c:pt idx="78944">
                  <c:v>1</c:v>
                </c:pt>
                <c:pt idx="78945">
                  <c:v>1</c:v>
                </c:pt>
                <c:pt idx="78946">
                  <c:v>1</c:v>
                </c:pt>
                <c:pt idx="78947">
                  <c:v>1</c:v>
                </c:pt>
                <c:pt idx="78948">
                  <c:v>1</c:v>
                </c:pt>
                <c:pt idx="78949">
                  <c:v>1</c:v>
                </c:pt>
                <c:pt idx="78950">
                  <c:v>1</c:v>
                </c:pt>
                <c:pt idx="78951">
                  <c:v>1</c:v>
                </c:pt>
                <c:pt idx="78952">
                  <c:v>1</c:v>
                </c:pt>
                <c:pt idx="78953">
                  <c:v>1</c:v>
                </c:pt>
                <c:pt idx="78954">
                  <c:v>1</c:v>
                </c:pt>
                <c:pt idx="78955">
                  <c:v>1</c:v>
                </c:pt>
                <c:pt idx="78956">
                  <c:v>1</c:v>
                </c:pt>
                <c:pt idx="78957">
                  <c:v>1</c:v>
                </c:pt>
                <c:pt idx="78958">
                  <c:v>1</c:v>
                </c:pt>
                <c:pt idx="78959">
                  <c:v>1</c:v>
                </c:pt>
                <c:pt idx="78960">
                  <c:v>1</c:v>
                </c:pt>
                <c:pt idx="78961">
                  <c:v>1</c:v>
                </c:pt>
                <c:pt idx="78962">
                  <c:v>1</c:v>
                </c:pt>
                <c:pt idx="78963">
                  <c:v>1</c:v>
                </c:pt>
                <c:pt idx="78964">
                  <c:v>1</c:v>
                </c:pt>
                <c:pt idx="78965">
                  <c:v>1</c:v>
                </c:pt>
                <c:pt idx="78966">
                  <c:v>1</c:v>
                </c:pt>
                <c:pt idx="78967">
                  <c:v>1</c:v>
                </c:pt>
                <c:pt idx="78968">
                  <c:v>1</c:v>
                </c:pt>
                <c:pt idx="78969">
                  <c:v>1</c:v>
                </c:pt>
                <c:pt idx="78970">
                  <c:v>1</c:v>
                </c:pt>
                <c:pt idx="78971">
                  <c:v>1</c:v>
                </c:pt>
                <c:pt idx="78972">
                  <c:v>1</c:v>
                </c:pt>
                <c:pt idx="78973">
                  <c:v>1</c:v>
                </c:pt>
                <c:pt idx="78974">
                  <c:v>1</c:v>
                </c:pt>
                <c:pt idx="78975">
                  <c:v>1</c:v>
                </c:pt>
                <c:pt idx="78976">
                  <c:v>1</c:v>
                </c:pt>
                <c:pt idx="78977">
                  <c:v>1</c:v>
                </c:pt>
                <c:pt idx="78978">
                  <c:v>1</c:v>
                </c:pt>
                <c:pt idx="78979">
                  <c:v>1</c:v>
                </c:pt>
                <c:pt idx="78980">
                  <c:v>1</c:v>
                </c:pt>
                <c:pt idx="78981">
                  <c:v>1</c:v>
                </c:pt>
                <c:pt idx="78982">
                  <c:v>1</c:v>
                </c:pt>
                <c:pt idx="78983">
                  <c:v>1</c:v>
                </c:pt>
                <c:pt idx="78984">
                  <c:v>1</c:v>
                </c:pt>
                <c:pt idx="78985">
                  <c:v>1</c:v>
                </c:pt>
                <c:pt idx="78986">
                  <c:v>1</c:v>
                </c:pt>
                <c:pt idx="78987">
                  <c:v>1</c:v>
                </c:pt>
                <c:pt idx="78988">
                  <c:v>1</c:v>
                </c:pt>
                <c:pt idx="78989">
                  <c:v>1</c:v>
                </c:pt>
                <c:pt idx="78990">
                  <c:v>1</c:v>
                </c:pt>
                <c:pt idx="78991">
                  <c:v>1</c:v>
                </c:pt>
                <c:pt idx="78992">
                  <c:v>1</c:v>
                </c:pt>
                <c:pt idx="78993">
                  <c:v>1</c:v>
                </c:pt>
                <c:pt idx="78994">
                  <c:v>1</c:v>
                </c:pt>
                <c:pt idx="78995">
                  <c:v>1</c:v>
                </c:pt>
                <c:pt idx="78996">
                  <c:v>1</c:v>
                </c:pt>
                <c:pt idx="78997">
                  <c:v>1</c:v>
                </c:pt>
                <c:pt idx="78998">
                  <c:v>1</c:v>
                </c:pt>
                <c:pt idx="78999">
                  <c:v>1</c:v>
                </c:pt>
                <c:pt idx="79000">
                  <c:v>1</c:v>
                </c:pt>
                <c:pt idx="79001">
                  <c:v>1</c:v>
                </c:pt>
                <c:pt idx="79002">
                  <c:v>1</c:v>
                </c:pt>
                <c:pt idx="79003">
                  <c:v>1</c:v>
                </c:pt>
                <c:pt idx="79004">
                  <c:v>1</c:v>
                </c:pt>
                <c:pt idx="79005">
                  <c:v>1</c:v>
                </c:pt>
                <c:pt idx="79006">
                  <c:v>1</c:v>
                </c:pt>
                <c:pt idx="79007">
                  <c:v>1</c:v>
                </c:pt>
                <c:pt idx="79008">
                  <c:v>1</c:v>
                </c:pt>
                <c:pt idx="79009">
                  <c:v>1</c:v>
                </c:pt>
                <c:pt idx="79010">
                  <c:v>1</c:v>
                </c:pt>
                <c:pt idx="79011">
                  <c:v>1</c:v>
                </c:pt>
                <c:pt idx="79012">
                  <c:v>1</c:v>
                </c:pt>
                <c:pt idx="79013">
                  <c:v>1</c:v>
                </c:pt>
                <c:pt idx="79014">
                  <c:v>1</c:v>
                </c:pt>
                <c:pt idx="79015">
                  <c:v>1</c:v>
                </c:pt>
                <c:pt idx="79016">
                  <c:v>1</c:v>
                </c:pt>
                <c:pt idx="79017">
                  <c:v>1</c:v>
                </c:pt>
                <c:pt idx="79018">
                  <c:v>1</c:v>
                </c:pt>
                <c:pt idx="79019">
                  <c:v>1</c:v>
                </c:pt>
                <c:pt idx="79020">
                  <c:v>1</c:v>
                </c:pt>
                <c:pt idx="79021">
                  <c:v>1</c:v>
                </c:pt>
                <c:pt idx="79022">
                  <c:v>1</c:v>
                </c:pt>
                <c:pt idx="79023">
                  <c:v>1</c:v>
                </c:pt>
                <c:pt idx="79024">
                  <c:v>1</c:v>
                </c:pt>
                <c:pt idx="79025">
                  <c:v>1</c:v>
                </c:pt>
                <c:pt idx="79026">
                  <c:v>1</c:v>
                </c:pt>
                <c:pt idx="79027">
                  <c:v>1</c:v>
                </c:pt>
                <c:pt idx="79028">
                  <c:v>1</c:v>
                </c:pt>
                <c:pt idx="79029">
                  <c:v>1</c:v>
                </c:pt>
                <c:pt idx="79030">
                  <c:v>1</c:v>
                </c:pt>
                <c:pt idx="79031">
                  <c:v>1</c:v>
                </c:pt>
                <c:pt idx="79032">
                  <c:v>1</c:v>
                </c:pt>
                <c:pt idx="79033">
                  <c:v>1</c:v>
                </c:pt>
                <c:pt idx="79034">
                  <c:v>1</c:v>
                </c:pt>
                <c:pt idx="79035">
                  <c:v>1</c:v>
                </c:pt>
                <c:pt idx="79036">
                  <c:v>1</c:v>
                </c:pt>
                <c:pt idx="79037">
                  <c:v>1</c:v>
                </c:pt>
                <c:pt idx="79038">
                  <c:v>1</c:v>
                </c:pt>
                <c:pt idx="79039">
                  <c:v>1</c:v>
                </c:pt>
                <c:pt idx="79040">
                  <c:v>1</c:v>
                </c:pt>
                <c:pt idx="79041">
                  <c:v>1</c:v>
                </c:pt>
                <c:pt idx="79042">
                  <c:v>1</c:v>
                </c:pt>
                <c:pt idx="79043">
                  <c:v>1</c:v>
                </c:pt>
                <c:pt idx="79044">
                  <c:v>1</c:v>
                </c:pt>
                <c:pt idx="79045">
                  <c:v>1</c:v>
                </c:pt>
                <c:pt idx="79046">
                  <c:v>1</c:v>
                </c:pt>
                <c:pt idx="79047">
                  <c:v>1</c:v>
                </c:pt>
                <c:pt idx="79048">
                  <c:v>1</c:v>
                </c:pt>
                <c:pt idx="79049">
                  <c:v>1</c:v>
                </c:pt>
                <c:pt idx="79050">
                  <c:v>1</c:v>
                </c:pt>
                <c:pt idx="79051">
                  <c:v>1</c:v>
                </c:pt>
                <c:pt idx="79052">
                  <c:v>1</c:v>
                </c:pt>
                <c:pt idx="79053">
                  <c:v>1</c:v>
                </c:pt>
                <c:pt idx="79054">
                  <c:v>1</c:v>
                </c:pt>
                <c:pt idx="79055">
                  <c:v>1</c:v>
                </c:pt>
                <c:pt idx="79056">
                  <c:v>1</c:v>
                </c:pt>
                <c:pt idx="79057">
                  <c:v>1</c:v>
                </c:pt>
                <c:pt idx="79058">
                  <c:v>1</c:v>
                </c:pt>
                <c:pt idx="79059">
                  <c:v>1</c:v>
                </c:pt>
                <c:pt idx="79060">
                  <c:v>1</c:v>
                </c:pt>
                <c:pt idx="79061">
                  <c:v>1</c:v>
                </c:pt>
                <c:pt idx="79062">
                  <c:v>1</c:v>
                </c:pt>
                <c:pt idx="79063">
                  <c:v>1</c:v>
                </c:pt>
                <c:pt idx="79064">
                  <c:v>1</c:v>
                </c:pt>
                <c:pt idx="79065">
                  <c:v>1</c:v>
                </c:pt>
                <c:pt idx="79066">
                  <c:v>1</c:v>
                </c:pt>
                <c:pt idx="79067">
                  <c:v>1</c:v>
                </c:pt>
                <c:pt idx="79068">
                  <c:v>1</c:v>
                </c:pt>
                <c:pt idx="79069">
                  <c:v>1</c:v>
                </c:pt>
                <c:pt idx="79070">
                  <c:v>1</c:v>
                </c:pt>
                <c:pt idx="79071">
                  <c:v>1</c:v>
                </c:pt>
                <c:pt idx="79072">
                  <c:v>1</c:v>
                </c:pt>
                <c:pt idx="79073">
                  <c:v>1</c:v>
                </c:pt>
                <c:pt idx="79074">
                  <c:v>1</c:v>
                </c:pt>
                <c:pt idx="79075">
                  <c:v>1</c:v>
                </c:pt>
                <c:pt idx="79076">
                  <c:v>1</c:v>
                </c:pt>
                <c:pt idx="79077">
                  <c:v>1</c:v>
                </c:pt>
                <c:pt idx="79078">
                  <c:v>1</c:v>
                </c:pt>
                <c:pt idx="79079">
                  <c:v>1</c:v>
                </c:pt>
                <c:pt idx="79080">
                  <c:v>1</c:v>
                </c:pt>
                <c:pt idx="79081">
                  <c:v>1</c:v>
                </c:pt>
                <c:pt idx="79082">
                  <c:v>1</c:v>
                </c:pt>
                <c:pt idx="79083">
                  <c:v>1</c:v>
                </c:pt>
                <c:pt idx="79084">
                  <c:v>1</c:v>
                </c:pt>
                <c:pt idx="79085">
                  <c:v>1</c:v>
                </c:pt>
                <c:pt idx="79086">
                  <c:v>1</c:v>
                </c:pt>
                <c:pt idx="79087">
                  <c:v>1</c:v>
                </c:pt>
                <c:pt idx="79088">
                  <c:v>1</c:v>
                </c:pt>
                <c:pt idx="79089">
                  <c:v>1</c:v>
                </c:pt>
                <c:pt idx="79090">
                  <c:v>1</c:v>
                </c:pt>
                <c:pt idx="79091">
                  <c:v>1</c:v>
                </c:pt>
                <c:pt idx="79092">
                  <c:v>1</c:v>
                </c:pt>
                <c:pt idx="79093">
                  <c:v>1</c:v>
                </c:pt>
                <c:pt idx="79094">
                  <c:v>1</c:v>
                </c:pt>
                <c:pt idx="79095">
                  <c:v>1</c:v>
                </c:pt>
                <c:pt idx="79096">
                  <c:v>1</c:v>
                </c:pt>
                <c:pt idx="79097">
                  <c:v>1</c:v>
                </c:pt>
                <c:pt idx="79098">
                  <c:v>1</c:v>
                </c:pt>
                <c:pt idx="79099">
                  <c:v>1</c:v>
                </c:pt>
                <c:pt idx="79100">
                  <c:v>1</c:v>
                </c:pt>
                <c:pt idx="79101">
                  <c:v>1</c:v>
                </c:pt>
                <c:pt idx="79102">
                  <c:v>1</c:v>
                </c:pt>
                <c:pt idx="79103">
                  <c:v>1</c:v>
                </c:pt>
                <c:pt idx="79104">
                  <c:v>1</c:v>
                </c:pt>
                <c:pt idx="79105">
                  <c:v>1</c:v>
                </c:pt>
                <c:pt idx="79106">
                  <c:v>1</c:v>
                </c:pt>
                <c:pt idx="79107">
                  <c:v>1</c:v>
                </c:pt>
                <c:pt idx="79108">
                  <c:v>1</c:v>
                </c:pt>
                <c:pt idx="79109">
                  <c:v>1</c:v>
                </c:pt>
                <c:pt idx="79110">
                  <c:v>1</c:v>
                </c:pt>
                <c:pt idx="79111">
                  <c:v>1</c:v>
                </c:pt>
                <c:pt idx="79112">
                  <c:v>1</c:v>
                </c:pt>
                <c:pt idx="79113">
                  <c:v>1</c:v>
                </c:pt>
                <c:pt idx="79114">
                  <c:v>1</c:v>
                </c:pt>
                <c:pt idx="79115">
                  <c:v>1</c:v>
                </c:pt>
                <c:pt idx="79116">
                  <c:v>1</c:v>
                </c:pt>
                <c:pt idx="79117">
                  <c:v>1</c:v>
                </c:pt>
                <c:pt idx="79118">
                  <c:v>1</c:v>
                </c:pt>
                <c:pt idx="79119">
                  <c:v>1</c:v>
                </c:pt>
                <c:pt idx="79120">
                  <c:v>1</c:v>
                </c:pt>
                <c:pt idx="79121">
                  <c:v>1</c:v>
                </c:pt>
                <c:pt idx="79122">
                  <c:v>1</c:v>
                </c:pt>
                <c:pt idx="79123">
                  <c:v>1</c:v>
                </c:pt>
                <c:pt idx="79124">
                  <c:v>1</c:v>
                </c:pt>
                <c:pt idx="79125">
                  <c:v>1</c:v>
                </c:pt>
                <c:pt idx="79126">
                  <c:v>1</c:v>
                </c:pt>
                <c:pt idx="79127">
                  <c:v>1</c:v>
                </c:pt>
                <c:pt idx="79128">
                  <c:v>1</c:v>
                </c:pt>
                <c:pt idx="79129">
                  <c:v>1</c:v>
                </c:pt>
                <c:pt idx="79130">
                  <c:v>1</c:v>
                </c:pt>
                <c:pt idx="79131">
                  <c:v>1</c:v>
                </c:pt>
                <c:pt idx="79132">
                  <c:v>1</c:v>
                </c:pt>
                <c:pt idx="79133">
                  <c:v>1</c:v>
                </c:pt>
                <c:pt idx="79134">
                  <c:v>1</c:v>
                </c:pt>
                <c:pt idx="79135">
                  <c:v>1</c:v>
                </c:pt>
                <c:pt idx="79136">
                  <c:v>1</c:v>
                </c:pt>
                <c:pt idx="79137">
                  <c:v>1</c:v>
                </c:pt>
                <c:pt idx="79138">
                  <c:v>1</c:v>
                </c:pt>
                <c:pt idx="79139">
                  <c:v>1</c:v>
                </c:pt>
                <c:pt idx="79140">
                  <c:v>1</c:v>
                </c:pt>
                <c:pt idx="79141">
                  <c:v>1</c:v>
                </c:pt>
                <c:pt idx="79142">
                  <c:v>1</c:v>
                </c:pt>
                <c:pt idx="79143">
                  <c:v>1</c:v>
                </c:pt>
                <c:pt idx="79144">
                  <c:v>1</c:v>
                </c:pt>
                <c:pt idx="79145">
                  <c:v>1</c:v>
                </c:pt>
                <c:pt idx="79146">
                  <c:v>1</c:v>
                </c:pt>
                <c:pt idx="79147">
                  <c:v>1</c:v>
                </c:pt>
                <c:pt idx="79148">
                  <c:v>1</c:v>
                </c:pt>
                <c:pt idx="79149">
                  <c:v>1</c:v>
                </c:pt>
                <c:pt idx="79150">
                  <c:v>1</c:v>
                </c:pt>
                <c:pt idx="79151">
                  <c:v>1</c:v>
                </c:pt>
                <c:pt idx="79152">
                  <c:v>1</c:v>
                </c:pt>
                <c:pt idx="79153">
                  <c:v>1</c:v>
                </c:pt>
                <c:pt idx="79154">
                  <c:v>1</c:v>
                </c:pt>
                <c:pt idx="79155">
                  <c:v>1</c:v>
                </c:pt>
                <c:pt idx="79156">
                  <c:v>1</c:v>
                </c:pt>
                <c:pt idx="79157">
                  <c:v>1</c:v>
                </c:pt>
                <c:pt idx="79158">
                  <c:v>1</c:v>
                </c:pt>
                <c:pt idx="79159">
                  <c:v>1</c:v>
                </c:pt>
                <c:pt idx="79160">
                  <c:v>1</c:v>
                </c:pt>
                <c:pt idx="79161">
                  <c:v>1</c:v>
                </c:pt>
                <c:pt idx="79162">
                  <c:v>1</c:v>
                </c:pt>
                <c:pt idx="79163">
                  <c:v>1</c:v>
                </c:pt>
                <c:pt idx="79164">
                  <c:v>1</c:v>
                </c:pt>
                <c:pt idx="79165">
                  <c:v>1</c:v>
                </c:pt>
                <c:pt idx="79166">
                  <c:v>1</c:v>
                </c:pt>
                <c:pt idx="79167">
                  <c:v>1</c:v>
                </c:pt>
                <c:pt idx="79168">
                  <c:v>1</c:v>
                </c:pt>
                <c:pt idx="79169">
                  <c:v>1</c:v>
                </c:pt>
                <c:pt idx="79170">
                  <c:v>1</c:v>
                </c:pt>
                <c:pt idx="79171">
                  <c:v>1</c:v>
                </c:pt>
                <c:pt idx="79172">
                  <c:v>1</c:v>
                </c:pt>
                <c:pt idx="79173">
                  <c:v>1</c:v>
                </c:pt>
                <c:pt idx="79174">
                  <c:v>1</c:v>
                </c:pt>
                <c:pt idx="79175">
                  <c:v>1</c:v>
                </c:pt>
                <c:pt idx="79176">
                  <c:v>1</c:v>
                </c:pt>
                <c:pt idx="79177">
                  <c:v>1</c:v>
                </c:pt>
                <c:pt idx="79178">
                  <c:v>1</c:v>
                </c:pt>
                <c:pt idx="79179">
                  <c:v>1</c:v>
                </c:pt>
                <c:pt idx="79180">
                  <c:v>1</c:v>
                </c:pt>
                <c:pt idx="79181">
                  <c:v>1</c:v>
                </c:pt>
                <c:pt idx="79182">
                  <c:v>1</c:v>
                </c:pt>
                <c:pt idx="79183">
                  <c:v>1</c:v>
                </c:pt>
                <c:pt idx="79184">
                  <c:v>1</c:v>
                </c:pt>
                <c:pt idx="79185">
                  <c:v>1</c:v>
                </c:pt>
                <c:pt idx="79186">
                  <c:v>1</c:v>
                </c:pt>
                <c:pt idx="79187">
                  <c:v>1</c:v>
                </c:pt>
                <c:pt idx="79188">
                  <c:v>1</c:v>
                </c:pt>
                <c:pt idx="79189">
                  <c:v>1</c:v>
                </c:pt>
                <c:pt idx="79190">
                  <c:v>1</c:v>
                </c:pt>
                <c:pt idx="79191">
                  <c:v>1</c:v>
                </c:pt>
                <c:pt idx="79192">
                  <c:v>1</c:v>
                </c:pt>
                <c:pt idx="79193">
                  <c:v>1</c:v>
                </c:pt>
                <c:pt idx="79194">
                  <c:v>1</c:v>
                </c:pt>
                <c:pt idx="79195">
                  <c:v>1</c:v>
                </c:pt>
                <c:pt idx="79196">
                  <c:v>1</c:v>
                </c:pt>
                <c:pt idx="79197">
                  <c:v>1</c:v>
                </c:pt>
                <c:pt idx="79198">
                  <c:v>1</c:v>
                </c:pt>
                <c:pt idx="79199">
                  <c:v>1</c:v>
                </c:pt>
                <c:pt idx="79200">
                  <c:v>1</c:v>
                </c:pt>
                <c:pt idx="79201">
                  <c:v>1</c:v>
                </c:pt>
                <c:pt idx="79202">
                  <c:v>1</c:v>
                </c:pt>
                <c:pt idx="79203">
                  <c:v>1</c:v>
                </c:pt>
                <c:pt idx="79204">
                  <c:v>1</c:v>
                </c:pt>
                <c:pt idx="79205">
                  <c:v>1</c:v>
                </c:pt>
                <c:pt idx="79206">
                  <c:v>1</c:v>
                </c:pt>
                <c:pt idx="79207">
                  <c:v>1</c:v>
                </c:pt>
                <c:pt idx="79208">
                  <c:v>1</c:v>
                </c:pt>
                <c:pt idx="79209">
                  <c:v>1</c:v>
                </c:pt>
                <c:pt idx="79210">
                  <c:v>1</c:v>
                </c:pt>
                <c:pt idx="79211">
                  <c:v>1</c:v>
                </c:pt>
                <c:pt idx="79212">
                  <c:v>1</c:v>
                </c:pt>
                <c:pt idx="79213">
                  <c:v>1</c:v>
                </c:pt>
                <c:pt idx="79214">
                  <c:v>0.875</c:v>
                </c:pt>
                <c:pt idx="79215">
                  <c:v>1</c:v>
                </c:pt>
                <c:pt idx="79216">
                  <c:v>1</c:v>
                </c:pt>
                <c:pt idx="79217">
                  <c:v>1</c:v>
                </c:pt>
                <c:pt idx="79218">
                  <c:v>1</c:v>
                </c:pt>
                <c:pt idx="79219">
                  <c:v>1</c:v>
                </c:pt>
                <c:pt idx="79220">
                  <c:v>1</c:v>
                </c:pt>
                <c:pt idx="79221">
                  <c:v>1</c:v>
                </c:pt>
                <c:pt idx="79222">
                  <c:v>1</c:v>
                </c:pt>
                <c:pt idx="79223">
                  <c:v>1</c:v>
                </c:pt>
                <c:pt idx="79224">
                  <c:v>1</c:v>
                </c:pt>
                <c:pt idx="79225">
                  <c:v>1</c:v>
                </c:pt>
                <c:pt idx="79226">
                  <c:v>1</c:v>
                </c:pt>
                <c:pt idx="79227">
                  <c:v>1</c:v>
                </c:pt>
                <c:pt idx="79228">
                  <c:v>1</c:v>
                </c:pt>
                <c:pt idx="79229">
                  <c:v>1</c:v>
                </c:pt>
                <c:pt idx="79230">
                  <c:v>1</c:v>
                </c:pt>
                <c:pt idx="79231">
                  <c:v>1</c:v>
                </c:pt>
                <c:pt idx="79232">
                  <c:v>1</c:v>
                </c:pt>
                <c:pt idx="79233">
                  <c:v>1</c:v>
                </c:pt>
                <c:pt idx="79234">
                  <c:v>1</c:v>
                </c:pt>
                <c:pt idx="79235">
                  <c:v>1</c:v>
                </c:pt>
                <c:pt idx="79236">
                  <c:v>1</c:v>
                </c:pt>
                <c:pt idx="79237">
                  <c:v>1</c:v>
                </c:pt>
                <c:pt idx="79238">
                  <c:v>1</c:v>
                </c:pt>
                <c:pt idx="79239">
                  <c:v>1</c:v>
                </c:pt>
                <c:pt idx="79240">
                  <c:v>1</c:v>
                </c:pt>
                <c:pt idx="79241">
                  <c:v>1</c:v>
                </c:pt>
                <c:pt idx="79242">
                  <c:v>1</c:v>
                </c:pt>
                <c:pt idx="79243">
                  <c:v>1</c:v>
                </c:pt>
                <c:pt idx="79244">
                  <c:v>1</c:v>
                </c:pt>
                <c:pt idx="79245">
                  <c:v>1</c:v>
                </c:pt>
                <c:pt idx="79246">
                  <c:v>1</c:v>
                </c:pt>
                <c:pt idx="79247">
                  <c:v>1</c:v>
                </c:pt>
                <c:pt idx="79248">
                  <c:v>1</c:v>
                </c:pt>
                <c:pt idx="79249">
                  <c:v>1</c:v>
                </c:pt>
                <c:pt idx="79250">
                  <c:v>1</c:v>
                </c:pt>
                <c:pt idx="79251">
                  <c:v>1</c:v>
                </c:pt>
                <c:pt idx="79252">
                  <c:v>1</c:v>
                </c:pt>
                <c:pt idx="79253">
                  <c:v>1</c:v>
                </c:pt>
                <c:pt idx="79254">
                  <c:v>1</c:v>
                </c:pt>
                <c:pt idx="79255">
                  <c:v>1</c:v>
                </c:pt>
                <c:pt idx="79256">
                  <c:v>1</c:v>
                </c:pt>
                <c:pt idx="79257">
                  <c:v>1</c:v>
                </c:pt>
                <c:pt idx="79258">
                  <c:v>1</c:v>
                </c:pt>
                <c:pt idx="79259">
                  <c:v>1</c:v>
                </c:pt>
                <c:pt idx="79260">
                  <c:v>1</c:v>
                </c:pt>
                <c:pt idx="79261">
                  <c:v>1</c:v>
                </c:pt>
                <c:pt idx="79262">
                  <c:v>1</c:v>
                </c:pt>
                <c:pt idx="79263">
                  <c:v>1</c:v>
                </c:pt>
                <c:pt idx="79264">
                  <c:v>1</c:v>
                </c:pt>
                <c:pt idx="79265">
                  <c:v>1</c:v>
                </c:pt>
                <c:pt idx="79266">
                  <c:v>1</c:v>
                </c:pt>
                <c:pt idx="79267">
                  <c:v>1</c:v>
                </c:pt>
                <c:pt idx="79268">
                  <c:v>1</c:v>
                </c:pt>
                <c:pt idx="79269">
                  <c:v>1</c:v>
                </c:pt>
                <c:pt idx="79270">
                  <c:v>1</c:v>
                </c:pt>
                <c:pt idx="79271">
                  <c:v>1</c:v>
                </c:pt>
                <c:pt idx="79272">
                  <c:v>1</c:v>
                </c:pt>
                <c:pt idx="79273">
                  <c:v>1</c:v>
                </c:pt>
                <c:pt idx="79274">
                  <c:v>1</c:v>
                </c:pt>
                <c:pt idx="79275">
                  <c:v>1</c:v>
                </c:pt>
                <c:pt idx="79276">
                  <c:v>1</c:v>
                </c:pt>
                <c:pt idx="79277">
                  <c:v>1</c:v>
                </c:pt>
                <c:pt idx="79278">
                  <c:v>1</c:v>
                </c:pt>
                <c:pt idx="79279">
                  <c:v>1</c:v>
                </c:pt>
                <c:pt idx="79280">
                  <c:v>1</c:v>
                </c:pt>
                <c:pt idx="79281">
                  <c:v>1</c:v>
                </c:pt>
                <c:pt idx="79282">
                  <c:v>1</c:v>
                </c:pt>
                <c:pt idx="79283">
                  <c:v>1</c:v>
                </c:pt>
                <c:pt idx="79284">
                  <c:v>1</c:v>
                </c:pt>
                <c:pt idx="79285">
                  <c:v>1</c:v>
                </c:pt>
                <c:pt idx="79286">
                  <c:v>1</c:v>
                </c:pt>
                <c:pt idx="79287">
                  <c:v>1</c:v>
                </c:pt>
                <c:pt idx="79288">
                  <c:v>1</c:v>
                </c:pt>
                <c:pt idx="79289">
                  <c:v>1</c:v>
                </c:pt>
                <c:pt idx="79290">
                  <c:v>1</c:v>
                </c:pt>
                <c:pt idx="79291">
                  <c:v>1</c:v>
                </c:pt>
                <c:pt idx="79292">
                  <c:v>1</c:v>
                </c:pt>
                <c:pt idx="79293">
                  <c:v>1</c:v>
                </c:pt>
                <c:pt idx="79294">
                  <c:v>1</c:v>
                </c:pt>
                <c:pt idx="79295">
                  <c:v>1</c:v>
                </c:pt>
                <c:pt idx="79296">
                  <c:v>1</c:v>
                </c:pt>
                <c:pt idx="79297">
                  <c:v>0.5</c:v>
                </c:pt>
                <c:pt idx="79298">
                  <c:v>1</c:v>
                </c:pt>
                <c:pt idx="79299">
                  <c:v>1</c:v>
                </c:pt>
                <c:pt idx="79300">
                  <c:v>1</c:v>
                </c:pt>
                <c:pt idx="79301">
                  <c:v>1</c:v>
                </c:pt>
                <c:pt idx="79302">
                  <c:v>1</c:v>
                </c:pt>
                <c:pt idx="79303">
                  <c:v>1</c:v>
                </c:pt>
                <c:pt idx="79304">
                  <c:v>1</c:v>
                </c:pt>
                <c:pt idx="79305">
                  <c:v>1</c:v>
                </c:pt>
                <c:pt idx="79306">
                  <c:v>1</c:v>
                </c:pt>
                <c:pt idx="79307">
                  <c:v>1</c:v>
                </c:pt>
                <c:pt idx="79308">
                  <c:v>1</c:v>
                </c:pt>
                <c:pt idx="79309">
                  <c:v>1</c:v>
                </c:pt>
                <c:pt idx="79310">
                  <c:v>1</c:v>
                </c:pt>
                <c:pt idx="79311">
                  <c:v>1</c:v>
                </c:pt>
                <c:pt idx="79312">
                  <c:v>1</c:v>
                </c:pt>
                <c:pt idx="79313">
                  <c:v>1</c:v>
                </c:pt>
                <c:pt idx="79314">
                  <c:v>1</c:v>
                </c:pt>
                <c:pt idx="79315">
                  <c:v>1</c:v>
                </c:pt>
                <c:pt idx="79316">
                  <c:v>1</c:v>
                </c:pt>
                <c:pt idx="79317">
                  <c:v>1</c:v>
                </c:pt>
                <c:pt idx="79318">
                  <c:v>1</c:v>
                </c:pt>
                <c:pt idx="79319">
                  <c:v>1</c:v>
                </c:pt>
                <c:pt idx="79320">
                  <c:v>1</c:v>
                </c:pt>
                <c:pt idx="79321">
                  <c:v>1</c:v>
                </c:pt>
                <c:pt idx="79322">
                  <c:v>1</c:v>
                </c:pt>
                <c:pt idx="79323">
                  <c:v>1</c:v>
                </c:pt>
                <c:pt idx="79324">
                  <c:v>1</c:v>
                </c:pt>
                <c:pt idx="79325">
                  <c:v>1</c:v>
                </c:pt>
                <c:pt idx="79326">
                  <c:v>1</c:v>
                </c:pt>
                <c:pt idx="79327">
                  <c:v>1</c:v>
                </c:pt>
                <c:pt idx="79328">
                  <c:v>1</c:v>
                </c:pt>
                <c:pt idx="79329">
                  <c:v>1</c:v>
                </c:pt>
                <c:pt idx="79330">
                  <c:v>1</c:v>
                </c:pt>
                <c:pt idx="79331">
                  <c:v>1</c:v>
                </c:pt>
                <c:pt idx="79332">
                  <c:v>1</c:v>
                </c:pt>
                <c:pt idx="79333">
                  <c:v>1</c:v>
                </c:pt>
                <c:pt idx="79334">
                  <c:v>1</c:v>
                </c:pt>
                <c:pt idx="79335">
                  <c:v>1</c:v>
                </c:pt>
                <c:pt idx="79336">
                  <c:v>1</c:v>
                </c:pt>
                <c:pt idx="79337">
                  <c:v>1</c:v>
                </c:pt>
                <c:pt idx="79338">
                  <c:v>1</c:v>
                </c:pt>
                <c:pt idx="79339">
                  <c:v>1</c:v>
                </c:pt>
                <c:pt idx="79340">
                  <c:v>1</c:v>
                </c:pt>
                <c:pt idx="79341">
                  <c:v>1</c:v>
                </c:pt>
                <c:pt idx="79342">
                  <c:v>1</c:v>
                </c:pt>
                <c:pt idx="79343">
                  <c:v>1</c:v>
                </c:pt>
                <c:pt idx="79344">
                  <c:v>1</c:v>
                </c:pt>
                <c:pt idx="79345">
                  <c:v>1</c:v>
                </c:pt>
                <c:pt idx="79346">
                  <c:v>1</c:v>
                </c:pt>
                <c:pt idx="79347">
                  <c:v>1</c:v>
                </c:pt>
                <c:pt idx="79348">
                  <c:v>1</c:v>
                </c:pt>
                <c:pt idx="79349">
                  <c:v>1</c:v>
                </c:pt>
                <c:pt idx="79350">
                  <c:v>1</c:v>
                </c:pt>
                <c:pt idx="79351">
                  <c:v>1</c:v>
                </c:pt>
                <c:pt idx="79352">
                  <c:v>1</c:v>
                </c:pt>
                <c:pt idx="79353">
                  <c:v>1</c:v>
                </c:pt>
                <c:pt idx="79354">
                  <c:v>1</c:v>
                </c:pt>
                <c:pt idx="79355">
                  <c:v>1</c:v>
                </c:pt>
                <c:pt idx="79356">
                  <c:v>1</c:v>
                </c:pt>
                <c:pt idx="79357">
                  <c:v>1</c:v>
                </c:pt>
                <c:pt idx="79358">
                  <c:v>1</c:v>
                </c:pt>
                <c:pt idx="79359">
                  <c:v>1</c:v>
                </c:pt>
                <c:pt idx="79360">
                  <c:v>1</c:v>
                </c:pt>
                <c:pt idx="79361">
                  <c:v>1</c:v>
                </c:pt>
                <c:pt idx="79362">
                  <c:v>1</c:v>
                </c:pt>
                <c:pt idx="79363">
                  <c:v>1</c:v>
                </c:pt>
                <c:pt idx="79364">
                  <c:v>1</c:v>
                </c:pt>
                <c:pt idx="79365">
                  <c:v>1</c:v>
                </c:pt>
                <c:pt idx="79366">
                  <c:v>1</c:v>
                </c:pt>
                <c:pt idx="79367">
                  <c:v>1</c:v>
                </c:pt>
                <c:pt idx="79368">
                  <c:v>1</c:v>
                </c:pt>
                <c:pt idx="79369">
                  <c:v>1</c:v>
                </c:pt>
                <c:pt idx="79370">
                  <c:v>1</c:v>
                </c:pt>
                <c:pt idx="79371">
                  <c:v>1</c:v>
                </c:pt>
                <c:pt idx="79372">
                  <c:v>1</c:v>
                </c:pt>
                <c:pt idx="79373">
                  <c:v>1</c:v>
                </c:pt>
                <c:pt idx="79374">
                  <c:v>1</c:v>
                </c:pt>
                <c:pt idx="79375">
                  <c:v>1</c:v>
                </c:pt>
                <c:pt idx="79376">
                  <c:v>1</c:v>
                </c:pt>
                <c:pt idx="79377">
                  <c:v>1</c:v>
                </c:pt>
                <c:pt idx="79378">
                  <c:v>1</c:v>
                </c:pt>
                <c:pt idx="79379">
                  <c:v>1</c:v>
                </c:pt>
                <c:pt idx="79380">
                  <c:v>1</c:v>
                </c:pt>
                <c:pt idx="79381">
                  <c:v>1</c:v>
                </c:pt>
                <c:pt idx="79382">
                  <c:v>1</c:v>
                </c:pt>
                <c:pt idx="79383">
                  <c:v>1</c:v>
                </c:pt>
                <c:pt idx="79384">
                  <c:v>1</c:v>
                </c:pt>
                <c:pt idx="79385">
                  <c:v>1</c:v>
                </c:pt>
                <c:pt idx="79386">
                  <c:v>1</c:v>
                </c:pt>
                <c:pt idx="79387">
                  <c:v>1</c:v>
                </c:pt>
                <c:pt idx="79388">
                  <c:v>1</c:v>
                </c:pt>
                <c:pt idx="79389">
                  <c:v>1</c:v>
                </c:pt>
                <c:pt idx="79390">
                  <c:v>1</c:v>
                </c:pt>
                <c:pt idx="79391">
                  <c:v>1</c:v>
                </c:pt>
                <c:pt idx="79392">
                  <c:v>1</c:v>
                </c:pt>
                <c:pt idx="79393">
                  <c:v>1</c:v>
                </c:pt>
                <c:pt idx="79394">
                  <c:v>1</c:v>
                </c:pt>
                <c:pt idx="79395">
                  <c:v>1</c:v>
                </c:pt>
                <c:pt idx="79396">
                  <c:v>1</c:v>
                </c:pt>
                <c:pt idx="79397">
                  <c:v>1</c:v>
                </c:pt>
                <c:pt idx="79398">
                  <c:v>1</c:v>
                </c:pt>
                <c:pt idx="79399">
                  <c:v>1</c:v>
                </c:pt>
                <c:pt idx="79400">
                  <c:v>1</c:v>
                </c:pt>
                <c:pt idx="79401">
                  <c:v>1</c:v>
                </c:pt>
                <c:pt idx="79402">
                  <c:v>1</c:v>
                </c:pt>
                <c:pt idx="79403">
                  <c:v>1</c:v>
                </c:pt>
                <c:pt idx="79404">
                  <c:v>1</c:v>
                </c:pt>
                <c:pt idx="79405">
                  <c:v>1</c:v>
                </c:pt>
                <c:pt idx="79406">
                  <c:v>1</c:v>
                </c:pt>
                <c:pt idx="79407">
                  <c:v>1</c:v>
                </c:pt>
                <c:pt idx="79408">
                  <c:v>1</c:v>
                </c:pt>
                <c:pt idx="79409">
                  <c:v>1</c:v>
                </c:pt>
                <c:pt idx="79410">
                  <c:v>1</c:v>
                </c:pt>
                <c:pt idx="79411">
                  <c:v>1</c:v>
                </c:pt>
                <c:pt idx="79412">
                  <c:v>1</c:v>
                </c:pt>
                <c:pt idx="79413">
                  <c:v>1</c:v>
                </c:pt>
                <c:pt idx="79414">
                  <c:v>1</c:v>
                </c:pt>
                <c:pt idx="79415">
                  <c:v>1</c:v>
                </c:pt>
                <c:pt idx="79416">
                  <c:v>1</c:v>
                </c:pt>
                <c:pt idx="79417">
                  <c:v>1</c:v>
                </c:pt>
                <c:pt idx="79418">
                  <c:v>1</c:v>
                </c:pt>
                <c:pt idx="79419">
                  <c:v>1</c:v>
                </c:pt>
                <c:pt idx="79420">
                  <c:v>1</c:v>
                </c:pt>
                <c:pt idx="79421">
                  <c:v>1</c:v>
                </c:pt>
                <c:pt idx="79422">
                  <c:v>1</c:v>
                </c:pt>
                <c:pt idx="79423">
                  <c:v>1</c:v>
                </c:pt>
                <c:pt idx="79424">
                  <c:v>1</c:v>
                </c:pt>
                <c:pt idx="79425">
                  <c:v>1</c:v>
                </c:pt>
                <c:pt idx="79426">
                  <c:v>1</c:v>
                </c:pt>
                <c:pt idx="79427">
                  <c:v>1</c:v>
                </c:pt>
                <c:pt idx="79428">
                  <c:v>1</c:v>
                </c:pt>
                <c:pt idx="79429">
                  <c:v>1</c:v>
                </c:pt>
                <c:pt idx="79430">
                  <c:v>1</c:v>
                </c:pt>
                <c:pt idx="79431">
                  <c:v>1</c:v>
                </c:pt>
                <c:pt idx="79432">
                  <c:v>1</c:v>
                </c:pt>
                <c:pt idx="79433">
                  <c:v>1</c:v>
                </c:pt>
                <c:pt idx="79434">
                  <c:v>1</c:v>
                </c:pt>
                <c:pt idx="79435">
                  <c:v>1</c:v>
                </c:pt>
                <c:pt idx="79436">
                  <c:v>1</c:v>
                </c:pt>
                <c:pt idx="79437">
                  <c:v>1</c:v>
                </c:pt>
                <c:pt idx="79438">
                  <c:v>1</c:v>
                </c:pt>
                <c:pt idx="79439">
                  <c:v>1</c:v>
                </c:pt>
                <c:pt idx="79440">
                  <c:v>1</c:v>
                </c:pt>
                <c:pt idx="79441">
                  <c:v>1</c:v>
                </c:pt>
                <c:pt idx="79442">
                  <c:v>1</c:v>
                </c:pt>
                <c:pt idx="79443">
                  <c:v>1</c:v>
                </c:pt>
                <c:pt idx="79444">
                  <c:v>1</c:v>
                </c:pt>
                <c:pt idx="79445">
                  <c:v>1</c:v>
                </c:pt>
                <c:pt idx="79446">
                  <c:v>1</c:v>
                </c:pt>
                <c:pt idx="79447">
                  <c:v>1</c:v>
                </c:pt>
                <c:pt idx="79448">
                  <c:v>0.125</c:v>
                </c:pt>
                <c:pt idx="79449">
                  <c:v>1</c:v>
                </c:pt>
                <c:pt idx="79450">
                  <c:v>1</c:v>
                </c:pt>
                <c:pt idx="79451">
                  <c:v>1</c:v>
                </c:pt>
                <c:pt idx="79452">
                  <c:v>1</c:v>
                </c:pt>
                <c:pt idx="79453">
                  <c:v>1</c:v>
                </c:pt>
                <c:pt idx="79454">
                  <c:v>1</c:v>
                </c:pt>
                <c:pt idx="79455">
                  <c:v>1</c:v>
                </c:pt>
                <c:pt idx="79456">
                  <c:v>1</c:v>
                </c:pt>
                <c:pt idx="79457">
                  <c:v>1</c:v>
                </c:pt>
                <c:pt idx="79458">
                  <c:v>1</c:v>
                </c:pt>
                <c:pt idx="79459">
                  <c:v>1</c:v>
                </c:pt>
                <c:pt idx="79460">
                  <c:v>1</c:v>
                </c:pt>
                <c:pt idx="79461">
                  <c:v>1</c:v>
                </c:pt>
                <c:pt idx="79462">
                  <c:v>1</c:v>
                </c:pt>
                <c:pt idx="79463">
                  <c:v>1</c:v>
                </c:pt>
                <c:pt idx="79464">
                  <c:v>1</c:v>
                </c:pt>
                <c:pt idx="79465">
                  <c:v>1</c:v>
                </c:pt>
                <c:pt idx="79466">
                  <c:v>1</c:v>
                </c:pt>
                <c:pt idx="79467">
                  <c:v>1</c:v>
                </c:pt>
                <c:pt idx="79468">
                  <c:v>1</c:v>
                </c:pt>
                <c:pt idx="79469">
                  <c:v>1</c:v>
                </c:pt>
                <c:pt idx="79470">
                  <c:v>1</c:v>
                </c:pt>
                <c:pt idx="79471">
                  <c:v>1</c:v>
                </c:pt>
                <c:pt idx="79472">
                  <c:v>1</c:v>
                </c:pt>
                <c:pt idx="79473">
                  <c:v>0.875</c:v>
                </c:pt>
                <c:pt idx="79474">
                  <c:v>1</c:v>
                </c:pt>
                <c:pt idx="79475">
                  <c:v>1</c:v>
                </c:pt>
                <c:pt idx="79476">
                  <c:v>1</c:v>
                </c:pt>
                <c:pt idx="79477">
                  <c:v>1</c:v>
                </c:pt>
                <c:pt idx="79478">
                  <c:v>1</c:v>
                </c:pt>
                <c:pt idx="79479">
                  <c:v>1</c:v>
                </c:pt>
                <c:pt idx="79480">
                  <c:v>1</c:v>
                </c:pt>
                <c:pt idx="79481">
                  <c:v>1</c:v>
                </c:pt>
                <c:pt idx="79482">
                  <c:v>1</c:v>
                </c:pt>
                <c:pt idx="79483">
                  <c:v>1</c:v>
                </c:pt>
                <c:pt idx="79484">
                  <c:v>1</c:v>
                </c:pt>
                <c:pt idx="79485">
                  <c:v>1</c:v>
                </c:pt>
                <c:pt idx="79486">
                  <c:v>1</c:v>
                </c:pt>
                <c:pt idx="79487">
                  <c:v>1</c:v>
                </c:pt>
                <c:pt idx="79488">
                  <c:v>1</c:v>
                </c:pt>
                <c:pt idx="79489">
                  <c:v>1</c:v>
                </c:pt>
                <c:pt idx="79490">
                  <c:v>1</c:v>
                </c:pt>
                <c:pt idx="79491">
                  <c:v>1</c:v>
                </c:pt>
                <c:pt idx="79492">
                  <c:v>1</c:v>
                </c:pt>
                <c:pt idx="79493">
                  <c:v>1</c:v>
                </c:pt>
                <c:pt idx="79494">
                  <c:v>1</c:v>
                </c:pt>
                <c:pt idx="79495">
                  <c:v>1</c:v>
                </c:pt>
                <c:pt idx="79496">
                  <c:v>1</c:v>
                </c:pt>
                <c:pt idx="79497">
                  <c:v>1</c:v>
                </c:pt>
                <c:pt idx="79498">
                  <c:v>1</c:v>
                </c:pt>
                <c:pt idx="79499">
                  <c:v>1</c:v>
                </c:pt>
                <c:pt idx="79500">
                  <c:v>1</c:v>
                </c:pt>
                <c:pt idx="79501">
                  <c:v>1</c:v>
                </c:pt>
                <c:pt idx="79502">
                  <c:v>1</c:v>
                </c:pt>
                <c:pt idx="79503">
                  <c:v>1</c:v>
                </c:pt>
                <c:pt idx="79504">
                  <c:v>1</c:v>
                </c:pt>
                <c:pt idx="79505">
                  <c:v>1</c:v>
                </c:pt>
                <c:pt idx="79506">
                  <c:v>1</c:v>
                </c:pt>
                <c:pt idx="79507">
                  <c:v>1</c:v>
                </c:pt>
                <c:pt idx="79508">
                  <c:v>1</c:v>
                </c:pt>
                <c:pt idx="79509">
                  <c:v>1</c:v>
                </c:pt>
                <c:pt idx="79510">
                  <c:v>1</c:v>
                </c:pt>
                <c:pt idx="79511">
                  <c:v>1</c:v>
                </c:pt>
                <c:pt idx="79512">
                  <c:v>1</c:v>
                </c:pt>
                <c:pt idx="79513">
                  <c:v>1</c:v>
                </c:pt>
                <c:pt idx="79514">
                  <c:v>1</c:v>
                </c:pt>
                <c:pt idx="79515">
                  <c:v>1</c:v>
                </c:pt>
                <c:pt idx="79516">
                  <c:v>1</c:v>
                </c:pt>
                <c:pt idx="79517">
                  <c:v>1</c:v>
                </c:pt>
                <c:pt idx="79518">
                  <c:v>1</c:v>
                </c:pt>
                <c:pt idx="79519">
                  <c:v>1</c:v>
                </c:pt>
                <c:pt idx="79520">
                  <c:v>1</c:v>
                </c:pt>
                <c:pt idx="79521">
                  <c:v>1</c:v>
                </c:pt>
                <c:pt idx="79522">
                  <c:v>1</c:v>
                </c:pt>
                <c:pt idx="79523">
                  <c:v>1</c:v>
                </c:pt>
                <c:pt idx="79524">
                  <c:v>1</c:v>
                </c:pt>
                <c:pt idx="79525">
                  <c:v>1</c:v>
                </c:pt>
                <c:pt idx="79526">
                  <c:v>1</c:v>
                </c:pt>
                <c:pt idx="79527">
                  <c:v>1</c:v>
                </c:pt>
                <c:pt idx="79528">
                  <c:v>1</c:v>
                </c:pt>
                <c:pt idx="79529">
                  <c:v>1</c:v>
                </c:pt>
                <c:pt idx="79530">
                  <c:v>1</c:v>
                </c:pt>
                <c:pt idx="79531">
                  <c:v>1</c:v>
                </c:pt>
                <c:pt idx="79532">
                  <c:v>1</c:v>
                </c:pt>
                <c:pt idx="79533">
                  <c:v>1</c:v>
                </c:pt>
                <c:pt idx="79534">
                  <c:v>1</c:v>
                </c:pt>
                <c:pt idx="79535">
                  <c:v>1</c:v>
                </c:pt>
                <c:pt idx="79536">
                  <c:v>1</c:v>
                </c:pt>
                <c:pt idx="79537">
                  <c:v>1</c:v>
                </c:pt>
                <c:pt idx="79538">
                  <c:v>1</c:v>
                </c:pt>
                <c:pt idx="79539">
                  <c:v>1</c:v>
                </c:pt>
                <c:pt idx="79540">
                  <c:v>1</c:v>
                </c:pt>
                <c:pt idx="79541">
                  <c:v>1</c:v>
                </c:pt>
                <c:pt idx="79542">
                  <c:v>1</c:v>
                </c:pt>
                <c:pt idx="79543">
                  <c:v>1</c:v>
                </c:pt>
                <c:pt idx="79544">
                  <c:v>1</c:v>
                </c:pt>
                <c:pt idx="79545">
                  <c:v>1</c:v>
                </c:pt>
                <c:pt idx="79546">
                  <c:v>1</c:v>
                </c:pt>
                <c:pt idx="79547">
                  <c:v>1</c:v>
                </c:pt>
                <c:pt idx="79548">
                  <c:v>1</c:v>
                </c:pt>
                <c:pt idx="79549">
                  <c:v>1</c:v>
                </c:pt>
                <c:pt idx="79550">
                  <c:v>1</c:v>
                </c:pt>
                <c:pt idx="79551">
                  <c:v>1</c:v>
                </c:pt>
                <c:pt idx="79552">
                  <c:v>1</c:v>
                </c:pt>
                <c:pt idx="79553">
                  <c:v>1</c:v>
                </c:pt>
                <c:pt idx="79554">
                  <c:v>1</c:v>
                </c:pt>
                <c:pt idx="79555">
                  <c:v>1</c:v>
                </c:pt>
                <c:pt idx="79556">
                  <c:v>1</c:v>
                </c:pt>
                <c:pt idx="79557">
                  <c:v>1</c:v>
                </c:pt>
                <c:pt idx="79558">
                  <c:v>1</c:v>
                </c:pt>
                <c:pt idx="79559">
                  <c:v>1</c:v>
                </c:pt>
                <c:pt idx="79560">
                  <c:v>1</c:v>
                </c:pt>
                <c:pt idx="79561">
                  <c:v>1</c:v>
                </c:pt>
                <c:pt idx="79562">
                  <c:v>1</c:v>
                </c:pt>
                <c:pt idx="79563">
                  <c:v>1</c:v>
                </c:pt>
                <c:pt idx="79564">
                  <c:v>1</c:v>
                </c:pt>
                <c:pt idx="79565">
                  <c:v>1</c:v>
                </c:pt>
                <c:pt idx="79566">
                  <c:v>1</c:v>
                </c:pt>
                <c:pt idx="79567">
                  <c:v>1</c:v>
                </c:pt>
                <c:pt idx="79568">
                  <c:v>1</c:v>
                </c:pt>
                <c:pt idx="79569">
                  <c:v>1</c:v>
                </c:pt>
                <c:pt idx="79570">
                  <c:v>1</c:v>
                </c:pt>
                <c:pt idx="79571">
                  <c:v>1</c:v>
                </c:pt>
                <c:pt idx="79572">
                  <c:v>1</c:v>
                </c:pt>
                <c:pt idx="79573">
                  <c:v>1</c:v>
                </c:pt>
                <c:pt idx="79574">
                  <c:v>1</c:v>
                </c:pt>
                <c:pt idx="79575">
                  <c:v>1</c:v>
                </c:pt>
                <c:pt idx="79576">
                  <c:v>1</c:v>
                </c:pt>
                <c:pt idx="79577">
                  <c:v>1</c:v>
                </c:pt>
                <c:pt idx="79578">
                  <c:v>1</c:v>
                </c:pt>
                <c:pt idx="79579">
                  <c:v>0.75</c:v>
                </c:pt>
                <c:pt idx="79580">
                  <c:v>1</c:v>
                </c:pt>
                <c:pt idx="79581">
                  <c:v>1</c:v>
                </c:pt>
                <c:pt idx="79582">
                  <c:v>0.875</c:v>
                </c:pt>
                <c:pt idx="79583">
                  <c:v>1</c:v>
                </c:pt>
                <c:pt idx="79584">
                  <c:v>1</c:v>
                </c:pt>
                <c:pt idx="79585">
                  <c:v>1</c:v>
                </c:pt>
                <c:pt idx="79586">
                  <c:v>1</c:v>
                </c:pt>
                <c:pt idx="79587">
                  <c:v>1</c:v>
                </c:pt>
                <c:pt idx="79588">
                  <c:v>1</c:v>
                </c:pt>
                <c:pt idx="79589">
                  <c:v>1</c:v>
                </c:pt>
                <c:pt idx="79590">
                  <c:v>1</c:v>
                </c:pt>
                <c:pt idx="79591">
                  <c:v>1</c:v>
                </c:pt>
                <c:pt idx="79592">
                  <c:v>1</c:v>
                </c:pt>
                <c:pt idx="79593">
                  <c:v>1</c:v>
                </c:pt>
                <c:pt idx="79594">
                  <c:v>1</c:v>
                </c:pt>
                <c:pt idx="79595">
                  <c:v>1</c:v>
                </c:pt>
                <c:pt idx="79596">
                  <c:v>1</c:v>
                </c:pt>
                <c:pt idx="79597">
                  <c:v>1</c:v>
                </c:pt>
                <c:pt idx="79598">
                  <c:v>1</c:v>
                </c:pt>
                <c:pt idx="79599">
                  <c:v>1</c:v>
                </c:pt>
                <c:pt idx="79600">
                  <c:v>1</c:v>
                </c:pt>
                <c:pt idx="79601">
                  <c:v>1</c:v>
                </c:pt>
                <c:pt idx="79602">
                  <c:v>1</c:v>
                </c:pt>
                <c:pt idx="79603">
                  <c:v>1</c:v>
                </c:pt>
                <c:pt idx="79604">
                  <c:v>1</c:v>
                </c:pt>
                <c:pt idx="79605">
                  <c:v>1</c:v>
                </c:pt>
                <c:pt idx="79606">
                  <c:v>1</c:v>
                </c:pt>
                <c:pt idx="79607">
                  <c:v>1</c:v>
                </c:pt>
                <c:pt idx="79608">
                  <c:v>1</c:v>
                </c:pt>
                <c:pt idx="79609">
                  <c:v>1</c:v>
                </c:pt>
                <c:pt idx="79610">
                  <c:v>1</c:v>
                </c:pt>
                <c:pt idx="79611">
                  <c:v>1</c:v>
                </c:pt>
                <c:pt idx="79612">
                  <c:v>1</c:v>
                </c:pt>
                <c:pt idx="79613">
                  <c:v>1</c:v>
                </c:pt>
                <c:pt idx="79614">
                  <c:v>1</c:v>
                </c:pt>
                <c:pt idx="79615">
                  <c:v>1</c:v>
                </c:pt>
                <c:pt idx="79616">
                  <c:v>1</c:v>
                </c:pt>
                <c:pt idx="79617">
                  <c:v>1</c:v>
                </c:pt>
                <c:pt idx="79618">
                  <c:v>1</c:v>
                </c:pt>
                <c:pt idx="79619">
                  <c:v>1</c:v>
                </c:pt>
                <c:pt idx="79620">
                  <c:v>1</c:v>
                </c:pt>
                <c:pt idx="79621">
                  <c:v>1</c:v>
                </c:pt>
                <c:pt idx="79622">
                  <c:v>1</c:v>
                </c:pt>
                <c:pt idx="79623">
                  <c:v>1</c:v>
                </c:pt>
                <c:pt idx="79624">
                  <c:v>0.125</c:v>
                </c:pt>
                <c:pt idx="79625">
                  <c:v>1</c:v>
                </c:pt>
                <c:pt idx="79626">
                  <c:v>1</c:v>
                </c:pt>
                <c:pt idx="79627">
                  <c:v>1</c:v>
                </c:pt>
                <c:pt idx="79628">
                  <c:v>1</c:v>
                </c:pt>
                <c:pt idx="79629">
                  <c:v>1</c:v>
                </c:pt>
                <c:pt idx="79630">
                  <c:v>1</c:v>
                </c:pt>
                <c:pt idx="79631">
                  <c:v>1</c:v>
                </c:pt>
                <c:pt idx="79632">
                  <c:v>1</c:v>
                </c:pt>
                <c:pt idx="79633">
                  <c:v>1</c:v>
                </c:pt>
                <c:pt idx="79634">
                  <c:v>1</c:v>
                </c:pt>
                <c:pt idx="79635">
                  <c:v>1</c:v>
                </c:pt>
                <c:pt idx="79636">
                  <c:v>1</c:v>
                </c:pt>
                <c:pt idx="79637">
                  <c:v>1</c:v>
                </c:pt>
                <c:pt idx="79638">
                  <c:v>1</c:v>
                </c:pt>
                <c:pt idx="79639">
                  <c:v>1</c:v>
                </c:pt>
                <c:pt idx="79640">
                  <c:v>1</c:v>
                </c:pt>
                <c:pt idx="79641">
                  <c:v>1</c:v>
                </c:pt>
                <c:pt idx="79642">
                  <c:v>1</c:v>
                </c:pt>
                <c:pt idx="79643">
                  <c:v>1</c:v>
                </c:pt>
                <c:pt idx="79644">
                  <c:v>1</c:v>
                </c:pt>
                <c:pt idx="79645">
                  <c:v>1</c:v>
                </c:pt>
                <c:pt idx="79646">
                  <c:v>1</c:v>
                </c:pt>
                <c:pt idx="79647">
                  <c:v>1</c:v>
                </c:pt>
                <c:pt idx="79648">
                  <c:v>1</c:v>
                </c:pt>
                <c:pt idx="79649">
                  <c:v>1</c:v>
                </c:pt>
                <c:pt idx="79650">
                  <c:v>1</c:v>
                </c:pt>
                <c:pt idx="79651">
                  <c:v>1</c:v>
                </c:pt>
                <c:pt idx="79652">
                  <c:v>1</c:v>
                </c:pt>
                <c:pt idx="79653">
                  <c:v>1</c:v>
                </c:pt>
                <c:pt idx="79654">
                  <c:v>1</c:v>
                </c:pt>
                <c:pt idx="79655">
                  <c:v>1</c:v>
                </c:pt>
                <c:pt idx="79656">
                  <c:v>1</c:v>
                </c:pt>
                <c:pt idx="79657">
                  <c:v>1</c:v>
                </c:pt>
                <c:pt idx="79658">
                  <c:v>1</c:v>
                </c:pt>
                <c:pt idx="79659">
                  <c:v>1</c:v>
                </c:pt>
                <c:pt idx="79660">
                  <c:v>1</c:v>
                </c:pt>
                <c:pt idx="79661">
                  <c:v>1</c:v>
                </c:pt>
                <c:pt idx="79662">
                  <c:v>1</c:v>
                </c:pt>
                <c:pt idx="79663">
                  <c:v>1</c:v>
                </c:pt>
                <c:pt idx="79664">
                  <c:v>1</c:v>
                </c:pt>
                <c:pt idx="79665">
                  <c:v>1</c:v>
                </c:pt>
                <c:pt idx="79666">
                  <c:v>1</c:v>
                </c:pt>
                <c:pt idx="79667">
                  <c:v>1</c:v>
                </c:pt>
                <c:pt idx="79668">
                  <c:v>1</c:v>
                </c:pt>
                <c:pt idx="79669">
                  <c:v>1</c:v>
                </c:pt>
                <c:pt idx="79670">
                  <c:v>1</c:v>
                </c:pt>
                <c:pt idx="79671">
                  <c:v>1</c:v>
                </c:pt>
                <c:pt idx="79672">
                  <c:v>1</c:v>
                </c:pt>
                <c:pt idx="79673">
                  <c:v>1</c:v>
                </c:pt>
                <c:pt idx="79674">
                  <c:v>1</c:v>
                </c:pt>
                <c:pt idx="79675">
                  <c:v>1</c:v>
                </c:pt>
                <c:pt idx="79676">
                  <c:v>1</c:v>
                </c:pt>
                <c:pt idx="79677">
                  <c:v>1</c:v>
                </c:pt>
                <c:pt idx="79678">
                  <c:v>1</c:v>
                </c:pt>
                <c:pt idx="79679">
                  <c:v>1</c:v>
                </c:pt>
                <c:pt idx="79680">
                  <c:v>1</c:v>
                </c:pt>
                <c:pt idx="79681">
                  <c:v>1</c:v>
                </c:pt>
                <c:pt idx="79682">
                  <c:v>1</c:v>
                </c:pt>
                <c:pt idx="79683">
                  <c:v>1</c:v>
                </c:pt>
                <c:pt idx="79684">
                  <c:v>1</c:v>
                </c:pt>
                <c:pt idx="79685">
                  <c:v>1</c:v>
                </c:pt>
                <c:pt idx="79686">
                  <c:v>1</c:v>
                </c:pt>
                <c:pt idx="79687">
                  <c:v>1</c:v>
                </c:pt>
                <c:pt idx="79688">
                  <c:v>1</c:v>
                </c:pt>
                <c:pt idx="79689">
                  <c:v>1</c:v>
                </c:pt>
                <c:pt idx="79690">
                  <c:v>1</c:v>
                </c:pt>
                <c:pt idx="79691">
                  <c:v>1</c:v>
                </c:pt>
                <c:pt idx="79692">
                  <c:v>1</c:v>
                </c:pt>
                <c:pt idx="79693">
                  <c:v>1</c:v>
                </c:pt>
                <c:pt idx="79694">
                  <c:v>1</c:v>
                </c:pt>
                <c:pt idx="79695">
                  <c:v>1</c:v>
                </c:pt>
                <c:pt idx="79696">
                  <c:v>1</c:v>
                </c:pt>
                <c:pt idx="79697">
                  <c:v>1</c:v>
                </c:pt>
                <c:pt idx="79698">
                  <c:v>1</c:v>
                </c:pt>
                <c:pt idx="79699">
                  <c:v>1</c:v>
                </c:pt>
                <c:pt idx="79700">
                  <c:v>1</c:v>
                </c:pt>
                <c:pt idx="79701">
                  <c:v>1</c:v>
                </c:pt>
                <c:pt idx="79702">
                  <c:v>1</c:v>
                </c:pt>
                <c:pt idx="79703">
                  <c:v>1</c:v>
                </c:pt>
                <c:pt idx="79704">
                  <c:v>1</c:v>
                </c:pt>
                <c:pt idx="79705">
                  <c:v>1</c:v>
                </c:pt>
                <c:pt idx="79706">
                  <c:v>1</c:v>
                </c:pt>
                <c:pt idx="79707">
                  <c:v>1</c:v>
                </c:pt>
                <c:pt idx="79708">
                  <c:v>1</c:v>
                </c:pt>
                <c:pt idx="79709">
                  <c:v>1</c:v>
                </c:pt>
                <c:pt idx="79710">
                  <c:v>1</c:v>
                </c:pt>
                <c:pt idx="79711">
                  <c:v>1</c:v>
                </c:pt>
                <c:pt idx="79712">
                  <c:v>1</c:v>
                </c:pt>
                <c:pt idx="79713">
                  <c:v>1</c:v>
                </c:pt>
                <c:pt idx="79714">
                  <c:v>1</c:v>
                </c:pt>
                <c:pt idx="79715">
                  <c:v>1</c:v>
                </c:pt>
                <c:pt idx="79716">
                  <c:v>1</c:v>
                </c:pt>
                <c:pt idx="79717">
                  <c:v>1</c:v>
                </c:pt>
                <c:pt idx="79718">
                  <c:v>1</c:v>
                </c:pt>
                <c:pt idx="79719">
                  <c:v>1</c:v>
                </c:pt>
                <c:pt idx="79720">
                  <c:v>1</c:v>
                </c:pt>
                <c:pt idx="79721">
                  <c:v>1</c:v>
                </c:pt>
                <c:pt idx="79722">
                  <c:v>1</c:v>
                </c:pt>
                <c:pt idx="79723">
                  <c:v>1</c:v>
                </c:pt>
                <c:pt idx="79724">
                  <c:v>1</c:v>
                </c:pt>
                <c:pt idx="79725">
                  <c:v>1</c:v>
                </c:pt>
                <c:pt idx="79726">
                  <c:v>1</c:v>
                </c:pt>
                <c:pt idx="79727">
                  <c:v>1</c:v>
                </c:pt>
                <c:pt idx="79728">
                  <c:v>1</c:v>
                </c:pt>
                <c:pt idx="79729">
                  <c:v>1</c:v>
                </c:pt>
                <c:pt idx="79730">
                  <c:v>1</c:v>
                </c:pt>
                <c:pt idx="79731">
                  <c:v>1</c:v>
                </c:pt>
                <c:pt idx="79732">
                  <c:v>1</c:v>
                </c:pt>
                <c:pt idx="79733">
                  <c:v>1</c:v>
                </c:pt>
                <c:pt idx="79734">
                  <c:v>1</c:v>
                </c:pt>
                <c:pt idx="79735">
                  <c:v>1</c:v>
                </c:pt>
                <c:pt idx="79736">
                  <c:v>1</c:v>
                </c:pt>
                <c:pt idx="79737">
                  <c:v>1</c:v>
                </c:pt>
                <c:pt idx="79738">
                  <c:v>1</c:v>
                </c:pt>
                <c:pt idx="79739">
                  <c:v>1</c:v>
                </c:pt>
                <c:pt idx="79740">
                  <c:v>1</c:v>
                </c:pt>
                <c:pt idx="79741">
                  <c:v>1</c:v>
                </c:pt>
                <c:pt idx="79742">
                  <c:v>1</c:v>
                </c:pt>
                <c:pt idx="79743">
                  <c:v>1</c:v>
                </c:pt>
                <c:pt idx="79744">
                  <c:v>1</c:v>
                </c:pt>
                <c:pt idx="79745">
                  <c:v>1</c:v>
                </c:pt>
                <c:pt idx="79746">
                  <c:v>1</c:v>
                </c:pt>
                <c:pt idx="79747">
                  <c:v>1</c:v>
                </c:pt>
                <c:pt idx="79748">
                  <c:v>1</c:v>
                </c:pt>
                <c:pt idx="79749">
                  <c:v>1</c:v>
                </c:pt>
                <c:pt idx="79750">
                  <c:v>1</c:v>
                </c:pt>
                <c:pt idx="79751">
                  <c:v>1</c:v>
                </c:pt>
                <c:pt idx="79752">
                  <c:v>1</c:v>
                </c:pt>
                <c:pt idx="79753">
                  <c:v>1</c:v>
                </c:pt>
                <c:pt idx="79754">
                  <c:v>1</c:v>
                </c:pt>
                <c:pt idx="79755">
                  <c:v>1</c:v>
                </c:pt>
                <c:pt idx="79756">
                  <c:v>1</c:v>
                </c:pt>
                <c:pt idx="79757">
                  <c:v>1</c:v>
                </c:pt>
                <c:pt idx="79758">
                  <c:v>1</c:v>
                </c:pt>
                <c:pt idx="79759">
                  <c:v>1</c:v>
                </c:pt>
                <c:pt idx="79760">
                  <c:v>1</c:v>
                </c:pt>
                <c:pt idx="79761">
                  <c:v>1</c:v>
                </c:pt>
                <c:pt idx="79762">
                  <c:v>1</c:v>
                </c:pt>
                <c:pt idx="79763">
                  <c:v>1</c:v>
                </c:pt>
                <c:pt idx="79764">
                  <c:v>1</c:v>
                </c:pt>
                <c:pt idx="79765">
                  <c:v>1</c:v>
                </c:pt>
                <c:pt idx="79766">
                  <c:v>1</c:v>
                </c:pt>
                <c:pt idx="79767">
                  <c:v>1</c:v>
                </c:pt>
                <c:pt idx="79768">
                  <c:v>1</c:v>
                </c:pt>
                <c:pt idx="79769">
                  <c:v>1</c:v>
                </c:pt>
                <c:pt idx="79770">
                  <c:v>1</c:v>
                </c:pt>
                <c:pt idx="79771">
                  <c:v>1</c:v>
                </c:pt>
                <c:pt idx="79772">
                  <c:v>1</c:v>
                </c:pt>
                <c:pt idx="79773">
                  <c:v>1</c:v>
                </c:pt>
                <c:pt idx="79774">
                  <c:v>1</c:v>
                </c:pt>
                <c:pt idx="79775">
                  <c:v>1</c:v>
                </c:pt>
                <c:pt idx="79776">
                  <c:v>1</c:v>
                </c:pt>
                <c:pt idx="79777">
                  <c:v>1</c:v>
                </c:pt>
                <c:pt idx="79778">
                  <c:v>1</c:v>
                </c:pt>
                <c:pt idx="79779">
                  <c:v>1</c:v>
                </c:pt>
                <c:pt idx="79780">
                  <c:v>1</c:v>
                </c:pt>
                <c:pt idx="79781">
                  <c:v>1</c:v>
                </c:pt>
                <c:pt idx="79782">
                  <c:v>1</c:v>
                </c:pt>
                <c:pt idx="79783">
                  <c:v>1</c:v>
                </c:pt>
                <c:pt idx="79784">
                  <c:v>1</c:v>
                </c:pt>
                <c:pt idx="79785">
                  <c:v>1</c:v>
                </c:pt>
                <c:pt idx="79786">
                  <c:v>1</c:v>
                </c:pt>
                <c:pt idx="79787">
                  <c:v>1</c:v>
                </c:pt>
                <c:pt idx="79788">
                  <c:v>1</c:v>
                </c:pt>
                <c:pt idx="79789">
                  <c:v>1</c:v>
                </c:pt>
                <c:pt idx="79790">
                  <c:v>1</c:v>
                </c:pt>
                <c:pt idx="79791">
                  <c:v>1</c:v>
                </c:pt>
                <c:pt idx="79792">
                  <c:v>1</c:v>
                </c:pt>
                <c:pt idx="79793">
                  <c:v>1</c:v>
                </c:pt>
                <c:pt idx="79794">
                  <c:v>1</c:v>
                </c:pt>
                <c:pt idx="79795">
                  <c:v>1</c:v>
                </c:pt>
                <c:pt idx="79796">
                  <c:v>1</c:v>
                </c:pt>
                <c:pt idx="79797">
                  <c:v>1</c:v>
                </c:pt>
                <c:pt idx="79798">
                  <c:v>1</c:v>
                </c:pt>
                <c:pt idx="79799">
                  <c:v>1</c:v>
                </c:pt>
                <c:pt idx="79800">
                  <c:v>1</c:v>
                </c:pt>
                <c:pt idx="79801">
                  <c:v>1</c:v>
                </c:pt>
                <c:pt idx="79802">
                  <c:v>1</c:v>
                </c:pt>
                <c:pt idx="79803">
                  <c:v>1</c:v>
                </c:pt>
                <c:pt idx="79804">
                  <c:v>1</c:v>
                </c:pt>
                <c:pt idx="79805">
                  <c:v>1</c:v>
                </c:pt>
                <c:pt idx="79806">
                  <c:v>1</c:v>
                </c:pt>
                <c:pt idx="79807">
                  <c:v>1</c:v>
                </c:pt>
                <c:pt idx="79808">
                  <c:v>1</c:v>
                </c:pt>
                <c:pt idx="79809">
                  <c:v>1</c:v>
                </c:pt>
                <c:pt idx="79810">
                  <c:v>1</c:v>
                </c:pt>
                <c:pt idx="79811">
                  <c:v>1</c:v>
                </c:pt>
                <c:pt idx="79812">
                  <c:v>1</c:v>
                </c:pt>
                <c:pt idx="79813">
                  <c:v>1</c:v>
                </c:pt>
                <c:pt idx="79814">
                  <c:v>1</c:v>
                </c:pt>
                <c:pt idx="79815">
                  <c:v>1</c:v>
                </c:pt>
                <c:pt idx="79816">
                  <c:v>1</c:v>
                </c:pt>
                <c:pt idx="79817">
                  <c:v>1</c:v>
                </c:pt>
                <c:pt idx="79818">
                  <c:v>1</c:v>
                </c:pt>
                <c:pt idx="79819">
                  <c:v>1</c:v>
                </c:pt>
                <c:pt idx="79820">
                  <c:v>1</c:v>
                </c:pt>
                <c:pt idx="79821">
                  <c:v>1</c:v>
                </c:pt>
                <c:pt idx="79822">
                  <c:v>1</c:v>
                </c:pt>
                <c:pt idx="79823">
                  <c:v>1</c:v>
                </c:pt>
                <c:pt idx="79824">
                  <c:v>1</c:v>
                </c:pt>
                <c:pt idx="79825">
                  <c:v>1</c:v>
                </c:pt>
                <c:pt idx="79826">
                  <c:v>1</c:v>
                </c:pt>
                <c:pt idx="79827">
                  <c:v>1</c:v>
                </c:pt>
                <c:pt idx="79828">
                  <c:v>1</c:v>
                </c:pt>
                <c:pt idx="79829">
                  <c:v>1</c:v>
                </c:pt>
                <c:pt idx="79830">
                  <c:v>1</c:v>
                </c:pt>
                <c:pt idx="79831">
                  <c:v>1</c:v>
                </c:pt>
                <c:pt idx="79832">
                  <c:v>1</c:v>
                </c:pt>
                <c:pt idx="79833">
                  <c:v>1</c:v>
                </c:pt>
                <c:pt idx="79834">
                  <c:v>1</c:v>
                </c:pt>
                <c:pt idx="79835">
                  <c:v>1</c:v>
                </c:pt>
                <c:pt idx="79836">
                  <c:v>1</c:v>
                </c:pt>
                <c:pt idx="79837">
                  <c:v>1</c:v>
                </c:pt>
                <c:pt idx="79838">
                  <c:v>1</c:v>
                </c:pt>
                <c:pt idx="79839">
                  <c:v>1</c:v>
                </c:pt>
                <c:pt idx="79840">
                  <c:v>1</c:v>
                </c:pt>
                <c:pt idx="79841">
                  <c:v>1</c:v>
                </c:pt>
                <c:pt idx="79842">
                  <c:v>1</c:v>
                </c:pt>
                <c:pt idx="79843">
                  <c:v>1</c:v>
                </c:pt>
                <c:pt idx="79844">
                  <c:v>1</c:v>
                </c:pt>
                <c:pt idx="79845">
                  <c:v>1</c:v>
                </c:pt>
                <c:pt idx="79846">
                  <c:v>1</c:v>
                </c:pt>
                <c:pt idx="79847">
                  <c:v>1</c:v>
                </c:pt>
                <c:pt idx="79848">
                  <c:v>1</c:v>
                </c:pt>
                <c:pt idx="79849">
                  <c:v>1</c:v>
                </c:pt>
                <c:pt idx="79850">
                  <c:v>1</c:v>
                </c:pt>
                <c:pt idx="79851">
                  <c:v>1</c:v>
                </c:pt>
                <c:pt idx="79852">
                  <c:v>1</c:v>
                </c:pt>
                <c:pt idx="79853">
                  <c:v>1</c:v>
                </c:pt>
                <c:pt idx="79854">
                  <c:v>1</c:v>
                </c:pt>
                <c:pt idx="79855">
                  <c:v>1</c:v>
                </c:pt>
                <c:pt idx="79856">
                  <c:v>1</c:v>
                </c:pt>
                <c:pt idx="79857">
                  <c:v>1</c:v>
                </c:pt>
                <c:pt idx="79858">
                  <c:v>1</c:v>
                </c:pt>
                <c:pt idx="79859">
                  <c:v>1</c:v>
                </c:pt>
                <c:pt idx="79860">
                  <c:v>1</c:v>
                </c:pt>
                <c:pt idx="79861">
                  <c:v>1</c:v>
                </c:pt>
                <c:pt idx="79862">
                  <c:v>1</c:v>
                </c:pt>
                <c:pt idx="79863">
                  <c:v>1</c:v>
                </c:pt>
                <c:pt idx="79864">
                  <c:v>1</c:v>
                </c:pt>
                <c:pt idx="79865">
                  <c:v>1</c:v>
                </c:pt>
                <c:pt idx="79866">
                  <c:v>1</c:v>
                </c:pt>
                <c:pt idx="79867">
                  <c:v>1</c:v>
                </c:pt>
                <c:pt idx="79868">
                  <c:v>1</c:v>
                </c:pt>
                <c:pt idx="79869">
                  <c:v>1</c:v>
                </c:pt>
                <c:pt idx="79870">
                  <c:v>1</c:v>
                </c:pt>
                <c:pt idx="79871">
                  <c:v>1</c:v>
                </c:pt>
                <c:pt idx="79872">
                  <c:v>1</c:v>
                </c:pt>
                <c:pt idx="79873">
                  <c:v>1</c:v>
                </c:pt>
                <c:pt idx="79874">
                  <c:v>1</c:v>
                </c:pt>
                <c:pt idx="79875">
                  <c:v>1</c:v>
                </c:pt>
                <c:pt idx="79876">
                  <c:v>1</c:v>
                </c:pt>
                <c:pt idx="79877">
                  <c:v>1</c:v>
                </c:pt>
                <c:pt idx="79878">
                  <c:v>0.85714285700000004</c:v>
                </c:pt>
                <c:pt idx="79879">
                  <c:v>0.85714285700000004</c:v>
                </c:pt>
                <c:pt idx="79880">
                  <c:v>1</c:v>
                </c:pt>
                <c:pt idx="79881">
                  <c:v>1</c:v>
                </c:pt>
                <c:pt idx="79882">
                  <c:v>1</c:v>
                </c:pt>
                <c:pt idx="79883">
                  <c:v>0.85714285700000004</c:v>
                </c:pt>
                <c:pt idx="79884">
                  <c:v>0.85714285700000004</c:v>
                </c:pt>
                <c:pt idx="79885">
                  <c:v>1</c:v>
                </c:pt>
                <c:pt idx="79886">
                  <c:v>0.85714285700000004</c:v>
                </c:pt>
                <c:pt idx="79887">
                  <c:v>1</c:v>
                </c:pt>
                <c:pt idx="79888">
                  <c:v>1</c:v>
                </c:pt>
                <c:pt idx="79889">
                  <c:v>0.85714285700000004</c:v>
                </c:pt>
                <c:pt idx="79890">
                  <c:v>1</c:v>
                </c:pt>
                <c:pt idx="79891">
                  <c:v>1</c:v>
                </c:pt>
                <c:pt idx="79892">
                  <c:v>1</c:v>
                </c:pt>
                <c:pt idx="79893">
                  <c:v>0.85714285700000004</c:v>
                </c:pt>
                <c:pt idx="79894">
                  <c:v>1</c:v>
                </c:pt>
                <c:pt idx="79895">
                  <c:v>1</c:v>
                </c:pt>
                <c:pt idx="79896">
                  <c:v>0.428571429</c:v>
                </c:pt>
                <c:pt idx="79897">
                  <c:v>0.85714285700000004</c:v>
                </c:pt>
                <c:pt idx="79898">
                  <c:v>1</c:v>
                </c:pt>
                <c:pt idx="79899">
                  <c:v>1</c:v>
                </c:pt>
                <c:pt idx="79900">
                  <c:v>1</c:v>
                </c:pt>
                <c:pt idx="79901">
                  <c:v>0.85714285700000004</c:v>
                </c:pt>
                <c:pt idx="79902">
                  <c:v>0.85714285700000004</c:v>
                </c:pt>
                <c:pt idx="79903">
                  <c:v>1</c:v>
                </c:pt>
                <c:pt idx="79904">
                  <c:v>1</c:v>
                </c:pt>
                <c:pt idx="79905">
                  <c:v>1</c:v>
                </c:pt>
                <c:pt idx="79906">
                  <c:v>1</c:v>
                </c:pt>
                <c:pt idx="79907">
                  <c:v>1</c:v>
                </c:pt>
                <c:pt idx="79908">
                  <c:v>0.85714285700000004</c:v>
                </c:pt>
                <c:pt idx="79909">
                  <c:v>1</c:v>
                </c:pt>
                <c:pt idx="79910">
                  <c:v>1</c:v>
                </c:pt>
                <c:pt idx="79911">
                  <c:v>1</c:v>
                </c:pt>
                <c:pt idx="79912">
                  <c:v>1</c:v>
                </c:pt>
                <c:pt idx="79913">
                  <c:v>1</c:v>
                </c:pt>
                <c:pt idx="79914">
                  <c:v>1</c:v>
                </c:pt>
                <c:pt idx="79915">
                  <c:v>0.85714285700000004</c:v>
                </c:pt>
                <c:pt idx="79916">
                  <c:v>1</c:v>
                </c:pt>
                <c:pt idx="79917">
                  <c:v>1</c:v>
                </c:pt>
                <c:pt idx="79918">
                  <c:v>0.85714285700000004</c:v>
                </c:pt>
                <c:pt idx="79919">
                  <c:v>1</c:v>
                </c:pt>
                <c:pt idx="79920">
                  <c:v>1</c:v>
                </c:pt>
                <c:pt idx="79921">
                  <c:v>0.85714285700000004</c:v>
                </c:pt>
                <c:pt idx="79922">
                  <c:v>1</c:v>
                </c:pt>
                <c:pt idx="79923">
                  <c:v>1</c:v>
                </c:pt>
                <c:pt idx="79924">
                  <c:v>1</c:v>
                </c:pt>
                <c:pt idx="79925">
                  <c:v>1</c:v>
                </c:pt>
                <c:pt idx="79926">
                  <c:v>1</c:v>
                </c:pt>
                <c:pt idx="79927">
                  <c:v>1</c:v>
                </c:pt>
                <c:pt idx="79928">
                  <c:v>1</c:v>
                </c:pt>
                <c:pt idx="79929">
                  <c:v>1</c:v>
                </c:pt>
                <c:pt idx="79930">
                  <c:v>1</c:v>
                </c:pt>
                <c:pt idx="79931">
                  <c:v>1</c:v>
                </c:pt>
                <c:pt idx="79932">
                  <c:v>1</c:v>
                </c:pt>
                <c:pt idx="79933">
                  <c:v>1</c:v>
                </c:pt>
                <c:pt idx="79934">
                  <c:v>1</c:v>
                </c:pt>
                <c:pt idx="79935">
                  <c:v>1</c:v>
                </c:pt>
                <c:pt idx="79936">
                  <c:v>1</c:v>
                </c:pt>
                <c:pt idx="79937">
                  <c:v>1</c:v>
                </c:pt>
                <c:pt idx="79938">
                  <c:v>1</c:v>
                </c:pt>
                <c:pt idx="79939">
                  <c:v>1</c:v>
                </c:pt>
                <c:pt idx="79940">
                  <c:v>1</c:v>
                </c:pt>
                <c:pt idx="79941">
                  <c:v>0.85714285700000004</c:v>
                </c:pt>
                <c:pt idx="79942">
                  <c:v>1</c:v>
                </c:pt>
                <c:pt idx="79943">
                  <c:v>1</c:v>
                </c:pt>
                <c:pt idx="79944">
                  <c:v>1</c:v>
                </c:pt>
                <c:pt idx="79945">
                  <c:v>1</c:v>
                </c:pt>
                <c:pt idx="79946">
                  <c:v>1</c:v>
                </c:pt>
                <c:pt idx="79947">
                  <c:v>1</c:v>
                </c:pt>
                <c:pt idx="79948">
                  <c:v>1</c:v>
                </c:pt>
                <c:pt idx="79949">
                  <c:v>0.85714285700000004</c:v>
                </c:pt>
                <c:pt idx="79950">
                  <c:v>1</c:v>
                </c:pt>
                <c:pt idx="79951">
                  <c:v>0.85714285700000004</c:v>
                </c:pt>
                <c:pt idx="79952">
                  <c:v>1</c:v>
                </c:pt>
                <c:pt idx="79953">
                  <c:v>1</c:v>
                </c:pt>
                <c:pt idx="79954">
                  <c:v>1</c:v>
                </c:pt>
                <c:pt idx="79955">
                  <c:v>1</c:v>
                </c:pt>
                <c:pt idx="79956">
                  <c:v>1</c:v>
                </c:pt>
                <c:pt idx="79957">
                  <c:v>1</c:v>
                </c:pt>
                <c:pt idx="79958">
                  <c:v>1</c:v>
                </c:pt>
                <c:pt idx="79959">
                  <c:v>1</c:v>
                </c:pt>
                <c:pt idx="79960">
                  <c:v>0.85714285700000004</c:v>
                </c:pt>
                <c:pt idx="79961">
                  <c:v>1</c:v>
                </c:pt>
                <c:pt idx="79962">
                  <c:v>1</c:v>
                </c:pt>
                <c:pt idx="79963">
                  <c:v>1</c:v>
                </c:pt>
                <c:pt idx="79964">
                  <c:v>1</c:v>
                </c:pt>
                <c:pt idx="79965">
                  <c:v>1</c:v>
                </c:pt>
                <c:pt idx="79966">
                  <c:v>0.85714285700000004</c:v>
                </c:pt>
                <c:pt idx="79967">
                  <c:v>1</c:v>
                </c:pt>
                <c:pt idx="79968">
                  <c:v>1</c:v>
                </c:pt>
                <c:pt idx="79969">
                  <c:v>1</c:v>
                </c:pt>
                <c:pt idx="79970">
                  <c:v>0.85714285700000004</c:v>
                </c:pt>
                <c:pt idx="79971">
                  <c:v>1</c:v>
                </c:pt>
                <c:pt idx="79972">
                  <c:v>1</c:v>
                </c:pt>
                <c:pt idx="79973">
                  <c:v>0.85714285700000004</c:v>
                </c:pt>
                <c:pt idx="79974">
                  <c:v>0.85714285700000004</c:v>
                </c:pt>
                <c:pt idx="79975">
                  <c:v>0.428571429</c:v>
                </c:pt>
                <c:pt idx="79976">
                  <c:v>1</c:v>
                </c:pt>
                <c:pt idx="79977">
                  <c:v>1</c:v>
                </c:pt>
                <c:pt idx="79978">
                  <c:v>1</c:v>
                </c:pt>
                <c:pt idx="79979">
                  <c:v>1</c:v>
                </c:pt>
                <c:pt idx="79980">
                  <c:v>1</c:v>
                </c:pt>
                <c:pt idx="79981">
                  <c:v>1</c:v>
                </c:pt>
                <c:pt idx="79982">
                  <c:v>1</c:v>
                </c:pt>
                <c:pt idx="79983">
                  <c:v>1</c:v>
                </c:pt>
                <c:pt idx="79984">
                  <c:v>1</c:v>
                </c:pt>
                <c:pt idx="79985">
                  <c:v>1</c:v>
                </c:pt>
                <c:pt idx="79986">
                  <c:v>1</c:v>
                </c:pt>
                <c:pt idx="79987">
                  <c:v>1</c:v>
                </c:pt>
                <c:pt idx="79988">
                  <c:v>1</c:v>
                </c:pt>
                <c:pt idx="79989">
                  <c:v>1</c:v>
                </c:pt>
                <c:pt idx="79990">
                  <c:v>1</c:v>
                </c:pt>
                <c:pt idx="79991">
                  <c:v>0.428571429</c:v>
                </c:pt>
                <c:pt idx="79992">
                  <c:v>1</c:v>
                </c:pt>
                <c:pt idx="79993">
                  <c:v>1</c:v>
                </c:pt>
                <c:pt idx="79994">
                  <c:v>1</c:v>
                </c:pt>
                <c:pt idx="79995">
                  <c:v>1</c:v>
                </c:pt>
                <c:pt idx="79996">
                  <c:v>1</c:v>
                </c:pt>
                <c:pt idx="79997">
                  <c:v>1</c:v>
                </c:pt>
                <c:pt idx="79998">
                  <c:v>0.85714285700000004</c:v>
                </c:pt>
                <c:pt idx="79999">
                  <c:v>1</c:v>
                </c:pt>
                <c:pt idx="80000">
                  <c:v>1</c:v>
                </c:pt>
                <c:pt idx="80001">
                  <c:v>1</c:v>
                </c:pt>
                <c:pt idx="80002">
                  <c:v>1</c:v>
                </c:pt>
                <c:pt idx="80003">
                  <c:v>1</c:v>
                </c:pt>
                <c:pt idx="80004">
                  <c:v>1</c:v>
                </c:pt>
                <c:pt idx="80005">
                  <c:v>1</c:v>
                </c:pt>
                <c:pt idx="80006">
                  <c:v>1</c:v>
                </c:pt>
                <c:pt idx="80007">
                  <c:v>1</c:v>
                </c:pt>
                <c:pt idx="80008">
                  <c:v>1</c:v>
                </c:pt>
                <c:pt idx="80009">
                  <c:v>1</c:v>
                </c:pt>
                <c:pt idx="80010">
                  <c:v>1</c:v>
                </c:pt>
                <c:pt idx="80011">
                  <c:v>0.85714285700000004</c:v>
                </c:pt>
                <c:pt idx="80012">
                  <c:v>0.85714285700000004</c:v>
                </c:pt>
                <c:pt idx="80013">
                  <c:v>1</c:v>
                </c:pt>
                <c:pt idx="80014">
                  <c:v>1</c:v>
                </c:pt>
                <c:pt idx="80015">
                  <c:v>0.85714285700000004</c:v>
                </c:pt>
                <c:pt idx="80016">
                  <c:v>1</c:v>
                </c:pt>
                <c:pt idx="80017">
                  <c:v>1</c:v>
                </c:pt>
                <c:pt idx="80018">
                  <c:v>1</c:v>
                </c:pt>
                <c:pt idx="80019">
                  <c:v>1</c:v>
                </c:pt>
                <c:pt idx="80020">
                  <c:v>1</c:v>
                </c:pt>
                <c:pt idx="80021">
                  <c:v>1</c:v>
                </c:pt>
                <c:pt idx="80022">
                  <c:v>1</c:v>
                </c:pt>
                <c:pt idx="80023">
                  <c:v>1</c:v>
                </c:pt>
                <c:pt idx="80024">
                  <c:v>1</c:v>
                </c:pt>
                <c:pt idx="80025">
                  <c:v>1</c:v>
                </c:pt>
                <c:pt idx="80026">
                  <c:v>1</c:v>
                </c:pt>
                <c:pt idx="80027">
                  <c:v>1</c:v>
                </c:pt>
                <c:pt idx="80028">
                  <c:v>1</c:v>
                </c:pt>
                <c:pt idx="80029">
                  <c:v>1</c:v>
                </c:pt>
                <c:pt idx="80030">
                  <c:v>1</c:v>
                </c:pt>
                <c:pt idx="80031">
                  <c:v>1</c:v>
                </c:pt>
                <c:pt idx="80032">
                  <c:v>1</c:v>
                </c:pt>
                <c:pt idx="80033">
                  <c:v>1</c:v>
                </c:pt>
                <c:pt idx="80034">
                  <c:v>1</c:v>
                </c:pt>
                <c:pt idx="80035">
                  <c:v>1</c:v>
                </c:pt>
                <c:pt idx="80036">
                  <c:v>1</c:v>
                </c:pt>
                <c:pt idx="80037">
                  <c:v>1</c:v>
                </c:pt>
                <c:pt idx="80038">
                  <c:v>0.85714285700000004</c:v>
                </c:pt>
                <c:pt idx="80039">
                  <c:v>1</c:v>
                </c:pt>
                <c:pt idx="80040">
                  <c:v>1</c:v>
                </c:pt>
                <c:pt idx="80041">
                  <c:v>1</c:v>
                </c:pt>
                <c:pt idx="80042">
                  <c:v>1</c:v>
                </c:pt>
                <c:pt idx="80043">
                  <c:v>1</c:v>
                </c:pt>
                <c:pt idx="80044">
                  <c:v>1</c:v>
                </c:pt>
                <c:pt idx="80045">
                  <c:v>1</c:v>
                </c:pt>
                <c:pt idx="80046">
                  <c:v>1</c:v>
                </c:pt>
                <c:pt idx="80047">
                  <c:v>0.85714285700000004</c:v>
                </c:pt>
                <c:pt idx="80048">
                  <c:v>0.85714285700000004</c:v>
                </c:pt>
                <c:pt idx="80049">
                  <c:v>0.85714285700000004</c:v>
                </c:pt>
                <c:pt idx="80050">
                  <c:v>1</c:v>
                </c:pt>
                <c:pt idx="80051">
                  <c:v>1</c:v>
                </c:pt>
                <c:pt idx="80052">
                  <c:v>1</c:v>
                </c:pt>
                <c:pt idx="80053">
                  <c:v>1</c:v>
                </c:pt>
                <c:pt idx="80054">
                  <c:v>1</c:v>
                </c:pt>
                <c:pt idx="80055">
                  <c:v>1</c:v>
                </c:pt>
                <c:pt idx="80056">
                  <c:v>1</c:v>
                </c:pt>
                <c:pt idx="80057">
                  <c:v>1</c:v>
                </c:pt>
                <c:pt idx="80058">
                  <c:v>1</c:v>
                </c:pt>
                <c:pt idx="80059">
                  <c:v>1</c:v>
                </c:pt>
                <c:pt idx="80060">
                  <c:v>1</c:v>
                </c:pt>
                <c:pt idx="80061">
                  <c:v>1</c:v>
                </c:pt>
                <c:pt idx="80062">
                  <c:v>1</c:v>
                </c:pt>
                <c:pt idx="80063">
                  <c:v>1</c:v>
                </c:pt>
                <c:pt idx="80064">
                  <c:v>1</c:v>
                </c:pt>
                <c:pt idx="80065">
                  <c:v>1</c:v>
                </c:pt>
                <c:pt idx="80066">
                  <c:v>1</c:v>
                </c:pt>
                <c:pt idx="80067">
                  <c:v>1</c:v>
                </c:pt>
                <c:pt idx="80068">
                  <c:v>1</c:v>
                </c:pt>
                <c:pt idx="80069">
                  <c:v>1</c:v>
                </c:pt>
                <c:pt idx="80070">
                  <c:v>1</c:v>
                </c:pt>
                <c:pt idx="80071">
                  <c:v>0.85714285700000004</c:v>
                </c:pt>
                <c:pt idx="80072">
                  <c:v>1</c:v>
                </c:pt>
                <c:pt idx="80073">
                  <c:v>1</c:v>
                </c:pt>
                <c:pt idx="80074">
                  <c:v>0.85714285700000004</c:v>
                </c:pt>
                <c:pt idx="80075">
                  <c:v>1</c:v>
                </c:pt>
                <c:pt idx="80076">
                  <c:v>1</c:v>
                </c:pt>
                <c:pt idx="80077">
                  <c:v>1</c:v>
                </c:pt>
                <c:pt idx="80078">
                  <c:v>0.85714285700000004</c:v>
                </c:pt>
                <c:pt idx="80079">
                  <c:v>1</c:v>
                </c:pt>
                <c:pt idx="80080">
                  <c:v>1</c:v>
                </c:pt>
                <c:pt idx="80081">
                  <c:v>1</c:v>
                </c:pt>
                <c:pt idx="80082">
                  <c:v>1</c:v>
                </c:pt>
                <c:pt idx="80083">
                  <c:v>1</c:v>
                </c:pt>
                <c:pt idx="80084">
                  <c:v>1</c:v>
                </c:pt>
                <c:pt idx="80085">
                  <c:v>0.85714285700000004</c:v>
                </c:pt>
                <c:pt idx="80086">
                  <c:v>1</c:v>
                </c:pt>
                <c:pt idx="80087">
                  <c:v>1</c:v>
                </c:pt>
                <c:pt idx="80088">
                  <c:v>1</c:v>
                </c:pt>
                <c:pt idx="80089">
                  <c:v>1</c:v>
                </c:pt>
                <c:pt idx="80090">
                  <c:v>1</c:v>
                </c:pt>
                <c:pt idx="80091">
                  <c:v>1</c:v>
                </c:pt>
                <c:pt idx="80092">
                  <c:v>1</c:v>
                </c:pt>
                <c:pt idx="80093">
                  <c:v>1</c:v>
                </c:pt>
                <c:pt idx="80094">
                  <c:v>1</c:v>
                </c:pt>
                <c:pt idx="80095">
                  <c:v>1</c:v>
                </c:pt>
                <c:pt idx="80096">
                  <c:v>1</c:v>
                </c:pt>
                <c:pt idx="80097">
                  <c:v>1</c:v>
                </c:pt>
                <c:pt idx="80098">
                  <c:v>1</c:v>
                </c:pt>
                <c:pt idx="80099">
                  <c:v>1</c:v>
                </c:pt>
                <c:pt idx="80100">
                  <c:v>1</c:v>
                </c:pt>
                <c:pt idx="80101">
                  <c:v>1</c:v>
                </c:pt>
                <c:pt idx="80102">
                  <c:v>0.85714285700000004</c:v>
                </c:pt>
                <c:pt idx="80103">
                  <c:v>1</c:v>
                </c:pt>
                <c:pt idx="80104">
                  <c:v>1</c:v>
                </c:pt>
                <c:pt idx="80105">
                  <c:v>1</c:v>
                </c:pt>
                <c:pt idx="80106">
                  <c:v>1</c:v>
                </c:pt>
                <c:pt idx="80107">
                  <c:v>1</c:v>
                </c:pt>
                <c:pt idx="80108">
                  <c:v>1</c:v>
                </c:pt>
                <c:pt idx="80109">
                  <c:v>1</c:v>
                </c:pt>
                <c:pt idx="80110">
                  <c:v>1</c:v>
                </c:pt>
                <c:pt idx="80111">
                  <c:v>1</c:v>
                </c:pt>
                <c:pt idx="80112">
                  <c:v>1</c:v>
                </c:pt>
                <c:pt idx="80113">
                  <c:v>1</c:v>
                </c:pt>
                <c:pt idx="80114">
                  <c:v>1</c:v>
                </c:pt>
                <c:pt idx="80115">
                  <c:v>1</c:v>
                </c:pt>
                <c:pt idx="80116">
                  <c:v>1</c:v>
                </c:pt>
                <c:pt idx="80117">
                  <c:v>1</c:v>
                </c:pt>
                <c:pt idx="80118">
                  <c:v>1</c:v>
                </c:pt>
                <c:pt idx="80119">
                  <c:v>1</c:v>
                </c:pt>
                <c:pt idx="80120">
                  <c:v>1</c:v>
                </c:pt>
                <c:pt idx="80121">
                  <c:v>1</c:v>
                </c:pt>
                <c:pt idx="80122">
                  <c:v>1</c:v>
                </c:pt>
                <c:pt idx="80123">
                  <c:v>1</c:v>
                </c:pt>
                <c:pt idx="80124">
                  <c:v>1</c:v>
                </c:pt>
                <c:pt idx="80125">
                  <c:v>1</c:v>
                </c:pt>
                <c:pt idx="80126">
                  <c:v>1</c:v>
                </c:pt>
                <c:pt idx="80127">
                  <c:v>1</c:v>
                </c:pt>
                <c:pt idx="80128">
                  <c:v>1</c:v>
                </c:pt>
                <c:pt idx="80129">
                  <c:v>1</c:v>
                </c:pt>
                <c:pt idx="80130">
                  <c:v>1</c:v>
                </c:pt>
                <c:pt idx="80131">
                  <c:v>1</c:v>
                </c:pt>
                <c:pt idx="80132">
                  <c:v>1</c:v>
                </c:pt>
                <c:pt idx="80133">
                  <c:v>1</c:v>
                </c:pt>
                <c:pt idx="80134">
                  <c:v>1</c:v>
                </c:pt>
                <c:pt idx="80135">
                  <c:v>1</c:v>
                </c:pt>
                <c:pt idx="80136">
                  <c:v>1</c:v>
                </c:pt>
                <c:pt idx="80137">
                  <c:v>1</c:v>
                </c:pt>
                <c:pt idx="80138">
                  <c:v>1</c:v>
                </c:pt>
                <c:pt idx="80139">
                  <c:v>1</c:v>
                </c:pt>
                <c:pt idx="80140">
                  <c:v>1</c:v>
                </c:pt>
                <c:pt idx="80141">
                  <c:v>1</c:v>
                </c:pt>
                <c:pt idx="80142">
                  <c:v>1</c:v>
                </c:pt>
                <c:pt idx="80143">
                  <c:v>1</c:v>
                </c:pt>
                <c:pt idx="80144">
                  <c:v>1</c:v>
                </c:pt>
                <c:pt idx="80145">
                  <c:v>1</c:v>
                </c:pt>
                <c:pt idx="80146">
                  <c:v>1</c:v>
                </c:pt>
                <c:pt idx="80147">
                  <c:v>1</c:v>
                </c:pt>
                <c:pt idx="80148">
                  <c:v>1</c:v>
                </c:pt>
                <c:pt idx="80149">
                  <c:v>1</c:v>
                </c:pt>
                <c:pt idx="80150">
                  <c:v>1</c:v>
                </c:pt>
                <c:pt idx="80151">
                  <c:v>1</c:v>
                </c:pt>
                <c:pt idx="80152">
                  <c:v>1</c:v>
                </c:pt>
                <c:pt idx="80153">
                  <c:v>1</c:v>
                </c:pt>
                <c:pt idx="80154">
                  <c:v>1</c:v>
                </c:pt>
                <c:pt idx="80155">
                  <c:v>1</c:v>
                </c:pt>
                <c:pt idx="80156">
                  <c:v>1</c:v>
                </c:pt>
                <c:pt idx="80157">
                  <c:v>1</c:v>
                </c:pt>
                <c:pt idx="80158">
                  <c:v>0.85714285700000004</c:v>
                </c:pt>
                <c:pt idx="80159">
                  <c:v>1</c:v>
                </c:pt>
                <c:pt idx="80160">
                  <c:v>1</c:v>
                </c:pt>
                <c:pt idx="80161">
                  <c:v>1</c:v>
                </c:pt>
                <c:pt idx="80162">
                  <c:v>1</c:v>
                </c:pt>
                <c:pt idx="80163">
                  <c:v>1</c:v>
                </c:pt>
                <c:pt idx="80164">
                  <c:v>1</c:v>
                </c:pt>
                <c:pt idx="80165">
                  <c:v>1</c:v>
                </c:pt>
                <c:pt idx="80166">
                  <c:v>1</c:v>
                </c:pt>
                <c:pt idx="80167">
                  <c:v>1</c:v>
                </c:pt>
                <c:pt idx="80168">
                  <c:v>1</c:v>
                </c:pt>
                <c:pt idx="80169">
                  <c:v>1</c:v>
                </c:pt>
                <c:pt idx="80170">
                  <c:v>1</c:v>
                </c:pt>
                <c:pt idx="80171">
                  <c:v>1</c:v>
                </c:pt>
                <c:pt idx="80172">
                  <c:v>1</c:v>
                </c:pt>
                <c:pt idx="80173">
                  <c:v>1</c:v>
                </c:pt>
                <c:pt idx="80174">
                  <c:v>1</c:v>
                </c:pt>
                <c:pt idx="80175">
                  <c:v>1</c:v>
                </c:pt>
                <c:pt idx="80176">
                  <c:v>1</c:v>
                </c:pt>
                <c:pt idx="80177">
                  <c:v>1</c:v>
                </c:pt>
                <c:pt idx="80178">
                  <c:v>1</c:v>
                </c:pt>
                <c:pt idx="80179">
                  <c:v>1</c:v>
                </c:pt>
                <c:pt idx="80180">
                  <c:v>1</c:v>
                </c:pt>
                <c:pt idx="80181">
                  <c:v>1</c:v>
                </c:pt>
                <c:pt idx="80182">
                  <c:v>1</c:v>
                </c:pt>
                <c:pt idx="80183">
                  <c:v>1</c:v>
                </c:pt>
                <c:pt idx="80184">
                  <c:v>1</c:v>
                </c:pt>
                <c:pt idx="80185">
                  <c:v>1</c:v>
                </c:pt>
                <c:pt idx="80186">
                  <c:v>1</c:v>
                </c:pt>
                <c:pt idx="80187">
                  <c:v>1</c:v>
                </c:pt>
                <c:pt idx="80188">
                  <c:v>1</c:v>
                </c:pt>
                <c:pt idx="80189">
                  <c:v>1</c:v>
                </c:pt>
                <c:pt idx="80190">
                  <c:v>1</c:v>
                </c:pt>
                <c:pt idx="80191">
                  <c:v>1</c:v>
                </c:pt>
                <c:pt idx="80192">
                  <c:v>1</c:v>
                </c:pt>
                <c:pt idx="80193">
                  <c:v>1</c:v>
                </c:pt>
                <c:pt idx="80194">
                  <c:v>1</c:v>
                </c:pt>
                <c:pt idx="80195">
                  <c:v>0.85714285700000004</c:v>
                </c:pt>
                <c:pt idx="80196">
                  <c:v>1</c:v>
                </c:pt>
                <c:pt idx="80197">
                  <c:v>1</c:v>
                </c:pt>
                <c:pt idx="80198">
                  <c:v>1</c:v>
                </c:pt>
                <c:pt idx="80199">
                  <c:v>1</c:v>
                </c:pt>
                <c:pt idx="80200">
                  <c:v>1</c:v>
                </c:pt>
                <c:pt idx="80201">
                  <c:v>1</c:v>
                </c:pt>
                <c:pt idx="80202">
                  <c:v>1</c:v>
                </c:pt>
                <c:pt idx="80203">
                  <c:v>1</c:v>
                </c:pt>
                <c:pt idx="80204">
                  <c:v>1</c:v>
                </c:pt>
                <c:pt idx="80205">
                  <c:v>1</c:v>
                </c:pt>
                <c:pt idx="80206">
                  <c:v>1</c:v>
                </c:pt>
                <c:pt idx="80207">
                  <c:v>1</c:v>
                </c:pt>
                <c:pt idx="80208">
                  <c:v>1</c:v>
                </c:pt>
                <c:pt idx="80209">
                  <c:v>1</c:v>
                </c:pt>
                <c:pt idx="80210">
                  <c:v>1</c:v>
                </c:pt>
                <c:pt idx="80211">
                  <c:v>1</c:v>
                </c:pt>
                <c:pt idx="80212">
                  <c:v>1</c:v>
                </c:pt>
                <c:pt idx="80213">
                  <c:v>1</c:v>
                </c:pt>
                <c:pt idx="80214">
                  <c:v>1</c:v>
                </c:pt>
                <c:pt idx="80215">
                  <c:v>1</c:v>
                </c:pt>
                <c:pt idx="80216">
                  <c:v>1</c:v>
                </c:pt>
                <c:pt idx="80217">
                  <c:v>1</c:v>
                </c:pt>
                <c:pt idx="80218">
                  <c:v>1</c:v>
                </c:pt>
                <c:pt idx="80219">
                  <c:v>1</c:v>
                </c:pt>
                <c:pt idx="80220">
                  <c:v>1</c:v>
                </c:pt>
                <c:pt idx="80221">
                  <c:v>1</c:v>
                </c:pt>
                <c:pt idx="80222">
                  <c:v>0.85714285700000004</c:v>
                </c:pt>
                <c:pt idx="80223">
                  <c:v>1</c:v>
                </c:pt>
                <c:pt idx="80224">
                  <c:v>1</c:v>
                </c:pt>
                <c:pt idx="80225">
                  <c:v>1</c:v>
                </c:pt>
                <c:pt idx="80226">
                  <c:v>1</c:v>
                </c:pt>
                <c:pt idx="80227">
                  <c:v>1</c:v>
                </c:pt>
                <c:pt idx="80228">
                  <c:v>1</c:v>
                </c:pt>
                <c:pt idx="80229">
                  <c:v>1</c:v>
                </c:pt>
                <c:pt idx="80230">
                  <c:v>1</c:v>
                </c:pt>
                <c:pt idx="80231">
                  <c:v>1</c:v>
                </c:pt>
                <c:pt idx="80232">
                  <c:v>1</c:v>
                </c:pt>
                <c:pt idx="80233">
                  <c:v>1</c:v>
                </c:pt>
                <c:pt idx="80234">
                  <c:v>1</c:v>
                </c:pt>
                <c:pt idx="80235">
                  <c:v>1</c:v>
                </c:pt>
                <c:pt idx="80236">
                  <c:v>1</c:v>
                </c:pt>
                <c:pt idx="80237">
                  <c:v>1</c:v>
                </c:pt>
                <c:pt idx="80238">
                  <c:v>1</c:v>
                </c:pt>
                <c:pt idx="80239">
                  <c:v>1</c:v>
                </c:pt>
                <c:pt idx="80240">
                  <c:v>1</c:v>
                </c:pt>
                <c:pt idx="80241">
                  <c:v>1</c:v>
                </c:pt>
                <c:pt idx="80242">
                  <c:v>1</c:v>
                </c:pt>
                <c:pt idx="80243">
                  <c:v>1</c:v>
                </c:pt>
                <c:pt idx="80244">
                  <c:v>1</c:v>
                </c:pt>
                <c:pt idx="80245">
                  <c:v>1</c:v>
                </c:pt>
                <c:pt idx="80246">
                  <c:v>1</c:v>
                </c:pt>
                <c:pt idx="80247">
                  <c:v>1</c:v>
                </c:pt>
                <c:pt idx="80248">
                  <c:v>1</c:v>
                </c:pt>
                <c:pt idx="80249">
                  <c:v>1</c:v>
                </c:pt>
                <c:pt idx="80250">
                  <c:v>1</c:v>
                </c:pt>
                <c:pt idx="80251">
                  <c:v>1</c:v>
                </c:pt>
                <c:pt idx="80252">
                  <c:v>1</c:v>
                </c:pt>
                <c:pt idx="80253">
                  <c:v>1</c:v>
                </c:pt>
                <c:pt idx="80254">
                  <c:v>1</c:v>
                </c:pt>
                <c:pt idx="80255">
                  <c:v>1</c:v>
                </c:pt>
                <c:pt idx="80256">
                  <c:v>1</c:v>
                </c:pt>
                <c:pt idx="80257">
                  <c:v>1</c:v>
                </c:pt>
                <c:pt idx="80258">
                  <c:v>1</c:v>
                </c:pt>
                <c:pt idx="80259">
                  <c:v>1</c:v>
                </c:pt>
                <c:pt idx="80260">
                  <c:v>1</c:v>
                </c:pt>
                <c:pt idx="80261">
                  <c:v>1</c:v>
                </c:pt>
                <c:pt idx="80262">
                  <c:v>1</c:v>
                </c:pt>
                <c:pt idx="80263">
                  <c:v>1</c:v>
                </c:pt>
                <c:pt idx="80264">
                  <c:v>1</c:v>
                </c:pt>
                <c:pt idx="80265">
                  <c:v>1</c:v>
                </c:pt>
                <c:pt idx="80266">
                  <c:v>1</c:v>
                </c:pt>
                <c:pt idx="80267">
                  <c:v>1</c:v>
                </c:pt>
                <c:pt idx="80268">
                  <c:v>1</c:v>
                </c:pt>
                <c:pt idx="80269">
                  <c:v>1</c:v>
                </c:pt>
                <c:pt idx="80270">
                  <c:v>1</c:v>
                </c:pt>
                <c:pt idx="80271">
                  <c:v>1</c:v>
                </c:pt>
                <c:pt idx="80272">
                  <c:v>1</c:v>
                </c:pt>
                <c:pt idx="80273">
                  <c:v>1</c:v>
                </c:pt>
                <c:pt idx="80274">
                  <c:v>1</c:v>
                </c:pt>
                <c:pt idx="80275">
                  <c:v>1</c:v>
                </c:pt>
                <c:pt idx="80276">
                  <c:v>1</c:v>
                </c:pt>
                <c:pt idx="80277">
                  <c:v>1</c:v>
                </c:pt>
                <c:pt idx="80278">
                  <c:v>1</c:v>
                </c:pt>
                <c:pt idx="80279">
                  <c:v>1</c:v>
                </c:pt>
                <c:pt idx="80280">
                  <c:v>1</c:v>
                </c:pt>
                <c:pt idx="80281">
                  <c:v>0.85714285700000004</c:v>
                </c:pt>
                <c:pt idx="80282">
                  <c:v>0.85714285700000004</c:v>
                </c:pt>
                <c:pt idx="80283">
                  <c:v>1</c:v>
                </c:pt>
                <c:pt idx="80284">
                  <c:v>1</c:v>
                </c:pt>
                <c:pt idx="80285">
                  <c:v>1</c:v>
                </c:pt>
                <c:pt idx="80286">
                  <c:v>1</c:v>
                </c:pt>
                <c:pt idx="80287">
                  <c:v>1</c:v>
                </c:pt>
                <c:pt idx="80288">
                  <c:v>1</c:v>
                </c:pt>
                <c:pt idx="80289">
                  <c:v>1</c:v>
                </c:pt>
                <c:pt idx="80290">
                  <c:v>1</c:v>
                </c:pt>
                <c:pt idx="80291">
                  <c:v>1</c:v>
                </c:pt>
                <c:pt idx="80292">
                  <c:v>1</c:v>
                </c:pt>
                <c:pt idx="80293">
                  <c:v>1</c:v>
                </c:pt>
                <c:pt idx="80294">
                  <c:v>1</c:v>
                </c:pt>
                <c:pt idx="80295">
                  <c:v>1</c:v>
                </c:pt>
                <c:pt idx="80296">
                  <c:v>1</c:v>
                </c:pt>
                <c:pt idx="80297">
                  <c:v>1</c:v>
                </c:pt>
                <c:pt idx="80298">
                  <c:v>1</c:v>
                </c:pt>
                <c:pt idx="80299">
                  <c:v>1</c:v>
                </c:pt>
                <c:pt idx="80300">
                  <c:v>1</c:v>
                </c:pt>
                <c:pt idx="80301">
                  <c:v>1</c:v>
                </c:pt>
                <c:pt idx="80302">
                  <c:v>1</c:v>
                </c:pt>
                <c:pt idx="80303">
                  <c:v>1</c:v>
                </c:pt>
                <c:pt idx="80304">
                  <c:v>0.85714285700000004</c:v>
                </c:pt>
                <c:pt idx="80305">
                  <c:v>1</c:v>
                </c:pt>
                <c:pt idx="80306">
                  <c:v>1</c:v>
                </c:pt>
                <c:pt idx="80307">
                  <c:v>1</c:v>
                </c:pt>
                <c:pt idx="80308">
                  <c:v>1</c:v>
                </c:pt>
                <c:pt idx="80309">
                  <c:v>0.85714285700000004</c:v>
                </c:pt>
                <c:pt idx="80310">
                  <c:v>1</c:v>
                </c:pt>
                <c:pt idx="80311">
                  <c:v>1</c:v>
                </c:pt>
                <c:pt idx="80312">
                  <c:v>1</c:v>
                </c:pt>
                <c:pt idx="80313">
                  <c:v>1</c:v>
                </c:pt>
                <c:pt idx="80314">
                  <c:v>1</c:v>
                </c:pt>
                <c:pt idx="80315">
                  <c:v>1</c:v>
                </c:pt>
                <c:pt idx="80316">
                  <c:v>1</c:v>
                </c:pt>
                <c:pt idx="80317">
                  <c:v>1</c:v>
                </c:pt>
                <c:pt idx="80318">
                  <c:v>1</c:v>
                </c:pt>
                <c:pt idx="80319">
                  <c:v>1</c:v>
                </c:pt>
                <c:pt idx="80320">
                  <c:v>1</c:v>
                </c:pt>
                <c:pt idx="80321">
                  <c:v>1</c:v>
                </c:pt>
                <c:pt idx="80322">
                  <c:v>1</c:v>
                </c:pt>
                <c:pt idx="80323">
                  <c:v>1</c:v>
                </c:pt>
                <c:pt idx="80324">
                  <c:v>1</c:v>
                </c:pt>
                <c:pt idx="80325">
                  <c:v>1</c:v>
                </c:pt>
                <c:pt idx="80326">
                  <c:v>1</c:v>
                </c:pt>
                <c:pt idx="80327">
                  <c:v>1</c:v>
                </c:pt>
                <c:pt idx="80328">
                  <c:v>1</c:v>
                </c:pt>
                <c:pt idx="80329">
                  <c:v>1</c:v>
                </c:pt>
                <c:pt idx="80330">
                  <c:v>1</c:v>
                </c:pt>
                <c:pt idx="80331">
                  <c:v>0.85714285700000004</c:v>
                </c:pt>
                <c:pt idx="80332">
                  <c:v>1</c:v>
                </c:pt>
                <c:pt idx="80333">
                  <c:v>1</c:v>
                </c:pt>
                <c:pt idx="80334">
                  <c:v>1</c:v>
                </c:pt>
                <c:pt idx="80335">
                  <c:v>1</c:v>
                </c:pt>
                <c:pt idx="80336">
                  <c:v>1</c:v>
                </c:pt>
                <c:pt idx="80337">
                  <c:v>1</c:v>
                </c:pt>
                <c:pt idx="80338">
                  <c:v>1</c:v>
                </c:pt>
                <c:pt idx="80339">
                  <c:v>1</c:v>
                </c:pt>
                <c:pt idx="80340">
                  <c:v>1</c:v>
                </c:pt>
                <c:pt idx="80341">
                  <c:v>1</c:v>
                </c:pt>
                <c:pt idx="80342">
                  <c:v>1</c:v>
                </c:pt>
                <c:pt idx="80343">
                  <c:v>1</c:v>
                </c:pt>
                <c:pt idx="80344">
                  <c:v>1</c:v>
                </c:pt>
                <c:pt idx="80345">
                  <c:v>1</c:v>
                </c:pt>
                <c:pt idx="80346">
                  <c:v>1</c:v>
                </c:pt>
                <c:pt idx="80347">
                  <c:v>1</c:v>
                </c:pt>
                <c:pt idx="80348">
                  <c:v>1</c:v>
                </c:pt>
                <c:pt idx="80349">
                  <c:v>1</c:v>
                </c:pt>
                <c:pt idx="80350">
                  <c:v>1</c:v>
                </c:pt>
                <c:pt idx="80351">
                  <c:v>1</c:v>
                </c:pt>
                <c:pt idx="80352">
                  <c:v>0.85714285700000004</c:v>
                </c:pt>
                <c:pt idx="80353">
                  <c:v>1</c:v>
                </c:pt>
                <c:pt idx="80354">
                  <c:v>1</c:v>
                </c:pt>
                <c:pt idx="80355">
                  <c:v>1</c:v>
                </c:pt>
                <c:pt idx="80356">
                  <c:v>1</c:v>
                </c:pt>
                <c:pt idx="80357">
                  <c:v>1</c:v>
                </c:pt>
                <c:pt idx="80358">
                  <c:v>1</c:v>
                </c:pt>
                <c:pt idx="80359">
                  <c:v>1</c:v>
                </c:pt>
                <c:pt idx="80360">
                  <c:v>1</c:v>
                </c:pt>
                <c:pt idx="80361">
                  <c:v>1</c:v>
                </c:pt>
                <c:pt idx="80362">
                  <c:v>1</c:v>
                </c:pt>
                <c:pt idx="80363">
                  <c:v>1</c:v>
                </c:pt>
                <c:pt idx="80364">
                  <c:v>1</c:v>
                </c:pt>
                <c:pt idx="80365">
                  <c:v>1</c:v>
                </c:pt>
                <c:pt idx="80366">
                  <c:v>1</c:v>
                </c:pt>
                <c:pt idx="80367">
                  <c:v>1</c:v>
                </c:pt>
                <c:pt idx="80368">
                  <c:v>1</c:v>
                </c:pt>
                <c:pt idx="80369">
                  <c:v>1</c:v>
                </c:pt>
                <c:pt idx="80370">
                  <c:v>1</c:v>
                </c:pt>
                <c:pt idx="80371">
                  <c:v>1</c:v>
                </c:pt>
                <c:pt idx="80372">
                  <c:v>1</c:v>
                </c:pt>
                <c:pt idx="80373">
                  <c:v>1</c:v>
                </c:pt>
                <c:pt idx="80374">
                  <c:v>1</c:v>
                </c:pt>
                <c:pt idx="80375">
                  <c:v>1</c:v>
                </c:pt>
                <c:pt idx="80376">
                  <c:v>1</c:v>
                </c:pt>
                <c:pt idx="80377">
                  <c:v>1</c:v>
                </c:pt>
                <c:pt idx="80378">
                  <c:v>1</c:v>
                </c:pt>
                <c:pt idx="80379">
                  <c:v>1</c:v>
                </c:pt>
                <c:pt idx="80380">
                  <c:v>1</c:v>
                </c:pt>
                <c:pt idx="80381">
                  <c:v>1</c:v>
                </c:pt>
                <c:pt idx="80382">
                  <c:v>1</c:v>
                </c:pt>
                <c:pt idx="80383">
                  <c:v>1</c:v>
                </c:pt>
                <c:pt idx="80384">
                  <c:v>1</c:v>
                </c:pt>
                <c:pt idx="80385">
                  <c:v>1</c:v>
                </c:pt>
                <c:pt idx="80386">
                  <c:v>1</c:v>
                </c:pt>
                <c:pt idx="80387">
                  <c:v>1</c:v>
                </c:pt>
                <c:pt idx="80388">
                  <c:v>1</c:v>
                </c:pt>
                <c:pt idx="80389">
                  <c:v>1</c:v>
                </c:pt>
                <c:pt idx="80390">
                  <c:v>1</c:v>
                </c:pt>
                <c:pt idx="80391">
                  <c:v>1</c:v>
                </c:pt>
                <c:pt idx="80392">
                  <c:v>0.85714285700000004</c:v>
                </c:pt>
                <c:pt idx="80393">
                  <c:v>1</c:v>
                </c:pt>
                <c:pt idx="80394">
                  <c:v>1</c:v>
                </c:pt>
                <c:pt idx="80395">
                  <c:v>1</c:v>
                </c:pt>
                <c:pt idx="80396">
                  <c:v>1</c:v>
                </c:pt>
                <c:pt idx="80397">
                  <c:v>1</c:v>
                </c:pt>
                <c:pt idx="80398">
                  <c:v>1</c:v>
                </c:pt>
                <c:pt idx="80399">
                  <c:v>1</c:v>
                </c:pt>
                <c:pt idx="80400">
                  <c:v>0.85714285700000004</c:v>
                </c:pt>
                <c:pt idx="80401">
                  <c:v>1</c:v>
                </c:pt>
                <c:pt idx="80402">
                  <c:v>1</c:v>
                </c:pt>
                <c:pt idx="80403">
                  <c:v>1</c:v>
                </c:pt>
                <c:pt idx="80404">
                  <c:v>1</c:v>
                </c:pt>
                <c:pt idx="80405">
                  <c:v>1</c:v>
                </c:pt>
                <c:pt idx="80406">
                  <c:v>1</c:v>
                </c:pt>
                <c:pt idx="80407">
                  <c:v>1</c:v>
                </c:pt>
                <c:pt idx="80408">
                  <c:v>1</c:v>
                </c:pt>
                <c:pt idx="80409">
                  <c:v>1</c:v>
                </c:pt>
                <c:pt idx="80410">
                  <c:v>1</c:v>
                </c:pt>
                <c:pt idx="80411">
                  <c:v>1</c:v>
                </c:pt>
                <c:pt idx="80412">
                  <c:v>0.85714285700000004</c:v>
                </c:pt>
                <c:pt idx="80413">
                  <c:v>1</c:v>
                </c:pt>
                <c:pt idx="80414">
                  <c:v>1</c:v>
                </c:pt>
                <c:pt idx="80415">
                  <c:v>1</c:v>
                </c:pt>
                <c:pt idx="80416">
                  <c:v>1</c:v>
                </c:pt>
                <c:pt idx="80417">
                  <c:v>1</c:v>
                </c:pt>
                <c:pt idx="80418">
                  <c:v>1</c:v>
                </c:pt>
                <c:pt idx="80419">
                  <c:v>1</c:v>
                </c:pt>
                <c:pt idx="80420">
                  <c:v>1</c:v>
                </c:pt>
                <c:pt idx="80421">
                  <c:v>1</c:v>
                </c:pt>
                <c:pt idx="80422">
                  <c:v>1</c:v>
                </c:pt>
                <c:pt idx="80423">
                  <c:v>1</c:v>
                </c:pt>
                <c:pt idx="80424">
                  <c:v>1</c:v>
                </c:pt>
                <c:pt idx="80425">
                  <c:v>1</c:v>
                </c:pt>
                <c:pt idx="80426">
                  <c:v>1</c:v>
                </c:pt>
                <c:pt idx="80427">
                  <c:v>1</c:v>
                </c:pt>
                <c:pt idx="80428">
                  <c:v>1</c:v>
                </c:pt>
                <c:pt idx="80429">
                  <c:v>1</c:v>
                </c:pt>
                <c:pt idx="80430">
                  <c:v>1</c:v>
                </c:pt>
                <c:pt idx="80431">
                  <c:v>1</c:v>
                </c:pt>
                <c:pt idx="80432">
                  <c:v>1</c:v>
                </c:pt>
                <c:pt idx="80433">
                  <c:v>1</c:v>
                </c:pt>
                <c:pt idx="80434">
                  <c:v>1</c:v>
                </c:pt>
                <c:pt idx="80435">
                  <c:v>1</c:v>
                </c:pt>
                <c:pt idx="80436">
                  <c:v>1</c:v>
                </c:pt>
                <c:pt idx="80437">
                  <c:v>0.85714285700000004</c:v>
                </c:pt>
                <c:pt idx="80438">
                  <c:v>1</c:v>
                </c:pt>
                <c:pt idx="80439">
                  <c:v>1</c:v>
                </c:pt>
                <c:pt idx="80440">
                  <c:v>1</c:v>
                </c:pt>
                <c:pt idx="80441">
                  <c:v>1</c:v>
                </c:pt>
                <c:pt idx="80442">
                  <c:v>1</c:v>
                </c:pt>
                <c:pt idx="80443">
                  <c:v>1</c:v>
                </c:pt>
                <c:pt idx="80444">
                  <c:v>1</c:v>
                </c:pt>
                <c:pt idx="80445">
                  <c:v>1</c:v>
                </c:pt>
                <c:pt idx="80446">
                  <c:v>1</c:v>
                </c:pt>
                <c:pt idx="80447">
                  <c:v>1</c:v>
                </c:pt>
                <c:pt idx="80448">
                  <c:v>1</c:v>
                </c:pt>
                <c:pt idx="80449">
                  <c:v>1</c:v>
                </c:pt>
                <c:pt idx="80450">
                  <c:v>1</c:v>
                </c:pt>
                <c:pt idx="80451">
                  <c:v>0.85714285700000004</c:v>
                </c:pt>
                <c:pt idx="80452">
                  <c:v>1</c:v>
                </c:pt>
                <c:pt idx="80453">
                  <c:v>1</c:v>
                </c:pt>
                <c:pt idx="80454">
                  <c:v>1</c:v>
                </c:pt>
                <c:pt idx="80455">
                  <c:v>1</c:v>
                </c:pt>
                <c:pt idx="80456">
                  <c:v>1</c:v>
                </c:pt>
                <c:pt idx="80457">
                  <c:v>1</c:v>
                </c:pt>
                <c:pt idx="80458">
                  <c:v>1</c:v>
                </c:pt>
                <c:pt idx="80459">
                  <c:v>1</c:v>
                </c:pt>
                <c:pt idx="80460">
                  <c:v>1</c:v>
                </c:pt>
                <c:pt idx="80461">
                  <c:v>1</c:v>
                </c:pt>
                <c:pt idx="80462">
                  <c:v>1</c:v>
                </c:pt>
                <c:pt idx="80463">
                  <c:v>1</c:v>
                </c:pt>
                <c:pt idx="80464">
                  <c:v>0.85714285700000004</c:v>
                </c:pt>
                <c:pt idx="80465">
                  <c:v>0.85714285700000004</c:v>
                </c:pt>
                <c:pt idx="80466">
                  <c:v>1</c:v>
                </c:pt>
                <c:pt idx="80467">
                  <c:v>1</c:v>
                </c:pt>
                <c:pt idx="80468">
                  <c:v>1</c:v>
                </c:pt>
                <c:pt idx="80469">
                  <c:v>1</c:v>
                </c:pt>
                <c:pt idx="80470">
                  <c:v>1</c:v>
                </c:pt>
                <c:pt idx="80471">
                  <c:v>1</c:v>
                </c:pt>
                <c:pt idx="80472">
                  <c:v>1</c:v>
                </c:pt>
                <c:pt idx="80473">
                  <c:v>1</c:v>
                </c:pt>
                <c:pt idx="80474">
                  <c:v>1</c:v>
                </c:pt>
                <c:pt idx="80475">
                  <c:v>1</c:v>
                </c:pt>
                <c:pt idx="80476">
                  <c:v>1</c:v>
                </c:pt>
                <c:pt idx="80477">
                  <c:v>1</c:v>
                </c:pt>
                <c:pt idx="80478">
                  <c:v>1</c:v>
                </c:pt>
                <c:pt idx="80479">
                  <c:v>1</c:v>
                </c:pt>
                <c:pt idx="80480">
                  <c:v>1</c:v>
                </c:pt>
                <c:pt idx="80481">
                  <c:v>1</c:v>
                </c:pt>
                <c:pt idx="80482">
                  <c:v>1</c:v>
                </c:pt>
                <c:pt idx="80483">
                  <c:v>1</c:v>
                </c:pt>
                <c:pt idx="80484">
                  <c:v>1</c:v>
                </c:pt>
                <c:pt idx="80485">
                  <c:v>1</c:v>
                </c:pt>
                <c:pt idx="80486">
                  <c:v>1</c:v>
                </c:pt>
                <c:pt idx="80487">
                  <c:v>1</c:v>
                </c:pt>
                <c:pt idx="80488">
                  <c:v>1</c:v>
                </c:pt>
                <c:pt idx="80489">
                  <c:v>1</c:v>
                </c:pt>
                <c:pt idx="80490">
                  <c:v>1</c:v>
                </c:pt>
                <c:pt idx="80491">
                  <c:v>1</c:v>
                </c:pt>
                <c:pt idx="80492">
                  <c:v>1</c:v>
                </c:pt>
                <c:pt idx="80493">
                  <c:v>1</c:v>
                </c:pt>
                <c:pt idx="80494">
                  <c:v>1</c:v>
                </c:pt>
                <c:pt idx="80495">
                  <c:v>0.85714285700000004</c:v>
                </c:pt>
                <c:pt idx="80496">
                  <c:v>1</c:v>
                </c:pt>
                <c:pt idx="80497">
                  <c:v>1</c:v>
                </c:pt>
                <c:pt idx="80498">
                  <c:v>1</c:v>
                </c:pt>
                <c:pt idx="80499">
                  <c:v>1</c:v>
                </c:pt>
                <c:pt idx="80500">
                  <c:v>1</c:v>
                </c:pt>
                <c:pt idx="80501">
                  <c:v>1</c:v>
                </c:pt>
                <c:pt idx="80502">
                  <c:v>1</c:v>
                </c:pt>
                <c:pt idx="80503">
                  <c:v>1</c:v>
                </c:pt>
                <c:pt idx="80504">
                  <c:v>1</c:v>
                </c:pt>
                <c:pt idx="80505">
                  <c:v>1</c:v>
                </c:pt>
                <c:pt idx="80506">
                  <c:v>1</c:v>
                </c:pt>
                <c:pt idx="80507">
                  <c:v>1</c:v>
                </c:pt>
                <c:pt idx="80508">
                  <c:v>1</c:v>
                </c:pt>
                <c:pt idx="80509">
                  <c:v>1</c:v>
                </c:pt>
                <c:pt idx="80510">
                  <c:v>1</c:v>
                </c:pt>
                <c:pt idx="80511">
                  <c:v>1</c:v>
                </c:pt>
                <c:pt idx="80512">
                  <c:v>1</c:v>
                </c:pt>
                <c:pt idx="80513">
                  <c:v>1</c:v>
                </c:pt>
                <c:pt idx="80514">
                  <c:v>1</c:v>
                </c:pt>
                <c:pt idx="80515">
                  <c:v>1</c:v>
                </c:pt>
                <c:pt idx="80516">
                  <c:v>1</c:v>
                </c:pt>
                <c:pt idx="80517">
                  <c:v>1</c:v>
                </c:pt>
                <c:pt idx="80518">
                  <c:v>1</c:v>
                </c:pt>
                <c:pt idx="80519">
                  <c:v>1</c:v>
                </c:pt>
                <c:pt idx="80520">
                  <c:v>0.85714285700000004</c:v>
                </c:pt>
                <c:pt idx="80521">
                  <c:v>1</c:v>
                </c:pt>
                <c:pt idx="80522">
                  <c:v>1</c:v>
                </c:pt>
                <c:pt idx="80523">
                  <c:v>1</c:v>
                </c:pt>
                <c:pt idx="80524">
                  <c:v>1</c:v>
                </c:pt>
                <c:pt idx="80525">
                  <c:v>1</c:v>
                </c:pt>
                <c:pt idx="80526">
                  <c:v>1</c:v>
                </c:pt>
                <c:pt idx="80527">
                  <c:v>1</c:v>
                </c:pt>
                <c:pt idx="80528">
                  <c:v>1</c:v>
                </c:pt>
                <c:pt idx="80529">
                  <c:v>1</c:v>
                </c:pt>
                <c:pt idx="80530">
                  <c:v>1</c:v>
                </c:pt>
                <c:pt idx="80531">
                  <c:v>0.14285714299999999</c:v>
                </c:pt>
                <c:pt idx="80532">
                  <c:v>1</c:v>
                </c:pt>
                <c:pt idx="80533">
                  <c:v>1</c:v>
                </c:pt>
                <c:pt idx="80534">
                  <c:v>1</c:v>
                </c:pt>
                <c:pt idx="80535">
                  <c:v>1</c:v>
                </c:pt>
                <c:pt idx="80536">
                  <c:v>1</c:v>
                </c:pt>
                <c:pt idx="80537">
                  <c:v>1</c:v>
                </c:pt>
                <c:pt idx="80538">
                  <c:v>1</c:v>
                </c:pt>
                <c:pt idx="80539">
                  <c:v>1</c:v>
                </c:pt>
                <c:pt idx="80540">
                  <c:v>1</c:v>
                </c:pt>
                <c:pt idx="80541">
                  <c:v>1</c:v>
                </c:pt>
                <c:pt idx="80542">
                  <c:v>0.85714285700000004</c:v>
                </c:pt>
                <c:pt idx="80543">
                  <c:v>1</c:v>
                </c:pt>
                <c:pt idx="80544">
                  <c:v>1</c:v>
                </c:pt>
                <c:pt idx="80545">
                  <c:v>1</c:v>
                </c:pt>
                <c:pt idx="80546">
                  <c:v>1</c:v>
                </c:pt>
                <c:pt idx="80547">
                  <c:v>1</c:v>
                </c:pt>
                <c:pt idx="80548">
                  <c:v>1</c:v>
                </c:pt>
                <c:pt idx="80549">
                  <c:v>1</c:v>
                </c:pt>
                <c:pt idx="80550">
                  <c:v>1</c:v>
                </c:pt>
                <c:pt idx="80551">
                  <c:v>1</c:v>
                </c:pt>
                <c:pt idx="80552">
                  <c:v>1</c:v>
                </c:pt>
                <c:pt idx="80553">
                  <c:v>1</c:v>
                </c:pt>
                <c:pt idx="80554">
                  <c:v>1</c:v>
                </c:pt>
                <c:pt idx="80555">
                  <c:v>1</c:v>
                </c:pt>
                <c:pt idx="80556">
                  <c:v>1</c:v>
                </c:pt>
                <c:pt idx="80557">
                  <c:v>1</c:v>
                </c:pt>
                <c:pt idx="80558">
                  <c:v>1</c:v>
                </c:pt>
                <c:pt idx="80559">
                  <c:v>1</c:v>
                </c:pt>
                <c:pt idx="80560">
                  <c:v>1</c:v>
                </c:pt>
                <c:pt idx="80561">
                  <c:v>1</c:v>
                </c:pt>
                <c:pt idx="80562">
                  <c:v>1</c:v>
                </c:pt>
                <c:pt idx="80563">
                  <c:v>1</c:v>
                </c:pt>
                <c:pt idx="80564">
                  <c:v>1</c:v>
                </c:pt>
                <c:pt idx="80565">
                  <c:v>1</c:v>
                </c:pt>
                <c:pt idx="80566">
                  <c:v>1</c:v>
                </c:pt>
                <c:pt idx="80567">
                  <c:v>1</c:v>
                </c:pt>
                <c:pt idx="80568">
                  <c:v>1</c:v>
                </c:pt>
                <c:pt idx="80569">
                  <c:v>1</c:v>
                </c:pt>
                <c:pt idx="80570">
                  <c:v>1</c:v>
                </c:pt>
                <c:pt idx="80571">
                  <c:v>1</c:v>
                </c:pt>
                <c:pt idx="80572">
                  <c:v>1</c:v>
                </c:pt>
                <c:pt idx="80573">
                  <c:v>1</c:v>
                </c:pt>
                <c:pt idx="80574">
                  <c:v>1</c:v>
                </c:pt>
                <c:pt idx="80575">
                  <c:v>1</c:v>
                </c:pt>
                <c:pt idx="80576">
                  <c:v>1</c:v>
                </c:pt>
                <c:pt idx="80577">
                  <c:v>1</c:v>
                </c:pt>
                <c:pt idx="80578">
                  <c:v>1</c:v>
                </c:pt>
                <c:pt idx="80579">
                  <c:v>1</c:v>
                </c:pt>
                <c:pt idx="80580">
                  <c:v>1</c:v>
                </c:pt>
                <c:pt idx="80581">
                  <c:v>1</c:v>
                </c:pt>
                <c:pt idx="80582">
                  <c:v>1</c:v>
                </c:pt>
                <c:pt idx="80583">
                  <c:v>1</c:v>
                </c:pt>
                <c:pt idx="80584">
                  <c:v>1</c:v>
                </c:pt>
                <c:pt idx="80585">
                  <c:v>1</c:v>
                </c:pt>
                <c:pt idx="80586">
                  <c:v>1</c:v>
                </c:pt>
                <c:pt idx="80587">
                  <c:v>1</c:v>
                </c:pt>
                <c:pt idx="80588">
                  <c:v>1</c:v>
                </c:pt>
                <c:pt idx="80589">
                  <c:v>1</c:v>
                </c:pt>
                <c:pt idx="80590">
                  <c:v>1</c:v>
                </c:pt>
                <c:pt idx="80591">
                  <c:v>1</c:v>
                </c:pt>
                <c:pt idx="80592">
                  <c:v>1</c:v>
                </c:pt>
                <c:pt idx="80593">
                  <c:v>1</c:v>
                </c:pt>
                <c:pt idx="80594">
                  <c:v>1</c:v>
                </c:pt>
                <c:pt idx="80595">
                  <c:v>1</c:v>
                </c:pt>
                <c:pt idx="80596">
                  <c:v>1</c:v>
                </c:pt>
                <c:pt idx="80597">
                  <c:v>1</c:v>
                </c:pt>
                <c:pt idx="80598">
                  <c:v>1</c:v>
                </c:pt>
                <c:pt idx="80599">
                  <c:v>1</c:v>
                </c:pt>
                <c:pt idx="80600">
                  <c:v>1</c:v>
                </c:pt>
                <c:pt idx="80601">
                  <c:v>1</c:v>
                </c:pt>
                <c:pt idx="80602">
                  <c:v>1</c:v>
                </c:pt>
                <c:pt idx="80603">
                  <c:v>1</c:v>
                </c:pt>
                <c:pt idx="80604">
                  <c:v>1</c:v>
                </c:pt>
                <c:pt idx="80605">
                  <c:v>1</c:v>
                </c:pt>
                <c:pt idx="80606">
                  <c:v>1</c:v>
                </c:pt>
                <c:pt idx="80607">
                  <c:v>1</c:v>
                </c:pt>
                <c:pt idx="80608">
                  <c:v>1</c:v>
                </c:pt>
                <c:pt idx="80609">
                  <c:v>1</c:v>
                </c:pt>
                <c:pt idx="80610">
                  <c:v>1</c:v>
                </c:pt>
                <c:pt idx="80611">
                  <c:v>1</c:v>
                </c:pt>
                <c:pt idx="80612">
                  <c:v>1</c:v>
                </c:pt>
                <c:pt idx="80613">
                  <c:v>1</c:v>
                </c:pt>
                <c:pt idx="80614">
                  <c:v>1</c:v>
                </c:pt>
                <c:pt idx="80615">
                  <c:v>1</c:v>
                </c:pt>
                <c:pt idx="80616">
                  <c:v>1</c:v>
                </c:pt>
                <c:pt idx="80617">
                  <c:v>1</c:v>
                </c:pt>
                <c:pt idx="80618">
                  <c:v>1</c:v>
                </c:pt>
                <c:pt idx="80619">
                  <c:v>1</c:v>
                </c:pt>
                <c:pt idx="80620">
                  <c:v>1</c:v>
                </c:pt>
                <c:pt idx="80621">
                  <c:v>1</c:v>
                </c:pt>
                <c:pt idx="80622">
                  <c:v>1</c:v>
                </c:pt>
                <c:pt idx="80623">
                  <c:v>1</c:v>
                </c:pt>
                <c:pt idx="80624">
                  <c:v>1</c:v>
                </c:pt>
                <c:pt idx="80625">
                  <c:v>1</c:v>
                </c:pt>
                <c:pt idx="80626">
                  <c:v>1</c:v>
                </c:pt>
                <c:pt idx="80627">
                  <c:v>1</c:v>
                </c:pt>
                <c:pt idx="80628">
                  <c:v>1</c:v>
                </c:pt>
                <c:pt idx="80629">
                  <c:v>1</c:v>
                </c:pt>
                <c:pt idx="80630">
                  <c:v>1</c:v>
                </c:pt>
                <c:pt idx="80631">
                  <c:v>1</c:v>
                </c:pt>
                <c:pt idx="80632">
                  <c:v>1</c:v>
                </c:pt>
                <c:pt idx="80633">
                  <c:v>1</c:v>
                </c:pt>
                <c:pt idx="80634">
                  <c:v>1</c:v>
                </c:pt>
                <c:pt idx="80635">
                  <c:v>1</c:v>
                </c:pt>
                <c:pt idx="80636">
                  <c:v>1</c:v>
                </c:pt>
                <c:pt idx="80637">
                  <c:v>1</c:v>
                </c:pt>
                <c:pt idx="80638">
                  <c:v>1</c:v>
                </c:pt>
                <c:pt idx="80639">
                  <c:v>1</c:v>
                </c:pt>
                <c:pt idx="80640">
                  <c:v>1</c:v>
                </c:pt>
                <c:pt idx="80641">
                  <c:v>1</c:v>
                </c:pt>
                <c:pt idx="80642">
                  <c:v>1</c:v>
                </c:pt>
                <c:pt idx="80643">
                  <c:v>1</c:v>
                </c:pt>
                <c:pt idx="80644">
                  <c:v>1</c:v>
                </c:pt>
                <c:pt idx="80645">
                  <c:v>1</c:v>
                </c:pt>
                <c:pt idx="80646">
                  <c:v>1</c:v>
                </c:pt>
                <c:pt idx="80647">
                  <c:v>1</c:v>
                </c:pt>
                <c:pt idx="80648">
                  <c:v>1</c:v>
                </c:pt>
                <c:pt idx="80649">
                  <c:v>1</c:v>
                </c:pt>
                <c:pt idx="80650">
                  <c:v>1</c:v>
                </c:pt>
                <c:pt idx="80651">
                  <c:v>0.85714285700000004</c:v>
                </c:pt>
                <c:pt idx="80652">
                  <c:v>1</c:v>
                </c:pt>
                <c:pt idx="80653">
                  <c:v>0.571428571</c:v>
                </c:pt>
                <c:pt idx="80654">
                  <c:v>1</c:v>
                </c:pt>
                <c:pt idx="80655">
                  <c:v>1</c:v>
                </c:pt>
                <c:pt idx="80656">
                  <c:v>1</c:v>
                </c:pt>
                <c:pt idx="80657">
                  <c:v>1</c:v>
                </c:pt>
                <c:pt idx="80658">
                  <c:v>1</c:v>
                </c:pt>
                <c:pt idx="80659">
                  <c:v>1</c:v>
                </c:pt>
                <c:pt idx="80660">
                  <c:v>1</c:v>
                </c:pt>
                <c:pt idx="80661">
                  <c:v>1</c:v>
                </c:pt>
                <c:pt idx="80662">
                  <c:v>1</c:v>
                </c:pt>
                <c:pt idx="80663">
                  <c:v>1</c:v>
                </c:pt>
                <c:pt idx="80664">
                  <c:v>1</c:v>
                </c:pt>
                <c:pt idx="80665">
                  <c:v>1</c:v>
                </c:pt>
                <c:pt idx="80666">
                  <c:v>1</c:v>
                </c:pt>
                <c:pt idx="80667">
                  <c:v>1</c:v>
                </c:pt>
                <c:pt idx="80668">
                  <c:v>1</c:v>
                </c:pt>
                <c:pt idx="80669">
                  <c:v>1</c:v>
                </c:pt>
                <c:pt idx="80670">
                  <c:v>1</c:v>
                </c:pt>
                <c:pt idx="80671">
                  <c:v>1</c:v>
                </c:pt>
                <c:pt idx="80672">
                  <c:v>1</c:v>
                </c:pt>
                <c:pt idx="80673">
                  <c:v>1</c:v>
                </c:pt>
                <c:pt idx="80674">
                  <c:v>1</c:v>
                </c:pt>
                <c:pt idx="80675">
                  <c:v>1</c:v>
                </c:pt>
                <c:pt idx="80676">
                  <c:v>1</c:v>
                </c:pt>
                <c:pt idx="80677">
                  <c:v>1</c:v>
                </c:pt>
                <c:pt idx="80678">
                  <c:v>1</c:v>
                </c:pt>
                <c:pt idx="80679">
                  <c:v>1</c:v>
                </c:pt>
                <c:pt idx="80680">
                  <c:v>1</c:v>
                </c:pt>
                <c:pt idx="80681">
                  <c:v>1</c:v>
                </c:pt>
                <c:pt idx="80682">
                  <c:v>1</c:v>
                </c:pt>
                <c:pt idx="80683">
                  <c:v>1</c:v>
                </c:pt>
                <c:pt idx="80684">
                  <c:v>1</c:v>
                </c:pt>
                <c:pt idx="80685">
                  <c:v>1</c:v>
                </c:pt>
                <c:pt idx="80686">
                  <c:v>1</c:v>
                </c:pt>
                <c:pt idx="80687">
                  <c:v>1</c:v>
                </c:pt>
                <c:pt idx="80688">
                  <c:v>1</c:v>
                </c:pt>
                <c:pt idx="80689">
                  <c:v>1</c:v>
                </c:pt>
                <c:pt idx="80690">
                  <c:v>1</c:v>
                </c:pt>
                <c:pt idx="80691">
                  <c:v>1</c:v>
                </c:pt>
                <c:pt idx="80692">
                  <c:v>1</c:v>
                </c:pt>
                <c:pt idx="80693">
                  <c:v>1</c:v>
                </c:pt>
                <c:pt idx="80694">
                  <c:v>1</c:v>
                </c:pt>
                <c:pt idx="80695">
                  <c:v>1</c:v>
                </c:pt>
                <c:pt idx="80696">
                  <c:v>1</c:v>
                </c:pt>
                <c:pt idx="80697">
                  <c:v>1</c:v>
                </c:pt>
                <c:pt idx="80698">
                  <c:v>1</c:v>
                </c:pt>
                <c:pt idx="80699">
                  <c:v>1</c:v>
                </c:pt>
                <c:pt idx="80700">
                  <c:v>1</c:v>
                </c:pt>
                <c:pt idx="80701">
                  <c:v>1</c:v>
                </c:pt>
                <c:pt idx="80702">
                  <c:v>1</c:v>
                </c:pt>
                <c:pt idx="80703">
                  <c:v>1</c:v>
                </c:pt>
                <c:pt idx="80704">
                  <c:v>1</c:v>
                </c:pt>
                <c:pt idx="80705">
                  <c:v>1</c:v>
                </c:pt>
                <c:pt idx="80706">
                  <c:v>1</c:v>
                </c:pt>
                <c:pt idx="80707">
                  <c:v>1</c:v>
                </c:pt>
                <c:pt idx="80708">
                  <c:v>1</c:v>
                </c:pt>
                <c:pt idx="80709">
                  <c:v>1</c:v>
                </c:pt>
                <c:pt idx="80710">
                  <c:v>1</c:v>
                </c:pt>
                <c:pt idx="80711">
                  <c:v>1</c:v>
                </c:pt>
                <c:pt idx="80712">
                  <c:v>1</c:v>
                </c:pt>
                <c:pt idx="80713">
                  <c:v>1</c:v>
                </c:pt>
                <c:pt idx="80714">
                  <c:v>1</c:v>
                </c:pt>
                <c:pt idx="80715">
                  <c:v>1</c:v>
                </c:pt>
                <c:pt idx="80716">
                  <c:v>1</c:v>
                </c:pt>
                <c:pt idx="80717">
                  <c:v>1</c:v>
                </c:pt>
                <c:pt idx="80718">
                  <c:v>1</c:v>
                </c:pt>
                <c:pt idx="80719">
                  <c:v>1</c:v>
                </c:pt>
                <c:pt idx="80720">
                  <c:v>1</c:v>
                </c:pt>
                <c:pt idx="80721">
                  <c:v>1</c:v>
                </c:pt>
                <c:pt idx="80722">
                  <c:v>1</c:v>
                </c:pt>
                <c:pt idx="80723">
                  <c:v>1</c:v>
                </c:pt>
                <c:pt idx="80724">
                  <c:v>1</c:v>
                </c:pt>
                <c:pt idx="80725">
                  <c:v>1</c:v>
                </c:pt>
                <c:pt idx="80726">
                  <c:v>1</c:v>
                </c:pt>
                <c:pt idx="80727">
                  <c:v>1</c:v>
                </c:pt>
                <c:pt idx="80728">
                  <c:v>1</c:v>
                </c:pt>
                <c:pt idx="80729">
                  <c:v>1</c:v>
                </c:pt>
                <c:pt idx="80730">
                  <c:v>1</c:v>
                </c:pt>
                <c:pt idx="80731">
                  <c:v>1</c:v>
                </c:pt>
                <c:pt idx="80732">
                  <c:v>1</c:v>
                </c:pt>
                <c:pt idx="80733">
                  <c:v>1</c:v>
                </c:pt>
                <c:pt idx="80734">
                  <c:v>1</c:v>
                </c:pt>
                <c:pt idx="80735">
                  <c:v>1</c:v>
                </c:pt>
                <c:pt idx="80736">
                  <c:v>1</c:v>
                </c:pt>
                <c:pt idx="80737">
                  <c:v>1</c:v>
                </c:pt>
                <c:pt idx="80738">
                  <c:v>1</c:v>
                </c:pt>
                <c:pt idx="80739">
                  <c:v>1</c:v>
                </c:pt>
                <c:pt idx="80740">
                  <c:v>0.85714285700000004</c:v>
                </c:pt>
                <c:pt idx="80741">
                  <c:v>1</c:v>
                </c:pt>
                <c:pt idx="80742">
                  <c:v>1</c:v>
                </c:pt>
                <c:pt idx="80743">
                  <c:v>1</c:v>
                </c:pt>
                <c:pt idx="80744">
                  <c:v>1</c:v>
                </c:pt>
                <c:pt idx="80745">
                  <c:v>1</c:v>
                </c:pt>
                <c:pt idx="80746">
                  <c:v>1</c:v>
                </c:pt>
                <c:pt idx="80747">
                  <c:v>1</c:v>
                </c:pt>
                <c:pt idx="80748">
                  <c:v>1</c:v>
                </c:pt>
                <c:pt idx="80749">
                  <c:v>1</c:v>
                </c:pt>
                <c:pt idx="80750">
                  <c:v>1</c:v>
                </c:pt>
                <c:pt idx="80751">
                  <c:v>1</c:v>
                </c:pt>
                <c:pt idx="80752">
                  <c:v>1</c:v>
                </c:pt>
                <c:pt idx="80753">
                  <c:v>1</c:v>
                </c:pt>
                <c:pt idx="80754">
                  <c:v>1</c:v>
                </c:pt>
                <c:pt idx="80755">
                  <c:v>1</c:v>
                </c:pt>
                <c:pt idx="80756">
                  <c:v>0.85714285700000004</c:v>
                </c:pt>
                <c:pt idx="80757">
                  <c:v>1</c:v>
                </c:pt>
                <c:pt idx="80758">
                  <c:v>1</c:v>
                </c:pt>
                <c:pt idx="80759">
                  <c:v>1</c:v>
                </c:pt>
                <c:pt idx="80760">
                  <c:v>1</c:v>
                </c:pt>
                <c:pt idx="80761">
                  <c:v>1</c:v>
                </c:pt>
                <c:pt idx="80762">
                  <c:v>1</c:v>
                </c:pt>
                <c:pt idx="80763">
                  <c:v>1</c:v>
                </c:pt>
                <c:pt idx="80764">
                  <c:v>1</c:v>
                </c:pt>
                <c:pt idx="80765">
                  <c:v>1</c:v>
                </c:pt>
                <c:pt idx="80766">
                  <c:v>1</c:v>
                </c:pt>
                <c:pt idx="80767">
                  <c:v>1</c:v>
                </c:pt>
                <c:pt idx="80768">
                  <c:v>1</c:v>
                </c:pt>
                <c:pt idx="80769">
                  <c:v>1</c:v>
                </c:pt>
                <c:pt idx="80770">
                  <c:v>1</c:v>
                </c:pt>
                <c:pt idx="80771">
                  <c:v>1</c:v>
                </c:pt>
                <c:pt idx="80772">
                  <c:v>1</c:v>
                </c:pt>
                <c:pt idx="80773">
                  <c:v>1</c:v>
                </c:pt>
                <c:pt idx="80774">
                  <c:v>1</c:v>
                </c:pt>
                <c:pt idx="80775">
                  <c:v>1</c:v>
                </c:pt>
                <c:pt idx="80776">
                  <c:v>1</c:v>
                </c:pt>
                <c:pt idx="80777">
                  <c:v>1</c:v>
                </c:pt>
                <c:pt idx="80778">
                  <c:v>1</c:v>
                </c:pt>
                <c:pt idx="80779">
                  <c:v>1</c:v>
                </c:pt>
                <c:pt idx="80780">
                  <c:v>1</c:v>
                </c:pt>
                <c:pt idx="80781">
                  <c:v>1</c:v>
                </c:pt>
                <c:pt idx="80782">
                  <c:v>1</c:v>
                </c:pt>
                <c:pt idx="80783">
                  <c:v>1</c:v>
                </c:pt>
                <c:pt idx="80784">
                  <c:v>1</c:v>
                </c:pt>
                <c:pt idx="80785">
                  <c:v>1</c:v>
                </c:pt>
                <c:pt idx="80786">
                  <c:v>1</c:v>
                </c:pt>
                <c:pt idx="80787">
                  <c:v>0.571428571</c:v>
                </c:pt>
                <c:pt idx="80788">
                  <c:v>1</c:v>
                </c:pt>
                <c:pt idx="80789">
                  <c:v>1</c:v>
                </c:pt>
                <c:pt idx="80790">
                  <c:v>1</c:v>
                </c:pt>
                <c:pt idx="80791">
                  <c:v>1</c:v>
                </c:pt>
                <c:pt idx="80792">
                  <c:v>1</c:v>
                </c:pt>
                <c:pt idx="80793">
                  <c:v>1</c:v>
                </c:pt>
                <c:pt idx="80794">
                  <c:v>1</c:v>
                </c:pt>
                <c:pt idx="80795">
                  <c:v>1</c:v>
                </c:pt>
                <c:pt idx="80796">
                  <c:v>1</c:v>
                </c:pt>
                <c:pt idx="80797">
                  <c:v>1</c:v>
                </c:pt>
                <c:pt idx="80798">
                  <c:v>1</c:v>
                </c:pt>
                <c:pt idx="80799">
                  <c:v>1</c:v>
                </c:pt>
                <c:pt idx="80800">
                  <c:v>1</c:v>
                </c:pt>
                <c:pt idx="80801">
                  <c:v>1</c:v>
                </c:pt>
                <c:pt idx="80802">
                  <c:v>1</c:v>
                </c:pt>
                <c:pt idx="80803">
                  <c:v>1</c:v>
                </c:pt>
                <c:pt idx="80804">
                  <c:v>1</c:v>
                </c:pt>
                <c:pt idx="80805">
                  <c:v>1</c:v>
                </c:pt>
                <c:pt idx="80806">
                  <c:v>1</c:v>
                </c:pt>
                <c:pt idx="80807">
                  <c:v>1</c:v>
                </c:pt>
                <c:pt idx="80808">
                  <c:v>1</c:v>
                </c:pt>
                <c:pt idx="80809">
                  <c:v>1</c:v>
                </c:pt>
                <c:pt idx="80810">
                  <c:v>1</c:v>
                </c:pt>
                <c:pt idx="80811">
                  <c:v>1</c:v>
                </c:pt>
                <c:pt idx="80812">
                  <c:v>1</c:v>
                </c:pt>
                <c:pt idx="80813">
                  <c:v>1</c:v>
                </c:pt>
                <c:pt idx="80814">
                  <c:v>1</c:v>
                </c:pt>
                <c:pt idx="80815">
                  <c:v>1</c:v>
                </c:pt>
                <c:pt idx="80816">
                  <c:v>1</c:v>
                </c:pt>
                <c:pt idx="80817">
                  <c:v>1</c:v>
                </c:pt>
                <c:pt idx="80818">
                  <c:v>1</c:v>
                </c:pt>
                <c:pt idx="80819">
                  <c:v>1</c:v>
                </c:pt>
                <c:pt idx="80820">
                  <c:v>1</c:v>
                </c:pt>
                <c:pt idx="80821">
                  <c:v>1</c:v>
                </c:pt>
                <c:pt idx="80822">
                  <c:v>1</c:v>
                </c:pt>
                <c:pt idx="80823">
                  <c:v>1</c:v>
                </c:pt>
                <c:pt idx="80824">
                  <c:v>1</c:v>
                </c:pt>
                <c:pt idx="80825">
                  <c:v>0.85714285700000004</c:v>
                </c:pt>
                <c:pt idx="80826">
                  <c:v>1</c:v>
                </c:pt>
                <c:pt idx="80827">
                  <c:v>1</c:v>
                </c:pt>
                <c:pt idx="80828">
                  <c:v>1</c:v>
                </c:pt>
                <c:pt idx="80829">
                  <c:v>1</c:v>
                </c:pt>
                <c:pt idx="80830">
                  <c:v>1</c:v>
                </c:pt>
                <c:pt idx="80831">
                  <c:v>1</c:v>
                </c:pt>
                <c:pt idx="80832">
                  <c:v>1</c:v>
                </c:pt>
                <c:pt idx="80833">
                  <c:v>1</c:v>
                </c:pt>
                <c:pt idx="80834">
                  <c:v>1</c:v>
                </c:pt>
                <c:pt idx="80835">
                  <c:v>1</c:v>
                </c:pt>
                <c:pt idx="80836">
                  <c:v>1</c:v>
                </c:pt>
                <c:pt idx="80837">
                  <c:v>1</c:v>
                </c:pt>
                <c:pt idx="80838">
                  <c:v>0.85714285700000004</c:v>
                </c:pt>
                <c:pt idx="80839">
                  <c:v>1</c:v>
                </c:pt>
                <c:pt idx="80840">
                  <c:v>1</c:v>
                </c:pt>
                <c:pt idx="80841">
                  <c:v>0.28571428599999998</c:v>
                </c:pt>
                <c:pt idx="80842">
                  <c:v>1</c:v>
                </c:pt>
                <c:pt idx="80843">
                  <c:v>1</c:v>
                </c:pt>
                <c:pt idx="80844">
                  <c:v>1</c:v>
                </c:pt>
                <c:pt idx="80845">
                  <c:v>1</c:v>
                </c:pt>
                <c:pt idx="80846">
                  <c:v>1</c:v>
                </c:pt>
                <c:pt idx="80847">
                  <c:v>1</c:v>
                </c:pt>
                <c:pt idx="80848">
                  <c:v>1</c:v>
                </c:pt>
                <c:pt idx="80849">
                  <c:v>1</c:v>
                </c:pt>
                <c:pt idx="80850">
                  <c:v>1</c:v>
                </c:pt>
                <c:pt idx="80851">
                  <c:v>1</c:v>
                </c:pt>
                <c:pt idx="80852">
                  <c:v>1</c:v>
                </c:pt>
                <c:pt idx="80853">
                  <c:v>1</c:v>
                </c:pt>
                <c:pt idx="80854">
                  <c:v>1</c:v>
                </c:pt>
                <c:pt idx="80855">
                  <c:v>1</c:v>
                </c:pt>
                <c:pt idx="80856">
                  <c:v>1</c:v>
                </c:pt>
                <c:pt idx="80857">
                  <c:v>1</c:v>
                </c:pt>
                <c:pt idx="80858">
                  <c:v>1</c:v>
                </c:pt>
                <c:pt idx="80859">
                  <c:v>1</c:v>
                </c:pt>
                <c:pt idx="80860">
                  <c:v>1</c:v>
                </c:pt>
                <c:pt idx="80861">
                  <c:v>1</c:v>
                </c:pt>
                <c:pt idx="80862">
                  <c:v>1</c:v>
                </c:pt>
                <c:pt idx="80863">
                  <c:v>1</c:v>
                </c:pt>
                <c:pt idx="80864">
                  <c:v>1</c:v>
                </c:pt>
                <c:pt idx="80865">
                  <c:v>1</c:v>
                </c:pt>
                <c:pt idx="80866">
                  <c:v>1</c:v>
                </c:pt>
                <c:pt idx="80867">
                  <c:v>1</c:v>
                </c:pt>
                <c:pt idx="80868">
                  <c:v>1</c:v>
                </c:pt>
                <c:pt idx="80869">
                  <c:v>1</c:v>
                </c:pt>
                <c:pt idx="80870">
                  <c:v>1</c:v>
                </c:pt>
                <c:pt idx="80871">
                  <c:v>1</c:v>
                </c:pt>
                <c:pt idx="80872">
                  <c:v>1</c:v>
                </c:pt>
                <c:pt idx="80873">
                  <c:v>1</c:v>
                </c:pt>
                <c:pt idx="80874">
                  <c:v>1</c:v>
                </c:pt>
                <c:pt idx="80875">
                  <c:v>0.85714285700000004</c:v>
                </c:pt>
                <c:pt idx="80876">
                  <c:v>1</c:v>
                </c:pt>
                <c:pt idx="80877">
                  <c:v>1</c:v>
                </c:pt>
                <c:pt idx="80878">
                  <c:v>0.85714285700000004</c:v>
                </c:pt>
                <c:pt idx="80879">
                  <c:v>0.85714285700000004</c:v>
                </c:pt>
                <c:pt idx="80880">
                  <c:v>1</c:v>
                </c:pt>
                <c:pt idx="80881">
                  <c:v>1</c:v>
                </c:pt>
                <c:pt idx="80882">
                  <c:v>1</c:v>
                </c:pt>
                <c:pt idx="80883">
                  <c:v>1</c:v>
                </c:pt>
                <c:pt idx="80884">
                  <c:v>1</c:v>
                </c:pt>
                <c:pt idx="80885">
                  <c:v>1</c:v>
                </c:pt>
                <c:pt idx="80886">
                  <c:v>1</c:v>
                </c:pt>
                <c:pt idx="80887">
                  <c:v>1</c:v>
                </c:pt>
                <c:pt idx="80888">
                  <c:v>1</c:v>
                </c:pt>
                <c:pt idx="80889">
                  <c:v>1</c:v>
                </c:pt>
                <c:pt idx="80890">
                  <c:v>0.85714285700000004</c:v>
                </c:pt>
                <c:pt idx="80891">
                  <c:v>1</c:v>
                </c:pt>
                <c:pt idx="80892">
                  <c:v>1</c:v>
                </c:pt>
                <c:pt idx="80893">
                  <c:v>1</c:v>
                </c:pt>
                <c:pt idx="80894">
                  <c:v>1</c:v>
                </c:pt>
                <c:pt idx="80895">
                  <c:v>1</c:v>
                </c:pt>
                <c:pt idx="80896">
                  <c:v>1</c:v>
                </c:pt>
                <c:pt idx="80897">
                  <c:v>1</c:v>
                </c:pt>
                <c:pt idx="80898">
                  <c:v>1</c:v>
                </c:pt>
                <c:pt idx="80899">
                  <c:v>1</c:v>
                </c:pt>
                <c:pt idx="80900">
                  <c:v>1</c:v>
                </c:pt>
                <c:pt idx="80901">
                  <c:v>1</c:v>
                </c:pt>
                <c:pt idx="80902">
                  <c:v>1</c:v>
                </c:pt>
                <c:pt idx="80903">
                  <c:v>0.85714285700000004</c:v>
                </c:pt>
                <c:pt idx="80904">
                  <c:v>1</c:v>
                </c:pt>
                <c:pt idx="80905">
                  <c:v>1</c:v>
                </c:pt>
                <c:pt idx="80906">
                  <c:v>1</c:v>
                </c:pt>
                <c:pt idx="80907">
                  <c:v>1</c:v>
                </c:pt>
                <c:pt idx="80908">
                  <c:v>1</c:v>
                </c:pt>
                <c:pt idx="80909">
                  <c:v>1</c:v>
                </c:pt>
                <c:pt idx="80910">
                  <c:v>1</c:v>
                </c:pt>
                <c:pt idx="80911">
                  <c:v>1</c:v>
                </c:pt>
                <c:pt idx="80912">
                  <c:v>1</c:v>
                </c:pt>
                <c:pt idx="80913">
                  <c:v>1</c:v>
                </c:pt>
                <c:pt idx="80914">
                  <c:v>0.85714285700000004</c:v>
                </c:pt>
                <c:pt idx="80915">
                  <c:v>1</c:v>
                </c:pt>
                <c:pt idx="80916">
                  <c:v>0.85714285700000004</c:v>
                </c:pt>
                <c:pt idx="80917">
                  <c:v>1</c:v>
                </c:pt>
                <c:pt idx="80918">
                  <c:v>1</c:v>
                </c:pt>
                <c:pt idx="80919">
                  <c:v>1</c:v>
                </c:pt>
                <c:pt idx="80920">
                  <c:v>1</c:v>
                </c:pt>
                <c:pt idx="80921">
                  <c:v>1</c:v>
                </c:pt>
                <c:pt idx="80922">
                  <c:v>0.85714285700000004</c:v>
                </c:pt>
                <c:pt idx="80923">
                  <c:v>1</c:v>
                </c:pt>
                <c:pt idx="80924">
                  <c:v>1</c:v>
                </c:pt>
                <c:pt idx="80925">
                  <c:v>1</c:v>
                </c:pt>
                <c:pt idx="80926">
                  <c:v>1</c:v>
                </c:pt>
                <c:pt idx="80927">
                  <c:v>1</c:v>
                </c:pt>
                <c:pt idx="80928">
                  <c:v>1</c:v>
                </c:pt>
                <c:pt idx="80929">
                  <c:v>1</c:v>
                </c:pt>
                <c:pt idx="80930">
                  <c:v>0.85714285700000004</c:v>
                </c:pt>
                <c:pt idx="80931">
                  <c:v>1</c:v>
                </c:pt>
                <c:pt idx="80932">
                  <c:v>1</c:v>
                </c:pt>
                <c:pt idx="80933">
                  <c:v>1</c:v>
                </c:pt>
                <c:pt idx="80934">
                  <c:v>1</c:v>
                </c:pt>
                <c:pt idx="80935">
                  <c:v>0.85714285700000004</c:v>
                </c:pt>
                <c:pt idx="80936">
                  <c:v>1</c:v>
                </c:pt>
                <c:pt idx="80937">
                  <c:v>1</c:v>
                </c:pt>
                <c:pt idx="80938">
                  <c:v>1</c:v>
                </c:pt>
                <c:pt idx="80939">
                  <c:v>1</c:v>
                </c:pt>
                <c:pt idx="80940">
                  <c:v>0.85714285700000004</c:v>
                </c:pt>
                <c:pt idx="80941">
                  <c:v>1</c:v>
                </c:pt>
                <c:pt idx="80942">
                  <c:v>1</c:v>
                </c:pt>
                <c:pt idx="80943">
                  <c:v>1</c:v>
                </c:pt>
                <c:pt idx="80944">
                  <c:v>1</c:v>
                </c:pt>
                <c:pt idx="80945">
                  <c:v>1</c:v>
                </c:pt>
                <c:pt idx="80946">
                  <c:v>1</c:v>
                </c:pt>
                <c:pt idx="80947">
                  <c:v>1</c:v>
                </c:pt>
                <c:pt idx="80948">
                  <c:v>1</c:v>
                </c:pt>
                <c:pt idx="80949">
                  <c:v>0.85714285700000004</c:v>
                </c:pt>
                <c:pt idx="80950">
                  <c:v>1</c:v>
                </c:pt>
                <c:pt idx="80951">
                  <c:v>1</c:v>
                </c:pt>
                <c:pt idx="80952">
                  <c:v>1</c:v>
                </c:pt>
                <c:pt idx="80953">
                  <c:v>1</c:v>
                </c:pt>
                <c:pt idx="80954">
                  <c:v>0.85714285700000004</c:v>
                </c:pt>
                <c:pt idx="80955">
                  <c:v>1</c:v>
                </c:pt>
                <c:pt idx="80956">
                  <c:v>1</c:v>
                </c:pt>
                <c:pt idx="80957">
                  <c:v>1</c:v>
                </c:pt>
                <c:pt idx="80958">
                  <c:v>1</c:v>
                </c:pt>
                <c:pt idx="80959">
                  <c:v>1</c:v>
                </c:pt>
                <c:pt idx="80960">
                  <c:v>1</c:v>
                </c:pt>
                <c:pt idx="80961">
                  <c:v>1</c:v>
                </c:pt>
                <c:pt idx="80962">
                  <c:v>0.85714285700000004</c:v>
                </c:pt>
                <c:pt idx="80963">
                  <c:v>1</c:v>
                </c:pt>
                <c:pt idx="80964">
                  <c:v>1</c:v>
                </c:pt>
                <c:pt idx="80965">
                  <c:v>1</c:v>
                </c:pt>
                <c:pt idx="80966">
                  <c:v>1</c:v>
                </c:pt>
                <c:pt idx="80967">
                  <c:v>1</c:v>
                </c:pt>
                <c:pt idx="80968">
                  <c:v>1</c:v>
                </c:pt>
                <c:pt idx="80969">
                  <c:v>1</c:v>
                </c:pt>
                <c:pt idx="80970">
                  <c:v>1</c:v>
                </c:pt>
                <c:pt idx="80971">
                  <c:v>1</c:v>
                </c:pt>
                <c:pt idx="80972">
                  <c:v>1</c:v>
                </c:pt>
                <c:pt idx="80973">
                  <c:v>0.85714285700000004</c:v>
                </c:pt>
                <c:pt idx="80974">
                  <c:v>1</c:v>
                </c:pt>
                <c:pt idx="80975">
                  <c:v>1</c:v>
                </c:pt>
                <c:pt idx="80976">
                  <c:v>1</c:v>
                </c:pt>
                <c:pt idx="80977">
                  <c:v>1</c:v>
                </c:pt>
                <c:pt idx="80978">
                  <c:v>1</c:v>
                </c:pt>
                <c:pt idx="80979">
                  <c:v>1</c:v>
                </c:pt>
                <c:pt idx="80980">
                  <c:v>1</c:v>
                </c:pt>
                <c:pt idx="80981">
                  <c:v>1</c:v>
                </c:pt>
                <c:pt idx="80982">
                  <c:v>1</c:v>
                </c:pt>
                <c:pt idx="80983">
                  <c:v>1</c:v>
                </c:pt>
                <c:pt idx="80984">
                  <c:v>1</c:v>
                </c:pt>
                <c:pt idx="80985">
                  <c:v>1</c:v>
                </c:pt>
                <c:pt idx="80986">
                  <c:v>1</c:v>
                </c:pt>
                <c:pt idx="80987">
                  <c:v>1</c:v>
                </c:pt>
                <c:pt idx="80988">
                  <c:v>1</c:v>
                </c:pt>
                <c:pt idx="80989">
                  <c:v>1</c:v>
                </c:pt>
                <c:pt idx="80990">
                  <c:v>0.85714285700000004</c:v>
                </c:pt>
                <c:pt idx="80991">
                  <c:v>1</c:v>
                </c:pt>
                <c:pt idx="80992">
                  <c:v>1</c:v>
                </c:pt>
                <c:pt idx="80993">
                  <c:v>1</c:v>
                </c:pt>
                <c:pt idx="80994">
                  <c:v>1</c:v>
                </c:pt>
                <c:pt idx="80995">
                  <c:v>0.85714285700000004</c:v>
                </c:pt>
                <c:pt idx="80996">
                  <c:v>1</c:v>
                </c:pt>
                <c:pt idx="80997">
                  <c:v>0.71428571399999996</c:v>
                </c:pt>
                <c:pt idx="80998">
                  <c:v>1</c:v>
                </c:pt>
                <c:pt idx="80999">
                  <c:v>1</c:v>
                </c:pt>
                <c:pt idx="81000">
                  <c:v>0.85714285700000004</c:v>
                </c:pt>
                <c:pt idx="81001">
                  <c:v>1</c:v>
                </c:pt>
                <c:pt idx="81002">
                  <c:v>1</c:v>
                </c:pt>
                <c:pt idx="81003">
                  <c:v>1</c:v>
                </c:pt>
                <c:pt idx="81004">
                  <c:v>1</c:v>
                </c:pt>
                <c:pt idx="81005">
                  <c:v>1</c:v>
                </c:pt>
                <c:pt idx="81006">
                  <c:v>1</c:v>
                </c:pt>
                <c:pt idx="81007">
                  <c:v>0.85714285700000004</c:v>
                </c:pt>
                <c:pt idx="81008">
                  <c:v>1</c:v>
                </c:pt>
                <c:pt idx="81009">
                  <c:v>1</c:v>
                </c:pt>
                <c:pt idx="81010">
                  <c:v>0.85714285700000004</c:v>
                </c:pt>
                <c:pt idx="81011">
                  <c:v>1</c:v>
                </c:pt>
                <c:pt idx="81012">
                  <c:v>1</c:v>
                </c:pt>
                <c:pt idx="81013">
                  <c:v>1</c:v>
                </c:pt>
                <c:pt idx="81014">
                  <c:v>1</c:v>
                </c:pt>
                <c:pt idx="81015">
                  <c:v>1</c:v>
                </c:pt>
                <c:pt idx="81016">
                  <c:v>1</c:v>
                </c:pt>
                <c:pt idx="81017">
                  <c:v>1</c:v>
                </c:pt>
                <c:pt idx="81018">
                  <c:v>1</c:v>
                </c:pt>
                <c:pt idx="81019">
                  <c:v>1</c:v>
                </c:pt>
                <c:pt idx="81020">
                  <c:v>1</c:v>
                </c:pt>
                <c:pt idx="81021">
                  <c:v>1</c:v>
                </c:pt>
                <c:pt idx="81022">
                  <c:v>1</c:v>
                </c:pt>
                <c:pt idx="81023">
                  <c:v>1</c:v>
                </c:pt>
                <c:pt idx="81024">
                  <c:v>1</c:v>
                </c:pt>
                <c:pt idx="81025">
                  <c:v>1</c:v>
                </c:pt>
                <c:pt idx="81026">
                  <c:v>1</c:v>
                </c:pt>
                <c:pt idx="81027">
                  <c:v>1</c:v>
                </c:pt>
                <c:pt idx="81028">
                  <c:v>1</c:v>
                </c:pt>
                <c:pt idx="81029">
                  <c:v>1</c:v>
                </c:pt>
                <c:pt idx="81030">
                  <c:v>1</c:v>
                </c:pt>
                <c:pt idx="81031">
                  <c:v>1</c:v>
                </c:pt>
                <c:pt idx="81032">
                  <c:v>1</c:v>
                </c:pt>
                <c:pt idx="81033">
                  <c:v>1</c:v>
                </c:pt>
                <c:pt idx="81034">
                  <c:v>1</c:v>
                </c:pt>
                <c:pt idx="81035">
                  <c:v>1</c:v>
                </c:pt>
                <c:pt idx="81036">
                  <c:v>1</c:v>
                </c:pt>
                <c:pt idx="81037">
                  <c:v>1</c:v>
                </c:pt>
                <c:pt idx="81038">
                  <c:v>1</c:v>
                </c:pt>
                <c:pt idx="81039">
                  <c:v>1</c:v>
                </c:pt>
                <c:pt idx="81040">
                  <c:v>1</c:v>
                </c:pt>
                <c:pt idx="81041">
                  <c:v>1</c:v>
                </c:pt>
                <c:pt idx="81042">
                  <c:v>1</c:v>
                </c:pt>
                <c:pt idx="81043">
                  <c:v>1</c:v>
                </c:pt>
                <c:pt idx="81044">
                  <c:v>1</c:v>
                </c:pt>
                <c:pt idx="81045">
                  <c:v>0.85714285700000004</c:v>
                </c:pt>
                <c:pt idx="81046">
                  <c:v>1</c:v>
                </c:pt>
                <c:pt idx="81047">
                  <c:v>1</c:v>
                </c:pt>
                <c:pt idx="81048">
                  <c:v>1</c:v>
                </c:pt>
                <c:pt idx="81049">
                  <c:v>1</c:v>
                </c:pt>
                <c:pt idx="81050">
                  <c:v>1</c:v>
                </c:pt>
                <c:pt idx="81051">
                  <c:v>1</c:v>
                </c:pt>
                <c:pt idx="81052">
                  <c:v>1</c:v>
                </c:pt>
                <c:pt idx="81053">
                  <c:v>1</c:v>
                </c:pt>
                <c:pt idx="81054">
                  <c:v>1</c:v>
                </c:pt>
                <c:pt idx="81055">
                  <c:v>1</c:v>
                </c:pt>
                <c:pt idx="81056">
                  <c:v>1</c:v>
                </c:pt>
                <c:pt idx="81057">
                  <c:v>0.85714285700000004</c:v>
                </c:pt>
                <c:pt idx="81058">
                  <c:v>1</c:v>
                </c:pt>
                <c:pt idx="81059">
                  <c:v>1</c:v>
                </c:pt>
                <c:pt idx="81060">
                  <c:v>1</c:v>
                </c:pt>
                <c:pt idx="81061">
                  <c:v>1</c:v>
                </c:pt>
                <c:pt idx="81062">
                  <c:v>1</c:v>
                </c:pt>
                <c:pt idx="81063">
                  <c:v>1</c:v>
                </c:pt>
                <c:pt idx="81064">
                  <c:v>0.85714285700000004</c:v>
                </c:pt>
                <c:pt idx="81065">
                  <c:v>1</c:v>
                </c:pt>
                <c:pt idx="81066">
                  <c:v>1</c:v>
                </c:pt>
                <c:pt idx="81067">
                  <c:v>1</c:v>
                </c:pt>
                <c:pt idx="81068">
                  <c:v>1</c:v>
                </c:pt>
                <c:pt idx="81069">
                  <c:v>1</c:v>
                </c:pt>
                <c:pt idx="81070">
                  <c:v>1</c:v>
                </c:pt>
                <c:pt idx="81071">
                  <c:v>1</c:v>
                </c:pt>
                <c:pt idx="81072">
                  <c:v>1</c:v>
                </c:pt>
                <c:pt idx="81073">
                  <c:v>1</c:v>
                </c:pt>
                <c:pt idx="81074">
                  <c:v>1</c:v>
                </c:pt>
                <c:pt idx="81075">
                  <c:v>1</c:v>
                </c:pt>
                <c:pt idx="81076">
                  <c:v>0.85714285700000004</c:v>
                </c:pt>
                <c:pt idx="81077">
                  <c:v>1</c:v>
                </c:pt>
                <c:pt idx="81078">
                  <c:v>1</c:v>
                </c:pt>
                <c:pt idx="81079">
                  <c:v>1</c:v>
                </c:pt>
                <c:pt idx="81080">
                  <c:v>1</c:v>
                </c:pt>
                <c:pt idx="81081">
                  <c:v>1</c:v>
                </c:pt>
                <c:pt idx="81082">
                  <c:v>1</c:v>
                </c:pt>
                <c:pt idx="81083">
                  <c:v>1</c:v>
                </c:pt>
                <c:pt idx="81084">
                  <c:v>1</c:v>
                </c:pt>
                <c:pt idx="81085">
                  <c:v>1</c:v>
                </c:pt>
                <c:pt idx="81086">
                  <c:v>1</c:v>
                </c:pt>
                <c:pt idx="81087">
                  <c:v>1</c:v>
                </c:pt>
                <c:pt idx="81088">
                  <c:v>1</c:v>
                </c:pt>
                <c:pt idx="81089">
                  <c:v>1</c:v>
                </c:pt>
                <c:pt idx="81090">
                  <c:v>1</c:v>
                </c:pt>
                <c:pt idx="81091">
                  <c:v>1</c:v>
                </c:pt>
                <c:pt idx="81092">
                  <c:v>0.85714285700000004</c:v>
                </c:pt>
                <c:pt idx="81093">
                  <c:v>1</c:v>
                </c:pt>
                <c:pt idx="81094">
                  <c:v>1</c:v>
                </c:pt>
                <c:pt idx="81095">
                  <c:v>1</c:v>
                </c:pt>
                <c:pt idx="81096">
                  <c:v>1</c:v>
                </c:pt>
                <c:pt idx="81097">
                  <c:v>1</c:v>
                </c:pt>
                <c:pt idx="81098">
                  <c:v>1</c:v>
                </c:pt>
                <c:pt idx="81099">
                  <c:v>1</c:v>
                </c:pt>
                <c:pt idx="81100">
                  <c:v>1</c:v>
                </c:pt>
                <c:pt idx="81101">
                  <c:v>1</c:v>
                </c:pt>
                <c:pt idx="81102">
                  <c:v>0.85714285700000004</c:v>
                </c:pt>
                <c:pt idx="81103">
                  <c:v>1</c:v>
                </c:pt>
                <c:pt idx="81104">
                  <c:v>1</c:v>
                </c:pt>
                <c:pt idx="81105">
                  <c:v>1</c:v>
                </c:pt>
                <c:pt idx="81106">
                  <c:v>1</c:v>
                </c:pt>
                <c:pt idx="81107">
                  <c:v>1</c:v>
                </c:pt>
                <c:pt idx="81108">
                  <c:v>1</c:v>
                </c:pt>
                <c:pt idx="81109">
                  <c:v>1</c:v>
                </c:pt>
                <c:pt idx="81110">
                  <c:v>1</c:v>
                </c:pt>
                <c:pt idx="81111">
                  <c:v>1</c:v>
                </c:pt>
                <c:pt idx="81112">
                  <c:v>1</c:v>
                </c:pt>
                <c:pt idx="81113">
                  <c:v>1</c:v>
                </c:pt>
                <c:pt idx="81114">
                  <c:v>1</c:v>
                </c:pt>
                <c:pt idx="81115">
                  <c:v>1</c:v>
                </c:pt>
                <c:pt idx="81116">
                  <c:v>1</c:v>
                </c:pt>
                <c:pt idx="81117">
                  <c:v>1</c:v>
                </c:pt>
                <c:pt idx="81118">
                  <c:v>1</c:v>
                </c:pt>
                <c:pt idx="81119">
                  <c:v>1</c:v>
                </c:pt>
                <c:pt idx="81120">
                  <c:v>1</c:v>
                </c:pt>
                <c:pt idx="81121">
                  <c:v>1</c:v>
                </c:pt>
                <c:pt idx="81122">
                  <c:v>1</c:v>
                </c:pt>
                <c:pt idx="81123">
                  <c:v>1</c:v>
                </c:pt>
                <c:pt idx="81124">
                  <c:v>1</c:v>
                </c:pt>
                <c:pt idx="81125">
                  <c:v>1</c:v>
                </c:pt>
                <c:pt idx="81126">
                  <c:v>1</c:v>
                </c:pt>
                <c:pt idx="81127">
                  <c:v>1</c:v>
                </c:pt>
                <c:pt idx="81128">
                  <c:v>1</c:v>
                </c:pt>
                <c:pt idx="81129">
                  <c:v>1</c:v>
                </c:pt>
                <c:pt idx="81130">
                  <c:v>1</c:v>
                </c:pt>
                <c:pt idx="81131">
                  <c:v>1</c:v>
                </c:pt>
                <c:pt idx="81132">
                  <c:v>1</c:v>
                </c:pt>
                <c:pt idx="81133">
                  <c:v>0.85714285700000004</c:v>
                </c:pt>
                <c:pt idx="81134">
                  <c:v>1</c:v>
                </c:pt>
                <c:pt idx="81135">
                  <c:v>1</c:v>
                </c:pt>
                <c:pt idx="81136">
                  <c:v>0.85714285700000004</c:v>
                </c:pt>
                <c:pt idx="81137">
                  <c:v>0.28571428599999998</c:v>
                </c:pt>
                <c:pt idx="81138">
                  <c:v>1</c:v>
                </c:pt>
                <c:pt idx="81139">
                  <c:v>1</c:v>
                </c:pt>
                <c:pt idx="81140">
                  <c:v>1</c:v>
                </c:pt>
                <c:pt idx="81141">
                  <c:v>1</c:v>
                </c:pt>
                <c:pt idx="81142">
                  <c:v>1</c:v>
                </c:pt>
                <c:pt idx="81143">
                  <c:v>1</c:v>
                </c:pt>
                <c:pt idx="81144">
                  <c:v>1</c:v>
                </c:pt>
                <c:pt idx="81145">
                  <c:v>1</c:v>
                </c:pt>
                <c:pt idx="81146">
                  <c:v>1</c:v>
                </c:pt>
                <c:pt idx="81147">
                  <c:v>1</c:v>
                </c:pt>
                <c:pt idx="81148">
                  <c:v>1</c:v>
                </c:pt>
                <c:pt idx="81149">
                  <c:v>0.85714285700000004</c:v>
                </c:pt>
                <c:pt idx="81150">
                  <c:v>1</c:v>
                </c:pt>
                <c:pt idx="81151">
                  <c:v>1</c:v>
                </c:pt>
                <c:pt idx="81152">
                  <c:v>1</c:v>
                </c:pt>
                <c:pt idx="81153">
                  <c:v>1</c:v>
                </c:pt>
                <c:pt idx="81154">
                  <c:v>1</c:v>
                </c:pt>
                <c:pt idx="81155">
                  <c:v>1</c:v>
                </c:pt>
                <c:pt idx="81156">
                  <c:v>1</c:v>
                </c:pt>
                <c:pt idx="81157">
                  <c:v>1</c:v>
                </c:pt>
                <c:pt idx="81158">
                  <c:v>1</c:v>
                </c:pt>
                <c:pt idx="81159">
                  <c:v>1</c:v>
                </c:pt>
                <c:pt idx="81160">
                  <c:v>1</c:v>
                </c:pt>
                <c:pt idx="81161">
                  <c:v>1</c:v>
                </c:pt>
                <c:pt idx="81162">
                  <c:v>1</c:v>
                </c:pt>
                <c:pt idx="81163">
                  <c:v>1</c:v>
                </c:pt>
                <c:pt idx="81164">
                  <c:v>1</c:v>
                </c:pt>
                <c:pt idx="81165">
                  <c:v>1</c:v>
                </c:pt>
                <c:pt idx="81166">
                  <c:v>1</c:v>
                </c:pt>
                <c:pt idx="81167">
                  <c:v>1</c:v>
                </c:pt>
                <c:pt idx="81168">
                  <c:v>1</c:v>
                </c:pt>
                <c:pt idx="81169">
                  <c:v>1</c:v>
                </c:pt>
                <c:pt idx="81170">
                  <c:v>1</c:v>
                </c:pt>
                <c:pt idx="81171">
                  <c:v>1</c:v>
                </c:pt>
                <c:pt idx="81172">
                  <c:v>1</c:v>
                </c:pt>
                <c:pt idx="81173">
                  <c:v>1</c:v>
                </c:pt>
                <c:pt idx="81174">
                  <c:v>1</c:v>
                </c:pt>
                <c:pt idx="81175">
                  <c:v>1</c:v>
                </c:pt>
                <c:pt idx="81176">
                  <c:v>1</c:v>
                </c:pt>
                <c:pt idx="81177">
                  <c:v>1</c:v>
                </c:pt>
                <c:pt idx="81178">
                  <c:v>0.85714285700000004</c:v>
                </c:pt>
                <c:pt idx="81179">
                  <c:v>1</c:v>
                </c:pt>
                <c:pt idx="81180">
                  <c:v>1</c:v>
                </c:pt>
                <c:pt idx="81181">
                  <c:v>1</c:v>
                </c:pt>
                <c:pt idx="81182">
                  <c:v>1</c:v>
                </c:pt>
                <c:pt idx="81183">
                  <c:v>0.85714285700000004</c:v>
                </c:pt>
                <c:pt idx="81184">
                  <c:v>1</c:v>
                </c:pt>
                <c:pt idx="81185">
                  <c:v>1</c:v>
                </c:pt>
                <c:pt idx="81186">
                  <c:v>1</c:v>
                </c:pt>
                <c:pt idx="81187">
                  <c:v>1</c:v>
                </c:pt>
                <c:pt idx="81188">
                  <c:v>1</c:v>
                </c:pt>
                <c:pt idx="81189">
                  <c:v>1</c:v>
                </c:pt>
                <c:pt idx="81190">
                  <c:v>1</c:v>
                </c:pt>
                <c:pt idx="81191">
                  <c:v>1</c:v>
                </c:pt>
                <c:pt idx="81192">
                  <c:v>1</c:v>
                </c:pt>
                <c:pt idx="81193">
                  <c:v>1</c:v>
                </c:pt>
                <c:pt idx="81194">
                  <c:v>1</c:v>
                </c:pt>
                <c:pt idx="81195">
                  <c:v>1</c:v>
                </c:pt>
                <c:pt idx="81196">
                  <c:v>1</c:v>
                </c:pt>
                <c:pt idx="81197">
                  <c:v>1</c:v>
                </c:pt>
                <c:pt idx="81198">
                  <c:v>1</c:v>
                </c:pt>
                <c:pt idx="81199">
                  <c:v>1</c:v>
                </c:pt>
                <c:pt idx="81200">
                  <c:v>1</c:v>
                </c:pt>
                <c:pt idx="81201">
                  <c:v>1</c:v>
                </c:pt>
                <c:pt idx="81202">
                  <c:v>1</c:v>
                </c:pt>
                <c:pt idx="81203">
                  <c:v>1</c:v>
                </c:pt>
                <c:pt idx="81204">
                  <c:v>1</c:v>
                </c:pt>
                <c:pt idx="81205">
                  <c:v>1</c:v>
                </c:pt>
                <c:pt idx="81206">
                  <c:v>1</c:v>
                </c:pt>
                <c:pt idx="81207">
                  <c:v>1</c:v>
                </c:pt>
                <c:pt idx="81208">
                  <c:v>1</c:v>
                </c:pt>
                <c:pt idx="81209">
                  <c:v>1</c:v>
                </c:pt>
                <c:pt idx="81210">
                  <c:v>1</c:v>
                </c:pt>
                <c:pt idx="81211">
                  <c:v>1</c:v>
                </c:pt>
                <c:pt idx="81212">
                  <c:v>1</c:v>
                </c:pt>
                <c:pt idx="81213">
                  <c:v>1</c:v>
                </c:pt>
                <c:pt idx="81214">
                  <c:v>1</c:v>
                </c:pt>
                <c:pt idx="81215">
                  <c:v>1</c:v>
                </c:pt>
                <c:pt idx="81216">
                  <c:v>1</c:v>
                </c:pt>
                <c:pt idx="81217">
                  <c:v>1</c:v>
                </c:pt>
                <c:pt idx="81218">
                  <c:v>1</c:v>
                </c:pt>
                <c:pt idx="81219">
                  <c:v>1</c:v>
                </c:pt>
                <c:pt idx="81220">
                  <c:v>1</c:v>
                </c:pt>
                <c:pt idx="81221">
                  <c:v>1</c:v>
                </c:pt>
                <c:pt idx="81222">
                  <c:v>1</c:v>
                </c:pt>
                <c:pt idx="81223">
                  <c:v>1</c:v>
                </c:pt>
                <c:pt idx="81224">
                  <c:v>1</c:v>
                </c:pt>
                <c:pt idx="81225">
                  <c:v>1</c:v>
                </c:pt>
                <c:pt idx="81226">
                  <c:v>1</c:v>
                </c:pt>
                <c:pt idx="81227">
                  <c:v>1</c:v>
                </c:pt>
                <c:pt idx="81228">
                  <c:v>1</c:v>
                </c:pt>
                <c:pt idx="81229">
                  <c:v>1</c:v>
                </c:pt>
                <c:pt idx="81230">
                  <c:v>1</c:v>
                </c:pt>
                <c:pt idx="81231">
                  <c:v>1</c:v>
                </c:pt>
                <c:pt idx="81232">
                  <c:v>0.85714285700000004</c:v>
                </c:pt>
                <c:pt idx="81233">
                  <c:v>1</c:v>
                </c:pt>
                <c:pt idx="81234">
                  <c:v>1</c:v>
                </c:pt>
                <c:pt idx="81235">
                  <c:v>1</c:v>
                </c:pt>
                <c:pt idx="81236">
                  <c:v>1</c:v>
                </c:pt>
                <c:pt idx="81237">
                  <c:v>1</c:v>
                </c:pt>
                <c:pt idx="81238">
                  <c:v>0.85714285700000004</c:v>
                </c:pt>
                <c:pt idx="81239">
                  <c:v>1</c:v>
                </c:pt>
                <c:pt idx="81240">
                  <c:v>1</c:v>
                </c:pt>
                <c:pt idx="81241">
                  <c:v>1</c:v>
                </c:pt>
                <c:pt idx="81242">
                  <c:v>1</c:v>
                </c:pt>
                <c:pt idx="81243">
                  <c:v>1</c:v>
                </c:pt>
                <c:pt idx="81244">
                  <c:v>1</c:v>
                </c:pt>
                <c:pt idx="81245">
                  <c:v>1</c:v>
                </c:pt>
                <c:pt idx="81246">
                  <c:v>1</c:v>
                </c:pt>
                <c:pt idx="81247">
                  <c:v>1</c:v>
                </c:pt>
                <c:pt idx="81248">
                  <c:v>1</c:v>
                </c:pt>
                <c:pt idx="81249">
                  <c:v>1</c:v>
                </c:pt>
                <c:pt idx="81250">
                  <c:v>1</c:v>
                </c:pt>
                <c:pt idx="81251">
                  <c:v>1</c:v>
                </c:pt>
                <c:pt idx="81252">
                  <c:v>1</c:v>
                </c:pt>
                <c:pt idx="81253">
                  <c:v>1</c:v>
                </c:pt>
                <c:pt idx="81254">
                  <c:v>1</c:v>
                </c:pt>
                <c:pt idx="81255">
                  <c:v>1</c:v>
                </c:pt>
                <c:pt idx="81256">
                  <c:v>1</c:v>
                </c:pt>
                <c:pt idx="81257">
                  <c:v>1</c:v>
                </c:pt>
                <c:pt idx="81258">
                  <c:v>0.85714285700000004</c:v>
                </c:pt>
                <c:pt idx="81259">
                  <c:v>1</c:v>
                </c:pt>
                <c:pt idx="81260">
                  <c:v>1</c:v>
                </c:pt>
                <c:pt idx="81261">
                  <c:v>1</c:v>
                </c:pt>
                <c:pt idx="81262">
                  <c:v>1</c:v>
                </c:pt>
                <c:pt idx="81263">
                  <c:v>1</c:v>
                </c:pt>
                <c:pt idx="81264">
                  <c:v>0.85714285700000004</c:v>
                </c:pt>
                <c:pt idx="81265">
                  <c:v>1</c:v>
                </c:pt>
                <c:pt idx="81266">
                  <c:v>1</c:v>
                </c:pt>
                <c:pt idx="81267">
                  <c:v>1</c:v>
                </c:pt>
                <c:pt idx="81268">
                  <c:v>1</c:v>
                </c:pt>
                <c:pt idx="81269">
                  <c:v>1</c:v>
                </c:pt>
                <c:pt idx="81270">
                  <c:v>1</c:v>
                </c:pt>
                <c:pt idx="81271">
                  <c:v>1</c:v>
                </c:pt>
                <c:pt idx="81272">
                  <c:v>1</c:v>
                </c:pt>
                <c:pt idx="81273">
                  <c:v>0.85714285700000004</c:v>
                </c:pt>
                <c:pt idx="81274">
                  <c:v>1</c:v>
                </c:pt>
                <c:pt idx="81275">
                  <c:v>1</c:v>
                </c:pt>
                <c:pt idx="81276">
                  <c:v>1</c:v>
                </c:pt>
                <c:pt idx="81277">
                  <c:v>1</c:v>
                </c:pt>
                <c:pt idx="81278">
                  <c:v>1</c:v>
                </c:pt>
                <c:pt idx="81279">
                  <c:v>1</c:v>
                </c:pt>
                <c:pt idx="81280">
                  <c:v>1</c:v>
                </c:pt>
                <c:pt idx="81281">
                  <c:v>1</c:v>
                </c:pt>
                <c:pt idx="81282">
                  <c:v>1</c:v>
                </c:pt>
                <c:pt idx="81283">
                  <c:v>1</c:v>
                </c:pt>
                <c:pt idx="81284">
                  <c:v>1</c:v>
                </c:pt>
                <c:pt idx="81285">
                  <c:v>1</c:v>
                </c:pt>
                <c:pt idx="81286">
                  <c:v>1</c:v>
                </c:pt>
                <c:pt idx="81287">
                  <c:v>1</c:v>
                </c:pt>
                <c:pt idx="81288">
                  <c:v>1</c:v>
                </c:pt>
                <c:pt idx="81289">
                  <c:v>1</c:v>
                </c:pt>
                <c:pt idx="81290">
                  <c:v>1</c:v>
                </c:pt>
                <c:pt idx="81291">
                  <c:v>1</c:v>
                </c:pt>
                <c:pt idx="81292">
                  <c:v>1</c:v>
                </c:pt>
                <c:pt idx="81293">
                  <c:v>1</c:v>
                </c:pt>
                <c:pt idx="81294">
                  <c:v>0.85714285700000004</c:v>
                </c:pt>
                <c:pt idx="81295">
                  <c:v>1</c:v>
                </c:pt>
                <c:pt idx="81296">
                  <c:v>1</c:v>
                </c:pt>
                <c:pt idx="81297">
                  <c:v>1</c:v>
                </c:pt>
                <c:pt idx="81298">
                  <c:v>1</c:v>
                </c:pt>
                <c:pt idx="81299">
                  <c:v>1</c:v>
                </c:pt>
                <c:pt idx="81300">
                  <c:v>1</c:v>
                </c:pt>
                <c:pt idx="81301">
                  <c:v>1</c:v>
                </c:pt>
                <c:pt idx="81302">
                  <c:v>1</c:v>
                </c:pt>
                <c:pt idx="81303">
                  <c:v>1</c:v>
                </c:pt>
                <c:pt idx="81304">
                  <c:v>1</c:v>
                </c:pt>
                <c:pt idx="81305">
                  <c:v>1</c:v>
                </c:pt>
                <c:pt idx="81306">
                  <c:v>1</c:v>
                </c:pt>
                <c:pt idx="81307">
                  <c:v>1</c:v>
                </c:pt>
                <c:pt idx="81308">
                  <c:v>1</c:v>
                </c:pt>
                <c:pt idx="81309">
                  <c:v>1</c:v>
                </c:pt>
                <c:pt idx="81310">
                  <c:v>1</c:v>
                </c:pt>
                <c:pt idx="81311">
                  <c:v>1</c:v>
                </c:pt>
                <c:pt idx="81312">
                  <c:v>1</c:v>
                </c:pt>
                <c:pt idx="81313">
                  <c:v>1</c:v>
                </c:pt>
                <c:pt idx="81314">
                  <c:v>1</c:v>
                </c:pt>
                <c:pt idx="81315">
                  <c:v>1</c:v>
                </c:pt>
                <c:pt idx="81316">
                  <c:v>1</c:v>
                </c:pt>
                <c:pt idx="81317">
                  <c:v>1</c:v>
                </c:pt>
                <c:pt idx="81318">
                  <c:v>1</c:v>
                </c:pt>
                <c:pt idx="81319">
                  <c:v>1</c:v>
                </c:pt>
                <c:pt idx="81320">
                  <c:v>1</c:v>
                </c:pt>
                <c:pt idx="81321">
                  <c:v>1</c:v>
                </c:pt>
                <c:pt idx="81322">
                  <c:v>1</c:v>
                </c:pt>
                <c:pt idx="81323">
                  <c:v>1</c:v>
                </c:pt>
                <c:pt idx="81324">
                  <c:v>1</c:v>
                </c:pt>
                <c:pt idx="81325">
                  <c:v>1</c:v>
                </c:pt>
                <c:pt idx="81326">
                  <c:v>1</c:v>
                </c:pt>
                <c:pt idx="81327">
                  <c:v>1</c:v>
                </c:pt>
                <c:pt idx="81328">
                  <c:v>1</c:v>
                </c:pt>
                <c:pt idx="81329">
                  <c:v>1</c:v>
                </c:pt>
                <c:pt idx="81330">
                  <c:v>1</c:v>
                </c:pt>
                <c:pt idx="81331">
                  <c:v>1</c:v>
                </c:pt>
                <c:pt idx="81332">
                  <c:v>1</c:v>
                </c:pt>
                <c:pt idx="81333">
                  <c:v>1</c:v>
                </c:pt>
                <c:pt idx="81334">
                  <c:v>1</c:v>
                </c:pt>
                <c:pt idx="81335">
                  <c:v>1</c:v>
                </c:pt>
                <c:pt idx="81336">
                  <c:v>1</c:v>
                </c:pt>
                <c:pt idx="81337">
                  <c:v>1</c:v>
                </c:pt>
                <c:pt idx="81338">
                  <c:v>1</c:v>
                </c:pt>
                <c:pt idx="81339">
                  <c:v>1</c:v>
                </c:pt>
                <c:pt idx="81340">
                  <c:v>1</c:v>
                </c:pt>
                <c:pt idx="81341">
                  <c:v>1</c:v>
                </c:pt>
                <c:pt idx="81342">
                  <c:v>1</c:v>
                </c:pt>
                <c:pt idx="81343">
                  <c:v>1</c:v>
                </c:pt>
                <c:pt idx="81344">
                  <c:v>1</c:v>
                </c:pt>
                <c:pt idx="81345">
                  <c:v>1</c:v>
                </c:pt>
                <c:pt idx="81346">
                  <c:v>1</c:v>
                </c:pt>
                <c:pt idx="81347">
                  <c:v>1</c:v>
                </c:pt>
                <c:pt idx="81348">
                  <c:v>1</c:v>
                </c:pt>
                <c:pt idx="81349">
                  <c:v>1</c:v>
                </c:pt>
                <c:pt idx="81350">
                  <c:v>1</c:v>
                </c:pt>
                <c:pt idx="81351">
                  <c:v>1</c:v>
                </c:pt>
                <c:pt idx="81352">
                  <c:v>1</c:v>
                </c:pt>
                <c:pt idx="81353">
                  <c:v>1</c:v>
                </c:pt>
                <c:pt idx="81354">
                  <c:v>1</c:v>
                </c:pt>
                <c:pt idx="81355">
                  <c:v>1</c:v>
                </c:pt>
                <c:pt idx="81356">
                  <c:v>1</c:v>
                </c:pt>
                <c:pt idx="81357">
                  <c:v>1</c:v>
                </c:pt>
                <c:pt idx="81358">
                  <c:v>1</c:v>
                </c:pt>
                <c:pt idx="81359">
                  <c:v>1</c:v>
                </c:pt>
                <c:pt idx="81360">
                  <c:v>1</c:v>
                </c:pt>
                <c:pt idx="81361">
                  <c:v>1</c:v>
                </c:pt>
                <c:pt idx="81362">
                  <c:v>1</c:v>
                </c:pt>
                <c:pt idx="81363">
                  <c:v>1</c:v>
                </c:pt>
                <c:pt idx="81364">
                  <c:v>1</c:v>
                </c:pt>
                <c:pt idx="81365">
                  <c:v>1</c:v>
                </c:pt>
                <c:pt idx="81366">
                  <c:v>1</c:v>
                </c:pt>
                <c:pt idx="81367">
                  <c:v>1</c:v>
                </c:pt>
                <c:pt idx="81368">
                  <c:v>1</c:v>
                </c:pt>
                <c:pt idx="81369">
                  <c:v>1</c:v>
                </c:pt>
                <c:pt idx="81370">
                  <c:v>1</c:v>
                </c:pt>
                <c:pt idx="81371">
                  <c:v>1</c:v>
                </c:pt>
                <c:pt idx="81372">
                  <c:v>1</c:v>
                </c:pt>
                <c:pt idx="81373">
                  <c:v>1</c:v>
                </c:pt>
                <c:pt idx="81374">
                  <c:v>1</c:v>
                </c:pt>
                <c:pt idx="81375">
                  <c:v>1</c:v>
                </c:pt>
                <c:pt idx="81376">
                  <c:v>1</c:v>
                </c:pt>
                <c:pt idx="81377">
                  <c:v>1</c:v>
                </c:pt>
                <c:pt idx="81378">
                  <c:v>1</c:v>
                </c:pt>
                <c:pt idx="81379">
                  <c:v>1</c:v>
                </c:pt>
                <c:pt idx="81380">
                  <c:v>1</c:v>
                </c:pt>
                <c:pt idx="81381">
                  <c:v>1</c:v>
                </c:pt>
                <c:pt idx="81382">
                  <c:v>1</c:v>
                </c:pt>
                <c:pt idx="81383">
                  <c:v>1</c:v>
                </c:pt>
                <c:pt idx="81384">
                  <c:v>1</c:v>
                </c:pt>
                <c:pt idx="81385">
                  <c:v>1</c:v>
                </c:pt>
                <c:pt idx="81386">
                  <c:v>1</c:v>
                </c:pt>
                <c:pt idx="81387">
                  <c:v>1</c:v>
                </c:pt>
                <c:pt idx="81388">
                  <c:v>1</c:v>
                </c:pt>
                <c:pt idx="81389">
                  <c:v>1</c:v>
                </c:pt>
                <c:pt idx="81390">
                  <c:v>1</c:v>
                </c:pt>
                <c:pt idx="81391">
                  <c:v>1</c:v>
                </c:pt>
                <c:pt idx="81392">
                  <c:v>1</c:v>
                </c:pt>
                <c:pt idx="81393">
                  <c:v>0.85714285700000004</c:v>
                </c:pt>
                <c:pt idx="81394">
                  <c:v>1</c:v>
                </c:pt>
                <c:pt idx="81395">
                  <c:v>1</c:v>
                </c:pt>
                <c:pt idx="81396">
                  <c:v>1</c:v>
                </c:pt>
                <c:pt idx="81397">
                  <c:v>1</c:v>
                </c:pt>
                <c:pt idx="81398">
                  <c:v>1</c:v>
                </c:pt>
                <c:pt idx="81399">
                  <c:v>1</c:v>
                </c:pt>
                <c:pt idx="81400">
                  <c:v>1</c:v>
                </c:pt>
                <c:pt idx="81401">
                  <c:v>1</c:v>
                </c:pt>
                <c:pt idx="81402">
                  <c:v>1</c:v>
                </c:pt>
                <c:pt idx="81403">
                  <c:v>1</c:v>
                </c:pt>
                <c:pt idx="81404">
                  <c:v>1</c:v>
                </c:pt>
                <c:pt idx="81405">
                  <c:v>1</c:v>
                </c:pt>
                <c:pt idx="81406">
                  <c:v>1</c:v>
                </c:pt>
                <c:pt idx="81407">
                  <c:v>1</c:v>
                </c:pt>
                <c:pt idx="81408">
                  <c:v>1</c:v>
                </c:pt>
                <c:pt idx="81409">
                  <c:v>1</c:v>
                </c:pt>
                <c:pt idx="81410">
                  <c:v>1</c:v>
                </c:pt>
                <c:pt idx="81411">
                  <c:v>1</c:v>
                </c:pt>
                <c:pt idx="81412">
                  <c:v>1</c:v>
                </c:pt>
                <c:pt idx="81413">
                  <c:v>1</c:v>
                </c:pt>
                <c:pt idx="81414">
                  <c:v>1</c:v>
                </c:pt>
                <c:pt idx="81415">
                  <c:v>1</c:v>
                </c:pt>
                <c:pt idx="81416">
                  <c:v>1</c:v>
                </c:pt>
                <c:pt idx="81417">
                  <c:v>1</c:v>
                </c:pt>
                <c:pt idx="81418">
                  <c:v>1</c:v>
                </c:pt>
                <c:pt idx="81419">
                  <c:v>1</c:v>
                </c:pt>
                <c:pt idx="81420">
                  <c:v>1</c:v>
                </c:pt>
                <c:pt idx="81421">
                  <c:v>1</c:v>
                </c:pt>
                <c:pt idx="81422">
                  <c:v>1</c:v>
                </c:pt>
                <c:pt idx="81423">
                  <c:v>1</c:v>
                </c:pt>
                <c:pt idx="81424">
                  <c:v>1</c:v>
                </c:pt>
                <c:pt idx="81425">
                  <c:v>1</c:v>
                </c:pt>
                <c:pt idx="81426">
                  <c:v>1</c:v>
                </c:pt>
                <c:pt idx="81427">
                  <c:v>1</c:v>
                </c:pt>
                <c:pt idx="81428">
                  <c:v>1</c:v>
                </c:pt>
                <c:pt idx="81429">
                  <c:v>1</c:v>
                </c:pt>
                <c:pt idx="81430">
                  <c:v>1</c:v>
                </c:pt>
                <c:pt idx="81431">
                  <c:v>1</c:v>
                </c:pt>
                <c:pt idx="81432">
                  <c:v>1</c:v>
                </c:pt>
                <c:pt idx="81433">
                  <c:v>1</c:v>
                </c:pt>
                <c:pt idx="81434">
                  <c:v>1</c:v>
                </c:pt>
                <c:pt idx="81435">
                  <c:v>1</c:v>
                </c:pt>
                <c:pt idx="81436">
                  <c:v>1</c:v>
                </c:pt>
                <c:pt idx="81437">
                  <c:v>1</c:v>
                </c:pt>
                <c:pt idx="81438">
                  <c:v>1</c:v>
                </c:pt>
                <c:pt idx="81439">
                  <c:v>1</c:v>
                </c:pt>
                <c:pt idx="81440">
                  <c:v>1</c:v>
                </c:pt>
                <c:pt idx="81441">
                  <c:v>1</c:v>
                </c:pt>
                <c:pt idx="81442">
                  <c:v>1</c:v>
                </c:pt>
                <c:pt idx="81443">
                  <c:v>1</c:v>
                </c:pt>
                <c:pt idx="81444">
                  <c:v>1</c:v>
                </c:pt>
                <c:pt idx="81445">
                  <c:v>1</c:v>
                </c:pt>
                <c:pt idx="81446">
                  <c:v>1</c:v>
                </c:pt>
                <c:pt idx="81447">
                  <c:v>1</c:v>
                </c:pt>
                <c:pt idx="81448">
                  <c:v>1</c:v>
                </c:pt>
                <c:pt idx="81449">
                  <c:v>1</c:v>
                </c:pt>
                <c:pt idx="81450">
                  <c:v>1</c:v>
                </c:pt>
                <c:pt idx="81451">
                  <c:v>1</c:v>
                </c:pt>
                <c:pt idx="81452">
                  <c:v>1</c:v>
                </c:pt>
                <c:pt idx="81453">
                  <c:v>1</c:v>
                </c:pt>
                <c:pt idx="81454">
                  <c:v>1</c:v>
                </c:pt>
                <c:pt idx="81455">
                  <c:v>1</c:v>
                </c:pt>
                <c:pt idx="81456">
                  <c:v>1</c:v>
                </c:pt>
                <c:pt idx="81457">
                  <c:v>1</c:v>
                </c:pt>
                <c:pt idx="81458">
                  <c:v>1</c:v>
                </c:pt>
                <c:pt idx="81459">
                  <c:v>1</c:v>
                </c:pt>
                <c:pt idx="81460">
                  <c:v>1</c:v>
                </c:pt>
                <c:pt idx="81461">
                  <c:v>1</c:v>
                </c:pt>
                <c:pt idx="81462">
                  <c:v>1</c:v>
                </c:pt>
                <c:pt idx="81463">
                  <c:v>1</c:v>
                </c:pt>
                <c:pt idx="81464">
                  <c:v>1</c:v>
                </c:pt>
                <c:pt idx="81465">
                  <c:v>1</c:v>
                </c:pt>
                <c:pt idx="81466">
                  <c:v>1</c:v>
                </c:pt>
                <c:pt idx="81467">
                  <c:v>1</c:v>
                </c:pt>
                <c:pt idx="81468">
                  <c:v>1</c:v>
                </c:pt>
                <c:pt idx="81469">
                  <c:v>1</c:v>
                </c:pt>
                <c:pt idx="81470">
                  <c:v>1</c:v>
                </c:pt>
                <c:pt idx="81471">
                  <c:v>1</c:v>
                </c:pt>
                <c:pt idx="81472">
                  <c:v>1</c:v>
                </c:pt>
                <c:pt idx="81473">
                  <c:v>1</c:v>
                </c:pt>
                <c:pt idx="81474">
                  <c:v>1</c:v>
                </c:pt>
                <c:pt idx="81475">
                  <c:v>1</c:v>
                </c:pt>
                <c:pt idx="81476">
                  <c:v>1</c:v>
                </c:pt>
                <c:pt idx="81477">
                  <c:v>1</c:v>
                </c:pt>
                <c:pt idx="81478">
                  <c:v>1</c:v>
                </c:pt>
                <c:pt idx="81479">
                  <c:v>0.85714285700000004</c:v>
                </c:pt>
                <c:pt idx="81480">
                  <c:v>1</c:v>
                </c:pt>
                <c:pt idx="81481">
                  <c:v>0.85714285700000004</c:v>
                </c:pt>
                <c:pt idx="81482">
                  <c:v>1</c:v>
                </c:pt>
                <c:pt idx="81483">
                  <c:v>0.85714285700000004</c:v>
                </c:pt>
                <c:pt idx="81484">
                  <c:v>1</c:v>
                </c:pt>
                <c:pt idx="81485">
                  <c:v>1</c:v>
                </c:pt>
                <c:pt idx="81486">
                  <c:v>1</c:v>
                </c:pt>
                <c:pt idx="81487">
                  <c:v>1</c:v>
                </c:pt>
                <c:pt idx="81488">
                  <c:v>1</c:v>
                </c:pt>
                <c:pt idx="81489">
                  <c:v>1</c:v>
                </c:pt>
                <c:pt idx="81490">
                  <c:v>1</c:v>
                </c:pt>
                <c:pt idx="81491">
                  <c:v>1</c:v>
                </c:pt>
                <c:pt idx="81492">
                  <c:v>1</c:v>
                </c:pt>
                <c:pt idx="81493">
                  <c:v>0.85714285700000004</c:v>
                </c:pt>
                <c:pt idx="81494">
                  <c:v>1</c:v>
                </c:pt>
                <c:pt idx="81495">
                  <c:v>1</c:v>
                </c:pt>
                <c:pt idx="81496">
                  <c:v>1</c:v>
                </c:pt>
                <c:pt idx="81497">
                  <c:v>1</c:v>
                </c:pt>
                <c:pt idx="81498">
                  <c:v>1</c:v>
                </c:pt>
                <c:pt idx="81499">
                  <c:v>1</c:v>
                </c:pt>
                <c:pt idx="81500">
                  <c:v>1</c:v>
                </c:pt>
                <c:pt idx="81501">
                  <c:v>1</c:v>
                </c:pt>
                <c:pt idx="81502">
                  <c:v>1</c:v>
                </c:pt>
                <c:pt idx="81503">
                  <c:v>1</c:v>
                </c:pt>
                <c:pt idx="81504">
                  <c:v>1</c:v>
                </c:pt>
                <c:pt idx="81505">
                  <c:v>1</c:v>
                </c:pt>
                <c:pt idx="81506">
                  <c:v>1</c:v>
                </c:pt>
                <c:pt idx="81507">
                  <c:v>1</c:v>
                </c:pt>
                <c:pt idx="81508">
                  <c:v>1</c:v>
                </c:pt>
                <c:pt idx="81509">
                  <c:v>1</c:v>
                </c:pt>
                <c:pt idx="81510">
                  <c:v>1</c:v>
                </c:pt>
                <c:pt idx="81511">
                  <c:v>1</c:v>
                </c:pt>
                <c:pt idx="81512">
                  <c:v>1</c:v>
                </c:pt>
                <c:pt idx="81513">
                  <c:v>1</c:v>
                </c:pt>
                <c:pt idx="81514">
                  <c:v>1</c:v>
                </c:pt>
                <c:pt idx="81515">
                  <c:v>1</c:v>
                </c:pt>
                <c:pt idx="81516">
                  <c:v>1</c:v>
                </c:pt>
                <c:pt idx="81517">
                  <c:v>1</c:v>
                </c:pt>
                <c:pt idx="81518">
                  <c:v>1</c:v>
                </c:pt>
                <c:pt idx="81519">
                  <c:v>1</c:v>
                </c:pt>
                <c:pt idx="81520">
                  <c:v>1</c:v>
                </c:pt>
                <c:pt idx="81521">
                  <c:v>1</c:v>
                </c:pt>
                <c:pt idx="81522">
                  <c:v>1</c:v>
                </c:pt>
                <c:pt idx="81523">
                  <c:v>0.71428571399999996</c:v>
                </c:pt>
                <c:pt idx="81524">
                  <c:v>1</c:v>
                </c:pt>
                <c:pt idx="81525">
                  <c:v>1</c:v>
                </c:pt>
                <c:pt idx="81526">
                  <c:v>1</c:v>
                </c:pt>
                <c:pt idx="81527">
                  <c:v>1</c:v>
                </c:pt>
                <c:pt idx="81528">
                  <c:v>1</c:v>
                </c:pt>
                <c:pt idx="81529">
                  <c:v>1</c:v>
                </c:pt>
                <c:pt idx="81530">
                  <c:v>1</c:v>
                </c:pt>
                <c:pt idx="81531">
                  <c:v>1</c:v>
                </c:pt>
                <c:pt idx="81532">
                  <c:v>1</c:v>
                </c:pt>
                <c:pt idx="81533">
                  <c:v>1</c:v>
                </c:pt>
                <c:pt idx="81534">
                  <c:v>1</c:v>
                </c:pt>
                <c:pt idx="81535">
                  <c:v>1</c:v>
                </c:pt>
                <c:pt idx="81536">
                  <c:v>1</c:v>
                </c:pt>
                <c:pt idx="81537">
                  <c:v>1</c:v>
                </c:pt>
                <c:pt idx="81538">
                  <c:v>1</c:v>
                </c:pt>
                <c:pt idx="81539">
                  <c:v>1</c:v>
                </c:pt>
                <c:pt idx="81540">
                  <c:v>1</c:v>
                </c:pt>
                <c:pt idx="81541">
                  <c:v>1</c:v>
                </c:pt>
                <c:pt idx="81542">
                  <c:v>1</c:v>
                </c:pt>
                <c:pt idx="81543">
                  <c:v>1</c:v>
                </c:pt>
                <c:pt idx="81544">
                  <c:v>1</c:v>
                </c:pt>
                <c:pt idx="81545">
                  <c:v>1</c:v>
                </c:pt>
                <c:pt idx="81546">
                  <c:v>1</c:v>
                </c:pt>
                <c:pt idx="81547">
                  <c:v>1</c:v>
                </c:pt>
                <c:pt idx="81548">
                  <c:v>1</c:v>
                </c:pt>
                <c:pt idx="81549">
                  <c:v>1</c:v>
                </c:pt>
                <c:pt idx="81550">
                  <c:v>1</c:v>
                </c:pt>
                <c:pt idx="81551">
                  <c:v>1</c:v>
                </c:pt>
                <c:pt idx="81552">
                  <c:v>1</c:v>
                </c:pt>
                <c:pt idx="81553">
                  <c:v>1</c:v>
                </c:pt>
                <c:pt idx="81554">
                  <c:v>1</c:v>
                </c:pt>
                <c:pt idx="81555">
                  <c:v>1</c:v>
                </c:pt>
                <c:pt idx="81556">
                  <c:v>1</c:v>
                </c:pt>
                <c:pt idx="81557">
                  <c:v>1</c:v>
                </c:pt>
                <c:pt idx="81558">
                  <c:v>1</c:v>
                </c:pt>
                <c:pt idx="81559">
                  <c:v>1</c:v>
                </c:pt>
                <c:pt idx="81560">
                  <c:v>1</c:v>
                </c:pt>
                <c:pt idx="81561">
                  <c:v>1</c:v>
                </c:pt>
                <c:pt idx="81562">
                  <c:v>1</c:v>
                </c:pt>
                <c:pt idx="81563">
                  <c:v>1</c:v>
                </c:pt>
                <c:pt idx="81564">
                  <c:v>1</c:v>
                </c:pt>
                <c:pt idx="81565">
                  <c:v>1</c:v>
                </c:pt>
                <c:pt idx="81566">
                  <c:v>1</c:v>
                </c:pt>
                <c:pt idx="81567">
                  <c:v>1</c:v>
                </c:pt>
                <c:pt idx="81568">
                  <c:v>1</c:v>
                </c:pt>
                <c:pt idx="81569">
                  <c:v>1</c:v>
                </c:pt>
                <c:pt idx="81570">
                  <c:v>1</c:v>
                </c:pt>
                <c:pt idx="81571">
                  <c:v>1</c:v>
                </c:pt>
                <c:pt idx="81572">
                  <c:v>1</c:v>
                </c:pt>
                <c:pt idx="81573">
                  <c:v>1</c:v>
                </c:pt>
                <c:pt idx="81574">
                  <c:v>1</c:v>
                </c:pt>
                <c:pt idx="81575">
                  <c:v>0.85714285700000004</c:v>
                </c:pt>
                <c:pt idx="81576">
                  <c:v>1</c:v>
                </c:pt>
                <c:pt idx="81577">
                  <c:v>1</c:v>
                </c:pt>
                <c:pt idx="81578">
                  <c:v>1</c:v>
                </c:pt>
                <c:pt idx="81579">
                  <c:v>1</c:v>
                </c:pt>
                <c:pt idx="81580">
                  <c:v>1</c:v>
                </c:pt>
                <c:pt idx="81581">
                  <c:v>1</c:v>
                </c:pt>
                <c:pt idx="81582">
                  <c:v>1</c:v>
                </c:pt>
                <c:pt idx="81583">
                  <c:v>1</c:v>
                </c:pt>
                <c:pt idx="81584">
                  <c:v>1</c:v>
                </c:pt>
                <c:pt idx="81585">
                  <c:v>1</c:v>
                </c:pt>
                <c:pt idx="81586">
                  <c:v>1</c:v>
                </c:pt>
                <c:pt idx="81587">
                  <c:v>1</c:v>
                </c:pt>
                <c:pt idx="81588">
                  <c:v>1</c:v>
                </c:pt>
                <c:pt idx="81589">
                  <c:v>1</c:v>
                </c:pt>
                <c:pt idx="81590">
                  <c:v>1</c:v>
                </c:pt>
                <c:pt idx="81591">
                  <c:v>1</c:v>
                </c:pt>
                <c:pt idx="81592">
                  <c:v>1</c:v>
                </c:pt>
                <c:pt idx="81593">
                  <c:v>1</c:v>
                </c:pt>
                <c:pt idx="81594">
                  <c:v>1</c:v>
                </c:pt>
                <c:pt idx="81595">
                  <c:v>1</c:v>
                </c:pt>
                <c:pt idx="81596">
                  <c:v>1</c:v>
                </c:pt>
                <c:pt idx="81597">
                  <c:v>1</c:v>
                </c:pt>
                <c:pt idx="81598">
                  <c:v>1</c:v>
                </c:pt>
                <c:pt idx="81599">
                  <c:v>1</c:v>
                </c:pt>
                <c:pt idx="81600">
                  <c:v>1</c:v>
                </c:pt>
                <c:pt idx="81601">
                  <c:v>1</c:v>
                </c:pt>
                <c:pt idx="81602">
                  <c:v>1</c:v>
                </c:pt>
                <c:pt idx="81603">
                  <c:v>1</c:v>
                </c:pt>
                <c:pt idx="81604">
                  <c:v>1</c:v>
                </c:pt>
                <c:pt idx="81605">
                  <c:v>1</c:v>
                </c:pt>
                <c:pt idx="81606">
                  <c:v>1</c:v>
                </c:pt>
                <c:pt idx="81607">
                  <c:v>1</c:v>
                </c:pt>
                <c:pt idx="81608">
                  <c:v>1</c:v>
                </c:pt>
                <c:pt idx="81609">
                  <c:v>1</c:v>
                </c:pt>
                <c:pt idx="81610">
                  <c:v>1</c:v>
                </c:pt>
                <c:pt idx="81611">
                  <c:v>1</c:v>
                </c:pt>
                <c:pt idx="81612">
                  <c:v>1</c:v>
                </c:pt>
                <c:pt idx="81613">
                  <c:v>1</c:v>
                </c:pt>
                <c:pt idx="81614">
                  <c:v>1</c:v>
                </c:pt>
                <c:pt idx="81615">
                  <c:v>1</c:v>
                </c:pt>
                <c:pt idx="81616">
                  <c:v>1</c:v>
                </c:pt>
                <c:pt idx="81617">
                  <c:v>1</c:v>
                </c:pt>
                <c:pt idx="81618">
                  <c:v>1</c:v>
                </c:pt>
                <c:pt idx="81619">
                  <c:v>1</c:v>
                </c:pt>
                <c:pt idx="81620">
                  <c:v>1</c:v>
                </c:pt>
                <c:pt idx="81621">
                  <c:v>1</c:v>
                </c:pt>
                <c:pt idx="81622">
                  <c:v>1</c:v>
                </c:pt>
                <c:pt idx="81623">
                  <c:v>1</c:v>
                </c:pt>
                <c:pt idx="81624">
                  <c:v>1</c:v>
                </c:pt>
                <c:pt idx="81625">
                  <c:v>1</c:v>
                </c:pt>
                <c:pt idx="81626">
                  <c:v>1</c:v>
                </c:pt>
                <c:pt idx="81627">
                  <c:v>1</c:v>
                </c:pt>
                <c:pt idx="81628">
                  <c:v>1</c:v>
                </c:pt>
                <c:pt idx="81629">
                  <c:v>1</c:v>
                </c:pt>
                <c:pt idx="81630">
                  <c:v>0.85714285700000004</c:v>
                </c:pt>
                <c:pt idx="81631">
                  <c:v>1</c:v>
                </c:pt>
                <c:pt idx="81632">
                  <c:v>1</c:v>
                </c:pt>
                <c:pt idx="81633">
                  <c:v>1</c:v>
                </c:pt>
                <c:pt idx="81634">
                  <c:v>1</c:v>
                </c:pt>
                <c:pt idx="81635">
                  <c:v>1</c:v>
                </c:pt>
                <c:pt idx="81636">
                  <c:v>1</c:v>
                </c:pt>
                <c:pt idx="81637">
                  <c:v>1</c:v>
                </c:pt>
                <c:pt idx="81638">
                  <c:v>1</c:v>
                </c:pt>
                <c:pt idx="81639">
                  <c:v>0.85714285700000004</c:v>
                </c:pt>
                <c:pt idx="81640">
                  <c:v>1</c:v>
                </c:pt>
                <c:pt idx="81641">
                  <c:v>0.85714285700000004</c:v>
                </c:pt>
                <c:pt idx="81642">
                  <c:v>1</c:v>
                </c:pt>
                <c:pt idx="81643">
                  <c:v>1</c:v>
                </c:pt>
                <c:pt idx="81644">
                  <c:v>1</c:v>
                </c:pt>
                <c:pt idx="81645">
                  <c:v>1</c:v>
                </c:pt>
                <c:pt idx="81646">
                  <c:v>1</c:v>
                </c:pt>
                <c:pt idx="81647">
                  <c:v>1</c:v>
                </c:pt>
                <c:pt idx="81648">
                  <c:v>1</c:v>
                </c:pt>
                <c:pt idx="81649">
                  <c:v>1</c:v>
                </c:pt>
                <c:pt idx="81650">
                  <c:v>1</c:v>
                </c:pt>
                <c:pt idx="81651">
                  <c:v>1</c:v>
                </c:pt>
                <c:pt idx="81652">
                  <c:v>1</c:v>
                </c:pt>
                <c:pt idx="81653">
                  <c:v>1</c:v>
                </c:pt>
                <c:pt idx="81654">
                  <c:v>1</c:v>
                </c:pt>
                <c:pt idx="81655">
                  <c:v>1</c:v>
                </c:pt>
                <c:pt idx="81656">
                  <c:v>1</c:v>
                </c:pt>
                <c:pt idx="81657">
                  <c:v>1</c:v>
                </c:pt>
                <c:pt idx="81658">
                  <c:v>1</c:v>
                </c:pt>
                <c:pt idx="81659">
                  <c:v>1</c:v>
                </c:pt>
                <c:pt idx="81660">
                  <c:v>1</c:v>
                </c:pt>
                <c:pt idx="81661">
                  <c:v>1</c:v>
                </c:pt>
                <c:pt idx="81662">
                  <c:v>1</c:v>
                </c:pt>
                <c:pt idx="81663">
                  <c:v>1</c:v>
                </c:pt>
                <c:pt idx="81664">
                  <c:v>1</c:v>
                </c:pt>
                <c:pt idx="81665">
                  <c:v>1</c:v>
                </c:pt>
                <c:pt idx="81666">
                  <c:v>1</c:v>
                </c:pt>
                <c:pt idx="81667">
                  <c:v>1</c:v>
                </c:pt>
                <c:pt idx="81668">
                  <c:v>1</c:v>
                </c:pt>
                <c:pt idx="81669">
                  <c:v>1</c:v>
                </c:pt>
                <c:pt idx="81670">
                  <c:v>1</c:v>
                </c:pt>
                <c:pt idx="81671">
                  <c:v>1</c:v>
                </c:pt>
                <c:pt idx="81672">
                  <c:v>1</c:v>
                </c:pt>
                <c:pt idx="81673">
                  <c:v>1</c:v>
                </c:pt>
                <c:pt idx="81674">
                  <c:v>1</c:v>
                </c:pt>
                <c:pt idx="81675">
                  <c:v>0.14285714299999999</c:v>
                </c:pt>
                <c:pt idx="81676">
                  <c:v>1</c:v>
                </c:pt>
                <c:pt idx="81677">
                  <c:v>1</c:v>
                </c:pt>
                <c:pt idx="81678">
                  <c:v>1</c:v>
                </c:pt>
                <c:pt idx="81679">
                  <c:v>1</c:v>
                </c:pt>
                <c:pt idx="81680">
                  <c:v>1</c:v>
                </c:pt>
                <c:pt idx="81681">
                  <c:v>1</c:v>
                </c:pt>
                <c:pt idx="81682">
                  <c:v>1</c:v>
                </c:pt>
                <c:pt idx="81683">
                  <c:v>1</c:v>
                </c:pt>
                <c:pt idx="81684">
                  <c:v>1</c:v>
                </c:pt>
                <c:pt idx="81685">
                  <c:v>1</c:v>
                </c:pt>
                <c:pt idx="81686">
                  <c:v>1</c:v>
                </c:pt>
                <c:pt idx="81687">
                  <c:v>1</c:v>
                </c:pt>
                <c:pt idx="81688">
                  <c:v>1</c:v>
                </c:pt>
                <c:pt idx="81689">
                  <c:v>1</c:v>
                </c:pt>
                <c:pt idx="81690">
                  <c:v>1</c:v>
                </c:pt>
                <c:pt idx="81691">
                  <c:v>1</c:v>
                </c:pt>
                <c:pt idx="81692">
                  <c:v>1</c:v>
                </c:pt>
                <c:pt idx="81693">
                  <c:v>1</c:v>
                </c:pt>
                <c:pt idx="81694">
                  <c:v>1</c:v>
                </c:pt>
                <c:pt idx="81695">
                  <c:v>1</c:v>
                </c:pt>
                <c:pt idx="81696">
                  <c:v>1</c:v>
                </c:pt>
                <c:pt idx="81697">
                  <c:v>1</c:v>
                </c:pt>
                <c:pt idx="81698">
                  <c:v>1</c:v>
                </c:pt>
                <c:pt idx="81699">
                  <c:v>1</c:v>
                </c:pt>
                <c:pt idx="81700">
                  <c:v>1</c:v>
                </c:pt>
                <c:pt idx="81701">
                  <c:v>1</c:v>
                </c:pt>
                <c:pt idx="81702">
                  <c:v>1</c:v>
                </c:pt>
                <c:pt idx="81703">
                  <c:v>1</c:v>
                </c:pt>
                <c:pt idx="81704">
                  <c:v>1</c:v>
                </c:pt>
                <c:pt idx="81705">
                  <c:v>1</c:v>
                </c:pt>
                <c:pt idx="81706">
                  <c:v>1</c:v>
                </c:pt>
                <c:pt idx="81707">
                  <c:v>1</c:v>
                </c:pt>
                <c:pt idx="81708">
                  <c:v>1</c:v>
                </c:pt>
                <c:pt idx="81709">
                  <c:v>1</c:v>
                </c:pt>
                <c:pt idx="81710">
                  <c:v>1</c:v>
                </c:pt>
                <c:pt idx="81711">
                  <c:v>1</c:v>
                </c:pt>
                <c:pt idx="81712">
                  <c:v>1</c:v>
                </c:pt>
                <c:pt idx="81713">
                  <c:v>1</c:v>
                </c:pt>
                <c:pt idx="81714">
                  <c:v>1</c:v>
                </c:pt>
                <c:pt idx="81715">
                  <c:v>1</c:v>
                </c:pt>
                <c:pt idx="81716">
                  <c:v>1</c:v>
                </c:pt>
                <c:pt idx="81717">
                  <c:v>1</c:v>
                </c:pt>
                <c:pt idx="81718">
                  <c:v>1</c:v>
                </c:pt>
                <c:pt idx="81719">
                  <c:v>1</c:v>
                </c:pt>
                <c:pt idx="81720">
                  <c:v>0.85714285700000004</c:v>
                </c:pt>
                <c:pt idx="81721">
                  <c:v>1</c:v>
                </c:pt>
                <c:pt idx="81722">
                  <c:v>1</c:v>
                </c:pt>
                <c:pt idx="81723">
                  <c:v>1</c:v>
                </c:pt>
                <c:pt idx="81724">
                  <c:v>1</c:v>
                </c:pt>
                <c:pt idx="81725">
                  <c:v>1</c:v>
                </c:pt>
                <c:pt idx="81726">
                  <c:v>1</c:v>
                </c:pt>
                <c:pt idx="81727">
                  <c:v>1</c:v>
                </c:pt>
                <c:pt idx="81728">
                  <c:v>1</c:v>
                </c:pt>
                <c:pt idx="81729">
                  <c:v>1</c:v>
                </c:pt>
                <c:pt idx="81730">
                  <c:v>1</c:v>
                </c:pt>
                <c:pt idx="81731">
                  <c:v>1</c:v>
                </c:pt>
                <c:pt idx="81732">
                  <c:v>1</c:v>
                </c:pt>
                <c:pt idx="81733">
                  <c:v>1</c:v>
                </c:pt>
                <c:pt idx="81734">
                  <c:v>1</c:v>
                </c:pt>
                <c:pt idx="81735">
                  <c:v>1</c:v>
                </c:pt>
                <c:pt idx="81736">
                  <c:v>1</c:v>
                </c:pt>
                <c:pt idx="81737">
                  <c:v>1</c:v>
                </c:pt>
                <c:pt idx="81738">
                  <c:v>1</c:v>
                </c:pt>
                <c:pt idx="81739">
                  <c:v>1</c:v>
                </c:pt>
                <c:pt idx="81740">
                  <c:v>1</c:v>
                </c:pt>
                <c:pt idx="81741">
                  <c:v>1</c:v>
                </c:pt>
                <c:pt idx="81742">
                  <c:v>1</c:v>
                </c:pt>
                <c:pt idx="81743">
                  <c:v>0.85714285700000004</c:v>
                </c:pt>
                <c:pt idx="81744">
                  <c:v>1</c:v>
                </c:pt>
                <c:pt idx="81745">
                  <c:v>1</c:v>
                </c:pt>
                <c:pt idx="81746">
                  <c:v>1</c:v>
                </c:pt>
                <c:pt idx="81747">
                  <c:v>1</c:v>
                </c:pt>
                <c:pt idx="81748">
                  <c:v>1</c:v>
                </c:pt>
                <c:pt idx="81749">
                  <c:v>1</c:v>
                </c:pt>
                <c:pt idx="81750">
                  <c:v>1</c:v>
                </c:pt>
                <c:pt idx="81751">
                  <c:v>1</c:v>
                </c:pt>
                <c:pt idx="81752">
                  <c:v>1</c:v>
                </c:pt>
                <c:pt idx="81753">
                  <c:v>0.85714285700000004</c:v>
                </c:pt>
                <c:pt idx="81754">
                  <c:v>1</c:v>
                </c:pt>
                <c:pt idx="81755">
                  <c:v>1</c:v>
                </c:pt>
                <c:pt idx="81756">
                  <c:v>1</c:v>
                </c:pt>
                <c:pt idx="81757">
                  <c:v>1</c:v>
                </c:pt>
                <c:pt idx="81758">
                  <c:v>1</c:v>
                </c:pt>
                <c:pt idx="81759">
                  <c:v>1</c:v>
                </c:pt>
                <c:pt idx="81760">
                  <c:v>1</c:v>
                </c:pt>
                <c:pt idx="81761">
                  <c:v>1</c:v>
                </c:pt>
                <c:pt idx="81762">
                  <c:v>1</c:v>
                </c:pt>
                <c:pt idx="81763">
                  <c:v>1</c:v>
                </c:pt>
                <c:pt idx="81764">
                  <c:v>1</c:v>
                </c:pt>
                <c:pt idx="81765">
                  <c:v>1</c:v>
                </c:pt>
                <c:pt idx="81766">
                  <c:v>1</c:v>
                </c:pt>
                <c:pt idx="81767">
                  <c:v>1</c:v>
                </c:pt>
                <c:pt idx="81768">
                  <c:v>1</c:v>
                </c:pt>
                <c:pt idx="81769">
                  <c:v>1</c:v>
                </c:pt>
                <c:pt idx="81770">
                  <c:v>1</c:v>
                </c:pt>
                <c:pt idx="81771">
                  <c:v>1</c:v>
                </c:pt>
                <c:pt idx="81772">
                  <c:v>1</c:v>
                </c:pt>
                <c:pt idx="81773">
                  <c:v>1</c:v>
                </c:pt>
                <c:pt idx="81774">
                  <c:v>1</c:v>
                </c:pt>
                <c:pt idx="81775">
                  <c:v>0.85714285700000004</c:v>
                </c:pt>
                <c:pt idx="81776">
                  <c:v>1</c:v>
                </c:pt>
                <c:pt idx="81777">
                  <c:v>1</c:v>
                </c:pt>
                <c:pt idx="81778">
                  <c:v>1</c:v>
                </c:pt>
                <c:pt idx="81779">
                  <c:v>1</c:v>
                </c:pt>
                <c:pt idx="81780">
                  <c:v>1</c:v>
                </c:pt>
                <c:pt idx="81781">
                  <c:v>1</c:v>
                </c:pt>
                <c:pt idx="81782">
                  <c:v>1</c:v>
                </c:pt>
                <c:pt idx="81783">
                  <c:v>1</c:v>
                </c:pt>
                <c:pt idx="81784">
                  <c:v>1</c:v>
                </c:pt>
                <c:pt idx="81785">
                  <c:v>1</c:v>
                </c:pt>
                <c:pt idx="81786">
                  <c:v>1</c:v>
                </c:pt>
                <c:pt idx="81787">
                  <c:v>1</c:v>
                </c:pt>
                <c:pt idx="81788">
                  <c:v>1</c:v>
                </c:pt>
                <c:pt idx="81789">
                  <c:v>1</c:v>
                </c:pt>
                <c:pt idx="81790">
                  <c:v>1</c:v>
                </c:pt>
                <c:pt idx="81791">
                  <c:v>1</c:v>
                </c:pt>
                <c:pt idx="81792">
                  <c:v>0.85714285700000004</c:v>
                </c:pt>
                <c:pt idx="81793">
                  <c:v>1</c:v>
                </c:pt>
                <c:pt idx="81794">
                  <c:v>1</c:v>
                </c:pt>
                <c:pt idx="81795">
                  <c:v>1</c:v>
                </c:pt>
                <c:pt idx="81796">
                  <c:v>1</c:v>
                </c:pt>
                <c:pt idx="81797">
                  <c:v>0.85714285700000004</c:v>
                </c:pt>
                <c:pt idx="81798">
                  <c:v>1</c:v>
                </c:pt>
                <c:pt idx="81799">
                  <c:v>1</c:v>
                </c:pt>
                <c:pt idx="81800">
                  <c:v>1</c:v>
                </c:pt>
                <c:pt idx="81801">
                  <c:v>1</c:v>
                </c:pt>
                <c:pt idx="81802">
                  <c:v>1</c:v>
                </c:pt>
                <c:pt idx="81803">
                  <c:v>1</c:v>
                </c:pt>
                <c:pt idx="81804">
                  <c:v>1</c:v>
                </c:pt>
                <c:pt idx="81805">
                  <c:v>1</c:v>
                </c:pt>
                <c:pt idx="81806">
                  <c:v>1</c:v>
                </c:pt>
                <c:pt idx="81807">
                  <c:v>1</c:v>
                </c:pt>
                <c:pt idx="81808">
                  <c:v>1</c:v>
                </c:pt>
                <c:pt idx="81809">
                  <c:v>1</c:v>
                </c:pt>
                <c:pt idx="81810">
                  <c:v>1</c:v>
                </c:pt>
                <c:pt idx="81811">
                  <c:v>1</c:v>
                </c:pt>
                <c:pt idx="81812">
                  <c:v>1</c:v>
                </c:pt>
                <c:pt idx="81813">
                  <c:v>1</c:v>
                </c:pt>
                <c:pt idx="81814">
                  <c:v>1</c:v>
                </c:pt>
                <c:pt idx="81815">
                  <c:v>1</c:v>
                </c:pt>
                <c:pt idx="81816">
                  <c:v>1</c:v>
                </c:pt>
                <c:pt idx="81817">
                  <c:v>1</c:v>
                </c:pt>
                <c:pt idx="81818">
                  <c:v>1</c:v>
                </c:pt>
                <c:pt idx="81819">
                  <c:v>1</c:v>
                </c:pt>
                <c:pt idx="81820">
                  <c:v>1</c:v>
                </c:pt>
                <c:pt idx="81821">
                  <c:v>1</c:v>
                </c:pt>
                <c:pt idx="81822">
                  <c:v>1</c:v>
                </c:pt>
                <c:pt idx="81823">
                  <c:v>1</c:v>
                </c:pt>
                <c:pt idx="81824">
                  <c:v>1</c:v>
                </c:pt>
                <c:pt idx="81825">
                  <c:v>1</c:v>
                </c:pt>
                <c:pt idx="81826">
                  <c:v>1</c:v>
                </c:pt>
                <c:pt idx="81827">
                  <c:v>1</c:v>
                </c:pt>
                <c:pt idx="81828">
                  <c:v>1</c:v>
                </c:pt>
                <c:pt idx="81829">
                  <c:v>1</c:v>
                </c:pt>
                <c:pt idx="81830">
                  <c:v>1</c:v>
                </c:pt>
                <c:pt idx="81831">
                  <c:v>0.85714285700000004</c:v>
                </c:pt>
                <c:pt idx="81832">
                  <c:v>1</c:v>
                </c:pt>
                <c:pt idx="81833">
                  <c:v>1</c:v>
                </c:pt>
                <c:pt idx="81834">
                  <c:v>1</c:v>
                </c:pt>
                <c:pt idx="81835">
                  <c:v>1</c:v>
                </c:pt>
                <c:pt idx="81836">
                  <c:v>1</c:v>
                </c:pt>
                <c:pt idx="81837">
                  <c:v>1</c:v>
                </c:pt>
                <c:pt idx="81838">
                  <c:v>1</c:v>
                </c:pt>
                <c:pt idx="81839">
                  <c:v>1</c:v>
                </c:pt>
                <c:pt idx="81840">
                  <c:v>1</c:v>
                </c:pt>
                <c:pt idx="81841">
                  <c:v>1</c:v>
                </c:pt>
                <c:pt idx="81842">
                  <c:v>1</c:v>
                </c:pt>
                <c:pt idx="81843">
                  <c:v>1</c:v>
                </c:pt>
                <c:pt idx="81844">
                  <c:v>1</c:v>
                </c:pt>
                <c:pt idx="81845">
                  <c:v>1</c:v>
                </c:pt>
                <c:pt idx="81846">
                  <c:v>1</c:v>
                </c:pt>
                <c:pt idx="81847">
                  <c:v>1</c:v>
                </c:pt>
                <c:pt idx="81848">
                  <c:v>1</c:v>
                </c:pt>
                <c:pt idx="81849">
                  <c:v>1</c:v>
                </c:pt>
                <c:pt idx="81850">
                  <c:v>1</c:v>
                </c:pt>
                <c:pt idx="81851">
                  <c:v>1</c:v>
                </c:pt>
                <c:pt idx="81852">
                  <c:v>1</c:v>
                </c:pt>
                <c:pt idx="81853">
                  <c:v>1</c:v>
                </c:pt>
                <c:pt idx="81854">
                  <c:v>1</c:v>
                </c:pt>
                <c:pt idx="81855">
                  <c:v>1</c:v>
                </c:pt>
                <c:pt idx="81856">
                  <c:v>1</c:v>
                </c:pt>
                <c:pt idx="81857">
                  <c:v>1</c:v>
                </c:pt>
                <c:pt idx="81858">
                  <c:v>1</c:v>
                </c:pt>
                <c:pt idx="81859">
                  <c:v>1</c:v>
                </c:pt>
                <c:pt idx="81860">
                  <c:v>1</c:v>
                </c:pt>
                <c:pt idx="81861">
                  <c:v>1</c:v>
                </c:pt>
                <c:pt idx="81862">
                  <c:v>1</c:v>
                </c:pt>
                <c:pt idx="81863">
                  <c:v>1</c:v>
                </c:pt>
                <c:pt idx="81864">
                  <c:v>1</c:v>
                </c:pt>
                <c:pt idx="81865">
                  <c:v>1</c:v>
                </c:pt>
                <c:pt idx="81866">
                  <c:v>1</c:v>
                </c:pt>
                <c:pt idx="81867">
                  <c:v>1</c:v>
                </c:pt>
                <c:pt idx="81868">
                  <c:v>1</c:v>
                </c:pt>
                <c:pt idx="81869">
                  <c:v>1</c:v>
                </c:pt>
                <c:pt idx="81870">
                  <c:v>1</c:v>
                </c:pt>
                <c:pt idx="81871">
                  <c:v>1</c:v>
                </c:pt>
                <c:pt idx="81872">
                  <c:v>0.875</c:v>
                </c:pt>
                <c:pt idx="81873">
                  <c:v>0.875</c:v>
                </c:pt>
                <c:pt idx="81874">
                  <c:v>1</c:v>
                </c:pt>
                <c:pt idx="81875">
                  <c:v>1</c:v>
                </c:pt>
                <c:pt idx="81876">
                  <c:v>1</c:v>
                </c:pt>
                <c:pt idx="81877">
                  <c:v>1</c:v>
                </c:pt>
                <c:pt idx="81878">
                  <c:v>1</c:v>
                </c:pt>
                <c:pt idx="81879">
                  <c:v>1</c:v>
                </c:pt>
                <c:pt idx="81880">
                  <c:v>1</c:v>
                </c:pt>
                <c:pt idx="81881">
                  <c:v>1</c:v>
                </c:pt>
                <c:pt idx="81882">
                  <c:v>1</c:v>
                </c:pt>
                <c:pt idx="81883">
                  <c:v>1</c:v>
                </c:pt>
                <c:pt idx="81884">
                  <c:v>1</c:v>
                </c:pt>
                <c:pt idx="81885">
                  <c:v>1</c:v>
                </c:pt>
                <c:pt idx="81886">
                  <c:v>0.875</c:v>
                </c:pt>
                <c:pt idx="81887">
                  <c:v>1</c:v>
                </c:pt>
                <c:pt idx="81888">
                  <c:v>0.75</c:v>
                </c:pt>
                <c:pt idx="81889">
                  <c:v>1</c:v>
                </c:pt>
                <c:pt idx="81890">
                  <c:v>1</c:v>
                </c:pt>
                <c:pt idx="81891">
                  <c:v>1</c:v>
                </c:pt>
                <c:pt idx="81892">
                  <c:v>1</c:v>
                </c:pt>
                <c:pt idx="81893">
                  <c:v>1</c:v>
                </c:pt>
                <c:pt idx="81894">
                  <c:v>1</c:v>
                </c:pt>
                <c:pt idx="81895">
                  <c:v>1</c:v>
                </c:pt>
                <c:pt idx="81896">
                  <c:v>1</c:v>
                </c:pt>
                <c:pt idx="81897">
                  <c:v>1</c:v>
                </c:pt>
                <c:pt idx="81898">
                  <c:v>1</c:v>
                </c:pt>
                <c:pt idx="81899">
                  <c:v>1</c:v>
                </c:pt>
                <c:pt idx="81900">
                  <c:v>1</c:v>
                </c:pt>
                <c:pt idx="81901">
                  <c:v>1</c:v>
                </c:pt>
                <c:pt idx="81902">
                  <c:v>1</c:v>
                </c:pt>
                <c:pt idx="81903">
                  <c:v>1</c:v>
                </c:pt>
                <c:pt idx="81904">
                  <c:v>1</c:v>
                </c:pt>
                <c:pt idx="81905">
                  <c:v>1</c:v>
                </c:pt>
                <c:pt idx="81906">
                  <c:v>1</c:v>
                </c:pt>
                <c:pt idx="81907">
                  <c:v>1</c:v>
                </c:pt>
                <c:pt idx="81908">
                  <c:v>1</c:v>
                </c:pt>
                <c:pt idx="81909">
                  <c:v>1</c:v>
                </c:pt>
                <c:pt idx="81910">
                  <c:v>1</c:v>
                </c:pt>
                <c:pt idx="81911">
                  <c:v>1</c:v>
                </c:pt>
                <c:pt idx="81912">
                  <c:v>1</c:v>
                </c:pt>
                <c:pt idx="81913">
                  <c:v>1</c:v>
                </c:pt>
                <c:pt idx="81914">
                  <c:v>1</c:v>
                </c:pt>
                <c:pt idx="81915">
                  <c:v>1</c:v>
                </c:pt>
                <c:pt idx="81916">
                  <c:v>1</c:v>
                </c:pt>
                <c:pt idx="81917">
                  <c:v>1</c:v>
                </c:pt>
                <c:pt idx="81918">
                  <c:v>1</c:v>
                </c:pt>
                <c:pt idx="81919">
                  <c:v>1</c:v>
                </c:pt>
                <c:pt idx="81920">
                  <c:v>1</c:v>
                </c:pt>
                <c:pt idx="81921">
                  <c:v>1</c:v>
                </c:pt>
                <c:pt idx="81922">
                  <c:v>1</c:v>
                </c:pt>
                <c:pt idx="81923">
                  <c:v>1</c:v>
                </c:pt>
                <c:pt idx="81924">
                  <c:v>1</c:v>
                </c:pt>
                <c:pt idx="81925">
                  <c:v>1</c:v>
                </c:pt>
                <c:pt idx="81926">
                  <c:v>1</c:v>
                </c:pt>
                <c:pt idx="81927">
                  <c:v>1</c:v>
                </c:pt>
                <c:pt idx="81928">
                  <c:v>1</c:v>
                </c:pt>
                <c:pt idx="81929">
                  <c:v>1</c:v>
                </c:pt>
                <c:pt idx="81930">
                  <c:v>1</c:v>
                </c:pt>
                <c:pt idx="81931">
                  <c:v>1</c:v>
                </c:pt>
                <c:pt idx="81932">
                  <c:v>1</c:v>
                </c:pt>
                <c:pt idx="81933">
                  <c:v>1</c:v>
                </c:pt>
                <c:pt idx="81934">
                  <c:v>1</c:v>
                </c:pt>
                <c:pt idx="81935">
                  <c:v>0.875</c:v>
                </c:pt>
                <c:pt idx="81936">
                  <c:v>1</c:v>
                </c:pt>
                <c:pt idx="81937">
                  <c:v>1</c:v>
                </c:pt>
                <c:pt idx="81938">
                  <c:v>1</c:v>
                </c:pt>
                <c:pt idx="81939">
                  <c:v>1</c:v>
                </c:pt>
                <c:pt idx="81940">
                  <c:v>1</c:v>
                </c:pt>
                <c:pt idx="81941">
                  <c:v>1</c:v>
                </c:pt>
                <c:pt idx="81942">
                  <c:v>1</c:v>
                </c:pt>
                <c:pt idx="81943">
                  <c:v>1</c:v>
                </c:pt>
                <c:pt idx="81944">
                  <c:v>1</c:v>
                </c:pt>
                <c:pt idx="81945">
                  <c:v>1</c:v>
                </c:pt>
                <c:pt idx="81946">
                  <c:v>1</c:v>
                </c:pt>
                <c:pt idx="81947">
                  <c:v>1</c:v>
                </c:pt>
                <c:pt idx="81948">
                  <c:v>1</c:v>
                </c:pt>
                <c:pt idx="81949">
                  <c:v>1</c:v>
                </c:pt>
                <c:pt idx="81950">
                  <c:v>1</c:v>
                </c:pt>
                <c:pt idx="81951">
                  <c:v>1</c:v>
                </c:pt>
                <c:pt idx="81952">
                  <c:v>1</c:v>
                </c:pt>
                <c:pt idx="81953">
                  <c:v>0.625</c:v>
                </c:pt>
                <c:pt idx="81954">
                  <c:v>1</c:v>
                </c:pt>
                <c:pt idx="81955">
                  <c:v>1</c:v>
                </c:pt>
                <c:pt idx="81956">
                  <c:v>1</c:v>
                </c:pt>
                <c:pt idx="81957">
                  <c:v>1</c:v>
                </c:pt>
                <c:pt idx="81958">
                  <c:v>1</c:v>
                </c:pt>
                <c:pt idx="81959">
                  <c:v>0.875</c:v>
                </c:pt>
                <c:pt idx="81960">
                  <c:v>1</c:v>
                </c:pt>
                <c:pt idx="81961">
                  <c:v>1</c:v>
                </c:pt>
                <c:pt idx="81962">
                  <c:v>1</c:v>
                </c:pt>
                <c:pt idx="81963">
                  <c:v>1</c:v>
                </c:pt>
                <c:pt idx="81964">
                  <c:v>1</c:v>
                </c:pt>
                <c:pt idx="81965">
                  <c:v>1</c:v>
                </c:pt>
                <c:pt idx="81966">
                  <c:v>1</c:v>
                </c:pt>
                <c:pt idx="81967">
                  <c:v>0.875</c:v>
                </c:pt>
                <c:pt idx="81968">
                  <c:v>1</c:v>
                </c:pt>
                <c:pt idx="81969">
                  <c:v>1</c:v>
                </c:pt>
                <c:pt idx="81970">
                  <c:v>1</c:v>
                </c:pt>
                <c:pt idx="81971">
                  <c:v>1</c:v>
                </c:pt>
                <c:pt idx="81972">
                  <c:v>1</c:v>
                </c:pt>
                <c:pt idx="81973">
                  <c:v>1</c:v>
                </c:pt>
                <c:pt idx="81974">
                  <c:v>1</c:v>
                </c:pt>
                <c:pt idx="81975">
                  <c:v>1</c:v>
                </c:pt>
                <c:pt idx="81976">
                  <c:v>1</c:v>
                </c:pt>
                <c:pt idx="81977">
                  <c:v>1</c:v>
                </c:pt>
                <c:pt idx="81978">
                  <c:v>1</c:v>
                </c:pt>
                <c:pt idx="81979">
                  <c:v>1</c:v>
                </c:pt>
                <c:pt idx="81980">
                  <c:v>1</c:v>
                </c:pt>
                <c:pt idx="81981">
                  <c:v>1</c:v>
                </c:pt>
                <c:pt idx="81982">
                  <c:v>1</c:v>
                </c:pt>
                <c:pt idx="81983">
                  <c:v>1</c:v>
                </c:pt>
                <c:pt idx="81984">
                  <c:v>1</c:v>
                </c:pt>
                <c:pt idx="81985">
                  <c:v>1</c:v>
                </c:pt>
                <c:pt idx="81986">
                  <c:v>1</c:v>
                </c:pt>
                <c:pt idx="81987">
                  <c:v>1</c:v>
                </c:pt>
                <c:pt idx="81988">
                  <c:v>1</c:v>
                </c:pt>
                <c:pt idx="81989">
                  <c:v>1</c:v>
                </c:pt>
                <c:pt idx="81990">
                  <c:v>1</c:v>
                </c:pt>
                <c:pt idx="81991">
                  <c:v>1</c:v>
                </c:pt>
                <c:pt idx="81992">
                  <c:v>1</c:v>
                </c:pt>
                <c:pt idx="81993">
                  <c:v>0.625</c:v>
                </c:pt>
                <c:pt idx="81994">
                  <c:v>1</c:v>
                </c:pt>
                <c:pt idx="81995">
                  <c:v>1</c:v>
                </c:pt>
                <c:pt idx="81996">
                  <c:v>1</c:v>
                </c:pt>
                <c:pt idx="81997">
                  <c:v>1</c:v>
                </c:pt>
                <c:pt idx="81998">
                  <c:v>1</c:v>
                </c:pt>
                <c:pt idx="81999">
                  <c:v>1</c:v>
                </c:pt>
                <c:pt idx="82000">
                  <c:v>1</c:v>
                </c:pt>
                <c:pt idx="82001">
                  <c:v>1</c:v>
                </c:pt>
                <c:pt idx="82002">
                  <c:v>1</c:v>
                </c:pt>
                <c:pt idx="82003">
                  <c:v>1</c:v>
                </c:pt>
                <c:pt idx="82004">
                  <c:v>1</c:v>
                </c:pt>
                <c:pt idx="82005">
                  <c:v>1</c:v>
                </c:pt>
                <c:pt idx="82006">
                  <c:v>1</c:v>
                </c:pt>
                <c:pt idx="82007">
                  <c:v>1</c:v>
                </c:pt>
                <c:pt idx="82008">
                  <c:v>1</c:v>
                </c:pt>
                <c:pt idx="82009">
                  <c:v>1</c:v>
                </c:pt>
                <c:pt idx="82010">
                  <c:v>1</c:v>
                </c:pt>
                <c:pt idx="82011">
                  <c:v>1</c:v>
                </c:pt>
                <c:pt idx="82012">
                  <c:v>1</c:v>
                </c:pt>
                <c:pt idx="82013">
                  <c:v>1</c:v>
                </c:pt>
                <c:pt idx="82014">
                  <c:v>1</c:v>
                </c:pt>
                <c:pt idx="82015">
                  <c:v>1</c:v>
                </c:pt>
                <c:pt idx="82016">
                  <c:v>1</c:v>
                </c:pt>
                <c:pt idx="82017">
                  <c:v>0.875</c:v>
                </c:pt>
                <c:pt idx="82018">
                  <c:v>1</c:v>
                </c:pt>
                <c:pt idx="82019">
                  <c:v>1</c:v>
                </c:pt>
                <c:pt idx="82020">
                  <c:v>1</c:v>
                </c:pt>
                <c:pt idx="82021">
                  <c:v>1</c:v>
                </c:pt>
                <c:pt idx="82022">
                  <c:v>1</c:v>
                </c:pt>
                <c:pt idx="82023">
                  <c:v>1</c:v>
                </c:pt>
                <c:pt idx="82024">
                  <c:v>1</c:v>
                </c:pt>
                <c:pt idx="82025">
                  <c:v>1</c:v>
                </c:pt>
                <c:pt idx="82026">
                  <c:v>1</c:v>
                </c:pt>
                <c:pt idx="82027">
                  <c:v>1</c:v>
                </c:pt>
                <c:pt idx="82028">
                  <c:v>1</c:v>
                </c:pt>
                <c:pt idx="82029">
                  <c:v>1</c:v>
                </c:pt>
                <c:pt idx="82030">
                  <c:v>1</c:v>
                </c:pt>
                <c:pt idx="82031">
                  <c:v>1</c:v>
                </c:pt>
                <c:pt idx="82032">
                  <c:v>1</c:v>
                </c:pt>
                <c:pt idx="82033">
                  <c:v>1</c:v>
                </c:pt>
                <c:pt idx="82034">
                  <c:v>1</c:v>
                </c:pt>
                <c:pt idx="82035">
                  <c:v>1</c:v>
                </c:pt>
                <c:pt idx="82036">
                  <c:v>1</c:v>
                </c:pt>
                <c:pt idx="82037">
                  <c:v>1</c:v>
                </c:pt>
                <c:pt idx="82038">
                  <c:v>0.875</c:v>
                </c:pt>
                <c:pt idx="82039">
                  <c:v>1</c:v>
                </c:pt>
                <c:pt idx="82040">
                  <c:v>1</c:v>
                </c:pt>
                <c:pt idx="82041">
                  <c:v>1</c:v>
                </c:pt>
                <c:pt idx="82042">
                  <c:v>1</c:v>
                </c:pt>
                <c:pt idx="82043">
                  <c:v>1</c:v>
                </c:pt>
                <c:pt idx="82044">
                  <c:v>1</c:v>
                </c:pt>
                <c:pt idx="82045">
                  <c:v>1</c:v>
                </c:pt>
                <c:pt idx="82046">
                  <c:v>1</c:v>
                </c:pt>
                <c:pt idx="82047">
                  <c:v>1</c:v>
                </c:pt>
                <c:pt idx="82048">
                  <c:v>1</c:v>
                </c:pt>
                <c:pt idx="82049">
                  <c:v>1</c:v>
                </c:pt>
                <c:pt idx="82050">
                  <c:v>0.875</c:v>
                </c:pt>
                <c:pt idx="82051">
                  <c:v>1</c:v>
                </c:pt>
                <c:pt idx="82052">
                  <c:v>1</c:v>
                </c:pt>
                <c:pt idx="82053">
                  <c:v>1</c:v>
                </c:pt>
                <c:pt idx="82054">
                  <c:v>1</c:v>
                </c:pt>
                <c:pt idx="82055">
                  <c:v>1</c:v>
                </c:pt>
                <c:pt idx="82056">
                  <c:v>1</c:v>
                </c:pt>
                <c:pt idx="82057">
                  <c:v>1</c:v>
                </c:pt>
                <c:pt idx="82058">
                  <c:v>1</c:v>
                </c:pt>
                <c:pt idx="82059">
                  <c:v>1</c:v>
                </c:pt>
                <c:pt idx="82060">
                  <c:v>1</c:v>
                </c:pt>
                <c:pt idx="82061">
                  <c:v>1</c:v>
                </c:pt>
                <c:pt idx="82062">
                  <c:v>1</c:v>
                </c:pt>
                <c:pt idx="82063">
                  <c:v>1</c:v>
                </c:pt>
                <c:pt idx="82064">
                  <c:v>1</c:v>
                </c:pt>
                <c:pt idx="82065">
                  <c:v>1</c:v>
                </c:pt>
                <c:pt idx="82066">
                  <c:v>1</c:v>
                </c:pt>
                <c:pt idx="82067">
                  <c:v>1</c:v>
                </c:pt>
                <c:pt idx="82068">
                  <c:v>1</c:v>
                </c:pt>
                <c:pt idx="82069">
                  <c:v>1</c:v>
                </c:pt>
                <c:pt idx="82070">
                  <c:v>1</c:v>
                </c:pt>
                <c:pt idx="82071">
                  <c:v>1</c:v>
                </c:pt>
                <c:pt idx="82072">
                  <c:v>1</c:v>
                </c:pt>
                <c:pt idx="82073">
                  <c:v>1</c:v>
                </c:pt>
                <c:pt idx="82074">
                  <c:v>1</c:v>
                </c:pt>
                <c:pt idx="82075">
                  <c:v>1</c:v>
                </c:pt>
                <c:pt idx="82076">
                  <c:v>1</c:v>
                </c:pt>
                <c:pt idx="82077">
                  <c:v>1</c:v>
                </c:pt>
                <c:pt idx="82078">
                  <c:v>1</c:v>
                </c:pt>
                <c:pt idx="82079">
                  <c:v>1</c:v>
                </c:pt>
                <c:pt idx="82080">
                  <c:v>1</c:v>
                </c:pt>
                <c:pt idx="82081">
                  <c:v>1</c:v>
                </c:pt>
                <c:pt idx="82082">
                  <c:v>1</c:v>
                </c:pt>
                <c:pt idx="82083">
                  <c:v>1</c:v>
                </c:pt>
                <c:pt idx="82084">
                  <c:v>1</c:v>
                </c:pt>
                <c:pt idx="82085">
                  <c:v>1</c:v>
                </c:pt>
                <c:pt idx="82086">
                  <c:v>1</c:v>
                </c:pt>
                <c:pt idx="82087">
                  <c:v>1</c:v>
                </c:pt>
                <c:pt idx="82088">
                  <c:v>1</c:v>
                </c:pt>
                <c:pt idx="82089">
                  <c:v>1</c:v>
                </c:pt>
                <c:pt idx="82090">
                  <c:v>1</c:v>
                </c:pt>
                <c:pt idx="82091">
                  <c:v>1</c:v>
                </c:pt>
                <c:pt idx="82092">
                  <c:v>1</c:v>
                </c:pt>
                <c:pt idx="82093">
                  <c:v>1</c:v>
                </c:pt>
                <c:pt idx="82094">
                  <c:v>1</c:v>
                </c:pt>
                <c:pt idx="82095">
                  <c:v>1</c:v>
                </c:pt>
                <c:pt idx="82096">
                  <c:v>1</c:v>
                </c:pt>
                <c:pt idx="82097">
                  <c:v>1</c:v>
                </c:pt>
                <c:pt idx="82098">
                  <c:v>1</c:v>
                </c:pt>
                <c:pt idx="82099">
                  <c:v>1</c:v>
                </c:pt>
                <c:pt idx="82100">
                  <c:v>1</c:v>
                </c:pt>
                <c:pt idx="82101">
                  <c:v>1</c:v>
                </c:pt>
                <c:pt idx="82102">
                  <c:v>1</c:v>
                </c:pt>
                <c:pt idx="82103">
                  <c:v>1</c:v>
                </c:pt>
                <c:pt idx="82104">
                  <c:v>1</c:v>
                </c:pt>
                <c:pt idx="82105">
                  <c:v>1</c:v>
                </c:pt>
                <c:pt idx="82106">
                  <c:v>1</c:v>
                </c:pt>
                <c:pt idx="82107">
                  <c:v>0.875</c:v>
                </c:pt>
                <c:pt idx="82108">
                  <c:v>1</c:v>
                </c:pt>
                <c:pt idx="82109">
                  <c:v>1</c:v>
                </c:pt>
                <c:pt idx="82110">
                  <c:v>1</c:v>
                </c:pt>
                <c:pt idx="82111">
                  <c:v>0.875</c:v>
                </c:pt>
                <c:pt idx="82112">
                  <c:v>1</c:v>
                </c:pt>
                <c:pt idx="82113">
                  <c:v>1</c:v>
                </c:pt>
                <c:pt idx="82114">
                  <c:v>0.875</c:v>
                </c:pt>
                <c:pt idx="82115">
                  <c:v>1</c:v>
                </c:pt>
                <c:pt idx="82116">
                  <c:v>1</c:v>
                </c:pt>
                <c:pt idx="82117">
                  <c:v>1</c:v>
                </c:pt>
                <c:pt idx="82118">
                  <c:v>1</c:v>
                </c:pt>
                <c:pt idx="82119">
                  <c:v>1</c:v>
                </c:pt>
                <c:pt idx="82120">
                  <c:v>1</c:v>
                </c:pt>
                <c:pt idx="82121">
                  <c:v>1</c:v>
                </c:pt>
                <c:pt idx="82122">
                  <c:v>1</c:v>
                </c:pt>
                <c:pt idx="82123">
                  <c:v>1</c:v>
                </c:pt>
                <c:pt idx="82124">
                  <c:v>1</c:v>
                </c:pt>
                <c:pt idx="82125">
                  <c:v>1</c:v>
                </c:pt>
                <c:pt idx="82126">
                  <c:v>1</c:v>
                </c:pt>
                <c:pt idx="82127">
                  <c:v>1</c:v>
                </c:pt>
                <c:pt idx="82128">
                  <c:v>1</c:v>
                </c:pt>
                <c:pt idx="82129">
                  <c:v>1</c:v>
                </c:pt>
                <c:pt idx="82130">
                  <c:v>1</c:v>
                </c:pt>
                <c:pt idx="82131">
                  <c:v>1</c:v>
                </c:pt>
                <c:pt idx="82132">
                  <c:v>1</c:v>
                </c:pt>
                <c:pt idx="82133">
                  <c:v>0.875</c:v>
                </c:pt>
                <c:pt idx="82134">
                  <c:v>1</c:v>
                </c:pt>
                <c:pt idx="82135">
                  <c:v>1</c:v>
                </c:pt>
                <c:pt idx="82136">
                  <c:v>1</c:v>
                </c:pt>
                <c:pt idx="82137">
                  <c:v>1</c:v>
                </c:pt>
                <c:pt idx="82138">
                  <c:v>1</c:v>
                </c:pt>
                <c:pt idx="82139">
                  <c:v>1</c:v>
                </c:pt>
                <c:pt idx="82140">
                  <c:v>1</c:v>
                </c:pt>
                <c:pt idx="82141">
                  <c:v>1</c:v>
                </c:pt>
                <c:pt idx="82142">
                  <c:v>1</c:v>
                </c:pt>
                <c:pt idx="82143">
                  <c:v>1</c:v>
                </c:pt>
                <c:pt idx="82144">
                  <c:v>1</c:v>
                </c:pt>
                <c:pt idx="82145">
                  <c:v>1</c:v>
                </c:pt>
                <c:pt idx="82146">
                  <c:v>0.875</c:v>
                </c:pt>
                <c:pt idx="82147">
                  <c:v>1</c:v>
                </c:pt>
                <c:pt idx="82148">
                  <c:v>0.875</c:v>
                </c:pt>
                <c:pt idx="82149">
                  <c:v>1</c:v>
                </c:pt>
                <c:pt idx="82150">
                  <c:v>1</c:v>
                </c:pt>
                <c:pt idx="82151">
                  <c:v>1</c:v>
                </c:pt>
                <c:pt idx="82152">
                  <c:v>1</c:v>
                </c:pt>
                <c:pt idx="82153">
                  <c:v>1</c:v>
                </c:pt>
                <c:pt idx="82154">
                  <c:v>1</c:v>
                </c:pt>
                <c:pt idx="82155">
                  <c:v>1</c:v>
                </c:pt>
                <c:pt idx="82156">
                  <c:v>1</c:v>
                </c:pt>
                <c:pt idx="82157">
                  <c:v>1</c:v>
                </c:pt>
                <c:pt idx="82158">
                  <c:v>1</c:v>
                </c:pt>
                <c:pt idx="82159">
                  <c:v>0.875</c:v>
                </c:pt>
                <c:pt idx="82160">
                  <c:v>1</c:v>
                </c:pt>
                <c:pt idx="82161">
                  <c:v>1</c:v>
                </c:pt>
                <c:pt idx="82162">
                  <c:v>1</c:v>
                </c:pt>
                <c:pt idx="82163">
                  <c:v>1</c:v>
                </c:pt>
                <c:pt idx="82164">
                  <c:v>1</c:v>
                </c:pt>
                <c:pt idx="82165">
                  <c:v>1</c:v>
                </c:pt>
                <c:pt idx="82166">
                  <c:v>1</c:v>
                </c:pt>
                <c:pt idx="82167">
                  <c:v>1</c:v>
                </c:pt>
                <c:pt idx="82168">
                  <c:v>1</c:v>
                </c:pt>
                <c:pt idx="82169">
                  <c:v>1</c:v>
                </c:pt>
                <c:pt idx="82170">
                  <c:v>1</c:v>
                </c:pt>
                <c:pt idx="82171">
                  <c:v>1</c:v>
                </c:pt>
                <c:pt idx="82172">
                  <c:v>1</c:v>
                </c:pt>
                <c:pt idx="82173">
                  <c:v>1</c:v>
                </c:pt>
                <c:pt idx="82174">
                  <c:v>1</c:v>
                </c:pt>
                <c:pt idx="82175">
                  <c:v>1</c:v>
                </c:pt>
                <c:pt idx="82176">
                  <c:v>1</c:v>
                </c:pt>
                <c:pt idx="82177">
                  <c:v>1</c:v>
                </c:pt>
                <c:pt idx="82178">
                  <c:v>0.875</c:v>
                </c:pt>
                <c:pt idx="82179">
                  <c:v>1</c:v>
                </c:pt>
                <c:pt idx="82180">
                  <c:v>1</c:v>
                </c:pt>
                <c:pt idx="82181">
                  <c:v>1</c:v>
                </c:pt>
                <c:pt idx="82182">
                  <c:v>1</c:v>
                </c:pt>
                <c:pt idx="82183">
                  <c:v>1</c:v>
                </c:pt>
                <c:pt idx="82184">
                  <c:v>1</c:v>
                </c:pt>
                <c:pt idx="82185">
                  <c:v>1</c:v>
                </c:pt>
                <c:pt idx="82186">
                  <c:v>1</c:v>
                </c:pt>
                <c:pt idx="82187">
                  <c:v>1</c:v>
                </c:pt>
                <c:pt idx="82188">
                  <c:v>1</c:v>
                </c:pt>
                <c:pt idx="82189">
                  <c:v>1</c:v>
                </c:pt>
                <c:pt idx="82190">
                  <c:v>1</c:v>
                </c:pt>
                <c:pt idx="82191">
                  <c:v>1</c:v>
                </c:pt>
                <c:pt idx="82192">
                  <c:v>1</c:v>
                </c:pt>
                <c:pt idx="82193">
                  <c:v>0.875</c:v>
                </c:pt>
                <c:pt idx="82194">
                  <c:v>1</c:v>
                </c:pt>
                <c:pt idx="82195">
                  <c:v>1</c:v>
                </c:pt>
                <c:pt idx="82196">
                  <c:v>1</c:v>
                </c:pt>
                <c:pt idx="82197">
                  <c:v>1</c:v>
                </c:pt>
                <c:pt idx="82198">
                  <c:v>1</c:v>
                </c:pt>
                <c:pt idx="82199">
                  <c:v>0.875</c:v>
                </c:pt>
                <c:pt idx="82200">
                  <c:v>1</c:v>
                </c:pt>
                <c:pt idx="82201">
                  <c:v>1</c:v>
                </c:pt>
                <c:pt idx="82202">
                  <c:v>1</c:v>
                </c:pt>
                <c:pt idx="82203">
                  <c:v>1</c:v>
                </c:pt>
                <c:pt idx="82204">
                  <c:v>1</c:v>
                </c:pt>
                <c:pt idx="82205">
                  <c:v>1</c:v>
                </c:pt>
                <c:pt idx="82206">
                  <c:v>1</c:v>
                </c:pt>
                <c:pt idx="82207">
                  <c:v>1</c:v>
                </c:pt>
                <c:pt idx="82208">
                  <c:v>1</c:v>
                </c:pt>
                <c:pt idx="82209">
                  <c:v>1</c:v>
                </c:pt>
                <c:pt idx="82210">
                  <c:v>1</c:v>
                </c:pt>
                <c:pt idx="82211">
                  <c:v>1</c:v>
                </c:pt>
                <c:pt idx="82212">
                  <c:v>1</c:v>
                </c:pt>
                <c:pt idx="82213">
                  <c:v>1</c:v>
                </c:pt>
                <c:pt idx="82214">
                  <c:v>1</c:v>
                </c:pt>
                <c:pt idx="82215">
                  <c:v>1</c:v>
                </c:pt>
                <c:pt idx="82216">
                  <c:v>1</c:v>
                </c:pt>
                <c:pt idx="82217">
                  <c:v>1</c:v>
                </c:pt>
                <c:pt idx="82218">
                  <c:v>1</c:v>
                </c:pt>
                <c:pt idx="82219">
                  <c:v>1</c:v>
                </c:pt>
                <c:pt idx="82220">
                  <c:v>0.875</c:v>
                </c:pt>
                <c:pt idx="82221">
                  <c:v>1</c:v>
                </c:pt>
                <c:pt idx="82222">
                  <c:v>1</c:v>
                </c:pt>
                <c:pt idx="82223">
                  <c:v>1</c:v>
                </c:pt>
                <c:pt idx="82224">
                  <c:v>1</c:v>
                </c:pt>
                <c:pt idx="82225">
                  <c:v>1</c:v>
                </c:pt>
                <c:pt idx="82226">
                  <c:v>1</c:v>
                </c:pt>
                <c:pt idx="82227">
                  <c:v>1</c:v>
                </c:pt>
                <c:pt idx="82228">
                  <c:v>1</c:v>
                </c:pt>
                <c:pt idx="82229">
                  <c:v>1</c:v>
                </c:pt>
                <c:pt idx="82230">
                  <c:v>1</c:v>
                </c:pt>
                <c:pt idx="82231">
                  <c:v>1</c:v>
                </c:pt>
                <c:pt idx="82232">
                  <c:v>1</c:v>
                </c:pt>
                <c:pt idx="82233">
                  <c:v>1</c:v>
                </c:pt>
                <c:pt idx="82234">
                  <c:v>1</c:v>
                </c:pt>
                <c:pt idx="82235">
                  <c:v>1</c:v>
                </c:pt>
                <c:pt idx="82236">
                  <c:v>1</c:v>
                </c:pt>
                <c:pt idx="82237">
                  <c:v>1</c:v>
                </c:pt>
                <c:pt idx="82238">
                  <c:v>1</c:v>
                </c:pt>
                <c:pt idx="82239">
                  <c:v>0.875</c:v>
                </c:pt>
                <c:pt idx="82240">
                  <c:v>1</c:v>
                </c:pt>
                <c:pt idx="82241">
                  <c:v>1</c:v>
                </c:pt>
                <c:pt idx="82242">
                  <c:v>1</c:v>
                </c:pt>
                <c:pt idx="82243">
                  <c:v>1</c:v>
                </c:pt>
                <c:pt idx="82244">
                  <c:v>1</c:v>
                </c:pt>
                <c:pt idx="82245">
                  <c:v>1</c:v>
                </c:pt>
                <c:pt idx="82246">
                  <c:v>1</c:v>
                </c:pt>
                <c:pt idx="82247">
                  <c:v>1</c:v>
                </c:pt>
                <c:pt idx="82248">
                  <c:v>1</c:v>
                </c:pt>
                <c:pt idx="82249">
                  <c:v>0.875</c:v>
                </c:pt>
                <c:pt idx="82250">
                  <c:v>1</c:v>
                </c:pt>
                <c:pt idx="82251">
                  <c:v>1</c:v>
                </c:pt>
                <c:pt idx="82252">
                  <c:v>1</c:v>
                </c:pt>
                <c:pt idx="82253">
                  <c:v>1</c:v>
                </c:pt>
                <c:pt idx="82254">
                  <c:v>1</c:v>
                </c:pt>
                <c:pt idx="82255">
                  <c:v>1</c:v>
                </c:pt>
                <c:pt idx="82256">
                  <c:v>1</c:v>
                </c:pt>
                <c:pt idx="82257">
                  <c:v>1</c:v>
                </c:pt>
                <c:pt idx="82258">
                  <c:v>1</c:v>
                </c:pt>
                <c:pt idx="82259">
                  <c:v>1</c:v>
                </c:pt>
                <c:pt idx="82260">
                  <c:v>1</c:v>
                </c:pt>
                <c:pt idx="82261">
                  <c:v>1</c:v>
                </c:pt>
                <c:pt idx="82262">
                  <c:v>1</c:v>
                </c:pt>
                <c:pt idx="82263">
                  <c:v>1</c:v>
                </c:pt>
                <c:pt idx="82264">
                  <c:v>1</c:v>
                </c:pt>
                <c:pt idx="82265">
                  <c:v>1</c:v>
                </c:pt>
                <c:pt idx="82266">
                  <c:v>1</c:v>
                </c:pt>
                <c:pt idx="82267">
                  <c:v>1</c:v>
                </c:pt>
                <c:pt idx="82268">
                  <c:v>1</c:v>
                </c:pt>
                <c:pt idx="82269">
                  <c:v>1</c:v>
                </c:pt>
                <c:pt idx="82270">
                  <c:v>1</c:v>
                </c:pt>
                <c:pt idx="82271">
                  <c:v>1</c:v>
                </c:pt>
                <c:pt idx="82272">
                  <c:v>0.875</c:v>
                </c:pt>
                <c:pt idx="82273">
                  <c:v>1</c:v>
                </c:pt>
                <c:pt idx="82274">
                  <c:v>1</c:v>
                </c:pt>
                <c:pt idx="82275">
                  <c:v>1</c:v>
                </c:pt>
                <c:pt idx="82276">
                  <c:v>0.375</c:v>
                </c:pt>
                <c:pt idx="82277">
                  <c:v>1</c:v>
                </c:pt>
                <c:pt idx="82278">
                  <c:v>1</c:v>
                </c:pt>
                <c:pt idx="82279">
                  <c:v>1</c:v>
                </c:pt>
                <c:pt idx="82280">
                  <c:v>1</c:v>
                </c:pt>
                <c:pt idx="82281">
                  <c:v>1</c:v>
                </c:pt>
                <c:pt idx="82282">
                  <c:v>1</c:v>
                </c:pt>
                <c:pt idx="82283">
                  <c:v>1</c:v>
                </c:pt>
                <c:pt idx="82284">
                  <c:v>1</c:v>
                </c:pt>
                <c:pt idx="82285">
                  <c:v>1</c:v>
                </c:pt>
                <c:pt idx="82286">
                  <c:v>1</c:v>
                </c:pt>
                <c:pt idx="82287">
                  <c:v>1</c:v>
                </c:pt>
                <c:pt idx="82288">
                  <c:v>1</c:v>
                </c:pt>
                <c:pt idx="82289">
                  <c:v>1</c:v>
                </c:pt>
                <c:pt idx="82290">
                  <c:v>0.875</c:v>
                </c:pt>
                <c:pt idx="82291">
                  <c:v>1</c:v>
                </c:pt>
                <c:pt idx="82292">
                  <c:v>1</c:v>
                </c:pt>
                <c:pt idx="82293">
                  <c:v>1</c:v>
                </c:pt>
                <c:pt idx="82294">
                  <c:v>1</c:v>
                </c:pt>
                <c:pt idx="82295">
                  <c:v>1</c:v>
                </c:pt>
                <c:pt idx="82296">
                  <c:v>1</c:v>
                </c:pt>
                <c:pt idx="82297">
                  <c:v>1</c:v>
                </c:pt>
                <c:pt idx="82298">
                  <c:v>1</c:v>
                </c:pt>
                <c:pt idx="82299">
                  <c:v>0.875</c:v>
                </c:pt>
                <c:pt idx="82300">
                  <c:v>1</c:v>
                </c:pt>
                <c:pt idx="82301">
                  <c:v>1</c:v>
                </c:pt>
                <c:pt idx="82302">
                  <c:v>1</c:v>
                </c:pt>
                <c:pt idx="82303">
                  <c:v>1</c:v>
                </c:pt>
                <c:pt idx="82304">
                  <c:v>1</c:v>
                </c:pt>
                <c:pt idx="82305">
                  <c:v>1</c:v>
                </c:pt>
                <c:pt idx="82306">
                  <c:v>1</c:v>
                </c:pt>
                <c:pt idx="82307">
                  <c:v>1</c:v>
                </c:pt>
                <c:pt idx="82308">
                  <c:v>1</c:v>
                </c:pt>
                <c:pt idx="82309">
                  <c:v>1</c:v>
                </c:pt>
                <c:pt idx="82310">
                  <c:v>1</c:v>
                </c:pt>
                <c:pt idx="82311">
                  <c:v>1</c:v>
                </c:pt>
                <c:pt idx="82312">
                  <c:v>1</c:v>
                </c:pt>
                <c:pt idx="82313">
                  <c:v>1</c:v>
                </c:pt>
                <c:pt idx="82314">
                  <c:v>1</c:v>
                </c:pt>
                <c:pt idx="82315">
                  <c:v>1</c:v>
                </c:pt>
                <c:pt idx="82316">
                  <c:v>0.875</c:v>
                </c:pt>
                <c:pt idx="82317">
                  <c:v>1</c:v>
                </c:pt>
                <c:pt idx="82318">
                  <c:v>1</c:v>
                </c:pt>
                <c:pt idx="82319">
                  <c:v>1</c:v>
                </c:pt>
                <c:pt idx="82320">
                  <c:v>1</c:v>
                </c:pt>
                <c:pt idx="82321">
                  <c:v>1</c:v>
                </c:pt>
                <c:pt idx="82322">
                  <c:v>1</c:v>
                </c:pt>
                <c:pt idx="82323">
                  <c:v>1</c:v>
                </c:pt>
                <c:pt idx="82324">
                  <c:v>1</c:v>
                </c:pt>
                <c:pt idx="82325">
                  <c:v>1</c:v>
                </c:pt>
                <c:pt idx="82326">
                  <c:v>1</c:v>
                </c:pt>
                <c:pt idx="82327">
                  <c:v>1</c:v>
                </c:pt>
                <c:pt idx="82328">
                  <c:v>1</c:v>
                </c:pt>
                <c:pt idx="82329">
                  <c:v>1</c:v>
                </c:pt>
                <c:pt idx="82330">
                  <c:v>1</c:v>
                </c:pt>
                <c:pt idx="82331">
                  <c:v>1</c:v>
                </c:pt>
                <c:pt idx="82332">
                  <c:v>1</c:v>
                </c:pt>
                <c:pt idx="82333">
                  <c:v>1</c:v>
                </c:pt>
                <c:pt idx="82334">
                  <c:v>1</c:v>
                </c:pt>
                <c:pt idx="82335">
                  <c:v>1</c:v>
                </c:pt>
                <c:pt idx="82336">
                  <c:v>1</c:v>
                </c:pt>
                <c:pt idx="82337">
                  <c:v>1</c:v>
                </c:pt>
                <c:pt idx="82338">
                  <c:v>1</c:v>
                </c:pt>
                <c:pt idx="82339">
                  <c:v>1</c:v>
                </c:pt>
                <c:pt idx="82340">
                  <c:v>1</c:v>
                </c:pt>
                <c:pt idx="82341">
                  <c:v>1</c:v>
                </c:pt>
                <c:pt idx="82342">
                  <c:v>1</c:v>
                </c:pt>
                <c:pt idx="82343">
                  <c:v>1</c:v>
                </c:pt>
                <c:pt idx="82344">
                  <c:v>1</c:v>
                </c:pt>
                <c:pt idx="82345">
                  <c:v>1</c:v>
                </c:pt>
                <c:pt idx="82346">
                  <c:v>1</c:v>
                </c:pt>
                <c:pt idx="82347">
                  <c:v>1</c:v>
                </c:pt>
                <c:pt idx="82348">
                  <c:v>1</c:v>
                </c:pt>
                <c:pt idx="82349">
                  <c:v>1</c:v>
                </c:pt>
                <c:pt idx="82350">
                  <c:v>1</c:v>
                </c:pt>
                <c:pt idx="82351">
                  <c:v>1</c:v>
                </c:pt>
                <c:pt idx="82352">
                  <c:v>1</c:v>
                </c:pt>
                <c:pt idx="82353">
                  <c:v>1</c:v>
                </c:pt>
                <c:pt idx="82354">
                  <c:v>1</c:v>
                </c:pt>
                <c:pt idx="82355">
                  <c:v>1</c:v>
                </c:pt>
                <c:pt idx="82356">
                  <c:v>1</c:v>
                </c:pt>
                <c:pt idx="82357">
                  <c:v>1</c:v>
                </c:pt>
                <c:pt idx="82358">
                  <c:v>1</c:v>
                </c:pt>
                <c:pt idx="82359">
                  <c:v>1</c:v>
                </c:pt>
                <c:pt idx="82360">
                  <c:v>1</c:v>
                </c:pt>
                <c:pt idx="82361">
                  <c:v>1</c:v>
                </c:pt>
                <c:pt idx="82362">
                  <c:v>1</c:v>
                </c:pt>
                <c:pt idx="82363">
                  <c:v>1</c:v>
                </c:pt>
                <c:pt idx="82364">
                  <c:v>1</c:v>
                </c:pt>
                <c:pt idx="82365">
                  <c:v>1</c:v>
                </c:pt>
                <c:pt idx="82366">
                  <c:v>1</c:v>
                </c:pt>
                <c:pt idx="82367">
                  <c:v>1</c:v>
                </c:pt>
                <c:pt idx="82368">
                  <c:v>1</c:v>
                </c:pt>
                <c:pt idx="82369">
                  <c:v>1</c:v>
                </c:pt>
                <c:pt idx="82370">
                  <c:v>1</c:v>
                </c:pt>
                <c:pt idx="82371">
                  <c:v>1</c:v>
                </c:pt>
                <c:pt idx="82372">
                  <c:v>1</c:v>
                </c:pt>
                <c:pt idx="82373">
                  <c:v>0.875</c:v>
                </c:pt>
                <c:pt idx="82374">
                  <c:v>1</c:v>
                </c:pt>
                <c:pt idx="82375">
                  <c:v>1</c:v>
                </c:pt>
                <c:pt idx="82376">
                  <c:v>1</c:v>
                </c:pt>
                <c:pt idx="82377">
                  <c:v>1</c:v>
                </c:pt>
                <c:pt idx="82378">
                  <c:v>1</c:v>
                </c:pt>
                <c:pt idx="82379">
                  <c:v>1</c:v>
                </c:pt>
                <c:pt idx="82380">
                  <c:v>1</c:v>
                </c:pt>
                <c:pt idx="82381">
                  <c:v>1</c:v>
                </c:pt>
                <c:pt idx="82382">
                  <c:v>1</c:v>
                </c:pt>
                <c:pt idx="82383">
                  <c:v>1</c:v>
                </c:pt>
                <c:pt idx="82384">
                  <c:v>1</c:v>
                </c:pt>
                <c:pt idx="82385">
                  <c:v>1</c:v>
                </c:pt>
                <c:pt idx="82386">
                  <c:v>1</c:v>
                </c:pt>
                <c:pt idx="82387">
                  <c:v>1</c:v>
                </c:pt>
                <c:pt idx="82388">
                  <c:v>1</c:v>
                </c:pt>
                <c:pt idx="82389">
                  <c:v>1</c:v>
                </c:pt>
                <c:pt idx="82390">
                  <c:v>1</c:v>
                </c:pt>
                <c:pt idx="82391">
                  <c:v>1</c:v>
                </c:pt>
                <c:pt idx="82392">
                  <c:v>1</c:v>
                </c:pt>
                <c:pt idx="82393">
                  <c:v>1</c:v>
                </c:pt>
                <c:pt idx="82394">
                  <c:v>1</c:v>
                </c:pt>
                <c:pt idx="82395">
                  <c:v>1</c:v>
                </c:pt>
                <c:pt idx="82396">
                  <c:v>1</c:v>
                </c:pt>
                <c:pt idx="82397">
                  <c:v>1</c:v>
                </c:pt>
                <c:pt idx="82398">
                  <c:v>1</c:v>
                </c:pt>
                <c:pt idx="82399">
                  <c:v>1</c:v>
                </c:pt>
                <c:pt idx="82400">
                  <c:v>1</c:v>
                </c:pt>
                <c:pt idx="82401">
                  <c:v>1</c:v>
                </c:pt>
                <c:pt idx="82402">
                  <c:v>1</c:v>
                </c:pt>
                <c:pt idx="82403">
                  <c:v>1</c:v>
                </c:pt>
                <c:pt idx="82404">
                  <c:v>0.875</c:v>
                </c:pt>
                <c:pt idx="82405">
                  <c:v>1</c:v>
                </c:pt>
                <c:pt idx="82406">
                  <c:v>1</c:v>
                </c:pt>
                <c:pt idx="82407">
                  <c:v>1</c:v>
                </c:pt>
                <c:pt idx="82408">
                  <c:v>1</c:v>
                </c:pt>
                <c:pt idx="82409">
                  <c:v>1</c:v>
                </c:pt>
                <c:pt idx="82410">
                  <c:v>1</c:v>
                </c:pt>
                <c:pt idx="82411">
                  <c:v>1</c:v>
                </c:pt>
                <c:pt idx="82412">
                  <c:v>1</c:v>
                </c:pt>
                <c:pt idx="82413">
                  <c:v>1</c:v>
                </c:pt>
                <c:pt idx="82414">
                  <c:v>1</c:v>
                </c:pt>
                <c:pt idx="82415">
                  <c:v>1</c:v>
                </c:pt>
                <c:pt idx="82416">
                  <c:v>1</c:v>
                </c:pt>
                <c:pt idx="82417">
                  <c:v>1</c:v>
                </c:pt>
                <c:pt idx="82418">
                  <c:v>1</c:v>
                </c:pt>
                <c:pt idx="82419">
                  <c:v>1</c:v>
                </c:pt>
                <c:pt idx="82420">
                  <c:v>1</c:v>
                </c:pt>
                <c:pt idx="82421">
                  <c:v>1</c:v>
                </c:pt>
                <c:pt idx="82422">
                  <c:v>1</c:v>
                </c:pt>
                <c:pt idx="82423">
                  <c:v>1</c:v>
                </c:pt>
                <c:pt idx="82424">
                  <c:v>1</c:v>
                </c:pt>
                <c:pt idx="82425">
                  <c:v>1</c:v>
                </c:pt>
                <c:pt idx="82426">
                  <c:v>1</c:v>
                </c:pt>
                <c:pt idx="82427">
                  <c:v>1</c:v>
                </c:pt>
                <c:pt idx="82428">
                  <c:v>1</c:v>
                </c:pt>
                <c:pt idx="82429">
                  <c:v>1</c:v>
                </c:pt>
                <c:pt idx="82430">
                  <c:v>1</c:v>
                </c:pt>
                <c:pt idx="82431">
                  <c:v>1</c:v>
                </c:pt>
                <c:pt idx="82432">
                  <c:v>1</c:v>
                </c:pt>
                <c:pt idx="82433">
                  <c:v>1</c:v>
                </c:pt>
                <c:pt idx="82434">
                  <c:v>1</c:v>
                </c:pt>
                <c:pt idx="82435">
                  <c:v>1</c:v>
                </c:pt>
                <c:pt idx="82436">
                  <c:v>1</c:v>
                </c:pt>
                <c:pt idx="82437">
                  <c:v>1</c:v>
                </c:pt>
                <c:pt idx="82438">
                  <c:v>1</c:v>
                </c:pt>
                <c:pt idx="82439">
                  <c:v>1</c:v>
                </c:pt>
                <c:pt idx="82440">
                  <c:v>1</c:v>
                </c:pt>
                <c:pt idx="82441">
                  <c:v>1</c:v>
                </c:pt>
                <c:pt idx="82442">
                  <c:v>1</c:v>
                </c:pt>
                <c:pt idx="82443">
                  <c:v>1</c:v>
                </c:pt>
                <c:pt idx="82444">
                  <c:v>1</c:v>
                </c:pt>
                <c:pt idx="82445">
                  <c:v>1</c:v>
                </c:pt>
                <c:pt idx="82446">
                  <c:v>1</c:v>
                </c:pt>
                <c:pt idx="82447">
                  <c:v>1</c:v>
                </c:pt>
                <c:pt idx="82448">
                  <c:v>1</c:v>
                </c:pt>
                <c:pt idx="82449">
                  <c:v>1</c:v>
                </c:pt>
                <c:pt idx="82450">
                  <c:v>1</c:v>
                </c:pt>
                <c:pt idx="82451">
                  <c:v>1</c:v>
                </c:pt>
                <c:pt idx="82452">
                  <c:v>1</c:v>
                </c:pt>
                <c:pt idx="82453">
                  <c:v>1</c:v>
                </c:pt>
                <c:pt idx="82454">
                  <c:v>1</c:v>
                </c:pt>
                <c:pt idx="82455">
                  <c:v>1</c:v>
                </c:pt>
                <c:pt idx="82456">
                  <c:v>1</c:v>
                </c:pt>
                <c:pt idx="82457">
                  <c:v>1</c:v>
                </c:pt>
                <c:pt idx="82458">
                  <c:v>1</c:v>
                </c:pt>
                <c:pt idx="82459">
                  <c:v>1</c:v>
                </c:pt>
                <c:pt idx="82460">
                  <c:v>1</c:v>
                </c:pt>
                <c:pt idx="82461">
                  <c:v>1</c:v>
                </c:pt>
                <c:pt idx="82462">
                  <c:v>0.875</c:v>
                </c:pt>
                <c:pt idx="82463">
                  <c:v>1</c:v>
                </c:pt>
                <c:pt idx="82464">
                  <c:v>0.875</c:v>
                </c:pt>
                <c:pt idx="82465">
                  <c:v>1</c:v>
                </c:pt>
                <c:pt idx="82466">
                  <c:v>1</c:v>
                </c:pt>
                <c:pt idx="82467">
                  <c:v>1</c:v>
                </c:pt>
                <c:pt idx="82468">
                  <c:v>1</c:v>
                </c:pt>
                <c:pt idx="82469">
                  <c:v>1</c:v>
                </c:pt>
                <c:pt idx="82470">
                  <c:v>1</c:v>
                </c:pt>
                <c:pt idx="82471">
                  <c:v>1</c:v>
                </c:pt>
                <c:pt idx="82472">
                  <c:v>1</c:v>
                </c:pt>
                <c:pt idx="82473">
                  <c:v>1</c:v>
                </c:pt>
                <c:pt idx="82474">
                  <c:v>1</c:v>
                </c:pt>
                <c:pt idx="82475">
                  <c:v>1</c:v>
                </c:pt>
                <c:pt idx="82476">
                  <c:v>1</c:v>
                </c:pt>
                <c:pt idx="82477">
                  <c:v>1</c:v>
                </c:pt>
                <c:pt idx="82478">
                  <c:v>1</c:v>
                </c:pt>
                <c:pt idx="82479">
                  <c:v>1</c:v>
                </c:pt>
                <c:pt idx="82480">
                  <c:v>1</c:v>
                </c:pt>
                <c:pt idx="82481">
                  <c:v>1</c:v>
                </c:pt>
                <c:pt idx="82482">
                  <c:v>1</c:v>
                </c:pt>
                <c:pt idx="82483">
                  <c:v>1</c:v>
                </c:pt>
                <c:pt idx="82484">
                  <c:v>1</c:v>
                </c:pt>
                <c:pt idx="82485">
                  <c:v>1</c:v>
                </c:pt>
                <c:pt idx="82486">
                  <c:v>1</c:v>
                </c:pt>
                <c:pt idx="82487">
                  <c:v>1</c:v>
                </c:pt>
                <c:pt idx="82488">
                  <c:v>1</c:v>
                </c:pt>
                <c:pt idx="82489">
                  <c:v>1</c:v>
                </c:pt>
                <c:pt idx="82490">
                  <c:v>1</c:v>
                </c:pt>
                <c:pt idx="82491">
                  <c:v>1</c:v>
                </c:pt>
                <c:pt idx="82492">
                  <c:v>1</c:v>
                </c:pt>
                <c:pt idx="82493">
                  <c:v>1</c:v>
                </c:pt>
                <c:pt idx="82494">
                  <c:v>1</c:v>
                </c:pt>
                <c:pt idx="82495">
                  <c:v>1</c:v>
                </c:pt>
                <c:pt idx="82496">
                  <c:v>1</c:v>
                </c:pt>
                <c:pt idx="82497">
                  <c:v>1</c:v>
                </c:pt>
                <c:pt idx="82498">
                  <c:v>1</c:v>
                </c:pt>
                <c:pt idx="82499">
                  <c:v>1</c:v>
                </c:pt>
                <c:pt idx="82500">
                  <c:v>1</c:v>
                </c:pt>
                <c:pt idx="82501">
                  <c:v>1</c:v>
                </c:pt>
                <c:pt idx="82502">
                  <c:v>1</c:v>
                </c:pt>
                <c:pt idx="82503">
                  <c:v>1</c:v>
                </c:pt>
                <c:pt idx="82504">
                  <c:v>1</c:v>
                </c:pt>
                <c:pt idx="82505">
                  <c:v>1</c:v>
                </c:pt>
                <c:pt idx="82506">
                  <c:v>1</c:v>
                </c:pt>
                <c:pt idx="82507">
                  <c:v>1</c:v>
                </c:pt>
                <c:pt idx="82508">
                  <c:v>1</c:v>
                </c:pt>
                <c:pt idx="82509">
                  <c:v>1</c:v>
                </c:pt>
                <c:pt idx="82510">
                  <c:v>1</c:v>
                </c:pt>
                <c:pt idx="82511">
                  <c:v>1</c:v>
                </c:pt>
                <c:pt idx="82512">
                  <c:v>1</c:v>
                </c:pt>
                <c:pt idx="82513">
                  <c:v>1</c:v>
                </c:pt>
                <c:pt idx="82514">
                  <c:v>1</c:v>
                </c:pt>
                <c:pt idx="82515">
                  <c:v>1</c:v>
                </c:pt>
                <c:pt idx="82516">
                  <c:v>1</c:v>
                </c:pt>
                <c:pt idx="82517">
                  <c:v>0.875</c:v>
                </c:pt>
                <c:pt idx="82518">
                  <c:v>0.875</c:v>
                </c:pt>
                <c:pt idx="82519">
                  <c:v>1</c:v>
                </c:pt>
                <c:pt idx="82520">
                  <c:v>1</c:v>
                </c:pt>
                <c:pt idx="82521">
                  <c:v>1</c:v>
                </c:pt>
                <c:pt idx="82522">
                  <c:v>1</c:v>
                </c:pt>
                <c:pt idx="82523">
                  <c:v>1</c:v>
                </c:pt>
                <c:pt idx="82524">
                  <c:v>0.25</c:v>
                </c:pt>
                <c:pt idx="82525">
                  <c:v>1</c:v>
                </c:pt>
                <c:pt idx="82526">
                  <c:v>1</c:v>
                </c:pt>
                <c:pt idx="82527">
                  <c:v>1</c:v>
                </c:pt>
                <c:pt idx="82528">
                  <c:v>1</c:v>
                </c:pt>
                <c:pt idx="82529">
                  <c:v>1</c:v>
                </c:pt>
                <c:pt idx="82530">
                  <c:v>1</c:v>
                </c:pt>
                <c:pt idx="82531">
                  <c:v>1</c:v>
                </c:pt>
                <c:pt idx="82532">
                  <c:v>1</c:v>
                </c:pt>
                <c:pt idx="82533">
                  <c:v>1</c:v>
                </c:pt>
                <c:pt idx="82534">
                  <c:v>1</c:v>
                </c:pt>
                <c:pt idx="82535">
                  <c:v>1</c:v>
                </c:pt>
                <c:pt idx="82536">
                  <c:v>1</c:v>
                </c:pt>
                <c:pt idx="82537">
                  <c:v>1</c:v>
                </c:pt>
                <c:pt idx="82538">
                  <c:v>1</c:v>
                </c:pt>
                <c:pt idx="82539">
                  <c:v>1</c:v>
                </c:pt>
                <c:pt idx="82540">
                  <c:v>1</c:v>
                </c:pt>
                <c:pt idx="82541">
                  <c:v>1</c:v>
                </c:pt>
                <c:pt idx="82542">
                  <c:v>1</c:v>
                </c:pt>
                <c:pt idx="82543">
                  <c:v>1</c:v>
                </c:pt>
                <c:pt idx="82544">
                  <c:v>1</c:v>
                </c:pt>
                <c:pt idx="82545">
                  <c:v>1</c:v>
                </c:pt>
                <c:pt idx="82546">
                  <c:v>1</c:v>
                </c:pt>
                <c:pt idx="82547">
                  <c:v>1</c:v>
                </c:pt>
                <c:pt idx="82548">
                  <c:v>1</c:v>
                </c:pt>
                <c:pt idx="82549">
                  <c:v>1</c:v>
                </c:pt>
                <c:pt idx="82550">
                  <c:v>1</c:v>
                </c:pt>
                <c:pt idx="82551">
                  <c:v>1</c:v>
                </c:pt>
                <c:pt idx="82552">
                  <c:v>1</c:v>
                </c:pt>
                <c:pt idx="82553">
                  <c:v>1</c:v>
                </c:pt>
                <c:pt idx="82554">
                  <c:v>1</c:v>
                </c:pt>
                <c:pt idx="82555">
                  <c:v>1</c:v>
                </c:pt>
                <c:pt idx="82556">
                  <c:v>1</c:v>
                </c:pt>
                <c:pt idx="82557">
                  <c:v>1</c:v>
                </c:pt>
                <c:pt idx="82558">
                  <c:v>1</c:v>
                </c:pt>
                <c:pt idx="82559">
                  <c:v>1</c:v>
                </c:pt>
                <c:pt idx="82560">
                  <c:v>1</c:v>
                </c:pt>
                <c:pt idx="82561">
                  <c:v>0.875</c:v>
                </c:pt>
                <c:pt idx="82562">
                  <c:v>1</c:v>
                </c:pt>
                <c:pt idx="82563">
                  <c:v>1</c:v>
                </c:pt>
                <c:pt idx="82564">
                  <c:v>1</c:v>
                </c:pt>
                <c:pt idx="82565">
                  <c:v>1</c:v>
                </c:pt>
                <c:pt idx="82566">
                  <c:v>1</c:v>
                </c:pt>
                <c:pt idx="82567">
                  <c:v>1</c:v>
                </c:pt>
                <c:pt idx="82568">
                  <c:v>1</c:v>
                </c:pt>
                <c:pt idx="82569">
                  <c:v>1</c:v>
                </c:pt>
                <c:pt idx="82570">
                  <c:v>1</c:v>
                </c:pt>
                <c:pt idx="82571">
                  <c:v>1</c:v>
                </c:pt>
                <c:pt idx="82572">
                  <c:v>1</c:v>
                </c:pt>
                <c:pt idx="82573">
                  <c:v>1</c:v>
                </c:pt>
                <c:pt idx="82574">
                  <c:v>1</c:v>
                </c:pt>
                <c:pt idx="82575">
                  <c:v>1</c:v>
                </c:pt>
                <c:pt idx="82576">
                  <c:v>1</c:v>
                </c:pt>
                <c:pt idx="82577">
                  <c:v>0.125</c:v>
                </c:pt>
                <c:pt idx="82578">
                  <c:v>1</c:v>
                </c:pt>
                <c:pt idx="82579">
                  <c:v>1</c:v>
                </c:pt>
                <c:pt idx="82580">
                  <c:v>1</c:v>
                </c:pt>
                <c:pt idx="82581">
                  <c:v>1</c:v>
                </c:pt>
                <c:pt idx="82582">
                  <c:v>1</c:v>
                </c:pt>
                <c:pt idx="82583">
                  <c:v>1</c:v>
                </c:pt>
                <c:pt idx="82584">
                  <c:v>0.125</c:v>
                </c:pt>
                <c:pt idx="82585">
                  <c:v>1</c:v>
                </c:pt>
                <c:pt idx="82586">
                  <c:v>1</c:v>
                </c:pt>
                <c:pt idx="82587">
                  <c:v>1</c:v>
                </c:pt>
                <c:pt idx="82588">
                  <c:v>1</c:v>
                </c:pt>
                <c:pt idx="82589">
                  <c:v>1</c:v>
                </c:pt>
                <c:pt idx="82590">
                  <c:v>1</c:v>
                </c:pt>
                <c:pt idx="82591">
                  <c:v>0.875</c:v>
                </c:pt>
                <c:pt idx="82592">
                  <c:v>1</c:v>
                </c:pt>
                <c:pt idx="82593">
                  <c:v>0.875</c:v>
                </c:pt>
                <c:pt idx="82594">
                  <c:v>1</c:v>
                </c:pt>
                <c:pt idx="82595">
                  <c:v>1</c:v>
                </c:pt>
                <c:pt idx="82596">
                  <c:v>1</c:v>
                </c:pt>
                <c:pt idx="82597">
                  <c:v>1</c:v>
                </c:pt>
                <c:pt idx="82598">
                  <c:v>1</c:v>
                </c:pt>
                <c:pt idx="82599">
                  <c:v>0.75</c:v>
                </c:pt>
                <c:pt idx="82600">
                  <c:v>1</c:v>
                </c:pt>
                <c:pt idx="82601">
                  <c:v>1</c:v>
                </c:pt>
                <c:pt idx="82602">
                  <c:v>1</c:v>
                </c:pt>
                <c:pt idx="82603">
                  <c:v>1</c:v>
                </c:pt>
                <c:pt idx="82604">
                  <c:v>1</c:v>
                </c:pt>
                <c:pt idx="82605">
                  <c:v>1</c:v>
                </c:pt>
                <c:pt idx="82606">
                  <c:v>1</c:v>
                </c:pt>
                <c:pt idx="82607">
                  <c:v>0.625</c:v>
                </c:pt>
                <c:pt idx="82608">
                  <c:v>1</c:v>
                </c:pt>
                <c:pt idx="82609">
                  <c:v>1</c:v>
                </c:pt>
                <c:pt idx="82610">
                  <c:v>1</c:v>
                </c:pt>
                <c:pt idx="82611">
                  <c:v>1</c:v>
                </c:pt>
                <c:pt idx="82612">
                  <c:v>1</c:v>
                </c:pt>
                <c:pt idx="82613">
                  <c:v>1</c:v>
                </c:pt>
                <c:pt idx="82614">
                  <c:v>1</c:v>
                </c:pt>
                <c:pt idx="82615">
                  <c:v>1</c:v>
                </c:pt>
                <c:pt idx="82616">
                  <c:v>1</c:v>
                </c:pt>
                <c:pt idx="82617">
                  <c:v>1</c:v>
                </c:pt>
                <c:pt idx="82618">
                  <c:v>1</c:v>
                </c:pt>
                <c:pt idx="82619">
                  <c:v>1</c:v>
                </c:pt>
                <c:pt idx="82620">
                  <c:v>1</c:v>
                </c:pt>
                <c:pt idx="82621">
                  <c:v>1</c:v>
                </c:pt>
                <c:pt idx="82622">
                  <c:v>1</c:v>
                </c:pt>
                <c:pt idx="82623">
                  <c:v>1</c:v>
                </c:pt>
                <c:pt idx="82624">
                  <c:v>1</c:v>
                </c:pt>
                <c:pt idx="82625">
                  <c:v>1</c:v>
                </c:pt>
                <c:pt idx="82626">
                  <c:v>1</c:v>
                </c:pt>
                <c:pt idx="82627">
                  <c:v>1</c:v>
                </c:pt>
                <c:pt idx="82628">
                  <c:v>1</c:v>
                </c:pt>
                <c:pt idx="82629">
                  <c:v>0.5</c:v>
                </c:pt>
                <c:pt idx="82630">
                  <c:v>1</c:v>
                </c:pt>
                <c:pt idx="82631">
                  <c:v>1</c:v>
                </c:pt>
                <c:pt idx="82632">
                  <c:v>1</c:v>
                </c:pt>
                <c:pt idx="82633">
                  <c:v>1</c:v>
                </c:pt>
                <c:pt idx="82634">
                  <c:v>1</c:v>
                </c:pt>
                <c:pt idx="82635">
                  <c:v>1</c:v>
                </c:pt>
                <c:pt idx="82636">
                  <c:v>1</c:v>
                </c:pt>
                <c:pt idx="82637">
                  <c:v>1</c:v>
                </c:pt>
                <c:pt idx="82638">
                  <c:v>1</c:v>
                </c:pt>
                <c:pt idx="82639">
                  <c:v>1</c:v>
                </c:pt>
                <c:pt idx="82640">
                  <c:v>1</c:v>
                </c:pt>
                <c:pt idx="82641">
                  <c:v>1</c:v>
                </c:pt>
                <c:pt idx="82642">
                  <c:v>1</c:v>
                </c:pt>
                <c:pt idx="82643">
                  <c:v>1</c:v>
                </c:pt>
                <c:pt idx="82644">
                  <c:v>1</c:v>
                </c:pt>
                <c:pt idx="82645">
                  <c:v>1</c:v>
                </c:pt>
                <c:pt idx="82646">
                  <c:v>0.875</c:v>
                </c:pt>
                <c:pt idx="82647">
                  <c:v>1</c:v>
                </c:pt>
                <c:pt idx="82648">
                  <c:v>1</c:v>
                </c:pt>
                <c:pt idx="82649">
                  <c:v>1</c:v>
                </c:pt>
                <c:pt idx="82650">
                  <c:v>1</c:v>
                </c:pt>
                <c:pt idx="82651">
                  <c:v>0.875</c:v>
                </c:pt>
                <c:pt idx="82652">
                  <c:v>1</c:v>
                </c:pt>
                <c:pt idx="82653">
                  <c:v>1</c:v>
                </c:pt>
                <c:pt idx="82654">
                  <c:v>1</c:v>
                </c:pt>
                <c:pt idx="82655">
                  <c:v>1</c:v>
                </c:pt>
                <c:pt idx="82656">
                  <c:v>1</c:v>
                </c:pt>
                <c:pt idx="82657">
                  <c:v>1</c:v>
                </c:pt>
                <c:pt idx="82658">
                  <c:v>1</c:v>
                </c:pt>
                <c:pt idx="82659">
                  <c:v>1</c:v>
                </c:pt>
                <c:pt idx="82660">
                  <c:v>1</c:v>
                </c:pt>
                <c:pt idx="82661">
                  <c:v>1</c:v>
                </c:pt>
                <c:pt idx="82662">
                  <c:v>1</c:v>
                </c:pt>
                <c:pt idx="82663">
                  <c:v>1</c:v>
                </c:pt>
                <c:pt idx="82664">
                  <c:v>1</c:v>
                </c:pt>
                <c:pt idx="82665">
                  <c:v>1</c:v>
                </c:pt>
                <c:pt idx="82666">
                  <c:v>1</c:v>
                </c:pt>
                <c:pt idx="82667">
                  <c:v>1</c:v>
                </c:pt>
                <c:pt idx="82668">
                  <c:v>1</c:v>
                </c:pt>
                <c:pt idx="82669">
                  <c:v>1</c:v>
                </c:pt>
                <c:pt idx="82670">
                  <c:v>1</c:v>
                </c:pt>
                <c:pt idx="82671">
                  <c:v>1</c:v>
                </c:pt>
                <c:pt idx="82672">
                  <c:v>1</c:v>
                </c:pt>
                <c:pt idx="82673">
                  <c:v>1</c:v>
                </c:pt>
                <c:pt idx="82674">
                  <c:v>1</c:v>
                </c:pt>
                <c:pt idx="82675">
                  <c:v>1</c:v>
                </c:pt>
                <c:pt idx="82676">
                  <c:v>1</c:v>
                </c:pt>
                <c:pt idx="82677">
                  <c:v>1</c:v>
                </c:pt>
                <c:pt idx="82678">
                  <c:v>1</c:v>
                </c:pt>
                <c:pt idx="82679">
                  <c:v>1</c:v>
                </c:pt>
                <c:pt idx="82680">
                  <c:v>1</c:v>
                </c:pt>
                <c:pt idx="82681">
                  <c:v>1</c:v>
                </c:pt>
                <c:pt idx="82682">
                  <c:v>1</c:v>
                </c:pt>
                <c:pt idx="82683">
                  <c:v>1</c:v>
                </c:pt>
                <c:pt idx="82684">
                  <c:v>1</c:v>
                </c:pt>
                <c:pt idx="82685">
                  <c:v>1</c:v>
                </c:pt>
                <c:pt idx="82686">
                  <c:v>1</c:v>
                </c:pt>
                <c:pt idx="82687">
                  <c:v>1</c:v>
                </c:pt>
                <c:pt idx="82688">
                  <c:v>0.875</c:v>
                </c:pt>
                <c:pt idx="82689">
                  <c:v>1</c:v>
                </c:pt>
                <c:pt idx="82690">
                  <c:v>1</c:v>
                </c:pt>
                <c:pt idx="82691">
                  <c:v>0.875</c:v>
                </c:pt>
                <c:pt idx="82692">
                  <c:v>1</c:v>
                </c:pt>
                <c:pt idx="82693">
                  <c:v>1</c:v>
                </c:pt>
                <c:pt idx="82694">
                  <c:v>1</c:v>
                </c:pt>
                <c:pt idx="82695">
                  <c:v>1</c:v>
                </c:pt>
                <c:pt idx="82696">
                  <c:v>1</c:v>
                </c:pt>
                <c:pt idx="82697">
                  <c:v>1</c:v>
                </c:pt>
                <c:pt idx="82698">
                  <c:v>1</c:v>
                </c:pt>
                <c:pt idx="82699">
                  <c:v>1</c:v>
                </c:pt>
                <c:pt idx="82700">
                  <c:v>1</c:v>
                </c:pt>
                <c:pt idx="82701">
                  <c:v>1</c:v>
                </c:pt>
                <c:pt idx="82702">
                  <c:v>1</c:v>
                </c:pt>
                <c:pt idx="82703">
                  <c:v>1</c:v>
                </c:pt>
                <c:pt idx="82704">
                  <c:v>1</c:v>
                </c:pt>
                <c:pt idx="82705">
                  <c:v>1</c:v>
                </c:pt>
                <c:pt idx="82706">
                  <c:v>1</c:v>
                </c:pt>
                <c:pt idx="82707">
                  <c:v>1</c:v>
                </c:pt>
                <c:pt idx="82708">
                  <c:v>1</c:v>
                </c:pt>
                <c:pt idx="82709">
                  <c:v>1</c:v>
                </c:pt>
                <c:pt idx="82710">
                  <c:v>1</c:v>
                </c:pt>
                <c:pt idx="82711">
                  <c:v>1</c:v>
                </c:pt>
                <c:pt idx="82712">
                  <c:v>1</c:v>
                </c:pt>
                <c:pt idx="82713">
                  <c:v>1</c:v>
                </c:pt>
                <c:pt idx="82714">
                  <c:v>0.875</c:v>
                </c:pt>
                <c:pt idx="82715">
                  <c:v>1</c:v>
                </c:pt>
                <c:pt idx="82716">
                  <c:v>1</c:v>
                </c:pt>
                <c:pt idx="82717">
                  <c:v>1</c:v>
                </c:pt>
                <c:pt idx="82718">
                  <c:v>1</c:v>
                </c:pt>
                <c:pt idx="82719">
                  <c:v>1</c:v>
                </c:pt>
                <c:pt idx="82720">
                  <c:v>1</c:v>
                </c:pt>
                <c:pt idx="82721">
                  <c:v>1</c:v>
                </c:pt>
                <c:pt idx="82722">
                  <c:v>1</c:v>
                </c:pt>
                <c:pt idx="82723">
                  <c:v>0.875</c:v>
                </c:pt>
                <c:pt idx="82724">
                  <c:v>1</c:v>
                </c:pt>
                <c:pt idx="82725">
                  <c:v>1</c:v>
                </c:pt>
                <c:pt idx="82726">
                  <c:v>1</c:v>
                </c:pt>
                <c:pt idx="82727">
                  <c:v>1</c:v>
                </c:pt>
                <c:pt idx="82728">
                  <c:v>1</c:v>
                </c:pt>
                <c:pt idx="82729">
                  <c:v>1</c:v>
                </c:pt>
                <c:pt idx="82730">
                  <c:v>1</c:v>
                </c:pt>
                <c:pt idx="82731">
                  <c:v>1</c:v>
                </c:pt>
                <c:pt idx="82732">
                  <c:v>1</c:v>
                </c:pt>
                <c:pt idx="82733">
                  <c:v>1</c:v>
                </c:pt>
                <c:pt idx="82734">
                  <c:v>1</c:v>
                </c:pt>
                <c:pt idx="82735">
                  <c:v>1</c:v>
                </c:pt>
                <c:pt idx="82736">
                  <c:v>1</c:v>
                </c:pt>
                <c:pt idx="82737">
                  <c:v>1</c:v>
                </c:pt>
                <c:pt idx="82738">
                  <c:v>1</c:v>
                </c:pt>
                <c:pt idx="82739">
                  <c:v>1</c:v>
                </c:pt>
                <c:pt idx="82740">
                  <c:v>1</c:v>
                </c:pt>
                <c:pt idx="82741">
                  <c:v>1</c:v>
                </c:pt>
                <c:pt idx="82742">
                  <c:v>1</c:v>
                </c:pt>
                <c:pt idx="82743">
                  <c:v>0.875</c:v>
                </c:pt>
                <c:pt idx="82744">
                  <c:v>1</c:v>
                </c:pt>
                <c:pt idx="82745">
                  <c:v>1</c:v>
                </c:pt>
                <c:pt idx="82746">
                  <c:v>1</c:v>
                </c:pt>
                <c:pt idx="82747">
                  <c:v>1</c:v>
                </c:pt>
                <c:pt idx="82748">
                  <c:v>1</c:v>
                </c:pt>
                <c:pt idx="82749">
                  <c:v>1</c:v>
                </c:pt>
                <c:pt idx="82750">
                  <c:v>1</c:v>
                </c:pt>
                <c:pt idx="82751">
                  <c:v>1</c:v>
                </c:pt>
                <c:pt idx="82752">
                  <c:v>1</c:v>
                </c:pt>
                <c:pt idx="82753">
                  <c:v>1</c:v>
                </c:pt>
                <c:pt idx="82754">
                  <c:v>0.875</c:v>
                </c:pt>
                <c:pt idx="82755">
                  <c:v>1</c:v>
                </c:pt>
                <c:pt idx="82756">
                  <c:v>1</c:v>
                </c:pt>
                <c:pt idx="82757">
                  <c:v>1</c:v>
                </c:pt>
                <c:pt idx="82758">
                  <c:v>1</c:v>
                </c:pt>
                <c:pt idx="82759">
                  <c:v>1</c:v>
                </c:pt>
                <c:pt idx="82760">
                  <c:v>1</c:v>
                </c:pt>
                <c:pt idx="82761">
                  <c:v>1</c:v>
                </c:pt>
                <c:pt idx="82762">
                  <c:v>1</c:v>
                </c:pt>
                <c:pt idx="82763">
                  <c:v>0.875</c:v>
                </c:pt>
                <c:pt idx="82764">
                  <c:v>0.875</c:v>
                </c:pt>
                <c:pt idx="82765">
                  <c:v>1</c:v>
                </c:pt>
                <c:pt idx="82766">
                  <c:v>1</c:v>
                </c:pt>
                <c:pt idx="82767">
                  <c:v>1</c:v>
                </c:pt>
                <c:pt idx="82768">
                  <c:v>1</c:v>
                </c:pt>
                <c:pt idx="82769">
                  <c:v>1</c:v>
                </c:pt>
                <c:pt idx="82770">
                  <c:v>1</c:v>
                </c:pt>
                <c:pt idx="82771">
                  <c:v>1</c:v>
                </c:pt>
                <c:pt idx="82772">
                  <c:v>1</c:v>
                </c:pt>
                <c:pt idx="82773">
                  <c:v>1</c:v>
                </c:pt>
                <c:pt idx="82774">
                  <c:v>1</c:v>
                </c:pt>
                <c:pt idx="82775">
                  <c:v>1</c:v>
                </c:pt>
                <c:pt idx="82776">
                  <c:v>1</c:v>
                </c:pt>
                <c:pt idx="82777">
                  <c:v>1</c:v>
                </c:pt>
                <c:pt idx="82778">
                  <c:v>1</c:v>
                </c:pt>
                <c:pt idx="82779">
                  <c:v>1</c:v>
                </c:pt>
                <c:pt idx="82780">
                  <c:v>1</c:v>
                </c:pt>
                <c:pt idx="82781">
                  <c:v>1</c:v>
                </c:pt>
                <c:pt idx="82782">
                  <c:v>1</c:v>
                </c:pt>
                <c:pt idx="82783">
                  <c:v>1</c:v>
                </c:pt>
                <c:pt idx="82784">
                  <c:v>1</c:v>
                </c:pt>
                <c:pt idx="82785">
                  <c:v>1</c:v>
                </c:pt>
                <c:pt idx="82786">
                  <c:v>1</c:v>
                </c:pt>
                <c:pt idx="82787">
                  <c:v>1</c:v>
                </c:pt>
                <c:pt idx="82788">
                  <c:v>1</c:v>
                </c:pt>
                <c:pt idx="82789">
                  <c:v>1</c:v>
                </c:pt>
                <c:pt idx="82790">
                  <c:v>1</c:v>
                </c:pt>
                <c:pt idx="82791">
                  <c:v>1</c:v>
                </c:pt>
                <c:pt idx="82792">
                  <c:v>1</c:v>
                </c:pt>
                <c:pt idx="82793">
                  <c:v>1</c:v>
                </c:pt>
                <c:pt idx="82794">
                  <c:v>1</c:v>
                </c:pt>
                <c:pt idx="82795">
                  <c:v>0.125</c:v>
                </c:pt>
                <c:pt idx="82796">
                  <c:v>1</c:v>
                </c:pt>
                <c:pt idx="82797">
                  <c:v>0.875</c:v>
                </c:pt>
                <c:pt idx="82798">
                  <c:v>1</c:v>
                </c:pt>
                <c:pt idx="82799">
                  <c:v>1</c:v>
                </c:pt>
                <c:pt idx="82800">
                  <c:v>1</c:v>
                </c:pt>
                <c:pt idx="82801">
                  <c:v>1</c:v>
                </c:pt>
                <c:pt idx="82802">
                  <c:v>1</c:v>
                </c:pt>
                <c:pt idx="82803">
                  <c:v>1</c:v>
                </c:pt>
                <c:pt idx="82804">
                  <c:v>1</c:v>
                </c:pt>
                <c:pt idx="82805">
                  <c:v>1</c:v>
                </c:pt>
                <c:pt idx="82806">
                  <c:v>1</c:v>
                </c:pt>
                <c:pt idx="82807">
                  <c:v>1</c:v>
                </c:pt>
                <c:pt idx="82808">
                  <c:v>1</c:v>
                </c:pt>
                <c:pt idx="82809">
                  <c:v>1</c:v>
                </c:pt>
                <c:pt idx="82810">
                  <c:v>1</c:v>
                </c:pt>
                <c:pt idx="82811">
                  <c:v>1</c:v>
                </c:pt>
                <c:pt idx="82812">
                  <c:v>1</c:v>
                </c:pt>
                <c:pt idx="82813">
                  <c:v>1</c:v>
                </c:pt>
                <c:pt idx="82814">
                  <c:v>1</c:v>
                </c:pt>
                <c:pt idx="82815">
                  <c:v>1</c:v>
                </c:pt>
                <c:pt idx="82816">
                  <c:v>1</c:v>
                </c:pt>
                <c:pt idx="82817">
                  <c:v>1</c:v>
                </c:pt>
                <c:pt idx="82818">
                  <c:v>1</c:v>
                </c:pt>
                <c:pt idx="82819">
                  <c:v>1</c:v>
                </c:pt>
                <c:pt idx="82820">
                  <c:v>1</c:v>
                </c:pt>
                <c:pt idx="82821">
                  <c:v>1</c:v>
                </c:pt>
                <c:pt idx="82822">
                  <c:v>1</c:v>
                </c:pt>
                <c:pt idx="82823">
                  <c:v>1</c:v>
                </c:pt>
                <c:pt idx="82824">
                  <c:v>1</c:v>
                </c:pt>
                <c:pt idx="82825">
                  <c:v>0.875</c:v>
                </c:pt>
                <c:pt idx="82826">
                  <c:v>1</c:v>
                </c:pt>
                <c:pt idx="82827">
                  <c:v>1</c:v>
                </c:pt>
                <c:pt idx="82828">
                  <c:v>1</c:v>
                </c:pt>
                <c:pt idx="82829">
                  <c:v>1</c:v>
                </c:pt>
                <c:pt idx="82830">
                  <c:v>1</c:v>
                </c:pt>
                <c:pt idx="82831">
                  <c:v>0.875</c:v>
                </c:pt>
                <c:pt idx="82832">
                  <c:v>1</c:v>
                </c:pt>
                <c:pt idx="82833">
                  <c:v>1</c:v>
                </c:pt>
                <c:pt idx="82834">
                  <c:v>1</c:v>
                </c:pt>
                <c:pt idx="82835">
                  <c:v>1</c:v>
                </c:pt>
                <c:pt idx="82836">
                  <c:v>1</c:v>
                </c:pt>
                <c:pt idx="82837">
                  <c:v>1</c:v>
                </c:pt>
                <c:pt idx="82838">
                  <c:v>1</c:v>
                </c:pt>
                <c:pt idx="82839">
                  <c:v>1</c:v>
                </c:pt>
                <c:pt idx="82840">
                  <c:v>1</c:v>
                </c:pt>
                <c:pt idx="82841">
                  <c:v>1</c:v>
                </c:pt>
                <c:pt idx="82842">
                  <c:v>1</c:v>
                </c:pt>
                <c:pt idx="82843">
                  <c:v>1</c:v>
                </c:pt>
                <c:pt idx="82844">
                  <c:v>1</c:v>
                </c:pt>
                <c:pt idx="82845">
                  <c:v>1</c:v>
                </c:pt>
                <c:pt idx="82846">
                  <c:v>1</c:v>
                </c:pt>
                <c:pt idx="82847">
                  <c:v>1</c:v>
                </c:pt>
                <c:pt idx="82848">
                  <c:v>1</c:v>
                </c:pt>
                <c:pt idx="82849">
                  <c:v>1</c:v>
                </c:pt>
                <c:pt idx="82850">
                  <c:v>1</c:v>
                </c:pt>
                <c:pt idx="82851">
                  <c:v>1</c:v>
                </c:pt>
                <c:pt idx="82852">
                  <c:v>1</c:v>
                </c:pt>
                <c:pt idx="82853">
                  <c:v>1</c:v>
                </c:pt>
                <c:pt idx="82854">
                  <c:v>1</c:v>
                </c:pt>
                <c:pt idx="82855">
                  <c:v>1</c:v>
                </c:pt>
                <c:pt idx="82856">
                  <c:v>1</c:v>
                </c:pt>
                <c:pt idx="82857">
                  <c:v>1</c:v>
                </c:pt>
                <c:pt idx="82858">
                  <c:v>1</c:v>
                </c:pt>
                <c:pt idx="82859">
                  <c:v>1</c:v>
                </c:pt>
                <c:pt idx="82860">
                  <c:v>1</c:v>
                </c:pt>
                <c:pt idx="82861">
                  <c:v>1</c:v>
                </c:pt>
                <c:pt idx="82862">
                  <c:v>1</c:v>
                </c:pt>
                <c:pt idx="82863">
                  <c:v>1</c:v>
                </c:pt>
                <c:pt idx="82864">
                  <c:v>1</c:v>
                </c:pt>
                <c:pt idx="82865">
                  <c:v>1</c:v>
                </c:pt>
                <c:pt idx="82866">
                  <c:v>0.875</c:v>
                </c:pt>
                <c:pt idx="82867">
                  <c:v>1</c:v>
                </c:pt>
                <c:pt idx="82868">
                  <c:v>1</c:v>
                </c:pt>
                <c:pt idx="82869">
                  <c:v>1</c:v>
                </c:pt>
                <c:pt idx="82870">
                  <c:v>1</c:v>
                </c:pt>
                <c:pt idx="82871">
                  <c:v>1</c:v>
                </c:pt>
                <c:pt idx="82872">
                  <c:v>1</c:v>
                </c:pt>
                <c:pt idx="82873">
                  <c:v>1</c:v>
                </c:pt>
                <c:pt idx="82874">
                  <c:v>0.85714285700000004</c:v>
                </c:pt>
                <c:pt idx="82875">
                  <c:v>1</c:v>
                </c:pt>
                <c:pt idx="82876">
                  <c:v>1</c:v>
                </c:pt>
                <c:pt idx="82877">
                  <c:v>0.85714285700000004</c:v>
                </c:pt>
                <c:pt idx="82878">
                  <c:v>1</c:v>
                </c:pt>
                <c:pt idx="82879">
                  <c:v>1</c:v>
                </c:pt>
                <c:pt idx="82880">
                  <c:v>0.71428571399999996</c:v>
                </c:pt>
                <c:pt idx="82881">
                  <c:v>0.85714285700000004</c:v>
                </c:pt>
                <c:pt idx="82882">
                  <c:v>1</c:v>
                </c:pt>
                <c:pt idx="82883">
                  <c:v>0.85714285700000004</c:v>
                </c:pt>
                <c:pt idx="82884">
                  <c:v>0.14285714299999999</c:v>
                </c:pt>
                <c:pt idx="82885">
                  <c:v>1</c:v>
                </c:pt>
                <c:pt idx="82886">
                  <c:v>0.85714285700000004</c:v>
                </c:pt>
                <c:pt idx="82887">
                  <c:v>1</c:v>
                </c:pt>
                <c:pt idx="82888">
                  <c:v>1</c:v>
                </c:pt>
                <c:pt idx="82889">
                  <c:v>1</c:v>
                </c:pt>
                <c:pt idx="82890">
                  <c:v>1</c:v>
                </c:pt>
                <c:pt idx="82891">
                  <c:v>1</c:v>
                </c:pt>
                <c:pt idx="82892">
                  <c:v>1</c:v>
                </c:pt>
                <c:pt idx="82893">
                  <c:v>1</c:v>
                </c:pt>
                <c:pt idx="82894">
                  <c:v>1</c:v>
                </c:pt>
                <c:pt idx="82895">
                  <c:v>1</c:v>
                </c:pt>
                <c:pt idx="82896">
                  <c:v>1</c:v>
                </c:pt>
                <c:pt idx="82897">
                  <c:v>1</c:v>
                </c:pt>
                <c:pt idx="82898">
                  <c:v>1</c:v>
                </c:pt>
                <c:pt idx="82899">
                  <c:v>1</c:v>
                </c:pt>
                <c:pt idx="82900">
                  <c:v>1</c:v>
                </c:pt>
                <c:pt idx="82901">
                  <c:v>1</c:v>
                </c:pt>
                <c:pt idx="82902">
                  <c:v>1</c:v>
                </c:pt>
                <c:pt idx="82903">
                  <c:v>1</c:v>
                </c:pt>
                <c:pt idx="82904">
                  <c:v>1</c:v>
                </c:pt>
                <c:pt idx="82905">
                  <c:v>1</c:v>
                </c:pt>
                <c:pt idx="82906">
                  <c:v>1</c:v>
                </c:pt>
                <c:pt idx="82907">
                  <c:v>1</c:v>
                </c:pt>
                <c:pt idx="82908">
                  <c:v>1</c:v>
                </c:pt>
                <c:pt idx="82909">
                  <c:v>1</c:v>
                </c:pt>
                <c:pt idx="82910">
                  <c:v>1</c:v>
                </c:pt>
                <c:pt idx="82911">
                  <c:v>1</c:v>
                </c:pt>
                <c:pt idx="82912">
                  <c:v>1</c:v>
                </c:pt>
                <c:pt idx="82913">
                  <c:v>1</c:v>
                </c:pt>
                <c:pt idx="82914">
                  <c:v>0.85714285700000004</c:v>
                </c:pt>
                <c:pt idx="82915">
                  <c:v>1</c:v>
                </c:pt>
                <c:pt idx="82916">
                  <c:v>1</c:v>
                </c:pt>
                <c:pt idx="82917">
                  <c:v>1</c:v>
                </c:pt>
                <c:pt idx="82918">
                  <c:v>1</c:v>
                </c:pt>
                <c:pt idx="82919">
                  <c:v>1</c:v>
                </c:pt>
                <c:pt idx="82920">
                  <c:v>1</c:v>
                </c:pt>
                <c:pt idx="82921">
                  <c:v>1</c:v>
                </c:pt>
                <c:pt idx="82922">
                  <c:v>1</c:v>
                </c:pt>
                <c:pt idx="82923">
                  <c:v>0.85714285700000004</c:v>
                </c:pt>
                <c:pt idx="82924">
                  <c:v>1</c:v>
                </c:pt>
                <c:pt idx="82925">
                  <c:v>1</c:v>
                </c:pt>
                <c:pt idx="82926">
                  <c:v>1</c:v>
                </c:pt>
                <c:pt idx="82927">
                  <c:v>1</c:v>
                </c:pt>
                <c:pt idx="82928">
                  <c:v>1</c:v>
                </c:pt>
                <c:pt idx="82929">
                  <c:v>1</c:v>
                </c:pt>
                <c:pt idx="82930">
                  <c:v>1</c:v>
                </c:pt>
                <c:pt idx="82931">
                  <c:v>1</c:v>
                </c:pt>
                <c:pt idx="82932">
                  <c:v>0.14285714299999999</c:v>
                </c:pt>
                <c:pt idx="82933">
                  <c:v>1</c:v>
                </c:pt>
                <c:pt idx="82934">
                  <c:v>1</c:v>
                </c:pt>
                <c:pt idx="82935">
                  <c:v>1</c:v>
                </c:pt>
                <c:pt idx="82936">
                  <c:v>0.85714285700000004</c:v>
                </c:pt>
                <c:pt idx="82937">
                  <c:v>1</c:v>
                </c:pt>
                <c:pt idx="82938">
                  <c:v>1</c:v>
                </c:pt>
                <c:pt idx="82939">
                  <c:v>1</c:v>
                </c:pt>
                <c:pt idx="82940">
                  <c:v>1</c:v>
                </c:pt>
                <c:pt idx="82941">
                  <c:v>1</c:v>
                </c:pt>
                <c:pt idx="82942">
                  <c:v>1</c:v>
                </c:pt>
                <c:pt idx="82943">
                  <c:v>1</c:v>
                </c:pt>
                <c:pt idx="82944">
                  <c:v>1</c:v>
                </c:pt>
                <c:pt idx="82945">
                  <c:v>1</c:v>
                </c:pt>
                <c:pt idx="82946">
                  <c:v>0.85714285700000004</c:v>
                </c:pt>
                <c:pt idx="82947">
                  <c:v>0.85714285700000004</c:v>
                </c:pt>
                <c:pt idx="82948">
                  <c:v>1</c:v>
                </c:pt>
                <c:pt idx="82949">
                  <c:v>1</c:v>
                </c:pt>
                <c:pt idx="82950">
                  <c:v>1</c:v>
                </c:pt>
                <c:pt idx="82951">
                  <c:v>1</c:v>
                </c:pt>
                <c:pt idx="82952">
                  <c:v>1</c:v>
                </c:pt>
                <c:pt idx="82953">
                  <c:v>1</c:v>
                </c:pt>
                <c:pt idx="82954">
                  <c:v>1</c:v>
                </c:pt>
                <c:pt idx="82955">
                  <c:v>1</c:v>
                </c:pt>
                <c:pt idx="82956">
                  <c:v>1</c:v>
                </c:pt>
                <c:pt idx="82957">
                  <c:v>1</c:v>
                </c:pt>
                <c:pt idx="82958">
                  <c:v>1</c:v>
                </c:pt>
                <c:pt idx="82959">
                  <c:v>1</c:v>
                </c:pt>
                <c:pt idx="82960">
                  <c:v>1</c:v>
                </c:pt>
                <c:pt idx="82961">
                  <c:v>1</c:v>
                </c:pt>
                <c:pt idx="82962">
                  <c:v>1</c:v>
                </c:pt>
                <c:pt idx="82963">
                  <c:v>1</c:v>
                </c:pt>
                <c:pt idx="82964">
                  <c:v>1</c:v>
                </c:pt>
                <c:pt idx="82965">
                  <c:v>1</c:v>
                </c:pt>
                <c:pt idx="82966">
                  <c:v>1</c:v>
                </c:pt>
                <c:pt idx="82967">
                  <c:v>1</c:v>
                </c:pt>
                <c:pt idx="82968">
                  <c:v>1</c:v>
                </c:pt>
                <c:pt idx="82969">
                  <c:v>1</c:v>
                </c:pt>
                <c:pt idx="82970">
                  <c:v>1</c:v>
                </c:pt>
                <c:pt idx="82971">
                  <c:v>1</c:v>
                </c:pt>
                <c:pt idx="82972">
                  <c:v>1</c:v>
                </c:pt>
                <c:pt idx="82973">
                  <c:v>1</c:v>
                </c:pt>
                <c:pt idx="82974">
                  <c:v>1</c:v>
                </c:pt>
                <c:pt idx="82975">
                  <c:v>1</c:v>
                </c:pt>
                <c:pt idx="82976">
                  <c:v>1</c:v>
                </c:pt>
                <c:pt idx="82977">
                  <c:v>1</c:v>
                </c:pt>
                <c:pt idx="82978">
                  <c:v>1</c:v>
                </c:pt>
                <c:pt idx="82979">
                  <c:v>1</c:v>
                </c:pt>
                <c:pt idx="82980">
                  <c:v>1</c:v>
                </c:pt>
                <c:pt idx="82981">
                  <c:v>1</c:v>
                </c:pt>
                <c:pt idx="82982">
                  <c:v>1</c:v>
                </c:pt>
                <c:pt idx="82983">
                  <c:v>1</c:v>
                </c:pt>
                <c:pt idx="82984">
                  <c:v>1</c:v>
                </c:pt>
                <c:pt idx="82985">
                  <c:v>1</c:v>
                </c:pt>
                <c:pt idx="82986">
                  <c:v>1</c:v>
                </c:pt>
                <c:pt idx="82987">
                  <c:v>1</c:v>
                </c:pt>
                <c:pt idx="82988">
                  <c:v>1</c:v>
                </c:pt>
                <c:pt idx="82989">
                  <c:v>1</c:v>
                </c:pt>
                <c:pt idx="82990">
                  <c:v>0.85714285700000004</c:v>
                </c:pt>
                <c:pt idx="82991">
                  <c:v>1</c:v>
                </c:pt>
                <c:pt idx="82992">
                  <c:v>1</c:v>
                </c:pt>
                <c:pt idx="82993">
                  <c:v>1</c:v>
                </c:pt>
                <c:pt idx="82994">
                  <c:v>1</c:v>
                </c:pt>
                <c:pt idx="82995">
                  <c:v>1</c:v>
                </c:pt>
                <c:pt idx="82996">
                  <c:v>1</c:v>
                </c:pt>
                <c:pt idx="82997">
                  <c:v>1</c:v>
                </c:pt>
                <c:pt idx="82998">
                  <c:v>1</c:v>
                </c:pt>
                <c:pt idx="82999">
                  <c:v>1</c:v>
                </c:pt>
                <c:pt idx="83000">
                  <c:v>1</c:v>
                </c:pt>
                <c:pt idx="83001">
                  <c:v>1</c:v>
                </c:pt>
                <c:pt idx="83002">
                  <c:v>1</c:v>
                </c:pt>
                <c:pt idx="83003">
                  <c:v>1</c:v>
                </c:pt>
                <c:pt idx="83004">
                  <c:v>0.14285714299999999</c:v>
                </c:pt>
                <c:pt idx="83005">
                  <c:v>1</c:v>
                </c:pt>
                <c:pt idx="83006">
                  <c:v>1</c:v>
                </c:pt>
                <c:pt idx="83007">
                  <c:v>1</c:v>
                </c:pt>
                <c:pt idx="83008">
                  <c:v>1</c:v>
                </c:pt>
                <c:pt idx="83009">
                  <c:v>1</c:v>
                </c:pt>
                <c:pt idx="83010">
                  <c:v>1</c:v>
                </c:pt>
                <c:pt idx="83011">
                  <c:v>1</c:v>
                </c:pt>
                <c:pt idx="83012">
                  <c:v>1</c:v>
                </c:pt>
                <c:pt idx="83013">
                  <c:v>1</c:v>
                </c:pt>
                <c:pt idx="83014">
                  <c:v>1</c:v>
                </c:pt>
                <c:pt idx="83015">
                  <c:v>1</c:v>
                </c:pt>
                <c:pt idx="83016">
                  <c:v>1</c:v>
                </c:pt>
                <c:pt idx="83017">
                  <c:v>1</c:v>
                </c:pt>
                <c:pt idx="83018">
                  <c:v>1</c:v>
                </c:pt>
                <c:pt idx="83019">
                  <c:v>1</c:v>
                </c:pt>
                <c:pt idx="83020">
                  <c:v>1</c:v>
                </c:pt>
                <c:pt idx="83021">
                  <c:v>0.85714285700000004</c:v>
                </c:pt>
                <c:pt idx="83022">
                  <c:v>1</c:v>
                </c:pt>
                <c:pt idx="83023">
                  <c:v>1</c:v>
                </c:pt>
                <c:pt idx="83024">
                  <c:v>1</c:v>
                </c:pt>
                <c:pt idx="83025">
                  <c:v>1</c:v>
                </c:pt>
                <c:pt idx="83026">
                  <c:v>1</c:v>
                </c:pt>
                <c:pt idx="83027">
                  <c:v>1</c:v>
                </c:pt>
                <c:pt idx="83028">
                  <c:v>0.85714285700000004</c:v>
                </c:pt>
                <c:pt idx="83029">
                  <c:v>1</c:v>
                </c:pt>
                <c:pt idx="83030">
                  <c:v>1</c:v>
                </c:pt>
                <c:pt idx="83031">
                  <c:v>1</c:v>
                </c:pt>
                <c:pt idx="83032">
                  <c:v>1</c:v>
                </c:pt>
                <c:pt idx="83033">
                  <c:v>1</c:v>
                </c:pt>
                <c:pt idx="83034">
                  <c:v>1</c:v>
                </c:pt>
                <c:pt idx="83035">
                  <c:v>1</c:v>
                </c:pt>
                <c:pt idx="83036">
                  <c:v>0.85714285700000004</c:v>
                </c:pt>
                <c:pt idx="83037">
                  <c:v>0.85714285700000004</c:v>
                </c:pt>
                <c:pt idx="83038">
                  <c:v>1</c:v>
                </c:pt>
                <c:pt idx="83039">
                  <c:v>0.85714285700000004</c:v>
                </c:pt>
                <c:pt idx="83040">
                  <c:v>1</c:v>
                </c:pt>
                <c:pt idx="83041">
                  <c:v>1</c:v>
                </c:pt>
                <c:pt idx="83042">
                  <c:v>1</c:v>
                </c:pt>
                <c:pt idx="83043">
                  <c:v>1</c:v>
                </c:pt>
                <c:pt idx="83044">
                  <c:v>1</c:v>
                </c:pt>
                <c:pt idx="83045">
                  <c:v>1</c:v>
                </c:pt>
                <c:pt idx="83046">
                  <c:v>0.85714285700000004</c:v>
                </c:pt>
                <c:pt idx="83047">
                  <c:v>1</c:v>
                </c:pt>
                <c:pt idx="83048">
                  <c:v>1</c:v>
                </c:pt>
                <c:pt idx="83049">
                  <c:v>1</c:v>
                </c:pt>
                <c:pt idx="83050">
                  <c:v>1</c:v>
                </c:pt>
                <c:pt idx="83051">
                  <c:v>0.85714285700000004</c:v>
                </c:pt>
                <c:pt idx="83052">
                  <c:v>1</c:v>
                </c:pt>
                <c:pt idx="83053">
                  <c:v>1</c:v>
                </c:pt>
                <c:pt idx="83054">
                  <c:v>1</c:v>
                </c:pt>
                <c:pt idx="83055">
                  <c:v>1</c:v>
                </c:pt>
                <c:pt idx="83056">
                  <c:v>1</c:v>
                </c:pt>
                <c:pt idx="83057">
                  <c:v>1</c:v>
                </c:pt>
                <c:pt idx="83058">
                  <c:v>0.85714285700000004</c:v>
                </c:pt>
                <c:pt idx="83059">
                  <c:v>1</c:v>
                </c:pt>
                <c:pt idx="83060">
                  <c:v>1</c:v>
                </c:pt>
                <c:pt idx="83061">
                  <c:v>1</c:v>
                </c:pt>
                <c:pt idx="83062">
                  <c:v>1</c:v>
                </c:pt>
                <c:pt idx="83063">
                  <c:v>1</c:v>
                </c:pt>
                <c:pt idx="83064">
                  <c:v>1</c:v>
                </c:pt>
                <c:pt idx="83065">
                  <c:v>1</c:v>
                </c:pt>
                <c:pt idx="83066">
                  <c:v>1</c:v>
                </c:pt>
                <c:pt idx="83067">
                  <c:v>1</c:v>
                </c:pt>
                <c:pt idx="83068">
                  <c:v>0.71428571399999996</c:v>
                </c:pt>
                <c:pt idx="83069">
                  <c:v>1</c:v>
                </c:pt>
                <c:pt idx="83070">
                  <c:v>1</c:v>
                </c:pt>
                <c:pt idx="83071">
                  <c:v>1</c:v>
                </c:pt>
                <c:pt idx="83072">
                  <c:v>1</c:v>
                </c:pt>
                <c:pt idx="83073">
                  <c:v>1</c:v>
                </c:pt>
                <c:pt idx="83074">
                  <c:v>1</c:v>
                </c:pt>
                <c:pt idx="83075">
                  <c:v>1</c:v>
                </c:pt>
                <c:pt idx="83076">
                  <c:v>1</c:v>
                </c:pt>
                <c:pt idx="83077">
                  <c:v>1</c:v>
                </c:pt>
                <c:pt idx="83078">
                  <c:v>1</c:v>
                </c:pt>
                <c:pt idx="83079">
                  <c:v>0.85714285700000004</c:v>
                </c:pt>
                <c:pt idx="83080">
                  <c:v>1</c:v>
                </c:pt>
                <c:pt idx="83081">
                  <c:v>1</c:v>
                </c:pt>
                <c:pt idx="83082">
                  <c:v>1</c:v>
                </c:pt>
                <c:pt idx="83083">
                  <c:v>1</c:v>
                </c:pt>
                <c:pt idx="83084">
                  <c:v>1</c:v>
                </c:pt>
                <c:pt idx="83085">
                  <c:v>1</c:v>
                </c:pt>
                <c:pt idx="83086">
                  <c:v>1</c:v>
                </c:pt>
                <c:pt idx="83087">
                  <c:v>1</c:v>
                </c:pt>
                <c:pt idx="83088">
                  <c:v>1</c:v>
                </c:pt>
                <c:pt idx="83089">
                  <c:v>1</c:v>
                </c:pt>
                <c:pt idx="83090">
                  <c:v>0.85714285700000004</c:v>
                </c:pt>
                <c:pt idx="83091">
                  <c:v>1</c:v>
                </c:pt>
                <c:pt idx="83092">
                  <c:v>1</c:v>
                </c:pt>
                <c:pt idx="83093">
                  <c:v>1</c:v>
                </c:pt>
                <c:pt idx="83094">
                  <c:v>1</c:v>
                </c:pt>
                <c:pt idx="83095">
                  <c:v>1</c:v>
                </c:pt>
                <c:pt idx="83096">
                  <c:v>1</c:v>
                </c:pt>
                <c:pt idx="83097">
                  <c:v>1</c:v>
                </c:pt>
                <c:pt idx="83098">
                  <c:v>1</c:v>
                </c:pt>
                <c:pt idx="83099">
                  <c:v>1</c:v>
                </c:pt>
                <c:pt idx="83100">
                  <c:v>1</c:v>
                </c:pt>
                <c:pt idx="83101">
                  <c:v>0.85714285700000004</c:v>
                </c:pt>
                <c:pt idx="83102">
                  <c:v>1</c:v>
                </c:pt>
                <c:pt idx="83103">
                  <c:v>1</c:v>
                </c:pt>
                <c:pt idx="83104">
                  <c:v>1</c:v>
                </c:pt>
                <c:pt idx="83105">
                  <c:v>1</c:v>
                </c:pt>
                <c:pt idx="83106">
                  <c:v>0.85714285700000004</c:v>
                </c:pt>
                <c:pt idx="83107">
                  <c:v>1</c:v>
                </c:pt>
                <c:pt idx="83108">
                  <c:v>0.85714285700000004</c:v>
                </c:pt>
                <c:pt idx="83109">
                  <c:v>1</c:v>
                </c:pt>
                <c:pt idx="83110">
                  <c:v>0.85714285700000004</c:v>
                </c:pt>
                <c:pt idx="83111">
                  <c:v>0.85714285700000004</c:v>
                </c:pt>
                <c:pt idx="83112">
                  <c:v>1</c:v>
                </c:pt>
                <c:pt idx="83113">
                  <c:v>1</c:v>
                </c:pt>
                <c:pt idx="83114">
                  <c:v>1</c:v>
                </c:pt>
                <c:pt idx="83115">
                  <c:v>1</c:v>
                </c:pt>
                <c:pt idx="83116">
                  <c:v>1</c:v>
                </c:pt>
                <c:pt idx="83117">
                  <c:v>1</c:v>
                </c:pt>
                <c:pt idx="83118">
                  <c:v>1</c:v>
                </c:pt>
                <c:pt idx="83119">
                  <c:v>1</c:v>
                </c:pt>
                <c:pt idx="83120">
                  <c:v>1</c:v>
                </c:pt>
                <c:pt idx="83121">
                  <c:v>1</c:v>
                </c:pt>
                <c:pt idx="83122">
                  <c:v>1</c:v>
                </c:pt>
                <c:pt idx="83123">
                  <c:v>1</c:v>
                </c:pt>
                <c:pt idx="83124">
                  <c:v>1</c:v>
                </c:pt>
                <c:pt idx="83125">
                  <c:v>1</c:v>
                </c:pt>
                <c:pt idx="83126">
                  <c:v>1</c:v>
                </c:pt>
                <c:pt idx="83127">
                  <c:v>1</c:v>
                </c:pt>
                <c:pt idx="83128">
                  <c:v>1</c:v>
                </c:pt>
                <c:pt idx="83129">
                  <c:v>1</c:v>
                </c:pt>
                <c:pt idx="83130">
                  <c:v>1</c:v>
                </c:pt>
                <c:pt idx="83131">
                  <c:v>1</c:v>
                </c:pt>
                <c:pt idx="83132">
                  <c:v>1</c:v>
                </c:pt>
                <c:pt idx="83133">
                  <c:v>1</c:v>
                </c:pt>
                <c:pt idx="83134">
                  <c:v>1</c:v>
                </c:pt>
                <c:pt idx="83135">
                  <c:v>1</c:v>
                </c:pt>
                <c:pt idx="83136">
                  <c:v>1</c:v>
                </c:pt>
                <c:pt idx="83137">
                  <c:v>1</c:v>
                </c:pt>
                <c:pt idx="83138">
                  <c:v>1</c:v>
                </c:pt>
                <c:pt idx="83139">
                  <c:v>1</c:v>
                </c:pt>
                <c:pt idx="83140">
                  <c:v>1</c:v>
                </c:pt>
                <c:pt idx="83141">
                  <c:v>1</c:v>
                </c:pt>
                <c:pt idx="83142">
                  <c:v>1</c:v>
                </c:pt>
                <c:pt idx="83143">
                  <c:v>1</c:v>
                </c:pt>
                <c:pt idx="83144">
                  <c:v>1</c:v>
                </c:pt>
                <c:pt idx="83145">
                  <c:v>1</c:v>
                </c:pt>
                <c:pt idx="83146">
                  <c:v>1</c:v>
                </c:pt>
                <c:pt idx="83147">
                  <c:v>1</c:v>
                </c:pt>
                <c:pt idx="83148">
                  <c:v>1</c:v>
                </c:pt>
                <c:pt idx="83149">
                  <c:v>1</c:v>
                </c:pt>
                <c:pt idx="83150">
                  <c:v>1</c:v>
                </c:pt>
                <c:pt idx="83151">
                  <c:v>1</c:v>
                </c:pt>
                <c:pt idx="83152">
                  <c:v>1</c:v>
                </c:pt>
                <c:pt idx="83153">
                  <c:v>1</c:v>
                </c:pt>
                <c:pt idx="83154">
                  <c:v>1</c:v>
                </c:pt>
                <c:pt idx="83155">
                  <c:v>1</c:v>
                </c:pt>
                <c:pt idx="83156">
                  <c:v>1</c:v>
                </c:pt>
                <c:pt idx="83157">
                  <c:v>1</c:v>
                </c:pt>
                <c:pt idx="83158">
                  <c:v>1</c:v>
                </c:pt>
                <c:pt idx="83159">
                  <c:v>1</c:v>
                </c:pt>
                <c:pt idx="83160">
                  <c:v>1</c:v>
                </c:pt>
                <c:pt idx="83161">
                  <c:v>1</c:v>
                </c:pt>
                <c:pt idx="83162">
                  <c:v>1</c:v>
                </c:pt>
                <c:pt idx="83163">
                  <c:v>1</c:v>
                </c:pt>
                <c:pt idx="83164">
                  <c:v>1</c:v>
                </c:pt>
                <c:pt idx="83165">
                  <c:v>1</c:v>
                </c:pt>
                <c:pt idx="83166">
                  <c:v>1</c:v>
                </c:pt>
                <c:pt idx="83167">
                  <c:v>0.14285714299999999</c:v>
                </c:pt>
                <c:pt idx="83168">
                  <c:v>1</c:v>
                </c:pt>
                <c:pt idx="83169">
                  <c:v>1</c:v>
                </c:pt>
                <c:pt idx="83170">
                  <c:v>1</c:v>
                </c:pt>
                <c:pt idx="83171">
                  <c:v>1</c:v>
                </c:pt>
                <c:pt idx="83172">
                  <c:v>1</c:v>
                </c:pt>
                <c:pt idx="83173">
                  <c:v>1</c:v>
                </c:pt>
                <c:pt idx="83174">
                  <c:v>1</c:v>
                </c:pt>
                <c:pt idx="83175">
                  <c:v>1</c:v>
                </c:pt>
                <c:pt idx="83176">
                  <c:v>1</c:v>
                </c:pt>
                <c:pt idx="83177">
                  <c:v>1</c:v>
                </c:pt>
                <c:pt idx="83178">
                  <c:v>1</c:v>
                </c:pt>
                <c:pt idx="83179">
                  <c:v>1</c:v>
                </c:pt>
                <c:pt idx="83180">
                  <c:v>1</c:v>
                </c:pt>
                <c:pt idx="83181">
                  <c:v>1</c:v>
                </c:pt>
                <c:pt idx="83182">
                  <c:v>1</c:v>
                </c:pt>
                <c:pt idx="83183">
                  <c:v>1</c:v>
                </c:pt>
                <c:pt idx="83184">
                  <c:v>1</c:v>
                </c:pt>
                <c:pt idx="83185">
                  <c:v>1</c:v>
                </c:pt>
                <c:pt idx="83186">
                  <c:v>0.85714285700000004</c:v>
                </c:pt>
                <c:pt idx="83187">
                  <c:v>1</c:v>
                </c:pt>
                <c:pt idx="83188">
                  <c:v>1</c:v>
                </c:pt>
                <c:pt idx="83189">
                  <c:v>1</c:v>
                </c:pt>
                <c:pt idx="83190">
                  <c:v>1</c:v>
                </c:pt>
                <c:pt idx="83191">
                  <c:v>1</c:v>
                </c:pt>
                <c:pt idx="83192">
                  <c:v>1</c:v>
                </c:pt>
                <c:pt idx="83193">
                  <c:v>1</c:v>
                </c:pt>
                <c:pt idx="83194">
                  <c:v>1</c:v>
                </c:pt>
                <c:pt idx="83195">
                  <c:v>1</c:v>
                </c:pt>
                <c:pt idx="83196">
                  <c:v>1</c:v>
                </c:pt>
                <c:pt idx="83197">
                  <c:v>1</c:v>
                </c:pt>
                <c:pt idx="83198">
                  <c:v>1</c:v>
                </c:pt>
                <c:pt idx="83199">
                  <c:v>1</c:v>
                </c:pt>
                <c:pt idx="83200">
                  <c:v>1</c:v>
                </c:pt>
                <c:pt idx="83201">
                  <c:v>1</c:v>
                </c:pt>
                <c:pt idx="83202">
                  <c:v>1</c:v>
                </c:pt>
                <c:pt idx="83203">
                  <c:v>1</c:v>
                </c:pt>
                <c:pt idx="83204">
                  <c:v>1</c:v>
                </c:pt>
                <c:pt idx="83205">
                  <c:v>1</c:v>
                </c:pt>
                <c:pt idx="83206">
                  <c:v>1</c:v>
                </c:pt>
                <c:pt idx="83207">
                  <c:v>1</c:v>
                </c:pt>
                <c:pt idx="83208">
                  <c:v>1</c:v>
                </c:pt>
                <c:pt idx="83209">
                  <c:v>1</c:v>
                </c:pt>
                <c:pt idx="83210">
                  <c:v>1</c:v>
                </c:pt>
                <c:pt idx="83211">
                  <c:v>1</c:v>
                </c:pt>
                <c:pt idx="83212">
                  <c:v>1</c:v>
                </c:pt>
                <c:pt idx="83213">
                  <c:v>1</c:v>
                </c:pt>
                <c:pt idx="83214">
                  <c:v>1</c:v>
                </c:pt>
                <c:pt idx="83215">
                  <c:v>1</c:v>
                </c:pt>
                <c:pt idx="83216">
                  <c:v>1</c:v>
                </c:pt>
                <c:pt idx="83217">
                  <c:v>1</c:v>
                </c:pt>
                <c:pt idx="83218">
                  <c:v>1</c:v>
                </c:pt>
                <c:pt idx="83219">
                  <c:v>1</c:v>
                </c:pt>
                <c:pt idx="83220">
                  <c:v>1</c:v>
                </c:pt>
                <c:pt idx="83221">
                  <c:v>1</c:v>
                </c:pt>
                <c:pt idx="83222">
                  <c:v>0.85714285700000004</c:v>
                </c:pt>
                <c:pt idx="83223">
                  <c:v>1</c:v>
                </c:pt>
                <c:pt idx="83224">
                  <c:v>1</c:v>
                </c:pt>
                <c:pt idx="83225">
                  <c:v>1</c:v>
                </c:pt>
                <c:pt idx="83226">
                  <c:v>1</c:v>
                </c:pt>
                <c:pt idx="83227">
                  <c:v>1</c:v>
                </c:pt>
                <c:pt idx="83228">
                  <c:v>1</c:v>
                </c:pt>
                <c:pt idx="83229">
                  <c:v>1</c:v>
                </c:pt>
                <c:pt idx="83230">
                  <c:v>1</c:v>
                </c:pt>
                <c:pt idx="83231">
                  <c:v>1</c:v>
                </c:pt>
                <c:pt idx="83232">
                  <c:v>1</c:v>
                </c:pt>
                <c:pt idx="83233">
                  <c:v>1</c:v>
                </c:pt>
                <c:pt idx="83234">
                  <c:v>1</c:v>
                </c:pt>
                <c:pt idx="83235">
                  <c:v>1</c:v>
                </c:pt>
                <c:pt idx="83236">
                  <c:v>1</c:v>
                </c:pt>
                <c:pt idx="83237">
                  <c:v>1</c:v>
                </c:pt>
                <c:pt idx="83238">
                  <c:v>1</c:v>
                </c:pt>
                <c:pt idx="83239">
                  <c:v>1</c:v>
                </c:pt>
                <c:pt idx="83240">
                  <c:v>1</c:v>
                </c:pt>
                <c:pt idx="83241">
                  <c:v>0.85714285700000004</c:v>
                </c:pt>
                <c:pt idx="83242">
                  <c:v>1</c:v>
                </c:pt>
                <c:pt idx="83243">
                  <c:v>1</c:v>
                </c:pt>
                <c:pt idx="83244">
                  <c:v>1</c:v>
                </c:pt>
                <c:pt idx="83245">
                  <c:v>1</c:v>
                </c:pt>
                <c:pt idx="83246">
                  <c:v>1</c:v>
                </c:pt>
                <c:pt idx="83247">
                  <c:v>1</c:v>
                </c:pt>
                <c:pt idx="83248">
                  <c:v>1</c:v>
                </c:pt>
                <c:pt idx="83249">
                  <c:v>1</c:v>
                </c:pt>
                <c:pt idx="83250">
                  <c:v>1</c:v>
                </c:pt>
                <c:pt idx="83251">
                  <c:v>1</c:v>
                </c:pt>
                <c:pt idx="83252">
                  <c:v>1</c:v>
                </c:pt>
                <c:pt idx="83253">
                  <c:v>1</c:v>
                </c:pt>
                <c:pt idx="83254">
                  <c:v>1</c:v>
                </c:pt>
                <c:pt idx="83255">
                  <c:v>1</c:v>
                </c:pt>
                <c:pt idx="83256">
                  <c:v>1</c:v>
                </c:pt>
                <c:pt idx="83257">
                  <c:v>1</c:v>
                </c:pt>
                <c:pt idx="83258">
                  <c:v>1</c:v>
                </c:pt>
                <c:pt idx="83259">
                  <c:v>1</c:v>
                </c:pt>
                <c:pt idx="83260">
                  <c:v>1</c:v>
                </c:pt>
                <c:pt idx="83261">
                  <c:v>1</c:v>
                </c:pt>
                <c:pt idx="83262">
                  <c:v>1</c:v>
                </c:pt>
                <c:pt idx="83263">
                  <c:v>1</c:v>
                </c:pt>
                <c:pt idx="83264">
                  <c:v>1</c:v>
                </c:pt>
                <c:pt idx="83265">
                  <c:v>1</c:v>
                </c:pt>
                <c:pt idx="83266">
                  <c:v>1</c:v>
                </c:pt>
                <c:pt idx="83267">
                  <c:v>1</c:v>
                </c:pt>
                <c:pt idx="83268">
                  <c:v>0.85714285700000004</c:v>
                </c:pt>
                <c:pt idx="83269">
                  <c:v>1</c:v>
                </c:pt>
                <c:pt idx="83270">
                  <c:v>1</c:v>
                </c:pt>
                <c:pt idx="83271">
                  <c:v>0.85714285700000004</c:v>
                </c:pt>
                <c:pt idx="83272">
                  <c:v>1</c:v>
                </c:pt>
                <c:pt idx="83273">
                  <c:v>1</c:v>
                </c:pt>
                <c:pt idx="83274">
                  <c:v>1</c:v>
                </c:pt>
                <c:pt idx="83275">
                  <c:v>1</c:v>
                </c:pt>
                <c:pt idx="83276">
                  <c:v>1</c:v>
                </c:pt>
                <c:pt idx="83277">
                  <c:v>1</c:v>
                </c:pt>
                <c:pt idx="83278">
                  <c:v>1</c:v>
                </c:pt>
                <c:pt idx="83279">
                  <c:v>1</c:v>
                </c:pt>
                <c:pt idx="83280">
                  <c:v>1</c:v>
                </c:pt>
                <c:pt idx="83281">
                  <c:v>1</c:v>
                </c:pt>
                <c:pt idx="83282">
                  <c:v>1</c:v>
                </c:pt>
                <c:pt idx="83283">
                  <c:v>1</c:v>
                </c:pt>
                <c:pt idx="83284">
                  <c:v>1</c:v>
                </c:pt>
                <c:pt idx="83285">
                  <c:v>1</c:v>
                </c:pt>
                <c:pt idx="83286">
                  <c:v>1</c:v>
                </c:pt>
                <c:pt idx="83287">
                  <c:v>1</c:v>
                </c:pt>
                <c:pt idx="83288">
                  <c:v>1</c:v>
                </c:pt>
                <c:pt idx="83289">
                  <c:v>1</c:v>
                </c:pt>
                <c:pt idx="83290">
                  <c:v>0.85714285700000004</c:v>
                </c:pt>
                <c:pt idx="83291">
                  <c:v>1</c:v>
                </c:pt>
                <c:pt idx="83292">
                  <c:v>1</c:v>
                </c:pt>
                <c:pt idx="83293">
                  <c:v>1</c:v>
                </c:pt>
                <c:pt idx="83294">
                  <c:v>0.85714285700000004</c:v>
                </c:pt>
                <c:pt idx="83295">
                  <c:v>1</c:v>
                </c:pt>
                <c:pt idx="83296">
                  <c:v>1</c:v>
                </c:pt>
                <c:pt idx="83297">
                  <c:v>1</c:v>
                </c:pt>
                <c:pt idx="83298">
                  <c:v>1</c:v>
                </c:pt>
                <c:pt idx="83299">
                  <c:v>1</c:v>
                </c:pt>
                <c:pt idx="83300">
                  <c:v>1</c:v>
                </c:pt>
                <c:pt idx="83301">
                  <c:v>1</c:v>
                </c:pt>
                <c:pt idx="83302">
                  <c:v>1</c:v>
                </c:pt>
                <c:pt idx="83303">
                  <c:v>1</c:v>
                </c:pt>
                <c:pt idx="83304">
                  <c:v>1</c:v>
                </c:pt>
                <c:pt idx="83305">
                  <c:v>1</c:v>
                </c:pt>
                <c:pt idx="83306">
                  <c:v>1</c:v>
                </c:pt>
                <c:pt idx="83307">
                  <c:v>1</c:v>
                </c:pt>
                <c:pt idx="83308">
                  <c:v>1</c:v>
                </c:pt>
                <c:pt idx="83309">
                  <c:v>1</c:v>
                </c:pt>
                <c:pt idx="83310">
                  <c:v>1</c:v>
                </c:pt>
                <c:pt idx="83311">
                  <c:v>1</c:v>
                </c:pt>
                <c:pt idx="83312">
                  <c:v>0.85714285700000004</c:v>
                </c:pt>
                <c:pt idx="83313">
                  <c:v>1</c:v>
                </c:pt>
                <c:pt idx="83314">
                  <c:v>0.85714285700000004</c:v>
                </c:pt>
                <c:pt idx="83315">
                  <c:v>1</c:v>
                </c:pt>
                <c:pt idx="83316">
                  <c:v>1</c:v>
                </c:pt>
                <c:pt idx="83317">
                  <c:v>1</c:v>
                </c:pt>
                <c:pt idx="83318">
                  <c:v>1</c:v>
                </c:pt>
                <c:pt idx="83319">
                  <c:v>1</c:v>
                </c:pt>
                <c:pt idx="83320">
                  <c:v>1</c:v>
                </c:pt>
                <c:pt idx="83321">
                  <c:v>1</c:v>
                </c:pt>
                <c:pt idx="83322">
                  <c:v>1</c:v>
                </c:pt>
                <c:pt idx="83323">
                  <c:v>1</c:v>
                </c:pt>
                <c:pt idx="83324">
                  <c:v>1</c:v>
                </c:pt>
                <c:pt idx="83325">
                  <c:v>1</c:v>
                </c:pt>
                <c:pt idx="83326">
                  <c:v>1</c:v>
                </c:pt>
                <c:pt idx="83327">
                  <c:v>1</c:v>
                </c:pt>
                <c:pt idx="83328">
                  <c:v>1</c:v>
                </c:pt>
                <c:pt idx="83329">
                  <c:v>1</c:v>
                </c:pt>
                <c:pt idx="83330">
                  <c:v>1</c:v>
                </c:pt>
                <c:pt idx="83331">
                  <c:v>1</c:v>
                </c:pt>
                <c:pt idx="83332">
                  <c:v>1</c:v>
                </c:pt>
                <c:pt idx="83333">
                  <c:v>1</c:v>
                </c:pt>
                <c:pt idx="83334">
                  <c:v>1</c:v>
                </c:pt>
                <c:pt idx="83335">
                  <c:v>1</c:v>
                </c:pt>
                <c:pt idx="83336">
                  <c:v>1</c:v>
                </c:pt>
                <c:pt idx="83337">
                  <c:v>0.85714285700000004</c:v>
                </c:pt>
                <c:pt idx="83338">
                  <c:v>0.85714285700000004</c:v>
                </c:pt>
                <c:pt idx="83339">
                  <c:v>1</c:v>
                </c:pt>
                <c:pt idx="83340">
                  <c:v>1</c:v>
                </c:pt>
                <c:pt idx="83341">
                  <c:v>1</c:v>
                </c:pt>
                <c:pt idx="83342">
                  <c:v>0.85714285700000004</c:v>
                </c:pt>
                <c:pt idx="83343">
                  <c:v>1</c:v>
                </c:pt>
                <c:pt idx="83344">
                  <c:v>1</c:v>
                </c:pt>
                <c:pt idx="83345">
                  <c:v>0.85714285700000004</c:v>
                </c:pt>
                <c:pt idx="83346">
                  <c:v>1</c:v>
                </c:pt>
                <c:pt idx="83347">
                  <c:v>1</c:v>
                </c:pt>
                <c:pt idx="83348">
                  <c:v>1</c:v>
                </c:pt>
                <c:pt idx="83349">
                  <c:v>1</c:v>
                </c:pt>
                <c:pt idx="83350">
                  <c:v>1</c:v>
                </c:pt>
                <c:pt idx="83351">
                  <c:v>1</c:v>
                </c:pt>
                <c:pt idx="83352">
                  <c:v>1</c:v>
                </c:pt>
                <c:pt idx="83353">
                  <c:v>1</c:v>
                </c:pt>
                <c:pt idx="83354">
                  <c:v>1</c:v>
                </c:pt>
                <c:pt idx="83355">
                  <c:v>1</c:v>
                </c:pt>
                <c:pt idx="83356">
                  <c:v>1</c:v>
                </c:pt>
                <c:pt idx="83357">
                  <c:v>1</c:v>
                </c:pt>
                <c:pt idx="83358">
                  <c:v>1</c:v>
                </c:pt>
                <c:pt idx="83359">
                  <c:v>1</c:v>
                </c:pt>
                <c:pt idx="83360">
                  <c:v>1</c:v>
                </c:pt>
                <c:pt idx="83361">
                  <c:v>1</c:v>
                </c:pt>
                <c:pt idx="83362">
                  <c:v>0.85714285700000004</c:v>
                </c:pt>
                <c:pt idx="83363">
                  <c:v>1</c:v>
                </c:pt>
                <c:pt idx="83364">
                  <c:v>1</c:v>
                </c:pt>
                <c:pt idx="83365">
                  <c:v>1</c:v>
                </c:pt>
                <c:pt idx="83366">
                  <c:v>1</c:v>
                </c:pt>
                <c:pt idx="83367">
                  <c:v>1</c:v>
                </c:pt>
                <c:pt idx="83368">
                  <c:v>1</c:v>
                </c:pt>
                <c:pt idx="83369">
                  <c:v>1</c:v>
                </c:pt>
                <c:pt idx="83370">
                  <c:v>1</c:v>
                </c:pt>
                <c:pt idx="83371">
                  <c:v>1</c:v>
                </c:pt>
                <c:pt idx="83372">
                  <c:v>1</c:v>
                </c:pt>
                <c:pt idx="83373">
                  <c:v>0.85714285700000004</c:v>
                </c:pt>
                <c:pt idx="83374">
                  <c:v>1</c:v>
                </c:pt>
                <c:pt idx="83375">
                  <c:v>1</c:v>
                </c:pt>
                <c:pt idx="83376">
                  <c:v>1</c:v>
                </c:pt>
                <c:pt idx="83377">
                  <c:v>1</c:v>
                </c:pt>
                <c:pt idx="83378">
                  <c:v>1</c:v>
                </c:pt>
                <c:pt idx="83379">
                  <c:v>1</c:v>
                </c:pt>
                <c:pt idx="83380">
                  <c:v>1</c:v>
                </c:pt>
                <c:pt idx="83381">
                  <c:v>1</c:v>
                </c:pt>
                <c:pt idx="83382">
                  <c:v>1</c:v>
                </c:pt>
                <c:pt idx="83383">
                  <c:v>1</c:v>
                </c:pt>
                <c:pt idx="83384">
                  <c:v>1</c:v>
                </c:pt>
                <c:pt idx="83385">
                  <c:v>1</c:v>
                </c:pt>
                <c:pt idx="83386">
                  <c:v>1</c:v>
                </c:pt>
                <c:pt idx="83387">
                  <c:v>1</c:v>
                </c:pt>
                <c:pt idx="83388">
                  <c:v>1</c:v>
                </c:pt>
                <c:pt idx="83389">
                  <c:v>1</c:v>
                </c:pt>
                <c:pt idx="83390">
                  <c:v>1</c:v>
                </c:pt>
                <c:pt idx="83391">
                  <c:v>1</c:v>
                </c:pt>
                <c:pt idx="83392">
                  <c:v>1</c:v>
                </c:pt>
                <c:pt idx="83393">
                  <c:v>1</c:v>
                </c:pt>
                <c:pt idx="83394">
                  <c:v>1</c:v>
                </c:pt>
                <c:pt idx="83395">
                  <c:v>1</c:v>
                </c:pt>
                <c:pt idx="83396">
                  <c:v>1</c:v>
                </c:pt>
                <c:pt idx="83397">
                  <c:v>1</c:v>
                </c:pt>
                <c:pt idx="83398">
                  <c:v>1</c:v>
                </c:pt>
                <c:pt idx="83399">
                  <c:v>1</c:v>
                </c:pt>
                <c:pt idx="83400">
                  <c:v>1</c:v>
                </c:pt>
                <c:pt idx="83401">
                  <c:v>1</c:v>
                </c:pt>
                <c:pt idx="83402">
                  <c:v>1</c:v>
                </c:pt>
                <c:pt idx="83403">
                  <c:v>1</c:v>
                </c:pt>
                <c:pt idx="83404">
                  <c:v>1</c:v>
                </c:pt>
                <c:pt idx="83405">
                  <c:v>1</c:v>
                </c:pt>
                <c:pt idx="83406">
                  <c:v>1</c:v>
                </c:pt>
                <c:pt idx="83407">
                  <c:v>1</c:v>
                </c:pt>
                <c:pt idx="83408">
                  <c:v>1</c:v>
                </c:pt>
                <c:pt idx="83409">
                  <c:v>1</c:v>
                </c:pt>
                <c:pt idx="83410">
                  <c:v>1</c:v>
                </c:pt>
                <c:pt idx="83411">
                  <c:v>1</c:v>
                </c:pt>
                <c:pt idx="83412">
                  <c:v>1</c:v>
                </c:pt>
                <c:pt idx="83413">
                  <c:v>1</c:v>
                </c:pt>
                <c:pt idx="83414">
                  <c:v>1</c:v>
                </c:pt>
                <c:pt idx="83415">
                  <c:v>1</c:v>
                </c:pt>
                <c:pt idx="83416">
                  <c:v>0.85714285700000004</c:v>
                </c:pt>
                <c:pt idx="83417">
                  <c:v>1</c:v>
                </c:pt>
                <c:pt idx="83418">
                  <c:v>1</c:v>
                </c:pt>
                <c:pt idx="83419">
                  <c:v>1</c:v>
                </c:pt>
                <c:pt idx="83420">
                  <c:v>1</c:v>
                </c:pt>
                <c:pt idx="83421">
                  <c:v>1</c:v>
                </c:pt>
                <c:pt idx="83422">
                  <c:v>1</c:v>
                </c:pt>
                <c:pt idx="83423">
                  <c:v>1</c:v>
                </c:pt>
                <c:pt idx="83424">
                  <c:v>1</c:v>
                </c:pt>
                <c:pt idx="83425">
                  <c:v>1</c:v>
                </c:pt>
                <c:pt idx="83426">
                  <c:v>1</c:v>
                </c:pt>
                <c:pt idx="83427">
                  <c:v>1</c:v>
                </c:pt>
                <c:pt idx="83428">
                  <c:v>1</c:v>
                </c:pt>
                <c:pt idx="83429">
                  <c:v>1</c:v>
                </c:pt>
                <c:pt idx="83430">
                  <c:v>1</c:v>
                </c:pt>
                <c:pt idx="83431">
                  <c:v>1</c:v>
                </c:pt>
                <c:pt idx="83432">
                  <c:v>1</c:v>
                </c:pt>
                <c:pt idx="83433">
                  <c:v>1</c:v>
                </c:pt>
                <c:pt idx="83434">
                  <c:v>1</c:v>
                </c:pt>
                <c:pt idx="83435">
                  <c:v>1</c:v>
                </c:pt>
                <c:pt idx="83436">
                  <c:v>1</c:v>
                </c:pt>
                <c:pt idx="83437">
                  <c:v>1</c:v>
                </c:pt>
                <c:pt idx="83438">
                  <c:v>1</c:v>
                </c:pt>
                <c:pt idx="83439">
                  <c:v>1</c:v>
                </c:pt>
                <c:pt idx="83440">
                  <c:v>1</c:v>
                </c:pt>
                <c:pt idx="83441">
                  <c:v>1</c:v>
                </c:pt>
                <c:pt idx="83442">
                  <c:v>1</c:v>
                </c:pt>
                <c:pt idx="83443">
                  <c:v>1</c:v>
                </c:pt>
                <c:pt idx="83444">
                  <c:v>1</c:v>
                </c:pt>
                <c:pt idx="83445">
                  <c:v>1</c:v>
                </c:pt>
                <c:pt idx="83446">
                  <c:v>1</c:v>
                </c:pt>
                <c:pt idx="83447">
                  <c:v>1</c:v>
                </c:pt>
                <c:pt idx="83448">
                  <c:v>1</c:v>
                </c:pt>
                <c:pt idx="83449">
                  <c:v>1</c:v>
                </c:pt>
                <c:pt idx="83450">
                  <c:v>0.85714285700000004</c:v>
                </c:pt>
                <c:pt idx="83451">
                  <c:v>1</c:v>
                </c:pt>
                <c:pt idx="83452">
                  <c:v>1</c:v>
                </c:pt>
                <c:pt idx="83453">
                  <c:v>1</c:v>
                </c:pt>
                <c:pt idx="83454">
                  <c:v>1</c:v>
                </c:pt>
                <c:pt idx="83455">
                  <c:v>1</c:v>
                </c:pt>
                <c:pt idx="83456">
                  <c:v>1</c:v>
                </c:pt>
                <c:pt idx="83457">
                  <c:v>1</c:v>
                </c:pt>
                <c:pt idx="83458">
                  <c:v>1</c:v>
                </c:pt>
                <c:pt idx="83459">
                  <c:v>1</c:v>
                </c:pt>
                <c:pt idx="83460">
                  <c:v>1</c:v>
                </c:pt>
                <c:pt idx="83461">
                  <c:v>1</c:v>
                </c:pt>
                <c:pt idx="83462">
                  <c:v>1</c:v>
                </c:pt>
                <c:pt idx="83463">
                  <c:v>1</c:v>
                </c:pt>
                <c:pt idx="83464">
                  <c:v>1</c:v>
                </c:pt>
                <c:pt idx="83465">
                  <c:v>1</c:v>
                </c:pt>
                <c:pt idx="83466">
                  <c:v>1</c:v>
                </c:pt>
                <c:pt idx="83467">
                  <c:v>1</c:v>
                </c:pt>
                <c:pt idx="83468">
                  <c:v>1</c:v>
                </c:pt>
                <c:pt idx="83469">
                  <c:v>1</c:v>
                </c:pt>
                <c:pt idx="83470">
                  <c:v>1</c:v>
                </c:pt>
                <c:pt idx="83471">
                  <c:v>1</c:v>
                </c:pt>
                <c:pt idx="83472">
                  <c:v>1</c:v>
                </c:pt>
                <c:pt idx="83473">
                  <c:v>1</c:v>
                </c:pt>
                <c:pt idx="83474">
                  <c:v>1</c:v>
                </c:pt>
                <c:pt idx="83475">
                  <c:v>1</c:v>
                </c:pt>
                <c:pt idx="83476">
                  <c:v>1</c:v>
                </c:pt>
                <c:pt idx="83477">
                  <c:v>1</c:v>
                </c:pt>
                <c:pt idx="83478">
                  <c:v>0.85714285700000004</c:v>
                </c:pt>
                <c:pt idx="83479">
                  <c:v>1</c:v>
                </c:pt>
                <c:pt idx="83480">
                  <c:v>1</c:v>
                </c:pt>
                <c:pt idx="83481">
                  <c:v>1</c:v>
                </c:pt>
                <c:pt idx="83482">
                  <c:v>1</c:v>
                </c:pt>
                <c:pt idx="83483">
                  <c:v>1</c:v>
                </c:pt>
                <c:pt idx="83484">
                  <c:v>1</c:v>
                </c:pt>
                <c:pt idx="83485">
                  <c:v>1</c:v>
                </c:pt>
                <c:pt idx="83486">
                  <c:v>1</c:v>
                </c:pt>
                <c:pt idx="83487">
                  <c:v>1</c:v>
                </c:pt>
                <c:pt idx="83488">
                  <c:v>1</c:v>
                </c:pt>
                <c:pt idx="83489">
                  <c:v>1</c:v>
                </c:pt>
                <c:pt idx="83490">
                  <c:v>1</c:v>
                </c:pt>
                <c:pt idx="83491">
                  <c:v>1</c:v>
                </c:pt>
                <c:pt idx="83492">
                  <c:v>1</c:v>
                </c:pt>
                <c:pt idx="83493">
                  <c:v>1</c:v>
                </c:pt>
                <c:pt idx="83494">
                  <c:v>1</c:v>
                </c:pt>
                <c:pt idx="83495">
                  <c:v>1</c:v>
                </c:pt>
                <c:pt idx="83496">
                  <c:v>1</c:v>
                </c:pt>
                <c:pt idx="83497">
                  <c:v>1</c:v>
                </c:pt>
                <c:pt idx="83498">
                  <c:v>1</c:v>
                </c:pt>
                <c:pt idx="83499">
                  <c:v>0.85714285700000004</c:v>
                </c:pt>
                <c:pt idx="83500">
                  <c:v>1</c:v>
                </c:pt>
                <c:pt idx="83501">
                  <c:v>0.85714285700000004</c:v>
                </c:pt>
                <c:pt idx="83502">
                  <c:v>1</c:v>
                </c:pt>
                <c:pt idx="83503">
                  <c:v>1</c:v>
                </c:pt>
                <c:pt idx="83504">
                  <c:v>1</c:v>
                </c:pt>
                <c:pt idx="83505">
                  <c:v>1</c:v>
                </c:pt>
                <c:pt idx="83506">
                  <c:v>1</c:v>
                </c:pt>
                <c:pt idx="83507">
                  <c:v>1</c:v>
                </c:pt>
                <c:pt idx="83508">
                  <c:v>0.85714285700000004</c:v>
                </c:pt>
                <c:pt idx="83509">
                  <c:v>1</c:v>
                </c:pt>
                <c:pt idx="83510">
                  <c:v>1</c:v>
                </c:pt>
                <c:pt idx="83511">
                  <c:v>1</c:v>
                </c:pt>
                <c:pt idx="83512">
                  <c:v>1</c:v>
                </c:pt>
                <c:pt idx="83513">
                  <c:v>1</c:v>
                </c:pt>
                <c:pt idx="83514">
                  <c:v>1</c:v>
                </c:pt>
                <c:pt idx="83515">
                  <c:v>1</c:v>
                </c:pt>
                <c:pt idx="83516">
                  <c:v>1</c:v>
                </c:pt>
                <c:pt idx="83517">
                  <c:v>1</c:v>
                </c:pt>
                <c:pt idx="83518">
                  <c:v>1</c:v>
                </c:pt>
                <c:pt idx="83519">
                  <c:v>0.85714285700000004</c:v>
                </c:pt>
                <c:pt idx="83520">
                  <c:v>1</c:v>
                </c:pt>
                <c:pt idx="83521">
                  <c:v>1</c:v>
                </c:pt>
                <c:pt idx="83522">
                  <c:v>1</c:v>
                </c:pt>
                <c:pt idx="83523">
                  <c:v>1</c:v>
                </c:pt>
                <c:pt idx="83524">
                  <c:v>1</c:v>
                </c:pt>
                <c:pt idx="83525">
                  <c:v>1</c:v>
                </c:pt>
                <c:pt idx="83526">
                  <c:v>1</c:v>
                </c:pt>
                <c:pt idx="83527">
                  <c:v>1</c:v>
                </c:pt>
                <c:pt idx="83528">
                  <c:v>1</c:v>
                </c:pt>
                <c:pt idx="83529">
                  <c:v>1</c:v>
                </c:pt>
                <c:pt idx="83530">
                  <c:v>1</c:v>
                </c:pt>
                <c:pt idx="83531">
                  <c:v>1</c:v>
                </c:pt>
                <c:pt idx="83532">
                  <c:v>1</c:v>
                </c:pt>
                <c:pt idx="83533">
                  <c:v>0.85714285700000004</c:v>
                </c:pt>
                <c:pt idx="83534">
                  <c:v>1</c:v>
                </c:pt>
                <c:pt idx="83535">
                  <c:v>1</c:v>
                </c:pt>
                <c:pt idx="83536">
                  <c:v>1</c:v>
                </c:pt>
                <c:pt idx="83537">
                  <c:v>1</c:v>
                </c:pt>
                <c:pt idx="83538">
                  <c:v>1</c:v>
                </c:pt>
                <c:pt idx="83539">
                  <c:v>1</c:v>
                </c:pt>
                <c:pt idx="83540">
                  <c:v>1</c:v>
                </c:pt>
                <c:pt idx="83541">
                  <c:v>1</c:v>
                </c:pt>
                <c:pt idx="83542">
                  <c:v>1</c:v>
                </c:pt>
                <c:pt idx="83543">
                  <c:v>1</c:v>
                </c:pt>
                <c:pt idx="83544">
                  <c:v>1</c:v>
                </c:pt>
                <c:pt idx="83545">
                  <c:v>1</c:v>
                </c:pt>
                <c:pt idx="83546">
                  <c:v>1</c:v>
                </c:pt>
                <c:pt idx="83547">
                  <c:v>1</c:v>
                </c:pt>
                <c:pt idx="83548">
                  <c:v>1</c:v>
                </c:pt>
                <c:pt idx="83549">
                  <c:v>1</c:v>
                </c:pt>
                <c:pt idx="83550">
                  <c:v>1</c:v>
                </c:pt>
                <c:pt idx="83551">
                  <c:v>1</c:v>
                </c:pt>
                <c:pt idx="83552">
                  <c:v>1</c:v>
                </c:pt>
                <c:pt idx="83553">
                  <c:v>1</c:v>
                </c:pt>
                <c:pt idx="83554">
                  <c:v>0.85714285700000004</c:v>
                </c:pt>
                <c:pt idx="83555">
                  <c:v>1</c:v>
                </c:pt>
                <c:pt idx="83556">
                  <c:v>1</c:v>
                </c:pt>
                <c:pt idx="83557">
                  <c:v>1</c:v>
                </c:pt>
                <c:pt idx="83558">
                  <c:v>1</c:v>
                </c:pt>
                <c:pt idx="83559">
                  <c:v>1</c:v>
                </c:pt>
                <c:pt idx="83560">
                  <c:v>1</c:v>
                </c:pt>
                <c:pt idx="83561">
                  <c:v>1</c:v>
                </c:pt>
                <c:pt idx="83562">
                  <c:v>1</c:v>
                </c:pt>
                <c:pt idx="83563">
                  <c:v>1</c:v>
                </c:pt>
                <c:pt idx="83564">
                  <c:v>1</c:v>
                </c:pt>
                <c:pt idx="83565">
                  <c:v>1</c:v>
                </c:pt>
                <c:pt idx="83566">
                  <c:v>1</c:v>
                </c:pt>
                <c:pt idx="83567">
                  <c:v>0.85714285700000004</c:v>
                </c:pt>
                <c:pt idx="83568">
                  <c:v>1</c:v>
                </c:pt>
                <c:pt idx="83569">
                  <c:v>1</c:v>
                </c:pt>
                <c:pt idx="83570">
                  <c:v>1</c:v>
                </c:pt>
                <c:pt idx="83571">
                  <c:v>1</c:v>
                </c:pt>
                <c:pt idx="83572">
                  <c:v>1</c:v>
                </c:pt>
                <c:pt idx="83573">
                  <c:v>1</c:v>
                </c:pt>
                <c:pt idx="83574">
                  <c:v>0.85714285700000004</c:v>
                </c:pt>
                <c:pt idx="83575">
                  <c:v>1</c:v>
                </c:pt>
                <c:pt idx="83576">
                  <c:v>1</c:v>
                </c:pt>
                <c:pt idx="83577">
                  <c:v>1</c:v>
                </c:pt>
                <c:pt idx="83578">
                  <c:v>1</c:v>
                </c:pt>
                <c:pt idx="83579">
                  <c:v>1</c:v>
                </c:pt>
                <c:pt idx="83580">
                  <c:v>1</c:v>
                </c:pt>
                <c:pt idx="83581">
                  <c:v>1</c:v>
                </c:pt>
                <c:pt idx="83582">
                  <c:v>1</c:v>
                </c:pt>
                <c:pt idx="83583">
                  <c:v>1</c:v>
                </c:pt>
                <c:pt idx="83584">
                  <c:v>1</c:v>
                </c:pt>
                <c:pt idx="83585">
                  <c:v>1</c:v>
                </c:pt>
                <c:pt idx="83586">
                  <c:v>1</c:v>
                </c:pt>
                <c:pt idx="83587">
                  <c:v>1</c:v>
                </c:pt>
                <c:pt idx="83588">
                  <c:v>1</c:v>
                </c:pt>
                <c:pt idx="83589">
                  <c:v>1</c:v>
                </c:pt>
                <c:pt idx="83590">
                  <c:v>1</c:v>
                </c:pt>
                <c:pt idx="83591">
                  <c:v>1</c:v>
                </c:pt>
                <c:pt idx="83592">
                  <c:v>1</c:v>
                </c:pt>
                <c:pt idx="83593">
                  <c:v>1</c:v>
                </c:pt>
                <c:pt idx="83594">
                  <c:v>1</c:v>
                </c:pt>
                <c:pt idx="83595">
                  <c:v>1</c:v>
                </c:pt>
                <c:pt idx="83596">
                  <c:v>1</c:v>
                </c:pt>
                <c:pt idx="83597">
                  <c:v>1</c:v>
                </c:pt>
                <c:pt idx="83598">
                  <c:v>1</c:v>
                </c:pt>
                <c:pt idx="83599">
                  <c:v>1</c:v>
                </c:pt>
                <c:pt idx="83600">
                  <c:v>1</c:v>
                </c:pt>
                <c:pt idx="83601">
                  <c:v>1</c:v>
                </c:pt>
                <c:pt idx="83602">
                  <c:v>1</c:v>
                </c:pt>
                <c:pt idx="83603">
                  <c:v>1</c:v>
                </c:pt>
                <c:pt idx="83604">
                  <c:v>1</c:v>
                </c:pt>
                <c:pt idx="83605">
                  <c:v>1</c:v>
                </c:pt>
                <c:pt idx="83606">
                  <c:v>1</c:v>
                </c:pt>
                <c:pt idx="83607">
                  <c:v>1</c:v>
                </c:pt>
                <c:pt idx="83608">
                  <c:v>1</c:v>
                </c:pt>
                <c:pt idx="83609">
                  <c:v>1</c:v>
                </c:pt>
                <c:pt idx="83610">
                  <c:v>1</c:v>
                </c:pt>
                <c:pt idx="83611">
                  <c:v>1</c:v>
                </c:pt>
                <c:pt idx="83612">
                  <c:v>1</c:v>
                </c:pt>
                <c:pt idx="83613">
                  <c:v>1</c:v>
                </c:pt>
                <c:pt idx="83614">
                  <c:v>1</c:v>
                </c:pt>
                <c:pt idx="83615">
                  <c:v>1</c:v>
                </c:pt>
                <c:pt idx="83616">
                  <c:v>1</c:v>
                </c:pt>
                <c:pt idx="83617">
                  <c:v>1</c:v>
                </c:pt>
                <c:pt idx="83618">
                  <c:v>1</c:v>
                </c:pt>
                <c:pt idx="83619">
                  <c:v>1</c:v>
                </c:pt>
                <c:pt idx="83620">
                  <c:v>1</c:v>
                </c:pt>
                <c:pt idx="83621">
                  <c:v>0.85714285700000004</c:v>
                </c:pt>
                <c:pt idx="83622">
                  <c:v>0.85714285700000004</c:v>
                </c:pt>
                <c:pt idx="83623">
                  <c:v>0.85714285700000004</c:v>
                </c:pt>
                <c:pt idx="83624">
                  <c:v>1</c:v>
                </c:pt>
                <c:pt idx="83625">
                  <c:v>1</c:v>
                </c:pt>
                <c:pt idx="83626">
                  <c:v>1</c:v>
                </c:pt>
                <c:pt idx="83627">
                  <c:v>1</c:v>
                </c:pt>
                <c:pt idx="83628">
                  <c:v>1</c:v>
                </c:pt>
                <c:pt idx="83629">
                  <c:v>1</c:v>
                </c:pt>
                <c:pt idx="83630">
                  <c:v>1</c:v>
                </c:pt>
                <c:pt idx="83631">
                  <c:v>1</c:v>
                </c:pt>
                <c:pt idx="83632">
                  <c:v>1</c:v>
                </c:pt>
                <c:pt idx="83633">
                  <c:v>1</c:v>
                </c:pt>
                <c:pt idx="83634">
                  <c:v>1</c:v>
                </c:pt>
                <c:pt idx="83635">
                  <c:v>1</c:v>
                </c:pt>
                <c:pt idx="83636">
                  <c:v>1</c:v>
                </c:pt>
                <c:pt idx="83637">
                  <c:v>1</c:v>
                </c:pt>
                <c:pt idx="83638">
                  <c:v>1</c:v>
                </c:pt>
                <c:pt idx="83639">
                  <c:v>1</c:v>
                </c:pt>
                <c:pt idx="83640">
                  <c:v>1</c:v>
                </c:pt>
                <c:pt idx="83641">
                  <c:v>1</c:v>
                </c:pt>
                <c:pt idx="83642">
                  <c:v>1</c:v>
                </c:pt>
                <c:pt idx="83643">
                  <c:v>1</c:v>
                </c:pt>
                <c:pt idx="83644">
                  <c:v>1</c:v>
                </c:pt>
                <c:pt idx="83645">
                  <c:v>1</c:v>
                </c:pt>
                <c:pt idx="83646">
                  <c:v>1</c:v>
                </c:pt>
                <c:pt idx="83647">
                  <c:v>1</c:v>
                </c:pt>
                <c:pt idx="83648">
                  <c:v>1</c:v>
                </c:pt>
                <c:pt idx="83649">
                  <c:v>1</c:v>
                </c:pt>
                <c:pt idx="83650">
                  <c:v>1</c:v>
                </c:pt>
                <c:pt idx="83651">
                  <c:v>1</c:v>
                </c:pt>
                <c:pt idx="83652">
                  <c:v>1</c:v>
                </c:pt>
                <c:pt idx="83653">
                  <c:v>1</c:v>
                </c:pt>
                <c:pt idx="83654">
                  <c:v>1</c:v>
                </c:pt>
                <c:pt idx="83655">
                  <c:v>1</c:v>
                </c:pt>
                <c:pt idx="83656">
                  <c:v>1</c:v>
                </c:pt>
                <c:pt idx="83657">
                  <c:v>1</c:v>
                </c:pt>
                <c:pt idx="83658">
                  <c:v>1</c:v>
                </c:pt>
                <c:pt idx="83659">
                  <c:v>1</c:v>
                </c:pt>
                <c:pt idx="83660">
                  <c:v>1</c:v>
                </c:pt>
                <c:pt idx="83661">
                  <c:v>1</c:v>
                </c:pt>
                <c:pt idx="83662">
                  <c:v>1</c:v>
                </c:pt>
                <c:pt idx="83663">
                  <c:v>1</c:v>
                </c:pt>
                <c:pt idx="83664">
                  <c:v>1</c:v>
                </c:pt>
                <c:pt idx="83665">
                  <c:v>1</c:v>
                </c:pt>
                <c:pt idx="83666">
                  <c:v>0.85714285700000004</c:v>
                </c:pt>
                <c:pt idx="83667">
                  <c:v>1</c:v>
                </c:pt>
                <c:pt idx="83668">
                  <c:v>1</c:v>
                </c:pt>
                <c:pt idx="83669">
                  <c:v>1</c:v>
                </c:pt>
                <c:pt idx="83670">
                  <c:v>0.71428571399999996</c:v>
                </c:pt>
                <c:pt idx="83671">
                  <c:v>1</c:v>
                </c:pt>
                <c:pt idx="83672">
                  <c:v>1</c:v>
                </c:pt>
                <c:pt idx="83673">
                  <c:v>1</c:v>
                </c:pt>
                <c:pt idx="83674">
                  <c:v>1</c:v>
                </c:pt>
                <c:pt idx="83675">
                  <c:v>1</c:v>
                </c:pt>
                <c:pt idx="83676">
                  <c:v>1</c:v>
                </c:pt>
                <c:pt idx="83677">
                  <c:v>1</c:v>
                </c:pt>
                <c:pt idx="83678">
                  <c:v>1</c:v>
                </c:pt>
                <c:pt idx="83679">
                  <c:v>1</c:v>
                </c:pt>
                <c:pt idx="83680">
                  <c:v>1</c:v>
                </c:pt>
                <c:pt idx="83681">
                  <c:v>1</c:v>
                </c:pt>
                <c:pt idx="83682">
                  <c:v>1</c:v>
                </c:pt>
                <c:pt idx="83683">
                  <c:v>1</c:v>
                </c:pt>
                <c:pt idx="83684">
                  <c:v>1</c:v>
                </c:pt>
                <c:pt idx="83685">
                  <c:v>1</c:v>
                </c:pt>
                <c:pt idx="83686">
                  <c:v>1</c:v>
                </c:pt>
                <c:pt idx="83687">
                  <c:v>1</c:v>
                </c:pt>
                <c:pt idx="83688">
                  <c:v>1</c:v>
                </c:pt>
                <c:pt idx="83689">
                  <c:v>1</c:v>
                </c:pt>
                <c:pt idx="83690">
                  <c:v>1</c:v>
                </c:pt>
                <c:pt idx="83691">
                  <c:v>1</c:v>
                </c:pt>
                <c:pt idx="83692">
                  <c:v>1</c:v>
                </c:pt>
                <c:pt idx="83693">
                  <c:v>1</c:v>
                </c:pt>
                <c:pt idx="83694">
                  <c:v>1</c:v>
                </c:pt>
                <c:pt idx="83695">
                  <c:v>1</c:v>
                </c:pt>
                <c:pt idx="83696">
                  <c:v>1</c:v>
                </c:pt>
                <c:pt idx="83697">
                  <c:v>1</c:v>
                </c:pt>
                <c:pt idx="83698">
                  <c:v>1</c:v>
                </c:pt>
                <c:pt idx="83699">
                  <c:v>1</c:v>
                </c:pt>
                <c:pt idx="83700">
                  <c:v>1</c:v>
                </c:pt>
                <c:pt idx="83701">
                  <c:v>1</c:v>
                </c:pt>
                <c:pt idx="83702">
                  <c:v>1</c:v>
                </c:pt>
                <c:pt idx="83703">
                  <c:v>1</c:v>
                </c:pt>
                <c:pt idx="83704">
                  <c:v>1</c:v>
                </c:pt>
                <c:pt idx="83705">
                  <c:v>1</c:v>
                </c:pt>
                <c:pt idx="83706">
                  <c:v>1</c:v>
                </c:pt>
                <c:pt idx="83707">
                  <c:v>1</c:v>
                </c:pt>
                <c:pt idx="83708">
                  <c:v>1</c:v>
                </c:pt>
                <c:pt idx="83709">
                  <c:v>1</c:v>
                </c:pt>
                <c:pt idx="83710">
                  <c:v>1</c:v>
                </c:pt>
                <c:pt idx="83711">
                  <c:v>1</c:v>
                </c:pt>
                <c:pt idx="83712">
                  <c:v>1</c:v>
                </c:pt>
                <c:pt idx="83713">
                  <c:v>1</c:v>
                </c:pt>
                <c:pt idx="83714">
                  <c:v>1</c:v>
                </c:pt>
                <c:pt idx="83715">
                  <c:v>1</c:v>
                </c:pt>
                <c:pt idx="83716">
                  <c:v>1</c:v>
                </c:pt>
                <c:pt idx="83717">
                  <c:v>1</c:v>
                </c:pt>
                <c:pt idx="83718">
                  <c:v>1</c:v>
                </c:pt>
                <c:pt idx="83719">
                  <c:v>1</c:v>
                </c:pt>
                <c:pt idx="83720">
                  <c:v>1</c:v>
                </c:pt>
                <c:pt idx="83721">
                  <c:v>1</c:v>
                </c:pt>
                <c:pt idx="83722">
                  <c:v>1</c:v>
                </c:pt>
                <c:pt idx="83723">
                  <c:v>1</c:v>
                </c:pt>
                <c:pt idx="83724">
                  <c:v>1</c:v>
                </c:pt>
                <c:pt idx="83725">
                  <c:v>0.85714285700000004</c:v>
                </c:pt>
                <c:pt idx="83726">
                  <c:v>1</c:v>
                </c:pt>
                <c:pt idx="83727">
                  <c:v>1</c:v>
                </c:pt>
                <c:pt idx="83728">
                  <c:v>1</c:v>
                </c:pt>
                <c:pt idx="83729">
                  <c:v>1</c:v>
                </c:pt>
                <c:pt idx="83730">
                  <c:v>1</c:v>
                </c:pt>
                <c:pt idx="83731">
                  <c:v>1</c:v>
                </c:pt>
                <c:pt idx="83732">
                  <c:v>1</c:v>
                </c:pt>
                <c:pt idx="83733">
                  <c:v>1</c:v>
                </c:pt>
                <c:pt idx="83734">
                  <c:v>1</c:v>
                </c:pt>
                <c:pt idx="83735">
                  <c:v>1</c:v>
                </c:pt>
                <c:pt idx="83736">
                  <c:v>1</c:v>
                </c:pt>
                <c:pt idx="83737">
                  <c:v>1</c:v>
                </c:pt>
                <c:pt idx="83738">
                  <c:v>1</c:v>
                </c:pt>
                <c:pt idx="83739">
                  <c:v>1</c:v>
                </c:pt>
                <c:pt idx="83740">
                  <c:v>0.85714285700000004</c:v>
                </c:pt>
                <c:pt idx="83741">
                  <c:v>1</c:v>
                </c:pt>
                <c:pt idx="83742">
                  <c:v>1</c:v>
                </c:pt>
                <c:pt idx="83743">
                  <c:v>1</c:v>
                </c:pt>
                <c:pt idx="83744">
                  <c:v>1</c:v>
                </c:pt>
                <c:pt idx="83745">
                  <c:v>1</c:v>
                </c:pt>
                <c:pt idx="83746">
                  <c:v>1</c:v>
                </c:pt>
                <c:pt idx="83747">
                  <c:v>1</c:v>
                </c:pt>
                <c:pt idx="83748">
                  <c:v>1</c:v>
                </c:pt>
                <c:pt idx="83749">
                  <c:v>1</c:v>
                </c:pt>
                <c:pt idx="83750">
                  <c:v>1</c:v>
                </c:pt>
                <c:pt idx="83751">
                  <c:v>1</c:v>
                </c:pt>
                <c:pt idx="83752">
                  <c:v>1</c:v>
                </c:pt>
                <c:pt idx="83753">
                  <c:v>1</c:v>
                </c:pt>
                <c:pt idx="83754">
                  <c:v>1</c:v>
                </c:pt>
                <c:pt idx="83755">
                  <c:v>1</c:v>
                </c:pt>
                <c:pt idx="83756">
                  <c:v>1</c:v>
                </c:pt>
                <c:pt idx="83757">
                  <c:v>1</c:v>
                </c:pt>
                <c:pt idx="83758">
                  <c:v>1</c:v>
                </c:pt>
                <c:pt idx="83759">
                  <c:v>1</c:v>
                </c:pt>
                <c:pt idx="83760">
                  <c:v>1</c:v>
                </c:pt>
                <c:pt idx="83761">
                  <c:v>1</c:v>
                </c:pt>
                <c:pt idx="83762">
                  <c:v>1</c:v>
                </c:pt>
                <c:pt idx="83763">
                  <c:v>1</c:v>
                </c:pt>
                <c:pt idx="83764">
                  <c:v>1</c:v>
                </c:pt>
                <c:pt idx="83765">
                  <c:v>1</c:v>
                </c:pt>
                <c:pt idx="83766">
                  <c:v>1</c:v>
                </c:pt>
                <c:pt idx="83767">
                  <c:v>1</c:v>
                </c:pt>
                <c:pt idx="83768">
                  <c:v>1</c:v>
                </c:pt>
                <c:pt idx="83769">
                  <c:v>1</c:v>
                </c:pt>
                <c:pt idx="83770">
                  <c:v>1</c:v>
                </c:pt>
                <c:pt idx="83771">
                  <c:v>1</c:v>
                </c:pt>
                <c:pt idx="83772">
                  <c:v>1</c:v>
                </c:pt>
                <c:pt idx="83773">
                  <c:v>1</c:v>
                </c:pt>
                <c:pt idx="83774">
                  <c:v>1</c:v>
                </c:pt>
                <c:pt idx="83775">
                  <c:v>1</c:v>
                </c:pt>
                <c:pt idx="83776">
                  <c:v>1</c:v>
                </c:pt>
                <c:pt idx="83777">
                  <c:v>1</c:v>
                </c:pt>
                <c:pt idx="83778">
                  <c:v>1</c:v>
                </c:pt>
                <c:pt idx="83779">
                  <c:v>1</c:v>
                </c:pt>
                <c:pt idx="83780">
                  <c:v>1</c:v>
                </c:pt>
                <c:pt idx="83781">
                  <c:v>1</c:v>
                </c:pt>
                <c:pt idx="83782">
                  <c:v>1</c:v>
                </c:pt>
                <c:pt idx="83783">
                  <c:v>1</c:v>
                </c:pt>
                <c:pt idx="83784">
                  <c:v>1</c:v>
                </c:pt>
                <c:pt idx="83785">
                  <c:v>1</c:v>
                </c:pt>
                <c:pt idx="83786">
                  <c:v>1</c:v>
                </c:pt>
                <c:pt idx="83787">
                  <c:v>1</c:v>
                </c:pt>
                <c:pt idx="83788">
                  <c:v>1</c:v>
                </c:pt>
                <c:pt idx="83789">
                  <c:v>1</c:v>
                </c:pt>
                <c:pt idx="83790">
                  <c:v>0.85714285700000004</c:v>
                </c:pt>
                <c:pt idx="83791">
                  <c:v>1</c:v>
                </c:pt>
                <c:pt idx="83792">
                  <c:v>1</c:v>
                </c:pt>
                <c:pt idx="83793">
                  <c:v>1</c:v>
                </c:pt>
                <c:pt idx="83794">
                  <c:v>1</c:v>
                </c:pt>
                <c:pt idx="83795">
                  <c:v>1</c:v>
                </c:pt>
                <c:pt idx="83796">
                  <c:v>1</c:v>
                </c:pt>
                <c:pt idx="83797">
                  <c:v>1</c:v>
                </c:pt>
                <c:pt idx="83798">
                  <c:v>1</c:v>
                </c:pt>
                <c:pt idx="83799">
                  <c:v>1</c:v>
                </c:pt>
                <c:pt idx="83800">
                  <c:v>1</c:v>
                </c:pt>
                <c:pt idx="83801">
                  <c:v>1</c:v>
                </c:pt>
                <c:pt idx="83802">
                  <c:v>1</c:v>
                </c:pt>
                <c:pt idx="83803">
                  <c:v>1</c:v>
                </c:pt>
                <c:pt idx="83804">
                  <c:v>1</c:v>
                </c:pt>
                <c:pt idx="83805">
                  <c:v>1</c:v>
                </c:pt>
                <c:pt idx="83806">
                  <c:v>1</c:v>
                </c:pt>
                <c:pt idx="83807">
                  <c:v>1</c:v>
                </c:pt>
                <c:pt idx="83808">
                  <c:v>1</c:v>
                </c:pt>
                <c:pt idx="83809">
                  <c:v>1</c:v>
                </c:pt>
                <c:pt idx="83810">
                  <c:v>1</c:v>
                </c:pt>
                <c:pt idx="83811">
                  <c:v>1</c:v>
                </c:pt>
                <c:pt idx="83812">
                  <c:v>1</c:v>
                </c:pt>
                <c:pt idx="83813">
                  <c:v>1</c:v>
                </c:pt>
                <c:pt idx="83814">
                  <c:v>1</c:v>
                </c:pt>
                <c:pt idx="83815">
                  <c:v>1</c:v>
                </c:pt>
                <c:pt idx="83816">
                  <c:v>0.85714285700000004</c:v>
                </c:pt>
                <c:pt idx="83817">
                  <c:v>1</c:v>
                </c:pt>
                <c:pt idx="83818">
                  <c:v>1</c:v>
                </c:pt>
                <c:pt idx="83819">
                  <c:v>1</c:v>
                </c:pt>
                <c:pt idx="83820">
                  <c:v>1</c:v>
                </c:pt>
                <c:pt idx="83821">
                  <c:v>1</c:v>
                </c:pt>
                <c:pt idx="83822">
                  <c:v>1</c:v>
                </c:pt>
                <c:pt idx="83823">
                  <c:v>1</c:v>
                </c:pt>
                <c:pt idx="83824">
                  <c:v>1</c:v>
                </c:pt>
                <c:pt idx="83825">
                  <c:v>1</c:v>
                </c:pt>
                <c:pt idx="83826">
                  <c:v>1</c:v>
                </c:pt>
                <c:pt idx="83827">
                  <c:v>0.85714285700000004</c:v>
                </c:pt>
                <c:pt idx="83828">
                  <c:v>1</c:v>
                </c:pt>
                <c:pt idx="83829">
                  <c:v>1</c:v>
                </c:pt>
                <c:pt idx="83830">
                  <c:v>1</c:v>
                </c:pt>
                <c:pt idx="83831">
                  <c:v>1</c:v>
                </c:pt>
                <c:pt idx="83832">
                  <c:v>1</c:v>
                </c:pt>
                <c:pt idx="83833">
                  <c:v>1</c:v>
                </c:pt>
                <c:pt idx="83834">
                  <c:v>1</c:v>
                </c:pt>
                <c:pt idx="83835">
                  <c:v>1</c:v>
                </c:pt>
                <c:pt idx="83836">
                  <c:v>1</c:v>
                </c:pt>
                <c:pt idx="83837">
                  <c:v>1</c:v>
                </c:pt>
                <c:pt idx="83838">
                  <c:v>1</c:v>
                </c:pt>
                <c:pt idx="83839">
                  <c:v>1</c:v>
                </c:pt>
                <c:pt idx="83840">
                  <c:v>1</c:v>
                </c:pt>
                <c:pt idx="83841">
                  <c:v>1</c:v>
                </c:pt>
                <c:pt idx="83842">
                  <c:v>1</c:v>
                </c:pt>
                <c:pt idx="83843">
                  <c:v>1</c:v>
                </c:pt>
                <c:pt idx="83844">
                  <c:v>1</c:v>
                </c:pt>
                <c:pt idx="83845">
                  <c:v>1</c:v>
                </c:pt>
                <c:pt idx="83846">
                  <c:v>1</c:v>
                </c:pt>
                <c:pt idx="83847">
                  <c:v>1</c:v>
                </c:pt>
                <c:pt idx="83848">
                  <c:v>1</c:v>
                </c:pt>
                <c:pt idx="83849">
                  <c:v>1</c:v>
                </c:pt>
                <c:pt idx="83850">
                  <c:v>1</c:v>
                </c:pt>
                <c:pt idx="83851">
                  <c:v>1</c:v>
                </c:pt>
                <c:pt idx="83852">
                  <c:v>1</c:v>
                </c:pt>
                <c:pt idx="83853">
                  <c:v>1</c:v>
                </c:pt>
                <c:pt idx="83854">
                  <c:v>1</c:v>
                </c:pt>
                <c:pt idx="83855">
                  <c:v>1</c:v>
                </c:pt>
                <c:pt idx="83856">
                  <c:v>1</c:v>
                </c:pt>
                <c:pt idx="83857">
                  <c:v>1</c:v>
                </c:pt>
                <c:pt idx="83858">
                  <c:v>1</c:v>
                </c:pt>
                <c:pt idx="83859">
                  <c:v>1</c:v>
                </c:pt>
                <c:pt idx="83860">
                  <c:v>1</c:v>
                </c:pt>
                <c:pt idx="83861">
                  <c:v>1</c:v>
                </c:pt>
                <c:pt idx="83862">
                  <c:v>1</c:v>
                </c:pt>
                <c:pt idx="83863">
                  <c:v>1</c:v>
                </c:pt>
                <c:pt idx="83864">
                  <c:v>1</c:v>
                </c:pt>
                <c:pt idx="83865">
                  <c:v>1</c:v>
                </c:pt>
                <c:pt idx="83866">
                  <c:v>1</c:v>
                </c:pt>
                <c:pt idx="83867">
                  <c:v>0.85714285700000004</c:v>
                </c:pt>
                <c:pt idx="83868">
                  <c:v>1</c:v>
                </c:pt>
                <c:pt idx="83869">
                  <c:v>1</c:v>
                </c:pt>
                <c:pt idx="83870">
                  <c:v>0.85714285700000004</c:v>
                </c:pt>
                <c:pt idx="83871">
                  <c:v>1</c:v>
                </c:pt>
                <c:pt idx="83872">
                  <c:v>1</c:v>
                </c:pt>
                <c:pt idx="83873">
                  <c:v>1</c:v>
                </c:pt>
                <c:pt idx="83874">
                  <c:v>0.85714285700000004</c:v>
                </c:pt>
                <c:pt idx="83875">
                  <c:v>1</c:v>
                </c:pt>
                <c:pt idx="83876">
                  <c:v>1</c:v>
                </c:pt>
                <c:pt idx="83877">
                  <c:v>1</c:v>
                </c:pt>
                <c:pt idx="83878">
                  <c:v>1</c:v>
                </c:pt>
                <c:pt idx="83879">
                  <c:v>1</c:v>
                </c:pt>
                <c:pt idx="83880">
                  <c:v>1</c:v>
                </c:pt>
                <c:pt idx="83881">
                  <c:v>0.85714285700000004</c:v>
                </c:pt>
                <c:pt idx="83882">
                  <c:v>1</c:v>
                </c:pt>
                <c:pt idx="83883">
                  <c:v>1</c:v>
                </c:pt>
                <c:pt idx="83884">
                  <c:v>0.85714285700000004</c:v>
                </c:pt>
                <c:pt idx="83885">
                  <c:v>1</c:v>
                </c:pt>
                <c:pt idx="83886">
                  <c:v>1</c:v>
                </c:pt>
                <c:pt idx="83887">
                  <c:v>1</c:v>
                </c:pt>
                <c:pt idx="83888">
                  <c:v>1</c:v>
                </c:pt>
                <c:pt idx="83889">
                  <c:v>1</c:v>
                </c:pt>
                <c:pt idx="83890">
                  <c:v>0.85714285700000004</c:v>
                </c:pt>
                <c:pt idx="83891">
                  <c:v>1</c:v>
                </c:pt>
                <c:pt idx="83892">
                  <c:v>1</c:v>
                </c:pt>
                <c:pt idx="83893">
                  <c:v>1</c:v>
                </c:pt>
                <c:pt idx="83894">
                  <c:v>1</c:v>
                </c:pt>
                <c:pt idx="83895">
                  <c:v>1</c:v>
                </c:pt>
                <c:pt idx="83896">
                  <c:v>1</c:v>
                </c:pt>
                <c:pt idx="83897">
                  <c:v>0.85714285700000004</c:v>
                </c:pt>
                <c:pt idx="83898">
                  <c:v>1</c:v>
                </c:pt>
                <c:pt idx="83899">
                  <c:v>1</c:v>
                </c:pt>
                <c:pt idx="83900">
                  <c:v>1</c:v>
                </c:pt>
                <c:pt idx="83901">
                  <c:v>1</c:v>
                </c:pt>
                <c:pt idx="83902">
                  <c:v>1</c:v>
                </c:pt>
                <c:pt idx="83903">
                  <c:v>1</c:v>
                </c:pt>
                <c:pt idx="83904">
                  <c:v>1</c:v>
                </c:pt>
                <c:pt idx="83905">
                  <c:v>1</c:v>
                </c:pt>
                <c:pt idx="83906">
                  <c:v>1</c:v>
                </c:pt>
                <c:pt idx="83907">
                  <c:v>0.85714285700000004</c:v>
                </c:pt>
                <c:pt idx="83908">
                  <c:v>0.85714285700000004</c:v>
                </c:pt>
                <c:pt idx="83909">
                  <c:v>1</c:v>
                </c:pt>
                <c:pt idx="83910">
                  <c:v>1</c:v>
                </c:pt>
                <c:pt idx="83911">
                  <c:v>1</c:v>
                </c:pt>
                <c:pt idx="83912">
                  <c:v>1</c:v>
                </c:pt>
                <c:pt idx="83913">
                  <c:v>1</c:v>
                </c:pt>
                <c:pt idx="83914">
                  <c:v>1</c:v>
                </c:pt>
                <c:pt idx="83915">
                  <c:v>1</c:v>
                </c:pt>
                <c:pt idx="83916">
                  <c:v>0.85714285700000004</c:v>
                </c:pt>
                <c:pt idx="83917">
                  <c:v>1</c:v>
                </c:pt>
                <c:pt idx="83918">
                  <c:v>0.85714285700000004</c:v>
                </c:pt>
                <c:pt idx="83919">
                  <c:v>1</c:v>
                </c:pt>
                <c:pt idx="83920">
                  <c:v>0.85714285700000004</c:v>
                </c:pt>
                <c:pt idx="83921">
                  <c:v>1</c:v>
                </c:pt>
                <c:pt idx="83922">
                  <c:v>1</c:v>
                </c:pt>
                <c:pt idx="83923">
                  <c:v>1</c:v>
                </c:pt>
                <c:pt idx="83924">
                  <c:v>1</c:v>
                </c:pt>
                <c:pt idx="83925">
                  <c:v>1</c:v>
                </c:pt>
                <c:pt idx="83926">
                  <c:v>1</c:v>
                </c:pt>
                <c:pt idx="83927">
                  <c:v>0.85714285700000004</c:v>
                </c:pt>
                <c:pt idx="83928">
                  <c:v>1</c:v>
                </c:pt>
                <c:pt idx="83929">
                  <c:v>0.85714285700000004</c:v>
                </c:pt>
                <c:pt idx="83930">
                  <c:v>1</c:v>
                </c:pt>
                <c:pt idx="83931">
                  <c:v>1</c:v>
                </c:pt>
                <c:pt idx="83932">
                  <c:v>1</c:v>
                </c:pt>
                <c:pt idx="83933">
                  <c:v>1</c:v>
                </c:pt>
                <c:pt idx="83934">
                  <c:v>1</c:v>
                </c:pt>
                <c:pt idx="83935">
                  <c:v>1</c:v>
                </c:pt>
                <c:pt idx="83936">
                  <c:v>1</c:v>
                </c:pt>
                <c:pt idx="83937">
                  <c:v>0.85714285700000004</c:v>
                </c:pt>
                <c:pt idx="83938">
                  <c:v>1</c:v>
                </c:pt>
                <c:pt idx="83939">
                  <c:v>1</c:v>
                </c:pt>
                <c:pt idx="83940">
                  <c:v>1</c:v>
                </c:pt>
                <c:pt idx="83941">
                  <c:v>1</c:v>
                </c:pt>
                <c:pt idx="83942">
                  <c:v>0.85714285700000004</c:v>
                </c:pt>
                <c:pt idx="83943">
                  <c:v>1</c:v>
                </c:pt>
                <c:pt idx="83944">
                  <c:v>1</c:v>
                </c:pt>
                <c:pt idx="83945">
                  <c:v>1</c:v>
                </c:pt>
                <c:pt idx="83946">
                  <c:v>1</c:v>
                </c:pt>
                <c:pt idx="83947">
                  <c:v>1</c:v>
                </c:pt>
                <c:pt idx="83948">
                  <c:v>1</c:v>
                </c:pt>
                <c:pt idx="83949">
                  <c:v>1</c:v>
                </c:pt>
                <c:pt idx="83950">
                  <c:v>1</c:v>
                </c:pt>
                <c:pt idx="83951">
                  <c:v>1</c:v>
                </c:pt>
                <c:pt idx="83952">
                  <c:v>1</c:v>
                </c:pt>
                <c:pt idx="83953">
                  <c:v>1</c:v>
                </c:pt>
                <c:pt idx="83954">
                  <c:v>1</c:v>
                </c:pt>
                <c:pt idx="83955">
                  <c:v>1</c:v>
                </c:pt>
                <c:pt idx="83956">
                  <c:v>1</c:v>
                </c:pt>
                <c:pt idx="83957">
                  <c:v>1</c:v>
                </c:pt>
                <c:pt idx="83958">
                  <c:v>1</c:v>
                </c:pt>
                <c:pt idx="83959">
                  <c:v>1</c:v>
                </c:pt>
                <c:pt idx="83960">
                  <c:v>1</c:v>
                </c:pt>
                <c:pt idx="83961">
                  <c:v>1</c:v>
                </c:pt>
                <c:pt idx="83962">
                  <c:v>1</c:v>
                </c:pt>
                <c:pt idx="83963">
                  <c:v>1</c:v>
                </c:pt>
                <c:pt idx="83964">
                  <c:v>1</c:v>
                </c:pt>
                <c:pt idx="83965">
                  <c:v>1</c:v>
                </c:pt>
                <c:pt idx="83966">
                  <c:v>1</c:v>
                </c:pt>
                <c:pt idx="83967">
                  <c:v>1</c:v>
                </c:pt>
                <c:pt idx="83968">
                  <c:v>1</c:v>
                </c:pt>
                <c:pt idx="83969">
                  <c:v>1</c:v>
                </c:pt>
                <c:pt idx="83970">
                  <c:v>1</c:v>
                </c:pt>
                <c:pt idx="83971">
                  <c:v>0.85714285700000004</c:v>
                </c:pt>
                <c:pt idx="83972">
                  <c:v>1</c:v>
                </c:pt>
                <c:pt idx="83973">
                  <c:v>1</c:v>
                </c:pt>
                <c:pt idx="83974">
                  <c:v>1</c:v>
                </c:pt>
                <c:pt idx="83975">
                  <c:v>1</c:v>
                </c:pt>
                <c:pt idx="83976">
                  <c:v>1</c:v>
                </c:pt>
                <c:pt idx="83977">
                  <c:v>1</c:v>
                </c:pt>
                <c:pt idx="83978">
                  <c:v>1</c:v>
                </c:pt>
                <c:pt idx="83979">
                  <c:v>1</c:v>
                </c:pt>
                <c:pt idx="83980">
                  <c:v>1</c:v>
                </c:pt>
                <c:pt idx="83981">
                  <c:v>1</c:v>
                </c:pt>
                <c:pt idx="83982">
                  <c:v>1</c:v>
                </c:pt>
                <c:pt idx="83983">
                  <c:v>1</c:v>
                </c:pt>
                <c:pt idx="83984">
                  <c:v>1</c:v>
                </c:pt>
                <c:pt idx="83985">
                  <c:v>1</c:v>
                </c:pt>
                <c:pt idx="83986">
                  <c:v>1</c:v>
                </c:pt>
                <c:pt idx="83987">
                  <c:v>1</c:v>
                </c:pt>
                <c:pt idx="83988">
                  <c:v>1</c:v>
                </c:pt>
                <c:pt idx="83989">
                  <c:v>1</c:v>
                </c:pt>
                <c:pt idx="83990">
                  <c:v>1</c:v>
                </c:pt>
                <c:pt idx="83991">
                  <c:v>1</c:v>
                </c:pt>
                <c:pt idx="83992">
                  <c:v>1</c:v>
                </c:pt>
                <c:pt idx="83993">
                  <c:v>1</c:v>
                </c:pt>
                <c:pt idx="83994">
                  <c:v>1</c:v>
                </c:pt>
                <c:pt idx="83995">
                  <c:v>1</c:v>
                </c:pt>
                <c:pt idx="83996">
                  <c:v>1</c:v>
                </c:pt>
                <c:pt idx="83997">
                  <c:v>1</c:v>
                </c:pt>
                <c:pt idx="83998">
                  <c:v>1</c:v>
                </c:pt>
                <c:pt idx="83999">
                  <c:v>1</c:v>
                </c:pt>
                <c:pt idx="84000">
                  <c:v>1</c:v>
                </c:pt>
                <c:pt idx="84001">
                  <c:v>1</c:v>
                </c:pt>
                <c:pt idx="84002">
                  <c:v>1</c:v>
                </c:pt>
                <c:pt idx="84003">
                  <c:v>1</c:v>
                </c:pt>
                <c:pt idx="84004">
                  <c:v>1</c:v>
                </c:pt>
                <c:pt idx="84005">
                  <c:v>1</c:v>
                </c:pt>
                <c:pt idx="84006">
                  <c:v>1</c:v>
                </c:pt>
                <c:pt idx="84007">
                  <c:v>1</c:v>
                </c:pt>
                <c:pt idx="84008">
                  <c:v>1</c:v>
                </c:pt>
                <c:pt idx="84009">
                  <c:v>1</c:v>
                </c:pt>
                <c:pt idx="84010">
                  <c:v>1</c:v>
                </c:pt>
                <c:pt idx="84011">
                  <c:v>1</c:v>
                </c:pt>
                <c:pt idx="84012">
                  <c:v>1</c:v>
                </c:pt>
                <c:pt idx="84013">
                  <c:v>1</c:v>
                </c:pt>
                <c:pt idx="84014">
                  <c:v>1</c:v>
                </c:pt>
                <c:pt idx="84015">
                  <c:v>1</c:v>
                </c:pt>
                <c:pt idx="84016">
                  <c:v>1</c:v>
                </c:pt>
                <c:pt idx="84017">
                  <c:v>1</c:v>
                </c:pt>
                <c:pt idx="84018">
                  <c:v>1</c:v>
                </c:pt>
                <c:pt idx="84019">
                  <c:v>1</c:v>
                </c:pt>
                <c:pt idx="84020">
                  <c:v>1</c:v>
                </c:pt>
                <c:pt idx="84021">
                  <c:v>1</c:v>
                </c:pt>
                <c:pt idx="84022">
                  <c:v>1</c:v>
                </c:pt>
                <c:pt idx="84023">
                  <c:v>1</c:v>
                </c:pt>
                <c:pt idx="84024">
                  <c:v>1</c:v>
                </c:pt>
                <c:pt idx="84025">
                  <c:v>1</c:v>
                </c:pt>
                <c:pt idx="84026">
                  <c:v>1</c:v>
                </c:pt>
                <c:pt idx="84027">
                  <c:v>1</c:v>
                </c:pt>
                <c:pt idx="84028">
                  <c:v>1</c:v>
                </c:pt>
                <c:pt idx="84029">
                  <c:v>1</c:v>
                </c:pt>
                <c:pt idx="84030">
                  <c:v>1</c:v>
                </c:pt>
                <c:pt idx="84031">
                  <c:v>1</c:v>
                </c:pt>
                <c:pt idx="84032">
                  <c:v>1</c:v>
                </c:pt>
                <c:pt idx="84033">
                  <c:v>1</c:v>
                </c:pt>
                <c:pt idx="84034">
                  <c:v>1</c:v>
                </c:pt>
                <c:pt idx="84035">
                  <c:v>1</c:v>
                </c:pt>
                <c:pt idx="84036">
                  <c:v>1</c:v>
                </c:pt>
                <c:pt idx="84037">
                  <c:v>0.85714285700000004</c:v>
                </c:pt>
                <c:pt idx="84038">
                  <c:v>1</c:v>
                </c:pt>
                <c:pt idx="84039">
                  <c:v>1</c:v>
                </c:pt>
                <c:pt idx="84040">
                  <c:v>1</c:v>
                </c:pt>
                <c:pt idx="84041">
                  <c:v>1</c:v>
                </c:pt>
                <c:pt idx="84042">
                  <c:v>1</c:v>
                </c:pt>
                <c:pt idx="84043">
                  <c:v>1</c:v>
                </c:pt>
                <c:pt idx="84044">
                  <c:v>1</c:v>
                </c:pt>
                <c:pt idx="84045">
                  <c:v>1</c:v>
                </c:pt>
                <c:pt idx="84046">
                  <c:v>1</c:v>
                </c:pt>
                <c:pt idx="84047">
                  <c:v>1</c:v>
                </c:pt>
                <c:pt idx="84048">
                  <c:v>1</c:v>
                </c:pt>
                <c:pt idx="84049">
                  <c:v>0.85714285700000004</c:v>
                </c:pt>
                <c:pt idx="84050">
                  <c:v>1</c:v>
                </c:pt>
                <c:pt idx="84051">
                  <c:v>1</c:v>
                </c:pt>
                <c:pt idx="84052">
                  <c:v>1</c:v>
                </c:pt>
                <c:pt idx="84053">
                  <c:v>1</c:v>
                </c:pt>
                <c:pt idx="84054">
                  <c:v>1</c:v>
                </c:pt>
                <c:pt idx="84055">
                  <c:v>1</c:v>
                </c:pt>
                <c:pt idx="84056">
                  <c:v>1</c:v>
                </c:pt>
                <c:pt idx="84057">
                  <c:v>1</c:v>
                </c:pt>
                <c:pt idx="84058">
                  <c:v>1</c:v>
                </c:pt>
                <c:pt idx="84059">
                  <c:v>1</c:v>
                </c:pt>
                <c:pt idx="84060">
                  <c:v>1</c:v>
                </c:pt>
                <c:pt idx="84061">
                  <c:v>1</c:v>
                </c:pt>
                <c:pt idx="84062">
                  <c:v>1</c:v>
                </c:pt>
                <c:pt idx="84063">
                  <c:v>1</c:v>
                </c:pt>
                <c:pt idx="84064">
                  <c:v>0.85714285700000004</c:v>
                </c:pt>
                <c:pt idx="84065">
                  <c:v>1</c:v>
                </c:pt>
                <c:pt idx="84066">
                  <c:v>1</c:v>
                </c:pt>
                <c:pt idx="84067">
                  <c:v>1</c:v>
                </c:pt>
                <c:pt idx="84068">
                  <c:v>1</c:v>
                </c:pt>
                <c:pt idx="84069">
                  <c:v>1</c:v>
                </c:pt>
                <c:pt idx="84070">
                  <c:v>1</c:v>
                </c:pt>
                <c:pt idx="84071">
                  <c:v>1</c:v>
                </c:pt>
                <c:pt idx="84072">
                  <c:v>1</c:v>
                </c:pt>
                <c:pt idx="84073">
                  <c:v>1</c:v>
                </c:pt>
                <c:pt idx="84074">
                  <c:v>1</c:v>
                </c:pt>
                <c:pt idx="84075">
                  <c:v>1</c:v>
                </c:pt>
                <c:pt idx="84076">
                  <c:v>1</c:v>
                </c:pt>
                <c:pt idx="84077">
                  <c:v>1</c:v>
                </c:pt>
                <c:pt idx="84078">
                  <c:v>1</c:v>
                </c:pt>
                <c:pt idx="84079">
                  <c:v>1</c:v>
                </c:pt>
                <c:pt idx="84080">
                  <c:v>1</c:v>
                </c:pt>
                <c:pt idx="84081">
                  <c:v>1</c:v>
                </c:pt>
                <c:pt idx="84082">
                  <c:v>1</c:v>
                </c:pt>
                <c:pt idx="84083">
                  <c:v>1</c:v>
                </c:pt>
                <c:pt idx="84084">
                  <c:v>1</c:v>
                </c:pt>
                <c:pt idx="84085">
                  <c:v>1</c:v>
                </c:pt>
                <c:pt idx="84086">
                  <c:v>1</c:v>
                </c:pt>
                <c:pt idx="84087">
                  <c:v>1</c:v>
                </c:pt>
                <c:pt idx="84088">
                  <c:v>1</c:v>
                </c:pt>
                <c:pt idx="84089">
                  <c:v>1</c:v>
                </c:pt>
                <c:pt idx="84090">
                  <c:v>1</c:v>
                </c:pt>
                <c:pt idx="84091">
                  <c:v>0.85714285700000004</c:v>
                </c:pt>
                <c:pt idx="84092">
                  <c:v>0.85714285700000004</c:v>
                </c:pt>
                <c:pt idx="84093">
                  <c:v>1</c:v>
                </c:pt>
                <c:pt idx="84094">
                  <c:v>1</c:v>
                </c:pt>
                <c:pt idx="84095">
                  <c:v>1</c:v>
                </c:pt>
                <c:pt idx="84096">
                  <c:v>1</c:v>
                </c:pt>
                <c:pt idx="84097">
                  <c:v>1</c:v>
                </c:pt>
                <c:pt idx="84098">
                  <c:v>1</c:v>
                </c:pt>
                <c:pt idx="84099">
                  <c:v>1</c:v>
                </c:pt>
                <c:pt idx="84100">
                  <c:v>1</c:v>
                </c:pt>
                <c:pt idx="84101">
                  <c:v>1</c:v>
                </c:pt>
                <c:pt idx="84102">
                  <c:v>1</c:v>
                </c:pt>
                <c:pt idx="84103">
                  <c:v>1</c:v>
                </c:pt>
                <c:pt idx="84104">
                  <c:v>1</c:v>
                </c:pt>
                <c:pt idx="84105">
                  <c:v>1</c:v>
                </c:pt>
                <c:pt idx="84106">
                  <c:v>1</c:v>
                </c:pt>
                <c:pt idx="84107">
                  <c:v>1</c:v>
                </c:pt>
                <c:pt idx="84108">
                  <c:v>0.85714285700000004</c:v>
                </c:pt>
                <c:pt idx="84109">
                  <c:v>1</c:v>
                </c:pt>
                <c:pt idx="84110">
                  <c:v>1</c:v>
                </c:pt>
                <c:pt idx="84111">
                  <c:v>1</c:v>
                </c:pt>
                <c:pt idx="84112">
                  <c:v>1</c:v>
                </c:pt>
                <c:pt idx="84113">
                  <c:v>1</c:v>
                </c:pt>
                <c:pt idx="84114">
                  <c:v>1</c:v>
                </c:pt>
                <c:pt idx="84115">
                  <c:v>0.85714285700000004</c:v>
                </c:pt>
                <c:pt idx="84116">
                  <c:v>1</c:v>
                </c:pt>
                <c:pt idx="84117">
                  <c:v>1</c:v>
                </c:pt>
                <c:pt idx="84118">
                  <c:v>1</c:v>
                </c:pt>
                <c:pt idx="84119">
                  <c:v>1</c:v>
                </c:pt>
                <c:pt idx="84120">
                  <c:v>0.85714285700000004</c:v>
                </c:pt>
                <c:pt idx="84121">
                  <c:v>1</c:v>
                </c:pt>
                <c:pt idx="84122">
                  <c:v>1</c:v>
                </c:pt>
                <c:pt idx="84123">
                  <c:v>1</c:v>
                </c:pt>
                <c:pt idx="84124">
                  <c:v>1</c:v>
                </c:pt>
                <c:pt idx="84125">
                  <c:v>1</c:v>
                </c:pt>
                <c:pt idx="84126">
                  <c:v>1</c:v>
                </c:pt>
                <c:pt idx="84127">
                  <c:v>1</c:v>
                </c:pt>
                <c:pt idx="84128">
                  <c:v>1</c:v>
                </c:pt>
                <c:pt idx="84129">
                  <c:v>0.85714285700000004</c:v>
                </c:pt>
                <c:pt idx="84130">
                  <c:v>1</c:v>
                </c:pt>
                <c:pt idx="84131">
                  <c:v>1</c:v>
                </c:pt>
                <c:pt idx="84132">
                  <c:v>1</c:v>
                </c:pt>
                <c:pt idx="84133">
                  <c:v>1</c:v>
                </c:pt>
                <c:pt idx="84134">
                  <c:v>1</c:v>
                </c:pt>
                <c:pt idx="84135">
                  <c:v>1</c:v>
                </c:pt>
                <c:pt idx="84136">
                  <c:v>1</c:v>
                </c:pt>
                <c:pt idx="84137">
                  <c:v>1</c:v>
                </c:pt>
                <c:pt idx="84138">
                  <c:v>1</c:v>
                </c:pt>
                <c:pt idx="84139">
                  <c:v>0.85714285700000004</c:v>
                </c:pt>
                <c:pt idx="84140">
                  <c:v>1</c:v>
                </c:pt>
                <c:pt idx="84141">
                  <c:v>0.85714285700000004</c:v>
                </c:pt>
                <c:pt idx="84142">
                  <c:v>1</c:v>
                </c:pt>
                <c:pt idx="84143">
                  <c:v>1</c:v>
                </c:pt>
                <c:pt idx="84144">
                  <c:v>1</c:v>
                </c:pt>
                <c:pt idx="84145">
                  <c:v>1</c:v>
                </c:pt>
                <c:pt idx="84146">
                  <c:v>1</c:v>
                </c:pt>
                <c:pt idx="84147">
                  <c:v>1</c:v>
                </c:pt>
                <c:pt idx="84148">
                  <c:v>1</c:v>
                </c:pt>
                <c:pt idx="84149">
                  <c:v>1</c:v>
                </c:pt>
                <c:pt idx="84150">
                  <c:v>1</c:v>
                </c:pt>
                <c:pt idx="84151">
                  <c:v>1</c:v>
                </c:pt>
                <c:pt idx="84152">
                  <c:v>1</c:v>
                </c:pt>
                <c:pt idx="84153">
                  <c:v>1</c:v>
                </c:pt>
                <c:pt idx="84154">
                  <c:v>1</c:v>
                </c:pt>
                <c:pt idx="84155">
                  <c:v>1</c:v>
                </c:pt>
                <c:pt idx="84156">
                  <c:v>1</c:v>
                </c:pt>
                <c:pt idx="84157">
                  <c:v>1</c:v>
                </c:pt>
                <c:pt idx="84158">
                  <c:v>1</c:v>
                </c:pt>
                <c:pt idx="84159">
                  <c:v>1</c:v>
                </c:pt>
                <c:pt idx="84160">
                  <c:v>1</c:v>
                </c:pt>
                <c:pt idx="84161">
                  <c:v>1</c:v>
                </c:pt>
                <c:pt idx="84162">
                  <c:v>1</c:v>
                </c:pt>
                <c:pt idx="84163">
                  <c:v>1</c:v>
                </c:pt>
                <c:pt idx="84164">
                  <c:v>1</c:v>
                </c:pt>
                <c:pt idx="84165">
                  <c:v>1</c:v>
                </c:pt>
                <c:pt idx="84166">
                  <c:v>1</c:v>
                </c:pt>
                <c:pt idx="84167">
                  <c:v>1</c:v>
                </c:pt>
                <c:pt idx="84168">
                  <c:v>1</c:v>
                </c:pt>
                <c:pt idx="84169">
                  <c:v>1</c:v>
                </c:pt>
                <c:pt idx="84170">
                  <c:v>1</c:v>
                </c:pt>
                <c:pt idx="84171">
                  <c:v>1</c:v>
                </c:pt>
                <c:pt idx="84172">
                  <c:v>1</c:v>
                </c:pt>
                <c:pt idx="84173">
                  <c:v>0.85714285700000004</c:v>
                </c:pt>
                <c:pt idx="84174">
                  <c:v>1</c:v>
                </c:pt>
                <c:pt idx="84175">
                  <c:v>1</c:v>
                </c:pt>
                <c:pt idx="84176">
                  <c:v>1</c:v>
                </c:pt>
                <c:pt idx="84177">
                  <c:v>1</c:v>
                </c:pt>
                <c:pt idx="84178">
                  <c:v>1</c:v>
                </c:pt>
                <c:pt idx="84179">
                  <c:v>1</c:v>
                </c:pt>
                <c:pt idx="84180">
                  <c:v>1</c:v>
                </c:pt>
                <c:pt idx="84181">
                  <c:v>1</c:v>
                </c:pt>
                <c:pt idx="84182">
                  <c:v>1</c:v>
                </c:pt>
                <c:pt idx="84183">
                  <c:v>1</c:v>
                </c:pt>
                <c:pt idx="84184">
                  <c:v>1</c:v>
                </c:pt>
                <c:pt idx="84185">
                  <c:v>1</c:v>
                </c:pt>
                <c:pt idx="84186">
                  <c:v>1</c:v>
                </c:pt>
                <c:pt idx="84187">
                  <c:v>0.85714285700000004</c:v>
                </c:pt>
                <c:pt idx="84188">
                  <c:v>1</c:v>
                </c:pt>
                <c:pt idx="84189">
                  <c:v>1</c:v>
                </c:pt>
                <c:pt idx="84190">
                  <c:v>1</c:v>
                </c:pt>
                <c:pt idx="84191">
                  <c:v>1</c:v>
                </c:pt>
                <c:pt idx="84192">
                  <c:v>1</c:v>
                </c:pt>
                <c:pt idx="84193">
                  <c:v>1</c:v>
                </c:pt>
                <c:pt idx="84194">
                  <c:v>1</c:v>
                </c:pt>
                <c:pt idx="84195">
                  <c:v>1</c:v>
                </c:pt>
                <c:pt idx="84196">
                  <c:v>1</c:v>
                </c:pt>
                <c:pt idx="84197">
                  <c:v>1</c:v>
                </c:pt>
                <c:pt idx="84198">
                  <c:v>1</c:v>
                </c:pt>
                <c:pt idx="84199">
                  <c:v>1</c:v>
                </c:pt>
                <c:pt idx="84200">
                  <c:v>1</c:v>
                </c:pt>
                <c:pt idx="84201">
                  <c:v>1</c:v>
                </c:pt>
                <c:pt idx="84202">
                  <c:v>1</c:v>
                </c:pt>
                <c:pt idx="84203">
                  <c:v>1</c:v>
                </c:pt>
                <c:pt idx="84204">
                  <c:v>1</c:v>
                </c:pt>
                <c:pt idx="84205">
                  <c:v>1</c:v>
                </c:pt>
                <c:pt idx="84206">
                  <c:v>1</c:v>
                </c:pt>
                <c:pt idx="84207">
                  <c:v>1</c:v>
                </c:pt>
                <c:pt idx="84208">
                  <c:v>1</c:v>
                </c:pt>
                <c:pt idx="84209">
                  <c:v>1</c:v>
                </c:pt>
                <c:pt idx="84210">
                  <c:v>1</c:v>
                </c:pt>
                <c:pt idx="84211">
                  <c:v>1</c:v>
                </c:pt>
                <c:pt idx="84212">
                  <c:v>1</c:v>
                </c:pt>
                <c:pt idx="84213">
                  <c:v>1</c:v>
                </c:pt>
                <c:pt idx="84214">
                  <c:v>1</c:v>
                </c:pt>
                <c:pt idx="84215">
                  <c:v>1</c:v>
                </c:pt>
                <c:pt idx="84216">
                  <c:v>1</c:v>
                </c:pt>
                <c:pt idx="84217">
                  <c:v>1</c:v>
                </c:pt>
                <c:pt idx="84218">
                  <c:v>1</c:v>
                </c:pt>
                <c:pt idx="84219">
                  <c:v>1</c:v>
                </c:pt>
                <c:pt idx="84220">
                  <c:v>1</c:v>
                </c:pt>
                <c:pt idx="84221">
                  <c:v>1</c:v>
                </c:pt>
                <c:pt idx="84222">
                  <c:v>1</c:v>
                </c:pt>
                <c:pt idx="84223">
                  <c:v>1</c:v>
                </c:pt>
                <c:pt idx="84224">
                  <c:v>1</c:v>
                </c:pt>
                <c:pt idx="84225">
                  <c:v>1</c:v>
                </c:pt>
                <c:pt idx="84226">
                  <c:v>1</c:v>
                </c:pt>
                <c:pt idx="84227">
                  <c:v>1</c:v>
                </c:pt>
                <c:pt idx="84228">
                  <c:v>1</c:v>
                </c:pt>
                <c:pt idx="84229">
                  <c:v>1</c:v>
                </c:pt>
                <c:pt idx="84230">
                  <c:v>1</c:v>
                </c:pt>
                <c:pt idx="84231">
                  <c:v>1</c:v>
                </c:pt>
                <c:pt idx="84232">
                  <c:v>1</c:v>
                </c:pt>
                <c:pt idx="84233">
                  <c:v>1</c:v>
                </c:pt>
                <c:pt idx="84234">
                  <c:v>1</c:v>
                </c:pt>
                <c:pt idx="84235">
                  <c:v>1</c:v>
                </c:pt>
                <c:pt idx="84236">
                  <c:v>1</c:v>
                </c:pt>
                <c:pt idx="84237">
                  <c:v>1</c:v>
                </c:pt>
                <c:pt idx="84238">
                  <c:v>1</c:v>
                </c:pt>
                <c:pt idx="84239">
                  <c:v>1</c:v>
                </c:pt>
                <c:pt idx="84240">
                  <c:v>1</c:v>
                </c:pt>
                <c:pt idx="84241">
                  <c:v>1</c:v>
                </c:pt>
                <c:pt idx="84242">
                  <c:v>1</c:v>
                </c:pt>
                <c:pt idx="84243">
                  <c:v>1</c:v>
                </c:pt>
                <c:pt idx="84244">
                  <c:v>1</c:v>
                </c:pt>
                <c:pt idx="84245">
                  <c:v>1</c:v>
                </c:pt>
                <c:pt idx="84246">
                  <c:v>1</c:v>
                </c:pt>
                <c:pt idx="84247">
                  <c:v>1</c:v>
                </c:pt>
                <c:pt idx="84248">
                  <c:v>1</c:v>
                </c:pt>
                <c:pt idx="84249">
                  <c:v>1</c:v>
                </c:pt>
                <c:pt idx="84250">
                  <c:v>1</c:v>
                </c:pt>
                <c:pt idx="84251">
                  <c:v>1</c:v>
                </c:pt>
                <c:pt idx="84252">
                  <c:v>1</c:v>
                </c:pt>
                <c:pt idx="84253">
                  <c:v>1</c:v>
                </c:pt>
                <c:pt idx="84254">
                  <c:v>1</c:v>
                </c:pt>
                <c:pt idx="84255">
                  <c:v>1</c:v>
                </c:pt>
                <c:pt idx="84256">
                  <c:v>1</c:v>
                </c:pt>
                <c:pt idx="84257">
                  <c:v>1</c:v>
                </c:pt>
                <c:pt idx="84258">
                  <c:v>1</c:v>
                </c:pt>
                <c:pt idx="84259">
                  <c:v>1</c:v>
                </c:pt>
                <c:pt idx="84260">
                  <c:v>1</c:v>
                </c:pt>
                <c:pt idx="84261">
                  <c:v>1</c:v>
                </c:pt>
                <c:pt idx="84262">
                  <c:v>1</c:v>
                </c:pt>
                <c:pt idx="84263">
                  <c:v>1</c:v>
                </c:pt>
                <c:pt idx="84264">
                  <c:v>1</c:v>
                </c:pt>
                <c:pt idx="84265">
                  <c:v>1</c:v>
                </c:pt>
                <c:pt idx="84266">
                  <c:v>1</c:v>
                </c:pt>
                <c:pt idx="84267">
                  <c:v>1</c:v>
                </c:pt>
                <c:pt idx="84268">
                  <c:v>1</c:v>
                </c:pt>
                <c:pt idx="84269">
                  <c:v>1</c:v>
                </c:pt>
                <c:pt idx="84270">
                  <c:v>1</c:v>
                </c:pt>
                <c:pt idx="84271">
                  <c:v>1</c:v>
                </c:pt>
                <c:pt idx="84272">
                  <c:v>1</c:v>
                </c:pt>
                <c:pt idx="84273">
                  <c:v>1</c:v>
                </c:pt>
                <c:pt idx="84274">
                  <c:v>1</c:v>
                </c:pt>
                <c:pt idx="84275">
                  <c:v>1</c:v>
                </c:pt>
                <c:pt idx="84276">
                  <c:v>1</c:v>
                </c:pt>
                <c:pt idx="84277">
                  <c:v>1</c:v>
                </c:pt>
                <c:pt idx="84278">
                  <c:v>1</c:v>
                </c:pt>
                <c:pt idx="84279">
                  <c:v>1</c:v>
                </c:pt>
                <c:pt idx="84280">
                  <c:v>1</c:v>
                </c:pt>
                <c:pt idx="84281">
                  <c:v>1</c:v>
                </c:pt>
                <c:pt idx="84282">
                  <c:v>1</c:v>
                </c:pt>
                <c:pt idx="84283">
                  <c:v>1</c:v>
                </c:pt>
                <c:pt idx="84284">
                  <c:v>1</c:v>
                </c:pt>
                <c:pt idx="84285">
                  <c:v>1</c:v>
                </c:pt>
                <c:pt idx="84286">
                  <c:v>1</c:v>
                </c:pt>
                <c:pt idx="84287">
                  <c:v>0.85714285700000004</c:v>
                </c:pt>
                <c:pt idx="84288">
                  <c:v>1</c:v>
                </c:pt>
                <c:pt idx="84289">
                  <c:v>0.85714285700000004</c:v>
                </c:pt>
                <c:pt idx="84290">
                  <c:v>1</c:v>
                </c:pt>
                <c:pt idx="84291">
                  <c:v>1</c:v>
                </c:pt>
                <c:pt idx="84292">
                  <c:v>1</c:v>
                </c:pt>
                <c:pt idx="84293">
                  <c:v>1</c:v>
                </c:pt>
                <c:pt idx="84294">
                  <c:v>1</c:v>
                </c:pt>
                <c:pt idx="84295">
                  <c:v>1</c:v>
                </c:pt>
                <c:pt idx="84296">
                  <c:v>1</c:v>
                </c:pt>
                <c:pt idx="84297">
                  <c:v>1</c:v>
                </c:pt>
                <c:pt idx="84298">
                  <c:v>1</c:v>
                </c:pt>
                <c:pt idx="84299">
                  <c:v>1</c:v>
                </c:pt>
                <c:pt idx="84300">
                  <c:v>1</c:v>
                </c:pt>
                <c:pt idx="84301">
                  <c:v>1</c:v>
                </c:pt>
                <c:pt idx="84302">
                  <c:v>1</c:v>
                </c:pt>
                <c:pt idx="84303">
                  <c:v>1</c:v>
                </c:pt>
                <c:pt idx="84304">
                  <c:v>1</c:v>
                </c:pt>
                <c:pt idx="84305">
                  <c:v>1</c:v>
                </c:pt>
                <c:pt idx="84306">
                  <c:v>1</c:v>
                </c:pt>
                <c:pt idx="84307">
                  <c:v>1</c:v>
                </c:pt>
                <c:pt idx="84308">
                  <c:v>1</c:v>
                </c:pt>
                <c:pt idx="84309">
                  <c:v>1</c:v>
                </c:pt>
                <c:pt idx="84310">
                  <c:v>1</c:v>
                </c:pt>
                <c:pt idx="84311">
                  <c:v>1</c:v>
                </c:pt>
                <c:pt idx="84312">
                  <c:v>1</c:v>
                </c:pt>
                <c:pt idx="84313">
                  <c:v>1</c:v>
                </c:pt>
                <c:pt idx="84314">
                  <c:v>1</c:v>
                </c:pt>
                <c:pt idx="84315">
                  <c:v>1</c:v>
                </c:pt>
                <c:pt idx="84316">
                  <c:v>1</c:v>
                </c:pt>
                <c:pt idx="84317">
                  <c:v>1</c:v>
                </c:pt>
                <c:pt idx="84318">
                  <c:v>1</c:v>
                </c:pt>
                <c:pt idx="84319">
                  <c:v>1</c:v>
                </c:pt>
                <c:pt idx="84320">
                  <c:v>1</c:v>
                </c:pt>
                <c:pt idx="84321">
                  <c:v>1</c:v>
                </c:pt>
                <c:pt idx="84322">
                  <c:v>1</c:v>
                </c:pt>
                <c:pt idx="84323">
                  <c:v>1</c:v>
                </c:pt>
                <c:pt idx="84324">
                  <c:v>1</c:v>
                </c:pt>
                <c:pt idx="84325">
                  <c:v>1</c:v>
                </c:pt>
                <c:pt idx="84326">
                  <c:v>1</c:v>
                </c:pt>
                <c:pt idx="84327">
                  <c:v>1</c:v>
                </c:pt>
                <c:pt idx="84328">
                  <c:v>1</c:v>
                </c:pt>
                <c:pt idx="84329">
                  <c:v>1</c:v>
                </c:pt>
                <c:pt idx="84330">
                  <c:v>1</c:v>
                </c:pt>
                <c:pt idx="84331">
                  <c:v>1</c:v>
                </c:pt>
                <c:pt idx="84332">
                  <c:v>1</c:v>
                </c:pt>
                <c:pt idx="84333">
                  <c:v>1</c:v>
                </c:pt>
                <c:pt idx="84334">
                  <c:v>0.85714285700000004</c:v>
                </c:pt>
                <c:pt idx="84335">
                  <c:v>1</c:v>
                </c:pt>
                <c:pt idx="84336">
                  <c:v>1</c:v>
                </c:pt>
                <c:pt idx="84337">
                  <c:v>1</c:v>
                </c:pt>
                <c:pt idx="84338">
                  <c:v>1</c:v>
                </c:pt>
                <c:pt idx="84339">
                  <c:v>1</c:v>
                </c:pt>
                <c:pt idx="84340">
                  <c:v>1</c:v>
                </c:pt>
                <c:pt idx="84341">
                  <c:v>1</c:v>
                </c:pt>
                <c:pt idx="84342">
                  <c:v>1</c:v>
                </c:pt>
                <c:pt idx="84343">
                  <c:v>1</c:v>
                </c:pt>
                <c:pt idx="84344">
                  <c:v>1</c:v>
                </c:pt>
                <c:pt idx="84345">
                  <c:v>1</c:v>
                </c:pt>
                <c:pt idx="84346">
                  <c:v>0.85714285700000004</c:v>
                </c:pt>
                <c:pt idx="84347">
                  <c:v>1</c:v>
                </c:pt>
                <c:pt idx="84348">
                  <c:v>1</c:v>
                </c:pt>
                <c:pt idx="84349">
                  <c:v>1</c:v>
                </c:pt>
                <c:pt idx="84350">
                  <c:v>1</c:v>
                </c:pt>
                <c:pt idx="84351">
                  <c:v>1</c:v>
                </c:pt>
                <c:pt idx="84352">
                  <c:v>1</c:v>
                </c:pt>
                <c:pt idx="84353">
                  <c:v>1</c:v>
                </c:pt>
                <c:pt idx="84354">
                  <c:v>1</c:v>
                </c:pt>
                <c:pt idx="84355">
                  <c:v>1</c:v>
                </c:pt>
                <c:pt idx="84356">
                  <c:v>1</c:v>
                </c:pt>
                <c:pt idx="84357">
                  <c:v>1</c:v>
                </c:pt>
                <c:pt idx="84358">
                  <c:v>1</c:v>
                </c:pt>
                <c:pt idx="84359">
                  <c:v>1</c:v>
                </c:pt>
                <c:pt idx="84360">
                  <c:v>1</c:v>
                </c:pt>
                <c:pt idx="84361">
                  <c:v>1</c:v>
                </c:pt>
                <c:pt idx="84362">
                  <c:v>1</c:v>
                </c:pt>
                <c:pt idx="84363">
                  <c:v>1</c:v>
                </c:pt>
                <c:pt idx="84364">
                  <c:v>1</c:v>
                </c:pt>
                <c:pt idx="84365">
                  <c:v>1</c:v>
                </c:pt>
                <c:pt idx="84366">
                  <c:v>1</c:v>
                </c:pt>
                <c:pt idx="84367">
                  <c:v>1</c:v>
                </c:pt>
                <c:pt idx="84368">
                  <c:v>1</c:v>
                </c:pt>
                <c:pt idx="84369">
                  <c:v>1</c:v>
                </c:pt>
                <c:pt idx="84370">
                  <c:v>1</c:v>
                </c:pt>
                <c:pt idx="84371">
                  <c:v>1</c:v>
                </c:pt>
                <c:pt idx="84372">
                  <c:v>1</c:v>
                </c:pt>
                <c:pt idx="84373">
                  <c:v>1</c:v>
                </c:pt>
                <c:pt idx="84374">
                  <c:v>1</c:v>
                </c:pt>
                <c:pt idx="84375">
                  <c:v>1</c:v>
                </c:pt>
                <c:pt idx="84376">
                  <c:v>1</c:v>
                </c:pt>
                <c:pt idx="84377">
                  <c:v>1</c:v>
                </c:pt>
                <c:pt idx="84378">
                  <c:v>0.85714285700000004</c:v>
                </c:pt>
                <c:pt idx="84379">
                  <c:v>1</c:v>
                </c:pt>
                <c:pt idx="84380">
                  <c:v>1</c:v>
                </c:pt>
                <c:pt idx="84381">
                  <c:v>1</c:v>
                </c:pt>
                <c:pt idx="84382">
                  <c:v>1</c:v>
                </c:pt>
                <c:pt idx="84383">
                  <c:v>1</c:v>
                </c:pt>
                <c:pt idx="84384">
                  <c:v>1</c:v>
                </c:pt>
                <c:pt idx="84385">
                  <c:v>1</c:v>
                </c:pt>
                <c:pt idx="84386">
                  <c:v>1</c:v>
                </c:pt>
                <c:pt idx="84387">
                  <c:v>1</c:v>
                </c:pt>
                <c:pt idx="84388">
                  <c:v>1</c:v>
                </c:pt>
                <c:pt idx="84389">
                  <c:v>1</c:v>
                </c:pt>
                <c:pt idx="84390">
                  <c:v>1</c:v>
                </c:pt>
                <c:pt idx="84391">
                  <c:v>1</c:v>
                </c:pt>
                <c:pt idx="84392">
                  <c:v>1</c:v>
                </c:pt>
                <c:pt idx="84393">
                  <c:v>1</c:v>
                </c:pt>
                <c:pt idx="84394">
                  <c:v>1</c:v>
                </c:pt>
                <c:pt idx="84395">
                  <c:v>1</c:v>
                </c:pt>
                <c:pt idx="84396">
                  <c:v>1</c:v>
                </c:pt>
                <c:pt idx="84397">
                  <c:v>1</c:v>
                </c:pt>
                <c:pt idx="84398">
                  <c:v>1</c:v>
                </c:pt>
                <c:pt idx="84399">
                  <c:v>1</c:v>
                </c:pt>
                <c:pt idx="84400">
                  <c:v>0.85714285700000004</c:v>
                </c:pt>
                <c:pt idx="84401">
                  <c:v>1</c:v>
                </c:pt>
                <c:pt idx="84402">
                  <c:v>1</c:v>
                </c:pt>
                <c:pt idx="84403">
                  <c:v>1</c:v>
                </c:pt>
                <c:pt idx="84404">
                  <c:v>1</c:v>
                </c:pt>
                <c:pt idx="84405">
                  <c:v>1</c:v>
                </c:pt>
                <c:pt idx="84406">
                  <c:v>0.85714285700000004</c:v>
                </c:pt>
                <c:pt idx="84407">
                  <c:v>1</c:v>
                </c:pt>
                <c:pt idx="84408">
                  <c:v>1</c:v>
                </c:pt>
                <c:pt idx="84409">
                  <c:v>1</c:v>
                </c:pt>
                <c:pt idx="84410">
                  <c:v>1</c:v>
                </c:pt>
                <c:pt idx="84411">
                  <c:v>1</c:v>
                </c:pt>
                <c:pt idx="84412">
                  <c:v>1</c:v>
                </c:pt>
                <c:pt idx="84413">
                  <c:v>1</c:v>
                </c:pt>
                <c:pt idx="84414">
                  <c:v>1</c:v>
                </c:pt>
                <c:pt idx="84415">
                  <c:v>1</c:v>
                </c:pt>
                <c:pt idx="84416">
                  <c:v>1</c:v>
                </c:pt>
                <c:pt idx="84417">
                  <c:v>1</c:v>
                </c:pt>
                <c:pt idx="84418">
                  <c:v>1</c:v>
                </c:pt>
                <c:pt idx="84419">
                  <c:v>1</c:v>
                </c:pt>
                <c:pt idx="84420">
                  <c:v>0.85714285700000004</c:v>
                </c:pt>
                <c:pt idx="84421">
                  <c:v>1</c:v>
                </c:pt>
                <c:pt idx="84422">
                  <c:v>1</c:v>
                </c:pt>
                <c:pt idx="84423">
                  <c:v>0.85714285700000004</c:v>
                </c:pt>
                <c:pt idx="84424">
                  <c:v>1</c:v>
                </c:pt>
                <c:pt idx="84425">
                  <c:v>1</c:v>
                </c:pt>
                <c:pt idx="84426">
                  <c:v>1</c:v>
                </c:pt>
                <c:pt idx="84427">
                  <c:v>1</c:v>
                </c:pt>
                <c:pt idx="84428">
                  <c:v>1</c:v>
                </c:pt>
                <c:pt idx="84429">
                  <c:v>1</c:v>
                </c:pt>
                <c:pt idx="84430">
                  <c:v>1</c:v>
                </c:pt>
                <c:pt idx="84431">
                  <c:v>1</c:v>
                </c:pt>
                <c:pt idx="84432">
                  <c:v>1</c:v>
                </c:pt>
                <c:pt idx="84433">
                  <c:v>1</c:v>
                </c:pt>
                <c:pt idx="84434">
                  <c:v>0.85714285700000004</c:v>
                </c:pt>
                <c:pt idx="84435">
                  <c:v>1</c:v>
                </c:pt>
                <c:pt idx="84436">
                  <c:v>1</c:v>
                </c:pt>
                <c:pt idx="84437">
                  <c:v>1</c:v>
                </c:pt>
                <c:pt idx="84438">
                  <c:v>1</c:v>
                </c:pt>
                <c:pt idx="84439">
                  <c:v>1</c:v>
                </c:pt>
                <c:pt idx="84440">
                  <c:v>1</c:v>
                </c:pt>
                <c:pt idx="84441">
                  <c:v>0.85714285700000004</c:v>
                </c:pt>
                <c:pt idx="84442">
                  <c:v>0.85714285700000004</c:v>
                </c:pt>
                <c:pt idx="84443">
                  <c:v>1</c:v>
                </c:pt>
                <c:pt idx="84444">
                  <c:v>1</c:v>
                </c:pt>
                <c:pt idx="84445">
                  <c:v>0.85714285700000004</c:v>
                </c:pt>
                <c:pt idx="84446">
                  <c:v>0.85714285700000004</c:v>
                </c:pt>
                <c:pt idx="84447">
                  <c:v>1</c:v>
                </c:pt>
                <c:pt idx="84448">
                  <c:v>1</c:v>
                </c:pt>
                <c:pt idx="84449">
                  <c:v>1</c:v>
                </c:pt>
                <c:pt idx="84450">
                  <c:v>1</c:v>
                </c:pt>
                <c:pt idx="84451">
                  <c:v>1</c:v>
                </c:pt>
                <c:pt idx="84452">
                  <c:v>1</c:v>
                </c:pt>
                <c:pt idx="84453">
                  <c:v>1</c:v>
                </c:pt>
                <c:pt idx="84454">
                  <c:v>1</c:v>
                </c:pt>
                <c:pt idx="84455">
                  <c:v>1</c:v>
                </c:pt>
                <c:pt idx="84456">
                  <c:v>1</c:v>
                </c:pt>
                <c:pt idx="84457">
                  <c:v>1</c:v>
                </c:pt>
                <c:pt idx="84458">
                  <c:v>0.85714285700000004</c:v>
                </c:pt>
                <c:pt idx="84459">
                  <c:v>1</c:v>
                </c:pt>
                <c:pt idx="84460">
                  <c:v>1</c:v>
                </c:pt>
                <c:pt idx="84461">
                  <c:v>1</c:v>
                </c:pt>
                <c:pt idx="84462">
                  <c:v>1</c:v>
                </c:pt>
                <c:pt idx="84463">
                  <c:v>1</c:v>
                </c:pt>
                <c:pt idx="84464">
                  <c:v>1</c:v>
                </c:pt>
                <c:pt idx="84465">
                  <c:v>1</c:v>
                </c:pt>
                <c:pt idx="84466">
                  <c:v>1</c:v>
                </c:pt>
                <c:pt idx="84467">
                  <c:v>1</c:v>
                </c:pt>
                <c:pt idx="84468">
                  <c:v>1</c:v>
                </c:pt>
                <c:pt idx="84469">
                  <c:v>1</c:v>
                </c:pt>
                <c:pt idx="84470">
                  <c:v>1</c:v>
                </c:pt>
                <c:pt idx="84471">
                  <c:v>1</c:v>
                </c:pt>
                <c:pt idx="84472">
                  <c:v>1</c:v>
                </c:pt>
                <c:pt idx="84473">
                  <c:v>1</c:v>
                </c:pt>
                <c:pt idx="84474">
                  <c:v>1</c:v>
                </c:pt>
                <c:pt idx="84475">
                  <c:v>1</c:v>
                </c:pt>
                <c:pt idx="84476">
                  <c:v>1</c:v>
                </c:pt>
                <c:pt idx="84477">
                  <c:v>1</c:v>
                </c:pt>
                <c:pt idx="84478">
                  <c:v>1</c:v>
                </c:pt>
                <c:pt idx="84479">
                  <c:v>1</c:v>
                </c:pt>
                <c:pt idx="84480">
                  <c:v>1</c:v>
                </c:pt>
                <c:pt idx="84481">
                  <c:v>1</c:v>
                </c:pt>
                <c:pt idx="84482">
                  <c:v>1</c:v>
                </c:pt>
                <c:pt idx="84483">
                  <c:v>1</c:v>
                </c:pt>
                <c:pt idx="84484">
                  <c:v>1</c:v>
                </c:pt>
                <c:pt idx="84485">
                  <c:v>1</c:v>
                </c:pt>
                <c:pt idx="84486">
                  <c:v>1</c:v>
                </c:pt>
                <c:pt idx="84487">
                  <c:v>1</c:v>
                </c:pt>
                <c:pt idx="84488">
                  <c:v>1</c:v>
                </c:pt>
                <c:pt idx="84489">
                  <c:v>1</c:v>
                </c:pt>
                <c:pt idx="84490">
                  <c:v>1</c:v>
                </c:pt>
                <c:pt idx="84491">
                  <c:v>1</c:v>
                </c:pt>
                <c:pt idx="84492">
                  <c:v>1</c:v>
                </c:pt>
                <c:pt idx="84493">
                  <c:v>1</c:v>
                </c:pt>
                <c:pt idx="84494">
                  <c:v>1</c:v>
                </c:pt>
                <c:pt idx="84495">
                  <c:v>1</c:v>
                </c:pt>
                <c:pt idx="84496">
                  <c:v>1</c:v>
                </c:pt>
                <c:pt idx="84497">
                  <c:v>1</c:v>
                </c:pt>
                <c:pt idx="84498">
                  <c:v>1</c:v>
                </c:pt>
                <c:pt idx="84499">
                  <c:v>1</c:v>
                </c:pt>
                <c:pt idx="84500">
                  <c:v>1</c:v>
                </c:pt>
                <c:pt idx="84501">
                  <c:v>1</c:v>
                </c:pt>
                <c:pt idx="84502">
                  <c:v>1</c:v>
                </c:pt>
                <c:pt idx="84503">
                  <c:v>1</c:v>
                </c:pt>
                <c:pt idx="84504">
                  <c:v>0.85714285700000004</c:v>
                </c:pt>
                <c:pt idx="84505">
                  <c:v>1</c:v>
                </c:pt>
                <c:pt idx="84506">
                  <c:v>1</c:v>
                </c:pt>
                <c:pt idx="84507">
                  <c:v>1</c:v>
                </c:pt>
                <c:pt idx="84508">
                  <c:v>1</c:v>
                </c:pt>
                <c:pt idx="84509">
                  <c:v>1</c:v>
                </c:pt>
                <c:pt idx="84510">
                  <c:v>1</c:v>
                </c:pt>
                <c:pt idx="84511">
                  <c:v>1</c:v>
                </c:pt>
                <c:pt idx="84512">
                  <c:v>1</c:v>
                </c:pt>
                <c:pt idx="84513">
                  <c:v>1</c:v>
                </c:pt>
                <c:pt idx="84514">
                  <c:v>1</c:v>
                </c:pt>
                <c:pt idx="84515">
                  <c:v>1</c:v>
                </c:pt>
                <c:pt idx="84516">
                  <c:v>1</c:v>
                </c:pt>
                <c:pt idx="84517">
                  <c:v>0.85714285700000004</c:v>
                </c:pt>
                <c:pt idx="84518">
                  <c:v>1</c:v>
                </c:pt>
                <c:pt idx="84519">
                  <c:v>1</c:v>
                </c:pt>
                <c:pt idx="84520">
                  <c:v>1</c:v>
                </c:pt>
                <c:pt idx="84521">
                  <c:v>1</c:v>
                </c:pt>
                <c:pt idx="84522">
                  <c:v>1</c:v>
                </c:pt>
                <c:pt idx="84523">
                  <c:v>1</c:v>
                </c:pt>
                <c:pt idx="84524">
                  <c:v>1</c:v>
                </c:pt>
                <c:pt idx="84525">
                  <c:v>1</c:v>
                </c:pt>
                <c:pt idx="84526">
                  <c:v>1</c:v>
                </c:pt>
                <c:pt idx="84527">
                  <c:v>1</c:v>
                </c:pt>
                <c:pt idx="84528">
                  <c:v>1</c:v>
                </c:pt>
                <c:pt idx="84529">
                  <c:v>1</c:v>
                </c:pt>
                <c:pt idx="84530">
                  <c:v>1</c:v>
                </c:pt>
                <c:pt idx="84531">
                  <c:v>1</c:v>
                </c:pt>
                <c:pt idx="84532">
                  <c:v>1</c:v>
                </c:pt>
                <c:pt idx="84533">
                  <c:v>1</c:v>
                </c:pt>
                <c:pt idx="84534">
                  <c:v>1</c:v>
                </c:pt>
                <c:pt idx="84535">
                  <c:v>1</c:v>
                </c:pt>
                <c:pt idx="84536">
                  <c:v>1</c:v>
                </c:pt>
                <c:pt idx="84537">
                  <c:v>1</c:v>
                </c:pt>
                <c:pt idx="84538">
                  <c:v>1</c:v>
                </c:pt>
                <c:pt idx="84539">
                  <c:v>1</c:v>
                </c:pt>
                <c:pt idx="84540">
                  <c:v>1</c:v>
                </c:pt>
                <c:pt idx="84541">
                  <c:v>1</c:v>
                </c:pt>
                <c:pt idx="84542">
                  <c:v>1</c:v>
                </c:pt>
                <c:pt idx="84543">
                  <c:v>0.85714285700000004</c:v>
                </c:pt>
                <c:pt idx="84544">
                  <c:v>1</c:v>
                </c:pt>
                <c:pt idx="84545">
                  <c:v>1</c:v>
                </c:pt>
                <c:pt idx="84546">
                  <c:v>1</c:v>
                </c:pt>
                <c:pt idx="84547">
                  <c:v>1</c:v>
                </c:pt>
                <c:pt idx="84548">
                  <c:v>1</c:v>
                </c:pt>
                <c:pt idx="84549">
                  <c:v>1</c:v>
                </c:pt>
                <c:pt idx="84550">
                  <c:v>1</c:v>
                </c:pt>
                <c:pt idx="84551">
                  <c:v>1</c:v>
                </c:pt>
                <c:pt idx="84552">
                  <c:v>1</c:v>
                </c:pt>
                <c:pt idx="84553">
                  <c:v>1</c:v>
                </c:pt>
                <c:pt idx="84554">
                  <c:v>1</c:v>
                </c:pt>
                <c:pt idx="84555">
                  <c:v>1</c:v>
                </c:pt>
                <c:pt idx="84556">
                  <c:v>1</c:v>
                </c:pt>
                <c:pt idx="84557">
                  <c:v>1</c:v>
                </c:pt>
                <c:pt idx="84558">
                  <c:v>1</c:v>
                </c:pt>
                <c:pt idx="84559">
                  <c:v>1</c:v>
                </c:pt>
                <c:pt idx="84560">
                  <c:v>1</c:v>
                </c:pt>
                <c:pt idx="84561">
                  <c:v>1</c:v>
                </c:pt>
                <c:pt idx="84562">
                  <c:v>1</c:v>
                </c:pt>
                <c:pt idx="84563">
                  <c:v>1</c:v>
                </c:pt>
                <c:pt idx="84564">
                  <c:v>1</c:v>
                </c:pt>
                <c:pt idx="84565">
                  <c:v>1</c:v>
                </c:pt>
                <c:pt idx="84566">
                  <c:v>1</c:v>
                </c:pt>
                <c:pt idx="84567">
                  <c:v>1</c:v>
                </c:pt>
                <c:pt idx="84568">
                  <c:v>1</c:v>
                </c:pt>
                <c:pt idx="84569">
                  <c:v>1</c:v>
                </c:pt>
                <c:pt idx="84570">
                  <c:v>1</c:v>
                </c:pt>
                <c:pt idx="84571">
                  <c:v>1</c:v>
                </c:pt>
                <c:pt idx="84572">
                  <c:v>1</c:v>
                </c:pt>
                <c:pt idx="84573">
                  <c:v>1</c:v>
                </c:pt>
                <c:pt idx="84574">
                  <c:v>1</c:v>
                </c:pt>
                <c:pt idx="84575">
                  <c:v>1</c:v>
                </c:pt>
                <c:pt idx="84576">
                  <c:v>1</c:v>
                </c:pt>
                <c:pt idx="84577">
                  <c:v>1</c:v>
                </c:pt>
                <c:pt idx="84578">
                  <c:v>1</c:v>
                </c:pt>
                <c:pt idx="84579">
                  <c:v>1</c:v>
                </c:pt>
                <c:pt idx="84580">
                  <c:v>1</c:v>
                </c:pt>
                <c:pt idx="84581">
                  <c:v>1</c:v>
                </c:pt>
                <c:pt idx="84582">
                  <c:v>1</c:v>
                </c:pt>
                <c:pt idx="84583">
                  <c:v>1</c:v>
                </c:pt>
                <c:pt idx="84584">
                  <c:v>1</c:v>
                </c:pt>
                <c:pt idx="84585">
                  <c:v>1</c:v>
                </c:pt>
                <c:pt idx="84586">
                  <c:v>1</c:v>
                </c:pt>
                <c:pt idx="84587">
                  <c:v>1</c:v>
                </c:pt>
                <c:pt idx="84588">
                  <c:v>1</c:v>
                </c:pt>
                <c:pt idx="84589">
                  <c:v>1</c:v>
                </c:pt>
                <c:pt idx="84590">
                  <c:v>1</c:v>
                </c:pt>
                <c:pt idx="84591">
                  <c:v>1</c:v>
                </c:pt>
                <c:pt idx="84592">
                  <c:v>1</c:v>
                </c:pt>
                <c:pt idx="84593">
                  <c:v>1</c:v>
                </c:pt>
                <c:pt idx="84594">
                  <c:v>1</c:v>
                </c:pt>
                <c:pt idx="84595">
                  <c:v>1</c:v>
                </c:pt>
                <c:pt idx="84596">
                  <c:v>1</c:v>
                </c:pt>
                <c:pt idx="84597">
                  <c:v>1</c:v>
                </c:pt>
                <c:pt idx="84598">
                  <c:v>1</c:v>
                </c:pt>
                <c:pt idx="84599">
                  <c:v>1</c:v>
                </c:pt>
                <c:pt idx="84600">
                  <c:v>1</c:v>
                </c:pt>
                <c:pt idx="84601">
                  <c:v>1</c:v>
                </c:pt>
                <c:pt idx="84602">
                  <c:v>1</c:v>
                </c:pt>
                <c:pt idx="84603">
                  <c:v>1</c:v>
                </c:pt>
                <c:pt idx="84604">
                  <c:v>1</c:v>
                </c:pt>
                <c:pt idx="84605">
                  <c:v>1</c:v>
                </c:pt>
                <c:pt idx="84606">
                  <c:v>1</c:v>
                </c:pt>
                <c:pt idx="84607">
                  <c:v>1</c:v>
                </c:pt>
                <c:pt idx="84608">
                  <c:v>1</c:v>
                </c:pt>
                <c:pt idx="84609">
                  <c:v>1</c:v>
                </c:pt>
                <c:pt idx="84610">
                  <c:v>1</c:v>
                </c:pt>
                <c:pt idx="84611">
                  <c:v>1</c:v>
                </c:pt>
                <c:pt idx="84612">
                  <c:v>1</c:v>
                </c:pt>
                <c:pt idx="84613">
                  <c:v>1</c:v>
                </c:pt>
                <c:pt idx="84614">
                  <c:v>1</c:v>
                </c:pt>
                <c:pt idx="84615">
                  <c:v>1</c:v>
                </c:pt>
                <c:pt idx="84616">
                  <c:v>1</c:v>
                </c:pt>
                <c:pt idx="84617">
                  <c:v>1</c:v>
                </c:pt>
                <c:pt idx="84618">
                  <c:v>1</c:v>
                </c:pt>
                <c:pt idx="84619">
                  <c:v>1</c:v>
                </c:pt>
                <c:pt idx="84620">
                  <c:v>1</c:v>
                </c:pt>
                <c:pt idx="84621">
                  <c:v>1</c:v>
                </c:pt>
                <c:pt idx="84622">
                  <c:v>1</c:v>
                </c:pt>
                <c:pt idx="84623">
                  <c:v>1</c:v>
                </c:pt>
                <c:pt idx="84624">
                  <c:v>1</c:v>
                </c:pt>
                <c:pt idx="84625">
                  <c:v>1</c:v>
                </c:pt>
                <c:pt idx="84626">
                  <c:v>1</c:v>
                </c:pt>
                <c:pt idx="84627">
                  <c:v>1</c:v>
                </c:pt>
                <c:pt idx="84628">
                  <c:v>1</c:v>
                </c:pt>
                <c:pt idx="84629">
                  <c:v>1</c:v>
                </c:pt>
                <c:pt idx="84630">
                  <c:v>1</c:v>
                </c:pt>
                <c:pt idx="84631">
                  <c:v>1</c:v>
                </c:pt>
                <c:pt idx="84632">
                  <c:v>1</c:v>
                </c:pt>
                <c:pt idx="84633">
                  <c:v>1</c:v>
                </c:pt>
                <c:pt idx="84634">
                  <c:v>1</c:v>
                </c:pt>
                <c:pt idx="84635">
                  <c:v>1</c:v>
                </c:pt>
                <c:pt idx="84636">
                  <c:v>1</c:v>
                </c:pt>
                <c:pt idx="84637">
                  <c:v>1</c:v>
                </c:pt>
                <c:pt idx="84638">
                  <c:v>1</c:v>
                </c:pt>
                <c:pt idx="84639">
                  <c:v>1</c:v>
                </c:pt>
                <c:pt idx="84640">
                  <c:v>1</c:v>
                </c:pt>
                <c:pt idx="84641">
                  <c:v>1</c:v>
                </c:pt>
                <c:pt idx="84642">
                  <c:v>1</c:v>
                </c:pt>
                <c:pt idx="84643">
                  <c:v>1</c:v>
                </c:pt>
                <c:pt idx="84644">
                  <c:v>1</c:v>
                </c:pt>
                <c:pt idx="84645">
                  <c:v>1</c:v>
                </c:pt>
                <c:pt idx="84646">
                  <c:v>1</c:v>
                </c:pt>
                <c:pt idx="84647">
                  <c:v>1</c:v>
                </c:pt>
                <c:pt idx="84648">
                  <c:v>1</c:v>
                </c:pt>
                <c:pt idx="84649">
                  <c:v>1</c:v>
                </c:pt>
                <c:pt idx="84650">
                  <c:v>0.85714285700000004</c:v>
                </c:pt>
                <c:pt idx="84651">
                  <c:v>1</c:v>
                </c:pt>
                <c:pt idx="84652">
                  <c:v>1</c:v>
                </c:pt>
                <c:pt idx="84653">
                  <c:v>1</c:v>
                </c:pt>
                <c:pt idx="84654">
                  <c:v>1</c:v>
                </c:pt>
                <c:pt idx="84655">
                  <c:v>0.85714285700000004</c:v>
                </c:pt>
                <c:pt idx="84656">
                  <c:v>1</c:v>
                </c:pt>
                <c:pt idx="84657">
                  <c:v>1</c:v>
                </c:pt>
                <c:pt idx="84658">
                  <c:v>1</c:v>
                </c:pt>
                <c:pt idx="84659">
                  <c:v>1</c:v>
                </c:pt>
                <c:pt idx="84660">
                  <c:v>1</c:v>
                </c:pt>
                <c:pt idx="84661">
                  <c:v>1</c:v>
                </c:pt>
                <c:pt idx="84662">
                  <c:v>1</c:v>
                </c:pt>
                <c:pt idx="84663">
                  <c:v>0.85714285700000004</c:v>
                </c:pt>
                <c:pt idx="84664">
                  <c:v>1</c:v>
                </c:pt>
                <c:pt idx="84665">
                  <c:v>1</c:v>
                </c:pt>
                <c:pt idx="84666">
                  <c:v>1</c:v>
                </c:pt>
                <c:pt idx="84667">
                  <c:v>1</c:v>
                </c:pt>
                <c:pt idx="84668">
                  <c:v>0.85714285700000004</c:v>
                </c:pt>
                <c:pt idx="84669">
                  <c:v>1</c:v>
                </c:pt>
                <c:pt idx="84670">
                  <c:v>1</c:v>
                </c:pt>
                <c:pt idx="84671">
                  <c:v>1</c:v>
                </c:pt>
                <c:pt idx="84672">
                  <c:v>1</c:v>
                </c:pt>
                <c:pt idx="84673">
                  <c:v>1</c:v>
                </c:pt>
                <c:pt idx="84674">
                  <c:v>1</c:v>
                </c:pt>
                <c:pt idx="84675">
                  <c:v>1</c:v>
                </c:pt>
                <c:pt idx="84676">
                  <c:v>1</c:v>
                </c:pt>
                <c:pt idx="84677">
                  <c:v>1</c:v>
                </c:pt>
                <c:pt idx="84678">
                  <c:v>1</c:v>
                </c:pt>
                <c:pt idx="84679">
                  <c:v>1</c:v>
                </c:pt>
                <c:pt idx="84680">
                  <c:v>1</c:v>
                </c:pt>
                <c:pt idx="84681">
                  <c:v>1</c:v>
                </c:pt>
                <c:pt idx="84682">
                  <c:v>1</c:v>
                </c:pt>
                <c:pt idx="84683">
                  <c:v>1</c:v>
                </c:pt>
                <c:pt idx="84684">
                  <c:v>1</c:v>
                </c:pt>
                <c:pt idx="84685">
                  <c:v>1</c:v>
                </c:pt>
                <c:pt idx="84686">
                  <c:v>1</c:v>
                </c:pt>
                <c:pt idx="84687">
                  <c:v>1</c:v>
                </c:pt>
                <c:pt idx="84688">
                  <c:v>1</c:v>
                </c:pt>
                <c:pt idx="84689">
                  <c:v>1</c:v>
                </c:pt>
                <c:pt idx="84690">
                  <c:v>1</c:v>
                </c:pt>
                <c:pt idx="84691">
                  <c:v>1</c:v>
                </c:pt>
                <c:pt idx="84692">
                  <c:v>1</c:v>
                </c:pt>
                <c:pt idx="84693">
                  <c:v>1</c:v>
                </c:pt>
                <c:pt idx="84694">
                  <c:v>1</c:v>
                </c:pt>
                <c:pt idx="84695">
                  <c:v>1</c:v>
                </c:pt>
                <c:pt idx="84696">
                  <c:v>1</c:v>
                </c:pt>
                <c:pt idx="84697">
                  <c:v>1</c:v>
                </c:pt>
                <c:pt idx="84698">
                  <c:v>1</c:v>
                </c:pt>
                <c:pt idx="84699">
                  <c:v>1</c:v>
                </c:pt>
                <c:pt idx="84700">
                  <c:v>0.85714285700000004</c:v>
                </c:pt>
                <c:pt idx="84701">
                  <c:v>1</c:v>
                </c:pt>
                <c:pt idx="84702">
                  <c:v>1</c:v>
                </c:pt>
                <c:pt idx="84703">
                  <c:v>1</c:v>
                </c:pt>
                <c:pt idx="84704">
                  <c:v>1</c:v>
                </c:pt>
                <c:pt idx="84705">
                  <c:v>1</c:v>
                </c:pt>
                <c:pt idx="84706">
                  <c:v>1</c:v>
                </c:pt>
                <c:pt idx="84707">
                  <c:v>1</c:v>
                </c:pt>
                <c:pt idx="84708">
                  <c:v>1</c:v>
                </c:pt>
                <c:pt idx="84709">
                  <c:v>1</c:v>
                </c:pt>
                <c:pt idx="84710">
                  <c:v>1</c:v>
                </c:pt>
                <c:pt idx="84711">
                  <c:v>1</c:v>
                </c:pt>
                <c:pt idx="84712">
                  <c:v>1</c:v>
                </c:pt>
                <c:pt idx="84713">
                  <c:v>1</c:v>
                </c:pt>
                <c:pt idx="84714">
                  <c:v>1</c:v>
                </c:pt>
                <c:pt idx="84715">
                  <c:v>1</c:v>
                </c:pt>
                <c:pt idx="84716">
                  <c:v>1</c:v>
                </c:pt>
                <c:pt idx="84717">
                  <c:v>1</c:v>
                </c:pt>
                <c:pt idx="84718">
                  <c:v>1</c:v>
                </c:pt>
                <c:pt idx="84719">
                  <c:v>1</c:v>
                </c:pt>
                <c:pt idx="84720">
                  <c:v>1</c:v>
                </c:pt>
                <c:pt idx="84721">
                  <c:v>1</c:v>
                </c:pt>
                <c:pt idx="84722">
                  <c:v>1</c:v>
                </c:pt>
                <c:pt idx="84723">
                  <c:v>1</c:v>
                </c:pt>
                <c:pt idx="84724">
                  <c:v>1</c:v>
                </c:pt>
                <c:pt idx="84725">
                  <c:v>1</c:v>
                </c:pt>
                <c:pt idx="84726">
                  <c:v>1</c:v>
                </c:pt>
                <c:pt idx="84727">
                  <c:v>1</c:v>
                </c:pt>
                <c:pt idx="84728">
                  <c:v>1</c:v>
                </c:pt>
                <c:pt idx="84729">
                  <c:v>1</c:v>
                </c:pt>
                <c:pt idx="84730">
                  <c:v>1</c:v>
                </c:pt>
                <c:pt idx="84731">
                  <c:v>1</c:v>
                </c:pt>
                <c:pt idx="84732">
                  <c:v>1</c:v>
                </c:pt>
                <c:pt idx="84733">
                  <c:v>1</c:v>
                </c:pt>
                <c:pt idx="84734">
                  <c:v>1</c:v>
                </c:pt>
                <c:pt idx="84735">
                  <c:v>1</c:v>
                </c:pt>
                <c:pt idx="84736">
                  <c:v>1</c:v>
                </c:pt>
                <c:pt idx="84737">
                  <c:v>1</c:v>
                </c:pt>
                <c:pt idx="84738">
                  <c:v>1</c:v>
                </c:pt>
                <c:pt idx="84739">
                  <c:v>1</c:v>
                </c:pt>
                <c:pt idx="84740">
                  <c:v>1</c:v>
                </c:pt>
                <c:pt idx="84741">
                  <c:v>1</c:v>
                </c:pt>
                <c:pt idx="84742">
                  <c:v>1</c:v>
                </c:pt>
                <c:pt idx="84743">
                  <c:v>1</c:v>
                </c:pt>
                <c:pt idx="84744">
                  <c:v>1</c:v>
                </c:pt>
                <c:pt idx="84745">
                  <c:v>1</c:v>
                </c:pt>
                <c:pt idx="84746">
                  <c:v>1</c:v>
                </c:pt>
                <c:pt idx="84747">
                  <c:v>1</c:v>
                </c:pt>
                <c:pt idx="84748">
                  <c:v>1</c:v>
                </c:pt>
                <c:pt idx="84749">
                  <c:v>1</c:v>
                </c:pt>
                <c:pt idx="84750">
                  <c:v>1</c:v>
                </c:pt>
                <c:pt idx="84751">
                  <c:v>1</c:v>
                </c:pt>
                <c:pt idx="84752">
                  <c:v>1</c:v>
                </c:pt>
                <c:pt idx="84753">
                  <c:v>1</c:v>
                </c:pt>
                <c:pt idx="84754">
                  <c:v>1</c:v>
                </c:pt>
                <c:pt idx="84755">
                  <c:v>1</c:v>
                </c:pt>
                <c:pt idx="84756">
                  <c:v>1</c:v>
                </c:pt>
                <c:pt idx="84757">
                  <c:v>1</c:v>
                </c:pt>
                <c:pt idx="84758">
                  <c:v>1</c:v>
                </c:pt>
                <c:pt idx="84759">
                  <c:v>1</c:v>
                </c:pt>
                <c:pt idx="84760">
                  <c:v>1</c:v>
                </c:pt>
                <c:pt idx="84761">
                  <c:v>1</c:v>
                </c:pt>
                <c:pt idx="84762">
                  <c:v>1</c:v>
                </c:pt>
                <c:pt idx="84763">
                  <c:v>1</c:v>
                </c:pt>
                <c:pt idx="84764">
                  <c:v>1</c:v>
                </c:pt>
                <c:pt idx="84765">
                  <c:v>1</c:v>
                </c:pt>
                <c:pt idx="84766">
                  <c:v>1</c:v>
                </c:pt>
                <c:pt idx="84767">
                  <c:v>1</c:v>
                </c:pt>
                <c:pt idx="84768">
                  <c:v>1</c:v>
                </c:pt>
                <c:pt idx="84769">
                  <c:v>1</c:v>
                </c:pt>
                <c:pt idx="84770">
                  <c:v>1</c:v>
                </c:pt>
                <c:pt idx="84771">
                  <c:v>1</c:v>
                </c:pt>
                <c:pt idx="84772">
                  <c:v>1</c:v>
                </c:pt>
                <c:pt idx="84773">
                  <c:v>1</c:v>
                </c:pt>
                <c:pt idx="84774">
                  <c:v>1</c:v>
                </c:pt>
                <c:pt idx="84775">
                  <c:v>1</c:v>
                </c:pt>
                <c:pt idx="84776">
                  <c:v>1</c:v>
                </c:pt>
                <c:pt idx="84777">
                  <c:v>1</c:v>
                </c:pt>
                <c:pt idx="84778">
                  <c:v>1</c:v>
                </c:pt>
                <c:pt idx="84779">
                  <c:v>1</c:v>
                </c:pt>
                <c:pt idx="84780">
                  <c:v>1</c:v>
                </c:pt>
                <c:pt idx="84781">
                  <c:v>1</c:v>
                </c:pt>
                <c:pt idx="84782">
                  <c:v>1</c:v>
                </c:pt>
                <c:pt idx="84783">
                  <c:v>1</c:v>
                </c:pt>
                <c:pt idx="84784">
                  <c:v>1</c:v>
                </c:pt>
                <c:pt idx="84785">
                  <c:v>1</c:v>
                </c:pt>
                <c:pt idx="84786">
                  <c:v>1</c:v>
                </c:pt>
                <c:pt idx="84787">
                  <c:v>1</c:v>
                </c:pt>
                <c:pt idx="84788">
                  <c:v>1</c:v>
                </c:pt>
                <c:pt idx="84789">
                  <c:v>1</c:v>
                </c:pt>
                <c:pt idx="84790">
                  <c:v>1</c:v>
                </c:pt>
                <c:pt idx="84791">
                  <c:v>1</c:v>
                </c:pt>
                <c:pt idx="84792">
                  <c:v>1</c:v>
                </c:pt>
                <c:pt idx="84793">
                  <c:v>1</c:v>
                </c:pt>
                <c:pt idx="84794">
                  <c:v>1</c:v>
                </c:pt>
                <c:pt idx="84795">
                  <c:v>1</c:v>
                </c:pt>
                <c:pt idx="84796">
                  <c:v>1</c:v>
                </c:pt>
                <c:pt idx="84797">
                  <c:v>1</c:v>
                </c:pt>
                <c:pt idx="84798">
                  <c:v>1</c:v>
                </c:pt>
                <c:pt idx="84799">
                  <c:v>1</c:v>
                </c:pt>
                <c:pt idx="84800">
                  <c:v>1</c:v>
                </c:pt>
                <c:pt idx="84801">
                  <c:v>1</c:v>
                </c:pt>
                <c:pt idx="84802">
                  <c:v>1</c:v>
                </c:pt>
                <c:pt idx="84803">
                  <c:v>1</c:v>
                </c:pt>
                <c:pt idx="84804">
                  <c:v>0.85714285700000004</c:v>
                </c:pt>
                <c:pt idx="84805">
                  <c:v>1</c:v>
                </c:pt>
                <c:pt idx="84806">
                  <c:v>1</c:v>
                </c:pt>
                <c:pt idx="84807">
                  <c:v>1</c:v>
                </c:pt>
                <c:pt idx="84808">
                  <c:v>1</c:v>
                </c:pt>
                <c:pt idx="84809">
                  <c:v>1</c:v>
                </c:pt>
                <c:pt idx="84810">
                  <c:v>1</c:v>
                </c:pt>
                <c:pt idx="84811">
                  <c:v>1</c:v>
                </c:pt>
                <c:pt idx="84812">
                  <c:v>1</c:v>
                </c:pt>
                <c:pt idx="84813">
                  <c:v>1</c:v>
                </c:pt>
                <c:pt idx="84814">
                  <c:v>1</c:v>
                </c:pt>
                <c:pt idx="84815">
                  <c:v>1</c:v>
                </c:pt>
                <c:pt idx="84816">
                  <c:v>1</c:v>
                </c:pt>
                <c:pt idx="84817">
                  <c:v>1</c:v>
                </c:pt>
                <c:pt idx="84818">
                  <c:v>1</c:v>
                </c:pt>
                <c:pt idx="84819">
                  <c:v>1</c:v>
                </c:pt>
                <c:pt idx="84820">
                  <c:v>1</c:v>
                </c:pt>
                <c:pt idx="84821">
                  <c:v>1</c:v>
                </c:pt>
                <c:pt idx="84822">
                  <c:v>1</c:v>
                </c:pt>
                <c:pt idx="84823">
                  <c:v>1</c:v>
                </c:pt>
                <c:pt idx="84824">
                  <c:v>1</c:v>
                </c:pt>
                <c:pt idx="84825">
                  <c:v>1</c:v>
                </c:pt>
                <c:pt idx="84826">
                  <c:v>1</c:v>
                </c:pt>
                <c:pt idx="84827">
                  <c:v>1</c:v>
                </c:pt>
                <c:pt idx="84828">
                  <c:v>1</c:v>
                </c:pt>
                <c:pt idx="84829">
                  <c:v>1</c:v>
                </c:pt>
                <c:pt idx="84830">
                  <c:v>1</c:v>
                </c:pt>
                <c:pt idx="84831">
                  <c:v>1</c:v>
                </c:pt>
                <c:pt idx="84832">
                  <c:v>1</c:v>
                </c:pt>
                <c:pt idx="84833">
                  <c:v>1</c:v>
                </c:pt>
                <c:pt idx="84834">
                  <c:v>1</c:v>
                </c:pt>
                <c:pt idx="84835">
                  <c:v>1</c:v>
                </c:pt>
                <c:pt idx="84836">
                  <c:v>1</c:v>
                </c:pt>
                <c:pt idx="84837">
                  <c:v>1</c:v>
                </c:pt>
                <c:pt idx="84838">
                  <c:v>1</c:v>
                </c:pt>
                <c:pt idx="84839">
                  <c:v>1</c:v>
                </c:pt>
                <c:pt idx="84840">
                  <c:v>1</c:v>
                </c:pt>
                <c:pt idx="84841">
                  <c:v>1</c:v>
                </c:pt>
                <c:pt idx="84842">
                  <c:v>1</c:v>
                </c:pt>
                <c:pt idx="84843">
                  <c:v>1</c:v>
                </c:pt>
                <c:pt idx="84844">
                  <c:v>1</c:v>
                </c:pt>
                <c:pt idx="84845">
                  <c:v>1</c:v>
                </c:pt>
                <c:pt idx="84846">
                  <c:v>1</c:v>
                </c:pt>
                <c:pt idx="84847">
                  <c:v>0.85714285700000004</c:v>
                </c:pt>
                <c:pt idx="84848">
                  <c:v>1</c:v>
                </c:pt>
                <c:pt idx="84849">
                  <c:v>1</c:v>
                </c:pt>
                <c:pt idx="84850">
                  <c:v>1</c:v>
                </c:pt>
                <c:pt idx="84851">
                  <c:v>1</c:v>
                </c:pt>
                <c:pt idx="84852">
                  <c:v>1</c:v>
                </c:pt>
                <c:pt idx="84853">
                  <c:v>1</c:v>
                </c:pt>
                <c:pt idx="84854">
                  <c:v>1</c:v>
                </c:pt>
                <c:pt idx="84855">
                  <c:v>1</c:v>
                </c:pt>
                <c:pt idx="84856">
                  <c:v>1</c:v>
                </c:pt>
                <c:pt idx="84857">
                  <c:v>0.14285714299999999</c:v>
                </c:pt>
                <c:pt idx="84858">
                  <c:v>1</c:v>
                </c:pt>
                <c:pt idx="84859">
                  <c:v>1</c:v>
                </c:pt>
                <c:pt idx="84860">
                  <c:v>1</c:v>
                </c:pt>
                <c:pt idx="84861">
                  <c:v>1</c:v>
                </c:pt>
                <c:pt idx="84862">
                  <c:v>1</c:v>
                </c:pt>
                <c:pt idx="84863">
                  <c:v>1</c:v>
                </c:pt>
                <c:pt idx="84864">
                  <c:v>1</c:v>
                </c:pt>
                <c:pt idx="84865">
                  <c:v>1</c:v>
                </c:pt>
                <c:pt idx="84866">
                  <c:v>1</c:v>
                </c:pt>
                <c:pt idx="84867">
                  <c:v>1</c:v>
                </c:pt>
                <c:pt idx="84868">
                  <c:v>1</c:v>
                </c:pt>
                <c:pt idx="84869">
                  <c:v>1</c:v>
                </c:pt>
                <c:pt idx="84870">
                  <c:v>1</c:v>
                </c:pt>
                <c:pt idx="84871">
                  <c:v>1</c:v>
                </c:pt>
                <c:pt idx="84872">
                  <c:v>1</c:v>
                </c:pt>
                <c:pt idx="84873">
                  <c:v>1</c:v>
                </c:pt>
                <c:pt idx="84874">
                  <c:v>1</c:v>
                </c:pt>
                <c:pt idx="84875">
                  <c:v>1</c:v>
                </c:pt>
                <c:pt idx="84876">
                  <c:v>0.571428571</c:v>
                </c:pt>
                <c:pt idx="84877">
                  <c:v>1</c:v>
                </c:pt>
                <c:pt idx="84878">
                  <c:v>1</c:v>
                </c:pt>
                <c:pt idx="84879">
                  <c:v>1</c:v>
                </c:pt>
                <c:pt idx="84880">
                  <c:v>1</c:v>
                </c:pt>
                <c:pt idx="84881">
                  <c:v>1</c:v>
                </c:pt>
                <c:pt idx="84882">
                  <c:v>1</c:v>
                </c:pt>
                <c:pt idx="84883">
                  <c:v>1</c:v>
                </c:pt>
                <c:pt idx="84884">
                  <c:v>1</c:v>
                </c:pt>
                <c:pt idx="84885">
                  <c:v>1</c:v>
                </c:pt>
                <c:pt idx="84886">
                  <c:v>0.85714285700000004</c:v>
                </c:pt>
                <c:pt idx="84887">
                  <c:v>1</c:v>
                </c:pt>
                <c:pt idx="84888">
                  <c:v>1</c:v>
                </c:pt>
                <c:pt idx="84889">
                  <c:v>0.85714285700000004</c:v>
                </c:pt>
                <c:pt idx="84890">
                  <c:v>1</c:v>
                </c:pt>
                <c:pt idx="84891">
                  <c:v>1</c:v>
                </c:pt>
                <c:pt idx="84892">
                  <c:v>1</c:v>
                </c:pt>
                <c:pt idx="84893">
                  <c:v>1</c:v>
                </c:pt>
                <c:pt idx="84894">
                  <c:v>1</c:v>
                </c:pt>
                <c:pt idx="84895">
                  <c:v>1</c:v>
                </c:pt>
                <c:pt idx="84896">
                  <c:v>1</c:v>
                </c:pt>
                <c:pt idx="84897">
                  <c:v>1</c:v>
                </c:pt>
                <c:pt idx="84898">
                  <c:v>1</c:v>
                </c:pt>
                <c:pt idx="84899">
                  <c:v>1</c:v>
                </c:pt>
                <c:pt idx="84900">
                  <c:v>1</c:v>
                </c:pt>
                <c:pt idx="84901">
                  <c:v>1</c:v>
                </c:pt>
                <c:pt idx="84902">
                  <c:v>1</c:v>
                </c:pt>
                <c:pt idx="84903">
                  <c:v>1</c:v>
                </c:pt>
                <c:pt idx="84904">
                  <c:v>1</c:v>
                </c:pt>
                <c:pt idx="84905">
                  <c:v>1</c:v>
                </c:pt>
                <c:pt idx="84906">
                  <c:v>1</c:v>
                </c:pt>
                <c:pt idx="84907">
                  <c:v>1</c:v>
                </c:pt>
                <c:pt idx="84908">
                  <c:v>1</c:v>
                </c:pt>
                <c:pt idx="84909">
                  <c:v>1</c:v>
                </c:pt>
                <c:pt idx="84910">
                  <c:v>1</c:v>
                </c:pt>
                <c:pt idx="84911">
                  <c:v>1</c:v>
                </c:pt>
                <c:pt idx="84912">
                  <c:v>1</c:v>
                </c:pt>
                <c:pt idx="84913">
                  <c:v>1</c:v>
                </c:pt>
                <c:pt idx="84914">
                  <c:v>1</c:v>
                </c:pt>
                <c:pt idx="84915">
                  <c:v>1</c:v>
                </c:pt>
                <c:pt idx="84916">
                  <c:v>1</c:v>
                </c:pt>
                <c:pt idx="84917">
                  <c:v>1</c:v>
                </c:pt>
                <c:pt idx="84918">
                  <c:v>1</c:v>
                </c:pt>
                <c:pt idx="84919">
                  <c:v>1</c:v>
                </c:pt>
                <c:pt idx="84920">
                  <c:v>1</c:v>
                </c:pt>
                <c:pt idx="84921">
                  <c:v>1</c:v>
                </c:pt>
                <c:pt idx="84922">
                  <c:v>1</c:v>
                </c:pt>
                <c:pt idx="84923">
                  <c:v>1</c:v>
                </c:pt>
                <c:pt idx="84924">
                  <c:v>1</c:v>
                </c:pt>
                <c:pt idx="84925">
                  <c:v>1</c:v>
                </c:pt>
                <c:pt idx="84926">
                  <c:v>1</c:v>
                </c:pt>
                <c:pt idx="84927">
                  <c:v>1</c:v>
                </c:pt>
                <c:pt idx="84928">
                  <c:v>1</c:v>
                </c:pt>
                <c:pt idx="84929">
                  <c:v>1</c:v>
                </c:pt>
                <c:pt idx="84930">
                  <c:v>1</c:v>
                </c:pt>
                <c:pt idx="84931">
                  <c:v>1</c:v>
                </c:pt>
                <c:pt idx="84932">
                  <c:v>1</c:v>
                </c:pt>
                <c:pt idx="84933">
                  <c:v>1</c:v>
                </c:pt>
                <c:pt idx="84934">
                  <c:v>1</c:v>
                </c:pt>
                <c:pt idx="84935">
                  <c:v>1</c:v>
                </c:pt>
                <c:pt idx="84936">
                  <c:v>1</c:v>
                </c:pt>
                <c:pt idx="84937">
                  <c:v>1</c:v>
                </c:pt>
                <c:pt idx="84938">
                  <c:v>1</c:v>
                </c:pt>
                <c:pt idx="84939">
                  <c:v>1</c:v>
                </c:pt>
                <c:pt idx="84940">
                  <c:v>1</c:v>
                </c:pt>
                <c:pt idx="84941">
                  <c:v>1</c:v>
                </c:pt>
                <c:pt idx="84942">
                  <c:v>1</c:v>
                </c:pt>
                <c:pt idx="84943">
                  <c:v>1</c:v>
                </c:pt>
                <c:pt idx="84944">
                  <c:v>1</c:v>
                </c:pt>
                <c:pt idx="84945">
                  <c:v>1</c:v>
                </c:pt>
                <c:pt idx="84946">
                  <c:v>1</c:v>
                </c:pt>
                <c:pt idx="84947">
                  <c:v>1</c:v>
                </c:pt>
                <c:pt idx="84948">
                  <c:v>1</c:v>
                </c:pt>
                <c:pt idx="84949">
                  <c:v>1</c:v>
                </c:pt>
                <c:pt idx="84950">
                  <c:v>1</c:v>
                </c:pt>
                <c:pt idx="84951">
                  <c:v>1</c:v>
                </c:pt>
                <c:pt idx="84952">
                  <c:v>1</c:v>
                </c:pt>
                <c:pt idx="84953">
                  <c:v>1</c:v>
                </c:pt>
                <c:pt idx="84954">
                  <c:v>1</c:v>
                </c:pt>
                <c:pt idx="84955">
                  <c:v>1</c:v>
                </c:pt>
                <c:pt idx="84956">
                  <c:v>1</c:v>
                </c:pt>
                <c:pt idx="84957">
                  <c:v>1</c:v>
                </c:pt>
                <c:pt idx="84958">
                  <c:v>1</c:v>
                </c:pt>
                <c:pt idx="84959">
                  <c:v>1</c:v>
                </c:pt>
                <c:pt idx="84960">
                  <c:v>1</c:v>
                </c:pt>
                <c:pt idx="84961">
                  <c:v>1</c:v>
                </c:pt>
                <c:pt idx="84962">
                  <c:v>1</c:v>
                </c:pt>
                <c:pt idx="84963">
                  <c:v>1</c:v>
                </c:pt>
                <c:pt idx="84964">
                  <c:v>1</c:v>
                </c:pt>
                <c:pt idx="84965">
                  <c:v>1</c:v>
                </c:pt>
                <c:pt idx="84966">
                  <c:v>1</c:v>
                </c:pt>
                <c:pt idx="84967">
                  <c:v>1</c:v>
                </c:pt>
                <c:pt idx="84968">
                  <c:v>1</c:v>
                </c:pt>
                <c:pt idx="84969">
                  <c:v>1</c:v>
                </c:pt>
                <c:pt idx="84970">
                  <c:v>1</c:v>
                </c:pt>
                <c:pt idx="84971">
                  <c:v>1</c:v>
                </c:pt>
                <c:pt idx="84972">
                  <c:v>1</c:v>
                </c:pt>
                <c:pt idx="84973">
                  <c:v>1</c:v>
                </c:pt>
                <c:pt idx="84974">
                  <c:v>1</c:v>
                </c:pt>
                <c:pt idx="84975">
                  <c:v>1</c:v>
                </c:pt>
                <c:pt idx="84976">
                  <c:v>1</c:v>
                </c:pt>
                <c:pt idx="84977">
                  <c:v>1</c:v>
                </c:pt>
                <c:pt idx="84978">
                  <c:v>1</c:v>
                </c:pt>
                <c:pt idx="84979">
                  <c:v>1</c:v>
                </c:pt>
                <c:pt idx="84980">
                  <c:v>1</c:v>
                </c:pt>
                <c:pt idx="84981">
                  <c:v>1</c:v>
                </c:pt>
                <c:pt idx="84982">
                  <c:v>1</c:v>
                </c:pt>
                <c:pt idx="84983">
                  <c:v>1</c:v>
                </c:pt>
                <c:pt idx="84984">
                  <c:v>1</c:v>
                </c:pt>
                <c:pt idx="84985">
                  <c:v>1</c:v>
                </c:pt>
                <c:pt idx="84986">
                  <c:v>1</c:v>
                </c:pt>
                <c:pt idx="84987">
                  <c:v>1</c:v>
                </c:pt>
                <c:pt idx="84988">
                  <c:v>1</c:v>
                </c:pt>
                <c:pt idx="84989">
                  <c:v>1</c:v>
                </c:pt>
                <c:pt idx="84990">
                  <c:v>1</c:v>
                </c:pt>
                <c:pt idx="84991">
                  <c:v>1</c:v>
                </c:pt>
                <c:pt idx="84992">
                  <c:v>1</c:v>
                </c:pt>
                <c:pt idx="84993">
                  <c:v>1</c:v>
                </c:pt>
                <c:pt idx="84994">
                  <c:v>1</c:v>
                </c:pt>
                <c:pt idx="84995">
                  <c:v>1</c:v>
                </c:pt>
                <c:pt idx="84996">
                  <c:v>1</c:v>
                </c:pt>
                <c:pt idx="84997">
                  <c:v>1</c:v>
                </c:pt>
                <c:pt idx="84998">
                  <c:v>1</c:v>
                </c:pt>
                <c:pt idx="84999">
                  <c:v>1</c:v>
                </c:pt>
                <c:pt idx="85000">
                  <c:v>1</c:v>
                </c:pt>
                <c:pt idx="85001">
                  <c:v>0.14285714299999999</c:v>
                </c:pt>
                <c:pt idx="85002">
                  <c:v>1</c:v>
                </c:pt>
                <c:pt idx="85003">
                  <c:v>1</c:v>
                </c:pt>
                <c:pt idx="85004">
                  <c:v>1</c:v>
                </c:pt>
                <c:pt idx="85005">
                  <c:v>1</c:v>
                </c:pt>
                <c:pt idx="85006">
                  <c:v>1</c:v>
                </c:pt>
                <c:pt idx="85007">
                  <c:v>1</c:v>
                </c:pt>
                <c:pt idx="85008">
                  <c:v>1</c:v>
                </c:pt>
                <c:pt idx="85009">
                  <c:v>1</c:v>
                </c:pt>
                <c:pt idx="85010">
                  <c:v>1</c:v>
                </c:pt>
                <c:pt idx="85011">
                  <c:v>1</c:v>
                </c:pt>
                <c:pt idx="85012">
                  <c:v>1</c:v>
                </c:pt>
                <c:pt idx="85013">
                  <c:v>1</c:v>
                </c:pt>
                <c:pt idx="85014">
                  <c:v>1</c:v>
                </c:pt>
                <c:pt idx="85015">
                  <c:v>1</c:v>
                </c:pt>
                <c:pt idx="85016">
                  <c:v>1</c:v>
                </c:pt>
                <c:pt idx="85017">
                  <c:v>1</c:v>
                </c:pt>
                <c:pt idx="85018">
                  <c:v>1</c:v>
                </c:pt>
                <c:pt idx="85019">
                  <c:v>1</c:v>
                </c:pt>
                <c:pt idx="85020">
                  <c:v>1</c:v>
                </c:pt>
                <c:pt idx="85021">
                  <c:v>1</c:v>
                </c:pt>
                <c:pt idx="85022">
                  <c:v>1</c:v>
                </c:pt>
                <c:pt idx="85023">
                  <c:v>1</c:v>
                </c:pt>
                <c:pt idx="85024">
                  <c:v>1</c:v>
                </c:pt>
                <c:pt idx="85025">
                  <c:v>1</c:v>
                </c:pt>
                <c:pt idx="85026">
                  <c:v>1</c:v>
                </c:pt>
                <c:pt idx="85027">
                  <c:v>1</c:v>
                </c:pt>
                <c:pt idx="85028">
                  <c:v>1</c:v>
                </c:pt>
                <c:pt idx="85029">
                  <c:v>1</c:v>
                </c:pt>
                <c:pt idx="85030">
                  <c:v>1</c:v>
                </c:pt>
                <c:pt idx="85031">
                  <c:v>1</c:v>
                </c:pt>
                <c:pt idx="85032">
                  <c:v>1</c:v>
                </c:pt>
                <c:pt idx="85033">
                  <c:v>1</c:v>
                </c:pt>
                <c:pt idx="85034">
                  <c:v>1</c:v>
                </c:pt>
                <c:pt idx="85035">
                  <c:v>1</c:v>
                </c:pt>
                <c:pt idx="85036">
                  <c:v>1</c:v>
                </c:pt>
                <c:pt idx="85037">
                  <c:v>1</c:v>
                </c:pt>
                <c:pt idx="85038">
                  <c:v>1</c:v>
                </c:pt>
                <c:pt idx="85039">
                  <c:v>1</c:v>
                </c:pt>
                <c:pt idx="85040">
                  <c:v>1</c:v>
                </c:pt>
                <c:pt idx="85041">
                  <c:v>1</c:v>
                </c:pt>
                <c:pt idx="85042">
                  <c:v>1</c:v>
                </c:pt>
                <c:pt idx="85043">
                  <c:v>1</c:v>
                </c:pt>
                <c:pt idx="85044">
                  <c:v>1</c:v>
                </c:pt>
                <c:pt idx="85045">
                  <c:v>1</c:v>
                </c:pt>
                <c:pt idx="85046">
                  <c:v>1</c:v>
                </c:pt>
                <c:pt idx="85047">
                  <c:v>1</c:v>
                </c:pt>
                <c:pt idx="85048">
                  <c:v>1</c:v>
                </c:pt>
                <c:pt idx="85049">
                  <c:v>1</c:v>
                </c:pt>
                <c:pt idx="85050">
                  <c:v>1</c:v>
                </c:pt>
                <c:pt idx="85051">
                  <c:v>1</c:v>
                </c:pt>
                <c:pt idx="85052">
                  <c:v>1</c:v>
                </c:pt>
                <c:pt idx="85053">
                  <c:v>1</c:v>
                </c:pt>
                <c:pt idx="85054">
                  <c:v>1</c:v>
                </c:pt>
                <c:pt idx="85055">
                  <c:v>1</c:v>
                </c:pt>
                <c:pt idx="85056">
                  <c:v>1</c:v>
                </c:pt>
                <c:pt idx="85057">
                  <c:v>1</c:v>
                </c:pt>
                <c:pt idx="85058">
                  <c:v>1</c:v>
                </c:pt>
                <c:pt idx="85059">
                  <c:v>1</c:v>
                </c:pt>
                <c:pt idx="85060">
                  <c:v>1</c:v>
                </c:pt>
                <c:pt idx="85061">
                  <c:v>1</c:v>
                </c:pt>
                <c:pt idx="85062">
                  <c:v>1</c:v>
                </c:pt>
                <c:pt idx="85063">
                  <c:v>1</c:v>
                </c:pt>
                <c:pt idx="85064">
                  <c:v>1</c:v>
                </c:pt>
                <c:pt idx="85065">
                  <c:v>1</c:v>
                </c:pt>
                <c:pt idx="85066">
                  <c:v>1</c:v>
                </c:pt>
                <c:pt idx="85067">
                  <c:v>1</c:v>
                </c:pt>
                <c:pt idx="85068">
                  <c:v>1</c:v>
                </c:pt>
                <c:pt idx="85069">
                  <c:v>1</c:v>
                </c:pt>
                <c:pt idx="85070">
                  <c:v>1</c:v>
                </c:pt>
                <c:pt idx="85071">
                  <c:v>1</c:v>
                </c:pt>
                <c:pt idx="85072">
                  <c:v>1</c:v>
                </c:pt>
                <c:pt idx="85073">
                  <c:v>1</c:v>
                </c:pt>
                <c:pt idx="85074">
                  <c:v>1</c:v>
                </c:pt>
                <c:pt idx="85075">
                  <c:v>1</c:v>
                </c:pt>
                <c:pt idx="85076">
                  <c:v>1</c:v>
                </c:pt>
                <c:pt idx="85077">
                  <c:v>1</c:v>
                </c:pt>
                <c:pt idx="85078">
                  <c:v>1</c:v>
                </c:pt>
                <c:pt idx="85079">
                  <c:v>1</c:v>
                </c:pt>
                <c:pt idx="85080">
                  <c:v>1</c:v>
                </c:pt>
                <c:pt idx="85081">
                  <c:v>1</c:v>
                </c:pt>
                <c:pt idx="85082">
                  <c:v>1</c:v>
                </c:pt>
                <c:pt idx="85083">
                  <c:v>1</c:v>
                </c:pt>
                <c:pt idx="85084">
                  <c:v>1</c:v>
                </c:pt>
                <c:pt idx="85085">
                  <c:v>1</c:v>
                </c:pt>
                <c:pt idx="85086">
                  <c:v>1</c:v>
                </c:pt>
                <c:pt idx="85087">
                  <c:v>1</c:v>
                </c:pt>
                <c:pt idx="85088">
                  <c:v>1</c:v>
                </c:pt>
                <c:pt idx="85089">
                  <c:v>1</c:v>
                </c:pt>
                <c:pt idx="85090">
                  <c:v>1</c:v>
                </c:pt>
                <c:pt idx="85091">
                  <c:v>1</c:v>
                </c:pt>
                <c:pt idx="85092">
                  <c:v>1</c:v>
                </c:pt>
                <c:pt idx="85093">
                  <c:v>1</c:v>
                </c:pt>
                <c:pt idx="85094">
                  <c:v>1</c:v>
                </c:pt>
                <c:pt idx="85095">
                  <c:v>1</c:v>
                </c:pt>
                <c:pt idx="85096">
                  <c:v>1</c:v>
                </c:pt>
                <c:pt idx="85097">
                  <c:v>1</c:v>
                </c:pt>
                <c:pt idx="85098">
                  <c:v>1</c:v>
                </c:pt>
                <c:pt idx="85099">
                  <c:v>1</c:v>
                </c:pt>
                <c:pt idx="85100">
                  <c:v>1</c:v>
                </c:pt>
                <c:pt idx="85101">
                  <c:v>1</c:v>
                </c:pt>
                <c:pt idx="85102">
                  <c:v>1</c:v>
                </c:pt>
                <c:pt idx="85103">
                  <c:v>1</c:v>
                </c:pt>
                <c:pt idx="85104">
                  <c:v>1</c:v>
                </c:pt>
                <c:pt idx="85105">
                  <c:v>1</c:v>
                </c:pt>
                <c:pt idx="85106">
                  <c:v>1</c:v>
                </c:pt>
                <c:pt idx="85107">
                  <c:v>1</c:v>
                </c:pt>
                <c:pt idx="85108">
                  <c:v>1</c:v>
                </c:pt>
                <c:pt idx="85109">
                  <c:v>1</c:v>
                </c:pt>
                <c:pt idx="85110">
                  <c:v>1</c:v>
                </c:pt>
                <c:pt idx="85111">
                  <c:v>1</c:v>
                </c:pt>
                <c:pt idx="85112">
                  <c:v>1</c:v>
                </c:pt>
                <c:pt idx="85113">
                  <c:v>1</c:v>
                </c:pt>
                <c:pt idx="85114">
                  <c:v>1</c:v>
                </c:pt>
                <c:pt idx="85115">
                  <c:v>1</c:v>
                </c:pt>
                <c:pt idx="85116">
                  <c:v>1</c:v>
                </c:pt>
                <c:pt idx="85117">
                  <c:v>1</c:v>
                </c:pt>
                <c:pt idx="85118">
                  <c:v>1</c:v>
                </c:pt>
                <c:pt idx="85119">
                  <c:v>1</c:v>
                </c:pt>
                <c:pt idx="85120">
                  <c:v>1</c:v>
                </c:pt>
                <c:pt idx="85121">
                  <c:v>1</c:v>
                </c:pt>
                <c:pt idx="85122">
                  <c:v>0.85714285700000004</c:v>
                </c:pt>
                <c:pt idx="85123">
                  <c:v>1</c:v>
                </c:pt>
                <c:pt idx="85124">
                  <c:v>1</c:v>
                </c:pt>
                <c:pt idx="85125">
                  <c:v>1</c:v>
                </c:pt>
                <c:pt idx="85126">
                  <c:v>1</c:v>
                </c:pt>
                <c:pt idx="85127">
                  <c:v>1</c:v>
                </c:pt>
                <c:pt idx="85128">
                  <c:v>1</c:v>
                </c:pt>
                <c:pt idx="85129">
                  <c:v>1</c:v>
                </c:pt>
                <c:pt idx="85130">
                  <c:v>1</c:v>
                </c:pt>
                <c:pt idx="85131">
                  <c:v>1</c:v>
                </c:pt>
                <c:pt idx="85132">
                  <c:v>1</c:v>
                </c:pt>
                <c:pt idx="85133">
                  <c:v>1</c:v>
                </c:pt>
                <c:pt idx="85134">
                  <c:v>1</c:v>
                </c:pt>
                <c:pt idx="85135">
                  <c:v>1</c:v>
                </c:pt>
                <c:pt idx="85136">
                  <c:v>1</c:v>
                </c:pt>
                <c:pt idx="85137">
                  <c:v>1</c:v>
                </c:pt>
                <c:pt idx="85138">
                  <c:v>1</c:v>
                </c:pt>
                <c:pt idx="85139">
                  <c:v>1</c:v>
                </c:pt>
                <c:pt idx="85140">
                  <c:v>1</c:v>
                </c:pt>
                <c:pt idx="85141">
                  <c:v>1</c:v>
                </c:pt>
                <c:pt idx="85142">
                  <c:v>1</c:v>
                </c:pt>
                <c:pt idx="85143">
                  <c:v>1</c:v>
                </c:pt>
                <c:pt idx="85144">
                  <c:v>1</c:v>
                </c:pt>
                <c:pt idx="85145">
                  <c:v>1</c:v>
                </c:pt>
                <c:pt idx="85146">
                  <c:v>1</c:v>
                </c:pt>
                <c:pt idx="85147">
                  <c:v>1</c:v>
                </c:pt>
                <c:pt idx="85148">
                  <c:v>1</c:v>
                </c:pt>
                <c:pt idx="85149">
                  <c:v>1</c:v>
                </c:pt>
                <c:pt idx="85150">
                  <c:v>1</c:v>
                </c:pt>
                <c:pt idx="85151">
                  <c:v>1</c:v>
                </c:pt>
                <c:pt idx="85152">
                  <c:v>1</c:v>
                </c:pt>
                <c:pt idx="85153">
                  <c:v>1</c:v>
                </c:pt>
                <c:pt idx="85154">
                  <c:v>1</c:v>
                </c:pt>
                <c:pt idx="85155">
                  <c:v>1</c:v>
                </c:pt>
                <c:pt idx="85156">
                  <c:v>1</c:v>
                </c:pt>
                <c:pt idx="85157">
                  <c:v>1</c:v>
                </c:pt>
                <c:pt idx="85158">
                  <c:v>1</c:v>
                </c:pt>
                <c:pt idx="85159">
                  <c:v>1</c:v>
                </c:pt>
                <c:pt idx="85160">
                  <c:v>1</c:v>
                </c:pt>
                <c:pt idx="85161">
                  <c:v>1</c:v>
                </c:pt>
                <c:pt idx="85162">
                  <c:v>1</c:v>
                </c:pt>
                <c:pt idx="85163">
                  <c:v>1</c:v>
                </c:pt>
                <c:pt idx="85164">
                  <c:v>1</c:v>
                </c:pt>
                <c:pt idx="85165">
                  <c:v>1</c:v>
                </c:pt>
                <c:pt idx="85166">
                  <c:v>1</c:v>
                </c:pt>
                <c:pt idx="85167">
                  <c:v>1</c:v>
                </c:pt>
                <c:pt idx="85168">
                  <c:v>1</c:v>
                </c:pt>
                <c:pt idx="85169">
                  <c:v>1</c:v>
                </c:pt>
                <c:pt idx="85170">
                  <c:v>1</c:v>
                </c:pt>
                <c:pt idx="85171">
                  <c:v>1</c:v>
                </c:pt>
                <c:pt idx="85172">
                  <c:v>1</c:v>
                </c:pt>
                <c:pt idx="85173">
                  <c:v>1</c:v>
                </c:pt>
                <c:pt idx="85174">
                  <c:v>1</c:v>
                </c:pt>
                <c:pt idx="85175">
                  <c:v>1</c:v>
                </c:pt>
                <c:pt idx="85176">
                  <c:v>1</c:v>
                </c:pt>
                <c:pt idx="85177">
                  <c:v>1</c:v>
                </c:pt>
                <c:pt idx="85178">
                  <c:v>1</c:v>
                </c:pt>
                <c:pt idx="85179">
                  <c:v>1</c:v>
                </c:pt>
                <c:pt idx="85180">
                  <c:v>1</c:v>
                </c:pt>
                <c:pt idx="85181">
                  <c:v>1</c:v>
                </c:pt>
                <c:pt idx="85182">
                  <c:v>1</c:v>
                </c:pt>
                <c:pt idx="85183">
                  <c:v>1</c:v>
                </c:pt>
                <c:pt idx="85184">
                  <c:v>1</c:v>
                </c:pt>
                <c:pt idx="85185">
                  <c:v>1</c:v>
                </c:pt>
                <c:pt idx="85186">
                  <c:v>1</c:v>
                </c:pt>
                <c:pt idx="85187">
                  <c:v>1</c:v>
                </c:pt>
                <c:pt idx="85188">
                  <c:v>1</c:v>
                </c:pt>
                <c:pt idx="85189">
                  <c:v>1</c:v>
                </c:pt>
                <c:pt idx="85190">
                  <c:v>1</c:v>
                </c:pt>
                <c:pt idx="85191">
                  <c:v>1</c:v>
                </c:pt>
                <c:pt idx="85192">
                  <c:v>1</c:v>
                </c:pt>
                <c:pt idx="85193">
                  <c:v>1</c:v>
                </c:pt>
                <c:pt idx="85194">
                  <c:v>1</c:v>
                </c:pt>
                <c:pt idx="85195">
                  <c:v>1</c:v>
                </c:pt>
                <c:pt idx="85196">
                  <c:v>1</c:v>
                </c:pt>
                <c:pt idx="85197">
                  <c:v>1</c:v>
                </c:pt>
                <c:pt idx="85198">
                  <c:v>1</c:v>
                </c:pt>
                <c:pt idx="85199">
                  <c:v>1</c:v>
                </c:pt>
                <c:pt idx="85200">
                  <c:v>1</c:v>
                </c:pt>
                <c:pt idx="85201">
                  <c:v>1</c:v>
                </c:pt>
                <c:pt idx="85202">
                  <c:v>1</c:v>
                </c:pt>
                <c:pt idx="85203">
                  <c:v>1</c:v>
                </c:pt>
                <c:pt idx="85204">
                  <c:v>1</c:v>
                </c:pt>
                <c:pt idx="85205">
                  <c:v>1</c:v>
                </c:pt>
                <c:pt idx="85206">
                  <c:v>1</c:v>
                </c:pt>
                <c:pt idx="85207">
                  <c:v>1</c:v>
                </c:pt>
                <c:pt idx="85208">
                  <c:v>1</c:v>
                </c:pt>
                <c:pt idx="85209">
                  <c:v>1</c:v>
                </c:pt>
                <c:pt idx="85210">
                  <c:v>1</c:v>
                </c:pt>
                <c:pt idx="85211">
                  <c:v>1</c:v>
                </c:pt>
                <c:pt idx="85212">
                  <c:v>1</c:v>
                </c:pt>
                <c:pt idx="85213">
                  <c:v>1</c:v>
                </c:pt>
                <c:pt idx="85214">
                  <c:v>1</c:v>
                </c:pt>
                <c:pt idx="85215">
                  <c:v>1</c:v>
                </c:pt>
                <c:pt idx="85216">
                  <c:v>1</c:v>
                </c:pt>
                <c:pt idx="85217">
                  <c:v>1</c:v>
                </c:pt>
                <c:pt idx="85218">
                  <c:v>1</c:v>
                </c:pt>
                <c:pt idx="85219">
                  <c:v>1</c:v>
                </c:pt>
                <c:pt idx="85220">
                  <c:v>1</c:v>
                </c:pt>
                <c:pt idx="85221">
                  <c:v>1</c:v>
                </c:pt>
                <c:pt idx="85222">
                  <c:v>1</c:v>
                </c:pt>
                <c:pt idx="85223">
                  <c:v>1</c:v>
                </c:pt>
                <c:pt idx="85224">
                  <c:v>1</c:v>
                </c:pt>
                <c:pt idx="85225">
                  <c:v>0.71428571399999996</c:v>
                </c:pt>
                <c:pt idx="85226">
                  <c:v>1</c:v>
                </c:pt>
                <c:pt idx="85227">
                  <c:v>1</c:v>
                </c:pt>
                <c:pt idx="85228">
                  <c:v>1</c:v>
                </c:pt>
                <c:pt idx="85229">
                  <c:v>1</c:v>
                </c:pt>
                <c:pt idx="85230">
                  <c:v>1</c:v>
                </c:pt>
                <c:pt idx="85231">
                  <c:v>1</c:v>
                </c:pt>
                <c:pt idx="85232">
                  <c:v>1</c:v>
                </c:pt>
                <c:pt idx="85233">
                  <c:v>1</c:v>
                </c:pt>
                <c:pt idx="85234">
                  <c:v>1</c:v>
                </c:pt>
                <c:pt idx="85235">
                  <c:v>1</c:v>
                </c:pt>
                <c:pt idx="85236">
                  <c:v>1</c:v>
                </c:pt>
                <c:pt idx="85237">
                  <c:v>1</c:v>
                </c:pt>
                <c:pt idx="85238">
                  <c:v>1</c:v>
                </c:pt>
                <c:pt idx="85239">
                  <c:v>1</c:v>
                </c:pt>
                <c:pt idx="85240">
                  <c:v>1</c:v>
                </c:pt>
                <c:pt idx="85241">
                  <c:v>1</c:v>
                </c:pt>
                <c:pt idx="85242">
                  <c:v>1</c:v>
                </c:pt>
                <c:pt idx="85243">
                  <c:v>1</c:v>
                </c:pt>
                <c:pt idx="85244">
                  <c:v>1</c:v>
                </c:pt>
                <c:pt idx="85245">
                  <c:v>1</c:v>
                </c:pt>
                <c:pt idx="85246">
                  <c:v>1</c:v>
                </c:pt>
                <c:pt idx="85247">
                  <c:v>1</c:v>
                </c:pt>
                <c:pt idx="85248">
                  <c:v>1</c:v>
                </c:pt>
                <c:pt idx="85249">
                  <c:v>1</c:v>
                </c:pt>
                <c:pt idx="85250">
                  <c:v>1</c:v>
                </c:pt>
                <c:pt idx="85251">
                  <c:v>1</c:v>
                </c:pt>
                <c:pt idx="85252">
                  <c:v>1</c:v>
                </c:pt>
                <c:pt idx="85253">
                  <c:v>1</c:v>
                </c:pt>
                <c:pt idx="85254">
                  <c:v>1</c:v>
                </c:pt>
                <c:pt idx="85255">
                  <c:v>1</c:v>
                </c:pt>
                <c:pt idx="85256">
                  <c:v>1</c:v>
                </c:pt>
                <c:pt idx="85257">
                  <c:v>1</c:v>
                </c:pt>
                <c:pt idx="85258">
                  <c:v>1</c:v>
                </c:pt>
                <c:pt idx="85259">
                  <c:v>1</c:v>
                </c:pt>
                <c:pt idx="85260">
                  <c:v>1</c:v>
                </c:pt>
                <c:pt idx="85261">
                  <c:v>1</c:v>
                </c:pt>
                <c:pt idx="85262">
                  <c:v>1</c:v>
                </c:pt>
                <c:pt idx="85263">
                  <c:v>1</c:v>
                </c:pt>
                <c:pt idx="85264">
                  <c:v>1</c:v>
                </c:pt>
                <c:pt idx="85265">
                  <c:v>1</c:v>
                </c:pt>
                <c:pt idx="85266">
                  <c:v>1</c:v>
                </c:pt>
                <c:pt idx="85267">
                  <c:v>1</c:v>
                </c:pt>
                <c:pt idx="85268">
                  <c:v>1</c:v>
                </c:pt>
                <c:pt idx="85269">
                  <c:v>1</c:v>
                </c:pt>
                <c:pt idx="85270">
                  <c:v>1</c:v>
                </c:pt>
                <c:pt idx="85271">
                  <c:v>1</c:v>
                </c:pt>
                <c:pt idx="85272">
                  <c:v>1</c:v>
                </c:pt>
                <c:pt idx="85273">
                  <c:v>1</c:v>
                </c:pt>
                <c:pt idx="85274">
                  <c:v>1</c:v>
                </c:pt>
                <c:pt idx="85275">
                  <c:v>1</c:v>
                </c:pt>
                <c:pt idx="85276">
                  <c:v>1</c:v>
                </c:pt>
                <c:pt idx="85277">
                  <c:v>1</c:v>
                </c:pt>
                <c:pt idx="85278">
                  <c:v>1</c:v>
                </c:pt>
                <c:pt idx="85279">
                  <c:v>1</c:v>
                </c:pt>
                <c:pt idx="85280">
                  <c:v>1</c:v>
                </c:pt>
                <c:pt idx="85281">
                  <c:v>1</c:v>
                </c:pt>
                <c:pt idx="85282">
                  <c:v>1</c:v>
                </c:pt>
                <c:pt idx="85283">
                  <c:v>1</c:v>
                </c:pt>
                <c:pt idx="85284">
                  <c:v>1</c:v>
                </c:pt>
                <c:pt idx="85285">
                  <c:v>1</c:v>
                </c:pt>
                <c:pt idx="85286">
                  <c:v>1</c:v>
                </c:pt>
                <c:pt idx="85287">
                  <c:v>1</c:v>
                </c:pt>
                <c:pt idx="85288">
                  <c:v>1</c:v>
                </c:pt>
                <c:pt idx="85289">
                  <c:v>1</c:v>
                </c:pt>
                <c:pt idx="85290">
                  <c:v>1</c:v>
                </c:pt>
                <c:pt idx="85291">
                  <c:v>1</c:v>
                </c:pt>
                <c:pt idx="85292">
                  <c:v>1</c:v>
                </c:pt>
                <c:pt idx="85293">
                  <c:v>1</c:v>
                </c:pt>
                <c:pt idx="85294">
                  <c:v>1</c:v>
                </c:pt>
                <c:pt idx="85295">
                  <c:v>1</c:v>
                </c:pt>
                <c:pt idx="85296">
                  <c:v>1</c:v>
                </c:pt>
                <c:pt idx="85297">
                  <c:v>1</c:v>
                </c:pt>
                <c:pt idx="85298">
                  <c:v>1</c:v>
                </c:pt>
                <c:pt idx="85299">
                  <c:v>1</c:v>
                </c:pt>
                <c:pt idx="85300">
                  <c:v>1</c:v>
                </c:pt>
                <c:pt idx="85301">
                  <c:v>1</c:v>
                </c:pt>
                <c:pt idx="85302">
                  <c:v>1</c:v>
                </c:pt>
                <c:pt idx="85303">
                  <c:v>1</c:v>
                </c:pt>
                <c:pt idx="85304">
                  <c:v>1</c:v>
                </c:pt>
                <c:pt idx="85305">
                  <c:v>1</c:v>
                </c:pt>
                <c:pt idx="85306">
                  <c:v>1</c:v>
                </c:pt>
                <c:pt idx="85307">
                  <c:v>1</c:v>
                </c:pt>
                <c:pt idx="85308">
                  <c:v>1</c:v>
                </c:pt>
                <c:pt idx="85309">
                  <c:v>1</c:v>
                </c:pt>
                <c:pt idx="85310">
                  <c:v>1</c:v>
                </c:pt>
                <c:pt idx="85311">
                  <c:v>1</c:v>
                </c:pt>
                <c:pt idx="85312">
                  <c:v>1</c:v>
                </c:pt>
                <c:pt idx="85313">
                  <c:v>1</c:v>
                </c:pt>
                <c:pt idx="85314">
                  <c:v>1</c:v>
                </c:pt>
                <c:pt idx="85315">
                  <c:v>1</c:v>
                </c:pt>
                <c:pt idx="85316">
                  <c:v>1</c:v>
                </c:pt>
                <c:pt idx="85317">
                  <c:v>1</c:v>
                </c:pt>
                <c:pt idx="85318">
                  <c:v>1</c:v>
                </c:pt>
                <c:pt idx="85319">
                  <c:v>1</c:v>
                </c:pt>
                <c:pt idx="85320">
                  <c:v>1</c:v>
                </c:pt>
                <c:pt idx="85321">
                  <c:v>1</c:v>
                </c:pt>
                <c:pt idx="85322">
                  <c:v>1</c:v>
                </c:pt>
                <c:pt idx="85323">
                  <c:v>1</c:v>
                </c:pt>
                <c:pt idx="85324">
                  <c:v>1</c:v>
                </c:pt>
                <c:pt idx="85325">
                  <c:v>1</c:v>
                </c:pt>
                <c:pt idx="85326">
                  <c:v>1</c:v>
                </c:pt>
                <c:pt idx="85327">
                  <c:v>1</c:v>
                </c:pt>
                <c:pt idx="85328">
                  <c:v>1</c:v>
                </c:pt>
                <c:pt idx="85329">
                  <c:v>1</c:v>
                </c:pt>
                <c:pt idx="85330">
                  <c:v>1</c:v>
                </c:pt>
                <c:pt idx="85331">
                  <c:v>1</c:v>
                </c:pt>
                <c:pt idx="85332">
                  <c:v>1</c:v>
                </c:pt>
                <c:pt idx="85333">
                  <c:v>1</c:v>
                </c:pt>
                <c:pt idx="85334">
                  <c:v>1</c:v>
                </c:pt>
                <c:pt idx="85335">
                  <c:v>1</c:v>
                </c:pt>
                <c:pt idx="85336">
                  <c:v>1</c:v>
                </c:pt>
                <c:pt idx="85337">
                  <c:v>1</c:v>
                </c:pt>
                <c:pt idx="85338">
                  <c:v>1</c:v>
                </c:pt>
                <c:pt idx="85339">
                  <c:v>1</c:v>
                </c:pt>
                <c:pt idx="85340">
                  <c:v>1</c:v>
                </c:pt>
                <c:pt idx="85341">
                  <c:v>1</c:v>
                </c:pt>
                <c:pt idx="85342">
                  <c:v>1</c:v>
                </c:pt>
                <c:pt idx="85343">
                  <c:v>1</c:v>
                </c:pt>
                <c:pt idx="85344">
                  <c:v>1</c:v>
                </c:pt>
                <c:pt idx="85345">
                  <c:v>1</c:v>
                </c:pt>
                <c:pt idx="85346">
                  <c:v>1</c:v>
                </c:pt>
                <c:pt idx="85347">
                  <c:v>1</c:v>
                </c:pt>
                <c:pt idx="85348">
                  <c:v>1</c:v>
                </c:pt>
                <c:pt idx="85349">
                  <c:v>1</c:v>
                </c:pt>
                <c:pt idx="85350">
                  <c:v>1</c:v>
                </c:pt>
                <c:pt idx="85351">
                  <c:v>1</c:v>
                </c:pt>
                <c:pt idx="85352">
                  <c:v>1</c:v>
                </c:pt>
                <c:pt idx="85353">
                  <c:v>1</c:v>
                </c:pt>
                <c:pt idx="85354">
                  <c:v>1</c:v>
                </c:pt>
                <c:pt idx="85355">
                  <c:v>1</c:v>
                </c:pt>
                <c:pt idx="85356">
                  <c:v>1</c:v>
                </c:pt>
                <c:pt idx="85357">
                  <c:v>1</c:v>
                </c:pt>
                <c:pt idx="85358">
                  <c:v>1</c:v>
                </c:pt>
                <c:pt idx="85359">
                  <c:v>1</c:v>
                </c:pt>
                <c:pt idx="85360">
                  <c:v>1</c:v>
                </c:pt>
                <c:pt idx="85361">
                  <c:v>1</c:v>
                </c:pt>
                <c:pt idx="85362">
                  <c:v>1</c:v>
                </c:pt>
                <c:pt idx="85363">
                  <c:v>1</c:v>
                </c:pt>
                <c:pt idx="85364">
                  <c:v>1</c:v>
                </c:pt>
                <c:pt idx="85365">
                  <c:v>1</c:v>
                </c:pt>
                <c:pt idx="85366">
                  <c:v>1</c:v>
                </c:pt>
                <c:pt idx="85367">
                  <c:v>1</c:v>
                </c:pt>
                <c:pt idx="85368">
                  <c:v>1</c:v>
                </c:pt>
                <c:pt idx="85369">
                  <c:v>1</c:v>
                </c:pt>
                <c:pt idx="85370">
                  <c:v>1</c:v>
                </c:pt>
                <c:pt idx="85371">
                  <c:v>1</c:v>
                </c:pt>
                <c:pt idx="85372">
                  <c:v>1</c:v>
                </c:pt>
                <c:pt idx="85373">
                  <c:v>1</c:v>
                </c:pt>
                <c:pt idx="85374">
                  <c:v>1</c:v>
                </c:pt>
                <c:pt idx="85375">
                  <c:v>1</c:v>
                </c:pt>
                <c:pt idx="85376">
                  <c:v>1</c:v>
                </c:pt>
                <c:pt idx="85377">
                  <c:v>1</c:v>
                </c:pt>
                <c:pt idx="85378">
                  <c:v>1</c:v>
                </c:pt>
                <c:pt idx="85379">
                  <c:v>1</c:v>
                </c:pt>
                <c:pt idx="85380">
                  <c:v>1</c:v>
                </c:pt>
                <c:pt idx="85381">
                  <c:v>1</c:v>
                </c:pt>
                <c:pt idx="85382">
                  <c:v>1</c:v>
                </c:pt>
                <c:pt idx="85383">
                  <c:v>1</c:v>
                </c:pt>
                <c:pt idx="85384">
                  <c:v>1</c:v>
                </c:pt>
                <c:pt idx="85385">
                  <c:v>1</c:v>
                </c:pt>
                <c:pt idx="85386">
                  <c:v>1</c:v>
                </c:pt>
                <c:pt idx="85387">
                  <c:v>1</c:v>
                </c:pt>
                <c:pt idx="85388">
                  <c:v>1</c:v>
                </c:pt>
                <c:pt idx="85389">
                  <c:v>1</c:v>
                </c:pt>
                <c:pt idx="85390">
                  <c:v>1</c:v>
                </c:pt>
                <c:pt idx="85391">
                  <c:v>1</c:v>
                </c:pt>
                <c:pt idx="85392">
                  <c:v>1</c:v>
                </c:pt>
                <c:pt idx="85393">
                  <c:v>1</c:v>
                </c:pt>
                <c:pt idx="85394">
                  <c:v>1</c:v>
                </c:pt>
                <c:pt idx="85395">
                  <c:v>1</c:v>
                </c:pt>
                <c:pt idx="85396">
                  <c:v>1</c:v>
                </c:pt>
                <c:pt idx="85397">
                  <c:v>1</c:v>
                </c:pt>
                <c:pt idx="85398">
                  <c:v>1</c:v>
                </c:pt>
                <c:pt idx="85399">
                  <c:v>1</c:v>
                </c:pt>
                <c:pt idx="85400">
                  <c:v>1</c:v>
                </c:pt>
                <c:pt idx="85401">
                  <c:v>1</c:v>
                </c:pt>
                <c:pt idx="85402">
                  <c:v>1</c:v>
                </c:pt>
                <c:pt idx="85403">
                  <c:v>1</c:v>
                </c:pt>
                <c:pt idx="85404">
                  <c:v>1</c:v>
                </c:pt>
                <c:pt idx="85405">
                  <c:v>1</c:v>
                </c:pt>
                <c:pt idx="85406">
                  <c:v>1</c:v>
                </c:pt>
                <c:pt idx="85407">
                  <c:v>1</c:v>
                </c:pt>
                <c:pt idx="85408">
                  <c:v>1</c:v>
                </c:pt>
                <c:pt idx="85409">
                  <c:v>1</c:v>
                </c:pt>
                <c:pt idx="85410">
                  <c:v>1</c:v>
                </c:pt>
                <c:pt idx="85411">
                  <c:v>1</c:v>
                </c:pt>
                <c:pt idx="85412">
                  <c:v>1</c:v>
                </c:pt>
                <c:pt idx="85413">
                  <c:v>1</c:v>
                </c:pt>
                <c:pt idx="85414">
                  <c:v>1</c:v>
                </c:pt>
                <c:pt idx="85415">
                  <c:v>1</c:v>
                </c:pt>
                <c:pt idx="85416">
                  <c:v>1</c:v>
                </c:pt>
                <c:pt idx="85417">
                  <c:v>1</c:v>
                </c:pt>
                <c:pt idx="85418">
                  <c:v>1</c:v>
                </c:pt>
                <c:pt idx="85419">
                  <c:v>1</c:v>
                </c:pt>
                <c:pt idx="85420">
                  <c:v>1</c:v>
                </c:pt>
                <c:pt idx="85421">
                  <c:v>1</c:v>
                </c:pt>
                <c:pt idx="85422">
                  <c:v>1</c:v>
                </c:pt>
                <c:pt idx="85423">
                  <c:v>1</c:v>
                </c:pt>
                <c:pt idx="85424">
                  <c:v>1</c:v>
                </c:pt>
                <c:pt idx="85425">
                  <c:v>1</c:v>
                </c:pt>
                <c:pt idx="85426">
                  <c:v>1</c:v>
                </c:pt>
                <c:pt idx="85427">
                  <c:v>1</c:v>
                </c:pt>
                <c:pt idx="85428">
                  <c:v>1</c:v>
                </c:pt>
                <c:pt idx="85429">
                  <c:v>1</c:v>
                </c:pt>
                <c:pt idx="85430">
                  <c:v>1</c:v>
                </c:pt>
                <c:pt idx="85431">
                  <c:v>1</c:v>
                </c:pt>
                <c:pt idx="85432">
                  <c:v>1</c:v>
                </c:pt>
                <c:pt idx="85433">
                  <c:v>1</c:v>
                </c:pt>
                <c:pt idx="85434">
                  <c:v>1</c:v>
                </c:pt>
                <c:pt idx="85435">
                  <c:v>1</c:v>
                </c:pt>
                <c:pt idx="85436">
                  <c:v>1</c:v>
                </c:pt>
                <c:pt idx="85437">
                  <c:v>1</c:v>
                </c:pt>
                <c:pt idx="85438">
                  <c:v>1</c:v>
                </c:pt>
                <c:pt idx="85439">
                  <c:v>1</c:v>
                </c:pt>
                <c:pt idx="85440">
                  <c:v>1</c:v>
                </c:pt>
                <c:pt idx="85441">
                  <c:v>1</c:v>
                </c:pt>
                <c:pt idx="85442">
                  <c:v>1</c:v>
                </c:pt>
                <c:pt idx="85443">
                  <c:v>1</c:v>
                </c:pt>
                <c:pt idx="85444">
                  <c:v>1</c:v>
                </c:pt>
                <c:pt idx="85445">
                  <c:v>1</c:v>
                </c:pt>
                <c:pt idx="85446">
                  <c:v>1</c:v>
                </c:pt>
                <c:pt idx="85447">
                  <c:v>1</c:v>
                </c:pt>
                <c:pt idx="85448">
                  <c:v>1</c:v>
                </c:pt>
                <c:pt idx="85449">
                  <c:v>1</c:v>
                </c:pt>
                <c:pt idx="85450">
                  <c:v>1</c:v>
                </c:pt>
                <c:pt idx="85451">
                  <c:v>1</c:v>
                </c:pt>
                <c:pt idx="85452">
                  <c:v>1</c:v>
                </c:pt>
                <c:pt idx="85453">
                  <c:v>1</c:v>
                </c:pt>
                <c:pt idx="85454">
                  <c:v>1</c:v>
                </c:pt>
                <c:pt idx="85455">
                  <c:v>1</c:v>
                </c:pt>
                <c:pt idx="85456">
                  <c:v>1</c:v>
                </c:pt>
                <c:pt idx="85457">
                  <c:v>1</c:v>
                </c:pt>
                <c:pt idx="85458">
                  <c:v>1</c:v>
                </c:pt>
                <c:pt idx="85459">
                  <c:v>1</c:v>
                </c:pt>
                <c:pt idx="85460">
                  <c:v>1</c:v>
                </c:pt>
                <c:pt idx="85461">
                  <c:v>1</c:v>
                </c:pt>
                <c:pt idx="85462">
                  <c:v>1</c:v>
                </c:pt>
                <c:pt idx="85463">
                  <c:v>1</c:v>
                </c:pt>
                <c:pt idx="85464">
                  <c:v>1</c:v>
                </c:pt>
                <c:pt idx="85465">
                  <c:v>1</c:v>
                </c:pt>
                <c:pt idx="85466">
                  <c:v>1</c:v>
                </c:pt>
                <c:pt idx="85467">
                  <c:v>1</c:v>
                </c:pt>
                <c:pt idx="85468">
                  <c:v>1</c:v>
                </c:pt>
                <c:pt idx="85469">
                  <c:v>1</c:v>
                </c:pt>
                <c:pt idx="85470">
                  <c:v>1</c:v>
                </c:pt>
                <c:pt idx="85471">
                  <c:v>1</c:v>
                </c:pt>
                <c:pt idx="85472">
                  <c:v>1</c:v>
                </c:pt>
                <c:pt idx="85473">
                  <c:v>1</c:v>
                </c:pt>
                <c:pt idx="85474">
                  <c:v>1</c:v>
                </c:pt>
                <c:pt idx="85475">
                  <c:v>1</c:v>
                </c:pt>
                <c:pt idx="85476">
                  <c:v>1</c:v>
                </c:pt>
                <c:pt idx="85477">
                  <c:v>1</c:v>
                </c:pt>
                <c:pt idx="85478">
                  <c:v>1</c:v>
                </c:pt>
                <c:pt idx="85479">
                  <c:v>0.571428571</c:v>
                </c:pt>
                <c:pt idx="85480">
                  <c:v>1</c:v>
                </c:pt>
                <c:pt idx="85481">
                  <c:v>1</c:v>
                </c:pt>
                <c:pt idx="85482">
                  <c:v>1</c:v>
                </c:pt>
                <c:pt idx="85483">
                  <c:v>1</c:v>
                </c:pt>
                <c:pt idx="85484">
                  <c:v>1</c:v>
                </c:pt>
                <c:pt idx="85485">
                  <c:v>1</c:v>
                </c:pt>
                <c:pt idx="85486">
                  <c:v>1</c:v>
                </c:pt>
                <c:pt idx="85487">
                  <c:v>1</c:v>
                </c:pt>
                <c:pt idx="85488">
                  <c:v>1</c:v>
                </c:pt>
                <c:pt idx="85489">
                  <c:v>1</c:v>
                </c:pt>
                <c:pt idx="85490">
                  <c:v>1</c:v>
                </c:pt>
                <c:pt idx="85491">
                  <c:v>1</c:v>
                </c:pt>
                <c:pt idx="85492">
                  <c:v>1</c:v>
                </c:pt>
                <c:pt idx="85493">
                  <c:v>1</c:v>
                </c:pt>
                <c:pt idx="85494">
                  <c:v>1</c:v>
                </c:pt>
                <c:pt idx="85495">
                  <c:v>1</c:v>
                </c:pt>
                <c:pt idx="85496">
                  <c:v>1</c:v>
                </c:pt>
                <c:pt idx="85497">
                  <c:v>1</c:v>
                </c:pt>
                <c:pt idx="85498">
                  <c:v>1</c:v>
                </c:pt>
                <c:pt idx="85499">
                  <c:v>1</c:v>
                </c:pt>
                <c:pt idx="85500">
                  <c:v>1</c:v>
                </c:pt>
                <c:pt idx="85501">
                  <c:v>1</c:v>
                </c:pt>
                <c:pt idx="85502">
                  <c:v>1</c:v>
                </c:pt>
                <c:pt idx="85503">
                  <c:v>1</c:v>
                </c:pt>
                <c:pt idx="85504">
                  <c:v>1</c:v>
                </c:pt>
                <c:pt idx="85505">
                  <c:v>1</c:v>
                </c:pt>
                <c:pt idx="85506">
                  <c:v>1</c:v>
                </c:pt>
                <c:pt idx="85507">
                  <c:v>1</c:v>
                </c:pt>
                <c:pt idx="85508">
                  <c:v>1</c:v>
                </c:pt>
                <c:pt idx="85509">
                  <c:v>1</c:v>
                </c:pt>
                <c:pt idx="85510">
                  <c:v>1</c:v>
                </c:pt>
                <c:pt idx="85511">
                  <c:v>1</c:v>
                </c:pt>
                <c:pt idx="85512">
                  <c:v>1</c:v>
                </c:pt>
                <c:pt idx="85513">
                  <c:v>1</c:v>
                </c:pt>
                <c:pt idx="85514">
                  <c:v>1</c:v>
                </c:pt>
                <c:pt idx="85515">
                  <c:v>1</c:v>
                </c:pt>
                <c:pt idx="85516">
                  <c:v>1</c:v>
                </c:pt>
                <c:pt idx="85517">
                  <c:v>1</c:v>
                </c:pt>
                <c:pt idx="85518">
                  <c:v>1</c:v>
                </c:pt>
                <c:pt idx="85519">
                  <c:v>1</c:v>
                </c:pt>
                <c:pt idx="85520">
                  <c:v>1</c:v>
                </c:pt>
                <c:pt idx="85521">
                  <c:v>1</c:v>
                </c:pt>
                <c:pt idx="85522">
                  <c:v>1</c:v>
                </c:pt>
                <c:pt idx="85523">
                  <c:v>1</c:v>
                </c:pt>
                <c:pt idx="85524">
                  <c:v>1</c:v>
                </c:pt>
                <c:pt idx="85525">
                  <c:v>1</c:v>
                </c:pt>
                <c:pt idx="85526">
                  <c:v>1</c:v>
                </c:pt>
                <c:pt idx="85527">
                  <c:v>1</c:v>
                </c:pt>
                <c:pt idx="85528">
                  <c:v>1</c:v>
                </c:pt>
                <c:pt idx="85529">
                  <c:v>1</c:v>
                </c:pt>
                <c:pt idx="85530">
                  <c:v>1</c:v>
                </c:pt>
                <c:pt idx="85531">
                  <c:v>1</c:v>
                </c:pt>
                <c:pt idx="85532">
                  <c:v>1</c:v>
                </c:pt>
                <c:pt idx="85533">
                  <c:v>1</c:v>
                </c:pt>
                <c:pt idx="85534">
                  <c:v>1</c:v>
                </c:pt>
                <c:pt idx="85535">
                  <c:v>1</c:v>
                </c:pt>
                <c:pt idx="85536">
                  <c:v>1</c:v>
                </c:pt>
                <c:pt idx="85537">
                  <c:v>1</c:v>
                </c:pt>
                <c:pt idx="85538">
                  <c:v>1</c:v>
                </c:pt>
                <c:pt idx="85539">
                  <c:v>1</c:v>
                </c:pt>
                <c:pt idx="85540">
                  <c:v>1</c:v>
                </c:pt>
                <c:pt idx="85541">
                  <c:v>1</c:v>
                </c:pt>
                <c:pt idx="85542">
                  <c:v>1</c:v>
                </c:pt>
                <c:pt idx="85543">
                  <c:v>1</c:v>
                </c:pt>
                <c:pt idx="85544">
                  <c:v>1</c:v>
                </c:pt>
                <c:pt idx="85545">
                  <c:v>1</c:v>
                </c:pt>
                <c:pt idx="85546">
                  <c:v>1</c:v>
                </c:pt>
                <c:pt idx="85547">
                  <c:v>1</c:v>
                </c:pt>
                <c:pt idx="85548">
                  <c:v>1</c:v>
                </c:pt>
                <c:pt idx="85549">
                  <c:v>1</c:v>
                </c:pt>
                <c:pt idx="85550">
                  <c:v>1</c:v>
                </c:pt>
                <c:pt idx="85551">
                  <c:v>1</c:v>
                </c:pt>
                <c:pt idx="85552">
                  <c:v>0.428571429</c:v>
                </c:pt>
                <c:pt idx="85553">
                  <c:v>1</c:v>
                </c:pt>
                <c:pt idx="85554">
                  <c:v>1</c:v>
                </c:pt>
                <c:pt idx="85555">
                  <c:v>1</c:v>
                </c:pt>
                <c:pt idx="85556">
                  <c:v>1</c:v>
                </c:pt>
                <c:pt idx="85557">
                  <c:v>1</c:v>
                </c:pt>
                <c:pt idx="85558">
                  <c:v>1</c:v>
                </c:pt>
                <c:pt idx="85559">
                  <c:v>1</c:v>
                </c:pt>
                <c:pt idx="85560">
                  <c:v>1</c:v>
                </c:pt>
                <c:pt idx="85561">
                  <c:v>1</c:v>
                </c:pt>
                <c:pt idx="85562">
                  <c:v>1</c:v>
                </c:pt>
                <c:pt idx="85563">
                  <c:v>1</c:v>
                </c:pt>
                <c:pt idx="85564">
                  <c:v>1</c:v>
                </c:pt>
                <c:pt idx="85565">
                  <c:v>1</c:v>
                </c:pt>
                <c:pt idx="85566">
                  <c:v>1</c:v>
                </c:pt>
                <c:pt idx="85567">
                  <c:v>1</c:v>
                </c:pt>
                <c:pt idx="85568">
                  <c:v>1</c:v>
                </c:pt>
                <c:pt idx="85569">
                  <c:v>1</c:v>
                </c:pt>
                <c:pt idx="85570">
                  <c:v>1</c:v>
                </c:pt>
                <c:pt idx="85571">
                  <c:v>1</c:v>
                </c:pt>
                <c:pt idx="85572">
                  <c:v>1</c:v>
                </c:pt>
                <c:pt idx="85573">
                  <c:v>1</c:v>
                </c:pt>
                <c:pt idx="85574">
                  <c:v>1</c:v>
                </c:pt>
                <c:pt idx="85575">
                  <c:v>1</c:v>
                </c:pt>
                <c:pt idx="85576">
                  <c:v>1</c:v>
                </c:pt>
                <c:pt idx="85577">
                  <c:v>1</c:v>
                </c:pt>
                <c:pt idx="85578">
                  <c:v>1</c:v>
                </c:pt>
                <c:pt idx="85579">
                  <c:v>1</c:v>
                </c:pt>
                <c:pt idx="85580">
                  <c:v>1</c:v>
                </c:pt>
                <c:pt idx="85581">
                  <c:v>1</c:v>
                </c:pt>
                <c:pt idx="85582">
                  <c:v>0.28571428599999998</c:v>
                </c:pt>
                <c:pt idx="85583">
                  <c:v>1</c:v>
                </c:pt>
                <c:pt idx="85584">
                  <c:v>1</c:v>
                </c:pt>
                <c:pt idx="85585">
                  <c:v>1</c:v>
                </c:pt>
                <c:pt idx="85586">
                  <c:v>1</c:v>
                </c:pt>
                <c:pt idx="85587">
                  <c:v>1</c:v>
                </c:pt>
                <c:pt idx="85588">
                  <c:v>1</c:v>
                </c:pt>
                <c:pt idx="85589">
                  <c:v>1</c:v>
                </c:pt>
                <c:pt idx="85590">
                  <c:v>1</c:v>
                </c:pt>
                <c:pt idx="85591">
                  <c:v>1</c:v>
                </c:pt>
                <c:pt idx="85592">
                  <c:v>1</c:v>
                </c:pt>
                <c:pt idx="85593">
                  <c:v>1</c:v>
                </c:pt>
                <c:pt idx="85594">
                  <c:v>1</c:v>
                </c:pt>
                <c:pt idx="85595">
                  <c:v>1</c:v>
                </c:pt>
                <c:pt idx="85596">
                  <c:v>1</c:v>
                </c:pt>
                <c:pt idx="85597">
                  <c:v>1</c:v>
                </c:pt>
                <c:pt idx="85598">
                  <c:v>1</c:v>
                </c:pt>
                <c:pt idx="85599">
                  <c:v>1</c:v>
                </c:pt>
                <c:pt idx="85600">
                  <c:v>1</c:v>
                </c:pt>
                <c:pt idx="85601">
                  <c:v>1</c:v>
                </c:pt>
                <c:pt idx="85602">
                  <c:v>1</c:v>
                </c:pt>
                <c:pt idx="85603">
                  <c:v>1</c:v>
                </c:pt>
                <c:pt idx="85604">
                  <c:v>1</c:v>
                </c:pt>
                <c:pt idx="85605">
                  <c:v>1</c:v>
                </c:pt>
                <c:pt idx="85606">
                  <c:v>1</c:v>
                </c:pt>
                <c:pt idx="85607">
                  <c:v>1</c:v>
                </c:pt>
                <c:pt idx="85608">
                  <c:v>1</c:v>
                </c:pt>
                <c:pt idx="85609">
                  <c:v>1</c:v>
                </c:pt>
                <c:pt idx="85610">
                  <c:v>1</c:v>
                </c:pt>
                <c:pt idx="85611">
                  <c:v>1</c:v>
                </c:pt>
                <c:pt idx="85612">
                  <c:v>1</c:v>
                </c:pt>
                <c:pt idx="85613">
                  <c:v>1</c:v>
                </c:pt>
                <c:pt idx="85614">
                  <c:v>1</c:v>
                </c:pt>
                <c:pt idx="85615">
                  <c:v>1</c:v>
                </c:pt>
                <c:pt idx="85616">
                  <c:v>1</c:v>
                </c:pt>
                <c:pt idx="85617">
                  <c:v>1</c:v>
                </c:pt>
                <c:pt idx="85618">
                  <c:v>1</c:v>
                </c:pt>
                <c:pt idx="85619">
                  <c:v>0.14285714299999999</c:v>
                </c:pt>
                <c:pt idx="85620">
                  <c:v>1</c:v>
                </c:pt>
                <c:pt idx="85621">
                  <c:v>1</c:v>
                </c:pt>
                <c:pt idx="85622">
                  <c:v>1</c:v>
                </c:pt>
                <c:pt idx="85623">
                  <c:v>1</c:v>
                </c:pt>
                <c:pt idx="85624">
                  <c:v>1</c:v>
                </c:pt>
                <c:pt idx="85625">
                  <c:v>1</c:v>
                </c:pt>
                <c:pt idx="85626">
                  <c:v>1</c:v>
                </c:pt>
                <c:pt idx="85627">
                  <c:v>1</c:v>
                </c:pt>
                <c:pt idx="85628">
                  <c:v>1</c:v>
                </c:pt>
                <c:pt idx="85629">
                  <c:v>1</c:v>
                </c:pt>
                <c:pt idx="85630">
                  <c:v>1</c:v>
                </c:pt>
                <c:pt idx="85631">
                  <c:v>1</c:v>
                </c:pt>
                <c:pt idx="85632">
                  <c:v>1</c:v>
                </c:pt>
                <c:pt idx="85633">
                  <c:v>1</c:v>
                </c:pt>
                <c:pt idx="85634">
                  <c:v>1</c:v>
                </c:pt>
                <c:pt idx="85635">
                  <c:v>1</c:v>
                </c:pt>
                <c:pt idx="85636">
                  <c:v>1</c:v>
                </c:pt>
                <c:pt idx="85637">
                  <c:v>1</c:v>
                </c:pt>
                <c:pt idx="85638">
                  <c:v>1</c:v>
                </c:pt>
                <c:pt idx="85639">
                  <c:v>1</c:v>
                </c:pt>
                <c:pt idx="85640">
                  <c:v>1</c:v>
                </c:pt>
                <c:pt idx="85641">
                  <c:v>1</c:v>
                </c:pt>
                <c:pt idx="85642">
                  <c:v>1</c:v>
                </c:pt>
                <c:pt idx="85643">
                  <c:v>1</c:v>
                </c:pt>
                <c:pt idx="85644">
                  <c:v>1</c:v>
                </c:pt>
                <c:pt idx="85645">
                  <c:v>1</c:v>
                </c:pt>
                <c:pt idx="85646">
                  <c:v>1</c:v>
                </c:pt>
                <c:pt idx="85647">
                  <c:v>1</c:v>
                </c:pt>
                <c:pt idx="85648">
                  <c:v>1</c:v>
                </c:pt>
                <c:pt idx="85649">
                  <c:v>1</c:v>
                </c:pt>
                <c:pt idx="85650">
                  <c:v>1</c:v>
                </c:pt>
                <c:pt idx="85651">
                  <c:v>1</c:v>
                </c:pt>
                <c:pt idx="85652">
                  <c:v>1</c:v>
                </c:pt>
                <c:pt idx="85653">
                  <c:v>1</c:v>
                </c:pt>
                <c:pt idx="85654">
                  <c:v>1</c:v>
                </c:pt>
                <c:pt idx="85655">
                  <c:v>1</c:v>
                </c:pt>
                <c:pt idx="85656">
                  <c:v>1</c:v>
                </c:pt>
                <c:pt idx="85657">
                  <c:v>1</c:v>
                </c:pt>
                <c:pt idx="85658">
                  <c:v>1</c:v>
                </c:pt>
                <c:pt idx="85659">
                  <c:v>1</c:v>
                </c:pt>
                <c:pt idx="85660">
                  <c:v>1</c:v>
                </c:pt>
                <c:pt idx="85661">
                  <c:v>1</c:v>
                </c:pt>
                <c:pt idx="85662">
                  <c:v>1</c:v>
                </c:pt>
                <c:pt idx="85663">
                  <c:v>1</c:v>
                </c:pt>
                <c:pt idx="85664">
                  <c:v>1</c:v>
                </c:pt>
                <c:pt idx="85665">
                  <c:v>1</c:v>
                </c:pt>
                <c:pt idx="85666">
                  <c:v>1</c:v>
                </c:pt>
                <c:pt idx="85667">
                  <c:v>1</c:v>
                </c:pt>
                <c:pt idx="85668">
                  <c:v>1</c:v>
                </c:pt>
                <c:pt idx="85669">
                  <c:v>1</c:v>
                </c:pt>
                <c:pt idx="85670">
                  <c:v>1</c:v>
                </c:pt>
                <c:pt idx="85671">
                  <c:v>1</c:v>
                </c:pt>
                <c:pt idx="85672">
                  <c:v>1</c:v>
                </c:pt>
                <c:pt idx="85673">
                  <c:v>1</c:v>
                </c:pt>
                <c:pt idx="85674">
                  <c:v>1</c:v>
                </c:pt>
                <c:pt idx="85675">
                  <c:v>1</c:v>
                </c:pt>
                <c:pt idx="85676">
                  <c:v>1</c:v>
                </c:pt>
                <c:pt idx="85677">
                  <c:v>1</c:v>
                </c:pt>
                <c:pt idx="85678">
                  <c:v>1</c:v>
                </c:pt>
                <c:pt idx="85679">
                  <c:v>1</c:v>
                </c:pt>
                <c:pt idx="85680">
                  <c:v>1</c:v>
                </c:pt>
                <c:pt idx="85681">
                  <c:v>1</c:v>
                </c:pt>
                <c:pt idx="85682">
                  <c:v>1</c:v>
                </c:pt>
                <c:pt idx="85683">
                  <c:v>1</c:v>
                </c:pt>
                <c:pt idx="85684">
                  <c:v>1</c:v>
                </c:pt>
                <c:pt idx="85685">
                  <c:v>1</c:v>
                </c:pt>
                <c:pt idx="85686">
                  <c:v>1</c:v>
                </c:pt>
                <c:pt idx="85687">
                  <c:v>1</c:v>
                </c:pt>
                <c:pt idx="85688">
                  <c:v>1</c:v>
                </c:pt>
                <c:pt idx="85689">
                  <c:v>1</c:v>
                </c:pt>
                <c:pt idx="85690">
                  <c:v>1</c:v>
                </c:pt>
                <c:pt idx="85691">
                  <c:v>1</c:v>
                </c:pt>
                <c:pt idx="85692">
                  <c:v>1</c:v>
                </c:pt>
                <c:pt idx="85693">
                  <c:v>1</c:v>
                </c:pt>
                <c:pt idx="85694">
                  <c:v>1</c:v>
                </c:pt>
                <c:pt idx="85695">
                  <c:v>1</c:v>
                </c:pt>
                <c:pt idx="85696">
                  <c:v>1</c:v>
                </c:pt>
                <c:pt idx="85697">
                  <c:v>1</c:v>
                </c:pt>
                <c:pt idx="85698">
                  <c:v>1</c:v>
                </c:pt>
                <c:pt idx="85699">
                  <c:v>1</c:v>
                </c:pt>
                <c:pt idx="85700">
                  <c:v>1</c:v>
                </c:pt>
                <c:pt idx="85701">
                  <c:v>1</c:v>
                </c:pt>
                <c:pt idx="85702">
                  <c:v>1</c:v>
                </c:pt>
                <c:pt idx="85703">
                  <c:v>1</c:v>
                </c:pt>
                <c:pt idx="85704">
                  <c:v>1</c:v>
                </c:pt>
                <c:pt idx="85705">
                  <c:v>1</c:v>
                </c:pt>
                <c:pt idx="85706">
                  <c:v>1</c:v>
                </c:pt>
                <c:pt idx="85707">
                  <c:v>1</c:v>
                </c:pt>
                <c:pt idx="85708">
                  <c:v>1</c:v>
                </c:pt>
                <c:pt idx="85709">
                  <c:v>1</c:v>
                </c:pt>
                <c:pt idx="85710">
                  <c:v>1</c:v>
                </c:pt>
                <c:pt idx="85711">
                  <c:v>1</c:v>
                </c:pt>
                <c:pt idx="85712">
                  <c:v>1</c:v>
                </c:pt>
                <c:pt idx="85713">
                  <c:v>1</c:v>
                </c:pt>
                <c:pt idx="85714">
                  <c:v>1</c:v>
                </c:pt>
                <c:pt idx="85715">
                  <c:v>1</c:v>
                </c:pt>
                <c:pt idx="85716">
                  <c:v>1</c:v>
                </c:pt>
                <c:pt idx="85717">
                  <c:v>1</c:v>
                </c:pt>
                <c:pt idx="85718">
                  <c:v>1</c:v>
                </c:pt>
                <c:pt idx="85719">
                  <c:v>1</c:v>
                </c:pt>
                <c:pt idx="85720">
                  <c:v>1</c:v>
                </c:pt>
                <c:pt idx="85721">
                  <c:v>1</c:v>
                </c:pt>
                <c:pt idx="85722">
                  <c:v>1</c:v>
                </c:pt>
                <c:pt idx="85723">
                  <c:v>1</c:v>
                </c:pt>
                <c:pt idx="85724">
                  <c:v>1</c:v>
                </c:pt>
                <c:pt idx="85725">
                  <c:v>1</c:v>
                </c:pt>
                <c:pt idx="85726">
                  <c:v>1</c:v>
                </c:pt>
                <c:pt idx="85727">
                  <c:v>1</c:v>
                </c:pt>
                <c:pt idx="85728">
                  <c:v>1</c:v>
                </c:pt>
                <c:pt idx="85729">
                  <c:v>1</c:v>
                </c:pt>
                <c:pt idx="85730">
                  <c:v>1</c:v>
                </c:pt>
                <c:pt idx="85731">
                  <c:v>1</c:v>
                </c:pt>
                <c:pt idx="85732">
                  <c:v>1</c:v>
                </c:pt>
                <c:pt idx="85733">
                  <c:v>1</c:v>
                </c:pt>
                <c:pt idx="85734">
                  <c:v>1</c:v>
                </c:pt>
                <c:pt idx="85735">
                  <c:v>1</c:v>
                </c:pt>
                <c:pt idx="85736">
                  <c:v>1</c:v>
                </c:pt>
                <c:pt idx="85737">
                  <c:v>1</c:v>
                </c:pt>
                <c:pt idx="85738">
                  <c:v>1</c:v>
                </c:pt>
                <c:pt idx="85739">
                  <c:v>1</c:v>
                </c:pt>
                <c:pt idx="85740">
                  <c:v>1</c:v>
                </c:pt>
                <c:pt idx="85741">
                  <c:v>1</c:v>
                </c:pt>
                <c:pt idx="85742">
                  <c:v>1</c:v>
                </c:pt>
                <c:pt idx="85743">
                  <c:v>1</c:v>
                </c:pt>
                <c:pt idx="85744">
                  <c:v>1</c:v>
                </c:pt>
                <c:pt idx="85745">
                  <c:v>1</c:v>
                </c:pt>
                <c:pt idx="85746">
                  <c:v>1</c:v>
                </c:pt>
                <c:pt idx="85747">
                  <c:v>1</c:v>
                </c:pt>
                <c:pt idx="85748">
                  <c:v>1</c:v>
                </c:pt>
                <c:pt idx="85749">
                  <c:v>1</c:v>
                </c:pt>
                <c:pt idx="85750">
                  <c:v>1</c:v>
                </c:pt>
                <c:pt idx="85751">
                  <c:v>1</c:v>
                </c:pt>
                <c:pt idx="85752">
                  <c:v>1</c:v>
                </c:pt>
                <c:pt idx="85753">
                  <c:v>1</c:v>
                </c:pt>
                <c:pt idx="85754">
                  <c:v>1</c:v>
                </c:pt>
                <c:pt idx="85755">
                  <c:v>1</c:v>
                </c:pt>
                <c:pt idx="85756">
                  <c:v>1</c:v>
                </c:pt>
                <c:pt idx="85757">
                  <c:v>1</c:v>
                </c:pt>
                <c:pt idx="85758">
                  <c:v>1</c:v>
                </c:pt>
                <c:pt idx="85759">
                  <c:v>1</c:v>
                </c:pt>
                <c:pt idx="85760">
                  <c:v>1</c:v>
                </c:pt>
                <c:pt idx="85761">
                  <c:v>1</c:v>
                </c:pt>
                <c:pt idx="85762">
                  <c:v>1</c:v>
                </c:pt>
                <c:pt idx="85763">
                  <c:v>1</c:v>
                </c:pt>
                <c:pt idx="85764">
                  <c:v>1</c:v>
                </c:pt>
                <c:pt idx="85765">
                  <c:v>1</c:v>
                </c:pt>
                <c:pt idx="85766">
                  <c:v>1</c:v>
                </c:pt>
                <c:pt idx="85767">
                  <c:v>1</c:v>
                </c:pt>
                <c:pt idx="85768">
                  <c:v>1</c:v>
                </c:pt>
                <c:pt idx="85769">
                  <c:v>1</c:v>
                </c:pt>
                <c:pt idx="85770">
                  <c:v>1</c:v>
                </c:pt>
                <c:pt idx="85771">
                  <c:v>1</c:v>
                </c:pt>
                <c:pt idx="85772">
                  <c:v>1</c:v>
                </c:pt>
                <c:pt idx="85773">
                  <c:v>1</c:v>
                </c:pt>
                <c:pt idx="85774">
                  <c:v>1</c:v>
                </c:pt>
                <c:pt idx="85775">
                  <c:v>1</c:v>
                </c:pt>
                <c:pt idx="85776">
                  <c:v>1</c:v>
                </c:pt>
                <c:pt idx="85777">
                  <c:v>1</c:v>
                </c:pt>
                <c:pt idx="85778">
                  <c:v>1</c:v>
                </c:pt>
                <c:pt idx="85779">
                  <c:v>1</c:v>
                </c:pt>
                <c:pt idx="85780">
                  <c:v>1</c:v>
                </c:pt>
                <c:pt idx="85781">
                  <c:v>1</c:v>
                </c:pt>
                <c:pt idx="85782">
                  <c:v>1</c:v>
                </c:pt>
                <c:pt idx="85783">
                  <c:v>1</c:v>
                </c:pt>
                <c:pt idx="85784">
                  <c:v>1</c:v>
                </c:pt>
                <c:pt idx="85785">
                  <c:v>1</c:v>
                </c:pt>
                <c:pt idx="85786">
                  <c:v>1</c:v>
                </c:pt>
                <c:pt idx="85787">
                  <c:v>1</c:v>
                </c:pt>
                <c:pt idx="85788">
                  <c:v>1</c:v>
                </c:pt>
                <c:pt idx="85789">
                  <c:v>1</c:v>
                </c:pt>
                <c:pt idx="85790">
                  <c:v>1</c:v>
                </c:pt>
                <c:pt idx="85791">
                  <c:v>1</c:v>
                </c:pt>
                <c:pt idx="85792">
                  <c:v>1</c:v>
                </c:pt>
                <c:pt idx="85793">
                  <c:v>1</c:v>
                </c:pt>
                <c:pt idx="85794">
                  <c:v>1</c:v>
                </c:pt>
                <c:pt idx="85795">
                  <c:v>1</c:v>
                </c:pt>
                <c:pt idx="85796">
                  <c:v>1</c:v>
                </c:pt>
                <c:pt idx="85797">
                  <c:v>1</c:v>
                </c:pt>
                <c:pt idx="85798">
                  <c:v>1</c:v>
                </c:pt>
                <c:pt idx="85799">
                  <c:v>1</c:v>
                </c:pt>
                <c:pt idx="85800">
                  <c:v>1</c:v>
                </c:pt>
                <c:pt idx="85801">
                  <c:v>1</c:v>
                </c:pt>
                <c:pt idx="85802">
                  <c:v>1</c:v>
                </c:pt>
                <c:pt idx="85803">
                  <c:v>1</c:v>
                </c:pt>
                <c:pt idx="85804">
                  <c:v>1</c:v>
                </c:pt>
                <c:pt idx="85805">
                  <c:v>1</c:v>
                </c:pt>
                <c:pt idx="85806">
                  <c:v>1</c:v>
                </c:pt>
                <c:pt idx="85807">
                  <c:v>1</c:v>
                </c:pt>
                <c:pt idx="85808">
                  <c:v>1</c:v>
                </c:pt>
                <c:pt idx="85809">
                  <c:v>1</c:v>
                </c:pt>
                <c:pt idx="85810">
                  <c:v>1</c:v>
                </c:pt>
                <c:pt idx="85811">
                  <c:v>1</c:v>
                </c:pt>
                <c:pt idx="85812">
                  <c:v>1</c:v>
                </c:pt>
                <c:pt idx="85813">
                  <c:v>0.428571429</c:v>
                </c:pt>
                <c:pt idx="85814">
                  <c:v>1</c:v>
                </c:pt>
                <c:pt idx="85815">
                  <c:v>1</c:v>
                </c:pt>
                <c:pt idx="85816">
                  <c:v>1</c:v>
                </c:pt>
                <c:pt idx="85817">
                  <c:v>1</c:v>
                </c:pt>
                <c:pt idx="85818">
                  <c:v>1</c:v>
                </c:pt>
                <c:pt idx="85819">
                  <c:v>1</c:v>
                </c:pt>
                <c:pt idx="85820">
                  <c:v>1</c:v>
                </c:pt>
                <c:pt idx="85821">
                  <c:v>1</c:v>
                </c:pt>
                <c:pt idx="85822">
                  <c:v>1</c:v>
                </c:pt>
                <c:pt idx="85823">
                  <c:v>1</c:v>
                </c:pt>
                <c:pt idx="85824">
                  <c:v>1</c:v>
                </c:pt>
                <c:pt idx="85825">
                  <c:v>1</c:v>
                </c:pt>
                <c:pt idx="85826">
                  <c:v>1</c:v>
                </c:pt>
                <c:pt idx="85827">
                  <c:v>1</c:v>
                </c:pt>
                <c:pt idx="85828">
                  <c:v>1</c:v>
                </c:pt>
                <c:pt idx="85829">
                  <c:v>1</c:v>
                </c:pt>
                <c:pt idx="85830">
                  <c:v>1</c:v>
                </c:pt>
                <c:pt idx="85831">
                  <c:v>1</c:v>
                </c:pt>
                <c:pt idx="85832">
                  <c:v>1</c:v>
                </c:pt>
                <c:pt idx="85833">
                  <c:v>1</c:v>
                </c:pt>
                <c:pt idx="85834">
                  <c:v>1</c:v>
                </c:pt>
                <c:pt idx="85835">
                  <c:v>1</c:v>
                </c:pt>
                <c:pt idx="85836">
                  <c:v>1</c:v>
                </c:pt>
                <c:pt idx="85837">
                  <c:v>1</c:v>
                </c:pt>
                <c:pt idx="85838">
                  <c:v>1</c:v>
                </c:pt>
                <c:pt idx="85839">
                  <c:v>1</c:v>
                </c:pt>
                <c:pt idx="85840">
                  <c:v>1</c:v>
                </c:pt>
                <c:pt idx="85841">
                  <c:v>1</c:v>
                </c:pt>
                <c:pt idx="85842">
                  <c:v>1</c:v>
                </c:pt>
                <c:pt idx="85843">
                  <c:v>1</c:v>
                </c:pt>
                <c:pt idx="85844">
                  <c:v>1</c:v>
                </c:pt>
                <c:pt idx="85845">
                  <c:v>1</c:v>
                </c:pt>
                <c:pt idx="85846">
                  <c:v>1</c:v>
                </c:pt>
                <c:pt idx="85847">
                  <c:v>1</c:v>
                </c:pt>
                <c:pt idx="85848">
                  <c:v>1</c:v>
                </c:pt>
                <c:pt idx="85849">
                  <c:v>1</c:v>
                </c:pt>
                <c:pt idx="85850">
                  <c:v>1</c:v>
                </c:pt>
                <c:pt idx="85851">
                  <c:v>1</c:v>
                </c:pt>
                <c:pt idx="85852">
                  <c:v>1</c:v>
                </c:pt>
                <c:pt idx="85853">
                  <c:v>1</c:v>
                </c:pt>
                <c:pt idx="85854">
                  <c:v>1</c:v>
                </c:pt>
                <c:pt idx="85855">
                  <c:v>1</c:v>
                </c:pt>
                <c:pt idx="85856">
                  <c:v>1</c:v>
                </c:pt>
                <c:pt idx="85857">
                  <c:v>1</c:v>
                </c:pt>
                <c:pt idx="85858">
                  <c:v>1</c:v>
                </c:pt>
                <c:pt idx="85859">
                  <c:v>1</c:v>
                </c:pt>
                <c:pt idx="85860">
                  <c:v>1</c:v>
                </c:pt>
                <c:pt idx="85861">
                  <c:v>1</c:v>
                </c:pt>
                <c:pt idx="85862">
                  <c:v>1</c:v>
                </c:pt>
                <c:pt idx="85863">
                  <c:v>1</c:v>
                </c:pt>
                <c:pt idx="85864">
                  <c:v>1</c:v>
                </c:pt>
                <c:pt idx="85865">
                  <c:v>1</c:v>
                </c:pt>
                <c:pt idx="85866">
                  <c:v>1</c:v>
                </c:pt>
                <c:pt idx="85867">
                  <c:v>0.85714285700000004</c:v>
                </c:pt>
                <c:pt idx="85868">
                  <c:v>1</c:v>
                </c:pt>
                <c:pt idx="85869">
                  <c:v>1</c:v>
                </c:pt>
                <c:pt idx="85870">
                  <c:v>1</c:v>
                </c:pt>
                <c:pt idx="85871">
                  <c:v>1</c:v>
                </c:pt>
                <c:pt idx="85872">
                  <c:v>0.85714285700000004</c:v>
                </c:pt>
                <c:pt idx="85873">
                  <c:v>0.85714285700000004</c:v>
                </c:pt>
                <c:pt idx="85874">
                  <c:v>1</c:v>
                </c:pt>
                <c:pt idx="85875">
                  <c:v>1</c:v>
                </c:pt>
                <c:pt idx="85876">
                  <c:v>0.85714285700000004</c:v>
                </c:pt>
                <c:pt idx="85877">
                  <c:v>1</c:v>
                </c:pt>
                <c:pt idx="85878">
                  <c:v>0.571428571</c:v>
                </c:pt>
                <c:pt idx="85879">
                  <c:v>1</c:v>
                </c:pt>
                <c:pt idx="85880">
                  <c:v>1</c:v>
                </c:pt>
                <c:pt idx="85881">
                  <c:v>1</c:v>
                </c:pt>
                <c:pt idx="85882">
                  <c:v>1</c:v>
                </c:pt>
                <c:pt idx="85883">
                  <c:v>1</c:v>
                </c:pt>
                <c:pt idx="85884">
                  <c:v>1</c:v>
                </c:pt>
                <c:pt idx="85885">
                  <c:v>1</c:v>
                </c:pt>
                <c:pt idx="85886">
                  <c:v>1</c:v>
                </c:pt>
                <c:pt idx="85887">
                  <c:v>1</c:v>
                </c:pt>
                <c:pt idx="85888">
                  <c:v>1</c:v>
                </c:pt>
                <c:pt idx="85889">
                  <c:v>1</c:v>
                </c:pt>
                <c:pt idx="85890">
                  <c:v>1</c:v>
                </c:pt>
                <c:pt idx="85891">
                  <c:v>1</c:v>
                </c:pt>
                <c:pt idx="85892">
                  <c:v>1</c:v>
                </c:pt>
                <c:pt idx="85893">
                  <c:v>1</c:v>
                </c:pt>
                <c:pt idx="85894">
                  <c:v>1</c:v>
                </c:pt>
                <c:pt idx="85895">
                  <c:v>1</c:v>
                </c:pt>
                <c:pt idx="85896">
                  <c:v>1</c:v>
                </c:pt>
                <c:pt idx="85897">
                  <c:v>1</c:v>
                </c:pt>
                <c:pt idx="85898">
                  <c:v>1</c:v>
                </c:pt>
                <c:pt idx="85899">
                  <c:v>1</c:v>
                </c:pt>
                <c:pt idx="85900">
                  <c:v>1</c:v>
                </c:pt>
                <c:pt idx="85901">
                  <c:v>1</c:v>
                </c:pt>
                <c:pt idx="85902">
                  <c:v>1</c:v>
                </c:pt>
                <c:pt idx="85903">
                  <c:v>1</c:v>
                </c:pt>
                <c:pt idx="85904">
                  <c:v>1</c:v>
                </c:pt>
                <c:pt idx="85905">
                  <c:v>1</c:v>
                </c:pt>
                <c:pt idx="85906">
                  <c:v>1</c:v>
                </c:pt>
                <c:pt idx="85907">
                  <c:v>1</c:v>
                </c:pt>
                <c:pt idx="85908">
                  <c:v>1</c:v>
                </c:pt>
                <c:pt idx="85909">
                  <c:v>1</c:v>
                </c:pt>
                <c:pt idx="85910">
                  <c:v>1</c:v>
                </c:pt>
                <c:pt idx="85911">
                  <c:v>0.85714285700000004</c:v>
                </c:pt>
                <c:pt idx="85912">
                  <c:v>1</c:v>
                </c:pt>
                <c:pt idx="85913">
                  <c:v>1</c:v>
                </c:pt>
                <c:pt idx="85914">
                  <c:v>0.85714285700000004</c:v>
                </c:pt>
                <c:pt idx="85915">
                  <c:v>1</c:v>
                </c:pt>
                <c:pt idx="85916">
                  <c:v>1</c:v>
                </c:pt>
                <c:pt idx="85917">
                  <c:v>0.85714285700000004</c:v>
                </c:pt>
                <c:pt idx="85918">
                  <c:v>1</c:v>
                </c:pt>
                <c:pt idx="85919">
                  <c:v>1</c:v>
                </c:pt>
                <c:pt idx="85920">
                  <c:v>1</c:v>
                </c:pt>
                <c:pt idx="85921">
                  <c:v>1</c:v>
                </c:pt>
                <c:pt idx="85922">
                  <c:v>1</c:v>
                </c:pt>
                <c:pt idx="85923">
                  <c:v>0.85714285700000004</c:v>
                </c:pt>
                <c:pt idx="85924">
                  <c:v>1</c:v>
                </c:pt>
                <c:pt idx="85925">
                  <c:v>1</c:v>
                </c:pt>
                <c:pt idx="85926">
                  <c:v>1</c:v>
                </c:pt>
                <c:pt idx="85927">
                  <c:v>1</c:v>
                </c:pt>
                <c:pt idx="85928">
                  <c:v>0.85714285700000004</c:v>
                </c:pt>
                <c:pt idx="85929">
                  <c:v>1</c:v>
                </c:pt>
                <c:pt idx="85930">
                  <c:v>1</c:v>
                </c:pt>
                <c:pt idx="85931">
                  <c:v>1</c:v>
                </c:pt>
                <c:pt idx="85932">
                  <c:v>1</c:v>
                </c:pt>
                <c:pt idx="85933">
                  <c:v>1</c:v>
                </c:pt>
                <c:pt idx="85934">
                  <c:v>1</c:v>
                </c:pt>
                <c:pt idx="85935">
                  <c:v>1</c:v>
                </c:pt>
                <c:pt idx="85936">
                  <c:v>1</c:v>
                </c:pt>
                <c:pt idx="85937">
                  <c:v>1</c:v>
                </c:pt>
                <c:pt idx="85938">
                  <c:v>0.85714285700000004</c:v>
                </c:pt>
                <c:pt idx="85939">
                  <c:v>1</c:v>
                </c:pt>
                <c:pt idx="85940">
                  <c:v>1</c:v>
                </c:pt>
                <c:pt idx="85941">
                  <c:v>1</c:v>
                </c:pt>
                <c:pt idx="85942">
                  <c:v>1</c:v>
                </c:pt>
                <c:pt idx="85943">
                  <c:v>1</c:v>
                </c:pt>
                <c:pt idx="85944">
                  <c:v>1</c:v>
                </c:pt>
                <c:pt idx="85945">
                  <c:v>1</c:v>
                </c:pt>
                <c:pt idx="85946">
                  <c:v>1</c:v>
                </c:pt>
                <c:pt idx="85947">
                  <c:v>1</c:v>
                </c:pt>
                <c:pt idx="85948">
                  <c:v>1</c:v>
                </c:pt>
                <c:pt idx="85949">
                  <c:v>1</c:v>
                </c:pt>
                <c:pt idx="85950">
                  <c:v>1</c:v>
                </c:pt>
                <c:pt idx="85951">
                  <c:v>1</c:v>
                </c:pt>
                <c:pt idx="85952">
                  <c:v>0.85714285700000004</c:v>
                </c:pt>
                <c:pt idx="85953">
                  <c:v>1</c:v>
                </c:pt>
                <c:pt idx="85954">
                  <c:v>1</c:v>
                </c:pt>
                <c:pt idx="85955">
                  <c:v>1</c:v>
                </c:pt>
                <c:pt idx="85956">
                  <c:v>1</c:v>
                </c:pt>
                <c:pt idx="85957">
                  <c:v>1</c:v>
                </c:pt>
                <c:pt idx="85958">
                  <c:v>0.85714285700000004</c:v>
                </c:pt>
                <c:pt idx="85959">
                  <c:v>1</c:v>
                </c:pt>
                <c:pt idx="85960">
                  <c:v>1</c:v>
                </c:pt>
                <c:pt idx="85961">
                  <c:v>1</c:v>
                </c:pt>
                <c:pt idx="85962">
                  <c:v>1</c:v>
                </c:pt>
                <c:pt idx="85963">
                  <c:v>1</c:v>
                </c:pt>
                <c:pt idx="85964">
                  <c:v>1</c:v>
                </c:pt>
                <c:pt idx="85965">
                  <c:v>0.71428571399999996</c:v>
                </c:pt>
                <c:pt idx="85966">
                  <c:v>1</c:v>
                </c:pt>
                <c:pt idx="85967">
                  <c:v>1</c:v>
                </c:pt>
                <c:pt idx="85968">
                  <c:v>1</c:v>
                </c:pt>
                <c:pt idx="85969">
                  <c:v>1</c:v>
                </c:pt>
                <c:pt idx="85970">
                  <c:v>1</c:v>
                </c:pt>
                <c:pt idx="85971">
                  <c:v>1</c:v>
                </c:pt>
                <c:pt idx="85972">
                  <c:v>1</c:v>
                </c:pt>
                <c:pt idx="85973">
                  <c:v>0.85714285700000004</c:v>
                </c:pt>
                <c:pt idx="85974">
                  <c:v>1</c:v>
                </c:pt>
                <c:pt idx="85975">
                  <c:v>1</c:v>
                </c:pt>
                <c:pt idx="85976">
                  <c:v>1</c:v>
                </c:pt>
                <c:pt idx="85977">
                  <c:v>1</c:v>
                </c:pt>
                <c:pt idx="85978">
                  <c:v>0.85714285700000004</c:v>
                </c:pt>
                <c:pt idx="85979">
                  <c:v>1</c:v>
                </c:pt>
                <c:pt idx="85980">
                  <c:v>1</c:v>
                </c:pt>
                <c:pt idx="85981">
                  <c:v>1</c:v>
                </c:pt>
                <c:pt idx="85982">
                  <c:v>1</c:v>
                </c:pt>
                <c:pt idx="85983">
                  <c:v>1</c:v>
                </c:pt>
                <c:pt idx="85984">
                  <c:v>1</c:v>
                </c:pt>
                <c:pt idx="85985">
                  <c:v>1</c:v>
                </c:pt>
                <c:pt idx="85986">
                  <c:v>1</c:v>
                </c:pt>
                <c:pt idx="85987">
                  <c:v>1</c:v>
                </c:pt>
                <c:pt idx="85988">
                  <c:v>1</c:v>
                </c:pt>
                <c:pt idx="85989">
                  <c:v>1</c:v>
                </c:pt>
                <c:pt idx="85990">
                  <c:v>1</c:v>
                </c:pt>
                <c:pt idx="85991">
                  <c:v>1</c:v>
                </c:pt>
                <c:pt idx="85992">
                  <c:v>1</c:v>
                </c:pt>
                <c:pt idx="85993">
                  <c:v>1</c:v>
                </c:pt>
                <c:pt idx="85994">
                  <c:v>1</c:v>
                </c:pt>
                <c:pt idx="85995">
                  <c:v>1</c:v>
                </c:pt>
                <c:pt idx="85996">
                  <c:v>1</c:v>
                </c:pt>
                <c:pt idx="85997">
                  <c:v>0.85714285700000004</c:v>
                </c:pt>
                <c:pt idx="85998">
                  <c:v>1</c:v>
                </c:pt>
                <c:pt idx="85999">
                  <c:v>1</c:v>
                </c:pt>
                <c:pt idx="86000">
                  <c:v>1</c:v>
                </c:pt>
                <c:pt idx="86001">
                  <c:v>1</c:v>
                </c:pt>
                <c:pt idx="86002">
                  <c:v>1</c:v>
                </c:pt>
                <c:pt idx="86003">
                  <c:v>1</c:v>
                </c:pt>
                <c:pt idx="86004">
                  <c:v>0.85714285700000004</c:v>
                </c:pt>
                <c:pt idx="86005">
                  <c:v>1</c:v>
                </c:pt>
                <c:pt idx="86006">
                  <c:v>1</c:v>
                </c:pt>
                <c:pt idx="86007">
                  <c:v>0.85714285700000004</c:v>
                </c:pt>
                <c:pt idx="86008">
                  <c:v>1</c:v>
                </c:pt>
                <c:pt idx="86009">
                  <c:v>1</c:v>
                </c:pt>
                <c:pt idx="86010">
                  <c:v>1</c:v>
                </c:pt>
                <c:pt idx="86011">
                  <c:v>1</c:v>
                </c:pt>
                <c:pt idx="86012">
                  <c:v>1</c:v>
                </c:pt>
                <c:pt idx="86013">
                  <c:v>1</c:v>
                </c:pt>
                <c:pt idx="86014">
                  <c:v>0.85714285700000004</c:v>
                </c:pt>
                <c:pt idx="86015">
                  <c:v>0.85714285700000004</c:v>
                </c:pt>
                <c:pt idx="86016">
                  <c:v>1</c:v>
                </c:pt>
                <c:pt idx="86017">
                  <c:v>1</c:v>
                </c:pt>
                <c:pt idx="86018">
                  <c:v>0.85714285700000004</c:v>
                </c:pt>
                <c:pt idx="86019">
                  <c:v>1</c:v>
                </c:pt>
                <c:pt idx="86020">
                  <c:v>1</c:v>
                </c:pt>
                <c:pt idx="86021">
                  <c:v>1</c:v>
                </c:pt>
                <c:pt idx="86022">
                  <c:v>1</c:v>
                </c:pt>
                <c:pt idx="86023">
                  <c:v>1</c:v>
                </c:pt>
                <c:pt idx="86024">
                  <c:v>1</c:v>
                </c:pt>
                <c:pt idx="86025">
                  <c:v>0.85714285700000004</c:v>
                </c:pt>
                <c:pt idx="86026">
                  <c:v>1</c:v>
                </c:pt>
                <c:pt idx="86027">
                  <c:v>1</c:v>
                </c:pt>
                <c:pt idx="86028">
                  <c:v>1</c:v>
                </c:pt>
                <c:pt idx="86029">
                  <c:v>1</c:v>
                </c:pt>
                <c:pt idx="86030">
                  <c:v>1</c:v>
                </c:pt>
                <c:pt idx="86031">
                  <c:v>1</c:v>
                </c:pt>
                <c:pt idx="86032">
                  <c:v>1</c:v>
                </c:pt>
                <c:pt idx="86033">
                  <c:v>0.85714285700000004</c:v>
                </c:pt>
                <c:pt idx="86034">
                  <c:v>1</c:v>
                </c:pt>
                <c:pt idx="86035">
                  <c:v>1</c:v>
                </c:pt>
                <c:pt idx="86036">
                  <c:v>1</c:v>
                </c:pt>
                <c:pt idx="86037">
                  <c:v>1</c:v>
                </c:pt>
                <c:pt idx="86038">
                  <c:v>1</c:v>
                </c:pt>
                <c:pt idx="86039">
                  <c:v>1</c:v>
                </c:pt>
                <c:pt idx="86040">
                  <c:v>1</c:v>
                </c:pt>
                <c:pt idx="86041">
                  <c:v>1</c:v>
                </c:pt>
                <c:pt idx="86042">
                  <c:v>1</c:v>
                </c:pt>
                <c:pt idx="86043">
                  <c:v>0.85714285700000004</c:v>
                </c:pt>
                <c:pt idx="86044">
                  <c:v>1</c:v>
                </c:pt>
                <c:pt idx="86045">
                  <c:v>0.85714285700000004</c:v>
                </c:pt>
                <c:pt idx="86046">
                  <c:v>1</c:v>
                </c:pt>
                <c:pt idx="86047">
                  <c:v>1</c:v>
                </c:pt>
                <c:pt idx="86048">
                  <c:v>1</c:v>
                </c:pt>
                <c:pt idx="86049">
                  <c:v>1</c:v>
                </c:pt>
                <c:pt idx="86050">
                  <c:v>1</c:v>
                </c:pt>
                <c:pt idx="86051">
                  <c:v>0.85714285700000004</c:v>
                </c:pt>
                <c:pt idx="86052">
                  <c:v>0.85714285700000004</c:v>
                </c:pt>
                <c:pt idx="86053">
                  <c:v>0.85714285700000004</c:v>
                </c:pt>
                <c:pt idx="86054">
                  <c:v>1</c:v>
                </c:pt>
                <c:pt idx="86055">
                  <c:v>1</c:v>
                </c:pt>
                <c:pt idx="86056">
                  <c:v>1</c:v>
                </c:pt>
                <c:pt idx="86057">
                  <c:v>1</c:v>
                </c:pt>
                <c:pt idx="86058">
                  <c:v>1</c:v>
                </c:pt>
                <c:pt idx="86059">
                  <c:v>1</c:v>
                </c:pt>
                <c:pt idx="86060">
                  <c:v>1</c:v>
                </c:pt>
                <c:pt idx="86061">
                  <c:v>0.28571428599999998</c:v>
                </c:pt>
                <c:pt idx="86062">
                  <c:v>0.85714285700000004</c:v>
                </c:pt>
                <c:pt idx="86063">
                  <c:v>1</c:v>
                </c:pt>
                <c:pt idx="86064">
                  <c:v>1</c:v>
                </c:pt>
                <c:pt idx="86065">
                  <c:v>1</c:v>
                </c:pt>
                <c:pt idx="86066">
                  <c:v>1</c:v>
                </c:pt>
                <c:pt idx="86067">
                  <c:v>1</c:v>
                </c:pt>
                <c:pt idx="86068">
                  <c:v>1</c:v>
                </c:pt>
                <c:pt idx="86069">
                  <c:v>1</c:v>
                </c:pt>
                <c:pt idx="86070">
                  <c:v>1</c:v>
                </c:pt>
                <c:pt idx="86071">
                  <c:v>1</c:v>
                </c:pt>
                <c:pt idx="86072">
                  <c:v>1</c:v>
                </c:pt>
                <c:pt idx="86073">
                  <c:v>1</c:v>
                </c:pt>
                <c:pt idx="86074">
                  <c:v>1</c:v>
                </c:pt>
                <c:pt idx="86075">
                  <c:v>1</c:v>
                </c:pt>
                <c:pt idx="86076">
                  <c:v>1</c:v>
                </c:pt>
                <c:pt idx="86077">
                  <c:v>1</c:v>
                </c:pt>
                <c:pt idx="86078">
                  <c:v>1</c:v>
                </c:pt>
                <c:pt idx="86079">
                  <c:v>1</c:v>
                </c:pt>
                <c:pt idx="86080">
                  <c:v>1</c:v>
                </c:pt>
                <c:pt idx="86081">
                  <c:v>1</c:v>
                </c:pt>
                <c:pt idx="86082">
                  <c:v>1</c:v>
                </c:pt>
                <c:pt idx="86083">
                  <c:v>1</c:v>
                </c:pt>
                <c:pt idx="86084">
                  <c:v>1</c:v>
                </c:pt>
                <c:pt idx="86085">
                  <c:v>1</c:v>
                </c:pt>
                <c:pt idx="86086">
                  <c:v>1</c:v>
                </c:pt>
                <c:pt idx="86087">
                  <c:v>1</c:v>
                </c:pt>
                <c:pt idx="86088">
                  <c:v>1</c:v>
                </c:pt>
                <c:pt idx="86089">
                  <c:v>1</c:v>
                </c:pt>
                <c:pt idx="86090">
                  <c:v>1</c:v>
                </c:pt>
                <c:pt idx="86091">
                  <c:v>1</c:v>
                </c:pt>
                <c:pt idx="86092">
                  <c:v>1</c:v>
                </c:pt>
                <c:pt idx="86093">
                  <c:v>1</c:v>
                </c:pt>
                <c:pt idx="86094">
                  <c:v>1</c:v>
                </c:pt>
                <c:pt idx="86095">
                  <c:v>1</c:v>
                </c:pt>
                <c:pt idx="86096">
                  <c:v>1</c:v>
                </c:pt>
                <c:pt idx="86097">
                  <c:v>0.85714285700000004</c:v>
                </c:pt>
                <c:pt idx="86098">
                  <c:v>1</c:v>
                </c:pt>
                <c:pt idx="86099">
                  <c:v>1</c:v>
                </c:pt>
                <c:pt idx="86100">
                  <c:v>1</c:v>
                </c:pt>
                <c:pt idx="86101">
                  <c:v>1</c:v>
                </c:pt>
                <c:pt idx="86102">
                  <c:v>0.85714285700000004</c:v>
                </c:pt>
                <c:pt idx="86103">
                  <c:v>1</c:v>
                </c:pt>
                <c:pt idx="86104">
                  <c:v>1</c:v>
                </c:pt>
                <c:pt idx="86105">
                  <c:v>1</c:v>
                </c:pt>
                <c:pt idx="86106">
                  <c:v>1</c:v>
                </c:pt>
                <c:pt idx="86107">
                  <c:v>1</c:v>
                </c:pt>
                <c:pt idx="86108">
                  <c:v>1</c:v>
                </c:pt>
                <c:pt idx="86109">
                  <c:v>1</c:v>
                </c:pt>
                <c:pt idx="86110">
                  <c:v>1</c:v>
                </c:pt>
                <c:pt idx="86111">
                  <c:v>1</c:v>
                </c:pt>
                <c:pt idx="86112">
                  <c:v>1</c:v>
                </c:pt>
                <c:pt idx="86113">
                  <c:v>1</c:v>
                </c:pt>
                <c:pt idx="86114">
                  <c:v>0.85714285700000004</c:v>
                </c:pt>
                <c:pt idx="86115">
                  <c:v>1</c:v>
                </c:pt>
                <c:pt idx="86116">
                  <c:v>1</c:v>
                </c:pt>
                <c:pt idx="86117">
                  <c:v>1</c:v>
                </c:pt>
                <c:pt idx="86118">
                  <c:v>1</c:v>
                </c:pt>
                <c:pt idx="86119">
                  <c:v>1</c:v>
                </c:pt>
                <c:pt idx="86120">
                  <c:v>1</c:v>
                </c:pt>
                <c:pt idx="86121">
                  <c:v>1</c:v>
                </c:pt>
                <c:pt idx="86122">
                  <c:v>1</c:v>
                </c:pt>
                <c:pt idx="86123">
                  <c:v>1</c:v>
                </c:pt>
                <c:pt idx="86124">
                  <c:v>1</c:v>
                </c:pt>
                <c:pt idx="86125">
                  <c:v>1</c:v>
                </c:pt>
                <c:pt idx="86126">
                  <c:v>1</c:v>
                </c:pt>
                <c:pt idx="86127">
                  <c:v>1</c:v>
                </c:pt>
                <c:pt idx="86128">
                  <c:v>1</c:v>
                </c:pt>
                <c:pt idx="86129">
                  <c:v>0.85714285700000004</c:v>
                </c:pt>
                <c:pt idx="86130">
                  <c:v>1</c:v>
                </c:pt>
                <c:pt idx="86131">
                  <c:v>1</c:v>
                </c:pt>
                <c:pt idx="86132">
                  <c:v>0.85714285700000004</c:v>
                </c:pt>
                <c:pt idx="86133">
                  <c:v>1</c:v>
                </c:pt>
                <c:pt idx="86134">
                  <c:v>0.85714285700000004</c:v>
                </c:pt>
                <c:pt idx="86135">
                  <c:v>1</c:v>
                </c:pt>
                <c:pt idx="86136">
                  <c:v>0.85714285700000004</c:v>
                </c:pt>
                <c:pt idx="86137">
                  <c:v>1</c:v>
                </c:pt>
                <c:pt idx="86138">
                  <c:v>1</c:v>
                </c:pt>
                <c:pt idx="86139">
                  <c:v>1</c:v>
                </c:pt>
                <c:pt idx="86140">
                  <c:v>1</c:v>
                </c:pt>
                <c:pt idx="86141">
                  <c:v>1</c:v>
                </c:pt>
                <c:pt idx="86142">
                  <c:v>1</c:v>
                </c:pt>
                <c:pt idx="86143">
                  <c:v>0.85714285700000004</c:v>
                </c:pt>
                <c:pt idx="86144">
                  <c:v>1</c:v>
                </c:pt>
                <c:pt idx="86145">
                  <c:v>1</c:v>
                </c:pt>
                <c:pt idx="86146">
                  <c:v>1</c:v>
                </c:pt>
                <c:pt idx="86147">
                  <c:v>1</c:v>
                </c:pt>
                <c:pt idx="86148">
                  <c:v>1</c:v>
                </c:pt>
                <c:pt idx="86149">
                  <c:v>0.85714285700000004</c:v>
                </c:pt>
                <c:pt idx="86150">
                  <c:v>1</c:v>
                </c:pt>
                <c:pt idx="86151">
                  <c:v>1</c:v>
                </c:pt>
                <c:pt idx="86152">
                  <c:v>1</c:v>
                </c:pt>
                <c:pt idx="86153">
                  <c:v>1</c:v>
                </c:pt>
                <c:pt idx="86154">
                  <c:v>1</c:v>
                </c:pt>
                <c:pt idx="86155">
                  <c:v>1</c:v>
                </c:pt>
                <c:pt idx="86156">
                  <c:v>1</c:v>
                </c:pt>
                <c:pt idx="86157">
                  <c:v>1</c:v>
                </c:pt>
                <c:pt idx="86158">
                  <c:v>1</c:v>
                </c:pt>
                <c:pt idx="86159">
                  <c:v>1</c:v>
                </c:pt>
                <c:pt idx="86160">
                  <c:v>1</c:v>
                </c:pt>
                <c:pt idx="86161">
                  <c:v>1</c:v>
                </c:pt>
                <c:pt idx="86162">
                  <c:v>1</c:v>
                </c:pt>
                <c:pt idx="86163">
                  <c:v>1</c:v>
                </c:pt>
                <c:pt idx="86164">
                  <c:v>1</c:v>
                </c:pt>
                <c:pt idx="86165">
                  <c:v>1</c:v>
                </c:pt>
                <c:pt idx="86166">
                  <c:v>1</c:v>
                </c:pt>
                <c:pt idx="86167">
                  <c:v>1</c:v>
                </c:pt>
                <c:pt idx="86168">
                  <c:v>1</c:v>
                </c:pt>
                <c:pt idx="86169">
                  <c:v>1</c:v>
                </c:pt>
                <c:pt idx="86170">
                  <c:v>0.85714285700000004</c:v>
                </c:pt>
                <c:pt idx="86171">
                  <c:v>1</c:v>
                </c:pt>
                <c:pt idx="86172">
                  <c:v>1</c:v>
                </c:pt>
                <c:pt idx="86173">
                  <c:v>1</c:v>
                </c:pt>
                <c:pt idx="86174">
                  <c:v>1</c:v>
                </c:pt>
                <c:pt idx="86175">
                  <c:v>1</c:v>
                </c:pt>
                <c:pt idx="86176">
                  <c:v>0.85714285700000004</c:v>
                </c:pt>
                <c:pt idx="86177">
                  <c:v>1</c:v>
                </c:pt>
                <c:pt idx="86178">
                  <c:v>1</c:v>
                </c:pt>
                <c:pt idx="86179">
                  <c:v>1</c:v>
                </c:pt>
                <c:pt idx="86180">
                  <c:v>1</c:v>
                </c:pt>
                <c:pt idx="86181">
                  <c:v>1</c:v>
                </c:pt>
                <c:pt idx="86182">
                  <c:v>1</c:v>
                </c:pt>
                <c:pt idx="86183">
                  <c:v>1</c:v>
                </c:pt>
                <c:pt idx="86184">
                  <c:v>1</c:v>
                </c:pt>
                <c:pt idx="86185">
                  <c:v>1</c:v>
                </c:pt>
                <c:pt idx="86186">
                  <c:v>1</c:v>
                </c:pt>
                <c:pt idx="86187">
                  <c:v>0.85714285700000004</c:v>
                </c:pt>
                <c:pt idx="86188">
                  <c:v>1</c:v>
                </c:pt>
                <c:pt idx="86189">
                  <c:v>1</c:v>
                </c:pt>
                <c:pt idx="86190">
                  <c:v>1</c:v>
                </c:pt>
                <c:pt idx="86191">
                  <c:v>1</c:v>
                </c:pt>
                <c:pt idx="86192">
                  <c:v>1</c:v>
                </c:pt>
                <c:pt idx="86193">
                  <c:v>1</c:v>
                </c:pt>
                <c:pt idx="86194">
                  <c:v>1</c:v>
                </c:pt>
                <c:pt idx="86195">
                  <c:v>1</c:v>
                </c:pt>
                <c:pt idx="86196">
                  <c:v>1</c:v>
                </c:pt>
                <c:pt idx="86197">
                  <c:v>0.85714285700000004</c:v>
                </c:pt>
                <c:pt idx="86198">
                  <c:v>0.71428571399999996</c:v>
                </c:pt>
                <c:pt idx="86199">
                  <c:v>1</c:v>
                </c:pt>
                <c:pt idx="86200">
                  <c:v>1</c:v>
                </c:pt>
                <c:pt idx="86201">
                  <c:v>1</c:v>
                </c:pt>
                <c:pt idx="86202">
                  <c:v>1</c:v>
                </c:pt>
                <c:pt idx="86203">
                  <c:v>1</c:v>
                </c:pt>
                <c:pt idx="86204">
                  <c:v>1</c:v>
                </c:pt>
                <c:pt idx="86205">
                  <c:v>0.85714285700000004</c:v>
                </c:pt>
                <c:pt idx="86206">
                  <c:v>0.85714285700000004</c:v>
                </c:pt>
                <c:pt idx="86207">
                  <c:v>1</c:v>
                </c:pt>
                <c:pt idx="86208">
                  <c:v>1</c:v>
                </c:pt>
                <c:pt idx="86209">
                  <c:v>0.85714285700000004</c:v>
                </c:pt>
                <c:pt idx="86210">
                  <c:v>1</c:v>
                </c:pt>
                <c:pt idx="86211">
                  <c:v>1</c:v>
                </c:pt>
                <c:pt idx="86212">
                  <c:v>1</c:v>
                </c:pt>
                <c:pt idx="86213">
                  <c:v>0.85714285700000004</c:v>
                </c:pt>
                <c:pt idx="86214">
                  <c:v>1</c:v>
                </c:pt>
                <c:pt idx="86215">
                  <c:v>1</c:v>
                </c:pt>
                <c:pt idx="86216">
                  <c:v>1</c:v>
                </c:pt>
                <c:pt idx="86217">
                  <c:v>1</c:v>
                </c:pt>
                <c:pt idx="86218">
                  <c:v>1</c:v>
                </c:pt>
                <c:pt idx="86219">
                  <c:v>1</c:v>
                </c:pt>
                <c:pt idx="86220">
                  <c:v>1</c:v>
                </c:pt>
                <c:pt idx="86221">
                  <c:v>1</c:v>
                </c:pt>
                <c:pt idx="86222">
                  <c:v>1</c:v>
                </c:pt>
                <c:pt idx="86223">
                  <c:v>1</c:v>
                </c:pt>
                <c:pt idx="86224">
                  <c:v>1</c:v>
                </c:pt>
                <c:pt idx="86225">
                  <c:v>1</c:v>
                </c:pt>
                <c:pt idx="86226">
                  <c:v>1</c:v>
                </c:pt>
                <c:pt idx="86227">
                  <c:v>1</c:v>
                </c:pt>
                <c:pt idx="86228">
                  <c:v>0.85714285700000004</c:v>
                </c:pt>
                <c:pt idx="86229">
                  <c:v>1</c:v>
                </c:pt>
                <c:pt idx="86230">
                  <c:v>1</c:v>
                </c:pt>
                <c:pt idx="86231">
                  <c:v>1</c:v>
                </c:pt>
                <c:pt idx="86232">
                  <c:v>1</c:v>
                </c:pt>
                <c:pt idx="86233">
                  <c:v>1</c:v>
                </c:pt>
                <c:pt idx="86234">
                  <c:v>0.85714285700000004</c:v>
                </c:pt>
                <c:pt idx="86235">
                  <c:v>1</c:v>
                </c:pt>
                <c:pt idx="86236">
                  <c:v>1</c:v>
                </c:pt>
                <c:pt idx="86237">
                  <c:v>1</c:v>
                </c:pt>
                <c:pt idx="86238">
                  <c:v>1</c:v>
                </c:pt>
                <c:pt idx="86239">
                  <c:v>1</c:v>
                </c:pt>
                <c:pt idx="86240">
                  <c:v>1</c:v>
                </c:pt>
                <c:pt idx="86241">
                  <c:v>1</c:v>
                </c:pt>
                <c:pt idx="86242">
                  <c:v>1</c:v>
                </c:pt>
                <c:pt idx="86243">
                  <c:v>1</c:v>
                </c:pt>
                <c:pt idx="86244">
                  <c:v>1</c:v>
                </c:pt>
                <c:pt idx="86245">
                  <c:v>1</c:v>
                </c:pt>
                <c:pt idx="86246">
                  <c:v>1</c:v>
                </c:pt>
                <c:pt idx="86247">
                  <c:v>1</c:v>
                </c:pt>
                <c:pt idx="86248">
                  <c:v>1</c:v>
                </c:pt>
                <c:pt idx="86249">
                  <c:v>1</c:v>
                </c:pt>
                <c:pt idx="86250">
                  <c:v>1</c:v>
                </c:pt>
                <c:pt idx="86251">
                  <c:v>1</c:v>
                </c:pt>
                <c:pt idx="86252">
                  <c:v>1</c:v>
                </c:pt>
                <c:pt idx="86253">
                  <c:v>1</c:v>
                </c:pt>
                <c:pt idx="86254">
                  <c:v>1</c:v>
                </c:pt>
                <c:pt idx="86255">
                  <c:v>1</c:v>
                </c:pt>
                <c:pt idx="86256">
                  <c:v>1</c:v>
                </c:pt>
                <c:pt idx="86257">
                  <c:v>1</c:v>
                </c:pt>
                <c:pt idx="86258">
                  <c:v>1</c:v>
                </c:pt>
                <c:pt idx="86259">
                  <c:v>1</c:v>
                </c:pt>
                <c:pt idx="86260">
                  <c:v>1</c:v>
                </c:pt>
                <c:pt idx="86261">
                  <c:v>1</c:v>
                </c:pt>
                <c:pt idx="86262">
                  <c:v>0.85714285700000004</c:v>
                </c:pt>
                <c:pt idx="86263">
                  <c:v>1</c:v>
                </c:pt>
                <c:pt idx="86264">
                  <c:v>1</c:v>
                </c:pt>
                <c:pt idx="86265">
                  <c:v>1</c:v>
                </c:pt>
                <c:pt idx="86266">
                  <c:v>1</c:v>
                </c:pt>
                <c:pt idx="86267">
                  <c:v>1</c:v>
                </c:pt>
                <c:pt idx="86268">
                  <c:v>1</c:v>
                </c:pt>
                <c:pt idx="86269">
                  <c:v>1</c:v>
                </c:pt>
                <c:pt idx="86270">
                  <c:v>0.85714285700000004</c:v>
                </c:pt>
                <c:pt idx="86271">
                  <c:v>1</c:v>
                </c:pt>
                <c:pt idx="86272">
                  <c:v>1</c:v>
                </c:pt>
                <c:pt idx="86273">
                  <c:v>1</c:v>
                </c:pt>
                <c:pt idx="86274">
                  <c:v>0.85714285700000004</c:v>
                </c:pt>
                <c:pt idx="86275">
                  <c:v>1</c:v>
                </c:pt>
                <c:pt idx="86276">
                  <c:v>1</c:v>
                </c:pt>
                <c:pt idx="86277">
                  <c:v>1</c:v>
                </c:pt>
                <c:pt idx="86278">
                  <c:v>1</c:v>
                </c:pt>
                <c:pt idx="86279">
                  <c:v>1</c:v>
                </c:pt>
                <c:pt idx="86280">
                  <c:v>1</c:v>
                </c:pt>
                <c:pt idx="86281">
                  <c:v>1</c:v>
                </c:pt>
                <c:pt idx="86282">
                  <c:v>1</c:v>
                </c:pt>
                <c:pt idx="86283">
                  <c:v>1</c:v>
                </c:pt>
                <c:pt idx="86284">
                  <c:v>1</c:v>
                </c:pt>
                <c:pt idx="86285">
                  <c:v>1</c:v>
                </c:pt>
                <c:pt idx="86286">
                  <c:v>1</c:v>
                </c:pt>
                <c:pt idx="86287">
                  <c:v>1</c:v>
                </c:pt>
                <c:pt idx="86288">
                  <c:v>1</c:v>
                </c:pt>
                <c:pt idx="86289">
                  <c:v>0.85714285700000004</c:v>
                </c:pt>
                <c:pt idx="86290">
                  <c:v>1</c:v>
                </c:pt>
                <c:pt idx="86291">
                  <c:v>1</c:v>
                </c:pt>
                <c:pt idx="86292">
                  <c:v>1</c:v>
                </c:pt>
                <c:pt idx="86293">
                  <c:v>1</c:v>
                </c:pt>
                <c:pt idx="86294">
                  <c:v>1</c:v>
                </c:pt>
                <c:pt idx="86295">
                  <c:v>1</c:v>
                </c:pt>
                <c:pt idx="86296">
                  <c:v>1</c:v>
                </c:pt>
                <c:pt idx="86297">
                  <c:v>1</c:v>
                </c:pt>
                <c:pt idx="86298">
                  <c:v>1</c:v>
                </c:pt>
                <c:pt idx="86299">
                  <c:v>1</c:v>
                </c:pt>
                <c:pt idx="86300">
                  <c:v>1</c:v>
                </c:pt>
                <c:pt idx="86301">
                  <c:v>1</c:v>
                </c:pt>
                <c:pt idx="86302">
                  <c:v>1</c:v>
                </c:pt>
                <c:pt idx="86303">
                  <c:v>1</c:v>
                </c:pt>
                <c:pt idx="86304">
                  <c:v>0.85714285700000004</c:v>
                </c:pt>
                <c:pt idx="86305">
                  <c:v>1</c:v>
                </c:pt>
                <c:pt idx="86306">
                  <c:v>1</c:v>
                </c:pt>
                <c:pt idx="86307">
                  <c:v>1</c:v>
                </c:pt>
                <c:pt idx="86308">
                  <c:v>1</c:v>
                </c:pt>
                <c:pt idx="86309">
                  <c:v>1</c:v>
                </c:pt>
                <c:pt idx="86310">
                  <c:v>1</c:v>
                </c:pt>
                <c:pt idx="86311">
                  <c:v>1</c:v>
                </c:pt>
                <c:pt idx="86312">
                  <c:v>1</c:v>
                </c:pt>
                <c:pt idx="86313">
                  <c:v>1</c:v>
                </c:pt>
                <c:pt idx="86314">
                  <c:v>1</c:v>
                </c:pt>
                <c:pt idx="86315">
                  <c:v>1</c:v>
                </c:pt>
                <c:pt idx="86316">
                  <c:v>1</c:v>
                </c:pt>
                <c:pt idx="86317">
                  <c:v>1</c:v>
                </c:pt>
                <c:pt idx="86318">
                  <c:v>1</c:v>
                </c:pt>
                <c:pt idx="86319">
                  <c:v>1</c:v>
                </c:pt>
                <c:pt idx="86320">
                  <c:v>1</c:v>
                </c:pt>
                <c:pt idx="86321">
                  <c:v>1</c:v>
                </c:pt>
                <c:pt idx="86322">
                  <c:v>1</c:v>
                </c:pt>
                <c:pt idx="86323">
                  <c:v>1</c:v>
                </c:pt>
                <c:pt idx="86324">
                  <c:v>1</c:v>
                </c:pt>
                <c:pt idx="86325">
                  <c:v>1</c:v>
                </c:pt>
                <c:pt idx="86326">
                  <c:v>1</c:v>
                </c:pt>
                <c:pt idx="86327">
                  <c:v>1</c:v>
                </c:pt>
                <c:pt idx="86328">
                  <c:v>1</c:v>
                </c:pt>
                <c:pt idx="86329">
                  <c:v>1</c:v>
                </c:pt>
                <c:pt idx="86330">
                  <c:v>1</c:v>
                </c:pt>
                <c:pt idx="86331">
                  <c:v>1</c:v>
                </c:pt>
                <c:pt idx="86332">
                  <c:v>1</c:v>
                </c:pt>
                <c:pt idx="86333">
                  <c:v>1</c:v>
                </c:pt>
                <c:pt idx="86334">
                  <c:v>1</c:v>
                </c:pt>
                <c:pt idx="86335">
                  <c:v>1</c:v>
                </c:pt>
                <c:pt idx="86336">
                  <c:v>1</c:v>
                </c:pt>
                <c:pt idx="86337">
                  <c:v>1</c:v>
                </c:pt>
                <c:pt idx="86338">
                  <c:v>1</c:v>
                </c:pt>
                <c:pt idx="86339">
                  <c:v>1</c:v>
                </c:pt>
                <c:pt idx="86340">
                  <c:v>1</c:v>
                </c:pt>
                <c:pt idx="86341">
                  <c:v>1</c:v>
                </c:pt>
                <c:pt idx="86342">
                  <c:v>1</c:v>
                </c:pt>
                <c:pt idx="86343">
                  <c:v>1</c:v>
                </c:pt>
                <c:pt idx="86344">
                  <c:v>1</c:v>
                </c:pt>
                <c:pt idx="86345">
                  <c:v>1</c:v>
                </c:pt>
                <c:pt idx="86346">
                  <c:v>1</c:v>
                </c:pt>
                <c:pt idx="86347">
                  <c:v>1</c:v>
                </c:pt>
                <c:pt idx="86348">
                  <c:v>1</c:v>
                </c:pt>
                <c:pt idx="86349">
                  <c:v>1</c:v>
                </c:pt>
                <c:pt idx="86350">
                  <c:v>1</c:v>
                </c:pt>
                <c:pt idx="86351">
                  <c:v>1</c:v>
                </c:pt>
                <c:pt idx="86352">
                  <c:v>1</c:v>
                </c:pt>
                <c:pt idx="86353">
                  <c:v>1</c:v>
                </c:pt>
                <c:pt idx="86354">
                  <c:v>1</c:v>
                </c:pt>
                <c:pt idx="86355">
                  <c:v>1</c:v>
                </c:pt>
                <c:pt idx="86356">
                  <c:v>1</c:v>
                </c:pt>
                <c:pt idx="86357">
                  <c:v>1</c:v>
                </c:pt>
                <c:pt idx="86358">
                  <c:v>1</c:v>
                </c:pt>
                <c:pt idx="86359">
                  <c:v>1</c:v>
                </c:pt>
                <c:pt idx="86360">
                  <c:v>1</c:v>
                </c:pt>
                <c:pt idx="86361">
                  <c:v>1</c:v>
                </c:pt>
                <c:pt idx="86362">
                  <c:v>1</c:v>
                </c:pt>
                <c:pt idx="86363">
                  <c:v>1</c:v>
                </c:pt>
                <c:pt idx="86364">
                  <c:v>1</c:v>
                </c:pt>
                <c:pt idx="86365">
                  <c:v>1</c:v>
                </c:pt>
                <c:pt idx="86366">
                  <c:v>1</c:v>
                </c:pt>
                <c:pt idx="86367">
                  <c:v>1</c:v>
                </c:pt>
                <c:pt idx="86368">
                  <c:v>1</c:v>
                </c:pt>
                <c:pt idx="86369">
                  <c:v>1</c:v>
                </c:pt>
                <c:pt idx="86370">
                  <c:v>1</c:v>
                </c:pt>
                <c:pt idx="86371">
                  <c:v>1</c:v>
                </c:pt>
                <c:pt idx="86372">
                  <c:v>1</c:v>
                </c:pt>
                <c:pt idx="86373">
                  <c:v>1</c:v>
                </c:pt>
                <c:pt idx="86374">
                  <c:v>1</c:v>
                </c:pt>
                <c:pt idx="86375">
                  <c:v>1</c:v>
                </c:pt>
                <c:pt idx="86376">
                  <c:v>1</c:v>
                </c:pt>
                <c:pt idx="86377">
                  <c:v>1</c:v>
                </c:pt>
                <c:pt idx="86378">
                  <c:v>1</c:v>
                </c:pt>
                <c:pt idx="86379">
                  <c:v>1</c:v>
                </c:pt>
                <c:pt idx="86380">
                  <c:v>0.85714285700000004</c:v>
                </c:pt>
                <c:pt idx="86381">
                  <c:v>1</c:v>
                </c:pt>
                <c:pt idx="86382">
                  <c:v>1</c:v>
                </c:pt>
                <c:pt idx="86383">
                  <c:v>1</c:v>
                </c:pt>
                <c:pt idx="86384">
                  <c:v>1</c:v>
                </c:pt>
                <c:pt idx="86385">
                  <c:v>1</c:v>
                </c:pt>
                <c:pt idx="86386">
                  <c:v>1</c:v>
                </c:pt>
                <c:pt idx="86387">
                  <c:v>1</c:v>
                </c:pt>
                <c:pt idx="86388">
                  <c:v>1</c:v>
                </c:pt>
                <c:pt idx="86389">
                  <c:v>1</c:v>
                </c:pt>
                <c:pt idx="86390">
                  <c:v>1</c:v>
                </c:pt>
                <c:pt idx="86391">
                  <c:v>1</c:v>
                </c:pt>
                <c:pt idx="86392">
                  <c:v>0.85714285700000004</c:v>
                </c:pt>
                <c:pt idx="86393">
                  <c:v>1</c:v>
                </c:pt>
                <c:pt idx="86394">
                  <c:v>1</c:v>
                </c:pt>
                <c:pt idx="86395">
                  <c:v>1</c:v>
                </c:pt>
                <c:pt idx="86396">
                  <c:v>0.85714285700000004</c:v>
                </c:pt>
                <c:pt idx="86397">
                  <c:v>1</c:v>
                </c:pt>
                <c:pt idx="86398">
                  <c:v>1</c:v>
                </c:pt>
                <c:pt idx="86399">
                  <c:v>1</c:v>
                </c:pt>
                <c:pt idx="86400">
                  <c:v>1</c:v>
                </c:pt>
                <c:pt idx="86401">
                  <c:v>1</c:v>
                </c:pt>
                <c:pt idx="86402">
                  <c:v>1</c:v>
                </c:pt>
                <c:pt idx="86403">
                  <c:v>1</c:v>
                </c:pt>
                <c:pt idx="86404">
                  <c:v>1</c:v>
                </c:pt>
                <c:pt idx="86405">
                  <c:v>0.85714285700000004</c:v>
                </c:pt>
                <c:pt idx="86406">
                  <c:v>1</c:v>
                </c:pt>
                <c:pt idx="86407">
                  <c:v>1</c:v>
                </c:pt>
                <c:pt idx="86408">
                  <c:v>1</c:v>
                </c:pt>
                <c:pt idx="86409">
                  <c:v>0.85714285700000004</c:v>
                </c:pt>
                <c:pt idx="86410">
                  <c:v>1</c:v>
                </c:pt>
                <c:pt idx="86411">
                  <c:v>1</c:v>
                </c:pt>
                <c:pt idx="86412">
                  <c:v>1</c:v>
                </c:pt>
                <c:pt idx="86413">
                  <c:v>1</c:v>
                </c:pt>
                <c:pt idx="86414">
                  <c:v>1</c:v>
                </c:pt>
                <c:pt idx="86415">
                  <c:v>1</c:v>
                </c:pt>
                <c:pt idx="86416">
                  <c:v>0.85714285700000004</c:v>
                </c:pt>
                <c:pt idx="86417">
                  <c:v>1</c:v>
                </c:pt>
                <c:pt idx="86418">
                  <c:v>1</c:v>
                </c:pt>
                <c:pt idx="86419">
                  <c:v>1</c:v>
                </c:pt>
                <c:pt idx="86420">
                  <c:v>1</c:v>
                </c:pt>
                <c:pt idx="86421">
                  <c:v>1</c:v>
                </c:pt>
                <c:pt idx="86422">
                  <c:v>1</c:v>
                </c:pt>
                <c:pt idx="86423">
                  <c:v>1</c:v>
                </c:pt>
                <c:pt idx="86424">
                  <c:v>0.85714285700000004</c:v>
                </c:pt>
                <c:pt idx="86425">
                  <c:v>1</c:v>
                </c:pt>
                <c:pt idx="86426">
                  <c:v>1</c:v>
                </c:pt>
                <c:pt idx="86427">
                  <c:v>1</c:v>
                </c:pt>
                <c:pt idx="86428">
                  <c:v>1</c:v>
                </c:pt>
                <c:pt idx="86429">
                  <c:v>1</c:v>
                </c:pt>
                <c:pt idx="86430">
                  <c:v>1</c:v>
                </c:pt>
                <c:pt idx="86431">
                  <c:v>1</c:v>
                </c:pt>
                <c:pt idx="86432">
                  <c:v>1</c:v>
                </c:pt>
                <c:pt idx="86433">
                  <c:v>1</c:v>
                </c:pt>
                <c:pt idx="86434">
                  <c:v>1</c:v>
                </c:pt>
                <c:pt idx="86435">
                  <c:v>1</c:v>
                </c:pt>
                <c:pt idx="86436">
                  <c:v>1</c:v>
                </c:pt>
                <c:pt idx="86437">
                  <c:v>0.85714285700000004</c:v>
                </c:pt>
                <c:pt idx="86438">
                  <c:v>1</c:v>
                </c:pt>
                <c:pt idx="86439">
                  <c:v>1</c:v>
                </c:pt>
                <c:pt idx="86440">
                  <c:v>1</c:v>
                </c:pt>
                <c:pt idx="86441">
                  <c:v>1</c:v>
                </c:pt>
                <c:pt idx="86442">
                  <c:v>1</c:v>
                </c:pt>
                <c:pt idx="86443">
                  <c:v>1</c:v>
                </c:pt>
                <c:pt idx="86444">
                  <c:v>1</c:v>
                </c:pt>
                <c:pt idx="86445">
                  <c:v>1</c:v>
                </c:pt>
                <c:pt idx="86446">
                  <c:v>1</c:v>
                </c:pt>
                <c:pt idx="86447">
                  <c:v>1</c:v>
                </c:pt>
                <c:pt idx="86448">
                  <c:v>1</c:v>
                </c:pt>
                <c:pt idx="86449">
                  <c:v>1</c:v>
                </c:pt>
                <c:pt idx="86450">
                  <c:v>1</c:v>
                </c:pt>
                <c:pt idx="86451">
                  <c:v>0.85714285700000004</c:v>
                </c:pt>
                <c:pt idx="86452">
                  <c:v>1</c:v>
                </c:pt>
                <c:pt idx="86453">
                  <c:v>1</c:v>
                </c:pt>
                <c:pt idx="86454">
                  <c:v>1</c:v>
                </c:pt>
                <c:pt idx="86455">
                  <c:v>1</c:v>
                </c:pt>
                <c:pt idx="86456">
                  <c:v>1</c:v>
                </c:pt>
                <c:pt idx="86457">
                  <c:v>1</c:v>
                </c:pt>
                <c:pt idx="86458">
                  <c:v>1</c:v>
                </c:pt>
                <c:pt idx="86459">
                  <c:v>1</c:v>
                </c:pt>
                <c:pt idx="86460">
                  <c:v>1</c:v>
                </c:pt>
                <c:pt idx="86461">
                  <c:v>1</c:v>
                </c:pt>
                <c:pt idx="86462">
                  <c:v>1</c:v>
                </c:pt>
                <c:pt idx="86463">
                  <c:v>1</c:v>
                </c:pt>
                <c:pt idx="86464">
                  <c:v>1</c:v>
                </c:pt>
                <c:pt idx="86465">
                  <c:v>1</c:v>
                </c:pt>
                <c:pt idx="86466">
                  <c:v>0.85714285700000004</c:v>
                </c:pt>
                <c:pt idx="86467">
                  <c:v>1</c:v>
                </c:pt>
                <c:pt idx="86468">
                  <c:v>1</c:v>
                </c:pt>
                <c:pt idx="86469">
                  <c:v>1</c:v>
                </c:pt>
                <c:pt idx="86470">
                  <c:v>1</c:v>
                </c:pt>
                <c:pt idx="86471">
                  <c:v>1</c:v>
                </c:pt>
                <c:pt idx="86472">
                  <c:v>1</c:v>
                </c:pt>
                <c:pt idx="86473">
                  <c:v>1</c:v>
                </c:pt>
                <c:pt idx="86474">
                  <c:v>1</c:v>
                </c:pt>
                <c:pt idx="86475">
                  <c:v>1</c:v>
                </c:pt>
                <c:pt idx="86476">
                  <c:v>1</c:v>
                </c:pt>
                <c:pt idx="86477">
                  <c:v>1</c:v>
                </c:pt>
                <c:pt idx="86478">
                  <c:v>1</c:v>
                </c:pt>
                <c:pt idx="86479">
                  <c:v>1</c:v>
                </c:pt>
                <c:pt idx="86480">
                  <c:v>0.85714285700000004</c:v>
                </c:pt>
                <c:pt idx="86481">
                  <c:v>1</c:v>
                </c:pt>
                <c:pt idx="86482">
                  <c:v>1</c:v>
                </c:pt>
                <c:pt idx="86483">
                  <c:v>1</c:v>
                </c:pt>
                <c:pt idx="86484">
                  <c:v>1</c:v>
                </c:pt>
                <c:pt idx="86485">
                  <c:v>1</c:v>
                </c:pt>
                <c:pt idx="86486">
                  <c:v>1</c:v>
                </c:pt>
                <c:pt idx="86487">
                  <c:v>1</c:v>
                </c:pt>
                <c:pt idx="86488">
                  <c:v>1</c:v>
                </c:pt>
                <c:pt idx="86489">
                  <c:v>1</c:v>
                </c:pt>
                <c:pt idx="86490">
                  <c:v>1</c:v>
                </c:pt>
                <c:pt idx="86491">
                  <c:v>1</c:v>
                </c:pt>
                <c:pt idx="86492">
                  <c:v>1</c:v>
                </c:pt>
                <c:pt idx="86493">
                  <c:v>1</c:v>
                </c:pt>
                <c:pt idx="86494">
                  <c:v>1</c:v>
                </c:pt>
                <c:pt idx="86495">
                  <c:v>1</c:v>
                </c:pt>
                <c:pt idx="86496">
                  <c:v>0.85714285700000004</c:v>
                </c:pt>
                <c:pt idx="86497">
                  <c:v>0.71428571399999996</c:v>
                </c:pt>
                <c:pt idx="86498">
                  <c:v>1</c:v>
                </c:pt>
                <c:pt idx="86499">
                  <c:v>1</c:v>
                </c:pt>
                <c:pt idx="86500">
                  <c:v>1</c:v>
                </c:pt>
                <c:pt idx="86501">
                  <c:v>1</c:v>
                </c:pt>
                <c:pt idx="86502">
                  <c:v>1</c:v>
                </c:pt>
                <c:pt idx="86503">
                  <c:v>1</c:v>
                </c:pt>
                <c:pt idx="86504">
                  <c:v>1</c:v>
                </c:pt>
                <c:pt idx="86505">
                  <c:v>1</c:v>
                </c:pt>
                <c:pt idx="86506">
                  <c:v>1</c:v>
                </c:pt>
                <c:pt idx="86507">
                  <c:v>1</c:v>
                </c:pt>
                <c:pt idx="86508">
                  <c:v>1</c:v>
                </c:pt>
                <c:pt idx="86509">
                  <c:v>1</c:v>
                </c:pt>
                <c:pt idx="86510">
                  <c:v>1</c:v>
                </c:pt>
                <c:pt idx="86511">
                  <c:v>1</c:v>
                </c:pt>
                <c:pt idx="86512">
                  <c:v>1</c:v>
                </c:pt>
                <c:pt idx="86513">
                  <c:v>1</c:v>
                </c:pt>
                <c:pt idx="86514">
                  <c:v>1</c:v>
                </c:pt>
                <c:pt idx="86515">
                  <c:v>1</c:v>
                </c:pt>
                <c:pt idx="86516">
                  <c:v>1</c:v>
                </c:pt>
                <c:pt idx="86517">
                  <c:v>1</c:v>
                </c:pt>
                <c:pt idx="86518">
                  <c:v>1</c:v>
                </c:pt>
                <c:pt idx="86519">
                  <c:v>1</c:v>
                </c:pt>
                <c:pt idx="86520">
                  <c:v>1</c:v>
                </c:pt>
                <c:pt idx="86521">
                  <c:v>1</c:v>
                </c:pt>
                <c:pt idx="86522">
                  <c:v>1</c:v>
                </c:pt>
                <c:pt idx="86523">
                  <c:v>1</c:v>
                </c:pt>
                <c:pt idx="86524">
                  <c:v>1</c:v>
                </c:pt>
                <c:pt idx="86525">
                  <c:v>1</c:v>
                </c:pt>
                <c:pt idx="86526">
                  <c:v>1</c:v>
                </c:pt>
                <c:pt idx="86527">
                  <c:v>1</c:v>
                </c:pt>
                <c:pt idx="86528">
                  <c:v>1</c:v>
                </c:pt>
                <c:pt idx="86529">
                  <c:v>1</c:v>
                </c:pt>
                <c:pt idx="86530">
                  <c:v>1</c:v>
                </c:pt>
                <c:pt idx="86531">
                  <c:v>1</c:v>
                </c:pt>
                <c:pt idx="86532">
                  <c:v>1</c:v>
                </c:pt>
                <c:pt idx="86533">
                  <c:v>1</c:v>
                </c:pt>
                <c:pt idx="86534">
                  <c:v>1</c:v>
                </c:pt>
                <c:pt idx="86535">
                  <c:v>1</c:v>
                </c:pt>
                <c:pt idx="86536">
                  <c:v>1</c:v>
                </c:pt>
                <c:pt idx="86537">
                  <c:v>1</c:v>
                </c:pt>
                <c:pt idx="86538">
                  <c:v>1</c:v>
                </c:pt>
                <c:pt idx="86539">
                  <c:v>1</c:v>
                </c:pt>
                <c:pt idx="86540">
                  <c:v>1</c:v>
                </c:pt>
                <c:pt idx="86541">
                  <c:v>1</c:v>
                </c:pt>
                <c:pt idx="86542">
                  <c:v>1</c:v>
                </c:pt>
                <c:pt idx="86543">
                  <c:v>1</c:v>
                </c:pt>
                <c:pt idx="86544">
                  <c:v>0.85714285700000004</c:v>
                </c:pt>
                <c:pt idx="86545">
                  <c:v>1</c:v>
                </c:pt>
                <c:pt idx="86546">
                  <c:v>1</c:v>
                </c:pt>
                <c:pt idx="86547">
                  <c:v>1</c:v>
                </c:pt>
                <c:pt idx="86548">
                  <c:v>1</c:v>
                </c:pt>
                <c:pt idx="86549">
                  <c:v>1</c:v>
                </c:pt>
                <c:pt idx="86550">
                  <c:v>1</c:v>
                </c:pt>
                <c:pt idx="86551">
                  <c:v>1</c:v>
                </c:pt>
                <c:pt idx="86552">
                  <c:v>1</c:v>
                </c:pt>
                <c:pt idx="86553">
                  <c:v>0.85714285700000004</c:v>
                </c:pt>
                <c:pt idx="86554">
                  <c:v>1</c:v>
                </c:pt>
                <c:pt idx="86555">
                  <c:v>0.85714285700000004</c:v>
                </c:pt>
                <c:pt idx="86556">
                  <c:v>1</c:v>
                </c:pt>
                <c:pt idx="86557">
                  <c:v>1</c:v>
                </c:pt>
                <c:pt idx="86558">
                  <c:v>1</c:v>
                </c:pt>
                <c:pt idx="86559">
                  <c:v>1</c:v>
                </c:pt>
                <c:pt idx="86560">
                  <c:v>1</c:v>
                </c:pt>
                <c:pt idx="86561">
                  <c:v>1</c:v>
                </c:pt>
                <c:pt idx="86562">
                  <c:v>1</c:v>
                </c:pt>
                <c:pt idx="86563">
                  <c:v>1</c:v>
                </c:pt>
                <c:pt idx="86564">
                  <c:v>1</c:v>
                </c:pt>
                <c:pt idx="86565">
                  <c:v>1</c:v>
                </c:pt>
                <c:pt idx="86566">
                  <c:v>1</c:v>
                </c:pt>
                <c:pt idx="86567">
                  <c:v>1</c:v>
                </c:pt>
                <c:pt idx="86568">
                  <c:v>1</c:v>
                </c:pt>
                <c:pt idx="86569">
                  <c:v>1</c:v>
                </c:pt>
                <c:pt idx="86570">
                  <c:v>1</c:v>
                </c:pt>
                <c:pt idx="86571">
                  <c:v>1</c:v>
                </c:pt>
                <c:pt idx="86572">
                  <c:v>1</c:v>
                </c:pt>
                <c:pt idx="86573">
                  <c:v>1</c:v>
                </c:pt>
                <c:pt idx="86574">
                  <c:v>1</c:v>
                </c:pt>
                <c:pt idx="86575">
                  <c:v>1</c:v>
                </c:pt>
                <c:pt idx="86576">
                  <c:v>1</c:v>
                </c:pt>
                <c:pt idx="86577">
                  <c:v>1</c:v>
                </c:pt>
                <c:pt idx="86578">
                  <c:v>1</c:v>
                </c:pt>
                <c:pt idx="86579">
                  <c:v>1</c:v>
                </c:pt>
                <c:pt idx="86580">
                  <c:v>1</c:v>
                </c:pt>
                <c:pt idx="86581">
                  <c:v>1</c:v>
                </c:pt>
                <c:pt idx="86582">
                  <c:v>1</c:v>
                </c:pt>
                <c:pt idx="86583">
                  <c:v>1</c:v>
                </c:pt>
                <c:pt idx="86584">
                  <c:v>1</c:v>
                </c:pt>
                <c:pt idx="86585">
                  <c:v>1</c:v>
                </c:pt>
                <c:pt idx="86586">
                  <c:v>1</c:v>
                </c:pt>
                <c:pt idx="86587">
                  <c:v>0.85714285700000004</c:v>
                </c:pt>
                <c:pt idx="86588">
                  <c:v>1</c:v>
                </c:pt>
                <c:pt idx="86589">
                  <c:v>1</c:v>
                </c:pt>
                <c:pt idx="86590">
                  <c:v>1</c:v>
                </c:pt>
                <c:pt idx="86591">
                  <c:v>1</c:v>
                </c:pt>
                <c:pt idx="86592">
                  <c:v>1</c:v>
                </c:pt>
                <c:pt idx="86593">
                  <c:v>1</c:v>
                </c:pt>
                <c:pt idx="86594">
                  <c:v>1</c:v>
                </c:pt>
                <c:pt idx="86595">
                  <c:v>1</c:v>
                </c:pt>
                <c:pt idx="86596">
                  <c:v>1</c:v>
                </c:pt>
                <c:pt idx="86597">
                  <c:v>1</c:v>
                </c:pt>
                <c:pt idx="86598">
                  <c:v>1</c:v>
                </c:pt>
                <c:pt idx="86599">
                  <c:v>1</c:v>
                </c:pt>
                <c:pt idx="86600">
                  <c:v>1</c:v>
                </c:pt>
                <c:pt idx="86601">
                  <c:v>1</c:v>
                </c:pt>
                <c:pt idx="86602">
                  <c:v>1</c:v>
                </c:pt>
                <c:pt idx="86603">
                  <c:v>1</c:v>
                </c:pt>
                <c:pt idx="86604">
                  <c:v>1</c:v>
                </c:pt>
                <c:pt idx="86605">
                  <c:v>1</c:v>
                </c:pt>
                <c:pt idx="86606">
                  <c:v>1</c:v>
                </c:pt>
                <c:pt idx="86607">
                  <c:v>1</c:v>
                </c:pt>
                <c:pt idx="86608">
                  <c:v>1</c:v>
                </c:pt>
                <c:pt idx="86609">
                  <c:v>1</c:v>
                </c:pt>
                <c:pt idx="86610">
                  <c:v>1</c:v>
                </c:pt>
                <c:pt idx="86611">
                  <c:v>1</c:v>
                </c:pt>
                <c:pt idx="86612">
                  <c:v>0.85714285700000004</c:v>
                </c:pt>
                <c:pt idx="86613">
                  <c:v>1</c:v>
                </c:pt>
                <c:pt idx="86614">
                  <c:v>1</c:v>
                </c:pt>
                <c:pt idx="86615">
                  <c:v>1</c:v>
                </c:pt>
                <c:pt idx="86616">
                  <c:v>1</c:v>
                </c:pt>
                <c:pt idx="86617">
                  <c:v>1</c:v>
                </c:pt>
                <c:pt idx="86618">
                  <c:v>1</c:v>
                </c:pt>
                <c:pt idx="86619">
                  <c:v>1</c:v>
                </c:pt>
                <c:pt idx="86620">
                  <c:v>1</c:v>
                </c:pt>
                <c:pt idx="86621">
                  <c:v>1</c:v>
                </c:pt>
                <c:pt idx="86622">
                  <c:v>1</c:v>
                </c:pt>
                <c:pt idx="86623">
                  <c:v>1</c:v>
                </c:pt>
                <c:pt idx="86624">
                  <c:v>1</c:v>
                </c:pt>
                <c:pt idx="86625">
                  <c:v>1</c:v>
                </c:pt>
                <c:pt idx="86626">
                  <c:v>1</c:v>
                </c:pt>
                <c:pt idx="86627">
                  <c:v>1</c:v>
                </c:pt>
                <c:pt idx="86628">
                  <c:v>1</c:v>
                </c:pt>
                <c:pt idx="86629">
                  <c:v>1</c:v>
                </c:pt>
                <c:pt idx="86630">
                  <c:v>1</c:v>
                </c:pt>
                <c:pt idx="86631">
                  <c:v>1</c:v>
                </c:pt>
                <c:pt idx="86632">
                  <c:v>1</c:v>
                </c:pt>
                <c:pt idx="86633">
                  <c:v>1</c:v>
                </c:pt>
                <c:pt idx="86634">
                  <c:v>1</c:v>
                </c:pt>
                <c:pt idx="86635">
                  <c:v>1</c:v>
                </c:pt>
                <c:pt idx="86636">
                  <c:v>1</c:v>
                </c:pt>
                <c:pt idx="86637">
                  <c:v>1</c:v>
                </c:pt>
                <c:pt idx="86638">
                  <c:v>1</c:v>
                </c:pt>
                <c:pt idx="86639">
                  <c:v>1</c:v>
                </c:pt>
                <c:pt idx="86640">
                  <c:v>1</c:v>
                </c:pt>
                <c:pt idx="86641">
                  <c:v>0.85714285700000004</c:v>
                </c:pt>
                <c:pt idx="86642">
                  <c:v>1</c:v>
                </c:pt>
                <c:pt idx="86643">
                  <c:v>0.85714285700000004</c:v>
                </c:pt>
                <c:pt idx="86644">
                  <c:v>1</c:v>
                </c:pt>
                <c:pt idx="86645">
                  <c:v>1</c:v>
                </c:pt>
                <c:pt idx="86646">
                  <c:v>1</c:v>
                </c:pt>
                <c:pt idx="86647">
                  <c:v>1</c:v>
                </c:pt>
                <c:pt idx="86648">
                  <c:v>1</c:v>
                </c:pt>
                <c:pt idx="86649">
                  <c:v>1</c:v>
                </c:pt>
                <c:pt idx="86650">
                  <c:v>0.85714285700000004</c:v>
                </c:pt>
                <c:pt idx="86651">
                  <c:v>1</c:v>
                </c:pt>
                <c:pt idx="86652">
                  <c:v>1</c:v>
                </c:pt>
                <c:pt idx="86653">
                  <c:v>1</c:v>
                </c:pt>
                <c:pt idx="86654">
                  <c:v>1</c:v>
                </c:pt>
                <c:pt idx="86655">
                  <c:v>1</c:v>
                </c:pt>
                <c:pt idx="86656">
                  <c:v>1</c:v>
                </c:pt>
                <c:pt idx="86657">
                  <c:v>1</c:v>
                </c:pt>
                <c:pt idx="86658">
                  <c:v>0.85714285700000004</c:v>
                </c:pt>
                <c:pt idx="86659">
                  <c:v>1</c:v>
                </c:pt>
                <c:pt idx="86660">
                  <c:v>1</c:v>
                </c:pt>
                <c:pt idx="86661">
                  <c:v>1</c:v>
                </c:pt>
                <c:pt idx="86662">
                  <c:v>1</c:v>
                </c:pt>
                <c:pt idx="86663">
                  <c:v>1</c:v>
                </c:pt>
                <c:pt idx="86664">
                  <c:v>1</c:v>
                </c:pt>
                <c:pt idx="86665">
                  <c:v>1</c:v>
                </c:pt>
                <c:pt idx="86666">
                  <c:v>1</c:v>
                </c:pt>
                <c:pt idx="86667">
                  <c:v>1</c:v>
                </c:pt>
                <c:pt idx="86668">
                  <c:v>1</c:v>
                </c:pt>
                <c:pt idx="86669">
                  <c:v>1</c:v>
                </c:pt>
                <c:pt idx="86670">
                  <c:v>0.85714285700000004</c:v>
                </c:pt>
                <c:pt idx="86671">
                  <c:v>1</c:v>
                </c:pt>
                <c:pt idx="86672">
                  <c:v>1</c:v>
                </c:pt>
                <c:pt idx="86673">
                  <c:v>1</c:v>
                </c:pt>
                <c:pt idx="86674">
                  <c:v>1</c:v>
                </c:pt>
                <c:pt idx="86675">
                  <c:v>1</c:v>
                </c:pt>
                <c:pt idx="86676">
                  <c:v>1</c:v>
                </c:pt>
                <c:pt idx="86677">
                  <c:v>1</c:v>
                </c:pt>
                <c:pt idx="86678">
                  <c:v>1</c:v>
                </c:pt>
                <c:pt idx="86679">
                  <c:v>1</c:v>
                </c:pt>
                <c:pt idx="86680">
                  <c:v>1</c:v>
                </c:pt>
                <c:pt idx="86681">
                  <c:v>1</c:v>
                </c:pt>
                <c:pt idx="86682">
                  <c:v>1</c:v>
                </c:pt>
                <c:pt idx="86683">
                  <c:v>1</c:v>
                </c:pt>
                <c:pt idx="86684">
                  <c:v>1</c:v>
                </c:pt>
                <c:pt idx="86685">
                  <c:v>1</c:v>
                </c:pt>
                <c:pt idx="86686">
                  <c:v>1</c:v>
                </c:pt>
                <c:pt idx="86687">
                  <c:v>1</c:v>
                </c:pt>
                <c:pt idx="86688">
                  <c:v>1</c:v>
                </c:pt>
                <c:pt idx="86689">
                  <c:v>1</c:v>
                </c:pt>
                <c:pt idx="86690">
                  <c:v>1</c:v>
                </c:pt>
                <c:pt idx="86691">
                  <c:v>1</c:v>
                </c:pt>
                <c:pt idx="86692">
                  <c:v>1</c:v>
                </c:pt>
                <c:pt idx="86693">
                  <c:v>1</c:v>
                </c:pt>
                <c:pt idx="86694">
                  <c:v>1</c:v>
                </c:pt>
                <c:pt idx="86695">
                  <c:v>1</c:v>
                </c:pt>
                <c:pt idx="86696">
                  <c:v>1</c:v>
                </c:pt>
                <c:pt idx="86697">
                  <c:v>1</c:v>
                </c:pt>
                <c:pt idx="86698">
                  <c:v>1</c:v>
                </c:pt>
                <c:pt idx="86699">
                  <c:v>1</c:v>
                </c:pt>
                <c:pt idx="86700">
                  <c:v>1</c:v>
                </c:pt>
                <c:pt idx="86701">
                  <c:v>1</c:v>
                </c:pt>
                <c:pt idx="86702">
                  <c:v>1</c:v>
                </c:pt>
                <c:pt idx="86703">
                  <c:v>1</c:v>
                </c:pt>
                <c:pt idx="86704">
                  <c:v>1</c:v>
                </c:pt>
                <c:pt idx="86705">
                  <c:v>1</c:v>
                </c:pt>
                <c:pt idx="86706">
                  <c:v>1</c:v>
                </c:pt>
                <c:pt idx="86707">
                  <c:v>1</c:v>
                </c:pt>
                <c:pt idx="86708">
                  <c:v>1</c:v>
                </c:pt>
                <c:pt idx="86709">
                  <c:v>1</c:v>
                </c:pt>
                <c:pt idx="86710">
                  <c:v>1</c:v>
                </c:pt>
                <c:pt idx="86711">
                  <c:v>1</c:v>
                </c:pt>
                <c:pt idx="86712">
                  <c:v>1</c:v>
                </c:pt>
                <c:pt idx="86713">
                  <c:v>1</c:v>
                </c:pt>
                <c:pt idx="86714">
                  <c:v>1</c:v>
                </c:pt>
                <c:pt idx="86715">
                  <c:v>1</c:v>
                </c:pt>
                <c:pt idx="86716">
                  <c:v>1</c:v>
                </c:pt>
                <c:pt idx="86717">
                  <c:v>1</c:v>
                </c:pt>
                <c:pt idx="86718">
                  <c:v>1</c:v>
                </c:pt>
                <c:pt idx="86719">
                  <c:v>1</c:v>
                </c:pt>
                <c:pt idx="86720">
                  <c:v>1</c:v>
                </c:pt>
                <c:pt idx="86721">
                  <c:v>1</c:v>
                </c:pt>
                <c:pt idx="86722">
                  <c:v>1</c:v>
                </c:pt>
                <c:pt idx="86723">
                  <c:v>1</c:v>
                </c:pt>
                <c:pt idx="86724">
                  <c:v>1</c:v>
                </c:pt>
                <c:pt idx="86725">
                  <c:v>1</c:v>
                </c:pt>
                <c:pt idx="86726">
                  <c:v>1</c:v>
                </c:pt>
                <c:pt idx="86727">
                  <c:v>1</c:v>
                </c:pt>
                <c:pt idx="86728">
                  <c:v>1</c:v>
                </c:pt>
                <c:pt idx="86729">
                  <c:v>1</c:v>
                </c:pt>
                <c:pt idx="86730">
                  <c:v>1</c:v>
                </c:pt>
                <c:pt idx="86731">
                  <c:v>1</c:v>
                </c:pt>
                <c:pt idx="86732">
                  <c:v>1</c:v>
                </c:pt>
                <c:pt idx="86733">
                  <c:v>1</c:v>
                </c:pt>
                <c:pt idx="86734">
                  <c:v>1</c:v>
                </c:pt>
                <c:pt idx="86735">
                  <c:v>1</c:v>
                </c:pt>
                <c:pt idx="86736">
                  <c:v>1</c:v>
                </c:pt>
                <c:pt idx="86737">
                  <c:v>1</c:v>
                </c:pt>
                <c:pt idx="86738">
                  <c:v>1</c:v>
                </c:pt>
                <c:pt idx="86739">
                  <c:v>1</c:v>
                </c:pt>
                <c:pt idx="86740">
                  <c:v>1</c:v>
                </c:pt>
                <c:pt idx="86741">
                  <c:v>1</c:v>
                </c:pt>
                <c:pt idx="86742">
                  <c:v>1</c:v>
                </c:pt>
                <c:pt idx="86743">
                  <c:v>1</c:v>
                </c:pt>
                <c:pt idx="86744">
                  <c:v>1</c:v>
                </c:pt>
                <c:pt idx="86745">
                  <c:v>1</c:v>
                </c:pt>
                <c:pt idx="86746">
                  <c:v>1</c:v>
                </c:pt>
                <c:pt idx="86747">
                  <c:v>1</c:v>
                </c:pt>
                <c:pt idx="86748">
                  <c:v>1</c:v>
                </c:pt>
                <c:pt idx="86749">
                  <c:v>1</c:v>
                </c:pt>
                <c:pt idx="86750">
                  <c:v>1</c:v>
                </c:pt>
                <c:pt idx="86751">
                  <c:v>1</c:v>
                </c:pt>
                <c:pt idx="86752">
                  <c:v>1</c:v>
                </c:pt>
                <c:pt idx="86753">
                  <c:v>1</c:v>
                </c:pt>
                <c:pt idx="86754">
                  <c:v>1</c:v>
                </c:pt>
                <c:pt idx="86755">
                  <c:v>1</c:v>
                </c:pt>
                <c:pt idx="86756">
                  <c:v>1</c:v>
                </c:pt>
                <c:pt idx="86757">
                  <c:v>1</c:v>
                </c:pt>
                <c:pt idx="86758">
                  <c:v>1</c:v>
                </c:pt>
                <c:pt idx="86759">
                  <c:v>1</c:v>
                </c:pt>
                <c:pt idx="86760">
                  <c:v>1</c:v>
                </c:pt>
                <c:pt idx="86761">
                  <c:v>1</c:v>
                </c:pt>
                <c:pt idx="86762">
                  <c:v>1</c:v>
                </c:pt>
                <c:pt idx="86763">
                  <c:v>1</c:v>
                </c:pt>
                <c:pt idx="86764">
                  <c:v>1</c:v>
                </c:pt>
                <c:pt idx="86765">
                  <c:v>1</c:v>
                </c:pt>
                <c:pt idx="86766">
                  <c:v>1</c:v>
                </c:pt>
                <c:pt idx="86767">
                  <c:v>1</c:v>
                </c:pt>
                <c:pt idx="86768">
                  <c:v>1</c:v>
                </c:pt>
                <c:pt idx="86769">
                  <c:v>1</c:v>
                </c:pt>
                <c:pt idx="86770">
                  <c:v>1</c:v>
                </c:pt>
                <c:pt idx="86771">
                  <c:v>1</c:v>
                </c:pt>
                <c:pt idx="86772">
                  <c:v>1</c:v>
                </c:pt>
                <c:pt idx="86773">
                  <c:v>1</c:v>
                </c:pt>
                <c:pt idx="86774">
                  <c:v>1</c:v>
                </c:pt>
                <c:pt idx="86775">
                  <c:v>1</c:v>
                </c:pt>
                <c:pt idx="86776">
                  <c:v>1</c:v>
                </c:pt>
                <c:pt idx="86777">
                  <c:v>1</c:v>
                </c:pt>
                <c:pt idx="86778">
                  <c:v>1</c:v>
                </c:pt>
                <c:pt idx="86779">
                  <c:v>1</c:v>
                </c:pt>
                <c:pt idx="86780">
                  <c:v>1</c:v>
                </c:pt>
                <c:pt idx="86781">
                  <c:v>1</c:v>
                </c:pt>
                <c:pt idx="86782">
                  <c:v>1</c:v>
                </c:pt>
                <c:pt idx="86783">
                  <c:v>1</c:v>
                </c:pt>
                <c:pt idx="86784">
                  <c:v>1</c:v>
                </c:pt>
                <c:pt idx="86785">
                  <c:v>1</c:v>
                </c:pt>
                <c:pt idx="86786">
                  <c:v>1</c:v>
                </c:pt>
                <c:pt idx="86787">
                  <c:v>1</c:v>
                </c:pt>
                <c:pt idx="86788">
                  <c:v>1</c:v>
                </c:pt>
                <c:pt idx="86789">
                  <c:v>1</c:v>
                </c:pt>
                <c:pt idx="86790">
                  <c:v>1</c:v>
                </c:pt>
                <c:pt idx="86791">
                  <c:v>1</c:v>
                </c:pt>
                <c:pt idx="86792">
                  <c:v>1</c:v>
                </c:pt>
                <c:pt idx="86793">
                  <c:v>1</c:v>
                </c:pt>
                <c:pt idx="86794">
                  <c:v>1</c:v>
                </c:pt>
                <c:pt idx="86795">
                  <c:v>1</c:v>
                </c:pt>
                <c:pt idx="86796">
                  <c:v>1</c:v>
                </c:pt>
                <c:pt idx="86797">
                  <c:v>1</c:v>
                </c:pt>
                <c:pt idx="86798">
                  <c:v>1</c:v>
                </c:pt>
                <c:pt idx="86799">
                  <c:v>1</c:v>
                </c:pt>
                <c:pt idx="86800">
                  <c:v>1</c:v>
                </c:pt>
                <c:pt idx="86801">
                  <c:v>1</c:v>
                </c:pt>
                <c:pt idx="86802">
                  <c:v>1</c:v>
                </c:pt>
                <c:pt idx="86803">
                  <c:v>1</c:v>
                </c:pt>
                <c:pt idx="86804">
                  <c:v>1</c:v>
                </c:pt>
                <c:pt idx="86805">
                  <c:v>1</c:v>
                </c:pt>
                <c:pt idx="86806">
                  <c:v>1</c:v>
                </c:pt>
                <c:pt idx="86807">
                  <c:v>1</c:v>
                </c:pt>
                <c:pt idx="86808">
                  <c:v>1</c:v>
                </c:pt>
                <c:pt idx="86809">
                  <c:v>1</c:v>
                </c:pt>
                <c:pt idx="86810">
                  <c:v>1</c:v>
                </c:pt>
                <c:pt idx="86811">
                  <c:v>1</c:v>
                </c:pt>
                <c:pt idx="86812">
                  <c:v>1</c:v>
                </c:pt>
                <c:pt idx="86813">
                  <c:v>1</c:v>
                </c:pt>
                <c:pt idx="86814">
                  <c:v>1</c:v>
                </c:pt>
                <c:pt idx="86815">
                  <c:v>1</c:v>
                </c:pt>
                <c:pt idx="86816">
                  <c:v>1</c:v>
                </c:pt>
                <c:pt idx="86817">
                  <c:v>1</c:v>
                </c:pt>
                <c:pt idx="86818">
                  <c:v>0.85714285700000004</c:v>
                </c:pt>
                <c:pt idx="86819">
                  <c:v>0.85714285700000004</c:v>
                </c:pt>
                <c:pt idx="86820">
                  <c:v>1</c:v>
                </c:pt>
                <c:pt idx="86821">
                  <c:v>1</c:v>
                </c:pt>
                <c:pt idx="86822">
                  <c:v>1</c:v>
                </c:pt>
                <c:pt idx="86823">
                  <c:v>1</c:v>
                </c:pt>
                <c:pt idx="86824">
                  <c:v>1</c:v>
                </c:pt>
                <c:pt idx="86825">
                  <c:v>0.85714285700000004</c:v>
                </c:pt>
                <c:pt idx="86826">
                  <c:v>1</c:v>
                </c:pt>
                <c:pt idx="86827">
                  <c:v>1</c:v>
                </c:pt>
                <c:pt idx="86828">
                  <c:v>1</c:v>
                </c:pt>
                <c:pt idx="86829">
                  <c:v>1</c:v>
                </c:pt>
                <c:pt idx="86830">
                  <c:v>1</c:v>
                </c:pt>
                <c:pt idx="86831">
                  <c:v>1</c:v>
                </c:pt>
                <c:pt idx="86832">
                  <c:v>1</c:v>
                </c:pt>
                <c:pt idx="86833">
                  <c:v>1</c:v>
                </c:pt>
                <c:pt idx="86834">
                  <c:v>0.85714285700000004</c:v>
                </c:pt>
                <c:pt idx="86835">
                  <c:v>1</c:v>
                </c:pt>
                <c:pt idx="86836">
                  <c:v>1</c:v>
                </c:pt>
                <c:pt idx="86837">
                  <c:v>1</c:v>
                </c:pt>
                <c:pt idx="86838">
                  <c:v>1</c:v>
                </c:pt>
                <c:pt idx="86839">
                  <c:v>1</c:v>
                </c:pt>
                <c:pt idx="86840">
                  <c:v>1</c:v>
                </c:pt>
                <c:pt idx="86841">
                  <c:v>1</c:v>
                </c:pt>
                <c:pt idx="86842">
                  <c:v>1</c:v>
                </c:pt>
                <c:pt idx="86843">
                  <c:v>1</c:v>
                </c:pt>
                <c:pt idx="86844">
                  <c:v>1</c:v>
                </c:pt>
                <c:pt idx="86845">
                  <c:v>1</c:v>
                </c:pt>
                <c:pt idx="86846">
                  <c:v>1</c:v>
                </c:pt>
                <c:pt idx="86847">
                  <c:v>1</c:v>
                </c:pt>
                <c:pt idx="86848">
                  <c:v>1</c:v>
                </c:pt>
                <c:pt idx="86849">
                  <c:v>1</c:v>
                </c:pt>
                <c:pt idx="86850">
                  <c:v>1</c:v>
                </c:pt>
                <c:pt idx="86851">
                  <c:v>0.85714285700000004</c:v>
                </c:pt>
                <c:pt idx="86852">
                  <c:v>1</c:v>
                </c:pt>
                <c:pt idx="86853">
                  <c:v>1</c:v>
                </c:pt>
                <c:pt idx="86854">
                  <c:v>1</c:v>
                </c:pt>
                <c:pt idx="86855">
                  <c:v>1</c:v>
                </c:pt>
                <c:pt idx="86856">
                  <c:v>1</c:v>
                </c:pt>
                <c:pt idx="86857">
                  <c:v>1</c:v>
                </c:pt>
                <c:pt idx="86858">
                  <c:v>1</c:v>
                </c:pt>
                <c:pt idx="86859">
                  <c:v>1</c:v>
                </c:pt>
                <c:pt idx="86860">
                  <c:v>1</c:v>
                </c:pt>
                <c:pt idx="86861">
                  <c:v>1</c:v>
                </c:pt>
                <c:pt idx="86862">
                  <c:v>1</c:v>
                </c:pt>
                <c:pt idx="86863">
                  <c:v>1</c:v>
                </c:pt>
                <c:pt idx="86864">
                  <c:v>1</c:v>
                </c:pt>
                <c:pt idx="86865">
                  <c:v>1</c:v>
                </c:pt>
                <c:pt idx="86866">
                  <c:v>1</c:v>
                </c:pt>
                <c:pt idx="86867">
                  <c:v>1</c:v>
                </c:pt>
                <c:pt idx="86868">
                  <c:v>1</c:v>
                </c:pt>
                <c:pt idx="86869">
                  <c:v>1</c:v>
                </c:pt>
                <c:pt idx="86870">
                  <c:v>1</c:v>
                </c:pt>
                <c:pt idx="86871">
                  <c:v>1</c:v>
                </c:pt>
                <c:pt idx="86872">
                  <c:v>1</c:v>
                </c:pt>
                <c:pt idx="86873">
                  <c:v>1</c:v>
                </c:pt>
                <c:pt idx="86874">
                  <c:v>1</c:v>
                </c:pt>
                <c:pt idx="86875">
                  <c:v>1</c:v>
                </c:pt>
                <c:pt idx="86876">
                  <c:v>1</c:v>
                </c:pt>
                <c:pt idx="86877">
                  <c:v>1</c:v>
                </c:pt>
                <c:pt idx="86878">
                  <c:v>1</c:v>
                </c:pt>
                <c:pt idx="86879">
                  <c:v>1</c:v>
                </c:pt>
                <c:pt idx="86880">
                  <c:v>1</c:v>
                </c:pt>
                <c:pt idx="86881">
                  <c:v>1</c:v>
                </c:pt>
                <c:pt idx="86882">
                  <c:v>1</c:v>
                </c:pt>
                <c:pt idx="86883">
                  <c:v>1</c:v>
                </c:pt>
                <c:pt idx="86884">
                  <c:v>1</c:v>
                </c:pt>
                <c:pt idx="86885">
                  <c:v>1</c:v>
                </c:pt>
                <c:pt idx="86886">
                  <c:v>1</c:v>
                </c:pt>
                <c:pt idx="86887">
                  <c:v>1</c:v>
                </c:pt>
                <c:pt idx="86888">
                  <c:v>1</c:v>
                </c:pt>
                <c:pt idx="86889">
                  <c:v>1</c:v>
                </c:pt>
                <c:pt idx="86890">
                  <c:v>1</c:v>
                </c:pt>
                <c:pt idx="86891">
                  <c:v>1</c:v>
                </c:pt>
                <c:pt idx="86892">
                  <c:v>1</c:v>
                </c:pt>
                <c:pt idx="86893">
                  <c:v>1</c:v>
                </c:pt>
                <c:pt idx="86894">
                  <c:v>1</c:v>
                </c:pt>
                <c:pt idx="86895">
                  <c:v>1</c:v>
                </c:pt>
                <c:pt idx="86896">
                  <c:v>1</c:v>
                </c:pt>
                <c:pt idx="86897">
                  <c:v>1</c:v>
                </c:pt>
                <c:pt idx="86898">
                  <c:v>1</c:v>
                </c:pt>
                <c:pt idx="86899">
                  <c:v>1</c:v>
                </c:pt>
                <c:pt idx="86900">
                  <c:v>1</c:v>
                </c:pt>
                <c:pt idx="86901">
                  <c:v>1</c:v>
                </c:pt>
                <c:pt idx="86902">
                  <c:v>1</c:v>
                </c:pt>
                <c:pt idx="86903">
                  <c:v>1</c:v>
                </c:pt>
                <c:pt idx="86904">
                  <c:v>1</c:v>
                </c:pt>
                <c:pt idx="86905">
                  <c:v>1</c:v>
                </c:pt>
                <c:pt idx="86906">
                  <c:v>1</c:v>
                </c:pt>
                <c:pt idx="86907">
                  <c:v>1</c:v>
                </c:pt>
                <c:pt idx="86908">
                  <c:v>1</c:v>
                </c:pt>
                <c:pt idx="86909">
                  <c:v>1</c:v>
                </c:pt>
                <c:pt idx="86910">
                  <c:v>1</c:v>
                </c:pt>
                <c:pt idx="86911">
                  <c:v>1</c:v>
                </c:pt>
                <c:pt idx="86912">
                  <c:v>1</c:v>
                </c:pt>
                <c:pt idx="86913">
                  <c:v>1</c:v>
                </c:pt>
                <c:pt idx="86914">
                  <c:v>1</c:v>
                </c:pt>
                <c:pt idx="86915">
                  <c:v>1</c:v>
                </c:pt>
                <c:pt idx="86916">
                  <c:v>1</c:v>
                </c:pt>
                <c:pt idx="86917">
                  <c:v>1</c:v>
                </c:pt>
                <c:pt idx="86918">
                  <c:v>1</c:v>
                </c:pt>
                <c:pt idx="86919">
                  <c:v>1</c:v>
                </c:pt>
                <c:pt idx="86920">
                  <c:v>1</c:v>
                </c:pt>
                <c:pt idx="86921">
                  <c:v>1</c:v>
                </c:pt>
                <c:pt idx="86922">
                  <c:v>1</c:v>
                </c:pt>
                <c:pt idx="86923">
                  <c:v>1</c:v>
                </c:pt>
                <c:pt idx="86924">
                  <c:v>1</c:v>
                </c:pt>
                <c:pt idx="86925">
                  <c:v>1</c:v>
                </c:pt>
                <c:pt idx="86926">
                  <c:v>1</c:v>
                </c:pt>
                <c:pt idx="86927">
                  <c:v>1</c:v>
                </c:pt>
                <c:pt idx="86928">
                  <c:v>1</c:v>
                </c:pt>
                <c:pt idx="86929">
                  <c:v>1</c:v>
                </c:pt>
                <c:pt idx="86930">
                  <c:v>1</c:v>
                </c:pt>
                <c:pt idx="86931">
                  <c:v>1</c:v>
                </c:pt>
                <c:pt idx="86932">
                  <c:v>1</c:v>
                </c:pt>
                <c:pt idx="86933">
                  <c:v>1</c:v>
                </c:pt>
                <c:pt idx="86934">
                  <c:v>1</c:v>
                </c:pt>
                <c:pt idx="86935">
                  <c:v>1</c:v>
                </c:pt>
                <c:pt idx="86936">
                  <c:v>1</c:v>
                </c:pt>
                <c:pt idx="86937">
                  <c:v>1</c:v>
                </c:pt>
                <c:pt idx="86938">
                  <c:v>1</c:v>
                </c:pt>
                <c:pt idx="86939">
                  <c:v>1</c:v>
                </c:pt>
                <c:pt idx="86940">
                  <c:v>1</c:v>
                </c:pt>
                <c:pt idx="86941">
                  <c:v>1</c:v>
                </c:pt>
                <c:pt idx="86942">
                  <c:v>1</c:v>
                </c:pt>
                <c:pt idx="86943">
                  <c:v>1</c:v>
                </c:pt>
                <c:pt idx="86944">
                  <c:v>1</c:v>
                </c:pt>
                <c:pt idx="86945">
                  <c:v>1</c:v>
                </c:pt>
                <c:pt idx="86946">
                  <c:v>1</c:v>
                </c:pt>
                <c:pt idx="86947">
                  <c:v>1</c:v>
                </c:pt>
                <c:pt idx="86948">
                  <c:v>1</c:v>
                </c:pt>
                <c:pt idx="86949">
                  <c:v>1</c:v>
                </c:pt>
                <c:pt idx="86950">
                  <c:v>1</c:v>
                </c:pt>
                <c:pt idx="86951">
                  <c:v>1</c:v>
                </c:pt>
                <c:pt idx="86952">
                  <c:v>0.75</c:v>
                </c:pt>
                <c:pt idx="86953">
                  <c:v>1</c:v>
                </c:pt>
                <c:pt idx="86954">
                  <c:v>1</c:v>
                </c:pt>
                <c:pt idx="86955">
                  <c:v>1</c:v>
                </c:pt>
                <c:pt idx="86956">
                  <c:v>1</c:v>
                </c:pt>
                <c:pt idx="86957">
                  <c:v>1</c:v>
                </c:pt>
                <c:pt idx="86958">
                  <c:v>1</c:v>
                </c:pt>
                <c:pt idx="86959">
                  <c:v>1</c:v>
                </c:pt>
                <c:pt idx="86960">
                  <c:v>1</c:v>
                </c:pt>
                <c:pt idx="86961">
                  <c:v>1</c:v>
                </c:pt>
                <c:pt idx="86962">
                  <c:v>1</c:v>
                </c:pt>
                <c:pt idx="86963">
                  <c:v>1</c:v>
                </c:pt>
                <c:pt idx="86964">
                  <c:v>1</c:v>
                </c:pt>
                <c:pt idx="86965">
                  <c:v>1</c:v>
                </c:pt>
                <c:pt idx="86966">
                  <c:v>1</c:v>
                </c:pt>
                <c:pt idx="86967">
                  <c:v>1</c:v>
                </c:pt>
                <c:pt idx="86968">
                  <c:v>1</c:v>
                </c:pt>
                <c:pt idx="86969">
                  <c:v>1</c:v>
                </c:pt>
                <c:pt idx="86970">
                  <c:v>1</c:v>
                </c:pt>
                <c:pt idx="86971">
                  <c:v>1</c:v>
                </c:pt>
                <c:pt idx="86972">
                  <c:v>1</c:v>
                </c:pt>
                <c:pt idx="86973">
                  <c:v>1</c:v>
                </c:pt>
                <c:pt idx="86974">
                  <c:v>1</c:v>
                </c:pt>
                <c:pt idx="86975">
                  <c:v>1</c:v>
                </c:pt>
                <c:pt idx="86976">
                  <c:v>1</c:v>
                </c:pt>
                <c:pt idx="86977">
                  <c:v>1</c:v>
                </c:pt>
                <c:pt idx="86978">
                  <c:v>1</c:v>
                </c:pt>
                <c:pt idx="86979">
                  <c:v>1</c:v>
                </c:pt>
                <c:pt idx="86980">
                  <c:v>1</c:v>
                </c:pt>
                <c:pt idx="86981">
                  <c:v>1</c:v>
                </c:pt>
                <c:pt idx="86982">
                  <c:v>1</c:v>
                </c:pt>
                <c:pt idx="86983">
                  <c:v>1</c:v>
                </c:pt>
                <c:pt idx="86984">
                  <c:v>1</c:v>
                </c:pt>
                <c:pt idx="86985">
                  <c:v>1</c:v>
                </c:pt>
                <c:pt idx="86986">
                  <c:v>1</c:v>
                </c:pt>
                <c:pt idx="86987">
                  <c:v>1</c:v>
                </c:pt>
                <c:pt idx="86988">
                  <c:v>1</c:v>
                </c:pt>
                <c:pt idx="86989">
                  <c:v>1</c:v>
                </c:pt>
                <c:pt idx="86990">
                  <c:v>1</c:v>
                </c:pt>
                <c:pt idx="86991">
                  <c:v>1</c:v>
                </c:pt>
                <c:pt idx="86992">
                  <c:v>1</c:v>
                </c:pt>
                <c:pt idx="86993">
                  <c:v>1</c:v>
                </c:pt>
                <c:pt idx="86994">
                  <c:v>1</c:v>
                </c:pt>
                <c:pt idx="86995">
                  <c:v>1</c:v>
                </c:pt>
                <c:pt idx="86996">
                  <c:v>1</c:v>
                </c:pt>
                <c:pt idx="86997">
                  <c:v>1</c:v>
                </c:pt>
                <c:pt idx="86998">
                  <c:v>1</c:v>
                </c:pt>
                <c:pt idx="86999">
                  <c:v>1</c:v>
                </c:pt>
                <c:pt idx="87000">
                  <c:v>1</c:v>
                </c:pt>
                <c:pt idx="87001">
                  <c:v>1</c:v>
                </c:pt>
                <c:pt idx="87002">
                  <c:v>1</c:v>
                </c:pt>
                <c:pt idx="87003">
                  <c:v>1</c:v>
                </c:pt>
                <c:pt idx="87004">
                  <c:v>1</c:v>
                </c:pt>
                <c:pt idx="87005">
                  <c:v>1</c:v>
                </c:pt>
                <c:pt idx="87006">
                  <c:v>1</c:v>
                </c:pt>
                <c:pt idx="87007">
                  <c:v>1</c:v>
                </c:pt>
                <c:pt idx="87008">
                  <c:v>1</c:v>
                </c:pt>
                <c:pt idx="87009">
                  <c:v>1</c:v>
                </c:pt>
                <c:pt idx="87010">
                  <c:v>1</c:v>
                </c:pt>
                <c:pt idx="87011">
                  <c:v>1</c:v>
                </c:pt>
                <c:pt idx="87012">
                  <c:v>1</c:v>
                </c:pt>
                <c:pt idx="87013">
                  <c:v>1</c:v>
                </c:pt>
                <c:pt idx="87014">
                  <c:v>1</c:v>
                </c:pt>
                <c:pt idx="87015">
                  <c:v>1</c:v>
                </c:pt>
                <c:pt idx="87016">
                  <c:v>1</c:v>
                </c:pt>
                <c:pt idx="87017">
                  <c:v>1</c:v>
                </c:pt>
                <c:pt idx="87018">
                  <c:v>1</c:v>
                </c:pt>
                <c:pt idx="87019">
                  <c:v>1</c:v>
                </c:pt>
                <c:pt idx="87020">
                  <c:v>1</c:v>
                </c:pt>
                <c:pt idx="87021">
                  <c:v>1</c:v>
                </c:pt>
                <c:pt idx="87022">
                  <c:v>1</c:v>
                </c:pt>
                <c:pt idx="87023">
                  <c:v>1</c:v>
                </c:pt>
                <c:pt idx="87024">
                  <c:v>1</c:v>
                </c:pt>
                <c:pt idx="87025">
                  <c:v>1</c:v>
                </c:pt>
                <c:pt idx="87026">
                  <c:v>1</c:v>
                </c:pt>
                <c:pt idx="87027">
                  <c:v>1</c:v>
                </c:pt>
                <c:pt idx="87028">
                  <c:v>1</c:v>
                </c:pt>
                <c:pt idx="87029">
                  <c:v>1</c:v>
                </c:pt>
                <c:pt idx="87030">
                  <c:v>1</c:v>
                </c:pt>
                <c:pt idx="87031">
                  <c:v>1</c:v>
                </c:pt>
                <c:pt idx="87032">
                  <c:v>1</c:v>
                </c:pt>
                <c:pt idx="87033">
                  <c:v>1</c:v>
                </c:pt>
                <c:pt idx="87034">
                  <c:v>1</c:v>
                </c:pt>
                <c:pt idx="87035">
                  <c:v>1</c:v>
                </c:pt>
                <c:pt idx="87036">
                  <c:v>1</c:v>
                </c:pt>
                <c:pt idx="87037">
                  <c:v>1</c:v>
                </c:pt>
                <c:pt idx="87038">
                  <c:v>1</c:v>
                </c:pt>
                <c:pt idx="87039">
                  <c:v>1</c:v>
                </c:pt>
                <c:pt idx="87040">
                  <c:v>1</c:v>
                </c:pt>
                <c:pt idx="87041">
                  <c:v>1</c:v>
                </c:pt>
                <c:pt idx="87042">
                  <c:v>1</c:v>
                </c:pt>
                <c:pt idx="87043">
                  <c:v>1</c:v>
                </c:pt>
                <c:pt idx="87044">
                  <c:v>1</c:v>
                </c:pt>
                <c:pt idx="87045">
                  <c:v>1</c:v>
                </c:pt>
                <c:pt idx="87046">
                  <c:v>1</c:v>
                </c:pt>
                <c:pt idx="87047">
                  <c:v>1</c:v>
                </c:pt>
                <c:pt idx="87048">
                  <c:v>1</c:v>
                </c:pt>
                <c:pt idx="87049">
                  <c:v>1</c:v>
                </c:pt>
                <c:pt idx="87050">
                  <c:v>1</c:v>
                </c:pt>
                <c:pt idx="87051">
                  <c:v>1</c:v>
                </c:pt>
                <c:pt idx="87052">
                  <c:v>1</c:v>
                </c:pt>
                <c:pt idx="87053">
                  <c:v>1</c:v>
                </c:pt>
                <c:pt idx="87054">
                  <c:v>1</c:v>
                </c:pt>
                <c:pt idx="87055">
                  <c:v>1</c:v>
                </c:pt>
                <c:pt idx="87056">
                  <c:v>1</c:v>
                </c:pt>
                <c:pt idx="87057">
                  <c:v>1</c:v>
                </c:pt>
                <c:pt idx="87058">
                  <c:v>1</c:v>
                </c:pt>
                <c:pt idx="87059">
                  <c:v>1</c:v>
                </c:pt>
                <c:pt idx="87060">
                  <c:v>1</c:v>
                </c:pt>
                <c:pt idx="87061">
                  <c:v>1</c:v>
                </c:pt>
                <c:pt idx="87062">
                  <c:v>1</c:v>
                </c:pt>
                <c:pt idx="87063">
                  <c:v>1</c:v>
                </c:pt>
                <c:pt idx="87064">
                  <c:v>1</c:v>
                </c:pt>
                <c:pt idx="87065">
                  <c:v>1</c:v>
                </c:pt>
                <c:pt idx="87066">
                  <c:v>1</c:v>
                </c:pt>
                <c:pt idx="87067">
                  <c:v>1</c:v>
                </c:pt>
                <c:pt idx="87068">
                  <c:v>1</c:v>
                </c:pt>
                <c:pt idx="87069">
                  <c:v>1</c:v>
                </c:pt>
                <c:pt idx="87070">
                  <c:v>1</c:v>
                </c:pt>
                <c:pt idx="87071">
                  <c:v>1</c:v>
                </c:pt>
                <c:pt idx="87072">
                  <c:v>1</c:v>
                </c:pt>
                <c:pt idx="87073">
                  <c:v>1</c:v>
                </c:pt>
                <c:pt idx="87074">
                  <c:v>1</c:v>
                </c:pt>
                <c:pt idx="87075">
                  <c:v>1</c:v>
                </c:pt>
                <c:pt idx="87076">
                  <c:v>1</c:v>
                </c:pt>
                <c:pt idx="87077">
                  <c:v>1</c:v>
                </c:pt>
                <c:pt idx="87078">
                  <c:v>1</c:v>
                </c:pt>
                <c:pt idx="87079">
                  <c:v>1</c:v>
                </c:pt>
                <c:pt idx="87080">
                  <c:v>1</c:v>
                </c:pt>
                <c:pt idx="87081">
                  <c:v>1</c:v>
                </c:pt>
                <c:pt idx="87082">
                  <c:v>1</c:v>
                </c:pt>
                <c:pt idx="87083">
                  <c:v>1</c:v>
                </c:pt>
                <c:pt idx="87084">
                  <c:v>1</c:v>
                </c:pt>
                <c:pt idx="87085">
                  <c:v>1</c:v>
                </c:pt>
                <c:pt idx="87086">
                  <c:v>1</c:v>
                </c:pt>
                <c:pt idx="87087">
                  <c:v>1</c:v>
                </c:pt>
                <c:pt idx="87088">
                  <c:v>1</c:v>
                </c:pt>
                <c:pt idx="87089">
                  <c:v>1</c:v>
                </c:pt>
                <c:pt idx="87090">
                  <c:v>1</c:v>
                </c:pt>
                <c:pt idx="87091">
                  <c:v>1</c:v>
                </c:pt>
                <c:pt idx="87092">
                  <c:v>1</c:v>
                </c:pt>
                <c:pt idx="87093">
                  <c:v>1</c:v>
                </c:pt>
                <c:pt idx="87094">
                  <c:v>1</c:v>
                </c:pt>
                <c:pt idx="87095">
                  <c:v>1</c:v>
                </c:pt>
                <c:pt idx="87096">
                  <c:v>1</c:v>
                </c:pt>
                <c:pt idx="87097">
                  <c:v>1</c:v>
                </c:pt>
                <c:pt idx="87098">
                  <c:v>1</c:v>
                </c:pt>
                <c:pt idx="87099">
                  <c:v>1</c:v>
                </c:pt>
                <c:pt idx="87100">
                  <c:v>1</c:v>
                </c:pt>
                <c:pt idx="87101">
                  <c:v>1</c:v>
                </c:pt>
                <c:pt idx="87102">
                  <c:v>1</c:v>
                </c:pt>
                <c:pt idx="87103">
                  <c:v>1</c:v>
                </c:pt>
                <c:pt idx="87104">
                  <c:v>1</c:v>
                </c:pt>
                <c:pt idx="87105">
                  <c:v>1</c:v>
                </c:pt>
                <c:pt idx="87106">
                  <c:v>1</c:v>
                </c:pt>
                <c:pt idx="87107">
                  <c:v>1</c:v>
                </c:pt>
                <c:pt idx="87108">
                  <c:v>1</c:v>
                </c:pt>
                <c:pt idx="87109">
                  <c:v>1</c:v>
                </c:pt>
                <c:pt idx="87110">
                  <c:v>1</c:v>
                </c:pt>
                <c:pt idx="87111">
                  <c:v>1</c:v>
                </c:pt>
                <c:pt idx="87112">
                  <c:v>1</c:v>
                </c:pt>
                <c:pt idx="87113">
                  <c:v>1</c:v>
                </c:pt>
                <c:pt idx="87114">
                  <c:v>1</c:v>
                </c:pt>
                <c:pt idx="87115">
                  <c:v>1</c:v>
                </c:pt>
                <c:pt idx="87116">
                  <c:v>1</c:v>
                </c:pt>
                <c:pt idx="87117">
                  <c:v>1</c:v>
                </c:pt>
                <c:pt idx="87118">
                  <c:v>1</c:v>
                </c:pt>
                <c:pt idx="87119">
                  <c:v>1</c:v>
                </c:pt>
                <c:pt idx="87120">
                  <c:v>1</c:v>
                </c:pt>
                <c:pt idx="87121">
                  <c:v>1</c:v>
                </c:pt>
                <c:pt idx="87122">
                  <c:v>1</c:v>
                </c:pt>
                <c:pt idx="87123">
                  <c:v>1</c:v>
                </c:pt>
                <c:pt idx="87124">
                  <c:v>1</c:v>
                </c:pt>
                <c:pt idx="87125">
                  <c:v>1</c:v>
                </c:pt>
                <c:pt idx="87126">
                  <c:v>1</c:v>
                </c:pt>
                <c:pt idx="87127">
                  <c:v>1</c:v>
                </c:pt>
                <c:pt idx="87128">
                  <c:v>1</c:v>
                </c:pt>
                <c:pt idx="87129">
                  <c:v>1</c:v>
                </c:pt>
                <c:pt idx="87130">
                  <c:v>1</c:v>
                </c:pt>
                <c:pt idx="87131">
                  <c:v>1</c:v>
                </c:pt>
                <c:pt idx="87132">
                  <c:v>1</c:v>
                </c:pt>
                <c:pt idx="87133">
                  <c:v>1</c:v>
                </c:pt>
                <c:pt idx="87134">
                  <c:v>1</c:v>
                </c:pt>
                <c:pt idx="87135">
                  <c:v>1</c:v>
                </c:pt>
                <c:pt idx="87136">
                  <c:v>1</c:v>
                </c:pt>
                <c:pt idx="87137">
                  <c:v>1</c:v>
                </c:pt>
                <c:pt idx="87138">
                  <c:v>1</c:v>
                </c:pt>
                <c:pt idx="87139">
                  <c:v>1</c:v>
                </c:pt>
                <c:pt idx="87140">
                  <c:v>1</c:v>
                </c:pt>
                <c:pt idx="87141">
                  <c:v>1</c:v>
                </c:pt>
                <c:pt idx="87142">
                  <c:v>1</c:v>
                </c:pt>
                <c:pt idx="87143">
                  <c:v>1</c:v>
                </c:pt>
                <c:pt idx="87144">
                  <c:v>1</c:v>
                </c:pt>
                <c:pt idx="87145">
                  <c:v>1</c:v>
                </c:pt>
                <c:pt idx="87146">
                  <c:v>1</c:v>
                </c:pt>
                <c:pt idx="87147">
                  <c:v>1</c:v>
                </c:pt>
                <c:pt idx="87148">
                  <c:v>1</c:v>
                </c:pt>
                <c:pt idx="87149">
                  <c:v>1</c:v>
                </c:pt>
                <c:pt idx="87150">
                  <c:v>1</c:v>
                </c:pt>
                <c:pt idx="87151">
                  <c:v>1</c:v>
                </c:pt>
                <c:pt idx="87152">
                  <c:v>1</c:v>
                </c:pt>
                <c:pt idx="87153">
                  <c:v>1</c:v>
                </c:pt>
                <c:pt idx="87154">
                  <c:v>1</c:v>
                </c:pt>
                <c:pt idx="87155">
                  <c:v>1</c:v>
                </c:pt>
                <c:pt idx="87156">
                  <c:v>1</c:v>
                </c:pt>
                <c:pt idx="87157">
                  <c:v>1</c:v>
                </c:pt>
                <c:pt idx="87158">
                  <c:v>1</c:v>
                </c:pt>
                <c:pt idx="87159">
                  <c:v>1</c:v>
                </c:pt>
                <c:pt idx="87160">
                  <c:v>1</c:v>
                </c:pt>
                <c:pt idx="87161">
                  <c:v>1</c:v>
                </c:pt>
                <c:pt idx="87162">
                  <c:v>1</c:v>
                </c:pt>
                <c:pt idx="87163">
                  <c:v>1</c:v>
                </c:pt>
                <c:pt idx="87164">
                  <c:v>1</c:v>
                </c:pt>
                <c:pt idx="87165">
                  <c:v>0.875</c:v>
                </c:pt>
                <c:pt idx="87166">
                  <c:v>1</c:v>
                </c:pt>
                <c:pt idx="87167">
                  <c:v>1</c:v>
                </c:pt>
                <c:pt idx="87168">
                  <c:v>1</c:v>
                </c:pt>
                <c:pt idx="87169">
                  <c:v>1</c:v>
                </c:pt>
                <c:pt idx="87170">
                  <c:v>1</c:v>
                </c:pt>
                <c:pt idx="87171">
                  <c:v>1</c:v>
                </c:pt>
                <c:pt idx="87172">
                  <c:v>1</c:v>
                </c:pt>
                <c:pt idx="87173">
                  <c:v>1</c:v>
                </c:pt>
                <c:pt idx="87174">
                  <c:v>1</c:v>
                </c:pt>
                <c:pt idx="87175">
                  <c:v>1</c:v>
                </c:pt>
                <c:pt idx="87176">
                  <c:v>1</c:v>
                </c:pt>
                <c:pt idx="87177">
                  <c:v>1</c:v>
                </c:pt>
                <c:pt idx="87178">
                  <c:v>1</c:v>
                </c:pt>
                <c:pt idx="87179">
                  <c:v>1</c:v>
                </c:pt>
                <c:pt idx="87180">
                  <c:v>1</c:v>
                </c:pt>
                <c:pt idx="87181">
                  <c:v>1</c:v>
                </c:pt>
                <c:pt idx="87182">
                  <c:v>1</c:v>
                </c:pt>
                <c:pt idx="87183">
                  <c:v>1</c:v>
                </c:pt>
                <c:pt idx="87184">
                  <c:v>1</c:v>
                </c:pt>
                <c:pt idx="87185">
                  <c:v>1</c:v>
                </c:pt>
                <c:pt idx="87186">
                  <c:v>1</c:v>
                </c:pt>
                <c:pt idx="87187">
                  <c:v>1</c:v>
                </c:pt>
                <c:pt idx="87188">
                  <c:v>1</c:v>
                </c:pt>
                <c:pt idx="87189">
                  <c:v>1</c:v>
                </c:pt>
                <c:pt idx="87190">
                  <c:v>1</c:v>
                </c:pt>
                <c:pt idx="87191">
                  <c:v>1</c:v>
                </c:pt>
                <c:pt idx="87192">
                  <c:v>1</c:v>
                </c:pt>
                <c:pt idx="87193">
                  <c:v>1</c:v>
                </c:pt>
                <c:pt idx="87194">
                  <c:v>1</c:v>
                </c:pt>
                <c:pt idx="87195">
                  <c:v>1</c:v>
                </c:pt>
                <c:pt idx="87196">
                  <c:v>1</c:v>
                </c:pt>
                <c:pt idx="87197">
                  <c:v>1</c:v>
                </c:pt>
                <c:pt idx="87198">
                  <c:v>1</c:v>
                </c:pt>
                <c:pt idx="87199">
                  <c:v>1</c:v>
                </c:pt>
                <c:pt idx="87200">
                  <c:v>1</c:v>
                </c:pt>
                <c:pt idx="87201">
                  <c:v>1</c:v>
                </c:pt>
                <c:pt idx="87202">
                  <c:v>1</c:v>
                </c:pt>
                <c:pt idx="87203">
                  <c:v>1</c:v>
                </c:pt>
                <c:pt idx="87204">
                  <c:v>1</c:v>
                </c:pt>
                <c:pt idx="87205">
                  <c:v>1</c:v>
                </c:pt>
                <c:pt idx="87206">
                  <c:v>1</c:v>
                </c:pt>
                <c:pt idx="87207">
                  <c:v>1</c:v>
                </c:pt>
                <c:pt idx="87208">
                  <c:v>1</c:v>
                </c:pt>
                <c:pt idx="87209">
                  <c:v>1</c:v>
                </c:pt>
                <c:pt idx="87210">
                  <c:v>1</c:v>
                </c:pt>
                <c:pt idx="87211">
                  <c:v>1</c:v>
                </c:pt>
                <c:pt idx="87212">
                  <c:v>1</c:v>
                </c:pt>
                <c:pt idx="87213">
                  <c:v>1</c:v>
                </c:pt>
                <c:pt idx="87214">
                  <c:v>1</c:v>
                </c:pt>
                <c:pt idx="87215">
                  <c:v>0.875</c:v>
                </c:pt>
                <c:pt idx="87216">
                  <c:v>1</c:v>
                </c:pt>
                <c:pt idx="87217">
                  <c:v>1</c:v>
                </c:pt>
                <c:pt idx="87218">
                  <c:v>1</c:v>
                </c:pt>
                <c:pt idx="87219">
                  <c:v>1</c:v>
                </c:pt>
                <c:pt idx="87220">
                  <c:v>1</c:v>
                </c:pt>
                <c:pt idx="87221">
                  <c:v>1</c:v>
                </c:pt>
                <c:pt idx="87222">
                  <c:v>1</c:v>
                </c:pt>
                <c:pt idx="87223">
                  <c:v>1</c:v>
                </c:pt>
                <c:pt idx="87224">
                  <c:v>1</c:v>
                </c:pt>
                <c:pt idx="87225">
                  <c:v>1</c:v>
                </c:pt>
                <c:pt idx="87226">
                  <c:v>1</c:v>
                </c:pt>
                <c:pt idx="87227">
                  <c:v>1</c:v>
                </c:pt>
                <c:pt idx="87228">
                  <c:v>1</c:v>
                </c:pt>
                <c:pt idx="87229">
                  <c:v>1</c:v>
                </c:pt>
                <c:pt idx="87230">
                  <c:v>1</c:v>
                </c:pt>
                <c:pt idx="87231">
                  <c:v>1</c:v>
                </c:pt>
                <c:pt idx="87232">
                  <c:v>1</c:v>
                </c:pt>
                <c:pt idx="87233">
                  <c:v>1</c:v>
                </c:pt>
                <c:pt idx="87234">
                  <c:v>1</c:v>
                </c:pt>
                <c:pt idx="87235">
                  <c:v>1</c:v>
                </c:pt>
                <c:pt idx="87236">
                  <c:v>1</c:v>
                </c:pt>
                <c:pt idx="87237">
                  <c:v>1</c:v>
                </c:pt>
                <c:pt idx="87238">
                  <c:v>1</c:v>
                </c:pt>
                <c:pt idx="87239">
                  <c:v>1</c:v>
                </c:pt>
                <c:pt idx="87240">
                  <c:v>1</c:v>
                </c:pt>
                <c:pt idx="87241">
                  <c:v>1</c:v>
                </c:pt>
                <c:pt idx="87242">
                  <c:v>1</c:v>
                </c:pt>
                <c:pt idx="87243">
                  <c:v>1</c:v>
                </c:pt>
                <c:pt idx="87244">
                  <c:v>1</c:v>
                </c:pt>
                <c:pt idx="87245">
                  <c:v>1</c:v>
                </c:pt>
                <c:pt idx="87246">
                  <c:v>1</c:v>
                </c:pt>
                <c:pt idx="87247">
                  <c:v>1</c:v>
                </c:pt>
                <c:pt idx="87248">
                  <c:v>1</c:v>
                </c:pt>
                <c:pt idx="87249">
                  <c:v>1</c:v>
                </c:pt>
                <c:pt idx="87250">
                  <c:v>1</c:v>
                </c:pt>
                <c:pt idx="87251">
                  <c:v>1</c:v>
                </c:pt>
                <c:pt idx="87252">
                  <c:v>1</c:v>
                </c:pt>
                <c:pt idx="87253">
                  <c:v>1</c:v>
                </c:pt>
                <c:pt idx="87254">
                  <c:v>0.75</c:v>
                </c:pt>
                <c:pt idx="87255">
                  <c:v>1</c:v>
                </c:pt>
                <c:pt idx="87256">
                  <c:v>1</c:v>
                </c:pt>
                <c:pt idx="87257">
                  <c:v>1</c:v>
                </c:pt>
                <c:pt idx="87258">
                  <c:v>1</c:v>
                </c:pt>
                <c:pt idx="87259">
                  <c:v>1</c:v>
                </c:pt>
                <c:pt idx="87260">
                  <c:v>1</c:v>
                </c:pt>
                <c:pt idx="87261">
                  <c:v>1</c:v>
                </c:pt>
                <c:pt idx="87262">
                  <c:v>1</c:v>
                </c:pt>
                <c:pt idx="87263">
                  <c:v>1</c:v>
                </c:pt>
                <c:pt idx="87264">
                  <c:v>1</c:v>
                </c:pt>
                <c:pt idx="87265">
                  <c:v>1</c:v>
                </c:pt>
                <c:pt idx="87266">
                  <c:v>1</c:v>
                </c:pt>
                <c:pt idx="87267">
                  <c:v>1</c:v>
                </c:pt>
                <c:pt idx="87268">
                  <c:v>1</c:v>
                </c:pt>
                <c:pt idx="87269">
                  <c:v>1</c:v>
                </c:pt>
                <c:pt idx="87270">
                  <c:v>1</c:v>
                </c:pt>
                <c:pt idx="87271">
                  <c:v>1</c:v>
                </c:pt>
                <c:pt idx="87272">
                  <c:v>1</c:v>
                </c:pt>
                <c:pt idx="87273">
                  <c:v>1</c:v>
                </c:pt>
                <c:pt idx="87274">
                  <c:v>1</c:v>
                </c:pt>
                <c:pt idx="87275">
                  <c:v>1</c:v>
                </c:pt>
                <c:pt idx="87276">
                  <c:v>1</c:v>
                </c:pt>
                <c:pt idx="87277">
                  <c:v>1</c:v>
                </c:pt>
                <c:pt idx="87278">
                  <c:v>1</c:v>
                </c:pt>
                <c:pt idx="87279">
                  <c:v>1</c:v>
                </c:pt>
                <c:pt idx="87280">
                  <c:v>1</c:v>
                </c:pt>
                <c:pt idx="87281">
                  <c:v>1</c:v>
                </c:pt>
                <c:pt idx="87282">
                  <c:v>1</c:v>
                </c:pt>
                <c:pt idx="87283">
                  <c:v>1</c:v>
                </c:pt>
                <c:pt idx="87284">
                  <c:v>1</c:v>
                </c:pt>
                <c:pt idx="87285">
                  <c:v>1</c:v>
                </c:pt>
                <c:pt idx="87286">
                  <c:v>1</c:v>
                </c:pt>
                <c:pt idx="87287">
                  <c:v>1</c:v>
                </c:pt>
                <c:pt idx="87288">
                  <c:v>1</c:v>
                </c:pt>
                <c:pt idx="87289">
                  <c:v>1</c:v>
                </c:pt>
                <c:pt idx="87290">
                  <c:v>1</c:v>
                </c:pt>
                <c:pt idx="87291">
                  <c:v>1</c:v>
                </c:pt>
                <c:pt idx="87292">
                  <c:v>1</c:v>
                </c:pt>
                <c:pt idx="87293">
                  <c:v>1</c:v>
                </c:pt>
                <c:pt idx="87294">
                  <c:v>1</c:v>
                </c:pt>
                <c:pt idx="87295">
                  <c:v>1</c:v>
                </c:pt>
                <c:pt idx="87296">
                  <c:v>1</c:v>
                </c:pt>
                <c:pt idx="87297">
                  <c:v>1</c:v>
                </c:pt>
                <c:pt idx="87298">
                  <c:v>1</c:v>
                </c:pt>
                <c:pt idx="87299">
                  <c:v>1</c:v>
                </c:pt>
                <c:pt idx="87300">
                  <c:v>1</c:v>
                </c:pt>
                <c:pt idx="87301">
                  <c:v>1</c:v>
                </c:pt>
                <c:pt idx="87302">
                  <c:v>1</c:v>
                </c:pt>
                <c:pt idx="87303">
                  <c:v>1</c:v>
                </c:pt>
                <c:pt idx="87304">
                  <c:v>1</c:v>
                </c:pt>
                <c:pt idx="87305">
                  <c:v>1</c:v>
                </c:pt>
                <c:pt idx="87306">
                  <c:v>1</c:v>
                </c:pt>
                <c:pt idx="87307">
                  <c:v>1</c:v>
                </c:pt>
                <c:pt idx="87308">
                  <c:v>1</c:v>
                </c:pt>
                <c:pt idx="87309">
                  <c:v>1</c:v>
                </c:pt>
                <c:pt idx="87310">
                  <c:v>1</c:v>
                </c:pt>
                <c:pt idx="87311">
                  <c:v>1</c:v>
                </c:pt>
                <c:pt idx="87312">
                  <c:v>1</c:v>
                </c:pt>
                <c:pt idx="87313">
                  <c:v>1</c:v>
                </c:pt>
                <c:pt idx="87314">
                  <c:v>1</c:v>
                </c:pt>
                <c:pt idx="87315">
                  <c:v>1</c:v>
                </c:pt>
                <c:pt idx="87316">
                  <c:v>1</c:v>
                </c:pt>
                <c:pt idx="87317">
                  <c:v>1</c:v>
                </c:pt>
                <c:pt idx="87318">
                  <c:v>1</c:v>
                </c:pt>
                <c:pt idx="87319">
                  <c:v>1</c:v>
                </c:pt>
                <c:pt idx="87320">
                  <c:v>1</c:v>
                </c:pt>
                <c:pt idx="87321">
                  <c:v>1</c:v>
                </c:pt>
                <c:pt idx="87322">
                  <c:v>1</c:v>
                </c:pt>
                <c:pt idx="87323">
                  <c:v>1</c:v>
                </c:pt>
                <c:pt idx="87324">
                  <c:v>1</c:v>
                </c:pt>
                <c:pt idx="87325">
                  <c:v>1</c:v>
                </c:pt>
                <c:pt idx="87326">
                  <c:v>1</c:v>
                </c:pt>
                <c:pt idx="87327">
                  <c:v>1</c:v>
                </c:pt>
                <c:pt idx="87328">
                  <c:v>1</c:v>
                </c:pt>
                <c:pt idx="87329">
                  <c:v>1</c:v>
                </c:pt>
                <c:pt idx="87330">
                  <c:v>1</c:v>
                </c:pt>
                <c:pt idx="87331">
                  <c:v>1</c:v>
                </c:pt>
                <c:pt idx="87332">
                  <c:v>1</c:v>
                </c:pt>
                <c:pt idx="87333">
                  <c:v>1</c:v>
                </c:pt>
                <c:pt idx="87334">
                  <c:v>1</c:v>
                </c:pt>
                <c:pt idx="87335">
                  <c:v>1</c:v>
                </c:pt>
                <c:pt idx="87336">
                  <c:v>1</c:v>
                </c:pt>
                <c:pt idx="87337">
                  <c:v>1</c:v>
                </c:pt>
                <c:pt idx="87338">
                  <c:v>1</c:v>
                </c:pt>
                <c:pt idx="87339">
                  <c:v>1</c:v>
                </c:pt>
                <c:pt idx="87340">
                  <c:v>1</c:v>
                </c:pt>
                <c:pt idx="87341">
                  <c:v>1</c:v>
                </c:pt>
                <c:pt idx="87342">
                  <c:v>1</c:v>
                </c:pt>
                <c:pt idx="87343">
                  <c:v>1</c:v>
                </c:pt>
                <c:pt idx="87344">
                  <c:v>1</c:v>
                </c:pt>
                <c:pt idx="87345">
                  <c:v>1</c:v>
                </c:pt>
                <c:pt idx="87346">
                  <c:v>1</c:v>
                </c:pt>
                <c:pt idx="87347">
                  <c:v>1</c:v>
                </c:pt>
                <c:pt idx="87348">
                  <c:v>1</c:v>
                </c:pt>
                <c:pt idx="87349">
                  <c:v>1</c:v>
                </c:pt>
                <c:pt idx="87350">
                  <c:v>1</c:v>
                </c:pt>
                <c:pt idx="87351">
                  <c:v>1</c:v>
                </c:pt>
                <c:pt idx="87352">
                  <c:v>1</c:v>
                </c:pt>
                <c:pt idx="87353">
                  <c:v>1</c:v>
                </c:pt>
                <c:pt idx="87354">
                  <c:v>1</c:v>
                </c:pt>
                <c:pt idx="87355">
                  <c:v>1</c:v>
                </c:pt>
                <c:pt idx="87356">
                  <c:v>1</c:v>
                </c:pt>
                <c:pt idx="87357">
                  <c:v>1</c:v>
                </c:pt>
                <c:pt idx="87358">
                  <c:v>0.5</c:v>
                </c:pt>
                <c:pt idx="87359">
                  <c:v>1</c:v>
                </c:pt>
                <c:pt idx="87360">
                  <c:v>1</c:v>
                </c:pt>
                <c:pt idx="87361">
                  <c:v>1</c:v>
                </c:pt>
                <c:pt idx="87362">
                  <c:v>1</c:v>
                </c:pt>
                <c:pt idx="87363">
                  <c:v>1</c:v>
                </c:pt>
                <c:pt idx="87364">
                  <c:v>1</c:v>
                </c:pt>
                <c:pt idx="87365">
                  <c:v>1</c:v>
                </c:pt>
                <c:pt idx="87366">
                  <c:v>1</c:v>
                </c:pt>
                <c:pt idx="87367">
                  <c:v>1</c:v>
                </c:pt>
                <c:pt idx="87368">
                  <c:v>1</c:v>
                </c:pt>
                <c:pt idx="87369">
                  <c:v>1</c:v>
                </c:pt>
                <c:pt idx="87370">
                  <c:v>1</c:v>
                </c:pt>
                <c:pt idx="87371">
                  <c:v>1</c:v>
                </c:pt>
                <c:pt idx="87372">
                  <c:v>1</c:v>
                </c:pt>
                <c:pt idx="87373">
                  <c:v>1</c:v>
                </c:pt>
                <c:pt idx="87374">
                  <c:v>1</c:v>
                </c:pt>
                <c:pt idx="87375">
                  <c:v>1</c:v>
                </c:pt>
                <c:pt idx="87376">
                  <c:v>1</c:v>
                </c:pt>
                <c:pt idx="87377">
                  <c:v>1</c:v>
                </c:pt>
                <c:pt idx="87378">
                  <c:v>1</c:v>
                </c:pt>
                <c:pt idx="87379">
                  <c:v>1</c:v>
                </c:pt>
                <c:pt idx="87380">
                  <c:v>1</c:v>
                </c:pt>
                <c:pt idx="87381">
                  <c:v>1</c:v>
                </c:pt>
                <c:pt idx="87382">
                  <c:v>1</c:v>
                </c:pt>
                <c:pt idx="87383">
                  <c:v>1</c:v>
                </c:pt>
                <c:pt idx="87384">
                  <c:v>1</c:v>
                </c:pt>
                <c:pt idx="87385">
                  <c:v>1</c:v>
                </c:pt>
                <c:pt idx="87386">
                  <c:v>1</c:v>
                </c:pt>
                <c:pt idx="87387">
                  <c:v>1</c:v>
                </c:pt>
                <c:pt idx="87388">
                  <c:v>1</c:v>
                </c:pt>
                <c:pt idx="87389">
                  <c:v>1</c:v>
                </c:pt>
                <c:pt idx="87390">
                  <c:v>1</c:v>
                </c:pt>
                <c:pt idx="87391">
                  <c:v>1</c:v>
                </c:pt>
                <c:pt idx="87392">
                  <c:v>1</c:v>
                </c:pt>
                <c:pt idx="87393">
                  <c:v>1</c:v>
                </c:pt>
                <c:pt idx="87394">
                  <c:v>1</c:v>
                </c:pt>
                <c:pt idx="87395">
                  <c:v>1</c:v>
                </c:pt>
                <c:pt idx="87396">
                  <c:v>1</c:v>
                </c:pt>
                <c:pt idx="87397">
                  <c:v>1</c:v>
                </c:pt>
                <c:pt idx="87398">
                  <c:v>1</c:v>
                </c:pt>
                <c:pt idx="87399">
                  <c:v>1</c:v>
                </c:pt>
                <c:pt idx="87400">
                  <c:v>1</c:v>
                </c:pt>
                <c:pt idx="87401">
                  <c:v>1</c:v>
                </c:pt>
                <c:pt idx="87402">
                  <c:v>1</c:v>
                </c:pt>
                <c:pt idx="87403">
                  <c:v>1</c:v>
                </c:pt>
                <c:pt idx="87404">
                  <c:v>1</c:v>
                </c:pt>
                <c:pt idx="87405">
                  <c:v>1</c:v>
                </c:pt>
                <c:pt idx="87406">
                  <c:v>1</c:v>
                </c:pt>
                <c:pt idx="87407">
                  <c:v>1</c:v>
                </c:pt>
                <c:pt idx="87408">
                  <c:v>1</c:v>
                </c:pt>
                <c:pt idx="87409">
                  <c:v>1</c:v>
                </c:pt>
                <c:pt idx="87410">
                  <c:v>1</c:v>
                </c:pt>
                <c:pt idx="87411">
                  <c:v>1</c:v>
                </c:pt>
                <c:pt idx="87412">
                  <c:v>1</c:v>
                </c:pt>
                <c:pt idx="87413">
                  <c:v>1</c:v>
                </c:pt>
                <c:pt idx="87414">
                  <c:v>1</c:v>
                </c:pt>
                <c:pt idx="87415">
                  <c:v>1</c:v>
                </c:pt>
                <c:pt idx="87416">
                  <c:v>1</c:v>
                </c:pt>
                <c:pt idx="87417">
                  <c:v>1</c:v>
                </c:pt>
                <c:pt idx="87418">
                  <c:v>1</c:v>
                </c:pt>
                <c:pt idx="87419">
                  <c:v>1</c:v>
                </c:pt>
                <c:pt idx="87420">
                  <c:v>1</c:v>
                </c:pt>
                <c:pt idx="87421">
                  <c:v>1</c:v>
                </c:pt>
                <c:pt idx="87422">
                  <c:v>1</c:v>
                </c:pt>
                <c:pt idx="87423">
                  <c:v>1</c:v>
                </c:pt>
                <c:pt idx="87424">
                  <c:v>1</c:v>
                </c:pt>
                <c:pt idx="87425">
                  <c:v>1</c:v>
                </c:pt>
                <c:pt idx="87426">
                  <c:v>1</c:v>
                </c:pt>
                <c:pt idx="87427">
                  <c:v>1</c:v>
                </c:pt>
                <c:pt idx="87428">
                  <c:v>1</c:v>
                </c:pt>
                <c:pt idx="87429">
                  <c:v>1</c:v>
                </c:pt>
                <c:pt idx="87430">
                  <c:v>1</c:v>
                </c:pt>
                <c:pt idx="87431">
                  <c:v>0.625</c:v>
                </c:pt>
                <c:pt idx="87432">
                  <c:v>1</c:v>
                </c:pt>
                <c:pt idx="87433">
                  <c:v>1</c:v>
                </c:pt>
                <c:pt idx="87434">
                  <c:v>1</c:v>
                </c:pt>
                <c:pt idx="87435">
                  <c:v>1</c:v>
                </c:pt>
                <c:pt idx="87436">
                  <c:v>1</c:v>
                </c:pt>
                <c:pt idx="87437">
                  <c:v>1</c:v>
                </c:pt>
                <c:pt idx="87438">
                  <c:v>1</c:v>
                </c:pt>
                <c:pt idx="87439">
                  <c:v>1</c:v>
                </c:pt>
                <c:pt idx="87440">
                  <c:v>1</c:v>
                </c:pt>
                <c:pt idx="87441">
                  <c:v>1</c:v>
                </c:pt>
                <c:pt idx="87442">
                  <c:v>1</c:v>
                </c:pt>
                <c:pt idx="87443">
                  <c:v>1</c:v>
                </c:pt>
                <c:pt idx="87444">
                  <c:v>1</c:v>
                </c:pt>
                <c:pt idx="87445">
                  <c:v>1</c:v>
                </c:pt>
                <c:pt idx="87446">
                  <c:v>1</c:v>
                </c:pt>
                <c:pt idx="87447">
                  <c:v>1</c:v>
                </c:pt>
                <c:pt idx="87448">
                  <c:v>1</c:v>
                </c:pt>
                <c:pt idx="87449">
                  <c:v>1</c:v>
                </c:pt>
                <c:pt idx="87450">
                  <c:v>1</c:v>
                </c:pt>
                <c:pt idx="87451">
                  <c:v>1</c:v>
                </c:pt>
                <c:pt idx="87452">
                  <c:v>1</c:v>
                </c:pt>
                <c:pt idx="87453">
                  <c:v>1</c:v>
                </c:pt>
                <c:pt idx="87454">
                  <c:v>1</c:v>
                </c:pt>
                <c:pt idx="87455">
                  <c:v>1</c:v>
                </c:pt>
                <c:pt idx="87456">
                  <c:v>1</c:v>
                </c:pt>
                <c:pt idx="87457">
                  <c:v>1</c:v>
                </c:pt>
                <c:pt idx="87458">
                  <c:v>1</c:v>
                </c:pt>
                <c:pt idx="87459">
                  <c:v>1</c:v>
                </c:pt>
                <c:pt idx="87460">
                  <c:v>1</c:v>
                </c:pt>
                <c:pt idx="87461">
                  <c:v>1</c:v>
                </c:pt>
                <c:pt idx="87462">
                  <c:v>1</c:v>
                </c:pt>
                <c:pt idx="87463">
                  <c:v>1</c:v>
                </c:pt>
                <c:pt idx="87464">
                  <c:v>1</c:v>
                </c:pt>
                <c:pt idx="87465">
                  <c:v>1</c:v>
                </c:pt>
                <c:pt idx="87466">
                  <c:v>1</c:v>
                </c:pt>
                <c:pt idx="87467">
                  <c:v>1</c:v>
                </c:pt>
                <c:pt idx="87468">
                  <c:v>1</c:v>
                </c:pt>
                <c:pt idx="87469">
                  <c:v>1</c:v>
                </c:pt>
                <c:pt idx="87470">
                  <c:v>1</c:v>
                </c:pt>
                <c:pt idx="87471">
                  <c:v>1</c:v>
                </c:pt>
                <c:pt idx="87472">
                  <c:v>1</c:v>
                </c:pt>
                <c:pt idx="87473">
                  <c:v>1</c:v>
                </c:pt>
                <c:pt idx="87474">
                  <c:v>1</c:v>
                </c:pt>
                <c:pt idx="87475">
                  <c:v>1</c:v>
                </c:pt>
                <c:pt idx="87476">
                  <c:v>1</c:v>
                </c:pt>
                <c:pt idx="87477">
                  <c:v>1</c:v>
                </c:pt>
                <c:pt idx="87478">
                  <c:v>1</c:v>
                </c:pt>
                <c:pt idx="87479">
                  <c:v>1</c:v>
                </c:pt>
                <c:pt idx="87480">
                  <c:v>1</c:v>
                </c:pt>
                <c:pt idx="87481">
                  <c:v>1</c:v>
                </c:pt>
                <c:pt idx="87482">
                  <c:v>1</c:v>
                </c:pt>
                <c:pt idx="87483">
                  <c:v>1</c:v>
                </c:pt>
                <c:pt idx="87484">
                  <c:v>1</c:v>
                </c:pt>
                <c:pt idx="87485">
                  <c:v>1</c:v>
                </c:pt>
                <c:pt idx="87486">
                  <c:v>1</c:v>
                </c:pt>
                <c:pt idx="87487">
                  <c:v>1</c:v>
                </c:pt>
                <c:pt idx="87488">
                  <c:v>1</c:v>
                </c:pt>
                <c:pt idx="87489">
                  <c:v>1</c:v>
                </c:pt>
                <c:pt idx="87490">
                  <c:v>1</c:v>
                </c:pt>
                <c:pt idx="87491">
                  <c:v>1</c:v>
                </c:pt>
                <c:pt idx="87492">
                  <c:v>1</c:v>
                </c:pt>
                <c:pt idx="87493">
                  <c:v>1</c:v>
                </c:pt>
                <c:pt idx="87494">
                  <c:v>1</c:v>
                </c:pt>
                <c:pt idx="87495">
                  <c:v>1</c:v>
                </c:pt>
                <c:pt idx="87496">
                  <c:v>1</c:v>
                </c:pt>
                <c:pt idx="87497">
                  <c:v>1</c:v>
                </c:pt>
                <c:pt idx="87498">
                  <c:v>1</c:v>
                </c:pt>
                <c:pt idx="87499">
                  <c:v>1</c:v>
                </c:pt>
                <c:pt idx="87500">
                  <c:v>1</c:v>
                </c:pt>
                <c:pt idx="87501">
                  <c:v>1</c:v>
                </c:pt>
                <c:pt idx="87502">
                  <c:v>1</c:v>
                </c:pt>
                <c:pt idx="87503">
                  <c:v>1</c:v>
                </c:pt>
                <c:pt idx="87504">
                  <c:v>1</c:v>
                </c:pt>
                <c:pt idx="87505">
                  <c:v>1</c:v>
                </c:pt>
                <c:pt idx="87506">
                  <c:v>1</c:v>
                </c:pt>
                <c:pt idx="87507">
                  <c:v>1</c:v>
                </c:pt>
                <c:pt idx="87508">
                  <c:v>1</c:v>
                </c:pt>
                <c:pt idx="87509">
                  <c:v>1</c:v>
                </c:pt>
                <c:pt idx="87510">
                  <c:v>1</c:v>
                </c:pt>
                <c:pt idx="87511">
                  <c:v>1</c:v>
                </c:pt>
                <c:pt idx="87512">
                  <c:v>1</c:v>
                </c:pt>
                <c:pt idx="87513">
                  <c:v>1</c:v>
                </c:pt>
                <c:pt idx="87514">
                  <c:v>1</c:v>
                </c:pt>
                <c:pt idx="87515">
                  <c:v>1</c:v>
                </c:pt>
                <c:pt idx="87516">
                  <c:v>1</c:v>
                </c:pt>
                <c:pt idx="87517">
                  <c:v>1</c:v>
                </c:pt>
                <c:pt idx="87518">
                  <c:v>1</c:v>
                </c:pt>
                <c:pt idx="87519">
                  <c:v>1</c:v>
                </c:pt>
                <c:pt idx="87520">
                  <c:v>1</c:v>
                </c:pt>
                <c:pt idx="87521">
                  <c:v>1</c:v>
                </c:pt>
                <c:pt idx="87522">
                  <c:v>1</c:v>
                </c:pt>
                <c:pt idx="87523">
                  <c:v>1</c:v>
                </c:pt>
                <c:pt idx="87524">
                  <c:v>1</c:v>
                </c:pt>
                <c:pt idx="87525">
                  <c:v>1</c:v>
                </c:pt>
                <c:pt idx="87526">
                  <c:v>1</c:v>
                </c:pt>
                <c:pt idx="87527">
                  <c:v>1</c:v>
                </c:pt>
                <c:pt idx="87528">
                  <c:v>1</c:v>
                </c:pt>
                <c:pt idx="87529">
                  <c:v>1</c:v>
                </c:pt>
                <c:pt idx="87530">
                  <c:v>1</c:v>
                </c:pt>
                <c:pt idx="87531">
                  <c:v>1</c:v>
                </c:pt>
                <c:pt idx="87532">
                  <c:v>1</c:v>
                </c:pt>
                <c:pt idx="87533">
                  <c:v>1</c:v>
                </c:pt>
                <c:pt idx="87534">
                  <c:v>1</c:v>
                </c:pt>
                <c:pt idx="87535">
                  <c:v>1</c:v>
                </c:pt>
                <c:pt idx="87536">
                  <c:v>1</c:v>
                </c:pt>
                <c:pt idx="87537">
                  <c:v>1</c:v>
                </c:pt>
                <c:pt idx="87538">
                  <c:v>1</c:v>
                </c:pt>
                <c:pt idx="87539">
                  <c:v>1</c:v>
                </c:pt>
                <c:pt idx="87540">
                  <c:v>1</c:v>
                </c:pt>
                <c:pt idx="87541">
                  <c:v>1</c:v>
                </c:pt>
                <c:pt idx="87542">
                  <c:v>1</c:v>
                </c:pt>
                <c:pt idx="87543">
                  <c:v>1</c:v>
                </c:pt>
                <c:pt idx="87544">
                  <c:v>1</c:v>
                </c:pt>
                <c:pt idx="87545">
                  <c:v>1</c:v>
                </c:pt>
                <c:pt idx="87546">
                  <c:v>1</c:v>
                </c:pt>
                <c:pt idx="87547">
                  <c:v>1</c:v>
                </c:pt>
                <c:pt idx="87548">
                  <c:v>1</c:v>
                </c:pt>
                <c:pt idx="87549">
                  <c:v>1</c:v>
                </c:pt>
                <c:pt idx="87550">
                  <c:v>1</c:v>
                </c:pt>
                <c:pt idx="87551">
                  <c:v>1</c:v>
                </c:pt>
                <c:pt idx="87552">
                  <c:v>1</c:v>
                </c:pt>
                <c:pt idx="87553">
                  <c:v>1</c:v>
                </c:pt>
                <c:pt idx="87554">
                  <c:v>1</c:v>
                </c:pt>
                <c:pt idx="87555">
                  <c:v>1</c:v>
                </c:pt>
                <c:pt idx="87556">
                  <c:v>1</c:v>
                </c:pt>
                <c:pt idx="87557">
                  <c:v>1</c:v>
                </c:pt>
                <c:pt idx="87558">
                  <c:v>1</c:v>
                </c:pt>
                <c:pt idx="87559">
                  <c:v>1</c:v>
                </c:pt>
                <c:pt idx="87560">
                  <c:v>1</c:v>
                </c:pt>
                <c:pt idx="87561">
                  <c:v>1</c:v>
                </c:pt>
                <c:pt idx="87562">
                  <c:v>1</c:v>
                </c:pt>
                <c:pt idx="87563">
                  <c:v>1</c:v>
                </c:pt>
                <c:pt idx="87564">
                  <c:v>1</c:v>
                </c:pt>
                <c:pt idx="87565">
                  <c:v>1</c:v>
                </c:pt>
                <c:pt idx="87566">
                  <c:v>1</c:v>
                </c:pt>
                <c:pt idx="87567">
                  <c:v>1</c:v>
                </c:pt>
                <c:pt idx="87568">
                  <c:v>1</c:v>
                </c:pt>
                <c:pt idx="87569">
                  <c:v>1</c:v>
                </c:pt>
                <c:pt idx="87570">
                  <c:v>1</c:v>
                </c:pt>
                <c:pt idx="87571">
                  <c:v>1</c:v>
                </c:pt>
                <c:pt idx="87572">
                  <c:v>1</c:v>
                </c:pt>
                <c:pt idx="87573">
                  <c:v>1</c:v>
                </c:pt>
                <c:pt idx="87574">
                  <c:v>1</c:v>
                </c:pt>
                <c:pt idx="87575">
                  <c:v>1</c:v>
                </c:pt>
                <c:pt idx="87576">
                  <c:v>1</c:v>
                </c:pt>
                <c:pt idx="87577">
                  <c:v>1</c:v>
                </c:pt>
                <c:pt idx="87578">
                  <c:v>1</c:v>
                </c:pt>
                <c:pt idx="87579">
                  <c:v>1</c:v>
                </c:pt>
                <c:pt idx="87580">
                  <c:v>1</c:v>
                </c:pt>
                <c:pt idx="87581">
                  <c:v>1</c:v>
                </c:pt>
                <c:pt idx="87582">
                  <c:v>1</c:v>
                </c:pt>
                <c:pt idx="87583">
                  <c:v>1</c:v>
                </c:pt>
                <c:pt idx="87584">
                  <c:v>1</c:v>
                </c:pt>
                <c:pt idx="87585">
                  <c:v>1</c:v>
                </c:pt>
                <c:pt idx="87586">
                  <c:v>1</c:v>
                </c:pt>
                <c:pt idx="87587">
                  <c:v>1</c:v>
                </c:pt>
                <c:pt idx="87588">
                  <c:v>1</c:v>
                </c:pt>
                <c:pt idx="87589">
                  <c:v>1</c:v>
                </c:pt>
                <c:pt idx="87590">
                  <c:v>1</c:v>
                </c:pt>
                <c:pt idx="87591">
                  <c:v>1</c:v>
                </c:pt>
                <c:pt idx="87592">
                  <c:v>1</c:v>
                </c:pt>
                <c:pt idx="87593">
                  <c:v>1</c:v>
                </c:pt>
                <c:pt idx="87594">
                  <c:v>1</c:v>
                </c:pt>
                <c:pt idx="87595">
                  <c:v>1</c:v>
                </c:pt>
                <c:pt idx="87596">
                  <c:v>1</c:v>
                </c:pt>
                <c:pt idx="87597">
                  <c:v>1</c:v>
                </c:pt>
                <c:pt idx="87598">
                  <c:v>1</c:v>
                </c:pt>
                <c:pt idx="87599">
                  <c:v>1</c:v>
                </c:pt>
                <c:pt idx="87600">
                  <c:v>1</c:v>
                </c:pt>
                <c:pt idx="87601">
                  <c:v>1</c:v>
                </c:pt>
                <c:pt idx="87602">
                  <c:v>1</c:v>
                </c:pt>
                <c:pt idx="87603">
                  <c:v>1</c:v>
                </c:pt>
                <c:pt idx="87604">
                  <c:v>1</c:v>
                </c:pt>
                <c:pt idx="87605">
                  <c:v>1</c:v>
                </c:pt>
                <c:pt idx="87606">
                  <c:v>1</c:v>
                </c:pt>
                <c:pt idx="87607">
                  <c:v>1</c:v>
                </c:pt>
                <c:pt idx="87608">
                  <c:v>1</c:v>
                </c:pt>
                <c:pt idx="87609">
                  <c:v>1</c:v>
                </c:pt>
                <c:pt idx="87610">
                  <c:v>1</c:v>
                </c:pt>
                <c:pt idx="87611">
                  <c:v>1</c:v>
                </c:pt>
                <c:pt idx="87612">
                  <c:v>1</c:v>
                </c:pt>
                <c:pt idx="87613">
                  <c:v>1</c:v>
                </c:pt>
                <c:pt idx="87614">
                  <c:v>1</c:v>
                </c:pt>
                <c:pt idx="87615">
                  <c:v>1</c:v>
                </c:pt>
                <c:pt idx="87616">
                  <c:v>1</c:v>
                </c:pt>
                <c:pt idx="87617">
                  <c:v>1</c:v>
                </c:pt>
                <c:pt idx="87618">
                  <c:v>1</c:v>
                </c:pt>
                <c:pt idx="87619">
                  <c:v>1</c:v>
                </c:pt>
                <c:pt idx="87620">
                  <c:v>1</c:v>
                </c:pt>
                <c:pt idx="87621">
                  <c:v>1</c:v>
                </c:pt>
                <c:pt idx="87622">
                  <c:v>1</c:v>
                </c:pt>
                <c:pt idx="87623">
                  <c:v>1</c:v>
                </c:pt>
                <c:pt idx="87624">
                  <c:v>1</c:v>
                </c:pt>
                <c:pt idx="87625">
                  <c:v>1</c:v>
                </c:pt>
                <c:pt idx="87626">
                  <c:v>0.625</c:v>
                </c:pt>
                <c:pt idx="87627">
                  <c:v>1</c:v>
                </c:pt>
                <c:pt idx="87628">
                  <c:v>1</c:v>
                </c:pt>
                <c:pt idx="87629">
                  <c:v>1</c:v>
                </c:pt>
                <c:pt idx="87630">
                  <c:v>1</c:v>
                </c:pt>
                <c:pt idx="87631">
                  <c:v>1</c:v>
                </c:pt>
                <c:pt idx="87632">
                  <c:v>1</c:v>
                </c:pt>
                <c:pt idx="87633">
                  <c:v>1</c:v>
                </c:pt>
                <c:pt idx="87634">
                  <c:v>1</c:v>
                </c:pt>
                <c:pt idx="87635">
                  <c:v>1</c:v>
                </c:pt>
                <c:pt idx="87636">
                  <c:v>1</c:v>
                </c:pt>
                <c:pt idx="87637">
                  <c:v>1</c:v>
                </c:pt>
                <c:pt idx="87638">
                  <c:v>1</c:v>
                </c:pt>
                <c:pt idx="87639">
                  <c:v>1</c:v>
                </c:pt>
                <c:pt idx="87640">
                  <c:v>1</c:v>
                </c:pt>
                <c:pt idx="87641">
                  <c:v>1</c:v>
                </c:pt>
                <c:pt idx="87642">
                  <c:v>1</c:v>
                </c:pt>
                <c:pt idx="87643">
                  <c:v>1</c:v>
                </c:pt>
                <c:pt idx="87644">
                  <c:v>1</c:v>
                </c:pt>
                <c:pt idx="87645">
                  <c:v>1</c:v>
                </c:pt>
                <c:pt idx="87646">
                  <c:v>1</c:v>
                </c:pt>
                <c:pt idx="87647">
                  <c:v>1</c:v>
                </c:pt>
                <c:pt idx="87648">
                  <c:v>1</c:v>
                </c:pt>
                <c:pt idx="87649">
                  <c:v>1</c:v>
                </c:pt>
                <c:pt idx="87650">
                  <c:v>1</c:v>
                </c:pt>
                <c:pt idx="87651">
                  <c:v>1</c:v>
                </c:pt>
                <c:pt idx="87652">
                  <c:v>1</c:v>
                </c:pt>
                <c:pt idx="87653">
                  <c:v>1</c:v>
                </c:pt>
                <c:pt idx="87654">
                  <c:v>1</c:v>
                </c:pt>
                <c:pt idx="87655">
                  <c:v>1</c:v>
                </c:pt>
                <c:pt idx="87656">
                  <c:v>1</c:v>
                </c:pt>
                <c:pt idx="87657">
                  <c:v>1</c:v>
                </c:pt>
                <c:pt idx="87658">
                  <c:v>1</c:v>
                </c:pt>
                <c:pt idx="87659">
                  <c:v>1</c:v>
                </c:pt>
                <c:pt idx="87660">
                  <c:v>1</c:v>
                </c:pt>
                <c:pt idx="87661">
                  <c:v>1</c:v>
                </c:pt>
                <c:pt idx="87662">
                  <c:v>1</c:v>
                </c:pt>
                <c:pt idx="87663">
                  <c:v>1</c:v>
                </c:pt>
                <c:pt idx="87664">
                  <c:v>1</c:v>
                </c:pt>
                <c:pt idx="87665">
                  <c:v>1</c:v>
                </c:pt>
                <c:pt idx="87666">
                  <c:v>1</c:v>
                </c:pt>
                <c:pt idx="87667">
                  <c:v>1</c:v>
                </c:pt>
                <c:pt idx="87668">
                  <c:v>1</c:v>
                </c:pt>
                <c:pt idx="87669">
                  <c:v>1</c:v>
                </c:pt>
                <c:pt idx="87670">
                  <c:v>1</c:v>
                </c:pt>
                <c:pt idx="87671">
                  <c:v>1</c:v>
                </c:pt>
                <c:pt idx="87672">
                  <c:v>1</c:v>
                </c:pt>
                <c:pt idx="87673">
                  <c:v>1</c:v>
                </c:pt>
                <c:pt idx="87674">
                  <c:v>1</c:v>
                </c:pt>
                <c:pt idx="87675">
                  <c:v>1</c:v>
                </c:pt>
                <c:pt idx="87676">
                  <c:v>1</c:v>
                </c:pt>
                <c:pt idx="87677">
                  <c:v>1</c:v>
                </c:pt>
                <c:pt idx="87678">
                  <c:v>1</c:v>
                </c:pt>
                <c:pt idx="87679">
                  <c:v>1</c:v>
                </c:pt>
                <c:pt idx="87680">
                  <c:v>1</c:v>
                </c:pt>
                <c:pt idx="87681">
                  <c:v>1</c:v>
                </c:pt>
                <c:pt idx="87682">
                  <c:v>1</c:v>
                </c:pt>
                <c:pt idx="87683">
                  <c:v>1</c:v>
                </c:pt>
                <c:pt idx="87684">
                  <c:v>1</c:v>
                </c:pt>
                <c:pt idx="87685">
                  <c:v>1</c:v>
                </c:pt>
                <c:pt idx="87686">
                  <c:v>1</c:v>
                </c:pt>
                <c:pt idx="87687">
                  <c:v>1</c:v>
                </c:pt>
                <c:pt idx="87688">
                  <c:v>1</c:v>
                </c:pt>
                <c:pt idx="87689">
                  <c:v>1</c:v>
                </c:pt>
                <c:pt idx="87690">
                  <c:v>1</c:v>
                </c:pt>
                <c:pt idx="87691">
                  <c:v>0.875</c:v>
                </c:pt>
                <c:pt idx="87692">
                  <c:v>1</c:v>
                </c:pt>
                <c:pt idx="87693">
                  <c:v>1</c:v>
                </c:pt>
                <c:pt idx="87694">
                  <c:v>1</c:v>
                </c:pt>
                <c:pt idx="87695">
                  <c:v>1</c:v>
                </c:pt>
                <c:pt idx="87696">
                  <c:v>1</c:v>
                </c:pt>
                <c:pt idx="87697">
                  <c:v>1</c:v>
                </c:pt>
                <c:pt idx="87698">
                  <c:v>1</c:v>
                </c:pt>
                <c:pt idx="87699">
                  <c:v>1</c:v>
                </c:pt>
                <c:pt idx="87700">
                  <c:v>1</c:v>
                </c:pt>
                <c:pt idx="87701">
                  <c:v>1</c:v>
                </c:pt>
                <c:pt idx="87702">
                  <c:v>1</c:v>
                </c:pt>
                <c:pt idx="87703">
                  <c:v>1</c:v>
                </c:pt>
                <c:pt idx="87704">
                  <c:v>1</c:v>
                </c:pt>
                <c:pt idx="87705">
                  <c:v>1</c:v>
                </c:pt>
                <c:pt idx="87706">
                  <c:v>1</c:v>
                </c:pt>
                <c:pt idx="87707">
                  <c:v>1</c:v>
                </c:pt>
                <c:pt idx="87708">
                  <c:v>1</c:v>
                </c:pt>
                <c:pt idx="87709">
                  <c:v>1</c:v>
                </c:pt>
                <c:pt idx="87710">
                  <c:v>1</c:v>
                </c:pt>
                <c:pt idx="87711">
                  <c:v>1</c:v>
                </c:pt>
                <c:pt idx="87712">
                  <c:v>1</c:v>
                </c:pt>
                <c:pt idx="87713">
                  <c:v>1</c:v>
                </c:pt>
                <c:pt idx="87714">
                  <c:v>1</c:v>
                </c:pt>
                <c:pt idx="87715">
                  <c:v>1</c:v>
                </c:pt>
                <c:pt idx="87716">
                  <c:v>1</c:v>
                </c:pt>
                <c:pt idx="87717">
                  <c:v>1</c:v>
                </c:pt>
                <c:pt idx="87718">
                  <c:v>1</c:v>
                </c:pt>
                <c:pt idx="87719">
                  <c:v>1</c:v>
                </c:pt>
                <c:pt idx="87720">
                  <c:v>1</c:v>
                </c:pt>
                <c:pt idx="87721">
                  <c:v>1</c:v>
                </c:pt>
                <c:pt idx="87722">
                  <c:v>1</c:v>
                </c:pt>
                <c:pt idx="87723">
                  <c:v>1</c:v>
                </c:pt>
                <c:pt idx="87724">
                  <c:v>1</c:v>
                </c:pt>
                <c:pt idx="87725">
                  <c:v>1</c:v>
                </c:pt>
                <c:pt idx="87726">
                  <c:v>1</c:v>
                </c:pt>
                <c:pt idx="87727">
                  <c:v>1</c:v>
                </c:pt>
                <c:pt idx="87728">
                  <c:v>1</c:v>
                </c:pt>
                <c:pt idx="87729">
                  <c:v>1</c:v>
                </c:pt>
                <c:pt idx="87730">
                  <c:v>1</c:v>
                </c:pt>
                <c:pt idx="87731">
                  <c:v>1</c:v>
                </c:pt>
                <c:pt idx="87732">
                  <c:v>1</c:v>
                </c:pt>
                <c:pt idx="87733">
                  <c:v>1</c:v>
                </c:pt>
                <c:pt idx="87734">
                  <c:v>1</c:v>
                </c:pt>
                <c:pt idx="87735">
                  <c:v>1</c:v>
                </c:pt>
                <c:pt idx="87736">
                  <c:v>1</c:v>
                </c:pt>
                <c:pt idx="87737">
                  <c:v>1</c:v>
                </c:pt>
                <c:pt idx="87738">
                  <c:v>1</c:v>
                </c:pt>
                <c:pt idx="87739">
                  <c:v>1</c:v>
                </c:pt>
                <c:pt idx="87740">
                  <c:v>1</c:v>
                </c:pt>
                <c:pt idx="87741">
                  <c:v>1</c:v>
                </c:pt>
                <c:pt idx="87742">
                  <c:v>1</c:v>
                </c:pt>
                <c:pt idx="87743">
                  <c:v>1</c:v>
                </c:pt>
                <c:pt idx="87744">
                  <c:v>1</c:v>
                </c:pt>
                <c:pt idx="87745">
                  <c:v>1</c:v>
                </c:pt>
                <c:pt idx="87746">
                  <c:v>1</c:v>
                </c:pt>
                <c:pt idx="87747">
                  <c:v>1</c:v>
                </c:pt>
                <c:pt idx="87748">
                  <c:v>1</c:v>
                </c:pt>
                <c:pt idx="87749">
                  <c:v>1</c:v>
                </c:pt>
                <c:pt idx="87750">
                  <c:v>1</c:v>
                </c:pt>
                <c:pt idx="87751">
                  <c:v>1</c:v>
                </c:pt>
                <c:pt idx="87752">
                  <c:v>1</c:v>
                </c:pt>
                <c:pt idx="87753">
                  <c:v>1</c:v>
                </c:pt>
                <c:pt idx="87754">
                  <c:v>1</c:v>
                </c:pt>
                <c:pt idx="87755">
                  <c:v>1</c:v>
                </c:pt>
                <c:pt idx="87756">
                  <c:v>1</c:v>
                </c:pt>
                <c:pt idx="87757">
                  <c:v>1</c:v>
                </c:pt>
                <c:pt idx="87758">
                  <c:v>1</c:v>
                </c:pt>
                <c:pt idx="87759">
                  <c:v>1</c:v>
                </c:pt>
                <c:pt idx="87760">
                  <c:v>1</c:v>
                </c:pt>
                <c:pt idx="87761">
                  <c:v>1</c:v>
                </c:pt>
                <c:pt idx="87762">
                  <c:v>1</c:v>
                </c:pt>
                <c:pt idx="87763">
                  <c:v>1</c:v>
                </c:pt>
                <c:pt idx="87764">
                  <c:v>1</c:v>
                </c:pt>
                <c:pt idx="87765">
                  <c:v>1</c:v>
                </c:pt>
                <c:pt idx="87766">
                  <c:v>1</c:v>
                </c:pt>
                <c:pt idx="87767">
                  <c:v>1</c:v>
                </c:pt>
                <c:pt idx="87768">
                  <c:v>1</c:v>
                </c:pt>
                <c:pt idx="87769">
                  <c:v>1</c:v>
                </c:pt>
                <c:pt idx="87770">
                  <c:v>1</c:v>
                </c:pt>
                <c:pt idx="87771">
                  <c:v>1</c:v>
                </c:pt>
                <c:pt idx="87772">
                  <c:v>1</c:v>
                </c:pt>
                <c:pt idx="87773">
                  <c:v>1</c:v>
                </c:pt>
                <c:pt idx="87774">
                  <c:v>1</c:v>
                </c:pt>
                <c:pt idx="87775">
                  <c:v>1</c:v>
                </c:pt>
                <c:pt idx="87776">
                  <c:v>1</c:v>
                </c:pt>
                <c:pt idx="87777">
                  <c:v>1</c:v>
                </c:pt>
                <c:pt idx="87778">
                  <c:v>1</c:v>
                </c:pt>
                <c:pt idx="87779">
                  <c:v>1</c:v>
                </c:pt>
                <c:pt idx="87780">
                  <c:v>1</c:v>
                </c:pt>
                <c:pt idx="87781">
                  <c:v>1</c:v>
                </c:pt>
                <c:pt idx="87782">
                  <c:v>1</c:v>
                </c:pt>
                <c:pt idx="87783">
                  <c:v>1</c:v>
                </c:pt>
                <c:pt idx="87784">
                  <c:v>1</c:v>
                </c:pt>
                <c:pt idx="87785">
                  <c:v>1</c:v>
                </c:pt>
                <c:pt idx="87786">
                  <c:v>1</c:v>
                </c:pt>
                <c:pt idx="87787">
                  <c:v>1</c:v>
                </c:pt>
                <c:pt idx="87788">
                  <c:v>1</c:v>
                </c:pt>
                <c:pt idx="87789">
                  <c:v>1</c:v>
                </c:pt>
                <c:pt idx="87790">
                  <c:v>1</c:v>
                </c:pt>
                <c:pt idx="87791">
                  <c:v>1</c:v>
                </c:pt>
                <c:pt idx="87792">
                  <c:v>1</c:v>
                </c:pt>
                <c:pt idx="87793">
                  <c:v>1</c:v>
                </c:pt>
                <c:pt idx="87794">
                  <c:v>1</c:v>
                </c:pt>
                <c:pt idx="87795">
                  <c:v>1</c:v>
                </c:pt>
                <c:pt idx="87796">
                  <c:v>1</c:v>
                </c:pt>
                <c:pt idx="87797">
                  <c:v>1</c:v>
                </c:pt>
                <c:pt idx="87798">
                  <c:v>1</c:v>
                </c:pt>
                <c:pt idx="87799">
                  <c:v>1</c:v>
                </c:pt>
                <c:pt idx="87800">
                  <c:v>1</c:v>
                </c:pt>
                <c:pt idx="87801">
                  <c:v>1</c:v>
                </c:pt>
                <c:pt idx="87802">
                  <c:v>1</c:v>
                </c:pt>
                <c:pt idx="87803">
                  <c:v>1</c:v>
                </c:pt>
                <c:pt idx="87804">
                  <c:v>1</c:v>
                </c:pt>
                <c:pt idx="87805">
                  <c:v>1</c:v>
                </c:pt>
                <c:pt idx="87806">
                  <c:v>1</c:v>
                </c:pt>
                <c:pt idx="87807">
                  <c:v>1</c:v>
                </c:pt>
                <c:pt idx="87808">
                  <c:v>1</c:v>
                </c:pt>
                <c:pt idx="87809">
                  <c:v>1</c:v>
                </c:pt>
                <c:pt idx="87810">
                  <c:v>1</c:v>
                </c:pt>
                <c:pt idx="87811">
                  <c:v>1</c:v>
                </c:pt>
                <c:pt idx="87812">
                  <c:v>1</c:v>
                </c:pt>
                <c:pt idx="87813">
                  <c:v>1</c:v>
                </c:pt>
                <c:pt idx="87814">
                  <c:v>1</c:v>
                </c:pt>
                <c:pt idx="87815">
                  <c:v>1</c:v>
                </c:pt>
                <c:pt idx="87816">
                  <c:v>1</c:v>
                </c:pt>
                <c:pt idx="87817">
                  <c:v>1</c:v>
                </c:pt>
                <c:pt idx="87818">
                  <c:v>1</c:v>
                </c:pt>
                <c:pt idx="87819">
                  <c:v>1</c:v>
                </c:pt>
                <c:pt idx="87820">
                  <c:v>1</c:v>
                </c:pt>
                <c:pt idx="87821">
                  <c:v>1</c:v>
                </c:pt>
                <c:pt idx="87822">
                  <c:v>1</c:v>
                </c:pt>
                <c:pt idx="87823">
                  <c:v>1</c:v>
                </c:pt>
                <c:pt idx="87824">
                  <c:v>1</c:v>
                </c:pt>
                <c:pt idx="87825">
                  <c:v>1</c:v>
                </c:pt>
                <c:pt idx="87826">
                  <c:v>1</c:v>
                </c:pt>
                <c:pt idx="87827">
                  <c:v>1</c:v>
                </c:pt>
                <c:pt idx="87828">
                  <c:v>1</c:v>
                </c:pt>
                <c:pt idx="87829">
                  <c:v>1</c:v>
                </c:pt>
                <c:pt idx="87830">
                  <c:v>1</c:v>
                </c:pt>
                <c:pt idx="87831">
                  <c:v>1</c:v>
                </c:pt>
                <c:pt idx="87832">
                  <c:v>1</c:v>
                </c:pt>
                <c:pt idx="87833">
                  <c:v>1</c:v>
                </c:pt>
                <c:pt idx="87834">
                  <c:v>1</c:v>
                </c:pt>
                <c:pt idx="87835">
                  <c:v>1</c:v>
                </c:pt>
                <c:pt idx="87836">
                  <c:v>1</c:v>
                </c:pt>
                <c:pt idx="87837">
                  <c:v>1</c:v>
                </c:pt>
                <c:pt idx="87838">
                  <c:v>1</c:v>
                </c:pt>
                <c:pt idx="87839">
                  <c:v>1</c:v>
                </c:pt>
                <c:pt idx="87840">
                  <c:v>1</c:v>
                </c:pt>
                <c:pt idx="87841">
                  <c:v>1</c:v>
                </c:pt>
                <c:pt idx="87842">
                  <c:v>1</c:v>
                </c:pt>
                <c:pt idx="87843">
                  <c:v>1</c:v>
                </c:pt>
                <c:pt idx="87844">
                  <c:v>1</c:v>
                </c:pt>
                <c:pt idx="87845">
                  <c:v>1</c:v>
                </c:pt>
                <c:pt idx="87846">
                  <c:v>1</c:v>
                </c:pt>
                <c:pt idx="87847">
                  <c:v>1</c:v>
                </c:pt>
                <c:pt idx="87848">
                  <c:v>1</c:v>
                </c:pt>
                <c:pt idx="87849">
                  <c:v>1</c:v>
                </c:pt>
                <c:pt idx="87850">
                  <c:v>1</c:v>
                </c:pt>
                <c:pt idx="87851">
                  <c:v>1</c:v>
                </c:pt>
                <c:pt idx="87852">
                  <c:v>1</c:v>
                </c:pt>
                <c:pt idx="87853">
                  <c:v>1</c:v>
                </c:pt>
                <c:pt idx="87854">
                  <c:v>1</c:v>
                </c:pt>
                <c:pt idx="87855">
                  <c:v>1</c:v>
                </c:pt>
                <c:pt idx="87856">
                  <c:v>1</c:v>
                </c:pt>
                <c:pt idx="87857">
                  <c:v>1</c:v>
                </c:pt>
                <c:pt idx="87858">
                  <c:v>1</c:v>
                </c:pt>
                <c:pt idx="87859">
                  <c:v>1</c:v>
                </c:pt>
                <c:pt idx="87860">
                  <c:v>1</c:v>
                </c:pt>
                <c:pt idx="87861">
                  <c:v>1</c:v>
                </c:pt>
                <c:pt idx="87862">
                  <c:v>1</c:v>
                </c:pt>
                <c:pt idx="87863">
                  <c:v>0.875</c:v>
                </c:pt>
                <c:pt idx="87864">
                  <c:v>0.875</c:v>
                </c:pt>
                <c:pt idx="87865">
                  <c:v>1</c:v>
                </c:pt>
                <c:pt idx="87866">
                  <c:v>1</c:v>
                </c:pt>
                <c:pt idx="87867">
                  <c:v>0.875</c:v>
                </c:pt>
                <c:pt idx="87868">
                  <c:v>0.875</c:v>
                </c:pt>
                <c:pt idx="87869">
                  <c:v>0.875</c:v>
                </c:pt>
                <c:pt idx="87870">
                  <c:v>1</c:v>
                </c:pt>
                <c:pt idx="87871">
                  <c:v>1</c:v>
                </c:pt>
                <c:pt idx="87872">
                  <c:v>1</c:v>
                </c:pt>
                <c:pt idx="87873">
                  <c:v>1</c:v>
                </c:pt>
                <c:pt idx="87874">
                  <c:v>1</c:v>
                </c:pt>
                <c:pt idx="87875">
                  <c:v>1</c:v>
                </c:pt>
                <c:pt idx="87876">
                  <c:v>1</c:v>
                </c:pt>
                <c:pt idx="87877">
                  <c:v>0.875</c:v>
                </c:pt>
                <c:pt idx="87878">
                  <c:v>1</c:v>
                </c:pt>
                <c:pt idx="87879">
                  <c:v>1</c:v>
                </c:pt>
                <c:pt idx="87880">
                  <c:v>1</c:v>
                </c:pt>
                <c:pt idx="87881">
                  <c:v>1</c:v>
                </c:pt>
                <c:pt idx="87882">
                  <c:v>0.875</c:v>
                </c:pt>
                <c:pt idx="87883">
                  <c:v>0.875</c:v>
                </c:pt>
                <c:pt idx="87884">
                  <c:v>0.875</c:v>
                </c:pt>
                <c:pt idx="87885">
                  <c:v>1</c:v>
                </c:pt>
                <c:pt idx="87886">
                  <c:v>0.875</c:v>
                </c:pt>
                <c:pt idx="87887">
                  <c:v>1</c:v>
                </c:pt>
                <c:pt idx="87888">
                  <c:v>1</c:v>
                </c:pt>
                <c:pt idx="87889">
                  <c:v>1</c:v>
                </c:pt>
                <c:pt idx="87890">
                  <c:v>1</c:v>
                </c:pt>
                <c:pt idx="87891">
                  <c:v>1</c:v>
                </c:pt>
                <c:pt idx="87892">
                  <c:v>1</c:v>
                </c:pt>
                <c:pt idx="87893">
                  <c:v>1</c:v>
                </c:pt>
                <c:pt idx="87894">
                  <c:v>1</c:v>
                </c:pt>
                <c:pt idx="87895">
                  <c:v>1</c:v>
                </c:pt>
                <c:pt idx="87896">
                  <c:v>1</c:v>
                </c:pt>
                <c:pt idx="87897">
                  <c:v>1</c:v>
                </c:pt>
                <c:pt idx="87898">
                  <c:v>1</c:v>
                </c:pt>
                <c:pt idx="87899">
                  <c:v>1</c:v>
                </c:pt>
                <c:pt idx="87900">
                  <c:v>1</c:v>
                </c:pt>
                <c:pt idx="87901">
                  <c:v>1</c:v>
                </c:pt>
                <c:pt idx="87902">
                  <c:v>1</c:v>
                </c:pt>
                <c:pt idx="87903">
                  <c:v>1</c:v>
                </c:pt>
                <c:pt idx="87904">
                  <c:v>1</c:v>
                </c:pt>
                <c:pt idx="87905">
                  <c:v>1</c:v>
                </c:pt>
                <c:pt idx="87906">
                  <c:v>1</c:v>
                </c:pt>
                <c:pt idx="87907">
                  <c:v>1</c:v>
                </c:pt>
                <c:pt idx="87908">
                  <c:v>1</c:v>
                </c:pt>
                <c:pt idx="87909">
                  <c:v>1</c:v>
                </c:pt>
                <c:pt idx="87910">
                  <c:v>1</c:v>
                </c:pt>
                <c:pt idx="87911">
                  <c:v>1</c:v>
                </c:pt>
                <c:pt idx="87912">
                  <c:v>1</c:v>
                </c:pt>
                <c:pt idx="87913">
                  <c:v>1</c:v>
                </c:pt>
                <c:pt idx="87914">
                  <c:v>0.875</c:v>
                </c:pt>
                <c:pt idx="87915">
                  <c:v>0.875</c:v>
                </c:pt>
                <c:pt idx="87916">
                  <c:v>0.875</c:v>
                </c:pt>
                <c:pt idx="87917">
                  <c:v>0.875</c:v>
                </c:pt>
                <c:pt idx="87918">
                  <c:v>1</c:v>
                </c:pt>
                <c:pt idx="87919">
                  <c:v>1</c:v>
                </c:pt>
                <c:pt idx="87920">
                  <c:v>1</c:v>
                </c:pt>
                <c:pt idx="87921">
                  <c:v>1</c:v>
                </c:pt>
                <c:pt idx="87922">
                  <c:v>1</c:v>
                </c:pt>
                <c:pt idx="87923">
                  <c:v>0.875</c:v>
                </c:pt>
                <c:pt idx="87924">
                  <c:v>1</c:v>
                </c:pt>
                <c:pt idx="87925">
                  <c:v>1</c:v>
                </c:pt>
                <c:pt idx="87926">
                  <c:v>1</c:v>
                </c:pt>
                <c:pt idx="87927">
                  <c:v>1</c:v>
                </c:pt>
                <c:pt idx="87928">
                  <c:v>1</c:v>
                </c:pt>
                <c:pt idx="87929">
                  <c:v>1</c:v>
                </c:pt>
                <c:pt idx="87930">
                  <c:v>1</c:v>
                </c:pt>
                <c:pt idx="87931">
                  <c:v>1</c:v>
                </c:pt>
                <c:pt idx="87932">
                  <c:v>0.875</c:v>
                </c:pt>
                <c:pt idx="87933">
                  <c:v>1</c:v>
                </c:pt>
                <c:pt idx="87934">
                  <c:v>1</c:v>
                </c:pt>
                <c:pt idx="87935">
                  <c:v>0.875</c:v>
                </c:pt>
                <c:pt idx="87936">
                  <c:v>1</c:v>
                </c:pt>
                <c:pt idx="87937">
                  <c:v>1</c:v>
                </c:pt>
                <c:pt idx="87938">
                  <c:v>1</c:v>
                </c:pt>
                <c:pt idx="87939">
                  <c:v>1</c:v>
                </c:pt>
                <c:pt idx="87940">
                  <c:v>1</c:v>
                </c:pt>
                <c:pt idx="87941">
                  <c:v>0.875</c:v>
                </c:pt>
                <c:pt idx="87942">
                  <c:v>1</c:v>
                </c:pt>
                <c:pt idx="87943">
                  <c:v>1</c:v>
                </c:pt>
                <c:pt idx="87944">
                  <c:v>0.875</c:v>
                </c:pt>
                <c:pt idx="87945">
                  <c:v>1</c:v>
                </c:pt>
                <c:pt idx="87946">
                  <c:v>1</c:v>
                </c:pt>
                <c:pt idx="87947">
                  <c:v>1</c:v>
                </c:pt>
                <c:pt idx="87948">
                  <c:v>1</c:v>
                </c:pt>
                <c:pt idx="87949">
                  <c:v>1</c:v>
                </c:pt>
                <c:pt idx="87950">
                  <c:v>1</c:v>
                </c:pt>
                <c:pt idx="87951">
                  <c:v>0.875</c:v>
                </c:pt>
                <c:pt idx="87952">
                  <c:v>1</c:v>
                </c:pt>
                <c:pt idx="87953">
                  <c:v>1</c:v>
                </c:pt>
                <c:pt idx="87954">
                  <c:v>1</c:v>
                </c:pt>
                <c:pt idx="87955">
                  <c:v>1</c:v>
                </c:pt>
                <c:pt idx="87956">
                  <c:v>1</c:v>
                </c:pt>
                <c:pt idx="87957">
                  <c:v>1</c:v>
                </c:pt>
                <c:pt idx="87958">
                  <c:v>1</c:v>
                </c:pt>
                <c:pt idx="87959">
                  <c:v>1</c:v>
                </c:pt>
                <c:pt idx="87960">
                  <c:v>1</c:v>
                </c:pt>
                <c:pt idx="87961">
                  <c:v>1</c:v>
                </c:pt>
                <c:pt idx="87962">
                  <c:v>0.875</c:v>
                </c:pt>
                <c:pt idx="87963">
                  <c:v>1</c:v>
                </c:pt>
                <c:pt idx="87964">
                  <c:v>1</c:v>
                </c:pt>
                <c:pt idx="87965">
                  <c:v>1</c:v>
                </c:pt>
                <c:pt idx="87966">
                  <c:v>1</c:v>
                </c:pt>
                <c:pt idx="87967">
                  <c:v>1</c:v>
                </c:pt>
                <c:pt idx="87968">
                  <c:v>1</c:v>
                </c:pt>
                <c:pt idx="87969">
                  <c:v>1</c:v>
                </c:pt>
                <c:pt idx="87970">
                  <c:v>1</c:v>
                </c:pt>
                <c:pt idx="87971">
                  <c:v>1</c:v>
                </c:pt>
                <c:pt idx="87972">
                  <c:v>1</c:v>
                </c:pt>
                <c:pt idx="87973">
                  <c:v>1</c:v>
                </c:pt>
                <c:pt idx="87974">
                  <c:v>1</c:v>
                </c:pt>
                <c:pt idx="87975">
                  <c:v>1</c:v>
                </c:pt>
                <c:pt idx="87976">
                  <c:v>1</c:v>
                </c:pt>
                <c:pt idx="87977">
                  <c:v>1</c:v>
                </c:pt>
                <c:pt idx="87978">
                  <c:v>1</c:v>
                </c:pt>
                <c:pt idx="87979">
                  <c:v>0.875</c:v>
                </c:pt>
                <c:pt idx="87980">
                  <c:v>1</c:v>
                </c:pt>
                <c:pt idx="87981">
                  <c:v>0.875</c:v>
                </c:pt>
                <c:pt idx="87982">
                  <c:v>1</c:v>
                </c:pt>
                <c:pt idx="87983">
                  <c:v>0.875</c:v>
                </c:pt>
                <c:pt idx="87984">
                  <c:v>1</c:v>
                </c:pt>
                <c:pt idx="87985">
                  <c:v>1</c:v>
                </c:pt>
                <c:pt idx="87986">
                  <c:v>1</c:v>
                </c:pt>
                <c:pt idx="87987">
                  <c:v>1</c:v>
                </c:pt>
                <c:pt idx="87988">
                  <c:v>1</c:v>
                </c:pt>
                <c:pt idx="87989">
                  <c:v>1</c:v>
                </c:pt>
                <c:pt idx="87990">
                  <c:v>1</c:v>
                </c:pt>
                <c:pt idx="87991">
                  <c:v>1</c:v>
                </c:pt>
                <c:pt idx="87992">
                  <c:v>1</c:v>
                </c:pt>
                <c:pt idx="87993">
                  <c:v>1</c:v>
                </c:pt>
                <c:pt idx="87994">
                  <c:v>1</c:v>
                </c:pt>
                <c:pt idx="87995">
                  <c:v>1</c:v>
                </c:pt>
                <c:pt idx="87996">
                  <c:v>0.875</c:v>
                </c:pt>
                <c:pt idx="87997">
                  <c:v>1</c:v>
                </c:pt>
                <c:pt idx="87998">
                  <c:v>1</c:v>
                </c:pt>
                <c:pt idx="87999">
                  <c:v>1</c:v>
                </c:pt>
                <c:pt idx="88000">
                  <c:v>1</c:v>
                </c:pt>
                <c:pt idx="88001">
                  <c:v>0.875</c:v>
                </c:pt>
                <c:pt idx="88002">
                  <c:v>1</c:v>
                </c:pt>
                <c:pt idx="88003">
                  <c:v>1</c:v>
                </c:pt>
                <c:pt idx="88004">
                  <c:v>1</c:v>
                </c:pt>
                <c:pt idx="88005">
                  <c:v>1</c:v>
                </c:pt>
                <c:pt idx="88006">
                  <c:v>1</c:v>
                </c:pt>
                <c:pt idx="88007">
                  <c:v>1</c:v>
                </c:pt>
                <c:pt idx="88008">
                  <c:v>1</c:v>
                </c:pt>
                <c:pt idx="88009">
                  <c:v>1</c:v>
                </c:pt>
                <c:pt idx="88010">
                  <c:v>1</c:v>
                </c:pt>
                <c:pt idx="88011">
                  <c:v>1</c:v>
                </c:pt>
                <c:pt idx="88012">
                  <c:v>1</c:v>
                </c:pt>
                <c:pt idx="88013">
                  <c:v>1</c:v>
                </c:pt>
                <c:pt idx="88014">
                  <c:v>1</c:v>
                </c:pt>
                <c:pt idx="88015">
                  <c:v>1</c:v>
                </c:pt>
                <c:pt idx="88016">
                  <c:v>1</c:v>
                </c:pt>
                <c:pt idx="88017">
                  <c:v>1</c:v>
                </c:pt>
                <c:pt idx="88018">
                  <c:v>1</c:v>
                </c:pt>
                <c:pt idx="88019">
                  <c:v>1</c:v>
                </c:pt>
                <c:pt idx="88020">
                  <c:v>1</c:v>
                </c:pt>
                <c:pt idx="88021">
                  <c:v>1</c:v>
                </c:pt>
                <c:pt idx="88022">
                  <c:v>1</c:v>
                </c:pt>
                <c:pt idx="88023">
                  <c:v>1</c:v>
                </c:pt>
                <c:pt idx="88024">
                  <c:v>1</c:v>
                </c:pt>
                <c:pt idx="88025">
                  <c:v>1</c:v>
                </c:pt>
                <c:pt idx="88026">
                  <c:v>1</c:v>
                </c:pt>
                <c:pt idx="88027">
                  <c:v>1</c:v>
                </c:pt>
                <c:pt idx="88028">
                  <c:v>1</c:v>
                </c:pt>
                <c:pt idx="88029">
                  <c:v>1</c:v>
                </c:pt>
                <c:pt idx="88030">
                  <c:v>1</c:v>
                </c:pt>
                <c:pt idx="88031">
                  <c:v>1</c:v>
                </c:pt>
                <c:pt idx="88032">
                  <c:v>1</c:v>
                </c:pt>
                <c:pt idx="88033">
                  <c:v>1</c:v>
                </c:pt>
                <c:pt idx="88034">
                  <c:v>1</c:v>
                </c:pt>
                <c:pt idx="88035">
                  <c:v>1</c:v>
                </c:pt>
                <c:pt idx="88036">
                  <c:v>1</c:v>
                </c:pt>
                <c:pt idx="88037">
                  <c:v>1</c:v>
                </c:pt>
                <c:pt idx="88038">
                  <c:v>1</c:v>
                </c:pt>
                <c:pt idx="88039">
                  <c:v>1</c:v>
                </c:pt>
                <c:pt idx="88040">
                  <c:v>1</c:v>
                </c:pt>
                <c:pt idx="88041">
                  <c:v>1</c:v>
                </c:pt>
                <c:pt idx="88042">
                  <c:v>1</c:v>
                </c:pt>
                <c:pt idx="88043">
                  <c:v>1</c:v>
                </c:pt>
                <c:pt idx="88044">
                  <c:v>1</c:v>
                </c:pt>
                <c:pt idx="88045">
                  <c:v>1</c:v>
                </c:pt>
                <c:pt idx="88046">
                  <c:v>1</c:v>
                </c:pt>
                <c:pt idx="88047">
                  <c:v>1</c:v>
                </c:pt>
                <c:pt idx="88048">
                  <c:v>1</c:v>
                </c:pt>
                <c:pt idx="88049">
                  <c:v>1</c:v>
                </c:pt>
                <c:pt idx="88050">
                  <c:v>1</c:v>
                </c:pt>
                <c:pt idx="88051">
                  <c:v>1</c:v>
                </c:pt>
                <c:pt idx="88052">
                  <c:v>1</c:v>
                </c:pt>
                <c:pt idx="88053">
                  <c:v>1</c:v>
                </c:pt>
                <c:pt idx="88054">
                  <c:v>1</c:v>
                </c:pt>
                <c:pt idx="88055">
                  <c:v>1</c:v>
                </c:pt>
                <c:pt idx="88056">
                  <c:v>1</c:v>
                </c:pt>
                <c:pt idx="88057">
                  <c:v>1</c:v>
                </c:pt>
                <c:pt idx="88058">
                  <c:v>1</c:v>
                </c:pt>
                <c:pt idx="88059">
                  <c:v>1</c:v>
                </c:pt>
                <c:pt idx="88060">
                  <c:v>1</c:v>
                </c:pt>
                <c:pt idx="88061">
                  <c:v>1</c:v>
                </c:pt>
                <c:pt idx="88062">
                  <c:v>1</c:v>
                </c:pt>
                <c:pt idx="88063">
                  <c:v>1</c:v>
                </c:pt>
                <c:pt idx="88064">
                  <c:v>1</c:v>
                </c:pt>
                <c:pt idx="88065">
                  <c:v>1</c:v>
                </c:pt>
                <c:pt idx="88066">
                  <c:v>1</c:v>
                </c:pt>
                <c:pt idx="88067">
                  <c:v>1</c:v>
                </c:pt>
                <c:pt idx="88068">
                  <c:v>1</c:v>
                </c:pt>
                <c:pt idx="88069">
                  <c:v>1</c:v>
                </c:pt>
                <c:pt idx="88070">
                  <c:v>1</c:v>
                </c:pt>
                <c:pt idx="88071">
                  <c:v>1</c:v>
                </c:pt>
                <c:pt idx="88072">
                  <c:v>1</c:v>
                </c:pt>
                <c:pt idx="88073">
                  <c:v>1</c:v>
                </c:pt>
                <c:pt idx="88074">
                  <c:v>1</c:v>
                </c:pt>
                <c:pt idx="88075">
                  <c:v>1</c:v>
                </c:pt>
                <c:pt idx="88076">
                  <c:v>1</c:v>
                </c:pt>
                <c:pt idx="88077">
                  <c:v>1</c:v>
                </c:pt>
                <c:pt idx="88078">
                  <c:v>1</c:v>
                </c:pt>
                <c:pt idx="88079">
                  <c:v>1</c:v>
                </c:pt>
                <c:pt idx="88080">
                  <c:v>1</c:v>
                </c:pt>
                <c:pt idx="88081">
                  <c:v>1</c:v>
                </c:pt>
                <c:pt idx="88082">
                  <c:v>1</c:v>
                </c:pt>
                <c:pt idx="88083">
                  <c:v>1</c:v>
                </c:pt>
                <c:pt idx="88084">
                  <c:v>1</c:v>
                </c:pt>
                <c:pt idx="88085">
                  <c:v>1</c:v>
                </c:pt>
                <c:pt idx="88086">
                  <c:v>1</c:v>
                </c:pt>
                <c:pt idx="88087">
                  <c:v>1</c:v>
                </c:pt>
                <c:pt idx="88088">
                  <c:v>1</c:v>
                </c:pt>
                <c:pt idx="88089">
                  <c:v>1</c:v>
                </c:pt>
                <c:pt idx="88090">
                  <c:v>1</c:v>
                </c:pt>
                <c:pt idx="88091">
                  <c:v>1</c:v>
                </c:pt>
                <c:pt idx="88092">
                  <c:v>1</c:v>
                </c:pt>
                <c:pt idx="88093">
                  <c:v>1</c:v>
                </c:pt>
                <c:pt idx="88094">
                  <c:v>1</c:v>
                </c:pt>
                <c:pt idx="88095">
                  <c:v>0.875</c:v>
                </c:pt>
                <c:pt idx="88096">
                  <c:v>1</c:v>
                </c:pt>
                <c:pt idx="88097">
                  <c:v>0.25</c:v>
                </c:pt>
                <c:pt idx="88098">
                  <c:v>1</c:v>
                </c:pt>
                <c:pt idx="88099">
                  <c:v>1</c:v>
                </c:pt>
                <c:pt idx="88100">
                  <c:v>1</c:v>
                </c:pt>
                <c:pt idx="88101">
                  <c:v>1</c:v>
                </c:pt>
                <c:pt idx="88102">
                  <c:v>1</c:v>
                </c:pt>
                <c:pt idx="88103">
                  <c:v>1</c:v>
                </c:pt>
                <c:pt idx="88104">
                  <c:v>1</c:v>
                </c:pt>
                <c:pt idx="88105">
                  <c:v>1</c:v>
                </c:pt>
                <c:pt idx="88106">
                  <c:v>1</c:v>
                </c:pt>
                <c:pt idx="88107">
                  <c:v>1</c:v>
                </c:pt>
                <c:pt idx="88108">
                  <c:v>1</c:v>
                </c:pt>
                <c:pt idx="88109">
                  <c:v>1</c:v>
                </c:pt>
                <c:pt idx="88110">
                  <c:v>1</c:v>
                </c:pt>
                <c:pt idx="88111">
                  <c:v>1</c:v>
                </c:pt>
                <c:pt idx="88112">
                  <c:v>0.875</c:v>
                </c:pt>
                <c:pt idx="88113">
                  <c:v>1</c:v>
                </c:pt>
                <c:pt idx="88114">
                  <c:v>1</c:v>
                </c:pt>
                <c:pt idx="88115">
                  <c:v>1</c:v>
                </c:pt>
                <c:pt idx="88116">
                  <c:v>1</c:v>
                </c:pt>
                <c:pt idx="88117">
                  <c:v>1</c:v>
                </c:pt>
                <c:pt idx="88118">
                  <c:v>1</c:v>
                </c:pt>
                <c:pt idx="88119">
                  <c:v>1</c:v>
                </c:pt>
                <c:pt idx="88120">
                  <c:v>1</c:v>
                </c:pt>
                <c:pt idx="88121">
                  <c:v>1</c:v>
                </c:pt>
                <c:pt idx="88122">
                  <c:v>1</c:v>
                </c:pt>
                <c:pt idx="88123">
                  <c:v>1</c:v>
                </c:pt>
                <c:pt idx="88124">
                  <c:v>1</c:v>
                </c:pt>
                <c:pt idx="88125">
                  <c:v>1</c:v>
                </c:pt>
                <c:pt idx="88126">
                  <c:v>1</c:v>
                </c:pt>
                <c:pt idx="88127">
                  <c:v>1</c:v>
                </c:pt>
                <c:pt idx="88128">
                  <c:v>1</c:v>
                </c:pt>
                <c:pt idx="88129">
                  <c:v>1</c:v>
                </c:pt>
                <c:pt idx="88130">
                  <c:v>1</c:v>
                </c:pt>
                <c:pt idx="88131">
                  <c:v>1</c:v>
                </c:pt>
                <c:pt idx="88132">
                  <c:v>1</c:v>
                </c:pt>
                <c:pt idx="88133">
                  <c:v>1</c:v>
                </c:pt>
                <c:pt idx="88134">
                  <c:v>1</c:v>
                </c:pt>
                <c:pt idx="88135">
                  <c:v>1</c:v>
                </c:pt>
                <c:pt idx="88136">
                  <c:v>1</c:v>
                </c:pt>
                <c:pt idx="88137">
                  <c:v>1</c:v>
                </c:pt>
                <c:pt idx="88138">
                  <c:v>1</c:v>
                </c:pt>
                <c:pt idx="88139">
                  <c:v>1</c:v>
                </c:pt>
                <c:pt idx="88140">
                  <c:v>1</c:v>
                </c:pt>
                <c:pt idx="88141">
                  <c:v>1</c:v>
                </c:pt>
                <c:pt idx="88142">
                  <c:v>1</c:v>
                </c:pt>
                <c:pt idx="88143">
                  <c:v>1</c:v>
                </c:pt>
                <c:pt idx="88144">
                  <c:v>1</c:v>
                </c:pt>
                <c:pt idx="88145">
                  <c:v>1</c:v>
                </c:pt>
                <c:pt idx="88146">
                  <c:v>0.875</c:v>
                </c:pt>
                <c:pt idx="88147">
                  <c:v>0.875</c:v>
                </c:pt>
                <c:pt idx="88148">
                  <c:v>1</c:v>
                </c:pt>
                <c:pt idx="88149">
                  <c:v>1</c:v>
                </c:pt>
                <c:pt idx="88150">
                  <c:v>1</c:v>
                </c:pt>
                <c:pt idx="88151">
                  <c:v>1</c:v>
                </c:pt>
                <c:pt idx="88152">
                  <c:v>1</c:v>
                </c:pt>
                <c:pt idx="88153">
                  <c:v>1</c:v>
                </c:pt>
                <c:pt idx="88154">
                  <c:v>1</c:v>
                </c:pt>
                <c:pt idx="88155">
                  <c:v>1</c:v>
                </c:pt>
                <c:pt idx="88156">
                  <c:v>1</c:v>
                </c:pt>
                <c:pt idx="88157">
                  <c:v>1</c:v>
                </c:pt>
                <c:pt idx="88158">
                  <c:v>1</c:v>
                </c:pt>
                <c:pt idx="88159">
                  <c:v>1</c:v>
                </c:pt>
                <c:pt idx="88160">
                  <c:v>1</c:v>
                </c:pt>
                <c:pt idx="88161">
                  <c:v>1</c:v>
                </c:pt>
                <c:pt idx="88162">
                  <c:v>1</c:v>
                </c:pt>
                <c:pt idx="88163">
                  <c:v>1</c:v>
                </c:pt>
                <c:pt idx="88164">
                  <c:v>1</c:v>
                </c:pt>
                <c:pt idx="88165">
                  <c:v>1</c:v>
                </c:pt>
                <c:pt idx="88166">
                  <c:v>1</c:v>
                </c:pt>
                <c:pt idx="88167">
                  <c:v>1</c:v>
                </c:pt>
                <c:pt idx="88168">
                  <c:v>0.875</c:v>
                </c:pt>
                <c:pt idx="88169">
                  <c:v>1</c:v>
                </c:pt>
                <c:pt idx="88170">
                  <c:v>1</c:v>
                </c:pt>
                <c:pt idx="88171">
                  <c:v>1</c:v>
                </c:pt>
                <c:pt idx="88172">
                  <c:v>1</c:v>
                </c:pt>
                <c:pt idx="88173">
                  <c:v>1</c:v>
                </c:pt>
                <c:pt idx="88174">
                  <c:v>1</c:v>
                </c:pt>
                <c:pt idx="88175">
                  <c:v>1</c:v>
                </c:pt>
                <c:pt idx="88176">
                  <c:v>1</c:v>
                </c:pt>
                <c:pt idx="88177">
                  <c:v>1</c:v>
                </c:pt>
                <c:pt idx="88178">
                  <c:v>1</c:v>
                </c:pt>
                <c:pt idx="88179">
                  <c:v>1</c:v>
                </c:pt>
                <c:pt idx="88180">
                  <c:v>1</c:v>
                </c:pt>
                <c:pt idx="88181">
                  <c:v>1</c:v>
                </c:pt>
                <c:pt idx="88182">
                  <c:v>1</c:v>
                </c:pt>
                <c:pt idx="88183">
                  <c:v>1</c:v>
                </c:pt>
                <c:pt idx="88184">
                  <c:v>1</c:v>
                </c:pt>
                <c:pt idx="88185">
                  <c:v>1</c:v>
                </c:pt>
                <c:pt idx="88186">
                  <c:v>1</c:v>
                </c:pt>
                <c:pt idx="88187">
                  <c:v>1</c:v>
                </c:pt>
                <c:pt idx="88188">
                  <c:v>1</c:v>
                </c:pt>
                <c:pt idx="88189">
                  <c:v>1</c:v>
                </c:pt>
                <c:pt idx="88190">
                  <c:v>1</c:v>
                </c:pt>
                <c:pt idx="88191">
                  <c:v>1</c:v>
                </c:pt>
                <c:pt idx="88192">
                  <c:v>1</c:v>
                </c:pt>
                <c:pt idx="88193">
                  <c:v>1</c:v>
                </c:pt>
                <c:pt idx="88194">
                  <c:v>1</c:v>
                </c:pt>
                <c:pt idx="88195">
                  <c:v>1</c:v>
                </c:pt>
                <c:pt idx="88196">
                  <c:v>1</c:v>
                </c:pt>
                <c:pt idx="88197">
                  <c:v>1</c:v>
                </c:pt>
                <c:pt idx="88198">
                  <c:v>1</c:v>
                </c:pt>
                <c:pt idx="88199">
                  <c:v>1</c:v>
                </c:pt>
                <c:pt idx="88200">
                  <c:v>1</c:v>
                </c:pt>
                <c:pt idx="88201">
                  <c:v>1</c:v>
                </c:pt>
                <c:pt idx="88202">
                  <c:v>1</c:v>
                </c:pt>
                <c:pt idx="88203">
                  <c:v>1</c:v>
                </c:pt>
                <c:pt idx="88204">
                  <c:v>1</c:v>
                </c:pt>
                <c:pt idx="88205">
                  <c:v>1</c:v>
                </c:pt>
                <c:pt idx="88206">
                  <c:v>1</c:v>
                </c:pt>
                <c:pt idx="88207">
                  <c:v>1</c:v>
                </c:pt>
                <c:pt idx="88208">
                  <c:v>1</c:v>
                </c:pt>
                <c:pt idx="88209">
                  <c:v>1</c:v>
                </c:pt>
                <c:pt idx="88210">
                  <c:v>1</c:v>
                </c:pt>
                <c:pt idx="88211">
                  <c:v>0.875</c:v>
                </c:pt>
                <c:pt idx="88212">
                  <c:v>1</c:v>
                </c:pt>
                <c:pt idx="88213">
                  <c:v>1</c:v>
                </c:pt>
                <c:pt idx="88214">
                  <c:v>1</c:v>
                </c:pt>
                <c:pt idx="88215">
                  <c:v>1</c:v>
                </c:pt>
                <c:pt idx="88216">
                  <c:v>1</c:v>
                </c:pt>
                <c:pt idx="88217">
                  <c:v>1</c:v>
                </c:pt>
                <c:pt idx="88218">
                  <c:v>1</c:v>
                </c:pt>
                <c:pt idx="88219">
                  <c:v>0.875</c:v>
                </c:pt>
                <c:pt idx="88220">
                  <c:v>1</c:v>
                </c:pt>
                <c:pt idx="88221">
                  <c:v>1</c:v>
                </c:pt>
                <c:pt idx="88222">
                  <c:v>1</c:v>
                </c:pt>
                <c:pt idx="88223">
                  <c:v>1</c:v>
                </c:pt>
                <c:pt idx="88224">
                  <c:v>1</c:v>
                </c:pt>
                <c:pt idx="88225">
                  <c:v>1</c:v>
                </c:pt>
                <c:pt idx="88226">
                  <c:v>1</c:v>
                </c:pt>
                <c:pt idx="88227">
                  <c:v>1</c:v>
                </c:pt>
                <c:pt idx="88228">
                  <c:v>1</c:v>
                </c:pt>
                <c:pt idx="88229">
                  <c:v>1</c:v>
                </c:pt>
                <c:pt idx="88230">
                  <c:v>1</c:v>
                </c:pt>
                <c:pt idx="88231">
                  <c:v>1</c:v>
                </c:pt>
                <c:pt idx="88232">
                  <c:v>1</c:v>
                </c:pt>
                <c:pt idx="88233">
                  <c:v>1</c:v>
                </c:pt>
                <c:pt idx="88234">
                  <c:v>1</c:v>
                </c:pt>
                <c:pt idx="88235">
                  <c:v>1</c:v>
                </c:pt>
                <c:pt idx="88236">
                  <c:v>1</c:v>
                </c:pt>
                <c:pt idx="88237">
                  <c:v>1</c:v>
                </c:pt>
                <c:pt idx="88238">
                  <c:v>1</c:v>
                </c:pt>
                <c:pt idx="88239">
                  <c:v>1</c:v>
                </c:pt>
                <c:pt idx="88240">
                  <c:v>1</c:v>
                </c:pt>
                <c:pt idx="88241">
                  <c:v>1</c:v>
                </c:pt>
                <c:pt idx="88242">
                  <c:v>1</c:v>
                </c:pt>
                <c:pt idx="88243">
                  <c:v>1</c:v>
                </c:pt>
                <c:pt idx="88244">
                  <c:v>1</c:v>
                </c:pt>
                <c:pt idx="88245">
                  <c:v>1</c:v>
                </c:pt>
                <c:pt idx="88246">
                  <c:v>1</c:v>
                </c:pt>
                <c:pt idx="88247">
                  <c:v>1</c:v>
                </c:pt>
                <c:pt idx="88248">
                  <c:v>1</c:v>
                </c:pt>
                <c:pt idx="88249">
                  <c:v>0.875</c:v>
                </c:pt>
                <c:pt idx="88250">
                  <c:v>1</c:v>
                </c:pt>
                <c:pt idx="88251">
                  <c:v>1</c:v>
                </c:pt>
                <c:pt idx="88252">
                  <c:v>1</c:v>
                </c:pt>
                <c:pt idx="88253">
                  <c:v>1</c:v>
                </c:pt>
                <c:pt idx="88254">
                  <c:v>1</c:v>
                </c:pt>
                <c:pt idx="88255">
                  <c:v>1</c:v>
                </c:pt>
                <c:pt idx="88256">
                  <c:v>1</c:v>
                </c:pt>
                <c:pt idx="88257">
                  <c:v>1</c:v>
                </c:pt>
                <c:pt idx="88258">
                  <c:v>1</c:v>
                </c:pt>
                <c:pt idx="88259">
                  <c:v>1</c:v>
                </c:pt>
                <c:pt idx="88260">
                  <c:v>1</c:v>
                </c:pt>
                <c:pt idx="88261">
                  <c:v>1</c:v>
                </c:pt>
                <c:pt idx="88262">
                  <c:v>1</c:v>
                </c:pt>
                <c:pt idx="88263">
                  <c:v>1</c:v>
                </c:pt>
                <c:pt idx="88264">
                  <c:v>1</c:v>
                </c:pt>
                <c:pt idx="88265">
                  <c:v>1</c:v>
                </c:pt>
                <c:pt idx="88266">
                  <c:v>1</c:v>
                </c:pt>
                <c:pt idx="88267">
                  <c:v>0.25</c:v>
                </c:pt>
                <c:pt idx="88268">
                  <c:v>0.875</c:v>
                </c:pt>
                <c:pt idx="88269">
                  <c:v>1</c:v>
                </c:pt>
                <c:pt idx="88270">
                  <c:v>1</c:v>
                </c:pt>
                <c:pt idx="88271">
                  <c:v>1</c:v>
                </c:pt>
                <c:pt idx="88272">
                  <c:v>1</c:v>
                </c:pt>
                <c:pt idx="88273">
                  <c:v>0.875</c:v>
                </c:pt>
                <c:pt idx="88274">
                  <c:v>1</c:v>
                </c:pt>
                <c:pt idx="88275">
                  <c:v>1</c:v>
                </c:pt>
                <c:pt idx="88276">
                  <c:v>1</c:v>
                </c:pt>
                <c:pt idx="88277">
                  <c:v>1</c:v>
                </c:pt>
                <c:pt idx="88278">
                  <c:v>1</c:v>
                </c:pt>
                <c:pt idx="88279">
                  <c:v>1</c:v>
                </c:pt>
                <c:pt idx="88280">
                  <c:v>1</c:v>
                </c:pt>
                <c:pt idx="88281">
                  <c:v>1</c:v>
                </c:pt>
                <c:pt idx="88282">
                  <c:v>1</c:v>
                </c:pt>
                <c:pt idx="88283">
                  <c:v>1</c:v>
                </c:pt>
                <c:pt idx="88284">
                  <c:v>1</c:v>
                </c:pt>
                <c:pt idx="88285">
                  <c:v>1</c:v>
                </c:pt>
                <c:pt idx="88286">
                  <c:v>1</c:v>
                </c:pt>
                <c:pt idx="88287">
                  <c:v>1</c:v>
                </c:pt>
                <c:pt idx="88288">
                  <c:v>1</c:v>
                </c:pt>
                <c:pt idx="88289">
                  <c:v>1</c:v>
                </c:pt>
                <c:pt idx="88290">
                  <c:v>1</c:v>
                </c:pt>
                <c:pt idx="88291">
                  <c:v>1</c:v>
                </c:pt>
                <c:pt idx="88292">
                  <c:v>1</c:v>
                </c:pt>
                <c:pt idx="88293">
                  <c:v>1</c:v>
                </c:pt>
                <c:pt idx="88294">
                  <c:v>1</c:v>
                </c:pt>
                <c:pt idx="88295">
                  <c:v>1</c:v>
                </c:pt>
                <c:pt idx="88296">
                  <c:v>1</c:v>
                </c:pt>
                <c:pt idx="88297">
                  <c:v>1</c:v>
                </c:pt>
                <c:pt idx="88298">
                  <c:v>1</c:v>
                </c:pt>
                <c:pt idx="88299">
                  <c:v>1</c:v>
                </c:pt>
                <c:pt idx="88300">
                  <c:v>1</c:v>
                </c:pt>
                <c:pt idx="88301">
                  <c:v>0.875</c:v>
                </c:pt>
                <c:pt idx="88302">
                  <c:v>1</c:v>
                </c:pt>
                <c:pt idx="88303">
                  <c:v>1</c:v>
                </c:pt>
                <c:pt idx="88304">
                  <c:v>1</c:v>
                </c:pt>
                <c:pt idx="88305">
                  <c:v>1</c:v>
                </c:pt>
                <c:pt idx="88306">
                  <c:v>1</c:v>
                </c:pt>
                <c:pt idx="88307">
                  <c:v>1</c:v>
                </c:pt>
                <c:pt idx="88308">
                  <c:v>1</c:v>
                </c:pt>
                <c:pt idx="88309">
                  <c:v>1</c:v>
                </c:pt>
                <c:pt idx="88310">
                  <c:v>1</c:v>
                </c:pt>
                <c:pt idx="88311">
                  <c:v>1</c:v>
                </c:pt>
                <c:pt idx="88312">
                  <c:v>1</c:v>
                </c:pt>
                <c:pt idx="88313">
                  <c:v>1</c:v>
                </c:pt>
                <c:pt idx="88314">
                  <c:v>1</c:v>
                </c:pt>
                <c:pt idx="88315">
                  <c:v>1</c:v>
                </c:pt>
                <c:pt idx="88316">
                  <c:v>1</c:v>
                </c:pt>
                <c:pt idx="88317">
                  <c:v>1</c:v>
                </c:pt>
                <c:pt idx="88318">
                  <c:v>1</c:v>
                </c:pt>
                <c:pt idx="88319">
                  <c:v>1</c:v>
                </c:pt>
                <c:pt idx="88320">
                  <c:v>1</c:v>
                </c:pt>
                <c:pt idx="88321">
                  <c:v>1</c:v>
                </c:pt>
                <c:pt idx="88322">
                  <c:v>1</c:v>
                </c:pt>
                <c:pt idx="88323">
                  <c:v>1</c:v>
                </c:pt>
                <c:pt idx="88324">
                  <c:v>1</c:v>
                </c:pt>
                <c:pt idx="88325">
                  <c:v>1</c:v>
                </c:pt>
                <c:pt idx="88326">
                  <c:v>1</c:v>
                </c:pt>
                <c:pt idx="88327">
                  <c:v>1</c:v>
                </c:pt>
                <c:pt idx="88328">
                  <c:v>1</c:v>
                </c:pt>
                <c:pt idx="88329">
                  <c:v>1</c:v>
                </c:pt>
                <c:pt idx="88330">
                  <c:v>1</c:v>
                </c:pt>
                <c:pt idx="88331">
                  <c:v>1</c:v>
                </c:pt>
                <c:pt idx="88332">
                  <c:v>1</c:v>
                </c:pt>
                <c:pt idx="88333">
                  <c:v>1</c:v>
                </c:pt>
                <c:pt idx="88334">
                  <c:v>1</c:v>
                </c:pt>
                <c:pt idx="88335">
                  <c:v>1</c:v>
                </c:pt>
                <c:pt idx="88336">
                  <c:v>1</c:v>
                </c:pt>
                <c:pt idx="88337">
                  <c:v>1</c:v>
                </c:pt>
                <c:pt idx="88338">
                  <c:v>1</c:v>
                </c:pt>
                <c:pt idx="88339">
                  <c:v>1</c:v>
                </c:pt>
                <c:pt idx="88340">
                  <c:v>1</c:v>
                </c:pt>
                <c:pt idx="88341">
                  <c:v>1</c:v>
                </c:pt>
                <c:pt idx="88342">
                  <c:v>1</c:v>
                </c:pt>
                <c:pt idx="88343">
                  <c:v>1</c:v>
                </c:pt>
                <c:pt idx="88344">
                  <c:v>1</c:v>
                </c:pt>
                <c:pt idx="88345">
                  <c:v>1</c:v>
                </c:pt>
                <c:pt idx="88346">
                  <c:v>1</c:v>
                </c:pt>
                <c:pt idx="88347">
                  <c:v>1</c:v>
                </c:pt>
                <c:pt idx="88348">
                  <c:v>1</c:v>
                </c:pt>
                <c:pt idx="88349">
                  <c:v>1</c:v>
                </c:pt>
                <c:pt idx="88350">
                  <c:v>1</c:v>
                </c:pt>
                <c:pt idx="88351">
                  <c:v>1</c:v>
                </c:pt>
                <c:pt idx="88352">
                  <c:v>1</c:v>
                </c:pt>
                <c:pt idx="88353">
                  <c:v>1</c:v>
                </c:pt>
                <c:pt idx="88354">
                  <c:v>0.875</c:v>
                </c:pt>
                <c:pt idx="88355">
                  <c:v>1</c:v>
                </c:pt>
                <c:pt idx="88356">
                  <c:v>1</c:v>
                </c:pt>
                <c:pt idx="88357">
                  <c:v>1</c:v>
                </c:pt>
                <c:pt idx="88358">
                  <c:v>1</c:v>
                </c:pt>
                <c:pt idx="88359">
                  <c:v>0.875</c:v>
                </c:pt>
                <c:pt idx="88360">
                  <c:v>1</c:v>
                </c:pt>
                <c:pt idx="88361">
                  <c:v>1</c:v>
                </c:pt>
                <c:pt idx="88362">
                  <c:v>1</c:v>
                </c:pt>
                <c:pt idx="88363">
                  <c:v>1</c:v>
                </c:pt>
                <c:pt idx="88364">
                  <c:v>1</c:v>
                </c:pt>
                <c:pt idx="88365">
                  <c:v>1</c:v>
                </c:pt>
                <c:pt idx="88366">
                  <c:v>1</c:v>
                </c:pt>
                <c:pt idx="88367">
                  <c:v>1</c:v>
                </c:pt>
                <c:pt idx="88368">
                  <c:v>1</c:v>
                </c:pt>
                <c:pt idx="88369">
                  <c:v>1</c:v>
                </c:pt>
                <c:pt idx="88370">
                  <c:v>1</c:v>
                </c:pt>
                <c:pt idx="88371">
                  <c:v>1</c:v>
                </c:pt>
                <c:pt idx="88372">
                  <c:v>1</c:v>
                </c:pt>
                <c:pt idx="88373">
                  <c:v>1</c:v>
                </c:pt>
                <c:pt idx="88374">
                  <c:v>1</c:v>
                </c:pt>
                <c:pt idx="88375">
                  <c:v>1</c:v>
                </c:pt>
                <c:pt idx="88376">
                  <c:v>1</c:v>
                </c:pt>
                <c:pt idx="88377">
                  <c:v>1</c:v>
                </c:pt>
                <c:pt idx="88378">
                  <c:v>1</c:v>
                </c:pt>
                <c:pt idx="88379">
                  <c:v>1</c:v>
                </c:pt>
                <c:pt idx="88380">
                  <c:v>1</c:v>
                </c:pt>
                <c:pt idx="88381">
                  <c:v>1</c:v>
                </c:pt>
                <c:pt idx="88382">
                  <c:v>1</c:v>
                </c:pt>
                <c:pt idx="88383">
                  <c:v>1</c:v>
                </c:pt>
                <c:pt idx="88384">
                  <c:v>1</c:v>
                </c:pt>
                <c:pt idx="88385">
                  <c:v>1</c:v>
                </c:pt>
                <c:pt idx="88386">
                  <c:v>1</c:v>
                </c:pt>
                <c:pt idx="88387">
                  <c:v>1</c:v>
                </c:pt>
                <c:pt idx="88388">
                  <c:v>1</c:v>
                </c:pt>
                <c:pt idx="88389">
                  <c:v>1</c:v>
                </c:pt>
                <c:pt idx="88390">
                  <c:v>1</c:v>
                </c:pt>
                <c:pt idx="88391">
                  <c:v>1</c:v>
                </c:pt>
                <c:pt idx="88392">
                  <c:v>1</c:v>
                </c:pt>
                <c:pt idx="88393">
                  <c:v>1</c:v>
                </c:pt>
                <c:pt idx="88394">
                  <c:v>1</c:v>
                </c:pt>
                <c:pt idx="88395">
                  <c:v>1</c:v>
                </c:pt>
                <c:pt idx="88396">
                  <c:v>1</c:v>
                </c:pt>
                <c:pt idx="88397">
                  <c:v>1</c:v>
                </c:pt>
                <c:pt idx="88398">
                  <c:v>1</c:v>
                </c:pt>
                <c:pt idx="88399">
                  <c:v>1</c:v>
                </c:pt>
                <c:pt idx="88400">
                  <c:v>1</c:v>
                </c:pt>
                <c:pt idx="88401">
                  <c:v>1</c:v>
                </c:pt>
                <c:pt idx="88402">
                  <c:v>1</c:v>
                </c:pt>
                <c:pt idx="88403">
                  <c:v>1</c:v>
                </c:pt>
                <c:pt idx="88404">
                  <c:v>1</c:v>
                </c:pt>
                <c:pt idx="88405">
                  <c:v>1</c:v>
                </c:pt>
                <c:pt idx="88406">
                  <c:v>1</c:v>
                </c:pt>
                <c:pt idx="88407">
                  <c:v>0.875</c:v>
                </c:pt>
                <c:pt idx="88408">
                  <c:v>1</c:v>
                </c:pt>
                <c:pt idx="88409">
                  <c:v>1</c:v>
                </c:pt>
                <c:pt idx="88410">
                  <c:v>1</c:v>
                </c:pt>
                <c:pt idx="88411">
                  <c:v>1</c:v>
                </c:pt>
                <c:pt idx="88412">
                  <c:v>1</c:v>
                </c:pt>
                <c:pt idx="88413">
                  <c:v>1</c:v>
                </c:pt>
                <c:pt idx="88414">
                  <c:v>1</c:v>
                </c:pt>
                <c:pt idx="88415">
                  <c:v>1</c:v>
                </c:pt>
                <c:pt idx="88416">
                  <c:v>1</c:v>
                </c:pt>
                <c:pt idx="88417">
                  <c:v>1</c:v>
                </c:pt>
                <c:pt idx="88418">
                  <c:v>1</c:v>
                </c:pt>
                <c:pt idx="88419">
                  <c:v>1</c:v>
                </c:pt>
                <c:pt idx="88420">
                  <c:v>1</c:v>
                </c:pt>
                <c:pt idx="88421">
                  <c:v>1</c:v>
                </c:pt>
                <c:pt idx="88422">
                  <c:v>1</c:v>
                </c:pt>
                <c:pt idx="88423">
                  <c:v>1</c:v>
                </c:pt>
                <c:pt idx="88424">
                  <c:v>0.875</c:v>
                </c:pt>
                <c:pt idx="88425">
                  <c:v>1</c:v>
                </c:pt>
                <c:pt idx="88426">
                  <c:v>1</c:v>
                </c:pt>
                <c:pt idx="88427">
                  <c:v>0.875</c:v>
                </c:pt>
                <c:pt idx="88428">
                  <c:v>1</c:v>
                </c:pt>
                <c:pt idx="88429">
                  <c:v>0.875</c:v>
                </c:pt>
                <c:pt idx="88430">
                  <c:v>1</c:v>
                </c:pt>
                <c:pt idx="88431">
                  <c:v>1</c:v>
                </c:pt>
                <c:pt idx="88432">
                  <c:v>1</c:v>
                </c:pt>
                <c:pt idx="88433">
                  <c:v>1</c:v>
                </c:pt>
                <c:pt idx="88434">
                  <c:v>1</c:v>
                </c:pt>
                <c:pt idx="88435">
                  <c:v>1</c:v>
                </c:pt>
                <c:pt idx="88436">
                  <c:v>1</c:v>
                </c:pt>
                <c:pt idx="88437">
                  <c:v>1</c:v>
                </c:pt>
                <c:pt idx="88438">
                  <c:v>1</c:v>
                </c:pt>
                <c:pt idx="88439">
                  <c:v>1</c:v>
                </c:pt>
                <c:pt idx="88440">
                  <c:v>1</c:v>
                </c:pt>
                <c:pt idx="88441">
                  <c:v>1</c:v>
                </c:pt>
                <c:pt idx="88442">
                  <c:v>1</c:v>
                </c:pt>
                <c:pt idx="88443">
                  <c:v>1</c:v>
                </c:pt>
                <c:pt idx="88444">
                  <c:v>1</c:v>
                </c:pt>
                <c:pt idx="88445">
                  <c:v>1</c:v>
                </c:pt>
                <c:pt idx="88446">
                  <c:v>1</c:v>
                </c:pt>
                <c:pt idx="88447">
                  <c:v>1</c:v>
                </c:pt>
                <c:pt idx="88448">
                  <c:v>1</c:v>
                </c:pt>
                <c:pt idx="88449">
                  <c:v>1</c:v>
                </c:pt>
                <c:pt idx="88450">
                  <c:v>1</c:v>
                </c:pt>
                <c:pt idx="88451">
                  <c:v>1</c:v>
                </c:pt>
                <c:pt idx="88452">
                  <c:v>1</c:v>
                </c:pt>
                <c:pt idx="88453">
                  <c:v>1</c:v>
                </c:pt>
                <c:pt idx="88454">
                  <c:v>1</c:v>
                </c:pt>
                <c:pt idx="88455">
                  <c:v>1</c:v>
                </c:pt>
                <c:pt idx="88456">
                  <c:v>1</c:v>
                </c:pt>
                <c:pt idx="88457">
                  <c:v>1</c:v>
                </c:pt>
                <c:pt idx="88458">
                  <c:v>1</c:v>
                </c:pt>
                <c:pt idx="88459">
                  <c:v>1</c:v>
                </c:pt>
                <c:pt idx="88460">
                  <c:v>1</c:v>
                </c:pt>
                <c:pt idx="88461">
                  <c:v>1</c:v>
                </c:pt>
                <c:pt idx="88462">
                  <c:v>1</c:v>
                </c:pt>
                <c:pt idx="88463">
                  <c:v>1</c:v>
                </c:pt>
                <c:pt idx="88464">
                  <c:v>1</c:v>
                </c:pt>
                <c:pt idx="88465">
                  <c:v>1</c:v>
                </c:pt>
                <c:pt idx="88466">
                  <c:v>1</c:v>
                </c:pt>
                <c:pt idx="88467">
                  <c:v>1</c:v>
                </c:pt>
                <c:pt idx="88468">
                  <c:v>1</c:v>
                </c:pt>
                <c:pt idx="88469">
                  <c:v>1</c:v>
                </c:pt>
                <c:pt idx="88470">
                  <c:v>1</c:v>
                </c:pt>
                <c:pt idx="88471">
                  <c:v>1</c:v>
                </c:pt>
                <c:pt idx="88472">
                  <c:v>1</c:v>
                </c:pt>
                <c:pt idx="88473">
                  <c:v>1</c:v>
                </c:pt>
                <c:pt idx="88474">
                  <c:v>1</c:v>
                </c:pt>
                <c:pt idx="88475">
                  <c:v>1</c:v>
                </c:pt>
                <c:pt idx="88476">
                  <c:v>1</c:v>
                </c:pt>
                <c:pt idx="88477">
                  <c:v>1</c:v>
                </c:pt>
                <c:pt idx="88478">
                  <c:v>1</c:v>
                </c:pt>
                <c:pt idx="88479">
                  <c:v>1</c:v>
                </c:pt>
                <c:pt idx="88480">
                  <c:v>1</c:v>
                </c:pt>
                <c:pt idx="88481">
                  <c:v>1</c:v>
                </c:pt>
                <c:pt idx="88482">
                  <c:v>1</c:v>
                </c:pt>
                <c:pt idx="88483">
                  <c:v>1</c:v>
                </c:pt>
                <c:pt idx="88484">
                  <c:v>1</c:v>
                </c:pt>
                <c:pt idx="88485">
                  <c:v>1</c:v>
                </c:pt>
                <c:pt idx="88486">
                  <c:v>1</c:v>
                </c:pt>
                <c:pt idx="88487">
                  <c:v>1</c:v>
                </c:pt>
                <c:pt idx="88488">
                  <c:v>1</c:v>
                </c:pt>
                <c:pt idx="88489">
                  <c:v>1</c:v>
                </c:pt>
                <c:pt idx="88490">
                  <c:v>1</c:v>
                </c:pt>
                <c:pt idx="88491">
                  <c:v>1</c:v>
                </c:pt>
                <c:pt idx="88492">
                  <c:v>1</c:v>
                </c:pt>
                <c:pt idx="88493">
                  <c:v>1</c:v>
                </c:pt>
                <c:pt idx="88494">
                  <c:v>1</c:v>
                </c:pt>
                <c:pt idx="88495">
                  <c:v>1</c:v>
                </c:pt>
                <c:pt idx="88496">
                  <c:v>1</c:v>
                </c:pt>
                <c:pt idx="88497">
                  <c:v>1</c:v>
                </c:pt>
                <c:pt idx="88498">
                  <c:v>0.875</c:v>
                </c:pt>
                <c:pt idx="88499">
                  <c:v>1</c:v>
                </c:pt>
                <c:pt idx="88500">
                  <c:v>1</c:v>
                </c:pt>
                <c:pt idx="88501">
                  <c:v>1</c:v>
                </c:pt>
                <c:pt idx="88502">
                  <c:v>1</c:v>
                </c:pt>
                <c:pt idx="88503">
                  <c:v>1</c:v>
                </c:pt>
                <c:pt idx="88504">
                  <c:v>1</c:v>
                </c:pt>
                <c:pt idx="88505">
                  <c:v>1</c:v>
                </c:pt>
                <c:pt idx="88506">
                  <c:v>1</c:v>
                </c:pt>
                <c:pt idx="88507">
                  <c:v>1</c:v>
                </c:pt>
                <c:pt idx="88508">
                  <c:v>1</c:v>
                </c:pt>
                <c:pt idx="88509">
                  <c:v>1</c:v>
                </c:pt>
                <c:pt idx="88510">
                  <c:v>1</c:v>
                </c:pt>
                <c:pt idx="88511">
                  <c:v>1</c:v>
                </c:pt>
                <c:pt idx="88512">
                  <c:v>1</c:v>
                </c:pt>
                <c:pt idx="88513">
                  <c:v>1</c:v>
                </c:pt>
                <c:pt idx="88514">
                  <c:v>1</c:v>
                </c:pt>
                <c:pt idx="88515">
                  <c:v>1</c:v>
                </c:pt>
                <c:pt idx="88516">
                  <c:v>1</c:v>
                </c:pt>
                <c:pt idx="88517">
                  <c:v>1</c:v>
                </c:pt>
                <c:pt idx="88518">
                  <c:v>1</c:v>
                </c:pt>
                <c:pt idx="88519">
                  <c:v>1</c:v>
                </c:pt>
                <c:pt idx="88520">
                  <c:v>1</c:v>
                </c:pt>
                <c:pt idx="88521">
                  <c:v>1</c:v>
                </c:pt>
                <c:pt idx="88522">
                  <c:v>1</c:v>
                </c:pt>
                <c:pt idx="88523">
                  <c:v>1</c:v>
                </c:pt>
                <c:pt idx="88524">
                  <c:v>1</c:v>
                </c:pt>
                <c:pt idx="88525">
                  <c:v>1</c:v>
                </c:pt>
                <c:pt idx="88526">
                  <c:v>1</c:v>
                </c:pt>
                <c:pt idx="88527">
                  <c:v>1</c:v>
                </c:pt>
                <c:pt idx="88528">
                  <c:v>1</c:v>
                </c:pt>
                <c:pt idx="88529">
                  <c:v>1</c:v>
                </c:pt>
                <c:pt idx="88530">
                  <c:v>1</c:v>
                </c:pt>
                <c:pt idx="88531">
                  <c:v>1</c:v>
                </c:pt>
                <c:pt idx="88532">
                  <c:v>1</c:v>
                </c:pt>
                <c:pt idx="88533">
                  <c:v>1</c:v>
                </c:pt>
                <c:pt idx="88534">
                  <c:v>1</c:v>
                </c:pt>
                <c:pt idx="88535">
                  <c:v>1</c:v>
                </c:pt>
                <c:pt idx="88536">
                  <c:v>1</c:v>
                </c:pt>
                <c:pt idx="88537">
                  <c:v>1</c:v>
                </c:pt>
                <c:pt idx="88538">
                  <c:v>1</c:v>
                </c:pt>
                <c:pt idx="88539">
                  <c:v>1</c:v>
                </c:pt>
                <c:pt idx="88540">
                  <c:v>1</c:v>
                </c:pt>
                <c:pt idx="88541">
                  <c:v>1</c:v>
                </c:pt>
                <c:pt idx="88542">
                  <c:v>1</c:v>
                </c:pt>
                <c:pt idx="88543">
                  <c:v>1</c:v>
                </c:pt>
                <c:pt idx="88544">
                  <c:v>1</c:v>
                </c:pt>
                <c:pt idx="88545">
                  <c:v>1</c:v>
                </c:pt>
                <c:pt idx="88546">
                  <c:v>1</c:v>
                </c:pt>
                <c:pt idx="88547">
                  <c:v>1</c:v>
                </c:pt>
                <c:pt idx="88548">
                  <c:v>1</c:v>
                </c:pt>
                <c:pt idx="88549">
                  <c:v>1</c:v>
                </c:pt>
                <c:pt idx="88550">
                  <c:v>1</c:v>
                </c:pt>
                <c:pt idx="88551">
                  <c:v>1</c:v>
                </c:pt>
                <c:pt idx="88552">
                  <c:v>1</c:v>
                </c:pt>
                <c:pt idx="88553">
                  <c:v>1</c:v>
                </c:pt>
                <c:pt idx="88554">
                  <c:v>1</c:v>
                </c:pt>
                <c:pt idx="88555">
                  <c:v>1</c:v>
                </c:pt>
                <c:pt idx="88556">
                  <c:v>0.875</c:v>
                </c:pt>
                <c:pt idx="88557">
                  <c:v>1</c:v>
                </c:pt>
                <c:pt idx="88558">
                  <c:v>1</c:v>
                </c:pt>
                <c:pt idx="88559">
                  <c:v>1</c:v>
                </c:pt>
                <c:pt idx="88560">
                  <c:v>1</c:v>
                </c:pt>
                <c:pt idx="88561">
                  <c:v>1</c:v>
                </c:pt>
                <c:pt idx="88562">
                  <c:v>1</c:v>
                </c:pt>
                <c:pt idx="88563">
                  <c:v>1</c:v>
                </c:pt>
                <c:pt idx="88564">
                  <c:v>1</c:v>
                </c:pt>
                <c:pt idx="88565">
                  <c:v>1</c:v>
                </c:pt>
                <c:pt idx="88566">
                  <c:v>1</c:v>
                </c:pt>
                <c:pt idx="88567">
                  <c:v>1</c:v>
                </c:pt>
                <c:pt idx="88568">
                  <c:v>1</c:v>
                </c:pt>
                <c:pt idx="88569">
                  <c:v>1</c:v>
                </c:pt>
                <c:pt idx="88570">
                  <c:v>0.875</c:v>
                </c:pt>
                <c:pt idx="88571">
                  <c:v>1</c:v>
                </c:pt>
                <c:pt idx="88572">
                  <c:v>1</c:v>
                </c:pt>
                <c:pt idx="88573">
                  <c:v>1</c:v>
                </c:pt>
                <c:pt idx="88574">
                  <c:v>1</c:v>
                </c:pt>
                <c:pt idx="88575">
                  <c:v>0.875</c:v>
                </c:pt>
                <c:pt idx="88576">
                  <c:v>1</c:v>
                </c:pt>
                <c:pt idx="88577">
                  <c:v>1</c:v>
                </c:pt>
                <c:pt idx="88578">
                  <c:v>1</c:v>
                </c:pt>
                <c:pt idx="88579">
                  <c:v>1</c:v>
                </c:pt>
                <c:pt idx="88580">
                  <c:v>1</c:v>
                </c:pt>
                <c:pt idx="88581">
                  <c:v>1</c:v>
                </c:pt>
                <c:pt idx="88582">
                  <c:v>1</c:v>
                </c:pt>
                <c:pt idx="88583">
                  <c:v>1</c:v>
                </c:pt>
                <c:pt idx="88584">
                  <c:v>1</c:v>
                </c:pt>
                <c:pt idx="88585">
                  <c:v>1</c:v>
                </c:pt>
                <c:pt idx="88586">
                  <c:v>1</c:v>
                </c:pt>
                <c:pt idx="88587">
                  <c:v>1</c:v>
                </c:pt>
                <c:pt idx="88588">
                  <c:v>1</c:v>
                </c:pt>
                <c:pt idx="88589">
                  <c:v>0.875</c:v>
                </c:pt>
                <c:pt idx="88590">
                  <c:v>1</c:v>
                </c:pt>
                <c:pt idx="88591">
                  <c:v>1</c:v>
                </c:pt>
                <c:pt idx="88592">
                  <c:v>1</c:v>
                </c:pt>
                <c:pt idx="88593">
                  <c:v>1</c:v>
                </c:pt>
                <c:pt idx="88594">
                  <c:v>1</c:v>
                </c:pt>
                <c:pt idx="88595">
                  <c:v>1</c:v>
                </c:pt>
                <c:pt idx="88596">
                  <c:v>1</c:v>
                </c:pt>
                <c:pt idx="88597">
                  <c:v>1</c:v>
                </c:pt>
                <c:pt idx="88598">
                  <c:v>1</c:v>
                </c:pt>
                <c:pt idx="88599">
                  <c:v>1</c:v>
                </c:pt>
                <c:pt idx="88600">
                  <c:v>1</c:v>
                </c:pt>
                <c:pt idx="88601">
                  <c:v>1</c:v>
                </c:pt>
                <c:pt idx="88602">
                  <c:v>1</c:v>
                </c:pt>
                <c:pt idx="88603">
                  <c:v>1</c:v>
                </c:pt>
                <c:pt idx="88604">
                  <c:v>1</c:v>
                </c:pt>
                <c:pt idx="88605">
                  <c:v>1</c:v>
                </c:pt>
                <c:pt idx="88606">
                  <c:v>0.875</c:v>
                </c:pt>
                <c:pt idx="88607">
                  <c:v>1</c:v>
                </c:pt>
                <c:pt idx="88608">
                  <c:v>1</c:v>
                </c:pt>
                <c:pt idx="88609">
                  <c:v>1</c:v>
                </c:pt>
                <c:pt idx="88610">
                  <c:v>1</c:v>
                </c:pt>
                <c:pt idx="88611">
                  <c:v>1</c:v>
                </c:pt>
                <c:pt idx="88612">
                  <c:v>1</c:v>
                </c:pt>
                <c:pt idx="88613">
                  <c:v>1</c:v>
                </c:pt>
                <c:pt idx="88614">
                  <c:v>1</c:v>
                </c:pt>
                <c:pt idx="88615">
                  <c:v>1</c:v>
                </c:pt>
                <c:pt idx="88616">
                  <c:v>1</c:v>
                </c:pt>
                <c:pt idx="88617">
                  <c:v>1</c:v>
                </c:pt>
                <c:pt idx="88618">
                  <c:v>1</c:v>
                </c:pt>
                <c:pt idx="88619">
                  <c:v>1</c:v>
                </c:pt>
                <c:pt idx="88620">
                  <c:v>1</c:v>
                </c:pt>
                <c:pt idx="88621">
                  <c:v>1</c:v>
                </c:pt>
                <c:pt idx="88622">
                  <c:v>1</c:v>
                </c:pt>
                <c:pt idx="88623">
                  <c:v>1</c:v>
                </c:pt>
                <c:pt idx="88624">
                  <c:v>1</c:v>
                </c:pt>
                <c:pt idx="88625">
                  <c:v>1</c:v>
                </c:pt>
                <c:pt idx="88626">
                  <c:v>1</c:v>
                </c:pt>
                <c:pt idx="88627">
                  <c:v>1</c:v>
                </c:pt>
                <c:pt idx="88628">
                  <c:v>1</c:v>
                </c:pt>
                <c:pt idx="88629">
                  <c:v>1</c:v>
                </c:pt>
                <c:pt idx="88630">
                  <c:v>1</c:v>
                </c:pt>
                <c:pt idx="88631">
                  <c:v>1</c:v>
                </c:pt>
                <c:pt idx="88632">
                  <c:v>1</c:v>
                </c:pt>
                <c:pt idx="88633">
                  <c:v>1</c:v>
                </c:pt>
                <c:pt idx="88634">
                  <c:v>1</c:v>
                </c:pt>
                <c:pt idx="88635">
                  <c:v>1</c:v>
                </c:pt>
                <c:pt idx="88636">
                  <c:v>1</c:v>
                </c:pt>
                <c:pt idx="88637">
                  <c:v>1</c:v>
                </c:pt>
                <c:pt idx="88638">
                  <c:v>1</c:v>
                </c:pt>
                <c:pt idx="88639">
                  <c:v>1</c:v>
                </c:pt>
                <c:pt idx="88640">
                  <c:v>1</c:v>
                </c:pt>
                <c:pt idx="88641">
                  <c:v>1</c:v>
                </c:pt>
                <c:pt idx="88642">
                  <c:v>1</c:v>
                </c:pt>
                <c:pt idx="88643">
                  <c:v>1</c:v>
                </c:pt>
                <c:pt idx="88644">
                  <c:v>1</c:v>
                </c:pt>
                <c:pt idx="88645">
                  <c:v>1</c:v>
                </c:pt>
                <c:pt idx="88646">
                  <c:v>0.875</c:v>
                </c:pt>
                <c:pt idx="88647">
                  <c:v>1</c:v>
                </c:pt>
                <c:pt idx="88648">
                  <c:v>1</c:v>
                </c:pt>
                <c:pt idx="88649">
                  <c:v>1</c:v>
                </c:pt>
                <c:pt idx="88650">
                  <c:v>1</c:v>
                </c:pt>
                <c:pt idx="88651">
                  <c:v>1</c:v>
                </c:pt>
                <c:pt idx="88652">
                  <c:v>1</c:v>
                </c:pt>
                <c:pt idx="88653">
                  <c:v>0.875</c:v>
                </c:pt>
                <c:pt idx="88654">
                  <c:v>1</c:v>
                </c:pt>
                <c:pt idx="88655">
                  <c:v>1</c:v>
                </c:pt>
                <c:pt idx="88656">
                  <c:v>1</c:v>
                </c:pt>
                <c:pt idx="88657">
                  <c:v>1</c:v>
                </c:pt>
                <c:pt idx="88658">
                  <c:v>1</c:v>
                </c:pt>
                <c:pt idx="88659">
                  <c:v>1</c:v>
                </c:pt>
                <c:pt idx="88660">
                  <c:v>1</c:v>
                </c:pt>
                <c:pt idx="88661">
                  <c:v>1</c:v>
                </c:pt>
                <c:pt idx="88662">
                  <c:v>1</c:v>
                </c:pt>
                <c:pt idx="88663">
                  <c:v>1</c:v>
                </c:pt>
                <c:pt idx="88664">
                  <c:v>1</c:v>
                </c:pt>
                <c:pt idx="88665">
                  <c:v>1</c:v>
                </c:pt>
                <c:pt idx="88666">
                  <c:v>1</c:v>
                </c:pt>
                <c:pt idx="88667">
                  <c:v>1</c:v>
                </c:pt>
                <c:pt idx="88668">
                  <c:v>1</c:v>
                </c:pt>
                <c:pt idx="88669">
                  <c:v>1</c:v>
                </c:pt>
                <c:pt idx="88670">
                  <c:v>0.875</c:v>
                </c:pt>
                <c:pt idx="88671">
                  <c:v>1</c:v>
                </c:pt>
                <c:pt idx="88672">
                  <c:v>1</c:v>
                </c:pt>
                <c:pt idx="88673">
                  <c:v>1</c:v>
                </c:pt>
                <c:pt idx="88674">
                  <c:v>1</c:v>
                </c:pt>
                <c:pt idx="88675">
                  <c:v>1</c:v>
                </c:pt>
                <c:pt idx="88676">
                  <c:v>1</c:v>
                </c:pt>
                <c:pt idx="88677">
                  <c:v>1</c:v>
                </c:pt>
                <c:pt idx="88678">
                  <c:v>1</c:v>
                </c:pt>
                <c:pt idx="88679">
                  <c:v>1</c:v>
                </c:pt>
                <c:pt idx="88680">
                  <c:v>1</c:v>
                </c:pt>
                <c:pt idx="88681">
                  <c:v>1</c:v>
                </c:pt>
                <c:pt idx="88682">
                  <c:v>1</c:v>
                </c:pt>
                <c:pt idx="88683">
                  <c:v>0.875</c:v>
                </c:pt>
                <c:pt idx="88684">
                  <c:v>1</c:v>
                </c:pt>
                <c:pt idx="88685">
                  <c:v>1</c:v>
                </c:pt>
                <c:pt idx="88686">
                  <c:v>1</c:v>
                </c:pt>
                <c:pt idx="88687">
                  <c:v>1</c:v>
                </c:pt>
                <c:pt idx="88688">
                  <c:v>1</c:v>
                </c:pt>
                <c:pt idx="88689">
                  <c:v>1</c:v>
                </c:pt>
                <c:pt idx="88690">
                  <c:v>1</c:v>
                </c:pt>
                <c:pt idx="88691">
                  <c:v>1</c:v>
                </c:pt>
                <c:pt idx="88692">
                  <c:v>1</c:v>
                </c:pt>
                <c:pt idx="88693">
                  <c:v>1</c:v>
                </c:pt>
                <c:pt idx="88694">
                  <c:v>1</c:v>
                </c:pt>
                <c:pt idx="88695">
                  <c:v>1</c:v>
                </c:pt>
                <c:pt idx="88696">
                  <c:v>0.75</c:v>
                </c:pt>
                <c:pt idx="88697">
                  <c:v>1</c:v>
                </c:pt>
                <c:pt idx="88698">
                  <c:v>1</c:v>
                </c:pt>
                <c:pt idx="88699">
                  <c:v>1</c:v>
                </c:pt>
                <c:pt idx="88700">
                  <c:v>1</c:v>
                </c:pt>
                <c:pt idx="88701">
                  <c:v>1</c:v>
                </c:pt>
                <c:pt idx="88702">
                  <c:v>1</c:v>
                </c:pt>
                <c:pt idx="88703">
                  <c:v>1</c:v>
                </c:pt>
                <c:pt idx="88704">
                  <c:v>1</c:v>
                </c:pt>
                <c:pt idx="88705">
                  <c:v>0.875</c:v>
                </c:pt>
                <c:pt idx="88706">
                  <c:v>1</c:v>
                </c:pt>
                <c:pt idx="88707">
                  <c:v>1</c:v>
                </c:pt>
                <c:pt idx="88708">
                  <c:v>1</c:v>
                </c:pt>
                <c:pt idx="88709">
                  <c:v>1</c:v>
                </c:pt>
                <c:pt idx="88710">
                  <c:v>1</c:v>
                </c:pt>
                <c:pt idx="88711">
                  <c:v>1</c:v>
                </c:pt>
                <c:pt idx="88712">
                  <c:v>1</c:v>
                </c:pt>
                <c:pt idx="88713">
                  <c:v>1</c:v>
                </c:pt>
                <c:pt idx="88714">
                  <c:v>1</c:v>
                </c:pt>
                <c:pt idx="88715">
                  <c:v>1</c:v>
                </c:pt>
                <c:pt idx="88716">
                  <c:v>0.875</c:v>
                </c:pt>
                <c:pt idx="88717">
                  <c:v>1</c:v>
                </c:pt>
                <c:pt idx="88718">
                  <c:v>1</c:v>
                </c:pt>
                <c:pt idx="88719">
                  <c:v>1</c:v>
                </c:pt>
                <c:pt idx="88720">
                  <c:v>1</c:v>
                </c:pt>
                <c:pt idx="88721">
                  <c:v>1</c:v>
                </c:pt>
                <c:pt idx="88722">
                  <c:v>1</c:v>
                </c:pt>
                <c:pt idx="88723">
                  <c:v>1</c:v>
                </c:pt>
                <c:pt idx="88724">
                  <c:v>1</c:v>
                </c:pt>
                <c:pt idx="88725">
                  <c:v>1</c:v>
                </c:pt>
                <c:pt idx="88726">
                  <c:v>0.875</c:v>
                </c:pt>
                <c:pt idx="88727">
                  <c:v>1</c:v>
                </c:pt>
                <c:pt idx="88728">
                  <c:v>1</c:v>
                </c:pt>
                <c:pt idx="88729">
                  <c:v>1</c:v>
                </c:pt>
                <c:pt idx="88730">
                  <c:v>1</c:v>
                </c:pt>
                <c:pt idx="88731">
                  <c:v>1</c:v>
                </c:pt>
                <c:pt idx="88732">
                  <c:v>0.875</c:v>
                </c:pt>
                <c:pt idx="88733">
                  <c:v>1</c:v>
                </c:pt>
                <c:pt idx="88734">
                  <c:v>1</c:v>
                </c:pt>
                <c:pt idx="88735">
                  <c:v>1</c:v>
                </c:pt>
                <c:pt idx="88736">
                  <c:v>1</c:v>
                </c:pt>
                <c:pt idx="88737">
                  <c:v>1</c:v>
                </c:pt>
                <c:pt idx="88738">
                  <c:v>1</c:v>
                </c:pt>
                <c:pt idx="88739">
                  <c:v>1</c:v>
                </c:pt>
                <c:pt idx="88740">
                  <c:v>1</c:v>
                </c:pt>
                <c:pt idx="88741">
                  <c:v>1</c:v>
                </c:pt>
                <c:pt idx="88742">
                  <c:v>1</c:v>
                </c:pt>
                <c:pt idx="88743">
                  <c:v>1</c:v>
                </c:pt>
                <c:pt idx="88744">
                  <c:v>1</c:v>
                </c:pt>
                <c:pt idx="88745">
                  <c:v>1</c:v>
                </c:pt>
                <c:pt idx="88746">
                  <c:v>1</c:v>
                </c:pt>
                <c:pt idx="88747">
                  <c:v>1</c:v>
                </c:pt>
                <c:pt idx="88748">
                  <c:v>1</c:v>
                </c:pt>
                <c:pt idx="88749">
                  <c:v>1</c:v>
                </c:pt>
                <c:pt idx="88750">
                  <c:v>1</c:v>
                </c:pt>
                <c:pt idx="88751">
                  <c:v>1</c:v>
                </c:pt>
                <c:pt idx="88752">
                  <c:v>1</c:v>
                </c:pt>
                <c:pt idx="88753">
                  <c:v>1</c:v>
                </c:pt>
                <c:pt idx="88754">
                  <c:v>0.875</c:v>
                </c:pt>
                <c:pt idx="88755">
                  <c:v>1</c:v>
                </c:pt>
                <c:pt idx="88756">
                  <c:v>1</c:v>
                </c:pt>
                <c:pt idx="88757">
                  <c:v>1</c:v>
                </c:pt>
                <c:pt idx="88758">
                  <c:v>1</c:v>
                </c:pt>
                <c:pt idx="88759">
                  <c:v>1</c:v>
                </c:pt>
                <c:pt idx="88760">
                  <c:v>0.875</c:v>
                </c:pt>
                <c:pt idx="88761">
                  <c:v>1</c:v>
                </c:pt>
                <c:pt idx="88762">
                  <c:v>1</c:v>
                </c:pt>
                <c:pt idx="88763">
                  <c:v>1</c:v>
                </c:pt>
                <c:pt idx="88764">
                  <c:v>1</c:v>
                </c:pt>
                <c:pt idx="88765">
                  <c:v>1</c:v>
                </c:pt>
                <c:pt idx="88766">
                  <c:v>1</c:v>
                </c:pt>
                <c:pt idx="88767">
                  <c:v>1</c:v>
                </c:pt>
                <c:pt idx="88768">
                  <c:v>1</c:v>
                </c:pt>
                <c:pt idx="88769">
                  <c:v>1</c:v>
                </c:pt>
                <c:pt idx="88770">
                  <c:v>1</c:v>
                </c:pt>
                <c:pt idx="88771">
                  <c:v>1</c:v>
                </c:pt>
                <c:pt idx="88772">
                  <c:v>1</c:v>
                </c:pt>
                <c:pt idx="88773">
                  <c:v>1</c:v>
                </c:pt>
                <c:pt idx="88774">
                  <c:v>1</c:v>
                </c:pt>
                <c:pt idx="88775">
                  <c:v>1</c:v>
                </c:pt>
                <c:pt idx="88776">
                  <c:v>0.875</c:v>
                </c:pt>
                <c:pt idx="88777">
                  <c:v>1</c:v>
                </c:pt>
                <c:pt idx="88778">
                  <c:v>1</c:v>
                </c:pt>
                <c:pt idx="88779">
                  <c:v>1</c:v>
                </c:pt>
                <c:pt idx="88780">
                  <c:v>1</c:v>
                </c:pt>
                <c:pt idx="88781">
                  <c:v>1</c:v>
                </c:pt>
                <c:pt idx="88782">
                  <c:v>1</c:v>
                </c:pt>
                <c:pt idx="88783">
                  <c:v>1</c:v>
                </c:pt>
                <c:pt idx="88784">
                  <c:v>1</c:v>
                </c:pt>
                <c:pt idx="88785">
                  <c:v>1</c:v>
                </c:pt>
                <c:pt idx="88786">
                  <c:v>1</c:v>
                </c:pt>
                <c:pt idx="88787">
                  <c:v>1</c:v>
                </c:pt>
                <c:pt idx="88788">
                  <c:v>1</c:v>
                </c:pt>
                <c:pt idx="88789">
                  <c:v>1</c:v>
                </c:pt>
                <c:pt idx="88790">
                  <c:v>1</c:v>
                </c:pt>
                <c:pt idx="88791">
                  <c:v>1</c:v>
                </c:pt>
                <c:pt idx="88792">
                  <c:v>1</c:v>
                </c:pt>
                <c:pt idx="88793">
                  <c:v>1</c:v>
                </c:pt>
                <c:pt idx="88794">
                  <c:v>1</c:v>
                </c:pt>
                <c:pt idx="88795">
                  <c:v>1</c:v>
                </c:pt>
                <c:pt idx="88796">
                  <c:v>1</c:v>
                </c:pt>
                <c:pt idx="88797">
                  <c:v>1</c:v>
                </c:pt>
                <c:pt idx="88798">
                  <c:v>1</c:v>
                </c:pt>
                <c:pt idx="88799">
                  <c:v>1</c:v>
                </c:pt>
                <c:pt idx="88800">
                  <c:v>1</c:v>
                </c:pt>
                <c:pt idx="88801">
                  <c:v>1</c:v>
                </c:pt>
                <c:pt idx="88802">
                  <c:v>1</c:v>
                </c:pt>
                <c:pt idx="88803">
                  <c:v>1</c:v>
                </c:pt>
                <c:pt idx="88804">
                  <c:v>1</c:v>
                </c:pt>
                <c:pt idx="88805">
                  <c:v>1</c:v>
                </c:pt>
                <c:pt idx="88806">
                  <c:v>1</c:v>
                </c:pt>
                <c:pt idx="88807">
                  <c:v>1</c:v>
                </c:pt>
                <c:pt idx="88808">
                  <c:v>1</c:v>
                </c:pt>
                <c:pt idx="88809">
                  <c:v>1</c:v>
                </c:pt>
                <c:pt idx="88810">
                  <c:v>1</c:v>
                </c:pt>
                <c:pt idx="88811">
                  <c:v>0.875</c:v>
                </c:pt>
                <c:pt idx="88812">
                  <c:v>1</c:v>
                </c:pt>
                <c:pt idx="88813">
                  <c:v>1</c:v>
                </c:pt>
                <c:pt idx="88814">
                  <c:v>1</c:v>
                </c:pt>
                <c:pt idx="88815">
                  <c:v>1</c:v>
                </c:pt>
                <c:pt idx="88816">
                  <c:v>1</c:v>
                </c:pt>
                <c:pt idx="88817">
                  <c:v>1</c:v>
                </c:pt>
                <c:pt idx="88818">
                  <c:v>1</c:v>
                </c:pt>
                <c:pt idx="88819">
                  <c:v>1</c:v>
                </c:pt>
                <c:pt idx="88820">
                  <c:v>1</c:v>
                </c:pt>
                <c:pt idx="88821">
                  <c:v>1</c:v>
                </c:pt>
                <c:pt idx="88822">
                  <c:v>1</c:v>
                </c:pt>
                <c:pt idx="88823">
                  <c:v>1</c:v>
                </c:pt>
                <c:pt idx="88824">
                  <c:v>1</c:v>
                </c:pt>
                <c:pt idx="88825">
                  <c:v>1</c:v>
                </c:pt>
                <c:pt idx="88826">
                  <c:v>0.875</c:v>
                </c:pt>
                <c:pt idx="88827">
                  <c:v>1</c:v>
                </c:pt>
                <c:pt idx="88828">
                  <c:v>1</c:v>
                </c:pt>
                <c:pt idx="88829">
                  <c:v>1</c:v>
                </c:pt>
                <c:pt idx="88830">
                  <c:v>1</c:v>
                </c:pt>
                <c:pt idx="88831">
                  <c:v>1</c:v>
                </c:pt>
                <c:pt idx="88832">
                  <c:v>1</c:v>
                </c:pt>
                <c:pt idx="88833">
                  <c:v>1</c:v>
                </c:pt>
                <c:pt idx="88834">
                  <c:v>1</c:v>
                </c:pt>
                <c:pt idx="88835">
                  <c:v>1</c:v>
                </c:pt>
                <c:pt idx="88836">
                  <c:v>1</c:v>
                </c:pt>
                <c:pt idx="88837">
                  <c:v>1</c:v>
                </c:pt>
                <c:pt idx="88838">
                  <c:v>1</c:v>
                </c:pt>
                <c:pt idx="88839">
                  <c:v>1</c:v>
                </c:pt>
                <c:pt idx="88840">
                  <c:v>1</c:v>
                </c:pt>
                <c:pt idx="88841">
                  <c:v>1</c:v>
                </c:pt>
                <c:pt idx="88842">
                  <c:v>1</c:v>
                </c:pt>
                <c:pt idx="88843">
                  <c:v>1</c:v>
                </c:pt>
                <c:pt idx="88844">
                  <c:v>1</c:v>
                </c:pt>
                <c:pt idx="88845">
                  <c:v>1</c:v>
                </c:pt>
                <c:pt idx="88846">
                  <c:v>1</c:v>
                </c:pt>
                <c:pt idx="88847">
                  <c:v>1</c:v>
                </c:pt>
                <c:pt idx="88848">
                  <c:v>1</c:v>
                </c:pt>
                <c:pt idx="88849">
                  <c:v>1</c:v>
                </c:pt>
                <c:pt idx="88850">
                  <c:v>1</c:v>
                </c:pt>
                <c:pt idx="88851">
                  <c:v>1</c:v>
                </c:pt>
                <c:pt idx="88852">
                  <c:v>1</c:v>
                </c:pt>
                <c:pt idx="88853">
                  <c:v>1</c:v>
                </c:pt>
                <c:pt idx="88854">
                  <c:v>1</c:v>
                </c:pt>
                <c:pt idx="88855">
                  <c:v>1</c:v>
                </c:pt>
                <c:pt idx="88856">
                  <c:v>1</c:v>
                </c:pt>
                <c:pt idx="88857">
                  <c:v>1</c:v>
                </c:pt>
                <c:pt idx="88858">
                  <c:v>1</c:v>
                </c:pt>
                <c:pt idx="88859">
                  <c:v>1</c:v>
                </c:pt>
                <c:pt idx="88860">
                  <c:v>1</c:v>
                </c:pt>
                <c:pt idx="88861">
                  <c:v>1</c:v>
                </c:pt>
                <c:pt idx="88862">
                  <c:v>1</c:v>
                </c:pt>
                <c:pt idx="88863">
                  <c:v>1</c:v>
                </c:pt>
                <c:pt idx="88864">
                  <c:v>1</c:v>
                </c:pt>
                <c:pt idx="88865">
                  <c:v>0.875</c:v>
                </c:pt>
                <c:pt idx="88866">
                  <c:v>1</c:v>
                </c:pt>
                <c:pt idx="88867">
                  <c:v>1</c:v>
                </c:pt>
                <c:pt idx="88868">
                  <c:v>1</c:v>
                </c:pt>
                <c:pt idx="88869">
                  <c:v>1</c:v>
                </c:pt>
                <c:pt idx="88870">
                  <c:v>0.875</c:v>
                </c:pt>
                <c:pt idx="88871">
                  <c:v>1</c:v>
                </c:pt>
                <c:pt idx="88872">
                  <c:v>0.875</c:v>
                </c:pt>
                <c:pt idx="88873">
                  <c:v>1</c:v>
                </c:pt>
                <c:pt idx="88874">
                  <c:v>1</c:v>
                </c:pt>
                <c:pt idx="88875">
                  <c:v>1</c:v>
                </c:pt>
                <c:pt idx="88876">
                  <c:v>1</c:v>
                </c:pt>
                <c:pt idx="88877">
                  <c:v>1</c:v>
                </c:pt>
                <c:pt idx="88878">
                  <c:v>0.875</c:v>
                </c:pt>
                <c:pt idx="88879">
                  <c:v>0.875</c:v>
                </c:pt>
                <c:pt idx="88880">
                  <c:v>1</c:v>
                </c:pt>
                <c:pt idx="88881">
                  <c:v>1</c:v>
                </c:pt>
                <c:pt idx="88882">
                  <c:v>1</c:v>
                </c:pt>
                <c:pt idx="88883">
                  <c:v>1</c:v>
                </c:pt>
                <c:pt idx="88884">
                  <c:v>1</c:v>
                </c:pt>
                <c:pt idx="88885">
                  <c:v>1</c:v>
                </c:pt>
                <c:pt idx="88886">
                  <c:v>1</c:v>
                </c:pt>
                <c:pt idx="88887">
                  <c:v>1</c:v>
                </c:pt>
                <c:pt idx="88888">
                  <c:v>1</c:v>
                </c:pt>
                <c:pt idx="88889">
                  <c:v>1</c:v>
                </c:pt>
                <c:pt idx="88890">
                  <c:v>1</c:v>
                </c:pt>
                <c:pt idx="88891">
                  <c:v>1</c:v>
                </c:pt>
                <c:pt idx="88892">
                  <c:v>0.875</c:v>
                </c:pt>
                <c:pt idx="88893">
                  <c:v>1</c:v>
                </c:pt>
                <c:pt idx="88894">
                  <c:v>1</c:v>
                </c:pt>
                <c:pt idx="88895">
                  <c:v>1</c:v>
                </c:pt>
                <c:pt idx="88896">
                  <c:v>1</c:v>
                </c:pt>
                <c:pt idx="88897">
                  <c:v>1</c:v>
                </c:pt>
                <c:pt idx="88898">
                  <c:v>1</c:v>
                </c:pt>
                <c:pt idx="88899">
                  <c:v>1</c:v>
                </c:pt>
                <c:pt idx="88900">
                  <c:v>1</c:v>
                </c:pt>
                <c:pt idx="88901">
                  <c:v>1</c:v>
                </c:pt>
                <c:pt idx="88902">
                  <c:v>0.875</c:v>
                </c:pt>
                <c:pt idx="88903">
                  <c:v>0.875</c:v>
                </c:pt>
                <c:pt idx="88904">
                  <c:v>1</c:v>
                </c:pt>
                <c:pt idx="88905">
                  <c:v>0.625</c:v>
                </c:pt>
                <c:pt idx="88906">
                  <c:v>1</c:v>
                </c:pt>
                <c:pt idx="88907">
                  <c:v>1</c:v>
                </c:pt>
                <c:pt idx="88908">
                  <c:v>1</c:v>
                </c:pt>
                <c:pt idx="88909">
                  <c:v>1</c:v>
                </c:pt>
                <c:pt idx="88910">
                  <c:v>1</c:v>
                </c:pt>
                <c:pt idx="88911">
                  <c:v>1</c:v>
                </c:pt>
                <c:pt idx="88912">
                  <c:v>0.875</c:v>
                </c:pt>
                <c:pt idx="88913">
                  <c:v>1</c:v>
                </c:pt>
                <c:pt idx="88914">
                  <c:v>1</c:v>
                </c:pt>
                <c:pt idx="88915">
                  <c:v>1</c:v>
                </c:pt>
                <c:pt idx="88916">
                  <c:v>1</c:v>
                </c:pt>
                <c:pt idx="88917">
                  <c:v>1</c:v>
                </c:pt>
                <c:pt idx="88918">
                  <c:v>1</c:v>
                </c:pt>
                <c:pt idx="88919">
                  <c:v>1</c:v>
                </c:pt>
                <c:pt idx="88920">
                  <c:v>1</c:v>
                </c:pt>
                <c:pt idx="88921">
                  <c:v>1</c:v>
                </c:pt>
                <c:pt idx="88922">
                  <c:v>1</c:v>
                </c:pt>
                <c:pt idx="88923">
                  <c:v>1</c:v>
                </c:pt>
                <c:pt idx="88924">
                  <c:v>1</c:v>
                </c:pt>
                <c:pt idx="88925">
                  <c:v>1</c:v>
                </c:pt>
                <c:pt idx="88926">
                  <c:v>1</c:v>
                </c:pt>
                <c:pt idx="88927">
                  <c:v>1</c:v>
                </c:pt>
                <c:pt idx="88928">
                  <c:v>1</c:v>
                </c:pt>
                <c:pt idx="88929">
                  <c:v>1</c:v>
                </c:pt>
                <c:pt idx="88930">
                  <c:v>1</c:v>
                </c:pt>
                <c:pt idx="88931">
                  <c:v>1</c:v>
                </c:pt>
                <c:pt idx="88932">
                  <c:v>1</c:v>
                </c:pt>
                <c:pt idx="88933">
                  <c:v>1</c:v>
                </c:pt>
                <c:pt idx="88934">
                  <c:v>1</c:v>
                </c:pt>
                <c:pt idx="88935">
                  <c:v>1</c:v>
                </c:pt>
                <c:pt idx="88936">
                  <c:v>0.875</c:v>
                </c:pt>
                <c:pt idx="88937">
                  <c:v>1</c:v>
                </c:pt>
                <c:pt idx="88938">
                  <c:v>1</c:v>
                </c:pt>
                <c:pt idx="88939">
                  <c:v>1</c:v>
                </c:pt>
                <c:pt idx="88940">
                  <c:v>1</c:v>
                </c:pt>
                <c:pt idx="88941">
                  <c:v>1</c:v>
                </c:pt>
                <c:pt idx="88942">
                  <c:v>1</c:v>
                </c:pt>
                <c:pt idx="88943">
                  <c:v>1</c:v>
                </c:pt>
                <c:pt idx="88944">
                  <c:v>1</c:v>
                </c:pt>
                <c:pt idx="88945">
                  <c:v>0.875</c:v>
                </c:pt>
                <c:pt idx="88946">
                  <c:v>1</c:v>
                </c:pt>
                <c:pt idx="88947">
                  <c:v>0.875</c:v>
                </c:pt>
                <c:pt idx="88948">
                  <c:v>0.875</c:v>
                </c:pt>
                <c:pt idx="88949">
                  <c:v>1</c:v>
                </c:pt>
                <c:pt idx="88950">
                  <c:v>1</c:v>
                </c:pt>
                <c:pt idx="88951">
                  <c:v>1</c:v>
                </c:pt>
                <c:pt idx="88952">
                  <c:v>1</c:v>
                </c:pt>
                <c:pt idx="88953">
                  <c:v>1</c:v>
                </c:pt>
                <c:pt idx="88954">
                  <c:v>1</c:v>
                </c:pt>
                <c:pt idx="88955">
                  <c:v>1</c:v>
                </c:pt>
                <c:pt idx="88956">
                  <c:v>1</c:v>
                </c:pt>
                <c:pt idx="88957">
                  <c:v>1</c:v>
                </c:pt>
                <c:pt idx="88958">
                  <c:v>1</c:v>
                </c:pt>
                <c:pt idx="88959">
                  <c:v>1</c:v>
                </c:pt>
                <c:pt idx="88960">
                  <c:v>1</c:v>
                </c:pt>
                <c:pt idx="88961">
                  <c:v>1</c:v>
                </c:pt>
                <c:pt idx="88962">
                  <c:v>1</c:v>
                </c:pt>
                <c:pt idx="88963">
                  <c:v>1</c:v>
                </c:pt>
                <c:pt idx="88964">
                  <c:v>1</c:v>
                </c:pt>
                <c:pt idx="88965">
                  <c:v>1</c:v>
                </c:pt>
                <c:pt idx="88966">
                  <c:v>1</c:v>
                </c:pt>
                <c:pt idx="88967">
                  <c:v>1</c:v>
                </c:pt>
                <c:pt idx="88968">
                  <c:v>1</c:v>
                </c:pt>
                <c:pt idx="88969">
                  <c:v>1</c:v>
                </c:pt>
                <c:pt idx="88970">
                  <c:v>0.875</c:v>
                </c:pt>
                <c:pt idx="88971">
                  <c:v>1</c:v>
                </c:pt>
                <c:pt idx="88972">
                  <c:v>0.875</c:v>
                </c:pt>
                <c:pt idx="88973">
                  <c:v>1</c:v>
                </c:pt>
                <c:pt idx="88974">
                  <c:v>1</c:v>
                </c:pt>
                <c:pt idx="88975">
                  <c:v>0.875</c:v>
                </c:pt>
                <c:pt idx="88976">
                  <c:v>1</c:v>
                </c:pt>
                <c:pt idx="88977">
                  <c:v>1</c:v>
                </c:pt>
                <c:pt idx="88978">
                  <c:v>1</c:v>
                </c:pt>
                <c:pt idx="88979">
                  <c:v>1</c:v>
                </c:pt>
                <c:pt idx="88980">
                  <c:v>1</c:v>
                </c:pt>
                <c:pt idx="88981">
                  <c:v>0.875</c:v>
                </c:pt>
                <c:pt idx="88982">
                  <c:v>1</c:v>
                </c:pt>
                <c:pt idx="88983">
                  <c:v>1</c:v>
                </c:pt>
                <c:pt idx="88984">
                  <c:v>1</c:v>
                </c:pt>
                <c:pt idx="88985">
                  <c:v>1</c:v>
                </c:pt>
                <c:pt idx="88986">
                  <c:v>1</c:v>
                </c:pt>
                <c:pt idx="88987">
                  <c:v>1</c:v>
                </c:pt>
                <c:pt idx="88988">
                  <c:v>1</c:v>
                </c:pt>
                <c:pt idx="88989">
                  <c:v>0.875</c:v>
                </c:pt>
                <c:pt idx="88990">
                  <c:v>1</c:v>
                </c:pt>
                <c:pt idx="88991">
                  <c:v>1</c:v>
                </c:pt>
                <c:pt idx="88992">
                  <c:v>1</c:v>
                </c:pt>
                <c:pt idx="88993">
                  <c:v>1</c:v>
                </c:pt>
                <c:pt idx="88994">
                  <c:v>1</c:v>
                </c:pt>
                <c:pt idx="88995">
                  <c:v>1</c:v>
                </c:pt>
                <c:pt idx="88996">
                  <c:v>1</c:v>
                </c:pt>
                <c:pt idx="88997">
                  <c:v>1</c:v>
                </c:pt>
                <c:pt idx="88998">
                  <c:v>1</c:v>
                </c:pt>
                <c:pt idx="88999">
                  <c:v>1</c:v>
                </c:pt>
                <c:pt idx="89000">
                  <c:v>1</c:v>
                </c:pt>
                <c:pt idx="89001">
                  <c:v>1</c:v>
                </c:pt>
                <c:pt idx="89002">
                  <c:v>1</c:v>
                </c:pt>
                <c:pt idx="89003">
                  <c:v>1</c:v>
                </c:pt>
                <c:pt idx="89004">
                  <c:v>1</c:v>
                </c:pt>
                <c:pt idx="89005">
                  <c:v>1</c:v>
                </c:pt>
                <c:pt idx="89006">
                  <c:v>1</c:v>
                </c:pt>
                <c:pt idx="89007">
                  <c:v>1</c:v>
                </c:pt>
                <c:pt idx="89008">
                  <c:v>1</c:v>
                </c:pt>
                <c:pt idx="89009">
                  <c:v>1</c:v>
                </c:pt>
                <c:pt idx="89010">
                  <c:v>1</c:v>
                </c:pt>
                <c:pt idx="89011">
                  <c:v>1</c:v>
                </c:pt>
                <c:pt idx="89012">
                  <c:v>1</c:v>
                </c:pt>
                <c:pt idx="89013">
                  <c:v>1</c:v>
                </c:pt>
                <c:pt idx="89014">
                  <c:v>1</c:v>
                </c:pt>
                <c:pt idx="89015">
                  <c:v>1</c:v>
                </c:pt>
                <c:pt idx="89016">
                  <c:v>1</c:v>
                </c:pt>
                <c:pt idx="89017">
                  <c:v>1</c:v>
                </c:pt>
                <c:pt idx="89018">
                  <c:v>1</c:v>
                </c:pt>
                <c:pt idx="89019">
                  <c:v>1</c:v>
                </c:pt>
                <c:pt idx="89020">
                  <c:v>0.875</c:v>
                </c:pt>
                <c:pt idx="89021">
                  <c:v>1</c:v>
                </c:pt>
                <c:pt idx="89022">
                  <c:v>1</c:v>
                </c:pt>
                <c:pt idx="89023">
                  <c:v>0.875</c:v>
                </c:pt>
                <c:pt idx="89024">
                  <c:v>1</c:v>
                </c:pt>
                <c:pt idx="89025">
                  <c:v>1</c:v>
                </c:pt>
                <c:pt idx="89026">
                  <c:v>1</c:v>
                </c:pt>
                <c:pt idx="89027">
                  <c:v>1</c:v>
                </c:pt>
                <c:pt idx="89028">
                  <c:v>1</c:v>
                </c:pt>
                <c:pt idx="89029">
                  <c:v>1</c:v>
                </c:pt>
                <c:pt idx="89030">
                  <c:v>1</c:v>
                </c:pt>
                <c:pt idx="89031">
                  <c:v>1</c:v>
                </c:pt>
                <c:pt idx="89032">
                  <c:v>1</c:v>
                </c:pt>
                <c:pt idx="89033">
                  <c:v>1</c:v>
                </c:pt>
                <c:pt idx="89034">
                  <c:v>1</c:v>
                </c:pt>
                <c:pt idx="89035">
                  <c:v>0.875</c:v>
                </c:pt>
                <c:pt idx="89036">
                  <c:v>1</c:v>
                </c:pt>
                <c:pt idx="89037">
                  <c:v>1</c:v>
                </c:pt>
                <c:pt idx="89038">
                  <c:v>1</c:v>
                </c:pt>
                <c:pt idx="89039">
                  <c:v>1</c:v>
                </c:pt>
                <c:pt idx="89040">
                  <c:v>1</c:v>
                </c:pt>
                <c:pt idx="89041">
                  <c:v>1</c:v>
                </c:pt>
                <c:pt idx="89042">
                  <c:v>1</c:v>
                </c:pt>
                <c:pt idx="89043">
                  <c:v>1</c:v>
                </c:pt>
                <c:pt idx="89044">
                  <c:v>0.875</c:v>
                </c:pt>
                <c:pt idx="89045">
                  <c:v>1</c:v>
                </c:pt>
                <c:pt idx="89046">
                  <c:v>1</c:v>
                </c:pt>
                <c:pt idx="89047">
                  <c:v>1</c:v>
                </c:pt>
                <c:pt idx="89048">
                  <c:v>1</c:v>
                </c:pt>
                <c:pt idx="89049">
                  <c:v>1</c:v>
                </c:pt>
                <c:pt idx="89050">
                  <c:v>1</c:v>
                </c:pt>
                <c:pt idx="89051">
                  <c:v>0.875</c:v>
                </c:pt>
                <c:pt idx="89052">
                  <c:v>1</c:v>
                </c:pt>
                <c:pt idx="89053">
                  <c:v>1</c:v>
                </c:pt>
                <c:pt idx="89054">
                  <c:v>1</c:v>
                </c:pt>
                <c:pt idx="89055">
                  <c:v>1</c:v>
                </c:pt>
                <c:pt idx="89056">
                  <c:v>1</c:v>
                </c:pt>
                <c:pt idx="89057">
                  <c:v>0.875</c:v>
                </c:pt>
                <c:pt idx="89058">
                  <c:v>1</c:v>
                </c:pt>
                <c:pt idx="89059">
                  <c:v>1</c:v>
                </c:pt>
                <c:pt idx="89060">
                  <c:v>1</c:v>
                </c:pt>
                <c:pt idx="89061">
                  <c:v>1</c:v>
                </c:pt>
                <c:pt idx="89062">
                  <c:v>1</c:v>
                </c:pt>
                <c:pt idx="89063">
                  <c:v>1</c:v>
                </c:pt>
                <c:pt idx="89064">
                  <c:v>0.875</c:v>
                </c:pt>
                <c:pt idx="89065">
                  <c:v>1</c:v>
                </c:pt>
                <c:pt idx="89066">
                  <c:v>1</c:v>
                </c:pt>
                <c:pt idx="89067">
                  <c:v>1</c:v>
                </c:pt>
                <c:pt idx="89068">
                  <c:v>1</c:v>
                </c:pt>
                <c:pt idx="89069">
                  <c:v>1</c:v>
                </c:pt>
                <c:pt idx="89070">
                  <c:v>1</c:v>
                </c:pt>
                <c:pt idx="89071">
                  <c:v>1</c:v>
                </c:pt>
                <c:pt idx="89072">
                  <c:v>1</c:v>
                </c:pt>
                <c:pt idx="89073">
                  <c:v>1</c:v>
                </c:pt>
                <c:pt idx="89074">
                  <c:v>0.875</c:v>
                </c:pt>
                <c:pt idx="89075">
                  <c:v>1</c:v>
                </c:pt>
                <c:pt idx="89076">
                  <c:v>1</c:v>
                </c:pt>
                <c:pt idx="89077">
                  <c:v>1</c:v>
                </c:pt>
                <c:pt idx="89078">
                  <c:v>1</c:v>
                </c:pt>
                <c:pt idx="89079">
                  <c:v>1</c:v>
                </c:pt>
                <c:pt idx="89080">
                  <c:v>1</c:v>
                </c:pt>
                <c:pt idx="89081">
                  <c:v>0.875</c:v>
                </c:pt>
                <c:pt idx="89082">
                  <c:v>1</c:v>
                </c:pt>
                <c:pt idx="89083">
                  <c:v>1</c:v>
                </c:pt>
                <c:pt idx="89084">
                  <c:v>1</c:v>
                </c:pt>
                <c:pt idx="89085">
                  <c:v>1</c:v>
                </c:pt>
                <c:pt idx="89086">
                  <c:v>1</c:v>
                </c:pt>
                <c:pt idx="89087">
                  <c:v>1</c:v>
                </c:pt>
                <c:pt idx="89088">
                  <c:v>1</c:v>
                </c:pt>
                <c:pt idx="89089">
                  <c:v>1</c:v>
                </c:pt>
                <c:pt idx="89090">
                  <c:v>1</c:v>
                </c:pt>
                <c:pt idx="89091">
                  <c:v>1</c:v>
                </c:pt>
                <c:pt idx="89092">
                  <c:v>1</c:v>
                </c:pt>
                <c:pt idx="89093">
                  <c:v>1</c:v>
                </c:pt>
                <c:pt idx="89094">
                  <c:v>1</c:v>
                </c:pt>
                <c:pt idx="89095">
                  <c:v>1</c:v>
                </c:pt>
                <c:pt idx="89096">
                  <c:v>1</c:v>
                </c:pt>
                <c:pt idx="89097">
                  <c:v>1</c:v>
                </c:pt>
                <c:pt idx="89098">
                  <c:v>0.875</c:v>
                </c:pt>
                <c:pt idx="89099">
                  <c:v>1</c:v>
                </c:pt>
                <c:pt idx="89100">
                  <c:v>1</c:v>
                </c:pt>
                <c:pt idx="89101">
                  <c:v>1</c:v>
                </c:pt>
                <c:pt idx="89102">
                  <c:v>1</c:v>
                </c:pt>
                <c:pt idx="89103">
                  <c:v>1</c:v>
                </c:pt>
                <c:pt idx="89104">
                  <c:v>1</c:v>
                </c:pt>
                <c:pt idx="89105">
                  <c:v>1</c:v>
                </c:pt>
                <c:pt idx="89106">
                  <c:v>1</c:v>
                </c:pt>
                <c:pt idx="89107">
                  <c:v>1</c:v>
                </c:pt>
                <c:pt idx="89108">
                  <c:v>1</c:v>
                </c:pt>
                <c:pt idx="89109">
                  <c:v>1</c:v>
                </c:pt>
                <c:pt idx="89110">
                  <c:v>1</c:v>
                </c:pt>
                <c:pt idx="89111">
                  <c:v>1</c:v>
                </c:pt>
                <c:pt idx="89112">
                  <c:v>1</c:v>
                </c:pt>
                <c:pt idx="89113">
                  <c:v>1</c:v>
                </c:pt>
                <c:pt idx="89114">
                  <c:v>1</c:v>
                </c:pt>
                <c:pt idx="89115">
                  <c:v>1</c:v>
                </c:pt>
                <c:pt idx="89116">
                  <c:v>1</c:v>
                </c:pt>
                <c:pt idx="89117">
                  <c:v>1</c:v>
                </c:pt>
                <c:pt idx="89118">
                  <c:v>1</c:v>
                </c:pt>
                <c:pt idx="89119">
                  <c:v>0.875</c:v>
                </c:pt>
                <c:pt idx="89120">
                  <c:v>1</c:v>
                </c:pt>
                <c:pt idx="89121">
                  <c:v>1</c:v>
                </c:pt>
                <c:pt idx="89122">
                  <c:v>1</c:v>
                </c:pt>
                <c:pt idx="89123">
                  <c:v>1</c:v>
                </c:pt>
                <c:pt idx="89124">
                  <c:v>1</c:v>
                </c:pt>
                <c:pt idx="89125">
                  <c:v>0.875</c:v>
                </c:pt>
                <c:pt idx="89126">
                  <c:v>1</c:v>
                </c:pt>
                <c:pt idx="89127">
                  <c:v>0.875</c:v>
                </c:pt>
                <c:pt idx="89128">
                  <c:v>0.875</c:v>
                </c:pt>
                <c:pt idx="89129">
                  <c:v>1</c:v>
                </c:pt>
                <c:pt idx="89130">
                  <c:v>1</c:v>
                </c:pt>
                <c:pt idx="89131">
                  <c:v>1</c:v>
                </c:pt>
                <c:pt idx="89132">
                  <c:v>1</c:v>
                </c:pt>
                <c:pt idx="89133">
                  <c:v>0.875</c:v>
                </c:pt>
                <c:pt idx="89134">
                  <c:v>1</c:v>
                </c:pt>
                <c:pt idx="89135">
                  <c:v>1</c:v>
                </c:pt>
                <c:pt idx="89136">
                  <c:v>0.875</c:v>
                </c:pt>
                <c:pt idx="89137">
                  <c:v>1</c:v>
                </c:pt>
                <c:pt idx="89138">
                  <c:v>0.875</c:v>
                </c:pt>
                <c:pt idx="89139">
                  <c:v>1</c:v>
                </c:pt>
                <c:pt idx="89140">
                  <c:v>1</c:v>
                </c:pt>
                <c:pt idx="89141">
                  <c:v>1</c:v>
                </c:pt>
                <c:pt idx="89142">
                  <c:v>1</c:v>
                </c:pt>
                <c:pt idx="89143">
                  <c:v>0.875</c:v>
                </c:pt>
                <c:pt idx="89144">
                  <c:v>1</c:v>
                </c:pt>
                <c:pt idx="89145">
                  <c:v>0.125</c:v>
                </c:pt>
                <c:pt idx="89146">
                  <c:v>1</c:v>
                </c:pt>
                <c:pt idx="89147">
                  <c:v>1</c:v>
                </c:pt>
                <c:pt idx="89148">
                  <c:v>1</c:v>
                </c:pt>
                <c:pt idx="89149">
                  <c:v>1</c:v>
                </c:pt>
                <c:pt idx="89150">
                  <c:v>1</c:v>
                </c:pt>
                <c:pt idx="89151">
                  <c:v>0.875</c:v>
                </c:pt>
                <c:pt idx="89152">
                  <c:v>0.125</c:v>
                </c:pt>
                <c:pt idx="89153">
                  <c:v>1</c:v>
                </c:pt>
                <c:pt idx="89154">
                  <c:v>0.875</c:v>
                </c:pt>
                <c:pt idx="89155">
                  <c:v>1</c:v>
                </c:pt>
                <c:pt idx="89156">
                  <c:v>1</c:v>
                </c:pt>
                <c:pt idx="89157">
                  <c:v>1</c:v>
                </c:pt>
                <c:pt idx="89158">
                  <c:v>1</c:v>
                </c:pt>
                <c:pt idx="89159">
                  <c:v>1</c:v>
                </c:pt>
                <c:pt idx="89160">
                  <c:v>1</c:v>
                </c:pt>
                <c:pt idx="89161">
                  <c:v>1</c:v>
                </c:pt>
                <c:pt idx="89162">
                  <c:v>1</c:v>
                </c:pt>
                <c:pt idx="89163">
                  <c:v>1</c:v>
                </c:pt>
                <c:pt idx="89164">
                  <c:v>1</c:v>
                </c:pt>
                <c:pt idx="89165">
                  <c:v>1</c:v>
                </c:pt>
                <c:pt idx="89166">
                  <c:v>1</c:v>
                </c:pt>
                <c:pt idx="89167">
                  <c:v>1</c:v>
                </c:pt>
                <c:pt idx="89168">
                  <c:v>0.875</c:v>
                </c:pt>
                <c:pt idx="89169">
                  <c:v>0.875</c:v>
                </c:pt>
                <c:pt idx="89170">
                  <c:v>1</c:v>
                </c:pt>
                <c:pt idx="89171">
                  <c:v>1</c:v>
                </c:pt>
                <c:pt idx="89172">
                  <c:v>1</c:v>
                </c:pt>
                <c:pt idx="89173">
                  <c:v>1</c:v>
                </c:pt>
                <c:pt idx="89174">
                  <c:v>1</c:v>
                </c:pt>
                <c:pt idx="89175">
                  <c:v>1</c:v>
                </c:pt>
                <c:pt idx="89176">
                  <c:v>1</c:v>
                </c:pt>
                <c:pt idx="89177">
                  <c:v>1</c:v>
                </c:pt>
                <c:pt idx="89178">
                  <c:v>1</c:v>
                </c:pt>
                <c:pt idx="89179">
                  <c:v>1</c:v>
                </c:pt>
                <c:pt idx="89180">
                  <c:v>1</c:v>
                </c:pt>
                <c:pt idx="89181">
                  <c:v>1</c:v>
                </c:pt>
                <c:pt idx="89182">
                  <c:v>1</c:v>
                </c:pt>
                <c:pt idx="89183">
                  <c:v>1</c:v>
                </c:pt>
                <c:pt idx="89184">
                  <c:v>1</c:v>
                </c:pt>
                <c:pt idx="89185">
                  <c:v>0.875</c:v>
                </c:pt>
                <c:pt idx="89186">
                  <c:v>1</c:v>
                </c:pt>
                <c:pt idx="89187">
                  <c:v>1</c:v>
                </c:pt>
                <c:pt idx="89188">
                  <c:v>1</c:v>
                </c:pt>
                <c:pt idx="89189">
                  <c:v>1</c:v>
                </c:pt>
                <c:pt idx="89190">
                  <c:v>1</c:v>
                </c:pt>
                <c:pt idx="89191">
                  <c:v>1</c:v>
                </c:pt>
                <c:pt idx="89192">
                  <c:v>0.875</c:v>
                </c:pt>
                <c:pt idx="89193">
                  <c:v>1</c:v>
                </c:pt>
                <c:pt idx="89194">
                  <c:v>1</c:v>
                </c:pt>
                <c:pt idx="89195">
                  <c:v>1</c:v>
                </c:pt>
                <c:pt idx="89196">
                  <c:v>1</c:v>
                </c:pt>
                <c:pt idx="89197">
                  <c:v>1</c:v>
                </c:pt>
                <c:pt idx="89198">
                  <c:v>1</c:v>
                </c:pt>
                <c:pt idx="89199">
                  <c:v>1</c:v>
                </c:pt>
                <c:pt idx="89200">
                  <c:v>1</c:v>
                </c:pt>
                <c:pt idx="89201">
                  <c:v>1</c:v>
                </c:pt>
                <c:pt idx="89202">
                  <c:v>1</c:v>
                </c:pt>
                <c:pt idx="89203">
                  <c:v>1</c:v>
                </c:pt>
                <c:pt idx="89204">
                  <c:v>1</c:v>
                </c:pt>
                <c:pt idx="89205">
                  <c:v>1</c:v>
                </c:pt>
                <c:pt idx="89206">
                  <c:v>1</c:v>
                </c:pt>
                <c:pt idx="89207">
                  <c:v>1</c:v>
                </c:pt>
                <c:pt idx="89208">
                  <c:v>1</c:v>
                </c:pt>
                <c:pt idx="89209">
                  <c:v>1</c:v>
                </c:pt>
                <c:pt idx="89210">
                  <c:v>1</c:v>
                </c:pt>
                <c:pt idx="89211">
                  <c:v>1</c:v>
                </c:pt>
                <c:pt idx="89212">
                  <c:v>1</c:v>
                </c:pt>
                <c:pt idx="89213">
                  <c:v>1</c:v>
                </c:pt>
                <c:pt idx="89214">
                  <c:v>1</c:v>
                </c:pt>
                <c:pt idx="89215">
                  <c:v>1</c:v>
                </c:pt>
                <c:pt idx="89216">
                  <c:v>1</c:v>
                </c:pt>
                <c:pt idx="89217">
                  <c:v>1</c:v>
                </c:pt>
                <c:pt idx="89218">
                  <c:v>1</c:v>
                </c:pt>
                <c:pt idx="89219">
                  <c:v>1</c:v>
                </c:pt>
                <c:pt idx="89220">
                  <c:v>1</c:v>
                </c:pt>
                <c:pt idx="89221">
                  <c:v>1</c:v>
                </c:pt>
                <c:pt idx="89222">
                  <c:v>1</c:v>
                </c:pt>
                <c:pt idx="89223">
                  <c:v>1</c:v>
                </c:pt>
                <c:pt idx="89224">
                  <c:v>1</c:v>
                </c:pt>
                <c:pt idx="89225">
                  <c:v>1</c:v>
                </c:pt>
                <c:pt idx="89226">
                  <c:v>1</c:v>
                </c:pt>
                <c:pt idx="89227">
                  <c:v>1</c:v>
                </c:pt>
                <c:pt idx="89228">
                  <c:v>1</c:v>
                </c:pt>
                <c:pt idx="89229">
                  <c:v>1</c:v>
                </c:pt>
                <c:pt idx="89230">
                  <c:v>1</c:v>
                </c:pt>
                <c:pt idx="89231">
                  <c:v>1</c:v>
                </c:pt>
                <c:pt idx="89232">
                  <c:v>1</c:v>
                </c:pt>
                <c:pt idx="89233">
                  <c:v>1</c:v>
                </c:pt>
                <c:pt idx="89234">
                  <c:v>1</c:v>
                </c:pt>
                <c:pt idx="89235">
                  <c:v>1</c:v>
                </c:pt>
                <c:pt idx="89236">
                  <c:v>1</c:v>
                </c:pt>
                <c:pt idx="89237">
                  <c:v>1</c:v>
                </c:pt>
                <c:pt idx="89238">
                  <c:v>1</c:v>
                </c:pt>
                <c:pt idx="89239">
                  <c:v>1</c:v>
                </c:pt>
                <c:pt idx="89240">
                  <c:v>1</c:v>
                </c:pt>
                <c:pt idx="89241">
                  <c:v>1</c:v>
                </c:pt>
                <c:pt idx="89242">
                  <c:v>1</c:v>
                </c:pt>
                <c:pt idx="89243">
                  <c:v>1</c:v>
                </c:pt>
                <c:pt idx="89244">
                  <c:v>1</c:v>
                </c:pt>
                <c:pt idx="89245">
                  <c:v>1</c:v>
                </c:pt>
                <c:pt idx="89246">
                  <c:v>1</c:v>
                </c:pt>
                <c:pt idx="89247">
                  <c:v>1</c:v>
                </c:pt>
                <c:pt idx="89248">
                  <c:v>1</c:v>
                </c:pt>
                <c:pt idx="89249">
                  <c:v>1</c:v>
                </c:pt>
                <c:pt idx="89250">
                  <c:v>1</c:v>
                </c:pt>
                <c:pt idx="89251">
                  <c:v>0.875</c:v>
                </c:pt>
                <c:pt idx="89252">
                  <c:v>1</c:v>
                </c:pt>
                <c:pt idx="89253">
                  <c:v>1</c:v>
                </c:pt>
                <c:pt idx="89254">
                  <c:v>1</c:v>
                </c:pt>
                <c:pt idx="89255">
                  <c:v>0.875</c:v>
                </c:pt>
                <c:pt idx="89256">
                  <c:v>1</c:v>
                </c:pt>
                <c:pt idx="89257">
                  <c:v>0.875</c:v>
                </c:pt>
                <c:pt idx="89258">
                  <c:v>1</c:v>
                </c:pt>
                <c:pt idx="89259">
                  <c:v>1</c:v>
                </c:pt>
                <c:pt idx="89260">
                  <c:v>0.875</c:v>
                </c:pt>
                <c:pt idx="89261">
                  <c:v>0.875</c:v>
                </c:pt>
                <c:pt idx="89262">
                  <c:v>1</c:v>
                </c:pt>
                <c:pt idx="89263">
                  <c:v>1</c:v>
                </c:pt>
                <c:pt idx="89264">
                  <c:v>1</c:v>
                </c:pt>
                <c:pt idx="89265">
                  <c:v>1</c:v>
                </c:pt>
                <c:pt idx="89266">
                  <c:v>1</c:v>
                </c:pt>
                <c:pt idx="89267">
                  <c:v>1</c:v>
                </c:pt>
                <c:pt idx="89268">
                  <c:v>1</c:v>
                </c:pt>
                <c:pt idx="89269">
                  <c:v>0.875</c:v>
                </c:pt>
                <c:pt idx="89270">
                  <c:v>1</c:v>
                </c:pt>
                <c:pt idx="89271">
                  <c:v>1</c:v>
                </c:pt>
                <c:pt idx="89272">
                  <c:v>1</c:v>
                </c:pt>
                <c:pt idx="89273">
                  <c:v>0.875</c:v>
                </c:pt>
                <c:pt idx="89274">
                  <c:v>1</c:v>
                </c:pt>
                <c:pt idx="89275">
                  <c:v>1</c:v>
                </c:pt>
                <c:pt idx="89276">
                  <c:v>1</c:v>
                </c:pt>
                <c:pt idx="89277">
                  <c:v>0.875</c:v>
                </c:pt>
                <c:pt idx="89278">
                  <c:v>1</c:v>
                </c:pt>
                <c:pt idx="89279">
                  <c:v>1</c:v>
                </c:pt>
                <c:pt idx="89280">
                  <c:v>1</c:v>
                </c:pt>
                <c:pt idx="89281">
                  <c:v>0.875</c:v>
                </c:pt>
                <c:pt idx="89282">
                  <c:v>1</c:v>
                </c:pt>
                <c:pt idx="89283">
                  <c:v>1</c:v>
                </c:pt>
                <c:pt idx="89284">
                  <c:v>1</c:v>
                </c:pt>
                <c:pt idx="89285">
                  <c:v>1</c:v>
                </c:pt>
                <c:pt idx="89286">
                  <c:v>1</c:v>
                </c:pt>
                <c:pt idx="89287">
                  <c:v>1</c:v>
                </c:pt>
                <c:pt idx="89288">
                  <c:v>1</c:v>
                </c:pt>
                <c:pt idx="89289">
                  <c:v>0.875</c:v>
                </c:pt>
                <c:pt idx="89290">
                  <c:v>1</c:v>
                </c:pt>
                <c:pt idx="89291">
                  <c:v>1</c:v>
                </c:pt>
                <c:pt idx="89292">
                  <c:v>0.875</c:v>
                </c:pt>
                <c:pt idx="89293">
                  <c:v>1</c:v>
                </c:pt>
                <c:pt idx="89294">
                  <c:v>1</c:v>
                </c:pt>
                <c:pt idx="89295">
                  <c:v>0.875</c:v>
                </c:pt>
                <c:pt idx="89296">
                  <c:v>1</c:v>
                </c:pt>
                <c:pt idx="89297">
                  <c:v>1</c:v>
                </c:pt>
                <c:pt idx="89298">
                  <c:v>1</c:v>
                </c:pt>
                <c:pt idx="89299">
                  <c:v>1</c:v>
                </c:pt>
                <c:pt idx="89300">
                  <c:v>1</c:v>
                </c:pt>
                <c:pt idx="89301">
                  <c:v>1</c:v>
                </c:pt>
                <c:pt idx="89302">
                  <c:v>1</c:v>
                </c:pt>
                <c:pt idx="89303">
                  <c:v>1</c:v>
                </c:pt>
                <c:pt idx="89304">
                  <c:v>1</c:v>
                </c:pt>
                <c:pt idx="89305">
                  <c:v>1</c:v>
                </c:pt>
                <c:pt idx="89306">
                  <c:v>1</c:v>
                </c:pt>
                <c:pt idx="89307">
                  <c:v>1</c:v>
                </c:pt>
                <c:pt idx="89308">
                  <c:v>1</c:v>
                </c:pt>
                <c:pt idx="89309">
                  <c:v>1</c:v>
                </c:pt>
                <c:pt idx="89310">
                  <c:v>1</c:v>
                </c:pt>
                <c:pt idx="89311">
                  <c:v>1</c:v>
                </c:pt>
                <c:pt idx="89312">
                  <c:v>1</c:v>
                </c:pt>
                <c:pt idx="89313">
                  <c:v>1</c:v>
                </c:pt>
                <c:pt idx="89314">
                  <c:v>0.875</c:v>
                </c:pt>
                <c:pt idx="89315">
                  <c:v>1</c:v>
                </c:pt>
                <c:pt idx="89316">
                  <c:v>1</c:v>
                </c:pt>
                <c:pt idx="89317">
                  <c:v>1</c:v>
                </c:pt>
                <c:pt idx="89318">
                  <c:v>1</c:v>
                </c:pt>
                <c:pt idx="89319">
                  <c:v>1</c:v>
                </c:pt>
                <c:pt idx="89320">
                  <c:v>1</c:v>
                </c:pt>
                <c:pt idx="89321">
                  <c:v>1</c:v>
                </c:pt>
                <c:pt idx="89322">
                  <c:v>1</c:v>
                </c:pt>
                <c:pt idx="89323">
                  <c:v>1</c:v>
                </c:pt>
                <c:pt idx="89324">
                  <c:v>1</c:v>
                </c:pt>
                <c:pt idx="89325">
                  <c:v>1</c:v>
                </c:pt>
                <c:pt idx="89326">
                  <c:v>1</c:v>
                </c:pt>
                <c:pt idx="89327">
                  <c:v>1</c:v>
                </c:pt>
                <c:pt idx="89328">
                  <c:v>1</c:v>
                </c:pt>
                <c:pt idx="89329">
                  <c:v>1</c:v>
                </c:pt>
                <c:pt idx="89330">
                  <c:v>0.875</c:v>
                </c:pt>
                <c:pt idx="89331">
                  <c:v>1</c:v>
                </c:pt>
                <c:pt idx="89332">
                  <c:v>1</c:v>
                </c:pt>
                <c:pt idx="89333">
                  <c:v>0.875</c:v>
                </c:pt>
                <c:pt idx="89334">
                  <c:v>1</c:v>
                </c:pt>
                <c:pt idx="89335">
                  <c:v>1</c:v>
                </c:pt>
                <c:pt idx="89336">
                  <c:v>1</c:v>
                </c:pt>
                <c:pt idx="89337">
                  <c:v>1</c:v>
                </c:pt>
                <c:pt idx="89338">
                  <c:v>1</c:v>
                </c:pt>
                <c:pt idx="89339">
                  <c:v>1</c:v>
                </c:pt>
                <c:pt idx="89340">
                  <c:v>1</c:v>
                </c:pt>
                <c:pt idx="89341">
                  <c:v>1</c:v>
                </c:pt>
                <c:pt idx="89342">
                  <c:v>1</c:v>
                </c:pt>
                <c:pt idx="89343">
                  <c:v>1</c:v>
                </c:pt>
                <c:pt idx="89344">
                  <c:v>0.875</c:v>
                </c:pt>
                <c:pt idx="89345">
                  <c:v>1</c:v>
                </c:pt>
                <c:pt idx="89346">
                  <c:v>1</c:v>
                </c:pt>
                <c:pt idx="89347">
                  <c:v>1</c:v>
                </c:pt>
                <c:pt idx="89348">
                  <c:v>1</c:v>
                </c:pt>
                <c:pt idx="89349">
                  <c:v>1</c:v>
                </c:pt>
                <c:pt idx="89350">
                  <c:v>1</c:v>
                </c:pt>
                <c:pt idx="89351">
                  <c:v>1</c:v>
                </c:pt>
                <c:pt idx="89352">
                  <c:v>1</c:v>
                </c:pt>
                <c:pt idx="89353">
                  <c:v>1</c:v>
                </c:pt>
                <c:pt idx="89354">
                  <c:v>1</c:v>
                </c:pt>
                <c:pt idx="89355">
                  <c:v>1</c:v>
                </c:pt>
                <c:pt idx="89356">
                  <c:v>1</c:v>
                </c:pt>
                <c:pt idx="89357">
                  <c:v>1</c:v>
                </c:pt>
                <c:pt idx="89358">
                  <c:v>1</c:v>
                </c:pt>
                <c:pt idx="89359">
                  <c:v>0.875</c:v>
                </c:pt>
                <c:pt idx="89360">
                  <c:v>0.875</c:v>
                </c:pt>
                <c:pt idx="89361">
                  <c:v>1</c:v>
                </c:pt>
                <c:pt idx="89362">
                  <c:v>1</c:v>
                </c:pt>
                <c:pt idx="89363">
                  <c:v>1</c:v>
                </c:pt>
                <c:pt idx="89364">
                  <c:v>1</c:v>
                </c:pt>
                <c:pt idx="89365">
                  <c:v>1</c:v>
                </c:pt>
                <c:pt idx="89366">
                  <c:v>1</c:v>
                </c:pt>
                <c:pt idx="89367">
                  <c:v>1</c:v>
                </c:pt>
                <c:pt idx="89368">
                  <c:v>1</c:v>
                </c:pt>
                <c:pt idx="89369">
                  <c:v>1</c:v>
                </c:pt>
                <c:pt idx="89370">
                  <c:v>1</c:v>
                </c:pt>
                <c:pt idx="89371">
                  <c:v>1</c:v>
                </c:pt>
                <c:pt idx="89372">
                  <c:v>1</c:v>
                </c:pt>
                <c:pt idx="89373">
                  <c:v>1</c:v>
                </c:pt>
                <c:pt idx="89374">
                  <c:v>1</c:v>
                </c:pt>
                <c:pt idx="89375">
                  <c:v>1</c:v>
                </c:pt>
                <c:pt idx="89376">
                  <c:v>1</c:v>
                </c:pt>
                <c:pt idx="89377">
                  <c:v>1</c:v>
                </c:pt>
                <c:pt idx="89378">
                  <c:v>1</c:v>
                </c:pt>
                <c:pt idx="89379">
                  <c:v>1</c:v>
                </c:pt>
                <c:pt idx="89380">
                  <c:v>1</c:v>
                </c:pt>
                <c:pt idx="89381">
                  <c:v>1</c:v>
                </c:pt>
                <c:pt idx="89382">
                  <c:v>1</c:v>
                </c:pt>
                <c:pt idx="89383">
                  <c:v>0.875</c:v>
                </c:pt>
                <c:pt idx="89384">
                  <c:v>0.875</c:v>
                </c:pt>
                <c:pt idx="89385">
                  <c:v>1</c:v>
                </c:pt>
                <c:pt idx="89386">
                  <c:v>1</c:v>
                </c:pt>
                <c:pt idx="89387">
                  <c:v>0.375</c:v>
                </c:pt>
                <c:pt idx="89388">
                  <c:v>1</c:v>
                </c:pt>
                <c:pt idx="89389">
                  <c:v>1</c:v>
                </c:pt>
                <c:pt idx="89390">
                  <c:v>1</c:v>
                </c:pt>
                <c:pt idx="89391">
                  <c:v>1</c:v>
                </c:pt>
                <c:pt idx="89392">
                  <c:v>1</c:v>
                </c:pt>
                <c:pt idx="89393">
                  <c:v>1</c:v>
                </c:pt>
                <c:pt idx="89394">
                  <c:v>1</c:v>
                </c:pt>
                <c:pt idx="89395">
                  <c:v>1</c:v>
                </c:pt>
                <c:pt idx="89396">
                  <c:v>1</c:v>
                </c:pt>
                <c:pt idx="89397">
                  <c:v>1</c:v>
                </c:pt>
                <c:pt idx="89398">
                  <c:v>1</c:v>
                </c:pt>
                <c:pt idx="89399">
                  <c:v>1</c:v>
                </c:pt>
                <c:pt idx="89400">
                  <c:v>1</c:v>
                </c:pt>
                <c:pt idx="89401">
                  <c:v>1</c:v>
                </c:pt>
                <c:pt idx="89402">
                  <c:v>0.875</c:v>
                </c:pt>
                <c:pt idx="89403">
                  <c:v>0.875</c:v>
                </c:pt>
                <c:pt idx="89404">
                  <c:v>1</c:v>
                </c:pt>
                <c:pt idx="89405">
                  <c:v>1</c:v>
                </c:pt>
                <c:pt idx="89406">
                  <c:v>1</c:v>
                </c:pt>
                <c:pt idx="89407">
                  <c:v>1</c:v>
                </c:pt>
                <c:pt idx="89408">
                  <c:v>1</c:v>
                </c:pt>
                <c:pt idx="89409">
                  <c:v>1</c:v>
                </c:pt>
                <c:pt idx="89410">
                  <c:v>1</c:v>
                </c:pt>
                <c:pt idx="89411">
                  <c:v>1</c:v>
                </c:pt>
                <c:pt idx="89412">
                  <c:v>0.875</c:v>
                </c:pt>
                <c:pt idx="89413">
                  <c:v>1</c:v>
                </c:pt>
                <c:pt idx="89414">
                  <c:v>1</c:v>
                </c:pt>
                <c:pt idx="89415">
                  <c:v>1</c:v>
                </c:pt>
                <c:pt idx="89416">
                  <c:v>1</c:v>
                </c:pt>
                <c:pt idx="89417">
                  <c:v>1</c:v>
                </c:pt>
                <c:pt idx="89418">
                  <c:v>0.875</c:v>
                </c:pt>
                <c:pt idx="89419">
                  <c:v>1</c:v>
                </c:pt>
                <c:pt idx="89420">
                  <c:v>1</c:v>
                </c:pt>
                <c:pt idx="89421">
                  <c:v>0.875</c:v>
                </c:pt>
                <c:pt idx="89422">
                  <c:v>1</c:v>
                </c:pt>
                <c:pt idx="89423">
                  <c:v>1</c:v>
                </c:pt>
                <c:pt idx="89424">
                  <c:v>0.875</c:v>
                </c:pt>
                <c:pt idx="89425">
                  <c:v>1</c:v>
                </c:pt>
                <c:pt idx="89426">
                  <c:v>1</c:v>
                </c:pt>
                <c:pt idx="89427">
                  <c:v>1</c:v>
                </c:pt>
                <c:pt idx="89428">
                  <c:v>0.875</c:v>
                </c:pt>
                <c:pt idx="89429">
                  <c:v>1</c:v>
                </c:pt>
                <c:pt idx="89430">
                  <c:v>1</c:v>
                </c:pt>
                <c:pt idx="89431">
                  <c:v>1</c:v>
                </c:pt>
                <c:pt idx="89432">
                  <c:v>1</c:v>
                </c:pt>
                <c:pt idx="89433">
                  <c:v>0.875</c:v>
                </c:pt>
                <c:pt idx="89434">
                  <c:v>1</c:v>
                </c:pt>
                <c:pt idx="89435">
                  <c:v>1</c:v>
                </c:pt>
                <c:pt idx="89436">
                  <c:v>1</c:v>
                </c:pt>
                <c:pt idx="89437">
                  <c:v>1</c:v>
                </c:pt>
                <c:pt idx="89438">
                  <c:v>1</c:v>
                </c:pt>
                <c:pt idx="89439">
                  <c:v>1</c:v>
                </c:pt>
                <c:pt idx="89440">
                  <c:v>1</c:v>
                </c:pt>
                <c:pt idx="89441">
                  <c:v>1</c:v>
                </c:pt>
                <c:pt idx="89442">
                  <c:v>1</c:v>
                </c:pt>
                <c:pt idx="89443">
                  <c:v>1</c:v>
                </c:pt>
                <c:pt idx="89444">
                  <c:v>1</c:v>
                </c:pt>
                <c:pt idx="89445">
                  <c:v>1</c:v>
                </c:pt>
                <c:pt idx="89446">
                  <c:v>0.875</c:v>
                </c:pt>
                <c:pt idx="89447">
                  <c:v>1</c:v>
                </c:pt>
                <c:pt idx="89448">
                  <c:v>1</c:v>
                </c:pt>
                <c:pt idx="89449">
                  <c:v>1</c:v>
                </c:pt>
                <c:pt idx="89450">
                  <c:v>1</c:v>
                </c:pt>
                <c:pt idx="89451">
                  <c:v>0.875</c:v>
                </c:pt>
                <c:pt idx="89452">
                  <c:v>1</c:v>
                </c:pt>
                <c:pt idx="89453">
                  <c:v>0.875</c:v>
                </c:pt>
                <c:pt idx="89454">
                  <c:v>1</c:v>
                </c:pt>
                <c:pt idx="89455">
                  <c:v>1</c:v>
                </c:pt>
                <c:pt idx="89456">
                  <c:v>1</c:v>
                </c:pt>
                <c:pt idx="89457">
                  <c:v>1</c:v>
                </c:pt>
                <c:pt idx="89458">
                  <c:v>0.875</c:v>
                </c:pt>
                <c:pt idx="89459">
                  <c:v>1</c:v>
                </c:pt>
                <c:pt idx="89460">
                  <c:v>0.875</c:v>
                </c:pt>
                <c:pt idx="89461">
                  <c:v>1</c:v>
                </c:pt>
                <c:pt idx="89462">
                  <c:v>1</c:v>
                </c:pt>
                <c:pt idx="89463">
                  <c:v>1</c:v>
                </c:pt>
                <c:pt idx="89464">
                  <c:v>1</c:v>
                </c:pt>
                <c:pt idx="89465">
                  <c:v>1</c:v>
                </c:pt>
                <c:pt idx="89466">
                  <c:v>1</c:v>
                </c:pt>
                <c:pt idx="89467">
                  <c:v>1</c:v>
                </c:pt>
                <c:pt idx="89468">
                  <c:v>1</c:v>
                </c:pt>
                <c:pt idx="89469">
                  <c:v>1</c:v>
                </c:pt>
                <c:pt idx="89470">
                  <c:v>1</c:v>
                </c:pt>
                <c:pt idx="89471">
                  <c:v>1</c:v>
                </c:pt>
                <c:pt idx="89472">
                  <c:v>0.875</c:v>
                </c:pt>
                <c:pt idx="89473">
                  <c:v>1</c:v>
                </c:pt>
                <c:pt idx="89474">
                  <c:v>1</c:v>
                </c:pt>
                <c:pt idx="89475">
                  <c:v>1</c:v>
                </c:pt>
                <c:pt idx="89476">
                  <c:v>0.875</c:v>
                </c:pt>
                <c:pt idx="89477">
                  <c:v>1</c:v>
                </c:pt>
                <c:pt idx="89478">
                  <c:v>1</c:v>
                </c:pt>
                <c:pt idx="89479">
                  <c:v>1</c:v>
                </c:pt>
                <c:pt idx="89480">
                  <c:v>1</c:v>
                </c:pt>
                <c:pt idx="89481">
                  <c:v>0.875</c:v>
                </c:pt>
                <c:pt idx="89482">
                  <c:v>1</c:v>
                </c:pt>
                <c:pt idx="89483">
                  <c:v>1</c:v>
                </c:pt>
                <c:pt idx="89484">
                  <c:v>0.875</c:v>
                </c:pt>
                <c:pt idx="89485">
                  <c:v>1</c:v>
                </c:pt>
                <c:pt idx="89486">
                  <c:v>1</c:v>
                </c:pt>
                <c:pt idx="89487">
                  <c:v>1</c:v>
                </c:pt>
                <c:pt idx="89488">
                  <c:v>1</c:v>
                </c:pt>
                <c:pt idx="89489">
                  <c:v>1</c:v>
                </c:pt>
                <c:pt idx="89490">
                  <c:v>1</c:v>
                </c:pt>
                <c:pt idx="89491">
                  <c:v>1</c:v>
                </c:pt>
                <c:pt idx="89492">
                  <c:v>0.875</c:v>
                </c:pt>
                <c:pt idx="89493">
                  <c:v>1</c:v>
                </c:pt>
                <c:pt idx="89494">
                  <c:v>1</c:v>
                </c:pt>
                <c:pt idx="89495">
                  <c:v>1</c:v>
                </c:pt>
                <c:pt idx="89496">
                  <c:v>1</c:v>
                </c:pt>
                <c:pt idx="89497">
                  <c:v>1</c:v>
                </c:pt>
                <c:pt idx="89498">
                  <c:v>1</c:v>
                </c:pt>
                <c:pt idx="89499">
                  <c:v>1</c:v>
                </c:pt>
                <c:pt idx="89500">
                  <c:v>1</c:v>
                </c:pt>
                <c:pt idx="89501">
                  <c:v>1</c:v>
                </c:pt>
                <c:pt idx="89502">
                  <c:v>1</c:v>
                </c:pt>
                <c:pt idx="89503">
                  <c:v>1</c:v>
                </c:pt>
                <c:pt idx="89504">
                  <c:v>1</c:v>
                </c:pt>
                <c:pt idx="89505">
                  <c:v>1</c:v>
                </c:pt>
                <c:pt idx="89506">
                  <c:v>1</c:v>
                </c:pt>
                <c:pt idx="89507">
                  <c:v>1</c:v>
                </c:pt>
                <c:pt idx="89508">
                  <c:v>1</c:v>
                </c:pt>
                <c:pt idx="89509">
                  <c:v>1</c:v>
                </c:pt>
                <c:pt idx="89510">
                  <c:v>1</c:v>
                </c:pt>
                <c:pt idx="89511">
                  <c:v>1</c:v>
                </c:pt>
                <c:pt idx="89512">
                  <c:v>1</c:v>
                </c:pt>
                <c:pt idx="89513">
                  <c:v>1</c:v>
                </c:pt>
                <c:pt idx="89514">
                  <c:v>1</c:v>
                </c:pt>
                <c:pt idx="89515">
                  <c:v>1</c:v>
                </c:pt>
                <c:pt idx="89516">
                  <c:v>1</c:v>
                </c:pt>
                <c:pt idx="89517">
                  <c:v>1</c:v>
                </c:pt>
                <c:pt idx="89518">
                  <c:v>1</c:v>
                </c:pt>
                <c:pt idx="89519">
                  <c:v>1</c:v>
                </c:pt>
                <c:pt idx="89520">
                  <c:v>1</c:v>
                </c:pt>
                <c:pt idx="89521">
                  <c:v>1</c:v>
                </c:pt>
                <c:pt idx="89522">
                  <c:v>1</c:v>
                </c:pt>
                <c:pt idx="89523">
                  <c:v>1</c:v>
                </c:pt>
                <c:pt idx="89524">
                  <c:v>1</c:v>
                </c:pt>
                <c:pt idx="89525">
                  <c:v>1</c:v>
                </c:pt>
                <c:pt idx="89526">
                  <c:v>1</c:v>
                </c:pt>
                <c:pt idx="89527">
                  <c:v>1</c:v>
                </c:pt>
                <c:pt idx="89528">
                  <c:v>1</c:v>
                </c:pt>
                <c:pt idx="89529">
                  <c:v>1</c:v>
                </c:pt>
                <c:pt idx="89530">
                  <c:v>1</c:v>
                </c:pt>
                <c:pt idx="89531">
                  <c:v>1</c:v>
                </c:pt>
                <c:pt idx="89532">
                  <c:v>1</c:v>
                </c:pt>
                <c:pt idx="89533">
                  <c:v>1</c:v>
                </c:pt>
                <c:pt idx="89534">
                  <c:v>1</c:v>
                </c:pt>
                <c:pt idx="89535">
                  <c:v>1</c:v>
                </c:pt>
                <c:pt idx="89536">
                  <c:v>0.875</c:v>
                </c:pt>
                <c:pt idx="89537">
                  <c:v>1</c:v>
                </c:pt>
                <c:pt idx="89538">
                  <c:v>1</c:v>
                </c:pt>
                <c:pt idx="89539">
                  <c:v>1</c:v>
                </c:pt>
                <c:pt idx="89540">
                  <c:v>1</c:v>
                </c:pt>
                <c:pt idx="89541">
                  <c:v>1</c:v>
                </c:pt>
                <c:pt idx="89542">
                  <c:v>1</c:v>
                </c:pt>
                <c:pt idx="89543">
                  <c:v>0.875</c:v>
                </c:pt>
                <c:pt idx="89544">
                  <c:v>1</c:v>
                </c:pt>
                <c:pt idx="89545">
                  <c:v>1</c:v>
                </c:pt>
                <c:pt idx="89546">
                  <c:v>1</c:v>
                </c:pt>
                <c:pt idx="89547">
                  <c:v>1</c:v>
                </c:pt>
                <c:pt idx="89548">
                  <c:v>1</c:v>
                </c:pt>
                <c:pt idx="89549">
                  <c:v>1</c:v>
                </c:pt>
                <c:pt idx="89550">
                  <c:v>1</c:v>
                </c:pt>
                <c:pt idx="89551">
                  <c:v>1</c:v>
                </c:pt>
                <c:pt idx="89552">
                  <c:v>1</c:v>
                </c:pt>
                <c:pt idx="89553">
                  <c:v>1</c:v>
                </c:pt>
                <c:pt idx="89554">
                  <c:v>1</c:v>
                </c:pt>
                <c:pt idx="89555">
                  <c:v>1</c:v>
                </c:pt>
                <c:pt idx="89556">
                  <c:v>1</c:v>
                </c:pt>
                <c:pt idx="89557">
                  <c:v>1</c:v>
                </c:pt>
                <c:pt idx="89558">
                  <c:v>0.875</c:v>
                </c:pt>
                <c:pt idx="89559">
                  <c:v>1</c:v>
                </c:pt>
                <c:pt idx="89560">
                  <c:v>1</c:v>
                </c:pt>
                <c:pt idx="89561">
                  <c:v>1</c:v>
                </c:pt>
                <c:pt idx="89562">
                  <c:v>1</c:v>
                </c:pt>
                <c:pt idx="89563">
                  <c:v>1</c:v>
                </c:pt>
                <c:pt idx="89564">
                  <c:v>1</c:v>
                </c:pt>
                <c:pt idx="89565">
                  <c:v>1</c:v>
                </c:pt>
                <c:pt idx="89566">
                  <c:v>1</c:v>
                </c:pt>
                <c:pt idx="89567">
                  <c:v>1</c:v>
                </c:pt>
                <c:pt idx="89568">
                  <c:v>1</c:v>
                </c:pt>
                <c:pt idx="89569">
                  <c:v>0.875</c:v>
                </c:pt>
                <c:pt idx="89570">
                  <c:v>1</c:v>
                </c:pt>
                <c:pt idx="89571">
                  <c:v>1</c:v>
                </c:pt>
                <c:pt idx="89572">
                  <c:v>1</c:v>
                </c:pt>
                <c:pt idx="89573">
                  <c:v>1</c:v>
                </c:pt>
                <c:pt idx="89574">
                  <c:v>1</c:v>
                </c:pt>
                <c:pt idx="89575">
                  <c:v>0.875</c:v>
                </c:pt>
                <c:pt idx="89576">
                  <c:v>1</c:v>
                </c:pt>
                <c:pt idx="89577">
                  <c:v>1</c:v>
                </c:pt>
                <c:pt idx="89578">
                  <c:v>1</c:v>
                </c:pt>
                <c:pt idx="89579">
                  <c:v>1</c:v>
                </c:pt>
                <c:pt idx="89580">
                  <c:v>1</c:v>
                </c:pt>
                <c:pt idx="89581">
                  <c:v>1</c:v>
                </c:pt>
                <c:pt idx="89582">
                  <c:v>1</c:v>
                </c:pt>
                <c:pt idx="89583">
                  <c:v>1</c:v>
                </c:pt>
                <c:pt idx="89584">
                  <c:v>1</c:v>
                </c:pt>
                <c:pt idx="89585">
                  <c:v>1</c:v>
                </c:pt>
                <c:pt idx="89586">
                  <c:v>0.875</c:v>
                </c:pt>
                <c:pt idx="89587">
                  <c:v>0.875</c:v>
                </c:pt>
                <c:pt idx="89588">
                  <c:v>1</c:v>
                </c:pt>
                <c:pt idx="89589">
                  <c:v>1</c:v>
                </c:pt>
                <c:pt idx="89590">
                  <c:v>1</c:v>
                </c:pt>
                <c:pt idx="89591">
                  <c:v>1</c:v>
                </c:pt>
                <c:pt idx="89592">
                  <c:v>1</c:v>
                </c:pt>
                <c:pt idx="89593">
                  <c:v>1</c:v>
                </c:pt>
                <c:pt idx="89594">
                  <c:v>1</c:v>
                </c:pt>
                <c:pt idx="89595">
                  <c:v>1</c:v>
                </c:pt>
                <c:pt idx="89596">
                  <c:v>1</c:v>
                </c:pt>
                <c:pt idx="89597">
                  <c:v>1</c:v>
                </c:pt>
                <c:pt idx="89598">
                  <c:v>0.875</c:v>
                </c:pt>
                <c:pt idx="89599">
                  <c:v>1</c:v>
                </c:pt>
                <c:pt idx="89600">
                  <c:v>1</c:v>
                </c:pt>
                <c:pt idx="89601">
                  <c:v>1</c:v>
                </c:pt>
                <c:pt idx="89602">
                  <c:v>1</c:v>
                </c:pt>
                <c:pt idx="89603">
                  <c:v>1</c:v>
                </c:pt>
                <c:pt idx="89604">
                  <c:v>0.625</c:v>
                </c:pt>
                <c:pt idx="89605">
                  <c:v>1</c:v>
                </c:pt>
                <c:pt idx="89606">
                  <c:v>1</c:v>
                </c:pt>
                <c:pt idx="89607">
                  <c:v>1</c:v>
                </c:pt>
                <c:pt idx="89608">
                  <c:v>1</c:v>
                </c:pt>
                <c:pt idx="89609">
                  <c:v>1</c:v>
                </c:pt>
                <c:pt idx="89610">
                  <c:v>1</c:v>
                </c:pt>
                <c:pt idx="89611">
                  <c:v>1</c:v>
                </c:pt>
                <c:pt idx="89612">
                  <c:v>1</c:v>
                </c:pt>
                <c:pt idx="89613">
                  <c:v>1</c:v>
                </c:pt>
                <c:pt idx="89614">
                  <c:v>1</c:v>
                </c:pt>
                <c:pt idx="89615">
                  <c:v>0.875</c:v>
                </c:pt>
                <c:pt idx="89616">
                  <c:v>0.875</c:v>
                </c:pt>
                <c:pt idx="89617">
                  <c:v>1</c:v>
                </c:pt>
                <c:pt idx="89618">
                  <c:v>1</c:v>
                </c:pt>
                <c:pt idx="89619">
                  <c:v>1</c:v>
                </c:pt>
                <c:pt idx="89620">
                  <c:v>1</c:v>
                </c:pt>
                <c:pt idx="89621">
                  <c:v>1</c:v>
                </c:pt>
                <c:pt idx="89622">
                  <c:v>1</c:v>
                </c:pt>
                <c:pt idx="89623">
                  <c:v>1</c:v>
                </c:pt>
                <c:pt idx="89624">
                  <c:v>1</c:v>
                </c:pt>
                <c:pt idx="89625">
                  <c:v>1</c:v>
                </c:pt>
                <c:pt idx="89626">
                  <c:v>0.875</c:v>
                </c:pt>
                <c:pt idx="89627">
                  <c:v>1</c:v>
                </c:pt>
                <c:pt idx="89628">
                  <c:v>1</c:v>
                </c:pt>
                <c:pt idx="89629">
                  <c:v>1</c:v>
                </c:pt>
                <c:pt idx="89630">
                  <c:v>1</c:v>
                </c:pt>
                <c:pt idx="89631">
                  <c:v>0.875</c:v>
                </c:pt>
                <c:pt idx="89632">
                  <c:v>1</c:v>
                </c:pt>
                <c:pt idx="89633">
                  <c:v>1</c:v>
                </c:pt>
                <c:pt idx="89634">
                  <c:v>1</c:v>
                </c:pt>
                <c:pt idx="89635">
                  <c:v>1</c:v>
                </c:pt>
                <c:pt idx="89636">
                  <c:v>1</c:v>
                </c:pt>
                <c:pt idx="89637">
                  <c:v>1</c:v>
                </c:pt>
                <c:pt idx="89638">
                  <c:v>1</c:v>
                </c:pt>
                <c:pt idx="89639">
                  <c:v>1</c:v>
                </c:pt>
                <c:pt idx="89640">
                  <c:v>1</c:v>
                </c:pt>
                <c:pt idx="89641">
                  <c:v>1</c:v>
                </c:pt>
                <c:pt idx="89642">
                  <c:v>1</c:v>
                </c:pt>
                <c:pt idx="89643">
                  <c:v>1</c:v>
                </c:pt>
                <c:pt idx="89644">
                  <c:v>1</c:v>
                </c:pt>
                <c:pt idx="89645">
                  <c:v>1</c:v>
                </c:pt>
                <c:pt idx="89646">
                  <c:v>1</c:v>
                </c:pt>
                <c:pt idx="89647">
                  <c:v>1</c:v>
                </c:pt>
                <c:pt idx="89648">
                  <c:v>0.875</c:v>
                </c:pt>
                <c:pt idx="89649">
                  <c:v>1</c:v>
                </c:pt>
                <c:pt idx="89650">
                  <c:v>1</c:v>
                </c:pt>
                <c:pt idx="89651">
                  <c:v>1</c:v>
                </c:pt>
                <c:pt idx="89652">
                  <c:v>0.875</c:v>
                </c:pt>
                <c:pt idx="89653">
                  <c:v>1</c:v>
                </c:pt>
                <c:pt idx="89654">
                  <c:v>0.875</c:v>
                </c:pt>
                <c:pt idx="89655">
                  <c:v>1</c:v>
                </c:pt>
                <c:pt idx="89656">
                  <c:v>1</c:v>
                </c:pt>
                <c:pt idx="89657">
                  <c:v>1</c:v>
                </c:pt>
                <c:pt idx="89658">
                  <c:v>1</c:v>
                </c:pt>
                <c:pt idx="89659">
                  <c:v>0.875</c:v>
                </c:pt>
                <c:pt idx="89660">
                  <c:v>1</c:v>
                </c:pt>
                <c:pt idx="89661">
                  <c:v>1</c:v>
                </c:pt>
                <c:pt idx="89662">
                  <c:v>1</c:v>
                </c:pt>
                <c:pt idx="89663">
                  <c:v>1</c:v>
                </c:pt>
                <c:pt idx="89664">
                  <c:v>1</c:v>
                </c:pt>
                <c:pt idx="89665">
                  <c:v>1</c:v>
                </c:pt>
                <c:pt idx="89666">
                  <c:v>1</c:v>
                </c:pt>
                <c:pt idx="89667">
                  <c:v>1</c:v>
                </c:pt>
                <c:pt idx="89668">
                  <c:v>0.875</c:v>
                </c:pt>
                <c:pt idx="89669">
                  <c:v>1</c:v>
                </c:pt>
                <c:pt idx="89670">
                  <c:v>1</c:v>
                </c:pt>
                <c:pt idx="89671">
                  <c:v>1</c:v>
                </c:pt>
                <c:pt idx="89672">
                  <c:v>1</c:v>
                </c:pt>
                <c:pt idx="89673">
                  <c:v>1</c:v>
                </c:pt>
                <c:pt idx="89674">
                  <c:v>1</c:v>
                </c:pt>
                <c:pt idx="89675">
                  <c:v>0.875</c:v>
                </c:pt>
                <c:pt idx="89676">
                  <c:v>1</c:v>
                </c:pt>
                <c:pt idx="89677">
                  <c:v>1</c:v>
                </c:pt>
                <c:pt idx="89678">
                  <c:v>1</c:v>
                </c:pt>
                <c:pt idx="89679">
                  <c:v>0.875</c:v>
                </c:pt>
                <c:pt idx="89680">
                  <c:v>1</c:v>
                </c:pt>
                <c:pt idx="89681">
                  <c:v>1</c:v>
                </c:pt>
                <c:pt idx="89682">
                  <c:v>1</c:v>
                </c:pt>
                <c:pt idx="89683">
                  <c:v>1</c:v>
                </c:pt>
                <c:pt idx="89684">
                  <c:v>1</c:v>
                </c:pt>
                <c:pt idx="89685">
                  <c:v>1</c:v>
                </c:pt>
                <c:pt idx="89686">
                  <c:v>1</c:v>
                </c:pt>
                <c:pt idx="89687">
                  <c:v>1</c:v>
                </c:pt>
                <c:pt idx="89688">
                  <c:v>1</c:v>
                </c:pt>
                <c:pt idx="89689">
                  <c:v>1</c:v>
                </c:pt>
                <c:pt idx="89690">
                  <c:v>1</c:v>
                </c:pt>
                <c:pt idx="89691">
                  <c:v>1</c:v>
                </c:pt>
                <c:pt idx="89692">
                  <c:v>1</c:v>
                </c:pt>
                <c:pt idx="89693">
                  <c:v>0.875</c:v>
                </c:pt>
                <c:pt idx="89694">
                  <c:v>1</c:v>
                </c:pt>
                <c:pt idx="89695">
                  <c:v>1</c:v>
                </c:pt>
                <c:pt idx="89696">
                  <c:v>1</c:v>
                </c:pt>
                <c:pt idx="89697">
                  <c:v>1</c:v>
                </c:pt>
                <c:pt idx="89698">
                  <c:v>1</c:v>
                </c:pt>
                <c:pt idx="89699">
                  <c:v>1</c:v>
                </c:pt>
                <c:pt idx="89700">
                  <c:v>1</c:v>
                </c:pt>
                <c:pt idx="89701">
                  <c:v>1</c:v>
                </c:pt>
                <c:pt idx="89702">
                  <c:v>1</c:v>
                </c:pt>
                <c:pt idx="89703">
                  <c:v>1</c:v>
                </c:pt>
                <c:pt idx="89704">
                  <c:v>1</c:v>
                </c:pt>
                <c:pt idx="89705">
                  <c:v>1</c:v>
                </c:pt>
                <c:pt idx="89706">
                  <c:v>0.875</c:v>
                </c:pt>
                <c:pt idx="89707">
                  <c:v>1</c:v>
                </c:pt>
                <c:pt idx="89708">
                  <c:v>1</c:v>
                </c:pt>
                <c:pt idx="89709">
                  <c:v>0.875</c:v>
                </c:pt>
                <c:pt idx="89710">
                  <c:v>1</c:v>
                </c:pt>
                <c:pt idx="89711">
                  <c:v>1</c:v>
                </c:pt>
                <c:pt idx="89712">
                  <c:v>1</c:v>
                </c:pt>
                <c:pt idx="89713">
                  <c:v>1</c:v>
                </c:pt>
                <c:pt idx="89714">
                  <c:v>1</c:v>
                </c:pt>
                <c:pt idx="89715">
                  <c:v>1</c:v>
                </c:pt>
                <c:pt idx="89716">
                  <c:v>1</c:v>
                </c:pt>
                <c:pt idx="89717">
                  <c:v>1</c:v>
                </c:pt>
                <c:pt idx="89718">
                  <c:v>1</c:v>
                </c:pt>
                <c:pt idx="89719">
                  <c:v>1</c:v>
                </c:pt>
                <c:pt idx="89720">
                  <c:v>0.125</c:v>
                </c:pt>
                <c:pt idx="89721">
                  <c:v>1</c:v>
                </c:pt>
                <c:pt idx="89722">
                  <c:v>1</c:v>
                </c:pt>
                <c:pt idx="89723">
                  <c:v>1</c:v>
                </c:pt>
                <c:pt idx="89724">
                  <c:v>1</c:v>
                </c:pt>
                <c:pt idx="89725">
                  <c:v>1</c:v>
                </c:pt>
                <c:pt idx="89726">
                  <c:v>1</c:v>
                </c:pt>
                <c:pt idx="89727">
                  <c:v>1</c:v>
                </c:pt>
                <c:pt idx="89728">
                  <c:v>0.875</c:v>
                </c:pt>
                <c:pt idx="89729">
                  <c:v>1</c:v>
                </c:pt>
                <c:pt idx="89730">
                  <c:v>1</c:v>
                </c:pt>
                <c:pt idx="89731">
                  <c:v>1</c:v>
                </c:pt>
                <c:pt idx="89732">
                  <c:v>1</c:v>
                </c:pt>
                <c:pt idx="89733">
                  <c:v>1</c:v>
                </c:pt>
                <c:pt idx="89734">
                  <c:v>1</c:v>
                </c:pt>
                <c:pt idx="89735">
                  <c:v>1</c:v>
                </c:pt>
                <c:pt idx="89736">
                  <c:v>1</c:v>
                </c:pt>
                <c:pt idx="89737">
                  <c:v>1</c:v>
                </c:pt>
                <c:pt idx="89738">
                  <c:v>1</c:v>
                </c:pt>
                <c:pt idx="89739">
                  <c:v>1</c:v>
                </c:pt>
                <c:pt idx="89740">
                  <c:v>1</c:v>
                </c:pt>
                <c:pt idx="89741">
                  <c:v>1</c:v>
                </c:pt>
                <c:pt idx="89742">
                  <c:v>1</c:v>
                </c:pt>
                <c:pt idx="89743">
                  <c:v>1</c:v>
                </c:pt>
                <c:pt idx="89744">
                  <c:v>0.875</c:v>
                </c:pt>
                <c:pt idx="89745">
                  <c:v>1</c:v>
                </c:pt>
                <c:pt idx="89746">
                  <c:v>1</c:v>
                </c:pt>
                <c:pt idx="89747">
                  <c:v>1</c:v>
                </c:pt>
                <c:pt idx="89748">
                  <c:v>1</c:v>
                </c:pt>
                <c:pt idx="89749">
                  <c:v>1</c:v>
                </c:pt>
                <c:pt idx="89750">
                  <c:v>1</c:v>
                </c:pt>
                <c:pt idx="89751">
                  <c:v>0.875</c:v>
                </c:pt>
                <c:pt idx="89752">
                  <c:v>1</c:v>
                </c:pt>
                <c:pt idx="89753">
                  <c:v>1</c:v>
                </c:pt>
                <c:pt idx="89754">
                  <c:v>1</c:v>
                </c:pt>
                <c:pt idx="89755">
                  <c:v>1</c:v>
                </c:pt>
                <c:pt idx="89756">
                  <c:v>1</c:v>
                </c:pt>
                <c:pt idx="89757">
                  <c:v>1</c:v>
                </c:pt>
                <c:pt idx="89758">
                  <c:v>0.875</c:v>
                </c:pt>
                <c:pt idx="89759">
                  <c:v>1</c:v>
                </c:pt>
                <c:pt idx="89760">
                  <c:v>1</c:v>
                </c:pt>
                <c:pt idx="89761">
                  <c:v>1</c:v>
                </c:pt>
                <c:pt idx="89762">
                  <c:v>1</c:v>
                </c:pt>
                <c:pt idx="89763">
                  <c:v>1</c:v>
                </c:pt>
                <c:pt idx="89764">
                  <c:v>1</c:v>
                </c:pt>
                <c:pt idx="89765">
                  <c:v>1</c:v>
                </c:pt>
                <c:pt idx="89766">
                  <c:v>1</c:v>
                </c:pt>
                <c:pt idx="89767">
                  <c:v>1</c:v>
                </c:pt>
                <c:pt idx="89768">
                  <c:v>1</c:v>
                </c:pt>
                <c:pt idx="89769">
                  <c:v>1</c:v>
                </c:pt>
                <c:pt idx="89770">
                  <c:v>1</c:v>
                </c:pt>
                <c:pt idx="89771">
                  <c:v>1</c:v>
                </c:pt>
                <c:pt idx="89772">
                  <c:v>1</c:v>
                </c:pt>
                <c:pt idx="89773">
                  <c:v>1</c:v>
                </c:pt>
                <c:pt idx="89774">
                  <c:v>1</c:v>
                </c:pt>
                <c:pt idx="89775">
                  <c:v>1</c:v>
                </c:pt>
                <c:pt idx="89776">
                  <c:v>1</c:v>
                </c:pt>
                <c:pt idx="89777">
                  <c:v>1</c:v>
                </c:pt>
                <c:pt idx="89778">
                  <c:v>1</c:v>
                </c:pt>
                <c:pt idx="89779">
                  <c:v>1</c:v>
                </c:pt>
                <c:pt idx="89780">
                  <c:v>1</c:v>
                </c:pt>
                <c:pt idx="89781">
                  <c:v>0.875</c:v>
                </c:pt>
                <c:pt idx="89782">
                  <c:v>1</c:v>
                </c:pt>
                <c:pt idx="89783">
                  <c:v>1</c:v>
                </c:pt>
                <c:pt idx="89784">
                  <c:v>1</c:v>
                </c:pt>
                <c:pt idx="89785">
                  <c:v>1</c:v>
                </c:pt>
                <c:pt idx="89786">
                  <c:v>1</c:v>
                </c:pt>
                <c:pt idx="89787">
                  <c:v>1</c:v>
                </c:pt>
                <c:pt idx="89788">
                  <c:v>1</c:v>
                </c:pt>
                <c:pt idx="89789">
                  <c:v>1</c:v>
                </c:pt>
                <c:pt idx="89790">
                  <c:v>1</c:v>
                </c:pt>
                <c:pt idx="89791">
                  <c:v>0.875</c:v>
                </c:pt>
                <c:pt idx="89792">
                  <c:v>1</c:v>
                </c:pt>
                <c:pt idx="89793">
                  <c:v>1</c:v>
                </c:pt>
                <c:pt idx="89794">
                  <c:v>1</c:v>
                </c:pt>
                <c:pt idx="89795">
                  <c:v>1</c:v>
                </c:pt>
                <c:pt idx="89796">
                  <c:v>1</c:v>
                </c:pt>
                <c:pt idx="89797">
                  <c:v>1</c:v>
                </c:pt>
                <c:pt idx="89798">
                  <c:v>1</c:v>
                </c:pt>
                <c:pt idx="89799">
                  <c:v>1</c:v>
                </c:pt>
                <c:pt idx="89800">
                  <c:v>1</c:v>
                </c:pt>
                <c:pt idx="89801">
                  <c:v>1</c:v>
                </c:pt>
                <c:pt idx="89802">
                  <c:v>1</c:v>
                </c:pt>
                <c:pt idx="89803">
                  <c:v>1</c:v>
                </c:pt>
                <c:pt idx="89804">
                  <c:v>1</c:v>
                </c:pt>
                <c:pt idx="89805">
                  <c:v>1</c:v>
                </c:pt>
                <c:pt idx="89806">
                  <c:v>1</c:v>
                </c:pt>
                <c:pt idx="89807">
                  <c:v>1</c:v>
                </c:pt>
                <c:pt idx="89808">
                  <c:v>1</c:v>
                </c:pt>
                <c:pt idx="89809">
                  <c:v>1</c:v>
                </c:pt>
                <c:pt idx="89810">
                  <c:v>1</c:v>
                </c:pt>
                <c:pt idx="89811">
                  <c:v>0.875</c:v>
                </c:pt>
                <c:pt idx="89812">
                  <c:v>1</c:v>
                </c:pt>
                <c:pt idx="89813">
                  <c:v>1</c:v>
                </c:pt>
                <c:pt idx="89814">
                  <c:v>1</c:v>
                </c:pt>
                <c:pt idx="89815">
                  <c:v>1</c:v>
                </c:pt>
                <c:pt idx="89816">
                  <c:v>1</c:v>
                </c:pt>
                <c:pt idx="89817">
                  <c:v>1</c:v>
                </c:pt>
                <c:pt idx="89818">
                  <c:v>1</c:v>
                </c:pt>
                <c:pt idx="89819">
                  <c:v>1</c:v>
                </c:pt>
                <c:pt idx="89820">
                  <c:v>1</c:v>
                </c:pt>
                <c:pt idx="89821">
                  <c:v>1</c:v>
                </c:pt>
                <c:pt idx="89822">
                  <c:v>1</c:v>
                </c:pt>
                <c:pt idx="89823">
                  <c:v>1</c:v>
                </c:pt>
                <c:pt idx="89824">
                  <c:v>1</c:v>
                </c:pt>
                <c:pt idx="89825">
                  <c:v>1</c:v>
                </c:pt>
                <c:pt idx="89826">
                  <c:v>1</c:v>
                </c:pt>
                <c:pt idx="89827">
                  <c:v>1</c:v>
                </c:pt>
                <c:pt idx="89828">
                  <c:v>0.875</c:v>
                </c:pt>
                <c:pt idx="89829">
                  <c:v>1</c:v>
                </c:pt>
                <c:pt idx="89830">
                  <c:v>1</c:v>
                </c:pt>
                <c:pt idx="89831">
                  <c:v>1</c:v>
                </c:pt>
                <c:pt idx="89832">
                  <c:v>1</c:v>
                </c:pt>
                <c:pt idx="89833">
                  <c:v>1</c:v>
                </c:pt>
                <c:pt idx="89834">
                  <c:v>1</c:v>
                </c:pt>
                <c:pt idx="89835">
                  <c:v>1</c:v>
                </c:pt>
                <c:pt idx="89836">
                  <c:v>0.875</c:v>
                </c:pt>
                <c:pt idx="89837">
                  <c:v>1</c:v>
                </c:pt>
                <c:pt idx="89838">
                  <c:v>1</c:v>
                </c:pt>
                <c:pt idx="89839">
                  <c:v>1</c:v>
                </c:pt>
                <c:pt idx="89840">
                  <c:v>1</c:v>
                </c:pt>
                <c:pt idx="89841">
                  <c:v>1</c:v>
                </c:pt>
                <c:pt idx="89842">
                  <c:v>1</c:v>
                </c:pt>
                <c:pt idx="89843">
                  <c:v>1</c:v>
                </c:pt>
                <c:pt idx="89844">
                  <c:v>1</c:v>
                </c:pt>
                <c:pt idx="89845">
                  <c:v>1</c:v>
                </c:pt>
                <c:pt idx="89846">
                  <c:v>1</c:v>
                </c:pt>
                <c:pt idx="89847">
                  <c:v>0.5</c:v>
                </c:pt>
                <c:pt idx="89848">
                  <c:v>1</c:v>
                </c:pt>
                <c:pt idx="89849">
                  <c:v>1</c:v>
                </c:pt>
                <c:pt idx="89850">
                  <c:v>1</c:v>
                </c:pt>
                <c:pt idx="89851">
                  <c:v>1</c:v>
                </c:pt>
                <c:pt idx="89852">
                  <c:v>0.875</c:v>
                </c:pt>
                <c:pt idx="89853">
                  <c:v>0.875</c:v>
                </c:pt>
                <c:pt idx="89854">
                  <c:v>1</c:v>
                </c:pt>
                <c:pt idx="89855">
                  <c:v>1</c:v>
                </c:pt>
                <c:pt idx="89856">
                  <c:v>1</c:v>
                </c:pt>
                <c:pt idx="89857">
                  <c:v>1</c:v>
                </c:pt>
                <c:pt idx="89858">
                  <c:v>1</c:v>
                </c:pt>
                <c:pt idx="89859">
                  <c:v>1</c:v>
                </c:pt>
                <c:pt idx="89860">
                  <c:v>1</c:v>
                </c:pt>
                <c:pt idx="89861">
                  <c:v>0.875</c:v>
                </c:pt>
                <c:pt idx="89862">
                  <c:v>0.875</c:v>
                </c:pt>
                <c:pt idx="89863">
                  <c:v>0.875</c:v>
                </c:pt>
                <c:pt idx="89864">
                  <c:v>0.875</c:v>
                </c:pt>
                <c:pt idx="89865">
                  <c:v>0.875</c:v>
                </c:pt>
                <c:pt idx="89866">
                  <c:v>0.875</c:v>
                </c:pt>
                <c:pt idx="89867">
                  <c:v>0.875</c:v>
                </c:pt>
                <c:pt idx="89868">
                  <c:v>0.875</c:v>
                </c:pt>
                <c:pt idx="89869">
                  <c:v>1</c:v>
                </c:pt>
                <c:pt idx="89870">
                  <c:v>0.875</c:v>
                </c:pt>
                <c:pt idx="89871">
                  <c:v>1</c:v>
                </c:pt>
                <c:pt idx="89872">
                  <c:v>1</c:v>
                </c:pt>
                <c:pt idx="89873">
                  <c:v>1</c:v>
                </c:pt>
                <c:pt idx="89874">
                  <c:v>0.875</c:v>
                </c:pt>
                <c:pt idx="89875">
                  <c:v>1</c:v>
                </c:pt>
                <c:pt idx="89876">
                  <c:v>0.875</c:v>
                </c:pt>
                <c:pt idx="89877">
                  <c:v>0.875</c:v>
                </c:pt>
                <c:pt idx="89878">
                  <c:v>1</c:v>
                </c:pt>
                <c:pt idx="89879">
                  <c:v>0.875</c:v>
                </c:pt>
                <c:pt idx="89880">
                  <c:v>1</c:v>
                </c:pt>
                <c:pt idx="89881">
                  <c:v>1</c:v>
                </c:pt>
                <c:pt idx="89882">
                  <c:v>1</c:v>
                </c:pt>
                <c:pt idx="89883">
                  <c:v>1</c:v>
                </c:pt>
                <c:pt idx="89884">
                  <c:v>0.875</c:v>
                </c:pt>
                <c:pt idx="89885">
                  <c:v>1</c:v>
                </c:pt>
                <c:pt idx="89886">
                  <c:v>0.875</c:v>
                </c:pt>
                <c:pt idx="89887">
                  <c:v>1</c:v>
                </c:pt>
                <c:pt idx="89888">
                  <c:v>0.875</c:v>
                </c:pt>
                <c:pt idx="89889">
                  <c:v>1</c:v>
                </c:pt>
                <c:pt idx="89890">
                  <c:v>1</c:v>
                </c:pt>
                <c:pt idx="89891">
                  <c:v>0.875</c:v>
                </c:pt>
                <c:pt idx="89892">
                  <c:v>1</c:v>
                </c:pt>
                <c:pt idx="89893">
                  <c:v>0.875</c:v>
                </c:pt>
                <c:pt idx="89894">
                  <c:v>0.875</c:v>
                </c:pt>
                <c:pt idx="89895">
                  <c:v>0.875</c:v>
                </c:pt>
                <c:pt idx="89896">
                  <c:v>1</c:v>
                </c:pt>
                <c:pt idx="89897">
                  <c:v>0.875</c:v>
                </c:pt>
                <c:pt idx="89898">
                  <c:v>1</c:v>
                </c:pt>
                <c:pt idx="89899">
                  <c:v>1</c:v>
                </c:pt>
                <c:pt idx="89900">
                  <c:v>1</c:v>
                </c:pt>
                <c:pt idx="89901">
                  <c:v>1</c:v>
                </c:pt>
                <c:pt idx="89902">
                  <c:v>1</c:v>
                </c:pt>
                <c:pt idx="89903">
                  <c:v>1</c:v>
                </c:pt>
                <c:pt idx="89904">
                  <c:v>1</c:v>
                </c:pt>
                <c:pt idx="89905">
                  <c:v>0.875</c:v>
                </c:pt>
                <c:pt idx="89906">
                  <c:v>1</c:v>
                </c:pt>
                <c:pt idx="89907">
                  <c:v>1</c:v>
                </c:pt>
                <c:pt idx="89908">
                  <c:v>1</c:v>
                </c:pt>
                <c:pt idx="89909">
                  <c:v>0.875</c:v>
                </c:pt>
                <c:pt idx="89910">
                  <c:v>1</c:v>
                </c:pt>
                <c:pt idx="89911">
                  <c:v>1</c:v>
                </c:pt>
                <c:pt idx="89912">
                  <c:v>1</c:v>
                </c:pt>
                <c:pt idx="89913">
                  <c:v>1</c:v>
                </c:pt>
                <c:pt idx="89914">
                  <c:v>1</c:v>
                </c:pt>
                <c:pt idx="89915">
                  <c:v>1</c:v>
                </c:pt>
                <c:pt idx="89916">
                  <c:v>1</c:v>
                </c:pt>
                <c:pt idx="89917">
                  <c:v>0.875</c:v>
                </c:pt>
                <c:pt idx="89918">
                  <c:v>0.875</c:v>
                </c:pt>
                <c:pt idx="89919">
                  <c:v>1</c:v>
                </c:pt>
                <c:pt idx="89920">
                  <c:v>0.25</c:v>
                </c:pt>
                <c:pt idx="89921">
                  <c:v>1</c:v>
                </c:pt>
                <c:pt idx="89922">
                  <c:v>1</c:v>
                </c:pt>
                <c:pt idx="89923">
                  <c:v>1</c:v>
                </c:pt>
                <c:pt idx="89924">
                  <c:v>1</c:v>
                </c:pt>
                <c:pt idx="89925">
                  <c:v>1</c:v>
                </c:pt>
                <c:pt idx="89926">
                  <c:v>1</c:v>
                </c:pt>
                <c:pt idx="89927">
                  <c:v>1</c:v>
                </c:pt>
                <c:pt idx="89928">
                  <c:v>1</c:v>
                </c:pt>
                <c:pt idx="89929">
                  <c:v>1</c:v>
                </c:pt>
                <c:pt idx="89930">
                  <c:v>1</c:v>
                </c:pt>
                <c:pt idx="89931">
                  <c:v>1</c:v>
                </c:pt>
                <c:pt idx="89932">
                  <c:v>1</c:v>
                </c:pt>
                <c:pt idx="89933">
                  <c:v>0.875</c:v>
                </c:pt>
                <c:pt idx="89934">
                  <c:v>1</c:v>
                </c:pt>
                <c:pt idx="89935">
                  <c:v>1</c:v>
                </c:pt>
                <c:pt idx="89936">
                  <c:v>0.125</c:v>
                </c:pt>
                <c:pt idx="89937">
                  <c:v>1</c:v>
                </c:pt>
                <c:pt idx="89938">
                  <c:v>1</c:v>
                </c:pt>
                <c:pt idx="89939">
                  <c:v>1</c:v>
                </c:pt>
                <c:pt idx="89940">
                  <c:v>1</c:v>
                </c:pt>
                <c:pt idx="89941">
                  <c:v>1</c:v>
                </c:pt>
                <c:pt idx="89942">
                  <c:v>1</c:v>
                </c:pt>
                <c:pt idx="89943">
                  <c:v>1</c:v>
                </c:pt>
                <c:pt idx="89944">
                  <c:v>1</c:v>
                </c:pt>
                <c:pt idx="89945">
                  <c:v>1</c:v>
                </c:pt>
                <c:pt idx="89946">
                  <c:v>1</c:v>
                </c:pt>
                <c:pt idx="89947">
                  <c:v>1</c:v>
                </c:pt>
                <c:pt idx="89948">
                  <c:v>0.875</c:v>
                </c:pt>
                <c:pt idx="89949">
                  <c:v>1</c:v>
                </c:pt>
                <c:pt idx="89950">
                  <c:v>1</c:v>
                </c:pt>
                <c:pt idx="89951">
                  <c:v>1</c:v>
                </c:pt>
                <c:pt idx="89952">
                  <c:v>1</c:v>
                </c:pt>
                <c:pt idx="89953">
                  <c:v>1</c:v>
                </c:pt>
                <c:pt idx="89954">
                  <c:v>1</c:v>
                </c:pt>
                <c:pt idx="89955">
                  <c:v>1</c:v>
                </c:pt>
                <c:pt idx="89956">
                  <c:v>1</c:v>
                </c:pt>
                <c:pt idx="89957">
                  <c:v>1</c:v>
                </c:pt>
                <c:pt idx="89958">
                  <c:v>1</c:v>
                </c:pt>
                <c:pt idx="89959">
                  <c:v>1</c:v>
                </c:pt>
                <c:pt idx="89960">
                  <c:v>1</c:v>
                </c:pt>
                <c:pt idx="89961">
                  <c:v>1</c:v>
                </c:pt>
                <c:pt idx="89962">
                  <c:v>0.875</c:v>
                </c:pt>
                <c:pt idx="89963">
                  <c:v>0.875</c:v>
                </c:pt>
                <c:pt idx="89964">
                  <c:v>1</c:v>
                </c:pt>
                <c:pt idx="89965">
                  <c:v>1</c:v>
                </c:pt>
                <c:pt idx="89966">
                  <c:v>1</c:v>
                </c:pt>
                <c:pt idx="89967">
                  <c:v>1</c:v>
                </c:pt>
                <c:pt idx="89968">
                  <c:v>1</c:v>
                </c:pt>
                <c:pt idx="89969">
                  <c:v>0.875</c:v>
                </c:pt>
                <c:pt idx="89970">
                  <c:v>1</c:v>
                </c:pt>
                <c:pt idx="89971">
                  <c:v>0.875</c:v>
                </c:pt>
                <c:pt idx="89972">
                  <c:v>1</c:v>
                </c:pt>
                <c:pt idx="89973">
                  <c:v>1</c:v>
                </c:pt>
                <c:pt idx="89974">
                  <c:v>1</c:v>
                </c:pt>
                <c:pt idx="89975">
                  <c:v>1</c:v>
                </c:pt>
                <c:pt idx="89976">
                  <c:v>1</c:v>
                </c:pt>
                <c:pt idx="89977">
                  <c:v>1</c:v>
                </c:pt>
                <c:pt idx="89978">
                  <c:v>1</c:v>
                </c:pt>
                <c:pt idx="89979">
                  <c:v>1</c:v>
                </c:pt>
                <c:pt idx="89980">
                  <c:v>1</c:v>
                </c:pt>
                <c:pt idx="89981">
                  <c:v>1</c:v>
                </c:pt>
                <c:pt idx="89982">
                  <c:v>1</c:v>
                </c:pt>
                <c:pt idx="89983">
                  <c:v>1</c:v>
                </c:pt>
                <c:pt idx="89984">
                  <c:v>1</c:v>
                </c:pt>
                <c:pt idx="89985">
                  <c:v>1</c:v>
                </c:pt>
                <c:pt idx="89986">
                  <c:v>1</c:v>
                </c:pt>
                <c:pt idx="89987">
                  <c:v>1</c:v>
                </c:pt>
                <c:pt idx="89988">
                  <c:v>0.875</c:v>
                </c:pt>
                <c:pt idx="89989">
                  <c:v>1</c:v>
                </c:pt>
                <c:pt idx="89990">
                  <c:v>1</c:v>
                </c:pt>
                <c:pt idx="89991">
                  <c:v>1</c:v>
                </c:pt>
                <c:pt idx="89992">
                  <c:v>1</c:v>
                </c:pt>
                <c:pt idx="89993">
                  <c:v>1</c:v>
                </c:pt>
                <c:pt idx="89994">
                  <c:v>1</c:v>
                </c:pt>
                <c:pt idx="89995">
                  <c:v>1</c:v>
                </c:pt>
                <c:pt idx="89996">
                  <c:v>1</c:v>
                </c:pt>
                <c:pt idx="89997">
                  <c:v>1</c:v>
                </c:pt>
                <c:pt idx="89998">
                  <c:v>0.875</c:v>
                </c:pt>
                <c:pt idx="89999">
                  <c:v>1</c:v>
                </c:pt>
                <c:pt idx="90000">
                  <c:v>1</c:v>
                </c:pt>
                <c:pt idx="90001">
                  <c:v>1</c:v>
                </c:pt>
                <c:pt idx="90002">
                  <c:v>1</c:v>
                </c:pt>
                <c:pt idx="90003">
                  <c:v>1</c:v>
                </c:pt>
                <c:pt idx="90004">
                  <c:v>1</c:v>
                </c:pt>
                <c:pt idx="90005">
                  <c:v>1</c:v>
                </c:pt>
                <c:pt idx="90006">
                  <c:v>0.875</c:v>
                </c:pt>
                <c:pt idx="90007">
                  <c:v>1</c:v>
                </c:pt>
                <c:pt idx="90008">
                  <c:v>0.875</c:v>
                </c:pt>
                <c:pt idx="90009">
                  <c:v>1</c:v>
                </c:pt>
                <c:pt idx="90010">
                  <c:v>0.875</c:v>
                </c:pt>
                <c:pt idx="90011">
                  <c:v>1</c:v>
                </c:pt>
                <c:pt idx="90012">
                  <c:v>0.875</c:v>
                </c:pt>
                <c:pt idx="90013">
                  <c:v>1</c:v>
                </c:pt>
                <c:pt idx="90014">
                  <c:v>1</c:v>
                </c:pt>
                <c:pt idx="90015">
                  <c:v>0.875</c:v>
                </c:pt>
                <c:pt idx="90016">
                  <c:v>1</c:v>
                </c:pt>
                <c:pt idx="90017">
                  <c:v>0.875</c:v>
                </c:pt>
                <c:pt idx="90018">
                  <c:v>1</c:v>
                </c:pt>
                <c:pt idx="90019">
                  <c:v>1</c:v>
                </c:pt>
                <c:pt idx="90020">
                  <c:v>1</c:v>
                </c:pt>
                <c:pt idx="90021">
                  <c:v>1</c:v>
                </c:pt>
                <c:pt idx="90022">
                  <c:v>1</c:v>
                </c:pt>
                <c:pt idx="90023">
                  <c:v>1</c:v>
                </c:pt>
                <c:pt idx="90024">
                  <c:v>1</c:v>
                </c:pt>
                <c:pt idx="90025">
                  <c:v>1</c:v>
                </c:pt>
                <c:pt idx="90026">
                  <c:v>1</c:v>
                </c:pt>
                <c:pt idx="90027">
                  <c:v>1</c:v>
                </c:pt>
                <c:pt idx="90028">
                  <c:v>1</c:v>
                </c:pt>
                <c:pt idx="90029">
                  <c:v>1</c:v>
                </c:pt>
                <c:pt idx="90030">
                  <c:v>0.875</c:v>
                </c:pt>
                <c:pt idx="90031">
                  <c:v>1</c:v>
                </c:pt>
                <c:pt idx="90032">
                  <c:v>1</c:v>
                </c:pt>
                <c:pt idx="90033">
                  <c:v>1</c:v>
                </c:pt>
                <c:pt idx="90034">
                  <c:v>1</c:v>
                </c:pt>
                <c:pt idx="90035">
                  <c:v>1</c:v>
                </c:pt>
                <c:pt idx="90036">
                  <c:v>1</c:v>
                </c:pt>
                <c:pt idx="90037">
                  <c:v>1</c:v>
                </c:pt>
                <c:pt idx="90038">
                  <c:v>1</c:v>
                </c:pt>
                <c:pt idx="90039">
                  <c:v>1</c:v>
                </c:pt>
                <c:pt idx="90040">
                  <c:v>1</c:v>
                </c:pt>
                <c:pt idx="90041">
                  <c:v>1</c:v>
                </c:pt>
                <c:pt idx="90042">
                  <c:v>1</c:v>
                </c:pt>
                <c:pt idx="90043">
                  <c:v>1</c:v>
                </c:pt>
                <c:pt idx="90044">
                  <c:v>1</c:v>
                </c:pt>
                <c:pt idx="90045">
                  <c:v>0.875</c:v>
                </c:pt>
                <c:pt idx="90046">
                  <c:v>1</c:v>
                </c:pt>
                <c:pt idx="90047">
                  <c:v>1</c:v>
                </c:pt>
                <c:pt idx="90048">
                  <c:v>1</c:v>
                </c:pt>
                <c:pt idx="90049">
                  <c:v>1</c:v>
                </c:pt>
                <c:pt idx="90050">
                  <c:v>0.875</c:v>
                </c:pt>
                <c:pt idx="90051">
                  <c:v>1</c:v>
                </c:pt>
                <c:pt idx="90052">
                  <c:v>1</c:v>
                </c:pt>
                <c:pt idx="90053">
                  <c:v>1</c:v>
                </c:pt>
                <c:pt idx="90054">
                  <c:v>1</c:v>
                </c:pt>
                <c:pt idx="90055">
                  <c:v>1</c:v>
                </c:pt>
                <c:pt idx="90056">
                  <c:v>1</c:v>
                </c:pt>
                <c:pt idx="90057">
                  <c:v>1</c:v>
                </c:pt>
                <c:pt idx="90058">
                  <c:v>1</c:v>
                </c:pt>
                <c:pt idx="90059">
                  <c:v>1</c:v>
                </c:pt>
                <c:pt idx="90060">
                  <c:v>1</c:v>
                </c:pt>
                <c:pt idx="90061">
                  <c:v>1</c:v>
                </c:pt>
                <c:pt idx="90062">
                  <c:v>1</c:v>
                </c:pt>
                <c:pt idx="90063">
                  <c:v>1</c:v>
                </c:pt>
                <c:pt idx="90064">
                  <c:v>1</c:v>
                </c:pt>
                <c:pt idx="90065">
                  <c:v>1</c:v>
                </c:pt>
                <c:pt idx="90066">
                  <c:v>1</c:v>
                </c:pt>
                <c:pt idx="90067">
                  <c:v>1</c:v>
                </c:pt>
                <c:pt idx="90068">
                  <c:v>1</c:v>
                </c:pt>
                <c:pt idx="90069">
                  <c:v>1</c:v>
                </c:pt>
                <c:pt idx="90070">
                  <c:v>1</c:v>
                </c:pt>
                <c:pt idx="90071">
                  <c:v>1</c:v>
                </c:pt>
                <c:pt idx="90072">
                  <c:v>1</c:v>
                </c:pt>
                <c:pt idx="90073">
                  <c:v>1</c:v>
                </c:pt>
                <c:pt idx="90074">
                  <c:v>0.875</c:v>
                </c:pt>
                <c:pt idx="90075">
                  <c:v>1</c:v>
                </c:pt>
                <c:pt idx="90076">
                  <c:v>1</c:v>
                </c:pt>
                <c:pt idx="90077">
                  <c:v>1</c:v>
                </c:pt>
                <c:pt idx="90078">
                  <c:v>1</c:v>
                </c:pt>
                <c:pt idx="90079">
                  <c:v>1</c:v>
                </c:pt>
                <c:pt idx="90080">
                  <c:v>1</c:v>
                </c:pt>
                <c:pt idx="90081">
                  <c:v>1</c:v>
                </c:pt>
                <c:pt idx="90082">
                  <c:v>1</c:v>
                </c:pt>
                <c:pt idx="90083">
                  <c:v>0.875</c:v>
                </c:pt>
                <c:pt idx="90084">
                  <c:v>1</c:v>
                </c:pt>
                <c:pt idx="90085">
                  <c:v>1</c:v>
                </c:pt>
                <c:pt idx="90086">
                  <c:v>1</c:v>
                </c:pt>
                <c:pt idx="90087">
                  <c:v>0.875</c:v>
                </c:pt>
                <c:pt idx="90088">
                  <c:v>1</c:v>
                </c:pt>
                <c:pt idx="90089">
                  <c:v>1</c:v>
                </c:pt>
                <c:pt idx="90090">
                  <c:v>1</c:v>
                </c:pt>
                <c:pt idx="90091">
                  <c:v>1</c:v>
                </c:pt>
                <c:pt idx="90092">
                  <c:v>1</c:v>
                </c:pt>
                <c:pt idx="90093">
                  <c:v>1</c:v>
                </c:pt>
                <c:pt idx="90094">
                  <c:v>1</c:v>
                </c:pt>
                <c:pt idx="90095">
                  <c:v>1</c:v>
                </c:pt>
                <c:pt idx="90096">
                  <c:v>1</c:v>
                </c:pt>
                <c:pt idx="90097">
                  <c:v>1</c:v>
                </c:pt>
                <c:pt idx="90098">
                  <c:v>1</c:v>
                </c:pt>
                <c:pt idx="90099">
                  <c:v>1</c:v>
                </c:pt>
                <c:pt idx="90100">
                  <c:v>1</c:v>
                </c:pt>
                <c:pt idx="90101">
                  <c:v>1</c:v>
                </c:pt>
                <c:pt idx="90102">
                  <c:v>1</c:v>
                </c:pt>
                <c:pt idx="90103">
                  <c:v>1</c:v>
                </c:pt>
                <c:pt idx="90104">
                  <c:v>1</c:v>
                </c:pt>
                <c:pt idx="90105">
                  <c:v>1</c:v>
                </c:pt>
                <c:pt idx="90106">
                  <c:v>0.875</c:v>
                </c:pt>
                <c:pt idx="90107">
                  <c:v>1</c:v>
                </c:pt>
                <c:pt idx="90108">
                  <c:v>1</c:v>
                </c:pt>
                <c:pt idx="90109">
                  <c:v>1</c:v>
                </c:pt>
                <c:pt idx="90110">
                  <c:v>1</c:v>
                </c:pt>
                <c:pt idx="90111">
                  <c:v>1</c:v>
                </c:pt>
                <c:pt idx="90112">
                  <c:v>1</c:v>
                </c:pt>
                <c:pt idx="90113">
                  <c:v>1</c:v>
                </c:pt>
                <c:pt idx="90114">
                  <c:v>1</c:v>
                </c:pt>
                <c:pt idx="90115">
                  <c:v>1</c:v>
                </c:pt>
                <c:pt idx="90116">
                  <c:v>1</c:v>
                </c:pt>
                <c:pt idx="90117">
                  <c:v>1</c:v>
                </c:pt>
                <c:pt idx="90118">
                  <c:v>1</c:v>
                </c:pt>
                <c:pt idx="90119">
                  <c:v>1</c:v>
                </c:pt>
                <c:pt idx="90120">
                  <c:v>1</c:v>
                </c:pt>
                <c:pt idx="90121">
                  <c:v>1</c:v>
                </c:pt>
                <c:pt idx="90122">
                  <c:v>1</c:v>
                </c:pt>
                <c:pt idx="90123">
                  <c:v>1</c:v>
                </c:pt>
                <c:pt idx="90124">
                  <c:v>1</c:v>
                </c:pt>
                <c:pt idx="90125">
                  <c:v>1</c:v>
                </c:pt>
                <c:pt idx="90126">
                  <c:v>0.875</c:v>
                </c:pt>
                <c:pt idx="90127">
                  <c:v>1</c:v>
                </c:pt>
                <c:pt idx="90128">
                  <c:v>1</c:v>
                </c:pt>
                <c:pt idx="90129">
                  <c:v>0.875</c:v>
                </c:pt>
                <c:pt idx="90130">
                  <c:v>1</c:v>
                </c:pt>
                <c:pt idx="90131">
                  <c:v>1</c:v>
                </c:pt>
                <c:pt idx="90132">
                  <c:v>1</c:v>
                </c:pt>
                <c:pt idx="90133">
                  <c:v>1</c:v>
                </c:pt>
                <c:pt idx="90134">
                  <c:v>0.875</c:v>
                </c:pt>
                <c:pt idx="90135">
                  <c:v>1</c:v>
                </c:pt>
                <c:pt idx="90136">
                  <c:v>1</c:v>
                </c:pt>
                <c:pt idx="90137">
                  <c:v>1</c:v>
                </c:pt>
                <c:pt idx="90138">
                  <c:v>1</c:v>
                </c:pt>
                <c:pt idx="90139">
                  <c:v>0.875</c:v>
                </c:pt>
                <c:pt idx="90140">
                  <c:v>1</c:v>
                </c:pt>
                <c:pt idx="90141">
                  <c:v>1</c:v>
                </c:pt>
                <c:pt idx="90142">
                  <c:v>1</c:v>
                </c:pt>
                <c:pt idx="90143">
                  <c:v>0.875</c:v>
                </c:pt>
                <c:pt idx="90144">
                  <c:v>0.875</c:v>
                </c:pt>
                <c:pt idx="90145">
                  <c:v>0.875</c:v>
                </c:pt>
                <c:pt idx="90146">
                  <c:v>1</c:v>
                </c:pt>
                <c:pt idx="90147">
                  <c:v>1</c:v>
                </c:pt>
                <c:pt idx="90148">
                  <c:v>1</c:v>
                </c:pt>
                <c:pt idx="90149">
                  <c:v>1</c:v>
                </c:pt>
                <c:pt idx="90150">
                  <c:v>1</c:v>
                </c:pt>
                <c:pt idx="90151">
                  <c:v>1</c:v>
                </c:pt>
                <c:pt idx="90152">
                  <c:v>1</c:v>
                </c:pt>
                <c:pt idx="90153">
                  <c:v>1</c:v>
                </c:pt>
                <c:pt idx="90154">
                  <c:v>1</c:v>
                </c:pt>
                <c:pt idx="90155">
                  <c:v>1</c:v>
                </c:pt>
                <c:pt idx="90156">
                  <c:v>1</c:v>
                </c:pt>
                <c:pt idx="90157">
                  <c:v>0.875</c:v>
                </c:pt>
                <c:pt idx="90158">
                  <c:v>1</c:v>
                </c:pt>
                <c:pt idx="90159">
                  <c:v>1</c:v>
                </c:pt>
                <c:pt idx="90160">
                  <c:v>1</c:v>
                </c:pt>
                <c:pt idx="90161">
                  <c:v>1</c:v>
                </c:pt>
                <c:pt idx="90162">
                  <c:v>1</c:v>
                </c:pt>
                <c:pt idx="90163">
                  <c:v>1</c:v>
                </c:pt>
                <c:pt idx="90164">
                  <c:v>1</c:v>
                </c:pt>
                <c:pt idx="90165">
                  <c:v>1</c:v>
                </c:pt>
                <c:pt idx="90166">
                  <c:v>1</c:v>
                </c:pt>
                <c:pt idx="90167">
                  <c:v>1</c:v>
                </c:pt>
                <c:pt idx="90168">
                  <c:v>1</c:v>
                </c:pt>
                <c:pt idx="90169">
                  <c:v>1</c:v>
                </c:pt>
                <c:pt idx="90170">
                  <c:v>1</c:v>
                </c:pt>
                <c:pt idx="90171">
                  <c:v>1</c:v>
                </c:pt>
                <c:pt idx="90172">
                  <c:v>1</c:v>
                </c:pt>
                <c:pt idx="90173">
                  <c:v>1</c:v>
                </c:pt>
                <c:pt idx="90174">
                  <c:v>1</c:v>
                </c:pt>
                <c:pt idx="90175">
                  <c:v>1</c:v>
                </c:pt>
                <c:pt idx="90176">
                  <c:v>1</c:v>
                </c:pt>
                <c:pt idx="90177">
                  <c:v>1</c:v>
                </c:pt>
                <c:pt idx="90178">
                  <c:v>1</c:v>
                </c:pt>
                <c:pt idx="90179">
                  <c:v>1</c:v>
                </c:pt>
                <c:pt idx="90180">
                  <c:v>1</c:v>
                </c:pt>
                <c:pt idx="90181">
                  <c:v>1</c:v>
                </c:pt>
                <c:pt idx="90182">
                  <c:v>1</c:v>
                </c:pt>
                <c:pt idx="90183">
                  <c:v>1</c:v>
                </c:pt>
                <c:pt idx="90184">
                  <c:v>0.875</c:v>
                </c:pt>
                <c:pt idx="90185">
                  <c:v>1</c:v>
                </c:pt>
                <c:pt idx="90186">
                  <c:v>1</c:v>
                </c:pt>
                <c:pt idx="90187">
                  <c:v>1</c:v>
                </c:pt>
                <c:pt idx="90188">
                  <c:v>1</c:v>
                </c:pt>
                <c:pt idx="90189">
                  <c:v>1</c:v>
                </c:pt>
                <c:pt idx="90190">
                  <c:v>1</c:v>
                </c:pt>
                <c:pt idx="90191">
                  <c:v>1</c:v>
                </c:pt>
                <c:pt idx="90192">
                  <c:v>1</c:v>
                </c:pt>
                <c:pt idx="90193">
                  <c:v>1</c:v>
                </c:pt>
                <c:pt idx="90194">
                  <c:v>1</c:v>
                </c:pt>
                <c:pt idx="90195">
                  <c:v>1</c:v>
                </c:pt>
                <c:pt idx="90196">
                  <c:v>1</c:v>
                </c:pt>
                <c:pt idx="90197">
                  <c:v>1</c:v>
                </c:pt>
                <c:pt idx="90198">
                  <c:v>1</c:v>
                </c:pt>
                <c:pt idx="90199">
                  <c:v>1</c:v>
                </c:pt>
                <c:pt idx="90200">
                  <c:v>1</c:v>
                </c:pt>
                <c:pt idx="90201">
                  <c:v>1</c:v>
                </c:pt>
                <c:pt idx="90202">
                  <c:v>1</c:v>
                </c:pt>
                <c:pt idx="90203">
                  <c:v>1</c:v>
                </c:pt>
                <c:pt idx="90204">
                  <c:v>1</c:v>
                </c:pt>
                <c:pt idx="90205">
                  <c:v>1</c:v>
                </c:pt>
                <c:pt idx="90206">
                  <c:v>1</c:v>
                </c:pt>
                <c:pt idx="90207">
                  <c:v>1</c:v>
                </c:pt>
                <c:pt idx="90208">
                  <c:v>1</c:v>
                </c:pt>
                <c:pt idx="90209">
                  <c:v>1</c:v>
                </c:pt>
                <c:pt idx="90210">
                  <c:v>1</c:v>
                </c:pt>
                <c:pt idx="90211">
                  <c:v>1</c:v>
                </c:pt>
                <c:pt idx="90212">
                  <c:v>1</c:v>
                </c:pt>
                <c:pt idx="90213">
                  <c:v>1</c:v>
                </c:pt>
                <c:pt idx="90214">
                  <c:v>1</c:v>
                </c:pt>
                <c:pt idx="90215">
                  <c:v>1</c:v>
                </c:pt>
                <c:pt idx="90216">
                  <c:v>1</c:v>
                </c:pt>
                <c:pt idx="90217">
                  <c:v>1</c:v>
                </c:pt>
                <c:pt idx="90218">
                  <c:v>0.875</c:v>
                </c:pt>
                <c:pt idx="90219">
                  <c:v>1</c:v>
                </c:pt>
                <c:pt idx="90220">
                  <c:v>1</c:v>
                </c:pt>
                <c:pt idx="90221">
                  <c:v>1</c:v>
                </c:pt>
                <c:pt idx="90222">
                  <c:v>1</c:v>
                </c:pt>
                <c:pt idx="90223">
                  <c:v>1</c:v>
                </c:pt>
                <c:pt idx="90224">
                  <c:v>1</c:v>
                </c:pt>
                <c:pt idx="90225">
                  <c:v>1</c:v>
                </c:pt>
                <c:pt idx="90226">
                  <c:v>1</c:v>
                </c:pt>
                <c:pt idx="90227">
                  <c:v>1</c:v>
                </c:pt>
                <c:pt idx="90228">
                  <c:v>1</c:v>
                </c:pt>
                <c:pt idx="90229">
                  <c:v>1</c:v>
                </c:pt>
                <c:pt idx="90230">
                  <c:v>1</c:v>
                </c:pt>
                <c:pt idx="90231">
                  <c:v>1</c:v>
                </c:pt>
                <c:pt idx="90232">
                  <c:v>1</c:v>
                </c:pt>
                <c:pt idx="90233">
                  <c:v>1</c:v>
                </c:pt>
                <c:pt idx="90234">
                  <c:v>1</c:v>
                </c:pt>
                <c:pt idx="90235">
                  <c:v>1</c:v>
                </c:pt>
                <c:pt idx="90236">
                  <c:v>1</c:v>
                </c:pt>
                <c:pt idx="90237">
                  <c:v>1</c:v>
                </c:pt>
                <c:pt idx="90238">
                  <c:v>1</c:v>
                </c:pt>
                <c:pt idx="90239">
                  <c:v>1</c:v>
                </c:pt>
                <c:pt idx="90240">
                  <c:v>1</c:v>
                </c:pt>
                <c:pt idx="90241">
                  <c:v>1</c:v>
                </c:pt>
                <c:pt idx="90242">
                  <c:v>1</c:v>
                </c:pt>
                <c:pt idx="90243">
                  <c:v>1</c:v>
                </c:pt>
                <c:pt idx="90244">
                  <c:v>1</c:v>
                </c:pt>
                <c:pt idx="90245">
                  <c:v>1</c:v>
                </c:pt>
                <c:pt idx="90246">
                  <c:v>1</c:v>
                </c:pt>
                <c:pt idx="90247">
                  <c:v>1</c:v>
                </c:pt>
                <c:pt idx="90248">
                  <c:v>1</c:v>
                </c:pt>
                <c:pt idx="90249">
                  <c:v>1</c:v>
                </c:pt>
                <c:pt idx="90250">
                  <c:v>1</c:v>
                </c:pt>
                <c:pt idx="90251">
                  <c:v>1</c:v>
                </c:pt>
                <c:pt idx="90252">
                  <c:v>1</c:v>
                </c:pt>
                <c:pt idx="90253">
                  <c:v>1</c:v>
                </c:pt>
                <c:pt idx="90254">
                  <c:v>1</c:v>
                </c:pt>
                <c:pt idx="90255">
                  <c:v>1</c:v>
                </c:pt>
                <c:pt idx="90256">
                  <c:v>1</c:v>
                </c:pt>
                <c:pt idx="90257">
                  <c:v>1</c:v>
                </c:pt>
                <c:pt idx="90258">
                  <c:v>1</c:v>
                </c:pt>
                <c:pt idx="90259">
                  <c:v>0.875</c:v>
                </c:pt>
                <c:pt idx="90260">
                  <c:v>1</c:v>
                </c:pt>
                <c:pt idx="90261">
                  <c:v>1</c:v>
                </c:pt>
                <c:pt idx="90262">
                  <c:v>1</c:v>
                </c:pt>
                <c:pt idx="90263">
                  <c:v>1</c:v>
                </c:pt>
                <c:pt idx="90264">
                  <c:v>1</c:v>
                </c:pt>
                <c:pt idx="90265">
                  <c:v>0.875</c:v>
                </c:pt>
                <c:pt idx="90266">
                  <c:v>1</c:v>
                </c:pt>
                <c:pt idx="90267">
                  <c:v>1</c:v>
                </c:pt>
                <c:pt idx="90268">
                  <c:v>1</c:v>
                </c:pt>
                <c:pt idx="90269">
                  <c:v>1</c:v>
                </c:pt>
                <c:pt idx="90270">
                  <c:v>1</c:v>
                </c:pt>
                <c:pt idx="90271">
                  <c:v>1</c:v>
                </c:pt>
                <c:pt idx="90272">
                  <c:v>1</c:v>
                </c:pt>
                <c:pt idx="90273">
                  <c:v>1</c:v>
                </c:pt>
                <c:pt idx="90274">
                  <c:v>1</c:v>
                </c:pt>
                <c:pt idx="90275">
                  <c:v>1</c:v>
                </c:pt>
                <c:pt idx="90276">
                  <c:v>1</c:v>
                </c:pt>
                <c:pt idx="90277">
                  <c:v>1</c:v>
                </c:pt>
                <c:pt idx="90278">
                  <c:v>1</c:v>
                </c:pt>
                <c:pt idx="90279">
                  <c:v>1</c:v>
                </c:pt>
                <c:pt idx="90280">
                  <c:v>1</c:v>
                </c:pt>
                <c:pt idx="90281">
                  <c:v>1</c:v>
                </c:pt>
                <c:pt idx="90282">
                  <c:v>1</c:v>
                </c:pt>
                <c:pt idx="90283">
                  <c:v>1</c:v>
                </c:pt>
                <c:pt idx="90284">
                  <c:v>1</c:v>
                </c:pt>
                <c:pt idx="90285">
                  <c:v>1</c:v>
                </c:pt>
                <c:pt idx="90286">
                  <c:v>1</c:v>
                </c:pt>
                <c:pt idx="90287">
                  <c:v>0.875</c:v>
                </c:pt>
                <c:pt idx="90288">
                  <c:v>1</c:v>
                </c:pt>
                <c:pt idx="90289">
                  <c:v>1</c:v>
                </c:pt>
                <c:pt idx="90290">
                  <c:v>1</c:v>
                </c:pt>
                <c:pt idx="90291">
                  <c:v>1</c:v>
                </c:pt>
                <c:pt idx="90292">
                  <c:v>1</c:v>
                </c:pt>
                <c:pt idx="90293">
                  <c:v>1</c:v>
                </c:pt>
                <c:pt idx="90294">
                  <c:v>1</c:v>
                </c:pt>
                <c:pt idx="90295">
                  <c:v>1</c:v>
                </c:pt>
                <c:pt idx="90296">
                  <c:v>1</c:v>
                </c:pt>
                <c:pt idx="90297">
                  <c:v>1</c:v>
                </c:pt>
                <c:pt idx="90298">
                  <c:v>1</c:v>
                </c:pt>
                <c:pt idx="90299">
                  <c:v>1</c:v>
                </c:pt>
                <c:pt idx="90300">
                  <c:v>1</c:v>
                </c:pt>
                <c:pt idx="90301">
                  <c:v>1</c:v>
                </c:pt>
                <c:pt idx="90302">
                  <c:v>1</c:v>
                </c:pt>
                <c:pt idx="90303">
                  <c:v>1</c:v>
                </c:pt>
                <c:pt idx="90304">
                  <c:v>1</c:v>
                </c:pt>
                <c:pt idx="90305">
                  <c:v>1</c:v>
                </c:pt>
                <c:pt idx="90306">
                  <c:v>1</c:v>
                </c:pt>
                <c:pt idx="90307">
                  <c:v>1</c:v>
                </c:pt>
                <c:pt idx="90308">
                  <c:v>1</c:v>
                </c:pt>
                <c:pt idx="90309">
                  <c:v>1</c:v>
                </c:pt>
                <c:pt idx="90310">
                  <c:v>1</c:v>
                </c:pt>
                <c:pt idx="90311">
                  <c:v>1</c:v>
                </c:pt>
                <c:pt idx="90312">
                  <c:v>1</c:v>
                </c:pt>
                <c:pt idx="90313">
                  <c:v>1</c:v>
                </c:pt>
                <c:pt idx="90314">
                  <c:v>1</c:v>
                </c:pt>
                <c:pt idx="90315">
                  <c:v>1</c:v>
                </c:pt>
                <c:pt idx="90316">
                  <c:v>1</c:v>
                </c:pt>
                <c:pt idx="90317">
                  <c:v>1</c:v>
                </c:pt>
                <c:pt idx="90318">
                  <c:v>1</c:v>
                </c:pt>
                <c:pt idx="90319">
                  <c:v>1</c:v>
                </c:pt>
                <c:pt idx="90320">
                  <c:v>1</c:v>
                </c:pt>
                <c:pt idx="90321">
                  <c:v>1</c:v>
                </c:pt>
                <c:pt idx="90322">
                  <c:v>1</c:v>
                </c:pt>
                <c:pt idx="90323">
                  <c:v>0.125</c:v>
                </c:pt>
                <c:pt idx="90324">
                  <c:v>1</c:v>
                </c:pt>
                <c:pt idx="90325">
                  <c:v>1</c:v>
                </c:pt>
                <c:pt idx="90326">
                  <c:v>1</c:v>
                </c:pt>
                <c:pt idx="90327">
                  <c:v>1</c:v>
                </c:pt>
                <c:pt idx="90328">
                  <c:v>1</c:v>
                </c:pt>
                <c:pt idx="90329">
                  <c:v>1</c:v>
                </c:pt>
                <c:pt idx="90330">
                  <c:v>1</c:v>
                </c:pt>
                <c:pt idx="90331">
                  <c:v>1</c:v>
                </c:pt>
                <c:pt idx="90332">
                  <c:v>1</c:v>
                </c:pt>
                <c:pt idx="90333">
                  <c:v>1</c:v>
                </c:pt>
                <c:pt idx="90334">
                  <c:v>1</c:v>
                </c:pt>
                <c:pt idx="90335">
                  <c:v>1</c:v>
                </c:pt>
                <c:pt idx="90336">
                  <c:v>1</c:v>
                </c:pt>
                <c:pt idx="90337">
                  <c:v>1</c:v>
                </c:pt>
                <c:pt idx="90338">
                  <c:v>1</c:v>
                </c:pt>
                <c:pt idx="90339">
                  <c:v>1</c:v>
                </c:pt>
                <c:pt idx="90340">
                  <c:v>1</c:v>
                </c:pt>
                <c:pt idx="90341">
                  <c:v>1</c:v>
                </c:pt>
                <c:pt idx="90342">
                  <c:v>1</c:v>
                </c:pt>
                <c:pt idx="90343">
                  <c:v>1</c:v>
                </c:pt>
                <c:pt idx="90344">
                  <c:v>1</c:v>
                </c:pt>
                <c:pt idx="90345">
                  <c:v>1</c:v>
                </c:pt>
                <c:pt idx="90346">
                  <c:v>1</c:v>
                </c:pt>
                <c:pt idx="90347">
                  <c:v>1</c:v>
                </c:pt>
                <c:pt idx="90348">
                  <c:v>1</c:v>
                </c:pt>
                <c:pt idx="90349">
                  <c:v>1</c:v>
                </c:pt>
                <c:pt idx="90350">
                  <c:v>1</c:v>
                </c:pt>
                <c:pt idx="90351">
                  <c:v>1</c:v>
                </c:pt>
                <c:pt idx="90352">
                  <c:v>1</c:v>
                </c:pt>
                <c:pt idx="90353">
                  <c:v>1</c:v>
                </c:pt>
                <c:pt idx="90354">
                  <c:v>1</c:v>
                </c:pt>
                <c:pt idx="90355">
                  <c:v>1</c:v>
                </c:pt>
                <c:pt idx="90356">
                  <c:v>1</c:v>
                </c:pt>
                <c:pt idx="90357">
                  <c:v>1</c:v>
                </c:pt>
                <c:pt idx="90358">
                  <c:v>1</c:v>
                </c:pt>
                <c:pt idx="90359">
                  <c:v>0.875</c:v>
                </c:pt>
                <c:pt idx="90360">
                  <c:v>1</c:v>
                </c:pt>
                <c:pt idx="90361">
                  <c:v>1</c:v>
                </c:pt>
                <c:pt idx="90362">
                  <c:v>1</c:v>
                </c:pt>
                <c:pt idx="90363">
                  <c:v>1</c:v>
                </c:pt>
                <c:pt idx="90364">
                  <c:v>1</c:v>
                </c:pt>
                <c:pt idx="90365">
                  <c:v>1</c:v>
                </c:pt>
                <c:pt idx="90366">
                  <c:v>1</c:v>
                </c:pt>
                <c:pt idx="90367">
                  <c:v>1</c:v>
                </c:pt>
                <c:pt idx="90368">
                  <c:v>1</c:v>
                </c:pt>
                <c:pt idx="90369">
                  <c:v>1</c:v>
                </c:pt>
                <c:pt idx="90370">
                  <c:v>1</c:v>
                </c:pt>
                <c:pt idx="90371">
                  <c:v>1</c:v>
                </c:pt>
                <c:pt idx="90372">
                  <c:v>1</c:v>
                </c:pt>
                <c:pt idx="90373">
                  <c:v>1</c:v>
                </c:pt>
                <c:pt idx="90374">
                  <c:v>1</c:v>
                </c:pt>
                <c:pt idx="90375">
                  <c:v>1</c:v>
                </c:pt>
                <c:pt idx="90376">
                  <c:v>1</c:v>
                </c:pt>
                <c:pt idx="90377">
                  <c:v>1</c:v>
                </c:pt>
                <c:pt idx="90378">
                  <c:v>0.875</c:v>
                </c:pt>
                <c:pt idx="90379">
                  <c:v>1</c:v>
                </c:pt>
                <c:pt idx="90380">
                  <c:v>1</c:v>
                </c:pt>
                <c:pt idx="90381">
                  <c:v>1</c:v>
                </c:pt>
                <c:pt idx="90382">
                  <c:v>1</c:v>
                </c:pt>
                <c:pt idx="90383">
                  <c:v>1</c:v>
                </c:pt>
                <c:pt idx="90384">
                  <c:v>1</c:v>
                </c:pt>
                <c:pt idx="90385">
                  <c:v>1</c:v>
                </c:pt>
                <c:pt idx="90386">
                  <c:v>1</c:v>
                </c:pt>
                <c:pt idx="90387">
                  <c:v>1</c:v>
                </c:pt>
                <c:pt idx="90388">
                  <c:v>1</c:v>
                </c:pt>
                <c:pt idx="90389">
                  <c:v>1</c:v>
                </c:pt>
                <c:pt idx="90390">
                  <c:v>1</c:v>
                </c:pt>
                <c:pt idx="90391">
                  <c:v>1</c:v>
                </c:pt>
                <c:pt idx="90392">
                  <c:v>1</c:v>
                </c:pt>
                <c:pt idx="90393">
                  <c:v>1</c:v>
                </c:pt>
                <c:pt idx="90394">
                  <c:v>0.875</c:v>
                </c:pt>
                <c:pt idx="90395">
                  <c:v>1</c:v>
                </c:pt>
                <c:pt idx="90396">
                  <c:v>0.875</c:v>
                </c:pt>
                <c:pt idx="90397">
                  <c:v>1</c:v>
                </c:pt>
                <c:pt idx="90398">
                  <c:v>1</c:v>
                </c:pt>
                <c:pt idx="90399">
                  <c:v>1</c:v>
                </c:pt>
                <c:pt idx="90400">
                  <c:v>1</c:v>
                </c:pt>
                <c:pt idx="90401">
                  <c:v>1</c:v>
                </c:pt>
                <c:pt idx="90402">
                  <c:v>1</c:v>
                </c:pt>
                <c:pt idx="90403">
                  <c:v>1</c:v>
                </c:pt>
                <c:pt idx="90404">
                  <c:v>1</c:v>
                </c:pt>
                <c:pt idx="90405">
                  <c:v>1</c:v>
                </c:pt>
                <c:pt idx="90406">
                  <c:v>1</c:v>
                </c:pt>
                <c:pt idx="90407">
                  <c:v>1</c:v>
                </c:pt>
                <c:pt idx="90408">
                  <c:v>1</c:v>
                </c:pt>
                <c:pt idx="90409">
                  <c:v>1</c:v>
                </c:pt>
                <c:pt idx="90410">
                  <c:v>1</c:v>
                </c:pt>
                <c:pt idx="90411">
                  <c:v>1</c:v>
                </c:pt>
                <c:pt idx="90412">
                  <c:v>1</c:v>
                </c:pt>
                <c:pt idx="90413">
                  <c:v>1</c:v>
                </c:pt>
                <c:pt idx="90414">
                  <c:v>1</c:v>
                </c:pt>
                <c:pt idx="90415">
                  <c:v>1</c:v>
                </c:pt>
                <c:pt idx="90416">
                  <c:v>1</c:v>
                </c:pt>
                <c:pt idx="90417">
                  <c:v>1</c:v>
                </c:pt>
                <c:pt idx="90418">
                  <c:v>1</c:v>
                </c:pt>
                <c:pt idx="90419">
                  <c:v>1</c:v>
                </c:pt>
                <c:pt idx="90420">
                  <c:v>1</c:v>
                </c:pt>
                <c:pt idx="90421">
                  <c:v>1</c:v>
                </c:pt>
                <c:pt idx="90422">
                  <c:v>1</c:v>
                </c:pt>
                <c:pt idx="90423">
                  <c:v>1</c:v>
                </c:pt>
                <c:pt idx="90424">
                  <c:v>0.875</c:v>
                </c:pt>
                <c:pt idx="90425">
                  <c:v>1</c:v>
                </c:pt>
                <c:pt idx="90426">
                  <c:v>1</c:v>
                </c:pt>
                <c:pt idx="90427">
                  <c:v>1</c:v>
                </c:pt>
                <c:pt idx="90428">
                  <c:v>1</c:v>
                </c:pt>
                <c:pt idx="90429">
                  <c:v>1</c:v>
                </c:pt>
                <c:pt idx="90430">
                  <c:v>1</c:v>
                </c:pt>
                <c:pt idx="90431">
                  <c:v>1</c:v>
                </c:pt>
                <c:pt idx="90432">
                  <c:v>1</c:v>
                </c:pt>
                <c:pt idx="90433">
                  <c:v>1</c:v>
                </c:pt>
                <c:pt idx="90434">
                  <c:v>1</c:v>
                </c:pt>
                <c:pt idx="90435">
                  <c:v>1</c:v>
                </c:pt>
                <c:pt idx="90436">
                  <c:v>1</c:v>
                </c:pt>
                <c:pt idx="90437">
                  <c:v>1</c:v>
                </c:pt>
                <c:pt idx="90438">
                  <c:v>1</c:v>
                </c:pt>
                <c:pt idx="90439">
                  <c:v>0.875</c:v>
                </c:pt>
                <c:pt idx="90440">
                  <c:v>1</c:v>
                </c:pt>
                <c:pt idx="90441">
                  <c:v>1</c:v>
                </c:pt>
                <c:pt idx="90442">
                  <c:v>1</c:v>
                </c:pt>
                <c:pt idx="90443">
                  <c:v>1</c:v>
                </c:pt>
                <c:pt idx="90444">
                  <c:v>1</c:v>
                </c:pt>
                <c:pt idx="90445">
                  <c:v>0.875</c:v>
                </c:pt>
                <c:pt idx="90446">
                  <c:v>1</c:v>
                </c:pt>
                <c:pt idx="90447">
                  <c:v>1</c:v>
                </c:pt>
                <c:pt idx="90448">
                  <c:v>1</c:v>
                </c:pt>
                <c:pt idx="90449">
                  <c:v>1</c:v>
                </c:pt>
                <c:pt idx="90450">
                  <c:v>1</c:v>
                </c:pt>
                <c:pt idx="90451">
                  <c:v>1</c:v>
                </c:pt>
                <c:pt idx="90452">
                  <c:v>1</c:v>
                </c:pt>
                <c:pt idx="90453">
                  <c:v>1</c:v>
                </c:pt>
                <c:pt idx="90454">
                  <c:v>1</c:v>
                </c:pt>
                <c:pt idx="90455">
                  <c:v>1</c:v>
                </c:pt>
                <c:pt idx="90456">
                  <c:v>1</c:v>
                </c:pt>
                <c:pt idx="90457">
                  <c:v>1</c:v>
                </c:pt>
                <c:pt idx="90458">
                  <c:v>1</c:v>
                </c:pt>
                <c:pt idx="90459">
                  <c:v>1</c:v>
                </c:pt>
                <c:pt idx="90460">
                  <c:v>1</c:v>
                </c:pt>
                <c:pt idx="90461">
                  <c:v>1</c:v>
                </c:pt>
                <c:pt idx="90462">
                  <c:v>1</c:v>
                </c:pt>
                <c:pt idx="90463">
                  <c:v>1</c:v>
                </c:pt>
                <c:pt idx="90464">
                  <c:v>1</c:v>
                </c:pt>
                <c:pt idx="90465">
                  <c:v>1</c:v>
                </c:pt>
                <c:pt idx="90466">
                  <c:v>1</c:v>
                </c:pt>
                <c:pt idx="90467">
                  <c:v>1</c:v>
                </c:pt>
                <c:pt idx="90468">
                  <c:v>1</c:v>
                </c:pt>
                <c:pt idx="90469">
                  <c:v>1</c:v>
                </c:pt>
                <c:pt idx="90470">
                  <c:v>1</c:v>
                </c:pt>
                <c:pt idx="90471">
                  <c:v>1</c:v>
                </c:pt>
                <c:pt idx="90472">
                  <c:v>1</c:v>
                </c:pt>
                <c:pt idx="90473">
                  <c:v>1</c:v>
                </c:pt>
                <c:pt idx="90474">
                  <c:v>1</c:v>
                </c:pt>
                <c:pt idx="90475">
                  <c:v>1</c:v>
                </c:pt>
                <c:pt idx="90476">
                  <c:v>1</c:v>
                </c:pt>
                <c:pt idx="90477">
                  <c:v>1</c:v>
                </c:pt>
                <c:pt idx="90478">
                  <c:v>1</c:v>
                </c:pt>
                <c:pt idx="90479">
                  <c:v>1</c:v>
                </c:pt>
                <c:pt idx="90480">
                  <c:v>1</c:v>
                </c:pt>
                <c:pt idx="90481">
                  <c:v>1</c:v>
                </c:pt>
                <c:pt idx="90482">
                  <c:v>1</c:v>
                </c:pt>
                <c:pt idx="90483">
                  <c:v>1</c:v>
                </c:pt>
                <c:pt idx="90484">
                  <c:v>1</c:v>
                </c:pt>
                <c:pt idx="90485">
                  <c:v>1</c:v>
                </c:pt>
                <c:pt idx="90486">
                  <c:v>1</c:v>
                </c:pt>
                <c:pt idx="90487">
                  <c:v>1</c:v>
                </c:pt>
                <c:pt idx="90488">
                  <c:v>1</c:v>
                </c:pt>
                <c:pt idx="90489">
                  <c:v>1</c:v>
                </c:pt>
                <c:pt idx="90490">
                  <c:v>1</c:v>
                </c:pt>
                <c:pt idx="90491">
                  <c:v>1</c:v>
                </c:pt>
                <c:pt idx="90492">
                  <c:v>1</c:v>
                </c:pt>
                <c:pt idx="90493">
                  <c:v>1</c:v>
                </c:pt>
                <c:pt idx="90494">
                  <c:v>1</c:v>
                </c:pt>
                <c:pt idx="90495">
                  <c:v>1</c:v>
                </c:pt>
                <c:pt idx="90496">
                  <c:v>1</c:v>
                </c:pt>
                <c:pt idx="90497">
                  <c:v>1</c:v>
                </c:pt>
                <c:pt idx="90498">
                  <c:v>1</c:v>
                </c:pt>
                <c:pt idx="90499">
                  <c:v>1</c:v>
                </c:pt>
                <c:pt idx="90500">
                  <c:v>1</c:v>
                </c:pt>
                <c:pt idx="90501">
                  <c:v>1</c:v>
                </c:pt>
                <c:pt idx="90502">
                  <c:v>1</c:v>
                </c:pt>
                <c:pt idx="90503">
                  <c:v>1</c:v>
                </c:pt>
                <c:pt idx="90504">
                  <c:v>1</c:v>
                </c:pt>
                <c:pt idx="90505">
                  <c:v>1</c:v>
                </c:pt>
                <c:pt idx="90506">
                  <c:v>1</c:v>
                </c:pt>
                <c:pt idx="90507">
                  <c:v>1</c:v>
                </c:pt>
                <c:pt idx="90508">
                  <c:v>1</c:v>
                </c:pt>
                <c:pt idx="90509">
                  <c:v>1</c:v>
                </c:pt>
                <c:pt idx="90510">
                  <c:v>1</c:v>
                </c:pt>
                <c:pt idx="90511">
                  <c:v>1</c:v>
                </c:pt>
                <c:pt idx="90512">
                  <c:v>1</c:v>
                </c:pt>
                <c:pt idx="90513">
                  <c:v>1</c:v>
                </c:pt>
                <c:pt idx="90514">
                  <c:v>1</c:v>
                </c:pt>
                <c:pt idx="90515">
                  <c:v>1</c:v>
                </c:pt>
                <c:pt idx="90516">
                  <c:v>1</c:v>
                </c:pt>
                <c:pt idx="90517">
                  <c:v>1</c:v>
                </c:pt>
                <c:pt idx="90518">
                  <c:v>1</c:v>
                </c:pt>
                <c:pt idx="90519">
                  <c:v>1</c:v>
                </c:pt>
                <c:pt idx="90520">
                  <c:v>1</c:v>
                </c:pt>
                <c:pt idx="90521">
                  <c:v>1</c:v>
                </c:pt>
                <c:pt idx="90522">
                  <c:v>1</c:v>
                </c:pt>
                <c:pt idx="90523">
                  <c:v>1</c:v>
                </c:pt>
                <c:pt idx="90524">
                  <c:v>1</c:v>
                </c:pt>
                <c:pt idx="90525">
                  <c:v>1</c:v>
                </c:pt>
                <c:pt idx="90526">
                  <c:v>1</c:v>
                </c:pt>
                <c:pt idx="90527">
                  <c:v>1</c:v>
                </c:pt>
                <c:pt idx="90528">
                  <c:v>1</c:v>
                </c:pt>
                <c:pt idx="90529">
                  <c:v>1</c:v>
                </c:pt>
                <c:pt idx="90530">
                  <c:v>1</c:v>
                </c:pt>
                <c:pt idx="90531">
                  <c:v>1</c:v>
                </c:pt>
                <c:pt idx="90532">
                  <c:v>1</c:v>
                </c:pt>
                <c:pt idx="90533">
                  <c:v>1</c:v>
                </c:pt>
                <c:pt idx="90534">
                  <c:v>1</c:v>
                </c:pt>
                <c:pt idx="90535">
                  <c:v>1</c:v>
                </c:pt>
                <c:pt idx="90536">
                  <c:v>1</c:v>
                </c:pt>
                <c:pt idx="90537">
                  <c:v>1</c:v>
                </c:pt>
                <c:pt idx="90538">
                  <c:v>1</c:v>
                </c:pt>
                <c:pt idx="90539">
                  <c:v>1</c:v>
                </c:pt>
                <c:pt idx="90540">
                  <c:v>1</c:v>
                </c:pt>
                <c:pt idx="90541">
                  <c:v>1</c:v>
                </c:pt>
                <c:pt idx="90542">
                  <c:v>1</c:v>
                </c:pt>
                <c:pt idx="90543">
                  <c:v>1</c:v>
                </c:pt>
                <c:pt idx="90544">
                  <c:v>1</c:v>
                </c:pt>
                <c:pt idx="90545">
                  <c:v>1</c:v>
                </c:pt>
                <c:pt idx="90546">
                  <c:v>1</c:v>
                </c:pt>
                <c:pt idx="90547">
                  <c:v>1</c:v>
                </c:pt>
                <c:pt idx="90548">
                  <c:v>1</c:v>
                </c:pt>
                <c:pt idx="90549">
                  <c:v>1</c:v>
                </c:pt>
                <c:pt idx="90550">
                  <c:v>1</c:v>
                </c:pt>
                <c:pt idx="90551">
                  <c:v>1</c:v>
                </c:pt>
                <c:pt idx="90552">
                  <c:v>1</c:v>
                </c:pt>
                <c:pt idx="90553">
                  <c:v>1</c:v>
                </c:pt>
                <c:pt idx="90554">
                  <c:v>1</c:v>
                </c:pt>
                <c:pt idx="90555">
                  <c:v>1</c:v>
                </c:pt>
                <c:pt idx="90556">
                  <c:v>1</c:v>
                </c:pt>
                <c:pt idx="90557">
                  <c:v>1</c:v>
                </c:pt>
                <c:pt idx="90558">
                  <c:v>1</c:v>
                </c:pt>
                <c:pt idx="90559">
                  <c:v>1</c:v>
                </c:pt>
                <c:pt idx="90560">
                  <c:v>1</c:v>
                </c:pt>
                <c:pt idx="90561">
                  <c:v>1</c:v>
                </c:pt>
                <c:pt idx="90562">
                  <c:v>1</c:v>
                </c:pt>
                <c:pt idx="90563">
                  <c:v>1</c:v>
                </c:pt>
                <c:pt idx="90564">
                  <c:v>1</c:v>
                </c:pt>
                <c:pt idx="90565">
                  <c:v>1</c:v>
                </c:pt>
                <c:pt idx="90566">
                  <c:v>1</c:v>
                </c:pt>
                <c:pt idx="90567">
                  <c:v>1</c:v>
                </c:pt>
                <c:pt idx="90568">
                  <c:v>1</c:v>
                </c:pt>
                <c:pt idx="90569">
                  <c:v>1</c:v>
                </c:pt>
                <c:pt idx="90570">
                  <c:v>1</c:v>
                </c:pt>
                <c:pt idx="90571">
                  <c:v>1</c:v>
                </c:pt>
                <c:pt idx="90572">
                  <c:v>1</c:v>
                </c:pt>
                <c:pt idx="90573">
                  <c:v>1</c:v>
                </c:pt>
                <c:pt idx="90574">
                  <c:v>1</c:v>
                </c:pt>
                <c:pt idx="90575">
                  <c:v>1</c:v>
                </c:pt>
                <c:pt idx="90576">
                  <c:v>1</c:v>
                </c:pt>
                <c:pt idx="90577">
                  <c:v>1</c:v>
                </c:pt>
                <c:pt idx="90578">
                  <c:v>1</c:v>
                </c:pt>
                <c:pt idx="90579">
                  <c:v>1</c:v>
                </c:pt>
                <c:pt idx="90580">
                  <c:v>1</c:v>
                </c:pt>
                <c:pt idx="90581">
                  <c:v>1</c:v>
                </c:pt>
                <c:pt idx="90582">
                  <c:v>1</c:v>
                </c:pt>
                <c:pt idx="90583">
                  <c:v>1</c:v>
                </c:pt>
                <c:pt idx="90584">
                  <c:v>1</c:v>
                </c:pt>
                <c:pt idx="90585">
                  <c:v>1</c:v>
                </c:pt>
                <c:pt idx="90586">
                  <c:v>1</c:v>
                </c:pt>
                <c:pt idx="90587">
                  <c:v>1</c:v>
                </c:pt>
                <c:pt idx="90588">
                  <c:v>1</c:v>
                </c:pt>
                <c:pt idx="90589">
                  <c:v>1</c:v>
                </c:pt>
                <c:pt idx="90590">
                  <c:v>1</c:v>
                </c:pt>
                <c:pt idx="90591">
                  <c:v>1</c:v>
                </c:pt>
                <c:pt idx="90592">
                  <c:v>1</c:v>
                </c:pt>
                <c:pt idx="90593">
                  <c:v>1</c:v>
                </c:pt>
                <c:pt idx="90594">
                  <c:v>1</c:v>
                </c:pt>
                <c:pt idx="90595">
                  <c:v>0.875</c:v>
                </c:pt>
                <c:pt idx="90596">
                  <c:v>1</c:v>
                </c:pt>
                <c:pt idx="90597">
                  <c:v>1</c:v>
                </c:pt>
                <c:pt idx="90598">
                  <c:v>1</c:v>
                </c:pt>
                <c:pt idx="90599">
                  <c:v>1</c:v>
                </c:pt>
                <c:pt idx="90600">
                  <c:v>1</c:v>
                </c:pt>
                <c:pt idx="90601">
                  <c:v>1</c:v>
                </c:pt>
                <c:pt idx="90602">
                  <c:v>1</c:v>
                </c:pt>
                <c:pt idx="90603">
                  <c:v>1</c:v>
                </c:pt>
                <c:pt idx="90604">
                  <c:v>0.875</c:v>
                </c:pt>
                <c:pt idx="90605">
                  <c:v>1</c:v>
                </c:pt>
                <c:pt idx="90606">
                  <c:v>1</c:v>
                </c:pt>
                <c:pt idx="90607">
                  <c:v>1</c:v>
                </c:pt>
                <c:pt idx="90608">
                  <c:v>1</c:v>
                </c:pt>
                <c:pt idx="90609">
                  <c:v>0.875</c:v>
                </c:pt>
                <c:pt idx="90610">
                  <c:v>1</c:v>
                </c:pt>
                <c:pt idx="90611">
                  <c:v>1</c:v>
                </c:pt>
                <c:pt idx="90612">
                  <c:v>1</c:v>
                </c:pt>
                <c:pt idx="90613">
                  <c:v>1</c:v>
                </c:pt>
                <c:pt idx="90614">
                  <c:v>1</c:v>
                </c:pt>
                <c:pt idx="90615">
                  <c:v>1</c:v>
                </c:pt>
                <c:pt idx="90616">
                  <c:v>1</c:v>
                </c:pt>
                <c:pt idx="90617">
                  <c:v>1</c:v>
                </c:pt>
                <c:pt idx="90618">
                  <c:v>1</c:v>
                </c:pt>
                <c:pt idx="90619">
                  <c:v>1</c:v>
                </c:pt>
                <c:pt idx="90620">
                  <c:v>1</c:v>
                </c:pt>
                <c:pt idx="90621">
                  <c:v>1</c:v>
                </c:pt>
                <c:pt idx="90622">
                  <c:v>1</c:v>
                </c:pt>
                <c:pt idx="90623">
                  <c:v>1</c:v>
                </c:pt>
                <c:pt idx="90624">
                  <c:v>1</c:v>
                </c:pt>
                <c:pt idx="90625">
                  <c:v>1</c:v>
                </c:pt>
                <c:pt idx="90626">
                  <c:v>1</c:v>
                </c:pt>
                <c:pt idx="90627">
                  <c:v>1</c:v>
                </c:pt>
                <c:pt idx="90628">
                  <c:v>1</c:v>
                </c:pt>
                <c:pt idx="90629">
                  <c:v>1</c:v>
                </c:pt>
                <c:pt idx="90630">
                  <c:v>1</c:v>
                </c:pt>
                <c:pt idx="90631">
                  <c:v>1</c:v>
                </c:pt>
                <c:pt idx="90632">
                  <c:v>1</c:v>
                </c:pt>
                <c:pt idx="90633">
                  <c:v>1</c:v>
                </c:pt>
                <c:pt idx="90634">
                  <c:v>1</c:v>
                </c:pt>
                <c:pt idx="90635">
                  <c:v>1</c:v>
                </c:pt>
                <c:pt idx="90636">
                  <c:v>1</c:v>
                </c:pt>
                <c:pt idx="90637">
                  <c:v>1</c:v>
                </c:pt>
                <c:pt idx="90638">
                  <c:v>1</c:v>
                </c:pt>
                <c:pt idx="90639">
                  <c:v>1</c:v>
                </c:pt>
                <c:pt idx="90640">
                  <c:v>1</c:v>
                </c:pt>
                <c:pt idx="90641">
                  <c:v>1</c:v>
                </c:pt>
                <c:pt idx="90642">
                  <c:v>1</c:v>
                </c:pt>
                <c:pt idx="90643">
                  <c:v>1</c:v>
                </c:pt>
                <c:pt idx="90644">
                  <c:v>1</c:v>
                </c:pt>
                <c:pt idx="90645">
                  <c:v>1</c:v>
                </c:pt>
                <c:pt idx="90646">
                  <c:v>1</c:v>
                </c:pt>
                <c:pt idx="90647">
                  <c:v>1</c:v>
                </c:pt>
                <c:pt idx="90648">
                  <c:v>1</c:v>
                </c:pt>
                <c:pt idx="90649">
                  <c:v>1</c:v>
                </c:pt>
                <c:pt idx="90650">
                  <c:v>1</c:v>
                </c:pt>
                <c:pt idx="90651">
                  <c:v>1</c:v>
                </c:pt>
                <c:pt idx="90652">
                  <c:v>1</c:v>
                </c:pt>
                <c:pt idx="90653">
                  <c:v>1</c:v>
                </c:pt>
                <c:pt idx="90654">
                  <c:v>1</c:v>
                </c:pt>
                <c:pt idx="90655">
                  <c:v>1</c:v>
                </c:pt>
                <c:pt idx="90656">
                  <c:v>1</c:v>
                </c:pt>
                <c:pt idx="90657">
                  <c:v>1</c:v>
                </c:pt>
                <c:pt idx="90658">
                  <c:v>1</c:v>
                </c:pt>
                <c:pt idx="90659">
                  <c:v>1</c:v>
                </c:pt>
                <c:pt idx="90660">
                  <c:v>1</c:v>
                </c:pt>
                <c:pt idx="90661">
                  <c:v>1</c:v>
                </c:pt>
                <c:pt idx="90662">
                  <c:v>1</c:v>
                </c:pt>
                <c:pt idx="90663">
                  <c:v>1</c:v>
                </c:pt>
                <c:pt idx="90664">
                  <c:v>1</c:v>
                </c:pt>
                <c:pt idx="90665">
                  <c:v>1</c:v>
                </c:pt>
                <c:pt idx="90666">
                  <c:v>1</c:v>
                </c:pt>
                <c:pt idx="90667">
                  <c:v>1</c:v>
                </c:pt>
                <c:pt idx="90668">
                  <c:v>1</c:v>
                </c:pt>
                <c:pt idx="90669">
                  <c:v>1</c:v>
                </c:pt>
                <c:pt idx="90670">
                  <c:v>1</c:v>
                </c:pt>
                <c:pt idx="90671">
                  <c:v>1</c:v>
                </c:pt>
                <c:pt idx="90672">
                  <c:v>1</c:v>
                </c:pt>
                <c:pt idx="90673">
                  <c:v>1</c:v>
                </c:pt>
                <c:pt idx="90674">
                  <c:v>1</c:v>
                </c:pt>
                <c:pt idx="90675">
                  <c:v>1</c:v>
                </c:pt>
                <c:pt idx="90676">
                  <c:v>0.875</c:v>
                </c:pt>
                <c:pt idx="90677">
                  <c:v>1</c:v>
                </c:pt>
                <c:pt idx="90678">
                  <c:v>1</c:v>
                </c:pt>
                <c:pt idx="90679">
                  <c:v>0.875</c:v>
                </c:pt>
                <c:pt idx="90680">
                  <c:v>1</c:v>
                </c:pt>
                <c:pt idx="90681">
                  <c:v>1</c:v>
                </c:pt>
                <c:pt idx="90682">
                  <c:v>1</c:v>
                </c:pt>
                <c:pt idx="90683">
                  <c:v>1</c:v>
                </c:pt>
                <c:pt idx="90684">
                  <c:v>1</c:v>
                </c:pt>
                <c:pt idx="90685">
                  <c:v>1</c:v>
                </c:pt>
                <c:pt idx="90686">
                  <c:v>1</c:v>
                </c:pt>
                <c:pt idx="90687">
                  <c:v>1</c:v>
                </c:pt>
                <c:pt idx="90688">
                  <c:v>1</c:v>
                </c:pt>
                <c:pt idx="90689">
                  <c:v>1</c:v>
                </c:pt>
                <c:pt idx="90690">
                  <c:v>1</c:v>
                </c:pt>
                <c:pt idx="90691">
                  <c:v>1</c:v>
                </c:pt>
                <c:pt idx="90692">
                  <c:v>1</c:v>
                </c:pt>
                <c:pt idx="90693">
                  <c:v>1</c:v>
                </c:pt>
                <c:pt idx="90694">
                  <c:v>1</c:v>
                </c:pt>
                <c:pt idx="90695">
                  <c:v>1</c:v>
                </c:pt>
                <c:pt idx="90696">
                  <c:v>1</c:v>
                </c:pt>
                <c:pt idx="90697">
                  <c:v>1</c:v>
                </c:pt>
                <c:pt idx="90698">
                  <c:v>1</c:v>
                </c:pt>
                <c:pt idx="90699">
                  <c:v>1</c:v>
                </c:pt>
                <c:pt idx="90700">
                  <c:v>1</c:v>
                </c:pt>
                <c:pt idx="90701">
                  <c:v>1</c:v>
                </c:pt>
                <c:pt idx="90702">
                  <c:v>1</c:v>
                </c:pt>
                <c:pt idx="90703">
                  <c:v>1</c:v>
                </c:pt>
                <c:pt idx="90704">
                  <c:v>1</c:v>
                </c:pt>
                <c:pt idx="90705">
                  <c:v>1</c:v>
                </c:pt>
                <c:pt idx="90706">
                  <c:v>1</c:v>
                </c:pt>
                <c:pt idx="90707">
                  <c:v>1</c:v>
                </c:pt>
                <c:pt idx="90708">
                  <c:v>1</c:v>
                </c:pt>
                <c:pt idx="90709">
                  <c:v>1</c:v>
                </c:pt>
                <c:pt idx="90710">
                  <c:v>1</c:v>
                </c:pt>
                <c:pt idx="90711">
                  <c:v>1</c:v>
                </c:pt>
                <c:pt idx="90712">
                  <c:v>1</c:v>
                </c:pt>
                <c:pt idx="90713">
                  <c:v>1</c:v>
                </c:pt>
                <c:pt idx="90714">
                  <c:v>1</c:v>
                </c:pt>
                <c:pt idx="90715">
                  <c:v>1</c:v>
                </c:pt>
                <c:pt idx="90716">
                  <c:v>1</c:v>
                </c:pt>
                <c:pt idx="90717">
                  <c:v>1</c:v>
                </c:pt>
                <c:pt idx="90718">
                  <c:v>1</c:v>
                </c:pt>
                <c:pt idx="90719">
                  <c:v>1</c:v>
                </c:pt>
                <c:pt idx="90720">
                  <c:v>1</c:v>
                </c:pt>
                <c:pt idx="90721">
                  <c:v>1</c:v>
                </c:pt>
                <c:pt idx="90722">
                  <c:v>1</c:v>
                </c:pt>
                <c:pt idx="90723">
                  <c:v>1</c:v>
                </c:pt>
                <c:pt idx="90724">
                  <c:v>1</c:v>
                </c:pt>
                <c:pt idx="90725">
                  <c:v>1</c:v>
                </c:pt>
                <c:pt idx="90726">
                  <c:v>1</c:v>
                </c:pt>
                <c:pt idx="90727">
                  <c:v>1</c:v>
                </c:pt>
                <c:pt idx="90728">
                  <c:v>1</c:v>
                </c:pt>
                <c:pt idx="90729">
                  <c:v>1</c:v>
                </c:pt>
                <c:pt idx="90730">
                  <c:v>1</c:v>
                </c:pt>
                <c:pt idx="90731">
                  <c:v>1</c:v>
                </c:pt>
                <c:pt idx="90732">
                  <c:v>1</c:v>
                </c:pt>
                <c:pt idx="90733">
                  <c:v>1</c:v>
                </c:pt>
                <c:pt idx="90734">
                  <c:v>1</c:v>
                </c:pt>
                <c:pt idx="90735">
                  <c:v>1</c:v>
                </c:pt>
                <c:pt idx="90736">
                  <c:v>1</c:v>
                </c:pt>
                <c:pt idx="90737">
                  <c:v>1</c:v>
                </c:pt>
                <c:pt idx="90738">
                  <c:v>1</c:v>
                </c:pt>
                <c:pt idx="90739">
                  <c:v>1</c:v>
                </c:pt>
                <c:pt idx="90740">
                  <c:v>1</c:v>
                </c:pt>
                <c:pt idx="90741">
                  <c:v>1</c:v>
                </c:pt>
                <c:pt idx="90742">
                  <c:v>1</c:v>
                </c:pt>
                <c:pt idx="90743">
                  <c:v>1</c:v>
                </c:pt>
                <c:pt idx="90744">
                  <c:v>1</c:v>
                </c:pt>
                <c:pt idx="90745">
                  <c:v>1</c:v>
                </c:pt>
                <c:pt idx="90746">
                  <c:v>1</c:v>
                </c:pt>
                <c:pt idx="90747">
                  <c:v>1</c:v>
                </c:pt>
                <c:pt idx="90748">
                  <c:v>1</c:v>
                </c:pt>
                <c:pt idx="90749">
                  <c:v>1</c:v>
                </c:pt>
                <c:pt idx="90750">
                  <c:v>1</c:v>
                </c:pt>
                <c:pt idx="90751">
                  <c:v>1</c:v>
                </c:pt>
                <c:pt idx="90752">
                  <c:v>1</c:v>
                </c:pt>
                <c:pt idx="90753">
                  <c:v>1</c:v>
                </c:pt>
                <c:pt idx="90754">
                  <c:v>1</c:v>
                </c:pt>
                <c:pt idx="90755">
                  <c:v>1</c:v>
                </c:pt>
                <c:pt idx="90756">
                  <c:v>1</c:v>
                </c:pt>
                <c:pt idx="90757">
                  <c:v>1</c:v>
                </c:pt>
                <c:pt idx="90758">
                  <c:v>1</c:v>
                </c:pt>
                <c:pt idx="90759">
                  <c:v>0.875</c:v>
                </c:pt>
                <c:pt idx="90760">
                  <c:v>1</c:v>
                </c:pt>
                <c:pt idx="90761">
                  <c:v>1</c:v>
                </c:pt>
                <c:pt idx="90762">
                  <c:v>1</c:v>
                </c:pt>
                <c:pt idx="90763">
                  <c:v>1</c:v>
                </c:pt>
                <c:pt idx="90764">
                  <c:v>1</c:v>
                </c:pt>
                <c:pt idx="90765">
                  <c:v>1</c:v>
                </c:pt>
                <c:pt idx="90766">
                  <c:v>1</c:v>
                </c:pt>
                <c:pt idx="90767">
                  <c:v>1</c:v>
                </c:pt>
                <c:pt idx="90768">
                  <c:v>1</c:v>
                </c:pt>
                <c:pt idx="90769">
                  <c:v>1</c:v>
                </c:pt>
                <c:pt idx="90770">
                  <c:v>1</c:v>
                </c:pt>
                <c:pt idx="90771">
                  <c:v>1</c:v>
                </c:pt>
                <c:pt idx="90772">
                  <c:v>1</c:v>
                </c:pt>
                <c:pt idx="90773">
                  <c:v>1</c:v>
                </c:pt>
                <c:pt idx="90774">
                  <c:v>1</c:v>
                </c:pt>
                <c:pt idx="90775">
                  <c:v>1</c:v>
                </c:pt>
                <c:pt idx="90776">
                  <c:v>1</c:v>
                </c:pt>
                <c:pt idx="90777">
                  <c:v>0.875</c:v>
                </c:pt>
                <c:pt idx="90778">
                  <c:v>1</c:v>
                </c:pt>
                <c:pt idx="90779">
                  <c:v>1</c:v>
                </c:pt>
                <c:pt idx="90780">
                  <c:v>1</c:v>
                </c:pt>
                <c:pt idx="90781">
                  <c:v>1</c:v>
                </c:pt>
                <c:pt idx="90782">
                  <c:v>1</c:v>
                </c:pt>
                <c:pt idx="90783">
                  <c:v>0.875</c:v>
                </c:pt>
                <c:pt idx="90784">
                  <c:v>1</c:v>
                </c:pt>
                <c:pt idx="90785">
                  <c:v>1</c:v>
                </c:pt>
                <c:pt idx="90786">
                  <c:v>1</c:v>
                </c:pt>
                <c:pt idx="90787">
                  <c:v>1</c:v>
                </c:pt>
                <c:pt idx="90788">
                  <c:v>1</c:v>
                </c:pt>
                <c:pt idx="90789">
                  <c:v>1</c:v>
                </c:pt>
                <c:pt idx="90790">
                  <c:v>1</c:v>
                </c:pt>
                <c:pt idx="90791">
                  <c:v>1</c:v>
                </c:pt>
                <c:pt idx="90792">
                  <c:v>1</c:v>
                </c:pt>
                <c:pt idx="90793">
                  <c:v>1</c:v>
                </c:pt>
                <c:pt idx="90794">
                  <c:v>1</c:v>
                </c:pt>
                <c:pt idx="90795">
                  <c:v>1</c:v>
                </c:pt>
                <c:pt idx="90796">
                  <c:v>1</c:v>
                </c:pt>
                <c:pt idx="90797">
                  <c:v>1</c:v>
                </c:pt>
                <c:pt idx="90798">
                  <c:v>1</c:v>
                </c:pt>
                <c:pt idx="90799">
                  <c:v>1</c:v>
                </c:pt>
                <c:pt idx="90800">
                  <c:v>1</c:v>
                </c:pt>
                <c:pt idx="90801">
                  <c:v>1</c:v>
                </c:pt>
                <c:pt idx="90802">
                  <c:v>1</c:v>
                </c:pt>
                <c:pt idx="90803">
                  <c:v>1</c:v>
                </c:pt>
                <c:pt idx="90804">
                  <c:v>1</c:v>
                </c:pt>
                <c:pt idx="90805">
                  <c:v>1</c:v>
                </c:pt>
                <c:pt idx="90806">
                  <c:v>1</c:v>
                </c:pt>
                <c:pt idx="90807">
                  <c:v>1</c:v>
                </c:pt>
                <c:pt idx="90808">
                  <c:v>1</c:v>
                </c:pt>
                <c:pt idx="90809">
                  <c:v>1</c:v>
                </c:pt>
                <c:pt idx="90810">
                  <c:v>1</c:v>
                </c:pt>
                <c:pt idx="90811">
                  <c:v>1</c:v>
                </c:pt>
                <c:pt idx="90812">
                  <c:v>1</c:v>
                </c:pt>
                <c:pt idx="90813">
                  <c:v>1</c:v>
                </c:pt>
                <c:pt idx="90814">
                  <c:v>1</c:v>
                </c:pt>
                <c:pt idx="90815">
                  <c:v>1</c:v>
                </c:pt>
                <c:pt idx="90816">
                  <c:v>1</c:v>
                </c:pt>
                <c:pt idx="90817">
                  <c:v>1</c:v>
                </c:pt>
                <c:pt idx="90818">
                  <c:v>1</c:v>
                </c:pt>
                <c:pt idx="90819">
                  <c:v>1</c:v>
                </c:pt>
                <c:pt idx="90820">
                  <c:v>1</c:v>
                </c:pt>
                <c:pt idx="90821">
                  <c:v>1</c:v>
                </c:pt>
                <c:pt idx="90822">
                  <c:v>1</c:v>
                </c:pt>
                <c:pt idx="90823">
                  <c:v>1</c:v>
                </c:pt>
                <c:pt idx="90824">
                  <c:v>1</c:v>
                </c:pt>
                <c:pt idx="90825">
                  <c:v>1</c:v>
                </c:pt>
                <c:pt idx="90826">
                  <c:v>1</c:v>
                </c:pt>
                <c:pt idx="90827">
                  <c:v>1</c:v>
                </c:pt>
                <c:pt idx="90828">
                  <c:v>1</c:v>
                </c:pt>
                <c:pt idx="90829">
                  <c:v>1</c:v>
                </c:pt>
                <c:pt idx="90830">
                  <c:v>1</c:v>
                </c:pt>
                <c:pt idx="90831">
                  <c:v>1</c:v>
                </c:pt>
                <c:pt idx="90832">
                  <c:v>1</c:v>
                </c:pt>
                <c:pt idx="90833">
                  <c:v>1</c:v>
                </c:pt>
                <c:pt idx="90834">
                  <c:v>1</c:v>
                </c:pt>
                <c:pt idx="90835">
                  <c:v>1</c:v>
                </c:pt>
                <c:pt idx="90836">
                  <c:v>0.875</c:v>
                </c:pt>
                <c:pt idx="90837">
                  <c:v>1</c:v>
                </c:pt>
                <c:pt idx="90838">
                  <c:v>1</c:v>
                </c:pt>
                <c:pt idx="90839">
                  <c:v>1</c:v>
                </c:pt>
                <c:pt idx="90840">
                  <c:v>1</c:v>
                </c:pt>
                <c:pt idx="90841">
                  <c:v>1</c:v>
                </c:pt>
                <c:pt idx="90842">
                  <c:v>1</c:v>
                </c:pt>
                <c:pt idx="90843">
                  <c:v>1</c:v>
                </c:pt>
                <c:pt idx="90844">
                  <c:v>1</c:v>
                </c:pt>
                <c:pt idx="90845">
                  <c:v>1</c:v>
                </c:pt>
                <c:pt idx="90846">
                  <c:v>1</c:v>
                </c:pt>
                <c:pt idx="90847">
                  <c:v>1</c:v>
                </c:pt>
                <c:pt idx="90848">
                  <c:v>1</c:v>
                </c:pt>
                <c:pt idx="90849">
                  <c:v>1</c:v>
                </c:pt>
                <c:pt idx="90850">
                  <c:v>1</c:v>
                </c:pt>
                <c:pt idx="90851">
                  <c:v>1</c:v>
                </c:pt>
                <c:pt idx="90852">
                  <c:v>1</c:v>
                </c:pt>
                <c:pt idx="90853">
                  <c:v>1</c:v>
                </c:pt>
                <c:pt idx="90854">
                  <c:v>1</c:v>
                </c:pt>
                <c:pt idx="90855">
                  <c:v>1</c:v>
                </c:pt>
                <c:pt idx="90856">
                  <c:v>0.875</c:v>
                </c:pt>
                <c:pt idx="90857">
                  <c:v>1</c:v>
                </c:pt>
                <c:pt idx="90858">
                  <c:v>1</c:v>
                </c:pt>
                <c:pt idx="90859">
                  <c:v>1</c:v>
                </c:pt>
                <c:pt idx="90860">
                  <c:v>1</c:v>
                </c:pt>
                <c:pt idx="90861">
                  <c:v>1</c:v>
                </c:pt>
                <c:pt idx="90862">
                  <c:v>1</c:v>
                </c:pt>
                <c:pt idx="90863">
                  <c:v>1</c:v>
                </c:pt>
                <c:pt idx="90864">
                  <c:v>1</c:v>
                </c:pt>
                <c:pt idx="90865">
                  <c:v>1</c:v>
                </c:pt>
                <c:pt idx="90866">
                  <c:v>1</c:v>
                </c:pt>
                <c:pt idx="90867">
                  <c:v>1</c:v>
                </c:pt>
                <c:pt idx="90868">
                  <c:v>1</c:v>
                </c:pt>
                <c:pt idx="90869">
                  <c:v>1</c:v>
                </c:pt>
                <c:pt idx="90870">
                  <c:v>1</c:v>
                </c:pt>
                <c:pt idx="90871">
                  <c:v>1</c:v>
                </c:pt>
                <c:pt idx="90872">
                  <c:v>1</c:v>
                </c:pt>
                <c:pt idx="90873">
                  <c:v>1</c:v>
                </c:pt>
                <c:pt idx="90874">
                  <c:v>1</c:v>
                </c:pt>
                <c:pt idx="90875">
                  <c:v>1</c:v>
                </c:pt>
                <c:pt idx="90876">
                  <c:v>1</c:v>
                </c:pt>
                <c:pt idx="90877">
                  <c:v>1</c:v>
                </c:pt>
                <c:pt idx="90878">
                  <c:v>1</c:v>
                </c:pt>
                <c:pt idx="90879">
                  <c:v>1</c:v>
                </c:pt>
                <c:pt idx="90880">
                  <c:v>1</c:v>
                </c:pt>
                <c:pt idx="90881">
                  <c:v>1</c:v>
                </c:pt>
                <c:pt idx="90882">
                  <c:v>1</c:v>
                </c:pt>
                <c:pt idx="90883">
                  <c:v>1</c:v>
                </c:pt>
                <c:pt idx="90884">
                  <c:v>1</c:v>
                </c:pt>
                <c:pt idx="90885">
                  <c:v>1</c:v>
                </c:pt>
                <c:pt idx="90886">
                  <c:v>1</c:v>
                </c:pt>
                <c:pt idx="90887">
                  <c:v>1</c:v>
                </c:pt>
                <c:pt idx="90888">
                  <c:v>1</c:v>
                </c:pt>
                <c:pt idx="90889">
                  <c:v>1</c:v>
                </c:pt>
                <c:pt idx="90890">
                  <c:v>1</c:v>
                </c:pt>
                <c:pt idx="90891">
                  <c:v>1</c:v>
                </c:pt>
                <c:pt idx="90892">
                  <c:v>1</c:v>
                </c:pt>
                <c:pt idx="90893">
                  <c:v>1</c:v>
                </c:pt>
                <c:pt idx="90894">
                  <c:v>1</c:v>
                </c:pt>
                <c:pt idx="90895">
                  <c:v>1</c:v>
                </c:pt>
                <c:pt idx="90896">
                  <c:v>1</c:v>
                </c:pt>
                <c:pt idx="90897">
                  <c:v>1</c:v>
                </c:pt>
                <c:pt idx="90898">
                  <c:v>1</c:v>
                </c:pt>
                <c:pt idx="90899">
                  <c:v>1</c:v>
                </c:pt>
                <c:pt idx="90900">
                  <c:v>1</c:v>
                </c:pt>
                <c:pt idx="90901">
                  <c:v>1</c:v>
                </c:pt>
                <c:pt idx="90902">
                  <c:v>1</c:v>
                </c:pt>
                <c:pt idx="90903">
                  <c:v>1</c:v>
                </c:pt>
                <c:pt idx="90904">
                  <c:v>1</c:v>
                </c:pt>
                <c:pt idx="90905">
                  <c:v>1</c:v>
                </c:pt>
                <c:pt idx="90906">
                  <c:v>1</c:v>
                </c:pt>
                <c:pt idx="90907">
                  <c:v>1</c:v>
                </c:pt>
                <c:pt idx="90908">
                  <c:v>1</c:v>
                </c:pt>
                <c:pt idx="90909">
                  <c:v>1</c:v>
                </c:pt>
                <c:pt idx="90910">
                  <c:v>1</c:v>
                </c:pt>
                <c:pt idx="90911">
                  <c:v>1</c:v>
                </c:pt>
                <c:pt idx="90912">
                  <c:v>1</c:v>
                </c:pt>
                <c:pt idx="90913">
                  <c:v>1</c:v>
                </c:pt>
                <c:pt idx="90914">
                  <c:v>1</c:v>
                </c:pt>
                <c:pt idx="90915">
                  <c:v>1</c:v>
                </c:pt>
                <c:pt idx="90916">
                  <c:v>1</c:v>
                </c:pt>
                <c:pt idx="90917">
                  <c:v>1</c:v>
                </c:pt>
                <c:pt idx="90918">
                  <c:v>1</c:v>
                </c:pt>
                <c:pt idx="90919">
                  <c:v>0.85714285700000004</c:v>
                </c:pt>
                <c:pt idx="90920">
                  <c:v>1</c:v>
                </c:pt>
                <c:pt idx="90921">
                  <c:v>1</c:v>
                </c:pt>
                <c:pt idx="90922">
                  <c:v>1</c:v>
                </c:pt>
                <c:pt idx="90923">
                  <c:v>1</c:v>
                </c:pt>
                <c:pt idx="90924">
                  <c:v>1</c:v>
                </c:pt>
                <c:pt idx="90925">
                  <c:v>1</c:v>
                </c:pt>
                <c:pt idx="90926">
                  <c:v>1</c:v>
                </c:pt>
                <c:pt idx="90927">
                  <c:v>1</c:v>
                </c:pt>
                <c:pt idx="90928">
                  <c:v>1</c:v>
                </c:pt>
                <c:pt idx="90929">
                  <c:v>1</c:v>
                </c:pt>
                <c:pt idx="90930">
                  <c:v>1</c:v>
                </c:pt>
                <c:pt idx="90931">
                  <c:v>1</c:v>
                </c:pt>
                <c:pt idx="90932">
                  <c:v>1</c:v>
                </c:pt>
                <c:pt idx="90933">
                  <c:v>1</c:v>
                </c:pt>
                <c:pt idx="90934">
                  <c:v>1</c:v>
                </c:pt>
                <c:pt idx="90935">
                  <c:v>1</c:v>
                </c:pt>
                <c:pt idx="90936">
                  <c:v>1</c:v>
                </c:pt>
                <c:pt idx="90937">
                  <c:v>1</c:v>
                </c:pt>
                <c:pt idx="90938">
                  <c:v>1</c:v>
                </c:pt>
                <c:pt idx="90939">
                  <c:v>1</c:v>
                </c:pt>
                <c:pt idx="90940">
                  <c:v>1</c:v>
                </c:pt>
                <c:pt idx="90941">
                  <c:v>1</c:v>
                </c:pt>
                <c:pt idx="90942">
                  <c:v>0.571428571</c:v>
                </c:pt>
                <c:pt idx="90943">
                  <c:v>1</c:v>
                </c:pt>
                <c:pt idx="90944">
                  <c:v>1</c:v>
                </c:pt>
                <c:pt idx="90945">
                  <c:v>1</c:v>
                </c:pt>
                <c:pt idx="90946">
                  <c:v>1</c:v>
                </c:pt>
                <c:pt idx="90947">
                  <c:v>1</c:v>
                </c:pt>
                <c:pt idx="90948">
                  <c:v>1</c:v>
                </c:pt>
                <c:pt idx="90949">
                  <c:v>1</c:v>
                </c:pt>
                <c:pt idx="90950">
                  <c:v>1</c:v>
                </c:pt>
                <c:pt idx="90951">
                  <c:v>1</c:v>
                </c:pt>
                <c:pt idx="90952">
                  <c:v>1</c:v>
                </c:pt>
                <c:pt idx="90953">
                  <c:v>1</c:v>
                </c:pt>
                <c:pt idx="90954">
                  <c:v>1</c:v>
                </c:pt>
                <c:pt idx="90955">
                  <c:v>1</c:v>
                </c:pt>
                <c:pt idx="90956">
                  <c:v>1</c:v>
                </c:pt>
                <c:pt idx="90957">
                  <c:v>1</c:v>
                </c:pt>
                <c:pt idx="90958">
                  <c:v>1</c:v>
                </c:pt>
                <c:pt idx="90959">
                  <c:v>1</c:v>
                </c:pt>
                <c:pt idx="90960">
                  <c:v>1</c:v>
                </c:pt>
                <c:pt idx="90961">
                  <c:v>1</c:v>
                </c:pt>
                <c:pt idx="90962">
                  <c:v>1</c:v>
                </c:pt>
                <c:pt idx="90963">
                  <c:v>1</c:v>
                </c:pt>
                <c:pt idx="90964">
                  <c:v>1</c:v>
                </c:pt>
                <c:pt idx="90965">
                  <c:v>1</c:v>
                </c:pt>
                <c:pt idx="90966">
                  <c:v>1</c:v>
                </c:pt>
                <c:pt idx="90967">
                  <c:v>1</c:v>
                </c:pt>
                <c:pt idx="90968">
                  <c:v>1</c:v>
                </c:pt>
                <c:pt idx="90969">
                  <c:v>1</c:v>
                </c:pt>
                <c:pt idx="90970">
                  <c:v>1</c:v>
                </c:pt>
                <c:pt idx="90971">
                  <c:v>1</c:v>
                </c:pt>
                <c:pt idx="90972">
                  <c:v>1</c:v>
                </c:pt>
                <c:pt idx="90973">
                  <c:v>1</c:v>
                </c:pt>
                <c:pt idx="90974">
                  <c:v>1</c:v>
                </c:pt>
                <c:pt idx="90975">
                  <c:v>1</c:v>
                </c:pt>
                <c:pt idx="90976">
                  <c:v>1</c:v>
                </c:pt>
                <c:pt idx="90977">
                  <c:v>1</c:v>
                </c:pt>
                <c:pt idx="90978">
                  <c:v>1</c:v>
                </c:pt>
                <c:pt idx="90979">
                  <c:v>1</c:v>
                </c:pt>
                <c:pt idx="90980">
                  <c:v>0.428571429</c:v>
                </c:pt>
                <c:pt idx="90981">
                  <c:v>1</c:v>
                </c:pt>
                <c:pt idx="90982">
                  <c:v>1</c:v>
                </c:pt>
                <c:pt idx="90983">
                  <c:v>1</c:v>
                </c:pt>
                <c:pt idx="90984">
                  <c:v>1</c:v>
                </c:pt>
                <c:pt idx="90985">
                  <c:v>1</c:v>
                </c:pt>
                <c:pt idx="90986">
                  <c:v>1</c:v>
                </c:pt>
                <c:pt idx="90987">
                  <c:v>1</c:v>
                </c:pt>
                <c:pt idx="90988">
                  <c:v>1</c:v>
                </c:pt>
                <c:pt idx="90989">
                  <c:v>1</c:v>
                </c:pt>
                <c:pt idx="90990">
                  <c:v>1</c:v>
                </c:pt>
                <c:pt idx="90991">
                  <c:v>1</c:v>
                </c:pt>
                <c:pt idx="90992">
                  <c:v>1</c:v>
                </c:pt>
                <c:pt idx="90993">
                  <c:v>1</c:v>
                </c:pt>
                <c:pt idx="90994">
                  <c:v>1</c:v>
                </c:pt>
                <c:pt idx="90995">
                  <c:v>1</c:v>
                </c:pt>
                <c:pt idx="90996">
                  <c:v>1</c:v>
                </c:pt>
                <c:pt idx="90997">
                  <c:v>1</c:v>
                </c:pt>
                <c:pt idx="90998">
                  <c:v>1</c:v>
                </c:pt>
                <c:pt idx="90999">
                  <c:v>1</c:v>
                </c:pt>
                <c:pt idx="91000">
                  <c:v>1</c:v>
                </c:pt>
                <c:pt idx="91001">
                  <c:v>1</c:v>
                </c:pt>
                <c:pt idx="91002">
                  <c:v>1</c:v>
                </c:pt>
                <c:pt idx="91003">
                  <c:v>1</c:v>
                </c:pt>
                <c:pt idx="91004">
                  <c:v>1</c:v>
                </c:pt>
                <c:pt idx="91005">
                  <c:v>1</c:v>
                </c:pt>
                <c:pt idx="91006">
                  <c:v>1</c:v>
                </c:pt>
                <c:pt idx="91007">
                  <c:v>1</c:v>
                </c:pt>
                <c:pt idx="91008">
                  <c:v>1</c:v>
                </c:pt>
                <c:pt idx="91009">
                  <c:v>1</c:v>
                </c:pt>
                <c:pt idx="91010">
                  <c:v>1</c:v>
                </c:pt>
                <c:pt idx="91011">
                  <c:v>1</c:v>
                </c:pt>
                <c:pt idx="91012">
                  <c:v>1</c:v>
                </c:pt>
                <c:pt idx="91013">
                  <c:v>1</c:v>
                </c:pt>
                <c:pt idx="91014">
                  <c:v>1</c:v>
                </c:pt>
                <c:pt idx="91015">
                  <c:v>1</c:v>
                </c:pt>
                <c:pt idx="91016">
                  <c:v>1</c:v>
                </c:pt>
                <c:pt idx="91017">
                  <c:v>1</c:v>
                </c:pt>
                <c:pt idx="91018">
                  <c:v>1</c:v>
                </c:pt>
                <c:pt idx="91019">
                  <c:v>1</c:v>
                </c:pt>
                <c:pt idx="91020">
                  <c:v>1</c:v>
                </c:pt>
                <c:pt idx="91021">
                  <c:v>1</c:v>
                </c:pt>
                <c:pt idx="91022">
                  <c:v>1</c:v>
                </c:pt>
                <c:pt idx="91023">
                  <c:v>1</c:v>
                </c:pt>
                <c:pt idx="91024">
                  <c:v>1</c:v>
                </c:pt>
                <c:pt idx="91025">
                  <c:v>1</c:v>
                </c:pt>
                <c:pt idx="91026">
                  <c:v>1</c:v>
                </c:pt>
                <c:pt idx="91027">
                  <c:v>1</c:v>
                </c:pt>
                <c:pt idx="91028">
                  <c:v>1</c:v>
                </c:pt>
                <c:pt idx="91029">
                  <c:v>1</c:v>
                </c:pt>
                <c:pt idx="91030">
                  <c:v>1</c:v>
                </c:pt>
                <c:pt idx="91031">
                  <c:v>1</c:v>
                </c:pt>
                <c:pt idx="91032">
                  <c:v>1</c:v>
                </c:pt>
                <c:pt idx="91033">
                  <c:v>1</c:v>
                </c:pt>
                <c:pt idx="91034">
                  <c:v>1</c:v>
                </c:pt>
                <c:pt idx="91035">
                  <c:v>1</c:v>
                </c:pt>
                <c:pt idx="91036">
                  <c:v>1</c:v>
                </c:pt>
                <c:pt idx="91037">
                  <c:v>1</c:v>
                </c:pt>
                <c:pt idx="91038">
                  <c:v>1</c:v>
                </c:pt>
                <c:pt idx="91039">
                  <c:v>1</c:v>
                </c:pt>
                <c:pt idx="91040">
                  <c:v>1</c:v>
                </c:pt>
                <c:pt idx="91041">
                  <c:v>1</c:v>
                </c:pt>
                <c:pt idx="91042">
                  <c:v>1</c:v>
                </c:pt>
                <c:pt idx="91043">
                  <c:v>1</c:v>
                </c:pt>
                <c:pt idx="91044">
                  <c:v>1</c:v>
                </c:pt>
                <c:pt idx="91045">
                  <c:v>1</c:v>
                </c:pt>
                <c:pt idx="91046">
                  <c:v>1</c:v>
                </c:pt>
                <c:pt idx="91047">
                  <c:v>1</c:v>
                </c:pt>
                <c:pt idx="91048">
                  <c:v>1</c:v>
                </c:pt>
                <c:pt idx="91049">
                  <c:v>1</c:v>
                </c:pt>
                <c:pt idx="91050">
                  <c:v>1</c:v>
                </c:pt>
                <c:pt idx="91051">
                  <c:v>1</c:v>
                </c:pt>
                <c:pt idx="91052">
                  <c:v>1</c:v>
                </c:pt>
                <c:pt idx="91053">
                  <c:v>1</c:v>
                </c:pt>
                <c:pt idx="91054">
                  <c:v>1</c:v>
                </c:pt>
                <c:pt idx="91055">
                  <c:v>1</c:v>
                </c:pt>
                <c:pt idx="91056">
                  <c:v>1</c:v>
                </c:pt>
                <c:pt idx="91057">
                  <c:v>1</c:v>
                </c:pt>
                <c:pt idx="91058">
                  <c:v>1</c:v>
                </c:pt>
                <c:pt idx="91059">
                  <c:v>1</c:v>
                </c:pt>
                <c:pt idx="91060">
                  <c:v>1</c:v>
                </c:pt>
                <c:pt idx="91061">
                  <c:v>1</c:v>
                </c:pt>
                <c:pt idx="91062">
                  <c:v>1</c:v>
                </c:pt>
                <c:pt idx="91063">
                  <c:v>1</c:v>
                </c:pt>
                <c:pt idx="91064">
                  <c:v>1</c:v>
                </c:pt>
                <c:pt idx="91065">
                  <c:v>1</c:v>
                </c:pt>
                <c:pt idx="91066">
                  <c:v>1</c:v>
                </c:pt>
                <c:pt idx="91067">
                  <c:v>1</c:v>
                </c:pt>
                <c:pt idx="91068">
                  <c:v>1</c:v>
                </c:pt>
                <c:pt idx="91069">
                  <c:v>1</c:v>
                </c:pt>
                <c:pt idx="91070">
                  <c:v>1</c:v>
                </c:pt>
                <c:pt idx="91071">
                  <c:v>1</c:v>
                </c:pt>
                <c:pt idx="91072">
                  <c:v>1</c:v>
                </c:pt>
                <c:pt idx="91073">
                  <c:v>1</c:v>
                </c:pt>
                <c:pt idx="91074">
                  <c:v>1</c:v>
                </c:pt>
                <c:pt idx="91075">
                  <c:v>1</c:v>
                </c:pt>
                <c:pt idx="91076">
                  <c:v>1</c:v>
                </c:pt>
                <c:pt idx="91077">
                  <c:v>1</c:v>
                </c:pt>
                <c:pt idx="91078">
                  <c:v>1</c:v>
                </c:pt>
                <c:pt idx="91079">
                  <c:v>1</c:v>
                </c:pt>
                <c:pt idx="91080">
                  <c:v>1</c:v>
                </c:pt>
                <c:pt idx="91081">
                  <c:v>1</c:v>
                </c:pt>
                <c:pt idx="91082">
                  <c:v>1</c:v>
                </c:pt>
                <c:pt idx="91083">
                  <c:v>1</c:v>
                </c:pt>
                <c:pt idx="91084">
                  <c:v>1</c:v>
                </c:pt>
                <c:pt idx="91085">
                  <c:v>1</c:v>
                </c:pt>
                <c:pt idx="91086">
                  <c:v>1</c:v>
                </c:pt>
                <c:pt idx="91087">
                  <c:v>1</c:v>
                </c:pt>
                <c:pt idx="91088">
                  <c:v>1</c:v>
                </c:pt>
                <c:pt idx="91089">
                  <c:v>1</c:v>
                </c:pt>
                <c:pt idx="91090">
                  <c:v>1</c:v>
                </c:pt>
                <c:pt idx="91091">
                  <c:v>1</c:v>
                </c:pt>
                <c:pt idx="91092">
                  <c:v>1</c:v>
                </c:pt>
                <c:pt idx="91093">
                  <c:v>1</c:v>
                </c:pt>
                <c:pt idx="91094">
                  <c:v>1</c:v>
                </c:pt>
                <c:pt idx="91095">
                  <c:v>1</c:v>
                </c:pt>
                <c:pt idx="91096">
                  <c:v>1</c:v>
                </c:pt>
                <c:pt idx="91097">
                  <c:v>1</c:v>
                </c:pt>
                <c:pt idx="91098">
                  <c:v>1</c:v>
                </c:pt>
                <c:pt idx="91099">
                  <c:v>1</c:v>
                </c:pt>
                <c:pt idx="91100">
                  <c:v>1</c:v>
                </c:pt>
                <c:pt idx="91101">
                  <c:v>1</c:v>
                </c:pt>
                <c:pt idx="91102">
                  <c:v>1</c:v>
                </c:pt>
                <c:pt idx="91103">
                  <c:v>1</c:v>
                </c:pt>
                <c:pt idx="91104">
                  <c:v>1</c:v>
                </c:pt>
                <c:pt idx="91105">
                  <c:v>1</c:v>
                </c:pt>
                <c:pt idx="91106">
                  <c:v>1</c:v>
                </c:pt>
                <c:pt idx="91107">
                  <c:v>1</c:v>
                </c:pt>
                <c:pt idx="91108">
                  <c:v>1</c:v>
                </c:pt>
                <c:pt idx="91109">
                  <c:v>1</c:v>
                </c:pt>
                <c:pt idx="91110">
                  <c:v>1</c:v>
                </c:pt>
                <c:pt idx="91111">
                  <c:v>1</c:v>
                </c:pt>
                <c:pt idx="91112">
                  <c:v>1</c:v>
                </c:pt>
                <c:pt idx="91113">
                  <c:v>1</c:v>
                </c:pt>
                <c:pt idx="91114">
                  <c:v>1</c:v>
                </c:pt>
                <c:pt idx="91115">
                  <c:v>1</c:v>
                </c:pt>
                <c:pt idx="91116">
                  <c:v>1</c:v>
                </c:pt>
                <c:pt idx="91117">
                  <c:v>1</c:v>
                </c:pt>
                <c:pt idx="91118">
                  <c:v>1</c:v>
                </c:pt>
                <c:pt idx="91119">
                  <c:v>1</c:v>
                </c:pt>
                <c:pt idx="91120">
                  <c:v>1</c:v>
                </c:pt>
                <c:pt idx="91121">
                  <c:v>1</c:v>
                </c:pt>
                <c:pt idx="91122">
                  <c:v>1</c:v>
                </c:pt>
                <c:pt idx="91123">
                  <c:v>1</c:v>
                </c:pt>
                <c:pt idx="91124">
                  <c:v>1</c:v>
                </c:pt>
                <c:pt idx="91125">
                  <c:v>1</c:v>
                </c:pt>
                <c:pt idx="91126">
                  <c:v>1</c:v>
                </c:pt>
                <c:pt idx="91127">
                  <c:v>1</c:v>
                </c:pt>
                <c:pt idx="91128">
                  <c:v>1</c:v>
                </c:pt>
                <c:pt idx="91129">
                  <c:v>1</c:v>
                </c:pt>
                <c:pt idx="91130">
                  <c:v>1</c:v>
                </c:pt>
                <c:pt idx="91131">
                  <c:v>1</c:v>
                </c:pt>
                <c:pt idx="91132">
                  <c:v>1</c:v>
                </c:pt>
                <c:pt idx="91133">
                  <c:v>1</c:v>
                </c:pt>
                <c:pt idx="91134">
                  <c:v>1</c:v>
                </c:pt>
                <c:pt idx="91135">
                  <c:v>1</c:v>
                </c:pt>
                <c:pt idx="91136">
                  <c:v>1</c:v>
                </c:pt>
                <c:pt idx="91137">
                  <c:v>1</c:v>
                </c:pt>
                <c:pt idx="91138">
                  <c:v>1</c:v>
                </c:pt>
                <c:pt idx="91139">
                  <c:v>1</c:v>
                </c:pt>
                <c:pt idx="91140">
                  <c:v>1</c:v>
                </c:pt>
                <c:pt idx="91141">
                  <c:v>1</c:v>
                </c:pt>
                <c:pt idx="91142">
                  <c:v>1</c:v>
                </c:pt>
                <c:pt idx="91143">
                  <c:v>1</c:v>
                </c:pt>
                <c:pt idx="91144">
                  <c:v>1</c:v>
                </c:pt>
                <c:pt idx="91145">
                  <c:v>1</c:v>
                </c:pt>
                <c:pt idx="91146">
                  <c:v>1</c:v>
                </c:pt>
                <c:pt idx="91147">
                  <c:v>1</c:v>
                </c:pt>
                <c:pt idx="91148">
                  <c:v>1</c:v>
                </c:pt>
                <c:pt idx="91149">
                  <c:v>1</c:v>
                </c:pt>
                <c:pt idx="91150">
                  <c:v>1</c:v>
                </c:pt>
                <c:pt idx="91151">
                  <c:v>1</c:v>
                </c:pt>
                <c:pt idx="91152">
                  <c:v>1</c:v>
                </c:pt>
                <c:pt idx="91153">
                  <c:v>1</c:v>
                </c:pt>
                <c:pt idx="91154">
                  <c:v>1</c:v>
                </c:pt>
                <c:pt idx="91155">
                  <c:v>1</c:v>
                </c:pt>
                <c:pt idx="91156">
                  <c:v>1</c:v>
                </c:pt>
                <c:pt idx="91157">
                  <c:v>1</c:v>
                </c:pt>
                <c:pt idx="91158">
                  <c:v>1</c:v>
                </c:pt>
                <c:pt idx="91159">
                  <c:v>1</c:v>
                </c:pt>
                <c:pt idx="91160">
                  <c:v>1</c:v>
                </c:pt>
                <c:pt idx="91161">
                  <c:v>1</c:v>
                </c:pt>
                <c:pt idx="91162">
                  <c:v>1</c:v>
                </c:pt>
                <c:pt idx="91163">
                  <c:v>1</c:v>
                </c:pt>
                <c:pt idx="91164">
                  <c:v>1</c:v>
                </c:pt>
                <c:pt idx="91165">
                  <c:v>1</c:v>
                </c:pt>
                <c:pt idx="91166">
                  <c:v>1</c:v>
                </c:pt>
                <c:pt idx="91167">
                  <c:v>1</c:v>
                </c:pt>
                <c:pt idx="91168">
                  <c:v>1</c:v>
                </c:pt>
                <c:pt idx="91169">
                  <c:v>1</c:v>
                </c:pt>
                <c:pt idx="91170">
                  <c:v>1</c:v>
                </c:pt>
                <c:pt idx="91171">
                  <c:v>1</c:v>
                </c:pt>
                <c:pt idx="91172">
                  <c:v>1</c:v>
                </c:pt>
                <c:pt idx="91173">
                  <c:v>1</c:v>
                </c:pt>
                <c:pt idx="91174">
                  <c:v>1</c:v>
                </c:pt>
                <c:pt idx="91175">
                  <c:v>1</c:v>
                </c:pt>
                <c:pt idx="91176">
                  <c:v>1</c:v>
                </c:pt>
                <c:pt idx="91177">
                  <c:v>1</c:v>
                </c:pt>
                <c:pt idx="91178">
                  <c:v>0.85714285700000004</c:v>
                </c:pt>
                <c:pt idx="91179">
                  <c:v>1</c:v>
                </c:pt>
                <c:pt idx="91180">
                  <c:v>1</c:v>
                </c:pt>
                <c:pt idx="91181">
                  <c:v>1</c:v>
                </c:pt>
                <c:pt idx="91182">
                  <c:v>1</c:v>
                </c:pt>
                <c:pt idx="91183">
                  <c:v>1</c:v>
                </c:pt>
                <c:pt idx="91184">
                  <c:v>1</c:v>
                </c:pt>
                <c:pt idx="91185">
                  <c:v>1</c:v>
                </c:pt>
                <c:pt idx="91186">
                  <c:v>1</c:v>
                </c:pt>
                <c:pt idx="91187">
                  <c:v>1</c:v>
                </c:pt>
                <c:pt idx="91188">
                  <c:v>1</c:v>
                </c:pt>
                <c:pt idx="91189">
                  <c:v>1</c:v>
                </c:pt>
                <c:pt idx="91190">
                  <c:v>1</c:v>
                </c:pt>
                <c:pt idx="91191">
                  <c:v>1</c:v>
                </c:pt>
                <c:pt idx="91192">
                  <c:v>1</c:v>
                </c:pt>
                <c:pt idx="91193">
                  <c:v>1</c:v>
                </c:pt>
                <c:pt idx="91194">
                  <c:v>1</c:v>
                </c:pt>
                <c:pt idx="91195">
                  <c:v>1</c:v>
                </c:pt>
                <c:pt idx="91196">
                  <c:v>1</c:v>
                </c:pt>
                <c:pt idx="91197">
                  <c:v>1</c:v>
                </c:pt>
                <c:pt idx="91198">
                  <c:v>1</c:v>
                </c:pt>
                <c:pt idx="91199">
                  <c:v>1</c:v>
                </c:pt>
                <c:pt idx="91200">
                  <c:v>1</c:v>
                </c:pt>
                <c:pt idx="91201">
                  <c:v>1</c:v>
                </c:pt>
                <c:pt idx="91202">
                  <c:v>1</c:v>
                </c:pt>
                <c:pt idx="91203">
                  <c:v>1</c:v>
                </c:pt>
                <c:pt idx="91204">
                  <c:v>1</c:v>
                </c:pt>
                <c:pt idx="91205">
                  <c:v>1</c:v>
                </c:pt>
                <c:pt idx="91206">
                  <c:v>1</c:v>
                </c:pt>
                <c:pt idx="91207">
                  <c:v>1</c:v>
                </c:pt>
                <c:pt idx="91208">
                  <c:v>1</c:v>
                </c:pt>
                <c:pt idx="91209">
                  <c:v>1</c:v>
                </c:pt>
                <c:pt idx="91210">
                  <c:v>1</c:v>
                </c:pt>
                <c:pt idx="91211">
                  <c:v>1</c:v>
                </c:pt>
                <c:pt idx="91212">
                  <c:v>1</c:v>
                </c:pt>
                <c:pt idx="91213">
                  <c:v>1</c:v>
                </c:pt>
                <c:pt idx="91214">
                  <c:v>1</c:v>
                </c:pt>
                <c:pt idx="91215">
                  <c:v>1</c:v>
                </c:pt>
                <c:pt idx="91216">
                  <c:v>1</c:v>
                </c:pt>
                <c:pt idx="91217">
                  <c:v>1</c:v>
                </c:pt>
                <c:pt idx="91218">
                  <c:v>1</c:v>
                </c:pt>
                <c:pt idx="91219">
                  <c:v>1</c:v>
                </c:pt>
                <c:pt idx="91220">
                  <c:v>1</c:v>
                </c:pt>
                <c:pt idx="91221">
                  <c:v>1</c:v>
                </c:pt>
                <c:pt idx="91222">
                  <c:v>1</c:v>
                </c:pt>
                <c:pt idx="91223">
                  <c:v>1</c:v>
                </c:pt>
                <c:pt idx="91224">
                  <c:v>1</c:v>
                </c:pt>
                <c:pt idx="91225">
                  <c:v>1</c:v>
                </c:pt>
                <c:pt idx="91226">
                  <c:v>1</c:v>
                </c:pt>
                <c:pt idx="91227">
                  <c:v>1</c:v>
                </c:pt>
                <c:pt idx="91228">
                  <c:v>1</c:v>
                </c:pt>
                <c:pt idx="91229">
                  <c:v>1</c:v>
                </c:pt>
                <c:pt idx="91230">
                  <c:v>1</c:v>
                </c:pt>
                <c:pt idx="91231">
                  <c:v>1</c:v>
                </c:pt>
                <c:pt idx="91232">
                  <c:v>1</c:v>
                </c:pt>
                <c:pt idx="91233">
                  <c:v>1</c:v>
                </c:pt>
                <c:pt idx="91234">
                  <c:v>1</c:v>
                </c:pt>
                <c:pt idx="91235">
                  <c:v>1</c:v>
                </c:pt>
                <c:pt idx="91236">
                  <c:v>1</c:v>
                </c:pt>
                <c:pt idx="91237">
                  <c:v>1</c:v>
                </c:pt>
                <c:pt idx="91238">
                  <c:v>1</c:v>
                </c:pt>
                <c:pt idx="91239">
                  <c:v>1</c:v>
                </c:pt>
                <c:pt idx="91240">
                  <c:v>1</c:v>
                </c:pt>
                <c:pt idx="91241">
                  <c:v>1</c:v>
                </c:pt>
                <c:pt idx="91242">
                  <c:v>1</c:v>
                </c:pt>
                <c:pt idx="91243">
                  <c:v>1</c:v>
                </c:pt>
                <c:pt idx="91244">
                  <c:v>1</c:v>
                </c:pt>
                <c:pt idx="91245">
                  <c:v>1</c:v>
                </c:pt>
                <c:pt idx="91246">
                  <c:v>1</c:v>
                </c:pt>
                <c:pt idx="91247">
                  <c:v>0.571428571</c:v>
                </c:pt>
                <c:pt idx="91248">
                  <c:v>1</c:v>
                </c:pt>
                <c:pt idx="91249">
                  <c:v>1</c:v>
                </c:pt>
                <c:pt idx="91250">
                  <c:v>1</c:v>
                </c:pt>
                <c:pt idx="91251">
                  <c:v>1</c:v>
                </c:pt>
                <c:pt idx="91252">
                  <c:v>1</c:v>
                </c:pt>
                <c:pt idx="91253">
                  <c:v>1</c:v>
                </c:pt>
                <c:pt idx="91254">
                  <c:v>1</c:v>
                </c:pt>
                <c:pt idx="91255">
                  <c:v>1</c:v>
                </c:pt>
                <c:pt idx="91256">
                  <c:v>1</c:v>
                </c:pt>
                <c:pt idx="91257">
                  <c:v>1</c:v>
                </c:pt>
                <c:pt idx="91258">
                  <c:v>1</c:v>
                </c:pt>
                <c:pt idx="91259">
                  <c:v>1</c:v>
                </c:pt>
                <c:pt idx="91260">
                  <c:v>0.85714285700000004</c:v>
                </c:pt>
                <c:pt idx="91261">
                  <c:v>1</c:v>
                </c:pt>
                <c:pt idx="91262">
                  <c:v>1</c:v>
                </c:pt>
                <c:pt idx="91263">
                  <c:v>1</c:v>
                </c:pt>
                <c:pt idx="91264">
                  <c:v>1</c:v>
                </c:pt>
                <c:pt idx="91265">
                  <c:v>1</c:v>
                </c:pt>
                <c:pt idx="91266">
                  <c:v>1</c:v>
                </c:pt>
                <c:pt idx="91267">
                  <c:v>1</c:v>
                </c:pt>
                <c:pt idx="91268">
                  <c:v>1</c:v>
                </c:pt>
                <c:pt idx="91269">
                  <c:v>1</c:v>
                </c:pt>
                <c:pt idx="91270">
                  <c:v>1</c:v>
                </c:pt>
                <c:pt idx="91271">
                  <c:v>1</c:v>
                </c:pt>
                <c:pt idx="91272">
                  <c:v>1</c:v>
                </c:pt>
                <c:pt idx="91273">
                  <c:v>1</c:v>
                </c:pt>
                <c:pt idx="91274">
                  <c:v>1</c:v>
                </c:pt>
                <c:pt idx="91275">
                  <c:v>1</c:v>
                </c:pt>
                <c:pt idx="91276">
                  <c:v>1</c:v>
                </c:pt>
                <c:pt idx="91277">
                  <c:v>1</c:v>
                </c:pt>
                <c:pt idx="91278">
                  <c:v>1</c:v>
                </c:pt>
                <c:pt idx="91279">
                  <c:v>1</c:v>
                </c:pt>
                <c:pt idx="91280">
                  <c:v>1</c:v>
                </c:pt>
                <c:pt idx="91281">
                  <c:v>1</c:v>
                </c:pt>
                <c:pt idx="91282">
                  <c:v>1</c:v>
                </c:pt>
                <c:pt idx="91283">
                  <c:v>1</c:v>
                </c:pt>
                <c:pt idx="91284">
                  <c:v>1</c:v>
                </c:pt>
                <c:pt idx="91285">
                  <c:v>1</c:v>
                </c:pt>
                <c:pt idx="91286">
                  <c:v>1</c:v>
                </c:pt>
                <c:pt idx="91287">
                  <c:v>1</c:v>
                </c:pt>
                <c:pt idx="91288">
                  <c:v>1</c:v>
                </c:pt>
                <c:pt idx="91289">
                  <c:v>1</c:v>
                </c:pt>
                <c:pt idx="91290">
                  <c:v>1</c:v>
                </c:pt>
                <c:pt idx="91291">
                  <c:v>1</c:v>
                </c:pt>
                <c:pt idx="91292">
                  <c:v>1</c:v>
                </c:pt>
                <c:pt idx="91293">
                  <c:v>1</c:v>
                </c:pt>
                <c:pt idx="91294">
                  <c:v>1</c:v>
                </c:pt>
                <c:pt idx="91295">
                  <c:v>1</c:v>
                </c:pt>
                <c:pt idx="91296">
                  <c:v>1</c:v>
                </c:pt>
                <c:pt idx="91297">
                  <c:v>1</c:v>
                </c:pt>
                <c:pt idx="91298">
                  <c:v>1</c:v>
                </c:pt>
                <c:pt idx="91299">
                  <c:v>1</c:v>
                </c:pt>
                <c:pt idx="91300">
                  <c:v>1</c:v>
                </c:pt>
                <c:pt idx="91301">
                  <c:v>1</c:v>
                </c:pt>
                <c:pt idx="91302">
                  <c:v>1</c:v>
                </c:pt>
                <c:pt idx="91303">
                  <c:v>1</c:v>
                </c:pt>
                <c:pt idx="91304">
                  <c:v>1</c:v>
                </c:pt>
                <c:pt idx="91305">
                  <c:v>1</c:v>
                </c:pt>
                <c:pt idx="91306">
                  <c:v>1</c:v>
                </c:pt>
                <c:pt idx="91307">
                  <c:v>1</c:v>
                </c:pt>
                <c:pt idx="91308">
                  <c:v>1</c:v>
                </c:pt>
                <c:pt idx="91309">
                  <c:v>1</c:v>
                </c:pt>
                <c:pt idx="91310">
                  <c:v>1</c:v>
                </c:pt>
                <c:pt idx="91311">
                  <c:v>1</c:v>
                </c:pt>
                <c:pt idx="91312">
                  <c:v>1</c:v>
                </c:pt>
                <c:pt idx="91313">
                  <c:v>1</c:v>
                </c:pt>
                <c:pt idx="91314">
                  <c:v>1</c:v>
                </c:pt>
                <c:pt idx="91315">
                  <c:v>1</c:v>
                </c:pt>
                <c:pt idx="91316">
                  <c:v>1</c:v>
                </c:pt>
                <c:pt idx="91317">
                  <c:v>1</c:v>
                </c:pt>
                <c:pt idx="91318">
                  <c:v>1</c:v>
                </c:pt>
                <c:pt idx="91319">
                  <c:v>1</c:v>
                </c:pt>
                <c:pt idx="91320">
                  <c:v>1</c:v>
                </c:pt>
                <c:pt idx="91321">
                  <c:v>1</c:v>
                </c:pt>
                <c:pt idx="91322">
                  <c:v>1</c:v>
                </c:pt>
                <c:pt idx="91323">
                  <c:v>1</c:v>
                </c:pt>
                <c:pt idx="91324">
                  <c:v>1</c:v>
                </c:pt>
                <c:pt idx="91325">
                  <c:v>1</c:v>
                </c:pt>
                <c:pt idx="91326">
                  <c:v>1</c:v>
                </c:pt>
                <c:pt idx="91327">
                  <c:v>1</c:v>
                </c:pt>
                <c:pt idx="91328">
                  <c:v>1</c:v>
                </c:pt>
                <c:pt idx="91329">
                  <c:v>1</c:v>
                </c:pt>
                <c:pt idx="91330">
                  <c:v>1</c:v>
                </c:pt>
                <c:pt idx="91331">
                  <c:v>1</c:v>
                </c:pt>
                <c:pt idx="91332">
                  <c:v>1</c:v>
                </c:pt>
                <c:pt idx="91333">
                  <c:v>1</c:v>
                </c:pt>
                <c:pt idx="91334">
                  <c:v>1</c:v>
                </c:pt>
                <c:pt idx="91335">
                  <c:v>1</c:v>
                </c:pt>
                <c:pt idx="91336">
                  <c:v>1</c:v>
                </c:pt>
                <c:pt idx="91337">
                  <c:v>1</c:v>
                </c:pt>
                <c:pt idx="91338">
                  <c:v>1</c:v>
                </c:pt>
                <c:pt idx="91339">
                  <c:v>1</c:v>
                </c:pt>
                <c:pt idx="91340">
                  <c:v>1</c:v>
                </c:pt>
                <c:pt idx="91341">
                  <c:v>1</c:v>
                </c:pt>
                <c:pt idx="91342">
                  <c:v>1</c:v>
                </c:pt>
                <c:pt idx="91343">
                  <c:v>1</c:v>
                </c:pt>
                <c:pt idx="91344">
                  <c:v>1</c:v>
                </c:pt>
                <c:pt idx="91345">
                  <c:v>1</c:v>
                </c:pt>
                <c:pt idx="91346">
                  <c:v>1</c:v>
                </c:pt>
                <c:pt idx="91347">
                  <c:v>1</c:v>
                </c:pt>
                <c:pt idx="91348">
                  <c:v>1</c:v>
                </c:pt>
                <c:pt idx="91349">
                  <c:v>1</c:v>
                </c:pt>
                <c:pt idx="91350">
                  <c:v>1</c:v>
                </c:pt>
                <c:pt idx="91351">
                  <c:v>1</c:v>
                </c:pt>
                <c:pt idx="91352">
                  <c:v>1</c:v>
                </c:pt>
                <c:pt idx="91353">
                  <c:v>1</c:v>
                </c:pt>
                <c:pt idx="91354">
                  <c:v>1</c:v>
                </c:pt>
                <c:pt idx="91355">
                  <c:v>1</c:v>
                </c:pt>
                <c:pt idx="91356">
                  <c:v>1</c:v>
                </c:pt>
                <c:pt idx="91357">
                  <c:v>1</c:v>
                </c:pt>
                <c:pt idx="91358">
                  <c:v>1</c:v>
                </c:pt>
                <c:pt idx="91359">
                  <c:v>1</c:v>
                </c:pt>
                <c:pt idx="91360">
                  <c:v>1</c:v>
                </c:pt>
                <c:pt idx="91361">
                  <c:v>1</c:v>
                </c:pt>
                <c:pt idx="91362">
                  <c:v>1</c:v>
                </c:pt>
                <c:pt idx="91363">
                  <c:v>1</c:v>
                </c:pt>
                <c:pt idx="91364">
                  <c:v>1</c:v>
                </c:pt>
                <c:pt idx="91365">
                  <c:v>1</c:v>
                </c:pt>
                <c:pt idx="91366">
                  <c:v>1</c:v>
                </c:pt>
                <c:pt idx="91367">
                  <c:v>1</c:v>
                </c:pt>
                <c:pt idx="91368">
                  <c:v>1</c:v>
                </c:pt>
                <c:pt idx="91369">
                  <c:v>1</c:v>
                </c:pt>
                <c:pt idx="91370">
                  <c:v>1</c:v>
                </c:pt>
                <c:pt idx="91371">
                  <c:v>1</c:v>
                </c:pt>
                <c:pt idx="91372">
                  <c:v>1</c:v>
                </c:pt>
                <c:pt idx="91373">
                  <c:v>1</c:v>
                </c:pt>
                <c:pt idx="91374">
                  <c:v>1</c:v>
                </c:pt>
                <c:pt idx="91375">
                  <c:v>1</c:v>
                </c:pt>
                <c:pt idx="91376">
                  <c:v>1</c:v>
                </c:pt>
                <c:pt idx="91377">
                  <c:v>1</c:v>
                </c:pt>
                <c:pt idx="91378">
                  <c:v>1</c:v>
                </c:pt>
                <c:pt idx="91379">
                  <c:v>1</c:v>
                </c:pt>
                <c:pt idx="91380">
                  <c:v>1</c:v>
                </c:pt>
                <c:pt idx="91381">
                  <c:v>1</c:v>
                </c:pt>
                <c:pt idx="91382">
                  <c:v>1</c:v>
                </c:pt>
                <c:pt idx="91383">
                  <c:v>1</c:v>
                </c:pt>
                <c:pt idx="91384">
                  <c:v>1</c:v>
                </c:pt>
                <c:pt idx="91385">
                  <c:v>1</c:v>
                </c:pt>
                <c:pt idx="91386">
                  <c:v>1</c:v>
                </c:pt>
                <c:pt idx="91387">
                  <c:v>1</c:v>
                </c:pt>
                <c:pt idx="91388">
                  <c:v>1</c:v>
                </c:pt>
                <c:pt idx="91389">
                  <c:v>1</c:v>
                </c:pt>
                <c:pt idx="91390">
                  <c:v>1</c:v>
                </c:pt>
                <c:pt idx="91391">
                  <c:v>1</c:v>
                </c:pt>
                <c:pt idx="91392">
                  <c:v>1</c:v>
                </c:pt>
                <c:pt idx="91393">
                  <c:v>1</c:v>
                </c:pt>
                <c:pt idx="91394">
                  <c:v>1</c:v>
                </c:pt>
                <c:pt idx="91395">
                  <c:v>1</c:v>
                </c:pt>
                <c:pt idx="91396">
                  <c:v>1</c:v>
                </c:pt>
                <c:pt idx="91397">
                  <c:v>1</c:v>
                </c:pt>
                <c:pt idx="91398">
                  <c:v>1</c:v>
                </c:pt>
                <c:pt idx="91399">
                  <c:v>1</c:v>
                </c:pt>
                <c:pt idx="91400">
                  <c:v>1</c:v>
                </c:pt>
                <c:pt idx="91401">
                  <c:v>1</c:v>
                </c:pt>
                <c:pt idx="91402">
                  <c:v>1</c:v>
                </c:pt>
                <c:pt idx="91403">
                  <c:v>1</c:v>
                </c:pt>
                <c:pt idx="91404">
                  <c:v>1</c:v>
                </c:pt>
                <c:pt idx="91405">
                  <c:v>1</c:v>
                </c:pt>
                <c:pt idx="91406">
                  <c:v>1</c:v>
                </c:pt>
                <c:pt idx="91407">
                  <c:v>1</c:v>
                </c:pt>
                <c:pt idx="91408">
                  <c:v>1</c:v>
                </c:pt>
                <c:pt idx="91409">
                  <c:v>1</c:v>
                </c:pt>
                <c:pt idx="91410">
                  <c:v>1</c:v>
                </c:pt>
                <c:pt idx="91411">
                  <c:v>1</c:v>
                </c:pt>
                <c:pt idx="91412">
                  <c:v>1</c:v>
                </c:pt>
                <c:pt idx="91413">
                  <c:v>1</c:v>
                </c:pt>
                <c:pt idx="91414">
                  <c:v>1</c:v>
                </c:pt>
                <c:pt idx="91415">
                  <c:v>1</c:v>
                </c:pt>
                <c:pt idx="91416">
                  <c:v>1</c:v>
                </c:pt>
                <c:pt idx="91417">
                  <c:v>1</c:v>
                </c:pt>
                <c:pt idx="91418">
                  <c:v>1</c:v>
                </c:pt>
                <c:pt idx="91419">
                  <c:v>1</c:v>
                </c:pt>
                <c:pt idx="91420">
                  <c:v>1</c:v>
                </c:pt>
                <c:pt idx="91421">
                  <c:v>1</c:v>
                </c:pt>
                <c:pt idx="91422">
                  <c:v>1</c:v>
                </c:pt>
                <c:pt idx="91423">
                  <c:v>1</c:v>
                </c:pt>
                <c:pt idx="91424">
                  <c:v>1</c:v>
                </c:pt>
                <c:pt idx="91425">
                  <c:v>1</c:v>
                </c:pt>
                <c:pt idx="91426">
                  <c:v>1</c:v>
                </c:pt>
                <c:pt idx="91427">
                  <c:v>1</c:v>
                </c:pt>
                <c:pt idx="91428">
                  <c:v>1</c:v>
                </c:pt>
                <c:pt idx="91429">
                  <c:v>1</c:v>
                </c:pt>
                <c:pt idx="91430">
                  <c:v>1</c:v>
                </c:pt>
                <c:pt idx="91431">
                  <c:v>1</c:v>
                </c:pt>
                <c:pt idx="91432">
                  <c:v>1</c:v>
                </c:pt>
                <c:pt idx="91433">
                  <c:v>1</c:v>
                </c:pt>
                <c:pt idx="91434">
                  <c:v>1</c:v>
                </c:pt>
                <c:pt idx="91435">
                  <c:v>1</c:v>
                </c:pt>
                <c:pt idx="91436">
                  <c:v>1</c:v>
                </c:pt>
                <c:pt idx="91437">
                  <c:v>1</c:v>
                </c:pt>
                <c:pt idx="91438">
                  <c:v>1</c:v>
                </c:pt>
                <c:pt idx="91439">
                  <c:v>1</c:v>
                </c:pt>
                <c:pt idx="91440">
                  <c:v>1</c:v>
                </c:pt>
                <c:pt idx="91441">
                  <c:v>1</c:v>
                </c:pt>
                <c:pt idx="91442">
                  <c:v>1</c:v>
                </c:pt>
                <c:pt idx="91443">
                  <c:v>1</c:v>
                </c:pt>
                <c:pt idx="91444">
                  <c:v>1</c:v>
                </c:pt>
                <c:pt idx="91445">
                  <c:v>1</c:v>
                </c:pt>
                <c:pt idx="91446">
                  <c:v>1</c:v>
                </c:pt>
                <c:pt idx="91447">
                  <c:v>1</c:v>
                </c:pt>
                <c:pt idx="91448">
                  <c:v>1</c:v>
                </c:pt>
                <c:pt idx="91449">
                  <c:v>1</c:v>
                </c:pt>
                <c:pt idx="91450">
                  <c:v>1</c:v>
                </c:pt>
                <c:pt idx="91451">
                  <c:v>1</c:v>
                </c:pt>
                <c:pt idx="91452">
                  <c:v>1</c:v>
                </c:pt>
                <c:pt idx="91453">
                  <c:v>1</c:v>
                </c:pt>
                <c:pt idx="91454">
                  <c:v>1</c:v>
                </c:pt>
                <c:pt idx="91455">
                  <c:v>1</c:v>
                </c:pt>
                <c:pt idx="91456">
                  <c:v>1</c:v>
                </c:pt>
                <c:pt idx="91457">
                  <c:v>1</c:v>
                </c:pt>
                <c:pt idx="91458">
                  <c:v>1</c:v>
                </c:pt>
                <c:pt idx="91459">
                  <c:v>1</c:v>
                </c:pt>
                <c:pt idx="91460">
                  <c:v>1</c:v>
                </c:pt>
                <c:pt idx="91461">
                  <c:v>1</c:v>
                </c:pt>
                <c:pt idx="91462">
                  <c:v>1</c:v>
                </c:pt>
                <c:pt idx="91463">
                  <c:v>1</c:v>
                </c:pt>
                <c:pt idx="91464">
                  <c:v>1</c:v>
                </c:pt>
                <c:pt idx="91465">
                  <c:v>1</c:v>
                </c:pt>
                <c:pt idx="91466">
                  <c:v>1</c:v>
                </c:pt>
                <c:pt idx="91467">
                  <c:v>1</c:v>
                </c:pt>
                <c:pt idx="91468">
                  <c:v>1</c:v>
                </c:pt>
                <c:pt idx="91469">
                  <c:v>1</c:v>
                </c:pt>
                <c:pt idx="91470">
                  <c:v>1</c:v>
                </c:pt>
                <c:pt idx="91471">
                  <c:v>1</c:v>
                </c:pt>
                <c:pt idx="91472">
                  <c:v>1</c:v>
                </c:pt>
                <c:pt idx="91473">
                  <c:v>1</c:v>
                </c:pt>
                <c:pt idx="91474">
                  <c:v>1</c:v>
                </c:pt>
                <c:pt idx="91475">
                  <c:v>1</c:v>
                </c:pt>
                <c:pt idx="91476">
                  <c:v>1</c:v>
                </c:pt>
                <c:pt idx="91477">
                  <c:v>1</c:v>
                </c:pt>
                <c:pt idx="91478">
                  <c:v>1</c:v>
                </c:pt>
                <c:pt idx="91479">
                  <c:v>1</c:v>
                </c:pt>
                <c:pt idx="91480">
                  <c:v>1</c:v>
                </c:pt>
                <c:pt idx="91481">
                  <c:v>1</c:v>
                </c:pt>
                <c:pt idx="91482">
                  <c:v>1</c:v>
                </c:pt>
                <c:pt idx="91483">
                  <c:v>1</c:v>
                </c:pt>
                <c:pt idx="91484">
                  <c:v>1</c:v>
                </c:pt>
                <c:pt idx="91485">
                  <c:v>1</c:v>
                </c:pt>
                <c:pt idx="91486">
                  <c:v>1</c:v>
                </c:pt>
                <c:pt idx="91487">
                  <c:v>1</c:v>
                </c:pt>
                <c:pt idx="91488">
                  <c:v>1</c:v>
                </c:pt>
                <c:pt idx="91489">
                  <c:v>1</c:v>
                </c:pt>
                <c:pt idx="91490">
                  <c:v>1</c:v>
                </c:pt>
                <c:pt idx="91491">
                  <c:v>1</c:v>
                </c:pt>
                <c:pt idx="91492">
                  <c:v>1</c:v>
                </c:pt>
                <c:pt idx="91493">
                  <c:v>1</c:v>
                </c:pt>
                <c:pt idx="91494">
                  <c:v>1</c:v>
                </c:pt>
                <c:pt idx="91495">
                  <c:v>1</c:v>
                </c:pt>
                <c:pt idx="91496">
                  <c:v>1</c:v>
                </c:pt>
                <c:pt idx="91497">
                  <c:v>1</c:v>
                </c:pt>
                <c:pt idx="91498">
                  <c:v>1</c:v>
                </c:pt>
                <c:pt idx="91499">
                  <c:v>1</c:v>
                </c:pt>
                <c:pt idx="91500">
                  <c:v>1</c:v>
                </c:pt>
                <c:pt idx="91501">
                  <c:v>1</c:v>
                </c:pt>
                <c:pt idx="91502">
                  <c:v>1</c:v>
                </c:pt>
                <c:pt idx="91503">
                  <c:v>1</c:v>
                </c:pt>
                <c:pt idx="91504">
                  <c:v>1</c:v>
                </c:pt>
                <c:pt idx="91505">
                  <c:v>1</c:v>
                </c:pt>
                <c:pt idx="91506">
                  <c:v>1</c:v>
                </c:pt>
                <c:pt idx="91507">
                  <c:v>1</c:v>
                </c:pt>
                <c:pt idx="91508">
                  <c:v>1</c:v>
                </c:pt>
                <c:pt idx="91509">
                  <c:v>1</c:v>
                </c:pt>
                <c:pt idx="91510">
                  <c:v>1</c:v>
                </c:pt>
                <c:pt idx="91511">
                  <c:v>1</c:v>
                </c:pt>
                <c:pt idx="91512">
                  <c:v>1</c:v>
                </c:pt>
                <c:pt idx="91513">
                  <c:v>1</c:v>
                </c:pt>
                <c:pt idx="91514">
                  <c:v>1</c:v>
                </c:pt>
                <c:pt idx="91515">
                  <c:v>1</c:v>
                </c:pt>
                <c:pt idx="91516">
                  <c:v>1</c:v>
                </c:pt>
                <c:pt idx="91517">
                  <c:v>1</c:v>
                </c:pt>
                <c:pt idx="91518">
                  <c:v>1</c:v>
                </c:pt>
                <c:pt idx="91519">
                  <c:v>1</c:v>
                </c:pt>
                <c:pt idx="91520">
                  <c:v>1</c:v>
                </c:pt>
                <c:pt idx="91521">
                  <c:v>1</c:v>
                </c:pt>
                <c:pt idx="91522">
                  <c:v>1</c:v>
                </c:pt>
                <c:pt idx="91523">
                  <c:v>1</c:v>
                </c:pt>
                <c:pt idx="91524">
                  <c:v>1</c:v>
                </c:pt>
                <c:pt idx="91525">
                  <c:v>1</c:v>
                </c:pt>
                <c:pt idx="91526">
                  <c:v>1</c:v>
                </c:pt>
                <c:pt idx="91527">
                  <c:v>1</c:v>
                </c:pt>
                <c:pt idx="91528">
                  <c:v>1</c:v>
                </c:pt>
                <c:pt idx="91529">
                  <c:v>1</c:v>
                </c:pt>
                <c:pt idx="91530">
                  <c:v>1</c:v>
                </c:pt>
                <c:pt idx="91531">
                  <c:v>1</c:v>
                </c:pt>
                <c:pt idx="91532">
                  <c:v>1</c:v>
                </c:pt>
                <c:pt idx="91533">
                  <c:v>1</c:v>
                </c:pt>
                <c:pt idx="91534">
                  <c:v>1</c:v>
                </c:pt>
                <c:pt idx="91535">
                  <c:v>1</c:v>
                </c:pt>
                <c:pt idx="91536">
                  <c:v>1</c:v>
                </c:pt>
                <c:pt idx="91537">
                  <c:v>1</c:v>
                </c:pt>
                <c:pt idx="91538">
                  <c:v>1</c:v>
                </c:pt>
                <c:pt idx="91539">
                  <c:v>1</c:v>
                </c:pt>
                <c:pt idx="91540">
                  <c:v>1</c:v>
                </c:pt>
                <c:pt idx="91541">
                  <c:v>1</c:v>
                </c:pt>
                <c:pt idx="91542">
                  <c:v>1</c:v>
                </c:pt>
                <c:pt idx="91543">
                  <c:v>1</c:v>
                </c:pt>
                <c:pt idx="91544">
                  <c:v>1</c:v>
                </c:pt>
                <c:pt idx="91545">
                  <c:v>1</c:v>
                </c:pt>
                <c:pt idx="91546">
                  <c:v>1</c:v>
                </c:pt>
                <c:pt idx="91547">
                  <c:v>1</c:v>
                </c:pt>
                <c:pt idx="91548">
                  <c:v>1</c:v>
                </c:pt>
                <c:pt idx="91549">
                  <c:v>1</c:v>
                </c:pt>
                <c:pt idx="91550">
                  <c:v>1</c:v>
                </c:pt>
                <c:pt idx="91551">
                  <c:v>1</c:v>
                </c:pt>
                <c:pt idx="91552">
                  <c:v>1</c:v>
                </c:pt>
                <c:pt idx="91553">
                  <c:v>1</c:v>
                </c:pt>
                <c:pt idx="91554">
                  <c:v>1</c:v>
                </c:pt>
                <c:pt idx="91555">
                  <c:v>1</c:v>
                </c:pt>
                <c:pt idx="91556">
                  <c:v>1</c:v>
                </c:pt>
                <c:pt idx="91557">
                  <c:v>1</c:v>
                </c:pt>
                <c:pt idx="91558">
                  <c:v>1</c:v>
                </c:pt>
                <c:pt idx="91559">
                  <c:v>1</c:v>
                </c:pt>
                <c:pt idx="91560">
                  <c:v>1</c:v>
                </c:pt>
                <c:pt idx="91561">
                  <c:v>1</c:v>
                </c:pt>
                <c:pt idx="91562">
                  <c:v>1</c:v>
                </c:pt>
                <c:pt idx="91563">
                  <c:v>1</c:v>
                </c:pt>
                <c:pt idx="91564">
                  <c:v>1</c:v>
                </c:pt>
                <c:pt idx="91565">
                  <c:v>1</c:v>
                </c:pt>
                <c:pt idx="91566">
                  <c:v>1</c:v>
                </c:pt>
                <c:pt idx="91567">
                  <c:v>1</c:v>
                </c:pt>
                <c:pt idx="91568">
                  <c:v>1</c:v>
                </c:pt>
                <c:pt idx="91569">
                  <c:v>1</c:v>
                </c:pt>
                <c:pt idx="91570">
                  <c:v>1</c:v>
                </c:pt>
                <c:pt idx="91571">
                  <c:v>1</c:v>
                </c:pt>
                <c:pt idx="91572">
                  <c:v>1</c:v>
                </c:pt>
                <c:pt idx="91573">
                  <c:v>1</c:v>
                </c:pt>
                <c:pt idx="91574">
                  <c:v>1</c:v>
                </c:pt>
                <c:pt idx="91575">
                  <c:v>1</c:v>
                </c:pt>
                <c:pt idx="91576">
                  <c:v>1</c:v>
                </c:pt>
                <c:pt idx="91577">
                  <c:v>1</c:v>
                </c:pt>
                <c:pt idx="91578">
                  <c:v>1</c:v>
                </c:pt>
                <c:pt idx="91579">
                  <c:v>1</c:v>
                </c:pt>
                <c:pt idx="91580">
                  <c:v>1</c:v>
                </c:pt>
                <c:pt idx="91581">
                  <c:v>1</c:v>
                </c:pt>
                <c:pt idx="91582">
                  <c:v>1</c:v>
                </c:pt>
                <c:pt idx="91583">
                  <c:v>1</c:v>
                </c:pt>
                <c:pt idx="91584">
                  <c:v>1</c:v>
                </c:pt>
                <c:pt idx="91585">
                  <c:v>1</c:v>
                </c:pt>
                <c:pt idx="91586">
                  <c:v>1</c:v>
                </c:pt>
                <c:pt idx="91587">
                  <c:v>1</c:v>
                </c:pt>
                <c:pt idx="91588">
                  <c:v>1</c:v>
                </c:pt>
                <c:pt idx="91589">
                  <c:v>1</c:v>
                </c:pt>
                <c:pt idx="91590">
                  <c:v>1</c:v>
                </c:pt>
                <c:pt idx="91591">
                  <c:v>1</c:v>
                </c:pt>
                <c:pt idx="91592">
                  <c:v>1</c:v>
                </c:pt>
                <c:pt idx="91593">
                  <c:v>1</c:v>
                </c:pt>
                <c:pt idx="91594">
                  <c:v>1</c:v>
                </c:pt>
                <c:pt idx="91595">
                  <c:v>1</c:v>
                </c:pt>
                <c:pt idx="91596">
                  <c:v>1</c:v>
                </c:pt>
                <c:pt idx="91597">
                  <c:v>1</c:v>
                </c:pt>
                <c:pt idx="91598">
                  <c:v>1</c:v>
                </c:pt>
                <c:pt idx="91599">
                  <c:v>1</c:v>
                </c:pt>
                <c:pt idx="91600">
                  <c:v>1</c:v>
                </c:pt>
                <c:pt idx="91601">
                  <c:v>1</c:v>
                </c:pt>
                <c:pt idx="91602">
                  <c:v>1</c:v>
                </c:pt>
                <c:pt idx="91603">
                  <c:v>1</c:v>
                </c:pt>
                <c:pt idx="91604">
                  <c:v>1</c:v>
                </c:pt>
                <c:pt idx="91605">
                  <c:v>1</c:v>
                </c:pt>
                <c:pt idx="91606">
                  <c:v>1</c:v>
                </c:pt>
                <c:pt idx="91607">
                  <c:v>1</c:v>
                </c:pt>
                <c:pt idx="91608">
                  <c:v>1</c:v>
                </c:pt>
                <c:pt idx="91609">
                  <c:v>1</c:v>
                </c:pt>
                <c:pt idx="91610">
                  <c:v>1</c:v>
                </c:pt>
                <c:pt idx="91611">
                  <c:v>1</c:v>
                </c:pt>
                <c:pt idx="91612">
                  <c:v>1</c:v>
                </c:pt>
                <c:pt idx="91613">
                  <c:v>1</c:v>
                </c:pt>
                <c:pt idx="91614">
                  <c:v>1</c:v>
                </c:pt>
                <c:pt idx="91615">
                  <c:v>1</c:v>
                </c:pt>
                <c:pt idx="91616">
                  <c:v>1</c:v>
                </c:pt>
                <c:pt idx="91617">
                  <c:v>1</c:v>
                </c:pt>
                <c:pt idx="91618">
                  <c:v>1</c:v>
                </c:pt>
                <c:pt idx="91619">
                  <c:v>1</c:v>
                </c:pt>
                <c:pt idx="91620">
                  <c:v>1</c:v>
                </c:pt>
                <c:pt idx="91621">
                  <c:v>1</c:v>
                </c:pt>
                <c:pt idx="91622">
                  <c:v>1</c:v>
                </c:pt>
                <c:pt idx="91623">
                  <c:v>1</c:v>
                </c:pt>
                <c:pt idx="91624">
                  <c:v>1</c:v>
                </c:pt>
                <c:pt idx="91625">
                  <c:v>1</c:v>
                </c:pt>
                <c:pt idx="91626">
                  <c:v>1</c:v>
                </c:pt>
                <c:pt idx="91627">
                  <c:v>1</c:v>
                </c:pt>
                <c:pt idx="91628">
                  <c:v>1</c:v>
                </c:pt>
                <c:pt idx="91629">
                  <c:v>1</c:v>
                </c:pt>
                <c:pt idx="91630">
                  <c:v>1</c:v>
                </c:pt>
                <c:pt idx="91631">
                  <c:v>1</c:v>
                </c:pt>
                <c:pt idx="91632">
                  <c:v>1</c:v>
                </c:pt>
                <c:pt idx="91633">
                  <c:v>1</c:v>
                </c:pt>
                <c:pt idx="91634">
                  <c:v>1</c:v>
                </c:pt>
                <c:pt idx="91635">
                  <c:v>1</c:v>
                </c:pt>
                <c:pt idx="91636">
                  <c:v>1</c:v>
                </c:pt>
                <c:pt idx="91637">
                  <c:v>1</c:v>
                </c:pt>
                <c:pt idx="91638">
                  <c:v>1</c:v>
                </c:pt>
                <c:pt idx="91639">
                  <c:v>1</c:v>
                </c:pt>
                <c:pt idx="91640">
                  <c:v>1</c:v>
                </c:pt>
                <c:pt idx="91641">
                  <c:v>1</c:v>
                </c:pt>
                <c:pt idx="91642">
                  <c:v>1</c:v>
                </c:pt>
                <c:pt idx="91643">
                  <c:v>1</c:v>
                </c:pt>
                <c:pt idx="91644">
                  <c:v>1</c:v>
                </c:pt>
                <c:pt idx="91645">
                  <c:v>1</c:v>
                </c:pt>
                <c:pt idx="91646">
                  <c:v>1</c:v>
                </c:pt>
                <c:pt idx="91647">
                  <c:v>1</c:v>
                </c:pt>
                <c:pt idx="91648">
                  <c:v>1</c:v>
                </c:pt>
                <c:pt idx="91649">
                  <c:v>1</c:v>
                </c:pt>
                <c:pt idx="91650">
                  <c:v>1</c:v>
                </c:pt>
                <c:pt idx="91651">
                  <c:v>1</c:v>
                </c:pt>
                <c:pt idx="91652">
                  <c:v>1</c:v>
                </c:pt>
                <c:pt idx="91653">
                  <c:v>1</c:v>
                </c:pt>
                <c:pt idx="91654">
                  <c:v>1</c:v>
                </c:pt>
                <c:pt idx="91655">
                  <c:v>1</c:v>
                </c:pt>
                <c:pt idx="91656">
                  <c:v>1</c:v>
                </c:pt>
                <c:pt idx="91657">
                  <c:v>1</c:v>
                </c:pt>
                <c:pt idx="91658">
                  <c:v>1</c:v>
                </c:pt>
                <c:pt idx="91659">
                  <c:v>1</c:v>
                </c:pt>
                <c:pt idx="91660">
                  <c:v>1</c:v>
                </c:pt>
                <c:pt idx="91661">
                  <c:v>1</c:v>
                </c:pt>
                <c:pt idx="91662">
                  <c:v>1</c:v>
                </c:pt>
                <c:pt idx="91663">
                  <c:v>1</c:v>
                </c:pt>
                <c:pt idx="91664">
                  <c:v>1</c:v>
                </c:pt>
                <c:pt idx="91665">
                  <c:v>1</c:v>
                </c:pt>
                <c:pt idx="91666">
                  <c:v>1</c:v>
                </c:pt>
                <c:pt idx="91667">
                  <c:v>1</c:v>
                </c:pt>
                <c:pt idx="91668">
                  <c:v>1</c:v>
                </c:pt>
                <c:pt idx="91669">
                  <c:v>1</c:v>
                </c:pt>
                <c:pt idx="91670">
                  <c:v>1</c:v>
                </c:pt>
                <c:pt idx="91671">
                  <c:v>1</c:v>
                </c:pt>
                <c:pt idx="91672">
                  <c:v>1</c:v>
                </c:pt>
                <c:pt idx="91673">
                  <c:v>1</c:v>
                </c:pt>
                <c:pt idx="91674">
                  <c:v>1</c:v>
                </c:pt>
                <c:pt idx="91675">
                  <c:v>1</c:v>
                </c:pt>
                <c:pt idx="91676">
                  <c:v>1</c:v>
                </c:pt>
                <c:pt idx="91677">
                  <c:v>1</c:v>
                </c:pt>
                <c:pt idx="91678">
                  <c:v>1</c:v>
                </c:pt>
                <c:pt idx="91679">
                  <c:v>1</c:v>
                </c:pt>
                <c:pt idx="91680">
                  <c:v>1</c:v>
                </c:pt>
                <c:pt idx="91681">
                  <c:v>1</c:v>
                </c:pt>
                <c:pt idx="91682">
                  <c:v>1</c:v>
                </c:pt>
                <c:pt idx="91683">
                  <c:v>1</c:v>
                </c:pt>
                <c:pt idx="91684">
                  <c:v>1</c:v>
                </c:pt>
                <c:pt idx="91685">
                  <c:v>1</c:v>
                </c:pt>
                <c:pt idx="91686">
                  <c:v>1</c:v>
                </c:pt>
                <c:pt idx="91687">
                  <c:v>1</c:v>
                </c:pt>
                <c:pt idx="91688">
                  <c:v>1</c:v>
                </c:pt>
                <c:pt idx="91689">
                  <c:v>1</c:v>
                </c:pt>
                <c:pt idx="91690">
                  <c:v>1</c:v>
                </c:pt>
                <c:pt idx="91691">
                  <c:v>1</c:v>
                </c:pt>
                <c:pt idx="91692">
                  <c:v>1</c:v>
                </c:pt>
                <c:pt idx="91693">
                  <c:v>1</c:v>
                </c:pt>
                <c:pt idx="91694">
                  <c:v>1</c:v>
                </c:pt>
                <c:pt idx="91695">
                  <c:v>1</c:v>
                </c:pt>
                <c:pt idx="91696">
                  <c:v>1</c:v>
                </c:pt>
                <c:pt idx="91697">
                  <c:v>1</c:v>
                </c:pt>
                <c:pt idx="91698">
                  <c:v>1</c:v>
                </c:pt>
                <c:pt idx="91699">
                  <c:v>1</c:v>
                </c:pt>
                <c:pt idx="91700">
                  <c:v>1</c:v>
                </c:pt>
                <c:pt idx="91701">
                  <c:v>1</c:v>
                </c:pt>
                <c:pt idx="91702">
                  <c:v>1</c:v>
                </c:pt>
                <c:pt idx="91703">
                  <c:v>1</c:v>
                </c:pt>
                <c:pt idx="91704">
                  <c:v>1</c:v>
                </c:pt>
                <c:pt idx="91705">
                  <c:v>1</c:v>
                </c:pt>
                <c:pt idx="91706">
                  <c:v>1</c:v>
                </c:pt>
                <c:pt idx="91707">
                  <c:v>1</c:v>
                </c:pt>
                <c:pt idx="91708">
                  <c:v>1</c:v>
                </c:pt>
                <c:pt idx="91709">
                  <c:v>1</c:v>
                </c:pt>
                <c:pt idx="91710">
                  <c:v>1</c:v>
                </c:pt>
                <c:pt idx="91711">
                  <c:v>1</c:v>
                </c:pt>
                <c:pt idx="91712">
                  <c:v>1</c:v>
                </c:pt>
                <c:pt idx="91713">
                  <c:v>1</c:v>
                </c:pt>
                <c:pt idx="91714">
                  <c:v>1</c:v>
                </c:pt>
                <c:pt idx="91715">
                  <c:v>1</c:v>
                </c:pt>
                <c:pt idx="91716">
                  <c:v>1</c:v>
                </c:pt>
                <c:pt idx="91717">
                  <c:v>1</c:v>
                </c:pt>
                <c:pt idx="91718">
                  <c:v>1</c:v>
                </c:pt>
                <c:pt idx="91719">
                  <c:v>1</c:v>
                </c:pt>
                <c:pt idx="91720">
                  <c:v>1</c:v>
                </c:pt>
                <c:pt idx="91721">
                  <c:v>1</c:v>
                </c:pt>
                <c:pt idx="91722">
                  <c:v>1</c:v>
                </c:pt>
                <c:pt idx="91723">
                  <c:v>1</c:v>
                </c:pt>
                <c:pt idx="91724">
                  <c:v>1</c:v>
                </c:pt>
                <c:pt idx="91725">
                  <c:v>1</c:v>
                </c:pt>
                <c:pt idx="91726">
                  <c:v>1</c:v>
                </c:pt>
                <c:pt idx="91727">
                  <c:v>1</c:v>
                </c:pt>
                <c:pt idx="91728">
                  <c:v>1</c:v>
                </c:pt>
                <c:pt idx="91729">
                  <c:v>1</c:v>
                </c:pt>
                <c:pt idx="91730">
                  <c:v>1</c:v>
                </c:pt>
                <c:pt idx="91731">
                  <c:v>1</c:v>
                </c:pt>
                <c:pt idx="91732">
                  <c:v>1</c:v>
                </c:pt>
                <c:pt idx="91733">
                  <c:v>1</c:v>
                </c:pt>
                <c:pt idx="91734">
                  <c:v>1</c:v>
                </c:pt>
                <c:pt idx="91735">
                  <c:v>1</c:v>
                </c:pt>
                <c:pt idx="91736">
                  <c:v>1</c:v>
                </c:pt>
                <c:pt idx="91737">
                  <c:v>1</c:v>
                </c:pt>
                <c:pt idx="91738">
                  <c:v>1</c:v>
                </c:pt>
                <c:pt idx="91739">
                  <c:v>1</c:v>
                </c:pt>
                <c:pt idx="91740">
                  <c:v>1</c:v>
                </c:pt>
                <c:pt idx="91741">
                  <c:v>1</c:v>
                </c:pt>
                <c:pt idx="91742">
                  <c:v>1</c:v>
                </c:pt>
                <c:pt idx="91743">
                  <c:v>1</c:v>
                </c:pt>
                <c:pt idx="91744">
                  <c:v>1</c:v>
                </c:pt>
                <c:pt idx="91745">
                  <c:v>1</c:v>
                </c:pt>
                <c:pt idx="91746">
                  <c:v>1</c:v>
                </c:pt>
                <c:pt idx="91747">
                  <c:v>1</c:v>
                </c:pt>
                <c:pt idx="91748">
                  <c:v>1</c:v>
                </c:pt>
                <c:pt idx="91749">
                  <c:v>1</c:v>
                </c:pt>
                <c:pt idx="91750">
                  <c:v>1</c:v>
                </c:pt>
                <c:pt idx="91751">
                  <c:v>1</c:v>
                </c:pt>
                <c:pt idx="91752">
                  <c:v>1</c:v>
                </c:pt>
                <c:pt idx="91753">
                  <c:v>1</c:v>
                </c:pt>
                <c:pt idx="91754">
                  <c:v>1</c:v>
                </c:pt>
                <c:pt idx="91755">
                  <c:v>1</c:v>
                </c:pt>
                <c:pt idx="91756">
                  <c:v>1</c:v>
                </c:pt>
                <c:pt idx="91757">
                  <c:v>1</c:v>
                </c:pt>
                <c:pt idx="91758">
                  <c:v>1</c:v>
                </c:pt>
                <c:pt idx="91759">
                  <c:v>1</c:v>
                </c:pt>
                <c:pt idx="91760">
                  <c:v>1</c:v>
                </c:pt>
                <c:pt idx="91761">
                  <c:v>1</c:v>
                </c:pt>
                <c:pt idx="91762">
                  <c:v>1</c:v>
                </c:pt>
                <c:pt idx="91763">
                  <c:v>1</c:v>
                </c:pt>
                <c:pt idx="91764">
                  <c:v>1</c:v>
                </c:pt>
                <c:pt idx="91765">
                  <c:v>1</c:v>
                </c:pt>
                <c:pt idx="91766">
                  <c:v>1</c:v>
                </c:pt>
                <c:pt idx="91767">
                  <c:v>1</c:v>
                </c:pt>
                <c:pt idx="91768">
                  <c:v>1</c:v>
                </c:pt>
                <c:pt idx="91769">
                  <c:v>1</c:v>
                </c:pt>
                <c:pt idx="91770">
                  <c:v>1</c:v>
                </c:pt>
                <c:pt idx="91771">
                  <c:v>1</c:v>
                </c:pt>
                <c:pt idx="91772">
                  <c:v>1</c:v>
                </c:pt>
                <c:pt idx="91773">
                  <c:v>1</c:v>
                </c:pt>
                <c:pt idx="91774">
                  <c:v>1</c:v>
                </c:pt>
                <c:pt idx="91775">
                  <c:v>1</c:v>
                </c:pt>
                <c:pt idx="91776">
                  <c:v>1</c:v>
                </c:pt>
                <c:pt idx="91777">
                  <c:v>1</c:v>
                </c:pt>
                <c:pt idx="91778">
                  <c:v>1</c:v>
                </c:pt>
                <c:pt idx="91779">
                  <c:v>1</c:v>
                </c:pt>
                <c:pt idx="91780">
                  <c:v>1</c:v>
                </c:pt>
                <c:pt idx="91781">
                  <c:v>1</c:v>
                </c:pt>
                <c:pt idx="91782">
                  <c:v>1</c:v>
                </c:pt>
                <c:pt idx="91783">
                  <c:v>1</c:v>
                </c:pt>
                <c:pt idx="91784">
                  <c:v>1</c:v>
                </c:pt>
                <c:pt idx="91785">
                  <c:v>1</c:v>
                </c:pt>
                <c:pt idx="91786">
                  <c:v>1</c:v>
                </c:pt>
                <c:pt idx="91787">
                  <c:v>1</c:v>
                </c:pt>
                <c:pt idx="91788">
                  <c:v>1</c:v>
                </c:pt>
                <c:pt idx="91789">
                  <c:v>1</c:v>
                </c:pt>
                <c:pt idx="91790">
                  <c:v>1</c:v>
                </c:pt>
                <c:pt idx="91791">
                  <c:v>1</c:v>
                </c:pt>
                <c:pt idx="91792">
                  <c:v>1</c:v>
                </c:pt>
                <c:pt idx="91793">
                  <c:v>1</c:v>
                </c:pt>
                <c:pt idx="91794">
                  <c:v>1</c:v>
                </c:pt>
                <c:pt idx="91795">
                  <c:v>1</c:v>
                </c:pt>
                <c:pt idx="91796">
                  <c:v>1</c:v>
                </c:pt>
                <c:pt idx="91797">
                  <c:v>1</c:v>
                </c:pt>
                <c:pt idx="91798">
                  <c:v>1</c:v>
                </c:pt>
                <c:pt idx="91799">
                  <c:v>1</c:v>
                </c:pt>
                <c:pt idx="91800">
                  <c:v>1</c:v>
                </c:pt>
                <c:pt idx="91801">
                  <c:v>1</c:v>
                </c:pt>
                <c:pt idx="91802">
                  <c:v>1</c:v>
                </c:pt>
                <c:pt idx="91803">
                  <c:v>1</c:v>
                </c:pt>
                <c:pt idx="91804">
                  <c:v>1</c:v>
                </c:pt>
                <c:pt idx="91805">
                  <c:v>1</c:v>
                </c:pt>
                <c:pt idx="91806">
                  <c:v>1</c:v>
                </c:pt>
                <c:pt idx="91807">
                  <c:v>1</c:v>
                </c:pt>
                <c:pt idx="91808">
                  <c:v>1</c:v>
                </c:pt>
                <c:pt idx="91809">
                  <c:v>1</c:v>
                </c:pt>
                <c:pt idx="91810">
                  <c:v>1</c:v>
                </c:pt>
                <c:pt idx="91811">
                  <c:v>1</c:v>
                </c:pt>
                <c:pt idx="91812">
                  <c:v>1</c:v>
                </c:pt>
                <c:pt idx="91813">
                  <c:v>1</c:v>
                </c:pt>
                <c:pt idx="91814">
                  <c:v>1</c:v>
                </c:pt>
                <c:pt idx="91815">
                  <c:v>1</c:v>
                </c:pt>
                <c:pt idx="91816">
                  <c:v>1</c:v>
                </c:pt>
                <c:pt idx="91817">
                  <c:v>1</c:v>
                </c:pt>
                <c:pt idx="91818">
                  <c:v>1</c:v>
                </c:pt>
                <c:pt idx="91819">
                  <c:v>1</c:v>
                </c:pt>
                <c:pt idx="91820">
                  <c:v>1</c:v>
                </c:pt>
                <c:pt idx="91821">
                  <c:v>1</c:v>
                </c:pt>
                <c:pt idx="91822">
                  <c:v>1</c:v>
                </c:pt>
                <c:pt idx="91823">
                  <c:v>1</c:v>
                </c:pt>
                <c:pt idx="91824">
                  <c:v>1</c:v>
                </c:pt>
                <c:pt idx="91825">
                  <c:v>1</c:v>
                </c:pt>
                <c:pt idx="91826">
                  <c:v>1</c:v>
                </c:pt>
                <c:pt idx="91827">
                  <c:v>1</c:v>
                </c:pt>
                <c:pt idx="91828">
                  <c:v>1</c:v>
                </c:pt>
                <c:pt idx="91829">
                  <c:v>1</c:v>
                </c:pt>
                <c:pt idx="91830">
                  <c:v>1</c:v>
                </c:pt>
                <c:pt idx="91831">
                  <c:v>1</c:v>
                </c:pt>
                <c:pt idx="91832">
                  <c:v>1</c:v>
                </c:pt>
                <c:pt idx="91833">
                  <c:v>1</c:v>
                </c:pt>
                <c:pt idx="91834">
                  <c:v>1</c:v>
                </c:pt>
                <c:pt idx="91835">
                  <c:v>1</c:v>
                </c:pt>
                <c:pt idx="91836">
                  <c:v>1</c:v>
                </c:pt>
                <c:pt idx="91837">
                  <c:v>1</c:v>
                </c:pt>
                <c:pt idx="91838">
                  <c:v>1</c:v>
                </c:pt>
                <c:pt idx="91839">
                  <c:v>1</c:v>
                </c:pt>
                <c:pt idx="91840">
                  <c:v>1</c:v>
                </c:pt>
                <c:pt idx="91841">
                  <c:v>1</c:v>
                </c:pt>
                <c:pt idx="91842">
                  <c:v>1</c:v>
                </c:pt>
                <c:pt idx="91843">
                  <c:v>1</c:v>
                </c:pt>
                <c:pt idx="91844">
                  <c:v>1</c:v>
                </c:pt>
                <c:pt idx="91845">
                  <c:v>1</c:v>
                </c:pt>
                <c:pt idx="91846">
                  <c:v>1</c:v>
                </c:pt>
                <c:pt idx="91847">
                  <c:v>1</c:v>
                </c:pt>
                <c:pt idx="91848">
                  <c:v>1</c:v>
                </c:pt>
                <c:pt idx="91849">
                  <c:v>1</c:v>
                </c:pt>
                <c:pt idx="91850">
                  <c:v>1</c:v>
                </c:pt>
                <c:pt idx="91851">
                  <c:v>1</c:v>
                </c:pt>
                <c:pt idx="91852">
                  <c:v>1</c:v>
                </c:pt>
                <c:pt idx="91853">
                  <c:v>1</c:v>
                </c:pt>
                <c:pt idx="91854">
                  <c:v>1</c:v>
                </c:pt>
                <c:pt idx="91855">
                  <c:v>1</c:v>
                </c:pt>
                <c:pt idx="91856">
                  <c:v>1</c:v>
                </c:pt>
                <c:pt idx="91857">
                  <c:v>1</c:v>
                </c:pt>
                <c:pt idx="91858">
                  <c:v>1</c:v>
                </c:pt>
                <c:pt idx="91859">
                  <c:v>0.875</c:v>
                </c:pt>
                <c:pt idx="91860">
                  <c:v>1</c:v>
                </c:pt>
                <c:pt idx="91861">
                  <c:v>0.875</c:v>
                </c:pt>
                <c:pt idx="91862">
                  <c:v>1</c:v>
                </c:pt>
                <c:pt idx="91863">
                  <c:v>1</c:v>
                </c:pt>
                <c:pt idx="91864">
                  <c:v>1</c:v>
                </c:pt>
                <c:pt idx="91865">
                  <c:v>1</c:v>
                </c:pt>
                <c:pt idx="91866">
                  <c:v>1</c:v>
                </c:pt>
                <c:pt idx="91867">
                  <c:v>0.875</c:v>
                </c:pt>
                <c:pt idx="91868">
                  <c:v>1</c:v>
                </c:pt>
                <c:pt idx="91869">
                  <c:v>1</c:v>
                </c:pt>
                <c:pt idx="91870">
                  <c:v>1</c:v>
                </c:pt>
                <c:pt idx="91871">
                  <c:v>1</c:v>
                </c:pt>
                <c:pt idx="91872">
                  <c:v>1</c:v>
                </c:pt>
                <c:pt idx="91873">
                  <c:v>1</c:v>
                </c:pt>
                <c:pt idx="91874">
                  <c:v>1</c:v>
                </c:pt>
                <c:pt idx="91875">
                  <c:v>1</c:v>
                </c:pt>
                <c:pt idx="91876">
                  <c:v>1</c:v>
                </c:pt>
                <c:pt idx="91877">
                  <c:v>0.75</c:v>
                </c:pt>
                <c:pt idx="91878">
                  <c:v>1</c:v>
                </c:pt>
                <c:pt idx="91879">
                  <c:v>1</c:v>
                </c:pt>
                <c:pt idx="91880">
                  <c:v>1</c:v>
                </c:pt>
                <c:pt idx="91881">
                  <c:v>1</c:v>
                </c:pt>
                <c:pt idx="91882">
                  <c:v>1</c:v>
                </c:pt>
                <c:pt idx="91883">
                  <c:v>1</c:v>
                </c:pt>
                <c:pt idx="91884">
                  <c:v>1</c:v>
                </c:pt>
                <c:pt idx="91885">
                  <c:v>1</c:v>
                </c:pt>
                <c:pt idx="91886">
                  <c:v>1</c:v>
                </c:pt>
                <c:pt idx="91887">
                  <c:v>1</c:v>
                </c:pt>
                <c:pt idx="91888">
                  <c:v>1</c:v>
                </c:pt>
                <c:pt idx="91889">
                  <c:v>1</c:v>
                </c:pt>
                <c:pt idx="91890">
                  <c:v>1</c:v>
                </c:pt>
                <c:pt idx="91891">
                  <c:v>1</c:v>
                </c:pt>
                <c:pt idx="91892">
                  <c:v>1</c:v>
                </c:pt>
                <c:pt idx="91893">
                  <c:v>1</c:v>
                </c:pt>
                <c:pt idx="91894">
                  <c:v>1</c:v>
                </c:pt>
                <c:pt idx="91895">
                  <c:v>1</c:v>
                </c:pt>
                <c:pt idx="91896">
                  <c:v>1</c:v>
                </c:pt>
                <c:pt idx="91897">
                  <c:v>1</c:v>
                </c:pt>
                <c:pt idx="91898">
                  <c:v>1</c:v>
                </c:pt>
                <c:pt idx="91899">
                  <c:v>1</c:v>
                </c:pt>
                <c:pt idx="91900">
                  <c:v>1</c:v>
                </c:pt>
                <c:pt idx="91901">
                  <c:v>1</c:v>
                </c:pt>
                <c:pt idx="91902">
                  <c:v>1</c:v>
                </c:pt>
                <c:pt idx="91903">
                  <c:v>1</c:v>
                </c:pt>
                <c:pt idx="91904">
                  <c:v>1</c:v>
                </c:pt>
                <c:pt idx="91905">
                  <c:v>1</c:v>
                </c:pt>
                <c:pt idx="91906">
                  <c:v>1</c:v>
                </c:pt>
                <c:pt idx="91907">
                  <c:v>1</c:v>
                </c:pt>
                <c:pt idx="91908">
                  <c:v>1</c:v>
                </c:pt>
                <c:pt idx="91909">
                  <c:v>1</c:v>
                </c:pt>
                <c:pt idx="91910">
                  <c:v>1</c:v>
                </c:pt>
                <c:pt idx="91911">
                  <c:v>1</c:v>
                </c:pt>
                <c:pt idx="91912">
                  <c:v>1</c:v>
                </c:pt>
                <c:pt idx="91913">
                  <c:v>1</c:v>
                </c:pt>
                <c:pt idx="91914">
                  <c:v>1</c:v>
                </c:pt>
                <c:pt idx="91915">
                  <c:v>1</c:v>
                </c:pt>
                <c:pt idx="91916">
                  <c:v>1</c:v>
                </c:pt>
                <c:pt idx="91917">
                  <c:v>1</c:v>
                </c:pt>
                <c:pt idx="91918">
                  <c:v>1</c:v>
                </c:pt>
                <c:pt idx="91919">
                  <c:v>1</c:v>
                </c:pt>
                <c:pt idx="91920">
                  <c:v>1</c:v>
                </c:pt>
                <c:pt idx="91921">
                  <c:v>1</c:v>
                </c:pt>
                <c:pt idx="91922">
                  <c:v>1</c:v>
                </c:pt>
                <c:pt idx="91923">
                  <c:v>1</c:v>
                </c:pt>
                <c:pt idx="91924">
                  <c:v>1</c:v>
                </c:pt>
                <c:pt idx="91925">
                  <c:v>1</c:v>
                </c:pt>
                <c:pt idx="91926">
                  <c:v>1</c:v>
                </c:pt>
                <c:pt idx="91927">
                  <c:v>1</c:v>
                </c:pt>
                <c:pt idx="91928">
                  <c:v>1</c:v>
                </c:pt>
                <c:pt idx="91929">
                  <c:v>1</c:v>
                </c:pt>
                <c:pt idx="91930">
                  <c:v>1</c:v>
                </c:pt>
                <c:pt idx="91931">
                  <c:v>1</c:v>
                </c:pt>
                <c:pt idx="91932">
                  <c:v>1</c:v>
                </c:pt>
                <c:pt idx="91933">
                  <c:v>1</c:v>
                </c:pt>
                <c:pt idx="91934">
                  <c:v>1</c:v>
                </c:pt>
                <c:pt idx="91935">
                  <c:v>1</c:v>
                </c:pt>
                <c:pt idx="91936">
                  <c:v>1</c:v>
                </c:pt>
                <c:pt idx="91937">
                  <c:v>1</c:v>
                </c:pt>
                <c:pt idx="91938">
                  <c:v>1</c:v>
                </c:pt>
                <c:pt idx="91939">
                  <c:v>1</c:v>
                </c:pt>
                <c:pt idx="91940">
                  <c:v>1</c:v>
                </c:pt>
                <c:pt idx="91941">
                  <c:v>1</c:v>
                </c:pt>
                <c:pt idx="91942">
                  <c:v>1</c:v>
                </c:pt>
                <c:pt idx="91943">
                  <c:v>1</c:v>
                </c:pt>
                <c:pt idx="91944">
                  <c:v>1</c:v>
                </c:pt>
                <c:pt idx="91945">
                  <c:v>1</c:v>
                </c:pt>
                <c:pt idx="91946">
                  <c:v>1</c:v>
                </c:pt>
                <c:pt idx="91947">
                  <c:v>1</c:v>
                </c:pt>
                <c:pt idx="91948">
                  <c:v>1</c:v>
                </c:pt>
                <c:pt idx="91949">
                  <c:v>1</c:v>
                </c:pt>
                <c:pt idx="91950">
                  <c:v>1</c:v>
                </c:pt>
                <c:pt idx="91951">
                  <c:v>1</c:v>
                </c:pt>
                <c:pt idx="91952">
                  <c:v>1</c:v>
                </c:pt>
                <c:pt idx="91953">
                  <c:v>1</c:v>
                </c:pt>
                <c:pt idx="91954">
                  <c:v>1</c:v>
                </c:pt>
                <c:pt idx="91955">
                  <c:v>1</c:v>
                </c:pt>
                <c:pt idx="91956">
                  <c:v>1</c:v>
                </c:pt>
                <c:pt idx="91957">
                  <c:v>1</c:v>
                </c:pt>
                <c:pt idx="91958">
                  <c:v>1</c:v>
                </c:pt>
                <c:pt idx="91959">
                  <c:v>1</c:v>
                </c:pt>
                <c:pt idx="91960">
                  <c:v>1</c:v>
                </c:pt>
                <c:pt idx="91961">
                  <c:v>1</c:v>
                </c:pt>
                <c:pt idx="91962">
                  <c:v>1</c:v>
                </c:pt>
                <c:pt idx="91963">
                  <c:v>1</c:v>
                </c:pt>
                <c:pt idx="91964">
                  <c:v>1</c:v>
                </c:pt>
                <c:pt idx="91965">
                  <c:v>1</c:v>
                </c:pt>
                <c:pt idx="91966">
                  <c:v>1</c:v>
                </c:pt>
                <c:pt idx="91967">
                  <c:v>1</c:v>
                </c:pt>
                <c:pt idx="91968">
                  <c:v>1</c:v>
                </c:pt>
                <c:pt idx="91969">
                  <c:v>1</c:v>
                </c:pt>
                <c:pt idx="91970">
                  <c:v>1</c:v>
                </c:pt>
                <c:pt idx="91971">
                  <c:v>1</c:v>
                </c:pt>
                <c:pt idx="91972">
                  <c:v>1</c:v>
                </c:pt>
                <c:pt idx="91973">
                  <c:v>1</c:v>
                </c:pt>
                <c:pt idx="91974">
                  <c:v>1</c:v>
                </c:pt>
                <c:pt idx="91975">
                  <c:v>1</c:v>
                </c:pt>
                <c:pt idx="91976">
                  <c:v>1</c:v>
                </c:pt>
                <c:pt idx="91977">
                  <c:v>1</c:v>
                </c:pt>
                <c:pt idx="91978">
                  <c:v>1</c:v>
                </c:pt>
                <c:pt idx="91979">
                  <c:v>1</c:v>
                </c:pt>
                <c:pt idx="91980">
                  <c:v>1</c:v>
                </c:pt>
                <c:pt idx="91981">
                  <c:v>1</c:v>
                </c:pt>
                <c:pt idx="91982">
                  <c:v>1</c:v>
                </c:pt>
                <c:pt idx="91983">
                  <c:v>1</c:v>
                </c:pt>
                <c:pt idx="91984">
                  <c:v>1</c:v>
                </c:pt>
                <c:pt idx="91985">
                  <c:v>1</c:v>
                </c:pt>
                <c:pt idx="91986">
                  <c:v>1</c:v>
                </c:pt>
                <c:pt idx="91987">
                  <c:v>1</c:v>
                </c:pt>
                <c:pt idx="91988">
                  <c:v>1</c:v>
                </c:pt>
                <c:pt idx="91989">
                  <c:v>1</c:v>
                </c:pt>
                <c:pt idx="91990">
                  <c:v>1</c:v>
                </c:pt>
                <c:pt idx="91991">
                  <c:v>1</c:v>
                </c:pt>
                <c:pt idx="91992">
                  <c:v>1</c:v>
                </c:pt>
                <c:pt idx="91993">
                  <c:v>1</c:v>
                </c:pt>
                <c:pt idx="91994">
                  <c:v>1</c:v>
                </c:pt>
                <c:pt idx="91995">
                  <c:v>1</c:v>
                </c:pt>
                <c:pt idx="91996">
                  <c:v>1</c:v>
                </c:pt>
                <c:pt idx="91997">
                  <c:v>1</c:v>
                </c:pt>
                <c:pt idx="91998">
                  <c:v>1</c:v>
                </c:pt>
                <c:pt idx="91999">
                  <c:v>1</c:v>
                </c:pt>
                <c:pt idx="92000">
                  <c:v>1</c:v>
                </c:pt>
                <c:pt idx="92001">
                  <c:v>1</c:v>
                </c:pt>
                <c:pt idx="92002">
                  <c:v>1</c:v>
                </c:pt>
                <c:pt idx="92003">
                  <c:v>1</c:v>
                </c:pt>
                <c:pt idx="92004">
                  <c:v>1</c:v>
                </c:pt>
                <c:pt idx="92005">
                  <c:v>1</c:v>
                </c:pt>
                <c:pt idx="92006">
                  <c:v>1</c:v>
                </c:pt>
                <c:pt idx="92007">
                  <c:v>1</c:v>
                </c:pt>
                <c:pt idx="92008">
                  <c:v>1</c:v>
                </c:pt>
                <c:pt idx="92009">
                  <c:v>1</c:v>
                </c:pt>
                <c:pt idx="92010">
                  <c:v>1</c:v>
                </c:pt>
                <c:pt idx="92011">
                  <c:v>1</c:v>
                </c:pt>
                <c:pt idx="92012">
                  <c:v>1</c:v>
                </c:pt>
                <c:pt idx="92013">
                  <c:v>1</c:v>
                </c:pt>
                <c:pt idx="92014">
                  <c:v>1</c:v>
                </c:pt>
                <c:pt idx="92015">
                  <c:v>1</c:v>
                </c:pt>
                <c:pt idx="92016">
                  <c:v>1</c:v>
                </c:pt>
                <c:pt idx="92017">
                  <c:v>1</c:v>
                </c:pt>
                <c:pt idx="92018">
                  <c:v>1</c:v>
                </c:pt>
                <c:pt idx="92019">
                  <c:v>1</c:v>
                </c:pt>
                <c:pt idx="92020">
                  <c:v>1</c:v>
                </c:pt>
                <c:pt idx="92021">
                  <c:v>1</c:v>
                </c:pt>
                <c:pt idx="92022">
                  <c:v>1</c:v>
                </c:pt>
                <c:pt idx="92023">
                  <c:v>1</c:v>
                </c:pt>
                <c:pt idx="92024">
                  <c:v>1</c:v>
                </c:pt>
                <c:pt idx="92025">
                  <c:v>1</c:v>
                </c:pt>
                <c:pt idx="92026">
                  <c:v>1</c:v>
                </c:pt>
                <c:pt idx="92027">
                  <c:v>1</c:v>
                </c:pt>
                <c:pt idx="92028">
                  <c:v>1</c:v>
                </c:pt>
                <c:pt idx="92029">
                  <c:v>1</c:v>
                </c:pt>
                <c:pt idx="92030">
                  <c:v>1</c:v>
                </c:pt>
                <c:pt idx="92031">
                  <c:v>1</c:v>
                </c:pt>
                <c:pt idx="92032">
                  <c:v>1</c:v>
                </c:pt>
                <c:pt idx="92033">
                  <c:v>1</c:v>
                </c:pt>
                <c:pt idx="92034">
                  <c:v>1</c:v>
                </c:pt>
                <c:pt idx="92035">
                  <c:v>1</c:v>
                </c:pt>
                <c:pt idx="92036">
                  <c:v>1</c:v>
                </c:pt>
                <c:pt idx="92037">
                  <c:v>1</c:v>
                </c:pt>
                <c:pt idx="92038">
                  <c:v>1</c:v>
                </c:pt>
                <c:pt idx="92039">
                  <c:v>1</c:v>
                </c:pt>
                <c:pt idx="92040">
                  <c:v>1</c:v>
                </c:pt>
                <c:pt idx="92041">
                  <c:v>1</c:v>
                </c:pt>
                <c:pt idx="92042">
                  <c:v>1</c:v>
                </c:pt>
                <c:pt idx="92043">
                  <c:v>1</c:v>
                </c:pt>
                <c:pt idx="92044">
                  <c:v>1</c:v>
                </c:pt>
                <c:pt idx="92045">
                  <c:v>1</c:v>
                </c:pt>
                <c:pt idx="92046">
                  <c:v>1</c:v>
                </c:pt>
                <c:pt idx="92047">
                  <c:v>1</c:v>
                </c:pt>
                <c:pt idx="92048">
                  <c:v>1</c:v>
                </c:pt>
                <c:pt idx="92049">
                  <c:v>1</c:v>
                </c:pt>
                <c:pt idx="92050">
                  <c:v>1</c:v>
                </c:pt>
                <c:pt idx="92051">
                  <c:v>1</c:v>
                </c:pt>
                <c:pt idx="92052">
                  <c:v>1</c:v>
                </c:pt>
                <c:pt idx="92053">
                  <c:v>1</c:v>
                </c:pt>
                <c:pt idx="92054">
                  <c:v>1</c:v>
                </c:pt>
                <c:pt idx="92055">
                  <c:v>1</c:v>
                </c:pt>
                <c:pt idx="92056">
                  <c:v>1</c:v>
                </c:pt>
                <c:pt idx="92057">
                  <c:v>1</c:v>
                </c:pt>
                <c:pt idx="92058">
                  <c:v>1</c:v>
                </c:pt>
                <c:pt idx="92059">
                  <c:v>1</c:v>
                </c:pt>
                <c:pt idx="92060">
                  <c:v>1</c:v>
                </c:pt>
                <c:pt idx="92061">
                  <c:v>1</c:v>
                </c:pt>
                <c:pt idx="92062">
                  <c:v>1</c:v>
                </c:pt>
                <c:pt idx="92063">
                  <c:v>1</c:v>
                </c:pt>
                <c:pt idx="92064">
                  <c:v>1</c:v>
                </c:pt>
                <c:pt idx="92065">
                  <c:v>1</c:v>
                </c:pt>
                <c:pt idx="92066">
                  <c:v>1</c:v>
                </c:pt>
                <c:pt idx="92067">
                  <c:v>1</c:v>
                </c:pt>
                <c:pt idx="92068">
                  <c:v>1</c:v>
                </c:pt>
                <c:pt idx="92069">
                  <c:v>1</c:v>
                </c:pt>
                <c:pt idx="92070">
                  <c:v>1</c:v>
                </c:pt>
                <c:pt idx="92071">
                  <c:v>1</c:v>
                </c:pt>
                <c:pt idx="92072">
                  <c:v>1</c:v>
                </c:pt>
                <c:pt idx="92073">
                  <c:v>1</c:v>
                </c:pt>
                <c:pt idx="92074">
                  <c:v>1</c:v>
                </c:pt>
                <c:pt idx="92075">
                  <c:v>1</c:v>
                </c:pt>
                <c:pt idx="92076">
                  <c:v>1</c:v>
                </c:pt>
                <c:pt idx="92077">
                  <c:v>1</c:v>
                </c:pt>
                <c:pt idx="92078">
                  <c:v>1</c:v>
                </c:pt>
                <c:pt idx="92079">
                  <c:v>1</c:v>
                </c:pt>
                <c:pt idx="92080">
                  <c:v>1</c:v>
                </c:pt>
                <c:pt idx="92081">
                  <c:v>1</c:v>
                </c:pt>
                <c:pt idx="92082">
                  <c:v>1</c:v>
                </c:pt>
                <c:pt idx="92083">
                  <c:v>1</c:v>
                </c:pt>
                <c:pt idx="92084">
                  <c:v>1</c:v>
                </c:pt>
                <c:pt idx="92085">
                  <c:v>1</c:v>
                </c:pt>
                <c:pt idx="92086">
                  <c:v>1</c:v>
                </c:pt>
                <c:pt idx="92087">
                  <c:v>1</c:v>
                </c:pt>
                <c:pt idx="92088">
                  <c:v>1</c:v>
                </c:pt>
                <c:pt idx="92089">
                  <c:v>1</c:v>
                </c:pt>
                <c:pt idx="92090">
                  <c:v>1</c:v>
                </c:pt>
                <c:pt idx="92091">
                  <c:v>1</c:v>
                </c:pt>
                <c:pt idx="92092">
                  <c:v>1</c:v>
                </c:pt>
                <c:pt idx="92093">
                  <c:v>1</c:v>
                </c:pt>
                <c:pt idx="92094">
                  <c:v>1</c:v>
                </c:pt>
                <c:pt idx="92095">
                  <c:v>1</c:v>
                </c:pt>
                <c:pt idx="92096">
                  <c:v>1</c:v>
                </c:pt>
                <c:pt idx="92097">
                  <c:v>1</c:v>
                </c:pt>
                <c:pt idx="92098">
                  <c:v>1</c:v>
                </c:pt>
                <c:pt idx="92099">
                  <c:v>1</c:v>
                </c:pt>
                <c:pt idx="92100">
                  <c:v>1</c:v>
                </c:pt>
                <c:pt idx="92101">
                  <c:v>1</c:v>
                </c:pt>
                <c:pt idx="92102">
                  <c:v>1</c:v>
                </c:pt>
                <c:pt idx="92103">
                  <c:v>1</c:v>
                </c:pt>
                <c:pt idx="92104">
                  <c:v>1</c:v>
                </c:pt>
                <c:pt idx="92105">
                  <c:v>1</c:v>
                </c:pt>
                <c:pt idx="92106">
                  <c:v>1</c:v>
                </c:pt>
                <c:pt idx="92107">
                  <c:v>1</c:v>
                </c:pt>
                <c:pt idx="92108">
                  <c:v>1</c:v>
                </c:pt>
                <c:pt idx="92109">
                  <c:v>1</c:v>
                </c:pt>
                <c:pt idx="92110">
                  <c:v>1</c:v>
                </c:pt>
                <c:pt idx="92111">
                  <c:v>1</c:v>
                </c:pt>
                <c:pt idx="92112">
                  <c:v>1</c:v>
                </c:pt>
                <c:pt idx="92113">
                  <c:v>1</c:v>
                </c:pt>
                <c:pt idx="92114">
                  <c:v>1</c:v>
                </c:pt>
                <c:pt idx="92115">
                  <c:v>1</c:v>
                </c:pt>
                <c:pt idx="92116">
                  <c:v>1</c:v>
                </c:pt>
                <c:pt idx="92117">
                  <c:v>1</c:v>
                </c:pt>
                <c:pt idx="92118">
                  <c:v>1</c:v>
                </c:pt>
                <c:pt idx="92119">
                  <c:v>1</c:v>
                </c:pt>
                <c:pt idx="92120">
                  <c:v>1</c:v>
                </c:pt>
                <c:pt idx="92121">
                  <c:v>1</c:v>
                </c:pt>
                <c:pt idx="92122">
                  <c:v>1</c:v>
                </c:pt>
                <c:pt idx="92123">
                  <c:v>1</c:v>
                </c:pt>
                <c:pt idx="92124">
                  <c:v>1</c:v>
                </c:pt>
                <c:pt idx="92125">
                  <c:v>1</c:v>
                </c:pt>
                <c:pt idx="92126">
                  <c:v>1</c:v>
                </c:pt>
                <c:pt idx="92127">
                  <c:v>1</c:v>
                </c:pt>
                <c:pt idx="92128">
                  <c:v>1</c:v>
                </c:pt>
                <c:pt idx="92129">
                  <c:v>1</c:v>
                </c:pt>
                <c:pt idx="92130">
                  <c:v>1</c:v>
                </c:pt>
                <c:pt idx="92131">
                  <c:v>1</c:v>
                </c:pt>
                <c:pt idx="92132">
                  <c:v>1</c:v>
                </c:pt>
                <c:pt idx="92133">
                  <c:v>1</c:v>
                </c:pt>
                <c:pt idx="92134">
                  <c:v>1</c:v>
                </c:pt>
                <c:pt idx="92135">
                  <c:v>1</c:v>
                </c:pt>
                <c:pt idx="92136">
                  <c:v>1</c:v>
                </c:pt>
                <c:pt idx="92137">
                  <c:v>1</c:v>
                </c:pt>
                <c:pt idx="92138">
                  <c:v>1</c:v>
                </c:pt>
                <c:pt idx="92139">
                  <c:v>1</c:v>
                </c:pt>
                <c:pt idx="92140">
                  <c:v>1</c:v>
                </c:pt>
                <c:pt idx="92141">
                  <c:v>1</c:v>
                </c:pt>
                <c:pt idx="92142">
                  <c:v>1</c:v>
                </c:pt>
                <c:pt idx="92143">
                  <c:v>1</c:v>
                </c:pt>
                <c:pt idx="92144">
                  <c:v>1</c:v>
                </c:pt>
                <c:pt idx="92145">
                  <c:v>1</c:v>
                </c:pt>
                <c:pt idx="92146">
                  <c:v>1</c:v>
                </c:pt>
                <c:pt idx="92147">
                  <c:v>1</c:v>
                </c:pt>
                <c:pt idx="92148">
                  <c:v>1</c:v>
                </c:pt>
                <c:pt idx="92149">
                  <c:v>1</c:v>
                </c:pt>
                <c:pt idx="92150">
                  <c:v>1</c:v>
                </c:pt>
                <c:pt idx="92151">
                  <c:v>1</c:v>
                </c:pt>
                <c:pt idx="92152">
                  <c:v>1</c:v>
                </c:pt>
                <c:pt idx="92153">
                  <c:v>1</c:v>
                </c:pt>
                <c:pt idx="92154">
                  <c:v>1</c:v>
                </c:pt>
                <c:pt idx="92155">
                  <c:v>1</c:v>
                </c:pt>
                <c:pt idx="92156">
                  <c:v>1</c:v>
                </c:pt>
                <c:pt idx="92157">
                  <c:v>1</c:v>
                </c:pt>
                <c:pt idx="92158">
                  <c:v>1</c:v>
                </c:pt>
                <c:pt idx="92159">
                  <c:v>1</c:v>
                </c:pt>
                <c:pt idx="92160">
                  <c:v>1</c:v>
                </c:pt>
                <c:pt idx="92161">
                  <c:v>1</c:v>
                </c:pt>
                <c:pt idx="92162">
                  <c:v>1</c:v>
                </c:pt>
                <c:pt idx="92163">
                  <c:v>1</c:v>
                </c:pt>
                <c:pt idx="92164">
                  <c:v>1</c:v>
                </c:pt>
                <c:pt idx="92165">
                  <c:v>1</c:v>
                </c:pt>
                <c:pt idx="92166">
                  <c:v>1</c:v>
                </c:pt>
                <c:pt idx="92167">
                  <c:v>1</c:v>
                </c:pt>
                <c:pt idx="92168">
                  <c:v>1</c:v>
                </c:pt>
                <c:pt idx="92169">
                  <c:v>1</c:v>
                </c:pt>
                <c:pt idx="92170">
                  <c:v>1</c:v>
                </c:pt>
                <c:pt idx="92171">
                  <c:v>1</c:v>
                </c:pt>
                <c:pt idx="92172">
                  <c:v>1</c:v>
                </c:pt>
                <c:pt idx="92173">
                  <c:v>1</c:v>
                </c:pt>
                <c:pt idx="92174">
                  <c:v>1</c:v>
                </c:pt>
                <c:pt idx="92175">
                  <c:v>1</c:v>
                </c:pt>
                <c:pt idx="92176">
                  <c:v>1</c:v>
                </c:pt>
                <c:pt idx="92177">
                  <c:v>1</c:v>
                </c:pt>
                <c:pt idx="92178">
                  <c:v>1</c:v>
                </c:pt>
                <c:pt idx="92179">
                  <c:v>1</c:v>
                </c:pt>
                <c:pt idx="92180">
                  <c:v>1</c:v>
                </c:pt>
                <c:pt idx="92181">
                  <c:v>1</c:v>
                </c:pt>
                <c:pt idx="92182">
                  <c:v>1</c:v>
                </c:pt>
                <c:pt idx="92183">
                  <c:v>1</c:v>
                </c:pt>
                <c:pt idx="92184">
                  <c:v>1</c:v>
                </c:pt>
                <c:pt idx="92185">
                  <c:v>1</c:v>
                </c:pt>
                <c:pt idx="92186">
                  <c:v>1</c:v>
                </c:pt>
                <c:pt idx="92187">
                  <c:v>1</c:v>
                </c:pt>
                <c:pt idx="92188">
                  <c:v>1</c:v>
                </c:pt>
                <c:pt idx="92189">
                  <c:v>1</c:v>
                </c:pt>
                <c:pt idx="92190">
                  <c:v>1</c:v>
                </c:pt>
                <c:pt idx="92191">
                  <c:v>1</c:v>
                </c:pt>
                <c:pt idx="92192">
                  <c:v>1</c:v>
                </c:pt>
                <c:pt idx="92193">
                  <c:v>1</c:v>
                </c:pt>
                <c:pt idx="92194">
                  <c:v>1</c:v>
                </c:pt>
                <c:pt idx="92195">
                  <c:v>1</c:v>
                </c:pt>
                <c:pt idx="92196">
                  <c:v>1</c:v>
                </c:pt>
                <c:pt idx="92197">
                  <c:v>1</c:v>
                </c:pt>
                <c:pt idx="92198">
                  <c:v>1</c:v>
                </c:pt>
                <c:pt idx="92199">
                  <c:v>1</c:v>
                </c:pt>
                <c:pt idx="92200">
                  <c:v>1</c:v>
                </c:pt>
                <c:pt idx="92201">
                  <c:v>1</c:v>
                </c:pt>
                <c:pt idx="92202">
                  <c:v>1</c:v>
                </c:pt>
                <c:pt idx="92203">
                  <c:v>1</c:v>
                </c:pt>
                <c:pt idx="92204">
                  <c:v>1</c:v>
                </c:pt>
                <c:pt idx="92205">
                  <c:v>1</c:v>
                </c:pt>
                <c:pt idx="92206">
                  <c:v>1</c:v>
                </c:pt>
                <c:pt idx="92207">
                  <c:v>1</c:v>
                </c:pt>
                <c:pt idx="92208">
                  <c:v>1</c:v>
                </c:pt>
                <c:pt idx="92209">
                  <c:v>1</c:v>
                </c:pt>
                <c:pt idx="92210">
                  <c:v>1</c:v>
                </c:pt>
                <c:pt idx="92211">
                  <c:v>1</c:v>
                </c:pt>
                <c:pt idx="92212">
                  <c:v>1</c:v>
                </c:pt>
                <c:pt idx="92213">
                  <c:v>1</c:v>
                </c:pt>
                <c:pt idx="92214">
                  <c:v>1</c:v>
                </c:pt>
                <c:pt idx="92215">
                  <c:v>1</c:v>
                </c:pt>
                <c:pt idx="92216">
                  <c:v>1</c:v>
                </c:pt>
                <c:pt idx="92217">
                  <c:v>1</c:v>
                </c:pt>
                <c:pt idx="92218">
                  <c:v>1</c:v>
                </c:pt>
                <c:pt idx="92219">
                  <c:v>1</c:v>
                </c:pt>
                <c:pt idx="92220">
                  <c:v>1</c:v>
                </c:pt>
                <c:pt idx="92221">
                  <c:v>1</c:v>
                </c:pt>
                <c:pt idx="92222">
                  <c:v>1</c:v>
                </c:pt>
                <c:pt idx="92223">
                  <c:v>1</c:v>
                </c:pt>
                <c:pt idx="92224">
                  <c:v>1</c:v>
                </c:pt>
                <c:pt idx="92225">
                  <c:v>1</c:v>
                </c:pt>
                <c:pt idx="92226">
                  <c:v>1</c:v>
                </c:pt>
                <c:pt idx="92227">
                  <c:v>1</c:v>
                </c:pt>
                <c:pt idx="92228">
                  <c:v>1</c:v>
                </c:pt>
                <c:pt idx="92229">
                  <c:v>1</c:v>
                </c:pt>
                <c:pt idx="92230">
                  <c:v>1</c:v>
                </c:pt>
                <c:pt idx="92231">
                  <c:v>1</c:v>
                </c:pt>
                <c:pt idx="92232">
                  <c:v>1</c:v>
                </c:pt>
                <c:pt idx="92233">
                  <c:v>1</c:v>
                </c:pt>
                <c:pt idx="92234">
                  <c:v>1</c:v>
                </c:pt>
                <c:pt idx="92235">
                  <c:v>1</c:v>
                </c:pt>
                <c:pt idx="92236">
                  <c:v>1</c:v>
                </c:pt>
                <c:pt idx="92237">
                  <c:v>1</c:v>
                </c:pt>
                <c:pt idx="92238">
                  <c:v>1</c:v>
                </c:pt>
                <c:pt idx="92239">
                  <c:v>1</c:v>
                </c:pt>
                <c:pt idx="92240">
                  <c:v>1</c:v>
                </c:pt>
                <c:pt idx="92241">
                  <c:v>1</c:v>
                </c:pt>
                <c:pt idx="92242">
                  <c:v>1</c:v>
                </c:pt>
                <c:pt idx="92243">
                  <c:v>1</c:v>
                </c:pt>
                <c:pt idx="92244">
                  <c:v>1</c:v>
                </c:pt>
                <c:pt idx="92245">
                  <c:v>1</c:v>
                </c:pt>
                <c:pt idx="92246">
                  <c:v>1</c:v>
                </c:pt>
                <c:pt idx="92247">
                  <c:v>1</c:v>
                </c:pt>
                <c:pt idx="92248">
                  <c:v>1</c:v>
                </c:pt>
                <c:pt idx="92249">
                  <c:v>1</c:v>
                </c:pt>
                <c:pt idx="92250">
                  <c:v>1</c:v>
                </c:pt>
                <c:pt idx="92251">
                  <c:v>1</c:v>
                </c:pt>
                <c:pt idx="92252">
                  <c:v>1</c:v>
                </c:pt>
                <c:pt idx="92253">
                  <c:v>1</c:v>
                </c:pt>
                <c:pt idx="92254">
                  <c:v>1</c:v>
                </c:pt>
                <c:pt idx="92255">
                  <c:v>1</c:v>
                </c:pt>
                <c:pt idx="92256">
                  <c:v>1</c:v>
                </c:pt>
                <c:pt idx="92257">
                  <c:v>1</c:v>
                </c:pt>
                <c:pt idx="92258">
                  <c:v>1</c:v>
                </c:pt>
                <c:pt idx="92259">
                  <c:v>1</c:v>
                </c:pt>
                <c:pt idx="92260">
                  <c:v>1</c:v>
                </c:pt>
                <c:pt idx="92261">
                  <c:v>1</c:v>
                </c:pt>
                <c:pt idx="92262">
                  <c:v>1</c:v>
                </c:pt>
                <c:pt idx="92263">
                  <c:v>1</c:v>
                </c:pt>
                <c:pt idx="92264">
                  <c:v>1</c:v>
                </c:pt>
                <c:pt idx="92265">
                  <c:v>1</c:v>
                </c:pt>
                <c:pt idx="92266">
                  <c:v>1</c:v>
                </c:pt>
                <c:pt idx="92267">
                  <c:v>1</c:v>
                </c:pt>
                <c:pt idx="92268">
                  <c:v>1</c:v>
                </c:pt>
                <c:pt idx="92269">
                  <c:v>1</c:v>
                </c:pt>
                <c:pt idx="92270">
                  <c:v>1</c:v>
                </c:pt>
                <c:pt idx="92271">
                  <c:v>1</c:v>
                </c:pt>
                <c:pt idx="92272">
                  <c:v>1</c:v>
                </c:pt>
                <c:pt idx="92273">
                  <c:v>1</c:v>
                </c:pt>
                <c:pt idx="92274">
                  <c:v>1</c:v>
                </c:pt>
                <c:pt idx="92275">
                  <c:v>1</c:v>
                </c:pt>
                <c:pt idx="92276">
                  <c:v>1</c:v>
                </c:pt>
                <c:pt idx="92277">
                  <c:v>1</c:v>
                </c:pt>
                <c:pt idx="92278">
                  <c:v>1</c:v>
                </c:pt>
                <c:pt idx="92279">
                  <c:v>1</c:v>
                </c:pt>
                <c:pt idx="92280">
                  <c:v>1</c:v>
                </c:pt>
                <c:pt idx="92281">
                  <c:v>1</c:v>
                </c:pt>
                <c:pt idx="92282">
                  <c:v>1</c:v>
                </c:pt>
                <c:pt idx="92283">
                  <c:v>1</c:v>
                </c:pt>
                <c:pt idx="92284">
                  <c:v>1</c:v>
                </c:pt>
                <c:pt idx="92285">
                  <c:v>1</c:v>
                </c:pt>
                <c:pt idx="92286">
                  <c:v>1</c:v>
                </c:pt>
                <c:pt idx="92287">
                  <c:v>1</c:v>
                </c:pt>
                <c:pt idx="92288">
                  <c:v>1</c:v>
                </c:pt>
                <c:pt idx="92289">
                  <c:v>1</c:v>
                </c:pt>
                <c:pt idx="92290">
                  <c:v>1</c:v>
                </c:pt>
                <c:pt idx="92291">
                  <c:v>1</c:v>
                </c:pt>
                <c:pt idx="92292">
                  <c:v>1</c:v>
                </c:pt>
                <c:pt idx="92293">
                  <c:v>1</c:v>
                </c:pt>
                <c:pt idx="92294">
                  <c:v>1</c:v>
                </c:pt>
                <c:pt idx="92295">
                  <c:v>1</c:v>
                </c:pt>
                <c:pt idx="92296">
                  <c:v>1</c:v>
                </c:pt>
                <c:pt idx="92297">
                  <c:v>1</c:v>
                </c:pt>
                <c:pt idx="92298">
                  <c:v>1</c:v>
                </c:pt>
                <c:pt idx="92299">
                  <c:v>1</c:v>
                </c:pt>
                <c:pt idx="92300">
                  <c:v>1</c:v>
                </c:pt>
                <c:pt idx="92301">
                  <c:v>1</c:v>
                </c:pt>
                <c:pt idx="92302">
                  <c:v>1</c:v>
                </c:pt>
                <c:pt idx="92303">
                  <c:v>1</c:v>
                </c:pt>
                <c:pt idx="92304">
                  <c:v>1</c:v>
                </c:pt>
                <c:pt idx="92305">
                  <c:v>1</c:v>
                </c:pt>
                <c:pt idx="92306">
                  <c:v>1</c:v>
                </c:pt>
                <c:pt idx="92307">
                  <c:v>1</c:v>
                </c:pt>
                <c:pt idx="92308">
                  <c:v>1</c:v>
                </c:pt>
                <c:pt idx="92309">
                  <c:v>1</c:v>
                </c:pt>
                <c:pt idx="92310">
                  <c:v>1</c:v>
                </c:pt>
                <c:pt idx="92311">
                  <c:v>1</c:v>
                </c:pt>
                <c:pt idx="92312">
                  <c:v>1</c:v>
                </c:pt>
                <c:pt idx="92313">
                  <c:v>1</c:v>
                </c:pt>
                <c:pt idx="92314">
                  <c:v>1</c:v>
                </c:pt>
                <c:pt idx="92315">
                  <c:v>1</c:v>
                </c:pt>
                <c:pt idx="92316">
                  <c:v>1</c:v>
                </c:pt>
                <c:pt idx="92317">
                  <c:v>1</c:v>
                </c:pt>
                <c:pt idx="92318">
                  <c:v>1</c:v>
                </c:pt>
                <c:pt idx="92319">
                  <c:v>1</c:v>
                </c:pt>
                <c:pt idx="92320">
                  <c:v>1</c:v>
                </c:pt>
                <c:pt idx="92321">
                  <c:v>1</c:v>
                </c:pt>
                <c:pt idx="92322">
                  <c:v>1</c:v>
                </c:pt>
                <c:pt idx="92323">
                  <c:v>1</c:v>
                </c:pt>
                <c:pt idx="92324">
                  <c:v>1</c:v>
                </c:pt>
                <c:pt idx="92325">
                  <c:v>1</c:v>
                </c:pt>
                <c:pt idx="92326">
                  <c:v>1</c:v>
                </c:pt>
                <c:pt idx="92327">
                  <c:v>1</c:v>
                </c:pt>
                <c:pt idx="92328">
                  <c:v>1</c:v>
                </c:pt>
                <c:pt idx="92329">
                  <c:v>1</c:v>
                </c:pt>
                <c:pt idx="92330">
                  <c:v>1</c:v>
                </c:pt>
                <c:pt idx="92331">
                  <c:v>1</c:v>
                </c:pt>
                <c:pt idx="92332">
                  <c:v>1</c:v>
                </c:pt>
                <c:pt idx="92333">
                  <c:v>1</c:v>
                </c:pt>
                <c:pt idx="92334">
                  <c:v>1</c:v>
                </c:pt>
                <c:pt idx="92335">
                  <c:v>1</c:v>
                </c:pt>
                <c:pt idx="92336">
                  <c:v>1</c:v>
                </c:pt>
                <c:pt idx="92337">
                  <c:v>1</c:v>
                </c:pt>
                <c:pt idx="92338">
                  <c:v>1</c:v>
                </c:pt>
                <c:pt idx="92339">
                  <c:v>1</c:v>
                </c:pt>
                <c:pt idx="92340">
                  <c:v>1</c:v>
                </c:pt>
                <c:pt idx="92341">
                  <c:v>1</c:v>
                </c:pt>
                <c:pt idx="92342">
                  <c:v>1</c:v>
                </c:pt>
                <c:pt idx="92343">
                  <c:v>1</c:v>
                </c:pt>
                <c:pt idx="92344">
                  <c:v>1</c:v>
                </c:pt>
                <c:pt idx="92345">
                  <c:v>1</c:v>
                </c:pt>
                <c:pt idx="92346">
                  <c:v>1</c:v>
                </c:pt>
                <c:pt idx="92347">
                  <c:v>1</c:v>
                </c:pt>
                <c:pt idx="92348">
                  <c:v>1</c:v>
                </c:pt>
                <c:pt idx="92349">
                  <c:v>1</c:v>
                </c:pt>
                <c:pt idx="92350">
                  <c:v>1</c:v>
                </c:pt>
                <c:pt idx="92351">
                  <c:v>1</c:v>
                </c:pt>
                <c:pt idx="92352">
                  <c:v>1</c:v>
                </c:pt>
                <c:pt idx="92353">
                  <c:v>1</c:v>
                </c:pt>
                <c:pt idx="92354">
                  <c:v>1</c:v>
                </c:pt>
                <c:pt idx="92355">
                  <c:v>1</c:v>
                </c:pt>
                <c:pt idx="92356">
                  <c:v>1</c:v>
                </c:pt>
                <c:pt idx="92357">
                  <c:v>1</c:v>
                </c:pt>
                <c:pt idx="92358">
                  <c:v>1</c:v>
                </c:pt>
                <c:pt idx="92359">
                  <c:v>1</c:v>
                </c:pt>
                <c:pt idx="92360">
                  <c:v>1</c:v>
                </c:pt>
                <c:pt idx="92361">
                  <c:v>1</c:v>
                </c:pt>
                <c:pt idx="92362">
                  <c:v>1</c:v>
                </c:pt>
                <c:pt idx="92363">
                  <c:v>1</c:v>
                </c:pt>
                <c:pt idx="92364">
                  <c:v>1</c:v>
                </c:pt>
                <c:pt idx="92365">
                  <c:v>1</c:v>
                </c:pt>
                <c:pt idx="92366">
                  <c:v>1</c:v>
                </c:pt>
                <c:pt idx="92367">
                  <c:v>1</c:v>
                </c:pt>
                <c:pt idx="92368">
                  <c:v>1</c:v>
                </c:pt>
                <c:pt idx="92369">
                  <c:v>1</c:v>
                </c:pt>
                <c:pt idx="92370">
                  <c:v>1</c:v>
                </c:pt>
                <c:pt idx="92371">
                  <c:v>1</c:v>
                </c:pt>
                <c:pt idx="92372">
                  <c:v>1</c:v>
                </c:pt>
                <c:pt idx="92373">
                  <c:v>1</c:v>
                </c:pt>
                <c:pt idx="92374">
                  <c:v>1</c:v>
                </c:pt>
                <c:pt idx="92375">
                  <c:v>1</c:v>
                </c:pt>
                <c:pt idx="92376">
                  <c:v>1</c:v>
                </c:pt>
                <c:pt idx="92377">
                  <c:v>1</c:v>
                </c:pt>
                <c:pt idx="92378">
                  <c:v>1</c:v>
                </c:pt>
                <c:pt idx="92379">
                  <c:v>1</c:v>
                </c:pt>
                <c:pt idx="92380">
                  <c:v>1</c:v>
                </c:pt>
                <c:pt idx="92381">
                  <c:v>1</c:v>
                </c:pt>
                <c:pt idx="92382">
                  <c:v>1</c:v>
                </c:pt>
                <c:pt idx="92383">
                  <c:v>1</c:v>
                </c:pt>
                <c:pt idx="92384">
                  <c:v>1</c:v>
                </c:pt>
                <c:pt idx="92385">
                  <c:v>1</c:v>
                </c:pt>
                <c:pt idx="92386">
                  <c:v>1</c:v>
                </c:pt>
                <c:pt idx="92387">
                  <c:v>1</c:v>
                </c:pt>
                <c:pt idx="92388">
                  <c:v>1</c:v>
                </c:pt>
                <c:pt idx="92389">
                  <c:v>1</c:v>
                </c:pt>
                <c:pt idx="92390">
                  <c:v>1</c:v>
                </c:pt>
                <c:pt idx="92391">
                  <c:v>1</c:v>
                </c:pt>
                <c:pt idx="92392">
                  <c:v>1</c:v>
                </c:pt>
                <c:pt idx="92393">
                  <c:v>1</c:v>
                </c:pt>
                <c:pt idx="92394">
                  <c:v>1</c:v>
                </c:pt>
                <c:pt idx="92395">
                  <c:v>1</c:v>
                </c:pt>
                <c:pt idx="92396">
                  <c:v>1</c:v>
                </c:pt>
                <c:pt idx="92397">
                  <c:v>1</c:v>
                </c:pt>
                <c:pt idx="92398">
                  <c:v>1</c:v>
                </c:pt>
                <c:pt idx="92399">
                  <c:v>1</c:v>
                </c:pt>
                <c:pt idx="92400">
                  <c:v>1</c:v>
                </c:pt>
                <c:pt idx="92401">
                  <c:v>1</c:v>
                </c:pt>
                <c:pt idx="92402">
                  <c:v>1</c:v>
                </c:pt>
                <c:pt idx="92403">
                  <c:v>1</c:v>
                </c:pt>
                <c:pt idx="92404">
                  <c:v>1</c:v>
                </c:pt>
                <c:pt idx="92405">
                  <c:v>1</c:v>
                </c:pt>
                <c:pt idx="92406">
                  <c:v>1</c:v>
                </c:pt>
                <c:pt idx="92407">
                  <c:v>1</c:v>
                </c:pt>
                <c:pt idx="92408">
                  <c:v>1</c:v>
                </c:pt>
                <c:pt idx="92409">
                  <c:v>1</c:v>
                </c:pt>
                <c:pt idx="92410">
                  <c:v>1</c:v>
                </c:pt>
                <c:pt idx="92411">
                  <c:v>1</c:v>
                </c:pt>
                <c:pt idx="92412">
                  <c:v>1</c:v>
                </c:pt>
                <c:pt idx="92413">
                  <c:v>1</c:v>
                </c:pt>
                <c:pt idx="92414">
                  <c:v>1</c:v>
                </c:pt>
                <c:pt idx="92415">
                  <c:v>1</c:v>
                </c:pt>
                <c:pt idx="92416">
                  <c:v>1</c:v>
                </c:pt>
                <c:pt idx="92417">
                  <c:v>1</c:v>
                </c:pt>
                <c:pt idx="92418">
                  <c:v>1</c:v>
                </c:pt>
                <c:pt idx="92419">
                  <c:v>1</c:v>
                </c:pt>
                <c:pt idx="92420">
                  <c:v>1</c:v>
                </c:pt>
                <c:pt idx="92421">
                  <c:v>1</c:v>
                </c:pt>
                <c:pt idx="92422">
                  <c:v>1</c:v>
                </c:pt>
                <c:pt idx="92423">
                  <c:v>1</c:v>
                </c:pt>
                <c:pt idx="92424">
                  <c:v>1</c:v>
                </c:pt>
                <c:pt idx="92425">
                  <c:v>1</c:v>
                </c:pt>
                <c:pt idx="92426">
                  <c:v>1</c:v>
                </c:pt>
                <c:pt idx="92427">
                  <c:v>1</c:v>
                </c:pt>
                <c:pt idx="92428">
                  <c:v>1</c:v>
                </c:pt>
                <c:pt idx="92429">
                  <c:v>1</c:v>
                </c:pt>
                <c:pt idx="92430">
                  <c:v>1</c:v>
                </c:pt>
                <c:pt idx="92431">
                  <c:v>1</c:v>
                </c:pt>
                <c:pt idx="92432">
                  <c:v>1</c:v>
                </c:pt>
                <c:pt idx="92433">
                  <c:v>1</c:v>
                </c:pt>
                <c:pt idx="92434">
                  <c:v>1</c:v>
                </c:pt>
                <c:pt idx="92435">
                  <c:v>1</c:v>
                </c:pt>
                <c:pt idx="92436">
                  <c:v>1</c:v>
                </c:pt>
                <c:pt idx="92437">
                  <c:v>1</c:v>
                </c:pt>
                <c:pt idx="92438">
                  <c:v>1</c:v>
                </c:pt>
                <c:pt idx="92439">
                  <c:v>1</c:v>
                </c:pt>
                <c:pt idx="92440">
                  <c:v>1</c:v>
                </c:pt>
                <c:pt idx="92441">
                  <c:v>1</c:v>
                </c:pt>
                <c:pt idx="92442">
                  <c:v>1</c:v>
                </c:pt>
                <c:pt idx="92443">
                  <c:v>1</c:v>
                </c:pt>
                <c:pt idx="92444">
                  <c:v>1</c:v>
                </c:pt>
                <c:pt idx="92445">
                  <c:v>1</c:v>
                </c:pt>
                <c:pt idx="92446">
                  <c:v>1</c:v>
                </c:pt>
                <c:pt idx="92447">
                  <c:v>1</c:v>
                </c:pt>
                <c:pt idx="92448">
                  <c:v>1</c:v>
                </c:pt>
                <c:pt idx="92449">
                  <c:v>1</c:v>
                </c:pt>
                <c:pt idx="92450">
                  <c:v>1</c:v>
                </c:pt>
                <c:pt idx="92451">
                  <c:v>1</c:v>
                </c:pt>
                <c:pt idx="92452">
                  <c:v>1</c:v>
                </c:pt>
                <c:pt idx="92453">
                  <c:v>1</c:v>
                </c:pt>
                <c:pt idx="92454">
                  <c:v>1</c:v>
                </c:pt>
                <c:pt idx="92455">
                  <c:v>1</c:v>
                </c:pt>
                <c:pt idx="92456">
                  <c:v>1</c:v>
                </c:pt>
                <c:pt idx="92457">
                  <c:v>1</c:v>
                </c:pt>
                <c:pt idx="92458">
                  <c:v>1</c:v>
                </c:pt>
                <c:pt idx="92459">
                  <c:v>1</c:v>
                </c:pt>
                <c:pt idx="92460">
                  <c:v>1</c:v>
                </c:pt>
                <c:pt idx="92461">
                  <c:v>1</c:v>
                </c:pt>
                <c:pt idx="92462">
                  <c:v>1</c:v>
                </c:pt>
                <c:pt idx="92463">
                  <c:v>1</c:v>
                </c:pt>
                <c:pt idx="92464">
                  <c:v>1</c:v>
                </c:pt>
                <c:pt idx="92465">
                  <c:v>1</c:v>
                </c:pt>
                <c:pt idx="92466">
                  <c:v>1</c:v>
                </c:pt>
                <c:pt idx="92467">
                  <c:v>1</c:v>
                </c:pt>
                <c:pt idx="92468">
                  <c:v>1</c:v>
                </c:pt>
                <c:pt idx="92469">
                  <c:v>1</c:v>
                </c:pt>
                <c:pt idx="92470">
                  <c:v>1</c:v>
                </c:pt>
                <c:pt idx="92471">
                  <c:v>1</c:v>
                </c:pt>
                <c:pt idx="92472">
                  <c:v>1</c:v>
                </c:pt>
                <c:pt idx="92473">
                  <c:v>1</c:v>
                </c:pt>
                <c:pt idx="92474">
                  <c:v>1</c:v>
                </c:pt>
                <c:pt idx="92475">
                  <c:v>1</c:v>
                </c:pt>
                <c:pt idx="92476">
                  <c:v>1</c:v>
                </c:pt>
                <c:pt idx="92477">
                  <c:v>1</c:v>
                </c:pt>
                <c:pt idx="92478">
                  <c:v>1</c:v>
                </c:pt>
                <c:pt idx="92479">
                  <c:v>1</c:v>
                </c:pt>
                <c:pt idx="92480">
                  <c:v>1</c:v>
                </c:pt>
                <c:pt idx="92481">
                  <c:v>1</c:v>
                </c:pt>
                <c:pt idx="92482">
                  <c:v>1</c:v>
                </c:pt>
                <c:pt idx="92483">
                  <c:v>1</c:v>
                </c:pt>
                <c:pt idx="92484">
                  <c:v>1</c:v>
                </c:pt>
                <c:pt idx="92485">
                  <c:v>1</c:v>
                </c:pt>
                <c:pt idx="92486">
                  <c:v>1</c:v>
                </c:pt>
                <c:pt idx="92487">
                  <c:v>1</c:v>
                </c:pt>
                <c:pt idx="92488">
                  <c:v>1</c:v>
                </c:pt>
                <c:pt idx="92489">
                  <c:v>1</c:v>
                </c:pt>
                <c:pt idx="92490">
                  <c:v>1</c:v>
                </c:pt>
                <c:pt idx="92491">
                  <c:v>1</c:v>
                </c:pt>
                <c:pt idx="92492">
                  <c:v>1</c:v>
                </c:pt>
                <c:pt idx="92493">
                  <c:v>1</c:v>
                </c:pt>
                <c:pt idx="92494">
                  <c:v>1</c:v>
                </c:pt>
                <c:pt idx="92495">
                  <c:v>1</c:v>
                </c:pt>
                <c:pt idx="92496">
                  <c:v>1</c:v>
                </c:pt>
                <c:pt idx="92497">
                  <c:v>1</c:v>
                </c:pt>
                <c:pt idx="92498">
                  <c:v>1</c:v>
                </c:pt>
                <c:pt idx="92499">
                  <c:v>1</c:v>
                </c:pt>
                <c:pt idx="92500">
                  <c:v>1</c:v>
                </c:pt>
                <c:pt idx="92501">
                  <c:v>1</c:v>
                </c:pt>
                <c:pt idx="92502">
                  <c:v>1</c:v>
                </c:pt>
                <c:pt idx="92503">
                  <c:v>1</c:v>
                </c:pt>
                <c:pt idx="92504">
                  <c:v>1</c:v>
                </c:pt>
                <c:pt idx="92505">
                  <c:v>1</c:v>
                </c:pt>
                <c:pt idx="92506">
                  <c:v>1</c:v>
                </c:pt>
                <c:pt idx="92507">
                  <c:v>1</c:v>
                </c:pt>
                <c:pt idx="92508">
                  <c:v>1</c:v>
                </c:pt>
                <c:pt idx="92509">
                  <c:v>1</c:v>
                </c:pt>
                <c:pt idx="92510">
                  <c:v>1</c:v>
                </c:pt>
                <c:pt idx="92511">
                  <c:v>1</c:v>
                </c:pt>
                <c:pt idx="92512">
                  <c:v>1</c:v>
                </c:pt>
                <c:pt idx="92513">
                  <c:v>1</c:v>
                </c:pt>
                <c:pt idx="92514">
                  <c:v>1</c:v>
                </c:pt>
                <c:pt idx="92515">
                  <c:v>1</c:v>
                </c:pt>
                <c:pt idx="92516">
                  <c:v>1</c:v>
                </c:pt>
                <c:pt idx="92517">
                  <c:v>1</c:v>
                </c:pt>
                <c:pt idx="92518">
                  <c:v>1</c:v>
                </c:pt>
                <c:pt idx="92519">
                  <c:v>1</c:v>
                </c:pt>
                <c:pt idx="92520">
                  <c:v>1</c:v>
                </c:pt>
                <c:pt idx="92521">
                  <c:v>1</c:v>
                </c:pt>
                <c:pt idx="92522">
                  <c:v>1</c:v>
                </c:pt>
                <c:pt idx="92523">
                  <c:v>1</c:v>
                </c:pt>
                <c:pt idx="92524">
                  <c:v>1</c:v>
                </c:pt>
                <c:pt idx="92525">
                  <c:v>1</c:v>
                </c:pt>
                <c:pt idx="92526">
                  <c:v>1</c:v>
                </c:pt>
                <c:pt idx="92527">
                  <c:v>1</c:v>
                </c:pt>
                <c:pt idx="92528">
                  <c:v>1</c:v>
                </c:pt>
                <c:pt idx="92529">
                  <c:v>1</c:v>
                </c:pt>
                <c:pt idx="92530">
                  <c:v>1</c:v>
                </c:pt>
                <c:pt idx="92531">
                  <c:v>1</c:v>
                </c:pt>
                <c:pt idx="92532">
                  <c:v>1</c:v>
                </c:pt>
                <c:pt idx="92533">
                  <c:v>1</c:v>
                </c:pt>
                <c:pt idx="92534">
                  <c:v>1</c:v>
                </c:pt>
                <c:pt idx="92535">
                  <c:v>1</c:v>
                </c:pt>
                <c:pt idx="92536">
                  <c:v>1</c:v>
                </c:pt>
                <c:pt idx="92537">
                  <c:v>1</c:v>
                </c:pt>
                <c:pt idx="92538">
                  <c:v>1</c:v>
                </c:pt>
                <c:pt idx="92539">
                  <c:v>1</c:v>
                </c:pt>
                <c:pt idx="92540">
                  <c:v>1</c:v>
                </c:pt>
                <c:pt idx="92541">
                  <c:v>1</c:v>
                </c:pt>
                <c:pt idx="92542">
                  <c:v>1</c:v>
                </c:pt>
                <c:pt idx="92543">
                  <c:v>1</c:v>
                </c:pt>
                <c:pt idx="92544">
                  <c:v>1</c:v>
                </c:pt>
                <c:pt idx="92545">
                  <c:v>1</c:v>
                </c:pt>
                <c:pt idx="92546">
                  <c:v>1</c:v>
                </c:pt>
                <c:pt idx="92547">
                  <c:v>1</c:v>
                </c:pt>
                <c:pt idx="92548">
                  <c:v>1</c:v>
                </c:pt>
                <c:pt idx="92549">
                  <c:v>1</c:v>
                </c:pt>
                <c:pt idx="92550">
                  <c:v>1</c:v>
                </c:pt>
                <c:pt idx="92551">
                  <c:v>1</c:v>
                </c:pt>
                <c:pt idx="92552">
                  <c:v>1</c:v>
                </c:pt>
                <c:pt idx="92553">
                  <c:v>1</c:v>
                </c:pt>
                <c:pt idx="92554">
                  <c:v>1</c:v>
                </c:pt>
                <c:pt idx="92555">
                  <c:v>1</c:v>
                </c:pt>
                <c:pt idx="92556">
                  <c:v>1</c:v>
                </c:pt>
                <c:pt idx="92557">
                  <c:v>1</c:v>
                </c:pt>
                <c:pt idx="92558">
                  <c:v>1</c:v>
                </c:pt>
                <c:pt idx="92559">
                  <c:v>1</c:v>
                </c:pt>
                <c:pt idx="92560">
                  <c:v>1</c:v>
                </c:pt>
                <c:pt idx="92561">
                  <c:v>1</c:v>
                </c:pt>
                <c:pt idx="92562">
                  <c:v>1</c:v>
                </c:pt>
                <c:pt idx="92563">
                  <c:v>1</c:v>
                </c:pt>
                <c:pt idx="92564">
                  <c:v>1</c:v>
                </c:pt>
                <c:pt idx="92565">
                  <c:v>1</c:v>
                </c:pt>
                <c:pt idx="92566">
                  <c:v>1</c:v>
                </c:pt>
                <c:pt idx="92567">
                  <c:v>1</c:v>
                </c:pt>
                <c:pt idx="92568">
                  <c:v>1</c:v>
                </c:pt>
                <c:pt idx="92569">
                  <c:v>1</c:v>
                </c:pt>
                <c:pt idx="92570">
                  <c:v>1</c:v>
                </c:pt>
                <c:pt idx="92571">
                  <c:v>1</c:v>
                </c:pt>
                <c:pt idx="92572">
                  <c:v>1</c:v>
                </c:pt>
                <c:pt idx="92573">
                  <c:v>1</c:v>
                </c:pt>
                <c:pt idx="92574">
                  <c:v>1</c:v>
                </c:pt>
                <c:pt idx="92575">
                  <c:v>1</c:v>
                </c:pt>
                <c:pt idx="92576">
                  <c:v>1</c:v>
                </c:pt>
                <c:pt idx="92577">
                  <c:v>1</c:v>
                </c:pt>
                <c:pt idx="92578">
                  <c:v>1</c:v>
                </c:pt>
                <c:pt idx="92579">
                  <c:v>1</c:v>
                </c:pt>
                <c:pt idx="92580">
                  <c:v>1</c:v>
                </c:pt>
                <c:pt idx="92581">
                  <c:v>1</c:v>
                </c:pt>
                <c:pt idx="92582">
                  <c:v>1</c:v>
                </c:pt>
                <c:pt idx="92583">
                  <c:v>1</c:v>
                </c:pt>
                <c:pt idx="92584">
                  <c:v>1</c:v>
                </c:pt>
                <c:pt idx="92585">
                  <c:v>1</c:v>
                </c:pt>
                <c:pt idx="92586">
                  <c:v>1</c:v>
                </c:pt>
                <c:pt idx="92587">
                  <c:v>1</c:v>
                </c:pt>
                <c:pt idx="92588">
                  <c:v>1</c:v>
                </c:pt>
                <c:pt idx="92589">
                  <c:v>1</c:v>
                </c:pt>
                <c:pt idx="92590">
                  <c:v>1</c:v>
                </c:pt>
                <c:pt idx="92591">
                  <c:v>1</c:v>
                </c:pt>
                <c:pt idx="92592">
                  <c:v>1</c:v>
                </c:pt>
                <c:pt idx="92593">
                  <c:v>1</c:v>
                </c:pt>
                <c:pt idx="92594">
                  <c:v>1</c:v>
                </c:pt>
                <c:pt idx="92595">
                  <c:v>1</c:v>
                </c:pt>
                <c:pt idx="92596">
                  <c:v>1</c:v>
                </c:pt>
                <c:pt idx="92597">
                  <c:v>1</c:v>
                </c:pt>
                <c:pt idx="92598">
                  <c:v>1</c:v>
                </c:pt>
                <c:pt idx="92599">
                  <c:v>1</c:v>
                </c:pt>
                <c:pt idx="92600">
                  <c:v>1</c:v>
                </c:pt>
                <c:pt idx="92601">
                  <c:v>1</c:v>
                </c:pt>
                <c:pt idx="92602">
                  <c:v>1</c:v>
                </c:pt>
                <c:pt idx="92603">
                  <c:v>1</c:v>
                </c:pt>
                <c:pt idx="92604">
                  <c:v>1</c:v>
                </c:pt>
                <c:pt idx="92605">
                  <c:v>1</c:v>
                </c:pt>
                <c:pt idx="92606">
                  <c:v>1</c:v>
                </c:pt>
                <c:pt idx="92607">
                  <c:v>1</c:v>
                </c:pt>
                <c:pt idx="92608">
                  <c:v>1</c:v>
                </c:pt>
                <c:pt idx="92609">
                  <c:v>1</c:v>
                </c:pt>
                <c:pt idx="92610">
                  <c:v>1</c:v>
                </c:pt>
                <c:pt idx="92611">
                  <c:v>1</c:v>
                </c:pt>
                <c:pt idx="92612">
                  <c:v>1</c:v>
                </c:pt>
                <c:pt idx="92613">
                  <c:v>1</c:v>
                </c:pt>
                <c:pt idx="92614">
                  <c:v>1</c:v>
                </c:pt>
                <c:pt idx="92615">
                  <c:v>1</c:v>
                </c:pt>
                <c:pt idx="92616">
                  <c:v>1</c:v>
                </c:pt>
                <c:pt idx="92617">
                  <c:v>1</c:v>
                </c:pt>
                <c:pt idx="92618">
                  <c:v>1</c:v>
                </c:pt>
                <c:pt idx="92619">
                  <c:v>1</c:v>
                </c:pt>
                <c:pt idx="92620">
                  <c:v>1</c:v>
                </c:pt>
                <c:pt idx="92621">
                  <c:v>1</c:v>
                </c:pt>
                <c:pt idx="92622">
                  <c:v>1</c:v>
                </c:pt>
                <c:pt idx="92623">
                  <c:v>1</c:v>
                </c:pt>
                <c:pt idx="92624">
                  <c:v>1</c:v>
                </c:pt>
                <c:pt idx="92625">
                  <c:v>1</c:v>
                </c:pt>
                <c:pt idx="92626">
                  <c:v>1</c:v>
                </c:pt>
                <c:pt idx="92627">
                  <c:v>1</c:v>
                </c:pt>
                <c:pt idx="92628">
                  <c:v>1</c:v>
                </c:pt>
                <c:pt idx="92629">
                  <c:v>1</c:v>
                </c:pt>
                <c:pt idx="92630">
                  <c:v>1</c:v>
                </c:pt>
                <c:pt idx="92631">
                  <c:v>1</c:v>
                </c:pt>
                <c:pt idx="92632">
                  <c:v>1</c:v>
                </c:pt>
                <c:pt idx="92633">
                  <c:v>1</c:v>
                </c:pt>
                <c:pt idx="92634">
                  <c:v>1</c:v>
                </c:pt>
                <c:pt idx="92635">
                  <c:v>1</c:v>
                </c:pt>
                <c:pt idx="92636">
                  <c:v>1</c:v>
                </c:pt>
                <c:pt idx="92637">
                  <c:v>1</c:v>
                </c:pt>
                <c:pt idx="92638">
                  <c:v>1</c:v>
                </c:pt>
                <c:pt idx="92639">
                  <c:v>1</c:v>
                </c:pt>
                <c:pt idx="92640">
                  <c:v>1</c:v>
                </c:pt>
                <c:pt idx="92641">
                  <c:v>1</c:v>
                </c:pt>
                <c:pt idx="92642">
                  <c:v>1</c:v>
                </c:pt>
                <c:pt idx="92643">
                  <c:v>1</c:v>
                </c:pt>
                <c:pt idx="92644">
                  <c:v>1</c:v>
                </c:pt>
                <c:pt idx="92645">
                  <c:v>1</c:v>
                </c:pt>
                <c:pt idx="92646">
                  <c:v>1</c:v>
                </c:pt>
                <c:pt idx="92647">
                  <c:v>1</c:v>
                </c:pt>
                <c:pt idx="92648">
                  <c:v>1</c:v>
                </c:pt>
                <c:pt idx="92649">
                  <c:v>1</c:v>
                </c:pt>
                <c:pt idx="92650">
                  <c:v>1</c:v>
                </c:pt>
                <c:pt idx="92651">
                  <c:v>1</c:v>
                </c:pt>
                <c:pt idx="92652">
                  <c:v>1</c:v>
                </c:pt>
                <c:pt idx="92653">
                  <c:v>1</c:v>
                </c:pt>
                <c:pt idx="92654">
                  <c:v>1</c:v>
                </c:pt>
                <c:pt idx="92655">
                  <c:v>1</c:v>
                </c:pt>
                <c:pt idx="92656">
                  <c:v>1</c:v>
                </c:pt>
                <c:pt idx="92657">
                  <c:v>1</c:v>
                </c:pt>
                <c:pt idx="92658">
                  <c:v>1</c:v>
                </c:pt>
                <c:pt idx="92659">
                  <c:v>1</c:v>
                </c:pt>
                <c:pt idx="92660">
                  <c:v>1</c:v>
                </c:pt>
                <c:pt idx="92661">
                  <c:v>1</c:v>
                </c:pt>
                <c:pt idx="92662">
                  <c:v>1</c:v>
                </c:pt>
                <c:pt idx="92663">
                  <c:v>1</c:v>
                </c:pt>
                <c:pt idx="92664">
                  <c:v>1</c:v>
                </c:pt>
                <c:pt idx="92665">
                  <c:v>1</c:v>
                </c:pt>
                <c:pt idx="92666">
                  <c:v>1</c:v>
                </c:pt>
                <c:pt idx="92667">
                  <c:v>1</c:v>
                </c:pt>
                <c:pt idx="92668">
                  <c:v>1</c:v>
                </c:pt>
                <c:pt idx="92669">
                  <c:v>1</c:v>
                </c:pt>
                <c:pt idx="92670">
                  <c:v>1</c:v>
                </c:pt>
                <c:pt idx="92671">
                  <c:v>1</c:v>
                </c:pt>
                <c:pt idx="92672">
                  <c:v>1</c:v>
                </c:pt>
                <c:pt idx="92673">
                  <c:v>1</c:v>
                </c:pt>
                <c:pt idx="92674">
                  <c:v>1</c:v>
                </c:pt>
                <c:pt idx="92675">
                  <c:v>1</c:v>
                </c:pt>
                <c:pt idx="92676">
                  <c:v>1</c:v>
                </c:pt>
                <c:pt idx="92677">
                  <c:v>1</c:v>
                </c:pt>
                <c:pt idx="92678">
                  <c:v>1</c:v>
                </c:pt>
                <c:pt idx="92679">
                  <c:v>1</c:v>
                </c:pt>
                <c:pt idx="92680">
                  <c:v>1</c:v>
                </c:pt>
                <c:pt idx="92681">
                  <c:v>1</c:v>
                </c:pt>
                <c:pt idx="92682">
                  <c:v>1</c:v>
                </c:pt>
                <c:pt idx="92683">
                  <c:v>1</c:v>
                </c:pt>
                <c:pt idx="92684">
                  <c:v>1</c:v>
                </c:pt>
                <c:pt idx="92685">
                  <c:v>1</c:v>
                </c:pt>
                <c:pt idx="92686">
                  <c:v>1</c:v>
                </c:pt>
                <c:pt idx="92687">
                  <c:v>1</c:v>
                </c:pt>
                <c:pt idx="92688">
                  <c:v>1</c:v>
                </c:pt>
                <c:pt idx="92689">
                  <c:v>1</c:v>
                </c:pt>
                <c:pt idx="92690">
                  <c:v>1</c:v>
                </c:pt>
                <c:pt idx="92691">
                  <c:v>1</c:v>
                </c:pt>
                <c:pt idx="92692">
                  <c:v>1</c:v>
                </c:pt>
                <c:pt idx="92693">
                  <c:v>1</c:v>
                </c:pt>
                <c:pt idx="92694">
                  <c:v>1</c:v>
                </c:pt>
                <c:pt idx="92695">
                  <c:v>1</c:v>
                </c:pt>
                <c:pt idx="92696">
                  <c:v>1</c:v>
                </c:pt>
                <c:pt idx="92697">
                  <c:v>1</c:v>
                </c:pt>
                <c:pt idx="92698">
                  <c:v>1</c:v>
                </c:pt>
                <c:pt idx="92699">
                  <c:v>1</c:v>
                </c:pt>
                <c:pt idx="92700">
                  <c:v>1</c:v>
                </c:pt>
                <c:pt idx="92701">
                  <c:v>1</c:v>
                </c:pt>
                <c:pt idx="92702">
                  <c:v>1</c:v>
                </c:pt>
                <c:pt idx="92703">
                  <c:v>1</c:v>
                </c:pt>
                <c:pt idx="92704">
                  <c:v>1</c:v>
                </c:pt>
                <c:pt idx="92705">
                  <c:v>1</c:v>
                </c:pt>
                <c:pt idx="92706">
                  <c:v>1</c:v>
                </c:pt>
                <c:pt idx="92707">
                  <c:v>1</c:v>
                </c:pt>
                <c:pt idx="92708">
                  <c:v>1</c:v>
                </c:pt>
                <c:pt idx="92709">
                  <c:v>1</c:v>
                </c:pt>
                <c:pt idx="92710">
                  <c:v>1</c:v>
                </c:pt>
                <c:pt idx="92711">
                  <c:v>1</c:v>
                </c:pt>
                <c:pt idx="92712">
                  <c:v>1</c:v>
                </c:pt>
                <c:pt idx="92713">
                  <c:v>1</c:v>
                </c:pt>
                <c:pt idx="92714">
                  <c:v>1</c:v>
                </c:pt>
                <c:pt idx="92715">
                  <c:v>1</c:v>
                </c:pt>
                <c:pt idx="92716">
                  <c:v>1</c:v>
                </c:pt>
                <c:pt idx="92717">
                  <c:v>1</c:v>
                </c:pt>
                <c:pt idx="92718">
                  <c:v>1</c:v>
                </c:pt>
                <c:pt idx="92719">
                  <c:v>1</c:v>
                </c:pt>
                <c:pt idx="92720">
                  <c:v>1</c:v>
                </c:pt>
                <c:pt idx="92721">
                  <c:v>1</c:v>
                </c:pt>
                <c:pt idx="92722">
                  <c:v>1</c:v>
                </c:pt>
                <c:pt idx="92723">
                  <c:v>1</c:v>
                </c:pt>
                <c:pt idx="92724">
                  <c:v>1</c:v>
                </c:pt>
                <c:pt idx="92725">
                  <c:v>1</c:v>
                </c:pt>
                <c:pt idx="92726">
                  <c:v>1</c:v>
                </c:pt>
                <c:pt idx="92727">
                  <c:v>1</c:v>
                </c:pt>
                <c:pt idx="92728">
                  <c:v>1</c:v>
                </c:pt>
                <c:pt idx="92729">
                  <c:v>1</c:v>
                </c:pt>
                <c:pt idx="92730">
                  <c:v>1</c:v>
                </c:pt>
                <c:pt idx="92731">
                  <c:v>1</c:v>
                </c:pt>
                <c:pt idx="92732">
                  <c:v>1</c:v>
                </c:pt>
                <c:pt idx="92733">
                  <c:v>1</c:v>
                </c:pt>
                <c:pt idx="92734">
                  <c:v>1</c:v>
                </c:pt>
                <c:pt idx="92735">
                  <c:v>1</c:v>
                </c:pt>
                <c:pt idx="92736">
                  <c:v>1</c:v>
                </c:pt>
                <c:pt idx="92737">
                  <c:v>1</c:v>
                </c:pt>
                <c:pt idx="92738">
                  <c:v>1</c:v>
                </c:pt>
                <c:pt idx="92739">
                  <c:v>1</c:v>
                </c:pt>
                <c:pt idx="92740">
                  <c:v>1</c:v>
                </c:pt>
                <c:pt idx="92741">
                  <c:v>1</c:v>
                </c:pt>
                <c:pt idx="92742">
                  <c:v>1</c:v>
                </c:pt>
                <c:pt idx="92743">
                  <c:v>1</c:v>
                </c:pt>
                <c:pt idx="92744">
                  <c:v>1</c:v>
                </c:pt>
                <c:pt idx="92745">
                  <c:v>1</c:v>
                </c:pt>
                <c:pt idx="92746">
                  <c:v>1</c:v>
                </c:pt>
                <c:pt idx="92747">
                  <c:v>1</c:v>
                </c:pt>
                <c:pt idx="92748">
                  <c:v>1</c:v>
                </c:pt>
                <c:pt idx="92749">
                  <c:v>1</c:v>
                </c:pt>
                <c:pt idx="92750">
                  <c:v>1</c:v>
                </c:pt>
                <c:pt idx="92751">
                  <c:v>1</c:v>
                </c:pt>
                <c:pt idx="92752">
                  <c:v>1</c:v>
                </c:pt>
                <c:pt idx="92753">
                  <c:v>1</c:v>
                </c:pt>
                <c:pt idx="92754">
                  <c:v>1</c:v>
                </c:pt>
                <c:pt idx="92755">
                  <c:v>1</c:v>
                </c:pt>
                <c:pt idx="92756">
                  <c:v>1</c:v>
                </c:pt>
                <c:pt idx="92757">
                  <c:v>1</c:v>
                </c:pt>
                <c:pt idx="92758">
                  <c:v>1</c:v>
                </c:pt>
                <c:pt idx="92759">
                  <c:v>1</c:v>
                </c:pt>
                <c:pt idx="92760">
                  <c:v>1</c:v>
                </c:pt>
                <c:pt idx="92761">
                  <c:v>1</c:v>
                </c:pt>
                <c:pt idx="92762">
                  <c:v>1</c:v>
                </c:pt>
                <c:pt idx="92763">
                  <c:v>1</c:v>
                </c:pt>
                <c:pt idx="92764">
                  <c:v>1</c:v>
                </c:pt>
                <c:pt idx="92765">
                  <c:v>1</c:v>
                </c:pt>
                <c:pt idx="92766">
                  <c:v>1</c:v>
                </c:pt>
                <c:pt idx="92767">
                  <c:v>1</c:v>
                </c:pt>
                <c:pt idx="92768">
                  <c:v>1</c:v>
                </c:pt>
                <c:pt idx="92769">
                  <c:v>1</c:v>
                </c:pt>
                <c:pt idx="92770">
                  <c:v>1</c:v>
                </c:pt>
                <c:pt idx="92771">
                  <c:v>1</c:v>
                </c:pt>
                <c:pt idx="92772">
                  <c:v>1</c:v>
                </c:pt>
                <c:pt idx="92773">
                  <c:v>1</c:v>
                </c:pt>
                <c:pt idx="92774">
                  <c:v>1</c:v>
                </c:pt>
                <c:pt idx="92775">
                  <c:v>1</c:v>
                </c:pt>
                <c:pt idx="92776">
                  <c:v>1</c:v>
                </c:pt>
                <c:pt idx="92777">
                  <c:v>1</c:v>
                </c:pt>
                <c:pt idx="92778">
                  <c:v>1</c:v>
                </c:pt>
                <c:pt idx="92779">
                  <c:v>1</c:v>
                </c:pt>
                <c:pt idx="92780">
                  <c:v>1</c:v>
                </c:pt>
                <c:pt idx="92781">
                  <c:v>1</c:v>
                </c:pt>
                <c:pt idx="92782">
                  <c:v>1</c:v>
                </c:pt>
                <c:pt idx="92783">
                  <c:v>1</c:v>
                </c:pt>
                <c:pt idx="92784">
                  <c:v>1</c:v>
                </c:pt>
                <c:pt idx="92785">
                  <c:v>1</c:v>
                </c:pt>
                <c:pt idx="92786">
                  <c:v>1</c:v>
                </c:pt>
                <c:pt idx="92787">
                  <c:v>1</c:v>
                </c:pt>
                <c:pt idx="92788">
                  <c:v>1</c:v>
                </c:pt>
                <c:pt idx="92789">
                  <c:v>1</c:v>
                </c:pt>
                <c:pt idx="92790">
                  <c:v>1</c:v>
                </c:pt>
                <c:pt idx="92791">
                  <c:v>1</c:v>
                </c:pt>
                <c:pt idx="92792">
                  <c:v>1</c:v>
                </c:pt>
                <c:pt idx="92793">
                  <c:v>1</c:v>
                </c:pt>
                <c:pt idx="92794">
                  <c:v>1</c:v>
                </c:pt>
                <c:pt idx="92795">
                  <c:v>1</c:v>
                </c:pt>
                <c:pt idx="92796">
                  <c:v>1</c:v>
                </c:pt>
                <c:pt idx="92797">
                  <c:v>1</c:v>
                </c:pt>
                <c:pt idx="92798">
                  <c:v>1</c:v>
                </c:pt>
                <c:pt idx="92799">
                  <c:v>1</c:v>
                </c:pt>
                <c:pt idx="92800">
                  <c:v>1</c:v>
                </c:pt>
                <c:pt idx="92801">
                  <c:v>1</c:v>
                </c:pt>
                <c:pt idx="92802">
                  <c:v>1</c:v>
                </c:pt>
                <c:pt idx="92803">
                  <c:v>1</c:v>
                </c:pt>
                <c:pt idx="92804">
                  <c:v>1</c:v>
                </c:pt>
                <c:pt idx="92805">
                  <c:v>1</c:v>
                </c:pt>
                <c:pt idx="92806">
                  <c:v>1</c:v>
                </c:pt>
                <c:pt idx="92807">
                  <c:v>1</c:v>
                </c:pt>
                <c:pt idx="92808">
                  <c:v>1</c:v>
                </c:pt>
                <c:pt idx="92809">
                  <c:v>1</c:v>
                </c:pt>
                <c:pt idx="92810">
                  <c:v>1</c:v>
                </c:pt>
                <c:pt idx="92811">
                  <c:v>1</c:v>
                </c:pt>
                <c:pt idx="92812">
                  <c:v>1</c:v>
                </c:pt>
                <c:pt idx="92813">
                  <c:v>1</c:v>
                </c:pt>
                <c:pt idx="92814">
                  <c:v>1</c:v>
                </c:pt>
                <c:pt idx="92815">
                  <c:v>1</c:v>
                </c:pt>
                <c:pt idx="92816">
                  <c:v>1</c:v>
                </c:pt>
                <c:pt idx="92817">
                  <c:v>1</c:v>
                </c:pt>
                <c:pt idx="92818">
                  <c:v>1</c:v>
                </c:pt>
                <c:pt idx="92819">
                  <c:v>1</c:v>
                </c:pt>
                <c:pt idx="92820">
                  <c:v>1</c:v>
                </c:pt>
                <c:pt idx="92821">
                  <c:v>1</c:v>
                </c:pt>
                <c:pt idx="92822">
                  <c:v>1</c:v>
                </c:pt>
                <c:pt idx="92823">
                  <c:v>1</c:v>
                </c:pt>
                <c:pt idx="92824">
                  <c:v>1</c:v>
                </c:pt>
                <c:pt idx="92825">
                  <c:v>1</c:v>
                </c:pt>
                <c:pt idx="92826">
                  <c:v>1</c:v>
                </c:pt>
                <c:pt idx="92827">
                  <c:v>1</c:v>
                </c:pt>
                <c:pt idx="92828">
                  <c:v>1</c:v>
                </c:pt>
                <c:pt idx="92829">
                  <c:v>1</c:v>
                </c:pt>
                <c:pt idx="92830">
                  <c:v>1</c:v>
                </c:pt>
                <c:pt idx="92831">
                  <c:v>1</c:v>
                </c:pt>
                <c:pt idx="92832">
                  <c:v>1</c:v>
                </c:pt>
                <c:pt idx="92833">
                  <c:v>1</c:v>
                </c:pt>
                <c:pt idx="92834">
                  <c:v>1</c:v>
                </c:pt>
                <c:pt idx="92835">
                  <c:v>1</c:v>
                </c:pt>
                <c:pt idx="92836">
                  <c:v>1</c:v>
                </c:pt>
                <c:pt idx="92837">
                  <c:v>1</c:v>
                </c:pt>
                <c:pt idx="92838">
                  <c:v>1</c:v>
                </c:pt>
                <c:pt idx="92839">
                  <c:v>1</c:v>
                </c:pt>
                <c:pt idx="92840">
                  <c:v>1</c:v>
                </c:pt>
                <c:pt idx="92841">
                  <c:v>1</c:v>
                </c:pt>
                <c:pt idx="92842">
                  <c:v>1</c:v>
                </c:pt>
                <c:pt idx="92843">
                  <c:v>1</c:v>
                </c:pt>
                <c:pt idx="92844">
                  <c:v>1</c:v>
                </c:pt>
                <c:pt idx="92845">
                  <c:v>1</c:v>
                </c:pt>
                <c:pt idx="92846">
                  <c:v>1</c:v>
                </c:pt>
                <c:pt idx="92847">
                  <c:v>1</c:v>
                </c:pt>
                <c:pt idx="92848">
                  <c:v>1</c:v>
                </c:pt>
                <c:pt idx="92849">
                  <c:v>1</c:v>
                </c:pt>
                <c:pt idx="92850">
                  <c:v>1</c:v>
                </c:pt>
                <c:pt idx="92851">
                  <c:v>1</c:v>
                </c:pt>
                <c:pt idx="92852">
                  <c:v>1</c:v>
                </c:pt>
                <c:pt idx="92853">
                  <c:v>1</c:v>
                </c:pt>
                <c:pt idx="92854">
                  <c:v>1</c:v>
                </c:pt>
                <c:pt idx="92855">
                  <c:v>1</c:v>
                </c:pt>
                <c:pt idx="92856">
                  <c:v>1</c:v>
                </c:pt>
                <c:pt idx="92857">
                  <c:v>1</c:v>
                </c:pt>
                <c:pt idx="92858">
                  <c:v>1</c:v>
                </c:pt>
                <c:pt idx="92859">
                  <c:v>1</c:v>
                </c:pt>
                <c:pt idx="92860">
                  <c:v>1</c:v>
                </c:pt>
                <c:pt idx="92861">
                  <c:v>1</c:v>
                </c:pt>
                <c:pt idx="92862">
                  <c:v>1</c:v>
                </c:pt>
                <c:pt idx="92863">
                  <c:v>1</c:v>
                </c:pt>
                <c:pt idx="92864">
                  <c:v>1</c:v>
                </c:pt>
                <c:pt idx="92865">
                  <c:v>1</c:v>
                </c:pt>
                <c:pt idx="92866">
                  <c:v>1</c:v>
                </c:pt>
                <c:pt idx="92867">
                  <c:v>1</c:v>
                </c:pt>
                <c:pt idx="92868">
                  <c:v>1</c:v>
                </c:pt>
                <c:pt idx="92869">
                  <c:v>1</c:v>
                </c:pt>
                <c:pt idx="92870">
                  <c:v>1</c:v>
                </c:pt>
                <c:pt idx="92871">
                  <c:v>1</c:v>
                </c:pt>
                <c:pt idx="92872">
                  <c:v>1</c:v>
                </c:pt>
                <c:pt idx="92873">
                  <c:v>1</c:v>
                </c:pt>
                <c:pt idx="92874">
                  <c:v>1</c:v>
                </c:pt>
                <c:pt idx="92875">
                  <c:v>1</c:v>
                </c:pt>
                <c:pt idx="92876">
                  <c:v>1</c:v>
                </c:pt>
                <c:pt idx="92877">
                  <c:v>1</c:v>
                </c:pt>
                <c:pt idx="92878">
                  <c:v>1</c:v>
                </c:pt>
                <c:pt idx="92879">
                  <c:v>1</c:v>
                </c:pt>
                <c:pt idx="92880">
                  <c:v>1</c:v>
                </c:pt>
                <c:pt idx="92881">
                  <c:v>1</c:v>
                </c:pt>
                <c:pt idx="92882">
                  <c:v>1</c:v>
                </c:pt>
                <c:pt idx="92883">
                  <c:v>1</c:v>
                </c:pt>
                <c:pt idx="92884">
                  <c:v>1</c:v>
                </c:pt>
                <c:pt idx="92885">
                  <c:v>1</c:v>
                </c:pt>
                <c:pt idx="92886">
                  <c:v>1</c:v>
                </c:pt>
                <c:pt idx="92887">
                  <c:v>1</c:v>
                </c:pt>
                <c:pt idx="92888">
                  <c:v>1</c:v>
                </c:pt>
                <c:pt idx="92889">
                  <c:v>1</c:v>
                </c:pt>
                <c:pt idx="92890">
                  <c:v>1</c:v>
                </c:pt>
                <c:pt idx="92891">
                  <c:v>1</c:v>
                </c:pt>
                <c:pt idx="92892">
                  <c:v>1</c:v>
                </c:pt>
                <c:pt idx="92893">
                  <c:v>1</c:v>
                </c:pt>
                <c:pt idx="92894">
                  <c:v>1</c:v>
                </c:pt>
                <c:pt idx="92895">
                  <c:v>1</c:v>
                </c:pt>
                <c:pt idx="92896">
                  <c:v>1</c:v>
                </c:pt>
                <c:pt idx="92897">
                  <c:v>1</c:v>
                </c:pt>
                <c:pt idx="92898">
                  <c:v>1</c:v>
                </c:pt>
                <c:pt idx="92899">
                  <c:v>1</c:v>
                </c:pt>
                <c:pt idx="92900">
                  <c:v>1</c:v>
                </c:pt>
                <c:pt idx="92901">
                  <c:v>1</c:v>
                </c:pt>
                <c:pt idx="92902">
                  <c:v>1</c:v>
                </c:pt>
                <c:pt idx="92903">
                  <c:v>1</c:v>
                </c:pt>
                <c:pt idx="92904">
                  <c:v>1</c:v>
                </c:pt>
                <c:pt idx="92905">
                  <c:v>1</c:v>
                </c:pt>
                <c:pt idx="92906">
                  <c:v>1</c:v>
                </c:pt>
                <c:pt idx="92907">
                  <c:v>1</c:v>
                </c:pt>
                <c:pt idx="92908">
                  <c:v>1</c:v>
                </c:pt>
                <c:pt idx="92909">
                  <c:v>1</c:v>
                </c:pt>
                <c:pt idx="92910">
                  <c:v>1</c:v>
                </c:pt>
                <c:pt idx="92911">
                  <c:v>1</c:v>
                </c:pt>
                <c:pt idx="92912">
                  <c:v>1</c:v>
                </c:pt>
                <c:pt idx="92913">
                  <c:v>1</c:v>
                </c:pt>
                <c:pt idx="92914">
                  <c:v>1</c:v>
                </c:pt>
                <c:pt idx="92915">
                  <c:v>1</c:v>
                </c:pt>
                <c:pt idx="92916">
                  <c:v>1</c:v>
                </c:pt>
                <c:pt idx="92917">
                  <c:v>1</c:v>
                </c:pt>
                <c:pt idx="92918">
                  <c:v>1</c:v>
                </c:pt>
                <c:pt idx="92919">
                  <c:v>1</c:v>
                </c:pt>
                <c:pt idx="92920">
                  <c:v>1</c:v>
                </c:pt>
                <c:pt idx="92921">
                  <c:v>1</c:v>
                </c:pt>
                <c:pt idx="92922">
                  <c:v>1</c:v>
                </c:pt>
                <c:pt idx="92923">
                  <c:v>1</c:v>
                </c:pt>
                <c:pt idx="92924">
                  <c:v>1</c:v>
                </c:pt>
                <c:pt idx="92925">
                  <c:v>1</c:v>
                </c:pt>
                <c:pt idx="92926">
                  <c:v>1</c:v>
                </c:pt>
                <c:pt idx="92927">
                  <c:v>1</c:v>
                </c:pt>
                <c:pt idx="92928">
                  <c:v>1</c:v>
                </c:pt>
                <c:pt idx="92929">
                  <c:v>1</c:v>
                </c:pt>
                <c:pt idx="92930">
                  <c:v>1</c:v>
                </c:pt>
                <c:pt idx="92931">
                  <c:v>1</c:v>
                </c:pt>
                <c:pt idx="92932">
                  <c:v>1</c:v>
                </c:pt>
                <c:pt idx="92933">
                  <c:v>1</c:v>
                </c:pt>
                <c:pt idx="92934">
                  <c:v>1</c:v>
                </c:pt>
                <c:pt idx="92935">
                  <c:v>1</c:v>
                </c:pt>
                <c:pt idx="92936">
                  <c:v>1</c:v>
                </c:pt>
                <c:pt idx="92937">
                  <c:v>1</c:v>
                </c:pt>
                <c:pt idx="92938">
                  <c:v>1</c:v>
                </c:pt>
                <c:pt idx="92939">
                  <c:v>1</c:v>
                </c:pt>
                <c:pt idx="92940">
                  <c:v>1</c:v>
                </c:pt>
                <c:pt idx="92941">
                  <c:v>1</c:v>
                </c:pt>
                <c:pt idx="92942">
                  <c:v>1</c:v>
                </c:pt>
                <c:pt idx="92943">
                  <c:v>1</c:v>
                </c:pt>
                <c:pt idx="92944">
                  <c:v>1</c:v>
                </c:pt>
                <c:pt idx="92945">
                  <c:v>1</c:v>
                </c:pt>
                <c:pt idx="92946">
                  <c:v>1</c:v>
                </c:pt>
                <c:pt idx="92947">
                  <c:v>1</c:v>
                </c:pt>
                <c:pt idx="92948">
                  <c:v>1</c:v>
                </c:pt>
                <c:pt idx="92949">
                  <c:v>1</c:v>
                </c:pt>
                <c:pt idx="92950">
                  <c:v>1</c:v>
                </c:pt>
                <c:pt idx="92951">
                  <c:v>1</c:v>
                </c:pt>
                <c:pt idx="92952">
                  <c:v>1</c:v>
                </c:pt>
                <c:pt idx="92953">
                  <c:v>1</c:v>
                </c:pt>
                <c:pt idx="92954">
                  <c:v>1</c:v>
                </c:pt>
                <c:pt idx="92955">
                  <c:v>1</c:v>
                </c:pt>
                <c:pt idx="92956">
                  <c:v>1</c:v>
                </c:pt>
                <c:pt idx="92957">
                  <c:v>1</c:v>
                </c:pt>
                <c:pt idx="92958">
                  <c:v>1</c:v>
                </c:pt>
                <c:pt idx="92959">
                  <c:v>1</c:v>
                </c:pt>
                <c:pt idx="92960">
                  <c:v>1</c:v>
                </c:pt>
                <c:pt idx="92961">
                  <c:v>1</c:v>
                </c:pt>
                <c:pt idx="92962">
                  <c:v>1</c:v>
                </c:pt>
                <c:pt idx="92963">
                  <c:v>1</c:v>
                </c:pt>
                <c:pt idx="92964">
                  <c:v>1</c:v>
                </c:pt>
                <c:pt idx="92965">
                  <c:v>1</c:v>
                </c:pt>
                <c:pt idx="92966">
                  <c:v>1</c:v>
                </c:pt>
                <c:pt idx="92967">
                  <c:v>1</c:v>
                </c:pt>
                <c:pt idx="92968">
                  <c:v>1</c:v>
                </c:pt>
                <c:pt idx="92969">
                  <c:v>1</c:v>
                </c:pt>
                <c:pt idx="92970">
                  <c:v>1</c:v>
                </c:pt>
                <c:pt idx="92971">
                  <c:v>1</c:v>
                </c:pt>
                <c:pt idx="92972">
                  <c:v>1</c:v>
                </c:pt>
                <c:pt idx="92973">
                  <c:v>1</c:v>
                </c:pt>
                <c:pt idx="92974">
                  <c:v>1</c:v>
                </c:pt>
                <c:pt idx="92975">
                  <c:v>1</c:v>
                </c:pt>
                <c:pt idx="92976">
                  <c:v>1</c:v>
                </c:pt>
                <c:pt idx="92977">
                  <c:v>1</c:v>
                </c:pt>
                <c:pt idx="92978">
                  <c:v>1</c:v>
                </c:pt>
                <c:pt idx="92979">
                  <c:v>1</c:v>
                </c:pt>
                <c:pt idx="92980">
                  <c:v>1</c:v>
                </c:pt>
                <c:pt idx="92981">
                  <c:v>1</c:v>
                </c:pt>
                <c:pt idx="92982">
                  <c:v>1</c:v>
                </c:pt>
                <c:pt idx="92983">
                  <c:v>1</c:v>
                </c:pt>
                <c:pt idx="92984">
                  <c:v>1</c:v>
                </c:pt>
                <c:pt idx="92985">
                  <c:v>1</c:v>
                </c:pt>
                <c:pt idx="92986">
                  <c:v>1</c:v>
                </c:pt>
                <c:pt idx="92987">
                  <c:v>1</c:v>
                </c:pt>
                <c:pt idx="92988">
                  <c:v>1</c:v>
                </c:pt>
                <c:pt idx="92989">
                  <c:v>1</c:v>
                </c:pt>
                <c:pt idx="92990">
                  <c:v>1</c:v>
                </c:pt>
                <c:pt idx="92991">
                  <c:v>1</c:v>
                </c:pt>
                <c:pt idx="92992">
                  <c:v>1</c:v>
                </c:pt>
                <c:pt idx="92993">
                  <c:v>1</c:v>
                </c:pt>
                <c:pt idx="92994">
                  <c:v>1</c:v>
                </c:pt>
                <c:pt idx="92995">
                  <c:v>1</c:v>
                </c:pt>
                <c:pt idx="92996">
                  <c:v>1</c:v>
                </c:pt>
                <c:pt idx="92997">
                  <c:v>1</c:v>
                </c:pt>
                <c:pt idx="92998">
                  <c:v>1</c:v>
                </c:pt>
                <c:pt idx="92999">
                  <c:v>1</c:v>
                </c:pt>
                <c:pt idx="93000">
                  <c:v>1</c:v>
                </c:pt>
                <c:pt idx="93001">
                  <c:v>1</c:v>
                </c:pt>
                <c:pt idx="93002">
                  <c:v>1</c:v>
                </c:pt>
                <c:pt idx="93003">
                  <c:v>1</c:v>
                </c:pt>
                <c:pt idx="93004">
                  <c:v>1</c:v>
                </c:pt>
                <c:pt idx="93005">
                  <c:v>1</c:v>
                </c:pt>
                <c:pt idx="93006">
                  <c:v>1</c:v>
                </c:pt>
                <c:pt idx="93007">
                  <c:v>1</c:v>
                </c:pt>
                <c:pt idx="93008">
                  <c:v>1</c:v>
                </c:pt>
                <c:pt idx="93009">
                  <c:v>1</c:v>
                </c:pt>
                <c:pt idx="93010">
                  <c:v>1</c:v>
                </c:pt>
                <c:pt idx="93011">
                  <c:v>1</c:v>
                </c:pt>
                <c:pt idx="93012">
                  <c:v>1</c:v>
                </c:pt>
                <c:pt idx="93013">
                  <c:v>1</c:v>
                </c:pt>
                <c:pt idx="93014">
                  <c:v>1</c:v>
                </c:pt>
                <c:pt idx="93015">
                  <c:v>1</c:v>
                </c:pt>
                <c:pt idx="93016">
                  <c:v>1</c:v>
                </c:pt>
                <c:pt idx="93017">
                  <c:v>1</c:v>
                </c:pt>
                <c:pt idx="93018">
                  <c:v>1</c:v>
                </c:pt>
                <c:pt idx="93019">
                  <c:v>1</c:v>
                </c:pt>
                <c:pt idx="93020">
                  <c:v>1</c:v>
                </c:pt>
                <c:pt idx="93021">
                  <c:v>1</c:v>
                </c:pt>
                <c:pt idx="93022">
                  <c:v>1</c:v>
                </c:pt>
                <c:pt idx="93023">
                  <c:v>1</c:v>
                </c:pt>
                <c:pt idx="93024">
                  <c:v>1</c:v>
                </c:pt>
                <c:pt idx="93025">
                  <c:v>1</c:v>
                </c:pt>
                <c:pt idx="93026">
                  <c:v>1</c:v>
                </c:pt>
                <c:pt idx="93027">
                  <c:v>1</c:v>
                </c:pt>
                <c:pt idx="93028">
                  <c:v>1</c:v>
                </c:pt>
                <c:pt idx="93029">
                  <c:v>1</c:v>
                </c:pt>
                <c:pt idx="93030">
                  <c:v>1</c:v>
                </c:pt>
                <c:pt idx="93031">
                  <c:v>1</c:v>
                </c:pt>
                <c:pt idx="93032">
                  <c:v>1</c:v>
                </c:pt>
                <c:pt idx="93033">
                  <c:v>1</c:v>
                </c:pt>
                <c:pt idx="93034">
                  <c:v>1</c:v>
                </c:pt>
                <c:pt idx="93035">
                  <c:v>1</c:v>
                </c:pt>
                <c:pt idx="93036">
                  <c:v>1</c:v>
                </c:pt>
                <c:pt idx="93037">
                  <c:v>1</c:v>
                </c:pt>
                <c:pt idx="93038">
                  <c:v>1</c:v>
                </c:pt>
                <c:pt idx="93039">
                  <c:v>1</c:v>
                </c:pt>
                <c:pt idx="93040">
                  <c:v>1</c:v>
                </c:pt>
                <c:pt idx="93041">
                  <c:v>1</c:v>
                </c:pt>
                <c:pt idx="93042">
                  <c:v>1</c:v>
                </c:pt>
                <c:pt idx="93043">
                  <c:v>1</c:v>
                </c:pt>
                <c:pt idx="93044">
                  <c:v>1</c:v>
                </c:pt>
                <c:pt idx="93045">
                  <c:v>1</c:v>
                </c:pt>
                <c:pt idx="93046">
                  <c:v>1</c:v>
                </c:pt>
                <c:pt idx="93047">
                  <c:v>1</c:v>
                </c:pt>
                <c:pt idx="93048">
                  <c:v>1</c:v>
                </c:pt>
                <c:pt idx="93049">
                  <c:v>1</c:v>
                </c:pt>
                <c:pt idx="93050">
                  <c:v>1</c:v>
                </c:pt>
                <c:pt idx="93051">
                  <c:v>1</c:v>
                </c:pt>
                <c:pt idx="93052">
                  <c:v>1</c:v>
                </c:pt>
                <c:pt idx="93053">
                  <c:v>1</c:v>
                </c:pt>
                <c:pt idx="93054">
                  <c:v>1</c:v>
                </c:pt>
                <c:pt idx="93055">
                  <c:v>1</c:v>
                </c:pt>
                <c:pt idx="93056">
                  <c:v>1</c:v>
                </c:pt>
                <c:pt idx="93057">
                  <c:v>1</c:v>
                </c:pt>
                <c:pt idx="93058">
                  <c:v>1</c:v>
                </c:pt>
                <c:pt idx="93059">
                  <c:v>1</c:v>
                </c:pt>
                <c:pt idx="93060">
                  <c:v>1</c:v>
                </c:pt>
                <c:pt idx="93061">
                  <c:v>1</c:v>
                </c:pt>
                <c:pt idx="93062">
                  <c:v>1</c:v>
                </c:pt>
                <c:pt idx="93063">
                  <c:v>1</c:v>
                </c:pt>
                <c:pt idx="93064">
                  <c:v>1</c:v>
                </c:pt>
                <c:pt idx="93065">
                  <c:v>1</c:v>
                </c:pt>
                <c:pt idx="93066">
                  <c:v>1</c:v>
                </c:pt>
                <c:pt idx="93067">
                  <c:v>1</c:v>
                </c:pt>
                <c:pt idx="93068">
                  <c:v>1</c:v>
                </c:pt>
                <c:pt idx="93069">
                  <c:v>1</c:v>
                </c:pt>
                <c:pt idx="93070">
                  <c:v>1</c:v>
                </c:pt>
                <c:pt idx="93071">
                  <c:v>1</c:v>
                </c:pt>
                <c:pt idx="93072">
                  <c:v>1</c:v>
                </c:pt>
                <c:pt idx="93073">
                  <c:v>1</c:v>
                </c:pt>
                <c:pt idx="93074">
                  <c:v>1</c:v>
                </c:pt>
                <c:pt idx="93075">
                  <c:v>1</c:v>
                </c:pt>
                <c:pt idx="93076">
                  <c:v>1</c:v>
                </c:pt>
                <c:pt idx="93077">
                  <c:v>1</c:v>
                </c:pt>
                <c:pt idx="93078">
                  <c:v>1</c:v>
                </c:pt>
                <c:pt idx="93079">
                  <c:v>1</c:v>
                </c:pt>
                <c:pt idx="93080">
                  <c:v>1</c:v>
                </c:pt>
                <c:pt idx="93081">
                  <c:v>1</c:v>
                </c:pt>
                <c:pt idx="93082">
                  <c:v>1</c:v>
                </c:pt>
                <c:pt idx="93083">
                  <c:v>1</c:v>
                </c:pt>
                <c:pt idx="93084">
                  <c:v>1</c:v>
                </c:pt>
                <c:pt idx="93085">
                  <c:v>1</c:v>
                </c:pt>
                <c:pt idx="93086">
                  <c:v>1</c:v>
                </c:pt>
                <c:pt idx="93087">
                  <c:v>1</c:v>
                </c:pt>
                <c:pt idx="93088">
                  <c:v>1</c:v>
                </c:pt>
                <c:pt idx="93089">
                  <c:v>1</c:v>
                </c:pt>
                <c:pt idx="93090">
                  <c:v>1</c:v>
                </c:pt>
                <c:pt idx="93091">
                  <c:v>1</c:v>
                </c:pt>
                <c:pt idx="93092">
                  <c:v>1</c:v>
                </c:pt>
                <c:pt idx="93093">
                  <c:v>1</c:v>
                </c:pt>
                <c:pt idx="93094">
                  <c:v>1</c:v>
                </c:pt>
                <c:pt idx="93095">
                  <c:v>1</c:v>
                </c:pt>
                <c:pt idx="93096">
                  <c:v>1</c:v>
                </c:pt>
                <c:pt idx="93097">
                  <c:v>1</c:v>
                </c:pt>
                <c:pt idx="93098">
                  <c:v>1</c:v>
                </c:pt>
                <c:pt idx="93099">
                  <c:v>1</c:v>
                </c:pt>
                <c:pt idx="93100">
                  <c:v>1</c:v>
                </c:pt>
                <c:pt idx="93101">
                  <c:v>1</c:v>
                </c:pt>
                <c:pt idx="93102">
                  <c:v>1</c:v>
                </c:pt>
                <c:pt idx="93103">
                  <c:v>1</c:v>
                </c:pt>
                <c:pt idx="93104">
                  <c:v>1</c:v>
                </c:pt>
                <c:pt idx="93105">
                  <c:v>1</c:v>
                </c:pt>
                <c:pt idx="93106">
                  <c:v>1</c:v>
                </c:pt>
                <c:pt idx="93107">
                  <c:v>1</c:v>
                </c:pt>
                <c:pt idx="93108">
                  <c:v>1</c:v>
                </c:pt>
                <c:pt idx="93109">
                  <c:v>1</c:v>
                </c:pt>
                <c:pt idx="93110">
                  <c:v>1</c:v>
                </c:pt>
                <c:pt idx="93111">
                  <c:v>1</c:v>
                </c:pt>
                <c:pt idx="93112">
                  <c:v>1</c:v>
                </c:pt>
                <c:pt idx="93113">
                  <c:v>1</c:v>
                </c:pt>
                <c:pt idx="93114">
                  <c:v>1</c:v>
                </c:pt>
                <c:pt idx="93115">
                  <c:v>1</c:v>
                </c:pt>
                <c:pt idx="93116">
                  <c:v>1</c:v>
                </c:pt>
                <c:pt idx="93117">
                  <c:v>1</c:v>
                </c:pt>
                <c:pt idx="93118">
                  <c:v>1</c:v>
                </c:pt>
                <c:pt idx="93119">
                  <c:v>1</c:v>
                </c:pt>
                <c:pt idx="93120">
                  <c:v>1</c:v>
                </c:pt>
                <c:pt idx="93121">
                  <c:v>1</c:v>
                </c:pt>
                <c:pt idx="93122">
                  <c:v>1</c:v>
                </c:pt>
                <c:pt idx="93123">
                  <c:v>1</c:v>
                </c:pt>
                <c:pt idx="93124">
                  <c:v>1</c:v>
                </c:pt>
                <c:pt idx="93125">
                  <c:v>1</c:v>
                </c:pt>
                <c:pt idx="93126">
                  <c:v>1</c:v>
                </c:pt>
                <c:pt idx="93127">
                  <c:v>1</c:v>
                </c:pt>
                <c:pt idx="93128">
                  <c:v>1</c:v>
                </c:pt>
                <c:pt idx="93129">
                  <c:v>1</c:v>
                </c:pt>
                <c:pt idx="93130">
                  <c:v>1</c:v>
                </c:pt>
                <c:pt idx="93131">
                  <c:v>1</c:v>
                </c:pt>
                <c:pt idx="93132">
                  <c:v>1</c:v>
                </c:pt>
                <c:pt idx="93133">
                  <c:v>1</c:v>
                </c:pt>
                <c:pt idx="93134">
                  <c:v>1</c:v>
                </c:pt>
                <c:pt idx="93135">
                  <c:v>1</c:v>
                </c:pt>
                <c:pt idx="93136">
                  <c:v>1</c:v>
                </c:pt>
                <c:pt idx="93137">
                  <c:v>1</c:v>
                </c:pt>
                <c:pt idx="93138">
                  <c:v>1</c:v>
                </c:pt>
                <c:pt idx="93139">
                  <c:v>1</c:v>
                </c:pt>
                <c:pt idx="93140">
                  <c:v>1</c:v>
                </c:pt>
                <c:pt idx="93141">
                  <c:v>1</c:v>
                </c:pt>
                <c:pt idx="93142">
                  <c:v>1</c:v>
                </c:pt>
                <c:pt idx="93143">
                  <c:v>1</c:v>
                </c:pt>
                <c:pt idx="93144">
                  <c:v>1</c:v>
                </c:pt>
                <c:pt idx="93145">
                  <c:v>1</c:v>
                </c:pt>
                <c:pt idx="93146">
                  <c:v>1</c:v>
                </c:pt>
                <c:pt idx="93147">
                  <c:v>1</c:v>
                </c:pt>
                <c:pt idx="93148">
                  <c:v>1</c:v>
                </c:pt>
                <c:pt idx="93149">
                  <c:v>1</c:v>
                </c:pt>
                <c:pt idx="93150">
                  <c:v>1</c:v>
                </c:pt>
                <c:pt idx="93151">
                  <c:v>1</c:v>
                </c:pt>
                <c:pt idx="93152">
                  <c:v>1</c:v>
                </c:pt>
                <c:pt idx="93153">
                  <c:v>1</c:v>
                </c:pt>
                <c:pt idx="93154">
                  <c:v>1</c:v>
                </c:pt>
                <c:pt idx="93155">
                  <c:v>1</c:v>
                </c:pt>
                <c:pt idx="93156">
                  <c:v>1</c:v>
                </c:pt>
                <c:pt idx="93157">
                  <c:v>1</c:v>
                </c:pt>
                <c:pt idx="93158">
                  <c:v>1</c:v>
                </c:pt>
                <c:pt idx="93159">
                  <c:v>1</c:v>
                </c:pt>
                <c:pt idx="93160">
                  <c:v>1</c:v>
                </c:pt>
                <c:pt idx="93161">
                  <c:v>1</c:v>
                </c:pt>
                <c:pt idx="93162">
                  <c:v>1</c:v>
                </c:pt>
                <c:pt idx="93163">
                  <c:v>1</c:v>
                </c:pt>
                <c:pt idx="93164">
                  <c:v>1</c:v>
                </c:pt>
                <c:pt idx="93165">
                  <c:v>1</c:v>
                </c:pt>
                <c:pt idx="93166">
                  <c:v>1</c:v>
                </c:pt>
                <c:pt idx="93167">
                  <c:v>1</c:v>
                </c:pt>
                <c:pt idx="93168">
                  <c:v>1</c:v>
                </c:pt>
                <c:pt idx="93169">
                  <c:v>1</c:v>
                </c:pt>
                <c:pt idx="93170">
                  <c:v>1</c:v>
                </c:pt>
                <c:pt idx="93171">
                  <c:v>1</c:v>
                </c:pt>
                <c:pt idx="93172">
                  <c:v>1</c:v>
                </c:pt>
                <c:pt idx="93173">
                  <c:v>1</c:v>
                </c:pt>
                <c:pt idx="93174">
                  <c:v>1</c:v>
                </c:pt>
                <c:pt idx="93175">
                  <c:v>1</c:v>
                </c:pt>
                <c:pt idx="93176">
                  <c:v>1</c:v>
                </c:pt>
                <c:pt idx="93177">
                  <c:v>1</c:v>
                </c:pt>
                <c:pt idx="93178">
                  <c:v>1</c:v>
                </c:pt>
                <c:pt idx="93179">
                  <c:v>1</c:v>
                </c:pt>
                <c:pt idx="93180">
                  <c:v>1</c:v>
                </c:pt>
                <c:pt idx="93181">
                  <c:v>1</c:v>
                </c:pt>
                <c:pt idx="93182">
                  <c:v>1</c:v>
                </c:pt>
                <c:pt idx="93183">
                  <c:v>1</c:v>
                </c:pt>
                <c:pt idx="93184">
                  <c:v>1</c:v>
                </c:pt>
                <c:pt idx="93185">
                  <c:v>1</c:v>
                </c:pt>
                <c:pt idx="93186">
                  <c:v>1</c:v>
                </c:pt>
                <c:pt idx="93187">
                  <c:v>1</c:v>
                </c:pt>
                <c:pt idx="93188">
                  <c:v>1</c:v>
                </c:pt>
                <c:pt idx="93189">
                  <c:v>1</c:v>
                </c:pt>
                <c:pt idx="93190">
                  <c:v>1</c:v>
                </c:pt>
                <c:pt idx="93191">
                  <c:v>1</c:v>
                </c:pt>
                <c:pt idx="93192">
                  <c:v>1</c:v>
                </c:pt>
                <c:pt idx="93193">
                  <c:v>1</c:v>
                </c:pt>
                <c:pt idx="93194">
                  <c:v>1</c:v>
                </c:pt>
                <c:pt idx="93195">
                  <c:v>1</c:v>
                </c:pt>
                <c:pt idx="93196">
                  <c:v>1</c:v>
                </c:pt>
                <c:pt idx="93197">
                  <c:v>1</c:v>
                </c:pt>
                <c:pt idx="93198">
                  <c:v>1</c:v>
                </c:pt>
                <c:pt idx="93199">
                  <c:v>1</c:v>
                </c:pt>
                <c:pt idx="93200">
                  <c:v>1</c:v>
                </c:pt>
                <c:pt idx="93201">
                  <c:v>1</c:v>
                </c:pt>
                <c:pt idx="93202">
                  <c:v>1</c:v>
                </c:pt>
                <c:pt idx="93203">
                  <c:v>1</c:v>
                </c:pt>
                <c:pt idx="93204">
                  <c:v>1</c:v>
                </c:pt>
                <c:pt idx="93205">
                  <c:v>1</c:v>
                </c:pt>
                <c:pt idx="93206">
                  <c:v>1</c:v>
                </c:pt>
                <c:pt idx="93207">
                  <c:v>1</c:v>
                </c:pt>
                <c:pt idx="93208">
                  <c:v>1</c:v>
                </c:pt>
                <c:pt idx="93209">
                  <c:v>1</c:v>
                </c:pt>
                <c:pt idx="93210">
                  <c:v>1</c:v>
                </c:pt>
                <c:pt idx="93211">
                  <c:v>1</c:v>
                </c:pt>
                <c:pt idx="93212">
                  <c:v>1</c:v>
                </c:pt>
                <c:pt idx="93213">
                  <c:v>1</c:v>
                </c:pt>
                <c:pt idx="93214">
                  <c:v>1</c:v>
                </c:pt>
                <c:pt idx="93215">
                  <c:v>1</c:v>
                </c:pt>
                <c:pt idx="93216">
                  <c:v>1</c:v>
                </c:pt>
                <c:pt idx="93217">
                  <c:v>1</c:v>
                </c:pt>
                <c:pt idx="93218">
                  <c:v>1</c:v>
                </c:pt>
                <c:pt idx="93219">
                  <c:v>1</c:v>
                </c:pt>
                <c:pt idx="93220">
                  <c:v>1</c:v>
                </c:pt>
                <c:pt idx="93221">
                  <c:v>1</c:v>
                </c:pt>
                <c:pt idx="93222">
                  <c:v>1</c:v>
                </c:pt>
                <c:pt idx="93223">
                  <c:v>1</c:v>
                </c:pt>
                <c:pt idx="93224">
                  <c:v>1</c:v>
                </c:pt>
                <c:pt idx="93225">
                  <c:v>1</c:v>
                </c:pt>
                <c:pt idx="93226">
                  <c:v>1</c:v>
                </c:pt>
                <c:pt idx="93227">
                  <c:v>1</c:v>
                </c:pt>
                <c:pt idx="93228">
                  <c:v>0.85714285700000004</c:v>
                </c:pt>
                <c:pt idx="93229">
                  <c:v>1</c:v>
                </c:pt>
                <c:pt idx="93230">
                  <c:v>1</c:v>
                </c:pt>
                <c:pt idx="93231">
                  <c:v>1</c:v>
                </c:pt>
                <c:pt idx="93232">
                  <c:v>1</c:v>
                </c:pt>
                <c:pt idx="93233">
                  <c:v>1</c:v>
                </c:pt>
                <c:pt idx="93234">
                  <c:v>1</c:v>
                </c:pt>
                <c:pt idx="93235">
                  <c:v>1</c:v>
                </c:pt>
                <c:pt idx="93236">
                  <c:v>1</c:v>
                </c:pt>
                <c:pt idx="93237">
                  <c:v>1</c:v>
                </c:pt>
                <c:pt idx="93238">
                  <c:v>1</c:v>
                </c:pt>
                <c:pt idx="93239">
                  <c:v>1</c:v>
                </c:pt>
                <c:pt idx="93240">
                  <c:v>1</c:v>
                </c:pt>
                <c:pt idx="93241">
                  <c:v>1</c:v>
                </c:pt>
                <c:pt idx="93242">
                  <c:v>1</c:v>
                </c:pt>
                <c:pt idx="93243">
                  <c:v>1</c:v>
                </c:pt>
                <c:pt idx="93244">
                  <c:v>1</c:v>
                </c:pt>
                <c:pt idx="93245">
                  <c:v>1</c:v>
                </c:pt>
                <c:pt idx="93246">
                  <c:v>1</c:v>
                </c:pt>
                <c:pt idx="93247">
                  <c:v>1</c:v>
                </c:pt>
                <c:pt idx="93248">
                  <c:v>1</c:v>
                </c:pt>
                <c:pt idx="93249">
                  <c:v>1</c:v>
                </c:pt>
                <c:pt idx="93250">
                  <c:v>1</c:v>
                </c:pt>
                <c:pt idx="93251">
                  <c:v>1</c:v>
                </c:pt>
                <c:pt idx="93252">
                  <c:v>1</c:v>
                </c:pt>
                <c:pt idx="93253">
                  <c:v>1</c:v>
                </c:pt>
                <c:pt idx="93254">
                  <c:v>1</c:v>
                </c:pt>
                <c:pt idx="93255">
                  <c:v>1</c:v>
                </c:pt>
                <c:pt idx="93256">
                  <c:v>1</c:v>
                </c:pt>
                <c:pt idx="93257">
                  <c:v>1</c:v>
                </c:pt>
                <c:pt idx="93258">
                  <c:v>1</c:v>
                </c:pt>
                <c:pt idx="93259">
                  <c:v>1</c:v>
                </c:pt>
                <c:pt idx="93260">
                  <c:v>1</c:v>
                </c:pt>
                <c:pt idx="93261">
                  <c:v>1</c:v>
                </c:pt>
                <c:pt idx="93262">
                  <c:v>1</c:v>
                </c:pt>
                <c:pt idx="93263">
                  <c:v>1</c:v>
                </c:pt>
                <c:pt idx="93264">
                  <c:v>1</c:v>
                </c:pt>
                <c:pt idx="93265">
                  <c:v>1</c:v>
                </c:pt>
                <c:pt idx="93266">
                  <c:v>1</c:v>
                </c:pt>
                <c:pt idx="93267">
                  <c:v>1</c:v>
                </c:pt>
                <c:pt idx="93268">
                  <c:v>1</c:v>
                </c:pt>
                <c:pt idx="93269">
                  <c:v>1</c:v>
                </c:pt>
                <c:pt idx="93270">
                  <c:v>1</c:v>
                </c:pt>
                <c:pt idx="93271">
                  <c:v>1</c:v>
                </c:pt>
                <c:pt idx="93272">
                  <c:v>1</c:v>
                </c:pt>
                <c:pt idx="93273">
                  <c:v>1</c:v>
                </c:pt>
                <c:pt idx="93274">
                  <c:v>1</c:v>
                </c:pt>
                <c:pt idx="93275">
                  <c:v>1</c:v>
                </c:pt>
                <c:pt idx="93276">
                  <c:v>1</c:v>
                </c:pt>
                <c:pt idx="93277">
                  <c:v>1</c:v>
                </c:pt>
                <c:pt idx="93278">
                  <c:v>1</c:v>
                </c:pt>
                <c:pt idx="93279">
                  <c:v>1</c:v>
                </c:pt>
                <c:pt idx="93280">
                  <c:v>1</c:v>
                </c:pt>
                <c:pt idx="93281">
                  <c:v>1</c:v>
                </c:pt>
                <c:pt idx="93282">
                  <c:v>1</c:v>
                </c:pt>
                <c:pt idx="93283">
                  <c:v>1</c:v>
                </c:pt>
                <c:pt idx="93284">
                  <c:v>1</c:v>
                </c:pt>
                <c:pt idx="93285">
                  <c:v>1</c:v>
                </c:pt>
                <c:pt idx="93286">
                  <c:v>1</c:v>
                </c:pt>
                <c:pt idx="93287">
                  <c:v>1</c:v>
                </c:pt>
                <c:pt idx="93288">
                  <c:v>1</c:v>
                </c:pt>
                <c:pt idx="93289">
                  <c:v>1</c:v>
                </c:pt>
                <c:pt idx="93290">
                  <c:v>1</c:v>
                </c:pt>
                <c:pt idx="93291">
                  <c:v>1</c:v>
                </c:pt>
                <c:pt idx="93292">
                  <c:v>1</c:v>
                </c:pt>
                <c:pt idx="93293">
                  <c:v>1</c:v>
                </c:pt>
                <c:pt idx="93294">
                  <c:v>1</c:v>
                </c:pt>
                <c:pt idx="93295">
                  <c:v>1</c:v>
                </c:pt>
                <c:pt idx="93296">
                  <c:v>1</c:v>
                </c:pt>
                <c:pt idx="93297">
                  <c:v>1</c:v>
                </c:pt>
                <c:pt idx="93298">
                  <c:v>1</c:v>
                </c:pt>
                <c:pt idx="93299">
                  <c:v>1</c:v>
                </c:pt>
                <c:pt idx="93300">
                  <c:v>1</c:v>
                </c:pt>
                <c:pt idx="93301">
                  <c:v>1</c:v>
                </c:pt>
                <c:pt idx="93302">
                  <c:v>1</c:v>
                </c:pt>
                <c:pt idx="93303">
                  <c:v>1</c:v>
                </c:pt>
                <c:pt idx="93304">
                  <c:v>1</c:v>
                </c:pt>
                <c:pt idx="93305">
                  <c:v>1</c:v>
                </c:pt>
                <c:pt idx="93306">
                  <c:v>1</c:v>
                </c:pt>
                <c:pt idx="93307">
                  <c:v>1</c:v>
                </c:pt>
                <c:pt idx="93308">
                  <c:v>1</c:v>
                </c:pt>
                <c:pt idx="93309">
                  <c:v>1</c:v>
                </c:pt>
                <c:pt idx="93310">
                  <c:v>1</c:v>
                </c:pt>
                <c:pt idx="93311">
                  <c:v>1</c:v>
                </c:pt>
                <c:pt idx="93312">
                  <c:v>1</c:v>
                </c:pt>
                <c:pt idx="93313">
                  <c:v>1</c:v>
                </c:pt>
                <c:pt idx="93314">
                  <c:v>1</c:v>
                </c:pt>
                <c:pt idx="93315">
                  <c:v>1</c:v>
                </c:pt>
                <c:pt idx="93316">
                  <c:v>1</c:v>
                </c:pt>
                <c:pt idx="93317">
                  <c:v>1</c:v>
                </c:pt>
                <c:pt idx="93318">
                  <c:v>1</c:v>
                </c:pt>
                <c:pt idx="93319">
                  <c:v>1</c:v>
                </c:pt>
                <c:pt idx="93320">
                  <c:v>1</c:v>
                </c:pt>
                <c:pt idx="93321">
                  <c:v>1</c:v>
                </c:pt>
                <c:pt idx="93322">
                  <c:v>1</c:v>
                </c:pt>
                <c:pt idx="93323">
                  <c:v>1</c:v>
                </c:pt>
                <c:pt idx="93324">
                  <c:v>1</c:v>
                </c:pt>
                <c:pt idx="93325">
                  <c:v>1</c:v>
                </c:pt>
                <c:pt idx="93326">
                  <c:v>1</c:v>
                </c:pt>
                <c:pt idx="93327">
                  <c:v>1</c:v>
                </c:pt>
                <c:pt idx="93328">
                  <c:v>1</c:v>
                </c:pt>
                <c:pt idx="93329">
                  <c:v>1</c:v>
                </c:pt>
                <c:pt idx="93330">
                  <c:v>1</c:v>
                </c:pt>
                <c:pt idx="93331">
                  <c:v>1</c:v>
                </c:pt>
                <c:pt idx="93332">
                  <c:v>1</c:v>
                </c:pt>
                <c:pt idx="93333">
                  <c:v>1</c:v>
                </c:pt>
                <c:pt idx="93334">
                  <c:v>1</c:v>
                </c:pt>
                <c:pt idx="93335">
                  <c:v>1</c:v>
                </c:pt>
                <c:pt idx="93336">
                  <c:v>1</c:v>
                </c:pt>
                <c:pt idx="93337">
                  <c:v>1</c:v>
                </c:pt>
                <c:pt idx="93338">
                  <c:v>1</c:v>
                </c:pt>
                <c:pt idx="93339">
                  <c:v>1</c:v>
                </c:pt>
                <c:pt idx="93340">
                  <c:v>1</c:v>
                </c:pt>
                <c:pt idx="93341">
                  <c:v>1</c:v>
                </c:pt>
                <c:pt idx="93342">
                  <c:v>1</c:v>
                </c:pt>
                <c:pt idx="93343">
                  <c:v>1</c:v>
                </c:pt>
                <c:pt idx="93344">
                  <c:v>1</c:v>
                </c:pt>
                <c:pt idx="93345">
                  <c:v>1</c:v>
                </c:pt>
                <c:pt idx="93346">
                  <c:v>1</c:v>
                </c:pt>
                <c:pt idx="93347">
                  <c:v>1</c:v>
                </c:pt>
                <c:pt idx="93348">
                  <c:v>1</c:v>
                </c:pt>
                <c:pt idx="93349">
                  <c:v>1</c:v>
                </c:pt>
                <c:pt idx="93350">
                  <c:v>1</c:v>
                </c:pt>
                <c:pt idx="93351">
                  <c:v>1</c:v>
                </c:pt>
                <c:pt idx="93352">
                  <c:v>1</c:v>
                </c:pt>
                <c:pt idx="93353">
                  <c:v>1</c:v>
                </c:pt>
                <c:pt idx="93354">
                  <c:v>1</c:v>
                </c:pt>
                <c:pt idx="93355">
                  <c:v>1</c:v>
                </c:pt>
                <c:pt idx="93356">
                  <c:v>1</c:v>
                </c:pt>
                <c:pt idx="93357">
                  <c:v>1</c:v>
                </c:pt>
                <c:pt idx="93358">
                  <c:v>1</c:v>
                </c:pt>
                <c:pt idx="93359">
                  <c:v>1</c:v>
                </c:pt>
                <c:pt idx="93360">
                  <c:v>1</c:v>
                </c:pt>
                <c:pt idx="93361">
                  <c:v>1</c:v>
                </c:pt>
                <c:pt idx="93362">
                  <c:v>1</c:v>
                </c:pt>
                <c:pt idx="93363">
                  <c:v>1</c:v>
                </c:pt>
                <c:pt idx="93364">
                  <c:v>1</c:v>
                </c:pt>
                <c:pt idx="93365">
                  <c:v>1</c:v>
                </c:pt>
                <c:pt idx="93366">
                  <c:v>1</c:v>
                </c:pt>
                <c:pt idx="93367">
                  <c:v>1</c:v>
                </c:pt>
                <c:pt idx="93368">
                  <c:v>1</c:v>
                </c:pt>
                <c:pt idx="93369">
                  <c:v>1</c:v>
                </c:pt>
                <c:pt idx="93370">
                  <c:v>1</c:v>
                </c:pt>
                <c:pt idx="93371">
                  <c:v>1</c:v>
                </c:pt>
                <c:pt idx="93372">
                  <c:v>1</c:v>
                </c:pt>
                <c:pt idx="93373">
                  <c:v>1</c:v>
                </c:pt>
                <c:pt idx="93374">
                  <c:v>1</c:v>
                </c:pt>
                <c:pt idx="93375">
                  <c:v>1</c:v>
                </c:pt>
                <c:pt idx="93376">
                  <c:v>1</c:v>
                </c:pt>
                <c:pt idx="93377">
                  <c:v>1</c:v>
                </c:pt>
                <c:pt idx="93378">
                  <c:v>1</c:v>
                </c:pt>
                <c:pt idx="93379">
                  <c:v>1</c:v>
                </c:pt>
                <c:pt idx="93380">
                  <c:v>1</c:v>
                </c:pt>
                <c:pt idx="93381">
                  <c:v>1</c:v>
                </c:pt>
                <c:pt idx="93382">
                  <c:v>1</c:v>
                </c:pt>
                <c:pt idx="93383">
                  <c:v>1</c:v>
                </c:pt>
                <c:pt idx="93384">
                  <c:v>1</c:v>
                </c:pt>
                <c:pt idx="93385">
                  <c:v>1</c:v>
                </c:pt>
                <c:pt idx="93386">
                  <c:v>1</c:v>
                </c:pt>
                <c:pt idx="93387">
                  <c:v>1</c:v>
                </c:pt>
                <c:pt idx="93388">
                  <c:v>1</c:v>
                </c:pt>
                <c:pt idx="93389">
                  <c:v>1</c:v>
                </c:pt>
                <c:pt idx="93390">
                  <c:v>1</c:v>
                </c:pt>
                <c:pt idx="93391">
                  <c:v>1</c:v>
                </c:pt>
                <c:pt idx="93392">
                  <c:v>1</c:v>
                </c:pt>
                <c:pt idx="93393">
                  <c:v>1</c:v>
                </c:pt>
                <c:pt idx="93394">
                  <c:v>1</c:v>
                </c:pt>
                <c:pt idx="93395">
                  <c:v>1</c:v>
                </c:pt>
                <c:pt idx="93396">
                  <c:v>1</c:v>
                </c:pt>
                <c:pt idx="93397">
                  <c:v>1</c:v>
                </c:pt>
                <c:pt idx="93398">
                  <c:v>1</c:v>
                </c:pt>
                <c:pt idx="93399">
                  <c:v>1</c:v>
                </c:pt>
                <c:pt idx="93400">
                  <c:v>1</c:v>
                </c:pt>
                <c:pt idx="93401">
                  <c:v>1</c:v>
                </c:pt>
                <c:pt idx="93402">
                  <c:v>1</c:v>
                </c:pt>
                <c:pt idx="93403">
                  <c:v>1</c:v>
                </c:pt>
                <c:pt idx="93404">
                  <c:v>1</c:v>
                </c:pt>
                <c:pt idx="93405">
                  <c:v>1</c:v>
                </c:pt>
                <c:pt idx="93406">
                  <c:v>1</c:v>
                </c:pt>
                <c:pt idx="93407">
                  <c:v>1</c:v>
                </c:pt>
                <c:pt idx="93408">
                  <c:v>1</c:v>
                </c:pt>
                <c:pt idx="93409">
                  <c:v>1</c:v>
                </c:pt>
                <c:pt idx="93410">
                  <c:v>1</c:v>
                </c:pt>
                <c:pt idx="93411">
                  <c:v>1</c:v>
                </c:pt>
                <c:pt idx="93412">
                  <c:v>1</c:v>
                </c:pt>
                <c:pt idx="93413">
                  <c:v>1</c:v>
                </c:pt>
                <c:pt idx="93414">
                  <c:v>1</c:v>
                </c:pt>
                <c:pt idx="93415">
                  <c:v>1</c:v>
                </c:pt>
                <c:pt idx="93416">
                  <c:v>1</c:v>
                </c:pt>
                <c:pt idx="93417">
                  <c:v>1</c:v>
                </c:pt>
                <c:pt idx="93418">
                  <c:v>1</c:v>
                </c:pt>
                <c:pt idx="93419">
                  <c:v>1</c:v>
                </c:pt>
                <c:pt idx="93420">
                  <c:v>1</c:v>
                </c:pt>
                <c:pt idx="93421">
                  <c:v>1</c:v>
                </c:pt>
                <c:pt idx="93422">
                  <c:v>1</c:v>
                </c:pt>
                <c:pt idx="93423">
                  <c:v>1</c:v>
                </c:pt>
                <c:pt idx="93424">
                  <c:v>1</c:v>
                </c:pt>
                <c:pt idx="93425">
                  <c:v>1</c:v>
                </c:pt>
                <c:pt idx="93426">
                  <c:v>1</c:v>
                </c:pt>
                <c:pt idx="93427">
                  <c:v>1</c:v>
                </c:pt>
                <c:pt idx="93428">
                  <c:v>1</c:v>
                </c:pt>
                <c:pt idx="93429">
                  <c:v>1</c:v>
                </c:pt>
                <c:pt idx="93430">
                  <c:v>1</c:v>
                </c:pt>
                <c:pt idx="93431">
                  <c:v>1</c:v>
                </c:pt>
                <c:pt idx="93432">
                  <c:v>1</c:v>
                </c:pt>
                <c:pt idx="93433">
                  <c:v>1</c:v>
                </c:pt>
                <c:pt idx="93434">
                  <c:v>1</c:v>
                </c:pt>
                <c:pt idx="93435">
                  <c:v>1</c:v>
                </c:pt>
                <c:pt idx="93436">
                  <c:v>1</c:v>
                </c:pt>
                <c:pt idx="93437">
                  <c:v>1</c:v>
                </c:pt>
                <c:pt idx="93438">
                  <c:v>1</c:v>
                </c:pt>
                <c:pt idx="93439">
                  <c:v>1</c:v>
                </c:pt>
                <c:pt idx="93440">
                  <c:v>1</c:v>
                </c:pt>
                <c:pt idx="93441">
                  <c:v>1</c:v>
                </c:pt>
                <c:pt idx="93442">
                  <c:v>1</c:v>
                </c:pt>
                <c:pt idx="93443">
                  <c:v>1</c:v>
                </c:pt>
                <c:pt idx="93444">
                  <c:v>1</c:v>
                </c:pt>
                <c:pt idx="93445">
                  <c:v>1</c:v>
                </c:pt>
                <c:pt idx="93446">
                  <c:v>1</c:v>
                </c:pt>
                <c:pt idx="93447">
                  <c:v>1</c:v>
                </c:pt>
                <c:pt idx="93448">
                  <c:v>1</c:v>
                </c:pt>
                <c:pt idx="93449">
                  <c:v>1</c:v>
                </c:pt>
                <c:pt idx="93450">
                  <c:v>1</c:v>
                </c:pt>
                <c:pt idx="93451">
                  <c:v>1</c:v>
                </c:pt>
                <c:pt idx="93452">
                  <c:v>1</c:v>
                </c:pt>
                <c:pt idx="93453">
                  <c:v>1</c:v>
                </c:pt>
                <c:pt idx="93454">
                  <c:v>1</c:v>
                </c:pt>
                <c:pt idx="93455">
                  <c:v>0.28571428599999998</c:v>
                </c:pt>
                <c:pt idx="93456">
                  <c:v>1</c:v>
                </c:pt>
                <c:pt idx="93457">
                  <c:v>1</c:v>
                </c:pt>
                <c:pt idx="93458">
                  <c:v>1</c:v>
                </c:pt>
                <c:pt idx="93459">
                  <c:v>1</c:v>
                </c:pt>
                <c:pt idx="93460">
                  <c:v>1</c:v>
                </c:pt>
                <c:pt idx="93461">
                  <c:v>1</c:v>
                </c:pt>
                <c:pt idx="93462">
                  <c:v>1</c:v>
                </c:pt>
                <c:pt idx="93463">
                  <c:v>1</c:v>
                </c:pt>
                <c:pt idx="93464">
                  <c:v>1</c:v>
                </c:pt>
                <c:pt idx="93465">
                  <c:v>1</c:v>
                </c:pt>
                <c:pt idx="93466">
                  <c:v>1</c:v>
                </c:pt>
                <c:pt idx="93467">
                  <c:v>1</c:v>
                </c:pt>
                <c:pt idx="93468">
                  <c:v>1</c:v>
                </c:pt>
                <c:pt idx="93469">
                  <c:v>1</c:v>
                </c:pt>
                <c:pt idx="93470">
                  <c:v>1</c:v>
                </c:pt>
                <c:pt idx="93471">
                  <c:v>1</c:v>
                </c:pt>
                <c:pt idx="93472">
                  <c:v>1</c:v>
                </c:pt>
                <c:pt idx="93473">
                  <c:v>1</c:v>
                </c:pt>
                <c:pt idx="93474">
                  <c:v>1</c:v>
                </c:pt>
                <c:pt idx="93475">
                  <c:v>1</c:v>
                </c:pt>
                <c:pt idx="93476">
                  <c:v>1</c:v>
                </c:pt>
                <c:pt idx="93477">
                  <c:v>1</c:v>
                </c:pt>
                <c:pt idx="93478">
                  <c:v>1</c:v>
                </c:pt>
                <c:pt idx="93479">
                  <c:v>1</c:v>
                </c:pt>
                <c:pt idx="93480">
                  <c:v>1</c:v>
                </c:pt>
                <c:pt idx="93481">
                  <c:v>1</c:v>
                </c:pt>
                <c:pt idx="93482">
                  <c:v>1</c:v>
                </c:pt>
                <c:pt idx="93483">
                  <c:v>1</c:v>
                </c:pt>
                <c:pt idx="93484">
                  <c:v>1</c:v>
                </c:pt>
                <c:pt idx="93485">
                  <c:v>1</c:v>
                </c:pt>
                <c:pt idx="93486">
                  <c:v>1</c:v>
                </c:pt>
                <c:pt idx="93487">
                  <c:v>1</c:v>
                </c:pt>
                <c:pt idx="93488">
                  <c:v>1</c:v>
                </c:pt>
                <c:pt idx="93489">
                  <c:v>1</c:v>
                </c:pt>
                <c:pt idx="93490">
                  <c:v>1</c:v>
                </c:pt>
                <c:pt idx="93491">
                  <c:v>1</c:v>
                </c:pt>
                <c:pt idx="93492">
                  <c:v>1</c:v>
                </c:pt>
                <c:pt idx="93493">
                  <c:v>1</c:v>
                </c:pt>
                <c:pt idx="93494">
                  <c:v>1</c:v>
                </c:pt>
                <c:pt idx="93495">
                  <c:v>1</c:v>
                </c:pt>
                <c:pt idx="93496">
                  <c:v>1</c:v>
                </c:pt>
                <c:pt idx="93497">
                  <c:v>1</c:v>
                </c:pt>
                <c:pt idx="93498">
                  <c:v>1</c:v>
                </c:pt>
                <c:pt idx="93499">
                  <c:v>1</c:v>
                </c:pt>
                <c:pt idx="93500">
                  <c:v>1</c:v>
                </c:pt>
                <c:pt idx="93501">
                  <c:v>1</c:v>
                </c:pt>
                <c:pt idx="93502">
                  <c:v>1</c:v>
                </c:pt>
                <c:pt idx="93503">
                  <c:v>1</c:v>
                </c:pt>
                <c:pt idx="93504">
                  <c:v>1</c:v>
                </c:pt>
                <c:pt idx="93505">
                  <c:v>1</c:v>
                </c:pt>
                <c:pt idx="93506">
                  <c:v>1</c:v>
                </c:pt>
                <c:pt idx="93507">
                  <c:v>1</c:v>
                </c:pt>
                <c:pt idx="93508">
                  <c:v>1</c:v>
                </c:pt>
                <c:pt idx="93509">
                  <c:v>1</c:v>
                </c:pt>
                <c:pt idx="93510">
                  <c:v>1</c:v>
                </c:pt>
                <c:pt idx="93511">
                  <c:v>1</c:v>
                </c:pt>
                <c:pt idx="93512">
                  <c:v>1</c:v>
                </c:pt>
                <c:pt idx="93513">
                  <c:v>1</c:v>
                </c:pt>
                <c:pt idx="93514">
                  <c:v>1</c:v>
                </c:pt>
                <c:pt idx="93515">
                  <c:v>1</c:v>
                </c:pt>
                <c:pt idx="93516">
                  <c:v>1</c:v>
                </c:pt>
                <c:pt idx="93517">
                  <c:v>1</c:v>
                </c:pt>
                <c:pt idx="93518">
                  <c:v>1</c:v>
                </c:pt>
                <c:pt idx="93519">
                  <c:v>1</c:v>
                </c:pt>
                <c:pt idx="93520">
                  <c:v>1</c:v>
                </c:pt>
                <c:pt idx="93521">
                  <c:v>1</c:v>
                </c:pt>
                <c:pt idx="93522">
                  <c:v>1</c:v>
                </c:pt>
                <c:pt idx="93523">
                  <c:v>1</c:v>
                </c:pt>
                <c:pt idx="93524">
                  <c:v>1</c:v>
                </c:pt>
                <c:pt idx="93525">
                  <c:v>1</c:v>
                </c:pt>
                <c:pt idx="93526">
                  <c:v>1</c:v>
                </c:pt>
                <c:pt idx="93527">
                  <c:v>1</c:v>
                </c:pt>
                <c:pt idx="93528">
                  <c:v>1</c:v>
                </c:pt>
                <c:pt idx="93529">
                  <c:v>1</c:v>
                </c:pt>
                <c:pt idx="93530">
                  <c:v>1</c:v>
                </c:pt>
                <c:pt idx="93531">
                  <c:v>1</c:v>
                </c:pt>
                <c:pt idx="93532">
                  <c:v>1</c:v>
                </c:pt>
                <c:pt idx="93533">
                  <c:v>1</c:v>
                </c:pt>
                <c:pt idx="93534">
                  <c:v>1</c:v>
                </c:pt>
                <c:pt idx="93535">
                  <c:v>1</c:v>
                </c:pt>
                <c:pt idx="93536">
                  <c:v>1</c:v>
                </c:pt>
                <c:pt idx="93537">
                  <c:v>1</c:v>
                </c:pt>
                <c:pt idx="93538">
                  <c:v>1</c:v>
                </c:pt>
                <c:pt idx="93539">
                  <c:v>1</c:v>
                </c:pt>
                <c:pt idx="93540">
                  <c:v>1</c:v>
                </c:pt>
                <c:pt idx="93541">
                  <c:v>1</c:v>
                </c:pt>
                <c:pt idx="93542">
                  <c:v>1</c:v>
                </c:pt>
                <c:pt idx="93543">
                  <c:v>1</c:v>
                </c:pt>
                <c:pt idx="93544">
                  <c:v>1</c:v>
                </c:pt>
                <c:pt idx="93545">
                  <c:v>1</c:v>
                </c:pt>
                <c:pt idx="93546">
                  <c:v>1</c:v>
                </c:pt>
                <c:pt idx="93547">
                  <c:v>1</c:v>
                </c:pt>
                <c:pt idx="93548">
                  <c:v>1</c:v>
                </c:pt>
                <c:pt idx="93549">
                  <c:v>1</c:v>
                </c:pt>
                <c:pt idx="93550">
                  <c:v>1</c:v>
                </c:pt>
                <c:pt idx="93551">
                  <c:v>1</c:v>
                </c:pt>
                <c:pt idx="93552">
                  <c:v>1</c:v>
                </c:pt>
                <c:pt idx="93553">
                  <c:v>1</c:v>
                </c:pt>
                <c:pt idx="93554">
                  <c:v>1</c:v>
                </c:pt>
                <c:pt idx="93555">
                  <c:v>1</c:v>
                </c:pt>
                <c:pt idx="93556">
                  <c:v>1</c:v>
                </c:pt>
                <c:pt idx="93557">
                  <c:v>1</c:v>
                </c:pt>
                <c:pt idx="93558">
                  <c:v>1</c:v>
                </c:pt>
                <c:pt idx="93559">
                  <c:v>1</c:v>
                </c:pt>
                <c:pt idx="93560">
                  <c:v>1</c:v>
                </c:pt>
                <c:pt idx="93561">
                  <c:v>1</c:v>
                </c:pt>
                <c:pt idx="93562">
                  <c:v>1</c:v>
                </c:pt>
                <c:pt idx="93563">
                  <c:v>1</c:v>
                </c:pt>
                <c:pt idx="93564">
                  <c:v>1</c:v>
                </c:pt>
                <c:pt idx="93565">
                  <c:v>1</c:v>
                </c:pt>
                <c:pt idx="93566">
                  <c:v>1</c:v>
                </c:pt>
                <c:pt idx="93567">
                  <c:v>1</c:v>
                </c:pt>
                <c:pt idx="93568">
                  <c:v>1</c:v>
                </c:pt>
                <c:pt idx="93569">
                  <c:v>1</c:v>
                </c:pt>
                <c:pt idx="93570">
                  <c:v>1</c:v>
                </c:pt>
                <c:pt idx="93571">
                  <c:v>1</c:v>
                </c:pt>
                <c:pt idx="93572">
                  <c:v>1</c:v>
                </c:pt>
                <c:pt idx="93573">
                  <c:v>1</c:v>
                </c:pt>
                <c:pt idx="93574">
                  <c:v>1</c:v>
                </c:pt>
                <c:pt idx="93575">
                  <c:v>1</c:v>
                </c:pt>
                <c:pt idx="93576">
                  <c:v>1</c:v>
                </c:pt>
                <c:pt idx="93577">
                  <c:v>1</c:v>
                </c:pt>
                <c:pt idx="93578">
                  <c:v>1</c:v>
                </c:pt>
                <c:pt idx="93579">
                  <c:v>1</c:v>
                </c:pt>
                <c:pt idx="93580">
                  <c:v>1</c:v>
                </c:pt>
                <c:pt idx="93581">
                  <c:v>1</c:v>
                </c:pt>
                <c:pt idx="93582">
                  <c:v>1</c:v>
                </c:pt>
                <c:pt idx="93583">
                  <c:v>1</c:v>
                </c:pt>
                <c:pt idx="93584">
                  <c:v>1</c:v>
                </c:pt>
                <c:pt idx="93585">
                  <c:v>1</c:v>
                </c:pt>
                <c:pt idx="93586">
                  <c:v>1</c:v>
                </c:pt>
                <c:pt idx="93587">
                  <c:v>1</c:v>
                </c:pt>
                <c:pt idx="93588">
                  <c:v>1</c:v>
                </c:pt>
                <c:pt idx="93589">
                  <c:v>1</c:v>
                </c:pt>
                <c:pt idx="93590">
                  <c:v>1</c:v>
                </c:pt>
                <c:pt idx="93591">
                  <c:v>1</c:v>
                </c:pt>
                <c:pt idx="93592">
                  <c:v>1</c:v>
                </c:pt>
                <c:pt idx="93593">
                  <c:v>1</c:v>
                </c:pt>
                <c:pt idx="93594">
                  <c:v>1</c:v>
                </c:pt>
                <c:pt idx="93595">
                  <c:v>1</c:v>
                </c:pt>
                <c:pt idx="93596">
                  <c:v>1</c:v>
                </c:pt>
                <c:pt idx="93597">
                  <c:v>1</c:v>
                </c:pt>
                <c:pt idx="93598">
                  <c:v>1</c:v>
                </c:pt>
                <c:pt idx="93599">
                  <c:v>1</c:v>
                </c:pt>
                <c:pt idx="93600">
                  <c:v>1</c:v>
                </c:pt>
                <c:pt idx="93601">
                  <c:v>1</c:v>
                </c:pt>
                <c:pt idx="93602">
                  <c:v>1</c:v>
                </c:pt>
                <c:pt idx="93603">
                  <c:v>1</c:v>
                </c:pt>
                <c:pt idx="93604">
                  <c:v>1</c:v>
                </c:pt>
                <c:pt idx="93605">
                  <c:v>1</c:v>
                </c:pt>
                <c:pt idx="93606">
                  <c:v>1</c:v>
                </c:pt>
                <c:pt idx="93607">
                  <c:v>1</c:v>
                </c:pt>
                <c:pt idx="93608">
                  <c:v>1</c:v>
                </c:pt>
                <c:pt idx="93609">
                  <c:v>1</c:v>
                </c:pt>
                <c:pt idx="93610">
                  <c:v>1</c:v>
                </c:pt>
                <c:pt idx="93611">
                  <c:v>1</c:v>
                </c:pt>
                <c:pt idx="93612">
                  <c:v>1</c:v>
                </c:pt>
                <c:pt idx="93613">
                  <c:v>1</c:v>
                </c:pt>
                <c:pt idx="93614">
                  <c:v>1</c:v>
                </c:pt>
                <c:pt idx="93615">
                  <c:v>1</c:v>
                </c:pt>
                <c:pt idx="93616">
                  <c:v>1</c:v>
                </c:pt>
                <c:pt idx="93617">
                  <c:v>1</c:v>
                </c:pt>
                <c:pt idx="93618">
                  <c:v>1</c:v>
                </c:pt>
                <c:pt idx="93619">
                  <c:v>1</c:v>
                </c:pt>
                <c:pt idx="93620">
                  <c:v>1</c:v>
                </c:pt>
                <c:pt idx="93621">
                  <c:v>1</c:v>
                </c:pt>
                <c:pt idx="93622">
                  <c:v>1</c:v>
                </c:pt>
                <c:pt idx="93623">
                  <c:v>1</c:v>
                </c:pt>
                <c:pt idx="93624">
                  <c:v>1</c:v>
                </c:pt>
                <c:pt idx="93625">
                  <c:v>1</c:v>
                </c:pt>
                <c:pt idx="93626">
                  <c:v>1</c:v>
                </c:pt>
                <c:pt idx="93627">
                  <c:v>1</c:v>
                </c:pt>
                <c:pt idx="93628">
                  <c:v>1</c:v>
                </c:pt>
                <c:pt idx="93629">
                  <c:v>1</c:v>
                </c:pt>
                <c:pt idx="93630">
                  <c:v>1</c:v>
                </c:pt>
                <c:pt idx="93631">
                  <c:v>1</c:v>
                </c:pt>
                <c:pt idx="93632">
                  <c:v>1</c:v>
                </c:pt>
                <c:pt idx="93633">
                  <c:v>1</c:v>
                </c:pt>
                <c:pt idx="93634">
                  <c:v>1</c:v>
                </c:pt>
                <c:pt idx="93635">
                  <c:v>1</c:v>
                </c:pt>
                <c:pt idx="93636">
                  <c:v>1</c:v>
                </c:pt>
                <c:pt idx="93637">
                  <c:v>1</c:v>
                </c:pt>
                <c:pt idx="93638">
                  <c:v>1</c:v>
                </c:pt>
                <c:pt idx="93639">
                  <c:v>1</c:v>
                </c:pt>
                <c:pt idx="93640">
                  <c:v>1</c:v>
                </c:pt>
                <c:pt idx="93641">
                  <c:v>1</c:v>
                </c:pt>
                <c:pt idx="93642">
                  <c:v>1</c:v>
                </c:pt>
                <c:pt idx="93643">
                  <c:v>1</c:v>
                </c:pt>
                <c:pt idx="93644">
                  <c:v>1</c:v>
                </c:pt>
                <c:pt idx="93645">
                  <c:v>1</c:v>
                </c:pt>
                <c:pt idx="93646">
                  <c:v>1</c:v>
                </c:pt>
                <c:pt idx="93647">
                  <c:v>1</c:v>
                </c:pt>
                <c:pt idx="93648">
                  <c:v>1</c:v>
                </c:pt>
                <c:pt idx="93649">
                  <c:v>1</c:v>
                </c:pt>
                <c:pt idx="93650">
                  <c:v>1</c:v>
                </c:pt>
                <c:pt idx="93651">
                  <c:v>1</c:v>
                </c:pt>
                <c:pt idx="93652">
                  <c:v>1</c:v>
                </c:pt>
                <c:pt idx="93653">
                  <c:v>1</c:v>
                </c:pt>
                <c:pt idx="93654">
                  <c:v>1</c:v>
                </c:pt>
                <c:pt idx="93655">
                  <c:v>1</c:v>
                </c:pt>
                <c:pt idx="93656">
                  <c:v>1</c:v>
                </c:pt>
                <c:pt idx="93657">
                  <c:v>1</c:v>
                </c:pt>
                <c:pt idx="93658">
                  <c:v>1</c:v>
                </c:pt>
                <c:pt idx="93659">
                  <c:v>1</c:v>
                </c:pt>
                <c:pt idx="93660">
                  <c:v>1</c:v>
                </c:pt>
                <c:pt idx="93661">
                  <c:v>1</c:v>
                </c:pt>
                <c:pt idx="93662">
                  <c:v>1</c:v>
                </c:pt>
                <c:pt idx="93663">
                  <c:v>1</c:v>
                </c:pt>
                <c:pt idx="93664">
                  <c:v>1</c:v>
                </c:pt>
                <c:pt idx="93665">
                  <c:v>1</c:v>
                </c:pt>
                <c:pt idx="93666">
                  <c:v>1</c:v>
                </c:pt>
                <c:pt idx="93667">
                  <c:v>1</c:v>
                </c:pt>
                <c:pt idx="93668">
                  <c:v>1</c:v>
                </c:pt>
                <c:pt idx="93669">
                  <c:v>1</c:v>
                </c:pt>
                <c:pt idx="93670">
                  <c:v>1</c:v>
                </c:pt>
                <c:pt idx="93671">
                  <c:v>1</c:v>
                </c:pt>
                <c:pt idx="93672">
                  <c:v>1</c:v>
                </c:pt>
                <c:pt idx="93673">
                  <c:v>1</c:v>
                </c:pt>
                <c:pt idx="93674">
                  <c:v>1</c:v>
                </c:pt>
                <c:pt idx="93675">
                  <c:v>1</c:v>
                </c:pt>
                <c:pt idx="93676">
                  <c:v>1</c:v>
                </c:pt>
                <c:pt idx="93677">
                  <c:v>1</c:v>
                </c:pt>
                <c:pt idx="93678">
                  <c:v>1</c:v>
                </c:pt>
                <c:pt idx="93679">
                  <c:v>1</c:v>
                </c:pt>
                <c:pt idx="93680">
                  <c:v>1</c:v>
                </c:pt>
                <c:pt idx="93681">
                  <c:v>1</c:v>
                </c:pt>
                <c:pt idx="93682">
                  <c:v>1</c:v>
                </c:pt>
                <c:pt idx="93683">
                  <c:v>1</c:v>
                </c:pt>
                <c:pt idx="93684">
                  <c:v>1</c:v>
                </c:pt>
                <c:pt idx="93685">
                  <c:v>1</c:v>
                </c:pt>
                <c:pt idx="93686">
                  <c:v>1</c:v>
                </c:pt>
                <c:pt idx="93687">
                  <c:v>1</c:v>
                </c:pt>
                <c:pt idx="93688">
                  <c:v>1</c:v>
                </c:pt>
                <c:pt idx="93689">
                  <c:v>1</c:v>
                </c:pt>
                <c:pt idx="93690">
                  <c:v>1</c:v>
                </c:pt>
                <c:pt idx="93691">
                  <c:v>1</c:v>
                </c:pt>
                <c:pt idx="93692">
                  <c:v>1</c:v>
                </c:pt>
                <c:pt idx="93693">
                  <c:v>1</c:v>
                </c:pt>
                <c:pt idx="93694">
                  <c:v>1</c:v>
                </c:pt>
                <c:pt idx="93695">
                  <c:v>1</c:v>
                </c:pt>
                <c:pt idx="93696">
                  <c:v>1</c:v>
                </c:pt>
                <c:pt idx="93697">
                  <c:v>1</c:v>
                </c:pt>
                <c:pt idx="93698">
                  <c:v>1</c:v>
                </c:pt>
                <c:pt idx="93699">
                  <c:v>1</c:v>
                </c:pt>
                <c:pt idx="93700">
                  <c:v>1</c:v>
                </c:pt>
                <c:pt idx="93701">
                  <c:v>1</c:v>
                </c:pt>
                <c:pt idx="93702">
                  <c:v>1</c:v>
                </c:pt>
                <c:pt idx="93703">
                  <c:v>1</c:v>
                </c:pt>
                <c:pt idx="93704">
                  <c:v>1</c:v>
                </c:pt>
                <c:pt idx="93705">
                  <c:v>1</c:v>
                </c:pt>
                <c:pt idx="93706">
                  <c:v>1</c:v>
                </c:pt>
                <c:pt idx="93707">
                  <c:v>1</c:v>
                </c:pt>
                <c:pt idx="93708">
                  <c:v>1</c:v>
                </c:pt>
                <c:pt idx="93709">
                  <c:v>1</c:v>
                </c:pt>
                <c:pt idx="93710">
                  <c:v>1</c:v>
                </c:pt>
                <c:pt idx="93711">
                  <c:v>1</c:v>
                </c:pt>
                <c:pt idx="93712">
                  <c:v>1</c:v>
                </c:pt>
                <c:pt idx="93713">
                  <c:v>1</c:v>
                </c:pt>
                <c:pt idx="93714">
                  <c:v>1</c:v>
                </c:pt>
                <c:pt idx="93715">
                  <c:v>1</c:v>
                </c:pt>
                <c:pt idx="93716">
                  <c:v>1</c:v>
                </c:pt>
                <c:pt idx="93717">
                  <c:v>1</c:v>
                </c:pt>
                <c:pt idx="93718">
                  <c:v>1</c:v>
                </c:pt>
                <c:pt idx="93719">
                  <c:v>1</c:v>
                </c:pt>
                <c:pt idx="93720">
                  <c:v>1</c:v>
                </c:pt>
                <c:pt idx="93721">
                  <c:v>1</c:v>
                </c:pt>
                <c:pt idx="93722">
                  <c:v>1</c:v>
                </c:pt>
                <c:pt idx="93723">
                  <c:v>1</c:v>
                </c:pt>
                <c:pt idx="93724">
                  <c:v>1</c:v>
                </c:pt>
                <c:pt idx="93725">
                  <c:v>1</c:v>
                </c:pt>
                <c:pt idx="93726">
                  <c:v>1</c:v>
                </c:pt>
                <c:pt idx="93727">
                  <c:v>1</c:v>
                </c:pt>
                <c:pt idx="93728">
                  <c:v>1</c:v>
                </c:pt>
                <c:pt idx="93729">
                  <c:v>1</c:v>
                </c:pt>
                <c:pt idx="93730">
                  <c:v>1</c:v>
                </c:pt>
                <c:pt idx="93731">
                  <c:v>1</c:v>
                </c:pt>
                <c:pt idx="93732">
                  <c:v>1</c:v>
                </c:pt>
                <c:pt idx="93733">
                  <c:v>1</c:v>
                </c:pt>
                <c:pt idx="93734">
                  <c:v>1</c:v>
                </c:pt>
                <c:pt idx="93735">
                  <c:v>1</c:v>
                </c:pt>
                <c:pt idx="93736">
                  <c:v>1</c:v>
                </c:pt>
                <c:pt idx="93737">
                  <c:v>1</c:v>
                </c:pt>
                <c:pt idx="93738">
                  <c:v>1</c:v>
                </c:pt>
                <c:pt idx="93739">
                  <c:v>1</c:v>
                </c:pt>
                <c:pt idx="93740">
                  <c:v>1</c:v>
                </c:pt>
                <c:pt idx="93741">
                  <c:v>1</c:v>
                </c:pt>
                <c:pt idx="93742">
                  <c:v>1</c:v>
                </c:pt>
                <c:pt idx="93743">
                  <c:v>1</c:v>
                </c:pt>
                <c:pt idx="93744">
                  <c:v>1</c:v>
                </c:pt>
                <c:pt idx="93745">
                  <c:v>1</c:v>
                </c:pt>
                <c:pt idx="93746">
                  <c:v>1</c:v>
                </c:pt>
                <c:pt idx="93747">
                  <c:v>1</c:v>
                </c:pt>
                <c:pt idx="93748">
                  <c:v>1</c:v>
                </c:pt>
                <c:pt idx="93749">
                  <c:v>1</c:v>
                </c:pt>
                <c:pt idx="93750">
                  <c:v>1</c:v>
                </c:pt>
                <c:pt idx="93751">
                  <c:v>1</c:v>
                </c:pt>
                <c:pt idx="93752">
                  <c:v>1</c:v>
                </c:pt>
                <c:pt idx="93753">
                  <c:v>1</c:v>
                </c:pt>
                <c:pt idx="93754">
                  <c:v>1</c:v>
                </c:pt>
                <c:pt idx="93755">
                  <c:v>1</c:v>
                </c:pt>
                <c:pt idx="93756">
                  <c:v>1</c:v>
                </c:pt>
                <c:pt idx="93757">
                  <c:v>1</c:v>
                </c:pt>
                <c:pt idx="93758">
                  <c:v>1</c:v>
                </c:pt>
                <c:pt idx="93759">
                  <c:v>1</c:v>
                </c:pt>
                <c:pt idx="93760">
                  <c:v>1</c:v>
                </c:pt>
                <c:pt idx="93761">
                  <c:v>1</c:v>
                </c:pt>
                <c:pt idx="93762">
                  <c:v>1</c:v>
                </c:pt>
                <c:pt idx="93763">
                  <c:v>1</c:v>
                </c:pt>
                <c:pt idx="93764">
                  <c:v>1</c:v>
                </c:pt>
                <c:pt idx="93765">
                  <c:v>1</c:v>
                </c:pt>
                <c:pt idx="93766">
                  <c:v>1</c:v>
                </c:pt>
                <c:pt idx="93767">
                  <c:v>1</c:v>
                </c:pt>
                <c:pt idx="93768">
                  <c:v>1</c:v>
                </c:pt>
                <c:pt idx="93769">
                  <c:v>1</c:v>
                </c:pt>
                <c:pt idx="93770">
                  <c:v>1</c:v>
                </c:pt>
                <c:pt idx="93771">
                  <c:v>1</c:v>
                </c:pt>
                <c:pt idx="93772">
                  <c:v>1</c:v>
                </c:pt>
                <c:pt idx="93773">
                  <c:v>1</c:v>
                </c:pt>
                <c:pt idx="93774">
                  <c:v>1</c:v>
                </c:pt>
                <c:pt idx="93775">
                  <c:v>1</c:v>
                </c:pt>
                <c:pt idx="93776">
                  <c:v>1</c:v>
                </c:pt>
                <c:pt idx="93777">
                  <c:v>1</c:v>
                </c:pt>
                <c:pt idx="93778">
                  <c:v>1</c:v>
                </c:pt>
                <c:pt idx="93779">
                  <c:v>1</c:v>
                </c:pt>
                <c:pt idx="93780">
                  <c:v>1</c:v>
                </c:pt>
                <c:pt idx="93781">
                  <c:v>1</c:v>
                </c:pt>
                <c:pt idx="93782">
                  <c:v>1</c:v>
                </c:pt>
                <c:pt idx="93783">
                  <c:v>1</c:v>
                </c:pt>
                <c:pt idx="93784">
                  <c:v>1</c:v>
                </c:pt>
                <c:pt idx="93785">
                  <c:v>1</c:v>
                </c:pt>
                <c:pt idx="93786">
                  <c:v>1</c:v>
                </c:pt>
                <c:pt idx="93787">
                  <c:v>1</c:v>
                </c:pt>
                <c:pt idx="93788">
                  <c:v>1</c:v>
                </c:pt>
                <c:pt idx="93789">
                  <c:v>1</c:v>
                </c:pt>
                <c:pt idx="93790">
                  <c:v>1</c:v>
                </c:pt>
                <c:pt idx="93791">
                  <c:v>1</c:v>
                </c:pt>
                <c:pt idx="93792">
                  <c:v>1</c:v>
                </c:pt>
                <c:pt idx="93793">
                  <c:v>1</c:v>
                </c:pt>
                <c:pt idx="93794">
                  <c:v>1</c:v>
                </c:pt>
                <c:pt idx="93795">
                  <c:v>1</c:v>
                </c:pt>
                <c:pt idx="93796">
                  <c:v>1</c:v>
                </c:pt>
                <c:pt idx="93797">
                  <c:v>1</c:v>
                </c:pt>
                <c:pt idx="93798">
                  <c:v>1</c:v>
                </c:pt>
                <c:pt idx="93799">
                  <c:v>1</c:v>
                </c:pt>
                <c:pt idx="93800">
                  <c:v>1</c:v>
                </c:pt>
                <c:pt idx="93801">
                  <c:v>1</c:v>
                </c:pt>
                <c:pt idx="93802">
                  <c:v>1</c:v>
                </c:pt>
                <c:pt idx="93803">
                  <c:v>0.14285714299999999</c:v>
                </c:pt>
                <c:pt idx="93804">
                  <c:v>1</c:v>
                </c:pt>
                <c:pt idx="93805">
                  <c:v>1</c:v>
                </c:pt>
                <c:pt idx="93806">
                  <c:v>1</c:v>
                </c:pt>
                <c:pt idx="93807">
                  <c:v>1</c:v>
                </c:pt>
                <c:pt idx="93808">
                  <c:v>1</c:v>
                </c:pt>
                <c:pt idx="93809">
                  <c:v>1</c:v>
                </c:pt>
                <c:pt idx="93810">
                  <c:v>1</c:v>
                </c:pt>
                <c:pt idx="93811">
                  <c:v>1</c:v>
                </c:pt>
                <c:pt idx="93812">
                  <c:v>1</c:v>
                </c:pt>
                <c:pt idx="93813">
                  <c:v>1</c:v>
                </c:pt>
                <c:pt idx="93814">
                  <c:v>1</c:v>
                </c:pt>
                <c:pt idx="93815">
                  <c:v>1</c:v>
                </c:pt>
                <c:pt idx="93816">
                  <c:v>1</c:v>
                </c:pt>
                <c:pt idx="93817">
                  <c:v>1</c:v>
                </c:pt>
                <c:pt idx="93818">
                  <c:v>1</c:v>
                </c:pt>
                <c:pt idx="93819">
                  <c:v>1</c:v>
                </c:pt>
                <c:pt idx="93820">
                  <c:v>1</c:v>
                </c:pt>
                <c:pt idx="93821">
                  <c:v>1</c:v>
                </c:pt>
                <c:pt idx="93822">
                  <c:v>1</c:v>
                </c:pt>
                <c:pt idx="93823">
                  <c:v>1</c:v>
                </c:pt>
                <c:pt idx="93824">
                  <c:v>1</c:v>
                </c:pt>
                <c:pt idx="93825">
                  <c:v>1</c:v>
                </c:pt>
                <c:pt idx="93826">
                  <c:v>1</c:v>
                </c:pt>
                <c:pt idx="93827">
                  <c:v>1</c:v>
                </c:pt>
                <c:pt idx="93828">
                  <c:v>1</c:v>
                </c:pt>
                <c:pt idx="93829">
                  <c:v>1</c:v>
                </c:pt>
                <c:pt idx="93830">
                  <c:v>1</c:v>
                </c:pt>
                <c:pt idx="93831">
                  <c:v>1</c:v>
                </c:pt>
                <c:pt idx="93832">
                  <c:v>1</c:v>
                </c:pt>
                <c:pt idx="93833">
                  <c:v>1</c:v>
                </c:pt>
                <c:pt idx="93834">
                  <c:v>1</c:v>
                </c:pt>
                <c:pt idx="93835">
                  <c:v>1</c:v>
                </c:pt>
                <c:pt idx="93836">
                  <c:v>1</c:v>
                </c:pt>
                <c:pt idx="93837">
                  <c:v>1</c:v>
                </c:pt>
                <c:pt idx="93838">
                  <c:v>1</c:v>
                </c:pt>
                <c:pt idx="93839">
                  <c:v>1</c:v>
                </c:pt>
                <c:pt idx="93840">
                  <c:v>1</c:v>
                </c:pt>
                <c:pt idx="93841">
                  <c:v>1</c:v>
                </c:pt>
                <c:pt idx="93842">
                  <c:v>1</c:v>
                </c:pt>
                <c:pt idx="93843">
                  <c:v>1</c:v>
                </c:pt>
                <c:pt idx="93844">
                  <c:v>1</c:v>
                </c:pt>
                <c:pt idx="93845">
                  <c:v>1</c:v>
                </c:pt>
                <c:pt idx="93846">
                  <c:v>1</c:v>
                </c:pt>
                <c:pt idx="93847">
                  <c:v>1</c:v>
                </c:pt>
                <c:pt idx="93848">
                  <c:v>1</c:v>
                </c:pt>
                <c:pt idx="93849">
                  <c:v>1</c:v>
                </c:pt>
                <c:pt idx="93850">
                  <c:v>1</c:v>
                </c:pt>
                <c:pt idx="93851">
                  <c:v>1</c:v>
                </c:pt>
                <c:pt idx="93852">
                  <c:v>1</c:v>
                </c:pt>
                <c:pt idx="93853">
                  <c:v>1</c:v>
                </c:pt>
                <c:pt idx="93854">
                  <c:v>1</c:v>
                </c:pt>
                <c:pt idx="93855">
                  <c:v>1</c:v>
                </c:pt>
                <c:pt idx="93856">
                  <c:v>1</c:v>
                </c:pt>
                <c:pt idx="93857">
                  <c:v>1</c:v>
                </c:pt>
                <c:pt idx="93858">
                  <c:v>1</c:v>
                </c:pt>
                <c:pt idx="93859">
                  <c:v>1</c:v>
                </c:pt>
                <c:pt idx="93860">
                  <c:v>1</c:v>
                </c:pt>
                <c:pt idx="93861">
                  <c:v>1</c:v>
                </c:pt>
                <c:pt idx="93862">
                  <c:v>1</c:v>
                </c:pt>
                <c:pt idx="93863">
                  <c:v>1</c:v>
                </c:pt>
                <c:pt idx="93864">
                  <c:v>1</c:v>
                </c:pt>
                <c:pt idx="93865">
                  <c:v>1</c:v>
                </c:pt>
                <c:pt idx="93866">
                  <c:v>1</c:v>
                </c:pt>
                <c:pt idx="93867">
                  <c:v>1</c:v>
                </c:pt>
                <c:pt idx="93868">
                  <c:v>1</c:v>
                </c:pt>
                <c:pt idx="93869">
                  <c:v>1</c:v>
                </c:pt>
                <c:pt idx="93870">
                  <c:v>1</c:v>
                </c:pt>
                <c:pt idx="93871">
                  <c:v>1</c:v>
                </c:pt>
                <c:pt idx="93872">
                  <c:v>1</c:v>
                </c:pt>
                <c:pt idx="93873">
                  <c:v>1</c:v>
                </c:pt>
                <c:pt idx="93874">
                  <c:v>1</c:v>
                </c:pt>
                <c:pt idx="93875">
                  <c:v>1</c:v>
                </c:pt>
                <c:pt idx="93876">
                  <c:v>1</c:v>
                </c:pt>
                <c:pt idx="93877">
                  <c:v>1</c:v>
                </c:pt>
                <c:pt idx="93878">
                  <c:v>1</c:v>
                </c:pt>
                <c:pt idx="93879">
                  <c:v>1</c:v>
                </c:pt>
                <c:pt idx="93880">
                  <c:v>1</c:v>
                </c:pt>
                <c:pt idx="93881">
                  <c:v>1</c:v>
                </c:pt>
                <c:pt idx="93882">
                  <c:v>1</c:v>
                </c:pt>
                <c:pt idx="93883">
                  <c:v>1</c:v>
                </c:pt>
                <c:pt idx="93884">
                  <c:v>1</c:v>
                </c:pt>
                <c:pt idx="93885">
                  <c:v>1</c:v>
                </c:pt>
                <c:pt idx="93886">
                  <c:v>1</c:v>
                </c:pt>
                <c:pt idx="93887">
                  <c:v>1</c:v>
                </c:pt>
                <c:pt idx="93888">
                  <c:v>1</c:v>
                </c:pt>
                <c:pt idx="93889">
                  <c:v>1</c:v>
                </c:pt>
                <c:pt idx="93890">
                  <c:v>1</c:v>
                </c:pt>
                <c:pt idx="93891">
                  <c:v>1</c:v>
                </c:pt>
                <c:pt idx="93892">
                  <c:v>1</c:v>
                </c:pt>
                <c:pt idx="93893">
                  <c:v>1</c:v>
                </c:pt>
                <c:pt idx="93894">
                  <c:v>1</c:v>
                </c:pt>
                <c:pt idx="93895">
                  <c:v>1</c:v>
                </c:pt>
                <c:pt idx="93896">
                  <c:v>1</c:v>
                </c:pt>
                <c:pt idx="93897">
                  <c:v>1</c:v>
                </c:pt>
                <c:pt idx="93898">
                  <c:v>1</c:v>
                </c:pt>
                <c:pt idx="93899">
                  <c:v>1</c:v>
                </c:pt>
                <c:pt idx="93900">
                  <c:v>1</c:v>
                </c:pt>
                <c:pt idx="93901">
                  <c:v>1</c:v>
                </c:pt>
                <c:pt idx="93902">
                  <c:v>1</c:v>
                </c:pt>
                <c:pt idx="93903">
                  <c:v>1</c:v>
                </c:pt>
                <c:pt idx="93904">
                  <c:v>1</c:v>
                </c:pt>
                <c:pt idx="93905">
                  <c:v>1</c:v>
                </c:pt>
                <c:pt idx="93906">
                  <c:v>1</c:v>
                </c:pt>
                <c:pt idx="93907">
                  <c:v>1</c:v>
                </c:pt>
                <c:pt idx="93908">
                  <c:v>1</c:v>
                </c:pt>
                <c:pt idx="93909">
                  <c:v>1</c:v>
                </c:pt>
                <c:pt idx="93910">
                  <c:v>1</c:v>
                </c:pt>
                <c:pt idx="93911">
                  <c:v>1</c:v>
                </c:pt>
                <c:pt idx="93912">
                  <c:v>1</c:v>
                </c:pt>
                <c:pt idx="93913">
                  <c:v>1</c:v>
                </c:pt>
                <c:pt idx="93914">
                  <c:v>1</c:v>
                </c:pt>
                <c:pt idx="93915">
                  <c:v>1</c:v>
                </c:pt>
                <c:pt idx="93916">
                  <c:v>1</c:v>
                </c:pt>
                <c:pt idx="93917">
                  <c:v>1</c:v>
                </c:pt>
                <c:pt idx="93918">
                  <c:v>1</c:v>
                </c:pt>
                <c:pt idx="93919">
                  <c:v>1</c:v>
                </c:pt>
                <c:pt idx="93920">
                  <c:v>1</c:v>
                </c:pt>
                <c:pt idx="93921">
                  <c:v>1</c:v>
                </c:pt>
                <c:pt idx="93922">
                  <c:v>1</c:v>
                </c:pt>
                <c:pt idx="93923">
                  <c:v>1</c:v>
                </c:pt>
                <c:pt idx="93924">
                  <c:v>1</c:v>
                </c:pt>
                <c:pt idx="93925">
                  <c:v>1</c:v>
                </c:pt>
                <c:pt idx="93926">
                  <c:v>1</c:v>
                </c:pt>
                <c:pt idx="93927">
                  <c:v>1</c:v>
                </c:pt>
                <c:pt idx="93928">
                  <c:v>1</c:v>
                </c:pt>
                <c:pt idx="93929">
                  <c:v>1</c:v>
                </c:pt>
                <c:pt idx="93930">
                  <c:v>1</c:v>
                </c:pt>
                <c:pt idx="93931">
                  <c:v>1</c:v>
                </c:pt>
                <c:pt idx="93932">
                  <c:v>1</c:v>
                </c:pt>
                <c:pt idx="93933">
                  <c:v>1</c:v>
                </c:pt>
                <c:pt idx="93934">
                  <c:v>1</c:v>
                </c:pt>
                <c:pt idx="93935">
                  <c:v>1</c:v>
                </c:pt>
                <c:pt idx="93936">
                  <c:v>0.85714285700000004</c:v>
                </c:pt>
                <c:pt idx="93937">
                  <c:v>1</c:v>
                </c:pt>
                <c:pt idx="93938">
                  <c:v>1</c:v>
                </c:pt>
                <c:pt idx="93939">
                  <c:v>1</c:v>
                </c:pt>
                <c:pt idx="93940">
                  <c:v>1</c:v>
                </c:pt>
                <c:pt idx="93941">
                  <c:v>1</c:v>
                </c:pt>
                <c:pt idx="93942">
                  <c:v>1</c:v>
                </c:pt>
                <c:pt idx="93943">
                  <c:v>1</c:v>
                </c:pt>
                <c:pt idx="93944">
                  <c:v>1</c:v>
                </c:pt>
                <c:pt idx="93945">
                  <c:v>1</c:v>
                </c:pt>
                <c:pt idx="93946">
                  <c:v>1</c:v>
                </c:pt>
                <c:pt idx="93947">
                  <c:v>1</c:v>
                </c:pt>
                <c:pt idx="93948">
                  <c:v>1</c:v>
                </c:pt>
                <c:pt idx="93949">
                  <c:v>1</c:v>
                </c:pt>
                <c:pt idx="93950">
                  <c:v>1</c:v>
                </c:pt>
                <c:pt idx="93951">
                  <c:v>1</c:v>
                </c:pt>
                <c:pt idx="93952">
                  <c:v>1</c:v>
                </c:pt>
                <c:pt idx="93953">
                  <c:v>1</c:v>
                </c:pt>
                <c:pt idx="93954">
                  <c:v>1</c:v>
                </c:pt>
                <c:pt idx="93955">
                  <c:v>1</c:v>
                </c:pt>
                <c:pt idx="93956">
                  <c:v>1</c:v>
                </c:pt>
                <c:pt idx="93957">
                  <c:v>1</c:v>
                </c:pt>
                <c:pt idx="93958">
                  <c:v>1</c:v>
                </c:pt>
                <c:pt idx="93959">
                  <c:v>1</c:v>
                </c:pt>
                <c:pt idx="93960">
                  <c:v>1</c:v>
                </c:pt>
                <c:pt idx="93961">
                  <c:v>1</c:v>
                </c:pt>
                <c:pt idx="93962">
                  <c:v>1</c:v>
                </c:pt>
                <c:pt idx="93963">
                  <c:v>1</c:v>
                </c:pt>
                <c:pt idx="93964">
                  <c:v>1</c:v>
                </c:pt>
                <c:pt idx="93965">
                  <c:v>1</c:v>
                </c:pt>
                <c:pt idx="93966">
                  <c:v>1</c:v>
                </c:pt>
                <c:pt idx="93967">
                  <c:v>1</c:v>
                </c:pt>
                <c:pt idx="93968">
                  <c:v>1</c:v>
                </c:pt>
                <c:pt idx="93969">
                  <c:v>1</c:v>
                </c:pt>
                <c:pt idx="93970">
                  <c:v>1</c:v>
                </c:pt>
                <c:pt idx="93971">
                  <c:v>1</c:v>
                </c:pt>
                <c:pt idx="93972">
                  <c:v>1</c:v>
                </c:pt>
                <c:pt idx="93973">
                  <c:v>1</c:v>
                </c:pt>
                <c:pt idx="93974">
                  <c:v>1</c:v>
                </c:pt>
                <c:pt idx="93975">
                  <c:v>1</c:v>
                </c:pt>
                <c:pt idx="93976">
                  <c:v>1</c:v>
                </c:pt>
                <c:pt idx="93977">
                  <c:v>1</c:v>
                </c:pt>
                <c:pt idx="93978">
                  <c:v>1</c:v>
                </c:pt>
                <c:pt idx="93979">
                  <c:v>1</c:v>
                </c:pt>
                <c:pt idx="93980">
                  <c:v>1</c:v>
                </c:pt>
                <c:pt idx="93981">
                  <c:v>1</c:v>
                </c:pt>
                <c:pt idx="93982">
                  <c:v>1</c:v>
                </c:pt>
                <c:pt idx="93983">
                  <c:v>1</c:v>
                </c:pt>
                <c:pt idx="93984">
                  <c:v>1</c:v>
                </c:pt>
                <c:pt idx="93985">
                  <c:v>1</c:v>
                </c:pt>
                <c:pt idx="93986">
                  <c:v>1</c:v>
                </c:pt>
                <c:pt idx="93987">
                  <c:v>1</c:v>
                </c:pt>
                <c:pt idx="93988">
                  <c:v>1</c:v>
                </c:pt>
                <c:pt idx="93989">
                  <c:v>1</c:v>
                </c:pt>
                <c:pt idx="93990">
                  <c:v>1</c:v>
                </c:pt>
                <c:pt idx="93991">
                  <c:v>1</c:v>
                </c:pt>
                <c:pt idx="93992">
                  <c:v>1</c:v>
                </c:pt>
                <c:pt idx="93993">
                  <c:v>1</c:v>
                </c:pt>
                <c:pt idx="93994">
                  <c:v>1</c:v>
                </c:pt>
                <c:pt idx="93995">
                  <c:v>1</c:v>
                </c:pt>
                <c:pt idx="93996">
                  <c:v>1</c:v>
                </c:pt>
                <c:pt idx="93997">
                  <c:v>1</c:v>
                </c:pt>
                <c:pt idx="93998">
                  <c:v>1</c:v>
                </c:pt>
                <c:pt idx="93999">
                  <c:v>1</c:v>
                </c:pt>
                <c:pt idx="94000">
                  <c:v>1</c:v>
                </c:pt>
                <c:pt idx="94001">
                  <c:v>1</c:v>
                </c:pt>
                <c:pt idx="94002">
                  <c:v>1</c:v>
                </c:pt>
                <c:pt idx="94003">
                  <c:v>1</c:v>
                </c:pt>
                <c:pt idx="94004">
                  <c:v>1</c:v>
                </c:pt>
                <c:pt idx="94005">
                  <c:v>1</c:v>
                </c:pt>
                <c:pt idx="94006">
                  <c:v>1</c:v>
                </c:pt>
                <c:pt idx="94007">
                  <c:v>1</c:v>
                </c:pt>
                <c:pt idx="94008">
                  <c:v>1</c:v>
                </c:pt>
                <c:pt idx="94009">
                  <c:v>1</c:v>
                </c:pt>
                <c:pt idx="94010">
                  <c:v>1</c:v>
                </c:pt>
                <c:pt idx="94011">
                  <c:v>1</c:v>
                </c:pt>
                <c:pt idx="94012">
                  <c:v>1</c:v>
                </c:pt>
                <c:pt idx="94013">
                  <c:v>1</c:v>
                </c:pt>
                <c:pt idx="94014">
                  <c:v>1</c:v>
                </c:pt>
                <c:pt idx="94015">
                  <c:v>1</c:v>
                </c:pt>
                <c:pt idx="94016">
                  <c:v>1</c:v>
                </c:pt>
                <c:pt idx="94017">
                  <c:v>1</c:v>
                </c:pt>
                <c:pt idx="94018">
                  <c:v>1</c:v>
                </c:pt>
                <c:pt idx="94019">
                  <c:v>1</c:v>
                </c:pt>
                <c:pt idx="94020">
                  <c:v>1</c:v>
                </c:pt>
                <c:pt idx="94021">
                  <c:v>1</c:v>
                </c:pt>
                <c:pt idx="94022">
                  <c:v>1</c:v>
                </c:pt>
                <c:pt idx="94023">
                  <c:v>1</c:v>
                </c:pt>
                <c:pt idx="94024">
                  <c:v>1</c:v>
                </c:pt>
                <c:pt idx="94025">
                  <c:v>1</c:v>
                </c:pt>
                <c:pt idx="94026">
                  <c:v>1</c:v>
                </c:pt>
                <c:pt idx="94027">
                  <c:v>1</c:v>
                </c:pt>
                <c:pt idx="94028">
                  <c:v>1</c:v>
                </c:pt>
                <c:pt idx="94029">
                  <c:v>1</c:v>
                </c:pt>
                <c:pt idx="94030">
                  <c:v>1</c:v>
                </c:pt>
                <c:pt idx="94031">
                  <c:v>1</c:v>
                </c:pt>
                <c:pt idx="94032">
                  <c:v>1</c:v>
                </c:pt>
                <c:pt idx="94033">
                  <c:v>1</c:v>
                </c:pt>
                <c:pt idx="94034">
                  <c:v>1</c:v>
                </c:pt>
                <c:pt idx="94035">
                  <c:v>1</c:v>
                </c:pt>
                <c:pt idx="94036">
                  <c:v>1</c:v>
                </c:pt>
                <c:pt idx="94037">
                  <c:v>1</c:v>
                </c:pt>
                <c:pt idx="94038">
                  <c:v>1</c:v>
                </c:pt>
                <c:pt idx="94039">
                  <c:v>1</c:v>
                </c:pt>
                <c:pt idx="94040">
                  <c:v>1</c:v>
                </c:pt>
                <c:pt idx="94041">
                  <c:v>1</c:v>
                </c:pt>
                <c:pt idx="94042">
                  <c:v>1</c:v>
                </c:pt>
                <c:pt idx="94043">
                  <c:v>1</c:v>
                </c:pt>
                <c:pt idx="94044">
                  <c:v>1</c:v>
                </c:pt>
                <c:pt idx="94045">
                  <c:v>1</c:v>
                </c:pt>
                <c:pt idx="94046">
                  <c:v>1</c:v>
                </c:pt>
                <c:pt idx="94047">
                  <c:v>1</c:v>
                </c:pt>
                <c:pt idx="94048">
                  <c:v>1</c:v>
                </c:pt>
                <c:pt idx="94049">
                  <c:v>1</c:v>
                </c:pt>
                <c:pt idx="94050">
                  <c:v>1</c:v>
                </c:pt>
                <c:pt idx="94051">
                  <c:v>1</c:v>
                </c:pt>
                <c:pt idx="94052">
                  <c:v>1</c:v>
                </c:pt>
                <c:pt idx="94053">
                  <c:v>1</c:v>
                </c:pt>
                <c:pt idx="94054">
                  <c:v>1</c:v>
                </c:pt>
                <c:pt idx="94055">
                  <c:v>1</c:v>
                </c:pt>
                <c:pt idx="94056">
                  <c:v>1</c:v>
                </c:pt>
                <c:pt idx="94057">
                  <c:v>1</c:v>
                </c:pt>
                <c:pt idx="94058">
                  <c:v>1</c:v>
                </c:pt>
                <c:pt idx="94059">
                  <c:v>1</c:v>
                </c:pt>
                <c:pt idx="94060">
                  <c:v>1</c:v>
                </c:pt>
                <c:pt idx="94061">
                  <c:v>1</c:v>
                </c:pt>
                <c:pt idx="94062">
                  <c:v>1</c:v>
                </c:pt>
                <c:pt idx="94063">
                  <c:v>1</c:v>
                </c:pt>
                <c:pt idx="94064">
                  <c:v>1</c:v>
                </c:pt>
                <c:pt idx="94065">
                  <c:v>1</c:v>
                </c:pt>
                <c:pt idx="94066">
                  <c:v>1</c:v>
                </c:pt>
                <c:pt idx="94067">
                  <c:v>1</c:v>
                </c:pt>
                <c:pt idx="94068">
                  <c:v>1</c:v>
                </c:pt>
                <c:pt idx="94069">
                  <c:v>1</c:v>
                </c:pt>
                <c:pt idx="94070">
                  <c:v>1</c:v>
                </c:pt>
                <c:pt idx="94071">
                  <c:v>1</c:v>
                </c:pt>
                <c:pt idx="94072">
                  <c:v>1</c:v>
                </c:pt>
                <c:pt idx="94073">
                  <c:v>0.85714285700000004</c:v>
                </c:pt>
                <c:pt idx="94074">
                  <c:v>1</c:v>
                </c:pt>
                <c:pt idx="94075">
                  <c:v>1</c:v>
                </c:pt>
                <c:pt idx="94076">
                  <c:v>1</c:v>
                </c:pt>
                <c:pt idx="94077">
                  <c:v>1</c:v>
                </c:pt>
                <c:pt idx="94078">
                  <c:v>1</c:v>
                </c:pt>
                <c:pt idx="94079">
                  <c:v>1</c:v>
                </c:pt>
                <c:pt idx="94080">
                  <c:v>1</c:v>
                </c:pt>
                <c:pt idx="94081">
                  <c:v>1</c:v>
                </c:pt>
                <c:pt idx="94082">
                  <c:v>1</c:v>
                </c:pt>
                <c:pt idx="94083">
                  <c:v>1</c:v>
                </c:pt>
                <c:pt idx="94084">
                  <c:v>1</c:v>
                </c:pt>
                <c:pt idx="94085">
                  <c:v>1</c:v>
                </c:pt>
                <c:pt idx="94086">
                  <c:v>1</c:v>
                </c:pt>
                <c:pt idx="94087">
                  <c:v>1</c:v>
                </c:pt>
                <c:pt idx="94088">
                  <c:v>1</c:v>
                </c:pt>
                <c:pt idx="94089">
                  <c:v>1</c:v>
                </c:pt>
                <c:pt idx="94090">
                  <c:v>1</c:v>
                </c:pt>
                <c:pt idx="94091">
                  <c:v>1</c:v>
                </c:pt>
                <c:pt idx="94092">
                  <c:v>1</c:v>
                </c:pt>
                <c:pt idx="94093">
                  <c:v>1</c:v>
                </c:pt>
                <c:pt idx="94094">
                  <c:v>1</c:v>
                </c:pt>
                <c:pt idx="94095">
                  <c:v>1</c:v>
                </c:pt>
                <c:pt idx="94096">
                  <c:v>1</c:v>
                </c:pt>
                <c:pt idx="94097">
                  <c:v>1</c:v>
                </c:pt>
                <c:pt idx="94098">
                  <c:v>1</c:v>
                </c:pt>
                <c:pt idx="94099">
                  <c:v>1</c:v>
                </c:pt>
                <c:pt idx="94100">
                  <c:v>1</c:v>
                </c:pt>
                <c:pt idx="94101">
                  <c:v>1</c:v>
                </c:pt>
                <c:pt idx="94102">
                  <c:v>1</c:v>
                </c:pt>
                <c:pt idx="94103">
                  <c:v>1</c:v>
                </c:pt>
                <c:pt idx="94104">
                  <c:v>1</c:v>
                </c:pt>
                <c:pt idx="94105">
                  <c:v>1</c:v>
                </c:pt>
                <c:pt idx="94106">
                  <c:v>1</c:v>
                </c:pt>
                <c:pt idx="94107">
                  <c:v>1</c:v>
                </c:pt>
                <c:pt idx="94108">
                  <c:v>1</c:v>
                </c:pt>
                <c:pt idx="94109">
                  <c:v>1</c:v>
                </c:pt>
                <c:pt idx="94110">
                  <c:v>1</c:v>
                </c:pt>
                <c:pt idx="94111">
                  <c:v>1</c:v>
                </c:pt>
                <c:pt idx="94112">
                  <c:v>1</c:v>
                </c:pt>
                <c:pt idx="94113">
                  <c:v>1</c:v>
                </c:pt>
                <c:pt idx="94114">
                  <c:v>1</c:v>
                </c:pt>
                <c:pt idx="94115">
                  <c:v>1</c:v>
                </c:pt>
                <c:pt idx="94116">
                  <c:v>1</c:v>
                </c:pt>
                <c:pt idx="94117">
                  <c:v>1</c:v>
                </c:pt>
                <c:pt idx="94118">
                  <c:v>1</c:v>
                </c:pt>
                <c:pt idx="94119">
                  <c:v>1</c:v>
                </c:pt>
                <c:pt idx="94120">
                  <c:v>1</c:v>
                </c:pt>
                <c:pt idx="94121">
                  <c:v>1</c:v>
                </c:pt>
                <c:pt idx="94122">
                  <c:v>1</c:v>
                </c:pt>
                <c:pt idx="94123">
                  <c:v>1</c:v>
                </c:pt>
                <c:pt idx="94124">
                  <c:v>1</c:v>
                </c:pt>
                <c:pt idx="94125">
                  <c:v>1</c:v>
                </c:pt>
                <c:pt idx="94126">
                  <c:v>1</c:v>
                </c:pt>
                <c:pt idx="94127">
                  <c:v>1</c:v>
                </c:pt>
                <c:pt idx="94128">
                  <c:v>1</c:v>
                </c:pt>
                <c:pt idx="94129">
                  <c:v>1</c:v>
                </c:pt>
                <c:pt idx="94130">
                  <c:v>1</c:v>
                </c:pt>
                <c:pt idx="94131">
                  <c:v>1</c:v>
                </c:pt>
                <c:pt idx="94132">
                  <c:v>1</c:v>
                </c:pt>
                <c:pt idx="94133">
                  <c:v>1</c:v>
                </c:pt>
                <c:pt idx="94134">
                  <c:v>1</c:v>
                </c:pt>
                <c:pt idx="94135">
                  <c:v>1</c:v>
                </c:pt>
                <c:pt idx="94136">
                  <c:v>1</c:v>
                </c:pt>
                <c:pt idx="94137">
                  <c:v>1</c:v>
                </c:pt>
                <c:pt idx="94138">
                  <c:v>1</c:v>
                </c:pt>
                <c:pt idx="94139">
                  <c:v>1</c:v>
                </c:pt>
                <c:pt idx="94140">
                  <c:v>1</c:v>
                </c:pt>
                <c:pt idx="94141">
                  <c:v>1</c:v>
                </c:pt>
                <c:pt idx="94142">
                  <c:v>1</c:v>
                </c:pt>
                <c:pt idx="94143">
                  <c:v>1</c:v>
                </c:pt>
                <c:pt idx="94144">
                  <c:v>1</c:v>
                </c:pt>
                <c:pt idx="94145">
                  <c:v>1</c:v>
                </c:pt>
                <c:pt idx="94146">
                  <c:v>1</c:v>
                </c:pt>
                <c:pt idx="94147">
                  <c:v>1</c:v>
                </c:pt>
                <c:pt idx="94148">
                  <c:v>1</c:v>
                </c:pt>
                <c:pt idx="94149">
                  <c:v>1</c:v>
                </c:pt>
                <c:pt idx="94150">
                  <c:v>1</c:v>
                </c:pt>
                <c:pt idx="94151">
                  <c:v>1</c:v>
                </c:pt>
                <c:pt idx="94152">
                  <c:v>1</c:v>
                </c:pt>
                <c:pt idx="94153">
                  <c:v>1</c:v>
                </c:pt>
                <c:pt idx="94154">
                  <c:v>1</c:v>
                </c:pt>
                <c:pt idx="94155">
                  <c:v>1</c:v>
                </c:pt>
                <c:pt idx="94156">
                  <c:v>1</c:v>
                </c:pt>
                <c:pt idx="94157">
                  <c:v>1</c:v>
                </c:pt>
                <c:pt idx="94158">
                  <c:v>1</c:v>
                </c:pt>
                <c:pt idx="94159">
                  <c:v>1</c:v>
                </c:pt>
                <c:pt idx="94160">
                  <c:v>1</c:v>
                </c:pt>
                <c:pt idx="94161">
                  <c:v>1</c:v>
                </c:pt>
                <c:pt idx="94162">
                  <c:v>1</c:v>
                </c:pt>
                <c:pt idx="94163">
                  <c:v>1</c:v>
                </c:pt>
                <c:pt idx="94164">
                  <c:v>1</c:v>
                </c:pt>
                <c:pt idx="94165">
                  <c:v>1</c:v>
                </c:pt>
                <c:pt idx="94166">
                  <c:v>0.71428571399999996</c:v>
                </c:pt>
                <c:pt idx="94167">
                  <c:v>1</c:v>
                </c:pt>
                <c:pt idx="94168">
                  <c:v>1</c:v>
                </c:pt>
                <c:pt idx="94169">
                  <c:v>1</c:v>
                </c:pt>
                <c:pt idx="94170">
                  <c:v>1</c:v>
                </c:pt>
                <c:pt idx="94171">
                  <c:v>1</c:v>
                </c:pt>
                <c:pt idx="94172">
                  <c:v>1</c:v>
                </c:pt>
                <c:pt idx="94173">
                  <c:v>1</c:v>
                </c:pt>
                <c:pt idx="94174">
                  <c:v>1</c:v>
                </c:pt>
                <c:pt idx="94175">
                  <c:v>1</c:v>
                </c:pt>
                <c:pt idx="94176">
                  <c:v>1</c:v>
                </c:pt>
                <c:pt idx="94177">
                  <c:v>1</c:v>
                </c:pt>
                <c:pt idx="94178">
                  <c:v>1</c:v>
                </c:pt>
                <c:pt idx="94179">
                  <c:v>1</c:v>
                </c:pt>
                <c:pt idx="94180">
                  <c:v>1</c:v>
                </c:pt>
                <c:pt idx="94181">
                  <c:v>1</c:v>
                </c:pt>
                <c:pt idx="94182">
                  <c:v>1</c:v>
                </c:pt>
                <c:pt idx="94183">
                  <c:v>1</c:v>
                </c:pt>
                <c:pt idx="94184">
                  <c:v>1</c:v>
                </c:pt>
                <c:pt idx="94185">
                  <c:v>1</c:v>
                </c:pt>
                <c:pt idx="94186">
                  <c:v>1</c:v>
                </c:pt>
                <c:pt idx="94187">
                  <c:v>1</c:v>
                </c:pt>
                <c:pt idx="94188">
                  <c:v>1</c:v>
                </c:pt>
                <c:pt idx="94189">
                  <c:v>1</c:v>
                </c:pt>
                <c:pt idx="94190">
                  <c:v>1</c:v>
                </c:pt>
                <c:pt idx="94191">
                  <c:v>1</c:v>
                </c:pt>
                <c:pt idx="94192">
                  <c:v>1</c:v>
                </c:pt>
                <c:pt idx="94193">
                  <c:v>1</c:v>
                </c:pt>
                <c:pt idx="94194">
                  <c:v>1</c:v>
                </c:pt>
                <c:pt idx="94195">
                  <c:v>1</c:v>
                </c:pt>
                <c:pt idx="94196">
                  <c:v>1</c:v>
                </c:pt>
                <c:pt idx="94197">
                  <c:v>1</c:v>
                </c:pt>
                <c:pt idx="94198">
                  <c:v>1</c:v>
                </c:pt>
                <c:pt idx="94199">
                  <c:v>1</c:v>
                </c:pt>
                <c:pt idx="94200">
                  <c:v>1</c:v>
                </c:pt>
                <c:pt idx="94201">
                  <c:v>1</c:v>
                </c:pt>
                <c:pt idx="94202">
                  <c:v>1</c:v>
                </c:pt>
                <c:pt idx="94203">
                  <c:v>1</c:v>
                </c:pt>
                <c:pt idx="94204">
                  <c:v>1</c:v>
                </c:pt>
                <c:pt idx="94205">
                  <c:v>1</c:v>
                </c:pt>
                <c:pt idx="94206">
                  <c:v>1</c:v>
                </c:pt>
                <c:pt idx="94207">
                  <c:v>1</c:v>
                </c:pt>
                <c:pt idx="94208">
                  <c:v>1</c:v>
                </c:pt>
                <c:pt idx="94209">
                  <c:v>1</c:v>
                </c:pt>
                <c:pt idx="94210">
                  <c:v>1</c:v>
                </c:pt>
                <c:pt idx="94211">
                  <c:v>1</c:v>
                </c:pt>
                <c:pt idx="94212">
                  <c:v>1</c:v>
                </c:pt>
                <c:pt idx="94213">
                  <c:v>1</c:v>
                </c:pt>
                <c:pt idx="94214">
                  <c:v>1</c:v>
                </c:pt>
                <c:pt idx="94215">
                  <c:v>1</c:v>
                </c:pt>
                <c:pt idx="94216">
                  <c:v>1</c:v>
                </c:pt>
                <c:pt idx="94217">
                  <c:v>1</c:v>
                </c:pt>
                <c:pt idx="94218">
                  <c:v>1</c:v>
                </c:pt>
                <c:pt idx="94219">
                  <c:v>1</c:v>
                </c:pt>
                <c:pt idx="94220">
                  <c:v>1</c:v>
                </c:pt>
                <c:pt idx="94221">
                  <c:v>1</c:v>
                </c:pt>
                <c:pt idx="94222">
                  <c:v>1</c:v>
                </c:pt>
                <c:pt idx="94223">
                  <c:v>1</c:v>
                </c:pt>
                <c:pt idx="94224">
                  <c:v>1</c:v>
                </c:pt>
                <c:pt idx="94225">
                  <c:v>1</c:v>
                </c:pt>
                <c:pt idx="94226">
                  <c:v>1</c:v>
                </c:pt>
                <c:pt idx="94227">
                  <c:v>1</c:v>
                </c:pt>
                <c:pt idx="94228">
                  <c:v>1</c:v>
                </c:pt>
                <c:pt idx="94229">
                  <c:v>1</c:v>
                </c:pt>
                <c:pt idx="94230">
                  <c:v>1</c:v>
                </c:pt>
                <c:pt idx="94231">
                  <c:v>1</c:v>
                </c:pt>
                <c:pt idx="94232">
                  <c:v>1</c:v>
                </c:pt>
                <c:pt idx="94233">
                  <c:v>1</c:v>
                </c:pt>
                <c:pt idx="94234">
                  <c:v>1</c:v>
                </c:pt>
                <c:pt idx="94235">
                  <c:v>1</c:v>
                </c:pt>
                <c:pt idx="94236">
                  <c:v>0.28571428599999998</c:v>
                </c:pt>
                <c:pt idx="94237">
                  <c:v>1</c:v>
                </c:pt>
                <c:pt idx="94238">
                  <c:v>1</c:v>
                </c:pt>
                <c:pt idx="94239">
                  <c:v>1</c:v>
                </c:pt>
                <c:pt idx="94240">
                  <c:v>1</c:v>
                </c:pt>
                <c:pt idx="94241">
                  <c:v>1</c:v>
                </c:pt>
                <c:pt idx="94242">
                  <c:v>1</c:v>
                </c:pt>
                <c:pt idx="94243">
                  <c:v>1</c:v>
                </c:pt>
                <c:pt idx="94244">
                  <c:v>1</c:v>
                </c:pt>
                <c:pt idx="94245">
                  <c:v>1</c:v>
                </c:pt>
                <c:pt idx="94246">
                  <c:v>1</c:v>
                </c:pt>
                <c:pt idx="94247">
                  <c:v>1</c:v>
                </c:pt>
                <c:pt idx="94248">
                  <c:v>1</c:v>
                </c:pt>
                <c:pt idx="94249">
                  <c:v>1</c:v>
                </c:pt>
                <c:pt idx="94250">
                  <c:v>1</c:v>
                </c:pt>
                <c:pt idx="94251">
                  <c:v>1</c:v>
                </c:pt>
                <c:pt idx="94252">
                  <c:v>1</c:v>
                </c:pt>
                <c:pt idx="94253">
                  <c:v>1</c:v>
                </c:pt>
                <c:pt idx="94254">
                  <c:v>1</c:v>
                </c:pt>
                <c:pt idx="94255">
                  <c:v>1</c:v>
                </c:pt>
                <c:pt idx="94256">
                  <c:v>1</c:v>
                </c:pt>
                <c:pt idx="94257">
                  <c:v>1</c:v>
                </c:pt>
                <c:pt idx="94258">
                  <c:v>1</c:v>
                </c:pt>
                <c:pt idx="94259">
                  <c:v>1</c:v>
                </c:pt>
                <c:pt idx="94260">
                  <c:v>1</c:v>
                </c:pt>
                <c:pt idx="94261">
                  <c:v>1</c:v>
                </c:pt>
                <c:pt idx="94262">
                  <c:v>1</c:v>
                </c:pt>
                <c:pt idx="94263">
                  <c:v>1</c:v>
                </c:pt>
                <c:pt idx="94264">
                  <c:v>1</c:v>
                </c:pt>
                <c:pt idx="94265">
                  <c:v>1</c:v>
                </c:pt>
                <c:pt idx="94266">
                  <c:v>1</c:v>
                </c:pt>
                <c:pt idx="94267">
                  <c:v>1</c:v>
                </c:pt>
                <c:pt idx="94268">
                  <c:v>1</c:v>
                </c:pt>
                <c:pt idx="94269">
                  <c:v>1</c:v>
                </c:pt>
                <c:pt idx="94270">
                  <c:v>1</c:v>
                </c:pt>
                <c:pt idx="94271">
                  <c:v>1</c:v>
                </c:pt>
                <c:pt idx="94272">
                  <c:v>1</c:v>
                </c:pt>
                <c:pt idx="94273">
                  <c:v>1</c:v>
                </c:pt>
                <c:pt idx="94274">
                  <c:v>1</c:v>
                </c:pt>
                <c:pt idx="94275">
                  <c:v>1</c:v>
                </c:pt>
                <c:pt idx="94276">
                  <c:v>1</c:v>
                </c:pt>
                <c:pt idx="94277">
                  <c:v>1</c:v>
                </c:pt>
                <c:pt idx="94278">
                  <c:v>1</c:v>
                </c:pt>
                <c:pt idx="94279">
                  <c:v>1</c:v>
                </c:pt>
                <c:pt idx="94280">
                  <c:v>1</c:v>
                </c:pt>
                <c:pt idx="94281">
                  <c:v>1</c:v>
                </c:pt>
                <c:pt idx="94282">
                  <c:v>1</c:v>
                </c:pt>
                <c:pt idx="94283">
                  <c:v>1</c:v>
                </c:pt>
                <c:pt idx="94284">
                  <c:v>1</c:v>
                </c:pt>
                <c:pt idx="94285">
                  <c:v>1</c:v>
                </c:pt>
                <c:pt idx="94286">
                  <c:v>1</c:v>
                </c:pt>
                <c:pt idx="94287">
                  <c:v>1</c:v>
                </c:pt>
                <c:pt idx="94288">
                  <c:v>1</c:v>
                </c:pt>
                <c:pt idx="94289">
                  <c:v>1</c:v>
                </c:pt>
                <c:pt idx="94290">
                  <c:v>1</c:v>
                </c:pt>
                <c:pt idx="94291">
                  <c:v>1</c:v>
                </c:pt>
                <c:pt idx="94292">
                  <c:v>1</c:v>
                </c:pt>
                <c:pt idx="94293">
                  <c:v>1</c:v>
                </c:pt>
                <c:pt idx="94294">
                  <c:v>1</c:v>
                </c:pt>
                <c:pt idx="94295">
                  <c:v>1</c:v>
                </c:pt>
                <c:pt idx="94296">
                  <c:v>1</c:v>
                </c:pt>
                <c:pt idx="94297">
                  <c:v>1</c:v>
                </c:pt>
                <c:pt idx="94298">
                  <c:v>1</c:v>
                </c:pt>
                <c:pt idx="94299">
                  <c:v>1</c:v>
                </c:pt>
                <c:pt idx="94300">
                  <c:v>1</c:v>
                </c:pt>
                <c:pt idx="94301">
                  <c:v>1</c:v>
                </c:pt>
                <c:pt idx="94302">
                  <c:v>1</c:v>
                </c:pt>
                <c:pt idx="94303">
                  <c:v>1</c:v>
                </c:pt>
                <c:pt idx="94304">
                  <c:v>1</c:v>
                </c:pt>
                <c:pt idx="94305">
                  <c:v>1</c:v>
                </c:pt>
                <c:pt idx="94306">
                  <c:v>1</c:v>
                </c:pt>
                <c:pt idx="94307">
                  <c:v>1</c:v>
                </c:pt>
                <c:pt idx="94308">
                  <c:v>1</c:v>
                </c:pt>
                <c:pt idx="94309">
                  <c:v>1</c:v>
                </c:pt>
                <c:pt idx="94310">
                  <c:v>1</c:v>
                </c:pt>
                <c:pt idx="94311">
                  <c:v>1</c:v>
                </c:pt>
                <c:pt idx="94312">
                  <c:v>1</c:v>
                </c:pt>
                <c:pt idx="94313">
                  <c:v>1</c:v>
                </c:pt>
                <c:pt idx="94314">
                  <c:v>1</c:v>
                </c:pt>
                <c:pt idx="94315">
                  <c:v>1</c:v>
                </c:pt>
                <c:pt idx="94316">
                  <c:v>1</c:v>
                </c:pt>
                <c:pt idx="94317">
                  <c:v>1</c:v>
                </c:pt>
                <c:pt idx="94318">
                  <c:v>1</c:v>
                </c:pt>
                <c:pt idx="94319">
                  <c:v>1</c:v>
                </c:pt>
                <c:pt idx="94320">
                  <c:v>1</c:v>
                </c:pt>
                <c:pt idx="94321">
                  <c:v>1</c:v>
                </c:pt>
                <c:pt idx="94322">
                  <c:v>1</c:v>
                </c:pt>
                <c:pt idx="94323">
                  <c:v>1</c:v>
                </c:pt>
                <c:pt idx="94324">
                  <c:v>1</c:v>
                </c:pt>
                <c:pt idx="94325">
                  <c:v>1</c:v>
                </c:pt>
                <c:pt idx="94326">
                  <c:v>1</c:v>
                </c:pt>
                <c:pt idx="94327">
                  <c:v>1</c:v>
                </c:pt>
                <c:pt idx="94328">
                  <c:v>1</c:v>
                </c:pt>
                <c:pt idx="94329">
                  <c:v>1</c:v>
                </c:pt>
                <c:pt idx="94330">
                  <c:v>1</c:v>
                </c:pt>
                <c:pt idx="94331">
                  <c:v>1</c:v>
                </c:pt>
                <c:pt idx="94332">
                  <c:v>1</c:v>
                </c:pt>
                <c:pt idx="94333">
                  <c:v>1</c:v>
                </c:pt>
                <c:pt idx="94334">
                  <c:v>1</c:v>
                </c:pt>
                <c:pt idx="94335">
                  <c:v>1</c:v>
                </c:pt>
                <c:pt idx="94336">
                  <c:v>1</c:v>
                </c:pt>
                <c:pt idx="94337">
                  <c:v>1</c:v>
                </c:pt>
                <c:pt idx="94338">
                  <c:v>1</c:v>
                </c:pt>
                <c:pt idx="94339">
                  <c:v>1</c:v>
                </c:pt>
                <c:pt idx="94340">
                  <c:v>1</c:v>
                </c:pt>
                <c:pt idx="94341">
                  <c:v>1</c:v>
                </c:pt>
                <c:pt idx="94342">
                  <c:v>1</c:v>
                </c:pt>
                <c:pt idx="94343">
                  <c:v>1</c:v>
                </c:pt>
                <c:pt idx="94344">
                  <c:v>1</c:v>
                </c:pt>
                <c:pt idx="94345">
                  <c:v>1</c:v>
                </c:pt>
                <c:pt idx="94346">
                  <c:v>1</c:v>
                </c:pt>
                <c:pt idx="94347">
                  <c:v>1</c:v>
                </c:pt>
                <c:pt idx="94348">
                  <c:v>1</c:v>
                </c:pt>
                <c:pt idx="94349">
                  <c:v>1</c:v>
                </c:pt>
                <c:pt idx="94350">
                  <c:v>1</c:v>
                </c:pt>
                <c:pt idx="94351">
                  <c:v>1</c:v>
                </c:pt>
                <c:pt idx="94352">
                  <c:v>1</c:v>
                </c:pt>
                <c:pt idx="94353">
                  <c:v>1</c:v>
                </c:pt>
                <c:pt idx="94354">
                  <c:v>1</c:v>
                </c:pt>
                <c:pt idx="94355">
                  <c:v>1</c:v>
                </c:pt>
                <c:pt idx="94356">
                  <c:v>1</c:v>
                </c:pt>
                <c:pt idx="94357">
                  <c:v>1</c:v>
                </c:pt>
                <c:pt idx="94358">
                  <c:v>1</c:v>
                </c:pt>
                <c:pt idx="94359">
                  <c:v>1</c:v>
                </c:pt>
                <c:pt idx="94360">
                  <c:v>1</c:v>
                </c:pt>
                <c:pt idx="94361">
                  <c:v>1</c:v>
                </c:pt>
                <c:pt idx="94362">
                  <c:v>1</c:v>
                </c:pt>
                <c:pt idx="94363">
                  <c:v>1</c:v>
                </c:pt>
                <c:pt idx="94364">
                  <c:v>1</c:v>
                </c:pt>
                <c:pt idx="94365">
                  <c:v>1</c:v>
                </c:pt>
                <c:pt idx="94366">
                  <c:v>1</c:v>
                </c:pt>
                <c:pt idx="94367">
                  <c:v>1</c:v>
                </c:pt>
                <c:pt idx="94368">
                  <c:v>1</c:v>
                </c:pt>
                <c:pt idx="94369">
                  <c:v>1</c:v>
                </c:pt>
                <c:pt idx="94370">
                  <c:v>1</c:v>
                </c:pt>
                <c:pt idx="94371">
                  <c:v>1</c:v>
                </c:pt>
                <c:pt idx="94372">
                  <c:v>1</c:v>
                </c:pt>
                <c:pt idx="94373">
                  <c:v>1</c:v>
                </c:pt>
                <c:pt idx="94374">
                  <c:v>1</c:v>
                </c:pt>
                <c:pt idx="94375">
                  <c:v>1</c:v>
                </c:pt>
                <c:pt idx="94376">
                  <c:v>1</c:v>
                </c:pt>
                <c:pt idx="94377">
                  <c:v>1</c:v>
                </c:pt>
                <c:pt idx="94378">
                  <c:v>1</c:v>
                </c:pt>
                <c:pt idx="94379">
                  <c:v>1</c:v>
                </c:pt>
                <c:pt idx="94380">
                  <c:v>1</c:v>
                </c:pt>
                <c:pt idx="94381">
                  <c:v>1</c:v>
                </c:pt>
                <c:pt idx="94382">
                  <c:v>1</c:v>
                </c:pt>
                <c:pt idx="94383">
                  <c:v>1</c:v>
                </c:pt>
                <c:pt idx="94384">
                  <c:v>1</c:v>
                </c:pt>
                <c:pt idx="94385">
                  <c:v>1</c:v>
                </c:pt>
                <c:pt idx="94386">
                  <c:v>1</c:v>
                </c:pt>
                <c:pt idx="94387">
                  <c:v>1</c:v>
                </c:pt>
                <c:pt idx="94388">
                  <c:v>1</c:v>
                </c:pt>
                <c:pt idx="94389">
                  <c:v>1</c:v>
                </c:pt>
                <c:pt idx="94390">
                  <c:v>1</c:v>
                </c:pt>
                <c:pt idx="94391">
                  <c:v>1</c:v>
                </c:pt>
                <c:pt idx="94392">
                  <c:v>1</c:v>
                </c:pt>
                <c:pt idx="94393">
                  <c:v>1</c:v>
                </c:pt>
                <c:pt idx="94394">
                  <c:v>1</c:v>
                </c:pt>
                <c:pt idx="94395">
                  <c:v>1</c:v>
                </c:pt>
                <c:pt idx="94396">
                  <c:v>1</c:v>
                </c:pt>
                <c:pt idx="94397">
                  <c:v>1</c:v>
                </c:pt>
                <c:pt idx="94398">
                  <c:v>1</c:v>
                </c:pt>
                <c:pt idx="94399">
                  <c:v>1</c:v>
                </c:pt>
                <c:pt idx="94400">
                  <c:v>1</c:v>
                </c:pt>
                <c:pt idx="94401">
                  <c:v>1</c:v>
                </c:pt>
                <c:pt idx="94402">
                  <c:v>1</c:v>
                </c:pt>
                <c:pt idx="94403">
                  <c:v>1</c:v>
                </c:pt>
                <c:pt idx="94404">
                  <c:v>1</c:v>
                </c:pt>
                <c:pt idx="94405">
                  <c:v>1</c:v>
                </c:pt>
                <c:pt idx="94406">
                  <c:v>1</c:v>
                </c:pt>
                <c:pt idx="94407">
                  <c:v>1</c:v>
                </c:pt>
                <c:pt idx="94408">
                  <c:v>1</c:v>
                </c:pt>
                <c:pt idx="94409">
                  <c:v>1</c:v>
                </c:pt>
                <c:pt idx="94410">
                  <c:v>1</c:v>
                </c:pt>
                <c:pt idx="94411">
                  <c:v>1</c:v>
                </c:pt>
                <c:pt idx="94412">
                  <c:v>1</c:v>
                </c:pt>
                <c:pt idx="94413">
                  <c:v>1</c:v>
                </c:pt>
                <c:pt idx="94414">
                  <c:v>1</c:v>
                </c:pt>
                <c:pt idx="94415">
                  <c:v>1</c:v>
                </c:pt>
                <c:pt idx="94416">
                  <c:v>1</c:v>
                </c:pt>
                <c:pt idx="94417">
                  <c:v>1</c:v>
                </c:pt>
                <c:pt idx="94418">
                  <c:v>1</c:v>
                </c:pt>
                <c:pt idx="94419">
                  <c:v>1</c:v>
                </c:pt>
                <c:pt idx="94420">
                  <c:v>1</c:v>
                </c:pt>
                <c:pt idx="94421">
                  <c:v>1</c:v>
                </c:pt>
                <c:pt idx="94422">
                  <c:v>1</c:v>
                </c:pt>
                <c:pt idx="94423">
                  <c:v>1</c:v>
                </c:pt>
                <c:pt idx="94424">
                  <c:v>1</c:v>
                </c:pt>
                <c:pt idx="94425">
                  <c:v>1</c:v>
                </c:pt>
                <c:pt idx="94426">
                  <c:v>1</c:v>
                </c:pt>
                <c:pt idx="94427">
                  <c:v>1</c:v>
                </c:pt>
                <c:pt idx="94428">
                  <c:v>1</c:v>
                </c:pt>
                <c:pt idx="94429">
                  <c:v>1</c:v>
                </c:pt>
                <c:pt idx="94430">
                  <c:v>1</c:v>
                </c:pt>
                <c:pt idx="94431">
                  <c:v>1</c:v>
                </c:pt>
                <c:pt idx="94432">
                  <c:v>1</c:v>
                </c:pt>
                <c:pt idx="94433">
                  <c:v>1</c:v>
                </c:pt>
                <c:pt idx="94434">
                  <c:v>1</c:v>
                </c:pt>
                <c:pt idx="94435">
                  <c:v>1</c:v>
                </c:pt>
                <c:pt idx="94436">
                  <c:v>1</c:v>
                </c:pt>
                <c:pt idx="94437">
                  <c:v>1</c:v>
                </c:pt>
                <c:pt idx="94438">
                  <c:v>1</c:v>
                </c:pt>
                <c:pt idx="94439">
                  <c:v>1</c:v>
                </c:pt>
                <c:pt idx="94440">
                  <c:v>1</c:v>
                </c:pt>
                <c:pt idx="94441">
                  <c:v>1</c:v>
                </c:pt>
                <c:pt idx="94442">
                  <c:v>1</c:v>
                </c:pt>
                <c:pt idx="94443">
                  <c:v>1</c:v>
                </c:pt>
                <c:pt idx="94444">
                  <c:v>1</c:v>
                </c:pt>
                <c:pt idx="94445">
                  <c:v>1</c:v>
                </c:pt>
                <c:pt idx="94446">
                  <c:v>1</c:v>
                </c:pt>
                <c:pt idx="94447">
                  <c:v>1</c:v>
                </c:pt>
                <c:pt idx="94448">
                  <c:v>1</c:v>
                </c:pt>
                <c:pt idx="94449">
                  <c:v>1</c:v>
                </c:pt>
                <c:pt idx="94450">
                  <c:v>1</c:v>
                </c:pt>
                <c:pt idx="94451">
                  <c:v>1</c:v>
                </c:pt>
                <c:pt idx="94452">
                  <c:v>1</c:v>
                </c:pt>
                <c:pt idx="94453">
                  <c:v>1</c:v>
                </c:pt>
                <c:pt idx="94454">
                  <c:v>1</c:v>
                </c:pt>
                <c:pt idx="94455">
                  <c:v>1</c:v>
                </c:pt>
                <c:pt idx="94456">
                  <c:v>1</c:v>
                </c:pt>
                <c:pt idx="94457">
                  <c:v>1</c:v>
                </c:pt>
                <c:pt idx="94458">
                  <c:v>1</c:v>
                </c:pt>
                <c:pt idx="94459">
                  <c:v>1</c:v>
                </c:pt>
                <c:pt idx="94460">
                  <c:v>1</c:v>
                </c:pt>
                <c:pt idx="94461">
                  <c:v>1</c:v>
                </c:pt>
                <c:pt idx="94462">
                  <c:v>1</c:v>
                </c:pt>
                <c:pt idx="94463">
                  <c:v>1</c:v>
                </c:pt>
                <c:pt idx="94464">
                  <c:v>1</c:v>
                </c:pt>
                <c:pt idx="94465">
                  <c:v>1</c:v>
                </c:pt>
                <c:pt idx="94466">
                  <c:v>1</c:v>
                </c:pt>
                <c:pt idx="94467">
                  <c:v>1</c:v>
                </c:pt>
                <c:pt idx="94468">
                  <c:v>1</c:v>
                </c:pt>
                <c:pt idx="94469">
                  <c:v>1</c:v>
                </c:pt>
                <c:pt idx="94470">
                  <c:v>1</c:v>
                </c:pt>
                <c:pt idx="94471">
                  <c:v>1</c:v>
                </c:pt>
                <c:pt idx="94472">
                  <c:v>1</c:v>
                </c:pt>
                <c:pt idx="94473">
                  <c:v>1</c:v>
                </c:pt>
                <c:pt idx="94474">
                  <c:v>1</c:v>
                </c:pt>
                <c:pt idx="94475">
                  <c:v>1</c:v>
                </c:pt>
                <c:pt idx="94476">
                  <c:v>1</c:v>
                </c:pt>
                <c:pt idx="94477">
                  <c:v>1</c:v>
                </c:pt>
                <c:pt idx="94478">
                  <c:v>1</c:v>
                </c:pt>
                <c:pt idx="94479">
                  <c:v>1</c:v>
                </c:pt>
                <c:pt idx="94480">
                  <c:v>1</c:v>
                </c:pt>
                <c:pt idx="94481">
                  <c:v>1</c:v>
                </c:pt>
                <c:pt idx="94482">
                  <c:v>1</c:v>
                </c:pt>
                <c:pt idx="94483">
                  <c:v>1</c:v>
                </c:pt>
                <c:pt idx="94484">
                  <c:v>1</c:v>
                </c:pt>
                <c:pt idx="94485">
                  <c:v>1</c:v>
                </c:pt>
                <c:pt idx="94486">
                  <c:v>1</c:v>
                </c:pt>
                <c:pt idx="94487">
                  <c:v>1</c:v>
                </c:pt>
                <c:pt idx="94488">
                  <c:v>1</c:v>
                </c:pt>
                <c:pt idx="94489">
                  <c:v>1</c:v>
                </c:pt>
                <c:pt idx="94490">
                  <c:v>1</c:v>
                </c:pt>
                <c:pt idx="94491">
                  <c:v>1</c:v>
                </c:pt>
                <c:pt idx="94492">
                  <c:v>1</c:v>
                </c:pt>
                <c:pt idx="94493">
                  <c:v>1</c:v>
                </c:pt>
                <c:pt idx="94494">
                  <c:v>1</c:v>
                </c:pt>
                <c:pt idx="94495">
                  <c:v>1</c:v>
                </c:pt>
                <c:pt idx="94496">
                  <c:v>1</c:v>
                </c:pt>
                <c:pt idx="94497">
                  <c:v>1</c:v>
                </c:pt>
                <c:pt idx="94498">
                  <c:v>1</c:v>
                </c:pt>
                <c:pt idx="94499">
                  <c:v>1</c:v>
                </c:pt>
                <c:pt idx="94500">
                  <c:v>1</c:v>
                </c:pt>
                <c:pt idx="94501">
                  <c:v>1</c:v>
                </c:pt>
                <c:pt idx="94502">
                  <c:v>1</c:v>
                </c:pt>
                <c:pt idx="94503">
                  <c:v>1</c:v>
                </c:pt>
                <c:pt idx="94504">
                  <c:v>1</c:v>
                </c:pt>
                <c:pt idx="94505">
                  <c:v>1</c:v>
                </c:pt>
                <c:pt idx="94506">
                  <c:v>1</c:v>
                </c:pt>
                <c:pt idx="94507">
                  <c:v>1</c:v>
                </c:pt>
                <c:pt idx="94508">
                  <c:v>1</c:v>
                </c:pt>
                <c:pt idx="94509">
                  <c:v>1</c:v>
                </c:pt>
                <c:pt idx="94510">
                  <c:v>1</c:v>
                </c:pt>
                <c:pt idx="94511">
                  <c:v>1</c:v>
                </c:pt>
                <c:pt idx="94512">
                  <c:v>1</c:v>
                </c:pt>
                <c:pt idx="94513">
                  <c:v>1</c:v>
                </c:pt>
                <c:pt idx="94514">
                  <c:v>1</c:v>
                </c:pt>
                <c:pt idx="94515">
                  <c:v>1</c:v>
                </c:pt>
                <c:pt idx="94516">
                  <c:v>1</c:v>
                </c:pt>
                <c:pt idx="94517">
                  <c:v>1</c:v>
                </c:pt>
                <c:pt idx="94518">
                  <c:v>1</c:v>
                </c:pt>
                <c:pt idx="94519">
                  <c:v>1</c:v>
                </c:pt>
                <c:pt idx="94520">
                  <c:v>1</c:v>
                </c:pt>
                <c:pt idx="94521">
                  <c:v>1</c:v>
                </c:pt>
                <c:pt idx="94522">
                  <c:v>1</c:v>
                </c:pt>
                <c:pt idx="94523">
                  <c:v>1</c:v>
                </c:pt>
                <c:pt idx="94524">
                  <c:v>1</c:v>
                </c:pt>
                <c:pt idx="94525">
                  <c:v>1</c:v>
                </c:pt>
                <c:pt idx="94526">
                  <c:v>1</c:v>
                </c:pt>
                <c:pt idx="94527">
                  <c:v>1</c:v>
                </c:pt>
                <c:pt idx="94528">
                  <c:v>1</c:v>
                </c:pt>
                <c:pt idx="94529">
                  <c:v>1</c:v>
                </c:pt>
                <c:pt idx="94530">
                  <c:v>1</c:v>
                </c:pt>
                <c:pt idx="94531">
                  <c:v>1</c:v>
                </c:pt>
                <c:pt idx="94532">
                  <c:v>1</c:v>
                </c:pt>
                <c:pt idx="94533">
                  <c:v>1</c:v>
                </c:pt>
                <c:pt idx="94534">
                  <c:v>1</c:v>
                </c:pt>
                <c:pt idx="94535">
                  <c:v>1</c:v>
                </c:pt>
                <c:pt idx="94536">
                  <c:v>1</c:v>
                </c:pt>
                <c:pt idx="94537">
                  <c:v>1</c:v>
                </c:pt>
                <c:pt idx="94538">
                  <c:v>1</c:v>
                </c:pt>
                <c:pt idx="94539">
                  <c:v>1</c:v>
                </c:pt>
                <c:pt idx="94540">
                  <c:v>1</c:v>
                </c:pt>
                <c:pt idx="94541">
                  <c:v>1</c:v>
                </c:pt>
                <c:pt idx="94542">
                  <c:v>1</c:v>
                </c:pt>
                <c:pt idx="94543">
                  <c:v>1</c:v>
                </c:pt>
                <c:pt idx="94544">
                  <c:v>1</c:v>
                </c:pt>
                <c:pt idx="94545">
                  <c:v>1</c:v>
                </c:pt>
                <c:pt idx="94546">
                  <c:v>1</c:v>
                </c:pt>
                <c:pt idx="94547">
                  <c:v>1</c:v>
                </c:pt>
                <c:pt idx="94548">
                  <c:v>1</c:v>
                </c:pt>
                <c:pt idx="94549">
                  <c:v>1</c:v>
                </c:pt>
                <c:pt idx="94550">
                  <c:v>1</c:v>
                </c:pt>
                <c:pt idx="94551">
                  <c:v>1</c:v>
                </c:pt>
                <c:pt idx="94552">
                  <c:v>1</c:v>
                </c:pt>
                <c:pt idx="94553">
                  <c:v>1</c:v>
                </c:pt>
                <c:pt idx="94554">
                  <c:v>1</c:v>
                </c:pt>
                <c:pt idx="94555">
                  <c:v>1</c:v>
                </c:pt>
                <c:pt idx="94556">
                  <c:v>1</c:v>
                </c:pt>
                <c:pt idx="94557">
                  <c:v>1</c:v>
                </c:pt>
                <c:pt idx="94558">
                  <c:v>1</c:v>
                </c:pt>
                <c:pt idx="94559">
                  <c:v>1</c:v>
                </c:pt>
                <c:pt idx="94560">
                  <c:v>1</c:v>
                </c:pt>
                <c:pt idx="94561">
                  <c:v>1</c:v>
                </c:pt>
                <c:pt idx="94562">
                  <c:v>1</c:v>
                </c:pt>
                <c:pt idx="94563">
                  <c:v>1</c:v>
                </c:pt>
                <c:pt idx="94564">
                  <c:v>1</c:v>
                </c:pt>
                <c:pt idx="94565">
                  <c:v>1</c:v>
                </c:pt>
                <c:pt idx="94566">
                  <c:v>1</c:v>
                </c:pt>
                <c:pt idx="94567">
                  <c:v>1</c:v>
                </c:pt>
                <c:pt idx="94568">
                  <c:v>1</c:v>
                </c:pt>
                <c:pt idx="94569">
                  <c:v>1</c:v>
                </c:pt>
                <c:pt idx="94570">
                  <c:v>1</c:v>
                </c:pt>
                <c:pt idx="94571">
                  <c:v>1</c:v>
                </c:pt>
                <c:pt idx="94572">
                  <c:v>1</c:v>
                </c:pt>
                <c:pt idx="94573">
                  <c:v>1</c:v>
                </c:pt>
                <c:pt idx="94574">
                  <c:v>1</c:v>
                </c:pt>
                <c:pt idx="94575">
                  <c:v>1</c:v>
                </c:pt>
                <c:pt idx="94576">
                  <c:v>1</c:v>
                </c:pt>
                <c:pt idx="94577">
                  <c:v>1</c:v>
                </c:pt>
                <c:pt idx="94578">
                  <c:v>1</c:v>
                </c:pt>
                <c:pt idx="94579">
                  <c:v>1</c:v>
                </c:pt>
                <c:pt idx="94580">
                  <c:v>1</c:v>
                </c:pt>
                <c:pt idx="94581">
                  <c:v>1</c:v>
                </c:pt>
                <c:pt idx="94582">
                  <c:v>1</c:v>
                </c:pt>
                <c:pt idx="94583">
                  <c:v>1</c:v>
                </c:pt>
                <c:pt idx="94584">
                  <c:v>1</c:v>
                </c:pt>
                <c:pt idx="94585">
                  <c:v>1</c:v>
                </c:pt>
                <c:pt idx="94586">
                  <c:v>1</c:v>
                </c:pt>
                <c:pt idx="94587">
                  <c:v>1</c:v>
                </c:pt>
                <c:pt idx="94588">
                  <c:v>1</c:v>
                </c:pt>
                <c:pt idx="94589">
                  <c:v>1</c:v>
                </c:pt>
                <c:pt idx="94590">
                  <c:v>1</c:v>
                </c:pt>
                <c:pt idx="94591">
                  <c:v>1</c:v>
                </c:pt>
                <c:pt idx="94592">
                  <c:v>1</c:v>
                </c:pt>
                <c:pt idx="94593">
                  <c:v>1</c:v>
                </c:pt>
                <c:pt idx="94594">
                  <c:v>1</c:v>
                </c:pt>
                <c:pt idx="94595">
                  <c:v>1</c:v>
                </c:pt>
                <c:pt idx="94596">
                  <c:v>1</c:v>
                </c:pt>
                <c:pt idx="94597">
                  <c:v>1</c:v>
                </c:pt>
                <c:pt idx="94598">
                  <c:v>1</c:v>
                </c:pt>
                <c:pt idx="94599">
                  <c:v>1</c:v>
                </c:pt>
                <c:pt idx="94600">
                  <c:v>1</c:v>
                </c:pt>
                <c:pt idx="94601">
                  <c:v>1</c:v>
                </c:pt>
                <c:pt idx="94602">
                  <c:v>1</c:v>
                </c:pt>
                <c:pt idx="94603">
                  <c:v>1</c:v>
                </c:pt>
                <c:pt idx="94604">
                  <c:v>1</c:v>
                </c:pt>
                <c:pt idx="94605">
                  <c:v>1</c:v>
                </c:pt>
                <c:pt idx="94606">
                  <c:v>1</c:v>
                </c:pt>
                <c:pt idx="94607">
                  <c:v>1</c:v>
                </c:pt>
                <c:pt idx="94608">
                  <c:v>1</c:v>
                </c:pt>
                <c:pt idx="94609">
                  <c:v>1</c:v>
                </c:pt>
                <c:pt idx="94610">
                  <c:v>1</c:v>
                </c:pt>
                <c:pt idx="94611">
                  <c:v>1</c:v>
                </c:pt>
                <c:pt idx="94612">
                  <c:v>1</c:v>
                </c:pt>
                <c:pt idx="94613">
                  <c:v>1</c:v>
                </c:pt>
                <c:pt idx="94614">
                  <c:v>1</c:v>
                </c:pt>
                <c:pt idx="94615">
                  <c:v>1</c:v>
                </c:pt>
                <c:pt idx="94616">
                  <c:v>1</c:v>
                </c:pt>
                <c:pt idx="94617">
                  <c:v>1</c:v>
                </c:pt>
                <c:pt idx="94618">
                  <c:v>1</c:v>
                </c:pt>
                <c:pt idx="94619">
                  <c:v>1</c:v>
                </c:pt>
                <c:pt idx="94620">
                  <c:v>1</c:v>
                </c:pt>
                <c:pt idx="94621">
                  <c:v>1</c:v>
                </c:pt>
                <c:pt idx="94622">
                  <c:v>1</c:v>
                </c:pt>
                <c:pt idx="94623">
                  <c:v>1</c:v>
                </c:pt>
                <c:pt idx="94624">
                  <c:v>1</c:v>
                </c:pt>
                <c:pt idx="94625">
                  <c:v>1</c:v>
                </c:pt>
                <c:pt idx="94626">
                  <c:v>1</c:v>
                </c:pt>
                <c:pt idx="94627">
                  <c:v>1</c:v>
                </c:pt>
                <c:pt idx="94628">
                  <c:v>1</c:v>
                </c:pt>
                <c:pt idx="94629">
                  <c:v>1</c:v>
                </c:pt>
                <c:pt idx="94630">
                  <c:v>1</c:v>
                </c:pt>
                <c:pt idx="94631">
                  <c:v>1</c:v>
                </c:pt>
                <c:pt idx="94632">
                  <c:v>1</c:v>
                </c:pt>
                <c:pt idx="94633">
                  <c:v>1</c:v>
                </c:pt>
                <c:pt idx="94634">
                  <c:v>1</c:v>
                </c:pt>
                <c:pt idx="94635">
                  <c:v>1</c:v>
                </c:pt>
                <c:pt idx="94636">
                  <c:v>1</c:v>
                </c:pt>
                <c:pt idx="94637">
                  <c:v>1</c:v>
                </c:pt>
                <c:pt idx="94638">
                  <c:v>1</c:v>
                </c:pt>
                <c:pt idx="94639">
                  <c:v>1</c:v>
                </c:pt>
                <c:pt idx="94640">
                  <c:v>1</c:v>
                </c:pt>
                <c:pt idx="94641">
                  <c:v>1</c:v>
                </c:pt>
                <c:pt idx="94642">
                  <c:v>1</c:v>
                </c:pt>
                <c:pt idx="94643">
                  <c:v>1</c:v>
                </c:pt>
                <c:pt idx="94644">
                  <c:v>1</c:v>
                </c:pt>
                <c:pt idx="94645">
                  <c:v>1</c:v>
                </c:pt>
                <c:pt idx="94646">
                  <c:v>1</c:v>
                </c:pt>
                <c:pt idx="94647">
                  <c:v>1</c:v>
                </c:pt>
                <c:pt idx="94648">
                  <c:v>1</c:v>
                </c:pt>
                <c:pt idx="94649">
                  <c:v>1</c:v>
                </c:pt>
                <c:pt idx="94650">
                  <c:v>1</c:v>
                </c:pt>
                <c:pt idx="94651">
                  <c:v>1</c:v>
                </c:pt>
                <c:pt idx="94652">
                  <c:v>1</c:v>
                </c:pt>
                <c:pt idx="94653">
                  <c:v>1</c:v>
                </c:pt>
                <c:pt idx="94654">
                  <c:v>1</c:v>
                </c:pt>
                <c:pt idx="94655">
                  <c:v>1</c:v>
                </c:pt>
                <c:pt idx="94656">
                  <c:v>1</c:v>
                </c:pt>
                <c:pt idx="94657">
                  <c:v>0.428571429</c:v>
                </c:pt>
                <c:pt idx="94658">
                  <c:v>1</c:v>
                </c:pt>
                <c:pt idx="94659">
                  <c:v>1</c:v>
                </c:pt>
                <c:pt idx="94660">
                  <c:v>1</c:v>
                </c:pt>
                <c:pt idx="94661">
                  <c:v>1</c:v>
                </c:pt>
                <c:pt idx="94662">
                  <c:v>1</c:v>
                </c:pt>
                <c:pt idx="94663">
                  <c:v>1</c:v>
                </c:pt>
                <c:pt idx="94664">
                  <c:v>1</c:v>
                </c:pt>
                <c:pt idx="94665">
                  <c:v>1</c:v>
                </c:pt>
                <c:pt idx="94666">
                  <c:v>1</c:v>
                </c:pt>
                <c:pt idx="94667">
                  <c:v>1</c:v>
                </c:pt>
                <c:pt idx="94668">
                  <c:v>1</c:v>
                </c:pt>
                <c:pt idx="94669">
                  <c:v>1</c:v>
                </c:pt>
                <c:pt idx="94670">
                  <c:v>1</c:v>
                </c:pt>
                <c:pt idx="94671">
                  <c:v>1</c:v>
                </c:pt>
                <c:pt idx="94672">
                  <c:v>1</c:v>
                </c:pt>
                <c:pt idx="94673">
                  <c:v>1</c:v>
                </c:pt>
                <c:pt idx="94674">
                  <c:v>1</c:v>
                </c:pt>
                <c:pt idx="94675">
                  <c:v>1</c:v>
                </c:pt>
                <c:pt idx="94676">
                  <c:v>1</c:v>
                </c:pt>
                <c:pt idx="94677">
                  <c:v>1</c:v>
                </c:pt>
                <c:pt idx="94678">
                  <c:v>1</c:v>
                </c:pt>
                <c:pt idx="94679">
                  <c:v>1</c:v>
                </c:pt>
                <c:pt idx="94680">
                  <c:v>1</c:v>
                </c:pt>
                <c:pt idx="94681">
                  <c:v>1</c:v>
                </c:pt>
                <c:pt idx="94682">
                  <c:v>1</c:v>
                </c:pt>
                <c:pt idx="94683">
                  <c:v>1</c:v>
                </c:pt>
                <c:pt idx="94684">
                  <c:v>1</c:v>
                </c:pt>
                <c:pt idx="94685">
                  <c:v>1</c:v>
                </c:pt>
                <c:pt idx="94686">
                  <c:v>1</c:v>
                </c:pt>
                <c:pt idx="94687">
                  <c:v>1</c:v>
                </c:pt>
                <c:pt idx="94688">
                  <c:v>1</c:v>
                </c:pt>
                <c:pt idx="94689">
                  <c:v>1</c:v>
                </c:pt>
                <c:pt idx="94690">
                  <c:v>1</c:v>
                </c:pt>
                <c:pt idx="94691">
                  <c:v>1</c:v>
                </c:pt>
                <c:pt idx="94692">
                  <c:v>1</c:v>
                </c:pt>
                <c:pt idx="94693">
                  <c:v>1</c:v>
                </c:pt>
                <c:pt idx="94694">
                  <c:v>1</c:v>
                </c:pt>
                <c:pt idx="94695">
                  <c:v>1</c:v>
                </c:pt>
                <c:pt idx="94696">
                  <c:v>1</c:v>
                </c:pt>
                <c:pt idx="94697">
                  <c:v>1</c:v>
                </c:pt>
                <c:pt idx="94698">
                  <c:v>1</c:v>
                </c:pt>
                <c:pt idx="94699">
                  <c:v>1</c:v>
                </c:pt>
                <c:pt idx="94700">
                  <c:v>1</c:v>
                </c:pt>
                <c:pt idx="94701">
                  <c:v>1</c:v>
                </c:pt>
                <c:pt idx="94702">
                  <c:v>1</c:v>
                </c:pt>
                <c:pt idx="94703">
                  <c:v>1</c:v>
                </c:pt>
                <c:pt idx="94704">
                  <c:v>1</c:v>
                </c:pt>
                <c:pt idx="94705">
                  <c:v>1</c:v>
                </c:pt>
                <c:pt idx="94706">
                  <c:v>1</c:v>
                </c:pt>
                <c:pt idx="94707">
                  <c:v>1</c:v>
                </c:pt>
                <c:pt idx="94708">
                  <c:v>1</c:v>
                </c:pt>
                <c:pt idx="94709">
                  <c:v>1</c:v>
                </c:pt>
                <c:pt idx="94710">
                  <c:v>1</c:v>
                </c:pt>
                <c:pt idx="94711">
                  <c:v>1</c:v>
                </c:pt>
                <c:pt idx="94712">
                  <c:v>1</c:v>
                </c:pt>
                <c:pt idx="94713">
                  <c:v>1</c:v>
                </c:pt>
                <c:pt idx="94714">
                  <c:v>1</c:v>
                </c:pt>
                <c:pt idx="94715">
                  <c:v>1</c:v>
                </c:pt>
                <c:pt idx="94716">
                  <c:v>1</c:v>
                </c:pt>
                <c:pt idx="94717">
                  <c:v>1</c:v>
                </c:pt>
                <c:pt idx="94718">
                  <c:v>1</c:v>
                </c:pt>
                <c:pt idx="94719">
                  <c:v>1</c:v>
                </c:pt>
                <c:pt idx="94720">
                  <c:v>1</c:v>
                </c:pt>
                <c:pt idx="94721">
                  <c:v>1</c:v>
                </c:pt>
                <c:pt idx="94722">
                  <c:v>1</c:v>
                </c:pt>
                <c:pt idx="94723">
                  <c:v>1</c:v>
                </c:pt>
                <c:pt idx="94724">
                  <c:v>1</c:v>
                </c:pt>
                <c:pt idx="94725">
                  <c:v>1</c:v>
                </c:pt>
                <c:pt idx="94726">
                  <c:v>0.85714285700000004</c:v>
                </c:pt>
                <c:pt idx="94727">
                  <c:v>1</c:v>
                </c:pt>
                <c:pt idx="94728">
                  <c:v>1</c:v>
                </c:pt>
                <c:pt idx="94729">
                  <c:v>1</c:v>
                </c:pt>
                <c:pt idx="94730">
                  <c:v>1</c:v>
                </c:pt>
                <c:pt idx="94731">
                  <c:v>1</c:v>
                </c:pt>
                <c:pt idx="94732">
                  <c:v>1</c:v>
                </c:pt>
                <c:pt idx="94733">
                  <c:v>1</c:v>
                </c:pt>
                <c:pt idx="94734">
                  <c:v>1</c:v>
                </c:pt>
                <c:pt idx="94735">
                  <c:v>1</c:v>
                </c:pt>
                <c:pt idx="94736">
                  <c:v>1</c:v>
                </c:pt>
                <c:pt idx="94737">
                  <c:v>1</c:v>
                </c:pt>
                <c:pt idx="94738">
                  <c:v>1</c:v>
                </c:pt>
                <c:pt idx="94739">
                  <c:v>1</c:v>
                </c:pt>
                <c:pt idx="94740">
                  <c:v>1</c:v>
                </c:pt>
                <c:pt idx="94741">
                  <c:v>1</c:v>
                </c:pt>
                <c:pt idx="94742">
                  <c:v>1</c:v>
                </c:pt>
                <c:pt idx="94743">
                  <c:v>1</c:v>
                </c:pt>
                <c:pt idx="94744">
                  <c:v>1</c:v>
                </c:pt>
                <c:pt idx="94745">
                  <c:v>1</c:v>
                </c:pt>
                <c:pt idx="94746">
                  <c:v>1</c:v>
                </c:pt>
                <c:pt idx="94747">
                  <c:v>1</c:v>
                </c:pt>
                <c:pt idx="94748">
                  <c:v>1</c:v>
                </c:pt>
                <c:pt idx="94749">
                  <c:v>1</c:v>
                </c:pt>
                <c:pt idx="94750">
                  <c:v>1</c:v>
                </c:pt>
                <c:pt idx="94751">
                  <c:v>1</c:v>
                </c:pt>
                <c:pt idx="94752">
                  <c:v>1</c:v>
                </c:pt>
                <c:pt idx="94753">
                  <c:v>1</c:v>
                </c:pt>
                <c:pt idx="94754">
                  <c:v>1</c:v>
                </c:pt>
                <c:pt idx="94755">
                  <c:v>1</c:v>
                </c:pt>
                <c:pt idx="94756">
                  <c:v>1</c:v>
                </c:pt>
                <c:pt idx="94757">
                  <c:v>1</c:v>
                </c:pt>
                <c:pt idx="94758">
                  <c:v>1</c:v>
                </c:pt>
                <c:pt idx="94759">
                  <c:v>1</c:v>
                </c:pt>
                <c:pt idx="94760">
                  <c:v>1</c:v>
                </c:pt>
                <c:pt idx="94761">
                  <c:v>1</c:v>
                </c:pt>
                <c:pt idx="94762">
                  <c:v>1</c:v>
                </c:pt>
                <c:pt idx="94763">
                  <c:v>1</c:v>
                </c:pt>
                <c:pt idx="94764">
                  <c:v>1</c:v>
                </c:pt>
                <c:pt idx="94765">
                  <c:v>1</c:v>
                </c:pt>
                <c:pt idx="94766">
                  <c:v>1</c:v>
                </c:pt>
                <c:pt idx="94767">
                  <c:v>1</c:v>
                </c:pt>
                <c:pt idx="94768">
                  <c:v>1</c:v>
                </c:pt>
                <c:pt idx="94769">
                  <c:v>1</c:v>
                </c:pt>
                <c:pt idx="94770">
                  <c:v>1</c:v>
                </c:pt>
                <c:pt idx="94771">
                  <c:v>1</c:v>
                </c:pt>
                <c:pt idx="94772">
                  <c:v>1</c:v>
                </c:pt>
                <c:pt idx="94773">
                  <c:v>1</c:v>
                </c:pt>
                <c:pt idx="94774">
                  <c:v>1</c:v>
                </c:pt>
                <c:pt idx="94775">
                  <c:v>1</c:v>
                </c:pt>
                <c:pt idx="94776">
                  <c:v>1</c:v>
                </c:pt>
                <c:pt idx="94777">
                  <c:v>1</c:v>
                </c:pt>
                <c:pt idx="94778">
                  <c:v>1</c:v>
                </c:pt>
                <c:pt idx="94779">
                  <c:v>1</c:v>
                </c:pt>
                <c:pt idx="94780">
                  <c:v>1</c:v>
                </c:pt>
                <c:pt idx="94781">
                  <c:v>1</c:v>
                </c:pt>
                <c:pt idx="94782">
                  <c:v>1</c:v>
                </c:pt>
                <c:pt idx="94783">
                  <c:v>1</c:v>
                </c:pt>
                <c:pt idx="94784">
                  <c:v>1</c:v>
                </c:pt>
                <c:pt idx="94785">
                  <c:v>1</c:v>
                </c:pt>
                <c:pt idx="94786">
                  <c:v>1</c:v>
                </c:pt>
                <c:pt idx="94787">
                  <c:v>1</c:v>
                </c:pt>
                <c:pt idx="94788">
                  <c:v>1</c:v>
                </c:pt>
                <c:pt idx="94789">
                  <c:v>1</c:v>
                </c:pt>
                <c:pt idx="94790">
                  <c:v>1</c:v>
                </c:pt>
                <c:pt idx="94791">
                  <c:v>1</c:v>
                </c:pt>
                <c:pt idx="94792">
                  <c:v>1</c:v>
                </c:pt>
                <c:pt idx="94793">
                  <c:v>1</c:v>
                </c:pt>
                <c:pt idx="94794">
                  <c:v>1</c:v>
                </c:pt>
                <c:pt idx="94795">
                  <c:v>1</c:v>
                </c:pt>
                <c:pt idx="94796">
                  <c:v>1</c:v>
                </c:pt>
                <c:pt idx="94797">
                  <c:v>1</c:v>
                </c:pt>
                <c:pt idx="94798">
                  <c:v>1</c:v>
                </c:pt>
                <c:pt idx="94799">
                  <c:v>1</c:v>
                </c:pt>
                <c:pt idx="94800">
                  <c:v>1</c:v>
                </c:pt>
                <c:pt idx="94801">
                  <c:v>1</c:v>
                </c:pt>
                <c:pt idx="94802">
                  <c:v>1</c:v>
                </c:pt>
                <c:pt idx="94803">
                  <c:v>1</c:v>
                </c:pt>
                <c:pt idx="94804">
                  <c:v>1</c:v>
                </c:pt>
                <c:pt idx="94805">
                  <c:v>1</c:v>
                </c:pt>
                <c:pt idx="94806">
                  <c:v>1</c:v>
                </c:pt>
                <c:pt idx="94807">
                  <c:v>1</c:v>
                </c:pt>
                <c:pt idx="94808">
                  <c:v>1</c:v>
                </c:pt>
                <c:pt idx="94809">
                  <c:v>1</c:v>
                </c:pt>
                <c:pt idx="94810">
                  <c:v>1</c:v>
                </c:pt>
                <c:pt idx="94811">
                  <c:v>1</c:v>
                </c:pt>
                <c:pt idx="94812">
                  <c:v>1</c:v>
                </c:pt>
                <c:pt idx="94813">
                  <c:v>1</c:v>
                </c:pt>
                <c:pt idx="94814">
                  <c:v>1</c:v>
                </c:pt>
                <c:pt idx="94815">
                  <c:v>1</c:v>
                </c:pt>
                <c:pt idx="94816">
                  <c:v>1</c:v>
                </c:pt>
                <c:pt idx="94817">
                  <c:v>1</c:v>
                </c:pt>
                <c:pt idx="94818">
                  <c:v>1</c:v>
                </c:pt>
                <c:pt idx="94819">
                  <c:v>1</c:v>
                </c:pt>
                <c:pt idx="94820">
                  <c:v>1</c:v>
                </c:pt>
                <c:pt idx="94821">
                  <c:v>1</c:v>
                </c:pt>
                <c:pt idx="94822">
                  <c:v>1</c:v>
                </c:pt>
                <c:pt idx="94823">
                  <c:v>1</c:v>
                </c:pt>
                <c:pt idx="94824">
                  <c:v>1</c:v>
                </c:pt>
                <c:pt idx="94825">
                  <c:v>1</c:v>
                </c:pt>
                <c:pt idx="94826">
                  <c:v>1</c:v>
                </c:pt>
                <c:pt idx="94827">
                  <c:v>1</c:v>
                </c:pt>
                <c:pt idx="94828">
                  <c:v>1</c:v>
                </c:pt>
                <c:pt idx="94829">
                  <c:v>1</c:v>
                </c:pt>
                <c:pt idx="94830">
                  <c:v>1</c:v>
                </c:pt>
                <c:pt idx="94831">
                  <c:v>1</c:v>
                </c:pt>
                <c:pt idx="94832">
                  <c:v>1</c:v>
                </c:pt>
                <c:pt idx="94833">
                  <c:v>1</c:v>
                </c:pt>
                <c:pt idx="94834">
                  <c:v>1</c:v>
                </c:pt>
                <c:pt idx="94835">
                  <c:v>1</c:v>
                </c:pt>
                <c:pt idx="94836">
                  <c:v>1</c:v>
                </c:pt>
                <c:pt idx="94837">
                  <c:v>1</c:v>
                </c:pt>
                <c:pt idx="94838">
                  <c:v>1</c:v>
                </c:pt>
                <c:pt idx="94839">
                  <c:v>1</c:v>
                </c:pt>
                <c:pt idx="94840">
                  <c:v>1</c:v>
                </c:pt>
                <c:pt idx="94841">
                  <c:v>1</c:v>
                </c:pt>
                <c:pt idx="94842">
                  <c:v>1</c:v>
                </c:pt>
                <c:pt idx="94843">
                  <c:v>1</c:v>
                </c:pt>
                <c:pt idx="94844">
                  <c:v>1</c:v>
                </c:pt>
                <c:pt idx="94845">
                  <c:v>1</c:v>
                </c:pt>
                <c:pt idx="94846">
                  <c:v>1</c:v>
                </c:pt>
                <c:pt idx="94847">
                  <c:v>1</c:v>
                </c:pt>
                <c:pt idx="94848">
                  <c:v>1</c:v>
                </c:pt>
                <c:pt idx="94849">
                  <c:v>1</c:v>
                </c:pt>
                <c:pt idx="94850">
                  <c:v>1</c:v>
                </c:pt>
                <c:pt idx="94851">
                  <c:v>1</c:v>
                </c:pt>
                <c:pt idx="94852">
                  <c:v>1</c:v>
                </c:pt>
                <c:pt idx="94853">
                  <c:v>1</c:v>
                </c:pt>
                <c:pt idx="94854">
                  <c:v>1</c:v>
                </c:pt>
                <c:pt idx="94855">
                  <c:v>1</c:v>
                </c:pt>
                <c:pt idx="94856">
                  <c:v>1</c:v>
                </c:pt>
                <c:pt idx="94857">
                  <c:v>1</c:v>
                </c:pt>
                <c:pt idx="94858">
                  <c:v>1</c:v>
                </c:pt>
                <c:pt idx="94859">
                  <c:v>1</c:v>
                </c:pt>
                <c:pt idx="94860">
                  <c:v>1</c:v>
                </c:pt>
                <c:pt idx="94861">
                  <c:v>1</c:v>
                </c:pt>
                <c:pt idx="94862">
                  <c:v>1</c:v>
                </c:pt>
                <c:pt idx="94863">
                  <c:v>1</c:v>
                </c:pt>
                <c:pt idx="94864">
                  <c:v>1</c:v>
                </c:pt>
                <c:pt idx="94865">
                  <c:v>1</c:v>
                </c:pt>
                <c:pt idx="94866">
                  <c:v>1</c:v>
                </c:pt>
                <c:pt idx="94867">
                  <c:v>1</c:v>
                </c:pt>
                <c:pt idx="94868">
                  <c:v>1</c:v>
                </c:pt>
                <c:pt idx="94869">
                  <c:v>1</c:v>
                </c:pt>
                <c:pt idx="94870">
                  <c:v>1</c:v>
                </c:pt>
                <c:pt idx="94871">
                  <c:v>1</c:v>
                </c:pt>
                <c:pt idx="94872">
                  <c:v>1</c:v>
                </c:pt>
                <c:pt idx="94873">
                  <c:v>1</c:v>
                </c:pt>
                <c:pt idx="94874">
                  <c:v>1</c:v>
                </c:pt>
                <c:pt idx="94875">
                  <c:v>1</c:v>
                </c:pt>
                <c:pt idx="94876">
                  <c:v>1</c:v>
                </c:pt>
                <c:pt idx="94877">
                  <c:v>1</c:v>
                </c:pt>
                <c:pt idx="94878">
                  <c:v>1</c:v>
                </c:pt>
                <c:pt idx="94879">
                  <c:v>1</c:v>
                </c:pt>
                <c:pt idx="94880">
                  <c:v>1</c:v>
                </c:pt>
                <c:pt idx="94881">
                  <c:v>1</c:v>
                </c:pt>
                <c:pt idx="94882">
                  <c:v>1</c:v>
                </c:pt>
                <c:pt idx="94883">
                  <c:v>1</c:v>
                </c:pt>
                <c:pt idx="94884">
                  <c:v>1</c:v>
                </c:pt>
                <c:pt idx="94885">
                  <c:v>1</c:v>
                </c:pt>
                <c:pt idx="94886">
                  <c:v>1</c:v>
                </c:pt>
                <c:pt idx="94887">
                  <c:v>1</c:v>
                </c:pt>
                <c:pt idx="94888">
                  <c:v>1</c:v>
                </c:pt>
                <c:pt idx="94889">
                  <c:v>1</c:v>
                </c:pt>
                <c:pt idx="94890">
                  <c:v>1</c:v>
                </c:pt>
                <c:pt idx="94891">
                  <c:v>1</c:v>
                </c:pt>
                <c:pt idx="94892">
                  <c:v>1</c:v>
                </c:pt>
                <c:pt idx="94893">
                  <c:v>1</c:v>
                </c:pt>
                <c:pt idx="94894">
                  <c:v>1</c:v>
                </c:pt>
                <c:pt idx="94895">
                  <c:v>1</c:v>
                </c:pt>
                <c:pt idx="94896">
                  <c:v>1</c:v>
                </c:pt>
                <c:pt idx="94897">
                  <c:v>1</c:v>
                </c:pt>
                <c:pt idx="94898">
                  <c:v>1</c:v>
                </c:pt>
                <c:pt idx="94899">
                  <c:v>1</c:v>
                </c:pt>
                <c:pt idx="94900">
                  <c:v>1</c:v>
                </c:pt>
                <c:pt idx="94901">
                  <c:v>1</c:v>
                </c:pt>
                <c:pt idx="94902">
                  <c:v>1</c:v>
                </c:pt>
                <c:pt idx="94903">
                  <c:v>1</c:v>
                </c:pt>
                <c:pt idx="94904">
                  <c:v>1</c:v>
                </c:pt>
                <c:pt idx="94905">
                  <c:v>1</c:v>
                </c:pt>
                <c:pt idx="94906">
                  <c:v>1</c:v>
                </c:pt>
                <c:pt idx="94907">
                  <c:v>1</c:v>
                </c:pt>
                <c:pt idx="94908">
                  <c:v>1</c:v>
                </c:pt>
                <c:pt idx="94909">
                  <c:v>1</c:v>
                </c:pt>
                <c:pt idx="94910">
                  <c:v>1</c:v>
                </c:pt>
                <c:pt idx="94911">
                  <c:v>1</c:v>
                </c:pt>
                <c:pt idx="94912">
                  <c:v>1</c:v>
                </c:pt>
                <c:pt idx="94913">
                  <c:v>1</c:v>
                </c:pt>
                <c:pt idx="94914">
                  <c:v>1</c:v>
                </c:pt>
                <c:pt idx="94915">
                  <c:v>1</c:v>
                </c:pt>
                <c:pt idx="94916">
                  <c:v>1</c:v>
                </c:pt>
                <c:pt idx="94917">
                  <c:v>1</c:v>
                </c:pt>
                <c:pt idx="94918">
                  <c:v>1</c:v>
                </c:pt>
                <c:pt idx="94919">
                  <c:v>1</c:v>
                </c:pt>
                <c:pt idx="94920">
                  <c:v>1</c:v>
                </c:pt>
                <c:pt idx="94921">
                  <c:v>1</c:v>
                </c:pt>
                <c:pt idx="94922">
                  <c:v>1</c:v>
                </c:pt>
                <c:pt idx="94923">
                  <c:v>1</c:v>
                </c:pt>
                <c:pt idx="94924">
                  <c:v>1</c:v>
                </c:pt>
                <c:pt idx="94925">
                  <c:v>1</c:v>
                </c:pt>
                <c:pt idx="94926">
                  <c:v>1</c:v>
                </c:pt>
                <c:pt idx="94927">
                  <c:v>1</c:v>
                </c:pt>
                <c:pt idx="94928">
                  <c:v>1</c:v>
                </c:pt>
                <c:pt idx="94929">
                  <c:v>1</c:v>
                </c:pt>
                <c:pt idx="94930">
                  <c:v>1</c:v>
                </c:pt>
                <c:pt idx="94931">
                  <c:v>1</c:v>
                </c:pt>
                <c:pt idx="94932">
                  <c:v>1</c:v>
                </c:pt>
                <c:pt idx="94933">
                  <c:v>1</c:v>
                </c:pt>
                <c:pt idx="94934">
                  <c:v>1</c:v>
                </c:pt>
                <c:pt idx="94935">
                  <c:v>1</c:v>
                </c:pt>
                <c:pt idx="94936">
                  <c:v>1</c:v>
                </c:pt>
                <c:pt idx="94937">
                  <c:v>1</c:v>
                </c:pt>
                <c:pt idx="94938">
                  <c:v>1</c:v>
                </c:pt>
                <c:pt idx="94939">
                  <c:v>1</c:v>
                </c:pt>
                <c:pt idx="94940">
                  <c:v>1</c:v>
                </c:pt>
                <c:pt idx="94941">
                  <c:v>1</c:v>
                </c:pt>
                <c:pt idx="94942">
                  <c:v>1</c:v>
                </c:pt>
                <c:pt idx="94943">
                  <c:v>1</c:v>
                </c:pt>
                <c:pt idx="94944">
                  <c:v>1</c:v>
                </c:pt>
                <c:pt idx="94945">
                  <c:v>1</c:v>
                </c:pt>
                <c:pt idx="94946">
                  <c:v>1</c:v>
                </c:pt>
                <c:pt idx="94947">
                  <c:v>1</c:v>
                </c:pt>
                <c:pt idx="94948">
                  <c:v>1</c:v>
                </c:pt>
                <c:pt idx="94949">
                  <c:v>1</c:v>
                </c:pt>
                <c:pt idx="94950">
                  <c:v>1</c:v>
                </c:pt>
                <c:pt idx="94951">
                  <c:v>1</c:v>
                </c:pt>
                <c:pt idx="94952">
                  <c:v>1</c:v>
                </c:pt>
                <c:pt idx="94953">
                  <c:v>1</c:v>
                </c:pt>
                <c:pt idx="94954">
                  <c:v>1</c:v>
                </c:pt>
                <c:pt idx="94955">
                  <c:v>1</c:v>
                </c:pt>
                <c:pt idx="94956">
                  <c:v>1</c:v>
                </c:pt>
                <c:pt idx="94957">
                  <c:v>1</c:v>
                </c:pt>
                <c:pt idx="94958">
                  <c:v>1</c:v>
                </c:pt>
                <c:pt idx="94959">
                  <c:v>1</c:v>
                </c:pt>
                <c:pt idx="94960">
                  <c:v>1</c:v>
                </c:pt>
                <c:pt idx="94961">
                  <c:v>1</c:v>
                </c:pt>
                <c:pt idx="94962">
                  <c:v>1</c:v>
                </c:pt>
                <c:pt idx="94963">
                  <c:v>1</c:v>
                </c:pt>
                <c:pt idx="94964">
                  <c:v>1</c:v>
                </c:pt>
                <c:pt idx="94965">
                  <c:v>1</c:v>
                </c:pt>
                <c:pt idx="94966">
                  <c:v>1</c:v>
                </c:pt>
                <c:pt idx="94967">
                  <c:v>1</c:v>
                </c:pt>
                <c:pt idx="94968">
                  <c:v>1</c:v>
                </c:pt>
                <c:pt idx="94969">
                  <c:v>1</c:v>
                </c:pt>
                <c:pt idx="94970">
                  <c:v>1</c:v>
                </c:pt>
                <c:pt idx="94971">
                  <c:v>1</c:v>
                </c:pt>
                <c:pt idx="94972">
                  <c:v>1</c:v>
                </c:pt>
                <c:pt idx="94973">
                  <c:v>1</c:v>
                </c:pt>
                <c:pt idx="94974">
                  <c:v>1</c:v>
                </c:pt>
                <c:pt idx="94975">
                  <c:v>1</c:v>
                </c:pt>
                <c:pt idx="94976">
                  <c:v>1</c:v>
                </c:pt>
                <c:pt idx="94977">
                  <c:v>1</c:v>
                </c:pt>
                <c:pt idx="94978">
                  <c:v>1</c:v>
                </c:pt>
                <c:pt idx="94979">
                  <c:v>1</c:v>
                </c:pt>
                <c:pt idx="94980">
                  <c:v>1</c:v>
                </c:pt>
                <c:pt idx="94981">
                  <c:v>1</c:v>
                </c:pt>
                <c:pt idx="94982">
                  <c:v>1</c:v>
                </c:pt>
                <c:pt idx="94983">
                  <c:v>1</c:v>
                </c:pt>
                <c:pt idx="94984">
                  <c:v>1</c:v>
                </c:pt>
                <c:pt idx="94985">
                  <c:v>1</c:v>
                </c:pt>
                <c:pt idx="94986">
                  <c:v>1</c:v>
                </c:pt>
                <c:pt idx="94987">
                  <c:v>1</c:v>
                </c:pt>
                <c:pt idx="94988">
                  <c:v>1</c:v>
                </c:pt>
                <c:pt idx="94989">
                  <c:v>1</c:v>
                </c:pt>
                <c:pt idx="94990">
                  <c:v>1</c:v>
                </c:pt>
                <c:pt idx="94991">
                  <c:v>1</c:v>
                </c:pt>
                <c:pt idx="94992">
                  <c:v>1</c:v>
                </c:pt>
                <c:pt idx="94993">
                  <c:v>1</c:v>
                </c:pt>
                <c:pt idx="94994">
                  <c:v>1</c:v>
                </c:pt>
                <c:pt idx="94995">
                  <c:v>1</c:v>
                </c:pt>
                <c:pt idx="94996">
                  <c:v>1</c:v>
                </c:pt>
                <c:pt idx="94997">
                  <c:v>1</c:v>
                </c:pt>
                <c:pt idx="94998">
                  <c:v>1</c:v>
                </c:pt>
                <c:pt idx="94999">
                  <c:v>1</c:v>
                </c:pt>
                <c:pt idx="95000">
                  <c:v>1</c:v>
                </c:pt>
                <c:pt idx="95001">
                  <c:v>1</c:v>
                </c:pt>
                <c:pt idx="95002">
                  <c:v>1</c:v>
                </c:pt>
                <c:pt idx="95003">
                  <c:v>1</c:v>
                </c:pt>
                <c:pt idx="95004">
                  <c:v>1</c:v>
                </c:pt>
                <c:pt idx="95005">
                  <c:v>1</c:v>
                </c:pt>
                <c:pt idx="95006">
                  <c:v>1</c:v>
                </c:pt>
                <c:pt idx="95007">
                  <c:v>1</c:v>
                </c:pt>
                <c:pt idx="95008">
                  <c:v>1</c:v>
                </c:pt>
                <c:pt idx="95009">
                  <c:v>1</c:v>
                </c:pt>
                <c:pt idx="95010">
                  <c:v>1</c:v>
                </c:pt>
                <c:pt idx="95011">
                  <c:v>1</c:v>
                </c:pt>
                <c:pt idx="95012">
                  <c:v>1</c:v>
                </c:pt>
                <c:pt idx="95013">
                  <c:v>1</c:v>
                </c:pt>
                <c:pt idx="95014">
                  <c:v>1</c:v>
                </c:pt>
                <c:pt idx="95015">
                  <c:v>1</c:v>
                </c:pt>
                <c:pt idx="95016">
                  <c:v>1</c:v>
                </c:pt>
                <c:pt idx="95017">
                  <c:v>1</c:v>
                </c:pt>
                <c:pt idx="95018">
                  <c:v>1</c:v>
                </c:pt>
                <c:pt idx="95019">
                  <c:v>1</c:v>
                </c:pt>
                <c:pt idx="95020">
                  <c:v>1</c:v>
                </c:pt>
                <c:pt idx="95021">
                  <c:v>1</c:v>
                </c:pt>
                <c:pt idx="95022">
                  <c:v>1</c:v>
                </c:pt>
                <c:pt idx="95023">
                  <c:v>1</c:v>
                </c:pt>
                <c:pt idx="95024">
                  <c:v>1</c:v>
                </c:pt>
                <c:pt idx="95025">
                  <c:v>1</c:v>
                </c:pt>
                <c:pt idx="95026">
                  <c:v>1</c:v>
                </c:pt>
                <c:pt idx="95027">
                  <c:v>1</c:v>
                </c:pt>
                <c:pt idx="95028">
                  <c:v>1</c:v>
                </c:pt>
                <c:pt idx="95029">
                  <c:v>1</c:v>
                </c:pt>
                <c:pt idx="95030">
                  <c:v>1</c:v>
                </c:pt>
                <c:pt idx="95031">
                  <c:v>1</c:v>
                </c:pt>
                <c:pt idx="95032">
                  <c:v>1</c:v>
                </c:pt>
                <c:pt idx="95033">
                  <c:v>1</c:v>
                </c:pt>
                <c:pt idx="95034">
                  <c:v>1</c:v>
                </c:pt>
                <c:pt idx="95035">
                  <c:v>1</c:v>
                </c:pt>
                <c:pt idx="95036">
                  <c:v>1</c:v>
                </c:pt>
                <c:pt idx="95037">
                  <c:v>1</c:v>
                </c:pt>
                <c:pt idx="95038">
                  <c:v>1</c:v>
                </c:pt>
                <c:pt idx="95039">
                  <c:v>1</c:v>
                </c:pt>
                <c:pt idx="95040">
                  <c:v>1</c:v>
                </c:pt>
                <c:pt idx="95041">
                  <c:v>1</c:v>
                </c:pt>
                <c:pt idx="95042">
                  <c:v>1</c:v>
                </c:pt>
                <c:pt idx="95043">
                  <c:v>1</c:v>
                </c:pt>
                <c:pt idx="95044">
                  <c:v>1</c:v>
                </c:pt>
                <c:pt idx="95045">
                  <c:v>1</c:v>
                </c:pt>
                <c:pt idx="95046">
                  <c:v>1</c:v>
                </c:pt>
                <c:pt idx="95047">
                  <c:v>1</c:v>
                </c:pt>
                <c:pt idx="95048">
                  <c:v>1</c:v>
                </c:pt>
                <c:pt idx="95049">
                  <c:v>1</c:v>
                </c:pt>
                <c:pt idx="95050">
                  <c:v>1</c:v>
                </c:pt>
                <c:pt idx="95051">
                  <c:v>1</c:v>
                </c:pt>
                <c:pt idx="95052">
                  <c:v>1</c:v>
                </c:pt>
                <c:pt idx="95053">
                  <c:v>1</c:v>
                </c:pt>
                <c:pt idx="95054">
                  <c:v>1</c:v>
                </c:pt>
                <c:pt idx="95055">
                  <c:v>1</c:v>
                </c:pt>
                <c:pt idx="95056">
                  <c:v>1</c:v>
                </c:pt>
                <c:pt idx="95057">
                  <c:v>1</c:v>
                </c:pt>
                <c:pt idx="95058">
                  <c:v>1</c:v>
                </c:pt>
                <c:pt idx="95059">
                  <c:v>1</c:v>
                </c:pt>
                <c:pt idx="95060">
                  <c:v>1</c:v>
                </c:pt>
                <c:pt idx="95061">
                  <c:v>1</c:v>
                </c:pt>
                <c:pt idx="95062">
                  <c:v>1</c:v>
                </c:pt>
                <c:pt idx="95063">
                  <c:v>1</c:v>
                </c:pt>
                <c:pt idx="95064">
                  <c:v>1</c:v>
                </c:pt>
                <c:pt idx="95065">
                  <c:v>1</c:v>
                </c:pt>
                <c:pt idx="95066">
                  <c:v>1</c:v>
                </c:pt>
                <c:pt idx="95067">
                  <c:v>1</c:v>
                </c:pt>
                <c:pt idx="95068">
                  <c:v>1</c:v>
                </c:pt>
                <c:pt idx="95069">
                  <c:v>1</c:v>
                </c:pt>
                <c:pt idx="95070">
                  <c:v>1</c:v>
                </c:pt>
                <c:pt idx="95071">
                  <c:v>1</c:v>
                </c:pt>
                <c:pt idx="95072">
                  <c:v>1</c:v>
                </c:pt>
                <c:pt idx="95073">
                  <c:v>1</c:v>
                </c:pt>
                <c:pt idx="95074">
                  <c:v>1</c:v>
                </c:pt>
                <c:pt idx="95075">
                  <c:v>1</c:v>
                </c:pt>
                <c:pt idx="95076">
                  <c:v>1</c:v>
                </c:pt>
                <c:pt idx="95077">
                  <c:v>1</c:v>
                </c:pt>
                <c:pt idx="95078">
                  <c:v>1</c:v>
                </c:pt>
                <c:pt idx="95079">
                  <c:v>1</c:v>
                </c:pt>
                <c:pt idx="95080">
                  <c:v>1</c:v>
                </c:pt>
                <c:pt idx="95081">
                  <c:v>1</c:v>
                </c:pt>
                <c:pt idx="95082">
                  <c:v>1</c:v>
                </c:pt>
                <c:pt idx="95083">
                  <c:v>1</c:v>
                </c:pt>
                <c:pt idx="95084">
                  <c:v>1</c:v>
                </c:pt>
                <c:pt idx="95085">
                  <c:v>1</c:v>
                </c:pt>
                <c:pt idx="95086">
                  <c:v>1</c:v>
                </c:pt>
                <c:pt idx="95087">
                  <c:v>1</c:v>
                </c:pt>
                <c:pt idx="95088">
                  <c:v>1</c:v>
                </c:pt>
                <c:pt idx="95089">
                  <c:v>1</c:v>
                </c:pt>
                <c:pt idx="95090">
                  <c:v>1</c:v>
                </c:pt>
                <c:pt idx="95091">
                  <c:v>1</c:v>
                </c:pt>
                <c:pt idx="95092">
                  <c:v>1</c:v>
                </c:pt>
                <c:pt idx="95093">
                  <c:v>1</c:v>
                </c:pt>
                <c:pt idx="95094">
                  <c:v>1</c:v>
                </c:pt>
                <c:pt idx="95095">
                  <c:v>1</c:v>
                </c:pt>
                <c:pt idx="95096">
                  <c:v>1</c:v>
                </c:pt>
                <c:pt idx="95097">
                  <c:v>1</c:v>
                </c:pt>
                <c:pt idx="95098">
                  <c:v>1</c:v>
                </c:pt>
                <c:pt idx="95099">
                  <c:v>1</c:v>
                </c:pt>
                <c:pt idx="95100">
                  <c:v>1</c:v>
                </c:pt>
                <c:pt idx="95101">
                  <c:v>1</c:v>
                </c:pt>
                <c:pt idx="95102">
                  <c:v>1</c:v>
                </c:pt>
                <c:pt idx="95103">
                  <c:v>1</c:v>
                </c:pt>
                <c:pt idx="95104">
                  <c:v>1</c:v>
                </c:pt>
                <c:pt idx="95105">
                  <c:v>1</c:v>
                </c:pt>
                <c:pt idx="95106">
                  <c:v>1</c:v>
                </c:pt>
                <c:pt idx="95107">
                  <c:v>1</c:v>
                </c:pt>
                <c:pt idx="95108">
                  <c:v>1</c:v>
                </c:pt>
                <c:pt idx="95109">
                  <c:v>1</c:v>
                </c:pt>
                <c:pt idx="95110">
                  <c:v>1</c:v>
                </c:pt>
                <c:pt idx="95111">
                  <c:v>1</c:v>
                </c:pt>
                <c:pt idx="95112">
                  <c:v>1</c:v>
                </c:pt>
                <c:pt idx="95113">
                  <c:v>1</c:v>
                </c:pt>
                <c:pt idx="95114">
                  <c:v>1</c:v>
                </c:pt>
                <c:pt idx="95115">
                  <c:v>1</c:v>
                </c:pt>
                <c:pt idx="95116">
                  <c:v>1</c:v>
                </c:pt>
                <c:pt idx="95117">
                  <c:v>1</c:v>
                </c:pt>
                <c:pt idx="95118">
                  <c:v>1</c:v>
                </c:pt>
                <c:pt idx="95119">
                  <c:v>1</c:v>
                </c:pt>
                <c:pt idx="95120">
                  <c:v>1</c:v>
                </c:pt>
                <c:pt idx="95121">
                  <c:v>1</c:v>
                </c:pt>
                <c:pt idx="95122">
                  <c:v>1</c:v>
                </c:pt>
                <c:pt idx="95123">
                  <c:v>1</c:v>
                </c:pt>
                <c:pt idx="95124">
                  <c:v>1</c:v>
                </c:pt>
                <c:pt idx="95125">
                  <c:v>1</c:v>
                </c:pt>
                <c:pt idx="95126">
                  <c:v>1</c:v>
                </c:pt>
                <c:pt idx="95127">
                  <c:v>1</c:v>
                </c:pt>
                <c:pt idx="95128">
                  <c:v>1</c:v>
                </c:pt>
                <c:pt idx="95129">
                  <c:v>1</c:v>
                </c:pt>
                <c:pt idx="95130">
                  <c:v>1</c:v>
                </c:pt>
                <c:pt idx="95131">
                  <c:v>1</c:v>
                </c:pt>
                <c:pt idx="95132">
                  <c:v>1</c:v>
                </c:pt>
                <c:pt idx="95133">
                  <c:v>1</c:v>
                </c:pt>
                <c:pt idx="95134">
                  <c:v>1</c:v>
                </c:pt>
                <c:pt idx="95135">
                  <c:v>1</c:v>
                </c:pt>
                <c:pt idx="95136">
                  <c:v>1</c:v>
                </c:pt>
                <c:pt idx="95137">
                  <c:v>1</c:v>
                </c:pt>
                <c:pt idx="95138">
                  <c:v>1</c:v>
                </c:pt>
                <c:pt idx="95139">
                  <c:v>1</c:v>
                </c:pt>
                <c:pt idx="95140">
                  <c:v>1</c:v>
                </c:pt>
                <c:pt idx="95141">
                  <c:v>1</c:v>
                </c:pt>
                <c:pt idx="95142">
                  <c:v>1</c:v>
                </c:pt>
                <c:pt idx="95143">
                  <c:v>1</c:v>
                </c:pt>
                <c:pt idx="95144">
                  <c:v>1</c:v>
                </c:pt>
                <c:pt idx="95145">
                  <c:v>1</c:v>
                </c:pt>
                <c:pt idx="95146">
                  <c:v>1</c:v>
                </c:pt>
                <c:pt idx="95147">
                  <c:v>1</c:v>
                </c:pt>
                <c:pt idx="95148">
                  <c:v>1</c:v>
                </c:pt>
                <c:pt idx="95149">
                  <c:v>1</c:v>
                </c:pt>
                <c:pt idx="95150">
                  <c:v>1</c:v>
                </c:pt>
                <c:pt idx="95151">
                  <c:v>1</c:v>
                </c:pt>
                <c:pt idx="95152">
                  <c:v>1</c:v>
                </c:pt>
                <c:pt idx="95153">
                  <c:v>1</c:v>
                </c:pt>
                <c:pt idx="95154">
                  <c:v>1</c:v>
                </c:pt>
                <c:pt idx="95155">
                  <c:v>1</c:v>
                </c:pt>
                <c:pt idx="95156">
                  <c:v>1</c:v>
                </c:pt>
                <c:pt idx="95157">
                  <c:v>1</c:v>
                </c:pt>
                <c:pt idx="95158">
                  <c:v>1</c:v>
                </c:pt>
                <c:pt idx="95159">
                  <c:v>1</c:v>
                </c:pt>
                <c:pt idx="95160">
                  <c:v>1</c:v>
                </c:pt>
                <c:pt idx="95161">
                  <c:v>1</c:v>
                </c:pt>
                <c:pt idx="95162">
                  <c:v>1</c:v>
                </c:pt>
                <c:pt idx="95163">
                  <c:v>1</c:v>
                </c:pt>
                <c:pt idx="95164">
                  <c:v>1</c:v>
                </c:pt>
                <c:pt idx="95165">
                  <c:v>1</c:v>
                </c:pt>
                <c:pt idx="95166">
                  <c:v>1</c:v>
                </c:pt>
                <c:pt idx="95167">
                  <c:v>1</c:v>
                </c:pt>
                <c:pt idx="95168">
                  <c:v>1</c:v>
                </c:pt>
                <c:pt idx="95169">
                  <c:v>1</c:v>
                </c:pt>
                <c:pt idx="95170">
                  <c:v>1</c:v>
                </c:pt>
                <c:pt idx="95171">
                  <c:v>1</c:v>
                </c:pt>
                <c:pt idx="95172">
                  <c:v>1</c:v>
                </c:pt>
                <c:pt idx="95173">
                  <c:v>1</c:v>
                </c:pt>
                <c:pt idx="95174">
                  <c:v>1</c:v>
                </c:pt>
                <c:pt idx="95175">
                  <c:v>1</c:v>
                </c:pt>
                <c:pt idx="95176">
                  <c:v>1</c:v>
                </c:pt>
                <c:pt idx="95177">
                  <c:v>1</c:v>
                </c:pt>
                <c:pt idx="95178">
                  <c:v>1</c:v>
                </c:pt>
                <c:pt idx="95179">
                  <c:v>1</c:v>
                </c:pt>
                <c:pt idx="95180">
                  <c:v>1</c:v>
                </c:pt>
                <c:pt idx="95181">
                  <c:v>1</c:v>
                </c:pt>
                <c:pt idx="95182">
                  <c:v>1</c:v>
                </c:pt>
                <c:pt idx="95183">
                  <c:v>1</c:v>
                </c:pt>
                <c:pt idx="95184">
                  <c:v>1</c:v>
                </c:pt>
                <c:pt idx="95185">
                  <c:v>1</c:v>
                </c:pt>
                <c:pt idx="95186">
                  <c:v>1</c:v>
                </c:pt>
                <c:pt idx="95187">
                  <c:v>1</c:v>
                </c:pt>
                <c:pt idx="95188">
                  <c:v>1</c:v>
                </c:pt>
                <c:pt idx="95189">
                  <c:v>1</c:v>
                </c:pt>
                <c:pt idx="95190">
                  <c:v>1</c:v>
                </c:pt>
                <c:pt idx="95191">
                  <c:v>1</c:v>
                </c:pt>
                <c:pt idx="95192">
                  <c:v>1</c:v>
                </c:pt>
                <c:pt idx="95193">
                  <c:v>1</c:v>
                </c:pt>
                <c:pt idx="95194">
                  <c:v>1</c:v>
                </c:pt>
                <c:pt idx="95195">
                  <c:v>1</c:v>
                </c:pt>
                <c:pt idx="95196">
                  <c:v>1</c:v>
                </c:pt>
                <c:pt idx="95197">
                  <c:v>1</c:v>
                </c:pt>
                <c:pt idx="95198">
                  <c:v>1</c:v>
                </c:pt>
                <c:pt idx="95199">
                  <c:v>1</c:v>
                </c:pt>
                <c:pt idx="95200">
                  <c:v>1</c:v>
                </c:pt>
                <c:pt idx="95201">
                  <c:v>1</c:v>
                </c:pt>
                <c:pt idx="95202">
                  <c:v>1</c:v>
                </c:pt>
                <c:pt idx="95203">
                  <c:v>1</c:v>
                </c:pt>
                <c:pt idx="95204">
                  <c:v>1</c:v>
                </c:pt>
                <c:pt idx="95205">
                  <c:v>1</c:v>
                </c:pt>
                <c:pt idx="95206">
                  <c:v>1</c:v>
                </c:pt>
                <c:pt idx="95207">
                  <c:v>1</c:v>
                </c:pt>
                <c:pt idx="95208">
                  <c:v>1</c:v>
                </c:pt>
                <c:pt idx="95209">
                  <c:v>1</c:v>
                </c:pt>
                <c:pt idx="95210">
                  <c:v>1</c:v>
                </c:pt>
                <c:pt idx="95211">
                  <c:v>1</c:v>
                </c:pt>
                <c:pt idx="95212">
                  <c:v>1</c:v>
                </c:pt>
                <c:pt idx="95213">
                  <c:v>1</c:v>
                </c:pt>
                <c:pt idx="95214">
                  <c:v>1</c:v>
                </c:pt>
                <c:pt idx="95215">
                  <c:v>1</c:v>
                </c:pt>
                <c:pt idx="95216">
                  <c:v>1</c:v>
                </c:pt>
                <c:pt idx="95217">
                  <c:v>1</c:v>
                </c:pt>
                <c:pt idx="95218">
                  <c:v>1</c:v>
                </c:pt>
                <c:pt idx="95219">
                  <c:v>1</c:v>
                </c:pt>
                <c:pt idx="95220">
                  <c:v>1</c:v>
                </c:pt>
                <c:pt idx="95221">
                  <c:v>1</c:v>
                </c:pt>
                <c:pt idx="95222">
                  <c:v>1</c:v>
                </c:pt>
                <c:pt idx="95223">
                  <c:v>1</c:v>
                </c:pt>
                <c:pt idx="95224">
                  <c:v>1</c:v>
                </c:pt>
                <c:pt idx="95225">
                  <c:v>1</c:v>
                </c:pt>
                <c:pt idx="95226">
                  <c:v>1</c:v>
                </c:pt>
                <c:pt idx="95227">
                  <c:v>1</c:v>
                </c:pt>
                <c:pt idx="95228">
                  <c:v>1</c:v>
                </c:pt>
                <c:pt idx="95229">
                  <c:v>1</c:v>
                </c:pt>
                <c:pt idx="95230">
                  <c:v>1</c:v>
                </c:pt>
                <c:pt idx="95231">
                  <c:v>1</c:v>
                </c:pt>
                <c:pt idx="95232">
                  <c:v>1</c:v>
                </c:pt>
                <c:pt idx="95233">
                  <c:v>1</c:v>
                </c:pt>
                <c:pt idx="95234">
                  <c:v>1</c:v>
                </c:pt>
                <c:pt idx="95235">
                  <c:v>1</c:v>
                </c:pt>
                <c:pt idx="95236">
                  <c:v>1</c:v>
                </c:pt>
                <c:pt idx="95237">
                  <c:v>1</c:v>
                </c:pt>
                <c:pt idx="95238">
                  <c:v>1</c:v>
                </c:pt>
                <c:pt idx="95239">
                  <c:v>1</c:v>
                </c:pt>
                <c:pt idx="95240">
                  <c:v>1</c:v>
                </c:pt>
                <c:pt idx="95241">
                  <c:v>1</c:v>
                </c:pt>
                <c:pt idx="95242">
                  <c:v>1</c:v>
                </c:pt>
                <c:pt idx="95243">
                  <c:v>1</c:v>
                </c:pt>
                <c:pt idx="95244">
                  <c:v>1</c:v>
                </c:pt>
                <c:pt idx="95245">
                  <c:v>1</c:v>
                </c:pt>
                <c:pt idx="95246">
                  <c:v>1</c:v>
                </c:pt>
                <c:pt idx="95247">
                  <c:v>1</c:v>
                </c:pt>
                <c:pt idx="95248">
                  <c:v>1</c:v>
                </c:pt>
                <c:pt idx="95249">
                  <c:v>1</c:v>
                </c:pt>
                <c:pt idx="95250">
                  <c:v>1</c:v>
                </c:pt>
                <c:pt idx="95251">
                  <c:v>1</c:v>
                </c:pt>
                <c:pt idx="95252">
                  <c:v>1</c:v>
                </c:pt>
                <c:pt idx="95253">
                  <c:v>1</c:v>
                </c:pt>
                <c:pt idx="95254">
                  <c:v>1</c:v>
                </c:pt>
                <c:pt idx="95255">
                  <c:v>1</c:v>
                </c:pt>
                <c:pt idx="95256">
                  <c:v>1</c:v>
                </c:pt>
                <c:pt idx="95257">
                  <c:v>1</c:v>
                </c:pt>
                <c:pt idx="95258">
                  <c:v>1</c:v>
                </c:pt>
                <c:pt idx="95259">
                  <c:v>1</c:v>
                </c:pt>
                <c:pt idx="95260">
                  <c:v>1</c:v>
                </c:pt>
                <c:pt idx="95261">
                  <c:v>1</c:v>
                </c:pt>
                <c:pt idx="95262">
                  <c:v>1</c:v>
                </c:pt>
                <c:pt idx="95263">
                  <c:v>1</c:v>
                </c:pt>
                <c:pt idx="95264">
                  <c:v>1</c:v>
                </c:pt>
                <c:pt idx="95265">
                  <c:v>1</c:v>
                </c:pt>
                <c:pt idx="95266">
                  <c:v>1</c:v>
                </c:pt>
                <c:pt idx="95267">
                  <c:v>1</c:v>
                </c:pt>
                <c:pt idx="95268">
                  <c:v>1</c:v>
                </c:pt>
                <c:pt idx="95269">
                  <c:v>1</c:v>
                </c:pt>
                <c:pt idx="95270">
                  <c:v>1</c:v>
                </c:pt>
                <c:pt idx="95271">
                  <c:v>1</c:v>
                </c:pt>
                <c:pt idx="95272">
                  <c:v>1</c:v>
                </c:pt>
                <c:pt idx="95273">
                  <c:v>1</c:v>
                </c:pt>
                <c:pt idx="95274">
                  <c:v>1</c:v>
                </c:pt>
                <c:pt idx="95275">
                  <c:v>1</c:v>
                </c:pt>
                <c:pt idx="95276">
                  <c:v>1</c:v>
                </c:pt>
                <c:pt idx="95277">
                  <c:v>1</c:v>
                </c:pt>
                <c:pt idx="95278">
                  <c:v>1</c:v>
                </c:pt>
                <c:pt idx="95279">
                  <c:v>1</c:v>
                </c:pt>
                <c:pt idx="95280">
                  <c:v>1</c:v>
                </c:pt>
                <c:pt idx="95281">
                  <c:v>1</c:v>
                </c:pt>
                <c:pt idx="95282">
                  <c:v>1</c:v>
                </c:pt>
                <c:pt idx="95283">
                  <c:v>1</c:v>
                </c:pt>
                <c:pt idx="95284">
                  <c:v>1</c:v>
                </c:pt>
                <c:pt idx="95285">
                  <c:v>1</c:v>
                </c:pt>
                <c:pt idx="95286">
                  <c:v>1</c:v>
                </c:pt>
                <c:pt idx="95287">
                  <c:v>1</c:v>
                </c:pt>
                <c:pt idx="95288">
                  <c:v>1</c:v>
                </c:pt>
                <c:pt idx="95289">
                  <c:v>1</c:v>
                </c:pt>
                <c:pt idx="95290">
                  <c:v>1</c:v>
                </c:pt>
                <c:pt idx="95291">
                  <c:v>1</c:v>
                </c:pt>
                <c:pt idx="95292">
                  <c:v>1</c:v>
                </c:pt>
                <c:pt idx="95293">
                  <c:v>1</c:v>
                </c:pt>
                <c:pt idx="95294">
                  <c:v>1</c:v>
                </c:pt>
                <c:pt idx="95295">
                  <c:v>1</c:v>
                </c:pt>
                <c:pt idx="95296">
                  <c:v>1</c:v>
                </c:pt>
                <c:pt idx="95297">
                  <c:v>1</c:v>
                </c:pt>
                <c:pt idx="95298">
                  <c:v>1</c:v>
                </c:pt>
                <c:pt idx="95299">
                  <c:v>1</c:v>
                </c:pt>
                <c:pt idx="95300">
                  <c:v>1</c:v>
                </c:pt>
                <c:pt idx="95301">
                  <c:v>1</c:v>
                </c:pt>
                <c:pt idx="95302">
                  <c:v>1</c:v>
                </c:pt>
                <c:pt idx="95303">
                  <c:v>1</c:v>
                </c:pt>
                <c:pt idx="95304">
                  <c:v>1</c:v>
                </c:pt>
                <c:pt idx="95305">
                  <c:v>1</c:v>
                </c:pt>
                <c:pt idx="95306">
                  <c:v>1</c:v>
                </c:pt>
                <c:pt idx="95307">
                  <c:v>1</c:v>
                </c:pt>
                <c:pt idx="95308">
                  <c:v>1</c:v>
                </c:pt>
                <c:pt idx="95309">
                  <c:v>1</c:v>
                </c:pt>
                <c:pt idx="95310">
                  <c:v>1</c:v>
                </c:pt>
                <c:pt idx="95311">
                  <c:v>1</c:v>
                </c:pt>
                <c:pt idx="95312">
                  <c:v>1</c:v>
                </c:pt>
                <c:pt idx="95313">
                  <c:v>1</c:v>
                </c:pt>
                <c:pt idx="95314">
                  <c:v>1</c:v>
                </c:pt>
                <c:pt idx="95315">
                  <c:v>1</c:v>
                </c:pt>
                <c:pt idx="95316">
                  <c:v>1</c:v>
                </c:pt>
                <c:pt idx="95317">
                  <c:v>1</c:v>
                </c:pt>
                <c:pt idx="95318">
                  <c:v>1</c:v>
                </c:pt>
                <c:pt idx="95319">
                  <c:v>1</c:v>
                </c:pt>
                <c:pt idx="95320">
                  <c:v>1</c:v>
                </c:pt>
                <c:pt idx="95321">
                  <c:v>1</c:v>
                </c:pt>
                <c:pt idx="95322">
                  <c:v>1</c:v>
                </c:pt>
                <c:pt idx="95323">
                  <c:v>1</c:v>
                </c:pt>
                <c:pt idx="95324">
                  <c:v>1</c:v>
                </c:pt>
                <c:pt idx="95325">
                  <c:v>1</c:v>
                </c:pt>
                <c:pt idx="95326">
                  <c:v>1</c:v>
                </c:pt>
                <c:pt idx="95327">
                  <c:v>1</c:v>
                </c:pt>
                <c:pt idx="95328">
                  <c:v>1</c:v>
                </c:pt>
                <c:pt idx="95329">
                  <c:v>1</c:v>
                </c:pt>
                <c:pt idx="95330">
                  <c:v>1</c:v>
                </c:pt>
                <c:pt idx="95331">
                  <c:v>1</c:v>
                </c:pt>
                <c:pt idx="95332">
                  <c:v>1</c:v>
                </c:pt>
                <c:pt idx="95333">
                  <c:v>1</c:v>
                </c:pt>
                <c:pt idx="95334">
                  <c:v>1</c:v>
                </c:pt>
                <c:pt idx="95335">
                  <c:v>1</c:v>
                </c:pt>
                <c:pt idx="95336">
                  <c:v>1</c:v>
                </c:pt>
                <c:pt idx="95337">
                  <c:v>1</c:v>
                </c:pt>
                <c:pt idx="95338">
                  <c:v>1</c:v>
                </c:pt>
                <c:pt idx="95339">
                  <c:v>1</c:v>
                </c:pt>
                <c:pt idx="95340">
                  <c:v>1</c:v>
                </c:pt>
                <c:pt idx="95341">
                  <c:v>1</c:v>
                </c:pt>
                <c:pt idx="95342">
                  <c:v>1</c:v>
                </c:pt>
                <c:pt idx="95343">
                  <c:v>1</c:v>
                </c:pt>
                <c:pt idx="95344">
                  <c:v>1</c:v>
                </c:pt>
                <c:pt idx="95345">
                  <c:v>1</c:v>
                </c:pt>
                <c:pt idx="95346">
                  <c:v>1</c:v>
                </c:pt>
                <c:pt idx="95347">
                  <c:v>1</c:v>
                </c:pt>
                <c:pt idx="95348">
                  <c:v>1</c:v>
                </c:pt>
                <c:pt idx="95349">
                  <c:v>1</c:v>
                </c:pt>
                <c:pt idx="95350">
                  <c:v>1</c:v>
                </c:pt>
                <c:pt idx="95351">
                  <c:v>1</c:v>
                </c:pt>
                <c:pt idx="95352">
                  <c:v>1</c:v>
                </c:pt>
                <c:pt idx="95353">
                  <c:v>1</c:v>
                </c:pt>
                <c:pt idx="95354">
                  <c:v>1</c:v>
                </c:pt>
                <c:pt idx="95355">
                  <c:v>1</c:v>
                </c:pt>
                <c:pt idx="95356">
                  <c:v>1</c:v>
                </c:pt>
                <c:pt idx="95357">
                  <c:v>1</c:v>
                </c:pt>
                <c:pt idx="95358">
                  <c:v>1</c:v>
                </c:pt>
                <c:pt idx="95359">
                  <c:v>1</c:v>
                </c:pt>
                <c:pt idx="95360">
                  <c:v>1</c:v>
                </c:pt>
                <c:pt idx="95361">
                  <c:v>1</c:v>
                </c:pt>
                <c:pt idx="95362">
                  <c:v>1</c:v>
                </c:pt>
                <c:pt idx="95363">
                  <c:v>1</c:v>
                </c:pt>
                <c:pt idx="95364">
                  <c:v>1</c:v>
                </c:pt>
                <c:pt idx="95365">
                  <c:v>1</c:v>
                </c:pt>
                <c:pt idx="95366">
                  <c:v>1</c:v>
                </c:pt>
                <c:pt idx="95367">
                  <c:v>1</c:v>
                </c:pt>
                <c:pt idx="95368">
                  <c:v>1</c:v>
                </c:pt>
                <c:pt idx="95369">
                  <c:v>1</c:v>
                </c:pt>
                <c:pt idx="95370">
                  <c:v>0.85714285700000004</c:v>
                </c:pt>
                <c:pt idx="95371">
                  <c:v>1</c:v>
                </c:pt>
                <c:pt idx="95372">
                  <c:v>1</c:v>
                </c:pt>
                <c:pt idx="95373">
                  <c:v>1</c:v>
                </c:pt>
                <c:pt idx="95374">
                  <c:v>1</c:v>
                </c:pt>
                <c:pt idx="95375">
                  <c:v>1</c:v>
                </c:pt>
                <c:pt idx="95376">
                  <c:v>1</c:v>
                </c:pt>
                <c:pt idx="95377">
                  <c:v>1</c:v>
                </c:pt>
                <c:pt idx="95378">
                  <c:v>1</c:v>
                </c:pt>
                <c:pt idx="95379">
                  <c:v>1</c:v>
                </c:pt>
                <c:pt idx="95380">
                  <c:v>1</c:v>
                </c:pt>
                <c:pt idx="95381">
                  <c:v>1</c:v>
                </c:pt>
                <c:pt idx="95382">
                  <c:v>1</c:v>
                </c:pt>
                <c:pt idx="95383">
                  <c:v>1</c:v>
                </c:pt>
                <c:pt idx="95384">
                  <c:v>1</c:v>
                </c:pt>
                <c:pt idx="95385">
                  <c:v>1</c:v>
                </c:pt>
                <c:pt idx="95386">
                  <c:v>1</c:v>
                </c:pt>
                <c:pt idx="95387">
                  <c:v>1</c:v>
                </c:pt>
                <c:pt idx="95388">
                  <c:v>1</c:v>
                </c:pt>
                <c:pt idx="95389">
                  <c:v>1</c:v>
                </c:pt>
                <c:pt idx="95390">
                  <c:v>1</c:v>
                </c:pt>
                <c:pt idx="95391">
                  <c:v>1</c:v>
                </c:pt>
                <c:pt idx="95392">
                  <c:v>1</c:v>
                </c:pt>
                <c:pt idx="95393">
                  <c:v>1</c:v>
                </c:pt>
                <c:pt idx="95394">
                  <c:v>1</c:v>
                </c:pt>
                <c:pt idx="95395">
                  <c:v>1</c:v>
                </c:pt>
                <c:pt idx="95396">
                  <c:v>1</c:v>
                </c:pt>
                <c:pt idx="95397">
                  <c:v>1</c:v>
                </c:pt>
                <c:pt idx="95398">
                  <c:v>1</c:v>
                </c:pt>
                <c:pt idx="95399">
                  <c:v>1</c:v>
                </c:pt>
                <c:pt idx="95400">
                  <c:v>1</c:v>
                </c:pt>
                <c:pt idx="95401">
                  <c:v>1</c:v>
                </c:pt>
                <c:pt idx="95402">
                  <c:v>1</c:v>
                </c:pt>
                <c:pt idx="95403">
                  <c:v>1</c:v>
                </c:pt>
                <c:pt idx="95404">
                  <c:v>1</c:v>
                </c:pt>
                <c:pt idx="95405">
                  <c:v>1</c:v>
                </c:pt>
                <c:pt idx="95406">
                  <c:v>1</c:v>
                </c:pt>
                <c:pt idx="95407">
                  <c:v>1</c:v>
                </c:pt>
                <c:pt idx="95408">
                  <c:v>1</c:v>
                </c:pt>
                <c:pt idx="95409">
                  <c:v>1</c:v>
                </c:pt>
                <c:pt idx="95410">
                  <c:v>1</c:v>
                </c:pt>
                <c:pt idx="95411">
                  <c:v>1</c:v>
                </c:pt>
                <c:pt idx="95412">
                  <c:v>1</c:v>
                </c:pt>
                <c:pt idx="95413">
                  <c:v>1</c:v>
                </c:pt>
                <c:pt idx="95414">
                  <c:v>1</c:v>
                </c:pt>
                <c:pt idx="95415">
                  <c:v>1</c:v>
                </c:pt>
                <c:pt idx="95416">
                  <c:v>1</c:v>
                </c:pt>
                <c:pt idx="95417">
                  <c:v>1</c:v>
                </c:pt>
                <c:pt idx="95418">
                  <c:v>1</c:v>
                </c:pt>
                <c:pt idx="95419">
                  <c:v>1</c:v>
                </c:pt>
                <c:pt idx="95420">
                  <c:v>1</c:v>
                </c:pt>
                <c:pt idx="95421">
                  <c:v>1</c:v>
                </c:pt>
                <c:pt idx="95422">
                  <c:v>1</c:v>
                </c:pt>
                <c:pt idx="95423">
                  <c:v>1</c:v>
                </c:pt>
                <c:pt idx="95424">
                  <c:v>1</c:v>
                </c:pt>
                <c:pt idx="95425">
                  <c:v>1</c:v>
                </c:pt>
                <c:pt idx="95426">
                  <c:v>1</c:v>
                </c:pt>
                <c:pt idx="95427">
                  <c:v>1</c:v>
                </c:pt>
                <c:pt idx="95428">
                  <c:v>1</c:v>
                </c:pt>
                <c:pt idx="95429">
                  <c:v>1</c:v>
                </c:pt>
                <c:pt idx="95430">
                  <c:v>1</c:v>
                </c:pt>
                <c:pt idx="95431">
                  <c:v>1</c:v>
                </c:pt>
                <c:pt idx="95432">
                  <c:v>1</c:v>
                </c:pt>
                <c:pt idx="95433">
                  <c:v>1</c:v>
                </c:pt>
                <c:pt idx="95434">
                  <c:v>1</c:v>
                </c:pt>
                <c:pt idx="95435">
                  <c:v>1</c:v>
                </c:pt>
                <c:pt idx="95436">
                  <c:v>1</c:v>
                </c:pt>
                <c:pt idx="95437">
                  <c:v>1</c:v>
                </c:pt>
                <c:pt idx="95438">
                  <c:v>1</c:v>
                </c:pt>
                <c:pt idx="95439">
                  <c:v>1</c:v>
                </c:pt>
                <c:pt idx="95440">
                  <c:v>1</c:v>
                </c:pt>
                <c:pt idx="95441">
                  <c:v>1</c:v>
                </c:pt>
                <c:pt idx="95442">
                  <c:v>1</c:v>
                </c:pt>
                <c:pt idx="95443">
                  <c:v>1</c:v>
                </c:pt>
                <c:pt idx="95444">
                  <c:v>1</c:v>
                </c:pt>
                <c:pt idx="95445">
                  <c:v>1</c:v>
                </c:pt>
                <c:pt idx="95446">
                  <c:v>1</c:v>
                </c:pt>
                <c:pt idx="95447">
                  <c:v>1</c:v>
                </c:pt>
                <c:pt idx="95448">
                  <c:v>1</c:v>
                </c:pt>
                <c:pt idx="95449">
                  <c:v>1</c:v>
                </c:pt>
                <c:pt idx="95450">
                  <c:v>1</c:v>
                </c:pt>
                <c:pt idx="95451">
                  <c:v>1</c:v>
                </c:pt>
                <c:pt idx="95452">
                  <c:v>1</c:v>
                </c:pt>
                <c:pt idx="95453">
                  <c:v>1</c:v>
                </c:pt>
                <c:pt idx="95454">
                  <c:v>1</c:v>
                </c:pt>
                <c:pt idx="95455">
                  <c:v>1</c:v>
                </c:pt>
                <c:pt idx="95456">
                  <c:v>1</c:v>
                </c:pt>
                <c:pt idx="95457">
                  <c:v>1</c:v>
                </c:pt>
                <c:pt idx="95458">
                  <c:v>1</c:v>
                </c:pt>
                <c:pt idx="95459">
                  <c:v>1</c:v>
                </c:pt>
                <c:pt idx="95460">
                  <c:v>1</c:v>
                </c:pt>
                <c:pt idx="95461">
                  <c:v>1</c:v>
                </c:pt>
                <c:pt idx="95462">
                  <c:v>1</c:v>
                </c:pt>
                <c:pt idx="95463">
                  <c:v>1</c:v>
                </c:pt>
                <c:pt idx="95464">
                  <c:v>1</c:v>
                </c:pt>
                <c:pt idx="95465">
                  <c:v>1</c:v>
                </c:pt>
                <c:pt idx="95466">
                  <c:v>1</c:v>
                </c:pt>
                <c:pt idx="95467">
                  <c:v>1</c:v>
                </c:pt>
                <c:pt idx="95468">
                  <c:v>1</c:v>
                </c:pt>
                <c:pt idx="95469">
                  <c:v>1</c:v>
                </c:pt>
                <c:pt idx="95470">
                  <c:v>1</c:v>
                </c:pt>
                <c:pt idx="95471">
                  <c:v>1</c:v>
                </c:pt>
                <c:pt idx="95472">
                  <c:v>1</c:v>
                </c:pt>
                <c:pt idx="95473">
                  <c:v>1</c:v>
                </c:pt>
                <c:pt idx="95474">
                  <c:v>1</c:v>
                </c:pt>
                <c:pt idx="95475">
                  <c:v>1</c:v>
                </c:pt>
                <c:pt idx="95476">
                  <c:v>1</c:v>
                </c:pt>
                <c:pt idx="95477">
                  <c:v>1</c:v>
                </c:pt>
                <c:pt idx="95478">
                  <c:v>1</c:v>
                </c:pt>
                <c:pt idx="95479">
                  <c:v>1</c:v>
                </c:pt>
                <c:pt idx="95480">
                  <c:v>1</c:v>
                </c:pt>
                <c:pt idx="95481">
                  <c:v>1</c:v>
                </c:pt>
                <c:pt idx="95482">
                  <c:v>1</c:v>
                </c:pt>
                <c:pt idx="95483">
                  <c:v>1</c:v>
                </c:pt>
                <c:pt idx="95484">
                  <c:v>1</c:v>
                </c:pt>
                <c:pt idx="95485">
                  <c:v>1</c:v>
                </c:pt>
                <c:pt idx="95486">
                  <c:v>1</c:v>
                </c:pt>
                <c:pt idx="95487">
                  <c:v>1</c:v>
                </c:pt>
                <c:pt idx="95488">
                  <c:v>1</c:v>
                </c:pt>
                <c:pt idx="95489">
                  <c:v>1</c:v>
                </c:pt>
                <c:pt idx="95490">
                  <c:v>1</c:v>
                </c:pt>
                <c:pt idx="95491">
                  <c:v>1</c:v>
                </c:pt>
                <c:pt idx="95492">
                  <c:v>1</c:v>
                </c:pt>
                <c:pt idx="95493">
                  <c:v>1</c:v>
                </c:pt>
                <c:pt idx="95494">
                  <c:v>1</c:v>
                </c:pt>
                <c:pt idx="95495">
                  <c:v>1</c:v>
                </c:pt>
                <c:pt idx="95496">
                  <c:v>1</c:v>
                </c:pt>
                <c:pt idx="95497">
                  <c:v>1</c:v>
                </c:pt>
                <c:pt idx="95498">
                  <c:v>1</c:v>
                </c:pt>
                <c:pt idx="95499">
                  <c:v>1</c:v>
                </c:pt>
                <c:pt idx="95500">
                  <c:v>1</c:v>
                </c:pt>
                <c:pt idx="95501">
                  <c:v>1</c:v>
                </c:pt>
                <c:pt idx="95502">
                  <c:v>1</c:v>
                </c:pt>
                <c:pt idx="95503">
                  <c:v>1</c:v>
                </c:pt>
                <c:pt idx="95504">
                  <c:v>1</c:v>
                </c:pt>
                <c:pt idx="95505">
                  <c:v>1</c:v>
                </c:pt>
                <c:pt idx="95506">
                  <c:v>1</c:v>
                </c:pt>
                <c:pt idx="95507">
                  <c:v>1</c:v>
                </c:pt>
                <c:pt idx="95508">
                  <c:v>1</c:v>
                </c:pt>
                <c:pt idx="95509">
                  <c:v>1</c:v>
                </c:pt>
                <c:pt idx="95510">
                  <c:v>1</c:v>
                </c:pt>
                <c:pt idx="95511">
                  <c:v>1</c:v>
                </c:pt>
                <c:pt idx="95512">
                  <c:v>1</c:v>
                </c:pt>
                <c:pt idx="95513">
                  <c:v>1</c:v>
                </c:pt>
                <c:pt idx="95514">
                  <c:v>1</c:v>
                </c:pt>
                <c:pt idx="95515">
                  <c:v>1</c:v>
                </c:pt>
                <c:pt idx="95516">
                  <c:v>1</c:v>
                </c:pt>
                <c:pt idx="95517">
                  <c:v>1</c:v>
                </c:pt>
                <c:pt idx="95518">
                  <c:v>1</c:v>
                </c:pt>
                <c:pt idx="95519">
                  <c:v>1</c:v>
                </c:pt>
                <c:pt idx="95520">
                  <c:v>1</c:v>
                </c:pt>
                <c:pt idx="95521">
                  <c:v>1</c:v>
                </c:pt>
                <c:pt idx="95522">
                  <c:v>1</c:v>
                </c:pt>
                <c:pt idx="95523">
                  <c:v>1</c:v>
                </c:pt>
                <c:pt idx="95524">
                  <c:v>1</c:v>
                </c:pt>
                <c:pt idx="95525">
                  <c:v>1</c:v>
                </c:pt>
                <c:pt idx="95526">
                  <c:v>1</c:v>
                </c:pt>
                <c:pt idx="95527">
                  <c:v>1</c:v>
                </c:pt>
                <c:pt idx="95528">
                  <c:v>1</c:v>
                </c:pt>
                <c:pt idx="95529">
                  <c:v>1</c:v>
                </c:pt>
                <c:pt idx="95530">
                  <c:v>1</c:v>
                </c:pt>
                <c:pt idx="95531">
                  <c:v>1</c:v>
                </c:pt>
                <c:pt idx="95532">
                  <c:v>1</c:v>
                </c:pt>
                <c:pt idx="95533">
                  <c:v>1</c:v>
                </c:pt>
                <c:pt idx="95534">
                  <c:v>1</c:v>
                </c:pt>
                <c:pt idx="95535">
                  <c:v>1</c:v>
                </c:pt>
                <c:pt idx="95536">
                  <c:v>1</c:v>
                </c:pt>
                <c:pt idx="95537">
                  <c:v>1</c:v>
                </c:pt>
                <c:pt idx="95538">
                  <c:v>1</c:v>
                </c:pt>
                <c:pt idx="95539">
                  <c:v>1</c:v>
                </c:pt>
                <c:pt idx="95540">
                  <c:v>1</c:v>
                </c:pt>
                <c:pt idx="95541">
                  <c:v>1</c:v>
                </c:pt>
                <c:pt idx="95542">
                  <c:v>1</c:v>
                </c:pt>
                <c:pt idx="95543">
                  <c:v>1</c:v>
                </c:pt>
                <c:pt idx="95544">
                  <c:v>1</c:v>
                </c:pt>
                <c:pt idx="95545">
                  <c:v>1</c:v>
                </c:pt>
                <c:pt idx="95546">
                  <c:v>1</c:v>
                </c:pt>
                <c:pt idx="95547">
                  <c:v>1</c:v>
                </c:pt>
                <c:pt idx="95548">
                  <c:v>1</c:v>
                </c:pt>
                <c:pt idx="95549">
                  <c:v>1</c:v>
                </c:pt>
                <c:pt idx="95550">
                  <c:v>1</c:v>
                </c:pt>
                <c:pt idx="95551">
                  <c:v>1</c:v>
                </c:pt>
                <c:pt idx="95552">
                  <c:v>1</c:v>
                </c:pt>
                <c:pt idx="95553">
                  <c:v>1</c:v>
                </c:pt>
                <c:pt idx="95554">
                  <c:v>1</c:v>
                </c:pt>
                <c:pt idx="95555">
                  <c:v>1</c:v>
                </c:pt>
                <c:pt idx="95556">
                  <c:v>1</c:v>
                </c:pt>
                <c:pt idx="95557">
                  <c:v>1</c:v>
                </c:pt>
                <c:pt idx="95558">
                  <c:v>1</c:v>
                </c:pt>
                <c:pt idx="95559">
                  <c:v>1</c:v>
                </c:pt>
                <c:pt idx="95560">
                  <c:v>1</c:v>
                </c:pt>
                <c:pt idx="95561">
                  <c:v>1</c:v>
                </c:pt>
                <c:pt idx="95562">
                  <c:v>1</c:v>
                </c:pt>
                <c:pt idx="95563">
                  <c:v>1</c:v>
                </c:pt>
                <c:pt idx="95564">
                  <c:v>1</c:v>
                </c:pt>
                <c:pt idx="95565">
                  <c:v>1</c:v>
                </c:pt>
                <c:pt idx="95566">
                  <c:v>1</c:v>
                </c:pt>
                <c:pt idx="95567">
                  <c:v>1</c:v>
                </c:pt>
                <c:pt idx="95568">
                  <c:v>1</c:v>
                </c:pt>
                <c:pt idx="95569">
                  <c:v>1</c:v>
                </c:pt>
                <c:pt idx="95570">
                  <c:v>1</c:v>
                </c:pt>
                <c:pt idx="95571">
                  <c:v>1</c:v>
                </c:pt>
                <c:pt idx="95572">
                  <c:v>1</c:v>
                </c:pt>
                <c:pt idx="95573">
                  <c:v>1</c:v>
                </c:pt>
                <c:pt idx="95574">
                  <c:v>1</c:v>
                </c:pt>
                <c:pt idx="95575">
                  <c:v>1</c:v>
                </c:pt>
                <c:pt idx="95576">
                  <c:v>1</c:v>
                </c:pt>
                <c:pt idx="95577">
                  <c:v>1</c:v>
                </c:pt>
                <c:pt idx="95578">
                  <c:v>1</c:v>
                </c:pt>
                <c:pt idx="95579">
                  <c:v>1</c:v>
                </c:pt>
                <c:pt idx="95580">
                  <c:v>1</c:v>
                </c:pt>
                <c:pt idx="95581">
                  <c:v>1</c:v>
                </c:pt>
                <c:pt idx="95582">
                  <c:v>1</c:v>
                </c:pt>
                <c:pt idx="95583">
                  <c:v>1</c:v>
                </c:pt>
                <c:pt idx="95584">
                  <c:v>1</c:v>
                </c:pt>
                <c:pt idx="95585">
                  <c:v>1</c:v>
                </c:pt>
                <c:pt idx="95586">
                  <c:v>1</c:v>
                </c:pt>
                <c:pt idx="95587">
                  <c:v>1</c:v>
                </c:pt>
                <c:pt idx="95588">
                  <c:v>1</c:v>
                </c:pt>
                <c:pt idx="95589">
                  <c:v>1</c:v>
                </c:pt>
                <c:pt idx="95590">
                  <c:v>1</c:v>
                </c:pt>
                <c:pt idx="95591">
                  <c:v>1</c:v>
                </c:pt>
                <c:pt idx="95592">
                  <c:v>1</c:v>
                </c:pt>
                <c:pt idx="95593">
                  <c:v>0.71428571399999996</c:v>
                </c:pt>
                <c:pt idx="95594">
                  <c:v>1</c:v>
                </c:pt>
                <c:pt idx="95595">
                  <c:v>1</c:v>
                </c:pt>
                <c:pt idx="95596">
                  <c:v>1</c:v>
                </c:pt>
                <c:pt idx="95597">
                  <c:v>1</c:v>
                </c:pt>
                <c:pt idx="95598">
                  <c:v>1</c:v>
                </c:pt>
                <c:pt idx="95599">
                  <c:v>1</c:v>
                </c:pt>
                <c:pt idx="95600">
                  <c:v>1</c:v>
                </c:pt>
                <c:pt idx="95601">
                  <c:v>1</c:v>
                </c:pt>
                <c:pt idx="95602">
                  <c:v>1</c:v>
                </c:pt>
                <c:pt idx="95603">
                  <c:v>1</c:v>
                </c:pt>
                <c:pt idx="95604">
                  <c:v>1</c:v>
                </c:pt>
                <c:pt idx="95605">
                  <c:v>0.71428571399999996</c:v>
                </c:pt>
                <c:pt idx="95606">
                  <c:v>1</c:v>
                </c:pt>
                <c:pt idx="95607">
                  <c:v>1</c:v>
                </c:pt>
                <c:pt idx="95608">
                  <c:v>1</c:v>
                </c:pt>
                <c:pt idx="95609">
                  <c:v>1</c:v>
                </c:pt>
                <c:pt idx="95610">
                  <c:v>1</c:v>
                </c:pt>
                <c:pt idx="95611">
                  <c:v>1</c:v>
                </c:pt>
                <c:pt idx="95612">
                  <c:v>1</c:v>
                </c:pt>
                <c:pt idx="95613">
                  <c:v>1</c:v>
                </c:pt>
                <c:pt idx="95614">
                  <c:v>1</c:v>
                </c:pt>
                <c:pt idx="95615">
                  <c:v>1</c:v>
                </c:pt>
                <c:pt idx="95616">
                  <c:v>1</c:v>
                </c:pt>
                <c:pt idx="95617">
                  <c:v>1</c:v>
                </c:pt>
                <c:pt idx="95618">
                  <c:v>1</c:v>
                </c:pt>
                <c:pt idx="95619">
                  <c:v>1</c:v>
                </c:pt>
                <c:pt idx="95620">
                  <c:v>1</c:v>
                </c:pt>
                <c:pt idx="95621">
                  <c:v>1</c:v>
                </c:pt>
                <c:pt idx="95622">
                  <c:v>1</c:v>
                </c:pt>
                <c:pt idx="95623">
                  <c:v>1</c:v>
                </c:pt>
                <c:pt idx="95624">
                  <c:v>1</c:v>
                </c:pt>
                <c:pt idx="95625">
                  <c:v>1</c:v>
                </c:pt>
                <c:pt idx="95626">
                  <c:v>1</c:v>
                </c:pt>
                <c:pt idx="95627">
                  <c:v>1</c:v>
                </c:pt>
                <c:pt idx="95628">
                  <c:v>1</c:v>
                </c:pt>
                <c:pt idx="95629">
                  <c:v>1</c:v>
                </c:pt>
                <c:pt idx="95630">
                  <c:v>1</c:v>
                </c:pt>
                <c:pt idx="95631">
                  <c:v>1</c:v>
                </c:pt>
                <c:pt idx="95632">
                  <c:v>1</c:v>
                </c:pt>
                <c:pt idx="95633">
                  <c:v>1</c:v>
                </c:pt>
                <c:pt idx="95634">
                  <c:v>1</c:v>
                </c:pt>
                <c:pt idx="95635">
                  <c:v>1</c:v>
                </c:pt>
                <c:pt idx="95636">
                  <c:v>1</c:v>
                </c:pt>
                <c:pt idx="95637">
                  <c:v>1</c:v>
                </c:pt>
                <c:pt idx="95638">
                  <c:v>1</c:v>
                </c:pt>
                <c:pt idx="95639">
                  <c:v>1</c:v>
                </c:pt>
                <c:pt idx="95640">
                  <c:v>1</c:v>
                </c:pt>
                <c:pt idx="95641">
                  <c:v>1</c:v>
                </c:pt>
                <c:pt idx="95642">
                  <c:v>1</c:v>
                </c:pt>
                <c:pt idx="95643">
                  <c:v>1</c:v>
                </c:pt>
                <c:pt idx="95644">
                  <c:v>1</c:v>
                </c:pt>
                <c:pt idx="95645">
                  <c:v>1</c:v>
                </c:pt>
                <c:pt idx="95646">
                  <c:v>1</c:v>
                </c:pt>
                <c:pt idx="95647">
                  <c:v>1</c:v>
                </c:pt>
                <c:pt idx="95648">
                  <c:v>1</c:v>
                </c:pt>
                <c:pt idx="95649">
                  <c:v>1</c:v>
                </c:pt>
                <c:pt idx="95650">
                  <c:v>0.28571428599999998</c:v>
                </c:pt>
                <c:pt idx="95651">
                  <c:v>1</c:v>
                </c:pt>
                <c:pt idx="95652">
                  <c:v>1</c:v>
                </c:pt>
                <c:pt idx="95653">
                  <c:v>1</c:v>
                </c:pt>
                <c:pt idx="95654">
                  <c:v>1</c:v>
                </c:pt>
                <c:pt idx="95655">
                  <c:v>1</c:v>
                </c:pt>
                <c:pt idx="95656">
                  <c:v>1</c:v>
                </c:pt>
                <c:pt idx="95657">
                  <c:v>1</c:v>
                </c:pt>
                <c:pt idx="95658">
                  <c:v>1</c:v>
                </c:pt>
                <c:pt idx="95659">
                  <c:v>1</c:v>
                </c:pt>
                <c:pt idx="95660">
                  <c:v>1</c:v>
                </c:pt>
                <c:pt idx="95661">
                  <c:v>1</c:v>
                </c:pt>
                <c:pt idx="95662">
                  <c:v>1</c:v>
                </c:pt>
                <c:pt idx="95663">
                  <c:v>1</c:v>
                </c:pt>
                <c:pt idx="95664">
                  <c:v>1</c:v>
                </c:pt>
                <c:pt idx="95665">
                  <c:v>1</c:v>
                </c:pt>
                <c:pt idx="95666">
                  <c:v>1</c:v>
                </c:pt>
                <c:pt idx="95667">
                  <c:v>1</c:v>
                </c:pt>
                <c:pt idx="95668">
                  <c:v>1</c:v>
                </c:pt>
                <c:pt idx="95669">
                  <c:v>1</c:v>
                </c:pt>
                <c:pt idx="95670">
                  <c:v>1</c:v>
                </c:pt>
                <c:pt idx="95671">
                  <c:v>1</c:v>
                </c:pt>
                <c:pt idx="95672">
                  <c:v>1</c:v>
                </c:pt>
                <c:pt idx="95673">
                  <c:v>1</c:v>
                </c:pt>
                <c:pt idx="95674">
                  <c:v>1</c:v>
                </c:pt>
                <c:pt idx="95675">
                  <c:v>1</c:v>
                </c:pt>
                <c:pt idx="95676">
                  <c:v>1</c:v>
                </c:pt>
                <c:pt idx="95677">
                  <c:v>1</c:v>
                </c:pt>
                <c:pt idx="95678">
                  <c:v>1</c:v>
                </c:pt>
                <c:pt idx="95679">
                  <c:v>1</c:v>
                </c:pt>
                <c:pt idx="95680">
                  <c:v>1</c:v>
                </c:pt>
                <c:pt idx="95681">
                  <c:v>1</c:v>
                </c:pt>
                <c:pt idx="95682">
                  <c:v>1</c:v>
                </c:pt>
                <c:pt idx="95683">
                  <c:v>1</c:v>
                </c:pt>
                <c:pt idx="95684">
                  <c:v>1</c:v>
                </c:pt>
                <c:pt idx="95685">
                  <c:v>1</c:v>
                </c:pt>
                <c:pt idx="95686">
                  <c:v>1</c:v>
                </c:pt>
                <c:pt idx="95687">
                  <c:v>1</c:v>
                </c:pt>
                <c:pt idx="95688">
                  <c:v>1</c:v>
                </c:pt>
                <c:pt idx="95689">
                  <c:v>1</c:v>
                </c:pt>
                <c:pt idx="95690">
                  <c:v>1</c:v>
                </c:pt>
                <c:pt idx="95691">
                  <c:v>1</c:v>
                </c:pt>
                <c:pt idx="95692">
                  <c:v>1</c:v>
                </c:pt>
                <c:pt idx="95693">
                  <c:v>1</c:v>
                </c:pt>
                <c:pt idx="95694">
                  <c:v>1</c:v>
                </c:pt>
                <c:pt idx="95695">
                  <c:v>1</c:v>
                </c:pt>
                <c:pt idx="95696">
                  <c:v>1</c:v>
                </c:pt>
                <c:pt idx="95697">
                  <c:v>1</c:v>
                </c:pt>
                <c:pt idx="95698">
                  <c:v>1</c:v>
                </c:pt>
                <c:pt idx="95699">
                  <c:v>1</c:v>
                </c:pt>
                <c:pt idx="95700">
                  <c:v>1</c:v>
                </c:pt>
                <c:pt idx="95701">
                  <c:v>1</c:v>
                </c:pt>
                <c:pt idx="95702">
                  <c:v>1</c:v>
                </c:pt>
                <c:pt idx="95703">
                  <c:v>1</c:v>
                </c:pt>
                <c:pt idx="95704">
                  <c:v>1</c:v>
                </c:pt>
                <c:pt idx="95705">
                  <c:v>1</c:v>
                </c:pt>
                <c:pt idx="95706">
                  <c:v>1</c:v>
                </c:pt>
                <c:pt idx="95707">
                  <c:v>1</c:v>
                </c:pt>
                <c:pt idx="95708">
                  <c:v>1</c:v>
                </c:pt>
                <c:pt idx="95709">
                  <c:v>1</c:v>
                </c:pt>
                <c:pt idx="95710">
                  <c:v>1</c:v>
                </c:pt>
                <c:pt idx="95711">
                  <c:v>1</c:v>
                </c:pt>
                <c:pt idx="95712">
                  <c:v>1</c:v>
                </c:pt>
                <c:pt idx="95713">
                  <c:v>1</c:v>
                </c:pt>
                <c:pt idx="95714">
                  <c:v>1</c:v>
                </c:pt>
                <c:pt idx="95715">
                  <c:v>1</c:v>
                </c:pt>
                <c:pt idx="95716">
                  <c:v>1</c:v>
                </c:pt>
                <c:pt idx="95717">
                  <c:v>1</c:v>
                </c:pt>
                <c:pt idx="95718">
                  <c:v>1</c:v>
                </c:pt>
                <c:pt idx="95719">
                  <c:v>1</c:v>
                </c:pt>
                <c:pt idx="95720">
                  <c:v>1</c:v>
                </c:pt>
                <c:pt idx="95721">
                  <c:v>1</c:v>
                </c:pt>
                <c:pt idx="95722">
                  <c:v>1</c:v>
                </c:pt>
                <c:pt idx="95723">
                  <c:v>1</c:v>
                </c:pt>
                <c:pt idx="95724">
                  <c:v>1</c:v>
                </c:pt>
                <c:pt idx="95725">
                  <c:v>1</c:v>
                </c:pt>
                <c:pt idx="95726">
                  <c:v>1</c:v>
                </c:pt>
                <c:pt idx="95727">
                  <c:v>1</c:v>
                </c:pt>
                <c:pt idx="95728">
                  <c:v>1</c:v>
                </c:pt>
                <c:pt idx="95729">
                  <c:v>1</c:v>
                </c:pt>
                <c:pt idx="95730">
                  <c:v>1</c:v>
                </c:pt>
                <c:pt idx="95731">
                  <c:v>1</c:v>
                </c:pt>
                <c:pt idx="95732">
                  <c:v>1</c:v>
                </c:pt>
                <c:pt idx="95733">
                  <c:v>1</c:v>
                </c:pt>
                <c:pt idx="95734">
                  <c:v>1</c:v>
                </c:pt>
                <c:pt idx="95735">
                  <c:v>1</c:v>
                </c:pt>
                <c:pt idx="95736">
                  <c:v>1</c:v>
                </c:pt>
                <c:pt idx="95737">
                  <c:v>1</c:v>
                </c:pt>
                <c:pt idx="95738">
                  <c:v>1</c:v>
                </c:pt>
                <c:pt idx="95739">
                  <c:v>1</c:v>
                </c:pt>
                <c:pt idx="95740">
                  <c:v>1</c:v>
                </c:pt>
                <c:pt idx="95741">
                  <c:v>1</c:v>
                </c:pt>
                <c:pt idx="95742">
                  <c:v>1</c:v>
                </c:pt>
                <c:pt idx="95743">
                  <c:v>1</c:v>
                </c:pt>
                <c:pt idx="95744">
                  <c:v>1</c:v>
                </c:pt>
                <c:pt idx="95745">
                  <c:v>1</c:v>
                </c:pt>
                <c:pt idx="95746">
                  <c:v>1</c:v>
                </c:pt>
                <c:pt idx="95747">
                  <c:v>1</c:v>
                </c:pt>
                <c:pt idx="95748">
                  <c:v>1</c:v>
                </c:pt>
                <c:pt idx="95749">
                  <c:v>1</c:v>
                </c:pt>
                <c:pt idx="95750">
                  <c:v>1</c:v>
                </c:pt>
                <c:pt idx="95751">
                  <c:v>1</c:v>
                </c:pt>
                <c:pt idx="95752">
                  <c:v>1</c:v>
                </c:pt>
                <c:pt idx="95753">
                  <c:v>1</c:v>
                </c:pt>
                <c:pt idx="95754">
                  <c:v>1</c:v>
                </c:pt>
                <c:pt idx="95755">
                  <c:v>1</c:v>
                </c:pt>
                <c:pt idx="95756">
                  <c:v>1</c:v>
                </c:pt>
                <c:pt idx="95757">
                  <c:v>1</c:v>
                </c:pt>
                <c:pt idx="95758">
                  <c:v>1</c:v>
                </c:pt>
                <c:pt idx="95759">
                  <c:v>1</c:v>
                </c:pt>
                <c:pt idx="95760">
                  <c:v>1</c:v>
                </c:pt>
                <c:pt idx="95761">
                  <c:v>1</c:v>
                </c:pt>
                <c:pt idx="95762">
                  <c:v>1</c:v>
                </c:pt>
                <c:pt idx="95763">
                  <c:v>1</c:v>
                </c:pt>
                <c:pt idx="95764">
                  <c:v>1</c:v>
                </c:pt>
                <c:pt idx="95765">
                  <c:v>1</c:v>
                </c:pt>
                <c:pt idx="95766">
                  <c:v>1</c:v>
                </c:pt>
                <c:pt idx="95767">
                  <c:v>1</c:v>
                </c:pt>
                <c:pt idx="95768">
                  <c:v>1</c:v>
                </c:pt>
                <c:pt idx="95769">
                  <c:v>1</c:v>
                </c:pt>
                <c:pt idx="95770">
                  <c:v>1</c:v>
                </c:pt>
                <c:pt idx="95771">
                  <c:v>1</c:v>
                </c:pt>
                <c:pt idx="95772">
                  <c:v>1</c:v>
                </c:pt>
                <c:pt idx="95773">
                  <c:v>1</c:v>
                </c:pt>
                <c:pt idx="95774">
                  <c:v>1</c:v>
                </c:pt>
                <c:pt idx="95775">
                  <c:v>1</c:v>
                </c:pt>
                <c:pt idx="95776">
                  <c:v>1</c:v>
                </c:pt>
                <c:pt idx="95777">
                  <c:v>1</c:v>
                </c:pt>
                <c:pt idx="95778">
                  <c:v>1</c:v>
                </c:pt>
                <c:pt idx="95779">
                  <c:v>1</c:v>
                </c:pt>
                <c:pt idx="95780">
                  <c:v>1</c:v>
                </c:pt>
                <c:pt idx="95781">
                  <c:v>1</c:v>
                </c:pt>
                <c:pt idx="95782">
                  <c:v>1</c:v>
                </c:pt>
                <c:pt idx="95783">
                  <c:v>1</c:v>
                </c:pt>
                <c:pt idx="95784">
                  <c:v>1</c:v>
                </c:pt>
                <c:pt idx="95785">
                  <c:v>1</c:v>
                </c:pt>
                <c:pt idx="95786">
                  <c:v>1</c:v>
                </c:pt>
                <c:pt idx="95787">
                  <c:v>1</c:v>
                </c:pt>
                <c:pt idx="95788">
                  <c:v>1</c:v>
                </c:pt>
                <c:pt idx="95789">
                  <c:v>1</c:v>
                </c:pt>
                <c:pt idx="95790">
                  <c:v>1</c:v>
                </c:pt>
                <c:pt idx="95791">
                  <c:v>1</c:v>
                </c:pt>
                <c:pt idx="95792">
                  <c:v>1</c:v>
                </c:pt>
                <c:pt idx="95793">
                  <c:v>1</c:v>
                </c:pt>
                <c:pt idx="95794">
                  <c:v>1</c:v>
                </c:pt>
                <c:pt idx="95795">
                  <c:v>1</c:v>
                </c:pt>
                <c:pt idx="95796">
                  <c:v>1</c:v>
                </c:pt>
                <c:pt idx="95797">
                  <c:v>1</c:v>
                </c:pt>
                <c:pt idx="95798">
                  <c:v>1</c:v>
                </c:pt>
                <c:pt idx="95799">
                  <c:v>1</c:v>
                </c:pt>
                <c:pt idx="95800">
                  <c:v>1</c:v>
                </c:pt>
                <c:pt idx="95801">
                  <c:v>1</c:v>
                </c:pt>
                <c:pt idx="95802">
                  <c:v>1</c:v>
                </c:pt>
                <c:pt idx="95803">
                  <c:v>1</c:v>
                </c:pt>
                <c:pt idx="95804">
                  <c:v>1</c:v>
                </c:pt>
                <c:pt idx="95805">
                  <c:v>1</c:v>
                </c:pt>
                <c:pt idx="95806">
                  <c:v>1</c:v>
                </c:pt>
                <c:pt idx="95807">
                  <c:v>1</c:v>
                </c:pt>
                <c:pt idx="95808">
                  <c:v>1</c:v>
                </c:pt>
                <c:pt idx="95809">
                  <c:v>1</c:v>
                </c:pt>
                <c:pt idx="95810">
                  <c:v>1</c:v>
                </c:pt>
                <c:pt idx="95811">
                  <c:v>1</c:v>
                </c:pt>
                <c:pt idx="95812">
                  <c:v>1</c:v>
                </c:pt>
                <c:pt idx="95813">
                  <c:v>1</c:v>
                </c:pt>
                <c:pt idx="95814">
                  <c:v>1</c:v>
                </c:pt>
                <c:pt idx="95815">
                  <c:v>1</c:v>
                </c:pt>
                <c:pt idx="95816">
                  <c:v>1</c:v>
                </c:pt>
                <c:pt idx="95817">
                  <c:v>1</c:v>
                </c:pt>
                <c:pt idx="95818">
                  <c:v>1</c:v>
                </c:pt>
                <c:pt idx="95819">
                  <c:v>1</c:v>
                </c:pt>
                <c:pt idx="95820">
                  <c:v>1</c:v>
                </c:pt>
                <c:pt idx="95821">
                  <c:v>1</c:v>
                </c:pt>
                <c:pt idx="95822">
                  <c:v>1</c:v>
                </c:pt>
                <c:pt idx="95823">
                  <c:v>1</c:v>
                </c:pt>
                <c:pt idx="95824">
                  <c:v>1</c:v>
                </c:pt>
                <c:pt idx="95825">
                  <c:v>1</c:v>
                </c:pt>
                <c:pt idx="95826">
                  <c:v>1</c:v>
                </c:pt>
                <c:pt idx="95827">
                  <c:v>1</c:v>
                </c:pt>
                <c:pt idx="95828">
                  <c:v>1</c:v>
                </c:pt>
                <c:pt idx="95829">
                  <c:v>1</c:v>
                </c:pt>
                <c:pt idx="95830">
                  <c:v>1</c:v>
                </c:pt>
                <c:pt idx="95831">
                  <c:v>1</c:v>
                </c:pt>
                <c:pt idx="95832">
                  <c:v>1</c:v>
                </c:pt>
                <c:pt idx="95833">
                  <c:v>1</c:v>
                </c:pt>
                <c:pt idx="95834">
                  <c:v>1</c:v>
                </c:pt>
                <c:pt idx="95835">
                  <c:v>1</c:v>
                </c:pt>
                <c:pt idx="95836">
                  <c:v>1</c:v>
                </c:pt>
                <c:pt idx="95837">
                  <c:v>1</c:v>
                </c:pt>
                <c:pt idx="95838">
                  <c:v>1</c:v>
                </c:pt>
                <c:pt idx="95839">
                  <c:v>1</c:v>
                </c:pt>
                <c:pt idx="95840">
                  <c:v>1</c:v>
                </c:pt>
                <c:pt idx="95841">
                  <c:v>1</c:v>
                </c:pt>
                <c:pt idx="95842">
                  <c:v>1</c:v>
                </c:pt>
                <c:pt idx="95843">
                  <c:v>1</c:v>
                </c:pt>
                <c:pt idx="95844">
                  <c:v>1</c:v>
                </c:pt>
                <c:pt idx="95845">
                  <c:v>1</c:v>
                </c:pt>
                <c:pt idx="95846">
                  <c:v>1</c:v>
                </c:pt>
                <c:pt idx="95847">
                  <c:v>1</c:v>
                </c:pt>
                <c:pt idx="95848">
                  <c:v>1</c:v>
                </c:pt>
                <c:pt idx="95849">
                  <c:v>1</c:v>
                </c:pt>
                <c:pt idx="95850">
                  <c:v>1</c:v>
                </c:pt>
                <c:pt idx="95851">
                  <c:v>0.875</c:v>
                </c:pt>
                <c:pt idx="95852">
                  <c:v>1</c:v>
                </c:pt>
                <c:pt idx="95853">
                  <c:v>1</c:v>
                </c:pt>
                <c:pt idx="95854">
                  <c:v>0.75</c:v>
                </c:pt>
                <c:pt idx="95855">
                  <c:v>1</c:v>
                </c:pt>
                <c:pt idx="95856">
                  <c:v>1</c:v>
                </c:pt>
                <c:pt idx="95857">
                  <c:v>0.875</c:v>
                </c:pt>
                <c:pt idx="95858">
                  <c:v>0.875</c:v>
                </c:pt>
                <c:pt idx="95859">
                  <c:v>1</c:v>
                </c:pt>
                <c:pt idx="95860">
                  <c:v>1</c:v>
                </c:pt>
                <c:pt idx="95861">
                  <c:v>0.875</c:v>
                </c:pt>
                <c:pt idx="95862">
                  <c:v>1</c:v>
                </c:pt>
                <c:pt idx="95863">
                  <c:v>0.875</c:v>
                </c:pt>
                <c:pt idx="95864">
                  <c:v>1</c:v>
                </c:pt>
                <c:pt idx="95865">
                  <c:v>1</c:v>
                </c:pt>
                <c:pt idx="95866">
                  <c:v>1</c:v>
                </c:pt>
                <c:pt idx="95867">
                  <c:v>0.875</c:v>
                </c:pt>
                <c:pt idx="95868">
                  <c:v>1</c:v>
                </c:pt>
                <c:pt idx="95869">
                  <c:v>1</c:v>
                </c:pt>
                <c:pt idx="95870">
                  <c:v>1</c:v>
                </c:pt>
                <c:pt idx="95871">
                  <c:v>0.875</c:v>
                </c:pt>
                <c:pt idx="95872">
                  <c:v>1</c:v>
                </c:pt>
                <c:pt idx="95873">
                  <c:v>1</c:v>
                </c:pt>
                <c:pt idx="95874">
                  <c:v>1</c:v>
                </c:pt>
                <c:pt idx="95875">
                  <c:v>1</c:v>
                </c:pt>
                <c:pt idx="95876">
                  <c:v>1</c:v>
                </c:pt>
                <c:pt idx="95877">
                  <c:v>1</c:v>
                </c:pt>
                <c:pt idx="95878">
                  <c:v>1</c:v>
                </c:pt>
                <c:pt idx="95879">
                  <c:v>1</c:v>
                </c:pt>
                <c:pt idx="95880">
                  <c:v>1</c:v>
                </c:pt>
                <c:pt idx="95881">
                  <c:v>1</c:v>
                </c:pt>
                <c:pt idx="95882">
                  <c:v>0.875</c:v>
                </c:pt>
                <c:pt idx="95883">
                  <c:v>1</c:v>
                </c:pt>
                <c:pt idx="95884">
                  <c:v>1</c:v>
                </c:pt>
                <c:pt idx="95885">
                  <c:v>1</c:v>
                </c:pt>
                <c:pt idx="95886">
                  <c:v>1</c:v>
                </c:pt>
                <c:pt idx="95887">
                  <c:v>1</c:v>
                </c:pt>
                <c:pt idx="95888">
                  <c:v>1</c:v>
                </c:pt>
                <c:pt idx="95889">
                  <c:v>1</c:v>
                </c:pt>
                <c:pt idx="95890">
                  <c:v>1</c:v>
                </c:pt>
                <c:pt idx="95891">
                  <c:v>0.875</c:v>
                </c:pt>
                <c:pt idx="95892">
                  <c:v>1</c:v>
                </c:pt>
                <c:pt idx="95893">
                  <c:v>1</c:v>
                </c:pt>
                <c:pt idx="95894">
                  <c:v>1</c:v>
                </c:pt>
                <c:pt idx="95895">
                  <c:v>1</c:v>
                </c:pt>
                <c:pt idx="95896">
                  <c:v>1</c:v>
                </c:pt>
                <c:pt idx="95897">
                  <c:v>1</c:v>
                </c:pt>
                <c:pt idx="95898">
                  <c:v>1</c:v>
                </c:pt>
                <c:pt idx="95899">
                  <c:v>1</c:v>
                </c:pt>
                <c:pt idx="95900">
                  <c:v>0.875</c:v>
                </c:pt>
                <c:pt idx="95901">
                  <c:v>1</c:v>
                </c:pt>
                <c:pt idx="95902">
                  <c:v>1</c:v>
                </c:pt>
                <c:pt idx="95903">
                  <c:v>1</c:v>
                </c:pt>
                <c:pt idx="95904">
                  <c:v>1</c:v>
                </c:pt>
                <c:pt idx="95905">
                  <c:v>1</c:v>
                </c:pt>
                <c:pt idx="95906">
                  <c:v>1</c:v>
                </c:pt>
                <c:pt idx="95907">
                  <c:v>1</c:v>
                </c:pt>
                <c:pt idx="95908">
                  <c:v>1</c:v>
                </c:pt>
                <c:pt idx="95909">
                  <c:v>1</c:v>
                </c:pt>
                <c:pt idx="95910">
                  <c:v>1</c:v>
                </c:pt>
                <c:pt idx="95911">
                  <c:v>1</c:v>
                </c:pt>
                <c:pt idx="95912">
                  <c:v>1</c:v>
                </c:pt>
                <c:pt idx="95913">
                  <c:v>1</c:v>
                </c:pt>
                <c:pt idx="95914">
                  <c:v>1</c:v>
                </c:pt>
                <c:pt idx="95915">
                  <c:v>0.875</c:v>
                </c:pt>
                <c:pt idx="95916">
                  <c:v>1</c:v>
                </c:pt>
                <c:pt idx="95917">
                  <c:v>1</c:v>
                </c:pt>
                <c:pt idx="95918">
                  <c:v>1</c:v>
                </c:pt>
                <c:pt idx="95919">
                  <c:v>1</c:v>
                </c:pt>
                <c:pt idx="95920">
                  <c:v>0.875</c:v>
                </c:pt>
                <c:pt idx="95921">
                  <c:v>1</c:v>
                </c:pt>
                <c:pt idx="95922">
                  <c:v>1</c:v>
                </c:pt>
                <c:pt idx="95923">
                  <c:v>0.875</c:v>
                </c:pt>
                <c:pt idx="95924">
                  <c:v>0.875</c:v>
                </c:pt>
                <c:pt idx="95925">
                  <c:v>1</c:v>
                </c:pt>
                <c:pt idx="95926">
                  <c:v>1</c:v>
                </c:pt>
                <c:pt idx="95927">
                  <c:v>1</c:v>
                </c:pt>
                <c:pt idx="95928">
                  <c:v>1</c:v>
                </c:pt>
                <c:pt idx="95929">
                  <c:v>1</c:v>
                </c:pt>
                <c:pt idx="95930">
                  <c:v>0.875</c:v>
                </c:pt>
                <c:pt idx="95931">
                  <c:v>1</c:v>
                </c:pt>
                <c:pt idx="95932">
                  <c:v>1</c:v>
                </c:pt>
                <c:pt idx="95933">
                  <c:v>1</c:v>
                </c:pt>
                <c:pt idx="95934">
                  <c:v>1</c:v>
                </c:pt>
                <c:pt idx="95935">
                  <c:v>1</c:v>
                </c:pt>
                <c:pt idx="95936">
                  <c:v>1</c:v>
                </c:pt>
                <c:pt idx="95937">
                  <c:v>1</c:v>
                </c:pt>
                <c:pt idx="95938">
                  <c:v>1</c:v>
                </c:pt>
                <c:pt idx="95939">
                  <c:v>1</c:v>
                </c:pt>
                <c:pt idx="95940">
                  <c:v>1</c:v>
                </c:pt>
                <c:pt idx="95941">
                  <c:v>1</c:v>
                </c:pt>
                <c:pt idx="95942">
                  <c:v>1</c:v>
                </c:pt>
                <c:pt idx="95943">
                  <c:v>1</c:v>
                </c:pt>
                <c:pt idx="95944">
                  <c:v>1</c:v>
                </c:pt>
                <c:pt idx="95945">
                  <c:v>1</c:v>
                </c:pt>
                <c:pt idx="95946">
                  <c:v>1</c:v>
                </c:pt>
                <c:pt idx="95947">
                  <c:v>1</c:v>
                </c:pt>
                <c:pt idx="95948">
                  <c:v>1</c:v>
                </c:pt>
                <c:pt idx="95949">
                  <c:v>1</c:v>
                </c:pt>
                <c:pt idx="95950">
                  <c:v>1</c:v>
                </c:pt>
                <c:pt idx="95951">
                  <c:v>1</c:v>
                </c:pt>
                <c:pt idx="95952">
                  <c:v>1</c:v>
                </c:pt>
                <c:pt idx="95953">
                  <c:v>1</c:v>
                </c:pt>
                <c:pt idx="95954">
                  <c:v>1</c:v>
                </c:pt>
                <c:pt idx="95955">
                  <c:v>1</c:v>
                </c:pt>
                <c:pt idx="95956">
                  <c:v>1</c:v>
                </c:pt>
                <c:pt idx="95957">
                  <c:v>1</c:v>
                </c:pt>
                <c:pt idx="95958">
                  <c:v>1</c:v>
                </c:pt>
                <c:pt idx="95959">
                  <c:v>1</c:v>
                </c:pt>
                <c:pt idx="95960">
                  <c:v>1</c:v>
                </c:pt>
                <c:pt idx="95961">
                  <c:v>1</c:v>
                </c:pt>
                <c:pt idx="95962">
                  <c:v>1</c:v>
                </c:pt>
                <c:pt idx="95963">
                  <c:v>1</c:v>
                </c:pt>
                <c:pt idx="95964">
                  <c:v>1</c:v>
                </c:pt>
                <c:pt idx="95965">
                  <c:v>1</c:v>
                </c:pt>
                <c:pt idx="95966">
                  <c:v>1</c:v>
                </c:pt>
                <c:pt idx="95967">
                  <c:v>1</c:v>
                </c:pt>
                <c:pt idx="95968">
                  <c:v>1</c:v>
                </c:pt>
                <c:pt idx="95969">
                  <c:v>1</c:v>
                </c:pt>
                <c:pt idx="95970">
                  <c:v>1</c:v>
                </c:pt>
                <c:pt idx="95971">
                  <c:v>1</c:v>
                </c:pt>
                <c:pt idx="95972">
                  <c:v>1</c:v>
                </c:pt>
                <c:pt idx="95973">
                  <c:v>1</c:v>
                </c:pt>
                <c:pt idx="95974">
                  <c:v>0.875</c:v>
                </c:pt>
                <c:pt idx="95975">
                  <c:v>1</c:v>
                </c:pt>
                <c:pt idx="95976">
                  <c:v>1</c:v>
                </c:pt>
                <c:pt idx="95977">
                  <c:v>1</c:v>
                </c:pt>
                <c:pt idx="95978">
                  <c:v>1</c:v>
                </c:pt>
                <c:pt idx="95979">
                  <c:v>1</c:v>
                </c:pt>
                <c:pt idx="95980">
                  <c:v>1</c:v>
                </c:pt>
                <c:pt idx="95981">
                  <c:v>1</c:v>
                </c:pt>
                <c:pt idx="95982">
                  <c:v>1</c:v>
                </c:pt>
                <c:pt idx="95983">
                  <c:v>1</c:v>
                </c:pt>
                <c:pt idx="95984">
                  <c:v>1</c:v>
                </c:pt>
                <c:pt idx="95985">
                  <c:v>1</c:v>
                </c:pt>
                <c:pt idx="95986">
                  <c:v>1</c:v>
                </c:pt>
                <c:pt idx="95987">
                  <c:v>1</c:v>
                </c:pt>
                <c:pt idx="95988">
                  <c:v>1</c:v>
                </c:pt>
                <c:pt idx="95989">
                  <c:v>1</c:v>
                </c:pt>
                <c:pt idx="95990">
                  <c:v>1</c:v>
                </c:pt>
                <c:pt idx="95991">
                  <c:v>1</c:v>
                </c:pt>
                <c:pt idx="95992">
                  <c:v>1</c:v>
                </c:pt>
                <c:pt idx="95993">
                  <c:v>1</c:v>
                </c:pt>
                <c:pt idx="95994">
                  <c:v>1</c:v>
                </c:pt>
                <c:pt idx="95995">
                  <c:v>1</c:v>
                </c:pt>
                <c:pt idx="95996">
                  <c:v>0.875</c:v>
                </c:pt>
                <c:pt idx="95997">
                  <c:v>1</c:v>
                </c:pt>
                <c:pt idx="95998">
                  <c:v>1</c:v>
                </c:pt>
                <c:pt idx="95999">
                  <c:v>1</c:v>
                </c:pt>
                <c:pt idx="96000">
                  <c:v>1</c:v>
                </c:pt>
                <c:pt idx="96001">
                  <c:v>1</c:v>
                </c:pt>
                <c:pt idx="96002">
                  <c:v>1</c:v>
                </c:pt>
                <c:pt idx="96003">
                  <c:v>1</c:v>
                </c:pt>
                <c:pt idx="96004">
                  <c:v>1</c:v>
                </c:pt>
                <c:pt idx="96005">
                  <c:v>1</c:v>
                </c:pt>
                <c:pt idx="96006">
                  <c:v>1</c:v>
                </c:pt>
                <c:pt idx="96007">
                  <c:v>1</c:v>
                </c:pt>
                <c:pt idx="96008">
                  <c:v>1</c:v>
                </c:pt>
                <c:pt idx="96009">
                  <c:v>1</c:v>
                </c:pt>
                <c:pt idx="96010">
                  <c:v>1</c:v>
                </c:pt>
                <c:pt idx="96011">
                  <c:v>1</c:v>
                </c:pt>
                <c:pt idx="96012">
                  <c:v>1</c:v>
                </c:pt>
                <c:pt idx="96013">
                  <c:v>1</c:v>
                </c:pt>
                <c:pt idx="96014">
                  <c:v>1</c:v>
                </c:pt>
                <c:pt idx="96015">
                  <c:v>1</c:v>
                </c:pt>
                <c:pt idx="96016">
                  <c:v>1</c:v>
                </c:pt>
                <c:pt idx="96017">
                  <c:v>1</c:v>
                </c:pt>
                <c:pt idx="96018">
                  <c:v>1</c:v>
                </c:pt>
                <c:pt idx="96019">
                  <c:v>1</c:v>
                </c:pt>
                <c:pt idx="96020">
                  <c:v>1</c:v>
                </c:pt>
                <c:pt idx="96021">
                  <c:v>1</c:v>
                </c:pt>
                <c:pt idx="96022">
                  <c:v>1</c:v>
                </c:pt>
                <c:pt idx="96023">
                  <c:v>1</c:v>
                </c:pt>
                <c:pt idx="96024">
                  <c:v>1</c:v>
                </c:pt>
                <c:pt idx="96025">
                  <c:v>1</c:v>
                </c:pt>
                <c:pt idx="96026">
                  <c:v>0.875</c:v>
                </c:pt>
                <c:pt idx="96027">
                  <c:v>1</c:v>
                </c:pt>
                <c:pt idx="96028">
                  <c:v>1</c:v>
                </c:pt>
                <c:pt idx="96029">
                  <c:v>1</c:v>
                </c:pt>
                <c:pt idx="96030">
                  <c:v>1</c:v>
                </c:pt>
                <c:pt idx="96031">
                  <c:v>1</c:v>
                </c:pt>
                <c:pt idx="96032">
                  <c:v>1</c:v>
                </c:pt>
                <c:pt idx="96033">
                  <c:v>1</c:v>
                </c:pt>
                <c:pt idx="96034">
                  <c:v>1</c:v>
                </c:pt>
                <c:pt idx="96035">
                  <c:v>1</c:v>
                </c:pt>
                <c:pt idx="96036">
                  <c:v>1</c:v>
                </c:pt>
                <c:pt idx="96037">
                  <c:v>1</c:v>
                </c:pt>
                <c:pt idx="96038">
                  <c:v>1</c:v>
                </c:pt>
                <c:pt idx="96039">
                  <c:v>1</c:v>
                </c:pt>
                <c:pt idx="96040">
                  <c:v>1</c:v>
                </c:pt>
                <c:pt idx="96041">
                  <c:v>1</c:v>
                </c:pt>
                <c:pt idx="96042">
                  <c:v>0.875</c:v>
                </c:pt>
                <c:pt idx="96043">
                  <c:v>1</c:v>
                </c:pt>
                <c:pt idx="96044">
                  <c:v>1</c:v>
                </c:pt>
                <c:pt idx="96045">
                  <c:v>1</c:v>
                </c:pt>
                <c:pt idx="96046">
                  <c:v>1</c:v>
                </c:pt>
                <c:pt idx="96047">
                  <c:v>1</c:v>
                </c:pt>
                <c:pt idx="96048">
                  <c:v>1</c:v>
                </c:pt>
                <c:pt idx="96049">
                  <c:v>1</c:v>
                </c:pt>
                <c:pt idx="96050">
                  <c:v>1</c:v>
                </c:pt>
                <c:pt idx="96051">
                  <c:v>1</c:v>
                </c:pt>
                <c:pt idx="96052">
                  <c:v>1</c:v>
                </c:pt>
                <c:pt idx="96053">
                  <c:v>1</c:v>
                </c:pt>
                <c:pt idx="96054">
                  <c:v>1</c:v>
                </c:pt>
                <c:pt idx="96055">
                  <c:v>1</c:v>
                </c:pt>
                <c:pt idx="96056">
                  <c:v>1</c:v>
                </c:pt>
                <c:pt idx="96057">
                  <c:v>1</c:v>
                </c:pt>
                <c:pt idx="96058">
                  <c:v>1</c:v>
                </c:pt>
                <c:pt idx="96059">
                  <c:v>1</c:v>
                </c:pt>
                <c:pt idx="96060">
                  <c:v>1</c:v>
                </c:pt>
                <c:pt idx="96061">
                  <c:v>1</c:v>
                </c:pt>
                <c:pt idx="96062">
                  <c:v>1</c:v>
                </c:pt>
                <c:pt idx="96063">
                  <c:v>1</c:v>
                </c:pt>
                <c:pt idx="96064">
                  <c:v>1</c:v>
                </c:pt>
                <c:pt idx="96065">
                  <c:v>1</c:v>
                </c:pt>
                <c:pt idx="96066">
                  <c:v>1</c:v>
                </c:pt>
                <c:pt idx="96067">
                  <c:v>1</c:v>
                </c:pt>
                <c:pt idx="96068">
                  <c:v>1</c:v>
                </c:pt>
                <c:pt idx="96069">
                  <c:v>1</c:v>
                </c:pt>
                <c:pt idx="96070">
                  <c:v>1</c:v>
                </c:pt>
                <c:pt idx="96071">
                  <c:v>1</c:v>
                </c:pt>
                <c:pt idx="96072">
                  <c:v>1</c:v>
                </c:pt>
                <c:pt idx="96073">
                  <c:v>0.875</c:v>
                </c:pt>
                <c:pt idx="96074">
                  <c:v>1</c:v>
                </c:pt>
                <c:pt idx="96075">
                  <c:v>1</c:v>
                </c:pt>
                <c:pt idx="96076">
                  <c:v>1</c:v>
                </c:pt>
                <c:pt idx="96077">
                  <c:v>1</c:v>
                </c:pt>
                <c:pt idx="96078">
                  <c:v>1</c:v>
                </c:pt>
                <c:pt idx="96079">
                  <c:v>1</c:v>
                </c:pt>
                <c:pt idx="96080">
                  <c:v>1</c:v>
                </c:pt>
                <c:pt idx="96081">
                  <c:v>1</c:v>
                </c:pt>
                <c:pt idx="96082">
                  <c:v>1</c:v>
                </c:pt>
                <c:pt idx="96083">
                  <c:v>1</c:v>
                </c:pt>
                <c:pt idx="96084">
                  <c:v>1</c:v>
                </c:pt>
                <c:pt idx="96085">
                  <c:v>1</c:v>
                </c:pt>
                <c:pt idx="96086">
                  <c:v>1</c:v>
                </c:pt>
                <c:pt idx="96087">
                  <c:v>1</c:v>
                </c:pt>
                <c:pt idx="96088">
                  <c:v>1</c:v>
                </c:pt>
                <c:pt idx="96089">
                  <c:v>0.875</c:v>
                </c:pt>
                <c:pt idx="96090">
                  <c:v>1</c:v>
                </c:pt>
                <c:pt idx="96091">
                  <c:v>0.875</c:v>
                </c:pt>
                <c:pt idx="96092">
                  <c:v>1</c:v>
                </c:pt>
                <c:pt idx="96093">
                  <c:v>1</c:v>
                </c:pt>
                <c:pt idx="96094">
                  <c:v>1</c:v>
                </c:pt>
                <c:pt idx="96095">
                  <c:v>1</c:v>
                </c:pt>
                <c:pt idx="96096">
                  <c:v>1</c:v>
                </c:pt>
                <c:pt idx="96097">
                  <c:v>1</c:v>
                </c:pt>
                <c:pt idx="96098">
                  <c:v>1</c:v>
                </c:pt>
                <c:pt idx="96099">
                  <c:v>1</c:v>
                </c:pt>
                <c:pt idx="96100">
                  <c:v>1</c:v>
                </c:pt>
                <c:pt idx="96101">
                  <c:v>1</c:v>
                </c:pt>
                <c:pt idx="96102">
                  <c:v>1</c:v>
                </c:pt>
                <c:pt idx="96103">
                  <c:v>1</c:v>
                </c:pt>
                <c:pt idx="96104">
                  <c:v>0.875</c:v>
                </c:pt>
                <c:pt idx="96105">
                  <c:v>1</c:v>
                </c:pt>
                <c:pt idx="96106">
                  <c:v>1</c:v>
                </c:pt>
                <c:pt idx="96107">
                  <c:v>1</c:v>
                </c:pt>
                <c:pt idx="96108">
                  <c:v>1</c:v>
                </c:pt>
                <c:pt idx="96109">
                  <c:v>1</c:v>
                </c:pt>
                <c:pt idx="96110">
                  <c:v>1</c:v>
                </c:pt>
                <c:pt idx="96111">
                  <c:v>1</c:v>
                </c:pt>
                <c:pt idx="96112">
                  <c:v>1</c:v>
                </c:pt>
                <c:pt idx="96113">
                  <c:v>0.875</c:v>
                </c:pt>
                <c:pt idx="96114">
                  <c:v>1</c:v>
                </c:pt>
                <c:pt idx="96115">
                  <c:v>1</c:v>
                </c:pt>
                <c:pt idx="96116">
                  <c:v>0.875</c:v>
                </c:pt>
                <c:pt idx="96117">
                  <c:v>0.875</c:v>
                </c:pt>
                <c:pt idx="96118">
                  <c:v>1</c:v>
                </c:pt>
                <c:pt idx="96119">
                  <c:v>0.875</c:v>
                </c:pt>
                <c:pt idx="96120">
                  <c:v>1</c:v>
                </c:pt>
                <c:pt idx="96121">
                  <c:v>1</c:v>
                </c:pt>
                <c:pt idx="96122">
                  <c:v>1</c:v>
                </c:pt>
                <c:pt idx="96123">
                  <c:v>1</c:v>
                </c:pt>
                <c:pt idx="96124">
                  <c:v>1</c:v>
                </c:pt>
                <c:pt idx="96125">
                  <c:v>1</c:v>
                </c:pt>
                <c:pt idx="96126">
                  <c:v>1</c:v>
                </c:pt>
                <c:pt idx="96127">
                  <c:v>0.875</c:v>
                </c:pt>
                <c:pt idx="96128">
                  <c:v>0.875</c:v>
                </c:pt>
                <c:pt idx="96129">
                  <c:v>1</c:v>
                </c:pt>
                <c:pt idx="96130">
                  <c:v>0.875</c:v>
                </c:pt>
                <c:pt idx="96131">
                  <c:v>1</c:v>
                </c:pt>
                <c:pt idx="96132">
                  <c:v>1</c:v>
                </c:pt>
                <c:pt idx="96133">
                  <c:v>1</c:v>
                </c:pt>
                <c:pt idx="96134">
                  <c:v>1</c:v>
                </c:pt>
                <c:pt idx="96135">
                  <c:v>1</c:v>
                </c:pt>
                <c:pt idx="96136">
                  <c:v>1</c:v>
                </c:pt>
                <c:pt idx="96137">
                  <c:v>1</c:v>
                </c:pt>
                <c:pt idx="96138">
                  <c:v>1</c:v>
                </c:pt>
                <c:pt idx="96139">
                  <c:v>1</c:v>
                </c:pt>
                <c:pt idx="96140">
                  <c:v>1</c:v>
                </c:pt>
                <c:pt idx="96141">
                  <c:v>0.875</c:v>
                </c:pt>
                <c:pt idx="96142">
                  <c:v>1</c:v>
                </c:pt>
                <c:pt idx="96143">
                  <c:v>1</c:v>
                </c:pt>
                <c:pt idx="96144">
                  <c:v>1</c:v>
                </c:pt>
                <c:pt idx="96145">
                  <c:v>1</c:v>
                </c:pt>
                <c:pt idx="96146">
                  <c:v>1</c:v>
                </c:pt>
                <c:pt idx="96147">
                  <c:v>1</c:v>
                </c:pt>
                <c:pt idx="96148">
                  <c:v>1</c:v>
                </c:pt>
                <c:pt idx="96149">
                  <c:v>1</c:v>
                </c:pt>
                <c:pt idx="96150">
                  <c:v>0.875</c:v>
                </c:pt>
                <c:pt idx="96151">
                  <c:v>0.875</c:v>
                </c:pt>
                <c:pt idx="96152">
                  <c:v>1</c:v>
                </c:pt>
                <c:pt idx="96153">
                  <c:v>1</c:v>
                </c:pt>
                <c:pt idx="96154">
                  <c:v>1</c:v>
                </c:pt>
                <c:pt idx="96155">
                  <c:v>1</c:v>
                </c:pt>
                <c:pt idx="96156">
                  <c:v>1</c:v>
                </c:pt>
                <c:pt idx="96157">
                  <c:v>1</c:v>
                </c:pt>
                <c:pt idx="96158">
                  <c:v>1</c:v>
                </c:pt>
                <c:pt idx="96159">
                  <c:v>1</c:v>
                </c:pt>
                <c:pt idx="96160">
                  <c:v>1</c:v>
                </c:pt>
                <c:pt idx="96161">
                  <c:v>1</c:v>
                </c:pt>
                <c:pt idx="96162">
                  <c:v>1</c:v>
                </c:pt>
                <c:pt idx="96163">
                  <c:v>1</c:v>
                </c:pt>
                <c:pt idx="96164">
                  <c:v>1</c:v>
                </c:pt>
                <c:pt idx="96165">
                  <c:v>1</c:v>
                </c:pt>
                <c:pt idx="96166">
                  <c:v>1</c:v>
                </c:pt>
                <c:pt idx="96167">
                  <c:v>0.875</c:v>
                </c:pt>
                <c:pt idx="96168">
                  <c:v>1</c:v>
                </c:pt>
                <c:pt idx="96169">
                  <c:v>1</c:v>
                </c:pt>
                <c:pt idx="96170">
                  <c:v>1</c:v>
                </c:pt>
                <c:pt idx="96171">
                  <c:v>1</c:v>
                </c:pt>
                <c:pt idx="96172">
                  <c:v>1</c:v>
                </c:pt>
                <c:pt idx="96173">
                  <c:v>1</c:v>
                </c:pt>
                <c:pt idx="96174">
                  <c:v>1</c:v>
                </c:pt>
                <c:pt idx="96175">
                  <c:v>1</c:v>
                </c:pt>
                <c:pt idx="96176">
                  <c:v>1</c:v>
                </c:pt>
                <c:pt idx="96177">
                  <c:v>1</c:v>
                </c:pt>
                <c:pt idx="96178">
                  <c:v>1</c:v>
                </c:pt>
                <c:pt idx="96179">
                  <c:v>1</c:v>
                </c:pt>
                <c:pt idx="96180">
                  <c:v>1</c:v>
                </c:pt>
                <c:pt idx="96181">
                  <c:v>1</c:v>
                </c:pt>
                <c:pt idx="96182">
                  <c:v>1</c:v>
                </c:pt>
                <c:pt idx="96183">
                  <c:v>1</c:v>
                </c:pt>
                <c:pt idx="96184">
                  <c:v>1</c:v>
                </c:pt>
                <c:pt idx="96185">
                  <c:v>1</c:v>
                </c:pt>
                <c:pt idx="96186">
                  <c:v>1</c:v>
                </c:pt>
                <c:pt idx="96187">
                  <c:v>1</c:v>
                </c:pt>
                <c:pt idx="96188">
                  <c:v>1</c:v>
                </c:pt>
                <c:pt idx="96189">
                  <c:v>1</c:v>
                </c:pt>
                <c:pt idx="96190">
                  <c:v>1</c:v>
                </c:pt>
                <c:pt idx="96191">
                  <c:v>1</c:v>
                </c:pt>
                <c:pt idx="96192">
                  <c:v>1</c:v>
                </c:pt>
                <c:pt idx="96193">
                  <c:v>1</c:v>
                </c:pt>
                <c:pt idx="96194">
                  <c:v>1</c:v>
                </c:pt>
                <c:pt idx="96195">
                  <c:v>1</c:v>
                </c:pt>
                <c:pt idx="96196">
                  <c:v>1</c:v>
                </c:pt>
                <c:pt idx="96197">
                  <c:v>1</c:v>
                </c:pt>
                <c:pt idx="96198">
                  <c:v>0.875</c:v>
                </c:pt>
                <c:pt idx="96199">
                  <c:v>0.875</c:v>
                </c:pt>
                <c:pt idx="96200">
                  <c:v>1</c:v>
                </c:pt>
                <c:pt idx="96201">
                  <c:v>1</c:v>
                </c:pt>
                <c:pt idx="96202">
                  <c:v>1</c:v>
                </c:pt>
                <c:pt idx="96203">
                  <c:v>1</c:v>
                </c:pt>
                <c:pt idx="96204">
                  <c:v>1</c:v>
                </c:pt>
                <c:pt idx="96205">
                  <c:v>1</c:v>
                </c:pt>
                <c:pt idx="96206">
                  <c:v>1</c:v>
                </c:pt>
                <c:pt idx="96207">
                  <c:v>1</c:v>
                </c:pt>
                <c:pt idx="96208">
                  <c:v>1</c:v>
                </c:pt>
                <c:pt idx="96209">
                  <c:v>1</c:v>
                </c:pt>
                <c:pt idx="96210">
                  <c:v>1</c:v>
                </c:pt>
                <c:pt idx="96211">
                  <c:v>1</c:v>
                </c:pt>
                <c:pt idx="96212">
                  <c:v>1</c:v>
                </c:pt>
                <c:pt idx="96213">
                  <c:v>1</c:v>
                </c:pt>
                <c:pt idx="96214">
                  <c:v>1</c:v>
                </c:pt>
                <c:pt idx="96215">
                  <c:v>1</c:v>
                </c:pt>
                <c:pt idx="96216">
                  <c:v>1</c:v>
                </c:pt>
                <c:pt idx="96217">
                  <c:v>1</c:v>
                </c:pt>
                <c:pt idx="96218">
                  <c:v>1</c:v>
                </c:pt>
                <c:pt idx="96219">
                  <c:v>1</c:v>
                </c:pt>
                <c:pt idx="96220">
                  <c:v>1</c:v>
                </c:pt>
                <c:pt idx="96221">
                  <c:v>1</c:v>
                </c:pt>
                <c:pt idx="96222">
                  <c:v>1</c:v>
                </c:pt>
                <c:pt idx="96223">
                  <c:v>1</c:v>
                </c:pt>
                <c:pt idx="96224">
                  <c:v>1</c:v>
                </c:pt>
                <c:pt idx="96225">
                  <c:v>1</c:v>
                </c:pt>
                <c:pt idx="96226">
                  <c:v>1</c:v>
                </c:pt>
                <c:pt idx="96227">
                  <c:v>1</c:v>
                </c:pt>
                <c:pt idx="96228">
                  <c:v>1</c:v>
                </c:pt>
                <c:pt idx="96229">
                  <c:v>1</c:v>
                </c:pt>
                <c:pt idx="96230">
                  <c:v>1</c:v>
                </c:pt>
                <c:pt idx="96231">
                  <c:v>1</c:v>
                </c:pt>
                <c:pt idx="96232">
                  <c:v>1</c:v>
                </c:pt>
                <c:pt idx="96233">
                  <c:v>0.875</c:v>
                </c:pt>
                <c:pt idx="96234">
                  <c:v>1</c:v>
                </c:pt>
                <c:pt idx="96235">
                  <c:v>1</c:v>
                </c:pt>
                <c:pt idx="96236">
                  <c:v>1</c:v>
                </c:pt>
                <c:pt idx="96237">
                  <c:v>1</c:v>
                </c:pt>
                <c:pt idx="96238">
                  <c:v>1</c:v>
                </c:pt>
                <c:pt idx="96239">
                  <c:v>1</c:v>
                </c:pt>
                <c:pt idx="96240">
                  <c:v>1</c:v>
                </c:pt>
                <c:pt idx="96241">
                  <c:v>1</c:v>
                </c:pt>
                <c:pt idx="96242">
                  <c:v>1</c:v>
                </c:pt>
                <c:pt idx="96243">
                  <c:v>1</c:v>
                </c:pt>
                <c:pt idx="96244">
                  <c:v>1</c:v>
                </c:pt>
                <c:pt idx="96245">
                  <c:v>1</c:v>
                </c:pt>
                <c:pt idx="96246">
                  <c:v>1</c:v>
                </c:pt>
                <c:pt idx="96247">
                  <c:v>1</c:v>
                </c:pt>
                <c:pt idx="96248">
                  <c:v>1</c:v>
                </c:pt>
                <c:pt idx="96249">
                  <c:v>1</c:v>
                </c:pt>
                <c:pt idx="96250">
                  <c:v>1</c:v>
                </c:pt>
                <c:pt idx="96251">
                  <c:v>1</c:v>
                </c:pt>
                <c:pt idx="96252">
                  <c:v>1</c:v>
                </c:pt>
                <c:pt idx="96253">
                  <c:v>1</c:v>
                </c:pt>
                <c:pt idx="96254">
                  <c:v>1</c:v>
                </c:pt>
                <c:pt idx="96255">
                  <c:v>0.875</c:v>
                </c:pt>
                <c:pt idx="96256">
                  <c:v>1</c:v>
                </c:pt>
                <c:pt idx="96257">
                  <c:v>1</c:v>
                </c:pt>
                <c:pt idx="96258">
                  <c:v>1</c:v>
                </c:pt>
                <c:pt idx="96259">
                  <c:v>1</c:v>
                </c:pt>
                <c:pt idx="96260">
                  <c:v>1</c:v>
                </c:pt>
                <c:pt idx="96261">
                  <c:v>1</c:v>
                </c:pt>
                <c:pt idx="96262">
                  <c:v>1</c:v>
                </c:pt>
                <c:pt idx="96263">
                  <c:v>1</c:v>
                </c:pt>
                <c:pt idx="96264">
                  <c:v>1</c:v>
                </c:pt>
                <c:pt idx="96265">
                  <c:v>1</c:v>
                </c:pt>
                <c:pt idx="96266">
                  <c:v>1</c:v>
                </c:pt>
                <c:pt idx="96267">
                  <c:v>0.875</c:v>
                </c:pt>
                <c:pt idx="96268">
                  <c:v>1</c:v>
                </c:pt>
                <c:pt idx="96269">
                  <c:v>1</c:v>
                </c:pt>
                <c:pt idx="96270">
                  <c:v>1</c:v>
                </c:pt>
                <c:pt idx="96271">
                  <c:v>1</c:v>
                </c:pt>
                <c:pt idx="96272">
                  <c:v>1</c:v>
                </c:pt>
                <c:pt idx="96273">
                  <c:v>1</c:v>
                </c:pt>
                <c:pt idx="96274">
                  <c:v>1</c:v>
                </c:pt>
                <c:pt idx="96275">
                  <c:v>1</c:v>
                </c:pt>
                <c:pt idx="96276">
                  <c:v>1</c:v>
                </c:pt>
                <c:pt idx="96277">
                  <c:v>1</c:v>
                </c:pt>
                <c:pt idx="96278">
                  <c:v>1</c:v>
                </c:pt>
                <c:pt idx="96279">
                  <c:v>1</c:v>
                </c:pt>
                <c:pt idx="96280">
                  <c:v>1</c:v>
                </c:pt>
                <c:pt idx="96281">
                  <c:v>1</c:v>
                </c:pt>
                <c:pt idx="96282">
                  <c:v>1</c:v>
                </c:pt>
                <c:pt idx="96283">
                  <c:v>1</c:v>
                </c:pt>
                <c:pt idx="96284">
                  <c:v>1</c:v>
                </c:pt>
                <c:pt idx="96285">
                  <c:v>1</c:v>
                </c:pt>
                <c:pt idx="96286">
                  <c:v>1</c:v>
                </c:pt>
                <c:pt idx="96287">
                  <c:v>1</c:v>
                </c:pt>
                <c:pt idx="96288">
                  <c:v>1</c:v>
                </c:pt>
                <c:pt idx="96289">
                  <c:v>1</c:v>
                </c:pt>
                <c:pt idx="96290">
                  <c:v>1</c:v>
                </c:pt>
                <c:pt idx="96291">
                  <c:v>1</c:v>
                </c:pt>
                <c:pt idx="96292">
                  <c:v>1</c:v>
                </c:pt>
                <c:pt idx="96293">
                  <c:v>1</c:v>
                </c:pt>
                <c:pt idx="96294">
                  <c:v>1</c:v>
                </c:pt>
                <c:pt idx="96295">
                  <c:v>1</c:v>
                </c:pt>
                <c:pt idx="96296">
                  <c:v>1</c:v>
                </c:pt>
                <c:pt idx="96297">
                  <c:v>1</c:v>
                </c:pt>
                <c:pt idx="96298">
                  <c:v>1</c:v>
                </c:pt>
                <c:pt idx="96299">
                  <c:v>1</c:v>
                </c:pt>
                <c:pt idx="96300">
                  <c:v>1</c:v>
                </c:pt>
                <c:pt idx="96301">
                  <c:v>1</c:v>
                </c:pt>
                <c:pt idx="96302">
                  <c:v>1</c:v>
                </c:pt>
                <c:pt idx="96303">
                  <c:v>1</c:v>
                </c:pt>
                <c:pt idx="96304">
                  <c:v>1</c:v>
                </c:pt>
                <c:pt idx="96305">
                  <c:v>1</c:v>
                </c:pt>
                <c:pt idx="96306">
                  <c:v>1</c:v>
                </c:pt>
                <c:pt idx="96307">
                  <c:v>1</c:v>
                </c:pt>
                <c:pt idx="96308">
                  <c:v>1</c:v>
                </c:pt>
                <c:pt idx="96309">
                  <c:v>1</c:v>
                </c:pt>
                <c:pt idx="96310">
                  <c:v>0.875</c:v>
                </c:pt>
                <c:pt idx="96311">
                  <c:v>1</c:v>
                </c:pt>
                <c:pt idx="96312">
                  <c:v>1</c:v>
                </c:pt>
                <c:pt idx="96313">
                  <c:v>1</c:v>
                </c:pt>
                <c:pt idx="96314">
                  <c:v>1</c:v>
                </c:pt>
                <c:pt idx="96315">
                  <c:v>1</c:v>
                </c:pt>
                <c:pt idx="96316">
                  <c:v>1</c:v>
                </c:pt>
                <c:pt idx="96317">
                  <c:v>0.875</c:v>
                </c:pt>
                <c:pt idx="96318">
                  <c:v>1</c:v>
                </c:pt>
                <c:pt idx="96319">
                  <c:v>0.875</c:v>
                </c:pt>
                <c:pt idx="96320">
                  <c:v>1</c:v>
                </c:pt>
                <c:pt idx="96321">
                  <c:v>1</c:v>
                </c:pt>
                <c:pt idx="96322">
                  <c:v>1</c:v>
                </c:pt>
                <c:pt idx="96323">
                  <c:v>1</c:v>
                </c:pt>
                <c:pt idx="96324">
                  <c:v>0.875</c:v>
                </c:pt>
                <c:pt idx="96325">
                  <c:v>1</c:v>
                </c:pt>
                <c:pt idx="96326">
                  <c:v>1</c:v>
                </c:pt>
                <c:pt idx="96327">
                  <c:v>1</c:v>
                </c:pt>
                <c:pt idx="96328">
                  <c:v>1</c:v>
                </c:pt>
                <c:pt idx="96329">
                  <c:v>1</c:v>
                </c:pt>
                <c:pt idx="96330">
                  <c:v>1</c:v>
                </c:pt>
                <c:pt idx="96331">
                  <c:v>1</c:v>
                </c:pt>
                <c:pt idx="96332">
                  <c:v>1</c:v>
                </c:pt>
                <c:pt idx="96333">
                  <c:v>1</c:v>
                </c:pt>
                <c:pt idx="96334">
                  <c:v>1</c:v>
                </c:pt>
                <c:pt idx="96335">
                  <c:v>1</c:v>
                </c:pt>
                <c:pt idx="96336">
                  <c:v>1</c:v>
                </c:pt>
                <c:pt idx="96337">
                  <c:v>1</c:v>
                </c:pt>
                <c:pt idx="96338">
                  <c:v>1</c:v>
                </c:pt>
                <c:pt idx="96339">
                  <c:v>0.875</c:v>
                </c:pt>
                <c:pt idx="96340">
                  <c:v>1</c:v>
                </c:pt>
                <c:pt idx="96341">
                  <c:v>1</c:v>
                </c:pt>
                <c:pt idx="96342">
                  <c:v>0.875</c:v>
                </c:pt>
                <c:pt idx="96343">
                  <c:v>1</c:v>
                </c:pt>
                <c:pt idx="96344">
                  <c:v>0.875</c:v>
                </c:pt>
                <c:pt idx="96345">
                  <c:v>1</c:v>
                </c:pt>
                <c:pt idx="96346">
                  <c:v>1</c:v>
                </c:pt>
                <c:pt idx="96347">
                  <c:v>1</c:v>
                </c:pt>
                <c:pt idx="96348">
                  <c:v>1</c:v>
                </c:pt>
                <c:pt idx="96349">
                  <c:v>1</c:v>
                </c:pt>
                <c:pt idx="96350">
                  <c:v>1</c:v>
                </c:pt>
                <c:pt idx="96351">
                  <c:v>1</c:v>
                </c:pt>
                <c:pt idx="96352">
                  <c:v>1</c:v>
                </c:pt>
                <c:pt idx="96353">
                  <c:v>1</c:v>
                </c:pt>
                <c:pt idx="96354">
                  <c:v>1</c:v>
                </c:pt>
                <c:pt idx="96355">
                  <c:v>1</c:v>
                </c:pt>
                <c:pt idx="96356">
                  <c:v>1</c:v>
                </c:pt>
                <c:pt idx="96357">
                  <c:v>1</c:v>
                </c:pt>
                <c:pt idx="96358">
                  <c:v>1</c:v>
                </c:pt>
                <c:pt idx="96359">
                  <c:v>1</c:v>
                </c:pt>
                <c:pt idx="96360">
                  <c:v>1</c:v>
                </c:pt>
                <c:pt idx="96361">
                  <c:v>1</c:v>
                </c:pt>
                <c:pt idx="96362">
                  <c:v>1</c:v>
                </c:pt>
                <c:pt idx="96363">
                  <c:v>1</c:v>
                </c:pt>
                <c:pt idx="96364">
                  <c:v>1</c:v>
                </c:pt>
                <c:pt idx="96365">
                  <c:v>1</c:v>
                </c:pt>
                <c:pt idx="96366">
                  <c:v>1</c:v>
                </c:pt>
                <c:pt idx="96367">
                  <c:v>1</c:v>
                </c:pt>
                <c:pt idx="96368">
                  <c:v>1</c:v>
                </c:pt>
                <c:pt idx="96369">
                  <c:v>1</c:v>
                </c:pt>
                <c:pt idx="96370">
                  <c:v>1</c:v>
                </c:pt>
                <c:pt idx="96371">
                  <c:v>1</c:v>
                </c:pt>
                <c:pt idx="96372">
                  <c:v>1</c:v>
                </c:pt>
                <c:pt idx="96373">
                  <c:v>1</c:v>
                </c:pt>
                <c:pt idx="96374">
                  <c:v>1</c:v>
                </c:pt>
                <c:pt idx="96375">
                  <c:v>0.875</c:v>
                </c:pt>
                <c:pt idx="96376">
                  <c:v>0.875</c:v>
                </c:pt>
                <c:pt idx="96377">
                  <c:v>1</c:v>
                </c:pt>
                <c:pt idx="96378">
                  <c:v>1</c:v>
                </c:pt>
                <c:pt idx="96379">
                  <c:v>1</c:v>
                </c:pt>
                <c:pt idx="96380">
                  <c:v>1</c:v>
                </c:pt>
                <c:pt idx="96381">
                  <c:v>1</c:v>
                </c:pt>
                <c:pt idx="96382">
                  <c:v>1</c:v>
                </c:pt>
                <c:pt idx="96383">
                  <c:v>1</c:v>
                </c:pt>
                <c:pt idx="96384">
                  <c:v>1</c:v>
                </c:pt>
                <c:pt idx="96385">
                  <c:v>1</c:v>
                </c:pt>
                <c:pt idx="96386">
                  <c:v>1</c:v>
                </c:pt>
                <c:pt idx="96387">
                  <c:v>1</c:v>
                </c:pt>
                <c:pt idx="96388">
                  <c:v>1</c:v>
                </c:pt>
                <c:pt idx="96389">
                  <c:v>1</c:v>
                </c:pt>
                <c:pt idx="96390">
                  <c:v>1</c:v>
                </c:pt>
                <c:pt idx="96391">
                  <c:v>1</c:v>
                </c:pt>
                <c:pt idx="96392">
                  <c:v>1</c:v>
                </c:pt>
                <c:pt idx="96393">
                  <c:v>1</c:v>
                </c:pt>
                <c:pt idx="96394">
                  <c:v>1</c:v>
                </c:pt>
                <c:pt idx="96395">
                  <c:v>1</c:v>
                </c:pt>
                <c:pt idx="96396">
                  <c:v>1</c:v>
                </c:pt>
                <c:pt idx="96397">
                  <c:v>1</c:v>
                </c:pt>
                <c:pt idx="96398">
                  <c:v>1</c:v>
                </c:pt>
                <c:pt idx="96399">
                  <c:v>1</c:v>
                </c:pt>
                <c:pt idx="96400">
                  <c:v>1</c:v>
                </c:pt>
                <c:pt idx="96401">
                  <c:v>1</c:v>
                </c:pt>
                <c:pt idx="96402">
                  <c:v>1</c:v>
                </c:pt>
                <c:pt idx="96403">
                  <c:v>1</c:v>
                </c:pt>
                <c:pt idx="96404">
                  <c:v>1</c:v>
                </c:pt>
                <c:pt idx="96405">
                  <c:v>1</c:v>
                </c:pt>
                <c:pt idx="96406">
                  <c:v>1</c:v>
                </c:pt>
                <c:pt idx="96407">
                  <c:v>1</c:v>
                </c:pt>
                <c:pt idx="96408">
                  <c:v>1</c:v>
                </c:pt>
                <c:pt idx="96409">
                  <c:v>1</c:v>
                </c:pt>
                <c:pt idx="96410">
                  <c:v>1</c:v>
                </c:pt>
                <c:pt idx="96411">
                  <c:v>1</c:v>
                </c:pt>
                <c:pt idx="96412">
                  <c:v>1</c:v>
                </c:pt>
                <c:pt idx="96413">
                  <c:v>1</c:v>
                </c:pt>
                <c:pt idx="96414">
                  <c:v>1</c:v>
                </c:pt>
                <c:pt idx="96415">
                  <c:v>1</c:v>
                </c:pt>
                <c:pt idx="96416">
                  <c:v>1</c:v>
                </c:pt>
                <c:pt idx="96417">
                  <c:v>1</c:v>
                </c:pt>
                <c:pt idx="96418">
                  <c:v>1</c:v>
                </c:pt>
                <c:pt idx="96419">
                  <c:v>1</c:v>
                </c:pt>
                <c:pt idx="96420">
                  <c:v>1</c:v>
                </c:pt>
                <c:pt idx="96421">
                  <c:v>1</c:v>
                </c:pt>
                <c:pt idx="96422">
                  <c:v>1</c:v>
                </c:pt>
                <c:pt idx="96423">
                  <c:v>1</c:v>
                </c:pt>
                <c:pt idx="96424">
                  <c:v>1</c:v>
                </c:pt>
                <c:pt idx="96425">
                  <c:v>1</c:v>
                </c:pt>
                <c:pt idx="96426">
                  <c:v>1</c:v>
                </c:pt>
                <c:pt idx="96427">
                  <c:v>1</c:v>
                </c:pt>
                <c:pt idx="96428">
                  <c:v>1</c:v>
                </c:pt>
                <c:pt idx="96429">
                  <c:v>1</c:v>
                </c:pt>
                <c:pt idx="96430">
                  <c:v>1</c:v>
                </c:pt>
                <c:pt idx="96431">
                  <c:v>1</c:v>
                </c:pt>
                <c:pt idx="96432">
                  <c:v>1</c:v>
                </c:pt>
                <c:pt idx="96433">
                  <c:v>1</c:v>
                </c:pt>
                <c:pt idx="96434">
                  <c:v>1</c:v>
                </c:pt>
                <c:pt idx="96435">
                  <c:v>1</c:v>
                </c:pt>
                <c:pt idx="96436">
                  <c:v>1</c:v>
                </c:pt>
                <c:pt idx="96437">
                  <c:v>1</c:v>
                </c:pt>
                <c:pt idx="96438">
                  <c:v>1</c:v>
                </c:pt>
                <c:pt idx="96439">
                  <c:v>1</c:v>
                </c:pt>
                <c:pt idx="96440">
                  <c:v>1</c:v>
                </c:pt>
                <c:pt idx="96441">
                  <c:v>1</c:v>
                </c:pt>
                <c:pt idx="96442">
                  <c:v>1</c:v>
                </c:pt>
                <c:pt idx="96443">
                  <c:v>1</c:v>
                </c:pt>
                <c:pt idx="96444">
                  <c:v>1</c:v>
                </c:pt>
                <c:pt idx="96445">
                  <c:v>1</c:v>
                </c:pt>
                <c:pt idx="96446">
                  <c:v>1</c:v>
                </c:pt>
                <c:pt idx="96447">
                  <c:v>1</c:v>
                </c:pt>
                <c:pt idx="96448">
                  <c:v>1</c:v>
                </c:pt>
                <c:pt idx="96449">
                  <c:v>1</c:v>
                </c:pt>
                <c:pt idx="96450">
                  <c:v>1</c:v>
                </c:pt>
                <c:pt idx="96451">
                  <c:v>1</c:v>
                </c:pt>
                <c:pt idx="96452">
                  <c:v>1</c:v>
                </c:pt>
                <c:pt idx="96453">
                  <c:v>1</c:v>
                </c:pt>
                <c:pt idx="96454">
                  <c:v>1</c:v>
                </c:pt>
                <c:pt idx="96455">
                  <c:v>1</c:v>
                </c:pt>
                <c:pt idx="96456">
                  <c:v>1</c:v>
                </c:pt>
                <c:pt idx="96457">
                  <c:v>1</c:v>
                </c:pt>
                <c:pt idx="96458">
                  <c:v>1</c:v>
                </c:pt>
                <c:pt idx="96459">
                  <c:v>1</c:v>
                </c:pt>
                <c:pt idx="96460">
                  <c:v>1</c:v>
                </c:pt>
                <c:pt idx="96461">
                  <c:v>1</c:v>
                </c:pt>
                <c:pt idx="96462">
                  <c:v>1</c:v>
                </c:pt>
                <c:pt idx="96463">
                  <c:v>1</c:v>
                </c:pt>
                <c:pt idx="96464">
                  <c:v>1</c:v>
                </c:pt>
                <c:pt idx="96465">
                  <c:v>1</c:v>
                </c:pt>
                <c:pt idx="96466">
                  <c:v>1</c:v>
                </c:pt>
                <c:pt idx="96467">
                  <c:v>1</c:v>
                </c:pt>
                <c:pt idx="96468">
                  <c:v>1</c:v>
                </c:pt>
                <c:pt idx="96469">
                  <c:v>1</c:v>
                </c:pt>
                <c:pt idx="96470">
                  <c:v>1</c:v>
                </c:pt>
                <c:pt idx="96471">
                  <c:v>1</c:v>
                </c:pt>
                <c:pt idx="96472">
                  <c:v>1</c:v>
                </c:pt>
                <c:pt idx="96473">
                  <c:v>1</c:v>
                </c:pt>
                <c:pt idx="96474">
                  <c:v>1</c:v>
                </c:pt>
                <c:pt idx="96475">
                  <c:v>1</c:v>
                </c:pt>
                <c:pt idx="96476">
                  <c:v>1</c:v>
                </c:pt>
                <c:pt idx="96477">
                  <c:v>1</c:v>
                </c:pt>
                <c:pt idx="96478">
                  <c:v>0.875</c:v>
                </c:pt>
                <c:pt idx="96479">
                  <c:v>1</c:v>
                </c:pt>
                <c:pt idx="96480">
                  <c:v>1</c:v>
                </c:pt>
                <c:pt idx="96481">
                  <c:v>1</c:v>
                </c:pt>
                <c:pt idx="96482">
                  <c:v>1</c:v>
                </c:pt>
                <c:pt idx="96483">
                  <c:v>1</c:v>
                </c:pt>
                <c:pt idx="96484">
                  <c:v>1</c:v>
                </c:pt>
                <c:pt idx="96485">
                  <c:v>1</c:v>
                </c:pt>
                <c:pt idx="96486">
                  <c:v>1</c:v>
                </c:pt>
                <c:pt idx="96487">
                  <c:v>1</c:v>
                </c:pt>
                <c:pt idx="96488">
                  <c:v>1</c:v>
                </c:pt>
                <c:pt idx="96489">
                  <c:v>1</c:v>
                </c:pt>
                <c:pt idx="96490">
                  <c:v>1</c:v>
                </c:pt>
                <c:pt idx="96491">
                  <c:v>1</c:v>
                </c:pt>
                <c:pt idx="96492">
                  <c:v>1</c:v>
                </c:pt>
                <c:pt idx="96493">
                  <c:v>1</c:v>
                </c:pt>
                <c:pt idx="96494">
                  <c:v>1</c:v>
                </c:pt>
                <c:pt idx="96495">
                  <c:v>1</c:v>
                </c:pt>
                <c:pt idx="96496">
                  <c:v>1</c:v>
                </c:pt>
                <c:pt idx="96497">
                  <c:v>1</c:v>
                </c:pt>
                <c:pt idx="96498">
                  <c:v>1</c:v>
                </c:pt>
                <c:pt idx="96499">
                  <c:v>1</c:v>
                </c:pt>
                <c:pt idx="96500">
                  <c:v>1</c:v>
                </c:pt>
                <c:pt idx="96501">
                  <c:v>1</c:v>
                </c:pt>
                <c:pt idx="96502">
                  <c:v>1</c:v>
                </c:pt>
                <c:pt idx="96503">
                  <c:v>1</c:v>
                </c:pt>
                <c:pt idx="96504">
                  <c:v>1</c:v>
                </c:pt>
                <c:pt idx="96505">
                  <c:v>1</c:v>
                </c:pt>
                <c:pt idx="96506">
                  <c:v>1</c:v>
                </c:pt>
                <c:pt idx="96507">
                  <c:v>1</c:v>
                </c:pt>
                <c:pt idx="96508">
                  <c:v>1</c:v>
                </c:pt>
                <c:pt idx="96509">
                  <c:v>1</c:v>
                </c:pt>
                <c:pt idx="96510">
                  <c:v>1</c:v>
                </c:pt>
                <c:pt idx="96511">
                  <c:v>1</c:v>
                </c:pt>
                <c:pt idx="96512">
                  <c:v>1</c:v>
                </c:pt>
                <c:pt idx="96513">
                  <c:v>1</c:v>
                </c:pt>
                <c:pt idx="96514">
                  <c:v>1</c:v>
                </c:pt>
                <c:pt idx="96515">
                  <c:v>1</c:v>
                </c:pt>
                <c:pt idx="96516">
                  <c:v>1</c:v>
                </c:pt>
                <c:pt idx="96517">
                  <c:v>1</c:v>
                </c:pt>
                <c:pt idx="96518">
                  <c:v>1</c:v>
                </c:pt>
                <c:pt idx="96519">
                  <c:v>1</c:v>
                </c:pt>
                <c:pt idx="96520">
                  <c:v>1</c:v>
                </c:pt>
                <c:pt idx="96521">
                  <c:v>1</c:v>
                </c:pt>
                <c:pt idx="96522">
                  <c:v>1</c:v>
                </c:pt>
                <c:pt idx="96523">
                  <c:v>1</c:v>
                </c:pt>
                <c:pt idx="96524">
                  <c:v>1</c:v>
                </c:pt>
                <c:pt idx="96525">
                  <c:v>1</c:v>
                </c:pt>
                <c:pt idx="96526">
                  <c:v>1</c:v>
                </c:pt>
                <c:pt idx="96527">
                  <c:v>1</c:v>
                </c:pt>
                <c:pt idx="96528">
                  <c:v>1</c:v>
                </c:pt>
                <c:pt idx="96529">
                  <c:v>1</c:v>
                </c:pt>
                <c:pt idx="96530">
                  <c:v>1</c:v>
                </c:pt>
                <c:pt idx="96531">
                  <c:v>1</c:v>
                </c:pt>
                <c:pt idx="96532">
                  <c:v>1</c:v>
                </c:pt>
                <c:pt idx="96533">
                  <c:v>1</c:v>
                </c:pt>
                <c:pt idx="96534">
                  <c:v>1</c:v>
                </c:pt>
                <c:pt idx="96535">
                  <c:v>0.875</c:v>
                </c:pt>
                <c:pt idx="96536">
                  <c:v>1</c:v>
                </c:pt>
                <c:pt idx="96537">
                  <c:v>1</c:v>
                </c:pt>
                <c:pt idx="96538">
                  <c:v>1</c:v>
                </c:pt>
                <c:pt idx="96539">
                  <c:v>1</c:v>
                </c:pt>
                <c:pt idx="96540">
                  <c:v>1</c:v>
                </c:pt>
                <c:pt idx="96541">
                  <c:v>1</c:v>
                </c:pt>
                <c:pt idx="96542">
                  <c:v>1</c:v>
                </c:pt>
                <c:pt idx="96543">
                  <c:v>1</c:v>
                </c:pt>
                <c:pt idx="96544">
                  <c:v>1</c:v>
                </c:pt>
                <c:pt idx="96545">
                  <c:v>1</c:v>
                </c:pt>
                <c:pt idx="96546">
                  <c:v>1</c:v>
                </c:pt>
                <c:pt idx="96547">
                  <c:v>1</c:v>
                </c:pt>
                <c:pt idx="96548">
                  <c:v>1</c:v>
                </c:pt>
                <c:pt idx="96549">
                  <c:v>1</c:v>
                </c:pt>
                <c:pt idx="96550">
                  <c:v>1</c:v>
                </c:pt>
                <c:pt idx="96551">
                  <c:v>1</c:v>
                </c:pt>
                <c:pt idx="96552">
                  <c:v>1</c:v>
                </c:pt>
                <c:pt idx="96553">
                  <c:v>1</c:v>
                </c:pt>
                <c:pt idx="96554">
                  <c:v>1</c:v>
                </c:pt>
                <c:pt idx="96555">
                  <c:v>1</c:v>
                </c:pt>
                <c:pt idx="96556">
                  <c:v>1</c:v>
                </c:pt>
                <c:pt idx="96557">
                  <c:v>1</c:v>
                </c:pt>
                <c:pt idx="96558">
                  <c:v>1</c:v>
                </c:pt>
                <c:pt idx="96559">
                  <c:v>1</c:v>
                </c:pt>
                <c:pt idx="96560">
                  <c:v>1</c:v>
                </c:pt>
                <c:pt idx="96561">
                  <c:v>1</c:v>
                </c:pt>
                <c:pt idx="96562">
                  <c:v>1</c:v>
                </c:pt>
                <c:pt idx="96563">
                  <c:v>1</c:v>
                </c:pt>
                <c:pt idx="96564">
                  <c:v>1</c:v>
                </c:pt>
                <c:pt idx="96565">
                  <c:v>1</c:v>
                </c:pt>
                <c:pt idx="96566">
                  <c:v>1</c:v>
                </c:pt>
                <c:pt idx="96567">
                  <c:v>1</c:v>
                </c:pt>
                <c:pt idx="96568">
                  <c:v>1</c:v>
                </c:pt>
                <c:pt idx="96569">
                  <c:v>1</c:v>
                </c:pt>
                <c:pt idx="96570">
                  <c:v>1</c:v>
                </c:pt>
                <c:pt idx="96571">
                  <c:v>1</c:v>
                </c:pt>
                <c:pt idx="96572">
                  <c:v>1</c:v>
                </c:pt>
                <c:pt idx="96573">
                  <c:v>1</c:v>
                </c:pt>
                <c:pt idx="96574">
                  <c:v>1</c:v>
                </c:pt>
                <c:pt idx="96575">
                  <c:v>1</c:v>
                </c:pt>
                <c:pt idx="96576">
                  <c:v>1</c:v>
                </c:pt>
                <c:pt idx="96577">
                  <c:v>1</c:v>
                </c:pt>
                <c:pt idx="96578">
                  <c:v>1</c:v>
                </c:pt>
                <c:pt idx="96579">
                  <c:v>1</c:v>
                </c:pt>
                <c:pt idx="96580">
                  <c:v>1</c:v>
                </c:pt>
                <c:pt idx="96581">
                  <c:v>1</c:v>
                </c:pt>
                <c:pt idx="96582">
                  <c:v>1</c:v>
                </c:pt>
                <c:pt idx="96583">
                  <c:v>0.875</c:v>
                </c:pt>
                <c:pt idx="96584">
                  <c:v>1</c:v>
                </c:pt>
                <c:pt idx="96585">
                  <c:v>1</c:v>
                </c:pt>
                <c:pt idx="96586">
                  <c:v>1</c:v>
                </c:pt>
                <c:pt idx="96587">
                  <c:v>0.875</c:v>
                </c:pt>
                <c:pt idx="96588">
                  <c:v>1</c:v>
                </c:pt>
                <c:pt idx="96589">
                  <c:v>1</c:v>
                </c:pt>
                <c:pt idx="96590">
                  <c:v>1</c:v>
                </c:pt>
                <c:pt idx="96591">
                  <c:v>1</c:v>
                </c:pt>
                <c:pt idx="96592">
                  <c:v>1</c:v>
                </c:pt>
                <c:pt idx="96593">
                  <c:v>1</c:v>
                </c:pt>
                <c:pt idx="96594">
                  <c:v>1</c:v>
                </c:pt>
                <c:pt idx="96595">
                  <c:v>1</c:v>
                </c:pt>
                <c:pt idx="96596">
                  <c:v>1</c:v>
                </c:pt>
                <c:pt idx="96597">
                  <c:v>1</c:v>
                </c:pt>
                <c:pt idx="96598">
                  <c:v>1</c:v>
                </c:pt>
                <c:pt idx="96599">
                  <c:v>1</c:v>
                </c:pt>
                <c:pt idx="96600">
                  <c:v>1</c:v>
                </c:pt>
                <c:pt idx="96601">
                  <c:v>1</c:v>
                </c:pt>
                <c:pt idx="96602">
                  <c:v>1</c:v>
                </c:pt>
                <c:pt idx="96603">
                  <c:v>1</c:v>
                </c:pt>
                <c:pt idx="96604">
                  <c:v>1</c:v>
                </c:pt>
                <c:pt idx="96605">
                  <c:v>1</c:v>
                </c:pt>
                <c:pt idx="96606">
                  <c:v>1</c:v>
                </c:pt>
                <c:pt idx="96607">
                  <c:v>1</c:v>
                </c:pt>
                <c:pt idx="96608">
                  <c:v>1</c:v>
                </c:pt>
                <c:pt idx="96609">
                  <c:v>1</c:v>
                </c:pt>
                <c:pt idx="96610">
                  <c:v>1</c:v>
                </c:pt>
                <c:pt idx="96611">
                  <c:v>1</c:v>
                </c:pt>
                <c:pt idx="96612">
                  <c:v>1</c:v>
                </c:pt>
                <c:pt idx="96613">
                  <c:v>1</c:v>
                </c:pt>
                <c:pt idx="96614">
                  <c:v>1</c:v>
                </c:pt>
                <c:pt idx="96615">
                  <c:v>1</c:v>
                </c:pt>
                <c:pt idx="96616">
                  <c:v>1</c:v>
                </c:pt>
                <c:pt idx="96617">
                  <c:v>1</c:v>
                </c:pt>
                <c:pt idx="96618">
                  <c:v>1</c:v>
                </c:pt>
                <c:pt idx="96619">
                  <c:v>1</c:v>
                </c:pt>
                <c:pt idx="96620">
                  <c:v>1</c:v>
                </c:pt>
                <c:pt idx="96621">
                  <c:v>1</c:v>
                </c:pt>
                <c:pt idx="96622">
                  <c:v>1</c:v>
                </c:pt>
                <c:pt idx="96623">
                  <c:v>1</c:v>
                </c:pt>
                <c:pt idx="96624">
                  <c:v>1</c:v>
                </c:pt>
                <c:pt idx="96625">
                  <c:v>1</c:v>
                </c:pt>
                <c:pt idx="96626">
                  <c:v>1</c:v>
                </c:pt>
                <c:pt idx="96627">
                  <c:v>1</c:v>
                </c:pt>
                <c:pt idx="96628">
                  <c:v>1</c:v>
                </c:pt>
                <c:pt idx="96629">
                  <c:v>1</c:v>
                </c:pt>
                <c:pt idx="96630">
                  <c:v>1</c:v>
                </c:pt>
                <c:pt idx="96631">
                  <c:v>1</c:v>
                </c:pt>
                <c:pt idx="96632">
                  <c:v>1</c:v>
                </c:pt>
                <c:pt idx="96633">
                  <c:v>1</c:v>
                </c:pt>
                <c:pt idx="96634">
                  <c:v>1</c:v>
                </c:pt>
                <c:pt idx="96635">
                  <c:v>1</c:v>
                </c:pt>
                <c:pt idx="96636">
                  <c:v>1</c:v>
                </c:pt>
                <c:pt idx="96637">
                  <c:v>0.875</c:v>
                </c:pt>
                <c:pt idx="96638">
                  <c:v>1</c:v>
                </c:pt>
                <c:pt idx="96639">
                  <c:v>1</c:v>
                </c:pt>
                <c:pt idx="96640">
                  <c:v>1</c:v>
                </c:pt>
                <c:pt idx="96641">
                  <c:v>1</c:v>
                </c:pt>
                <c:pt idx="96642">
                  <c:v>1</c:v>
                </c:pt>
                <c:pt idx="96643">
                  <c:v>0.875</c:v>
                </c:pt>
                <c:pt idx="96644">
                  <c:v>1</c:v>
                </c:pt>
                <c:pt idx="96645">
                  <c:v>1</c:v>
                </c:pt>
                <c:pt idx="96646">
                  <c:v>1</c:v>
                </c:pt>
                <c:pt idx="96647">
                  <c:v>1</c:v>
                </c:pt>
                <c:pt idx="96648">
                  <c:v>1</c:v>
                </c:pt>
                <c:pt idx="96649">
                  <c:v>1</c:v>
                </c:pt>
                <c:pt idx="96650">
                  <c:v>1</c:v>
                </c:pt>
                <c:pt idx="96651">
                  <c:v>1</c:v>
                </c:pt>
                <c:pt idx="96652">
                  <c:v>1</c:v>
                </c:pt>
                <c:pt idx="96653">
                  <c:v>1</c:v>
                </c:pt>
                <c:pt idx="96654">
                  <c:v>1</c:v>
                </c:pt>
                <c:pt idx="96655">
                  <c:v>1</c:v>
                </c:pt>
                <c:pt idx="96656">
                  <c:v>1</c:v>
                </c:pt>
                <c:pt idx="96657">
                  <c:v>1</c:v>
                </c:pt>
                <c:pt idx="96658">
                  <c:v>1</c:v>
                </c:pt>
                <c:pt idx="96659">
                  <c:v>1</c:v>
                </c:pt>
                <c:pt idx="96660">
                  <c:v>1</c:v>
                </c:pt>
                <c:pt idx="96661">
                  <c:v>1</c:v>
                </c:pt>
                <c:pt idx="96662">
                  <c:v>1</c:v>
                </c:pt>
                <c:pt idx="96663">
                  <c:v>1</c:v>
                </c:pt>
                <c:pt idx="96664">
                  <c:v>1</c:v>
                </c:pt>
                <c:pt idx="96665">
                  <c:v>1</c:v>
                </c:pt>
                <c:pt idx="96666">
                  <c:v>1</c:v>
                </c:pt>
                <c:pt idx="96667">
                  <c:v>1</c:v>
                </c:pt>
                <c:pt idx="96668">
                  <c:v>1</c:v>
                </c:pt>
                <c:pt idx="96669">
                  <c:v>1</c:v>
                </c:pt>
                <c:pt idx="96670">
                  <c:v>1</c:v>
                </c:pt>
                <c:pt idx="96671">
                  <c:v>1</c:v>
                </c:pt>
                <c:pt idx="96672">
                  <c:v>1</c:v>
                </c:pt>
                <c:pt idx="96673">
                  <c:v>1</c:v>
                </c:pt>
                <c:pt idx="96674">
                  <c:v>1</c:v>
                </c:pt>
                <c:pt idx="96675">
                  <c:v>0.875</c:v>
                </c:pt>
                <c:pt idx="96676">
                  <c:v>1</c:v>
                </c:pt>
                <c:pt idx="96677">
                  <c:v>1</c:v>
                </c:pt>
                <c:pt idx="96678">
                  <c:v>1</c:v>
                </c:pt>
                <c:pt idx="96679">
                  <c:v>1</c:v>
                </c:pt>
                <c:pt idx="96680">
                  <c:v>1</c:v>
                </c:pt>
                <c:pt idx="96681">
                  <c:v>1</c:v>
                </c:pt>
                <c:pt idx="96682">
                  <c:v>1</c:v>
                </c:pt>
                <c:pt idx="96683">
                  <c:v>1</c:v>
                </c:pt>
                <c:pt idx="96684">
                  <c:v>1</c:v>
                </c:pt>
                <c:pt idx="96685">
                  <c:v>1</c:v>
                </c:pt>
                <c:pt idx="96686">
                  <c:v>1</c:v>
                </c:pt>
                <c:pt idx="96687">
                  <c:v>1</c:v>
                </c:pt>
                <c:pt idx="96688">
                  <c:v>1</c:v>
                </c:pt>
                <c:pt idx="96689">
                  <c:v>1</c:v>
                </c:pt>
                <c:pt idx="96690">
                  <c:v>1</c:v>
                </c:pt>
                <c:pt idx="96691">
                  <c:v>1</c:v>
                </c:pt>
                <c:pt idx="96692">
                  <c:v>1</c:v>
                </c:pt>
                <c:pt idx="96693">
                  <c:v>1</c:v>
                </c:pt>
                <c:pt idx="96694">
                  <c:v>1</c:v>
                </c:pt>
                <c:pt idx="96695">
                  <c:v>1</c:v>
                </c:pt>
                <c:pt idx="96696">
                  <c:v>1</c:v>
                </c:pt>
                <c:pt idx="96697">
                  <c:v>1</c:v>
                </c:pt>
                <c:pt idx="96698">
                  <c:v>1</c:v>
                </c:pt>
                <c:pt idx="96699">
                  <c:v>1</c:v>
                </c:pt>
                <c:pt idx="96700">
                  <c:v>1</c:v>
                </c:pt>
                <c:pt idx="96701">
                  <c:v>1</c:v>
                </c:pt>
                <c:pt idx="96702">
                  <c:v>1</c:v>
                </c:pt>
                <c:pt idx="96703">
                  <c:v>1</c:v>
                </c:pt>
                <c:pt idx="96704">
                  <c:v>1</c:v>
                </c:pt>
                <c:pt idx="96705">
                  <c:v>1</c:v>
                </c:pt>
                <c:pt idx="96706">
                  <c:v>1</c:v>
                </c:pt>
                <c:pt idx="96707">
                  <c:v>1</c:v>
                </c:pt>
                <c:pt idx="96708">
                  <c:v>1</c:v>
                </c:pt>
                <c:pt idx="96709">
                  <c:v>1</c:v>
                </c:pt>
                <c:pt idx="96710">
                  <c:v>1</c:v>
                </c:pt>
                <c:pt idx="96711">
                  <c:v>1</c:v>
                </c:pt>
                <c:pt idx="96712">
                  <c:v>1</c:v>
                </c:pt>
                <c:pt idx="96713">
                  <c:v>1</c:v>
                </c:pt>
                <c:pt idx="96714">
                  <c:v>1</c:v>
                </c:pt>
                <c:pt idx="96715">
                  <c:v>1</c:v>
                </c:pt>
                <c:pt idx="96716">
                  <c:v>1</c:v>
                </c:pt>
                <c:pt idx="96717">
                  <c:v>1</c:v>
                </c:pt>
                <c:pt idx="96718">
                  <c:v>0.875</c:v>
                </c:pt>
                <c:pt idx="96719">
                  <c:v>1</c:v>
                </c:pt>
                <c:pt idx="96720">
                  <c:v>1</c:v>
                </c:pt>
                <c:pt idx="96721">
                  <c:v>1</c:v>
                </c:pt>
                <c:pt idx="96722">
                  <c:v>1</c:v>
                </c:pt>
                <c:pt idx="96723">
                  <c:v>1</c:v>
                </c:pt>
                <c:pt idx="96724">
                  <c:v>1</c:v>
                </c:pt>
                <c:pt idx="96725">
                  <c:v>1</c:v>
                </c:pt>
                <c:pt idx="96726">
                  <c:v>1</c:v>
                </c:pt>
                <c:pt idx="96727">
                  <c:v>1</c:v>
                </c:pt>
                <c:pt idx="96728">
                  <c:v>1</c:v>
                </c:pt>
                <c:pt idx="96729">
                  <c:v>1</c:v>
                </c:pt>
                <c:pt idx="96730">
                  <c:v>1</c:v>
                </c:pt>
                <c:pt idx="96731">
                  <c:v>1</c:v>
                </c:pt>
                <c:pt idx="96732">
                  <c:v>1</c:v>
                </c:pt>
                <c:pt idx="96733">
                  <c:v>1</c:v>
                </c:pt>
                <c:pt idx="96734">
                  <c:v>1</c:v>
                </c:pt>
                <c:pt idx="96735">
                  <c:v>1</c:v>
                </c:pt>
                <c:pt idx="96736">
                  <c:v>0.875</c:v>
                </c:pt>
                <c:pt idx="96737">
                  <c:v>1</c:v>
                </c:pt>
                <c:pt idx="96738">
                  <c:v>1</c:v>
                </c:pt>
                <c:pt idx="96739">
                  <c:v>1</c:v>
                </c:pt>
                <c:pt idx="96740">
                  <c:v>1</c:v>
                </c:pt>
                <c:pt idx="96741">
                  <c:v>1</c:v>
                </c:pt>
                <c:pt idx="96742">
                  <c:v>1</c:v>
                </c:pt>
                <c:pt idx="96743">
                  <c:v>0.875</c:v>
                </c:pt>
                <c:pt idx="96744">
                  <c:v>1</c:v>
                </c:pt>
                <c:pt idx="96745">
                  <c:v>1</c:v>
                </c:pt>
                <c:pt idx="96746">
                  <c:v>1</c:v>
                </c:pt>
                <c:pt idx="96747">
                  <c:v>1</c:v>
                </c:pt>
                <c:pt idx="96748">
                  <c:v>1</c:v>
                </c:pt>
                <c:pt idx="96749">
                  <c:v>1</c:v>
                </c:pt>
                <c:pt idx="96750">
                  <c:v>1</c:v>
                </c:pt>
                <c:pt idx="96751">
                  <c:v>1</c:v>
                </c:pt>
                <c:pt idx="96752">
                  <c:v>1</c:v>
                </c:pt>
                <c:pt idx="96753">
                  <c:v>1</c:v>
                </c:pt>
                <c:pt idx="96754">
                  <c:v>1</c:v>
                </c:pt>
                <c:pt idx="96755">
                  <c:v>1</c:v>
                </c:pt>
                <c:pt idx="96756">
                  <c:v>1</c:v>
                </c:pt>
                <c:pt idx="96757">
                  <c:v>1</c:v>
                </c:pt>
                <c:pt idx="96758">
                  <c:v>1</c:v>
                </c:pt>
                <c:pt idx="96759">
                  <c:v>1</c:v>
                </c:pt>
                <c:pt idx="96760">
                  <c:v>1</c:v>
                </c:pt>
                <c:pt idx="96761">
                  <c:v>1</c:v>
                </c:pt>
                <c:pt idx="96762">
                  <c:v>1</c:v>
                </c:pt>
                <c:pt idx="96763">
                  <c:v>1</c:v>
                </c:pt>
                <c:pt idx="96764">
                  <c:v>1</c:v>
                </c:pt>
                <c:pt idx="96765">
                  <c:v>1</c:v>
                </c:pt>
                <c:pt idx="96766">
                  <c:v>1</c:v>
                </c:pt>
                <c:pt idx="96767">
                  <c:v>1</c:v>
                </c:pt>
                <c:pt idx="96768">
                  <c:v>0.875</c:v>
                </c:pt>
                <c:pt idx="96769">
                  <c:v>1</c:v>
                </c:pt>
                <c:pt idx="96770">
                  <c:v>1</c:v>
                </c:pt>
                <c:pt idx="96771">
                  <c:v>1</c:v>
                </c:pt>
                <c:pt idx="96772">
                  <c:v>1</c:v>
                </c:pt>
                <c:pt idx="96773">
                  <c:v>1</c:v>
                </c:pt>
                <c:pt idx="96774">
                  <c:v>1</c:v>
                </c:pt>
                <c:pt idx="96775">
                  <c:v>1</c:v>
                </c:pt>
                <c:pt idx="96776">
                  <c:v>1</c:v>
                </c:pt>
                <c:pt idx="96777">
                  <c:v>1</c:v>
                </c:pt>
                <c:pt idx="96778">
                  <c:v>1</c:v>
                </c:pt>
                <c:pt idx="96779">
                  <c:v>1</c:v>
                </c:pt>
                <c:pt idx="96780">
                  <c:v>0.875</c:v>
                </c:pt>
                <c:pt idx="96781">
                  <c:v>1</c:v>
                </c:pt>
                <c:pt idx="96782">
                  <c:v>1</c:v>
                </c:pt>
                <c:pt idx="96783">
                  <c:v>1</c:v>
                </c:pt>
                <c:pt idx="96784">
                  <c:v>1</c:v>
                </c:pt>
                <c:pt idx="96785">
                  <c:v>1</c:v>
                </c:pt>
                <c:pt idx="96786">
                  <c:v>1</c:v>
                </c:pt>
                <c:pt idx="96787">
                  <c:v>1</c:v>
                </c:pt>
                <c:pt idx="96788">
                  <c:v>1</c:v>
                </c:pt>
                <c:pt idx="96789">
                  <c:v>1</c:v>
                </c:pt>
                <c:pt idx="96790">
                  <c:v>1</c:v>
                </c:pt>
                <c:pt idx="96791">
                  <c:v>1</c:v>
                </c:pt>
                <c:pt idx="96792">
                  <c:v>1</c:v>
                </c:pt>
                <c:pt idx="96793">
                  <c:v>1</c:v>
                </c:pt>
                <c:pt idx="96794">
                  <c:v>1</c:v>
                </c:pt>
                <c:pt idx="96795">
                  <c:v>1</c:v>
                </c:pt>
                <c:pt idx="96796">
                  <c:v>1</c:v>
                </c:pt>
                <c:pt idx="96797">
                  <c:v>1</c:v>
                </c:pt>
                <c:pt idx="96798">
                  <c:v>1</c:v>
                </c:pt>
                <c:pt idx="96799">
                  <c:v>1</c:v>
                </c:pt>
                <c:pt idx="96800">
                  <c:v>1</c:v>
                </c:pt>
                <c:pt idx="96801">
                  <c:v>1</c:v>
                </c:pt>
                <c:pt idx="96802">
                  <c:v>0.875</c:v>
                </c:pt>
                <c:pt idx="96803">
                  <c:v>1</c:v>
                </c:pt>
                <c:pt idx="96804">
                  <c:v>1</c:v>
                </c:pt>
                <c:pt idx="96805">
                  <c:v>1</c:v>
                </c:pt>
                <c:pt idx="96806">
                  <c:v>1</c:v>
                </c:pt>
                <c:pt idx="96807">
                  <c:v>1</c:v>
                </c:pt>
                <c:pt idx="96808">
                  <c:v>1</c:v>
                </c:pt>
                <c:pt idx="96809">
                  <c:v>1</c:v>
                </c:pt>
                <c:pt idx="96810">
                  <c:v>1</c:v>
                </c:pt>
                <c:pt idx="96811">
                  <c:v>1</c:v>
                </c:pt>
                <c:pt idx="96812">
                  <c:v>1</c:v>
                </c:pt>
                <c:pt idx="96813">
                  <c:v>1</c:v>
                </c:pt>
                <c:pt idx="96814">
                  <c:v>1</c:v>
                </c:pt>
                <c:pt idx="96815">
                  <c:v>1</c:v>
                </c:pt>
                <c:pt idx="96816">
                  <c:v>1</c:v>
                </c:pt>
                <c:pt idx="96817">
                  <c:v>1</c:v>
                </c:pt>
                <c:pt idx="96818">
                  <c:v>1</c:v>
                </c:pt>
                <c:pt idx="96819">
                  <c:v>1</c:v>
                </c:pt>
                <c:pt idx="96820">
                  <c:v>1</c:v>
                </c:pt>
                <c:pt idx="96821">
                  <c:v>1</c:v>
                </c:pt>
                <c:pt idx="96822">
                  <c:v>1</c:v>
                </c:pt>
                <c:pt idx="96823">
                  <c:v>1</c:v>
                </c:pt>
                <c:pt idx="96824">
                  <c:v>1</c:v>
                </c:pt>
                <c:pt idx="96825">
                  <c:v>1</c:v>
                </c:pt>
                <c:pt idx="96826">
                  <c:v>1</c:v>
                </c:pt>
                <c:pt idx="96827">
                  <c:v>1</c:v>
                </c:pt>
                <c:pt idx="96828">
                  <c:v>1</c:v>
                </c:pt>
                <c:pt idx="96829">
                  <c:v>1</c:v>
                </c:pt>
                <c:pt idx="96830">
                  <c:v>1</c:v>
                </c:pt>
                <c:pt idx="96831">
                  <c:v>1</c:v>
                </c:pt>
                <c:pt idx="96832">
                  <c:v>1</c:v>
                </c:pt>
                <c:pt idx="96833">
                  <c:v>1</c:v>
                </c:pt>
                <c:pt idx="96834">
                  <c:v>1</c:v>
                </c:pt>
                <c:pt idx="96835">
                  <c:v>1</c:v>
                </c:pt>
                <c:pt idx="96836">
                  <c:v>1</c:v>
                </c:pt>
                <c:pt idx="96837">
                  <c:v>1</c:v>
                </c:pt>
                <c:pt idx="96838">
                  <c:v>1</c:v>
                </c:pt>
                <c:pt idx="96839">
                  <c:v>1</c:v>
                </c:pt>
                <c:pt idx="96840">
                  <c:v>1</c:v>
                </c:pt>
                <c:pt idx="96841">
                  <c:v>1</c:v>
                </c:pt>
                <c:pt idx="96842">
                  <c:v>1</c:v>
                </c:pt>
                <c:pt idx="96843">
                  <c:v>1</c:v>
                </c:pt>
                <c:pt idx="96844">
                  <c:v>1</c:v>
                </c:pt>
                <c:pt idx="96845">
                  <c:v>1</c:v>
                </c:pt>
                <c:pt idx="96846">
                  <c:v>1</c:v>
                </c:pt>
                <c:pt idx="96847">
                  <c:v>1</c:v>
                </c:pt>
                <c:pt idx="96848">
                  <c:v>1</c:v>
                </c:pt>
                <c:pt idx="96849">
                  <c:v>1</c:v>
                </c:pt>
                <c:pt idx="96850">
                  <c:v>1</c:v>
                </c:pt>
                <c:pt idx="96851">
                  <c:v>0.85714285700000004</c:v>
                </c:pt>
                <c:pt idx="96852">
                  <c:v>1</c:v>
                </c:pt>
                <c:pt idx="96853">
                  <c:v>0.85714285700000004</c:v>
                </c:pt>
                <c:pt idx="96854">
                  <c:v>1</c:v>
                </c:pt>
                <c:pt idx="96855">
                  <c:v>1</c:v>
                </c:pt>
                <c:pt idx="96856">
                  <c:v>1</c:v>
                </c:pt>
                <c:pt idx="96857">
                  <c:v>0.85714285700000004</c:v>
                </c:pt>
                <c:pt idx="96858">
                  <c:v>0.85714285700000004</c:v>
                </c:pt>
                <c:pt idx="96859">
                  <c:v>1</c:v>
                </c:pt>
                <c:pt idx="96860">
                  <c:v>1</c:v>
                </c:pt>
                <c:pt idx="96861">
                  <c:v>1</c:v>
                </c:pt>
                <c:pt idx="96862">
                  <c:v>1</c:v>
                </c:pt>
                <c:pt idx="96863">
                  <c:v>1</c:v>
                </c:pt>
                <c:pt idx="96864">
                  <c:v>1</c:v>
                </c:pt>
                <c:pt idx="96865">
                  <c:v>1</c:v>
                </c:pt>
                <c:pt idx="96866">
                  <c:v>1</c:v>
                </c:pt>
                <c:pt idx="96867">
                  <c:v>1</c:v>
                </c:pt>
                <c:pt idx="96868">
                  <c:v>1</c:v>
                </c:pt>
                <c:pt idx="96869">
                  <c:v>1</c:v>
                </c:pt>
                <c:pt idx="96870">
                  <c:v>0.85714285700000004</c:v>
                </c:pt>
                <c:pt idx="96871">
                  <c:v>1</c:v>
                </c:pt>
                <c:pt idx="96872">
                  <c:v>1</c:v>
                </c:pt>
                <c:pt idx="96873">
                  <c:v>1</c:v>
                </c:pt>
                <c:pt idx="96874">
                  <c:v>1</c:v>
                </c:pt>
                <c:pt idx="96875">
                  <c:v>1</c:v>
                </c:pt>
                <c:pt idx="96876">
                  <c:v>1</c:v>
                </c:pt>
                <c:pt idx="96877">
                  <c:v>1</c:v>
                </c:pt>
                <c:pt idx="96878">
                  <c:v>1</c:v>
                </c:pt>
                <c:pt idx="96879">
                  <c:v>1</c:v>
                </c:pt>
                <c:pt idx="96880">
                  <c:v>1</c:v>
                </c:pt>
                <c:pt idx="96881">
                  <c:v>1</c:v>
                </c:pt>
                <c:pt idx="96882">
                  <c:v>1</c:v>
                </c:pt>
                <c:pt idx="96883">
                  <c:v>1</c:v>
                </c:pt>
                <c:pt idx="96884">
                  <c:v>1</c:v>
                </c:pt>
                <c:pt idx="96885">
                  <c:v>1</c:v>
                </c:pt>
                <c:pt idx="96886">
                  <c:v>1</c:v>
                </c:pt>
                <c:pt idx="96887">
                  <c:v>1</c:v>
                </c:pt>
                <c:pt idx="96888">
                  <c:v>1</c:v>
                </c:pt>
                <c:pt idx="96889">
                  <c:v>1</c:v>
                </c:pt>
                <c:pt idx="96890">
                  <c:v>1</c:v>
                </c:pt>
                <c:pt idx="96891">
                  <c:v>1</c:v>
                </c:pt>
                <c:pt idx="96892">
                  <c:v>1</c:v>
                </c:pt>
                <c:pt idx="96893">
                  <c:v>1</c:v>
                </c:pt>
                <c:pt idx="96894">
                  <c:v>1</c:v>
                </c:pt>
                <c:pt idx="96895">
                  <c:v>1</c:v>
                </c:pt>
                <c:pt idx="96896">
                  <c:v>1</c:v>
                </c:pt>
                <c:pt idx="96897">
                  <c:v>1</c:v>
                </c:pt>
                <c:pt idx="96898">
                  <c:v>1</c:v>
                </c:pt>
                <c:pt idx="96899">
                  <c:v>1</c:v>
                </c:pt>
                <c:pt idx="96900">
                  <c:v>1</c:v>
                </c:pt>
                <c:pt idx="96901">
                  <c:v>0.85714285700000004</c:v>
                </c:pt>
                <c:pt idx="96902">
                  <c:v>1</c:v>
                </c:pt>
                <c:pt idx="96903">
                  <c:v>1</c:v>
                </c:pt>
                <c:pt idx="96904">
                  <c:v>1</c:v>
                </c:pt>
                <c:pt idx="96905">
                  <c:v>1</c:v>
                </c:pt>
                <c:pt idx="96906">
                  <c:v>1</c:v>
                </c:pt>
                <c:pt idx="96907">
                  <c:v>1</c:v>
                </c:pt>
                <c:pt idx="96908">
                  <c:v>1</c:v>
                </c:pt>
                <c:pt idx="96909">
                  <c:v>1</c:v>
                </c:pt>
                <c:pt idx="96910">
                  <c:v>1</c:v>
                </c:pt>
                <c:pt idx="96911">
                  <c:v>1</c:v>
                </c:pt>
                <c:pt idx="96912">
                  <c:v>1</c:v>
                </c:pt>
                <c:pt idx="96913">
                  <c:v>1</c:v>
                </c:pt>
                <c:pt idx="96914">
                  <c:v>1</c:v>
                </c:pt>
                <c:pt idx="96915">
                  <c:v>1</c:v>
                </c:pt>
                <c:pt idx="96916">
                  <c:v>1</c:v>
                </c:pt>
                <c:pt idx="96917">
                  <c:v>0.14285714299999999</c:v>
                </c:pt>
                <c:pt idx="96918">
                  <c:v>1</c:v>
                </c:pt>
                <c:pt idx="96919">
                  <c:v>0.85714285700000004</c:v>
                </c:pt>
                <c:pt idx="96920">
                  <c:v>1</c:v>
                </c:pt>
                <c:pt idx="96921">
                  <c:v>1</c:v>
                </c:pt>
                <c:pt idx="96922">
                  <c:v>1</c:v>
                </c:pt>
                <c:pt idx="96923">
                  <c:v>1</c:v>
                </c:pt>
                <c:pt idx="96924">
                  <c:v>1</c:v>
                </c:pt>
                <c:pt idx="96925">
                  <c:v>1</c:v>
                </c:pt>
                <c:pt idx="96926">
                  <c:v>0.85714285700000004</c:v>
                </c:pt>
                <c:pt idx="96927">
                  <c:v>1</c:v>
                </c:pt>
                <c:pt idx="96928">
                  <c:v>1</c:v>
                </c:pt>
                <c:pt idx="96929">
                  <c:v>1</c:v>
                </c:pt>
                <c:pt idx="96930">
                  <c:v>1</c:v>
                </c:pt>
                <c:pt idx="96931">
                  <c:v>1</c:v>
                </c:pt>
                <c:pt idx="96932">
                  <c:v>1</c:v>
                </c:pt>
                <c:pt idx="96933">
                  <c:v>0.85714285700000004</c:v>
                </c:pt>
                <c:pt idx="96934">
                  <c:v>1</c:v>
                </c:pt>
                <c:pt idx="96935">
                  <c:v>1</c:v>
                </c:pt>
                <c:pt idx="96936">
                  <c:v>1</c:v>
                </c:pt>
                <c:pt idx="96937">
                  <c:v>1</c:v>
                </c:pt>
                <c:pt idx="96938">
                  <c:v>0.85714285700000004</c:v>
                </c:pt>
                <c:pt idx="96939">
                  <c:v>1</c:v>
                </c:pt>
                <c:pt idx="96940">
                  <c:v>1</c:v>
                </c:pt>
                <c:pt idx="96941">
                  <c:v>1</c:v>
                </c:pt>
                <c:pt idx="96942">
                  <c:v>1</c:v>
                </c:pt>
                <c:pt idx="96943">
                  <c:v>1</c:v>
                </c:pt>
                <c:pt idx="96944">
                  <c:v>1</c:v>
                </c:pt>
                <c:pt idx="96945">
                  <c:v>1</c:v>
                </c:pt>
                <c:pt idx="96946">
                  <c:v>1</c:v>
                </c:pt>
                <c:pt idx="96947">
                  <c:v>1</c:v>
                </c:pt>
                <c:pt idx="96948">
                  <c:v>1</c:v>
                </c:pt>
                <c:pt idx="96949">
                  <c:v>1</c:v>
                </c:pt>
                <c:pt idx="96950">
                  <c:v>1</c:v>
                </c:pt>
                <c:pt idx="96951">
                  <c:v>1</c:v>
                </c:pt>
                <c:pt idx="96952">
                  <c:v>1</c:v>
                </c:pt>
                <c:pt idx="96953">
                  <c:v>1</c:v>
                </c:pt>
                <c:pt idx="96954">
                  <c:v>1</c:v>
                </c:pt>
                <c:pt idx="96955">
                  <c:v>1</c:v>
                </c:pt>
                <c:pt idx="96956">
                  <c:v>1</c:v>
                </c:pt>
                <c:pt idx="96957">
                  <c:v>1</c:v>
                </c:pt>
                <c:pt idx="96958">
                  <c:v>1</c:v>
                </c:pt>
                <c:pt idx="96959">
                  <c:v>1</c:v>
                </c:pt>
                <c:pt idx="96960">
                  <c:v>1</c:v>
                </c:pt>
                <c:pt idx="96961">
                  <c:v>1</c:v>
                </c:pt>
                <c:pt idx="96962">
                  <c:v>1</c:v>
                </c:pt>
                <c:pt idx="96963">
                  <c:v>1</c:v>
                </c:pt>
                <c:pt idx="96964">
                  <c:v>0.85714285700000004</c:v>
                </c:pt>
                <c:pt idx="96965">
                  <c:v>1</c:v>
                </c:pt>
                <c:pt idx="96966">
                  <c:v>1</c:v>
                </c:pt>
                <c:pt idx="96967">
                  <c:v>0.85714285700000004</c:v>
                </c:pt>
                <c:pt idx="96968">
                  <c:v>1</c:v>
                </c:pt>
                <c:pt idx="96969">
                  <c:v>1</c:v>
                </c:pt>
                <c:pt idx="96970">
                  <c:v>1</c:v>
                </c:pt>
                <c:pt idx="96971">
                  <c:v>1</c:v>
                </c:pt>
                <c:pt idx="96972">
                  <c:v>1</c:v>
                </c:pt>
                <c:pt idx="96973">
                  <c:v>1</c:v>
                </c:pt>
                <c:pt idx="96974">
                  <c:v>1</c:v>
                </c:pt>
                <c:pt idx="96975">
                  <c:v>1</c:v>
                </c:pt>
                <c:pt idx="96976">
                  <c:v>1</c:v>
                </c:pt>
                <c:pt idx="96977">
                  <c:v>1</c:v>
                </c:pt>
                <c:pt idx="96978">
                  <c:v>1</c:v>
                </c:pt>
                <c:pt idx="96979">
                  <c:v>1</c:v>
                </c:pt>
                <c:pt idx="96980">
                  <c:v>1</c:v>
                </c:pt>
                <c:pt idx="96981">
                  <c:v>1</c:v>
                </c:pt>
                <c:pt idx="96982">
                  <c:v>1</c:v>
                </c:pt>
                <c:pt idx="96983">
                  <c:v>0.85714285700000004</c:v>
                </c:pt>
                <c:pt idx="96984">
                  <c:v>1</c:v>
                </c:pt>
                <c:pt idx="96985">
                  <c:v>1</c:v>
                </c:pt>
                <c:pt idx="96986">
                  <c:v>1</c:v>
                </c:pt>
                <c:pt idx="96987">
                  <c:v>1</c:v>
                </c:pt>
                <c:pt idx="96988">
                  <c:v>1</c:v>
                </c:pt>
                <c:pt idx="96989">
                  <c:v>1</c:v>
                </c:pt>
                <c:pt idx="96990">
                  <c:v>1</c:v>
                </c:pt>
                <c:pt idx="96991">
                  <c:v>1</c:v>
                </c:pt>
                <c:pt idx="96992">
                  <c:v>0.85714285700000004</c:v>
                </c:pt>
                <c:pt idx="96993">
                  <c:v>1</c:v>
                </c:pt>
                <c:pt idx="96994">
                  <c:v>1</c:v>
                </c:pt>
                <c:pt idx="96995">
                  <c:v>0.85714285700000004</c:v>
                </c:pt>
                <c:pt idx="96996">
                  <c:v>1</c:v>
                </c:pt>
                <c:pt idx="96997">
                  <c:v>1</c:v>
                </c:pt>
                <c:pt idx="96998">
                  <c:v>1</c:v>
                </c:pt>
                <c:pt idx="96999">
                  <c:v>1</c:v>
                </c:pt>
                <c:pt idx="97000">
                  <c:v>1</c:v>
                </c:pt>
                <c:pt idx="97001">
                  <c:v>1</c:v>
                </c:pt>
                <c:pt idx="97002">
                  <c:v>1</c:v>
                </c:pt>
                <c:pt idx="97003">
                  <c:v>1</c:v>
                </c:pt>
                <c:pt idx="97004">
                  <c:v>0.85714285700000004</c:v>
                </c:pt>
                <c:pt idx="97005">
                  <c:v>0.85714285700000004</c:v>
                </c:pt>
                <c:pt idx="97006">
                  <c:v>0.85714285700000004</c:v>
                </c:pt>
                <c:pt idx="97007">
                  <c:v>0.85714285700000004</c:v>
                </c:pt>
                <c:pt idx="97008">
                  <c:v>1</c:v>
                </c:pt>
                <c:pt idx="97009">
                  <c:v>1</c:v>
                </c:pt>
                <c:pt idx="97010">
                  <c:v>1</c:v>
                </c:pt>
                <c:pt idx="97011">
                  <c:v>0.85714285700000004</c:v>
                </c:pt>
                <c:pt idx="97012">
                  <c:v>1</c:v>
                </c:pt>
                <c:pt idx="97013">
                  <c:v>1</c:v>
                </c:pt>
                <c:pt idx="97014">
                  <c:v>1</c:v>
                </c:pt>
                <c:pt idx="97015">
                  <c:v>1</c:v>
                </c:pt>
                <c:pt idx="97016">
                  <c:v>1</c:v>
                </c:pt>
                <c:pt idx="97017">
                  <c:v>1</c:v>
                </c:pt>
                <c:pt idx="97018">
                  <c:v>1</c:v>
                </c:pt>
                <c:pt idx="97019">
                  <c:v>1</c:v>
                </c:pt>
                <c:pt idx="97020">
                  <c:v>1</c:v>
                </c:pt>
                <c:pt idx="97021">
                  <c:v>1</c:v>
                </c:pt>
                <c:pt idx="97022">
                  <c:v>0.85714285700000004</c:v>
                </c:pt>
                <c:pt idx="97023">
                  <c:v>1</c:v>
                </c:pt>
                <c:pt idx="97024">
                  <c:v>1</c:v>
                </c:pt>
                <c:pt idx="97025">
                  <c:v>1</c:v>
                </c:pt>
                <c:pt idx="97026">
                  <c:v>1</c:v>
                </c:pt>
                <c:pt idx="97027">
                  <c:v>1</c:v>
                </c:pt>
                <c:pt idx="97028">
                  <c:v>1</c:v>
                </c:pt>
                <c:pt idx="97029">
                  <c:v>1</c:v>
                </c:pt>
                <c:pt idx="97030">
                  <c:v>1</c:v>
                </c:pt>
                <c:pt idx="97031">
                  <c:v>1</c:v>
                </c:pt>
                <c:pt idx="97032">
                  <c:v>1</c:v>
                </c:pt>
                <c:pt idx="97033">
                  <c:v>1</c:v>
                </c:pt>
                <c:pt idx="97034">
                  <c:v>1</c:v>
                </c:pt>
                <c:pt idx="97035">
                  <c:v>1</c:v>
                </c:pt>
                <c:pt idx="97036">
                  <c:v>1</c:v>
                </c:pt>
                <c:pt idx="97037">
                  <c:v>1</c:v>
                </c:pt>
                <c:pt idx="97038">
                  <c:v>1</c:v>
                </c:pt>
                <c:pt idx="97039">
                  <c:v>1</c:v>
                </c:pt>
                <c:pt idx="97040">
                  <c:v>1</c:v>
                </c:pt>
                <c:pt idx="97041">
                  <c:v>1</c:v>
                </c:pt>
                <c:pt idx="97042">
                  <c:v>1</c:v>
                </c:pt>
                <c:pt idx="97043">
                  <c:v>1</c:v>
                </c:pt>
                <c:pt idx="97044">
                  <c:v>1</c:v>
                </c:pt>
                <c:pt idx="97045">
                  <c:v>0.85714285700000004</c:v>
                </c:pt>
                <c:pt idx="97046">
                  <c:v>1</c:v>
                </c:pt>
                <c:pt idx="97047">
                  <c:v>1</c:v>
                </c:pt>
                <c:pt idx="97048">
                  <c:v>1</c:v>
                </c:pt>
                <c:pt idx="97049">
                  <c:v>1</c:v>
                </c:pt>
                <c:pt idx="97050">
                  <c:v>1</c:v>
                </c:pt>
                <c:pt idx="97051">
                  <c:v>0.85714285700000004</c:v>
                </c:pt>
                <c:pt idx="97052">
                  <c:v>1</c:v>
                </c:pt>
                <c:pt idx="97053">
                  <c:v>0.85714285700000004</c:v>
                </c:pt>
                <c:pt idx="97054">
                  <c:v>1</c:v>
                </c:pt>
                <c:pt idx="97055">
                  <c:v>1</c:v>
                </c:pt>
                <c:pt idx="97056">
                  <c:v>1</c:v>
                </c:pt>
                <c:pt idx="97057">
                  <c:v>1</c:v>
                </c:pt>
                <c:pt idx="97058">
                  <c:v>0.85714285700000004</c:v>
                </c:pt>
                <c:pt idx="97059">
                  <c:v>1</c:v>
                </c:pt>
                <c:pt idx="97060">
                  <c:v>1</c:v>
                </c:pt>
                <c:pt idx="97061">
                  <c:v>1</c:v>
                </c:pt>
                <c:pt idx="97062">
                  <c:v>0.85714285700000004</c:v>
                </c:pt>
                <c:pt idx="97063">
                  <c:v>1</c:v>
                </c:pt>
                <c:pt idx="97064">
                  <c:v>1</c:v>
                </c:pt>
                <c:pt idx="97065">
                  <c:v>1</c:v>
                </c:pt>
                <c:pt idx="97066">
                  <c:v>1</c:v>
                </c:pt>
                <c:pt idx="97067">
                  <c:v>1</c:v>
                </c:pt>
                <c:pt idx="97068">
                  <c:v>1</c:v>
                </c:pt>
                <c:pt idx="97069">
                  <c:v>1</c:v>
                </c:pt>
                <c:pt idx="97070">
                  <c:v>1</c:v>
                </c:pt>
                <c:pt idx="97071">
                  <c:v>1</c:v>
                </c:pt>
                <c:pt idx="97072">
                  <c:v>1</c:v>
                </c:pt>
                <c:pt idx="97073">
                  <c:v>1</c:v>
                </c:pt>
                <c:pt idx="97074">
                  <c:v>1</c:v>
                </c:pt>
                <c:pt idx="97075">
                  <c:v>1</c:v>
                </c:pt>
                <c:pt idx="97076">
                  <c:v>1</c:v>
                </c:pt>
                <c:pt idx="97077">
                  <c:v>1</c:v>
                </c:pt>
                <c:pt idx="97078">
                  <c:v>1</c:v>
                </c:pt>
                <c:pt idx="97079">
                  <c:v>1</c:v>
                </c:pt>
                <c:pt idx="97080">
                  <c:v>1</c:v>
                </c:pt>
                <c:pt idx="97081">
                  <c:v>1</c:v>
                </c:pt>
                <c:pt idx="97082">
                  <c:v>1</c:v>
                </c:pt>
                <c:pt idx="97083">
                  <c:v>1</c:v>
                </c:pt>
                <c:pt idx="97084">
                  <c:v>0.85714285700000004</c:v>
                </c:pt>
                <c:pt idx="97085">
                  <c:v>1</c:v>
                </c:pt>
                <c:pt idx="97086">
                  <c:v>1</c:v>
                </c:pt>
                <c:pt idx="97087">
                  <c:v>1</c:v>
                </c:pt>
                <c:pt idx="97088">
                  <c:v>1</c:v>
                </c:pt>
                <c:pt idx="97089">
                  <c:v>1</c:v>
                </c:pt>
                <c:pt idx="97090">
                  <c:v>1</c:v>
                </c:pt>
                <c:pt idx="97091">
                  <c:v>1</c:v>
                </c:pt>
                <c:pt idx="97092">
                  <c:v>1</c:v>
                </c:pt>
                <c:pt idx="97093">
                  <c:v>0.85714285700000004</c:v>
                </c:pt>
                <c:pt idx="97094">
                  <c:v>0.85714285700000004</c:v>
                </c:pt>
                <c:pt idx="97095">
                  <c:v>1</c:v>
                </c:pt>
                <c:pt idx="97096">
                  <c:v>1</c:v>
                </c:pt>
                <c:pt idx="97097">
                  <c:v>1</c:v>
                </c:pt>
                <c:pt idx="97098">
                  <c:v>1</c:v>
                </c:pt>
                <c:pt idx="97099">
                  <c:v>1</c:v>
                </c:pt>
                <c:pt idx="97100">
                  <c:v>0.85714285700000004</c:v>
                </c:pt>
                <c:pt idx="97101">
                  <c:v>1</c:v>
                </c:pt>
                <c:pt idx="97102">
                  <c:v>1</c:v>
                </c:pt>
                <c:pt idx="97103">
                  <c:v>0.85714285700000004</c:v>
                </c:pt>
                <c:pt idx="97104">
                  <c:v>1</c:v>
                </c:pt>
                <c:pt idx="97105">
                  <c:v>1</c:v>
                </c:pt>
                <c:pt idx="97106">
                  <c:v>1</c:v>
                </c:pt>
                <c:pt idx="97107">
                  <c:v>1</c:v>
                </c:pt>
                <c:pt idx="97108">
                  <c:v>0.85714285700000004</c:v>
                </c:pt>
                <c:pt idx="97109">
                  <c:v>1</c:v>
                </c:pt>
                <c:pt idx="97110">
                  <c:v>1</c:v>
                </c:pt>
                <c:pt idx="97111">
                  <c:v>1</c:v>
                </c:pt>
                <c:pt idx="97112">
                  <c:v>1</c:v>
                </c:pt>
                <c:pt idx="97113">
                  <c:v>1</c:v>
                </c:pt>
                <c:pt idx="97114">
                  <c:v>1</c:v>
                </c:pt>
                <c:pt idx="97115">
                  <c:v>0.85714285700000004</c:v>
                </c:pt>
                <c:pt idx="97116">
                  <c:v>1</c:v>
                </c:pt>
                <c:pt idx="97117">
                  <c:v>1</c:v>
                </c:pt>
                <c:pt idx="97118">
                  <c:v>1</c:v>
                </c:pt>
                <c:pt idx="97119">
                  <c:v>0.85714285700000004</c:v>
                </c:pt>
                <c:pt idx="97120">
                  <c:v>1</c:v>
                </c:pt>
                <c:pt idx="97121">
                  <c:v>0.85714285700000004</c:v>
                </c:pt>
                <c:pt idx="97122">
                  <c:v>1</c:v>
                </c:pt>
                <c:pt idx="97123">
                  <c:v>1</c:v>
                </c:pt>
                <c:pt idx="97124">
                  <c:v>1</c:v>
                </c:pt>
                <c:pt idx="97125">
                  <c:v>0.85714285700000004</c:v>
                </c:pt>
                <c:pt idx="97126">
                  <c:v>1</c:v>
                </c:pt>
                <c:pt idx="97127">
                  <c:v>1</c:v>
                </c:pt>
                <c:pt idx="97128">
                  <c:v>0.85714285700000004</c:v>
                </c:pt>
                <c:pt idx="97129">
                  <c:v>1</c:v>
                </c:pt>
                <c:pt idx="97130">
                  <c:v>1</c:v>
                </c:pt>
                <c:pt idx="97131">
                  <c:v>1</c:v>
                </c:pt>
                <c:pt idx="97132">
                  <c:v>1</c:v>
                </c:pt>
                <c:pt idx="97133">
                  <c:v>1</c:v>
                </c:pt>
                <c:pt idx="97134">
                  <c:v>1</c:v>
                </c:pt>
                <c:pt idx="97135">
                  <c:v>1</c:v>
                </c:pt>
                <c:pt idx="97136">
                  <c:v>1</c:v>
                </c:pt>
                <c:pt idx="97137">
                  <c:v>1</c:v>
                </c:pt>
                <c:pt idx="97138">
                  <c:v>1</c:v>
                </c:pt>
                <c:pt idx="97139">
                  <c:v>1</c:v>
                </c:pt>
                <c:pt idx="97140">
                  <c:v>1</c:v>
                </c:pt>
                <c:pt idx="97141">
                  <c:v>1</c:v>
                </c:pt>
                <c:pt idx="97142">
                  <c:v>1</c:v>
                </c:pt>
                <c:pt idx="97143">
                  <c:v>1</c:v>
                </c:pt>
                <c:pt idx="97144">
                  <c:v>1</c:v>
                </c:pt>
                <c:pt idx="97145">
                  <c:v>1</c:v>
                </c:pt>
                <c:pt idx="97146">
                  <c:v>1</c:v>
                </c:pt>
                <c:pt idx="97147">
                  <c:v>1</c:v>
                </c:pt>
                <c:pt idx="97148">
                  <c:v>1</c:v>
                </c:pt>
                <c:pt idx="97149">
                  <c:v>1</c:v>
                </c:pt>
                <c:pt idx="97150">
                  <c:v>1</c:v>
                </c:pt>
                <c:pt idx="97151">
                  <c:v>1</c:v>
                </c:pt>
                <c:pt idx="97152">
                  <c:v>1</c:v>
                </c:pt>
                <c:pt idx="97153">
                  <c:v>1</c:v>
                </c:pt>
                <c:pt idx="97154">
                  <c:v>1</c:v>
                </c:pt>
                <c:pt idx="97155">
                  <c:v>1</c:v>
                </c:pt>
                <c:pt idx="97156">
                  <c:v>1</c:v>
                </c:pt>
                <c:pt idx="97157">
                  <c:v>1</c:v>
                </c:pt>
                <c:pt idx="97158">
                  <c:v>1</c:v>
                </c:pt>
                <c:pt idx="97159">
                  <c:v>1</c:v>
                </c:pt>
                <c:pt idx="97160">
                  <c:v>1</c:v>
                </c:pt>
                <c:pt idx="97161">
                  <c:v>0.85714285700000004</c:v>
                </c:pt>
                <c:pt idx="97162">
                  <c:v>1</c:v>
                </c:pt>
                <c:pt idx="97163">
                  <c:v>1</c:v>
                </c:pt>
                <c:pt idx="97164">
                  <c:v>1</c:v>
                </c:pt>
                <c:pt idx="97165">
                  <c:v>0.85714285700000004</c:v>
                </c:pt>
                <c:pt idx="97166">
                  <c:v>1</c:v>
                </c:pt>
                <c:pt idx="97167">
                  <c:v>1</c:v>
                </c:pt>
                <c:pt idx="97168">
                  <c:v>1</c:v>
                </c:pt>
                <c:pt idx="97169">
                  <c:v>1</c:v>
                </c:pt>
                <c:pt idx="97170">
                  <c:v>1</c:v>
                </c:pt>
                <c:pt idx="97171">
                  <c:v>1</c:v>
                </c:pt>
                <c:pt idx="97172">
                  <c:v>1</c:v>
                </c:pt>
                <c:pt idx="97173">
                  <c:v>1</c:v>
                </c:pt>
                <c:pt idx="97174">
                  <c:v>0.85714285700000004</c:v>
                </c:pt>
                <c:pt idx="97175">
                  <c:v>1</c:v>
                </c:pt>
                <c:pt idx="97176">
                  <c:v>1</c:v>
                </c:pt>
                <c:pt idx="97177">
                  <c:v>1</c:v>
                </c:pt>
                <c:pt idx="97178">
                  <c:v>1</c:v>
                </c:pt>
                <c:pt idx="97179">
                  <c:v>1</c:v>
                </c:pt>
                <c:pt idx="97180">
                  <c:v>1</c:v>
                </c:pt>
                <c:pt idx="97181">
                  <c:v>1</c:v>
                </c:pt>
                <c:pt idx="97182">
                  <c:v>1</c:v>
                </c:pt>
                <c:pt idx="97183">
                  <c:v>0.85714285700000004</c:v>
                </c:pt>
                <c:pt idx="97184">
                  <c:v>1</c:v>
                </c:pt>
                <c:pt idx="97185">
                  <c:v>1</c:v>
                </c:pt>
                <c:pt idx="97186">
                  <c:v>1</c:v>
                </c:pt>
                <c:pt idx="97187">
                  <c:v>1</c:v>
                </c:pt>
                <c:pt idx="97188">
                  <c:v>1</c:v>
                </c:pt>
                <c:pt idx="97189">
                  <c:v>0.85714285700000004</c:v>
                </c:pt>
                <c:pt idx="97190">
                  <c:v>1</c:v>
                </c:pt>
                <c:pt idx="97191">
                  <c:v>1</c:v>
                </c:pt>
                <c:pt idx="97192">
                  <c:v>1</c:v>
                </c:pt>
                <c:pt idx="97193">
                  <c:v>1</c:v>
                </c:pt>
                <c:pt idx="97194">
                  <c:v>1</c:v>
                </c:pt>
                <c:pt idx="97195">
                  <c:v>0.85714285700000004</c:v>
                </c:pt>
                <c:pt idx="97196">
                  <c:v>1</c:v>
                </c:pt>
                <c:pt idx="97197">
                  <c:v>1</c:v>
                </c:pt>
                <c:pt idx="97198">
                  <c:v>1</c:v>
                </c:pt>
                <c:pt idx="97199">
                  <c:v>1</c:v>
                </c:pt>
                <c:pt idx="97200">
                  <c:v>0.85714285700000004</c:v>
                </c:pt>
                <c:pt idx="97201">
                  <c:v>1</c:v>
                </c:pt>
                <c:pt idx="97202">
                  <c:v>1</c:v>
                </c:pt>
                <c:pt idx="97203">
                  <c:v>1</c:v>
                </c:pt>
                <c:pt idx="97204">
                  <c:v>1</c:v>
                </c:pt>
                <c:pt idx="97205">
                  <c:v>1</c:v>
                </c:pt>
                <c:pt idx="97206">
                  <c:v>0.85714285700000004</c:v>
                </c:pt>
                <c:pt idx="97207">
                  <c:v>1</c:v>
                </c:pt>
                <c:pt idx="97208">
                  <c:v>1</c:v>
                </c:pt>
                <c:pt idx="97209">
                  <c:v>1</c:v>
                </c:pt>
                <c:pt idx="97210">
                  <c:v>1</c:v>
                </c:pt>
                <c:pt idx="97211">
                  <c:v>0.85714285700000004</c:v>
                </c:pt>
                <c:pt idx="97212">
                  <c:v>1</c:v>
                </c:pt>
                <c:pt idx="97213">
                  <c:v>1</c:v>
                </c:pt>
                <c:pt idx="97214">
                  <c:v>1</c:v>
                </c:pt>
                <c:pt idx="97215">
                  <c:v>1</c:v>
                </c:pt>
                <c:pt idx="97216">
                  <c:v>1</c:v>
                </c:pt>
                <c:pt idx="97217">
                  <c:v>1</c:v>
                </c:pt>
                <c:pt idx="97218">
                  <c:v>1</c:v>
                </c:pt>
                <c:pt idx="97219">
                  <c:v>1</c:v>
                </c:pt>
                <c:pt idx="97220">
                  <c:v>1</c:v>
                </c:pt>
                <c:pt idx="97221">
                  <c:v>1</c:v>
                </c:pt>
                <c:pt idx="97222">
                  <c:v>1</c:v>
                </c:pt>
                <c:pt idx="97223">
                  <c:v>1</c:v>
                </c:pt>
                <c:pt idx="97224">
                  <c:v>1</c:v>
                </c:pt>
                <c:pt idx="97225">
                  <c:v>1</c:v>
                </c:pt>
                <c:pt idx="97226">
                  <c:v>1</c:v>
                </c:pt>
                <c:pt idx="97227">
                  <c:v>1</c:v>
                </c:pt>
                <c:pt idx="97228">
                  <c:v>1</c:v>
                </c:pt>
                <c:pt idx="97229">
                  <c:v>1</c:v>
                </c:pt>
                <c:pt idx="97230">
                  <c:v>1</c:v>
                </c:pt>
                <c:pt idx="97231">
                  <c:v>0.85714285700000004</c:v>
                </c:pt>
                <c:pt idx="97232">
                  <c:v>1</c:v>
                </c:pt>
                <c:pt idx="97233">
                  <c:v>1</c:v>
                </c:pt>
                <c:pt idx="97234">
                  <c:v>1</c:v>
                </c:pt>
                <c:pt idx="97235">
                  <c:v>1</c:v>
                </c:pt>
                <c:pt idx="97236">
                  <c:v>0.85714285700000004</c:v>
                </c:pt>
                <c:pt idx="97237">
                  <c:v>1</c:v>
                </c:pt>
                <c:pt idx="97238">
                  <c:v>1</c:v>
                </c:pt>
                <c:pt idx="97239">
                  <c:v>1</c:v>
                </c:pt>
                <c:pt idx="97240">
                  <c:v>1</c:v>
                </c:pt>
                <c:pt idx="97241">
                  <c:v>1</c:v>
                </c:pt>
                <c:pt idx="97242">
                  <c:v>1</c:v>
                </c:pt>
                <c:pt idx="97243">
                  <c:v>1</c:v>
                </c:pt>
                <c:pt idx="97244">
                  <c:v>1</c:v>
                </c:pt>
                <c:pt idx="97245">
                  <c:v>1</c:v>
                </c:pt>
                <c:pt idx="97246">
                  <c:v>1</c:v>
                </c:pt>
                <c:pt idx="97247">
                  <c:v>0.85714285700000004</c:v>
                </c:pt>
                <c:pt idx="97248">
                  <c:v>1</c:v>
                </c:pt>
                <c:pt idx="97249">
                  <c:v>1</c:v>
                </c:pt>
                <c:pt idx="97250">
                  <c:v>1</c:v>
                </c:pt>
                <c:pt idx="97251">
                  <c:v>1</c:v>
                </c:pt>
                <c:pt idx="97252">
                  <c:v>1</c:v>
                </c:pt>
                <c:pt idx="97253">
                  <c:v>1</c:v>
                </c:pt>
                <c:pt idx="97254">
                  <c:v>1</c:v>
                </c:pt>
                <c:pt idx="97255">
                  <c:v>1</c:v>
                </c:pt>
                <c:pt idx="97256">
                  <c:v>0.85714285700000004</c:v>
                </c:pt>
                <c:pt idx="97257">
                  <c:v>1</c:v>
                </c:pt>
                <c:pt idx="97258">
                  <c:v>1</c:v>
                </c:pt>
                <c:pt idx="97259">
                  <c:v>1</c:v>
                </c:pt>
                <c:pt idx="97260">
                  <c:v>1</c:v>
                </c:pt>
                <c:pt idx="97261">
                  <c:v>1</c:v>
                </c:pt>
                <c:pt idx="97262">
                  <c:v>1</c:v>
                </c:pt>
                <c:pt idx="97263">
                  <c:v>1</c:v>
                </c:pt>
                <c:pt idx="97264">
                  <c:v>0.85714285700000004</c:v>
                </c:pt>
                <c:pt idx="97265">
                  <c:v>1</c:v>
                </c:pt>
                <c:pt idx="97266">
                  <c:v>1</c:v>
                </c:pt>
                <c:pt idx="97267">
                  <c:v>1</c:v>
                </c:pt>
                <c:pt idx="97268">
                  <c:v>0.85714285700000004</c:v>
                </c:pt>
                <c:pt idx="97269">
                  <c:v>1</c:v>
                </c:pt>
                <c:pt idx="97270">
                  <c:v>0.85714285700000004</c:v>
                </c:pt>
                <c:pt idx="97271">
                  <c:v>1</c:v>
                </c:pt>
                <c:pt idx="97272">
                  <c:v>1</c:v>
                </c:pt>
                <c:pt idx="97273">
                  <c:v>0.85714285700000004</c:v>
                </c:pt>
                <c:pt idx="97274">
                  <c:v>1</c:v>
                </c:pt>
                <c:pt idx="97275">
                  <c:v>1</c:v>
                </c:pt>
                <c:pt idx="97276">
                  <c:v>1</c:v>
                </c:pt>
                <c:pt idx="97277">
                  <c:v>1</c:v>
                </c:pt>
                <c:pt idx="97278">
                  <c:v>1</c:v>
                </c:pt>
                <c:pt idx="97279">
                  <c:v>1</c:v>
                </c:pt>
                <c:pt idx="97280">
                  <c:v>0.85714285700000004</c:v>
                </c:pt>
                <c:pt idx="97281">
                  <c:v>1</c:v>
                </c:pt>
                <c:pt idx="97282">
                  <c:v>0.85714285700000004</c:v>
                </c:pt>
                <c:pt idx="97283">
                  <c:v>1</c:v>
                </c:pt>
                <c:pt idx="97284">
                  <c:v>1</c:v>
                </c:pt>
                <c:pt idx="97285">
                  <c:v>1</c:v>
                </c:pt>
                <c:pt idx="97286">
                  <c:v>1</c:v>
                </c:pt>
                <c:pt idx="97287">
                  <c:v>1</c:v>
                </c:pt>
                <c:pt idx="97288">
                  <c:v>1</c:v>
                </c:pt>
                <c:pt idx="97289">
                  <c:v>1</c:v>
                </c:pt>
                <c:pt idx="97290">
                  <c:v>1</c:v>
                </c:pt>
                <c:pt idx="97291">
                  <c:v>1</c:v>
                </c:pt>
                <c:pt idx="97292">
                  <c:v>0.85714285700000004</c:v>
                </c:pt>
                <c:pt idx="97293">
                  <c:v>1</c:v>
                </c:pt>
                <c:pt idx="97294">
                  <c:v>1</c:v>
                </c:pt>
                <c:pt idx="97295">
                  <c:v>1</c:v>
                </c:pt>
                <c:pt idx="97296">
                  <c:v>1</c:v>
                </c:pt>
                <c:pt idx="97297">
                  <c:v>1</c:v>
                </c:pt>
                <c:pt idx="97298">
                  <c:v>0.85714285700000004</c:v>
                </c:pt>
                <c:pt idx="97299">
                  <c:v>1</c:v>
                </c:pt>
                <c:pt idx="97300">
                  <c:v>1</c:v>
                </c:pt>
                <c:pt idx="97301">
                  <c:v>1</c:v>
                </c:pt>
                <c:pt idx="97302">
                  <c:v>1</c:v>
                </c:pt>
                <c:pt idx="97303">
                  <c:v>1</c:v>
                </c:pt>
                <c:pt idx="97304">
                  <c:v>1</c:v>
                </c:pt>
                <c:pt idx="97305">
                  <c:v>1</c:v>
                </c:pt>
                <c:pt idx="97306">
                  <c:v>1</c:v>
                </c:pt>
                <c:pt idx="97307">
                  <c:v>1</c:v>
                </c:pt>
                <c:pt idx="97308">
                  <c:v>1</c:v>
                </c:pt>
                <c:pt idx="97309">
                  <c:v>0.85714285700000004</c:v>
                </c:pt>
                <c:pt idx="97310">
                  <c:v>1</c:v>
                </c:pt>
                <c:pt idx="97311">
                  <c:v>1</c:v>
                </c:pt>
                <c:pt idx="97312">
                  <c:v>1</c:v>
                </c:pt>
                <c:pt idx="97313">
                  <c:v>1</c:v>
                </c:pt>
                <c:pt idx="97314">
                  <c:v>1</c:v>
                </c:pt>
                <c:pt idx="97315">
                  <c:v>1</c:v>
                </c:pt>
                <c:pt idx="97316">
                  <c:v>1</c:v>
                </c:pt>
                <c:pt idx="97317">
                  <c:v>1</c:v>
                </c:pt>
                <c:pt idx="97318">
                  <c:v>1</c:v>
                </c:pt>
                <c:pt idx="97319">
                  <c:v>0.85714285700000004</c:v>
                </c:pt>
                <c:pt idx="97320">
                  <c:v>1</c:v>
                </c:pt>
                <c:pt idx="97321">
                  <c:v>1</c:v>
                </c:pt>
                <c:pt idx="97322">
                  <c:v>0.85714285700000004</c:v>
                </c:pt>
                <c:pt idx="97323">
                  <c:v>1</c:v>
                </c:pt>
                <c:pt idx="97324">
                  <c:v>1</c:v>
                </c:pt>
                <c:pt idx="97325">
                  <c:v>1</c:v>
                </c:pt>
                <c:pt idx="97326">
                  <c:v>1</c:v>
                </c:pt>
                <c:pt idx="97327">
                  <c:v>1</c:v>
                </c:pt>
                <c:pt idx="97328">
                  <c:v>1</c:v>
                </c:pt>
                <c:pt idx="97329">
                  <c:v>1</c:v>
                </c:pt>
                <c:pt idx="97330">
                  <c:v>1</c:v>
                </c:pt>
                <c:pt idx="97331">
                  <c:v>1</c:v>
                </c:pt>
                <c:pt idx="97332">
                  <c:v>1</c:v>
                </c:pt>
                <c:pt idx="97333">
                  <c:v>1</c:v>
                </c:pt>
                <c:pt idx="97334">
                  <c:v>1</c:v>
                </c:pt>
                <c:pt idx="97335">
                  <c:v>1</c:v>
                </c:pt>
                <c:pt idx="97336">
                  <c:v>1</c:v>
                </c:pt>
                <c:pt idx="97337">
                  <c:v>1</c:v>
                </c:pt>
                <c:pt idx="97338">
                  <c:v>1</c:v>
                </c:pt>
                <c:pt idx="97339">
                  <c:v>1</c:v>
                </c:pt>
                <c:pt idx="97340">
                  <c:v>1</c:v>
                </c:pt>
                <c:pt idx="97341">
                  <c:v>1</c:v>
                </c:pt>
                <c:pt idx="97342">
                  <c:v>1</c:v>
                </c:pt>
                <c:pt idx="97343">
                  <c:v>1</c:v>
                </c:pt>
                <c:pt idx="97344">
                  <c:v>1</c:v>
                </c:pt>
                <c:pt idx="97345">
                  <c:v>1</c:v>
                </c:pt>
                <c:pt idx="97346">
                  <c:v>1</c:v>
                </c:pt>
                <c:pt idx="97347">
                  <c:v>1</c:v>
                </c:pt>
                <c:pt idx="97348">
                  <c:v>1</c:v>
                </c:pt>
                <c:pt idx="97349">
                  <c:v>1</c:v>
                </c:pt>
                <c:pt idx="97350">
                  <c:v>1</c:v>
                </c:pt>
                <c:pt idx="97351">
                  <c:v>1</c:v>
                </c:pt>
                <c:pt idx="97352">
                  <c:v>1</c:v>
                </c:pt>
                <c:pt idx="97353">
                  <c:v>1</c:v>
                </c:pt>
                <c:pt idx="97354">
                  <c:v>1</c:v>
                </c:pt>
                <c:pt idx="97355">
                  <c:v>1</c:v>
                </c:pt>
                <c:pt idx="97356">
                  <c:v>1</c:v>
                </c:pt>
                <c:pt idx="97357">
                  <c:v>1</c:v>
                </c:pt>
                <c:pt idx="97358">
                  <c:v>1</c:v>
                </c:pt>
                <c:pt idx="97359">
                  <c:v>1</c:v>
                </c:pt>
                <c:pt idx="97360">
                  <c:v>1</c:v>
                </c:pt>
                <c:pt idx="97361">
                  <c:v>1</c:v>
                </c:pt>
                <c:pt idx="97362">
                  <c:v>1</c:v>
                </c:pt>
                <c:pt idx="97363">
                  <c:v>1</c:v>
                </c:pt>
                <c:pt idx="97364">
                  <c:v>1</c:v>
                </c:pt>
                <c:pt idx="97365">
                  <c:v>1</c:v>
                </c:pt>
                <c:pt idx="97366">
                  <c:v>1</c:v>
                </c:pt>
                <c:pt idx="97367">
                  <c:v>1</c:v>
                </c:pt>
                <c:pt idx="97368">
                  <c:v>1</c:v>
                </c:pt>
                <c:pt idx="97369">
                  <c:v>1</c:v>
                </c:pt>
                <c:pt idx="97370">
                  <c:v>1</c:v>
                </c:pt>
                <c:pt idx="97371">
                  <c:v>1</c:v>
                </c:pt>
                <c:pt idx="97372">
                  <c:v>1</c:v>
                </c:pt>
                <c:pt idx="97373">
                  <c:v>1</c:v>
                </c:pt>
                <c:pt idx="97374">
                  <c:v>1</c:v>
                </c:pt>
                <c:pt idx="97375">
                  <c:v>1</c:v>
                </c:pt>
                <c:pt idx="97376">
                  <c:v>1</c:v>
                </c:pt>
                <c:pt idx="97377">
                  <c:v>1</c:v>
                </c:pt>
                <c:pt idx="97378">
                  <c:v>1</c:v>
                </c:pt>
                <c:pt idx="97379">
                  <c:v>1</c:v>
                </c:pt>
                <c:pt idx="97380">
                  <c:v>1</c:v>
                </c:pt>
                <c:pt idx="97381">
                  <c:v>1</c:v>
                </c:pt>
                <c:pt idx="97382">
                  <c:v>1</c:v>
                </c:pt>
                <c:pt idx="97383">
                  <c:v>0.85714285700000004</c:v>
                </c:pt>
                <c:pt idx="97384">
                  <c:v>1</c:v>
                </c:pt>
                <c:pt idx="97385">
                  <c:v>1</c:v>
                </c:pt>
                <c:pt idx="97386">
                  <c:v>1</c:v>
                </c:pt>
                <c:pt idx="97387">
                  <c:v>1</c:v>
                </c:pt>
                <c:pt idx="97388">
                  <c:v>1</c:v>
                </c:pt>
                <c:pt idx="97389">
                  <c:v>1</c:v>
                </c:pt>
                <c:pt idx="97390">
                  <c:v>1</c:v>
                </c:pt>
                <c:pt idx="97391">
                  <c:v>1</c:v>
                </c:pt>
                <c:pt idx="97392">
                  <c:v>1</c:v>
                </c:pt>
                <c:pt idx="97393">
                  <c:v>1</c:v>
                </c:pt>
                <c:pt idx="97394">
                  <c:v>1</c:v>
                </c:pt>
                <c:pt idx="97395">
                  <c:v>1</c:v>
                </c:pt>
                <c:pt idx="97396">
                  <c:v>1</c:v>
                </c:pt>
                <c:pt idx="97397">
                  <c:v>1</c:v>
                </c:pt>
                <c:pt idx="97398">
                  <c:v>0.85714285700000004</c:v>
                </c:pt>
                <c:pt idx="97399">
                  <c:v>1</c:v>
                </c:pt>
                <c:pt idx="97400">
                  <c:v>1</c:v>
                </c:pt>
                <c:pt idx="97401">
                  <c:v>1</c:v>
                </c:pt>
                <c:pt idx="97402">
                  <c:v>1</c:v>
                </c:pt>
                <c:pt idx="97403">
                  <c:v>1</c:v>
                </c:pt>
                <c:pt idx="97404">
                  <c:v>1</c:v>
                </c:pt>
                <c:pt idx="97405">
                  <c:v>1</c:v>
                </c:pt>
                <c:pt idx="97406">
                  <c:v>1</c:v>
                </c:pt>
                <c:pt idx="97407">
                  <c:v>1</c:v>
                </c:pt>
                <c:pt idx="97408">
                  <c:v>0.85714285700000004</c:v>
                </c:pt>
                <c:pt idx="97409">
                  <c:v>1</c:v>
                </c:pt>
                <c:pt idx="97410">
                  <c:v>1</c:v>
                </c:pt>
                <c:pt idx="97411">
                  <c:v>1</c:v>
                </c:pt>
                <c:pt idx="97412">
                  <c:v>1</c:v>
                </c:pt>
                <c:pt idx="97413">
                  <c:v>0.85714285700000004</c:v>
                </c:pt>
                <c:pt idx="97414">
                  <c:v>1</c:v>
                </c:pt>
                <c:pt idx="97415">
                  <c:v>1</c:v>
                </c:pt>
                <c:pt idx="97416">
                  <c:v>1</c:v>
                </c:pt>
                <c:pt idx="97417">
                  <c:v>1</c:v>
                </c:pt>
                <c:pt idx="97418">
                  <c:v>0.85714285700000004</c:v>
                </c:pt>
                <c:pt idx="97419">
                  <c:v>1</c:v>
                </c:pt>
                <c:pt idx="97420">
                  <c:v>0.85714285700000004</c:v>
                </c:pt>
                <c:pt idx="97421">
                  <c:v>1</c:v>
                </c:pt>
                <c:pt idx="97422">
                  <c:v>1</c:v>
                </c:pt>
                <c:pt idx="97423">
                  <c:v>1</c:v>
                </c:pt>
                <c:pt idx="97424">
                  <c:v>1</c:v>
                </c:pt>
                <c:pt idx="97425">
                  <c:v>1</c:v>
                </c:pt>
                <c:pt idx="97426">
                  <c:v>1</c:v>
                </c:pt>
                <c:pt idx="97427">
                  <c:v>1</c:v>
                </c:pt>
                <c:pt idx="97428">
                  <c:v>1</c:v>
                </c:pt>
                <c:pt idx="97429">
                  <c:v>1</c:v>
                </c:pt>
                <c:pt idx="97430">
                  <c:v>1</c:v>
                </c:pt>
                <c:pt idx="97431">
                  <c:v>1</c:v>
                </c:pt>
                <c:pt idx="97432">
                  <c:v>1</c:v>
                </c:pt>
                <c:pt idx="97433">
                  <c:v>0.85714285700000004</c:v>
                </c:pt>
                <c:pt idx="97434">
                  <c:v>1</c:v>
                </c:pt>
                <c:pt idx="97435">
                  <c:v>1</c:v>
                </c:pt>
                <c:pt idx="97436">
                  <c:v>1</c:v>
                </c:pt>
                <c:pt idx="97437">
                  <c:v>1</c:v>
                </c:pt>
                <c:pt idx="97438">
                  <c:v>0.85714285700000004</c:v>
                </c:pt>
                <c:pt idx="97439">
                  <c:v>1</c:v>
                </c:pt>
                <c:pt idx="97440">
                  <c:v>1</c:v>
                </c:pt>
                <c:pt idx="97441">
                  <c:v>0.85714285700000004</c:v>
                </c:pt>
                <c:pt idx="97442">
                  <c:v>1</c:v>
                </c:pt>
                <c:pt idx="97443">
                  <c:v>1</c:v>
                </c:pt>
                <c:pt idx="97444">
                  <c:v>1</c:v>
                </c:pt>
                <c:pt idx="97445">
                  <c:v>1</c:v>
                </c:pt>
                <c:pt idx="97446">
                  <c:v>1</c:v>
                </c:pt>
                <c:pt idx="97447">
                  <c:v>1</c:v>
                </c:pt>
                <c:pt idx="97448">
                  <c:v>1</c:v>
                </c:pt>
                <c:pt idx="97449">
                  <c:v>1</c:v>
                </c:pt>
                <c:pt idx="97450">
                  <c:v>1</c:v>
                </c:pt>
                <c:pt idx="97451">
                  <c:v>1</c:v>
                </c:pt>
                <c:pt idx="97452">
                  <c:v>1</c:v>
                </c:pt>
                <c:pt idx="97453">
                  <c:v>1</c:v>
                </c:pt>
                <c:pt idx="97454">
                  <c:v>0.85714285700000004</c:v>
                </c:pt>
                <c:pt idx="97455">
                  <c:v>1</c:v>
                </c:pt>
                <c:pt idx="97456">
                  <c:v>1</c:v>
                </c:pt>
                <c:pt idx="97457">
                  <c:v>1</c:v>
                </c:pt>
                <c:pt idx="97458">
                  <c:v>1</c:v>
                </c:pt>
                <c:pt idx="97459">
                  <c:v>1</c:v>
                </c:pt>
                <c:pt idx="97460">
                  <c:v>1</c:v>
                </c:pt>
                <c:pt idx="97461">
                  <c:v>1</c:v>
                </c:pt>
                <c:pt idx="97462">
                  <c:v>1</c:v>
                </c:pt>
                <c:pt idx="97463">
                  <c:v>1</c:v>
                </c:pt>
                <c:pt idx="97464">
                  <c:v>1</c:v>
                </c:pt>
                <c:pt idx="97465">
                  <c:v>1</c:v>
                </c:pt>
                <c:pt idx="97466">
                  <c:v>1</c:v>
                </c:pt>
                <c:pt idx="97467">
                  <c:v>1</c:v>
                </c:pt>
                <c:pt idx="97468">
                  <c:v>1</c:v>
                </c:pt>
                <c:pt idx="97469">
                  <c:v>1</c:v>
                </c:pt>
                <c:pt idx="97470">
                  <c:v>1</c:v>
                </c:pt>
                <c:pt idx="97471">
                  <c:v>1</c:v>
                </c:pt>
                <c:pt idx="97472">
                  <c:v>1</c:v>
                </c:pt>
                <c:pt idx="97473">
                  <c:v>1</c:v>
                </c:pt>
                <c:pt idx="97474">
                  <c:v>1</c:v>
                </c:pt>
                <c:pt idx="97475">
                  <c:v>1</c:v>
                </c:pt>
                <c:pt idx="97476">
                  <c:v>1</c:v>
                </c:pt>
                <c:pt idx="97477">
                  <c:v>1</c:v>
                </c:pt>
                <c:pt idx="97478">
                  <c:v>1</c:v>
                </c:pt>
                <c:pt idx="97479">
                  <c:v>1</c:v>
                </c:pt>
                <c:pt idx="97480">
                  <c:v>1</c:v>
                </c:pt>
                <c:pt idx="97481">
                  <c:v>1</c:v>
                </c:pt>
                <c:pt idx="97482">
                  <c:v>1</c:v>
                </c:pt>
                <c:pt idx="97483">
                  <c:v>1</c:v>
                </c:pt>
                <c:pt idx="97484">
                  <c:v>1</c:v>
                </c:pt>
                <c:pt idx="97485">
                  <c:v>1</c:v>
                </c:pt>
                <c:pt idx="97486">
                  <c:v>1</c:v>
                </c:pt>
                <c:pt idx="97487">
                  <c:v>1</c:v>
                </c:pt>
                <c:pt idx="97488">
                  <c:v>1</c:v>
                </c:pt>
                <c:pt idx="97489">
                  <c:v>1</c:v>
                </c:pt>
                <c:pt idx="97490">
                  <c:v>1</c:v>
                </c:pt>
                <c:pt idx="97491">
                  <c:v>1</c:v>
                </c:pt>
                <c:pt idx="97492">
                  <c:v>1</c:v>
                </c:pt>
                <c:pt idx="97493">
                  <c:v>1</c:v>
                </c:pt>
                <c:pt idx="97494">
                  <c:v>1</c:v>
                </c:pt>
                <c:pt idx="97495">
                  <c:v>1</c:v>
                </c:pt>
                <c:pt idx="97496">
                  <c:v>1</c:v>
                </c:pt>
                <c:pt idx="97497">
                  <c:v>1</c:v>
                </c:pt>
                <c:pt idx="97498">
                  <c:v>1</c:v>
                </c:pt>
                <c:pt idx="97499">
                  <c:v>1</c:v>
                </c:pt>
                <c:pt idx="97500">
                  <c:v>1</c:v>
                </c:pt>
                <c:pt idx="97501">
                  <c:v>1</c:v>
                </c:pt>
                <c:pt idx="97502">
                  <c:v>0.85714285700000004</c:v>
                </c:pt>
                <c:pt idx="97503">
                  <c:v>1</c:v>
                </c:pt>
                <c:pt idx="97504">
                  <c:v>1</c:v>
                </c:pt>
                <c:pt idx="97505">
                  <c:v>1</c:v>
                </c:pt>
                <c:pt idx="97506">
                  <c:v>1</c:v>
                </c:pt>
                <c:pt idx="97507">
                  <c:v>1</c:v>
                </c:pt>
                <c:pt idx="97508">
                  <c:v>1</c:v>
                </c:pt>
                <c:pt idx="97509">
                  <c:v>1</c:v>
                </c:pt>
                <c:pt idx="97510">
                  <c:v>1</c:v>
                </c:pt>
                <c:pt idx="97511">
                  <c:v>1</c:v>
                </c:pt>
                <c:pt idx="97512">
                  <c:v>1</c:v>
                </c:pt>
                <c:pt idx="97513">
                  <c:v>1</c:v>
                </c:pt>
                <c:pt idx="97514">
                  <c:v>1</c:v>
                </c:pt>
                <c:pt idx="97515">
                  <c:v>1</c:v>
                </c:pt>
                <c:pt idx="97516">
                  <c:v>1</c:v>
                </c:pt>
                <c:pt idx="97517">
                  <c:v>1</c:v>
                </c:pt>
                <c:pt idx="97518">
                  <c:v>1</c:v>
                </c:pt>
                <c:pt idx="97519">
                  <c:v>1</c:v>
                </c:pt>
                <c:pt idx="97520">
                  <c:v>0.85714285700000004</c:v>
                </c:pt>
                <c:pt idx="97521">
                  <c:v>1</c:v>
                </c:pt>
                <c:pt idx="97522">
                  <c:v>1</c:v>
                </c:pt>
                <c:pt idx="97523">
                  <c:v>1</c:v>
                </c:pt>
                <c:pt idx="97524">
                  <c:v>1</c:v>
                </c:pt>
                <c:pt idx="97525">
                  <c:v>1</c:v>
                </c:pt>
                <c:pt idx="97526">
                  <c:v>1</c:v>
                </c:pt>
                <c:pt idx="97527">
                  <c:v>1</c:v>
                </c:pt>
                <c:pt idx="97528">
                  <c:v>0.85714285700000004</c:v>
                </c:pt>
                <c:pt idx="97529">
                  <c:v>1</c:v>
                </c:pt>
                <c:pt idx="97530">
                  <c:v>1</c:v>
                </c:pt>
                <c:pt idx="97531">
                  <c:v>1</c:v>
                </c:pt>
                <c:pt idx="97532">
                  <c:v>1</c:v>
                </c:pt>
                <c:pt idx="97533">
                  <c:v>0.85714285700000004</c:v>
                </c:pt>
                <c:pt idx="97534">
                  <c:v>1</c:v>
                </c:pt>
                <c:pt idx="97535">
                  <c:v>1</c:v>
                </c:pt>
                <c:pt idx="97536">
                  <c:v>1</c:v>
                </c:pt>
                <c:pt idx="97537">
                  <c:v>1</c:v>
                </c:pt>
                <c:pt idx="97538">
                  <c:v>1</c:v>
                </c:pt>
                <c:pt idx="97539">
                  <c:v>1</c:v>
                </c:pt>
                <c:pt idx="97540">
                  <c:v>1</c:v>
                </c:pt>
                <c:pt idx="97541">
                  <c:v>1</c:v>
                </c:pt>
                <c:pt idx="97542">
                  <c:v>1</c:v>
                </c:pt>
                <c:pt idx="97543">
                  <c:v>1</c:v>
                </c:pt>
                <c:pt idx="97544">
                  <c:v>1</c:v>
                </c:pt>
                <c:pt idx="97545">
                  <c:v>1</c:v>
                </c:pt>
                <c:pt idx="97546">
                  <c:v>1</c:v>
                </c:pt>
                <c:pt idx="97547">
                  <c:v>1</c:v>
                </c:pt>
                <c:pt idx="97548">
                  <c:v>0.85714285700000004</c:v>
                </c:pt>
                <c:pt idx="97549">
                  <c:v>1</c:v>
                </c:pt>
                <c:pt idx="97550">
                  <c:v>1</c:v>
                </c:pt>
                <c:pt idx="97551">
                  <c:v>1</c:v>
                </c:pt>
                <c:pt idx="97552">
                  <c:v>1</c:v>
                </c:pt>
                <c:pt idx="97553">
                  <c:v>1</c:v>
                </c:pt>
                <c:pt idx="97554">
                  <c:v>1</c:v>
                </c:pt>
                <c:pt idx="97555">
                  <c:v>1</c:v>
                </c:pt>
                <c:pt idx="97556">
                  <c:v>1</c:v>
                </c:pt>
                <c:pt idx="97557">
                  <c:v>1</c:v>
                </c:pt>
                <c:pt idx="97558">
                  <c:v>1</c:v>
                </c:pt>
                <c:pt idx="97559">
                  <c:v>1</c:v>
                </c:pt>
                <c:pt idx="97560">
                  <c:v>1</c:v>
                </c:pt>
                <c:pt idx="97561">
                  <c:v>1</c:v>
                </c:pt>
                <c:pt idx="97562">
                  <c:v>1</c:v>
                </c:pt>
                <c:pt idx="97563">
                  <c:v>1</c:v>
                </c:pt>
                <c:pt idx="97564">
                  <c:v>1</c:v>
                </c:pt>
                <c:pt idx="97565">
                  <c:v>1</c:v>
                </c:pt>
                <c:pt idx="97566">
                  <c:v>1</c:v>
                </c:pt>
                <c:pt idx="97567">
                  <c:v>1</c:v>
                </c:pt>
                <c:pt idx="97568">
                  <c:v>1</c:v>
                </c:pt>
                <c:pt idx="97569">
                  <c:v>0.85714285700000004</c:v>
                </c:pt>
                <c:pt idx="97570">
                  <c:v>1</c:v>
                </c:pt>
                <c:pt idx="97571">
                  <c:v>1</c:v>
                </c:pt>
                <c:pt idx="97572">
                  <c:v>1</c:v>
                </c:pt>
                <c:pt idx="97573">
                  <c:v>1</c:v>
                </c:pt>
                <c:pt idx="97574">
                  <c:v>1</c:v>
                </c:pt>
                <c:pt idx="97575">
                  <c:v>1</c:v>
                </c:pt>
                <c:pt idx="97576">
                  <c:v>1</c:v>
                </c:pt>
                <c:pt idx="97577">
                  <c:v>1</c:v>
                </c:pt>
                <c:pt idx="97578">
                  <c:v>1</c:v>
                </c:pt>
                <c:pt idx="97579">
                  <c:v>1</c:v>
                </c:pt>
                <c:pt idx="97580">
                  <c:v>1</c:v>
                </c:pt>
                <c:pt idx="97581">
                  <c:v>1</c:v>
                </c:pt>
                <c:pt idx="97582">
                  <c:v>1</c:v>
                </c:pt>
                <c:pt idx="97583">
                  <c:v>1</c:v>
                </c:pt>
                <c:pt idx="97584">
                  <c:v>1</c:v>
                </c:pt>
                <c:pt idx="97585">
                  <c:v>1</c:v>
                </c:pt>
                <c:pt idx="97586">
                  <c:v>1</c:v>
                </c:pt>
                <c:pt idx="97587">
                  <c:v>1</c:v>
                </c:pt>
                <c:pt idx="97588">
                  <c:v>1</c:v>
                </c:pt>
                <c:pt idx="97589">
                  <c:v>1</c:v>
                </c:pt>
                <c:pt idx="97590">
                  <c:v>0.85714285700000004</c:v>
                </c:pt>
                <c:pt idx="97591">
                  <c:v>1</c:v>
                </c:pt>
                <c:pt idx="97592">
                  <c:v>0.85714285700000004</c:v>
                </c:pt>
                <c:pt idx="97593">
                  <c:v>0.85714285700000004</c:v>
                </c:pt>
                <c:pt idx="97594">
                  <c:v>1</c:v>
                </c:pt>
                <c:pt idx="97595">
                  <c:v>1</c:v>
                </c:pt>
                <c:pt idx="97596">
                  <c:v>1</c:v>
                </c:pt>
                <c:pt idx="97597">
                  <c:v>1</c:v>
                </c:pt>
                <c:pt idx="97598">
                  <c:v>1</c:v>
                </c:pt>
                <c:pt idx="97599">
                  <c:v>1</c:v>
                </c:pt>
                <c:pt idx="97600">
                  <c:v>1</c:v>
                </c:pt>
                <c:pt idx="97601">
                  <c:v>1</c:v>
                </c:pt>
                <c:pt idx="97602">
                  <c:v>0.85714285700000004</c:v>
                </c:pt>
                <c:pt idx="97603">
                  <c:v>0.85714285700000004</c:v>
                </c:pt>
                <c:pt idx="97604">
                  <c:v>1</c:v>
                </c:pt>
                <c:pt idx="97605">
                  <c:v>1</c:v>
                </c:pt>
                <c:pt idx="97606">
                  <c:v>0.85714285700000004</c:v>
                </c:pt>
                <c:pt idx="97607">
                  <c:v>1</c:v>
                </c:pt>
                <c:pt idx="97608">
                  <c:v>1</c:v>
                </c:pt>
                <c:pt idx="97609">
                  <c:v>1</c:v>
                </c:pt>
                <c:pt idx="97610">
                  <c:v>1</c:v>
                </c:pt>
                <c:pt idx="97611">
                  <c:v>1</c:v>
                </c:pt>
                <c:pt idx="97612">
                  <c:v>1</c:v>
                </c:pt>
                <c:pt idx="97613">
                  <c:v>1</c:v>
                </c:pt>
                <c:pt idx="97614">
                  <c:v>1</c:v>
                </c:pt>
                <c:pt idx="97615">
                  <c:v>0.85714285700000004</c:v>
                </c:pt>
                <c:pt idx="97616">
                  <c:v>1</c:v>
                </c:pt>
                <c:pt idx="97617">
                  <c:v>1</c:v>
                </c:pt>
                <c:pt idx="97618">
                  <c:v>1</c:v>
                </c:pt>
                <c:pt idx="97619">
                  <c:v>1</c:v>
                </c:pt>
                <c:pt idx="97620">
                  <c:v>1</c:v>
                </c:pt>
                <c:pt idx="97621">
                  <c:v>0.85714285700000004</c:v>
                </c:pt>
                <c:pt idx="97622">
                  <c:v>1</c:v>
                </c:pt>
                <c:pt idx="97623">
                  <c:v>1</c:v>
                </c:pt>
                <c:pt idx="97624">
                  <c:v>1</c:v>
                </c:pt>
                <c:pt idx="97625">
                  <c:v>0.85714285700000004</c:v>
                </c:pt>
                <c:pt idx="97626">
                  <c:v>1</c:v>
                </c:pt>
                <c:pt idx="97627">
                  <c:v>1</c:v>
                </c:pt>
                <c:pt idx="97628">
                  <c:v>1</c:v>
                </c:pt>
                <c:pt idx="97629">
                  <c:v>1</c:v>
                </c:pt>
                <c:pt idx="97630">
                  <c:v>0.85714285700000004</c:v>
                </c:pt>
                <c:pt idx="97631">
                  <c:v>1</c:v>
                </c:pt>
                <c:pt idx="97632">
                  <c:v>1</c:v>
                </c:pt>
                <c:pt idx="97633">
                  <c:v>1</c:v>
                </c:pt>
                <c:pt idx="97634">
                  <c:v>1</c:v>
                </c:pt>
                <c:pt idx="97635">
                  <c:v>1</c:v>
                </c:pt>
                <c:pt idx="97636">
                  <c:v>1</c:v>
                </c:pt>
                <c:pt idx="97637">
                  <c:v>1</c:v>
                </c:pt>
                <c:pt idx="97638">
                  <c:v>0.85714285700000004</c:v>
                </c:pt>
                <c:pt idx="97639">
                  <c:v>1</c:v>
                </c:pt>
                <c:pt idx="97640">
                  <c:v>1</c:v>
                </c:pt>
                <c:pt idx="97641">
                  <c:v>0.85714285700000004</c:v>
                </c:pt>
                <c:pt idx="97642">
                  <c:v>1</c:v>
                </c:pt>
                <c:pt idx="97643">
                  <c:v>1</c:v>
                </c:pt>
                <c:pt idx="97644">
                  <c:v>1</c:v>
                </c:pt>
                <c:pt idx="97645">
                  <c:v>1</c:v>
                </c:pt>
                <c:pt idx="97646">
                  <c:v>0.85714285700000004</c:v>
                </c:pt>
                <c:pt idx="97647">
                  <c:v>1</c:v>
                </c:pt>
                <c:pt idx="97648">
                  <c:v>1</c:v>
                </c:pt>
                <c:pt idx="97649">
                  <c:v>1</c:v>
                </c:pt>
                <c:pt idx="97650">
                  <c:v>1</c:v>
                </c:pt>
                <c:pt idx="97651">
                  <c:v>1</c:v>
                </c:pt>
                <c:pt idx="97652">
                  <c:v>1</c:v>
                </c:pt>
                <c:pt idx="97653">
                  <c:v>1</c:v>
                </c:pt>
                <c:pt idx="97654">
                  <c:v>1</c:v>
                </c:pt>
                <c:pt idx="97655">
                  <c:v>1</c:v>
                </c:pt>
                <c:pt idx="97656">
                  <c:v>1</c:v>
                </c:pt>
                <c:pt idx="97657">
                  <c:v>0.85714285700000004</c:v>
                </c:pt>
                <c:pt idx="97658">
                  <c:v>1</c:v>
                </c:pt>
                <c:pt idx="97659">
                  <c:v>1</c:v>
                </c:pt>
                <c:pt idx="97660">
                  <c:v>1</c:v>
                </c:pt>
                <c:pt idx="97661">
                  <c:v>1</c:v>
                </c:pt>
                <c:pt idx="97662">
                  <c:v>1</c:v>
                </c:pt>
                <c:pt idx="97663">
                  <c:v>1</c:v>
                </c:pt>
                <c:pt idx="97664">
                  <c:v>1</c:v>
                </c:pt>
                <c:pt idx="97665">
                  <c:v>1</c:v>
                </c:pt>
                <c:pt idx="97666">
                  <c:v>1</c:v>
                </c:pt>
                <c:pt idx="97667">
                  <c:v>1</c:v>
                </c:pt>
                <c:pt idx="97668">
                  <c:v>1</c:v>
                </c:pt>
                <c:pt idx="97669">
                  <c:v>1</c:v>
                </c:pt>
                <c:pt idx="97670">
                  <c:v>1</c:v>
                </c:pt>
                <c:pt idx="97671">
                  <c:v>1</c:v>
                </c:pt>
                <c:pt idx="97672">
                  <c:v>1</c:v>
                </c:pt>
                <c:pt idx="97673">
                  <c:v>1</c:v>
                </c:pt>
                <c:pt idx="97674">
                  <c:v>1</c:v>
                </c:pt>
                <c:pt idx="97675">
                  <c:v>1</c:v>
                </c:pt>
                <c:pt idx="97676">
                  <c:v>1</c:v>
                </c:pt>
                <c:pt idx="97677">
                  <c:v>1</c:v>
                </c:pt>
                <c:pt idx="97678">
                  <c:v>1</c:v>
                </c:pt>
                <c:pt idx="97679">
                  <c:v>1</c:v>
                </c:pt>
                <c:pt idx="97680">
                  <c:v>1</c:v>
                </c:pt>
                <c:pt idx="97681">
                  <c:v>1</c:v>
                </c:pt>
                <c:pt idx="97682">
                  <c:v>1</c:v>
                </c:pt>
                <c:pt idx="97683">
                  <c:v>1</c:v>
                </c:pt>
                <c:pt idx="97684">
                  <c:v>1</c:v>
                </c:pt>
                <c:pt idx="97685">
                  <c:v>1</c:v>
                </c:pt>
                <c:pt idx="97686">
                  <c:v>0.85714285700000004</c:v>
                </c:pt>
                <c:pt idx="97687">
                  <c:v>1</c:v>
                </c:pt>
                <c:pt idx="97688">
                  <c:v>1</c:v>
                </c:pt>
                <c:pt idx="97689">
                  <c:v>1</c:v>
                </c:pt>
                <c:pt idx="97690">
                  <c:v>1</c:v>
                </c:pt>
                <c:pt idx="97691">
                  <c:v>1</c:v>
                </c:pt>
                <c:pt idx="97692">
                  <c:v>1</c:v>
                </c:pt>
                <c:pt idx="97693">
                  <c:v>1</c:v>
                </c:pt>
                <c:pt idx="97694">
                  <c:v>1</c:v>
                </c:pt>
                <c:pt idx="97695">
                  <c:v>1</c:v>
                </c:pt>
                <c:pt idx="97696">
                  <c:v>1</c:v>
                </c:pt>
                <c:pt idx="97697">
                  <c:v>1</c:v>
                </c:pt>
                <c:pt idx="97698">
                  <c:v>1</c:v>
                </c:pt>
                <c:pt idx="97699">
                  <c:v>0.85714285700000004</c:v>
                </c:pt>
                <c:pt idx="97700">
                  <c:v>1</c:v>
                </c:pt>
                <c:pt idx="97701">
                  <c:v>0.85714285700000004</c:v>
                </c:pt>
                <c:pt idx="97702">
                  <c:v>1</c:v>
                </c:pt>
                <c:pt idx="97703">
                  <c:v>1</c:v>
                </c:pt>
                <c:pt idx="97704">
                  <c:v>1</c:v>
                </c:pt>
                <c:pt idx="97705">
                  <c:v>1</c:v>
                </c:pt>
                <c:pt idx="97706">
                  <c:v>1</c:v>
                </c:pt>
                <c:pt idx="97707">
                  <c:v>1</c:v>
                </c:pt>
                <c:pt idx="97708">
                  <c:v>1</c:v>
                </c:pt>
                <c:pt idx="97709">
                  <c:v>0.85714285700000004</c:v>
                </c:pt>
                <c:pt idx="97710">
                  <c:v>1</c:v>
                </c:pt>
                <c:pt idx="97711">
                  <c:v>1</c:v>
                </c:pt>
                <c:pt idx="97712">
                  <c:v>1</c:v>
                </c:pt>
                <c:pt idx="97713">
                  <c:v>1</c:v>
                </c:pt>
                <c:pt idx="97714">
                  <c:v>1</c:v>
                </c:pt>
                <c:pt idx="97715">
                  <c:v>1</c:v>
                </c:pt>
                <c:pt idx="97716">
                  <c:v>1</c:v>
                </c:pt>
                <c:pt idx="97717">
                  <c:v>1</c:v>
                </c:pt>
                <c:pt idx="97718">
                  <c:v>1</c:v>
                </c:pt>
                <c:pt idx="97719">
                  <c:v>1</c:v>
                </c:pt>
                <c:pt idx="97720">
                  <c:v>1</c:v>
                </c:pt>
                <c:pt idx="97721">
                  <c:v>1</c:v>
                </c:pt>
                <c:pt idx="97722">
                  <c:v>1</c:v>
                </c:pt>
                <c:pt idx="97723">
                  <c:v>0.85714285700000004</c:v>
                </c:pt>
                <c:pt idx="97724">
                  <c:v>0.85714285700000004</c:v>
                </c:pt>
                <c:pt idx="97725">
                  <c:v>1</c:v>
                </c:pt>
                <c:pt idx="97726">
                  <c:v>0.85714285700000004</c:v>
                </c:pt>
                <c:pt idx="97727">
                  <c:v>1</c:v>
                </c:pt>
                <c:pt idx="97728">
                  <c:v>0.85714285700000004</c:v>
                </c:pt>
                <c:pt idx="97729">
                  <c:v>1</c:v>
                </c:pt>
                <c:pt idx="97730">
                  <c:v>1</c:v>
                </c:pt>
                <c:pt idx="97731">
                  <c:v>1</c:v>
                </c:pt>
                <c:pt idx="97732">
                  <c:v>1</c:v>
                </c:pt>
                <c:pt idx="97733">
                  <c:v>1</c:v>
                </c:pt>
                <c:pt idx="97734">
                  <c:v>0.85714285700000004</c:v>
                </c:pt>
                <c:pt idx="97735">
                  <c:v>1</c:v>
                </c:pt>
                <c:pt idx="97736">
                  <c:v>1</c:v>
                </c:pt>
                <c:pt idx="97737">
                  <c:v>1</c:v>
                </c:pt>
                <c:pt idx="97738">
                  <c:v>1</c:v>
                </c:pt>
                <c:pt idx="97739">
                  <c:v>1</c:v>
                </c:pt>
                <c:pt idx="97740">
                  <c:v>1</c:v>
                </c:pt>
                <c:pt idx="97741">
                  <c:v>1</c:v>
                </c:pt>
                <c:pt idx="97742">
                  <c:v>1</c:v>
                </c:pt>
                <c:pt idx="97743">
                  <c:v>1</c:v>
                </c:pt>
                <c:pt idx="97744">
                  <c:v>0.85714285700000004</c:v>
                </c:pt>
                <c:pt idx="97745">
                  <c:v>1</c:v>
                </c:pt>
                <c:pt idx="97746">
                  <c:v>1</c:v>
                </c:pt>
                <c:pt idx="97747">
                  <c:v>1</c:v>
                </c:pt>
                <c:pt idx="97748">
                  <c:v>1</c:v>
                </c:pt>
                <c:pt idx="97749">
                  <c:v>0.85714285700000004</c:v>
                </c:pt>
                <c:pt idx="97750">
                  <c:v>1</c:v>
                </c:pt>
                <c:pt idx="97751">
                  <c:v>1</c:v>
                </c:pt>
                <c:pt idx="97752">
                  <c:v>1</c:v>
                </c:pt>
                <c:pt idx="97753">
                  <c:v>1</c:v>
                </c:pt>
                <c:pt idx="97754">
                  <c:v>1</c:v>
                </c:pt>
                <c:pt idx="97755">
                  <c:v>0.85714285700000004</c:v>
                </c:pt>
                <c:pt idx="97756">
                  <c:v>0.14285714299999999</c:v>
                </c:pt>
                <c:pt idx="97757">
                  <c:v>1</c:v>
                </c:pt>
                <c:pt idx="97758">
                  <c:v>1</c:v>
                </c:pt>
                <c:pt idx="97759">
                  <c:v>1</c:v>
                </c:pt>
                <c:pt idx="97760">
                  <c:v>1</c:v>
                </c:pt>
                <c:pt idx="97761">
                  <c:v>1</c:v>
                </c:pt>
                <c:pt idx="97762">
                  <c:v>1</c:v>
                </c:pt>
                <c:pt idx="97763">
                  <c:v>0.85714285700000004</c:v>
                </c:pt>
                <c:pt idx="97764">
                  <c:v>1</c:v>
                </c:pt>
                <c:pt idx="97765">
                  <c:v>1</c:v>
                </c:pt>
                <c:pt idx="97766">
                  <c:v>1</c:v>
                </c:pt>
                <c:pt idx="97767">
                  <c:v>1</c:v>
                </c:pt>
                <c:pt idx="97768">
                  <c:v>1</c:v>
                </c:pt>
                <c:pt idx="97769">
                  <c:v>1</c:v>
                </c:pt>
                <c:pt idx="97770">
                  <c:v>1</c:v>
                </c:pt>
                <c:pt idx="97771">
                  <c:v>1</c:v>
                </c:pt>
                <c:pt idx="97772">
                  <c:v>1</c:v>
                </c:pt>
                <c:pt idx="97773">
                  <c:v>1</c:v>
                </c:pt>
                <c:pt idx="97774">
                  <c:v>1</c:v>
                </c:pt>
                <c:pt idx="97775">
                  <c:v>1</c:v>
                </c:pt>
                <c:pt idx="97776">
                  <c:v>1</c:v>
                </c:pt>
                <c:pt idx="97777">
                  <c:v>1</c:v>
                </c:pt>
                <c:pt idx="97778">
                  <c:v>1</c:v>
                </c:pt>
                <c:pt idx="97779">
                  <c:v>0.85714285700000004</c:v>
                </c:pt>
                <c:pt idx="97780">
                  <c:v>1</c:v>
                </c:pt>
                <c:pt idx="97781">
                  <c:v>1</c:v>
                </c:pt>
                <c:pt idx="97782">
                  <c:v>1</c:v>
                </c:pt>
                <c:pt idx="97783">
                  <c:v>1</c:v>
                </c:pt>
                <c:pt idx="97784">
                  <c:v>1</c:v>
                </c:pt>
                <c:pt idx="97785">
                  <c:v>1</c:v>
                </c:pt>
                <c:pt idx="97786">
                  <c:v>1</c:v>
                </c:pt>
                <c:pt idx="97787">
                  <c:v>1</c:v>
                </c:pt>
                <c:pt idx="97788">
                  <c:v>1</c:v>
                </c:pt>
                <c:pt idx="97789">
                  <c:v>1</c:v>
                </c:pt>
                <c:pt idx="97790">
                  <c:v>0.85714285700000004</c:v>
                </c:pt>
                <c:pt idx="97791">
                  <c:v>1</c:v>
                </c:pt>
                <c:pt idx="97792">
                  <c:v>1</c:v>
                </c:pt>
                <c:pt idx="97793">
                  <c:v>1</c:v>
                </c:pt>
                <c:pt idx="97794">
                  <c:v>1</c:v>
                </c:pt>
                <c:pt idx="97795">
                  <c:v>0.85714285700000004</c:v>
                </c:pt>
                <c:pt idx="97796">
                  <c:v>0.85714285700000004</c:v>
                </c:pt>
                <c:pt idx="97797">
                  <c:v>1</c:v>
                </c:pt>
                <c:pt idx="97798">
                  <c:v>0.85714285700000004</c:v>
                </c:pt>
                <c:pt idx="97799">
                  <c:v>1</c:v>
                </c:pt>
                <c:pt idx="97800">
                  <c:v>1</c:v>
                </c:pt>
                <c:pt idx="97801">
                  <c:v>1</c:v>
                </c:pt>
                <c:pt idx="97802">
                  <c:v>0.85714285700000004</c:v>
                </c:pt>
                <c:pt idx="97803">
                  <c:v>1</c:v>
                </c:pt>
                <c:pt idx="97804">
                  <c:v>1</c:v>
                </c:pt>
                <c:pt idx="97805">
                  <c:v>1</c:v>
                </c:pt>
                <c:pt idx="97806">
                  <c:v>1</c:v>
                </c:pt>
                <c:pt idx="97807">
                  <c:v>1</c:v>
                </c:pt>
                <c:pt idx="97808">
                  <c:v>1</c:v>
                </c:pt>
                <c:pt idx="97809">
                  <c:v>1</c:v>
                </c:pt>
                <c:pt idx="97810">
                  <c:v>1</c:v>
                </c:pt>
                <c:pt idx="97811">
                  <c:v>0.85714285700000004</c:v>
                </c:pt>
                <c:pt idx="97812">
                  <c:v>1</c:v>
                </c:pt>
                <c:pt idx="97813">
                  <c:v>1</c:v>
                </c:pt>
                <c:pt idx="97814">
                  <c:v>1</c:v>
                </c:pt>
                <c:pt idx="97815">
                  <c:v>1</c:v>
                </c:pt>
                <c:pt idx="97816">
                  <c:v>1</c:v>
                </c:pt>
                <c:pt idx="97817">
                  <c:v>1</c:v>
                </c:pt>
                <c:pt idx="97818">
                  <c:v>1</c:v>
                </c:pt>
                <c:pt idx="97819">
                  <c:v>1</c:v>
                </c:pt>
                <c:pt idx="97820">
                  <c:v>1</c:v>
                </c:pt>
                <c:pt idx="97821">
                  <c:v>1</c:v>
                </c:pt>
                <c:pt idx="97822">
                  <c:v>1</c:v>
                </c:pt>
                <c:pt idx="97823">
                  <c:v>1</c:v>
                </c:pt>
                <c:pt idx="97824">
                  <c:v>1</c:v>
                </c:pt>
                <c:pt idx="97825">
                  <c:v>1</c:v>
                </c:pt>
                <c:pt idx="97826">
                  <c:v>0.85714285700000004</c:v>
                </c:pt>
                <c:pt idx="97827">
                  <c:v>1</c:v>
                </c:pt>
                <c:pt idx="97828">
                  <c:v>1</c:v>
                </c:pt>
                <c:pt idx="97829">
                  <c:v>1</c:v>
                </c:pt>
                <c:pt idx="97830">
                  <c:v>1</c:v>
                </c:pt>
                <c:pt idx="97831">
                  <c:v>1</c:v>
                </c:pt>
                <c:pt idx="97832">
                  <c:v>1</c:v>
                </c:pt>
                <c:pt idx="97833">
                  <c:v>1</c:v>
                </c:pt>
                <c:pt idx="97834">
                  <c:v>1</c:v>
                </c:pt>
                <c:pt idx="97835">
                  <c:v>1</c:v>
                </c:pt>
                <c:pt idx="97836">
                  <c:v>1</c:v>
                </c:pt>
                <c:pt idx="97837">
                  <c:v>0.85714285700000004</c:v>
                </c:pt>
                <c:pt idx="97838">
                  <c:v>1</c:v>
                </c:pt>
                <c:pt idx="97839">
                  <c:v>1</c:v>
                </c:pt>
                <c:pt idx="97840">
                  <c:v>1</c:v>
                </c:pt>
                <c:pt idx="97841">
                  <c:v>1</c:v>
                </c:pt>
                <c:pt idx="97842">
                  <c:v>1</c:v>
                </c:pt>
                <c:pt idx="97843">
                  <c:v>1</c:v>
                </c:pt>
                <c:pt idx="97844">
                  <c:v>1</c:v>
                </c:pt>
                <c:pt idx="97845">
                  <c:v>1</c:v>
                </c:pt>
                <c:pt idx="97846">
                  <c:v>1</c:v>
                </c:pt>
                <c:pt idx="97847">
                  <c:v>1</c:v>
                </c:pt>
                <c:pt idx="97848">
                  <c:v>1</c:v>
                </c:pt>
                <c:pt idx="97849">
                  <c:v>0.875</c:v>
                </c:pt>
                <c:pt idx="97850">
                  <c:v>1</c:v>
                </c:pt>
                <c:pt idx="97851">
                  <c:v>1</c:v>
                </c:pt>
                <c:pt idx="97852">
                  <c:v>1</c:v>
                </c:pt>
                <c:pt idx="97853">
                  <c:v>1</c:v>
                </c:pt>
                <c:pt idx="97854">
                  <c:v>1</c:v>
                </c:pt>
                <c:pt idx="97855">
                  <c:v>1</c:v>
                </c:pt>
                <c:pt idx="97856">
                  <c:v>1</c:v>
                </c:pt>
                <c:pt idx="97857">
                  <c:v>1</c:v>
                </c:pt>
                <c:pt idx="97858">
                  <c:v>1</c:v>
                </c:pt>
                <c:pt idx="97859">
                  <c:v>1</c:v>
                </c:pt>
                <c:pt idx="97860">
                  <c:v>1</c:v>
                </c:pt>
                <c:pt idx="97861">
                  <c:v>1</c:v>
                </c:pt>
                <c:pt idx="97862">
                  <c:v>1</c:v>
                </c:pt>
                <c:pt idx="97863">
                  <c:v>1</c:v>
                </c:pt>
                <c:pt idx="97864">
                  <c:v>1</c:v>
                </c:pt>
                <c:pt idx="97865">
                  <c:v>1</c:v>
                </c:pt>
                <c:pt idx="97866">
                  <c:v>1</c:v>
                </c:pt>
                <c:pt idx="97867">
                  <c:v>1</c:v>
                </c:pt>
                <c:pt idx="97868">
                  <c:v>1</c:v>
                </c:pt>
                <c:pt idx="97869">
                  <c:v>1</c:v>
                </c:pt>
                <c:pt idx="97870">
                  <c:v>1</c:v>
                </c:pt>
                <c:pt idx="97871">
                  <c:v>1</c:v>
                </c:pt>
                <c:pt idx="97872">
                  <c:v>1</c:v>
                </c:pt>
                <c:pt idx="97873">
                  <c:v>1</c:v>
                </c:pt>
                <c:pt idx="97874">
                  <c:v>1</c:v>
                </c:pt>
                <c:pt idx="97875">
                  <c:v>1</c:v>
                </c:pt>
                <c:pt idx="97876">
                  <c:v>1</c:v>
                </c:pt>
                <c:pt idx="97877">
                  <c:v>1</c:v>
                </c:pt>
                <c:pt idx="97878">
                  <c:v>1</c:v>
                </c:pt>
                <c:pt idx="97879">
                  <c:v>1</c:v>
                </c:pt>
                <c:pt idx="97880">
                  <c:v>0.875</c:v>
                </c:pt>
                <c:pt idx="97881">
                  <c:v>1</c:v>
                </c:pt>
                <c:pt idx="97882">
                  <c:v>1</c:v>
                </c:pt>
                <c:pt idx="97883">
                  <c:v>1</c:v>
                </c:pt>
                <c:pt idx="97884">
                  <c:v>1</c:v>
                </c:pt>
                <c:pt idx="97885">
                  <c:v>1</c:v>
                </c:pt>
                <c:pt idx="97886">
                  <c:v>1</c:v>
                </c:pt>
                <c:pt idx="97887">
                  <c:v>1</c:v>
                </c:pt>
                <c:pt idx="97888">
                  <c:v>1</c:v>
                </c:pt>
                <c:pt idx="97889">
                  <c:v>1</c:v>
                </c:pt>
                <c:pt idx="97890">
                  <c:v>1</c:v>
                </c:pt>
                <c:pt idx="97891">
                  <c:v>1</c:v>
                </c:pt>
                <c:pt idx="97892">
                  <c:v>1</c:v>
                </c:pt>
                <c:pt idx="97893">
                  <c:v>1</c:v>
                </c:pt>
                <c:pt idx="97894">
                  <c:v>1</c:v>
                </c:pt>
                <c:pt idx="97895">
                  <c:v>1</c:v>
                </c:pt>
                <c:pt idx="97896">
                  <c:v>1</c:v>
                </c:pt>
                <c:pt idx="97897">
                  <c:v>1</c:v>
                </c:pt>
                <c:pt idx="97898">
                  <c:v>1</c:v>
                </c:pt>
                <c:pt idx="97899">
                  <c:v>1</c:v>
                </c:pt>
                <c:pt idx="97900">
                  <c:v>1</c:v>
                </c:pt>
                <c:pt idx="97901">
                  <c:v>1</c:v>
                </c:pt>
                <c:pt idx="97902">
                  <c:v>1</c:v>
                </c:pt>
                <c:pt idx="97903">
                  <c:v>1</c:v>
                </c:pt>
                <c:pt idx="97904">
                  <c:v>1</c:v>
                </c:pt>
                <c:pt idx="97905">
                  <c:v>1</c:v>
                </c:pt>
                <c:pt idx="97906">
                  <c:v>1</c:v>
                </c:pt>
                <c:pt idx="97907">
                  <c:v>1</c:v>
                </c:pt>
                <c:pt idx="97908">
                  <c:v>1</c:v>
                </c:pt>
                <c:pt idx="97909">
                  <c:v>1</c:v>
                </c:pt>
                <c:pt idx="97910">
                  <c:v>1</c:v>
                </c:pt>
                <c:pt idx="97911">
                  <c:v>1</c:v>
                </c:pt>
                <c:pt idx="97912">
                  <c:v>1</c:v>
                </c:pt>
                <c:pt idx="97913">
                  <c:v>1</c:v>
                </c:pt>
                <c:pt idx="97914">
                  <c:v>1</c:v>
                </c:pt>
                <c:pt idx="97915">
                  <c:v>1</c:v>
                </c:pt>
                <c:pt idx="97916">
                  <c:v>1</c:v>
                </c:pt>
                <c:pt idx="97917">
                  <c:v>1</c:v>
                </c:pt>
                <c:pt idx="97918">
                  <c:v>1</c:v>
                </c:pt>
                <c:pt idx="97919">
                  <c:v>1</c:v>
                </c:pt>
                <c:pt idx="97920">
                  <c:v>1</c:v>
                </c:pt>
                <c:pt idx="97921">
                  <c:v>1</c:v>
                </c:pt>
                <c:pt idx="97922">
                  <c:v>1</c:v>
                </c:pt>
                <c:pt idx="97923">
                  <c:v>1</c:v>
                </c:pt>
                <c:pt idx="97924">
                  <c:v>1</c:v>
                </c:pt>
                <c:pt idx="97925">
                  <c:v>1</c:v>
                </c:pt>
                <c:pt idx="97926">
                  <c:v>1</c:v>
                </c:pt>
                <c:pt idx="97927">
                  <c:v>1</c:v>
                </c:pt>
                <c:pt idx="97928">
                  <c:v>1</c:v>
                </c:pt>
                <c:pt idx="97929">
                  <c:v>1</c:v>
                </c:pt>
                <c:pt idx="97930">
                  <c:v>1</c:v>
                </c:pt>
                <c:pt idx="97931">
                  <c:v>1</c:v>
                </c:pt>
                <c:pt idx="97932">
                  <c:v>1</c:v>
                </c:pt>
                <c:pt idx="97933">
                  <c:v>1</c:v>
                </c:pt>
                <c:pt idx="97934">
                  <c:v>1</c:v>
                </c:pt>
                <c:pt idx="97935">
                  <c:v>1</c:v>
                </c:pt>
                <c:pt idx="97936">
                  <c:v>1</c:v>
                </c:pt>
                <c:pt idx="97937">
                  <c:v>1</c:v>
                </c:pt>
                <c:pt idx="97938">
                  <c:v>1</c:v>
                </c:pt>
                <c:pt idx="97939">
                  <c:v>1</c:v>
                </c:pt>
                <c:pt idx="97940">
                  <c:v>1</c:v>
                </c:pt>
                <c:pt idx="97941">
                  <c:v>1</c:v>
                </c:pt>
                <c:pt idx="97942">
                  <c:v>1</c:v>
                </c:pt>
                <c:pt idx="97943">
                  <c:v>1</c:v>
                </c:pt>
                <c:pt idx="97944">
                  <c:v>1</c:v>
                </c:pt>
                <c:pt idx="97945">
                  <c:v>1</c:v>
                </c:pt>
                <c:pt idx="97946">
                  <c:v>1</c:v>
                </c:pt>
                <c:pt idx="97947">
                  <c:v>1</c:v>
                </c:pt>
                <c:pt idx="97948">
                  <c:v>1</c:v>
                </c:pt>
                <c:pt idx="97949">
                  <c:v>1</c:v>
                </c:pt>
                <c:pt idx="97950">
                  <c:v>1</c:v>
                </c:pt>
                <c:pt idx="97951">
                  <c:v>1</c:v>
                </c:pt>
                <c:pt idx="97952">
                  <c:v>1</c:v>
                </c:pt>
                <c:pt idx="97953">
                  <c:v>1</c:v>
                </c:pt>
                <c:pt idx="97954">
                  <c:v>1</c:v>
                </c:pt>
                <c:pt idx="97955">
                  <c:v>1</c:v>
                </c:pt>
                <c:pt idx="97956">
                  <c:v>1</c:v>
                </c:pt>
                <c:pt idx="97957">
                  <c:v>1</c:v>
                </c:pt>
                <c:pt idx="97958">
                  <c:v>1</c:v>
                </c:pt>
                <c:pt idx="97959">
                  <c:v>1</c:v>
                </c:pt>
                <c:pt idx="97960">
                  <c:v>1</c:v>
                </c:pt>
                <c:pt idx="97961">
                  <c:v>1</c:v>
                </c:pt>
                <c:pt idx="97962">
                  <c:v>1</c:v>
                </c:pt>
                <c:pt idx="97963">
                  <c:v>1</c:v>
                </c:pt>
                <c:pt idx="97964">
                  <c:v>1</c:v>
                </c:pt>
                <c:pt idx="97965">
                  <c:v>1</c:v>
                </c:pt>
                <c:pt idx="97966">
                  <c:v>1</c:v>
                </c:pt>
                <c:pt idx="97967">
                  <c:v>1</c:v>
                </c:pt>
                <c:pt idx="97968">
                  <c:v>1</c:v>
                </c:pt>
                <c:pt idx="97969">
                  <c:v>1</c:v>
                </c:pt>
                <c:pt idx="97970">
                  <c:v>1</c:v>
                </c:pt>
                <c:pt idx="97971">
                  <c:v>1</c:v>
                </c:pt>
                <c:pt idx="97972">
                  <c:v>1</c:v>
                </c:pt>
                <c:pt idx="97973">
                  <c:v>1</c:v>
                </c:pt>
                <c:pt idx="97974">
                  <c:v>1</c:v>
                </c:pt>
                <c:pt idx="97975">
                  <c:v>1</c:v>
                </c:pt>
                <c:pt idx="97976">
                  <c:v>0.875</c:v>
                </c:pt>
                <c:pt idx="97977">
                  <c:v>1</c:v>
                </c:pt>
                <c:pt idx="97978">
                  <c:v>1</c:v>
                </c:pt>
                <c:pt idx="97979">
                  <c:v>1</c:v>
                </c:pt>
                <c:pt idx="97980">
                  <c:v>1</c:v>
                </c:pt>
                <c:pt idx="97981">
                  <c:v>1</c:v>
                </c:pt>
                <c:pt idx="97982">
                  <c:v>1</c:v>
                </c:pt>
                <c:pt idx="97983">
                  <c:v>1</c:v>
                </c:pt>
                <c:pt idx="97984">
                  <c:v>1</c:v>
                </c:pt>
                <c:pt idx="97985">
                  <c:v>1</c:v>
                </c:pt>
                <c:pt idx="97986">
                  <c:v>1</c:v>
                </c:pt>
                <c:pt idx="97987">
                  <c:v>1</c:v>
                </c:pt>
                <c:pt idx="97988">
                  <c:v>1</c:v>
                </c:pt>
                <c:pt idx="97989">
                  <c:v>1</c:v>
                </c:pt>
                <c:pt idx="97990">
                  <c:v>1</c:v>
                </c:pt>
                <c:pt idx="97991">
                  <c:v>1</c:v>
                </c:pt>
                <c:pt idx="97992">
                  <c:v>1</c:v>
                </c:pt>
                <c:pt idx="97993">
                  <c:v>1</c:v>
                </c:pt>
                <c:pt idx="97994">
                  <c:v>1</c:v>
                </c:pt>
                <c:pt idx="97995">
                  <c:v>1</c:v>
                </c:pt>
                <c:pt idx="97996">
                  <c:v>1</c:v>
                </c:pt>
                <c:pt idx="97997">
                  <c:v>1</c:v>
                </c:pt>
                <c:pt idx="97998">
                  <c:v>1</c:v>
                </c:pt>
                <c:pt idx="97999">
                  <c:v>1</c:v>
                </c:pt>
                <c:pt idx="98000">
                  <c:v>1</c:v>
                </c:pt>
                <c:pt idx="98001">
                  <c:v>1</c:v>
                </c:pt>
                <c:pt idx="98002">
                  <c:v>1</c:v>
                </c:pt>
                <c:pt idx="98003">
                  <c:v>1</c:v>
                </c:pt>
                <c:pt idx="98004">
                  <c:v>1</c:v>
                </c:pt>
                <c:pt idx="98005">
                  <c:v>1</c:v>
                </c:pt>
                <c:pt idx="98006">
                  <c:v>1</c:v>
                </c:pt>
                <c:pt idx="98007">
                  <c:v>1</c:v>
                </c:pt>
                <c:pt idx="98008">
                  <c:v>1</c:v>
                </c:pt>
                <c:pt idx="98009">
                  <c:v>1</c:v>
                </c:pt>
                <c:pt idx="98010">
                  <c:v>1</c:v>
                </c:pt>
                <c:pt idx="98011">
                  <c:v>1</c:v>
                </c:pt>
                <c:pt idx="98012">
                  <c:v>1</c:v>
                </c:pt>
                <c:pt idx="98013">
                  <c:v>1</c:v>
                </c:pt>
                <c:pt idx="98014">
                  <c:v>1</c:v>
                </c:pt>
                <c:pt idx="98015">
                  <c:v>1</c:v>
                </c:pt>
                <c:pt idx="98016">
                  <c:v>1</c:v>
                </c:pt>
                <c:pt idx="98017">
                  <c:v>1</c:v>
                </c:pt>
                <c:pt idx="98018">
                  <c:v>1</c:v>
                </c:pt>
                <c:pt idx="98019">
                  <c:v>1</c:v>
                </c:pt>
                <c:pt idx="98020">
                  <c:v>1</c:v>
                </c:pt>
                <c:pt idx="98021">
                  <c:v>1</c:v>
                </c:pt>
                <c:pt idx="98022">
                  <c:v>1</c:v>
                </c:pt>
                <c:pt idx="98023">
                  <c:v>1</c:v>
                </c:pt>
                <c:pt idx="98024">
                  <c:v>1</c:v>
                </c:pt>
                <c:pt idx="98025">
                  <c:v>1</c:v>
                </c:pt>
                <c:pt idx="98026">
                  <c:v>1</c:v>
                </c:pt>
                <c:pt idx="98027">
                  <c:v>1</c:v>
                </c:pt>
                <c:pt idx="98028">
                  <c:v>1</c:v>
                </c:pt>
                <c:pt idx="98029">
                  <c:v>1</c:v>
                </c:pt>
                <c:pt idx="98030">
                  <c:v>1</c:v>
                </c:pt>
                <c:pt idx="98031">
                  <c:v>1</c:v>
                </c:pt>
                <c:pt idx="98032">
                  <c:v>1</c:v>
                </c:pt>
                <c:pt idx="98033">
                  <c:v>1</c:v>
                </c:pt>
                <c:pt idx="98034">
                  <c:v>1</c:v>
                </c:pt>
                <c:pt idx="98035">
                  <c:v>1</c:v>
                </c:pt>
                <c:pt idx="98036">
                  <c:v>1</c:v>
                </c:pt>
                <c:pt idx="98037">
                  <c:v>1</c:v>
                </c:pt>
                <c:pt idx="98038">
                  <c:v>1</c:v>
                </c:pt>
                <c:pt idx="98039">
                  <c:v>1</c:v>
                </c:pt>
                <c:pt idx="98040">
                  <c:v>1</c:v>
                </c:pt>
                <c:pt idx="98041">
                  <c:v>1</c:v>
                </c:pt>
                <c:pt idx="98042">
                  <c:v>1</c:v>
                </c:pt>
                <c:pt idx="98043">
                  <c:v>1</c:v>
                </c:pt>
                <c:pt idx="98044">
                  <c:v>1</c:v>
                </c:pt>
                <c:pt idx="98045">
                  <c:v>1</c:v>
                </c:pt>
                <c:pt idx="98046">
                  <c:v>1</c:v>
                </c:pt>
                <c:pt idx="98047">
                  <c:v>1</c:v>
                </c:pt>
                <c:pt idx="98048">
                  <c:v>1</c:v>
                </c:pt>
                <c:pt idx="98049">
                  <c:v>1</c:v>
                </c:pt>
                <c:pt idx="98050">
                  <c:v>1</c:v>
                </c:pt>
                <c:pt idx="98051">
                  <c:v>1</c:v>
                </c:pt>
                <c:pt idx="98052">
                  <c:v>1</c:v>
                </c:pt>
                <c:pt idx="98053">
                  <c:v>1</c:v>
                </c:pt>
                <c:pt idx="98054">
                  <c:v>1</c:v>
                </c:pt>
                <c:pt idx="98055">
                  <c:v>1</c:v>
                </c:pt>
                <c:pt idx="98056">
                  <c:v>1</c:v>
                </c:pt>
                <c:pt idx="98057">
                  <c:v>1</c:v>
                </c:pt>
                <c:pt idx="98058">
                  <c:v>1</c:v>
                </c:pt>
                <c:pt idx="98059">
                  <c:v>1</c:v>
                </c:pt>
                <c:pt idx="98060">
                  <c:v>1</c:v>
                </c:pt>
                <c:pt idx="98061">
                  <c:v>1</c:v>
                </c:pt>
                <c:pt idx="98062">
                  <c:v>1</c:v>
                </c:pt>
                <c:pt idx="98063">
                  <c:v>1</c:v>
                </c:pt>
                <c:pt idx="98064">
                  <c:v>1</c:v>
                </c:pt>
                <c:pt idx="98065">
                  <c:v>1</c:v>
                </c:pt>
                <c:pt idx="98066">
                  <c:v>1</c:v>
                </c:pt>
                <c:pt idx="98067">
                  <c:v>1</c:v>
                </c:pt>
                <c:pt idx="98068">
                  <c:v>1</c:v>
                </c:pt>
                <c:pt idx="98069">
                  <c:v>1</c:v>
                </c:pt>
                <c:pt idx="98070">
                  <c:v>1</c:v>
                </c:pt>
                <c:pt idx="98071">
                  <c:v>1</c:v>
                </c:pt>
                <c:pt idx="98072">
                  <c:v>1</c:v>
                </c:pt>
                <c:pt idx="98073">
                  <c:v>1</c:v>
                </c:pt>
                <c:pt idx="98074">
                  <c:v>1</c:v>
                </c:pt>
                <c:pt idx="98075">
                  <c:v>1</c:v>
                </c:pt>
                <c:pt idx="98076">
                  <c:v>1</c:v>
                </c:pt>
                <c:pt idx="98077">
                  <c:v>1</c:v>
                </c:pt>
                <c:pt idx="98078">
                  <c:v>1</c:v>
                </c:pt>
                <c:pt idx="98079">
                  <c:v>1</c:v>
                </c:pt>
                <c:pt idx="98080">
                  <c:v>0.75</c:v>
                </c:pt>
                <c:pt idx="98081">
                  <c:v>1</c:v>
                </c:pt>
                <c:pt idx="98082">
                  <c:v>1</c:v>
                </c:pt>
                <c:pt idx="98083">
                  <c:v>1</c:v>
                </c:pt>
                <c:pt idx="98084">
                  <c:v>1</c:v>
                </c:pt>
                <c:pt idx="98085">
                  <c:v>1</c:v>
                </c:pt>
                <c:pt idx="98086">
                  <c:v>1</c:v>
                </c:pt>
                <c:pt idx="98087">
                  <c:v>1</c:v>
                </c:pt>
                <c:pt idx="98088">
                  <c:v>1</c:v>
                </c:pt>
                <c:pt idx="98089">
                  <c:v>1</c:v>
                </c:pt>
                <c:pt idx="98090">
                  <c:v>1</c:v>
                </c:pt>
                <c:pt idx="98091">
                  <c:v>1</c:v>
                </c:pt>
                <c:pt idx="98092">
                  <c:v>1</c:v>
                </c:pt>
                <c:pt idx="98093">
                  <c:v>1</c:v>
                </c:pt>
                <c:pt idx="98094">
                  <c:v>1</c:v>
                </c:pt>
                <c:pt idx="98095">
                  <c:v>1</c:v>
                </c:pt>
                <c:pt idx="98096">
                  <c:v>1</c:v>
                </c:pt>
                <c:pt idx="98097">
                  <c:v>1</c:v>
                </c:pt>
                <c:pt idx="98098">
                  <c:v>1</c:v>
                </c:pt>
                <c:pt idx="98099">
                  <c:v>1</c:v>
                </c:pt>
                <c:pt idx="98100">
                  <c:v>1</c:v>
                </c:pt>
                <c:pt idx="98101">
                  <c:v>1</c:v>
                </c:pt>
                <c:pt idx="98102">
                  <c:v>1</c:v>
                </c:pt>
                <c:pt idx="98103">
                  <c:v>1</c:v>
                </c:pt>
                <c:pt idx="98104">
                  <c:v>1</c:v>
                </c:pt>
                <c:pt idx="98105">
                  <c:v>1</c:v>
                </c:pt>
                <c:pt idx="98106">
                  <c:v>1</c:v>
                </c:pt>
                <c:pt idx="98107">
                  <c:v>1</c:v>
                </c:pt>
                <c:pt idx="98108">
                  <c:v>1</c:v>
                </c:pt>
                <c:pt idx="98109">
                  <c:v>1</c:v>
                </c:pt>
                <c:pt idx="98110">
                  <c:v>1</c:v>
                </c:pt>
                <c:pt idx="98111">
                  <c:v>1</c:v>
                </c:pt>
                <c:pt idx="98112">
                  <c:v>1</c:v>
                </c:pt>
                <c:pt idx="98113">
                  <c:v>1</c:v>
                </c:pt>
                <c:pt idx="98114">
                  <c:v>1</c:v>
                </c:pt>
                <c:pt idx="98115">
                  <c:v>1</c:v>
                </c:pt>
                <c:pt idx="98116">
                  <c:v>1</c:v>
                </c:pt>
                <c:pt idx="98117">
                  <c:v>1</c:v>
                </c:pt>
                <c:pt idx="98118">
                  <c:v>1</c:v>
                </c:pt>
                <c:pt idx="98119">
                  <c:v>1</c:v>
                </c:pt>
                <c:pt idx="98120">
                  <c:v>1</c:v>
                </c:pt>
                <c:pt idx="98121">
                  <c:v>1</c:v>
                </c:pt>
                <c:pt idx="98122">
                  <c:v>1</c:v>
                </c:pt>
                <c:pt idx="98123">
                  <c:v>1</c:v>
                </c:pt>
                <c:pt idx="98124">
                  <c:v>1</c:v>
                </c:pt>
                <c:pt idx="98125">
                  <c:v>1</c:v>
                </c:pt>
                <c:pt idx="98126">
                  <c:v>1</c:v>
                </c:pt>
                <c:pt idx="98127">
                  <c:v>1</c:v>
                </c:pt>
                <c:pt idx="98128">
                  <c:v>1</c:v>
                </c:pt>
                <c:pt idx="98129">
                  <c:v>1</c:v>
                </c:pt>
                <c:pt idx="98130">
                  <c:v>1</c:v>
                </c:pt>
                <c:pt idx="98131">
                  <c:v>1</c:v>
                </c:pt>
                <c:pt idx="98132">
                  <c:v>1</c:v>
                </c:pt>
                <c:pt idx="98133">
                  <c:v>1</c:v>
                </c:pt>
                <c:pt idx="98134">
                  <c:v>1</c:v>
                </c:pt>
                <c:pt idx="98135">
                  <c:v>1</c:v>
                </c:pt>
                <c:pt idx="98136">
                  <c:v>1</c:v>
                </c:pt>
                <c:pt idx="98137">
                  <c:v>1</c:v>
                </c:pt>
                <c:pt idx="98138">
                  <c:v>1</c:v>
                </c:pt>
                <c:pt idx="98139">
                  <c:v>1</c:v>
                </c:pt>
                <c:pt idx="98140">
                  <c:v>1</c:v>
                </c:pt>
                <c:pt idx="98141">
                  <c:v>1</c:v>
                </c:pt>
                <c:pt idx="98142">
                  <c:v>1</c:v>
                </c:pt>
                <c:pt idx="98143">
                  <c:v>1</c:v>
                </c:pt>
                <c:pt idx="98144">
                  <c:v>1</c:v>
                </c:pt>
                <c:pt idx="98145">
                  <c:v>1</c:v>
                </c:pt>
                <c:pt idx="98146">
                  <c:v>1</c:v>
                </c:pt>
                <c:pt idx="98147">
                  <c:v>1</c:v>
                </c:pt>
                <c:pt idx="98148">
                  <c:v>1</c:v>
                </c:pt>
                <c:pt idx="98149">
                  <c:v>1</c:v>
                </c:pt>
                <c:pt idx="98150">
                  <c:v>1</c:v>
                </c:pt>
                <c:pt idx="98151">
                  <c:v>1</c:v>
                </c:pt>
                <c:pt idx="98152">
                  <c:v>1</c:v>
                </c:pt>
                <c:pt idx="98153">
                  <c:v>1</c:v>
                </c:pt>
                <c:pt idx="98154">
                  <c:v>1</c:v>
                </c:pt>
                <c:pt idx="98155">
                  <c:v>1</c:v>
                </c:pt>
                <c:pt idx="98156">
                  <c:v>1</c:v>
                </c:pt>
                <c:pt idx="98157">
                  <c:v>1</c:v>
                </c:pt>
                <c:pt idx="98158">
                  <c:v>1</c:v>
                </c:pt>
                <c:pt idx="98159">
                  <c:v>1</c:v>
                </c:pt>
                <c:pt idx="98160">
                  <c:v>1</c:v>
                </c:pt>
                <c:pt idx="98161">
                  <c:v>1</c:v>
                </c:pt>
                <c:pt idx="98162">
                  <c:v>1</c:v>
                </c:pt>
                <c:pt idx="98163">
                  <c:v>1</c:v>
                </c:pt>
                <c:pt idx="98164">
                  <c:v>1</c:v>
                </c:pt>
                <c:pt idx="98165">
                  <c:v>1</c:v>
                </c:pt>
                <c:pt idx="98166">
                  <c:v>1</c:v>
                </c:pt>
                <c:pt idx="98167">
                  <c:v>1</c:v>
                </c:pt>
                <c:pt idx="98168">
                  <c:v>1</c:v>
                </c:pt>
                <c:pt idx="98169">
                  <c:v>1</c:v>
                </c:pt>
                <c:pt idx="98170">
                  <c:v>1</c:v>
                </c:pt>
                <c:pt idx="98171">
                  <c:v>1</c:v>
                </c:pt>
                <c:pt idx="98172">
                  <c:v>1</c:v>
                </c:pt>
                <c:pt idx="98173">
                  <c:v>1</c:v>
                </c:pt>
                <c:pt idx="98174">
                  <c:v>1</c:v>
                </c:pt>
                <c:pt idx="98175">
                  <c:v>1</c:v>
                </c:pt>
                <c:pt idx="98176">
                  <c:v>1</c:v>
                </c:pt>
                <c:pt idx="98177">
                  <c:v>1</c:v>
                </c:pt>
                <c:pt idx="98178">
                  <c:v>1</c:v>
                </c:pt>
                <c:pt idx="98179">
                  <c:v>1</c:v>
                </c:pt>
                <c:pt idx="98180">
                  <c:v>1</c:v>
                </c:pt>
                <c:pt idx="98181">
                  <c:v>1</c:v>
                </c:pt>
                <c:pt idx="98182">
                  <c:v>1</c:v>
                </c:pt>
                <c:pt idx="98183">
                  <c:v>1</c:v>
                </c:pt>
                <c:pt idx="98184">
                  <c:v>1</c:v>
                </c:pt>
                <c:pt idx="98185">
                  <c:v>1</c:v>
                </c:pt>
                <c:pt idx="98186">
                  <c:v>1</c:v>
                </c:pt>
                <c:pt idx="98187">
                  <c:v>1</c:v>
                </c:pt>
                <c:pt idx="98188">
                  <c:v>1</c:v>
                </c:pt>
                <c:pt idx="98189">
                  <c:v>1</c:v>
                </c:pt>
                <c:pt idx="98190">
                  <c:v>1</c:v>
                </c:pt>
                <c:pt idx="98191">
                  <c:v>1</c:v>
                </c:pt>
                <c:pt idx="98192">
                  <c:v>1</c:v>
                </c:pt>
                <c:pt idx="98193">
                  <c:v>1</c:v>
                </c:pt>
                <c:pt idx="98194">
                  <c:v>1</c:v>
                </c:pt>
                <c:pt idx="98195">
                  <c:v>1</c:v>
                </c:pt>
                <c:pt idx="98196">
                  <c:v>1</c:v>
                </c:pt>
                <c:pt idx="98197">
                  <c:v>1</c:v>
                </c:pt>
                <c:pt idx="98198">
                  <c:v>1</c:v>
                </c:pt>
                <c:pt idx="98199">
                  <c:v>1</c:v>
                </c:pt>
                <c:pt idx="98200">
                  <c:v>1</c:v>
                </c:pt>
                <c:pt idx="98201">
                  <c:v>1</c:v>
                </c:pt>
                <c:pt idx="98202">
                  <c:v>1</c:v>
                </c:pt>
                <c:pt idx="98203">
                  <c:v>1</c:v>
                </c:pt>
                <c:pt idx="98204">
                  <c:v>1</c:v>
                </c:pt>
                <c:pt idx="98205">
                  <c:v>1</c:v>
                </c:pt>
                <c:pt idx="98206">
                  <c:v>1</c:v>
                </c:pt>
                <c:pt idx="98207">
                  <c:v>1</c:v>
                </c:pt>
                <c:pt idx="98208">
                  <c:v>1</c:v>
                </c:pt>
                <c:pt idx="98209">
                  <c:v>1</c:v>
                </c:pt>
                <c:pt idx="98210">
                  <c:v>1</c:v>
                </c:pt>
                <c:pt idx="98211">
                  <c:v>1</c:v>
                </c:pt>
                <c:pt idx="98212">
                  <c:v>1</c:v>
                </c:pt>
                <c:pt idx="98213">
                  <c:v>1</c:v>
                </c:pt>
                <c:pt idx="98214">
                  <c:v>1</c:v>
                </c:pt>
                <c:pt idx="98215">
                  <c:v>1</c:v>
                </c:pt>
                <c:pt idx="98216">
                  <c:v>1</c:v>
                </c:pt>
                <c:pt idx="98217">
                  <c:v>1</c:v>
                </c:pt>
                <c:pt idx="98218">
                  <c:v>1</c:v>
                </c:pt>
                <c:pt idx="98219">
                  <c:v>1</c:v>
                </c:pt>
                <c:pt idx="98220">
                  <c:v>1</c:v>
                </c:pt>
                <c:pt idx="98221">
                  <c:v>1</c:v>
                </c:pt>
                <c:pt idx="98222">
                  <c:v>1</c:v>
                </c:pt>
                <c:pt idx="98223">
                  <c:v>1</c:v>
                </c:pt>
                <c:pt idx="98224">
                  <c:v>1</c:v>
                </c:pt>
                <c:pt idx="98225">
                  <c:v>1</c:v>
                </c:pt>
                <c:pt idx="98226">
                  <c:v>1</c:v>
                </c:pt>
                <c:pt idx="98227">
                  <c:v>1</c:v>
                </c:pt>
                <c:pt idx="98228">
                  <c:v>1</c:v>
                </c:pt>
                <c:pt idx="98229">
                  <c:v>1</c:v>
                </c:pt>
                <c:pt idx="98230">
                  <c:v>1</c:v>
                </c:pt>
                <c:pt idx="98231">
                  <c:v>1</c:v>
                </c:pt>
                <c:pt idx="98232">
                  <c:v>1</c:v>
                </c:pt>
                <c:pt idx="98233">
                  <c:v>1</c:v>
                </c:pt>
                <c:pt idx="98234">
                  <c:v>1</c:v>
                </c:pt>
                <c:pt idx="98235">
                  <c:v>1</c:v>
                </c:pt>
                <c:pt idx="98236">
                  <c:v>1</c:v>
                </c:pt>
                <c:pt idx="98237">
                  <c:v>1</c:v>
                </c:pt>
                <c:pt idx="98238">
                  <c:v>1</c:v>
                </c:pt>
                <c:pt idx="98239">
                  <c:v>1</c:v>
                </c:pt>
                <c:pt idx="98240">
                  <c:v>1</c:v>
                </c:pt>
                <c:pt idx="98241">
                  <c:v>1</c:v>
                </c:pt>
                <c:pt idx="98242">
                  <c:v>1</c:v>
                </c:pt>
                <c:pt idx="98243">
                  <c:v>1</c:v>
                </c:pt>
                <c:pt idx="98244">
                  <c:v>1</c:v>
                </c:pt>
                <c:pt idx="98245">
                  <c:v>1</c:v>
                </c:pt>
                <c:pt idx="98246">
                  <c:v>1</c:v>
                </c:pt>
                <c:pt idx="98247">
                  <c:v>1</c:v>
                </c:pt>
                <c:pt idx="98248">
                  <c:v>1</c:v>
                </c:pt>
                <c:pt idx="98249">
                  <c:v>1</c:v>
                </c:pt>
                <c:pt idx="98250">
                  <c:v>1</c:v>
                </c:pt>
                <c:pt idx="98251">
                  <c:v>1</c:v>
                </c:pt>
                <c:pt idx="98252">
                  <c:v>1</c:v>
                </c:pt>
                <c:pt idx="98253">
                  <c:v>1</c:v>
                </c:pt>
                <c:pt idx="98254">
                  <c:v>1</c:v>
                </c:pt>
                <c:pt idx="98255">
                  <c:v>1</c:v>
                </c:pt>
                <c:pt idx="98256">
                  <c:v>1</c:v>
                </c:pt>
                <c:pt idx="98257">
                  <c:v>1</c:v>
                </c:pt>
                <c:pt idx="98258">
                  <c:v>1</c:v>
                </c:pt>
                <c:pt idx="98259">
                  <c:v>1</c:v>
                </c:pt>
                <c:pt idx="98260">
                  <c:v>1</c:v>
                </c:pt>
                <c:pt idx="98261">
                  <c:v>1</c:v>
                </c:pt>
                <c:pt idx="98262">
                  <c:v>1</c:v>
                </c:pt>
                <c:pt idx="98263">
                  <c:v>1</c:v>
                </c:pt>
                <c:pt idx="98264">
                  <c:v>1</c:v>
                </c:pt>
                <c:pt idx="98265">
                  <c:v>1</c:v>
                </c:pt>
                <c:pt idx="98266">
                  <c:v>1</c:v>
                </c:pt>
                <c:pt idx="98267">
                  <c:v>1</c:v>
                </c:pt>
                <c:pt idx="98268">
                  <c:v>1</c:v>
                </c:pt>
                <c:pt idx="98269">
                  <c:v>1</c:v>
                </c:pt>
                <c:pt idx="98270">
                  <c:v>1</c:v>
                </c:pt>
                <c:pt idx="98271">
                  <c:v>1</c:v>
                </c:pt>
                <c:pt idx="98272">
                  <c:v>1</c:v>
                </c:pt>
                <c:pt idx="98273">
                  <c:v>1</c:v>
                </c:pt>
                <c:pt idx="98274">
                  <c:v>1</c:v>
                </c:pt>
                <c:pt idx="98275">
                  <c:v>1</c:v>
                </c:pt>
                <c:pt idx="98276">
                  <c:v>1</c:v>
                </c:pt>
                <c:pt idx="98277">
                  <c:v>1</c:v>
                </c:pt>
                <c:pt idx="98278">
                  <c:v>1</c:v>
                </c:pt>
                <c:pt idx="98279">
                  <c:v>1</c:v>
                </c:pt>
                <c:pt idx="98280">
                  <c:v>1</c:v>
                </c:pt>
                <c:pt idx="98281">
                  <c:v>1</c:v>
                </c:pt>
                <c:pt idx="98282">
                  <c:v>1</c:v>
                </c:pt>
                <c:pt idx="98283">
                  <c:v>1</c:v>
                </c:pt>
                <c:pt idx="98284">
                  <c:v>1</c:v>
                </c:pt>
                <c:pt idx="98285">
                  <c:v>1</c:v>
                </c:pt>
                <c:pt idx="98286">
                  <c:v>1</c:v>
                </c:pt>
                <c:pt idx="98287">
                  <c:v>1</c:v>
                </c:pt>
                <c:pt idx="98288">
                  <c:v>1</c:v>
                </c:pt>
                <c:pt idx="98289">
                  <c:v>1</c:v>
                </c:pt>
                <c:pt idx="98290">
                  <c:v>1</c:v>
                </c:pt>
                <c:pt idx="98291">
                  <c:v>1</c:v>
                </c:pt>
                <c:pt idx="98292">
                  <c:v>1</c:v>
                </c:pt>
                <c:pt idx="98293">
                  <c:v>1</c:v>
                </c:pt>
                <c:pt idx="98294">
                  <c:v>1</c:v>
                </c:pt>
                <c:pt idx="98295">
                  <c:v>1</c:v>
                </c:pt>
                <c:pt idx="98296">
                  <c:v>1</c:v>
                </c:pt>
                <c:pt idx="98297">
                  <c:v>1</c:v>
                </c:pt>
                <c:pt idx="98298">
                  <c:v>1</c:v>
                </c:pt>
                <c:pt idx="98299">
                  <c:v>1</c:v>
                </c:pt>
                <c:pt idx="98300">
                  <c:v>1</c:v>
                </c:pt>
                <c:pt idx="98301">
                  <c:v>1</c:v>
                </c:pt>
                <c:pt idx="98302">
                  <c:v>1</c:v>
                </c:pt>
                <c:pt idx="98303">
                  <c:v>1</c:v>
                </c:pt>
                <c:pt idx="98304">
                  <c:v>1</c:v>
                </c:pt>
                <c:pt idx="98305">
                  <c:v>1</c:v>
                </c:pt>
                <c:pt idx="98306">
                  <c:v>1</c:v>
                </c:pt>
                <c:pt idx="98307">
                  <c:v>1</c:v>
                </c:pt>
                <c:pt idx="98308">
                  <c:v>1</c:v>
                </c:pt>
                <c:pt idx="98309">
                  <c:v>1</c:v>
                </c:pt>
                <c:pt idx="98310">
                  <c:v>1</c:v>
                </c:pt>
                <c:pt idx="98311">
                  <c:v>1</c:v>
                </c:pt>
                <c:pt idx="98312">
                  <c:v>1</c:v>
                </c:pt>
                <c:pt idx="98313">
                  <c:v>1</c:v>
                </c:pt>
                <c:pt idx="98314">
                  <c:v>1</c:v>
                </c:pt>
                <c:pt idx="98315">
                  <c:v>1</c:v>
                </c:pt>
                <c:pt idx="98316">
                  <c:v>1</c:v>
                </c:pt>
                <c:pt idx="98317">
                  <c:v>1</c:v>
                </c:pt>
                <c:pt idx="98318">
                  <c:v>1</c:v>
                </c:pt>
                <c:pt idx="98319">
                  <c:v>1</c:v>
                </c:pt>
                <c:pt idx="98320">
                  <c:v>1</c:v>
                </c:pt>
                <c:pt idx="98321">
                  <c:v>1</c:v>
                </c:pt>
                <c:pt idx="98322">
                  <c:v>1</c:v>
                </c:pt>
                <c:pt idx="98323">
                  <c:v>1</c:v>
                </c:pt>
                <c:pt idx="98324">
                  <c:v>1</c:v>
                </c:pt>
                <c:pt idx="98325">
                  <c:v>1</c:v>
                </c:pt>
                <c:pt idx="98326">
                  <c:v>1</c:v>
                </c:pt>
                <c:pt idx="98327">
                  <c:v>1</c:v>
                </c:pt>
                <c:pt idx="98328">
                  <c:v>1</c:v>
                </c:pt>
                <c:pt idx="98329">
                  <c:v>1</c:v>
                </c:pt>
                <c:pt idx="98330">
                  <c:v>1</c:v>
                </c:pt>
                <c:pt idx="98331">
                  <c:v>1</c:v>
                </c:pt>
                <c:pt idx="98332">
                  <c:v>1</c:v>
                </c:pt>
                <c:pt idx="98333">
                  <c:v>1</c:v>
                </c:pt>
                <c:pt idx="98334">
                  <c:v>1</c:v>
                </c:pt>
                <c:pt idx="98335">
                  <c:v>1</c:v>
                </c:pt>
                <c:pt idx="98336">
                  <c:v>1</c:v>
                </c:pt>
                <c:pt idx="98337">
                  <c:v>1</c:v>
                </c:pt>
                <c:pt idx="98338">
                  <c:v>1</c:v>
                </c:pt>
                <c:pt idx="98339">
                  <c:v>1</c:v>
                </c:pt>
                <c:pt idx="98340">
                  <c:v>1</c:v>
                </c:pt>
                <c:pt idx="98341">
                  <c:v>1</c:v>
                </c:pt>
                <c:pt idx="98342">
                  <c:v>1</c:v>
                </c:pt>
                <c:pt idx="98343">
                  <c:v>1</c:v>
                </c:pt>
                <c:pt idx="98344">
                  <c:v>1</c:v>
                </c:pt>
                <c:pt idx="98345">
                  <c:v>1</c:v>
                </c:pt>
                <c:pt idx="98346">
                  <c:v>1</c:v>
                </c:pt>
                <c:pt idx="98347">
                  <c:v>1</c:v>
                </c:pt>
                <c:pt idx="98348">
                  <c:v>1</c:v>
                </c:pt>
                <c:pt idx="98349">
                  <c:v>1</c:v>
                </c:pt>
                <c:pt idx="98350">
                  <c:v>1</c:v>
                </c:pt>
                <c:pt idx="98351">
                  <c:v>1</c:v>
                </c:pt>
                <c:pt idx="98352">
                  <c:v>1</c:v>
                </c:pt>
                <c:pt idx="98353">
                  <c:v>1</c:v>
                </c:pt>
                <c:pt idx="98354">
                  <c:v>1</c:v>
                </c:pt>
                <c:pt idx="98355">
                  <c:v>1</c:v>
                </c:pt>
                <c:pt idx="98356">
                  <c:v>1</c:v>
                </c:pt>
                <c:pt idx="98357">
                  <c:v>1</c:v>
                </c:pt>
                <c:pt idx="98358">
                  <c:v>1</c:v>
                </c:pt>
                <c:pt idx="98359">
                  <c:v>1</c:v>
                </c:pt>
                <c:pt idx="98360">
                  <c:v>1</c:v>
                </c:pt>
                <c:pt idx="98361">
                  <c:v>1</c:v>
                </c:pt>
                <c:pt idx="98362">
                  <c:v>1</c:v>
                </c:pt>
                <c:pt idx="98363">
                  <c:v>1</c:v>
                </c:pt>
                <c:pt idx="98364">
                  <c:v>1</c:v>
                </c:pt>
                <c:pt idx="98365">
                  <c:v>1</c:v>
                </c:pt>
                <c:pt idx="98366">
                  <c:v>1</c:v>
                </c:pt>
                <c:pt idx="98367">
                  <c:v>1</c:v>
                </c:pt>
                <c:pt idx="98368">
                  <c:v>1</c:v>
                </c:pt>
                <c:pt idx="98369">
                  <c:v>1</c:v>
                </c:pt>
                <c:pt idx="98370">
                  <c:v>1</c:v>
                </c:pt>
                <c:pt idx="98371">
                  <c:v>1</c:v>
                </c:pt>
                <c:pt idx="98372">
                  <c:v>1</c:v>
                </c:pt>
                <c:pt idx="98373">
                  <c:v>1</c:v>
                </c:pt>
                <c:pt idx="98374">
                  <c:v>1</c:v>
                </c:pt>
                <c:pt idx="98375">
                  <c:v>1</c:v>
                </c:pt>
                <c:pt idx="98376">
                  <c:v>0.875</c:v>
                </c:pt>
                <c:pt idx="98377">
                  <c:v>1</c:v>
                </c:pt>
                <c:pt idx="98378">
                  <c:v>1</c:v>
                </c:pt>
                <c:pt idx="98379">
                  <c:v>1</c:v>
                </c:pt>
                <c:pt idx="98380">
                  <c:v>1</c:v>
                </c:pt>
                <c:pt idx="98381">
                  <c:v>1</c:v>
                </c:pt>
                <c:pt idx="98382">
                  <c:v>1</c:v>
                </c:pt>
                <c:pt idx="98383">
                  <c:v>1</c:v>
                </c:pt>
                <c:pt idx="98384">
                  <c:v>1</c:v>
                </c:pt>
                <c:pt idx="98385">
                  <c:v>1</c:v>
                </c:pt>
                <c:pt idx="98386">
                  <c:v>1</c:v>
                </c:pt>
                <c:pt idx="98387">
                  <c:v>1</c:v>
                </c:pt>
                <c:pt idx="98388">
                  <c:v>1</c:v>
                </c:pt>
                <c:pt idx="98389">
                  <c:v>1</c:v>
                </c:pt>
                <c:pt idx="98390">
                  <c:v>1</c:v>
                </c:pt>
                <c:pt idx="98391">
                  <c:v>1</c:v>
                </c:pt>
                <c:pt idx="98392">
                  <c:v>1</c:v>
                </c:pt>
                <c:pt idx="98393">
                  <c:v>1</c:v>
                </c:pt>
                <c:pt idx="98394">
                  <c:v>1</c:v>
                </c:pt>
                <c:pt idx="98395">
                  <c:v>1</c:v>
                </c:pt>
                <c:pt idx="98396">
                  <c:v>1</c:v>
                </c:pt>
                <c:pt idx="98397">
                  <c:v>1</c:v>
                </c:pt>
                <c:pt idx="98398">
                  <c:v>1</c:v>
                </c:pt>
                <c:pt idx="98399">
                  <c:v>1</c:v>
                </c:pt>
                <c:pt idx="98400">
                  <c:v>1</c:v>
                </c:pt>
                <c:pt idx="98401">
                  <c:v>1</c:v>
                </c:pt>
                <c:pt idx="98402">
                  <c:v>1</c:v>
                </c:pt>
                <c:pt idx="98403">
                  <c:v>1</c:v>
                </c:pt>
                <c:pt idx="98404">
                  <c:v>0.25</c:v>
                </c:pt>
                <c:pt idx="98405">
                  <c:v>1</c:v>
                </c:pt>
                <c:pt idx="98406">
                  <c:v>1</c:v>
                </c:pt>
                <c:pt idx="98407">
                  <c:v>1</c:v>
                </c:pt>
                <c:pt idx="98408">
                  <c:v>1</c:v>
                </c:pt>
                <c:pt idx="98409">
                  <c:v>1</c:v>
                </c:pt>
                <c:pt idx="98410">
                  <c:v>1</c:v>
                </c:pt>
                <c:pt idx="98411">
                  <c:v>1</c:v>
                </c:pt>
                <c:pt idx="98412">
                  <c:v>1</c:v>
                </c:pt>
                <c:pt idx="98413">
                  <c:v>1</c:v>
                </c:pt>
                <c:pt idx="98414">
                  <c:v>1</c:v>
                </c:pt>
                <c:pt idx="98415">
                  <c:v>1</c:v>
                </c:pt>
                <c:pt idx="98416">
                  <c:v>1</c:v>
                </c:pt>
                <c:pt idx="98417">
                  <c:v>1</c:v>
                </c:pt>
                <c:pt idx="98418">
                  <c:v>1</c:v>
                </c:pt>
                <c:pt idx="98419">
                  <c:v>1</c:v>
                </c:pt>
                <c:pt idx="98420">
                  <c:v>1</c:v>
                </c:pt>
                <c:pt idx="98421">
                  <c:v>1</c:v>
                </c:pt>
                <c:pt idx="98422">
                  <c:v>1</c:v>
                </c:pt>
                <c:pt idx="98423">
                  <c:v>1</c:v>
                </c:pt>
                <c:pt idx="98424">
                  <c:v>1</c:v>
                </c:pt>
                <c:pt idx="98425">
                  <c:v>1</c:v>
                </c:pt>
                <c:pt idx="98426">
                  <c:v>1</c:v>
                </c:pt>
                <c:pt idx="98427">
                  <c:v>1</c:v>
                </c:pt>
                <c:pt idx="98428">
                  <c:v>1</c:v>
                </c:pt>
                <c:pt idx="98429">
                  <c:v>1</c:v>
                </c:pt>
                <c:pt idx="98430">
                  <c:v>1</c:v>
                </c:pt>
                <c:pt idx="98431">
                  <c:v>1</c:v>
                </c:pt>
                <c:pt idx="98432">
                  <c:v>1</c:v>
                </c:pt>
                <c:pt idx="98433">
                  <c:v>1</c:v>
                </c:pt>
                <c:pt idx="98434">
                  <c:v>1</c:v>
                </c:pt>
                <c:pt idx="98435">
                  <c:v>1</c:v>
                </c:pt>
                <c:pt idx="98436">
                  <c:v>1</c:v>
                </c:pt>
                <c:pt idx="98437">
                  <c:v>1</c:v>
                </c:pt>
                <c:pt idx="98438">
                  <c:v>1</c:v>
                </c:pt>
                <c:pt idx="98439">
                  <c:v>1</c:v>
                </c:pt>
                <c:pt idx="98440">
                  <c:v>1</c:v>
                </c:pt>
                <c:pt idx="98441">
                  <c:v>1</c:v>
                </c:pt>
                <c:pt idx="98442">
                  <c:v>1</c:v>
                </c:pt>
                <c:pt idx="98443">
                  <c:v>1</c:v>
                </c:pt>
                <c:pt idx="98444">
                  <c:v>1</c:v>
                </c:pt>
                <c:pt idx="98445">
                  <c:v>1</c:v>
                </c:pt>
                <c:pt idx="98446">
                  <c:v>1</c:v>
                </c:pt>
                <c:pt idx="98447">
                  <c:v>1</c:v>
                </c:pt>
                <c:pt idx="98448">
                  <c:v>1</c:v>
                </c:pt>
                <c:pt idx="98449">
                  <c:v>1</c:v>
                </c:pt>
                <c:pt idx="98450">
                  <c:v>1</c:v>
                </c:pt>
                <c:pt idx="98451">
                  <c:v>1</c:v>
                </c:pt>
                <c:pt idx="98452">
                  <c:v>1</c:v>
                </c:pt>
                <c:pt idx="98453">
                  <c:v>1</c:v>
                </c:pt>
                <c:pt idx="98454">
                  <c:v>1</c:v>
                </c:pt>
                <c:pt idx="98455">
                  <c:v>1</c:v>
                </c:pt>
                <c:pt idx="98456">
                  <c:v>1</c:v>
                </c:pt>
                <c:pt idx="98457">
                  <c:v>1</c:v>
                </c:pt>
                <c:pt idx="98458">
                  <c:v>1</c:v>
                </c:pt>
                <c:pt idx="98459">
                  <c:v>1</c:v>
                </c:pt>
                <c:pt idx="98460">
                  <c:v>1</c:v>
                </c:pt>
                <c:pt idx="98461">
                  <c:v>1</c:v>
                </c:pt>
                <c:pt idx="98462">
                  <c:v>1</c:v>
                </c:pt>
                <c:pt idx="98463">
                  <c:v>1</c:v>
                </c:pt>
                <c:pt idx="98464">
                  <c:v>1</c:v>
                </c:pt>
                <c:pt idx="98465">
                  <c:v>1</c:v>
                </c:pt>
                <c:pt idx="98466">
                  <c:v>1</c:v>
                </c:pt>
                <c:pt idx="98467">
                  <c:v>1</c:v>
                </c:pt>
                <c:pt idx="98468">
                  <c:v>1</c:v>
                </c:pt>
                <c:pt idx="98469">
                  <c:v>1</c:v>
                </c:pt>
                <c:pt idx="98470">
                  <c:v>1</c:v>
                </c:pt>
                <c:pt idx="98471">
                  <c:v>1</c:v>
                </c:pt>
                <c:pt idx="98472">
                  <c:v>1</c:v>
                </c:pt>
                <c:pt idx="98473">
                  <c:v>1</c:v>
                </c:pt>
                <c:pt idx="98474">
                  <c:v>1</c:v>
                </c:pt>
                <c:pt idx="98475">
                  <c:v>1</c:v>
                </c:pt>
                <c:pt idx="98476">
                  <c:v>1</c:v>
                </c:pt>
                <c:pt idx="98477">
                  <c:v>1</c:v>
                </c:pt>
                <c:pt idx="98478">
                  <c:v>1</c:v>
                </c:pt>
                <c:pt idx="98479">
                  <c:v>1</c:v>
                </c:pt>
                <c:pt idx="98480">
                  <c:v>1</c:v>
                </c:pt>
                <c:pt idx="98481">
                  <c:v>1</c:v>
                </c:pt>
                <c:pt idx="98482">
                  <c:v>1</c:v>
                </c:pt>
                <c:pt idx="98483">
                  <c:v>1</c:v>
                </c:pt>
                <c:pt idx="98484">
                  <c:v>1</c:v>
                </c:pt>
                <c:pt idx="98485">
                  <c:v>1</c:v>
                </c:pt>
                <c:pt idx="98486">
                  <c:v>1</c:v>
                </c:pt>
                <c:pt idx="98487">
                  <c:v>1</c:v>
                </c:pt>
                <c:pt idx="98488">
                  <c:v>1</c:v>
                </c:pt>
                <c:pt idx="98489">
                  <c:v>1</c:v>
                </c:pt>
                <c:pt idx="98490">
                  <c:v>1</c:v>
                </c:pt>
                <c:pt idx="98491">
                  <c:v>1</c:v>
                </c:pt>
                <c:pt idx="98492">
                  <c:v>1</c:v>
                </c:pt>
                <c:pt idx="98493">
                  <c:v>1</c:v>
                </c:pt>
                <c:pt idx="98494">
                  <c:v>1</c:v>
                </c:pt>
                <c:pt idx="98495">
                  <c:v>1</c:v>
                </c:pt>
                <c:pt idx="98496">
                  <c:v>1</c:v>
                </c:pt>
                <c:pt idx="98497">
                  <c:v>1</c:v>
                </c:pt>
                <c:pt idx="98498">
                  <c:v>1</c:v>
                </c:pt>
                <c:pt idx="98499">
                  <c:v>1</c:v>
                </c:pt>
                <c:pt idx="98500">
                  <c:v>1</c:v>
                </c:pt>
                <c:pt idx="98501">
                  <c:v>1</c:v>
                </c:pt>
                <c:pt idx="98502">
                  <c:v>1</c:v>
                </c:pt>
                <c:pt idx="98503">
                  <c:v>1</c:v>
                </c:pt>
                <c:pt idx="98504">
                  <c:v>1</c:v>
                </c:pt>
                <c:pt idx="98505">
                  <c:v>1</c:v>
                </c:pt>
                <c:pt idx="98506">
                  <c:v>1</c:v>
                </c:pt>
                <c:pt idx="98507">
                  <c:v>1</c:v>
                </c:pt>
                <c:pt idx="98508">
                  <c:v>1</c:v>
                </c:pt>
                <c:pt idx="98509">
                  <c:v>1</c:v>
                </c:pt>
                <c:pt idx="98510">
                  <c:v>1</c:v>
                </c:pt>
                <c:pt idx="98511">
                  <c:v>1</c:v>
                </c:pt>
                <c:pt idx="98512">
                  <c:v>1</c:v>
                </c:pt>
                <c:pt idx="98513">
                  <c:v>1</c:v>
                </c:pt>
                <c:pt idx="98514">
                  <c:v>1</c:v>
                </c:pt>
                <c:pt idx="98515">
                  <c:v>1</c:v>
                </c:pt>
                <c:pt idx="98516">
                  <c:v>1</c:v>
                </c:pt>
                <c:pt idx="98517">
                  <c:v>1</c:v>
                </c:pt>
                <c:pt idx="98518">
                  <c:v>1</c:v>
                </c:pt>
                <c:pt idx="98519">
                  <c:v>1</c:v>
                </c:pt>
                <c:pt idx="98520">
                  <c:v>1</c:v>
                </c:pt>
                <c:pt idx="98521">
                  <c:v>1</c:v>
                </c:pt>
                <c:pt idx="98522">
                  <c:v>1</c:v>
                </c:pt>
                <c:pt idx="98523">
                  <c:v>1</c:v>
                </c:pt>
                <c:pt idx="98524">
                  <c:v>1</c:v>
                </c:pt>
                <c:pt idx="98525">
                  <c:v>1</c:v>
                </c:pt>
                <c:pt idx="98526">
                  <c:v>1</c:v>
                </c:pt>
                <c:pt idx="98527">
                  <c:v>1</c:v>
                </c:pt>
                <c:pt idx="98528">
                  <c:v>1</c:v>
                </c:pt>
                <c:pt idx="98529">
                  <c:v>1</c:v>
                </c:pt>
                <c:pt idx="98530">
                  <c:v>1</c:v>
                </c:pt>
                <c:pt idx="98531">
                  <c:v>1</c:v>
                </c:pt>
                <c:pt idx="98532">
                  <c:v>1</c:v>
                </c:pt>
                <c:pt idx="98533">
                  <c:v>1</c:v>
                </c:pt>
                <c:pt idx="98534">
                  <c:v>1</c:v>
                </c:pt>
                <c:pt idx="98535">
                  <c:v>1</c:v>
                </c:pt>
                <c:pt idx="98536">
                  <c:v>1</c:v>
                </c:pt>
                <c:pt idx="98537">
                  <c:v>1</c:v>
                </c:pt>
                <c:pt idx="98538">
                  <c:v>1</c:v>
                </c:pt>
                <c:pt idx="98539">
                  <c:v>1</c:v>
                </c:pt>
                <c:pt idx="98540">
                  <c:v>1</c:v>
                </c:pt>
                <c:pt idx="98541">
                  <c:v>1</c:v>
                </c:pt>
                <c:pt idx="98542">
                  <c:v>1</c:v>
                </c:pt>
                <c:pt idx="98543">
                  <c:v>1</c:v>
                </c:pt>
                <c:pt idx="98544">
                  <c:v>1</c:v>
                </c:pt>
                <c:pt idx="98545">
                  <c:v>1</c:v>
                </c:pt>
                <c:pt idx="98546">
                  <c:v>1</c:v>
                </c:pt>
                <c:pt idx="98547">
                  <c:v>1</c:v>
                </c:pt>
                <c:pt idx="98548">
                  <c:v>1</c:v>
                </c:pt>
                <c:pt idx="98549">
                  <c:v>1</c:v>
                </c:pt>
                <c:pt idx="98550">
                  <c:v>1</c:v>
                </c:pt>
                <c:pt idx="98551">
                  <c:v>1</c:v>
                </c:pt>
                <c:pt idx="98552">
                  <c:v>1</c:v>
                </c:pt>
                <c:pt idx="98553">
                  <c:v>1</c:v>
                </c:pt>
                <c:pt idx="98554">
                  <c:v>1</c:v>
                </c:pt>
                <c:pt idx="98555">
                  <c:v>1</c:v>
                </c:pt>
                <c:pt idx="98556">
                  <c:v>1</c:v>
                </c:pt>
                <c:pt idx="98557">
                  <c:v>1</c:v>
                </c:pt>
                <c:pt idx="98558">
                  <c:v>1</c:v>
                </c:pt>
                <c:pt idx="98559">
                  <c:v>1</c:v>
                </c:pt>
                <c:pt idx="98560">
                  <c:v>1</c:v>
                </c:pt>
                <c:pt idx="98561">
                  <c:v>1</c:v>
                </c:pt>
                <c:pt idx="98562">
                  <c:v>1</c:v>
                </c:pt>
                <c:pt idx="98563">
                  <c:v>1</c:v>
                </c:pt>
                <c:pt idx="98564">
                  <c:v>1</c:v>
                </c:pt>
                <c:pt idx="98565">
                  <c:v>1</c:v>
                </c:pt>
                <c:pt idx="98566">
                  <c:v>1</c:v>
                </c:pt>
                <c:pt idx="98567">
                  <c:v>1</c:v>
                </c:pt>
                <c:pt idx="98568">
                  <c:v>1</c:v>
                </c:pt>
                <c:pt idx="98569">
                  <c:v>1</c:v>
                </c:pt>
                <c:pt idx="98570">
                  <c:v>1</c:v>
                </c:pt>
                <c:pt idx="98571">
                  <c:v>1</c:v>
                </c:pt>
                <c:pt idx="98572">
                  <c:v>1</c:v>
                </c:pt>
                <c:pt idx="98573">
                  <c:v>1</c:v>
                </c:pt>
                <c:pt idx="98574">
                  <c:v>1</c:v>
                </c:pt>
                <c:pt idx="98575">
                  <c:v>1</c:v>
                </c:pt>
                <c:pt idx="98576">
                  <c:v>1</c:v>
                </c:pt>
                <c:pt idx="98577">
                  <c:v>1</c:v>
                </c:pt>
                <c:pt idx="98578">
                  <c:v>1</c:v>
                </c:pt>
                <c:pt idx="98579">
                  <c:v>1</c:v>
                </c:pt>
                <c:pt idx="98580">
                  <c:v>1</c:v>
                </c:pt>
                <c:pt idx="98581">
                  <c:v>1</c:v>
                </c:pt>
                <c:pt idx="98582">
                  <c:v>1</c:v>
                </c:pt>
                <c:pt idx="98583">
                  <c:v>1</c:v>
                </c:pt>
                <c:pt idx="98584">
                  <c:v>1</c:v>
                </c:pt>
                <c:pt idx="98585">
                  <c:v>1</c:v>
                </c:pt>
                <c:pt idx="98586">
                  <c:v>1</c:v>
                </c:pt>
                <c:pt idx="98587">
                  <c:v>1</c:v>
                </c:pt>
                <c:pt idx="98588">
                  <c:v>1</c:v>
                </c:pt>
                <c:pt idx="98589">
                  <c:v>1</c:v>
                </c:pt>
                <c:pt idx="98590">
                  <c:v>1</c:v>
                </c:pt>
                <c:pt idx="98591">
                  <c:v>1</c:v>
                </c:pt>
                <c:pt idx="98592">
                  <c:v>1</c:v>
                </c:pt>
                <c:pt idx="98593">
                  <c:v>1</c:v>
                </c:pt>
                <c:pt idx="98594">
                  <c:v>1</c:v>
                </c:pt>
                <c:pt idx="98595">
                  <c:v>1</c:v>
                </c:pt>
                <c:pt idx="98596">
                  <c:v>1</c:v>
                </c:pt>
                <c:pt idx="98597">
                  <c:v>1</c:v>
                </c:pt>
                <c:pt idx="98598">
                  <c:v>1</c:v>
                </c:pt>
                <c:pt idx="98599">
                  <c:v>1</c:v>
                </c:pt>
                <c:pt idx="98600">
                  <c:v>1</c:v>
                </c:pt>
                <c:pt idx="98601">
                  <c:v>1</c:v>
                </c:pt>
                <c:pt idx="98602">
                  <c:v>1</c:v>
                </c:pt>
                <c:pt idx="98603">
                  <c:v>1</c:v>
                </c:pt>
                <c:pt idx="98604">
                  <c:v>1</c:v>
                </c:pt>
                <c:pt idx="98605">
                  <c:v>1</c:v>
                </c:pt>
                <c:pt idx="98606">
                  <c:v>1</c:v>
                </c:pt>
                <c:pt idx="98607">
                  <c:v>1</c:v>
                </c:pt>
                <c:pt idx="98608">
                  <c:v>1</c:v>
                </c:pt>
                <c:pt idx="98609">
                  <c:v>1</c:v>
                </c:pt>
                <c:pt idx="98610">
                  <c:v>1</c:v>
                </c:pt>
                <c:pt idx="98611">
                  <c:v>1</c:v>
                </c:pt>
                <c:pt idx="98612">
                  <c:v>1</c:v>
                </c:pt>
                <c:pt idx="98613">
                  <c:v>1</c:v>
                </c:pt>
                <c:pt idx="98614">
                  <c:v>1</c:v>
                </c:pt>
                <c:pt idx="98615">
                  <c:v>1</c:v>
                </c:pt>
                <c:pt idx="98616">
                  <c:v>1</c:v>
                </c:pt>
                <c:pt idx="98617">
                  <c:v>1</c:v>
                </c:pt>
                <c:pt idx="98618">
                  <c:v>1</c:v>
                </c:pt>
                <c:pt idx="98619">
                  <c:v>1</c:v>
                </c:pt>
                <c:pt idx="98620">
                  <c:v>1</c:v>
                </c:pt>
                <c:pt idx="98621">
                  <c:v>1</c:v>
                </c:pt>
                <c:pt idx="98622">
                  <c:v>1</c:v>
                </c:pt>
                <c:pt idx="98623">
                  <c:v>1</c:v>
                </c:pt>
                <c:pt idx="98624">
                  <c:v>1</c:v>
                </c:pt>
                <c:pt idx="98625">
                  <c:v>1</c:v>
                </c:pt>
                <c:pt idx="98626">
                  <c:v>1</c:v>
                </c:pt>
                <c:pt idx="98627">
                  <c:v>1</c:v>
                </c:pt>
                <c:pt idx="98628">
                  <c:v>1</c:v>
                </c:pt>
                <c:pt idx="98629">
                  <c:v>1</c:v>
                </c:pt>
                <c:pt idx="98630">
                  <c:v>1</c:v>
                </c:pt>
                <c:pt idx="98631">
                  <c:v>1</c:v>
                </c:pt>
                <c:pt idx="98632">
                  <c:v>1</c:v>
                </c:pt>
                <c:pt idx="98633">
                  <c:v>1</c:v>
                </c:pt>
                <c:pt idx="98634">
                  <c:v>1</c:v>
                </c:pt>
                <c:pt idx="98635">
                  <c:v>1</c:v>
                </c:pt>
                <c:pt idx="98636">
                  <c:v>1</c:v>
                </c:pt>
                <c:pt idx="98637">
                  <c:v>1</c:v>
                </c:pt>
                <c:pt idx="98638">
                  <c:v>1</c:v>
                </c:pt>
                <c:pt idx="98639">
                  <c:v>1</c:v>
                </c:pt>
                <c:pt idx="98640">
                  <c:v>1</c:v>
                </c:pt>
                <c:pt idx="98641">
                  <c:v>1</c:v>
                </c:pt>
                <c:pt idx="98642">
                  <c:v>1</c:v>
                </c:pt>
                <c:pt idx="98643">
                  <c:v>1</c:v>
                </c:pt>
                <c:pt idx="98644">
                  <c:v>1</c:v>
                </c:pt>
                <c:pt idx="98645">
                  <c:v>1</c:v>
                </c:pt>
                <c:pt idx="98646">
                  <c:v>1</c:v>
                </c:pt>
                <c:pt idx="98647">
                  <c:v>1</c:v>
                </c:pt>
                <c:pt idx="98648">
                  <c:v>1</c:v>
                </c:pt>
                <c:pt idx="98649">
                  <c:v>1</c:v>
                </c:pt>
                <c:pt idx="98650">
                  <c:v>1</c:v>
                </c:pt>
                <c:pt idx="98651">
                  <c:v>1</c:v>
                </c:pt>
                <c:pt idx="98652">
                  <c:v>1</c:v>
                </c:pt>
                <c:pt idx="98653">
                  <c:v>1</c:v>
                </c:pt>
                <c:pt idx="98654">
                  <c:v>1</c:v>
                </c:pt>
                <c:pt idx="98655">
                  <c:v>1</c:v>
                </c:pt>
                <c:pt idx="98656">
                  <c:v>1</c:v>
                </c:pt>
                <c:pt idx="98657">
                  <c:v>1</c:v>
                </c:pt>
                <c:pt idx="98658">
                  <c:v>1</c:v>
                </c:pt>
                <c:pt idx="98659">
                  <c:v>1</c:v>
                </c:pt>
                <c:pt idx="98660">
                  <c:v>1</c:v>
                </c:pt>
                <c:pt idx="98661">
                  <c:v>1</c:v>
                </c:pt>
                <c:pt idx="98662">
                  <c:v>1</c:v>
                </c:pt>
                <c:pt idx="98663">
                  <c:v>1</c:v>
                </c:pt>
                <c:pt idx="98664">
                  <c:v>1</c:v>
                </c:pt>
                <c:pt idx="98665">
                  <c:v>1</c:v>
                </c:pt>
                <c:pt idx="98666">
                  <c:v>1</c:v>
                </c:pt>
                <c:pt idx="98667">
                  <c:v>1</c:v>
                </c:pt>
                <c:pt idx="98668">
                  <c:v>1</c:v>
                </c:pt>
                <c:pt idx="98669">
                  <c:v>1</c:v>
                </c:pt>
                <c:pt idx="98670">
                  <c:v>1</c:v>
                </c:pt>
                <c:pt idx="98671">
                  <c:v>1</c:v>
                </c:pt>
                <c:pt idx="98672">
                  <c:v>1</c:v>
                </c:pt>
                <c:pt idx="98673">
                  <c:v>1</c:v>
                </c:pt>
                <c:pt idx="98674">
                  <c:v>1</c:v>
                </c:pt>
                <c:pt idx="98675">
                  <c:v>1</c:v>
                </c:pt>
                <c:pt idx="98676">
                  <c:v>1</c:v>
                </c:pt>
                <c:pt idx="98677">
                  <c:v>1</c:v>
                </c:pt>
                <c:pt idx="98678">
                  <c:v>1</c:v>
                </c:pt>
                <c:pt idx="98679">
                  <c:v>1</c:v>
                </c:pt>
                <c:pt idx="98680">
                  <c:v>1</c:v>
                </c:pt>
                <c:pt idx="98681">
                  <c:v>1</c:v>
                </c:pt>
                <c:pt idx="98682">
                  <c:v>1</c:v>
                </c:pt>
                <c:pt idx="98683">
                  <c:v>1</c:v>
                </c:pt>
                <c:pt idx="98684">
                  <c:v>1</c:v>
                </c:pt>
                <c:pt idx="98685">
                  <c:v>1</c:v>
                </c:pt>
                <c:pt idx="98686">
                  <c:v>1</c:v>
                </c:pt>
                <c:pt idx="98687">
                  <c:v>1</c:v>
                </c:pt>
                <c:pt idx="98688">
                  <c:v>1</c:v>
                </c:pt>
                <c:pt idx="98689">
                  <c:v>1</c:v>
                </c:pt>
                <c:pt idx="98690">
                  <c:v>1</c:v>
                </c:pt>
                <c:pt idx="98691">
                  <c:v>1</c:v>
                </c:pt>
                <c:pt idx="98692">
                  <c:v>1</c:v>
                </c:pt>
                <c:pt idx="98693">
                  <c:v>1</c:v>
                </c:pt>
                <c:pt idx="98694">
                  <c:v>1</c:v>
                </c:pt>
                <c:pt idx="98695">
                  <c:v>1</c:v>
                </c:pt>
                <c:pt idx="98696">
                  <c:v>1</c:v>
                </c:pt>
                <c:pt idx="98697">
                  <c:v>1</c:v>
                </c:pt>
                <c:pt idx="98698">
                  <c:v>1</c:v>
                </c:pt>
                <c:pt idx="98699">
                  <c:v>1</c:v>
                </c:pt>
                <c:pt idx="98700">
                  <c:v>1</c:v>
                </c:pt>
                <c:pt idx="98701">
                  <c:v>1</c:v>
                </c:pt>
                <c:pt idx="98702">
                  <c:v>1</c:v>
                </c:pt>
                <c:pt idx="98703">
                  <c:v>1</c:v>
                </c:pt>
                <c:pt idx="98704">
                  <c:v>1</c:v>
                </c:pt>
                <c:pt idx="98705">
                  <c:v>1</c:v>
                </c:pt>
                <c:pt idx="98706">
                  <c:v>1</c:v>
                </c:pt>
                <c:pt idx="98707">
                  <c:v>1</c:v>
                </c:pt>
                <c:pt idx="98708">
                  <c:v>1</c:v>
                </c:pt>
                <c:pt idx="98709">
                  <c:v>1</c:v>
                </c:pt>
                <c:pt idx="98710">
                  <c:v>1</c:v>
                </c:pt>
                <c:pt idx="98711">
                  <c:v>1</c:v>
                </c:pt>
                <c:pt idx="98712">
                  <c:v>1</c:v>
                </c:pt>
                <c:pt idx="98713">
                  <c:v>1</c:v>
                </c:pt>
                <c:pt idx="98714">
                  <c:v>1</c:v>
                </c:pt>
                <c:pt idx="98715">
                  <c:v>1</c:v>
                </c:pt>
                <c:pt idx="98716">
                  <c:v>1</c:v>
                </c:pt>
                <c:pt idx="98717">
                  <c:v>1</c:v>
                </c:pt>
                <c:pt idx="98718">
                  <c:v>1</c:v>
                </c:pt>
                <c:pt idx="98719">
                  <c:v>1</c:v>
                </c:pt>
                <c:pt idx="98720">
                  <c:v>1</c:v>
                </c:pt>
                <c:pt idx="98721">
                  <c:v>1</c:v>
                </c:pt>
                <c:pt idx="98722">
                  <c:v>1</c:v>
                </c:pt>
                <c:pt idx="98723">
                  <c:v>1</c:v>
                </c:pt>
                <c:pt idx="98724">
                  <c:v>1</c:v>
                </c:pt>
                <c:pt idx="98725">
                  <c:v>1</c:v>
                </c:pt>
                <c:pt idx="98726">
                  <c:v>1</c:v>
                </c:pt>
                <c:pt idx="98727">
                  <c:v>1</c:v>
                </c:pt>
                <c:pt idx="98728">
                  <c:v>1</c:v>
                </c:pt>
                <c:pt idx="98729">
                  <c:v>1</c:v>
                </c:pt>
                <c:pt idx="98730">
                  <c:v>1</c:v>
                </c:pt>
                <c:pt idx="98731">
                  <c:v>1</c:v>
                </c:pt>
                <c:pt idx="98732">
                  <c:v>1</c:v>
                </c:pt>
                <c:pt idx="98733">
                  <c:v>1</c:v>
                </c:pt>
                <c:pt idx="98734">
                  <c:v>1</c:v>
                </c:pt>
                <c:pt idx="98735">
                  <c:v>1</c:v>
                </c:pt>
                <c:pt idx="98736">
                  <c:v>1</c:v>
                </c:pt>
                <c:pt idx="98737">
                  <c:v>1</c:v>
                </c:pt>
                <c:pt idx="98738">
                  <c:v>1</c:v>
                </c:pt>
                <c:pt idx="98739">
                  <c:v>1</c:v>
                </c:pt>
                <c:pt idx="98740">
                  <c:v>1</c:v>
                </c:pt>
                <c:pt idx="98741">
                  <c:v>1</c:v>
                </c:pt>
                <c:pt idx="98742">
                  <c:v>1</c:v>
                </c:pt>
                <c:pt idx="98743">
                  <c:v>1</c:v>
                </c:pt>
                <c:pt idx="98744">
                  <c:v>1</c:v>
                </c:pt>
                <c:pt idx="98745">
                  <c:v>1</c:v>
                </c:pt>
                <c:pt idx="98746">
                  <c:v>1</c:v>
                </c:pt>
                <c:pt idx="98747">
                  <c:v>1</c:v>
                </c:pt>
                <c:pt idx="98748">
                  <c:v>1</c:v>
                </c:pt>
                <c:pt idx="98749">
                  <c:v>1</c:v>
                </c:pt>
                <c:pt idx="98750">
                  <c:v>1</c:v>
                </c:pt>
                <c:pt idx="98751">
                  <c:v>1</c:v>
                </c:pt>
                <c:pt idx="98752">
                  <c:v>1</c:v>
                </c:pt>
                <c:pt idx="98753">
                  <c:v>1</c:v>
                </c:pt>
                <c:pt idx="98754">
                  <c:v>1</c:v>
                </c:pt>
                <c:pt idx="98755">
                  <c:v>1</c:v>
                </c:pt>
                <c:pt idx="98756">
                  <c:v>1</c:v>
                </c:pt>
                <c:pt idx="98757">
                  <c:v>1</c:v>
                </c:pt>
                <c:pt idx="98758">
                  <c:v>1</c:v>
                </c:pt>
                <c:pt idx="98759">
                  <c:v>1</c:v>
                </c:pt>
                <c:pt idx="98760">
                  <c:v>1</c:v>
                </c:pt>
                <c:pt idx="98761">
                  <c:v>1</c:v>
                </c:pt>
                <c:pt idx="98762">
                  <c:v>1</c:v>
                </c:pt>
                <c:pt idx="98763">
                  <c:v>1</c:v>
                </c:pt>
                <c:pt idx="98764">
                  <c:v>1</c:v>
                </c:pt>
                <c:pt idx="98765">
                  <c:v>1</c:v>
                </c:pt>
                <c:pt idx="98766">
                  <c:v>1</c:v>
                </c:pt>
                <c:pt idx="98767">
                  <c:v>1</c:v>
                </c:pt>
                <c:pt idx="98768">
                  <c:v>1</c:v>
                </c:pt>
                <c:pt idx="98769">
                  <c:v>1</c:v>
                </c:pt>
                <c:pt idx="98770">
                  <c:v>1</c:v>
                </c:pt>
                <c:pt idx="98771">
                  <c:v>1</c:v>
                </c:pt>
                <c:pt idx="98772">
                  <c:v>1</c:v>
                </c:pt>
                <c:pt idx="98773">
                  <c:v>1</c:v>
                </c:pt>
                <c:pt idx="98774">
                  <c:v>1</c:v>
                </c:pt>
                <c:pt idx="98775">
                  <c:v>1</c:v>
                </c:pt>
                <c:pt idx="98776">
                  <c:v>1</c:v>
                </c:pt>
                <c:pt idx="98777">
                  <c:v>1</c:v>
                </c:pt>
                <c:pt idx="98778">
                  <c:v>1</c:v>
                </c:pt>
                <c:pt idx="98779">
                  <c:v>1</c:v>
                </c:pt>
                <c:pt idx="98780">
                  <c:v>1</c:v>
                </c:pt>
                <c:pt idx="98781">
                  <c:v>1</c:v>
                </c:pt>
                <c:pt idx="98782">
                  <c:v>1</c:v>
                </c:pt>
                <c:pt idx="98783">
                  <c:v>1</c:v>
                </c:pt>
                <c:pt idx="98784">
                  <c:v>1</c:v>
                </c:pt>
                <c:pt idx="98785">
                  <c:v>1</c:v>
                </c:pt>
                <c:pt idx="98786">
                  <c:v>1</c:v>
                </c:pt>
                <c:pt idx="98787">
                  <c:v>1</c:v>
                </c:pt>
                <c:pt idx="98788">
                  <c:v>1</c:v>
                </c:pt>
                <c:pt idx="98789">
                  <c:v>1</c:v>
                </c:pt>
                <c:pt idx="98790">
                  <c:v>1</c:v>
                </c:pt>
                <c:pt idx="98791">
                  <c:v>1</c:v>
                </c:pt>
                <c:pt idx="98792">
                  <c:v>1</c:v>
                </c:pt>
                <c:pt idx="98793">
                  <c:v>1</c:v>
                </c:pt>
                <c:pt idx="98794">
                  <c:v>1</c:v>
                </c:pt>
                <c:pt idx="98795">
                  <c:v>1</c:v>
                </c:pt>
                <c:pt idx="98796">
                  <c:v>1</c:v>
                </c:pt>
                <c:pt idx="98797">
                  <c:v>1</c:v>
                </c:pt>
                <c:pt idx="98798">
                  <c:v>1</c:v>
                </c:pt>
                <c:pt idx="98799">
                  <c:v>1</c:v>
                </c:pt>
                <c:pt idx="98800">
                  <c:v>1</c:v>
                </c:pt>
                <c:pt idx="98801">
                  <c:v>1</c:v>
                </c:pt>
                <c:pt idx="98802">
                  <c:v>1</c:v>
                </c:pt>
                <c:pt idx="98803">
                  <c:v>1</c:v>
                </c:pt>
                <c:pt idx="98804">
                  <c:v>1</c:v>
                </c:pt>
                <c:pt idx="98805">
                  <c:v>1</c:v>
                </c:pt>
                <c:pt idx="98806">
                  <c:v>1</c:v>
                </c:pt>
                <c:pt idx="98807">
                  <c:v>1</c:v>
                </c:pt>
                <c:pt idx="98808">
                  <c:v>1</c:v>
                </c:pt>
                <c:pt idx="98809">
                  <c:v>1</c:v>
                </c:pt>
                <c:pt idx="98810">
                  <c:v>1</c:v>
                </c:pt>
                <c:pt idx="98811">
                  <c:v>1</c:v>
                </c:pt>
                <c:pt idx="98812">
                  <c:v>1</c:v>
                </c:pt>
                <c:pt idx="98813">
                  <c:v>1</c:v>
                </c:pt>
                <c:pt idx="98814">
                  <c:v>1</c:v>
                </c:pt>
                <c:pt idx="98815">
                  <c:v>1</c:v>
                </c:pt>
                <c:pt idx="98816">
                  <c:v>1</c:v>
                </c:pt>
                <c:pt idx="98817">
                  <c:v>1</c:v>
                </c:pt>
                <c:pt idx="98818">
                  <c:v>1</c:v>
                </c:pt>
                <c:pt idx="98819">
                  <c:v>1</c:v>
                </c:pt>
                <c:pt idx="98820">
                  <c:v>1</c:v>
                </c:pt>
                <c:pt idx="98821">
                  <c:v>1</c:v>
                </c:pt>
                <c:pt idx="98822">
                  <c:v>1</c:v>
                </c:pt>
                <c:pt idx="98823">
                  <c:v>1</c:v>
                </c:pt>
                <c:pt idx="98824">
                  <c:v>1</c:v>
                </c:pt>
                <c:pt idx="98825">
                  <c:v>1</c:v>
                </c:pt>
                <c:pt idx="98826">
                  <c:v>1</c:v>
                </c:pt>
                <c:pt idx="98827">
                  <c:v>1</c:v>
                </c:pt>
                <c:pt idx="98828">
                  <c:v>1</c:v>
                </c:pt>
                <c:pt idx="98829">
                  <c:v>1</c:v>
                </c:pt>
                <c:pt idx="98830">
                  <c:v>1</c:v>
                </c:pt>
                <c:pt idx="98831">
                  <c:v>1</c:v>
                </c:pt>
                <c:pt idx="98832">
                  <c:v>1</c:v>
                </c:pt>
                <c:pt idx="98833">
                  <c:v>1</c:v>
                </c:pt>
                <c:pt idx="98834">
                  <c:v>1</c:v>
                </c:pt>
                <c:pt idx="98835">
                  <c:v>1</c:v>
                </c:pt>
                <c:pt idx="98836">
                  <c:v>1</c:v>
                </c:pt>
                <c:pt idx="98837">
                  <c:v>1</c:v>
                </c:pt>
                <c:pt idx="98838">
                  <c:v>1</c:v>
                </c:pt>
                <c:pt idx="98839">
                  <c:v>1</c:v>
                </c:pt>
                <c:pt idx="98840">
                  <c:v>1</c:v>
                </c:pt>
                <c:pt idx="98841">
                  <c:v>1</c:v>
                </c:pt>
                <c:pt idx="98842">
                  <c:v>1</c:v>
                </c:pt>
                <c:pt idx="98843">
                  <c:v>1</c:v>
                </c:pt>
                <c:pt idx="98844">
                  <c:v>1</c:v>
                </c:pt>
                <c:pt idx="98845">
                  <c:v>1</c:v>
                </c:pt>
                <c:pt idx="98846">
                  <c:v>1</c:v>
                </c:pt>
                <c:pt idx="98847">
                  <c:v>1</c:v>
                </c:pt>
                <c:pt idx="98848">
                  <c:v>1</c:v>
                </c:pt>
                <c:pt idx="98849">
                  <c:v>1</c:v>
                </c:pt>
                <c:pt idx="98850">
                  <c:v>1</c:v>
                </c:pt>
                <c:pt idx="98851">
                  <c:v>1</c:v>
                </c:pt>
                <c:pt idx="98852">
                  <c:v>1</c:v>
                </c:pt>
                <c:pt idx="98853">
                  <c:v>1</c:v>
                </c:pt>
                <c:pt idx="98854">
                  <c:v>1</c:v>
                </c:pt>
                <c:pt idx="98855">
                  <c:v>1</c:v>
                </c:pt>
                <c:pt idx="98856">
                  <c:v>1</c:v>
                </c:pt>
                <c:pt idx="98857">
                  <c:v>1</c:v>
                </c:pt>
                <c:pt idx="98858">
                  <c:v>1</c:v>
                </c:pt>
                <c:pt idx="98859">
                  <c:v>1</c:v>
                </c:pt>
                <c:pt idx="98860">
                  <c:v>1</c:v>
                </c:pt>
                <c:pt idx="98861">
                  <c:v>1</c:v>
                </c:pt>
                <c:pt idx="98862">
                  <c:v>1</c:v>
                </c:pt>
                <c:pt idx="98863">
                  <c:v>1</c:v>
                </c:pt>
                <c:pt idx="98864">
                  <c:v>1</c:v>
                </c:pt>
                <c:pt idx="98865">
                  <c:v>1</c:v>
                </c:pt>
                <c:pt idx="98866">
                  <c:v>1</c:v>
                </c:pt>
                <c:pt idx="98867">
                  <c:v>1</c:v>
                </c:pt>
                <c:pt idx="98868">
                  <c:v>1</c:v>
                </c:pt>
                <c:pt idx="98869">
                  <c:v>1</c:v>
                </c:pt>
                <c:pt idx="98870">
                  <c:v>1</c:v>
                </c:pt>
                <c:pt idx="98871">
                  <c:v>1</c:v>
                </c:pt>
                <c:pt idx="98872">
                  <c:v>1</c:v>
                </c:pt>
                <c:pt idx="98873">
                  <c:v>1</c:v>
                </c:pt>
                <c:pt idx="98874">
                  <c:v>1</c:v>
                </c:pt>
                <c:pt idx="98875">
                  <c:v>1</c:v>
                </c:pt>
                <c:pt idx="98876">
                  <c:v>1</c:v>
                </c:pt>
                <c:pt idx="98877">
                  <c:v>1</c:v>
                </c:pt>
                <c:pt idx="98878">
                  <c:v>1</c:v>
                </c:pt>
                <c:pt idx="98879">
                  <c:v>1</c:v>
                </c:pt>
                <c:pt idx="98880">
                  <c:v>1</c:v>
                </c:pt>
                <c:pt idx="98881">
                  <c:v>1</c:v>
                </c:pt>
                <c:pt idx="98882">
                  <c:v>1</c:v>
                </c:pt>
                <c:pt idx="98883">
                  <c:v>1</c:v>
                </c:pt>
                <c:pt idx="98884">
                  <c:v>1</c:v>
                </c:pt>
                <c:pt idx="98885">
                  <c:v>1</c:v>
                </c:pt>
                <c:pt idx="98886">
                  <c:v>1</c:v>
                </c:pt>
                <c:pt idx="98887">
                  <c:v>1</c:v>
                </c:pt>
                <c:pt idx="98888">
                  <c:v>1</c:v>
                </c:pt>
                <c:pt idx="98889">
                  <c:v>1</c:v>
                </c:pt>
                <c:pt idx="98890">
                  <c:v>1</c:v>
                </c:pt>
                <c:pt idx="98891">
                  <c:v>1</c:v>
                </c:pt>
                <c:pt idx="98892">
                  <c:v>1</c:v>
                </c:pt>
                <c:pt idx="98893">
                  <c:v>1</c:v>
                </c:pt>
                <c:pt idx="98894">
                  <c:v>1</c:v>
                </c:pt>
                <c:pt idx="98895">
                  <c:v>1</c:v>
                </c:pt>
                <c:pt idx="98896">
                  <c:v>1</c:v>
                </c:pt>
                <c:pt idx="98897">
                  <c:v>1</c:v>
                </c:pt>
                <c:pt idx="98898">
                  <c:v>1</c:v>
                </c:pt>
                <c:pt idx="98899">
                  <c:v>1</c:v>
                </c:pt>
                <c:pt idx="98900">
                  <c:v>1</c:v>
                </c:pt>
                <c:pt idx="98901">
                  <c:v>1</c:v>
                </c:pt>
                <c:pt idx="98902">
                  <c:v>1</c:v>
                </c:pt>
                <c:pt idx="98903">
                  <c:v>1</c:v>
                </c:pt>
                <c:pt idx="98904">
                  <c:v>1</c:v>
                </c:pt>
                <c:pt idx="98905">
                  <c:v>1</c:v>
                </c:pt>
                <c:pt idx="98906">
                  <c:v>1</c:v>
                </c:pt>
                <c:pt idx="98907">
                  <c:v>1</c:v>
                </c:pt>
                <c:pt idx="98908">
                  <c:v>1</c:v>
                </c:pt>
                <c:pt idx="98909">
                  <c:v>1</c:v>
                </c:pt>
                <c:pt idx="98910">
                  <c:v>1</c:v>
                </c:pt>
                <c:pt idx="98911">
                  <c:v>1</c:v>
                </c:pt>
                <c:pt idx="98912">
                  <c:v>1</c:v>
                </c:pt>
                <c:pt idx="98913">
                  <c:v>1</c:v>
                </c:pt>
                <c:pt idx="98914">
                  <c:v>1</c:v>
                </c:pt>
                <c:pt idx="98915">
                  <c:v>1</c:v>
                </c:pt>
                <c:pt idx="98916">
                  <c:v>1</c:v>
                </c:pt>
                <c:pt idx="98917">
                  <c:v>1</c:v>
                </c:pt>
                <c:pt idx="98918">
                  <c:v>1</c:v>
                </c:pt>
                <c:pt idx="98919">
                  <c:v>1</c:v>
                </c:pt>
                <c:pt idx="98920">
                  <c:v>1</c:v>
                </c:pt>
                <c:pt idx="98921">
                  <c:v>1</c:v>
                </c:pt>
                <c:pt idx="98922">
                  <c:v>1</c:v>
                </c:pt>
                <c:pt idx="98923">
                  <c:v>1</c:v>
                </c:pt>
                <c:pt idx="98924">
                  <c:v>1</c:v>
                </c:pt>
                <c:pt idx="98925">
                  <c:v>1</c:v>
                </c:pt>
                <c:pt idx="98926">
                  <c:v>1</c:v>
                </c:pt>
                <c:pt idx="98927">
                  <c:v>1</c:v>
                </c:pt>
                <c:pt idx="98928">
                  <c:v>1</c:v>
                </c:pt>
                <c:pt idx="98929">
                  <c:v>1</c:v>
                </c:pt>
                <c:pt idx="98930">
                  <c:v>1</c:v>
                </c:pt>
                <c:pt idx="98931">
                  <c:v>1</c:v>
                </c:pt>
                <c:pt idx="98932">
                  <c:v>1</c:v>
                </c:pt>
                <c:pt idx="98933">
                  <c:v>1</c:v>
                </c:pt>
                <c:pt idx="98934">
                  <c:v>1</c:v>
                </c:pt>
                <c:pt idx="98935">
                  <c:v>1</c:v>
                </c:pt>
                <c:pt idx="98936">
                  <c:v>1</c:v>
                </c:pt>
                <c:pt idx="98937">
                  <c:v>1</c:v>
                </c:pt>
                <c:pt idx="98938">
                  <c:v>1</c:v>
                </c:pt>
                <c:pt idx="98939">
                  <c:v>1</c:v>
                </c:pt>
                <c:pt idx="98940">
                  <c:v>1</c:v>
                </c:pt>
                <c:pt idx="98941">
                  <c:v>1</c:v>
                </c:pt>
                <c:pt idx="98942">
                  <c:v>1</c:v>
                </c:pt>
                <c:pt idx="98943">
                  <c:v>1</c:v>
                </c:pt>
                <c:pt idx="98944">
                  <c:v>1</c:v>
                </c:pt>
                <c:pt idx="98945">
                  <c:v>1</c:v>
                </c:pt>
                <c:pt idx="98946">
                  <c:v>1</c:v>
                </c:pt>
                <c:pt idx="98947">
                  <c:v>1</c:v>
                </c:pt>
                <c:pt idx="98948">
                  <c:v>1</c:v>
                </c:pt>
                <c:pt idx="98949">
                  <c:v>1</c:v>
                </c:pt>
                <c:pt idx="98950">
                  <c:v>1</c:v>
                </c:pt>
                <c:pt idx="98951">
                  <c:v>1</c:v>
                </c:pt>
                <c:pt idx="98952">
                  <c:v>1</c:v>
                </c:pt>
                <c:pt idx="98953">
                  <c:v>1</c:v>
                </c:pt>
                <c:pt idx="98954">
                  <c:v>1</c:v>
                </c:pt>
                <c:pt idx="98955">
                  <c:v>1</c:v>
                </c:pt>
                <c:pt idx="98956">
                  <c:v>1</c:v>
                </c:pt>
                <c:pt idx="98957">
                  <c:v>1</c:v>
                </c:pt>
                <c:pt idx="98958">
                  <c:v>1</c:v>
                </c:pt>
                <c:pt idx="98959">
                  <c:v>1</c:v>
                </c:pt>
                <c:pt idx="98960">
                  <c:v>1</c:v>
                </c:pt>
                <c:pt idx="98961">
                  <c:v>1</c:v>
                </c:pt>
                <c:pt idx="98962">
                  <c:v>1</c:v>
                </c:pt>
                <c:pt idx="98963">
                  <c:v>1</c:v>
                </c:pt>
                <c:pt idx="98964">
                  <c:v>1</c:v>
                </c:pt>
                <c:pt idx="98965">
                  <c:v>1</c:v>
                </c:pt>
                <c:pt idx="98966">
                  <c:v>1</c:v>
                </c:pt>
                <c:pt idx="98967">
                  <c:v>1</c:v>
                </c:pt>
                <c:pt idx="98968">
                  <c:v>1</c:v>
                </c:pt>
                <c:pt idx="98969">
                  <c:v>1</c:v>
                </c:pt>
                <c:pt idx="98970">
                  <c:v>1</c:v>
                </c:pt>
                <c:pt idx="98971">
                  <c:v>1</c:v>
                </c:pt>
                <c:pt idx="98972">
                  <c:v>1</c:v>
                </c:pt>
                <c:pt idx="98973">
                  <c:v>1</c:v>
                </c:pt>
                <c:pt idx="98974">
                  <c:v>1</c:v>
                </c:pt>
                <c:pt idx="98975">
                  <c:v>1</c:v>
                </c:pt>
                <c:pt idx="98976">
                  <c:v>1</c:v>
                </c:pt>
                <c:pt idx="98977">
                  <c:v>1</c:v>
                </c:pt>
                <c:pt idx="98978">
                  <c:v>1</c:v>
                </c:pt>
                <c:pt idx="98979">
                  <c:v>1</c:v>
                </c:pt>
                <c:pt idx="98980">
                  <c:v>0.875</c:v>
                </c:pt>
                <c:pt idx="98981">
                  <c:v>1</c:v>
                </c:pt>
                <c:pt idx="98982">
                  <c:v>1</c:v>
                </c:pt>
                <c:pt idx="98983">
                  <c:v>1</c:v>
                </c:pt>
                <c:pt idx="98984">
                  <c:v>1</c:v>
                </c:pt>
                <c:pt idx="98985">
                  <c:v>1</c:v>
                </c:pt>
                <c:pt idx="98986">
                  <c:v>1</c:v>
                </c:pt>
                <c:pt idx="98987">
                  <c:v>1</c:v>
                </c:pt>
                <c:pt idx="98988">
                  <c:v>1</c:v>
                </c:pt>
                <c:pt idx="98989">
                  <c:v>1</c:v>
                </c:pt>
                <c:pt idx="98990">
                  <c:v>1</c:v>
                </c:pt>
                <c:pt idx="98991">
                  <c:v>1</c:v>
                </c:pt>
                <c:pt idx="98992">
                  <c:v>1</c:v>
                </c:pt>
                <c:pt idx="98993">
                  <c:v>1</c:v>
                </c:pt>
                <c:pt idx="98994">
                  <c:v>1</c:v>
                </c:pt>
                <c:pt idx="98995">
                  <c:v>1</c:v>
                </c:pt>
                <c:pt idx="98996">
                  <c:v>1</c:v>
                </c:pt>
                <c:pt idx="98997">
                  <c:v>1</c:v>
                </c:pt>
                <c:pt idx="98998">
                  <c:v>1</c:v>
                </c:pt>
                <c:pt idx="98999">
                  <c:v>1</c:v>
                </c:pt>
                <c:pt idx="99000">
                  <c:v>1</c:v>
                </c:pt>
                <c:pt idx="99001">
                  <c:v>1</c:v>
                </c:pt>
                <c:pt idx="99002">
                  <c:v>1</c:v>
                </c:pt>
                <c:pt idx="99003">
                  <c:v>1</c:v>
                </c:pt>
                <c:pt idx="99004">
                  <c:v>1</c:v>
                </c:pt>
                <c:pt idx="99005">
                  <c:v>1</c:v>
                </c:pt>
                <c:pt idx="99006">
                  <c:v>1</c:v>
                </c:pt>
                <c:pt idx="99007">
                  <c:v>1</c:v>
                </c:pt>
                <c:pt idx="99008">
                  <c:v>1</c:v>
                </c:pt>
                <c:pt idx="99009">
                  <c:v>1</c:v>
                </c:pt>
                <c:pt idx="99010">
                  <c:v>1</c:v>
                </c:pt>
                <c:pt idx="99011">
                  <c:v>1</c:v>
                </c:pt>
                <c:pt idx="99012">
                  <c:v>1</c:v>
                </c:pt>
                <c:pt idx="99013">
                  <c:v>1</c:v>
                </c:pt>
                <c:pt idx="99014">
                  <c:v>1</c:v>
                </c:pt>
                <c:pt idx="99015">
                  <c:v>1</c:v>
                </c:pt>
                <c:pt idx="99016">
                  <c:v>1</c:v>
                </c:pt>
                <c:pt idx="99017">
                  <c:v>1</c:v>
                </c:pt>
                <c:pt idx="99018">
                  <c:v>1</c:v>
                </c:pt>
                <c:pt idx="99019">
                  <c:v>1</c:v>
                </c:pt>
                <c:pt idx="99020">
                  <c:v>1</c:v>
                </c:pt>
                <c:pt idx="99021">
                  <c:v>1</c:v>
                </c:pt>
                <c:pt idx="99022">
                  <c:v>1</c:v>
                </c:pt>
                <c:pt idx="99023">
                  <c:v>1</c:v>
                </c:pt>
                <c:pt idx="99024">
                  <c:v>1</c:v>
                </c:pt>
                <c:pt idx="99025">
                  <c:v>1</c:v>
                </c:pt>
                <c:pt idx="99026">
                  <c:v>1</c:v>
                </c:pt>
                <c:pt idx="99027">
                  <c:v>1</c:v>
                </c:pt>
                <c:pt idx="99028">
                  <c:v>1</c:v>
                </c:pt>
                <c:pt idx="99029">
                  <c:v>1</c:v>
                </c:pt>
                <c:pt idx="99030">
                  <c:v>1</c:v>
                </c:pt>
                <c:pt idx="99031">
                  <c:v>1</c:v>
                </c:pt>
                <c:pt idx="99032">
                  <c:v>1</c:v>
                </c:pt>
                <c:pt idx="99033">
                  <c:v>1</c:v>
                </c:pt>
                <c:pt idx="99034">
                  <c:v>1</c:v>
                </c:pt>
                <c:pt idx="99035">
                  <c:v>1</c:v>
                </c:pt>
                <c:pt idx="99036">
                  <c:v>1</c:v>
                </c:pt>
                <c:pt idx="99037">
                  <c:v>1</c:v>
                </c:pt>
                <c:pt idx="99038">
                  <c:v>1</c:v>
                </c:pt>
                <c:pt idx="99039">
                  <c:v>1</c:v>
                </c:pt>
                <c:pt idx="99040">
                  <c:v>1</c:v>
                </c:pt>
                <c:pt idx="99041">
                  <c:v>1</c:v>
                </c:pt>
                <c:pt idx="99042">
                  <c:v>1</c:v>
                </c:pt>
                <c:pt idx="99043">
                  <c:v>1</c:v>
                </c:pt>
                <c:pt idx="99044">
                  <c:v>1</c:v>
                </c:pt>
                <c:pt idx="99045">
                  <c:v>1</c:v>
                </c:pt>
                <c:pt idx="99046">
                  <c:v>1</c:v>
                </c:pt>
                <c:pt idx="99047">
                  <c:v>1</c:v>
                </c:pt>
                <c:pt idx="99048">
                  <c:v>1</c:v>
                </c:pt>
                <c:pt idx="99049">
                  <c:v>1</c:v>
                </c:pt>
                <c:pt idx="99050">
                  <c:v>1</c:v>
                </c:pt>
                <c:pt idx="99051">
                  <c:v>1</c:v>
                </c:pt>
                <c:pt idx="99052">
                  <c:v>1</c:v>
                </c:pt>
                <c:pt idx="99053">
                  <c:v>1</c:v>
                </c:pt>
                <c:pt idx="99054">
                  <c:v>1</c:v>
                </c:pt>
                <c:pt idx="99055">
                  <c:v>1</c:v>
                </c:pt>
                <c:pt idx="99056">
                  <c:v>1</c:v>
                </c:pt>
                <c:pt idx="99057">
                  <c:v>1</c:v>
                </c:pt>
                <c:pt idx="99058">
                  <c:v>1</c:v>
                </c:pt>
                <c:pt idx="99059">
                  <c:v>1</c:v>
                </c:pt>
                <c:pt idx="99060">
                  <c:v>1</c:v>
                </c:pt>
                <c:pt idx="99061">
                  <c:v>1</c:v>
                </c:pt>
                <c:pt idx="99062">
                  <c:v>1</c:v>
                </c:pt>
                <c:pt idx="99063">
                  <c:v>1</c:v>
                </c:pt>
                <c:pt idx="99064">
                  <c:v>1</c:v>
                </c:pt>
                <c:pt idx="99065">
                  <c:v>1</c:v>
                </c:pt>
                <c:pt idx="99066">
                  <c:v>1</c:v>
                </c:pt>
                <c:pt idx="99067">
                  <c:v>1</c:v>
                </c:pt>
                <c:pt idx="99068">
                  <c:v>1</c:v>
                </c:pt>
                <c:pt idx="99069">
                  <c:v>1</c:v>
                </c:pt>
                <c:pt idx="99070">
                  <c:v>1</c:v>
                </c:pt>
                <c:pt idx="99071">
                  <c:v>1</c:v>
                </c:pt>
                <c:pt idx="99072">
                  <c:v>1</c:v>
                </c:pt>
                <c:pt idx="99073">
                  <c:v>1</c:v>
                </c:pt>
                <c:pt idx="99074">
                  <c:v>1</c:v>
                </c:pt>
                <c:pt idx="99075">
                  <c:v>1</c:v>
                </c:pt>
                <c:pt idx="99076">
                  <c:v>1</c:v>
                </c:pt>
                <c:pt idx="99077">
                  <c:v>1</c:v>
                </c:pt>
                <c:pt idx="99078">
                  <c:v>1</c:v>
                </c:pt>
                <c:pt idx="99079">
                  <c:v>1</c:v>
                </c:pt>
                <c:pt idx="99080">
                  <c:v>1</c:v>
                </c:pt>
                <c:pt idx="99081">
                  <c:v>1</c:v>
                </c:pt>
                <c:pt idx="99082">
                  <c:v>1</c:v>
                </c:pt>
                <c:pt idx="99083">
                  <c:v>1</c:v>
                </c:pt>
                <c:pt idx="99084">
                  <c:v>1</c:v>
                </c:pt>
                <c:pt idx="99085">
                  <c:v>1</c:v>
                </c:pt>
                <c:pt idx="99086">
                  <c:v>1</c:v>
                </c:pt>
                <c:pt idx="99087">
                  <c:v>1</c:v>
                </c:pt>
                <c:pt idx="99088">
                  <c:v>1</c:v>
                </c:pt>
                <c:pt idx="99089">
                  <c:v>1</c:v>
                </c:pt>
                <c:pt idx="99090">
                  <c:v>1</c:v>
                </c:pt>
                <c:pt idx="99091">
                  <c:v>1</c:v>
                </c:pt>
                <c:pt idx="99092">
                  <c:v>1</c:v>
                </c:pt>
                <c:pt idx="99093">
                  <c:v>1</c:v>
                </c:pt>
                <c:pt idx="99094">
                  <c:v>1</c:v>
                </c:pt>
                <c:pt idx="99095">
                  <c:v>1</c:v>
                </c:pt>
                <c:pt idx="99096">
                  <c:v>1</c:v>
                </c:pt>
                <c:pt idx="99097">
                  <c:v>1</c:v>
                </c:pt>
                <c:pt idx="99098">
                  <c:v>1</c:v>
                </c:pt>
                <c:pt idx="99099">
                  <c:v>1</c:v>
                </c:pt>
                <c:pt idx="99100">
                  <c:v>1</c:v>
                </c:pt>
                <c:pt idx="99101">
                  <c:v>1</c:v>
                </c:pt>
                <c:pt idx="99102">
                  <c:v>1</c:v>
                </c:pt>
                <c:pt idx="99103">
                  <c:v>1</c:v>
                </c:pt>
                <c:pt idx="99104">
                  <c:v>1</c:v>
                </c:pt>
                <c:pt idx="99105">
                  <c:v>1</c:v>
                </c:pt>
                <c:pt idx="99106">
                  <c:v>1</c:v>
                </c:pt>
                <c:pt idx="99107">
                  <c:v>1</c:v>
                </c:pt>
                <c:pt idx="99108">
                  <c:v>1</c:v>
                </c:pt>
                <c:pt idx="99109">
                  <c:v>1</c:v>
                </c:pt>
                <c:pt idx="99110">
                  <c:v>1</c:v>
                </c:pt>
                <c:pt idx="99111">
                  <c:v>1</c:v>
                </c:pt>
                <c:pt idx="99112">
                  <c:v>1</c:v>
                </c:pt>
                <c:pt idx="99113">
                  <c:v>1</c:v>
                </c:pt>
                <c:pt idx="99114">
                  <c:v>1</c:v>
                </c:pt>
                <c:pt idx="99115">
                  <c:v>1</c:v>
                </c:pt>
                <c:pt idx="99116">
                  <c:v>1</c:v>
                </c:pt>
                <c:pt idx="99117">
                  <c:v>1</c:v>
                </c:pt>
                <c:pt idx="99118">
                  <c:v>1</c:v>
                </c:pt>
                <c:pt idx="99119">
                  <c:v>1</c:v>
                </c:pt>
                <c:pt idx="99120">
                  <c:v>1</c:v>
                </c:pt>
                <c:pt idx="99121">
                  <c:v>1</c:v>
                </c:pt>
                <c:pt idx="99122">
                  <c:v>1</c:v>
                </c:pt>
                <c:pt idx="99123">
                  <c:v>1</c:v>
                </c:pt>
                <c:pt idx="99124">
                  <c:v>1</c:v>
                </c:pt>
                <c:pt idx="99125">
                  <c:v>1</c:v>
                </c:pt>
                <c:pt idx="99126">
                  <c:v>1</c:v>
                </c:pt>
                <c:pt idx="99127">
                  <c:v>1</c:v>
                </c:pt>
                <c:pt idx="99128">
                  <c:v>1</c:v>
                </c:pt>
                <c:pt idx="99129">
                  <c:v>1</c:v>
                </c:pt>
                <c:pt idx="99130">
                  <c:v>1</c:v>
                </c:pt>
                <c:pt idx="99131">
                  <c:v>1</c:v>
                </c:pt>
                <c:pt idx="99132">
                  <c:v>1</c:v>
                </c:pt>
                <c:pt idx="99133">
                  <c:v>1</c:v>
                </c:pt>
                <c:pt idx="99134">
                  <c:v>1</c:v>
                </c:pt>
                <c:pt idx="99135">
                  <c:v>1</c:v>
                </c:pt>
                <c:pt idx="99136">
                  <c:v>1</c:v>
                </c:pt>
                <c:pt idx="99137">
                  <c:v>1</c:v>
                </c:pt>
                <c:pt idx="99138">
                  <c:v>1</c:v>
                </c:pt>
                <c:pt idx="99139">
                  <c:v>1</c:v>
                </c:pt>
                <c:pt idx="99140">
                  <c:v>1</c:v>
                </c:pt>
                <c:pt idx="99141">
                  <c:v>1</c:v>
                </c:pt>
                <c:pt idx="99142">
                  <c:v>1</c:v>
                </c:pt>
                <c:pt idx="99143">
                  <c:v>1</c:v>
                </c:pt>
                <c:pt idx="99144">
                  <c:v>1</c:v>
                </c:pt>
                <c:pt idx="99145">
                  <c:v>1</c:v>
                </c:pt>
                <c:pt idx="99146">
                  <c:v>1</c:v>
                </c:pt>
                <c:pt idx="99147">
                  <c:v>1</c:v>
                </c:pt>
                <c:pt idx="99148">
                  <c:v>1</c:v>
                </c:pt>
                <c:pt idx="99149">
                  <c:v>1</c:v>
                </c:pt>
                <c:pt idx="99150">
                  <c:v>1</c:v>
                </c:pt>
                <c:pt idx="99151">
                  <c:v>1</c:v>
                </c:pt>
                <c:pt idx="99152">
                  <c:v>1</c:v>
                </c:pt>
                <c:pt idx="99153">
                  <c:v>1</c:v>
                </c:pt>
                <c:pt idx="99154">
                  <c:v>1</c:v>
                </c:pt>
                <c:pt idx="99155">
                  <c:v>1</c:v>
                </c:pt>
                <c:pt idx="99156">
                  <c:v>1</c:v>
                </c:pt>
                <c:pt idx="99157">
                  <c:v>1</c:v>
                </c:pt>
                <c:pt idx="99158">
                  <c:v>1</c:v>
                </c:pt>
                <c:pt idx="99159">
                  <c:v>1</c:v>
                </c:pt>
                <c:pt idx="99160">
                  <c:v>1</c:v>
                </c:pt>
                <c:pt idx="99161">
                  <c:v>1</c:v>
                </c:pt>
                <c:pt idx="99162">
                  <c:v>1</c:v>
                </c:pt>
                <c:pt idx="99163">
                  <c:v>1</c:v>
                </c:pt>
                <c:pt idx="99164">
                  <c:v>1</c:v>
                </c:pt>
                <c:pt idx="99165">
                  <c:v>1</c:v>
                </c:pt>
                <c:pt idx="99166">
                  <c:v>1</c:v>
                </c:pt>
                <c:pt idx="99167">
                  <c:v>1</c:v>
                </c:pt>
                <c:pt idx="99168">
                  <c:v>1</c:v>
                </c:pt>
                <c:pt idx="99169">
                  <c:v>1</c:v>
                </c:pt>
                <c:pt idx="99170">
                  <c:v>1</c:v>
                </c:pt>
                <c:pt idx="99171">
                  <c:v>1</c:v>
                </c:pt>
                <c:pt idx="99172">
                  <c:v>1</c:v>
                </c:pt>
                <c:pt idx="99173">
                  <c:v>1</c:v>
                </c:pt>
                <c:pt idx="99174">
                  <c:v>1</c:v>
                </c:pt>
                <c:pt idx="99175">
                  <c:v>1</c:v>
                </c:pt>
                <c:pt idx="99176">
                  <c:v>1</c:v>
                </c:pt>
                <c:pt idx="99177">
                  <c:v>1</c:v>
                </c:pt>
                <c:pt idx="99178">
                  <c:v>1</c:v>
                </c:pt>
                <c:pt idx="99179">
                  <c:v>1</c:v>
                </c:pt>
                <c:pt idx="99180">
                  <c:v>1</c:v>
                </c:pt>
                <c:pt idx="99181">
                  <c:v>1</c:v>
                </c:pt>
                <c:pt idx="99182">
                  <c:v>1</c:v>
                </c:pt>
                <c:pt idx="99183">
                  <c:v>1</c:v>
                </c:pt>
                <c:pt idx="99184">
                  <c:v>1</c:v>
                </c:pt>
                <c:pt idx="99185">
                  <c:v>1</c:v>
                </c:pt>
                <c:pt idx="99186">
                  <c:v>1</c:v>
                </c:pt>
                <c:pt idx="99187">
                  <c:v>1</c:v>
                </c:pt>
                <c:pt idx="99188">
                  <c:v>1</c:v>
                </c:pt>
                <c:pt idx="99189">
                  <c:v>1</c:v>
                </c:pt>
                <c:pt idx="99190">
                  <c:v>1</c:v>
                </c:pt>
                <c:pt idx="99191">
                  <c:v>1</c:v>
                </c:pt>
                <c:pt idx="99192">
                  <c:v>1</c:v>
                </c:pt>
                <c:pt idx="99193">
                  <c:v>1</c:v>
                </c:pt>
                <c:pt idx="99194">
                  <c:v>1</c:v>
                </c:pt>
                <c:pt idx="99195">
                  <c:v>1</c:v>
                </c:pt>
                <c:pt idx="99196">
                  <c:v>1</c:v>
                </c:pt>
                <c:pt idx="99197">
                  <c:v>1</c:v>
                </c:pt>
                <c:pt idx="99198">
                  <c:v>1</c:v>
                </c:pt>
                <c:pt idx="99199">
                  <c:v>1</c:v>
                </c:pt>
                <c:pt idx="99200">
                  <c:v>1</c:v>
                </c:pt>
                <c:pt idx="99201">
                  <c:v>1</c:v>
                </c:pt>
                <c:pt idx="99202">
                  <c:v>1</c:v>
                </c:pt>
                <c:pt idx="99203">
                  <c:v>1</c:v>
                </c:pt>
                <c:pt idx="99204">
                  <c:v>1</c:v>
                </c:pt>
                <c:pt idx="99205">
                  <c:v>1</c:v>
                </c:pt>
                <c:pt idx="99206">
                  <c:v>1</c:v>
                </c:pt>
                <c:pt idx="99207">
                  <c:v>1</c:v>
                </c:pt>
                <c:pt idx="99208">
                  <c:v>1</c:v>
                </c:pt>
                <c:pt idx="99209">
                  <c:v>1</c:v>
                </c:pt>
                <c:pt idx="99210">
                  <c:v>1</c:v>
                </c:pt>
                <c:pt idx="99211">
                  <c:v>1</c:v>
                </c:pt>
                <c:pt idx="99212">
                  <c:v>1</c:v>
                </c:pt>
                <c:pt idx="99213">
                  <c:v>1</c:v>
                </c:pt>
                <c:pt idx="99214">
                  <c:v>1</c:v>
                </c:pt>
                <c:pt idx="99215">
                  <c:v>1</c:v>
                </c:pt>
                <c:pt idx="99216">
                  <c:v>1</c:v>
                </c:pt>
                <c:pt idx="99217">
                  <c:v>1</c:v>
                </c:pt>
                <c:pt idx="99218">
                  <c:v>1</c:v>
                </c:pt>
                <c:pt idx="99219">
                  <c:v>1</c:v>
                </c:pt>
                <c:pt idx="99220">
                  <c:v>1</c:v>
                </c:pt>
                <c:pt idx="99221">
                  <c:v>1</c:v>
                </c:pt>
                <c:pt idx="99222">
                  <c:v>1</c:v>
                </c:pt>
                <c:pt idx="99223">
                  <c:v>1</c:v>
                </c:pt>
                <c:pt idx="99224">
                  <c:v>1</c:v>
                </c:pt>
                <c:pt idx="99225">
                  <c:v>1</c:v>
                </c:pt>
                <c:pt idx="99226">
                  <c:v>1</c:v>
                </c:pt>
                <c:pt idx="99227">
                  <c:v>1</c:v>
                </c:pt>
                <c:pt idx="99228">
                  <c:v>1</c:v>
                </c:pt>
                <c:pt idx="99229">
                  <c:v>1</c:v>
                </c:pt>
                <c:pt idx="99230">
                  <c:v>1</c:v>
                </c:pt>
                <c:pt idx="99231">
                  <c:v>1</c:v>
                </c:pt>
                <c:pt idx="99232">
                  <c:v>1</c:v>
                </c:pt>
                <c:pt idx="99233">
                  <c:v>1</c:v>
                </c:pt>
                <c:pt idx="99234">
                  <c:v>1</c:v>
                </c:pt>
                <c:pt idx="99235">
                  <c:v>1</c:v>
                </c:pt>
                <c:pt idx="99236">
                  <c:v>1</c:v>
                </c:pt>
                <c:pt idx="99237">
                  <c:v>1</c:v>
                </c:pt>
                <c:pt idx="99238">
                  <c:v>1</c:v>
                </c:pt>
                <c:pt idx="99239">
                  <c:v>1</c:v>
                </c:pt>
                <c:pt idx="99240">
                  <c:v>1</c:v>
                </c:pt>
                <c:pt idx="99241">
                  <c:v>1</c:v>
                </c:pt>
                <c:pt idx="99242">
                  <c:v>1</c:v>
                </c:pt>
                <c:pt idx="99243">
                  <c:v>1</c:v>
                </c:pt>
                <c:pt idx="99244">
                  <c:v>1</c:v>
                </c:pt>
                <c:pt idx="99245">
                  <c:v>1</c:v>
                </c:pt>
                <c:pt idx="99246">
                  <c:v>1</c:v>
                </c:pt>
                <c:pt idx="99247">
                  <c:v>0.5</c:v>
                </c:pt>
                <c:pt idx="99248">
                  <c:v>1</c:v>
                </c:pt>
                <c:pt idx="99249">
                  <c:v>1</c:v>
                </c:pt>
                <c:pt idx="99250">
                  <c:v>1</c:v>
                </c:pt>
                <c:pt idx="99251">
                  <c:v>1</c:v>
                </c:pt>
                <c:pt idx="99252">
                  <c:v>1</c:v>
                </c:pt>
                <c:pt idx="99253">
                  <c:v>1</c:v>
                </c:pt>
                <c:pt idx="99254">
                  <c:v>1</c:v>
                </c:pt>
                <c:pt idx="99255">
                  <c:v>1</c:v>
                </c:pt>
                <c:pt idx="99256">
                  <c:v>1</c:v>
                </c:pt>
                <c:pt idx="99257">
                  <c:v>1</c:v>
                </c:pt>
                <c:pt idx="99258">
                  <c:v>1</c:v>
                </c:pt>
                <c:pt idx="99259">
                  <c:v>1</c:v>
                </c:pt>
                <c:pt idx="99260">
                  <c:v>1</c:v>
                </c:pt>
                <c:pt idx="99261">
                  <c:v>1</c:v>
                </c:pt>
                <c:pt idx="99262">
                  <c:v>1</c:v>
                </c:pt>
                <c:pt idx="99263">
                  <c:v>1</c:v>
                </c:pt>
                <c:pt idx="99264">
                  <c:v>1</c:v>
                </c:pt>
                <c:pt idx="99265">
                  <c:v>1</c:v>
                </c:pt>
                <c:pt idx="99266">
                  <c:v>1</c:v>
                </c:pt>
                <c:pt idx="99267">
                  <c:v>1</c:v>
                </c:pt>
                <c:pt idx="99268">
                  <c:v>1</c:v>
                </c:pt>
                <c:pt idx="99269">
                  <c:v>1</c:v>
                </c:pt>
                <c:pt idx="99270">
                  <c:v>1</c:v>
                </c:pt>
                <c:pt idx="99271">
                  <c:v>1</c:v>
                </c:pt>
                <c:pt idx="99272">
                  <c:v>1</c:v>
                </c:pt>
                <c:pt idx="99273">
                  <c:v>1</c:v>
                </c:pt>
                <c:pt idx="99274">
                  <c:v>1</c:v>
                </c:pt>
                <c:pt idx="99275">
                  <c:v>1</c:v>
                </c:pt>
                <c:pt idx="99276">
                  <c:v>1</c:v>
                </c:pt>
                <c:pt idx="99277">
                  <c:v>1</c:v>
                </c:pt>
                <c:pt idx="99278">
                  <c:v>1</c:v>
                </c:pt>
                <c:pt idx="99279">
                  <c:v>1</c:v>
                </c:pt>
                <c:pt idx="99280">
                  <c:v>1</c:v>
                </c:pt>
                <c:pt idx="99281">
                  <c:v>1</c:v>
                </c:pt>
                <c:pt idx="99282">
                  <c:v>1</c:v>
                </c:pt>
                <c:pt idx="99283">
                  <c:v>1</c:v>
                </c:pt>
                <c:pt idx="99284">
                  <c:v>1</c:v>
                </c:pt>
                <c:pt idx="99285">
                  <c:v>1</c:v>
                </c:pt>
                <c:pt idx="99286">
                  <c:v>1</c:v>
                </c:pt>
                <c:pt idx="99287">
                  <c:v>1</c:v>
                </c:pt>
                <c:pt idx="99288">
                  <c:v>1</c:v>
                </c:pt>
                <c:pt idx="99289">
                  <c:v>1</c:v>
                </c:pt>
                <c:pt idx="99290">
                  <c:v>1</c:v>
                </c:pt>
                <c:pt idx="99291">
                  <c:v>1</c:v>
                </c:pt>
                <c:pt idx="99292">
                  <c:v>1</c:v>
                </c:pt>
                <c:pt idx="99293">
                  <c:v>1</c:v>
                </c:pt>
                <c:pt idx="99294">
                  <c:v>1</c:v>
                </c:pt>
                <c:pt idx="99295">
                  <c:v>1</c:v>
                </c:pt>
                <c:pt idx="99296">
                  <c:v>1</c:v>
                </c:pt>
                <c:pt idx="99297">
                  <c:v>1</c:v>
                </c:pt>
                <c:pt idx="99298">
                  <c:v>1</c:v>
                </c:pt>
                <c:pt idx="99299">
                  <c:v>1</c:v>
                </c:pt>
                <c:pt idx="99300">
                  <c:v>1</c:v>
                </c:pt>
                <c:pt idx="99301">
                  <c:v>1</c:v>
                </c:pt>
                <c:pt idx="99302">
                  <c:v>1</c:v>
                </c:pt>
                <c:pt idx="99303">
                  <c:v>1</c:v>
                </c:pt>
                <c:pt idx="99304">
                  <c:v>1</c:v>
                </c:pt>
                <c:pt idx="99305">
                  <c:v>1</c:v>
                </c:pt>
                <c:pt idx="99306">
                  <c:v>1</c:v>
                </c:pt>
                <c:pt idx="99307">
                  <c:v>1</c:v>
                </c:pt>
                <c:pt idx="99308">
                  <c:v>1</c:v>
                </c:pt>
                <c:pt idx="99309">
                  <c:v>1</c:v>
                </c:pt>
                <c:pt idx="99310">
                  <c:v>1</c:v>
                </c:pt>
                <c:pt idx="99311">
                  <c:v>1</c:v>
                </c:pt>
                <c:pt idx="99312">
                  <c:v>1</c:v>
                </c:pt>
                <c:pt idx="99313">
                  <c:v>1</c:v>
                </c:pt>
                <c:pt idx="99314">
                  <c:v>1</c:v>
                </c:pt>
                <c:pt idx="99315">
                  <c:v>1</c:v>
                </c:pt>
                <c:pt idx="99316">
                  <c:v>1</c:v>
                </c:pt>
                <c:pt idx="99317">
                  <c:v>1</c:v>
                </c:pt>
                <c:pt idx="99318">
                  <c:v>1</c:v>
                </c:pt>
                <c:pt idx="99319">
                  <c:v>1</c:v>
                </c:pt>
                <c:pt idx="99320">
                  <c:v>1</c:v>
                </c:pt>
                <c:pt idx="99321">
                  <c:v>1</c:v>
                </c:pt>
                <c:pt idx="99322">
                  <c:v>1</c:v>
                </c:pt>
                <c:pt idx="99323">
                  <c:v>1</c:v>
                </c:pt>
                <c:pt idx="99324">
                  <c:v>1</c:v>
                </c:pt>
                <c:pt idx="99325">
                  <c:v>1</c:v>
                </c:pt>
                <c:pt idx="99326">
                  <c:v>1</c:v>
                </c:pt>
                <c:pt idx="99327">
                  <c:v>1</c:v>
                </c:pt>
                <c:pt idx="99328">
                  <c:v>1</c:v>
                </c:pt>
                <c:pt idx="99329">
                  <c:v>1</c:v>
                </c:pt>
                <c:pt idx="99330">
                  <c:v>1</c:v>
                </c:pt>
                <c:pt idx="99331">
                  <c:v>1</c:v>
                </c:pt>
                <c:pt idx="99332">
                  <c:v>1</c:v>
                </c:pt>
                <c:pt idx="99333">
                  <c:v>1</c:v>
                </c:pt>
                <c:pt idx="99334">
                  <c:v>1</c:v>
                </c:pt>
                <c:pt idx="99335">
                  <c:v>1</c:v>
                </c:pt>
                <c:pt idx="99336">
                  <c:v>1</c:v>
                </c:pt>
                <c:pt idx="99337">
                  <c:v>1</c:v>
                </c:pt>
                <c:pt idx="99338">
                  <c:v>1</c:v>
                </c:pt>
                <c:pt idx="99339">
                  <c:v>1</c:v>
                </c:pt>
                <c:pt idx="99340">
                  <c:v>1</c:v>
                </c:pt>
                <c:pt idx="99341">
                  <c:v>1</c:v>
                </c:pt>
                <c:pt idx="99342">
                  <c:v>1</c:v>
                </c:pt>
                <c:pt idx="99343">
                  <c:v>1</c:v>
                </c:pt>
                <c:pt idx="99344">
                  <c:v>1</c:v>
                </c:pt>
                <c:pt idx="99345">
                  <c:v>1</c:v>
                </c:pt>
                <c:pt idx="99346">
                  <c:v>1</c:v>
                </c:pt>
                <c:pt idx="99347">
                  <c:v>1</c:v>
                </c:pt>
                <c:pt idx="99348">
                  <c:v>1</c:v>
                </c:pt>
                <c:pt idx="99349">
                  <c:v>1</c:v>
                </c:pt>
                <c:pt idx="99350">
                  <c:v>1</c:v>
                </c:pt>
                <c:pt idx="99351">
                  <c:v>1</c:v>
                </c:pt>
                <c:pt idx="99352">
                  <c:v>1</c:v>
                </c:pt>
                <c:pt idx="99353">
                  <c:v>1</c:v>
                </c:pt>
                <c:pt idx="99354">
                  <c:v>1</c:v>
                </c:pt>
                <c:pt idx="99355">
                  <c:v>1</c:v>
                </c:pt>
                <c:pt idx="99356">
                  <c:v>1</c:v>
                </c:pt>
                <c:pt idx="99357">
                  <c:v>1</c:v>
                </c:pt>
                <c:pt idx="99358">
                  <c:v>1</c:v>
                </c:pt>
                <c:pt idx="99359">
                  <c:v>1</c:v>
                </c:pt>
                <c:pt idx="99360">
                  <c:v>1</c:v>
                </c:pt>
                <c:pt idx="99361">
                  <c:v>1</c:v>
                </c:pt>
                <c:pt idx="99362">
                  <c:v>1</c:v>
                </c:pt>
                <c:pt idx="99363">
                  <c:v>1</c:v>
                </c:pt>
                <c:pt idx="99364">
                  <c:v>1</c:v>
                </c:pt>
                <c:pt idx="99365">
                  <c:v>1</c:v>
                </c:pt>
                <c:pt idx="99366">
                  <c:v>1</c:v>
                </c:pt>
                <c:pt idx="99367">
                  <c:v>1</c:v>
                </c:pt>
                <c:pt idx="99368">
                  <c:v>1</c:v>
                </c:pt>
                <c:pt idx="99369">
                  <c:v>1</c:v>
                </c:pt>
                <c:pt idx="99370">
                  <c:v>1</c:v>
                </c:pt>
                <c:pt idx="99371">
                  <c:v>1</c:v>
                </c:pt>
                <c:pt idx="99372">
                  <c:v>1</c:v>
                </c:pt>
                <c:pt idx="99373">
                  <c:v>1</c:v>
                </c:pt>
                <c:pt idx="99374">
                  <c:v>1</c:v>
                </c:pt>
                <c:pt idx="99375">
                  <c:v>1</c:v>
                </c:pt>
                <c:pt idx="99376">
                  <c:v>1</c:v>
                </c:pt>
                <c:pt idx="99377">
                  <c:v>1</c:v>
                </c:pt>
                <c:pt idx="99378">
                  <c:v>1</c:v>
                </c:pt>
                <c:pt idx="99379">
                  <c:v>1</c:v>
                </c:pt>
                <c:pt idx="99380">
                  <c:v>1</c:v>
                </c:pt>
                <c:pt idx="99381">
                  <c:v>1</c:v>
                </c:pt>
                <c:pt idx="99382">
                  <c:v>1</c:v>
                </c:pt>
                <c:pt idx="99383">
                  <c:v>1</c:v>
                </c:pt>
                <c:pt idx="99384">
                  <c:v>1</c:v>
                </c:pt>
                <c:pt idx="99385">
                  <c:v>1</c:v>
                </c:pt>
                <c:pt idx="99386">
                  <c:v>1</c:v>
                </c:pt>
                <c:pt idx="99387">
                  <c:v>1</c:v>
                </c:pt>
                <c:pt idx="99388">
                  <c:v>1</c:v>
                </c:pt>
                <c:pt idx="99389">
                  <c:v>1</c:v>
                </c:pt>
                <c:pt idx="99390">
                  <c:v>1</c:v>
                </c:pt>
                <c:pt idx="99391">
                  <c:v>1</c:v>
                </c:pt>
                <c:pt idx="99392">
                  <c:v>1</c:v>
                </c:pt>
                <c:pt idx="99393">
                  <c:v>1</c:v>
                </c:pt>
                <c:pt idx="99394">
                  <c:v>1</c:v>
                </c:pt>
                <c:pt idx="99395">
                  <c:v>1</c:v>
                </c:pt>
                <c:pt idx="99396">
                  <c:v>1</c:v>
                </c:pt>
                <c:pt idx="99397">
                  <c:v>1</c:v>
                </c:pt>
                <c:pt idx="99398">
                  <c:v>1</c:v>
                </c:pt>
                <c:pt idx="99399">
                  <c:v>1</c:v>
                </c:pt>
                <c:pt idx="99400">
                  <c:v>1</c:v>
                </c:pt>
                <c:pt idx="99401">
                  <c:v>1</c:v>
                </c:pt>
                <c:pt idx="99402">
                  <c:v>1</c:v>
                </c:pt>
                <c:pt idx="99403">
                  <c:v>1</c:v>
                </c:pt>
                <c:pt idx="99404">
                  <c:v>1</c:v>
                </c:pt>
                <c:pt idx="99405">
                  <c:v>1</c:v>
                </c:pt>
                <c:pt idx="99406">
                  <c:v>1</c:v>
                </c:pt>
                <c:pt idx="99407">
                  <c:v>1</c:v>
                </c:pt>
                <c:pt idx="99408">
                  <c:v>1</c:v>
                </c:pt>
                <c:pt idx="99409">
                  <c:v>1</c:v>
                </c:pt>
                <c:pt idx="99410">
                  <c:v>1</c:v>
                </c:pt>
                <c:pt idx="99411">
                  <c:v>1</c:v>
                </c:pt>
                <c:pt idx="99412">
                  <c:v>1</c:v>
                </c:pt>
                <c:pt idx="99413">
                  <c:v>1</c:v>
                </c:pt>
                <c:pt idx="99414">
                  <c:v>1</c:v>
                </c:pt>
                <c:pt idx="99415">
                  <c:v>1</c:v>
                </c:pt>
                <c:pt idx="99416">
                  <c:v>1</c:v>
                </c:pt>
                <c:pt idx="99417">
                  <c:v>1</c:v>
                </c:pt>
                <c:pt idx="99418">
                  <c:v>1</c:v>
                </c:pt>
                <c:pt idx="99419">
                  <c:v>1</c:v>
                </c:pt>
                <c:pt idx="99420">
                  <c:v>1</c:v>
                </c:pt>
                <c:pt idx="99421">
                  <c:v>1</c:v>
                </c:pt>
                <c:pt idx="99422">
                  <c:v>1</c:v>
                </c:pt>
                <c:pt idx="99423">
                  <c:v>1</c:v>
                </c:pt>
                <c:pt idx="99424">
                  <c:v>1</c:v>
                </c:pt>
                <c:pt idx="99425">
                  <c:v>1</c:v>
                </c:pt>
                <c:pt idx="99426">
                  <c:v>1</c:v>
                </c:pt>
                <c:pt idx="99427">
                  <c:v>1</c:v>
                </c:pt>
                <c:pt idx="99428">
                  <c:v>1</c:v>
                </c:pt>
                <c:pt idx="99429">
                  <c:v>1</c:v>
                </c:pt>
                <c:pt idx="99430">
                  <c:v>1</c:v>
                </c:pt>
                <c:pt idx="99431">
                  <c:v>1</c:v>
                </c:pt>
                <c:pt idx="99432">
                  <c:v>1</c:v>
                </c:pt>
                <c:pt idx="99433">
                  <c:v>1</c:v>
                </c:pt>
                <c:pt idx="99434">
                  <c:v>1</c:v>
                </c:pt>
                <c:pt idx="99435">
                  <c:v>1</c:v>
                </c:pt>
                <c:pt idx="99436">
                  <c:v>1</c:v>
                </c:pt>
                <c:pt idx="99437">
                  <c:v>1</c:v>
                </c:pt>
                <c:pt idx="99438">
                  <c:v>1</c:v>
                </c:pt>
                <c:pt idx="99439">
                  <c:v>1</c:v>
                </c:pt>
                <c:pt idx="99440">
                  <c:v>1</c:v>
                </c:pt>
                <c:pt idx="99441">
                  <c:v>1</c:v>
                </c:pt>
                <c:pt idx="99442">
                  <c:v>1</c:v>
                </c:pt>
                <c:pt idx="99443">
                  <c:v>1</c:v>
                </c:pt>
                <c:pt idx="99444">
                  <c:v>1</c:v>
                </c:pt>
                <c:pt idx="99445">
                  <c:v>1</c:v>
                </c:pt>
                <c:pt idx="99446">
                  <c:v>1</c:v>
                </c:pt>
                <c:pt idx="99447">
                  <c:v>1</c:v>
                </c:pt>
                <c:pt idx="99448">
                  <c:v>1</c:v>
                </c:pt>
                <c:pt idx="99449">
                  <c:v>1</c:v>
                </c:pt>
                <c:pt idx="99450">
                  <c:v>1</c:v>
                </c:pt>
                <c:pt idx="99451">
                  <c:v>1</c:v>
                </c:pt>
                <c:pt idx="99452">
                  <c:v>1</c:v>
                </c:pt>
                <c:pt idx="99453">
                  <c:v>1</c:v>
                </c:pt>
                <c:pt idx="99454">
                  <c:v>1</c:v>
                </c:pt>
                <c:pt idx="99455">
                  <c:v>1</c:v>
                </c:pt>
                <c:pt idx="99456">
                  <c:v>1</c:v>
                </c:pt>
                <c:pt idx="99457">
                  <c:v>1</c:v>
                </c:pt>
                <c:pt idx="99458">
                  <c:v>1</c:v>
                </c:pt>
                <c:pt idx="99459">
                  <c:v>1</c:v>
                </c:pt>
                <c:pt idx="99460">
                  <c:v>1</c:v>
                </c:pt>
                <c:pt idx="99461">
                  <c:v>1</c:v>
                </c:pt>
                <c:pt idx="99462">
                  <c:v>1</c:v>
                </c:pt>
                <c:pt idx="99463">
                  <c:v>1</c:v>
                </c:pt>
                <c:pt idx="99464">
                  <c:v>1</c:v>
                </c:pt>
                <c:pt idx="99465">
                  <c:v>1</c:v>
                </c:pt>
                <c:pt idx="99466">
                  <c:v>1</c:v>
                </c:pt>
                <c:pt idx="99467">
                  <c:v>0.125</c:v>
                </c:pt>
                <c:pt idx="99468">
                  <c:v>1</c:v>
                </c:pt>
                <c:pt idx="99469">
                  <c:v>1</c:v>
                </c:pt>
                <c:pt idx="99470">
                  <c:v>1</c:v>
                </c:pt>
                <c:pt idx="99471">
                  <c:v>1</c:v>
                </c:pt>
                <c:pt idx="99472">
                  <c:v>1</c:v>
                </c:pt>
                <c:pt idx="99473">
                  <c:v>1</c:v>
                </c:pt>
                <c:pt idx="99474">
                  <c:v>1</c:v>
                </c:pt>
                <c:pt idx="99475">
                  <c:v>1</c:v>
                </c:pt>
                <c:pt idx="99476">
                  <c:v>1</c:v>
                </c:pt>
                <c:pt idx="99477">
                  <c:v>1</c:v>
                </c:pt>
                <c:pt idx="99478">
                  <c:v>1</c:v>
                </c:pt>
                <c:pt idx="99479">
                  <c:v>1</c:v>
                </c:pt>
                <c:pt idx="99480">
                  <c:v>1</c:v>
                </c:pt>
                <c:pt idx="99481">
                  <c:v>1</c:v>
                </c:pt>
                <c:pt idx="99482">
                  <c:v>1</c:v>
                </c:pt>
                <c:pt idx="99483">
                  <c:v>1</c:v>
                </c:pt>
                <c:pt idx="99484">
                  <c:v>1</c:v>
                </c:pt>
                <c:pt idx="99485">
                  <c:v>1</c:v>
                </c:pt>
                <c:pt idx="99486">
                  <c:v>1</c:v>
                </c:pt>
                <c:pt idx="99487">
                  <c:v>1</c:v>
                </c:pt>
                <c:pt idx="99488">
                  <c:v>1</c:v>
                </c:pt>
                <c:pt idx="99489">
                  <c:v>1</c:v>
                </c:pt>
                <c:pt idx="99490">
                  <c:v>1</c:v>
                </c:pt>
                <c:pt idx="99491">
                  <c:v>1</c:v>
                </c:pt>
                <c:pt idx="99492">
                  <c:v>1</c:v>
                </c:pt>
                <c:pt idx="99493">
                  <c:v>1</c:v>
                </c:pt>
                <c:pt idx="99494">
                  <c:v>1</c:v>
                </c:pt>
                <c:pt idx="99495">
                  <c:v>1</c:v>
                </c:pt>
                <c:pt idx="99496">
                  <c:v>1</c:v>
                </c:pt>
                <c:pt idx="99497">
                  <c:v>1</c:v>
                </c:pt>
                <c:pt idx="99498">
                  <c:v>1</c:v>
                </c:pt>
                <c:pt idx="99499">
                  <c:v>1</c:v>
                </c:pt>
                <c:pt idx="99500">
                  <c:v>1</c:v>
                </c:pt>
                <c:pt idx="99501">
                  <c:v>1</c:v>
                </c:pt>
                <c:pt idx="99502">
                  <c:v>1</c:v>
                </c:pt>
                <c:pt idx="99503">
                  <c:v>1</c:v>
                </c:pt>
                <c:pt idx="99504">
                  <c:v>1</c:v>
                </c:pt>
                <c:pt idx="99505">
                  <c:v>1</c:v>
                </c:pt>
                <c:pt idx="99506">
                  <c:v>1</c:v>
                </c:pt>
                <c:pt idx="99507">
                  <c:v>1</c:v>
                </c:pt>
                <c:pt idx="99508">
                  <c:v>1</c:v>
                </c:pt>
                <c:pt idx="99509">
                  <c:v>1</c:v>
                </c:pt>
                <c:pt idx="99510">
                  <c:v>1</c:v>
                </c:pt>
                <c:pt idx="99511">
                  <c:v>1</c:v>
                </c:pt>
                <c:pt idx="99512">
                  <c:v>1</c:v>
                </c:pt>
                <c:pt idx="99513">
                  <c:v>1</c:v>
                </c:pt>
                <c:pt idx="99514">
                  <c:v>1</c:v>
                </c:pt>
                <c:pt idx="99515">
                  <c:v>1</c:v>
                </c:pt>
                <c:pt idx="99516">
                  <c:v>1</c:v>
                </c:pt>
                <c:pt idx="99517">
                  <c:v>1</c:v>
                </c:pt>
                <c:pt idx="99518">
                  <c:v>1</c:v>
                </c:pt>
                <c:pt idx="99519">
                  <c:v>1</c:v>
                </c:pt>
                <c:pt idx="99520">
                  <c:v>1</c:v>
                </c:pt>
                <c:pt idx="99521">
                  <c:v>1</c:v>
                </c:pt>
                <c:pt idx="99522">
                  <c:v>1</c:v>
                </c:pt>
                <c:pt idx="99523">
                  <c:v>1</c:v>
                </c:pt>
                <c:pt idx="99524">
                  <c:v>1</c:v>
                </c:pt>
                <c:pt idx="99525">
                  <c:v>1</c:v>
                </c:pt>
                <c:pt idx="99526">
                  <c:v>1</c:v>
                </c:pt>
                <c:pt idx="99527">
                  <c:v>1</c:v>
                </c:pt>
                <c:pt idx="99528">
                  <c:v>1</c:v>
                </c:pt>
                <c:pt idx="99529">
                  <c:v>1</c:v>
                </c:pt>
                <c:pt idx="99530">
                  <c:v>1</c:v>
                </c:pt>
                <c:pt idx="99531">
                  <c:v>1</c:v>
                </c:pt>
                <c:pt idx="99532">
                  <c:v>1</c:v>
                </c:pt>
                <c:pt idx="99533">
                  <c:v>1</c:v>
                </c:pt>
                <c:pt idx="99534">
                  <c:v>1</c:v>
                </c:pt>
                <c:pt idx="99535">
                  <c:v>1</c:v>
                </c:pt>
                <c:pt idx="99536">
                  <c:v>1</c:v>
                </c:pt>
                <c:pt idx="99537">
                  <c:v>1</c:v>
                </c:pt>
                <c:pt idx="99538">
                  <c:v>1</c:v>
                </c:pt>
                <c:pt idx="99539">
                  <c:v>1</c:v>
                </c:pt>
                <c:pt idx="99540">
                  <c:v>1</c:v>
                </c:pt>
                <c:pt idx="99541">
                  <c:v>1</c:v>
                </c:pt>
                <c:pt idx="99542">
                  <c:v>1</c:v>
                </c:pt>
                <c:pt idx="99543">
                  <c:v>1</c:v>
                </c:pt>
                <c:pt idx="99544">
                  <c:v>1</c:v>
                </c:pt>
                <c:pt idx="99545">
                  <c:v>1</c:v>
                </c:pt>
                <c:pt idx="99546">
                  <c:v>1</c:v>
                </c:pt>
                <c:pt idx="99547">
                  <c:v>1</c:v>
                </c:pt>
                <c:pt idx="99548">
                  <c:v>1</c:v>
                </c:pt>
                <c:pt idx="99549">
                  <c:v>1</c:v>
                </c:pt>
                <c:pt idx="99550">
                  <c:v>1</c:v>
                </c:pt>
                <c:pt idx="99551">
                  <c:v>1</c:v>
                </c:pt>
                <c:pt idx="99552">
                  <c:v>1</c:v>
                </c:pt>
                <c:pt idx="99553">
                  <c:v>1</c:v>
                </c:pt>
                <c:pt idx="99554">
                  <c:v>1</c:v>
                </c:pt>
                <c:pt idx="99555">
                  <c:v>1</c:v>
                </c:pt>
                <c:pt idx="99556">
                  <c:v>1</c:v>
                </c:pt>
                <c:pt idx="99557">
                  <c:v>1</c:v>
                </c:pt>
                <c:pt idx="99558">
                  <c:v>1</c:v>
                </c:pt>
                <c:pt idx="99559">
                  <c:v>1</c:v>
                </c:pt>
                <c:pt idx="99560">
                  <c:v>1</c:v>
                </c:pt>
                <c:pt idx="99561">
                  <c:v>1</c:v>
                </c:pt>
                <c:pt idx="99562">
                  <c:v>1</c:v>
                </c:pt>
                <c:pt idx="99563">
                  <c:v>1</c:v>
                </c:pt>
                <c:pt idx="99564">
                  <c:v>1</c:v>
                </c:pt>
                <c:pt idx="99565">
                  <c:v>1</c:v>
                </c:pt>
                <c:pt idx="99566">
                  <c:v>1</c:v>
                </c:pt>
                <c:pt idx="99567">
                  <c:v>1</c:v>
                </c:pt>
                <c:pt idx="99568">
                  <c:v>1</c:v>
                </c:pt>
                <c:pt idx="99569">
                  <c:v>1</c:v>
                </c:pt>
                <c:pt idx="99570">
                  <c:v>1</c:v>
                </c:pt>
                <c:pt idx="99571">
                  <c:v>1</c:v>
                </c:pt>
                <c:pt idx="99572">
                  <c:v>1</c:v>
                </c:pt>
                <c:pt idx="99573">
                  <c:v>1</c:v>
                </c:pt>
                <c:pt idx="99574">
                  <c:v>1</c:v>
                </c:pt>
                <c:pt idx="99575">
                  <c:v>1</c:v>
                </c:pt>
                <c:pt idx="99576">
                  <c:v>1</c:v>
                </c:pt>
                <c:pt idx="99577">
                  <c:v>1</c:v>
                </c:pt>
                <c:pt idx="99578">
                  <c:v>1</c:v>
                </c:pt>
                <c:pt idx="99579">
                  <c:v>1</c:v>
                </c:pt>
                <c:pt idx="99580">
                  <c:v>1</c:v>
                </c:pt>
                <c:pt idx="99581">
                  <c:v>1</c:v>
                </c:pt>
                <c:pt idx="99582">
                  <c:v>1</c:v>
                </c:pt>
                <c:pt idx="99583">
                  <c:v>1</c:v>
                </c:pt>
                <c:pt idx="99584">
                  <c:v>1</c:v>
                </c:pt>
                <c:pt idx="99585">
                  <c:v>1</c:v>
                </c:pt>
                <c:pt idx="99586">
                  <c:v>1</c:v>
                </c:pt>
                <c:pt idx="99587">
                  <c:v>1</c:v>
                </c:pt>
                <c:pt idx="99588">
                  <c:v>1</c:v>
                </c:pt>
                <c:pt idx="99589">
                  <c:v>1</c:v>
                </c:pt>
                <c:pt idx="99590">
                  <c:v>1</c:v>
                </c:pt>
                <c:pt idx="99591">
                  <c:v>1</c:v>
                </c:pt>
                <c:pt idx="99592">
                  <c:v>1</c:v>
                </c:pt>
                <c:pt idx="99593">
                  <c:v>1</c:v>
                </c:pt>
                <c:pt idx="99594">
                  <c:v>1</c:v>
                </c:pt>
                <c:pt idx="99595">
                  <c:v>1</c:v>
                </c:pt>
                <c:pt idx="99596">
                  <c:v>1</c:v>
                </c:pt>
                <c:pt idx="99597">
                  <c:v>1</c:v>
                </c:pt>
                <c:pt idx="99598">
                  <c:v>1</c:v>
                </c:pt>
                <c:pt idx="99599">
                  <c:v>1</c:v>
                </c:pt>
                <c:pt idx="99600">
                  <c:v>1</c:v>
                </c:pt>
                <c:pt idx="99601">
                  <c:v>1</c:v>
                </c:pt>
                <c:pt idx="99602">
                  <c:v>1</c:v>
                </c:pt>
                <c:pt idx="99603">
                  <c:v>1</c:v>
                </c:pt>
                <c:pt idx="99604">
                  <c:v>1</c:v>
                </c:pt>
                <c:pt idx="99605">
                  <c:v>1</c:v>
                </c:pt>
                <c:pt idx="99606">
                  <c:v>1</c:v>
                </c:pt>
                <c:pt idx="99607">
                  <c:v>1</c:v>
                </c:pt>
                <c:pt idx="99608">
                  <c:v>1</c:v>
                </c:pt>
                <c:pt idx="99609">
                  <c:v>1</c:v>
                </c:pt>
                <c:pt idx="99610">
                  <c:v>1</c:v>
                </c:pt>
                <c:pt idx="99611">
                  <c:v>1</c:v>
                </c:pt>
                <c:pt idx="99612">
                  <c:v>1</c:v>
                </c:pt>
                <c:pt idx="99613">
                  <c:v>1</c:v>
                </c:pt>
                <c:pt idx="99614">
                  <c:v>1</c:v>
                </c:pt>
                <c:pt idx="99615">
                  <c:v>1</c:v>
                </c:pt>
                <c:pt idx="99616">
                  <c:v>1</c:v>
                </c:pt>
                <c:pt idx="99617">
                  <c:v>1</c:v>
                </c:pt>
                <c:pt idx="99618">
                  <c:v>1</c:v>
                </c:pt>
                <c:pt idx="99619">
                  <c:v>1</c:v>
                </c:pt>
                <c:pt idx="99620">
                  <c:v>1</c:v>
                </c:pt>
                <c:pt idx="99621">
                  <c:v>1</c:v>
                </c:pt>
                <c:pt idx="99622">
                  <c:v>1</c:v>
                </c:pt>
                <c:pt idx="99623">
                  <c:v>1</c:v>
                </c:pt>
                <c:pt idx="99624">
                  <c:v>1</c:v>
                </c:pt>
                <c:pt idx="99625">
                  <c:v>1</c:v>
                </c:pt>
                <c:pt idx="99626">
                  <c:v>1</c:v>
                </c:pt>
                <c:pt idx="99627">
                  <c:v>1</c:v>
                </c:pt>
                <c:pt idx="99628">
                  <c:v>1</c:v>
                </c:pt>
                <c:pt idx="99629">
                  <c:v>1</c:v>
                </c:pt>
                <c:pt idx="99630">
                  <c:v>1</c:v>
                </c:pt>
                <c:pt idx="99631">
                  <c:v>1</c:v>
                </c:pt>
                <c:pt idx="99632">
                  <c:v>1</c:v>
                </c:pt>
                <c:pt idx="99633">
                  <c:v>1</c:v>
                </c:pt>
                <c:pt idx="99634">
                  <c:v>1</c:v>
                </c:pt>
                <c:pt idx="99635">
                  <c:v>1</c:v>
                </c:pt>
                <c:pt idx="99636">
                  <c:v>1</c:v>
                </c:pt>
                <c:pt idx="99637">
                  <c:v>1</c:v>
                </c:pt>
                <c:pt idx="99638">
                  <c:v>1</c:v>
                </c:pt>
                <c:pt idx="99639">
                  <c:v>1</c:v>
                </c:pt>
                <c:pt idx="99640">
                  <c:v>1</c:v>
                </c:pt>
                <c:pt idx="99641">
                  <c:v>1</c:v>
                </c:pt>
                <c:pt idx="99642">
                  <c:v>1</c:v>
                </c:pt>
                <c:pt idx="99643">
                  <c:v>1</c:v>
                </c:pt>
                <c:pt idx="99644">
                  <c:v>1</c:v>
                </c:pt>
                <c:pt idx="99645">
                  <c:v>1</c:v>
                </c:pt>
                <c:pt idx="99646">
                  <c:v>1</c:v>
                </c:pt>
                <c:pt idx="99647">
                  <c:v>1</c:v>
                </c:pt>
                <c:pt idx="99648">
                  <c:v>1</c:v>
                </c:pt>
                <c:pt idx="99649">
                  <c:v>1</c:v>
                </c:pt>
                <c:pt idx="99650">
                  <c:v>1</c:v>
                </c:pt>
                <c:pt idx="99651">
                  <c:v>1</c:v>
                </c:pt>
                <c:pt idx="99652">
                  <c:v>1</c:v>
                </c:pt>
                <c:pt idx="99653">
                  <c:v>1</c:v>
                </c:pt>
                <c:pt idx="99654">
                  <c:v>1</c:v>
                </c:pt>
                <c:pt idx="99655">
                  <c:v>1</c:v>
                </c:pt>
                <c:pt idx="99656">
                  <c:v>1</c:v>
                </c:pt>
                <c:pt idx="99657">
                  <c:v>1</c:v>
                </c:pt>
                <c:pt idx="99658">
                  <c:v>1</c:v>
                </c:pt>
                <c:pt idx="99659">
                  <c:v>1</c:v>
                </c:pt>
                <c:pt idx="99660">
                  <c:v>1</c:v>
                </c:pt>
                <c:pt idx="99661">
                  <c:v>1</c:v>
                </c:pt>
                <c:pt idx="99662">
                  <c:v>1</c:v>
                </c:pt>
                <c:pt idx="99663">
                  <c:v>1</c:v>
                </c:pt>
                <c:pt idx="99664">
                  <c:v>1</c:v>
                </c:pt>
                <c:pt idx="99665">
                  <c:v>1</c:v>
                </c:pt>
                <c:pt idx="99666">
                  <c:v>1</c:v>
                </c:pt>
                <c:pt idx="99667">
                  <c:v>1</c:v>
                </c:pt>
                <c:pt idx="99668">
                  <c:v>1</c:v>
                </c:pt>
                <c:pt idx="99669">
                  <c:v>1</c:v>
                </c:pt>
                <c:pt idx="99670">
                  <c:v>1</c:v>
                </c:pt>
                <c:pt idx="99671">
                  <c:v>1</c:v>
                </c:pt>
                <c:pt idx="99672">
                  <c:v>1</c:v>
                </c:pt>
                <c:pt idx="99673">
                  <c:v>1</c:v>
                </c:pt>
                <c:pt idx="99674">
                  <c:v>1</c:v>
                </c:pt>
                <c:pt idx="99675">
                  <c:v>1</c:v>
                </c:pt>
                <c:pt idx="99676">
                  <c:v>1</c:v>
                </c:pt>
                <c:pt idx="99677">
                  <c:v>1</c:v>
                </c:pt>
                <c:pt idx="99678">
                  <c:v>1</c:v>
                </c:pt>
                <c:pt idx="99679">
                  <c:v>1</c:v>
                </c:pt>
                <c:pt idx="99680">
                  <c:v>1</c:v>
                </c:pt>
                <c:pt idx="99681">
                  <c:v>1</c:v>
                </c:pt>
                <c:pt idx="99682">
                  <c:v>1</c:v>
                </c:pt>
                <c:pt idx="99683">
                  <c:v>1</c:v>
                </c:pt>
                <c:pt idx="99684">
                  <c:v>1</c:v>
                </c:pt>
                <c:pt idx="99685">
                  <c:v>1</c:v>
                </c:pt>
                <c:pt idx="99686">
                  <c:v>1</c:v>
                </c:pt>
                <c:pt idx="99687">
                  <c:v>1</c:v>
                </c:pt>
                <c:pt idx="99688">
                  <c:v>1</c:v>
                </c:pt>
                <c:pt idx="99689">
                  <c:v>1</c:v>
                </c:pt>
                <c:pt idx="99690">
                  <c:v>1</c:v>
                </c:pt>
                <c:pt idx="99691">
                  <c:v>1</c:v>
                </c:pt>
                <c:pt idx="99692">
                  <c:v>1</c:v>
                </c:pt>
                <c:pt idx="99693">
                  <c:v>1</c:v>
                </c:pt>
                <c:pt idx="99694">
                  <c:v>1</c:v>
                </c:pt>
                <c:pt idx="99695">
                  <c:v>1</c:v>
                </c:pt>
                <c:pt idx="99696">
                  <c:v>1</c:v>
                </c:pt>
                <c:pt idx="99697">
                  <c:v>1</c:v>
                </c:pt>
                <c:pt idx="99698">
                  <c:v>1</c:v>
                </c:pt>
                <c:pt idx="99699">
                  <c:v>1</c:v>
                </c:pt>
                <c:pt idx="99700">
                  <c:v>1</c:v>
                </c:pt>
                <c:pt idx="99701">
                  <c:v>1</c:v>
                </c:pt>
                <c:pt idx="99702">
                  <c:v>1</c:v>
                </c:pt>
                <c:pt idx="99703">
                  <c:v>1</c:v>
                </c:pt>
                <c:pt idx="99704">
                  <c:v>1</c:v>
                </c:pt>
                <c:pt idx="99705">
                  <c:v>1</c:v>
                </c:pt>
                <c:pt idx="99706">
                  <c:v>1</c:v>
                </c:pt>
                <c:pt idx="99707">
                  <c:v>1</c:v>
                </c:pt>
                <c:pt idx="99708">
                  <c:v>1</c:v>
                </c:pt>
                <c:pt idx="99709">
                  <c:v>1</c:v>
                </c:pt>
                <c:pt idx="99710">
                  <c:v>1</c:v>
                </c:pt>
                <c:pt idx="99711">
                  <c:v>1</c:v>
                </c:pt>
                <c:pt idx="99712">
                  <c:v>1</c:v>
                </c:pt>
                <c:pt idx="99713">
                  <c:v>1</c:v>
                </c:pt>
                <c:pt idx="99714">
                  <c:v>1</c:v>
                </c:pt>
                <c:pt idx="99715">
                  <c:v>1</c:v>
                </c:pt>
                <c:pt idx="99716">
                  <c:v>1</c:v>
                </c:pt>
                <c:pt idx="99717">
                  <c:v>1</c:v>
                </c:pt>
                <c:pt idx="99718">
                  <c:v>1</c:v>
                </c:pt>
                <c:pt idx="99719">
                  <c:v>1</c:v>
                </c:pt>
                <c:pt idx="99720">
                  <c:v>1</c:v>
                </c:pt>
                <c:pt idx="99721">
                  <c:v>1</c:v>
                </c:pt>
                <c:pt idx="99722">
                  <c:v>1</c:v>
                </c:pt>
                <c:pt idx="99723">
                  <c:v>1</c:v>
                </c:pt>
                <c:pt idx="99724">
                  <c:v>1</c:v>
                </c:pt>
                <c:pt idx="99725">
                  <c:v>1</c:v>
                </c:pt>
                <c:pt idx="99726">
                  <c:v>1</c:v>
                </c:pt>
                <c:pt idx="99727">
                  <c:v>1</c:v>
                </c:pt>
                <c:pt idx="99728">
                  <c:v>1</c:v>
                </c:pt>
                <c:pt idx="99729">
                  <c:v>1</c:v>
                </c:pt>
                <c:pt idx="99730">
                  <c:v>1</c:v>
                </c:pt>
                <c:pt idx="99731">
                  <c:v>1</c:v>
                </c:pt>
                <c:pt idx="99732">
                  <c:v>1</c:v>
                </c:pt>
                <c:pt idx="99733">
                  <c:v>1</c:v>
                </c:pt>
                <c:pt idx="99734">
                  <c:v>1</c:v>
                </c:pt>
                <c:pt idx="99735">
                  <c:v>1</c:v>
                </c:pt>
                <c:pt idx="99736">
                  <c:v>1</c:v>
                </c:pt>
                <c:pt idx="99737">
                  <c:v>1</c:v>
                </c:pt>
                <c:pt idx="99738">
                  <c:v>1</c:v>
                </c:pt>
                <c:pt idx="99739">
                  <c:v>1</c:v>
                </c:pt>
                <c:pt idx="99740">
                  <c:v>1</c:v>
                </c:pt>
                <c:pt idx="99741">
                  <c:v>1</c:v>
                </c:pt>
                <c:pt idx="99742">
                  <c:v>1</c:v>
                </c:pt>
                <c:pt idx="99743">
                  <c:v>1</c:v>
                </c:pt>
                <c:pt idx="99744">
                  <c:v>1</c:v>
                </c:pt>
                <c:pt idx="99745">
                  <c:v>1</c:v>
                </c:pt>
                <c:pt idx="99746">
                  <c:v>0.125</c:v>
                </c:pt>
                <c:pt idx="99747">
                  <c:v>1</c:v>
                </c:pt>
                <c:pt idx="99748">
                  <c:v>1</c:v>
                </c:pt>
                <c:pt idx="99749">
                  <c:v>1</c:v>
                </c:pt>
                <c:pt idx="99750">
                  <c:v>1</c:v>
                </c:pt>
                <c:pt idx="99751">
                  <c:v>1</c:v>
                </c:pt>
                <c:pt idx="99752">
                  <c:v>1</c:v>
                </c:pt>
                <c:pt idx="99753">
                  <c:v>1</c:v>
                </c:pt>
                <c:pt idx="99754">
                  <c:v>1</c:v>
                </c:pt>
                <c:pt idx="99755">
                  <c:v>1</c:v>
                </c:pt>
                <c:pt idx="99756">
                  <c:v>1</c:v>
                </c:pt>
                <c:pt idx="99757">
                  <c:v>1</c:v>
                </c:pt>
                <c:pt idx="99758">
                  <c:v>1</c:v>
                </c:pt>
                <c:pt idx="99759">
                  <c:v>1</c:v>
                </c:pt>
                <c:pt idx="99760">
                  <c:v>1</c:v>
                </c:pt>
                <c:pt idx="99761">
                  <c:v>1</c:v>
                </c:pt>
                <c:pt idx="99762">
                  <c:v>1</c:v>
                </c:pt>
                <c:pt idx="99763">
                  <c:v>1</c:v>
                </c:pt>
                <c:pt idx="99764">
                  <c:v>1</c:v>
                </c:pt>
                <c:pt idx="99765">
                  <c:v>1</c:v>
                </c:pt>
                <c:pt idx="99766">
                  <c:v>1</c:v>
                </c:pt>
                <c:pt idx="99767">
                  <c:v>1</c:v>
                </c:pt>
                <c:pt idx="99768">
                  <c:v>1</c:v>
                </c:pt>
                <c:pt idx="99769">
                  <c:v>1</c:v>
                </c:pt>
                <c:pt idx="99770">
                  <c:v>1</c:v>
                </c:pt>
                <c:pt idx="99771">
                  <c:v>1</c:v>
                </c:pt>
                <c:pt idx="99772">
                  <c:v>1</c:v>
                </c:pt>
                <c:pt idx="99773">
                  <c:v>1</c:v>
                </c:pt>
                <c:pt idx="99774">
                  <c:v>1</c:v>
                </c:pt>
                <c:pt idx="99775">
                  <c:v>1</c:v>
                </c:pt>
                <c:pt idx="99776">
                  <c:v>1</c:v>
                </c:pt>
                <c:pt idx="99777">
                  <c:v>1</c:v>
                </c:pt>
                <c:pt idx="99778">
                  <c:v>1</c:v>
                </c:pt>
                <c:pt idx="99779">
                  <c:v>1</c:v>
                </c:pt>
                <c:pt idx="99780">
                  <c:v>1</c:v>
                </c:pt>
                <c:pt idx="99781">
                  <c:v>1</c:v>
                </c:pt>
                <c:pt idx="99782">
                  <c:v>1</c:v>
                </c:pt>
                <c:pt idx="99783">
                  <c:v>1</c:v>
                </c:pt>
                <c:pt idx="99784">
                  <c:v>1</c:v>
                </c:pt>
                <c:pt idx="99785">
                  <c:v>1</c:v>
                </c:pt>
                <c:pt idx="99786">
                  <c:v>1</c:v>
                </c:pt>
                <c:pt idx="99787">
                  <c:v>1</c:v>
                </c:pt>
                <c:pt idx="99788">
                  <c:v>1</c:v>
                </c:pt>
                <c:pt idx="99789">
                  <c:v>1</c:v>
                </c:pt>
                <c:pt idx="99790">
                  <c:v>1</c:v>
                </c:pt>
                <c:pt idx="99791">
                  <c:v>1</c:v>
                </c:pt>
                <c:pt idx="99792">
                  <c:v>1</c:v>
                </c:pt>
                <c:pt idx="99793">
                  <c:v>1</c:v>
                </c:pt>
                <c:pt idx="99794">
                  <c:v>1</c:v>
                </c:pt>
                <c:pt idx="99795">
                  <c:v>1</c:v>
                </c:pt>
                <c:pt idx="99796">
                  <c:v>1</c:v>
                </c:pt>
                <c:pt idx="99797">
                  <c:v>1</c:v>
                </c:pt>
                <c:pt idx="99798">
                  <c:v>1</c:v>
                </c:pt>
                <c:pt idx="99799">
                  <c:v>1</c:v>
                </c:pt>
                <c:pt idx="99800">
                  <c:v>1</c:v>
                </c:pt>
                <c:pt idx="99801">
                  <c:v>1</c:v>
                </c:pt>
                <c:pt idx="99802">
                  <c:v>1</c:v>
                </c:pt>
                <c:pt idx="99803">
                  <c:v>1</c:v>
                </c:pt>
                <c:pt idx="99804">
                  <c:v>1</c:v>
                </c:pt>
                <c:pt idx="99805">
                  <c:v>1</c:v>
                </c:pt>
                <c:pt idx="99806">
                  <c:v>1</c:v>
                </c:pt>
                <c:pt idx="99807">
                  <c:v>1</c:v>
                </c:pt>
                <c:pt idx="99808">
                  <c:v>1</c:v>
                </c:pt>
                <c:pt idx="99809">
                  <c:v>1</c:v>
                </c:pt>
                <c:pt idx="99810">
                  <c:v>1</c:v>
                </c:pt>
                <c:pt idx="99811">
                  <c:v>1</c:v>
                </c:pt>
                <c:pt idx="99812">
                  <c:v>1</c:v>
                </c:pt>
                <c:pt idx="99813">
                  <c:v>1</c:v>
                </c:pt>
                <c:pt idx="99814">
                  <c:v>1</c:v>
                </c:pt>
                <c:pt idx="99815">
                  <c:v>1</c:v>
                </c:pt>
                <c:pt idx="99816">
                  <c:v>1</c:v>
                </c:pt>
                <c:pt idx="99817">
                  <c:v>1</c:v>
                </c:pt>
                <c:pt idx="99818">
                  <c:v>1</c:v>
                </c:pt>
                <c:pt idx="99819">
                  <c:v>1</c:v>
                </c:pt>
                <c:pt idx="99820">
                  <c:v>1</c:v>
                </c:pt>
                <c:pt idx="99821">
                  <c:v>1</c:v>
                </c:pt>
                <c:pt idx="99822">
                  <c:v>1</c:v>
                </c:pt>
                <c:pt idx="99823">
                  <c:v>1</c:v>
                </c:pt>
                <c:pt idx="99824">
                  <c:v>1</c:v>
                </c:pt>
                <c:pt idx="99825">
                  <c:v>1</c:v>
                </c:pt>
                <c:pt idx="99826">
                  <c:v>1</c:v>
                </c:pt>
                <c:pt idx="99827">
                  <c:v>1</c:v>
                </c:pt>
                <c:pt idx="99828">
                  <c:v>1</c:v>
                </c:pt>
                <c:pt idx="99829">
                  <c:v>1</c:v>
                </c:pt>
                <c:pt idx="99830">
                  <c:v>1</c:v>
                </c:pt>
                <c:pt idx="99831">
                  <c:v>1</c:v>
                </c:pt>
                <c:pt idx="99832">
                  <c:v>1</c:v>
                </c:pt>
                <c:pt idx="99833">
                  <c:v>1</c:v>
                </c:pt>
                <c:pt idx="99834">
                  <c:v>1</c:v>
                </c:pt>
                <c:pt idx="99835">
                  <c:v>1</c:v>
                </c:pt>
                <c:pt idx="99836">
                  <c:v>1</c:v>
                </c:pt>
                <c:pt idx="99837">
                  <c:v>1</c:v>
                </c:pt>
                <c:pt idx="99838">
                  <c:v>1</c:v>
                </c:pt>
                <c:pt idx="99839">
                  <c:v>1</c:v>
                </c:pt>
                <c:pt idx="99840">
                  <c:v>1</c:v>
                </c:pt>
                <c:pt idx="99841">
                  <c:v>1</c:v>
                </c:pt>
                <c:pt idx="99842">
                  <c:v>1</c:v>
                </c:pt>
                <c:pt idx="99843">
                  <c:v>1</c:v>
                </c:pt>
              </c:numCache>
            </c:numRef>
          </c:xVal>
          <c:yVal>
            <c:numRef>
              <c:f>Sheet1!$E$6:$E$99849</c:f>
              <c:numCache>
                <c:formatCode>General</c:formatCode>
                <c:ptCount val="99844"/>
                <c:pt idx="0">
                  <c:v>0.98337578699999995</c:v>
                </c:pt>
                <c:pt idx="1">
                  <c:v>0.99466263200000005</c:v>
                </c:pt>
                <c:pt idx="2">
                  <c:v>0.99626751000000002</c:v>
                </c:pt>
                <c:pt idx="3">
                  <c:v>0.98729905299999998</c:v>
                </c:pt>
                <c:pt idx="4">
                  <c:v>0.98337578699999995</c:v>
                </c:pt>
                <c:pt idx="5">
                  <c:v>0.994798234</c:v>
                </c:pt>
                <c:pt idx="6">
                  <c:v>0.98337578699999995</c:v>
                </c:pt>
                <c:pt idx="7">
                  <c:v>0.99466263200000005</c:v>
                </c:pt>
                <c:pt idx="8">
                  <c:v>0.98337578699999995</c:v>
                </c:pt>
                <c:pt idx="9">
                  <c:v>0.994798234</c:v>
                </c:pt>
                <c:pt idx="10">
                  <c:v>0.994798234</c:v>
                </c:pt>
                <c:pt idx="11">
                  <c:v>0.99466263200000005</c:v>
                </c:pt>
                <c:pt idx="12">
                  <c:v>0.99833470599999996</c:v>
                </c:pt>
                <c:pt idx="13">
                  <c:v>0.994798234</c:v>
                </c:pt>
                <c:pt idx="14">
                  <c:v>0.98337578699999995</c:v>
                </c:pt>
                <c:pt idx="15">
                  <c:v>0.99466263200000005</c:v>
                </c:pt>
                <c:pt idx="16">
                  <c:v>0.99466263200000005</c:v>
                </c:pt>
                <c:pt idx="17">
                  <c:v>0.98337578699999995</c:v>
                </c:pt>
                <c:pt idx="18">
                  <c:v>0.99100769600000005</c:v>
                </c:pt>
                <c:pt idx="19">
                  <c:v>0.99833470599999996</c:v>
                </c:pt>
                <c:pt idx="20">
                  <c:v>0.99833470599999996</c:v>
                </c:pt>
                <c:pt idx="21">
                  <c:v>0.98048173699999996</c:v>
                </c:pt>
                <c:pt idx="22">
                  <c:v>0.98337578699999995</c:v>
                </c:pt>
                <c:pt idx="23">
                  <c:v>0.98337578699999995</c:v>
                </c:pt>
                <c:pt idx="24">
                  <c:v>0.99450736299999998</c:v>
                </c:pt>
                <c:pt idx="25">
                  <c:v>0.98729905299999998</c:v>
                </c:pt>
                <c:pt idx="26">
                  <c:v>0.99466263200000005</c:v>
                </c:pt>
                <c:pt idx="27">
                  <c:v>0.99466263200000005</c:v>
                </c:pt>
                <c:pt idx="28">
                  <c:v>0.994798234</c:v>
                </c:pt>
                <c:pt idx="29">
                  <c:v>0.99466263200000005</c:v>
                </c:pt>
                <c:pt idx="30">
                  <c:v>0.98048173699999996</c:v>
                </c:pt>
                <c:pt idx="31">
                  <c:v>0.994798234</c:v>
                </c:pt>
                <c:pt idx="32">
                  <c:v>0.98337578699999995</c:v>
                </c:pt>
                <c:pt idx="33">
                  <c:v>0.99833470599999996</c:v>
                </c:pt>
                <c:pt idx="34">
                  <c:v>0.98337578699999995</c:v>
                </c:pt>
                <c:pt idx="35">
                  <c:v>0.98337578699999995</c:v>
                </c:pt>
                <c:pt idx="36">
                  <c:v>0.98048173699999996</c:v>
                </c:pt>
                <c:pt idx="37">
                  <c:v>0.99833470599999996</c:v>
                </c:pt>
                <c:pt idx="38">
                  <c:v>0.99466263200000005</c:v>
                </c:pt>
                <c:pt idx="39">
                  <c:v>0.98552498799999999</c:v>
                </c:pt>
                <c:pt idx="40">
                  <c:v>0.994798234</c:v>
                </c:pt>
                <c:pt idx="41">
                  <c:v>0.987316898</c:v>
                </c:pt>
                <c:pt idx="42">
                  <c:v>0.98337578699999995</c:v>
                </c:pt>
                <c:pt idx="43">
                  <c:v>0.99466263200000005</c:v>
                </c:pt>
                <c:pt idx="44">
                  <c:v>0.98337578699999995</c:v>
                </c:pt>
                <c:pt idx="45">
                  <c:v>0.99833470599999996</c:v>
                </c:pt>
                <c:pt idx="46">
                  <c:v>0.99466263200000005</c:v>
                </c:pt>
                <c:pt idx="47">
                  <c:v>0.98337578699999995</c:v>
                </c:pt>
                <c:pt idx="48">
                  <c:v>0.98337578699999995</c:v>
                </c:pt>
                <c:pt idx="49">
                  <c:v>0.99833470599999996</c:v>
                </c:pt>
                <c:pt idx="50">
                  <c:v>0.994798234</c:v>
                </c:pt>
                <c:pt idx="51">
                  <c:v>0.99833470599999996</c:v>
                </c:pt>
                <c:pt idx="52">
                  <c:v>0.98048173699999996</c:v>
                </c:pt>
                <c:pt idx="53">
                  <c:v>0.98337578699999995</c:v>
                </c:pt>
                <c:pt idx="54">
                  <c:v>0.98337578699999995</c:v>
                </c:pt>
                <c:pt idx="55">
                  <c:v>0.98529628999999996</c:v>
                </c:pt>
                <c:pt idx="56">
                  <c:v>0.98337578699999995</c:v>
                </c:pt>
                <c:pt idx="57">
                  <c:v>0.98337578699999995</c:v>
                </c:pt>
                <c:pt idx="58">
                  <c:v>0.98337578699999995</c:v>
                </c:pt>
                <c:pt idx="59">
                  <c:v>0.99833470599999996</c:v>
                </c:pt>
                <c:pt idx="60">
                  <c:v>0.99466263200000005</c:v>
                </c:pt>
                <c:pt idx="61">
                  <c:v>0.99466263200000005</c:v>
                </c:pt>
                <c:pt idx="62">
                  <c:v>0.99833470599999996</c:v>
                </c:pt>
                <c:pt idx="63">
                  <c:v>0.98337578699999995</c:v>
                </c:pt>
                <c:pt idx="64">
                  <c:v>0.98337578699999995</c:v>
                </c:pt>
                <c:pt idx="65">
                  <c:v>0.994798234</c:v>
                </c:pt>
                <c:pt idx="66">
                  <c:v>0.98337578699999995</c:v>
                </c:pt>
                <c:pt idx="67">
                  <c:v>0.99833470599999996</c:v>
                </c:pt>
                <c:pt idx="68">
                  <c:v>0.98337578699999995</c:v>
                </c:pt>
                <c:pt idx="69">
                  <c:v>0.99833470599999996</c:v>
                </c:pt>
                <c:pt idx="70">
                  <c:v>0.98048173699999996</c:v>
                </c:pt>
                <c:pt idx="71">
                  <c:v>0.99466263200000005</c:v>
                </c:pt>
                <c:pt idx="72">
                  <c:v>0.99466263200000005</c:v>
                </c:pt>
                <c:pt idx="73">
                  <c:v>0.99027694600000005</c:v>
                </c:pt>
                <c:pt idx="74">
                  <c:v>0.99466263200000005</c:v>
                </c:pt>
                <c:pt idx="75">
                  <c:v>0.98337578699999995</c:v>
                </c:pt>
                <c:pt idx="76">
                  <c:v>0.99466263200000005</c:v>
                </c:pt>
                <c:pt idx="77">
                  <c:v>0.994798234</c:v>
                </c:pt>
                <c:pt idx="78">
                  <c:v>0.987316898</c:v>
                </c:pt>
                <c:pt idx="79">
                  <c:v>0.994798234</c:v>
                </c:pt>
                <c:pt idx="80">
                  <c:v>0.994798234</c:v>
                </c:pt>
                <c:pt idx="81">
                  <c:v>0.99833470599999996</c:v>
                </c:pt>
                <c:pt idx="82">
                  <c:v>0.98337578699999995</c:v>
                </c:pt>
                <c:pt idx="83">
                  <c:v>0.99833470599999996</c:v>
                </c:pt>
                <c:pt idx="84">
                  <c:v>0.99466263200000005</c:v>
                </c:pt>
                <c:pt idx="85">
                  <c:v>0.98529628999999996</c:v>
                </c:pt>
                <c:pt idx="86">
                  <c:v>0.987316898</c:v>
                </c:pt>
                <c:pt idx="87">
                  <c:v>0.99466263200000005</c:v>
                </c:pt>
                <c:pt idx="88">
                  <c:v>0.99833470599999996</c:v>
                </c:pt>
                <c:pt idx="89">
                  <c:v>0.98337578699999995</c:v>
                </c:pt>
                <c:pt idx="90">
                  <c:v>0.99833470599999996</c:v>
                </c:pt>
                <c:pt idx="91">
                  <c:v>0.994798234</c:v>
                </c:pt>
                <c:pt idx="92">
                  <c:v>0.99466263200000005</c:v>
                </c:pt>
                <c:pt idx="93">
                  <c:v>0.994798234</c:v>
                </c:pt>
                <c:pt idx="94">
                  <c:v>0.99466263200000005</c:v>
                </c:pt>
                <c:pt idx="95">
                  <c:v>0.98337578699999995</c:v>
                </c:pt>
                <c:pt idx="96">
                  <c:v>0.98048173699999996</c:v>
                </c:pt>
                <c:pt idx="97">
                  <c:v>0.994798234</c:v>
                </c:pt>
                <c:pt idx="98">
                  <c:v>0.994798234</c:v>
                </c:pt>
                <c:pt idx="99">
                  <c:v>0.99466263200000005</c:v>
                </c:pt>
                <c:pt idx="100">
                  <c:v>0.98048173699999996</c:v>
                </c:pt>
                <c:pt idx="101">
                  <c:v>0.98048173699999996</c:v>
                </c:pt>
                <c:pt idx="102">
                  <c:v>0.98337578699999995</c:v>
                </c:pt>
                <c:pt idx="103">
                  <c:v>0.98337578699999995</c:v>
                </c:pt>
                <c:pt idx="104">
                  <c:v>0.99833470599999996</c:v>
                </c:pt>
                <c:pt idx="105">
                  <c:v>0.99833470599999996</c:v>
                </c:pt>
                <c:pt idx="106">
                  <c:v>0.994798234</c:v>
                </c:pt>
                <c:pt idx="107">
                  <c:v>0.994798234</c:v>
                </c:pt>
                <c:pt idx="108">
                  <c:v>0.99466263200000005</c:v>
                </c:pt>
                <c:pt idx="109">
                  <c:v>0.98337578699999995</c:v>
                </c:pt>
                <c:pt idx="110">
                  <c:v>0.994798234</c:v>
                </c:pt>
                <c:pt idx="111">
                  <c:v>0.99833470599999996</c:v>
                </c:pt>
                <c:pt idx="112">
                  <c:v>0.99833470599999996</c:v>
                </c:pt>
                <c:pt idx="113">
                  <c:v>0.99466263200000005</c:v>
                </c:pt>
                <c:pt idx="114">
                  <c:v>0.99466263200000005</c:v>
                </c:pt>
                <c:pt idx="115">
                  <c:v>0.99833470599999996</c:v>
                </c:pt>
                <c:pt idx="116">
                  <c:v>0.98337578699999995</c:v>
                </c:pt>
                <c:pt idx="117">
                  <c:v>0.99833470599999996</c:v>
                </c:pt>
                <c:pt idx="118">
                  <c:v>0.99090427199999997</c:v>
                </c:pt>
                <c:pt idx="119">
                  <c:v>0.99833470599999996</c:v>
                </c:pt>
                <c:pt idx="120">
                  <c:v>0.994798234</c:v>
                </c:pt>
                <c:pt idx="121">
                  <c:v>0.98048173699999996</c:v>
                </c:pt>
                <c:pt idx="122">
                  <c:v>0.98337578699999995</c:v>
                </c:pt>
                <c:pt idx="123">
                  <c:v>0.99833470599999996</c:v>
                </c:pt>
                <c:pt idx="124">
                  <c:v>0.98048173699999996</c:v>
                </c:pt>
                <c:pt idx="125">
                  <c:v>0.98337578699999995</c:v>
                </c:pt>
                <c:pt idx="126">
                  <c:v>0.98048173699999996</c:v>
                </c:pt>
                <c:pt idx="127">
                  <c:v>0.99833470599999996</c:v>
                </c:pt>
                <c:pt idx="128">
                  <c:v>0.987316898</c:v>
                </c:pt>
                <c:pt idx="129">
                  <c:v>0.98048173699999996</c:v>
                </c:pt>
                <c:pt idx="130">
                  <c:v>0.98048173699999996</c:v>
                </c:pt>
                <c:pt idx="131">
                  <c:v>0.99833470599999996</c:v>
                </c:pt>
                <c:pt idx="132">
                  <c:v>0.98337578699999995</c:v>
                </c:pt>
                <c:pt idx="133">
                  <c:v>0.994798234</c:v>
                </c:pt>
                <c:pt idx="134">
                  <c:v>0.98729905299999998</c:v>
                </c:pt>
                <c:pt idx="135">
                  <c:v>0.99466263200000005</c:v>
                </c:pt>
                <c:pt idx="136">
                  <c:v>0.98337578699999995</c:v>
                </c:pt>
                <c:pt idx="137">
                  <c:v>0.99456953599999998</c:v>
                </c:pt>
                <c:pt idx="138">
                  <c:v>0.98729905299999998</c:v>
                </c:pt>
                <c:pt idx="139">
                  <c:v>0.994798234</c:v>
                </c:pt>
                <c:pt idx="140">
                  <c:v>0.994798234</c:v>
                </c:pt>
                <c:pt idx="141">
                  <c:v>0.98729905299999998</c:v>
                </c:pt>
                <c:pt idx="142">
                  <c:v>0.98549281</c:v>
                </c:pt>
                <c:pt idx="143">
                  <c:v>0.98048173699999996</c:v>
                </c:pt>
                <c:pt idx="144">
                  <c:v>0.987316898</c:v>
                </c:pt>
                <c:pt idx="145">
                  <c:v>0.994798234</c:v>
                </c:pt>
                <c:pt idx="146">
                  <c:v>0.98337578699999995</c:v>
                </c:pt>
                <c:pt idx="147">
                  <c:v>0.99466263200000005</c:v>
                </c:pt>
                <c:pt idx="148">
                  <c:v>0.99626751000000002</c:v>
                </c:pt>
                <c:pt idx="149">
                  <c:v>0.98337578699999995</c:v>
                </c:pt>
                <c:pt idx="150">
                  <c:v>0.98337578699999995</c:v>
                </c:pt>
                <c:pt idx="151">
                  <c:v>0.98048173699999996</c:v>
                </c:pt>
                <c:pt idx="152">
                  <c:v>0.994798234</c:v>
                </c:pt>
                <c:pt idx="153">
                  <c:v>0.99833470599999996</c:v>
                </c:pt>
                <c:pt idx="154">
                  <c:v>0.98048173699999996</c:v>
                </c:pt>
                <c:pt idx="155">
                  <c:v>0.98337578699999995</c:v>
                </c:pt>
                <c:pt idx="156">
                  <c:v>0.99466263200000005</c:v>
                </c:pt>
                <c:pt idx="157">
                  <c:v>0.98337578699999995</c:v>
                </c:pt>
                <c:pt idx="158">
                  <c:v>0.98337578699999995</c:v>
                </c:pt>
                <c:pt idx="159">
                  <c:v>0.99833470599999996</c:v>
                </c:pt>
                <c:pt idx="160">
                  <c:v>0.98337578699999995</c:v>
                </c:pt>
                <c:pt idx="161">
                  <c:v>0.98337578699999995</c:v>
                </c:pt>
                <c:pt idx="162">
                  <c:v>0.98337578699999995</c:v>
                </c:pt>
                <c:pt idx="163">
                  <c:v>0.99466263200000005</c:v>
                </c:pt>
                <c:pt idx="164">
                  <c:v>0.994798234</c:v>
                </c:pt>
                <c:pt idx="165">
                  <c:v>0.99466263200000005</c:v>
                </c:pt>
                <c:pt idx="166">
                  <c:v>0.99466263200000005</c:v>
                </c:pt>
                <c:pt idx="167">
                  <c:v>0.994798234</c:v>
                </c:pt>
                <c:pt idx="168">
                  <c:v>0.99466263200000005</c:v>
                </c:pt>
                <c:pt idx="169">
                  <c:v>0.99466263200000005</c:v>
                </c:pt>
                <c:pt idx="170">
                  <c:v>0.99833470599999996</c:v>
                </c:pt>
                <c:pt idx="171">
                  <c:v>0.99466263200000005</c:v>
                </c:pt>
                <c:pt idx="172">
                  <c:v>0.99090427199999997</c:v>
                </c:pt>
                <c:pt idx="173">
                  <c:v>0.99833470599999996</c:v>
                </c:pt>
                <c:pt idx="174">
                  <c:v>0.99833470599999996</c:v>
                </c:pt>
                <c:pt idx="175">
                  <c:v>0.98337578699999995</c:v>
                </c:pt>
                <c:pt idx="176">
                  <c:v>0.98337578699999995</c:v>
                </c:pt>
                <c:pt idx="177">
                  <c:v>0.99466263200000005</c:v>
                </c:pt>
                <c:pt idx="178">
                  <c:v>0.98337578699999995</c:v>
                </c:pt>
                <c:pt idx="179">
                  <c:v>0.99833470599999996</c:v>
                </c:pt>
                <c:pt idx="180">
                  <c:v>0.99456953599999998</c:v>
                </c:pt>
                <c:pt idx="181">
                  <c:v>0.99466263200000005</c:v>
                </c:pt>
                <c:pt idx="182">
                  <c:v>0.98048173699999996</c:v>
                </c:pt>
                <c:pt idx="183">
                  <c:v>0.98048173699999996</c:v>
                </c:pt>
                <c:pt idx="184">
                  <c:v>0.98337578699999995</c:v>
                </c:pt>
                <c:pt idx="185">
                  <c:v>0.98048173699999996</c:v>
                </c:pt>
                <c:pt idx="186">
                  <c:v>0.99833470599999996</c:v>
                </c:pt>
                <c:pt idx="187">
                  <c:v>0.99466263200000005</c:v>
                </c:pt>
                <c:pt idx="188">
                  <c:v>0.99466263200000005</c:v>
                </c:pt>
                <c:pt idx="189">
                  <c:v>0.99833470599999996</c:v>
                </c:pt>
                <c:pt idx="190">
                  <c:v>0.98048173699999996</c:v>
                </c:pt>
                <c:pt idx="191">
                  <c:v>0.99466263200000005</c:v>
                </c:pt>
                <c:pt idx="192">
                  <c:v>0.99466263200000005</c:v>
                </c:pt>
                <c:pt idx="193">
                  <c:v>0.99466263200000005</c:v>
                </c:pt>
                <c:pt idx="194">
                  <c:v>0.98337578699999995</c:v>
                </c:pt>
                <c:pt idx="195">
                  <c:v>0.99833470599999996</c:v>
                </c:pt>
                <c:pt idx="196">
                  <c:v>0.99466263200000005</c:v>
                </c:pt>
                <c:pt idx="197">
                  <c:v>0.99833470599999996</c:v>
                </c:pt>
                <c:pt idx="198">
                  <c:v>0.994798234</c:v>
                </c:pt>
                <c:pt idx="199">
                  <c:v>0.98337578699999995</c:v>
                </c:pt>
                <c:pt idx="200">
                  <c:v>0.98048173699999996</c:v>
                </c:pt>
                <c:pt idx="201">
                  <c:v>0.98048173699999996</c:v>
                </c:pt>
                <c:pt idx="202">
                  <c:v>0.98337578699999995</c:v>
                </c:pt>
                <c:pt idx="203">
                  <c:v>0.99090427199999997</c:v>
                </c:pt>
                <c:pt idx="204">
                  <c:v>0.99466263200000005</c:v>
                </c:pt>
                <c:pt idx="205">
                  <c:v>0.98337578699999995</c:v>
                </c:pt>
                <c:pt idx="206">
                  <c:v>0.99466263200000005</c:v>
                </c:pt>
                <c:pt idx="207">
                  <c:v>0.994798234</c:v>
                </c:pt>
                <c:pt idx="208">
                  <c:v>0.99466263200000005</c:v>
                </c:pt>
                <c:pt idx="209">
                  <c:v>0.99466263200000005</c:v>
                </c:pt>
                <c:pt idx="210">
                  <c:v>0.994798234</c:v>
                </c:pt>
                <c:pt idx="211">
                  <c:v>0.99466263200000005</c:v>
                </c:pt>
                <c:pt idx="212">
                  <c:v>0.98337578699999995</c:v>
                </c:pt>
                <c:pt idx="213">
                  <c:v>0.98048173699999996</c:v>
                </c:pt>
                <c:pt idx="214">
                  <c:v>0.99833470599999996</c:v>
                </c:pt>
                <c:pt idx="215">
                  <c:v>0.98337578699999995</c:v>
                </c:pt>
                <c:pt idx="216">
                  <c:v>0.98552498799999999</c:v>
                </c:pt>
                <c:pt idx="217">
                  <c:v>0.99466263200000005</c:v>
                </c:pt>
                <c:pt idx="218">
                  <c:v>0.98337578699999995</c:v>
                </c:pt>
                <c:pt idx="219">
                  <c:v>0.98337578699999995</c:v>
                </c:pt>
                <c:pt idx="220">
                  <c:v>0.98337578699999995</c:v>
                </c:pt>
                <c:pt idx="221">
                  <c:v>0.99466263200000005</c:v>
                </c:pt>
                <c:pt idx="222">
                  <c:v>0.98048173699999996</c:v>
                </c:pt>
                <c:pt idx="223">
                  <c:v>0.99833470599999996</c:v>
                </c:pt>
                <c:pt idx="224">
                  <c:v>0.99466263200000005</c:v>
                </c:pt>
                <c:pt idx="225">
                  <c:v>0.99466263200000005</c:v>
                </c:pt>
                <c:pt idx="226">
                  <c:v>0.99466263200000005</c:v>
                </c:pt>
                <c:pt idx="227">
                  <c:v>0.99466263200000005</c:v>
                </c:pt>
                <c:pt idx="228">
                  <c:v>0.99015918800000002</c:v>
                </c:pt>
                <c:pt idx="229">
                  <c:v>0.99090427199999997</c:v>
                </c:pt>
                <c:pt idx="230">
                  <c:v>0.99833470599999996</c:v>
                </c:pt>
                <c:pt idx="231">
                  <c:v>0.98048173699999996</c:v>
                </c:pt>
                <c:pt idx="232">
                  <c:v>0.99466263200000005</c:v>
                </c:pt>
                <c:pt idx="233">
                  <c:v>0.98048173699999996</c:v>
                </c:pt>
                <c:pt idx="234">
                  <c:v>0.98337578699999995</c:v>
                </c:pt>
                <c:pt idx="235">
                  <c:v>0.99833470599999996</c:v>
                </c:pt>
                <c:pt idx="236">
                  <c:v>0.99466263200000005</c:v>
                </c:pt>
                <c:pt idx="237">
                  <c:v>0.98337578699999995</c:v>
                </c:pt>
                <c:pt idx="238">
                  <c:v>0.98337578699999995</c:v>
                </c:pt>
                <c:pt idx="239">
                  <c:v>0.994798234</c:v>
                </c:pt>
                <c:pt idx="240">
                  <c:v>0.99833470599999996</c:v>
                </c:pt>
                <c:pt idx="241">
                  <c:v>0.99027694600000005</c:v>
                </c:pt>
                <c:pt idx="242">
                  <c:v>0.99466263200000005</c:v>
                </c:pt>
                <c:pt idx="243">
                  <c:v>0.994798234</c:v>
                </c:pt>
                <c:pt idx="244">
                  <c:v>0.99833470599999996</c:v>
                </c:pt>
                <c:pt idx="245">
                  <c:v>0.99833470599999996</c:v>
                </c:pt>
                <c:pt idx="246">
                  <c:v>0.994798234</c:v>
                </c:pt>
                <c:pt idx="247">
                  <c:v>0.99833470599999996</c:v>
                </c:pt>
                <c:pt idx="248">
                  <c:v>0.98337578699999995</c:v>
                </c:pt>
                <c:pt idx="249">
                  <c:v>0.99466263200000005</c:v>
                </c:pt>
                <c:pt idx="250">
                  <c:v>0.99833470599999996</c:v>
                </c:pt>
                <c:pt idx="251">
                  <c:v>0.994798234</c:v>
                </c:pt>
                <c:pt idx="252">
                  <c:v>0.99833470599999996</c:v>
                </c:pt>
                <c:pt idx="253">
                  <c:v>0.99833470599999996</c:v>
                </c:pt>
                <c:pt idx="254">
                  <c:v>0.98337578699999995</c:v>
                </c:pt>
                <c:pt idx="255">
                  <c:v>0.99466263200000005</c:v>
                </c:pt>
                <c:pt idx="256">
                  <c:v>0.98048173699999996</c:v>
                </c:pt>
                <c:pt idx="257">
                  <c:v>0.99833470599999996</c:v>
                </c:pt>
                <c:pt idx="258">
                  <c:v>0.98048173699999996</c:v>
                </c:pt>
                <c:pt idx="259">
                  <c:v>0.99833470599999996</c:v>
                </c:pt>
                <c:pt idx="260">
                  <c:v>0.98337578699999995</c:v>
                </c:pt>
                <c:pt idx="261">
                  <c:v>0.99833470599999996</c:v>
                </c:pt>
                <c:pt idx="262">
                  <c:v>0.99466263200000005</c:v>
                </c:pt>
                <c:pt idx="263">
                  <c:v>0.994798234</c:v>
                </c:pt>
                <c:pt idx="264">
                  <c:v>0.99466263200000005</c:v>
                </c:pt>
                <c:pt idx="265">
                  <c:v>0.99015918800000002</c:v>
                </c:pt>
                <c:pt idx="266">
                  <c:v>0.99015918800000002</c:v>
                </c:pt>
                <c:pt idx="267">
                  <c:v>0.98173445000000004</c:v>
                </c:pt>
                <c:pt idx="268">
                  <c:v>0.99833470599999996</c:v>
                </c:pt>
                <c:pt idx="269">
                  <c:v>0.98337578699999995</c:v>
                </c:pt>
                <c:pt idx="270">
                  <c:v>0.98048173699999996</c:v>
                </c:pt>
                <c:pt idx="271">
                  <c:v>0.994798234</c:v>
                </c:pt>
                <c:pt idx="272">
                  <c:v>0.98337578699999995</c:v>
                </c:pt>
                <c:pt idx="273">
                  <c:v>0.99466263200000005</c:v>
                </c:pt>
                <c:pt idx="274">
                  <c:v>0.98337578699999995</c:v>
                </c:pt>
                <c:pt idx="275">
                  <c:v>0.99833470599999996</c:v>
                </c:pt>
                <c:pt idx="276">
                  <c:v>0.99466263200000005</c:v>
                </c:pt>
                <c:pt idx="277">
                  <c:v>0.99466263200000005</c:v>
                </c:pt>
                <c:pt idx="278">
                  <c:v>0.99833470599999996</c:v>
                </c:pt>
                <c:pt idx="279">
                  <c:v>0.99466263200000005</c:v>
                </c:pt>
                <c:pt idx="280">
                  <c:v>0.98337578699999995</c:v>
                </c:pt>
                <c:pt idx="281">
                  <c:v>0.99466263200000005</c:v>
                </c:pt>
                <c:pt idx="282">
                  <c:v>0.98337578699999995</c:v>
                </c:pt>
                <c:pt idx="283">
                  <c:v>0.994798234</c:v>
                </c:pt>
                <c:pt idx="284">
                  <c:v>0.98337578699999995</c:v>
                </c:pt>
                <c:pt idx="285">
                  <c:v>0.98337578699999995</c:v>
                </c:pt>
                <c:pt idx="286">
                  <c:v>0.99466263200000005</c:v>
                </c:pt>
                <c:pt idx="287">
                  <c:v>0.98337578699999995</c:v>
                </c:pt>
                <c:pt idx="288">
                  <c:v>0.99833470599999996</c:v>
                </c:pt>
                <c:pt idx="289">
                  <c:v>0.994798234</c:v>
                </c:pt>
                <c:pt idx="290">
                  <c:v>0.98337578699999995</c:v>
                </c:pt>
                <c:pt idx="291">
                  <c:v>0.98337578699999995</c:v>
                </c:pt>
                <c:pt idx="292">
                  <c:v>0.98337578699999995</c:v>
                </c:pt>
                <c:pt idx="293">
                  <c:v>0.98337578699999995</c:v>
                </c:pt>
                <c:pt idx="294">
                  <c:v>0.98337578699999995</c:v>
                </c:pt>
                <c:pt idx="295">
                  <c:v>0.99466263200000005</c:v>
                </c:pt>
                <c:pt idx="296">
                  <c:v>0.99466263200000005</c:v>
                </c:pt>
                <c:pt idx="297">
                  <c:v>0.994798234</c:v>
                </c:pt>
                <c:pt idx="298">
                  <c:v>0.99833470599999996</c:v>
                </c:pt>
                <c:pt idx="299">
                  <c:v>0.98337578699999995</c:v>
                </c:pt>
                <c:pt idx="300">
                  <c:v>0.98048173699999996</c:v>
                </c:pt>
                <c:pt idx="301">
                  <c:v>0.98337578699999995</c:v>
                </c:pt>
                <c:pt idx="302">
                  <c:v>0.98337578699999995</c:v>
                </c:pt>
                <c:pt idx="303">
                  <c:v>0.994798234</c:v>
                </c:pt>
                <c:pt idx="304">
                  <c:v>0.99466263200000005</c:v>
                </c:pt>
                <c:pt idx="305">
                  <c:v>0.98337578699999995</c:v>
                </c:pt>
                <c:pt idx="306">
                  <c:v>0.98048173699999996</c:v>
                </c:pt>
                <c:pt idx="307">
                  <c:v>0.98729905299999998</c:v>
                </c:pt>
                <c:pt idx="308">
                  <c:v>0.98337578699999995</c:v>
                </c:pt>
                <c:pt idx="309">
                  <c:v>0.99100769600000005</c:v>
                </c:pt>
                <c:pt idx="310">
                  <c:v>0.98337578699999995</c:v>
                </c:pt>
                <c:pt idx="311">
                  <c:v>0.98337578699999995</c:v>
                </c:pt>
                <c:pt idx="312">
                  <c:v>0.98337578699999995</c:v>
                </c:pt>
                <c:pt idx="313">
                  <c:v>0.99466263200000005</c:v>
                </c:pt>
                <c:pt idx="314">
                  <c:v>0.98048173699999996</c:v>
                </c:pt>
                <c:pt idx="315">
                  <c:v>0.994798234</c:v>
                </c:pt>
                <c:pt idx="316">
                  <c:v>0.98729905299999998</c:v>
                </c:pt>
                <c:pt idx="317">
                  <c:v>0.98048173699999996</c:v>
                </c:pt>
                <c:pt idx="318">
                  <c:v>0.98337578699999995</c:v>
                </c:pt>
                <c:pt idx="319">
                  <c:v>0.98337578699999995</c:v>
                </c:pt>
                <c:pt idx="320">
                  <c:v>0.98048173699999996</c:v>
                </c:pt>
                <c:pt idx="321">
                  <c:v>0.99466263200000005</c:v>
                </c:pt>
                <c:pt idx="322">
                  <c:v>0.994798234</c:v>
                </c:pt>
                <c:pt idx="323">
                  <c:v>0.98337578699999995</c:v>
                </c:pt>
                <c:pt idx="324">
                  <c:v>0.98337578699999995</c:v>
                </c:pt>
                <c:pt idx="325">
                  <c:v>0.98337578699999995</c:v>
                </c:pt>
                <c:pt idx="326">
                  <c:v>0.99466263200000005</c:v>
                </c:pt>
                <c:pt idx="327">
                  <c:v>0.98729905299999998</c:v>
                </c:pt>
                <c:pt idx="328">
                  <c:v>0.99466263200000005</c:v>
                </c:pt>
                <c:pt idx="329">
                  <c:v>0.98337578699999995</c:v>
                </c:pt>
                <c:pt idx="330">
                  <c:v>0.99833470599999996</c:v>
                </c:pt>
                <c:pt idx="331">
                  <c:v>0.99456953599999998</c:v>
                </c:pt>
                <c:pt idx="332">
                  <c:v>0.99466263200000005</c:v>
                </c:pt>
                <c:pt idx="333">
                  <c:v>0.99833470599999996</c:v>
                </c:pt>
                <c:pt idx="334">
                  <c:v>0.994798234</c:v>
                </c:pt>
                <c:pt idx="335">
                  <c:v>0.994798234</c:v>
                </c:pt>
                <c:pt idx="336">
                  <c:v>0.98337578699999995</c:v>
                </c:pt>
                <c:pt idx="337">
                  <c:v>0.987316898</c:v>
                </c:pt>
                <c:pt idx="338">
                  <c:v>0.99466263200000005</c:v>
                </c:pt>
                <c:pt idx="339">
                  <c:v>0.99466263200000005</c:v>
                </c:pt>
                <c:pt idx="340">
                  <c:v>0.98337578699999995</c:v>
                </c:pt>
                <c:pt idx="341">
                  <c:v>0.99100769600000005</c:v>
                </c:pt>
                <c:pt idx="342">
                  <c:v>0.98337578699999995</c:v>
                </c:pt>
                <c:pt idx="343">
                  <c:v>0.99466263200000005</c:v>
                </c:pt>
                <c:pt idx="344">
                  <c:v>0.99466263200000005</c:v>
                </c:pt>
                <c:pt idx="345">
                  <c:v>0.99466263200000005</c:v>
                </c:pt>
                <c:pt idx="346">
                  <c:v>0.98048173699999996</c:v>
                </c:pt>
                <c:pt idx="347">
                  <c:v>0.98337578699999995</c:v>
                </c:pt>
                <c:pt idx="348">
                  <c:v>0.99466263200000005</c:v>
                </c:pt>
                <c:pt idx="349">
                  <c:v>0.99160257900000004</c:v>
                </c:pt>
                <c:pt idx="350">
                  <c:v>0.99466263200000005</c:v>
                </c:pt>
                <c:pt idx="351">
                  <c:v>0.99833470599999996</c:v>
                </c:pt>
                <c:pt idx="352">
                  <c:v>0.99466263200000005</c:v>
                </c:pt>
                <c:pt idx="353">
                  <c:v>0.98048173699999996</c:v>
                </c:pt>
                <c:pt idx="354">
                  <c:v>0.99466263200000005</c:v>
                </c:pt>
                <c:pt idx="355">
                  <c:v>0.98337578699999995</c:v>
                </c:pt>
                <c:pt idx="356">
                  <c:v>0.99466263200000005</c:v>
                </c:pt>
                <c:pt idx="357">
                  <c:v>0.99027694600000005</c:v>
                </c:pt>
                <c:pt idx="358">
                  <c:v>0.99466263200000005</c:v>
                </c:pt>
                <c:pt idx="359">
                  <c:v>0.99466263200000005</c:v>
                </c:pt>
                <c:pt idx="360">
                  <c:v>0.98337578699999995</c:v>
                </c:pt>
                <c:pt idx="361">
                  <c:v>0.98337578699999995</c:v>
                </c:pt>
                <c:pt idx="362">
                  <c:v>0.994798234</c:v>
                </c:pt>
                <c:pt idx="363">
                  <c:v>0.99466263200000005</c:v>
                </c:pt>
                <c:pt idx="364">
                  <c:v>0.99090427199999997</c:v>
                </c:pt>
                <c:pt idx="365">
                  <c:v>0.99833470599999996</c:v>
                </c:pt>
                <c:pt idx="366">
                  <c:v>0.99466263200000005</c:v>
                </c:pt>
                <c:pt idx="367">
                  <c:v>0.994798234</c:v>
                </c:pt>
                <c:pt idx="368">
                  <c:v>0.99466263200000005</c:v>
                </c:pt>
                <c:pt idx="369">
                  <c:v>0.99027694600000005</c:v>
                </c:pt>
                <c:pt idx="370">
                  <c:v>0.99833470599999996</c:v>
                </c:pt>
                <c:pt idx="371">
                  <c:v>0.98337578699999995</c:v>
                </c:pt>
                <c:pt idx="372">
                  <c:v>0.99466263200000005</c:v>
                </c:pt>
                <c:pt idx="373">
                  <c:v>0.99466263200000005</c:v>
                </c:pt>
                <c:pt idx="374">
                  <c:v>0.98048173699999996</c:v>
                </c:pt>
                <c:pt idx="375">
                  <c:v>0.99466263200000005</c:v>
                </c:pt>
                <c:pt idx="376">
                  <c:v>0.99466263200000005</c:v>
                </c:pt>
                <c:pt idx="377">
                  <c:v>0.98337578699999995</c:v>
                </c:pt>
                <c:pt idx="378">
                  <c:v>0.994798234</c:v>
                </c:pt>
                <c:pt idx="379">
                  <c:v>0.99466263200000005</c:v>
                </c:pt>
                <c:pt idx="380">
                  <c:v>0.98048173699999996</c:v>
                </c:pt>
                <c:pt idx="381">
                  <c:v>0.99027694600000005</c:v>
                </c:pt>
                <c:pt idx="382">
                  <c:v>0.98337578699999995</c:v>
                </c:pt>
                <c:pt idx="383">
                  <c:v>0.99466263200000005</c:v>
                </c:pt>
                <c:pt idx="384">
                  <c:v>0.994798234</c:v>
                </c:pt>
                <c:pt idx="385">
                  <c:v>0.99466263200000005</c:v>
                </c:pt>
                <c:pt idx="386">
                  <c:v>0.99466263200000005</c:v>
                </c:pt>
                <c:pt idx="387">
                  <c:v>0.99466263200000005</c:v>
                </c:pt>
                <c:pt idx="388">
                  <c:v>0.99466263200000005</c:v>
                </c:pt>
                <c:pt idx="389">
                  <c:v>0.99833470599999996</c:v>
                </c:pt>
                <c:pt idx="390">
                  <c:v>0.98048173699999996</c:v>
                </c:pt>
                <c:pt idx="391">
                  <c:v>0.994798234</c:v>
                </c:pt>
                <c:pt idx="392">
                  <c:v>0.98048173699999996</c:v>
                </c:pt>
                <c:pt idx="393">
                  <c:v>0.99466263200000005</c:v>
                </c:pt>
                <c:pt idx="394">
                  <c:v>0.99833470599999996</c:v>
                </c:pt>
                <c:pt idx="395">
                  <c:v>0.98337578699999995</c:v>
                </c:pt>
                <c:pt idx="396">
                  <c:v>0.99833470599999996</c:v>
                </c:pt>
                <c:pt idx="397">
                  <c:v>0.99466263200000005</c:v>
                </c:pt>
                <c:pt idx="398">
                  <c:v>0.99833470599999996</c:v>
                </c:pt>
                <c:pt idx="399">
                  <c:v>0.994798234</c:v>
                </c:pt>
                <c:pt idx="400">
                  <c:v>0.98337578699999995</c:v>
                </c:pt>
                <c:pt idx="401">
                  <c:v>0.994798234</c:v>
                </c:pt>
                <c:pt idx="402">
                  <c:v>0.98337578699999995</c:v>
                </c:pt>
                <c:pt idx="403">
                  <c:v>0.99015918800000002</c:v>
                </c:pt>
                <c:pt idx="404">
                  <c:v>0.98337578699999995</c:v>
                </c:pt>
                <c:pt idx="405">
                  <c:v>0.994798234</c:v>
                </c:pt>
                <c:pt idx="406">
                  <c:v>0.98337578699999995</c:v>
                </c:pt>
                <c:pt idx="407">
                  <c:v>0.98337578699999995</c:v>
                </c:pt>
                <c:pt idx="408">
                  <c:v>0.98337578699999995</c:v>
                </c:pt>
                <c:pt idx="409">
                  <c:v>0.99833470599999996</c:v>
                </c:pt>
                <c:pt idx="410">
                  <c:v>0.98048173699999996</c:v>
                </c:pt>
                <c:pt idx="411">
                  <c:v>0.99466263200000005</c:v>
                </c:pt>
                <c:pt idx="412">
                  <c:v>0.99466263200000005</c:v>
                </c:pt>
                <c:pt idx="413">
                  <c:v>0.98337578699999995</c:v>
                </c:pt>
                <c:pt idx="414">
                  <c:v>0.99466263200000005</c:v>
                </c:pt>
                <c:pt idx="415">
                  <c:v>0.99466263200000005</c:v>
                </c:pt>
                <c:pt idx="416">
                  <c:v>0.99466263200000005</c:v>
                </c:pt>
                <c:pt idx="417">
                  <c:v>0.99466263200000005</c:v>
                </c:pt>
                <c:pt idx="418">
                  <c:v>0.98337578699999995</c:v>
                </c:pt>
                <c:pt idx="419">
                  <c:v>0.98337578699999995</c:v>
                </c:pt>
                <c:pt idx="420">
                  <c:v>0.994798234</c:v>
                </c:pt>
                <c:pt idx="421">
                  <c:v>0.994798234</c:v>
                </c:pt>
                <c:pt idx="422">
                  <c:v>0.987316898</c:v>
                </c:pt>
                <c:pt idx="423">
                  <c:v>0.99090427199999997</c:v>
                </c:pt>
                <c:pt idx="424">
                  <c:v>0.98337578699999995</c:v>
                </c:pt>
                <c:pt idx="425">
                  <c:v>0.99833470599999996</c:v>
                </c:pt>
                <c:pt idx="426">
                  <c:v>0.98337578699999995</c:v>
                </c:pt>
                <c:pt idx="427">
                  <c:v>0.994798234</c:v>
                </c:pt>
                <c:pt idx="428">
                  <c:v>0.98337578699999995</c:v>
                </c:pt>
                <c:pt idx="429">
                  <c:v>0.98048173699999996</c:v>
                </c:pt>
                <c:pt idx="430">
                  <c:v>0.98337578699999995</c:v>
                </c:pt>
                <c:pt idx="431">
                  <c:v>0.99466263200000005</c:v>
                </c:pt>
                <c:pt idx="432">
                  <c:v>0.98337578699999995</c:v>
                </c:pt>
                <c:pt idx="433">
                  <c:v>0.994798234</c:v>
                </c:pt>
                <c:pt idx="434">
                  <c:v>0.994798234</c:v>
                </c:pt>
                <c:pt idx="435">
                  <c:v>0.98337578699999995</c:v>
                </c:pt>
                <c:pt idx="436">
                  <c:v>0.98048173699999996</c:v>
                </c:pt>
                <c:pt idx="437">
                  <c:v>0.99635453600000001</c:v>
                </c:pt>
                <c:pt idx="438">
                  <c:v>0.994798234</c:v>
                </c:pt>
                <c:pt idx="439">
                  <c:v>0.99466263200000005</c:v>
                </c:pt>
                <c:pt idx="440">
                  <c:v>0.98337578699999995</c:v>
                </c:pt>
                <c:pt idx="441">
                  <c:v>0.98337578699999995</c:v>
                </c:pt>
                <c:pt idx="442">
                  <c:v>0.99466263200000005</c:v>
                </c:pt>
                <c:pt idx="443">
                  <c:v>0.99466263200000005</c:v>
                </c:pt>
                <c:pt idx="444">
                  <c:v>0.99456953599999998</c:v>
                </c:pt>
                <c:pt idx="445">
                  <c:v>0.98337578699999995</c:v>
                </c:pt>
                <c:pt idx="446">
                  <c:v>0.994798234</c:v>
                </c:pt>
                <c:pt idx="447">
                  <c:v>0.994798234</c:v>
                </c:pt>
                <c:pt idx="448">
                  <c:v>0.994798234</c:v>
                </c:pt>
                <c:pt idx="449">
                  <c:v>0.99466263200000005</c:v>
                </c:pt>
                <c:pt idx="450">
                  <c:v>0.994798234</c:v>
                </c:pt>
                <c:pt idx="451">
                  <c:v>0.99833470599999996</c:v>
                </c:pt>
                <c:pt idx="452">
                  <c:v>0.99833470599999996</c:v>
                </c:pt>
                <c:pt idx="453">
                  <c:v>0.98337578699999995</c:v>
                </c:pt>
                <c:pt idx="454">
                  <c:v>0.98729905299999998</c:v>
                </c:pt>
                <c:pt idx="455">
                  <c:v>0.994798234</c:v>
                </c:pt>
                <c:pt idx="456">
                  <c:v>0.99466263200000005</c:v>
                </c:pt>
                <c:pt idx="457">
                  <c:v>0.99833470599999996</c:v>
                </c:pt>
                <c:pt idx="458">
                  <c:v>0.98337578699999995</c:v>
                </c:pt>
                <c:pt idx="459">
                  <c:v>0.99466263200000005</c:v>
                </c:pt>
                <c:pt idx="460">
                  <c:v>0.99466263200000005</c:v>
                </c:pt>
                <c:pt idx="461">
                  <c:v>0.99090427199999997</c:v>
                </c:pt>
                <c:pt idx="462">
                  <c:v>0.98048173699999996</c:v>
                </c:pt>
                <c:pt idx="463">
                  <c:v>0.98337578699999995</c:v>
                </c:pt>
                <c:pt idx="464">
                  <c:v>0.99466263200000005</c:v>
                </c:pt>
                <c:pt idx="465">
                  <c:v>0.99833470599999996</c:v>
                </c:pt>
                <c:pt idx="466">
                  <c:v>0.98048173699999996</c:v>
                </c:pt>
                <c:pt idx="467">
                  <c:v>0.99466263200000005</c:v>
                </c:pt>
                <c:pt idx="468">
                  <c:v>0.98337578699999995</c:v>
                </c:pt>
                <c:pt idx="469">
                  <c:v>0.987316898</c:v>
                </c:pt>
                <c:pt idx="470">
                  <c:v>0.99466263200000005</c:v>
                </c:pt>
                <c:pt idx="471">
                  <c:v>0.99466263200000005</c:v>
                </c:pt>
                <c:pt idx="472">
                  <c:v>0.98337578699999995</c:v>
                </c:pt>
                <c:pt idx="473">
                  <c:v>0.98337578699999995</c:v>
                </c:pt>
                <c:pt idx="474">
                  <c:v>0.994798234</c:v>
                </c:pt>
                <c:pt idx="475">
                  <c:v>0.994798234</c:v>
                </c:pt>
                <c:pt idx="476">
                  <c:v>0.98048173699999996</c:v>
                </c:pt>
                <c:pt idx="477">
                  <c:v>0.994798234</c:v>
                </c:pt>
                <c:pt idx="478">
                  <c:v>0.98337578699999995</c:v>
                </c:pt>
                <c:pt idx="479">
                  <c:v>0.994798234</c:v>
                </c:pt>
                <c:pt idx="480">
                  <c:v>0.99466263200000005</c:v>
                </c:pt>
                <c:pt idx="481">
                  <c:v>0.99466263200000005</c:v>
                </c:pt>
                <c:pt idx="482">
                  <c:v>0.98337578699999995</c:v>
                </c:pt>
                <c:pt idx="483">
                  <c:v>0.994798234</c:v>
                </c:pt>
                <c:pt idx="484">
                  <c:v>0.994798234</c:v>
                </c:pt>
                <c:pt idx="485">
                  <c:v>0.99466263200000005</c:v>
                </c:pt>
                <c:pt idx="486">
                  <c:v>0.98048173699999996</c:v>
                </c:pt>
                <c:pt idx="487">
                  <c:v>0.99466263200000005</c:v>
                </c:pt>
                <c:pt idx="488">
                  <c:v>0.98337578699999995</c:v>
                </c:pt>
                <c:pt idx="489">
                  <c:v>0.99833470599999996</c:v>
                </c:pt>
                <c:pt idx="490">
                  <c:v>0.99833470599999996</c:v>
                </c:pt>
                <c:pt idx="491">
                  <c:v>0.98729905299999998</c:v>
                </c:pt>
                <c:pt idx="492">
                  <c:v>0.99833470599999996</c:v>
                </c:pt>
                <c:pt idx="493">
                  <c:v>0.98048173699999996</c:v>
                </c:pt>
                <c:pt idx="494">
                  <c:v>0.98048173699999996</c:v>
                </c:pt>
                <c:pt idx="495">
                  <c:v>0.98337578699999995</c:v>
                </c:pt>
                <c:pt idx="496">
                  <c:v>0.99466263200000005</c:v>
                </c:pt>
                <c:pt idx="497">
                  <c:v>0.99833470599999996</c:v>
                </c:pt>
                <c:pt idx="498">
                  <c:v>0.98048173699999996</c:v>
                </c:pt>
                <c:pt idx="499">
                  <c:v>0.99466263200000005</c:v>
                </c:pt>
                <c:pt idx="500">
                  <c:v>0.99833470599999996</c:v>
                </c:pt>
                <c:pt idx="501">
                  <c:v>0.994798234</c:v>
                </c:pt>
                <c:pt idx="502">
                  <c:v>0.99833470599999996</c:v>
                </c:pt>
                <c:pt idx="503">
                  <c:v>0.99833470599999996</c:v>
                </c:pt>
                <c:pt idx="504">
                  <c:v>0.99833470599999996</c:v>
                </c:pt>
                <c:pt idx="505">
                  <c:v>0.99466263200000005</c:v>
                </c:pt>
                <c:pt idx="506">
                  <c:v>0.99466263200000005</c:v>
                </c:pt>
                <c:pt idx="507">
                  <c:v>0.98337578699999995</c:v>
                </c:pt>
                <c:pt idx="508">
                  <c:v>0.99466263200000005</c:v>
                </c:pt>
                <c:pt idx="509">
                  <c:v>0.99466263200000005</c:v>
                </c:pt>
                <c:pt idx="510">
                  <c:v>0.98337578699999995</c:v>
                </c:pt>
                <c:pt idx="511">
                  <c:v>0.98549281</c:v>
                </c:pt>
                <c:pt idx="512">
                  <c:v>0.99466263200000005</c:v>
                </c:pt>
                <c:pt idx="513">
                  <c:v>0.99833470599999996</c:v>
                </c:pt>
                <c:pt idx="514">
                  <c:v>0.97450132499999997</c:v>
                </c:pt>
                <c:pt idx="515">
                  <c:v>0.99833470599999996</c:v>
                </c:pt>
                <c:pt idx="516">
                  <c:v>0.99833470599999996</c:v>
                </c:pt>
                <c:pt idx="517">
                  <c:v>0.99833470599999996</c:v>
                </c:pt>
                <c:pt idx="518">
                  <c:v>0.99833470599999996</c:v>
                </c:pt>
                <c:pt idx="519">
                  <c:v>0.994798234</c:v>
                </c:pt>
                <c:pt idx="520">
                  <c:v>0.99466263200000005</c:v>
                </c:pt>
                <c:pt idx="521">
                  <c:v>0.99833470599999996</c:v>
                </c:pt>
                <c:pt idx="522">
                  <c:v>0.994798234</c:v>
                </c:pt>
                <c:pt idx="523">
                  <c:v>0.99466263200000005</c:v>
                </c:pt>
                <c:pt idx="524">
                  <c:v>0.98337578699999995</c:v>
                </c:pt>
                <c:pt idx="525">
                  <c:v>0.98337578699999995</c:v>
                </c:pt>
                <c:pt idx="526">
                  <c:v>0.98337578699999995</c:v>
                </c:pt>
                <c:pt idx="527">
                  <c:v>0.98337578699999995</c:v>
                </c:pt>
                <c:pt idx="528">
                  <c:v>0.99833470599999996</c:v>
                </c:pt>
                <c:pt idx="529">
                  <c:v>0.99466263200000005</c:v>
                </c:pt>
                <c:pt idx="530">
                  <c:v>0.99466263200000005</c:v>
                </c:pt>
                <c:pt idx="531">
                  <c:v>0.994798234</c:v>
                </c:pt>
                <c:pt idx="532">
                  <c:v>0.99466263200000005</c:v>
                </c:pt>
                <c:pt idx="533">
                  <c:v>0.99833470599999996</c:v>
                </c:pt>
                <c:pt idx="534">
                  <c:v>0.994798234</c:v>
                </c:pt>
                <c:pt idx="535">
                  <c:v>0.99833470599999996</c:v>
                </c:pt>
                <c:pt idx="536">
                  <c:v>0.99833470599999996</c:v>
                </c:pt>
                <c:pt idx="537">
                  <c:v>0.994798234</c:v>
                </c:pt>
                <c:pt idx="538">
                  <c:v>0.98337578699999995</c:v>
                </c:pt>
                <c:pt idx="539">
                  <c:v>0.98337578699999995</c:v>
                </c:pt>
                <c:pt idx="540">
                  <c:v>0.994798234</c:v>
                </c:pt>
                <c:pt idx="541">
                  <c:v>0.99466263200000005</c:v>
                </c:pt>
                <c:pt idx="542">
                  <c:v>0.99833470599999996</c:v>
                </c:pt>
                <c:pt idx="543">
                  <c:v>0.99833470599999996</c:v>
                </c:pt>
                <c:pt idx="544">
                  <c:v>0.99466263200000005</c:v>
                </c:pt>
                <c:pt idx="545">
                  <c:v>0.994798234</c:v>
                </c:pt>
                <c:pt idx="546">
                  <c:v>0.99456953599999998</c:v>
                </c:pt>
                <c:pt idx="547">
                  <c:v>0.98729905299999998</c:v>
                </c:pt>
                <c:pt idx="548">
                  <c:v>0.98048173699999996</c:v>
                </c:pt>
                <c:pt idx="549">
                  <c:v>0.99466263200000005</c:v>
                </c:pt>
                <c:pt idx="550">
                  <c:v>0.98337578699999995</c:v>
                </c:pt>
                <c:pt idx="551">
                  <c:v>0.99833470599999996</c:v>
                </c:pt>
                <c:pt idx="552">
                  <c:v>0.99833470599999996</c:v>
                </c:pt>
                <c:pt idx="553">
                  <c:v>0.98552498799999999</c:v>
                </c:pt>
                <c:pt idx="554">
                  <c:v>0.98337578699999995</c:v>
                </c:pt>
                <c:pt idx="555">
                  <c:v>0.98337578699999995</c:v>
                </c:pt>
                <c:pt idx="556">
                  <c:v>0.994798234</c:v>
                </c:pt>
                <c:pt idx="557">
                  <c:v>0.98337578699999995</c:v>
                </c:pt>
                <c:pt idx="558">
                  <c:v>0.994798234</c:v>
                </c:pt>
                <c:pt idx="559">
                  <c:v>0.99833470599999996</c:v>
                </c:pt>
                <c:pt idx="560">
                  <c:v>0.99466263200000005</c:v>
                </c:pt>
                <c:pt idx="561">
                  <c:v>0.99450736299999998</c:v>
                </c:pt>
                <c:pt idx="562">
                  <c:v>0.98048173699999996</c:v>
                </c:pt>
                <c:pt idx="563">
                  <c:v>0.99466263200000005</c:v>
                </c:pt>
                <c:pt idx="564">
                  <c:v>0.98048173699999996</c:v>
                </c:pt>
                <c:pt idx="565">
                  <c:v>0.99833470599999996</c:v>
                </c:pt>
                <c:pt idx="566">
                  <c:v>0.98048173699999996</c:v>
                </c:pt>
                <c:pt idx="567">
                  <c:v>0.98048173699999996</c:v>
                </c:pt>
                <c:pt idx="568">
                  <c:v>0.98048173699999996</c:v>
                </c:pt>
                <c:pt idx="569">
                  <c:v>0.99466263200000005</c:v>
                </c:pt>
                <c:pt idx="570">
                  <c:v>0.99833470599999996</c:v>
                </c:pt>
                <c:pt idx="571">
                  <c:v>0.99450736299999998</c:v>
                </c:pt>
                <c:pt idx="572">
                  <c:v>0.99466263200000005</c:v>
                </c:pt>
                <c:pt idx="573">
                  <c:v>0.99466263200000005</c:v>
                </c:pt>
                <c:pt idx="574">
                  <c:v>0.99635453600000001</c:v>
                </c:pt>
                <c:pt idx="575">
                  <c:v>0.98337578699999995</c:v>
                </c:pt>
                <c:pt idx="576">
                  <c:v>0.98048173699999996</c:v>
                </c:pt>
                <c:pt idx="577">
                  <c:v>0.994798234</c:v>
                </c:pt>
                <c:pt idx="578">
                  <c:v>0.99027694600000005</c:v>
                </c:pt>
                <c:pt idx="579">
                  <c:v>0.994798234</c:v>
                </c:pt>
                <c:pt idx="580">
                  <c:v>0.99027694600000005</c:v>
                </c:pt>
                <c:pt idx="581">
                  <c:v>0.99833470599999996</c:v>
                </c:pt>
                <c:pt idx="582">
                  <c:v>0.98048173699999996</c:v>
                </c:pt>
                <c:pt idx="583">
                  <c:v>0.99466263200000005</c:v>
                </c:pt>
                <c:pt idx="584">
                  <c:v>0.994798234</c:v>
                </c:pt>
                <c:pt idx="585">
                  <c:v>0.99466263200000005</c:v>
                </c:pt>
                <c:pt idx="586">
                  <c:v>0.99466263200000005</c:v>
                </c:pt>
                <c:pt idx="587">
                  <c:v>0.99466263200000005</c:v>
                </c:pt>
                <c:pt idx="588">
                  <c:v>0.99466263200000005</c:v>
                </c:pt>
                <c:pt idx="589">
                  <c:v>0.99833470599999996</c:v>
                </c:pt>
                <c:pt idx="590">
                  <c:v>0.994798234</c:v>
                </c:pt>
                <c:pt idx="591">
                  <c:v>0.994798234</c:v>
                </c:pt>
                <c:pt idx="592">
                  <c:v>0.98337578699999995</c:v>
                </c:pt>
                <c:pt idx="593">
                  <c:v>0.99466263200000005</c:v>
                </c:pt>
                <c:pt idx="594">
                  <c:v>0.994798234</c:v>
                </c:pt>
                <c:pt idx="595">
                  <c:v>0.99466263200000005</c:v>
                </c:pt>
                <c:pt idx="596">
                  <c:v>0.98337578699999995</c:v>
                </c:pt>
                <c:pt idx="597">
                  <c:v>0.99466263200000005</c:v>
                </c:pt>
                <c:pt idx="598">
                  <c:v>0.994798234</c:v>
                </c:pt>
                <c:pt idx="599">
                  <c:v>0.99466263200000005</c:v>
                </c:pt>
                <c:pt idx="600">
                  <c:v>0.994798234</c:v>
                </c:pt>
                <c:pt idx="601">
                  <c:v>0.99833470599999996</c:v>
                </c:pt>
                <c:pt idx="602">
                  <c:v>0.99466263200000005</c:v>
                </c:pt>
                <c:pt idx="603">
                  <c:v>0.99466263200000005</c:v>
                </c:pt>
                <c:pt idx="604">
                  <c:v>0.98337578699999995</c:v>
                </c:pt>
                <c:pt idx="605">
                  <c:v>0.99833470599999996</c:v>
                </c:pt>
                <c:pt idx="606">
                  <c:v>0.99833470599999996</c:v>
                </c:pt>
                <c:pt idx="607">
                  <c:v>0.98337578699999995</c:v>
                </c:pt>
                <c:pt idx="608">
                  <c:v>0.994798234</c:v>
                </c:pt>
                <c:pt idx="609">
                  <c:v>0.99833470599999996</c:v>
                </c:pt>
                <c:pt idx="610">
                  <c:v>0.99833470599999996</c:v>
                </c:pt>
                <c:pt idx="611">
                  <c:v>0.99833470599999996</c:v>
                </c:pt>
                <c:pt idx="612">
                  <c:v>0.98048173699999996</c:v>
                </c:pt>
                <c:pt idx="613">
                  <c:v>0.98048173699999996</c:v>
                </c:pt>
                <c:pt idx="614">
                  <c:v>0.98337578699999995</c:v>
                </c:pt>
                <c:pt idx="615">
                  <c:v>0.99833470599999996</c:v>
                </c:pt>
                <c:pt idx="616">
                  <c:v>0.994798234</c:v>
                </c:pt>
                <c:pt idx="617">
                  <c:v>0.98337578699999995</c:v>
                </c:pt>
                <c:pt idx="618">
                  <c:v>0.994798234</c:v>
                </c:pt>
                <c:pt idx="619">
                  <c:v>0.98337578699999995</c:v>
                </c:pt>
                <c:pt idx="620">
                  <c:v>0.99466263200000005</c:v>
                </c:pt>
                <c:pt idx="621">
                  <c:v>0.99466263200000005</c:v>
                </c:pt>
                <c:pt idx="622">
                  <c:v>0.98337578699999995</c:v>
                </c:pt>
                <c:pt idx="623">
                  <c:v>0.98337578699999995</c:v>
                </c:pt>
                <c:pt idx="624">
                  <c:v>0.98337578699999995</c:v>
                </c:pt>
                <c:pt idx="625">
                  <c:v>0.994798234</c:v>
                </c:pt>
                <c:pt idx="626">
                  <c:v>0.98048173699999996</c:v>
                </c:pt>
                <c:pt idx="627">
                  <c:v>0.994798234</c:v>
                </c:pt>
                <c:pt idx="628">
                  <c:v>0.98337578699999995</c:v>
                </c:pt>
                <c:pt idx="629">
                  <c:v>0.99466263200000005</c:v>
                </c:pt>
                <c:pt idx="630">
                  <c:v>0.98337578699999995</c:v>
                </c:pt>
                <c:pt idx="631">
                  <c:v>0.98048173699999996</c:v>
                </c:pt>
                <c:pt idx="632">
                  <c:v>0.994798234</c:v>
                </c:pt>
                <c:pt idx="633">
                  <c:v>0.98337578699999995</c:v>
                </c:pt>
                <c:pt idx="634">
                  <c:v>0.98337578699999995</c:v>
                </c:pt>
                <c:pt idx="635">
                  <c:v>0.98337578699999995</c:v>
                </c:pt>
                <c:pt idx="636">
                  <c:v>0.98337578699999995</c:v>
                </c:pt>
                <c:pt idx="637">
                  <c:v>0.98048173699999996</c:v>
                </c:pt>
                <c:pt idx="638">
                  <c:v>0.994798234</c:v>
                </c:pt>
                <c:pt idx="639">
                  <c:v>0.98337578699999995</c:v>
                </c:pt>
                <c:pt idx="640">
                  <c:v>0.98048173699999996</c:v>
                </c:pt>
                <c:pt idx="641">
                  <c:v>0.99466263200000005</c:v>
                </c:pt>
                <c:pt idx="642">
                  <c:v>0.98729905299999998</c:v>
                </c:pt>
                <c:pt idx="643">
                  <c:v>0.98048173699999996</c:v>
                </c:pt>
                <c:pt idx="644">
                  <c:v>0.98048173699999996</c:v>
                </c:pt>
                <c:pt idx="645">
                  <c:v>0.99466263200000005</c:v>
                </c:pt>
                <c:pt idx="646">
                  <c:v>0.99466263200000005</c:v>
                </c:pt>
                <c:pt idx="647">
                  <c:v>0.98048173699999996</c:v>
                </c:pt>
                <c:pt idx="648">
                  <c:v>0.99466263200000005</c:v>
                </c:pt>
                <c:pt idx="649">
                  <c:v>0.99015918800000002</c:v>
                </c:pt>
                <c:pt idx="650">
                  <c:v>0.98337578699999995</c:v>
                </c:pt>
                <c:pt idx="651">
                  <c:v>0.98337578699999995</c:v>
                </c:pt>
                <c:pt idx="652">
                  <c:v>0.99833470599999996</c:v>
                </c:pt>
                <c:pt idx="653">
                  <c:v>0.99833470599999996</c:v>
                </c:pt>
                <c:pt idx="654">
                  <c:v>0.99466263200000005</c:v>
                </c:pt>
                <c:pt idx="655">
                  <c:v>0.994798234</c:v>
                </c:pt>
                <c:pt idx="656">
                  <c:v>0.98048173699999996</c:v>
                </c:pt>
                <c:pt idx="657">
                  <c:v>0.99466263200000005</c:v>
                </c:pt>
                <c:pt idx="658">
                  <c:v>0.99833470599999996</c:v>
                </c:pt>
                <c:pt idx="659">
                  <c:v>0.99466263200000005</c:v>
                </c:pt>
                <c:pt idx="660">
                  <c:v>0.98337578699999995</c:v>
                </c:pt>
                <c:pt idx="661">
                  <c:v>0.98337578699999995</c:v>
                </c:pt>
                <c:pt idx="662">
                  <c:v>0.99833470599999996</c:v>
                </c:pt>
                <c:pt idx="663">
                  <c:v>0.994798234</c:v>
                </c:pt>
                <c:pt idx="664">
                  <c:v>0.98337578699999995</c:v>
                </c:pt>
                <c:pt idx="665">
                  <c:v>0.99833470599999996</c:v>
                </c:pt>
                <c:pt idx="666">
                  <c:v>0.99833470599999996</c:v>
                </c:pt>
                <c:pt idx="667">
                  <c:v>0.99466263200000005</c:v>
                </c:pt>
                <c:pt idx="668">
                  <c:v>0.99466263200000005</c:v>
                </c:pt>
                <c:pt idx="669">
                  <c:v>0.99833470599999996</c:v>
                </c:pt>
                <c:pt idx="670">
                  <c:v>0.99466263200000005</c:v>
                </c:pt>
                <c:pt idx="671">
                  <c:v>0.99833470599999996</c:v>
                </c:pt>
                <c:pt idx="672">
                  <c:v>0.98048173699999996</c:v>
                </c:pt>
                <c:pt idx="673">
                  <c:v>0.994798234</c:v>
                </c:pt>
                <c:pt idx="674">
                  <c:v>0.98048173699999996</c:v>
                </c:pt>
                <c:pt idx="675">
                  <c:v>0.98337578699999995</c:v>
                </c:pt>
                <c:pt idx="676">
                  <c:v>0.99833470599999996</c:v>
                </c:pt>
                <c:pt idx="677">
                  <c:v>0.99833470599999996</c:v>
                </c:pt>
                <c:pt idx="678">
                  <c:v>0.99466263200000005</c:v>
                </c:pt>
                <c:pt idx="679">
                  <c:v>0.98337578699999995</c:v>
                </c:pt>
                <c:pt idx="680">
                  <c:v>0.99466263200000005</c:v>
                </c:pt>
                <c:pt idx="681">
                  <c:v>0.98337578699999995</c:v>
                </c:pt>
                <c:pt idx="682">
                  <c:v>0.99833470599999996</c:v>
                </c:pt>
                <c:pt idx="683">
                  <c:v>0.994798234</c:v>
                </c:pt>
                <c:pt idx="684">
                  <c:v>0.994798234</c:v>
                </c:pt>
                <c:pt idx="685">
                  <c:v>0.99833470599999996</c:v>
                </c:pt>
                <c:pt idx="686">
                  <c:v>0.98337578699999995</c:v>
                </c:pt>
                <c:pt idx="687">
                  <c:v>0.98337578699999995</c:v>
                </c:pt>
                <c:pt idx="688">
                  <c:v>0.99466263200000005</c:v>
                </c:pt>
                <c:pt idx="689">
                  <c:v>0.98337578699999995</c:v>
                </c:pt>
                <c:pt idx="690">
                  <c:v>0.98048173699999996</c:v>
                </c:pt>
                <c:pt idx="691">
                  <c:v>0.98337578699999995</c:v>
                </c:pt>
                <c:pt idx="692">
                  <c:v>0.99466263200000005</c:v>
                </c:pt>
                <c:pt idx="693">
                  <c:v>0.994798234</c:v>
                </c:pt>
                <c:pt idx="694">
                  <c:v>0.99833470599999996</c:v>
                </c:pt>
                <c:pt idx="695">
                  <c:v>0.98048173699999996</c:v>
                </c:pt>
                <c:pt idx="696">
                  <c:v>0.98337578699999995</c:v>
                </c:pt>
                <c:pt idx="697">
                  <c:v>0.98337578699999995</c:v>
                </c:pt>
                <c:pt idx="698">
                  <c:v>0.99015918800000002</c:v>
                </c:pt>
                <c:pt idx="699">
                  <c:v>0.98337578699999995</c:v>
                </c:pt>
                <c:pt idx="700">
                  <c:v>0.99466263200000005</c:v>
                </c:pt>
                <c:pt idx="701">
                  <c:v>0.98337578699999995</c:v>
                </c:pt>
                <c:pt idx="702">
                  <c:v>0.98337578699999995</c:v>
                </c:pt>
                <c:pt idx="703">
                  <c:v>0.99833470599999996</c:v>
                </c:pt>
                <c:pt idx="704">
                  <c:v>0.99466263200000005</c:v>
                </c:pt>
                <c:pt idx="705">
                  <c:v>0.98048173699999996</c:v>
                </c:pt>
                <c:pt idx="706">
                  <c:v>0.98337578699999995</c:v>
                </c:pt>
                <c:pt idx="707">
                  <c:v>0.99466263200000005</c:v>
                </c:pt>
                <c:pt idx="708">
                  <c:v>0.98337578699999995</c:v>
                </c:pt>
                <c:pt idx="709">
                  <c:v>0.99466263200000005</c:v>
                </c:pt>
                <c:pt idx="710">
                  <c:v>0.99466263200000005</c:v>
                </c:pt>
                <c:pt idx="711">
                  <c:v>0.99833470599999996</c:v>
                </c:pt>
                <c:pt idx="712">
                  <c:v>0.994798234</c:v>
                </c:pt>
                <c:pt idx="713">
                  <c:v>0.99833470599999996</c:v>
                </c:pt>
                <c:pt idx="714">
                  <c:v>0.98048173699999996</c:v>
                </c:pt>
                <c:pt idx="715">
                  <c:v>0.99833470599999996</c:v>
                </c:pt>
                <c:pt idx="716">
                  <c:v>0.99466263200000005</c:v>
                </c:pt>
                <c:pt idx="717">
                  <c:v>0.99833470599999996</c:v>
                </c:pt>
                <c:pt idx="718">
                  <c:v>0.99466263200000005</c:v>
                </c:pt>
                <c:pt idx="719">
                  <c:v>0.97324861200000001</c:v>
                </c:pt>
                <c:pt idx="720">
                  <c:v>0.99466263200000005</c:v>
                </c:pt>
                <c:pt idx="721">
                  <c:v>0.99466263200000005</c:v>
                </c:pt>
                <c:pt idx="722">
                  <c:v>0.99466263200000005</c:v>
                </c:pt>
                <c:pt idx="723">
                  <c:v>0.99833470599999996</c:v>
                </c:pt>
                <c:pt idx="724">
                  <c:v>0.99833470599999996</c:v>
                </c:pt>
                <c:pt idx="725">
                  <c:v>0.99833470599999996</c:v>
                </c:pt>
                <c:pt idx="726">
                  <c:v>0.98048173699999996</c:v>
                </c:pt>
                <c:pt idx="727">
                  <c:v>0.99833470599999996</c:v>
                </c:pt>
                <c:pt idx="728">
                  <c:v>0.99466263200000005</c:v>
                </c:pt>
                <c:pt idx="729">
                  <c:v>0.98048173699999996</c:v>
                </c:pt>
                <c:pt idx="730">
                  <c:v>0.994798234</c:v>
                </c:pt>
                <c:pt idx="731">
                  <c:v>0.99456953599999998</c:v>
                </c:pt>
                <c:pt idx="732">
                  <c:v>0.99100769600000005</c:v>
                </c:pt>
                <c:pt idx="733">
                  <c:v>0.98337578699999995</c:v>
                </c:pt>
                <c:pt idx="734">
                  <c:v>0.99466263200000005</c:v>
                </c:pt>
                <c:pt idx="735">
                  <c:v>0.98337578699999995</c:v>
                </c:pt>
                <c:pt idx="736">
                  <c:v>0.98337578699999995</c:v>
                </c:pt>
                <c:pt idx="737">
                  <c:v>0.98337578699999995</c:v>
                </c:pt>
                <c:pt idx="738">
                  <c:v>0.98048173699999996</c:v>
                </c:pt>
                <c:pt idx="739">
                  <c:v>0.994798234</c:v>
                </c:pt>
                <c:pt idx="740">
                  <c:v>0.99466263200000005</c:v>
                </c:pt>
                <c:pt idx="741">
                  <c:v>0.987316898</c:v>
                </c:pt>
                <c:pt idx="742">
                  <c:v>0.98337578699999995</c:v>
                </c:pt>
                <c:pt idx="743">
                  <c:v>0.98337578699999995</c:v>
                </c:pt>
                <c:pt idx="744">
                  <c:v>0.99027694600000005</c:v>
                </c:pt>
                <c:pt idx="745">
                  <c:v>0.98048173699999996</c:v>
                </c:pt>
                <c:pt idx="746">
                  <c:v>0.98048173699999996</c:v>
                </c:pt>
                <c:pt idx="747">
                  <c:v>0.99833470599999996</c:v>
                </c:pt>
                <c:pt idx="748">
                  <c:v>0.98337578699999995</c:v>
                </c:pt>
                <c:pt idx="749">
                  <c:v>0.98048173699999996</c:v>
                </c:pt>
                <c:pt idx="750">
                  <c:v>0.99466263200000005</c:v>
                </c:pt>
                <c:pt idx="751">
                  <c:v>0.99466263200000005</c:v>
                </c:pt>
                <c:pt idx="752">
                  <c:v>0.98337578699999995</c:v>
                </c:pt>
                <c:pt idx="753">
                  <c:v>0.98337578699999995</c:v>
                </c:pt>
                <c:pt idx="754">
                  <c:v>0.98337578699999995</c:v>
                </c:pt>
                <c:pt idx="755">
                  <c:v>0.99027694600000005</c:v>
                </c:pt>
                <c:pt idx="756">
                  <c:v>0.99466263200000005</c:v>
                </c:pt>
                <c:pt idx="757">
                  <c:v>0.994798234</c:v>
                </c:pt>
                <c:pt idx="758">
                  <c:v>0.98337578699999995</c:v>
                </c:pt>
                <c:pt idx="759">
                  <c:v>0.99466263200000005</c:v>
                </c:pt>
                <c:pt idx="760">
                  <c:v>0.98729905299999998</c:v>
                </c:pt>
                <c:pt idx="761">
                  <c:v>0.994798234</c:v>
                </c:pt>
                <c:pt idx="762">
                  <c:v>0.994798234</c:v>
                </c:pt>
                <c:pt idx="763">
                  <c:v>0.99833470599999996</c:v>
                </c:pt>
                <c:pt idx="764">
                  <c:v>0.98552498799999999</c:v>
                </c:pt>
                <c:pt idx="765">
                  <c:v>0.99466263200000005</c:v>
                </c:pt>
                <c:pt idx="766">
                  <c:v>0.99833470599999996</c:v>
                </c:pt>
                <c:pt idx="767">
                  <c:v>0.98529628999999996</c:v>
                </c:pt>
                <c:pt idx="768">
                  <c:v>0.98337578699999995</c:v>
                </c:pt>
                <c:pt idx="769">
                  <c:v>0.994798234</c:v>
                </c:pt>
                <c:pt idx="770">
                  <c:v>0.99833470599999996</c:v>
                </c:pt>
                <c:pt idx="771">
                  <c:v>0.98337578699999995</c:v>
                </c:pt>
                <c:pt idx="772">
                  <c:v>0.994798234</c:v>
                </c:pt>
                <c:pt idx="773">
                  <c:v>0.99456953599999998</c:v>
                </c:pt>
                <c:pt idx="774">
                  <c:v>0.994798234</c:v>
                </c:pt>
                <c:pt idx="775">
                  <c:v>0.994798234</c:v>
                </c:pt>
                <c:pt idx="776">
                  <c:v>0.994798234</c:v>
                </c:pt>
                <c:pt idx="777">
                  <c:v>0.98048173699999996</c:v>
                </c:pt>
                <c:pt idx="778">
                  <c:v>0.98337578699999995</c:v>
                </c:pt>
                <c:pt idx="779">
                  <c:v>0.99466263200000005</c:v>
                </c:pt>
                <c:pt idx="780">
                  <c:v>0.98552498799999999</c:v>
                </c:pt>
                <c:pt idx="781">
                  <c:v>0.98337578699999995</c:v>
                </c:pt>
                <c:pt idx="782">
                  <c:v>0.994798234</c:v>
                </c:pt>
                <c:pt idx="783">
                  <c:v>0.99833470599999996</c:v>
                </c:pt>
                <c:pt idx="784">
                  <c:v>0.994798234</c:v>
                </c:pt>
                <c:pt idx="785">
                  <c:v>0.99466263200000005</c:v>
                </c:pt>
                <c:pt idx="786">
                  <c:v>0.98048173699999996</c:v>
                </c:pt>
                <c:pt idx="787">
                  <c:v>0.98337578699999995</c:v>
                </c:pt>
                <c:pt idx="788">
                  <c:v>0.98048173699999996</c:v>
                </c:pt>
                <c:pt idx="789">
                  <c:v>0.98337578699999995</c:v>
                </c:pt>
                <c:pt idx="790">
                  <c:v>0.99466263200000005</c:v>
                </c:pt>
                <c:pt idx="791">
                  <c:v>0.98337578699999995</c:v>
                </c:pt>
                <c:pt idx="792">
                  <c:v>0.98337578699999995</c:v>
                </c:pt>
                <c:pt idx="793">
                  <c:v>0.98337578699999995</c:v>
                </c:pt>
                <c:pt idx="794">
                  <c:v>0.99466263200000005</c:v>
                </c:pt>
                <c:pt idx="795">
                  <c:v>0.98729905299999998</c:v>
                </c:pt>
                <c:pt idx="796">
                  <c:v>0.99833470599999996</c:v>
                </c:pt>
                <c:pt idx="797">
                  <c:v>0.99100769600000005</c:v>
                </c:pt>
                <c:pt idx="798">
                  <c:v>0.99466263200000005</c:v>
                </c:pt>
                <c:pt idx="799">
                  <c:v>0.99833470599999996</c:v>
                </c:pt>
                <c:pt idx="800">
                  <c:v>0.98048173699999996</c:v>
                </c:pt>
                <c:pt idx="801">
                  <c:v>0.98337578699999995</c:v>
                </c:pt>
                <c:pt idx="802">
                  <c:v>0.98048173699999996</c:v>
                </c:pt>
                <c:pt idx="803">
                  <c:v>0.99466263200000005</c:v>
                </c:pt>
                <c:pt idx="804">
                  <c:v>0.98729905299999998</c:v>
                </c:pt>
                <c:pt idx="805">
                  <c:v>0.98337578699999995</c:v>
                </c:pt>
                <c:pt idx="806">
                  <c:v>0.994798234</c:v>
                </c:pt>
                <c:pt idx="807">
                  <c:v>0.98048173699999996</c:v>
                </c:pt>
                <c:pt idx="808">
                  <c:v>0.99833470599999996</c:v>
                </c:pt>
                <c:pt idx="809">
                  <c:v>0.98337578699999995</c:v>
                </c:pt>
                <c:pt idx="810">
                  <c:v>0.99833470599999996</c:v>
                </c:pt>
                <c:pt idx="811">
                  <c:v>0.98549281</c:v>
                </c:pt>
                <c:pt idx="812">
                  <c:v>0.99015918800000002</c:v>
                </c:pt>
                <c:pt idx="813">
                  <c:v>0.99466263200000005</c:v>
                </c:pt>
                <c:pt idx="814">
                  <c:v>0.99466263200000005</c:v>
                </c:pt>
                <c:pt idx="815">
                  <c:v>0.98048173699999996</c:v>
                </c:pt>
                <c:pt idx="816">
                  <c:v>0.98337578699999995</c:v>
                </c:pt>
                <c:pt idx="817">
                  <c:v>0.98337578699999995</c:v>
                </c:pt>
                <c:pt idx="818">
                  <c:v>0.99466263200000005</c:v>
                </c:pt>
                <c:pt idx="819">
                  <c:v>0.994798234</c:v>
                </c:pt>
                <c:pt idx="820">
                  <c:v>0.98337578699999995</c:v>
                </c:pt>
                <c:pt idx="821">
                  <c:v>0.994798234</c:v>
                </c:pt>
                <c:pt idx="822">
                  <c:v>0.99833470599999996</c:v>
                </c:pt>
                <c:pt idx="823">
                  <c:v>0.99833470599999996</c:v>
                </c:pt>
                <c:pt idx="824">
                  <c:v>0.99466263200000005</c:v>
                </c:pt>
                <c:pt idx="825">
                  <c:v>0.99466263200000005</c:v>
                </c:pt>
                <c:pt idx="826">
                  <c:v>0.99466263200000005</c:v>
                </c:pt>
                <c:pt idx="827">
                  <c:v>0.99833470599999996</c:v>
                </c:pt>
                <c:pt idx="828">
                  <c:v>0.994798234</c:v>
                </c:pt>
                <c:pt idx="829">
                  <c:v>0.98337578699999995</c:v>
                </c:pt>
                <c:pt idx="830">
                  <c:v>0.99466263200000005</c:v>
                </c:pt>
                <c:pt idx="831">
                  <c:v>0.99466263200000005</c:v>
                </c:pt>
                <c:pt idx="832">
                  <c:v>0.98048173699999996</c:v>
                </c:pt>
                <c:pt idx="833">
                  <c:v>0.99466263200000005</c:v>
                </c:pt>
                <c:pt idx="834">
                  <c:v>0.99833470599999996</c:v>
                </c:pt>
                <c:pt idx="835">
                  <c:v>0.98048173699999996</c:v>
                </c:pt>
                <c:pt idx="836">
                  <c:v>0.98337578699999995</c:v>
                </c:pt>
                <c:pt idx="837">
                  <c:v>0.98337578699999995</c:v>
                </c:pt>
                <c:pt idx="838">
                  <c:v>0.98337578699999995</c:v>
                </c:pt>
                <c:pt idx="839">
                  <c:v>0.98337578699999995</c:v>
                </c:pt>
                <c:pt idx="840">
                  <c:v>0.99833470599999996</c:v>
                </c:pt>
                <c:pt idx="841">
                  <c:v>0.99833470599999996</c:v>
                </c:pt>
                <c:pt idx="842">
                  <c:v>0.98337578699999995</c:v>
                </c:pt>
                <c:pt idx="843">
                  <c:v>0.98337578699999995</c:v>
                </c:pt>
                <c:pt idx="844">
                  <c:v>0.994798234</c:v>
                </c:pt>
                <c:pt idx="845">
                  <c:v>0.98048173699999996</c:v>
                </c:pt>
                <c:pt idx="846">
                  <c:v>0.98337578699999995</c:v>
                </c:pt>
                <c:pt idx="847">
                  <c:v>0.994798234</c:v>
                </c:pt>
                <c:pt idx="848">
                  <c:v>0.99466263200000005</c:v>
                </c:pt>
                <c:pt idx="849">
                  <c:v>0.99466263200000005</c:v>
                </c:pt>
                <c:pt idx="850">
                  <c:v>0.99833470599999996</c:v>
                </c:pt>
                <c:pt idx="851">
                  <c:v>0.98337578699999995</c:v>
                </c:pt>
                <c:pt idx="852">
                  <c:v>0.98337578699999995</c:v>
                </c:pt>
                <c:pt idx="853">
                  <c:v>0.994798234</c:v>
                </c:pt>
                <c:pt idx="854">
                  <c:v>0.99466263200000005</c:v>
                </c:pt>
                <c:pt idx="855">
                  <c:v>0.98529628999999996</c:v>
                </c:pt>
                <c:pt idx="856">
                  <c:v>0.99466263200000005</c:v>
                </c:pt>
                <c:pt idx="857">
                  <c:v>0.987316898</c:v>
                </c:pt>
                <c:pt idx="858">
                  <c:v>0.99466263200000005</c:v>
                </c:pt>
                <c:pt idx="859">
                  <c:v>0.98337578699999995</c:v>
                </c:pt>
                <c:pt idx="860">
                  <c:v>0.98337578699999995</c:v>
                </c:pt>
                <c:pt idx="861">
                  <c:v>0.98975540500000003</c:v>
                </c:pt>
                <c:pt idx="862">
                  <c:v>0.994798234</c:v>
                </c:pt>
                <c:pt idx="863">
                  <c:v>0.98337578699999995</c:v>
                </c:pt>
                <c:pt idx="864">
                  <c:v>0.98337578699999995</c:v>
                </c:pt>
                <c:pt idx="865">
                  <c:v>0.994798234</c:v>
                </c:pt>
                <c:pt idx="866">
                  <c:v>0.99100769600000005</c:v>
                </c:pt>
                <c:pt idx="867">
                  <c:v>0.98337578699999995</c:v>
                </c:pt>
                <c:pt idx="868">
                  <c:v>0.99833470599999996</c:v>
                </c:pt>
                <c:pt idx="869">
                  <c:v>0.99833470599999996</c:v>
                </c:pt>
                <c:pt idx="870">
                  <c:v>0.99090427199999997</c:v>
                </c:pt>
                <c:pt idx="871">
                  <c:v>0.99466263200000005</c:v>
                </c:pt>
                <c:pt idx="872">
                  <c:v>0.98337578699999995</c:v>
                </c:pt>
                <c:pt idx="873">
                  <c:v>0.98337578699999995</c:v>
                </c:pt>
                <c:pt idx="874">
                  <c:v>0.994798234</c:v>
                </c:pt>
                <c:pt idx="875">
                  <c:v>0.98337578699999995</c:v>
                </c:pt>
                <c:pt idx="876">
                  <c:v>0.99466263200000005</c:v>
                </c:pt>
                <c:pt idx="877">
                  <c:v>0.99833470599999996</c:v>
                </c:pt>
                <c:pt idx="878">
                  <c:v>0.994798234</c:v>
                </c:pt>
                <c:pt idx="879">
                  <c:v>0.994798234</c:v>
                </c:pt>
                <c:pt idx="880">
                  <c:v>0.99466263200000005</c:v>
                </c:pt>
                <c:pt idx="881">
                  <c:v>0.99466263200000005</c:v>
                </c:pt>
                <c:pt idx="882">
                  <c:v>0.99466263200000005</c:v>
                </c:pt>
                <c:pt idx="883">
                  <c:v>0.98048173699999996</c:v>
                </c:pt>
                <c:pt idx="884">
                  <c:v>0.98048173699999996</c:v>
                </c:pt>
                <c:pt idx="885">
                  <c:v>0.98337578699999995</c:v>
                </c:pt>
                <c:pt idx="886">
                  <c:v>0.99466263200000005</c:v>
                </c:pt>
                <c:pt idx="887">
                  <c:v>0.99466263200000005</c:v>
                </c:pt>
                <c:pt idx="888">
                  <c:v>0.98337578699999995</c:v>
                </c:pt>
                <c:pt idx="889">
                  <c:v>0.994798234</c:v>
                </c:pt>
                <c:pt idx="890">
                  <c:v>0.98337578699999995</c:v>
                </c:pt>
                <c:pt idx="891">
                  <c:v>0.99833470599999996</c:v>
                </c:pt>
                <c:pt idx="892">
                  <c:v>0.98337578699999995</c:v>
                </c:pt>
                <c:pt idx="893">
                  <c:v>0.99466263200000005</c:v>
                </c:pt>
                <c:pt idx="894">
                  <c:v>0.994798234</c:v>
                </c:pt>
                <c:pt idx="895">
                  <c:v>0.98337578699999995</c:v>
                </c:pt>
                <c:pt idx="896">
                  <c:v>0.98048173699999996</c:v>
                </c:pt>
                <c:pt idx="897">
                  <c:v>0.98337578699999995</c:v>
                </c:pt>
                <c:pt idx="898">
                  <c:v>0.99466263200000005</c:v>
                </c:pt>
                <c:pt idx="899">
                  <c:v>0.99466263200000005</c:v>
                </c:pt>
                <c:pt idx="900">
                  <c:v>0.994798234</c:v>
                </c:pt>
                <c:pt idx="901">
                  <c:v>0.98337578699999995</c:v>
                </c:pt>
                <c:pt idx="902">
                  <c:v>0.98048173699999996</c:v>
                </c:pt>
                <c:pt idx="903">
                  <c:v>0.99027694600000005</c:v>
                </c:pt>
                <c:pt idx="904">
                  <c:v>0.99466263200000005</c:v>
                </c:pt>
                <c:pt idx="905">
                  <c:v>0.994798234</c:v>
                </c:pt>
                <c:pt idx="906">
                  <c:v>0.99833470599999996</c:v>
                </c:pt>
                <c:pt idx="907">
                  <c:v>0.98048173699999996</c:v>
                </c:pt>
                <c:pt idx="908">
                  <c:v>0.98048173699999996</c:v>
                </c:pt>
                <c:pt idx="909">
                  <c:v>0.98337578699999995</c:v>
                </c:pt>
                <c:pt idx="910">
                  <c:v>0.99833470599999996</c:v>
                </c:pt>
                <c:pt idx="911">
                  <c:v>0.98337578699999995</c:v>
                </c:pt>
                <c:pt idx="912">
                  <c:v>0.99466263200000005</c:v>
                </c:pt>
                <c:pt idx="913">
                  <c:v>0.99833470599999996</c:v>
                </c:pt>
                <c:pt idx="914">
                  <c:v>0.98337578699999995</c:v>
                </c:pt>
                <c:pt idx="915">
                  <c:v>0.99833470599999996</c:v>
                </c:pt>
                <c:pt idx="916">
                  <c:v>0.99466263200000005</c:v>
                </c:pt>
                <c:pt idx="917">
                  <c:v>0.99833470599999996</c:v>
                </c:pt>
                <c:pt idx="918">
                  <c:v>0.99833470599999996</c:v>
                </c:pt>
                <c:pt idx="919">
                  <c:v>0.994798234</c:v>
                </c:pt>
                <c:pt idx="920">
                  <c:v>0.99833470599999996</c:v>
                </c:pt>
                <c:pt idx="921">
                  <c:v>0.98048173699999996</c:v>
                </c:pt>
                <c:pt idx="922">
                  <c:v>0.99090427199999997</c:v>
                </c:pt>
                <c:pt idx="923">
                  <c:v>0.99833470599999996</c:v>
                </c:pt>
                <c:pt idx="924">
                  <c:v>0.98337578699999995</c:v>
                </c:pt>
                <c:pt idx="925">
                  <c:v>0.99466263200000005</c:v>
                </c:pt>
                <c:pt idx="926">
                  <c:v>0.99456953599999998</c:v>
                </c:pt>
                <c:pt idx="927">
                  <c:v>0.99466263200000005</c:v>
                </c:pt>
                <c:pt idx="928">
                  <c:v>0.99027694600000005</c:v>
                </c:pt>
                <c:pt idx="929">
                  <c:v>0.994798234</c:v>
                </c:pt>
                <c:pt idx="930">
                  <c:v>0.99090427199999997</c:v>
                </c:pt>
                <c:pt idx="931">
                  <c:v>0.98048173699999996</c:v>
                </c:pt>
                <c:pt idx="932">
                  <c:v>0.98048173699999996</c:v>
                </c:pt>
                <c:pt idx="933">
                  <c:v>0.98337578699999995</c:v>
                </c:pt>
                <c:pt idx="934">
                  <c:v>0.98337578699999995</c:v>
                </c:pt>
                <c:pt idx="935">
                  <c:v>0.98048173699999996</c:v>
                </c:pt>
                <c:pt idx="936">
                  <c:v>0.98337578699999995</c:v>
                </c:pt>
                <c:pt idx="937">
                  <c:v>0.994798234</c:v>
                </c:pt>
                <c:pt idx="938">
                  <c:v>0.98048173699999996</c:v>
                </c:pt>
                <c:pt idx="939">
                  <c:v>0.994798234</c:v>
                </c:pt>
                <c:pt idx="940">
                  <c:v>0.99466263200000005</c:v>
                </c:pt>
                <c:pt idx="941">
                  <c:v>0.994798234</c:v>
                </c:pt>
                <c:pt idx="942">
                  <c:v>0.994798234</c:v>
                </c:pt>
                <c:pt idx="943">
                  <c:v>0.98681522600000005</c:v>
                </c:pt>
                <c:pt idx="944">
                  <c:v>0.99833470599999996</c:v>
                </c:pt>
                <c:pt idx="945">
                  <c:v>0.98337578699999995</c:v>
                </c:pt>
                <c:pt idx="946">
                  <c:v>0.99466263200000005</c:v>
                </c:pt>
                <c:pt idx="947">
                  <c:v>0.99833470599999996</c:v>
                </c:pt>
                <c:pt idx="948">
                  <c:v>0.99466263200000005</c:v>
                </c:pt>
                <c:pt idx="949">
                  <c:v>0.99833470599999996</c:v>
                </c:pt>
                <c:pt idx="950">
                  <c:v>0.98337578699999995</c:v>
                </c:pt>
                <c:pt idx="951">
                  <c:v>0.994798234</c:v>
                </c:pt>
                <c:pt idx="952">
                  <c:v>0.994798234</c:v>
                </c:pt>
                <c:pt idx="953">
                  <c:v>0.994798234</c:v>
                </c:pt>
                <c:pt idx="954">
                  <c:v>0.994798234</c:v>
                </c:pt>
                <c:pt idx="955">
                  <c:v>0.994798234</c:v>
                </c:pt>
                <c:pt idx="956">
                  <c:v>0.98552498799999999</c:v>
                </c:pt>
                <c:pt idx="957">
                  <c:v>0.98048173699999996</c:v>
                </c:pt>
                <c:pt idx="958">
                  <c:v>0.98048173699999996</c:v>
                </c:pt>
                <c:pt idx="959">
                  <c:v>0.99466263200000005</c:v>
                </c:pt>
                <c:pt idx="960">
                  <c:v>0.98337578699999995</c:v>
                </c:pt>
                <c:pt idx="961">
                  <c:v>0.98337578699999995</c:v>
                </c:pt>
                <c:pt idx="962">
                  <c:v>0.98048173699999996</c:v>
                </c:pt>
                <c:pt idx="963">
                  <c:v>0.994798234</c:v>
                </c:pt>
                <c:pt idx="964">
                  <c:v>0.97450132499999997</c:v>
                </c:pt>
                <c:pt idx="965">
                  <c:v>0.98337578699999995</c:v>
                </c:pt>
                <c:pt idx="966">
                  <c:v>0.98337578699999995</c:v>
                </c:pt>
                <c:pt idx="967">
                  <c:v>0.98048173699999996</c:v>
                </c:pt>
                <c:pt idx="968">
                  <c:v>0.99833470599999996</c:v>
                </c:pt>
                <c:pt idx="969">
                  <c:v>0.994798234</c:v>
                </c:pt>
                <c:pt idx="970">
                  <c:v>0.98048173699999996</c:v>
                </c:pt>
                <c:pt idx="971">
                  <c:v>0.98337578699999995</c:v>
                </c:pt>
                <c:pt idx="972">
                  <c:v>0.99833470599999996</c:v>
                </c:pt>
                <c:pt idx="973">
                  <c:v>0.98048173699999996</c:v>
                </c:pt>
                <c:pt idx="974">
                  <c:v>0.98337578699999995</c:v>
                </c:pt>
                <c:pt idx="975">
                  <c:v>0.98337578699999995</c:v>
                </c:pt>
                <c:pt idx="976">
                  <c:v>0.99466263200000005</c:v>
                </c:pt>
                <c:pt idx="977">
                  <c:v>0.98337578699999995</c:v>
                </c:pt>
                <c:pt idx="978">
                  <c:v>0.99466263200000005</c:v>
                </c:pt>
                <c:pt idx="979">
                  <c:v>0.98337578699999995</c:v>
                </c:pt>
                <c:pt idx="980">
                  <c:v>0.99833470599999996</c:v>
                </c:pt>
                <c:pt idx="981">
                  <c:v>0.99466263200000005</c:v>
                </c:pt>
                <c:pt idx="982">
                  <c:v>0.98337578699999995</c:v>
                </c:pt>
                <c:pt idx="983">
                  <c:v>0.98337578699999995</c:v>
                </c:pt>
                <c:pt idx="984">
                  <c:v>0.994798234</c:v>
                </c:pt>
                <c:pt idx="985">
                  <c:v>0.99466263200000005</c:v>
                </c:pt>
                <c:pt idx="986">
                  <c:v>0.994798234</c:v>
                </c:pt>
                <c:pt idx="987">
                  <c:v>0.994798234</c:v>
                </c:pt>
                <c:pt idx="988">
                  <c:v>0.98048173699999996</c:v>
                </c:pt>
                <c:pt idx="989">
                  <c:v>0.99833470599999996</c:v>
                </c:pt>
                <c:pt idx="990">
                  <c:v>0.98337578699999995</c:v>
                </c:pt>
                <c:pt idx="991">
                  <c:v>0.98337578699999995</c:v>
                </c:pt>
                <c:pt idx="992">
                  <c:v>0.99833470599999996</c:v>
                </c:pt>
                <c:pt idx="993">
                  <c:v>0.99466263200000005</c:v>
                </c:pt>
                <c:pt idx="994">
                  <c:v>0.99466263200000005</c:v>
                </c:pt>
                <c:pt idx="995">
                  <c:v>0.98337578699999995</c:v>
                </c:pt>
                <c:pt idx="996">
                  <c:v>0.98337578699999995</c:v>
                </c:pt>
                <c:pt idx="997">
                  <c:v>0.99833470599999996</c:v>
                </c:pt>
                <c:pt idx="998">
                  <c:v>0.99100769600000005</c:v>
                </c:pt>
                <c:pt idx="999">
                  <c:v>0.99466263200000005</c:v>
                </c:pt>
                <c:pt idx="1000">
                  <c:v>0.99466263200000005</c:v>
                </c:pt>
                <c:pt idx="1001">
                  <c:v>0.99833470599999996</c:v>
                </c:pt>
                <c:pt idx="1002">
                  <c:v>0.99833470599999996</c:v>
                </c:pt>
                <c:pt idx="1003">
                  <c:v>0.98337578699999995</c:v>
                </c:pt>
                <c:pt idx="1004">
                  <c:v>0.98048173699999996</c:v>
                </c:pt>
                <c:pt idx="1005">
                  <c:v>0.99466263200000005</c:v>
                </c:pt>
                <c:pt idx="1006">
                  <c:v>0.99466263200000005</c:v>
                </c:pt>
                <c:pt idx="1007">
                  <c:v>0.99466263200000005</c:v>
                </c:pt>
                <c:pt idx="1008">
                  <c:v>0.994798234</c:v>
                </c:pt>
                <c:pt idx="1009">
                  <c:v>0.98337578699999995</c:v>
                </c:pt>
                <c:pt idx="1010">
                  <c:v>0.98337578699999995</c:v>
                </c:pt>
                <c:pt idx="1011">
                  <c:v>0.99833470599999996</c:v>
                </c:pt>
                <c:pt idx="1012">
                  <c:v>0.987316898</c:v>
                </c:pt>
                <c:pt idx="1013">
                  <c:v>0.99833470599999996</c:v>
                </c:pt>
                <c:pt idx="1014">
                  <c:v>0.99466263200000005</c:v>
                </c:pt>
                <c:pt idx="1015">
                  <c:v>0.99100769600000005</c:v>
                </c:pt>
                <c:pt idx="1016">
                  <c:v>0.98337578699999995</c:v>
                </c:pt>
                <c:pt idx="1017">
                  <c:v>0.99466263200000005</c:v>
                </c:pt>
                <c:pt idx="1018">
                  <c:v>0.99833470599999996</c:v>
                </c:pt>
                <c:pt idx="1019">
                  <c:v>0.98337578699999995</c:v>
                </c:pt>
                <c:pt idx="1020">
                  <c:v>0.98552498799999999</c:v>
                </c:pt>
                <c:pt idx="1021">
                  <c:v>0.98337578699999995</c:v>
                </c:pt>
                <c:pt idx="1022">
                  <c:v>0.994798234</c:v>
                </c:pt>
                <c:pt idx="1023">
                  <c:v>0.99466263200000005</c:v>
                </c:pt>
                <c:pt idx="1024">
                  <c:v>0.98337578699999995</c:v>
                </c:pt>
                <c:pt idx="1025">
                  <c:v>0.98337578699999995</c:v>
                </c:pt>
                <c:pt idx="1026">
                  <c:v>0.994798234</c:v>
                </c:pt>
                <c:pt idx="1027">
                  <c:v>0.99466263200000005</c:v>
                </c:pt>
                <c:pt idx="1028">
                  <c:v>0.99833470599999996</c:v>
                </c:pt>
                <c:pt idx="1029">
                  <c:v>0.98337578699999995</c:v>
                </c:pt>
                <c:pt idx="1030">
                  <c:v>0.99833470599999996</c:v>
                </c:pt>
                <c:pt idx="1031">
                  <c:v>0.98337578699999995</c:v>
                </c:pt>
                <c:pt idx="1032">
                  <c:v>0.99466263200000005</c:v>
                </c:pt>
                <c:pt idx="1033">
                  <c:v>0.99100769600000005</c:v>
                </c:pt>
                <c:pt idx="1034">
                  <c:v>0.99466263200000005</c:v>
                </c:pt>
                <c:pt idx="1035">
                  <c:v>0.99456953599999998</c:v>
                </c:pt>
                <c:pt idx="1036">
                  <c:v>0.98048173699999996</c:v>
                </c:pt>
                <c:pt idx="1037">
                  <c:v>0.98729905299999998</c:v>
                </c:pt>
                <c:pt idx="1038">
                  <c:v>0.99466263200000005</c:v>
                </c:pt>
                <c:pt idx="1039">
                  <c:v>0.98048173699999996</c:v>
                </c:pt>
                <c:pt idx="1040">
                  <c:v>0.994798234</c:v>
                </c:pt>
                <c:pt idx="1041">
                  <c:v>0.99833470599999996</c:v>
                </c:pt>
                <c:pt idx="1042">
                  <c:v>0.99466263200000005</c:v>
                </c:pt>
                <c:pt idx="1043">
                  <c:v>0.994798234</c:v>
                </c:pt>
                <c:pt idx="1044">
                  <c:v>0.99833470599999996</c:v>
                </c:pt>
                <c:pt idx="1045">
                  <c:v>0.99466263200000005</c:v>
                </c:pt>
                <c:pt idx="1046">
                  <c:v>0.98337578699999995</c:v>
                </c:pt>
                <c:pt idx="1047">
                  <c:v>0.99466263200000005</c:v>
                </c:pt>
                <c:pt idx="1048">
                  <c:v>0.994798234</c:v>
                </c:pt>
                <c:pt idx="1049">
                  <c:v>0.99466263200000005</c:v>
                </c:pt>
                <c:pt idx="1050">
                  <c:v>0.99466263200000005</c:v>
                </c:pt>
                <c:pt idx="1051">
                  <c:v>0.994798234</c:v>
                </c:pt>
                <c:pt idx="1052">
                  <c:v>0.99833470599999996</c:v>
                </c:pt>
                <c:pt idx="1053">
                  <c:v>0.99833470599999996</c:v>
                </c:pt>
                <c:pt idx="1054">
                  <c:v>0.994798234</c:v>
                </c:pt>
                <c:pt idx="1055">
                  <c:v>0.99833470599999996</c:v>
                </c:pt>
                <c:pt idx="1056">
                  <c:v>0.98337578699999995</c:v>
                </c:pt>
                <c:pt idx="1057">
                  <c:v>0.99027694600000005</c:v>
                </c:pt>
                <c:pt idx="1058">
                  <c:v>0.98048173699999996</c:v>
                </c:pt>
                <c:pt idx="1059">
                  <c:v>0.99466263200000005</c:v>
                </c:pt>
                <c:pt idx="1060">
                  <c:v>0.99466263200000005</c:v>
                </c:pt>
                <c:pt idx="1061">
                  <c:v>0.99004824700000005</c:v>
                </c:pt>
                <c:pt idx="1062">
                  <c:v>0.994798234</c:v>
                </c:pt>
                <c:pt idx="1063">
                  <c:v>0.99466263200000005</c:v>
                </c:pt>
                <c:pt idx="1064">
                  <c:v>0.98337578699999995</c:v>
                </c:pt>
                <c:pt idx="1065">
                  <c:v>0.99466263200000005</c:v>
                </c:pt>
                <c:pt idx="1066">
                  <c:v>0.98337578699999995</c:v>
                </c:pt>
                <c:pt idx="1067">
                  <c:v>0.98048173699999996</c:v>
                </c:pt>
                <c:pt idx="1068">
                  <c:v>0.98337578699999995</c:v>
                </c:pt>
                <c:pt idx="1069">
                  <c:v>0.98337578699999995</c:v>
                </c:pt>
                <c:pt idx="1070">
                  <c:v>0.99466263200000005</c:v>
                </c:pt>
                <c:pt idx="1071">
                  <c:v>0.98048173699999996</c:v>
                </c:pt>
                <c:pt idx="1072">
                  <c:v>0.99466263200000005</c:v>
                </c:pt>
                <c:pt idx="1073">
                  <c:v>0.99466263200000005</c:v>
                </c:pt>
                <c:pt idx="1074">
                  <c:v>0.994798234</c:v>
                </c:pt>
                <c:pt idx="1075">
                  <c:v>0.994798234</c:v>
                </c:pt>
                <c:pt idx="1076">
                  <c:v>0.994798234</c:v>
                </c:pt>
                <c:pt idx="1077">
                  <c:v>0.99466263200000005</c:v>
                </c:pt>
                <c:pt idx="1078">
                  <c:v>0.99466263200000005</c:v>
                </c:pt>
                <c:pt idx="1079">
                  <c:v>0.99466263200000005</c:v>
                </c:pt>
                <c:pt idx="1080">
                  <c:v>0.994798234</c:v>
                </c:pt>
                <c:pt idx="1081">
                  <c:v>0.98337578699999995</c:v>
                </c:pt>
                <c:pt idx="1082">
                  <c:v>0.98337578699999995</c:v>
                </c:pt>
                <c:pt idx="1083">
                  <c:v>0.98048173699999996</c:v>
                </c:pt>
                <c:pt idx="1084">
                  <c:v>0.99833470599999996</c:v>
                </c:pt>
                <c:pt idx="1085">
                  <c:v>0.98048173699999996</c:v>
                </c:pt>
                <c:pt idx="1086">
                  <c:v>0.99466263200000005</c:v>
                </c:pt>
                <c:pt idx="1087">
                  <c:v>0.98552498799999999</c:v>
                </c:pt>
                <c:pt idx="1088">
                  <c:v>0.98337578699999995</c:v>
                </c:pt>
                <c:pt idx="1089">
                  <c:v>0.99466263200000005</c:v>
                </c:pt>
                <c:pt idx="1090">
                  <c:v>0.99100769600000005</c:v>
                </c:pt>
                <c:pt idx="1091">
                  <c:v>0.99833470599999996</c:v>
                </c:pt>
                <c:pt idx="1092">
                  <c:v>0.98337578699999995</c:v>
                </c:pt>
                <c:pt idx="1093">
                  <c:v>0.98048173699999996</c:v>
                </c:pt>
                <c:pt idx="1094">
                  <c:v>0.99466263200000005</c:v>
                </c:pt>
                <c:pt idx="1095">
                  <c:v>0.99466263200000005</c:v>
                </c:pt>
                <c:pt idx="1096">
                  <c:v>0.98048173699999996</c:v>
                </c:pt>
                <c:pt idx="1097">
                  <c:v>0.99466263200000005</c:v>
                </c:pt>
                <c:pt idx="1098">
                  <c:v>0.994798234</c:v>
                </c:pt>
                <c:pt idx="1099">
                  <c:v>0.99450736299999998</c:v>
                </c:pt>
                <c:pt idx="1100">
                  <c:v>0.99833470599999996</c:v>
                </c:pt>
                <c:pt idx="1101">
                  <c:v>0.99027694600000005</c:v>
                </c:pt>
                <c:pt idx="1102">
                  <c:v>0.98337578699999995</c:v>
                </c:pt>
                <c:pt idx="1103">
                  <c:v>0.98337578699999995</c:v>
                </c:pt>
                <c:pt idx="1104">
                  <c:v>0.99466263200000005</c:v>
                </c:pt>
                <c:pt idx="1105">
                  <c:v>0.98337578699999995</c:v>
                </c:pt>
                <c:pt idx="1106">
                  <c:v>0.994798234</c:v>
                </c:pt>
                <c:pt idx="1107">
                  <c:v>0.99833470599999996</c:v>
                </c:pt>
                <c:pt idx="1108">
                  <c:v>0.98048173699999996</c:v>
                </c:pt>
                <c:pt idx="1109">
                  <c:v>0.99833470599999996</c:v>
                </c:pt>
                <c:pt idx="1110">
                  <c:v>0.98337578699999995</c:v>
                </c:pt>
                <c:pt idx="1111">
                  <c:v>0.994798234</c:v>
                </c:pt>
                <c:pt idx="1112">
                  <c:v>0.98048173699999996</c:v>
                </c:pt>
                <c:pt idx="1113">
                  <c:v>0.99833470599999996</c:v>
                </c:pt>
                <c:pt idx="1114">
                  <c:v>0.99466263200000005</c:v>
                </c:pt>
                <c:pt idx="1115">
                  <c:v>0.994798234</c:v>
                </c:pt>
                <c:pt idx="1116">
                  <c:v>0.99466263200000005</c:v>
                </c:pt>
                <c:pt idx="1117">
                  <c:v>0.98048173699999996</c:v>
                </c:pt>
                <c:pt idx="1118">
                  <c:v>0.99833470599999996</c:v>
                </c:pt>
                <c:pt idx="1119">
                  <c:v>0.987316898</c:v>
                </c:pt>
                <c:pt idx="1120">
                  <c:v>0.98337578699999995</c:v>
                </c:pt>
                <c:pt idx="1121">
                  <c:v>0.98048173699999996</c:v>
                </c:pt>
                <c:pt idx="1122">
                  <c:v>0.99833470599999996</c:v>
                </c:pt>
                <c:pt idx="1123">
                  <c:v>0.98048173699999996</c:v>
                </c:pt>
                <c:pt idx="1124">
                  <c:v>0.98048173699999996</c:v>
                </c:pt>
                <c:pt idx="1125">
                  <c:v>0.98337578699999995</c:v>
                </c:pt>
                <c:pt idx="1126">
                  <c:v>0.98337578699999995</c:v>
                </c:pt>
                <c:pt idx="1127">
                  <c:v>0.99466263200000005</c:v>
                </c:pt>
                <c:pt idx="1128">
                  <c:v>0.99833470599999996</c:v>
                </c:pt>
                <c:pt idx="1129">
                  <c:v>0.994798234</c:v>
                </c:pt>
                <c:pt idx="1130">
                  <c:v>0.994798234</c:v>
                </c:pt>
                <c:pt idx="1131">
                  <c:v>0.98337578699999995</c:v>
                </c:pt>
                <c:pt idx="1132">
                  <c:v>0.98337578699999995</c:v>
                </c:pt>
                <c:pt idx="1133">
                  <c:v>0.98337578699999995</c:v>
                </c:pt>
                <c:pt idx="1134">
                  <c:v>0.99833470599999996</c:v>
                </c:pt>
                <c:pt idx="1135">
                  <c:v>0.98337578699999995</c:v>
                </c:pt>
                <c:pt idx="1136">
                  <c:v>0.994798234</c:v>
                </c:pt>
                <c:pt idx="1137">
                  <c:v>0.98337578699999995</c:v>
                </c:pt>
                <c:pt idx="1138">
                  <c:v>0.98337578699999995</c:v>
                </c:pt>
                <c:pt idx="1139">
                  <c:v>0.98337578699999995</c:v>
                </c:pt>
                <c:pt idx="1140">
                  <c:v>0.98337578699999995</c:v>
                </c:pt>
                <c:pt idx="1141">
                  <c:v>0.98048173699999996</c:v>
                </c:pt>
                <c:pt idx="1142">
                  <c:v>0.987316898</c:v>
                </c:pt>
                <c:pt idx="1143">
                  <c:v>0.99833470599999996</c:v>
                </c:pt>
                <c:pt idx="1144">
                  <c:v>0.99466263200000005</c:v>
                </c:pt>
                <c:pt idx="1145">
                  <c:v>0.98337578699999995</c:v>
                </c:pt>
                <c:pt idx="1146">
                  <c:v>0.99466263200000005</c:v>
                </c:pt>
                <c:pt idx="1147">
                  <c:v>0.99466263200000005</c:v>
                </c:pt>
                <c:pt idx="1148">
                  <c:v>0.99833470599999996</c:v>
                </c:pt>
                <c:pt idx="1149">
                  <c:v>0.98337578699999995</c:v>
                </c:pt>
                <c:pt idx="1150">
                  <c:v>0.98337578699999995</c:v>
                </c:pt>
                <c:pt idx="1151">
                  <c:v>0.99833470599999996</c:v>
                </c:pt>
                <c:pt idx="1152">
                  <c:v>0.994798234</c:v>
                </c:pt>
                <c:pt idx="1153">
                  <c:v>0.97559894999999996</c:v>
                </c:pt>
                <c:pt idx="1154">
                  <c:v>0.99456953599999998</c:v>
                </c:pt>
                <c:pt idx="1155">
                  <c:v>0.994798234</c:v>
                </c:pt>
                <c:pt idx="1156">
                  <c:v>0.98337578699999995</c:v>
                </c:pt>
                <c:pt idx="1157">
                  <c:v>0.98048173699999996</c:v>
                </c:pt>
                <c:pt idx="1158">
                  <c:v>0.98337578699999995</c:v>
                </c:pt>
                <c:pt idx="1159">
                  <c:v>0.98337578699999995</c:v>
                </c:pt>
                <c:pt idx="1160">
                  <c:v>0.98337578699999995</c:v>
                </c:pt>
                <c:pt idx="1161">
                  <c:v>0.994798234</c:v>
                </c:pt>
                <c:pt idx="1162">
                  <c:v>0.98337578699999995</c:v>
                </c:pt>
                <c:pt idx="1163">
                  <c:v>0.99833470599999996</c:v>
                </c:pt>
                <c:pt idx="1164">
                  <c:v>0.994798234</c:v>
                </c:pt>
                <c:pt idx="1165">
                  <c:v>0.994798234</c:v>
                </c:pt>
                <c:pt idx="1166">
                  <c:v>0.98048173699999996</c:v>
                </c:pt>
                <c:pt idx="1167">
                  <c:v>0.98048173699999996</c:v>
                </c:pt>
                <c:pt idx="1168">
                  <c:v>0.994798234</c:v>
                </c:pt>
                <c:pt idx="1169">
                  <c:v>0.99833470599999996</c:v>
                </c:pt>
                <c:pt idx="1170">
                  <c:v>0.99100769600000005</c:v>
                </c:pt>
                <c:pt idx="1171">
                  <c:v>0.98337578699999995</c:v>
                </c:pt>
                <c:pt idx="1172">
                  <c:v>0.98337578699999995</c:v>
                </c:pt>
                <c:pt idx="1173">
                  <c:v>0.994798234</c:v>
                </c:pt>
                <c:pt idx="1174">
                  <c:v>0.99090427199999997</c:v>
                </c:pt>
                <c:pt idx="1175">
                  <c:v>0.99466263200000005</c:v>
                </c:pt>
                <c:pt idx="1176">
                  <c:v>0.98048173699999996</c:v>
                </c:pt>
                <c:pt idx="1177">
                  <c:v>0.994798234</c:v>
                </c:pt>
                <c:pt idx="1178">
                  <c:v>0.994798234</c:v>
                </c:pt>
                <c:pt idx="1179">
                  <c:v>0.99466263200000005</c:v>
                </c:pt>
                <c:pt idx="1180">
                  <c:v>0.99466263200000005</c:v>
                </c:pt>
                <c:pt idx="1181">
                  <c:v>0.98529628999999996</c:v>
                </c:pt>
                <c:pt idx="1182">
                  <c:v>0.99833470599999996</c:v>
                </c:pt>
                <c:pt idx="1183">
                  <c:v>0.99466263200000005</c:v>
                </c:pt>
                <c:pt idx="1184">
                  <c:v>0.99466263200000005</c:v>
                </c:pt>
                <c:pt idx="1185">
                  <c:v>0.98048173699999996</c:v>
                </c:pt>
                <c:pt idx="1186">
                  <c:v>0.98337578699999995</c:v>
                </c:pt>
                <c:pt idx="1187">
                  <c:v>0.98337578699999995</c:v>
                </c:pt>
                <c:pt idx="1188">
                  <c:v>0.99833470599999996</c:v>
                </c:pt>
                <c:pt idx="1189">
                  <c:v>0.98337578699999995</c:v>
                </c:pt>
                <c:pt idx="1190">
                  <c:v>0.98048173699999996</c:v>
                </c:pt>
                <c:pt idx="1191">
                  <c:v>0.98337578699999995</c:v>
                </c:pt>
                <c:pt idx="1192">
                  <c:v>0.98337578699999995</c:v>
                </c:pt>
                <c:pt idx="1193">
                  <c:v>0.98048173699999996</c:v>
                </c:pt>
                <c:pt idx="1194">
                  <c:v>0.98337578699999995</c:v>
                </c:pt>
                <c:pt idx="1195">
                  <c:v>0.99833470599999996</c:v>
                </c:pt>
                <c:pt idx="1196">
                  <c:v>0.994798234</c:v>
                </c:pt>
                <c:pt idx="1197">
                  <c:v>0.98337578699999995</c:v>
                </c:pt>
                <c:pt idx="1198">
                  <c:v>0.99466263200000005</c:v>
                </c:pt>
                <c:pt idx="1199">
                  <c:v>0.98337578699999995</c:v>
                </c:pt>
                <c:pt idx="1200">
                  <c:v>0.98337578699999995</c:v>
                </c:pt>
                <c:pt idx="1201">
                  <c:v>0.98337578699999995</c:v>
                </c:pt>
                <c:pt idx="1202">
                  <c:v>0.994798234</c:v>
                </c:pt>
                <c:pt idx="1203">
                  <c:v>0.99466263200000005</c:v>
                </c:pt>
                <c:pt idx="1204">
                  <c:v>0.99466263200000005</c:v>
                </c:pt>
                <c:pt idx="1205">
                  <c:v>0.99466263200000005</c:v>
                </c:pt>
                <c:pt idx="1206">
                  <c:v>0.98048173699999996</c:v>
                </c:pt>
                <c:pt idx="1207">
                  <c:v>0.99833470599999996</c:v>
                </c:pt>
                <c:pt idx="1208">
                  <c:v>0.99833470599999996</c:v>
                </c:pt>
                <c:pt idx="1209">
                  <c:v>0.98337578699999995</c:v>
                </c:pt>
                <c:pt idx="1210">
                  <c:v>0.99100769600000005</c:v>
                </c:pt>
                <c:pt idx="1211">
                  <c:v>0.99027694600000005</c:v>
                </c:pt>
                <c:pt idx="1212">
                  <c:v>0.98048173699999996</c:v>
                </c:pt>
                <c:pt idx="1213">
                  <c:v>0.98337578699999995</c:v>
                </c:pt>
                <c:pt idx="1214">
                  <c:v>0.98337578699999995</c:v>
                </c:pt>
                <c:pt idx="1215">
                  <c:v>0.98337578699999995</c:v>
                </c:pt>
                <c:pt idx="1216">
                  <c:v>0.99466263200000005</c:v>
                </c:pt>
                <c:pt idx="1217">
                  <c:v>0.994798234</c:v>
                </c:pt>
                <c:pt idx="1218">
                  <c:v>0.994798234</c:v>
                </c:pt>
                <c:pt idx="1219">
                  <c:v>0.99466263200000005</c:v>
                </c:pt>
                <c:pt idx="1220">
                  <c:v>0.98337578699999995</c:v>
                </c:pt>
                <c:pt idx="1221">
                  <c:v>0.99833470599999996</c:v>
                </c:pt>
                <c:pt idx="1222">
                  <c:v>0.98048173699999996</c:v>
                </c:pt>
                <c:pt idx="1223">
                  <c:v>0.994798234</c:v>
                </c:pt>
                <c:pt idx="1224">
                  <c:v>0.98337578699999995</c:v>
                </c:pt>
                <c:pt idx="1225">
                  <c:v>0.99090427199999997</c:v>
                </c:pt>
                <c:pt idx="1226">
                  <c:v>0.99466263200000005</c:v>
                </c:pt>
                <c:pt idx="1227">
                  <c:v>0.99833470599999996</c:v>
                </c:pt>
                <c:pt idx="1228">
                  <c:v>0.99015918800000002</c:v>
                </c:pt>
                <c:pt idx="1229">
                  <c:v>0.99466263200000005</c:v>
                </c:pt>
                <c:pt idx="1230">
                  <c:v>0.99466263200000005</c:v>
                </c:pt>
                <c:pt idx="1231">
                  <c:v>0.99466263200000005</c:v>
                </c:pt>
                <c:pt idx="1232">
                  <c:v>0.99833470599999996</c:v>
                </c:pt>
                <c:pt idx="1233">
                  <c:v>0.99466263200000005</c:v>
                </c:pt>
                <c:pt idx="1234">
                  <c:v>0.99466263200000005</c:v>
                </c:pt>
                <c:pt idx="1235">
                  <c:v>0.994798234</c:v>
                </c:pt>
                <c:pt idx="1236">
                  <c:v>0.98337578699999995</c:v>
                </c:pt>
                <c:pt idx="1237">
                  <c:v>0.994798234</c:v>
                </c:pt>
                <c:pt idx="1238">
                  <c:v>0.987316898</c:v>
                </c:pt>
                <c:pt idx="1239">
                  <c:v>0.98048173699999996</c:v>
                </c:pt>
                <c:pt idx="1240">
                  <c:v>0.99833470599999996</c:v>
                </c:pt>
                <c:pt idx="1241">
                  <c:v>0.98975540500000003</c:v>
                </c:pt>
                <c:pt idx="1242">
                  <c:v>0.98048173699999996</c:v>
                </c:pt>
                <c:pt idx="1243">
                  <c:v>0.98337578699999995</c:v>
                </c:pt>
                <c:pt idx="1244">
                  <c:v>0.99833470599999996</c:v>
                </c:pt>
                <c:pt idx="1245">
                  <c:v>0.99833470599999996</c:v>
                </c:pt>
                <c:pt idx="1246">
                  <c:v>0.99466263200000005</c:v>
                </c:pt>
                <c:pt idx="1247">
                  <c:v>0.98337578699999995</c:v>
                </c:pt>
                <c:pt idx="1248">
                  <c:v>0.98048173699999996</c:v>
                </c:pt>
                <c:pt idx="1249">
                  <c:v>0.98337578699999995</c:v>
                </c:pt>
                <c:pt idx="1250">
                  <c:v>0.98048173699999996</c:v>
                </c:pt>
                <c:pt idx="1251">
                  <c:v>0.994798234</c:v>
                </c:pt>
                <c:pt idx="1252">
                  <c:v>0.98337578699999995</c:v>
                </c:pt>
                <c:pt idx="1253">
                  <c:v>0.994798234</c:v>
                </c:pt>
                <c:pt idx="1254">
                  <c:v>0.99466263200000005</c:v>
                </c:pt>
                <c:pt idx="1255">
                  <c:v>0.99466263200000005</c:v>
                </c:pt>
                <c:pt idx="1256">
                  <c:v>0.98048173699999996</c:v>
                </c:pt>
                <c:pt idx="1257">
                  <c:v>0.98337578699999995</c:v>
                </c:pt>
                <c:pt idx="1258">
                  <c:v>0.98048173699999996</c:v>
                </c:pt>
                <c:pt idx="1259">
                  <c:v>0.994798234</c:v>
                </c:pt>
                <c:pt idx="1260">
                  <c:v>0.98048173699999996</c:v>
                </c:pt>
                <c:pt idx="1261">
                  <c:v>0.98048173699999996</c:v>
                </c:pt>
                <c:pt idx="1262">
                  <c:v>0.99833470599999996</c:v>
                </c:pt>
                <c:pt idx="1263">
                  <c:v>0.98337578699999995</c:v>
                </c:pt>
                <c:pt idx="1264">
                  <c:v>0.98337578699999995</c:v>
                </c:pt>
                <c:pt idx="1265">
                  <c:v>0.98337578699999995</c:v>
                </c:pt>
                <c:pt idx="1266">
                  <c:v>0.98337578699999995</c:v>
                </c:pt>
                <c:pt idx="1267">
                  <c:v>0.99466263200000005</c:v>
                </c:pt>
                <c:pt idx="1268">
                  <c:v>0.987316898</c:v>
                </c:pt>
                <c:pt idx="1269">
                  <c:v>0.98337578699999995</c:v>
                </c:pt>
                <c:pt idx="1270">
                  <c:v>0.98048173699999996</c:v>
                </c:pt>
                <c:pt idx="1271">
                  <c:v>0.98337578699999995</c:v>
                </c:pt>
                <c:pt idx="1272">
                  <c:v>0.98337578699999995</c:v>
                </c:pt>
                <c:pt idx="1273">
                  <c:v>0.98337578699999995</c:v>
                </c:pt>
                <c:pt idx="1274">
                  <c:v>0.98048173699999996</c:v>
                </c:pt>
                <c:pt idx="1275">
                  <c:v>0.99466263200000005</c:v>
                </c:pt>
                <c:pt idx="1276">
                  <c:v>0.98337578699999995</c:v>
                </c:pt>
                <c:pt idx="1277">
                  <c:v>0.99466263200000005</c:v>
                </c:pt>
                <c:pt idx="1278">
                  <c:v>0.99833470599999996</c:v>
                </c:pt>
                <c:pt idx="1279">
                  <c:v>0.99466263200000005</c:v>
                </c:pt>
                <c:pt idx="1280">
                  <c:v>0.99466263200000005</c:v>
                </c:pt>
                <c:pt idx="1281">
                  <c:v>0.987316898</c:v>
                </c:pt>
                <c:pt idx="1282">
                  <c:v>0.98048173699999996</c:v>
                </c:pt>
                <c:pt idx="1283">
                  <c:v>0.99466263200000005</c:v>
                </c:pt>
                <c:pt idx="1284">
                  <c:v>0.99466263200000005</c:v>
                </c:pt>
                <c:pt idx="1285">
                  <c:v>0.98529628999999996</c:v>
                </c:pt>
                <c:pt idx="1286">
                  <c:v>0.99027694600000005</c:v>
                </c:pt>
                <c:pt idx="1287">
                  <c:v>0.99466263200000005</c:v>
                </c:pt>
                <c:pt idx="1288">
                  <c:v>0.98337578699999995</c:v>
                </c:pt>
                <c:pt idx="1289">
                  <c:v>0.98337578699999995</c:v>
                </c:pt>
                <c:pt idx="1290">
                  <c:v>0.994798234</c:v>
                </c:pt>
                <c:pt idx="1291">
                  <c:v>0.994798234</c:v>
                </c:pt>
                <c:pt idx="1292">
                  <c:v>0.98337578699999995</c:v>
                </c:pt>
                <c:pt idx="1293">
                  <c:v>0.98337578699999995</c:v>
                </c:pt>
                <c:pt idx="1294">
                  <c:v>0.994798234</c:v>
                </c:pt>
                <c:pt idx="1295">
                  <c:v>0.99833470599999996</c:v>
                </c:pt>
                <c:pt idx="1296">
                  <c:v>0.99466263200000005</c:v>
                </c:pt>
                <c:pt idx="1297">
                  <c:v>0.98337578699999995</c:v>
                </c:pt>
                <c:pt idx="1298">
                  <c:v>0.98337578699999995</c:v>
                </c:pt>
                <c:pt idx="1299">
                  <c:v>0.99833470599999996</c:v>
                </c:pt>
                <c:pt idx="1300">
                  <c:v>0.98048173699999996</c:v>
                </c:pt>
                <c:pt idx="1301">
                  <c:v>0.99466263200000005</c:v>
                </c:pt>
                <c:pt idx="1302">
                  <c:v>0.99466263200000005</c:v>
                </c:pt>
                <c:pt idx="1303">
                  <c:v>0.99466263200000005</c:v>
                </c:pt>
                <c:pt idx="1304">
                  <c:v>0.98337578699999995</c:v>
                </c:pt>
                <c:pt idx="1305">
                  <c:v>0.98048173699999996</c:v>
                </c:pt>
                <c:pt idx="1306">
                  <c:v>0.98337578699999995</c:v>
                </c:pt>
                <c:pt idx="1307">
                  <c:v>0.98048173699999996</c:v>
                </c:pt>
                <c:pt idx="1308">
                  <c:v>0.99833470599999996</c:v>
                </c:pt>
                <c:pt idx="1309">
                  <c:v>0.99833470599999996</c:v>
                </c:pt>
                <c:pt idx="1310">
                  <c:v>0.98337578699999995</c:v>
                </c:pt>
                <c:pt idx="1311">
                  <c:v>0.98048173699999996</c:v>
                </c:pt>
                <c:pt idx="1312">
                  <c:v>0.98337578699999995</c:v>
                </c:pt>
                <c:pt idx="1313">
                  <c:v>0.99833470599999996</c:v>
                </c:pt>
                <c:pt idx="1314">
                  <c:v>0.98337578699999995</c:v>
                </c:pt>
                <c:pt idx="1315">
                  <c:v>0.98337578699999995</c:v>
                </c:pt>
                <c:pt idx="1316">
                  <c:v>0.98337578699999995</c:v>
                </c:pt>
                <c:pt idx="1317">
                  <c:v>0.994798234</c:v>
                </c:pt>
                <c:pt idx="1318">
                  <c:v>0.98529628999999996</c:v>
                </c:pt>
                <c:pt idx="1319">
                  <c:v>0.99466263200000005</c:v>
                </c:pt>
                <c:pt idx="1320">
                  <c:v>0.99466263200000005</c:v>
                </c:pt>
                <c:pt idx="1321">
                  <c:v>0.99466263200000005</c:v>
                </c:pt>
                <c:pt idx="1322">
                  <c:v>0.994798234</c:v>
                </c:pt>
                <c:pt idx="1323">
                  <c:v>0.99466263200000005</c:v>
                </c:pt>
                <c:pt idx="1324">
                  <c:v>0.994798234</c:v>
                </c:pt>
                <c:pt idx="1325">
                  <c:v>0.994798234</c:v>
                </c:pt>
                <c:pt idx="1326">
                  <c:v>0.994798234</c:v>
                </c:pt>
                <c:pt idx="1327">
                  <c:v>0.99833470599999996</c:v>
                </c:pt>
                <c:pt idx="1328">
                  <c:v>0.98337578699999995</c:v>
                </c:pt>
                <c:pt idx="1329">
                  <c:v>0.98337578699999995</c:v>
                </c:pt>
                <c:pt idx="1330">
                  <c:v>0.99466263200000005</c:v>
                </c:pt>
                <c:pt idx="1331">
                  <c:v>0.98337578699999995</c:v>
                </c:pt>
                <c:pt idx="1332">
                  <c:v>0.98337578699999995</c:v>
                </c:pt>
                <c:pt idx="1333">
                  <c:v>0.98337578699999995</c:v>
                </c:pt>
                <c:pt idx="1334">
                  <c:v>0.98337578699999995</c:v>
                </c:pt>
                <c:pt idx="1335">
                  <c:v>0.99015918800000002</c:v>
                </c:pt>
                <c:pt idx="1336">
                  <c:v>0.98337578699999995</c:v>
                </c:pt>
                <c:pt idx="1337">
                  <c:v>0.99833470599999996</c:v>
                </c:pt>
                <c:pt idx="1338">
                  <c:v>0.994798234</c:v>
                </c:pt>
                <c:pt idx="1339">
                  <c:v>0.98048173699999996</c:v>
                </c:pt>
                <c:pt idx="1340">
                  <c:v>0.99015918800000002</c:v>
                </c:pt>
                <c:pt idx="1341">
                  <c:v>0.98337578699999995</c:v>
                </c:pt>
                <c:pt idx="1342">
                  <c:v>0.98048173699999996</c:v>
                </c:pt>
                <c:pt idx="1343">
                  <c:v>0.98337578699999995</c:v>
                </c:pt>
                <c:pt idx="1344">
                  <c:v>0.98337578699999995</c:v>
                </c:pt>
                <c:pt idx="1345">
                  <c:v>0.994798234</c:v>
                </c:pt>
                <c:pt idx="1346">
                  <c:v>0.98337578699999995</c:v>
                </c:pt>
                <c:pt idx="1347">
                  <c:v>0.98337578699999995</c:v>
                </c:pt>
                <c:pt idx="1348">
                  <c:v>0.98048173699999996</c:v>
                </c:pt>
                <c:pt idx="1349">
                  <c:v>0.99833470599999996</c:v>
                </c:pt>
                <c:pt idx="1350">
                  <c:v>0.99833470599999996</c:v>
                </c:pt>
                <c:pt idx="1351">
                  <c:v>0.994798234</c:v>
                </c:pt>
                <c:pt idx="1352">
                  <c:v>0.98337578699999995</c:v>
                </c:pt>
                <c:pt idx="1353">
                  <c:v>0.98337578699999995</c:v>
                </c:pt>
                <c:pt idx="1354">
                  <c:v>0.98337578699999995</c:v>
                </c:pt>
                <c:pt idx="1355">
                  <c:v>0.994798234</c:v>
                </c:pt>
                <c:pt idx="1356">
                  <c:v>0.99466263200000005</c:v>
                </c:pt>
                <c:pt idx="1357">
                  <c:v>0.99833470599999996</c:v>
                </c:pt>
                <c:pt idx="1358">
                  <c:v>0.99833470599999996</c:v>
                </c:pt>
                <c:pt idx="1359">
                  <c:v>0.99833470599999996</c:v>
                </c:pt>
                <c:pt idx="1360">
                  <c:v>0.98337578699999995</c:v>
                </c:pt>
                <c:pt idx="1361">
                  <c:v>0.98337578699999995</c:v>
                </c:pt>
                <c:pt idx="1362">
                  <c:v>0.98048173699999996</c:v>
                </c:pt>
                <c:pt idx="1363">
                  <c:v>0.994798234</c:v>
                </c:pt>
                <c:pt idx="1364">
                  <c:v>0.98048173699999996</c:v>
                </c:pt>
                <c:pt idx="1365">
                  <c:v>0.99466263200000005</c:v>
                </c:pt>
                <c:pt idx="1366">
                  <c:v>0.98337578699999995</c:v>
                </c:pt>
                <c:pt idx="1367">
                  <c:v>0.99833470599999996</c:v>
                </c:pt>
                <c:pt idx="1368">
                  <c:v>0.99466263200000005</c:v>
                </c:pt>
                <c:pt idx="1369">
                  <c:v>0.994798234</c:v>
                </c:pt>
                <c:pt idx="1370">
                  <c:v>0.98337578699999995</c:v>
                </c:pt>
                <c:pt idx="1371">
                  <c:v>0.994798234</c:v>
                </c:pt>
                <c:pt idx="1372">
                  <c:v>0.99466263200000005</c:v>
                </c:pt>
                <c:pt idx="1373">
                  <c:v>0.987316898</c:v>
                </c:pt>
                <c:pt idx="1374">
                  <c:v>0.99466263200000005</c:v>
                </c:pt>
                <c:pt idx="1375">
                  <c:v>0.98337578699999995</c:v>
                </c:pt>
                <c:pt idx="1376">
                  <c:v>0.994798234</c:v>
                </c:pt>
                <c:pt idx="1377">
                  <c:v>0.99100769600000005</c:v>
                </c:pt>
                <c:pt idx="1378">
                  <c:v>0.98337578699999995</c:v>
                </c:pt>
                <c:pt idx="1379">
                  <c:v>0.98337578699999995</c:v>
                </c:pt>
                <c:pt idx="1380">
                  <c:v>0.99466263200000005</c:v>
                </c:pt>
                <c:pt idx="1381">
                  <c:v>0.99833470599999996</c:v>
                </c:pt>
                <c:pt idx="1382">
                  <c:v>0.99833470599999996</c:v>
                </c:pt>
                <c:pt idx="1383">
                  <c:v>0.99833470599999996</c:v>
                </c:pt>
                <c:pt idx="1384">
                  <c:v>0.99833470599999996</c:v>
                </c:pt>
                <c:pt idx="1385">
                  <c:v>0.98048173699999996</c:v>
                </c:pt>
                <c:pt idx="1386">
                  <c:v>0.994798234</c:v>
                </c:pt>
                <c:pt idx="1387">
                  <c:v>0.99466263200000005</c:v>
                </c:pt>
                <c:pt idx="1388">
                  <c:v>0.99466263200000005</c:v>
                </c:pt>
                <c:pt idx="1389">
                  <c:v>0.99833470599999996</c:v>
                </c:pt>
                <c:pt idx="1390">
                  <c:v>0.98048173699999996</c:v>
                </c:pt>
                <c:pt idx="1391">
                  <c:v>0.99833470599999996</c:v>
                </c:pt>
                <c:pt idx="1392">
                  <c:v>0.99015918800000002</c:v>
                </c:pt>
                <c:pt idx="1393">
                  <c:v>0.994798234</c:v>
                </c:pt>
                <c:pt idx="1394">
                  <c:v>0.99466263200000005</c:v>
                </c:pt>
                <c:pt idx="1395">
                  <c:v>0.99466263200000005</c:v>
                </c:pt>
                <c:pt idx="1396">
                  <c:v>0.994798234</c:v>
                </c:pt>
                <c:pt idx="1397">
                  <c:v>0.98048173699999996</c:v>
                </c:pt>
                <c:pt idx="1398">
                  <c:v>0.98337578699999995</c:v>
                </c:pt>
                <c:pt idx="1399">
                  <c:v>0.98337578699999995</c:v>
                </c:pt>
                <c:pt idx="1400">
                  <c:v>0.99833470599999996</c:v>
                </c:pt>
                <c:pt idx="1401">
                  <c:v>0.994798234</c:v>
                </c:pt>
                <c:pt idx="1402">
                  <c:v>0.99466263200000005</c:v>
                </c:pt>
                <c:pt idx="1403">
                  <c:v>0.994798234</c:v>
                </c:pt>
                <c:pt idx="1404">
                  <c:v>0.98337578699999995</c:v>
                </c:pt>
                <c:pt idx="1405">
                  <c:v>0.99466263200000005</c:v>
                </c:pt>
                <c:pt idx="1406">
                  <c:v>0.98337578699999995</c:v>
                </c:pt>
                <c:pt idx="1407">
                  <c:v>0.99466263200000005</c:v>
                </c:pt>
                <c:pt idx="1408">
                  <c:v>0.99833470599999996</c:v>
                </c:pt>
                <c:pt idx="1409">
                  <c:v>0.994798234</c:v>
                </c:pt>
                <c:pt idx="1410">
                  <c:v>0.99466263200000005</c:v>
                </c:pt>
                <c:pt idx="1411">
                  <c:v>0.99833470599999996</c:v>
                </c:pt>
                <c:pt idx="1412">
                  <c:v>0.994798234</c:v>
                </c:pt>
                <c:pt idx="1413">
                  <c:v>0.994798234</c:v>
                </c:pt>
                <c:pt idx="1414">
                  <c:v>0.994798234</c:v>
                </c:pt>
                <c:pt idx="1415">
                  <c:v>0.994798234</c:v>
                </c:pt>
                <c:pt idx="1416">
                  <c:v>0.99466263200000005</c:v>
                </c:pt>
                <c:pt idx="1417">
                  <c:v>0.98337578699999995</c:v>
                </c:pt>
                <c:pt idx="1418">
                  <c:v>0.98337578699999995</c:v>
                </c:pt>
                <c:pt idx="1419">
                  <c:v>0.98337578699999995</c:v>
                </c:pt>
                <c:pt idx="1420">
                  <c:v>0.99833470599999996</c:v>
                </c:pt>
                <c:pt idx="1421">
                  <c:v>0.99833470599999996</c:v>
                </c:pt>
                <c:pt idx="1422">
                  <c:v>0.99466263200000005</c:v>
                </c:pt>
                <c:pt idx="1423">
                  <c:v>0.99466263200000005</c:v>
                </c:pt>
                <c:pt idx="1424">
                  <c:v>0.98337578699999995</c:v>
                </c:pt>
                <c:pt idx="1425">
                  <c:v>0.99833470599999996</c:v>
                </c:pt>
                <c:pt idx="1426">
                  <c:v>0.99833470599999996</c:v>
                </c:pt>
                <c:pt idx="1427">
                  <c:v>0.994798234</c:v>
                </c:pt>
                <c:pt idx="1428">
                  <c:v>0.98337578699999995</c:v>
                </c:pt>
                <c:pt idx="1429">
                  <c:v>0.994798234</c:v>
                </c:pt>
                <c:pt idx="1430">
                  <c:v>0.99466263200000005</c:v>
                </c:pt>
                <c:pt idx="1431">
                  <c:v>0.98337578699999995</c:v>
                </c:pt>
                <c:pt idx="1432">
                  <c:v>0.99466263200000005</c:v>
                </c:pt>
                <c:pt idx="1433">
                  <c:v>0.987316898</c:v>
                </c:pt>
                <c:pt idx="1434">
                  <c:v>0.98048173699999996</c:v>
                </c:pt>
                <c:pt idx="1435">
                  <c:v>0.99466263200000005</c:v>
                </c:pt>
                <c:pt idx="1436">
                  <c:v>0.98048173699999996</c:v>
                </c:pt>
                <c:pt idx="1437">
                  <c:v>0.99466263200000005</c:v>
                </c:pt>
                <c:pt idx="1438">
                  <c:v>0.99100769600000005</c:v>
                </c:pt>
                <c:pt idx="1439">
                  <c:v>0.81812822699999999</c:v>
                </c:pt>
                <c:pt idx="1440">
                  <c:v>0.99466263200000005</c:v>
                </c:pt>
                <c:pt idx="1441">
                  <c:v>0.98337578699999995</c:v>
                </c:pt>
                <c:pt idx="1442">
                  <c:v>0.987316898</c:v>
                </c:pt>
                <c:pt idx="1443">
                  <c:v>0.99833470599999996</c:v>
                </c:pt>
                <c:pt idx="1444">
                  <c:v>0.97367844699999995</c:v>
                </c:pt>
                <c:pt idx="1445">
                  <c:v>0.98337578699999995</c:v>
                </c:pt>
                <c:pt idx="1446">
                  <c:v>0.98048173699999996</c:v>
                </c:pt>
                <c:pt idx="1447">
                  <c:v>0.99466263200000005</c:v>
                </c:pt>
                <c:pt idx="1448">
                  <c:v>0.98048173699999996</c:v>
                </c:pt>
                <c:pt idx="1449">
                  <c:v>0.98337578699999995</c:v>
                </c:pt>
                <c:pt idx="1450">
                  <c:v>0.99466263200000005</c:v>
                </c:pt>
                <c:pt idx="1451">
                  <c:v>0.99456953599999998</c:v>
                </c:pt>
                <c:pt idx="1452">
                  <c:v>0.99466263200000005</c:v>
                </c:pt>
                <c:pt idx="1453">
                  <c:v>0.98048173699999996</c:v>
                </c:pt>
                <c:pt idx="1454">
                  <c:v>0.994798234</c:v>
                </c:pt>
                <c:pt idx="1455">
                  <c:v>0.98048173699999996</c:v>
                </c:pt>
                <c:pt idx="1456">
                  <c:v>0.99090427199999997</c:v>
                </c:pt>
                <c:pt idx="1457">
                  <c:v>0.994798234</c:v>
                </c:pt>
                <c:pt idx="1458">
                  <c:v>0.98048173699999996</c:v>
                </c:pt>
                <c:pt idx="1459">
                  <c:v>0.99833470599999996</c:v>
                </c:pt>
                <c:pt idx="1460">
                  <c:v>0.99466263200000005</c:v>
                </c:pt>
                <c:pt idx="1461">
                  <c:v>0.99466263200000005</c:v>
                </c:pt>
                <c:pt idx="1462">
                  <c:v>0.994798234</c:v>
                </c:pt>
                <c:pt idx="1463">
                  <c:v>0.987316898</c:v>
                </c:pt>
                <c:pt idx="1464">
                  <c:v>0.99466263200000005</c:v>
                </c:pt>
                <c:pt idx="1465">
                  <c:v>0.98975540500000003</c:v>
                </c:pt>
                <c:pt idx="1466">
                  <c:v>0.994798234</c:v>
                </c:pt>
                <c:pt idx="1467">
                  <c:v>0.99833470599999996</c:v>
                </c:pt>
                <c:pt idx="1468">
                  <c:v>0.98048173699999996</c:v>
                </c:pt>
                <c:pt idx="1469">
                  <c:v>0.99466263200000005</c:v>
                </c:pt>
                <c:pt idx="1470">
                  <c:v>0.98337578699999995</c:v>
                </c:pt>
                <c:pt idx="1471">
                  <c:v>0.99466263200000005</c:v>
                </c:pt>
                <c:pt idx="1472">
                  <c:v>0.99833470599999996</c:v>
                </c:pt>
                <c:pt idx="1473">
                  <c:v>0.98552498799999999</c:v>
                </c:pt>
                <c:pt idx="1474">
                  <c:v>0.99833470599999996</c:v>
                </c:pt>
                <c:pt idx="1475">
                  <c:v>0.98337578699999995</c:v>
                </c:pt>
                <c:pt idx="1476">
                  <c:v>0.98048173699999996</c:v>
                </c:pt>
                <c:pt idx="1477">
                  <c:v>0.98337578699999995</c:v>
                </c:pt>
                <c:pt idx="1478">
                  <c:v>0.99833470599999996</c:v>
                </c:pt>
                <c:pt idx="1479">
                  <c:v>0.98048173699999996</c:v>
                </c:pt>
                <c:pt idx="1480">
                  <c:v>0.98337578699999995</c:v>
                </c:pt>
                <c:pt idx="1481">
                  <c:v>0.98048173699999996</c:v>
                </c:pt>
                <c:pt idx="1482">
                  <c:v>0.98048173699999996</c:v>
                </c:pt>
                <c:pt idx="1483">
                  <c:v>0.98337578699999995</c:v>
                </c:pt>
                <c:pt idx="1484">
                  <c:v>0.98048173699999996</c:v>
                </c:pt>
                <c:pt idx="1485">
                  <c:v>0.99466263200000005</c:v>
                </c:pt>
                <c:pt idx="1486">
                  <c:v>0.994798234</c:v>
                </c:pt>
                <c:pt idx="1487">
                  <c:v>0.99466263200000005</c:v>
                </c:pt>
                <c:pt idx="1488">
                  <c:v>0.98337578699999995</c:v>
                </c:pt>
                <c:pt idx="1489">
                  <c:v>0.99466263200000005</c:v>
                </c:pt>
                <c:pt idx="1490">
                  <c:v>0.98048173699999996</c:v>
                </c:pt>
                <c:pt idx="1491">
                  <c:v>0.99466263200000005</c:v>
                </c:pt>
                <c:pt idx="1492">
                  <c:v>0.98048173699999996</c:v>
                </c:pt>
                <c:pt idx="1493">
                  <c:v>0.99833470599999996</c:v>
                </c:pt>
                <c:pt idx="1494">
                  <c:v>0.994798234</c:v>
                </c:pt>
                <c:pt idx="1495">
                  <c:v>0.99100769600000005</c:v>
                </c:pt>
                <c:pt idx="1496">
                  <c:v>0.98337578699999995</c:v>
                </c:pt>
                <c:pt idx="1497">
                  <c:v>0.994798234</c:v>
                </c:pt>
                <c:pt idx="1498">
                  <c:v>0.994798234</c:v>
                </c:pt>
                <c:pt idx="1499">
                  <c:v>0.99466263200000005</c:v>
                </c:pt>
                <c:pt idx="1500">
                  <c:v>0.98337578699999995</c:v>
                </c:pt>
                <c:pt idx="1501">
                  <c:v>0.994798234</c:v>
                </c:pt>
                <c:pt idx="1502">
                  <c:v>0.98337578699999995</c:v>
                </c:pt>
                <c:pt idx="1503">
                  <c:v>0.99833470599999996</c:v>
                </c:pt>
                <c:pt idx="1504">
                  <c:v>0.98048173699999996</c:v>
                </c:pt>
                <c:pt idx="1505">
                  <c:v>0.98337578699999995</c:v>
                </c:pt>
                <c:pt idx="1506">
                  <c:v>0.994798234</c:v>
                </c:pt>
                <c:pt idx="1507">
                  <c:v>0.98337578699999995</c:v>
                </c:pt>
                <c:pt idx="1508">
                  <c:v>0.99466263200000005</c:v>
                </c:pt>
                <c:pt idx="1509">
                  <c:v>0.98337578699999995</c:v>
                </c:pt>
                <c:pt idx="1510">
                  <c:v>0.99466263200000005</c:v>
                </c:pt>
                <c:pt idx="1511">
                  <c:v>0.98337578699999995</c:v>
                </c:pt>
                <c:pt idx="1512">
                  <c:v>0.98048173699999996</c:v>
                </c:pt>
                <c:pt idx="1513">
                  <c:v>0.98337578699999995</c:v>
                </c:pt>
                <c:pt idx="1514">
                  <c:v>0.98337578699999995</c:v>
                </c:pt>
                <c:pt idx="1515">
                  <c:v>0.98337578699999995</c:v>
                </c:pt>
                <c:pt idx="1516">
                  <c:v>0.98337578699999995</c:v>
                </c:pt>
                <c:pt idx="1517">
                  <c:v>0.98048173699999996</c:v>
                </c:pt>
                <c:pt idx="1518">
                  <c:v>0.994798234</c:v>
                </c:pt>
                <c:pt idx="1519">
                  <c:v>0.99466263200000005</c:v>
                </c:pt>
                <c:pt idx="1520">
                  <c:v>0.98337578699999995</c:v>
                </c:pt>
                <c:pt idx="1521">
                  <c:v>0.98048173699999996</c:v>
                </c:pt>
                <c:pt idx="1522">
                  <c:v>0.994798234</c:v>
                </c:pt>
                <c:pt idx="1523">
                  <c:v>0.99466263200000005</c:v>
                </c:pt>
                <c:pt idx="1524">
                  <c:v>0.99466263200000005</c:v>
                </c:pt>
                <c:pt idx="1525">
                  <c:v>0.98048173699999996</c:v>
                </c:pt>
                <c:pt idx="1526">
                  <c:v>0.98337578699999995</c:v>
                </c:pt>
                <c:pt idx="1527">
                  <c:v>0.98048173699999996</c:v>
                </c:pt>
                <c:pt idx="1528">
                  <c:v>0.99833470599999996</c:v>
                </c:pt>
                <c:pt idx="1529">
                  <c:v>0.99466263200000005</c:v>
                </c:pt>
                <c:pt idx="1530">
                  <c:v>0.98048173699999996</c:v>
                </c:pt>
                <c:pt idx="1531">
                  <c:v>0.99466263200000005</c:v>
                </c:pt>
                <c:pt idx="1532">
                  <c:v>0.98048173699999996</c:v>
                </c:pt>
                <c:pt idx="1533">
                  <c:v>0.98337578699999995</c:v>
                </c:pt>
                <c:pt idx="1534">
                  <c:v>0.994798234</c:v>
                </c:pt>
                <c:pt idx="1535">
                  <c:v>0.99466263200000005</c:v>
                </c:pt>
                <c:pt idx="1536">
                  <c:v>0.99466263200000005</c:v>
                </c:pt>
                <c:pt idx="1537">
                  <c:v>0.99466263200000005</c:v>
                </c:pt>
                <c:pt idx="1538">
                  <c:v>0.99833470599999996</c:v>
                </c:pt>
                <c:pt idx="1539">
                  <c:v>0.98337578699999995</c:v>
                </c:pt>
                <c:pt idx="1540">
                  <c:v>0.99466263200000005</c:v>
                </c:pt>
                <c:pt idx="1541">
                  <c:v>0.99833470599999996</c:v>
                </c:pt>
                <c:pt idx="1542">
                  <c:v>0.98337578699999995</c:v>
                </c:pt>
                <c:pt idx="1543">
                  <c:v>0.994798234</c:v>
                </c:pt>
                <c:pt idx="1544">
                  <c:v>0.98048173699999996</c:v>
                </c:pt>
                <c:pt idx="1545">
                  <c:v>0.994798234</c:v>
                </c:pt>
                <c:pt idx="1546">
                  <c:v>0.994798234</c:v>
                </c:pt>
                <c:pt idx="1547">
                  <c:v>0.99466263200000005</c:v>
                </c:pt>
                <c:pt idx="1548">
                  <c:v>0.994798234</c:v>
                </c:pt>
                <c:pt idx="1549">
                  <c:v>0.98337578699999995</c:v>
                </c:pt>
                <c:pt idx="1550">
                  <c:v>0.98337578699999995</c:v>
                </c:pt>
                <c:pt idx="1551">
                  <c:v>0.98337578699999995</c:v>
                </c:pt>
                <c:pt idx="1552">
                  <c:v>0.98048173699999996</c:v>
                </c:pt>
                <c:pt idx="1553">
                  <c:v>0.994798234</c:v>
                </c:pt>
                <c:pt idx="1554">
                  <c:v>0.99833470599999996</c:v>
                </c:pt>
                <c:pt idx="1555">
                  <c:v>0.98048173699999996</c:v>
                </c:pt>
                <c:pt idx="1556">
                  <c:v>0.99833470599999996</c:v>
                </c:pt>
                <c:pt idx="1557">
                  <c:v>0.99466263200000005</c:v>
                </c:pt>
                <c:pt idx="1558">
                  <c:v>0.98048173699999996</c:v>
                </c:pt>
                <c:pt idx="1559">
                  <c:v>0.987316898</c:v>
                </c:pt>
                <c:pt idx="1560">
                  <c:v>0.99466263200000005</c:v>
                </c:pt>
                <c:pt idx="1561">
                  <c:v>0.99027694600000005</c:v>
                </c:pt>
                <c:pt idx="1562">
                  <c:v>0.98337578699999995</c:v>
                </c:pt>
                <c:pt idx="1563">
                  <c:v>0.99833470599999996</c:v>
                </c:pt>
                <c:pt idx="1564">
                  <c:v>0.994798234</c:v>
                </c:pt>
                <c:pt idx="1565">
                  <c:v>0.994798234</c:v>
                </c:pt>
                <c:pt idx="1566">
                  <c:v>0.994798234</c:v>
                </c:pt>
                <c:pt idx="1567">
                  <c:v>0.99466263200000005</c:v>
                </c:pt>
                <c:pt idx="1568">
                  <c:v>0.99833470599999996</c:v>
                </c:pt>
                <c:pt idx="1569">
                  <c:v>0.99450736299999998</c:v>
                </c:pt>
                <c:pt idx="1570">
                  <c:v>0.98337578699999995</c:v>
                </c:pt>
                <c:pt idx="1571">
                  <c:v>0.98337578699999995</c:v>
                </c:pt>
                <c:pt idx="1572">
                  <c:v>0.98337578699999995</c:v>
                </c:pt>
                <c:pt idx="1573">
                  <c:v>0.99833470599999996</c:v>
                </c:pt>
                <c:pt idx="1574">
                  <c:v>0.994798234</c:v>
                </c:pt>
                <c:pt idx="1575">
                  <c:v>0.994798234</c:v>
                </c:pt>
                <c:pt idx="1576">
                  <c:v>0.98337578699999995</c:v>
                </c:pt>
                <c:pt idx="1577">
                  <c:v>0.98337578699999995</c:v>
                </c:pt>
                <c:pt idx="1578">
                  <c:v>0.98048173699999996</c:v>
                </c:pt>
                <c:pt idx="1579">
                  <c:v>0.98529628999999996</c:v>
                </c:pt>
                <c:pt idx="1580">
                  <c:v>0.98337578699999995</c:v>
                </c:pt>
                <c:pt idx="1581">
                  <c:v>0.98337578699999995</c:v>
                </c:pt>
                <c:pt idx="1582">
                  <c:v>0.98729905299999998</c:v>
                </c:pt>
                <c:pt idx="1583">
                  <c:v>0.98337578699999995</c:v>
                </c:pt>
                <c:pt idx="1584">
                  <c:v>0.98975540500000003</c:v>
                </c:pt>
                <c:pt idx="1585">
                  <c:v>0.99466263200000005</c:v>
                </c:pt>
                <c:pt idx="1586">
                  <c:v>0.99833470599999996</c:v>
                </c:pt>
                <c:pt idx="1587">
                  <c:v>0.98337578699999995</c:v>
                </c:pt>
                <c:pt idx="1588">
                  <c:v>0.99833470599999996</c:v>
                </c:pt>
                <c:pt idx="1589">
                  <c:v>0.98337578699999995</c:v>
                </c:pt>
                <c:pt idx="1590">
                  <c:v>0.994798234</c:v>
                </c:pt>
                <c:pt idx="1591">
                  <c:v>0.99466263200000005</c:v>
                </c:pt>
                <c:pt idx="1592">
                  <c:v>0.98048173699999996</c:v>
                </c:pt>
                <c:pt idx="1593">
                  <c:v>0.99833470599999996</c:v>
                </c:pt>
                <c:pt idx="1594">
                  <c:v>0.99466263200000005</c:v>
                </c:pt>
                <c:pt idx="1595">
                  <c:v>0.99466263200000005</c:v>
                </c:pt>
                <c:pt idx="1596">
                  <c:v>0.99466263200000005</c:v>
                </c:pt>
                <c:pt idx="1597">
                  <c:v>0.98337578699999995</c:v>
                </c:pt>
                <c:pt idx="1598">
                  <c:v>0.98337578699999995</c:v>
                </c:pt>
                <c:pt idx="1599">
                  <c:v>0.98048173699999996</c:v>
                </c:pt>
                <c:pt idx="1600">
                  <c:v>0.987316898</c:v>
                </c:pt>
                <c:pt idx="1601">
                  <c:v>0.98337578699999995</c:v>
                </c:pt>
                <c:pt idx="1602">
                  <c:v>0.99466263200000005</c:v>
                </c:pt>
                <c:pt idx="1603">
                  <c:v>0.98337578699999995</c:v>
                </c:pt>
                <c:pt idx="1604">
                  <c:v>0.98337578699999995</c:v>
                </c:pt>
                <c:pt idx="1605">
                  <c:v>0.99466263200000005</c:v>
                </c:pt>
                <c:pt idx="1606">
                  <c:v>0.98337578699999995</c:v>
                </c:pt>
                <c:pt idx="1607">
                  <c:v>0.98337578699999995</c:v>
                </c:pt>
                <c:pt idx="1608">
                  <c:v>0.99466263200000005</c:v>
                </c:pt>
                <c:pt idx="1609">
                  <c:v>0.98552498799999999</c:v>
                </c:pt>
                <c:pt idx="1610">
                  <c:v>0.98337578699999995</c:v>
                </c:pt>
                <c:pt idx="1611">
                  <c:v>0.98549281</c:v>
                </c:pt>
                <c:pt idx="1612">
                  <c:v>0.994798234</c:v>
                </c:pt>
                <c:pt idx="1613">
                  <c:v>0.98337578699999995</c:v>
                </c:pt>
                <c:pt idx="1614">
                  <c:v>0.99833470599999996</c:v>
                </c:pt>
                <c:pt idx="1615">
                  <c:v>0.99100769600000005</c:v>
                </c:pt>
                <c:pt idx="1616">
                  <c:v>0.994798234</c:v>
                </c:pt>
                <c:pt idx="1617">
                  <c:v>0.98337578699999995</c:v>
                </c:pt>
                <c:pt idx="1618">
                  <c:v>0.994798234</c:v>
                </c:pt>
                <c:pt idx="1619">
                  <c:v>0.99466263200000005</c:v>
                </c:pt>
                <c:pt idx="1620">
                  <c:v>0.98337578699999995</c:v>
                </c:pt>
                <c:pt idx="1621">
                  <c:v>0.98337578699999995</c:v>
                </c:pt>
                <c:pt idx="1622">
                  <c:v>0.994798234</c:v>
                </c:pt>
                <c:pt idx="1623">
                  <c:v>0.99090427199999997</c:v>
                </c:pt>
                <c:pt idx="1624">
                  <c:v>0.98048173699999996</c:v>
                </c:pt>
                <c:pt idx="1625">
                  <c:v>0.98337578699999995</c:v>
                </c:pt>
                <c:pt idx="1626">
                  <c:v>0.99027694600000005</c:v>
                </c:pt>
                <c:pt idx="1627">
                  <c:v>0.99626751000000002</c:v>
                </c:pt>
                <c:pt idx="1628">
                  <c:v>0.99833470599999996</c:v>
                </c:pt>
                <c:pt idx="1629">
                  <c:v>0.99466263200000005</c:v>
                </c:pt>
                <c:pt idx="1630">
                  <c:v>0.98337578699999995</c:v>
                </c:pt>
                <c:pt idx="1631">
                  <c:v>0.99833470599999996</c:v>
                </c:pt>
                <c:pt idx="1632">
                  <c:v>0.98337578699999995</c:v>
                </c:pt>
                <c:pt idx="1633">
                  <c:v>0.99466263200000005</c:v>
                </c:pt>
                <c:pt idx="1634">
                  <c:v>0.99833470599999996</c:v>
                </c:pt>
                <c:pt idx="1635">
                  <c:v>0.99466263200000005</c:v>
                </c:pt>
                <c:pt idx="1636">
                  <c:v>0.98729905299999998</c:v>
                </c:pt>
                <c:pt idx="1637">
                  <c:v>0.99833470599999996</c:v>
                </c:pt>
                <c:pt idx="1638">
                  <c:v>0.994798234</c:v>
                </c:pt>
                <c:pt idx="1639">
                  <c:v>0.99466263200000005</c:v>
                </c:pt>
                <c:pt idx="1640">
                  <c:v>0.99466263200000005</c:v>
                </c:pt>
                <c:pt idx="1641">
                  <c:v>0.994798234</c:v>
                </c:pt>
                <c:pt idx="1642">
                  <c:v>0.98337578699999995</c:v>
                </c:pt>
                <c:pt idx="1643">
                  <c:v>0.98337578699999995</c:v>
                </c:pt>
                <c:pt idx="1644">
                  <c:v>0.98337578699999995</c:v>
                </c:pt>
                <c:pt idx="1645">
                  <c:v>0.98048173699999996</c:v>
                </c:pt>
                <c:pt idx="1646">
                  <c:v>0.994798234</c:v>
                </c:pt>
                <c:pt idx="1647">
                  <c:v>0.99466263200000005</c:v>
                </c:pt>
                <c:pt idx="1648">
                  <c:v>0.98337578699999995</c:v>
                </c:pt>
                <c:pt idx="1649">
                  <c:v>0.98048173699999996</c:v>
                </c:pt>
                <c:pt idx="1650">
                  <c:v>0.99100769600000005</c:v>
                </c:pt>
                <c:pt idx="1651">
                  <c:v>0.98048173699999996</c:v>
                </c:pt>
                <c:pt idx="1652">
                  <c:v>0.98048173699999996</c:v>
                </c:pt>
                <c:pt idx="1653">
                  <c:v>0.994798234</c:v>
                </c:pt>
                <c:pt idx="1654">
                  <c:v>0.99466263200000005</c:v>
                </c:pt>
                <c:pt idx="1655">
                  <c:v>0.98048173699999996</c:v>
                </c:pt>
                <c:pt idx="1656">
                  <c:v>0.98337578699999995</c:v>
                </c:pt>
                <c:pt idx="1657">
                  <c:v>0.99833470599999996</c:v>
                </c:pt>
                <c:pt idx="1658">
                  <c:v>0.99833470599999996</c:v>
                </c:pt>
                <c:pt idx="1659">
                  <c:v>0.98048173699999996</c:v>
                </c:pt>
                <c:pt idx="1660">
                  <c:v>0.99833470599999996</c:v>
                </c:pt>
                <c:pt idx="1661">
                  <c:v>0.994798234</c:v>
                </c:pt>
                <c:pt idx="1662">
                  <c:v>0.99466263200000005</c:v>
                </c:pt>
                <c:pt idx="1663">
                  <c:v>0.98337578699999995</c:v>
                </c:pt>
                <c:pt idx="1664">
                  <c:v>0.98337578699999995</c:v>
                </c:pt>
                <c:pt idx="1665">
                  <c:v>0.98337578699999995</c:v>
                </c:pt>
                <c:pt idx="1666">
                  <c:v>0.99833470599999996</c:v>
                </c:pt>
                <c:pt idx="1667">
                  <c:v>0.98337578699999995</c:v>
                </c:pt>
                <c:pt idx="1668">
                  <c:v>0.994798234</c:v>
                </c:pt>
                <c:pt idx="1669">
                  <c:v>0.98529628999999996</c:v>
                </c:pt>
                <c:pt idx="1670">
                  <c:v>0.994798234</c:v>
                </c:pt>
                <c:pt idx="1671">
                  <c:v>0.994798234</c:v>
                </c:pt>
                <c:pt idx="1672">
                  <c:v>0.99833470599999996</c:v>
                </c:pt>
                <c:pt idx="1673">
                  <c:v>0.98337578699999995</c:v>
                </c:pt>
                <c:pt idx="1674">
                  <c:v>0.99466263200000005</c:v>
                </c:pt>
                <c:pt idx="1675">
                  <c:v>0.99466263200000005</c:v>
                </c:pt>
                <c:pt idx="1676">
                  <c:v>0.99466263200000005</c:v>
                </c:pt>
                <c:pt idx="1677">
                  <c:v>0.98529628999999996</c:v>
                </c:pt>
                <c:pt idx="1678">
                  <c:v>0.994798234</c:v>
                </c:pt>
                <c:pt idx="1679">
                  <c:v>0.99466263200000005</c:v>
                </c:pt>
                <c:pt idx="1680">
                  <c:v>0.98337578699999995</c:v>
                </c:pt>
                <c:pt idx="1681">
                  <c:v>0.98337578699999995</c:v>
                </c:pt>
                <c:pt idx="1682">
                  <c:v>0.99466263200000005</c:v>
                </c:pt>
                <c:pt idx="1683">
                  <c:v>0.99090427199999997</c:v>
                </c:pt>
                <c:pt idx="1684">
                  <c:v>0.99466263200000005</c:v>
                </c:pt>
                <c:pt idx="1685">
                  <c:v>0.99466263200000005</c:v>
                </c:pt>
                <c:pt idx="1686">
                  <c:v>0.99833470599999996</c:v>
                </c:pt>
                <c:pt idx="1687">
                  <c:v>0.99833470599999996</c:v>
                </c:pt>
                <c:pt idx="1688">
                  <c:v>0.98975540500000003</c:v>
                </c:pt>
                <c:pt idx="1689">
                  <c:v>0.99466263200000005</c:v>
                </c:pt>
                <c:pt idx="1690">
                  <c:v>0.98337578699999995</c:v>
                </c:pt>
                <c:pt idx="1691">
                  <c:v>0.99833470599999996</c:v>
                </c:pt>
                <c:pt idx="1692">
                  <c:v>0.98048173699999996</c:v>
                </c:pt>
                <c:pt idx="1693">
                  <c:v>0.99833470599999996</c:v>
                </c:pt>
                <c:pt idx="1694">
                  <c:v>0.98337578699999995</c:v>
                </c:pt>
                <c:pt idx="1695">
                  <c:v>0.98337578699999995</c:v>
                </c:pt>
                <c:pt idx="1696">
                  <c:v>0.98337578699999995</c:v>
                </c:pt>
                <c:pt idx="1697">
                  <c:v>0.98048173699999996</c:v>
                </c:pt>
                <c:pt idx="1698">
                  <c:v>0.99466263200000005</c:v>
                </c:pt>
                <c:pt idx="1699">
                  <c:v>0.98337578699999995</c:v>
                </c:pt>
                <c:pt idx="1700">
                  <c:v>0.98048173699999996</c:v>
                </c:pt>
                <c:pt idx="1701">
                  <c:v>0.994798234</c:v>
                </c:pt>
                <c:pt idx="1702">
                  <c:v>0.99833470599999996</c:v>
                </c:pt>
                <c:pt idx="1703">
                  <c:v>0.98048173699999996</c:v>
                </c:pt>
                <c:pt idx="1704">
                  <c:v>0.99833470599999996</c:v>
                </c:pt>
                <c:pt idx="1705">
                  <c:v>0.98048173699999996</c:v>
                </c:pt>
                <c:pt idx="1706">
                  <c:v>0.994798234</c:v>
                </c:pt>
                <c:pt idx="1707">
                  <c:v>0.994798234</c:v>
                </c:pt>
                <c:pt idx="1708">
                  <c:v>0.99466263200000005</c:v>
                </c:pt>
                <c:pt idx="1709">
                  <c:v>0.99833470599999996</c:v>
                </c:pt>
                <c:pt idx="1710">
                  <c:v>0.98729905299999998</c:v>
                </c:pt>
                <c:pt idx="1711">
                  <c:v>0.99466263200000005</c:v>
                </c:pt>
                <c:pt idx="1712">
                  <c:v>0.99833470599999996</c:v>
                </c:pt>
                <c:pt idx="1713">
                  <c:v>0.98048173699999996</c:v>
                </c:pt>
                <c:pt idx="1714">
                  <c:v>0.994798234</c:v>
                </c:pt>
                <c:pt idx="1715">
                  <c:v>0.99466263200000005</c:v>
                </c:pt>
                <c:pt idx="1716">
                  <c:v>0.994798234</c:v>
                </c:pt>
                <c:pt idx="1717">
                  <c:v>0.99833470599999996</c:v>
                </c:pt>
                <c:pt idx="1718">
                  <c:v>0.99466263200000005</c:v>
                </c:pt>
                <c:pt idx="1719">
                  <c:v>0.98048173699999996</c:v>
                </c:pt>
                <c:pt idx="1720">
                  <c:v>0.98337578699999995</c:v>
                </c:pt>
                <c:pt idx="1721">
                  <c:v>0.98048173699999996</c:v>
                </c:pt>
                <c:pt idx="1722">
                  <c:v>0.99466263200000005</c:v>
                </c:pt>
                <c:pt idx="1723">
                  <c:v>0.99466263200000005</c:v>
                </c:pt>
                <c:pt idx="1724">
                  <c:v>0.99833470599999996</c:v>
                </c:pt>
                <c:pt idx="1725">
                  <c:v>0.99466263200000005</c:v>
                </c:pt>
                <c:pt idx="1726">
                  <c:v>0.98048173699999996</c:v>
                </c:pt>
                <c:pt idx="1727">
                  <c:v>0.99833470599999996</c:v>
                </c:pt>
                <c:pt idx="1728">
                  <c:v>0.99833470599999996</c:v>
                </c:pt>
                <c:pt idx="1729">
                  <c:v>0.98337578699999995</c:v>
                </c:pt>
                <c:pt idx="1730">
                  <c:v>0.99466263200000005</c:v>
                </c:pt>
                <c:pt idx="1731">
                  <c:v>0.99466263200000005</c:v>
                </c:pt>
                <c:pt idx="1732">
                  <c:v>0.98048173699999996</c:v>
                </c:pt>
                <c:pt idx="1733">
                  <c:v>0.98337578699999995</c:v>
                </c:pt>
                <c:pt idx="1734">
                  <c:v>0.98337578699999995</c:v>
                </c:pt>
                <c:pt idx="1735">
                  <c:v>0.99466263200000005</c:v>
                </c:pt>
                <c:pt idx="1736">
                  <c:v>0.99833470599999996</c:v>
                </c:pt>
                <c:pt idx="1737">
                  <c:v>0.98681522600000005</c:v>
                </c:pt>
                <c:pt idx="1738">
                  <c:v>0.99833470599999996</c:v>
                </c:pt>
                <c:pt idx="1739">
                  <c:v>0.99466263200000005</c:v>
                </c:pt>
                <c:pt idx="1740">
                  <c:v>0.99466263200000005</c:v>
                </c:pt>
                <c:pt idx="1741">
                  <c:v>0.99833470599999996</c:v>
                </c:pt>
                <c:pt idx="1742">
                  <c:v>0.99833470599999996</c:v>
                </c:pt>
                <c:pt idx="1743">
                  <c:v>0.99833470599999996</c:v>
                </c:pt>
                <c:pt idx="1744">
                  <c:v>0.99833470599999996</c:v>
                </c:pt>
                <c:pt idx="1745">
                  <c:v>0.98337578699999995</c:v>
                </c:pt>
                <c:pt idx="1746">
                  <c:v>0.99833470599999996</c:v>
                </c:pt>
                <c:pt idx="1747">
                  <c:v>0.99833470599999996</c:v>
                </c:pt>
                <c:pt idx="1748">
                  <c:v>0.98337578699999995</c:v>
                </c:pt>
                <c:pt idx="1749">
                  <c:v>0.98337578699999995</c:v>
                </c:pt>
                <c:pt idx="1750">
                  <c:v>0.98337578699999995</c:v>
                </c:pt>
                <c:pt idx="1751">
                  <c:v>0.98337578699999995</c:v>
                </c:pt>
                <c:pt idx="1752">
                  <c:v>0.98337578699999995</c:v>
                </c:pt>
                <c:pt idx="1753">
                  <c:v>0.99833470599999996</c:v>
                </c:pt>
                <c:pt idx="1754">
                  <c:v>0.99833470599999996</c:v>
                </c:pt>
                <c:pt idx="1755">
                  <c:v>0.99466263200000005</c:v>
                </c:pt>
                <c:pt idx="1756">
                  <c:v>0.98337578699999995</c:v>
                </c:pt>
                <c:pt idx="1757">
                  <c:v>0.98337578699999995</c:v>
                </c:pt>
                <c:pt idx="1758">
                  <c:v>0.98337578699999995</c:v>
                </c:pt>
                <c:pt idx="1759">
                  <c:v>0.994798234</c:v>
                </c:pt>
                <c:pt idx="1760">
                  <c:v>0.99466263200000005</c:v>
                </c:pt>
                <c:pt idx="1761">
                  <c:v>0.98337578699999995</c:v>
                </c:pt>
                <c:pt idx="1762">
                  <c:v>0.99833470599999996</c:v>
                </c:pt>
                <c:pt idx="1763">
                  <c:v>0.98337578699999995</c:v>
                </c:pt>
                <c:pt idx="1764">
                  <c:v>0.99090427199999997</c:v>
                </c:pt>
                <c:pt idx="1765">
                  <c:v>0.994798234</c:v>
                </c:pt>
                <c:pt idx="1766">
                  <c:v>0.994798234</c:v>
                </c:pt>
                <c:pt idx="1767">
                  <c:v>0.99466263200000005</c:v>
                </c:pt>
                <c:pt idx="1768">
                  <c:v>0.98337578699999995</c:v>
                </c:pt>
                <c:pt idx="1769">
                  <c:v>0.98337578699999995</c:v>
                </c:pt>
                <c:pt idx="1770">
                  <c:v>0.99466263200000005</c:v>
                </c:pt>
                <c:pt idx="1771">
                  <c:v>0.98337578699999995</c:v>
                </c:pt>
                <c:pt idx="1772">
                  <c:v>0.99466263200000005</c:v>
                </c:pt>
                <c:pt idx="1773">
                  <c:v>0.98048173699999996</c:v>
                </c:pt>
                <c:pt idx="1774">
                  <c:v>0.98048173699999996</c:v>
                </c:pt>
                <c:pt idx="1775">
                  <c:v>0.98729905299999998</c:v>
                </c:pt>
                <c:pt idx="1776">
                  <c:v>0.99833470599999996</c:v>
                </c:pt>
                <c:pt idx="1777">
                  <c:v>0.99833470599999996</c:v>
                </c:pt>
                <c:pt idx="1778">
                  <c:v>0.98337578699999995</c:v>
                </c:pt>
                <c:pt idx="1779">
                  <c:v>0.994798234</c:v>
                </c:pt>
                <c:pt idx="1780">
                  <c:v>0.99466263200000005</c:v>
                </c:pt>
                <c:pt idx="1781">
                  <c:v>0.99466263200000005</c:v>
                </c:pt>
                <c:pt idx="1782">
                  <c:v>0.98337578699999995</c:v>
                </c:pt>
                <c:pt idx="1783">
                  <c:v>0.99466263200000005</c:v>
                </c:pt>
                <c:pt idx="1784">
                  <c:v>0.98337578699999995</c:v>
                </c:pt>
                <c:pt idx="1785">
                  <c:v>0.99833470599999996</c:v>
                </c:pt>
                <c:pt idx="1786">
                  <c:v>0.98048173699999996</c:v>
                </c:pt>
                <c:pt idx="1787">
                  <c:v>0.99466263200000005</c:v>
                </c:pt>
                <c:pt idx="1788">
                  <c:v>0.99090427199999997</c:v>
                </c:pt>
                <c:pt idx="1789">
                  <c:v>0.99466263200000005</c:v>
                </c:pt>
                <c:pt idx="1790">
                  <c:v>0.99466263200000005</c:v>
                </c:pt>
                <c:pt idx="1791">
                  <c:v>0.98337578699999995</c:v>
                </c:pt>
                <c:pt idx="1792">
                  <c:v>0.98337578699999995</c:v>
                </c:pt>
                <c:pt idx="1793">
                  <c:v>0.99450736299999998</c:v>
                </c:pt>
                <c:pt idx="1794">
                  <c:v>0.99833470599999996</c:v>
                </c:pt>
                <c:pt idx="1795">
                  <c:v>0.994798234</c:v>
                </c:pt>
                <c:pt idx="1796">
                  <c:v>0.99466263200000005</c:v>
                </c:pt>
                <c:pt idx="1797">
                  <c:v>0.98337578699999995</c:v>
                </c:pt>
                <c:pt idx="1798">
                  <c:v>0.98048173699999996</c:v>
                </c:pt>
                <c:pt idx="1799">
                  <c:v>0.994798234</c:v>
                </c:pt>
                <c:pt idx="1800">
                  <c:v>0.994798234</c:v>
                </c:pt>
                <c:pt idx="1801">
                  <c:v>0.99466263200000005</c:v>
                </c:pt>
                <c:pt idx="1802">
                  <c:v>0.99466263200000005</c:v>
                </c:pt>
                <c:pt idx="1803">
                  <c:v>0.98048173699999996</c:v>
                </c:pt>
                <c:pt idx="1804">
                  <c:v>0.994798234</c:v>
                </c:pt>
                <c:pt idx="1805">
                  <c:v>0.98337578699999995</c:v>
                </c:pt>
                <c:pt idx="1806">
                  <c:v>0.98337578699999995</c:v>
                </c:pt>
                <c:pt idx="1807">
                  <c:v>0.99833470599999996</c:v>
                </c:pt>
                <c:pt idx="1808">
                  <c:v>0.98337578699999995</c:v>
                </c:pt>
                <c:pt idx="1809">
                  <c:v>0.99466263200000005</c:v>
                </c:pt>
                <c:pt idx="1810">
                  <c:v>0.98337578699999995</c:v>
                </c:pt>
                <c:pt idx="1811">
                  <c:v>0.994798234</c:v>
                </c:pt>
                <c:pt idx="1812">
                  <c:v>0.98337578699999995</c:v>
                </c:pt>
                <c:pt idx="1813">
                  <c:v>0.98048173699999996</c:v>
                </c:pt>
                <c:pt idx="1814">
                  <c:v>0.994798234</c:v>
                </c:pt>
                <c:pt idx="1815">
                  <c:v>0.99450736299999998</c:v>
                </c:pt>
                <c:pt idx="1816">
                  <c:v>0.98337578699999995</c:v>
                </c:pt>
                <c:pt idx="1817">
                  <c:v>0.98337578699999995</c:v>
                </c:pt>
                <c:pt idx="1818">
                  <c:v>0.98048173699999996</c:v>
                </c:pt>
                <c:pt idx="1819">
                  <c:v>0.987316898</c:v>
                </c:pt>
                <c:pt idx="1820">
                  <c:v>0.98337578699999995</c:v>
                </c:pt>
                <c:pt idx="1821">
                  <c:v>0.99100769600000005</c:v>
                </c:pt>
                <c:pt idx="1822">
                  <c:v>0.99833470599999996</c:v>
                </c:pt>
                <c:pt idx="1823">
                  <c:v>0.98337578699999995</c:v>
                </c:pt>
                <c:pt idx="1824">
                  <c:v>0.98337578699999995</c:v>
                </c:pt>
                <c:pt idx="1825">
                  <c:v>0.994798234</c:v>
                </c:pt>
                <c:pt idx="1826">
                  <c:v>0.994798234</c:v>
                </c:pt>
                <c:pt idx="1827">
                  <c:v>0.98337578699999995</c:v>
                </c:pt>
                <c:pt idx="1828">
                  <c:v>0.994798234</c:v>
                </c:pt>
                <c:pt idx="1829">
                  <c:v>0.994798234</c:v>
                </c:pt>
                <c:pt idx="1830">
                  <c:v>0.994798234</c:v>
                </c:pt>
                <c:pt idx="1831">
                  <c:v>0.98048173699999996</c:v>
                </c:pt>
                <c:pt idx="1832">
                  <c:v>0.99833470599999996</c:v>
                </c:pt>
                <c:pt idx="1833">
                  <c:v>0.98337578699999995</c:v>
                </c:pt>
                <c:pt idx="1834">
                  <c:v>0.99450736299999998</c:v>
                </c:pt>
                <c:pt idx="1835">
                  <c:v>0.994798234</c:v>
                </c:pt>
                <c:pt idx="1836">
                  <c:v>0.98337578699999995</c:v>
                </c:pt>
                <c:pt idx="1837">
                  <c:v>0.99833470599999996</c:v>
                </c:pt>
                <c:pt idx="1838">
                  <c:v>0.99833470599999996</c:v>
                </c:pt>
                <c:pt idx="1839">
                  <c:v>0.98048173699999996</c:v>
                </c:pt>
                <c:pt idx="1840">
                  <c:v>0.99466263200000005</c:v>
                </c:pt>
                <c:pt idx="1841">
                  <c:v>0.99833470599999996</c:v>
                </c:pt>
                <c:pt idx="1842">
                  <c:v>0.994798234</c:v>
                </c:pt>
                <c:pt idx="1843">
                  <c:v>0.99466263200000005</c:v>
                </c:pt>
                <c:pt idx="1844">
                  <c:v>0.99466263200000005</c:v>
                </c:pt>
                <c:pt idx="1845">
                  <c:v>0.98048173699999996</c:v>
                </c:pt>
                <c:pt idx="1846">
                  <c:v>0.99833470599999996</c:v>
                </c:pt>
                <c:pt idx="1847">
                  <c:v>0.98337578699999995</c:v>
                </c:pt>
                <c:pt idx="1848">
                  <c:v>0.98337578699999995</c:v>
                </c:pt>
                <c:pt idx="1849">
                  <c:v>0.99466263200000005</c:v>
                </c:pt>
                <c:pt idx="1850">
                  <c:v>0.99833470599999996</c:v>
                </c:pt>
                <c:pt idx="1851">
                  <c:v>0.99466263200000005</c:v>
                </c:pt>
                <c:pt idx="1852">
                  <c:v>0.98337578699999995</c:v>
                </c:pt>
                <c:pt idx="1853">
                  <c:v>0.99466263200000005</c:v>
                </c:pt>
                <c:pt idx="1854">
                  <c:v>0.99466263200000005</c:v>
                </c:pt>
                <c:pt idx="1855">
                  <c:v>0.98337578699999995</c:v>
                </c:pt>
                <c:pt idx="1856">
                  <c:v>0.98337578699999995</c:v>
                </c:pt>
                <c:pt idx="1857">
                  <c:v>0.98048173699999996</c:v>
                </c:pt>
                <c:pt idx="1858">
                  <c:v>0.98048173699999996</c:v>
                </c:pt>
                <c:pt idx="1859">
                  <c:v>0.99833470599999996</c:v>
                </c:pt>
                <c:pt idx="1860">
                  <c:v>0.994798234</c:v>
                </c:pt>
                <c:pt idx="1861">
                  <c:v>0.98337578699999995</c:v>
                </c:pt>
                <c:pt idx="1862">
                  <c:v>0.994798234</c:v>
                </c:pt>
                <c:pt idx="1863">
                  <c:v>0.99466263200000005</c:v>
                </c:pt>
                <c:pt idx="1864">
                  <c:v>0.99833470599999996</c:v>
                </c:pt>
                <c:pt idx="1865">
                  <c:v>0.99466263200000005</c:v>
                </c:pt>
                <c:pt idx="1866">
                  <c:v>0.98337578699999995</c:v>
                </c:pt>
                <c:pt idx="1867">
                  <c:v>0.98337578699999995</c:v>
                </c:pt>
                <c:pt idx="1868">
                  <c:v>0.99466263200000005</c:v>
                </c:pt>
                <c:pt idx="1869">
                  <c:v>0.99466263200000005</c:v>
                </c:pt>
                <c:pt idx="1870">
                  <c:v>0.99100769600000005</c:v>
                </c:pt>
                <c:pt idx="1871">
                  <c:v>0.98337578699999995</c:v>
                </c:pt>
                <c:pt idx="1872">
                  <c:v>0.994798234</c:v>
                </c:pt>
                <c:pt idx="1873">
                  <c:v>0.98337578699999995</c:v>
                </c:pt>
                <c:pt idx="1874">
                  <c:v>0.98048173699999996</c:v>
                </c:pt>
                <c:pt idx="1875">
                  <c:v>0.99466263200000005</c:v>
                </c:pt>
                <c:pt idx="1876">
                  <c:v>0.98048173699999996</c:v>
                </c:pt>
                <c:pt idx="1877">
                  <c:v>0.98529628999999996</c:v>
                </c:pt>
                <c:pt idx="1878">
                  <c:v>0.98048173699999996</c:v>
                </c:pt>
                <c:pt idx="1879">
                  <c:v>0.98337578699999995</c:v>
                </c:pt>
                <c:pt idx="1880">
                  <c:v>0.99466263200000005</c:v>
                </c:pt>
                <c:pt idx="1881">
                  <c:v>0.994798234</c:v>
                </c:pt>
                <c:pt idx="1882">
                  <c:v>0.994798234</c:v>
                </c:pt>
                <c:pt idx="1883">
                  <c:v>0.99466263200000005</c:v>
                </c:pt>
                <c:pt idx="1884">
                  <c:v>0.98337578699999995</c:v>
                </c:pt>
                <c:pt idx="1885">
                  <c:v>0.98048173699999996</c:v>
                </c:pt>
                <c:pt idx="1886">
                  <c:v>0.99466263200000005</c:v>
                </c:pt>
                <c:pt idx="1887">
                  <c:v>0.99100769600000005</c:v>
                </c:pt>
                <c:pt idx="1888">
                  <c:v>0.99466263200000005</c:v>
                </c:pt>
                <c:pt idx="1889">
                  <c:v>0.99466263200000005</c:v>
                </c:pt>
                <c:pt idx="1890">
                  <c:v>0.98529628999999996</c:v>
                </c:pt>
                <c:pt idx="1891">
                  <c:v>0.99466263200000005</c:v>
                </c:pt>
                <c:pt idx="1892">
                  <c:v>0.98337578699999995</c:v>
                </c:pt>
                <c:pt idx="1893">
                  <c:v>0.98337578699999995</c:v>
                </c:pt>
                <c:pt idx="1894">
                  <c:v>0.994798234</c:v>
                </c:pt>
                <c:pt idx="1895">
                  <c:v>0.99466263200000005</c:v>
                </c:pt>
                <c:pt idx="1896">
                  <c:v>0.99466263200000005</c:v>
                </c:pt>
                <c:pt idx="1897">
                  <c:v>0.99466263200000005</c:v>
                </c:pt>
                <c:pt idx="1898">
                  <c:v>0.99456953599999998</c:v>
                </c:pt>
                <c:pt idx="1899">
                  <c:v>0.98337578699999995</c:v>
                </c:pt>
                <c:pt idx="1900">
                  <c:v>0.994798234</c:v>
                </c:pt>
                <c:pt idx="1901">
                  <c:v>0.98337578699999995</c:v>
                </c:pt>
                <c:pt idx="1902">
                  <c:v>0.98337578699999995</c:v>
                </c:pt>
                <c:pt idx="1903">
                  <c:v>0.99833470599999996</c:v>
                </c:pt>
                <c:pt idx="1904">
                  <c:v>0.99466263200000005</c:v>
                </c:pt>
                <c:pt idx="1905">
                  <c:v>0.99456953599999998</c:v>
                </c:pt>
                <c:pt idx="1906">
                  <c:v>0.98337578699999995</c:v>
                </c:pt>
                <c:pt idx="1907">
                  <c:v>0.99833470599999996</c:v>
                </c:pt>
                <c:pt idx="1908">
                  <c:v>0.99833470599999996</c:v>
                </c:pt>
                <c:pt idx="1909">
                  <c:v>0.99100769600000005</c:v>
                </c:pt>
                <c:pt idx="1910">
                  <c:v>0.98337578699999995</c:v>
                </c:pt>
                <c:pt idx="1911">
                  <c:v>0.99466263200000005</c:v>
                </c:pt>
                <c:pt idx="1912">
                  <c:v>0.99833470599999996</c:v>
                </c:pt>
                <c:pt idx="1913">
                  <c:v>0.994798234</c:v>
                </c:pt>
                <c:pt idx="1914">
                  <c:v>0.98337578699999995</c:v>
                </c:pt>
                <c:pt idx="1915">
                  <c:v>0.98048173699999996</c:v>
                </c:pt>
                <c:pt idx="1916">
                  <c:v>0.994798234</c:v>
                </c:pt>
                <c:pt idx="1917">
                  <c:v>0.99090427199999997</c:v>
                </c:pt>
                <c:pt idx="1918">
                  <c:v>0.99466263200000005</c:v>
                </c:pt>
                <c:pt idx="1919">
                  <c:v>0.98529628999999996</c:v>
                </c:pt>
                <c:pt idx="1920">
                  <c:v>0.98337578699999995</c:v>
                </c:pt>
                <c:pt idx="1921">
                  <c:v>0.98337578699999995</c:v>
                </c:pt>
                <c:pt idx="1922">
                  <c:v>0.99466263200000005</c:v>
                </c:pt>
                <c:pt idx="1923">
                  <c:v>0.994798234</c:v>
                </c:pt>
                <c:pt idx="1924">
                  <c:v>0.98337578699999995</c:v>
                </c:pt>
                <c:pt idx="1925">
                  <c:v>0.99466263200000005</c:v>
                </c:pt>
                <c:pt idx="1926">
                  <c:v>0.98337578699999995</c:v>
                </c:pt>
                <c:pt idx="1927">
                  <c:v>0.99466263200000005</c:v>
                </c:pt>
                <c:pt idx="1928">
                  <c:v>0.994798234</c:v>
                </c:pt>
                <c:pt idx="1929">
                  <c:v>0.99466263200000005</c:v>
                </c:pt>
                <c:pt idx="1930">
                  <c:v>0.99833470599999996</c:v>
                </c:pt>
                <c:pt idx="1931">
                  <c:v>0.99833470599999996</c:v>
                </c:pt>
                <c:pt idx="1932">
                  <c:v>0.99833470599999996</c:v>
                </c:pt>
                <c:pt idx="1933">
                  <c:v>0.994798234</c:v>
                </c:pt>
                <c:pt idx="1934">
                  <c:v>0.99027694600000005</c:v>
                </c:pt>
                <c:pt idx="1935">
                  <c:v>0.994798234</c:v>
                </c:pt>
                <c:pt idx="1936">
                  <c:v>0.98048173699999996</c:v>
                </c:pt>
                <c:pt idx="1937">
                  <c:v>0.99466263200000005</c:v>
                </c:pt>
                <c:pt idx="1938">
                  <c:v>0.98549281</c:v>
                </c:pt>
                <c:pt idx="1939">
                  <c:v>0.98337578699999995</c:v>
                </c:pt>
                <c:pt idx="1940">
                  <c:v>0.99833470599999996</c:v>
                </c:pt>
                <c:pt idx="1941">
                  <c:v>0.99833470599999996</c:v>
                </c:pt>
                <c:pt idx="1942">
                  <c:v>0.987316898</c:v>
                </c:pt>
                <c:pt idx="1943">
                  <c:v>0.994798234</c:v>
                </c:pt>
                <c:pt idx="1944">
                  <c:v>0.98337578699999995</c:v>
                </c:pt>
                <c:pt idx="1945">
                  <c:v>0.99466263200000005</c:v>
                </c:pt>
                <c:pt idx="1946">
                  <c:v>0.99833470599999996</c:v>
                </c:pt>
                <c:pt idx="1947">
                  <c:v>0.994798234</c:v>
                </c:pt>
                <c:pt idx="1948">
                  <c:v>0.98048173699999996</c:v>
                </c:pt>
                <c:pt idx="1949">
                  <c:v>0.99833470599999996</c:v>
                </c:pt>
                <c:pt idx="1950">
                  <c:v>0.994798234</c:v>
                </c:pt>
                <c:pt idx="1951">
                  <c:v>0.99833470599999996</c:v>
                </c:pt>
                <c:pt idx="1952">
                  <c:v>0.98048173699999996</c:v>
                </c:pt>
                <c:pt idx="1953">
                  <c:v>0.994798234</c:v>
                </c:pt>
                <c:pt idx="1954">
                  <c:v>0.99833470599999996</c:v>
                </c:pt>
                <c:pt idx="1955">
                  <c:v>0.994798234</c:v>
                </c:pt>
                <c:pt idx="1956">
                  <c:v>0.99090427199999997</c:v>
                </c:pt>
                <c:pt idx="1957">
                  <c:v>0.98337578699999995</c:v>
                </c:pt>
                <c:pt idx="1958">
                  <c:v>0.98337578699999995</c:v>
                </c:pt>
                <c:pt idx="1959">
                  <c:v>0.98048173699999996</c:v>
                </c:pt>
                <c:pt idx="1960">
                  <c:v>0.98337578699999995</c:v>
                </c:pt>
                <c:pt idx="1961">
                  <c:v>0.98337578699999995</c:v>
                </c:pt>
                <c:pt idx="1962">
                  <c:v>0.98048173699999996</c:v>
                </c:pt>
                <c:pt idx="1963">
                  <c:v>0.98337578699999995</c:v>
                </c:pt>
                <c:pt idx="1964">
                  <c:v>0.99466263200000005</c:v>
                </c:pt>
                <c:pt idx="1965">
                  <c:v>0.99833470599999996</c:v>
                </c:pt>
                <c:pt idx="1966">
                  <c:v>0.99466263200000005</c:v>
                </c:pt>
                <c:pt idx="1967">
                  <c:v>0.99833470599999996</c:v>
                </c:pt>
                <c:pt idx="1968">
                  <c:v>0.98337578699999995</c:v>
                </c:pt>
                <c:pt idx="1969">
                  <c:v>0.994798234</c:v>
                </c:pt>
                <c:pt idx="1970">
                  <c:v>0.99466263200000005</c:v>
                </c:pt>
                <c:pt idx="1971">
                  <c:v>0.99466263200000005</c:v>
                </c:pt>
                <c:pt idx="1972">
                  <c:v>0.98337578699999995</c:v>
                </c:pt>
                <c:pt idx="1973">
                  <c:v>0.994798234</c:v>
                </c:pt>
                <c:pt idx="1974">
                  <c:v>0.99833470599999996</c:v>
                </c:pt>
                <c:pt idx="1975">
                  <c:v>0.99466263200000005</c:v>
                </c:pt>
                <c:pt idx="1976">
                  <c:v>0.99466263200000005</c:v>
                </c:pt>
                <c:pt idx="1977">
                  <c:v>0.99090427199999997</c:v>
                </c:pt>
                <c:pt idx="1978">
                  <c:v>0.98337578699999995</c:v>
                </c:pt>
                <c:pt idx="1979">
                  <c:v>0.99626751000000002</c:v>
                </c:pt>
                <c:pt idx="1980">
                  <c:v>0.98337578699999995</c:v>
                </c:pt>
                <c:pt idx="1981">
                  <c:v>0.98529628999999996</c:v>
                </c:pt>
                <c:pt idx="1982">
                  <c:v>0.98337578699999995</c:v>
                </c:pt>
                <c:pt idx="1983">
                  <c:v>0.99466263200000005</c:v>
                </c:pt>
                <c:pt idx="1984">
                  <c:v>0.98337578699999995</c:v>
                </c:pt>
                <c:pt idx="1985">
                  <c:v>0.994798234</c:v>
                </c:pt>
                <c:pt idx="1986">
                  <c:v>0.98337578699999995</c:v>
                </c:pt>
                <c:pt idx="1987">
                  <c:v>0.98337578699999995</c:v>
                </c:pt>
                <c:pt idx="1988">
                  <c:v>0.99100769600000005</c:v>
                </c:pt>
                <c:pt idx="1989">
                  <c:v>0.98048173699999996</c:v>
                </c:pt>
                <c:pt idx="1990">
                  <c:v>0.994798234</c:v>
                </c:pt>
                <c:pt idx="1991">
                  <c:v>0.98337578699999995</c:v>
                </c:pt>
                <c:pt idx="1992">
                  <c:v>0.98337578699999995</c:v>
                </c:pt>
                <c:pt idx="1993">
                  <c:v>0.994798234</c:v>
                </c:pt>
                <c:pt idx="1994">
                  <c:v>0.98337578699999995</c:v>
                </c:pt>
                <c:pt idx="1995">
                  <c:v>0.994798234</c:v>
                </c:pt>
                <c:pt idx="1996">
                  <c:v>0.994798234</c:v>
                </c:pt>
                <c:pt idx="1997">
                  <c:v>0.99833470599999996</c:v>
                </c:pt>
                <c:pt idx="1998">
                  <c:v>0.98337578699999995</c:v>
                </c:pt>
                <c:pt idx="1999">
                  <c:v>0.98337578699999995</c:v>
                </c:pt>
                <c:pt idx="2000">
                  <c:v>0.98048173699999996</c:v>
                </c:pt>
                <c:pt idx="2001">
                  <c:v>0.98048173699999996</c:v>
                </c:pt>
                <c:pt idx="2002">
                  <c:v>0.98337578699999995</c:v>
                </c:pt>
                <c:pt idx="2003">
                  <c:v>0.994798234</c:v>
                </c:pt>
                <c:pt idx="2004">
                  <c:v>0.994798234</c:v>
                </c:pt>
                <c:pt idx="2005">
                  <c:v>0.99466263200000005</c:v>
                </c:pt>
                <c:pt idx="2006">
                  <c:v>0.99466263200000005</c:v>
                </c:pt>
                <c:pt idx="2007">
                  <c:v>0.99833470599999996</c:v>
                </c:pt>
                <c:pt idx="2008">
                  <c:v>0.98048173699999996</c:v>
                </c:pt>
                <c:pt idx="2009">
                  <c:v>0.99833470599999996</c:v>
                </c:pt>
                <c:pt idx="2010">
                  <c:v>0.99466263200000005</c:v>
                </c:pt>
                <c:pt idx="2011">
                  <c:v>0.98337578699999995</c:v>
                </c:pt>
                <c:pt idx="2012">
                  <c:v>0.99090427199999997</c:v>
                </c:pt>
                <c:pt idx="2013">
                  <c:v>0.99833470599999996</c:v>
                </c:pt>
                <c:pt idx="2014">
                  <c:v>0.99833470599999996</c:v>
                </c:pt>
                <c:pt idx="2015">
                  <c:v>0.98529628999999996</c:v>
                </c:pt>
                <c:pt idx="2016">
                  <c:v>0.994798234</c:v>
                </c:pt>
                <c:pt idx="2017">
                  <c:v>0.99456953599999998</c:v>
                </c:pt>
                <c:pt idx="2018">
                  <c:v>0.99833470599999996</c:v>
                </c:pt>
                <c:pt idx="2019">
                  <c:v>0.98337578699999995</c:v>
                </c:pt>
                <c:pt idx="2020">
                  <c:v>0.994798234</c:v>
                </c:pt>
                <c:pt idx="2021">
                  <c:v>0.99833470599999996</c:v>
                </c:pt>
                <c:pt idx="2022">
                  <c:v>0.99466263200000005</c:v>
                </c:pt>
                <c:pt idx="2023">
                  <c:v>0.98048173699999996</c:v>
                </c:pt>
                <c:pt idx="2024">
                  <c:v>0.99466263200000005</c:v>
                </c:pt>
                <c:pt idx="2025">
                  <c:v>0.98048173699999996</c:v>
                </c:pt>
                <c:pt idx="2026">
                  <c:v>0.98048173699999996</c:v>
                </c:pt>
                <c:pt idx="2027">
                  <c:v>0.98337578699999995</c:v>
                </c:pt>
                <c:pt idx="2028">
                  <c:v>0.994798234</c:v>
                </c:pt>
                <c:pt idx="2029">
                  <c:v>0.994798234</c:v>
                </c:pt>
                <c:pt idx="2030">
                  <c:v>0.98048173699999996</c:v>
                </c:pt>
                <c:pt idx="2031">
                  <c:v>0.98337578699999995</c:v>
                </c:pt>
                <c:pt idx="2032">
                  <c:v>0.99466263200000005</c:v>
                </c:pt>
                <c:pt idx="2033">
                  <c:v>0.99833470599999996</c:v>
                </c:pt>
                <c:pt idx="2034">
                  <c:v>0.994798234</c:v>
                </c:pt>
                <c:pt idx="2035">
                  <c:v>0.99466263200000005</c:v>
                </c:pt>
                <c:pt idx="2036">
                  <c:v>0.98337578699999995</c:v>
                </c:pt>
                <c:pt idx="2037">
                  <c:v>0.98337578699999995</c:v>
                </c:pt>
                <c:pt idx="2038">
                  <c:v>0.98337578699999995</c:v>
                </c:pt>
                <c:pt idx="2039">
                  <c:v>0.994798234</c:v>
                </c:pt>
                <c:pt idx="2040">
                  <c:v>0.99100769600000005</c:v>
                </c:pt>
                <c:pt idx="2041">
                  <c:v>0.99466263200000005</c:v>
                </c:pt>
                <c:pt idx="2042">
                  <c:v>0.99833470599999996</c:v>
                </c:pt>
                <c:pt idx="2043">
                  <c:v>0.99833470599999996</c:v>
                </c:pt>
                <c:pt idx="2044">
                  <c:v>0.994798234</c:v>
                </c:pt>
                <c:pt idx="2045">
                  <c:v>0.98337578699999995</c:v>
                </c:pt>
                <c:pt idx="2046">
                  <c:v>0.994798234</c:v>
                </c:pt>
                <c:pt idx="2047">
                  <c:v>0.99833470599999996</c:v>
                </c:pt>
                <c:pt idx="2048">
                  <c:v>0.99466263200000005</c:v>
                </c:pt>
                <c:pt idx="2049">
                  <c:v>0.98729905299999998</c:v>
                </c:pt>
                <c:pt idx="2050">
                  <c:v>0.98048173699999996</c:v>
                </c:pt>
                <c:pt idx="2051">
                  <c:v>0.98048173699999996</c:v>
                </c:pt>
                <c:pt idx="2052">
                  <c:v>0.97078439699999997</c:v>
                </c:pt>
                <c:pt idx="2053">
                  <c:v>0.98337578699999995</c:v>
                </c:pt>
                <c:pt idx="2054">
                  <c:v>0.98337578699999995</c:v>
                </c:pt>
                <c:pt idx="2055">
                  <c:v>0.98048173699999996</c:v>
                </c:pt>
                <c:pt idx="2056">
                  <c:v>0.994798234</c:v>
                </c:pt>
                <c:pt idx="2057">
                  <c:v>0.994798234</c:v>
                </c:pt>
                <c:pt idx="2058">
                  <c:v>0.98552498799999999</c:v>
                </c:pt>
                <c:pt idx="2059">
                  <c:v>0.98337578699999995</c:v>
                </c:pt>
                <c:pt idx="2060">
                  <c:v>0.97923176599999995</c:v>
                </c:pt>
                <c:pt idx="2061">
                  <c:v>0.99833470599999996</c:v>
                </c:pt>
                <c:pt idx="2062">
                  <c:v>0.98337578699999995</c:v>
                </c:pt>
                <c:pt idx="2063">
                  <c:v>0.98337578699999995</c:v>
                </c:pt>
                <c:pt idx="2064">
                  <c:v>0.994798234</c:v>
                </c:pt>
                <c:pt idx="2065">
                  <c:v>0.98337578699999995</c:v>
                </c:pt>
                <c:pt idx="2066">
                  <c:v>0.98549281</c:v>
                </c:pt>
                <c:pt idx="2067">
                  <c:v>0.99833470599999996</c:v>
                </c:pt>
                <c:pt idx="2068">
                  <c:v>0.987316898</c:v>
                </c:pt>
                <c:pt idx="2069">
                  <c:v>0.99100769600000005</c:v>
                </c:pt>
                <c:pt idx="2070">
                  <c:v>0.994798234</c:v>
                </c:pt>
                <c:pt idx="2071">
                  <c:v>0.98337578699999995</c:v>
                </c:pt>
                <c:pt idx="2072">
                  <c:v>0.98337578699999995</c:v>
                </c:pt>
                <c:pt idx="2073">
                  <c:v>0.99466263200000005</c:v>
                </c:pt>
                <c:pt idx="2074">
                  <c:v>0.98729905299999998</c:v>
                </c:pt>
                <c:pt idx="2075">
                  <c:v>0.99833470599999996</c:v>
                </c:pt>
                <c:pt idx="2076">
                  <c:v>0.98048173699999996</c:v>
                </c:pt>
                <c:pt idx="2077">
                  <c:v>0.98337578699999995</c:v>
                </c:pt>
                <c:pt idx="2078">
                  <c:v>0.99466263200000005</c:v>
                </c:pt>
                <c:pt idx="2079">
                  <c:v>0.994798234</c:v>
                </c:pt>
                <c:pt idx="2080">
                  <c:v>0.99466263200000005</c:v>
                </c:pt>
                <c:pt idx="2081">
                  <c:v>0.99466263200000005</c:v>
                </c:pt>
                <c:pt idx="2082">
                  <c:v>0.98048173699999996</c:v>
                </c:pt>
                <c:pt idx="2083">
                  <c:v>0.98048173699999996</c:v>
                </c:pt>
                <c:pt idx="2084">
                  <c:v>0.99466263200000005</c:v>
                </c:pt>
                <c:pt idx="2085">
                  <c:v>0.994798234</c:v>
                </c:pt>
                <c:pt idx="2086">
                  <c:v>0.98337578699999995</c:v>
                </c:pt>
                <c:pt idx="2087">
                  <c:v>0.99466263200000005</c:v>
                </c:pt>
                <c:pt idx="2088">
                  <c:v>0.99833470599999996</c:v>
                </c:pt>
                <c:pt idx="2089">
                  <c:v>0.99466263200000005</c:v>
                </c:pt>
                <c:pt idx="2090">
                  <c:v>0.98337578699999995</c:v>
                </c:pt>
                <c:pt idx="2091">
                  <c:v>0.99027694600000005</c:v>
                </c:pt>
                <c:pt idx="2092">
                  <c:v>0.98337578699999995</c:v>
                </c:pt>
                <c:pt idx="2093">
                  <c:v>0.99466263200000005</c:v>
                </c:pt>
                <c:pt idx="2094">
                  <c:v>0.99100769600000005</c:v>
                </c:pt>
                <c:pt idx="2095">
                  <c:v>0.98048173699999996</c:v>
                </c:pt>
                <c:pt idx="2096">
                  <c:v>0.98337578699999995</c:v>
                </c:pt>
                <c:pt idx="2097">
                  <c:v>0.994798234</c:v>
                </c:pt>
                <c:pt idx="2098">
                  <c:v>0.99466263200000005</c:v>
                </c:pt>
                <c:pt idx="2099">
                  <c:v>0.99833470599999996</c:v>
                </c:pt>
                <c:pt idx="2100">
                  <c:v>0.98048173699999996</c:v>
                </c:pt>
                <c:pt idx="2101">
                  <c:v>0.99466263200000005</c:v>
                </c:pt>
                <c:pt idx="2102">
                  <c:v>0.98337578699999995</c:v>
                </c:pt>
                <c:pt idx="2103">
                  <c:v>0.98552498799999999</c:v>
                </c:pt>
                <c:pt idx="2104">
                  <c:v>0.99466263200000005</c:v>
                </c:pt>
                <c:pt idx="2105">
                  <c:v>0.98337578699999995</c:v>
                </c:pt>
                <c:pt idx="2106">
                  <c:v>0.99466263200000005</c:v>
                </c:pt>
                <c:pt idx="2107">
                  <c:v>0.994798234</c:v>
                </c:pt>
                <c:pt idx="2108">
                  <c:v>0.994798234</c:v>
                </c:pt>
                <c:pt idx="2109">
                  <c:v>0.994798234</c:v>
                </c:pt>
                <c:pt idx="2110">
                  <c:v>0.99466263200000005</c:v>
                </c:pt>
                <c:pt idx="2111">
                  <c:v>0.98337578699999995</c:v>
                </c:pt>
                <c:pt idx="2112">
                  <c:v>0.97324861200000001</c:v>
                </c:pt>
                <c:pt idx="2113">
                  <c:v>0.98337578699999995</c:v>
                </c:pt>
                <c:pt idx="2114">
                  <c:v>0.98337578699999995</c:v>
                </c:pt>
                <c:pt idx="2115">
                  <c:v>0.99466263200000005</c:v>
                </c:pt>
                <c:pt idx="2116">
                  <c:v>0.99833470599999996</c:v>
                </c:pt>
                <c:pt idx="2117">
                  <c:v>0.98337578699999995</c:v>
                </c:pt>
                <c:pt idx="2118">
                  <c:v>0.99466263200000005</c:v>
                </c:pt>
                <c:pt idx="2119">
                  <c:v>0.98337578699999995</c:v>
                </c:pt>
                <c:pt idx="2120">
                  <c:v>0.994798234</c:v>
                </c:pt>
                <c:pt idx="2121">
                  <c:v>0.994798234</c:v>
                </c:pt>
                <c:pt idx="2122">
                  <c:v>0.98529628999999996</c:v>
                </c:pt>
                <c:pt idx="2123">
                  <c:v>0.98048173699999996</c:v>
                </c:pt>
                <c:pt idx="2124">
                  <c:v>0.98337578699999995</c:v>
                </c:pt>
                <c:pt idx="2125">
                  <c:v>0.98048173699999996</c:v>
                </c:pt>
                <c:pt idx="2126">
                  <c:v>0.98337578699999995</c:v>
                </c:pt>
                <c:pt idx="2127">
                  <c:v>0.98337578699999995</c:v>
                </c:pt>
                <c:pt idx="2128">
                  <c:v>0.99466263200000005</c:v>
                </c:pt>
                <c:pt idx="2129">
                  <c:v>0.98337578699999995</c:v>
                </c:pt>
                <c:pt idx="2130">
                  <c:v>0.98048173699999996</c:v>
                </c:pt>
                <c:pt idx="2131">
                  <c:v>0.99833470599999996</c:v>
                </c:pt>
                <c:pt idx="2132">
                  <c:v>0.99466263200000005</c:v>
                </c:pt>
                <c:pt idx="2133">
                  <c:v>0.99100769600000005</c:v>
                </c:pt>
                <c:pt idx="2134">
                  <c:v>0.98048173699999996</c:v>
                </c:pt>
                <c:pt idx="2135">
                  <c:v>0.98337578699999995</c:v>
                </c:pt>
                <c:pt idx="2136">
                  <c:v>0.98337578699999995</c:v>
                </c:pt>
                <c:pt idx="2137">
                  <c:v>0.99466263200000005</c:v>
                </c:pt>
                <c:pt idx="2138">
                  <c:v>0.99466263200000005</c:v>
                </c:pt>
                <c:pt idx="2139">
                  <c:v>0.98048173699999996</c:v>
                </c:pt>
                <c:pt idx="2140">
                  <c:v>0.99450736299999998</c:v>
                </c:pt>
                <c:pt idx="2141">
                  <c:v>0.99466263200000005</c:v>
                </c:pt>
                <c:pt idx="2142">
                  <c:v>0.98975540500000003</c:v>
                </c:pt>
                <c:pt idx="2143">
                  <c:v>0.99466263200000005</c:v>
                </c:pt>
                <c:pt idx="2144">
                  <c:v>0.99466263200000005</c:v>
                </c:pt>
                <c:pt idx="2145">
                  <c:v>0.99833470599999996</c:v>
                </c:pt>
                <c:pt idx="2146">
                  <c:v>0.994798234</c:v>
                </c:pt>
                <c:pt idx="2147">
                  <c:v>0.98337578699999995</c:v>
                </c:pt>
                <c:pt idx="2148">
                  <c:v>0.98048173699999996</c:v>
                </c:pt>
                <c:pt idx="2149">
                  <c:v>0.994798234</c:v>
                </c:pt>
                <c:pt idx="2150">
                  <c:v>0.98048173699999996</c:v>
                </c:pt>
                <c:pt idx="2151">
                  <c:v>0.99466263200000005</c:v>
                </c:pt>
                <c:pt idx="2152">
                  <c:v>0.99466263200000005</c:v>
                </c:pt>
                <c:pt idx="2153">
                  <c:v>0.98337578699999995</c:v>
                </c:pt>
                <c:pt idx="2154">
                  <c:v>0.99466263200000005</c:v>
                </c:pt>
                <c:pt idx="2155">
                  <c:v>0.98337578699999995</c:v>
                </c:pt>
                <c:pt idx="2156">
                  <c:v>0.98048173699999996</c:v>
                </c:pt>
                <c:pt idx="2157">
                  <c:v>0.98337578699999995</c:v>
                </c:pt>
                <c:pt idx="2158">
                  <c:v>0.98337578699999995</c:v>
                </c:pt>
                <c:pt idx="2159">
                  <c:v>0.98529628999999996</c:v>
                </c:pt>
                <c:pt idx="2160">
                  <c:v>0.994798234</c:v>
                </c:pt>
                <c:pt idx="2161">
                  <c:v>0.98552498799999999</c:v>
                </c:pt>
                <c:pt idx="2162">
                  <c:v>0.98975540500000003</c:v>
                </c:pt>
                <c:pt idx="2163">
                  <c:v>0.98048173699999996</c:v>
                </c:pt>
                <c:pt idx="2164">
                  <c:v>0.99466263200000005</c:v>
                </c:pt>
                <c:pt idx="2165">
                  <c:v>0.98549281</c:v>
                </c:pt>
                <c:pt idx="2166">
                  <c:v>0.99466263200000005</c:v>
                </c:pt>
                <c:pt idx="2167">
                  <c:v>0.994798234</c:v>
                </c:pt>
                <c:pt idx="2168">
                  <c:v>0.99466263200000005</c:v>
                </c:pt>
                <c:pt idx="2169">
                  <c:v>0.99027694600000005</c:v>
                </c:pt>
                <c:pt idx="2170">
                  <c:v>0.99466263200000005</c:v>
                </c:pt>
                <c:pt idx="2171">
                  <c:v>0.98337578699999995</c:v>
                </c:pt>
                <c:pt idx="2172">
                  <c:v>0.98337578699999995</c:v>
                </c:pt>
                <c:pt idx="2173">
                  <c:v>0.98337578699999995</c:v>
                </c:pt>
                <c:pt idx="2174">
                  <c:v>0.98337578699999995</c:v>
                </c:pt>
                <c:pt idx="2175">
                  <c:v>0.987316898</c:v>
                </c:pt>
                <c:pt idx="2176">
                  <c:v>0.99466263200000005</c:v>
                </c:pt>
                <c:pt idx="2177">
                  <c:v>0.98337578699999995</c:v>
                </c:pt>
                <c:pt idx="2178">
                  <c:v>0.98337578699999995</c:v>
                </c:pt>
                <c:pt idx="2179">
                  <c:v>0.98048173699999996</c:v>
                </c:pt>
                <c:pt idx="2180">
                  <c:v>0.99833470599999996</c:v>
                </c:pt>
                <c:pt idx="2181">
                  <c:v>0.99833470599999996</c:v>
                </c:pt>
                <c:pt idx="2182">
                  <c:v>0.98337578699999995</c:v>
                </c:pt>
                <c:pt idx="2183">
                  <c:v>0.98729905299999998</c:v>
                </c:pt>
                <c:pt idx="2184">
                  <c:v>0.994798234</c:v>
                </c:pt>
                <c:pt idx="2185">
                  <c:v>0.99833470599999996</c:v>
                </c:pt>
                <c:pt idx="2186">
                  <c:v>0.98337578699999995</c:v>
                </c:pt>
                <c:pt idx="2187">
                  <c:v>0.98337578699999995</c:v>
                </c:pt>
                <c:pt idx="2188">
                  <c:v>0.98337578699999995</c:v>
                </c:pt>
                <c:pt idx="2189">
                  <c:v>0.98337578699999995</c:v>
                </c:pt>
                <c:pt idx="2190">
                  <c:v>0.99833470599999996</c:v>
                </c:pt>
                <c:pt idx="2191">
                  <c:v>0.99833470599999996</c:v>
                </c:pt>
                <c:pt idx="2192">
                  <c:v>0.99090427199999997</c:v>
                </c:pt>
                <c:pt idx="2193">
                  <c:v>0.98337578699999995</c:v>
                </c:pt>
                <c:pt idx="2194">
                  <c:v>0.98048173699999996</c:v>
                </c:pt>
                <c:pt idx="2195">
                  <c:v>0.98337578699999995</c:v>
                </c:pt>
                <c:pt idx="2196">
                  <c:v>0.98337578699999995</c:v>
                </c:pt>
                <c:pt idx="2197">
                  <c:v>0.98337578699999995</c:v>
                </c:pt>
                <c:pt idx="2198">
                  <c:v>0.99466263200000005</c:v>
                </c:pt>
                <c:pt idx="2199">
                  <c:v>0.98048173699999996</c:v>
                </c:pt>
                <c:pt idx="2200">
                  <c:v>0.98337578699999995</c:v>
                </c:pt>
                <c:pt idx="2201">
                  <c:v>0.98337578699999995</c:v>
                </c:pt>
                <c:pt idx="2202">
                  <c:v>0.99466263200000005</c:v>
                </c:pt>
                <c:pt idx="2203">
                  <c:v>0.98552498799999999</c:v>
                </c:pt>
                <c:pt idx="2204">
                  <c:v>0.99466263200000005</c:v>
                </c:pt>
                <c:pt idx="2205">
                  <c:v>0.98337578699999995</c:v>
                </c:pt>
                <c:pt idx="2206">
                  <c:v>0.99466263200000005</c:v>
                </c:pt>
                <c:pt idx="2207">
                  <c:v>0.99833470599999996</c:v>
                </c:pt>
                <c:pt idx="2208">
                  <c:v>0.99833470599999996</c:v>
                </c:pt>
                <c:pt idx="2209">
                  <c:v>0.98337578699999995</c:v>
                </c:pt>
                <c:pt idx="2210">
                  <c:v>0.99466263200000005</c:v>
                </c:pt>
                <c:pt idx="2211">
                  <c:v>0.99466263200000005</c:v>
                </c:pt>
                <c:pt idx="2212">
                  <c:v>0.99466263200000005</c:v>
                </c:pt>
                <c:pt idx="2213">
                  <c:v>0.99466263200000005</c:v>
                </c:pt>
                <c:pt idx="2214">
                  <c:v>0.99626751000000002</c:v>
                </c:pt>
                <c:pt idx="2215">
                  <c:v>0.99833470599999996</c:v>
                </c:pt>
                <c:pt idx="2216">
                  <c:v>0.994798234</c:v>
                </c:pt>
                <c:pt idx="2217">
                  <c:v>0.99090427199999997</c:v>
                </c:pt>
                <c:pt idx="2218">
                  <c:v>0.98337578699999995</c:v>
                </c:pt>
                <c:pt idx="2219">
                  <c:v>0.99833470599999996</c:v>
                </c:pt>
                <c:pt idx="2220">
                  <c:v>0.994798234</c:v>
                </c:pt>
                <c:pt idx="2221">
                  <c:v>0.98337578699999995</c:v>
                </c:pt>
                <c:pt idx="2222">
                  <c:v>0.99833470599999996</c:v>
                </c:pt>
                <c:pt idx="2223">
                  <c:v>0.99833470599999996</c:v>
                </c:pt>
                <c:pt idx="2224">
                  <c:v>0.98337578699999995</c:v>
                </c:pt>
                <c:pt idx="2225">
                  <c:v>0.994798234</c:v>
                </c:pt>
                <c:pt idx="2226">
                  <c:v>0.98337578699999995</c:v>
                </c:pt>
                <c:pt idx="2227">
                  <c:v>0.98048173699999996</c:v>
                </c:pt>
                <c:pt idx="2228">
                  <c:v>0.98337578699999995</c:v>
                </c:pt>
                <c:pt idx="2229">
                  <c:v>0.98048173699999996</c:v>
                </c:pt>
                <c:pt idx="2230">
                  <c:v>0.99466263200000005</c:v>
                </c:pt>
                <c:pt idx="2231">
                  <c:v>0.98337578699999995</c:v>
                </c:pt>
                <c:pt idx="2232">
                  <c:v>0.98552498799999999</c:v>
                </c:pt>
                <c:pt idx="2233">
                  <c:v>0.99466263200000005</c:v>
                </c:pt>
                <c:pt idx="2234">
                  <c:v>0.98048173699999996</c:v>
                </c:pt>
                <c:pt idx="2235">
                  <c:v>0.98048173699999996</c:v>
                </c:pt>
                <c:pt idx="2236">
                  <c:v>0.98337578699999995</c:v>
                </c:pt>
                <c:pt idx="2237">
                  <c:v>0.98337578699999995</c:v>
                </c:pt>
                <c:pt idx="2238">
                  <c:v>0.994798234</c:v>
                </c:pt>
                <c:pt idx="2239">
                  <c:v>0.98337578699999995</c:v>
                </c:pt>
                <c:pt idx="2240">
                  <c:v>0.98337578699999995</c:v>
                </c:pt>
                <c:pt idx="2241">
                  <c:v>0.994798234</c:v>
                </c:pt>
                <c:pt idx="2242">
                  <c:v>0.98048173699999996</c:v>
                </c:pt>
                <c:pt idx="2243">
                  <c:v>0.98337578699999995</c:v>
                </c:pt>
                <c:pt idx="2244">
                  <c:v>0.99466263200000005</c:v>
                </c:pt>
                <c:pt idx="2245">
                  <c:v>0.99100769600000005</c:v>
                </c:pt>
                <c:pt idx="2246">
                  <c:v>0.99015918800000002</c:v>
                </c:pt>
                <c:pt idx="2247">
                  <c:v>0.98337578699999995</c:v>
                </c:pt>
                <c:pt idx="2248">
                  <c:v>0.99833470599999996</c:v>
                </c:pt>
                <c:pt idx="2249">
                  <c:v>0.99833470599999996</c:v>
                </c:pt>
                <c:pt idx="2250">
                  <c:v>0.994798234</c:v>
                </c:pt>
                <c:pt idx="2251">
                  <c:v>0.98048173699999996</c:v>
                </c:pt>
                <c:pt idx="2252">
                  <c:v>0.994798234</c:v>
                </c:pt>
                <c:pt idx="2253">
                  <c:v>0.98337578699999995</c:v>
                </c:pt>
                <c:pt idx="2254">
                  <c:v>0.98337578699999995</c:v>
                </c:pt>
                <c:pt idx="2255">
                  <c:v>0.98048173699999996</c:v>
                </c:pt>
                <c:pt idx="2256">
                  <c:v>0.99466263200000005</c:v>
                </c:pt>
                <c:pt idx="2257">
                  <c:v>0.98337578699999995</c:v>
                </c:pt>
                <c:pt idx="2258">
                  <c:v>0.98337578699999995</c:v>
                </c:pt>
                <c:pt idx="2259">
                  <c:v>0.98337578699999995</c:v>
                </c:pt>
                <c:pt idx="2260">
                  <c:v>0.99466263200000005</c:v>
                </c:pt>
                <c:pt idx="2261">
                  <c:v>0.99466263200000005</c:v>
                </c:pt>
                <c:pt idx="2262">
                  <c:v>0.98048173699999996</c:v>
                </c:pt>
                <c:pt idx="2263">
                  <c:v>0.99833470599999996</c:v>
                </c:pt>
                <c:pt idx="2264">
                  <c:v>0.99466263200000005</c:v>
                </c:pt>
                <c:pt idx="2265">
                  <c:v>0.99090427199999997</c:v>
                </c:pt>
                <c:pt idx="2266">
                  <c:v>0.98048173699999996</c:v>
                </c:pt>
                <c:pt idx="2267">
                  <c:v>0.99833470599999996</c:v>
                </c:pt>
                <c:pt idx="2268">
                  <c:v>0.994798234</c:v>
                </c:pt>
                <c:pt idx="2269">
                  <c:v>0.99833470599999996</c:v>
                </c:pt>
                <c:pt idx="2270">
                  <c:v>0.99466263200000005</c:v>
                </c:pt>
                <c:pt idx="2271">
                  <c:v>0.98337578699999995</c:v>
                </c:pt>
                <c:pt idx="2272">
                  <c:v>0.99466263200000005</c:v>
                </c:pt>
                <c:pt idx="2273">
                  <c:v>0.99466263200000005</c:v>
                </c:pt>
                <c:pt idx="2274">
                  <c:v>0.99466263200000005</c:v>
                </c:pt>
                <c:pt idx="2275">
                  <c:v>0.994798234</c:v>
                </c:pt>
                <c:pt idx="2276">
                  <c:v>0.98337578699999995</c:v>
                </c:pt>
                <c:pt idx="2277">
                  <c:v>0.99833470599999996</c:v>
                </c:pt>
                <c:pt idx="2278">
                  <c:v>0.99833470599999996</c:v>
                </c:pt>
                <c:pt idx="2279">
                  <c:v>0.98048173699999996</c:v>
                </c:pt>
                <c:pt idx="2280">
                  <c:v>0.98048173699999996</c:v>
                </c:pt>
                <c:pt idx="2281">
                  <c:v>0.98337578699999995</c:v>
                </c:pt>
                <c:pt idx="2282">
                  <c:v>0.994798234</c:v>
                </c:pt>
                <c:pt idx="2283">
                  <c:v>0.987316898</c:v>
                </c:pt>
                <c:pt idx="2284">
                  <c:v>0.99466263200000005</c:v>
                </c:pt>
                <c:pt idx="2285">
                  <c:v>0.994798234</c:v>
                </c:pt>
                <c:pt idx="2286">
                  <c:v>0.98337578699999995</c:v>
                </c:pt>
                <c:pt idx="2287">
                  <c:v>0.99466263200000005</c:v>
                </c:pt>
                <c:pt idx="2288">
                  <c:v>0.99833470599999996</c:v>
                </c:pt>
                <c:pt idx="2289">
                  <c:v>0.98048173699999996</c:v>
                </c:pt>
                <c:pt idx="2290">
                  <c:v>0.99833470599999996</c:v>
                </c:pt>
                <c:pt idx="2291">
                  <c:v>0.99833470599999996</c:v>
                </c:pt>
                <c:pt idx="2292">
                  <c:v>0.98337578699999995</c:v>
                </c:pt>
                <c:pt idx="2293">
                  <c:v>0.98337578699999995</c:v>
                </c:pt>
                <c:pt idx="2294">
                  <c:v>0.98337578699999995</c:v>
                </c:pt>
                <c:pt idx="2295">
                  <c:v>0.98048173699999996</c:v>
                </c:pt>
                <c:pt idx="2296">
                  <c:v>0.99466263200000005</c:v>
                </c:pt>
                <c:pt idx="2297">
                  <c:v>0.99833470599999996</c:v>
                </c:pt>
                <c:pt idx="2298">
                  <c:v>0.99466263200000005</c:v>
                </c:pt>
                <c:pt idx="2299">
                  <c:v>0.99833470599999996</c:v>
                </c:pt>
                <c:pt idx="2300">
                  <c:v>0.98337578699999995</c:v>
                </c:pt>
                <c:pt idx="2301">
                  <c:v>0.994798234</c:v>
                </c:pt>
                <c:pt idx="2302">
                  <c:v>0.98337578699999995</c:v>
                </c:pt>
                <c:pt idx="2303">
                  <c:v>0.98048173699999996</c:v>
                </c:pt>
                <c:pt idx="2304">
                  <c:v>0.99466263200000005</c:v>
                </c:pt>
                <c:pt idx="2305">
                  <c:v>0.99466263200000005</c:v>
                </c:pt>
                <c:pt idx="2306">
                  <c:v>0.98048173699999996</c:v>
                </c:pt>
                <c:pt idx="2307">
                  <c:v>0.99833470599999996</c:v>
                </c:pt>
                <c:pt idx="2308">
                  <c:v>0.99833470599999996</c:v>
                </c:pt>
                <c:pt idx="2309">
                  <c:v>0.98048173699999996</c:v>
                </c:pt>
                <c:pt idx="2310">
                  <c:v>0.994798234</c:v>
                </c:pt>
                <c:pt idx="2311">
                  <c:v>0.99833470599999996</c:v>
                </c:pt>
                <c:pt idx="2312">
                  <c:v>0.99466263200000005</c:v>
                </c:pt>
                <c:pt idx="2313">
                  <c:v>0.99466263200000005</c:v>
                </c:pt>
                <c:pt idx="2314">
                  <c:v>0.98337578699999995</c:v>
                </c:pt>
                <c:pt idx="2315">
                  <c:v>0.99833470599999996</c:v>
                </c:pt>
                <c:pt idx="2316">
                  <c:v>0.99466263200000005</c:v>
                </c:pt>
                <c:pt idx="2317">
                  <c:v>0.99466263200000005</c:v>
                </c:pt>
                <c:pt idx="2318">
                  <c:v>0.99466263200000005</c:v>
                </c:pt>
                <c:pt idx="2319">
                  <c:v>0.98975540500000003</c:v>
                </c:pt>
                <c:pt idx="2320">
                  <c:v>0.99466263200000005</c:v>
                </c:pt>
                <c:pt idx="2321">
                  <c:v>0.98048173699999996</c:v>
                </c:pt>
                <c:pt idx="2322">
                  <c:v>0.99466263200000005</c:v>
                </c:pt>
                <c:pt idx="2323">
                  <c:v>0.994798234</c:v>
                </c:pt>
                <c:pt idx="2324">
                  <c:v>0.99466263200000005</c:v>
                </c:pt>
                <c:pt idx="2325">
                  <c:v>0.99466263200000005</c:v>
                </c:pt>
                <c:pt idx="2326">
                  <c:v>0.98048173699999996</c:v>
                </c:pt>
                <c:pt idx="2327">
                  <c:v>0.98337578699999995</c:v>
                </c:pt>
                <c:pt idx="2328">
                  <c:v>0.99833470599999996</c:v>
                </c:pt>
                <c:pt idx="2329">
                  <c:v>0.994798234</c:v>
                </c:pt>
                <c:pt idx="2330">
                  <c:v>0.98337578699999995</c:v>
                </c:pt>
                <c:pt idx="2331">
                  <c:v>0.98549281</c:v>
                </c:pt>
                <c:pt idx="2332">
                  <c:v>0.98337578699999995</c:v>
                </c:pt>
                <c:pt idx="2333">
                  <c:v>0.98729905299999998</c:v>
                </c:pt>
                <c:pt idx="2334">
                  <c:v>0.99466263200000005</c:v>
                </c:pt>
                <c:pt idx="2335">
                  <c:v>0.987316898</c:v>
                </c:pt>
                <c:pt idx="2336">
                  <c:v>0.99466263200000005</c:v>
                </c:pt>
                <c:pt idx="2337">
                  <c:v>0.98337578699999995</c:v>
                </c:pt>
                <c:pt idx="2338">
                  <c:v>0.98048173699999996</c:v>
                </c:pt>
                <c:pt idx="2339">
                  <c:v>0.98337578699999995</c:v>
                </c:pt>
                <c:pt idx="2340">
                  <c:v>0.994798234</c:v>
                </c:pt>
                <c:pt idx="2341">
                  <c:v>0.98529628999999996</c:v>
                </c:pt>
                <c:pt idx="2342">
                  <c:v>0.98337578699999995</c:v>
                </c:pt>
                <c:pt idx="2343">
                  <c:v>0.99466263200000005</c:v>
                </c:pt>
                <c:pt idx="2344">
                  <c:v>0.987316898</c:v>
                </c:pt>
                <c:pt idx="2345">
                  <c:v>0.96505087099999998</c:v>
                </c:pt>
                <c:pt idx="2346">
                  <c:v>0.99466263200000005</c:v>
                </c:pt>
                <c:pt idx="2347">
                  <c:v>0.98337578699999995</c:v>
                </c:pt>
                <c:pt idx="2348">
                  <c:v>0.95138306500000003</c:v>
                </c:pt>
                <c:pt idx="2349">
                  <c:v>0.98337578699999995</c:v>
                </c:pt>
                <c:pt idx="2350">
                  <c:v>0.99833470599999996</c:v>
                </c:pt>
                <c:pt idx="2351">
                  <c:v>0.994798234</c:v>
                </c:pt>
                <c:pt idx="2352">
                  <c:v>0.98337578699999995</c:v>
                </c:pt>
                <c:pt idx="2353">
                  <c:v>0.98048173699999996</c:v>
                </c:pt>
                <c:pt idx="2354">
                  <c:v>0.98337578699999995</c:v>
                </c:pt>
                <c:pt idx="2355">
                  <c:v>0.987316898</c:v>
                </c:pt>
                <c:pt idx="2356">
                  <c:v>0.99466263200000005</c:v>
                </c:pt>
                <c:pt idx="2357">
                  <c:v>0.994798234</c:v>
                </c:pt>
                <c:pt idx="2358">
                  <c:v>0.99466263200000005</c:v>
                </c:pt>
                <c:pt idx="2359">
                  <c:v>0.98337578699999995</c:v>
                </c:pt>
                <c:pt idx="2360">
                  <c:v>0.98337578699999995</c:v>
                </c:pt>
                <c:pt idx="2361">
                  <c:v>0.99466263200000005</c:v>
                </c:pt>
                <c:pt idx="2362">
                  <c:v>0.98337578699999995</c:v>
                </c:pt>
                <c:pt idx="2363">
                  <c:v>0.994798234</c:v>
                </c:pt>
                <c:pt idx="2364">
                  <c:v>0.99833470599999996</c:v>
                </c:pt>
                <c:pt idx="2365">
                  <c:v>0.99466263200000005</c:v>
                </c:pt>
                <c:pt idx="2366">
                  <c:v>0.99466263200000005</c:v>
                </c:pt>
                <c:pt idx="2367">
                  <c:v>0.99466263200000005</c:v>
                </c:pt>
                <c:pt idx="2368">
                  <c:v>0.994798234</c:v>
                </c:pt>
                <c:pt idx="2369">
                  <c:v>0.99015918800000002</c:v>
                </c:pt>
                <c:pt idx="2370">
                  <c:v>0.99833470599999996</c:v>
                </c:pt>
                <c:pt idx="2371">
                  <c:v>0.994798234</c:v>
                </c:pt>
                <c:pt idx="2372">
                  <c:v>0.98337578699999995</c:v>
                </c:pt>
                <c:pt idx="2373">
                  <c:v>0.99466263200000005</c:v>
                </c:pt>
                <c:pt idx="2374">
                  <c:v>0.99466263200000005</c:v>
                </c:pt>
                <c:pt idx="2375">
                  <c:v>0.98337578699999995</c:v>
                </c:pt>
                <c:pt idx="2376">
                  <c:v>0.98337578699999995</c:v>
                </c:pt>
                <c:pt idx="2377">
                  <c:v>0.98337578699999995</c:v>
                </c:pt>
                <c:pt idx="2378">
                  <c:v>0.994798234</c:v>
                </c:pt>
                <c:pt idx="2379">
                  <c:v>0.98337578699999995</c:v>
                </c:pt>
                <c:pt idx="2380">
                  <c:v>0.99833470599999996</c:v>
                </c:pt>
                <c:pt idx="2381">
                  <c:v>0.98337578699999995</c:v>
                </c:pt>
                <c:pt idx="2382">
                  <c:v>0.99466263200000005</c:v>
                </c:pt>
                <c:pt idx="2383">
                  <c:v>0.98337578699999995</c:v>
                </c:pt>
                <c:pt idx="2384">
                  <c:v>0.98337578699999995</c:v>
                </c:pt>
                <c:pt idx="2385">
                  <c:v>0.99466263200000005</c:v>
                </c:pt>
                <c:pt idx="2386">
                  <c:v>0.99466263200000005</c:v>
                </c:pt>
                <c:pt idx="2387">
                  <c:v>0.98337578699999995</c:v>
                </c:pt>
                <c:pt idx="2388">
                  <c:v>0.99833470599999996</c:v>
                </c:pt>
                <c:pt idx="2389">
                  <c:v>0.98529628999999996</c:v>
                </c:pt>
                <c:pt idx="2390">
                  <c:v>0.99466263200000005</c:v>
                </c:pt>
                <c:pt idx="2391">
                  <c:v>0.99466263200000005</c:v>
                </c:pt>
                <c:pt idx="2392">
                  <c:v>0.99466263200000005</c:v>
                </c:pt>
                <c:pt idx="2393">
                  <c:v>0.98337578699999995</c:v>
                </c:pt>
                <c:pt idx="2394">
                  <c:v>0.98048173699999996</c:v>
                </c:pt>
                <c:pt idx="2395">
                  <c:v>0.99833470599999996</c:v>
                </c:pt>
                <c:pt idx="2396">
                  <c:v>0.99833470599999996</c:v>
                </c:pt>
                <c:pt idx="2397">
                  <c:v>0.98337578699999995</c:v>
                </c:pt>
                <c:pt idx="2398">
                  <c:v>0.98337578699999995</c:v>
                </c:pt>
                <c:pt idx="2399">
                  <c:v>0.99100769600000005</c:v>
                </c:pt>
                <c:pt idx="2400">
                  <c:v>0.994798234</c:v>
                </c:pt>
                <c:pt idx="2401">
                  <c:v>0.98337578699999995</c:v>
                </c:pt>
                <c:pt idx="2402">
                  <c:v>0.98048173699999996</c:v>
                </c:pt>
                <c:pt idx="2403">
                  <c:v>0.994798234</c:v>
                </c:pt>
                <c:pt idx="2404">
                  <c:v>0.99100769600000005</c:v>
                </c:pt>
                <c:pt idx="2405">
                  <c:v>0.98337578699999995</c:v>
                </c:pt>
                <c:pt idx="2406">
                  <c:v>0.98337578699999995</c:v>
                </c:pt>
                <c:pt idx="2407">
                  <c:v>0.99833470599999996</c:v>
                </c:pt>
                <c:pt idx="2408">
                  <c:v>0.98337578699999995</c:v>
                </c:pt>
                <c:pt idx="2409">
                  <c:v>0.98337578699999995</c:v>
                </c:pt>
                <c:pt idx="2410">
                  <c:v>0.99833470599999996</c:v>
                </c:pt>
                <c:pt idx="2411">
                  <c:v>0.994798234</c:v>
                </c:pt>
                <c:pt idx="2412">
                  <c:v>0.99833470599999996</c:v>
                </c:pt>
                <c:pt idx="2413">
                  <c:v>0.994798234</c:v>
                </c:pt>
                <c:pt idx="2414">
                  <c:v>0.994798234</c:v>
                </c:pt>
                <c:pt idx="2415">
                  <c:v>0.99466263200000005</c:v>
                </c:pt>
                <c:pt idx="2416">
                  <c:v>0.99833470599999996</c:v>
                </c:pt>
                <c:pt idx="2417">
                  <c:v>0.98048173699999996</c:v>
                </c:pt>
                <c:pt idx="2418">
                  <c:v>0.98337578699999995</c:v>
                </c:pt>
                <c:pt idx="2419">
                  <c:v>0.99466263200000005</c:v>
                </c:pt>
                <c:pt idx="2420">
                  <c:v>0.98337578699999995</c:v>
                </c:pt>
                <c:pt idx="2421">
                  <c:v>0.98048173699999996</c:v>
                </c:pt>
                <c:pt idx="2422">
                  <c:v>0.98337578699999995</c:v>
                </c:pt>
                <c:pt idx="2423">
                  <c:v>0.98337578699999995</c:v>
                </c:pt>
                <c:pt idx="2424">
                  <c:v>0.99466263200000005</c:v>
                </c:pt>
                <c:pt idx="2425">
                  <c:v>0.98048173699999996</c:v>
                </c:pt>
                <c:pt idx="2426">
                  <c:v>0.99466263200000005</c:v>
                </c:pt>
                <c:pt idx="2427">
                  <c:v>0.98337578699999995</c:v>
                </c:pt>
                <c:pt idx="2428">
                  <c:v>0.994798234</c:v>
                </c:pt>
                <c:pt idx="2429">
                  <c:v>0.99466263200000005</c:v>
                </c:pt>
                <c:pt idx="2430">
                  <c:v>0.99466263200000005</c:v>
                </c:pt>
                <c:pt idx="2431">
                  <c:v>0.99466263200000005</c:v>
                </c:pt>
                <c:pt idx="2432">
                  <c:v>0.98337578699999995</c:v>
                </c:pt>
                <c:pt idx="2433">
                  <c:v>0.994798234</c:v>
                </c:pt>
                <c:pt idx="2434">
                  <c:v>0.98337578699999995</c:v>
                </c:pt>
                <c:pt idx="2435">
                  <c:v>0.98337578699999995</c:v>
                </c:pt>
                <c:pt idx="2436">
                  <c:v>0.99466263200000005</c:v>
                </c:pt>
                <c:pt idx="2437">
                  <c:v>0.98337578699999995</c:v>
                </c:pt>
                <c:pt idx="2438">
                  <c:v>0.98337578699999995</c:v>
                </c:pt>
                <c:pt idx="2439">
                  <c:v>0.99833470599999996</c:v>
                </c:pt>
                <c:pt idx="2440">
                  <c:v>0.99833470599999996</c:v>
                </c:pt>
                <c:pt idx="2441">
                  <c:v>0.98552498799999999</c:v>
                </c:pt>
                <c:pt idx="2442">
                  <c:v>0.99833470599999996</c:v>
                </c:pt>
                <c:pt idx="2443">
                  <c:v>0.99100769600000005</c:v>
                </c:pt>
                <c:pt idx="2444">
                  <c:v>0.99466263200000005</c:v>
                </c:pt>
                <c:pt idx="2445">
                  <c:v>0.98337578699999995</c:v>
                </c:pt>
                <c:pt idx="2446">
                  <c:v>0.994798234</c:v>
                </c:pt>
                <c:pt idx="2447">
                  <c:v>0.99833470599999996</c:v>
                </c:pt>
                <c:pt idx="2448">
                  <c:v>0.98048173699999996</c:v>
                </c:pt>
                <c:pt idx="2449">
                  <c:v>0.98337578699999995</c:v>
                </c:pt>
                <c:pt idx="2450">
                  <c:v>0.98337578699999995</c:v>
                </c:pt>
                <c:pt idx="2451">
                  <c:v>0.98048173699999996</c:v>
                </c:pt>
                <c:pt idx="2452">
                  <c:v>0.98337578699999995</c:v>
                </c:pt>
                <c:pt idx="2453">
                  <c:v>0.99833470599999996</c:v>
                </c:pt>
                <c:pt idx="2454">
                  <c:v>0.98337578699999995</c:v>
                </c:pt>
                <c:pt idx="2455">
                  <c:v>0.99833470599999996</c:v>
                </c:pt>
                <c:pt idx="2456">
                  <c:v>0.98048173699999996</c:v>
                </c:pt>
                <c:pt idx="2457">
                  <c:v>0.98337578699999995</c:v>
                </c:pt>
                <c:pt idx="2458">
                  <c:v>0.99833470599999996</c:v>
                </c:pt>
                <c:pt idx="2459">
                  <c:v>0.98048173699999996</c:v>
                </c:pt>
                <c:pt idx="2460">
                  <c:v>0.98048173699999996</c:v>
                </c:pt>
                <c:pt idx="2461">
                  <c:v>0.98048173699999996</c:v>
                </c:pt>
                <c:pt idx="2462">
                  <c:v>0.98337578699999995</c:v>
                </c:pt>
                <c:pt idx="2463">
                  <c:v>0.99466263200000005</c:v>
                </c:pt>
                <c:pt idx="2464">
                  <c:v>0.99466263200000005</c:v>
                </c:pt>
                <c:pt idx="2465">
                  <c:v>0.99466263200000005</c:v>
                </c:pt>
                <c:pt idx="2466">
                  <c:v>0.99466263200000005</c:v>
                </c:pt>
                <c:pt idx="2467">
                  <c:v>0.99100769600000005</c:v>
                </c:pt>
                <c:pt idx="2468">
                  <c:v>0.99466263200000005</c:v>
                </c:pt>
                <c:pt idx="2469">
                  <c:v>0.98337578699999995</c:v>
                </c:pt>
                <c:pt idx="2470">
                  <c:v>0.99833470599999996</c:v>
                </c:pt>
                <c:pt idx="2471">
                  <c:v>0.99833470599999996</c:v>
                </c:pt>
                <c:pt idx="2472">
                  <c:v>0.99466263200000005</c:v>
                </c:pt>
                <c:pt idx="2473">
                  <c:v>0.99015918800000002</c:v>
                </c:pt>
                <c:pt idx="2474">
                  <c:v>0.98337578699999995</c:v>
                </c:pt>
                <c:pt idx="2475">
                  <c:v>0.98337578699999995</c:v>
                </c:pt>
                <c:pt idx="2476">
                  <c:v>0.98337578699999995</c:v>
                </c:pt>
                <c:pt idx="2477">
                  <c:v>0.99833470599999996</c:v>
                </c:pt>
                <c:pt idx="2478">
                  <c:v>0.98048173699999996</c:v>
                </c:pt>
                <c:pt idx="2479">
                  <c:v>0.99100769600000005</c:v>
                </c:pt>
                <c:pt idx="2480">
                  <c:v>0.98048173699999996</c:v>
                </c:pt>
                <c:pt idx="2481">
                  <c:v>0.98048173699999996</c:v>
                </c:pt>
                <c:pt idx="2482">
                  <c:v>0.99833470599999996</c:v>
                </c:pt>
                <c:pt idx="2483">
                  <c:v>0.99466263200000005</c:v>
                </c:pt>
                <c:pt idx="2484">
                  <c:v>0.99466263200000005</c:v>
                </c:pt>
                <c:pt idx="2485">
                  <c:v>0.98337578699999995</c:v>
                </c:pt>
                <c:pt idx="2486">
                  <c:v>0.98529628999999996</c:v>
                </c:pt>
                <c:pt idx="2487">
                  <c:v>0.98337578699999995</c:v>
                </c:pt>
                <c:pt idx="2488">
                  <c:v>0.99833470599999996</c:v>
                </c:pt>
                <c:pt idx="2489">
                  <c:v>0.99833470599999996</c:v>
                </c:pt>
                <c:pt idx="2490">
                  <c:v>0.98048173699999996</c:v>
                </c:pt>
                <c:pt idx="2491">
                  <c:v>0.98337578699999995</c:v>
                </c:pt>
                <c:pt idx="2492">
                  <c:v>0.99466263200000005</c:v>
                </c:pt>
                <c:pt idx="2493">
                  <c:v>0.99015918800000002</c:v>
                </c:pt>
                <c:pt idx="2494">
                  <c:v>0.98337578699999995</c:v>
                </c:pt>
                <c:pt idx="2495">
                  <c:v>0.98337578699999995</c:v>
                </c:pt>
                <c:pt idx="2496">
                  <c:v>0.98048173699999996</c:v>
                </c:pt>
                <c:pt idx="2497">
                  <c:v>0.994798234</c:v>
                </c:pt>
                <c:pt idx="2498">
                  <c:v>0.99833470599999996</c:v>
                </c:pt>
                <c:pt idx="2499">
                  <c:v>0.99833470599999996</c:v>
                </c:pt>
                <c:pt idx="2500">
                  <c:v>0.98337578699999995</c:v>
                </c:pt>
                <c:pt idx="2501">
                  <c:v>0.994798234</c:v>
                </c:pt>
                <c:pt idx="2502">
                  <c:v>0.98729905299999998</c:v>
                </c:pt>
                <c:pt idx="2503">
                  <c:v>0.98048173699999996</c:v>
                </c:pt>
                <c:pt idx="2504">
                  <c:v>0.98337578699999995</c:v>
                </c:pt>
                <c:pt idx="2505">
                  <c:v>0.98048173699999996</c:v>
                </c:pt>
                <c:pt idx="2506">
                  <c:v>0.98048173699999996</c:v>
                </c:pt>
                <c:pt idx="2507">
                  <c:v>0.98048173699999996</c:v>
                </c:pt>
                <c:pt idx="2508">
                  <c:v>0.99466263200000005</c:v>
                </c:pt>
                <c:pt idx="2509">
                  <c:v>0.98048173699999996</c:v>
                </c:pt>
                <c:pt idx="2510">
                  <c:v>0.98729905299999998</c:v>
                </c:pt>
                <c:pt idx="2511">
                  <c:v>0.98337578699999995</c:v>
                </c:pt>
                <c:pt idx="2512">
                  <c:v>0.99466263200000005</c:v>
                </c:pt>
                <c:pt idx="2513">
                  <c:v>0.98337578699999995</c:v>
                </c:pt>
                <c:pt idx="2514">
                  <c:v>0.99466263200000005</c:v>
                </c:pt>
                <c:pt idx="2515">
                  <c:v>0.98337578699999995</c:v>
                </c:pt>
                <c:pt idx="2516">
                  <c:v>0.994798234</c:v>
                </c:pt>
                <c:pt idx="2517">
                  <c:v>0.99833470599999996</c:v>
                </c:pt>
                <c:pt idx="2518">
                  <c:v>0.987316898</c:v>
                </c:pt>
                <c:pt idx="2519">
                  <c:v>0.994798234</c:v>
                </c:pt>
                <c:pt idx="2520">
                  <c:v>0.98337578699999995</c:v>
                </c:pt>
                <c:pt idx="2521">
                  <c:v>0.99833470599999996</c:v>
                </c:pt>
                <c:pt idx="2522">
                  <c:v>0.98048173699999996</c:v>
                </c:pt>
                <c:pt idx="2523">
                  <c:v>0.98337578699999995</c:v>
                </c:pt>
                <c:pt idx="2524">
                  <c:v>0.99833470599999996</c:v>
                </c:pt>
                <c:pt idx="2525">
                  <c:v>0.994798234</c:v>
                </c:pt>
                <c:pt idx="2526">
                  <c:v>0.98337578699999995</c:v>
                </c:pt>
                <c:pt idx="2527">
                  <c:v>0.98337578699999995</c:v>
                </c:pt>
                <c:pt idx="2528">
                  <c:v>0.99833470599999996</c:v>
                </c:pt>
                <c:pt idx="2529">
                  <c:v>0.98337578699999995</c:v>
                </c:pt>
                <c:pt idx="2530">
                  <c:v>0.994798234</c:v>
                </c:pt>
                <c:pt idx="2531">
                  <c:v>0.994798234</c:v>
                </c:pt>
                <c:pt idx="2532">
                  <c:v>0.98337578699999995</c:v>
                </c:pt>
                <c:pt idx="2533">
                  <c:v>0.99626751000000002</c:v>
                </c:pt>
                <c:pt idx="2534">
                  <c:v>0.98337578699999995</c:v>
                </c:pt>
                <c:pt idx="2535">
                  <c:v>0.99833470599999996</c:v>
                </c:pt>
                <c:pt idx="2536">
                  <c:v>0.98337578699999995</c:v>
                </c:pt>
                <c:pt idx="2537">
                  <c:v>0.99466263200000005</c:v>
                </c:pt>
                <c:pt idx="2538">
                  <c:v>0.994798234</c:v>
                </c:pt>
                <c:pt idx="2539">
                  <c:v>0.98337578699999995</c:v>
                </c:pt>
                <c:pt idx="2540">
                  <c:v>0.98337578699999995</c:v>
                </c:pt>
                <c:pt idx="2541">
                  <c:v>0.98048173699999996</c:v>
                </c:pt>
                <c:pt idx="2542">
                  <c:v>0.99833470599999996</c:v>
                </c:pt>
                <c:pt idx="2543">
                  <c:v>0.98048173699999996</c:v>
                </c:pt>
                <c:pt idx="2544">
                  <c:v>0.99466263200000005</c:v>
                </c:pt>
                <c:pt idx="2545">
                  <c:v>0.98337578699999995</c:v>
                </c:pt>
                <c:pt idx="2546">
                  <c:v>0.994798234</c:v>
                </c:pt>
                <c:pt idx="2547">
                  <c:v>0.99466263200000005</c:v>
                </c:pt>
                <c:pt idx="2548">
                  <c:v>0.98337578699999995</c:v>
                </c:pt>
                <c:pt idx="2549">
                  <c:v>0.99833470599999996</c:v>
                </c:pt>
                <c:pt idx="2550">
                  <c:v>0.99100769600000005</c:v>
                </c:pt>
                <c:pt idx="2551">
                  <c:v>0.99466263200000005</c:v>
                </c:pt>
                <c:pt idx="2552">
                  <c:v>0.994798234</c:v>
                </c:pt>
                <c:pt idx="2553">
                  <c:v>0.98337578699999995</c:v>
                </c:pt>
                <c:pt idx="2554">
                  <c:v>0.99833470599999996</c:v>
                </c:pt>
                <c:pt idx="2555">
                  <c:v>0.994798234</c:v>
                </c:pt>
                <c:pt idx="2556">
                  <c:v>0.98048173699999996</c:v>
                </c:pt>
                <c:pt idx="2557">
                  <c:v>0.994798234</c:v>
                </c:pt>
                <c:pt idx="2558">
                  <c:v>0.98048173699999996</c:v>
                </c:pt>
                <c:pt idx="2559">
                  <c:v>0.99466263200000005</c:v>
                </c:pt>
                <c:pt idx="2560">
                  <c:v>0.98048173699999996</c:v>
                </c:pt>
                <c:pt idx="2561">
                  <c:v>0.994798234</c:v>
                </c:pt>
                <c:pt idx="2562">
                  <c:v>0.98337578699999995</c:v>
                </c:pt>
                <c:pt idx="2563">
                  <c:v>0.99833470599999996</c:v>
                </c:pt>
                <c:pt idx="2564">
                  <c:v>0.994798234</c:v>
                </c:pt>
                <c:pt idx="2565">
                  <c:v>0.99466263200000005</c:v>
                </c:pt>
                <c:pt idx="2566">
                  <c:v>0.98337578699999995</c:v>
                </c:pt>
                <c:pt idx="2567">
                  <c:v>0.994798234</c:v>
                </c:pt>
                <c:pt idx="2568">
                  <c:v>0.98337578699999995</c:v>
                </c:pt>
                <c:pt idx="2569">
                  <c:v>0.99466263200000005</c:v>
                </c:pt>
                <c:pt idx="2570">
                  <c:v>0.98337578699999995</c:v>
                </c:pt>
                <c:pt idx="2571">
                  <c:v>0.99466263200000005</c:v>
                </c:pt>
                <c:pt idx="2572">
                  <c:v>0.99466263200000005</c:v>
                </c:pt>
                <c:pt idx="2573">
                  <c:v>0.98337578699999995</c:v>
                </c:pt>
                <c:pt idx="2574">
                  <c:v>0.99466263200000005</c:v>
                </c:pt>
                <c:pt idx="2575">
                  <c:v>0.99833470599999996</c:v>
                </c:pt>
                <c:pt idx="2576">
                  <c:v>0.99015918800000002</c:v>
                </c:pt>
                <c:pt idx="2577">
                  <c:v>0.99466263200000005</c:v>
                </c:pt>
                <c:pt idx="2578">
                  <c:v>0.99466263200000005</c:v>
                </c:pt>
                <c:pt idx="2579">
                  <c:v>0.98048173699999996</c:v>
                </c:pt>
                <c:pt idx="2580">
                  <c:v>0.994798234</c:v>
                </c:pt>
                <c:pt idx="2581">
                  <c:v>0.99833470599999996</c:v>
                </c:pt>
                <c:pt idx="2582">
                  <c:v>0.99466263200000005</c:v>
                </c:pt>
                <c:pt idx="2583">
                  <c:v>0.98048173699999996</c:v>
                </c:pt>
                <c:pt idx="2584">
                  <c:v>0.99466263200000005</c:v>
                </c:pt>
                <c:pt idx="2585">
                  <c:v>0.994798234</c:v>
                </c:pt>
                <c:pt idx="2586">
                  <c:v>0.98337578699999995</c:v>
                </c:pt>
                <c:pt idx="2587">
                  <c:v>0.99466263200000005</c:v>
                </c:pt>
                <c:pt idx="2588">
                  <c:v>0.98048173699999996</c:v>
                </c:pt>
                <c:pt idx="2589">
                  <c:v>0.99833470599999996</c:v>
                </c:pt>
                <c:pt idx="2590">
                  <c:v>0.994798234</c:v>
                </c:pt>
                <c:pt idx="2591">
                  <c:v>0.99833470599999996</c:v>
                </c:pt>
                <c:pt idx="2592">
                  <c:v>0.99833470599999996</c:v>
                </c:pt>
                <c:pt idx="2593">
                  <c:v>0.99466263200000005</c:v>
                </c:pt>
                <c:pt idx="2594">
                  <c:v>0.99466263200000005</c:v>
                </c:pt>
                <c:pt idx="2595">
                  <c:v>0.99466263200000005</c:v>
                </c:pt>
                <c:pt idx="2596">
                  <c:v>0.98337578699999995</c:v>
                </c:pt>
                <c:pt idx="2597">
                  <c:v>0.98337578699999995</c:v>
                </c:pt>
                <c:pt idx="2598">
                  <c:v>0.98337578699999995</c:v>
                </c:pt>
                <c:pt idx="2599">
                  <c:v>0.98337578699999995</c:v>
                </c:pt>
                <c:pt idx="2600">
                  <c:v>0.98048173699999996</c:v>
                </c:pt>
                <c:pt idx="2601">
                  <c:v>0.99466263200000005</c:v>
                </c:pt>
                <c:pt idx="2602">
                  <c:v>0.994798234</c:v>
                </c:pt>
                <c:pt idx="2603">
                  <c:v>0.994798234</c:v>
                </c:pt>
                <c:pt idx="2604">
                  <c:v>0.987316898</c:v>
                </c:pt>
                <c:pt idx="2605">
                  <c:v>0.98048173699999996</c:v>
                </c:pt>
                <c:pt idx="2606">
                  <c:v>0.98337578699999995</c:v>
                </c:pt>
                <c:pt idx="2607">
                  <c:v>0.99833470599999996</c:v>
                </c:pt>
                <c:pt idx="2608">
                  <c:v>0.99466263200000005</c:v>
                </c:pt>
                <c:pt idx="2609">
                  <c:v>0.98048173699999996</c:v>
                </c:pt>
                <c:pt idx="2610">
                  <c:v>0.98048173699999996</c:v>
                </c:pt>
                <c:pt idx="2611">
                  <c:v>0.98337578699999995</c:v>
                </c:pt>
                <c:pt idx="2612">
                  <c:v>0.99466263200000005</c:v>
                </c:pt>
                <c:pt idx="2613">
                  <c:v>0.994798234</c:v>
                </c:pt>
                <c:pt idx="2614">
                  <c:v>0.99833470599999996</c:v>
                </c:pt>
                <c:pt idx="2615">
                  <c:v>0.99090427199999997</c:v>
                </c:pt>
                <c:pt idx="2616">
                  <c:v>0.99466263200000005</c:v>
                </c:pt>
                <c:pt idx="2617">
                  <c:v>0.99466263200000005</c:v>
                </c:pt>
                <c:pt idx="2618">
                  <c:v>0.994798234</c:v>
                </c:pt>
                <c:pt idx="2619">
                  <c:v>0.99833470599999996</c:v>
                </c:pt>
                <c:pt idx="2620">
                  <c:v>0.98337578699999995</c:v>
                </c:pt>
                <c:pt idx="2621">
                  <c:v>0.99833470599999996</c:v>
                </c:pt>
                <c:pt idx="2622">
                  <c:v>0.98337578699999995</c:v>
                </c:pt>
                <c:pt idx="2623">
                  <c:v>0.99466263200000005</c:v>
                </c:pt>
                <c:pt idx="2624">
                  <c:v>0.98337578699999995</c:v>
                </c:pt>
                <c:pt idx="2625">
                  <c:v>0.98337578699999995</c:v>
                </c:pt>
                <c:pt idx="2626">
                  <c:v>0.99833470599999996</c:v>
                </c:pt>
                <c:pt idx="2627">
                  <c:v>0.99833470599999996</c:v>
                </c:pt>
                <c:pt idx="2628">
                  <c:v>0.99466263200000005</c:v>
                </c:pt>
                <c:pt idx="2629">
                  <c:v>0.99466263200000005</c:v>
                </c:pt>
                <c:pt idx="2630">
                  <c:v>0.99833470599999996</c:v>
                </c:pt>
                <c:pt idx="2631">
                  <c:v>0.99466263200000005</c:v>
                </c:pt>
                <c:pt idx="2632">
                  <c:v>0.98337578699999995</c:v>
                </c:pt>
                <c:pt idx="2633">
                  <c:v>0.98337578699999995</c:v>
                </c:pt>
                <c:pt idx="2634">
                  <c:v>0.994798234</c:v>
                </c:pt>
                <c:pt idx="2635">
                  <c:v>0.99466263200000005</c:v>
                </c:pt>
                <c:pt idx="2636">
                  <c:v>0.98337578699999995</c:v>
                </c:pt>
                <c:pt idx="2637">
                  <c:v>0.994798234</c:v>
                </c:pt>
                <c:pt idx="2638">
                  <c:v>0.98048173699999996</c:v>
                </c:pt>
                <c:pt idx="2639">
                  <c:v>0.98729905299999998</c:v>
                </c:pt>
                <c:pt idx="2640">
                  <c:v>0.98337578699999995</c:v>
                </c:pt>
                <c:pt idx="2641">
                  <c:v>0.99833470599999996</c:v>
                </c:pt>
                <c:pt idx="2642">
                  <c:v>0.99466263200000005</c:v>
                </c:pt>
                <c:pt idx="2643">
                  <c:v>0.99833470599999996</c:v>
                </c:pt>
                <c:pt idx="2644">
                  <c:v>0.987316898</c:v>
                </c:pt>
                <c:pt idx="2645">
                  <c:v>0.99466263200000005</c:v>
                </c:pt>
                <c:pt idx="2646">
                  <c:v>0.99466263200000005</c:v>
                </c:pt>
                <c:pt idx="2647">
                  <c:v>0.98337578699999995</c:v>
                </c:pt>
                <c:pt idx="2648">
                  <c:v>0.99466263200000005</c:v>
                </c:pt>
                <c:pt idx="2649">
                  <c:v>0.99466263200000005</c:v>
                </c:pt>
                <c:pt idx="2650">
                  <c:v>0.98337578699999995</c:v>
                </c:pt>
                <c:pt idx="2651">
                  <c:v>0.98337578699999995</c:v>
                </c:pt>
                <c:pt idx="2652">
                  <c:v>0.98337578699999995</c:v>
                </c:pt>
                <c:pt idx="2653">
                  <c:v>0.98337578699999995</c:v>
                </c:pt>
                <c:pt idx="2654">
                  <c:v>0.99833470599999996</c:v>
                </c:pt>
                <c:pt idx="2655">
                  <c:v>0.99466263200000005</c:v>
                </c:pt>
                <c:pt idx="2656">
                  <c:v>0.99833470599999996</c:v>
                </c:pt>
                <c:pt idx="2657">
                  <c:v>0.98048173699999996</c:v>
                </c:pt>
                <c:pt idx="2658">
                  <c:v>0.98337578699999995</c:v>
                </c:pt>
                <c:pt idx="2659">
                  <c:v>0.99833470599999996</c:v>
                </c:pt>
                <c:pt idx="2660">
                  <c:v>0.98337578699999995</c:v>
                </c:pt>
                <c:pt idx="2661">
                  <c:v>0.99466263200000005</c:v>
                </c:pt>
                <c:pt idx="2662">
                  <c:v>0.98048173699999996</c:v>
                </c:pt>
                <c:pt idx="2663">
                  <c:v>0.98729905299999998</c:v>
                </c:pt>
                <c:pt idx="2664">
                  <c:v>0.99100769600000005</c:v>
                </c:pt>
                <c:pt idx="2665">
                  <c:v>0.99466263200000005</c:v>
                </c:pt>
                <c:pt idx="2666">
                  <c:v>0.99833470599999996</c:v>
                </c:pt>
                <c:pt idx="2667">
                  <c:v>0.994798234</c:v>
                </c:pt>
                <c:pt idx="2668">
                  <c:v>0.98549281</c:v>
                </c:pt>
                <c:pt idx="2669">
                  <c:v>0.99466263200000005</c:v>
                </c:pt>
                <c:pt idx="2670">
                  <c:v>0.994798234</c:v>
                </c:pt>
                <c:pt idx="2671">
                  <c:v>0.994798234</c:v>
                </c:pt>
                <c:pt idx="2672">
                  <c:v>0.98337578699999995</c:v>
                </c:pt>
                <c:pt idx="2673">
                  <c:v>0.99466263200000005</c:v>
                </c:pt>
                <c:pt idx="2674">
                  <c:v>0.99466263200000005</c:v>
                </c:pt>
                <c:pt idx="2675">
                  <c:v>0.994798234</c:v>
                </c:pt>
                <c:pt idx="2676">
                  <c:v>0.994798234</c:v>
                </c:pt>
                <c:pt idx="2677">
                  <c:v>0.98337578699999995</c:v>
                </c:pt>
                <c:pt idx="2678">
                  <c:v>0.98337578699999995</c:v>
                </c:pt>
                <c:pt idx="2679">
                  <c:v>0.994798234</c:v>
                </c:pt>
                <c:pt idx="2680">
                  <c:v>0.99466263200000005</c:v>
                </c:pt>
                <c:pt idx="2681">
                  <c:v>0.98048173699999996</c:v>
                </c:pt>
                <c:pt idx="2682">
                  <c:v>0.99466263200000005</c:v>
                </c:pt>
                <c:pt idx="2683">
                  <c:v>0.99833470599999996</c:v>
                </c:pt>
                <c:pt idx="2684">
                  <c:v>0.994798234</c:v>
                </c:pt>
                <c:pt idx="2685">
                  <c:v>0.98337578699999995</c:v>
                </c:pt>
                <c:pt idx="2686">
                  <c:v>0.99466263200000005</c:v>
                </c:pt>
                <c:pt idx="2687">
                  <c:v>0.99466263200000005</c:v>
                </c:pt>
                <c:pt idx="2688">
                  <c:v>0.99833470599999996</c:v>
                </c:pt>
                <c:pt idx="2689">
                  <c:v>0.99466263200000005</c:v>
                </c:pt>
                <c:pt idx="2690">
                  <c:v>0.99833470599999996</c:v>
                </c:pt>
                <c:pt idx="2691">
                  <c:v>0.98729905299999998</c:v>
                </c:pt>
                <c:pt idx="2692">
                  <c:v>0.994798234</c:v>
                </c:pt>
                <c:pt idx="2693">
                  <c:v>0.994798234</c:v>
                </c:pt>
                <c:pt idx="2694">
                  <c:v>0.98337578699999995</c:v>
                </c:pt>
                <c:pt idx="2695">
                  <c:v>0.98337578699999995</c:v>
                </c:pt>
                <c:pt idx="2696">
                  <c:v>0.98337578699999995</c:v>
                </c:pt>
                <c:pt idx="2697">
                  <c:v>0.98337578699999995</c:v>
                </c:pt>
                <c:pt idx="2698">
                  <c:v>0.99833470599999996</c:v>
                </c:pt>
                <c:pt idx="2699">
                  <c:v>0.99466263200000005</c:v>
                </c:pt>
                <c:pt idx="2700">
                  <c:v>0.99833470599999996</c:v>
                </c:pt>
                <c:pt idx="2701">
                  <c:v>0.98048173699999996</c:v>
                </c:pt>
                <c:pt idx="2702">
                  <c:v>0.994798234</c:v>
                </c:pt>
                <c:pt idx="2703">
                  <c:v>0.994798234</c:v>
                </c:pt>
                <c:pt idx="2704">
                  <c:v>0.98048173699999996</c:v>
                </c:pt>
                <c:pt idx="2705">
                  <c:v>0.99466263200000005</c:v>
                </c:pt>
                <c:pt idx="2706">
                  <c:v>0.99466263200000005</c:v>
                </c:pt>
                <c:pt idx="2707">
                  <c:v>0.98337578699999995</c:v>
                </c:pt>
                <c:pt idx="2708">
                  <c:v>0.99466263200000005</c:v>
                </c:pt>
                <c:pt idx="2709">
                  <c:v>0.98337578699999995</c:v>
                </c:pt>
                <c:pt idx="2710">
                  <c:v>0.99466263200000005</c:v>
                </c:pt>
                <c:pt idx="2711">
                  <c:v>0.99100769600000005</c:v>
                </c:pt>
                <c:pt idx="2712">
                  <c:v>0.98337578699999995</c:v>
                </c:pt>
                <c:pt idx="2713">
                  <c:v>0.98337578699999995</c:v>
                </c:pt>
                <c:pt idx="2714">
                  <c:v>0.994798234</c:v>
                </c:pt>
                <c:pt idx="2715">
                  <c:v>0.98337578699999995</c:v>
                </c:pt>
                <c:pt idx="2716">
                  <c:v>0.99833470599999996</c:v>
                </c:pt>
                <c:pt idx="2717">
                  <c:v>0.994798234</c:v>
                </c:pt>
                <c:pt idx="2718">
                  <c:v>0.98337578699999995</c:v>
                </c:pt>
                <c:pt idx="2719">
                  <c:v>0.98337578699999995</c:v>
                </c:pt>
                <c:pt idx="2720">
                  <c:v>0.98048173699999996</c:v>
                </c:pt>
                <c:pt idx="2721">
                  <c:v>0.99833470599999996</c:v>
                </c:pt>
                <c:pt idx="2722">
                  <c:v>0.994798234</c:v>
                </c:pt>
                <c:pt idx="2723">
                  <c:v>0.99466263200000005</c:v>
                </c:pt>
                <c:pt idx="2724">
                  <c:v>0.98337578699999995</c:v>
                </c:pt>
                <c:pt idx="2725">
                  <c:v>0.99466263200000005</c:v>
                </c:pt>
                <c:pt idx="2726">
                  <c:v>0.994798234</c:v>
                </c:pt>
                <c:pt idx="2727">
                  <c:v>0.994798234</c:v>
                </c:pt>
                <c:pt idx="2728">
                  <c:v>0.99466263200000005</c:v>
                </c:pt>
                <c:pt idx="2729">
                  <c:v>0.98048173699999996</c:v>
                </c:pt>
                <c:pt idx="2730">
                  <c:v>0.99466263200000005</c:v>
                </c:pt>
                <c:pt idx="2731">
                  <c:v>0.98048173699999996</c:v>
                </c:pt>
                <c:pt idx="2732">
                  <c:v>0.99466263200000005</c:v>
                </c:pt>
                <c:pt idx="2733">
                  <c:v>0.994798234</c:v>
                </c:pt>
                <c:pt idx="2734">
                  <c:v>0.98337578699999995</c:v>
                </c:pt>
                <c:pt idx="2735">
                  <c:v>0.98048173699999996</c:v>
                </c:pt>
                <c:pt idx="2736">
                  <c:v>0.98048173699999996</c:v>
                </c:pt>
                <c:pt idx="2737">
                  <c:v>0.987316898</c:v>
                </c:pt>
                <c:pt idx="2738">
                  <c:v>0.98337578699999995</c:v>
                </c:pt>
                <c:pt idx="2739">
                  <c:v>0.98337578699999995</c:v>
                </c:pt>
                <c:pt idx="2740">
                  <c:v>0.987316898</c:v>
                </c:pt>
                <c:pt idx="2741">
                  <c:v>0.98337578699999995</c:v>
                </c:pt>
                <c:pt idx="2742">
                  <c:v>0.99466263200000005</c:v>
                </c:pt>
                <c:pt idx="2743">
                  <c:v>0.99833470599999996</c:v>
                </c:pt>
                <c:pt idx="2744">
                  <c:v>0.99466263200000005</c:v>
                </c:pt>
                <c:pt idx="2745">
                  <c:v>0.98048173699999996</c:v>
                </c:pt>
                <c:pt idx="2746">
                  <c:v>0.99466263200000005</c:v>
                </c:pt>
                <c:pt idx="2747">
                  <c:v>0.99626751000000002</c:v>
                </c:pt>
                <c:pt idx="2748">
                  <c:v>0.994798234</c:v>
                </c:pt>
                <c:pt idx="2749">
                  <c:v>0.987316898</c:v>
                </c:pt>
                <c:pt idx="2750">
                  <c:v>0.994798234</c:v>
                </c:pt>
                <c:pt idx="2751">
                  <c:v>0.98337578699999995</c:v>
                </c:pt>
                <c:pt idx="2752">
                  <c:v>0.99100769600000005</c:v>
                </c:pt>
                <c:pt idx="2753">
                  <c:v>0.98048173699999996</c:v>
                </c:pt>
                <c:pt idx="2754">
                  <c:v>0.98337578699999995</c:v>
                </c:pt>
                <c:pt idx="2755">
                  <c:v>0.99466263200000005</c:v>
                </c:pt>
                <c:pt idx="2756">
                  <c:v>0.987316898</c:v>
                </c:pt>
                <c:pt idx="2757">
                  <c:v>0.99466263200000005</c:v>
                </c:pt>
                <c:pt idx="2758">
                  <c:v>0.99833470599999996</c:v>
                </c:pt>
                <c:pt idx="2759">
                  <c:v>0.994798234</c:v>
                </c:pt>
                <c:pt idx="2760">
                  <c:v>0.98337578699999995</c:v>
                </c:pt>
                <c:pt idx="2761">
                  <c:v>0.98337578699999995</c:v>
                </c:pt>
                <c:pt idx="2762">
                  <c:v>0.98337578699999995</c:v>
                </c:pt>
                <c:pt idx="2763">
                  <c:v>0.99833470599999996</c:v>
                </c:pt>
                <c:pt idx="2764">
                  <c:v>0.99626751000000002</c:v>
                </c:pt>
                <c:pt idx="2765">
                  <c:v>0.99466263200000005</c:v>
                </c:pt>
                <c:pt idx="2766">
                  <c:v>0.99466263200000005</c:v>
                </c:pt>
                <c:pt idx="2767">
                  <c:v>0.99466263200000005</c:v>
                </c:pt>
                <c:pt idx="2768">
                  <c:v>0.99833470599999996</c:v>
                </c:pt>
                <c:pt idx="2769">
                  <c:v>0.98048173699999996</c:v>
                </c:pt>
                <c:pt idx="2770">
                  <c:v>0.93194775600000002</c:v>
                </c:pt>
                <c:pt idx="2771">
                  <c:v>0.99833470599999996</c:v>
                </c:pt>
                <c:pt idx="2772">
                  <c:v>0.98529628999999996</c:v>
                </c:pt>
                <c:pt idx="2773">
                  <c:v>0.994798234</c:v>
                </c:pt>
                <c:pt idx="2774">
                  <c:v>0.98048173699999996</c:v>
                </c:pt>
                <c:pt idx="2775">
                  <c:v>0.99833470599999996</c:v>
                </c:pt>
                <c:pt idx="2776">
                  <c:v>0.98337578699999995</c:v>
                </c:pt>
                <c:pt idx="2777">
                  <c:v>0.98975540500000003</c:v>
                </c:pt>
                <c:pt idx="2778">
                  <c:v>0.98337578699999995</c:v>
                </c:pt>
                <c:pt idx="2779">
                  <c:v>0.98337578699999995</c:v>
                </c:pt>
                <c:pt idx="2780">
                  <c:v>0.99833470599999996</c:v>
                </c:pt>
                <c:pt idx="2781">
                  <c:v>0.98729905299999998</c:v>
                </c:pt>
                <c:pt idx="2782">
                  <c:v>0.99466263200000005</c:v>
                </c:pt>
                <c:pt idx="2783">
                  <c:v>0.98337578699999995</c:v>
                </c:pt>
                <c:pt idx="2784">
                  <c:v>0.99466263200000005</c:v>
                </c:pt>
                <c:pt idx="2785">
                  <c:v>0.98048173699999996</c:v>
                </c:pt>
                <c:pt idx="2786">
                  <c:v>0.98337578699999995</c:v>
                </c:pt>
                <c:pt idx="2787">
                  <c:v>0.99466263200000005</c:v>
                </c:pt>
                <c:pt idx="2788">
                  <c:v>0.99466263200000005</c:v>
                </c:pt>
                <c:pt idx="2789">
                  <c:v>0.99833470599999996</c:v>
                </c:pt>
                <c:pt idx="2790">
                  <c:v>0.98337578699999995</c:v>
                </c:pt>
                <c:pt idx="2791">
                  <c:v>0.99466263200000005</c:v>
                </c:pt>
                <c:pt idx="2792">
                  <c:v>0.99456953599999998</c:v>
                </c:pt>
                <c:pt idx="2793">
                  <c:v>0.99466263200000005</c:v>
                </c:pt>
                <c:pt idx="2794">
                  <c:v>0.99833470599999996</c:v>
                </c:pt>
                <c:pt idx="2795">
                  <c:v>0.99100769600000005</c:v>
                </c:pt>
                <c:pt idx="2796">
                  <c:v>0.99466263200000005</c:v>
                </c:pt>
                <c:pt idx="2797">
                  <c:v>0.98529628999999996</c:v>
                </c:pt>
                <c:pt idx="2798">
                  <c:v>0.99466263200000005</c:v>
                </c:pt>
                <c:pt idx="2799">
                  <c:v>0.98337578699999995</c:v>
                </c:pt>
                <c:pt idx="2800">
                  <c:v>0.99100769600000005</c:v>
                </c:pt>
                <c:pt idx="2801">
                  <c:v>0.98048173699999996</c:v>
                </c:pt>
                <c:pt idx="2802">
                  <c:v>0.98337578699999995</c:v>
                </c:pt>
                <c:pt idx="2803">
                  <c:v>0.98337578699999995</c:v>
                </c:pt>
                <c:pt idx="2804">
                  <c:v>0.98048173699999996</c:v>
                </c:pt>
                <c:pt idx="2805">
                  <c:v>0.98337578699999995</c:v>
                </c:pt>
                <c:pt idx="2806">
                  <c:v>0.98048173699999996</c:v>
                </c:pt>
                <c:pt idx="2807">
                  <c:v>0.98337578699999995</c:v>
                </c:pt>
                <c:pt idx="2808">
                  <c:v>0.994798234</c:v>
                </c:pt>
                <c:pt idx="2809">
                  <c:v>0.99466263200000005</c:v>
                </c:pt>
                <c:pt idx="2810">
                  <c:v>0.98048173699999996</c:v>
                </c:pt>
                <c:pt idx="2811">
                  <c:v>0.98048173699999996</c:v>
                </c:pt>
                <c:pt idx="2812">
                  <c:v>0.98337578699999995</c:v>
                </c:pt>
                <c:pt idx="2813">
                  <c:v>0.98337578699999995</c:v>
                </c:pt>
                <c:pt idx="2814">
                  <c:v>0.98048173699999996</c:v>
                </c:pt>
                <c:pt idx="2815">
                  <c:v>0.99833470599999996</c:v>
                </c:pt>
                <c:pt idx="2816">
                  <c:v>0.98337578699999995</c:v>
                </c:pt>
                <c:pt idx="2817">
                  <c:v>0.98048173699999996</c:v>
                </c:pt>
                <c:pt idx="2818">
                  <c:v>0.98048173699999996</c:v>
                </c:pt>
                <c:pt idx="2819">
                  <c:v>0.98048173699999996</c:v>
                </c:pt>
                <c:pt idx="2820">
                  <c:v>0.99466263200000005</c:v>
                </c:pt>
                <c:pt idx="2821">
                  <c:v>0.99833470599999996</c:v>
                </c:pt>
                <c:pt idx="2822">
                  <c:v>0.994798234</c:v>
                </c:pt>
                <c:pt idx="2823">
                  <c:v>0.99833470599999996</c:v>
                </c:pt>
                <c:pt idx="2824">
                  <c:v>0.994798234</c:v>
                </c:pt>
                <c:pt idx="2825">
                  <c:v>0.994798234</c:v>
                </c:pt>
                <c:pt idx="2826">
                  <c:v>0.98337578699999995</c:v>
                </c:pt>
                <c:pt idx="2827">
                  <c:v>0.99833470599999996</c:v>
                </c:pt>
                <c:pt idx="2828">
                  <c:v>0.99466263200000005</c:v>
                </c:pt>
                <c:pt idx="2829">
                  <c:v>0.99466263200000005</c:v>
                </c:pt>
                <c:pt idx="2830">
                  <c:v>0.99466263200000005</c:v>
                </c:pt>
                <c:pt idx="2831">
                  <c:v>0.98337578699999995</c:v>
                </c:pt>
                <c:pt idx="2832">
                  <c:v>0.98048173699999996</c:v>
                </c:pt>
                <c:pt idx="2833">
                  <c:v>0.994798234</c:v>
                </c:pt>
                <c:pt idx="2834">
                  <c:v>0.98337578699999995</c:v>
                </c:pt>
                <c:pt idx="2835">
                  <c:v>0.99833470599999996</c:v>
                </c:pt>
                <c:pt idx="2836">
                  <c:v>0.98337578699999995</c:v>
                </c:pt>
                <c:pt idx="2837">
                  <c:v>0.994798234</c:v>
                </c:pt>
                <c:pt idx="2838">
                  <c:v>0.99833470599999996</c:v>
                </c:pt>
                <c:pt idx="2839">
                  <c:v>0.99833470599999996</c:v>
                </c:pt>
                <c:pt idx="2840">
                  <c:v>0.98048173699999996</c:v>
                </c:pt>
                <c:pt idx="2841">
                  <c:v>0.99466263200000005</c:v>
                </c:pt>
                <c:pt idx="2842">
                  <c:v>0.99466263200000005</c:v>
                </c:pt>
                <c:pt idx="2843">
                  <c:v>0.994798234</c:v>
                </c:pt>
                <c:pt idx="2844">
                  <c:v>0.98337578699999995</c:v>
                </c:pt>
                <c:pt idx="2845">
                  <c:v>0.98337578699999995</c:v>
                </c:pt>
                <c:pt idx="2846">
                  <c:v>0.98337578699999995</c:v>
                </c:pt>
                <c:pt idx="2847">
                  <c:v>0.994798234</c:v>
                </c:pt>
                <c:pt idx="2848">
                  <c:v>0.99466263200000005</c:v>
                </c:pt>
                <c:pt idx="2849">
                  <c:v>0.98337578699999995</c:v>
                </c:pt>
                <c:pt idx="2850">
                  <c:v>0.99466263200000005</c:v>
                </c:pt>
                <c:pt idx="2851">
                  <c:v>0.99456953599999998</c:v>
                </c:pt>
                <c:pt idx="2852">
                  <c:v>0.99027694600000005</c:v>
                </c:pt>
                <c:pt idx="2853">
                  <c:v>0.98048173699999996</c:v>
                </c:pt>
                <c:pt idx="2854">
                  <c:v>0.994798234</c:v>
                </c:pt>
                <c:pt idx="2855">
                  <c:v>0.98337578699999995</c:v>
                </c:pt>
                <c:pt idx="2856">
                  <c:v>0.99833470599999996</c:v>
                </c:pt>
                <c:pt idx="2857">
                  <c:v>0.99466263200000005</c:v>
                </c:pt>
                <c:pt idx="2858">
                  <c:v>0.98048173699999996</c:v>
                </c:pt>
                <c:pt idx="2859">
                  <c:v>0.99833470599999996</c:v>
                </c:pt>
                <c:pt idx="2860">
                  <c:v>0.99466263200000005</c:v>
                </c:pt>
                <c:pt idx="2861">
                  <c:v>0.99466263200000005</c:v>
                </c:pt>
                <c:pt idx="2862">
                  <c:v>0.99833470599999996</c:v>
                </c:pt>
                <c:pt idx="2863">
                  <c:v>0.994798234</c:v>
                </c:pt>
                <c:pt idx="2864">
                  <c:v>0.98337578699999995</c:v>
                </c:pt>
                <c:pt idx="2865">
                  <c:v>0.98048173699999996</c:v>
                </c:pt>
                <c:pt idx="2866">
                  <c:v>0.99833470599999996</c:v>
                </c:pt>
                <c:pt idx="2867">
                  <c:v>0.99833470599999996</c:v>
                </c:pt>
                <c:pt idx="2868">
                  <c:v>0.98337578699999995</c:v>
                </c:pt>
                <c:pt idx="2869">
                  <c:v>0.99466263200000005</c:v>
                </c:pt>
                <c:pt idx="2870">
                  <c:v>0.98048173699999996</c:v>
                </c:pt>
                <c:pt idx="2871">
                  <c:v>0.99466263200000005</c:v>
                </c:pt>
                <c:pt idx="2872">
                  <c:v>0.98337578699999995</c:v>
                </c:pt>
                <c:pt idx="2873">
                  <c:v>0.994798234</c:v>
                </c:pt>
                <c:pt idx="2874">
                  <c:v>0.99456953599999998</c:v>
                </c:pt>
                <c:pt idx="2875">
                  <c:v>0.97829186400000001</c:v>
                </c:pt>
                <c:pt idx="2876">
                  <c:v>0.994798234</c:v>
                </c:pt>
                <c:pt idx="2877">
                  <c:v>0.99466263200000005</c:v>
                </c:pt>
                <c:pt idx="2878">
                  <c:v>0.99466263200000005</c:v>
                </c:pt>
                <c:pt idx="2879">
                  <c:v>0.99833470599999996</c:v>
                </c:pt>
                <c:pt idx="2880">
                  <c:v>0.99466263200000005</c:v>
                </c:pt>
                <c:pt idx="2881">
                  <c:v>0.99833470599999996</c:v>
                </c:pt>
                <c:pt idx="2882">
                  <c:v>0.99466263200000005</c:v>
                </c:pt>
                <c:pt idx="2883">
                  <c:v>0.99466263200000005</c:v>
                </c:pt>
                <c:pt idx="2884">
                  <c:v>0.99833470599999996</c:v>
                </c:pt>
                <c:pt idx="2885">
                  <c:v>0.98337578699999995</c:v>
                </c:pt>
                <c:pt idx="2886">
                  <c:v>0.99466263200000005</c:v>
                </c:pt>
                <c:pt idx="2887">
                  <c:v>0.98337578699999995</c:v>
                </c:pt>
                <c:pt idx="2888">
                  <c:v>0.99466263200000005</c:v>
                </c:pt>
                <c:pt idx="2889">
                  <c:v>0.994798234</c:v>
                </c:pt>
                <c:pt idx="2890">
                  <c:v>0.99466263200000005</c:v>
                </c:pt>
                <c:pt idx="2891">
                  <c:v>0.99456953599999998</c:v>
                </c:pt>
                <c:pt idx="2892">
                  <c:v>0.98337578699999995</c:v>
                </c:pt>
                <c:pt idx="2893">
                  <c:v>0.99466263200000005</c:v>
                </c:pt>
                <c:pt idx="2894">
                  <c:v>0.99833470599999996</c:v>
                </c:pt>
                <c:pt idx="2895">
                  <c:v>0.99833470599999996</c:v>
                </c:pt>
                <c:pt idx="2896">
                  <c:v>0.97702001699999996</c:v>
                </c:pt>
                <c:pt idx="2897">
                  <c:v>0.98337578699999995</c:v>
                </c:pt>
                <c:pt idx="2898">
                  <c:v>0.994798234</c:v>
                </c:pt>
                <c:pt idx="2899">
                  <c:v>0.98729905299999998</c:v>
                </c:pt>
                <c:pt idx="2900">
                  <c:v>0.99833470599999996</c:v>
                </c:pt>
                <c:pt idx="2901">
                  <c:v>0.99456953599999998</c:v>
                </c:pt>
                <c:pt idx="2902">
                  <c:v>0.98048173699999996</c:v>
                </c:pt>
                <c:pt idx="2903">
                  <c:v>0.99833470599999996</c:v>
                </c:pt>
                <c:pt idx="2904">
                  <c:v>0.98048173699999996</c:v>
                </c:pt>
                <c:pt idx="2905">
                  <c:v>0.98337578699999995</c:v>
                </c:pt>
                <c:pt idx="2906">
                  <c:v>0.98337578699999995</c:v>
                </c:pt>
                <c:pt idx="2907">
                  <c:v>0.99833470599999996</c:v>
                </c:pt>
                <c:pt idx="2908">
                  <c:v>0.99466263200000005</c:v>
                </c:pt>
                <c:pt idx="2909">
                  <c:v>0.98337578699999995</c:v>
                </c:pt>
                <c:pt idx="2910">
                  <c:v>0.99466263200000005</c:v>
                </c:pt>
                <c:pt idx="2911">
                  <c:v>0.99833470599999996</c:v>
                </c:pt>
                <c:pt idx="2912">
                  <c:v>0.99466263200000005</c:v>
                </c:pt>
                <c:pt idx="2913">
                  <c:v>0.98337578699999995</c:v>
                </c:pt>
                <c:pt idx="2914">
                  <c:v>0.99466263200000005</c:v>
                </c:pt>
                <c:pt idx="2915">
                  <c:v>0.98337578699999995</c:v>
                </c:pt>
                <c:pt idx="2916">
                  <c:v>0.98337578699999995</c:v>
                </c:pt>
                <c:pt idx="2917">
                  <c:v>0.994798234</c:v>
                </c:pt>
                <c:pt idx="2918">
                  <c:v>0.994798234</c:v>
                </c:pt>
                <c:pt idx="2919">
                  <c:v>0.98048173699999996</c:v>
                </c:pt>
                <c:pt idx="2920">
                  <c:v>0.98337578699999995</c:v>
                </c:pt>
                <c:pt idx="2921">
                  <c:v>0.98048173699999996</c:v>
                </c:pt>
                <c:pt idx="2922">
                  <c:v>0.98337578699999995</c:v>
                </c:pt>
                <c:pt idx="2923">
                  <c:v>0.99833470599999996</c:v>
                </c:pt>
                <c:pt idx="2924">
                  <c:v>0.98337578699999995</c:v>
                </c:pt>
                <c:pt idx="2925">
                  <c:v>0.99466263200000005</c:v>
                </c:pt>
                <c:pt idx="2926">
                  <c:v>0.99466263200000005</c:v>
                </c:pt>
                <c:pt idx="2927">
                  <c:v>0.98337578699999995</c:v>
                </c:pt>
                <c:pt idx="2928">
                  <c:v>0.98048173699999996</c:v>
                </c:pt>
                <c:pt idx="2929">
                  <c:v>0.994798234</c:v>
                </c:pt>
                <c:pt idx="2930">
                  <c:v>0.98048173699999996</c:v>
                </c:pt>
                <c:pt idx="2931">
                  <c:v>0.98337578699999995</c:v>
                </c:pt>
                <c:pt idx="2932">
                  <c:v>0.98337578699999995</c:v>
                </c:pt>
                <c:pt idx="2933">
                  <c:v>0.99833470599999996</c:v>
                </c:pt>
                <c:pt idx="2934">
                  <c:v>0.99833470599999996</c:v>
                </c:pt>
                <c:pt idx="2935">
                  <c:v>0.98552498799999999</c:v>
                </c:pt>
                <c:pt idx="2936">
                  <c:v>0.98337578699999995</c:v>
                </c:pt>
                <c:pt idx="2937">
                  <c:v>0.99466263200000005</c:v>
                </c:pt>
                <c:pt idx="2938">
                  <c:v>0.99466263200000005</c:v>
                </c:pt>
                <c:pt idx="2939">
                  <c:v>0.98337578699999995</c:v>
                </c:pt>
                <c:pt idx="2940">
                  <c:v>0.99466263200000005</c:v>
                </c:pt>
                <c:pt idx="2941">
                  <c:v>0.994798234</c:v>
                </c:pt>
                <c:pt idx="2942">
                  <c:v>0.987316898</c:v>
                </c:pt>
                <c:pt idx="2943">
                  <c:v>0.99833470599999996</c:v>
                </c:pt>
                <c:pt idx="2944">
                  <c:v>0.99466263200000005</c:v>
                </c:pt>
                <c:pt idx="2945">
                  <c:v>0.99466263200000005</c:v>
                </c:pt>
                <c:pt idx="2946">
                  <c:v>0.99466263200000005</c:v>
                </c:pt>
                <c:pt idx="2947">
                  <c:v>0.99466263200000005</c:v>
                </c:pt>
                <c:pt idx="2948">
                  <c:v>0.98048173699999996</c:v>
                </c:pt>
                <c:pt idx="2949">
                  <c:v>0.98048173699999996</c:v>
                </c:pt>
                <c:pt idx="2950">
                  <c:v>0.98337578699999995</c:v>
                </c:pt>
                <c:pt idx="2951">
                  <c:v>0.99466263200000005</c:v>
                </c:pt>
                <c:pt idx="2952">
                  <c:v>0.99466263200000005</c:v>
                </c:pt>
                <c:pt idx="2953">
                  <c:v>0.994798234</c:v>
                </c:pt>
                <c:pt idx="2954">
                  <c:v>0.98337578699999995</c:v>
                </c:pt>
                <c:pt idx="2955">
                  <c:v>0.98337578699999995</c:v>
                </c:pt>
                <c:pt idx="2956">
                  <c:v>0.99466263200000005</c:v>
                </c:pt>
                <c:pt idx="2957">
                  <c:v>0.99833470599999996</c:v>
                </c:pt>
                <c:pt idx="2958">
                  <c:v>0.98337578699999995</c:v>
                </c:pt>
                <c:pt idx="2959">
                  <c:v>0.98048173699999996</c:v>
                </c:pt>
                <c:pt idx="2960">
                  <c:v>0.98337578699999995</c:v>
                </c:pt>
                <c:pt idx="2961">
                  <c:v>0.98048173699999996</c:v>
                </c:pt>
                <c:pt idx="2962">
                  <c:v>0.99466263200000005</c:v>
                </c:pt>
                <c:pt idx="2963">
                  <c:v>0.98337578699999995</c:v>
                </c:pt>
                <c:pt idx="2964">
                  <c:v>0.98048173699999996</c:v>
                </c:pt>
                <c:pt idx="2965">
                  <c:v>0.99466263200000005</c:v>
                </c:pt>
                <c:pt idx="2966">
                  <c:v>0.99466263200000005</c:v>
                </c:pt>
                <c:pt idx="2967">
                  <c:v>0.99466263200000005</c:v>
                </c:pt>
                <c:pt idx="2968">
                  <c:v>0.99833470599999996</c:v>
                </c:pt>
                <c:pt idx="2969">
                  <c:v>0.99833470599999996</c:v>
                </c:pt>
                <c:pt idx="2970">
                  <c:v>0.994798234</c:v>
                </c:pt>
                <c:pt idx="2971">
                  <c:v>0.98048173699999996</c:v>
                </c:pt>
                <c:pt idx="2972">
                  <c:v>0.99466263200000005</c:v>
                </c:pt>
                <c:pt idx="2973">
                  <c:v>0.98337578699999995</c:v>
                </c:pt>
                <c:pt idx="2974">
                  <c:v>0.99015918800000002</c:v>
                </c:pt>
                <c:pt idx="2975">
                  <c:v>0.994798234</c:v>
                </c:pt>
                <c:pt idx="2976">
                  <c:v>0.99833470599999996</c:v>
                </c:pt>
                <c:pt idx="2977">
                  <c:v>0.98337578699999995</c:v>
                </c:pt>
                <c:pt idx="2978">
                  <c:v>0.98048173699999996</c:v>
                </c:pt>
                <c:pt idx="2979">
                  <c:v>0.98048173699999996</c:v>
                </c:pt>
                <c:pt idx="2980">
                  <c:v>0.98729905299999998</c:v>
                </c:pt>
                <c:pt idx="2981">
                  <c:v>0.98337578699999995</c:v>
                </c:pt>
                <c:pt idx="2982">
                  <c:v>0.99466263200000005</c:v>
                </c:pt>
                <c:pt idx="2983">
                  <c:v>0.99466263200000005</c:v>
                </c:pt>
                <c:pt idx="2984">
                  <c:v>0.98337578699999995</c:v>
                </c:pt>
                <c:pt idx="2985">
                  <c:v>0.994798234</c:v>
                </c:pt>
                <c:pt idx="2986">
                  <c:v>0.99833470599999996</c:v>
                </c:pt>
                <c:pt idx="2987">
                  <c:v>0.99466263200000005</c:v>
                </c:pt>
                <c:pt idx="2988">
                  <c:v>0.987316898</c:v>
                </c:pt>
                <c:pt idx="2989">
                  <c:v>0.994798234</c:v>
                </c:pt>
                <c:pt idx="2990">
                  <c:v>0.98048173699999996</c:v>
                </c:pt>
                <c:pt idx="2991">
                  <c:v>0.99833470599999996</c:v>
                </c:pt>
                <c:pt idx="2992">
                  <c:v>0.99466263200000005</c:v>
                </c:pt>
                <c:pt idx="2993">
                  <c:v>0.99090427199999997</c:v>
                </c:pt>
                <c:pt idx="2994">
                  <c:v>0.99100769600000005</c:v>
                </c:pt>
                <c:pt idx="2995">
                  <c:v>0.99466263200000005</c:v>
                </c:pt>
                <c:pt idx="2996">
                  <c:v>0.99833470599999996</c:v>
                </c:pt>
                <c:pt idx="2997">
                  <c:v>0.98337578699999995</c:v>
                </c:pt>
                <c:pt idx="2998">
                  <c:v>0.99833470599999996</c:v>
                </c:pt>
                <c:pt idx="2999">
                  <c:v>0.994798234</c:v>
                </c:pt>
                <c:pt idx="3000">
                  <c:v>0.994798234</c:v>
                </c:pt>
                <c:pt idx="3001">
                  <c:v>0.994798234</c:v>
                </c:pt>
                <c:pt idx="3002">
                  <c:v>0.994798234</c:v>
                </c:pt>
                <c:pt idx="3003">
                  <c:v>0.98048173699999996</c:v>
                </c:pt>
                <c:pt idx="3004">
                  <c:v>0.99466263200000005</c:v>
                </c:pt>
                <c:pt idx="3005">
                  <c:v>0.994798234</c:v>
                </c:pt>
                <c:pt idx="3006">
                  <c:v>0.98337578699999995</c:v>
                </c:pt>
                <c:pt idx="3007">
                  <c:v>0.98048173699999996</c:v>
                </c:pt>
                <c:pt idx="3008">
                  <c:v>0.98337578699999995</c:v>
                </c:pt>
                <c:pt idx="3009">
                  <c:v>0.98529628999999996</c:v>
                </c:pt>
                <c:pt idx="3010">
                  <c:v>0.99466263200000005</c:v>
                </c:pt>
                <c:pt idx="3011">
                  <c:v>0.99100769600000005</c:v>
                </c:pt>
                <c:pt idx="3012">
                  <c:v>0.99833470599999996</c:v>
                </c:pt>
                <c:pt idx="3013">
                  <c:v>0.98337578699999995</c:v>
                </c:pt>
                <c:pt idx="3014">
                  <c:v>0.99833470599999996</c:v>
                </c:pt>
                <c:pt idx="3015">
                  <c:v>0.98337578699999995</c:v>
                </c:pt>
                <c:pt idx="3016">
                  <c:v>0.99466263200000005</c:v>
                </c:pt>
                <c:pt idx="3017">
                  <c:v>0.99466263200000005</c:v>
                </c:pt>
                <c:pt idx="3018">
                  <c:v>0.98337578699999995</c:v>
                </c:pt>
                <c:pt idx="3019">
                  <c:v>0.98337578699999995</c:v>
                </c:pt>
                <c:pt idx="3020">
                  <c:v>0.99833470599999996</c:v>
                </c:pt>
                <c:pt idx="3021">
                  <c:v>0.98337578699999995</c:v>
                </c:pt>
                <c:pt idx="3022">
                  <c:v>0.98337578699999995</c:v>
                </c:pt>
                <c:pt idx="3023">
                  <c:v>0.99090427199999997</c:v>
                </c:pt>
                <c:pt idx="3024">
                  <c:v>0.99100769600000005</c:v>
                </c:pt>
                <c:pt idx="3025">
                  <c:v>0.99466263200000005</c:v>
                </c:pt>
                <c:pt idx="3026">
                  <c:v>0.98337578699999995</c:v>
                </c:pt>
                <c:pt idx="3027">
                  <c:v>0.98337578699999995</c:v>
                </c:pt>
                <c:pt idx="3028">
                  <c:v>0.994798234</c:v>
                </c:pt>
                <c:pt idx="3029">
                  <c:v>0.994798234</c:v>
                </c:pt>
                <c:pt idx="3030">
                  <c:v>0.99466263200000005</c:v>
                </c:pt>
                <c:pt idx="3031">
                  <c:v>0.99090427199999997</c:v>
                </c:pt>
                <c:pt idx="3032">
                  <c:v>0.99466263200000005</c:v>
                </c:pt>
                <c:pt idx="3033">
                  <c:v>0.99466263200000005</c:v>
                </c:pt>
                <c:pt idx="3034">
                  <c:v>0.99466263200000005</c:v>
                </c:pt>
                <c:pt idx="3035">
                  <c:v>0.99466263200000005</c:v>
                </c:pt>
                <c:pt idx="3036">
                  <c:v>0.99466263200000005</c:v>
                </c:pt>
                <c:pt idx="3037">
                  <c:v>0.98337578699999995</c:v>
                </c:pt>
                <c:pt idx="3038">
                  <c:v>0.98337578699999995</c:v>
                </c:pt>
                <c:pt idx="3039">
                  <c:v>0.99466263200000005</c:v>
                </c:pt>
                <c:pt idx="3040">
                  <c:v>0.99833470599999996</c:v>
                </c:pt>
                <c:pt idx="3041">
                  <c:v>0.99833470599999996</c:v>
                </c:pt>
                <c:pt idx="3042">
                  <c:v>0.99466263200000005</c:v>
                </c:pt>
                <c:pt idx="3043">
                  <c:v>0.98048173699999996</c:v>
                </c:pt>
                <c:pt idx="3044">
                  <c:v>0.99466263200000005</c:v>
                </c:pt>
                <c:pt idx="3045">
                  <c:v>0.98337578699999995</c:v>
                </c:pt>
                <c:pt idx="3046">
                  <c:v>0.99466263200000005</c:v>
                </c:pt>
                <c:pt idx="3047">
                  <c:v>0.98048173699999996</c:v>
                </c:pt>
                <c:pt idx="3048">
                  <c:v>0.987316898</c:v>
                </c:pt>
                <c:pt idx="3049">
                  <c:v>0.98337578699999995</c:v>
                </c:pt>
                <c:pt idx="3050">
                  <c:v>0.99466263200000005</c:v>
                </c:pt>
                <c:pt idx="3051">
                  <c:v>0.99100769600000005</c:v>
                </c:pt>
                <c:pt idx="3052">
                  <c:v>0.98337578699999995</c:v>
                </c:pt>
                <c:pt idx="3053">
                  <c:v>0.99466263200000005</c:v>
                </c:pt>
                <c:pt idx="3054">
                  <c:v>0.98048173699999996</c:v>
                </c:pt>
                <c:pt idx="3055">
                  <c:v>0.98337578699999995</c:v>
                </c:pt>
                <c:pt idx="3056">
                  <c:v>0.99466263200000005</c:v>
                </c:pt>
                <c:pt idx="3057">
                  <c:v>0.994798234</c:v>
                </c:pt>
                <c:pt idx="3058">
                  <c:v>0.987316898</c:v>
                </c:pt>
                <c:pt idx="3059">
                  <c:v>0.98048173699999996</c:v>
                </c:pt>
                <c:pt idx="3060">
                  <c:v>0.99027694600000005</c:v>
                </c:pt>
                <c:pt idx="3061">
                  <c:v>0.98337578699999995</c:v>
                </c:pt>
                <c:pt idx="3062">
                  <c:v>0.98337578699999995</c:v>
                </c:pt>
                <c:pt idx="3063">
                  <c:v>0.98048173699999996</c:v>
                </c:pt>
                <c:pt idx="3064">
                  <c:v>0.99466263200000005</c:v>
                </c:pt>
                <c:pt idx="3065">
                  <c:v>0.98337578699999995</c:v>
                </c:pt>
                <c:pt idx="3066">
                  <c:v>0.98337578699999995</c:v>
                </c:pt>
                <c:pt idx="3067">
                  <c:v>0.98337578699999995</c:v>
                </c:pt>
                <c:pt idx="3068">
                  <c:v>0.99466263200000005</c:v>
                </c:pt>
                <c:pt idx="3069">
                  <c:v>0.98337578699999995</c:v>
                </c:pt>
                <c:pt idx="3070">
                  <c:v>0.99466263200000005</c:v>
                </c:pt>
                <c:pt idx="3071">
                  <c:v>0.99466263200000005</c:v>
                </c:pt>
                <c:pt idx="3072">
                  <c:v>0.98729905299999998</c:v>
                </c:pt>
                <c:pt idx="3073">
                  <c:v>0.994798234</c:v>
                </c:pt>
                <c:pt idx="3074">
                  <c:v>0.98337578699999995</c:v>
                </c:pt>
                <c:pt idx="3075">
                  <c:v>0.994798234</c:v>
                </c:pt>
                <c:pt idx="3076">
                  <c:v>0.99466263200000005</c:v>
                </c:pt>
                <c:pt idx="3077">
                  <c:v>0.99466263200000005</c:v>
                </c:pt>
                <c:pt idx="3078">
                  <c:v>0.994798234</c:v>
                </c:pt>
                <c:pt idx="3079">
                  <c:v>0.98337578699999995</c:v>
                </c:pt>
                <c:pt idx="3080">
                  <c:v>0.98048173699999996</c:v>
                </c:pt>
                <c:pt idx="3081">
                  <c:v>0.98048173699999996</c:v>
                </c:pt>
                <c:pt idx="3082">
                  <c:v>0.994798234</c:v>
                </c:pt>
                <c:pt idx="3083">
                  <c:v>0.99466263200000005</c:v>
                </c:pt>
                <c:pt idx="3084">
                  <c:v>0.98337578699999995</c:v>
                </c:pt>
                <c:pt idx="3085">
                  <c:v>0.994798234</c:v>
                </c:pt>
                <c:pt idx="3086">
                  <c:v>0.99833470599999996</c:v>
                </c:pt>
                <c:pt idx="3087">
                  <c:v>0.99466263200000005</c:v>
                </c:pt>
                <c:pt idx="3088">
                  <c:v>0.98337578699999995</c:v>
                </c:pt>
                <c:pt idx="3089">
                  <c:v>0.98337578699999995</c:v>
                </c:pt>
                <c:pt idx="3090">
                  <c:v>0.98337578699999995</c:v>
                </c:pt>
                <c:pt idx="3091">
                  <c:v>0.98337578699999995</c:v>
                </c:pt>
                <c:pt idx="3092">
                  <c:v>0.98048173699999996</c:v>
                </c:pt>
                <c:pt idx="3093">
                  <c:v>0.98337578699999995</c:v>
                </c:pt>
                <c:pt idx="3094">
                  <c:v>0.98337578699999995</c:v>
                </c:pt>
                <c:pt idx="3095">
                  <c:v>0.98048173699999996</c:v>
                </c:pt>
                <c:pt idx="3096">
                  <c:v>0.98337578699999995</c:v>
                </c:pt>
                <c:pt idx="3097">
                  <c:v>0.99466263200000005</c:v>
                </c:pt>
                <c:pt idx="3098">
                  <c:v>0.99466263200000005</c:v>
                </c:pt>
                <c:pt idx="3099">
                  <c:v>0.994798234</c:v>
                </c:pt>
                <c:pt idx="3100">
                  <c:v>0.98048173699999996</c:v>
                </c:pt>
                <c:pt idx="3101">
                  <c:v>0.994798234</c:v>
                </c:pt>
                <c:pt idx="3102">
                  <c:v>0.99466263200000005</c:v>
                </c:pt>
                <c:pt idx="3103">
                  <c:v>0.98048173699999996</c:v>
                </c:pt>
                <c:pt idx="3104">
                  <c:v>0.99833470599999996</c:v>
                </c:pt>
                <c:pt idx="3105">
                  <c:v>0.99833470599999996</c:v>
                </c:pt>
                <c:pt idx="3106">
                  <c:v>0.98549281</c:v>
                </c:pt>
                <c:pt idx="3107">
                  <c:v>0.98048173699999996</c:v>
                </c:pt>
                <c:pt idx="3108">
                  <c:v>0.99466263200000005</c:v>
                </c:pt>
                <c:pt idx="3109">
                  <c:v>0.994798234</c:v>
                </c:pt>
                <c:pt idx="3110">
                  <c:v>0.98337578699999995</c:v>
                </c:pt>
                <c:pt idx="3111">
                  <c:v>0.98337578699999995</c:v>
                </c:pt>
                <c:pt idx="3112">
                  <c:v>0.99090427199999997</c:v>
                </c:pt>
                <c:pt idx="3113">
                  <c:v>0.98048173699999996</c:v>
                </c:pt>
                <c:pt idx="3114">
                  <c:v>0.99626751000000002</c:v>
                </c:pt>
                <c:pt idx="3115">
                  <c:v>0.99466263200000005</c:v>
                </c:pt>
                <c:pt idx="3116">
                  <c:v>0.99466263200000005</c:v>
                </c:pt>
                <c:pt idx="3117">
                  <c:v>0.99833470599999996</c:v>
                </c:pt>
                <c:pt idx="3118">
                  <c:v>0.99833470599999996</c:v>
                </c:pt>
                <c:pt idx="3119">
                  <c:v>0.99466263200000005</c:v>
                </c:pt>
                <c:pt idx="3120">
                  <c:v>0.99466263200000005</c:v>
                </c:pt>
                <c:pt idx="3121">
                  <c:v>0.99090427199999997</c:v>
                </c:pt>
                <c:pt idx="3122">
                  <c:v>0.98048173699999996</c:v>
                </c:pt>
                <c:pt idx="3123">
                  <c:v>0.98337578699999995</c:v>
                </c:pt>
                <c:pt idx="3124">
                  <c:v>0.99833470599999996</c:v>
                </c:pt>
                <c:pt idx="3125">
                  <c:v>0.98975540500000003</c:v>
                </c:pt>
                <c:pt idx="3126">
                  <c:v>0.98048173699999996</c:v>
                </c:pt>
                <c:pt idx="3127">
                  <c:v>0.99466263200000005</c:v>
                </c:pt>
                <c:pt idx="3128">
                  <c:v>0.99833470599999996</c:v>
                </c:pt>
                <c:pt idx="3129">
                  <c:v>0.99833470599999996</c:v>
                </c:pt>
                <c:pt idx="3130">
                  <c:v>0.98337578699999995</c:v>
                </c:pt>
                <c:pt idx="3131">
                  <c:v>0.99833470599999996</c:v>
                </c:pt>
                <c:pt idx="3132">
                  <c:v>0.99833470599999996</c:v>
                </c:pt>
                <c:pt idx="3133">
                  <c:v>0.98337578699999995</c:v>
                </c:pt>
                <c:pt idx="3134">
                  <c:v>0.994798234</c:v>
                </c:pt>
                <c:pt idx="3135">
                  <c:v>0.994798234</c:v>
                </c:pt>
                <c:pt idx="3136">
                  <c:v>0.99466263200000005</c:v>
                </c:pt>
                <c:pt idx="3137">
                  <c:v>0.98337578699999995</c:v>
                </c:pt>
                <c:pt idx="3138">
                  <c:v>0.98337578699999995</c:v>
                </c:pt>
                <c:pt idx="3139">
                  <c:v>0.99015918800000002</c:v>
                </c:pt>
                <c:pt idx="3140">
                  <c:v>0.98729905299999998</c:v>
                </c:pt>
                <c:pt idx="3141">
                  <c:v>0.994798234</c:v>
                </c:pt>
                <c:pt idx="3142">
                  <c:v>0.99466263200000005</c:v>
                </c:pt>
                <c:pt idx="3143">
                  <c:v>0.98048173699999996</c:v>
                </c:pt>
                <c:pt idx="3144">
                  <c:v>0.994798234</c:v>
                </c:pt>
                <c:pt idx="3145">
                  <c:v>0.994798234</c:v>
                </c:pt>
                <c:pt idx="3146">
                  <c:v>0.99100769600000005</c:v>
                </c:pt>
                <c:pt idx="3147">
                  <c:v>0.98337578699999995</c:v>
                </c:pt>
                <c:pt idx="3148">
                  <c:v>0.99833470599999996</c:v>
                </c:pt>
                <c:pt idx="3149">
                  <c:v>0.98337578699999995</c:v>
                </c:pt>
                <c:pt idx="3150">
                  <c:v>0.99466263200000005</c:v>
                </c:pt>
                <c:pt idx="3151">
                  <c:v>0.99100769600000005</c:v>
                </c:pt>
                <c:pt idx="3152">
                  <c:v>0.99466263200000005</c:v>
                </c:pt>
                <c:pt idx="3153">
                  <c:v>0.98337578699999995</c:v>
                </c:pt>
                <c:pt idx="3154">
                  <c:v>0.98337578699999995</c:v>
                </c:pt>
                <c:pt idx="3155">
                  <c:v>0.99466263200000005</c:v>
                </c:pt>
                <c:pt idx="3156">
                  <c:v>0.98048173699999996</c:v>
                </c:pt>
                <c:pt idx="3157">
                  <c:v>0.98337578699999995</c:v>
                </c:pt>
                <c:pt idx="3158">
                  <c:v>0.99466263200000005</c:v>
                </c:pt>
                <c:pt idx="3159">
                  <c:v>0.98048173699999996</c:v>
                </c:pt>
                <c:pt idx="3160">
                  <c:v>0.98337578699999995</c:v>
                </c:pt>
                <c:pt idx="3161">
                  <c:v>0.99466263200000005</c:v>
                </c:pt>
                <c:pt idx="3162">
                  <c:v>0.99833470599999996</c:v>
                </c:pt>
                <c:pt idx="3163">
                  <c:v>0.99100769600000005</c:v>
                </c:pt>
                <c:pt idx="3164">
                  <c:v>0.99833470599999996</c:v>
                </c:pt>
                <c:pt idx="3165">
                  <c:v>0.98337578699999995</c:v>
                </c:pt>
                <c:pt idx="3166">
                  <c:v>0.98337578699999995</c:v>
                </c:pt>
                <c:pt idx="3167">
                  <c:v>0.99466263200000005</c:v>
                </c:pt>
                <c:pt idx="3168">
                  <c:v>0.98337578699999995</c:v>
                </c:pt>
                <c:pt idx="3169">
                  <c:v>0.99466263200000005</c:v>
                </c:pt>
                <c:pt idx="3170">
                  <c:v>0.994798234</c:v>
                </c:pt>
                <c:pt idx="3171">
                  <c:v>0.99833470599999996</c:v>
                </c:pt>
                <c:pt idx="3172">
                  <c:v>0.98337578699999995</c:v>
                </c:pt>
                <c:pt idx="3173">
                  <c:v>0.98048173699999996</c:v>
                </c:pt>
                <c:pt idx="3174">
                  <c:v>0.99833470599999996</c:v>
                </c:pt>
                <c:pt idx="3175">
                  <c:v>0.99027694600000005</c:v>
                </c:pt>
                <c:pt idx="3176">
                  <c:v>0.98337578699999995</c:v>
                </c:pt>
                <c:pt idx="3177">
                  <c:v>0.99466263200000005</c:v>
                </c:pt>
                <c:pt idx="3178">
                  <c:v>0.98048173699999996</c:v>
                </c:pt>
                <c:pt idx="3179">
                  <c:v>0.99090427199999997</c:v>
                </c:pt>
                <c:pt idx="3180">
                  <c:v>0.98337578699999995</c:v>
                </c:pt>
                <c:pt idx="3181">
                  <c:v>0.98048173699999996</c:v>
                </c:pt>
                <c:pt idx="3182">
                  <c:v>0.99833470599999996</c:v>
                </c:pt>
                <c:pt idx="3183">
                  <c:v>0.98337578699999995</c:v>
                </c:pt>
                <c:pt idx="3184">
                  <c:v>0.99466263200000005</c:v>
                </c:pt>
                <c:pt idx="3185">
                  <c:v>0.98048173699999996</c:v>
                </c:pt>
                <c:pt idx="3186">
                  <c:v>0.99466263200000005</c:v>
                </c:pt>
                <c:pt idx="3187">
                  <c:v>0.99466263200000005</c:v>
                </c:pt>
                <c:pt idx="3188">
                  <c:v>0.98337578699999995</c:v>
                </c:pt>
                <c:pt idx="3189">
                  <c:v>0.99466263200000005</c:v>
                </c:pt>
                <c:pt idx="3190">
                  <c:v>0.98337578699999995</c:v>
                </c:pt>
                <c:pt idx="3191">
                  <c:v>0.99833470599999996</c:v>
                </c:pt>
                <c:pt idx="3192">
                  <c:v>0.98337578699999995</c:v>
                </c:pt>
                <c:pt idx="3193">
                  <c:v>0.99466263200000005</c:v>
                </c:pt>
                <c:pt idx="3194">
                  <c:v>0.994798234</c:v>
                </c:pt>
                <c:pt idx="3195">
                  <c:v>0.99833470599999996</c:v>
                </c:pt>
                <c:pt idx="3196">
                  <c:v>0.98337578699999995</c:v>
                </c:pt>
                <c:pt idx="3197">
                  <c:v>0.98337578699999995</c:v>
                </c:pt>
                <c:pt idx="3198">
                  <c:v>0.99833470599999996</c:v>
                </c:pt>
                <c:pt idx="3199">
                  <c:v>0.99466263200000005</c:v>
                </c:pt>
                <c:pt idx="3200">
                  <c:v>0.98048173699999996</c:v>
                </c:pt>
                <c:pt idx="3201">
                  <c:v>0.99833470599999996</c:v>
                </c:pt>
                <c:pt idx="3202">
                  <c:v>0.98552498799999999</c:v>
                </c:pt>
                <c:pt idx="3203">
                  <c:v>0.994798234</c:v>
                </c:pt>
                <c:pt idx="3204">
                  <c:v>0.98729905299999998</c:v>
                </c:pt>
                <c:pt idx="3205">
                  <c:v>0.98337578699999995</c:v>
                </c:pt>
                <c:pt idx="3206">
                  <c:v>0.994798234</c:v>
                </c:pt>
                <c:pt idx="3207">
                  <c:v>0.99027694600000005</c:v>
                </c:pt>
                <c:pt idx="3208">
                  <c:v>0.99833470599999996</c:v>
                </c:pt>
                <c:pt idx="3209">
                  <c:v>0.99090427199999997</c:v>
                </c:pt>
                <c:pt idx="3210">
                  <c:v>0.99833470599999996</c:v>
                </c:pt>
                <c:pt idx="3211">
                  <c:v>0.98337578699999995</c:v>
                </c:pt>
                <c:pt idx="3212">
                  <c:v>0.99833470599999996</c:v>
                </c:pt>
                <c:pt idx="3213">
                  <c:v>0.994798234</c:v>
                </c:pt>
                <c:pt idx="3214">
                  <c:v>0.98337578699999995</c:v>
                </c:pt>
                <c:pt idx="3215">
                  <c:v>0.99466263200000005</c:v>
                </c:pt>
                <c:pt idx="3216">
                  <c:v>0.99833470599999996</c:v>
                </c:pt>
                <c:pt idx="3217">
                  <c:v>0.994798234</c:v>
                </c:pt>
                <c:pt idx="3218">
                  <c:v>0.99100769600000005</c:v>
                </c:pt>
                <c:pt idx="3219">
                  <c:v>0.99833470599999996</c:v>
                </c:pt>
                <c:pt idx="3220">
                  <c:v>0.98048173699999996</c:v>
                </c:pt>
                <c:pt idx="3221">
                  <c:v>0.98048173699999996</c:v>
                </c:pt>
                <c:pt idx="3222">
                  <c:v>0.98048173699999996</c:v>
                </c:pt>
                <c:pt idx="3223">
                  <c:v>0.987316898</c:v>
                </c:pt>
                <c:pt idx="3224">
                  <c:v>0.987316898</c:v>
                </c:pt>
                <c:pt idx="3225">
                  <c:v>0.994798234</c:v>
                </c:pt>
                <c:pt idx="3226">
                  <c:v>0.994798234</c:v>
                </c:pt>
                <c:pt idx="3227">
                  <c:v>0.98337578699999995</c:v>
                </c:pt>
                <c:pt idx="3228">
                  <c:v>0.99833470599999996</c:v>
                </c:pt>
                <c:pt idx="3229">
                  <c:v>0.99466263200000005</c:v>
                </c:pt>
                <c:pt idx="3230">
                  <c:v>0.994798234</c:v>
                </c:pt>
                <c:pt idx="3231">
                  <c:v>0.98337578699999995</c:v>
                </c:pt>
                <c:pt idx="3232">
                  <c:v>0.99833470599999996</c:v>
                </c:pt>
                <c:pt idx="3233">
                  <c:v>0.98337578699999995</c:v>
                </c:pt>
                <c:pt idx="3234">
                  <c:v>0.99466263200000005</c:v>
                </c:pt>
                <c:pt idx="3235">
                  <c:v>0.98337578699999995</c:v>
                </c:pt>
                <c:pt idx="3236">
                  <c:v>0.98337578699999995</c:v>
                </c:pt>
                <c:pt idx="3237">
                  <c:v>0.99466263200000005</c:v>
                </c:pt>
                <c:pt idx="3238">
                  <c:v>0.98048173699999996</c:v>
                </c:pt>
                <c:pt idx="3239">
                  <c:v>0.99833470599999996</c:v>
                </c:pt>
                <c:pt idx="3240">
                  <c:v>0.99466263200000005</c:v>
                </c:pt>
                <c:pt idx="3241">
                  <c:v>0.99833470599999996</c:v>
                </c:pt>
                <c:pt idx="3242">
                  <c:v>0.987316898</c:v>
                </c:pt>
                <c:pt idx="3243">
                  <c:v>0.99833470599999996</c:v>
                </c:pt>
                <c:pt idx="3244">
                  <c:v>0.99833470599999996</c:v>
                </c:pt>
                <c:pt idx="3245">
                  <c:v>0.98337578699999995</c:v>
                </c:pt>
                <c:pt idx="3246">
                  <c:v>0.994798234</c:v>
                </c:pt>
                <c:pt idx="3247">
                  <c:v>0.99466263200000005</c:v>
                </c:pt>
                <c:pt idx="3248">
                  <c:v>0.99466263200000005</c:v>
                </c:pt>
                <c:pt idx="3249">
                  <c:v>0.99466263200000005</c:v>
                </c:pt>
                <c:pt idx="3250">
                  <c:v>0.98048173699999996</c:v>
                </c:pt>
                <c:pt idx="3251">
                  <c:v>0.99833470599999996</c:v>
                </c:pt>
                <c:pt idx="3252">
                  <c:v>0.98337578699999995</c:v>
                </c:pt>
                <c:pt idx="3253">
                  <c:v>0.98048173699999996</c:v>
                </c:pt>
                <c:pt idx="3254">
                  <c:v>0.99466263200000005</c:v>
                </c:pt>
                <c:pt idx="3255">
                  <c:v>0.99466263200000005</c:v>
                </c:pt>
                <c:pt idx="3256">
                  <c:v>0.99833470599999996</c:v>
                </c:pt>
                <c:pt idx="3257">
                  <c:v>0.98337578699999995</c:v>
                </c:pt>
                <c:pt idx="3258">
                  <c:v>0.994798234</c:v>
                </c:pt>
                <c:pt idx="3259">
                  <c:v>0.98337578699999995</c:v>
                </c:pt>
                <c:pt idx="3260">
                  <c:v>0.98729905299999998</c:v>
                </c:pt>
                <c:pt idx="3261">
                  <c:v>0.994798234</c:v>
                </c:pt>
                <c:pt idx="3262">
                  <c:v>0.98048173699999996</c:v>
                </c:pt>
                <c:pt idx="3263">
                  <c:v>0.98337578699999995</c:v>
                </c:pt>
                <c:pt idx="3264">
                  <c:v>0.98048173699999996</c:v>
                </c:pt>
                <c:pt idx="3265">
                  <c:v>0.98337578699999995</c:v>
                </c:pt>
                <c:pt idx="3266">
                  <c:v>0.99466263200000005</c:v>
                </c:pt>
                <c:pt idx="3267">
                  <c:v>0.98337578699999995</c:v>
                </c:pt>
                <c:pt idx="3268">
                  <c:v>0.98552498799999999</c:v>
                </c:pt>
                <c:pt idx="3269">
                  <c:v>0.98337578699999995</c:v>
                </c:pt>
                <c:pt idx="3270">
                  <c:v>0.994798234</c:v>
                </c:pt>
                <c:pt idx="3271">
                  <c:v>0.99466263200000005</c:v>
                </c:pt>
                <c:pt idx="3272">
                  <c:v>0.99466263200000005</c:v>
                </c:pt>
                <c:pt idx="3273">
                  <c:v>0.99833470599999996</c:v>
                </c:pt>
                <c:pt idx="3274">
                  <c:v>0.99466263200000005</c:v>
                </c:pt>
                <c:pt idx="3275">
                  <c:v>0.99833470599999996</c:v>
                </c:pt>
                <c:pt idx="3276">
                  <c:v>0.994798234</c:v>
                </c:pt>
                <c:pt idx="3277">
                  <c:v>0.994798234</c:v>
                </c:pt>
                <c:pt idx="3278">
                  <c:v>0.98337578699999995</c:v>
                </c:pt>
                <c:pt idx="3279">
                  <c:v>0.99466263200000005</c:v>
                </c:pt>
                <c:pt idx="3280">
                  <c:v>0.98337578699999995</c:v>
                </c:pt>
                <c:pt idx="3281">
                  <c:v>0.99466263200000005</c:v>
                </c:pt>
                <c:pt idx="3282">
                  <c:v>0.994798234</c:v>
                </c:pt>
                <c:pt idx="3283">
                  <c:v>0.98337578699999995</c:v>
                </c:pt>
                <c:pt idx="3284">
                  <c:v>0.99833470599999996</c:v>
                </c:pt>
                <c:pt idx="3285">
                  <c:v>0.99015918800000002</c:v>
                </c:pt>
                <c:pt idx="3286">
                  <c:v>0.99466263200000005</c:v>
                </c:pt>
                <c:pt idx="3287">
                  <c:v>0.987316898</c:v>
                </c:pt>
                <c:pt idx="3288">
                  <c:v>0.98729905299999998</c:v>
                </c:pt>
                <c:pt idx="3289">
                  <c:v>0.99833470599999996</c:v>
                </c:pt>
                <c:pt idx="3290">
                  <c:v>0.99833470599999996</c:v>
                </c:pt>
                <c:pt idx="3291">
                  <c:v>0.98337578699999995</c:v>
                </c:pt>
                <c:pt idx="3292">
                  <c:v>0.99466263200000005</c:v>
                </c:pt>
                <c:pt idx="3293">
                  <c:v>0.98337578699999995</c:v>
                </c:pt>
                <c:pt idx="3294">
                  <c:v>0.99466263200000005</c:v>
                </c:pt>
                <c:pt idx="3295">
                  <c:v>0.98337578699999995</c:v>
                </c:pt>
                <c:pt idx="3296">
                  <c:v>0.98729905299999998</c:v>
                </c:pt>
                <c:pt idx="3297">
                  <c:v>0.99456953599999998</c:v>
                </c:pt>
                <c:pt idx="3298">
                  <c:v>0.98048173699999996</c:v>
                </c:pt>
                <c:pt idx="3299">
                  <c:v>0.98048173699999996</c:v>
                </c:pt>
                <c:pt idx="3300">
                  <c:v>0.98337578699999995</c:v>
                </c:pt>
                <c:pt idx="3301">
                  <c:v>0.99027694600000005</c:v>
                </c:pt>
                <c:pt idx="3302">
                  <c:v>0.994798234</c:v>
                </c:pt>
                <c:pt idx="3303">
                  <c:v>0.99833470599999996</c:v>
                </c:pt>
                <c:pt idx="3304">
                  <c:v>0.98337578699999995</c:v>
                </c:pt>
                <c:pt idx="3305">
                  <c:v>0.98048173699999996</c:v>
                </c:pt>
                <c:pt idx="3306">
                  <c:v>0.99466263200000005</c:v>
                </c:pt>
                <c:pt idx="3307">
                  <c:v>0.98337578699999995</c:v>
                </c:pt>
                <c:pt idx="3308">
                  <c:v>0.99833470599999996</c:v>
                </c:pt>
                <c:pt idx="3309">
                  <c:v>0.98048173699999996</c:v>
                </c:pt>
                <c:pt idx="3310">
                  <c:v>0.99466263200000005</c:v>
                </c:pt>
                <c:pt idx="3311">
                  <c:v>0.98337578699999995</c:v>
                </c:pt>
                <c:pt idx="3312">
                  <c:v>0.98337578699999995</c:v>
                </c:pt>
                <c:pt idx="3313">
                  <c:v>0.98337578699999995</c:v>
                </c:pt>
                <c:pt idx="3314">
                  <c:v>0.98337578699999995</c:v>
                </c:pt>
                <c:pt idx="3315">
                  <c:v>0.994798234</c:v>
                </c:pt>
                <c:pt idx="3316">
                  <c:v>0.99466263200000005</c:v>
                </c:pt>
                <c:pt idx="3317">
                  <c:v>0.99833470599999996</c:v>
                </c:pt>
                <c:pt idx="3318">
                  <c:v>0.99466263200000005</c:v>
                </c:pt>
                <c:pt idx="3319">
                  <c:v>0.98337578699999995</c:v>
                </c:pt>
                <c:pt idx="3320">
                  <c:v>0.99466263200000005</c:v>
                </c:pt>
                <c:pt idx="3321">
                  <c:v>0.98337578699999995</c:v>
                </c:pt>
                <c:pt idx="3322">
                  <c:v>0.99466263200000005</c:v>
                </c:pt>
                <c:pt idx="3323">
                  <c:v>0.994798234</c:v>
                </c:pt>
                <c:pt idx="3324">
                  <c:v>0.99027694600000005</c:v>
                </c:pt>
                <c:pt idx="3325">
                  <c:v>0.994798234</c:v>
                </c:pt>
                <c:pt idx="3326">
                  <c:v>0.99833470599999996</c:v>
                </c:pt>
                <c:pt idx="3327">
                  <c:v>0.994798234</c:v>
                </c:pt>
                <c:pt idx="3328">
                  <c:v>0.98337578699999995</c:v>
                </c:pt>
                <c:pt idx="3329">
                  <c:v>0.99100769600000005</c:v>
                </c:pt>
                <c:pt idx="3330">
                  <c:v>0.994798234</c:v>
                </c:pt>
                <c:pt idx="3331">
                  <c:v>0.98048173699999996</c:v>
                </c:pt>
                <c:pt idx="3332">
                  <c:v>0.98048173699999996</c:v>
                </c:pt>
                <c:pt idx="3333">
                  <c:v>0.994798234</c:v>
                </c:pt>
                <c:pt idx="3334">
                  <c:v>0.994798234</c:v>
                </c:pt>
                <c:pt idx="3335">
                  <c:v>0.98048173699999996</c:v>
                </c:pt>
                <c:pt idx="3336">
                  <c:v>0.98337578699999995</c:v>
                </c:pt>
                <c:pt idx="3337">
                  <c:v>0.99466263200000005</c:v>
                </c:pt>
                <c:pt idx="3338">
                  <c:v>0.99833470599999996</c:v>
                </c:pt>
                <c:pt idx="3339">
                  <c:v>0.98048173699999996</c:v>
                </c:pt>
                <c:pt idx="3340">
                  <c:v>0.98337578699999995</c:v>
                </c:pt>
                <c:pt idx="3341">
                  <c:v>0.98048173699999996</c:v>
                </c:pt>
                <c:pt idx="3342">
                  <c:v>0.99833470599999996</c:v>
                </c:pt>
                <c:pt idx="3343">
                  <c:v>0.98337578699999995</c:v>
                </c:pt>
                <c:pt idx="3344">
                  <c:v>0.98337578699999995</c:v>
                </c:pt>
                <c:pt idx="3345">
                  <c:v>0.994798234</c:v>
                </c:pt>
                <c:pt idx="3346">
                  <c:v>0.99450736299999998</c:v>
                </c:pt>
                <c:pt idx="3347">
                  <c:v>0.994798234</c:v>
                </c:pt>
                <c:pt idx="3348">
                  <c:v>0.98337578699999995</c:v>
                </c:pt>
                <c:pt idx="3349">
                  <c:v>0.99833470599999996</c:v>
                </c:pt>
                <c:pt idx="3350">
                  <c:v>0.98337578699999995</c:v>
                </c:pt>
                <c:pt idx="3351">
                  <c:v>0.99833470599999996</c:v>
                </c:pt>
                <c:pt idx="3352">
                  <c:v>0.99090427199999997</c:v>
                </c:pt>
                <c:pt idx="3353">
                  <c:v>0.99833470599999996</c:v>
                </c:pt>
                <c:pt idx="3354">
                  <c:v>0.99466263200000005</c:v>
                </c:pt>
                <c:pt idx="3355">
                  <c:v>0.98337578699999995</c:v>
                </c:pt>
                <c:pt idx="3356">
                  <c:v>0.98048173699999996</c:v>
                </c:pt>
                <c:pt idx="3357">
                  <c:v>0.99466263200000005</c:v>
                </c:pt>
                <c:pt idx="3358">
                  <c:v>0.994798234</c:v>
                </c:pt>
                <c:pt idx="3359">
                  <c:v>0.99833470599999996</c:v>
                </c:pt>
                <c:pt idx="3360">
                  <c:v>0.97450132499999997</c:v>
                </c:pt>
                <c:pt idx="3361">
                  <c:v>0.98337578699999995</c:v>
                </c:pt>
                <c:pt idx="3362">
                  <c:v>0.98337578699999995</c:v>
                </c:pt>
                <c:pt idx="3363">
                  <c:v>0.99833470599999996</c:v>
                </c:pt>
                <c:pt idx="3364">
                  <c:v>0.99833470599999996</c:v>
                </c:pt>
                <c:pt idx="3365">
                  <c:v>0.98337578699999995</c:v>
                </c:pt>
                <c:pt idx="3366">
                  <c:v>0.98337578699999995</c:v>
                </c:pt>
                <c:pt idx="3367">
                  <c:v>0.99833470599999996</c:v>
                </c:pt>
                <c:pt idx="3368">
                  <c:v>0.99833470599999996</c:v>
                </c:pt>
                <c:pt idx="3369">
                  <c:v>0.99466263200000005</c:v>
                </c:pt>
                <c:pt idx="3370">
                  <c:v>0.994798234</c:v>
                </c:pt>
                <c:pt idx="3371">
                  <c:v>0.98337578699999995</c:v>
                </c:pt>
                <c:pt idx="3372">
                  <c:v>0.994798234</c:v>
                </c:pt>
                <c:pt idx="3373">
                  <c:v>0.99833470599999996</c:v>
                </c:pt>
                <c:pt idx="3374">
                  <c:v>0.98337578699999995</c:v>
                </c:pt>
                <c:pt idx="3375">
                  <c:v>0.987316898</c:v>
                </c:pt>
                <c:pt idx="3376">
                  <c:v>0.98048173699999996</c:v>
                </c:pt>
                <c:pt idx="3377">
                  <c:v>0.99833470599999996</c:v>
                </c:pt>
                <c:pt idx="3378">
                  <c:v>0.99833470599999996</c:v>
                </c:pt>
                <c:pt idx="3379">
                  <c:v>0.99450736299999998</c:v>
                </c:pt>
                <c:pt idx="3380">
                  <c:v>0.98337578699999995</c:v>
                </c:pt>
                <c:pt idx="3381">
                  <c:v>0.98337578699999995</c:v>
                </c:pt>
                <c:pt idx="3382">
                  <c:v>0.99833470599999996</c:v>
                </c:pt>
                <c:pt idx="3383">
                  <c:v>0.98729905299999998</c:v>
                </c:pt>
                <c:pt idx="3384">
                  <c:v>0.98337578699999995</c:v>
                </c:pt>
                <c:pt idx="3385">
                  <c:v>0.98337578699999995</c:v>
                </c:pt>
                <c:pt idx="3386">
                  <c:v>0.99466263200000005</c:v>
                </c:pt>
                <c:pt idx="3387">
                  <c:v>0.994798234</c:v>
                </c:pt>
                <c:pt idx="3388">
                  <c:v>0.98337578699999995</c:v>
                </c:pt>
                <c:pt idx="3389">
                  <c:v>0.994798234</c:v>
                </c:pt>
                <c:pt idx="3390">
                  <c:v>0.99466263200000005</c:v>
                </c:pt>
                <c:pt idx="3391">
                  <c:v>0.98337578699999995</c:v>
                </c:pt>
                <c:pt idx="3392">
                  <c:v>0.99466263200000005</c:v>
                </c:pt>
                <c:pt idx="3393">
                  <c:v>0.99833470599999996</c:v>
                </c:pt>
                <c:pt idx="3394">
                  <c:v>0.99833470599999996</c:v>
                </c:pt>
                <c:pt idx="3395">
                  <c:v>0.99466263200000005</c:v>
                </c:pt>
                <c:pt idx="3396">
                  <c:v>0.98337578699999995</c:v>
                </c:pt>
                <c:pt idx="3397">
                  <c:v>0.994798234</c:v>
                </c:pt>
                <c:pt idx="3398">
                  <c:v>0.99833470599999996</c:v>
                </c:pt>
                <c:pt idx="3399">
                  <c:v>0.99466263200000005</c:v>
                </c:pt>
                <c:pt idx="3400">
                  <c:v>0.99833470599999996</c:v>
                </c:pt>
                <c:pt idx="3401">
                  <c:v>0.99466263200000005</c:v>
                </c:pt>
                <c:pt idx="3402">
                  <c:v>0.99466263200000005</c:v>
                </c:pt>
                <c:pt idx="3403">
                  <c:v>0.99833470599999996</c:v>
                </c:pt>
                <c:pt idx="3404">
                  <c:v>0.98337578699999995</c:v>
                </c:pt>
                <c:pt idx="3405">
                  <c:v>0.99833470599999996</c:v>
                </c:pt>
                <c:pt idx="3406">
                  <c:v>0.98337578699999995</c:v>
                </c:pt>
                <c:pt idx="3407">
                  <c:v>0.994798234</c:v>
                </c:pt>
                <c:pt idx="3408">
                  <c:v>0.99466263200000005</c:v>
                </c:pt>
                <c:pt idx="3409">
                  <c:v>0.99833470599999996</c:v>
                </c:pt>
                <c:pt idx="3410">
                  <c:v>0.98337578699999995</c:v>
                </c:pt>
                <c:pt idx="3411">
                  <c:v>0.994798234</c:v>
                </c:pt>
                <c:pt idx="3412">
                  <c:v>0.99833470599999996</c:v>
                </c:pt>
                <c:pt idx="3413">
                  <c:v>0.99466263200000005</c:v>
                </c:pt>
                <c:pt idx="3414">
                  <c:v>0.99833470599999996</c:v>
                </c:pt>
                <c:pt idx="3415">
                  <c:v>0.99100769600000005</c:v>
                </c:pt>
                <c:pt idx="3416">
                  <c:v>0.98337578699999995</c:v>
                </c:pt>
                <c:pt idx="3417">
                  <c:v>0.98048173699999996</c:v>
                </c:pt>
                <c:pt idx="3418">
                  <c:v>0.987316898</c:v>
                </c:pt>
                <c:pt idx="3419">
                  <c:v>0.994798234</c:v>
                </c:pt>
                <c:pt idx="3420">
                  <c:v>0.99833470599999996</c:v>
                </c:pt>
                <c:pt idx="3421">
                  <c:v>0.98337578699999995</c:v>
                </c:pt>
                <c:pt idx="3422">
                  <c:v>0.994798234</c:v>
                </c:pt>
                <c:pt idx="3423">
                  <c:v>0.994798234</c:v>
                </c:pt>
                <c:pt idx="3424">
                  <c:v>0.98337578699999995</c:v>
                </c:pt>
                <c:pt idx="3425">
                  <c:v>0.99833470599999996</c:v>
                </c:pt>
                <c:pt idx="3426">
                  <c:v>0.98337578699999995</c:v>
                </c:pt>
                <c:pt idx="3427">
                  <c:v>0.98337578699999995</c:v>
                </c:pt>
                <c:pt idx="3428">
                  <c:v>0.99466263200000005</c:v>
                </c:pt>
                <c:pt idx="3429">
                  <c:v>0.99833470599999996</c:v>
                </c:pt>
                <c:pt idx="3430">
                  <c:v>0.99466263200000005</c:v>
                </c:pt>
                <c:pt idx="3431">
                  <c:v>0.994798234</c:v>
                </c:pt>
                <c:pt idx="3432">
                  <c:v>0.98337578699999995</c:v>
                </c:pt>
                <c:pt idx="3433">
                  <c:v>0.98337578699999995</c:v>
                </c:pt>
                <c:pt idx="3434">
                  <c:v>0.99466263200000005</c:v>
                </c:pt>
                <c:pt idx="3435">
                  <c:v>0.98337578699999995</c:v>
                </c:pt>
                <c:pt idx="3436">
                  <c:v>0.99466263200000005</c:v>
                </c:pt>
                <c:pt idx="3437">
                  <c:v>0.99833470599999996</c:v>
                </c:pt>
                <c:pt idx="3438">
                  <c:v>0.99466263200000005</c:v>
                </c:pt>
                <c:pt idx="3439">
                  <c:v>0.98337578699999995</c:v>
                </c:pt>
                <c:pt idx="3440">
                  <c:v>0.98337578699999995</c:v>
                </c:pt>
                <c:pt idx="3441">
                  <c:v>0.99466263200000005</c:v>
                </c:pt>
                <c:pt idx="3442">
                  <c:v>0.994798234</c:v>
                </c:pt>
                <c:pt idx="3443">
                  <c:v>0.99833470599999996</c:v>
                </c:pt>
                <c:pt idx="3444">
                  <c:v>0.99466263200000005</c:v>
                </c:pt>
                <c:pt idx="3445">
                  <c:v>0.994798234</c:v>
                </c:pt>
                <c:pt idx="3446">
                  <c:v>0.99466263200000005</c:v>
                </c:pt>
                <c:pt idx="3447">
                  <c:v>0.98048173699999996</c:v>
                </c:pt>
                <c:pt idx="3448">
                  <c:v>0.98337578699999995</c:v>
                </c:pt>
                <c:pt idx="3449">
                  <c:v>0.98337578699999995</c:v>
                </c:pt>
                <c:pt idx="3450">
                  <c:v>0.99833470599999996</c:v>
                </c:pt>
                <c:pt idx="3451">
                  <c:v>0.99466263200000005</c:v>
                </c:pt>
                <c:pt idx="3452">
                  <c:v>0.98337578699999995</c:v>
                </c:pt>
                <c:pt idx="3453">
                  <c:v>0.98048173699999996</c:v>
                </c:pt>
                <c:pt idx="3454">
                  <c:v>0.994798234</c:v>
                </c:pt>
                <c:pt idx="3455">
                  <c:v>0.98048173699999996</c:v>
                </c:pt>
                <c:pt idx="3456">
                  <c:v>0.98337578699999995</c:v>
                </c:pt>
                <c:pt idx="3457">
                  <c:v>0.99833470599999996</c:v>
                </c:pt>
                <c:pt idx="3458">
                  <c:v>0.994798234</c:v>
                </c:pt>
                <c:pt idx="3459">
                  <c:v>0.98337578699999995</c:v>
                </c:pt>
                <c:pt idx="3460">
                  <c:v>0.99456953599999998</c:v>
                </c:pt>
                <c:pt idx="3461">
                  <c:v>0.98549281</c:v>
                </c:pt>
                <c:pt idx="3462">
                  <c:v>0.98048173699999996</c:v>
                </c:pt>
                <c:pt idx="3463">
                  <c:v>0.99100769600000005</c:v>
                </c:pt>
                <c:pt idx="3464">
                  <c:v>0.99833470599999996</c:v>
                </c:pt>
                <c:pt idx="3465">
                  <c:v>0.98337578699999995</c:v>
                </c:pt>
                <c:pt idx="3466">
                  <c:v>0.99833470599999996</c:v>
                </c:pt>
                <c:pt idx="3467">
                  <c:v>0.994798234</c:v>
                </c:pt>
                <c:pt idx="3468">
                  <c:v>0.99466263200000005</c:v>
                </c:pt>
                <c:pt idx="3469">
                  <c:v>0.98337578699999995</c:v>
                </c:pt>
                <c:pt idx="3470">
                  <c:v>0.99100769600000005</c:v>
                </c:pt>
                <c:pt idx="3471">
                  <c:v>0.98048173699999996</c:v>
                </c:pt>
                <c:pt idx="3472">
                  <c:v>0.994798234</c:v>
                </c:pt>
                <c:pt idx="3473">
                  <c:v>0.98729905299999998</c:v>
                </c:pt>
                <c:pt idx="3474">
                  <c:v>0.99833470599999996</c:v>
                </c:pt>
                <c:pt idx="3475">
                  <c:v>0.99833470599999996</c:v>
                </c:pt>
                <c:pt idx="3476">
                  <c:v>0.98337578699999995</c:v>
                </c:pt>
                <c:pt idx="3477">
                  <c:v>0.98337578699999995</c:v>
                </c:pt>
                <c:pt idx="3478">
                  <c:v>0.99833470599999996</c:v>
                </c:pt>
                <c:pt idx="3479">
                  <c:v>0.98337578699999995</c:v>
                </c:pt>
                <c:pt idx="3480">
                  <c:v>0.99833470599999996</c:v>
                </c:pt>
                <c:pt idx="3481">
                  <c:v>0.98048173699999996</c:v>
                </c:pt>
                <c:pt idx="3482">
                  <c:v>0.97923176599999995</c:v>
                </c:pt>
                <c:pt idx="3483">
                  <c:v>0.98337578699999995</c:v>
                </c:pt>
                <c:pt idx="3484">
                  <c:v>0.99160257900000004</c:v>
                </c:pt>
                <c:pt idx="3485">
                  <c:v>0.95138306500000003</c:v>
                </c:pt>
                <c:pt idx="3486">
                  <c:v>0.99100769600000005</c:v>
                </c:pt>
                <c:pt idx="3487">
                  <c:v>0.98337578699999995</c:v>
                </c:pt>
                <c:pt idx="3488">
                  <c:v>0.99466263200000005</c:v>
                </c:pt>
                <c:pt idx="3489">
                  <c:v>0.98337578699999995</c:v>
                </c:pt>
                <c:pt idx="3490">
                  <c:v>0.99466263200000005</c:v>
                </c:pt>
                <c:pt idx="3491">
                  <c:v>0.98337578699999995</c:v>
                </c:pt>
                <c:pt idx="3492">
                  <c:v>0.99466263200000005</c:v>
                </c:pt>
                <c:pt idx="3493">
                  <c:v>0.98048173699999996</c:v>
                </c:pt>
                <c:pt idx="3494">
                  <c:v>0.99833470599999996</c:v>
                </c:pt>
                <c:pt idx="3495">
                  <c:v>0.994798234</c:v>
                </c:pt>
                <c:pt idx="3496">
                  <c:v>0.99466263200000005</c:v>
                </c:pt>
                <c:pt idx="3497">
                  <c:v>0.98337578699999995</c:v>
                </c:pt>
                <c:pt idx="3498">
                  <c:v>0.994798234</c:v>
                </c:pt>
                <c:pt idx="3499">
                  <c:v>0.98048173699999996</c:v>
                </c:pt>
                <c:pt idx="3500">
                  <c:v>0.99466263200000005</c:v>
                </c:pt>
                <c:pt idx="3501">
                  <c:v>0.98337578699999995</c:v>
                </c:pt>
                <c:pt idx="3502">
                  <c:v>0.99015918800000002</c:v>
                </c:pt>
                <c:pt idx="3503">
                  <c:v>0.994798234</c:v>
                </c:pt>
                <c:pt idx="3504">
                  <c:v>0.994798234</c:v>
                </c:pt>
                <c:pt idx="3505">
                  <c:v>0.99833470599999996</c:v>
                </c:pt>
                <c:pt idx="3506">
                  <c:v>0.994798234</c:v>
                </c:pt>
                <c:pt idx="3507">
                  <c:v>0.98337578699999995</c:v>
                </c:pt>
                <c:pt idx="3508">
                  <c:v>0.99833470599999996</c:v>
                </c:pt>
                <c:pt idx="3509">
                  <c:v>0.99833470599999996</c:v>
                </c:pt>
                <c:pt idx="3510">
                  <c:v>0.98337578699999995</c:v>
                </c:pt>
                <c:pt idx="3511">
                  <c:v>0.994798234</c:v>
                </c:pt>
                <c:pt idx="3512">
                  <c:v>0.99833470599999996</c:v>
                </c:pt>
                <c:pt idx="3513">
                  <c:v>0.99833470599999996</c:v>
                </c:pt>
                <c:pt idx="3514">
                  <c:v>0.98048173699999996</c:v>
                </c:pt>
                <c:pt idx="3515">
                  <c:v>0.99466263200000005</c:v>
                </c:pt>
                <c:pt idx="3516">
                  <c:v>0.98337578699999995</c:v>
                </c:pt>
                <c:pt idx="3517">
                  <c:v>0.98337578699999995</c:v>
                </c:pt>
                <c:pt idx="3518">
                  <c:v>0.98337578699999995</c:v>
                </c:pt>
                <c:pt idx="3519">
                  <c:v>0.994798234</c:v>
                </c:pt>
                <c:pt idx="3520">
                  <c:v>0.987316898</c:v>
                </c:pt>
                <c:pt idx="3521">
                  <c:v>0.98048173699999996</c:v>
                </c:pt>
                <c:pt idx="3522">
                  <c:v>0.98048173699999996</c:v>
                </c:pt>
                <c:pt idx="3523">
                  <c:v>0.99466263200000005</c:v>
                </c:pt>
                <c:pt idx="3524">
                  <c:v>0.98337578699999995</c:v>
                </c:pt>
                <c:pt idx="3525">
                  <c:v>0.994798234</c:v>
                </c:pt>
                <c:pt idx="3526">
                  <c:v>0.98048173699999996</c:v>
                </c:pt>
                <c:pt idx="3527">
                  <c:v>0.98337578699999995</c:v>
                </c:pt>
                <c:pt idx="3528">
                  <c:v>0.99466263200000005</c:v>
                </c:pt>
                <c:pt idx="3529">
                  <c:v>0.994798234</c:v>
                </c:pt>
                <c:pt idx="3530">
                  <c:v>0.99466263200000005</c:v>
                </c:pt>
                <c:pt idx="3531">
                  <c:v>0.99626751000000002</c:v>
                </c:pt>
                <c:pt idx="3532">
                  <c:v>0.99466263200000005</c:v>
                </c:pt>
                <c:pt idx="3533">
                  <c:v>0.98337578699999995</c:v>
                </c:pt>
                <c:pt idx="3534">
                  <c:v>0.99833470599999996</c:v>
                </c:pt>
                <c:pt idx="3535">
                  <c:v>0.98337578699999995</c:v>
                </c:pt>
                <c:pt idx="3536">
                  <c:v>0.98337578699999995</c:v>
                </c:pt>
                <c:pt idx="3537">
                  <c:v>0.99833470599999996</c:v>
                </c:pt>
                <c:pt idx="3538">
                  <c:v>0.98048173699999996</c:v>
                </c:pt>
                <c:pt idx="3539">
                  <c:v>0.98337578699999995</c:v>
                </c:pt>
                <c:pt idx="3540">
                  <c:v>0.99466263200000005</c:v>
                </c:pt>
                <c:pt idx="3541">
                  <c:v>0.994798234</c:v>
                </c:pt>
                <c:pt idx="3542">
                  <c:v>0.98048173699999996</c:v>
                </c:pt>
                <c:pt idx="3543">
                  <c:v>0.99833470599999996</c:v>
                </c:pt>
                <c:pt idx="3544">
                  <c:v>0.99015918800000002</c:v>
                </c:pt>
                <c:pt idx="3545">
                  <c:v>0.98337578699999995</c:v>
                </c:pt>
                <c:pt idx="3546">
                  <c:v>0.98337578699999995</c:v>
                </c:pt>
                <c:pt idx="3547">
                  <c:v>0.99466263200000005</c:v>
                </c:pt>
                <c:pt idx="3548">
                  <c:v>0.98337578699999995</c:v>
                </c:pt>
                <c:pt idx="3549">
                  <c:v>0.994798234</c:v>
                </c:pt>
                <c:pt idx="3550">
                  <c:v>0.99466263200000005</c:v>
                </c:pt>
                <c:pt idx="3551">
                  <c:v>0.99833470599999996</c:v>
                </c:pt>
                <c:pt idx="3552">
                  <c:v>0.994798234</c:v>
                </c:pt>
                <c:pt idx="3553">
                  <c:v>0.99833470599999996</c:v>
                </c:pt>
                <c:pt idx="3554">
                  <c:v>0.994798234</c:v>
                </c:pt>
                <c:pt idx="3555">
                  <c:v>0.99833470599999996</c:v>
                </c:pt>
                <c:pt idx="3556">
                  <c:v>0.994798234</c:v>
                </c:pt>
                <c:pt idx="3557">
                  <c:v>0.99466263200000005</c:v>
                </c:pt>
                <c:pt idx="3558">
                  <c:v>0.994798234</c:v>
                </c:pt>
                <c:pt idx="3559">
                  <c:v>0.99833470599999996</c:v>
                </c:pt>
                <c:pt idx="3560">
                  <c:v>0.99466263200000005</c:v>
                </c:pt>
                <c:pt idx="3561">
                  <c:v>0.987316898</c:v>
                </c:pt>
                <c:pt idx="3562">
                  <c:v>0.99466263200000005</c:v>
                </c:pt>
                <c:pt idx="3563">
                  <c:v>0.994798234</c:v>
                </c:pt>
                <c:pt idx="3564">
                  <c:v>0.98048173699999996</c:v>
                </c:pt>
                <c:pt idx="3565">
                  <c:v>0.994798234</c:v>
                </c:pt>
                <c:pt idx="3566">
                  <c:v>0.99833470599999996</c:v>
                </c:pt>
                <c:pt idx="3567">
                  <c:v>0.98337578699999995</c:v>
                </c:pt>
                <c:pt idx="3568">
                  <c:v>0.99466263200000005</c:v>
                </c:pt>
                <c:pt idx="3569">
                  <c:v>0.99466263200000005</c:v>
                </c:pt>
                <c:pt idx="3570">
                  <c:v>0.98337578699999995</c:v>
                </c:pt>
                <c:pt idx="3571">
                  <c:v>0.99833470599999996</c:v>
                </c:pt>
                <c:pt idx="3572">
                  <c:v>0.98337578699999995</c:v>
                </c:pt>
                <c:pt idx="3573">
                  <c:v>0.98337578699999995</c:v>
                </c:pt>
                <c:pt idx="3574">
                  <c:v>0.98048173699999996</c:v>
                </c:pt>
                <c:pt idx="3575">
                  <c:v>0.99466263200000005</c:v>
                </c:pt>
                <c:pt idx="3576">
                  <c:v>0.994798234</c:v>
                </c:pt>
                <c:pt idx="3577">
                  <c:v>0.99466263200000005</c:v>
                </c:pt>
                <c:pt idx="3578">
                  <c:v>0.994798234</c:v>
                </c:pt>
                <c:pt idx="3579">
                  <c:v>0.987316898</c:v>
                </c:pt>
                <c:pt idx="3580">
                  <c:v>0.99027694600000005</c:v>
                </c:pt>
                <c:pt idx="3581">
                  <c:v>0.99466263200000005</c:v>
                </c:pt>
                <c:pt idx="3582">
                  <c:v>0.99833470599999996</c:v>
                </c:pt>
                <c:pt idx="3583">
                  <c:v>0.98337578699999995</c:v>
                </c:pt>
                <c:pt idx="3584">
                  <c:v>0.987316898</c:v>
                </c:pt>
                <c:pt idx="3585">
                  <c:v>0.99833470599999996</c:v>
                </c:pt>
                <c:pt idx="3586">
                  <c:v>0.98337578699999995</c:v>
                </c:pt>
                <c:pt idx="3587">
                  <c:v>0.99466263200000005</c:v>
                </c:pt>
                <c:pt idx="3588">
                  <c:v>0.98337578699999995</c:v>
                </c:pt>
                <c:pt idx="3589">
                  <c:v>0.98337578699999995</c:v>
                </c:pt>
                <c:pt idx="3590">
                  <c:v>0.99466263200000005</c:v>
                </c:pt>
                <c:pt idx="3591">
                  <c:v>0.98048173699999996</c:v>
                </c:pt>
                <c:pt idx="3592">
                  <c:v>0.99833470599999996</c:v>
                </c:pt>
                <c:pt idx="3593">
                  <c:v>0.99833470599999996</c:v>
                </c:pt>
                <c:pt idx="3594">
                  <c:v>0.98337578699999995</c:v>
                </c:pt>
                <c:pt idx="3595">
                  <c:v>0.99833470599999996</c:v>
                </c:pt>
                <c:pt idx="3596">
                  <c:v>0.99833470599999996</c:v>
                </c:pt>
                <c:pt idx="3597">
                  <c:v>0.99833470599999996</c:v>
                </c:pt>
                <c:pt idx="3598">
                  <c:v>0.98337578699999995</c:v>
                </c:pt>
                <c:pt idx="3599">
                  <c:v>0.99090427199999997</c:v>
                </c:pt>
                <c:pt idx="3600">
                  <c:v>0.98337578699999995</c:v>
                </c:pt>
                <c:pt idx="3601">
                  <c:v>0.98048173699999996</c:v>
                </c:pt>
                <c:pt idx="3602">
                  <c:v>0.994798234</c:v>
                </c:pt>
                <c:pt idx="3603">
                  <c:v>0.98529628999999996</c:v>
                </c:pt>
                <c:pt idx="3604">
                  <c:v>0.98729905299999998</c:v>
                </c:pt>
                <c:pt idx="3605">
                  <c:v>0.98337578699999995</c:v>
                </c:pt>
                <c:pt idx="3606">
                  <c:v>0.98048173699999996</c:v>
                </c:pt>
                <c:pt idx="3607">
                  <c:v>0.99466263200000005</c:v>
                </c:pt>
                <c:pt idx="3608">
                  <c:v>0.99833470599999996</c:v>
                </c:pt>
                <c:pt idx="3609">
                  <c:v>0.99466263200000005</c:v>
                </c:pt>
                <c:pt idx="3610">
                  <c:v>0.97547340599999999</c:v>
                </c:pt>
                <c:pt idx="3611">
                  <c:v>0.98337578699999995</c:v>
                </c:pt>
                <c:pt idx="3612">
                  <c:v>0.994798234</c:v>
                </c:pt>
                <c:pt idx="3613">
                  <c:v>0.97367844699999995</c:v>
                </c:pt>
                <c:pt idx="3614">
                  <c:v>0.994798234</c:v>
                </c:pt>
                <c:pt idx="3615">
                  <c:v>0.994798234</c:v>
                </c:pt>
                <c:pt idx="3616">
                  <c:v>0.98337578699999995</c:v>
                </c:pt>
                <c:pt idx="3617">
                  <c:v>0.98337578699999995</c:v>
                </c:pt>
                <c:pt idx="3618">
                  <c:v>0.99466263200000005</c:v>
                </c:pt>
                <c:pt idx="3619">
                  <c:v>0.994798234</c:v>
                </c:pt>
                <c:pt idx="3620">
                  <c:v>0.99466263200000005</c:v>
                </c:pt>
                <c:pt idx="3621">
                  <c:v>0.98337578699999995</c:v>
                </c:pt>
                <c:pt idx="3622">
                  <c:v>0.98048173699999996</c:v>
                </c:pt>
                <c:pt idx="3623">
                  <c:v>0.994798234</c:v>
                </c:pt>
                <c:pt idx="3624">
                  <c:v>0.99466263200000005</c:v>
                </c:pt>
                <c:pt idx="3625">
                  <c:v>0.98337578699999995</c:v>
                </c:pt>
                <c:pt idx="3626">
                  <c:v>0.99100769600000005</c:v>
                </c:pt>
                <c:pt idx="3627">
                  <c:v>0.99833470599999996</c:v>
                </c:pt>
                <c:pt idx="3628">
                  <c:v>0.994798234</c:v>
                </c:pt>
                <c:pt idx="3629">
                  <c:v>0.98337578699999995</c:v>
                </c:pt>
                <c:pt idx="3630">
                  <c:v>0.99466263200000005</c:v>
                </c:pt>
                <c:pt idx="3631">
                  <c:v>0.98337578699999995</c:v>
                </c:pt>
                <c:pt idx="3632">
                  <c:v>0.99466263200000005</c:v>
                </c:pt>
                <c:pt idx="3633">
                  <c:v>0.98337578699999995</c:v>
                </c:pt>
                <c:pt idx="3634">
                  <c:v>0.99466263200000005</c:v>
                </c:pt>
                <c:pt idx="3635">
                  <c:v>0.99466263200000005</c:v>
                </c:pt>
                <c:pt idx="3636">
                  <c:v>0.99626751000000002</c:v>
                </c:pt>
                <c:pt idx="3637">
                  <c:v>0.994798234</c:v>
                </c:pt>
                <c:pt idx="3638">
                  <c:v>0.99833470599999996</c:v>
                </c:pt>
                <c:pt idx="3639">
                  <c:v>0.98337578699999995</c:v>
                </c:pt>
                <c:pt idx="3640">
                  <c:v>0.99466263200000005</c:v>
                </c:pt>
                <c:pt idx="3641">
                  <c:v>0.99466263200000005</c:v>
                </c:pt>
                <c:pt idx="3642">
                  <c:v>0.99466263200000005</c:v>
                </c:pt>
                <c:pt idx="3643">
                  <c:v>0.98729905299999998</c:v>
                </c:pt>
                <c:pt idx="3644">
                  <c:v>0.99466263200000005</c:v>
                </c:pt>
                <c:pt idx="3645">
                  <c:v>0.98337578699999995</c:v>
                </c:pt>
                <c:pt idx="3646">
                  <c:v>0.99466263200000005</c:v>
                </c:pt>
                <c:pt idx="3647">
                  <c:v>0.99466263200000005</c:v>
                </c:pt>
                <c:pt idx="3648">
                  <c:v>0.99466263200000005</c:v>
                </c:pt>
                <c:pt idx="3649">
                  <c:v>0.99833470599999996</c:v>
                </c:pt>
                <c:pt idx="3650">
                  <c:v>0.98337578699999995</c:v>
                </c:pt>
                <c:pt idx="3651">
                  <c:v>0.98337578699999995</c:v>
                </c:pt>
                <c:pt idx="3652">
                  <c:v>0.99027694600000005</c:v>
                </c:pt>
                <c:pt idx="3653">
                  <c:v>0.99833470599999996</c:v>
                </c:pt>
                <c:pt idx="3654">
                  <c:v>0.994798234</c:v>
                </c:pt>
                <c:pt idx="3655">
                  <c:v>0.987316898</c:v>
                </c:pt>
                <c:pt idx="3656">
                  <c:v>0.98337578699999995</c:v>
                </c:pt>
                <c:pt idx="3657">
                  <c:v>0.98048173699999996</c:v>
                </c:pt>
                <c:pt idx="3658">
                  <c:v>0.98337578699999995</c:v>
                </c:pt>
                <c:pt idx="3659">
                  <c:v>0.99090427199999997</c:v>
                </c:pt>
                <c:pt idx="3660">
                  <c:v>0.99466263200000005</c:v>
                </c:pt>
                <c:pt idx="3661">
                  <c:v>0.99833470599999996</c:v>
                </c:pt>
                <c:pt idx="3662">
                  <c:v>0.99466263200000005</c:v>
                </c:pt>
                <c:pt idx="3663">
                  <c:v>0.994798234</c:v>
                </c:pt>
                <c:pt idx="3664">
                  <c:v>0.98549281</c:v>
                </c:pt>
                <c:pt idx="3665">
                  <c:v>0.98337578699999995</c:v>
                </c:pt>
                <c:pt idx="3666">
                  <c:v>0.99466263200000005</c:v>
                </c:pt>
                <c:pt idx="3667">
                  <c:v>0.99466263200000005</c:v>
                </c:pt>
                <c:pt idx="3668">
                  <c:v>0.98048173699999996</c:v>
                </c:pt>
                <c:pt idx="3669">
                  <c:v>0.99466263200000005</c:v>
                </c:pt>
                <c:pt idx="3670">
                  <c:v>0.98337578699999995</c:v>
                </c:pt>
                <c:pt idx="3671">
                  <c:v>0.987316898</c:v>
                </c:pt>
                <c:pt idx="3672">
                  <c:v>0.994798234</c:v>
                </c:pt>
                <c:pt idx="3673">
                  <c:v>0.98337578699999995</c:v>
                </c:pt>
                <c:pt idx="3674">
                  <c:v>0.99833470599999996</c:v>
                </c:pt>
                <c:pt idx="3675">
                  <c:v>0.994798234</c:v>
                </c:pt>
                <c:pt idx="3676">
                  <c:v>0.99466263200000005</c:v>
                </c:pt>
                <c:pt idx="3677">
                  <c:v>0.98337578699999995</c:v>
                </c:pt>
                <c:pt idx="3678">
                  <c:v>0.994798234</c:v>
                </c:pt>
                <c:pt idx="3679">
                  <c:v>0.99027694600000005</c:v>
                </c:pt>
                <c:pt idx="3680">
                  <c:v>0.98337578699999995</c:v>
                </c:pt>
                <c:pt idx="3681">
                  <c:v>0.99466263200000005</c:v>
                </c:pt>
                <c:pt idx="3682">
                  <c:v>0.994798234</c:v>
                </c:pt>
                <c:pt idx="3683">
                  <c:v>0.99466263200000005</c:v>
                </c:pt>
                <c:pt idx="3684">
                  <c:v>0.994798234</c:v>
                </c:pt>
                <c:pt idx="3685">
                  <c:v>0.98337578699999995</c:v>
                </c:pt>
                <c:pt idx="3686">
                  <c:v>0.98048173699999996</c:v>
                </c:pt>
                <c:pt idx="3687">
                  <c:v>0.99466263200000005</c:v>
                </c:pt>
                <c:pt idx="3688">
                  <c:v>0.98337578699999995</c:v>
                </c:pt>
                <c:pt idx="3689">
                  <c:v>0.99466263200000005</c:v>
                </c:pt>
                <c:pt idx="3690">
                  <c:v>0.99090427199999997</c:v>
                </c:pt>
                <c:pt idx="3691">
                  <c:v>0.98337578699999995</c:v>
                </c:pt>
                <c:pt idx="3692">
                  <c:v>0.99466263200000005</c:v>
                </c:pt>
                <c:pt idx="3693">
                  <c:v>0.99466263200000005</c:v>
                </c:pt>
                <c:pt idx="3694">
                  <c:v>0.98337578699999995</c:v>
                </c:pt>
                <c:pt idx="3695">
                  <c:v>0.98337578699999995</c:v>
                </c:pt>
                <c:pt idx="3696">
                  <c:v>0.98337578699999995</c:v>
                </c:pt>
                <c:pt idx="3697">
                  <c:v>0.98048173699999996</c:v>
                </c:pt>
                <c:pt idx="3698">
                  <c:v>0.98337578699999995</c:v>
                </c:pt>
                <c:pt idx="3699">
                  <c:v>0.98337578699999995</c:v>
                </c:pt>
                <c:pt idx="3700">
                  <c:v>0.99466263200000005</c:v>
                </c:pt>
                <c:pt idx="3701">
                  <c:v>0.98337578699999995</c:v>
                </c:pt>
                <c:pt idx="3702">
                  <c:v>0.98337578699999995</c:v>
                </c:pt>
                <c:pt idx="3703">
                  <c:v>0.994798234</c:v>
                </c:pt>
                <c:pt idx="3704">
                  <c:v>0.99466263200000005</c:v>
                </c:pt>
                <c:pt idx="3705">
                  <c:v>0.99466263200000005</c:v>
                </c:pt>
                <c:pt idx="3706">
                  <c:v>0.994798234</c:v>
                </c:pt>
                <c:pt idx="3707">
                  <c:v>0.994798234</c:v>
                </c:pt>
                <c:pt idx="3708">
                  <c:v>0.99100769600000005</c:v>
                </c:pt>
                <c:pt idx="3709">
                  <c:v>0.99466263200000005</c:v>
                </c:pt>
                <c:pt idx="3710">
                  <c:v>0.99833470599999996</c:v>
                </c:pt>
                <c:pt idx="3711">
                  <c:v>0.994798234</c:v>
                </c:pt>
                <c:pt idx="3712">
                  <c:v>0.98337578699999995</c:v>
                </c:pt>
                <c:pt idx="3713">
                  <c:v>0.98337578699999995</c:v>
                </c:pt>
                <c:pt idx="3714">
                  <c:v>0.99833470599999996</c:v>
                </c:pt>
                <c:pt idx="3715">
                  <c:v>0.98337578699999995</c:v>
                </c:pt>
                <c:pt idx="3716">
                  <c:v>0.99833470599999996</c:v>
                </c:pt>
                <c:pt idx="3717">
                  <c:v>0.994798234</c:v>
                </c:pt>
                <c:pt idx="3718">
                  <c:v>0.99456953599999998</c:v>
                </c:pt>
                <c:pt idx="3719">
                  <c:v>0.99833470599999996</c:v>
                </c:pt>
                <c:pt idx="3720">
                  <c:v>0.98337578699999995</c:v>
                </c:pt>
                <c:pt idx="3721">
                  <c:v>0.994798234</c:v>
                </c:pt>
                <c:pt idx="3722">
                  <c:v>0.99833470599999996</c:v>
                </c:pt>
                <c:pt idx="3723">
                  <c:v>0.98337578699999995</c:v>
                </c:pt>
                <c:pt idx="3724">
                  <c:v>0.98337578699999995</c:v>
                </c:pt>
                <c:pt idx="3725">
                  <c:v>0.99466263200000005</c:v>
                </c:pt>
                <c:pt idx="3726">
                  <c:v>0.99466263200000005</c:v>
                </c:pt>
                <c:pt idx="3727">
                  <c:v>0.98048173699999996</c:v>
                </c:pt>
                <c:pt idx="3728">
                  <c:v>0.98337578699999995</c:v>
                </c:pt>
                <c:pt idx="3729">
                  <c:v>0.99466263200000005</c:v>
                </c:pt>
                <c:pt idx="3730">
                  <c:v>0.99833470599999996</c:v>
                </c:pt>
                <c:pt idx="3731">
                  <c:v>0.99466263200000005</c:v>
                </c:pt>
                <c:pt idx="3732">
                  <c:v>0.99466263200000005</c:v>
                </c:pt>
                <c:pt idx="3733">
                  <c:v>0.98549281</c:v>
                </c:pt>
                <c:pt idx="3734">
                  <c:v>0.98337578699999995</c:v>
                </c:pt>
                <c:pt idx="3735">
                  <c:v>0.98048173699999996</c:v>
                </c:pt>
                <c:pt idx="3736">
                  <c:v>0.98337578699999995</c:v>
                </c:pt>
                <c:pt idx="3737">
                  <c:v>0.98048173699999996</c:v>
                </c:pt>
                <c:pt idx="3738">
                  <c:v>0.98337578699999995</c:v>
                </c:pt>
                <c:pt idx="3739">
                  <c:v>0.98048173699999996</c:v>
                </c:pt>
                <c:pt idx="3740">
                  <c:v>0.98337578699999995</c:v>
                </c:pt>
                <c:pt idx="3741">
                  <c:v>0.994798234</c:v>
                </c:pt>
                <c:pt idx="3742">
                  <c:v>0.98337578699999995</c:v>
                </c:pt>
                <c:pt idx="3743">
                  <c:v>0.98048173699999996</c:v>
                </c:pt>
                <c:pt idx="3744">
                  <c:v>0.99466263200000005</c:v>
                </c:pt>
                <c:pt idx="3745">
                  <c:v>0.98552498799999999</c:v>
                </c:pt>
                <c:pt idx="3746">
                  <c:v>0.994798234</c:v>
                </c:pt>
                <c:pt idx="3747">
                  <c:v>0.98337578699999995</c:v>
                </c:pt>
                <c:pt idx="3748">
                  <c:v>0.98337578699999995</c:v>
                </c:pt>
                <c:pt idx="3749">
                  <c:v>0.99833470599999996</c:v>
                </c:pt>
                <c:pt idx="3750">
                  <c:v>0.994798234</c:v>
                </c:pt>
                <c:pt idx="3751">
                  <c:v>0.98337578699999995</c:v>
                </c:pt>
                <c:pt idx="3752">
                  <c:v>0.98048173699999996</c:v>
                </c:pt>
                <c:pt idx="3753">
                  <c:v>0.98337578699999995</c:v>
                </c:pt>
                <c:pt idx="3754">
                  <c:v>0.994798234</c:v>
                </c:pt>
                <c:pt idx="3755">
                  <c:v>0.98975540500000003</c:v>
                </c:pt>
                <c:pt idx="3756">
                  <c:v>0.99833470599999996</c:v>
                </c:pt>
                <c:pt idx="3757">
                  <c:v>0.994798234</c:v>
                </c:pt>
                <c:pt idx="3758">
                  <c:v>0.994798234</c:v>
                </c:pt>
                <c:pt idx="3759">
                  <c:v>0.98337578699999995</c:v>
                </c:pt>
                <c:pt idx="3760">
                  <c:v>0.99015918800000002</c:v>
                </c:pt>
                <c:pt idx="3761">
                  <c:v>0.98048173699999996</c:v>
                </c:pt>
                <c:pt idx="3762">
                  <c:v>0.99466263200000005</c:v>
                </c:pt>
                <c:pt idx="3763">
                  <c:v>0.99466263200000005</c:v>
                </c:pt>
                <c:pt idx="3764">
                  <c:v>0.99833470599999996</c:v>
                </c:pt>
                <c:pt idx="3765">
                  <c:v>0.99456953599999998</c:v>
                </c:pt>
                <c:pt idx="3766">
                  <c:v>0.98729905299999998</c:v>
                </c:pt>
                <c:pt idx="3767">
                  <c:v>0.99466263200000005</c:v>
                </c:pt>
                <c:pt idx="3768">
                  <c:v>0.98337578699999995</c:v>
                </c:pt>
                <c:pt idx="3769">
                  <c:v>0.98048173699999996</c:v>
                </c:pt>
                <c:pt idx="3770">
                  <c:v>0.99833470599999996</c:v>
                </c:pt>
                <c:pt idx="3771">
                  <c:v>0.994798234</c:v>
                </c:pt>
                <c:pt idx="3772">
                  <c:v>0.98337578699999995</c:v>
                </c:pt>
                <c:pt idx="3773">
                  <c:v>0.99015918800000002</c:v>
                </c:pt>
                <c:pt idx="3774">
                  <c:v>0.99466263200000005</c:v>
                </c:pt>
                <c:pt idx="3775">
                  <c:v>0.987316898</c:v>
                </c:pt>
                <c:pt idx="3776">
                  <c:v>0.98669746800000002</c:v>
                </c:pt>
                <c:pt idx="3777">
                  <c:v>0.98048173699999996</c:v>
                </c:pt>
                <c:pt idx="3778">
                  <c:v>0.99466263200000005</c:v>
                </c:pt>
                <c:pt idx="3779">
                  <c:v>0.98337578699999995</c:v>
                </c:pt>
                <c:pt idx="3780">
                  <c:v>0.99833470599999996</c:v>
                </c:pt>
                <c:pt idx="3781">
                  <c:v>0.994798234</c:v>
                </c:pt>
                <c:pt idx="3782">
                  <c:v>0.98048173699999996</c:v>
                </c:pt>
                <c:pt idx="3783">
                  <c:v>0.99466263200000005</c:v>
                </c:pt>
                <c:pt idx="3784">
                  <c:v>0.99466263200000005</c:v>
                </c:pt>
                <c:pt idx="3785">
                  <c:v>0.98337578699999995</c:v>
                </c:pt>
                <c:pt idx="3786">
                  <c:v>0.98337578699999995</c:v>
                </c:pt>
                <c:pt idx="3787">
                  <c:v>0.99833470599999996</c:v>
                </c:pt>
                <c:pt idx="3788">
                  <c:v>0.98337578699999995</c:v>
                </c:pt>
                <c:pt idx="3789">
                  <c:v>0.99466263200000005</c:v>
                </c:pt>
                <c:pt idx="3790">
                  <c:v>0.99833470599999996</c:v>
                </c:pt>
                <c:pt idx="3791">
                  <c:v>0.99833470599999996</c:v>
                </c:pt>
                <c:pt idx="3792">
                  <c:v>0.99466263200000005</c:v>
                </c:pt>
                <c:pt idx="3793">
                  <c:v>0.99466263200000005</c:v>
                </c:pt>
                <c:pt idx="3794">
                  <c:v>0.99833470599999996</c:v>
                </c:pt>
                <c:pt idx="3795">
                  <c:v>0.99833470599999996</c:v>
                </c:pt>
                <c:pt idx="3796">
                  <c:v>0.99466263200000005</c:v>
                </c:pt>
                <c:pt idx="3797">
                  <c:v>0.99466263200000005</c:v>
                </c:pt>
                <c:pt idx="3798">
                  <c:v>0.994798234</c:v>
                </c:pt>
                <c:pt idx="3799">
                  <c:v>0.99466263200000005</c:v>
                </c:pt>
                <c:pt idx="3800">
                  <c:v>0.98337578699999995</c:v>
                </c:pt>
                <c:pt idx="3801">
                  <c:v>0.98337578699999995</c:v>
                </c:pt>
                <c:pt idx="3802">
                  <c:v>0.98337578699999995</c:v>
                </c:pt>
                <c:pt idx="3803">
                  <c:v>0.99466263200000005</c:v>
                </c:pt>
                <c:pt idx="3804">
                  <c:v>0.987316898</c:v>
                </c:pt>
                <c:pt idx="3805">
                  <c:v>0.99466263200000005</c:v>
                </c:pt>
                <c:pt idx="3806">
                  <c:v>0.98337578699999995</c:v>
                </c:pt>
                <c:pt idx="3807">
                  <c:v>0.99466263200000005</c:v>
                </c:pt>
                <c:pt idx="3808">
                  <c:v>0.98048173699999996</c:v>
                </c:pt>
                <c:pt idx="3809">
                  <c:v>0.98048173699999996</c:v>
                </c:pt>
                <c:pt idx="3810">
                  <c:v>0.99466263200000005</c:v>
                </c:pt>
                <c:pt idx="3811">
                  <c:v>0.99466263200000005</c:v>
                </c:pt>
                <c:pt idx="3812">
                  <c:v>0.994798234</c:v>
                </c:pt>
                <c:pt idx="3813">
                  <c:v>0.98337578699999995</c:v>
                </c:pt>
                <c:pt idx="3814">
                  <c:v>0.98048173699999996</c:v>
                </c:pt>
                <c:pt idx="3815">
                  <c:v>0.99833470599999996</c:v>
                </c:pt>
                <c:pt idx="3816">
                  <c:v>0.98552498799999999</c:v>
                </c:pt>
                <c:pt idx="3817">
                  <c:v>0.99833470599999996</c:v>
                </c:pt>
                <c:pt idx="3818">
                  <c:v>0.99466263200000005</c:v>
                </c:pt>
                <c:pt idx="3819">
                  <c:v>0.98048173699999996</c:v>
                </c:pt>
                <c:pt idx="3820">
                  <c:v>0.98337578699999995</c:v>
                </c:pt>
                <c:pt idx="3821">
                  <c:v>0.99833470599999996</c:v>
                </c:pt>
                <c:pt idx="3822">
                  <c:v>0.994798234</c:v>
                </c:pt>
                <c:pt idx="3823">
                  <c:v>0.99466263200000005</c:v>
                </c:pt>
                <c:pt idx="3824">
                  <c:v>0.994798234</c:v>
                </c:pt>
                <c:pt idx="3825">
                  <c:v>0.99466263200000005</c:v>
                </c:pt>
                <c:pt idx="3826">
                  <c:v>0.99466263200000005</c:v>
                </c:pt>
                <c:pt idx="3827">
                  <c:v>0.98669746800000002</c:v>
                </c:pt>
                <c:pt idx="3828">
                  <c:v>0.99833470599999996</c:v>
                </c:pt>
                <c:pt idx="3829">
                  <c:v>0.99466263200000005</c:v>
                </c:pt>
                <c:pt idx="3830">
                  <c:v>0.98337578699999995</c:v>
                </c:pt>
                <c:pt idx="3831">
                  <c:v>0.99833470599999996</c:v>
                </c:pt>
                <c:pt idx="3832">
                  <c:v>0.994798234</c:v>
                </c:pt>
                <c:pt idx="3833">
                  <c:v>0.98337578699999995</c:v>
                </c:pt>
                <c:pt idx="3834">
                  <c:v>0.98048173699999996</c:v>
                </c:pt>
                <c:pt idx="3835">
                  <c:v>0.99015918800000002</c:v>
                </c:pt>
                <c:pt idx="3836">
                  <c:v>0.98337578699999995</c:v>
                </c:pt>
                <c:pt idx="3837">
                  <c:v>0.98337578699999995</c:v>
                </c:pt>
                <c:pt idx="3838">
                  <c:v>0.99466263200000005</c:v>
                </c:pt>
                <c:pt idx="3839">
                  <c:v>0.99466263200000005</c:v>
                </c:pt>
                <c:pt idx="3840">
                  <c:v>0.99466263200000005</c:v>
                </c:pt>
                <c:pt idx="3841">
                  <c:v>0.98048173699999996</c:v>
                </c:pt>
                <c:pt idx="3842">
                  <c:v>0.99466263200000005</c:v>
                </c:pt>
                <c:pt idx="3843">
                  <c:v>0.99833470599999996</c:v>
                </c:pt>
                <c:pt idx="3844">
                  <c:v>0.98337578699999995</c:v>
                </c:pt>
                <c:pt idx="3845">
                  <c:v>0.99833470599999996</c:v>
                </c:pt>
                <c:pt idx="3846">
                  <c:v>0.987316898</c:v>
                </c:pt>
                <c:pt idx="3847">
                  <c:v>0.99466263200000005</c:v>
                </c:pt>
                <c:pt idx="3848">
                  <c:v>0.99466263200000005</c:v>
                </c:pt>
                <c:pt idx="3849">
                  <c:v>0.99833470599999996</c:v>
                </c:pt>
                <c:pt idx="3850">
                  <c:v>0.994798234</c:v>
                </c:pt>
                <c:pt idx="3851">
                  <c:v>0.994798234</c:v>
                </c:pt>
                <c:pt idx="3852">
                  <c:v>0.994798234</c:v>
                </c:pt>
                <c:pt idx="3853">
                  <c:v>0.99466263200000005</c:v>
                </c:pt>
                <c:pt idx="3854">
                  <c:v>0.99466263200000005</c:v>
                </c:pt>
                <c:pt idx="3855">
                  <c:v>0.99466263200000005</c:v>
                </c:pt>
                <c:pt idx="3856">
                  <c:v>0.99466263200000005</c:v>
                </c:pt>
                <c:pt idx="3857">
                  <c:v>0.98337578699999995</c:v>
                </c:pt>
                <c:pt idx="3858">
                  <c:v>0.99466263200000005</c:v>
                </c:pt>
                <c:pt idx="3859">
                  <c:v>0.99466263200000005</c:v>
                </c:pt>
                <c:pt idx="3860">
                  <c:v>0.99833470599999996</c:v>
                </c:pt>
                <c:pt idx="3861">
                  <c:v>0.994798234</c:v>
                </c:pt>
                <c:pt idx="3862">
                  <c:v>0.99466263200000005</c:v>
                </c:pt>
                <c:pt idx="3863">
                  <c:v>0.98048173699999996</c:v>
                </c:pt>
                <c:pt idx="3864">
                  <c:v>0.98337578699999995</c:v>
                </c:pt>
                <c:pt idx="3865">
                  <c:v>0.99466263200000005</c:v>
                </c:pt>
                <c:pt idx="3866">
                  <c:v>0.99466263200000005</c:v>
                </c:pt>
                <c:pt idx="3867">
                  <c:v>0.98337578699999995</c:v>
                </c:pt>
                <c:pt idx="3868">
                  <c:v>0.98337578699999995</c:v>
                </c:pt>
                <c:pt idx="3869">
                  <c:v>0.99466263200000005</c:v>
                </c:pt>
                <c:pt idx="3870">
                  <c:v>0.99833470599999996</c:v>
                </c:pt>
                <c:pt idx="3871">
                  <c:v>0.98337578699999995</c:v>
                </c:pt>
                <c:pt idx="3872">
                  <c:v>0.99833470599999996</c:v>
                </c:pt>
                <c:pt idx="3873">
                  <c:v>0.99833470599999996</c:v>
                </c:pt>
                <c:pt idx="3874">
                  <c:v>0.99466263200000005</c:v>
                </c:pt>
                <c:pt idx="3875">
                  <c:v>0.99466263200000005</c:v>
                </c:pt>
                <c:pt idx="3876">
                  <c:v>0.99100769600000005</c:v>
                </c:pt>
                <c:pt idx="3877">
                  <c:v>0.98496529200000005</c:v>
                </c:pt>
                <c:pt idx="3878">
                  <c:v>0.994798234</c:v>
                </c:pt>
                <c:pt idx="3879">
                  <c:v>0.99833470599999996</c:v>
                </c:pt>
                <c:pt idx="3880">
                  <c:v>0.98337578699999995</c:v>
                </c:pt>
                <c:pt idx="3881">
                  <c:v>0.98337578699999995</c:v>
                </c:pt>
                <c:pt idx="3882">
                  <c:v>0.99833470599999996</c:v>
                </c:pt>
                <c:pt idx="3883">
                  <c:v>0.98337578699999995</c:v>
                </c:pt>
                <c:pt idx="3884">
                  <c:v>0.98048173699999996</c:v>
                </c:pt>
                <c:pt idx="3885">
                  <c:v>0.98337578699999995</c:v>
                </c:pt>
                <c:pt idx="3886">
                  <c:v>0.98337578699999995</c:v>
                </c:pt>
                <c:pt idx="3887">
                  <c:v>0.98337578699999995</c:v>
                </c:pt>
                <c:pt idx="3888">
                  <c:v>0.98337578699999995</c:v>
                </c:pt>
                <c:pt idx="3889">
                  <c:v>0.99466263200000005</c:v>
                </c:pt>
                <c:pt idx="3890">
                  <c:v>0.99833470599999996</c:v>
                </c:pt>
                <c:pt idx="3891">
                  <c:v>0.98337578699999995</c:v>
                </c:pt>
                <c:pt idx="3892">
                  <c:v>0.99466263200000005</c:v>
                </c:pt>
                <c:pt idx="3893">
                  <c:v>0.99466263200000005</c:v>
                </c:pt>
                <c:pt idx="3894">
                  <c:v>0.99833470599999996</c:v>
                </c:pt>
                <c:pt idx="3895">
                  <c:v>0.994798234</c:v>
                </c:pt>
                <c:pt idx="3896">
                  <c:v>0.98337578699999995</c:v>
                </c:pt>
                <c:pt idx="3897">
                  <c:v>0.99466263200000005</c:v>
                </c:pt>
                <c:pt idx="3898">
                  <c:v>0.98337578699999995</c:v>
                </c:pt>
                <c:pt idx="3899">
                  <c:v>0.98048173699999996</c:v>
                </c:pt>
                <c:pt idx="3900">
                  <c:v>0.99466263200000005</c:v>
                </c:pt>
                <c:pt idx="3901">
                  <c:v>0.994798234</c:v>
                </c:pt>
                <c:pt idx="3902">
                  <c:v>0.98337578699999995</c:v>
                </c:pt>
                <c:pt idx="3903">
                  <c:v>0.98529628999999996</c:v>
                </c:pt>
                <c:pt idx="3904">
                  <c:v>0.99626751000000002</c:v>
                </c:pt>
                <c:pt idx="3905">
                  <c:v>0.98337578699999995</c:v>
                </c:pt>
                <c:pt idx="3906">
                  <c:v>0.99466263200000005</c:v>
                </c:pt>
                <c:pt idx="3907">
                  <c:v>0.994798234</c:v>
                </c:pt>
                <c:pt idx="3908">
                  <c:v>0.98337578699999995</c:v>
                </c:pt>
                <c:pt idx="3909">
                  <c:v>0.98337578699999995</c:v>
                </c:pt>
                <c:pt idx="3910">
                  <c:v>0.98337578699999995</c:v>
                </c:pt>
                <c:pt idx="3911">
                  <c:v>0.98337578699999995</c:v>
                </c:pt>
                <c:pt idx="3912">
                  <c:v>0.99466263200000005</c:v>
                </c:pt>
                <c:pt idx="3913">
                  <c:v>0.99466263200000005</c:v>
                </c:pt>
                <c:pt idx="3914">
                  <c:v>0.98337578699999995</c:v>
                </c:pt>
                <c:pt idx="3915">
                  <c:v>0.98337578699999995</c:v>
                </c:pt>
                <c:pt idx="3916">
                  <c:v>0.99833470599999996</c:v>
                </c:pt>
                <c:pt idx="3917">
                  <c:v>0.99833470599999996</c:v>
                </c:pt>
                <c:pt idx="3918">
                  <c:v>0.98640082900000003</c:v>
                </c:pt>
                <c:pt idx="3919">
                  <c:v>0.994798234</c:v>
                </c:pt>
                <c:pt idx="3920">
                  <c:v>0.994798234</c:v>
                </c:pt>
                <c:pt idx="3921">
                  <c:v>0.98337578699999995</c:v>
                </c:pt>
                <c:pt idx="3922">
                  <c:v>0.98048173699999996</c:v>
                </c:pt>
                <c:pt idx="3923">
                  <c:v>0.99466263200000005</c:v>
                </c:pt>
                <c:pt idx="3924">
                  <c:v>0.98337578699999995</c:v>
                </c:pt>
                <c:pt idx="3925">
                  <c:v>0.98337578699999995</c:v>
                </c:pt>
                <c:pt idx="3926">
                  <c:v>0.98337578699999995</c:v>
                </c:pt>
                <c:pt idx="3927">
                  <c:v>0.994798234</c:v>
                </c:pt>
                <c:pt idx="3928">
                  <c:v>0.99466263200000005</c:v>
                </c:pt>
                <c:pt idx="3929">
                  <c:v>0.994798234</c:v>
                </c:pt>
                <c:pt idx="3930">
                  <c:v>0.99466263200000005</c:v>
                </c:pt>
                <c:pt idx="3931">
                  <c:v>0.994798234</c:v>
                </c:pt>
                <c:pt idx="3932">
                  <c:v>0.99466263200000005</c:v>
                </c:pt>
                <c:pt idx="3933">
                  <c:v>0.99466263200000005</c:v>
                </c:pt>
                <c:pt idx="3934">
                  <c:v>0.99466263200000005</c:v>
                </c:pt>
                <c:pt idx="3935">
                  <c:v>0.98337578699999995</c:v>
                </c:pt>
                <c:pt idx="3936">
                  <c:v>0.99833470599999996</c:v>
                </c:pt>
                <c:pt idx="3937">
                  <c:v>0.99100769600000005</c:v>
                </c:pt>
                <c:pt idx="3938">
                  <c:v>0.98337578699999995</c:v>
                </c:pt>
                <c:pt idx="3939">
                  <c:v>0.994798234</c:v>
                </c:pt>
                <c:pt idx="3940">
                  <c:v>0.98337578699999995</c:v>
                </c:pt>
                <c:pt idx="3941">
                  <c:v>0.98048173699999996</c:v>
                </c:pt>
                <c:pt idx="3942">
                  <c:v>0.98337578699999995</c:v>
                </c:pt>
                <c:pt idx="3943">
                  <c:v>0.99833470599999996</c:v>
                </c:pt>
                <c:pt idx="3944">
                  <c:v>0.99833470599999996</c:v>
                </c:pt>
                <c:pt idx="3945">
                  <c:v>0.994798234</c:v>
                </c:pt>
                <c:pt idx="3946">
                  <c:v>0.98529628999999996</c:v>
                </c:pt>
                <c:pt idx="3947">
                  <c:v>0.994798234</c:v>
                </c:pt>
                <c:pt idx="3948">
                  <c:v>0.98337578699999995</c:v>
                </c:pt>
                <c:pt idx="3949">
                  <c:v>0.99466263200000005</c:v>
                </c:pt>
                <c:pt idx="3950">
                  <c:v>0.98337578699999995</c:v>
                </c:pt>
                <c:pt idx="3951">
                  <c:v>0.99466263200000005</c:v>
                </c:pt>
                <c:pt idx="3952">
                  <c:v>0.99833470599999996</c:v>
                </c:pt>
                <c:pt idx="3953">
                  <c:v>0.98337578699999995</c:v>
                </c:pt>
                <c:pt idx="3954">
                  <c:v>0.98048173699999996</c:v>
                </c:pt>
                <c:pt idx="3955">
                  <c:v>0.99833470599999996</c:v>
                </c:pt>
                <c:pt idx="3956">
                  <c:v>0.99833470599999996</c:v>
                </c:pt>
                <c:pt idx="3957">
                  <c:v>0.994798234</c:v>
                </c:pt>
                <c:pt idx="3958">
                  <c:v>0.99833470599999996</c:v>
                </c:pt>
                <c:pt idx="3959">
                  <c:v>0.98048173699999996</c:v>
                </c:pt>
                <c:pt idx="3960">
                  <c:v>0.98337578699999995</c:v>
                </c:pt>
                <c:pt idx="3961">
                  <c:v>0.99833470599999996</c:v>
                </c:pt>
                <c:pt idx="3962">
                  <c:v>0.98337578699999995</c:v>
                </c:pt>
                <c:pt idx="3963">
                  <c:v>0.994798234</c:v>
                </c:pt>
                <c:pt idx="3964">
                  <c:v>0.98337578699999995</c:v>
                </c:pt>
                <c:pt idx="3965">
                  <c:v>0.99466263200000005</c:v>
                </c:pt>
                <c:pt idx="3966">
                  <c:v>0.99833470599999996</c:v>
                </c:pt>
                <c:pt idx="3967">
                  <c:v>0.99466263200000005</c:v>
                </c:pt>
                <c:pt idx="3968">
                  <c:v>0.987316898</c:v>
                </c:pt>
                <c:pt idx="3969">
                  <c:v>0.99833470599999996</c:v>
                </c:pt>
                <c:pt idx="3970">
                  <c:v>0.98048173699999996</c:v>
                </c:pt>
                <c:pt idx="3971">
                  <c:v>0.98337578699999995</c:v>
                </c:pt>
                <c:pt idx="3972">
                  <c:v>0.994798234</c:v>
                </c:pt>
                <c:pt idx="3973">
                  <c:v>0.99466263200000005</c:v>
                </c:pt>
                <c:pt idx="3974">
                  <c:v>0.994798234</c:v>
                </c:pt>
                <c:pt idx="3975">
                  <c:v>0.98048173699999996</c:v>
                </c:pt>
                <c:pt idx="3976">
                  <c:v>0.994798234</c:v>
                </c:pt>
                <c:pt idx="3977">
                  <c:v>0.98337578699999995</c:v>
                </c:pt>
                <c:pt idx="3978">
                  <c:v>0.98337578699999995</c:v>
                </c:pt>
                <c:pt idx="3979">
                  <c:v>0.98337578699999995</c:v>
                </c:pt>
                <c:pt idx="3980">
                  <c:v>0.99833470599999996</c:v>
                </c:pt>
                <c:pt idx="3981">
                  <c:v>0.98048173699999996</c:v>
                </c:pt>
                <c:pt idx="3982">
                  <c:v>0.99466263200000005</c:v>
                </c:pt>
                <c:pt idx="3983">
                  <c:v>0.994798234</c:v>
                </c:pt>
                <c:pt idx="3984">
                  <c:v>0.994798234</c:v>
                </c:pt>
                <c:pt idx="3985">
                  <c:v>0.994798234</c:v>
                </c:pt>
                <c:pt idx="3986">
                  <c:v>0.99833470599999996</c:v>
                </c:pt>
                <c:pt idx="3987">
                  <c:v>0.994798234</c:v>
                </c:pt>
                <c:pt idx="3988">
                  <c:v>0.98048173699999996</c:v>
                </c:pt>
                <c:pt idx="3989">
                  <c:v>0.99466263200000005</c:v>
                </c:pt>
                <c:pt idx="3990">
                  <c:v>0.99466263200000005</c:v>
                </c:pt>
                <c:pt idx="3991">
                  <c:v>0.99466263200000005</c:v>
                </c:pt>
                <c:pt idx="3992">
                  <c:v>0.994798234</c:v>
                </c:pt>
                <c:pt idx="3993">
                  <c:v>0.98337578699999995</c:v>
                </c:pt>
                <c:pt idx="3994">
                  <c:v>0.99450736299999998</c:v>
                </c:pt>
                <c:pt idx="3995">
                  <c:v>0.99015918800000002</c:v>
                </c:pt>
                <c:pt idx="3996">
                  <c:v>0.99466263200000005</c:v>
                </c:pt>
                <c:pt idx="3997">
                  <c:v>0.98337578699999995</c:v>
                </c:pt>
                <c:pt idx="3998">
                  <c:v>0.994798234</c:v>
                </c:pt>
                <c:pt idx="3999">
                  <c:v>0.99466263200000005</c:v>
                </c:pt>
                <c:pt idx="4000">
                  <c:v>0.99466263200000005</c:v>
                </c:pt>
                <c:pt idx="4001">
                  <c:v>0.99833470599999996</c:v>
                </c:pt>
                <c:pt idx="4002">
                  <c:v>0.99466263200000005</c:v>
                </c:pt>
                <c:pt idx="4003">
                  <c:v>0.98337578699999995</c:v>
                </c:pt>
                <c:pt idx="4004">
                  <c:v>0.994798234</c:v>
                </c:pt>
                <c:pt idx="4005">
                  <c:v>0.99833470599999996</c:v>
                </c:pt>
                <c:pt idx="4006">
                  <c:v>0.98337578699999995</c:v>
                </c:pt>
                <c:pt idx="4007">
                  <c:v>0.99833470599999996</c:v>
                </c:pt>
                <c:pt idx="4008">
                  <c:v>0.994798234</c:v>
                </c:pt>
                <c:pt idx="4009">
                  <c:v>0.98337578699999995</c:v>
                </c:pt>
                <c:pt idx="4010">
                  <c:v>0.99090427199999997</c:v>
                </c:pt>
                <c:pt idx="4011">
                  <c:v>0.994798234</c:v>
                </c:pt>
                <c:pt idx="4012">
                  <c:v>0.99833470599999996</c:v>
                </c:pt>
                <c:pt idx="4013">
                  <c:v>0.99833470599999996</c:v>
                </c:pt>
                <c:pt idx="4014">
                  <c:v>0.98337578699999995</c:v>
                </c:pt>
                <c:pt idx="4015">
                  <c:v>0.99466263200000005</c:v>
                </c:pt>
                <c:pt idx="4016">
                  <c:v>0.98337578699999995</c:v>
                </c:pt>
                <c:pt idx="4017">
                  <c:v>0.98048173699999996</c:v>
                </c:pt>
                <c:pt idx="4018">
                  <c:v>0.99626751000000002</c:v>
                </c:pt>
                <c:pt idx="4019">
                  <c:v>0.98048173699999996</c:v>
                </c:pt>
                <c:pt idx="4020">
                  <c:v>0.98337578699999995</c:v>
                </c:pt>
                <c:pt idx="4021">
                  <c:v>0.98337578699999995</c:v>
                </c:pt>
                <c:pt idx="4022">
                  <c:v>0.98337578699999995</c:v>
                </c:pt>
                <c:pt idx="4023">
                  <c:v>0.98048173699999996</c:v>
                </c:pt>
                <c:pt idx="4024">
                  <c:v>0.99833470599999996</c:v>
                </c:pt>
                <c:pt idx="4025">
                  <c:v>0.99466263200000005</c:v>
                </c:pt>
                <c:pt idx="4026">
                  <c:v>0.99833470599999996</c:v>
                </c:pt>
                <c:pt idx="4027">
                  <c:v>0.98048173699999996</c:v>
                </c:pt>
                <c:pt idx="4028">
                  <c:v>0.99015918800000002</c:v>
                </c:pt>
                <c:pt idx="4029">
                  <c:v>0.98337578699999995</c:v>
                </c:pt>
                <c:pt idx="4030">
                  <c:v>0.99466263200000005</c:v>
                </c:pt>
                <c:pt idx="4031">
                  <c:v>0.98529628999999996</c:v>
                </c:pt>
                <c:pt idx="4032">
                  <c:v>0.98337578699999995</c:v>
                </c:pt>
                <c:pt idx="4033">
                  <c:v>0.98048173699999996</c:v>
                </c:pt>
                <c:pt idx="4034">
                  <c:v>0.98337578699999995</c:v>
                </c:pt>
                <c:pt idx="4035">
                  <c:v>0.98048173699999996</c:v>
                </c:pt>
                <c:pt idx="4036">
                  <c:v>0.98337578699999995</c:v>
                </c:pt>
                <c:pt idx="4037">
                  <c:v>0.99833470599999996</c:v>
                </c:pt>
                <c:pt idx="4038">
                  <c:v>0.98337578699999995</c:v>
                </c:pt>
                <c:pt idx="4039">
                  <c:v>0.97936736800000002</c:v>
                </c:pt>
                <c:pt idx="4040">
                  <c:v>0.98729905299999998</c:v>
                </c:pt>
                <c:pt idx="4041">
                  <c:v>0.99466263200000005</c:v>
                </c:pt>
                <c:pt idx="4042">
                  <c:v>0.96266991000000002</c:v>
                </c:pt>
                <c:pt idx="4043">
                  <c:v>0.98337578699999995</c:v>
                </c:pt>
                <c:pt idx="4044">
                  <c:v>0.99466263200000005</c:v>
                </c:pt>
                <c:pt idx="4045">
                  <c:v>0.99833470599999996</c:v>
                </c:pt>
                <c:pt idx="4046">
                  <c:v>0.98048173699999996</c:v>
                </c:pt>
                <c:pt idx="4047">
                  <c:v>0.99833470599999996</c:v>
                </c:pt>
                <c:pt idx="4048">
                  <c:v>0.994798234</c:v>
                </c:pt>
                <c:pt idx="4049">
                  <c:v>0.99466263200000005</c:v>
                </c:pt>
                <c:pt idx="4050">
                  <c:v>0.99100769600000005</c:v>
                </c:pt>
                <c:pt idx="4051">
                  <c:v>0.99466263200000005</c:v>
                </c:pt>
                <c:pt idx="4052">
                  <c:v>0.994798234</c:v>
                </c:pt>
                <c:pt idx="4053">
                  <c:v>0.99833470599999996</c:v>
                </c:pt>
                <c:pt idx="4054">
                  <c:v>0.99466263200000005</c:v>
                </c:pt>
                <c:pt idx="4055">
                  <c:v>0.98337578699999995</c:v>
                </c:pt>
                <c:pt idx="4056">
                  <c:v>0.99015918800000002</c:v>
                </c:pt>
                <c:pt idx="4057">
                  <c:v>0.99466263200000005</c:v>
                </c:pt>
                <c:pt idx="4058">
                  <c:v>0.994798234</c:v>
                </c:pt>
                <c:pt idx="4059">
                  <c:v>0.994798234</c:v>
                </c:pt>
                <c:pt idx="4060">
                  <c:v>0.99466263200000005</c:v>
                </c:pt>
                <c:pt idx="4061">
                  <c:v>0.99833470599999996</c:v>
                </c:pt>
                <c:pt idx="4062">
                  <c:v>0.98337578699999995</c:v>
                </c:pt>
                <c:pt idx="4063">
                  <c:v>0.98337578699999995</c:v>
                </c:pt>
                <c:pt idx="4064">
                  <c:v>0.99466263200000005</c:v>
                </c:pt>
                <c:pt idx="4065">
                  <c:v>0.98337578699999995</c:v>
                </c:pt>
                <c:pt idx="4066">
                  <c:v>0.98529628999999996</c:v>
                </c:pt>
                <c:pt idx="4067">
                  <c:v>0.98337578699999995</c:v>
                </c:pt>
                <c:pt idx="4068">
                  <c:v>0.994798234</c:v>
                </c:pt>
                <c:pt idx="4069">
                  <c:v>0.99466263200000005</c:v>
                </c:pt>
                <c:pt idx="4070">
                  <c:v>0.98337578699999995</c:v>
                </c:pt>
                <c:pt idx="4071">
                  <c:v>0.98337578699999995</c:v>
                </c:pt>
                <c:pt idx="4072">
                  <c:v>0.99466263200000005</c:v>
                </c:pt>
                <c:pt idx="4073">
                  <c:v>0.98337578699999995</c:v>
                </c:pt>
                <c:pt idx="4074">
                  <c:v>0.99466263200000005</c:v>
                </c:pt>
                <c:pt idx="4075">
                  <c:v>0.987316898</c:v>
                </c:pt>
                <c:pt idx="4076">
                  <c:v>0.99833470599999996</c:v>
                </c:pt>
                <c:pt idx="4077">
                  <c:v>0.98337578699999995</c:v>
                </c:pt>
                <c:pt idx="4078">
                  <c:v>0.98337578699999995</c:v>
                </c:pt>
                <c:pt idx="4079">
                  <c:v>0.994798234</c:v>
                </c:pt>
                <c:pt idx="4080">
                  <c:v>0.994798234</c:v>
                </c:pt>
                <c:pt idx="4081">
                  <c:v>0.98337578699999995</c:v>
                </c:pt>
                <c:pt idx="4082">
                  <c:v>0.99833470599999996</c:v>
                </c:pt>
                <c:pt idx="4083">
                  <c:v>0.994798234</c:v>
                </c:pt>
                <c:pt idx="4084">
                  <c:v>0.98337578699999995</c:v>
                </c:pt>
                <c:pt idx="4085">
                  <c:v>0.98337578699999995</c:v>
                </c:pt>
                <c:pt idx="4086">
                  <c:v>0.99466263200000005</c:v>
                </c:pt>
                <c:pt idx="4087">
                  <c:v>0.99090427199999997</c:v>
                </c:pt>
                <c:pt idx="4088">
                  <c:v>0.98337578699999995</c:v>
                </c:pt>
                <c:pt idx="4089">
                  <c:v>0.994798234</c:v>
                </c:pt>
                <c:pt idx="4090">
                  <c:v>0.99466263200000005</c:v>
                </c:pt>
                <c:pt idx="4091">
                  <c:v>0.99833470599999996</c:v>
                </c:pt>
                <c:pt idx="4092">
                  <c:v>0.99466263200000005</c:v>
                </c:pt>
                <c:pt idx="4093">
                  <c:v>0.99090427199999997</c:v>
                </c:pt>
                <c:pt idx="4094">
                  <c:v>0.98337578699999995</c:v>
                </c:pt>
                <c:pt idx="4095">
                  <c:v>0.99027694600000005</c:v>
                </c:pt>
                <c:pt idx="4096">
                  <c:v>0.98337578699999995</c:v>
                </c:pt>
                <c:pt idx="4097">
                  <c:v>0.98048173699999996</c:v>
                </c:pt>
                <c:pt idx="4098">
                  <c:v>0.99090427199999997</c:v>
                </c:pt>
                <c:pt idx="4099">
                  <c:v>0.98048173699999996</c:v>
                </c:pt>
                <c:pt idx="4100">
                  <c:v>0.994798234</c:v>
                </c:pt>
                <c:pt idx="4101">
                  <c:v>0.98048173699999996</c:v>
                </c:pt>
                <c:pt idx="4102">
                  <c:v>0.98337578699999995</c:v>
                </c:pt>
                <c:pt idx="4103">
                  <c:v>0.99466263200000005</c:v>
                </c:pt>
                <c:pt idx="4104">
                  <c:v>0.99466263200000005</c:v>
                </c:pt>
                <c:pt idx="4105">
                  <c:v>0.99833470599999996</c:v>
                </c:pt>
                <c:pt idx="4106">
                  <c:v>0.99833470599999996</c:v>
                </c:pt>
                <c:pt idx="4107">
                  <c:v>0.99466263200000005</c:v>
                </c:pt>
                <c:pt idx="4108">
                  <c:v>0.99466263200000005</c:v>
                </c:pt>
                <c:pt idx="4109">
                  <c:v>0.99466263200000005</c:v>
                </c:pt>
                <c:pt idx="4110">
                  <c:v>0.98048173699999996</c:v>
                </c:pt>
                <c:pt idx="4111">
                  <c:v>0.98337578699999995</c:v>
                </c:pt>
                <c:pt idx="4112">
                  <c:v>0.994798234</c:v>
                </c:pt>
                <c:pt idx="4113">
                  <c:v>0.99456953599999998</c:v>
                </c:pt>
                <c:pt idx="4114">
                  <c:v>0.994798234</c:v>
                </c:pt>
                <c:pt idx="4115">
                  <c:v>0.98048173699999996</c:v>
                </c:pt>
                <c:pt idx="4116">
                  <c:v>0.98337578699999995</c:v>
                </c:pt>
                <c:pt idx="4117">
                  <c:v>0.99466263200000005</c:v>
                </c:pt>
                <c:pt idx="4118">
                  <c:v>0.99015918800000002</c:v>
                </c:pt>
                <c:pt idx="4119">
                  <c:v>0.987316898</c:v>
                </c:pt>
                <c:pt idx="4120">
                  <c:v>0.98337578699999995</c:v>
                </c:pt>
                <c:pt idx="4121">
                  <c:v>0.99466263200000005</c:v>
                </c:pt>
                <c:pt idx="4122">
                  <c:v>0.99833470599999996</c:v>
                </c:pt>
                <c:pt idx="4123">
                  <c:v>0.98048173699999996</c:v>
                </c:pt>
                <c:pt idx="4124">
                  <c:v>0.98337578699999995</c:v>
                </c:pt>
                <c:pt idx="4125">
                  <c:v>0.98337578699999995</c:v>
                </c:pt>
                <c:pt idx="4126">
                  <c:v>0.99833470599999996</c:v>
                </c:pt>
                <c:pt idx="4127">
                  <c:v>0.98337578699999995</c:v>
                </c:pt>
                <c:pt idx="4128">
                  <c:v>0.98048173699999996</c:v>
                </c:pt>
                <c:pt idx="4129">
                  <c:v>0.98048173699999996</c:v>
                </c:pt>
                <c:pt idx="4130">
                  <c:v>0.99466263200000005</c:v>
                </c:pt>
                <c:pt idx="4131">
                  <c:v>0.994798234</c:v>
                </c:pt>
                <c:pt idx="4132">
                  <c:v>0.994798234</c:v>
                </c:pt>
                <c:pt idx="4133">
                  <c:v>0.98337578699999995</c:v>
                </c:pt>
                <c:pt idx="4134">
                  <c:v>0.98337578699999995</c:v>
                </c:pt>
                <c:pt idx="4135">
                  <c:v>0.98337578699999995</c:v>
                </c:pt>
                <c:pt idx="4136">
                  <c:v>0.98337578699999995</c:v>
                </c:pt>
                <c:pt idx="4137">
                  <c:v>0.99466263200000005</c:v>
                </c:pt>
                <c:pt idx="4138">
                  <c:v>0.98337578699999995</c:v>
                </c:pt>
                <c:pt idx="4139">
                  <c:v>0.99833470599999996</c:v>
                </c:pt>
                <c:pt idx="4140">
                  <c:v>0.99833470599999996</c:v>
                </c:pt>
                <c:pt idx="4141">
                  <c:v>0.99466263200000005</c:v>
                </c:pt>
                <c:pt idx="4142">
                  <c:v>0.98337578699999995</c:v>
                </c:pt>
                <c:pt idx="4143">
                  <c:v>0.99466263200000005</c:v>
                </c:pt>
                <c:pt idx="4144">
                  <c:v>0.99466263200000005</c:v>
                </c:pt>
                <c:pt idx="4145">
                  <c:v>0.99833470599999996</c:v>
                </c:pt>
                <c:pt idx="4146">
                  <c:v>0.98048173699999996</c:v>
                </c:pt>
                <c:pt idx="4147">
                  <c:v>0.994798234</c:v>
                </c:pt>
                <c:pt idx="4148">
                  <c:v>0.994798234</c:v>
                </c:pt>
                <c:pt idx="4149">
                  <c:v>0.99833470599999996</c:v>
                </c:pt>
                <c:pt idx="4150">
                  <c:v>0.99466263200000005</c:v>
                </c:pt>
                <c:pt idx="4151">
                  <c:v>0.98529628999999996</c:v>
                </c:pt>
                <c:pt idx="4152">
                  <c:v>0.98337578699999995</c:v>
                </c:pt>
                <c:pt idx="4153">
                  <c:v>0.99833470599999996</c:v>
                </c:pt>
                <c:pt idx="4154">
                  <c:v>0.994798234</c:v>
                </c:pt>
                <c:pt idx="4155">
                  <c:v>0.99466263200000005</c:v>
                </c:pt>
                <c:pt idx="4156">
                  <c:v>0.99635453600000001</c:v>
                </c:pt>
                <c:pt idx="4157">
                  <c:v>0.99833470599999996</c:v>
                </c:pt>
                <c:pt idx="4158">
                  <c:v>0.98337578699999995</c:v>
                </c:pt>
                <c:pt idx="4159">
                  <c:v>0.98729905299999998</c:v>
                </c:pt>
                <c:pt idx="4160">
                  <c:v>0.98337578699999995</c:v>
                </c:pt>
                <c:pt idx="4161">
                  <c:v>0.994798234</c:v>
                </c:pt>
                <c:pt idx="4162">
                  <c:v>0.98337578699999995</c:v>
                </c:pt>
                <c:pt idx="4163">
                  <c:v>0.99466263200000005</c:v>
                </c:pt>
                <c:pt idx="4164">
                  <c:v>0.99466263200000005</c:v>
                </c:pt>
                <c:pt idx="4165">
                  <c:v>0.994798234</c:v>
                </c:pt>
                <c:pt idx="4166">
                  <c:v>0.98337578699999995</c:v>
                </c:pt>
                <c:pt idx="4167">
                  <c:v>0.99466263200000005</c:v>
                </c:pt>
                <c:pt idx="4168">
                  <c:v>0.994798234</c:v>
                </c:pt>
                <c:pt idx="4169">
                  <c:v>0.98337578699999995</c:v>
                </c:pt>
                <c:pt idx="4170">
                  <c:v>0.994798234</c:v>
                </c:pt>
                <c:pt idx="4171">
                  <c:v>0.987316898</c:v>
                </c:pt>
                <c:pt idx="4172">
                  <c:v>0.98048173699999996</c:v>
                </c:pt>
                <c:pt idx="4173">
                  <c:v>0.98337578699999995</c:v>
                </c:pt>
                <c:pt idx="4174">
                  <c:v>0.99833470599999996</c:v>
                </c:pt>
                <c:pt idx="4175">
                  <c:v>0.994798234</c:v>
                </c:pt>
                <c:pt idx="4176">
                  <c:v>0.994798234</c:v>
                </c:pt>
                <c:pt idx="4177">
                  <c:v>0.99833470599999996</c:v>
                </c:pt>
                <c:pt idx="4178">
                  <c:v>0.98048173699999996</c:v>
                </c:pt>
                <c:pt idx="4179">
                  <c:v>0.994798234</c:v>
                </c:pt>
                <c:pt idx="4180">
                  <c:v>0.99833470599999996</c:v>
                </c:pt>
                <c:pt idx="4181">
                  <c:v>0.99466263200000005</c:v>
                </c:pt>
                <c:pt idx="4182">
                  <c:v>0.99027694600000005</c:v>
                </c:pt>
                <c:pt idx="4183">
                  <c:v>0.98337578699999995</c:v>
                </c:pt>
                <c:pt idx="4184">
                  <c:v>0.98337578699999995</c:v>
                </c:pt>
                <c:pt idx="4185">
                  <c:v>0.987316898</c:v>
                </c:pt>
                <c:pt idx="4186">
                  <c:v>0.99466263200000005</c:v>
                </c:pt>
                <c:pt idx="4187">
                  <c:v>0.98337578699999995</c:v>
                </c:pt>
                <c:pt idx="4188">
                  <c:v>0.98337578699999995</c:v>
                </c:pt>
                <c:pt idx="4189">
                  <c:v>0.98048173699999996</c:v>
                </c:pt>
                <c:pt idx="4190">
                  <c:v>0.994798234</c:v>
                </c:pt>
                <c:pt idx="4191">
                  <c:v>0.994798234</c:v>
                </c:pt>
                <c:pt idx="4192">
                  <c:v>0.98337578699999995</c:v>
                </c:pt>
                <c:pt idx="4193">
                  <c:v>0.98337578699999995</c:v>
                </c:pt>
                <c:pt idx="4194">
                  <c:v>0.99466263200000005</c:v>
                </c:pt>
                <c:pt idx="4195">
                  <c:v>0.98337578699999995</c:v>
                </c:pt>
                <c:pt idx="4196">
                  <c:v>0.99466263200000005</c:v>
                </c:pt>
                <c:pt idx="4197">
                  <c:v>0.99466263200000005</c:v>
                </c:pt>
                <c:pt idx="4198">
                  <c:v>0.99833470599999996</c:v>
                </c:pt>
                <c:pt idx="4199">
                  <c:v>0.98337578699999995</c:v>
                </c:pt>
                <c:pt idx="4200">
                  <c:v>0.994798234</c:v>
                </c:pt>
                <c:pt idx="4201">
                  <c:v>0.98337578699999995</c:v>
                </c:pt>
                <c:pt idx="4202">
                  <c:v>0.994798234</c:v>
                </c:pt>
                <c:pt idx="4203">
                  <c:v>0.99466263200000005</c:v>
                </c:pt>
                <c:pt idx="4204">
                  <c:v>0.98048173699999996</c:v>
                </c:pt>
                <c:pt idx="4205">
                  <c:v>0.99466263200000005</c:v>
                </c:pt>
                <c:pt idx="4206">
                  <c:v>0.994798234</c:v>
                </c:pt>
                <c:pt idx="4207">
                  <c:v>0.994798234</c:v>
                </c:pt>
                <c:pt idx="4208">
                  <c:v>0.99833470599999996</c:v>
                </c:pt>
                <c:pt idx="4209">
                  <c:v>0.994798234</c:v>
                </c:pt>
                <c:pt idx="4210">
                  <c:v>0.99833470599999996</c:v>
                </c:pt>
                <c:pt idx="4211">
                  <c:v>0.99833470599999996</c:v>
                </c:pt>
                <c:pt idx="4212">
                  <c:v>0.99466263200000005</c:v>
                </c:pt>
                <c:pt idx="4213">
                  <c:v>0.99833470599999996</c:v>
                </c:pt>
                <c:pt idx="4214">
                  <c:v>0.98729905299999998</c:v>
                </c:pt>
                <c:pt idx="4215">
                  <c:v>0.98337578699999995</c:v>
                </c:pt>
                <c:pt idx="4216">
                  <c:v>0.98337578699999995</c:v>
                </c:pt>
                <c:pt idx="4217">
                  <c:v>0.98337578699999995</c:v>
                </c:pt>
                <c:pt idx="4218">
                  <c:v>0.99833470599999996</c:v>
                </c:pt>
                <c:pt idx="4219">
                  <c:v>0.99466263200000005</c:v>
                </c:pt>
                <c:pt idx="4220">
                  <c:v>0.98048173699999996</c:v>
                </c:pt>
                <c:pt idx="4221">
                  <c:v>0.98337578699999995</c:v>
                </c:pt>
                <c:pt idx="4222">
                  <c:v>0.99833470599999996</c:v>
                </c:pt>
                <c:pt idx="4223">
                  <c:v>0.98048173699999996</c:v>
                </c:pt>
                <c:pt idx="4224">
                  <c:v>0.98337578699999995</c:v>
                </c:pt>
                <c:pt idx="4225">
                  <c:v>0.98337578699999995</c:v>
                </c:pt>
                <c:pt idx="4226">
                  <c:v>0.994798234</c:v>
                </c:pt>
                <c:pt idx="4227">
                  <c:v>0.99466263200000005</c:v>
                </c:pt>
                <c:pt idx="4228">
                  <c:v>0.99466263200000005</c:v>
                </c:pt>
                <c:pt idx="4229">
                  <c:v>0.99833470599999996</c:v>
                </c:pt>
                <c:pt idx="4230">
                  <c:v>0.98337578699999995</c:v>
                </c:pt>
                <c:pt idx="4231">
                  <c:v>0.98337578699999995</c:v>
                </c:pt>
                <c:pt idx="4232">
                  <c:v>0.99466263200000005</c:v>
                </c:pt>
                <c:pt idx="4233">
                  <c:v>0.99466263200000005</c:v>
                </c:pt>
                <c:pt idx="4234">
                  <c:v>0.99466263200000005</c:v>
                </c:pt>
                <c:pt idx="4235">
                  <c:v>0.99833470599999996</c:v>
                </c:pt>
                <c:pt idx="4236">
                  <c:v>0.99466263200000005</c:v>
                </c:pt>
                <c:pt idx="4237">
                  <c:v>0.98048173699999996</c:v>
                </c:pt>
                <c:pt idx="4238">
                  <c:v>0.98337578699999995</c:v>
                </c:pt>
                <c:pt idx="4239">
                  <c:v>0.99833470599999996</c:v>
                </c:pt>
                <c:pt idx="4240">
                  <c:v>0.99466263200000005</c:v>
                </c:pt>
                <c:pt idx="4241">
                  <c:v>0.98337578699999995</c:v>
                </c:pt>
                <c:pt idx="4242">
                  <c:v>0.98337578699999995</c:v>
                </c:pt>
                <c:pt idx="4243">
                  <c:v>0.99100769600000005</c:v>
                </c:pt>
                <c:pt idx="4244">
                  <c:v>0.99466263200000005</c:v>
                </c:pt>
                <c:pt idx="4245">
                  <c:v>0.98048173699999996</c:v>
                </c:pt>
                <c:pt idx="4246">
                  <c:v>0.99833470599999996</c:v>
                </c:pt>
                <c:pt idx="4247">
                  <c:v>0.98048173699999996</c:v>
                </c:pt>
                <c:pt idx="4248">
                  <c:v>0.99100769600000005</c:v>
                </c:pt>
                <c:pt idx="4249">
                  <c:v>0.99466263200000005</c:v>
                </c:pt>
                <c:pt idx="4250">
                  <c:v>0.99466263200000005</c:v>
                </c:pt>
                <c:pt idx="4251">
                  <c:v>0.98048173699999996</c:v>
                </c:pt>
                <c:pt idx="4252">
                  <c:v>0.98048173699999996</c:v>
                </c:pt>
                <c:pt idx="4253">
                  <c:v>0.98337578699999995</c:v>
                </c:pt>
                <c:pt idx="4254">
                  <c:v>0.994798234</c:v>
                </c:pt>
                <c:pt idx="4255">
                  <c:v>0.98337578699999995</c:v>
                </c:pt>
                <c:pt idx="4256">
                  <c:v>0.99833470599999996</c:v>
                </c:pt>
                <c:pt idx="4257">
                  <c:v>0.994798234</c:v>
                </c:pt>
                <c:pt idx="4258">
                  <c:v>0.99466263200000005</c:v>
                </c:pt>
                <c:pt idx="4259">
                  <c:v>0.99466263200000005</c:v>
                </c:pt>
                <c:pt idx="4260">
                  <c:v>0.98048173699999996</c:v>
                </c:pt>
                <c:pt idx="4261">
                  <c:v>0.99466263200000005</c:v>
                </c:pt>
                <c:pt idx="4262">
                  <c:v>0.98048173699999996</c:v>
                </c:pt>
                <c:pt idx="4263">
                  <c:v>0.98729905299999998</c:v>
                </c:pt>
                <c:pt idx="4264">
                  <c:v>0.99833470599999996</c:v>
                </c:pt>
                <c:pt idx="4265">
                  <c:v>0.98337578699999995</c:v>
                </c:pt>
                <c:pt idx="4266">
                  <c:v>0.98337578699999995</c:v>
                </c:pt>
                <c:pt idx="4267">
                  <c:v>0.98337578699999995</c:v>
                </c:pt>
                <c:pt idx="4268">
                  <c:v>0.99833470599999996</c:v>
                </c:pt>
                <c:pt idx="4269">
                  <c:v>0.994798234</c:v>
                </c:pt>
                <c:pt idx="4270">
                  <c:v>0.98337578699999995</c:v>
                </c:pt>
                <c:pt idx="4271">
                  <c:v>0.99466263200000005</c:v>
                </c:pt>
                <c:pt idx="4272">
                  <c:v>0.99833470599999996</c:v>
                </c:pt>
                <c:pt idx="4273">
                  <c:v>0.98337578699999995</c:v>
                </c:pt>
                <c:pt idx="4274">
                  <c:v>0.99833470599999996</c:v>
                </c:pt>
                <c:pt idx="4275">
                  <c:v>0.99466263200000005</c:v>
                </c:pt>
                <c:pt idx="4276">
                  <c:v>0.99833470599999996</c:v>
                </c:pt>
                <c:pt idx="4277">
                  <c:v>0.99466263200000005</c:v>
                </c:pt>
                <c:pt idx="4278">
                  <c:v>0.99027694600000005</c:v>
                </c:pt>
                <c:pt idx="4279">
                  <c:v>0.987316898</c:v>
                </c:pt>
                <c:pt idx="4280">
                  <c:v>0.99015918800000002</c:v>
                </c:pt>
                <c:pt idx="4281">
                  <c:v>0.99466263200000005</c:v>
                </c:pt>
                <c:pt idx="4282">
                  <c:v>0.99833470599999996</c:v>
                </c:pt>
                <c:pt idx="4283">
                  <c:v>0.98337578699999995</c:v>
                </c:pt>
                <c:pt idx="4284">
                  <c:v>0.994798234</c:v>
                </c:pt>
                <c:pt idx="4285">
                  <c:v>0.98048173699999996</c:v>
                </c:pt>
                <c:pt idx="4286">
                  <c:v>0.99466263200000005</c:v>
                </c:pt>
                <c:pt idx="4287">
                  <c:v>0.99833470599999996</c:v>
                </c:pt>
                <c:pt idx="4288">
                  <c:v>0.99466263200000005</c:v>
                </c:pt>
                <c:pt idx="4289">
                  <c:v>0.99833470599999996</c:v>
                </c:pt>
                <c:pt idx="4290">
                  <c:v>0.98337578699999995</c:v>
                </c:pt>
                <c:pt idx="4291">
                  <c:v>0.99833470599999996</c:v>
                </c:pt>
                <c:pt idx="4292">
                  <c:v>0.99466263200000005</c:v>
                </c:pt>
                <c:pt idx="4293">
                  <c:v>0.99466263200000005</c:v>
                </c:pt>
                <c:pt idx="4294">
                  <c:v>0.99466263200000005</c:v>
                </c:pt>
                <c:pt idx="4295">
                  <c:v>0.99466263200000005</c:v>
                </c:pt>
                <c:pt idx="4296">
                  <c:v>0.994798234</c:v>
                </c:pt>
                <c:pt idx="4297">
                  <c:v>0.98337578699999995</c:v>
                </c:pt>
                <c:pt idx="4298">
                  <c:v>0.99466263200000005</c:v>
                </c:pt>
                <c:pt idx="4299">
                  <c:v>0.994798234</c:v>
                </c:pt>
                <c:pt idx="4300">
                  <c:v>0.98048173699999996</c:v>
                </c:pt>
                <c:pt idx="4301">
                  <c:v>0.99450736299999998</c:v>
                </c:pt>
                <c:pt idx="4302">
                  <c:v>0.98337578699999995</c:v>
                </c:pt>
                <c:pt idx="4303">
                  <c:v>0.99100769600000005</c:v>
                </c:pt>
                <c:pt idx="4304">
                  <c:v>0.98337578699999995</c:v>
                </c:pt>
                <c:pt idx="4305">
                  <c:v>0.994798234</c:v>
                </c:pt>
                <c:pt idx="4306">
                  <c:v>0.98337578699999995</c:v>
                </c:pt>
                <c:pt idx="4307">
                  <c:v>0.99466263200000005</c:v>
                </c:pt>
                <c:pt idx="4308">
                  <c:v>0.98337578699999995</c:v>
                </c:pt>
                <c:pt idx="4309">
                  <c:v>0.99100769600000005</c:v>
                </c:pt>
                <c:pt idx="4310">
                  <c:v>0.99466263200000005</c:v>
                </c:pt>
                <c:pt idx="4311">
                  <c:v>0.98337578699999995</c:v>
                </c:pt>
                <c:pt idx="4312">
                  <c:v>0.98337578699999995</c:v>
                </c:pt>
                <c:pt idx="4313">
                  <c:v>0.98552498799999999</c:v>
                </c:pt>
                <c:pt idx="4314">
                  <c:v>0.994798234</c:v>
                </c:pt>
                <c:pt idx="4315">
                  <c:v>0.99466263200000005</c:v>
                </c:pt>
                <c:pt idx="4316">
                  <c:v>0.99833470599999996</c:v>
                </c:pt>
                <c:pt idx="4317">
                  <c:v>0.98337578699999995</c:v>
                </c:pt>
                <c:pt idx="4318">
                  <c:v>0.98337578699999995</c:v>
                </c:pt>
                <c:pt idx="4319">
                  <c:v>0.99466263200000005</c:v>
                </c:pt>
                <c:pt idx="4320">
                  <c:v>0.99100769600000005</c:v>
                </c:pt>
                <c:pt idx="4321">
                  <c:v>0.99466263200000005</c:v>
                </c:pt>
                <c:pt idx="4322">
                  <c:v>0.99466263200000005</c:v>
                </c:pt>
                <c:pt idx="4323">
                  <c:v>0.99466263200000005</c:v>
                </c:pt>
                <c:pt idx="4324">
                  <c:v>0.98337578699999995</c:v>
                </c:pt>
                <c:pt idx="4325">
                  <c:v>0.98337578699999995</c:v>
                </c:pt>
                <c:pt idx="4326">
                  <c:v>0.99466263200000005</c:v>
                </c:pt>
                <c:pt idx="4327">
                  <c:v>0.98337578699999995</c:v>
                </c:pt>
                <c:pt idx="4328">
                  <c:v>0.99466263200000005</c:v>
                </c:pt>
                <c:pt idx="4329">
                  <c:v>0.99833470599999996</c:v>
                </c:pt>
                <c:pt idx="4330">
                  <c:v>0.99466263200000005</c:v>
                </c:pt>
                <c:pt idx="4331">
                  <c:v>0.99833470599999996</c:v>
                </c:pt>
                <c:pt idx="4332">
                  <c:v>0.98337578699999995</c:v>
                </c:pt>
                <c:pt idx="4333">
                  <c:v>0.98337578699999995</c:v>
                </c:pt>
                <c:pt idx="4334">
                  <c:v>0.994798234</c:v>
                </c:pt>
                <c:pt idx="4335">
                  <c:v>0.99466263200000005</c:v>
                </c:pt>
                <c:pt idx="4336">
                  <c:v>0.994798234</c:v>
                </c:pt>
                <c:pt idx="4337">
                  <c:v>0.994798234</c:v>
                </c:pt>
                <c:pt idx="4338">
                  <c:v>0.99833470599999996</c:v>
                </c:pt>
                <c:pt idx="4339">
                  <c:v>0.99015918800000002</c:v>
                </c:pt>
                <c:pt idx="4340">
                  <c:v>0.99833470599999996</c:v>
                </c:pt>
                <c:pt idx="4341">
                  <c:v>0.99466263200000005</c:v>
                </c:pt>
                <c:pt idx="4342">
                  <c:v>0.98337578699999995</c:v>
                </c:pt>
                <c:pt idx="4343">
                  <c:v>0.99833470599999996</c:v>
                </c:pt>
                <c:pt idx="4344">
                  <c:v>0.98337578699999995</c:v>
                </c:pt>
                <c:pt idx="4345">
                  <c:v>0.98337578699999995</c:v>
                </c:pt>
                <c:pt idx="4346">
                  <c:v>0.99466263200000005</c:v>
                </c:pt>
                <c:pt idx="4347">
                  <c:v>0.98337578699999995</c:v>
                </c:pt>
                <c:pt idx="4348">
                  <c:v>0.99466263200000005</c:v>
                </c:pt>
                <c:pt idx="4349">
                  <c:v>0.98337578699999995</c:v>
                </c:pt>
                <c:pt idx="4350">
                  <c:v>0.99466263200000005</c:v>
                </c:pt>
                <c:pt idx="4351">
                  <c:v>0.994798234</c:v>
                </c:pt>
                <c:pt idx="4352">
                  <c:v>0.98337578699999995</c:v>
                </c:pt>
                <c:pt idx="4353">
                  <c:v>0.987316898</c:v>
                </c:pt>
                <c:pt idx="4354">
                  <c:v>0.98337578699999995</c:v>
                </c:pt>
                <c:pt idx="4355">
                  <c:v>0.98337578699999995</c:v>
                </c:pt>
                <c:pt idx="4356">
                  <c:v>0.994798234</c:v>
                </c:pt>
                <c:pt idx="4357">
                  <c:v>0.98337578699999995</c:v>
                </c:pt>
                <c:pt idx="4358">
                  <c:v>0.99833470599999996</c:v>
                </c:pt>
                <c:pt idx="4359">
                  <c:v>0.98337578699999995</c:v>
                </c:pt>
                <c:pt idx="4360">
                  <c:v>0.98337578699999995</c:v>
                </c:pt>
                <c:pt idx="4361">
                  <c:v>0.99466263200000005</c:v>
                </c:pt>
                <c:pt idx="4362">
                  <c:v>0.99015918800000002</c:v>
                </c:pt>
                <c:pt idx="4363">
                  <c:v>0.99466263200000005</c:v>
                </c:pt>
                <c:pt idx="4364">
                  <c:v>0.994798234</c:v>
                </c:pt>
                <c:pt idx="4365">
                  <c:v>0.98337578699999995</c:v>
                </c:pt>
                <c:pt idx="4366">
                  <c:v>0.98337578699999995</c:v>
                </c:pt>
                <c:pt idx="4367">
                  <c:v>0.994798234</c:v>
                </c:pt>
                <c:pt idx="4368">
                  <c:v>0.99833470599999996</c:v>
                </c:pt>
                <c:pt idx="4369">
                  <c:v>0.99833470599999996</c:v>
                </c:pt>
                <c:pt idx="4370">
                  <c:v>0.994798234</c:v>
                </c:pt>
                <c:pt idx="4371">
                  <c:v>0.99466263200000005</c:v>
                </c:pt>
                <c:pt idx="4372">
                  <c:v>0.99466263200000005</c:v>
                </c:pt>
                <c:pt idx="4373">
                  <c:v>0.994798234</c:v>
                </c:pt>
                <c:pt idx="4374">
                  <c:v>0.99466263200000005</c:v>
                </c:pt>
                <c:pt idx="4375">
                  <c:v>0.99466263200000005</c:v>
                </c:pt>
                <c:pt idx="4376">
                  <c:v>0.99833470599999996</c:v>
                </c:pt>
                <c:pt idx="4377">
                  <c:v>0.99466263200000005</c:v>
                </c:pt>
                <c:pt idx="4378">
                  <c:v>0.98337578699999995</c:v>
                </c:pt>
                <c:pt idx="4379">
                  <c:v>0.98337578699999995</c:v>
                </c:pt>
                <c:pt idx="4380">
                  <c:v>0.98337578699999995</c:v>
                </c:pt>
                <c:pt idx="4381">
                  <c:v>0.994798234</c:v>
                </c:pt>
                <c:pt idx="4382">
                  <c:v>0.99466263200000005</c:v>
                </c:pt>
                <c:pt idx="4383">
                  <c:v>0.98048173699999996</c:v>
                </c:pt>
                <c:pt idx="4384">
                  <c:v>0.99466263200000005</c:v>
                </c:pt>
                <c:pt idx="4385">
                  <c:v>0.98337578699999995</c:v>
                </c:pt>
                <c:pt idx="4386">
                  <c:v>0.98337578699999995</c:v>
                </c:pt>
                <c:pt idx="4387">
                  <c:v>0.99833470599999996</c:v>
                </c:pt>
                <c:pt idx="4388">
                  <c:v>0.98048173699999996</c:v>
                </c:pt>
                <c:pt idx="4389">
                  <c:v>0.994798234</c:v>
                </c:pt>
                <c:pt idx="4390">
                  <c:v>0.994798234</c:v>
                </c:pt>
                <c:pt idx="4391">
                  <c:v>0.99466263200000005</c:v>
                </c:pt>
                <c:pt idx="4392">
                  <c:v>0.98337578699999995</c:v>
                </c:pt>
                <c:pt idx="4393">
                  <c:v>0.99833470599999996</c:v>
                </c:pt>
                <c:pt idx="4394">
                  <c:v>0.994798234</c:v>
                </c:pt>
                <c:pt idx="4395">
                  <c:v>0.98337578699999995</c:v>
                </c:pt>
                <c:pt idx="4396">
                  <c:v>0.98337578699999995</c:v>
                </c:pt>
                <c:pt idx="4397">
                  <c:v>0.994798234</c:v>
                </c:pt>
                <c:pt idx="4398">
                  <c:v>0.99833470599999996</c:v>
                </c:pt>
                <c:pt idx="4399">
                  <c:v>0.99466263200000005</c:v>
                </c:pt>
                <c:pt idx="4400">
                  <c:v>0.99833470599999996</c:v>
                </c:pt>
                <c:pt idx="4401">
                  <c:v>0.98048173699999996</c:v>
                </c:pt>
                <c:pt idx="4402">
                  <c:v>0.99466263200000005</c:v>
                </c:pt>
                <c:pt idx="4403">
                  <c:v>0.99466263200000005</c:v>
                </c:pt>
                <c:pt idx="4404">
                  <c:v>0.99833470599999996</c:v>
                </c:pt>
                <c:pt idx="4405">
                  <c:v>0.98337578699999995</c:v>
                </c:pt>
                <c:pt idx="4406">
                  <c:v>0.99833470599999996</c:v>
                </c:pt>
                <c:pt idx="4407">
                  <c:v>0.99466263200000005</c:v>
                </c:pt>
                <c:pt idx="4408">
                  <c:v>0.98337578699999995</c:v>
                </c:pt>
                <c:pt idx="4409">
                  <c:v>0.98337578699999995</c:v>
                </c:pt>
                <c:pt idx="4410">
                  <c:v>0.98048173699999996</c:v>
                </c:pt>
                <c:pt idx="4411">
                  <c:v>0.99466263200000005</c:v>
                </c:pt>
                <c:pt idx="4412">
                  <c:v>0.99833470599999996</c:v>
                </c:pt>
                <c:pt idx="4413">
                  <c:v>0.99466263200000005</c:v>
                </c:pt>
                <c:pt idx="4414">
                  <c:v>0.99466263200000005</c:v>
                </c:pt>
                <c:pt idx="4415">
                  <c:v>0.994798234</c:v>
                </c:pt>
                <c:pt idx="4416">
                  <c:v>0.99833470599999996</c:v>
                </c:pt>
                <c:pt idx="4417">
                  <c:v>0.994798234</c:v>
                </c:pt>
                <c:pt idx="4418">
                  <c:v>0.99833470599999996</c:v>
                </c:pt>
                <c:pt idx="4419">
                  <c:v>0.98337578699999995</c:v>
                </c:pt>
                <c:pt idx="4420">
                  <c:v>0.98337578699999995</c:v>
                </c:pt>
                <c:pt idx="4421">
                  <c:v>0.994798234</c:v>
                </c:pt>
                <c:pt idx="4422">
                  <c:v>0.98337578699999995</c:v>
                </c:pt>
                <c:pt idx="4423">
                  <c:v>0.98048173699999996</c:v>
                </c:pt>
                <c:pt idx="4424">
                  <c:v>0.98048173699999996</c:v>
                </c:pt>
                <c:pt idx="4425">
                  <c:v>0.98337578699999995</c:v>
                </c:pt>
                <c:pt idx="4426">
                  <c:v>0.99466263200000005</c:v>
                </c:pt>
                <c:pt idx="4427">
                  <c:v>0.99833470599999996</c:v>
                </c:pt>
                <c:pt idx="4428">
                  <c:v>0.98337578699999995</c:v>
                </c:pt>
                <c:pt idx="4429">
                  <c:v>0.99466263200000005</c:v>
                </c:pt>
                <c:pt idx="4430">
                  <c:v>0.99466263200000005</c:v>
                </c:pt>
                <c:pt idx="4431">
                  <c:v>0.99466263200000005</c:v>
                </c:pt>
                <c:pt idx="4432">
                  <c:v>0.98048173699999996</c:v>
                </c:pt>
                <c:pt idx="4433">
                  <c:v>0.98048173699999996</c:v>
                </c:pt>
                <c:pt idx="4434">
                  <c:v>0.98048173699999996</c:v>
                </c:pt>
                <c:pt idx="4435">
                  <c:v>0.98048173699999996</c:v>
                </c:pt>
                <c:pt idx="4436">
                  <c:v>0.98048173699999996</c:v>
                </c:pt>
                <c:pt idx="4437">
                  <c:v>0.99833470599999996</c:v>
                </c:pt>
                <c:pt idx="4438">
                  <c:v>0.98337578699999995</c:v>
                </c:pt>
                <c:pt idx="4439">
                  <c:v>0.99466263200000005</c:v>
                </c:pt>
                <c:pt idx="4440">
                  <c:v>0.99466263200000005</c:v>
                </c:pt>
                <c:pt idx="4441">
                  <c:v>0.987316898</c:v>
                </c:pt>
                <c:pt idx="4442">
                  <c:v>0.98048173699999996</c:v>
                </c:pt>
                <c:pt idx="4443">
                  <c:v>0.99466263200000005</c:v>
                </c:pt>
                <c:pt idx="4444">
                  <c:v>0.994798234</c:v>
                </c:pt>
                <c:pt idx="4445">
                  <c:v>0.99466263200000005</c:v>
                </c:pt>
                <c:pt idx="4446">
                  <c:v>0.98337578699999995</c:v>
                </c:pt>
                <c:pt idx="4447">
                  <c:v>0.99466263200000005</c:v>
                </c:pt>
                <c:pt idx="4448">
                  <c:v>0.98048173699999996</c:v>
                </c:pt>
                <c:pt idx="4449">
                  <c:v>0.99466263200000005</c:v>
                </c:pt>
                <c:pt idx="4450">
                  <c:v>0.98337578699999995</c:v>
                </c:pt>
                <c:pt idx="4451">
                  <c:v>0.98337578699999995</c:v>
                </c:pt>
                <c:pt idx="4452">
                  <c:v>0.99833470599999996</c:v>
                </c:pt>
                <c:pt idx="4453">
                  <c:v>0.99466263200000005</c:v>
                </c:pt>
                <c:pt idx="4454">
                  <c:v>0.98048173699999996</c:v>
                </c:pt>
                <c:pt idx="4455">
                  <c:v>0.99466263200000005</c:v>
                </c:pt>
                <c:pt idx="4456">
                  <c:v>0.99466263200000005</c:v>
                </c:pt>
                <c:pt idx="4457">
                  <c:v>0.99090427199999997</c:v>
                </c:pt>
                <c:pt idx="4458">
                  <c:v>0.98337578699999995</c:v>
                </c:pt>
                <c:pt idx="4459">
                  <c:v>0.98048173699999996</c:v>
                </c:pt>
                <c:pt idx="4460">
                  <c:v>0.98048173699999996</c:v>
                </c:pt>
                <c:pt idx="4461">
                  <c:v>0.98337578699999995</c:v>
                </c:pt>
                <c:pt idx="4462">
                  <c:v>0.98337578699999995</c:v>
                </c:pt>
                <c:pt idx="4463">
                  <c:v>0.98048173699999996</c:v>
                </c:pt>
                <c:pt idx="4464">
                  <c:v>0.98048173699999996</c:v>
                </c:pt>
                <c:pt idx="4465">
                  <c:v>0.994798234</c:v>
                </c:pt>
                <c:pt idx="4466">
                  <c:v>0.99466263200000005</c:v>
                </c:pt>
                <c:pt idx="4467">
                  <c:v>0.98337578699999995</c:v>
                </c:pt>
                <c:pt idx="4468">
                  <c:v>0.99090427199999997</c:v>
                </c:pt>
                <c:pt idx="4469">
                  <c:v>0.99466263200000005</c:v>
                </c:pt>
                <c:pt idx="4470">
                  <c:v>0.994798234</c:v>
                </c:pt>
                <c:pt idx="4471">
                  <c:v>0.98048173699999996</c:v>
                </c:pt>
                <c:pt idx="4472">
                  <c:v>0.98552498799999999</c:v>
                </c:pt>
                <c:pt idx="4473">
                  <c:v>0.99466263200000005</c:v>
                </c:pt>
                <c:pt idx="4474">
                  <c:v>0.99466263200000005</c:v>
                </c:pt>
                <c:pt idx="4475">
                  <c:v>0.98529628999999996</c:v>
                </c:pt>
                <c:pt idx="4476">
                  <c:v>0.98337578699999995</c:v>
                </c:pt>
                <c:pt idx="4477">
                  <c:v>0.98337578699999995</c:v>
                </c:pt>
                <c:pt idx="4478">
                  <c:v>0.98337578699999995</c:v>
                </c:pt>
                <c:pt idx="4479">
                  <c:v>0.99466263200000005</c:v>
                </c:pt>
                <c:pt idx="4480">
                  <c:v>0.99466263200000005</c:v>
                </c:pt>
                <c:pt idx="4481">
                  <c:v>0.99833470599999996</c:v>
                </c:pt>
                <c:pt idx="4482">
                  <c:v>0.994798234</c:v>
                </c:pt>
                <c:pt idx="4483">
                  <c:v>0.994798234</c:v>
                </c:pt>
                <c:pt idx="4484">
                  <c:v>0.99466263200000005</c:v>
                </c:pt>
                <c:pt idx="4485">
                  <c:v>0.99466263200000005</c:v>
                </c:pt>
                <c:pt idx="4486">
                  <c:v>0.98337578699999995</c:v>
                </c:pt>
                <c:pt idx="4487">
                  <c:v>0.98337578699999995</c:v>
                </c:pt>
                <c:pt idx="4488">
                  <c:v>0.98337578699999995</c:v>
                </c:pt>
                <c:pt idx="4489">
                  <c:v>0.99466263200000005</c:v>
                </c:pt>
                <c:pt idx="4490">
                  <c:v>0.99466263200000005</c:v>
                </c:pt>
                <c:pt idx="4491">
                  <c:v>0.98669746800000002</c:v>
                </c:pt>
                <c:pt idx="4492">
                  <c:v>0.98337578699999995</c:v>
                </c:pt>
                <c:pt idx="4493">
                  <c:v>0.987316898</c:v>
                </c:pt>
                <c:pt idx="4494">
                  <c:v>0.994798234</c:v>
                </c:pt>
                <c:pt idx="4495">
                  <c:v>0.99833470599999996</c:v>
                </c:pt>
                <c:pt idx="4496">
                  <c:v>0.99466263200000005</c:v>
                </c:pt>
                <c:pt idx="4497">
                  <c:v>0.99466263200000005</c:v>
                </c:pt>
                <c:pt idx="4498">
                  <c:v>0.99466263200000005</c:v>
                </c:pt>
                <c:pt idx="4499">
                  <c:v>0.99466263200000005</c:v>
                </c:pt>
                <c:pt idx="4500">
                  <c:v>0.994798234</c:v>
                </c:pt>
                <c:pt idx="4501">
                  <c:v>0.98337578699999995</c:v>
                </c:pt>
                <c:pt idx="4502">
                  <c:v>0.99833470599999996</c:v>
                </c:pt>
                <c:pt idx="4503">
                  <c:v>0.98337578699999995</c:v>
                </c:pt>
                <c:pt idx="4504">
                  <c:v>0.99466263200000005</c:v>
                </c:pt>
                <c:pt idx="4505">
                  <c:v>0.99833470599999996</c:v>
                </c:pt>
                <c:pt idx="4506">
                  <c:v>0.98529628999999996</c:v>
                </c:pt>
                <c:pt idx="4507">
                  <c:v>0.98337578699999995</c:v>
                </c:pt>
                <c:pt idx="4508">
                  <c:v>0.98048173699999996</c:v>
                </c:pt>
                <c:pt idx="4509">
                  <c:v>0.99833470599999996</c:v>
                </c:pt>
                <c:pt idx="4510">
                  <c:v>0.98337578699999995</c:v>
                </c:pt>
                <c:pt idx="4511">
                  <c:v>0.99833470599999996</c:v>
                </c:pt>
                <c:pt idx="4512">
                  <c:v>0.994798234</c:v>
                </c:pt>
                <c:pt idx="4513">
                  <c:v>0.987316898</c:v>
                </c:pt>
                <c:pt idx="4514">
                  <c:v>0.98337578699999995</c:v>
                </c:pt>
                <c:pt idx="4515">
                  <c:v>0.98337578699999995</c:v>
                </c:pt>
                <c:pt idx="4516">
                  <c:v>0.99833470599999996</c:v>
                </c:pt>
                <c:pt idx="4517">
                  <c:v>0.98337578699999995</c:v>
                </c:pt>
                <c:pt idx="4518">
                  <c:v>0.99466263200000005</c:v>
                </c:pt>
                <c:pt idx="4519">
                  <c:v>0.98048173699999996</c:v>
                </c:pt>
                <c:pt idx="4520">
                  <c:v>0.994798234</c:v>
                </c:pt>
                <c:pt idx="4521">
                  <c:v>0.98337578699999995</c:v>
                </c:pt>
                <c:pt idx="4522">
                  <c:v>0.99466263200000005</c:v>
                </c:pt>
                <c:pt idx="4523">
                  <c:v>0.98337578699999995</c:v>
                </c:pt>
                <c:pt idx="4524">
                  <c:v>0.99466263200000005</c:v>
                </c:pt>
                <c:pt idx="4525">
                  <c:v>0.99466263200000005</c:v>
                </c:pt>
                <c:pt idx="4526">
                  <c:v>0.98337578699999995</c:v>
                </c:pt>
                <c:pt idx="4527">
                  <c:v>0.99466263200000005</c:v>
                </c:pt>
                <c:pt idx="4528">
                  <c:v>0.99466263200000005</c:v>
                </c:pt>
                <c:pt idx="4529">
                  <c:v>0.98337578699999995</c:v>
                </c:pt>
                <c:pt idx="4530">
                  <c:v>0.99833470599999996</c:v>
                </c:pt>
                <c:pt idx="4531">
                  <c:v>0.98048173699999996</c:v>
                </c:pt>
                <c:pt idx="4532">
                  <c:v>0.99466263200000005</c:v>
                </c:pt>
                <c:pt idx="4533">
                  <c:v>0.98337578699999995</c:v>
                </c:pt>
                <c:pt idx="4534">
                  <c:v>0.99466263200000005</c:v>
                </c:pt>
                <c:pt idx="4535">
                  <c:v>0.99466263200000005</c:v>
                </c:pt>
                <c:pt idx="4536">
                  <c:v>0.99833470599999996</c:v>
                </c:pt>
                <c:pt idx="4537">
                  <c:v>0.99100769600000005</c:v>
                </c:pt>
                <c:pt idx="4538">
                  <c:v>0.98337578699999995</c:v>
                </c:pt>
                <c:pt idx="4539">
                  <c:v>0.98048173699999996</c:v>
                </c:pt>
                <c:pt idx="4540">
                  <c:v>0.99833470599999996</c:v>
                </c:pt>
                <c:pt idx="4541">
                  <c:v>0.99833470599999996</c:v>
                </c:pt>
                <c:pt idx="4542">
                  <c:v>0.98048173699999996</c:v>
                </c:pt>
                <c:pt idx="4543">
                  <c:v>0.99466263200000005</c:v>
                </c:pt>
                <c:pt idx="4544">
                  <c:v>0.99466263200000005</c:v>
                </c:pt>
                <c:pt idx="4545">
                  <c:v>0.98048173699999996</c:v>
                </c:pt>
                <c:pt idx="4546">
                  <c:v>0.99466263200000005</c:v>
                </c:pt>
                <c:pt idx="4547">
                  <c:v>0.987316898</c:v>
                </c:pt>
                <c:pt idx="4548">
                  <c:v>0.98552498799999999</c:v>
                </c:pt>
                <c:pt idx="4549">
                  <c:v>0.994798234</c:v>
                </c:pt>
                <c:pt idx="4550">
                  <c:v>0.99466263200000005</c:v>
                </c:pt>
                <c:pt idx="4551">
                  <c:v>0.98337578699999995</c:v>
                </c:pt>
                <c:pt idx="4552">
                  <c:v>0.99833470599999996</c:v>
                </c:pt>
                <c:pt idx="4553">
                  <c:v>0.994798234</c:v>
                </c:pt>
                <c:pt idx="4554">
                  <c:v>0.98337578699999995</c:v>
                </c:pt>
                <c:pt idx="4555">
                  <c:v>0.99090427199999997</c:v>
                </c:pt>
                <c:pt idx="4556">
                  <c:v>0.99100769600000005</c:v>
                </c:pt>
                <c:pt idx="4557">
                  <c:v>0.98337578699999995</c:v>
                </c:pt>
                <c:pt idx="4558">
                  <c:v>0.98337578699999995</c:v>
                </c:pt>
                <c:pt idx="4559">
                  <c:v>0.99833470599999996</c:v>
                </c:pt>
                <c:pt idx="4560">
                  <c:v>0.994798234</c:v>
                </c:pt>
                <c:pt idx="4561">
                  <c:v>0.99833470599999996</c:v>
                </c:pt>
                <c:pt idx="4562">
                  <c:v>0.994798234</c:v>
                </c:pt>
                <c:pt idx="4563">
                  <c:v>0.99833470599999996</c:v>
                </c:pt>
                <c:pt idx="4564">
                  <c:v>0.99833470599999996</c:v>
                </c:pt>
                <c:pt idx="4565">
                  <c:v>0.98337578699999995</c:v>
                </c:pt>
                <c:pt idx="4566">
                  <c:v>0.99466263200000005</c:v>
                </c:pt>
                <c:pt idx="4567">
                  <c:v>0.98337578699999995</c:v>
                </c:pt>
                <c:pt idx="4568">
                  <c:v>0.98337578699999995</c:v>
                </c:pt>
                <c:pt idx="4569">
                  <c:v>0.99466263200000005</c:v>
                </c:pt>
                <c:pt idx="4570">
                  <c:v>0.97936736800000002</c:v>
                </c:pt>
                <c:pt idx="4571">
                  <c:v>0.98337578699999995</c:v>
                </c:pt>
                <c:pt idx="4572">
                  <c:v>0.99466263200000005</c:v>
                </c:pt>
                <c:pt idx="4573">
                  <c:v>0.94848901500000005</c:v>
                </c:pt>
                <c:pt idx="4574">
                  <c:v>0.994798234</c:v>
                </c:pt>
                <c:pt idx="4575">
                  <c:v>0.99833470599999996</c:v>
                </c:pt>
                <c:pt idx="4576">
                  <c:v>0.99833470599999996</c:v>
                </c:pt>
                <c:pt idx="4577">
                  <c:v>0.99833470599999996</c:v>
                </c:pt>
                <c:pt idx="4578">
                  <c:v>0.99833470599999996</c:v>
                </c:pt>
                <c:pt idx="4579">
                  <c:v>0.98048173699999996</c:v>
                </c:pt>
                <c:pt idx="4580">
                  <c:v>0.98048173699999996</c:v>
                </c:pt>
                <c:pt idx="4581">
                  <c:v>0.99833470599999996</c:v>
                </c:pt>
                <c:pt idx="4582">
                  <c:v>0.994798234</c:v>
                </c:pt>
                <c:pt idx="4583">
                  <c:v>0.99833470599999996</c:v>
                </c:pt>
                <c:pt idx="4584">
                  <c:v>0.99466263200000005</c:v>
                </c:pt>
                <c:pt idx="4585">
                  <c:v>0.98048173699999996</c:v>
                </c:pt>
                <c:pt idx="4586">
                  <c:v>0.99833470599999996</c:v>
                </c:pt>
                <c:pt idx="4587">
                  <c:v>0.98337578699999995</c:v>
                </c:pt>
                <c:pt idx="4588">
                  <c:v>0.98337578699999995</c:v>
                </c:pt>
                <c:pt idx="4589">
                  <c:v>0.99015918800000002</c:v>
                </c:pt>
                <c:pt idx="4590">
                  <c:v>0.99833470599999996</c:v>
                </c:pt>
                <c:pt idx="4591">
                  <c:v>0.99466263200000005</c:v>
                </c:pt>
                <c:pt idx="4592">
                  <c:v>0.99100769600000005</c:v>
                </c:pt>
                <c:pt idx="4593">
                  <c:v>0.99833470599999996</c:v>
                </c:pt>
                <c:pt idx="4594">
                  <c:v>0.99466263200000005</c:v>
                </c:pt>
                <c:pt idx="4595">
                  <c:v>0.99466263200000005</c:v>
                </c:pt>
                <c:pt idx="4596">
                  <c:v>0.98337578699999995</c:v>
                </c:pt>
                <c:pt idx="4597">
                  <c:v>0.99833470599999996</c:v>
                </c:pt>
                <c:pt idx="4598">
                  <c:v>0.994798234</c:v>
                </c:pt>
                <c:pt idx="4599">
                  <c:v>0.98337578699999995</c:v>
                </c:pt>
                <c:pt idx="4600">
                  <c:v>0.99466263200000005</c:v>
                </c:pt>
                <c:pt idx="4601">
                  <c:v>0.99466263200000005</c:v>
                </c:pt>
                <c:pt idx="4602">
                  <c:v>0.98048173699999996</c:v>
                </c:pt>
                <c:pt idx="4603">
                  <c:v>0.99466263200000005</c:v>
                </c:pt>
                <c:pt idx="4604">
                  <c:v>0.98337578699999995</c:v>
                </c:pt>
                <c:pt idx="4605">
                  <c:v>0.98337578699999995</c:v>
                </c:pt>
                <c:pt idx="4606">
                  <c:v>0.99466263200000005</c:v>
                </c:pt>
                <c:pt idx="4607">
                  <c:v>0.98337578699999995</c:v>
                </c:pt>
                <c:pt idx="4608">
                  <c:v>0.994798234</c:v>
                </c:pt>
                <c:pt idx="4609">
                  <c:v>0.98337578699999995</c:v>
                </c:pt>
                <c:pt idx="4610">
                  <c:v>0.994798234</c:v>
                </c:pt>
                <c:pt idx="4611">
                  <c:v>0.98337578699999995</c:v>
                </c:pt>
                <c:pt idx="4612">
                  <c:v>0.98048173699999996</c:v>
                </c:pt>
                <c:pt idx="4613">
                  <c:v>0.994798234</c:v>
                </c:pt>
                <c:pt idx="4614">
                  <c:v>0.98337578699999995</c:v>
                </c:pt>
                <c:pt idx="4615">
                  <c:v>0.98729905299999998</c:v>
                </c:pt>
                <c:pt idx="4616">
                  <c:v>0.994798234</c:v>
                </c:pt>
                <c:pt idx="4617">
                  <c:v>0.994798234</c:v>
                </c:pt>
                <c:pt idx="4618">
                  <c:v>0.98729905299999998</c:v>
                </c:pt>
                <c:pt idx="4619">
                  <c:v>0.98337578699999995</c:v>
                </c:pt>
                <c:pt idx="4620">
                  <c:v>0.99466263200000005</c:v>
                </c:pt>
                <c:pt idx="4621">
                  <c:v>0.994798234</c:v>
                </c:pt>
                <c:pt idx="4622">
                  <c:v>0.99833470599999996</c:v>
                </c:pt>
                <c:pt idx="4623">
                  <c:v>0.98048173699999996</c:v>
                </c:pt>
                <c:pt idx="4624">
                  <c:v>0.98337578699999995</c:v>
                </c:pt>
                <c:pt idx="4625">
                  <c:v>0.99090427199999997</c:v>
                </c:pt>
                <c:pt idx="4626">
                  <c:v>0.98640082900000003</c:v>
                </c:pt>
                <c:pt idx="4627">
                  <c:v>0.99833470599999996</c:v>
                </c:pt>
                <c:pt idx="4628">
                  <c:v>0.99833470599999996</c:v>
                </c:pt>
                <c:pt idx="4629">
                  <c:v>0.99833470599999996</c:v>
                </c:pt>
                <c:pt idx="4630">
                  <c:v>0.98337578699999995</c:v>
                </c:pt>
                <c:pt idx="4631">
                  <c:v>0.99833470599999996</c:v>
                </c:pt>
                <c:pt idx="4632">
                  <c:v>0.994798234</c:v>
                </c:pt>
                <c:pt idx="4633">
                  <c:v>0.99466263200000005</c:v>
                </c:pt>
                <c:pt idx="4634">
                  <c:v>0.98337578699999995</c:v>
                </c:pt>
                <c:pt idx="4635">
                  <c:v>0.98337578699999995</c:v>
                </c:pt>
                <c:pt idx="4636">
                  <c:v>0.994798234</c:v>
                </c:pt>
                <c:pt idx="4637">
                  <c:v>0.994798234</c:v>
                </c:pt>
                <c:pt idx="4638">
                  <c:v>0.994798234</c:v>
                </c:pt>
                <c:pt idx="4639">
                  <c:v>0.99466263200000005</c:v>
                </c:pt>
                <c:pt idx="4640">
                  <c:v>0.994798234</c:v>
                </c:pt>
                <c:pt idx="4641">
                  <c:v>0.99466263200000005</c:v>
                </c:pt>
                <c:pt idx="4642">
                  <c:v>0.994798234</c:v>
                </c:pt>
                <c:pt idx="4643">
                  <c:v>0.99466263200000005</c:v>
                </c:pt>
                <c:pt idx="4644">
                  <c:v>0.98048173699999996</c:v>
                </c:pt>
                <c:pt idx="4645">
                  <c:v>0.99466263200000005</c:v>
                </c:pt>
                <c:pt idx="4646">
                  <c:v>0.98337578699999995</c:v>
                </c:pt>
                <c:pt idx="4647">
                  <c:v>0.98048173699999996</c:v>
                </c:pt>
                <c:pt idx="4648">
                  <c:v>0.98337578699999995</c:v>
                </c:pt>
                <c:pt idx="4649">
                  <c:v>0.99027694600000005</c:v>
                </c:pt>
                <c:pt idx="4650">
                  <c:v>0.99833470599999996</c:v>
                </c:pt>
                <c:pt idx="4651">
                  <c:v>0.99466263200000005</c:v>
                </c:pt>
                <c:pt idx="4652">
                  <c:v>0.98048173699999996</c:v>
                </c:pt>
                <c:pt idx="4653">
                  <c:v>0.98048173699999996</c:v>
                </c:pt>
                <c:pt idx="4654">
                  <c:v>0.98337578699999995</c:v>
                </c:pt>
                <c:pt idx="4655">
                  <c:v>0.99833470599999996</c:v>
                </c:pt>
                <c:pt idx="4656">
                  <c:v>0.99466263200000005</c:v>
                </c:pt>
                <c:pt idx="4657">
                  <c:v>0.99626751000000002</c:v>
                </c:pt>
                <c:pt idx="4658">
                  <c:v>0.99833470599999996</c:v>
                </c:pt>
                <c:pt idx="4659">
                  <c:v>0.99015918800000002</c:v>
                </c:pt>
                <c:pt idx="4660">
                  <c:v>0.98337578699999995</c:v>
                </c:pt>
                <c:pt idx="4661">
                  <c:v>0.98337578699999995</c:v>
                </c:pt>
                <c:pt idx="4662">
                  <c:v>0.99015918800000002</c:v>
                </c:pt>
                <c:pt idx="4663">
                  <c:v>0.98048173699999996</c:v>
                </c:pt>
                <c:pt idx="4664">
                  <c:v>0.994798234</c:v>
                </c:pt>
                <c:pt idx="4665">
                  <c:v>0.99466263200000005</c:v>
                </c:pt>
                <c:pt idx="4666">
                  <c:v>0.98337578699999995</c:v>
                </c:pt>
                <c:pt idx="4667">
                  <c:v>0.994798234</c:v>
                </c:pt>
                <c:pt idx="4668">
                  <c:v>0.99833470599999996</c:v>
                </c:pt>
                <c:pt idx="4669">
                  <c:v>0.98337578699999995</c:v>
                </c:pt>
                <c:pt idx="4670">
                  <c:v>0.994798234</c:v>
                </c:pt>
                <c:pt idx="4671">
                  <c:v>0.99015918800000002</c:v>
                </c:pt>
                <c:pt idx="4672">
                  <c:v>0.99833470599999996</c:v>
                </c:pt>
                <c:pt idx="4673">
                  <c:v>0.99090427199999997</c:v>
                </c:pt>
                <c:pt idx="4674">
                  <c:v>0.99833470599999996</c:v>
                </c:pt>
                <c:pt idx="4675">
                  <c:v>0.99466263200000005</c:v>
                </c:pt>
                <c:pt idx="4676">
                  <c:v>0.98337578699999995</c:v>
                </c:pt>
                <c:pt idx="4677">
                  <c:v>0.98337578699999995</c:v>
                </c:pt>
                <c:pt idx="4678">
                  <c:v>0.98337578699999995</c:v>
                </c:pt>
                <c:pt idx="4679">
                  <c:v>0.994798234</c:v>
                </c:pt>
                <c:pt idx="4680">
                  <c:v>0.994798234</c:v>
                </c:pt>
                <c:pt idx="4681">
                  <c:v>0.98337578699999995</c:v>
                </c:pt>
                <c:pt idx="4682">
                  <c:v>0.98729905299999998</c:v>
                </c:pt>
                <c:pt idx="4683">
                  <c:v>0.98337578699999995</c:v>
                </c:pt>
                <c:pt idx="4684">
                  <c:v>0.99466263200000005</c:v>
                </c:pt>
                <c:pt idx="4685">
                  <c:v>0.994798234</c:v>
                </c:pt>
                <c:pt idx="4686">
                  <c:v>0.98337578699999995</c:v>
                </c:pt>
                <c:pt idx="4687">
                  <c:v>0.994798234</c:v>
                </c:pt>
                <c:pt idx="4688">
                  <c:v>0.987316898</c:v>
                </c:pt>
                <c:pt idx="4689">
                  <c:v>0.99833470599999996</c:v>
                </c:pt>
                <c:pt idx="4690">
                  <c:v>0.994798234</c:v>
                </c:pt>
                <c:pt idx="4691">
                  <c:v>0.99833470599999996</c:v>
                </c:pt>
                <c:pt idx="4692">
                  <c:v>0.99466263200000005</c:v>
                </c:pt>
                <c:pt idx="4693">
                  <c:v>0.99466263200000005</c:v>
                </c:pt>
                <c:pt idx="4694">
                  <c:v>0.99456953599999998</c:v>
                </c:pt>
                <c:pt idx="4695">
                  <c:v>0.994798234</c:v>
                </c:pt>
                <c:pt idx="4696">
                  <c:v>0.98337578699999995</c:v>
                </c:pt>
                <c:pt idx="4697">
                  <c:v>0.994798234</c:v>
                </c:pt>
                <c:pt idx="4698">
                  <c:v>0.99466263200000005</c:v>
                </c:pt>
                <c:pt idx="4699">
                  <c:v>0.98337578699999995</c:v>
                </c:pt>
                <c:pt idx="4700">
                  <c:v>0.98337578699999995</c:v>
                </c:pt>
                <c:pt idx="4701">
                  <c:v>0.98337578699999995</c:v>
                </c:pt>
                <c:pt idx="4702">
                  <c:v>0.99833470599999996</c:v>
                </c:pt>
                <c:pt idx="4703">
                  <c:v>0.98337578699999995</c:v>
                </c:pt>
                <c:pt idx="4704">
                  <c:v>0.99466263200000005</c:v>
                </c:pt>
                <c:pt idx="4705">
                  <c:v>0.98337578699999995</c:v>
                </c:pt>
                <c:pt idx="4706">
                  <c:v>0.99833470599999996</c:v>
                </c:pt>
                <c:pt idx="4707">
                  <c:v>0.99466263200000005</c:v>
                </c:pt>
                <c:pt idx="4708">
                  <c:v>0.994798234</c:v>
                </c:pt>
                <c:pt idx="4709">
                  <c:v>0.994798234</c:v>
                </c:pt>
                <c:pt idx="4710">
                  <c:v>0.994798234</c:v>
                </c:pt>
                <c:pt idx="4711">
                  <c:v>0.85238771400000002</c:v>
                </c:pt>
                <c:pt idx="4712">
                  <c:v>0.99833470599999996</c:v>
                </c:pt>
                <c:pt idx="4713">
                  <c:v>0.987316898</c:v>
                </c:pt>
                <c:pt idx="4714">
                  <c:v>0.99466263200000005</c:v>
                </c:pt>
                <c:pt idx="4715">
                  <c:v>0.99833470599999996</c:v>
                </c:pt>
                <c:pt idx="4716">
                  <c:v>0.99833470599999996</c:v>
                </c:pt>
                <c:pt idx="4717">
                  <c:v>0.99833470599999996</c:v>
                </c:pt>
                <c:pt idx="4718">
                  <c:v>0.98337578699999995</c:v>
                </c:pt>
                <c:pt idx="4719">
                  <c:v>0.98337578699999995</c:v>
                </c:pt>
                <c:pt idx="4720">
                  <c:v>0.98048173699999996</c:v>
                </c:pt>
                <c:pt idx="4721">
                  <c:v>0.99833470599999996</c:v>
                </c:pt>
                <c:pt idx="4722">
                  <c:v>0.98337578699999995</c:v>
                </c:pt>
                <c:pt idx="4723">
                  <c:v>0.98337578699999995</c:v>
                </c:pt>
                <c:pt idx="4724">
                  <c:v>0.987316898</c:v>
                </c:pt>
                <c:pt idx="4725">
                  <c:v>0.98337578699999995</c:v>
                </c:pt>
                <c:pt idx="4726">
                  <c:v>0.994798234</c:v>
                </c:pt>
                <c:pt idx="4727">
                  <c:v>0.98337578699999995</c:v>
                </c:pt>
                <c:pt idx="4728">
                  <c:v>0.99833470599999996</c:v>
                </c:pt>
                <c:pt idx="4729">
                  <c:v>0.99466263200000005</c:v>
                </c:pt>
                <c:pt idx="4730">
                  <c:v>0.98048173699999996</c:v>
                </c:pt>
                <c:pt idx="4731">
                  <c:v>0.98337578699999995</c:v>
                </c:pt>
                <c:pt idx="4732">
                  <c:v>0.99466263200000005</c:v>
                </c:pt>
                <c:pt idx="4733">
                  <c:v>0.98337578699999995</c:v>
                </c:pt>
                <c:pt idx="4734">
                  <c:v>0.98648640799999998</c:v>
                </c:pt>
                <c:pt idx="4735">
                  <c:v>0.99466263200000005</c:v>
                </c:pt>
                <c:pt idx="4736">
                  <c:v>0.994798234</c:v>
                </c:pt>
                <c:pt idx="4737">
                  <c:v>0.99466263200000005</c:v>
                </c:pt>
                <c:pt idx="4738">
                  <c:v>0.987316898</c:v>
                </c:pt>
                <c:pt idx="4739">
                  <c:v>0.99466263200000005</c:v>
                </c:pt>
                <c:pt idx="4740">
                  <c:v>0.99833470599999996</c:v>
                </c:pt>
                <c:pt idx="4741">
                  <c:v>0.98337578699999995</c:v>
                </c:pt>
                <c:pt idx="4742">
                  <c:v>0.99833470599999996</c:v>
                </c:pt>
                <c:pt idx="4743">
                  <c:v>0.99833470599999996</c:v>
                </c:pt>
                <c:pt idx="4744">
                  <c:v>0.99466263200000005</c:v>
                </c:pt>
                <c:pt idx="4745">
                  <c:v>0.99466263200000005</c:v>
                </c:pt>
                <c:pt idx="4746">
                  <c:v>0.98337578699999995</c:v>
                </c:pt>
                <c:pt idx="4747">
                  <c:v>0.98048173699999996</c:v>
                </c:pt>
                <c:pt idx="4748">
                  <c:v>0.99466263200000005</c:v>
                </c:pt>
                <c:pt idx="4749">
                  <c:v>0.98337578699999995</c:v>
                </c:pt>
                <c:pt idx="4750">
                  <c:v>0.98337578699999995</c:v>
                </c:pt>
                <c:pt idx="4751">
                  <c:v>0.98337578699999995</c:v>
                </c:pt>
                <c:pt idx="4752">
                  <c:v>0.98337578699999995</c:v>
                </c:pt>
                <c:pt idx="4753">
                  <c:v>0.99466263200000005</c:v>
                </c:pt>
                <c:pt idx="4754">
                  <c:v>0.99466263200000005</c:v>
                </c:pt>
                <c:pt idx="4755">
                  <c:v>0.98048173699999996</c:v>
                </c:pt>
                <c:pt idx="4756">
                  <c:v>0.98048173699999996</c:v>
                </c:pt>
                <c:pt idx="4757">
                  <c:v>0.98337578699999995</c:v>
                </c:pt>
                <c:pt idx="4758">
                  <c:v>0.98048173699999996</c:v>
                </c:pt>
                <c:pt idx="4759">
                  <c:v>0.99626751000000002</c:v>
                </c:pt>
                <c:pt idx="4760">
                  <c:v>0.99027694600000005</c:v>
                </c:pt>
                <c:pt idx="4761">
                  <c:v>0.98337578699999995</c:v>
                </c:pt>
                <c:pt idx="4762">
                  <c:v>0.98048173699999996</c:v>
                </c:pt>
                <c:pt idx="4763">
                  <c:v>0.99466263200000005</c:v>
                </c:pt>
                <c:pt idx="4764">
                  <c:v>0.98337578699999995</c:v>
                </c:pt>
                <c:pt idx="4765">
                  <c:v>0.98337578699999995</c:v>
                </c:pt>
                <c:pt idx="4766">
                  <c:v>0.98337578699999995</c:v>
                </c:pt>
                <c:pt idx="4767">
                  <c:v>0.98048173699999996</c:v>
                </c:pt>
                <c:pt idx="4768">
                  <c:v>0.98337578699999995</c:v>
                </c:pt>
                <c:pt idx="4769">
                  <c:v>0.99090427199999997</c:v>
                </c:pt>
                <c:pt idx="4770">
                  <c:v>0.98337578699999995</c:v>
                </c:pt>
                <c:pt idx="4771">
                  <c:v>0.99833470599999996</c:v>
                </c:pt>
                <c:pt idx="4772">
                  <c:v>0.98337578699999995</c:v>
                </c:pt>
                <c:pt idx="4773">
                  <c:v>0.99466263200000005</c:v>
                </c:pt>
                <c:pt idx="4774">
                  <c:v>0.987316898</c:v>
                </c:pt>
                <c:pt idx="4775">
                  <c:v>0.994798234</c:v>
                </c:pt>
                <c:pt idx="4776">
                  <c:v>0.98337578699999995</c:v>
                </c:pt>
                <c:pt idx="4777">
                  <c:v>0.98337578699999995</c:v>
                </c:pt>
                <c:pt idx="4778">
                  <c:v>0.98337578699999995</c:v>
                </c:pt>
                <c:pt idx="4779">
                  <c:v>0.99466263200000005</c:v>
                </c:pt>
                <c:pt idx="4780">
                  <c:v>0.98337578699999995</c:v>
                </c:pt>
                <c:pt idx="4781">
                  <c:v>0.98048173699999996</c:v>
                </c:pt>
                <c:pt idx="4782">
                  <c:v>0.99456953599999998</c:v>
                </c:pt>
                <c:pt idx="4783">
                  <c:v>0.99466263200000005</c:v>
                </c:pt>
                <c:pt idx="4784">
                  <c:v>0.994798234</c:v>
                </c:pt>
                <c:pt idx="4785">
                  <c:v>0.99833470599999996</c:v>
                </c:pt>
                <c:pt idx="4786">
                  <c:v>0.99833470599999996</c:v>
                </c:pt>
                <c:pt idx="4787">
                  <c:v>0.98048173699999996</c:v>
                </c:pt>
                <c:pt idx="4788">
                  <c:v>0.994798234</c:v>
                </c:pt>
                <c:pt idx="4789">
                  <c:v>0.98337578699999995</c:v>
                </c:pt>
                <c:pt idx="4790">
                  <c:v>0.99466263200000005</c:v>
                </c:pt>
                <c:pt idx="4791">
                  <c:v>0.98337578699999995</c:v>
                </c:pt>
                <c:pt idx="4792">
                  <c:v>0.98048173699999996</c:v>
                </c:pt>
                <c:pt idx="4793">
                  <c:v>0.98337578699999995</c:v>
                </c:pt>
                <c:pt idx="4794">
                  <c:v>0.99466263200000005</c:v>
                </c:pt>
                <c:pt idx="4795">
                  <c:v>0.99466263200000005</c:v>
                </c:pt>
                <c:pt idx="4796">
                  <c:v>0.98337578699999995</c:v>
                </c:pt>
                <c:pt idx="4797">
                  <c:v>0.99833470599999996</c:v>
                </c:pt>
                <c:pt idx="4798">
                  <c:v>0.98337578699999995</c:v>
                </c:pt>
                <c:pt idx="4799">
                  <c:v>0.98337578699999995</c:v>
                </c:pt>
                <c:pt idx="4800">
                  <c:v>0.98337578699999995</c:v>
                </c:pt>
                <c:pt idx="4801">
                  <c:v>0.99466263200000005</c:v>
                </c:pt>
                <c:pt idx="4802">
                  <c:v>0.99027694600000005</c:v>
                </c:pt>
                <c:pt idx="4803">
                  <c:v>0.994798234</c:v>
                </c:pt>
                <c:pt idx="4804">
                  <c:v>0.98337578699999995</c:v>
                </c:pt>
                <c:pt idx="4805">
                  <c:v>0.98337578699999995</c:v>
                </c:pt>
                <c:pt idx="4806">
                  <c:v>0.98640082900000003</c:v>
                </c:pt>
                <c:pt idx="4807">
                  <c:v>0.99833470599999996</c:v>
                </c:pt>
                <c:pt idx="4808">
                  <c:v>0.98048173699999996</c:v>
                </c:pt>
                <c:pt idx="4809">
                  <c:v>0.994798234</c:v>
                </c:pt>
                <c:pt idx="4810">
                  <c:v>0.98337578699999995</c:v>
                </c:pt>
                <c:pt idx="4811">
                  <c:v>0.99466263200000005</c:v>
                </c:pt>
                <c:pt idx="4812">
                  <c:v>0.98337578699999995</c:v>
                </c:pt>
                <c:pt idx="4813">
                  <c:v>0.99466263200000005</c:v>
                </c:pt>
                <c:pt idx="4814">
                  <c:v>0.98337578699999995</c:v>
                </c:pt>
                <c:pt idx="4815">
                  <c:v>0.99466263200000005</c:v>
                </c:pt>
                <c:pt idx="4816">
                  <c:v>0.99833470599999996</c:v>
                </c:pt>
                <c:pt idx="4817">
                  <c:v>0.987316898</c:v>
                </c:pt>
                <c:pt idx="4818">
                  <c:v>0.987316898</c:v>
                </c:pt>
                <c:pt idx="4819">
                  <c:v>0.99466263200000005</c:v>
                </c:pt>
                <c:pt idx="4820">
                  <c:v>0.994798234</c:v>
                </c:pt>
                <c:pt idx="4821">
                  <c:v>0.99466263200000005</c:v>
                </c:pt>
                <c:pt idx="4822">
                  <c:v>0.99833470599999996</c:v>
                </c:pt>
                <c:pt idx="4823">
                  <c:v>0.99466263200000005</c:v>
                </c:pt>
                <c:pt idx="4824">
                  <c:v>0.99090427199999997</c:v>
                </c:pt>
                <c:pt idx="4825">
                  <c:v>0.99466263200000005</c:v>
                </c:pt>
                <c:pt idx="4826">
                  <c:v>0.99015918800000002</c:v>
                </c:pt>
                <c:pt idx="4827">
                  <c:v>0.994798234</c:v>
                </c:pt>
                <c:pt idx="4828">
                  <c:v>0.98048173699999996</c:v>
                </c:pt>
                <c:pt idx="4829">
                  <c:v>0.98337578699999995</c:v>
                </c:pt>
                <c:pt idx="4830">
                  <c:v>0.98337578699999995</c:v>
                </c:pt>
                <c:pt idx="4831">
                  <c:v>0.99090427199999997</c:v>
                </c:pt>
                <c:pt idx="4832">
                  <c:v>0.99466263200000005</c:v>
                </c:pt>
                <c:pt idx="4833">
                  <c:v>0.98337578699999995</c:v>
                </c:pt>
                <c:pt idx="4834">
                  <c:v>0.98337578699999995</c:v>
                </c:pt>
                <c:pt idx="4835">
                  <c:v>0.98337578699999995</c:v>
                </c:pt>
                <c:pt idx="4836">
                  <c:v>0.99466263200000005</c:v>
                </c:pt>
                <c:pt idx="4837">
                  <c:v>0.994798234</c:v>
                </c:pt>
                <c:pt idx="4838">
                  <c:v>0.98048173699999996</c:v>
                </c:pt>
                <c:pt idx="4839">
                  <c:v>0.99466263200000005</c:v>
                </c:pt>
                <c:pt idx="4840">
                  <c:v>0.99456953599999998</c:v>
                </c:pt>
                <c:pt idx="4841">
                  <c:v>0.98337578699999995</c:v>
                </c:pt>
                <c:pt idx="4842">
                  <c:v>0.99466263200000005</c:v>
                </c:pt>
                <c:pt idx="4843">
                  <c:v>0.99466263200000005</c:v>
                </c:pt>
                <c:pt idx="4844">
                  <c:v>0.98048173699999996</c:v>
                </c:pt>
                <c:pt idx="4845">
                  <c:v>0.994798234</c:v>
                </c:pt>
                <c:pt idx="4846">
                  <c:v>0.99466263200000005</c:v>
                </c:pt>
                <c:pt idx="4847">
                  <c:v>0.98337578699999995</c:v>
                </c:pt>
                <c:pt idx="4848">
                  <c:v>0.99833470599999996</c:v>
                </c:pt>
                <c:pt idx="4849">
                  <c:v>0.99466263200000005</c:v>
                </c:pt>
                <c:pt idx="4850">
                  <c:v>0.994798234</c:v>
                </c:pt>
                <c:pt idx="4851">
                  <c:v>0.99466263200000005</c:v>
                </c:pt>
                <c:pt idx="4852">
                  <c:v>0.98337578699999995</c:v>
                </c:pt>
                <c:pt idx="4853">
                  <c:v>0.99466263200000005</c:v>
                </c:pt>
                <c:pt idx="4854">
                  <c:v>0.98337578699999995</c:v>
                </c:pt>
                <c:pt idx="4855">
                  <c:v>0.99466263200000005</c:v>
                </c:pt>
                <c:pt idx="4856">
                  <c:v>0.99466263200000005</c:v>
                </c:pt>
                <c:pt idx="4857">
                  <c:v>0.99833470599999996</c:v>
                </c:pt>
                <c:pt idx="4858">
                  <c:v>0.99833470599999996</c:v>
                </c:pt>
                <c:pt idx="4859">
                  <c:v>0.99833470599999996</c:v>
                </c:pt>
                <c:pt idx="4860">
                  <c:v>0.98048173699999996</c:v>
                </c:pt>
                <c:pt idx="4861">
                  <c:v>0.99833470599999996</c:v>
                </c:pt>
                <c:pt idx="4862">
                  <c:v>0.994798234</c:v>
                </c:pt>
                <c:pt idx="4863">
                  <c:v>0.98337578699999995</c:v>
                </c:pt>
                <c:pt idx="4864">
                  <c:v>0.994798234</c:v>
                </c:pt>
                <c:pt idx="4865">
                  <c:v>0.99015918800000002</c:v>
                </c:pt>
                <c:pt idx="4866">
                  <c:v>0.99466263200000005</c:v>
                </c:pt>
                <c:pt idx="4867">
                  <c:v>0.98337578699999995</c:v>
                </c:pt>
                <c:pt idx="4868">
                  <c:v>0.98048173699999996</c:v>
                </c:pt>
                <c:pt idx="4869">
                  <c:v>0.98549281</c:v>
                </c:pt>
                <c:pt idx="4870">
                  <c:v>0.98337578699999995</c:v>
                </c:pt>
                <c:pt idx="4871">
                  <c:v>0.987316898</c:v>
                </c:pt>
                <c:pt idx="4872">
                  <c:v>0.98337578699999995</c:v>
                </c:pt>
                <c:pt idx="4873">
                  <c:v>0.98337578699999995</c:v>
                </c:pt>
                <c:pt idx="4874">
                  <c:v>0.99466263200000005</c:v>
                </c:pt>
                <c:pt idx="4875">
                  <c:v>0.99833470599999996</c:v>
                </c:pt>
                <c:pt idx="4876">
                  <c:v>0.99466263200000005</c:v>
                </c:pt>
                <c:pt idx="4877">
                  <c:v>0.994798234</c:v>
                </c:pt>
                <c:pt idx="4878">
                  <c:v>0.99466263200000005</c:v>
                </c:pt>
                <c:pt idx="4879">
                  <c:v>0.98048173699999996</c:v>
                </c:pt>
                <c:pt idx="4880">
                  <c:v>0.98048173699999996</c:v>
                </c:pt>
                <c:pt idx="4881">
                  <c:v>0.99833470599999996</c:v>
                </c:pt>
                <c:pt idx="4882">
                  <c:v>0.99466263200000005</c:v>
                </c:pt>
                <c:pt idx="4883">
                  <c:v>0.99466263200000005</c:v>
                </c:pt>
                <c:pt idx="4884">
                  <c:v>0.99833470599999996</c:v>
                </c:pt>
                <c:pt idx="4885">
                  <c:v>0.994798234</c:v>
                </c:pt>
                <c:pt idx="4886">
                  <c:v>0.98337578699999995</c:v>
                </c:pt>
                <c:pt idx="4887">
                  <c:v>0.98048173699999996</c:v>
                </c:pt>
                <c:pt idx="4888">
                  <c:v>0.994798234</c:v>
                </c:pt>
                <c:pt idx="4889">
                  <c:v>0.99466263200000005</c:v>
                </c:pt>
                <c:pt idx="4890">
                  <c:v>0.98729905299999998</c:v>
                </c:pt>
                <c:pt idx="4891">
                  <c:v>0.98048173699999996</c:v>
                </c:pt>
                <c:pt idx="4892">
                  <c:v>0.99466263200000005</c:v>
                </c:pt>
                <c:pt idx="4893">
                  <c:v>0.99466263200000005</c:v>
                </c:pt>
                <c:pt idx="4894">
                  <c:v>0.98337578699999995</c:v>
                </c:pt>
                <c:pt idx="4895">
                  <c:v>0.99833470599999996</c:v>
                </c:pt>
                <c:pt idx="4896">
                  <c:v>0.98048173699999996</c:v>
                </c:pt>
                <c:pt idx="4897">
                  <c:v>0.99833470599999996</c:v>
                </c:pt>
                <c:pt idx="4898">
                  <c:v>0.99466263200000005</c:v>
                </c:pt>
                <c:pt idx="4899">
                  <c:v>0.98337578699999995</c:v>
                </c:pt>
                <c:pt idx="4900">
                  <c:v>0.99833470599999996</c:v>
                </c:pt>
                <c:pt idx="4901">
                  <c:v>0.994798234</c:v>
                </c:pt>
                <c:pt idx="4902">
                  <c:v>0.98048173699999996</c:v>
                </c:pt>
                <c:pt idx="4903">
                  <c:v>0.99466263200000005</c:v>
                </c:pt>
                <c:pt idx="4904">
                  <c:v>0.99833470599999996</c:v>
                </c:pt>
                <c:pt idx="4905">
                  <c:v>0.99090427199999997</c:v>
                </c:pt>
                <c:pt idx="4906">
                  <c:v>0.98337578699999995</c:v>
                </c:pt>
                <c:pt idx="4907">
                  <c:v>0.99833470599999996</c:v>
                </c:pt>
                <c:pt idx="4908">
                  <c:v>0.99833470599999996</c:v>
                </c:pt>
                <c:pt idx="4909">
                  <c:v>0.994798234</c:v>
                </c:pt>
                <c:pt idx="4910">
                  <c:v>0.98337578699999995</c:v>
                </c:pt>
                <c:pt idx="4911">
                  <c:v>0.99833470599999996</c:v>
                </c:pt>
                <c:pt idx="4912">
                  <c:v>0.98337578699999995</c:v>
                </c:pt>
                <c:pt idx="4913">
                  <c:v>0.98337578699999995</c:v>
                </c:pt>
                <c:pt idx="4914">
                  <c:v>0.994798234</c:v>
                </c:pt>
                <c:pt idx="4915">
                  <c:v>0.98337578699999995</c:v>
                </c:pt>
                <c:pt idx="4916">
                  <c:v>0.98552498799999999</c:v>
                </c:pt>
                <c:pt idx="4917">
                  <c:v>0.99466263200000005</c:v>
                </c:pt>
                <c:pt idx="4918">
                  <c:v>0.99466263200000005</c:v>
                </c:pt>
                <c:pt idx="4919">
                  <c:v>0.99466263200000005</c:v>
                </c:pt>
                <c:pt idx="4920">
                  <c:v>0.99833470599999996</c:v>
                </c:pt>
                <c:pt idx="4921">
                  <c:v>0.98337578699999995</c:v>
                </c:pt>
                <c:pt idx="4922">
                  <c:v>0.994798234</c:v>
                </c:pt>
                <c:pt idx="4923">
                  <c:v>0.98048173699999996</c:v>
                </c:pt>
                <c:pt idx="4924">
                  <c:v>0.994798234</c:v>
                </c:pt>
                <c:pt idx="4925">
                  <c:v>0.98048173699999996</c:v>
                </c:pt>
                <c:pt idx="4926">
                  <c:v>0.98092367000000003</c:v>
                </c:pt>
                <c:pt idx="4927">
                  <c:v>0.98337578699999995</c:v>
                </c:pt>
                <c:pt idx="4928">
                  <c:v>0.99090427199999997</c:v>
                </c:pt>
                <c:pt idx="4929">
                  <c:v>0.99833470599999996</c:v>
                </c:pt>
                <c:pt idx="4930">
                  <c:v>0.99833470599999996</c:v>
                </c:pt>
                <c:pt idx="4931">
                  <c:v>0.98337578699999995</c:v>
                </c:pt>
                <c:pt idx="4932">
                  <c:v>0.99466263200000005</c:v>
                </c:pt>
                <c:pt idx="4933">
                  <c:v>0.99466263200000005</c:v>
                </c:pt>
                <c:pt idx="4934">
                  <c:v>0.99466263200000005</c:v>
                </c:pt>
                <c:pt idx="4935">
                  <c:v>0.98337578699999995</c:v>
                </c:pt>
                <c:pt idx="4936">
                  <c:v>0.98337578699999995</c:v>
                </c:pt>
                <c:pt idx="4937">
                  <c:v>0.99466263200000005</c:v>
                </c:pt>
                <c:pt idx="4938">
                  <c:v>0.98048173699999996</c:v>
                </c:pt>
                <c:pt idx="4939">
                  <c:v>0.99100769600000005</c:v>
                </c:pt>
                <c:pt idx="4940">
                  <c:v>0.99466263200000005</c:v>
                </c:pt>
                <c:pt idx="4941">
                  <c:v>0.99626751000000002</c:v>
                </c:pt>
                <c:pt idx="4942">
                  <c:v>0.99456953599999998</c:v>
                </c:pt>
                <c:pt idx="4943">
                  <c:v>0.98337578699999995</c:v>
                </c:pt>
                <c:pt idx="4944">
                  <c:v>0.98337578699999995</c:v>
                </c:pt>
                <c:pt idx="4945">
                  <c:v>0.99466263200000005</c:v>
                </c:pt>
                <c:pt idx="4946">
                  <c:v>0.99833470599999996</c:v>
                </c:pt>
                <c:pt idx="4947">
                  <c:v>0.99833470599999996</c:v>
                </c:pt>
                <c:pt idx="4948">
                  <c:v>0.99466263200000005</c:v>
                </c:pt>
                <c:pt idx="4949">
                  <c:v>0.98337578699999995</c:v>
                </c:pt>
                <c:pt idx="4950">
                  <c:v>0.98337578699999995</c:v>
                </c:pt>
                <c:pt idx="4951">
                  <c:v>0.987316898</c:v>
                </c:pt>
                <c:pt idx="4952">
                  <c:v>0.99466263200000005</c:v>
                </c:pt>
                <c:pt idx="4953">
                  <c:v>0.98337578699999995</c:v>
                </c:pt>
                <c:pt idx="4954">
                  <c:v>0.98337578699999995</c:v>
                </c:pt>
                <c:pt idx="4955">
                  <c:v>0.98048173699999996</c:v>
                </c:pt>
                <c:pt idx="4956">
                  <c:v>0.994798234</c:v>
                </c:pt>
                <c:pt idx="4957">
                  <c:v>0.98048173699999996</c:v>
                </c:pt>
                <c:pt idx="4958">
                  <c:v>0.99090427199999997</c:v>
                </c:pt>
                <c:pt idx="4959">
                  <c:v>0.99466263200000005</c:v>
                </c:pt>
                <c:pt idx="4960">
                  <c:v>0.994798234</c:v>
                </c:pt>
                <c:pt idx="4961">
                  <c:v>0.994798234</c:v>
                </c:pt>
                <c:pt idx="4962">
                  <c:v>0.99466263200000005</c:v>
                </c:pt>
                <c:pt idx="4963">
                  <c:v>0.99833470599999996</c:v>
                </c:pt>
                <c:pt idx="4964">
                  <c:v>0.98337578699999995</c:v>
                </c:pt>
                <c:pt idx="4965">
                  <c:v>0.99466263200000005</c:v>
                </c:pt>
                <c:pt idx="4966">
                  <c:v>0.99833470599999996</c:v>
                </c:pt>
                <c:pt idx="4967">
                  <c:v>0.99466263200000005</c:v>
                </c:pt>
                <c:pt idx="4968">
                  <c:v>0.99466263200000005</c:v>
                </c:pt>
                <c:pt idx="4969">
                  <c:v>0.99833470599999996</c:v>
                </c:pt>
                <c:pt idx="4970">
                  <c:v>0.98337578699999995</c:v>
                </c:pt>
                <c:pt idx="4971">
                  <c:v>0.99466263200000005</c:v>
                </c:pt>
                <c:pt idx="4972">
                  <c:v>0.98337578699999995</c:v>
                </c:pt>
                <c:pt idx="4973">
                  <c:v>0.99466263200000005</c:v>
                </c:pt>
                <c:pt idx="4974">
                  <c:v>0.99466263200000005</c:v>
                </c:pt>
                <c:pt idx="4975">
                  <c:v>0.99833470599999996</c:v>
                </c:pt>
                <c:pt idx="4976">
                  <c:v>0.98337578699999995</c:v>
                </c:pt>
                <c:pt idx="4977">
                  <c:v>0.98337578699999995</c:v>
                </c:pt>
                <c:pt idx="4978">
                  <c:v>0.99466263200000005</c:v>
                </c:pt>
                <c:pt idx="4979">
                  <c:v>0.99466263200000005</c:v>
                </c:pt>
                <c:pt idx="4980">
                  <c:v>0.99466263200000005</c:v>
                </c:pt>
                <c:pt idx="4981">
                  <c:v>0.98048173699999996</c:v>
                </c:pt>
                <c:pt idx="4982">
                  <c:v>0.99833470599999996</c:v>
                </c:pt>
                <c:pt idx="4983">
                  <c:v>0.99833470599999996</c:v>
                </c:pt>
                <c:pt idx="4984">
                  <c:v>0.987316898</c:v>
                </c:pt>
                <c:pt idx="4985">
                  <c:v>0.98337578699999995</c:v>
                </c:pt>
                <c:pt idx="4986">
                  <c:v>0.98337578699999995</c:v>
                </c:pt>
                <c:pt idx="4987">
                  <c:v>0.98337578699999995</c:v>
                </c:pt>
                <c:pt idx="4988">
                  <c:v>0.99833470599999996</c:v>
                </c:pt>
                <c:pt idx="4989">
                  <c:v>0.994798234</c:v>
                </c:pt>
                <c:pt idx="4990">
                  <c:v>0.99833470599999996</c:v>
                </c:pt>
                <c:pt idx="4991">
                  <c:v>0.98048173699999996</c:v>
                </c:pt>
                <c:pt idx="4992">
                  <c:v>0.99466263200000005</c:v>
                </c:pt>
                <c:pt idx="4993">
                  <c:v>0.99833470599999996</c:v>
                </c:pt>
                <c:pt idx="4994">
                  <c:v>0.994798234</c:v>
                </c:pt>
                <c:pt idx="4995">
                  <c:v>0.99833470599999996</c:v>
                </c:pt>
                <c:pt idx="4996">
                  <c:v>0.994798234</c:v>
                </c:pt>
                <c:pt idx="4997">
                  <c:v>0.99833470599999996</c:v>
                </c:pt>
                <c:pt idx="4998">
                  <c:v>0.99090427199999997</c:v>
                </c:pt>
                <c:pt idx="4999">
                  <c:v>0.97078439699999997</c:v>
                </c:pt>
                <c:pt idx="5000">
                  <c:v>0.98337578699999995</c:v>
                </c:pt>
                <c:pt idx="5001">
                  <c:v>0.98048173699999996</c:v>
                </c:pt>
                <c:pt idx="5002">
                  <c:v>0.994798234</c:v>
                </c:pt>
                <c:pt idx="5003">
                  <c:v>0.99833470599999996</c:v>
                </c:pt>
                <c:pt idx="5004">
                  <c:v>0.987316898</c:v>
                </c:pt>
                <c:pt idx="5005">
                  <c:v>0.99466263200000005</c:v>
                </c:pt>
                <c:pt idx="5006">
                  <c:v>0.987316898</c:v>
                </c:pt>
                <c:pt idx="5007">
                  <c:v>0.98337578699999995</c:v>
                </c:pt>
                <c:pt idx="5008">
                  <c:v>0.994798234</c:v>
                </c:pt>
                <c:pt idx="5009">
                  <c:v>0.99466263200000005</c:v>
                </c:pt>
                <c:pt idx="5010">
                  <c:v>0.98048173699999996</c:v>
                </c:pt>
                <c:pt idx="5011">
                  <c:v>0.99466263200000005</c:v>
                </c:pt>
                <c:pt idx="5012">
                  <c:v>0.99833470599999996</c:v>
                </c:pt>
                <c:pt idx="5013">
                  <c:v>0.994798234</c:v>
                </c:pt>
                <c:pt idx="5014">
                  <c:v>0.99833470599999996</c:v>
                </c:pt>
                <c:pt idx="5015">
                  <c:v>0.98337578699999995</c:v>
                </c:pt>
                <c:pt idx="5016">
                  <c:v>0.99466263200000005</c:v>
                </c:pt>
                <c:pt idx="5017">
                  <c:v>0.98552498799999999</c:v>
                </c:pt>
                <c:pt idx="5018">
                  <c:v>0.994798234</c:v>
                </c:pt>
                <c:pt idx="5019">
                  <c:v>0.99466263200000005</c:v>
                </c:pt>
                <c:pt idx="5020">
                  <c:v>0.994798234</c:v>
                </c:pt>
                <c:pt idx="5021">
                  <c:v>0.994798234</c:v>
                </c:pt>
                <c:pt idx="5022">
                  <c:v>0.98337578699999995</c:v>
                </c:pt>
                <c:pt idx="5023">
                  <c:v>0.99466263200000005</c:v>
                </c:pt>
                <c:pt idx="5024">
                  <c:v>0.99450736299999998</c:v>
                </c:pt>
                <c:pt idx="5025">
                  <c:v>0.98048173699999996</c:v>
                </c:pt>
                <c:pt idx="5026">
                  <c:v>0.98337578699999995</c:v>
                </c:pt>
                <c:pt idx="5027">
                  <c:v>0.99833470599999996</c:v>
                </c:pt>
                <c:pt idx="5028">
                  <c:v>0.99833470599999996</c:v>
                </c:pt>
                <c:pt idx="5029">
                  <c:v>0.994798234</c:v>
                </c:pt>
                <c:pt idx="5030">
                  <c:v>0.98337578699999995</c:v>
                </c:pt>
                <c:pt idx="5031">
                  <c:v>0.98337578699999995</c:v>
                </c:pt>
                <c:pt idx="5032">
                  <c:v>0.98337578699999995</c:v>
                </c:pt>
                <c:pt idx="5033">
                  <c:v>0.994798234</c:v>
                </c:pt>
                <c:pt idx="5034">
                  <c:v>0.98337578699999995</c:v>
                </c:pt>
                <c:pt idx="5035">
                  <c:v>0.99466263200000005</c:v>
                </c:pt>
                <c:pt idx="5036">
                  <c:v>0.99466263200000005</c:v>
                </c:pt>
                <c:pt idx="5037">
                  <c:v>0.98337578699999995</c:v>
                </c:pt>
                <c:pt idx="5038">
                  <c:v>0.99833470599999996</c:v>
                </c:pt>
                <c:pt idx="5039">
                  <c:v>0.99466263200000005</c:v>
                </c:pt>
                <c:pt idx="5040">
                  <c:v>0.99466263200000005</c:v>
                </c:pt>
                <c:pt idx="5041">
                  <c:v>0.98048173699999996</c:v>
                </c:pt>
                <c:pt idx="5042">
                  <c:v>0.99833470599999996</c:v>
                </c:pt>
                <c:pt idx="5043">
                  <c:v>0.994798234</c:v>
                </c:pt>
                <c:pt idx="5044">
                  <c:v>0.98337578699999995</c:v>
                </c:pt>
                <c:pt idx="5045">
                  <c:v>0.99466263200000005</c:v>
                </c:pt>
                <c:pt idx="5046">
                  <c:v>0.98552498799999999</c:v>
                </c:pt>
                <c:pt idx="5047">
                  <c:v>0.98337578699999995</c:v>
                </c:pt>
                <c:pt idx="5048">
                  <c:v>0.99833470599999996</c:v>
                </c:pt>
                <c:pt idx="5049">
                  <c:v>0.98048173699999996</c:v>
                </c:pt>
                <c:pt idx="5050">
                  <c:v>0.994798234</c:v>
                </c:pt>
                <c:pt idx="5051">
                  <c:v>0.99833470599999996</c:v>
                </c:pt>
                <c:pt idx="5052">
                  <c:v>0.99833470599999996</c:v>
                </c:pt>
                <c:pt idx="5053">
                  <c:v>0.98337578699999995</c:v>
                </c:pt>
                <c:pt idx="5054">
                  <c:v>0.994798234</c:v>
                </c:pt>
                <c:pt idx="5055">
                  <c:v>0.99833470599999996</c:v>
                </c:pt>
                <c:pt idx="5056">
                  <c:v>0.98048173699999996</c:v>
                </c:pt>
                <c:pt idx="5057">
                  <c:v>0.98337578699999995</c:v>
                </c:pt>
                <c:pt idx="5058">
                  <c:v>0.99833470599999996</c:v>
                </c:pt>
                <c:pt idx="5059">
                  <c:v>0.98337578699999995</c:v>
                </c:pt>
                <c:pt idx="5060">
                  <c:v>0.98337578699999995</c:v>
                </c:pt>
                <c:pt idx="5061">
                  <c:v>0.987316898</c:v>
                </c:pt>
                <c:pt idx="5062">
                  <c:v>0.987316898</c:v>
                </c:pt>
                <c:pt idx="5063">
                  <c:v>0.98337578699999995</c:v>
                </c:pt>
                <c:pt idx="5064">
                  <c:v>0.994798234</c:v>
                </c:pt>
                <c:pt idx="5065">
                  <c:v>0.98048173699999996</c:v>
                </c:pt>
                <c:pt idx="5066">
                  <c:v>0.994798234</c:v>
                </c:pt>
                <c:pt idx="5067">
                  <c:v>0.98337578699999995</c:v>
                </c:pt>
                <c:pt idx="5068">
                  <c:v>0.994798234</c:v>
                </c:pt>
                <c:pt idx="5069">
                  <c:v>0.99833470599999996</c:v>
                </c:pt>
                <c:pt idx="5070">
                  <c:v>0.98337578699999995</c:v>
                </c:pt>
                <c:pt idx="5071">
                  <c:v>0.994798234</c:v>
                </c:pt>
                <c:pt idx="5072">
                  <c:v>0.99466263200000005</c:v>
                </c:pt>
                <c:pt idx="5073">
                  <c:v>0.99466263200000005</c:v>
                </c:pt>
                <c:pt idx="5074">
                  <c:v>0.98048173699999996</c:v>
                </c:pt>
                <c:pt idx="5075">
                  <c:v>0.98337578699999995</c:v>
                </c:pt>
                <c:pt idx="5076">
                  <c:v>0.987316898</c:v>
                </c:pt>
                <c:pt idx="5077">
                  <c:v>0.98337578699999995</c:v>
                </c:pt>
                <c:pt idx="5078">
                  <c:v>0.98337578699999995</c:v>
                </c:pt>
                <c:pt idx="5079">
                  <c:v>0.994798234</c:v>
                </c:pt>
                <c:pt idx="5080">
                  <c:v>0.99466263200000005</c:v>
                </c:pt>
                <c:pt idx="5081">
                  <c:v>0.99833470599999996</c:v>
                </c:pt>
                <c:pt idx="5082">
                  <c:v>0.99466263200000005</c:v>
                </c:pt>
                <c:pt idx="5083">
                  <c:v>0.99833470599999996</c:v>
                </c:pt>
                <c:pt idx="5084">
                  <c:v>0.994798234</c:v>
                </c:pt>
                <c:pt idx="5085">
                  <c:v>0.99100769600000005</c:v>
                </c:pt>
                <c:pt idx="5086">
                  <c:v>0.98048173699999996</c:v>
                </c:pt>
                <c:pt idx="5087">
                  <c:v>0.99833470599999996</c:v>
                </c:pt>
                <c:pt idx="5088">
                  <c:v>0.99090427199999997</c:v>
                </c:pt>
                <c:pt idx="5089">
                  <c:v>0.98048173699999996</c:v>
                </c:pt>
                <c:pt idx="5090">
                  <c:v>0.98337578699999995</c:v>
                </c:pt>
                <c:pt idx="5091">
                  <c:v>0.987316898</c:v>
                </c:pt>
                <c:pt idx="5092">
                  <c:v>0.99833470599999996</c:v>
                </c:pt>
                <c:pt idx="5093">
                  <c:v>0.98048173699999996</c:v>
                </c:pt>
                <c:pt idx="5094">
                  <c:v>0.994798234</c:v>
                </c:pt>
                <c:pt idx="5095">
                  <c:v>0.99635453600000001</c:v>
                </c:pt>
                <c:pt idx="5096">
                  <c:v>0.99100769600000005</c:v>
                </c:pt>
                <c:pt idx="5097">
                  <c:v>0.98337578699999995</c:v>
                </c:pt>
                <c:pt idx="5098">
                  <c:v>0.99466263200000005</c:v>
                </c:pt>
                <c:pt idx="5099">
                  <c:v>0.99466263200000005</c:v>
                </c:pt>
                <c:pt idx="5100">
                  <c:v>0.99833470599999996</c:v>
                </c:pt>
                <c:pt idx="5101">
                  <c:v>0.994798234</c:v>
                </c:pt>
                <c:pt idx="5102">
                  <c:v>0.98337578699999995</c:v>
                </c:pt>
                <c:pt idx="5103">
                  <c:v>0.99833470599999996</c:v>
                </c:pt>
                <c:pt idx="5104">
                  <c:v>0.994798234</c:v>
                </c:pt>
                <c:pt idx="5105">
                  <c:v>0.99833470599999996</c:v>
                </c:pt>
                <c:pt idx="5106">
                  <c:v>0.98048173699999996</c:v>
                </c:pt>
                <c:pt idx="5107">
                  <c:v>0.98048173699999996</c:v>
                </c:pt>
                <c:pt idx="5108">
                  <c:v>0.99456953599999998</c:v>
                </c:pt>
                <c:pt idx="5109">
                  <c:v>0.98337578699999995</c:v>
                </c:pt>
                <c:pt idx="5110">
                  <c:v>0.98337578699999995</c:v>
                </c:pt>
                <c:pt idx="5111">
                  <c:v>0.98337578699999995</c:v>
                </c:pt>
                <c:pt idx="5112">
                  <c:v>0.99833470599999996</c:v>
                </c:pt>
                <c:pt idx="5113">
                  <c:v>0.99833470599999996</c:v>
                </c:pt>
                <c:pt idx="5114">
                  <c:v>0.98048173699999996</c:v>
                </c:pt>
                <c:pt idx="5115">
                  <c:v>0.98337578699999995</c:v>
                </c:pt>
                <c:pt idx="5116">
                  <c:v>0.98337578699999995</c:v>
                </c:pt>
                <c:pt idx="5117">
                  <c:v>0.99833470599999996</c:v>
                </c:pt>
                <c:pt idx="5118">
                  <c:v>0.98337578699999995</c:v>
                </c:pt>
                <c:pt idx="5119">
                  <c:v>0.98337578699999995</c:v>
                </c:pt>
                <c:pt idx="5120">
                  <c:v>0.994798234</c:v>
                </c:pt>
                <c:pt idx="5121">
                  <c:v>0.987316898</c:v>
                </c:pt>
                <c:pt idx="5122">
                  <c:v>0.99466263200000005</c:v>
                </c:pt>
                <c:pt idx="5123">
                  <c:v>0.99466263200000005</c:v>
                </c:pt>
                <c:pt idx="5124">
                  <c:v>0.99833470599999996</c:v>
                </c:pt>
                <c:pt idx="5125">
                  <c:v>0.99466263200000005</c:v>
                </c:pt>
                <c:pt idx="5126">
                  <c:v>0.99833470599999996</c:v>
                </c:pt>
                <c:pt idx="5127">
                  <c:v>0.99466263200000005</c:v>
                </c:pt>
                <c:pt idx="5128">
                  <c:v>0.99466263200000005</c:v>
                </c:pt>
                <c:pt idx="5129">
                  <c:v>0.99833470599999996</c:v>
                </c:pt>
                <c:pt idx="5130">
                  <c:v>0.99833470599999996</c:v>
                </c:pt>
                <c:pt idx="5131">
                  <c:v>0.99833470599999996</c:v>
                </c:pt>
                <c:pt idx="5132">
                  <c:v>0.99833470599999996</c:v>
                </c:pt>
                <c:pt idx="5133">
                  <c:v>0.99027694600000005</c:v>
                </c:pt>
                <c:pt idx="5134">
                  <c:v>0.98337578699999995</c:v>
                </c:pt>
                <c:pt idx="5135">
                  <c:v>0.994798234</c:v>
                </c:pt>
                <c:pt idx="5136">
                  <c:v>0.994798234</c:v>
                </c:pt>
                <c:pt idx="5137">
                  <c:v>0.99833470599999996</c:v>
                </c:pt>
                <c:pt idx="5138">
                  <c:v>0.98337578699999995</c:v>
                </c:pt>
                <c:pt idx="5139">
                  <c:v>0.98337578699999995</c:v>
                </c:pt>
                <c:pt idx="5140">
                  <c:v>0.99466263200000005</c:v>
                </c:pt>
                <c:pt idx="5141">
                  <c:v>0.98048173699999996</c:v>
                </c:pt>
                <c:pt idx="5142">
                  <c:v>0.99466263200000005</c:v>
                </c:pt>
                <c:pt idx="5143">
                  <c:v>0.99466263200000005</c:v>
                </c:pt>
                <c:pt idx="5144">
                  <c:v>0.98337578699999995</c:v>
                </c:pt>
                <c:pt idx="5145">
                  <c:v>0.99466263200000005</c:v>
                </c:pt>
                <c:pt idx="5146">
                  <c:v>0.99466263200000005</c:v>
                </c:pt>
                <c:pt idx="5147">
                  <c:v>0.99466263200000005</c:v>
                </c:pt>
                <c:pt idx="5148">
                  <c:v>0.99833470599999996</c:v>
                </c:pt>
                <c:pt idx="5149">
                  <c:v>0.99466263200000005</c:v>
                </c:pt>
                <c:pt idx="5150">
                  <c:v>0.987316898</c:v>
                </c:pt>
                <c:pt idx="5151">
                  <c:v>0.98048173699999996</c:v>
                </c:pt>
                <c:pt idx="5152">
                  <c:v>0.99466263200000005</c:v>
                </c:pt>
                <c:pt idx="5153">
                  <c:v>0.98337578699999995</c:v>
                </c:pt>
                <c:pt idx="5154">
                  <c:v>0.994798234</c:v>
                </c:pt>
                <c:pt idx="5155">
                  <c:v>0.99466263200000005</c:v>
                </c:pt>
                <c:pt idx="5156">
                  <c:v>0.99833470599999996</c:v>
                </c:pt>
                <c:pt idx="5157">
                  <c:v>0.99833470599999996</c:v>
                </c:pt>
                <c:pt idx="5158">
                  <c:v>0.98337578699999995</c:v>
                </c:pt>
                <c:pt idx="5159">
                  <c:v>0.98658652800000002</c:v>
                </c:pt>
                <c:pt idx="5160">
                  <c:v>0.98048173699999996</c:v>
                </c:pt>
                <c:pt idx="5161">
                  <c:v>0.99466263200000005</c:v>
                </c:pt>
                <c:pt idx="5162">
                  <c:v>0.987316898</c:v>
                </c:pt>
                <c:pt idx="5163">
                  <c:v>0.99833470599999996</c:v>
                </c:pt>
                <c:pt idx="5164">
                  <c:v>0.98337578699999995</c:v>
                </c:pt>
                <c:pt idx="5165">
                  <c:v>0.98529628999999996</c:v>
                </c:pt>
                <c:pt idx="5166">
                  <c:v>0.98048173699999996</c:v>
                </c:pt>
                <c:pt idx="5167">
                  <c:v>0.99466263200000005</c:v>
                </c:pt>
                <c:pt idx="5168">
                  <c:v>0.99833470599999996</c:v>
                </c:pt>
                <c:pt idx="5169">
                  <c:v>0.99466263200000005</c:v>
                </c:pt>
                <c:pt idx="5170">
                  <c:v>0.99833470599999996</c:v>
                </c:pt>
                <c:pt idx="5171">
                  <c:v>0.99833470599999996</c:v>
                </c:pt>
                <c:pt idx="5172">
                  <c:v>0.98552498799999999</c:v>
                </c:pt>
                <c:pt idx="5173">
                  <c:v>0.99466263200000005</c:v>
                </c:pt>
                <c:pt idx="5174">
                  <c:v>0.99466263200000005</c:v>
                </c:pt>
                <c:pt idx="5175">
                  <c:v>0.987316898</c:v>
                </c:pt>
                <c:pt idx="5176">
                  <c:v>0.98337578699999995</c:v>
                </c:pt>
                <c:pt idx="5177">
                  <c:v>0.98337578699999995</c:v>
                </c:pt>
                <c:pt idx="5178">
                  <c:v>0.99833470599999996</c:v>
                </c:pt>
                <c:pt idx="5179">
                  <c:v>0.99466263200000005</c:v>
                </c:pt>
                <c:pt idx="5180">
                  <c:v>0.994798234</c:v>
                </c:pt>
                <c:pt idx="5181">
                  <c:v>0.98048173699999996</c:v>
                </c:pt>
                <c:pt idx="5182">
                  <c:v>0.98337578699999995</c:v>
                </c:pt>
                <c:pt idx="5183">
                  <c:v>0.99833470599999996</c:v>
                </c:pt>
                <c:pt idx="5184">
                  <c:v>0.994798234</c:v>
                </c:pt>
                <c:pt idx="5185">
                  <c:v>0.99090427199999997</c:v>
                </c:pt>
                <c:pt idx="5186">
                  <c:v>0.98337578699999995</c:v>
                </c:pt>
                <c:pt idx="5187">
                  <c:v>0.994798234</c:v>
                </c:pt>
                <c:pt idx="5188">
                  <c:v>0.98048173699999996</c:v>
                </c:pt>
                <c:pt idx="5189">
                  <c:v>0.99466263200000005</c:v>
                </c:pt>
                <c:pt idx="5190">
                  <c:v>0.99466263200000005</c:v>
                </c:pt>
                <c:pt idx="5191">
                  <c:v>0.98337578699999995</c:v>
                </c:pt>
                <c:pt idx="5192">
                  <c:v>0.994798234</c:v>
                </c:pt>
                <c:pt idx="5193">
                  <c:v>0.99833470599999996</c:v>
                </c:pt>
                <c:pt idx="5194">
                  <c:v>0.98337578699999995</c:v>
                </c:pt>
                <c:pt idx="5195">
                  <c:v>0.98337578699999995</c:v>
                </c:pt>
                <c:pt idx="5196">
                  <c:v>0.98048173699999996</c:v>
                </c:pt>
                <c:pt idx="5197">
                  <c:v>0.99833470599999996</c:v>
                </c:pt>
                <c:pt idx="5198">
                  <c:v>0.99466263200000005</c:v>
                </c:pt>
                <c:pt idx="5199">
                  <c:v>0.99466263200000005</c:v>
                </c:pt>
                <c:pt idx="5200">
                  <c:v>0.99466263200000005</c:v>
                </c:pt>
                <c:pt idx="5201">
                  <c:v>0.98048173699999996</c:v>
                </c:pt>
                <c:pt idx="5202">
                  <c:v>0.99626751000000002</c:v>
                </c:pt>
                <c:pt idx="5203">
                  <c:v>0.99456953599999998</c:v>
                </c:pt>
                <c:pt idx="5204">
                  <c:v>0.98337578699999995</c:v>
                </c:pt>
                <c:pt idx="5205">
                  <c:v>0.98729905299999998</c:v>
                </c:pt>
                <c:pt idx="5206">
                  <c:v>0.98729905299999998</c:v>
                </c:pt>
                <c:pt idx="5207">
                  <c:v>0.99833470599999996</c:v>
                </c:pt>
                <c:pt idx="5208">
                  <c:v>0.98337578699999995</c:v>
                </c:pt>
                <c:pt idx="5209">
                  <c:v>0.98337578699999995</c:v>
                </c:pt>
                <c:pt idx="5210">
                  <c:v>0.99027694600000005</c:v>
                </c:pt>
                <c:pt idx="5211">
                  <c:v>0.98048173699999996</c:v>
                </c:pt>
                <c:pt idx="5212">
                  <c:v>0.994798234</c:v>
                </c:pt>
                <c:pt idx="5213">
                  <c:v>0.994798234</c:v>
                </c:pt>
                <c:pt idx="5214">
                  <c:v>0.98337578699999995</c:v>
                </c:pt>
                <c:pt idx="5215">
                  <c:v>0.98337578699999995</c:v>
                </c:pt>
                <c:pt idx="5216">
                  <c:v>0.99466263200000005</c:v>
                </c:pt>
                <c:pt idx="5217">
                  <c:v>0.994798234</c:v>
                </c:pt>
                <c:pt idx="5218">
                  <c:v>0.99466263200000005</c:v>
                </c:pt>
                <c:pt idx="5219">
                  <c:v>0.99466263200000005</c:v>
                </c:pt>
                <c:pt idx="5220">
                  <c:v>0.994798234</c:v>
                </c:pt>
                <c:pt idx="5221">
                  <c:v>0.98337578699999995</c:v>
                </c:pt>
                <c:pt idx="5222">
                  <c:v>0.98337578699999995</c:v>
                </c:pt>
                <c:pt idx="5223">
                  <c:v>0.994798234</c:v>
                </c:pt>
                <c:pt idx="5224">
                  <c:v>0.99015918800000002</c:v>
                </c:pt>
                <c:pt idx="5225">
                  <c:v>0.98337578699999995</c:v>
                </c:pt>
                <c:pt idx="5226">
                  <c:v>0.98337578699999995</c:v>
                </c:pt>
                <c:pt idx="5227">
                  <c:v>0.994798234</c:v>
                </c:pt>
                <c:pt idx="5228">
                  <c:v>0.994798234</c:v>
                </c:pt>
                <c:pt idx="5229">
                  <c:v>0.98337578699999995</c:v>
                </c:pt>
                <c:pt idx="5230">
                  <c:v>0.994798234</c:v>
                </c:pt>
                <c:pt idx="5231">
                  <c:v>0.99090427199999997</c:v>
                </c:pt>
                <c:pt idx="5232">
                  <c:v>0.98337578699999995</c:v>
                </c:pt>
                <c:pt idx="5233">
                  <c:v>0.994798234</c:v>
                </c:pt>
                <c:pt idx="5234">
                  <c:v>0.98552498799999999</c:v>
                </c:pt>
                <c:pt idx="5235">
                  <c:v>0.98048173699999996</c:v>
                </c:pt>
                <c:pt idx="5236">
                  <c:v>0.99015918800000002</c:v>
                </c:pt>
                <c:pt idx="5237">
                  <c:v>0.99833470599999996</c:v>
                </c:pt>
                <c:pt idx="5238">
                  <c:v>0.99466263200000005</c:v>
                </c:pt>
                <c:pt idx="5239">
                  <c:v>0.994798234</c:v>
                </c:pt>
                <c:pt idx="5240">
                  <c:v>0.99833470599999996</c:v>
                </c:pt>
                <c:pt idx="5241">
                  <c:v>0.98048173699999996</c:v>
                </c:pt>
                <c:pt idx="5242">
                  <c:v>0.99833470599999996</c:v>
                </c:pt>
                <c:pt idx="5243">
                  <c:v>0.994798234</c:v>
                </c:pt>
                <c:pt idx="5244">
                  <c:v>0.98337578699999995</c:v>
                </c:pt>
                <c:pt idx="5245">
                  <c:v>0.994798234</c:v>
                </c:pt>
                <c:pt idx="5246">
                  <c:v>0.99466263200000005</c:v>
                </c:pt>
                <c:pt idx="5247">
                  <c:v>0.98048173699999996</c:v>
                </c:pt>
                <c:pt idx="5248">
                  <c:v>0.99833470599999996</c:v>
                </c:pt>
                <c:pt idx="5249">
                  <c:v>0.99833470599999996</c:v>
                </c:pt>
                <c:pt idx="5250">
                  <c:v>0.98337578699999995</c:v>
                </c:pt>
                <c:pt idx="5251">
                  <c:v>0.98337578699999995</c:v>
                </c:pt>
                <c:pt idx="5252">
                  <c:v>0.98048173699999996</c:v>
                </c:pt>
                <c:pt idx="5253">
                  <c:v>0.994798234</c:v>
                </c:pt>
                <c:pt idx="5254">
                  <c:v>0.99466263200000005</c:v>
                </c:pt>
                <c:pt idx="5255">
                  <c:v>0.99466263200000005</c:v>
                </c:pt>
                <c:pt idx="5256">
                  <c:v>0.99466263200000005</c:v>
                </c:pt>
                <c:pt idx="5257">
                  <c:v>0.98337578699999995</c:v>
                </c:pt>
                <c:pt idx="5258">
                  <c:v>0.99466263200000005</c:v>
                </c:pt>
                <c:pt idx="5259">
                  <c:v>0.99833470599999996</c:v>
                </c:pt>
                <c:pt idx="5260">
                  <c:v>0.99833470599999996</c:v>
                </c:pt>
                <c:pt idx="5261">
                  <c:v>0.98048173699999996</c:v>
                </c:pt>
                <c:pt idx="5262">
                  <c:v>0.98337578699999995</c:v>
                </c:pt>
                <c:pt idx="5263">
                  <c:v>0.99833470599999996</c:v>
                </c:pt>
                <c:pt idx="5264">
                  <c:v>0.99833470599999996</c:v>
                </c:pt>
                <c:pt idx="5265">
                  <c:v>0.99466263200000005</c:v>
                </c:pt>
                <c:pt idx="5266">
                  <c:v>0.99466263200000005</c:v>
                </c:pt>
                <c:pt idx="5267">
                  <c:v>0.99090427199999997</c:v>
                </c:pt>
                <c:pt idx="5268">
                  <c:v>0.99100769600000005</c:v>
                </c:pt>
                <c:pt idx="5269">
                  <c:v>0.99466263200000005</c:v>
                </c:pt>
                <c:pt idx="5270">
                  <c:v>0.994798234</c:v>
                </c:pt>
                <c:pt idx="5271">
                  <c:v>0.98048173699999996</c:v>
                </c:pt>
                <c:pt idx="5272">
                  <c:v>0.98337578699999995</c:v>
                </c:pt>
                <c:pt idx="5273">
                  <c:v>0.99833470599999996</c:v>
                </c:pt>
                <c:pt idx="5274">
                  <c:v>0.98048173699999996</c:v>
                </c:pt>
                <c:pt idx="5275">
                  <c:v>0.98337578699999995</c:v>
                </c:pt>
                <c:pt idx="5276">
                  <c:v>0.98337578699999995</c:v>
                </c:pt>
                <c:pt idx="5277">
                  <c:v>0.98048173699999996</c:v>
                </c:pt>
                <c:pt idx="5278">
                  <c:v>0.98337578699999995</c:v>
                </c:pt>
                <c:pt idx="5279">
                  <c:v>0.98048173699999996</c:v>
                </c:pt>
                <c:pt idx="5280">
                  <c:v>0.98048173699999996</c:v>
                </c:pt>
                <c:pt idx="5281">
                  <c:v>0.99015918800000002</c:v>
                </c:pt>
                <c:pt idx="5282">
                  <c:v>0.98337578699999995</c:v>
                </c:pt>
                <c:pt idx="5283">
                  <c:v>0.98337578699999995</c:v>
                </c:pt>
                <c:pt idx="5284">
                  <c:v>0.99833470599999996</c:v>
                </c:pt>
                <c:pt idx="5285">
                  <c:v>0.98337578699999995</c:v>
                </c:pt>
                <c:pt idx="5286">
                  <c:v>0.98337578699999995</c:v>
                </c:pt>
                <c:pt idx="5287">
                  <c:v>0.98048173699999996</c:v>
                </c:pt>
                <c:pt idx="5288">
                  <c:v>0.99833470599999996</c:v>
                </c:pt>
                <c:pt idx="5289">
                  <c:v>0.99833470599999996</c:v>
                </c:pt>
                <c:pt idx="5290">
                  <c:v>0.98729905299999998</c:v>
                </c:pt>
                <c:pt idx="5291">
                  <c:v>0.98048173699999996</c:v>
                </c:pt>
                <c:pt idx="5292">
                  <c:v>0.98337578699999995</c:v>
                </c:pt>
                <c:pt idx="5293">
                  <c:v>0.99466263200000005</c:v>
                </c:pt>
                <c:pt idx="5294">
                  <c:v>0.99466263200000005</c:v>
                </c:pt>
                <c:pt idx="5295">
                  <c:v>0.994798234</c:v>
                </c:pt>
                <c:pt idx="5296">
                  <c:v>0.98048173699999996</c:v>
                </c:pt>
                <c:pt idx="5297">
                  <c:v>0.99466263200000005</c:v>
                </c:pt>
                <c:pt idx="5298">
                  <c:v>0.98337578699999995</c:v>
                </c:pt>
                <c:pt idx="5299">
                  <c:v>0.99833470599999996</c:v>
                </c:pt>
                <c:pt idx="5300">
                  <c:v>0.99833470599999996</c:v>
                </c:pt>
                <c:pt idx="5301">
                  <c:v>0.99833470599999996</c:v>
                </c:pt>
                <c:pt idx="5302">
                  <c:v>0.99833470599999996</c:v>
                </c:pt>
                <c:pt idx="5303">
                  <c:v>0.99466263200000005</c:v>
                </c:pt>
                <c:pt idx="5304">
                  <c:v>0.98729905299999998</c:v>
                </c:pt>
                <c:pt idx="5305">
                  <c:v>0.99090427199999997</c:v>
                </c:pt>
                <c:pt idx="5306">
                  <c:v>0.98337578699999995</c:v>
                </c:pt>
                <c:pt idx="5307">
                  <c:v>0.99833470599999996</c:v>
                </c:pt>
                <c:pt idx="5308">
                  <c:v>0.994798234</c:v>
                </c:pt>
                <c:pt idx="5309">
                  <c:v>0.98337578699999995</c:v>
                </c:pt>
                <c:pt idx="5310">
                  <c:v>0.994798234</c:v>
                </c:pt>
                <c:pt idx="5311">
                  <c:v>0.99833470599999996</c:v>
                </c:pt>
                <c:pt idx="5312">
                  <c:v>0.98337578699999995</c:v>
                </c:pt>
                <c:pt idx="5313">
                  <c:v>0.99466263200000005</c:v>
                </c:pt>
                <c:pt idx="5314">
                  <c:v>0.99833470599999996</c:v>
                </c:pt>
                <c:pt idx="5315">
                  <c:v>0.98337578699999995</c:v>
                </c:pt>
                <c:pt idx="5316">
                  <c:v>0.99466263200000005</c:v>
                </c:pt>
                <c:pt idx="5317">
                  <c:v>0.99466263200000005</c:v>
                </c:pt>
                <c:pt idx="5318">
                  <c:v>0.98337578699999995</c:v>
                </c:pt>
                <c:pt idx="5319">
                  <c:v>0.98337578699999995</c:v>
                </c:pt>
                <c:pt idx="5320">
                  <c:v>0.994798234</c:v>
                </c:pt>
                <c:pt idx="5321">
                  <c:v>0.994798234</c:v>
                </c:pt>
                <c:pt idx="5322">
                  <c:v>0.99833470599999996</c:v>
                </c:pt>
                <c:pt idx="5323">
                  <c:v>0.99833470599999996</c:v>
                </c:pt>
                <c:pt idx="5324">
                  <c:v>0.99833470599999996</c:v>
                </c:pt>
                <c:pt idx="5325">
                  <c:v>0.994798234</c:v>
                </c:pt>
                <c:pt idx="5326">
                  <c:v>0.98337578699999995</c:v>
                </c:pt>
                <c:pt idx="5327">
                  <c:v>0.99466263200000005</c:v>
                </c:pt>
                <c:pt idx="5328">
                  <c:v>0.99466263200000005</c:v>
                </c:pt>
                <c:pt idx="5329">
                  <c:v>0.99027694600000005</c:v>
                </c:pt>
                <c:pt idx="5330">
                  <c:v>0.994798234</c:v>
                </c:pt>
                <c:pt idx="5331">
                  <c:v>0.994798234</c:v>
                </c:pt>
                <c:pt idx="5332">
                  <c:v>0.99833470599999996</c:v>
                </c:pt>
                <c:pt idx="5333">
                  <c:v>0.99833470599999996</c:v>
                </c:pt>
                <c:pt idx="5334">
                  <c:v>0.98337578699999995</c:v>
                </c:pt>
                <c:pt idx="5335">
                  <c:v>0.98337578699999995</c:v>
                </c:pt>
                <c:pt idx="5336">
                  <c:v>0.994798234</c:v>
                </c:pt>
                <c:pt idx="5337">
                  <c:v>0.99466263200000005</c:v>
                </c:pt>
                <c:pt idx="5338">
                  <c:v>0.994798234</c:v>
                </c:pt>
                <c:pt idx="5339">
                  <c:v>0.98337578699999995</c:v>
                </c:pt>
                <c:pt idx="5340">
                  <c:v>0.99466263200000005</c:v>
                </c:pt>
                <c:pt idx="5341">
                  <c:v>0.99466263200000005</c:v>
                </c:pt>
                <c:pt idx="5342">
                  <c:v>0.98048173699999996</c:v>
                </c:pt>
                <c:pt idx="5343">
                  <c:v>0.98337578699999995</c:v>
                </c:pt>
                <c:pt idx="5344">
                  <c:v>0.994798234</c:v>
                </c:pt>
                <c:pt idx="5345">
                  <c:v>0.98337578699999995</c:v>
                </c:pt>
                <c:pt idx="5346">
                  <c:v>0.99466263200000005</c:v>
                </c:pt>
                <c:pt idx="5347">
                  <c:v>0.98729905299999998</c:v>
                </c:pt>
                <c:pt idx="5348">
                  <c:v>0.99466263200000005</c:v>
                </c:pt>
                <c:pt idx="5349">
                  <c:v>0.99833470599999996</c:v>
                </c:pt>
                <c:pt idx="5350">
                  <c:v>0.98337578699999995</c:v>
                </c:pt>
                <c:pt idx="5351">
                  <c:v>0.99466263200000005</c:v>
                </c:pt>
                <c:pt idx="5352">
                  <c:v>0.98048173699999996</c:v>
                </c:pt>
                <c:pt idx="5353">
                  <c:v>0.99466263200000005</c:v>
                </c:pt>
                <c:pt idx="5354">
                  <c:v>0.99466263200000005</c:v>
                </c:pt>
                <c:pt idx="5355">
                  <c:v>0.99466263200000005</c:v>
                </c:pt>
                <c:pt idx="5356">
                  <c:v>0.98337578699999995</c:v>
                </c:pt>
                <c:pt idx="5357">
                  <c:v>0.994798234</c:v>
                </c:pt>
                <c:pt idx="5358">
                  <c:v>0.98048173699999996</c:v>
                </c:pt>
                <c:pt idx="5359">
                  <c:v>0.994798234</c:v>
                </c:pt>
                <c:pt idx="5360">
                  <c:v>0.99466263200000005</c:v>
                </c:pt>
                <c:pt idx="5361">
                  <c:v>0.99466263200000005</c:v>
                </c:pt>
                <c:pt idx="5362">
                  <c:v>0.98337578699999995</c:v>
                </c:pt>
                <c:pt idx="5363">
                  <c:v>0.98337578699999995</c:v>
                </c:pt>
                <c:pt idx="5364">
                  <c:v>0.99466263200000005</c:v>
                </c:pt>
                <c:pt idx="5365">
                  <c:v>0.994798234</c:v>
                </c:pt>
                <c:pt idx="5366">
                  <c:v>0.99833470599999996</c:v>
                </c:pt>
                <c:pt idx="5367">
                  <c:v>0.99833470599999996</c:v>
                </c:pt>
                <c:pt idx="5368">
                  <c:v>0.994798234</c:v>
                </c:pt>
                <c:pt idx="5369">
                  <c:v>0.98337578699999995</c:v>
                </c:pt>
                <c:pt idx="5370">
                  <c:v>0.994798234</c:v>
                </c:pt>
                <c:pt idx="5371">
                  <c:v>0.994798234</c:v>
                </c:pt>
                <c:pt idx="5372">
                  <c:v>0.99456953599999998</c:v>
                </c:pt>
                <c:pt idx="5373">
                  <c:v>0.98337578699999995</c:v>
                </c:pt>
                <c:pt idx="5374">
                  <c:v>0.98337578699999995</c:v>
                </c:pt>
                <c:pt idx="5375">
                  <c:v>0.994798234</c:v>
                </c:pt>
                <c:pt idx="5376">
                  <c:v>0.99466263200000005</c:v>
                </c:pt>
                <c:pt idx="5377">
                  <c:v>0.99466263200000005</c:v>
                </c:pt>
                <c:pt idx="5378">
                  <c:v>0.99833470599999996</c:v>
                </c:pt>
                <c:pt idx="5379">
                  <c:v>0.98337578699999995</c:v>
                </c:pt>
                <c:pt idx="5380">
                  <c:v>0.98048173699999996</c:v>
                </c:pt>
                <c:pt idx="5381">
                  <c:v>0.98048173699999996</c:v>
                </c:pt>
                <c:pt idx="5382">
                  <c:v>0.99466263200000005</c:v>
                </c:pt>
                <c:pt idx="5383">
                  <c:v>0.98048173699999996</c:v>
                </c:pt>
                <c:pt idx="5384">
                  <c:v>0.99833470599999996</c:v>
                </c:pt>
                <c:pt idx="5385">
                  <c:v>0.98337578699999995</c:v>
                </c:pt>
                <c:pt idx="5386">
                  <c:v>0.98337578699999995</c:v>
                </c:pt>
                <c:pt idx="5387">
                  <c:v>0.99833470599999996</c:v>
                </c:pt>
                <c:pt idx="5388">
                  <c:v>0.994798234</c:v>
                </c:pt>
                <c:pt idx="5389">
                  <c:v>0.99466263200000005</c:v>
                </c:pt>
                <c:pt idx="5390">
                  <c:v>0.99833470599999996</c:v>
                </c:pt>
                <c:pt idx="5391">
                  <c:v>0.98337578699999995</c:v>
                </c:pt>
                <c:pt idx="5392">
                  <c:v>0.98337578699999995</c:v>
                </c:pt>
                <c:pt idx="5393">
                  <c:v>0.99466263200000005</c:v>
                </c:pt>
                <c:pt idx="5394">
                  <c:v>0.98048173699999996</c:v>
                </c:pt>
                <c:pt idx="5395">
                  <c:v>0.994798234</c:v>
                </c:pt>
                <c:pt idx="5396">
                  <c:v>0.99833470599999996</c:v>
                </c:pt>
                <c:pt idx="5397">
                  <c:v>0.99833470599999996</c:v>
                </c:pt>
                <c:pt idx="5398">
                  <c:v>0.99466263200000005</c:v>
                </c:pt>
                <c:pt idx="5399">
                  <c:v>0.98048173699999996</c:v>
                </c:pt>
                <c:pt idx="5400">
                  <c:v>0.99833470599999996</c:v>
                </c:pt>
                <c:pt idx="5401">
                  <c:v>0.987316898</c:v>
                </c:pt>
                <c:pt idx="5402">
                  <c:v>0.98048173699999996</c:v>
                </c:pt>
                <c:pt idx="5403">
                  <c:v>0.99090427199999997</c:v>
                </c:pt>
                <c:pt idx="5404">
                  <c:v>0.994798234</c:v>
                </c:pt>
                <c:pt idx="5405">
                  <c:v>0.98529628999999996</c:v>
                </c:pt>
                <c:pt idx="5406">
                  <c:v>0.99833470599999996</c:v>
                </c:pt>
                <c:pt idx="5407">
                  <c:v>0.98337578699999995</c:v>
                </c:pt>
                <c:pt idx="5408">
                  <c:v>0.99466263200000005</c:v>
                </c:pt>
                <c:pt idx="5409">
                  <c:v>0.99466263200000005</c:v>
                </c:pt>
                <c:pt idx="5410">
                  <c:v>0.987316898</c:v>
                </c:pt>
                <c:pt idx="5411">
                  <c:v>0.99466263200000005</c:v>
                </c:pt>
                <c:pt idx="5412">
                  <c:v>0.994798234</c:v>
                </c:pt>
                <c:pt idx="5413">
                  <c:v>0.99833470599999996</c:v>
                </c:pt>
                <c:pt idx="5414">
                  <c:v>0.99090427199999997</c:v>
                </c:pt>
                <c:pt idx="5415">
                  <c:v>0.99466263200000005</c:v>
                </c:pt>
                <c:pt idx="5416">
                  <c:v>0.98337578699999995</c:v>
                </c:pt>
                <c:pt idx="5417">
                  <c:v>0.99466263200000005</c:v>
                </c:pt>
                <c:pt idx="5418">
                  <c:v>0.99466263200000005</c:v>
                </c:pt>
                <c:pt idx="5419">
                  <c:v>0.98337578699999995</c:v>
                </c:pt>
                <c:pt idx="5420">
                  <c:v>0.99456953599999998</c:v>
                </c:pt>
                <c:pt idx="5421">
                  <c:v>0.99833470599999996</c:v>
                </c:pt>
                <c:pt idx="5422">
                  <c:v>0.99626751000000002</c:v>
                </c:pt>
                <c:pt idx="5423">
                  <c:v>0.994798234</c:v>
                </c:pt>
                <c:pt idx="5424">
                  <c:v>0.98337578699999995</c:v>
                </c:pt>
                <c:pt idx="5425">
                  <c:v>0.98337578699999995</c:v>
                </c:pt>
                <c:pt idx="5426">
                  <c:v>0.99466263200000005</c:v>
                </c:pt>
                <c:pt idx="5427">
                  <c:v>0.98048173699999996</c:v>
                </c:pt>
                <c:pt idx="5428">
                  <c:v>0.994798234</c:v>
                </c:pt>
                <c:pt idx="5429">
                  <c:v>0.98337578699999995</c:v>
                </c:pt>
                <c:pt idx="5430">
                  <c:v>0.99833470599999996</c:v>
                </c:pt>
                <c:pt idx="5431">
                  <c:v>0.99466263200000005</c:v>
                </c:pt>
                <c:pt idx="5432">
                  <c:v>0.99466263200000005</c:v>
                </c:pt>
                <c:pt idx="5433">
                  <c:v>0.99833470599999996</c:v>
                </c:pt>
                <c:pt idx="5434">
                  <c:v>0.98337578699999995</c:v>
                </c:pt>
                <c:pt idx="5435">
                  <c:v>0.994798234</c:v>
                </c:pt>
                <c:pt idx="5436">
                  <c:v>0.98048173699999996</c:v>
                </c:pt>
                <c:pt idx="5437">
                  <c:v>0.98337578699999995</c:v>
                </c:pt>
                <c:pt idx="5438">
                  <c:v>0.994798234</c:v>
                </c:pt>
                <c:pt idx="5439">
                  <c:v>0.99626751000000002</c:v>
                </c:pt>
                <c:pt idx="5440">
                  <c:v>0.98048173699999996</c:v>
                </c:pt>
                <c:pt idx="5441">
                  <c:v>0.99833470599999996</c:v>
                </c:pt>
                <c:pt idx="5442">
                  <c:v>0.99466263200000005</c:v>
                </c:pt>
                <c:pt idx="5443">
                  <c:v>0.98337578699999995</c:v>
                </c:pt>
                <c:pt idx="5444">
                  <c:v>0.99833470599999996</c:v>
                </c:pt>
                <c:pt idx="5445">
                  <c:v>0.98337578699999995</c:v>
                </c:pt>
                <c:pt idx="5446">
                  <c:v>0.98048173699999996</c:v>
                </c:pt>
                <c:pt idx="5447">
                  <c:v>0.98337578699999995</c:v>
                </c:pt>
                <c:pt idx="5448">
                  <c:v>0.99466263200000005</c:v>
                </c:pt>
                <c:pt idx="5449">
                  <c:v>0.99466263200000005</c:v>
                </c:pt>
                <c:pt idx="5450">
                  <c:v>0.99466263200000005</c:v>
                </c:pt>
                <c:pt idx="5451">
                  <c:v>0.99466263200000005</c:v>
                </c:pt>
                <c:pt idx="5452">
                  <c:v>0.98337578699999995</c:v>
                </c:pt>
                <c:pt idx="5453">
                  <c:v>0.99833470599999996</c:v>
                </c:pt>
                <c:pt idx="5454">
                  <c:v>0.99466263200000005</c:v>
                </c:pt>
                <c:pt idx="5455">
                  <c:v>0.98048173699999996</c:v>
                </c:pt>
                <c:pt idx="5456">
                  <c:v>0.98729905299999998</c:v>
                </c:pt>
                <c:pt idx="5457">
                  <c:v>0.98337578699999995</c:v>
                </c:pt>
                <c:pt idx="5458">
                  <c:v>0.99833470599999996</c:v>
                </c:pt>
                <c:pt idx="5459">
                  <c:v>0.99466263200000005</c:v>
                </c:pt>
                <c:pt idx="5460">
                  <c:v>0.994798234</c:v>
                </c:pt>
                <c:pt idx="5461">
                  <c:v>0.99466263200000005</c:v>
                </c:pt>
                <c:pt idx="5462">
                  <c:v>0.99466263200000005</c:v>
                </c:pt>
                <c:pt idx="5463">
                  <c:v>0.994798234</c:v>
                </c:pt>
                <c:pt idx="5464">
                  <c:v>0.99833470599999996</c:v>
                </c:pt>
                <c:pt idx="5465">
                  <c:v>0.99466263200000005</c:v>
                </c:pt>
                <c:pt idx="5466">
                  <c:v>0.98048173699999996</c:v>
                </c:pt>
                <c:pt idx="5467">
                  <c:v>0.99833470599999996</c:v>
                </c:pt>
                <c:pt idx="5468">
                  <c:v>0.98337578699999995</c:v>
                </c:pt>
                <c:pt idx="5469">
                  <c:v>0.98337578699999995</c:v>
                </c:pt>
                <c:pt idx="5470">
                  <c:v>0.99833470599999996</c:v>
                </c:pt>
                <c:pt idx="5471">
                  <c:v>0.98048173699999996</c:v>
                </c:pt>
                <c:pt idx="5472">
                  <c:v>0.99833470599999996</c:v>
                </c:pt>
                <c:pt idx="5473">
                  <c:v>0.99833470599999996</c:v>
                </c:pt>
                <c:pt idx="5474">
                  <c:v>0.99833470599999996</c:v>
                </c:pt>
                <c:pt idx="5475">
                  <c:v>0.99090427199999997</c:v>
                </c:pt>
                <c:pt idx="5476">
                  <c:v>0.99100769600000005</c:v>
                </c:pt>
                <c:pt idx="5477">
                  <c:v>0.994798234</c:v>
                </c:pt>
                <c:pt idx="5478">
                  <c:v>0.99466263200000005</c:v>
                </c:pt>
                <c:pt idx="5479">
                  <c:v>0.98048173699999996</c:v>
                </c:pt>
                <c:pt idx="5480">
                  <c:v>0.994798234</c:v>
                </c:pt>
                <c:pt idx="5481">
                  <c:v>0.99466263200000005</c:v>
                </c:pt>
                <c:pt idx="5482">
                  <c:v>0.99833470599999996</c:v>
                </c:pt>
                <c:pt idx="5483">
                  <c:v>0.99833470599999996</c:v>
                </c:pt>
                <c:pt idx="5484">
                  <c:v>0.98048173699999996</c:v>
                </c:pt>
                <c:pt idx="5485">
                  <c:v>0.99466263200000005</c:v>
                </c:pt>
                <c:pt idx="5486">
                  <c:v>0.994798234</c:v>
                </c:pt>
                <c:pt idx="5487">
                  <c:v>0.99833470599999996</c:v>
                </c:pt>
                <c:pt idx="5488">
                  <c:v>0.99466263200000005</c:v>
                </c:pt>
                <c:pt idx="5489">
                  <c:v>0.98337578699999995</c:v>
                </c:pt>
                <c:pt idx="5490">
                  <c:v>0.99635453600000001</c:v>
                </c:pt>
                <c:pt idx="5491">
                  <c:v>0.98337578699999995</c:v>
                </c:pt>
                <c:pt idx="5492">
                  <c:v>0.99466263200000005</c:v>
                </c:pt>
                <c:pt idx="5493">
                  <c:v>0.98048173699999996</c:v>
                </c:pt>
                <c:pt idx="5494">
                  <c:v>0.994798234</c:v>
                </c:pt>
                <c:pt idx="5495">
                  <c:v>0.99833470599999996</c:v>
                </c:pt>
                <c:pt idx="5496">
                  <c:v>0.98048173699999996</c:v>
                </c:pt>
                <c:pt idx="5497">
                  <c:v>0.99833470599999996</c:v>
                </c:pt>
                <c:pt idx="5498">
                  <c:v>0.99466263200000005</c:v>
                </c:pt>
                <c:pt idx="5499">
                  <c:v>0.98337578699999995</c:v>
                </c:pt>
                <c:pt idx="5500">
                  <c:v>0.98337578699999995</c:v>
                </c:pt>
                <c:pt idx="5501">
                  <c:v>0.98337578699999995</c:v>
                </c:pt>
                <c:pt idx="5502">
                  <c:v>0.98048173699999996</c:v>
                </c:pt>
                <c:pt idx="5503">
                  <c:v>0.99833470599999996</c:v>
                </c:pt>
                <c:pt idx="5504">
                  <c:v>0.98048173699999996</c:v>
                </c:pt>
                <c:pt idx="5505">
                  <c:v>0.99466263200000005</c:v>
                </c:pt>
                <c:pt idx="5506">
                  <c:v>0.994798234</c:v>
                </c:pt>
                <c:pt idx="5507">
                  <c:v>0.99833470599999996</c:v>
                </c:pt>
                <c:pt idx="5508">
                  <c:v>0.98337578699999995</c:v>
                </c:pt>
                <c:pt idx="5509">
                  <c:v>0.98337578699999995</c:v>
                </c:pt>
                <c:pt idx="5510">
                  <c:v>0.98729905299999998</c:v>
                </c:pt>
                <c:pt idx="5511">
                  <c:v>0.99466263200000005</c:v>
                </c:pt>
                <c:pt idx="5512">
                  <c:v>0.97933389000000004</c:v>
                </c:pt>
                <c:pt idx="5513">
                  <c:v>0.98729905299999998</c:v>
                </c:pt>
                <c:pt idx="5514">
                  <c:v>0.98337578699999995</c:v>
                </c:pt>
                <c:pt idx="5515">
                  <c:v>0.99466263200000005</c:v>
                </c:pt>
                <c:pt idx="5516">
                  <c:v>0.99833470599999996</c:v>
                </c:pt>
                <c:pt idx="5517">
                  <c:v>0.99466263200000005</c:v>
                </c:pt>
                <c:pt idx="5518">
                  <c:v>0.994798234</c:v>
                </c:pt>
                <c:pt idx="5519">
                  <c:v>0.99833470599999996</c:v>
                </c:pt>
                <c:pt idx="5520">
                  <c:v>0.99466263200000005</c:v>
                </c:pt>
                <c:pt idx="5521">
                  <c:v>0.99833470599999996</c:v>
                </c:pt>
                <c:pt idx="5522">
                  <c:v>0.98337578699999995</c:v>
                </c:pt>
                <c:pt idx="5523">
                  <c:v>0.98337578699999995</c:v>
                </c:pt>
                <c:pt idx="5524">
                  <c:v>0.98048173699999996</c:v>
                </c:pt>
                <c:pt idx="5525">
                  <c:v>0.98048173699999996</c:v>
                </c:pt>
                <c:pt idx="5526">
                  <c:v>0.99466263200000005</c:v>
                </c:pt>
                <c:pt idx="5527">
                  <c:v>0.994798234</c:v>
                </c:pt>
                <c:pt idx="5528">
                  <c:v>0.994798234</c:v>
                </c:pt>
                <c:pt idx="5529">
                  <c:v>0.99027694600000005</c:v>
                </c:pt>
                <c:pt idx="5530">
                  <c:v>0.99466263200000005</c:v>
                </c:pt>
                <c:pt idx="5531">
                  <c:v>0.994798234</c:v>
                </c:pt>
                <c:pt idx="5532">
                  <c:v>0.98337578699999995</c:v>
                </c:pt>
                <c:pt idx="5533">
                  <c:v>0.98048173699999996</c:v>
                </c:pt>
                <c:pt idx="5534">
                  <c:v>0.99833470599999996</c:v>
                </c:pt>
                <c:pt idx="5535">
                  <c:v>0.994798234</c:v>
                </c:pt>
                <c:pt idx="5536">
                  <c:v>0.994798234</c:v>
                </c:pt>
                <c:pt idx="5537">
                  <c:v>0.99466263200000005</c:v>
                </c:pt>
                <c:pt idx="5538">
                  <c:v>0.99466263200000005</c:v>
                </c:pt>
                <c:pt idx="5539">
                  <c:v>0.99626751000000002</c:v>
                </c:pt>
                <c:pt idx="5540">
                  <c:v>0.99466263200000005</c:v>
                </c:pt>
                <c:pt idx="5541">
                  <c:v>0.994798234</c:v>
                </c:pt>
                <c:pt idx="5542">
                  <c:v>0.99466263200000005</c:v>
                </c:pt>
                <c:pt idx="5543">
                  <c:v>0.994798234</c:v>
                </c:pt>
                <c:pt idx="5544">
                  <c:v>0.99466263200000005</c:v>
                </c:pt>
                <c:pt idx="5545">
                  <c:v>0.98048173699999996</c:v>
                </c:pt>
                <c:pt idx="5546">
                  <c:v>0.98048173699999996</c:v>
                </c:pt>
                <c:pt idx="5547">
                  <c:v>0.99466263200000005</c:v>
                </c:pt>
                <c:pt idx="5548">
                  <c:v>0.99466263200000005</c:v>
                </c:pt>
                <c:pt idx="5549">
                  <c:v>0.98337578699999995</c:v>
                </c:pt>
                <c:pt idx="5550">
                  <c:v>0.99833470599999996</c:v>
                </c:pt>
                <c:pt idx="5551">
                  <c:v>0.99466263200000005</c:v>
                </c:pt>
                <c:pt idx="5552">
                  <c:v>0.98337578699999995</c:v>
                </c:pt>
                <c:pt idx="5553">
                  <c:v>0.99635453600000001</c:v>
                </c:pt>
                <c:pt idx="5554">
                  <c:v>0.99833470599999996</c:v>
                </c:pt>
                <c:pt idx="5555">
                  <c:v>0.98048173699999996</c:v>
                </c:pt>
                <c:pt idx="5556">
                  <c:v>0.98337578699999995</c:v>
                </c:pt>
                <c:pt idx="5557">
                  <c:v>0.99626751000000002</c:v>
                </c:pt>
                <c:pt idx="5558">
                  <c:v>0.98729905299999998</c:v>
                </c:pt>
                <c:pt idx="5559">
                  <c:v>0.98337578699999995</c:v>
                </c:pt>
                <c:pt idx="5560">
                  <c:v>0.98337578699999995</c:v>
                </c:pt>
                <c:pt idx="5561">
                  <c:v>0.99833470599999996</c:v>
                </c:pt>
                <c:pt idx="5562">
                  <c:v>0.99833470599999996</c:v>
                </c:pt>
                <c:pt idx="5563">
                  <c:v>0.99833470599999996</c:v>
                </c:pt>
                <c:pt idx="5564">
                  <c:v>0.98048173699999996</c:v>
                </c:pt>
                <c:pt idx="5565">
                  <c:v>0.994798234</c:v>
                </c:pt>
                <c:pt idx="5566">
                  <c:v>0.98048173699999996</c:v>
                </c:pt>
                <c:pt idx="5567">
                  <c:v>0.98048173699999996</c:v>
                </c:pt>
                <c:pt idx="5568">
                  <c:v>0.98048173699999996</c:v>
                </c:pt>
                <c:pt idx="5569">
                  <c:v>0.99466263200000005</c:v>
                </c:pt>
                <c:pt idx="5570">
                  <c:v>0.99466263200000005</c:v>
                </c:pt>
                <c:pt idx="5571">
                  <c:v>0.994798234</c:v>
                </c:pt>
                <c:pt idx="5572">
                  <c:v>0.99466263200000005</c:v>
                </c:pt>
                <c:pt idx="5573">
                  <c:v>0.98337578699999995</c:v>
                </c:pt>
                <c:pt idx="5574">
                  <c:v>0.99626751000000002</c:v>
                </c:pt>
                <c:pt idx="5575">
                  <c:v>0.99466263200000005</c:v>
                </c:pt>
                <c:pt idx="5576">
                  <c:v>0.98337578699999995</c:v>
                </c:pt>
                <c:pt idx="5577">
                  <c:v>0.98048173699999996</c:v>
                </c:pt>
                <c:pt idx="5578">
                  <c:v>0.99833470599999996</c:v>
                </c:pt>
                <c:pt idx="5579">
                  <c:v>0.994798234</c:v>
                </c:pt>
                <c:pt idx="5580">
                  <c:v>0.98337578699999995</c:v>
                </c:pt>
                <c:pt idx="5581">
                  <c:v>0.99466263200000005</c:v>
                </c:pt>
                <c:pt idx="5582">
                  <c:v>0.994798234</c:v>
                </c:pt>
                <c:pt idx="5583">
                  <c:v>0.99833470599999996</c:v>
                </c:pt>
                <c:pt idx="5584">
                  <c:v>0.99466263200000005</c:v>
                </c:pt>
                <c:pt idx="5585">
                  <c:v>0.98337578699999995</c:v>
                </c:pt>
                <c:pt idx="5586">
                  <c:v>0.98337578699999995</c:v>
                </c:pt>
                <c:pt idx="5587">
                  <c:v>0.98048173699999996</c:v>
                </c:pt>
                <c:pt idx="5588">
                  <c:v>0.98337578699999995</c:v>
                </c:pt>
                <c:pt idx="5589">
                  <c:v>0.98048173699999996</c:v>
                </c:pt>
                <c:pt idx="5590">
                  <c:v>0.98337578699999995</c:v>
                </c:pt>
                <c:pt idx="5591">
                  <c:v>0.98048173699999996</c:v>
                </c:pt>
                <c:pt idx="5592">
                  <c:v>0.99466263200000005</c:v>
                </c:pt>
                <c:pt idx="5593">
                  <c:v>0.98337578699999995</c:v>
                </c:pt>
                <c:pt idx="5594">
                  <c:v>0.99015918800000002</c:v>
                </c:pt>
                <c:pt idx="5595">
                  <c:v>0.98337578699999995</c:v>
                </c:pt>
                <c:pt idx="5596">
                  <c:v>0.99466263200000005</c:v>
                </c:pt>
                <c:pt idx="5597">
                  <c:v>0.98337578699999995</c:v>
                </c:pt>
                <c:pt idx="5598">
                  <c:v>0.99466263200000005</c:v>
                </c:pt>
                <c:pt idx="5599">
                  <c:v>0.98337578699999995</c:v>
                </c:pt>
                <c:pt idx="5600">
                  <c:v>0.99466263200000005</c:v>
                </c:pt>
                <c:pt idx="5601">
                  <c:v>0.98048173699999996</c:v>
                </c:pt>
                <c:pt idx="5602">
                  <c:v>0.99833470599999996</c:v>
                </c:pt>
                <c:pt idx="5603">
                  <c:v>0.99466263200000005</c:v>
                </c:pt>
                <c:pt idx="5604">
                  <c:v>0.98337578699999995</c:v>
                </c:pt>
                <c:pt idx="5605">
                  <c:v>0.99833470599999996</c:v>
                </c:pt>
                <c:pt idx="5606">
                  <c:v>0.98337578699999995</c:v>
                </c:pt>
                <c:pt idx="5607">
                  <c:v>0.994798234</c:v>
                </c:pt>
                <c:pt idx="5608">
                  <c:v>0.98048173699999996</c:v>
                </c:pt>
                <c:pt idx="5609">
                  <c:v>0.994798234</c:v>
                </c:pt>
                <c:pt idx="5610">
                  <c:v>0.99833470599999996</c:v>
                </c:pt>
                <c:pt idx="5611">
                  <c:v>0.98337578699999995</c:v>
                </c:pt>
                <c:pt idx="5612">
                  <c:v>0.994798234</c:v>
                </c:pt>
                <c:pt idx="5613">
                  <c:v>0.98337578699999995</c:v>
                </c:pt>
                <c:pt idx="5614">
                  <c:v>0.99466263200000005</c:v>
                </c:pt>
                <c:pt idx="5615">
                  <c:v>0.98529628999999996</c:v>
                </c:pt>
                <c:pt idx="5616">
                  <c:v>0.98337578699999995</c:v>
                </c:pt>
                <c:pt idx="5617">
                  <c:v>0.99833470599999996</c:v>
                </c:pt>
                <c:pt idx="5618">
                  <c:v>0.99833470599999996</c:v>
                </c:pt>
                <c:pt idx="5619">
                  <c:v>0.99833470599999996</c:v>
                </c:pt>
                <c:pt idx="5620">
                  <c:v>0.99466263200000005</c:v>
                </c:pt>
                <c:pt idx="5621">
                  <c:v>0.994798234</c:v>
                </c:pt>
                <c:pt idx="5622">
                  <c:v>0.98048173699999996</c:v>
                </c:pt>
                <c:pt idx="5623">
                  <c:v>0.98337578699999995</c:v>
                </c:pt>
                <c:pt idx="5624">
                  <c:v>0.98337578699999995</c:v>
                </c:pt>
                <c:pt idx="5625">
                  <c:v>0.994798234</c:v>
                </c:pt>
                <c:pt idx="5626">
                  <c:v>0.98337578699999995</c:v>
                </c:pt>
                <c:pt idx="5627">
                  <c:v>0.99100769600000005</c:v>
                </c:pt>
                <c:pt idx="5628">
                  <c:v>0.98337578699999995</c:v>
                </c:pt>
                <c:pt idx="5629">
                  <c:v>0.99833470599999996</c:v>
                </c:pt>
                <c:pt idx="5630">
                  <c:v>0.994798234</c:v>
                </c:pt>
                <c:pt idx="5631">
                  <c:v>0.98337578699999995</c:v>
                </c:pt>
                <c:pt idx="5632">
                  <c:v>0.99466263200000005</c:v>
                </c:pt>
                <c:pt idx="5633">
                  <c:v>0.99833470599999996</c:v>
                </c:pt>
                <c:pt idx="5634">
                  <c:v>0.994798234</c:v>
                </c:pt>
                <c:pt idx="5635">
                  <c:v>0.99466263200000005</c:v>
                </c:pt>
                <c:pt idx="5636">
                  <c:v>0.98048173699999996</c:v>
                </c:pt>
                <c:pt idx="5637">
                  <c:v>0.98337578699999995</c:v>
                </c:pt>
                <c:pt idx="5638">
                  <c:v>0.99833470599999996</c:v>
                </c:pt>
                <c:pt idx="5639">
                  <c:v>0.98337578699999995</c:v>
                </c:pt>
                <c:pt idx="5640">
                  <c:v>0.99833470599999996</c:v>
                </c:pt>
                <c:pt idx="5641">
                  <c:v>0.99626751000000002</c:v>
                </c:pt>
                <c:pt idx="5642">
                  <c:v>0.99833470599999996</c:v>
                </c:pt>
                <c:pt idx="5643">
                  <c:v>0.99466263200000005</c:v>
                </c:pt>
                <c:pt idx="5644">
                  <c:v>0.98337578699999995</c:v>
                </c:pt>
                <c:pt idx="5645">
                  <c:v>0.99833470599999996</c:v>
                </c:pt>
                <c:pt idx="5646">
                  <c:v>0.98337578699999995</c:v>
                </c:pt>
                <c:pt idx="5647">
                  <c:v>0.99466263200000005</c:v>
                </c:pt>
                <c:pt idx="5648">
                  <c:v>0.99466263200000005</c:v>
                </c:pt>
                <c:pt idx="5649">
                  <c:v>0.99833470599999996</c:v>
                </c:pt>
                <c:pt idx="5650">
                  <c:v>0.99466263200000005</c:v>
                </c:pt>
                <c:pt idx="5651">
                  <c:v>0.98337578699999995</c:v>
                </c:pt>
                <c:pt idx="5652">
                  <c:v>0.99466263200000005</c:v>
                </c:pt>
                <c:pt idx="5653">
                  <c:v>0.994798234</c:v>
                </c:pt>
                <c:pt idx="5654">
                  <c:v>0.99466263200000005</c:v>
                </c:pt>
                <c:pt idx="5655">
                  <c:v>0.98048173699999996</c:v>
                </c:pt>
                <c:pt idx="5656">
                  <c:v>0.994798234</c:v>
                </c:pt>
                <c:pt idx="5657">
                  <c:v>0.994798234</c:v>
                </c:pt>
                <c:pt idx="5658">
                  <c:v>0.99466263200000005</c:v>
                </c:pt>
                <c:pt idx="5659">
                  <c:v>0.99466263200000005</c:v>
                </c:pt>
                <c:pt idx="5660">
                  <c:v>0.99466263200000005</c:v>
                </c:pt>
                <c:pt idx="5661">
                  <c:v>0.99833470599999996</c:v>
                </c:pt>
                <c:pt idx="5662">
                  <c:v>0.994798234</c:v>
                </c:pt>
                <c:pt idx="5663">
                  <c:v>0.99833470599999996</c:v>
                </c:pt>
                <c:pt idx="5664">
                  <c:v>0.994798234</c:v>
                </c:pt>
                <c:pt idx="5665">
                  <c:v>0.98337578699999995</c:v>
                </c:pt>
                <c:pt idx="5666">
                  <c:v>0.99466263200000005</c:v>
                </c:pt>
                <c:pt idx="5667">
                  <c:v>0.98048173699999996</c:v>
                </c:pt>
                <c:pt idx="5668">
                  <c:v>0.98337578699999995</c:v>
                </c:pt>
                <c:pt idx="5669">
                  <c:v>0.99466263200000005</c:v>
                </c:pt>
                <c:pt idx="5670">
                  <c:v>0.99833470599999996</c:v>
                </c:pt>
                <c:pt idx="5671">
                  <c:v>0.98337578699999995</c:v>
                </c:pt>
                <c:pt idx="5672">
                  <c:v>0.98048173699999996</c:v>
                </c:pt>
                <c:pt idx="5673">
                  <c:v>0.994798234</c:v>
                </c:pt>
                <c:pt idx="5674">
                  <c:v>0.98048173699999996</c:v>
                </c:pt>
                <c:pt idx="5675">
                  <c:v>0.99090427199999997</c:v>
                </c:pt>
                <c:pt idx="5676">
                  <c:v>0.98337578699999995</c:v>
                </c:pt>
                <c:pt idx="5677">
                  <c:v>0.99833470599999996</c:v>
                </c:pt>
                <c:pt idx="5678">
                  <c:v>0.99833470599999996</c:v>
                </c:pt>
                <c:pt idx="5679">
                  <c:v>0.99466263200000005</c:v>
                </c:pt>
                <c:pt idx="5680">
                  <c:v>0.987316898</c:v>
                </c:pt>
                <c:pt idx="5681">
                  <c:v>0.98337578699999995</c:v>
                </c:pt>
                <c:pt idx="5682">
                  <c:v>0.98337578699999995</c:v>
                </c:pt>
                <c:pt idx="5683">
                  <c:v>0.98337578699999995</c:v>
                </c:pt>
                <c:pt idx="5684">
                  <c:v>0.99833470599999996</c:v>
                </c:pt>
                <c:pt idx="5685">
                  <c:v>0.99027694600000005</c:v>
                </c:pt>
                <c:pt idx="5686">
                  <c:v>0.994798234</c:v>
                </c:pt>
                <c:pt idx="5687">
                  <c:v>0.99833470599999996</c:v>
                </c:pt>
                <c:pt idx="5688">
                  <c:v>0.99635453600000001</c:v>
                </c:pt>
                <c:pt idx="5689">
                  <c:v>0.99466263200000005</c:v>
                </c:pt>
                <c:pt idx="5690">
                  <c:v>0.98337578699999995</c:v>
                </c:pt>
                <c:pt idx="5691">
                  <c:v>0.99466263200000005</c:v>
                </c:pt>
                <c:pt idx="5692">
                  <c:v>0.99833470599999996</c:v>
                </c:pt>
                <c:pt idx="5693">
                  <c:v>0.99456953599999998</c:v>
                </c:pt>
                <c:pt idx="5694">
                  <c:v>0.99466263200000005</c:v>
                </c:pt>
                <c:pt idx="5695">
                  <c:v>0.99833470599999996</c:v>
                </c:pt>
                <c:pt idx="5696">
                  <c:v>0.99090427199999997</c:v>
                </c:pt>
                <c:pt idx="5697">
                  <c:v>0.98337578699999995</c:v>
                </c:pt>
                <c:pt idx="5698">
                  <c:v>0.99466263200000005</c:v>
                </c:pt>
                <c:pt idx="5699">
                  <c:v>0.99833470599999996</c:v>
                </c:pt>
                <c:pt idx="5700">
                  <c:v>0.99466263200000005</c:v>
                </c:pt>
                <c:pt idx="5701">
                  <c:v>0.99466263200000005</c:v>
                </c:pt>
                <c:pt idx="5702">
                  <c:v>0.98337578699999995</c:v>
                </c:pt>
                <c:pt idx="5703">
                  <c:v>0.99833470599999996</c:v>
                </c:pt>
                <c:pt idx="5704">
                  <c:v>0.98337578699999995</c:v>
                </c:pt>
                <c:pt idx="5705">
                  <c:v>0.99833470599999996</c:v>
                </c:pt>
                <c:pt idx="5706">
                  <c:v>0.98337578699999995</c:v>
                </c:pt>
                <c:pt idx="5707">
                  <c:v>0.994798234</c:v>
                </c:pt>
                <c:pt idx="5708">
                  <c:v>0.97829186400000001</c:v>
                </c:pt>
                <c:pt idx="5709">
                  <c:v>0.99466263200000005</c:v>
                </c:pt>
                <c:pt idx="5710">
                  <c:v>0.99466263200000005</c:v>
                </c:pt>
                <c:pt idx="5711">
                  <c:v>0.98337578699999995</c:v>
                </c:pt>
                <c:pt idx="5712">
                  <c:v>0.99833470599999996</c:v>
                </c:pt>
                <c:pt idx="5713">
                  <c:v>0.994798234</c:v>
                </c:pt>
                <c:pt idx="5714">
                  <c:v>0.98048173699999996</c:v>
                </c:pt>
                <c:pt idx="5715">
                  <c:v>0.99466263200000005</c:v>
                </c:pt>
                <c:pt idx="5716">
                  <c:v>0.994798234</c:v>
                </c:pt>
                <c:pt idx="5717">
                  <c:v>0.98048173699999996</c:v>
                </c:pt>
                <c:pt idx="5718">
                  <c:v>0.98337578699999995</c:v>
                </c:pt>
                <c:pt idx="5719">
                  <c:v>0.98337578699999995</c:v>
                </c:pt>
                <c:pt idx="5720">
                  <c:v>0.994798234</c:v>
                </c:pt>
                <c:pt idx="5721">
                  <c:v>0.99833470599999996</c:v>
                </c:pt>
                <c:pt idx="5722">
                  <c:v>0.99466263200000005</c:v>
                </c:pt>
                <c:pt idx="5723">
                  <c:v>0.98173445000000004</c:v>
                </c:pt>
                <c:pt idx="5724">
                  <c:v>0.98337578699999995</c:v>
                </c:pt>
                <c:pt idx="5725">
                  <c:v>0.99466263200000005</c:v>
                </c:pt>
                <c:pt idx="5726">
                  <c:v>0.99466263200000005</c:v>
                </c:pt>
                <c:pt idx="5727">
                  <c:v>0.994798234</c:v>
                </c:pt>
                <c:pt idx="5728">
                  <c:v>0.98549281</c:v>
                </c:pt>
                <c:pt idx="5729">
                  <c:v>0.99833470599999996</c:v>
                </c:pt>
                <c:pt idx="5730">
                  <c:v>0.98337578699999995</c:v>
                </c:pt>
                <c:pt idx="5731">
                  <c:v>0.99466263200000005</c:v>
                </c:pt>
                <c:pt idx="5732">
                  <c:v>0.99833470599999996</c:v>
                </c:pt>
                <c:pt idx="5733">
                  <c:v>0.98048173699999996</c:v>
                </c:pt>
                <c:pt idx="5734">
                  <c:v>0.98337578699999995</c:v>
                </c:pt>
                <c:pt idx="5735">
                  <c:v>0.98048173699999996</c:v>
                </c:pt>
                <c:pt idx="5736">
                  <c:v>0.994798234</c:v>
                </c:pt>
                <c:pt idx="5737">
                  <c:v>0.98337578699999995</c:v>
                </c:pt>
                <c:pt idx="5738">
                  <c:v>0.98048173699999996</c:v>
                </c:pt>
                <c:pt idx="5739">
                  <c:v>0.99466263200000005</c:v>
                </c:pt>
                <c:pt idx="5740">
                  <c:v>0.98048173699999996</c:v>
                </c:pt>
                <c:pt idx="5741">
                  <c:v>0.99833470599999996</c:v>
                </c:pt>
                <c:pt idx="5742">
                  <c:v>0.99833470599999996</c:v>
                </c:pt>
                <c:pt idx="5743">
                  <c:v>0.99466263200000005</c:v>
                </c:pt>
                <c:pt idx="5744">
                  <c:v>0.99833470599999996</c:v>
                </c:pt>
                <c:pt idx="5745">
                  <c:v>0.98048173699999996</c:v>
                </c:pt>
                <c:pt idx="5746">
                  <c:v>0.99626751000000002</c:v>
                </c:pt>
                <c:pt idx="5747">
                  <c:v>0.994798234</c:v>
                </c:pt>
                <c:pt idx="5748">
                  <c:v>0.98337578699999995</c:v>
                </c:pt>
                <c:pt idx="5749">
                  <c:v>0.99466263200000005</c:v>
                </c:pt>
                <c:pt idx="5750">
                  <c:v>0.98048173699999996</c:v>
                </c:pt>
                <c:pt idx="5751">
                  <c:v>0.99466263200000005</c:v>
                </c:pt>
                <c:pt idx="5752">
                  <c:v>0.98048173699999996</c:v>
                </c:pt>
                <c:pt idx="5753">
                  <c:v>0.98552498799999999</c:v>
                </c:pt>
                <c:pt idx="5754">
                  <c:v>0.99833470599999996</c:v>
                </c:pt>
                <c:pt idx="5755">
                  <c:v>0.99466263200000005</c:v>
                </c:pt>
                <c:pt idx="5756">
                  <c:v>0.98337578699999995</c:v>
                </c:pt>
                <c:pt idx="5757">
                  <c:v>0.99833470599999996</c:v>
                </c:pt>
                <c:pt idx="5758">
                  <c:v>0.994798234</c:v>
                </c:pt>
                <c:pt idx="5759">
                  <c:v>0.98337578699999995</c:v>
                </c:pt>
                <c:pt idx="5760">
                  <c:v>0.99466263200000005</c:v>
                </c:pt>
                <c:pt idx="5761">
                  <c:v>0.98337578699999995</c:v>
                </c:pt>
                <c:pt idx="5762">
                  <c:v>0.98337578699999995</c:v>
                </c:pt>
                <c:pt idx="5763">
                  <c:v>0.994798234</c:v>
                </c:pt>
                <c:pt idx="5764">
                  <c:v>0.98048173699999996</c:v>
                </c:pt>
                <c:pt idx="5765">
                  <c:v>0.98048173699999996</c:v>
                </c:pt>
                <c:pt idx="5766">
                  <c:v>0.98337578699999995</c:v>
                </c:pt>
                <c:pt idx="5767">
                  <c:v>0.99833470599999996</c:v>
                </c:pt>
                <c:pt idx="5768">
                  <c:v>0.98048173699999996</c:v>
                </c:pt>
                <c:pt idx="5769">
                  <c:v>0.98337578699999995</c:v>
                </c:pt>
                <c:pt idx="5770">
                  <c:v>0.98048173699999996</c:v>
                </c:pt>
                <c:pt idx="5771">
                  <c:v>0.99466263200000005</c:v>
                </c:pt>
                <c:pt idx="5772">
                  <c:v>0.98337578699999995</c:v>
                </c:pt>
                <c:pt idx="5773">
                  <c:v>0.99833470599999996</c:v>
                </c:pt>
                <c:pt idx="5774">
                  <c:v>0.987316898</c:v>
                </c:pt>
                <c:pt idx="5775">
                  <c:v>0.99466263200000005</c:v>
                </c:pt>
                <c:pt idx="5776">
                  <c:v>0.99466263200000005</c:v>
                </c:pt>
                <c:pt idx="5777">
                  <c:v>0.99833470599999996</c:v>
                </c:pt>
                <c:pt idx="5778">
                  <c:v>0.99466263200000005</c:v>
                </c:pt>
                <c:pt idx="5779">
                  <c:v>0.98337578699999995</c:v>
                </c:pt>
                <c:pt idx="5780">
                  <c:v>0.98337578699999995</c:v>
                </c:pt>
                <c:pt idx="5781">
                  <c:v>0.99833470599999996</c:v>
                </c:pt>
                <c:pt idx="5782">
                  <c:v>0.99466263200000005</c:v>
                </c:pt>
                <c:pt idx="5783">
                  <c:v>0.99466263200000005</c:v>
                </c:pt>
                <c:pt idx="5784">
                  <c:v>0.98337578699999995</c:v>
                </c:pt>
                <c:pt idx="5785">
                  <c:v>0.99833470599999996</c:v>
                </c:pt>
                <c:pt idx="5786">
                  <c:v>0.99100769600000005</c:v>
                </c:pt>
                <c:pt idx="5787">
                  <c:v>0.98337578699999995</c:v>
                </c:pt>
                <c:pt idx="5788">
                  <c:v>0.98337578699999995</c:v>
                </c:pt>
                <c:pt idx="5789">
                  <c:v>0.994798234</c:v>
                </c:pt>
                <c:pt idx="5790">
                  <c:v>0.98337578699999995</c:v>
                </c:pt>
                <c:pt idx="5791">
                  <c:v>0.99833470599999996</c:v>
                </c:pt>
                <c:pt idx="5792">
                  <c:v>0.98048173699999996</c:v>
                </c:pt>
                <c:pt idx="5793">
                  <c:v>0.98337578699999995</c:v>
                </c:pt>
                <c:pt idx="5794">
                  <c:v>0.98048173699999996</c:v>
                </c:pt>
                <c:pt idx="5795">
                  <c:v>0.98337578699999995</c:v>
                </c:pt>
                <c:pt idx="5796">
                  <c:v>0.99833470599999996</c:v>
                </c:pt>
                <c:pt idx="5797">
                  <c:v>0.99466263200000005</c:v>
                </c:pt>
                <c:pt idx="5798">
                  <c:v>0.98337578699999995</c:v>
                </c:pt>
                <c:pt idx="5799">
                  <c:v>0.98337578699999995</c:v>
                </c:pt>
                <c:pt idx="5800">
                  <c:v>0.99466263200000005</c:v>
                </c:pt>
                <c:pt idx="5801">
                  <c:v>0.99466263200000005</c:v>
                </c:pt>
                <c:pt idx="5802">
                  <c:v>0.98337578699999995</c:v>
                </c:pt>
                <c:pt idx="5803">
                  <c:v>0.99833470599999996</c:v>
                </c:pt>
                <c:pt idx="5804">
                  <c:v>0.99833470599999996</c:v>
                </c:pt>
                <c:pt idx="5805">
                  <c:v>0.98337578699999995</c:v>
                </c:pt>
                <c:pt idx="5806">
                  <c:v>0.99833470599999996</c:v>
                </c:pt>
                <c:pt idx="5807">
                  <c:v>0.98048173699999996</c:v>
                </c:pt>
                <c:pt idx="5808">
                  <c:v>0.994798234</c:v>
                </c:pt>
                <c:pt idx="5809">
                  <c:v>0.98048173699999996</c:v>
                </c:pt>
                <c:pt idx="5810">
                  <c:v>0.994798234</c:v>
                </c:pt>
                <c:pt idx="5811">
                  <c:v>0.98337578699999995</c:v>
                </c:pt>
                <c:pt idx="5812">
                  <c:v>0.99466263200000005</c:v>
                </c:pt>
                <c:pt idx="5813">
                  <c:v>0.98337578699999995</c:v>
                </c:pt>
                <c:pt idx="5814">
                  <c:v>0.99466263200000005</c:v>
                </c:pt>
                <c:pt idx="5815">
                  <c:v>0.99100769600000005</c:v>
                </c:pt>
                <c:pt idx="5816">
                  <c:v>0.98337578699999995</c:v>
                </c:pt>
                <c:pt idx="5817">
                  <c:v>0.987316898</c:v>
                </c:pt>
                <c:pt idx="5818">
                  <c:v>0.99833470599999996</c:v>
                </c:pt>
                <c:pt idx="5819">
                  <c:v>0.99466263200000005</c:v>
                </c:pt>
                <c:pt idx="5820">
                  <c:v>0.99466263200000005</c:v>
                </c:pt>
                <c:pt idx="5821">
                  <c:v>0.99466263200000005</c:v>
                </c:pt>
                <c:pt idx="5822">
                  <c:v>0.98048173699999996</c:v>
                </c:pt>
                <c:pt idx="5823">
                  <c:v>0.98337578699999995</c:v>
                </c:pt>
                <c:pt idx="5824">
                  <c:v>0.99466263200000005</c:v>
                </c:pt>
                <c:pt idx="5825">
                  <c:v>0.99833470599999996</c:v>
                </c:pt>
                <c:pt idx="5826">
                  <c:v>0.98337578699999995</c:v>
                </c:pt>
                <c:pt idx="5827">
                  <c:v>0.98337578699999995</c:v>
                </c:pt>
                <c:pt idx="5828">
                  <c:v>0.99466263200000005</c:v>
                </c:pt>
                <c:pt idx="5829">
                  <c:v>0.99833470599999996</c:v>
                </c:pt>
                <c:pt idx="5830">
                  <c:v>0.99466263200000005</c:v>
                </c:pt>
                <c:pt idx="5831">
                  <c:v>0.99833470599999996</c:v>
                </c:pt>
                <c:pt idx="5832">
                  <c:v>0.994798234</c:v>
                </c:pt>
                <c:pt idx="5833">
                  <c:v>0.98337578699999995</c:v>
                </c:pt>
                <c:pt idx="5834">
                  <c:v>0.99466263200000005</c:v>
                </c:pt>
                <c:pt idx="5835">
                  <c:v>0.98337578699999995</c:v>
                </c:pt>
                <c:pt idx="5836">
                  <c:v>0.99466263200000005</c:v>
                </c:pt>
                <c:pt idx="5837">
                  <c:v>0.99466263200000005</c:v>
                </c:pt>
                <c:pt idx="5838">
                  <c:v>0.994798234</c:v>
                </c:pt>
                <c:pt idx="5839">
                  <c:v>0.99466263200000005</c:v>
                </c:pt>
                <c:pt idx="5840">
                  <c:v>0.98337578699999995</c:v>
                </c:pt>
                <c:pt idx="5841">
                  <c:v>0.994798234</c:v>
                </c:pt>
                <c:pt idx="5842">
                  <c:v>0.98337578699999995</c:v>
                </c:pt>
                <c:pt idx="5843">
                  <c:v>0.99466263200000005</c:v>
                </c:pt>
                <c:pt idx="5844">
                  <c:v>0.98048173699999996</c:v>
                </c:pt>
                <c:pt idx="5845">
                  <c:v>0.994798234</c:v>
                </c:pt>
                <c:pt idx="5846">
                  <c:v>0.98337578699999995</c:v>
                </c:pt>
                <c:pt idx="5847">
                  <c:v>0.99466263200000005</c:v>
                </c:pt>
                <c:pt idx="5848">
                  <c:v>0.99456953599999998</c:v>
                </c:pt>
                <c:pt idx="5849">
                  <c:v>0.98337578699999995</c:v>
                </c:pt>
                <c:pt idx="5850">
                  <c:v>0.98337578699999995</c:v>
                </c:pt>
                <c:pt idx="5851">
                  <c:v>0.99015918800000002</c:v>
                </c:pt>
                <c:pt idx="5852">
                  <c:v>0.994798234</c:v>
                </c:pt>
                <c:pt idx="5853">
                  <c:v>0.98337578699999995</c:v>
                </c:pt>
                <c:pt idx="5854">
                  <c:v>0.98048173699999996</c:v>
                </c:pt>
                <c:pt idx="5855">
                  <c:v>0.99833470599999996</c:v>
                </c:pt>
                <c:pt idx="5856">
                  <c:v>0.994798234</c:v>
                </c:pt>
                <c:pt idx="5857">
                  <c:v>0.994798234</c:v>
                </c:pt>
                <c:pt idx="5858">
                  <c:v>0.99466263200000005</c:v>
                </c:pt>
                <c:pt idx="5859">
                  <c:v>0.98337578699999995</c:v>
                </c:pt>
                <c:pt idx="5860">
                  <c:v>0.98337578699999995</c:v>
                </c:pt>
                <c:pt idx="5861">
                  <c:v>0.98337578699999995</c:v>
                </c:pt>
                <c:pt idx="5862">
                  <c:v>0.98337578699999995</c:v>
                </c:pt>
                <c:pt idx="5863">
                  <c:v>0.99833470599999996</c:v>
                </c:pt>
                <c:pt idx="5864">
                  <c:v>0.99090427199999997</c:v>
                </c:pt>
                <c:pt idx="5865">
                  <c:v>0.99833470599999996</c:v>
                </c:pt>
                <c:pt idx="5866">
                  <c:v>0.99090427199999997</c:v>
                </c:pt>
                <c:pt idx="5867">
                  <c:v>0.98048173699999996</c:v>
                </c:pt>
                <c:pt idx="5868">
                  <c:v>0.98048173699999996</c:v>
                </c:pt>
                <c:pt idx="5869">
                  <c:v>0.99833470599999996</c:v>
                </c:pt>
                <c:pt idx="5870">
                  <c:v>0.99466263200000005</c:v>
                </c:pt>
                <c:pt idx="5871">
                  <c:v>0.99456953599999998</c:v>
                </c:pt>
                <c:pt idx="5872">
                  <c:v>0.99833470599999996</c:v>
                </c:pt>
                <c:pt idx="5873">
                  <c:v>0.99466263200000005</c:v>
                </c:pt>
                <c:pt idx="5874">
                  <c:v>0.98337578699999995</c:v>
                </c:pt>
                <c:pt idx="5875">
                  <c:v>0.98337578699999995</c:v>
                </c:pt>
                <c:pt idx="5876">
                  <c:v>0.98337578699999995</c:v>
                </c:pt>
                <c:pt idx="5877">
                  <c:v>0.99466263200000005</c:v>
                </c:pt>
                <c:pt idx="5878">
                  <c:v>0.99833470599999996</c:v>
                </c:pt>
                <c:pt idx="5879">
                  <c:v>0.994798234</c:v>
                </c:pt>
                <c:pt idx="5880">
                  <c:v>0.98337578699999995</c:v>
                </c:pt>
                <c:pt idx="5881">
                  <c:v>0.99833470599999996</c:v>
                </c:pt>
                <c:pt idx="5882">
                  <c:v>0.98337578699999995</c:v>
                </c:pt>
                <c:pt idx="5883">
                  <c:v>0.98337578699999995</c:v>
                </c:pt>
                <c:pt idx="5884">
                  <c:v>0.994798234</c:v>
                </c:pt>
                <c:pt idx="5885">
                  <c:v>0.994798234</c:v>
                </c:pt>
                <c:pt idx="5886">
                  <c:v>0.99833470599999996</c:v>
                </c:pt>
                <c:pt idx="5887">
                  <c:v>0.99466263200000005</c:v>
                </c:pt>
                <c:pt idx="5888">
                  <c:v>0.99456953599999998</c:v>
                </c:pt>
                <c:pt idx="5889">
                  <c:v>0.99466263200000005</c:v>
                </c:pt>
                <c:pt idx="5890">
                  <c:v>0.98337578699999995</c:v>
                </c:pt>
                <c:pt idx="5891">
                  <c:v>0.99466263200000005</c:v>
                </c:pt>
                <c:pt idx="5892">
                  <c:v>0.98048173699999996</c:v>
                </c:pt>
                <c:pt idx="5893">
                  <c:v>0.99100769600000005</c:v>
                </c:pt>
                <c:pt idx="5894">
                  <c:v>0.98048173699999996</c:v>
                </c:pt>
                <c:pt idx="5895">
                  <c:v>0.98337578699999995</c:v>
                </c:pt>
                <c:pt idx="5896">
                  <c:v>0.99466263200000005</c:v>
                </c:pt>
                <c:pt idx="5897">
                  <c:v>0.99833470599999996</c:v>
                </c:pt>
                <c:pt idx="5898">
                  <c:v>0.99833470599999996</c:v>
                </c:pt>
                <c:pt idx="5899">
                  <c:v>0.99833470599999996</c:v>
                </c:pt>
                <c:pt idx="5900">
                  <c:v>0.99466263200000005</c:v>
                </c:pt>
                <c:pt idx="5901">
                  <c:v>0.99466263200000005</c:v>
                </c:pt>
                <c:pt idx="5902">
                  <c:v>0.99833470599999996</c:v>
                </c:pt>
                <c:pt idx="5903">
                  <c:v>0.994798234</c:v>
                </c:pt>
                <c:pt idx="5904">
                  <c:v>0.99100769600000005</c:v>
                </c:pt>
                <c:pt idx="5905">
                  <c:v>0.98048173699999996</c:v>
                </c:pt>
                <c:pt idx="5906">
                  <c:v>0.99833470599999996</c:v>
                </c:pt>
                <c:pt idx="5907">
                  <c:v>0.98048173699999996</c:v>
                </c:pt>
                <c:pt idx="5908">
                  <c:v>0.994798234</c:v>
                </c:pt>
                <c:pt idx="5909">
                  <c:v>0.98337578699999995</c:v>
                </c:pt>
                <c:pt idx="5910">
                  <c:v>0.98048173699999996</c:v>
                </c:pt>
                <c:pt idx="5911">
                  <c:v>0.99833470599999996</c:v>
                </c:pt>
                <c:pt idx="5912">
                  <c:v>0.99466263200000005</c:v>
                </c:pt>
                <c:pt idx="5913">
                  <c:v>0.97432453900000004</c:v>
                </c:pt>
                <c:pt idx="5914">
                  <c:v>0.994798234</c:v>
                </c:pt>
                <c:pt idx="5915">
                  <c:v>0.98048173699999996</c:v>
                </c:pt>
                <c:pt idx="5916">
                  <c:v>0.95138306500000003</c:v>
                </c:pt>
                <c:pt idx="5917">
                  <c:v>0.98337578699999995</c:v>
                </c:pt>
                <c:pt idx="5918">
                  <c:v>0.994798234</c:v>
                </c:pt>
                <c:pt idx="5919">
                  <c:v>0.98337578699999995</c:v>
                </c:pt>
                <c:pt idx="5920">
                  <c:v>0.994798234</c:v>
                </c:pt>
                <c:pt idx="5921">
                  <c:v>0.994798234</c:v>
                </c:pt>
                <c:pt idx="5922">
                  <c:v>0.98337578699999995</c:v>
                </c:pt>
                <c:pt idx="5923">
                  <c:v>0.98337578699999995</c:v>
                </c:pt>
                <c:pt idx="5924">
                  <c:v>0.99466263200000005</c:v>
                </c:pt>
                <c:pt idx="5925">
                  <c:v>0.994798234</c:v>
                </c:pt>
                <c:pt idx="5926">
                  <c:v>0.99466263200000005</c:v>
                </c:pt>
                <c:pt idx="5927">
                  <c:v>0.994798234</c:v>
                </c:pt>
                <c:pt idx="5928">
                  <c:v>0.98048173699999996</c:v>
                </c:pt>
                <c:pt idx="5929">
                  <c:v>0.994798234</c:v>
                </c:pt>
                <c:pt idx="5930">
                  <c:v>0.98337578699999995</c:v>
                </c:pt>
                <c:pt idx="5931">
                  <c:v>0.99833470599999996</c:v>
                </c:pt>
                <c:pt idx="5932">
                  <c:v>0.99466263200000005</c:v>
                </c:pt>
                <c:pt idx="5933">
                  <c:v>0.99833470599999996</c:v>
                </c:pt>
                <c:pt idx="5934">
                  <c:v>0.99833470599999996</c:v>
                </c:pt>
                <c:pt idx="5935">
                  <c:v>0.99466263200000005</c:v>
                </c:pt>
                <c:pt idx="5936">
                  <c:v>0.99456953599999998</c:v>
                </c:pt>
                <c:pt idx="5937">
                  <c:v>0.99466263200000005</c:v>
                </c:pt>
                <c:pt idx="5938">
                  <c:v>0.99466263200000005</c:v>
                </c:pt>
                <c:pt idx="5939">
                  <c:v>0.98337578699999995</c:v>
                </c:pt>
                <c:pt idx="5940">
                  <c:v>0.98337578699999995</c:v>
                </c:pt>
                <c:pt idx="5941">
                  <c:v>0.98048173699999996</c:v>
                </c:pt>
                <c:pt idx="5942">
                  <c:v>0.98337578699999995</c:v>
                </c:pt>
                <c:pt idx="5943">
                  <c:v>0.98337578699999995</c:v>
                </c:pt>
                <c:pt idx="5944">
                  <c:v>0.994798234</c:v>
                </c:pt>
                <c:pt idx="5945">
                  <c:v>0.98337578699999995</c:v>
                </c:pt>
                <c:pt idx="5946">
                  <c:v>0.98337578699999995</c:v>
                </c:pt>
                <c:pt idx="5947">
                  <c:v>0.99466263200000005</c:v>
                </c:pt>
                <c:pt idx="5948">
                  <c:v>0.99833470599999996</c:v>
                </c:pt>
                <c:pt idx="5949">
                  <c:v>0.98337578699999995</c:v>
                </c:pt>
                <c:pt idx="5950">
                  <c:v>0.98048173699999996</c:v>
                </c:pt>
                <c:pt idx="5951">
                  <c:v>0.99833470599999996</c:v>
                </c:pt>
                <c:pt idx="5952">
                  <c:v>0.99466263200000005</c:v>
                </c:pt>
                <c:pt idx="5953">
                  <c:v>0.99626751000000002</c:v>
                </c:pt>
                <c:pt idx="5954">
                  <c:v>0.98048173699999996</c:v>
                </c:pt>
                <c:pt idx="5955">
                  <c:v>0.99466263200000005</c:v>
                </c:pt>
                <c:pt idx="5956">
                  <c:v>0.99833470599999996</c:v>
                </c:pt>
                <c:pt idx="5957">
                  <c:v>0.98337578699999995</c:v>
                </c:pt>
                <c:pt idx="5958">
                  <c:v>0.99100769600000005</c:v>
                </c:pt>
                <c:pt idx="5959">
                  <c:v>0.99833470599999996</c:v>
                </c:pt>
                <c:pt idx="5960">
                  <c:v>0.99466263200000005</c:v>
                </c:pt>
                <c:pt idx="5961">
                  <c:v>0.98337578699999995</c:v>
                </c:pt>
                <c:pt idx="5962">
                  <c:v>0.99466263200000005</c:v>
                </c:pt>
                <c:pt idx="5963">
                  <c:v>0.99466263200000005</c:v>
                </c:pt>
                <c:pt idx="5964">
                  <c:v>0.99466263200000005</c:v>
                </c:pt>
                <c:pt idx="5965">
                  <c:v>0.98337578699999995</c:v>
                </c:pt>
                <c:pt idx="5966">
                  <c:v>0.98337578699999995</c:v>
                </c:pt>
                <c:pt idx="5967">
                  <c:v>0.99100769600000005</c:v>
                </c:pt>
                <c:pt idx="5968">
                  <c:v>0.99466263200000005</c:v>
                </c:pt>
                <c:pt idx="5969">
                  <c:v>0.98337578699999995</c:v>
                </c:pt>
                <c:pt idx="5970">
                  <c:v>0.98048173699999996</c:v>
                </c:pt>
                <c:pt idx="5971">
                  <c:v>0.98337578699999995</c:v>
                </c:pt>
                <c:pt idx="5972">
                  <c:v>0.99833470599999996</c:v>
                </c:pt>
                <c:pt idx="5973">
                  <c:v>0.99833470599999996</c:v>
                </c:pt>
                <c:pt idx="5974">
                  <c:v>0.99833470599999996</c:v>
                </c:pt>
                <c:pt idx="5975">
                  <c:v>0.99833470599999996</c:v>
                </c:pt>
                <c:pt idx="5976">
                  <c:v>0.994798234</c:v>
                </c:pt>
                <c:pt idx="5977">
                  <c:v>0.99466263200000005</c:v>
                </c:pt>
                <c:pt idx="5978">
                  <c:v>0.99015918800000002</c:v>
                </c:pt>
                <c:pt idx="5979">
                  <c:v>0.99466263200000005</c:v>
                </c:pt>
                <c:pt idx="5980">
                  <c:v>0.99466263200000005</c:v>
                </c:pt>
                <c:pt idx="5981">
                  <c:v>0.99833470599999996</c:v>
                </c:pt>
                <c:pt idx="5982">
                  <c:v>0.99833470599999996</c:v>
                </c:pt>
                <c:pt idx="5983">
                  <c:v>0.99466263200000005</c:v>
                </c:pt>
                <c:pt idx="5984">
                  <c:v>0.99466263200000005</c:v>
                </c:pt>
                <c:pt idx="5985">
                  <c:v>0.98337578699999995</c:v>
                </c:pt>
                <c:pt idx="5986">
                  <c:v>0.99466263200000005</c:v>
                </c:pt>
                <c:pt idx="5987">
                  <c:v>0.99833470599999996</c:v>
                </c:pt>
                <c:pt idx="5988">
                  <c:v>0.98337578699999995</c:v>
                </c:pt>
                <c:pt idx="5989">
                  <c:v>0.98552498799999999</c:v>
                </c:pt>
                <c:pt idx="5990">
                  <c:v>0.98337578699999995</c:v>
                </c:pt>
                <c:pt idx="5991">
                  <c:v>0.987316898</c:v>
                </c:pt>
                <c:pt idx="5992">
                  <c:v>0.98552498799999999</c:v>
                </c:pt>
                <c:pt idx="5993">
                  <c:v>0.99833470599999996</c:v>
                </c:pt>
                <c:pt idx="5994">
                  <c:v>0.99466263200000005</c:v>
                </c:pt>
                <c:pt idx="5995">
                  <c:v>0.994798234</c:v>
                </c:pt>
                <c:pt idx="5996">
                  <c:v>0.994798234</c:v>
                </c:pt>
                <c:pt idx="5997">
                  <c:v>0.99833470599999996</c:v>
                </c:pt>
                <c:pt idx="5998">
                  <c:v>0.994798234</c:v>
                </c:pt>
                <c:pt idx="5999">
                  <c:v>0.99466263200000005</c:v>
                </c:pt>
                <c:pt idx="6000">
                  <c:v>0.994798234</c:v>
                </c:pt>
                <c:pt idx="6001">
                  <c:v>0.98337578699999995</c:v>
                </c:pt>
                <c:pt idx="6002">
                  <c:v>0.98048173699999996</c:v>
                </c:pt>
                <c:pt idx="6003">
                  <c:v>0.994798234</c:v>
                </c:pt>
                <c:pt idx="6004">
                  <c:v>0.994798234</c:v>
                </c:pt>
                <c:pt idx="6005">
                  <c:v>0.99090427199999997</c:v>
                </c:pt>
                <c:pt idx="6006">
                  <c:v>0.99833470599999996</c:v>
                </c:pt>
                <c:pt idx="6007">
                  <c:v>0.99833470599999996</c:v>
                </c:pt>
                <c:pt idx="6008">
                  <c:v>0.99466263200000005</c:v>
                </c:pt>
                <c:pt idx="6009">
                  <c:v>0.99833470599999996</c:v>
                </c:pt>
                <c:pt idx="6010">
                  <c:v>0.98337578699999995</c:v>
                </c:pt>
                <c:pt idx="6011">
                  <c:v>0.99466263200000005</c:v>
                </c:pt>
                <c:pt idx="6012">
                  <c:v>0.99466263200000005</c:v>
                </c:pt>
                <c:pt idx="6013">
                  <c:v>0.99090427199999997</c:v>
                </c:pt>
                <c:pt idx="6014">
                  <c:v>0.99466263200000005</c:v>
                </c:pt>
                <c:pt idx="6015">
                  <c:v>0.98048173699999996</c:v>
                </c:pt>
                <c:pt idx="6016">
                  <c:v>0.98337578699999995</c:v>
                </c:pt>
                <c:pt idx="6017">
                  <c:v>0.98337578699999995</c:v>
                </c:pt>
                <c:pt idx="6018">
                  <c:v>0.98048173699999996</c:v>
                </c:pt>
                <c:pt idx="6019">
                  <c:v>0.98552498799999999</c:v>
                </c:pt>
                <c:pt idx="6020">
                  <c:v>0.98337578699999995</c:v>
                </c:pt>
                <c:pt idx="6021">
                  <c:v>0.99466263200000005</c:v>
                </c:pt>
                <c:pt idx="6022">
                  <c:v>0.994798234</c:v>
                </c:pt>
                <c:pt idx="6023">
                  <c:v>0.99466263200000005</c:v>
                </c:pt>
                <c:pt idx="6024">
                  <c:v>0.98048173699999996</c:v>
                </c:pt>
                <c:pt idx="6025">
                  <c:v>0.98337578699999995</c:v>
                </c:pt>
                <c:pt idx="6026">
                  <c:v>0.99833470599999996</c:v>
                </c:pt>
                <c:pt idx="6027">
                  <c:v>0.99466263200000005</c:v>
                </c:pt>
                <c:pt idx="6028">
                  <c:v>0.994798234</c:v>
                </c:pt>
                <c:pt idx="6029">
                  <c:v>0.98337578699999995</c:v>
                </c:pt>
                <c:pt idx="6030">
                  <c:v>0.99466263200000005</c:v>
                </c:pt>
                <c:pt idx="6031">
                  <c:v>0.99466263200000005</c:v>
                </c:pt>
                <c:pt idx="6032">
                  <c:v>0.99833470599999996</c:v>
                </c:pt>
                <c:pt idx="6033">
                  <c:v>0.99466263200000005</c:v>
                </c:pt>
                <c:pt idx="6034">
                  <c:v>0.98048173699999996</c:v>
                </c:pt>
                <c:pt idx="6035">
                  <c:v>0.98337578699999995</c:v>
                </c:pt>
                <c:pt idx="6036">
                  <c:v>0.98048173699999996</c:v>
                </c:pt>
                <c:pt idx="6037">
                  <c:v>0.99466263200000005</c:v>
                </c:pt>
                <c:pt idx="6038">
                  <c:v>0.99466263200000005</c:v>
                </c:pt>
                <c:pt idx="6039">
                  <c:v>0.994798234</c:v>
                </c:pt>
                <c:pt idx="6040">
                  <c:v>0.994798234</c:v>
                </c:pt>
                <c:pt idx="6041">
                  <c:v>0.98337578699999995</c:v>
                </c:pt>
                <c:pt idx="6042">
                  <c:v>0.98337578699999995</c:v>
                </c:pt>
                <c:pt idx="6043">
                  <c:v>0.98048173699999996</c:v>
                </c:pt>
                <c:pt idx="6044">
                  <c:v>0.99466263200000005</c:v>
                </c:pt>
                <c:pt idx="6045">
                  <c:v>0.98048173699999996</c:v>
                </c:pt>
                <c:pt idx="6046">
                  <c:v>0.994798234</c:v>
                </c:pt>
                <c:pt idx="6047">
                  <c:v>0.99466263200000005</c:v>
                </c:pt>
                <c:pt idx="6048">
                  <c:v>0.98337578699999995</c:v>
                </c:pt>
                <c:pt idx="6049">
                  <c:v>0.98337578699999995</c:v>
                </c:pt>
                <c:pt idx="6050">
                  <c:v>0.98337578699999995</c:v>
                </c:pt>
                <c:pt idx="6051">
                  <c:v>0.99466263200000005</c:v>
                </c:pt>
                <c:pt idx="6052">
                  <c:v>0.994798234</c:v>
                </c:pt>
                <c:pt idx="6053">
                  <c:v>0.98337578699999995</c:v>
                </c:pt>
                <c:pt idx="6054">
                  <c:v>0.98337578699999995</c:v>
                </c:pt>
                <c:pt idx="6055">
                  <c:v>0.99466263200000005</c:v>
                </c:pt>
                <c:pt idx="6056">
                  <c:v>0.99100769600000005</c:v>
                </c:pt>
                <c:pt idx="6057">
                  <c:v>0.99466263200000005</c:v>
                </c:pt>
                <c:pt idx="6058">
                  <c:v>0.99833470599999996</c:v>
                </c:pt>
                <c:pt idx="6059">
                  <c:v>0.994798234</c:v>
                </c:pt>
                <c:pt idx="6060">
                  <c:v>0.99466263200000005</c:v>
                </c:pt>
                <c:pt idx="6061">
                  <c:v>0.99466263200000005</c:v>
                </c:pt>
                <c:pt idx="6062">
                  <c:v>0.98048173699999996</c:v>
                </c:pt>
                <c:pt idx="6063">
                  <c:v>0.99466263200000005</c:v>
                </c:pt>
                <c:pt idx="6064">
                  <c:v>0.98337578699999995</c:v>
                </c:pt>
                <c:pt idx="6065">
                  <c:v>0.99466263200000005</c:v>
                </c:pt>
                <c:pt idx="6066">
                  <c:v>0.99100769600000005</c:v>
                </c:pt>
                <c:pt idx="6067">
                  <c:v>0.99466263200000005</c:v>
                </c:pt>
                <c:pt idx="6068">
                  <c:v>0.98048173699999996</c:v>
                </c:pt>
                <c:pt idx="6069">
                  <c:v>0.987316898</c:v>
                </c:pt>
                <c:pt idx="6070">
                  <c:v>0.994798234</c:v>
                </c:pt>
                <c:pt idx="6071">
                  <c:v>0.99833470599999996</c:v>
                </c:pt>
                <c:pt idx="6072">
                  <c:v>0.98337578699999995</c:v>
                </c:pt>
                <c:pt idx="6073">
                  <c:v>0.994798234</c:v>
                </c:pt>
                <c:pt idx="6074">
                  <c:v>0.99466263200000005</c:v>
                </c:pt>
                <c:pt idx="6075">
                  <c:v>0.99466263200000005</c:v>
                </c:pt>
                <c:pt idx="6076">
                  <c:v>0.99466263200000005</c:v>
                </c:pt>
                <c:pt idx="6077">
                  <c:v>0.98337578699999995</c:v>
                </c:pt>
                <c:pt idx="6078">
                  <c:v>0.99833470599999996</c:v>
                </c:pt>
                <c:pt idx="6079">
                  <c:v>0.98337578699999995</c:v>
                </c:pt>
                <c:pt idx="6080">
                  <c:v>0.994798234</c:v>
                </c:pt>
                <c:pt idx="6081">
                  <c:v>0.99833470599999996</c:v>
                </c:pt>
                <c:pt idx="6082">
                  <c:v>0.994798234</c:v>
                </c:pt>
                <c:pt idx="6083">
                  <c:v>0.99466263200000005</c:v>
                </c:pt>
                <c:pt idx="6084">
                  <c:v>0.98337578699999995</c:v>
                </c:pt>
                <c:pt idx="6085">
                  <c:v>0.98337578699999995</c:v>
                </c:pt>
                <c:pt idx="6086">
                  <c:v>0.994798234</c:v>
                </c:pt>
                <c:pt idx="6087">
                  <c:v>0.98337578699999995</c:v>
                </c:pt>
                <c:pt idx="6088">
                  <c:v>0.99100769600000005</c:v>
                </c:pt>
                <c:pt idx="6089">
                  <c:v>0.98048173699999996</c:v>
                </c:pt>
                <c:pt idx="6090">
                  <c:v>0.98337578699999995</c:v>
                </c:pt>
                <c:pt idx="6091">
                  <c:v>0.99466263200000005</c:v>
                </c:pt>
                <c:pt idx="6092">
                  <c:v>0.98048173699999996</c:v>
                </c:pt>
                <c:pt idx="6093">
                  <c:v>0.99466263200000005</c:v>
                </c:pt>
                <c:pt idx="6094">
                  <c:v>0.98337578699999995</c:v>
                </c:pt>
                <c:pt idx="6095">
                  <c:v>0.99833470599999996</c:v>
                </c:pt>
                <c:pt idx="6096">
                  <c:v>0.98337578699999995</c:v>
                </c:pt>
                <c:pt idx="6097">
                  <c:v>0.98337578699999995</c:v>
                </c:pt>
                <c:pt idx="6098">
                  <c:v>0.99466263200000005</c:v>
                </c:pt>
                <c:pt idx="6099">
                  <c:v>0.98048173699999996</c:v>
                </c:pt>
                <c:pt idx="6100">
                  <c:v>0.99027694600000005</c:v>
                </c:pt>
                <c:pt idx="6101">
                  <c:v>0.98048173699999996</c:v>
                </c:pt>
                <c:pt idx="6102">
                  <c:v>0.99090427199999997</c:v>
                </c:pt>
                <c:pt idx="6103">
                  <c:v>0.99015918800000002</c:v>
                </c:pt>
                <c:pt idx="6104">
                  <c:v>0.99833470599999996</c:v>
                </c:pt>
                <c:pt idx="6105">
                  <c:v>0.994798234</c:v>
                </c:pt>
                <c:pt idx="6106">
                  <c:v>0.994798234</c:v>
                </c:pt>
                <c:pt idx="6107">
                  <c:v>0.98337578699999995</c:v>
                </c:pt>
                <c:pt idx="6108">
                  <c:v>0.994798234</c:v>
                </c:pt>
                <c:pt idx="6109">
                  <c:v>0.99833470599999996</c:v>
                </c:pt>
                <c:pt idx="6110">
                  <c:v>0.99833470599999996</c:v>
                </c:pt>
                <c:pt idx="6111">
                  <c:v>0.98337578699999995</c:v>
                </c:pt>
                <c:pt idx="6112">
                  <c:v>0.98048173699999996</c:v>
                </c:pt>
                <c:pt idx="6113">
                  <c:v>0.994798234</c:v>
                </c:pt>
                <c:pt idx="6114">
                  <c:v>0.99466263200000005</c:v>
                </c:pt>
                <c:pt idx="6115">
                  <c:v>0.98337578699999995</c:v>
                </c:pt>
                <c:pt idx="6116">
                  <c:v>0.99466263200000005</c:v>
                </c:pt>
                <c:pt idx="6117">
                  <c:v>0.994798234</c:v>
                </c:pt>
                <c:pt idx="6118">
                  <c:v>0.98337578699999995</c:v>
                </c:pt>
                <c:pt idx="6119">
                  <c:v>0.98337578699999995</c:v>
                </c:pt>
                <c:pt idx="6120">
                  <c:v>0.99833470599999996</c:v>
                </c:pt>
                <c:pt idx="6121">
                  <c:v>0.99466263200000005</c:v>
                </c:pt>
                <c:pt idx="6122">
                  <c:v>0.99466263200000005</c:v>
                </c:pt>
                <c:pt idx="6123">
                  <c:v>0.98337578699999995</c:v>
                </c:pt>
                <c:pt idx="6124">
                  <c:v>0.99833470599999996</c:v>
                </c:pt>
                <c:pt idx="6125">
                  <c:v>0.99466263200000005</c:v>
                </c:pt>
                <c:pt idx="6126">
                  <c:v>0.99833470599999996</c:v>
                </c:pt>
                <c:pt idx="6127">
                  <c:v>0.99466263200000005</c:v>
                </c:pt>
                <c:pt idx="6128">
                  <c:v>0.99466263200000005</c:v>
                </c:pt>
                <c:pt idx="6129">
                  <c:v>0.98048173699999996</c:v>
                </c:pt>
                <c:pt idx="6130">
                  <c:v>0.98337578699999995</c:v>
                </c:pt>
                <c:pt idx="6131">
                  <c:v>0.994798234</c:v>
                </c:pt>
                <c:pt idx="6132">
                  <c:v>0.98337578699999995</c:v>
                </c:pt>
                <c:pt idx="6133">
                  <c:v>0.99466263200000005</c:v>
                </c:pt>
                <c:pt idx="6134">
                  <c:v>0.99466263200000005</c:v>
                </c:pt>
                <c:pt idx="6135">
                  <c:v>0.99466263200000005</c:v>
                </c:pt>
                <c:pt idx="6136">
                  <c:v>0.99466263200000005</c:v>
                </c:pt>
                <c:pt idx="6137">
                  <c:v>0.994798234</c:v>
                </c:pt>
                <c:pt idx="6138">
                  <c:v>0.99833470599999996</c:v>
                </c:pt>
                <c:pt idx="6139">
                  <c:v>0.98048173699999996</c:v>
                </c:pt>
                <c:pt idx="6140">
                  <c:v>0.99833470599999996</c:v>
                </c:pt>
                <c:pt idx="6141">
                  <c:v>0.98337578699999995</c:v>
                </c:pt>
                <c:pt idx="6142">
                  <c:v>0.98337578699999995</c:v>
                </c:pt>
                <c:pt idx="6143">
                  <c:v>0.994798234</c:v>
                </c:pt>
                <c:pt idx="6144">
                  <c:v>0.994798234</c:v>
                </c:pt>
                <c:pt idx="6145">
                  <c:v>0.99466263200000005</c:v>
                </c:pt>
                <c:pt idx="6146">
                  <c:v>0.99466263200000005</c:v>
                </c:pt>
                <c:pt idx="6147">
                  <c:v>0.99466263200000005</c:v>
                </c:pt>
                <c:pt idx="6148">
                  <c:v>0.98337578699999995</c:v>
                </c:pt>
                <c:pt idx="6149">
                  <c:v>0.98048173699999996</c:v>
                </c:pt>
                <c:pt idx="6150">
                  <c:v>0.98337578699999995</c:v>
                </c:pt>
                <c:pt idx="6151">
                  <c:v>0.99100769600000005</c:v>
                </c:pt>
                <c:pt idx="6152">
                  <c:v>0.98048173699999996</c:v>
                </c:pt>
                <c:pt idx="6153">
                  <c:v>0.98337578699999995</c:v>
                </c:pt>
                <c:pt idx="6154">
                  <c:v>0.994798234</c:v>
                </c:pt>
                <c:pt idx="6155">
                  <c:v>0.994798234</c:v>
                </c:pt>
                <c:pt idx="6156">
                  <c:v>0.994798234</c:v>
                </c:pt>
                <c:pt idx="6157">
                  <c:v>0.99635453600000001</c:v>
                </c:pt>
                <c:pt idx="6158">
                  <c:v>0.99466263200000005</c:v>
                </c:pt>
                <c:pt idx="6159">
                  <c:v>0.98337578699999995</c:v>
                </c:pt>
                <c:pt idx="6160">
                  <c:v>0.98337578699999995</c:v>
                </c:pt>
                <c:pt idx="6161">
                  <c:v>0.99833470599999996</c:v>
                </c:pt>
                <c:pt idx="6162">
                  <c:v>0.99466263200000005</c:v>
                </c:pt>
                <c:pt idx="6163">
                  <c:v>0.99015918800000002</c:v>
                </c:pt>
                <c:pt idx="6164">
                  <c:v>0.99466263200000005</c:v>
                </c:pt>
                <c:pt idx="6165">
                  <c:v>0.987316898</c:v>
                </c:pt>
                <c:pt idx="6166">
                  <c:v>0.98337578699999995</c:v>
                </c:pt>
                <c:pt idx="6167">
                  <c:v>0.994798234</c:v>
                </c:pt>
                <c:pt idx="6168">
                  <c:v>0.99833470599999996</c:v>
                </c:pt>
                <c:pt idx="6169">
                  <c:v>0.98048173699999996</c:v>
                </c:pt>
                <c:pt idx="6170">
                  <c:v>0.98048173699999996</c:v>
                </c:pt>
                <c:pt idx="6171">
                  <c:v>0.99450736299999998</c:v>
                </c:pt>
                <c:pt idx="6172">
                  <c:v>0.97829186400000001</c:v>
                </c:pt>
                <c:pt idx="6173">
                  <c:v>0.99100769600000005</c:v>
                </c:pt>
                <c:pt idx="6174">
                  <c:v>0.99027694600000005</c:v>
                </c:pt>
                <c:pt idx="6175">
                  <c:v>0.98337578699999995</c:v>
                </c:pt>
                <c:pt idx="6176">
                  <c:v>0.99833470599999996</c:v>
                </c:pt>
                <c:pt idx="6177">
                  <c:v>0.98337578699999995</c:v>
                </c:pt>
                <c:pt idx="6178">
                  <c:v>0.99833470599999996</c:v>
                </c:pt>
                <c:pt idx="6179">
                  <c:v>0.98048173699999996</c:v>
                </c:pt>
                <c:pt idx="6180">
                  <c:v>0.99466263200000005</c:v>
                </c:pt>
                <c:pt idx="6181">
                  <c:v>0.98337578699999995</c:v>
                </c:pt>
                <c:pt idx="6182">
                  <c:v>0.99466263200000005</c:v>
                </c:pt>
                <c:pt idx="6183">
                  <c:v>0.994798234</c:v>
                </c:pt>
                <c:pt idx="6184">
                  <c:v>0.99833470599999996</c:v>
                </c:pt>
                <c:pt idx="6185">
                  <c:v>0.98337578699999995</c:v>
                </c:pt>
                <c:pt idx="6186">
                  <c:v>0.98048173699999996</c:v>
                </c:pt>
                <c:pt idx="6187">
                  <c:v>0.99466263200000005</c:v>
                </c:pt>
                <c:pt idx="6188">
                  <c:v>0.99466263200000005</c:v>
                </c:pt>
                <c:pt idx="6189">
                  <c:v>0.99833470599999996</c:v>
                </c:pt>
                <c:pt idx="6190">
                  <c:v>0.99833470599999996</c:v>
                </c:pt>
                <c:pt idx="6191">
                  <c:v>0.99466263200000005</c:v>
                </c:pt>
                <c:pt idx="6192">
                  <c:v>0.98337578699999995</c:v>
                </c:pt>
                <c:pt idx="6193">
                  <c:v>0.98337578699999995</c:v>
                </c:pt>
                <c:pt idx="6194">
                  <c:v>0.99626751000000002</c:v>
                </c:pt>
                <c:pt idx="6195">
                  <c:v>0.99833470599999996</c:v>
                </c:pt>
                <c:pt idx="6196">
                  <c:v>0.98337578699999995</c:v>
                </c:pt>
                <c:pt idx="6197">
                  <c:v>0.99466263200000005</c:v>
                </c:pt>
                <c:pt idx="6198">
                  <c:v>0.994798234</c:v>
                </c:pt>
                <c:pt idx="6199">
                  <c:v>0.99833470599999996</c:v>
                </c:pt>
                <c:pt idx="6200">
                  <c:v>0.99466263200000005</c:v>
                </c:pt>
                <c:pt idx="6201">
                  <c:v>0.98337578699999995</c:v>
                </c:pt>
                <c:pt idx="6202">
                  <c:v>0.98337578699999995</c:v>
                </c:pt>
                <c:pt idx="6203">
                  <c:v>0.98337578699999995</c:v>
                </c:pt>
                <c:pt idx="6204">
                  <c:v>0.99466263200000005</c:v>
                </c:pt>
                <c:pt idx="6205">
                  <c:v>0.99833470599999996</c:v>
                </c:pt>
                <c:pt idx="6206">
                  <c:v>0.98337578699999995</c:v>
                </c:pt>
                <c:pt idx="6207">
                  <c:v>0.98337578699999995</c:v>
                </c:pt>
                <c:pt idx="6208">
                  <c:v>0.98048173699999996</c:v>
                </c:pt>
                <c:pt idx="6209">
                  <c:v>0.98048173699999996</c:v>
                </c:pt>
                <c:pt idx="6210">
                  <c:v>0.98337578699999995</c:v>
                </c:pt>
                <c:pt idx="6211">
                  <c:v>0.994798234</c:v>
                </c:pt>
                <c:pt idx="6212">
                  <c:v>0.98337578699999995</c:v>
                </c:pt>
                <c:pt idx="6213">
                  <c:v>0.98337578699999995</c:v>
                </c:pt>
                <c:pt idx="6214">
                  <c:v>0.99160257900000004</c:v>
                </c:pt>
                <c:pt idx="6215">
                  <c:v>0.98337578699999995</c:v>
                </c:pt>
                <c:pt idx="6216">
                  <c:v>0.994798234</c:v>
                </c:pt>
                <c:pt idx="6217">
                  <c:v>0.98337578699999995</c:v>
                </c:pt>
                <c:pt idx="6218">
                  <c:v>0.99466263200000005</c:v>
                </c:pt>
                <c:pt idx="6219">
                  <c:v>0.994798234</c:v>
                </c:pt>
                <c:pt idx="6220">
                  <c:v>0.98337578699999995</c:v>
                </c:pt>
                <c:pt idx="6221">
                  <c:v>0.99466263200000005</c:v>
                </c:pt>
                <c:pt idx="6222">
                  <c:v>0.99027694600000005</c:v>
                </c:pt>
                <c:pt idx="6223">
                  <c:v>0.98048173699999996</c:v>
                </c:pt>
                <c:pt idx="6224">
                  <c:v>0.994798234</c:v>
                </c:pt>
                <c:pt idx="6225">
                  <c:v>0.99466263200000005</c:v>
                </c:pt>
                <c:pt idx="6226">
                  <c:v>0.99466263200000005</c:v>
                </c:pt>
                <c:pt idx="6227">
                  <c:v>0.98048173699999996</c:v>
                </c:pt>
                <c:pt idx="6228">
                  <c:v>0.99466263200000005</c:v>
                </c:pt>
                <c:pt idx="6229">
                  <c:v>0.99466263200000005</c:v>
                </c:pt>
                <c:pt idx="6230">
                  <c:v>0.98337578699999995</c:v>
                </c:pt>
                <c:pt idx="6231">
                  <c:v>0.994798234</c:v>
                </c:pt>
                <c:pt idx="6232">
                  <c:v>0.99466263200000005</c:v>
                </c:pt>
                <c:pt idx="6233">
                  <c:v>0.99466263200000005</c:v>
                </c:pt>
                <c:pt idx="6234">
                  <c:v>0.99466263200000005</c:v>
                </c:pt>
                <c:pt idx="6235">
                  <c:v>0.994798234</c:v>
                </c:pt>
                <c:pt idx="6236">
                  <c:v>0.98496529200000005</c:v>
                </c:pt>
                <c:pt idx="6237">
                  <c:v>0.98337578699999995</c:v>
                </c:pt>
                <c:pt idx="6238">
                  <c:v>0.994798234</c:v>
                </c:pt>
                <c:pt idx="6239">
                  <c:v>0.99466263200000005</c:v>
                </c:pt>
                <c:pt idx="6240">
                  <c:v>0.98337578699999995</c:v>
                </c:pt>
                <c:pt idx="6241">
                  <c:v>0.99466263200000005</c:v>
                </c:pt>
                <c:pt idx="6242">
                  <c:v>0.98048173699999996</c:v>
                </c:pt>
                <c:pt idx="6243">
                  <c:v>0.98337578699999995</c:v>
                </c:pt>
                <c:pt idx="6244">
                  <c:v>0.98337578699999995</c:v>
                </c:pt>
                <c:pt idx="6245">
                  <c:v>0.99833470599999996</c:v>
                </c:pt>
                <c:pt idx="6246">
                  <c:v>0.98337578699999995</c:v>
                </c:pt>
                <c:pt idx="6247">
                  <c:v>0.98048173699999996</c:v>
                </c:pt>
                <c:pt idx="6248">
                  <c:v>0.98048173699999996</c:v>
                </c:pt>
                <c:pt idx="6249">
                  <c:v>0.98337578699999995</c:v>
                </c:pt>
                <c:pt idx="6250">
                  <c:v>0.99466263200000005</c:v>
                </c:pt>
                <c:pt idx="6251">
                  <c:v>0.99027694600000005</c:v>
                </c:pt>
                <c:pt idx="6252">
                  <c:v>0.98048173699999996</c:v>
                </c:pt>
                <c:pt idx="6253">
                  <c:v>0.99833470599999996</c:v>
                </c:pt>
                <c:pt idx="6254">
                  <c:v>0.994798234</c:v>
                </c:pt>
                <c:pt idx="6255">
                  <c:v>0.98048173699999996</c:v>
                </c:pt>
                <c:pt idx="6256">
                  <c:v>0.99466263200000005</c:v>
                </c:pt>
                <c:pt idx="6257">
                  <c:v>0.994798234</c:v>
                </c:pt>
                <c:pt idx="6258">
                  <c:v>0.994798234</c:v>
                </c:pt>
                <c:pt idx="6259">
                  <c:v>0.99833470599999996</c:v>
                </c:pt>
                <c:pt idx="6260">
                  <c:v>0.994798234</c:v>
                </c:pt>
                <c:pt idx="6261">
                  <c:v>0.98729905299999998</c:v>
                </c:pt>
                <c:pt idx="6262">
                  <c:v>0.98337578699999995</c:v>
                </c:pt>
                <c:pt idx="6263">
                  <c:v>0.98048173699999996</c:v>
                </c:pt>
                <c:pt idx="6264">
                  <c:v>0.98048173699999996</c:v>
                </c:pt>
                <c:pt idx="6265">
                  <c:v>0.98337578699999995</c:v>
                </c:pt>
                <c:pt idx="6266">
                  <c:v>0.99466263200000005</c:v>
                </c:pt>
                <c:pt idx="6267">
                  <c:v>0.99833470599999996</c:v>
                </c:pt>
                <c:pt idx="6268">
                  <c:v>0.99833470599999996</c:v>
                </c:pt>
                <c:pt idx="6269">
                  <c:v>0.98337578699999995</c:v>
                </c:pt>
                <c:pt idx="6270">
                  <c:v>0.98337578699999995</c:v>
                </c:pt>
                <c:pt idx="6271">
                  <c:v>0.994798234</c:v>
                </c:pt>
                <c:pt idx="6272">
                  <c:v>0.98552498799999999</c:v>
                </c:pt>
                <c:pt idx="6273">
                  <c:v>0.98337578699999995</c:v>
                </c:pt>
                <c:pt idx="6274">
                  <c:v>0.98337578699999995</c:v>
                </c:pt>
                <c:pt idx="6275">
                  <c:v>0.99456953599999998</c:v>
                </c:pt>
                <c:pt idx="6276">
                  <c:v>0.98048173699999996</c:v>
                </c:pt>
                <c:pt idx="6277">
                  <c:v>0.99833470599999996</c:v>
                </c:pt>
                <c:pt idx="6278">
                  <c:v>0.98337578699999995</c:v>
                </c:pt>
                <c:pt idx="6279">
                  <c:v>0.98337578699999995</c:v>
                </c:pt>
                <c:pt idx="6280">
                  <c:v>0.99833470599999996</c:v>
                </c:pt>
                <c:pt idx="6281">
                  <c:v>0.98337578699999995</c:v>
                </c:pt>
                <c:pt idx="6282">
                  <c:v>0.99466263200000005</c:v>
                </c:pt>
                <c:pt idx="6283">
                  <c:v>0.98048173699999996</c:v>
                </c:pt>
                <c:pt idx="6284">
                  <c:v>0.99833470599999996</c:v>
                </c:pt>
                <c:pt idx="6285">
                  <c:v>0.98337578699999995</c:v>
                </c:pt>
                <c:pt idx="6286">
                  <c:v>0.99466263200000005</c:v>
                </c:pt>
                <c:pt idx="6287">
                  <c:v>0.98048173699999996</c:v>
                </c:pt>
                <c:pt idx="6288">
                  <c:v>0.98337578699999995</c:v>
                </c:pt>
                <c:pt idx="6289">
                  <c:v>0.98729905299999998</c:v>
                </c:pt>
                <c:pt idx="6290">
                  <c:v>0.994798234</c:v>
                </c:pt>
                <c:pt idx="6291">
                  <c:v>0.98048173699999996</c:v>
                </c:pt>
                <c:pt idx="6292">
                  <c:v>0.99466263200000005</c:v>
                </c:pt>
                <c:pt idx="6293">
                  <c:v>0.99466263200000005</c:v>
                </c:pt>
                <c:pt idx="6294">
                  <c:v>0.98048173699999996</c:v>
                </c:pt>
                <c:pt idx="6295">
                  <c:v>0.98337578699999995</c:v>
                </c:pt>
                <c:pt idx="6296">
                  <c:v>0.98337578699999995</c:v>
                </c:pt>
                <c:pt idx="6297">
                  <c:v>0.98048173699999996</c:v>
                </c:pt>
                <c:pt idx="6298">
                  <c:v>0.98337578699999995</c:v>
                </c:pt>
                <c:pt idx="6299">
                  <c:v>0.98337578699999995</c:v>
                </c:pt>
                <c:pt idx="6300">
                  <c:v>0.98337578699999995</c:v>
                </c:pt>
                <c:pt idx="6301">
                  <c:v>0.994798234</c:v>
                </c:pt>
                <c:pt idx="6302">
                  <c:v>0.98549281</c:v>
                </c:pt>
                <c:pt idx="6303">
                  <c:v>0.99466263200000005</c:v>
                </c:pt>
                <c:pt idx="6304">
                  <c:v>0.98048173699999996</c:v>
                </c:pt>
                <c:pt idx="6305">
                  <c:v>0.98337578699999995</c:v>
                </c:pt>
                <c:pt idx="6306">
                  <c:v>0.99626751000000002</c:v>
                </c:pt>
                <c:pt idx="6307">
                  <c:v>0.98337578699999995</c:v>
                </c:pt>
                <c:pt idx="6308">
                  <c:v>0.98337578699999995</c:v>
                </c:pt>
                <c:pt idx="6309">
                  <c:v>0.994798234</c:v>
                </c:pt>
                <c:pt idx="6310">
                  <c:v>0.99466263200000005</c:v>
                </c:pt>
                <c:pt idx="6311">
                  <c:v>0.99466263200000005</c:v>
                </c:pt>
                <c:pt idx="6312">
                  <c:v>0.994798234</c:v>
                </c:pt>
                <c:pt idx="6313">
                  <c:v>0.98048173699999996</c:v>
                </c:pt>
                <c:pt idx="6314">
                  <c:v>0.98337578699999995</c:v>
                </c:pt>
                <c:pt idx="6315">
                  <c:v>0.99015918800000002</c:v>
                </c:pt>
                <c:pt idx="6316">
                  <c:v>0.994798234</c:v>
                </c:pt>
                <c:pt idx="6317">
                  <c:v>0.994798234</c:v>
                </c:pt>
                <c:pt idx="6318">
                  <c:v>0.98048173699999996</c:v>
                </c:pt>
                <c:pt idx="6319">
                  <c:v>0.99466263200000005</c:v>
                </c:pt>
                <c:pt idx="6320">
                  <c:v>0.98048173699999996</c:v>
                </c:pt>
                <c:pt idx="6321">
                  <c:v>0.99466263200000005</c:v>
                </c:pt>
                <c:pt idx="6322">
                  <c:v>0.99833470599999996</c:v>
                </c:pt>
                <c:pt idx="6323">
                  <c:v>0.98337578699999995</c:v>
                </c:pt>
                <c:pt idx="6324">
                  <c:v>0.98048173699999996</c:v>
                </c:pt>
                <c:pt idx="6325">
                  <c:v>0.99466263200000005</c:v>
                </c:pt>
                <c:pt idx="6326">
                  <c:v>0.99466263200000005</c:v>
                </c:pt>
                <c:pt idx="6327">
                  <c:v>0.98337578699999995</c:v>
                </c:pt>
                <c:pt idx="6328">
                  <c:v>0.98337578699999995</c:v>
                </c:pt>
                <c:pt idx="6329">
                  <c:v>0.98552498799999999</c:v>
                </c:pt>
                <c:pt idx="6330">
                  <c:v>0.98337578699999995</c:v>
                </c:pt>
                <c:pt idx="6331">
                  <c:v>0.99466263200000005</c:v>
                </c:pt>
                <c:pt idx="6332">
                  <c:v>0.994798234</c:v>
                </c:pt>
                <c:pt idx="6333">
                  <c:v>0.994798234</c:v>
                </c:pt>
                <c:pt idx="6334">
                  <c:v>0.99833470599999996</c:v>
                </c:pt>
                <c:pt idx="6335">
                  <c:v>0.98048173699999996</c:v>
                </c:pt>
                <c:pt idx="6336">
                  <c:v>0.98048173699999996</c:v>
                </c:pt>
                <c:pt idx="6337">
                  <c:v>0.994798234</c:v>
                </c:pt>
                <c:pt idx="6338">
                  <c:v>0.98337578699999995</c:v>
                </c:pt>
                <c:pt idx="6339">
                  <c:v>0.994798234</c:v>
                </c:pt>
                <c:pt idx="6340">
                  <c:v>0.98337578699999995</c:v>
                </c:pt>
                <c:pt idx="6341">
                  <c:v>0.99466263200000005</c:v>
                </c:pt>
                <c:pt idx="6342">
                  <c:v>0.99833470599999996</c:v>
                </c:pt>
                <c:pt idx="6343">
                  <c:v>0.98048173699999996</c:v>
                </c:pt>
                <c:pt idx="6344">
                  <c:v>0.98337578699999995</c:v>
                </c:pt>
                <c:pt idx="6345">
                  <c:v>0.99833470599999996</c:v>
                </c:pt>
                <c:pt idx="6346">
                  <c:v>0.99466263200000005</c:v>
                </c:pt>
                <c:pt idx="6347">
                  <c:v>0.98337578699999995</c:v>
                </c:pt>
                <c:pt idx="6348">
                  <c:v>0.98337578699999995</c:v>
                </c:pt>
                <c:pt idx="6349">
                  <c:v>0.98337578699999995</c:v>
                </c:pt>
                <c:pt idx="6350">
                  <c:v>0.98048173699999996</c:v>
                </c:pt>
                <c:pt idx="6351">
                  <c:v>0.99466263200000005</c:v>
                </c:pt>
                <c:pt idx="6352">
                  <c:v>0.98337578699999995</c:v>
                </c:pt>
                <c:pt idx="6353">
                  <c:v>0.99466263200000005</c:v>
                </c:pt>
                <c:pt idx="6354">
                  <c:v>0.99466263200000005</c:v>
                </c:pt>
                <c:pt idx="6355">
                  <c:v>0.98552498799999999</c:v>
                </c:pt>
                <c:pt idx="6356">
                  <c:v>0.98048173699999996</c:v>
                </c:pt>
                <c:pt idx="6357">
                  <c:v>0.98337578699999995</c:v>
                </c:pt>
                <c:pt idx="6358">
                  <c:v>0.98048173699999996</c:v>
                </c:pt>
                <c:pt idx="6359">
                  <c:v>0.98337578699999995</c:v>
                </c:pt>
                <c:pt idx="6360">
                  <c:v>0.98337578699999995</c:v>
                </c:pt>
                <c:pt idx="6361">
                  <c:v>0.99466263200000005</c:v>
                </c:pt>
                <c:pt idx="6362">
                  <c:v>0.994798234</c:v>
                </c:pt>
                <c:pt idx="6363">
                  <c:v>0.98048173699999996</c:v>
                </c:pt>
                <c:pt idx="6364">
                  <c:v>0.98337578699999995</c:v>
                </c:pt>
                <c:pt idx="6365">
                  <c:v>0.98549281</c:v>
                </c:pt>
                <c:pt idx="6366">
                  <c:v>0.99466263200000005</c:v>
                </c:pt>
                <c:pt idx="6367">
                  <c:v>0.98337578699999995</c:v>
                </c:pt>
                <c:pt idx="6368">
                  <c:v>0.98337578699999995</c:v>
                </c:pt>
                <c:pt idx="6369">
                  <c:v>0.98048173699999996</c:v>
                </c:pt>
                <c:pt idx="6370">
                  <c:v>0.99466263200000005</c:v>
                </c:pt>
                <c:pt idx="6371">
                  <c:v>0.99456953599999998</c:v>
                </c:pt>
                <c:pt idx="6372">
                  <c:v>0.994798234</c:v>
                </c:pt>
                <c:pt idx="6373">
                  <c:v>0.994798234</c:v>
                </c:pt>
                <c:pt idx="6374">
                  <c:v>0.994798234</c:v>
                </c:pt>
                <c:pt idx="6375">
                  <c:v>0.98529628999999996</c:v>
                </c:pt>
                <c:pt idx="6376">
                  <c:v>0.98337578699999995</c:v>
                </c:pt>
                <c:pt idx="6377">
                  <c:v>0.99466263200000005</c:v>
                </c:pt>
                <c:pt idx="6378">
                  <c:v>0.99466263200000005</c:v>
                </c:pt>
                <c:pt idx="6379">
                  <c:v>0.98337578699999995</c:v>
                </c:pt>
                <c:pt idx="6380">
                  <c:v>0.98337578699999995</c:v>
                </c:pt>
                <c:pt idx="6381">
                  <c:v>0.98048173699999996</c:v>
                </c:pt>
                <c:pt idx="6382">
                  <c:v>0.98337578699999995</c:v>
                </c:pt>
                <c:pt idx="6383">
                  <c:v>0.99090427199999997</c:v>
                </c:pt>
                <c:pt idx="6384">
                  <c:v>0.99466263200000005</c:v>
                </c:pt>
                <c:pt idx="6385">
                  <c:v>0.99833470599999996</c:v>
                </c:pt>
                <c:pt idx="6386">
                  <c:v>0.994798234</c:v>
                </c:pt>
                <c:pt idx="6387">
                  <c:v>0.98337578699999995</c:v>
                </c:pt>
                <c:pt idx="6388">
                  <c:v>0.98337578699999995</c:v>
                </c:pt>
                <c:pt idx="6389">
                  <c:v>0.98337578699999995</c:v>
                </c:pt>
                <c:pt idx="6390">
                  <c:v>0.99466263200000005</c:v>
                </c:pt>
                <c:pt idx="6391">
                  <c:v>0.99833470599999996</c:v>
                </c:pt>
                <c:pt idx="6392">
                  <c:v>0.98337578699999995</c:v>
                </c:pt>
                <c:pt idx="6393">
                  <c:v>0.99833470599999996</c:v>
                </c:pt>
                <c:pt idx="6394">
                  <c:v>0.98337578699999995</c:v>
                </c:pt>
                <c:pt idx="6395">
                  <c:v>0.98337578699999995</c:v>
                </c:pt>
                <c:pt idx="6396">
                  <c:v>0.99833470599999996</c:v>
                </c:pt>
                <c:pt idx="6397">
                  <c:v>0.98337578699999995</c:v>
                </c:pt>
                <c:pt idx="6398">
                  <c:v>0.98337578699999995</c:v>
                </c:pt>
                <c:pt idx="6399">
                  <c:v>0.99833470599999996</c:v>
                </c:pt>
                <c:pt idx="6400">
                  <c:v>0.98337578699999995</c:v>
                </c:pt>
                <c:pt idx="6401">
                  <c:v>0.98048173699999996</c:v>
                </c:pt>
                <c:pt idx="6402">
                  <c:v>0.98337578699999995</c:v>
                </c:pt>
                <c:pt idx="6403">
                  <c:v>0.99466263200000005</c:v>
                </c:pt>
                <c:pt idx="6404">
                  <c:v>0.987316898</c:v>
                </c:pt>
                <c:pt idx="6405">
                  <c:v>0.99015918800000002</c:v>
                </c:pt>
                <c:pt idx="6406">
                  <c:v>0.98337578699999995</c:v>
                </c:pt>
                <c:pt idx="6407">
                  <c:v>0.98048173699999996</c:v>
                </c:pt>
                <c:pt idx="6408">
                  <c:v>0.98048173699999996</c:v>
                </c:pt>
                <c:pt idx="6409">
                  <c:v>0.98337578699999995</c:v>
                </c:pt>
                <c:pt idx="6410">
                  <c:v>0.99833470599999996</c:v>
                </c:pt>
                <c:pt idx="6411">
                  <c:v>0.98048173699999996</c:v>
                </c:pt>
                <c:pt idx="6412">
                  <c:v>0.99100769600000005</c:v>
                </c:pt>
                <c:pt idx="6413">
                  <c:v>0.98048173699999996</c:v>
                </c:pt>
                <c:pt idx="6414">
                  <c:v>0.994798234</c:v>
                </c:pt>
                <c:pt idx="6415">
                  <c:v>0.98337578699999995</c:v>
                </c:pt>
                <c:pt idx="6416">
                  <c:v>0.98337578699999995</c:v>
                </c:pt>
                <c:pt idx="6417">
                  <c:v>0.99833470599999996</c:v>
                </c:pt>
                <c:pt idx="6418">
                  <c:v>0.994798234</c:v>
                </c:pt>
                <c:pt idx="6419">
                  <c:v>0.99466263200000005</c:v>
                </c:pt>
                <c:pt idx="6420">
                  <c:v>0.98337578699999995</c:v>
                </c:pt>
                <c:pt idx="6421">
                  <c:v>0.99466263200000005</c:v>
                </c:pt>
                <c:pt idx="6422">
                  <c:v>0.99833470599999996</c:v>
                </c:pt>
                <c:pt idx="6423">
                  <c:v>0.99833470599999996</c:v>
                </c:pt>
                <c:pt idx="6424">
                  <c:v>0.99466263200000005</c:v>
                </c:pt>
                <c:pt idx="6425">
                  <c:v>0.99833470599999996</c:v>
                </c:pt>
                <c:pt idx="6426">
                  <c:v>0.98048173699999996</c:v>
                </c:pt>
                <c:pt idx="6427">
                  <c:v>0.98048173699999996</c:v>
                </c:pt>
                <c:pt idx="6428">
                  <c:v>0.99833470599999996</c:v>
                </c:pt>
                <c:pt idx="6429">
                  <c:v>0.99833470599999996</c:v>
                </c:pt>
                <c:pt idx="6430">
                  <c:v>0.99466263200000005</c:v>
                </c:pt>
                <c:pt idx="6431">
                  <c:v>0.98337578699999995</c:v>
                </c:pt>
                <c:pt idx="6432">
                  <c:v>0.99833470599999996</c:v>
                </c:pt>
                <c:pt idx="6433">
                  <c:v>0.99466263200000005</c:v>
                </c:pt>
                <c:pt idx="6434">
                  <c:v>0.98337578699999995</c:v>
                </c:pt>
                <c:pt idx="6435">
                  <c:v>0.98337578699999995</c:v>
                </c:pt>
                <c:pt idx="6436">
                  <c:v>0.98048173699999996</c:v>
                </c:pt>
                <c:pt idx="6437">
                  <c:v>0.99466263200000005</c:v>
                </c:pt>
                <c:pt idx="6438">
                  <c:v>0.99100769600000005</c:v>
                </c:pt>
                <c:pt idx="6439">
                  <c:v>0.98048173699999996</c:v>
                </c:pt>
                <c:pt idx="6440">
                  <c:v>0.994798234</c:v>
                </c:pt>
                <c:pt idx="6441">
                  <c:v>0.98337578699999995</c:v>
                </c:pt>
                <c:pt idx="6442">
                  <c:v>0.99466263200000005</c:v>
                </c:pt>
                <c:pt idx="6443">
                  <c:v>0.99466263200000005</c:v>
                </c:pt>
                <c:pt idx="6444">
                  <c:v>0.98337578699999995</c:v>
                </c:pt>
                <c:pt idx="6445">
                  <c:v>0.987316898</c:v>
                </c:pt>
                <c:pt idx="6446">
                  <c:v>0.99833470599999996</c:v>
                </c:pt>
                <c:pt idx="6447">
                  <c:v>0.99466263200000005</c:v>
                </c:pt>
                <c:pt idx="6448">
                  <c:v>0.994798234</c:v>
                </c:pt>
                <c:pt idx="6449">
                  <c:v>0.99466263200000005</c:v>
                </c:pt>
                <c:pt idx="6450">
                  <c:v>0.99833470599999996</c:v>
                </c:pt>
                <c:pt idx="6451">
                  <c:v>0.99466263200000005</c:v>
                </c:pt>
                <c:pt idx="6452">
                  <c:v>0.98337578699999995</c:v>
                </c:pt>
                <c:pt idx="6453">
                  <c:v>0.99456953599999998</c:v>
                </c:pt>
                <c:pt idx="6454">
                  <c:v>0.98337578699999995</c:v>
                </c:pt>
                <c:pt idx="6455">
                  <c:v>0.99466263200000005</c:v>
                </c:pt>
                <c:pt idx="6456">
                  <c:v>0.994798234</c:v>
                </c:pt>
                <c:pt idx="6457">
                  <c:v>0.99466263200000005</c:v>
                </c:pt>
                <c:pt idx="6458">
                  <c:v>0.99456953599999998</c:v>
                </c:pt>
                <c:pt idx="6459">
                  <c:v>0.99833470599999996</c:v>
                </c:pt>
                <c:pt idx="6460">
                  <c:v>0.98337578699999995</c:v>
                </c:pt>
                <c:pt idx="6461">
                  <c:v>0.99466263200000005</c:v>
                </c:pt>
                <c:pt idx="6462">
                  <c:v>0.98337578699999995</c:v>
                </c:pt>
                <c:pt idx="6463">
                  <c:v>0.99466263200000005</c:v>
                </c:pt>
                <c:pt idx="6464">
                  <c:v>0.99466263200000005</c:v>
                </c:pt>
                <c:pt idx="6465">
                  <c:v>0.99833470599999996</c:v>
                </c:pt>
                <c:pt idx="6466">
                  <c:v>0.98337578699999995</c:v>
                </c:pt>
                <c:pt idx="6467">
                  <c:v>0.99833470599999996</c:v>
                </c:pt>
                <c:pt idx="6468">
                  <c:v>0.98337578699999995</c:v>
                </c:pt>
                <c:pt idx="6469">
                  <c:v>0.99466263200000005</c:v>
                </c:pt>
                <c:pt idx="6470">
                  <c:v>0.98048173699999996</c:v>
                </c:pt>
                <c:pt idx="6471">
                  <c:v>0.98337578699999995</c:v>
                </c:pt>
                <c:pt idx="6472">
                  <c:v>0.99833470599999996</c:v>
                </c:pt>
                <c:pt idx="6473">
                  <c:v>0.99833470599999996</c:v>
                </c:pt>
                <c:pt idx="6474">
                  <c:v>0.99466263200000005</c:v>
                </c:pt>
                <c:pt idx="6475">
                  <c:v>0.99833470599999996</c:v>
                </c:pt>
                <c:pt idx="6476">
                  <c:v>0.98337578699999995</c:v>
                </c:pt>
                <c:pt idx="6477">
                  <c:v>0.98048173699999996</c:v>
                </c:pt>
                <c:pt idx="6478">
                  <c:v>0.994798234</c:v>
                </c:pt>
                <c:pt idx="6479">
                  <c:v>0.99833470599999996</c:v>
                </c:pt>
                <c:pt idx="6480">
                  <c:v>0.99833470599999996</c:v>
                </c:pt>
                <c:pt idx="6481">
                  <c:v>0.99466263200000005</c:v>
                </c:pt>
                <c:pt idx="6482">
                  <c:v>0.98048173699999996</c:v>
                </c:pt>
                <c:pt idx="6483">
                  <c:v>0.99833470599999996</c:v>
                </c:pt>
                <c:pt idx="6484">
                  <c:v>0.99100769600000005</c:v>
                </c:pt>
                <c:pt idx="6485">
                  <c:v>0.98337578699999995</c:v>
                </c:pt>
                <c:pt idx="6486">
                  <c:v>0.98337578699999995</c:v>
                </c:pt>
                <c:pt idx="6487">
                  <c:v>0.98337578699999995</c:v>
                </c:pt>
                <c:pt idx="6488">
                  <c:v>0.98337578699999995</c:v>
                </c:pt>
                <c:pt idx="6489">
                  <c:v>0.99466263200000005</c:v>
                </c:pt>
                <c:pt idx="6490">
                  <c:v>0.99100769600000005</c:v>
                </c:pt>
                <c:pt idx="6491">
                  <c:v>0.98048173699999996</c:v>
                </c:pt>
                <c:pt idx="6492">
                  <c:v>0.99466263200000005</c:v>
                </c:pt>
                <c:pt idx="6493">
                  <c:v>0.99833470599999996</c:v>
                </c:pt>
                <c:pt idx="6494">
                  <c:v>0.97825968500000005</c:v>
                </c:pt>
                <c:pt idx="6495">
                  <c:v>0.99090427199999997</c:v>
                </c:pt>
                <c:pt idx="6496">
                  <c:v>0.99833470599999996</c:v>
                </c:pt>
                <c:pt idx="6497">
                  <c:v>0.99833470599999996</c:v>
                </c:pt>
                <c:pt idx="6498">
                  <c:v>0.99833470599999996</c:v>
                </c:pt>
                <c:pt idx="6499">
                  <c:v>0.99466263200000005</c:v>
                </c:pt>
                <c:pt idx="6500">
                  <c:v>0.98337578699999995</c:v>
                </c:pt>
                <c:pt idx="6501">
                  <c:v>0.99456953599999998</c:v>
                </c:pt>
                <c:pt idx="6502">
                  <c:v>0.994798234</c:v>
                </c:pt>
                <c:pt idx="6503">
                  <c:v>0.99466263200000005</c:v>
                </c:pt>
                <c:pt idx="6504">
                  <c:v>0.99466263200000005</c:v>
                </c:pt>
                <c:pt idx="6505">
                  <c:v>0.98552498799999999</c:v>
                </c:pt>
                <c:pt idx="6506">
                  <c:v>0.99833470599999996</c:v>
                </c:pt>
                <c:pt idx="6507">
                  <c:v>0.99466263200000005</c:v>
                </c:pt>
                <c:pt idx="6508">
                  <c:v>0.99090427199999997</c:v>
                </c:pt>
                <c:pt idx="6509">
                  <c:v>0.99833470599999996</c:v>
                </c:pt>
                <c:pt idx="6510">
                  <c:v>0.98529628999999996</c:v>
                </c:pt>
                <c:pt idx="6511">
                  <c:v>0.99833470599999996</c:v>
                </c:pt>
                <c:pt idx="6512">
                  <c:v>0.98337578699999995</c:v>
                </c:pt>
                <c:pt idx="6513">
                  <c:v>0.99466263200000005</c:v>
                </c:pt>
                <c:pt idx="6514">
                  <c:v>0.98337578699999995</c:v>
                </c:pt>
                <c:pt idx="6515">
                  <c:v>0.99466263200000005</c:v>
                </c:pt>
                <c:pt idx="6516">
                  <c:v>0.994798234</c:v>
                </c:pt>
                <c:pt idx="6517">
                  <c:v>0.98337578699999995</c:v>
                </c:pt>
                <c:pt idx="6518">
                  <c:v>0.98337578699999995</c:v>
                </c:pt>
                <c:pt idx="6519">
                  <c:v>0.99833470599999996</c:v>
                </c:pt>
                <c:pt idx="6520">
                  <c:v>0.98337578699999995</c:v>
                </c:pt>
                <c:pt idx="6521">
                  <c:v>0.98337578699999995</c:v>
                </c:pt>
                <c:pt idx="6522">
                  <c:v>0.98337578699999995</c:v>
                </c:pt>
                <c:pt idx="6523">
                  <c:v>0.99466263200000005</c:v>
                </c:pt>
                <c:pt idx="6524">
                  <c:v>0.98048173699999996</c:v>
                </c:pt>
                <c:pt idx="6525">
                  <c:v>0.99466263200000005</c:v>
                </c:pt>
                <c:pt idx="6526">
                  <c:v>0.99833470599999996</c:v>
                </c:pt>
                <c:pt idx="6527">
                  <c:v>0.98729905299999998</c:v>
                </c:pt>
                <c:pt idx="6528">
                  <c:v>0.98337578699999995</c:v>
                </c:pt>
                <c:pt idx="6529">
                  <c:v>0.99027694600000005</c:v>
                </c:pt>
                <c:pt idx="6530">
                  <c:v>0.98729905299999998</c:v>
                </c:pt>
                <c:pt idx="6531">
                  <c:v>0.99833470599999996</c:v>
                </c:pt>
                <c:pt idx="6532">
                  <c:v>0.994798234</c:v>
                </c:pt>
                <c:pt idx="6533">
                  <c:v>0.99090427199999997</c:v>
                </c:pt>
                <c:pt idx="6534">
                  <c:v>0.98337578699999995</c:v>
                </c:pt>
                <c:pt idx="6535">
                  <c:v>0.99090427199999997</c:v>
                </c:pt>
                <c:pt idx="6536">
                  <c:v>0.994798234</c:v>
                </c:pt>
                <c:pt idx="6537">
                  <c:v>0.994798234</c:v>
                </c:pt>
                <c:pt idx="6538">
                  <c:v>0.994798234</c:v>
                </c:pt>
                <c:pt idx="6539">
                  <c:v>0.98048173699999996</c:v>
                </c:pt>
                <c:pt idx="6540">
                  <c:v>0.99833470599999996</c:v>
                </c:pt>
                <c:pt idx="6541">
                  <c:v>0.99833470599999996</c:v>
                </c:pt>
                <c:pt idx="6542">
                  <c:v>0.99833470599999996</c:v>
                </c:pt>
                <c:pt idx="6543">
                  <c:v>0.98337578699999995</c:v>
                </c:pt>
                <c:pt idx="6544">
                  <c:v>0.99466263200000005</c:v>
                </c:pt>
                <c:pt idx="6545">
                  <c:v>0.99833470599999996</c:v>
                </c:pt>
                <c:pt idx="6546">
                  <c:v>0.98048173699999996</c:v>
                </c:pt>
                <c:pt idx="6547">
                  <c:v>0.98337578699999995</c:v>
                </c:pt>
                <c:pt idx="6548">
                  <c:v>0.98337578699999995</c:v>
                </c:pt>
                <c:pt idx="6549">
                  <c:v>0.98337578699999995</c:v>
                </c:pt>
                <c:pt idx="6550">
                  <c:v>0.98337578699999995</c:v>
                </c:pt>
                <c:pt idx="6551">
                  <c:v>0.99833470599999996</c:v>
                </c:pt>
                <c:pt idx="6552">
                  <c:v>0.99015918800000002</c:v>
                </c:pt>
                <c:pt idx="6553">
                  <c:v>0.99100769600000005</c:v>
                </c:pt>
                <c:pt idx="6554">
                  <c:v>0.98337578699999995</c:v>
                </c:pt>
                <c:pt idx="6555">
                  <c:v>0.98337578699999995</c:v>
                </c:pt>
                <c:pt idx="6556">
                  <c:v>0.98048173699999996</c:v>
                </c:pt>
                <c:pt idx="6557">
                  <c:v>0.99100769600000005</c:v>
                </c:pt>
                <c:pt idx="6558">
                  <c:v>0.99466263200000005</c:v>
                </c:pt>
                <c:pt idx="6559">
                  <c:v>0.99466263200000005</c:v>
                </c:pt>
                <c:pt idx="6560">
                  <c:v>0.994798234</c:v>
                </c:pt>
                <c:pt idx="6561">
                  <c:v>0.98337578699999995</c:v>
                </c:pt>
                <c:pt idx="6562">
                  <c:v>0.98337578699999995</c:v>
                </c:pt>
                <c:pt idx="6563">
                  <c:v>0.98337578699999995</c:v>
                </c:pt>
                <c:pt idx="6564">
                  <c:v>0.99466263200000005</c:v>
                </c:pt>
                <c:pt idx="6565">
                  <c:v>0.99466263200000005</c:v>
                </c:pt>
                <c:pt idx="6566">
                  <c:v>0.99833470599999996</c:v>
                </c:pt>
                <c:pt idx="6567">
                  <c:v>0.99833470599999996</c:v>
                </c:pt>
                <c:pt idx="6568">
                  <c:v>0.99466263200000005</c:v>
                </c:pt>
                <c:pt idx="6569">
                  <c:v>0.98048173699999996</c:v>
                </c:pt>
                <c:pt idx="6570">
                  <c:v>0.99833470599999996</c:v>
                </c:pt>
                <c:pt idx="6571">
                  <c:v>0.98337578699999995</c:v>
                </c:pt>
                <c:pt idx="6572">
                  <c:v>0.98337578699999995</c:v>
                </c:pt>
                <c:pt idx="6573">
                  <c:v>0.98048173699999996</c:v>
                </c:pt>
                <c:pt idx="6574">
                  <c:v>0.99466263200000005</c:v>
                </c:pt>
                <c:pt idx="6575">
                  <c:v>0.98048173699999996</c:v>
                </c:pt>
                <c:pt idx="6576">
                  <c:v>0.99466263200000005</c:v>
                </c:pt>
                <c:pt idx="6577">
                  <c:v>0.994798234</c:v>
                </c:pt>
                <c:pt idx="6578">
                  <c:v>0.99466263200000005</c:v>
                </c:pt>
                <c:pt idx="6579">
                  <c:v>0.98337578699999995</c:v>
                </c:pt>
                <c:pt idx="6580">
                  <c:v>0.99466263200000005</c:v>
                </c:pt>
                <c:pt idx="6581">
                  <c:v>0.99833470599999996</c:v>
                </c:pt>
                <c:pt idx="6582">
                  <c:v>0.99466263200000005</c:v>
                </c:pt>
                <c:pt idx="6583">
                  <c:v>0.98048173699999996</c:v>
                </c:pt>
                <c:pt idx="6584">
                  <c:v>0.98337578699999995</c:v>
                </c:pt>
                <c:pt idx="6585">
                  <c:v>0.99466263200000005</c:v>
                </c:pt>
                <c:pt idx="6586">
                  <c:v>0.98337578699999995</c:v>
                </c:pt>
                <c:pt idx="6587">
                  <c:v>0.98337578699999995</c:v>
                </c:pt>
                <c:pt idx="6588">
                  <c:v>0.99450736299999998</c:v>
                </c:pt>
                <c:pt idx="6589">
                  <c:v>0.98048173699999996</c:v>
                </c:pt>
                <c:pt idx="6590">
                  <c:v>0.99466263200000005</c:v>
                </c:pt>
                <c:pt idx="6591">
                  <c:v>0.99833470599999996</c:v>
                </c:pt>
                <c:pt idx="6592">
                  <c:v>0.98337578699999995</c:v>
                </c:pt>
                <c:pt idx="6593">
                  <c:v>0.99466263200000005</c:v>
                </c:pt>
                <c:pt idx="6594">
                  <c:v>0.98048173699999996</c:v>
                </c:pt>
                <c:pt idx="6595">
                  <c:v>0.98337578699999995</c:v>
                </c:pt>
                <c:pt idx="6596">
                  <c:v>0.994798234</c:v>
                </c:pt>
                <c:pt idx="6597">
                  <c:v>0.994798234</c:v>
                </c:pt>
                <c:pt idx="6598">
                  <c:v>0.98337578699999995</c:v>
                </c:pt>
                <c:pt idx="6599">
                  <c:v>0.98337578699999995</c:v>
                </c:pt>
                <c:pt idx="6600">
                  <c:v>0.98337578699999995</c:v>
                </c:pt>
                <c:pt idx="6601">
                  <c:v>0.98337578699999995</c:v>
                </c:pt>
                <c:pt idx="6602">
                  <c:v>0.994798234</c:v>
                </c:pt>
                <c:pt idx="6603">
                  <c:v>0.98048173699999996</c:v>
                </c:pt>
                <c:pt idx="6604">
                  <c:v>0.98048173699999996</c:v>
                </c:pt>
                <c:pt idx="6605">
                  <c:v>0.99466263200000005</c:v>
                </c:pt>
                <c:pt idx="6606">
                  <c:v>0.99833470599999996</c:v>
                </c:pt>
                <c:pt idx="6607">
                  <c:v>0.98337578699999995</c:v>
                </c:pt>
                <c:pt idx="6608">
                  <c:v>0.99466263200000005</c:v>
                </c:pt>
                <c:pt idx="6609">
                  <c:v>0.994798234</c:v>
                </c:pt>
                <c:pt idx="6610">
                  <c:v>0.98549281</c:v>
                </c:pt>
                <c:pt idx="6611">
                  <c:v>0.99466263200000005</c:v>
                </c:pt>
                <c:pt idx="6612">
                  <c:v>0.994798234</c:v>
                </c:pt>
                <c:pt idx="6613">
                  <c:v>0.994798234</c:v>
                </c:pt>
                <c:pt idx="6614">
                  <c:v>0.98048173699999996</c:v>
                </c:pt>
                <c:pt idx="6615">
                  <c:v>0.99833470599999996</c:v>
                </c:pt>
                <c:pt idx="6616">
                  <c:v>0.98337578699999995</c:v>
                </c:pt>
                <c:pt idx="6617">
                  <c:v>0.98131035600000005</c:v>
                </c:pt>
                <c:pt idx="6618">
                  <c:v>0.99100769600000005</c:v>
                </c:pt>
                <c:pt idx="6619">
                  <c:v>0.98337578699999995</c:v>
                </c:pt>
                <c:pt idx="6620">
                  <c:v>0.99833470599999996</c:v>
                </c:pt>
                <c:pt idx="6621">
                  <c:v>0.98337578699999995</c:v>
                </c:pt>
                <c:pt idx="6622">
                  <c:v>0.987316898</c:v>
                </c:pt>
                <c:pt idx="6623">
                  <c:v>0.99015918800000002</c:v>
                </c:pt>
                <c:pt idx="6624">
                  <c:v>0.98048173699999996</c:v>
                </c:pt>
                <c:pt idx="6625">
                  <c:v>0.98549281</c:v>
                </c:pt>
                <c:pt idx="6626">
                  <c:v>0.99833470599999996</c:v>
                </c:pt>
                <c:pt idx="6627">
                  <c:v>0.98337578699999995</c:v>
                </c:pt>
                <c:pt idx="6628">
                  <c:v>0.99466263200000005</c:v>
                </c:pt>
                <c:pt idx="6629">
                  <c:v>0.98337578699999995</c:v>
                </c:pt>
                <c:pt idx="6630">
                  <c:v>0.98337578699999995</c:v>
                </c:pt>
                <c:pt idx="6631">
                  <c:v>0.99833470599999996</c:v>
                </c:pt>
                <c:pt idx="6632">
                  <c:v>0.994798234</c:v>
                </c:pt>
                <c:pt idx="6633">
                  <c:v>0.994798234</c:v>
                </c:pt>
                <c:pt idx="6634">
                  <c:v>0.994798234</c:v>
                </c:pt>
                <c:pt idx="6635">
                  <c:v>0.98337578699999995</c:v>
                </c:pt>
                <c:pt idx="6636">
                  <c:v>0.99466263200000005</c:v>
                </c:pt>
                <c:pt idx="6637">
                  <c:v>0.98337578699999995</c:v>
                </c:pt>
                <c:pt idx="6638">
                  <c:v>0.99466263200000005</c:v>
                </c:pt>
                <c:pt idx="6639">
                  <c:v>0.99466263200000005</c:v>
                </c:pt>
                <c:pt idx="6640">
                  <c:v>0.99833470599999996</c:v>
                </c:pt>
                <c:pt idx="6641">
                  <c:v>0.98337578699999995</c:v>
                </c:pt>
                <c:pt idx="6642">
                  <c:v>0.99626751000000002</c:v>
                </c:pt>
                <c:pt idx="6643">
                  <c:v>0.99466263200000005</c:v>
                </c:pt>
                <c:pt idx="6644">
                  <c:v>0.994798234</c:v>
                </c:pt>
                <c:pt idx="6645">
                  <c:v>0.99100769600000005</c:v>
                </c:pt>
                <c:pt idx="6646">
                  <c:v>0.98337578699999995</c:v>
                </c:pt>
                <c:pt idx="6647">
                  <c:v>0.99833470599999996</c:v>
                </c:pt>
                <c:pt idx="6648">
                  <c:v>0.99833470599999996</c:v>
                </c:pt>
                <c:pt idx="6649">
                  <c:v>0.99466263200000005</c:v>
                </c:pt>
                <c:pt idx="6650">
                  <c:v>0.99466263200000005</c:v>
                </c:pt>
                <c:pt idx="6651">
                  <c:v>0.99833470599999996</c:v>
                </c:pt>
                <c:pt idx="6652">
                  <c:v>0.98337578699999995</c:v>
                </c:pt>
                <c:pt idx="6653">
                  <c:v>0.98337578699999995</c:v>
                </c:pt>
                <c:pt idx="6654">
                  <c:v>0.99466263200000005</c:v>
                </c:pt>
                <c:pt idx="6655">
                  <c:v>0.99466263200000005</c:v>
                </c:pt>
                <c:pt idx="6656">
                  <c:v>0.994798234</c:v>
                </c:pt>
                <c:pt idx="6657">
                  <c:v>0.99833470599999996</c:v>
                </c:pt>
                <c:pt idx="6658">
                  <c:v>0.99466263200000005</c:v>
                </c:pt>
                <c:pt idx="6659">
                  <c:v>0.99466263200000005</c:v>
                </c:pt>
                <c:pt idx="6660">
                  <c:v>0.99833470599999996</c:v>
                </c:pt>
                <c:pt idx="6661">
                  <c:v>0.98048173699999996</c:v>
                </c:pt>
                <c:pt idx="6662">
                  <c:v>0.98337578699999995</c:v>
                </c:pt>
                <c:pt idx="6663">
                  <c:v>0.994798234</c:v>
                </c:pt>
                <c:pt idx="6664">
                  <c:v>0.98337578699999995</c:v>
                </c:pt>
                <c:pt idx="6665">
                  <c:v>0.994798234</c:v>
                </c:pt>
                <c:pt idx="6666">
                  <c:v>0.994798234</c:v>
                </c:pt>
                <c:pt idx="6667">
                  <c:v>0.98337578699999995</c:v>
                </c:pt>
                <c:pt idx="6668">
                  <c:v>0.99466263200000005</c:v>
                </c:pt>
                <c:pt idx="6669">
                  <c:v>0.98337578699999995</c:v>
                </c:pt>
                <c:pt idx="6670">
                  <c:v>0.99100769600000005</c:v>
                </c:pt>
                <c:pt idx="6671">
                  <c:v>0.98337578699999995</c:v>
                </c:pt>
                <c:pt idx="6672">
                  <c:v>0.99833470599999996</c:v>
                </c:pt>
                <c:pt idx="6673">
                  <c:v>0.98337578699999995</c:v>
                </c:pt>
                <c:pt idx="6674">
                  <c:v>0.98337578699999995</c:v>
                </c:pt>
                <c:pt idx="6675">
                  <c:v>0.98048173699999996</c:v>
                </c:pt>
                <c:pt idx="6676">
                  <c:v>0.99466263200000005</c:v>
                </c:pt>
                <c:pt idx="6677">
                  <c:v>0.98337578699999995</c:v>
                </c:pt>
                <c:pt idx="6678">
                  <c:v>0.98337578699999995</c:v>
                </c:pt>
                <c:pt idx="6679">
                  <c:v>0.99833470599999996</c:v>
                </c:pt>
                <c:pt idx="6680">
                  <c:v>0.99466263200000005</c:v>
                </c:pt>
                <c:pt idx="6681">
                  <c:v>0.99833470599999996</c:v>
                </c:pt>
                <c:pt idx="6682">
                  <c:v>0.99833470599999996</c:v>
                </c:pt>
                <c:pt idx="6683">
                  <c:v>0.99626751000000002</c:v>
                </c:pt>
                <c:pt idx="6684">
                  <c:v>0.99833470599999996</c:v>
                </c:pt>
                <c:pt idx="6685">
                  <c:v>0.99466263200000005</c:v>
                </c:pt>
                <c:pt idx="6686">
                  <c:v>0.98337578699999995</c:v>
                </c:pt>
                <c:pt idx="6687">
                  <c:v>0.99466263200000005</c:v>
                </c:pt>
                <c:pt idx="6688">
                  <c:v>0.98729905299999998</c:v>
                </c:pt>
                <c:pt idx="6689">
                  <c:v>0.99466263200000005</c:v>
                </c:pt>
                <c:pt idx="6690">
                  <c:v>0.99466263200000005</c:v>
                </c:pt>
                <c:pt idx="6691">
                  <c:v>0.99833470599999996</c:v>
                </c:pt>
                <c:pt idx="6692">
                  <c:v>0.99466263200000005</c:v>
                </c:pt>
                <c:pt idx="6693">
                  <c:v>0.99833470599999996</c:v>
                </c:pt>
                <c:pt idx="6694">
                  <c:v>0.99466263200000005</c:v>
                </c:pt>
                <c:pt idx="6695">
                  <c:v>0.99466263200000005</c:v>
                </c:pt>
                <c:pt idx="6696">
                  <c:v>0.99635453600000001</c:v>
                </c:pt>
                <c:pt idx="6697">
                  <c:v>0.98048173699999996</c:v>
                </c:pt>
                <c:pt idx="6698">
                  <c:v>0.99833470599999996</c:v>
                </c:pt>
                <c:pt idx="6699">
                  <c:v>0.99466263200000005</c:v>
                </c:pt>
                <c:pt idx="6700">
                  <c:v>0.98337578699999995</c:v>
                </c:pt>
                <c:pt idx="6701">
                  <c:v>0.99833470599999996</c:v>
                </c:pt>
                <c:pt idx="6702">
                  <c:v>0.99833470599999996</c:v>
                </c:pt>
                <c:pt idx="6703">
                  <c:v>0.99466263200000005</c:v>
                </c:pt>
                <c:pt idx="6704">
                  <c:v>0.98048173699999996</c:v>
                </c:pt>
                <c:pt idx="6705">
                  <c:v>0.99015918800000002</c:v>
                </c:pt>
                <c:pt idx="6706">
                  <c:v>0.98337578699999995</c:v>
                </c:pt>
                <c:pt idx="6707">
                  <c:v>0.99466263200000005</c:v>
                </c:pt>
                <c:pt idx="6708">
                  <c:v>0.98337578699999995</c:v>
                </c:pt>
                <c:pt idx="6709">
                  <c:v>0.98337578699999995</c:v>
                </c:pt>
                <c:pt idx="6710">
                  <c:v>0.99466263200000005</c:v>
                </c:pt>
                <c:pt idx="6711">
                  <c:v>0.99466263200000005</c:v>
                </c:pt>
                <c:pt idx="6712">
                  <c:v>0.994798234</c:v>
                </c:pt>
                <c:pt idx="6713">
                  <c:v>0.994798234</c:v>
                </c:pt>
                <c:pt idx="6714">
                  <c:v>0.98048173699999996</c:v>
                </c:pt>
                <c:pt idx="6715">
                  <c:v>0.99015918800000002</c:v>
                </c:pt>
                <c:pt idx="6716">
                  <c:v>0.98337578699999995</c:v>
                </c:pt>
                <c:pt idx="6717">
                  <c:v>0.99833470599999996</c:v>
                </c:pt>
                <c:pt idx="6718">
                  <c:v>0.98337578699999995</c:v>
                </c:pt>
                <c:pt idx="6719">
                  <c:v>0.994798234</c:v>
                </c:pt>
                <c:pt idx="6720">
                  <c:v>0.99833470599999996</c:v>
                </c:pt>
                <c:pt idx="6721">
                  <c:v>0.99466263200000005</c:v>
                </c:pt>
                <c:pt idx="6722">
                  <c:v>0.99466263200000005</c:v>
                </c:pt>
                <c:pt idx="6723">
                  <c:v>0.98337578699999995</c:v>
                </c:pt>
                <c:pt idx="6724">
                  <c:v>0.99466263200000005</c:v>
                </c:pt>
                <c:pt idx="6725">
                  <c:v>0.98048173699999996</c:v>
                </c:pt>
                <c:pt idx="6726">
                  <c:v>0.99466263200000005</c:v>
                </c:pt>
                <c:pt idx="6727">
                  <c:v>0.99466263200000005</c:v>
                </c:pt>
                <c:pt idx="6728">
                  <c:v>0.98048173699999996</c:v>
                </c:pt>
                <c:pt idx="6729">
                  <c:v>0.99090427199999997</c:v>
                </c:pt>
                <c:pt idx="6730">
                  <c:v>0.99466263200000005</c:v>
                </c:pt>
                <c:pt idx="6731">
                  <c:v>0.98337578699999995</c:v>
                </c:pt>
                <c:pt idx="6732">
                  <c:v>0.98337578699999995</c:v>
                </c:pt>
                <c:pt idx="6733">
                  <c:v>0.99466263200000005</c:v>
                </c:pt>
                <c:pt idx="6734">
                  <c:v>0.98048173699999996</c:v>
                </c:pt>
                <c:pt idx="6735">
                  <c:v>0.99635453600000001</c:v>
                </c:pt>
                <c:pt idx="6736">
                  <c:v>0.99100769600000005</c:v>
                </c:pt>
                <c:pt idx="6737">
                  <c:v>0.99833470599999996</c:v>
                </c:pt>
                <c:pt idx="6738">
                  <c:v>0.98337578699999995</c:v>
                </c:pt>
                <c:pt idx="6739">
                  <c:v>0.98337578699999995</c:v>
                </c:pt>
                <c:pt idx="6740">
                  <c:v>0.99466263200000005</c:v>
                </c:pt>
                <c:pt idx="6741">
                  <c:v>0.99626751000000002</c:v>
                </c:pt>
                <c:pt idx="6742">
                  <c:v>0.99466263200000005</c:v>
                </c:pt>
                <c:pt idx="6743">
                  <c:v>0.99466263200000005</c:v>
                </c:pt>
                <c:pt idx="6744">
                  <c:v>0.99466263200000005</c:v>
                </c:pt>
                <c:pt idx="6745">
                  <c:v>0.98552498799999999</c:v>
                </c:pt>
                <c:pt idx="6746">
                  <c:v>0.99833470599999996</c:v>
                </c:pt>
                <c:pt idx="6747">
                  <c:v>0.98729905299999998</c:v>
                </c:pt>
                <c:pt idx="6748">
                  <c:v>0.994798234</c:v>
                </c:pt>
                <c:pt idx="6749">
                  <c:v>0.994798234</c:v>
                </c:pt>
                <c:pt idx="6750">
                  <c:v>0.99466263200000005</c:v>
                </c:pt>
                <c:pt idx="6751">
                  <c:v>0.98337578699999995</c:v>
                </c:pt>
                <c:pt idx="6752">
                  <c:v>0.98337578699999995</c:v>
                </c:pt>
                <c:pt idx="6753">
                  <c:v>0.98552498799999999</c:v>
                </c:pt>
                <c:pt idx="6754">
                  <c:v>0.98337578699999995</c:v>
                </c:pt>
                <c:pt idx="6755">
                  <c:v>0.98337578699999995</c:v>
                </c:pt>
                <c:pt idx="6756">
                  <c:v>0.99833470599999996</c:v>
                </c:pt>
                <c:pt idx="6757">
                  <c:v>0.98337578699999995</c:v>
                </c:pt>
                <c:pt idx="6758">
                  <c:v>0.99833470599999996</c:v>
                </c:pt>
                <c:pt idx="6759">
                  <c:v>0.99015918800000002</c:v>
                </c:pt>
                <c:pt idx="6760">
                  <c:v>0.98337578699999995</c:v>
                </c:pt>
                <c:pt idx="6761">
                  <c:v>0.99833470599999996</c:v>
                </c:pt>
                <c:pt idx="6762">
                  <c:v>0.98337578699999995</c:v>
                </c:pt>
                <c:pt idx="6763">
                  <c:v>0.99466263200000005</c:v>
                </c:pt>
                <c:pt idx="6764">
                  <c:v>0.98337578699999995</c:v>
                </c:pt>
                <c:pt idx="6765">
                  <c:v>0.99833470599999996</c:v>
                </c:pt>
                <c:pt idx="6766">
                  <c:v>0.98337578699999995</c:v>
                </c:pt>
                <c:pt idx="6767">
                  <c:v>0.98337578699999995</c:v>
                </c:pt>
                <c:pt idx="6768">
                  <c:v>0.99833470599999996</c:v>
                </c:pt>
                <c:pt idx="6769">
                  <c:v>0.98337578699999995</c:v>
                </c:pt>
                <c:pt idx="6770">
                  <c:v>0.994798234</c:v>
                </c:pt>
                <c:pt idx="6771">
                  <c:v>0.99466263200000005</c:v>
                </c:pt>
                <c:pt idx="6772">
                  <c:v>0.98337578699999995</c:v>
                </c:pt>
                <c:pt idx="6773">
                  <c:v>0.98337578699999995</c:v>
                </c:pt>
                <c:pt idx="6774">
                  <c:v>0.98337578699999995</c:v>
                </c:pt>
                <c:pt idx="6775">
                  <c:v>0.99466263200000005</c:v>
                </c:pt>
                <c:pt idx="6776">
                  <c:v>0.98337578699999995</c:v>
                </c:pt>
                <c:pt idx="6777">
                  <c:v>0.98048173699999996</c:v>
                </c:pt>
                <c:pt idx="6778">
                  <c:v>0.98337578699999995</c:v>
                </c:pt>
                <c:pt idx="6779">
                  <c:v>0.99466263200000005</c:v>
                </c:pt>
                <c:pt idx="6780">
                  <c:v>0.98337578699999995</c:v>
                </c:pt>
                <c:pt idx="6781">
                  <c:v>0.98337578699999995</c:v>
                </c:pt>
                <c:pt idx="6782">
                  <c:v>0.98337578699999995</c:v>
                </c:pt>
                <c:pt idx="6783">
                  <c:v>0.99833470599999996</c:v>
                </c:pt>
                <c:pt idx="6784">
                  <c:v>0.98337578699999995</c:v>
                </c:pt>
                <c:pt idx="6785">
                  <c:v>0.98337578699999995</c:v>
                </c:pt>
                <c:pt idx="6786">
                  <c:v>0.99833470599999996</c:v>
                </c:pt>
                <c:pt idx="6787">
                  <c:v>0.98337578699999995</c:v>
                </c:pt>
                <c:pt idx="6788">
                  <c:v>0.99466263200000005</c:v>
                </c:pt>
                <c:pt idx="6789">
                  <c:v>0.98048173699999996</c:v>
                </c:pt>
                <c:pt idx="6790">
                  <c:v>0.994798234</c:v>
                </c:pt>
                <c:pt idx="6791">
                  <c:v>0.98048173699999996</c:v>
                </c:pt>
                <c:pt idx="6792">
                  <c:v>0.987316898</c:v>
                </c:pt>
                <c:pt idx="6793">
                  <c:v>0.98552498799999999</c:v>
                </c:pt>
                <c:pt idx="6794">
                  <c:v>0.98048173699999996</c:v>
                </c:pt>
                <c:pt idx="6795">
                  <c:v>0.98048173699999996</c:v>
                </c:pt>
                <c:pt idx="6796">
                  <c:v>0.99015918800000002</c:v>
                </c:pt>
                <c:pt idx="6797">
                  <c:v>0.98337578699999995</c:v>
                </c:pt>
                <c:pt idx="6798">
                  <c:v>0.99090427199999997</c:v>
                </c:pt>
                <c:pt idx="6799">
                  <c:v>0.98048173699999996</c:v>
                </c:pt>
                <c:pt idx="6800">
                  <c:v>0.98337578699999995</c:v>
                </c:pt>
                <c:pt idx="6801">
                  <c:v>0.98337578699999995</c:v>
                </c:pt>
                <c:pt idx="6802">
                  <c:v>0.994798234</c:v>
                </c:pt>
                <c:pt idx="6803">
                  <c:v>0.98048173699999996</c:v>
                </c:pt>
                <c:pt idx="6804">
                  <c:v>0.99466263200000005</c:v>
                </c:pt>
                <c:pt idx="6805">
                  <c:v>0.98337578699999995</c:v>
                </c:pt>
                <c:pt idx="6806">
                  <c:v>0.99833470599999996</c:v>
                </c:pt>
                <c:pt idx="6807">
                  <c:v>0.98337578699999995</c:v>
                </c:pt>
                <c:pt idx="6808">
                  <c:v>0.98337578699999995</c:v>
                </c:pt>
                <c:pt idx="6809">
                  <c:v>0.99833470599999996</c:v>
                </c:pt>
                <c:pt idx="6810">
                  <c:v>0.99466263200000005</c:v>
                </c:pt>
                <c:pt idx="6811">
                  <c:v>0.98337578699999995</c:v>
                </c:pt>
                <c:pt idx="6812">
                  <c:v>0.99833470599999996</c:v>
                </c:pt>
                <c:pt idx="6813">
                  <c:v>0.99833470599999996</c:v>
                </c:pt>
                <c:pt idx="6814">
                  <c:v>0.994798234</c:v>
                </c:pt>
                <c:pt idx="6815">
                  <c:v>0.98048173699999996</c:v>
                </c:pt>
                <c:pt idx="6816">
                  <c:v>0.99466263200000005</c:v>
                </c:pt>
                <c:pt idx="6817">
                  <c:v>0.98337578699999995</c:v>
                </c:pt>
                <c:pt idx="6818">
                  <c:v>0.994798234</c:v>
                </c:pt>
                <c:pt idx="6819">
                  <c:v>0.994798234</c:v>
                </c:pt>
                <c:pt idx="6820">
                  <c:v>0.99833470599999996</c:v>
                </c:pt>
                <c:pt idx="6821">
                  <c:v>0.98337578699999995</c:v>
                </c:pt>
                <c:pt idx="6822">
                  <c:v>0.99833470599999996</c:v>
                </c:pt>
                <c:pt idx="6823">
                  <c:v>0.994798234</c:v>
                </c:pt>
                <c:pt idx="6824">
                  <c:v>0.98337578699999995</c:v>
                </c:pt>
                <c:pt idx="6825">
                  <c:v>0.994798234</c:v>
                </c:pt>
                <c:pt idx="6826">
                  <c:v>0.99833470599999996</c:v>
                </c:pt>
                <c:pt idx="6827">
                  <c:v>0.98337578699999995</c:v>
                </c:pt>
                <c:pt idx="6828">
                  <c:v>0.994798234</c:v>
                </c:pt>
                <c:pt idx="6829">
                  <c:v>0.98337578699999995</c:v>
                </c:pt>
                <c:pt idx="6830">
                  <c:v>0.98048173699999996</c:v>
                </c:pt>
                <c:pt idx="6831">
                  <c:v>0.98337578699999995</c:v>
                </c:pt>
                <c:pt idx="6832">
                  <c:v>0.99466263200000005</c:v>
                </c:pt>
                <c:pt idx="6833">
                  <c:v>0.99833470599999996</c:v>
                </c:pt>
                <c:pt idx="6834">
                  <c:v>0.99833470599999996</c:v>
                </c:pt>
                <c:pt idx="6835">
                  <c:v>0.98337578699999995</c:v>
                </c:pt>
                <c:pt idx="6836">
                  <c:v>0.98337578699999995</c:v>
                </c:pt>
                <c:pt idx="6837">
                  <c:v>0.99833470599999996</c:v>
                </c:pt>
                <c:pt idx="6838">
                  <c:v>0.994798234</c:v>
                </c:pt>
                <c:pt idx="6839">
                  <c:v>0.99833470599999996</c:v>
                </c:pt>
                <c:pt idx="6840">
                  <c:v>0.99466263200000005</c:v>
                </c:pt>
                <c:pt idx="6841">
                  <c:v>0.98337578699999995</c:v>
                </c:pt>
                <c:pt idx="6842">
                  <c:v>0.98048173699999996</c:v>
                </c:pt>
                <c:pt idx="6843">
                  <c:v>0.98337578699999995</c:v>
                </c:pt>
                <c:pt idx="6844">
                  <c:v>0.99833470599999996</c:v>
                </c:pt>
                <c:pt idx="6845">
                  <c:v>0.994798234</c:v>
                </c:pt>
                <c:pt idx="6846">
                  <c:v>0.98337578699999995</c:v>
                </c:pt>
                <c:pt idx="6847">
                  <c:v>0.98337578699999995</c:v>
                </c:pt>
                <c:pt idx="6848">
                  <c:v>0.99466263200000005</c:v>
                </c:pt>
                <c:pt idx="6849">
                  <c:v>0.99466263200000005</c:v>
                </c:pt>
                <c:pt idx="6850">
                  <c:v>0.98337578699999995</c:v>
                </c:pt>
                <c:pt idx="6851">
                  <c:v>0.98337578699999995</c:v>
                </c:pt>
                <c:pt idx="6852">
                  <c:v>0.99466263200000005</c:v>
                </c:pt>
                <c:pt idx="6853">
                  <c:v>0.994798234</c:v>
                </c:pt>
                <c:pt idx="6854">
                  <c:v>0.99466263200000005</c:v>
                </c:pt>
                <c:pt idx="6855">
                  <c:v>0.994798234</c:v>
                </c:pt>
                <c:pt idx="6856">
                  <c:v>0.98048173699999996</c:v>
                </c:pt>
                <c:pt idx="6857">
                  <c:v>0.98048173699999996</c:v>
                </c:pt>
                <c:pt idx="6858">
                  <c:v>0.99833470599999996</c:v>
                </c:pt>
                <c:pt idx="6859">
                  <c:v>0.99466263200000005</c:v>
                </c:pt>
                <c:pt idx="6860">
                  <c:v>0.98048173699999996</c:v>
                </c:pt>
                <c:pt idx="6861">
                  <c:v>0.99833470599999996</c:v>
                </c:pt>
                <c:pt idx="6862">
                  <c:v>0.98337578699999995</c:v>
                </c:pt>
                <c:pt idx="6863">
                  <c:v>0.98337578699999995</c:v>
                </c:pt>
                <c:pt idx="6864">
                  <c:v>0.994798234</c:v>
                </c:pt>
                <c:pt idx="6865">
                  <c:v>0.98048173699999996</c:v>
                </c:pt>
                <c:pt idx="6866">
                  <c:v>0.98337578699999995</c:v>
                </c:pt>
                <c:pt idx="6867">
                  <c:v>0.98048173699999996</c:v>
                </c:pt>
                <c:pt idx="6868">
                  <c:v>0.99833470599999996</c:v>
                </c:pt>
                <c:pt idx="6869">
                  <c:v>0.99833470599999996</c:v>
                </c:pt>
                <c:pt idx="6870">
                  <c:v>0.99833470599999996</c:v>
                </c:pt>
                <c:pt idx="6871">
                  <c:v>0.99833470599999996</c:v>
                </c:pt>
                <c:pt idx="6872">
                  <c:v>0.99833470599999996</c:v>
                </c:pt>
                <c:pt idx="6873">
                  <c:v>0.994798234</c:v>
                </c:pt>
                <c:pt idx="6874">
                  <c:v>0.98337578699999995</c:v>
                </c:pt>
                <c:pt idx="6875">
                  <c:v>0.98337578699999995</c:v>
                </c:pt>
                <c:pt idx="6876">
                  <c:v>0.994798234</c:v>
                </c:pt>
                <c:pt idx="6877">
                  <c:v>0.98337578699999995</c:v>
                </c:pt>
                <c:pt idx="6878">
                  <c:v>0.994798234</c:v>
                </c:pt>
                <c:pt idx="6879">
                  <c:v>0.98337578699999995</c:v>
                </c:pt>
                <c:pt idx="6880">
                  <c:v>0.994798234</c:v>
                </c:pt>
                <c:pt idx="6881">
                  <c:v>0.98337578699999995</c:v>
                </c:pt>
                <c:pt idx="6882">
                  <c:v>0.99833470599999996</c:v>
                </c:pt>
                <c:pt idx="6883">
                  <c:v>0.994798234</c:v>
                </c:pt>
                <c:pt idx="6884">
                  <c:v>0.98337578699999995</c:v>
                </c:pt>
                <c:pt idx="6885">
                  <c:v>0.98337578699999995</c:v>
                </c:pt>
                <c:pt idx="6886">
                  <c:v>0.98337578699999995</c:v>
                </c:pt>
                <c:pt idx="6887">
                  <c:v>0.98048173699999996</c:v>
                </c:pt>
                <c:pt idx="6888">
                  <c:v>0.99466263200000005</c:v>
                </c:pt>
                <c:pt idx="6889">
                  <c:v>0.99833470599999996</c:v>
                </c:pt>
                <c:pt idx="6890">
                  <c:v>0.99466263200000005</c:v>
                </c:pt>
                <c:pt idx="6891">
                  <c:v>0.98337578699999995</c:v>
                </c:pt>
                <c:pt idx="6892">
                  <c:v>0.98337578699999995</c:v>
                </c:pt>
                <c:pt idx="6893">
                  <c:v>0.98337578699999995</c:v>
                </c:pt>
                <c:pt idx="6894">
                  <c:v>0.994798234</c:v>
                </c:pt>
                <c:pt idx="6895">
                  <c:v>0.99100769600000005</c:v>
                </c:pt>
                <c:pt idx="6896">
                  <c:v>0.99466263200000005</c:v>
                </c:pt>
                <c:pt idx="6897">
                  <c:v>0.99833470599999996</c:v>
                </c:pt>
                <c:pt idx="6898">
                  <c:v>0.99466263200000005</c:v>
                </c:pt>
                <c:pt idx="6899">
                  <c:v>0.99466263200000005</c:v>
                </c:pt>
                <c:pt idx="6900">
                  <c:v>0.987316898</c:v>
                </c:pt>
                <c:pt idx="6901">
                  <c:v>0.98337578699999995</c:v>
                </c:pt>
                <c:pt idx="6902">
                  <c:v>0.99466263200000005</c:v>
                </c:pt>
                <c:pt idx="6903">
                  <c:v>0.98048173699999996</c:v>
                </c:pt>
                <c:pt idx="6904">
                  <c:v>0.994798234</c:v>
                </c:pt>
                <c:pt idx="6905">
                  <c:v>0.994798234</c:v>
                </c:pt>
                <c:pt idx="6906">
                  <c:v>0.994798234</c:v>
                </c:pt>
                <c:pt idx="6907">
                  <c:v>0.98048173699999996</c:v>
                </c:pt>
                <c:pt idx="6908">
                  <c:v>0.98337578699999995</c:v>
                </c:pt>
                <c:pt idx="6909">
                  <c:v>0.987316898</c:v>
                </c:pt>
                <c:pt idx="6910">
                  <c:v>0.98048173699999996</c:v>
                </c:pt>
                <c:pt idx="6911">
                  <c:v>0.98337578699999995</c:v>
                </c:pt>
                <c:pt idx="6912">
                  <c:v>0.994798234</c:v>
                </c:pt>
                <c:pt idx="6913">
                  <c:v>0.99466263200000005</c:v>
                </c:pt>
                <c:pt idx="6914">
                  <c:v>0.994798234</c:v>
                </c:pt>
                <c:pt idx="6915">
                  <c:v>0.99466263200000005</c:v>
                </c:pt>
                <c:pt idx="6916">
                  <c:v>0.98048173699999996</c:v>
                </c:pt>
                <c:pt idx="6917">
                  <c:v>0.99466263200000005</c:v>
                </c:pt>
                <c:pt idx="6918">
                  <c:v>0.98048173699999996</c:v>
                </c:pt>
                <c:pt idx="6919">
                  <c:v>0.994798234</c:v>
                </c:pt>
                <c:pt idx="6920">
                  <c:v>0.99833470599999996</c:v>
                </c:pt>
                <c:pt idx="6921">
                  <c:v>0.99466263200000005</c:v>
                </c:pt>
                <c:pt idx="6922">
                  <c:v>0.98048173699999996</c:v>
                </c:pt>
                <c:pt idx="6923">
                  <c:v>0.987316898</c:v>
                </c:pt>
                <c:pt idx="6924">
                  <c:v>0.99833470599999996</c:v>
                </c:pt>
                <c:pt idx="6925">
                  <c:v>0.99833470599999996</c:v>
                </c:pt>
                <c:pt idx="6926">
                  <c:v>0.99833470599999996</c:v>
                </c:pt>
                <c:pt idx="6927">
                  <c:v>0.98048173699999996</c:v>
                </c:pt>
                <c:pt idx="6928">
                  <c:v>0.99466263200000005</c:v>
                </c:pt>
                <c:pt idx="6929">
                  <c:v>0.98048173699999996</c:v>
                </c:pt>
                <c:pt idx="6930">
                  <c:v>0.99833470599999996</c:v>
                </c:pt>
                <c:pt idx="6931">
                  <c:v>0.98337578699999995</c:v>
                </c:pt>
                <c:pt idx="6932">
                  <c:v>0.98337578699999995</c:v>
                </c:pt>
                <c:pt idx="6933">
                  <c:v>0.994798234</c:v>
                </c:pt>
                <c:pt idx="6934">
                  <c:v>0.98337578699999995</c:v>
                </c:pt>
                <c:pt idx="6935">
                  <c:v>0.99160257900000004</c:v>
                </c:pt>
                <c:pt idx="6936">
                  <c:v>0.99466263200000005</c:v>
                </c:pt>
                <c:pt idx="6937">
                  <c:v>0.99466263200000005</c:v>
                </c:pt>
                <c:pt idx="6938">
                  <c:v>0.994798234</c:v>
                </c:pt>
                <c:pt idx="6939">
                  <c:v>0.98048173699999996</c:v>
                </c:pt>
                <c:pt idx="6940">
                  <c:v>0.99466263200000005</c:v>
                </c:pt>
                <c:pt idx="6941">
                  <c:v>0.98337578699999995</c:v>
                </c:pt>
                <c:pt idx="6942">
                  <c:v>0.97933389000000004</c:v>
                </c:pt>
                <c:pt idx="6943">
                  <c:v>0.99466263200000005</c:v>
                </c:pt>
                <c:pt idx="6944">
                  <c:v>0.98337578699999995</c:v>
                </c:pt>
                <c:pt idx="6945">
                  <c:v>0.99015918800000002</c:v>
                </c:pt>
                <c:pt idx="6946">
                  <c:v>0.99833470599999996</c:v>
                </c:pt>
                <c:pt idx="6947">
                  <c:v>0.99833470599999996</c:v>
                </c:pt>
                <c:pt idx="6948">
                  <c:v>0.99833470599999996</c:v>
                </c:pt>
                <c:pt idx="6949">
                  <c:v>0.98337578699999995</c:v>
                </c:pt>
                <c:pt idx="6950">
                  <c:v>0.994798234</c:v>
                </c:pt>
                <c:pt idx="6951">
                  <c:v>0.99466263200000005</c:v>
                </c:pt>
                <c:pt idx="6952">
                  <c:v>0.99833470599999996</c:v>
                </c:pt>
                <c:pt idx="6953">
                  <c:v>0.98048173699999996</c:v>
                </c:pt>
                <c:pt idx="6954">
                  <c:v>0.99833470599999996</c:v>
                </c:pt>
                <c:pt idx="6955">
                  <c:v>0.99027694600000005</c:v>
                </c:pt>
                <c:pt idx="6956">
                  <c:v>0.99090427199999997</c:v>
                </c:pt>
                <c:pt idx="6957">
                  <c:v>0.98048173699999996</c:v>
                </c:pt>
                <c:pt idx="6958">
                  <c:v>0.994798234</c:v>
                </c:pt>
                <c:pt idx="6959">
                  <c:v>0.994798234</c:v>
                </c:pt>
                <c:pt idx="6960">
                  <c:v>0.98337578699999995</c:v>
                </c:pt>
                <c:pt idx="6961">
                  <c:v>0.99466263200000005</c:v>
                </c:pt>
                <c:pt idx="6962">
                  <c:v>0.98337578699999995</c:v>
                </c:pt>
                <c:pt idx="6963">
                  <c:v>0.99833470599999996</c:v>
                </c:pt>
                <c:pt idx="6964">
                  <c:v>0.98337578699999995</c:v>
                </c:pt>
                <c:pt idx="6965">
                  <c:v>0.98337578699999995</c:v>
                </c:pt>
                <c:pt idx="6966">
                  <c:v>0.99466263200000005</c:v>
                </c:pt>
                <c:pt idx="6967">
                  <c:v>0.98337578699999995</c:v>
                </c:pt>
                <c:pt idx="6968">
                  <c:v>0.99833470599999996</c:v>
                </c:pt>
                <c:pt idx="6969">
                  <c:v>0.99833470599999996</c:v>
                </c:pt>
                <c:pt idx="6970">
                  <c:v>0.99466263200000005</c:v>
                </c:pt>
                <c:pt idx="6971">
                  <c:v>0.98337578699999995</c:v>
                </c:pt>
                <c:pt idx="6972">
                  <c:v>0.994798234</c:v>
                </c:pt>
                <c:pt idx="6973">
                  <c:v>0.98048173699999996</c:v>
                </c:pt>
                <c:pt idx="6974">
                  <c:v>0.99466263200000005</c:v>
                </c:pt>
                <c:pt idx="6975">
                  <c:v>0.99466263200000005</c:v>
                </c:pt>
                <c:pt idx="6976">
                  <c:v>0.99160257900000004</c:v>
                </c:pt>
                <c:pt idx="6977">
                  <c:v>0.99466263200000005</c:v>
                </c:pt>
                <c:pt idx="6978">
                  <c:v>0.98337578699999995</c:v>
                </c:pt>
                <c:pt idx="6979">
                  <c:v>0.99833470599999996</c:v>
                </c:pt>
                <c:pt idx="6980">
                  <c:v>0.99833470599999996</c:v>
                </c:pt>
                <c:pt idx="6981">
                  <c:v>0.99456953599999998</c:v>
                </c:pt>
                <c:pt idx="6982">
                  <c:v>0.98337578699999995</c:v>
                </c:pt>
                <c:pt idx="6983">
                  <c:v>0.994798234</c:v>
                </c:pt>
                <c:pt idx="6984">
                  <c:v>0.994798234</c:v>
                </c:pt>
                <c:pt idx="6985">
                  <c:v>0.98337578699999995</c:v>
                </c:pt>
                <c:pt idx="6986">
                  <c:v>0.99466263200000005</c:v>
                </c:pt>
                <c:pt idx="6987">
                  <c:v>0.99833470599999996</c:v>
                </c:pt>
                <c:pt idx="6988">
                  <c:v>0.98048173699999996</c:v>
                </c:pt>
                <c:pt idx="6989">
                  <c:v>0.98337578699999995</c:v>
                </c:pt>
                <c:pt idx="6990">
                  <c:v>0.987316898</c:v>
                </c:pt>
                <c:pt idx="6991">
                  <c:v>0.98337578699999995</c:v>
                </c:pt>
                <c:pt idx="6992">
                  <c:v>0.994798234</c:v>
                </c:pt>
                <c:pt idx="6993">
                  <c:v>0.98337578699999995</c:v>
                </c:pt>
                <c:pt idx="6994">
                  <c:v>0.98337578699999995</c:v>
                </c:pt>
                <c:pt idx="6995">
                  <c:v>0.99833470599999996</c:v>
                </c:pt>
                <c:pt idx="6996">
                  <c:v>0.994798234</c:v>
                </c:pt>
                <c:pt idx="6997">
                  <c:v>0.98048173699999996</c:v>
                </c:pt>
                <c:pt idx="6998">
                  <c:v>0.99466263200000005</c:v>
                </c:pt>
                <c:pt idx="6999">
                  <c:v>0.99466263200000005</c:v>
                </c:pt>
                <c:pt idx="7000">
                  <c:v>0.99466263200000005</c:v>
                </c:pt>
                <c:pt idx="7001">
                  <c:v>0.98048173699999996</c:v>
                </c:pt>
                <c:pt idx="7002">
                  <c:v>0.987316898</c:v>
                </c:pt>
                <c:pt idx="7003">
                  <c:v>0.98048173699999996</c:v>
                </c:pt>
                <c:pt idx="7004">
                  <c:v>0.99833470599999996</c:v>
                </c:pt>
                <c:pt idx="7005">
                  <c:v>0.994798234</c:v>
                </c:pt>
                <c:pt idx="7006">
                  <c:v>0.99100769600000005</c:v>
                </c:pt>
                <c:pt idx="7007">
                  <c:v>0.99466263200000005</c:v>
                </c:pt>
                <c:pt idx="7008">
                  <c:v>0.99466263200000005</c:v>
                </c:pt>
                <c:pt idx="7009">
                  <c:v>0.994798234</c:v>
                </c:pt>
                <c:pt idx="7010">
                  <c:v>0.99090427199999997</c:v>
                </c:pt>
                <c:pt idx="7011">
                  <c:v>0.99466263200000005</c:v>
                </c:pt>
                <c:pt idx="7012">
                  <c:v>0.99833470599999996</c:v>
                </c:pt>
                <c:pt idx="7013">
                  <c:v>0.98337578699999995</c:v>
                </c:pt>
                <c:pt idx="7014">
                  <c:v>0.994798234</c:v>
                </c:pt>
                <c:pt idx="7015">
                  <c:v>0.98729905299999998</c:v>
                </c:pt>
                <c:pt idx="7016">
                  <c:v>0.99833470599999996</c:v>
                </c:pt>
                <c:pt idx="7017">
                  <c:v>0.99466263200000005</c:v>
                </c:pt>
                <c:pt idx="7018">
                  <c:v>0.98048173699999996</c:v>
                </c:pt>
                <c:pt idx="7019">
                  <c:v>0.98048173699999996</c:v>
                </c:pt>
                <c:pt idx="7020">
                  <c:v>0.98048173699999996</c:v>
                </c:pt>
                <c:pt idx="7021">
                  <c:v>0.98048173699999996</c:v>
                </c:pt>
                <c:pt idx="7022">
                  <c:v>0.98337578699999995</c:v>
                </c:pt>
                <c:pt idx="7023">
                  <c:v>0.994798234</c:v>
                </c:pt>
                <c:pt idx="7024">
                  <c:v>0.994798234</c:v>
                </c:pt>
                <c:pt idx="7025">
                  <c:v>0.99456953599999998</c:v>
                </c:pt>
                <c:pt idx="7026">
                  <c:v>0.98975540500000003</c:v>
                </c:pt>
                <c:pt idx="7027">
                  <c:v>0.98729905299999998</c:v>
                </c:pt>
                <c:pt idx="7028">
                  <c:v>0.98337578699999995</c:v>
                </c:pt>
                <c:pt idx="7029">
                  <c:v>0.98337578699999995</c:v>
                </c:pt>
                <c:pt idx="7030">
                  <c:v>0.99833470599999996</c:v>
                </c:pt>
                <c:pt idx="7031">
                  <c:v>0.994798234</c:v>
                </c:pt>
                <c:pt idx="7032">
                  <c:v>0.994798234</c:v>
                </c:pt>
                <c:pt idx="7033">
                  <c:v>0.98048173699999996</c:v>
                </c:pt>
                <c:pt idx="7034">
                  <c:v>0.994798234</c:v>
                </c:pt>
                <c:pt idx="7035">
                  <c:v>0.994798234</c:v>
                </c:pt>
                <c:pt idx="7036">
                  <c:v>0.98337578699999995</c:v>
                </c:pt>
                <c:pt idx="7037">
                  <c:v>0.98337578699999995</c:v>
                </c:pt>
                <c:pt idx="7038">
                  <c:v>0.994798234</c:v>
                </c:pt>
                <c:pt idx="7039">
                  <c:v>0.98337578699999995</c:v>
                </c:pt>
                <c:pt idx="7040">
                  <c:v>0.98048173699999996</c:v>
                </c:pt>
                <c:pt idx="7041">
                  <c:v>0.99466263200000005</c:v>
                </c:pt>
                <c:pt idx="7042">
                  <c:v>0.99100769600000005</c:v>
                </c:pt>
                <c:pt idx="7043">
                  <c:v>0.99466263200000005</c:v>
                </c:pt>
                <c:pt idx="7044">
                  <c:v>0.994798234</c:v>
                </c:pt>
                <c:pt idx="7045">
                  <c:v>0.98337578699999995</c:v>
                </c:pt>
                <c:pt idx="7046">
                  <c:v>0.98048173699999996</c:v>
                </c:pt>
                <c:pt idx="7047">
                  <c:v>0.98337578699999995</c:v>
                </c:pt>
                <c:pt idx="7048">
                  <c:v>0.98048173699999996</c:v>
                </c:pt>
                <c:pt idx="7049">
                  <c:v>0.99833470599999996</c:v>
                </c:pt>
                <c:pt idx="7050">
                  <c:v>0.99833470599999996</c:v>
                </c:pt>
                <c:pt idx="7051">
                  <c:v>0.98337578699999995</c:v>
                </c:pt>
                <c:pt idx="7052">
                  <c:v>0.994798234</c:v>
                </c:pt>
                <c:pt idx="7053">
                  <c:v>0.98337578699999995</c:v>
                </c:pt>
                <c:pt idx="7054">
                  <c:v>0.99466263200000005</c:v>
                </c:pt>
                <c:pt idx="7055">
                  <c:v>0.98337578699999995</c:v>
                </c:pt>
                <c:pt idx="7056">
                  <c:v>0.994798234</c:v>
                </c:pt>
                <c:pt idx="7057">
                  <c:v>0.98048173699999996</c:v>
                </c:pt>
                <c:pt idx="7058">
                  <c:v>0.99833470599999996</c:v>
                </c:pt>
                <c:pt idx="7059">
                  <c:v>0.99466263200000005</c:v>
                </c:pt>
                <c:pt idx="7060">
                  <c:v>0.98337578699999995</c:v>
                </c:pt>
                <c:pt idx="7061">
                  <c:v>0.98337578699999995</c:v>
                </c:pt>
                <c:pt idx="7062">
                  <c:v>0.99833470599999996</c:v>
                </c:pt>
                <c:pt idx="7063">
                  <c:v>0.994798234</c:v>
                </c:pt>
                <c:pt idx="7064">
                  <c:v>0.99466263200000005</c:v>
                </c:pt>
                <c:pt idx="7065">
                  <c:v>0.99466263200000005</c:v>
                </c:pt>
                <c:pt idx="7066">
                  <c:v>0.98337578699999995</c:v>
                </c:pt>
                <c:pt idx="7067">
                  <c:v>0.99466263200000005</c:v>
                </c:pt>
                <c:pt idx="7068">
                  <c:v>0.98337578699999995</c:v>
                </c:pt>
                <c:pt idx="7069">
                  <c:v>0.99466263200000005</c:v>
                </c:pt>
                <c:pt idx="7070">
                  <c:v>0.98552498799999999</c:v>
                </c:pt>
                <c:pt idx="7071">
                  <c:v>0.99466263200000005</c:v>
                </c:pt>
                <c:pt idx="7072">
                  <c:v>0.98048173699999996</c:v>
                </c:pt>
                <c:pt idx="7073">
                  <c:v>0.98529628999999996</c:v>
                </c:pt>
                <c:pt idx="7074">
                  <c:v>0.99466263200000005</c:v>
                </c:pt>
                <c:pt idx="7075">
                  <c:v>0.99833470599999996</c:v>
                </c:pt>
                <c:pt idx="7076">
                  <c:v>0.99466263200000005</c:v>
                </c:pt>
                <c:pt idx="7077">
                  <c:v>0.99466263200000005</c:v>
                </c:pt>
                <c:pt idx="7078">
                  <c:v>0.98337578699999995</c:v>
                </c:pt>
                <c:pt idx="7079">
                  <c:v>0.98337578699999995</c:v>
                </c:pt>
                <c:pt idx="7080">
                  <c:v>0.98337578699999995</c:v>
                </c:pt>
                <c:pt idx="7081">
                  <c:v>0.98048173699999996</c:v>
                </c:pt>
                <c:pt idx="7082">
                  <c:v>0.98337578699999995</c:v>
                </c:pt>
                <c:pt idx="7083">
                  <c:v>0.98279561000000004</c:v>
                </c:pt>
                <c:pt idx="7084">
                  <c:v>0.987316898</c:v>
                </c:pt>
                <c:pt idx="7085">
                  <c:v>0.98337578699999995</c:v>
                </c:pt>
                <c:pt idx="7086">
                  <c:v>0.99466263200000005</c:v>
                </c:pt>
                <c:pt idx="7087">
                  <c:v>0.99466263200000005</c:v>
                </c:pt>
                <c:pt idx="7088">
                  <c:v>0.99833470599999996</c:v>
                </c:pt>
                <c:pt idx="7089">
                  <c:v>0.99833470599999996</c:v>
                </c:pt>
                <c:pt idx="7090">
                  <c:v>0.987316898</c:v>
                </c:pt>
                <c:pt idx="7091">
                  <c:v>0.98048173699999996</c:v>
                </c:pt>
                <c:pt idx="7092">
                  <c:v>0.99833470599999996</c:v>
                </c:pt>
                <c:pt idx="7093">
                  <c:v>0.994798234</c:v>
                </c:pt>
                <c:pt idx="7094">
                  <c:v>0.99466263200000005</c:v>
                </c:pt>
                <c:pt idx="7095">
                  <c:v>0.99466263200000005</c:v>
                </c:pt>
                <c:pt idx="7096">
                  <c:v>0.99466263200000005</c:v>
                </c:pt>
                <c:pt idx="7097">
                  <c:v>0.99466263200000005</c:v>
                </c:pt>
                <c:pt idx="7098">
                  <c:v>0.98529628999999996</c:v>
                </c:pt>
                <c:pt idx="7099">
                  <c:v>0.99466263200000005</c:v>
                </c:pt>
                <c:pt idx="7100">
                  <c:v>0.98337578699999995</c:v>
                </c:pt>
                <c:pt idx="7101">
                  <c:v>0.99466263200000005</c:v>
                </c:pt>
                <c:pt idx="7102">
                  <c:v>0.99466263200000005</c:v>
                </c:pt>
                <c:pt idx="7103">
                  <c:v>0.994798234</c:v>
                </c:pt>
                <c:pt idx="7104">
                  <c:v>0.99833470599999996</c:v>
                </c:pt>
                <c:pt idx="7105">
                  <c:v>0.99833470599999996</c:v>
                </c:pt>
                <c:pt idx="7106">
                  <c:v>0.98337578699999995</c:v>
                </c:pt>
                <c:pt idx="7107">
                  <c:v>0.98337578699999995</c:v>
                </c:pt>
                <c:pt idx="7108">
                  <c:v>0.98337578699999995</c:v>
                </c:pt>
                <c:pt idx="7109">
                  <c:v>0.98337578699999995</c:v>
                </c:pt>
                <c:pt idx="7110">
                  <c:v>0.98048173699999996</c:v>
                </c:pt>
                <c:pt idx="7111">
                  <c:v>0.99833470599999996</c:v>
                </c:pt>
                <c:pt idx="7112">
                  <c:v>0.98048173699999996</c:v>
                </c:pt>
                <c:pt idx="7113">
                  <c:v>0.99466263200000005</c:v>
                </c:pt>
                <c:pt idx="7114">
                  <c:v>0.99466263200000005</c:v>
                </c:pt>
                <c:pt idx="7115">
                  <c:v>0.994798234</c:v>
                </c:pt>
                <c:pt idx="7116">
                  <c:v>0.994798234</c:v>
                </c:pt>
                <c:pt idx="7117">
                  <c:v>0.98337578699999995</c:v>
                </c:pt>
                <c:pt idx="7118">
                  <c:v>0.98048173699999996</c:v>
                </c:pt>
                <c:pt idx="7119">
                  <c:v>0.99456953599999998</c:v>
                </c:pt>
                <c:pt idx="7120">
                  <c:v>0.99466263200000005</c:v>
                </c:pt>
                <c:pt idx="7121">
                  <c:v>0.99466263200000005</c:v>
                </c:pt>
                <c:pt idx="7122">
                  <c:v>0.98337578699999995</c:v>
                </c:pt>
                <c:pt idx="7123">
                  <c:v>0.99466263200000005</c:v>
                </c:pt>
                <c:pt idx="7124">
                  <c:v>0.98337578699999995</c:v>
                </c:pt>
                <c:pt idx="7125">
                  <c:v>0.98337578699999995</c:v>
                </c:pt>
                <c:pt idx="7126">
                  <c:v>0.98337578699999995</c:v>
                </c:pt>
                <c:pt idx="7127">
                  <c:v>0.994798234</c:v>
                </c:pt>
                <c:pt idx="7128">
                  <c:v>0.98048173699999996</c:v>
                </c:pt>
                <c:pt idx="7129">
                  <c:v>0.98337578699999995</c:v>
                </c:pt>
                <c:pt idx="7130">
                  <c:v>0.99833470599999996</c:v>
                </c:pt>
                <c:pt idx="7131">
                  <c:v>0.98337578699999995</c:v>
                </c:pt>
                <c:pt idx="7132">
                  <c:v>0.98048173699999996</c:v>
                </c:pt>
                <c:pt idx="7133">
                  <c:v>0.99833470599999996</c:v>
                </c:pt>
                <c:pt idx="7134">
                  <c:v>0.98337578699999995</c:v>
                </c:pt>
                <c:pt idx="7135">
                  <c:v>0.98337578699999995</c:v>
                </c:pt>
                <c:pt idx="7136">
                  <c:v>0.98337578699999995</c:v>
                </c:pt>
                <c:pt idx="7137">
                  <c:v>0.98337578699999995</c:v>
                </c:pt>
                <c:pt idx="7138">
                  <c:v>0.99466263200000005</c:v>
                </c:pt>
                <c:pt idx="7139">
                  <c:v>0.98048173699999996</c:v>
                </c:pt>
                <c:pt idx="7140">
                  <c:v>0.98337578699999995</c:v>
                </c:pt>
                <c:pt idx="7141">
                  <c:v>0.98337578699999995</c:v>
                </c:pt>
                <c:pt idx="7142">
                  <c:v>0.99466263200000005</c:v>
                </c:pt>
                <c:pt idx="7143">
                  <c:v>0.99833470599999996</c:v>
                </c:pt>
                <c:pt idx="7144">
                  <c:v>0.98337578699999995</c:v>
                </c:pt>
                <c:pt idx="7145">
                  <c:v>0.98337578699999995</c:v>
                </c:pt>
                <c:pt idx="7146">
                  <c:v>0.98337578699999995</c:v>
                </c:pt>
                <c:pt idx="7147">
                  <c:v>0.98337578699999995</c:v>
                </c:pt>
                <c:pt idx="7148">
                  <c:v>0.98337578699999995</c:v>
                </c:pt>
                <c:pt idx="7149">
                  <c:v>0.99833470599999996</c:v>
                </c:pt>
                <c:pt idx="7150">
                  <c:v>0.99833470599999996</c:v>
                </c:pt>
                <c:pt idx="7151">
                  <c:v>0.99833470599999996</c:v>
                </c:pt>
                <c:pt idx="7152">
                  <c:v>0.98048173699999996</c:v>
                </c:pt>
                <c:pt idx="7153">
                  <c:v>0.98337578699999995</c:v>
                </c:pt>
                <c:pt idx="7154">
                  <c:v>0.99833470599999996</c:v>
                </c:pt>
                <c:pt idx="7155">
                  <c:v>0.99833470599999996</c:v>
                </c:pt>
                <c:pt idx="7156">
                  <c:v>0.99833470599999996</c:v>
                </c:pt>
                <c:pt idx="7157">
                  <c:v>0.99027694600000005</c:v>
                </c:pt>
                <c:pt idx="7158">
                  <c:v>0.99833470599999996</c:v>
                </c:pt>
                <c:pt idx="7159">
                  <c:v>0.99833470599999996</c:v>
                </c:pt>
                <c:pt idx="7160">
                  <c:v>0.98337578699999995</c:v>
                </c:pt>
                <c:pt idx="7161">
                  <c:v>0.99833470599999996</c:v>
                </c:pt>
                <c:pt idx="7162">
                  <c:v>0.98337578699999995</c:v>
                </c:pt>
                <c:pt idx="7163">
                  <c:v>0.98975540500000003</c:v>
                </c:pt>
                <c:pt idx="7164">
                  <c:v>0.98529628999999996</c:v>
                </c:pt>
                <c:pt idx="7165">
                  <c:v>0.98337578699999995</c:v>
                </c:pt>
                <c:pt idx="7166">
                  <c:v>0.99466263200000005</c:v>
                </c:pt>
                <c:pt idx="7167">
                  <c:v>0.99466263200000005</c:v>
                </c:pt>
                <c:pt idx="7168">
                  <c:v>0.98729905299999998</c:v>
                </c:pt>
                <c:pt idx="7169">
                  <c:v>0.99833470599999996</c:v>
                </c:pt>
                <c:pt idx="7170">
                  <c:v>0.994798234</c:v>
                </c:pt>
                <c:pt idx="7171">
                  <c:v>0.98337578699999995</c:v>
                </c:pt>
                <c:pt idx="7172">
                  <c:v>0.99466263200000005</c:v>
                </c:pt>
                <c:pt idx="7173">
                  <c:v>0.987316898</c:v>
                </c:pt>
                <c:pt idx="7174">
                  <c:v>0.99466263200000005</c:v>
                </c:pt>
                <c:pt idx="7175">
                  <c:v>0.994798234</c:v>
                </c:pt>
                <c:pt idx="7176">
                  <c:v>0.98048173699999996</c:v>
                </c:pt>
                <c:pt idx="7177">
                  <c:v>0.994798234</c:v>
                </c:pt>
                <c:pt idx="7178">
                  <c:v>0.98048173699999996</c:v>
                </c:pt>
                <c:pt idx="7179">
                  <c:v>0.98048173699999996</c:v>
                </c:pt>
                <c:pt idx="7180">
                  <c:v>0.99833470599999996</c:v>
                </c:pt>
                <c:pt idx="7181">
                  <c:v>0.99833470599999996</c:v>
                </c:pt>
                <c:pt idx="7182">
                  <c:v>0.994798234</c:v>
                </c:pt>
                <c:pt idx="7183">
                  <c:v>0.99466263200000005</c:v>
                </c:pt>
                <c:pt idx="7184">
                  <c:v>0.994798234</c:v>
                </c:pt>
                <c:pt idx="7185">
                  <c:v>0.99100769600000005</c:v>
                </c:pt>
                <c:pt idx="7186">
                  <c:v>0.99833470599999996</c:v>
                </c:pt>
                <c:pt idx="7187">
                  <c:v>0.99466263200000005</c:v>
                </c:pt>
                <c:pt idx="7188">
                  <c:v>0.99833470599999996</c:v>
                </c:pt>
                <c:pt idx="7189">
                  <c:v>0.994798234</c:v>
                </c:pt>
                <c:pt idx="7190">
                  <c:v>0.994798234</c:v>
                </c:pt>
                <c:pt idx="7191">
                  <c:v>0.98337578699999995</c:v>
                </c:pt>
                <c:pt idx="7192">
                  <c:v>0.99466263200000005</c:v>
                </c:pt>
                <c:pt idx="7193">
                  <c:v>0.98337578699999995</c:v>
                </c:pt>
                <c:pt idx="7194">
                  <c:v>0.99833470599999996</c:v>
                </c:pt>
                <c:pt idx="7195">
                  <c:v>0.98549281</c:v>
                </c:pt>
                <c:pt idx="7196">
                  <c:v>0.99833470599999996</c:v>
                </c:pt>
                <c:pt idx="7197">
                  <c:v>0.99466263200000005</c:v>
                </c:pt>
                <c:pt idx="7198">
                  <c:v>0.98337578699999995</c:v>
                </c:pt>
                <c:pt idx="7199">
                  <c:v>0.98337578699999995</c:v>
                </c:pt>
                <c:pt idx="7200">
                  <c:v>0.98048173699999996</c:v>
                </c:pt>
                <c:pt idx="7201">
                  <c:v>0.99833470599999996</c:v>
                </c:pt>
                <c:pt idx="7202">
                  <c:v>0.98337578699999995</c:v>
                </c:pt>
                <c:pt idx="7203">
                  <c:v>0.99833470599999996</c:v>
                </c:pt>
                <c:pt idx="7204">
                  <c:v>0.99466263200000005</c:v>
                </c:pt>
                <c:pt idx="7205">
                  <c:v>0.994798234</c:v>
                </c:pt>
                <c:pt idx="7206">
                  <c:v>0.99833470599999996</c:v>
                </c:pt>
                <c:pt idx="7207">
                  <c:v>0.99466263200000005</c:v>
                </c:pt>
                <c:pt idx="7208">
                  <c:v>0.98729905299999998</c:v>
                </c:pt>
                <c:pt idx="7209">
                  <c:v>0.99833470599999996</c:v>
                </c:pt>
                <c:pt idx="7210">
                  <c:v>0.98337578699999995</c:v>
                </c:pt>
                <c:pt idx="7211">
                  <c:v>0.99090427199999997</c:v>
                </c:pt>
                <c:pt idx="7212">
                  <c:v>0.98337578699999995</c:v>
                </c:pt>
                <c:pt idx="7213">
                  <c:v>0.98337578699999995</c:v>
                </c:pt>
                <c:pt idx="7214">
                  <c:v>0.99466263200000005</c:v>
                </c:pt>
                <c:pt idx="7215">
                  <c:v>0.98337578699999995</c:v>
                </c:pt>
                <c:pt idx="7216">
                  <c:v>0.99833470599999996</c:v>
                </c:pt>
                <c:pt idx="7217">
                  <c:v>0.98337578699999995</c:v>
                </c:pt>
                <c:pt idx="7218">
                  <c:v>0.994798234</c:v>
                </c:pt>
                <c:pt idx="7219">
                  <c:v>0.994798234</c:v>
                </c:pt>
                <c:pt idx="7220">
                  <c:v>0.98337578699999995</c:v>
                </c:pt>
                <c:pt idx="7221">
                  <c:v>0.98048173699999996</c:v>
                </c:pt>
                <c:pt idx="7222">
                  <c:v>0.98729905299999998</c:v>
                </c:pt>
                <c:pt idx="7223">
                  <c:v>0.98337578699999995</c:v>
                </c:pt>
                <c:pt idx="7224">
                  <c:v>0.99833470599999996</c:v>
                </c:pt>
                <c:pt idx="7225">
                  <c:v>0.99833470599999996</c:v>
                </c:pt>
                <c:pt idx="7226">
                  <c:v>0.99833470599999996</c:v>
                </c:pt>
                <c:pt idx="7227">
                  <c:v>0.98337578699999995</c:v>
                </c:pt>
                <c:pt idx="7228">
                  <c:v>0.98337578699999995</c:v>
                </c:pt>
                <c:pt idx="7229">
                  <c:v>0.98337578699999995</c:v>
                </c:pt>
                <c:pt idx="7230">
                  <c:v>0.99833470599999996</c:v>
                </c:pt>
                <c:pt idx="7231">
                  <c:v>0.98048173699999996</c:v>
                </c:pt>
                <c:pt idx="7232">
                  <c:v>0.99833470599999996</c:v>
                </c:pt>
                <c:pt idx="7233">
                  <c:v>0.98337578699999995</c:v>
                </c:pt>
                <c:pt idx="7234">
                  <c:v>0.98337578699999995</c:v>
                </c:pt>
                <c:pt idx="7235">
                  <c:v>0.99450736299999998</c:v>
                </c:pt>
                <c:pt idx="7236">
                  <c:v>0.99015918800000002</c:v>
                </c:pt>
                <c:pt idx="7237">
                  <c:v>0.98337578699999995</c:v>
                </c:pt>
                <c:pt idx="7238">
                  <c:v>0.994798234</c:v>
                </c:pt>
                <c:pt idx="7239">
                  <c:v>0.994798234</c:v>
                </c:pt>
                <c:pt idx="7240">
                  <c:v>0.99833470599999996</c:v>
                </c:pt>
                <c:pt idx="7241">
                  <c:v>0.99466263200000005</c:v>
                </c:pt>
                <c:pt idx="7242">
                  <c:v>0.98337578699999995</c:v>
                </c:pt>
                <c:pt idx="7243">
                  <c:v>0.98337578699999995</c:v>
                </c:pt>
                <c:pt idx="7244">
                  <c:v>0.99015918800000002</c:v>
                </c:pt>
                <c:pt idx="7245">
                  <c:v>0.98048173699999996</c:v>
                </c:pt>
                <c:pt idx="7246">
                  <c:v>0.98337578699999995</c:v>
                </c:pt>
                <c:pt idx="7247">
                  <c:v>0.98048173699999996</c:v>
                </c:pt>
                <c:pt idx="7248">
                  <c:v>0.98337578699999995</c:v>
                </c:pt>
                <c:pt idx="7249">
                  <c:v>0.994798234</c:v>
                </c:pt>
                <c:pt idx="7250">
                  <c:v>0.994798234</c:v>
                </c:pt>
                <c:pt idx="7251">
                  <c:v>0.99466263200000005</c:v>
                </c:pt>
                <c:pt idx="7252">
                  <c:v>0.98337578699999995</c:v>
                </c:pt>
                <c:pt idx="7253">
                  <c:v>0.99833470599999996</c:v>
                </c:pt>
                <c:pt idx="7254">
                  <c:v>0.994798234</c:v>
                </c:pt>
                <c:pt idx="7255">
                  <c:v>0.99466263200000005</c:v>
                </c:pt>
                <c:pt idx="7256">
                  <c:v>0.99015918800000002</c:v>
                </c:pt>
                <c:pt idx="7257">
                  <c:v>0.98337578699999995</c:v>
                </c:pt>
                <c:pt idx="7258">
                  <c:v>0.99833470599999996</c:v>
                </c:pt>
                <c:pt idx="7259">
                  <c:v>0.98337578699999995</c:v>
                </c:pt>
                <c:pt idx="7260">
                  <c:v>0.98337578699999995</c:v>
                </c:pt>
                <c:pt idx="7261">
                  <c:v>0.98337578699999995</c:v>
                </c:pt>
                <c:pt idx="7262">
                  <c:v>0.994798234</c:v>
                </c:pt>
                <c:pt idx="7263">
                  <c:v>0.99833470599999996</c:v>
                </c:pt>
                <c:pt idx="7264">
                  <c:v>0.994798234</c:v>
                </c:pt>
                <c:pt idx="7265">
                  <c:v>0.98048173699999996</c:v>
                </c:pt>
                <c:pt idx="7266">
                  <c:v>0.98529628999999996</c:v>
                </c:pt>
                <c:pt idx="7267">
                  <c:v>0.99466263200000005</c:v>
                </c:pt>
                <c:pt idx="7268">
                  <c:v>0.99833470599999996</c:v>
                </c:pt>
                <c:pt idx="7269">
                  <c:v>0.99466263200000005</c:v>
                </c:pt>
                <c:pt idx="7270">
                  <c:v>0.98337578699999995</c:v>
                </c:pt>
                <c:pt idx="7271">
                  <c:v>0.98337578699999995</c:v>
                </c:pt>
                <c:pt idx="7272">
                  <c:v>0.98048173699999996</c:v>
                </c:pt>
                <c:pt idx="7273">
                  <c:v>0.98048173699999996</c:v>
                </c:pt>
                <c:pt idx="7274">
                  <c:v>0.99466263200000005</c:v>
                </c:pt>
                <c:pt idx="7275">
                  <c:v>0.99466263200000005</c:v>
                </c:pt>
                <c:pt idx="7276">
                  <c:v>0.98048173699999996</c:v>
                </c:pt>
                <c:pt idx="7277">
                  <c:v>0.99015918800000002</c:v>
                </c:pt>
                <c:pt idx="7278">
                  <c:v>0.98337578699999995</c:v>
                </c:pt>
                <c:pt idx="7279">
                  <c:v>0.994798234</c:v>
                </c:pt>
                <c:pt idx="7280">
                  <c:v>0.99833470599999996</c:v>
                </c:pt>
                <c:pt idx="7281">
                  <c:v>0.99466263200000005</c:v>
                </c:pt>
                <c:pt idx="7282">
                  <c:v>0.98337578699999995</c:v>
                </c:pt>
                <c:pt idx="7283">
                  <c:v>0.98337578699999995</c:v>
                </c:pt>
                <c:pt idx="7284">
                  <c:v>0.994798234</c:v>
                </c:pt>
                <c:pt idx="7285">
                  <c:v>0.99833470599999996</c:v>
                </c:pt>
                <c:pt idx="7286">
                  <c:v>0.99466263200000005</c:v>
                </c:pt>
                <c:pt idx="7287">
                  <c:v>0.994798234</c:v>
                </c:pt>
                <c:pt idx="7288">
                  <c:v>0.98337578699999995</c:v>
                </c:pt>
                <c:pt idx="7289">
                  <c:v>0.98048173699999996</c:v>
                </c:pt>
                <c:pt idx="7290">
                  <c:v>0.99015918800000002</c:v>
                </c:pt>
                <c:pt idx="7291">
                  <c:v>0.98048173699999996</c:v>
                </c:pt>
                <c:pt idx="7292">
                  <c:v>0.994798234</c:v>
                </c:pt>
                <c:pt idx="7293">
                  <c:v>0.99833470599999996</c:v>
                </c:pt>
                <c:pt idx="7294">
                  <c:v>0.98529628999999996</c:v>
                </c:pt>
                <c:pt idx="7295">
                  <c:v>0.98729905299999998</c:v>
                </c:pt>
                <c:pt idx="7296">
                  <c:v>0.99466263200000005</c:v>
                </c:pt>
                <c:pt idx="7297">
                  <c:v>0.99466263200000005</c:v>
                </c:pt>
                <c:pt idx="7298">
                  <c:v>0.98048173699999996</c:v>
                </c:pt>
                <c:pt idx="7299">
                  <c:v>0.99466263200000005</c:v>
                </c:pt>
                <c:pt idx="7300">
                  <c:v>0.99833470599999996</c:v>
                </c:pt>
                <c:pt idx="7301">
                  <c:v>0.98729905299999998</c:v>
                </c:pt>
                <c:pt idx="7302">
                  <c:v>0.98729905299999998</c:v>
                </c:pt>
                <c:pt idx="7303">
                  <c:v>0.99090427199999997</c:v>
                </c:pt>
                <c:pt idx="7304">
                  <c:v>0.994798234</c:v>
                </c:pt>
                <c:pt idx="7305">
                  <c:v>0.99466263200000005</c:v>
                </c:pt>
                <c:pt idx="7306">
                  <c:v>0.99466263200000005</c:v>
                </c:pt>
                <c:pt idx="7307">
                  <c:v>0.98337578699999995</c:v>
                </c:pt>
                <c:pt idx="7308">
                  <c:v>0.99466263200000005</c:v>
                </c:pt>
                <c:pt idx="7309">
                  <c:v>0.99466263200000005</c:v>
                </c:pt>
                <c:pt idx="7310">
                  <c:v>0.987316898</c:v>
                </c:pt>
                <c:pt idx="7311">
                  <c:v>0.994798234</c:v>
                </c:pt>
                <c:pt idx="7312">
                  <c:v>0.994798234</c:v>
                </c:pt>
                <c:pt idx="7313">
                  <c:v>0.99466263200000005</c:v>
                </c:pt>
                <c:pt idx="7314">
                  <c:v>0.99833470599999996</c:v>
                </c:pt>
                <c:pt idx="7315">
                  <c:v>0.99450736299999998</c:v>
                </c:pt>
                <c:pt idx="7316">
                  <c:v>0.98048173699999996</c:v>
                </c:pt>
                <c:pt idx="7317">
                  <c:v>0.98337578699999995</c:v>
                </c:pt>
                <c:pt idx="7318">
                  <c:v>0.98337578699999995</c:v>
                </c:pt>
                <c:pt idx="7319">
                  <c:v>0.99466263200000005</c:v>
                </c:pt>
                <c:pt idx="7320">
                  <c:v>0.99833470599999996</c:v>
                </c:pt>
                <c:pt idx="7321">
                  <c:v>0.98549281</c:v>
                </c:pt>
                <c:pt idx="7322">
                  <c:v>0.99833470599999996</c:v>
                </c:pt>
                <c:pt idx="7323">
                  <c:v>0.99100769600000005</c:v>
                </c:pt>
                <c:pt idx="7324">
                  <c:v>0.98337578699999995</c:v>
                </c:pt>
                <c:pt idx="7325">
                  <c:v>0.98337578699999995</c:v>
                </c:pt>
                <c:pt idx="7326">
                  <c:v>0.99100769600000005</c:v>
                </c:pt>
                <c:pt idx="7327">
                  <c:v>0.99100769600000005</c:v>
                </c:pt>
                <c:pt idx="7328">
                  <c:v>0.99833470599999996</c:v>
                </c:pt>
                <c:pt idx="7329">
                  <c:v>0.98337578699999995</c:v>
                </c:pt>
                <c:pt idx="7330">
                  <c:v>0.994798234</c:v>
                </c:pt>
                <c:pt idx="7331">
                  <c:v>0.98337578699999995</c:v>
                </c:pt>
                <c:pt idx="7332">
                  <c:v>0.99833470599999996</c:v>
                </c:pt>
                <c:pt idx="7333">
                  <c:v>0.99027694600000005</c:v>
                </c:pt>
                <c:pt idx="7334">
                  <c:v>0.99833470599999996</c:v>
                </c:pt>
                <c:pt idx="7335">
                  <c:v>0.99833470599999996</c:v>
                </c:pt>
                <c:pt idx="7336">
                  <c:v>0.99466263200000005</c:v>
                </c:pt>
                <c:pt idx="7337">
                  <c:v>0.99100769600000005</c:v>
                </c:pt>
                <c:pt idx="7338">
                  <c:v>0.99466263200000005</c:v>
                </c:pt>
                <c:pt idx="7339">
                  <c:v>0.99833470599999996</c:v>
                </c:pt>
                <c:pt idx="7340">
                  <c:v>0.99833470599999996</c:v>
                </c:pt>
                <c:pt idx="7341">
                  <c:v>0.994798234</c:v>
                </c:pt>
                <c:pt idx="7342">
                  <c:v>0.98337578699999995</c:v>
                </c:pt>
                <c:pt idx="7343">
                  <c:v>0.99090427199999997</c:v>
                </c:pt>
                <c:pt idx="7344">
                  <c:v>0.99466263200000005</c:v>
                </c:pt>
                <c:pt idx="7345">
                  <c:v>0.98337578699999995</c:v>
                </c:pt>
                <c:pt idx="7346">
                  <c:v>0.98279561000000004</c:v>
                </c:pt>
                <c:pt idx="7347">
                  <c:v>0.99466263200000005</c:v>
                </c:pt>
                <c:pt idx="7348">
                  <c:v>0.99466263200000005</c:v>
                </c:pt>
                <c:pt idx="7349">
                  <c:v>0.994798234</c:v>
                </c:pt>
                <c:pt idx="7350">
                  <c:v>0.98048173699999996</c:v>
                </c:pt>
                <c:pt idx="7351">
                  <c:v>0.98337578699999995</c:v>
                </c:pt>
                <c:pt idx="7352">
                  <c:v>0.99833470599999996</c:v>
                </c:pt>
                <c:pt idx="7353">
                  <c:v>0.99466263200000005</c:v>
                </c:pt>
                <c:pt idx="7354">
                  <c:v>0.98337578699999995</c:v>
                </c:pt>
                <c:pt idx="7355">
                  <c:v>0.99833470599999996</c:v>
                </c:pt>
                <c:pt idx="7356">
                  <c:v>0.98337578699999995</c:v>
                </c:pt>
                <c:pt idx="7357">
                  <c:v>0.99626751000000002</c:v>
                </c:pt>
                <c:pt idx="7358">
                  <c:v>0.98337578699999995</c:v>
                </c:pt>
                <c:pt idx="7359">
                  <c:v>0.99466263200000005</c:v>
                </c:pt>
                <c:pt idx="7360">
                  <c:v>0.99833470599999996</c:v>
                </c:pt>
                <c:pt idx="7361">
                  <c:v>0.99833470599999996</c:v>
                </c:pt>
                <c:pt idx="7362">
                  <c:v>0.99466263200000005</c:v>
                </c:pt>
                <c:pt idx="7363">
                  <c:v>0.99027694600000005</c:v>
                </c:pt>
                <c:pt idx="7364">
                  <c:v>0.99466263200000005</c:v>
                </c:pt>
                <c:pt idx="7365">
                  <c:v>0.98337578699999995</c:v>
                </c:pt>
                <c:pt idx="7366">
                  <c:v>0.98048173699999996</c:v>
                </c:pt>
                <c:pt idx="7367">
                  <c:v>0.99466263200000005</c:v>
                </c:pt>
                <c:pt idx="7368">
                  <c:v>0.98337578699999995</c:v>
                </c:pt>
                <c:pt idx="7369">
                  <c:v>0.99466263200000005</c:v>
                </c:pt>
                <c:pt idx="7370">
                  <c:v>0.99833470599999996</c:v>
                </c:pt>
                <c:pt idx="7371">
                  <c:v>0.99833470599999996</c:v>
                </c:pt>
                <c:pt idx="7372">
                  <c:v>0.99090427199999997</c:v>
                </c:pt>
                <c:pt idx="7373">
                  <c:v>0.99466263200000005</c:v>
                </c:pt>
                <c:pt idx="7374">
                  <c:v>0.98048173699999996</c:v>
                </c:pt>
                <c:pt idx="7375">
                  <c:v>0.98337578699999995</c:v>
                </c:pt>
                <c:pt idx="7376">
                  <c:v>0.987316898</c:v>
                </c:pt>
                <c:pt idx="7377">
                  <c:v>0.994798234</c:v>
                </c:pt>
                <c:pt idx="7378">
                  <c:v>0.98337578699999995</c:v>
                </c:pt>
                <c:pt idx="7379">
                  <c:v>0.97760171299999998</c:v>
                </c:pt>
                <c:pt idx="7380">
                  <c:v>0.98337578699999995</c:v>
                </c:pt>
                <c:pt idx="7381">
                  <c:v>0.98337578699999995</c:v>
                </c:pt>
                <c:pt idx="7382">
                  <c:v>0.98337578699999995</c:v>
                </c:pt>
                <c:pt idx="7383">
                  <c:v>0.99466263200000005</c:v>
                </c:pt>
                <c:pt idx="7384">
                  <c:v>0.98048173699999996</c:v>
                </c:pt>
                <c:pt idx="7385">
                  <c:v>0.98337578699999995</c:v>
                </c:pt>
                <c:pt idx="7386">
                  <c:v>0.994798234</c:v>
                </c:pt>
                <c:pt idx="7387">
                  <c:v>0.994798234</c:v>
                </c:pt>
                <c:pt idx="7388">
                  <c:v>0.99466263200000005</c:v>
                </c:pt>
                <c:pt idx="7389">
                  <c:v>0.98337578699999995</c:v>
                </c:pt>
                <c:pt idx="7390">
                  <c:v>0.98337578699999995</c:v>
                </c:pt>
                <c:pt idx="7391">
                  <c:v>0.99466263200000005</c:v>
                </c:pt>
                <c:pt idx="7392">
                  <c:v>0.98048173699999996</c:v>
                </c:pt>
                <c:pt idx="7393">
                  <c:v>0.99466263200000005</c:v>
                </c:pt>
                <c:pt idx="7394">
                  <c:v>0.994798234</c:v>
                </c:pt>
                <c:pt idx="7395">
                  <c:v>0.99626751000000002</c:v>
                </c:pt>
                <c:pt idx="7396">
                  <c:v>0.994798234</c:v>
                </c:pt>
                <c:pt idx="7397">
                  <c:v>0.99466263200000005</c:v>
                </c:pt>
                <c:pt idx="7398">
                  <c:v>0.99466263200000005</c:v>
                </c:pt>
                <c:pt idx="7399">
                  <c:v>0.98048173699999996</c:v>
                </c:pt>
                <c:pt idx="7400">
                  <c:v>0.99466263200000005</c:v>
                </c:pt>
                <c:pt idx="7401">
                  <c:v>0.99466263200000005</c:v>
                </c:pt>
                <c:pt idx="7402">
                  <c:v>0.994798234</c:v>
                </c:pt>
                <c:pt idx="7403">
                  <c:v>0.994798234</c:v>
                </c:pt>
                <c:pt idx="7404">
                  <c:v>0.98337578699999995</c:v>
                </c:pt>
                <c:pt idx="7405">
                  <c:v>0.98337578699999995</c:v>
                </c:pt>
                <c:pt idx="7406">
                  <c:v>0.99466263200000005</c:v>
                </c:pt>
                <c:pt idx="7407">
                  <c:v>0.98048173699999996</c:v>
                </c:pt>
                <c:pt idx="7408">
                  <c:v>0.99466263200000005</c:v>
                </c:pt>
                <c:pt idx="7409">
                  <c:v>0.994798234</c:v>
                </c:pt>
                <c:pt idx="7410">
                  <c:v>0.99456953599999998</c:v>
                </c:pt>
                <c:pt idx="7411">
                  <c:v>0.994798234</c:v>
                </c:pt>
                <c:pt idx="7412">
                  <c:v>0.99466263200000005</c:v>
                </c:pt>
                <c:pt idx="7413">
                  <c:v>0.98337578699999995</c:v>
                </c:pt>
                <c:pt idx="7414">
                  <c:v>0.99833470599999996</c:v>
                </c:pt>
                <c:pt idx="7415">
                  <c:v>0.994798234</c:v>
                </c:pt>
                <c:pt idx="7416">
                  <c:v>0.99466263200000005</c:v>
                </c:pt>
                <c:pt idx="7417">
                  <c:v>0.98337578699999995</c:v>
                </c:pt>
                <c:pt idx="7418">
                  <c:v>0.99100769600000005</c:v>
                </c:pt>
                <c:pt idx="7419">
                  <c:v>0.98337578699999995</c:v>
                </c:pt>
                <c:pt idx="7420">
                  <c:v>0.98337578699999995</c:v>
                </c:pt>
                <c:pt idx="7421">
                  <c:v>0.98337578699999995</c:v>
                </c:pt>
                <c:pt idx="7422">
                  <c:v>0.98048173699999996</c:v>
                </c:pt>
                <c:pt idx="7423">
                  <c:v>0.98337578699999995</c:v>
                </c:pt>
                <c:pt idx="7424">
                  <c:v>0.98337578699999995</c:v>
                </c:pt>
                <c:pt idx="7425">
                  <c:v>0.99090427199999997</c:v>
                </c:pt>
                <c:pt idx="7426">
                  <c:v>0.98048173699999996</c:v>
                </c:pt>
                <c:pt idx="7427">
                  <c:v>0.98337578699999995</c:v>
                </c:pt>
                <c:pt idx="7428">
                  <c:v>0.994798234</c:v>
                </c:pt>
                <c:pt idx="7429">
                  <c:v>0.994798234</c:v>
                </c:pt>
                <c:pt idx="7430">
                  <c:v>0.98048173699999996</c:v>
                </c:pt>
                <c:pt idx="7431">
                  <c:v>0.99833470599999996</c:v>
                </c:pt>
                <c:pt idx="7432">
                  <c:v>0.987316898</c:v>
                </c:pt>
                <c:pt idx="7433">
                  <c:v>0.99833470599999996</c:v>
                </c:pt>
                <c:pt idx="7434">
                  <c:v>0.98337578699999995</c:v>
                </c:pt>
                <c:pt idx="7435">
                  <c:v>0.98337578699999995</c:v>
                </c:pt>
                <c:pt idx="7436">
                  <c:v>0.994798234</c:v>
                </c:pt>
                <c:pt idx="7437">
                  <c:v>0.99466263200000005</c:v>
                </c:pt>
                <c:pt idx="7438">
                  <c:v>0.98048173699999996</c:v>
                </c:pt>
                <c:pt idx="7439">
                  <c:v>0.99466263200000005</c:v>
                </c:pt>
                <c:pt idx="7440">
                  <c:v>0.98337578699999995</c:v>
                </c:pt>
                <c:pt idx="7441">
                  <c:v>0.98337578699999995</c:v>
                </c:pt>
                <c:pt idx="7442">
                  <c:v>0.99466263200000005</c:v>
                </c:pt>
                <c:pt idx="7443">
                  <c:v>0.98337578699999995</c:v>
                </c:pt>
                <c:pt idx="7444">
                  <c:v>0.98337578699999995</c:v>
                </c:pt>
                <c:pt idx="7445">
                  <c:v>0.994798234</c:v>
                </c:pt>
                <c:pt idx="7446">
                  <c:v>0.994798234</c:v>
                </c:pt>
                <c:pt idx="7447">
                  <c:v>0.98048173699999996</c:v>
                </c:pt>
                <c:pt idx="7448">
                  <c:v>0.99833470599999996</c:v>
                </c:pt>
                <c:pt idx="7449">
                  <c:v>0.994798234</c:v>
                </c:pt>
                <c:pt idx="7450">
                  <c:v>0.99466263200000005</c:v>
                </c:pt>
                <c:pt idx="7451">
                  <c:v>0.99833470599999996</c:v>
                </c:pt>
                <c:pt idx="7452">
                  <c:v>0.99466263200000005</c:v>
                </c:pt>
                <c:pt idx="7453">
                  <c:v>0.98337578699999995</c:v>
                </c:pt>
                <c:pt idx="7454">
                  <c:v>0.99466263200000005</c:v>
                </c:pt>
                <c:pt idx="7455">
                  <c:v>0.99833470599999996</c:v>
                </c:pt>
                <c:pt idx="7456">
                  <c:v>0.98337578699999995</c:v>
                </c:pt>
                <c:pt idx="7457">
                  <c:v>0.99090427199999997</c:v>
                </c:pt>
                <c:pt idx="7458">
                  <c:v>0.99100769600000005</c:v>
                </c:pt>
                <c:pt idx="7459">
                  <c:v>0.98048173699999996</c:v>
                </c:pt>
                <c:pt idx="7460">
                  <c:v>0.98337578699999995</c:v>
                </c:pt>
                <c:pt idx="7461">
                  <c:v>0.99833470599999996</c:v>
                </c:pt>
                <c:pt idx="7462">
                  <c:v>0.994798234</c:v>
                </c:pt>
                <c:pt idx="7463">
                  <c:v>0.98048173699999996</c:v>
                </c:pt>
                <c:pt idx="7464">
                  <c:v>0.98048173699999996</c:v>
                </c:pt>
                <c:pt idx="7465">
                  <c:v>0.99833470599999996</c:v>
                </c:pt>
                <c:pt idx="7466">
                  <c:v>0.98337578699999995</c:v>
                </c:pt>
                <c:pt idx="7467">
                  <c:v>0.98048173699999996</c:v>
                </c:pt>
                <c:pt idx="7468">
                  <c:v>0.98337578699999995</c:v>
                </c:pt>
                <c:pt idx="7469">
                  <c:v>0.994798234</c:v>
                </c:pt>
                <c:pt idx="7470">
                  <c:v>0.99466263200000005</c:v>
                </c:pt>
                <c:pt idx="7471">
                  <c:v>0.994798234</c:v>
                </c:pt>
                <c:pt idx="7472">
                  <c:v>0.98337578699999995</c:v>
                </c:pt>
                <c:pt idx="7473">
                  <c:v>0.99466263200000005</c:v>
                </c:pt>
                <c:pt idx="7474">
                  <c:v>0.987316898</c:v>
                </c:pt>
                <c:pt idx="7475">
                  <c:v>0.98337578699999995</c:v>
                </c:pt>
                <c:pt idx="7476">
                  <c:v>0.99833470599999996</c:v>
                </c:pt>
                <c:pt idx="7477">
                  <c:v>0.99833470599999996</c:v>
                </c:pt>
                <c:pt idx="7478">
                  <c:v>0.99466263200000005</c:v>
                </c:pt>
                <c:pt idx="7479">
                  <c:v>0.99466263200000005</c:v>
                </c:pt>
                <c:pt idx="7480">
                  <c:v>0.99466263200000005</c:v>
                </c:pt>
                <c:pt idx="7481">
                  <c:v>0.99466263200000005</c:v>
                </c:pt>
                <c:pt idx="7482">
                  <c:v>0.99466263200000005</c:v>
                </c:pt>
                <c:pt idx="7483">
                  <c:v>0.99466263200000005</c:v>
                </c:pt>
                <c:pt idx="7484">
                  <c:v>0.98337578699999995</c:v>
                </c:pt>
                <c:pt idx="7485">
                  <c:v>0.98048173699999996</c:v>
                </c:pt>
                <c:pt idx="7486">
                  <c:v>0.99466263200000005</c:v>
                </c:pt>
                <c:pt idx="7487">
                  <c:v>0.98048173699999996</c:v>
                </c:pt>
                <c:pt idx="7488">
                  <c:v>0.98337578699999995</c:v>
                </c:pt>
                <c:pt idx="7489">
                  <c:v>0.99833470599999996</c:v>
                </c:pt>
                <c:pt idx="7490">
                  <c:v>0.99100769600000005</c:v>
                </c:pt>
                <c:pt idx="7491">
                  <c:v>0.99466263200000005</c:v>
                </c:pt>
                <c:pt idx="7492">
                  <c:v>0.98048173699999996</c:v>
                </c:pt>
                <c:pt idx="7493">
                  <c:v>0.98337578699999995</c:v>
                </c:pt>
                <c:pt idx="7494">
                  <c:v>0.98337578699999995</c:v>
                </c:pt>
                <c:pt idx="7495">
                  <c:v>0.99833470599999996</c:v>
                </c:pt>
                <c:pt idx="7496">
                  <c:v>0.99466263200000005</c:v>
                </c:pt>
                <c:pt idx="7497">
                  <c:v>0.99466263200000005</c:v>
                </c:pt>
                <c:pt idx="7498">
                  <c:v>0.99466263200000005</c:v>
                </c:pt>
                <c:pt idx="7499">
                  <c:v>0.98337578699999995</c:v>
                </c:pt>
                <c:pt idx="7500">
                  <c:v>0.98337578699999995</c:v>
                </c:pt>
                <c:pt idx="7501">
                  <c:v>0.98337578699999995</c:v>
                </c:pt>
                <c:pt idx="7502">
                  <c:v>0.99466263200000005</c:v>
                </c:pt>
                <c:pt idx="7503">
                  <c:v>0.99466263200000005</c:v>
                </c:pt>
                <c:pt idx="7504">
                  <c:v>0.99466263200000005</c:v>
                </c:pt>
                <c:pt idx="7505">
                  <c:v>0.99833470599999996</c:v>
                </c:pt>
                <c:pt idx="7506">
                  <c:v>0.994798234</c:v>
                </c:pt>
                <c:pt idx="7507">
                  <c:v>0.99833470599999996</c:v>
                </c:pt>
                <c:pt idx="7508">
                  <c:v>0.98337578699999995</c:v>
                </c:pt>
                <c:pt idx="7509">
                  <c:v>0.98337578699999995</c:v>
                </c:pt>
                <c:pt idx="7510">
                  <c:v>0.994798234</c:v>
                </c:pt>
                <c:pt idx="7511">
                  <c:v>0.98337578699999995</c:v>
                </c:pt>
                <c:pt idx="7512">
                  <c:v>0.98337578699999995</c:v>
                </c:pt>
                <c:pt idx="7513">
                  <c:v>0.994798234</c:v>
                </c:pt>
                <c:pt idx="7514">
                  <c:v>0.994798234</c:v>
                </c:pt>
                <c:pt idx="7515">
                  <c:v>0.99466263200000005</c:v>
                </c:pt>
                <c:pt idx="7516">
                  <c:v>0.98337578699999995</c:v>
                </c:pt>
                <c:pt idx="7517">
                  <c:v>0.994798234</c:v>
                </c:pt>
                <c:pt idx="7518">
                  <c:v>0.99090427199999997</c:v>
                </c:pt>
                <c:pt idx="7519">
                  <c:v>0.994798234</c:v>
                </c:pt>
                <c:pt idx="7520">
                  <c:v>0.98337578699999995</c:v>
                </c:pt>
                <c:pt idx="7521">
                  <c:v>0.99090427199999997</c:v>
                </c:pt>
                <c:pt idx="7522">
                  <c:v>0.99833470599999996</c:v>
                </c:pt>
                <c:pt idx="7523">
                  <c:v>0.98337578699999995</c:v>
                </c:pt>
                <c:pt idx="7524">
                  <c:v>0.994798234</c:v>
                </c:pt>
                <c:pt idx="7525">
                  <c:v>0.98048173699999996</c:v>
                </c:pt>
                <c:pt idx="7526">
                  <c:v>0.99833470599999996</c:v>
                </c:pt>
                <c:pt idx="7527">
                  <c:v>0.99466263200000005</c:v>
                </c:pt>
                <c:pt idx="7528">
                  <c:v>0.98048173699999996</c:v>
                </c:pt>
                <c:pt idx="7529">
                  <c:v>0.99466263200000005</c:v>
                </c:pt>
                <c:pt idx="7530">
                  <c:v>0.994798234</c:v>
                </c:pt>
                <c:pt idx="7531">
                  <c:v>0.99466263200000005</c:v>
                </c:pt>
                <c:pt idx="7532">
                  <c:v>0.98337578699999995</c:v>
                </c:pt>
                <c:pt idx="7533">
                  <c:v>0.994798234</c:v>
                </c:pt>
                <c:pt idx="7534">
                  <c:v>0.99833470599999996</c:v>
                </c:pt>
                <c:pt idx="7535">
                  <c:v>0.99466263200000005</c:v>
                </c:pt>
                <c:pt idx="7536">
                  <c:v>0.99833470599999996</c:v>
                </c:pt>
                <c:pt idx="7537">
                  <c:v>0.994798234</c:v>
                </c:pt>
                <c:pt idx="7538">
                  <c:v>0.98337578699999995</c:v>
                </c:pt>
                <c:pt idx="7539">
                  <c:v>0.99466263200000005</c:v>
                </c:pt>
                <c:pt idx="7540">
                  <c:v>0.98048173699999996</c:v>
                </c:pt>
                <c:pt idx="7541">
                  <c:v>0.994798234</c:v>
                </c:pt>
                <c:pt idx="7542">
                  <c:v>0.98048173699999996</c:v>
                </c:pt>
                <c:pt idx="7543">
                  <c:v>0.98048173699999996</c:v>
                </c:pt>
                <c:pt idx="7544">
                  <c:v>0.99833470599999996</c:v>
                </c:pt>
                <c:pt idx="7545">
                  <c:v>0.98048173699999996</c:v>
                </c:pt>
                <c:pt idx="7546">
                  <c:v>0.99833470599999996</c:v>
                </c:pt>
                <c:pt idx="7547">
                  <c:v>0.99466263200000005</c:v>
                </c:pt>
                <c:pt idx="7548">
                  <c:v>0.99466263200000005</c:v>
                </c:pt>
                <c:pt idx="7549">
                  <c:v>0.98337578699999995</c:v>
                </c:pt>
                <c:pt idx="7550">
                  <c:v>0.98729905299999998</c:v>
                </c:pt>
                <c:pt idx="7551">
                  <c:v>0.98337578699999995</c:v>
                </c:pt>
                <c:pt idx="7552">
                  <c:v>0.98337578699999995</c:v>
                </c:pt>
                <c:pt idx="7553">
                  <c:v>0.98337578699999995</c:v>
                </c:pt>
                <c:pt idx="7554">
                  <c:v>0.98048173699999996</c:v>
                </c:pt>
                <c:pt idx="7555">
                  <c:v>0.98337578699999995</c:v>
                </c:pt>
                <c:pt idx="7556">
                  <c:v>0.994798234</c:v>
                </c:pt>
                <c:pt idx="7557">
                  <c:v>0.99833470599999996</c:v>
                </c:pt>
                <c:pt idx="7558">
                  <c:v>0.98337578699999995</c:v>
                </c:pt>
                <c:pt idx="7559">
                  <c:v>0.987316898</c:v>
                </c:pt>
                <c:pt idx="7560">
                  <c:v>0.98337578699999995</c:v>
                </c:pt>
                <c:pt idx="7561">
                  <c:v>0.994798234</c:v>
                </c:pt>
                <c:pt idx="7562">
                  <c:v>0.99466263200000005</c:v>
                </c:pt>
                <c:pt idx="7563">
                  <c:v>0.98337578699999995</c:v>
                </c:pt>
                <c:pt idx="7564">
                  <c:v>0.99090427199999997</c:v>
                </c:pt>
                <c:pt idx="7565">
                  <c:v>0.99833470599999996</c:v>
                </c:pt>
                <c:pt idx="7566">
                  <c:v>0.98337578699999995</c:v>
                </c:pt>
                <c:pt idx="7567">
                  <c:v>0.98337578699999995</c:v>
                </c:pt>
                <c:pt idx="7568">
                  <c:v>0.98529628999999996</c:v>
                </c:pt>
                <c:pt idx="7569">
                  <c:v>0.99090427199999997</c:v>
                </c:pt>
                <c:pt idx="7570">
                  <c:v>0.99027694600000005</c:v>
                </c:pt>
                <c:pt idx="7571">
                  <c:v>0.98337578699999995</c:v>
                </c:pt>
                <c:pt idx="7572">
                  <c:v>0.98337578699999995</c:v>
                </c:pt>
                <c:pt idx="7573">
                  <c:v>0.98048173699999996</c:v>
                </c:pt>
                <c:pt idx="7574">
                  <c:v>0.98337578699999995</c:v>
                </c:pt>
                <c:pt idx="7575">
                  <c:v>0.99833470599999996</c:v>
                </c:pt>
                <c:pt idx="7576">
                  <c:v>0.99833470599999996</c:v>
                </c:pt>
                <c:pt idx="7577">
                  <c:v>0.98279561000000004</c:v>
                </c:pt>
                <c:pt idx="7578">
                  <c:v>0.99833470599999996</c:v>
                </c:pt>
                <c:pt idx="7579">
                  <c:v>0.98337578699999995</c:v>
                </c:pt>
                <c:pt idx="7580">
                  <c:v>0.99833470599999996</c:v>
                </c:pt>
                <c:pt idx="7581">
                  <c:v>0.99833470599999996</c:v>
                </c:pt>
                <c:pt idx="7582">
                  <c:v>0.98337578699999995</c:v>
                </c:pt>
                <c:pt idx="7583">
                  <c:v>0.98337578699999995</c:v>
                </c:pt>
                <c:pt idx="7584">
                  <c:v>0.96306093000000004</c:v>
                </c:pt>
                <c:pt idx="7585">
                  <c:v>0.99466263200000005</c:v>
                </c:pt>
                <c:pt idx="7586">
                  <c:v>0.99833470599999996</c:v>
                </c:pt>
                <c:pt idx="7587">
                  <c:v>0.98337578699999995</c:v>
                </c:pt>
                <c:pt idx="7588">
                  <c:v>0.99466263200000005</c:v>
                </c:pt>
                <c:pt idx="7589">
                  <c:v>0.98337578699999995</c:v>
                </c:pt>
                <c:pt idx="7590">
                  <c:v>0.99833470599999996</c:v>
                </c:pt>
                <c:pt idx="7591">
                  <c:v>0.99466263200000005</c:v>
                </c:pt>
                <c:pt idx="7592">
                  <c:v>0.98337578699999995</c:v>
                </c:pt>
                <c:pt idx="7593">
                  <c:v>0.994798234</c:v>
                </c:pt>
                <c:pt idx="7594">
                  <c:v>0.994798234</c:v>
                </c:pt>
                <c:pt idx="7595">
                  <c:v>0.98337578699999995</c:v>
                </c:pt>
                <c:pt idx="7596">
                  <c:v>0.99466263200000005</c:v>
                </c:pt>
                <c:pt idx="7597">
                  <c:v>0.98048173699999996</c:v>
                </c:pt>
                <c:pt idx="7598">
                  <c:v>0.994798234</c:v>
                </c:pt>
                <c:pt idx="7599">
                  <c:v>0.98048173699999996</c:v>
                </c:pt>
                <c:pt idx="7600">
                  <c:v>0.98048173699999996</c:v>
                </c:pt>
                <c:pt idx="7601">
                  <c:v>0.994798234</c:v>
                </c:pt>
                <c:pt idx="7602">
                  <c:v>0.994798234</c:v>
                </c:pt>
                <c:pt idx="7603">
                  <c:v>0.99466263200000005</c:v>
                </c:pt>
                <c:pt idx="7604">
                  <c:v>0.98337578699999995</c:v>
                </c:pt>
                <c:pt idx="7605">
                  <c:v>0.99466263200000005</c:v>
                </c:pt>
                <c:pt idx="7606">
                  <c:v>0.99466263200000005</c:v>
                </c:pt>
                <c:pt idx="7607">
                  <c:v>0.98337578699999995</c:v>
                </c:pt>
                <c:pt idx="7608">
                  <c:v>0.99466263200000005</c:v>
                </c:pt>
                <c:pt idx="7609">
                  <c:v>0.99466263200000005</c:v>
                </c:pt>
                <c:pt idx="7610">
                  <c:v>0.99833470599999996</c:v>
                </c:pt>
                <c:pt idx="7611">
                  <c:v>0.99833470599999996</c:v>
                </c:pt>
                <c:pt idx="7612">
                  <c:v>0.99015918800000002</c:v>
                </c:pt>
                <c:pt idx="7613">
                  <c:v>0.98048173699999996</c:v>
                </c:pt>
                <c:pt idx="7614">
                  <c:v>0.98048173699999996</c:v>
                </c:pt>
                <c:pt idx="7615">
                  <c:v>0.99466263200000005</c:v>
                </c:pt>
                <c:pt idx="7616">
                  <c:v>0.98048173699999996</c:v>
                </c:pt>
                <c:pt idx="7617">
                  <c:v>0.99466263200000005</c:v>
                </c:pt>
                <c:pt idx="7618">
                  <c:v>0.99833470599999996</c:v>
                </c:pt>
                <c:pt idx="7619">
                  <c:v>0.994798234</c:v>
                </c:pt>
                <c:pt idx="7620">
                  <c:v>0.99833470599999996</c:v>
                </c:pt>
                <c:pt idx="7621">
                  <c:v>0.98337578699999995</c:v>
                </c:pt>
                <c:pt idx="7622">
                  <c:v>0.994798234</c:v>
                </c:pt>
                <c:pt idx="7623">
                  <c:v>0.98048173699999996</c:v>
                </c:pt>
                <c:pt idx="7624">
                  <c:v>0.99833470599999996</c:v>
                </c:pt>
                <c:pt idx="7625">
                  <c:v>0.99833470599999996</c:v>
                </c:pt>
                <c:pt idx="7626">
                  <c:v>0.98337578699999995</c:v>
                </c:pt>
                <c:pt idx="7627">
                  <c:v>0.99466263200000005</c:v>
                </c:pt>
                <c:pt idx="7628">
                  <c:v>0.98337578699999995</c:v>
                </c:pt>
                <c:pt idx="7629">
                  <c:v>0.98048173699999996</c:v>
                </c:pt>
                <c:pt idx="7630">
                  <c:v>0.98048173699999996</c:v>
                </c:pt>
                <c:pt idx="7631">
                  <c:v>0.99466263200000005</c:v>
                </c:pt>
                <c:pt idx="7632">
                  <c:v>0.99090427199999997</c:v>
                </c:pt>
                <c:pt idx="7633">
                  <c:v>0.994798234</c:v>
                </c:pt>
                <c:pt idx="7634">
                  <c:v>0.99833470599999996</c:v>
                </c:pt>
                <c:pt idx="7635">
                  <c:v>0.99466263200000005</c:v>
                </c:pt>
                <c:pt idx="7636">
                  <c:v>0.98048173699999996</c:v>
                </c:pt>
                <c:pt idx="7637">
                  <c:v>0.99015918800000002</c:v>
                </c:pt>
                <c:pt idx="7638">
                  <c:v>0.98337578699999995</c:v>
                </c:pt>
                <c:pt idx="7639">
                  <c:v>0.98337578699999995</c:v>
                </c:pt>
                <c:pt idx="7640">
                  <c:v>0.994798234</c:v>
                </c:pt>
                <c:pt idx="7641">
                  <c:v>0.98337578699999995</c:v>
                </c:pt>
                <c:pt idx="7642">
                  <c:v>0.98048173699999996</c:v>
                </c:pt>
                <c:pt idx="7643">
                  <c:v>0.99090427199999997</c:v>
                </c:pt>
                <c:pt idx="7644">
                  <c:v>0.99466263200000005</c:v>
                </c:pt>
                <c:pt idx="7645">
                  <c:v>0.98337578699999995</c:v>
                </c:pt>
                <c:pt idx="7646">
                  <c:v>0.98048173699999996</c:v>
                </c:pt>
                <c:pt idx="7647">
                  <c:v>0.99466263200000005</c:v>
                </c:pt>
                <c:pt idx="7648">
                  <c:v>0.98048173699999996</c:v>
                </c:pt>
                <c:pt idx="7649">
                  <c:v>0.98337578699999995</c:v>
                </c:pt>
                <c:pt idx="7650">
                  <c:v>0.99833470599999996</c:v>
                </c:pt>
                <c:pt idx="7651">
                  <c:v>0.98337578699999995</c:v>
                </c:pt>
                <c:pt idx="7652">
                  <c:v>0.99833470599999996</c:v>
                </c:pt>
                <c:pt idx="7653">
                  <c:v>0.99833470599999996</c:v>
                </c:pt>
                <c:pt idx="7654">
                  <c:v>0.98337578699999995</c:v>
                </c:pt>
                <c:pt idx="7655">
                  <c:v>0.99466263200000005</c:v>
                </c:pt>
                <c:pt idx="7656">
                  <c:v>0.994798234</c:v>
                </c:pt>
                <c:pt idx="7657">
                  <c:v>0.99466263200000005</c:v>
                </c:pt>
                <c:pt idx="7658">
                  <c:v>0.99833470599999996</c:v>
                </c:pt>
                <c:pt idx="7659">
                  <c:v>0.99635453600000001</c:v>
                </c:pt>
                <c:pt idx="7660">
                  <c:v>0.99833470599999996</c:v>
                </c:pt>
                <c:pt idx="7661">
                  <c:v>0.99466263200000005</c:v>
                </c:pt>
                <c:pt idx="7662">
                  <c:v>0.99833470599999996</c:v>
                </c:pt>
                <c:pt idx="7663">
                  <c:v>0.98337578699999995</c:v>
                </c:pt>
                <c:pt idx="7664">
                  <c:v>0.99466263200000005</c:v>
                </c:pt>
                <c:pt idx="7665">
                  <c:v>0.99466263200000005</c:v>
                </c:pt>
                <c:pt idx="7666">
                  <c:v>0.99466263200000005</c:v>
                </c:pt>
                <c:pt idx="7667">
                  <c:v>0.99833470599999996</c:v>
                </c:pt>
                <c:pt idx="7668">
                  <c:v>0.99466263200000005</c:v>
                </c:pt>
                <c:pt idx="7669">
                  <c:v>0.99015918800000002</c:v>
                </c:pt>
                <c:pt idx="7670">
                  <c:v>0.994798234</c:v>
                </c:pt>
                <c:pt idx="7671">
                  <c:v>0.99833470599999996</c:v>
                </c:pt>
                <c:pt idx="7672">
                  <c:v>0.99833470599999996</c:v>
                </c:pt>
                <c:pt idx="7673">
                  <c:v>0.994798234</c:v>
                </c:pt>
                <c:pt idx="7674">
                  <c:v>0.98337578699999995</c:v>
                </c:pt>
                <c:pt idx="7675">
                  <c:v>0.98552498799999999</c:v>
                </c:pt>
                <c:pt idx="7676">
                  <c:v>0.99833470599999996</c:v>
                </c:pt>
                <c:pt idx="7677">
                  <c:v>0.98048173699999996</c:v>
                </c:pt>
                <c:pt idx="7678">
                  <c:v>0.98337578699999995</c:v>
                </c:pt>
                <c:pt idx="7679">
                  <c:v>0.98337578699999995</c:v>
                </c:pt>
                <c:pt idx="7680">
                  <c:v>0.99466263200000005</c:v>
                </c:pt>
                <c:pt idx="7681">
                  <c:v>0.99466263200000005</c:v>
                </c:pt>
                <c:pt idx="7682">
                  <c:v>0.99833470599999996</c:v>
                </c:pt>
                <c:pt idx="7683">
                  <c:v>0.994798234</c:v>
                </c:pt>
                <c:pt idx="7684">
                  <c:v>0.99833470599999996</c:v>
                </c:pt>
                <c:pt idx="7685">
                  <c:v>0.98048173699999996</c:v>
                </c:pt>
                <c:pt idx="7686">
                  <c:v>0.98048173699999996</c:v>
                </c:pt>
                <c:pt idx="7687">
                  <c:v>0.98337578699999995</c:v>
                </c:pt>
                <c:pt idx="7688">
                  <c:v>0.994798234</c:v>
                </c:pt>
                <c:pt idx="7689">
                  <c:v>0.994798234</c:v>
                </c:pt>
                <c:pt idx="7690">
                  <c:v>0.99833470599999996</c:v>
                </c:pt>
                <c:pt idx="7691">
                  <c:v>0.99466263200000005</c:v>
                </c:pt>
                <c:pt idx="7692">
                  <c:v>0.98337578699999995</c:v>
                </c:pt>
                <c:pt idx="7693">
                  <c:v>0.98337578699999995</c:v>
                </c:pt>
                <c:pt idx="7694">
                  <c:v>0.98337578699999995</c:v>
                </c:pt>
                <c:pt idx="7695">
                  <c:v>0.994798234</c:v>
                </c:pt>
                <c:pt idx="7696">
                  <c:v>0.99833470599999996</c:v>
                </c:pt>
                <c:pt idx="7697">
                  <c:v>0.98337578699999995</c:v>
                </c:pt>
                <c:pt idx="7698">
                  <c:v>0.99833470599999996</c:v>
                </c:pt>
                <c:pt idx="7699">
                  <c:v>0.98552498799999999</c:v>
                </c:pt>
                <c:pt idx="7700">
                  <c:v>0.99466263200000005</c:v>
                </c:pt>
                <c:pt idx="7701">
                  <c:v>0.98337578699999995</c:v>
                </c:pt>
                <c:pt idx="7702">
                  <c:v>0.98975540500000003</c:v>
                </c:pt>
                <c:pt idx="7703">
                  <c:v>0.99833470599999996</c:v>
                </c:pt>
                <c:pt idx="7704">
                  <c:v>0.98048173699999996</c:v>
                </c:pt>
                <c:pt idx="7705">
                  <c:v>0.99466263200000005</c:v>
                </c:pt>
                <c:pt idx="7706">
                  <c:v>0.994798234</c:v>
                </c:pt>
                <c:pt idx="7707">
                  <c:v>0.987316898</c:v>
                </c:pt>
                <c:pt idx="7708">
                  <c:v>0.98552498799999999</c:v>
                </c:pt>
                <c:pt idx="7709">
                  <c:v>0.99833470599999996</c:v>
                </c:pt>
                <c:pt idx="7710">
                  <c:v>0.994798234</c:v>
                </c:pt>
                <c:pt idx="7711">
                  <c:v>0.98048173699999996</c:v>
                </c:pt>
                <c:pt idx="7712">
                  <c:v>0.98048173699999996</c:v>
                </c:pt>
                <c:pt idx="7713">
                  <c:v>0.99833470599999996</c:v>
                </c:pt>
                <c:pt idx="7714">
                  <c:v>0.99466263200000005</c:v>
                </c:pt>
                <c:pt idx="7715">
                  <c:v>0.98337578699999995</c:v>
                </c:pt>
                <c:pt idx="7716">
                  <c:v>0.994798234</c:v>
                </c:pt>
                <c:pt idx="7717">
                  <c:v>0.99466263200000005</c:v>
                </c:pt>
                <c:pt idx="7718">
                  <c:v>0.98337578699999995</c:v>
                </c:pt>
                <c:pt idx="7719">
                  <c:v>0.99466263200000005</c:v>
                </c:pt>
                <c:pt idx="7720">
                  <c:v>0.99833470599999996</c:v>
                </c:pt>
                <c:pt idx="7721">
                  <c:v>0.99466263200000005</c:v>
                </c:pt>
                <c:pt idx="7722">
                  <c:v>0.98048173699999996</c:v>
                </c:pt>
                <c:pt idx="7723">
                  <c:v>0.994798234</c:v>
                </c:pt>
                <c:pt idx="7724">
                  <c:v>0.98337578699999995</c:v>
                </c:pt>
                <c:pt idx="7725">
                  <c:v>0.99466263200000005</c:v>
                </c:pt>
                <c:pt idx="7726">
                  <c:v>0.99833470599999996</c:v>
                </c:pt>
                <c:pt idx="7727">
                  <c:v>0.98337578699999995</c:v>
                </c:pt>
                <c:pt idx="7728">
                  <c:v>0.98337578699999995</c:v>
                </c:pt>
                <c:pt idx="7729">
                  <c:v>0.99466263200000005</c:v>
                </c:pt>
                <c:pt idx="7730">
                  <c:v>0.99466263200000005</c:v>
                </c:pt>
                <c:pt idx="7731">
                  <c:v>0.99466263200000005</c:v>
                </c:pt>
                <c:pt idx="7732">
                  <c:v>0.99100769600000005</c:v>
                </c:pt>
                <c:pt idx="7733">
                  <c:v>0.98048173699999996</c:v>
                </c:pt>
                <c:pt idx="7734">
                  <c:v>0.987316898</c:v>
                </c:pt>
                <c:pt idx="7735">
                  <c:v>0.99466263200000005</c:v>
                </c:pt>
                <c:pt idx="7736">
                  <c:v>0.99833470599999996</c:v>
                </c:pt>
                <c:pt idx="7737">
                  <c:v>0.99466263200000005</c:v>
                </c:pt>
                <c:pt idx="7738">
                  <c:v>0.99466263200000005</c:v>
                </c:pt>
                <c:pt idx="7739">
                  <c:v>0.99015918800000002</c:v>
                </c:pt>
                <c:pt idx="7740">
                  <c:v>0.98337578699999995</c:v>
                </c:pt>
                <c:pt idx="7741">
                  <c:v>0.99466263200000005</c:v>
                </c:pt>
                <c:pt idx="7742">
                  <c:v>0.98048173699999996</c:v>
                </c:pt>
                <c:pt idx="7743">
                  <c:v>0.994798234</c:v>
                </c:pt>
                <c:pt idx="7744">
                  <c:v>0.99466263200000005</c:v>
                </c:pt>
                <c:pt idx="7745">
                  <c:v>0.98337578699999995</c:v>
                </c:pt>
                <c:pt idx="7746">
                  <c:v>0.98337578699999995</c:v>
                </c:pt>
                <c:pt idx="7747">
                  <c:v>0.99466263200000005</c:v>
                </c:pt>
                <c:pt idx="7748">
                  <c:v>0.99833470599999996</c:v>
                </c:pt>
                <c:pt idx="7749">
                  <c:v>0.99833470599999996</c:v>
                </c:pt>
                <c:pt idx="7750">
                  <c:v>0.987316898</c:v>
                </c:pt>
                <c:pt idx="7751">
                  <c:v>0.994798234</c:v>
                </c:pt>
                <c:pt idx="7752">
                  <c:v>0.98337578699999995</c:v>
                </c:pt>
                <c:pt idx="7753">
                  <c:v>0.987316898</c:v>
                </c:pt>
                <c:pt idx="7754">
                  <c:v>0.98337578699999995</c:v>
                </c:pt>
                <c:pt idx="7755">
                  <c:v>0.99833470599999996</c:v>
                </c:pt>
                <c:pt idx="7756">
                  <c:v>0.99833470599999996</c:v>
                </c:pt>
                <c:pt idx="7757">
                  <c:v>0.99466263200000005</c:v>
                </c:pt>
                <c:pt idx="7758">
                  <c:v>0.99466263200000005</c:v>
                </c:pt>
                <c:pt idx="7759">
                  <c:v>0.98048173699999996</c:v>
                </c:pt>
                <c:pt idx="7760">
                  <c:v>0.99833470599999996</c:v>
                </c:pt>
                <c:pt idx="7761">
                  <c:v>0.99090427199999997</c:v>
                </c:pt>
                <c:pt idx="7762">
                  <c:v>0.98337578699999995</c:v>
                </c:pt>
                <c:pt idx="7763">
                  <c:v>0.98337578699999995</c:v>
                </c:pt>
                <c:pt idx="7764">
                  <c:v>0.98337578699999995</c:v>
                </c:pt>
                <c:pt idx="7765">
                  <c:v>0.98048173699999996</c:v>
                </c:pt>
                <c:pt idx="7766">
                  <c:v>0.98048173699999996</c:v>
                </c:pt>
                <c:pt idx="7767">
                  <c:v>0.98337578699999995</c:v>
                </c:pt>
                <c:pt idx="7768">
                  <c:v>0.99466263200000005</c:v>
                </c:pt>
                <c:pt idx="7769">
                  <c:v>0.994798234</c:v>
                </c:pt>
                <c:pt idx="7770">
                  <c:v>0.99466263200000005</c:v>
                </c:pt>
                <c:pt idx="7771">
                  <c:v>0.98048173699999996</c:v>
                </c:pt>
                <c:pt idx="7772">
                  <c:v>0.98337578699999995</c:v>
                </c:pt>
                <c:pt idx="7773">
                  <c:v>0.98048173699999996</c:v>
                </c:pt>
                <c:pt idx="7774">
                  <c:v>0.98552498799999999</c:v>
                </c:pt>
                <c:pt idx="7775">
                  <c:v>0.97324861200000001</c:v>
                </c:pt>
                <c:pt idx="7776">
                  <c:v>0.98337578699999995</c:v>
                </c:pt>
                <c:pt idx="7777">
                  <c:v>0.99833470599999996</c:v>
                </c:pt>
                <c:pt idx="7778">
                  <c:v>0.98048173699999996</c:v>
                </c:pt>
                <c:pt idx="7779">
                  <c:v>0.99833470599999996</c:v>
                </c:pt>
                <c:pt idx="7780">
                  <c:v>0.99466263200000005</c:v>
                </c:pt>
                <c:pt idx="7781">
                  <c:v>0.98048173699999996</c:v>
                </c:pt>
                <c:pt idx="7782">
                  <c:v>0.98337578699999995</c:v>
                </c:pt>
                <c:pt idx="7783">
                  <c:v>0.98048173699999996</c:v>
                </c:pt>
                <c:pt idx="7784">
                  <c:v>0.99833470599999996</c:v>
                </c:pt>
                <c:pt idx="7785">
                  <c:v>0.98337578699999995</c:v>
                </c:pt>
                <c:pt idx="7786">
                  <c:v>0.99833470599999996</c:v>
                </c:pt>
                <c:pt idx="7787">
                  <c:v>0.98337578699999995</c:v>
                </c:pt>
                <c:pt idx="7788">
                  <c:v>0.994798234</c:v>
                </c:pt>
                <c:pt idx="7789">
                  <c:v>0.99626751000000002</c:v>
                </c:pt>
                <c:pt idx="7790">
                  <c:v>0.98337578699999995</c:v>
                </c:pt>
                <c:pt idx="7791">
                  <c:v>0.99833470599999996</c:v>
                </c:pt>
                <c:pt idx="7792">
                  <c:v>0.99466263200000005</c:v>
                </c:pt>
                <c:pt idx="7793">
                  <c:v>0.98048173699999996</c:v>
                </c:pt>
                <c:pt idx="7794">
                  <c:v>0.98337578699999995</c:v>
                </c:pt>
                <c:pt idx="7795">
                  <c:v>0.98337578699999995</c:v>
                </c:pt>
                <c:pt idx="7796">
                  <c:v>0.994798234</c:v>
                </c:pt>
                <c:pt idx="7797">
                  <c:v>0.994798234</c:v>
                </c:pt>
                <c:pt idx="7798">
                  <c:v>0.99466263200000005</c:v>
                </c:pt>
                <c:pt idx="7799">
                  <c:v>0.98337578699999995</c:v>
                </c:pt>
                <c:pt idx="7800">
                  <c:v>0.98337578699999995</c:v>
                </c:pt>
                <c:pt idx="7801">
                  <c:v>0.98337578699999995</c:v>
                </c:pt>
                <c:pt idx="7802">
                  <c:v>0.98048173699999996</c:v>
                </c:pt>
                <c:pt idx="7803">
                  <c:v>0.99100769600000005</c:v>
                </c:pt>
                <c:pt idx="7804">
                  <c:v>0.994798234</c:v>
                </c:pt>
                <c:pt idx="7805">
                  <c:v>0.98048173699999996</c:v>
                </c:pt>
                <c:pt idx="7806">
                  <c:v>0.99466263200000005</c:v>
                </c:pt>
                <c:pt idx="7807">
                  <c:v>0.99833470599999996</c:v>
                </c:pt>
                <c:pt idx="7808">
                  <c:v>0.99466263200000005</c:v>
                </c:pt>
                <c:pt idx="7809">
                  <c:v>0.99833470599999996</c:v>
                </c:pt>
                <c:pt idx="7810">
                  <c:v>0.99456953599999998</c:v>
                </c:pt>
                <c:pt idx="7811">
                  <c:v>0.99466263200000005</c:v>
                </c:pt>
                <c:pt idx="7812">
                  <c:v>0.98048173699999996</c:v>
                </c:pt>
                <c:pt idx="7813">
                  <c:v>0.99833470599999996</c:v>
                </c:pt>
                <c:pt idx="7814">
                  <c:v>0.99466263200000005</c:v>
                </c:pt>
                <c:pt idx="7815">
                  <c:v>0.99466263200000005</c:v>
                </c:pt>
                <c:pt idx="7816">
                  <c:v>0.99100769600000005</c:v>
                </c:pt>
                <c:pt idx="7817">
                  <c:v>0.98729905299999998</c:v>
                </c:pt>
                <c:pt idx="7818">
                  <c:v>0.99833470599999996</c:v>
                </c:pt>
                <c:pt idx="7819">
                  <c:v>0.994798234</c:v>
                </c:pt>
                <c:pt idx="7820">
                  <c:v>0.98337578699999995</c:v>
                </c:pt>
                <c:pt idx="7821">
                  <c:v>0.98337578699999995</c:v>
                </c:pt>
                <c:pt idx="7822">
                  <c:v>0.98337578699999995</c:v>
                </c:pt>
                <c:pt idx="7823">
                  <c:v>0.98337578699999995</c:v>
                </c:pt>
                <c:pt idx="7824">
                  <c:v>0.98552498799999999</c:v>
                </c:pt>
                <c:pt idx="7825">
                  <c:v>0.99466263200000005</c:v>
                </c:pt>
                <c:pt idx="7826">
                  <c:v>0.99466263200000005</c:v>
                </c:pt>
                <c:pt idx="7827">
                  <c:v>0.99466263200000005</c:v>
                </c:pt>
                <c:pt idx="7828">
                  <c:v>0.99466263200000005</c:v>
                </c:pt>
                <c:pt idx="7829">
                  <c:v>0.99466263200000005</c:v>
                </c:pt>
                <c:pt idx="7830">
                  <c:v>0.98337578699999995</c:v>
                </c:pt>
                <c:pt idx="7831">
                  <c:v>0.994798234</c:v>
                </c:pt>
                <c:pt idx="7832">
                  <c:v>0.99833470599999996</c:v>
                </c:pt>
                <c:pt idx="7833">
                  <c:v>0.99466263200000005</c:v>
                </c:pt>
                <c:pt idx="7834">
                  <c:v>0.98337578699999995</c:v>
                </c:pt>
                <c:pt idx="7835">
                  <c:v>0.98048173699999996</c:v>
                </c:pt>
                <c:pt idx="7836">
                  <c:v>0.99833470599999996</c:v>
                </c:pt>
                <c:pt idx="7837">
                  <c:v>0.987316898</c:v>
                </c:pt>
                <c:pt idx="7838">
                  <c:v>0.99466263200000005</c:v>
                </c:pt>
                <c:pt idx="7839">
                  <c:v>0.98337578699999995</c:v>
                </c:pt>
                <c:pt idx="7840">
                  <c:v>0.99466263200000005</c:v>
                </c:pt>
                <c:pt idx="7841">
                  <c:v>0.99833470599999996</c:v>
                </c:pt>
                <c:pt idx="7842">
                  <c:v>0.99466263200000005</c:v>
                </c:pt>
                <c:pt idx="7843">
                  <c:v>0.994798234</c:v>
                </c:pt>
                <c:pt idx="7844">
                  <c:v>0.98337578699999995</c:v>
                </c:pt>
                <c:pt idx="7845">
                  <c:v>0.99466263200000005</c:v>
                </c:pt>
                <c:pt idx="7846">
                  <c:v>0.98337578699999995</c:v>
                </c:pt>
                <c:pt idx="7847">
                  <c:v>0.99833470599999996</c:v>
                </c:pt>
                <c:pt idx="7848">
                  <c:v>0.994798234</c:v>
                </c:pt>
                <c:pt idx="7849">
                  <c:v>0.98337578699999995</c:v>
                </c:pt>
                <c:pt idx="7850">
                  <c:v>0.98337578699999995</c:v>
                </c:pt>
                <c:pt idx="7851">
                  <c:v>0.99100769600000005</c:v>
                </c:pt>
                <c:pt idx="7852">
                  <c:v>0.98337578699999995</c:v>
                </c:pt>
                <c:pt idx="7853">
                  <c:v>0.98048173699999996</c:v>
                </c:pt>
                <c:pt idx="7854">
                  <c:v>0.99100769600000005</c:v>
                </c:pt>
                <c:pt idx="7855">
                  <c:v>0.98337578699999995</c:v>
                </c:pt>
                <c:pt idx="7856">
                  <c:v>0.99466263200000005</c:v>
                </c:pt>
                <c:pt idx="7857">
                  <c:v>0.99833470599999996</c:v>
                </c:pt>
                <c:pt idx="7858">
                  <c:v>0.99833470599999996</c:v>
                </c:pt>
                <c:pt idx="7859">
                  <c:v>0.99466263200000005</c:v>
                </c:pt>
                <c:pt idx="7860">
                  <c:v>0.99466263200000005</c:v>
                </c:pt>
                <c:pt idx="7861">
                  <c:v>0.98337578699999995</c:v>
                </c:pt>
                <c:pt idx="7862">
                  <c:v>0.994798234</c:v>
                </c:pt>
                <c:pt idx="7863">
                  <c:v>0.98337578699999995</c:v>
                </c:pt>
                <c:pt idx="7864">
                  <c:v>0.99466263200000005</c:v>
                </c:pt>
                <c:pt idx="7865">
                  <c:v>0.994798234</c:v>
                </c:pt>
                <c:pt idx="7866">
                  <c:v>0.99466263200000005</c:v>
                </c:pt>
                <c:pt idx="7867">
                  <c:v>0.98337578699999995</c:v>
                </c:pt>
                <c:pt idx="7868">
                  <c:v>0.99466263200000005</c:v>
                </c:pt>
                <c:pt idx="7869">
                  <c:v>0.98337578699999995</c:v>
                </c:pt>
                <c:pt idx="7870">
                  <c:v>0.98337578699999995</c:v>
                </c:pt>
                <c:pt idx="7871">
                  <c:v>0.994798234</c:v>
                </c:pt>
                <c:pt idx="7872">
                  <c:v>0.98337578699999995</c:v>
                </c:pt>
                <c:pt idx="7873">
                  <c:v>0.99466263200000005</c:v>
                </c:pt>
                <c:pt idx="7874">
                  <c:v>0.99833470599999996</c:v>
                </c:pt>
                <c:pt idx="7875">
                  <c:v>0.98337578699999995</c:v>
                </c:pt>
                <c:pt idx="7876">
                  <c:v>0.98048173699999996</c:v>
                </c:pt>
                <c:pt idx="7877">
                  <c:v>0.99466263200000005</c:v>
                </c:pt>
                <c:pt idx="7878">
                  <c:v>0.98048173699999996</c:v>
                </c:pt>
                <c:pt idx="7879">
                  <c:v>0.98337578699999995</c:v>
                </c:pt>
                <c:pt idx="7880">
                  <c:v>0.99466263200000005</c:v>
                </c:pt>
                <c:pt idx="7881">
                  <c:v>0.98048173699999996</c:v>
                </c:pt>
                <c:pt idx="7882">
                  <c:v>0.98337578699999995</c:v>
                </c:pt>
                <c:pt idx="7883">
                  <c:v>0.99090427199999997</c:v>
                </c:pt>
                <c:pt idx="7884">
                  <c:v>0.98337578699999995</c:v>
                </c:pt>
                <c:pt idx="7885">
                  <c:v>0.994798234</c:v>
                </c:pt>
                <c:pt idx="7886">
                  <c:v>0.98337578699999995</c:v>
                </c:pt>
                <c:pt idx="7887">
                  <c:v>0.98048173699999996</c:v>
                </c:pt>
                <c:pt idx="7888">
                  <c:v>0.99833470599999996</c:v>
                </c:pt>
                <c:pt idx="7889">
                  <c:v>0.99833470599999996</c:v>
                </c:pt>
                <c:pt idx="7890">
                  <c:v>0.98048173699999996</c:v>
                </c:pt>
                <c:pt idx="7891">
                  <c:v>0.98337578699999995</c:v>
                </c:pt>
                <c:pt idx="7892">
                  <c:v>0.99466263200000005</c:v>
                </c:pt>
                <c:pt idx="7893">
                  <c:v>0.98048173699999996</c:v>
                </c:pt>
                <c:pt idx="7894">
                  <c:v>0.98337578699999995</c:v>
                </c:pt>
                <c:pt idx="7895">
                  <c:v>0.99466263200000005</c:v>
                </c:pt>
                <c:pt idx="7896">
                  <c:v>0.99466263200000005</c:v>
                </c:pt>
                <c:pt idx="7897">
                  <c:v>0.98337578699999995</c:v>
                </c:pt>
                <c:pt idx="7898">
                  <c:v>0.99833470599999996</c:v>
                </c:pt>
                <c:pt idx="7899">
                  <c:v>0.98337578699999995</c:v>
                </c:pt>
                <c:pt idx="7900">
                  <c:v>0.99466263200000005</c:v>
                </c:pt>
                <c:pt idx="7901">
                  <c:v>0.994798234</c:v>
                </c:pt>
                <c:pt idx="7902">
                  <c:v>0.994798234</c:v>
                </c:pt>
                <c:pt idx="7903">
                  <c:v>0.98048173699999996</c:v>
                </c:pt>
                <c:pt idx="7904">
                  <c:v>0.99833470599999996</c:v>
                </c:pt>
                <c:pt idx="7905">
                  <c:v>0.98337578699999995</c:v>
                </c:pt>
                <c:pt idx="7906">
                  <c:v>0.99027694600000005</c:v>
                </c:pt>
                <c:pt idx="7907">
                  <c:v>0.99466263200000005</c:v>
                </c:pt>
                <c:pt idx="7908">
                  <c:v>0.98337578699999995</c:v>
                </c:pt>
                <c:pt idx="7909">
                  <c:v>0.98337578699999995</c:v>
                </c:pt>
                <c:pt idx="7910">
                  <c:v>0.98337578699999995</c:v>
                </c:pt>
                <c:pt idx="7911">
                  <c:v>0.98337578699999995</c:v>
                </c:pt>
                <c:pt idx="7912">
                  <c:v>0.994798234</c:v>
                </c:pt>
                <c:pt idx="7913">
                  <c:v>0.994798234</c:v>
                </c:pt>
                <c:pt idx="7914">
                  <c:v>0.99466263200000005</c:v>
                </c:pt>
                <c:pt idx="7915">
                  <c:v>0.98337578699999995</c:v>
                </c:pt>
                <c:pt idx="7916">
                  <c:v>0.99833470599999996</c:v>
                </c:pt>
                <c:pt idx="7917">
                  <c:v>0.98337578699999995</c:v>
                </c:pt>
                <c:pt idx="7918">
                  <c:v>0.98048173699999996</c:v>
                </c:pt>
                <c:pt idx="7919">
                  <c:v>0.98337578699999995</c:v>
                </c:pt>
                <c:pt idx="7920">
                  <c:v>0.98337578699999995</c:v>
                </c:pt>
                <c:pt idx="7921">
                  <c:v>0.98337578699999995</c:v>
                </c:pt>
                <c:pt idx="7922">
                  <c:v>0.98337578699999995</c:v>
                </c:pt>
                <c:pt idx="7923">
                  <c:v>0.99833470599999996</c:v>
                </c:pt>
                <c:pt idx="7924">
                  <c:v>0.98337578699999995</c:v>
                </c:pt>
                <c:pt idx="7925">
                  <c:v>0.99833470599999996</c:v>
                </c:pt>
                <c:pt idx="7926">
                  <c:v>0.994798234</c:v>
                </c:pt>
                <c:pt idx="7927">
                  <c:v>0.99626751000000002</c:v>
                </c:pt>
                <c:pt idx="7928">
                  <c:v>0.99466263200000005</c:v>
                </c:pt>
                <c:pt idx="7929">
                  <c:v>0.98529628999999996</c:v>
                </c:pt>
                <c:pt idx="7930">
                  <c:v>0.99833470599999996</c:v>
                </c:pt>
                <c:pt idx="7931">
                  <c:v>0.98337578699999995</c:v>
                </c:pt>
                <c:pt idx="7932">
                  <c:v>0.99466263200000005</c:v>
                </c:pt>
                <c:pt idx="7933">
                  <c:v>0.99466263200000005</c:v>
                </c:pt>
                <c:pt idx="7934">
                  <c:v>0.98337578699999995</c:v>
                </c:pt>
                <c:pt idx="7935">
                  <c:v>0.98337578699999995</c:v>
                </c:pt>
                <c:pt idx="7936">
                  <c:v>0.99833470599999996</c:v>
                </c:pt>
                <c:pt idx="7937">
                  <c:v>0.98337578699999995</c:v>
                </c:pt>
                <c:pt idx="7938">
                  <c:v>0.98337578699999995</c:v>
                </c:pt>
                <c:pt idx="7939">
                  <c:v>0.99466263200000005</c:v>
                </c:pt>
                <c:pt idx="7940">
                  <c:v>0.98337578699999995</c:v>
                </c:pt>
                <c:pt idx="7941">
                  <c:v>0.994798234</c:v>
                </c:pt>
                <c:pt idx="7942">
                  <c:v>0.99090427199999997</c:v>
                </c:pt>
                <c:pt idx="7943">
                  <c:v>0.99466263200000005</c:v>
                </c:pt>
                <c:pt idx="7944">
                  <c:v>0.99466263200000005</c:v>
                </c:pt>
                <c:pt idx="7945">
                  <c:v>0.99833470599999996</c:v>
                </c:pt>
                <c:pt idx="7946">
                  <c:v>0.98337578699999995</c:v>
                </c:pt>
                <c:pt idx="7947">
                  <c:v>0.99466263200000005</c:v>
                </c:pt>
                <c:pt idx="7948">
                  <c:v>0.994798234</c:v>
                </c:pt>
                <c:pt idx="7949">
                  <c:v>0.99100769600000005</c:v>
                </c:pt>
                <c:pt idx="7950">
                  <c:v>0.98048173699999996</c:v>
                </c:pt>
                <c:pt idx="7951">
                  <c:v>0.994798234</c:v>
                </c:pt>
                <c:pt idx="7952">
                  <c:v>0.994798234</c:v>
                </c:pt>
                <c:pt idx="7953">
                  <c:v>0.99100769600000005</c:v>
                </c:pt>
                <c:pt idx="7954">
                  <c:v>0.99466263200000005</c:v>
                </c:pt>
                <c:pt idx="7955">
                  <c:v>0.99833470599999996</c:v>
                </c:pt>
                <c:pt idx="7956">
                  <c:v>0.99833470599999996</c:v>
                </c:pt>
                <c:pt idx="7957">
                  <c:v>0.98048173699999996</c:v>
                </c:pt>
                <c:pt idx="7958">
                  <c:v>0.99466263200000005</c:v>
                </c:pt>
                <c:pt idx="7959">
                  <c:v>0.98337578699999995</c:v>
                </c:pt>
                <c:pt idx="7960">
                  <c:v>0.98048173699999996</c:v>
                </c:pt>
                <c:pt idx="7961">
                  <c:v>0.99833470599999996</c:v>
                </c:pt>
                <c:pt idx="7962">
                  <c:v>0.987316898</c:v>
                </c:pt>
                <c:pt idx="7963">
                  <c:v>0.99833470599999996</c:v>
                </c:pt>
                <c:pt idx="7964">
                  <c:v>0.99027694600000005</c:v>
                </c:pt>
                <c:pt idx="7965">
                  <c:v>0.994798234</c:v>
                </c:pt>
                <c:pt idx="7966">
                  <c:v>0.99833470599999996</c:v>
                </c:pt>
                <c:pt idx="7967">
                  <c:v>0.99833470599999996</c:v>
                </c:pt>
                <c:pt idx="7968">
                  <c:v>0.98048173699999996</c:v>
                </c:pt>
                <c:pt idx="7969">
                  <c:v>0.97078439699999997</c:v>
                </c:pt>
                <c:pt idx="7970">
                  <c:v>0.98337578699999995</c:v>
                </c:pt>
                <c:pt idx="7971">
                  <c:v>0.98337578699999995</c:v>
                </c:pt>
                <c:pt idx="7972">
                  <c:v>0.99833470599999996</c:v>
                </c:pt>
                <c:pt idx="7973">
                  <c:v>0.98337578699999995</c:v>
                </c:pt>
                <c:pt idx="7974">
                  <c:v>0.987316898</c:v>
                </c:pt>
                <c:pt idx="7975">
                  <c:v>0.98337578699999995</c:v>
                </c:pt>
                <c:pt idx="7976">
                  <c:v>0.99466263200000005</c:v>
                </c:pt>
                <c:pt idx="7977">
                  <c:v>0.99090427199999997</c:v>
                </c:pt>
                <c:pt idx="7978">
                  <c:v>0.99833470599999996</c:v>
                </c:pt>
                <c:pt idx="7979">
                  <c:v>0.99833470599999996</c:v>
                </c:pt>
                <c:pt idx="7980">
                  <c:v>0.99466263200000005</c:v>
                </c:pt>
                <c:pt idx="7981">
                  <c:v>0.98337578699999995</c:v>
                </c:pt>
                <c:pt idx="7982">
                  <c:v>0.994798234</c:v>
                </c:pt>
                <c:pt idx="7983">
                  <c:v>0.98048173699999996</c:v>
                </c:pt>
                <c:pt idx="7984">
                  <c:v>0.99466263200000005</c:v>
                </c:pt>
                <c:pt idx="7985">
                  <c:v>0.98337578699999995</c:v>
                </c:pt>
                <c:pt idx="7986">
                  <c:v>0.99833470599999996</c:v>
                </c:pt>
                <c:pt idx="7987">
                  <c:v>0.98552498799999999</c:v>
                </c:pt>
                <c:pt idx="7988">
                  <c:v>0.99466263200000005</c:v>
                </c:pt>
                <c:pt idx="7989">
                  <c:v>0.994798234</c:v>
                </c:pt>
                <c:pt idx="7990">
                  <c:v>0.99466263200000005</c:v>
                </c:pt>
                <c:pt idx="7991">
                  <c:v>0.99466263200000005</c:v>
                </c:pt>
                <c:pt idx="7992">
                  <c:v>0.99466263200000005</c:v>
                </c:pt>
                <c:pt idx="7993">
                  <c:v>0.99833470599999996</c:v>
                </c:pt>
                <c:pt idx="7994">
                  <c:v>0.98048173699999996</c:v>
                </c:pt>
                <c:pt idx="7995">
                  <c:v>0.99027694600000005</c:v>
                </c:pt>
                <c:pt idx="7996">
                  <c:v>0.98048173699999996</c:v>
                </c:pt>
                <c:pt idx="7997">
                  <c:v>0.99833470599999996</c:v>
                </c:pt>
                <c:pt idx="7998">
                  <c:v>0.99466263200000005</c:v>
                </c:pt>
                <c:pt idx="7999">
                  <c:v>0.98337578699999995</c:v>
                </c:pt>
                <c:pt idx="8000">
                  <c:v>0.98337578699999995</c:v>
                </c:pt>
                <c:pt idx="8001">
                  <c:v>0.98337578699999995</c:v>
                </c:pt>
                <c:pt idx="8002">
                  <c:v>0.99466263200000005</c:v>
                </c:pt>
                <c:pt idx="8003">
                  <c:v>0.98337578699999995</c:v>
                </c:pt>
                <c:pt idx="8004">
                  <c:v>0.98337578699999995</c:v>
                </c:pt>
                <c:pt idx="8005">
                  <c:v>0.99466263200000005</c:v>
                </c:pt>
                <c:pt idx="8006">
                  <c:v>0.99833470599999996</c:v>
                </c:pt>
                <c:pt idx="8007">
                  <c:v>0.99833470599999996</c:v>
                </c:pt>
                <c:pt idx="8008">
                  <c:v>0.98337578699999995</c:v>
                </c:pt>
                <c:pt idx="8009">
                  <c:v>0.994798234</c:v>
                </c:pt>
                <c:pt idx="8010">
                  <c:v>0.994798234</c:v>
                </c:pt>
                <c:pt idx="8011">
                  <c:v>0.99466263200000005</c:v>
                </c:pt>
                <c:pt idx="8012">
                  <c:v>0.98048173699999996</c:v>
                </c:pt>
                <c:pt idx="8013">
                  <c:v>0.98048173699999996</c:v>
                </c:pt>
                <c:pt idx="8014">
                  <c:v>0.98048173699999996</c:v>
                </c:pt>
                <c:pt idx="8015">
                  <c:v>0.99466263200000005</c:v>
                </c:pt>
                <c:pt idx="8016">
                  <c:v>0.994798234</c:v>
                </c:pt>
                <c:pt idx="8017">
                  <c:v>0.99833470599999996</c:v>
                </c:pt>
                <c:pt idx="8018">
                  <c:v>0.98337578699999995</c:v>
                </c:pt>
                <c:pt idx="8019">
                  <c:v>0.99466263200000005</c:v>
                </c:pt>
                <c:pt idx="8020">
                  <c:v>0.994798234</c:v>
                </c:pt>
                <c:pt idx="8021">
                  <c:v>0.99100769600000005</c:v>
                </c:pt>
                <c:pt idx="8022">
                  <c:v>0.994798234</c:v>
                </c:pt>
                <c:pt idx="8023">
                  <c:v>0.99466263200000005</c:v>
                </c:pt>
                <c:pt idx="8024">
                  <c:v>0.98337578699999995</c:v>
                </c:pt>
                <c:pt idx="8025">
                  <c:v>0.98337578699999995</c:v>
                </c:pt>
                <c:pt idx="8026">
                  <c:v>0.99466263200000005</c:v>
                </c:pt>
                <c:pt idx="8027">
                  <c:v>0.98975540500000003</c:v>
                </c:pt>
                <c:pt idx="8028">
                  <c:v>0.99833470599999996</c:v>
                </c:pt>
                <c:pt idx="8029">
                  <c:v>0.98337578699999995</c:v>
                </c:pt>
                <c:pt idx="8030">
                  <c:v>0.99160257900000004</c:v>
                </c:pt>
                <c:pt idx="8031">
                  <c:v>0.98337578699999995</c:v>
                </c:pt>
                <c:pt idx="8032">
                  <c:v>0.98729905299999998</c:v>
                </c:pt>
                <c:pt idx="8033">
                  <c:v>0.99833470599999996</c:v>
                </c:pt>
                <c:pt idx="8034">
                  <c:v>0.99833470599999996</c:v>
                </c:pt>
                <c:pt idx="8035">
                  <c:v>0.98048173699999996</c:v>
                </c:pt>
                <c:pt idx="8036">
                  <c:v>0.99833470599999996</c:v>
                </c:pt>
                <c:pt idx="8037">
                  <c:v>0.98337578699999995</c:v>
                </c:pt>
                <c:pt idx="8038">
                  <c:v>0.99466263200000005</c:v>
                </c:pt>
                <c:pt idx="8039">
                  <c:v>0.99833470599999996</c:v>
                </c:pt>
                <c:pt idx="8040">
                  <c:v>0.98337578699999995</c:v>
                </c:pt>
                <c:pt idx="8041">
                  <c:v>0.99833470599999996</c:v>
                </c:pt>
                <c:pt idx="8042">
                  <c:v>0.98337578699999995</c:v>
                </c:pt>
                <c:pt idx="8043">
                  <c:v>0.98048173699999996</c:v>
                </c:pt>
                <c:pt idx="8044">
                  <c:v>0.99466263200000005</c:v>
                </c:pt>
                <c:pt idx="8045">
                  <c:v>0.99833470599999996</c:v>
                </c:pt>
                <c:pt idx="8046">
                  <c:v>0.994798234</c:v>
                </c:pt>
                <c:pt idx="8047">
                  <c:v>0.994798234</c:v>
                </c:pt>
                <c:pt idx="8048">
                  <c:v>0.98337578699999995</c:v>
                </c:pt>
                <c:pt idx="8049">
                  <c:v>0.98337578699999995</c:v>
                </c:pt>
                <c:pt idx="8050">
                  <c:v>0.98549281</c:v>
                </c:pt>
                <c:pt idx="8051">
                  <c:v>0.994798234</c:v>
                </c:pt>
                <c:pt idx="8052">
                  <c:v>0.99466263200000005</c:v>
                </c:pt>
                <c:pt idx="8053">
                  <c:v>0.98669746800000002</c:v>
                </c:pt>
                <c:pt idx="8054">
                  <c:v>0.99466263200000005</c:v>
                </c:pt>
                <c:pt idx="8055">
                  <c:v>0.99466263200000005</c:v>
                </c:pt>
                <c:pt idx="8056">
                  <c:v>0.99833470599999996</c:v>
                </c:pt>
                <c:pt idx="8057">
                  <c:v>0.99833470599999996</c:v>
                </c:pt>
                <c:pt idx="8058">
                  <c:v>0.994798234</c:v>
                </c:pt>
                <c:pt idx="8059">
                  <c:v>0.994798234</c:v>
                </c:pt>
                <c:pt idx="8060">
                  <c:v>0.99833470599999996</c:v>
                </c:pt>
                <c:pt idx="8061">
                  <c:v>0.98337578699999995</c:v>
                </c:pt>
                <c:pt idx="8062">
                  <c:v>0.99466263200000005</c:v>
                </c:pt>
                <c:pt idx="8063">
                  <c:v>0.99466263200000005</c:v>
                </c:pt>
                <c:pt idx="8064">
                  <c:v>0.98048173699999996</c:v>
                </c:pt>
                <c:pt idx="8065">
                  <c:v>0.994798234</c:v>
                </c:pt>
                <c:pt idx="8066">
                  <c:v>0.99833470599999996</c:v>
                </c:pt>
                <c:pt idx="8067">
                  <c:v>0.99833470599999996</c:v>
                </c:pt>
                <c:pt idx="8068">
                  <c:v>0.994798234</c:v>
                </c:pt>
                <c:pt idx="8069">
                  <c:v>0.98048173699999996</c:v>
                </c:pt>
                <c:pt idx="8070">
                  <c:v>0.98048173699999996</c:v>
                </c:pt>
                <c:pt idx="8071">
                  <c:v>0.99466263200000005</c:v>
                </c:pt>
                <c:pt idx="8072">
                  <c:v>0.99833470599999996</c:v>
                </c:pt>
                <c:pt idx="8073">
                  <c:v>0.99833470599999996</c:v>
                </c:pt>
                <c:pt idx="8074">
                  <c:v>0.994798234</c:v>
                </c:pt>
                <c:pt idx="8075">
                  <c:v>0.99833470599999996</c:v>
                </c:pt>
                <c:pt idx="8076">
                  <c:v>0.98337578699999995</c:v>
                </c:pt>
                <c:pt idx="8077">
                  <c:v>0.99466263200000005</c:v>
                </c:pt>
                <c:pt idx="8078">
                  <c:v>0.99466263200000005</c:v>
                </c:pt>
                <c:pt idx="8079">
                  <c:v>0.99833470599999996</c:v>
                </c:pt>
                <c:pt idx="8080">
                  <c:v>0.99833470599999996</c:v>
                </c:pt>
                <c:pt idx="8081">
                  <c:v>0.98337578699999995</c:v>
                </c:pt>
                <c:pt idx="8082">
                  <c:v>0.99466263200000005</c:v>
                </c:pt>
                <c:pt idx="8083">
                  <c:v>0.99466263200000005</c:v>
                </c:pt>
                <c:pt idx="8084">
                  <c:v>0.99466263200000005</c:v>
                </c:pt>
                <c:pt idx="8085">
                  <c:v>0.98337578699999995</c:v>
                </c:pt>
                <c:pt idx="8086">
                  <c:v>0.994798234</c:v>
                </c:pt>
                <c:pt idx="8087">
                  <c:v>0.98552498799999999</c:v>
                </c:pt>
                <c:pt idx="8088">
                  <c:v>0.99466263200000005</c:v>
                </c:pt>
                <c:pt idx="8089">
                  <c:v>0.99466263200000005</c:v>
                </c:pt>
                <c:pt idx="8090">
                  <c:v>0.99466263200000005</c:v>
                </c:pt>
                <c:pt idx="8091">
                  <c:v>0.98337578699999995</c:v>
                </c:pt>
                <c:pt idx="8092">
                  <c:v>0.99100769600000005</c:v>
                </c:pt>
                <c:pt idx="8093">
                  <c:v>0.99466263200000005</c:v>
                </c:pt>
                <c:pt idx="8094">
                  <c:v>0.994798234</c:v>
                </c:pt>
                <c:pt idx="8095">
                  <c:v>0.98337578699999995</c:v>
                </c:pt>
                <c:pt idx="8096">
                  <c:v>0.98337578699999995</c:v>
                </c:pt>
                <c:pt idx="8097">
                  <c:v>0.99466263200000005</c:v>
                </c:pt>
                <c:pt idx="8098">
                  <c:v>0.994798234</c:v>
                </c:pt>
                <c:pt idx="8099">
                  <c:v>0.99466263200000005</c:v>
                </c:pt>
                <c:pt idx="8100">
                  <c:v>0.99466263200000005</c:v>
                </c:pt>
                <c:pt idx="8101">
                  <c:v>0.99833470599999996</c:v>
                </c:pt>
                <c:pt idx="8102">
                  <c:v>0.99466263200000005</c:v>
                </c:pt>
                <c:pt idx="8103">
                  <c:v>0.99833470599999996</c:v>
                </c:pt>
                <c:pt idx="8104">
                  <c:v>0.994798234</c:v>
                </c:pt>
                <c:pt idx="8105">
                  <c:v>0.99466263200000005</c:v>
                </c:pt>
                <c:pt idx="8106">
                  <c:v>0.99833470599999996</c:v>
                </c:pt>
                <c:pt idx="8107">
                  <c:v>0.994798234</c:v>
                </c:pt>
                <c:pt idx="8108">
                  <c:v>0.98729905299999998</c:v>
                </c:pt>
                <c:pt idx="8109">
                  <c:v>0.99466263200000005</c:v>
                </c:pt>
                <c:pt idx="8110">
                  <c:v>0.99466263200000005</c:v>
                </c:pt>
                <c:pt idx="8111">
                  <c:v>0.994798234</c:v>
                </c:pt>
                <c:pt idx="8112">
                  <c:v>0.99466263200000005</c:v>
                </c:pt>
                <c:pt idx="8113">
                  <c:v>0.99833470599999996</c:v>
                </c:pt>
                <c:pt idx="8114">
                  <c:v>0.98337578699999995</c:v>
                </c:pt>
                <c:pt idx="8115">
                  <c:v>0.98337578699999995</c:v>
                </c:pt>
                <c:pt idx="8116">
                  <c:v>0.98048173699999996</c:v>
                </c:pt>
                <c:pt idx="8117">
                  <c:v>0.98337578699999995</c:v>
                </c:pt>
                <c:pt idx="8118">
                  <c:v>0.99466263200000005</c:v>
                </c:pt>
                <c:pt idx="8119">
                  <c:v>0.99466263200000005</c:v>
                </c:pt>
                <c:pt idx="8120">
                  <c:v>0.99466263200000005</c:v>
                </c:pt>
                <c:pt idx="8121">
                  <c:v>0.98337578699999995</c:v>
                </c:pt>
                <c:pt idx="8122">
                  <c:v>0.98048173699999996</c:v>
                </c:pt>
                <c:pt idx="8123">
                  <c:v>0.98337578699999995</c:v>
                </c:pt>
                <c:pt idx="8124">
                  <c:v>0.98337578699999995</c:v>
                </c:pt>
                <c:pt idx="8125">
                  <c:v>0.98048173699999996</c:v>
                </c:pt>
                <c:pt idx="8126">
                  <c:v>0.98337578699999995</c:v>
                </c:pt>
                <c:pt idx="8127">
                  <c:v>0.98337578699999995</c:v>
                </c:pt>
                <c:pt idx="8128">
                  <c:v>0.99466263200000005</c:v>
                </c:pt>
                <c:pt idx="8129">
                  <c:v>0.99466263200000005</c:v>
                </c:pt>
                <c:pt idx="8130">
                  <c:v>0.99833470599999996</c:v>
                </c:pt>
                <c:pt idx="8131">
                  <c:v>0.99833470599999996</c:v>
                </c:pt>
                <c:pt idx="8132">
                  <c:v>0.99833470599999996</c:v>
                </c:pt>
                <c:pt idx="8133">
                  <c:v>0.98337578699999995</c:v>
                </c:pt>
                <c:pt idx="8134">
                  <c:v>0.98048173699999996</c:v>
                </c:pt>
                <c:pt idx="8135">
                  <c:v>0.99466263200000005</c:v>
                </c:pt>
                <c:pt idx="8136">
                  <c:v>0.98048173699999996</c:v>
                </c:pt>
                <c:pt idx="8137">
                  <c:v>0.98048173699999996</c:v>
                </c:pt>
                <c:pt idx="8138">
                  <c:v>0.98337578699999995</c:v>
                </c:pt>
                <c:pt idx="8139">
                  <c:v>0.99100769600000005</c:v>
                </c:pt>
                <c:pt idx="8140">
                  <c:v>0.99466263200000005</c:v>
                </c:pt>
                <c:pt idx="8141">
                  <c:v>0.98048173699999996</c:v>
                </c:pt>
                <c:pt idx="8142">
                  <c:v>0.98729905299999998</c:v>
                </c:pt>
                <c:pt idx="8143">
                  <c:v>0.98337578699999995</c:v>
                </c:pt>
                <c:pt idx="8144">
                  <c:v>0.994798234</c:v>
                </c:pt>
                <c:pt idx="8145">
                  <c:v>0.99466263200000005</c:v>
                </c:pt>
                <c:pt idx="8146">
                  <c:v>0.99466263200000005</c:v>
                </c:pt>
                <c:pt idx="8147">
                  <c:v>0.99466263200000005</c:v>
                </c:pt>
                <c:pt idx="8148">
                  <c:v>0.99466263200000005</c:v>
                </c:pt>
                <c:pt idx="8149">
                  <c:v>0.99466263200000005</c:v>
                </c:pt>
                <c:pt idx="8150">
                  <c:v>0.98337578699999995</c:v>
                </c:pt>
                <c:pt idx="8151">
                  <c:v>0.99833470599999996</c:v>
                </c:pt>
                <c:pt idx="8152">
                  <c:v>0.98337578699999995</c:v>
                </c:pt>
                <c:pt idx="8153">
                  <c:v>0.994798234</c:v>
                </c:pt>
                <c:pt idx="8154">
                  <c:v>0.98337578699999995</c:v>
                </c:pt>
                <c:pt idx="8155">
                  <c:v>0.98048173699999996</c:v>
                </c:pt>
                <c:pt idx="8156">
                  <c:v>0.98337578699999995</c:v>
                </c:pt>
                <c:pt idx="8157">
                  <c:v>0.98337578699999995</c:v>
                </c:pt>
                <c:pt idx="8158">
                  <c:v>0.98337578699999995</c:v>
                </c:pt>
                <c:pt idx="8159">
                  <c:v>0.99015918800000002</c:v>
                </c:pt>
                <c:pt idx="8160">
                  <c:v>0.99466263200000005</c:v>
                </c:pt>
                <c:pt idx="8161">
                  <c:v>0.987316898</c:v>
                </c:pt>
                <c:pt idx="8162">
                  <c:v>0.99833470599999996</c:v>
                </c:pt>
                <c:pt idx="8163">
                  <c:v>0.99466263200000005</c:v>
                </c:pt>
                <c:pt idx="8164">
                  <c:v>0.98337578699999995</c:v>
                </c:pt>
                <c:pt idx="8165">
                  <c:v>0.98337578699999995</c:v>
                </c:pt>
                <c:pt idx="8166">
                  <c:v>0.994798234</c:v>
                </c:pt>
                <c:pt idx="8167">
                  <c:v>0.98337578699999995</c:v>
                </c:pt>
                <c:pt idx="8168">
                  <c:v>0.99466263200000005</c:v>
                </c:pt>
                <c:pt idx="8169">
                  <c:v>0.99466263200000005</c:v>
                </c:pt>
                <c:pt idx="8170">
                  <c:v>0.98048173699999996</c:v>
                </c:pt>
                <c:pt idx="8171">
                  <c:v>0.98337578699999995</c:v>
                </c:pt>
                <c:pt idx="8172">
                  <c:v>0.99833470599999996</c:v>
                </c:pt>
                <c:pt idx="8173">
                  <c:v>0.98337578699999995</c:v>
                </c:pt>
                <c:pt idx="8174">
                  <c:v>0.99466263200000005</c:v>
                </c:pt>
                <c:pt idx="8175">
                  <c:v>0.99466263200000005</c:v>
                </c:pt>
                <c:pt idx="8176">
                  <c:v>0.98048173699999996</c:v>
                </c:pt>
                <c:pt idx="8177">
                  <c:v>0.994798234</c:v>
                </c:pt>
                <c:pt idx="8178">
                  <c:v>0.99833470599999996</c:v>
                </c:pt>
                <c:pt idx="8179">
                  <c:v>0.994798234</c:v>
                </c:pt>
                <c:pt idx="8180">
                  <c:v>0.994798234</c:v>
                </c:pt>
                <c:pt idx="8181">
                  <c:v>0.99466263200000005</c:v>
                </c:pt>
                <c:pt idx="8182">
                  <c:v>0.99015918800000002</c:v>
                </c:pt>
                <c:pt idx="8183">
                  <c:v>0.99466263200000005</c:v>
                </c:pt>
                <c:pt idx="8184">
                  <c:v>0.99466263200000005</c:v>
                </c:pt>
                <c:pt idx="8185">
                  <c:v>0.99466263200000005</c:v>
                </c:pt>
                <c:pt idx="8186">
                  <c:v>0.994798234</c:v>
                </c:pt>
                <c:pt idx="8187">
                  <c:v>0.99466263200000005</c:v>
                </c:pt>
                <c:pt idx="8188">
                  <c:v>0.98048173699999996</c:v>
                </c:pt>
                <c:pt idx="8189">
                  <c:v>0.994798234</c:v>
                </c:pt>
                <c:pt idx="8190">
                  <c:v>0.98337578699999995</c:v>
                </c:pt>
                <c:pt idx="8191">
                  <c:v>0.99466263200000005</c:v>
                </c:pt>
                <c:pt idx="8192">
                  <c:v>0.99466263200000005</c:v>
                </c:pt>
                <c:pt idx="8193">
                  <c:v>0.98975540500000003</c:v>
                </c:pt>
                <c:pt idx="8194">
                  <c:v>0.99833470599999996</c:v>
                </c:pt>
                <c:pt idx="8195">
                  <c:v>0.99833470599999996</c:v>
                </c:pt>
                <c:pt idx="8196">
                  <c:v>0.99466263200000005</c:v>
                </c:pt>
                <c:pt idx="8197">
                  <c:v>0.99466263200000005</c:v>
                </c:pt>
                <c:pt idx="8198">
                  <c:v>0.98048173699999996</c:v>
                </c:pt>
                <c:pt idx="8199">
                  <c:v>0.99466263200000005</c:v>
                </c:pt>
                <c:pt idx="8200">
                  <c:v>0.99466263200000005</c:v>
                </c:pt>
                <c:pt idx="8201">
                  <c:v>0.99466263200000005</c:v>
                </c:pt>
                <c:pt idx="8202">
                  <c:v>0.98337578699999995</c:v>
                </c:pt>
                <c:pt idx="8203">
                  <c:v>0.98337578699999995</c:v>
                </c:pt>
                <c:pt idx="8204">
                  <c:v>0.994798234</c:v>
                </c:pt>
                <c:pt idx="8205">
                  <c:v>0.99466263200000005</c:v>
                </c:pt>
                <c:pt idx="8206">
                  <c:v>0.98337578699999995</c:v>
                </c:pt>
                <c:pt idx="8207">
                  <c:v>0.99456953599999998</c:v>
                </c:pt>
                <c:pt idx="8208">
                  <c:v>0.98337578699999995</c:v>
                </c:pt>
                <c:pt idx="8209">
                  <c:v>0.98729905299999998</c:v>
                </c:pt>
                <c:pt idx="8210">
                  <c:v>0.99466263200000005</c:v>
                </c:pt>
                <c:pt idx="8211">
                  <c:v>0.98337578699999995</c:v>
                </c:pt>
                <c:pt idx="8212">
                  <c:v>0.99466263200000005</c:v>
                </c:pt>
                <c:pt idx="8213">
                  <c:v>0.99833470599999996</c:v>
                </c:pt>
                <c:pt idx="8214">
                  <c:v>0.99833470599999996</c:v>
                </c:pt>
                <c:pt idx="8215">
                  <c:v>0.98337578699999995</c:v>
                </c:pt>
                <c:pt idx="8216">
                  <c:v>0.98337578699999995</c:v>
                </c:pt>
                <c:pt idx="8217">
                  <c:v>0.98337578699999995</c:v>
                </c:pt>
                <c:pt idx="8218">
                  <c:v>0.98337578699999995</c:v>
                </c:pt>
                <c:pt idx="8219">
                  <c:v>0.99466263200000005</c:v>
                </c:pt>
                <c:pt idx="8220">
                  <c:v>0.99466263200000005</c:v>
                </c:pt>
                <c:pt idx="8221">
                  <c:v>0.994798234</c:v>
                </c:pt>
                <c:pt idx="8222">
                  <c:v>0.98337578699999995</c:v>
                </c:pt>
                <c:pt idx="8223">
                  <c:v>0.994798234</c:v>
                </c:pt>
                <c:pt idx="8224">
                  <c:v>0.98337578699999995</c:v>
                </c:pt>
                <c:pt idx="8225">
                  <c:v>0.99833470599999996</c:v>
                </c:pt>
                <c:pt idx="8226">
                  <c:v>0.994798234</c:v>
                </c:pt>
                <c:pt idx="8227">
                  <c:v>0.99833470599999996</c:v>
                </c:pt>
                <c:pt idx="8228">
                  <c:v>0.99466263200000005</c:v>
                </c:pt>
                <c:pt idx="8229">
                  <c:v>0.994798234</c:v>
                </c:pt>
                <c:pt idx="8230">
                  <c:v>0.99466263200000005</c:v>
                </c:pt>
                <c:pt idx="8231">
                  <c:v>0.99626751000000002</c:v>
                </c:pt>
                <c:pt idx="8232">
                  <c:v>0.98048173699999996</c:v>
                </c:pt>
                <c:pt idx="8233">
                  <c:v>0.99466263200000005</c:v>
                </c:pt>
                <c:pt idx="8234">
                  <c:v>0.99466263200000005</c:v>
                </c:pt>
                <c:pt idx="8235">
                  <c:v>0.98048173699999996</c:v>
                </c:pt>
                <c:pt idx="8236">
                  <c:v>0.98337578699999995</c:v>
                </c:pt>
                <c:pt idx="8237">
                  <c:v>0.99466263200000005</c:v>
                </c:pt>
                <c:pt idx="8238">
                  <c:v>0.994798234</c:v>
                </c:pt>
                <c:pt idx="8239">
                  <c:v>0.98048173699999996</c:v>
                </c:pt>
                <c:pt idx="8240">
                  <c:v>0.98337578699999995</c:v>
                </c:pt>
                <c:pt idx="8241">
                  <c:v>0.98552498799999999</c:v>
                </c:pt>
                <c:pt idx="8242">
                  <c:v>0.994798234</c:v>
                </c:pt>
                <c:pt idx="8243">
                  <c:v>0.99833470599999996</c:v>
                </c:pt>
                <c:pt idx="8244">
                  <c:v>0.98337578699999995</c:v>
                </c:pt>
                <c:pt idx="8245">
                  <c:v>0.98337578699999995</c:v>
                </c:pt>
                <c:pt idx="8246">
                  <c:v>0.99466263200000005</c:v>
                </c:pt>
                <c:pt idx="8247">
                  <c:v>0.99833470599999996</c:v>
                </c:pt>
                <c:pt idx="8248">
                  <c:v>0.99027694600000005</c:v>
                </c:pt>
                <c:pt idx="8249">
                  <c:v>0.98529628999999996</c:v>
                </c:pt>
                <c:pt idx="8250">
                  <c:v>0.98669746800000002</c:v>
                </c:pt>
                <c:pt idx="8251">
                  <c:v>0.994798234</c:v>
                </c:pt>
                <c:pt idx="8252">
                  <c:v>0.99833470599999996</c:v>
                </c:pt>
                <c:pt idx="8253">
                  <c:v>0.99015918800000002</c:v>
                </c:pt>
                <c:pt idx="8254">
                  <c:v>0.99833470599999996</c:v>
                </c:pt>
                <c:pt idx="8255">
                  <c:v>0.98337578699999995</c:v>
                </c:pt>
                <c:pt idx="8256">
                  <c:v>0.99833470599999996</c:v>
                </c:pt>
                <c:pt idx="8257">
                  <c:v>0.99466263200000005</c:v>
                </c:pt>
                <c:pt idx="8258">
                  <c:v>0.98048173699999996</c:v>
                </c:pt>
                <c:pt idx="8259">
                  <c:v>0.98337578699999995</c:v>
                </c:pt>
                <c:pt idx="8260">
                  <c:v>0.98552498799999999</c:v>
                </c:pt>
                <c:pt idx="8261">
                  <c:v>0.98048173699999996</c:v>
                </c:pt>
                <c:pt idx="8262">
                  <c:v>0.99466263200000005</c:v>
                </c:pt>
                <c:pt idx="8263">
                  <c:v>0.98337578699999995</c:v>
                </c:pt>
                <c:pt idx="8264">
                  <c:v>0.98337578699999995</c:v>
                </c:pt>
                <c:pt idx="8265">
                  <c:v>0.99466263200000005</c:v>
                </c:pt>
                <c:pt idx="8266">
                  <c:v>0.994798234</c:v>
                </c:pt>
                <c:pt idx="8267">
                  <c:v>0.994798234</c:v>
                </c:pt>
                <c:pt idx="8268">
                  <c:v>0.99466263200000005</c:v>
                </c:pt>
                <c:pt idx="8269">
                  <c:v>0.98048173699999996</c:v>
                </c:pt>
                <c:pt idx="8270">
                  <c:v>0.99466263200000005</c:v>
                </c:pt>
                <c:pt idx="8271">
                  <c:v>0.98048173699999996</c:v>
                </c:pt>
                <c:pt idx="8272">
                  <c:v>0.99090427199999997</c:v>
                </c:pt>
                <c:pt idx="8273">
                  <c:v>0.98048173699999996</c:v>
                </c:pt>
                <c:pt idx="8274">
                  <c:v>0.98729905299999998</c:v>
                </c:pt>
                <c:pt idx="8275">
                  <c:v>0.98729905299999998</c:v>
                </c:pt>
                <c:pt idx="8276">
                  <c:v>0.98337578699999995</c:v>
                </c:pt>
                <c:pt idx="8277">
                  <c:v>0.994798234</c:v>
                </c:pt>
                <c:pt idx="8278">
                  <c:v>0.98337578699999995</c:v>
                </c:pt>
                <c:pt idx="8279">
                  <c:v>0.99466263200000005</c:v>
                </c:pt>
                <c:pt idx="8280">
                  <c:v>0.98048173699999996</c:v>
                </c:pt>
                <c:pt idx="8281">
                  <c:v>0.99466263200000005</c:v>
                </c:pt>
                <c:pt idx="8282">
                  <c:v>0.99466263200000005</c:v>
                </c:pt>
                <c:pt idx="8283">
                  <c:v>0.99466263200000005</c:v>
                </c:pt>
                <c:pt idx="8284">
                  <c:v>0.994798234</c:v>
                </c:pt>
                <c:pt idx="8285">
                  <c:v>0.99466263200000005</c:v>
                </c:pt>
                <c:pt idx="8286">
                  <c:v>0.98337578699999995</c:v>
                </c:pt>
                <c:pt idx="8287">
                  <c:v>0.98337578699999995</c:v>
                </c:pt>
                <c:pt idx="8288">
                  <c:v>0.99450736299999998</c:v>
                </c:pt>
                <c:pt idx="8289">
                  <c:v>0.99466263200000005</c:v>
                </c:pt>
                <c:pt idx="8290">
                  <c:v>0.994798234</c:v>
                </c:pt>
                <c:pt idx="8291">
                  <c:v>0.99833470599999996</c:v>
                </c:pt>
                <c:pt idx="8292">
                  <c:v>0.99466263200000005</c:v>
                </c:pt>
                <c:pt idx="8293">
                  <c:v>0.99833470599999996</c:v>
                </c:pt>
                <c:pt idx="8294">
                  <c:v>0.98337578699999995</c:v>
                </c:pt>
                <c:pt idx="8295">
                  <c:v>0.98337578699999995</c:v>
                </c:pt>
                <c:pt idx="8296">
                  <c:v>0.99466263200000005</c:v>
                </c:pt>
                <c:pt idx="8297">
                  <c:v>0.99833470599999996</c:v>
                </c:pt>
                <c:pt idx="8298">
                  <c:v>0.994798234</c:v>
                </c:pt>
                <c:pt idx="8299">
                  <c:v>0.98337578699999995</c:v>
                </c:pt>
                <c:pt idx="8300">
                  <c:v>0.994798234</c:v>
                </c:pt>
                <c:pt idx="8301">
                  <c:v>0.99833470599999996</c:v>
                </c:pt>
                <c:pt idx="8302">
                  <c:v>0.97450132499999997</c:v>
                </c:pt>
                <c:pt idx="8303">
                  <c:v>0.98048173699999996</c:v>
                </c:pt>
                <c:pt idx="8304">
                  <c:v>0.994798234</c:v>
                </c:pt>
                <c:pt idx="8305">
                  <c:v>0.994798234</c:v>
                </c:pt>
                <c:pt idx="8306">
                  <c:v>0.99833470599999996</c:v>
                </c:pt>
                <c:pt idx="8307">
                  <c:v>0.994798234</c:v>
                </c:pt>
                <c:pt idx="8308">
                  <c:v>0.994798234</c:v>
                </c:pt>
                <c:pt idx="8309">
                  <c:v>0.98337578699999995</c:v>
                </c:pt>
                <c:pt idx="8310">
                  <c:v>0.99833470599999996</c:v>
                </c:pt>
                <c:pt idx="8311">
                  <c:v>0.99466263200000005</c:v>
                </c:pt>
                <c:pt idx="8312">
                  <c:v>0.98337578699999995</c:v>
                </c:pt>
                <c:pt idx="8313">
                  <c:v>0.99466263200000005</c:v>
                </c:pt>
                <c:pt idx="8314">
                  <c:v>0.99100769600000005</c:v>
                </c:pt>
                <c:pt idx="8315">
                  <c:v>0.994798234</c:v>
                </c:pt>
                <c:pt idx="8316">
                  <c:v>0.994798234</c:v>
                </c:pt>
                <c:pt idx="8317">
                  <c:v>0.98048173699999996</c:v>
                </c:pt>
                <c:pt idx="8318">
                  <c:v>0.994798234</c:v>
                </c:pt>
                <c:pt idx="8319">
                  <c:v>0.994798234</c:v>
                </c:pt>
                <c:pt idx="8320">
                  <c:v>0.99833470599999996</c:v>
                </c:pt>
                <c:pt idx="8321">
                  <c:v>0.99466263200000005</c:v>
                </c:pt>
                <c:pt idx="8322">
                  <c:v>0.994798234</c:v>
                </c:pt>
                <c:pt idx="8323">
                  <c:v>0.99833470599999996</c:v>
                </c:pt>
                <c:pt idx="8324">
                  <c:v>0.994798234</c:v>
                </c:pt>
                <c:pt idx="8325">
                  <c:v>0.994798234</c:v>
                </c:pt>
                <c:pt idx="8326">
                  <c:v>0.99466263200000005</c:v>
                </c:pt>
                <c:pt idx="8327">
                  <c:v>0.99833470599999996</c:v>
                </c:pt>
                <c:pt idx="8328">
                  <c:v>0.98337578699999995</c:v>
                </c:pt>
                <c:pt idx="8329">
                  <c:v>0.98337578699999995</c:v>
                </c:pt>
                <c:pt idx="8330">
                  <c:v>0.98337578699999995</c:v>
                </c:pt>
                <c:pt idx="8331">
                  <c:v>0.98048173699999996</c:v>
                </c:pt>
                <c:pt idx="8332">
                  <c:v>0.98048173699999996</c:v>
                </c:pt>
                <c:pt idx="8333">
                  <c:v>0.98337578699999995</c:v>
                </c:pt>
                <c:pt idx="8334">
                  <c:v>0.99027694600000005</c:v>
                </c:pt>
                <c:pt idx="8335">
                  <c:v>0.994798234</c:v>
                </c:pt>
                <c:pt idx="8336">
                  <c:v>0.99466263200000005</c:v>
                </c:pt>
                <c:pt idx="8337">
                  <c:v>0.99833470599999996</c:v>
                </c:pt>
                <c:pt idx="8338">
                  <c:v>0.99090427199999997</c:v>
                </c:pt>
                <c:pt idx="8339">
                  <c:v>0.99626751000000002</c:v>
                </c:pt>
                <c:pt idx="8340">
                  <c:v>0.99466263200000005</c:v>
                </c:pt>
                <c:pt idx="8341">
                  <c:v>0.98048173699999996</c:v>
                </c:pt>
                <c:pt idx="8342">
                  <c:v>0.98729905299999998</c:v>
                </c:pt>
                <c:pt idx="8343">
                  <c:v>0.99833470599999996</c:v>
                </c:pt>
                <c:pt idx="8344">
                  <c:v>0.994798234</c:v>
                </c:pt>
                <c:pt idx="8345">
                  <c:v>0.98048173699999996</c:v>
                </c:pt>
                <c:pt idx="8346">
                  <c:v>0.98337578699999995</c:v>
                </c:pt>
                <c:pt idx="8347">
                  <c:v>0.98048173699999996</c:v>
                </c:pt>
                <c:pt idx="8348">
                  <c:v>0.99466263200000005</c:v>
                </c:pt>
                <c:pt idx="8349">
                  <c:v>0.987316898</c:v>
                </c:pt>
                <c:pt idx="8350">
                  <c:v>0.99466263200000005</c:v>
                </c:pt>
                <c:pt idx="8351">
                  <c:v>0.98729905299999998</c:v>
                </c:pt>
                <c:pt idx="8352">
                  <c:v>0.994798234</c:v>
                </c:pt>
                <c:pt idx="8353">
                  <c:v>0.987316898</c:v>
                </c:pt>
                <c:pt idx="8354">
                  <c:v>0.98552498799999999</c:v>
                </c:pt>
                <c:pt idx="8355">
                  <c:v>0.99833470599999996</c:v>
                </c:pt>
                <c:pt idx="8356">
                  <c:v>0.98048173699999996</c:v>
                </c:pt>
                <c:pt idx="8357">
                  <c:v>0.99100769600000005</c:v>
                </c:pt>
                <c:pt idx="8358">
                  <c:v>0.98048173699999996</c:v>
                </c:pt>
                <c:pt idx="8359">
                  <c:v>0.98337578699999995</c:v>
                </c:pt>
                <c:pt idx="8360">
                  <c:v>0.98337578699999995</c:v>
                </c:pt>
                <c:pt idx="8361">
                  <c:v>0.98337578699999995</c:v>
                </c:pt>
                <c:pt idx="8362">
                  <c:v>0.99466263200000005</c:v>
                </c:pt>
                <c:pt idx="8363">
                  <c:v>0.99466263200000005</c:v>
                </c:pt>
                <c:pt idx="8364">
                  <c:v>0.99833470599999996</c:v>
                </c:pt>
                <c:pt idx="8365">
                  <c:v>0.994798234</c:v>
                </c:pt>
                <c:pt idx="8366">
                  <c:v>0.99833470599999996</c:v>
                </c:pt>
                <c:pt idx="8367">
                  <c:v>0.98337578699999995</c:v>
                </c:pt>
                <c:pt idx="8368">
                  <c:v>0.98337578699999995</c:v>
                </c:pt>
                <c:pt idx="8369">
                  <c:v>0.99466263200000005</c:v>
                </c:pt>
                <c:pt idx="8370">
                  <c:v>0.98549281</c:v>
                </c:pt>
                <c:pt idx="8371">
                  <c:v>0.98975540500000003</c:v>
                </c:pt>
                <c:pt idx="8372">
                  <c:v>0.99833470599999996</c:v>
                </c:pt>
                <c:pt idx="8373">
                  <c:v>0.99466263200000005</c:v>
                </c:pt>
                <c:pt idx="8374">
                  <c:v>0.994798234</c:v>
                </c:pt>
                <c:pt idx="8375">
                  <c:v>0.98048173699999996</c:v>
                </c:pt>
                <c:pt idx="8376">
                  <c:v>0.99833470599999996</c:v>
                </c:pt>
                <c:pt idx="8377">
                  <c:v>0.994798234</c:v>
                </c:pt>
                <c:pt idx="8378">
                  <c:v>0.98337578699999995</c:v>
                </c:pt>
                <c:pt idx="8379">
                  <c:v>0.99015918800000002</c:v>
                </c:pt>
                <c:pt idx="8380">
                  <c:v>0.98729905299999998</c:v>
                </c:pt>
                <c:pt idx="8381">
                  <c:v>0.98337578699999995</c:v>
                </c:pt>
                <c:pt idx="8382">
                  <c:v>0.987316898</c:v>
                </c:pt>
                <c:pt idx="8383">
                  <c:v>0.994798234</c:v>
                </c:pt>
                <c:pt idx="8384">
                  <c:v>0.99090427199999997</c:v>
                </c:pt>
                <c:pt idx="8385">
                  <c:v>0.994798234</c:v>
                </c:pt>
                <c:pt idx="8386">
                  <c:v>0.98048173699999996</c:v>
                </c:pt>
                <c:pt idx="8387">
                  <c:v>0.994798234</c:v>
                </c:pt>
                <c:pt idx="8388">
                  <c:v>0.98048173699999996</c:v>
                </c:pt>
                <c:pt idx="8389">
                  <c:v>0.99466263200000005</c:v>
                </c:pt>
                <c:pt idx="8390">
                  <c:v>0.99833470599999996</c:v>
                </c:pt>
                <c:pt idx="8391">
                  <c:v>0.98975540500000003</c:v>
                </c:pt>
                <c:pt idx="8392">
                  <c:v>0.98048173699999996</c:v>
                </c:pt>
                <c:pt idx="8393">
                  <c:v>0.98048173699999996</c:v>
                </c:pt>
                <c:pt idx="8394">
                  <c:v>0.98337578699999995</c:v>
                </c:pt>
                <c:pt idx="8395">
                  <c:v>0.99833470599999996</c:v>
                </c:pt>
                <c:pt idx="8396">
                  <c:v>0.98048173699999996</c:v>
                </c:pt>
                <c:pt idx="8397">
                  <c:v>0.98048173699999996</c:v>
                </c:pt>
                <c:pt idx="8398">
                  <c:v>0.994798234</c:v>
                </c:pt>
                <c:pt idx="8399">
                  <c:v>0.99450736299999998</c:v>
                </c:pt>
                <c:pt idx="8400">
                  <c:v>0.98337578699999995</c:v>
                </c:pt>
                <c:pt idx="8401">
                  <c:v>0.98337578699999995</c:v>
                </c:pt>
                <c:pt idx="8402">
                  <c:v>0.99466263200000005</c:v>
                </c:pt>
                <c:pt idx="8403">
                  <c:v>0.994798234</c:v>
                </c:pt>
                <c:pt idx="8404">
                  <c:v>0.99466263200000005</c:v>
                </c:pt>
                <c:pt idx="8405">
                  <c:v>0.98048173699999996</c:v>
                </c:pt>
                <c:pt idx="8406">
                  <c:v>0.99466263200000005</c:v>
                </c:pt>
                <c:pt idx="8407">
                  <c:v>0.99015918800000002</c:v>
                </c:pt>
                <c:pt idx="8408">
                  <c:v>0.98337578699999995</c:v>
                </c:pt>
                <c:pt idx="8409">
                  <c:v>0.98337578699999995</c:v>
                </c:pt>
                <c:pt idx="8410">
                  <c:v>0.99466263200000005</c:v>
                </c:pt>
                <c:pt idx="8411">
                  <c:v>0.98048173699999996</c:v>
                </c:pt>
                <c:pt idx="8412">
                  <c:v>0.99100769600000005</c:v>
                </c:pt>
                <c:pt idx="8413">
                  <c:v>0.99833470599999996</c:v>
                </c:pt>
                <c:pt idx="8414">
                  <c:v>0.98337578699999995</c:v>
                </c:pt>
                <c:pt idx="8415">
                  <c:v>0.99027694600000005</c:v>
                </c:pt>
                <c:pt idx="8416">
                  <c:v>0.99466263200000005</c:v>
                </c:pt>
                <c:pt idx="8417">
                  <c:v>0.98048173699999996</c:v>
                </c:pt>
                <c:pt idx="8418">
                  <c:v>0.98337578699999995</c:v>
                </c:pt>
                <c:pt idx="8419">
                  <c:v>0.99833470599999996</c:v>
                </c:pt>
                <c:pt idx="8420">
                  <c:v>0.98337578699999995</c:v>
                </c:pt>
                <c:pt idx="8421">
                  <c:v>0.98337578699999995</c:v>
                </c:pt>
                <c:pt idx="8422">
                  <c:v>0.98048173699999996</c:v>
                </c:pt>
                <c:pt idx="8423">
                  <c:v>0.98337578699999995</c:v>
                </c:pt>
                <c:pt idx="8424">
                  <c:v>0.99833470599999996</c:v>
                </c:pt>
                <c:pt idx="8425">
                  <c:v>0.99833470599999996</c:v>
                </c:pt>
                <c:pt idx="8426">
                  <c:v>0.99833470599999996</c:v>
                </c:pt>
                <c:pt idx="8427">
                  <c:v>0.98337578699999995</c:v>
                </c:pt>
                <c:pt idx="8428">
                  <c:v>0.98337578699999995</c:v>
                </c:pt>
                <c:pt idx="8429">
                  <c:v>0.99833470599999996</c:v>
                </c:pt>
                <c:pt idx="8430">
                  <c:v>0.994798234</c:v>
                </c:pt>
                <c:pt idx="8431">
                  <c:v>0.98048173699999996</c:v>
                </c:pt>
                <c:pt idx="8432">
                  <c:v>0.99466263200000005</c:v>
                </c:pt>
                <c:pt idx="8433">
                  <c:v>0.98337578699999995</c:v>
                </c:pt>
                <c:pt idx="8434">
                  <c:v>0.99466263200000005</c:v>
                </c:pt>
                <c:pt idx="8435">
                  <c:v>0.994798234</c:v>
                </c:pt>
                <c:pt idx="8436">
                  <c:v>0.98337578699999995</c:v>
                </c:pt>
                <c:pt idx="8437">
                  <c:v>0.98337578699999995</c:v>
                </c:pt>
                <c:pt idx="8438">
                  <c:v>0.98337578699999995</c:v>
                </c:pt>
                <c:pt idx="8439">
                  <c:v>0.99833470599999996</c:v>
                </c:pt>
                <c:pt idx="8440">
                  <c:v>0.994798234</c:v>
                </c:pt>
                <c:pt idx="8441">
                  <c:v>0.98337578699999995</c:v>
                </c:pt>
                <c:pt idx="8442">
                  <c:v>0.98337578699999995</c:v>
                </c:pt>
                <c:pt idx="8443">
                  <c:v>0.99833470599999996</c:v>
                </c:pt>
                <c:pt idx="8444">
                  <c:v>0.98337578699999995</c:v>
                </c:pt>
                <c:pt idx="8445">
                  <c:v>0.99833470599999996</c:v>
                </c:pt>
                <c:pt idx="8446">
                  <c:v>0.98048173699999996</c:v>
                </c:pt>
                <c:pt idx="8447">
                  <c:v>0.99833470599999996</c:v>
                </c:pt>
                <c:pt idx="8448">
                  <c:v>0.98337578699999995</c:v>
                </c:pt>
                <c:pt idx="8449">
                  <c:v>0.99833470599999996</c:v>
                </c:pt>
                <c:pt idx="8450">
                  <c:v>0.98048173699999996</c:v>
                </c:pt>
                <c:pt idx="8451">
                  <c:v>0.98048173699999996</c:v>
                </c:pt>
                <c:pt idx="8452">
                  <c:v>0.98975540500000003</c:v>
                </c:pt>
                <c:pt idx="8453">
                  <c:v>0.99100769600000005</c:v>
                </c:pt>
                <c:pt idx="8454">
                  <c:v>0.994798234</c:v>
                </c:pt>
                <c:pt idx="8455">
                  <c:v>0.99466263200000005</c:v>
                </c:pt>
                <c:pt idx="8456">
                  <c:v>0.98048173699999996</c:v>
                </c:pt>
                <c:pt idx="8457">
                  <c:v>0.99466263200000005</c:v>
                </c:pt>
                <c:pt idx="8458">
                  <c:v>0.99466263200000005</c:v>
                </c:pt>
                <c:pt idx="8459">
                  <c:v>0.99466263200000005</c:v>
                </c:pt>
                <c:pt idx="8460">
                  <c:v>0.994798234</c:v>
                </c:pt>
                <c:pt idx="8461">
                  <c:v>0.99833470599999996</c:v>
                </c:pt>
                <c:pt idx="8462">
                  <c:v>0.98337578699999995</c:v>
                </c:pt>
                <c:pt idx="8463">
                  <c:v>0.98337578699999995</c:v>
                </c:pt>
                <c:pt idx="8464">
                  <c:v>0.99833470599999996</c:v>
                </c:pt>
                <c:pt idx="8465">
                  <c:v>0.98337578699999995</c:v>
                </c:pt>
                <c:pt idx="8466">
                  <c:v>0.99100769600000005</c:v>
                </c:pt>
                <c:pt idx="8467">
                  <c:v>0.98337578699999995</c:v>
                </c:pt>
                <c:pt idx="8468">
                  <c:v>0.99015918800000002</c:v>
                </c:pt>
                <c:pt idx="8469">
                  <c:v>0.994798234</c:v>
                </c:pt>
                <c:pt idx="8470">
                  <c:v>0.98048173699999996</c:v>
                </c:pt>
                <c:pt idx="8471">
                  <c:v>0.99833470599999996</c:v>
                </c:pt>
                <c:pt idx="8472">
                  <c:v>0.99833470599999996</c:v>
                </c:pt>
                <c:pt idx="8473">
                  <c:v>0.98337578699999995</c:v>
                </c:pt>
                <c:pt idx="8474">
                  <c:v>0.99833470599999996</c:v>
                </c:pt>
                <c:pt idx="8475">
                  <c:v>0.99833470599999996</c:v>
                </c:pt>
                <c:pt idx="8476">
                  <c:v>0.994798234</c:v>
                </c:pt>
                <c:pt idx="8477">
                  <c:v>0.99466263200000005</c:v>
                </c:pt>
                <c:pt idx="8478">
                  <c:v>0.98337578699999995</c:v>
                </c:pt>
                <c:pt idx="8479">
                  <c:v>0.98048173699999996</c:v>
                </c:pt>
                <c:pt idx="8480">
                  <c:v>0.98337578699999995</c:v>
                </c:pt>
                <c:pt idx="8481">
                  <c:v>0.98337578699999995</c:v>
                </c:pt>
                <c:pt idx="8482">
                  <c:v>0.994798234</c:v>
                </c:pt>
                <c:pt idx="8483">
                  <c:v>0.99833470599999996</c:v>
                </c:pt>
                <c:pt idx="8484">
                  <c:v>0.994798234</c:v>
                </c:pt>
                <c:pt idx="8485">
                  <c:v>0.987316898</c:v>
                </c:pt>
                <c:pt idx="8486">
                  <c:v>0.99466263200000005</c:v>
                </c:pt>
                <c:pt idx="8487">
                  <c:v>0.99466263200000005</c:v>
                </c:pt>
                <c:pt idx="8488">
                  <c:v>0.98337578699999995</c:v>
                </c:pt>
                <c:pt idx="8489">
                  <c:v>0.99833470599999996</c:v>
                </c:pt>
                <c:pt idx="8490">
                  <c:v>0.98729905299999998</c:v>
                </c:pt>
                <c:pt idx="8491">
                  <c:v>0.99466263200000005</c:v>
                </c:pt>
                <c:pt idx="8492">
                  <c:v>0.99466263200000005</c:v>
                </c:pt>
                <c:pt idx="8493">
                  <c:v>0.98048173699999996</c:v>
                </c:pt>
                <c:pt idx="8494">
                  <c:v>0.987316898</c:v>
                </c:pt>
                <c:pt idx="8495">
                  <c:v>0.994798234</c:v>
                </c:pt>
                <c:pt idx="8496">
                  <c:v>0.98337578699999995</c:v>
                </c:pt>
                <c:pt idx="8497">
                  <c:v>0.987316898</c:v>
                </c:pt>
                <c:pt idx="8498">
                  <c:v>0.99466263200000005</c:v>
                </c:pt>
                <c:pt idx="8499">
                  <c:v>0.994798234</c:v>
                </c:pt>
                <c:pt idx="8500">
                  <c:v>0.99466263200000005</c:v>
                </c:pt>
                <c:pt idx="8501">
                  <c:v>0.99833470599999996</c:v>
                </c:pt>
                <c:pt idx="8502">
                  <c:v>0.98552498799999999</c:v>
                </c:pt>
                <c:pt idx="8503">
                  <c:v>0.98048173699999996</c:v>
                </c:pt>
                <c:pt idx="8504">
                  <c:v>0.98048173699999996</c:v>
                </c:pt>
                <c:pt idx="8505">
                  <c:v>0.99090427199999997</c:v>
                </c:pt>
                <c:pt idx="8506">
                  <c:v>0.994798234</c:v>
                </c:pt>
                <c:pt idx="8507">
                  <c:v>0.994798234</c:v>
                </c:pt>
                <c:pt idx="8508">
                  <c:v>0.98337578699999995</c:v>
                </c:pt>
                <c:pt idx="8509">
                  <c:v>0.98048173699999996</c:v>
                </c:pt>
                <c:pt idx="8510">
                  <c:v>0.99466263200000005</c:v>
                </c:pt>
                <c:pt idx="8511">
                  <c:v>0.99466263200000005</c:v>
                </c:pt>
                <c:pt idx="8512">
                  <c:v>0.98048173699999996</c:v>
                </c:pt>
                <c:pt idx="8513">
                  <c:v>0.994798234</c:v>
                </c:pt>
                <c:pt idx="8514">
                  <c:v>0.99015918800000002</c:v>
                </c:pt>
                <c:pt idx="8515">
                  <c:v>0.99466263200000005</c:v>
                </c:pt>
                <c:pt idx="8516">
                  <c:v>0.99833470599999996</c:v>
                </c:pt>
                <c:pt idx="8517">
                  <c:v>0.99833470599999996</c:v>
                </c:pt>
                <c:pt idx="8518">
                  <c:v>0.994798234</c:v>
                </c:pt>
                <c:pt idx="8519">
                  <c:v>0.98337578699999995</c:v>
                </c:pt>
                <c:pt idx="8520">
                  <c:v>0.99160257900000004</c:v>
                </c:pt>
                <c:pt idx="8521">
                  <c:v>0.994798234</c:v>
                </c:pt>
                <c:pt idx="8522">
                  <c:v>0.99466263200000005</c:v>
                </c:pt>
                <c:pt idx="8523">
                  <c:v>0.98048173699999996</c:v>
                </c:pt>
                <c:pt idx="8524">
                  <c:v>0.98048173699999996</c:v>
                </c:pt>
                <c:pt idx="8525">
                  <c:v>0.98048173699999996</c:v>
                </c:pt>
                <c:pt idx="8526">
                  <c:v>0.99466263200000005</c:v>
                </c:pt>
                <c:pt idx="8527">
                  <c:v>0.994798234</c:v>
                </c:pt>
                <c:pt idx="8528">
                  <c:v>0.98337578699999995</c:v>
                </c:pt>
                <c:pt idx="8529">
                  <c:v>0.99100769600000005</c:v>
                </c:pt>
                <c:pt idx="8530">
                  <c:v>0.98729905299999998</c:v>
                </c:pt>
                <c:pt idx="8531">
                  <c:v>0.99466263200000005</c:v>
                </c:pt>
                <c:pt idx="8532">
                  <c:v>0.99466263200000005</c:v>
                </c:pt>
                <c:pt idx="8533">
                  <c:v>0.98337578699999995</c:v>
                </c:pt>
                <c:pt idx="8534">
                  <c:v>0.99466263200000005</c:v>
                </c:pt>
                <c:pt idx="8535">
                  <c:v>0.994798234</c:v>
                </c:pt>
                <c:pt idx="8536">
                  <c:v>0.994798234</c:v>
                </c:pt>
                <c:pt idx="8537">
                  <c:v>0.99833470599999996</c:v>
                </c:pt>
                <c:pt idx="8538">
                  <c:v>0.98048173699999996</c:v>
                </c:pt>
                <c:pt idx="8539">
                  <c:v>0.98048173699999996</c:v>
                </c:pt>
                <c:pt idx="8540">
                  <c:v>0.98048173699999996</c:v>
                </c:pt>
                <c:pt idx="8541">
                  <c:v>0.98048173699999996</c:v>
                </c:pt>
                <c:pt idx="8542">
                  <c:v>0.99833470599999996</c:v>
                </c:pt>
                <c:pt idx="8543">
                  <c:v>0.994798234</c:v>
                </c:pt>
                <c:pt idx="8544">
                  <c:v>0.98337578699999995</c:v>
                </c:pt>
                <c:pt idx="8545">
                  <c:v>0.987316898</c:v>
                </c:pt>
                <c:pt idx="8546">
                  <c:v>0.99833470599999996</c:v>
                </c:pt>
                <c:pt idx="8547">
                  <c:v>0.994798234</c:v>
                </c:pt>
                <c:pt idx="8548">
                  <c:v>0.99160257900000004</c:v>
                </c:pt>
                <c:pt idx="8549">
                  <c:v>0.994798234</c:v>
                </c:pt>
                <c:pt idx="8550">
                  <c:v>0.98048173699999996</c:v>
                </c:pt>
                <c:pt idx="8551">
                  <c:v>0.98048173699999996</c:v>
                </c:pt>
                <c:pt idx="8552">
                  <c:v>0.99833470599999996</c:v>
                </c:pt>
                <c:pt idx="8553">
                  <c:v>0.98048173699999996</c:v>
                </c:pt>
                <c:pt idx="8554">
                  <c:v>0.99626751000000002</c:v>
                </c:pt>
                <c:pt idx="8555">
                  <c:v>0.98337578699999995</c:v>
                </c:pt>
                <c:pt idx="8556">
                  <c:v>0.98337578699999995</c:v>
                </c:pt>
                <c:pt idx="8557">
                  <c:v>0.99466263200000005</c:v>
                </c:pt>
                <c:pt idx="8558">
                  <c:v>0.98337578699999995</c:v>
                </c:pt>
                <c:pt idx="8559">
                  <c:v>0.98048173699999996</c:v>
                </c:pt>
                <c:pt idx="8560">
                  <c:v>0.99833470599999996</c:v>
                </c:pt>
                <c:pt idx="8561">
                  <c:v>0.98337578699999995</c:v>
                </c:pt>
                <c:pt idx="8562">
                  <c:v>0.98337578699999995</c:v>
                </c:pt>
                <c:pt idx="8563">
                  <c:v>0.99466263200000005</c:v>
                </c:pt>
                <c:pt idx="8564">
                  <c:v>0.98337578699999995</c:v>
                </c:pt>
                <c:pt idx="8565">
                  <c:v>0.99466263200000005</c:v>
                </c:pt>
                <c:pt idx="8566">
                  <c:v>0.98337578699999995</c:v>
                </c:pt>
                <c:pt idx="8567">
                  <c:v>0.98337578699999995</c:v>
                </c:pt>
                <c:pt idx="8568">
                  <c:v>0.98729905299999998</c:v>
                </c:pt>
                <c:pt idx="8569">
                  <c:v>0.99466263200000005</c:v>
                </c:pt>
                <c:pt idx="8570">
                  <c:v>0.98048173699999996</c:v>
                </c:pt>
                <c:pt idx="8571">
                  <c:v>0.98337578699999995</c:v>
                </c:pt>
                <c:pt idx="8572">
                  <c:v>0.98729905299999998</c:v>
                </c:pt>
                <c:pt idx="8573">
                  <c:v>0.987316898</c:v>
                </c:pt>
                <c:pt idx="8574">
                  <c:v>0.98048173699999996</c:v>
                </c:pt>
                <c:pt idx="8575">
                  <c:v>0.994798234</c:v>
                </c:pt>
                <c:pt idx="8576">
                  <c:v>0.994798234</c:v>
                </c:pt>
                <c:pt idx="8577">
                  <c:v>0.994798234</c:v>
                </c:pt>
                <c:pt idx="8578">
                  <c:v>0.99466263200000005</c:v>
                </c:pt>
                <c:pt idx="8579">
                  <c:v>0.994798234</c:v>
                </c:pt>
                <c:pt idx="8580">
                  <c:v>0.98729905299999998</c:v>
                </c:pt>
                <c:pt idx="8581">
                  <c:v>0.99833470599999996</c:v>
                </c:pt>
                <c:pt idx="8582">
                  <c:v>0.99833470599999996</c:v>
                </c:pt>
                <c:pt idx="8583">
                  <c:v>0.98048173699999996</c:v>
                </c:pt>
                <c:pt idx="8584">
                  <c:v>0.987316898</c:v>
                </c:pt>
                <c:pt idx="8585">
                  <c:v>0.98048173699999996</c:v>
                </c:pt>
                <c:pt idx="8586">
                  <c:v>0.98048173699999996</c:v>
                </c:pt>
                <c:pt idx="8587">
                  <c:v>0.98048173699999996</c:v>
                </c:pt>
                <c:pt idx="8588">
                  <c:v>0.98337578699999995</c:v>
                </c:pt>
                <c:pt idx="8589">
                  <c:v>0.98048173699999996</c:v>
                </c:pt>
                <c:pt idx="8590">
                  <c:v>0.98729905299999998</c:v>
                </c:pt>
                <c:pt idx="8591">
                  <c:v>0.98337578699999995</c:v>
                </c:pt>
                <c:pt idx="8592">
                  <c:v>0.99466263200000005</c:v>
                </c:pt>
                <c:pt idx="8593">
                  <c:v>0.99466263200000005</c:v>
                </c:pt>
                <c:pt idx="8594">
                  <c:v>0.98529628999999996</c:v>
                </c:pt>
                <c:pt idx="8595">
                  <c:v>0.99466263200000005</c:v>
                </c:pt>
                <c:pt idx="8596">
                  <c:v>0.98337578699999995</c:v>
                </c:pt>
                <c:pt idx="8597">
                  <c:v>0.98048173699999996</c:v>
                </c:pt>
                <c:pt idx="8598">
                  <c:v>0.99466263200000005</c:v>
                </c:pt>
                <c:pt idx="8599">
                  <c:v>0.98048173699999996</c:v>
                </c:pt>
                <c:pt idx="8600">
                  <c:v>0.994798234</c:v>
                </c:pt>
                <c:pt idx="8601">
                  <c:v>0.994798234</c:v>
                </c:pt>
                <c:pt idx="8602">
                  <c:v>0.99833470599999996</c:v>
                </c:pt>
                <c:pt idx="8603">
                  <c:v>0.99090427199999997</c:v>
                </c:pt>
                <c:pt idx="8604">
                  <c:v>0.98337578699999995</c:v>
                </c:pt>
                <c:pt idx="8605">
                  <c:v>0.99466263200000005</c:v>
                </c:pt>
                <c:pt idx="8606">
                  <c:v>0.987316898</c:v>
                </c:pt>
                <c:pt idx="8607">
                  <c:v>0.98337578699999995</c:v>
                </c:pt>
                <c:pt idx="8608">
                  <c:v>0.99466263200000005</c:v>
                </c:pt>
                <c:pt idx="8609">
                  <c:v>0.98337578699999995</c:v>
                </c:pt>
                <c:pt idx="8610">
                  <c:v>0.98337578699999995</c:v>
                </c:pt>
                <c:pt idx="8611">
                  <c:v>0.99466263200000005</c:v>
                </c:pt>
                <c:pt idx="8612">
                  <c:v>0.98337578699999995</c:v>
                </c:pt>
                <c:pt idx="8613">
                  <c:v>0.994798234</c:v>
                </c:pt>
                <c:pt idx="8614">
                  <c:v>0.98552498799999999</c:v>
                </c:pt>
                <c:pt idx="8615">
                  <c:v>0.99466263200000005</c:v>
                </c:pt>
                <c:pt idx="8616">
                  <c:v>0.99466263200000005</c:v>
                </c:pt>
                <c:pt idx="8617">
                  <c:v>0.98048173699999996</c:v>
                </c:pt>
                <c:pt idx="8618">
                  <c:v>0.99833470599999996</c:v>
                </c:pt>
                <c:pt idx="8619">
                  <c:v>0.98048173699999996</c:v>
                </c:pt>
                <c:pt idx="8620">
                  <c:v>0.99090427199999997</c:v>
                </c:pt>
                <c:pt idx="8621">
                  <c:v>0.98337578699999995</c:v>
                </c:pt>
                <c:pt idx="8622">
                  <c:v>0.99450736299999998</c:v>
                </c:pt>
                <c:pt idx="8623">
                  <c:v>0.99466263200000005</c:v>
                </c:pt>
                <c:pt idx="8624">
                  <c:v>0.98337578699999995</c:v>
                </c:pt>
                <c:pt idx="8625">
                  <c:v>0.98048173699999996</c:v>
                </c:pt>
                <c:pt idx="8626">
                  <c:v>0.994798234</c:v>
                </c:pt>
                <c:pt idx="8627">
                  <c:v>0.99466263200000005</c:v>
                </c:pt>
                <c:pt idx="8628">
                  <c:v>0.99466263200000005</c:v>
                </c:pt>
                <c:pt idx="8629">
                  <c:v>0.99833470599999996</c:v>
                </c:pt>
                <c:pt idx="8630">
                  <c:v>0.98337578699999995</c:v>
                </c:pt>
                <c:pt idx="8631">
                  <c:v>0.994798234</c:v>
                </c:pt>
                <c:pt idx="8632">
                  <c:v>0.99466263200000005</c:v>
                </c:pt>
                <c:pt idx="8633">
                  <c:v>0.99100769600000005</c:v>
                </c:pt>
                <c:pt idx="8634">
                  <c:v>0.994798234</c:v>
                </c:pt>
                <c:pt idx="8635">
                  <c:v>0.98048173699999996</c:v>
                </c:pt>
                <c:pt idx="8636">
                  <c:v>0.99466263200000005</c:v>
                </c:pt>
                <c:pt idx="8637">
                  <c:v>0.99466263200000005</c:v>
                </c:pt>
                <c:pt idx="8638">
                  <c:v>0.98337578699999995</c:v>
                </c:pt>
                <c:pt idx="8639">
                  <c:v>0.98337578699999995</c:v>
                </c:pt>
                <c:pt idx="8640">
                  <c:v>0.98048173699999996</c:v>
                </c:pt>
                <c:pt idx="8641">
                  <c:v>0.994798234</c:v>
                </c:pt>
                <c:pt idx="8642">
                  <c:v>0.99466263200000005</c:v>
                </c:pt>
                <c:pt idx="8643">
                  <c:v>0.99466263200000005</c:v>
                </c:pt>
                <c:pt idx="8644">
                  <c:v>0.994798234</c:v>
                </c:pt>
                <c:pt idx="8645">
                  <c:v>0.98048173699999996</c:v>
                </c:pt>
                <c:pt idx="8646">
                  <c:v>0.994798234</c:v>
                </c:pt>
                <c:pt idx="8647">
                  <c:v>0.98337578699999995</c:v>
                </c:pt>
                <c:pt idx="8648">
                  <c:v>0.98337578699999995</c:v>
                </c:pt>
                <c:pt idx="8649">
                  <c:v>0.98048173699999996</c:v>
                </c:pt>
                <c:pt idx="8650">
                  <c:v>0.994798234</c:v>
                </c:pt>
                <c:pt idx="8651">
                  <c:v>0.99833470599999996</c:v>
                </c:pt>
                <c:pt idx="8652">
                  <c:v>0.98048173699999996</c:v>
                </c:pt>
                <c:pt idx="8653">
                  <c:v>0.98048173699999996</c:v>
                </c:pt>
                <c:pt idx="8654">
                  <c:v>0.994798234</c:v>
                </c:pt>
                <c:pt idx="8655">
                  <c:v>0.98337578699999995</c:v>
                </c:pt>
                <c:pt idx="8656">
                  <c:v>0.99466263200000005</c:v>
                </c:pt>
                <c:pt idx="8657">
                  <c:v>0.99466263200000005</c:v>
                </c:pt>
                <c:pt idx="8658">
                  <c:v>0.98337578699999995</c:v>
                </c:pt>
                <c:pt idx="8659">
                  <c:v>0.99833470599999996</c:v>
                </c:pt>
                <c:pt idx="8660">
                  <c:v>0.98048173699999996</c:v>
                </c:pt>
                <c:pt idx="8661">
                  <c:v>0.98337578699999995</c:v>
                </c:pt>
                <c:pt idx="8662">
                  <c:v>0.99466263200000005</c:v>
                </c:pt>
                <c:pt idx="8663">
                  <c:v>0.994798234</c:v>
                </c:pt>
                <c:pt idx="8664">
                  <c:v>0.994798234</c:v>
                </c:pt>
                <c:pt idx="8665">
                  <c:v>0.98048173699999996</c:v>
                </c:pt>
                <c:pt idx="8666">
                  <c:v>0.99833470599999996</c:v>
                </c:pt>
                <c:pt idx="8667">
                  <c:v>0.99466263200000005</c:v>
                </c:pt>
                <c:pt idx="8668">
                  <c:v>0.99466263200000005</c:v>
                </c:pt>
                <c:pt idx="8669">
                  <c:v>0.99466263200000005</c:v>
                </c:pt>
                <c:pt idx="8670">
                  <c:v>0.98048173699999996</c:v>
                </c:pt>
                <c:pt idx="8671">
                  <c:v>0.99466263200000005</c:v>
                </c:pt>
                <c:pt idx="8672">
                  <c:v>0.98048173699999996</c:v>
                </c:pt>
                <c:pt idx="8673">
                  <c:v>0.98337578699999995</c:v>
                </c:pt>
                <c:pt idx="8674">
                  <c:v>0.98337578699999995</c:v>
                </c:pt>
                <c:pt idx="8675">
                  <c:v>0.98337578699999995</c:v>
                </c:pt>
                <c:pt idx="8676">
                  <c:v>0.98337578699999995</c:v>
                </c:pt>
                <c:pt idx="8677">
                  <c:v>0.99466263200000005</c:v>
                </c:pt>
                <c:pt idx="8678">
                  <c:v>0.99100769600000005</c:v>
                </c:pt>
                <c:pt idx="8679">
                  <c:v>0.99015918800000002</c:v>
                </c:pt>
                <c:pt idx="8680">
                  <c:v>0.99833470599999996</c:v>
                </c:pt>
                <c:pt idx="8681">
                  <c:v>0.99466263200000005</c:v>
                </c:pt>
                <c:pt idx="8682">
                  <c:v>0.98337578699999995</c:v>
                </c:pt>
                <c:pt idx="8683">
                  <c:v>0.98337578699999995</c:v>
                </c:pt>
                <c:pt idx="8684">
                  <c:v>0.99833470599999996</c:v>
                </c:pt>
                <c:pt idx="8685">
                  <c:v>0.99833470599999996</c:v>
                </c:pt>
                <c:pt idx="8686">
                  <c:v>0.994798234</c:v>
                </c:pt>
                <c:pt idx="8687">
                  <c:v>0.98337578699999995</c:v>
                </c:pt>
                <c:pt idx="8688">
                  <c:v>0.99466263200000005</c:v>
                </c:pt>
                <c:pt idx="8689">
                  <c:v>0.99466263200000005</c:v>
                </c:pt>
                <c:pt idx="8690">
                  <c:v>0.99015918800000002</c:v>
                </c:pt>
                <c:pt idx="8691">
                  <c:v>0.99833470599999996</c:v>
                </c:pt>
                <c:pt idx="8692">
                  <c:v>0.98337578699999995</c:v>
                </c:pt>
                <c:pt idx="8693">
                  <c:v>0.98337578699999995</c:v>
                </c:pt>
                <c:pt idx="8694">
                  <c:v>0.98337578699999995</c:v>
                </c:pt>
                <c:pt idx="8695">
                  <c:v>0.99833470599999996</c:v>
                </c:pt>
                <c:pt idx="8696">
                  <c:v>0.99100769600000005</c:v>
                </c:pt>
                <c:pt idx="8697">
                  <c:v>0.98729905299999998</c:v>
                </c:pt>
                <c:pt idx="8698">
                  <c:v>0.99833470599999996</c:v>
                </c:pt>
                <c:pt idx="8699">
                  <c:v>0.98337578699999995</c:v>
                </c:pt>
                <c:pt idx="8700">
                  <c:v>0.98337578699999995</c:v>
                </c:pt>
                <c:pt idx="8701">
                  <c:v>0.994798234</c:v>
                </c:pt>
                <c:pt idx="8702">
                  <c:v>0.99466263200000005</c:v>
                </c:pt>
                <c:pt idx="8703">
                  <c:v>0.98337578699999995</c:v>
                </c:pt>
                <c:pt idx="8704">
                  <c:v>0.99833470599999996</c:v>
                </c:pt>
                <c:pt idx="8705">
                  <c:v>0.994798234</c:v>
                </c:pt>
                <c:pt idx="8706">
                  <c:v>0.98337578699999995</c:v>
                </c:pt>
                <c:pt idx="8707">
                  <c:v>0.98337578699999995</c:v>
                </c:pt>
                <c:pt idx="8708">
                  <c:v>0.99466263200000005</c:v>
                </c:pt>
                <c:pt idx="8709">
                  <c:v>0.994798234</c:v>
                </c:pt>
                <c:pt idx="8710">
                  <c:v>0.98048173699999996</c:v>
                </c:pt>
                <c:pt idx="8711">
                  <c:v>0.994798234</c:v>
                </c:pt>
                <c:pt idx="8712">
                  <c:v>0.99833470599999996</c:v>
                </c:pt>
                <c:pt idx="8713">
                  <c:v>0.98729905299999998</c:v>
                </c:pt>
                <c:pt idx="8714">
                  <c:v>0.99833470599999996</c:v>
                </c:pt>
                <c:pt idx="8715">
                  <c:v>0.99833470599999996</c:v>
                </c:pt>
                <c:pt idx="8716">
                  <c:v>0.99833470599999996</c:v>
                </c:pt>
                <c:pt idx="8717">
                  <c:v>0.98337578699999995</c:v>
                </c:pt>
                <c:pt idx="8718">
                  <c:v>0.99466263200000005</c:v>
                </c:pt>
                <c:pt idx="8719">
                  <c:v>0.99466263200000005</c:v>
                </c:pt>
                <c:pt idx="8720">
                  <c:v>0.98337578699999995</c:v>
                </c:pt>
                <c:pt idx="8721">
                  <c:v>0.99833470599999996</c:v>
                </c:pt>
                <c:pt idx="8722">
                  <c:v>0.98048173699999996</c:v>
                </c:pt>
                <c:pt idx="8723">
                  <c:v>0.99466263200000005</c:v>
                </c:pt>
                <c:pt idx="8724">
                  <c:v>0.99466263200000005</c:v>
                </c:pt>
                <c:pt idx="8725">
                  <c:v>0.98337578699999995</c:v>
                </c:pt>
                <c:pt idx="8726">
                  <c:v>0.99090427199999997</c:v>
                </c:pt>
                <c:pt idx="8727">
                  <c:v>0.98048173699999996</c:v>
                </c:pt>
                <c:pt idx="8728">
                  <c:v>0.99027694600000005</c:v>
                </c:pt>
                <c:pt idx="8729">
                  <c:v>0.99833470599999996</c:v>
                </c:pt>
                <c:pt idx="8730">
                  <c:v>0.98048173699999996</c:v>
                </c:pt>
                <c:pt idx="8731">
                  <c:v>0.99466263200000005</c:v>
                </c:pt>
                <c:pt idx="8732">
                  <c:v>0.99090427199999997</c:v>
                </c:pt>
                <c:pt idx="8733">
                  <c:v>0.98048173699999996</c:v>
                </c:pt>
                <c:pt idx="8734">
                  <c:v>0.99833470599999996</c:v>
                </c:pt>
                <c:pt idx="8735">
                  <c:v>0.994798234</c:v>
                </c:pt>
                <c:pt idx="8736">
                  <c:v>0.99466263200000005</c:v>
                </c:pt>
                <c:pt idx="8737">
                  <c:v>0.99833470599999996</c:v>
                </c:pt>
                <c:pt idx="8738">
                  <c:v>0.99466263200000005</c:v>
                </c:pt>
                <c:pt idx="8739">
                  <c:v>0.99833470599999996</c:v>
                </c:pt>
                <c:pt idx="8740">
                  <c:v>0.99466263200000005</c:v>
                </c:pt>
                <c:pt idx="8741">
                  <c:v>0.98048173699999996</c:v>
                </c:pt>
                <c:pt idx="8742">
                  <c:v>0.99466263200000005</c:v>
                </c:pt>
                <c:pt idx="8743">
                  <c:v>0.994798234</c:v>
                </c:pt>
                <c:pt idx="8744">
                  <c:v>0.99833470599999996</c:v>
                </c:pt>
                <c:pt idx="8745">
                  <c:v>0.98337578699999995</c:v>
                </c:pt>
                <c:pt idx="8746">
                  <c:v>0.99466263200000005</c:v>
                </c:pt>
                <c:pt idx="8747">
                  <c:v>0.99833470599999996</c:v>
                </c:pt>
                <c:pt idx="8748">
                  <c:v>0.98337578699999995</c:v>
                </c:pt>
                <c:pt idx="8749">
                  <c:v>0.98048173699999996</c:v>
                </c:pt>
                <c:pt idx="8750">
                  <c:v>0.98048173699999996</c:v>
                </c:pt>
                <c:pt idx="8751">
                  <c:v>0.994798234</c:v>
                </c:pt>
                <c:pt idx="8752">
                  <c:v>0.98048173699999996</c:v>
                </c:pt>
                <c:pt idx="8753">
                  <c:v>0.98048173699999996</c:v>
                </c:pt>
                <c:pt idx="8754">
                  <c:v>0.98048173699999996</c:v>
                </c:pt>
                <c:pt idx="8755">
                  <c:v>0.99833470599999996</c:v>
                </c:pt>
                <c:pt idx="8756">
                  <c:v>0.994798234</c:v>
                </c:pt>
                <c:pt idx="8757">
                  <c:v>0.99466263200000005</c:v>
                </c:pt>
                <c:pt idx="8758">
                  <c:v>0.98337578699999995</c:v>
                </c:pt>
                <c:pt idx="8759">
                  <c:v>0.99466263200000005</c:v>
                </c:pt>
                <c:pt idx="8760">
                  <c:v>0.987316898</c:v>
                </c:pt>
                <c:pt idx="8761">
                  <c:v>0.99466263200000005</c:v>
                </c:pt>
                <c:pt idx="8762">
                  <c:v>0.98337578699999995</c:v>
                </c:pt>
                <c:pt idx="8763">
                  <c:v>0.98552498799999999</c:v>
                </c:pt>
                <c:pt idx="8764">
                  <c:v>0.99466263200000005</c:v>
                </c:pt>
                <c:pt idx="8765">
                  <c:v>0.99466263200000005</c:v>
                </c:pt>
                <c:pt idx="8766">
                  <c:v>0.98337578699999995</c:v>
                </c:pt>
                <c:pt idx="8767">
                  <c:v>0.98048173699999996</c:v>
                </c:pt>
                <c:pt idx="8768">
                  <c:v>0.98337578699999995</c:v>
                </c:pt>
                <c:pt idx="8769">
                  <c:v>0.99833470599999996</c:v>
                </c:pt>
                <c:pt idx="8770">
                  <c:v>0.99466263200000005</c:v>
                </c:pt>
                <c:pt idx="8771">
                  <c:v>0.98337578699999995</c:v>
                </c:pt>
                <c:pt idx="8772">
                  <c:v>0.98337578699999995</c:v>
                </c:pt>
                <c:pt idx="8773">
                  <c:v>0.98337578699999995</c:v>
                </c:pt>
                <c:pt idx="8774">
                  <c:v>0.98337578699999995</c:v>
                </c:pt>
                <c:pt idx="8775">
                  <c:v>0.98337578699999995</c:v>
                </c:pt>
                <c:pt idx="8776">
                  <c:v>0.994798234</c:v>
                </c:pt>
                <c:pt idx="8777">
                  <c:v>0.994798234</c:v>
                </c:pt>
                <c:pt idx="8778">
                  <c:v>0.99090427199999997</c:v>
                </c:pt>
                <c:pt idx="8779">
                  <c:v>0.99833470599999996</c:v>
                </c:pt>
                <c:pt idx="8780">
                  <c:v>0.99466263200000005</c:v>
                </c:pt>
                <c:pt idx="8781">
                  <c:v>0.99833470599999996</c:v>
                </c:pt>
                <c:pt idx="8782">
                  <c:v>0.98337578699999995</c:v>
                </c:pt>
                <c:pt idx="8783">
                  <c:v>0.98552498799999999</c:v>
                </c:pt>
                <c:pt idx="8784">
                  <c:v>0.98048173699999996</c:v>
                </c:pt>
                <c:pt idx="8785">
                  <c:v>0.994798234</c:v>
                </c:pt>
                <c:pt idx="8786">
                  <c:v>0.99466263200000005</c:v>
                </c:pt>
                <c:pt idx="8787">
                  <c:v>0.98337578699999995</c:v>
                </c:pt>
                <c:pt idx="8788">
                  <c:v>0.98337578699999995</c:v>
                </c:pt>
                <c:pt idx="8789">
                  <c:v>0.99466263200000005</c:v>
                </c:pt>
                <c:pt idx="8790">
                  <c:v>0.98729905299999998</c:v>
                </c:pt>
                <c:pt idx="8791">
                  <c:v>0.98337578699999995</c:v>
                </c:pt>
                <c:pt idx="8792">
                  <c:v>0.99833470599999996</c:v>
                </c:pt>
                <c:pt idx="8793">
                  <c:v>0.99466263200000005</c:v>
                </c:pt>
                <c:pt idx="8794">
                  <c:v>0.99466263200000005</c:v>
                </c:pt>
                <c:pt idx="8795">
                  <c:v>0.98337578699999995</c:v>
                </c:pt>
                <c:pt idx="8796">
                  <c:v>0.98048173699999996</c:v>
                </c:pt>
                <c:pt idx="8797">
                  <c:v>0.99466263200000005</c:v>
                </c:pt>
                <c:pt idx="8798">
                  <c:v>0.99466263200000005</c:v>
                </c:pt>
                <c:pt idx="8799">
                  <c:v>0.99466263200000005</c:v>
                </c:pt>
                <c:pt idx="8800">
                  <c:v>0.98337578699999995</c:v>
                </c:pt>
                <c:pt idx="8801">
                  <c:v>0.99833470599999996</c:v>
                </c:pt>
                <c:pt idx="8802">
                  <c:v>0.994798234</c:v>
                </c:pt>
                <c:pt idx="8803">
                  <c:v>0.98729905299999998</c:v>
                </c:pt>
                <c:pt idx="8804">
                  <c:v>0.99466263200000005</c:v>
                </c:pt>
                <c:pt idx="8805">
                  <c:v>0.99466263200000005</c:v>
                </c:pt>
                <c:pt idx="8806">
                  <c:v>0.994798234</c:v>
                </c:pt>
                <c:pt idx="8807">
                  <c:v>0.98048173699999996</c:v>
                </c:pt>
                <c:pt idx="8808">
                  <c:v>0.994798234</c:v>
                </c:pt>
                <c:pt idx="8809">
                  <c:v>0.994798234</c:v>
                </c:pt>
                <c:pt idx="8810">
                  <c:v>0.99466263200000005</c:v>
                </c:pt>
                <c:pt idx="8811">
                  <c:v>0.994798234</c:v>
                </c:pt>
                <c:pt idx="8812">
                  <c:v>0.98048173699999996</c:v>
                </c:pt>
                <c:pt idx="8813">
                  <c:v>0.99466263200000005</c:v>
                </c:pt>
                <c:pt idx="8814">
                  <c:v>0.98048173699999996</c:v>
                </c:pt>
                <c:pt idx="8815">
                  <c:v>0.98337578699999995</c:v>
                </c:pt>
                <c:pt idx="8816">
                  <c:v>0.99833470599999996</c:v>
                </c:pt>
                <c:pt idx="8817">
                  <c:v>0.99466263200000005</c:v>
                </c:pt>
                <c:pt idx="8818">
                  <c:v>0.99466263200000005</c:v>
                </c:pt>
                <c:pt idx="8819">
                  <c:v>0.98048173699999996</c:v>
                </c:pt>
                <c:pt idx="8820">
                  <c:v>0.994798234</c:v>
                </c:pt>
                <c:pt idx="8821">
                  <c:v>0.99466263200000005</c:v>
                </c:pt>
                <c:pt idx="8822">
                  <c:v>0.99466263200000005</c:v>
                </c:pt>
                <c:pt idx="8823">
                  <c:v>0.994798234</c:v>
                </c:pt>
                <c:pt idx="8824">
                  <c:v>0.99833470599999996</c:v>
                </c:pt>
                <c:pt idx="8825">
                  <c:v>0.99466263200000005</c:v>
                </c:pt>
                <c:pt idx="8826">
                  <c:v>0.99833470599999996</c:v>
                </c:pt>
                <c:pt idx="8827">
                  <c:v>0.98337578699999995</c:v>
                </c:pt>
                <c:pt idx="8828">
                  <c:v>0.98337578699999995</c:v>
                </c:pt>
                <c:pt idx="8829">
                  <c:v>0.99466263200000005</c:v>
                </c:pt>
                <c:pt idx="8830">
                  <c:v>0.99833470599999996</c:v>
                </c:pt>
                <c:pt idx="8831">
                  <c:v>0.99466263200000005</c:v>
                </c:pt>
                <c:pt idx="8832">
                  <c:v>0.98048173699999996</c:v>
                </c:pt>
                <c:pt idx="8833">
                  <c:v>0.98337578699999995</c:v>
                </c:pt>
                <c:pt idx="8834">
                  <c:v>0.98549281</c:v>
                </c:pt>
                <c:pt idx="8835">
                  <c:v>0.99466263200000005</c:v>
                </c:pt>
                <c:pt idx="8836">
                  <c:v>0.98337578699999995</c:v>
                </c:pt>
                <c:pt idx="8837">
                  <c:v>0.994798234</c:v>
                </c:pt>
                <c:pt idx="8838">
                  <c:v>0.994798234</c:v>
                </c:pt>
                <c:pt idx="8839">
                  <c:v>0.98337578699999995</c:v>
                </c:pt>
                <c:pt idx="8840">
                  <c:v>0.98337578699999995</c:v>
                </c:pt>
                <c:pt idx="8841">
                  <c:v>0.98048173699999996</c:v>
                </c:pt>
                <c:pt idx="8842">
                  <c:v>0.98337578699999995</c:v>
                </c:pt>
                <c:pt idx="8843">
                  <c:v>0.99833470599999996</c:v>
                </c:pt>
                <c:pt idx="8844">
                  <c:v>0.98337578699999995</c:v>
                </c:pt>
                <c:pt idx="8845">
                  <c:v>0.994798234</c:v>
                </c:pt>
                <c:pt idx="8846">
                  <c:v>0.994798234</c:v>
                </c:pt>
                <c:pt idx="8847">
                  <c:v>0.98337578699999995</c:v>
                </c:pt>
                <c:pt idx="8848">
                  <c:v>0.98048173699999996</c:v>
                </c:pt>
                <c:pt idx="8849">
                  <c:v>0.98337578699999995</c:v>
                </c:pt>
                <c:pt idx="8850">
                  <c:v>0.98048173699999996</c:v>
                </c:pt>
                <c:pt idx="8851">
                  <c:v>0.99466263200000005</c:v>
                </c:pt>
                <c:pt idx="8852">
                  <c:v>0.98337578699999995</c:v>
                </c:pt>
                <c:pt idx="8853">
                  <c:v>0.99466263200000005</c:v>
                </c:pt>
                <c:pt idx="8854">
                  <c:v>0.99466263200000005</c:v>
                </c:pt>
                <c:pt idx="8855">
                  <c:v>0.98048173699999996</c:v>
                </c:pt>
                <c:pt idx="8856">
                  <c:v>0.98337578699999995</c:v>
                </c:pt>
                <c:pt idx="8857">
                  <c:v>0.99833470599999996</c:v>
                </c:pt>
                <c:pt idx="8858">
                  <c:v>0.99626751000000002</c:v>
                </c:pt>
                <c:pt idx="8859">
                  <c:v>0.99466263200000005</c:v>
                </c:pt>
                <c:pt idx="8860">
                  <c:v>0.99466263200000005</c:v>
                </c:pt>
                <c:pt idx="8861">
                  <c:v>0.98337578699999995</c:v>
                </c:pt>
                <c:pt idx="8862">
                  <c:v>0.98337578699999995</c:v>
                </c:pt>
                <c:pt idx="8863">
                  <c:v>0.99466263200000005</c:v>
                </c:pt>
                <c:pt idx="8864">
                  <c:v>0.98337578699999995</c:v>
                </c:pt>
                <c:pt idx="8865">
                  <c:v>0.99833470599999996</c:v>
                </c:pt>
                <c:pt idx="8866">
                  <c:v>0.99466263200000005</c:v>
                </c:pt>
                <c:pt idx="8867">
                  <c:v>0.99833470599999996</c:v>
                </c:pt>
                <c:pt idx="8868">
                  <c:v>0.99466263200000005</c:v>
                </c:pt>
                <c:pt idx="8869">
                  <c:v>0.99466263200000005</c:v>
                </c:pt>
                <c:pt idx="8870">
                  <c:v>0.99833470599999996</c:v>
                </c:pt>
                <c:pt idx="8871">
                  <c:v>0.98337578699999995</c:v>
                </c:pt>
                <c:pt idx="8872">
                  <c:v>0.99833470599999996</c:v>
                </c:pt>
                <c:pt idx="8873">
                  <c:v>0.99466263200000005</c:v>
                </c:pt>
                <c:pt idx="8874">
                  <c:v>0.98337578699999995</c:v>
                </c:pt>
                <c:pt idx="8875">
                  <c:v>0.99833470599999996</c:v>
                </c:pt>
                <c:pt idx="8876">
                  <c:v>0.98337578699999995</c:v>
                </c:pt>
                <c:pt idx="8877">
                  <c:v>0.994798234</c:v>
                </c:pt>
                <c:pt idx="8878">
                  <c:v>0.99466263200000005</c:v>
                </c:pt>
                <c:pt idx="8879">
                  <c:v>0.99833470599999996</c:v>
                </c:pt>
                <c:pt idx="8880">
                  <c:v>0.99456953599999998</c:v>
                </c:pt>
                <c:pt idx="8881">
                  <c:v>0.994798234</c:v>
                </c:pt>
                <c:pt idx="8882">
                  <c:v>0.99466263200000005</c:v>
                </c:pt>
                <c:pt idx="8883">
                  <c:v>0.98337578699999995</c:v>
                </c:pt>
                <c:pt idx="8884">
                  <c:v>0.99466263200000005</c:v>
                </c:pt>
                <c:pt idx="8885">
                  <c:v>0.98337578699999995</c:v>
                </c:pt>
                <c:pt idx="8886">
                  <c:v>0.98337578699999995</c:v>
                </c:pt>
                <c:pt idx="8887">
                  <c:v>0.98337578699999995</c:v>
                </c:pt>
                <c:pt idx="8888">
                  <c:v>0.98337578699999995</c:v>
                </c:pt>
                <c:pt idx="8889">
                  <c:v>0.98048173699999996</c:v>
                </c:pt>
                <c:pt idx="8890">
                  <c:v>0.99833470599999996</c:v>
                </c:pt>
                <c:pt idx="8891">
                  <c:v>0.99833470599999996</c:v>
                </c:pt>
                <c:pt idx="8892">
                  <c:v>0.99833470599999996</c:v>
                </c:pt>
                <c:pt idx="8893">
                  <c:v>0.98337578699999995</c:v>
                </c:pt>
                <c:pt idx="8894">
                  <c:v>0.99466263200000005</c:v>
                </c:pt>
                <c:pt idx="8895">
                  <c:v>0.98048173699999996</c:v>
                </c:pt>
                <c:pt idx="8896">
                  <c:v>0.994798234</c:v>
                </c:pt>
                <c:pt idx="8897">
                  <c:v>0.99466263200000005</c:v>
                </c:pt>
                <c:pt idx="8898">
                  <c:v>0.98048173699999996</c:v>
                </c:pt>
                <c:pt idx="8899">
                  <c:v>0.99090427199999997</c:v>
                </c:pt>
                <c:pt idx="8900">
                  <c:v>0.99833470599999996</c:v>
                </c:pt>
                <c:pt idx="8901">
                  <c:v>0.98337578699999995</c:v>
                </c:pt>
                <c:pt idx="8902">
                  <c:v>0.994798234</c:v>
                </c:pt>
                <c:pt idx="8903">
                  <c:v>0.98337578699999995</c:v>
                </c:pt>
                <c:pt idx="8904">
                  <c:v>0.987316898</c:v>
                </c:pt>
                <c:pt idx="8905">
                  <c:v>0.99466263200000005</c:v>
                </c:pt>
                <c:pt idx="8906">
                  <c:v>0.99833470599999996</c:v>
                </c:pt>
                <c:pt idx="8907">
                  <c:v>0.98048173699999996</c:v>
                </c:pt>
                <c:pt idx="8908">
                  <c:v>0.98337578699999995</c:v>
                </c:pt>
                <c:pt idx="8909">
                  <c:v>0.98337578699999995</c:v>
                </c:pt>
                <c:pt idx="8910">
                  <c:v>0.99466263200000005</c:v>
                </c:pt>
                <c:pt idx="8911">
                  <c:v>0.99466263200000005</c:v>
                </c:pt>
                <c:pt idx="8912">
                  <c:v>0.98729905299999998</c:v>
                </c:pt>
                <c:pt idx="8913">
                  <c:v>0.98729905299999998</c:v>
                </c:pt>
                <c:pt idx="8914">
                  <c:v>0.98048173699999996</c:v>
                </c:pt>
                <c:pt idx="8915">
                  <c:v>0.99466263200000005</c:v>
                </c:pt>
                <c:pt idx="8916">
                  <c:v>0.99833470599999996</c:v>
                </c:pt>
                <c:pt idx="8917">
                  <c:v>0.99466263200000005</c:v>
                </c:pt>
                <c:pt idx="8918">
                  <c:v>0.99466263200000005</c:v>
                </c:pt>
                <c:pt idx="8919">
                  <c:v>0.987316898</c:v>
                </c:pt>
                <c:pt idx="8920">
                  <c:v>0.98337578699999995</c:v>
                </c:pt>
                <c:pt idx="8921">
                  <c:v>0.99833470599999996</c:v>
                </c:pt>
                <c:pt idx="8922">
                  <c:v>0.99466263200000005</c:v>
                </c:pt>
                <c:pt idx="8923">
                  <c:v>0.98337578699999995</c:v>
                </c:pt>
                <c:pt idx="8924">
                  <c:v>0.994798234</c:v>
                </c:pt>
                <c:pt idx="8925">
                  <c:v>0.98337578699999995</c:v>
                </c:pt>
                <c:pt idx="8926">
                  <c:v>0.98048173699999996</c:v>
                </c:pt>
                <c:pt idx="8927">
                  <c:v>0.98337578699999995</c:v>
                </c:pt>
                <c:pt idx="8928">
                  <c:v>0.99466263200000005</c:v>
                </c:pt>
                <c:pt idx="8929">
                  <c:v>0.99466263200000005</c:v>
                </c:pt>
                <c:pt idx="8930">
                  <c:v>0.99466263200000005</c:v>
                </c:pt>
                <c:pt idx="8931">
                  <c:v>0.98048173699999996</c:v>
                </c:pt>
                <c:pt idx="8932">
                  <c:v>0.99466263200000005</c:v>
                </c:pt>
                <c:pt idx="8933">
                  <c:v>0.98337578699999995</c:v>
                </c:pt>
                <c:pt idx="8934">
                  <c:v>0.99466263200000005</c:v>
                </c:pt>
                <c:pt idx="8935">
                  <c:v>0.994798234</c:v>
                </c:pt>
                <c:pt idx="8936">
                  <c:v>0.994798234</c:v>
                </c:pt>
                <c:pt idx="8937">
                  <c:v>0.99833470599999996</c:v>
                </c:pt>
                <c:pt idx="8938">
                  <c:v>0.994798234</c:v>
                </c:pt>
                <c:pt idx="8939">
                  <c:v>0.99833470599999996</c:v>
                </c:pt>
                <c:pt idx="8940">
                  <c:v>0.994798234</c:v>
                </c:pt>
                <c:pt idx="8941">
                  <c:v>0.98048173699999996</c:v>
                </c:pt>
                <c:pt idx="8942">
                  <c:v>0.98337578699999995</c:v>
                </c:pt>
                <c:pt idx="8943">
                  <c:v>0.99466263200000005</c:v>
                </c:pt>
                <c:pt idx="8944">
                  <c:v>0.98337578699999995</c:v>
                </c:pt>
                <c:pt idx="8945">
                  <c:v>0.99027694600000005</c:v>
                </c:pt>
                <c:pt idx="8946">
                  <c:v>0.98337578699999995</c:v>
                </c:pt>
                <c:pt idx="8947">
                  <c:v>0.99833470599999996</c:v>
                </c:pt>
                <c:pt idx="8948">
                  <c:v>0.99466263200000005</c:v>
                </c:pt>
                <c:pt idx="8949">
                  <c:v>0.99466263200000005</c:v>
                </c:pt>
                <c:pt idx="8950">
                  <c:v>0.98337578699999995</c:v>
                </c:pt>
                <c:pt idx="8951">
                  <c:v>0.98337578699999995</c:v>
                </c:pt>
                <c:pt idx="8952">
                  <c:v>0.98549281</c:v>
                </c:pt>
                <c:pt idx="8953">
                  <c:v>0.99833470599999996</c:v>
                </c:pt>
                <c:pt idx="8954">
                  <c:v>0.98337578699999995</c:v>
                </c:pt>
                <c:pt idx="8955">
                  <c:v>0.99466263200000005</c:v>
                </c:pt>
                <c:pt idx="8956">
                  <c:v>0.99466263200000005</c:v>
                </c:pt>
                <c:pt idx="8957">
                  <c:v>0.99100769600000005</c:v>
                </c:pt>
                <c:pt idx="8958">
                  <c:v>0.99100769600000005</c:v>
                </c:pt>
                <c:pt idx="8959">
                  <c:v>0.99466263200000005</c:v>
                </c:pt>
                <c:pt idx="8960">
                  <c:v>0.98337578699999995</c:v>
                </c:pt>
                <c:pt idx="8961">
                  <c:v>0.994798234</c:v>
                </c:pt>
                <c:pt idx="8962">
                  <c:v>0.994798234</c:v>
                </c:pt>
                <c:pt idx="8963">
                  <c:v>0.99466263200000005</c:v>
                </c:pt>
                <c:pt idx="8964">
                  <c:v>0.994798234</c:v>
                </c:pt>
                <c:pt idx="8965">
                  <c:v>0.99466263200000005</c:v>
                </c:pt>
                <c:pt idx="8966">
                  <c:v>0.99090427199999997</c:v>
                </c:pt>
                <c:pt idx="8967">
                  <c:v>0.98048173699999996</c:v>
                </c:pt>
                <c:pt idx="8968">
                  <c:v>0.98048173699999996</c:v>
                </c:pt>
                <c:pt idx="8969">
                  <c:v>0.98048173699999996</c:v>
                </c:pt>
                <c:pt idx="8970">
                  <c:v>0.994798234</c:v>
                </c:pt>
                <c:pt idx="8971">
                  <c:v>0.99466263200000005</c:v>
                </c:pt>
                <c:pt idx="8972">
                  <c:v>0.99833470599999996</c:v>
                </c:pt>
                <c:pt idx="8973">
                  <c:v>0.99466263200000005</c:v>
                </c:pt>
                <c:pt idx="8974">
                  <c:v>0.994798234</c:v>
                </c:pt>
                <c:pt idx="8975">
                  <c:v>0.98048173699999996</c:v>
                </c:pt>
                <c:pt idx="8976">
                  <c:v>0.98529628999999996</c:v>
                </c:pt>
                <c:pt idx="8977">
                  <c:v>0.99466263200000005</c:v>
                </c:pt>
                <c:pt idx="8978">
                  <c:v>0.99015918800000002</c:v>
                </c:pt>
                <c:pt idx="8979">
                  <c:v>0.98337578699999995</c:v>
                </c:pt>
                <c:pt idx="8980">
                  <c:v>0.98337578699999995</c:v>
                </c:pt>
                <c:pt idx="8981">
                  <c:v>0.98048173699999996</c:v>
                </c:pt>
                <c:pt idx="8982">
                  <c:v>0.98048173699999996</c:v>
                </c:pt>
                <c:pt idx="8983">
                  <c:v>0.99466263200000005</c:v>
                </c:pt>
                <c:pt idx="8984">
                  <c:v>0.99833470599999996</c:v>
                </c:pt>
                <c:pt idx="8985">
                  <c:v>0.99466263200000005</c:v>
                </c:pt>
                <c:pt idx="8986">
                  <c:v>0.994798234</c:v>
                </c:pt>
                <c:pt idx="8987">
                  <c:v>0.98048173699999996</c:v>
                </c:pt>
                <c:pt idx="8988">
                  <c:v>0.99466263200000005</c:v>
                </c:pt>
                <c:pt idx="8989">
                  <c:v>0.98048173699999996</c:v>
                </c:pt>
                <c:pt idx="8990">
                  <c:v>0.98048173699999996</c:v>
                </c:pt>
                <c:pt idx="8991">
                  <c:v>0.98337578699999995</c:v>
                </c:pt>
                <c:pt idx="8992">
                  <c:v>0.99833470599999996</c:v>
                </c:pt>
                <c:pt idx="8993">
                  <c:v>0.99833470599999996</c:v>
                </c:pt>
                <c:pt idx="8994">
                  <c:v>0.99466263200000005</c:v>
                </c:pt>
                <c:pt idx="8995">
                  <c:v>0.99466263200000005</c:v>
                </c:pt>
                <c:pt idx="8996">
                  <c:v>0.98529628999999996</c:v>
                </c:pt>
                <c:pt idx="8997">
                  <c:v>0.99466263200000005</c:v>
                </c:pt>
                <c:pt idx="8998">
                  <c:v>0.99833470599999996</c:v>
                </c:pt>
                <c:pt idx="8999">
                  <c:v>0.98337578699999995</c:v>
                </c:pt>
                <c:pt idx="9000">
                  <c:v>0.99466263200000005</c:v>
                </c:pt>
                <c:pt idx="9001">
                  <c:v>0.99833470599999996</c:v>
                </c:pt>
                <c:pt idx="9002">
                  <c:v>0.98048173699999996</c:v>
                </c:pt>
                <c:pt idx="9003">
                  <c:v>0.99466263200000005</c:v>
                </c:pt>
                <c:pt idx="9004">
                  <c:v>0.98048173699999996</c:v>
                </c:pt>
                <c:pt idx="9005">
                  <c:v>0.99160257900000004</c:v>
                </c:pt>
                <c:pt idx="9006">
                  <c:v>0.99833470599999996</c:v>
                </c:pt>
                <c:pt idx="9007">
                  <c:v>0.99466263200000005</c:v>
                </c:pt>
                <c:pt idx="9008">
                  <c:v>0.994798234</c:v>
                </c:pt>
                <c:pt idx="9009">
                  <c:v>0.99466263200000005</c:v>
                </c:pt>
                <c:pt idx="9010">
                  <c:v>0.98337578699999995</c:v>
                </c:pt>
                <c:pt idx="9011">
                  <c:v>0.98048173699999996</c:v>
                </c:pt>
                <c:pt idx="9012">
                  <c:v>0.99450736299999998</c:v>
                </c:pt>
                <c:pt idx="9013">
                  <c:v>0.98337578699999995</c:v>
                </c:pt>
                <c:pt idx="9014">
                  <c:v>0.98337578699999995</c:v>
                </c:pt>
                <c:pt idx="9015">
                  <c:v>0.99833470599999996</c:v>
                </c:pt>
                <c:pt idx="9016">
                  <c:v>0.98337578699999995</c:v>
                </c:pt>
                <c:pt idx="9017">
                  <c:v>0.98648640799999998</c:v>
                </c:pt>
                <c:pt idx="9018">
                  <c:v>0.99466263200000005</c:v>
                </c:pt>
                <c:pt idx="9019">
                  <c:v>0.98337578699999995</c:v>
                </c:pt>
                <c:pt idx="9020">
                  <c:v>0.99466263200000005</c:v>
                </c:pt>
                <c:pt idx="9021">
                  <c:v>0.98337578699999995</c:v>
                </c:pt>
                <c:pt idx="9022">
                  <c:v>0.99466263200000005</c:v>
                </c:pt>
                <c:pt idx="9023">
                  <c:v>0.98337578699999995</c:v>
                </c:pt>
                <c:pt idx="9024">
                  <c:v>0.98337578699999995</c:v>
                </c:pt>
                <c:pt idx="9025">
                  <c:v>0.987316898</c:v>
                </c:pt>
                <c:pt idx="9026">
                  <c:v>0.98337578699999995</c:v>
                </c:pt>
                <c:pt idx="9027">
                  <c:v>0.98337578699999995</c:v>
                </c:pt>
                <c:pt idx="9028">
                  <c:v>0.99466263200000005</c:v>
                </c:pt>
                <c:pt idx="9029">
                  <c:v>0.98048173699999996</c:v>
                </c:pt>
                <c:pt idx="9030">
                  <c:v>0.99833470599999996</c:v>
                </c:pt>
                <c:pt idx="9031">
                  <c:v>0.98048173699999996</c:v>
                </c:pt>
                <c:pt idx="9032">
                  <c:v>0.98337578699999995</c:v>
                </c:pt>
                <c:pt idx="9033">
                  <c:v>0.98048173699999996</c:v>
                </c:pt>
                <c:pt idx="9034">
                  <c:v>0.99466263200000005</c:v>
                </c:pt>
                <c:pt idx="9035">
                  <c:v>0.98337578699999995</c:v>
                </c:pt>
                <c:pt idx="9036">
                  <c:v>0.98337578699999995</c:v>
                </c:pt>
                <c:pt idx="9037">
                  <c:v>0.99466263200000005</c:v>
                </c:pt>
                <c:pt idx="9038">
                  <c:v>0.99833470599999996</c:v>
                </c:pt>
                <c:pt idx="9039">
                  <c:v>0.99466263200000005</c:v>
                </c:pt>
                <c:pt idx="9040">
                  <c:v>0.98337578699999995</c:v>
                </c:pt>
                <c:pt idx="9041">
                  <c:v>0.994798234</c:v>
                </c:pt>
                <c:pt idx="9042">
                  <c:v>0.98337578699999995</c:v>
                </c:pt>
                <c:pt idx="9043">
                  <c:v>0.994798234</c:v>
                </c:pt>
                <c:pt idx="9044">
                  <c:v>0.98048173699999996</c:v>
                </c:pt>
                <c:pt idx="9045">
                  <c:v>0.98048173699999996</c:v>
                </c:pt>
                <c:pt idx="9046">
                  <c:v>0.98337578699999995</c:v>
                </c:pt>
                <c:pt idx="9047">
                  <c:v>0.98337578699999995</c:v>
                </c:pt>
                <c:pt idx="9048">
                  <c:v>0.994798234</c:v>
                </c:pt>
                <c:pt idx="9049">
                  <c:v>0.99466263200000005</c:v>
                </c:pt>
                <c:pt idx="9050">
                  <c:v>0.98048173699999996</c:v>
                </c:pt>
                <c:pt idx="9051">
                  <c:v>0.98048173699999996</c:v>
                </c:pt>
                <c:pt idx="9052">
                  <c:v>0.994798234</c:v>
                </c:pt>
                <c:pt idx="9053">
                  <c:v>0.99833470599999996</c:v>
                </c:pt>
                <c:pt idx="9054">
                  <c:v>0.98337578699999995</c:v>
                </c:pt>
                <c:pt idx="9055">
                  <c:v>0.98048173699999996</c:v>
                </c:pt>
                <c:pt idx="9056">
                  <c:v>0.98337578699999995</c:v>
                </c:pt>
                <c:pt idx="9057">
                  <c:v>0.99833470599999996</c:v>
                </c:pt>
                <c:pt idx="9058">
                  <c:v>0.98337578699999995</c:v>
                </c:pt>
                <c:pt idx="9059">
                  <c:v>0.994798234</c:v>
                </c:pt>
                <c:pt idx="9060">
                  <c:v>0.99833470599999996</c:v>
                </c:pt>
                <c:pt idx="9061">
                  <c:v>0.98337578699999995</c:v>
                </c:pt>
                <c:pt idx="9062">
                  <c:v>0.98337578699999995</c:v>
                </c:pt>
                <c:pt idx="9063">
                  <c:v>0.99466263200000005</c:v>
                </c:pt>
                <c:pt idx="9064">
                  <c:v>0.99466263200000005</c:v>
                </c:pt>
                <c:pt idx="9065">
                  <c:v>0.99466263200000005</c:v>
                </c:pt>
                <c:pt idx="9066">
                  <c:v>0.98337578699999995</c:v>
                </c:pt>
                <c:pt idx="9067">
                  <c:v>0.98552498799999999</c:v>
                </c:pt>
                <c:pt idx="9068">
                  <c:v>0.98048173699999996</c:v>
                </c:pt>
                <c:pt idx="9069">
                  <c:v>0.994798234</c:v>
                </c:pt>
                <c:pt idx="9070">
                  <c:v>0.99833470599999996</c:v>
                </c:pt>
                <c:pt idx="9071">
                  <c:v>0.99833470599999996</c:v>
                </c:pt>
                <c:pt idx="9072">
                  <c:v>0.98337578699999995</c:v>
                </c:pt>
                <c:pt idx="9073">
                  <c:v>0.98048173699999996</c:v>
                </c:pt>
                <c:pt idx="9074">
                  <c:v>0.98048173699999996</c:v>
                </c:pt>
                <c:pt idx="9075">
                  <c:v>0.98337578699999995</c:v>
                </c:pt>
                <c:pt idx="9076">
                  <c:v>0.99466263200000005</c:v>
                </c:pt>
                <c:pt idx="9077">
                  <c:v>0.994798234</c:v>
                </c:pt>
                <c:pt idx="9078">
                  <c:v>0.994798234</c:v>
                </c:pt>
                <c:pt idx="9079">
                  <c:v>0.99466263200000005</c:v>
                </c:pt>
                <c:pt idx="9080">
                  <c:v>0.99466263200000005</c:v>
                </c:pt>
                <c:pt idx="9081">
                  <c:v>0.99160257900000004</c:v>
                </c:pt>
                <c:pt idx="9082">
                  <c:v>0.98337578699999995</c:v>
                </c:pt>
                <c:pt idx="9083">
                  <c:v>0.98048173699999996</c:v>
                </c:pt>
                <c:pt idx="9084">
                  <c:v>0.994798234</c:v>
                </c:pt>
                <c:pt idx="9085">
                  <c:v>0.99466263200000005</c:v>
                </c:pt>
                <c:pt idx="9086">
                  <c:v>0.994798234</c:v>
                </c:pt>
                <c:pt idx="9087">
                  <c:v>0.99466263200000005</c:v>
                </c:pt>
                <c:pt idx="9088">
                  <c:v>0.98337578699999995</c:v>
                </c:pt>
                <c:pt idx="9089">
                  <c:v>0.98337578699999995</c:v>
                </c:pt>
                <c:pt idx="9090">
                  <c:v>0.994798234</c:v>
                </c:pt>
                <c:pt idx="9091">
                  <c:v>0.98337578699999995</c:v>
                </c:pt>
                <c:pt idx="9092">
                  <c:v>0.99466263200000005</c:v>
                </c:pt>
                <c:pt idx="9093">
                  <c:v>0.99090427199999997</c:v>
                </c:pt>
                <c:pt idx="9094">
                  <c:v>0.98337578699999995</c:v>
                </c:pt>
                <c:pt idx="9095">
                  <c:v>0.98337578699999995</c:v>
                </c:pt>
                <c:pt idx="9096">
                  <c:v>0.994798234</c:v>
                </c:pt>
                <c:pt idx="9097">
                  <c:v>0.99635453600000001</c:v>
                </c:pt>
                <c:pt idx="9098">
                  <c:v>0.98337578699999995</c:v>
                </c:pt>
                <c:pt idx="9099">
                  <c:v>0.994798234</c:v>
                </c:pt>
                <c:pt idx="9100">
                  <c:v>0.98337578699999995</c:v>
                </c:pt>
                <c:pt idx="9101">
                  <c:v>0.99466263200000005</c:v>
                </c:pt>
                <c:pt idx="9102">
                  <c:v>0.98048173699999996</c:v>
                </c:pt>
                <c:pt idx="9103">
                  <c:v>0.994798234</c:v>
                </c:pt>
                <c:pt idx="9104">
                  <c:v>0.99466263200000005</c:v>
                </c:pt>
                <c:pt idx="9105">
                  <c:v>0.98337578699999995</c:v>
                </c:pt>
                <c:pt idx="9106">
                  <c:v>0.98048173699999996</c:v>
                </c:pt>
                <c:pt idx="9107">
                  <c:v>0.98048173699999996</c:v>
                </c:pt>
                <c:pt idx="9108">
                  <c:v>0.98337578699999995</c:v>
                </c:pt>
                <c:pt idx="9109">
                  <c:v>0.99466263200000005</c:v>
                </c:pt>
                <c:pt idx="9110">
                  <c:v>0.99833470599999996</c:v>
                </c:pt>
                <c:pt idx="9111">
                  <c:v>0.98337578699999995</c:v>
                </c:pt>
                <c:pt idx="9112">
                  <c:v>0.99833470599999996</c:v>
                </c:pt>
                <c:pt idx="9113">
                  <c:v>0.99466263200000005</c:v>
                </c:pt>
                <c:pt idx="9114">
                  <c:v>0.99450736299999998</c:v>
                </c:pt>
                <c:pt idx="9115">
                  <c:v>0.99833470599999996</c:v>
                </c:pt>
                <c:pt idx="9116">
                  <c:v>0.98337578699999995</c:v>
                </c:pt>
                <c:pt idx="9117">
                  <c:v>0.99626751000000002</c:v>
                </c:pt>
                <c:pt idx="9118">
                  <c:v>0.99466263200000005</c:v>
                </c:pt>
                <c:pt idx="9119">
                  <c:v>0.99466263200000005</c:v>
                </c:pt>
                <c:pt idx="9120">
                  <c:v>0.994798234</c:v>
                </c:pt>
                <c:pt idx="9121">
                  <c:v>0.99466263200000005</c:v>
                </c:pt>
                <c:pt idx="9122">
                  <c:v>0.99466263200000005</c:v>
                </c:pt>
                <c:pt idx="9123">
                  <c:v>0.99466263200000005</c:v>
                </c:pt>
                <c:pt idx="9124">
                  <c:v>0.98337578699999995</c:v>
                </c:pt>
                <c:pt idx="9125">
                  <c:v>0.99466263200000005</c:v>
                </c:pt>
                <c:pt idx="9126">
                  <c:v>0.98337578699999995</c:v>
                </c:pt>
                <c:pt idx="9127">
                  <c:v>0.99833470599999996</c:v>
                </c:pt>
                <c:pt idx="9128">
                  <c:v>0.99466263200000005</c:v>
                </c:pt>
                <c:pt idx="9129">
                  <c:v>0.994798234</c:v>
                </c:pt>
                <c:pt idx="9130">
                  <c:v>0.99466263200000005</c:v>
                </c:pt>
                <c:pt idx="9131">
                  <c:v>0.994798234</c:v>
                </c:pt>
                <c:pt idx="9132">
                  <c:v>0.98337578699999995</c:v>
                </c:pt>
                <c:pt idx="9133">
                  <c:v>0.994798234</c:v>
                </c:pt>
                <c:pt idx="9134">
                  <c:v>0.99466263200000005</c:v>
                </c:pt>
                <c:pt idx="9135">
                  <c:v>0.994798234</c:v>
                </c:pt>
                <c:pt idx="9136">
                  <c:v>0.98337578699999995</c:v>
                </c:pt>
                <c:pt idx="9137">
                  <c:v>0.99466263200000005</c:v>
                </c:pt>
                <c:pt idx="9138">
                  <c:v>0.994798234</c:v>
                </c:pt>
                <c:pt idx="9139">
                  <c:v>0.99090427199999997</c:v>
                </c:pt>
                <c:pt idx="9140">
                  <c:v>0.994798234</c:v>
                </c:pt>
                <c:pt idx="9141">
                  <c:v>0.98048173699999996</c:v>
                </c:pt>
                <c:pt idx="9142">
                  <c:v>0.99466263200000005</c:v>
                </c:pt>
                <c:pt idx="9143">
                  <c:v>0.98048173699999996</c:v>
                </c:pt>
                <c:pt idx="9144">
                  <c:v>0.99833470599999996</c:v>
                </c:pt>
                <c:pt idx="9145">
                  <c:v>0.99466263200000005</c:v>
                </c:pt>
                <c:pt idx="9146">
                  <c:v>0.98048173699999996</c:v>
                </c:pt>
                <c:pt idx="9147">
                  <c:v>0.99466263200000005</c:v>
                </c:pt>
                <c:pt idx="9148">
                  <c:v>0.98337578699999995</c:v>
                </c:pt>
                <c:pt idx="9149">
                  <c:v>0.98337578699999995</c:v>
                </c:pt>
                <c:pt idx="9150">
                  <c:v>0.99466263200000005</c:v>
                </c:pt>
                <c:pt idx="9151">
                  <c:v>0.98337578699999995</c:v>
                </c:pt>
                <c:pt idx="9152">
                  <c:v>0.98337578699999995</c:v>
                </c:pt>
                <c:pt idx="9153">
                  <c:v>0.99833470599999996</c:v>
                </c:pt>
                <c:pt idx="9154">
                  <c:v>0.99466263200000005</c:v>
                </c:pt>
                <c:pt idx="9155">
                  <c:v>0.98048173699999996</c:v>
                </c:pt>
                <c:pt idx="9156">
                  <c:v>0.98048173699999996</c:v>
                </c:pt>
                <c:pt idx="9157">
                  <c:v>0.99466263200000005</c:v>
                </c:pt>
                <c:pt idx="9158">
                  <c:v>0.99160257900000004</c:v>
                </c:pt>
                <c:pt idx="9159">
                  <c:v>0.98048173699999996</c:v>
                </c:pt>
                <c:pt idx="9160">
                  <c:v>0.98337578699999995</c:v>
                </c:pt>
                <c:pt idx="9161">
                  <c:v>0.99833470599999996</c:v>
                </c:pt>
                <c:pt idx="9162">
                  <c:v>0.99466263200000005</c:v>
                </c:pt>
                <c:pt idx="9163">
                  <c:v>0.987316898</c:v>
                </c:pt>
                <c:pt idx="9164">
                  <c:v>0.98048173699999996</c:v>
                </c:pt>
                <c:pt idx="9165">
                  <c:v>0.99466263200000005</c:v>
                </c:pt>
                <c:pt idx="9166">
                  <c:v>0.98337578699999995</c:v>
                </c:pt>
                <c:pt idx="9167">
                  <c:v>0.99466263200000005</c:v>
                </c:pt>
                <c:pt idx="9168">
                  <c:v>0.98337578699999995</c:v>
                </c:pt>
                <c:pt idx="9169">
                  <c:v>0.99450736299999998</c:v>
                </c:pt>
                <c:pt idx="9170">
                  <c:v>0.98048173699999996</c:v>
                </c:pt>
                <c:pt idx="9171">
                  <c:v>0.99833470599999996</c:v>
                </c:pt>
                <c:pt idx="9172">
                  <c:v>0.98337578699999995</c:v>
                </c:pt>
                <c:pt idx="9173">
                  <c:v>0.99833470599999996</c:v>
                </c:pt>
                <c:pt idx="9174">
                  <c:v>0.99466263200000005</c:v>
                </c:pt>
                <c:pt idx="9175">
                  <c:v>0.99466263200000005</c:v>
                </c:pt>
                <c:pt idx="9176">
                  <c:v>0.99833470599999996</c:v>
                </c:pt>
                <c:pt idx="9177">
                  <c:v>0.99833470599999996</c:v>
                </c:pt>
                <c:pt idx="9178">
                  <c:v>0.99466263200000005</c:v>
                </c:pt>
                <c:pt idx="9179">
                  <c:v>0.98048173699999996</c:v>
                </c:pt>
                <c:pt idx="9180">
                  <c:v>0.994798234</c:v>
                </c:pt>
                <c:pt idx="9181">
                  <c:v>0.98048173699999996</c:v>
                </c:pt>
                <c:pt idx="9182">
                  <c:v>0.98337578699999995</c:v>
                </c:pt>
                <c:pt idx="9183">
                  <c:v>0.994798234</c:v>
                </c:pt>
                <c:pt idx="9184">
                  <c:v>0.98337578699999995</c:v>
                </c:pt>
                <c:pt idx="9185">
                  <c:v>0.99833470599999996</c:v>
                </c:pt>
                <c:pt idx="9186">
                  <c:v>0.99466263200000005</c:v>
                </c:pt>
                <c:pt idx="9187">
                  <c:v>0.994798234</c:v>
                </c:pt>
                <c:pt idx="9188">
                  <c:v>0.99466263200000005</c:v>
                </c:pt>
                <c:pt idx="9189">
                  <c:v>0.99466263200000005</c:v>
                </c:pt>
                <c:pt idx="9190">
                  <c:v>0.98337578699999995</c:v>
                </c:pt>
                <c:pt idx="9191">
                  <c:v>0.99833470599999996</c:v>
                </c:pt>
                <c:pt idx="9192">
                  <c:v>0.994798234</c:v>
                </c:pt>
                <c:pt idx="9193">
                  <c:v>0.98337578699999995</c:v>
                </c:pt>
                <c:pt idx="9194">
                  <c:v>0.98337578699999995</c:v>
                </c:pt>
                <c:pt idx="9195">
                  <c:v>0.99090427199999997</c:v>
                </c:pt>
                <c:pt idx="9196">
                  <c:v>0.994798234</c:v>
                </c:pt>
                <c:pt idx="9197">
                  <c:v>0.99833470599999996</c:v>
                </c:pt>
                <c:pt idx="9198">
                  <c:v>0.99466263200000005</c:v>
                </c:pt>
                <c:pt idx="9199">
                  <c:v>0.98337578699999995</c:v>
                </c:pt>
                <c:pt idx="9200">
                  <c:v>0.99466263200000005</c:v>
                </c:pt>
                <c:pt idx="9201">
                  <c:v>0.994798234</c:v>
                </c:pt>
                <c:pt idx="9202">
                  <c:v>0.99466263200000005</c:v>
                </c:pt>
                <c:pt idx="9203">
                  <c:v>0.994798234</c:v>
                </c:pt>
                <c:pt idx="9204">
                  <c:v>0.98337578699999995</c:v>
                </c:pt>
                <c:pt idx="9205">
                  <c:v>0.99466263200000005</c:v>
                </c:pt>
                <c:pt idx="9206">
                  <c:v>0.98337578699999995</c:v>
                </c:pt>
                <c:pt idx="9207">
                  <c:v>0.99833470599999996</c:v>
                </c:pt>
                <c:pt idx="9208">
                  <c:v>0.994798234</c:v>
                </c:pt>
                <c:pt idx="9209">
                  <c:v>0.98048173699999996</c:v>
                </c:pt>
                <c:pt idx="9210">
                  <c:v>0.99466263200000005</c:v>
                </c:pt>
                <c:pt idx="9211">
                  <c:v>0.99833470599999996</c:v>
                </c:pt>
                <c:pt idx="9212">
                  <c:v>0.99100769600000005</c:v>
                </c:pt>
                <c:pt idx="9213">
                  <c:v>0.98337578699999995</c:v>
                </c:pt>
                <c:pt idx="9214">
                  <c:v>0.994798234</c:v>
                </c:pt>
                <c:pt idx="9215">
                  <c:v>0.99833470599999996</c:v>
                </c:pt>
                <c:pt idx="9216">
                  <c:v>0.99466263200000005</c:v>
                </c:pt>
                <c:pt idx="9217">
                  <c:v>0.99466263200000005</c:v>
                </c:pt>
                <c:pt idx="9218">
                  <c:v>0.99833470599999996</c:v>
                </c:pt>
                <c:pt idx="9219">
                  <c:v>0.98337578699999995</c:v>
                </c:pt>
                <c:pt idx="9220">
                  <c:v>0.994798234</c:v>
                </c:pt>
                <c:pt idx="9221">
                  <c:v>0.994798234</c:v>
                </c:pt>
                <c:pt idx="9222">
                  <c:v>0.98048173699999996</c:v>
                </c:pt>
                <c:pt idx="9223">
                  <c:v>0.98648640799999998</c:v>
                </c:pt>
                <c:pt idx="9224">
                  <c:v>0.98337578699999995</c:v>
                </c:pt>
                <c:pt idx="9225">
                  <c:v>0.99100769600000005</c:v>
                </c:pt>
                <c:pt idx="9226">
                  <c:v>0.99833470599999996</c:v>
                </c:pt>
                <c:pt idx="9227">
                  <c:v>0.99456953599999998</c:v>
                </c:pt>
                <c:pt idx="9228">
                  <c:v>0.994798234</c:v>
                </c:pt>
                <c:pt idx="9229">
                  <c:v>0.98337578699999995</c:v>
                </c:pt>
                <c:pt idx="9230">
                  <c:v>0.98337578699999995</c:v>
                </c:pt>
                <c:pt idx="9231">
                  <c:v>0.99466263200000005</c:v>
                </c:pt>
                <c:pt idx="9232">
                  <c:v>0.99466263200000005</c:v>
                </c:pt>
                <c:pt idx="9233">
                  <c:v>0.98337578699999995</c:v>
                </c:pt>
                <c:pt idx="9234">
                  <c:v>0.99466263200000005</c:v>
                </c:pt>
                <c:pt idx="9235">
                  <c:v>0.98337578699999995</c:v>
                </c:pt>
                <c:pt idx="9236">
                  <c:v>0.98337578699999995</c:v>
                </c:pt>
                <c:pt idx="9237">
                  <c:v>0.994798234</c:v>
                </c:pt>
                <c:pt idx="9238">
                  <c:v>0.99466263200000005</c:v>
                </c:pt>
                <c:pt idx="9239">
                  <c:v>0.99466263200000005</c:v>
                </c:pt>
                <c:pt idx="9240">
                  <c:v>0.98048173699999996</c:v>
                </c:pt>
                <c:pt idx="9241">
                  <c:v>0.99466263200000005</c:v>
                </c:pt>
                <c:pt idx="9242">
                  <c:v>0.99466263200000005</c:v>
                </c:pt>
                <c:pt idx="9243">
                  <c:v>0.98337578699999995</c:v>
                </c:pt>
                <c:pt idx="9244">
                  <c:v>0.99833470599999996</c:v>
                </c:pt>
                <c:pt idx="9245">
                  <c:v>0.99833470599999996</c:v>
                </c:pt>
                <c:pt idx="9246">
                  <c:v>0.987316898</c:v>
                </c:pt>
                <c:pt idx="9247">
                  <c:v>0.99466263200000005</c:v>
                </c:pt>
                <c:pt idx="9248">
                  <c:v>0.99466263200000005</c:v>
                </c:pt>
                <c:pt idx="9249">
                  <c:v>0.98048173699999996</c:v>
                </c:pt>
                <c:pt idx="9250">
                  <c:v>0.98048173699999996</c:v>
                </c:pt>
                <c:pt idx="9251">
                  <c:v>0.98337578699999995</c:v>
                </c:pt>
                <c:pt idx="9252">
                  <c:v>0.99466263200000005</c:v>
                </c:pt>
                <c:pt idx="9253">
                  <c:v>0.98048173699999996</c:v>
                </c:pt>
                <c:pt idx="9254">
                  <c:v>0.994798234</c:v>
                </c:pt>
                <c:pt idx="9255">
                  <c:v>0.98337578699999995</c:v>
                </c:pt>
                <c:pt idx="9256">
                  <c:v>0.99466263200000005</c:v>
                </c:pt>
                <c:pt idx="9257">
                  <c:v>0.99466263200000005</c:v>
                </c:pt>
                <c:pt idx="9258">
                  <c:v>0.994798234</c:v>
                </c:pt>
                <c:pt idx="9259">
                  <c:v>0.98337578699999995</c:v>
                </c:pt>
                <c:pt idx="9260">
                  <c:v>0.99466263200000005</c:v>
                </c:pt>
                <c:pt idx="9261">
                  <c:v>0.99466263200000005</c:v>
                </c:pt>
                <c:pt idx="9262">
                  <c:v>0.994798234</c:v>
                </c:pt>
                <c:pt idx="9263">
                  <c:v>0.98048173699999996</c:v>
                </c:pt>
                <c:pt idx="9264">
                  <c:v>0.994798234</c:v>
                </c:pt>
                <c:pt idx="9265">
                  <c:v>0.98337578699999995</c:v>
                </c:pt>
                <c:pt idx="9266">
                  <c:v>0.99466263200000005</c:v>
                </c:pt>
                <c:pt idx="9267">
                  <c:v>0.98048173699999996</c:v>
                </c:pt>
                <c:pt idx="9268">
                  <c:v>0.98337578699999995</c:v>
                </c:pt>
                <c:pt idx="9269">
                  <c:v>0.994798234</c:v>
                </c:pt>
                <c:pt idx="9270">
                  <c:v>0.99090427199999997</c:v>
                </c:pt>
                <c:pt idx="9271">
                  <c:v>0.99466263200000005</c:v>
                </c:pt>
                <c:pt idx="9272">
                  <c:v>0.99466263200000005</c:v>
                </c:pt>
                <c:pt idx="9273">
                  <c:v>0.99626751000000002</c:v>
                </c:pt>
                <c:pt idx="9274">
                  <c:v>0.99833470599999996</c:v>
                </c:pt>
                <c:pt idx="9275">
                  <c:v>0.99833470599999996</c:v>
                </c:pt>
                <c:pt idx="9276">
                  <c:v>0.994798234</c:v>
                </c:pt>
                <c:pt idx="9277">
                  <c:v>0.98048173699999996</c:v>
                </c:pt>
                <c:pt idx="9278">
                  <c:v>0.99466263200000005</c:v>
                </c:pt>
                <c:pt idx="9279">
                  <c:v>0.98337578699999995</c:v>
                </c:pt>
                <c:pt idx="9280">
                  <c:v>0.98048173699999996</c:v>
                </c:pt>
                <c:pt idx="9281">
                  <c:v>0.98337578699999995</c:v>
                </c:pt>
                <c:pt idx="9282">
                  <c:v>0.99833470599999996</c:v>
                </c:pt>
                <c:pt idx="9283">
                  <c:v>0.98337578699999995</c:v>
                </c:pt>
                <c:pt idx="9284">
                  <c:v>0.99833470599999996</c:v>
                </c:pt>
                <c:pt idx="9285">
                  <c:v>0.99833470599999996</c:v>
                </c:pt>
                <c:pt idx="9286">
                  <c:v>0.98048173699999996</c:v>
                </c:pt>
                <c:pt idx="9287">
                  <c:v>0.99090427199999997</c:v>
                </c:pt>
                <c:pt idx="9288">
                  <c:v>0.994798234</c:v>
                </c:pt>
                <c:pt idx="9289">
                  <c:v>0.98975540500000003</c:v>
                </c:pt>
                <c:pt idx="9290">
                  <c:v>0.99833470599999996</c:v>
                </c:pt>
                <c:pt idx="9291">
                  <c:v>0.98337578699999995</c:v>
                </c:pt>
                <c:pt idx="9292">
                  <c:v>0.99635453600000001</c:v>
                </c:pt>
                <c:pt idx="9293">
                  <c:v>0.98337578699999995</c:v>
                </c:pt>
                <c:pt idx="9294">
                  <c:v>0.99466263200000005</c:v>
                </c:pt>
                <c:pt idx="9295">
                  <c:v>0.98337578699999995</c:v>
                </c:pt>
                <c:pt idx="9296">
                  <c:v>0.99833470599999996</c:v>
                </c:pt>
                <c:pt idx="9297">
                  <c:v>0.98048173699999996</c:v>
                </c:pt>
                <c:pt idx="9298">
                  <c:v>0.99833470599999996</c:v>
                </c:pt>
                <c:pt idx="9299">
                  <c:v>0.98048173699999996</c:v>
                </c:pt>
                <c:pt idx="9300">
                  <c:v>0.99466263200000005</c:v>
                </c:pt>
                <c:pt idx="9301">
                  <c:v>0.98729905299999998</c:v>
                </c:pt>
                <c:pt idx="9302">
                  <c:v>0.98729905299999998</c:v>
                </c:pt>
                <c:pt idx="9303">
                  <c:v>0.98048173699999996</c:v>
                </c:pt>
                <c:pt idx="9304">
                  <c:v>0.99833470599999996</c:v>
                </c:pt>
                <c:pt idx="9305">
                  <c:v>0.99466263200000005</c:v>
                </c:pt>
                <c:pt idx="9306">
                  <c:v>0.99466263200000005</c:v>
                </c:pt>
                <c:pt idx="9307">
                  <c:v>0.98337578699999995</c:v>
                </c:pt>
                <c:pt idx="9308">
                  <c:v>0.99833470599999996</c:v>
                </c:pt>
                <c:pt idx="9309">
                  <c:v>0.98048173699999996</c:v>
                </c:pt>
                <c:pt idx="9310">
                  <c:v>0.99466263200000005</c:v>
                </c:pt>
                <c:pt idx="9311">
                  <c:v>0.994798234</c:v>
                </c:pt>
                <c:pt idx="9312">
                  <c:v>0.98337578699999995</c:v>
                </c:pt>
                <c:pt idx="9313">
                  <c:v>0.994798234</c:v>
                </c:pt>
                <c:pt idx="9314">
                  <c:v>0.98337578699999995</c:v>
                </c:pt>
                <c:pt idx="9315">
                  <c:v>0.98048173699999996</c:v>
                </c:pt>
                <c:pt idx="9316">
                  <c:v>0.994798234</c:v>
                </c:pt>
                <c:pt idx="9317">
                  <c:v>0.98337578699999995</c:v>
                </c:pt>
                <c:pt idx="9318">
                  <c:v>0.99833470599999996</c:v>
                </c:pt>
                <c:pt idx="9319">
                  <c:v>0.99466263200000005</c:v>
                </c:pt>
                <c:pt idx="9320">
                  <c:v>0.99466263200000005</c:v>
                </c:pt>
                <c:pt idx="9321">
                  <c:v>0.99466263200000005</c:v>
                </c:pt>
                <c:pt idx="9322">
                  <c:v>0.98337578699999995</c:v>
                </c:pt>
                <c:pt idx="9323">
                  <c:v>0.99466263200000005</c:v>
                </c:pt>
                <c:pt idx="9324">
                  <c:v>0.99833470599999996</c:v>
                </c:pt>
                <c:pt idx="9325">
                  <c:v>0.98975540500000003</c:v>
                </c:pt>
                <c:pt idx="9326">
                  <c:v>0.99833470599999996</c:v>
                </c:pt>
                <c:pt idx="9327">
                  <c:v>0.99466263200000005</c:v>
                </c:pt>
                <c:pt idx="9328">
                  <c:v>0.99100769600000005</c:v>
                </c:pt>
                <c:pt idx="9329">
                  <c:v>0.99466263200000005</c:v>
                </c:pt>
                <c:pt idx="9330">
                  <c:v>0.99833470599999996</c:v>
                </c:pt>
                <c:pt idx="9331">
                  <c:v>0.99833470599999996</c:v>
                </c:pt>
                <c:pt idx="9332">
                  <c:v>0.98337578699999995</c:v>
                </c:pt>
                <c:pt idx="9333">
                  <c:v>0.98337578699999995</c:v>
                </c:pt>
                <c:pt idx="9334">
                  <c:v>0.98337578699999995</c:v>
                </c:pt>
                <c:pt idx="9335">
                  <c:v>0.99833470599999996</c:v>
                </c:pt>
                <c:pt idx="9336">
                  <c:v>0.98048173699999996</c:v>
                </c:pt>
                <c:pt idx="9337">
                  <c:v>0.99466263200000005</c:v>
                </c:pt>
                <c:pt idx="9338">
                  <c:v>0.98337578699999995</c:v>
                </c:pt>
                <c:pt idx="9339">
                  <c:v>0.99833470599999996</c:v>
                </c:pt>
                <c:pt idx="9340">
                  <c:v>0.987316898</c:v>
                </c:pt>
                <c:pt idx="9341">
                  <c:v>0.98048173699999996</c:v>
                </c:pt>
                <c:pt idx="9342">
                  <c:v>0.99466263200000005</c:v>
                </c:pt>
                <c:pt idx="9343">
                  <c:v>0.98337578699999995</c:v>
                </c:pt>
                <c:pt idx="9344">
                  <c:v>0.99466263200000005</c:v>
                </c:pt>
                <c:pt idx="9345">
                  <c:v>0.99090427199999997</c:v>
                </c:pt>
                <c:pt idx="9346">
                  <c:v>0.98337578699999995</c:v>
                </c:pt>
                <c:pt idx="9347">
                  <c:v>0.994798234</c:v>
                </c:pt>
                <c:pt idx="9348">
                  <c:v>0.98337578699999995</c:v>
                </c:pt>
                <c:pt idx="9349">
                  <c:v>0.98048173699999996</c:v>
                </c:pt>
                <c:pt idx="9350">
                  <c:v>0.98337578699999995</c:v>
                </c:pt>
                <c:pt idx="9351">
                  <c:v>0.98337578699999995</c:v>
                </c:pt>
                <c:pt idx="9352">
                  <c:v>0.99833470599999996</c:v>
                </c:pt>
                <c:pt idx="9353">
                  <c:v>0.994798234</c:v>
                </c:pt>
                <c:pt idx="9354">
                  <c:v>0.98048173699999996</c:v>
                </c:pt>
                <c:pt idx="9355">
                  <c:v>0.98048173699999996</c:v>
                </c:pt>
                <c:pt idx="9356">
                  <c:v>0.98048173699999996</c:v>
                </c:pt>
                <c:pt idx="9357">
                  <c:v>0.99466263200000005</c:v>
                </c:pt>
                <c:pt idx="9358">
                  <c:v>0.99466263200000005</c:v>
                </c:pt>
                <c:pt idx="9359">
                  <c:v>0.98048173699999996</c:v>
                </c:pt>
                <c:pt idx="9360">
                  <c:v>0.98337578699999995</c:v>
                </c:pt>
                <c:pt idx="9361">
                  <c:v>0.99466263200000005</c:v>
                </c:pt>
                <c:pt idx="9362">
                  <c:v>0.99833470599999996</c:v>
                </c:pt>
                <c:pt idx="9363">
                  <c:v>0.99466263200000005</c:v>
                </c:pt>
                <c:pt idx="9364">
                  <c:v>0.99833470599999996</c:v>
                </c:pt>
                <c:pt idx="9365">
                  <c:v>0.98048173699999996</c:v>
                </c:pt>
                <c:pt idx="9366">
                  <c:v>0.98048173699999996</c:v>
                </c:pt>
                <c:pt idx="9367">
                  <c:v>0.99466263200000005</c:v>
                </c:pt>
                <c:pt idx="9368">
                  <c:v>0.98048173699999996</c:v>
                </c:pt>
                <c:pt idx="9369">
                  <c:v>0.99833470599999996</c:v>
                </c:pt>
                <c:pt idx="9370">
                  <c:v>0.99466263200000005</c:v>
                </c:pt>
                <c:pt idx="9371">
                  <c:v>0.98337578699999995</c:v>
                </c:pt>
                <c:pt idx="9372">
                  <c:v>0.99466263200000005</c:v>
                </c:pt>
                <c:pt idx="9373">
                  <c:v>0.99833470599999996</c:v>
                </c:pt>
                <c:pt idx="9374">
                  <c:v>0.99466263200000005</c:v>
                </c:pt>
                <c:pt idx="9375">
                  <c:v>0.98048173699999996</c:v>
                </c:pt>
                <c:pt idx="9376">
                  <c:v>0.98337578699999995</c:v>
                </c:pt>
                <c:pt idx="9377">
                  <c:v>0.98337578699999995</c:v>
                </c:pt>
                <c:pt idx="9378">
                  <c:v>0.98337578699999995</c:v>
                </c:pt>
                <c:pt idx="9379">
                  <c:v>0.98337578699999995</c:v>
                </c:pt>
                <c:pt idx="9380">
                  <c:v>0.99833470599999996</c:v>
                </c:pt>
                <c:pt idx="9381">
                  <c:v>0.99466263200000005</c:v>
                </c:pt>
                <c:pt idx="9382">
                  <c:v>0.98048173699999996</c:v>
                </c:pt>
                <c:pt idx="9383">
                  <c:v>0.98048173699999996</c:v>
                </c:pt>
                <c:pt idx="9384">
                  <c:v>0.99833470599999996</c:v>
                </c:pt>
                <c:pt idx="9385">
                  <c:v>0.99833470599999996</c:v>
                </c:pt>
                <c:pt idx="9386">
                  <c:v>0.99466263200000005</c:v>
                </c:pt>
                <c:pt idx="9387">
                  <c:v>0.98549281</c:v>
                </c:pt>
                <c:pt idx="9388">
                  <c:v>0.98337578699999995</c:v>
                </c:pt>
                <c:pt idx="9389">
                  <c:v>0.99833470599999996</c:v>
                </c:pt>
                <c:pt idx="9390">
                  <c:v>0.99833470599999996</c:v>
                </c:pt>
                <c:pt idx="9391">
                  <c:v>0.99833470599999996</c:v>
                </c:pt>
                <c:pt idx="9392">
                  <c:v>0.98048173699999996</c:v>
                </c:pt>
                <c:pt idx="9393">
                  <c:v>0.98048173699999996</c:v>
                </c:pt>
                <c:pt idx="9394">
                  <c:v>0.99833470599999996</c:v>
                </c:pt>
                <c:pt idx="9395">
                  <c:v>0.99833470599999996</c:v>
                </c:pt>
                <c:pt idx="9396">
                  <c:v>0.98337578699999995</c:v>
                </c:pt>
                <c:pt idx="9397">
                  <c:v>0.99466263200000005</c:v>
                </c:pt>
                <c:pt idx="9398">
                  <c:v>0.99466263200000005</c:v>
                </c:pt>
                <c:pt idx="9399">
                  <c:v>0.98337578699999995</c:v>
                </c:pt>
                <c:pt idx="9400">
                  <c:v>0.99466263200000005</c:v>
                </c:pt>
                <c:pt idx="9401">
                  <c:v>0.98337578699999995</c:v>
                </c:pt>
                <c:pt idx="9402">
                  <c:v>0.994798234</c:v>
                </c:pt>
                <c:pt idx="9403">
                  <c:v>0.99466263200000005</c:v>
                </c:pt>
                <c:pt idx="9404">
                  <c:v>0.98337578699999995</c:v>
                </c:pt>
                <c:pt idx="9405">
                  <c:v>0.98337578699999995</c:v>
                </c:pt>
                <c:pt idx="9406">
                  <c:v>0.994798234</c:v>
                </c:pt>
                <c:pt idx="9407">
                  <c:v>0.99833470599999996</c:v>
                </c:pt>
                <c:pt idx="9408">
                  <c:v>0.99466263200000005</c:v>
                </c:pt>
                <c:pt idx="9409">
                  <c:v>0.98337578699999995</c:v>
                </c:pt>
                <c:pt idx="9410">
                  <c:v>0.98337578699999995</c:v>
                </c:pt>
                <c:pt idx="9411">
                  <c:v>0.994798234</c:v>
                </c:pt>
                <c:pt idx="9412">
                  <c:v>0.99833470599999996</c:v>
                </c:pt>
                <c:pt idx="9413">
                  <c:v>0.99466263200000005</c:v>
                </c:pt>
                <c:pt idx="9414">
                  <c:v>0.99833470599999996</c:v>
                </c:pt>
                <c:pt idx="9415">
                  <c:v>0.98337578699999995</c:v>
                </c:pt>
                <c:pt idx="9416">
                  <c:v>0.98729905299999998</c:v>
                </c:pt>
                <c:pt idx="9417">
                  <c:v>0.99466263200000005</c:v>
                </c:pt>
                <c:pt idx="9418">
                  <c:v>0.98048173699999996</c:v>
                </c:pt>
                <c:pt idx="9419">
                  <c:v>0.98337578699999995</c:v>
                </c:pt>
                <c:pt idx="9420">
                  <c:v>0.98337578699999995</c:v>
                </c:pt>
                <c:pt idx="9421">
                  <c:v>0.99833470599999996</c:v>
                </c:pt>
                <c:pt idx="9422">
                  <c:v>0.97450132499999997</c:v>
                </c:pt>
                <c:pt idx="9423">
                  <c:v>0.98529628999999996</c:v>
                </c:pt>
                <c:pt idx="9424">
                  <c:v>0.987316898</c:v>
                </c:pt>
                <c:pt idx="9425">
                  <c:v>0.99090427199999997</c:v>
                </c:pt>
                <c:pt idx="9426">
                  <c:v>0.99833470599999996</c:v>
                </c:pt>
                <c:pt idx="9427">
                  <c:v>0.994798234</c:v>
                </c:pt>
                <c:pt idx="9428">
                  <c:v>0.99466263200000005</c:v>
                </c:pt>
                <c:pt idx="9429">
                  <c:v>0.99466263200000005</c:v>
                </c:pt>
                <c:pt idx="9430">
                  <c:v>0.98337578699999995</c:v>
                </c:pt>
                <c:pt idx="9431">
                  <c:v>0.994798234</c:v>
                </c:pt>
                <c:pt idx="9432">
                  <c:v>0.98337578699999995</c:v>
                </c:pt>
                <c:pt idx="9433">
                  <c:v>0.994798234</c:v>
                </c:pt>
                <c:pt idx="9434">
                  <c:v>0.99466263200000005</c:v>
                </c:pt>
                <c:pt idx="9435">
                  <c:v>0.99466263200000005</c:v>
                </c:pt>
                <c:pt idx="9436">
                  <c:v>0.99466263200000005</c:v>
                </c:pt>
                <c:pt idx="9437">
                  <c:v>0.99466263200000005</c:v>
                </c:pt>
                <c:pt idx="9438">
                  <c:v>0.98048173699999996</c:v>
                </c:pt>
                <c:pt idx="9439">
                  <c:v>0.98337578699999995</c:v>
                </c:pt>
                <c:pt idx="9440">
                  <c:v>0.994798234</c:v>
                </c:pt>
                <c:pt idx="9441">
                  <c:v>0.99466263200000005</c:v>
                </c:pt>
                <c:pt idx="9442">
                  <c:v>0.99466263200000005</c:v>
                </c:pt>
                <c:pt idx="9443">
                  <c:v>0.99466263200000005</c:v>
                </c:pt>
                <c:pt idx="9444">
                  <c:v>0.994798234</c:v>
                </c:pt>
                <c:pt idx="9445">
                  <c:v>0.99833470599999996</c:v>
                </c:pt>
                <c:pt idx="9446">
                  <c:v>0.99833470599999996</c:v>
                </c:pt>
                <c:pt idx="9447">
                  <c:v>0.99466263200000005</c:v>
                </c:pt>
                <c:pt idx="9448">
                  <c:v>0.99466263200000005</c:v>
                </c:pt>
                <c:pt idx="9449">
                  <c:v>0.99466263200000005</c:v>
                </c:pt>
                <c:pt idx="9450">
                  <c:v>0.994798234</c:v>
                </c:pt>
                <c:pt idx="9451">
                  <c:v>0.994798234</c:v>
                </c:pt>
                <c:pt idx="9452">
                  <c:v>0.98337578699999995</c:v>
                </c:pt>
                <c:pt idx="9453">
                  <c:v>0.98337578699999995</c:v>
                </c:pt>
                <c:pt idx="9454">
                  <c:v>0.99100769600000005</c:v>
                </c:pt>
                <c:pt idx="9455">
                  <c:v>0.97188603200000001</c:v>
                </c:pt>
                <c:pt idx="9456">
                  <c:v>0.98048173699999996</c:v>
                </c:pt>
                <c:pt idx="9457">
                  <c:v>0.99466263200000005</c:v>
                </c:pt>
                <c:pt idx="9458">
                  <c:v>0.97078439699999997</c:v>
                </c:pt>
                <c:pt idx="9459">
                  <c:v>0.98337578699999995</c:v>
                </c:pt>
                <c:pt idx="9460">
                  <c:v>0.99833470599999996</c:v>
                </c:pt>
                <c:pt idx="9461">
                  <c:v>0.98337578699999995</c:v>
                </c:pt>
                <c:pt idx="9462">
                  <c:v>0.98048173699999996</c:v>
                </c:pt>
                <c:pt idx="9463">
                  <c:v>0.99833470599999996</c:v>
                </c:pt>
                <c:pt idx="9464">
                  <c:v>0.98337578699999995</c:v>
                </c:pt>
                <c:pt idx="9465">
                  <c:v>0.98337578699999995</c:v>
                </c:pt>
                <c:pt idx="9466">
                  <c:v>0.99833470599999996</c:v>
                </c:pt>
                <c:pt idx="9467">
                  <c:v>0.99833470599999996</c:v>
                </c:pt>
                <c:pt idx="9468">
                  <c:v>0.98337578699999995</c:v>
                </c:pt>
                <c:pt idx="9469">
                  <c:v>0.99466263200000005</c:v>
                </c:pt>
                <c:pt idx="9470">
                  <c:v>0.98337578699999995</c:v>
                </c:pt>
                <c:pt idx="9471">
                  <c:v>0.98337578699999995</c:v>
                </c:pt>
                <c:pt idx="9472">
                  <c:v>0.994798234</c:v>
                </c:pt>
                <c:pt idx="9473">
                  <c:v>0.98048173699999996</c:v>
                </c:pt>
                <c:pt idx="9474">
                  <c:v>0.98337578699999995</c:v>
                </c:pt>
                <c:pt idx="9475">
                  <c:v>0.98048173699999996</c:v>
                </c:pt>
                <c:pt idx="9476">
                  <c:v>0.98337578699999995</c:v>
                </c:pt>
                <c:pt idx="9477">
                  <c:v>0.98337578699999995</c:v>
                </c:pt>
                <c:pt idx="9478">
                  <c:v>0.98337578699999995</c:v>
                </c:pt>
                <c:pt idx="9479">
                  <c:v>0.98337578699999995</c:v>
                </c:pt>
                <c:pt idx="9480">
                  <c:v>0.99466263200000005</c:v>
                </c:pt>
                <c:pt idx="9481">
                  <c:v>0.98048173699999996</c:v>
                </c:pt>
                <c:pt idx="9482">
                  <c:v>0.99466263200000005</c:v>
                </c:pt>
                <c:pt idx="9483">
                  <c:v>0.99466263200000005</c:v>
                </c:pt>
                <c:pt idx="9484">
                  <c:v>0.98337578699999995</c:v>
                </c:pt>
                <c:pt idx="9485">
                  <c:v>0.99833470599999996</c:v>
                </c:pt>
                <c:pt idx="9486">
                  <c:v>0.99833470599999996</c:v>
                </c:pt>
                <c:pt idx="9487">
                  <c:v>0.98337578699999995</c:v>
                </c:pt>
                <c:pt idx="9488">
                  <c:v>0.98048173699999996</c:v>
                </c:pt>
                <c:pt idx="9489">
                  <c:v>0.99833470599999996</c:v>
                </c:pt>
                <c:pt idx="9490">
                  <c:v>0.994798234</c:v>
                </c:pt>
                <c:pt idx="9491">
                  <c:v>0.98337578699999995</c:v>
                </c:pt>
                <c:pt idx="9492">
                  <c:v>0.987316898</c:v>
                </c:pt>
                <c:pt idx="9493">
                  <c:v>0.98337578699999995</c:v>
                </c:pt>
                <c:pt idx="9494">
                  <c:v>0.98337578699999995</c:v>
                </c:pt>
                <c:pt idx="9495">
                  <c:v>0.98337578699999995</c:v>
                </c:pt>
                <c:pt idx="9496">
                  <c:v>0.99833470599999996</c:v>
                </c:pt>
                <c:pt idx="9497">
                  <c:v>0.99466263200000005</c:v>
                </c:pt>
                <c:pt idx="9498">
                  <c:v>0.994798234</c:v>
                </c:pt>
                <c:pt idx="9499">
                  <c:v>0.99466263200000005</c:v>
                </c:pt>
                <c:pt idx="9500">
                  <c:v>0.98048173699999996</c:v>
                </c:pt>
                <c:pt idx="9501">
                  <c:v>0.99833470599999996</c:v>
                </c:pt>
                <c:pt idx="9502">
                  <c:v>0.98337578699999995</c:v>
                </c:pt>
                <c:pt idx="9503">
                  <c:v>0.98337578699999995</c:v>
                </c:pt>
                <c:pt idx="9504">
                  <c:v>0.98337578699999995</c:v>
                </c:pt>
                <c:pt idx="9505">
                  <c:v>0.98337578699999995</c:v>
                </c:pt>
                <c:pt idx="9506">
                  <c:v>0.98337578699999995</c:v>
                </c:pt>
                <c:pt idx="9507">
                  <c:v>0.99466263200000005</c:v>
                </c:pt>
                <c:pt idx="9508">
                  <c:v>0.99833470599999996</c:v>
                </c:pt>
                <c:pt idx="9509">
                  <c:v>0.99466263200000005</c:v>
                </c:pt>
                <c:pt idx="9510">
                  <c:v>0.99466263200000005</c:v>
                </c:pt>
                <c:pt idx="9511">
                  <c:v>0.99466263200000005</c:v>
                </c:pt>
                <c:pt idx="9512">
                  <c:v>0.99833470599999996</c:v>
                </c:pt>
                <c:pt idx="9513">
                  <c:v>0.99466263200000005</c:v>
                </c:pt>
                <c:pt idx="9514">
                  <c:v>0.98048173699999996</c:v>
                </c:pt>
                <c:pt idx="9515">
                  <c:v>0.99466263200000005</c:v>
                </c:pt>
                <c:pt idx="9516">
                  <c:v>0.98337578699999995</c:v>
                </c:pt>
                <c:pt idx="9517">
                  <c:v>0.994798234</c:v>
                </c:pt>
                <c:pt idx="9518">
                  <c:v>0.98048173699999996</c:v>
                </c:pt>
                <c:pt idx="9519">
                  <c:v>0.99466263200000005</c:v>
                </c:pt>
                <c:pt idx="9520">
                  <c:v>0.99833470599999996</c:v>
                </c:pt>
                <c:pt idx="9521">
                  <c:v>0.994798234</c:v>
                </c:pt>
                <c:pt idx="9522">
                  <c:v>0.98337578699999995</c:v>
                </c:pt>
                <c:pt idx="9523">
                  <c:v>0.98337578699999995</c:v>
                </c:pt>
                <c:pt idx="9524">
                  <c:v>0.99833470599999996</c:v>
                </c:pt>
                <c:pt idx="9525">
                  <c:v>0.987316898</c:v>
                </c:pt>
                <c:pt idx="9526">
                  <c:v>0.99100769600000005</c:v>
                </c:pt>
                <c:pt idx="9527">
                  <c:v>0.98337578699999995</c:v>
                </c:pt>
                <c:pt idx="9528">
                  <c:v>0.98337578699999995</c:v>
                </c:pt>
                <c:pt idx="9529">
                  <c:v>0.98048173699999996</c:v>
                </c:pt>
                <c:pt idx="9530">
                  <c:v>0.98337578699999995</c:v>
                </c:pt>
                <c:pt idx="9531">
                  <c:v>0.99466263200000005</c:v>
                </c:pt>
                <c:pt idx="9532">
                  <c:v>0.98975540500000003</c:v>
                </c:pt>
                <c:pt idx="9533">
                  <c:v>0.99833470599999996</c:v>
                </c:pt>
                <c:pt idx="9534">
                  <c:v>0.99833470599999996</c:v>
                </c:pt>
                <c:pt idx="9535">
                  <c:v>0.99466263200000005</c:v>
                </c:pt>
                <c:pt idx="9536">
                  <c:v>0.99466263200000005</c:v>
                </c:pt>
                <c:pt idx="9537">
                  <c:v>0.99466263200000005</c:v>
                </c:pt>
                <c:pt idx="9538">
                  <c:v>0.98337578699999995</c:v>
                </c:pt>
                <c:pt idx="9539">
                  <c:v>0.99833470599999996</c:v>
                </c:pt>
                <c:pt idx="9540">
                  <c:v>0.99833470599999996</c:v>
                </c:pt>
                <c:pt idx="9541">
                  <c:v>0.98552498799999999</c:v>
                </c:pt>
                <c:pt idx="9542">
                  <c:v>0.98337578699999995</c:v>
                </c:pt>
                <c:pt idx="9543">
                  <c:v>0.99466263200000005</c:v>
                </c:pt>
                <c:pt idx="9544">
                  <c:v>0.99466263200000005</c:v>
                </c:pt>
                <c:pt idx="9545">
                  <c:v>0.99015918800000002</c:v>
                </c:pt>
                <c:pt idx="9546">
                  <c:v>0.98337578699999995</c:v>
                </c:pt>
                <c:pt idx="9547">
                  <c:v>0.99833470599999996</c:v>
                </c:pt>
                <c:pt idx="9548">
                  <c:v>0.98337578699999995</c:v>
                </c:pt>
                <c:pt idx="9549">
                  <c:v>0.98337578699999995</c:v>
                </c:pt>
                <c:pt idx="9550">
                  <c:v>0.994798234</c:v>
                </c:pt>
                <c:pt idx="9551">
                  <c:v>0.994798234</c:v>
                </c:pt>
                <c:pt idx="9552">
                  <c:v>0.98048173699999996</c:v>
                </c:pt>
                <c:pt idx="9553">
                  <c:v>0.98337578699999995</c:v>
                </c:pt>
                <c:pt idx="9554">
                  <c:v>0.99466263200000005</c:v>
                </c:pt>
                <c:pt idx="9555">
                  <c:v>0.98048173699999996</c:v>
                </c:pt>
                <c:pt idx="9556">
                  <c:v>0.98337578699999995</c:v>
                </c:pt>
                <c:pt idx="9557">
                  <c:v>0.98337578699999995</c:v>
                </c:pt>
                <c:pt idx="9558">
                  <c:v>0.987316898</c:v>
                </c:pt>
                <c:pt idx="9559">
                  <c:v>0.98552498799999999</c:v>
                </c:pt>
                <c:pt idx="9560">
                  <c:v>0.99450736299999998</c:v>
                </c:pt>
                <c:pt idx="9561">
                  <c:v>0.99833470599999996</c:v>
                </c:pt>
                <c:pt idx="9562">
                  <c:v>0.99833470599999996</c:v>
                </c:pt>
                <c:pt idx="9563">
                  <c:v>0.98048173699999996</c:v>
                </c:pt>
                <c:pt idx="9564">
                  <c:v>0.99466263200000005</c:v>
                </c:pt>
                <c:pt idx="9565">
                  <c:v>0.98048173699999996</c:v>
                </c:pt>
                <c:pt idx="9566">
                  <c:v>0.99100769600000005</c:v>
                </c:pt>
                <c:pt idx="9567">
                  <c:v>0.98048173699999996</c:v>
                </c:pt>
                <c:pt idx="9568">
                  <c:v>0.98337578699999995</c:v>
                </c:pt>
                <c:pt idx="9569">
                  <c:v>0.99100769600000005</c:v>
                </c:pt>
                <c:pt idx="9570">
                  <c:v>0.98337578699999995</c:v>
                </c:pt>
                <c:pt idx="9571">
                  <c:v>0.99833470599999996</c:v>
                </c:pt>
                <c:pt idx="9572">
                  <c:v>0.99466263200000005</c:v>
                </c:pt>
                <c:pt idx="9573">
                  <c:v>0.99833470599999996</c:v>
                </c:pt>
                <c:pt idx="9574">
                  <c:v>0.99466263200000005</c:v>
                </c:pt>
                <c:pt idx="9575">
                  <c:v>0.99466263200000005</c:v>
                </c:pt>
                <c:pt idx="9576">
                  <c:v>0.994798234</c:v>
                </c:pt>
                <c:pt idx="9577">
                  <c:v>0.987316898</c:v>
                </c:pt>
                <c:pt idx="9578">
                  <c:v>0.99833470599999996</c:v>
                </c:pt>
                <c:pt idx="9579">
                  <c:v>0.994798234</c:v>
                </c:pt>
                <c:pt idx="9580">
                  <c:v>0.99466263200000005</c:v>
                </c:pt>
                <c:pt idx="9581">
                  <c:v>0.98048173699999996</c:v>
                </c:pt>
                <c:pt idx="9582">
                  <c:v>0.98337578699999995</c:v>
                </c:pt>
                <c:pt idx="9583">
                  <c:v>0.987316898</c:v>
                </c:pt>
                <c:pt idx="9584">
                  <c:v>0.99466263200000005</c:v>
                </c:pt>
                <c:pt idx="9585">
                  <c:v>0.98337578699999995</c:v>
                </c:pt>
                <c:pt idx="9586">
                  <c:v>0.99090427199999997</c:v>
                </c:pt>
                <c:pt idx="9587">
                  <c:v>0.994798234</c:v>
                </c:pt>
                <c:pt idx="9588">
                  <c:v>0.987316898</c:v>
                </c:pt>
                <c:pt idx="9589">
                  <c:v>0.99833470599999996</c:v>
                </c:pt>
                <c:pt idx="9590">
                  <c:v>0.994798234</c:v>
                </c:pt>
                <c:pt idx="9591">
                  <c:v>0.99015918800000002</c:v>
                </c:pt>
                <c:pt idx="9592">
                  <c:v>0.99833470599999996</c:v>
                </c:pt>
                <c:pt idx="9593">
                  <c:v>0.99833470599999996</c:v>
                </c:pt>
                <c:pt idx="9594">
                  <c:v>0.99833470599999996</c:v>
                </c:pt>
                <c:pt idx="9595">
                  <c:v>0.994798234</c:v>
                </c:pt>
                <c:pt idx="9596">
                  <c:v>0.98337578699999995</c:v>
                </c:pt>
                <c:pt idx="9597">
                  <c:v>0.98337578699999995</c:v>
                </c:pt>
                <c:pt idx="9598">
                  <c:v>0.99833470599999996</c:v>
                </c:pt>
                <c:pt idx="9599">
                  <c:v>0.98337578699999995</c:v>
                </c:pt>
                <c:pt idx="9600">
                  <c:v>0.99466263200000005</c:v>
                </c:pt>
                <c:pt idx="9601">
                  <c:v>0.98337578699999995</c:v>
                </c:pt>
                <c:pt idx="9602">
                  <c:v>0.99833470599999996</c:v>
                </c:pt>
                <c:pt idx="9603">
                  <c:v>0.99466263200000005</c:v>
                </c:pt>
                <c:pt idx="9604">
                  <c:v>0.98048173699999996</c:v>
                </c:pt>
                <c:pt idx="9605">
                  <c:v>0.99466263200000005</c:v>
                </c:pt>
                <c:pt idx="9606">
                  <c:v>0.98337578699999995</c:v>
                </c:pt>
                <c:pt idx="9607">
                  <c:v>0.98337578699999995</c:v>
                </c:pt>
                <c:pt idx="9608">
                  <c:v>0.99833470599999996</c:v>
                </c:pt>
                <c:pt idx="9609">
                  <c:v>0.98337578699999995</c:v>
                </c:pt>
                <c:pt idx="9610">
                  <c:v>0.99466263200000005</c:v>
                </c:pt>
                <c:pt idx="9611">
                  <c:v>0.98048173699999996</c:v>
                </c:pt>
                <c:pt idx="9612">
                  <c:v>0.98048173699999996</c:v>
                </c:pt>
                <c:pt idx="9613">
                  <c:v>0.994798234</c:v>
                </c:pt>
                <c:pt idx="9614">
                  <c:v>0.99833470599999996</c:v>
                </c:pt>
                <c:pt idx="9615">
                  <c:v>0.98048173699999996</c:v>
                </c:pt>
                <c:pt idx="9616">
                  <c:v>0.98048173699999996</c:v>
                </c:pt>
                <c:pt idx="9617">
                  <c:v>0.99833470599999996</c:v>
                </c:pt>
                <c:pt idx="9618">
                  <c:v>0.99466263200000005</c:v>
                </c:pt>
                <c:pt idx="9619">
                  <c:v>0.99466263200000005</c:v>
                </c:pt>
                <c:pt idx="9620">
                  <c:v>0.98048173699999996</c:v>
                </c:pt>
                <c:pt idx="9621">
                  <c:v>0.99833470599999996</c:v>
                </c:pt>
                <c:pt idx="9622">
                  <c:v>0.98552498799999999</c:v>
                </c:pt>
                <c:pt idx="9623">
                  <c:v>0.98337578699999995</c:v>
                </c:pt>
                <c:pt idx="9624">
                  <c:v>0.99833470599999996</c:v>
                </c:pt>
                <c:pt idx="9625">
                  <c:v>0.98975540500000003</c:v>
                </c:pt>
                <c:pt idx="9626">
                  <c:v>0.98337578699999995</c:v>
                </c:pt>
                <c:pt idx="9627">
                  <c:v>0.99466263200000005</c:v>
                </c:pt>
                <c:pt idx="9628">
                  <c:v>0.99466263200000005</c:v>
                </c:pt>
                <c:pt idx="9629">
                  <c:v>0.99833470599999996</c:v>
                </c:pt>
                <c:pt idx="9630">
                  <c:v>0.99466263200000005</c:v>
                </c:pt>
                <c:pt idx="9631">
                  <c:v>0.98337578699999995</c:v>
                </c:pt>
                <c:pt idx="9632">
                  <c:v>0.99466263200000005</c:v>
                </c:pt>
                <c:pt idx="9633">
                  <c:v>0.99090427199999997</c:v>
                </c:pt>
                <c:pt idx="9634">
                  <c:v>0.98337578699999995</c:v>
                </c:pt>
                <c:pt idx="9635">
                  <c:v>0.99466263200000005</c:v>
                </c:pt>
                <c:pt idx="9636">
                  <c:v>0.98048173699999996</c:v>
                </c:pt>
                <c:pt idx="9637">
                  <c:v>0.98048173699999996</c:v>
                </c:pt>
                <c:pt idx="9638">
                  <c:v>0.99466263200000005</c:v>
                </c:pt>
                <c:pt idx="9639">
                  <c:v>0.994798234</c:v>
                </c:pt>
                <c:pt idx="9640">
                  <c:v>0.99833470599999996</c:v>
                </c:pt>
                <c:pt idx="9641">
                  <c:v>0.98048173699999996</c:v>
                </c:pt>
                <c:pt idx="9642">
                  <c:v>0.99466263200000005</c:v>
                </c:pt>
                <c:pt idx="9643">
                  <c:v>0.99466263200000005</c:v>
                </c:pt>
                <c:pt idx="9644">
                  <c:v>0.98048173699999996</c:v>
                </c:pt>
                <c:pt idx="9645">
                  <c:v>0.98337578699999995</c:v>
                </c:pt>
                <c:pt idx="9646">
                  <c:v>0.98337578699999995</c:v>
                </c:pt>
                <c:pt idx="9647">
                  <c:v>0.98529628999999996</c:v>
                </c:pt>
                <c:pt idx="9648">
                  <c:v>0.98048173699999996</c:v>
                </c:pt>
                <c:pt idx="9649">
                  <c:v>0.98337578699999995</c:v>
                </c:pt>
                <c:pt idx="9650">
                  <c:v>0.99466263200000005</c:v>
                </c:pt>
                <c:pt idx="9651">
                  <c:v>0.98048173699999996</c:v>
                </c:pt>
                <c:pt idx="9652">
                  <c:v>0.98337578699999995</c:v>
                </c:pt>
                <c:pt idx="9653">
                  <c:v>0.99833470599999996</c:v>
                </c:pt>
                <c:pt idx="9654">
                  <c:v>0.994798234</c:v>
                </c:pt>
                <c:pt idx="9655">
                  <c:v>0.99466263200000005</c:v>
                </c:pt>
                <c:pt idx="9656">
                  <c:v>0.99466263200000005</c:v>
                </c:pt>
                <c:pt idx="9657">
                  <c:v>0.99027694600000005</c:v>
                </c:pt>
                <c:pt idx="9658">
                  <c:v>0.98048173699999996</c:v>
                </c:pt>
                <c:pt idx="9659">
                  <c:v>0.99466263200000005</c:v>
                </c:pt>
                <c:pt idx="9660">
                  <c:v>0.994798234</c:v>
                </c:pt>
                <c:pt idx="9661">
                  <c:v>0.99833470599999996</c:v>
                </c:pt>
                <c:pt idx="9662">
                  <c:v>0.99833470599999996</c:v>
                </c:pt>
                <c:pt idx="9663">
                  <c:v>0.98337578699999995</c:v>
                </c:pt>
                <c:pt idx="9664">
                  <c:v>0.98337578699999995</c:v>
                </c:pt>
                <c:pt idx="9665">
                  <c:v>0.99833470599999996</c:v>
                </c:pt>
                <c:pt idx="9666">
                  <c:v>0.99466263200000005</c:v>
                </c:pt>
                <c:pt idx="9667">
                  <c:v>0.99833470599999996</c:v>
                </c:pt>
                <c:pt idx="9668">
                  <c:v>0.98048173699999996</c:v>
                </c:pt>
                <c:pt idx="9669">
                  <c:v>0.98337578699999995</c:v>
                </c:pt>
                <c:pt idx="9670">
                  <c:v>0.994798234</c:v>
                </c:pt>
                <c:pt idx="9671">
                  <c:v>0.98048173699999996</c:v>
                </c:pt>
                <c:pt idx="9672">
                  <c:v>0.994798234</c:v>
                </c:pt>
                <c:pt idx="9673">
                  <c:v>0.98337578699999995</c:v>
                </c:pt>
                <c:pt idx="9674">
                  <c:v>0.987316898</c:v>
                </c:pt>
                <c:pt idx="9675">
                  <c:v>0.994798234</c:v>
                </c:pt>
                <c:pt idx="9676">
                  <c:v>0.987316898</c:v>
                </c:pt>
                <c:pt idx="9677">
                  <c:v>0.99100769600000005</c:v>
                </c:pt>
                <c:pt idx="9678">
                  <c:v>0.99466263200000005</c:v>
                </c:pt>
                <c:pt idx="9679">
                  <c:v>0.99466263200000005</c:v>
                </c:pt>
                <c:pt idx="9680">
                  <c:v>0.99833470599999996</c:v>
                </c:pt>
                <c:pt idx="9681">
                  <c:v>0.99833470599999996</c:v>
                </c:pt>
                <c:pt idx="9682">
                  <c:v>0.98337578699999995</c:v>
                </c:pt>
                <c:pt idx="9683">
                  <c:v>0.98337578699999995</c:v>
                </c:pt>
                <c:pt idx="9684">
                  <c:v>0.99466263200000005</c:v>
                </c:pt>
                <c:pt idx="9685">
                  <c:v>0.99833470599999996</c:v>
                </c:pt>
                <c:pt idx="9686">
                  <c:v>0.98337578699999995</c:v>
                </c:pt>
                <c:pt idx="9687">
                  <c:v>0.99466263200000005</c:v>
                </c:pt>
                <c:pt idx="9688">
                  <c:v>0.98337578699999995</c:v>
                </c:pt>
                <c:pt idx="9689">
                  <c:v>0.98048173699999996</c:v>
                </c:pt>
                <c:pt idx="9690">
                  <c:v>0.99466263200000005</c:v>
                </c:pt>
                <c:pt idx="9691">
                  <c:v>0.98337578699999995</c:v>
                </c:pt>
                <c:pt idx="9692">
                  <c:v>0.98337578699999995</c:v>
                </c:pt>
                <c:pt idx="9693">
                  <c:v>0.99833470599999996</c:v>
                </c:pt>
                <c:pt idx="9694">
                  <c:v>0.98337578699999995</c:v>
                </c:pt>
                <c:pt idx="9695">
                  <c:v>0.99466263200000005</c:v>
                </c:pt>
                <c:pt idx="9696">
                  <c:v>0.98337578699999995</c:v>
                </c:pt>
                <c:pt idx="9697">
                  <c:v>0.994798234</c:v>
                </c:pt>
                <c:pt idx="9698">
                  <c:v>0.98337578699999995</c:v>
                </c:pt>
                <c:pt idx="9699">
                  <c:v>0.98337578699999995</c:v>
                </c:pt>
                <c:pt idx="9700">
                  <c:v>0.99466263200000005</c:v>
                </c:pt>
                <c:pt idx="9701">
                  <c:v>0.98048173699999996</c:v>
                </c:pt>
                <c:pt idx="9702">
                  <c:v>0.99833470599999996</c:v>
                </c:pt>
                <c:pt idx="9703">
                  <c:v>0.99833470599999996</c:v>
                </c:pt>
                <c:pt idx="9704">
                  <c:v>0.99466263200000005</c:v>
                </c:pt>
                <c:pt idx="9705">
                  <c:v>0.98337578699999995</c:v>
                </c:pt>
                <c:pt idx="9706">
                  <c:v>0.98337578699999995</c:v>
                </c:pt>
                <c:pt idx="9707">
                  <c:v>0.98337578699999995</c:v>
                </c:pt>
                <c:pt idx="9708">
                  <c:v>0.99466263200000005</c:v>
                </c:pt>
                <c:pt idx="9709">
                  <c:v>0.98337578699999995</c:v>
                </c:pt>
                <c:pt idx="9710">
                  <c:v>0.98048173699999996</c:v>
                </c:pt>
                <c:pt idx="9711">
                  <c:v>0.98337578699999995</c:v>
                </c:pt>
                <c:pt idx="9712">
                  <c:v>0.99833470599999996</c:v>
                </c:pt>
                <c:pt idx="9713">
                  <c:v>0.987316898</c:v>
                </c:pt>
                <c:pt idx="9714">
                  <c:v>0.99833470599999996</c:v>
                </c:pt>
                <c:pt idx="9715">
                  <c:v>0.99456953599999998</c:v>
                </c:pt>
                <c:pt idx="9716">
                  <c:v>0.98337578699999995</c:v>
                </c:pt>
                <c:pt idx="9717">
                  <c:v>0.99833470599999996</c:v>
                </c:pt>
                <c:pt idx="9718">
                  <c:v>0.99466263200000005</c:v>
                </c:pt>
                <c:pt idx="9719">
                  <c:v>0.98337578699999995</c:v>
                </c:pt>
                <c:pt idx="9720">
                  <c:v>0.985100894</c:v>
                </c:pt>
                <c:pt idx="9721">
                  <c:v>0.97450132499999997</c:v>
                </c:pt>
                <c:pt idx="9722">
                  <c:v>0.98048173699999996</c:v>
                </c:pt>
                <c:pt idx="9723">
                  <c:v>0.99833470599999996</c:v>
                </c:pt>
                <c:pt idx="9724">
                  <c:v>0.99100769600000005</c:v>
                </c:pt>
                <c:pt idx="9725">
                  <c:v>0.99833470599999996</c:v>
                </c:pt>
                <c:pt idx="9726">
                  <c:v>0.98048173699999996</c:v>
                </c:pt>
                <c:pt idx="9727">
                  <c:v>0.99833470599999996</c:v>
                </c:pt>
                <c:pt idx="9728">
                  <c:v>0.99466263200000005</c:v>
                </c:pt>
                <c:pt idx="9729">
                  <c:v>0.99833470599999996</c:v>
                </c:pt>
                <c:pt idx="9730">
                  <c:v>0.98337578699999995</c:v>
                </c:pt>
                <c:pt idx="9731">
                  <c:v>0.98048173699999996</c:v>
                </c:pt>
                <c:pt idx="9732">
                  <c:v>0.994798234</c:v>
                </c:pt>
                <c:pt idx="9733">
                  <c:v>0.99833470599999996</c:v>
                </c:pt>
                <c:pt idx="9734">
                  <c:v>0.994798234</c:v>
                </c:pt>
                <c:pt idx="9735">
                  <c:v>0.99466263200000005</c:v>
                </c:pt>
                <c:pt idx="9736">
                  <c:v>0.98337578699999995</c:v>
                </c:pt>
                <c:pt idx="9737">
                  <c:v>0.97825968500000005</c:v>
                </c:pt>
                <c:pt idx="9738">
                  <c:v>0.98337578699999995</c:v>
                </c:pt>
                <c:pt idx="9739">
                  <c:v>0.99833470599999996</c:v>
                </c:pt>
                <c:pt idx="9740">
                  <c:v>0.98337578699999995</c:v>
                </c:pt>
                <c:pt idx="9741">
                  <c:v>0.99833470599999996</c:v>
                </c:pt>
                <c:pt idx="9742">
                  <c:v>0.994798234</c:v>
                </c:pt>
                <c:pt idx="9743">
                  <c:v>0.99833470599999996</c:v>
                </c:pt>
                <c:pt idx="9744">
                  <c:v>0.994798234</c:v>
                </c:pt>
                <c:pt idx="9745">
                  <c:v>0.99833470599999996</c:v>
                </c:pt>
                <c:pt idx="9746">
                  <c:v>0.99833470599999996</c:v>
                </c:pt>
                <c:pt idx="9747">
                  <c:v>0.994798234</c:v>
                </c:pt>
                <c:pt idx="9748">
                  <c:v>0.994798234</c:v>
                </c:pt>
                <c:pt idx="9749">
                  <c:v>0.98337578699999995</c:v>
                </c:pt>
                <c:pt idx="9750">
                  <c:v>0.98337578699999995</c:v>
                </c:pt>
                <c:pt idx="9751">
                  <c:v>0.99466263200000005</c:v>
                </c:pt>
                <c:pt idx="9752">
                  <c:v>0.99466263200000005</c:v>
                </c:pt>
                <c:pt idx="9753">
                  <c:v>0.99466263200000005</c:v>
                </c:pt>
                <c:pt idx="9754">
                  <c:v>0.99466263200000005</c:v>
                </c:pt>
                <c:pt idx="9755">
                  <c:v>0.99833470599999996</c:v>
                </c:pt>
                <c:pt idx="9756">
                  <c:v>0.994798234</c:v>
                </c:pt>
                <c:pt idx="9757">
                  <c:v>0.994798234</c:v>
                </c:pt>
                <c:pt idx="9758">
                  <c:v>0.98337578699999995</c:v>
                </c:pt>
                <c:pt idx="9759">
                  <c:v>0.994798234</c:v>
                </c:pt>
                <c:pt idx="9760">
                  <c:v>0.994798234</c:v>
                </c:pt>
                <c:pt idx="9761">
                  <c:v>0.99466263200000005</c:v>
                </c:pt>
                <c:pt idx="9762">
                  <c:v>0.99626751000000002</c:v>
                </c:pt>
                <c:pt idx="9763">
                  <c:v>0.97324861200000001</c:v>
                </c:pt>
                <c:pt idx="9764">
                  <c:v>0.994798234</c:v>
                </c:pt>
                <c:pt idx="9765">
                  <c:v>0.98337578699999995</c:v>
                </c:pt>
                <c:pt idx="9766">
                  <c:v>0.98337578699999995</c:v>
                </c:pt>
                <c:pt idx="9767">
                  <c:v>0.99833470599999996</c:v>
                </c:pt>
                <c:pt idx="9768">
                  <c:v>0.98048173699999996</c:v>
                </c:pt>
                <c:pt idx="9769">
                  <c:v>0.98337578699999995</c:v>
                </c:pt>
                <c:pt idx="9770">
                  <c:v>0.98549281</c:v>
                </c:pt>
                <c:pt idx="9771">
                  <c:v>0.99833470599999996</c:v>
                </c:pt>
                <c:pt idx="9772">
                  <c:v>0.99833470599999996</c:v>
                </c:pt>
                <c:pt idx="9773">
                  <c:v>0.98048173699999996</c:v>
                </c:pt>
                <c:pt idx="9774">
                  <c:v>0.98337578699999995</c:v>
                </c:pt>
                <c:pt idx="9775">
                  <c:v>0.98337578699999995</c:v>
                </c:pt>
                <c:pt idx="9776">
                  <c:v>0.994798234</c:v>
                </c:pt>
                <c:pt idx="9777">
                  <c:v>0.994798234</c:v>
                </c:pt>
                <c:pt idx="9778">
                  <c:v>0.98048173699999996</c:v>
                </c:pt>
                <c:pt idx="9779">
                  <c:v>0.99027694600000005</c:v>
                </c:pt>
                <c:pt idx="9780">
                  <c:v>0.99466263200000005</c:v>
                </c:pt>
                <c:pt idx="9781">
                  <c:v>0.98337578699999995</c:v>
                </c:pt>
                <c:pt idx="9782">
                  <c:v>0.99466263200000005</c:v>
                </c:pt>
                <c:pt idx="9783">
                  <c:v>0.98048173699999996</c:v>
                </c:pt>
                <c:pt idx="9784">
                  <c:v>0.98337578699999995</c:v>
                </c:pt>
                <c:pt idx="9785">
                  <c:v>0.99833470599999996</c:v>
                </c:pt>
                <c:pt idx="9786">
                  <c:v>0.99466263200000005</c:v>
                </c:pt>
                <c:pt idx="9787">
                  <c:v>0.98337578699999995</c:v>
                </c:pt>
                <c:pt idx="9788">
                  <c:v>0.98337578699999995</c:v>
                </c:pt>
                <c:pt idx="9789">
                  <c:v>0.99466263200000005</c:v>
                </c:pt>
                <c:pt idx="9790">
                  <c:v>0.99100769600000005</c:v>
                </c:pt>
                <c:pt idx="9791">
                  <c:v>0.98048173699999996</c:v>
                </c:pt>
                <c:pt idx="9792">
                  <c:v>0.99466263200000005</c:v>
                </c:pt>
                <c:pt idx="9793">
                  <c:v>0.994798234</c:v>
                </c:pt>
                <c:pt idx="9794">
                  <c:v>0.98337578699999995</c:v>
                </c:pt>
                <c:pt idx="9795">
                  <c:v>0.994798234</c:v>
                </c:pt>
                <c:pt idx="9796">
                  <c:v>0.99015918800000002</c:v>
                </c:pt>
                <c:pt idx="9797">
                  <c:v>0.99466263200000005</c:v>
                </c:pt>
                <c:pt idx="9798">
                  <c:v>0.99833470599999996</c:v>
                </c:pt>
                <c:pt idx="9799">
                  <c:v>0.99833470599999996</c:v>
                </c:pt>
                <c:pt idx="9800">
                  <c:v>0.98337578699999995</c:v>
                </c:pt>
                <c:pt idx="9801">
                  <c:v>0.98048173699999996</c:v>
                </c:pt>
                <c:pt idx="9802">
                  <c:v>0.98337578699999995</c:v>
                </c:pt>
                <c:pt idx="9803">
                  <c:v>0.99466263200000005</c:v>
                </c:pt>
                <c:pt idx="9804">
                  <c:v>0.99833470599999996</c:v>
                </c:pt>
                <c:pt idx="9805">
                  <c:v>0.98048173699999996</c:v>
                </c:pt>
                <c:pt idx="9806">
                  <c:v>0.98337578699999995</c:v>
                </c:pt>
                <c:pt idx="9807">
                  <c:v>0.99027694600000005</c:v>
                </c:pt>
                <c:pt idx="9808">
                  <c:v>0.99466263200000005</c:v>
                </c:pt>
                <c:pt idx="9809">
                  <c:v>0.99833470599999996</c:v>
                </c:pt>
                <c:pt idx="9810">
                  <c:v>0.98048173699999996</c:v>
                </c:pt>
                <c:pt idx="9811">
                  <c:v>0.98337578699999995</c:v>
                </c:pt>
                <c:pt idx="9812">
                  <c:v>0.98337578699999995</c:v>
                </c:pt>
                <c:pt idx="9813">
                  <c:v>0.99626751000000002</c:v>
                </c:pt>
                <c:pt idx="9814">
                  <c:v>0.98337578699999995</c:v>
                </c:pt>
                <c:pt idx="9815">
                  <c:v>0.98337578699999995</c:v>
                </c:pt>
                <c:pt idx="9816">
                  <c:v>0.994798234</c:v>
                </c:pt>
                <c:pt idx="9817">
                  <c:v>0.98048173699999996</c:v>
                </c:pt>
                <c:pt idx="9818">
                  <c:v>0.99466263200000005</c:v>
                </c:pt>
                <c:pt idx="9819">
                  <c:v>0.994798234</c:v>
                </c:pt>
                <c:pt idx="9820">
                  <c:v>0.99466263200000005</c:v>
                </c:pt>
                <c:pt idx="9821">
                  <c:v>0.99833470599999996</c:v>
                </c:pt>
                <c:pt idx="9822">
                  <c:v>0.98337578699999995</c:v>
                </c:pt>
                <c:pt idx="9823">
                  <c:v>0.99090427199999997</c:v>
                </c:pt>
                <c:pt idx="9824">
                  <c:v>0.98337578699999995</c:v>
                </c:pt>
                <c:pt idx="9825">
                  <c:v>0.98337578699999995</c:v>
                </c:pt>
                <c:pt idx="9826">
                  <c:v>0.98337578699999995</c:v>
                </c:pt>
                <c:pt idx="9827">
                  <c:v>0.99466263200000005</c:v>
                </c:pt>
                <c:pt idx="9828">
                  <c:v>0.99833470599999996</c:v>
                </c:pt>
                <c:pt idx="9829">
                  <c:v>0.99100769600000005</c:v>
                </c:pt>
                <c:pt idx="9830">
                  <c:v>0.98337578699999995</c:v>
                </c:pt>
                <c:pt idx="9831">
                  <c:v>0.99466263200000005</c:v>
                </c:pt>
                <c:pt idx="9832">
                  <c:v>0.98337578699999995</c:v>
                </c:pt>
                <c:pt idx="9833">
                  <c:v>0.98048173699999996</c:v>
                </c:pt>
                <c:pt idx="9834">
                  <c:v>0.98337578699999995</c:v>
                </c:pt>
                <c:pt idx="9835">
                  <c:v>0.98337578699999995</c:v>
                </c:pt>
                <c:pt idx="9836">
                  <c:v>0.98337578699999995</c:v>
                </c:pt>
                <c:pt idx="9837">
                  <c:v>0.99015918800000002</c:v>
                </c:pt>
                <c:pt idx="9838">
                  <c:v>0.994798234</c:v>
                </c:pt>
                <c:pt idx="9839">
                  <c:v>0.98337578699999995</c:v>
                </c:pt>
                <c:pt idx="9840">
                  <c:v>0.99100769600000005</c:v>
                </c:pt>
                <c:pt idx="9841">
                  <c:v>0.99833470599999996</c:v>
                </c:pt>
                <c:pt idx="9842">
                  <c:v>0.99833470599999996</c:v>
                </c:pt>
                <c:pt idx="9843">
                  <c:v>0.99833470599999996</c:v>
                </c:pt>
                <c:pt idx="9844">
                  <c:v>0.99833470599999996</c:v>
                </c:pt>
                <c:pt idx="9845">
                  <c:v>0.99466263200000005</c:v>
                </c:pt>
                <c:pt idx="9846">
                  <c:v>0.99833470599999996</c:v>
                </c:pt>
                <c:pt idx="9847">
                  <c:v>0.98729905299999998</c:v>
                </c:pt>
                <c:pt idx="9848">
                  <c:v>0.994798234</c:v>
                </c:pt>
                <c:pt idx="9849">
                  <c:v>0.98048173699999996</c:v>
                </c:pt>
                <c:pt idx="9850">
                  <c:v>0.99833470599999996</c:v>
                </c:pt>
                <c:pt idx="9851">
                  <c:v>0.98337578699999995</c:v>
                </c:pt>
                <c:pt idx="9852">
                  <c:v>0.98337578699999995</c:v>
                </c:pt>
                <c:pt idx="9853">
                  <c:v>0.994798234</c:v>
                </c:pt>
                <c:pt idx="9854">
                  <c:v>0.99833470599999996</c:v>
                </c:pt>
                <c:pt idx="9855">
                  <c:v>0.99466263200000005</c:v>
                </c:pt>
                <c:pt idx="9856">
                  <c:v>0.99027694600000005</c:v>
                </c:pt>
                <c:pt idx="9857">
                  <c:v>0.98337578699999995</c:v>
                </c:pt>
                <c:pt idx="9858">
                  <c:v>0.99466263200000005</c:v>
                </c:pt>
                <c:pt idx="9859">
                  <c:v>0.99466263200000005</c:v>
                </c:pt>
                <c:pt idx="9860">
                  <c:v>0.98337578699999995</c:v>
                </c:pt>
                <c:pt idx="9861">
                  <c:v>0.98048173699999996</c:v>
                </c:pt>
                <c:pt idx="9862">
                  <c:v>0.98337578699999995</c:v>
                </c:pt>
                <c:pt idx="9863">
                  <c:v>0.99833470599999996</c:v>
                </c:pt>
                <c:pt idx="9864">
                  <c:v>0.98337578699999995</c:v>
                </c:pt>
                <c:pt idx="9865">
                  <c:v>0.98337578699999995</c:v>
                </c:pt>
                <c:pt idx="9866">
                  <c:v>0.98048173699999996</c:v>
                </c:pt>
                <c:pt idx="9867">
                  <c:v>0.994798234</c:v>
                </c:pt>
                <c:pt idx="9868">
                  <c:v>0.99833470599999996</c:v>
                </c:pt>
                <c:pt idx="9869">
                  <c:v>0.99833470599999996</c:v>
                </c:pt>
                <c:pt idx="9870">
                  <c:v>0.99466263200000005</c:v>
                </c:pt>
                <c:pt idx="9871">
                  <c:v>0.99466263200000005</c:v>
                </c:pt>
                <c:pt idx="9872">
                  <c:v>0.994798234</c:v>
                </c:pt>
                <c:pt idx="9873">
                  <c:v>0.994798234</c:v>
                </c:pt>
                <c:pt idx="9874">
                  <c:v>0.99466263200000005</c:v>
                </c:pt>
                <c:pt idx="9875">
                  <c:v>0.99833470599999996</c:v>
                </c:pt>
                <c:pt idx="9876">
                  <c:v>0.99100769600000005</c:v>
                </c:pt>
                <c:pt idx="9877">
                  <c:v>0.98048173699999996</c:v>
                </c:pt>
                <c:pt idx="9878">
                  <c:v>0.99466263200000005</c:v>
                </c:pt>
                <c:pt idx="9879">
                  <c:v>0.98337578699999995</c:v>
                </c:pt>
                <c:pt idx="9880">
                  <c:v>0.99833470599999996</c:v>
                </c:pt>
                <c:pt idx="9881">
                  <c:v>0.99466263200000005</c:v>
                </c:pt>
                <c:pt idx="9882">
                  <c:v>0.98337578699999995</c:v>
                </c:pt>
                <c:pt idx="9883">
                  <c:v>0.99833470599999996</c:v>
                </c:pt>
                <c:pt idx="9884">
                  <c:v>0.99450736299999998</c:v>
                </c:pt>
                <c:pt idx="9885">
                  <c:v>0.98549281</c:v>
                </c:pt>
                <c:pt idx="9886">
                  <c:v>0.98337578699999995</c:v>
                </c:pt>
                <c:pt idx="9887">
                  <c:v>0.987316898</c:v>
                </c:pt>
                <c:pt idx="9888">
                  <c:v>0.99466263200000005</c:v>
                </c:pt>
                <c:pt idx="9889">
                  <c:v>0.99833470599999996</c:v>
                </c:pt>
                <c:pt idx="9890">
                  <c:v>0.994798234</c:v>
                </c:pt>
                <c:pt idx="9891">
                  <c:v>0.98337578699999995</c:v>
                </c:pt>
                <c:pt idx="9892">
                  <c:v>0.98337578699999995</c:v>
                </c:pt>
                <c:pt idx="9893">
                  <c:v>0.98337578699999995</c:v>
                </c:pt>
                <c:pt idx="9894">
                  <c:v>0.98729905299999998</c:v>
                </c:pt>
                <c:pt idx="9895">
                  <c:v>0.99466263200000005</c:v>
                </c:pt>
                <c:pt idx="9896">
                  <c:v>0.99466263200000005</c:v>
                </c:pt>
                <c:pt idx="9897">
                  <c:v>0.99833470599999996</c:v>
                </c:pt>
                <c:pt idx="9898">
                  <c:v>0.98048173699999996</c:v>
                </c:pt>
                <c:pt idx="9899">
                  <c:v>0.99466263200000005</c:v>
                </c:pt>
                <c:pt idx="9900">
                  <c:v>0.98048173699999996</c:v>
                </c:pt>
                <c:pt idx="9901">
                  <c:v>0.99090427199999997</c:v>
                </c:pt>
                <c:pt idx="9902">
                  <c:v>0.98048173699999996</c:v>
                </c:pt>
                <c:pt idx="9903">
                  <c:v>0.994798234</c:v>
                </c:pt>
                <c:pt idx="9904">
                  <c:v>0.98337578699999995</c:v>
                </c:pt>
                <c:pt idx="9905">
                  <c:v>0.98337578699999995</c:v>
                </c:pt>
                <c:pt idx="9906">
                  <c:v>0.98337578699999995</c:v>
                </c:pt>
                <c:pt idx="9907">
                  <c:v>0.98337578699999995</c:v>
                </c:pt>
                <c:pt idx="9908">
                  <c:v>0.99833470599999996</c:v>
                </c:pt>
                <c:pt idx="9909">
                  <c:v>0.994798234</c:v>
                </c:pt>
                <c:pt idx="9910">
                  <c:v>0.99027694600000005</c:v>
                </c:pt>
                <c:pt idx="9911">
                  <c:v>0.99833470599999996</c:v>
                </c:pt>
                <c:pt idx="9912">
                  <c:v>0.98048173699999996</c:v>
                </c:pt>
                <c:pt idx="9913">
                  <c:v>0.98337578699999995</c:v>
                </c:pt>
                <c:pt idx="9914">
                  <c:v>0.994798234</c:v>
                </c:pt>
                <c:pt idx="9915">
                  <c:v>0.99466263200000005</c:v>
                </c:pt>
                <c:pt idx="9916">
                  <c:v>0.99466263200000005</c:v>
                </c:pt>
                <c:pt idx="9917">
                  <c:v>0.99833470599999996</c:v>
                </c:pt>
                <c:pt idx="9918">
                  <c:v>0.98337578699999995</c:v>
                </c:pt>
                <c:pt idx="9919">
                  <c:v>0.98337578699999995</c:v>
                </c:pt>
                <c:pt idx="9920">
                  <c:v>0.98337578699999995</c:v>
                </c:pt>
                <c:pt idx="9921">
                  <c:v>0.99466263200000005</c:v>
                </c:pt>
                <c:pt idx="9922">
                  <c:v>0.99833470599999996</c:v>
                </c:pt>
                <c:pt idx="9923">
                  <c:v>0.99100769600000005</c:v>
                </c:pt>
                <c:pt idx="9924">
                  <c:v>0.994798234</c:v>
                </c:pt>
                <c:pt idx="9925">
                  <c:v>0.99466263200000005</c:v>
                </c:pt>
                <c:pt idx="9926">
                  <c:v>0.98337578699999995</c:v>
                </c:pt>
                <c:pt idx="9927">
                  <c:v>0.99833470599999996</c:v>
                </c:pt>
                <c:pt idx="9928">
                  <c:v>0.98337578699999995</c:v>
                </c:pt>
                <c:pt idx="9929">
                  <c:v>0.98048173699999996</c:v>
                </c:pt>
                <c:pt idx="9930">
                  <c:v>0.99466263200000005</c:v>
                </c:pt>
                <c:pt idx="9931">
                  <c:v>0.99833470599999996</c:v>
                </c:pt>
                <c:pt idx="9932">
                  <c:v>0.99833470599999996</c:v>
                </c:pt>
                <c:pt idx="9933">
                  <c:v>0.99466263200000005</c:v>
                </c:pt>
                <c:pt idx="9934">
                  <c:v>0.99466263200000005</c:v>
                </c:pt>
                <c:pt idx="9935">
                  <c:v>0.994798234</c:v>
                </c:pt>
                <c:pt idx="9936">
                  <c:v>0.98048173699999996</c:v>
                </c:pt>
                <c:pt idx="9937">
                  <c:v>0.98337578699999995</c:v>
                </c:pt>
                <c:pt idx="9938">
                  <c:v>0.99466263200000005</c:v>
                </c:pt>
                <c:pt idx="9939">
                  <c:v>0.99833470599999996</c:v>
                </c:pt>
                <c:pt idx="9940">
                  <c:v>0.98729905299999998</c:v>
                </c:pt>
                <c:pt idx="9941">
                  <c:v>0.98337578699999995</c:v>
                </c:pt>
                <c:pt idx="9942">
                  <c:v>0.98337578699999995</c:v>
                </c:pt>
                <c:pt idx="9943">
                  <c:v>0.99015918800000002</c:v>
                </c:pt>
                <c:pt idx="9944">
                  <c:v>0.98048173699999996</c:v>
                </c:pt>
                <c:pt idx="9945">
                  <c:v>0.99466263200000005</c:v>
                </c:pt>
                <c:pt idx="9946">
                  <c:v>0.98048173699999996</c:v>
                </c:pt>
                <c:pt idx="9947">
                  <c:v>0.98337578699999995</c:v>
                </c:pt>
                <c:pt idx="9948">
                  <c:v>0.987316898</c:v>
                </c:pt>
                <c:pt idx="9949">
                  <c:v>0.98048173699999996</c:v>
                </c:pt>
                <c:pt idx="9950">
                  <c:v>0.98337578699999995</c:v>
                </c:pt>
                <c:pt idx="9951">
                  <c:v>0.994798234</c:v>
                </c:pt>
                <c:pt idx="9952">
                  <c:v>0.98048173699999996</c:v>
                </c:pt>
                <c:pt idx="9953">
                  <c:v>0.99466263200000005</c:v>
                </c:pt>
                <c:pt idx="9954">
                  <c:v>0.98048173699999996</c:v>
                </c:pt>
                <c:pt idx="9955">
                  <c:v>0.98048173699999996</c:v>
                </c:pt>
                <c:pt idx="9956">
                  <c:v>0.98337578699999995</c:v>
                </c:pt>
                <c:pt idx="9957">
                  <c:v>0.98337578699999995</c:v>
                </c:pt>
                <c:pt idx="9958">
                  <c:v>0.99833470599999996</c:v>
                </c:pt>
                <c:pt idx="9959">
                  <c:v>0.99833470599999996</c:v>
                </c:pt>
                <c:pt idx="9960">
                  <c:v>0.99466263200000005</c:v>
                </c:pt>
                <c:pt idx="9961">
                  <c:v>0.99466263200000005</c:v>
                </c:pt>
                <c:pt idx="9962">
                  <c:v>0.99466263200000005</c:v>
                </c:pt>
                <c:pt idx="9963">
                  <c:v>0.98048173699999996</c:v>
                </c:pt>
                <c:pt idx="9964">
                  <c:v>0.98337578699999995</c:v>
                </c:pt>
                <c:pt idx="9965">
                  <c:v>0.99833470599999996</c:v>
                </c:pt>
                <c:pt idx="9966">
                  <c:v>0.98337578699999995</c:v>
                </c:pt>
                <c:pt idx="9967">
                  <c:v>0.98337578699999995</c:v>
                </c:pt>
                <c:pt idx="9968">
                  <c:v>0.994798234</c:v>
                </c:pt>
                <c:pt idx="9969">
                  <c:v>0.99466263200000005</c:v>
                </c:pt>
                <c:pt idx="9970">
                  <c:v>0.99466263200000005</c:v>
                </c:pt>
                <c:pt idx="9971">
                  <c:v>0.99833470599999996</c:v>
                </c:pt>
                <c:pt idx="9972">
                  <c:v>0.994798234</c:v>
                </c:pt>
                <c:pt idx="9973">
                  <c:v>0.98337578699999995</c:v>
                </c:pt>
                <c:pt idx="9974">
                  <c:v>0.98337578699999995</c:v>
                </c:pt>
                <c:pt idx="9975">
                  <c:v>0.99466263200000005</c:v>
                </c:pt>
                <c:pt idx="9976">
                  <c:v>0.98048173699999996</c:v>
                </c:pt>
                <c:pt idx="9977">
                  <c:v>0.994798234</c:v>
                </c:pt>
                <c:pt idx="9978">
                  <c:v>0.98337578699999995</c:v>
                </c:pt>
                <c:pt idx="9979">
                  <c:v>0.99466263200000005</c:v>
                </c:pt>
                <c:pt idx="9980">
                  <c:v>0.99100769600000005</c:v>
                </c:pt>
                <c:pt idx="9981">
                  <c:v>0.98337578699999995</c:v>
                </c:pt>
                <c:pt idx="9982">
                  <c:v>0.98337578699999995</c:v>
                </c:pt>
                <c:pt idx="9983">
                  <c:v>0.994798234</c:v>
                </c:pt>
                <c:pt idx="9984">
                  <c:v>0.994798234</c:v>
                </c:pt>
                <c:pt idx="9985">
                  <c:v>0.99466263200000005</c:v>
                </c:pt>
                <c:pt idx="9986">
                  <c:v>0.994798234</c:v>
                </c:pt>
                <c:pt idx="9987">
                  <c:v>0.99833470599999996</c:v>
                </c:pt>
                <c:pt idx="9988">
                  <c:v>0.99466263200000005</c:v>
                </c:pt>
                <c:pt idx="9989">
                  <c:v>0.994798234</c:v>
                </c:pt>
                <c:pt idx="9990">
                  <c:v>0.99466263200000005</c:v>
                </c:pt>
                <c:pt idx="9991">
                  <c:v>0.98337578699999995</c:v>
                </c:pt>
                <c:pt idx="9992">
                  <c:v>0.99466263200000005</c:v>
                </c:pt>
                <c:pt idx="9993">
                  <c:v>0.99466263200000005</c:v>
                </c:pt>
                <c:pt idx="9994">
                  <c:v>0.994798234</c:v>
                </c:pt>
                <c:pt idx="9995">
                  <c:v>0.98048173699999996</c:v>
                </c:pt>
                <c:pt idx="9996">
                  <c:v>0.98337578699999995</c:v>
                </c:pt>
                <c:pt idx="9997">
                  <c:v>0.99833470599999996</c:v>
                </c:pt>
                <c:pt idx="9998">
                  <c:v>0.99466263200000005</c:v>
                </c:pt>
                <c:pt idx="9999">
                  <c:v>0.98048173699999996</c:v>
                </c:pt>
                <c:pt idx="10000">
                  <c:v>0.99833470599999996</c:v>
                </c:pt>
                <c:pt idx="10001">
                  <c:v>0.99466263200000005</c:v>
                </c:pt>
                <c:pt idx="10002">
                  <c:v>0.99466263200000005</c:v>
                </c:pt>
                <c:pt idx="10003">
                  <c:v>0.98337578699999995</c:v>
                </c:pt>
                <c:pt idx="10004">
                  <c:v>0.99466263200000005</c:v>
                </c:pt>
                <c:pt idx="10005">
                  <c:v>0.994798234</c:v>
                </c:pt>
                <c:pt idx="10006">
                  <c:v>0.98337578699999995</c:v>
                </c:pt>
                <c:pt idx="10007">
                  <c:v>0.994798234</c:v>
                </c:pt>
                <c:pt idx="10008">
                  <c:v>0.994798234</c:v>
                </c:pt>
                <c:pt idx="10009">
                  <c:v>0.99466263200000005</c:v>
                </c:pt>
                <c:pt idx="10010">
                  <c:v>0.98729905299999998</c:v>
                </c:pt>
                <c:pt idx="10011">
                  <c:v>0.98337578699999995</c:v>
                </c:pt>
                <c:pt idx="10012">
                  <c:v>0.987316898</c:v>
                </c:pt>
                <c:pt idx="10013">
                  <c:v>0.98048173699999996</c:v>
                </c:pt>
                <c:pt idx="10014">
                  <c:v>0.994798234</c:v>
                </c:pt>
                <c:pt idx="10015">
                  <c:v>0.98048173699999996</c:v>
                </c:pt>
                <c:pt idx="10016">
                  <c:v>0.99466263200000005</c:v>
                </c:pt>
                <c:pt idx="10017">
                  <c:v>0.99833470599999996</c:v>
                </c:pt>
                <c:pt idx="10018">
                  <c:v>0.99833470599999996</c:v>
                </c:pt>
                <c:pt idx="10019">
                  <c:v>0.98337578699999995</c:v>
                </c:pt>
                <c:pt idx="10020">
                  <c:v>0.994798234</c:v>
                </c:pt>
                <c:pt idx="10021">
                  <c:v>0.99833470599999996</c:v>
                </c:pt>
                <c:pt idx="10022">
                  <c:v>0.994798234</c:v>
                </c:pt>
                <c:pt idx="10023">
                  <c:v>0.99833470599999996</c:v>
                </c:pt>
                <c:pt idx="10024">
                  <c:v>0.99466263200000005</c:v>
                </c:pt>
                <c:pt idx="10025">
                  <c:v>0.98337578699999995</c:v>
                </c:pt>
                <c:pt idx="10026">
                  <c:v>0.98337578699999995</c:v>
                </c:pt>
                <c:pt idx="10027">
                  <c:v>0.98048173699999996</c:v>
                </c:pt>
                <c:pt idx="10028">
                  <c:v>0.99833470599999996</c:v>
                </c:pt>
                <c:pt idx="10029">
                  <c:v>0.994798234</c:v>
                </c:pt>
                <c:pt idx="10030">
                  <c:v>0.994798234</c:v>
                </c:pt>
                <c:pt idx="10031">
                  <c:v>0.99466263200000005</c:v>
                </c:pt>
                <c:pt idx="10032">
                  <c:v>0.98337578699999995</c:v>
                </c:pt>
                <c:pt idx="10033">
                  <c:v>0.99635453600000001</c:v>
                </c:pt>
                <c:pt idx="10034">
                  <c:v>0.98337578699999995</c:v>
                </c:pt>
                <c:pt idx="10035">
                  <c:v>0.98337578699999995</c:v>
                </c:pt>
                <c:pt idx="10036">
                  <c:v>0.994798234</c:v>
                </c:pt>
                <c:pt idx="10037">
                  <c:v>0.994798234</c:v>
                </c:pt>
                <c:pt idx="10038">
                  <c:v>0.99466263200000005</c:v>
                </c:pt>
                <c:pt idx="10039">
                  <c:v>0.98048173699999996</c:v>
                </c:pt>
                <c:pt idx="10040">
                  <c:v>0.99833470599999996</c:v>
                </c:pt>
                <c:pt idx="10041">
                  <c:v>0.99466263200000005</c:v>
                </c:pt>
                <c:pt idx="10042">
                  <c:v>0.98337578699999995</c:v>
                </c:pt>
                <c:pt idx="10043">
                  <c:v>0.99466263200000005</c:v>
                </c:pt>
                <c:pt idx="10044">
                  <c:v>0.98337578699999995</c:v>
                </c:pt>
                <c:pt idx="10045">
                  <c:v>0.99466263200000005</c:v>
                </c:pt>
                <c:pt idx="10046">
                  <c:v>0.98337578699999995</c:v>
                </c:pt>
                <c:pt idx="10047">
                  <c:v>0.98048173699999996</c:v>
                </c:pt>
                <c:pt idx="10048">
                  <c:v>0.98048173699999996</c:v>
                </c:pt>
                <c:pt idx="10049">
                  <c:v>0.98337578699999995</c:v>
                </c:pt>
                <c:pt idx="10050">
                  <c:v>0.99466263200000005</c:v>
                </c:pt>
                <c:pt idx="10051">
                  <c:v>0.99466263200000005</c:v>
                </c:pt>
                <c:pt idx="10052">
                  <c:v>0.99833470599999996</c:v>
                </c:pt>
                <c:pt idx="10053">
                  <c:v>0.98337578699999995</c:v>
                </c:pt>
                <c:pt idx="10054">
                  <c:v>0.98337578699999995</c:v>
                </c:pt>
                <c:pt idx="10055">
                  <c:v>0.99833470599999996</c:v>
                </c:pt>
                <c:pt idx="10056">
                  <c:v>0.98337578699999995</c:v>
                </c:pt>
                <c:pt idx="10057">
                  <c:v>0.99833470599999996</c:v>
                </c:pt>
                <c:pt idx="10058">
                  <c:v>0.99833470599999996</c:v>
                </c:pt>
                <c:pt idx="10059">
                  <c:v>0.98337578699999995</c:v>
                </c:pt>
                <c:pt idx="10060">
                  <c:v>0.98337578699999995</c:v>
                </c:pt>
                <c:pt idx="10061">
                  <c:v>0.994798234</c:v>
                </c:pt>
                <c:pt idx="10062">
                  <c:v>0.99466263200000005</c:v>
                </c:pt>
                <c:pt idx="10063">
                  <c:v>0.98048173699999996</c:v>
                </c:pt>
                <c:pt idx="10064">
                  <c:v>0.99466263200000005</c:v>
                </c:pt>
                <c:pt idx="10065">
                  <c:v>0.99100769600000005</c:v>
                </c:pt>
                <c:pt idx="10066">
                  <c:v>0.98048173699999996</c:v>
                </c:pt>
                <c:pt idx="10067">
                  <c:v>0.98337578699999995</c:v>
                </c:pt>
                <c:pt idx="10068">
                  <c:v>0.98337578699999995</c:v>
                </c:pt>
                <c:pt idx="10069">
                  <c:v>0.99833470599999996</c:v>
                </c:pt>
                <c:pt idx="10070">
                  <c:v>0.98048173699999996</c:v>
                </c:pt>
                <c:pt idx="10071">
                  <c:v>0.994798234</c:v>
                </c:pt>
                <c:pt idx="10072">
                  <c:v>0.98337578699999995</c:v>
                </c:pt>
                <c:pt idx="10073">
                  <c:v>0.98337578699999995</c:v>
                </c:pt>
                <c:pt idx="10074">
                  <c:v>0.99626751000000002</c:v>
                </c:pt>
                <c:pt idx="10075">
                  <c:v>0.994798234</c:v>
                </c:pt>
                <c:pt idx="10076">
                  <c:v>0.98048173699999996</c:v>
                </c:pt>
                <c:pt idx="10077">
                  <c:v>0.99466263200000005</c:v>
                </c:pt>
                <c:pt idx="10078">
                  <c:v>0.98048173699999996</c:v>
                </c:pt>
                <c:pt idx="10079">
                  <c:v>0.994798234</c:v>
                </c:pt>
                <c:pt idx="10080">
                  <c:v>0.98337578699999995</c:v>
                </c:pt>
                <c:pt idx="10081">
                  <c:v>0.99015918800000002</c:v>
                </c:pt>
                <c:pt idx="10082">
                  <c:v>0.994798234</c:v>
                </c:pt>
                <c:pt idx="10083">
                  <c:v>0.98975540500000003</c:v>
                </c:pt>
                <c:pt idx="10084">
                  <c:v>0.98337578699999995</c:v>
                </c:pt>
                <c:pt idx="10085">
                  <c:v>0.99466263200000005</c:v>
                </c:pt>
                <c:pt idx="10086">
                  <c:v>0.99833470599999996</c:v>
                </c:pt>
                <c:pt idx="10087">
                  <c:v>0.99466263200000005</c:v>
                </c:pt>
                <c:pt idx="10088">
                  <c:v>0.99833470599999996</c:v>
                </c:pt>
                <c:pt idx="10089">
                  <c:v>0.994798234</c:v>
                </c:pt>
                <c:pt idx="10090">
                  <c:v>0.987316898</c:v>
                </c:pt>
                <c:pt idx="10091">
                  <c:v>0.994798234</c:v>
                </c:pt>
                <c:pt idx="10092">
                  <c:v>0.99626751000000002</c:v>
                </c:pt>
                <c:pt idx="10093">
                  <c:v>0.99456953599999998</c:v>
                </c:pt>
                <c:pt idx="10094">
                  <c:v>0.99466263200000005</c:v>
                </c:pt>
                <c:pt idx="10095">
                  <c:v>0.99466263200000005</c:v>
                </c:pt>
                <c:pt idx="10096">
                  <c:v>0.994798234</c:v>
                </c:pt>
                <c:pt idx="10097">
                  <c:v>0.99833470599999996</c:v>
                </c:pt>
                <c:pt idx="10098">
                  <c:v>0.99015918800000002</c:v>
                </c:pt>
                <c:pt idx="10099">
                  <c:v>0.98337578699999995</c:v>
                </c:pt>
                <c:pt idx="10100">
                  <c:v>0.994798234</c:v>
                </c:pt>
                <c:pt idx="10101">
                  <c:v>0.98337578699999995</c:v>
                </c:pt>
                <c:pt idx="10102">
                  <c:v>0.99466263200000005</c:v>
                </c:pt>
                <c:pt idx="10103">
                  <c:v>0.98048173699999996</c:v>
                </c:pt>
                <c:pt idx="10104">
                  <c:v>0.994798234</c:v>
                </c:pt>
                <c:pt idx="10105">
                  <c:v>0.98337578699999995</c:v>
                </c:pt>
                <c:pt idx="10106">
                  <c:v>0.99833470599999996</c:v>
                </c:pt>
                <c:pt idx="10107">
                  <c:v>0.99466263200000005</c:v>
                </c:pt>
                <c:pt idx="10108">
                  <c:v>0.994798234</c:v>
                </c:pt>
                <c:pt idx="10109">
                  <c:v>0.99466263200000005</c:v>
                </c:pt>
                <c:pt idx="10110">
                  <c:v>0.99833470599999996</c:v>
                </c:pt>
                <c:pt idx="10111">
                  <c:v>0.99466263200000005</c:v>
                </c:pt>
                <c:pt idx="10112">
                  <c:v>0.98048173699999996</c:v>
                </c:pt>
                <c:pt idx="10113">
                  <c:v>0.99466263200000005</c:v>
                </c:pt>
                <c:pt idx="10114">
                  <c:v>0.98337578699999995</c:v>
                </c:pt>
                <c:pt idx="10115">
                  <c:v>0.99027694600000005</c:v>
                </c:pt>
                <c:pt idx="10116">
                  <c:v>0.99833470599999996</c:v>
                </c:pt>
                <c:pt idx="10117">
                  <c:v>0.99833470599999996</c:v>
                </c:pt>
                <c:pt idx="10118">
                  <c:v>0.994798234</c:v>
                </c:pt>
                <c:pt idx="10119">
                  <c:v>0.98048173699999996</c:v>
                </c:pt>
                <c:pt idx="10120">
                  <c:v>0.98337578699999995</c:v>
                </c:pt>
                <c:pt idx="10121">
                  <c:v>0.99015918800000002</c:v>
                </c:pt>
                <c:pt idx="10122">
                  <c:v>0.98337578699999995</c:v>
                </c:pt>
                <c:pt idx="10123">
                  <c:v>0.99466263200000005</c:v>
                </c:pt>
                <c:pt idx="10124">
                  <c:v>0.98337578699999995</c:v>
                </c:pt>
                <c:pt idx="10125">
                  <c:v>0.98048173699999996</c:v>
                </c:pt>
                <c:pt idx="10126">
                  <c:v>0.99466263200000005</c:v>
                </c:pt>
                <c:pt idx="10127">
                  <c:v>0.994798234</c:v>
                </c:pt>
                <c:pt idx="10128">
                  <c:v>0.99466263200000005</c:v>
                </c:pt>
                <c:pt idx="10129">
                  <c:v>0.98337578699999995</c:v>
                </c:pt>
                <c:pt idx="10130">
                  <c:v>0.99466263200000005</c:v>
                </c:pt>
                <c:pt idx="10131">
                  <c:v>0.98048173699999996</c:v>
                </c:pt>
                <c:pt idx="10132">
                  <c:v>0.99466263200000005</c:v>
                </c:pt>
                <c:pt idx="10133">
                  <c:v>0.994798234</c:v>
                </c:pt>
                <c:pt idx="10134">
                  <c:v>0.994798234</c:v>
                </c:pt>
                <c:pt idx="10135">
                  <c:v>0.994798234</c:v>
                </c:pt>
                <c:pt idx="10136">
                  <c:v>0.98048173699999996</c:v>
                </c:pt>
                <c:pt idx="10137">
                  <c:v>0.99833470599999996</c:v>
                </c:pt>
                <c:pt idx="10138">
                  <c:v>0.98337578699999995</c:v>
                </c:pt>
                <c:pt idx="10139">
                  <c:v>0.99833470599999996</c:v>
                </c:pt>
                <c:pt idx="10140">
                  <c:v>0.98337578699999995</c:v>
                </c:pt>
                <c:pt idx="10141">
                  <c:v>0.99833470599999996</c:v>
                </c:pt>
                <c:pt idx="10142">
                  <c:v>0.98337578699999995</c:v>
                </c:pt>
                <c:pt idx="10143">
                  <c:v>0.99466263200000005</c:v>
                </c:pt>
                <c:pt idx="10144">
                  <c:v>0.99833470599999996</c:v>
                </c:pt>
                <c:pt idx="10145">
                  <c:v>0.99466263200000005</c:v>
                </c:pt>
                <c:pt idx="10146">
                  <c:v>0.98337578699999995</c:v>
                </c:pt>
                <c:pt idx="10147">
                  <c:v>0.99833470599999996</c:v>
                </c:pt>
                <c:pt idx="10148">
                  <c:v>0.99466263200000005</c:v>
                </c:pt>
                <c:pt idx="10149">
                  <c:v>0.99466263200000005</c:v>
                </c:pt>
                <c:pt idx="10150">
                  <c:v>0.99833470599999996</c:v>
                </c:pt>
                <c:pt idx="10151">
                  <c:v>0.98337578699999995</c:v>
                </c:pt>
                <c:pt idx="10152">
                  <c:v>0.98337578699999995</c:v>
                </c:pt>
                <c:pt idx="10153">
                  <c:v>0.994798234</c:v>
                </c:pt>
                <c:pt idx="10154">
                  <c:v>0.99090427199999997</c:v>
                </c:pt>
                <c:pt idx="10155">
                  <c:v>0.98048173699999996</c:v>
                </c:pt>
                <c:pt idx="10156">
                  <c:v>0.99466263200000005</c:v>
                </c:pt>
                <c:pt idx="10157">
                  <c:v>0.994798234</c:v>
                </c:pt>
                <c:pt idx="10158">
                  <c:v>0.98337578699999995</c:v>
                </c:pt>
                <c:pt idx="10159">
                  <c:v>0.994798234</c:v>
                </c:pt>
                <c:pt idx="10160">
                  <c:v>0.99833470599999996</c:v>
                </c:pt>
                <c:pt idx="10161">
                  <c:v>0.99833470599999996</c:v>
                </c:pt>
                <c:pt idx="10162">
                  <c:v>0.98337578699999995</c:v>
                </c:pt>
                <c:pt idx="10163">
                  <c:v>0.99466263200000005</c:v>
                </c:pt>
                <c:pt idx="10164">
                  <c:v>0.98337578699999995</c:v>
                </c:pt>
                <c:pt idx="10165">
                  <c:v>0.98337578699999995</c:v>
                </c:pt>
                <c:pt idx="10166">
                  <c:v>0.99833470599999996</c:v>
                </c:pt>
                <c:pt idx="10167">
                  <c:v>0.994798234</c:v>
                </c:pt>
                <c:pt idx="10168">
                  <c:v>0.99833470599999996</c:v>
                </c:pt>
                <c:pt idx="10169">
                  <c:v>0.98337578699999995</c:v>
                </c:pt>
                <c:pt idx="10170">
                  <c:v>0.99833470599999996</c:v>
                </c:pt>
                <c:pt idx="10171">
                  <c:v>0.994798234</c:v>
                </c:pt>
                <c:pt idx="10172">
                  <c:v>0.99466263200000005</c:v>
                </c:pt>
                <c:pt idx="10173">
                  <c:v>0.994798234</c:v>
                </c:pt>
                <c:pt idx="10174">
                  <c:v>0.994798234</c:v>
                </c:pt>
                <c:pt idx="10175">
                  <c:v>0.98048173699999996</c:v>
                </c:pt>
                <c:pt idx="10176">
                  <c:v>0.99833470599999996</c:v>
                </c:pt>
                <c:pt idx="10177">
                  <c:v>0.99466263200000005</c:v>
                </c:pt>
                <c:pt idx="10178">
                  <c:v>0.98552498799999999</c:v>
                </c:pt>
                <c:pt idx="10179">
                  <c:v>0.99833470599999996</c:v>
                </c:pt>
                <c:pt idx="10180">
                  <c:v>0.987316898</c:v>
                </c:pt>
                <c:pt idx="10181">
                  <c:v>0.98337578699999995</c:v>
                </c:pt>
                <c:pt idx="10182">
                  <c:v>0.99833470599999996</c:v>
                </c:pt>
                <c:pt idx="10183">
                  <c:v>0.99466263200000005</c:v>
                </c:pt>
                <c:pt idx="10184">
                  <c:v>0.98048173699999996</c:v>
                </c:pt>
                <c:pt idx="10185">
                  <c:v>0.99466263200000005</c:v>
                </c:pt>
                <c:pt idx="10186">
                  <c:v>0.98337578699999995</c:v>
                </c:pt>
                <c:pt idx="10187">
                  <c:v>0.98337578699999995</c:v>
                </c:pt>
                <c:pt idx="10188">
                  <c:v>0.99466263200000005</c:v>
                </c:pt>
                <c:pt idx="10189">
                  <c:v>0.99466263200000005</c:v>
                </c:pt>
                <c:pt idx="10190">
                  <c:v>0.98337578699999995</c:v>
                </c:pt>
                <c:pt idx="10191">
                  <c:v>0.99466263200000005</c:v>
                </c:pt>
                <c:pt idx="10192">
                  <c:v>0.99833470599999996</c:v>
                </c:pt>
                <c:pt idx="10193">
                  <c:v>0.98048173699999996</c:v>
                </c:pt>
                <c:pt idx="10194">
                  <c:v>0.98048173699999996</c:v>
                </c:pt>
                <c:pt idx="10195">
                  <c:v>0.99090427199999997</c:v>
                </c:pt>
                <c:pt idx="10196">
                  <c:v>0.98337578699999995</c:v>
                </c:pt>
                <c:pt idx="10197">
                  <c:v>0.987316898</c:v>
                </c:pt>
                <c:pt idx="10198">
                  <c:v>0.98337578699999995</c:v>
                </c:pt>
                <c:pt idx="10199">
                  <c:v>0.99833470599999996</c:v>
                </c:pt>
                <c:pt idx="10200">
                  <c:v>0.99466263200000005</c:v>
                </c:pt>
                <c:pt idx="10201">
                  <c:v>0.98337578699999995</c:v>
                </c:pt>
                <c:pt idx="10202">
                  <c:v>0.98337578699999995</c:v>
                </c:pt>
                <c:pt idx="10203">
                  <c:v>0.98337578699999995</c:v>
                </c:pt>
                <c:pt idx="10204">
                  <c:v>0.99466263200000005</c:v>
                </c:pt>
                <c:pt idx="10205">
                  <c:v>0.98048173699999996</c:v>
                </c:pt>
                <c:pt idx="10206">
                  <c:v>0.98337578699999995</c:v>
                </c:pt>
                <c:pt idx="10207">
                  <c:v>0.99833470599999996</c:v>
                </c:pt>
                <c:pt idx="10208">
                  <c:v>0.99833470599999996</c:v>
                </c:pt>
                <c:pt idx="10209">
                  <c:v>0.99833470599999996</c:v>
                </c:pt>
                <c:pt idx="10210">
                  <c:v>0.99466263200000005</c:v>
                </c:pt>
                <c:pt idx="10211">
                  <c:v>0.994798234</c:v>
                </c:pt>
                <c:pt idx="10212">
                  <c:v>0.99833470599999996</c:v>
                </c:pt>
                <c:pt idx="10213">
                  <c:v>0.99466263200000005</c:v>
                </c:pt>
                <c:pt idx="10214">
                  <c:v>0.98048173699999996</c:v>
                </c:pt>
                <c:pt idx="10215">
                  <c:v>0.98337578699999995</c:v>
                </c:pt>
                <c:pt idx="10216">
                  <c:v>0.994798234</c:v>
                </c:pt>
                <c:pt idx="10217">
                  <c:v>0.98337578699999995</c:v>
                </c:pt>
                <c:pt idx="10218">
                  <c:v>0.98337578699999995</c:v>
                </c:pt>
                <c:pt idx="10219">
                  <c:v>0.99466263200000005</c:v>
                </c:pt>
                <c:pt idx="10220">
                  <c:v>0.994798234</c:v>
                </c:pt>
                <c:pt idx="10221">
                  <c:v>0.98337578699999995</c:v>
                </c:pt>
                <c:pt idx="10222">
                  <c:v>0.99466263200000005</c:v>
                </c:pt>
                <c:pt idx="10223">
                  <c:v>0.99833470599999996</c:v>
                </c:pt>
                <c:pt idx="10224">
                  <c:v>0.994798234</c:v>
                </c:pt>
                <c:pt idx="10225">
                  <c:v>0.99466263200000005</c:v>
                </c:pt>
                <c:pt idx="10226">
                  <c:v>0.99833470599999996</c:v>
                </c:pt>
                <c:pt idx="10227">
                  <c:v>0.99466263200000005</c:v>
                </c:pt>
                <c:pt idx="10228">
                  <c:v>0.99466263200000005</c:v>
                </c:pt>
                <c:pt idx="10229">
                  <c:v>0.99456953599999998</c:v>
                </c:pt>
                <c:pt idx="10230">
                  <c:v>0.99833470599999996</c:v>
                </c:pt>
                <c:pt idx="10231">
                  <c:v>0.99833470599999996</c:v>
                </c:pt>
                <c:pt idx="10232">
                  <c:v>0.99466263200000005</c:v>
                </c:pt>
                <c:pt idx="10233">
                  <c:v>0.98337578699999995</c:v>
                </c:pt>
                <c:pt idx="10234">
                  <c:v>0.99466263200000005</c:v>
                </c:pt>
                <c:pt idx="10235">
                  <c:v>0.98337578699999995</c:v>
                </c:pt>
                <c:pt idx="10236">
                  <c:v>0.99466263200000005</c:v>
                </c:pt>
                <c:pt idx="10237">
                  <c:v>0.994798234</c:v>
                </c:pt>
                <c:pt idx="10238">
                  <c:v>0.99833470599999996</c:v>
                </c:pt>
                <c:pt idx="10239">
                  <c:v>0.98048173699999996</c:v>
                </c:pt>
                <c:pt idx="10240">
                  <c:v>0.994798234</c:v>
                </c:pt>
                <c:pt idx="10241">
                  <c:v>0.99833470599999996</c:v>
                </c:pt>
                <c:pt idx="10242">
                  <c:v>0.994798234</c:v>
                </c:pt>
                <c:pt idx="10243">
                  <c:v>0.99090427199999997</c:v>
                </c:pt>
                <c:pt idx="10244">
                  <c:v>0.99466263200000005</c:v>
                </c:pt>
                <c:pt idx="10245">
                  <c:v>0.99466263200000005</c:v>
                </c:pt>
                <c:pt idx="10246">
                  <c:v>0.98337578699999995</c:v>
                </c:pt>
                <c:pt idx="10247">
                  <c:v>0.98337578699999995</c:v>
                </c:pt>
                <c:pt idx="10248">
                  <c:v>0.98549281</c:v>
                </c:pt>
                <c:pt idx="10249">
                  <c:v>0.98048173699999996</c:v>
                </c:pt>
                <c:pt idx="10250">
                  <c:v>0.994798234</c:v>
                </c:pt>
                <c:pt idx="10251">
                  <c:v>0.98337578699999995</c:v>
                </c:pt>
                <c:pt idx="10252">
                  <c:v>0.994798234</c:v>
                </c:pt>
                <c:pt idx="10253">
                  <c:v>0.99466263200000005</c:v>
                </c:pt>
                <c:pt idx="10254">
                  <c:v>0.99833470599999996</c:v>
                </c:pt>
                <c:pt idx="10255">
                  <c:v>0.98048173699999996</c:v>
                </c:pt>
                <c:pt idx="10256">
                  <c:v>0.99466263200000005</c:v>
                </c:pt>
                <c:pt idx="10257">
                  <c:v>0.99456953599999998</c:v>
                </c:pt>
                <c:pt idx="10258">
                  <c:v>0.98337578699999995</c:v>
                </c:pt>
                <c:pt idx="10259">
                  <c:v>0.99466263200000005</c:v>
                </c:pt>
                <c:pt idx="10260">
                  <c:v>0.98337578699999995</c:v>
                </c:pt>
                <c:pt idx="10261">
                  <c:v>0.99833470599999996</c:v>
                </c:pt>
                <c:pt idx="10262">
                  <c:v>0.99015918800000002</c:v>
                </c:pt>
                <c:pt idx="10263">
                  <c:v>0.99466263200000005</c:v>
                </c:pt>
                <c:pt idx="10264">
                  <c:v>0.98337578699999995</c:v>
                </c:pt>
                <c:pt idx="10265">
                  <c:v>0.98337578699999995</c:v>
                </c:pt>
                <c:pt idx="10266">
                  <c:v>0.99833470599999996</c:v>
                </c:pt>
                <c:pt idx="10267">
                  <c:v>0.99833470599999996</c:v>
                </c:pt>
                <c:pt idx="10268">
                  <c:v>0.99833470599999996</c:v>
                </c:pt>
                <c:pt idx="10269">
                  <c:v>0.99466263200000005</c:v>
                </c:pt>
                <c:pt idx="10270">
                  <c:v>0.98337578699999995</c:v>
                </c:pt>
                <c:pt idx="10271">
                  <c:v>0.96306093000000004</c:v>
                </c:pt>
                <c:pt idx="10272">
                  <c:v>0.98337578699999995</c:v>
                </c:pt>
                <c:pt idx="10273">
                  <c:v>0.99833470599999996</c:v>
                </c:pt>
                <c:pt idx="10274">
                  <c:v>0.98337578699999995</c:v>
                </c:pt>
                <c:pt idx="10275">
                  <c:v>0.99466263200000005</c:v>
                </c:pt>
                <c:pt idx="10276">
                  <c:v>0.98337578699999995</c:v>
                </c:pt>
                <c:pt idx="10277">
                  <c:v>0.99466263200000005</c:v>
                </c:pt>
                <c:pt idx="10278">
                  <c:v>0.98048173699999996</c:v>
                </c:pt>
                <c:pt idx="10279">
                  <c:v>0.98337578699999995</c:v>
                </c:pt>
                <c:pt idx="10280">
                  <c:v>0.99833470599999996</c:v>
                </c:pt>
                <c:pt idx="10281">
                  <c:v>0.99833470599999996</c:v>
                </c:pt>
                <c:pt idx="10282">
                  <c:v>0.98529628999999996</c:v>
                </c:pt>
                <c:pt idx="10283">
                  <c:v>0.99833470599999996</c:v>
                </c:pt>
                <c:pt idx="10284">
                  <c:v>0.98337578699999995</c:v>
                </c:pt>
                <c:pt idx="10285">
                  <c:v>0.99833470599999996</c:v>
                </c:pt>
                <c:pt idx="10286">
                  <c:v>0.99833470599999996</c:v>
                </c:pt>
                <c:pt idx="10287">
                  <c:v>0.98337578699999995</c:v>
                </c:pt>
                <c:pt idx="10288">
                  <c:v>0.99466263200000005</c:v>
                </c:pt>
                <c:pt idx="10289">
                  <c:v>0.98337578699999995</c:v>
                </c:pt>
                <c:pt idx="10290">
                  <c:v>0.99466263200000005</c:v>
                </c:pt>
                <c:pt idx="10291">
                  <c:v>0.98048173699999996</c:v>
                </c:pt>
                <c:pt idx="10292">
                  <c:v>0.98337578699999995</c:v>
                </c:pt>
                <c:pt idx="10293">
                  <c:v>0.98048173699999996</c:v>
                </c:pt>
                <c:pt idx="10294">
                  <c:v>0.98337578699999995</c:v>
                </c:pt>
                <c:pt idx="10295">
                  <c:v>0.98337578699999995</c:v>
                </c:pt>
                <c:pt idx="10296">
                  <c:v>0.99027694600000005</c:v>
                </c:pt>
                <c:pt idx="10297">
                  <c:v>0.98337578699999995</c:v>
                </c:pt>
                <c:pt idx="10298">
                  <c:v>0.99833470599999996</c:v>
                </c:pt>
                <c:pt idx="10299">
                  <c:v>0.99833470599999996</c:v>
                </c:pt>
                <c:pt idx="10300">
                  <c:v>0.994798234</c:v>
                </c:pt>
                <c:pt idx="10301">
                  <c:v>0.98337578699999995</c:v>
                </c:pt>
                <c:pt idx="10302">
                  <c:v>0.994798234</c:v>
                </c:pt>
                <c:pt idx="10303">
                  <c:v>0.99833470599999996</c:v>
                </c:pt>
                <c:pt idx="10304">
                  <c:v>0.98337578699999995</c:v>
                </c:pt>
                <c:pt idx="10305">
                  <c:v>0.98337578699999995</c:v>
                </c:pt>
                <c:pt idx="10306">
                  <c:v>0.98337578699999995</c:v>
                </c:pt>
                <c:pt idx="10307">
                  <c:v>0.99090427199999997</c:v>
                </c:pt>
                <c:pt idx="10308">
                  <c:v>0.98729905299999998</c:v>
                </c:pt>
                <c:pt idx="10309">
                  <c:v>0.987316898</c:v>
                </c:pt>
                <c:pt idx="10310">
                  <c:v>0.99160257900000004</c:v>
                </c:pt>
                <c:pt idx="10311">
                  <c:v>0.99466263200000005</c:v>
                </c:pt>
                <c:pt idx="10312">
                  <c:v>0.99833470599999996</c:v>
                </c:pt>
                <c:pt idx="10313">
                  <c:v>0.994798234</c:v>
                </c:pt>
                <c:pt idx="10314">
                  <c:v>0.99466263200000005</c:v>
                </c:pt>
                <c:pt idx="10315">
                  <c:v>0.99833470599999996</c:v>
                </c:pt>
                <c:pt idx="10316">
                  <c:v>0.99833470599999996</c:v>
                </c:pt>
                <c:pt idx="10317">
                  <c:v>0.99466263200000005</c:v>
                </c:pt>
                <c:pt idx="10318">
                  <c:v>0.98048173699999996</c:v>
                </c:pt>
                <c:pt idx="10319">
                  <c:v>0.994798234</c:v>
                </c:pt>
                <c:pt idx="10320">
                  <c:v>0.99015918800000002</c:v>
                </c:pt>
                <c:pt idx="10321">
                  <c:v>0.99100769600000005</c:v>
                </c:pt>
                <c:pt idx="10322">
                  <c:v>0.98337578699999995</c:v>
                </c:pt>
                <c:pt idx="10323">
                  <c:v>0.99466263200000005</c:v>
                </c:pt>
                <c:pt idx="10324">
                  <c:v>0.98337578699999995</c:v>
                </c:pt>
                <c:pt idx="10325">
                  <c:v>0.994798234</c:v>
                </c:pt>
                <c:pt idx="10326">
                  <c:v>0.99833470599999996</c:v>
                </c:pt>
                <c:pt idx="10327">
                  <c:v>0.99833470599999996</c:v>
                </c:pt>
                <c:pt idx="10328">
                  <c:v>0.99466263200000005</c:v>
                </c:pt>
                <c:pt idx="10329">
                  <c:v>0.994798234</c:v>
                </c:pt>
                <c:pt idx="10330">
                  <c:v>0.99833470599999996</c:v>
                </c:pt>
                <c:pt idx="10331">
                  <c:v>0.99833470599999996</c:v>
                </c:pt>
                <c:pt idx="10332">
                  <c:v>0.98337578699999995</c:v>
                </c:pt>
                <c:pt idx="10333">
                  <c:v>0.98729905299999998</c:v>
                </c:pt>
                <c:pt idx="10334">
                  <c:v>0.98337578699999995</c:v>
                </c:pt>
                <c:pt idx="10335">
                  <c:v>0.98337578699999995</c:v>
                </c:pt>
                <c:pt idx="10336">
                  <c:v>0.99833470599999996</c:v>
                </c:pt>
                <c:pt idx="10337">
                  <c:v>0.98048173699999996</c:v>
                </c:pt>
                <c:pt idx="10338">
                  <c:v>0.98048173699999996</c:v>
                </c:pt>
                <c:pt idx="10339">
                  <c:v>0.98337578699999995</c:v>
                </c:pt>
                <c:pt idx="10340">
                  <c:v>0.98337578699999995</c:v>
                </c:pt>
                <c:pt idx="10341">
                  <c:v>0.99833470599999996</c:v>
                </c:pt>
                <c:pt idx="10342">
                  <c:v>0.99466263200000005</c:v>
                </c:pt>
                <c:pt idx="10343">
                  <c:v>0.987316898</c:v>
                </c:pt>
                <c:pt idx="10344">
                  <c:v>0.98048173699999996</c:v>
                </c:pt>
                <c:pt idx="10345">
                  <c:v>0.99833470599999996</c:v>
                </c:pt>
                <c:pt idx="10346">
                  <c:v>0.98337578699999995</c:v>
                </c:pt>
                <c:pt idx="10347">
                  <c:v>0.99466263200000005</c:v>
                </c:pt>
                <c:pt idx="10348">
                  <c:v>0.98337578699999995</c:v>
                </c:pt>
                <c:pt idx="10349">
                  <c:v>0.99833470599999996</c:v>
                </c:pt>
                <c:pt idx="10350">
                  <c:v>0.994798234</c:v>
                </c:pt>
                <c:pt idx="10351">
                  <c:v>0.98337578699999995</c:v>
                </c:pt>
                <c:pt idx="10352">
                  <c:v>0.994798234</c:v>
                </c:pt>
                <c:pt idx="10353">
                  <c:v>0.99833470599999996</c:v>
                </c:pt>
                <c:pt idx="10354">
                  <c:v>0.98337578699999995</c:v>
                </c:pt>
                <c:pt idx="10355">
                  <c:v>0.98048173699999996</c:v>
                </c:pt>
                <c:pt idx="10356">
                  <c:v>0.99833470599999996</c:v>
                </c:pt>
                <c:pt idx="10357">
                  <c:v>0.99466263200000005</c:v>
                </c:pt>
                <c:pt idx="10358">
                  <c:v>0.994798234</c:v>
                </c:pt>
                <c:pt idx="10359">
                  <c:v>0.99466263200000005</c:v>
                </c:pt>
                <c:pt idx="10360">
                  <c:v>0.99466263200000005</c:v>
                </c:pt>
                <c:pt idx="10361">
                  <c:v>0.99466263200000005</c:v>
                </c:pt>
                <c:pt idx="10362">
                  <c:v>0.994798234</c:v>
                </c:pt>
                <c:pt idx="10363">
                  <c:v>0.98048173699999996</c:v>
                </c:pt>
                <c:pt idx="10364">
                  <c:v>0.99833470599999996</c:v>
                </c:pt>
                <c:pt idx="10365">
                  <c:v>0.98048173699999996</c:v>
                </c:pt>
                <c:pt idx="10366">
                  <c:v>0.99015918800000002</c:v>
                </c:pt>
                <c:pt idx="10367">
                  <c:v>0.98337578699999995</c:v>
                </c:pt>
                <c:pt idx="10368">
                  <c:v>0.99100769600000005</c:v>
                </c:pt>
                <c:pt idx="10369">
                  <c:v>0.99833470599999996</c:v>
                </c:pt>
                <c:pt idx="10370">
                  <c:v>0.99466263200000005</c:v>
                </c:pt>
                <c:pt idx="10371">
                  <c:v>0.99090427199999997</c:v>
                </c:pt>
                <c:pt idx="10372">
                  <c:v>0.98337578699999995</c:v>
                </c:pt>
                <c:pt idx="10373">
                  <c:v>0.99466263200000005</c:v>
                </c:pt>
                <c:pt idx="10374">
                  <c:v>0.98337578699999995</c:v>
                </c:pt>
                <c:pt idx="10375">
                  <c:v>0.98337578699999995</c:v>
                </c:pt>
                <c:pt idx="10376">
                  <c:v>0.99833470599999996</c:v>
                </c:pt>
                <c:pt idx="10377">
                  <c:v>0.99833470599999996</c:v>
                </c:pt>
                <c:pt idx="10378">
                  <c:v>0.994798234</c:v>
                </c:pt>
                <c:pt idx="10379">
                  <c:v>0.99833470599999996</c:v>
                </c:pt>
                <c:pt idx="10380">
                  <c:v>0.98048173699999996</c:v>
                </c:pt>
                <c:pt idx="10381">
                  <c:v>0.99833470599999996</c:v>
                </c:pt>
                <c:pt idx="10382">
                  <c:v>0.99833470599999996</c:v>
                </c:pt>
                <c:pt idx="10383">
                  <c:v>0.98337578699999995</c:v>
                </c:pt>
                <c:pt idx="10384">
                  <c:v>0.98048173699999996</c:v>
                </c:pt>
                <c:pt idx="10385">
                  <c:v>0.99466263200000005</c:v>
                </c:pt>
                <c:pt idx="10386">
                  <c:v>0.99466263200000005</c:v>
                </c:pt>
                <c:pt idx="10387">
                  <c:v>0.99833470599999996</c:v>
                </c:pt>
                <c:pt idx="10388">
                  <c:v>0.994798234</c:v>
                </c:pt>
                <c:pt idx="10389">
                  <c:v>0.99100769600000005</c:v>
                </c:pt>
                <c:pt idx="10390">
                  <c:v>0.99466263200000005</c:v>
                </c:pt>
                <c:pt idx="10391">
                  <c:v>0.99466263200000005</c:v>
                </c:pt>
                <c:pt idx="10392">
                  <c:v>0.99833470599999996</c:v>
                </c:pt>
                <c:pt idx="10393">
                  <c:v>0.987316898</c:v>
                </c:pt>
                <c:pt idx="10394">
                  <c:v>0.99833470599999996</c:v>
                </c:pt>
                <c:pt idx="10395">
                  <c:v>0.98337578699999995</c:v>
                </c:pt>
                <c:pt idx="10396">
                  <c:v>0.99466263200000005</c:v>
                </c:pt>
                <c:pt idx="10397">
                  <c:v>0.98337578699999995</c:v>
                </c:pt>
                <c:pt idx="10398">
                  <c:v>0.99833470599999996</c:v>
                </c:pt>
                <c:pt idx="10399">
                  <c:v>0.99833470599999996</c:v>
                </c:pt>
                <c:pt idx="10400">
                  <c:v>0.98552498799999999</c:v>
                </c:pt>
                <c:pt idx="10401">
                  <c:v>0.99466263200000005</c:v>
                </c:pt>
                <c:pt idx="10402">
                  <c:v>0.98337578699999995</c:v>
                </c:pt>
                <c:pt idx="10403">
                  <c:v>0.99833470599999996</c:v>
                </c:pt>
                <c:pt idx="10404">
                  <c:v>0.99833470599999996</c:v>
                </c:pt>
                <c:pt idx="10405">
                  <c:v>0.99466263200000005</c:v>
                </c:pt>
                <c:pt idx="10406">
                  <c:v>0.994798234</c:v>
                </c:pt>
                <c:pt idx="10407">
                  <c:v>0.99833470599999996</c:v>
                </c:pt>
                <c:pt idx="10408">
                  <c:v>0.99833470599999996</c:v>
                </c:pt>
                <c:pt idx="10409">
                  <c:v>0.99833470599999996</c:v>
                </c:pt>
                <c:pt idx="10410">
                  <c:v>0.99626751000000002</c:v>
                </c:pt>
                <c:pt idx="10411">
                  <c:v>0.99466263200000005</c:v>
                </c:pt>
                <c:pt idx="10412">
                  <c:v>0.98337578699999995</c:v>
                </c:pt>
                <c:pt idx="10413">
                  <c:v>0.99456953599999998</c:v>
                </c:pt>
                <c:pt idx="10414">
                  <c:v>0.98337578699999995</c:v>
                </c:pt>
                <c:pt idx="10415">
                  <c:v>0.99635453600000001</c:v>
                </c:pt>
                <c:pt idx="10416">
                  <c:v>0.98048173699999996</c:v>
                </c:pt>
                <c:pt idx="10417">
                  <c:v>0.99833470599999996</c:v>
                </c:pt>
                <c:pt idx="10418">
                  <c:v>0.98048173699999996</c:v>
                </c:pt>
                <c:pt idx="10419">
                  <c:v>0.98337578699999995</c:v>
                </c:pt>
                <c:pt idx="10420">
                  <c:v>0.98048173699999996</c:v>
                </c:pt>
                <c:pt idx="10421">
                  <c:v>0.994798234</c:v>
                </c:pt>
                <c:pt idx="10422">
                  <c:v>0.99466263200000005</c:v>
                </c:pt>
                <c:pt idx="10423">
                  <c:v>0.98048173699999996</c:v>
                </c:pt>
                <c:pt idx="10424">
                  <c:v>0.994798234</c:v>
                </c:pt>
                <c:pt idx="10425">
                  <c:v>0.99833470599999996</c:v>
                </c:pt>
                <c:pt idx="10426">
                  <c:v>0.98337578699999995</c:v>
                </c:pt>
                <c:pt idx="10427">
                  <c:v>0.99833470599999996</c:v>
                </c:pt>
                <c:pt idx="10428">
                  <c:v>0.98337578699999995</c:v>
                </c:pt>
                <c:pt idx="10429">
                  <c:v>0.98337578699999995</c:v>
                </c:pt>
                <c:pt idx="10430">
                  <c:v>0.98048173699999996</c:v>
                </c:pt>
                <c:pt idx="10431">
                  <c:v>0.98048173699999996</c:v>
                </c:pt>
                <c:pt idx="10432">
                  <c:v>0.98337578699999995</c:v>
                </c:pt>
                <c:pt idx="10433">
                  <c:v>0.98337578699999995</c:v>
                </c:pt>
                <c:pt idx="10434">
                  <c:v>0.99466263200000005</c:v>
                </c:pt>
                <c:pt idx="10435">
                  <c:v>0.98529628999999996</c:v>
                </c:pt>
                <c:pt idx="10436">
                  <c:v>0.98529628999999996</c:v>
                </c:pt>
                <c:pt idx="10437">
                  <c:v>0.994798234</c:v>
                </c:pt>
                <c:pt idx="10438">
                  <c:v>0.99833470599999996</c:v>
                </c:pt>
                <c:pt idx="10439">
                  <c:v>0.98337578699999995</c:v>
                </c:pt>
                <c:pt idx="10440">
                  <c:v>0.99833470599999996</c:v>
                </c:pt>
                <c:pt idx="10441">
                  <c:v>0.98048173699999996</c:v>
                </c:pt>
                <c:pt idx="10442">
                  <c:v>0.99015918800000002</c:v>
                </c:pt>
                <c:pt idx="10443">
                  <c:v>0.98048173699999996</c:v>
                </c:pt>
                <c:pt idx="10444">
                  <c:v>0.98337578699999995</c:v>
                </c:pt>
                <c:pt idx="10445">
                  <c:v>0.99833470599999996</c:v>
                </c:pt>
                <c:pt idx="10446">
                  <c:v>0.99833470599999996</c:v>
                </c:pt>
                <c:pt idx="10447">
                  <c:v>0.99833470599999996</c:v>
                </c:pt>
                <c:pt idx="10448">
                  <c:v>0.994798234</c:v>
                </c:pt>
                <c:pt idx="10449">
                  <c:v>0.994798234</c:v>
                </c:pt>
                <c:pt idx="10450">
                  <c:v>0.99833470599999996</c:v>
                </c:pt>
                <c:pt idx="10451">
                  <c:v>0.99466263200000005</c:v>
                </c:pt>
                <c:pt idx="10452">
                  <c:v>0.98337578699999995</c:v>
                </c:pt>
                <c:pt idx="10453">
                  <c:v>0.99466263200000005</c:v>
                </c:pt>
                <c:pt idx="10454">
                  <c:v>0.98337578699999995</c:v>
                </c:pt>
                <c:pt idx="10455">
                  <c:v>0.99833470599999996</c:v>
                </c:pt>
                <c:pt idx="10456">
                  <c:v>0.99466263200000005</c:v>
                </c:pt>
                <c:pt idx="10457">
                  <c:v>0.99833470599999996</c:v>
                </c:pt>
                <c:pt idx="10458">
                  <c:v>0.98975540500000003</c:v>
                </c:pt>
                <c:pt idx="10459">
                  <c:v>0.994798234</c:v>
                </c:pt>
                <c:pt idx="10460">
                  <c:v>0.994798234</c:v>
                </c:pt>
                <c:pt idx="10461">
                  <c:v>0.994798234</c:v>
                </c:pt>
                <c:pt idx="10462">
                  <c:v>0.98337578699999995</c:v>
                </c:pt>
                <c:pt idx="10463">
                  <c:v>0.99456953599999998</c:v>
                </c:pt>
                <c:pt idx="10464">
                  <c:v>0.98337578699999995</c:v>
                </c:pt>
                <c:pt idx="10465">
                  <c:v>0.994798234</c:v>
                </c:pt>
                <c:pt idx="10466">
                  <c:v>0.994798234</c:v>
                </c:pt>
                <c:pt idx="10467">
                  <c:v>0.99090427199999997</c:v>
                </c:pt>
                <c:pt idx="10468">
                  <c:v>0.99833470599999996</c:v>
                </c:pt>
                <c:pt idx="10469">
                  <c:v>0.98337578699999995</c:v>
                </c:pt>
                <c:pt idx="10470">
                  <c:v>0.994798234</c:v>
                </c:pt>
                <c:pt idx="10471">
                  <c:v>0.99450736299999998</c:v>
                </c:pt>
                <c:pt idx="10472">
                  <c:v>0.98337578699999995</c:v>
                </c:pt>
                <c:pt idx="10473">
                  <c:v>0.98048173699999996</c:v>
                </c:pt>
                <c:pt idx="10474">
                  <c:v>0.99466263200000005</c:v>
                </c:pt>
                <c:pt idx="10475">
                  <c:v>0.99466263200000005</c:v>
                </c:pt>
                <c:pt idx="10476">
                  <c:v>0.987316898</c:v>
                </c:pt>
                <c:pt idx="10477">
                  <c:v>0.99833470599999996</c:v>
                </c:pt>
                <c:pt idx="10478">
                  <c:v>0.99466263200000005</c:v>
                </c:pt>
                <c:pt idx="10479">
                  <c:v>0.99466263200000005</c:v>
                </c:pt>
                <c:pt idx="10480">
                  <c:v>0.99466263200000005</c:v>
                </c:pt>
                <c:pt idx="10481">
                  <c:v>0.98337578699999995</c:v>
                </c:pt>
                <c:pt idx="10482">
                  <c:v>0.98337578699999995</c:v>
                </c:pt>
                <c:pt idx="10483">
                  <c:v>0.91804870000000005</c:v>
                </c:pt>
                <c:pt idx="10484">
                  <c:v>0.994798234</c:v>
                </c:pt>
                <c:pt idx="10485">
                  <c:v>0.98048173699999996</c:v>
                </c:pt>
                <c:pt idx="10486">
                  <c:v>0.99833470599999996</c:v>
                </c:pt>
                <c:pt idx="10487">
                  <c:v>0.99833470599999996</c:v>
                </c:pt>
                <c:pt idx="10488">
                  <c:v>0.99466263200000005</c:v>
                </c:pt>
                <c:pt idx="10489">
                  <c:v>0.99833470599999996</c:v>
                </c:pt>
                <c:pt idx="10490">
                  <c:v>0.99100769600000005</c:v>
                </c:pt>
                <c:pt idx="10491">
                  <c:v>0.994798234</c:v>
                </c:pt>
                <c:pt idx="10492">
                  <c:v>0.98552498799999999</c:v>
                </c:pt>
                <c:pt idx="10493">
                  <c:v>0.99833470599999996</c:v>
                </c:pt>
                <c:pt idx="10494">
                  <c:v>0.99833470599999996</c:v>
                </c:pt>
                <c:pt idx="10495">
                  <c:v>0.98337578699999995</c:v>
                </c:pt>
                <c:pt idx="10496">
                  <c:v>0.98337578699999995</c:v>
                </c:pt>
                <c:pt idx="10497">
                  <c:v>0.98048173699999996</c:v>
                </c:pt>
                <c:pt idx="10498">
                  <c:v>0.994798234</c:v>
                </c:pt>
                <c:pt idx="10499">
                  <c:v>0.99466263200000005</c:v>
                </c:pt>
                <c:pt idx="10500">
                  <c:v>0.98337578699999995</c:v>
                </c:pt>
                <c:pt idx="10501">
                  <c:v>0.98337578699999995</c:v>
                </c:pt>
                <c:pt idx="10502">
                  <c:v>0.98337578699999995</c:v>
                </c:pt>
                <c:pt idx="10503">
                  <c:v>0.99466263200000005</c:v>
                </c:pt>
                <c:pt idx="10504">
                  <c:v>0.98337578699999995</c:v>
                </c:pt>
                <c:pt idx="10505">
                  <c:v>0.99833470599999996</c:v>
                </c:pt>
                <c:pt idx="10506">
                  <c:v>0.99466263200000005</c:v>
                </c:pt>
                <c:pt idx="10507">
                  <c:v>0.98337578699999995</c:v>
                </c:pt>
                <c:pt idx="10508">
                  <c:v>0.99833470599999996</c:v>
                </c:pt>
                <c:pt idx="10509">
                  <c:v>0.99466263200000005</c:v>
                </c:pt>
                <c:pt idx="10510">
                  <c:v>0.994798234</c:v>
                </c:pt>
                <c:pt idx="10511">
                  <c:v>0.98337578699999995</c:v>
                </c:pt>
                <c:pt idx="10512">
                  <c:v>0.99833470599999996</c:v>
                </c:pt>
                <c:pt idx="10513">
                  <c:v>0.994798234</c:v>
                </c:pt>
                <c:pt idx="10514">
                  <c:v>0.99466263200000005</c:v>
                </c:pt>
                <c:pt idx="10515">
                  <c:v>0.994798234</c:v>
                </c:pt>
                <c:pt idx="10516">
                  <c:v>0.99466263200000005</c:v>
                </c:pt>
                <c:pt idx="10517">
                  <c:v>0.98337578699999995</c:v>
                </c:pt>
                <c:pt idx="10518">
                  <c:v>0.99027694600000005</c:v>
                </c:pt>
                <c:pt idx="10519">
                  <c:v>0.98729905299999998</c:v>
                </c:pt>
                <c:pt idx="10520">
                  <c:v>0.99833470599999996</c:v>
                </c:pt>
                <c:pt idx="10521">
                  <c:v>0.994798234</c:v>
                </c:pt>
                <c:pt idx="10522">
                  <c:v>0.98337578699999995</c:v>
                </c:pt>
                <c:pt idx="10523">
                  <c:v>0.99466263200000005</c:v>
                </c:pt>
                <c:pt idx="10524">
                  <c:v>0.99466263200000005</c:v>
                </c:pt>
                <c:pt idx="10525">
                  <c:v>0.98337578699999995</c:v>
                </c:pt>
                <c:pt idx="10526">
                  <c:v>0.99466263200000005</c:v>
                </c:pt>
                <c:pt idx="10527">
                  <c:v>0.99626751000000002</c:v>
                </c:pt>
                <c:pt idx="10528">
                  <c:v>0.99466263200000005</c:v>
                </c:pt>
                <c:pt idx="10529">
                  <c:v>0.99466263200000005</c:v>
                </c:pt>
                <c:pt idx="10530">
                  <c:v>0.99833470599999996</c:v>
                </c:pt>
                <c:pt idx="10531">
                  <c:v>0.99466263200000005</c:v>
                </c:pt>
                <c:pt idx="10532">
                  <c:v>0.994798234</c:v>
                </c:pt>
                <c:pt idx="10533">
                  <c:v>0.99833470599999996</c:v>
                </c:pt>
                <c:pt idx="10534">
                  <c:v>0.98337578699999995</c:v>
                </c:pt>
                <c:pt idx="10535">
                  <c:v>0.994798234</c:v>
                </c:pt>
                <c:pt idx="10536">
                  <c:v>0.99466263200000005</c:v>
                </c:pt>
                <c:pt idx="10537">
                  <c:v>0.98048173699999996</c:v>
                </c:pt>
                <c:pt idx="10538">
                  <c:v>0.99466263200000005</c:v>
                </c:pt>
                <c:pt idx="10539">
                  <c:v>0.99833470599999996</c:v>
                </c:pt>
                <c:pt idx="10540">
                  <c:v>0.97702001699999996</c:v>
                </c:pt>
                <c:pt idx="10541">
                  <c:v>0.98048173699999996</c:v>
                </c:pt>
                <c:pt idx="10542">
                  <c:v>0.98729905299999998</c:v>
                </c:pt>
                <c:pt idx="10543">
                  <c:v>0.98048173699999996</c:v>
                </c:pt>
                <c:pt idx="10544">
                  <c:v>0.99833470599999996</c:v>
                </c:pt>
                <c:pt idx="10545">
                  <c:v>0.98337578699999995</c:v>
                </c:pt>
                <c:pt idx="10546">
                  <c:v>0.994798234</c:v>
                </c:pt>
                <c:pt idx="10547">
                  <c:v>0.994798234</c:v>
                </c:pt>
                <c:pt idx="10548">
                  <c:v>0.98337578699999995</c:v>
                </c:pt>
                <c:pt idx="10549">
                  <c:v>0.99833470599999996</c:v>
                </c:pt>
                <c:pt idx="10550">
                  <c:v>0.99833470599999996</c:v>
                </c:pt>
                <c:pt idx="10551">
                  <c:v>0.98337578699999995</c:v>
                </c:pt>
                <c:pt idx="10552">
                  <c:v>0.99833470599999996</c:v>
                </c:pt>
                <c:pt idx="10553">
                  <c:v>0.99466263200000005</c:v>
                </c:pt>
                <c:pt idx="10554">
                  <c:v>0.98337578699999995</c:v>
                </c:pt>
                <c:pt idx="10555">
                  <c:v>0.99466263200000005</c:v>
                </c:pt>
                <c:pt idx="10556">
                  <c:v>0.98337578699999995</c:v>
                </c:pt>
                <c:pt idx="10557">
                  <c:v>0.98337578699999995</c:v>
                </c:pt>
                <c:pt idx="10558">
                  <c:v>0.987316898</c:v>
                </c:pt>
                <c:pt idx="10559">
                  <c:v>0.99466263200000005</c:v>
                </c:pt>
                <c:pt idx="10560">
                  <c:v>0.98337578699999995</c:v>
                </c:pt>
                <c:pt idx="10561">
                  <c:v>0.99090427199999997</c:v>
                </c:pt>
                <c:pt idx="10562">
                  <c:v>0.994798234</c:v>
                </c:pt>
                <c:pt idx="10563">
                  <c:v>0.99833470599999996</c:v>
                </c:pt>
                <c:pt idx="10564">
                  <c:v>0.994798234</c:v>
                </c:pt>
                <c:pt idx="10565">
                  <c:v>0.99466263200000005</c:v>
                </c:pt>
                <c:pt idx="10566">
                  <c:v>0.99833470599999996</c:v>
                </c:pt>
                <c:pt idx="10567">
                  <c:v>0.98337578699999995</c:v>
                </c:pt>
                <c:pt idx="10568">
                  <c:v>0.98048173699999996</c:v>
                </c:pt>
                <c:pt idx="10569">
                  <c:v>0.98337578699999995</c:v>
                </c:pt>
                <c:pt idx="10570">
                  <c:v>0.99466263200000005</c:v>
                </c:pt>
                <c:pt idx="10571">
                  <c:v>0.98048173699999996</c:v>
                </c:pt>
                <c:pt idx="10572">
                  <c:v>0.994798234</c:v>
                </c:pt>
                <c:pt idx="10573">
                  <c:v>0.98048173699999996</c:v>
                </c:pt>
                <c:pt idx="10574">
                  <c:v>0.99833470599999996</c:v>
                </c:pt>
                <c:pt idx="10575">
                  <c:v>0.99466263200000005</c:v>
                </c:pt>
                <c:pt idx="10576">
                  <c:v>0.99833470599999996</c:v>
                </c:pt>
                <c:pt idx="10577">
                  <c:v>0.99466263200000005</c:v>
                </c:pt>
                <c:pt idx="10578">
                  <c:v>0.98337578699999995</c:v>
                </c:pt>
                <c:pt idx="10579">
                  <c:v>0.99466263200000005</c:v>
                </c:pt>
                <c:pt idx="10580">
                  <c:v>0.98337578699999995</c:v>
                </c:pt>
                <c:pt idx="10581">
                  <c:v>0.98048173699999996</c:v>
                </c:pt>
                <c:pt idx="10582">
                  <c:v>0.994798234</c:v>
                </c:pt>
                <c:pt idx="10583">
                  <c:v>0.994798234</c:v>
                </c:pt>
                <c:pt idx="10584">
                  <c:v>0.98337578699999995</c:v>
                </c:pt>
                <c:pt idx="10585">
                  <c:v>0.99626751000000002</c:v>
                </c:pt>
                <c:pt idx="10586">
                  <c:v>0.98337578699999995</c:v>
                </c:pt>
                <c:pt idx="10587">
                  <c:v>0.99466263200000005</c:v>
                </c:pt>
                <c:pt idx="10588">
                  <c:v>0.99833470599999996</c:v>
                </c:pt>
                <c:pt idx="10589">
                  <c:v>0.98337578699999995</c:v>
                </c:pt>
                <c:pt idx="10590">
                  <c:v>0.994798234</c:v>
                </c:pt>
                <c:pt idx="10591">
                  <c:v>0.98729905299999998</c:v>
                </c:pt>
                <c:pt idx="10592">
                  <c:v>0.98337578699999995</c:v>
                </c:pt>
                <c:pt idx="10593">
                  <c:v>0.98337578699999995</c:v>
                </c:pt>
                <c:pt idx="10594">
                  <c:v>0.99466263200000005</c:v>
                </c:pt>
                <c:pt idx="10595">
                  <c:v>0.98337578699999995</c:v>
                </c:pt>
                <c:pt idx="10596">
                  <c:v>0.99833470599999996</c:v>
                </c:pt>
                <c:pt idx="10597">
                  <c:v>0.99466263200000005</c:v>
                </c:pt>
                <c:pt idx="10598">
                  <c:v>0.99466263200000005</c:v>
                </c:pt>
                <c:pt idx="10599">
                  <c:v>0.99833470599999996</c:v>
                </c:pt>
                <c:pt idx="10600">
                  <c:v>0.98337578699999995</c:v>
                </c:pt>
                <c:pt idx="10601">
                  <c:v>0.98048173699999996</c:v>
                </c:pt>
                <c:pt idx="10602">
                  <c:v>0.994798234</c:v>
                </c:pt>
                <c:pt idx="10603">
                  <c:v>0.98048173699999996</c:v>
                </c:pt>
                <c:pt idx="10604">
                  <c:v>0.98337578699999995</c:v>
                </c:pt>
                <c:pt idx="10605">
                  <c:v>0.99466263200000005</c:v>
                </c:pt>
                <c:pt idx="10606">
                  <c:v>0.98048173699999996</c:v>
                </c:pt>
                <c:pt idx="10607">
                  <c:v>0.99466263200000005</c:v>
                </c:pt>
                <c:pt idx="10608">
                  <c:v>0.994798234</c:v>
                </c:pt>
                <c:pt idx="10609">
                  <c:v>0.98337578699999995</c:v>
                </c:pt>
                <c:pt idx="10610">
                  <c:v>0.99833470599999996</c:v>
                </c:pt>
                <c:pt idx="10611">
                  <c:v>0.98337578699999995</c:v>
                </c:pt>
                <c:pt idx="10612">
                  <c:v>0.994798234</c:v>
                </c:pt>
                <c:pt idx="10613">
                  <c:v>0.98337578699999995</c:v>
                </c:pt>
                <c:pt idx="10614">
                  <c:v>0.98337578699999995</c:v>
                </c:pt>
                <c:pt idx="10615">
                  <c:v>0.99466263200000005</c:v>
                </c:pt>
                <c:pt idx="10616">
                  <c:v>0.98529628999999996</c:v>
                </c:pt>
                <c:pt idx="10617">
                  <c:v>0.99466263200000005</c:v>
                </c:pt>
                <c:pt idx="10618">
                  <c:v>0.98337578699999995</c:v>
                </c:pt>
                <c:pt idx="10619">
                  <c:v>0.99833470599999996</c:v>
                </c:pt>
                <c:pt idx="10620">
                  <c:v>0.98048173699999996</c:v>
                </c:pt>
                <c:pt idx="10621">
                  <c:v>0.99833470599999996</c:v>
                </c:pt>
                <c:pt idx="10622">
                  <c:v>0.98048173699999996</c:v>
                </c:pt>
                <c:pt idx="10623">
                  <c:v>0.98337578699999995</c:v>
                </c:pt>
                <c:pt idx="10624">
                  <c:v>0.994798234</c:v>
                </c:pt>
                <c:pt idx="10625">
                  <c:v>0.98337578699999995</c:v>
                </c:pt>
                <c:pt idx="10626">
                  <c:v>0.99466263200000005</c:v>
                </c:pt>
                <c:pt idx="10627">
                  <c:v>0.99027694600000005</c:v>
                </c:pt>
                <c:pt idx="10628">
                  <c:v>0.99833470599999996</c:v>
                </c:pt>
                <c:pt idx="10629">
                  <c:v>0.99466263200000005</c:v>
                </c:pt>
                <c:pt idx="10630">
                  <c:v>0.98337578699999995</c:v>
                </c:pt>
                <c:pt idx="10631">
                  <c:v>0.99466263200000005</c:v>
                </c:pt>
                <c:pt idx="10632">
                  <c:v>0.99466263200000005</c:v>
                </c:pt>
                <c:pt idx="10633">
                  <c:v>0.994798234</c:v>
                </c:pt>
                <c:pt idx="10634">
                  <c:v>0.98729905299999998</c:v>
                </c:pt>
                <c:pt idx="10635">
                  <c:v>0.99466263200000005</c:v>
                </c:pt>
                <c:pt idx="10636">
                  <c:v>0.99466263200000005</c:v>
                </c:pt>
                <c:pt idx="10637">
                  <c:v>0.98975540500000003</c:v>
                </c:pt>
                <c:pt idx="10638">
                  <c:v>0.99833470599999996</c:v>
                </c:pt>
                <c:pt idx="10639">
                  <c:v>0.99466263200000005</c:v>
                </c:pt>
                <c:pt idx="10640">
                  <c:v>0.99833470599999996</c:v>
                </c:pt>
                <c:pt idx="10641">
                  <c:v>0.98337578699999995</c:v>
                </c:pt>
                <c:pt idx="10642">
                  <c:v>0.994798234</c:v>
                </c:pt>
                <c:pt idx="10643">
                  <c:v>0.99466263200000005</c:v>
                </c:pt>
                <c:pt idx="10644">
                  <c:v>0.994798234</c:v>
                </c:pt>
                <c:pt idx="10645">
                  <c:v>0.98337578699999995</c:v>
                </c:pt>
                <c:pt idx="10646">
                  <c:v>0.98337578699999995</c:v>
                </c:pt>
                <c:pt idx="10647">
                  <c:v>0.98048173699999996</c:v>
                </c:pt>
                <c:pt idx="10648">
                  <c:v>0.994798234</c:v>
                </c:pt>
                <c:pt idx="10649">
                  <c:v>0.99015918800000002</c:v>
                </c:pt>
                <c:pt idx="10650">
                  <c:v>0.98337578699999995</c:v>
                </c:pt>
                <c:pt idx="10651">
                  <c:v>0.98048173699999996</c:v>
                </c:pt>
                <c:pt idx="10652">
                  <c:v>0.99466263200000005</c:v>
                </c:pt>
                <c:pt idx="10653">
                  <c:v>0.98048173699999996</c:v>
                </c:pt>
                <c:pt idx="10654">
                  <c:v>0.99466263200000005</c:v>
                </c:pt>
                <c:pt idx="10655">
                  <c:v>0.99466263200000005</c:v>
                </c:pt>
                <c:pt idx="10656">
                  <c:v>0.99100769600000005</c:v>
                </c:pt>
                <c:pt idx="10657">
                  <c:v>0.99833470599999996</c:v>
                </c:pt>
                <c:pt idx="10658">
                  <c:v>0.987316898</c:v>
                </c:pt>
                <c:pt idx="10659">
                  <c:v>0.994798234</c:v>
                </c:pt>
                <c:pt idx="10660">
                  <c:v>0.99160257900000004</c:v>
                </c:pt>
                <c:pt idx="10661">
                  <c:v>0.99626751000000002</c:v>
                </c:pt>
                <c:pt idx="10662">
                  <c:v>0.994798234</c:v>
                </c:pt>
                <c:pt idx="10663">
                  <c:v>0.99833470599999996</c:v>
                </c:pt>
                <c:pt idx="10664">
                  <c:v>0.99015918800000002</c:v>
                </c:pt>
                <c:pt idx="10665">
                  <c:v>0.98729905299999998</c:v>
                </c:pt>
                <c:pt idx="10666">
                  <c:v>0.99466263200000005</c:v>
                </c:pt>
                <c:pt idx="10667">
                  <c:v>0.99833470599999996</c:v>
                </c:pt>
                <c:pt idx="10668">
                  <c:v>0.99833470599999996</c:v>
                </c:pt>
                <c:pt idx="10669">
                  <c:v>0.99833470599999996</c:v>
                </c:pt>
                <c:pt idx="10670">
                  <c:v>0.98048173699999996</c:v>
                </c:pt>
                <c:pt idx="10671">
                  <c:v>0.98337578699999995</c:v>
                </c:pt>
                <c:pt idx="10672">
                  <c:v>0.99466263200000005</c:v>
                </c:pt>
                <c:pt idx="10673">
                  <c:v>0.98729905299999998</c:v>
                </c:pt>
                <c:pt idx="10674">
                  <c:v>0.994798234</c:v>
                </c:pt>
                <c:pt idx="10675">
                  <c:v>0.99466263200000005</c:v>
                </c:pt>
                <c:pt idx="10676">
                  <c:v>0.99466263200000005</c:v>
                </c:pt>
                <c:pt idx="10677">
                  <c:v>0.98337578699999995</c:v>
                </c:pt>
                <c:pt idx="10678">
                  <c:v>0.994798234</c:v>
                </c:pt>
                <c:pt idx="10679">
                  <c:v>0.99833470599999996</c:v>
                </c:pt>
                <c:pt idx="10680">
                  <c:v>0.98337578699999995</c:v>
                </c:pt>
                <c:pt idx="10681">
                  <c:v>0.98337578699999995</c:v>
                </c:pt>
                <c:pt idx="10682">
                  <c:v>0.98549281</c:v>
                </c:pt>
                <c:pt idx="10683">
                  <c:v>0.98337578699999995</c:v>
                </c:pt>
                <c:pt idx="10684">
                  <c:v>0.98337578699999995</c:v>
                </c:pt>
                <c:pt idx="10685">
                  <c:v>0.994798234</c:v>
                </c:pt>
                <c:pt idx="10686">
                  <c:v>0.98337578699999995</c:v>
                </c:pt>
                <c:pt idx="10687">
                  <c:v>0.99833470599999996</c:v>
                </c:pt>
                <c:pt idx="10688">
                  <c:v>0.99833470599999996</c:v>
                </c:pt>
                <c:pt idx="10689">
                  <c:v>0.99833470599999996</c:v>
                </c:pt>
                <c:pt idx="10690">
                  <c:v>0.99466263200000005</c:v>
                </c:pt>
                <c:pt idx="10691">
                  <c:v>0.994798234</c:v>
                </c:pt>
                <c:pt idx="10692">
                  <c:v>0.99466263200000005</c:v>
                </c:pt>
                <c:pt idx="10693">
                  <c:v>0.98048173699999996</c:v>
                </c:pt>
                <c:pt idx="10694">
                  <c:v>0.98048173699999996</c:v>
                </c:pt>
                <c:pt idx="10695">
                  <c:v>0.98048173699999996</c:v>
                </c:pt>
                <c:pt idx="10696">
                  <c:v>0.99466263200000005</c:v>
                </c:pt>
                <c:pt idx="10697">
                  <c:v>0.98337578699999995</c:v>
                </c:pt>
                <c:pt idx="10698">
                  <c:v>0.994798234</c:v>
                </c:pt>
                <c:pt idx="10699">
                  <c:v>0.98337578699999995</c:v>
                </c:pt>
                <c:pt idx="10700">
                  <c:v>0.98048173699999996</c:v>
                </c:pt>
                <c:pt idx="10701">
                  <c:v>0.99100769600000005</c:v>
                </c:pt>
                <c:pt idx="10702">
                  <c:v>0.98337578699999995</c:v>
                </c:pt>
                <c:pt idx="10703">
                  <c:v>0.98337578699999995</c:v>
                </c:pt>
                <c:pt idx="10704">
                  <c:v>0.98337578699999995</c:v>
                </c:pt>
                <c:pt idx="10705">
                  <c:v>0.99466263200000005</c:v>
                </c:pt>
                <c:pt idx="10706">
                  <c:v>0.99833470599999996</c:v>
                </c:pt>
                <c:pt idx="10707">
                  <c:v>0.994798234</c:v>
                </c:pt>
                <c:pt idx="10708">
                  <c:v>0.994798234</c:v>
                </c:pt>
                <c:pt idx="10709">
                  <c:v>0.98048173699999996</c:v>
                </c:pt>
                <c:pt idx="10710">
                  <c:v>0.98048173699999996</c:v>
                </c:pt>
                <c:pt idx="10711">
                  <c:v>0.98048173699999996</c:v>
                </c:pt>
                <c:pt idx="10712">
                  <c:v>0.99466263200000005</c:v>
                </c:pt>
                <c:pt idx="10713">
                  <c:v>0.99466263200000005</c:v>
                </c:pt>
                <c:pt idx="10714">
                  <c:v>0.98337578699999995</c:v>
                </c:pt>
                <c:pt idx="10715">
                  <c:v>0.99450736299999998</c:v>
                </c:pt>
                <c:pt idx="10716">
                  <c:v>0.99635453600000001</c:v>
                </c:pt>
                <c:pt idx="10717">
                  <c:v>0.99833470599999996</c:v>
                </c:pt>
                <c:pt idx="10718">
                  <c:v>0.994798234</c:v>
                </c:pt>
                <c:pt idx="10719">
                  <c:v>0.99466263200000005</c:v>
                </c:pt>
                <c:pt idx="10720">
                  <c:v>0.98337578699999995</c:v>
                </c:pt>
                <c:pt idx="10721">
                  <c:v>0.994798234</c:v>
                </c:pt>
                <c:pt idx="10722">
                  <c:v>0.98337578699999995</c:v>
                </c:pt>
                <c:pt idx="10723">
                  <c:v>0.99466263200000005</c:v>
                </c:pt>
                <c:pt idx="10724">
                  <c:v>0.99466263200000005</c:v>
                </c:pt>
                <c:pt idx="10725">
                  <c:v>0.98337578699999995</c:v>
                </c:pt>
                <c:pt idx="10726">
                  <c:v>0.994798234</c:v>
                </c:pt>
                <c:pt idx="10727">
                  <c:v>0.98048173699999996</c:v>
                </c:pt>
                <c:pt idx="10728">
                  <c:v>0.99466263200000005</c:v>
                </c:pt>
                <c:pt idx="10729">
                  <c:v>0.98337578699999995</c:v>
                </c:pt>
                <c:pt idx="10730">
                  <c:v>0.99466263200000005</c:v>
                </c:pt>
                <c:pt idx="10731">
                  <c:v>0.99466263200000005</c:v>
                </c:pt>
                <c:pt idx="10732">
                  <c:v>0.99100769600000005</c:v>
                </c:pt>
                <c:pt idx="10733">
                  <c:v>0.99466263200000005</c:v>
                </c:pt>
                <c:pt idx="10734">
                  <c:v>0.994798234</c:v>
                </c:pt>
                <c:pt idx="10735">
                  <c:v>0.99833470599999996</c:v>
                </c:pt>
                <c:pt idx="10736">
                  <c:v>0.99833470599999996</c:v>
                </c:pt>
                <c:pt idx="10737">
                  <c:v>0.98048173699999996</c:v>
                </c:pt>
                <c:pt idx="10738">
                  <c:v>0.98549281</c:v>
                </c:pt>
                <c:pt idx="10739">
                  <c:v>0.994798234</c:v>
                </c:pt>
                <c:pt idx="10740">
                  <c:v>0.994798234</c:v>
                </c:pt>
                <c:pt idx="10741">
                  <c:v>0.98337578699999995</c:v>
                </c:pt>
                <c:pt idx="10742">
                  <c:v>0.98337578699999995</c:v>
                </c:pt>
                <c:pt idx="10743">
                  <c:v>0.99833470599999996</c:v>
                </c:pt>
                <c:pt idx="10744">
                  <c:v>0.994798234</c:v>
                </c:pt>
                <c:pt idx="10745">
                  <c:v>0.98337578699999995</c:v>
                </c:pt>
                <c:pt idx="10746">
                  <c:v>0.99466263200000005</c:v>
                </c:pt>
                <c:pt idx="10747">
                  <c:v>0.994798234</c:v>
                </c:pt>
                <c:pt idx="10748">
                  <c:v>0.99466263200000005</c:v>
                </c:pt>
                <c:pt idx="10749">
                  <c:v>0.98337578699999995</c:v>
                </c:pt>
                <c:pt idx="10750">
                  <c:v>0.994798234</c:v>
                </c:pt>
                <c:pt idx="10751">
                  <c:v>0.99833470599999996</c:v>
                </c:pt>
                <c:pt idx="10752">
                  <c:v>0.98337578699999995</c:v>
                </c:pt>
                <c:pt idx="10753">
                  <c:v>0.994798234</c:v>
                </c:pt>
                <c:pt idx="10754">
                  <c:v>0.99833470599999996</c:v>
                </c:pt>
                <c:pt idx="10755">
                  <c:v>0.99090427199999997</c:v>
                </c:pt>
                <c:pt idx="10756">
                  <c:v>0.98337578699999995</c:v>
                </c:pt>
                <c:pt idx="10757">
                  <c:v>0.98048173699999996</c:v>
                </c:pt>
                <c:pt idx="10758">
                  <c:v>0.994798234</c:v>
                </c:pt>
                <c:pt idx="10759">
                  <c:v>0.994798234</c:v>
                </c:pt>
                <c:pt idx="10760">
                  <c:v>0.98552498799999999</c:v>
                </c:pt>
                <c:pt idx="10761">
                  <c:v>0.98048173699999996</c:v>
                </c:pt>
                <c:pt idx="10762">
                  <c:v>0.99833470599999996</c:v>
                </c:pt>
                <c:pt idx="10763">
                  <c:v>0.99833470599999996</c:v>
                </c:pt>
                <c:pt idx="10764">
                  <c:v>0.99833470599999996</c:v>
                </c:pt>
                <c:pt idx="10765">
                  <c:v>0.994798234</c:v>
                </c:pt>
                <c:pt idx="10766">
                  <c:v>0.99466263200000005</c:v>
                </c:pt>
                <c:pt idx="10767">
                  <c:v>0.99466263200000005</c:v>
                </c:pt>
                <c:pt idx="10768">
                  <c:v>0.98337578699999995</c:v>
                </c:pt>
                <c:pt idx="10769">
                  <c:v>0.98048173699999996</c:v>
                </c:pt>
                <c:pt idx="10770">
                  <c:v>0.99466263200000005</c:v>
                </c:pt>
                <c:pt idx="10771">
                  <c:v>0.994798234</c:v>
                </c:pt>
                <c:pt idx="10772">
                  <c:v>0.98337578699999995</c:v>
                </c:pt>
                <c:pt idx="10773">
                  <c:v>0.98337578699999995</c:v>
                </c:pt>
                <c:pt idx="10774">
                  <c:v>0.98337578699999995</c:v>
                </c:pt>
                <c:pt idx="10775">
                  <c:v>0.99833470599999996</c:v>
                </c:pt>
                <c:pt idx="10776">
                  <c:v>0.994798234</c:v>
                </c:pt>
                <c:pt idx="10777">
                  <c:v>0.98975540500000003</c:v>
                </c:pt>
                <c:pt idx="10778">
                  <c:v>0.99015918800000002</c:v>
                </c:pt>
                <c:pt idx="10779">
                  <c:v>0.99833470599999996</c:v>
                </c:pt>
                <c:pt idx="10780">
                  <c:v>0.994798234</c:v>
                </c:pt>
                <c:pt idx="10781">
                  <c:v>0.98337578699999995</c:v>
                </c:pt>
                <c:pt idx="10782">
                  <c:v>0.98337578699999995</c:v>
                </c:pt>
                <c:pt idx="10783">
                  <c:v>0.99833470599999996</c:v>
                </c:pt>
                <c:pt idx="10784">
                  <c:v>0.99833470599999996</c:v>
                </c:pt>
                <c:pt idx="10785">
                  <c:v>0.98337578699999995</c:v>
                </c:pt>
                <c:pt idx="10786">
                  <c:v>0.99466263200000005</c:v>
                </c:pt>
                <c:pt idx="10787">
                  <c:v>0.99833470599999996</c:v>
                </c:pt>
                <c:pt idx="10788">
                  <c:v>0.99833470599999996</c:v>
                </c:pt>
                <c:pt idx="10789">
                  <c:v>0.99466263200000005</c:v>
                </c:pt>
                <c:pt idx="10790">
                  <c:v>0.994798234</c:v>
                </c:pt>
                <c:pt idx="10791">
                  <c:v>0.994798234</c:v>
                </c:pt>
                <c:pt idx="10792">
                  <c:v>0.98337578699999995</c:v>
                </c:pt>
                <c:pt idx="10793">
                  <c:v>0.99833470599999996</c:v>
                </c:pt>
                <c:pt idx="10794">
                  <c:v>0.98337578699999995</c:v>
                </c:pt>
                <c:pt idx="10795">
                  <c:v>0.99466263200000005</c:v>
                </c:pt>
                <c:pt idx="10796">
                  <c:v>0.99466263200000005</c:v>
                </c:pt>
                <c:pt idx="10797">
                  <c:v>0.99833470599999996</c:v>
                </c:pt>
                <c:pt idx="10798">
                  <c:v>0.98337578699999995</c:v>
                </c:pt>
                <c:pt idx="10799">
                  <c:v>0.99466263200000005</c:v>
                </c:pt>
                <c:pt idx="10800">
                  <c:v>0.98552498799999999</c:v>
                </c:pt>
                <c:pt idx="10801">
                  <c:v>0.99466263200000005</c:v>
                </c:pt>
                <c:pt idx="10802">
                  <c:v>0.98337578699999995</c:v>
                </c:pt>
                <c:pt idx="10803">
                  <c:v>0.994798234</c:v>
                </c:pt>
                <c:pt idx="10804">
                  <c:v>0.98048173699999996</c:v>
                </c:pt>
                <c:pt idx="10805">
                  <c:v>0.994798234</c:v>
                </c:pt>
                <c:pt idx="10806">
                  <c:v>0.98337578699999995</c:v>
                </c:pt>
                <c:pt idx="10807">
                  <c:v>0.99466263200000005</c:v>
                </c:pt>
                <c:pt idx="10808">
                  <c:v>0.994798234</c:v>
                </c:pt>
                <c:pt idx="10809">
                  <c:v>0.99833470599999996</c:v>
                </c:pt>
                <c:pt idx="10810">
                  <c:v>0.98337578699999995</c:v>
                </c:pt>
                <c:pt idx="10811">
                  <c:v>0.99466263200000005</c:v>
                </c:pt>
                <c:pt idx="10812">
                  <c:v>0.99466263200000005</c:v>
                </c:pt>
                <c:pt idx="10813">
                  <c:v>0.99466263200000005</c:v>
                </c:pt>
                <c:pt idx="10814">
                  <c:v>0.99466263200000005</c:v>
                </c:pt>
                <c:pt idx="10815">
                  <c:v>0.99833470599999996</c:v>
                </c:pt>
                <c:pt idx="10816">
                  <c:v>0.98048173699999996</c:v>
                </c:pt>
                <c:pt idx="10817">
                  <c:v>0.99833470599999996</c:v>
                </c:pt>
                <c:pt idx="10818">
                  <c:v>0.99466263200000005</c:v>
                </c:pt>
                <c:pt idx="10819">
                  <c:v>0.994798234</c:v>
                </c:pt>
                <c:pt idx="10820">
                  <c:v>0.99833470599999996</c:v>
                </c:pt>
                <c:pt idx="10821">
                  <c:v>0.994798234</c:v>
                </c:pt>
                <c:pt idx="10822">
                  <c:v>0.98337578699999995</c:v>
                </c:pt>
                <c:pt idx="10823">
                  <c:v>0.98729905299999998</c:v>
                </c:pt>
                <c:pt idx="10824">
                  <c:v>0.99100769600000005</c:v>
                </c:pt>
                <c:pt idx="10825">
                  <c:v>0.99466263200000005</c:v>
                </c:pt>
                <c:pt idx="10826">
                  <c:v>0.98337578699999995</c:v>
                </c:pt>
                <c:pt idx="10827">
                  <c:v>0.98048173699999996</c:v>
                </c:pt>
                <c:pt idx="10828">
                  <c:v>0.994798234</c:v>
                </c:pt>
                <c:pt idx="10829">
                  <c:v>0.99833470599999996</c:v>
                </c:pt>
                <c:pt idx="10830">
                  <c:v>0.99466263200000005</c:v>
                </c:pt>
                <c:pt idx="10831">
                  <c:v>0.99100769600000005</c:v>
                </c:pt>
                <c:pt idx="10832">
                  <c:v>0.99466263200000005</c:v>
                </c:pt>
                <c:pt idx="10833">
                  <c:v>0.98337578699999995</c:v>
                </c:pt>
                <c:pt idx="10834">
                  <c:v>0.98337578699999995</c:v>
                </c:pt>
                <c:pt idx="10835">
                  <c:v>0.99090427199999997</c:v>
                </c:pt>
                <c:pt idx="10836">
                  <c:v>0.99466263200000005</c:v>
                </c:pt>
                <c:pt idx="10837">
                  <c:v>0.98337578699999995</c:v>
                </c:pt>
                <c:pt idx="10838">
                  <c:v>0.98337578699999995</c:v>
                </c:pt>
                <c:pt idx="10839">
                  <c:v>0.99090427199999997</c:v>
                </c:pt>
                <c:pt idx="10840">
                  <c:v>0.994798234</c:v>
                </c:pt>
                <c:pt idx="10841">
                  <c:v>0.98337578699999995</c:v>
                </c:pt>
                <c:pt idx="10842">
                  <c:v>0.99833470599999996</c:v>
                </c:pt>
                <c:pt idx="10843">
                  <c:v>0.97933389000000004</c:v>
                </c:pt>
                <c:pt idx="10844">
                  <c:v>0.99833470599999996</c:v>
                </c:pt>
                <c:pt idx="10845">
                  <c:v>0.987316898</c:v>
                </c:pt>
                <c:pt idx="10846">
                  <c:v>0.98048173699999996</c:v>
                </c:pt>
                <c:pt idx="10847">
                  <c:v>0.99833470599999996</c:v>
                </c:pt>
                <c:pt idx="10848">
                  <c:v>0.98337578699999995</c:v>
                </c:pt>
                <c:pt idx="10849">
                  <c:v>0.99466263200000005</c:v>
                </c:pt>
                <c:pt idx="10850">
                  <c:v>0.994798234</c:v>
                </c:pt>
                <c:pt idx="10851">
                  <c:v>0.97933389000000004</c:v>
                </c:pt>
                <c:pt idx="10852">
                  <c:v>0.99833470599999996</c:v>
                </c:pt>
                <c:pt idx="10853">
                  <c:v>0.98337578699999995</c:v>
                </c:pt>
                <c:pt idx="10854">
                  <c:v>0.99466263200000005</c:v>
                </c:pt>
                <c:pt idx="10855">
                  <c:v>0.99833470599999996</c:v>
                </c:pt>
                <c:pt idx="10856">
                  <c:v>0.98552498799999999</c:v>
                </c:pt>
                <c:pt idx="10857">
                  <c:v>0.99027694600000005</c:v>
                </c:pt>
                <c:pt idx="10858">
                  <c:v>0.994798234</c:v>
                </c:pt>
                <c:pt idx="10859">
                  <c:v>0.994798234</c:v>
                </c:pt>
                <c:pt idx="10860">
                  <c:v>0.99466263200000005</c:v>
                </c:pt>
                <c:pt idx="10861">
                  <c:v>0.99833470599999996</c:v>
                </c:pt>
                <c:pt idx="10862">
                  <c:v>0.99466263200000005</c:v>
                </c:pt>
                <c:pt idx="10863">
                  <c:v>0.994798234</c:v>
                </c:pt>
                <c:pt idx="10864">
                  <c:v>0.994798234</c:v>
                </c:pt>
                <c:pt idx="10865">
                  <c:v>0.99466263200000005</c:v>
                </c:pt>
                <c:pt idx="10866">
                  <c:v>0.98337578699999995</c:v>
                </c:pt>
                <c:pt idx="10867">
                  <c:v>0.98337578699999995</c:v>
                </c:pt>
                <c:pt idx="10868">
                  <c:v>0.98337578699999995</c:v>
                </c:pt>
                <c:pt idx="10869">
                  <c:v>0.97450132499999997</c:v>
                </c:pt>
                <c:pt idx="10870">
                  <c:v>0.98337578699999995</c:v>
                </c:pt>
                <c:pt idx="10871">
                  <c:v>0.98048173699999996</c:v>
                </c:pt>
                <c:pt idx="10872">
                  <c:v>0.99466263200000005</c:v>
                </c:pt>
                <c:pt idx="10873">
                  <c:v>0.99833470599999996</c:v>
                </c:pt>
                <c:pt idx="10874">
                  <c:v>0.99466263200000005</c:v>
                </c:pt>
                <c:pt idx="10875">
                  <c:v>0.98337578699999995</c:v>
                </c:pt>
                <c:pt idx="10876">
                  <c:v>0.98337578699999995</c:v>
                </c:pt>
                <c:pt idx="10877">
                  <c:v>0.99015918800000002</c:v>
                </c:pt>
                <c:pt idx="10878">
                  <c:v>0.994798234</c:v>
                </c:pt>
                <c:pt idx="10879">
                  <c:v>0.98337578699999995</c:v>
                </c:pt>
                <c:pt idx="10880">
                  <c:v>0.99466263200000005</c:v>
                </c:pt>
                <c:pt idx="10881">
                  <c:v>0.98048173699999996</c:v>
                </c:pt>
                <c:pt idx="10882">
                  <c:v>0.994798234</c:v>
                </c:pt>
                <c:pt idx="10883">
                  <c:v>0.98337578699999995</c:v>
                </c:pt>
                <c:pt idx="10884">
                  <c:v>0.99466263200000005</c:v>
                </c:pt>
                <c:pt idx="10885">
                  <c:v>0.98337578699999995</c:v>
                </c:pt>
                <c:pt idx="10886">
                  <c:v>0.98048173699999996</c:v>
                </c:pt>
                <c:pt idx="10887">
                  <c:v>0.99466263200000005</c:v>
                </c:pt>
                <c:pt idx="10888">
                  <c:v>0.98729905299999998</c:v>
                </c:pt>
                <c:pt idx="10889">
                  <c:v>0.98337578699999995</c:v>
                </c:pt>
                <c:pt idx="10890">
                  <c:v>0.994798234</c:v>
                </c:pt>
                <c:pt idx="10891">
                  <c:v>0.98048173699999996</c:v>
                </c:pt>
                <c:pt idx="10892">
                  <c:v>0.99466263200000005</c:v>
                </c:pt>
                <c:pt idx="10893">
                  <c:v>0.987316898</c:v>
                </c:pt>
                <c:pt idx="10894">
                  <c:v>0.98048173699999996</c:v>
                </c:pt>
                <c:pt idx="10895">
                  <c:v>0.99466263200000005</c:v>
                </c:pt>
                <c:pt idx="10896">
                  <c:v>0.99015918800000002</c:v>
                </c:pt>
                <c:pt idx="10897">
                  <c:v>0.987316898</c:v>
                </c:pt>
                <c:pt idx="10898">
                  <c:v>0.98337578699999995</c:v>
                </c:pt>
                <c:pt idx="10899">
                  <c:v>0.98048173699999996</c:v>
                </c:pt>
                <c:pt idx="10900">
                  <c:v>0.98337578699999995</c:v>
                </c:pt>
                <c:pt idx="10901">
                  <c:v>0.98337578699999995</c:v>
                </c:pt>
                <c:pt idx="10902">
                  <c:v>0.98048173699999996</c:v>
                </c:pt>
                <c:pt idx="10903">
                  <c:v>0.99833470599999996</c:v>
                </c:pt>
                <c:pt idx="10904">
                  <c:v>0.99015918800000002</c:v>
                </c:pt>
                <c:pt idx="10905">
                  <c:v>0.99833470599999996</c:v>
                </c:pt>
                <c:pt idx="10906">
                  <c:v>0.98337578699999995</c:v>
                </c:pt>
                <c:pt idx="10907">
                  <c:v>0.98048173699999996</c:v>
                </c:pt>
                <c:pt idx="10908">
                  <c:v>0.99833470599999996</c:v>
                </c:pt>
                <c:pt idx="10909">
                  <c:v>0.99833470599999996</c:v>
                </c:pt>
                <c:pt idx="10910">
                  <c:v>0.99833470599999996</c:v>
                </c:pt>
                <c:pt idx="10911">
                  <c:v>0.98048173699999996</c:v>
                </c:pt>
                <c:pt idx="10912">
                  <c:v>0.98337578699999995</c:v>
                </c:pt>
                <c:pt idx="10913">
                  <c:v>0.98337578699999995</c:v>
                </c:pt>
                <c:pt idx="10914">
                  <c:v>0.99100769600000005</c:v>
                </c:pt>
                <c:pt idx="10915">
                  <c:v>0.99833470599999996</c:v>
                </c:pt>
                <c:pt idx="10916">
                  <c:v>0.98048173699999996</c:v>
                </c:pt>
                <c:pt idx="10917">
                  <c:v>0.98337578699999995</c:v>
                </c:pt>
                <c:pt idx="10918">
                  <c:v>0.99466263200000005</c:v>
                </c:pt>
                <c:pt idx="10919">
                  <c:v>0.994798234</c:v>
                </c:pt>
                <c:pt idx="10920">
                  <c:v>0.99456953599999998</c:v>
                </c:pt>
                <c:pt idx="10921">
                  <c:v>0.994798234</c:v>
                </c:pt>
                <c:pt idx="10922">
                  <c:v>0.98048173699999996</c:v>
                </c:pt>
                <c:pt idx="10923">
                  <c:v>0.994798234</c:v>
                </c:pt>
                <c:pt idx="10924">
                  <c:v>0.99466263200000005</c:v>
                </c:pt>
                <c:pt idx="10925">
                  <c:v>0.98337578699999995</c:v>
                </c:pt>
                <c:pt idx="10926">
                  <c:v>0.994798234</c:v>
                </c:pt>
                <c:pt idx="10927">
                  <c:v>0.99466263200000005</c:v>
                </c:pt>
                <c:pt idx="10928">
                  <c:v>0.98337578699999995</c:v>
                </c:pt>
                <c:pt idx="10929">
                  <c:v>0.98048173699999996</c:v>
                </c:pt>
                <c:pt idx="10930">
                  <c:v>0.99466263200000005</c:v>
                </c:pt>
                <c:pt idx="10931">
                  <c:v>0.994798234</c:v>
                </c:pt>
                <c:pt idx="10932">
                  <c:v>0.96794492099999996</c:v>
                </c:pt>
                <c:pt idx="10933">
                  <c:v>0.98048173699999996</c:v>
                </c:pt>
                <c:pt idx="10934">
                  <c:v>0.99466263200000005</c:v>
                </c:pt>
                <c:pt idx="10935">
                  <c:v>0.96280551199999997</c:v>
                </c:pt>
                <c:pt idx="10936">
                  <c:v>0.994798234</c:v>
                </c:pt>
                <c:pt idx="10937">
                  <c:v>0.99833470599999996</c:v>
                </c:pt>
                <c:pt idx="10938">
                  <c:v>0.98048173699999996</c:v>
                </c:pt>
                <c:pt idx="10939">
                  <c:v>0.98048173699999996</c:v>
                </c:pt>
                <c:pt idx="10940">
                  <c:v>0.98048173699999996</c:v>
                </c:pt>
                <c:pt idx="10941">
                  <c:v>0.994798234</c:v>
                </c:pt>
                <c:pt idx="10942">
                  <c:v>0.99833470599999996</c:v>
                </c:pt>
                <c:pt idx="10943">
                  <c:v>0.98048173699999996</c:v>
                </c:pt>
                <c:pt idx="10944">
                  <c:v>0.98337578699999995</c:v>
                </c:pt>
                <c:pt idx="10945">
                  <c:v>0.99466263200000005</c:v>
                </c:pt>
                <c:pt idx="10946">
                  <c:v>0.98048173699999996</c:v>
                </c:pt>
                <c:pt idx="10947">
                  <c:v>0.99466263200000005</c:v>
                </c:pt>
                <c:pt idx="10948">
                  <c:v>0.99833470599999996</c:v>
                </c:pt>
                <c:pt idx="10949">
                  <c:v>0.99466263200000005</c:v>
                </c:pt>
                <c:pt idx="10950">
                  <c:v>0.99833470599999996</c:v>
                </c:pt>
                <c:pt idx="10951">
                  <c:v>0.98048173699999996</c:v>
                </c:pt>
                <c:pt idx="10952">
                  <c:v>0.98337578699999995</c:v>
                </c:pt>
                <c:pt idx="10953">
                  <c:v>0.99833470599999996</c:v>
                </c:pt>
                <c:pt idx="10954">
                  <c:v>0.98337578699999995</c:v>
                </c:pt>
                <c:pt idx="10955">
                  <c:v>0.98048173699999996</c:v>
                </c:pt>
                <c:pt idx="10956">
                  <c:v>0.99466263200000005</c:v>
                </c:pt>
                <c:pt idx="10957">
                  <c:v>0.99833470599999996</c:v>
                </c:pt>
                <c:pt idx="10958">
                  <c:v>0.99466263200000005</c:v>
                </c:pt>
                <c:pt idx="10959">
                  <c:v>0.994798234</c:v>
                </c:pt>
                <c:pt idx="10960">
                  <c:v>0.98337578699999995</c:v>
                </c:pt>
                <c:pt idx="10961">
                  <c:v>0.98337578699999995</c:v>
                </c:pt>
                <c:pt idx="10962">
                  <c:v>0.98048173699999996</c:v>
                </c:pt>
                <c:pt idx="10963">
                  <c:v>0.994798234</c:v>
                </c:pt>
                <c:pt idx="10964">
                  <c:v>0.994798234</c:v>
                </c:pt>
                <c:pt idx="10965">
                  <c:v>0.99466263200000005</c:v>
                </c:pt>
                <c:pt idx="10966">
                  <c:v>0.994798234</c:v>
                </c:pt>
                <c:pt idx="10967">
                  <c:v>0.98048173699999996</c:v>
                </c:pt>
                <c:pt idx="10968">
                  <c:v>0.98048173699999996</c:v>
                </c:pt>
                <c:pt idx="10969">
                  <c:v>0.99833470599999996</c:v>
                </c:pt>
                <c:pt idx="10970">
                  <c:v>0.994798234</c:v>
                </c:pt>
                <c:pt idx="10971">
                  <c:v>0.99466263200000005</c:v>
                </c:pt>
                <c:pt idx="10972">
                  <c:v>0.994798234</c:v>
                </c:pt>
                <c:pt idx="10973">
                  <c:v>0.99833470599999996</c:v>
                </c:pt>
                <c:pt idx="10974">
                  <c:v>0.994798234</c:v>
                </c:pt>
                <c:pt idx="10975">
                  <c:v>0.99466263200000005</c:v>
                </c:pt>
                <c:pt idx="10976">
                  <c:v>0.98337578699999995</c:v>
                </c:pt>
                <c:pt idx="10977">
                  <c:v>0.98279561000000004</c:v>
                </c:pt>
                <c:pt idx="10978">
                  <c:v>0.98048173699999996</c:v>
                </c:pt>
                <c:pt idx="10979">
                  <c:v>0.99466263200000005</c:v>
                </c:pt>
                <c:pt idx="10980">
                  <c:v>0.98048173699999996</c:v>
                </c:pt>
                <c:pt idx="10981">
                  <c:v>0.99833470599999996</c:v>
                </c:pt>
                <c:pt idx="10982">
                  <c:v>0.987316898</c:v>
                </c:pt>
                <c:pt idx="10983">
                  <c:v>0.99466263200000005</c:v>
                </c:pt>
                <c:pt idx="10984">
                  <c:v>0.98048173699999996</c:v>
                </c:pt>
                <c:pt idx="10985">
                  <c:v>0.994798234</c:v>
                </c:pt>
                <c:pt idx="10986">
                  <c:v>0.994798234</c:v>
                </c:pt>
                <c:pt idx="10987">
                  <c:v>0.98337578699999995</c:v>
                </c:pt>
                <c:pt idx="10988">
                  <c:v>0.99833470599999996</c:v>
                </c:pt>
                <c:pt idx="10989">
                  <c:v>0.994798234</c:v>
                </c:pt>
                <c:pt idx="10990">
                  <c:v>0.99466263200000005</c:v>
                </c:pt>
                <c:pt idx="10991">
                  <c:v>0.994798234</c:v>
                </c:pt>
                <c:pt idx="10992">
                  <c:v>0.99466263200000005</c:v>
                </c:pt>
                <c:pt idx="10993">
                  <c:v>0.99466263200000005</c:v>
                </c:pt>
                <c:pt idx="10994">
                  <c:v>0.98337578699999995</c:v>
                </c:pt>
                <c:pt idx="10995">
                  <c:v>0.99466263200000005</c:v>
                </c:pt>
                <c:pt idx="10996">
                  <c:v>0.994798234</c:v>
                </c:pt>
                <c:pt idx="10997">
                  <c:v>0.98048173699999996</c:v>
                </c:pt>
                <c:pt idx="10998">
                  <c:v>0.99833470599999996</c:v>
                </c:pt>
                <c:pt idx="10999">
                  <c:v>0.99466263200000005</c:v>
                </c:pt>
                <c:pt idx="11000">
                  <c:v>0.98337578699999995</c:v>
                </c:pt>
                <c:pt idx="11001">
                  <c:v>0.99833470599999996</c:v>
                </c:pt>
                <c:pt idx="11002">
                  <c:v>0.98337578699999995</c:v>
                </c:pt>
                <c:pt idx="11003">
                  <c:v>0.99833470599999996</c:v>
                </c:pt>
                <c:pt idx="11004">
                  <c:v>0.99833470599999996</c:v>
                </c:pt>
                <c:pt idx="11005">
                  <c:v>0.987316898</c:v>
                </c:pt>
                <c:pt idx="11006">
                  <c:v>0.99466263200000005</c:v>
                </c:pt>
                <c:pt idx="11007">
                  <c:v>0.99466263200000005</c:v>
                </c:pt>
                <c:pt idx="11008">
                  <c:v>0.98337578699999995</c:v>
                </c:pt>
                <c:pt idx="11009">
                  <c:v>0.99466263200000005</c:v>
                </c:pt>
                <c:pt idx="11010">
                  <c:v>0.98337578699999995</c:v>
                </c:pt>
                <c:pt idx="11011">
                  <c:v>0.99833470599999996</c:v>
                </c:pt>
                <c:pt idx="11012">
                  <c:v>0.98048173699999996</c:v>
                </c:pt>
                <c:pt idx="11013">
                  <c:v>0.994798234</c:v>
                </c:pt>
                <c:pt idx="11014">
                  <c:v>0.99466263200000005</c:v>
                </c:pt>
                <c:pt idx="11015">
                  <c:v>0.99466263200000005</c:v>
                </c:pt>
                <c:pt idx="11016">
                  <c:v>0.98337578699999995</c:v>
                </c:pt>
                <c:pt idx="11017">
                  <c:v>0.98729905299999998</c:v>
                </c:pt>
                <c:pt idx="11018">
                  <c:v>0.994798234</c:v>
                </c:pt>
                <c:pt idx="11019">
                  <c:v>0.99466263200000005</c:v>
                </c:pt>
                <c:pt idx="11020">
                  <c:v>0.99466263200000005</c:v>
                </c:pt>
                <c:pt idx="11021">
                  <c:v>0.99833470599999996</c:v>
                </c:pt>
                <c:pt idx="11022">
                  <c:v>0.99833470599999996</c:v>
                </c:pt>
                <c:pt idx="11023">
                  <c:v>0.99833470599999996</c:v>
                </c:pt>
                <c:pt idx="11024">
                  <c:v>0.99833470599999996</c:v>
                </c:pt>
                <c:pt idx="11025">
                  <c:v>0.99833470599999996</c:v>
                </c:pt>
                <c:pt idx="11026">
                  <c:v>0.994798234</c:v>
                </c:pt>
                <c:pt idx="11027">
                  <c:v>0.99466263200000005</c:v>
                </c:pt>
                <c:pt idx="11028">
                  <c:v>0.987316898</c:v>
                </c:pt>
                <c:pt idx="11029">
                  <c:v>0.99833470599999996</c:v>
                </c:pt>
                <c:pt idx="11030">
                  <c:v>0.98337578699999995</c:v>
                </c:pt>
                <c:pt idx="11031">
                  <c:v>0.98337578699999995</c:v>
                </c:pt>
                <c:pt idx="11032">
                  <c:v>0.98337578699999995</c:v>
                </c:pt>
                <c:pt idx="11033">
                  <c:v>0.98048173699999996</c:v>
                </c:pt>
                <c:pt idx="11034">
                  <c:v>0.987316898</c:v>
                </c:pt>
                <c:pt idx="11035">
                  <c:v>0.99466263200000005</c:v>
                </c:pt>
                <c:pt idx="11036">
                  <c:v>0.99833470599999996</c:v>
                </c:pt>
                <c:pt idx="11037">
                  <c:v>0.98669746800000002</c:v>
                </c:pt>
                <c:pt idx="11038">
                  <c:v>0.994798234</c:v>
                </c:pt>
                <c:pt idx="11039">
                  <c:v>0.98048173699999996</c:v>
                </c:pt>
                <c:pt idx="11040">
                  <c:v>0.99833470599999996</c:v>
                </c:pt>
                <c:pt idx="11041">
                  <c:v>0.99833470599999996</c:v>
                </c:pt>
                <c:pt idx="11042">
                  <c:v>0.98048173699999996</c:v>
                </c:pt>
                <c:pt idx="11043">
                  <c:v>0.99466263200000005</c:v>
                </c:pt>
                <c:pt idx="11044">
                  <c:v>0.98337578699999995</c:v>
                </c:pt>
                <c:pt idx="11045">
                  <c:v>0.98729905299999998</c:v>
                </c:pt>
                <c:pt idx="11046">
                  <c:v>0.99466263200000005</c:v>
                </c:pt>
                <c:pt idx="11047">
                  <c:v>0.98337578699999995</c:v>
                </c:pt>
                <c:pt idx="11048">
                  <c:v>0.98729905299999998</c:v>
                </c:pt>
                <c:pt idx="11049">
                  <c:v>0.98337578699999995</c:v>
                </c:pt>
                <c:pt idx="11050">
                  <c:v>0.98337578699999995</c:v>
                </c:pt>
                <c:pt idx="11051">
                  <c:v>0.98048173699999996</c:v>
                </c:pt>
                <c:pt idx="11052">
                  <c:v>0.98337578699999995</c:v>
                </c:pt>
                <c:pt idx="11053">
                  <c:v>0.99833470599999996</c:v>
                </c:pt>
                <c:pt idx="11054">
                  <c:v>0.99833470599999996</c:v>
                </c:pt>
                <c:pt idx="11055">
                  <c:v>0.99466263200000005</c:v>
                </c:pt>
                <c:pt idx="11056">
                  <c:v>0.99833470599999996</c:v>
                </c:pt>
                <c:pt idx="11057">
                  <c:v>0.98337578699999995</c:v>
                </c:pt>
                <c:pt idx="11058">
                  <c:v>0.99833470599999996</c:v>
                </c:pt>
                <c:pt idx="11059">
                  <c:v>0.98337578699999995</c:v>
                </c:pt>
                <c:pt idx="11060">
                  <c:v>0.98337578699999995</c:v>
                </c:pt>
                <c:pt idx="11061">
                  <c:v>0.99466263200000005</c:v>
                </c:pt>
                <c:pt idx="11062">
                  <c:v>0.98337578699999995</c:v>
                </c:pt>
                <c:pt idx="11063">
                  <c:v>0.994798234</c:v>
                </c:pt>
                <c:pt idx="11064">
                  <c:v>0.98337578699999995</c:v>
                </c:pt>
                <c:pt idx="11065">
                  <c:v>0.99466263200000005</c:v>
                </c:pt>
                <c:pt idx="11066">
                  <c:v>0.994798234</c:v>
                </c:pt>
                <c:pt idx="11067">
                  <c:v>0.98337578699999995</c:v>
                </c:pt>
                <c:pt idx="11068">
                  <c:v>0.99027694600000005</c:v>
                </c:pt>
                <c:pt idx="11069">
                  <c:v>0.98337578699999995</c:v>
                </c:pt>
                <c:pt idx="11070">
                  <c:v>0.99466263200000005</c:v>
                </c:pt>
                <c:pt idx="11071">
                  <c:v>0.99833470599999996</c:v>
                </c:pt>
                <c:pt idx="11072">
                  <c:v>0.99466263200000005</c:v>
                </c:pt>
                <c:pt idx="11073">
                  <c:v>0.98048173699999996</c:v>
                </c:pt>
                <c:pt idx="11074">
                  <c:v>0.99466263200000005</c:v>
                </c:pt>
                <c:pt idx="11075">
                  <c:v>0.99466263200000005</c:v>
                </c:pt>
                <c:pt idx="11076">
                  <c:v>0.99466263200000005</c:v>
                </c:pt>
                <c:pt idx="11077">
                  <c:v>0.99833470599999996</c:v>
                </c:pt>
                <c:pt idx="11078">
                  <c:v>0.987316898</c:v>
                </c:pt>
                <c:pt idx="11079">
                  <c:v>0.98337578699999995</c:v>
                </c:pt>
                <c:pt idx="11080">
                  <c:v>0.99466263200000005</c:v>
                </c:pt>
                <c:pt idx="11081">
                  <c:v>0.99466263200000005</c:v>
                </c:pt>
                <c:pt idx="11082">
                  <c:v>0.99833470599999996</c:v>
                </c:pt>
                <c:pt idx="11083">
                  <c:v>0.994798234</c:v>
                </c:pt>
                <c:pt idx="11084">
                  <c:v>0.99456953599999998</c:v>
                </c:pt>
                <c:pt idx="11085">
                  <c:v>0.99833470599999996</c:v>
                </c:pt>
                <c:pt idx="11086">
                  <c:v>0.994798234</c:v>
                </c:pt>
                <c:pt idx="11087">
                  <c:v>0.98048173699999996</c:v>
                </c:pt>
                <c:pt idx="11088">
                  <c:v>0.99833470599999996</c:v>
                </c:pt>
                <c:pt idx="11089">
                  <c:v>0.99833470599999996</c:v>
                </c:pt>
                <c:pt idx="11090">
                  <c:v>0.98048173699999996</c:v>
                </c:pt>
                <c:pt idx="11091">
                  <c:v>0.98337578699999995</c:v>
                </c:pt>
                <c:pt idx="11092">
                  <c:v>0.994798234</c:v>
                </c:pt>
                <c:pt idx="11093">
                  <c:v>0.99466263200000005</c:v>
                </c:pt>
                <c:pt idx="11094">
                  <c:v>0.99833470599999996</c:v>
                </c:pt>
                <c:pt idx="11095">
                  <c:v>0.98337578699999995</c:v>
                </c:pt>
                <c:pt idx="11096">
                  <c:v>0.98552498799999999</c:v>
                </c:pt>
                <c:pt idx="11097">
                  <c:v>0.98048173699999996</c:v>
                </c:pt>
                <c:pt idx="11098">
                  <c:v>0.98337578699999995</c:v>
                </c:pt>
                <c:pt idx="11099">
                  <c:v>0.99833470599999996</c:v>
                </c:pt>
                <c:pt idx="11100">
                  <c:v>0.98048173699999996</c:v>
                </c:pt>
                <c:pt idx="11101">
                  <c:v>0.99833470599999996</c:v>
                </c:pt>
                <c:pt idx="11102">
                  <c:v>0.99466263200000005</c:v>
                </c:pt>
                <c:pt idx="11103">
                  <c:v>0.994798234</c:v>
                </c:pt>
                <c:pt idx="11104">
                  <c:v>0.994798234</c:v>
                </c:pt>
                <c:pt idx="11105">
                  <c:v>0.99833470599999996</c:v>
                </c:pt>
                <c:pt idx="11106">
                  <c:v>0.98529628999999996</c:v>
                </c:pt>
                <c:pt idx="11107">
                  <c:v>0.98975540500000003</c:v>
                </c:pt>
                <c:pt idx="11108">
                  <c:v>0.99833470599999996</c:v>
                </c:pt>
                <c:pt idx="11109">
                  <c:v>0.99466263200000005</c:v>
                </c:pt>
                <c:pt idx="11110">
                  <c:v>0.98337578699999995</c:v>
                </c:pt>
                <c:pt idx="11111">
                  <c:v>0.98337578699999995</c:v>
                </c:pt>
                <c:pt idx="11112">
                  <c:v>0.98048173699999996</c:v>
                </c:pt>
                <c:pt idx="11113">
                  <c:v>0.99466263200000005</c:v>
                </c:pt>
                <c:pt idx="11114">
                  <c:v>0.99466263200000005</c:v>
                </c:pt>
                <c:pt idx="11115">
                  <c:v>0.99466263200000005</c:v>
                </c:pt>
                <c:pt idx="11116">
                  <c:v>0.98337578699999995</c:v>
                </c:pt>
                <c:pt idx="11117">
                  <c:v>0.99833470599999996</c:v>
                </c:pt>
                <c:pt idx="11118">
                  <c:v>0.99833470599999996</c:v>
                </c:pt>
                <c:pt idx="11119">
                  <c:v>0.99466263200000005</c:v>
                </c:pt>
                <c:pt idx="11120">
                  <c:v>0.98337578699999995</c:v>
                </c:pt>
                <c:pt idx="11121">
                  <c:v>0.99833470599999996</c:v>
                </c:pt>
                <c:pt idx="11122">
                  <c:v>0.994798234</c:v>
                </c:pt>
                <c:pt idx="11123">
                  <c:v>0.994798234</c:v>
                </c:pt>
                <c:pt idx="11124">
                  <c:v>0.99466263200000005</c:v>
                </c:pt>
                <c:pt idx="11125">
                  <c:v>0.99466263200000005</c:v>
                </c:pt>
                <c:pt idx="11126">
                  <c:v>0.98552498799999999</c:v>
                </c:pt>
                <c:pt idx="11127">
                  <c:v>0.994798234</c:v>
                </c:pt>
                <c:pt idx="11128">
                  <c:v>0.99466263200000005</c:v>
                </c:pt>
                <c:pt idx="11129">
                  <c:v>0.99450736299999998</c:v>
                </c:pt>
                <c:pt idx="11130">
                  <c:v>0.99466263200000005</c:v>
                </c:pt>
                <c:pt idx="11131">
                  <c:v>0.99833470599999996</c:v>
                </c:pt>
                <c:pt idx="11132">
                  <c:v>0.99833470599999996</c:v>
                </c:pt>
                <c:pt idx="11133">
                  <c:v>0.99833470599999996</c:v>
                </c:pt>
                <c:pt idx="11134">
                  <c:v>0.98337578699999995</c:v>
                </c:pt>
                <c:pt idx="11135">
                  <c:v>0.99466263200000005</c:v>
                </c:pt>
                <c:pt idx="11136">
                  <c:v>0.98337578699999995</c:v>
                </c:pt>
                <c:pt idx="11137">
                  <c:v>0.98337578699999995</c:v>
                </c:pt>
                <c:pt idx="11138">
                  <c:v>0.99466263200000005</c:v>
                </c:pt>
                <c:pt idx="11139">
                  <c:v>0.99466263200000005</c:v>
                </c:pt>
                <c:pt idx="11140">
                  <c:v>0.99833470599999996</c:v>
                </c:pt>
                <c:pt idx="11141">
                  <c:v>0.994798234</c:v>
                </c:pt>
                <c:pt idx="11142">
                  <c:v>0.98337578699999995</c:v>
                </c:pt>
                <c:pt idx="11143">
                  <c:v>0.99833470599999996</c:v>
                </c:pt>
                <c:pt idx="11144">
                  <c:v>0.98048173699999996</c:v>
                </c:pt>
                <c:pt idx="11145">
                  <c:v>0.99833470599999996</c:v>
                </c:pt>
                <c:pt idx="11146">
                  <c:v>0.994798234</c:v>
                </c:pt>
                <c:pt idx="11147">
                  <c:v>0.994798234</c:v>
                </c:pt>
                <c:pt idx="11148">
                  <c:v>0.99833470599999996</c:v>
                </c:pt>
                <c:pt idx="11149">
                  <c:v>0.99466263200000005</c:v>
                </c:pt>
                <c:pt idx="11150">
                  <c:v>0.99466263200000005</c:v>
                </c:pt>
                <c:pt idx="11151">
                  <c:v>0.99833470599999996</c:v>
                </c:pt>
                <c:pt idx="11152">
                  <c:v>0.98337578699999995</c:v>
                </c:pt>
                <c:pt idx="11153">
                  <c:v>0.99833470599999996</c:v>
                </c:pt>
                <c:pt idx="11154">
                  <c:v>0.98337578699999995</c:v>
                </c:pt>
                <c:pt idx="11155">
                  <c:v>0.99466263200000005</c:v>
                </c:pt>
                <c:pt idx="11156">
                  <c:v>0.98337578699999995</c:v>
                </c:pt>
                <c:pt idx="11157">
                  <c:v>0.994798234</c:v>
                </c:pt>
                <c:pt idx="11158">
                  <c:v>0.99833470599999996</c:v>
                </c:pt>
                <c:pt idx="11159">
                  <c:v>0.98337578699999995</c:v>
                </c:pt>
                <c:pt idx="11160">
                  <c:v>0.98337578699999995</c:v>
                </c:pt>
                <c:pt idx="11161">
                  <c:v>0.98337578699999995</c:v>
                </c:pt>
                <c:pt idx="11162">
                  <c:v>0.99833470599999996</c:v>
                </c:pt>
                <c:pt idx="11163">
                  <c:v>0.99833470599999996</c:v>
                </c:pt>
                <c:pt idx="11164">
                  <c:v>0.98337578699999995</c:v>
                </c:pt>
                <c:pt idx="11165">
                  <c:v>0.99100769600000005</c:v>
                </c:pt>
                <c:pt idx="11166">
                  <c:v>0.98337578699999995</c:v>
                </c:pt>
                <c:pt idx="11167">
                  <c:v>0.98552498799999999</c:v>
                </c:pt>
                <c:pt idx="11168">
                  <c:v>0.98729905299999998</c:v>
                </c:pt>
                <c:pt idx="11169">
                  <c:v>0.994798234</c:v>
                </c:pt>
                <c:pt idx="11170">
                  <c:v>0.99833470599999996</c:v>
                </c:pt>
                <c:pt idx="11171">
                  <c:v>0.99833470599999996</c:v>
                </c:pt>
                <c:pt idx="11172">
                  <c:v>0.99833470599999996</c:v>
                </c:pt>
                <c:pt idx="11173">
                  <c:v>0.994798234</c:v>
                </c:pt>
                <c:pt idx="11174">
                  <c:v>0.99466263200000005</c:v>
                </c:pt>
                <c:pt idx="11175">
                  <c:v>0.994798234</c:v>
                </c:pt>
                <c:pt idx="11176">
                  <c:v>0.98337578699999995</c:v>
                </c:pt>
                <c:pt idx="11177">
                  <c:v>0.98048173699999996</c:v>
                </c:pt>
                <c:pt idx="11178">
                  <c:v>0.98337578699999995</c:v>
                </c:pt>
                <c:pt idx="11179">
                  <c:v>0.99100769600000005</c:v>
                </c:pt>
                <c:pt idx="11180">
                  <c:v>0.98337578699999995</c:v>
                </c:pt>
                <c:pt idx="11181">
                  <c:v>0.99466263200000005</c:v>
                </c:pt>
                <c:pt idx="11182">
                  <c:v>0.98048173699999996</c:v>
                </c:pt>
                <c:pt idx="11183">
                  <c:v>0.99466263200000005</c:v>
                </c:pt>
                <c:pt idx="11184">
                  <c:v>0.994798234</c:v>
                </c:pt>
                <c:pt idx="11185">
                  <c:v>0.99466263200000005</c:v>
                </c:pt>
                <c:pt idx="11186">
                  <c:v>0.99833470599999996</c:v>
                </c:pt>
                <c:pt idx="11187">
                  <c:v>0.99466263200000005</c:v>
                </c:pt>
                <c:pt idx="11188">
                  <c:v>0.99833470599999996</c:v>
                </c:pt>
                <c:pt idx="11189">
                  <c:v>0.98337578699999995</c:v>
                </c:pt>
                <c:pt idx="11190">
                  <c:v>0.99466263200000005</c:v>
                </c:pt>
                <c:pt idx="11191">
                  <c:v>0.98048173699999996</c:v>
                </c:pt>
                <c:pt idx="11192">
                  <c:v>0.99466263200000005</c:v>
                </c:pt>
                <c:pt idx="11193">
                  <c:v>0.98048173699999996</c:v>
                </c:pt>
                <c:pt idx="11194">
                  <c:v>0.98048173699999996</c:v>
                </c:pt>
                <c:pt idx="11195">
                  <c:v>0.994798234</c:v>
                </c:pt>
                <c:pt idx="11196">
                  <c:v>0.99833470599999996</c:v>
                </c:pt>
                <c:pt idx="11197">
                  <c:v>0.98048173699999996</c:v>
                </c:pt>
                <c:pt idx="11198">
                  <c:v>0.99466263200000005</c:v>
                </c:pt>
                <c:pt idx="11199">
                  <c:v>0.98048173699999996</c:v>
                </c:pt>
                <c:pt idx="11200">
                  <c:v>0.99833470599999996</c:v>
                </c:pt>
                <c:pt idx="11201">
                  <c:v>0.99456953599999998</c:v>
                </c:pt>
                <c:pt idx="11202">
                  <c:v>0.98337578699999995</c:v>
                </c:pt>
                <c:pt idx="11203">
                  <c:v>0.994798234</c:v>
                </c:pt>
                <c:pt idx="11204">
                  <c:v>0.994798234</c:v>
                </c:pt>
                <c:pt idx="11205">
                  <c:v>0.994798234</c:v>
                </c:pt>
                <c:pt idx="11206">
                  <c:v>0.98048173699999996</c:v>
                </c:pt>
                <c:pt idx="11207">
                  <c:v>0.99833470599999996</c:v>
                </c:pt>
                <c:pt idx="11208">
                  <c:v>0.98048173699999996</c:v>
                </c:pt>
                <c:pt idx="11209">
                  <c:v>0.994798234</c:v>
                </c:pt>
                <c:pt idx="11210">
                  <c:v>0.99833470599999996</c:v>
                </c:pt>
                <c:pt idx="11211">
                  <c:v>0.99466263200000005</c:v>
                </c:pt>
                <c:pt idx="11212">
                  <c:v>0.99833470599999996</c:v>
                </c:pt>
                <c:pt idx="11213">
                  <c:v>0.99833470599999996</c:v>
                </c:pt>
                <c:pt idx="11214">
                  <c:v>0.98337578699999995</c:v>
                </c:pt>
                <c:pt idx="11215">
                  <c:v>0.99466263200000005</c:v>
                </c:pt>
                <c:pt idx="11216">
                  <c:v>0.99466263200000005</c:v>
                </c:pt>
                <c:pt idx="11217">
                  <c:v>0.98048173699999996</c:v>
                </c:pt>
                <c:pt idx="11218">
                  <c:v>0.98337578699999995</c:v>
                </c:pt>
                <c:pt idx="11219">
                  <c:v>0.98337578699999995</c:v>
                </c:pt>
                <c:pt idx="11220">
                  <c:v>0.99833470599999996</c:v>
                </c:pt>
                <c:pt idx="11221">
                  <c:v>0.99466263200000005</c:v>
                </c:pt>
                <c:pt idx="11222">
                  <c:v>0.99466263200000005</c:v>
                </c:pt>
                <c:pt idx="11223">
                  <c:v>0.99466263200000005</c:v>
                </c:pt>
                <c:pt idx="11224">
                  <c:v>0.98337578699999995</c:v>
                </c:pt>
                <c:pt idx="11225">
                  <c:v>0.98337578699999995</c:v>
                </c:pt>
                <c:pt idx="11226">
                  <c:v>0.994798234</c:v>
                </c:pt>
                <c:pt idx="11227">
                  <c:v>0.98048173699999996</c:v>
                </c:pt>
                <c:pt idx="11228">
                  <c:v>0.98048173699999996</c:v>
                </c:pt>
                <c:pt idx="11229">
                  <c:v>0.99466263200000005</c:v>
                </c:pt>
                <c:pt idx="11230">
                  <c:v>0.99833470599999996</c:v>
                </c:pt>
                <c:pt idx="11231">
                  <c:v>0.98048173699999996</c:v>
                </c:pt>
                <c:pt idx="11232">
                  <c:v>0.99466263200000005</c:v>
                </c:pt>
                <c:pt idx="11233">
                  <c:v>0.99833470599999996</c:v>
                </c:pt>
                <c:pt idx="11234">
                  <c:v>0.99833470599999996</c:v>
                </c:pt>
                <c:pt idx="11235">
                  <c:v>0.99466263200000005</c:v>
                </c:pt>
                <c:pt idx="11236">
                  <c:v>0.98529628999999996</c:v>
                </c:pt>
                <c:pt idx="11237">
                  <c:v>0.99833470599999996</c:v>
                </c:pt>
                <c:pt idx="11238">
                  <c:v>0.994798234</c:v>
                </c:pt>
                <c:pt idx="11239">
                  <c:v>0.98337578699999995</c:v>
                </c:pt>
                <c:pt idx="11240">
                  <c:v>0.994798234</c:v>
                </c:pt>
                <c:pt idx="11241">
                  <c:v>0.98529628999999996</c:v>
                </c:pt>
                <c:pt idx="11242">
                  <c:v>0.99466263200000005</c:v>
                </c:pt>
                <c:pt idx="11243">
                  <c:v>0.98337578699999995</c:v>
                </c:pt>
                <c:pt idx="11244">
                  <c:v>0.98529628999999996</c:v>
                </c:pt>
                <c:pt idx="11245">
                  <c:v>0.99833470599999996</c:v>
                </c:pt>
                <c:pt idx="11246">
                  <c:v>0.98048173699999996</c:v>
                </c:pt>
                <c:pt idx="11247">
                  <c:v>0.98337578699999995</c:v>
                </c:pt>
                <c:pt idx="11248">
                  <c:v>0.98337578699999995</c:v>
                </c:pt>
                <c:pt idx="11249">
                  <c:v>0.99466263200000005</c:v>
                </c:pt>
                <c:pt idx="11250">
                  <c:v>0.98549281</c:v>
                </c:pt>
                <c:pt idx="11251">
                  <c:v>0.98337578699999995</c:v>
                </c:pt>
                <c:pt idx="11252">
                  <c:v>0.99466263200000005</c:v>
                </c:pt>
                <c:pt idx="11253">
                  <c:v>0.98337578699999995</c:v>
                </c:pt>
                <c:pt idx="11254">
                  <c:v>0.98048173699999996</c:v>
                </c:pt>
                <c:pt idx="11255">
                  <c:v>0.99466263200000005</c:v>
                </c:pt>
                <c:pt idx="11256">
                  <c:v>0.98048173699999996</c:v>
                </c:pt>
                <c:pt idx="11257">
                  <c:v>0.98337578699999995</c:v>
                </c:pt>
                <c:pt idx="11258">
                  <c:v>0.99466263200000005</c:v>
                </c:pt>
                <c:pt idx="11259">
                  <c:v>0.99466263200000005</c:v>
                </c:pt>
                <c:pt idx="11260">
                  <c:v>0.98337578699999995</c:v>
                </c:pt>
                <c:pt idx="11261">
                  <c:v>0.987316898</c:v>
                </c:pt>
                <c:pt idx="11262">
                  <c:v>0.99833470599999996</c:v>
                </c:pt>
                <c:pt idx="11263">
                  <c:v>0.98048173699999996</c:v>
                </c:pt>
                <c:pt idx="11264">
                  <c:v>0.98048173699999996</c:v>
                </c:pt>
                <c:pt idx="11265">
                  <c:v>0.99466263200000005</c:v>
                </c:pt>
                <c:pt idx="11266">
                  <c:v>0.96505087099999998</c:v>
                </c:pt>
                <c:pt idx="11267">
                  <c:v>0.98975540500000003</c:v>
                </c:pt>
                <c:pt idx="11268">
                  <c:v>0.994798234</c:v>
                </c:pt>
                <c:pt idx="11269">
                  <c:v>0.98496529200000005</c:v>
                </c:pt>
                <c:pt idx="11270">
                  <c:v>0.994798234</c:v>
                </c:pt>
                <c:pt idx="11271">
                  <c:v>0.987316898</c:v>
                </c:pt>
                <c:pt idx="11272">
                  <c:v>0.99833470599999996</c:v>
                </c:pt>
                <c:pt idx="11273">
                  <c:v>0.994798234</c:v>
                </c:pt>
                <c:pt idx="11274">
                  <c:v>0.99466263200000005</c:v>
                </c:pt>
                <c:pt idx="11275">
                  <c:v>0.98337578699999995</c:v>
                </c:pt>
                <c:pt idx="11276">
                  <c:v>0.98337578699999995</c:v>
                </c:pt>
                <c:pt idx="11277">
                  <c:v>0.994798234</c:v>
                </c:pt>
                <c:pt idx="11278">
                  <c:v>0.994798234</c:v>
                </c:pt>
                <c:pt idx="11279">
                  <c:v>0.99833470599999996</c:v>
                </c:pt>
                <c:pt idx="11280">
                  <c:v>0.99833470599999996</c:v>
                </c:pt>
                <c:pt idx="11281">
                  <c:v>0.98337578699999995</c:v>
                </c:pt>
                <c:pt idx="11282">
                  <c:v>0.994798234</c:v>
                </c:pt>
                <c:pt idx="11283">
                  <c:v>0.98337578699999995</c:v>
                </c:pt>
                <c:pt idx="11284">
                  <c:v>0.99090427199999997</c:v>
                </c:pt>
                <c:pt idx="11285">
                  <c:v>0.98337578699999995</c:v>
                </c:pt>
                <c:pt idx="11286">
                  <c:v>0.994798234</c:v>
                </c:pt>
                <c:pt idx="11287">
                  <c:v>0.99833470599999996</c:v>
                </c:pt>
                <c:pt idx="11288">
                  <c:v>0.994798234</c:v>
                </c:pt>
                <c:pt idx="11289">
                  <c:v>0.98337578699999995</c:v>
                </c:pt>
                <c:pt idx="11290">
                  <c:v>0.99466263200000005</c:v>
                </c:pt>
                <c:pt idx="11291">
                  <c:v>0.994798234</c:v>
                </c:pt>
                <c:pt idx="11292">
                  <c:v>0.98337578699999995</c:v>
                </c:pt>
                <c:pt idx="11293">
                  <c:v>0.98337578699999995</c:v>
                </c:pt>
                <c:pt idx="11294">
                  <c:v>0.99833470599999996</c:v>
                </c:pt>
                <c:pt idx="11295">
                  <c:v>0.98048173699999996</c:v>
                </c:pt>
                <c:pt idx="11296">
                  <c:v>0.99833470599999996</c:v>
                </c:pt>
                <c:pt idx="11297">
                  <c:v>0.98048173699999996</c:v>
                </c:pt>
                <c:pt idx="11298">
                  <c:v>0.98337578699999995</c:v>
                </c:pt>
                <c:pt idx="11299">
                  <c:v>0.99833470599999996</c:v>
                </c:pt>
                <c:pt idx="11300">
                  <c:v>0.99090427199999997</c:v>
                </c:pt>
                <c:pt idx="11301">
                  <c:v>0.98337578699999995</c:v>
                </c:pt>
                <c:pt idx="11302">
                  <c:v>0.98337578699999995</c:v>
                </c:pt>
                <c:pt idx="11303">
                  <c:v>0.98048173699999996</c:v>
                </c:pt>
                <c:pt idx="11304">
                  <c:v>0.99833470599999996</c:v>
                </c:pt>
                <c:pt idx="11305">
                  <c:v>0.99456953599999998</c:v>
                </c:pt>
                <c:pt idx="11306">
                  <c:v>0.99466263200000005</c:v>
                </c:pt>
                <c:pt idx="11307">
                  <c:v>0.98337578699999995</c:v>
                </c:pt>
                <c:pt idx="11308">
                  <c:v>0.98337578699999995</c:v>
                </c:pt>
                <c:pt idx="11309">
                  <c:v>0.98048173699999996</c:v>
                </c:pt>
                <c:pt idx="11310">
                  <c:v>0.98048173699999996</c:v>
                </c:pt>
                <c:pt idx="11311">
                  <c:v>0.98048173699999996</c:v>
                </c:pt>
                <c:pt idx="11312">
                  <c:v>0.99466263200000005</c:v>
                </c:pt>
                <c:pt idx="11313">
                  <c:v>0.99466263200000005</c:v>
                </c:pt>
                <c:pt idx="11314">
                  <c:v>0.99466263200000005</c:v>
                </c:pt>
                <c:pt idx="11315">
                  <c:v>0.98048173699999996</c:v>
                </c:pt>
                <c:pt idx="11316">
                  <c:v>0.994798234</c:v>
                </c:pt>
                <c:pt idx="11317">
                  <c:v>0.994798234</c:v>
                </c:pt>
                <c:pt idx="11318">
                  <c:v>0.98337578699999995</c:v>
                </c:pt>
                <c:pt idx="11319">
                  <c:v>0.99090427199999997</c:v>
                </c:pt>
                <c:pt idx="11320">
                  <c:v>0.99833470599999996</c:v>
                </c:pt>
                <c:pt idx="11321">
                  <c:v>0.98337578699999995</c:v>
                </c:pt>
                <c:pt idx="11322">
                  <c:v>0.98337578699999995</c:v>
                </c:pt>
                <c:pt idx="11323">
                  <c:v>0.98337578699999995</c:v>
                </c:pt>
                <c:pt idx="11324">
                  <c:v>0.98048173699999996</c:v>
                </c:pt>
                <c:pt idx="11325">
                  <c:v>0.99100769600000005</c:v>
                </c:pt>
                <c:pt idx="11326">
                  <c:v>0.98048173699999996</c:v>
                </c:pt>
                <c:pt idx="11327">
                  <c:v>0.98337578699999995</c:v>
                </c:pt>
                <c:pt idx="11328">
                  <c:v>0.98337578699999995</c:v>
                </c:pt>
                <c:pt idx="11329">
                  <c:v>0.98337578699999995</c:v>
                </c:pt>
                <c:pt idx="11330">
                  <c:v>0.98337578699999995</c:v>
                </c:pt>
                <c:pt idx="11331">
                  <c:v>0.994798234</c:v>
                </c:pt>
                <c:pt idx="11332">
                  <c:v>0.994798234</c:v>
                </c:pt>
                <c:pt idx="11333">
                  <c:v>0.99466263200000005</c:v>
                </c:pt>
                <c:pt idx="11334">
                  <c:v>0.994798234</c:v>
                </c:pt>
                <c:pt idx="11335">
                  <c:v>0.98048173699999996</c:v>
                </c:pt>
                <c:pt idx="11336">
                  <c:v>0.98337578699999995</c:v>
                </c:pt>
                <c:pt idx="11337">
                  <c:v>0.99833470599999996</c:v>
                </c:pt>
                <c:pt idx="11338">
                  <c:v>0.98337578699999995</c:v>
                </c:pt>
                <c:pt idx="11339">
                  <c:v>0.98048173699999996</c:v>
                </c:pt>
                <c:pt idx="11340">
                  <c:v>0.99833470599999996</c:v>
                </c:pt>
                <c:pt idx="11341">
                  <c:v>0.99833470599999996</c:v>
                </c:pt>
                <c:pt idx="11342">
                  <c:v>0.98048173699999996</c:v>
                </c:pt>
                <c:pt idx="11343">
                  <c:v>0.99466263200000005</c:v>
                </c:pt>
                <c:pt idx="11344">
                  <c:v>0.98048173699999996</c:v>
                </c:pt>
                <c:pt idx="11345">
                  <c:v>0.99833470599999996</c:v>
                </c:pt>
                <c:pt idx="11346">
                  <c:v>0.99833470599999996</c:v>
                </c:pt>
                <c:pt idx="11347">
                  <c:v>0.98337578699999995</c:v>
                </c:pt>
                <c:pt idx="11348">
                  <c:v>0.99100769600000005</c:v>
                </c:pt>
                <c:pt idx="11349">
                  <c:v>0.98337578699999995</c:v>
                </c:pt>
                <c:pt idx="11350">
                  <c:v>0.99833470599999996</c:v>
                </c:pt>
                <c:pt idx="11351">
                  <c:v>0.99833470599999996</c:v>
                </c:pt>
                <c:pt idx="11352">
                  <c:v>0.98337578699999995</c:v>
                </c:pt>
                <c:pt idx="11353">
                  <c:v>0.98048173699999996</c:v>
                </c:pt>
                <c:pt idx="11354">
                  <c:v>0.98337578699999995</c:v>
                </c:pt>
                <c:pt idx="11355">
                  <c:v>0.98337578699999995</c:v>
                </c:pt>
                <c:pt idx="11356">
                  <c:v>0.98337578699999995</c:v>
                </c:pt>
                <c:pt idx="11357">
                  <c:v>0.98048173699999996</c:v>
                </c:pt>
                <c:pt idx="11358">
                  <c:v>0.98048173699999996</c:v>
                </c:pt>
                <c:pt idx="11359">
                  <c:v>0.98048173699999996</c:v>
                </c:pt>
                <c:pt idx="11360">
                  <c:v>0.98337578699999995</c:v>
                </c:pt>
                <c:pt idx="11361">
                  <c:v>0.99833470599999996</c:v>
                </c:pt>
                <c:pt idx="11362">
                  <c:v>0.98337578699999995</c:v>
                </c:pt>
                <c:pt idx="11363">
                  <c:v>0.994798234</c:v>
                </c:pt>
                <c:pt idx="11364">
                  <c:v>0.99466263200000005</c:v>
                </c:pt>
                <c:pt idx="11365">
                  <c:v>0.99466263200000005</c:v>
                </c:pt>
                <c:pt idx="11366">
                  <c:v>0.99833470599999996</c:v>
                </c:pt>
                <c:pt idx="11367">
                  <c:v>0.987316898</c:v>
                </c:pt>
                <c:pt idx="11368">
                  <c:v>0.99466263200000005</c:v>
                </c:pt>
                <c:pt idx="11369">
                  <c:v>0.98337578699999995</c:v>
                </c:pt>
                <c:pt idx="11370">
                  <c:v>0.98337578699999995</c:v>
                </c:pt>
                <c:pt idx="11371">
                  <c:v>0.99466263200000005</c:v>
                </c:pt>
                <c:pt idx="11372">
                  <c:v>0.98337578699999995</c:v>
                </c:pt>
                <c:pt idx="11373">
                  <c:v>0.99466263200000005</c:v>
                </c:pt>
                <c:pt idx="11374">
                  <c:v>0.99466263200000005</c:v>
                </c:pt>
                <c:pt idx="11375">
                  <c:v>0.98048173699999996</c:v>
                </c:pt>
                <c:pt idx="11376">
                  <c:v>0.99466263200000005</c:v>
                </c:pt>
                <c:pt idx="11377">
                  <c:v>0.98048173699999996</c:v>
                </c:pt>
                <c:pt idx="11378">
                  <c:v>0.99466263200000005</c:v>
                </c:pt>
                <c:pt idx="11379">
                  <c:v>0.994798234</c:v>
                </c:pt>
                <c:pt idx="11380">
                  <c:v>0.99466263200000005</c:v>
                </c:pt>
                <c:pt idx="11381">
                  <c:v>0.99466263200000005</c:v>
                </c:pt>
                <c:pt idx="11382">
                  <c:v>0.98337578699999995</c:v>
                </c:pt>
                <c:pt idx="11383">
                  <c:v>0.994798234</c:v>
                </c:pt>
                <c:pt idx="11384">
                  <c:v>0.99833470599999996</c:v>
                </c:pt>
                <c:pt idx="11385">
                  <c:v>0.98048173699999996</c:v>
                </c:pt>
                <c:pt idx="11386">
                  <c:v>0.99833470599999996</c:v>
                </c:pt>
                <c:pt idx="11387">
                  <c:v>0.99833470599999996</c:v>
                </c:pt>
                <c:pt idx="11388">
                  <c:v>0.99090427199999997</c:v>
                </c:pt>
                <c:pt idx="11389">
                  <c:v>0.994798234</c:v>
                </c:pt>
                <c:pt idx="11390">
                  <c:v>0.99466263200000005</c:v>
                </c:pt>
                <c:pt idx="11391">
                  <c:v>0.99466263200000005</c:v>
                </c:pt>
                <c:pt idx="11392">
                  <c:v>0.994798234</c:v>
                </c:pt>
                <c:pt idx="11393">
                  <c:v>0.99466263200000005</c:v>
                </c:pt>
                <c:pt idx="11394">
                  <c:v>0.98337578699999995</c:v>
                </c:pt>
                <c:pt idx="11395">
                  <c:v>0.98337578699999995</c:v>
                </c:pt>
                <c:pt idx="11396">
                  <c:v>0.99090427199999997</c:v>
                </c:pt>
                <c:pt idx="11397">
                  <c:v>0.98048173699999996</c:v>
                </c:pt>
                <c:pt idx="11398">
                  <c:v>0.99450736299999998</c:v>
                </c:pt>
                <c:pt idx="11399">
                  <c:v>0.99466263200000005</c:v>
                </c:pt>
                <c:pt idx="11400">
                  <c:v>0.98048173699999996</c:v>
                </c:pt>
                <c:pt idx="11401">
                  <c:v>0.98048173699999996</c:v>
                </c:pt>
                <c:pt idx="11402">
                  <c:v>0.98669746800000002</c:v>
                </c:pt>
                <c:pt idx="11403">
                  <c:v>0.98048173699999996</c:v>
                </c:pt>
                <c:pt idx="11404">
                  <c:v>0.98048173699999996</c:v>
                </c:pt>
                <c:pt idx="11405">
                  <c:v>0.99466263200000005</c:v>
                </c:pt>
                <c:pt idx="11406">
                  <c:v>0.99833470599999996</c:v>
                </c:pt>
                <c:pt idx="11407">
                  <c:v>0.994798234</c:v>
                </c:pt>
                <c:pt idx="11408">
                  <c:v>0.98048173699999996</c:v>
                </c:pt>
                <c:pt idx="11409">
                  <c:v>0.994798234</c:v>
                </c:pt>
                <c:pt idx="11410">
                  <c:v>0.994798234</c:v>
                </c:pt>
                <c:pt idx="11411">
                  <c:v>0.994798234</c:v>
                </c:pt>
                <c:pt idx="11412">
                  <c:v>0.994798234</c:v>
                </c:pt>
                <c:pt idx="11413">
                  <c:v>0.99466263200000005</c:v>
                </c:pt>
                <c:pt idx="11414">
                  <c:v>0.99466263200000005</c:v>
                </c:pt>
                <c:pt idx="11415">
                  <c:v>0.99833470599999996</c:v>
                </c:pt>
                <c:pt idx="11416">
                  <c:v>0.99466263200000005</c:v>
                </c:pt>
                <c:pt idx="11417">
                  <c:v>0.99466263200000005</c:v>
                </c:pt>
                <c:pt idx="11418">
                  <c:v>0.994798234</c:v>
                </c:pt>
                <c:pt idx="11419">
                  <c:v>0.98337578699999995</c:v>
                </c:pt>
                <c:pt idx="11420">
                  <c:v>0.994798234</c:v>
                </c:pt>
                <c:pt idx="11421">
                  <c:v>0.98048173699999996</c:v>
                </c:pt>
                <c:pt idx="11422">
                  <c:v>0.99833470599999996</c:v>
                </c:pt>
                <c:pt idx="11423">
                  <c:v>0.99466263200000005</c:v>
                </c:pt>
                <c:pt idx="11424">
                  <c:v>0.98975540500000003</c:v>
                </c:pt>
                <c:pt idx="11425">
                  <c:v>0.98337578699999995</c:v>
                </c:pt>
                <c:pt idx="11426">
                  <c:v>0.98337578699999995</c:v>
                </c:pt>
                <c:pt idx="11427">
                  <c:v>0.98337578699999995</c:v>
                </c:pt>
                <c:pt idx="11428">
                  <c:v>0.994798234</c:v>
                </c:pt>
                <c:pt idx="11429">
                  <c:v>0.994798234</c:v>
                </c:pt>
                <c:pt idx="11430">
                  <c:v>0.99833470599999996</c:v>
                </c:pt>
                <c:pt idx="11431">
                  <c:v>0.98048173699999996</c:v>
                </c:pt>
                <c:pt idx="11432">
                  <c:v>0.99466263200000005</c:v>
                </c:pt>
                <c:pt idx="11433">
                  <c:v>0.98337578699999995</c:v>
                </c:pt>
                <c:pt idx="11434">
                  <c:v>0.99466263200000005</c:v>
                </c:pt>
                <c:pt idx="11435">
                  <c:v>0.99466263200000005</c:v>
                </c:pt>
                <c:pt idx="11436">
                  <c:v>0.99466263200000005</c:v>
                </c:pt>
                <c:pt idx="11437">
                  <c:v>0.994798234</c:v>
                </c:pt>
                <c:pt idx="11438">
                  <c:v>0.99466263200000005</c:v>
                </c:pt>
                <c:pt idx="11439">
                  <c:v>0.98729905299999998</c:v>
                </c:pt>
                <c:pt idx="11440">
                  <c:v>0.994798234</c:v>
                </c:pt>
                <c:pt idx="11441">
                  <c:v>0.98337578699999995</c:v>
                </c:pt>
                <c:pt idx="11442">
                  <c:v>0.98337578699999995</c:v>
                </c:pt>
                <c:pt idx="11443">
                  <c:v>0.98337578699999995</c:v>
                </c:pt>
                <c:pt idx="11444">
                  <c:v>0.99466263200000005</c:v>
                </c:pt>
                <c:pt idx="11445">
                  <c:v>0.98048173699999996</c:v>
                </c:pt>
                <c:pt idx="11446">
                  <c:v>0.98337578699999995</c:v>
                </c:pt>
                <c:pt idx="11447">
                  <c:v>0.98529628999999996</c:v>
                </c:pt>
                <c:pt idx="11448">
                  <c:v>0.98337578699999995</c:v>
                </c:pt>
                <c:pt idx="11449">
                  <c:v>0.98549281</c:v>
                </c:pt>
                <c:pt idx="11450">
                  <c:v>0.99466263200000005</c:v>
                </c:pt>
                <c:pt idx="11451">
                  <c:v>0.98048173699999996</c:v>
                </c:pt>
                <c:pt idx="11452">
                  <c:v>0.994798234</c:v>
                </c:pt>
                <c:pt idx="11453">
                  <c:v>0.98048173699999996</c:v>
                </c:pt>
                <c:pt idx="11454">
                  <c:v>0.98048173699999996</c:v>
                </c:pt>
                <c:pt idx="11455">
                  <c:v>0.99833470599999996</c:v>
                </c:pt>
                <c:pt idx="11456">
                  <c:v>0.99466263200000005</c:v>
                </c:pt>
                <c:pt idx="11457">
                  <c:v>0.98337578699999995</c:v>
                </c:pt>
                <c:pt idx="11458">
                  <c:v>0.99466263200000005</c:v>
                </c:pt>
                <c:pt idx="11459">
                  <c:v>0.99466263200000005</c:v>
                </c:pt>
                <c:pt idx="11460">
                  <c:v>0.98337578699999995</c:v>
                </c:pt>
                <c:pt idx="11461">
                  <c:v>0.98337578699999995</c:v>
                </c:pt>
                <c:pt idx="11462">
                  <c:v>0.99833470599999996</c:v>
                </c:pt>
                <c:pt idx="11463">
                  <c:v>0.994798234</c:v>
                </c:pt>
                <c:pt idx="11464">
                  <c:v>0.987316898</c:v>
                </c:pt>
                <c:pt idx="11465">
                  <c:v>0.98337578699999995</c:v>
                </c:pt>
                <c:pt idx="11466">
                  <c:v>0.994798234</c:v>
                </c:pt>
                <c:pt idx="11467">
                  <c:v>0.99466263200000005</c:v>
                </c:pt>
                <c:pt idx="11468">
                  <c:v>0.99466263200000005</c:v>
                </c:pt>
                <c:pt idx="11469">
                  <c:v>0.99833470599999996</c:v>
                </c:pt>
                <c:pt idx="11470">
                  <c:v>0.99466263200000005</c:v>
                </c:pt>
                <c:pt idx="11471">
                  <c:v>0.98337578699999995</c:v>
                </c:pt>
                <c:pt idx="11472">
                  <c:v>0.994798234</c:v>
                </c:pt>
                <c:pt idx="11473">
                  <c:v>0.99466263200000005</c:v>
                </c:pt>
                <c:pt idx="11474">
                  <c:v>0.994798234</c:v>
                </c:pt>
                <c:pt idx="11475">
                  <c:v>0.98337578699999995</c:v>
                </c:pt>
                <c:pt idx="11476">
                  <c:v>0.99466263200000005</c:v>
                </c:pt>
                <c:pt idx="11477">
                  <c:v>0.98048173699999996</c:v>
                </c:pt>
                <c:pt idx="11478">
                  <c:v>0.98337578699999995</c:v>
                </c:pt>
                <c:pt idx="11479">
                  <c:v>0.98337578699999995</c:v>
                </c:pt>
                <c:pt idx="11480">
                  <c:v>0.98337578699999995</c:v>
                </c:pt>
                <c:pt idx="11481">
                  <c:v>0.99466263200000005</c:v>
                </c:pt>
                <c:pt idx="11482">
                  <c:v>0.98048173699999996</c:v>
                </c:pt>
                <c:pt idx="11483">
                  <c:v>0.99466263200000005</c:v>
                </c:pt>
                <c:pt idx="11484">
                  <c:v>0.99833470599999996</c:v>
                </c:pt>
                <c:pt idx="11485">
                  <c:v>0.98048173699999996</c:v>
                </c:pt>
                <c:pt idx="11486">
                  <c:v>0.99100769600000005</c:v>
                </c:pt>
                <c:pt idx="11487">
                  <c:v>0.98337578699999995</c:v>
                </c:pt>
                <c:pt idx="11488">
                  <c:v>0.99466263200000005</c:v>
                </c:pt>
                <c:pt idx="11489">
                  <c:v>0.994798234</c:v>
                </c:pt>
                <c:pt idx="11490">
                  <c:v>0.98048173699999996</c:v>
                </c:pt>
                <c:pt idx="11491">
                  <c:v>0.98337578699999995</c:v>
                </c:pt>
                <c:pt idx="11492">
                  <c:v>0.99833470599999996</c:v>
                </c:pt>
                <c:pt idx="11493">
                  <c:v>0.98337578699999995</c:v>
                </c:pt>
                <c:pt idx="11494">
                  <c:v>0.99090427199999997</c:v>
                </c:pt>
                <c:pt idx="11495">
                  <c:v>0.99466263200000005</c:v>
                </c:pt>
                <c:pt idx="11496">
                  <c:v>0.98337578699999995</c:v>
                </c:pt>
                <c:pt idx="11497">
                  <c:v>0.99100769600000005</c:v>
                </c:pt>
                <c:pt idx="11498">
                  <c:v>0.99833470599999996</c:v>
                </c:pt>
                <c:pt idx="11499">
                  <c:v>0.994798234</c:v>
                </c:pt>
                <c:pt idx="11500">
                  <c:v>0.99466263200000005</c:v>
                </c:pt>
                <c:pt idx="11501">
                  <c:v>0.99466263200000005</c:v>
                </c:pt>
                <c:pt idx="11502">
                  <c:v>0.99466263200000005</c:v>
                </c:pt>
                <c:pt idx="11503">
                  <c:v>0.98048173699999996</c:v>
                </c:pt>
                <c:pt idx="11504">
                  <c:v>0.98048173699999996</c:v>
                </c:pt>
                <c:pt idx="11505">
                  <c:v>0.99833470599999996</c:v>
                </c:pt>
                <c:pt idx="11506">
                  <c:v>0.994798234</c:v>
                </c:pt>
                <c:pt idx="11507">
                  <c:v>0.98337578699999995</c:v>
                </c:pt>
                <c:pt idx="11508">
                  <c:v>0.99626751000000002</c:v>
                </c:pt>
                <c:pt idx="11509">
                  <c:v>0.994798234</c:v>
                </c:pt>
                <c:pt idx="11510">
                  <c:v>0.99466263200000005</c:v>
                </c:pt>
                <c:pt idx="11511">
                  <c:v>0.98337578699999995</c:v>
                </c:pt>
                <c:pt idx="11512">
                  <c:v>0.99466263200000005</c:v>
                </c:pt>
                <c:pt idx="11513">
                  <c:v>0.98337578699999995</c:v>
                </c:pt>
                <c:pt idx="11514">
                  <c:v>0.994798234</c:v>
                </c:pt>
                <c:pt idx="11515">
                  <c:v>0.994798234</c:v>
                </c:pt>
                <c:pt idx="11516">
                  <c:v>0.99466263200000005</c:v>
                </c:pt>
                <c:pt idx="11517">
                  <c:v>0.98975540500000003</c:v>
                </c:pt>
                <c:pt idx="11518">
                  <c:v>0.994798234</c:v>
                </c:pt>
                <c:pt idx="11519">
                  <c:v>0.98337578699999995</c:v>
                </c:pt>
                <c:pt idx="11520">
                  <c:v>0.99833470599999996</c:v>
                </c:pt>
                <c:pt idx="11521">
                  <c:v>0.99833470599999996</c:v>
                </c:pt>
                <c:pt idx="11522">
                  <c:v>0.99015918800000002</c:v>
                </c:pt>
                <c:pt idx="11523">
                  <c:v>0.98048173699999996</c:v>
                </c:pt>
                <c:pt idx="11524">
                  <c:v>0.994798234</c:v>
                </c:pt>
                <c:pt idx="11525">
                  <c:v>0.98337578699999995</c:v>
                </c:pt>
                <c:pt idx="11526">
                  <c:v>0.98337578699999995</c:v>
                </c:pt>
                <c:pt idx="11527">
                  <c:v>0.98337578699999995</c:v>
                </c:pt>
                <c:pt idx="11528">
                  <c:v>0.98048173699999996</c:v>
                </c:pt>
                <c:pt idx="11529">
                  <c:v>0.99833470599999996</c:v>
                </c:pt>
                <c:pt idx="11530">
                  <c:v>0.98337578699999995</c:v>
                </c:pt>
                <c:pt idx="11531">
                  <c:v>0.99833470599999996</c:v>
                </c:pt>
                <c:pt idx="11532">
                  <c:v>0.99466263200000005</c:v>
                </c:pt>
                <c:pt idx="11533">
                  <c:v>0.99466263200000005</c:v>
                </c:pt>
                <c:pt idx="11534">
                  <c:v>0.98337578699999995</c:v>
                </c:pt>
                <c:pt idx="11535">
                  <c:v>0.99466263200000005</c:v>
                </c:pt>
                <c:pt idx="11536">
                  <c:v>0.99833470599999996</c:v>
                </c:pt>
                <c:pt idx="11537">
                  <c:v>0.98337578699999995</c:v>
                </c:pt>
                <c:pt idx="11538">
                  <c:v>0.99833470599999996</c:v>
                </c:pt>
                <c:pt idx="11539">
                  <c:v>0.994798234</c:v>
                </c:pt>
                <c:pt idx="11540">
                  <c:v>0.99100769600000005</c:v>
                </c:pt>
                <c:pt idx="11541">
                  <c:v>0.98048173699999996</c:v>
                </c:pt>
                <c:pt idx="11542">
                  <c:v>0.987316898</c:v>
                </c:pt>
                <c:pt idx="11543">
                  <c:v>0.98337578699999995</c:v>
                </c:pt>
                <c:pt idx="11544">
                  <c:v>0.99833470599999996</c:v>
                </c:pt>
                <c:pt idx="11545">
                  <c:v>0.98048173699999996</c:v>
                </c:pt>
                <c:pt idx="11546">
                  <c:v>0.98048173699999996</c:v>
                </c:pt>
                <c:pt idx="11547">
                  <c:v>0.98048173699999996</c:v>
                </c:pt>
                <c:pt idx="11548">
                  <c:v>0.99466263200000005</c:v>
                </c:pt>
                <c:pt idx="11549">
                  <c:v>0.994798234</c:v>
                </c:pt>
                <c:pt idx="11550">
                  <c:v>0.98048173699999996</c:v>
                </c:pt>
                <c:pt idx="11551">
                  <c:v>0.99635453600000001</c:v>
                </c:pt>
                <c:pt idx="11552">
                  <c:v>0.994798234</c:v>
                </c:pt>
                <c:pt idx="11553">
                  <c:v>0.994798234</c:v>
                </c:pt>
                <c:pt idx="11554">
                  <c:v>0.994798234</c:v>
                </c:pt>
                <c:pt idx="11555">
                  <c:v>0.98337578699999995</c:v>
                </c:pt>
                <c:pt idx="11556">
                  <c:v>0.99466263200000005</c:v>
                </c:pt>
                <c:pt idx="11557">
                  <c:v>0.99833470599999996</c:v>
                </c:pt>
                <c:pt idx="11558">
                  <c:v>0.98337578699999995</c:v>
                </c:pt>
                <c:pt idx="11559">
                  <c:v>0.994798234</c:v>
                </c:pt>
                <c:pt idx="11560">
                  <c:v>0.98337578699999995</c:v>
                </c:pt>
                <c:pt idx="11561">
                  <c:v>0.98337578699999995</c:v>
                </c:pt>
                <c:pt idx="11562">
                  <c:v>0.99466263200000005</c:v>
                </c:pt>
                <c:pt idx="11563">
                  <c:v>0.994798234</c:v>
                </c:pt>
                <c:pt idx="11564">
                  <c:v>0.994798234</c:v>
                </c:pt>
                <c:pt idx="11565">
                  <c:v>0.99833470599999996</c:v>
                </c:pt>
                <c:pt idx="11566">
                  <c:v>0.98048173699999996</c:v>
                </c:pt>
                <c:pt idx="11567">
                  <c:v>0.99466263200000005</c:v>
                </c:pt>
                <c:pt idx="11568">
                  <c:v>0.99466263200000005</c:v>
                </c:pt>
                <c:pt idx="11569">
                  <c:v>0.98337578699999995</c:v>
                </c:pt>
                <c:pt idx="11570">
                  <c:v>0.994798234</c:v>
                </c:pt>
                <c:pt idx="11571">
                  <c:v>0.98337578699999995</c:v>
                </c:pt>
                <c:pt idx="11572">
                  <c:v>0.994798234</c:v>
                </c:pt>
                <c:pt idx="11573">
                  <c:v>0.99466263200000005</c:v>
                </c:pt>
                <c:pt idx="11574">
                  <c:v>0.98337578699999995</c:v>
                </c:pt>
                <c:pt idx="11575">
                  <c:v>0.98337578699999995</c:v>
                </c:pt>
                <c:pt idx="11576">
                  <c:v>0.99466263200000005</c:v>
                </c:pt>
                <c:pt idx="11577">
                  <c:v>0.98337578699999995</c:v>
                </c:pt>
                <c:pt idx="11578">
                  <c:v>0.98337578699999995</c:v>
                </c:pt>
                <c:pt idx="11579">
                  <c:v>0.994798234</c:v>
                </c:pt>
                <c:pt idx="11580">
                  <c:v>0.98337578699999995</c:v>
                </c:pt>
                <c:pt idx="11581">
                  <c:v>0.994798234</c:v>
                </c:pt>
                <c:pt idx="11582">
                  <c:v>0.99466263200000005</c:v>
                </c:pt>
                <c:pt idx="11583">
                  <c:v>0.99466263200000005</c:v>
                </c:pt>
                <c:pt idx="11584">
                  <c:v>0.994798234</c:v>
                </c:pt>
                <c:pt idx="11585">
                  <c:v>0.99466263200000005</c:v>
                </c:pt>
                <c:pt idx="11586">
                  <c:v>0.98048173699999996</c:v>
                </c:pt>
                <c:pt idx="11587">
                  <c:v>0.98337578699999995</c:v>
                </c:pt>
                <c:pt idx="11588">
                  <c:v>0.99833470599999996</c:v>
                </c:pt>
                <c:pt idx="11589">
                  <c:v>0.99833470599999996</c:v>
                </c:pt>
                <c:pt idx="11590">
                  <c:v>0.99833470599999996</c:v>
                </c:pt>
                <c:pt idx="11591">
                  <c:v>0.99466263200000005</c:v>
                </c:pt>
                <c:pt idx="11592">
                  <c:v>0.98337578699999995</c:v>
                </c:pt>
                <c:pt idx="11593">
                  <c:v>0.99466263200000005</c:v>
                </c:pt>
                <c:pt idx="11594">
                  <c:v>0.99833470599999996</c:v>
                </c:pt>
                <c:pt idx="11595">
                  <c:v>0.98337578699999995</c:v>
                </c:pt>
                <c:pt idx="11596">
                  <c:v>0.994798234</c:v>
                </c:pt>
                <c:pt idx="11597">
                  <c:v>0.98337578699999995</c:v>
                </c:pt>
                <c:pt idx="11598">
                  <c:v>0.98048173699999996</c:v>
                </c:pt>
                <c:pt idx="11599">
                  <c:v>0.987316898</c:v>
                </c:pt>
                <c:pt idx="11600">
                  <c:v>0.98048173699999996</c:v>
                </c:pt>
                <c:pt idx="11601">
                  <c:v>0.98337578699999995</c:v>
                </c:pt>
                <c:pt idx="11602">
                  <c:v>0.99466263200000005</c:v>
                </c:pt>
                <c:pt idx="11603">
                  <c:v>0.99027694600000005</c:v>
                </c:pt>
                <c:pt idx="11604">
                  <c:v>0.98337578699999995</c:v>
                </c:pt>
                <c:pt idx="11605">
                  <c:v>0.99833470599999996</c:v>
                </c:pt>
                <c:pt idx="11606">
                  <c:v>0.99833470599999996</c:v>
                </c:pt>
                <c:pt idx="11607">
                  <c:v>0.98337578699999995</c:v>
                </c:pt>
                <c:pt idx="11608">
                  <c:v>0.99833470599999996</c:v>
                </c:pt>
                <c:pt idx="11609">
                  <c:v>0.99833470599999996</c:v>
                </c:pt>
                <c:pt idx="11610">
                  <c:v>0.98048173699999996</c:v>
                </c:pt>
                <c:pt idx="11611">
                  <c:v>0.99833470599999996</c:v>
                </c:pt>
                <c:pt idx="11612">
                  <c:v>0.994798234</c:v>
                </c:pt>
                <c:pt idx="11613">
                  <c:v>0.98337578699999995</c:v>
                </c:pt>
                <c:pt idx="11614">
                  <c:v>0.98337578699999995</c:v>
                </c:pt>
                <c:pt idx="11615">
                  <c:v>0.99466263200000005</c:v>
                </c:pt>
                <c:pt idx="11616">
                  <c:v>0.994798234</c:v>
                </c:pt>
                <c:pt idx="11617">
                  <c:v>0.99833470599999996</c:v>
                </c:pt>
                <c:pt idx="11618">
                  <c:v>0.99466263200000005</c:v>
                </c:pt>
                <c:pt idx="11619">
                  <c:v>0.99466263200000005</c:v>
                </c:pt>
                <c:pt idx="11620">
                  <c:v>0.98337578699999995</c:v>
                </c:pt>
                <c:pt idx="11621">
                  <c:v>0.99466263200000005</c:v>
                </c:pt>
                <c:pt idx="11622">
                  <c:v>0.98048173699999996</c:v>
                </c:pt>
                <c:pt idx="11623">
                  <c:v>0.994798234</c:v>
                </c:pt>
                <c:pt idx="11624">
                  <c:v>0.994798234</c:v>
                </c:pt>
                <c:pt idx="11625">
                  <c:v>0.99466263200000005</c:v>
                </c:pt>
                <c:pt idx="11626">
                  <c:v>0.98337578699999995</c:v>
                </c:pt>
                <c:pt idx="11627">
                  <c:v>0.98529628999999996</c:v>
                </c:pt>
                <c:pt idx="11628">
                  <c:v>0.994798234</c:v>
                </c:pt>
                <c:pt idx="11629">
                  <c:v>0.99466263200000005</c:v>
                </c:pt>
                <c:pt idx="11630">
                  <c:v>0.994798234</c:v>
                </c:pt>
                <c:pt idx="11631">
                  <c:v>0.99833470599999996</c:v>
                </c:pt>
                <c:pt idx="11632">
                  <c:v>0.99466263200000005</c:v>
                </c:pt>
                <c:pt idx="11633">
                  <c:v>0.99100769600000005</c:v>
                </c:pt>
                <c:pt idx="11634">
                  <c:v>0.99466263200000005</c:v>
                </c:pt>
                <c:pt idx="11635">
                  <c:v>0.99833470599999996</c:v>
                </c:pt>
                <c:pt idx="11636">
                  <c:v>0.994798234</c:v>
                </c:pt>
                <c:pt idx="11637">
                  <c:v>0.98337578699999995</c:v>
                </c:pt>
                <c:pt idx="11638">
                  <c:v>0.99466263200000005</c:v>
                </c:pt>
                <c:pt idx="11639">
                  <c:v>0.99090427199999997</c:v>
                </c:pt>
                <c:pt idx="11640">
                  <c:v>0.98337578699999995</c:v>
                </c:pt>
                <c:pt idx="11641">
                  <c:v>0.98496529200000005</c:v>
                </c:pt>
                <c:pt idx="11642">
                  <c:v>0.98337578699999995</c:v>
                </c:pt>
                <c:pt idx="11643">
                  <c:v>0.98975540500000003</c:v>
                </c:pt>
                <c:pt idx="11644">
                  <c:v>0.994798234</c:v>
                </c:pt>
                <c:pt idx="11645">
                  <c:v>0.99466263200000005</c:v>
                </c:pt>
                <c:pt idx="11646">
                  <c:v>0.98048173699999996</c:v>
                </c:pt>
                <c:pt idx="11647">
                  <c:v>0.98337578699999995</c:v>
                </c:pt>
                <c:pt idx="11648">
                  <c:v>0.99466263200000005</c:v>
                </c:pt>
                <c:pt idx="11649">
                  <c:v>0.99466263200000005</c:v>
                </c:pt>
                <c:pt idx="11650">
                  <c:v>0.99466263200000005</c:v>
                </c:pt>
                <c:pt idx="11651">
                  <c:v>0.98729905299999998</c:v>
                </c:pt>
                <c:pt idx="11652">
                  <c:v>0.99466263200000005</c:v>
                </c:pt>
                <c:pt idx="11653">
                  <c:v>0.994798234</c:v>
                </c:pt>
                <c:pt idx="11654">
                  <c:v>0.99833470599999996</c:v>
                </c:pt>
                <c:pt idx="11655">
                  <c:v>0.99833470599999996</c:v>
                </c:pt>
                <c:pt idx="11656">
                  <c:v>0.99833470599999996</c:v>
                </c:pt>
                <c:pt idx="11657">
                  <c:v>0.99466263200000005</c:v>
                </c:pt>
                <c:pt idx="11658">
                  <c:v>0.98337578699999995</c:v>
                </c:pt>
                <c:pt idx="11659">
                  <c:v>0.994798234</c:v>
                </c:pt>
                <c:pt idx="11660">
                  <c:v>0.98048173699999996</c:v>
                </c:pt>
                <c:pt idx="11661">
                  <c:v>0.994798234</c:v>
                </c:pt>
                <c:pt idx="11662">
                  <c:v>0.98337578699999995</c:v>
                </c:pt>
                <c:pt idx="11663">
                  <c:v>0.98337578699999995</c:v>
                </c:pt>
                <c:pt idx="11664">
                  <c:v>0.98337578699999995</c:v>
                </c:pt>
                <c:pt idx="11665">
                  <c:v>0.99015918800000002</c:v>
                </c:pt>
                <c:pt idx="11666">
                  <c:v>0.987316898</c:v>
                </c:pt>
                <c:pt idx="11667">
                  <c:v>0.98048173699999996</c:v>
                </c:pt>
                <c:pt idx="11668">
                  <c:v>0.99466263200000005</c:v>
                </c:pt>
                <c:pt idx="11669">
                  <c:v>0.98337578699999995</c:v>
                </c:pt>
                <c:pt idx="11670">
                  <c:v>0.99833470599999996</c:v>
                </c:pt>
                <c:pt idx="11671">
                  <c:v>0.98048173699999996</c:v>
                </c:pt>
                <c:pt idx="11672">
                  <c:v>0.99833470599999996</c:v>
                </c:pt>
                <c:pt idx="11673">
                  <c:v>0.99090427199999997</c:v>
                </c:pt>
                <c:pt idx="11674">
                  <c:v>0.98337578699999995</c:v>
                </c:pt>
                <c:pt idx="11675">
                  <c:v>0.99466263200000005</c:v>
                </c:pt>
                <c:pt idx="11676">
                  <c:v>0.98048173699999996</c:v>
                </c:pt>
                <c:pt idx="11677">
                  <c:v>0.98729905299999998</c:v>
                </c:pt>
                <c:pt idx="11678">
                  <c:v>0.98337578699999995</c:v>
                </c:pt>
                <c:pt idx="11679">
                  <c:v>0.99833470599999996</c:v>
                </c:pt>
                <c:pt idx="11680">
                  <c:v>0.994798234</c:v>
                </c:pt>
                <c:pt idx="11681">
                  <c:v>0.99466263200000005</c:v>
                </c:pt>
                <c:pt idx="11682">
                  <c:v>0.98337578699999995</c:v>
                </c:pt>
                <c:pt idx="11683">
                  <c:v>0.99466263200000005</c:v>
                </c:pt>
                <c:pt idx="11684">
                  <c:v>0.99833470599999996</c:v>
                </c:pt>
                <c:pt idx="11685">
                  <c:v>0.99833470599999996</c:v>
                </c:pt>
                <c:pt idx="11686">
                  <c:v>0.99833470599999996</c:v>
                </c:pt>
                <c:pt idx="11687">
                  <c:v>0.987316898</c:v>
                </c:pt>
                <c:pt idx="11688">
                  <c:v>0.99456953599999998</c:v>
                </c:pt>
                <c:pt idx="11689">
                  <c:v>0.99466263200000005</c:v>
                </c:pt>
                <c:pt idx="11690">
                  <c:v>0.99466263200000005</c:v>
                </c:pt>
                <c:pt idx="11691">
                  <c:v>0.994798234</c:v>
                </c:pt>
                <c:pt idx="11692">
                  <c:v>0.98048173699999996</c:v>
                </c:pt>
                <c:pt idx="11693">
                  <c:v>0.99466263200000005</c:v>
                </c:pt>
                <c:pt idx="11694">
                  <c:v>0.994798234</c:v>
                </c:pt>
                <c:pt idx="11695">
                  <c:v>0.98337578699999995</c:v>
                </c:pt>
                <c:pt idx="11696">
                  <c:v>0.98337578699999995</c:v>
                </c:pt>
                <c:pt idx="11697">
                  <c:v>0.994798234</c:v>
                </c:pt>
                <c:pt idx="11698">
                  <c:v>0.99833470599999996</c:v>
                </c:pt>
                <c:pt idx="11699">
                  <c:v>0.99466263200000005</c:v>
                </c:pt>
                <c:pt idx="11700">
                  <c:v>0.99833470599999996</c:v>
                </c:pt>
                <c:pt idx="11701">
                  <c:v>0.99466263200000005</c:v>
                </c:pt>
                <c:pt idx="11702">
                  <c:v>0.98337578699999995</c:v>
                </c:pt>
                <c:pt idx="11703">
                  <c:v>0.99466263200000005</c:v>
                </c:pt>
                <c:pt idx="11704">
                  <c:v>0.99466263200000005</c:v>
                </c:pt>
                <c:pt idx="11705">
                  <c:v>0.98048173699999996</c:v>
                </c:pt>
                <c:pt idx="11706">
                  <c:v>0.98337578699999995</c:v>
                </c:pt>
                <c:pt idx="11707">
                  <c:v>0.98337578699999995</c:v>
                </c:pt>
                <c:pt idx="11708">
                  <c:v>0.98048173699999996</c:v>
                </c:pt>
                <c:pt idx="11709">
                  <c:v>0.98048173699999996</c:v>
                </c:pt>
                <c:pt idx="11710">
                  <c:v>0.99833470599999996</c:v>
                </c:pt>
                <c:pt idx="11711">
                  <c:v>0.99833470599999996</c:v>
                </c:pt>
                <c:pt idx="11712">
                  <c:v>0.99027694600000005</c:v>
                </c:pt>
                <c:pt idx="11713">
                  <c:v>0.99456953599999998</c:v>
                </c:pt>
                <c:pt idx="11714">
                  <c:v>0.98048173699999996</c:v>
                </c:pt>
                <c:pt idx="11715">
                  <c:v>0.98048173699999996</c:v>
                </c:pt>
                <c:pt idx="11716">
                  <c:v>0.98337578699999995</c:v>
                </c:pt>
                <c:pt idx="11717">
                  <c:v>0.99833470599999996</c:v>
                </c:pt>
                <c:pt idx="11718">
                  <c:v>0.994798234</c:v>
                </c:pt>
                <c:pt idx="11719">
                  <c:v>0.98337578699999995</c:v>
                </c:pt>
                <c:pt idx="11720">
                  <c:v>0.98337578699999995</c:v>
                </c:pt>
                <c:pt idx="11721">
                  <c:v>0.98337578699999995</c:v>
                </c:pt>
                <c:pt idx="11722">
                  <c:v>0.994798234</c:v>
                </c:pt>
                <c:pt idx="11723">
                  <c:v>0.98048173699999996</c:v>
                </c:pt>
                <c:pt idx="11724">
                  <c:v>0.99466263200000005</c:v>
                </c:pt>
                <c:pt idx="11725">
                  <c:v>0.99833470599999996</c:v>
                </c:pt>
                <c:pt idx="11726">
                  <c:v>0.98337578699999995</c:v>
                </c:pt>
                <c:pt idx="11727">
                  <c:v>0.994798234</c:v>
                </c:pt>
                <c:pt idx="11728">
                  <c:v>0.99466263200000005</c:v>
                </c:pt>
                <c:pt idx="11729">
                  <c:v>0.99466263200000005</c:v>
                </c:pt>
                <c:pt idx="11730">
                  <c:v>0.99466263200000005</c:v>
                </c:pt>
                <c:pt idx="11731">
                  <c:v>0.98337578699999995</c:v>
                </c:pt>
                <c:pt idx="11732">
                  <c:v>0.99466263200000005</c:v>
                </c:pt>
                <c:pt idx="11733">
                  <c:v>0.99466263200000005</c:v>
                </c:pt>
                <c:pt idx="11734">
                  <c:v>0.99833470599999996</c:v>
                </c:pt>
                <c:pt idx="11735">
                  <c:v>0.99466263200000005</c:v>
                </c:pt>
                <c:pt idx="11736">
                  <c:v>0.99833470599999996</c:v>
                </c:pt>
                <c:pt idx="11737">
                  <c:v>0.98048173699999996</c:v>
                </c:pt>
                <c:pt idx="11738">
                  <c:v>0.99833470599999996</c:v>
                </c:pt>
                <c:pt idx="11739">
                  <c:v>0.99833470599999996</c:v>
                </c:pt>
                <c:pt idx="11740">
                  <c:v>0.98337578699999995</c:v>
                </c:pt>
                <c:pt idx="11741">
                  <c:v>0.99466263200000005</c:v>
                </c:pt>
                <c:pt idx="11742">
                  <c:v>0.987316898</c:v>
                </c:pt>
                <c:pt idx="11743">
                  <c:v>0.98337578699999995</c:v>
                </c:pt>
                <c:pt idx="11744">
                  <c:v>0.99833470599999996</c:v>
                </c:pt>
                <c:pt idx="11745">
                  <c:v>0.99466263200000005</c:v>
                </c:pt>
                <c:pt idx="11746">
                  <c:v>0.99466263200000005</c:v>
                </c:pt>
                <c:pt idx="11747">
                  <c:v>0.99833470599999996</c:v>
                </c:pt>
                <c:pt idx="11748">
                  <c:v>0.994798234</c:v>
                </c:pt>
                <c:pt idx="11749">
                  <c:v>0.99466263200000005</c:v>
                </c:pt>
                <c:pt idx="11750">
                  <c:v>0.99833470599999996</c:v>
                </c:pt>
                <c:pt idx="11751">
                  <c:v>0.99833470599999996</c:v>
                </c:pt>
                <c:pt idx="11752">
                  <c:v>0.98337578699999995</c:v>
                </c:pt>
                <c:pt idx="11753">
                  <c:v>0.994798234</c:v>
                </c:pt>
                <c:pt idx="11754">
                  <c:v>0.99466263200000005</c:v>
                </c:pt>
                <c:pt idx="11755">
                  <c:v>0.994798234</c:v>
                </c:pt>
                <c:pt idx="11756">
                  <c:v>0.994798234</c:v>
                </c:pt>
                <c:pt idx="11757">
                  <c:v>0.99466263200000005</c:v>
                </c:pt>
                <c:pt idx="11758">
                  <c:v>0.99833470599999996</c:v>
                </c:pt>
                <c:pt idx="11759">
                  <c:v>0.99015918800000002</c:v>
                </c:pt>
                <c:pt idx="11760">
                  <c:v>0.98337578699999995</c:v>
                </c:pt>
                <c:pt idx="11761">
                  <c:v>0.99466263200000005</c:v>
                </c:pt>
                <c:pt idx="11762">
                  <c:v>0.98337578699999995</c:v>
                </c:pt>
                <c:pt idx="11763">
                  <c:v>0.98337578699999995</c:v>
                </c:pt>
                <c:pt idx="11764">
                  <c:v>0.99100769600000005</c:v>
                </c:pt>
                <c:pt idx="11765">
                  <c:v>0.99466263200000005</c:v>
                </c:pt>
                <c:pt idx="11766">
                  <c:v>0.98337578699999995</c:v>
                </c:pt>
                <c:pt idx="11767">
                  <c:v>0.99833470599999996</c:v>
                </c:pt>
                <c:pt idx="11768">
                  <c:v>0.994798234</c:v>
                </c:pt>
                <c:pt idx="11769">
                  <c:v>0.99466263200000005</c:v>
                </c:pt>
                <c:pt idx="11770">
                  <c:v>0.994798234</c:v>
                </c:pt>
                <c:pt idx="11771">
                  <c:v>0.99466263200000005</c:v>
                </c:pt>
                <c:pt idx="11772">
                  <c:v>0.98337578699999995</c:v>
                </c:pt>
                <c:pt idx="11773">
                  <c:v>0.99466263200000005</c:v>
                </c:pt>
                <c:pt idx="11774">
                  <c:v>0.98975540500000003</c:v>
                </c:pt>
                <c:pt idx="11775">
                  <c:v>0.98337578699999995</c:v>
                </c:pt>
                <c:pt idx="11776">
                  <c:v>0.99466263200000005</c:v>
                </c:pt>
                <c:pt idx="11777">
                  <c:v>0.98048173699999996</c:v>
                </c:pt>
                <c:pt idx="11778">
                  <c:v>0.99466263200000005</c:v>
                </c:pt>
                <c:pt idx="11779">
                  <c:v>0.99100769600000005</c:v>
                </c:pt>
                <c:pt idx="11780">
                  <c:v>0.99090427199999997</c:v>
                </c:pt>
                <c:pt idx="11781">
                  <c:v>0.99833470599999996</c:v>
                </c:pt>
                <c:pt idx="11782">
                  <c:v>0.99833470599999996</c:v>
                </c:pt>
                <c:pt idx="11783">
                  <c:v>0.98337578699999995</c:v>
                </c:pt>
                <c:pt idx="11784">
                  <c:v>0.98337578699999995</c:v>
                </c:pt>
                <c:pt idx="11785">
                  <c:v>0.98337578699999995</c:v>
                </c:pt>
                <c:pt idx="11786">
                  <c:v>0.99833470599999996</c:v>
                </c:pt>
                <c:pt idx="11787">
                  <c:v>0.994798234</c:v>
                </c:pt>
                <c:pt idx="11788">
                  <c:v>0.98337578699999995</c:v>
                </c:pt>
                <c:pt idx="11789">
                  <c:v>0.99833470599999996</c:v>
                </c:pt>
                <c:pt idx="11790">
                  <c:v>0.99466263200000005</c:v>
                </c:pt>
                <c:pt idx="11791">
                  <c:v>0.99466263200000005</c:v>
                </c:pt>
                <c:pt idx="11792">
                  <c:v>0.98337578699999995</c:v>
                </c:pt>
                <c:pt idx="11793">
                  <c:v>0.99027694600000005</c:v>
                </c:pt>
                <c:pt idx="11794">
                  <c:v>0.98337578699999995</c:v>
                </c:pt>
                <c:pt idx="11795">
                  <c:v>0.98048173699999996</c:v>
                </c:pt>
                <c:pt idx="11796">
                  <c:v>0.98048173699999996</c:v>
                </c:pt>
                <c:pt idx="11797">
                  <c:v>0.987316898</c:v>
                </c:pt>
                <c:pt idx="11798">
                  <c:v>0.99466263200000005</c:v>
                </c:pt>
                <c:pt idx="11799">
                  <c:v>0.99466263200000005</c:v>
                </c:pt>
                <c:pt idx="11800">
                  <c:v>0.98048173699999996</c:v>
                </c:pt>
                <c:pt idx="11801">
                  <c:v>0.987316898</c:v>
                </c:pt>
                <c:pt idx="11802">
                  <c:v>0.98337578699999995</c:v>
                </c:pt>
                <c:pt idx="11803">
                  <c:v>0.99833470599999996</c:v>
                </c:pt>
                <c:pt idx="11804">
                  <c:v>0.99833470599999996</c:v>
                </c:pt>
                <c:pt idx="11805">
                  <c:v>0.994798234</c:v>
                </c:pt>
                <c:pt idx="11806">
                  <c:v>0.98337578699999995</c:v>
                </c:pt>
                <c:pt idx="11807">
                  <c:v>0.98337578699999995</c:v>
                </c:pt>
                <c:pt idx="11808">
                  <c:v>0.99466263200000005</c:v>
                </c:pt>
                <c:pt idx="11809">
                  <c:v>0.98337578699999995</c:v>
                </c:pt>
                <c:pt idx="11810">
                  <c:v>0.98549281</c:v>
                </c:pt>
                <c:pt idx="11811">
                  <c:v>0.994798234</c:v>
                </c:pt>
                <c:pt idx="11812">
                  <c:v>0.98048173699999996</c:v>
                </c:pt>
                <c:pt idx="11813">
                  <c:v>0.99833470599999996</c:v>
                </c:pt>
                <c:pt idx="11814">
                  <c:v>0.99833470599999996</c:v>
                </c:pt>
                <c:pt idx="11815">
                  <c:v>0.99833470599999996</c:v>
                </c:pt>
                <c:pt idx="11816">
                  <c:v>0.99833470599999996</c:v>
                </c:pt>
                <c:pt idx="11817">
                  <c:v>0.99466263200000005</c:v>
                </c:pt>
                <c:pt idx="11818">
                  <c:v>0.98337578699999995</c:v>
                </c:pt>
                <c:pt idx="11819">
                  <c:v>0.99466263200000005</c:v>
                </c:pt>
                <c:pt idx="11820">
                  <c:v>0.99090427199999997</c:v>
                </c:pt>
                <c:pt idx="11821">
                  <c:v>0.98048173699999996</c:v>
                </c:pt>
                <c:pt idx="11822">
                  <c:v>0.994798234</c:v>
                </c:pt>
                <c:pt idx="11823">
                  <c:v>0.98337578699999995</c:v>
                </c:pt>
                <c:pt idx="11824">
                  <c:v>0.994798234</c:v>
                </c:pt>
                <c:pt idx="11825">
                  <c:v>0.99466263200000005</c:v>
                </c:pt>
                <c:pt idx="11826">
                  <c:v>0.99466263200000005</c:v>
                </c:pt>
                <c:pt idx="11827">
                  <c:v>0.98337578699999995</c:v>
                </c:pt>
                <c:pt idx="11828">
                  <c:v>0.98337578699999995</c:v>
                </c:pt>
                <c:pt idx="11829">
                  <c:v>0.99833470599999996</c:v>
                </c:pt>
                <c:pt idx="11830">
                  <c:v>0.99466263200000005</c:v>
                </c:pt>
                <c:pt idx="11831">
                  <c:v>0.98048173699999996</c:v>
                </c:pt>
                <c:pt idx="11832">
                  <c:v>0.99833470599999996</c:v>
                </c:pt>
                <c:pt idx="11833">
                  <c:v>0.99466263200000005</c:v>
                </c:pt>
                <c:pt idx="11834">
                  <c:v>0.987316898</c:v>
                </c:pt>
                <c:pt idx="11835">
                  <c:v>0.98337578699999995</c:v>
                </c:pt>
                <c:pt idx="11836">
                  <c:v>0.98337578699999995</c:v>
                </c:pt>
                <c:pt idx="11837">
                  <c:v>0.99466263200000005</c:v>
                </c:pt>
                <c:pt idx="11838">
                  <c:v>0.99833470599999996</c:v>
                </c:pt>
                <c:pt idx="11839">
                  <c:v>0.99833470599999996</c:v>
                </c:pt>
                <c:pt idx="11840">
                  <c:v>0.99833470599999996</c:v>
                </c:pt>
                <c:pt idx="11841">
                  <c:v>0.98337578699999995</c:v>
                </c:pt>
                <c:pt idx="11842">
                  <c:v>0.98337578699999995</c:v>
                </c:pt>
                <c:pt idx="11843">
                  <c:v>0.98337578699999995</c:v>
                </c:pt>
                <c:pt idx="11844">
                  <c:v>0.98337578699999995</c:v>
                </c:pt>
                <c:pt idx="11845">
                  <c:v>0.99833470599999996</c:v>
                </c:pt>
                <c:pt idx="11846">
                  <c:v>0.99466263200000005</c:v>
                </c:pt>
                <c:pt idx="11847">
                  <c:v>0.99833470599999996</c:v>
                </c:pt>
                <c:pt idx="11848">
                  <c:v>0.99833470599999996</c:v>
                </c:pt>
                <c:pt idx="11849">
                  <c:v>0.98337578699999995</c:v>
                </c:pt>
                <c:pt idx="11850">
                  <c:v>0.994798234</c:v>
                </c:pt>
                <c:pt idx="11851">
                  <c:v>0.994798234</c:v>
                </c:pt>
                <c:pt idx="11852">
                  <c:v>0.994798234</c:v>
                </c:pt>
                <c:pt idx="11853">
                  <c:v>0.99090427199999997</c:v>
                </c:pt>
                <c:pt idx="11854">
                  <c:v>0.994798234</c:v>
                </c:pt>
                <c:pt idx="11855">
                  <c:v>0.99626751000000002</c:v>
                </c:pt>
                <c:pt idx="11856">
                  <c:v>0.99466263200000005</c:v>
                </c:pt>
                <c:pt idx="11857">
                  <c:v>0.994798234</c:v>
                </c:pt>
                <c:pt idx="11858">
                  <c:v>0.98729905299999998</c:v>
                </c:pt>
                <c:pt idx="11859">
                  <c:v>0.98337578699999995</c:v>
                </c:pt>
                <c:pt idx="11860">
                  <c:v>0.99466263200000005</c:v>
                </c:pt>
                <c:pt idx="11861">
                  <c:v>0.99466263200000005</c:v>
                </c:pt>
                <c:pt idx="11862">
                  <c:v>0.98337578699999995</c:v>
                </c:pt>
                <c:pt idx="11863">
                  <c:v>0.98048173699999996</c:v>
                </c:pt>
                <c:pt idx="11864">
                  <c:v>0.98337578699999995</c:v>
                </c:pt>
                <c:pt idx="11865">
                  <c:v>0.99466263200000005</c:v>
                </c:pt>
                <c:pt idx="11866">
                  <c:v>0.99466263200000005</c:v>
                </c:pt>
                <c:pt idx="11867">
                  <c:v>0.994798234</c:v>
                </c:pt>
                <c:pt idx="11868">
                  <c:v>0.98337578699999995</c:v>
                </c:pt>
                <c:pt idx="11869">
                  <c:v>0.98337578699999995</c:v>
                </c:pt>
                <c:pt idx="11870">
                  <c:v>0.99466263200000005</c:v>
                </c:pt>
                <c:pt idx="11871">
                  <c:v>0.99466263200000005</c:v>
                </c:pt>
                <c:pt idx="11872">
                  <c:v>0.98337578699999995</c:v>
                </c:pt>
                <c:pt idx="11873">
                  <c:v>0.98048173699999996</c:v>
                </c:pt>
                <c:pt idx="11874">
                  <c:v>0.99466263200000005</c:v>
                </c:pt>
                <c:pt idx="11875">
                  <c:v>0.99833470599999996</c:v>
                </c:pt>
                <c:pt idx="11876">
                  <c:v>0.99466263200000005</c:v>
                </c:pt>
                <c:pt idx="11877">
                  <c:v>0.98048173699999996</c:v>
                </c:pt>
                <c:pt idx="11878">
                  <c:v>0.98048173699999996</c:v>
                </c:pt>
                <c:pt idx="11879">
                  <c:v>0.98337578699999995</c:v>
                </c:pt>
                <c:pt idx="11880">
                  <c:v>0.98337578699999995</c:v>
                </c:pt>
                <c:pt idx="11881">
                  <c:v>0.99466263200000005</c:v>
                </c:pt>
                <c:pt idx="11882">
                  <c:v>0.99466263200000005</c:v>
                </c:pt>
                <c:pt idx="11883">
                  <c:v>0.99456953599999998</c:v>
                </c:pt>
                <c:pt idx="11884">
                  <c:v>0.99833470599999996</c:v>
                </c:pt>
                <c:pt idx="11885">
                  <c:v>0.99833470599999996</c:v>
                </c:pt>
                <c:pt idx="11886">
                  <c:v>0.98337578699999995</c:v>
                </c:pt>
                <c:pt idx="11887">
                  <c:v>0.99466263200000005</c:v>
                </c:pt>
                <c:pt idx="11888">
                  <c:v>0.99635453600000001</c:v>
                </c:pt>
                <c:pt idx="11889">
                  <c:v>0.994798234</c:v>
                </c:pt>
                <c:pt idx="11890">
                  <c:v>0.99466263200000005</c:v>
                </c:pt>
                <c:pt idx="11891">
                  <c:v>0.99466263200000005</c:v>
                </c:pt>
                <c:pt idx="11892">
                  <c:v>0.85674021</c:v>
                </c:pt>
                <c:pt idx="11893">
                  <c:v>0.98337578699999995</c:v>
                </c:pt>
                <c:pt idx="11894">
                  <c:v>0.99466263200000005</c:v>
                </c:pt>
                <c:pt idx="11895">
                  <c:v>0.994798234</c:v>
                </c:pt>
                <c:pt idx="11896">
                  <c:v>0.994798234</c:v>
                </c:pt>
                <c:pt idx="11897">
                  <c:v>0.98337578699999995</c:v>
                </c:pt>
                <c:pt idx="11898">
                  <c:v>0.98337578699999995</c:v>
                </c:pt>
                <c:pt idx="11899">
                  <c:v>0.99466263200000005</c:v>
                </c:pt>
                <c:pt idx="11900">
                  <c:v>0.994798234</c:v>
                </c:pt>
                <c:pt idx="11901">
                  <c:v>0.98048173699999996</c:v>
                </c:pt>
                <c:pt idx="11902">
                  <c:v>0.99466263200000005</c:v>
                </c:pt>
                <c:pt idx="11903">
                  <c:v>0.98048173699999996</c:v>
                </c:pt>
                <c:pt idx="11904">
                  <c:v>0.98048173699999996</c:v>
                </c:pt>
                <c:pt idx="11905">
                  <c:v>0.99466263200000005</c:v>
                </c:pt>
                <c:pt idx="11906">
                  <c:v>0.99466263200000005</c:v>
                </c:pt>
                <c:pt idx="11907">
                  <c:v>0.98337578699999995</c:v>
                </c:pt>
                <c:pt idx="11908">
                  <c:v>0.994798234</c:v>
                </c:pt>
                <c:pt idx="11909">
                  <c:v>0.99456953599999998</c:v>
                </c:pt>
                <c:pt idx="11910">
                  <c:v>0.994798234</c:v>
                </c:pt>
                <c:pt idx="11911">
                  <c:v>0.98337578699999995</c:v>
                </c:pt>
                <c:pt idx="11912">
                  <c:v>0.98048173699999996</c:v>
                </c:pt>
                <c:pt idx="11913">
                  <c:v>0.98048173699999996</c:v>
                </c:pt>
                <c:pt idx="11914">
                  <c:v>0.98048173699999996</c:v>
                </c:pt>
                <c:pt idx="11915">
                  <c:v>0.98337578699999995</c:v>
                </c:pt>
                <c:pt idx="11916">
                  <c:v>0.98337578699999995</c:v>
                </c:pt>
                <c:pt idx="11917">
                  <c:v>0.987316898</c:v>
                </c:pt>
                <c:pt idx="11918">
                  <c:v>0.98048173699999996</c:v>
                </c:pt>
                <c:pt idx="11919">
                  <c:v>0.99833470599999996</c:v>
                </c:pt>
                <c:pt idx="11920">
                  <c:v>0.98337578699999995</c:v>
                </c:pt>
                <c:pt idx="11921">
                  <c:v>0.98337578699999995</c:v>
                </c:pt>
                <c:pt idx="11922">
                  <c:v>0.98173445000000004</c:v>
                </c:pt>
                <c:pt idx="11923">
                  <c:v>0.99466263200000005</c:v>
                </c:pt>
                <c:pt idx="11924">
                  <c:v>0.994798234</c:v>
                </c:pt>
                <c:pt idx="11925">
                  <c:v>0.99466263200000005</c:v>
                </c:pt>
                <c:pt idx="11926">
                  <c:v>0.987316898</c:v>
                </c:pt>
                <c:pt idx="11927">
                  <c:v>0.98337578699999995</c:v>
                </c:pt>
                <c:pt idx="11928">
                  <c:v>0.99466263200000005</c:v>
                </c:pt>
                <c:pt idx="11929">
                  <c:v>0.98337578699999995</c:v>
                </c:pt>
                <c:pt idx="11930">
                  <c:v>0.99466263200000005</c:v>
                </c:pt>
                <c:pt idx="11931">
                  <c:v>0.98337578699999995</c:v>
                </c:pt>
                <c:pt idx="11932">
                  <c:v>0.994798234</c:v>
                </c:pt>
                <c:pt idx="11933">
                  <c:v>0.98337578699999995</c:v>
                </c:pt>
                <c:pt idx="11934">
                  <c:v>0.98048173699999996</c:v>
                </c:pt>
                <c:pt idx="11935">
                  <c:v>0.98337578699999995</c:v>
                </c:pt>
                <c:pt idx="11936">
                  <c:v>0.99466263200000005</c:v>
                </c:pt>
                <c:pt idx="11937">
                  <c:v>0.98048173699999996</c:v>
                </c:pt>
                <c:pt idx="11938">
                  <c:v>0.98048173699999996</c:v>
                </c:pt>
                <c:pt idx="11939">
                  <c:v>0.99833470599999996</c:v>
                </c:pt>
                <c:pt idx="11940">
                  <c:v>0.98337578699999995</c:v>
                </c:pt>
                <c:pt idx="11941">
                  <c:v>0.987316898</c:v>
                </c:pt>
                <c:pt idx="11942">
                  <c:v>0.994798234</c:v>
                </c:pt>
                <c:pt idx="11943">
                  <c:v>0.994798234</c:v>
                </c:pt>
                <c:pt idx="11944">
                  <c:v>0.994798234</c:v>
                </c:pt>
                <c:pt idx="11945">
                  <c:v>0.98337578699999995</c:v>
                </c:pt>
                <c:pt idx="11946">
                  <c:v>0.99833470599999996</c:v>
                </c:pt>
                <c:pt idx="11947">
                  <c:v>0.98337578699999995</c:v>
                </c:pt>
                <c:pt idx="11948">
                  <c:v>0.994798234</c:v>
                </c:pt>
                <c:pt idx="11949">
                  <c:v>0.99833470599999996</c:v>
                </c:pt>
                <c:pt idx="11950">
                  <c:v>0.99466263200000005</c:v>
                </c:pt>
                <c:pt idx="11951">
                  <c:v>0.99466263200000005</c:v>
                </c:pt>
                <c:pt idx="11952">
                  <c:v>0.99466263200000005</c:v>
                </c:pt>
                <c:pt idx="11953">
                  <c:v>0.98048173699999996</c:v>
                </c:pt>
                <c:pt idx="11954">
                  <c:v>0.98337578699999995</c:v>
                </c:pt>
                <c:pt idx="11955">
                  <c:v>0.98048173699999996</c:v>
                </c:pt>
                <c:pt idx="11956">
                  <c:v>0.98337578699999995</c:v>
                </c:pt>
                <c:pt idx="11957">
                  <c:v>0.99466263200000005</c:v>
                </c:pt>
                <c:pt idx="11958">
                  <c:v>0.98337578699999995</c:v>
                </c:pt>
                <c:pt idx="11959">
                  <c:v>0.98337578699999995</c:v>
                </c:pt>
                <c:pt idx="11960">
                  <c:v>0.99466263200000005</c:v>
                </c:pt>
                <c:pt idx="11961">
                  <c:v>0.99466263200000005</c:v>
                </c:pt>
                <c:pt idx="11962">
                  <c:v>0.98337578699999995</c:v>
                </c:pt>
                <c:pt idx="11963">
                  <c:v>0.99466263200000005</c:v>
                </c:pt>
                <c:pt idx="11964">
                  <c:v>0.994798234</c:v>
                </c:pt>
                <c:pt idx="11965">
                  <c:v>0.99466263200000005</c:v>
                </c:pt>
                <c:pt idx="11966">
                  <c:v>0.99833470599999996</c:v>
                </c:pt>
                <c:pt idx="11967">
                  <c:v>0.994798234</c:v>
                </c:pt>
                <c:pt idx="11968">
                  <c:v>0.98337578699999995</c:v>
                </c:pt>
                <c:pt idx="11969">
                  <c:v>0.99466263200000005</c:v>
                </c:pt>
                <c:pt idx="11970">
                  <c:v>0.99466263200000005</c:v>
                </c:pt>
                <c:pt idx="11971">
                  <c:v>0.99833470599999996</c:v>
                </c:pt>
                <c:pt idx="11972">
                  <c:v>0.99466263200000005</c:v>
                </c:pt>
                <c:pt idx="11973">
                  <c:v>0.98337578699999995</c:v>
                </c:pt>
                <c:pt idx="11974">
                  <c:v>0.98337578699999995</c:v>
                </c:pt>
                <c:pt idx="11975">
                  <c:v>0.99833470599999996</c:v>
                </c:pt>
                <c:pt idx="11976">
                  <c:v>0.98729905299999998</c:v>
                </c:pt>
                <c:pt idx="11977">
                  <c:v>0.99833470599999996</c:v>
                </c:pt>
                <c:pt idx="11978">
                  <c:v>0.99466263200000005</c:v>
                </c:pt>
                <c:pt idx="11979">
                  <c:v>0.99833470599999996</c:v>
                </c:pt>
                <c:pt idx="11980">
                  <c:v>0.98337578699999995</c:v>
                </c:pt>
                <c:pt idx="11981">
                  <c:v>0.97825968500000005</c:v>
                </c:pt>
                <c:pt idx="11982">
                  <c:v>0.98337578699999995</c:v>
                </c:pt>
                <c:pt idx="11983">
                  <c:v>0.99466263200000005</c:v>
                </c:pt>
                <c:pt idx="11984">
                  <c:v>0.98337578699999995</c:v>
                </c:pt>
                <c:pt idx="11985">
                  <c:v>0.99833470599999996</c:v>
                </c:pt>
                <c:pt idx="11986">
                  <c:v>0.98337578699999995</c:v>
                </c:pt>
                <c:pt idx="11987">
                  <c:v>0.98337578699999995</c:v>
                </c:pt>
                <c:pt idx="11988">
                  <c:v>0.98337578699999995</c:v>
                </c:pt>
                <c:pt idx="11989">
                  <c:v>0.98337578699999995</c:v>
                </c:pt>
                <c:pt idx="11990">
                  <c:v>0.987316898</c:v>
                </c:pt>
                <c:pt idx="11991">
                  <c:v>0.99466263200000005</c:v>
                </c:pt>
                <c:pt idx="11992">
                  <c:v>0.99100769600000005</c:v>
                </c:pt>
                <c:pt idx="11993">
                  <c:v>0.994798234</c:v>
                </c:pt>
                <c:pt idx="11994">
                  <c:v>0.98048173699999996</c:v>
                </c:pt>
                <c:pt idx="11995">
                  <c:v>0.98048173699999996</c:v>
                </c:pt>
                <c:pt idx="11996">
                  <c:v>0.99466263200000005</c:v>
                </c:pt>
                <c:pt idx="11997">
                  <c:v>0.98337578699999995</c:v>
                </c:pt>
                <c:pt idx="11998">
                  <c:v>0.99833470599999996</c:v>
                </c:pt>
                <c:pt idx="11999">
                  <c:v>0.99833470599999996</c:v>
                </c:pt>
                <c:pt idx="12000">
                  <c:v>0.98337578699999995</c:v>
                </c:pt>
                <c:pt idx="12001">
                  <c:v>0.994798234</c:v>
                </c:pt>
                <c:pt idx="12002">
                  <c:v>0.98337578699999995</c:v>
                </c:pt>
                <c:pt idx="12003">
                  <c:v>0.994798234</c:v>
                </c:pt>
                <c:pt idx="12004">
                  <c:v>0.99833470599999996</c:v>
                </c:pt>
                <c:pt idx="12005">
                  <c:v>0.98337578699999995</c:v>
                </c:pt>
                <c:pt idx="12006">
                  <c:v>0.99833470599999996</c:v>
                </c:pt>
                <c:pt idx="12007">
                  <c:v>0.99466263200000005</c:v>
                </c:pt>
                <c:pt idx="12008">
                  <c:v>0.99466263200000005</c:v>
                </c:pt>
                <c:pt idx="12009">
                  <c:v>0.98337578699999995</c:v>
                </c:pt>
                <c:pt idx="12010">
                  <c:v>0.98337578699999995</c:v>
                </c:pt>
                <c:pt idx="12011">
                  <c:v>0.98048173699999996</c:v>
                </c:pt>
                <c:pt idx="12012">
                  <c:v>0.99466263200000005</c:v>
                </c:pt>
                <c:pt idx="12013">
                  <c:v>0.98337578699999995</c:v>
                </c:pt>
                <c:pt idx="12014">
                  <c:v>0.98048173699999996</c:v>
                </c:pt>
                <c:pt idx="12015">
                  <c:v>0.99466263200000005</c:v>
                </c:pt>
                <c:pt idx="12016">
                  <c:v>0.99466263200000005</c:v>
                </c:pt>
                <c:pt idx="12017">
                  <c:v>0.98552498799999999</c:v>
                </c:pt>
                <c:pt idx="12018">
                  <c:v>0.99466263200000005</c:v>
                </c:pt>
                <c:pt idx="12019">
                  <c:v>0.994798234</c:v>
                </c:pt>
                <c:pt idx="12020">
                  <c:v>0.99466263200000005</c:v>
                </c:pt>
                <c:pt idx="12021">
                  <c:v>0.98337578699999995</c:v>
                </c:pt>
                <c:pt idx="12022">
                  <c:v>0.99090427199999997</c:v>
                </c:pt>
                <c:pt idx="12023">
                  <c:v>0.99833470599999996</c:v>
                </c:pt>
                <c:pt idx="12024">
                  <c:v>0.99466263200000005</c:v>
                </c:pt>
                <c:pt idx="12025">
                  <c:v>0.98048173699999996</c:v>
                </c:pt>
                <c:pt idx="12026">
                  <c:v>0.99466263200000005</c:v>
                </c:pt>
                <c:pt idx="12027">
                  <c:v>0.98337578699999995</c:v>
                </c:pt>
                <c:pt idx="12028">
                  <c:v>0.98549281</c:v>
                </c:pt>
                <c:pt idx="12029">
                  <c:v>0.99466263200000005</c:v>
                </c:pt>
                <c:pt idx="12030">
                  <c:v>0.99466263200000005</c:v>
                </c:pt>
                <c:pt idx="12031">
                  <c:v>0.98337578699999995</c:v>
                </c:pt>
                <c:pt idx="12032">
                  <c:v>0.98048173699999996</c:v>
                </c:pt>
                <c:pt idx="12033">
                  <c:v>0.98048173699999996</c:v>
                </c:pt>
                <c:pt idx="12034">
                  <c:v>0.98048173699999996</c:v>
                </c:pt>
                <c:pt idx="12035">
                  <c:v>0.98337578699999995</c:v>
                </c:pt>
                <c:pt idx="12036">
                  <c:v>0.98337578699999995</c:v>
                </c:pt>
                <c:pt idx="12037">
                  <c:v>0.994798234</c:v>
                </c:pt>
                <c:pt idx="12038">
                  <c:v>0.98337578699999995</c:v>
                </c:pt>
                <c:pt idx="12039">
                  <c:v>0.994798234</c:v>
                </c:pt>
                <c:pt idx="12040">
                  <c:v>0.98669746800000002</c:v>
                </c:pt>
                <c:pt idx="12041">
                  <c:v>0.994798234</c:v>
                </c:pt>
                <c:pt idx="12042">
                  <c:v>0.994798234</c:v>
                </c:pt>
                <c:pt idx="12043">
                  <c:v>0.99833470599999996</c:v>
                </c:pt>
                <c:pt idx="12044">
                  <c:v>0.99833470599999996</c:v>
                </c:pt>
                <c:pt idx="12045">
                  <c:v>0.994798234</c:v>
                </c:pt>
                <c:pt idx="12046">
                  <c:v>0.99100769600000005</c:v>
                </c:pt>
                <c:pt idx="12047">
                  <c:v>0.99833470599999996</c:v>
                </c:pt>
                <c:pt idx="12048">
                  <c:v>0.99833470599999996</c:v>
                </c:pt>
                <c:pt idx="12049">
                  <c:v>0.987316898</c:v>
                </c:pt>
                <c:pt idx="12050">
                  <c:v>0.98337578699999995</c:v>
                </c:pt>
                <c:pt idx="12051">
                  <c:v>0.98048173699999996</c:v>
                </c:pt>
                <c:pt idx="12052">
                  <c:v>0.98048173699999996</c:v>
                </c:pt>
                <c:pt idx="12053">
                  <c:v>0.99833470599999996</c:v>
                </c:pt>
                <c:pt idx="12054">
                  <c:v>0.99466263200000005</c:v>
                </c:pt>
                <c:pt idx="12055">
                  <c:v>0.98337578699999995</c:v>
                </c:pt>
                <c:pt idx="12056">
                  <c:v>0.99466263200000005</c:v>
                </c:pt>
                <c:pt idx="12057">
                  <c:v>0.99466263200000005</c:v>
                </c:pt>
                <c:pt idx="12058">
                  <c:v>0.99833470599999996</c:v>
                </c:pt>
                <c:pt idx="12059">
                  <c:v>0.98048173699999996</c:v>
                </c:pt>
                <c:pt idx="12060">
                  <c:v>0.98337578699999995</c:v>
                </c:pt>
                <c:pt idx="12061">
                  <c:v>0.99833470599999996</c:v>
                </c:pt>
                <c:pt idx="12062">
                  <c:v>0.99027694600000005</c:v>
                </c:pt>
                <c:pt idx="12063">
                  <c:v>0.99466263200000005</c:v>
                </c:pt>
                <c:pt idx="12064">
                  <c:v>0.994798234</c:v>
                </c:pt>
                <c:pt idx="12065">
                  <c:v>0.99833470599999996</c:v>
                </c:pt>
                <c:pt idx="12066">
                  <c:v>0.99466263200000005</c:v>
                </c:pt>
                <c:pt idx="12067">
                  <c:v>0.99090427199999997</c:v>
                </c:pt>
                <c:pt idx="12068">
                  <c:v>0.99090427199999997</c:v>
                </c:pt>
                <c:pt idx="12069">
                  <c:v>0.98048173699999996</c:v>
                </c:pt>
                <c:pt idx="12070">
                  <c:v>0.994798234</c:v>
                </c:pt>
                <c:pt idx="12071">
                  <c:v>0.99833470599999996</c:v>
                </c:pt>
                <c:pt idx="12072">
                  <c:v>0.994798234</c:v>
                </c:pt>
                <c:pt idx="12073">
                  <c:v>0.99833470599999996</c:v>
                </c:pt>
                <c:pt idx="12074">
                  <c:v>0.98048173699999996</c:v>
                </c:pt>
                <c:pt idx="12075">
                  <c:v>0.99466263200000005</c:v>
                </c:pt>
                <c:pt idx="12076">
                  <c:v>0.98337578699999995</c:v>
                </c:pt>
                <c:pt idx="12077">
                  <c:v>0.98048173699999996</c:v>
                </c:pt>
                <c:pt idx="12078">
                  <c:v>0.98337578699999995</c:v>
                </c:pt>
                <c:pt idx="12079">
                  <c:v>0.98337578699999995</c:v>
                </c:pt>
                <c:pt idx="12080">
                  <c:v>0.98337578699999995</c:v>
                </c:pt>
                <c:pt idx="12081">
                  <c:v>0.99466263200000005</c:v>
                </c:pt>
                <c:pt idx="12082">
                  <c:v>0.994798234</c:v>
                </c:pt>
                <c:pt idx="12083">
                  <c:v>0.99833470599999996</c:v>
                </c:pt>
                <c:pt idx="12084">
                  <c:v>0.98337578699999995</c:v>
                </c:pt>
                <c:pt idx="12085">
                  <c:v>0.98337578699999995</c:v>
                </c:pt>
                <c:pt idx="12086">
                  <c:v>0.98729905299999998</c:v>
                </c:pt>
                <c:pt idx="12087">
                  <c:v>0.99015918800000002</c:v>
                </c:pt>
                <c:pt idx="12088">
                  <c:v>0.99466263200000005</c:v>
                </c:pt>
                <c:pt idx="12089">
                  <c:v>0.98048173699999996</c:v>
                </c:pt>
                <c:pt idx="12090">
                  <c:v>0.99466263200000005</c:v>
                </c:pt>
                <c:pt idx="12091">
                  <c:v>0.98529628999999996</c:v>
                </c:pt>
                <c:pt idx="12092">
                  <c:v>0.994798234</c:v>
                </c:pt>
                <c:pt idx="12093">
                  <c:v>0.99833470599999996</c:v>
                </c:pt>
                <c:pt idx="12094">
                  <c:v>0.994798234</c:v>
                </c:pt>
                <c:pt idx="12095">
                  <c:v>0.99466263200000005</c:v>
                </c:pt>
                <c:pt idx="12096">
                  <c:v>0.99833470599999996</c:v>
                </c:pt>
                <c:pt idx="12097">
                  <c:v>0.99833470599999996</c:v>
                </c:pt>
                <c:pt idx="12098">
                  <c:v>0.98337578699999995</c:v>
                </c:pt>
                <c:pt idx="12099">
                  <c:v>0.994798234</c:v>
                </c:pt>
                <c:pt idx="12100">
                  <c:v>0.98337578699999995</c:v>
                </c:pt>
                <c:pt idx="12101">
                  <c:v>0.99466263200000005</c:v>
                </c:pt>
                <c:pt idx="12102">
                  <c:v>0.98337578699999995</c:v>
                </c:pt>
                <c:pt idx="12103">
                  <c:v>0.98337578699999995</c:v>
                </c:pt>
                <c:pt idx="12104">
                  <c:v>0.99466263200000005</c:v>
                </c:pt>
                <c:pt idx="12105">
                  <c:v>0.994798234</c:v>
                </c:pt>
                <c:pt idx="12106">
                  <c:v>0.98337578699999995</c:v>
                </c:pt>
                <c:pt idx="12107">
                  <c:v>0.99090427199999997</c:v>
                </c:pt>
                <c:pt idx="12108">
                  <c:v>0.98337578699999995</c:v>
                </c:pt>
                <c:pt idx="12109">
                  <c:v>0.994798234</c:v>
                </c:pt>
                <c:pt idx="12110">
                  <c:v>0.994798234</c:v>
                </c:pt>
                <c:pt idx="12111">
                  <c:v>0.99466263200000005</c:v>
                </c:pt>
                <c:pt idx="12112">
                  <c:v>0.99100769600000005</c:v>
                </c:pt>
                <c:pt idx="12113">
                  <c:v>0.98048173699999996</c:v>
                </c:pt>
                <c:pt idx="12114">
                  <c:v>0.99833470599999996</c:v>
                </c:pt>
                <c:pt idx="12115">
                  <c:v>0.99833470599999996</c:v>
                </c:pt>
                <c:pt idx="12116">
                  <c:v>0.99100769600000005</c:v>
                </c:pt>
                <c:pt idx="12117">
                  <c:v>0.98729905299999998</c:v>
                </c:pt>
                <c:pt idx="12118">
                  <c:v>0.994798234</c:v>
                </c:pt>
                <c:pt idx="12119">
                  <c:v>0.994798234</c:v>
                </c:pt>
                <c:pt idx="12120">
                  <c:v>0.98337578699999995</c:v>
                </c:pt>
                <c:pt idx="12121">
                  <c:v>0.98337578699999995</c:v>
                </c:pt>
                <c:pt idx="12122">
                  <c:v>0.994798234</c:v>
                </c:pt>
                <c:pt idx="12123">
                  <c:v>0.99466263200000005</c:v>
                </c:pt>
                <c:pt idx="12124">
                  <c:v>0.99100769600000005</c:v>
                </c:pt>
                <c:pt idx="12125">
                  <c:v>0.98337578699999995</c:v>
                </c:pt>
                <c:pt idx="12126">
                  <c:v>0.98048173699999996</c:v>
                </c:pt>
                <c:pt idx="12127">
                  <c:v>0.994798234</c:v>
                </c:pt>
                <c:pt idx="12128">
                  <c:v>0.994798234</c:v>
                </c:pt>
                <c:pt idx="12129">
                  <c:v>0.98337578699999995</c:v>
                </c:pt>
                <c:pt idx="12130">
                  <c:v>0.98048173699999996</c:v>
                </c:pt>
                <c:pt idx="12131">
                  <c:v>0.98048173699999996</c:v>
                </c:pt>
                <c:pt idx="12132">
                  <c:v>0.98337578699999995</c:v>
                </c:pt>
                <c:pt idx="12133">
                  <c:v>0.98048173699999996</c:v>
                </c:pt>
                <c:pt idx="12134">
                  <c:v>0.994798234</c:v>
                </c:pt>
                <c:pt idx="12135">
                  <c:v>0.994798234</c:v>
                </c:pt>
                <c:pt idx="12136">
                  <c:v>0.994798234</c:v>
                </c:pt>
                <c:pt idx="12137">
                  <c:v>0.99833470599999996</c:v>
                </c:pt>
                <c:pt idx="12138">
                  <c:v>0.98048173699999996</c:v>
                </c:pt>
                <c:pt idx="12139">
                  <c:v>0.98337578699999995</c:v>
                </c:pt>
                <c:pt idx="12140">
                  <c:v>0.994798234</c:v>
                </c:pt>
                <c:pt idx="12141">
                  <c:v>0.99466263200000005</c:v>
                </c:pt>
                <c:pt idx="12142">
                  <c:v>0.994798234</c:v>
                </c:pt>
                <c:pt idx="12143">
                  <c:v>0.99027694600000005</c:v>
                </c:pt>
                <c:pt idx="12144">
                  <c:v>0.99833470599999996</c:v>
                </c:pt>
                <c:pt idx="12145">
                  <c:v>0.99635453600000001</c:v>
                </c:pt>
                <c:pt idx="12146">
                  <c:v>0.994798234</c:v>
                </c:pt>
                <c:pt idx="12147">
                  <c:v>0.99466263200000005</c:v>
                </c:pt>
                <c:pt idx="12148">
                  <c:v>0.99466263200000005</c:v>
                </c:pt>
                <c:pt idx="12149">
                  <c:v>0.99833470599999996</c:v>
                </c:pt>
                <c:pt idx="12150">
                  <c:v>0.99466263200000005</c:v>
                </c:pt>
                <c:pt idx="12151">
                  <c:v>0.99833470599999996</c:v>
                </c:pt>
                <c:pt idx="12152">
                  <c:v>0.994798234</c:v>
                </c:pt>
                <c:pt idx="12153">
                  <c:v>0.99466263200000005</c:v>
                </c:pt>
                <c:pt idx="12154">
                  <c:v>0.99466263200000005</c:v>
                </c:pt>
                <c:pt idx="12155">
                  <c:v>0.98729905299999998</c:v>
                </c:pt>
                <c:pt idx="12156">
                  <c:v>0.98048173699999996</c:v>
                </c:pt>
                <c:pt idx="12157">
                  <c:v>0.98048173699999996</c:v>
                </c:pt>
                <c:pt idx="12158">
                  <c:v>0.99833470599999996</c:v>
                </c:pt>
                <c:pt idx="12159">
                  <c:v>0.98529628999999996</c:v>
                </c:pt>
                <c:pt idx="12160">
                  <c:v>0.994798234</c:v>
                </c:pt>
                <c:pt idx="12161">
                  <c:v>0.98337578699999995</c:v>
                </c:pt>
                <c:pt idx="12162">
                  <c:v>0.98337578699999995</c:v>
                </c:pt>
                <c:pt idx="12163">
                  <c:v>0.98669746800000002</c:v>
                </c:pt>
                <c:pt idx="12164">
                  <c:v>0.994798234</c:v>
                </c:pt>
                <c:pt idx="12165">
                  <c:v>0.99466263200000005</c:v>
                </c:pt>
                <c:pt idx="12166">
                  <c:v>0.98048173699999996</c:v>
                </c:pt>
                <c:pt idx="12167">
                  <c:v>0.99833470599999996</c:v>
                </c:pt>
                <c:pt idx="12168">
                  <c:v>0.98337578699999995</c:v>
                </c:pt>
                <c:pt idx="12169">
                  <c:v>0.994798234</c:v>
                </c:pt>
                <c:pt idx="12170">
                  <c:v>0.99027694600000005</c:v>
                </c:pt>
                <c:pt idx="12171">
                  <c:v>0.994798234</c:v>
                </c:pt>
                <c:pt idx="12172">
                  <c:v>0.99090427199999997</c:v>
                </c:pt>
                <c:pt idx="12173">
                  <c:v>0.99833470599999996</c:v>
                </c:pt>
                <c:pt idx="12174">
                  <c:v>0.99833470599999996</c:v>
                </c:pt>
                <c:pt idx="12175">
                  <c:v>0.98048173699999996</c:v>
                </c:pt>
                <c:pt idx="12176">
                  <c:v>0.994798234</c:v>
                </c:pt>
                <c:pt idx="12177">
                  <c:v>0.99466263200000005</c:v>
                </c:pt>
                <c:pt idx="12178">
                  <c:v>0.994798234</c:v>
                </c:pt>
                <c:pt idx="12179">
                  <c:v>0.994798234</c:v>
                </c:pt>
                <c:pt idx="12180">
                  <c:v>0.98729905299999998</c:v>
                </c:pt>
                <c:pt idx="12181">
                  <c:v>0.98337578699999995</c:v>
                </c:pt>
                <c:pt idx="12182">
                  <c:v>0.99466263200000005</c:v>
                </c:pt>
                <c:pt idx="12183">
                  <c:v>0.98337578699999995</c:v>
                </c:pt>
                <c:pt idx="12184">
                  <c:v>0.98337578699999995</c:v>
                </c:pt>
                <c:pt idx="12185">
                  <c:v>0.98337578699999995</c:v>
                </c:pt>
                <c:pt idx="12186">
                  <c:v>0.99466263200000005</c:v>
                </c:pt>
                <c:pt idx="12187">
                  <c:v>0.98337578699999995</c:v>
                </c:pt>
                <c:pt idx="12188">
                  <c:v>0.98337578699999995</c:v>
                </c:pt>
                <c:pt idx="12189">
                  <c:v>0.994798234</c:v>
                </c:pt>
                <c:pt idx="12190">
                  <c:v>0.98337578699999995</c:v>
                </c:pt>
                <c:pt idx="12191">
                  <c:v>0.994798234</c:v>
                </c:pt>
                <c:pt idx="12192">
                  <c:v>0.994798234</c:v>
                </c:pt>
                <c:pt idx="12193">
                  <c:v>0.99466263200000005</c:v>
                </c:pt>
                <c:pt idx="12194">
                  <c:v>0.98048173699999996</c:v>
                </c:pt>
                <c:pt idx="12195">
                  <c:v>0.98729905299999998</c:v>
                </c:pt>
                <c:pt idx="12196">
                  <c:v>0.99466263200000005</c:v>
                </c:pt>
                <c:pt idx="12197">
                  <c:v>0.994798234</c:v>
                </c:pt>
                <c:pt idx="12198">
                  <c:v>0.98048173699999996</c:v>
                </c:pt>
                <c:pt idx="12199">
                  <c:v>0.99466263200000005</c:v>
                </c:pt>
                <c:pt idx="12200">
                  <c:v>0.99833470599999996</c:v>
                </c:pt>
                <c:pt idx="12201">
                  <c:v>0.99833470599999996</c:v>
                </c:pt>
                <c:pt idx="12202">
                  <c:v>0.98048173699999996</c:v>
                </c:pt>
                <c:pt idx="12203">
                  <c:v>0.987316898</c:v>
                </c:pt>
                <c:pt idx="12204">
                  <c:v>0.99833470599999996</c:v>
                </c:pt>
                <c:pt idx="12205">
                  <c:v>0.98337578699999995</c:v>
                </c:pt>
                <c:pt idx="12206">
                  <c:v>0.99833470599999996</c:v>
                </c:pt>
                <c:pt idx="12207">
                  <c:v>0.99466263200000005</c:v>
                </c:pt>
                <c:pt idx="12208">
                  <c:v>0.99466263200000005</c:v>
                </c:pt>
                <c:pt idx="12209">
                  <c:v>0.994798234</c:v>
                </c:pt>
                <c:pt idx="12210">
                  <c:v>0.98337578699999995</c:v>
                </c:pt>
                <c:pt idx="12211">
                  <c:v>0.99466263200000005</c:v>
                </c:pt>
                <c:pt idx="12212">
                  <c:v>0.99466263200000005</c:v>
                </c:pt>
                <c:pt idx="12213">
                  <c:v>0.98048173699999996</c:v>
                </c:pt>
                <c:pt idx="12214">
                  <c:v>0.99466263200000005</c:v>
                </c:pt>
                <c:pt idx="12215">
                  <c:v>0.98048173699999996</c:v>
                </c:pt>
                <c:pt idx="12216">
                  <c:v>0.99833470599999996</c:v>
                </c:pt>
                <c:pt idx="12217">
                  <c:v>0.99466263200000005</c:v>
                </c:pt>
                <c:pt idx="12218">
                  <c:v>0.99833470599999996</c:v>
                </c:pt>
                <c:pt idx="12219">
                  <c:v>0.99466263200000005</c:v>
                </c:pt>
                <c:pt idx="12220">
                  <c:v>0.98337578699999995</c:v>
                </c:pt>
                <c:pt idx="12221">
                  <c:v>0.98337578699999995</c:v>
                </c:pt>
                <c:pt idx="12222">
                  <c:v>0.99466263200000005</c:v>
                </c:pt>
                <c:pt idx="12223">
                  <c:v>0.99833470599999996</c:v>
                </c:pt>
                <c:pt idx="12224">
                  <c:v>0.994798234</c:v>
                </c:pt>
                <c:pt idx="12225">
                  <c:v>0.98048173699999996</c:v>
                </c:pt>
                <c:pt idx="12226">
                  <c:v>0.99833470599999996</c:v>
                </c:pt>
                <c:pt idx="12227">
                  <c:v>0.98337578699999995</c:v>
                </c:pt>
                <c:pt idx="12228">
                  <c:v>0.99466263200000005</c:v>
                </c:pt>
                <c:pt idx="12229">
                  <c:v>0.99466263200000005</c:v>
                </c:pt>
                <c:pt idx="12230">
                  <c:v>0.99466263200000005</c:v>
                </c:pt>
                <c:pt idx="12231">
                  <c:v>0.98337578699999995</c:v>
                </c:pt>
                <c:pt idx="12232">
                  <c:v>0.99466263200000005</c:v>
                </c:pt>
                <c:pt idx="12233">
                  <c:v>0.99466263200000005</c:v>
                </c:pt>
                <c:pt idx="12234">
                  <c:v>0.99466263200000005</c:v>
                </c:pt>
                <c:pt idx="12235">
                  <c:v>0.99466263200000005</c:v>
                </c:pt>
                <c:pt idx="12236">
                  <c:v>0.99466263200000005</c:v>
                </c:pt>
                <c:pt idx="12237">
                  <c:v>0.99466263200000005</c:v>
                </c:pt>
                <c:pt idx="12238">
                  <c:v>0.99833470599999996</c:v>
                </c:pt>
                <c:pt idx="12239">
                  <c:v>0.99466263200000005</c:v>
                </c:pt>
                <c:pt idx="12240">
                  <c:v>0.994798234</c:v>
                </c:pt>
                <c:pt idx="12241">
                  <c:v>0.98337578699999995</c:v>
                </c:pt>
                <c:pt idx="12242">
                  <c:v>0.98337578699999995</c:v>
                </c:pt>
                <c:pt idx="12243">
                  <c:v>0.99626751000000002</c:v>
                </c:pt>
                <c:pt idx="12244">
                  <c:v>0.98048173699999996</c:v>
                </c:pt>
                <c:pt idx="12245">
                  <c:v>0.99466263200000005</c:v>
                </c:pt>
                <c:pt idx="12246">
                  <c:v>0.99833470599999996</c:v>
                </c:pt>
                <c:pt idx="12247">
                  <c:v>0.99466263200000005</c:v>
                </c:pt>
                <c:pt idx="12248">
                  <c:v>0.99833470599999996</c:v>
                </c:pt>
                <c:pt idx="12249">
                  <c:v>0.98337578699999995</c:v>
                </c:pt>
                <c:pt idx="12250">
                  <c:v>0.98337578699999995</c:v>
                </c:pt>
                <c:pt idx="12251">
                  <c:v>0.98048173699999996</c:v>
                </c:pt>
                <c:pt idx="12252">
                  <c:v>0.99466263200000005</c:v>
                </c:pt>
                <c:pt idx="12253">
                  <c:v>0.98337578699999995</c:v>
                </c:pt>
                <c:pt idx="12254">
                  <c:v>0.987316898</c:v>
                </c:pt>
                <c:pt idx="12255">
                  <c:v>0.99466263200000005</c:v>
                </c:pt>
                <c:pt idx="12256">
                  <c:v>0.99466263200000005</c:v>
                </c:pt>
                <c:pt idx="12257">
                  <c:v>0.98337578699999995</c:v>
                </c:pt>
                <c:pt idx="12258">
                  <c:v>0.98048173699999996</c:v>
                </c:pt>
                <c:pt idx="12259">
                  <c:v>0.99466263200000005</c:v>
                </c:pt>
                <c:pt idx="12260">
                  <c:v>0.99833470599999996</c:v>
                </c:pt>
                <c:pt idx="12261">
                  <c:v>0.99466263200000005</c:v>
                </c:pt>
                <c:pt idx="12262">
                  <c:v>0.99466263200000005</c:v>
                </c:pt>
                <c:pt idx="12263">
                  <c:v>0.98337578699999995</c:v>
                </c:pt>
                <c:pt idx="12264">
                  <c:v>0.994798234</c:v>
                </c:pt>
                <c:pt idx="12265">
                  <c:v>0.99466263200000005</c:v>
                </c:pt>
                <c:pt idx="12266">
                  <c:v>0.99833470599999996</c:v>
                </c:pt>
                <c:pt idx="12267">
                  <c:v>0.98337578699999995</c:v>
                </c:pt>
                <c:pt idx="12268">
                  <c:v>0.99015918800000002</c:v>
                </c:pt>
                <c:pt idx="12269">
                  <c:v>0.994798234</c:v>
                </c:pt>
                <c:pt idx="12270">
                  <c:v>0.99015918800000002</c:v>
                </c:pt>
                <c:pt idx="12271">
                  <c:v>0.98048173699999996</c:v>
                </c:pt>
                <c:pt idx="12272">
                  <c:v>0.98337578699999995</c:v>
                </c:pt>
                <c:pt idx="12273">
                  <c:v>0.98337578699999995</c:v>
                </c:pt>
                <c:pt idx="12274">
                  <c:v>0.99466263200000005</c:v>
                </c:pt>
                <c:pt idx="12275">
                  <c:v>0.99466263200000005</c:v>
                </c:pt>
                <c:pt idx="12276">
                  <c:v>0.98337578699999995</c:v>
                </c:pt>
                <c:pt idx="12277">
                  <c:v>0.98337578699999995</c:v>
                </c:pt>
                <c:pt idx="12278">
                  <c:v>0.99833470599999996</c:v>
                </c:pt>
                <c:pt idx="12279">
                  <c:v>0.99466263200000005</c:v>
                </c:pt>
                <c:pt idx="12280">
                  <c:v>0.98337578699999995</c:v>
                </c:pt>
                <c:pt idx="12281">
                  <c:v>0.98337578699999995</c:v>
                </c:pt>
                <c:pt idx="12282">
                  <c:v>0.98337578699999995</c:v>
                </c:pt>
                <c:pt idx="12283">
                  <c:v>0.99626751000000002</c:v>
                </c:pt>
                <c:pt idx="12284">
                  <c:v>0.98337578699999995</c:v>
                </c:pt>
                <c:pt idx="12285">
                  <c:v>0.99466263200000005</c:v>
                </c:pt>
                <c:pt idx="12286">
                  <c:v>0.99466263200000005</c:v>
                </c:pt>
                <c:pt idx="12287">
                  <c:v>0.994798234</c:v>
                </c:pt>
                <c:pt idx="12288">
                  <c:v>0.994798234</c:v>
                </c:pt>
                <c:pt idx="12289">
                  <c:v>0.98337578699999995</c:v>
                </c:pt>
                <c:pt idx="12290">
                  <c:v>0.99466263200000005</c:v>
                </c:pt>
                <c:pt idx="12291">
                  <c:v>0.994798234</c:v>
                </c:pt>
                <c:pt idx="12292">
                  <c:v>0.99833470599999996</c:v>
                </c:pt>
                <c:pt idx="12293">
                  <c:v>0.98337578699999995</c:v>
                </c:pt>
                <c:pt idx="12294">
                  <c:v>0.98048173699999996</c:v>
                </c:pt>
                <c:pt idx="12295">
                  <c:v>0.98048173699999996</c:v>
                </c:pt>
                <c:pt idx="12296">
                  <c:v>0.98337578699999995</c:v>
                </c:pt>
                <c:pt idx="12297">
                  <c:v>0.99466263200000005</c:v>
                </c:pt>
                <c:pt idx="12298">
                  <c:v>0.99466263200000005</c:v>
                </c:pt>
                <c:pt idx="12299">
                  <c:v>0.98337578699999995</c:v>
                </c:pt>
                <c:pt idx="12300">
                  <c:v>0.99466263200000005</c:v>
                </c:pt>
                <c:pt idx="12301">
                  <c:v>0.98337578699999995</c:v>
                </c:pt>
                <c:pt idx="12302">
                  <c:v>0.99466263200000005</c:v>
                </c:pt>
                <c:pt idx="12303">
                  <c:v>0.98048173699999996</c:v>
                </c:pt>
                <c:pt idx="12304">
                  <c:v>0.99466263200000005</c:v>
                </c:pt>
                <c:pt idx="12305">
                  <c:v>0.99833470599999996</c:v>
                </c:pt>
                <c:pt idx="12306">
                  <c:v>0.98337578699999995</c:v>
                </c:pt>
                <c:pt idx="12307">
                  <c:v>0.99466263200000005</c:v>
                </c:pt>
                <c:pt idx="12308">
                  <c:v>0.98048173699999996</c:v>
                </c:pt>
                <c:pt idx="12309">
                  <c:v>0.99466263200000005</c:v>
                </c:pt>
                <c:pt idx="12310">
                  <c:v>0.98337578699999995</c:v>
                </c:pt>
                <c:pt idx="12311">
                  <c:v>0.994798234</c:v>
                </c:pt>
                <c:pt idx="12312">
                  <c:v>0.98048173699999996</c:v>
                </c:pt>
                <c:pt idx="12313">
                  <c:v>0.994798234</c:v>
                </c:pt>
                <c:pt idx="12314">
                  <c:v>0.98048173699999996</c:v>
                </c:pt>
                <c:pt idx="12315">
                  <c:v>0.99833470599999996</c:v>
                </c:pt>
                <c:pt idx="12316">
                  <c:v>0.994798234</c:v>
                </c:pt>
                <c:pt idx="12317">
                  <c:v>0.98048173699999996</c:v>
                </c:pt>
                <c:pt idx="12318">
                  <c:v>0.98048173699999996</c:v>
                </c:pt>
                <c:pt idx="12319">
                  <c:v>0.98337578699999995</c:v>
                </c:pt>
                <c:pt idx="12320">
                  <c:v>0.994798234</c:v>
                </c:pt>
                <c:pt idx="12321">
                  <c:v>0.98337578699999995</c:v>
                </c:pt>
                <c:pt idx="12322">
                  <c:v>0.99466263200000005</c:v>
                </c:pt>
                <c:pt idx="12323">
                  <c:v>0.99100769600000005</c:v>
                </c:pt>
                <c:pt idx="12324">
                  <c:v>0.98337578699999995</c:v>
                </c:pt>
                <c:pt idx="12325">
                  <c:v>0.98337578699999995</c:v>
                </c:pt>
                <c:pt idx="12326">
                  <c:v>0.99833470599999996</c:v>
                </c:pt>
                <c:pt idx="12327">
                  <c:v>0.98048173699999996</c:v>
                </c:pt>
                <c:pt idx="12328">
                  <c:v>0.99833470599999996</c:v>
                </c:pt>
                <c:pt idx="12329">
                  <c:v>0.99100769600000005</c:v>
                </c:pt>
                <c:pt idx="12330">
                  <c:v>0.98337578699999995</c:v>
                </c:pt>
                <c:pt idx="12331">
                  <c:v>0.99833470599999996</c:v>
                </c:pt>
                <c:pt idx="12332">
                  <c:v>0.98729905299999998</c:v>
                </c:pt>
                <c:pt idx="12333">
                  <c:v>0.99833470599999996</c:v>
                </c:pt>
                <c:pt idx="12334">
                  <c:v>0.98337578699999995</c:v>
                </c:pt>
                <c:pt idx="12335">
                  <c:v>0.99466263200000005</c:v>
                </c:pt>
                <c:pt idx="12336">
                  <c:v>0.98048173699999996</c:v>
                </c:pt>
                <c:pt idx="12337">
                  <c:v>0.99466263200000005</c:v>
                </c:pt>
                <c:pt idx="12338">
                  <c:v>0.98048173699999996</c:v>
                </c:pt>
                <c:pt idx="12339">
                  <c:v>0.994798234</c:v>
                </c:pt>
                <c:pt idx="12340">
                  <c:v>0.98337578699999995</c:v>
                </c:pt>
                <c:pt idx="12341">
                  <c:v>0.98048173699999996</c:v>
                </c:pt>
                <c:pt idx="12342">
                  <c:v>0.98337578699999995</c:v>
                </c:pt>
                <c:pt idx="12343">
                  <c:v>0.99466263200000005</c:v>
                </c:pt>
                <c:pt idx="12344">
                  <c:v>0.98337578699999995</c:v>
                </c:pt>
                <c:pt idx="12345">
                  <c:v>0.98337578699999995</c:v>
                </c:pt>
                <c:pt idx="12346">
                  <c:v>0.98048173699999996</c:v>
                </c:pt>
                <c:pt idx="12347">
                  <c:v>0.99466263200000005</c:v>
                </c:pt>
                <c:pt idx="12348">
                  <c:v>0.99466263200000005</c:v>
                </c:pt>
                <c:pt idx="12349">
                  <c:v>0.98337578699999995</c:v>
                </c:pt>
                <c:pt idx="12350">
                  <c:v>0.987316898</c:v>
                </c:pt>
                <c:pt idx="12351">
                  <c:v>0.99466263200000005</c:v>
                </c:pt>
                <c:pt idx="12352">
                  <c:v>0.994798234</c:v>
                </c:pt>
                <c:pt idx="12353">
                  <c:v>0.99027694600000005</c:v>
                </c:pt>
                <c:pt idx="12354">
                  <c:v>0.98048173699999996</c:v>
                </c:pt>
                <c:pt idx="12355">
                  <c:v>0.994798234</c:v>
                </c:pt>
                <c:pt idx="12356">
                  <c:v>0.98337578699999995</c:v>
                </c:pt>
                <c:pt idx="12357">
                  <c:v>0.99466263200000005</c:v>
                </c:pt>
                <c:pt idx="12358">
                  <c:v>0.98337578699999995</c:v>
                </c:pt>
                <c:pt idx="12359">
                  <c:v>0.98337578699999995</c:v>
                </c:pt>
                <c:pt idx="12360">
                  <c:v>0.994798234</c:v>
                </c:pt>
                <c:pt idx="12361">
                  <c:v>0.994798234</c:v>
                </c:pt>
                <c:pt idx="12362">
                  <c:v>0.99833470599999996</c:v>
                </c:pt>
                <c:pt idx="12363">
                  <c:v>0.98048173699999996</c:v>
                </c:pt>
                <c:pt idx="12364">
                  <c:v>0.99466263200000005</c:v>
                </c:pt>
                <c:pt idx="12365">
                  <c:v>0.99160257900000004</c:v>
                </c:pt>
                <c:pt idx="12366">
                  <c:v>0.98048173699999996</c:v>
                </c:pt>
                <c:pt idx="12367">
                  <c:v>0.99100769600000005</c:v>
                </c:pt>
                <c:pt idx="12368">
                  <c:v>0.99466263200000005</c:v>
                </c:pt>
                <c:pt idx="12369">
                  <c:v>0.99466263200000005</c:v>
                </c:pt>
                <c:pt idx="12370">
                  <c:v>0.98337578699999995</c:v>
                </c:pt>
                <c:pt idx="12371">
                  <c:v>0.99833470599999996</c:v>
                </c:pt>
                <c:pt idx="12372">
                  <c:v>0.994798234</c:v>
                </c:pt>
                <c:pt idx="12373">
                  <c:v>0.98337578699999995</c:v>
                </c:pt>
                <c:pt idx="12374">
                  <c:v>0.98337578699999995</c:v>
                </c:pt>
                <c:pt idx="12375">
                  <c:v>0.99100769600000005</c:v>
                </c:pt>
                <c:pt idx="12376">
                  <c:v>0.994798234</c:v>
                </c:pt>
                <c:pt idx="12377">
                  <c:v>0.98337578699999995</c:v>
                </c:pt>
                <c:pt idx="12378">
                  <c:v>0.99833470599999996</c:v>
                </c:pt>
                <c:pt idx="12379">
                  <c:v>0.98729905299999998</c:v>
                </c:pt>
                <c:pt idx="12380">
                  <c:v>0.99833470599999996</c:v>
                </c:pt>
                <c:pt idx="12381">
                  <c:v>0.994798234</c:v>
                </c:pt>
                <c:pt idx="12382">
                  <c:v>0.98048173699999996</c:v>
                </c:pt>
                <c:pt idx="12383">
                  <c:v>0.98048173699999996</c:v>
                </c:pt>
                <c:pt idx="12384">
                  <c:v>0.98337578699999995</c:v>
                </c:pt>
                <c:pt idx="12385">
                  <c:v>0.99833470599999996</c:v>
                </c:pt>
                <c:pt idx="12386">
                  <c:v>0.98337578699999995</c:v>
                </c:pt>
                <c:pt idx="12387">
                  <c:v>0.99833470599999996</c:v>
                </c:pt>
                <c:pt idx="12388">
                  <c:v>0.98337578699999995</c:v>
                </c:pt>
                <c:pt idx="12389">
                  <c:v>0.99833470599999996</c:v>
                </c:pt>
                <c:pt idx="12390">
                  <c:v>0.99090427199999997</c:v>
                </c:pt>
                <c:pt idx="12391">
                  <c:v>0.98337578699999995</c:v>
                </c:pt>
                <c:pt idx="12392">
                  <c:v>0.99456953599999998</c:v>
                </c:pt>
                <c:pt idx="12393">
                  <c:v>0.99466263200000005</c:v>
                </c:pt>
                <c:pt idx="12394">
                  <c:v>0.98337578699999995</c:v>
                </c:pt>
                <c:pt idx="12395">
                  <c:v>0.98048173699999996</c:v>
                </c:pt>
                <c:pt idx="12396">
                  <c:v>0.98337578699999995</c:v>
                </c:pt>
                <c:pt idx="12397">
                  <c:v>0.98048173699999996</c:v>
                </c:pt>
                <c:pt idx="12398">
                  <c:v>0.99466263200000005</c:v>
                </c:pt>
                <c:pt idx="12399">
                  <c:v>0.98048173699999996</c:v>
                </c:pt>
                <c:pt idx="12400">
                  <c:v>0.98337578699999995</c:v>
                </c:pt>
                <c:pt idx="12401">
                  <c:v>0.98337578699999995</c:v>
                </c:pt>
                <c:pt idx="12402">
                  <c:v>0.99833470599999996</c:v>
                </c:pt>
                <c:pt idx="12403">
                  <c:v>0.994798234</c:v>
                </c:pt>
                <c:pt idx="12404">
                  <c:v>0.994798234</c:v>
                </c:pt>
                <c:pt idx="12405">
                  <c:v>0.98337578699999995</c:v>
                </c:pt>
                <c:pt idx="12406">
                  <c:v>0.994798234</c:v>
                </c:pt>
                <c:pt idx="12407">
                  <c:v>0.98337578699999995</c:v>
                </c:pt>
                <c:pt idx="12408">
                  <c:v>0.99833470599999996</c:v>
                </c:pt>
                <c:pt idx="12409">
                  <c:v>0.98048173699999996</c:v>
                </c:pt>
                <c:pt idx="12410">
                  <c:v>0.99466263200000005</c:v>
                </c:pt>
                <c:pt idx="12411">
                  <c:v>0.98337578699999995</c:v>
                </c:pt>
                <c:pt idx="12412">
                  <c:v>0.98552498799999999</c:v>
                </c:pt>
                <c:pt idx="12413">
                  <c:v>0.97933389000000004</c:v>
                </c:pt>
                <c:pt idx="12414">
                  <c:v>0.98048173699999996</c:v>
                </c:pt>
                <c:pt idx="12415">
                  <c:v>0.98337578699999995</c:v>
                </c:pt>
                <c:pt idx="12416">
                  <c:v>0.99833470599999996</c:v>
                </c:pt>
                <c:pt idx="12417">
                  <c:v>0.99833470599999996</c:v>
                </c:pt>
                <c:pt idx="12418">
                  <c:v>0.98337578699999995</c:v>
                </c:pt>
                <c:pt idx="12419">
                  <c:v>0.994798234</c:v>
                </c:pt>
                <c:pt idx="12420">
                  <c:v>0.98337578699999995</c:v>
                </c:pt>
                <c:pt idx="12421">
                  <c:v>0.994798234</c:v>
                </c:pt>
                <c:pt idx="12422">
                  <c:v>0.98048173699999996</c:v>
                </c:pt>
                <c:pt idx="12423">
                  <c:v>0.994798234</c:v>
                </c:pt>
                <c:pt idx="12424">
                  <c:v>0.99833470599999996</c:v>
                </c:pt>
                <c:pt idx="12425">
                  <c:v>0.99466263200000005</c:v>
                </c:pt>
                <c:pt idx="12426">
                  <c:v>0.99090427199999997</c:v>
                </c:pt>
                <c:pt idx="12427">
                  <c:v>0.98337578699999995</c:v>
                </c:pt>
                <c:pt idx="12428">
                  <c:v>0.994798234</c:v>
                </c:pt>
                <c:pt idx="12429">
                  <c:v>0.98048173699999996</c:v>
                </c:pt>
                <c:pt idx="12430">
                  <c:v>0.98337578699999995</c:v>
                </c:pt>
                <c:pt idx="12431">
                  <c:v>0.99466263200000005</c:v>
                </c:pt>
                <c:pt idx="12432">
                  <c:v>0.98048173699999996</c:v>
                </c:pt>
                <c:pt idx="12433">
                  <c:v>0.98337578699999995</c:v>
                </c:pt>
                <c:pt idx="12434">
                  <c:v>0.98337578699999995</c:v>
                </c:pt>
                <c:pt idx="12435">
                  <c:v>0.99015918800000002</c:v>
                </c:pt>
                <c:pt idx="12436">
                  <c:v>0.99466263200000005</c:v>
                </c:pt>
                <c:pt idx="12437">
                  <c:v>0.99466263200000005</c:v>
                </c:pt>
                <c:pt idx="12438">
                  <c:v>0.99466263200000005</c:v>
                </c:pt>
                <c:pt idx="12439">
                  <c:v>0.99466263200000005</c:v>
                </c:pt>
                <c:pt idx="12440">
                  <c:v>0.98337578699999995</c:v>
                </c:pt>
                <c:pt idx="12441">
                  <c:v>0.98337578699999995</c:v>
                </c:pt>
                <c:pt idx="12442">
                  <c:v>0.98048173699999996</c:v>
                </c:pt>
                <c:pt idx="12443">
                  <c:v>0.98048173699999996</c:v>
                </c:pt>
                <c:pt idx="12444">
                  <c:v>0.99466263200000005</c:v>
                </c:pt>
                <c:pt idx="12445">
                  <c:v>0.99466263200000005</c:v>
                </c:pt>
                <c:pt idx="12446">
                  <c:v>0.99466263200000005</c:v>
                </c:pt>
                <c:pt idx="12447">
                  <c:v>0.98337578699999995</c:v>
                </c:pt>
                <c:pt idx="12448">
                  <c:v>0.98337578699999995</c:v>
                </c:pt>
                <c:pt idx="12449">
                  <c:v>0.98337578699999995</c:v>
                </c:pt>
                <c:pt idx="12450">
                  <c:v>0.99833470599999996</c:v>
                </c:pt>
                <c:pt idx="12451">
                  <c:v>0.99833470599999996</c:v>
                </c:pt>
                <c:pt idx="12452">
                  <c:v>0.99090427199999997</c:v>
                </c:pt>
                <c:pt idx="12453">
                  <c:v>0.987316898</c:v>
                </c:pt>
                <c:pt idx="12454">
                  <c:v>0.994798234</c:v>
                </c:pt>
                <c:pt idx="12455">
                  <c:v>0.994798234</c:v>
                </c:pt>
                <c:pt idx="12456">
                  <c:v>0.99466263200000005</c:v>
                </c:pt>
                <c:pt idx="12457">
                  <c:v>0.994798234</c:v>
                </c:pt>
                <c:pt idx="12458">
                  <c:v>0.99833470599999996</c:v>
                </c:pt>
                <c:pt idx="12459">
                  <c:v>0.99100769600000005</c:v>
                </c:pt>
                <c:pt idx="12460">
                  <c:v>0.99833470599999996</c:v>
                </c:pt>
                <c:pt idx="12461">
                  <c:v>0.98337578699999995</c:v>
                </c:pt>
                <c:pt idx="12462">
                  <c:v>0.98048173699999996</c:v>
                </c:pt>
                <c:pt idx="12463">
                  <c:v>0.98048173699999996</c:v>
                </c:pt>
                <c:pt idx="12464">
                  <c:v>0.98337578699999995</c:v>
                </c:pt>
                <c:pt idx="12465">
                  <c:v>0.98048173699999996</c:v>
                </c:pt>
                <c:pt idx="12466">
                  <c:v>0.987316898</c:v>
                </c:pt>
                <c:pt idx="12467">
                  <c:v>0.98337578699999995</c:v>
                </c:pt>
                <c:pt idx="12468">
                  <c:v>0.98337578699999995</c:v>
                </c:pt>
                <c:pt idx="12469">
                  <c:v>0.99833470599999996</c:v>
                </c:pt>
                <c:pt idx="12470">
                  <c:v>0.994798234</c:v>
                </c:pt>
                <c:pt idx="12471">
                  <c:v>0.99466263200000005</c:v>
                </c:pt>
                <c:pt idx="12472">
                  <c:v>0.99833470599999996</c:v>
                </c:pt>
                <c:pt idx="12473">
                  <c:v>0.99833470599999996</c:v>
                </c:pt>
                <c:pt idx="12474">
                  <c:v>0.98337578699999995</c:v>
                </c:pt>
                <c:pt idx="12475">
                  <c:v>0.994798234</c:v>
                </c:pt>
                <c:pt idx="12476">
                  <c:v>0.98337578699999995</c:v>
                </c:pt>
                <c:pt idx="12477">
                  <c:v>0.99466263200000005</c:v>
                </c:pt>
                <c:pt idx="12478">
                  <c:v>0.98337578699999995</c:v>
                </c:pt>
                <c:pt idx="12479">
                  <c:v>0.99015918800000002</c:v>
                </c:pt>
                <c:pt idx="12480">
                  <c:v>0.98048173699999996</c:v>
                </c:pt>
                <c:pt idx="12481">
                  <c:v>0.98552498799999999</c:v>
                </c:pt>
                <c:pt idx="12482">
                  <c:v>0.98337578699999995</c:v>
                </c:pt>
                <c:pt idx="12483">
                  <c:v>0.98048173699999996</c:v>
                </c:pt>
                <c:pt idx="12484">
                  <c:v>0.99833470599999996</c:v>
                </c:pt>
                <c:pt idx="12485">
                  <c:v>0.987316898</c:v>
                </c:pt>
                <c:pt idx="12486">
                  <c:v>0.98337578699999995</c:v>
                </c:pt>
                <c:pt idx="12487">
                  <c:v>0.98337578699999995</c:v>
                </c:pt>
                <c:pt idx="12488">
                  <c:v>0.99466263200000005</c:v>
                </c:pt>
                <c:pt idx="12489">
                  <c:v>0.99015918800000002</c:v>
                </c:pt>
                <c:pt idx="12490">
                  <c:v>0.98337578699999995</c:v>
                </c:pt>
                <c:pt idx="12491">
                  <c:v>0.99833470599999996</c:v>
                </c:pt>
                <c:pt idx="12492">
                  <c:v>0.99833470599999996</c:v>
                </c:pt>
                <c:pt idx="12493">
                  <c:v>0.987316898</c:v>
                </c:pt>
                <c:pt idx="12494">
                  <c:v>0.98337578699999995</c:v>
                </c:pt>
                <c:pt idx="12495">
                  <c:v>0.994798234</c:v>
                </c:pt>
                <c:pt idx="12496">
                  <c:v>0.994798234</c:v>
                </c:pt>
                <c:pt idx="12497">
                  <c:v>0.99466263200000005</c:v>
                </c:pt>
                <c:pt idx="12498">
                  <c:v>0.99833470599999996</c:v>
                </c:pt>
                <c:pt idx="12499">
                  <c:v>0.98337578699999995</c:v>
                </c:pt>
                <c:pt idx="12500">
                  <c:v>0.99833470599999996</c:v>
                </c:pt>
                <c:pt idx="12501">
                  <c:v>0.994798234</c:v>
                </c:pt>
                <c:pt idx="12502">
                  <c:v>0.99833470599999996</c:v>
                </c:pt>
                <c:pt idx="12503">
                  <c:v>0.99466263200000005</c:v>
                </c:pt>
                <c:pt idx="12504">
                  <c:v>0.99833470599999996</c:v>
                </c:pt>
                <c:pt idx="12505">
                  <c:v>0.98048173699999996</c:v>
                </c:pt>
                <c:pt idx="12506">
                  <c:v>0.98048173699999996</c:v>
                </c:pt>
                <c:pt idx="12507">
                  <c:v>0.99833470599999996</c:v>
                </c:pt>
                <c:pt idx="12508">
                  <c:v>0.99027694600000005</c:v>
                </c:pt>
                <c:pt idx="12509">
                  <c:v>0.98048173699999996</c:v>
                </c:pt>
                <c:pt idx="12510">
                  <c:v>0.98337578699999995</c:v>
                </c:pt>
                <c:pt idx="12511">
                  <c:v>0.98337578699999995</c:v>
                </c:pt>
                <c:pt idx="12512">
                  <c:v>0.99466263200000005</c:v>
                </c:pt>
                <c:pt idx="12513">
                  <c:v>0.98048173699999996</c:v>
                </c:pt>
                <c:pt idx="12514">
                  <c:v>0.99466263200000005</c:v>
                </c:pt>
                <c:pt idx="12515">
                  <c:v>0.994798234</c:v>
                </c:pt>
                <c:pt idx="12516">
                  <c:v>0.98048173699999996</c:v>
                </c:pt>
                <c:pt idx="12517">
                  <c:v>0.99466263200000005</c:v>
                </c:pt>
                <c:pt idx="12518">
                  <c:v>0.99833470599999996</c:v>
                </c:pt>
                <c:pt idx="12519">
                  <c:v>0.994798234</c:v>
                </c:pt>
                <c:pt idx="12520">
                  <c:v>0.99466263200000005</c:v>
                </c:pt>
                <c:pt idx="12521">
                  <c:v>0.99466263200000005</c:v>
                </c:pt>
                <c:pt idx="12522">
                  <c:v>0.98337578699999995</c:v>
                </c:pt>
                <c:pt idx="12523">
                  <c:v>0.987316898</c:v>
                </c:pt>
                <c:pt idx="12524">
                  <c:v>0.99466263200000005</c:v>
                </c:pt>
                <c:pt idx="12525">
                  <c:v>0.99833470599999996</c:v>
                </c:pt>
                <c:pt idx="12526">
                  <c:v>0.99015918800000002</c:v>
                </c:pt>
                <c:pt idx="12527">
                  <c:v>0.99833470599999996</c:v>
                </c:pt>
                <c:pt idx="12528">
                  <c:v>0.98337578699999995</c:v>
                </c:pt>
                <c:pt idx="12529">
                  <c:v>0.99466263200000005</c:v>
                </c:pt>
                <c:pt idx="12530">
                  <c:v>0.98048173699999996</c:v>
                </c:pt>
                <c:pt idx="12531">
                  <c:v>0.98337578699999995</c:v>
                </c:pt>
                <c:pt idx="12532">
                  <c:v>0.99466263200000005</c:v>
                </c:pt>
                <c:pt idx="12533">
                  <c:v>0.99466263200000005</c:v>
                </c:pt>
                <c:pt idx="12534">
                  <c:v>0.99466263200000005</c:v>
                </c:pt>
                <c:pt idx="12535">
                  <c:v>0.98048173699999996</c:v>
                </c:pt>
                <c:pt idx="12536">
                  <c:v>0.98337578699999995</c:v>
                </c:pt>
                <c:pt idx="12537">
                  <c:v>0.99466263200000005</c:v>
                </c:pt>
                <c:pt idx="12538">
                  <c:v>0.98337578699999995</c:v>
                </c:pt>
                <c:pt idx="12539">
                  <c:v>0.98648640799999998</c:v>
                </c:pt>
                <c:pt idx="12540">
                  <c:v>0.99833470599999996</c:v>
                </c:pt>
                <c:pt idx="12541">
                  <c:v>0.99015918800000002</c:v>
                </c:pt>
                <c:pt idx="12542">
                  <c:v>0.994798234</c:v>
                </c:pt>
                <c:pt idx="12543">
                  <c:v>0.99833470599999996</c:v>
                </c:pt>
                <c:pt idx="12544">
                  <c:v>0.99466263200000005</c:v>
                </c:pt>
                <c:pt idx="12545">
                  <c:v>0.98337578699999995</c:v>
                </c:pt>
                <c:pt idx="12546">
                  <c:v>0.98048173699999996</c:v>
                </c:pt>
                <c:pt idx="12547">
                  <c:v>0.994798234</c:v>
                </c:pt>
                <c:pt idx="12548">
                  <c:v>0.99833470599999996</c:v>
                </c:pt>
                <c:pt idx="12549">
                  <c:v>0.98337578699999995</c:v>
                </c:pt>
                <c:pt idx="12550">
                  <c:v>0.98337578699999995</c:v>
                </c:pt>
                <c:pt idx="12551">
                  <c:v>0.98048173699999996</c:v>
                </c:pt>
                <c:pt idx="12552">
                  <c:v>0.99833470599999996</c:v>
                </c:pt>
                <c:pt idx="12553">
                  <c:v>0.99466263200000005</c:v>
                </c:pt>
                <c:pt idx="12554">
                  <c:v>0.99833470599999996</c:v>
                </c:pt>
                <c:pt idx="12555">
                  <c:v>0.994798234</c:v>
                </c:pt>
                <c:pt idx="12556">
                  <c:v>0.98729905299999998</c:v>
                </c:pt>
                <c:pt idx="12557">
                  <c:v>0.98048173699999996</c:v>
                </c:pt>
                <c:pt idx="12558">
                  <c:v>0.99466263200000005</c:v>
                </c:pt>
                <c:pt idx="12559">
                  <c:v>0.99833470599999996</c:v>
                </c:pt>
                <c:pt idx="12560">
                  <c:v>0.98337578699999995</c:v>
                </c:pt>
                <c:pt idx="12561">
                  <c:v>0.994798234</c:v>
                </c:pt>
                <c:pt idx="12562">
                  <c:v>0.98337578699999995</c:v>
                </c:pt>
                <c:pt idx="12563">
                  <c:v>0.98048173699999996</c:v>
                </c:pt>
                <c:pt idx="12564">
                  <c:v>0.98337578699999995</c:v>
                </c:pt>
                <c:pt idx="12565">
                  <c:v>0.994798234</c:v>
                </c:pt>
                <c:pt idx="12566">
                  <c:v>0.987316898</c:v>
                </c:pt>
                <c:pt idx="12567">
                  <c:v>0.98337578699999995</c:v>
                </c:pt>
                <c:pt idx="12568">
                  <c:v>0.98048173699999996</c:v>
                </c:pt>
                <c:pt idx="12569">
                  <c:v>0.98337578699999995</c:v>
                </c:pt>
                <c:pt idx="12570">
                  <c:v>0.99466263200000005</c:v>
                </c:pt>
                <c:pt idx="12571">
                  <c:v>0.98337578699999995</c:v>
                </c:pt>
                <c:pt idx="12572">
                  <c:v>0.98048173699999996</c:v>
                </c:pt>
                <c:pt idx="12573">
                  <c:v>0.98337578699999995</c:v>
                </c:pt>
                <c:pt idx="12574">
                  <c:v>0.99833470599999996</c:v>
                </c:pt>
                <c:pt idx="12575">
                  <c:v>0.99466263200000005</c:v>
                </c:pt>
                <c:pt idx="12576">
                  <c:v>0.98048173699999996</c:v>
                </c:pt>
                <c:pt idx="12577">
                  <c:v>0.99466263200000005</c:v>
                </c:pt>
                <c:pt idx="12578">
                  <c:v>0.994798234</c:v>
                </c:pt>
                <c:pt idx="12579">
                  <c:v>0.994798234</c:v>
                </c:pt>
                <c:pt idx="12580">
                  <c:v>0.98337578699999995</c:v>
                </c:pt>
                <c:pt idx="12581">
                  <c:v>0.99833470599999996</c:v>
                </c:pt>
                <c:pt idx="12582">
                  <c:v>0.98048173699999996</c:v>
                </c:pt>
                <c:pt idx="12583">
                  <c:v>0.98337578699999995</c:v>
                </c:pt>
                <c:pt idx="12584">
                  <c:v>0.98048173699999996</c:v>
                </c:pt>
                <c:pt idx="12585">
                  <c:v>0.98337578699999995</c:v>
                </c:pt>
                <c:pt idx="12586">
                  <c:v>0.98337578699999995</c:v>
                </c:pt>
                <c:pt idx="12587">
                  <c:v>0.98729905299999998</c:v>
                </c:pt>
                <c:pt idx="12588">
                  <c:v>0.98337578699999995</c:v>
                </c:pt>
                <c:pt idx="12589">
                  <c:v>0.98048173699999996</c:v>
                </c:pt>
                <c:pt idx="12590">
                  <c:v>0.99466263200000005</c:v>
                </c:pt>
                <c:pt idx="12591">
                  <c:v>0.99466263200000005</c:v>
                </c:pt>
                <c:pt idx="12592">
                  <c:v>0.98048173699999996</c:v>
                </c:pt>
                <c:pt idx="12593">
                  <c:v>0.99466263200000005</c:v>
                </c:pt>
                <c:pt idx="12594">
                  <c:v>0.987316898</c:v>
                </c:pt>
                <c:pt idx="12595">
                  <c:v>0.99466263200000005</c:v>
                </c:pt>
                <c:pt idx="12596">
                  <c:v>0.994798234</c:v>
                </c:pt>
                <c:pt idx="12597">
                  <c:v>0.994798234</c:v>
                </c:pt>
                <c:pt idx="12598">
                  <c:v>0.99466263200000005</c:v>
                </c:pt>
                <c:pt idx="12599">
                  <c:v>0.98337578699999995</c:v>
                </c:pt>
                <c:pt idx="12600">
                  <c:v>0.99466263200000005</c:v>
                </c:pt>
                <c:pt idx="12601">
                  <c:v>0.99466263200000005</c:v>
                </c:pt>
                <c:pt idx="12602">
                  <c:v>0.99466263200000005</c:v>
                </c:pt>
                <c:pt idx="12603">
                  <c:v>0.98337578699999995</c:v>
                </c:pt>
                <c:pt idx="12604">
                  <c:v>0.994798234</c:v>
                </c:pt>
                <c:pt idx="12605">
                  <c:v>0.98337578699999995</c:v>
                </c:pt>
                <c:pt idx="12606">
                  <c:v>0.98337578699999995</c:v>
                </c:pt>
                <c:pt idx="12607">
                  <c:v>0.98048173699999996</c:v>
                </c:pt>
                <c:pt idx="12608">
                  <c:v>0.98337578699999995</c:v>
                </c:pt>
                <c:pt idx="12609">
                  <c:v>0.98337578699999995</c:v>
                </c:pt>
                <c:pt idx="12610">
                  <c:v>0.98048173699999996</c:v>
                </c:pt>
                <c:pt idx="12611">
                  <c:v>0.98337578699999995</c:v>
                </c:pt>
                <c:pt idx="12612">
                  <c:v>0.99456953599999998</c:v>
                </c:pt>
                <c:pt idx="12613">
                  <c:v>0.99466263200000005</c:v>
                </c:pt>
                <c:pt idx="12614">
                  <c:v>0.994798234</c:v>
                </c:pt>
                <c:pt idx="12615">
                  <c:v>0.99833470599999996</c:v>
                </c:pt>
                <c:pt idx="12616">
                  <c:v>0.994798234</c:v>
                </c:pt>
                <c:pt idx="12617">
                  <c:v>0.98048173699999996</c:v>
                </c:pt>
                <c:pt idx="12618">
                  <c:v>0.99466263200000005</c:v>
                </c:pt>
                <c:pt idx="12619">
                  <c:v>0.99456953599999998</c:v>
                </c:pt>
                <c:pt idx="12620">
                  <c:v>0.98048173699999996</c:v>
                </c:pt>
                <c:pt idx="12621">
                  <c:v>0.994798234</c:v>
                </c:pt>
                <c:pt idx="12622">
                  <c:v>0.98337578699999995</c:v>
                </c:pt>
                <c:pt idx="12623">
                  <c:v>0.98337578699999995</c:v>
                </c:pt>
                <c:pt idx="12624">
                  <c:v>0.98337578699999995</c:v>
                </c:pt>
                <c:pt idx="12625">
                  <c:v>0.98337578699999995</c:v>
                </c:pt>
                <c:pt idx="12626">
                  <c:v>0.98048173699999996</c:v>
                </c:pt>
                <c:pt idx="12627">
                  <c:v>0.98337578699999995</c:v>
                </c:pt>
                <c:pt idx="12628">
                  <c:v>0.98337578699999995</c:v>
                </c:pt>
                <c:pt idx="12629">
                  <c:v>0.99466263200000005</c:v>
                </c:pt>
                <c:pt idx="12630">
                  <c:v>0.99466263200000005</c:v>
                </c:pt>
                <c:pt idx="12631">
                  <c:v>0.98337578699999995</c:v>
                </c:pt>
                <c:pt idx="12632">
                  <c:v>0.98048173699999996</c:v>
                </c:pt>
                <c:pt idx="12633">
                  <c:v>0.98048173699999996</c:v>
                </c:pt>
                <c:pt idx="12634">
                  <c:v>0.99466263200000005</c:v>
                </c:pt>
                <c:pt idx="12635">
                  <c:v>0.99466263200000005</c:v>
                </c:pt>
                <c:pt idx="12636">
                  <c:v>0.98337578699999995</c:v>
                </c:pt>
                <c:pt idx="12637">
                  <c:v>0.994798234</c:v>
                </c:pt>
                <c:pt idx="12638">
                  <c:v>0.98337578699999995</c:v>
                </c:pt>
                <c:pt idx="12639">
                  <c:v>0.98048173699999996</c:v>
                </c:pt>
                <c:pt idx="12640">
                  <c:v>0.98048173699999996</c:v>
                </c:pt>
                <c:pt idx="12641">
                  <c:v>0.99100769600000005</c:v>
                </c:pt>
                <c:pt idx="12642">
                  <c:v>0.99090427199999997</c:v>
                </c:pt>
                <c:pt idx="12643">
                  <c:v>0.98337578699999995</c:v>
                </c:pt>
                <c:pt idx="12644">
                  <c:v>0.99466263200000005</c:v>
                </c:pt>
                <c:pt idx="12645">
                  <c:v>0.99466263200000005</c:v>
                </c:pt>
                <c:pt idx="12646">
                  <c:v>0.98048173699999996</c:v>
                </c:pt>
                <c:pt idx="12647">
                  <c:v>0.99833470599999996</c:v>
                </c:pt>
                <c:pt idx="12648">
                  <c:v>0.98048173699999996</c:v>
                </c:pt>
                <c:pt idx="12649">
                  <c:v>0.98048173699999996</c:v>
                </c:pt>
                <c:pt idx="12650">
                  <c:v>0.99466263200000005</c:v>
                </c:pt>
                <c:pt idx="12651">
                  <c:v>0.99466263200000005</c:v>
                </c:pt>
                <c:pt idx="12652">
                  <c:v>0.98048173699999996</c:v>
                </c:pt>
                <c:pt idx="12653">
                  <c:v>0.994798234</c:v>
                </c:pt>
                <c:pt idx="12654">
                  <c:v>0.99466263200000005</c:v>
                </c:pt>
                <c:pt idx="12655">
                  <c:v>0.98337578699999995</c:v>
                </c:pt>
                <c:pt idx="12656">
                  <c:v>0.994798234</c:v>
                </c:pt>
                <c:pt idx="12657">
                  <c:v>0.994798234</c:v>
                </c:pt>
                <c:pt idx="12658">
                  <c:v>0.98048173699999996</c:v>
                </c:pt>
                <c:pt idx="12659">
                  <c:v>0.98337578699999995</c:v>
                </c:pt>
                <c:pt idx="12660">
                  <c:v>0.99466263200000005</c:v>
                </c:pt>
                <c:pt idx="12661">
                  <c:v>0.98337578699999995</c:v>
                </c:pt>
                <c:pt idx="12662">
                  <c:v>0.994798234</c:v>
                </c:pt>
                <c:pt idx="12663">
                  <c:v>0.99833470599999996</c:v>
                </c:pt>
                <c:pt idx="12664">
                  <c:v>0.99466263200000005</c:v>
                </c:pt>
                <c:pt idx="12665">
                  <c:v>0.99466263200000005</c:v>
                </c:pt>
                <c:pt idx="12666">
                  <c:v>0.994798234</c:v>
                </c:pt>
                <c:pt idx="12667">
                  <c:v>0.99466263200000005</c:v>
                </c:pt>
                <c:pt idx="12668">
                  <c:v>0.99466263200000005</c:v>
                </c:pt>
                <c:pt idx="12669">
                  <c:v>0.98337578699999995</c:v>
                </c:pt>
                <c:pt idx="12670">
                  <c:v>0.99456953599999998</c:v>
                </c:pt>
                <c:pt idx="12671">
                  <c:v>0.994798234</c:v>
                </c:pt>
                <c:pt idx="12672">
                  <c:v>0.99466263200000005</c:v>
                </c:pt>
                <c:pt idx="12673">
                  <c:v>0.98048173699999996</c:v>
                </c:pt>
                <c:pt idx="12674">
                  <c:v>0.99833470599999996</c:v>
                </c:pt>
                <c:pt idx="12675">
                  <c:v>0.99833470599999996</c:v>
                </c:pt>
                <c:pt idx="12676">
                  <c:v>0.99833470599999996</c:v>
                </c:pt>
                <c:pt idx="12677">
                  <c:v>0.99466263200000005</c:v>
                </c:pt>
                <c:pt idx="12678">
                  <c:v>0.98337578699999995</c:v>
                </c:pt>
                <c:pt idx="12679">
                  <c:v>0.98337578699999995</c:v>
                </c:pt>
                <c:pt idx="12680">
                  <c:v>0.994798234</c:v>
                </c:pt>
                <c:pt idx="12681">
                  <c:v>0.98337578699999995</c:v>
                </c:pt>
                <c:pt idx="12682">
                  <c:v>0.99466263200000005</c:v>
                </c:pt>
                <c:pt idx="12683">
                  <c:v>0.98337578699999995</c:v>
                </c:pt>
                <c:pt idx="12684">
                  <c:v>0.98337578699999995</c:v>
                </c:pt>
                <c:pt idx="12685">
                  <c:v>0.99833470599999996</c:v>
                </c:pt>
                <c:pt idx="12686">
                  <c:v>0.98529628999999996</c:v>
                </c:pt>
                <c:pt idx="12687">
                  <c:v>0.99466263200000005</c:v>
                </c:pt>
                <c:pt idx="12688">
                  <c:v>0.98048173699999996</c:v>
                </c:pt>
                <c:pt idx="12689">
                  <c:v>0.99090427199999997</c:v>
                </c:pt>
                <c:pt idx="12690">
                  <c:v>0.98337578699999995</c:v>
                </c:pt>
                <c:pt idx="12691">
                  <c:v>0.99626751000000002</c:v>
                </c:pt>
                <c:pt idx="12692">
                  <c:v>0.99466263200000005</c:v>
                </c:pt>
                <c:pt idx="12693">
                  <c:v>0.994798234</c:v>
                </c:pt>
                <c:pt idx="12694">
                  <c:v>0.98337578699999995</c:v>
                </c:pt>
                <c:pt idx="12695">
                  <c:v>0.98048173699999996</c:v>
                </c:pt>
                <c:pt idx="12696">
                  <c:v>0.99090427199999997</c:v>
                </c:pt>
                <c:pt idx="12697">
                  <c:v>0.98048173699999996</c:v>
                </c:pt>
                <c:pt idx="12698">
                  <c:v>0.98729905299999998</c:v>
                </c:pt>
                <c:pt idx="12699">
                  <c:v>0.99833470599999996</c:v>
                </c:pt>
                <c:pt idx="12700">
                  <c:v>0.99466263200000005</c:v>
                </c:pt>
                <c:pt idx="12701">
                  <c:v>0.98496529200000005</c:v>
                </c:pt>
                <c:pt idx="12702">
                  <c:v>0.98337578699999995</c:v>
                </c:pt>
                <c:pt idx="12703">
                  <c:v>0.98337578699999995</c:v>
                </c:pt>
                <c:pt idx="12704">
                  <c:v>0.99466263200000005</c:v>
                </c:pt>
                <c:pt idx="12705">
                  <c:v>0.99466263200000005</c:v>
                </c:pt>
                <c:pt idx="12706">
                  <c:v>0.987316898</c:v>
                </c:pt>
                <c:pt idx="12707">
                  <c:v>0.99466263200000005</c:v>
                </c:pt>
                <c:pt idx="12708">
                  <c:v>0.98337578699999995</c:v>
                </c:pt>
                <c:pt idx="12709">
                  <c:v>0.99833470599999996</c:v>
                </c:pt>
                <c:pt idx="12710">
                  <c:v>0.98729905299999998</c:v>
                </c:pt>
                <c:pt idx="12711">
                  <c:v>0.994798234</c:v>
                </c:pt>
                <c:pt idx="12712">
                  <c:v>0.98048173699999996</c:v>
                </c:pt>
                <c:pt idx="12713">
                  <c:v>0.994798234</c:v>
                </c:pt>
                <c:pt idx="12714">
                  <c:v>0.99833470599999996</c:v>
                </c:pt>
                <c:pt idx="12715">
                  <c:v>0.994798234</c:v>
                </c:pt>
                <c:pt idx="12716">
                  <c:v>0.994798234</c:v>
                </c:pt>
                <c:pt idx="12717">
                  <c:v>0.99466263200000005</c:v>
                </c:pt>
                <c:pt idx="12718">
                  <c:v>0.98337578699999995</c:v>
                </c:pt>
                <c:pt idx="12719">
                  <c:v>0.98048173699999996</c:v>
                </c:pt>
                <c:pt idx="12720">
                  <c:v>0.98337578699999995</c:v>
                </c:pt>
                <c:pt idx="12721">
                  <c:v>0.99833470599999996</c:v>
                </c:pt>
                <c:pt idx="12722">
                  <c:v>0.99466263200000005</c:v>
                </c:pt>
                <c:pt idx="12723">
                  <c:v>0.987316898</c:v>
                </c:pt>
                <c:pt idx="12724">
                  <c:v>0.98337578699999995</c:v>
                </c:pt>
                <c:pt idx="12725">
                  <c:v>0.99833470599999996</c:v>
                </c:pt>
                <c:pt idx="12726">
                  <c:v>0.99466263200000005</c:v>
                </c:pt>
                <c:pt idx="12727">
                  <c:v>0.99466263200000005</c:v>
                </c:pt>
                <c:pt idx="12728">
                  <c:v>0.99466263200000005</c:v>
                </c:pt>
                <c:pt idx="12729">
                  <c:v>0.98337578699999995</c:v>
                </c:pt>
                <c:pt idx="12730">
                  <c:v>0.98048173699999996</c:v>
                </c:pt>
                <c:pt idx="12731">
                  <c:v>0.98048173699999996</c:v>
                </c:pt>
                <c:pt idx="12732">
                  <c:v>0.98337578699999995</c:v>
                </c:pt>
                <c:pt idx="12733">
                  <c:v>0.98048173699999996</c:v>
                </c:pt>
                <c:pt idx="12734">
                  <c:v>0.98048173699999996</c:v>
                </c:pt>
                <c:pt idx="12735">
                  <c:v>0.98337578699999995</c:v>
                </c:pt>
                <c:pt idx="12736">
                  <c:v>0.99466263200000005</c:v>
                </c:pt>
                <c:pt idx="12737">
                  <c:v>0.98552498799999999</c:v>
                </c:pt>
                <c:pt idx="12738">
                  <c:v>0.98337578699999995</c:v>
                </c:pt>
                <c:pt idx="12739">
                  <c:v>0.99833470599999996</c:v>
                </c:pt>
                <c:pt idx="12740">
                  <c:v>0.99466263200000005</c:v>
                </c:pt>
                <c:pt idx="12741">
                  <c:v>0.98337578699999995</c:v>
                </c:pt>
                <c:pt idx="12742">
                  <c:v>0.98048173699999996</c:v>
                </c:pt>
                <c:pt idx="12743">
                  <c:v>0.994798234</c:v>
                </c:pt>
                <c:pt idx="12744">
                  <c:v>0.98337578699999995</c:v>
                </c:pt>
                <c:pt idx="12745">
                  <c:v>0.98337578699999995</c:v>
                </c:pt>
                <c:pt idx="12746">
                  <c:v>0.98337578699999995</c:v>
                </c:pt>
                <c:pt idx="12747">
                  <c:v>0.99466263200000005</c:v>
                </c:pt>
                <c:pt idx="12748">
                  <c:v>0.98048173699999996</c:v>
                </c:pt>
                <c:pt idx="12749">
                  <c:v>0.98337578699999995</c:v>
                </c:pt>
                <c:pt idx="12750">
                  <c:v>0.98337578699999995</c:v>
                </c:pt>
                <c:pt idx="12751">
                  <c:v>0.98337578699999995</c:v>
                </c:pt>
                <c:pt idx="12752">
                  <c:v>0.98048173699999996</c:v>
                </c:pt>
                <c:pt idx="12753">
                  <c:v>0.99466263200000005</c:v>
                </c:pt>
                <c:pt idx="12754">
                  <c:v>0.99466263200000005</c:v>
                </c:pt>
                <c:pt idx="12755">
                  <c:v>0.98048173699999996</c:v>
                </c:pt>
                <c:pt idx="12756">
                  <c:v>0.98337578699999995</c:v>
                </c:pt>
                <c:pt idx="12757">
                  <c:v>0.98337578699999995</c:v>
                </c:pt>
                <c:pt idx="12758">
                  <c:v>0.99833470599999996</c:v>
                </c:pt>
                <c:pt idx="12759">
                  <c:v>0.99027694600000005</c:v>
                </c:pt>
                <c:pt idx="12760">
                  <c:v>0.99833470599999996</c:v>
                </c:pt>
                <c:pt idx="12761">
                  <c:v>0.99466263200000005</c:v>
                </c:pt>
                <c:pt idx="12762">
                  <c:v>0.98337578699999995</c:v>
                </c:pt>
                <c:pt idx="12763">
                  <c:v>0.99466263200000005</c:v>
                </c:pt>
                <c:pt idx="12764">
                  <c:v>0.994798234</c:v>
                </c:pt>
                <c:pt idx="12765">
                  <c:v>0.98048173699999996</c:v>
                </c:pt>
                <c:pt idx="12766">
                  <c:v>0.99833470599999996</c:v>
                </c:pt>
                <c:pt idx="12767">
                  <c:v>0.98048173699999996</c:v>
                </c:pt>
                <c:pt idx="12768">
                  <c:v>0.98337578699999995</c:v>
                </c:pt>
                <c:pt idx="12769">
                  <c:v>0.98337578699999995</c:v>
                </c:pt>
                <c:pt idx="12770">
                  <c:v>0.98337578699999995</c:v>
                </c:pt>
                <c:pt idx="12771">
                  <c:v>0.98337578699999995</c:v>
                </c:pt>
                <c:pt idx="12772">
                  <c:v>0.99466263200000005</c:v>
                </c:pt>
                <c:pt idx="12773">
                  <c:v>0.99626751000000002</c:v>
                </c:pt>
                <c:pt idx="12774">
                  <c:v>0.98337578699999995</c:v>
                </c:pt>
                <c:pt idx="12775">
                  <c:v>0.98337578699999995</c:v>
                </c:pt>
                <c:pt idx="12776">
                  <c:v>0.994798234</c:v>
                </c:pt>
                <c:pt idx="12777">
                  <c:v>0.98048173699999996</c:v>
                </c:pt>
                <c:pt idx="12778">
                  <c:v>0.98337578699999995</c:v>
                </c:pt>
                <c:pt idx="12779">
                  <c:v>0.98337578699999995</c:v>
                </c:pt>
                <c:pt idx="12780">
                  <c:v>0.98549281</c:v>
                </c:pt>
                <c:pt idx="12781">
                  <c:v>0.98048173699999996</c:v>
                </c:pt>
                <c:pt idx="12782">
                  <c:v>0.98337578699999995</c:v>
                </c:pt>
                <c:pt idx="12783">
                  <c:v>0.98337578699999995</c:v>
                </c:pt>
                <c:pt idx="12784">
                  <c:v>0.99466263200000005</c:v>
                </c:pt>
                <c:pt idx="12785">
                  <c:v>0.99466263200000005</c:v>
                </c:pt>
                <c:pt idx="12786">
                  <c:v>0.99833470599999996</c:v>
                </c:pt>
                <c:pt idx="12787">
                  <c:v>0.99833470599999996</c:v>
                </c:pt>
                <c:pt idx="12788">
                  <c:v>0.99466263200000005</c:v>
                </c:pt>
                <c:pt idx="12789">
                  <c:v>0.99466263200000005</c:v>
                </c:pt>
                <c:pt idx="12790">
                  <c:v>0.98048173699999996</c:v>
                </c:pt>
                <c:pt idx="12791">
                  <c:v>0.99833470599999996</c:v>
                </c:pt>
                <c:pt idx="12792">
                  <c:v>0.98337578699999995</c:v>
                </c:pt>
                <c:pt idx="12793">
                  <c:v>0.98337578699999995</c:v>
                </c:pt>
                <c:pt idx="12794">
                  <c:v>0.99456953599999998</c:v>
                </c:pt>
                <c:pt idx="12795">
                  <c:v>0.99833470599999996</c:v>
                </c:pt>
                <c:pt idx="12796">
                  <c:v>0.98337578699999995</c:v>
                </c:pt>
                <c:pt idx="12797">
                  <c:v>0.98337578699999995</c:v>
                </c:pt>
                <c:pt idx="12798">
                  <c:v>0.99100769600000005</c:v>
                </c:pt>
                <c:pt idx="12799">
                  <c:v>0.994798234</c:v>
                </c:pt>
                <c:pt idx="12800">
                  <c:v>0.98048173699999996</c:v>
                </c:pt>
                <c:pt idx="12801">
                  <c:v>0.98337578699999995</c:v>
                </c:pt>
                <c:pt idx="12802">
                  <c:v>0.98048173699999996</c:v>
                </c:pt>
                <c:pt idx="12803">
                  <c:v>0.98337578699999995</c:v>
                </c:pt>
                <c:pt idx="12804">
                  <c:v>0.98337578699999995</c:v>
                </c:pt>
                <c:pt idx="12805">
                  <c:v>0.98337578699999995</c:v>
                </c:pt>
                <c:pt idx="12806">
                  <c:v>0.994798234</c:v>
                </c:pt>
                <c:pt idx="12807">
                  <c:v>0.98337578699999995</c:v>
                </c:pt>
                <c:pt idx="12808">
                  <c:v>0.99833470599999996</c:v>
                </c:pt>
                <c:pt idx="12809">
                  <c:v>0.99833470599999996</c:v>
                </c:pt>
                <c:pt idx="12810">
                  <c:v>0.98337578699999995</c:v>
                </c:pt>
                <c:pt idx="12811">
                  <c:v>0.99027694600000005</c:v>
                </c:pt>
                <c:pt idx="12812">
                  <c:v>0.98048173699999996</c:v>
                </c:pt>
                <c:pt idx="12813">
                  <c:v>0.994798234</c:v>
                </c:pt>
                <c:pt idx="12814">
                  <c:v>0.99027694600000005</c:v>
                </c:pt>
                <c:pt idx="12815">
                  <c:v>0.98729905299999998</c:v>
                </c:pt>
                <c:pt idx="12816">
                  <c:v>0.994798234</c:v>
                </c:pt>
                <c:pt idx="12817">
                  <c:v>0.98337578699999995</c:v>
                </c:pt>
                <c:pt idx="12818">
                  <c:v>0.98337578699999995</c:v>
                </c:pt>
                <c:pt idx="12819">
                  <c:v>0.98337578699999995</c:v>
                </c:pt>
                <c:pt idx="12820">
                  <c:v>0.99466263200000005</c:v>
                </c:pt>
                <c:pt idx="12821">
                  <c:v>0.98337578699999995</c:v>
                </c:pt>
                <c:pt idx="12822">
                  <c:v>0.99466263200000005</c:v>
                </c:pt>
                <c:pt idx="12823">
                  <c:v>0.98337578699999995</c:v>
                </c:pt>
                <c:pt idx="12824">
                  <c:v>0.99466263200000005</c:v>
                </c:pt>
                <c:pt idx="12825">
                  <c:v>0.994798234</c:v>
                </c:pt>
                <c:pt idx="12826">
                  <c:v>0.98337578699999995</c:v>
                </c:pt>
                <c:pt idx="12827">
                  <c:v>0.99466263200000005</c:v>
                </c:pt>
                <c:pt idx="12828">
                  <c:v>0.99466263200000005</c:v>
                </c:pt>
                <c:pt idx="12829">
                  <c:v>0.99090427199999997</c:v>
                </c:pt>
                <c:pt idx="12830">
                  <c:v>0.98337578699999995</c:v>
                </c:pt>
                <c:pt idx="12831">
                  <c:v>0.994798234</c:v>
                </c:pt>
                <c:pt idx="12832">
                  <c:v>0.98048173699999996</c:v>
                </c:pt>
                <c:pt idx="12833">
                  <c:v>0.99466263200000005</c:v>
                </c:pt>
                <c:pt idx="12834">
                  <c:v>0.98337578699999995</c:v>
                </c:pt>
                <c:pt idx="12835">
                  <c:v>0.98552498799999999</c:v>
                </c:pt>
                <c:pt idx="12836">
                  <c:v>0.99466263200000005</c:v>
                </c:pt>
                <c:pt idx="12837">
                  <c:v>0.99833470599999996</c:v>
                </c:pt>
                <c:pt idx="12838">
                  <c:v>0.99833470599999996</c:v>
                </c:pt>
                <c:pt idx="12839">
                  <c:v>0.99833470599999996</c:v>
                </c:pt>
                <c:pt idx="12840">
                  <c:v>0.994798234</c:v>
                </c:pt>
                <c:pt idx="12841">
                  <c:v>0.99833470599999996</c:v>
                </c:pt>
                <c:pt idx="12842">
                  <c:v>0.98337578699999995</c:v>
                </c:pt>
                <c:pt idx="12843">
                  <c:v>0.98529628999999996</c:v>
                </c:pt>
                <c:pt idx="12844">
                  <c:v>0.98337578699999995</c:v>
                </c:pt>
                <c:pt idx="12845">
                  <c:v>0.99450736299999998</c:v>
                </c:pt>
                <c:pt idx="12846">
                  <c:v>0.99466263200000005</c:v>
                </c:pt>
                <c:pt idx="12847">
                  <c:v>0.98337578699999995</c:v>
                </c:pt>
                <c:pt idx="12848">
                  <c:v>0.99466263200000005</c:v>
                </c:pt>
                <c:pt idx="12849">
                  <c:v>0.99466263200000005</c:v>
                </c:pt>
                <c:pt idx="12850">
                  <c:v>0.99833470599999996</c:v>
                </c:pt>
                <c:pt idx="12851">
                  <c:v>0.99450736299999998</c:v>
                </c:pt>
                <c:pt idx="12852">
                  <c:v>0.994798234</c:v>
                </c:pt>
                <c:pt idx="12853">
                  <c:v>0.994798234</c:v>
                </c:pt>
                <c:pt idx="12854">
                  <c:v>0.99466263200000005</c:v>
                </c:pt>
                <c:pt idx="12855">
                  <c:v>0.99466263200000005</c:v>
                </c:pt>
                <c:pt idx="12856">
                  <c:v>0.98337578699999995</c:v>
                </c:pt>
                <c:pt idx="12857">
                  <c:v>0.99456953599999998</c:v>
                </c:pt>
                <c:pt idx="12858">
                  <c:v>0.99833470599999996</c:v>
                </c:pt>
                <c:pt idx="12859">
                  <c:v>0.99466263200000005</c:v>
                </c:pt>
                <c:pt idx="12860">
                  <c:v>0.98337578699999995</c:v>
                </c:pt>
                <c:pt idx="12861">
                  <c:v>0.994798234</c:v>
                </c:pt>
                <c:pt idx="12862">
                  <c:v>0.99466263200000005</c:v>
                </c:pt>
                <c:pt idx="12863">
                  <c:v>0.994798234</c:v>
                </c:pt>
                <c:pt idx="12864">
                  <c:v>0.99015918800000002</c:v>
                </c:pt>
                <c:pt idx="12865">
                  <c:v>0.987316898</c:v>
                </c:pt>
                <c:pt idx="12866">
                  <c:v>0.99833470599999996</c:v>
                </c:pt>
                <c:pt idx="12867">
                  <c:v>0.98048173699999996</c:v>
                </c:pt>
                <c:pt idx="12868">
                  <c:v>0.98048173699999996</c:v>
                </c:pt>
                <c:pt idx="12869">
                  <c:v>0.98337578699999995</c:v>
                </c:pt>
                <c:pt idx="12870">
                  <c:v>0.99833470599999996</c:v>
                </c:pt>
                <c:pt idx="12871">
                  <c:v>0.994798234</c:v>
                </c:pt>
                <c:pt idx="12872">
                  <c:v>0.98552498799999999</c:v>
                </c:pt>
                <c:pt idx="12873">
                  <c:v>0.98337578699999995</c:v>
                </c:pt>
                <c:pt idx="12874">
                  <c:v>0.994798234</c:v>
                </c:pt>
                <c:pt idx="12875">
                  <c:v>0.99027694600000005</c:v>
                </c:pt>
                <c:pt idx="12876">
                  <c:v>0.99466263200000005</c:v>
                </c:pt>
                <c:pt idx="12877">
                  <c:v>0.98337578699999995</c:v>
                </c:pt>
                <c:pt idx="12878">
                  <c:v>0.99466263200000005</c:v>
                </c:pt>
                <c:pt idx="12879">
                  <c:v>0.99833470599999996</c:v>
                </c:pt>
                <c:pt idx="12880">
                  <c:v>0.98337578699999995</c:v>
                </c:pt>
                <c:pt idx="12881">
                  <c:v>0.994798234</c:v>
                </c:pt>
                <c:pt idx="12882">
                  <c:v>0.994798234</c:v>
                </c:pt>
                <c:pt idx="12883">
                  <c:v>0.99833470599999996</c:v>
                </c:pt>
                <c:pt idx="12884">
                  <c:v>0.99833470599999996</c:v>
                </c:pt>
                <c:pt idx="12885">
                  <c:v>0.99466263200000005</c:v>
                </c:pt>
                <c:pt idx="12886">
                  <c:v>0.994798234</c:v>
                </c:pt>
                <c:pt idx="12887">
                  <c:v>0.99833470599999996</c:v>
                </c:pt>
                <c:pt idx="12888">
                  <c:v>0.98337578699999995</c:v>
                </c:pt>
                <c:pt idx="12889">
                  <c:v>0.97006194400000001</c:v>
                </c:pt>
                <c:pt idx="12890">
                  <c:v>0.98337578699999995</c:v>
                </c:pt>
                <c:pt idx="12891">
                  <c:v>0.99100769600000005</c:v>
                </c:pt>
                <c:pt idx="12892">
                  <c:v>0.99833470599999996</c:v>
                </c:pt>
                <c:pt idx="12893">
                  <c:v>0.98337578699999995</c:v>
                </c:pt>
                <c:pt idx="12894">
                  <c:v>0.99833470599999996</c:v>
                </c:pt>
                <c:pt idx="12895">
                  <c:v>0.98337578699999995</c:v>
                </c:pt>
                <c:pt idx="12896">
                  <c:v>0.99466263200000005</c:v>
                </c:pt>
                <c:pt idx="12897">
                  <c:v>0.98048173699999996</c:v>
                </c:pt>
                <c:pt idx="12898">
                  <c:v>0.98337578699999995</c:v>
                </c:pt>
                <c:pt idx="12899">
                  <c:v>0.99833470599999996</c:v>
                </c:pt>
                <c:pt idx="12900">
                  <c:v>0.994798234</c:v>
                </c:pt>
                <c:pt idx="12901">
                  <c:v>0.994798234</c:v>
                </c:pt>
                <c:pt idx="12902">
                  <c:v>0.99015918800000002</c:v>
                </c:pt>
                <c:pt idx="12903">
                  <c:v>0.98048173699999996</c:v>
                </c:pt>
                <c:pt idx="12904">
                  <c:v>0.994798234</c:v>
                </c:pt>
                <c:pt idx="12905">
                  <c:v>0.99466263200000005</c:v>
                </c:pt>
                <c:pt idx="12906">
                  <c:v>0.98337578699999995</c:v>
                </c:pt>
                <c:pt idx="12907">
                  <c:v>0.98337578699999995</c:v>
                </c:pt>
                <c:pt idx="12908">
                  <c:v>0.99833470599999996</c:v>
                </c:pt>
                <c:pt idx="12909">
                  <c:v>0.99015918800000002</c:v>
                </c:pt>
                <c:pt idx="12910">
                  <c:v>0.99466263200000005</c:v>
                </c:pt>
                <c:pt idx="12911">
                  <c:v>0.99466263200000005</c:v>
                </c:pt>
                <c:pt idx="12912">
                  <c:v>0.98337578699999995</c:v>
                </c:pt>
                <c:pt idx="12913">
                  <c:v>0.98337578699999995</c:v>
                </c:pt>
                <c:pt idx="12914">
                  <c:v>0.99833470599999996</c:v>
                </c:pt>
                <c:pt idx="12915">
                  <c:v>0.994798234</c:v>
                </c:pt>
                <c:pt idx="12916">
                  <c:v>0.98529628999999996</c:v>
                </c:pt>
                <c:pt idx="12917">
                  <c:v>0.98337578699999995</c:v>
                </c:pt>
                <c:pt idx="12918">
                  <c:v>0.97829186400000001</c:v>
                </c:pt>
                <c:pt idx="12919">
                  <c:v>0.99466263200000005</c:v>
                </c:pt>
                <c:pt idx="12920">
                  <c:v>0.99833470599999996</c:v>
                </c:pt>
                <c:pt idx="12921">
                  <c:v>0.99027694600000005</c:v>
                </c:pt>
                <c:pt idx="12922">
                  <c:v>0.99833470599999996</c:v>
                </c:pt>
                <c:pt idx="12923">
                  <c:v>0.99466263200000005</c:v>
                </c:pt>
                <c:pt idx="12924">
                  <c:v>0.98337578699999995</c:v>
                </c:pt>
                <c:pt idx="12925">
                  <c:v>0.994798234</c:v>
                </c:pt>
                <c:pt idx="12926">
                  <c:v>0.98337578699999995</c:v>
                </c:pt>
                <c:pt idx="12927">
                  <c:v>0.98048173699999996</c:v>
                </c:pt>
                <c:pt idx="12928">
                  <c:v>0.98337578699999995</c:v>
                </c:pt>
                <c:pt idx="12929">
                  <c:v>0.99466263200000005</c:v>
                </c:pt>
                <c:pt idx="12930">
                  <c:v>0.994798234</c:v>
                </c:pt>
                <c:pt idx="12931">
                  <c:v>0.99466263200000005</c:v>
                </c:pt>
                <c:pt idx="12932">
                  <c:v>0.99100769600000005</c:v>
                </c:pt>
                <c:pt idx="12933">
                  <c:v>0.98337578699999995</c:v>
                </c:pt>
                <c:pt idx="12934">
                  <c:v>0.99833470599999996</c:v>
                </c:pt>
                <c:pt idx="12935">
                  <c:v>0.98048173699999996</c:v>
                </c:pt>
                <c:pt idx="12936">
                  <c:v>0.98048173699999996</c:v>
                </c:pt>
                <c:pt idx="12937">
                  <c:v>0.98337578699999995</c:v>
                </c:pt>
                <c:pt idx="12938">
                  <c:v>0.98048173699999996</c:v>
                </c:pt>
                <c:pt idx="12939">
                  <c:v>0.98337578699999995</c:v>
                </c:pt>
                <c:pt idx="12940">
                  <c:v>0.98337578699999995</c:v>
                </c:pt>
                <c:pt idx="12941">
                  <c:v>0.98337578699999995</c:v>
                </c:pt>
                <c:pt idx="12942">
                  <c:v>0.99833470599999996</c:v>
                </c:pt>
                <c:pt idx="12943">
                  <c:v>0.99626751000000002</c:v>
                </c:pt>
                <c:pt idx="12944">
                  <c:v>0.98337578699999995</c:v>
                </c:pt>
                <c:pt idx="12945">
                  <c:v>0.99466263200000005</c:v>
                </c:pt>
                <c:pt idx="12946">
                  <c:v>0.99466263200000005</c:v>
                </c:pt>
                <c:pt idx="12947">
                  <c:v>0.99466263200000005</c:v>
                </c:pt>
                <c:pt idx="12948">
                  <c:v>0.99466263200000005</c:v>
                </c:pt>
                <c:pt idx="12949">
                  <c:v>0.98337578699999995</c:v>
                </c:pt>
                <c:pt idx="12950">
                  <c:v>0.98048173699999996</c:v>
                </c:pt>
                <c:pt idx="12951">
                  <c:v>0.99466263200000005</c:v>
                </c:pt>
                <c:pt idx="12952">
                  <c:v>0.98048173699999996</c:v>
                </c:pt>
                <c:pt idx="12953">
                  <c:v>0.98337578699999995</c:v>
                </c:pt>
                <c:pt idx="12954">
                  <c:v>0.99466263200000005</c:v>
                </c:pt>
                <c:pt idx="12955">
                  <c:v>0.99833470599999996</c:v>
                </c:pt>
                <c:pt idx="12956">
                  <c:v>0.98337578699999995</c:v>
                </c:pt>
                <c:pt idx="12957">
                  <c:v>0.99833470599999996</c:v>
                </c:pt>
                <c:pt idx="12958">
                  <c:v>0.99833470599999996</c:v>
                </c:pt>
                <c:pt idx="12959">
                  <c:v>0.99466263200000005</c:v>
                </c:pt>
                <c:pt idx="12960">
                  <c:v>0.98337578699999995</c:v>
                </c:pt>
                <c:pt idx="12961">
                  <c:v>0.99833470599999996</c:v>
                </c:pt>
                <c:pt idx="12962">
                  <c:v>0.98048173699999996</c:v>
                </c:pt>
                <c:pt idx="12963">
                  <c:v>0.98337578699999995</c:v>
                </c:pt>
                <c:pt idx="12964">
                  <c:v>0.98337578699999995</c:v>
                </c:pt>
                <c:pt idx="12965">
                  <c:v>0.99466263200000005</c:v>
                </c:pt>
                <c:pt idx="12966">
                  <c:v>0.99466263200000005</c:v>
                </c:pt>
                <c:pt idx="12967">
                  <c:v>0.98337578699999995</c:v>
                </c:pt>
                <c:pt idx="12968">
                  <c:v>0.99466263200000005</c:v>
                </c:pt>
                <c:pt idx="12969">
                  <c:v>0.99090427199999997</c:v>
                </c:pt>
                <c:pt idx="12970">
                  <c:v>0.994798234</c:v>
                </c:pt>
                <c:pt idx="12971">
                  <c:v>0.99466263200000005</c:v>
                </c:pt>
                <c:pt idx="12972">
                  <c:v>0.987316898</c:v>
                </c:pt>
                <c:pt idx="12973">
                  <c:v>0.98048173699999996</c:v>
                </c:pt>
                <c:pt idx="12974">
                  <c:v>0.98337578699999995</c:v>
                </c:pt>
                <c:pt idx="12975">
                  <c:v>0.98337578699999995</c:v>
                </c:pt>
                <c:pt idx="12976">
                  <c:v>0.98337578699999995</c:v>
                </c:pt>
                <c:pt idx="12977">
                  <c:v>0.99466263200000005</c:v>
                </c:pt>
                <c:pt idx="12978">
                  <c:v>0.98048173699999996</c:v>
                </c:pt>
                <c:pt idx="12979">
                  <c:v>0.987316898</c:v>
                </c:pt>
                <c:pt idx="12980">
                  <c:v>0.99466263200000005</c:v>
                </c:pt>
                <c:pt idx="12981">
                  <c:v>0.98337578699999995</c:v>
                </c:pt>
                <c:pt idx="12982">
                  <c:v>0.98337578699999995</c:v>
                </c:pt>
                <c:pt idx="12983">
                  <c:v>0.98337578699999995</c:v>
                </c:pt>
                <c:pt idx="12984">
                  <c:v>0.99466263200000005</c:v>
                </c:pt>
                <c:pt idx="12985">
                  <c:v>0.99466263200000005</c:v>
                </c:pt>
                <c:pt idx="12986">
                  <c:v>0.98640082900000003</c:v>
                </c:pt>
                <c:pt idx="12987">
                  <c:v>0.98729905299999998</c:v>
                </c:pt>
                <c:pt idx="12988">
                  <c:v>0.98337578699999995</c:v>
                </c:pt>
                <c:pt idx="12989">
                  <c:v>0.994798234</c:v>
                </c:pt>
                <c:pt idx="12990">
                  <c:v>0.98337578699999995</c:v>
                </c:pt>
                <c:pt idx="12991">
                  <c:v>0.98337578699999995</c:v>
                </c:pt>
                <c:pt idx="12992">
                  <c:v>0.99833470599999996</c:v>
                </c:pt>
                <c:pt idx="12993">
                  <c:v>0.99466263200000005</c:v>
                </c:pt>
                <c:pt idx="12994">
                  <c:v>0.98048173699999996</c:v>
                </c:pt>
                <c:pt idx="12995">
                  <c:v>0.99833470599999996</c:v>
                </c:pt>
                <c:pt idx="12996">
                  <c:v>0.99833470599999996</c:v>
                </c:pt>
                <c:pt idx="12997">
                  <c:v>0.98048173699999996</c:v>
                </c:pt>
                <c:pt idx="12998">
                  <c:v>0.98048173699999996</c:v>
                </c:pt>
                <c:pt idx="12999">
                  <c:v>0.98337578699999995</c:v>
                </c:pt>
                <c:pt idx="13000">
                  <c:v>0.99833470599999996</c:v>
                </c:pt>
                <c:pt idx="13001">
                  <c:v>0.994798234</c:v>
                </c:pt>
                <c:pt idx="13002">
                  <c:v>0.98048173699999996</c:v>
                </c:pt>
                <c:pt idx="13003">
                  <c:v>0.98337578699999995</c:v>
                </c:pt>
                <c:pt idx="13004">
                  <c:v>0.99466263200000005</c:v>
                </c:pt>
                <c:pt idx="13005">
                  <c:v>0.994798234</c:v>
                </c:pt>
                <c:pt idx="13006">
                  <c:v>0.99466263200000005</c:v>
                </c:pt>
                <c:pt idx="13007">
                  <c:v>0.994798234</c:v>
                </c:pt>
                <c:pt idx="13008">
                  <c:v>0.99466263200000005</c:v>
                </c:pt>
                <c:pt idx="13009">
                  <c:v>0.99015918800000002</c:v>
                </c:pt>
                <c:pt idx="13010">
                  <c:v>0.99466263200000005</c:v>
                </c:pt>
                <c:pt idx="13011">
                  <c:v>0.99466263200000005</c:v>
                </c:pt>
                <c:pt idx="13012">
                  <c:v>0.98337578699999995</c:v>
                </c:pt>
                <c:pt idx="13013">
                  <c:v>0.99466263200000005</c:v>
                </c:pt>
                <c:pt idx="13014">
                  <c:v>0.98337578699999995</c:v>
                </c:pt>
                <c:pt idx="13015">
                  <c:v>0.99100769600000005</c:v>
                </c:pt>
                <c:pt idx="13016">
                  <c:v>0.98337578699999995</c:v>
                </c:pt>
                <c:pt idx="13017">
                  <c:v>0.98048173699999996</c:v>
                </c:pt>
                <c:pt idx="13018">
                  <c:v>0.98975540500000003</c:v>
                </c:pt>
                <c:pt idx="13019">
                  <c:v>0.99466263200000005</c:v>
                </c:pt>
                <c:pt idx="13020">
                  <c:v>0.98337578699999995</c:v>
                </c:pt>
                <c:pt idx="13021">
                  <c:v>0.98337578699999995</c:v>
                </c:pt>
                <c:pt idx="13022">
                  <c:v>0.98337578699999995</c:v>
                </c:pt>
                <c:pt idx="13023">
                  <c:v>0.994798234</c:v>
                </c:pt>
                <c:pt idx="13024">
                  <c:v>0.994798234</c:v>
                </c:pt>
                <c:pt idx="13025">
                  <c:v>0.98337578699999995</c:v>
                </c:pt>
                <c:pt idx="13026">
                  <c:v>0.98337578699999995</c:v>
                </c:pt>
                <c:pt idx="13027">
                  <c:v>0.98048173699999996</c:v>
                </c:pt>
                <c:pt idx="13028">
                  <c:v>0.98337578699999995</c:v>
                </c:pt>
                <c:pt idx="13029">
                  <c:v>0.99456953599999998</c:v>
                </c:pt>
                <c:pt idx="13030">
                  <c:v>0.98337578699999995</c:v>
                </c:pt>
                <c:pt idx="13031">
                  <c:v>0.98048173699999996</c:v>
                </c:pt>
                <c:pt idx="13032">
                  <c:v>0.994798234</c:v>
                </c:pt>
                <c:pt idx="13033">
                  <c:v>0.98337578699999995</c:v>
                </c:pt>
                <c:pt idx="13034">
                  <c:v>0.98048173699999996</c:v>
                </c:pt>
                <c:pt idx="13035">
                  <c:v>0.98337578699999995</c:v>
                </c:pt>
                <c:pt idx="13036">
                  <c:v>0.98337578699999995</c:v>
                </c:pt>
                <c:pt idx="13037">
                  <c:v>0.98729905299999998</c:v>
                </c:pt>
                <c:pt idx="13038">
                  <c:v>0.99833470599999996</c:v>
                </c:pt>
                <c:pt idx="13039">
                  <c:v>0.98337578699999995</c:v>
                </c:pt>
                <c:pt idx="13040">
                  <c:v>0.98337578699999995</c:v>
                </c:pt>
                <c:pt idx="13041">
                  <c:v>0.994798234</c:v>
                </c:pt>
                <c:pt idx="13042">
                  <c:v>0.99833470599999996</c:v>
                </c:pt>
                <c:pt idx="13043">
                  <c:v>0.99100769600000005</c:v>
                </c:pt>
                <c:pt idx="13044">
                  <c:v>0.994798234</c:v>
                </c:pt>
                <c:pt idx="13045">
                  <c:v>0.98337578699999995</c:v>
                </c:pt>
                <c:pt idx="13046">
                  <c:v>0.99833470599999996</c:v>
                </c:pt>
                <c:pt idx="13047">
                  <c:v>0.98337578699999995</c:v>
                </c:pt>
                <c:pt idx="13048">
                  <c:v>0.98337578699999995</c:v>
                </c:pt>
                <c:pt idx="13049">
                  <c:v>0.99466263200000005</c:v>
                </c:pt>
                <c:pt idx="13050">
                  <c:v>0.99466263200000005</c:v>
                </c:pt>
                <c:pt idx="13051">
                  <c:v>0.994798234</c:v>
                </c:pt>
                <c:pt idx="13052">
                  <c:v>0.98048173699999996</c:v>
                </c:pt>
                <c:pt idx="13053">
                  <c:v>0.98048173699999996</c:v>
                </c:pt>
                <c:pt idx="13054">
                  <c:v>0.994798234</c:v>
                </c:pt>
                <c:pt idx="13055">
                  <c:v>0.994798234</c:v>
                </c:pt>
                <c:pt idx="13056">
                  <c:v>0.994798234</c:v>
                </c:pt>
                <c:pt idx="13057">
                  <c:v>0.99833470599999996</c:v>
                </c:pt>
                <c:pt idx="13058">
                  <c:v>0.98048173699999996</c:v>
                </c:pt>
                <c:pt idx="13059">
                  <c:v>0.99833470599999996</c:v>
                </c:pt>
                <c:pt idx="13060">
                  <c:v>0.99466263200000005</c:v>
                </c:pt>
                <c:pt idx="13061">
                  <c:v>0.98048173699999996</c:v>
                </c:pt>
                <c:pt idx="13062">
                  <c:v>0.99833470599999996</c:v>
                </c:pt>
                <c:pt idx="13063">
                  <c:v>0.98337578699999995</c:v>
                </c:pt>
                <c:pt idx="13064">
                  <c:v>0.994798234</c:v>
                </c:pt>
                <c:pt idx="13065">
                  <c:v>0.994798234</c:v>
                </c:pt>
                <c:pt idx="13066">
                  <c:v>0.98048173699999996</c:v>
                </c:pt>
                <c:pt idx="13067">
                  <c:v>0.99466263200000005</c:v>
                </c:pt>
                <c:pt idx="13068">
                  <c:v>0.994798234</c:v>
                </c:pt>
                <c:pt idx="13069">
                  <c:v>0.98337578699999995</c:v>
                </c:pt>
                <c:pt idx="13070">
                  <c:v>0.994798234</c:v>
                </c:pt>
                <c:pt idx="13071">
                  <c:v>0.98337578699999995</c:v>
                </c:pt>
                <c:pt idx="13072">
                  <c:v>0.99466263200000005</c:v>
                </c:pt>
                <c:pt idx="13073">
                  <c:v>0.994798234</c:v>
                </c:pt>
                <c:pt idx="13074">
                  <c:v>0.98048173699999996</c:v>
                </c:pt>
                <c:pt idx="13075">
                  <c:v>0.98337578699999995</c:v>
                </c:pt>
                <c:pt idx="13076">
                  <c:v>0.99833470599999996</c:v>
                </c:pt>
                <c:pt idx="13077">
                  <c:v>0.994798234</c:v>
                </c:pt>
                <c:pt idx="13078">
                  <c:v>0.98529628999999996</c:v>
                </c:pt>
                <c:pt idx="13079">
                  <c:v>0.99833470599999996</c:v>
                </c:pt>
                <c:pt idx="13080">
                  <c:v>0.99833470599999996</c:v>
                </c:pt>
                <c:pt idx="13081">
                  <c:v>0.99466263200000005</c:v>
                </c:pt>
                <c:pt idx="13082">
                  <c:v>0.99466263200000005</c:v>
                </c:pt>
                <c:pt idx="13083">
                  <c:v>0.99466263200000005</c:v>
                </c:pt>
                <c:pt idx="13084">
                  <c:v>0.99466263200000005</c:v>
                </c:pt>
                <c:pt idx="13085">
                  <c:v>0.98337578699999995</c:v>
                </c:pt>
                <c:pt idx="13086">
                  <c:v>0.98529628999999996</c:v>
                </c:pt>
                <c:pt idx="13087">
                  <c:v>0.98337578699999995</c:v>
                </c:pt>
                <c:pt idx="13088">
                  <c:v>0.99466263200000005</c:v>
                </c:pt>
                <c:pt idx="13089">
                  <c:v>0.99833470599999996</c:v>
                </c:pt>
                <c:pt idx="13090">
                  <c:v>0.98337578699999995</c:v>
                </c:pt>
                <c:pt idx="13091">
                  <c:v>0.99833470599999996</c:v>
                </c:pt>
                <c:pt idx="13092">
                  <c:v>0.994798234</c:v>
                </c:pt>
                <c:pt idx="13093">
                  <c:v>0.98048173699999996</c:v>
                </c:pt>
                <c:pt idx="13094">
                  <c:v>0.99466263200000005</c:v>
                </c:pt>
                <c:pt idx="13095">
                  <c:v>0.99100769600000005</c:v>
                </c:pt>
                <c:pt idx="13096">
                  <c:v>0.98729905299999998</c:v>
                </c:pt>
                <c:pt idx="13097">
                  <c:v>0.99466263200000005</c:v>
                </c:pt>
                <c:pt idx="13098">
                  <c:v>0.98337578699999995</c:v>
                </c:pt>
                <c:pt idx="13099">
                  <c:v>0.98337578699999995</c:v>
                </c:pt>
                <c:pt idx="13100">
                  <c:v>0.98337578699999995</c:v>
                </c:pt>
                <c:pt idx="13101">
                  <c:v>0.98048173699999996</c:v>
                </c:pt>
                <c:pt idx="13102">
                  <c:v>0.994798234</c:v>
                </c:pt>
                <c:pt idx="13103">
                  <c:v>0.99833470599999996</c:v>
                </c:pt>
                <c:pt idx="13104">
                  <c:v>0.98337578699999995</c:v>
                </c:pt>
                <c:pt idx="13105">
                  <c:v>0.99466263200000005</c:v>
                </c:pt>
                <c:pt idx="13106">
                  <c:v>0.99466263200000005</c:v>
                </c:pt>
                <c:pt idx="13107">
                  <c:v>0.99466263200000005</c:v>
                </c:pt>
                <c:pt idx="13108">
                  <c:v>0.994798234</c:v>
                </c:pt>
                <c:pt idx="13109">
                  <c:v>0.98048173699999996</c:v>
                </c:pt>
                <c:pt idx="13110">
                  <c:v>0.98048173699999996</c:v>
                </c:pt>
                <c:pt idx="13111">
                  <c:v>0.994798234</c:v>
                </c:pt>
                <c:pt idx="13112">
                  <c:v>0.994798234</c:v>
                </c:pt>
                <c:pt idx="13113">
                  <c:v>0.99466263200000005</c:v>
                </c:pt>
                <c:pt idx="13114">
                  <c:v>0.98337578699999995</c:v>
                </c:pt>
                <c:pt idx="13115">
                  <c:v>0.98337578699999995</c:v>
                </c:pt>
                <c:pt idx="13116">
                  <c:v>0.99466263200000005</c:v>
                </c:pt>
                <c:pt idx="13117">
                  <c:v>0.99466263200000005</c:v>
                </c:pt>
                <c:pt idx="13118">
                  <c:v>0.99466263200000005</c:v>
                </c:pt>
                <c:pt idx="13119">
                  <c:v>0.99833470599999996</c:v>
                </c:pt>
                <c:pt idx="13120">
                  <c:v>0.99833470599999996</c:v>
                </c:pt>
                <c:pt idx="13121">
                  <c:v>0.994798234</c:v>
                </c:pt>
                <c:pt idx="13122">
                  <c:v>0.98048173699999996</c:v>
                </c:pt>
                <c:pt idx="13123">
                  <c:v>0.98337578699999995</c:v>
                </c:pt>
                <c:pt idx="13124">
                  <c:v>0.98337578699999995</c:v>
                </c:pt>
                <c:pt idx="13125">
                  <c:v>0.99833470599999996</c:v>
                </c:pt>
                <c:pt idx="13126">
                  <c:v>0.99466263200000005</c:v>
                </c:pt>
                <c:pt idx="13127">
                  <c:v>0.98337578699999995</c:v>
                </c:pt>
                <c:pt idx="13128">
                  <c:v>0.987316898</c:v>
                </c:pt>
                <c:pt idx="13129">
                  <c:v>0.98337578699999995</c:v>
                </c:pt>
                <c:pt idx="13130">
                  <c:v>0.99015918800000002</c:v>
                </c:pt>
                <c:pt idx="13131">
                  <c:v>0.99833470599999996</c:v>
                </c:pt>
                <c:pt idx="13132">
                  <c:v>0.98048173699999996</c:v>
                </c:pt>
                <c:pt idx="13133">
                  <c:v>0.99466263200000005</c:v>
                </c:pt>
                <c:pt idx="13134">
                  <c:v>0.99833470599999996</c:v>
                </c:pt>
                <c:pt idx="13135">
                  <c:v>0.98337578699999995</c:v>
                </c:pt>
                <c:pt idx="13136">
                  <c:v>0.99466263200000005</c:v>
                </c:pt>
                <c:pt idx="13137">
                  <c:v>0.99833470599999996</c:v>
                </c:pt>
                <c:pt idx="13138">
                  <c:v>0.98552498799999999</c:v>
                </c:pt>
                <c:pt idx="13139">
                  <c:v>0.99466263200000005</c:v>
                </c:pt>
                <c:pt idx="13140">
                  <c:v>0.99833470599999996</c:v>
                </c:pt>
                <c:pt idx="13141">
                  <c:v>0.98337578699999995</c:v>
                </c:pt>
                <c:pt idx="13142">
                  <c:v>0.98337578699999995</c:v>
                </c:pt>
                <c:pt idx="13143">
                  <c:v>0.98337578699999995</c:v>
                </c:pt>
                <c:pt idx="13144">
                  <c:v>0.994798234</c:v>
                </c:pt>
                <c:pt idx="13145">
                  <c:v>0.99466263200000005</c:v>
                </c:pt>
                <c:pt idx="13146">
                  <c:v>0.99833470599999996</c:v>
                </c:pt>
                <c:pt idx="13147">
                  <c:v>0.99466263200000005</c:v>
                </c:pt>
                <c:pt idx="13148">
                  <c:v>0.98337578699999995</c:v>
                </c:pt>
                <c:pt idx="13149">
                  <c:v>0.98337578699999995</c:v>
                </c:pt>
                <c:pt idx="13150">
                  <c:v>0.98337578699999995</c:v>
                </c:pt>
                <c:pt idx="13151">
                  <c:v>0.98048173699999996</c:v>
                </c:pt>
                <c:pt idx="13152">
                  <c:v>0.99833470599999996</c:v>
                </c:pt>
                <c:pt idx="13153">
                  <c:v>0.99466263200000005</c:v>
                </c:pt>
                <c:pt idx="13154">
                  <c:v>0.99100769600000005</c:v>
                </c:pt>
                <c:pt idx="13155">
                  <c:v>0.98337578699999995</c:v>
                </c:pt>
                <c:pt idx="13156">
                  <c:v>0.98337578699999995</c:v>
                </c:pt>
                <c:pt idx="13157">
                  <c:v>0.99833470599999996</c:v>
                </c:pt>
                <c:pt idx="13158">
                  <c:v>0.99833470599999996</c:v>
                </c:pt>
                <c:pt idx="13159">
                  <c:v>0.99466263200000005</c:v>
                </c:pt>
                <c:pt idx="13160">
                  <c:v>0.994798234</c:v>
                </c:pt>
                <c:pt idx="13161">
                  <c:v>0.98337578699999995</c:v>
                </c:pt>
                <c:pt idx="13162">
                  <c:v>0.99027694600000005</c:v>
                </c:pt>
                <c:pt idx="13163">
                  <c:v>0.98337578699999995</c:v>
                </c:pt>
                <c:pt idx="13164">
                  <c:v>0.98337578699999995</c:v>
                </c:pt>
                <c:pt idx="13165">
                  <c:v>0.97825968500000005</c:v>
                </c:pt>
                <c:pt idx="13166">
                  <c:v>0.98048173699999996</c:v>
                </c:pt>
                <c:pt idx="13167">
                  <c:v>0.98048173699999996</c:v>
                </c:pt>
                <c:pt idx="13168">
                  <c:v>0.994798234</c:v>
                </c:pt>
                <c:pt idx="13169">
                  <c:v>0.99833470599999996</c:v>
                </c:pt>
                <c:pt idx="13170">
                  <c:v>0.98337578699999995</c:v>
                </c:pt>
                <c:pt idx="13171">
                  <c:v>0.99466263200000005</c:v>
                </c:pt>
                <c:pt idx="13172">
                  <c:v>0.99466263200000005</c:v>
                </c:pt>
                <c:pt idx="13173">
                  <c:v>0.98337578699999995</c:v>
                </c:pt>
                <c:pt idx="13174">
                  <c:v>0.99466263200000005</c:v>
                </c:pt>
                <c:pt idx="13175">
                  <c:v>0.99456953599999998</c:v>
                </c:pt>
                <c:pt idx="13176">
                  <c:v>0.99466263200000005</c:v>
                </c:pt>
                <c:pt idx="13177">
                  <c:v>0.98337578699999995</c:v>
                </c:pt>
                <c:pt idx="13178">
                  <c:v>0.98337578699999995</c:v>
                </c:pt>
                <c:pt idx="13179">
                  <c:v>0.98337578699999995</c:v>
                </c:pt>
                <c:pt idx="13180">
                  <c:v>0.99833470599999996</c:v>
                </c:pt>
                <c:pt idx="13181">
                  <c:v>0.99004824700000005</c:v>
                </c:pt>
                <c:pt idx="13182">
                  <c:v>0.98048173699999996</c:v>
                </c:pt>
                <c:pt idx="13183">
                  <c:v>0.99833470599999996</c:v>
                </c:pt>
                <c:pt idx="13184">
                  <c:v>0.99466263200000005</c:v>
                </c:pt>
                <c:pt idx="13185">
                  <c:v>0.99833470599999996</c:v>
                </c:pt>
                <c:pt idx="13186">
                  <c:v>0.994798234</c:v>
                </c:pt>
                <c:pt idx="13187">
                  <c:v>0.99466263200000005</c:v>
                </c:pt>
                <c:pt idx="13188">
                  <c:v>0.98337578699999995</c:v>
                </c:pt>
                <c:pt idx="13189">
                  <c:v>0.99833470599999996</c:v>
                </c:pt>
                <c:pt idx="13190">
                  <c:v>0.98048173699999996</c:v>
                </c:pt>
                <c:pt idx="13191">
                  <c:v>0.98337578699999995</c:v>
                </c:pt>
                <c:pt idx="13192">
                  <c:v>0.99466263200000005</c:v>
                </c:pt>
                <c:pt idx="13193">
                  <c:v>0.98337578699999995</c:v>
                </c:pt>
                <c:pt idx="13194">
                  <c:v>0.99833470599999996</c:v>
                </c:pt>
                <c:pt idx="13195">
                  <c:v>0.98337578699999995</c:v>
                </c:pt>
                <c:pt idx="13196">
                  <c:v>0.99466263200000005</c:v>
                </c:pt>
                <c:pt idx="13197">
                  <c:v>0.98337578699999995</c:v>
                </c:pt>
                <c:pt idx="13198">
                  <c:v>0.99833470599999996</c:v>
                </c:pt>
                <c:pt idx="13199">
                  <c:v>0.99466263200000005</c:v>
                </c:pt>
                <c:pt idx="13200">
                  <c:v>0.994798234</c:v>
                </c:pt>
                <c:pt idx="13201">
                  <c:v>0.98048173699999996</c:v>
                </c:pt>
                <c:pt idx="13202">
                  <c:v>0.99466263200000005</c:v>
                </c:pt>
                <c:pt idx="13203">
                  <c:v>0.99833470599999996</c:v>
                </c:pt>
                <c:pt idx="13204">
                  <c:v>0.98337578699999995</c:v>
                </c:pt>
                <c:pt idx="13205">
                  <c:v>0.994798234</c:v>
                </c:pt>
                <c:pt idx="13206">
                  <c:v>0.99833470599999996</c:v>
                </c:pt>
                <c:pt idx="13207">
                  <c:v>0.99466263200000005</c:v>
                </c:pt>
                <c:pt idx="13208">
                  <c:v>0.987316898</c:v>
                </c:pt>
                <c:pt idx="13209">
                  <c:v>0.99466263200000005</c:v>
                </c:pt>
                <c:pt idx="13210">
                  <c:v>0.99833470599999996</c:v>
                </c:pt>
                <c:pt idx="13211">
                  <c:v>0.98337578699999995</c:v>
                </c:pt>
                <c:pt idx="13212">
                  <c:v>0.98529628999999996</c:v>
                </c:pt>
                <c:pt idx="13213">
                  <c:v>0.99466263200000005</c:v>
                </c:pt>
                <c:pt idx="13214">
                  <c:v>0.98337578699999995</c:v>
                </c:pt>
                <c:pt idx="13215">
                  <c:v>0.99833470599999996</c:v>
                </c:pt>
                <c:pt idx="13216">
                  <c:v>0.99100769600000005</c:v>
                </c:pt>
                <c:pt idx="13217">
                  <c:v>0.99466263200000005</c:v>
                </c:pt>
                <c:pt idx="13218">
                  <c:v>0.99466263200000005</c:v>
                </c:pt>
                <c:pt idx="13219">
                  <c:v>0.99466263200000005</c:v>
                </c:pt>
                <c:pt idx="13220">
                  <c:v>0.99466263200000005</c:v>
                </c:pt>
                <c:pt idx="13221">
                  <c:v>0.98048173699999996</c:v>
                </c:pt>
                <c:pt idx="13222">
                  <c:v>0.99833470599999996</c:v>
                </c:pt>
                <c:pt idx="13223">
                  <c:v>0.99466263200000005</c:v>
                </c:pt>
                <c:pt idx="13224">
                  <c:v>0.994798234</c:v>
                </c:pt>
                <c:pt idx="13225">
                  <c:v>0.99466263200000005</c:v>
                </c:pt>
                <c:pt idx="13226">
                  <c:v>0.99833470599999996</c:v>
                </c:pt>
                <c:pt idx="13227">
                  <c:v>0.98337578699999995</c:v>
                </c:pt>
                <c:pt idx="13228">
                  <c:v>0.98337578699999995</c:v>
                </c:pt>
                <c:pt idx="13229">
                  <c:v>0.98048173699999996</c:v>
                </c:pt>
                <c:pt idx="13230">
                  <c:v>0.98337578699999995</c:v>
                </c:pt>
                <c:pt idx="13231">
                  <c:v>0.99466263200000005</c:v>
                </c:pt>
                <c:pt idx="13232">
                  <c:v>0.98337578699999995</c:v>
                </c:pt>
                <c:pt idx="13233">
                  <c:v>0.98048173699999996</c:v>
                </c:pt>
                <c:pt idx="13234">
                  <c:v>0.99833470599999996</c:v>
                </c:pt>
                <c:pt idx="13235">
                  <c:v>0.987316898</c:v>
                </c:pt>
                <c:pt idx="13236">
                  <c:v>0.99833470599999996</c:v>
                </c:pt>
                <c:pt idx="13237">
                  <c:v>0.99635453600000001</c:v>
                </c:pt>
                <c:pt idx="13238">
                  <c:v>0.994798234</c:v>
                </c:pt>
                <c:pt idx="13239">
                  <c:v>0.98337578699999995</c:v>
                </c:pt>
                <c:pt idx="13240">
                  <c:v>0.994798234</c:v>
                </c:pt>
                <c:pt idx="13241">
                  <c:v>0.99833470599999996</c:v>
                </c:pt>
                <c:pt idx="13242">
                  <c:v>0.99466263200000005</c:v>
                </c:pt>
                <c:pt idx="13243">
                  <c:v>0.98337578699999995</c:v>
                </c:pt>
                <c:pt idx="13244">
                  <c:v>0.98048173699999996</c:v>
                </c:pt>
                <c:pt idx="13245">
                  <c:v>0.99466263200000005</c:v>
                </c:pt>
                <c:pt idx="13246">
                  <c:v>0.994798234</c:v>
                </c:pt>
                <c:pt idx="13247">
                  <c:v>0.99466263200000005</c:v>
                </c:pt>
                <c:pt idx="13248">
                  <c:v>0.99466263200000005</c:v>
                </c:pt>
                <c:pt idx="13249">
                  <c:v>0.994798234</c:v>
                </c:pt>
                <c:pt idx="13250">
                  <c:v>0.99833470599999996</c:v>
                </c:pt>
                <c:pt idx="13251">
                  <c:v>0.99833470599999996</c:v>
                </c:pt>
                <c:pt idx="13252">
                  <c:v>0.994798234</c:v>
                </c:pt>
                <c:pt idx="13253">
                  <c:v>0.994798234</c:v>
                </c:pt>
                <c:pt idx="13254">
                  <c:v>0.98337578699999995</c:v>
                </c:pt>
                <c:pt idx="13255">
                  <c:v>0.99833470599999996</c:v>
                </c:pt>
                <c:pt idx="13256">
                  <c:v>0.98048173699999996</c:v>
                </c:pt>
                <c:pt idx="13257">
                  <c:v>0.99833470599999996</c:v>
                </c:pt>
                <c:pt idx="13258">
                  <c:v>0.99833470599999996</c:v>
                </c:pt>
                <c:pt idx="13259">
                  <c:v>0.98048173699999996</c:v>
                </c:pt>
                <c:pt idx="13260">
                  <c:v>0.98337578699999995</c:v>
                </c:pt>
                <c:pt idx="13261">
                  <c:v>0.98337578699999995</c:v>
                </c:pt>
                <c:pt idx="13262">
                  <c:v>0.99833470599999996</c:v>
                </c:pt>
                <c:pt idx="13263">
                  <c:v>0.99833470599999996</c:v>
                </c:pt>
                <c:pt idx="13264">
                  <c:v>0.99833470599999996</c:v>
                </c:pt>
                <c:pt idx="13265">
                  <c:v>0.99450736299999998</c:v>
                </c:pt>
                <c:pt idx="13266">
                  <c:v>0.994798234</c:v>
                </c:pt>
                <c:pt idx="13267">
                  <c:v>0.99466263200000005</c:v>
                </c:pt>
                <c:pt idx="13268">
                  <c:v>0.994798234</c:v>
                </c:pt>
                <c:pt idx="13269">
                  <c:v>0.99015918800000002</c:v>
                </c:pt>
                <c:pt idx="13270">
                  <c:v>0.98337578699999995</c:v>
                </c:pt>
                <c:pt idx="13271">
                  <c:v>0.994798234</c:v>
                </c:pt>
                <c:pt idx="13272">
                  <c:v>0.98048173699999996</c:v>
                </c:pt>
                <c:pt idx="13273">
                  <c:v>0.99626751000000002</c:v>
                </c:pt>
                <c:pt idx="13274">
                  <c:v>0.99626751000000002</c:v>
                </c:pt>
                <c:pt idx="13275">
                  <c:v>0.98337578699999995</c:v>
                </c:pt>
                <c:pt idx="13276">
                  <c:v>0.99833470599999996</c:v>
                </c:pt>
                <c:pt idx="13277">
                  <c:v>0.98337578699999995</c:v>
                </c:pt>
                <c:pt idx="13278">
                  <c:v>0.98337578699999995</c:v>
                </c:pt>
                <c:pt idx="13279">
                  <c:v>0.98048173699999996</c:v>
                </c:pt>
                <c:pt idx="13280">
                  <c:v>0.99833470599999996</c:v>
                </c:pt>
                <c:pt idx="13281">
                  <c:v>0.994798234</c:v>
                </c:pt>
                <c:pt idx="13282">
                  <c:v>0.98337578699999995</c:v>
                </c:pt>
                <c:pt idx="13283">
                  <c:v>0.99466263200000005</c:v>
                </c:pt>
                <c:pt idx="13284">
                  <c:v>0.99833470599999996</c:v>
                </c:pt>
                <c:pt idx="13285">
                  <c:v>0.98337578699999995</c:v>
                </c:pt>
                <c:pt idx="13286">
                  <c:v>0.99626751000000002</c:v>
                </c:pt>
                <c:pt idx="13287">
                  <c:v>0.99466263200000005</c:v>
                </c:pt>
                <c:pt idx="13288">
                  <c:v>0.994798234</c:v>
                </c:pt>
                <c:pt idx="13289">
                  <c:v>0.99466263200000005</c:v>
                </c:pt>
                <c:pt idx="13290">
                  <c:v>0.994798234</c:v>
                </c:pt>
                <c:pt idx="13291">
                  <c:v>0.98048173699999996</c:v>
                </c:pt>
                <c:pt idx="13292">
                  <c:v>0.99833470599999996</c:v>
                </c:pt>
                <c:pt idx="13293">
                  <c:v>0.99833470599999996</c:v>
                </c:pt>
                <c:pt idx="13294">
                  <c:v>0.98048173699999996</c:v>
                </c:pt>
                <c:pt idx="13295">
                  <c:v>0.98337578699999995</c:v>
                </c:pt>
                <c:pt idx="13296">
                  <c:v>0.99833470599999996</c:v>
                </c:pt>
                <c:pt idx="13297">
                  <c:v>0.98337578699999995</c:v>
                </c:pt>
                <c:pt idx="13298">
                  <c:v>0.98337578699999995</c:v>
                </c:pt>
                <c:pt idx="13299">
                  <c:v>0.99833470599999996</c:v>
                </c:pt>
                <c:pt idx="13300">
                  <c:v>0.99833470599999996</c:v>
                </c:pt>
                <c:pt idx="13301">
                  <c:v>0.994798234</c:v>
                </c:pt>
                <c:pt idx="13302">
                  <c:v>0.994798234</c:v>
                </c:pt>
                <c:pt idx="13303">
                  <c:v>0.99466263200000005</c:v>
                </c:pt>
                <c:pt idx="13304">
                  <c:v>0.99466263200000005</c:v>
                </c:pt>
                <c:pt idx="13305">
                  <c:v>0.98048173699999996</c:v>
                </c:pt>
                <c:pt idx="13306">
                  <c:v>0.99833470599999996</c:v>
                </c:pt>
                <c:pt idx="13307">
                  <c:v>0.99466263200000005</c:v>
                </c:pt>
                <c:pt idx="13308">
                  <c:v>0.994798234</c:v>
                </c:pt>
                <c:pt idx="13309">
                  <c:v>0.99833470599999996</c:v>
                </c:pt>
                <c:pt idx="13310">
                  <c:v>0.98337578699999995</c:v>
                </c:pt>
                <c:pt idx="13311">
                  <c:v>0.98337578699999995</c:v>
                </c:pt>
                <c:pt idx="13312">
                  <c:v>0.98337578699999995</c:v>
                </c:pt>
                <c:pt idx="13313">
                  <c:v>0.98337578699999995</c:v>
                </c:pt>
                <c:pt idx="13314">
                  <c:v>0.994798234</c:v>
                </c:pt>
                <c:pt idx="13315">
                  <c:v>0.98337578699999995</c:v>
                </c:pt>
                <c:pt idx="13316">
                  <c:v>0.98337578699999995</c:v>
                </c:pt>
                <c:pt idx="13317">
                  <c:v>0.99466263200000005</c:v>
                </c:pt>
                <c:pt idx="13318">
                  <c:v>0.98048173699999996</c:v>
                </c:pt>
                <c:pt idx="13319">
                  <c:v>0.987316898</c:v>
                </c:pt>
                <c:pt idx="13320">
                  <c:v>0.99466263200000005</c:v>
                </c:pt>
                <c:pt idx="13321">
                  <c:v>0.98337578699999995</c:v>
                </c:pt>
                <c:pt idx="13322">
                  <c:v>0.99466263200000005</c:v>
                </c:pt>
                <c:pt idx="13323">
                  <c:v>0.99833470599999996</c:v>
                </c:pt>
                <c:pt idx="13324">
                  <c:v>0.98337578699999995</c:v>
                </c:pt>
                <c:pt idx="13325">
                  <c:v>0.994798234</c:v>
                </c:pt>
                <c:pt idx="13326">
                  <c:v>0.99466263200000005</c:v>
                </c:pt>
                <c:pt idx="13327">
                  <c:v>0.98048173699999996</c:v>
                </c:pt>
                <c:pt idx="13328">
                  <c:v>0.994798234</c:v>
                </c:pt>
                <c:pt idx="13329">
                  <c:v>0.98549281</c:v>
                </c:pt>
                <c:pt idx="13330">
                  <c:v>0.98048173699999996</c:v>
                </c:pt>
                <c:pt idx="13331">
                  <c:v>0.99833470599999996</c:v>
                </c:pt>
                <c:pt idx="13332">
                  <c:v>0.99466263200000005</c:v>
                </c:pt>
                <c:pt idx="13333">
                  <c:v>0.994798234</c:v>
                </c:pt>
                <c:pt idx="13334">
                  <c:v>0.99466263200000005</c:v>
                </c:pt>
                <c:pt idx="13335">
                  <c:v>0.99466263200000005</c:v>
                </c:pt>
                <c:pt idx="13336">
                  <c:v>0.99466263200000005</c:v>
                </c:pt>
                <c:pt idx="13337">
                  <c:v>0.98337578699999995</c:v>
                </c:pt>
                <c:pt idx="13338">
                  <c:v>0.98729905299999998</c:v>
                </c:pt>
                <c:pt idx="13339">
                  <c:v>0.98337578699999995</c:v>
                </c:pt>
                <c:pt idx="13340">
                  <c:v>0.994798234</c:v>
                </c:pt>
                <c:pt idx="13341">
                  <c:v>0.98048173699999996</c:v>
                </c:pt>
                <c:pt idx="13342">
                  <c:v>0.994798234</c:v>
                </c:pt>
                <c:pt idx="13343">
                  <c:v>0.994798234</c:v>
                </c:pt>
                <c:pt idx="13344">
                  <c:v>0.99833470599999996</c:v>
                </c:pt>
                <c:pt idx="13345">
                  <c:v>0.98337578699999995</c:v>
                </c:pt>
                <c:pt idx="13346">
                  <c:v>0.98337578699999995</c:v>
                </c:pt>
                <c:pt idx="13347">
                  <c:v>0.98048173699999996</c:v>
                </c:pt>
                <c:pt idx="13348">
                  <c:v>0.99466263200000005</c:v>
                </c:pt>
                <c:pt idx="13349">
                  <c:v>0.99833470599999996</c:v>
                </c:pt>
                <c:pt idx="13350">
                  <c:v>0.99466263200000005</c:v>
                </c:pt>
                <c:pt idx="13351">
                  <c:v>0.98549281</c:v>
                </c:pt>
                <c:pt idx="13352">
                  <c:v>0.98337578699999995</c:v>
                </c:pt>
                <c:pt idx="13353">
                  <c:v>0.99027694600000005</c:v>
                </c:pt>
                <c:pt idx="13354">
                  <c:v>0.994798234</c:v>
                </c:pt>
                <c:pt idx="13355">
                  <c:v>0.994798234</c:v>
                </c:pt>
                <c:pt idx="13356">
                  <c:v>0.99466263200000005</c:v>
                </c:pt>
                <c:pt idx="13357">
                  <c:v>0.98337578699999995</c:v>
                </c:pt>
                <c:pt idx="13358">
                  <c:v>0.98048173699999996</c:v>
                </c:pt>
                <c:pt idx="13359">
                  <c:v>0.99466263200000005</c:v>
                </c:pt>
                <c:pt idx="13360">
                  <c:v>0.98337578699999995</c:v>
                </c:pt>
                <c:pt idx="13361">
                  <c:v>0.98337578699999995</c:v>
                </c:pt>
                <c:pt idx="13362">
                  <c:v>0.99833470599999996</c:v>
                </c:pt>
                <c:pt idx="13363">
                  <c:v>0.98048173699999996</c:v>
                </c:pt>
                <c:pt idx="13364">
                  <c:v>0.99833470599999996</c:v>
                </c:pt>
                <c:pt idx="13365">
                  <c:v>0.99833470599999996</c:v>
                </c:pt>
                <c:pt idx="13366">
                  <c:v>0.98337578699999995</c:v>
                </c:pt>
                <c:pt idx="13367">
                  <c:v>0.99466263200000005</c:v>
                </c:pt>
                <c:pt idx="13368">
                  <c:v>0.994798234</c:v>
                </c:pt>
                <c:pt idx="13369">
                  <c:v>0.994798234</c:v>
                </c:pt>
                <c:pt idx="13370">
                  <c:v>0.994798234</c:v>
                </c:pt>
                <c:pt idx="13371">
                  <c:v>0.994798234</c:v>
                </c:pt>
                <c:pt idx="13372">
                  <c:v>0.99466263200000005</c:v>
                </c:pt>
                <c:pt idx="13373">
                  <c:v>0.98337578699999995</c:v>
                </c:pt>
                <c:pt idx="13374">
                  <c:v>0.99833470599999996</c:v>
                </c:pt>
                <c:pt idx="13375">
                  <c:v>0.994798234</c:v>
                </c:pt>
                <c:pt idx="13376">
                  <c:v>0.98337578699999995</c:v>
                </c:pt>
                <c:pt idx="13377">
                  <c:v>0.99833470599999996</c:v>
                </c:pt>
                <c:pt idx="13378">
                  <c:v>0.99833470599999996</c:v>
                </c:pt>
                <c:pt idx="13379">
                  <c:v>0.99466263200000005</c:v>
                </c:pt>
                <c:pt idx="13380">
                  <c:v>0.994798234</c:v>
                </c:pt>
                <c:pt idx="13381">
                  <c:v>0.98337578699999995</c:v>
                </c:pt>
                <c:pt idx="13382">
                  <c:v>0.98048173699999996</c:v>
                </c:pt>
                <c:pt idx="13383">
                  <c:v>0.98337578699999995</c:v>
                </c:pt>
                <c:pt idx="13384">
                  <c:v>0.99833470599999996</c:v>
                </c:pt>
                <c:pt idx="13385">
                  <c:v>0.994798234</c:v>
                </c:pt>
                <c:pt idx="13386">
                  <c:v>0.99833470599999996</c:v>
                </c:pt>
                <c:pt idx="13387">
                  <c:v>0.98337578699999995</c:v>
                </c:pt>
                <c:pt idx="13388">
                  <c:v>0.98337578699999995</c:v>
                </c:pt>
                <c:pt idx="13389">
                  <c:v>0.99466263200000005</c:v>
                </c:pt>
                <c:pt idx="13390">
                  <c:v>0.96794492099999996</c:v>
                </c:pt>
                <c:pt idx="13391">
                  <c:v>0.98048173699999996</c:v>
                </c:pt>
                <c:pt idx="13392">
                  <c:v>0.99466263200000005</c:v>
                </c:pt>
                <c:pt idx="13393">
                  <c:v>0.94848901500000005</c:v>
                </c:pt>
                <c:pt idx="13394">
                  <c:v>0.98337578699999995</c:v>
                </c:pt>
                <c:pt idx="13395">
                  <c:v>0.98048173699999996</c:v>
                </c:pt>
                <c:pt idx="13396">
                  <c:v>0.994798234</c:v>
                </c:pt>
                <c:pt idx="13397">
                  <c:v>0.98048173699999996</c:v>
                </c:pt>
                <c:pt idx="13398">
                  <c:v>0.98337578699999995</c:v>
                </c:pt>
                <c:pt idx="13399">
                  <c:v>0.98048173699999996</c:v>
                </c:pt>
                <c:pt idx="13400">
                  <c:v>0.99466263200000005</c:v>
                </c:pt>
                <c:pt idx="13401">
                  <c:v>0.98048173699999996</c:v>
                </c:pt>
                <c:pt idx="13402">
                  <c:v>0.98048173699999996</c:v>
                </c:pt>
                <c:pt idx="13403">
                  <c:v>0.98337578699999995</c:v>
                </c:pt>
                <c:pt idx="13404">
                  <c:v>0.994798234</c:v>
                </c:pt>
                <c:pt idx="13405">
                  <c:v>0.98048173699999996</c:v>
                </c:pt>
                <c:pt idx="13406">
                  <c:v>0.99466263200000005</c:v>
                </c:pt>
                <c:pt idx="13407">
                  <c:v>0.99100769600000005</c:v>
                </c:pt>
                <c:pt idx="13408">
                  <c:v>0.99466263200000005</c:v>
                </c:pt>
                <c:pt idx="13409">
                  <c:v>0.99466263200000005</c:v>
                </c:pt>
                <c:pt idx="13410">
                  <c:v>0.98337578699999995</c:v>
                </c:pt>
                <c:pt idx="13411">
                  <c:v>0.99466263200000005</c:v>
                </c:pt>
                <c:pt idx="13412">
                  <c:v>0.98337578699999995</c:v>
                </c:pt>
                <c:pt idx="13413">
                  <c:v>0.994798234</c:v>
                </c:pt>
                <c:pt idx="13414">
                  <c:v>0.98337578699999995</c:v>
                </c:pt>
                <c:pt idx="13415">
                  <c:v>0.99466263200000005</c:v>
                </c:pt>
                <c:pt idx="13416">
                  <c:v>0.98337578699999995</c:v>
                </c:pt>
                <c:pt idx="13417">
                  <c:v>0.99833470599999996</c:v>
                </c:pt>
                <c:pt idx="13418">
                  <c:v>0.98975540500000003</c:v>
                </c:pt>
                <c:pt idx="13419">
                  <c:v>0.98048173699999996</c:v>
                </c:pt>
                <c:pt idx="13420">
                  <c:v>0.98048173699999996</c:v>
                </c:pt>
                <c:pt idx="13421">
                  <c:v>0.99100769600000005</c:v>
                </c:pt>
                <c:pt idx="13422">
                  <c:v>0.98048173699999996</c:v>
                </c:pt>
                <c:pt idx="13423">
                  <c:v>0.99456953599999998</c:v>
                </c:pt>
                <c:pt idx="13424">
                  <c:v>0.98337578699999995</c:v>
                </c:pt>
                <c:pt idx="13425">
                  <c:v>0.987316898</c:v>
                </c:pt>
                <c:pt idx="13426">
                  <c:v>0.98337578699999995</c:v>
                </c:pt>
                <c:pt idx="13427">
                  <c:v>0.99466263200000005</c:v>
                </c:pt>
                <c:pt idx="13428">
                  <c:v>0.99833470599999996</c:v>
                </c:pt>
                <c:pt idx="13429">
                  <c:v>0.994798234</c:v>
                </c:pt>
                <c:pt idx="13430">
                  <c:v>0.99466263200000005</c:v>
                </c:pt>
                <c:pt idx="13431">
                  <c:v>0.98048173699999996</c:v>
                </c:pt>
                <c:pt idx="13432">
                  <c:v>0.99466263200000005</c:v>
                </c:pt>
                <c:pt idx="13433">
                  <c:v>0.98337578699999995</c:v>
                </c:pt>
                <c:pt idx="13434">
                  <c:v>0.99466263200000005</c:v>
                </c:pt>
                <c:pt idx="13435">
                  <c:v>0.98337578699999995</c:v>
                </c:pt>
                <c:pt idx="13436">
                  <c:v>0.994798234</c:v>
                </c:pt>
                <c:pt idx="13437">
                  <c:v>0.98337578699999995</c:v>
                </c:pt>
                <c:pt idx="13438">
                  <c:v>0.99466263200000005</c:v>
                </c:pt>
                <c:pt idx="13439">
                  <c:v>0.994798234</c:v>
                </c:pt>
                <c:pt idx="13440">
                  <c:v>0.99466263200000005</c:v>
                </c:pt>
                <c:pt idx="13441">
                  <c:v>0.99466263200000005</c:v>
                </c:pt>
                <c:pt idx="13442">
                  <c:v>0.98337578699999995</c:v>
                </c:pt>
                <c:pt idx="13443">
                  <c:v>0.99833470599999996</c:v>
                </c:pt>
                <c:pt idx="13444">
                  <c:v>0.98337578699999995</c:v>
                </c:pt>
                <c:pt idx="13445">
                  <c:v>0.98337578699999995</c:v>
                </c:pt>
                <c:pt idx="13446">
                  <c:v>0.99833470599999996</c:v>
                </c:pt>
                <c:pt idx="13447">
                  <c:v>0.98337578699999995</c:v>
                </c:pt>
                <c:pt idx="13448">
                  <c:v>0.994798234</c:v>
                </c:pt>
                <c:pt idx="13449">
                  <c:v>0.98048173699999996</c:v>
                </c:pt>
                <c:pt idx="13450">
                  <c:v>0.98048173699999996</c:v>
                </c:pt>
                <c:pt idx="13451">
                  <c:v>0.98048173699999996</c:v>
                </c:pt>
                <c:pt idx="13452">
                  <c:v>0.99466263200000005</c:v>
                </c:pt>
                <c:pt idx="13453">
                  <c:v>0.98337578699999995</c:v>
                </c:pt>
                <c:pt idx="13454">
                  <c:v>0.99466263200000005</c:v>
                </c:pt>
                <c:pt idx="13455">
                  <c:v>0.99466263200000005</c:v>
                </c:pt>
                <c:pt idx="13456">
                  <c:v>0.994798234</c:v>
                </c:pt>
                <c:pt idx="13457">
                  <c:v>0.98048173699999996</c:v>
                </c:pt>
                <c:pt idx="13458">
                  <c:v>0.994798234</c:v>
                </c:pt>
                <c:pt idx="13459">
                  <c:v>0.99833470599999996</c:v>
                </c:pt>
                <c:pt idx="13460">
                  <c:v>0.98337578699999995</c:v>
                </c:pt>
                <c:pt idx="13461">
                  <c:v>0.99466263200000005</c:v>
                </c:pt>
                <c:pt idx="13462">
                  <c:v>0.98337578699999995</c:v>
                </c:pt>
                <c:pt idx="13463">
                  <c:v>0.99833470599999996</c:v>
                </c:pt>
                <c:pt idx="13464">
                  <c:v>0.99833470599999996</c:v>
                </c:pt>
                <c:pt idx="13465">
                  <c:v>0.987316898</c:v>
                </c:pt>
                <c:pt idx="13466">
                  <c:v>0.99833470599999996</c:v>
                </c:pt>
                <c:pt idx="13467">
                  <c:v>0.99833470599999996</c:v>
                </c:pt>
                <c:pt idx="13468">
                  <c:v>0.98337578699999995</c:v>
                </c:pt>
                <c:pt idx="13469">
                  <c:v>0.99466263200000005</c:v>
                </c:pt>
                <c:pt idx="13470">
                  <c:v>0.99833470599999996</c:v>
                </c:pt>
                <c:pt idx="13471">
                  <c:v>0.98048173699999996</c:v>
                </c:pt>
                <c:pt idx="13472">
                  <c:v>0.99466263200000005</c:v>
                </c:pt>
                <c:pt idx="13473">
                  <c:v>0.97825968500000005</c:v>
                </c:pt>
                <c:pt idx="13474">
                  <c:v>0.98337578699999995</c:v>
                </c:pt>
                <c:pt idx="13475">
                  <c:v>0.99466263200000005</c:v>
                </c:pt>
                <c:pt idx="13476">
                  <c:v>0.99456953599999998</c:v>
                </c:pt>
                <c:pt idx="13477">
                  <c:v>0.99833470599999996</c:v>
                </c:pt>
                <c:pt idx="13478">
                  <c:v>0.99833470599999996</c:v>
                </c:pt>
                <c:pt idx="13479">
                  <c:v>0.99466263200000005</c:v>
                </c:pt>
                <c:pt idx="13480">
                  <c:v>0.98337578699999995</c:v>
                </c:pt>
                <c:pt idx="13481">
                  <c:v>0.98337578699999995</c:v>
                </c:pt>
                <c:pt idx="13482">
                  <c:v>0.99466263200000005</c:v>
                </c:pt>
                <c:pt idx="13483">
                  <c:v>0.98337578699999995</c:v>
                </c:pt>
                <c:pt idx="13484">
                  <c:v>0.99015918800000002</c:v>
                </c:pt>
                <c:pt idx="13485">
                  <c:v>0.98048173699999996</c:v>
                </c:pt>
                <c:pt idx="13486">
                  <c:v>0.98337578699999995</c:v>
                </c:pt>
                <c:pt idx="13487">
                  <c:v>0.98048173699999996</c:v>
                </c:pt>
                <c:pt idx="13488">
                  <c:v>0.994798234</c:v>
                </c:pt>
                <c:pt idx="13489">
                  <c:v>0.98337578699999995</c:v>
                </c:pt>
                <c:pt idx="13490">
                  <c:v>0.994798234</c:v>
                </c:pt>
                <c:pt idx="13491">
                  <c:v>0.98337578699999995</c:v>
                </c:pt>
                <c:pt idx="13492">
                  <c:v>0.98337578699999995</c:v>
                </c:pt>
                <c:pt idx="13493">
                  <c:v>0.99466263200000005</c:v>
                </c:pt>
                <c:pt idx="13494">
                  <c:v>0.99090427199999997</c:v>
                </c:pt>
                <c:pt idx="13495">
                  <c:v>0.98337578699999995</c:v>
                </c:pt>
                <c:pt idx="13496">
                  <c:v>0.994798234</c:v>
                </c:pt>
                <c:pt idx="13497">
                  <c:v>0.98552498799999999</c:v>
                </c:pt>
                <c:pt idx="13498">
                  <c:v>0.994798234</c:v>
                </c:pt>
                <c:pt idx="13499">
                  <c:v>0.99466263200000005</c:v>
                </c:pt>
                <c:pt idx="13500">
                  <c:v>0.98337578699999995</c:v>
                </c:pt>
                <c:pt idx="13501">
                  <c:v>0.994798234</c:v>
                </c:pt>
                <c:pt idx="13502">
                  <c:v>0.99466263200000005</c:v>
                </c:pt>
                <c:pt idx="13503">
                  <c:v>0.99833470599999996</c:v>
                </c:pt>
                <c:pt idx="13504">
                  <c:v>0.98337578699999995</c:v>
                </c:pt>
                <c:pt idx="13505">
                  <c:v>0.98337578699999995</c:v>
                </c:pt>
                <c:pt idx="13506">
                  <c:v>0.994798234</c:v>
                </c:pt>
                <c:pt idx="13507">
                  <c:v>0.99466263200000005</c:v>
                </c:pt>
                <c:pt idx="13508">
                  <c:v>0.98529628999999996</c:v>
                </c:pt>
                <c:pt idx="13509">
                  <c:v>0.99833470599999996</c:v>
                </c:pt>
                <c:pt idx="13510">
                  <c:v>0.98337578699999995</c:v>
                </c:pt>
                <c:pt idx="13511">
                  <c:v>0.98337578699999995</c:v>
                </c:pt>
                <c:pt idx="13512">
                  <c:v>0.99626751000000002</c:v>
                </c:pt>
                <c:pt idx="13513">
                  <c:v>0.98337578699999995</c:v>
                </c:pt>
                <c:pt idx="13514">
                  <c:v>0.99466263200000005</c:v>
                </c:pt>
                <c:pt idx="13515">
                  <c:v>0.98552498799999999</c:v>
                </c:pt>
                <c:pt idx="13516">
                  <c:v>0.99466263200000005</c:v>
                </c:pt>
                <c:pt idx="13517">
                  <c:v>0.98552498799999999</c:v>
                </c:pt>
                <c:pt idx="13518">
                  <c:v>0.99833470599999996</c:v>
                </c:pt>
                <c:pt idx="13519">
                  <c:v>0.99833470599999996</c:v>
                </c:pt>
                <c:pt idx="13520">
                  <c:v>0.99833470599999996</c:v>
                </c:pt>
                <c:pt idx="13521">
                  <c:v>0.99833470599999996</c:v>
                </c:pt>
                <c:pt idx="13522">
                  <c:v>0.99833470599999996</c:v>
                </c:pt>
                <c:pt idx="13523">
                  <c:v>0.98337578699999995</c:v>
                </c:pt>
                <c:pt idx="13524">
                  <c:v>0.99466263200000005</c:v>
                </c:pt>
                <c:pt idx="13525">
                  <c:v>0.98337578699999995</c:v>
                </c:pt>
                <c:pt idx="13526">
                  <c:v>0.98048173699999996</c:v>
                </c:pt>
                <c:pt idx="13527">
                  <c:v>0.99833470599999996</c:v>
                </c:pt>
                <c:pt idx="13528">
                  <c:v>0.98048173699999996</c:v>
                </c:pt>
                <c:pt idx="13529">
                  <c:v>0.99626751000000002</c:v>
                </c:pt>
                <c:pt idx="13530">
                  <c:v>0.99466263200000005</c:v>
                </c:pt>
                <c:pt idx="13531">
                  <c:v>0.98048173699999996</c:v>
                </c:pt>
                <c:pt idx="13532">
                  <c:v>0.98337578699999995</c:v>
                </c:pt>
                <c:pt idx="13533">
                  <c:v>0.994798234</c:v>
                </c:pt>
                <c:pt idx="13534">
                  <c:v>0.98337578699999995</c:v>
                </c:pt>
                <c:pt idx="13535">
                  <c:v>0.99015918800000002</c:v>
                </c:pt>
                <c:pt idx="13536">
                  <c:v>0.99833470599999996</c:v>
                </c:pt>
                <c:pt idx="13537">
                  <c:v>0.99833470599999996</c:v>
                </c:pt>
                <c:pt idx="13538">
                  <c:v>0.994798234</c:v>
                </c:pt>
                <c:pt idx="13539">
                  <c:v>0.99466263200000005</c:v>
                </c:pt>
                <c:pt idx="13540">
                  <c:v>0.99466263200000005</c:v>
                </c:pt>
                <c:pt idx="13541">
                  <c:v>0.98549281</c:v>
                </c:pt>
                <c:pt idx="13542">
                  <c:v>0.99833470599999996</c:v>
                </c:pt>
                <c:pt idx="13543">
                  <c:v>0.99466263200000005</c:v>
                </c:pt>
                <c:pt idx="13544">
                  <c:v>0.98337578699999995</c:v>
                </c:pt>
                <c:pt idx="13545">
                  <c:v>0.98529628999999996</c:v>
                </c:pt>
                <c:pt idx="13546">
                  <c:v>0.99027694600000005</c:v>
                </c:pt>
                <c:pt idx="13547">
                  <c:v>0.98729905299999998</c:v>
                </c:pt>
                <c:pt idx="13548">
                  <c:v>0.98337578699999995</c:v>
                </c:pt>
                <c:pt idx="13549">
                  <c:v>0.97825968500000005</c:v>
                </c:pt>
                <c:pt idx="13550">
                  <c:v>0.98048173699999996</c:v>
                </c:pt>
                <c:pt idx="13551">
                  <c:v>0.99833470599999996</c:v>
                </c:pt>
                <c:pt idx="13552">
                  <c:v>0.99466263200000005</c:v>
                </c:pt>
                <c:pt idx="13553">
                  <c:v>0.99833470599999996</c:v>
                </c:pt>
                <c:pt idx="13554">
                  <c:v>0.99466263200000005</c:v>
                </c:pt>
                <c:pt idx="13555">
                  <c:v>0.98729905299999998</c:v>
                </c:pt>
                <c:pt idx="13556">
                  <c:v>0.99466263200000005</c:v>
                </c:pt>
                <c:pt idx="13557">
                  <c:v>0.99466263200000005</c:v>
                </c:pt>
                <c:pt idx="13558">
                  <c:v>0.98337578699999995</c:v>
                </c:pt>
                <c:pt idx="13559">
                  <c:v>0.99833470599999996</c:v>
                </c:pt>
                <c:pt idx="13560">
                  <c:v>0.994798234</c:v>
                </c:pt>
                <c:pt idx="13561">
                  <c:v>0.994798234</c:v>
                </c:pt>
                <c:pt idx="13562">
                  <c:v>0.99466263200000005</c:v>
                </c:pt>
                <c:pt idx="13563">
                  <c:v>0.98337578699999995</c:v>
                </c:pt>
                <c:pt idx="13564">
                  <c:v>0.994798234</c:v>
                </c:pt>
                <c:pt idx="13565">
                  <c:v>0.99466263200000005</c:v>
                </c:pt>
                <c:pt idx="13566">
                  <c:v>0.99833470599999996</c:v>
                </c:pt>
                <c:pt idx="13567">
                  <c:v>0.98048173699999996</c:v>
                </c:pt>
                <c:pt idx="13568">
                  <c:v>0.98337578699999995</c:v>
                </c:pt>
                <c:pt idx="13569">
                  <c:v>0.99466263200000005</c:v>
                </c:pt>
                <c:pt idx="13570">
                  <c:v>0.99466263200000005</c:v>
                </c:pt>
                <c:pt idx="13571">
                  <c:v>0.994798234</c:v>
                </c:pt>
                <c:pt idx="13572">
                  <c:v>0.99466263200000005</c:v>
                </c:pt>
                <c:pt idx="13573">
                  <c:v>0.98337578699999995</c:v>
                </c:pt>
                <c:pt idx="13574">
                  <c:v>0.994798234</c:v>
                </c:pt>
                <c:pt idx="13575">
                  <c:v>0.98337578699999995</c:v>
                </c:pt>
                <c:pt idx="13576">
                  <c:v>0.98337578699999995</c:v>
                </c:pt>
                <c:pt idx="13577">
                  <c:v>0.98048173699999996</c:v>
                </c:pt>
                <c:pt idx="13578">
                  <c:v>0.98337578699999995</c:v>
                </c:pt>
                <c:pt idx="13579">
                  <c:v>0.98337578699999995</c:v>
                </c:pt>
                <c:pt idx="13580">
                  <c:v>0.98337578699999995</c:v>
                </c:pt>
                <c:pt idx="13581">
                  <c:v>0.99833470599999996</c:v>
                </c:pt>
                <c:pt idx="13582">
                  <c:v>0.97450132499999997</c:v>
                </c:pt>
                <c:pt idx="13583">
                  <c:v>0.99466263200000005</c:v>
                </c:pt>
                <c:pt idx="13584">
                  <c:v>0.99466263200000005</c:v>
                </c:pt>
                <c:pt idx="13585">
                  <c:v>0.99466263200000005</c:v>
                </c:pt>
                <c:pt idx="13586">
                  <c:v>0.99833470599999996</c:v>
                </c:pt>
                <c:pt idx="13587">
                  <c:v>0.99466263200000005</c:v>
                </c:pt>
                <c:pt idx="13588">
                  <c:v>0.99466263200000005</c:v>
                </c:pt>
                <c:pt idx="13589">
                  <c:v>0.98337578699999995</c:v>
                </c:pt>
                <c:pt idx="13590">
                  <c:v>0.99466263200000005</c:v>
                </c:pt>
                <c:pt idx="13591">
                  <c:v>0.98337578699999995</c:v>
                </c:pt>
                <c:pt idx="13592">
                  <c:v>0.994798234</c:v>
                </c:pt>
                <c:pt idx="13593">
                  <c:v>0.98337578699999995</c:v>
                </c:pt>
                <c:pt idx="13594">
                  <c:v>0.98048173699999996</c:v>
                </c:pt>
                <c:pt idx="13595">
                  <c:v>0.98337578699999995</c:v>
                </c:pt>
                <c:pt idx="13596">
                  <c:v>0.98048173699999996</c:v>
                </c:pt>
                <c:pt idx="13597">
                  <c:v>0.98337578699999995</c:v>
                </c:pt>
                <c:pt idx="13598">
                  <c:v>0.99466263200000005</c:v>
                </c:pt>
                <c:pt idx="13599">
                  <c:v>0.99833470599999996</c:v>
                </c:pt>
                <c:pt idx="13600">
                  <c:v>0.98337578699999995</c:v>
                </c:pt>
                <c:pt idx="13601">
                  <c:v>0.98337578699999995</c:v>
                </c:pt>
                <c:pt idx="13602">
                  <c:v>0.99833470599999996</c:v>
                </c:pt>
                <c:pt idx="13603">
                  <c:v>0.994798234</c:v>
                </c:pt>
                <c:pt idx="13604">
                  <c:v>0.994798234</c:v>
                </c:pt>
                <c:pt idx="13605">
                  <c:v>0.99466263200000005</c:v>
                </c:pt>
                <c:pt idx="13606">
                  <c:v>0.99466263200000005</c:v>
                </c:pt>
                <c:pt idx="13607">
                  <c:v>0.99833470599999996</c:v>
                </c:pt>
                <c:pt idx="13608">
                  <c:v>0.98048173699999996</c:v>
                </c:pt>
                <c:pt idx="13609">
                  <c:v>0.99833470599999996</c:v>
                </c:pt>
                <c:pt idx="13610">
                  <c:v>0.99466263200000005</c:v>
                </c:pt>
                <c:pt idx="13611">
                  <c:v>0.98048173699999996</c:v>
                </c:pt>
                <c:pt idx="13612">
                  <c:v>0.99833470599999996</c:v>
                </c:pt>
                <c:pt idx="13613">
                  <c:v>0.99466263200000005</c:v>
                </c:pt>
                <c:pt idx="13614">
                  <c:v>0.99833470599999996</c:v>
                </c:pt>
                <c:pt idx="13615">
                  <c:v>0.99833470599999996</c:v>
                </c:pt>
                <c:pt idx="13616">
                  <c:v>0.99833470599999996</c:v>
                </c:pt>
                <c:pt idx="13617">
                  <c:v>0.99833470599999996</c:v>
                </c:pt>
                <c:pt idx="13618">
                  <c:v>0.994798234</c:v>
                </c:pt>
                <c:pt idx="13619">
                  <c:v>0.98337578699999995</c:v>
                </c:pt>
                <c:pt idx="13620">
                  <c:v>0.98337578699999995</c:v>
                </c:pt>
                <c:pt idx="13621">
                  <c:v>0.99833470599999996</c:v>
                </c:pt>
                <c:pt idx="13622">
                  <c:v>0.99466263200000005</c:v>
                </c:pt>
                <c:pt idx="13623">
                  <c:v>0.98337578699999995</c:v>
                </c:pt>
                <c:pt idx="13624">
                  <c:v>0.99833470599999996</c:v>
                </c:pt>
                <c:pt idx="13625">
                  <c:v>0.994798234</c:v>
                </c:pt>
                <c:pt idx="13626">
                  <c:v>0.99466263200000005</c:v>
                </c:pt>
                <c:pt idx="13627">
                  <c:v>0.99466263200000005</c:v>
                </c:pt>
                <c:pt idx="13628">
                  <c:v>0.98729905299999998</c:v>
                </c:pt>
                <c:pt idx="13629">
                  <c:v>0.99833470599999996</c:v>
                </c:pt>
                <c:pt idx="13630">
                  <c:v>0.98337578699999995</c:v>
                </c:pt>
                <c:pt idx="13631">
                  <c:v>0.994798234</c:v>
                </c:pt>
                <c:pt idx="13632">
                  <c:v>0.99466263200000005</c:v>
                </c:pt>
                <c:pt idx="13633">
                  <c:v>0.994798234</c:v>
                </c:pt>
                <c:pt idx="13634">
                  <c:v>0.99466263200000005</c:v>
                </c:pt>
                <c:pt idx="13635">
                  <c:v>0.98048173699999996</c:v>
                </c:pt>
                <c:pt idx="13636">
                  <c:v>0.98337578699999995</c:v>
                </c:pt>
                <c:pt idx="13637">
                  <c:v>0.98729905299999998</c:v>
                </c:pt>
                <c:pt idx="13638">
                  <c:v>0.98729905299999998</c:v>
                </c:pt>
                <c:pt idx="13639">
                  <c:v>0.98048173699999996</c:v>
                </c:pt>
                <c:pt idx="13640">
                  <c:v>0.99466263200000005</c:v>
                </c:pt>
                <c:pt idx="13641">
                  <c:v>0.994798234</c:v>
                </c:pt>
                <c:pt idx="13642">
                  <c:v>0.99466263200000005</c:v>
                </c:pt>
                <c:pt idx="13643">
                  <c:v>0.98337578699999995</c:v>
                </c:pt>
                <c:pt idx="13644">
                  <c:v>0.98337578699999995</c:v>
                </c:pt>
                <c:pt idx="13645">
                  <c:v>0.99833470599999996</c:v>
                </c:pt>
                <c:pt idx="13646">
                  <c:v>0.99015918800000002</c:v>
                </c:pt>
                <c:pt idx="13647">
                  <c:v>0.98048173699999996</c:v>
                </c:pt>
                <c:pt idx="13648">
                  <c:v>0.99466263200000005</c:v>
                </c:pt>
                <c:pt idx="13649">
                  <c:v>0.98337578699999995</c:v>
                </c:pt>
                <c:pt idx="13650">
                  <c:v>0.98337578699999995</c:v>
                </c:pt>
                <c:pt idx="13651">
                  <c:v>0.98337578699999995</c:v>
                </c:pt>
                <c:pt idx="13652">
                  <c:v>0.99833470599999996</c:v>
                </c:pt>
                <c:pt idx="13653">
                  <c:v>0.99160257900000004</c:v>
                </c:pt>
                <c:pt idx="13654">
                  <c:v>0.987316898</c:v>
                </c:pt>
                <c:pt idx="13655">
                  <c:v>0.99833470599999996</c:v>
                </c:pt>
                <c:pt idx="13656">
                  <c:v>0.98048173699999996</c:v>
                </c:pt>
                <c:pt idx="13657">
                  <c:v>0.98337578699999995</c:v>
                </c:pt>
                <c:pt idx="13658">
                  <c:v>0.99466263200000005</c:v>
                </c:pt>
                <c:pt idx="13659">
                  <c:v>0.99833470599999996</c:v>
                </c:pt>
                <c:pt idx="13660">
                  <c:v>0.98337578699999995</c:v>
                </c:pt>
                <c:pt idx="13661">
                  <c:v>0.99466263200000005</c:v>
                </c:pt>
                <c:pt idx="13662">
                  <c:v>0.98337578699999995</c:v>
                </c:pt>
                <c:pt idx="13663">
                  <c:v>0.99833470599999996</c:v>
                </c:pt>
                <c:pt idx="13664">
                  <c:v>0.994798234</c:v>
                </c:pt>
                <c:pt idx="13665">
                  <c:v>0.99466263200000005</c:v>
                </c:pt>
                <c:pt idx="13666">
                  <c:v>0.994798234</c:v>
                </c:pt>
                <c:pt idx="13667">
                  <c:v>0.98337578699999995</c:v>
                </c:pt>
                <c:pt idx="13668">
                  <c:v>0.994798234</c:v>
                </c:pt>
                <c:pt idx="13669">
                  <c:v>0.99027694600000005</c:v>
                </c:pt>
                <c:pt idx="13670">
                  <c:v>0.994798234</c:v>
                </c:pt>
                <c:pt idx="13671">
                  <c:v>0.99027694600000005</c:v>
                </c:pt>
                <c:pt idx="13672">
                  <c:v>0.99466263200000005</c:v>
                </c:pt>
                <c:pt idx="13673">
                  <c:v>0.98729905299999998</c:v>
                </c:pt>
                <c:pt idx="13674">
                  <c:v>0.98729905299999998</c:v>
                </c:pt>
                <c:pt idx="13675">
                  <c:v>0.994798234</c:v>
                </c:pt>
                <c:pt idx="13676">
                  <c:v>0.98048173699999996</c:v>
                </c:pt>
                <c:pt idx="13677">
                  <c:v>0.994798234</c:v>
                </c:pt>
                <c:pt idx="13678">
                  <c:v>0.99466263200000005</c:v>
                </c:pt>
                <c:pt idx="13679">
                  <c:v>0.99466263200000005</c:v>
                </c:pt>
                <c:pt idx="13680">
                  <c:v>0.98337578699999995</c:v>
                </c:pt>
                <c:pt idx="13681">
                  <c:v>0.99833470599999996</c:v>
                </c:pt>
                <c:pt idx="13682">
                  <c:v>0.98048173699999996</c:v>
                </c:pt>
                <c:pt idx="13683">
                  <c:v>0.994798234</c:v>
                </c:pt>
                <c:pt idx="13684">
                  <c:v>0.99833470599999996</c:v>
                </c:pt>
                <c:pt idx="13685">
                  <c:v>0.994798234</c:v>
                </c:pt>
                <c:pt idx="13686">
                  <c:v>0.99833470599999996</c:v>
                </c:pt>
                <c:pt idx="13687">
                  <c:v>0.98337578699999995</c:v>
                </c:pt>
                <c:pt idx="13688">
                  <c:v>0.98337578699999995</c:v>
                </c:pt>
                <c:pt idx="13689">
                  <c:v>0.98975540500000003</c:v>
                </c:pt>
                <c:pt idx="13690">
                  <c:v>0.99466263200000005</c:v>
                </c:pt>
                <c:pt idx="13691">
                  <c:v>0.987316898</c:v>
                </c:pt>
                <c:pt idx="13692">
                  <c:v>0.99466263200000005</c:v>
                </c:pt>
                <c:pt idx="13693">
                  <c:v>0.98337578699999995</c:v>
                </c:pt>
                <c:pt idx="13694">
                  <c:v>0.99466263200000005</c:v>
                </c:pt>
                <c:pt idx="13695">
                  <c:v>0.994798234</c:v>
                </c:pt>
                <c:pt idx="13696">
                  <c:v>0.99466263200000005</c:v>
                </c:pt>
                <c:pt idx="13697">
                  <c:v>0.994798234</c:v>
                </c:pt>
                <c:pt idx="13698">
                  <c:v>0.99833470599999996</c:v>
                </c:pt>
                <c:pt idx="13699">
                  <c:v>0.99466263200000005</c:v>
                </c:pt>
                <c:pt idx="13700">
                  <c:v>0.99466263200000005</c:v>
                </c:pt>
                <c:pt idx="13701">
                  <c:v>0.98337578699999995</c:v>
                </c:pt>
                <c:pt idx="13702">
                  <c:v>0.98048173699999996</c:v>
                </c:pt>
                <c:pt idx="13703">
                  <c:v>0.98337578699999995</c:v>
                </c:pt>
                <c:pt idx="13704">
                  <c:v>0.99466263200000005</c:v>
                </c:pt>
                <c:pt idx="13705">
                  <c:v>0.98552498799999999</c:v>
                </c:pt>
                <c:pt idx="13706">
                  <c:v>0.98048173699999996</c:v>
                </c:pt>
                <c:pt idx="13707">
                  <c:v>0.99015918800000002</c:v>
                </c:pt>
                <c:pt idx="13708">
                  <c:v>0.99466263200000005</c:v>
                </c:pt>
                <c:pt idx="13709">
                  <c:v>0.98337578699999995</c:v>
                </c:pt>
                <c:pt idx="13710">
                  <c:v>0.99466263200000005</c:v>
                </c:pt>
                <c:pt idx="13711">
                  <c:v>0.98337578699999995</c:v>
                </c:pt>
                <c:pt idx="13712">
                  <c:v>0.99833470599999996</c:v>
                </c:pt>
                <c:pt idx="13713">
                  <c:v>0.99833470599999996</c:v>
                </c:pt>
                <c:pt idx="13714">
                  <c:v>0.99833470599999996</c:v>
                </c:pt>
                <c:pt idx="13715">
                  <c:v>0.98337578699999995</c:v>
                </c:pt>
                <c:pt idx="13716">
                  <c:v>0.987316898</c:v>
                </c:pt>
                <c:pt idx="13717">
                  <c:v>0.99015918800000002</c:v>
                </c:pt>
                <c:pt idx="13718">
                  <c:v>0.98337578699999995</c:v>
                </c:pt>
                <c:pt idx="13719">
                  <c:v>0.99466263200000005</c:v>
                </c:pt>
                <c:pt idx="13720">
                  <c:v>0.98337578699999995</c:v>
                </c:pt>
                <c:pt idx="13721">
                  <c:v>0.99466263200000005</c:v>
                </c:pt>
                <c:pt idx="13722">
                  <c:v>0.98337578699999995</c:v>
                </c:pt>
                <c:pt idx="13723">
                  <c:v>0.99466263200000005</c:v>
                </c:pt>
                <c:pt idx="13724">
                  <c:v>0.99466263200000005</c:v>
                </c:pt>
                <c:pt idx="13725">
                  <c:v>0.99466263200000005</c:v>
                </c:pt>
                <c:pt idx="13726">
                  <c:v>0.98048173699999996</c:v>
                </c:pt>
                <c:pt idx="13727">
                  <c:v>0.98337578699999995</c:v>
                </c:pt>
                <c:pt idx="13728">
                  <c:v>0.99466263200000005</c:v>
                </c:pt>
                <c:pt idx="13729">
                  <c:v>0.99833470599999996</c:v>
                </c:pt>
                <c:pt idx="13730">
                  <c:v>0.99833470599999996</c:v>
                </c:pt>
                <c:pt idx="13731">
                  <c:v>0.99833470599999996</c:v>
                </c:pt>
                <c:pt idx="13732">
                  <c:v>0.98337578699999995</c:v>
                </c:pt>
                <c:pt idx="13733">
                  <c:v>0.98048173699999996</c:v>
                </c:pt>
                <c:pt idx="13734">
                  <c:v>0.98729905299999998</c:v>
                </c:pt>
                <c:pt idx="13735">
                  <c:v>0.98337578699999995</c:v>
                </c:pt>
                <c:pt idx="13736">
                  <c:v>0.99090427199999997</c:v>
                </c:pt>
                <c:pt idx="13737">
                  <c:v>0.98048173699999996</c:v>
                </c:pt>
                <c:pt idx="13738">
                  <c:v>0.994798234</c:v>
                </c:pt>
                <c:pt idx="13739">
                  <c:v>0.994798234</c:v>
                </c:pt>
                <c:pt idx="13740">
                  <c:v>0.994798234</c:v>
                </c:pt>
                <c:pt idx="13741">
                  <c:v>0.99027694600000005</c:v>
                </c:pt>
                <c:pt idx="13742">
                  <c:v>0.99466263200000005</c:v>
                </c:pt>
                <c:pt idx="13743">
                  <c:v>0.98337578699999995</c:v>
                </c:pt>
                <c:pt idx="13744">
                  <c:v>0.98048173699999996</c:v>
                </c:pt>
                <c:pt idx="13745">
                  <c:v>0.98337578699999995</c:v>
                </c:pt>
                <c:pt idx="13746">
                  <c:v>0.99466263200000005</c:v>
                </c:pt>
                <c:pt idx="13747">
                  <c:v>0.99466263200000005</c:v>
                </c:pt>
                <c:pt idx="13748">
                  <c:v>0.987316898</c:v>
                </c:pt>
                <c:pt idx="13749">
                  <c:v>0.98337578699999995</c:v>
                </c:pt>
                <c:pt idx="13750">
                  <c:v>0.994798234</c:v>
                </c:pt>
                <c:pt idx="13751">
                  <c:v>0.99833470599999996</c:v>
                </c:pt>
                <c:pt idx="13752">
                  <c:v>0.99100769600000005</c:v>
                </c:pt>
                <c:pt idx="13753">
                  <c:v>0.99833470599999996</c:v>
                </c:pt>
                <c:pt idx="13754">
                  <c:v>0.99466263200000005</c:v>
                </c:pt>
                <c:pt idx="13755">
                  <c:v>0.99466263200000005</c:v>
                </c:pt>
                <c:pt idx="13756">
                  <c:v>0.98529628999999996</c:v>
                </c:pt>
                <c:pt idx="13757">
                  <c:v>0.99833470599999996</c:v>
                </c:pt>
                <c:pt idx="13758">
                  <c:v>0.99833470599999996</c:v>
                </c:pt>
                <c:pt idx="13759">
                  <c:v>0.99466263200000005</c:v>
                </c:pt>
                <c:pt idx="13760">
                  <c:v>0.99027694600000005</c:v>
                </c:pt>
                <c:pt idx="13761">
                  <c:v>0.99466263200000005</c:v>
                </c:pt>
                <c:pt idx="13762">
                  <c:v>0.99833470599999996</c:v>
                </c:pt>
                <c:pt idx="13763">
                  <c:v>0.98337578699999995</c:v>
                </c:pt>
                <c:pt idx="13764">
                  <c:v>0.99466263200000005</c:v>
                </c:pt>
                <c:pt idx="13765">
                  <c:v>0.99833470599999996</c:v>
                </c:pt>
                <c:pt idx="13766">
                  <c:v>0.98048173699999996</c:v>
                </c:pt>
                <c:pt idx="13767">
                  <c:v>0.99466263200000005</c:v>
                </c:pt>
                <c:pt idx="13768">
                  <c:v>0.98048173699999996</c:v>
                </c:pt>
                <c:pt idx="13769">
                  <c:v>0.99466263200000005</c:v>
                </c:pt>
                <c:pt idx="13770">
                  <c:v>0.98337578699999995</c:v>
                </c:pt>
                <c:pt idx="13771">
                  <c:v>0.98337578699999995</c:v>
                </c:pt>
                <c:pt idx="13772">
                  <c:v>0.98337578699999995</c:v>
                </c:pt>
                <c:pt idx="13773">
                  <c:v>0.98048173699999996</c:v>
                </c:pt>
                <c:pt idx="13774">
                  <c:v>0.98337578699999995</c:v>
                </c:pt>
                <c:pt idx="13775">
                  <c:v>0.994798234</c:v>
                </c:pt>
                <c:pt idx="13776">
                  <c:v>0.99466263200000005</c:v>
                </c:pt>
                <c:pt idx="13777">
                  <c:v>0.98337578699999995</c:v>
                </c:pt>
                <c:pt idx="13778">
                  <c:v>0.98337578699999995</c:v>
                </c:pt>
                <c:pt idx="13779">
                  <c:v>0.99833470599999996</c:v>
                </c:pt>
                <c:pt idx="13780">
                  <c:v>0.99015918800000002</c:v>
                </c:pt>
                <c:pt idx="13781">
                  <c:v>0.98337578699999995</c:v>
                </c:pt>
                <c:pt idx="13782">
                  <c:v>0.99160257900000004</c:v>
                </c:pt>
                <c:pt idx="13783">
                  <c:v>0.98337578699999995</c:v>
                </c:pt>
                <c:pt idx="13784">
                  <c:v>0.994798234</c:v>
                </c:pt>
                <c:pt idx="13785">
                  <c:v>0.98337578699999995</c:v>
                </c:pt>
                <c:pt idx="13786">
                  <c:v>0.98337578699999995</c:v>
                </c:pt>
                <c:pt idx="13787">
                  <c:v>0.99466263200000005</c:v>
                </c:pt>
                <c:pt idx="13788">
                  <c:v>0.987316898</c:v>
                </c:pt>
                <c:pt idx="13789">
                  <c:v>0.99466263200000005</c:v>
                </c:pt>
                <c:pt idx="13790">
                  <c:v>0.98337578699999995</c:v>
                </c:pt>
                <c:pt idx="13791">
                  <c:v>0.99833470599999996</c:v>
                </c:pt>
                <c:pt idx="13792">
                  <c:v>0.99466263200000005</c:v>
                </c:pt>
                <c:pt idx="13793">
                  <c:v>0.98337578699999995</c:v>
                </c:pt>
                <c:pt idx="13794">
                  <c:v>0.99466263200000005</c:v>
                </c:pt>
                <c:pt idx="13795">
                  <c:v>0.98337578699999995</c:v>
                </c:pt>
                <c:pt idx="13796">
                  <c:v>0.98337578699999995</c:v>
                </c:pt>
                <c:pt idx="13797">
                  <c:v>0.98048173699999996</c:v>
                </c:pt>
                <c:pt idx="13798">
                  <c:v>0.98048173699999996</c:v>
                </c:pt>
                <c:pt idx="13799">
                  <c:v>0.99833470599999996</c:v>
                </c:pt>
                <c:pt idx="13800">
                  <c:v>0.98337578699999995</c:v>
                </c:pt>
                <c:pt idx="13801">
                  <c:v>0.98337578699999995</c:v>
                </c:pt>
                <c:pt idx="13802">
                  <c:v>0.98337578699999995</c:v>
                </c:pt>
                <c:pt idx="13803">
                  <c:v>0.99466263200000005</c:v>
                </c:pt>
                <c:pt idx="13804">
                  <c:v>0.98337578699999995</c:v>
                </c:pt>
                <c:pt idx="13805">
                  <c:v>0.994798234</c:v>
                </c:pt>
                <c:pt idx="13806">
                  <c:v>0.98337578699999995</c:v>
                </c:pt>
                <c:pt idx="13807">
                  <c:v>0.98048173699999996</c:v>
                </c:pt>
                <c:pt idx="13808">
                  <c:v>0.994798234</c:v>
                </c:pt>
                <c:pt idx="13809">
                  <c:v>0.98337578699999995</c:v>
                </c:pt>
                <c:pt idx="13810">
                  <c:v>0.99833470599999996</c:v>
                </c:pt>
                <c:pt idx="13811">
                  <c:v>0.99466263200000005</c:v>
                </c:pt>
                <c:pt idx="13812">
                  <c:v>0.99466263200000005</c:v>
                </c:pt>
                <c:pt idx="13813">
                  <c:v>0.99456953599999998</c:v>
                </c:pt>
                <c:pt idx="13814">
                  <c:v>0.994798234</c:v>
                </c:pt>
                <c:pt idx="13815">
                  <c:v>0.99466263200000005</c:v>
                </c:pt>
                <c:pt idx="13816">
                  <c:v>0.99100769600000005</c:v>
                </c:pt>
                <c:pt idx="13817">
                  <c:v>0.98048173699999996</c:v>
                </c:pt>
                <c:pt idx="13818">
                  <c:v>0.98337578699999995</c:v>
                </c:pt>
                <c:pt idx="13819">
                  <c:v>0.994798234</c:v>
                </c:pt>
                <c:pt idx="13820">
                  <c:v>0.99833470599999996</c:v>
                </c:pt>
                <c:pt idx="13821">
                  <c:v>0.99015918800000002</c:v>
                </c:pt>
                <c:pt idx="13822">
                  <c:v>0.98337578699999995</c:v>
                </c:pt>
                <c:pt idx="13823">
                  <c:v>0.994798234</c:v>
                </c:pt>
                <c:pt idx="13824">
                  <c:v>0.98337578699999995</c:v>
                </c:pt>
                <c:pt idx="13825">
                  <c:v>0.98337578699999995</c:v>
                </c:pt>
                <c:pt idx="13826">
                  <c:v>0.98337578699999995</c:v>
                </c:pt>
                <c:pt idx="13827">
                  <c:v>0.99456953599999998</c:v>
                </c:pt>
                <c:pt idx="13828">
                  <c:v>0.98048173699999996</c:v>
                </c:pt>
                <c:pt idx="13829">
                  <c:v>0.99090427199999997</c:v>
                </c:pt>
                <c:pt idx="13830">
                  <c:v>0.98337578699999995</c:v>
                </c:pt>
                <c:pt idx="13831">
                  <c:v>0.99833470599999996</c:v>
                </c:pt>
                <c:pt idx="13832">
                  <c:v>0.99833470599999996</c:v>
                </c:pt>
                <c:pt idx="13833">
                  <c:v>0.98337578699999995</c:v>
                </c:pt>
                <c:pt idx="13834">
                  <c:v>0.99466263200000005</c:v>
                </c:pt>
                <c:pt idx="13835">
                  <c:v>0.99833470599999996</c:v>
                </c:pt>
                <c:pt idx="13836">
                  <c:v>0.98337578699999995</c:v>
                </c:pt>
                <c:pt idx="13837">
                  <c:v>0.98529628999999996</c:v>
                </c:pt>
                <c:pt idx="13838">
                  <c:v>0.98337578699999995</c:v>
                </c:pt>
                <c:pt idx="13839">
                  <c:v>0.98337578699999995</c:v>
                </c:pt>
                <c:pt idx="13840">
                  <c:v>0.99450736299999998</c:v>
                </c:pt>
                <c:pt idx="13841">
                  <c:v>0.994798234</c:v>
                </c:pt>
                <c:pt idx="13842">
                  <c:v>0.98337578699999995</c:v>
                </c:pt>
                <c:pt idx="13843">
                  <c:v>0.98048173699999996</c:v>
                </c:pt>
                <c:pt idx="13844">
                  <c:v>0.98337578699999995</c:v>
                </c:pt>
                <c:pt idx="13845">
                  <c:v>0.98337578699999995</c:v>
                </c:pt>
                <c:pt idx="13846">
                  <c:v>0.994798234</c:v>
                </c:pt>
                <c:pt idx="13847">
                  <c:v>0.99466263200000005</c:v>
                </c:pt>
                <c:pt idx="13848">
                  <c:v>0.987316898</c:v>
                </c:pt>
                <c:pt idx="13849">
                  <c:v>0.99466263200000005</c:v>
                </c:pt>
                <c:pt idx="13850">
                  <c:v>0.994798234</c:v>
                </c:pt>
                <c:pt idx="13851">
                  <c:v>0.994798234</c:v>
                </c:pt>
                <c:pt idx="13852">
                  <c:v>0.98048173699999996</c:v>
                </c:pt>
                <c:pt idx="13853">
                  <c:v>0.98048173699999996</c:v>
                </c:pt>
                <c:pt idx="13854">
                  <c:v>0.99090427199999997</c:v>
                </c:pt>
                <c:pt idx="13855">
                  <c:v>0.994798234</c:v>
                </c:pt>
                <c:pt idx="13856">
                  <c:v>0.98048173699999996</c:v>
                </c:pt>
                <c:pt idx="13857">
                  <c:v>0.98337578699999995</c:v>
                </c:pt>
                <c:pt idx="13858">
                  <c:v>0.98048173699999996</c:v>
                </c:pt>
                <c:pt idx="13859">
                  <c:v>0.99833470599999996</c:v>
                </c:pt>
                <c:pt idx="13860">
                  <c:v>0.99626751000000002</c:v>
                </c:pt>
                <c:pt idx="13861">
                  <c:v>0.99466263200000005</c:v>
                </c:pt>
                <c:pt idx="13862">
                  <c:v>0.98337578699999995</c:v>
                </c:pt>
                <c:pt idx="13863">
                  <c:v>0.98337578699999995</c:v>
                </c:pt>
                <c:pt idx="13864">
                  <c:v>0.98337578699999995</c:v>
                </c:pt>
                <c:pt idx="13865">
                  <c:v>0.98337578699999995</c:v>
                </c:pt>
                <c:pt idx="13866">
                  <c:v>0.99466263200000005</c:v>
                </c:pt>
                <c:pt idx="13867">
                  <c:v>0.99833470599999996</c:v>
                </c:pt>
                <c:pt idx="13868">
                  <c:v>0.99466263200000005</c:v>
                </c:pt>
                <c:pt idx="13869">
                  <c:v>0.98337578699999995</c:v>
                </c:pt>
                <c:pt idx="13870">
                  <c:v>0.98048173699999996</c:v>
                </c:pt>
                <c:pt idx="13871">
                  <c:v>0.98048173699999996</c:v>
                </c:pt>
                <c:pt idx="13872">
                  <c:v>0.99466263200000005</c:v>
                </c:pt>
                <c:pt idx="13873">
                  <c:v>0.98048173699999996</c:v>
                </c:pt>
                <c:pt idx="13874">
                  <c:v>0.994798234</c:v>
                </c:pt>
                <c:pt idx="13875">
                  <c:v>0.98337578699999995</c:v>
                </c:pt>
                <c:pt idx="13876">
                  <c:v>0.98337578699999995</c:v>
                </c:pt>
                <c:pt idx="13877">
                  <c:v>0.99466263200000005</c:v>
                </c:pt>
                <c:pt idx="13878">
                  <c:v>0.99833470599999996</c:v>
                </c:pt>
                <c:pt idx="13879">
                  <c:v>0.98337578699999995</c:v>
                </c:pt>
                <c:pt idx="13880">
                  <c:v>0.994798234</c:v>
                </c:pt>
                <c:pt idx="13881">
                  <c:v>0.98048173699999996</c:v>
                </c:pt>
                <c:pt idx="13882">
                  <c:v>0.99466263200000005</c:v>
                </c:pt>
                <c:pt idx="13883">
                  <c:v>0.99466263200000005</c:v>
                </c:pt>
                <c:pt idx="13884">
                  <c:v>0.98337578699999995</c:v>
                </c:pt>
                <c:pt idx="13885">
                  <c:v>0.98048173699999996</c:v>
                </c:pt>
                <c:pt idx="13886">
                  <c:v>0.994798234</c:v>
                </c:pt>
                <c:pt idx="13887">
                  <c:v>0.98048173699999996</c:v>
                </c:pt>
                <c:pt idx="13888">
                  <c:v>0.99833470599999996</c:v>
                </c:pt>
                <c:pt idx="13889">
                  <c:v>0.98048173699999996</c:v>
                </c:pt>
                <c:pt idx="13890">
                  <c:v>0.994798234</c:v>
                </c:pt>
                <c:pt idx="13891">
                  <c:v>0.99466263200000005</c:v>
                </c:pt>
                <c:pt idx="13892">
                  <c:v>0.98048173699999996</c:v>
                </c:pt>
                <c:pt idx="13893">
                  <c:v>0.98337578699999995</c:v>
                </c:pt>
                <c:pt idx="13894">
                  <c:v>0.98337578699999995</c:v>
                </c:pt>
                <c:pt idx="13895">
                  <c:v>0.97825968500000005</c:v>
                </c:pt>
                <c:pt idx="13896">
                  <c:v>0.98337578699999995</c:v>
                </c:pt>
                <c:pt idx="13897">
                  <c:v>0.99466263200000005</c:v>
                </c:pt>
                <c:pt idx="13898">
                  <c:v>0.99833470599999996</c:v>
                </c:pt>
                <c:pt idx="13899">
                  <c:v>0.99833470599999996</c:v>
                </c:pt>
                <c:pt idx="13900">
                  <c:v>0.99090427199999997</c:v>
                </c:pt>
                <c:pt idx="13901">
                  <c:v>0.99466263200000005</c:v>
                </c:pt>
                <c:pt idx="13902">
                  <c:v>0.99833470599999996</c:v>
                </c:pt>
                <c:pt idx="13903">
                  <c:v>0.98337578699999995</c:v>
                </c:pt>
                <c:pt idx="13904">
                  <c:v>0.98337578699999995</c:v>
                </c:pt>
                <c:pt idx="13905">
                  <c:v>0.98337578699999995</c:v>
                </c:pt>
                <c:pt idx="13906">
                  <c:v>0.98048173699999996</c:v>
                </c:pt>
                <c:pt idx="13907">
                  <c:v>0.98337578699999995</c:v>
                </c:pt>
                <c:pt idx="13908">
                  <c:v>0.98337578699999995</c:v>
                </c:pt>
                <c:pt idx="13909">
                  <c:v>0.98337578699999995</c:v>
                </c:pt>
                <c:pt idx="13910">
                  <c:v>0.98048173699999996</c:v>
                </c:pt>
                <c:pt idx="13911">
                  <c:v>0.99466263200000005</c:v>
                </c:pt>
                <c:pt idx="13912">
                  <c:v>0.99466263200000005</c:v>
                </c:pt>
                <c:pt idx="13913">
                  <c:v>0.98337578699999995</c:v>
                </c:pt>
                <c:pt idx="13914">
                  <c:v>0.98337578699999995</c:v>
                </c:pt>
                <c:pt idx="13915">
                  <c:v>0.98048173699999996</c:v>
                </c:pt>
                <c:pt idx="13916">
                  <c:v>0.994798234</c:v>
                </c:pt>
                <c:pt idx="13917">
                  <c:v>0.98048173699999996</c:v>
                </c:pt>
                <c:pt idx="13918">
                  <c:v>0.98529628999999996</c:v>
                </c:pt>
                <c:pt idx="13919">
                  <c:v>0.98048173699999996</c:v>
                </c:pt>
                <c:pt idx="13920">
                  <c:v>0.994798234</c:v>
                </c:pt>
                <c:pt idx="13921">
                  <c:v>0.99466263200000005</c:v>
                </c:pt>
                <c:pt idx="13922">
                  <c:v>0.99833470599999996</c:v>
                </c:pt>
                <c:pt idx="13923">
                  <c:v>0.99833470599999996</c:v>
                </c:pt>
                <c:pt idx="13924">
                  <c:v>0.98337578699999995</c:v>
                </c:pt>
                <c:pt idx="13925">
                  <c:v>0.99833470599999996</c:v>
                </c:pt>
                <c:pt idx="13926">
                  <c:v>0.98337578699999995</c:v>
                </c:pt>
                <c:pt idx="13927">
                  <c:v>0.99015918800000002</c:v>
                </c:pt>
                <c:pt idx="13928">
                  <c:v>0.99466263200000005</c:v>
                </c:pt>
                <c:pt idx="13929">
                  <c:v>0.99833470599999996</c:v>
                </c:pt>
                <c:pt idx="13930">
                  <c:v>0.994798234</c:v>
                </c:pt>
                <c:pt idx="13931">
                  <c:v>0.99466263200000005</c:v>
                </c:pt>
                <c:pt idx="13932">
                  <c:v>0.994798234</c:v>
                </c:pt>
                <c:pt idx="13933">
                  <c:v>0.99466263200000005</c:v>
                </c:pt>
                <c:pt idx="13934">
                  <c:v>0.994798234</c:v>
                </c:pt>
                <c:pt idx="13935">
                  <c:v>0.98337578699999995</c:v>
                </c:pt>
                <c:pt idx="13936">
                  <c:v>0.98729905299999998</c:v>
                </c:pt>
                <c:pt idx="13937">
                  <c:v>0.987316898</c:v>
                </c:pt>
                <c:pt idx="13938">
                  <c:v>0.994798234</c:v>
                </c:pt>
                <c:pt idx="13939">
                  <c:v>0.994798234</c:v>
                </c:pt>
                <c:pt idx="13940">
                  <c:v>0.98337578699999995</c:v>
                </c:pt>
                <c:pt idx="13941">
                  <c:v>0.994798234</c:v>
                </c:pt>
                <c:pt idx="13942">
                  <c:v>0.98337578699999995</c:v>
                </c:pt>
                <c:pt idx="13943">
                  <c:v>0.98337578699999995</c:v>
                </c:pt>
                <c:pt idx="13944">
                  <c:v>0.994798234</c:v>
                </c:pt>
                <c:pt idx="13945">
                  <c:v>0.98048173699999996</c:v>
                </c:pt>
                <c:pt idx="13946">
                  <c:v>0.99015918800000002</c:v>
                </c:pt>
                <c:pt idx="13947">
                  <c:v>0.98048173699999996</c:v>
                </c:pt>
                <c:pt idx="13948">
                  <c:v>0.99466263200000005</c:v>
                </c:pt>
                <c:pt idx="13949">
                  <c:v>0.99833470599999996</c:v>
                </c:pt>
                <c:pt idx="13950">
                  <c:v>0.99466263200000005</c:v>
                </c:pt>
                <c:pt idx="13951">
                  <c:v>0.994798234</c:v>
                </c:pt>
                <c:pt idx="13952">
                  <c:v>0.994798234</c:v>
                </c:pt>
                <c:pt idx="13953">
                  <c:v>0.99090427199999997</c:v>
                </c:pt>
                <c:pt idx="13954">
                  <c:v>0.98048173699999996</c:v>
                </c:pt>
                <c:pt idx="13955">
                  <c:v>0.99466263200000005</c:v>
                </c:pt>
                <c:pt idx="13956">
                  <c:v>0.99466263200000005</c:v>
                </c:pt>
                <c:pt idx="13957">
                  <c:v>0.98337578699999995</c:v>
                </c:pt>
                <c:pt idx="13958">
                  <c:v>0.99833470599999996</c:v>
                </c:pt>
                <c:pt idx="13959">
                  <c:v>0.994798234</c:v>
                </c:pt>
                <c:pt idx="13960">
                  <c:v>0.98337578699999995</c:v>
                </c:pt>
                <c:pt idx="13961">
                  <c:v>0.994798234</c:v>
                </c:pt>
                <c:pt idx="13962">
                  <c:v>0.98048173699999996</c:v>
                </c:pt>
                <c:pt idx="13963">
                  <c:v>0.98337578699999995</c:v>
                </c:pt>
                <c:pt idx="13964">
                  <c:v>0.99466263200000005</c:v>
                </c:pt>
                <c:pt idx="13965">
                  <c:v>0.98337578699999995</c:v>
                </c:pt>
                <c:pt idx="13966">
                  <c:v>0.99466263200000005</c:v>
                </c:pt>
                <c:pt idx="13967">
                  <c:v>0.98048173699999996</c:v>
                </c:pt>
                <c:pt idx="13968">
                  <c:v>0.99833470599999996</c:v>
                </c:pt>
                <c:pt idx="13969">
                  <c:v>0.99466263200000005</c:v>
                </c:pt>
                <c:pt idx="13970">
                  <c:v>0.99833470599999996</c:v>
                </c:pt>
                <c:pt idx="13971">
                  <c:v>0.99466263200000005</c:v>
                </c:pt>
                <c:pt idx="13972">
                  <c:v>0.97450132499999997</c:v>
                </c:pt>
                <c:pt idx="13973">
                  <c:v>0.99833470599999996</c:v>
                </c:pt>
                <c:pt idx="13974">
                  <c:v>0.98337578699999995</c:v>
                </c:pt>
                <c:pt idx="13975">
                  <c:v>0.99466263200000005</c:v>
                </c:pt>
                <c:pt idx="13976">
                  <c:v>0.99833470599999996</c:v>
                </c:pt>
                <c:pt idx="13977">
                  <c:v>0.98337578699999995</c:v>
                </c:pt>
                <c:pt idx="13978">
                  <c:v>0.994798234</c:v>
                </c:pt>
                <c:pt idx="13979">
                  <c:v>0.98048173699999996</c:v>
                </c:pt>
                <c:pt idx="13980">
                  <c:v>0.99466263200000005</c:v>
                </c:pt>
                <c:pt idx="13981">
                  <c:v>0.99466263200000005</c:v>
                </c:pt>
                <c:pt idx="13982">
                  <c:v>0.99466263200000005</c:v>
                </c:pt>
                <c:pt idx="13983">
                  <c:v>0.994798234</c:v>
                </c:pt>
                <c:pt idx="13984">
                  <c:v>0.98337578699999995</c:v>
                </c:pt>
                <c:pt idx="13985">
                  <c:v>0.99466263200000005</c:v>
                </c:pt>
                <c:pt idx="13986">
                  <c:v>0.98337578699999995</c:v>
                </c:pt>
                <c:pt idx="13987">
                  <c:v>0.99466263200000005</c:v>
                </c:pt>
                <c:pt idx="13988">
                  <c:v>0.994798234</c:v>
                </c:pt>
                <c:pt idx="13989">
                  <c:v>0.98048173699999996</c:v>
                </c:pt>
                <c:pt idx="13990">
                  <c:v>0.99466263200000005</c:v>
                </c:pt>
                <c:pt idx="13991">
                  <c:v>0.98337578699999995</c:v>
                </c:pt>
                <c:pt idx="13992">
                  <c:v>0.99100769600000005</c:v>
                </c:pt>
                <c:pt idx="13993">
                  <c:v>0.99456953599999998</c:v>
                </c:pt>
                <c:pt idx="13994">
                  <c:v>0.98729905299999998</c:v>
                </c:pt>
                <c:pt idx="13995">
                  <c:v>0.98048173699999996</c:v>
                </c:pt>
                <c:pt idx="13996">
                  <c:v>0.99466263200000005</c:v>
                </c:pt>
                <c:pt idx="13997">
                  <c:v>0.99833470599999996</c:v>
                </c:pt>
                <c:pt idx="13998">
                  <c:v>0.99027694600000005</c:v>
                </c:pt>
                <c:pt idx="13999">
                  <c:v>0.98337578699999995</c:v>
                </c:pt>
                <c:pt idx="14000">
                  <c:v>0.99466263200000005</c:v>
                </c:pt>
                <c:pt idx="14001">
                  <c:v>0.99466263200000005</c:v>
                </c:pt>
                <c:pt idx="14002">
                  <c:v>0.99466263200000005</c:v>
                </c:pt>
                <c:pt idx="14003">
                  <c:v>0.99466263200000005</c:v>
                </c:pt>
                <c:pt idx="14004">
                  <c:v>0.99466263200000005</c:v>
                </c:pt>
                <c:pt idx="14005">
                  <c:v>0.99833470599999996</c:v>
                </c:pt>
                <c:pt idx="14006">
                  <c:v>0.98337578699999995</c:v>
                </c:pt>
                <c:pt idx="14007">
                  <c:v>0.99833470599999996</c:v>
                </c:pt>
                <c:pt idx="14008">
                  <c:v>0.99090427199999997</c:v>
                </c:pt>
                <c:pt idx="14009">
                  <c:v>0.98337578699999995</c:v>
                </c:pt>
                <c:pt idx="14010">
                  <c:v>0.994798234</c:v>
                </c:pt>
                <c:pt idx="14011">
                  <c:v>0.98729905299999998</c:v>
                </c:pt>
                <c:pt idx="14012">
                  <c:v>0.99466263200000005</c:v>
                </c:pt>
                <c:pt idx="14013">
                  <c:v>0.99466263200000005</c:v>
                </c:pt>
                <c:pt idx="14014">
                  <c:v>0.98337578699999995</c:v>
                </c:pt>
                <c:pt idx="14015">
                  <c:v>0.98337578699999995</c:v>
                </c:pt>
                <c:pt idx="14016">
                  <c:v>0.99833470599999996</c:v>
                </c:pt>
                <c:pt idx="14017">
                  <c:v>0.98048173699999996</c:v>
                </c:pt>
                <c:pt idx="14018">
                  <c:v>0.994798234</c:v>
                </c:pt>
                <c:pt idx="14019">
                  <c:v>0.99466263200000005</c:v>
                </c:pt>
                <c:pt idx="14020">
                  <c:v>0.98048173699999996</c:v>
                </c:pt>
                <c:pt idx="14021">
                  <c:v>0.99466263200000005</c:v>
                </c:pt>
                <c:pt idx="14022">
                  <c:v>0.994798234</c:v>
                </c:pt>
                <c:pt idx="14023">
                  <c:v>0.994798234</c:v>
                </c:pt>
                <c:pt idx="14024">
                  <c:v>0.99466263200000005</c:v>
                </c:pt>
                <c:pt idx="14025">
                  <c:v>0.98337578699999995</c:v>
                </c:pt>
                <c:pt idx="14026">
                  <c:v>0.98337578699999995</c:v>
                </c:pt>
                <c:pt idx="14027">
                  <c:v>0.99466263200000005</c:v>
                </c:pt>
                <c:pt idx="14028">
                  <c:v>0.98337578699999995</c:v>
                </c:pt>
                <c:pt idx="14029">
                  <c:v>0.994798234</c:v>
                </c:pt>
                <c:pt idx="14030">
                  <c:v>0.98337578699999995</c:v>
                </c:pt>
                <c:pt idx="14031">
                  <c:v>0.98337578699999995</c:v>
                </c:pt>
                <c:pt idx="14032">
                  <c:v>0.98337578699999995</c:v>
                </c:pt>
                <c:pt idx="14033">
                  <c:v>0.994798234</c:v>
                </c:pt>
                <c:pt idx="14034">
                  <c:v>0.99833470599999996</c:v>
                </c:pt>
                <c:pt idx="14035">
                  <c:v>0.99466263200000005</c:v>
                </c:pt>
                <c:pt idx="14036">
                  <c:v>0.98337578699999995</c:v>
                </c:pt>
                <c:pt idx="14037">
                  <c:v>0.99466263200000005</c:v>
                </c:pt>
                <c:pt idx="14038">
                  <c:v>0.98337578699999995</c:v>
                </c:pt>
                <c:pt idx="14039">
                  <c:v>0.99466263200000005</c:v>
                </c:pt>
                <c:pt idx="14040">
                  <c:v>0.98337578699999995</c:v>
                </c:pt>
                <c:pt idx="14041">
                  <c:v>0.99466263200000005</c:v>
                </c:pt>
                <c:pt idx="14042">
                  <c:v>0.98337578699999995</c:v>
                </c:pt>
                <c:pt idx="14043">
                  <c:v>0.99626751000000002</c:v>
                </c:pt>
                <c:pt idx="14044">
                  <c:v>0.98048173699999996</c:v>
                </c:pt>
                <c:pt idx="14045">
                  <c:v>0.99833470599999996</c:v>
                </c:pt>
                <c:pt idx="14046">
                  <c:v>0.98337578699999995</c:v>
                </c:pt>
                <c:pt idx="14047">
                  <c:v>0.99833470599999996</c:v>
                </c:pt>
                <c:pt idx="14048">
                  <c:v>0.99466263200000005</c:v>
                </c:pt>
                <c:pt idx="14049">
                  <c:v>0.99833470599999996</c:v>
                </c:pt>
                <c:pt idx="14050">
                  <c:v>0.98337578699999995</c:v>
                </c:pt>
                <c:pt idx="14051">
                  <c:v>0.99466263200000005</c:v>
                </c:pt>
                <c:pt idx="14052">
                  <c:v>0.99833470599999996</c:v>
                </c:pt>
                <c:pt idx="14053">
                  <c:v>0.98337578699999995</c:v>
                </c:pt>
                <c:pt idx="14054">
                  <c:v>0.98048173699999996</c:v>
                </c:pt>
                <c:pt idx="14055">
                  <c:v>0.99466263200000005</c:v>
                </c:pt>
                <c:pt idx="14056">
                  <c:v>0.98337578699999995</c:v>
                </c:pt>
                <c:pt idx="14057">
                  <c:v>0.99833470599999996</c:v>
                </c:pt>
                <c:pt idx="14058">
                  <c:v>0.987316898</c:v>
                </c:pt>
                <c:pt idx="14059">
                  <c:v>0.98549281</c:v>
                </c:pt>
                <c:pt idx="14060">
                  <c:v>0.98048173699999996</c:v>
                </c:pt>
                <c:pt idx="14061">
                  <c:v>0.98337578699999995</c:v>
                </c:pt>
                <c:pt idx="14062">
                  <c:v>0.99466263200000005</c:v>
                </c:pt>
                <c:pt idx="14063">
                  <c:v>0.99466263200000005</c:v>
                </c:pt>
                <c:pt idx="14064">
                  <c:v>0.98337578699999995</c:v>
                </c:pt>
                <c:pt idx="14065">
                  <c:v>0.99466263200000005</c:v>
                </c:pt>
                <c:pt idx="14066">
                  <c:v>0.98337578699999995</c:v>
                </c:pt>
                <c:pt idx="14067">
                  <c:v>0.98337578699999995</c:v>
                </c:pt>
                <c:pt idx="14068">
                  <c:v>0.98337578699999995</c:v>
                </c:pt>
                <c:pt idx="14069">
                  <c:v>0.98337578699999995</c:v>
                </c:pt>
                <c:pt idx="14070">
                  <c:v>0.98337578699999995</c:v>
                </c:pt>
                <c:pt idx="14071">
                  <c:v>0.994798234</c:v>
                </c:pt>
                <c:pt idx="14072">
                  <c:v>0.98337578699999995</c:v>
                </c:pt>
                <c:pt idx="14073">
                  <c:v>0.99466263200000005</c:v>
                </c:pt>
                <c:pt idx="14074">
                  <c:v>0.98337578699999995</c:v>
                </c:pt>
                <c:pt idx="14075">
                  <c:v>0.98729905299999998</c:v>
                </c:pt>
                <c:pt idx="14076">
                  <c:v>0.98337578699999995</c:v>
                </c:pt>
                <c:pt idx="14077">
                  <c:v>0.994798234</c:v>
                </c:pt>
                <c:pt idx="14078">
                  <c:v>0.99833470599999996</c:v>
                </c:pt>
                <c:pt idx="14079">
                  <c:v>0.994798234</c:v>
                </c:pt>
                <c:pt idx="14080">
                  <c:v>0.99833470599999996</c:v>
                </c:pt>
                <c:pt idx="14081">
                  <c:v>0.98337578699999995</c:v>
                </c:pt>
                <c:pt idx="14082">
                  <c:v>0.99833470599999996</c:v>
                </c:pt>
                <c:pt idx="14083">
                  <c:v>0.99466263200000005</c:v>
                </c:pt>
                <c:pt idx="14084">
                  <c:v>0.99100769600000005</c:v>
                </c:pt>
                <c:pt idx="14085">
                  <c:v>0.99466263200000005</c:v>
                </c:pt>
                <c:pt idx="14086">
                  <c:v>0.98337578699999995</c:v>
                </c:pt>
                <c:pt idx="14087">
                  <c:v>0.98337578699999995</c:v>
                </c:pt>
                <c:pt idx="14088">
                  <c:v>0.987316898</c:v>
                </c:pt>
                <c:pt idx="14089">
                  <c:v>0.98337578699999995</c:v>
                </c:pt>
                <c:pt idx="14090">
                  <c:v>0.98337578699999995</c:v>
                </c:pt>
                <c:pt idx="14091">
                  <c:v>0.99833470599999996</c:v>
                </c:pt>
                <c:pt idx="14092">
                  <c:v>0.994798234</c:v>
                </c:pt>
                <c:pt idx="14093">
                  <c:v>0.98337578699999995</c:v>
                </c:pt>
                <c:pt idx="14094">
                  <c:v>0.98048173699999996</c:v>
                </c:pt>
                <c:pt idx="14095">
                  <c:v>0.98337578699999995</c:v>
                </c:pt>
                <c:pt idx="14096">
                  <c:v>0.994798234</c:v>
                </c:pt>
                <c:pt idx="14097">
                  <c:v>0.994798234</c:v>
                </c:pt>
                <c:pt idx="14098">
                  <c:v>0.994798234</c:v>
                </c:pt>
                <c:pt idx="14099">
                  <c:v>0.99466263200000005</c:v>
                </c:pt>
                <c:pt idx="14100">
                  <c:v>0.98337578699999995</c:v>
                </c:pt>
                <c:pt idx="14101">
                  <c:v>0.98337578699999995</c:v>
                </c:pt>
                <c:pt idx="14102">
                  <c:v>0.99466263200000005</c:v>
                </c:pt>
                <c:pt idx="14103">
                  <c:v>0.994798234</c:v>
                </c:pt>
                <c:pt idx="14104">
                  <c:v>0.99456953599999998</c:v>
                </c:pt>
                <c:pt idx="14105">
                  <c:v>0.994798234</c:v>
                </c:pt>
                <c:pt idx="14106">
                  <c:v>0.98048173699999996</c:v>
                </c:pt>
                <c:pt idx="14107">
                  <c:v>0.994798234</c:v>
                </c:pt>
                <c:pt idx="14108">
                  <c:v>0.98337578699999995</c:v>
                </c:pt>
                <c:pt idx="14109">
                  <c:v>0.98337578699999995</c:v>
                </c:pt>
                <c:pt idx="14110">
                  <c:v>0.98048173699999996</c:v>
                </c:pt>
                <c:pt idx="14111">
                  <c:v>0.98337578699999995</c:v>
                </c:pt>
                <c:pt idx="14112">
                  <c:v>0.99626751000000002</c:v>
                </c:pt>
                <c:pt idx="14113">
                  <c:v>0.98337578699999995</c:v>
                </c:pt>
                <c:pt idx="14114">
                  <c:v>0.98048173699999996</c:v>
                </c:pt>
                <c:pt idx="14115">
                  <c:v>0.99466263200000005</c:v>
                </c:pt>
                <c:pt idx="14116">
                  <c:v>0.994798234</c:v>
                </c:pt>
                <c:pt idx="14117">
                  <c:v>0.994798234</c:v>
                </c:pt>
                <c:pt idx="14118">
                  <c:v>0.994798234</c:v>
                </c:pt>
                <c:pt idx="14119">
                  <c:v>0.99466263200000005</c:v>
                </c:pt>
                <c:pt idx="14120">
                  <c:v>0.98048173699999996</c:v>
                </c:pt>
                <c:pt idx="14121">
                  <c:v>0.98337578699999995</c:v>
                </c:pt>
                <c:pt idx="14122">
                  <c:v>0.99833470599999996</c:v>
                </c:pt>
                <c:pt idx="14123">
                  <c:v>0.99833470599999996</c:v>
                </c:pt>
                <c:pt idx="14124">
                  <c:v>0.98337578699999995</c:v>
                </c:pt>
                <c:pt idx="14125">
                  <c:v>0.99626751000000002</c:v>
                </c:pt>
                <c:pt idx="14126">
                  <c:v>0.987316898</c:v>
                </c:pt>
                <c:pt idx="14127">
                  <c:v>0.99466263200000005</c:v>
                </c:pt>
                <c:pt idx="14128">
                  <c:v>0.99466263200000005</c:v>
                </c:pt>
                <c:pt idx="14129">
                  <c:v>0.98337578699999995</c:v>
                </c:pt>
                <c:pt idx="14130">
                  <c:v>0.99466263200000005</c:v>
                </c:pt>
                <c:pt idx="14131">
                  <c:v>0.99466263200000005</c:v>
                </c:pt>
                <c:pt idx="14132">
                  <c:v>0.994798234</c:v>
                </c:pt>
                <c:pt idx="14133">
                  <c:v>0.99466263200000005</c:v>
                </c:pt>
                <c:pt idx="14134">
                  <c:v>0.98337578699999995</c:v>
                </c:pt>
                <c:pt idx="14135">
                  <c:v>0.99833470599999996</c:v>
                </c:pt>
                <c:pt idx="14136">
                  <c:v>0.99100769600000005</c:v>
                </c:pt>
                <c:pt idx="14137">
                  <c:v>0.99626751000000002</c:v>
                </c:pt>
                <c:pt idx="14138">
                  <c:v>0.98337578699999995</c:v>
                </c:pt>
                <c:pt idx="14139">
                  <c:v>0.99466263200000005</c:v>
                </c:pt>
                <c:pt idx="14140">
                  <c:v>0.98048173699999996</c:v>
                </c:pt>
                <c:pt idx="14141">
                  <c:v>0.99833470599999996</c:v>
                </c:pt>
                <c:pt idx="14142">
                  <c:v>0.99466263200000005</c:v>
                </c:pt>
                <c:pt idx="14143">
                  <c:v>0.987316898</c:v>
                </c:pt>
                <c:pt idx="14144">
                  <c:v>0.98337578699999995</c:v>
                </c:pt>
                <c:pt idx="14145">
                  <c:v>0.98337578699999995</c:v>
                </c:pt>
                <c:pt idx="14146">
                  <c:v>0.98337578699999995</c:v>
                </c:pt>
                <c:pt idx="14147">
                  <c:v>0.98337578699999995</c:v>
                </c:pt>
                <c:pt idx="14148">
                  <c:v>0.99833470599999996</c:v>
                </c:pt>
                <c:pt idx="14149">
                  <c:v>0.98048173699999996</c:v>
                </c:pt>
                <c:pt idx="14150">
                  <c:v>0.99833470599999996</c:v>
                </c:pt>
                <c:pt idx="14151">
                  <c:v>0.99466263200000005</c:v>
                </c:pt>
                <c:pt idx="14152">
                  <c:v>0.994798234</c:v>
                </c:pt>
                <c:pt idx="14153">
                  <c:v>0.994798234</c:v>
                </c:pt>
                <c:pt idx="14154">
                  <c:v>0.98337578699999995</c:v>
                </c:pt>
                <c:pt idx="14155">
                  <c:v>0.98337578699999995</c:v>
                </c:pt>
                <c:pt idx="14156">
                  <c:v>0.99833470599999996</c:v>
                </c:pt>
                <c:pt idx="14157">
                  <c:v>0.98337578699999995</c:v>
                </c:pt>
                <c:pt idx="14158">
                  <c:v>0.98048173699999996</c:v>
                </c:pt>
                <c:pt idx="14159">
                  <c:v>0.98337578699999995</c:v>
                </c:pt>
                <c:pt idx="14160">
                  <c:v>0.99090427199999997</c:v>
                </c:pt>
                <c:pt idx="14161">
                  <c:v>0.98337578699999995</c:v>
                </c:pt>
                <c:pt idx="14162">
                  <c:v>0.98337578699999995</c:v>
                </c:pt>
                <c:pt idx="14163">
                  <c:v>0.99833470599999996</c:v>
                </c:pt>
                <c:pt idx="14164">
                  <c:v>0.99466263200000005</c:v>
                </c:pt>
                <c:pt idx="14165">
                  <c:v>0.99626751000000002</c:v>
                </c:pt>
                <c:pt idx="14166">
                  <c:v>0.99833470599999996</c:v>
                </c:pt>
                <c:pt idx="14167">
                  <c:v>0.98337578699999995</c:v>
                </c:pt>
                <c:pt idx="14168">
                  <c:v>0.98337578699999995</c:v>
                </c:pt>
                <c:pt idx="14169">
                  <c:v>0.99466263200000005</c:v>
                </c:pt>
                <c:pt idx="14170">
                  <c:v>0.99450736299999998</c:v>
                </c:pt>
                <c:pt idx="14171">
                  <c:v>0.98337578699999995</c:v>
                </c:pt>
                <c:pt idx="14172">
                  <c:v>0.98048173699999996</c:v>
                </c:pt>
                <c:pt idx="14173">
                  <c:v>0.99466263200000005</c:v>
                </c:pt>
                <c:pt idx="14174">
                  <c:v>0.99466263200000005</c:v>
                </c:pt>
                <c:pt idx="14175">
                  <c:v>0.98337578699999995</c:v>
                </c:pt>
                <c:pt idx="14176">
                  <c:v>0.99466263200000005</c:v>
                </c:pt>
                <c:pt idx="14177">
                  <c:v>0.98048173699999996</c:v>
                </c:pt>
                <c:pt idx="14178">
                  <c:v>0.98337578699999995</c:v>
                </c:pt>
                <c:pt idx="14179">
                  <c:v>0.99466263200000005</c:v>
                </c:pt>
                <c:pt idx="14180">
                  <c:v>0.98048173699999996</c:v>
                </c:pt>
                <c:pt idx="14181">
                  <c:v>0.98048173699999996</c:v>
                </c:pt>
                <c:pt idx="14182">
                  <c:v>0.99833470599999996</c:v>
                </c:pt>
                <c:pt idx="14183">
                  <c:v>0.99626751000000002</c:v>
                </c:pt>
                <c:pt idx="14184">
                  <c:v>0.99466263200000005</c:v>
                </c:pt>
                <c:pt idx="14185">
                  <c:v>0.98337578699999995</c:v>
                </c:pt>
                <c:pt idx="14186">
                  <c:v>0.994798234</c:v>
                </c:pt>
                <c:pt idx="14187">
                  <c:v>0.99466263200000005</c:v>
                </c:pt>
                <c:pt idx="14188">
                  <c:v>0.98337578699999995</c:v>
                </c:pt>
                <c:pt idx="14189">
                  <c:v>0.994798234</c:v>
                </c:pt>
                <c:pt idx="14190">
                  <c:v>0.98337578699999995</c:v>
                </c:pt>
                <c:pt idx="14191">
                  <c:v>0.98337578699999995</c:v>
                </c:pt>
                <c:pt idx="14192">
                  <c:v>0.99833470599999996</c:v>
                </c:pt>
                <c:pt idx="14193">
                  <c:v>0.99466263200000005</c:v>
                </c:pt>
                <c:pt idx="14194">
                  <c:v>0.99450736299999998</c:v>
                </c:pt>
                <c:pt idx="14195">
                  <c:v>0.99466263200000005</c:v>
                </c:pt>
                <c:pt idx="14196">
                  <c:v>0.98048173699999996</c:v>
                </c:pt>
                <c:pt idx="14197">
                  <c:v>0.98337578699999995</c:v>
                </c:pt>
                <c:pt idx="14198">
                  <c:v>0.99466263200000005</c:v>
                </c:pt>
                <c:pt idx="14199">
                  <c:v>0.994798234</c:v>
                </c:pt>
                <c:pt idx="14200">
                  <c:v>0.99466263200000005</c:v>
                </c:pt>
                <c:pt idx="14201">
                  <c:v>0.98337578699999995</c:v>
                </c:pt>
                <c:pt idx="14202">
                  <c:v>0.994798234</c:v>
                </c:pt>
                <c:pt idx="14203">
                  <c:v>0.98337578699999995</c:v>
                </c:pt>
                <c:pt idx="14204">
                  <c:v>0.994798234</c:v>
                </c:pt>
                <c:pt idx="14205">
                  <c:v>0.99833470599999996</c:v>
                </c:pt>
                <c:pt idx="14206">
                  <c:v>0.994798234</c:v>
                </c:pt>
                <c:pt idx="14207">
                  <c:v>0.99466263200000005</c:v>
                </c:pt>
                <c:pt idx="14208">
                  <c:v>0.99466263200000005</c:v>
                </c:pt>
                <c:pt idx="14209">
                  <c:v>0.98337578699999995</c:v>
                </c:pt>
                <c:pt idx="14210">
                  <c:v>0.99015918800000002</c:v>
                </c:pt>
                <c:pt idx="14211">
                  <c:v>0.99466263200000005</c:v>
                </c:pt>
                <c:pt idx="14212">
                  <c:v>0.98337578699999995</c:v>
                </c:pt>
                <c:pt idx="14213">
                  <c:v>0.98337578699999995</c:v>
                </c:pt>
                <c:pt idx="14214">
                  <c:v>0.99466263200000005</c:v>
                </c:pt>
                <c:pt idx="14215">
                  <c:v>0.98337578699999995</c:v>
                </c:pt>
                <c:pt idx="14216">
                  <c:v>0.99833470599999996</c:v>
                </c:pt>
                <c:pt idx="14217">
                  <c:v>0.98337578699999995</c:v>
                </c:pt>
                <c:pt idx="14218">
                  <c:v>0.98337578699999995</c:v>
                </c:pt>
                <c:pt idx="14219">
                  <c:v>0.98337578699999995</c:v>
                </c:pt>
                <c:pt idx="14220">
                  <c:v>0.98048173699999996</c:v>
                </c:pt>
                <c:pt idx="14221">
                  <c:v>0.994798234</c:v>
                </c:pt>
                <c:pt idx="14222">
                  <c:v>0.98729905299999998</c:v>
                </c:pt>
                <c:pt idx="14223">
                  <c:v>0.98337578699999995</c:v>
                </c:pt>
                <c:pt idx="14224">
                  <c:v>0.987316898</c:v>
                </c:pt>
                <c:pt idx="14225">
                  <c:v>0.994798234</c:v>
                </c:pt>
                <c:pt idx="14226">
                  <c:v>0.99833470599999996</c:v>
                </c:pt>
                <c:pt idx="14227">
                  <c:v>0.98337578699999995</c:v>
                </c:pt>
                <c:pt idx="14228">
                  <c:v>0.98048173699999996</c:v>
                </c:pt>
                <c:pt idx="14229">
                  <c:v>0.98337578699999995</c:v>
                </c:pt>
                <c:pt idx="14230">
                  <c:v>0.98337578699999995</c:v>
                </c:pt>
                <c:pt idx="14231">
                  <c:v>0.99833470599999996</c:v>
                </c:pt>
                <c:pt idx="14232">
                  <c:v>0.98337578699999995</c:v>
                </c:pt>
                <c:pt idx="14233">
                  <c:v>0.99833470599999996</c:v>
                </c:pt>
                <c:pt idx="14234">
                  <c:v>0.98048173699999996</c:v>
                </c:pt>
                <c:pt idx="14235">
                  <c:v>0.98529628999999996</c:v>
                </c:pt>
                <c:pt idx="14236">
                  <c:v>0.98337578699999995</c:v>
                </c:pt>
                <c:pt idx="14237">
                  <c:v>0.994798234</c:v>
                </c:pt>
                <c:pt idx="14238">
                  <c:v>0.994798234</c:v>
                </c:pt>
                <c:pt idx="14239">
                  <c:v>0.994798234</c:v>
                </c:pt>
                <c:pt idx="14240">
                  <c:v>0.99466263200000005</c:v>
                </c:pt>
                <c:pt idx="14241">
                  <c:v>0.99466263200000005</c:v>
                </c:pt>
                <c:pt idx="14242">
                  <c:v>0.98048173699999996</c:v>
                </c:pt>
                <c:pt idx="14243">
                  <c:v>0.99626751000000002</c:v>
                </c:pt>
                <c:pt idx="14244">
                  <c:v>0.994798234</c:v>
                </c:pt>
                <c:pt idx="14245">
                  <c:v>0.99466263200000005</c:v>
                </c:pt>
                <c:pt idx="14246">
                  <c:v>0.994798234</c:v>
                </c:pt>
                <c:pt idx="14247">
                  <c:v>0.99466263200000005</c:v>
                </c:pt>
                <c:pt idx="14248">
                  <c:v>0.99466263200000005</c:v>
                </c:pt>
                <c:pt idx="14249">
                  <c:v>0.994798234</c:v>
                </c:pt>
                <c:pt idx="14250">
                  <c:v>0.98337578699999995</c:v>
                </c:pt>
                <c:pt idx="14251">
                  <c:v>0.99833470599999996</c:v>
                </c:pt>
                <c:pt idx="14252">
                  <c:v>0.994798234</c:v>
                </c:pt>
                <c:pt idx="14253">
                  <c:v>0.994798234</c:v>
                </c:pt>
                <c:pt idx="14254">
                  <c:v>0.994798234</c:v>
                </c:pt>
                <c:pt idx="14255">
                  <c:v>0.99833470599999996</c:v>
                </c:pt>
                <c:pt idx="14256">
                  <c:v>0.99466263200000005</c:v>
                </c:pt>
                <c:pt idx="14257">
                  <c:v>0.98337578699999995</c:v>
                </c:pt>
                <c:pt idx="14258">
                  <c:v>0.99466263200000005</c:v>
                </c:pt>
                <c:pt idx="14259">
                  <c:v>0.99833470599999996</c:v>
                </c:pt>
                <c:pt idx="14260">
                  <c:v>0.994798234</c:v>
                </c:pt>
                <c:pt idx="14261">
                  <c:v>0.98337578699999995</c:v>
                </c:pt>
                <c:pt idx="14262">
                  <c:v>0.99833470599999996</c:v>
                </c:pt>
                <c:pt idx="14263">
                  <c:v>0.99466263200000005</c:v>
                </c:pt>
                <c:pt idx="14264">
                  <c:v>0.994798234</c:v>
                </c:pt>
                <c:pt idx="14265">
                  <c:v>0.98549281</c:v>
                </c:pt>
                <c:pt idx="14266">
                  <c:v>0.99466263200000005</c:v>
                </c:pt>
                <c:pt idx="14267">
                  <c:v>0.98337578699999995</c:v>
                </c:pt>
                <c:pt idx="14268">
                  <c:v>0.99466263200000005</c:v>
                </c:pt>
                <c:pt idx="14269">
                  <c:v>0.99466263200000005</c:v>
                </c:pt>
                <c:pt idx="14270">
                  <c:v>0.99100769600000005</c:v>
                </c:pt>
                <c:pt idx="14271">
                  <c:v>0.994798234</c:v>
                </c:pt>
                <c:pt idx="14272">
                  <c:v>0.994798234</c:v>
                </c:pt>
                <c:pt idx="14273">
                  <c:v>0.98048173699999996</c:v>
                </c:pt>
                <c:pt idx="14274">
                  <c:v>0.99833470599999996</c:v>
                </c:pt>
                <c:pt idx="14275">
                  <c:v>0.994798234</c:v>
                </c:pt>
                <c:pt idx="14276">
                  <c:v>0.98337578699999995</c:v>
                </c:pt>
                <c:pt idx="14277">
                  <c:v>0.99466263200000005</c:v>
                </c:pt>
                <c:pt idx="14278">
                  <c:v>0.994798234</c:v>
                </c:pt>
                <c:pt idx="14279">
                  <c:v>0.99450736299999998</c:v>
                </c:pt>
                <c:pt idx="14280">
                  <c:v>0.98048173699999996</c:v>
                </c:pt>
                <c:pt idx="14281">
                  <c:v>0.99833470599999996</c:v>
                </c:pt>
                <c:pt idx="14282">
                  <c:v>0.994798234</c:v>
                </c:pt>
                <c:pt idx="14283">
                  <c:v>0.99833470599999996</c:v>
                </c:pt>
                <c:pt idx="14284">
                  <c:v>0.994798234</c:v>
                </c:pt>
                <c:pt idx="14285">
                  <c:v>0.98552498799999999</c:v>
                </c:pt>
                <c:pt idx="14286">
                  <c:v>0.98048173699999996</c:v>
                </c:pt>
                <c:pt idx="14287">
                  <c:v>0.99833470599999996</c:v>
                </c:pt>
                <c:pt idx="14288">
                  <c:v>0.99466263200000005</c:v>
                </c:pt>
                <c:pt idx="14289">
                  <c:v>0.99466263200000005</c:v>
                </c:pt>
                <c:pt idx="14290">
                  <c:v>0.99833470599999996</c:v>
                </c:pt>
                <c:pt idx="14291">
                  <c:v>0.99833470599999996</c:v>
                </c:pt>
                <c:pt idx="14292">
                  <c:v>0.987316898</c:v>
                </c:pt>
                <c:pt idx="14293">
                  <c:v>0.99466263200000005</c:v>
                </c:pt>
                <c:pt idx="14294">
                  <c:v>0.99466263200000005</c:v>
                </c:pt>
                <c:pt idx="14295">
                  <c:v>0.98337578699999995</c:v>
                </c:pt>
                <c:pt idx="14296">
                  <c:v>0.994798234</c:v>
                </c:pt>
                <c:pt idx="14297">
                  <c:v>0.99833470599999996</c:v>
                </c:pt>
                <c:pt idx="14298">
                  <c:v>0.987316898</c:v>
                </c:pt>
                <c:pt idx="14299">
                  <c:v>0.99833470599999996</c:v>
                </c:pt>
                <c:pt idx="14300">
                  <c:v>0.99100769600000005</c:v>
                </c:pt>
                <c:pt idx="14301">
                  <c:v>0.99466263200000005</c:v>
                </c:pt>
                <c:pt idx="14302">
                  <c:v>0.994798234</c:v>
                </c:pt>
                <c:pt idx="14303">
                  <c:v>0.99466263200000005</c:v>
                </c:pt>
                <c:pt idx="14304">
                  <c:v>0.98337578699999995</c:v>
                </c:pt>
                <c:pt idx="14305">
                  <c:v>0.98337578699999995</c:v>
                </c:pt>
                <c:pt idx="14306">
                  <c:v>0.98337578699999995</c:v>
                </c:pt>
                <c:pt idx="14307">
                  <c:v>0.99100769600000005</c:v>
                </c:pt>
                <c:pt idx="14308">
                  <c:v>0.98048173699999996</c:v>
                </c:pt>
                <c:pt idx="14309">
                  <c:v>0.99833470599999996</c:v>
                </c:pt>
                <c:pt idx="14310">
                  <c:v>0.98337578699999995</c:v>
                </c:pt>
                <c:pt idx="14311">
                  <c:v>0.99626751000000002</c:v>
                </c:pt>
                <c:pt idx="14312">
                  <c:v>0.99090427199999997</c:v>
                </c:pt>
                <c:pt idx="14313">
                  <c:v>0.99466263200000005</c:v>
                </c:pt>
                <c:pt idx="14314">
                  <c:v>0.98048173699999996</c:v>
                </c:pt>
                <c:pt idx="14315">
                  <c:v>0.99456953599999998</c:v>
                </c:pt>
                <c:pt idx="14316">
                  <c:v>0.994798234</c:v>
                </c:pt>
                <c:pt idx="14317">
                  <c:v>0.994798234</c:v>
                </c:pt>
                <c:pt idx="14318">
                  <c:v>0.98048173699999996</c:v>
                </c:pt>
                <c:pt idx="14319">
                  <c:v>0.98337578699999995</c:v>
                </c:pt>
                <c:pt idx="14320">
                  <c:v>0.98337578699999995</c:v>
                </c:pt>
                <c:pt idx="14321">
                  <c:v>0.99466263200000005</c:v>
                </c:pt>
                <c:pt idx="14322">
                  <c:v>0.98337578699999995</c:v>
                </c:pt>
                <c:pt idx="14323">
                  <c:v>0.994798234</c:v>
                </c:pt>
                <c:pt idx="14324">
                  <c:v>0.99466263200000005</c:v>
                </c:pt>
                <c:pt idx="14325">
                  <c:v>0.994798234</c:v>
                </c:pt>
                <c:pt idx="14326">
                  <c:v>0.98337578699999995</c:v>
                </c:pt>
                <c:pt idx="14327">
                  <c:v>0.98337578699999995</c:v>
                </c:pt>
                <c:pt idx="14328">
                  <c:v>0.98048173699999996</c:v>
                </c:pt>
                <c:pt idx="14329">
                  <c:v>0.99090427199999997</c:v>
                </c:pt>
                <c:pt idx="14330">
                  <c:v>0.98337578699999995</c:v>
                </c:pt>
                <c:pt idx="14331">
                  <c:v>0.98048173699999996</c:v>
                </c:pt>
                <c:pt idx="14332">
                  <c:v>0.97933389000000004</c:v>
                </c:pt>
                <c:pt idx="14333">
                  <c:v>0.994798234</c:v>
                </c:pt>
                <c:pt idx="14334">
                  <c:v>0.98337578699999995</c:v>
                </c:pt>
                <c:pt idx="14335">
                  <c:v>0.994798234</c:v>
                </c:pt>
                <c:pt idx="14336">
                  <c:v>0.99833470599999996</c:v>
                </c:pt>
                <c:pt idx="14337">
                  <c:v>0.99466263200000005</c:v>
                </c:pt>
                <c:pt idx="14338">
                  <c:v>0.98337578699999995</c:v>
                </c:pt>
                <c:pt idx="14339">
                  <c:v>0.98337578699999995</c:v>
                </c:pt>
                <c:pt idx="14340">
                  <c:v>0.994798234</c:v>
                </c:pt>
                <c:pt idx="14341">
                  <c:v>0.99833470599999996</c:v>
                </c:pt>
                <c:pt idx="14342">
                  <c:v>0.98337578699999995</c:v>
                </c:pt>
                <c:pt idx="14343">
                  <c:v>0.98337578699999995</c:v>
                </c:pt>
                <c:pt idx="14344">
                  <c:v>0.994798234</c:v>
                </c:pt>
                <c:pt idx="14345">
                  <c:v>0.99833470599999996</c:v>
                </c:pt>
                <c:pt idx="14346">
                  <c:v>0.98337578699999995</c:v>
                </c:pt>
                <c:pt idx="14347">
                  <c:v>0.99466263200000005</c:v>
                </c:pt>
                <c:pt idx="14348">
                  <c:v>0.994798234</c:v>
                </c:pt>
                <c:pt idx="14349">
                  <c:v>0.99833470599999996</c:v>
                </c:pt>
                <c:pt idx="14350">
                  <c:v>0.98048173699999996</c:v>
                </c:pt>
                <c:pt idx="14351">
                  <c:v>0.994798234</c:v>
                </c:pt>
                <c:pt idx="14352">
                  <c:v>0.98337578699999995</c:v>
                </c:pt>
                <c:pt idx="14353">
                  <c:v>0.98048173699999996</c:v>
                </c:pt>
                <c:pt idx="14354">
                  <c:v>0.98048173699999996</c:v>
                </c:pt>
                <c:pt idx="14355">
                  <c:v>0.99466263200000005</c:v>
                </c:pt>
                <c:pt idx="14356">
                  <c:v>0.98048173699999996</c:v>
                </c:pt>
                <c:pt idx="14357">
                  <c:v>0.994798234</c:v>
                </c:pt>
                <c:pt idx="14358">
                  <c:v>0.99466263200000005</c:v>
                </c:pt>
                <c:pt idx="14359">
                  <c:v>0.98337578699999995</c:v>
                </c:pt>
                <c:pt idx="14360">
                  <c:v>0.98337578699999995</c:v>
                </c:pt>
                <c:pt idx="14361">
                  <c:v>0.98048173699999996</c:v>
                </c:pt>
                <c:pt idx="14362">
                  <c:v>0.99833470599999996</c:v>
                </c:pt>
                <c:pt idx="14363">
                  <c:v>0.98048173699999996</c:v>
                </c:pt>
                <c:pt idx="14364">
                  <c:v>0.99833470599999996</c:v>
                </c:pt>
                <c:pt idx="14365">
                  <c:v>0.994798234</c:v>
                </c:pt>
                <c:pt idx="14366">
                  <c:v>0.99466263200000005</c:v>
                </c:pt>
                <c:pt idx="14367">
                  <c:v>0.99833470599999996</c:v>
                </c:pt>
                <c:pt idx="14368">
                  <c:v>0.99466263200000005</c:v>
                </c:pt>
                <c:pt idx="14369">
                  <c:v>0.98337578699999995</c:v>
                </c:pt>
                <c:pt idx="14370">
                  <c:v>0.99466263200000005</c:v>
                </c:pt>
                <c:pt idx="14371">
                  <c:v>0.99466263200000005</c:v>
                </c:pt>
                <c:pt idx="14372">
                  <c:v>0.99466263200000005</c:v>
                </c:pt>
                <c:pt idx="14373">
                  <c:v>0.98048173699999996</c:v>
                </c:pt>
                <c:pt idx="14374">
                  <c:v>0.98337578699999995</c:v>
                </c:pt>
                <c:pt idx="14375">
                  <c:v>0.994798234</c:v>
                </c:pt>
                <c:pt idx="14376">
                  <c:v>0.98337578699999995</c:v>
                </c:pt>
                <c:pt idx="14377">
                  <c:v>0.994798234</c:v>
                </c:pt>
                <c:pt idx="14378">
                  <c:v>0.99466263200000005</c:v>
                </c:pt>
                <c:pt idx="14379">
                  <c:v>0.987316898</c:v>
                </c:pt>
                <c:pt idx="14380">
                  <c:v>0.99466263200000005</c:v>
                </c:pt>
                <c:pt idx="14381">
                  <c:v>0.99466263200000005</c:v>
                </c:pt>
                <c:pt idx="14382">
                  <c:v>0.994798234</c:v>
                </c:pt>
                <c:pt idx="14383">
                  <c:v>0.99833470599999996</c:v>
                </c:pt>
                <c:pt idx="14384">
                  <c:v>0.99466263200000005</c:v>
                </c:pt>
                <c:pt idx="14385">
                  <c:v>0.994798234</c:v>
                </c:pt>
                <c:pt idx="14386">
                  <c:v>0.98337578699999995</c:v>
                </c:pt>
                <c:pt idx="14387">
                  <c:v>0.99466263200000005</c:v>
                </c:pt>
                <c:pt idx="14388">
                  <c:v>0.994798234</c:v>
                </c:pt>
                <c:pt idx="14389">
                  <c:v>0.98337578699999995</c:v>
                </c:pt>
                <c:pt idx="14390">
                  <c:v>0.98337578699999995</c:v>
                </c:pt>
                <c:pt idx="14391">
                  <c:v>0.98337578699999995</c:v>
                </c:pt>
                <c:pt idx="14392">
                  <c:v>0.98048173699999996</c:v>
                </c:pt>
                <c:pt idx="14393">
                  <c:v>0.99466263200000005</c:v>
                </c:pt>
                <c:pt idx="14394">
                  <c:v>0.98975540500000003</c:v>
                </c:pt>
                <c:pt idx="14395">
                  <c:v>0.99833470599999996</c:v>
                </c:pt>
                <c:pt idx="14396">
                  <c:v>0.994798234</c:v>
                </c:pt>
                <c:pt idx="14397">
                  <c:v>0.98048173699999996</c:v>
                </c:pt>
                <c:pt idx="14398">
                  <c:v>0.99466263200000005</c:v>
                </c:pt>
                <c:pt idx="14399">
                  <c:v>0.98729905299999998</c:v>
                </c:pt>
                <c:pt idx="14400">
                  <c:v>0.99466263200000005</c:v>
                </c:pt>
                <c:pt idx="14401">
                  <c:v>0.99833470599999996</c:v>
                </c:pt>
                <c:pt idx="14402">
                  <c:v>0.994798234</c:v>
                </c:pt>
                <c:pt idx="14403">
                  <c:v>0.99833470599999996</c:v>
                </c:pt>
                <c:pt idx="14404">
                  <c:v>0.99833470599999996</c:v>
                </c:pt>
                <c:pt idx="14405">
                  <c:v>0.99466263200000005</c:v>
                </c:pt>
                <c:pt idx="14406">
                  <c:v>0.994798234</c:v>
                </c:pt>
                <c:pt idx="14407">
                  <c:v>0.98552498799999999</c:v>
                </c:pt>
                <c:pt idx="14408">
                  <c:v>0.99466263200000005</c:v>
                </c:pt>
                <c:pt idx="14409">
                  <c:v>0.99466263200000005</c:v>
                </c:pt>
                <c:pt idx="14410">
                  <c:v>0.99090427199999997</c:v>
                </c:pt>
                <c:pt idx="14411">
                  <c:v>0.98337578699999995</c:v>
                </c:pt>
                <c:pt idx="14412">
                  <c:v>0.99466263200000005</c:v>
                </c:pt>
                <c:pt idx="14413">
                  <c:v>0.99833470599999996</c:v>
                </c:pt>
                <c:pt idx="14414">
                  <c:v>0.994798234</c:v>
                </c:pt>
                <c:pt idx="14415">
                  <c:v>0.98337578699999995</c:v>
                </c:pt>
                <c:pt idx="14416">
                  <c:v>0.99466263200000005</c:v>
                </c:pt>
                <c:pt idx="14417">
                  <c:v>0.98337578699999995</c:v>
                </c:pt>
                <c:pt idx="14418">
                  <c:v>0.98337578699999995</c:v>
                </c:pt>
                <c:pt idx="14419">
                  <c:v>0.99466263200000005</c:v>
                </c:pt>
                <c:pt idx="14420">
                  <c:v>0.99466263200000005</c:v>
                </c:pt>
                <c:pt idx="14421">
                  <c:v>0.98048173699999996</c:v>
                </c:pt>
                <c:pt idx="14422">
                  <c:v>0.98048173699999996</c:v>
                </c:pt>
                <c:pt idx="14423">
                  <c:v>0.98337578699999995</c:v>
                </c:pt>
                <c:pt idx="14424">
                  <c:v>0.99833470599999996</c:v>
                </c:pt>
                <c:pt idx="14425">
                  <c:v>0.98337578699999995</c:v>
                </c:pt>
                <c:pt idx="14426">
                  <c:v>0.994798234</c:v>
                </c:pt>
                <c:pt idx="14427">
                  <c:v>0.98552498799999999</c:v>
                </c:pt>
                <c:pt idx="14428">
                  <c:v>0.98337578699999995</c:v>
                </c:pt>
                <c:pt idx="14429">
                  <c:v>0.987316898</c:v>
                </c:pt>
                <c:pt idx="14430">
                  <c:v>0.98337578699999995</c:v>
                </c:pt>
                <c:pt idx="14431">
                  <c:v>0.98048173699999996</c:v>
                </c:pt>
                <c:pt idx="14432">
                  <c:v>0.99466263200000005</c:v>
                </c:pt>
                <c:pt idx="14433">
                  <c:v>0.994798234</c:v>
                </c:pt>
                <c:pt idx="14434">
                  <c:v>0.99466263200000005</c:v>
                </c:pt>
                <c:pt idx="14435">
                  <c:v>0.98048173699999996</c:v>
                </c:pt>
                <c:pt idx="14436">
                  <c:v>0.99466263200000005</c:v>
                </c:pt>
                <c:pt idx="14437">
                  <c:v>0.994798234</c:v>
                </c:pt>
                <c:pt idx="14438">
                  <c:v>0.99833470599999996</c:v>
                </c:pt>
                <c:pt idx="14439">
                  <c:v>0.98337578699999995</c:v>
                </c:pt>
                <c:pt idx="14440">
                  <c:v>0.98048173699999996</c:v>
                </c:pt>
                <c:pt idx="14441">
                  <c:v>0.98048173699999996</c:v>
                </c:pt>
                <c:pt idx="14442">
                  <c:v>0.99090427199999997</c:v>
                </c:pt>
                <c:pt idx="14443">
                  <c:v>0.98048173699999996</c:v>
                </c:pt>
                <c:pt idx="14444">
                  <c:v>0.99466263200000005</c:v>
                </c:pt>
                <c:pt idx="14445">
                  <c:v>0.99466263200000005</c:v>
                </c:pt>
                <c:pt idx="14446">
                  <c:v>0.98048173699999996</c:v>
                </c:pt>
                <c:pt idx="14447">
                  <c:v>0.98337578699999995</c:v>
                </c:pt>
                <c:pt idx="14448">
                  <c:v>0.99466263200000005</c:v>
                </c:pt>
                <c:pt idx="14449">
                  <c:v>0.97324861200000001</c:v>
                </c:pt>
                <c:pt idx="14450">
                  <c:v>0.98337578699999995</c:v>
                </c:pt>
                <c:pt idx="14451">
                  <c:v>0.98337578699999995</c:v>
                </c:pt>
                <c:pt idx="14452">
                  <c:v>0.98048173699999996</c:v>
                </c:pt>
                <c:pt idx="14453">
                  <c:v>0.99833470599999996</c:v>
                </c:pt>
                <c:pt idx="14454">
                  <c:v>0.98337578699999995</c:v>
                </c:pt>
                <c:pt idx="14455">
                  <c:v>0.98048173699999996</c:v>
                </c:pt>
                <c:pt idx="14456">
                  <c:v>0.98337578699999995</c:v>
                </c:pt>
                <c:pt idx="14457">
                  <c:v>0.98048173699999996</c:v>
                </c:pt>
                <c:pt idx="14458">
                  <c:v>0.99466263200000005</c:v>
                </c:pt>
                <c:pt idx="14459">
                  <c:v>0.99466263200000005</c:v>
                </c:pt>
                <c:pt idx="14460">
                  <c:v>0.98337578699999995</c:v>
                </c:pt>
                <c:pt idx="14461">
                  <c:v>0.98337578699999995</c:v>
                </c:pt>
                <c:pt idx="14462">
                  <c:v>0.99015918800000002</c:v>
                </c:pt>
                <c:pt idx="14463">
                  <c:v>0.99466263200000005</c:v>
                </c:pt>
                <c:pt idx="14464">
                  <c:v>0.98337578699999995</c:v>
                </c:pt>
                <c:pt idx="14465">
                  <c:v>0.99833470599999996</c:v>
                </c:pt>
                <c:pt idx="14466">
                  <c:v>0.98337578699999995</c:v>
                </c:pt>
                <c:pt idx="14467">
                  <c:v>0.994798234</c:v>
                </c:pt>
                <c:pt idx="14468">
                  <c:v>0.99027694600000005</c:v>
                </c:pt>
                <c:pt idx="14469">
                  <c:v>0.98337578699999995</c:v>
                </c:pt>
                <c:pt idx="14470">
                  <c:v>0.994798234</c:v>
                </c:pt>
                <c:pt idx="14471">
                  <c:v>0.99466263200000005</c:v>
                </c:pt>
                <c:pt idx="14472">
                  <c:v>0.994798234</c:v>
                </c:pt>
                <c:pt idx="14473">
                  <c:v>0.99833470599999996</c:v>
                </c:pt>
                <c:pt idx="14474">
                  <c:v>0.98337578699999995</c:v>
                </c:pt>
                <c:pt idx="14475">
                  <c:v>0.994798234</c:v>
                </c:pt>
                <c:pt idx="14476">
                  <c:v>0.99466263200000005</c:v>
                </c:pt>
                <c:pt idx="14477">
                  <c:v>0.98549281</c:v>
                </c:pt>
                <c:pt idx="14478">
                  <c:v>0.99100769600000005</c:v>
                </c:pt>
                <c:pt idx="14479">
                  <c:v>0.98729905299999998</c:v>
                </c:pt>
                <c:pt idx="14480">
                  <c:v>0.98048173699999996</c:v>
                </c:pt>
                <c:pt idx="14481">
                  <c:v>0.99466263200000005</c:v>
                </c:pt>
                <c:pt idx="14482">
                  <c:v>0.98337578699999995</c:v>
                </c:pt>
                <c:pt idx="14483">
                  <c:v>0.98337578699999995</c:v>
                </c:pt>
                <c:pt idx="14484">
                  <c:v>0.994798234</c:v>
                </c:pt>
                <c:pt idx="14485">
                  <c:v>0.98337578699999995</c:v>
                </c:pt>
                <c:pt idx="14486">
                  <c:v>0.98048173699999996</c:v>
                </c:pt>
                <c:pt idx="14487">
                  <c:v>0.994798234</c:v>
                </c:pt>
                <c:pt idx="14488">
                  <c:v>0.994798234</c:v>
                </c:pt>
                <c:pt idx="14489">
                  <c:v>0.99466263200000005</c:v>
                </c:pt>
                <c:pt idx="14490">
                  <c:v>0.98337578699999995</c:v>
                </c:pt>
                <c:pt idx="14491">
                  <c:v>0.98337578699999995</c:v>
                </c:pt>
                <c:pt idx="14492">
                  <c:v>0.98337578699999995</c:v>
                </c:pt>
                <c:pt idx="14493">
                  <c:v>0.99466263200000005</c:v>
                </c:pt>
                <c:pt idx="14494">
                  <c:v>0.98048173699999996</c:v>
                </c:pt>
                <c:pt idx="14495">
                  <c:v>0.98048173699999996</c:v>
                </c:pt>
                <c:pt idx="14496">
                  <c:v>0.98337578699999995</c:v>
                </c:pt>
                <c:pt idx="14497">
                  <c:v>0.994798234</c:v>
                </c:pt>
                <c:pt idx="14498">
                  <c:v>0.98337578699999995</c:v>
                </c:pt>
                <c:pt idx="14499">
                  <c:v>0.98048173699999996</c:v>
                </c:pt>
                <c:pt idx="14500">
                  <c:v>0.98729905299999998</c:v>
                </c:pt>
                <c:pt idx="14501">
                  <c:v>0.99833470599999996</c:v>
                </c:pt>
                <c:pt idx="14502">
                  <c:v>0.98337578699999995</c:v>
                </c:pt>
                <c:pt idx="14503">
                  <c:v>0.99833470599999996</c:v>
                </c:pt>
                <c:pt idx="14504">
                  <c:v>0.98337578699999995</c:v>
                </c:pt>
                <c:pt idx="14505">
                  <c:v>0.99833470599999996</c:v>
                </c:pt>
                <c:pt idx="14506">
                  <c:v>0.99466263200000005</c:v>
                </c:pt>
                <c:pt idx="14507">
                  <c:v>0.98337578699999995</c:v>
                </c:pt>
                <c:pt idx="14508">
                  <c:v>0.99833470599999996</c:v>
                </c:pt>
                <c:pt idx="14509">
                  <c:v>0.98337578699999995</c:v>
                </c:pt>
                <c:pt idx="14510">
                  <c:v>0.98048173699999996</c:v>
                </c:pt>
                <c:pt idx="14511">
                  <c:v>0.99833470599999996</c:v>
                </c:pt>
                <c:pt idx="14512">
                  <c:v>0.99833470599999996</c:v>
                </c:pt>
                <c:pt idx="14513">
                  <c:v>0.98048173699999996</c:v>
                </c:pt>
                <c:pt idx="14514">
                  <c:v>0.98337578699999995</c:v>
                </c:pt>
                <c:pt idx="14515">
                  <c:v>0.99466263200000005</c:v>
                </c:pt>
                <c:pt idx="14516">
                  <c:v>0.98337578699999995</c:v>
                </c:pt>
                <c:pt idx="14517">
                  <c:v>0.98337578699999995</c:v>
                </c:pt>
                <c:pt idx="14518">
                  <c:v>0.994798234</c:v>
                </c:pt>
                <c:pt idx="14519">
                  <c:v>0.99466263200000005</c:v>
                </c:pt>
                <c:pt idx="14520">
                  <c:v>0.99833470599999996</c:v>
                </c:pt>
                <c:pt idx="14521">
                  <c:v>0.99466263200000005</c:v>
                </c:pt>
                <c:pt idx="14522">
                  <c:v>0.99466263200000005</c:v>
                </c:pt>
                <c:pt idx="14523">
                  <c:v>0.98337578699999995</c:v>
                </c:pt>
                <c:pt idx="14524">
                  <c:v>0.98337578699999995</c:v>
                </c:pt>
                <c:pt idx="14525">
                  <c:v>0.99833470599999996</c:v>
                </c:pt>
                <c:pt idx="14526">
                  <c:v>0.99833470599999996</c:v>
                </c:pt>
                <c:pt idx="14527">
                  <c:v>0.99833470599999996</c:v>
                </c:pt>
                <c:pt idx="14528">
                  <c:v>0.99450736299999998</c:v>
                </c:pt>
                <c:pt idx="14529">
                  <c:v>0.99466263200000005</c:v>
                </c:pt>
                <c:pt idx="14530">
                  <c:v>0.99833470599999996</c:v>
                </c:pt>
                <c:pt idx="14531">
                  <c:v>0.99833470599999996</c:v>
                </c:pt>
                <c:pt idx="14532">
                  <c:v>0.98048173699999996</c:v>
                </c:pt>
                <c:pt idx="14533">
                  <c:v>0.99466263200000005</c:v>
                </c:pt>
                <c:pt idx="14534">
                  <c:v>0.99015918800000002</c:v>
                </c:pt>
                <c:pt idx="14535">
                  <c:v>0.99833470599999996</c:v>
                </c:pt>
                <c:pt idx="14536">
                  <c:v>0.98729905299999998</c:v>
                </c:pt>
                <c:pt idx="14537">
                  <c:v>0.98337578699999995</c:v>
                </c:pt>
                <c:pt idx="14538">
                  <c:v>0.99466263200000005</c:v>
                </c:pt>
                <c:pt idx="14539">
                  <c:v>0.98337578699999995</c:v>
                </c:pt>
                <c:pt idx="14540">
                  <c:v>0.99833470599999996</c:v>
                </c:pt>
                <c:pt idx="14541">
                  <c:v>0.98048173699999996</c:v>
                </c:pt>
                <c:pt idx="14542">
                  <c:v>0.98337578699999995</c:v>
                </c:pt>
                <c:pt idx="14543">
                  <c:v>0.99466263200000005</c:v>
                </c:pt>
                <c:pt idx="14544">
                  <c:v>0.99466263200000005</c:v>
                </c:pt>
                <c:pt idx="14545">
                  <c:v>0.98337578699999995</c:v>
                </c:pt>
                <c:pt idx="14546">
                  <c:v>0.98048173699999996</c:v>
                </c:pt>
                <c:pt idx="14547">
                  <c:v>0.98337578699999995</c:v>
                </c:pt>
                <c:pt idx="14548">
                  <c:v>0.98337578699999995</c:v>
                </c:pt>
                <c:pt idx="14549">
                  <c:v>0.994798234</c:v>
                </c:pt>
                <c:pt idx="14550">
                  <c:v>0.99466263200000005</c:v>
                </c:pt>
                <c:pt idx="14551">
                  <c:v>0.99100769600000005</c:v>
                </c:pt>
                <c:pt idx="14552">
                  <c:v>0.98337578699999995</c:v>
                </c:pt>
                <c:pt idx="14553">
                  <c:v>0.99466263200000005</c:v>
                </c:pt>
                <c:pt idx="14554">
                  <c:v>0.994798234</c:v>
                </c:pt>
                <c:pt idx="14555">
                  <c:v>0.994798234</c:v>
                </c:pt>
                <c:pt idx="14556">
                  <c:v>0.99466263200000005</c:v>
                </c:pt>
                <c:pt idx="14557">
                  <c:v>0.98337578699999995</c:v>
                </c:pt>
                <c:pt idx="14558">
                  <c:v>0.99833470599999996</c:v>
                </c:pt>
                <c:pt idx="14559">
                  <c:v>0.99466263200000005</c:v>
                </c:pt>
                <c:pt idx="14560">
                  <c:v>0.98048173699999996</c:v>
                </c:pt>
                <c:pt idx="14561">
                  <c:v>0.98337578699999995</c:v>
                </c:pt>
                <c:pt idx="14562">
                  <c:v>0.98729905299999998</c:v>
                </c:pt>
                <c:pt idx="14563">
                  <c:v>0.99466263200000005</c:v>
                </c:pt>
                <c:pt idx="14564">
                  <c:v>0.98337578699999995</c:v>
                </c:pt>
                <c:pt idx="14565">
                  <c:v>0.99466263200000005</c:v>
                </c:pt>
                <c:pt idx="14566">
                  <c:v>0.99833470599999996</c:v>
                </c:pt>
                <c:pt idx="14567">
                  <c:v>0.98337578699999995</c:v>
                </c:pt>
                <c:pt idx="14568">
                  <c:v>0.99466263200000005</c:v>
                </c:pt>
                <c:pt idx="14569">
                  <c:v>0.98337578699999995</c:v>
                </c:pt>
                <c:pt idx="14570">
                  <c:v>0.98337578699999995</c:v>
                </c:pt>
                <c:pt idx="14571">
                  <c:v>0.98337578699999995</c:v>
                </c:pt>
                <c:pt idx="14572">
                  <c:v>0.98337578699999995</c:v>
                </c:pt>
                <c:pt idx="14573">
                  <c:v>0.99015918800000002</c:v>
                </c:pt>
                <c:pt idx="14574">
                  <c:v>0.99466263200000005</c:v>
                </c:pt>
                <c:pt idx="14575">
                  <c:v>0.98337578699999995</c:v>
                </c:pt>
                <c:pt idx="14576">
                  <c:v>0.98048173699999996</c:v>
                </c:pt>
                <c:pt idx="14577">
                  <c:v>0.994798234</c:v>
                </c:pt>
                <c:pt idx="14578">
                  <c:v>0.987316898</c:v>
                </c:pt>
                <c:pt idx="14579">
                  <c:v>0.98337578699999995</c:v>
                </c:pt>
                <c:pt idx="14580">
                  <c:v>0.987316898</c:v>
                </c:pt>
                <c:pt idx="14581">
                  <c:v>0.98048173699999996</c:v>
                </c:pt>
                <c:pt idx="14582">
                  <c:v>0.99466263200000005</c:v>
                </c:pt>
                <c:pt idx="14583">
                  <c:v>0.994798234</c:v>
                </c:pt>
                <c:pt idx="14584">
                  <c:v>0.99466263200000005</c:v>
                </c:pt>
                <c:pt idx="14585">
                  <c:v>0.99466263200000005</c:v>
                </c:pt>
                <c:pt idx="14586">
                  <c:v>0.98337578699999995</c:v>
                </c:pt>
                <c:pt idx="14587">
                  <c:v>0.99833470599999996</c:v>
                </c:pt>
                <c:pt idx="14588">
                  <c:v>0.99466263200000005</c:v>
                </c:pt>
                <c:pt idx="14589">
                  <c:v>0.99466263200000005</c:v>
                </c:pt>
                <c:pt idx="14590">
                  <c:v>0.99833470599999996</c:v>
                </c:pt>
                <c:pt idx="14591">
                  <c:v>0.98337578699999995</c:v>
                </c:pt>
                <c:pt idx="14592">
                  <c:v>0.98337578699999995</c:v>
                </c:pt>
                <c:pt idx="14593">
                  <c:v>0.994798234</c:v>
                </c:pt>
                <c:pt idx="14594">
                  <c:v>0.99466263200000005</c:v>
                </c:pt>
                <c:pt idx="14595">
                  <c:v>0.98337578699999995</c:v>
                </c:pt>
                <c:pt idx="14596">
                  <c:v>0.99466263200000005</c:v>
                </c:pt>
                <c:pt idx="14597">
                  <c:v>0.99466263200000005</c:v>
                </c:pt>
                <c:pt idx="14598">
                  <c:v>0.99466263200000005</c:v>
                </c:pt>
                <c:pt idx="14599">
                  <c:v>0.98048173699999996</c:v>
                </c:pt>
                <c:pt idx="14600">
                  <c:v>0.98337578699999995</c:v>
                </c:pt>
                <c:pt idx="14601">
                  <c:v>0.99833470599999996</c:v>
                </c:pt>
                <c:pt idx="14602">
                  <c:v>0.99466263200000005</c:v>
                </c:pt>
                <c:pt idx="14603">
                  <c:v>0.99456953599999998</c:v>
                </c:pt>
                <c:pt idx="14604">
                  <c:v>0.98552498799999999</c:v>
                </c:pt>
                <c:pt idx="14605">
                  <c:v>0.99466263200000005</c:v>
                </c:pt>
                <c:pt idx="14606">
                  <c:v>0.98529628999999996</c:v>
                </c:pt>
                <c:pt idx="14607">
                  <c:v>0.99466263200000005</c:v>
                </c:pt>
                <c:pt idx="14608">
                  <c:v>0.98337578699999995</c:v>
                </c:pt>
                <c:pt idx="14609">
                  <c:v>0.994798234</c:v>
                </c:pt>
                <c:pt idx="14610">
                  <c:v>0.98337578699999995</c:v>
                </c:pt>
                <c:pt idx="14611">
                  <c:v>0.98337578699999995</c:v>
                </c:pt>
                <c:pt idx="14612">
                  <c:v>0.99090427199999997</c:v>
                </c:pt>
                <c:pt idx="14613">
                  <c:v>0.99466263200000005</c:v>
                </c:pt>
                <c:pt idx="14614">
                  <c:v>0.99833470599999996</c:v>
                </c:pt>
                <c:pt idx="14615">
                  <c:v>0.99466263200000005</c:v>
                </c:pt>
                <c:pt idx="14616">
                  <c:v>0.994798234</c:v>
                </c:pt>
                <c:pt idx="14617">
                  <c:v>0.994798234</c:v>
                </c:pt>
                <c:pt idx="14618">
                  <c:v>0.98729905299999998</c:v>
                </c:pt>
                <c:pt idx="14619">
                  <c:v>0.98337578699999995</c:v>
                </c:pt>
                <c:pt idx="14620">
                  <c:v>0.98048173699999996</c:v>
                </c:pt>
                <c:pt idx="14621">
                  <c:v>0.99466263200000005</c:v>
                </c:pt>
                <c:pt idx="14622">
                  <c:v>0.994798234</c:v>
                </c:pt>
                <c:pt idx="14623">
                  <c:v>0.99466263200000005</c:v>
                </c:pt>
                <c:pt idx="14624">
                  <c:v>0.99833470599999996</c:v>
                </c:pt>
                <c:pt idx="14625">
                  <c:v>0.994798234</c:v>
                </c:pt>
                <c:pt idx="14626">
                  <c:v>0.98337578699999995</c:v>
                </c:pt>
                <c:pt idx="14627">
                  <c:v>0.994798234</c:v>
                </c:pt>
                <c:pt idx="14628">
                  <c:v>0.98337578699999995</c:v>
                </c:pt>
                <c:pt idx="14629">
                  <c:v>0.99833470599999996</c:v>
                </c:pt>
                <c:pt idx="14630">
                  <c:v>0.99466263200000005</c:v>
                </c:pt>
                <c:pt idx="14631">
                  <c:v>0.98337578699999995</c:v>
                </c:pt>
                <c:pt idx="14632">
                  <c:v>0.98337578699999995</c:v>
                </c:pt>
                <c:pt idx="14633">
                  <c:v>0.99466263200000005</c:v>
                </c:pt>
                <c:pt idx="14634">
                  <c:v>0.98048173699999996</c:v>
                </c:pt>
                <c:pt idx="14635">
                  <c:v>0.98048173699999996</c:v>
                </c:pt>
                <c:pt idx="14636">
                  <c:v>0.99466263200000005</c:v>
                </c:pt>
                <c:pt idx="14637">
                  <c:v>0.98048173699999996</c:v>
                </c:pt>
                <c:pt idx="14638">
                  <c:v>0.98337578699999995</c:v>
                </c:pt>
                <c:pt idx="14639">
                  <c:v>0.98048173699999996</c:v>
                </c:pt>
                <c:pt idx="14640">
                  <c:v>0.99466263200000005</c:v>
                </c:pt>
                <c:pt idx="14641">
                  <c:v>0.99466263200000005</c:v>
                </c:pt>
                <c:pt idx="14642">
                  <c:v>0.98337578699999995</c:v>
                </c:pt>
                <c:pt idx="14643">
                  <c:v>0.98337578699999995</c:v>
                </c:pt>
                <c:pt idx="14644">
                  <c:v>0.99466263200000005</c:v>
                </c:pt>
                <c:pt idx="14645">
                  <c:v>0.99833470599999996</c:v>
                </c:pt>
                <c:pt idx="14646">
                  <c:v>0.994798234</c:v>
                </c:pt>
                <c:pt idx="14647">
                  <c:v>0.98337578699999995</c:v>
                </c:pt>
                <c:pt idx="14648">
                  <c:v>0.99466263200000005</c:v>
                </c:pt>
                <c:pt idx="14649">
                  <c:v>0.99466263200000005</c:v>
                </c:pt>
                <c:pt idx="14650">
                  <c:v>0.98048173699999996</c:v>
                </c:pt>
                <c:pt idx="14651">
                  <c:v>0.99833470599999996</c:v>
                </c:pt>
                <c:pt idx="14652">
                  <c:v>0.99100769600000005</c:v>
                </c:pt>
                <c:pt idx="14653">
                  <c:v>0.99466263200000005</c:v>
                </c:pt>
                <c:pt idx="14654">
                  <c:v>0.99015918800000002</c:v>
                </c:pt>
                <c:pt idx="14655">
                  <c:v>0.98337578699999995</c:v>
                </c:pt>
                <c:pt idx="14656">
                  <c:v>0.99466263200000005</c:v>
                </c:pt>
                <c:pt idx="14657">
                  <c:v>0.98337578699999995</c:v>
                </c:pt>
                <c:pt idx="14658">
                  <c:v>0.98337578699999995</c:v>
                </c:pt>
                <c:pt idx="14659">
                  <c:v>0.98337578699999995</c:v>
                </c:pt>
                <c:pt idx="14660">
                  <c:v>0.98337578699999995</c:v>
                </c:pt>
                <c:pt idx="14661">
                  <c:v>0.99833470599999996</c:v>
                </c:pt>
                <c:pt idx="14662">
                  <c:v>0.99100769600000005</c:v>
                </c:pt>
                <c:pt idx="14663">
                  <c:v>0.99466263200000005</c:v>
                </c:pt>
                <c:pt idx="14664">
                  <c:v>0.98337578699999995</c:v>
                </c:pt>
                <c:pt idx="14665">
                  <c:v>0.98337578699999995</c:v>
                </c:pt>
                <c:pt idx="14666">
                  <c:v>0.99466263200000005</c:v>
                </c:pt>
                <c:pt idx="14667">
                  <c:v>0.98048173699999996</c:v>
                </c:pt>
                <c:pt idx="14668">
                  <c:v>0.99466263200000005</c:v>
                </c:pt>
                <c:pt idx="14669">
                  <c:v>0.98337578699999995</c:v>
                </c:pt>
                <c:pt idx="14670">
                  <c:v>0.98048173699999996</c:v>
                </c:pt>
                <c:pt idx="14671">
                  <c:v>0.98729905299999998</c:v>
                </c:pt>
                <c:pt idx="14672">
                  <c:v>0.99015918800000002</c:v>
                </c:pt>
                <c:pt idx="14673">
                  <c:v>0.98337578699999995</c:v>
                </c:pt>
                <c:pt idx="14674">
                  <c:v>0.98337578699999995</c:v>
                </c:pt>
                <c:pt idx="14675">
                  <c:v>0.99466263200000005</c:v>
                </c:pt>
                <c:pt idx="14676">
                  <c:v>0.99466263200000005</c:v>
                </c:pt>
                <c:pt idx="14677">
                  <c:v>0.99466263200000005</c:v>
                </c:pt>
                <c:pt idx="14678">
                  <c:v>0.994798234</c:v>
                </c:pt>
                <c:pt idx="14679">
                  <c:v>0.994798234</c:v>
                </c:pt>
                <c:pt idx="14680">
                  <c:v>0.98337578699999995</c:v>
                </c:pt>
                <c:pt idx="14681">
                  <c:v>0.99466263200000005</c:v>
                </c:pt>
                <c:pt idx="14682">
                  <c:v>0.994798234</c:v>
                </c:pt>
                <c:pt idx="14683">
                  <c:v>0.99833470599999996</c:v>
                </c:pt>
                <c:pt idx="14684">
                  <c:v>0.98337578699999995</c:v>
                </c:pt>
                <c:pt idx="14685">
                  <c:v>0.99466263200000005</c:v>
                </c:pt>
                <c:pt idx="14686">
                  <c:v>0.98337578699999995</c:v>
                </c:pt>
                <c:pt idx="14687">
                  <c:v>0.98048173699999996</c:v>
                </c:pt>
                <c:pt idx="14688">
                  <c:v>0.99466263200000005</c:v>
                </c:pt>
                <c:pt idx="14689">
                  <c:v>0.994798234</c:v>
                </c:pt>
                <c:pt idx="14690">
                  <c:v>0.994798234</c:v>
                </c:pt>
                <c:pt idx="14691">
                  <c:v>0.98337578699999995</c:v>
                </c:pt>
                <c:pt idx="14692">
                  <c:v>0.98337578699999995</c:v>
                </c:pt>
                <c:pt idx="14693">
                  <c:v>0.99466263200000005</c:v>
                </c:pt>
                <c:pt idx="14694">
                  <c:v>0.994798234</c:v>
                </c:pt>
                <c:pt idx="14695">
                  <c:v>0.99466263200000005</c:v>
                </c:pt>
                <c:pt idx="14696">
                  <c:v>0.98337578699999995</c:v>
                </c:pt>
                <c:pt idx="14697">
                  <c:v>0.99466263200000005</c:v>
                </c:pt>
                <c:pt idx="14698">
                  <c:v>0.99833470599999996</c:v>
                </c:pt>
                <c:pt idx="14699">
                  <c:v>0.99466263200000005</c:v>
                </c:pt>
                <c:pt idx="14700">
                  <c:v>0.98337578699999995</c:v>
                </c:pt>
                <c:pt idx="14701">
                  <c:v>0.98048173699999996</c:v>
                </c:pt>
                <c:pt idx="14702">
                  <c:v>0.98337578699999995</c:v>
                </c:pt>
                <c:pt idx="14703">
                  <c:v>0.98048173699999996</c:v>
                </c:pt>
                <c:pt idx="14704">
                  <c:v>0.994798234</c:v>
                </c:pt>
                <c:pt idx="14705">
                  <c:v>0.99833470599999996</c:v>
                </c:pt>
                <c:pt idx="14706">
                  <c:v>0.994798234</c:v>
                </c:pt>
                <c:pt idx="14707">
                  <c:v>0.98337578699999995</c:v>
                </c:pt>
                <c:pt idx="14708">
                  <c:v>0.98337578699999995</c:v>
                </c:pt>
                <c:pt idx="14709">
                  <c:v>0.987316898</c:v>
                </c:pt>
                <c:pt idx="14710">
                  <c:v>0.994798234</c:v>
                </c:pt>
                <c:pt idx="14711">
                  <c:v>0.99466263200000005</c:v>
                </c:pt>
                <c:pt idx="14712">
                  <c:v>0.98337578699999995</c:v>
                </c:pt>
                <c:pt idx="14713">
                  <c:v>0.99466263200000005</c:v>
                </c:pt>
                <c:pt idx="14714">
                  <c:v>0.99833470599999996</c:v>
                </c:pt>
                <c:pt idx="14715">
                  <c:v>0.994798234</c:v>
                </c:pt>
                <c:pt idx="14716">
                  <c:v>0.99833470599999996</c:v>
                </c:pt>
                <c:pt idx="14717">
                  <c:v>0.98048173699999996</c:v>
                </c:pt>
                <c:pt idx="14718">
                  <c:v>0.987316898</c:v>
                </c:pt>
                <c:pt idx="14719">
                  <c:v>0.99833470599999996</c:v>
                </c:pt>
                <c:pt idx="14720">
                  <c:v>0.98048173699999996</c:v>
                </c:pt>
                <c:pt idx="14721">
                  <c:v>0.99833470599999996</c:v>
                </c:pt>
                <c:pt idx="14722">
                  <c:v>0.98337578699999995</c:v>
                </c:pt>
                <c:pt idx="14723">
                  <c:v>0.99833470599999996</c:v>
                </c:pt>
                <c:pt idx="14724">
                  <c:v>0.99833470599999996</c:v>
                </c:pt>
                <c:pt idx="14725">
                  <c:v>0.994798234</c:v>
                </c:pt>
                <c:pt idx="14726">
                  <c:v>0.99466263200000005</c:v>
                </c:pt>
                <c:pt idx="14727">
                  <c:v>0.99466263200000005</c:v>
                </c:pt>
                <c:pt idx="14728">
                  <c:v>0.994798234</c:v>
                </c:pt>
                <c:pt idx="14729">
                  <c:v>0.994798234</c:v>
                </c:pt>
                <c:pt idx="14730">
                  <c:v>0.98337578699999995</c:v>
                </c:pt>
                <c:pt idx="14731">
                  <c:v>0.99833470599999996</c:v>
                </c:pt>
                <c:pt idx="14732">
                  <c:v>0.98337578699999995</c:v>
                </c:pt>
                <c:pt idx="14733">
                  <c:v>0.99090427199999997</c:v>
                </c:pt>
                <c:pt idx="14734">
                  <c:v>0.99466263200000005</c:v>
                </c:pt>
                <c:pt idx="14735">
                  <c:v>0.99466263200000005</c:v>
                </c:pt>
                <c:pt idx="14736">
                  <c:v>0.99466263200000005</c:v>
                </c:pt>
                <c:pt idx="14737">
                  <c:v>0.99466263200000005</c:v>
                </c:pt>
                <c:pt idx="14738">
                  <c:v>0.98048173699999996</c:v>
                </c:pt>
                <c:pt idx="14739">
                  <c:v>0.99450736299999998</c:v>
                </c:pt>
                <c:pt idx="14740">
                  <c:v>0.994798234</c:v>
                </c:pt>
                <c:pt idx="14741">
                  <c:v>0.98048173699999996</c:v>
                </c:pt>
                <c:pt idx="14742">
                  <c:v>0.99833470599999996</c:v>
                </c:pt>
                <c:pt idx="14743">
                  <c:v>0.98337578699999995</c:v>
                </c:pt>
                <c:pt idx="14744">
                  <c:v>0.98337578699999995</c:v>
                </c:pt>
                <c:pt idx="14745">
                  <c:v>0.99466263200000005</c:v>
                </c:pt>
                <c:pt idx="14746">
                  <c:v>0.98048173699999996</c:v>
                </c:pt>
                <c:pt idx="14747">
                  <c:v>0.99466263200000005</c:v>
                </c:pt>
                <c:pt idx="14748">
                  <c:v>0.99833470599999996</c:v>
                </c:pt>
                <c:pt idx="14749">
                  <c:v>0.98337578699999995</c:v>
                </c:pt>
                <c:pt idx="14750">
                  <c:v>0.99833470599999996</c:v>
                </c:pt>
                <c:pt idx="14751">
                  <c:v>0.994798234</c:v>
                </c:pt>
                <c:pt idx="14752">
                  <c:v>0.99466263200000005</c:v>
                </c:pt>
                <c:pt idx="14753">
                  <c:v>0.98337578699999995</c:v>
                </c:pt>
                <c:pt idx="14754">
                  <c:v>0.99466263200000005</c:v>
                </c:pt>
                <c:pt idx="14755">
                  <c:v>0.99466263200000005</c:v>
                </c:pt>
                <c:pt idx="14756">
                  <c:v>0.99466263200000005</c:v>
                </c:pt>
                <c:pt idx="14757">
                  <c:v>0.99833470599999996</c:v>
                </c:pt>
                <c:pt idx="14758">
                  <c:v>0.98337578699999995</c:v>
                </c:pt>
                <c:pt idx="14759">
                  <c:v>0.994798234</c:v>
                </c:pt>
                <c:pt idx="14760">
                  <c:v>0.98337578699999995</c:v>
                </c:pt>
                <c:pt idx="14761">
                  <c:v>0.98337578699999995</c:v>
                </c:pt>
                <c:pt idx="14762">
                  <c:v>0.99833470599999996</c:v>
                </c:pt>
                <c:pt idx="14763">
                  <c:v>0.99466263200000005</c:v>
                </c:pt>
                <c:pt idx="14764">
                  <c:v>0.98048173699999996</c:v>
                </c:pt>
                <c:pt idx="14765">
                  <c:v>0.987316898</c:v>
                </c:pt>
                <c:pt idx="14766">
                  <c:v>0.98048173699999996</c:v>
                </c:pt>
                <c:pt idx="14767">
                  <c:v>0.98337578699999995</c:v>
                </c:pt>
                <c:pt idx="14768">
                  <c:v>0.99090427199999997</c:v>
                </c:pt>
                <c:pt idx="14769">
                  <c:v>0.98729905299999998</c:v>
                </c:pt>
                <c:pt idx="14770">
                  <c:v>0.99466263200000005</c:v>
                </c:pt>
                <c:pt idx="14771">
                  <c:v>0.99466263200000005</c:v>
                </c:pt>
                <c:pt idx="14772">
                  <c:v>0.994798234</c:v>
                </c:pt>
                <c:pt idx="14773">
                  <c:v>0.99466263200000005</c:v>
                </c:pt>
                <c:pt idx="14774">
                  <c:v>0.99466263200000005</c:v>
                </c:pt>
                <c:pt idx="14775">
                  <c:v>0.99833470599999996</c:v>
                </c:pt>
                <c:pt idx="14776">
                  <c:v>0.98048173699999996</c:v>
                </c:pt>
                <c:pt idx="14777">
                  <c:v>0.99015918800000002</c:v>
                </c:pt>
                <c:pt idx="14778">
                  <c:v>0.98337578699999995</c:v>
                </c:pt>
                <c:pt idx="14779">
                  <c:v>0.99466263200000005</c:v>
                </c:pt>
                <c:pt idx="14780">
                  <c:v>0.99466263200000005</c:v>
                </c:pt>
                <c:pt idx="14781">
                  <c:v>0.99466263200000005</c:v>
                </c:pt>
                <c:pt idx="14782">
                  <c:v>0.98337578699999995</c:v>
                </c:pt>
                <c:pt idx="14783">
                  <c:v>0.98337578699999995</c:v>
                </c:pt>
                <c:pt idx="14784">
                  <c:v>0.99466263200000005</c:v>
                </c:pt>
                <c:pt idx="14785">
                  <c:v>0.99466263200000005</c:v>
                </c:pt>
                <c:pt idx="14786">
                  <c:v>0.98337578699999995</c:v>
                </c:pt>
                <c:pt idx="14787">
                  <c:v>0.987316898</c:v>
                </c:pt>
                <c:pt idx="14788">
                  <c:v>0.99833470599999996</c:v>
                </c:pt>
                <c:pt idx="14789">
                  <c:v>0.99466263200000005</c:v>
                </c:pt>
                <c:pt idx="14790">
                  <c:v>0.99466263200000005</c:v>
                </c:pt>
                <c:pt idx="14791">
                  <c:v>0.98529628999999996</c:v>
                </c:pt>
                <c:pt idx="14792">
                  <c:v>0.98337578699999995</c:v>
                </c:pt>
                <c:pt idx="14793">
                  <c:v>0.99015918800000002</c:v>
                </c:pt>
                <c:pt idx="14794">
                  <c:v>0.99833470599999996</c:v>
                </c:pt>
                <c:pt idx="14795">
                  <c:v>0.98048173699999996</c:v>
                </c:pt>
                <c:pt idx="14796">
                  <c:v>0.99466263200000005</c:v>
                </c:pt>
                <c:pt idx="14797">
                  <c:v>0.98337578699999995</c:v>
                </c:pt>
                <c:pt idx="14798">
                  <c:v>0.98337578699999995</c:v>
                </c:pt>
                <c:pt idx="14799">
                  <c:v>0.99833470599999996</c:v>
                </c:pt>
                <c:pt idx="14800">
                  <c:v>0.98337578699999995</c:v>
                </c:pt>
                <c:pt idx="14801">
                  <c:v>0.98048173699999996</c:v>
                </c:pt>
                <c:pt idx="14802">
                  <c:v>0.994798234</c:v>
                </c:pt>
                <c:pt idx="14803">
                  <c:v>0.98048173699999996</c:v>
                </c:pt>
                <c:pt idx="14804">
                  <c:v>0.99466263200000005</c:v>
                </c:pt>
                <c:pt idx="14805">
                  <c:v>0.99833470599999996</c:v>
                </c:pt>
                <c:pt idx="14806">
                  <c:v>0.98048173699999996</c:v>
                </c:pt>
                <c:pt idx="14807">
                  <c:v>0.99466263200000005</c:v>
                </c:pt>
                <c:pt idx="14808">
                  <c:v>0.99833470599999996</c:v>
                </c:pt>
                <c:pt idx="14809">
                  <c:v>0.99833470599999996</c:v>
                </c:pt>
                <c:pt idx="14810">
                  <c:v>0.98669746800000002</c:v>
                </c:pt>
                <c:pt idx="14811">
                  <c:v>0.99466263200000005</c:v>
                </c:pt>
                <c:pt idx="14812">
                  <c:v>0.99466263200000005</c:v>
                </c:pt>
                <c:pt idx="14813">
                  <c:v>0.99466263200000005</c:v>
                </c:pt>
                <c:pt idx="14814">
                  <c:v>0.99833470599999996</c:v>
                </c:pt>
                <c:pt idx="14815">
                  <c:v>0.994798234</c:v>
                </c:pt>
                <c:pt idx="14816">
                  <c:v>0.99833470599999996</c:v>
                </c:pt>
                <c:pt idx="14817">
                  <c:v>0.99833470599999996</c:v>
                </c:pt>
                <c:pt idx="14818">
                  <c:v>0.98337578699999995</c:v>
                </c:pt>
                <c:pt idx="14819">
                  <c:v>0.994798234</c:v>
                </c:pt>
                <c:pt idx="14820">
                  <c:v>0.98337578699999995</c:v>
                </c:pt>
                <c:pt idx="14821">
                  <c:v>0.994798234</c:v>
                </c:pt>
                <c:pt idx="14822">
                  <c:v>0.99833470599999996</c:v>
                </c:pt>
                <c:pt idx="14823">
                  <c:v>0.994798234</c:v>
                </c:pt>
                <c:pt idx="14824">
                  <c:v>0.99090427199999997</c:v>
                </c:pt>
                <c:pt idx="14825">
                  <c:v>0.99833470599999996</c:v>
                </c:pt>
                <c:pt idx="14826">
                  <c:v>0.98337578699999995</c:v>
                </c:pt>
                <c:pt idx="14827">
                  <c:v>0.98048173699999996</c:v>
                </c:pt>
                <c:pt idx="14828">
                  <c:v>0.98337578699999995</c:v>
                </c:pt>
                <c:pt idx="14829">
                  <c:v>0.994798234</c:v>
                </c:pt>
                <c:pt idx="14830">
                  <c:v>0.98048173699999996</c:v>
                </c:pt>
                <c:pt idx="14831">
                  <c:v>0.98048173699999996</c:v>
                </c:pt>
                <c:pt idx="14832">
                  <c:v>0.99833470599999996</c:v>
                </c:pt>
                <c:pt idx="14833">
                  <c:v>0.98337578699999995</c:v>
                </c:pt>
                <c:pt idx="14834">
                  <c:v>0.99456953599999998</c:v>
                </c:pt>
                <c:pt idx="14835">
                  <c:v>0.99833470599999996</c:v>
                </c:pt>
                <c:pt idx="14836">
                  <c:v>0.99833470599999996</c:v>
                </c:pt>
                <c:pt idx="14837">
                  <c:v>0.994798234</c:v>
                </c:pt>
                <c:pt idx="14838">
                  <c:v>0.99833470599999996</c:v>
                </c:pt>
                <c:pt idx="14839">
                  <c:v>0.98337578699999995</c:v>
                </c:pt>
                <c:pt idx="14840">
                  <c:v>0.99833470599999996</c:v>
                </c:pt>
                <c:pt idx="14841">
                  <c:v>0.98048173699999996</c:v>
                </c:pt>
                <c:pt idx="14842">
                  <c:v>0.99833470599999996</c:v>
                </c:pt>
                <c:pt idx="14843">
                  <c:v>0.98048173699999996</c:v>
                </c:pt>
                <c:pt idx="14844">
                  <c:v>0.994798234</c:v>
                </c:pt>
                <c:pt idx="14845">
                  <c:v>0.98337578699999995</c:v>
                </c:pt>
                <c:pt idx="14846">
                  <c:v>0.98337578699999995</c:v>
                </c:pt>
                <c:pt idx="14847">
                  <c:v>0.98048173699999996</c:v>
                </c:pt>
                <c:pt idx="14848">
                  <c:v>0.99466263200000005</c:v>
                </c:pt>
                <c:pt idx="14849">
                  <c:v>0.99100769600000005</c:v>
                </c:pt>
                <c:pt idx="14850">
                  <c:v>0.98048173699999996</c:v>
                </c:pt>
                <c:pt idx="14851">
                  <c:v>0.98337578699999995</c:v>
                </c:pt>
                <c:pt idx="14852">
                  <c:v>0.98337578699999995</c:v>
                </c:pt>
                <c:pt idx="14853">
                  <c:v>0.98048173699999996</c:v>
                </c:pt>
                <c:pt idx="14854">
                  <c:v>0.994798234</c:v>
                </c:pt>
                <c:pt idx="14855">
                  <c:v>0.99833470599999996</c:v>
                </c:pt>
                <c:pt idx="14856">
                  <c:v>0.994798234</c:v>
                </c:pt>
                <c:pt idx="14857">
                  <c:v>0.99833470599999996</c:v>
                </c:pt>
                <c:pt idx="14858">
                  <c:v>0.99833470599999996</c:v>
                </c:pt>
                <c:pt idx="14859">
                  <c:v>0.994798234</c:v>
                </c:pt>
                <c:pt idx="14860">
                  <c:v>0.98337578699999995</c:v>
                </c:pt>
                <c:pt idx="14861">
                  <c:v>0.99466263200000005</c:v>
                </c:pt>
                <c:pt idx="14862">
                  <c:v>0.99833470599999996</c:v>
                </c:pt>
                <c:pt idx="14863">
                  <c:v>0.99833470599999996</c:v>
                </c:pt>
                <c:pt idx="14864">
                  <c:v>0.98337578699999995</c:v>
                </c:pt>
                <c:pt idx="14865">
                  <c:v>0.99833470599999996</c:v>
                </c:pt>
                <c:pt idx="14866">
                  <c:v>0.99466263200000005</c:v>
                </c:pt>
                <c:pt idx="14867">
                  <c:v>0.98337578699999995</c:v>
                </c:pt>
                <c:pt idx="14868">
                  <c:v>0.98337578699999995</c:v>
                </c:pt>
                <c:pt idx="14869">
                  <c:v>0.99833470599999996</c:v>
                </c:pt>
                <c:pt idx="14870">
                  <c:v>0.98337578699999995</c:v>
                </c:pt>
                <c:pt idx="14871">
                  <c:v>0.98337578699999995</c:v>
                </c:pt>
                <c:pt idx="14872">
                  <c:v>0.987316898</c:v>
                </c:pt>
                <c:pt idx="14873">
                  <c:v>0.994798234</c:v>
                </c:pt>
                <c:pt idx="14874">
                  <c:v>0.99466263200000005</c:v>
                </c:pt>
                <c:pt idx="14875">
                  <c:v>0.98337578699999995</c:v>
                </c:pt>
                <c:pt idx="14876">
                  <c:v>0.98337578699999995</c:v>
                </c:pt>
                <c:pt idx="14877">
                  <c:v>0.98337578699999995</c:v>
                </c:pt>
                <c:pt idx="14878">
                  <c:v>0.99833470599999996</c:v>
                </c:pt>
                <c:pt idx="14879">
                  <c:v>0.994798234</c:v>
                </c:pt>
                <c:pt idx="14880">
                  <c:v>0.987316898</c:v>
                </c:pt>
                <c:pt idx="14881">
                  <c:v>0.98337578699999995</c:v>
                </c:pt>
                <c:pt idx="14882">
                  <c:v>0.98337578699999995</c:v>
                </c:pt>
                <c:pt idx="14883">
                  <c:v>0.98337578699999995</c:v>
                </c:pt>
                <c:pt idx="14884">
                  <c:v>0.98337578699999995</c:v>
                </c:pt>
                <c:pt idx="14885">
                  <c:v>0.98337578699999995</c:v>
                </c:pt>
                <c:pt idx="14886">
                  <c:v>0.98337578699999995</c:v>
                </c:pt>
                <c:pt idx="14887">
                  <c:v>0.98337578699999995</c:v>
                </c:pt>
                <c:pt idx="14888">
                  <c:v>0.994798234</c:v>
                </c:pt>
                <c:pt idx="14889">
                  <c:v>0.98337578699999995</c:v>
                </c:pt>
                <c:pt idx="14890">
                  <c:v>0.98337578699999995</c:v>
                </c:pt>
                <c:pt idx="14891">
                  <c:v>0.99833470599999996</c:v>
                </c:pt>
                <c:pt idx="14892">
                  <c:v>0.99466263200000005</c:v>
                </c:pt>
                <c:pt idx="14893">
                  <c:v>0.98337578699999995</c:v>
                </c:pt>
                <c:pt idx="14894">
                  <c:v>0.994798234</c:v>
                </c:pt>
                <c:pt idx="14895">
                  <c:v>0.99466263200000005</c:v>
                </c:pt>
                <c:pt idx="14896">
                  <c:v>0.98048173699999996</c:v>
                </c:pt>
                <c:pt idx="14897">
                  <c:v>0.98048173699999996</c:v>
                </c:pt>
                <c:pt idx="14898">
                  <c:v>0.98337578699999995</c:v>
                </c:pt>
                <c:pt idx="14899">
                  <c:v>0.98048173699999996</c:v>
                </c:pt>
                <c:pt idx="14900">
                  <c:v>0.99466263200000005</c:v>
                </c:pt>
                <c:pt idx="14901">
                  <c:v>0.98337578699999995</c:v>
                </c:pt>
                <c:pt idx="14902">
                  <c:v>0.98337578699999995</c:v>
                </c:pt>
                <c:pt idx="14903">
                  <c:v>0.994798234</c:v>
                </c:pt>
                <c:pt idx="14904">
                  <c:v>0.99833470599999996</c:v>
                </c:pt>
                <c:pt idx="14905">
                  <c:v>0.99466263200000005</c:v>
                </c:pt>
                <c:pt idx="14906">
                  <c:v>0.99466263200000005</c:v>
                </c:pt>
                <c:pt idx="14907">
                  <c:v>0.98337578699999995</c:v>
                </c:pt>
                <c:pt idx="14908">
                  <c:v>0.98048173699999996</c:v>
                </c:pt>
                <c:pt idx="14909">
                  <c:v>0.98048173699999996</c:v>
                </c:pt>
                <c:pt idx="14910">
                  <c:v>0.994798234</c:v>
                </c:pt>
                <c:pt idx="14911">
                  <c:v>0.99450736299999998</c:v>
                </c:pt>
                <c:pt idx="14912">
                  <c:v>0.98337578699999995</c:v>
                </c:pt>
                <c:pt idx="14913">
                  <c:v>0.98337578699999995</c:v>
                </c:pt>
                <c:pt idx="14914">
                  <c:v>0.98337578699999995</c:v>
                </c:pt>
                <c:pt idx="14915">
                  <c:v>0.98048173699999996</c:v>
                </c:pt>
                <c:pt idx="14916">
                  <c:v>0.994798234</c:v>
                </c:pt>
                <c:pt idx="14917">
                  <c:v>0.994798234</c:v>
                </c:pt>
                <c:pt idx="14918">
                  <c:v>0.994798234</c:v>
                </c:pt>
                <c:pt idx="14919">
                  <c:v>0.987316898</c:v>
                </c:pt>
                <c:pt idx="14920">
                  <c:v>0.98048173699999996</c:v>
                </c:pt>
                <c:pt idx="14921">
                  <c:v>0.994798234</c:v>
                </c:pt>
                <c:pt idx="14922">
                  <c:v>0.99466263200000005</c:v>
                </c:pt>
                <c:pt idx="14923">
                  <c:v>0.99466263200000005</c:v>
                </c:pt>
                <c:pt idx="14924">
                  <c:v>0.99466263200000005</c:v>
                </c:pt>
                <c:pt idx="14925">
                  <c:v>0.99833470599999996</c:v>
                </c:pt>
                <c:pt idx="14926">
                  <c:v>0.98337578699999995</c:v>
                </c:pt>
                <c:pt idx="14927">
                  <c:v>0.99833470599999996</c:v>
                </c:pt>
                <c:pt idx="14928">
                  <c:v>0.98337578699999995</c:v>
                </c:pt>
                <c:pt idx="14929">
                  <c:v>0.99626751000000002</c:v>
                </c:pt>
                <c:pt idx="14930">
                  <c:v>0.99833470599999996</c:v>
                </c:pt>
                <c:pt idx="14931">
                  <c:v>0.99833470599999996</c:v>
                </c:pt>
                <c:pt idx="14932">
                  <c:v>0.98337578699999995</c:v>
                </c:pt>
                <c:pt idx="14933">
                  <c:v>0.99833470599999996</c:v>
                </c:pt>
                <c:pt idx="14934">
                  <c:v>0.98337578699999995</c:v>
                </c:pt>
                <c:pt idx="14935">
                  <c:v>0.99466263200000005</c:v>
                </c:pt>
                <c:pt idx="14936">
                  <c:v>0.98048173699999996</c:v>
                </c:pt>
                <c:pt idx="14937">
                  <c:v>0.99466263200000005</c:v>
                </c:pt>
                <c:pt idx="14938">
                  <c:v>0.99466263200000005</c:v>
                </c:pt>
                <c:pt idx="14939">
                  <c:v>0.98337578699999995</c:v>
                </c:pt>
                <c:pt idx="14940">
                  <c:v>0.99466263200000005</c:v>
                </c:pt>
                <c:pt idx="14941">
                  <c:v>0.994798234</c:v>
                </c:pt>
                <c:pt idx="14942">
                  <c:v>0.99466263200000005</c:v>
                </c:pt>
                <c:pt idx="14943">
                  <c:v>0.98337578699999995</c:v>
                </c:pt>
                <c:pt idx="14944">
                  <c:v>0.99466263200000005</c:v>
                </c:pt>
                <c:pt idx="14945">
                  <c:v>0.99466263200000005</c:v>
                </c:pt>
                <c:pt idx="14946">
                  <c:v>0.98337578699999995</c:v>
                </c:pt>
                <c:pt idx="14947">
                  <c:v>0.99466263200000005</c:v>
                </c:pt>
                <c:pt idx="14948">
                  <c:v>0.99466263200000005</c:v>
                </c:pt>
                <c:pt idx="14949">
                  <c:v>0.98337578699999995</c:v>
                </c:pt>
                <c:pt idx="14950">
                  <c:v>0.99833470599999996</c:v>
                </c:pt>
                <c:pt idx="14951">
                  <c:v>0.99466263200000005</c:v>
                </c:pt>
                <c:pt idx="14952">
                  <c:v>0.994798234</c:v>
                </c:pt>
                <c:pt idx="14953">
                  <c:v>0.98337578699999995</c:v>
                </c:pt>
                <c:pt idx="14954">
                  <c:v>0.99466263200000005</c:v>
                </c:pt>
                <c:pt idx="14955">
                  <c:v>0.98337578699999995</c:v>
                </c:pt>
                <c:pt idx="14956">
                  <c:v>0.99466263200000005</c:v>
                </c:pt>
                <c:pt idx="14957">
                  <c:v>0.994798234</c:v>
                </c:pt>
                <c:pt idx="14958">
                  <c:v>0.98337578699999995</c:v>
                </c:pt>
                <c:pt idx="14959">
                  <c:v>0.994798234</c:v>
                </c:pt>
                <c:pt idx="14960">
                  <c:v>0.99833470599999996</c:v>
                </c:pt>
                <c:pt idx="14961">
                  <c:v>0.98048173699999996</c:v>
                </c:pt>
                <c:pt idx="14962">
                  <c:v>0.99450736299999998</c:v>
                </c:pt>
                <c:pt idx="14963">
                  <c:v>0.994798234</c:v>
                </c:pt>
                <c:pt idx="14964">
                  <c:v>0.99466263200000005</c:v>
                </c:pt>
                <c:pt idx="14965">
                  <c:v>0.99833470599999996</c:v>
                </c:pt>
                <c:pt idx="14966">
                  <c:v>0.99466263200000005</c:v>
                </c:pt>
                <c:pt idx="14967">
                  <c:v>0.98337578699999995</c:v>
                </c:pt>
                <c:pt idx="14968">
                  <c:v>0.994798234</c:v>
                </c:pt>
                <c:pt idx="14969">
                  <c:v>0.99833470599999996</c:v>
                </c:pt>
                <c:pt idx="14970">
                  <c:v>0.99466263200000005</c:v>
                </c:pt>
                <c:pt idx="14971">
                  <c:v>0.994798234</c:v>
                </c:pt>
                <c:pt idx="14972">
                  <c:v>0.99466263200000005</c:v>
                </c:pt>
                <c:pt idx="14973">
                  <c:v>0.98337578699999995</c:v>
                </c:pt>
                <c:pt idx="14974">
                  <c:v>0.994798234</c:v>
                </c:pt>
                <c:pt idx="14975">
                  <c:v>0.99833470599999996</c:v>
                </c:pt>
                <c:pt idx="14976">
                  <c:v>0.99833470599999996</c:v>
                </c:pt>
                <c:pt idx="14977">
                  <c:v>0.99833470599999996</c:v>
                </c:pt>
                <c:pt idx="14978">
                  <c:v>0.98337578699999995</c:v>
                </c:pt>
                <c:pt idx="14979">
                  <c:v>0.98337578699999995</c:v>
                </c:pt>
                <c:pt idx="14980">
                  <c:v>0.987316898</c:v>
                </c:pt>
                <c:pt idx="14981">
                  <c:v>0.99466263200000005</c:v>
                </c:pt>
                <c:pt idx="14982">
                  <c:v>0.99466263200000005</c:v>
                </c:pt>
                <c:pt idx="14983">
                  <c:v>0.98048173699999996</c:v>
                </c:pt>
                <c:pt idx="14984">
                  <c:v>0.99466263200000005</c:v>
                </c:pt>
                <c:pt idx="14985">
                  <c:v>0.98048173699999996</c:v>
                </c:pt>
                <c:pt idx="14986">
                  <c:v>0.99466263200000005</c:v>
                </c:pt>
                <c:pt idx="14987">
                  <c:v>0.99456953599999998</c:v>
                </c:pt>
                <c:pt idx="14988">
                  <c:v>0.98048173699999996</c:v>
                </c:pt>
                <c:pt idx="14989">
                  <c:v>0.994798234</c:v>
                </c:pt>
                <c:pt idx="14990">
                  <c:v>0.994798234</c:v>
                </c:pt>
                <c:pt idx="14991">
                  <c:v>0.99456953599999998</c:v>
                </c:pt>
                <c:pt idx="14992">
                  <c:v>0.98337578699999995</c:v>
                </c:pt>
                <c:pt idx="14993">
                  <c:v>0.98048173699999996</c:v>
                </c:pt>
                <c:pt idx="14994">
                  <c:v>0.98337578699999995</c:v>
                </c:pt>
                <c:pt idx="14995">
                  <c:v>0.99466263200000005</c:v>
                </c:pt>
                <c:pt idx="14996">
                  <c:v>0.98337578699999995</c:v>
                </c:pt>
                <c:pt idx="14997">
                  <c:v>0.994798234</c:v>
                </c:pt>
                <c:pt idx="14998">
                  <c:v>0.98337578699999995</c:v>
                </c:pt>
                <c:pt idx="14999">
                  <c:v>0.98048173699999996</c:v>
                </c:pt>
                <c:pt idx="15000">
                  <c:v>0.994798234</c:v>
                </c:pt>
                <c:pt idx="15001">
                  <c:v>0.987316898</c:v>
                </c:pt>
                <c:pt idx="15002">
                  <c:v>0.98048173699999996</c:v>
                </c:pt>
                <c:pt idx="15003">
                  <c:v>0.99833470599999996</c:v>
                </c:pt>
                <c:pt idx="15004">
                  <c:v>0.98048173699999996</c:v>
                </c:pt>
                <c:pt idx="15005">
                  <c:v>0.99466263200000005</c:v>
                </c:pt>
                <c:pt idx="15006">
                  <c:v>0.99833470599999996</c:v>
                </c:pt>
                <c:pt idx="15007">
                  <c:v>0.994798234</c:v>
                </c:pt>
                <c:pt idx="15008">
                  <c:v>0.99833470599999996</c:v>
                </c:pt>
                <c:pt idx="15009">
                  <c:v>0.98337578699999995</c:v>
                </c:pt>
                <c:pt idx="15010">
                  <c:v>0.98337578699999995</c:v>
                </c:pt>
                <c:pt idx="15011">
                  <c:v>0.994798234</c:v>
                </c:pt>
                <c:pt idx="15012">
                  <c:v>0.98337578699999995</c:v>
                </c:pt>
                <c:pt idx="15013">
                  <c:v>0.98337578699999995</c:v>
                </c:pt>
                <c:pt idx="15014">
                  <c:v>0.98337578699999995</c:v>
                </c:pt>
                <c:pt idx="15015">
                  <c:v>0.994798234</c:v>
                </c:pt>
                <c:pt idx="15016">
                  <c:v>0.994798234</c:v>
                </c:pt>
                <c:pt idx="15017">
                  <c:v>0.98337578699999995</c:v>
                </c:pt>
                <c:pt idx="15018">
                  <c:v>0.98337578699999995</c:v>
                </c:pt>
                <c:pt idx="15019">
                  <c:v>0.98337578699999995</c:v>
                </c:pt>
                <c:pt idx="15020">
                  <c:v>0.994798234</c:v>
                </c:pt>
                <c:pt idx="15021">
                  <c:v>0.99833470599999996</c:v>
                </c:pt>
                <c:pt idx="15022">
                  <c:v>0.994798234</c:v>
                </c:pt>
                <c:pt idx="15023">
                  <c:v>0.99456953599999998</c:v>
                </c:pt>
                <c:pt idx="15024">
                  <c:v>0.98337578699999995</c:v>
                </c:pt>
                <c:pt idx="15025">
                  <c:v>0.99833470599999996</c:v>
                </c:pt>
                <c:pt idx="15026">
                  <c:v>0.99833470599999996</c:v>
                </c:pt>
                <c:pt idx="15027">
                  <c:v>0.99833470599999996</c:v>
                </c:pt>
                <c:pt idx="15028">
                  <c:v>0.99833470599999996</c:v>
                </c:pt>
                <c:pt idx="15029">
                  <c:v>0.99833470599999996</c:v>
                </c:pt>
                <c:pt idx="15030">
                  <c:v>0.98337578699999995</c:v>
                </c:pt>
                <c:pt idx="15031">
                  <c:v>0.994798234</c:v>
                </c:pt>
                <c:pt idx="15032">
                  <c:v>0.994798234</c:v>
                </c:pt>
                <c:pt idx="15033">
                  <c:v>0.987316898</c:v>
                </c:pt>
                <c:pt idx="15034">
                  <c:v>0.98337578699999995</c:v>
                </c:pt>
                <c:pt idx="15035">
                  <c:v>0.99833470599999996</c:v>
                </c:pt>
                <c:pt idx="15036">
                  <c:v>0.98048173699999996</c:v>
                </c:pt>
                <c:pt idx="15037">
                  <c:v>0.98337578699999995</c:v>
                </c:pt>
                <c:pt idx="15038">
                  <c:v>0.98337578699999995</c:v>
                </c:pt>
                <c:pt idx="15039">
                  <c:v>0.98729905299999998</c:v>
                </c:pt>
                <c:pt idx="15040">
                  <c:v>0.99833470599999996</c:v>
                </c:pt>
                <c:pt idx="15041">
                  <c:v>0.98048173699999996</c:v>
                </c:pt>
                <c:pt idx="15042">
                  <c:v>0.99833470599999996</c:v>
                </c:pt>
                <c:pt idx="15043">
                  <c:v>0.99456953599999998</c:v>
                </c:pt>
                <c:pt idx="15044">
                  <c:v>0.99833470599999996</c:v>
                </c:pt>
                <c:pt idx="15045">
                  <c:v>0.98337578699999995</c:v>
                </c:pt>
                <c:pt idx="15046">
                  <c:v>0.98337578699999995</c:v>
                </c:pt>
                <c:pt idx="15047">
                  <c:v>0.99466263200000005</c:v>
                </c:pt>
                <c:pt idx="15048">
                  <c:v>0.994798234</c:v>
                </c:pt>
                <c:pt idx="15049">
                  <c:v>0.99466263200000005</c:v>
                </c:pt>
                <c:pt idx="15050">
                  <c:v>0.98337578699999995</c:v>
                </c:pt>
                <c:pt idx="15051">
                  <c:v>0.994798234</c:v>
                </c:pt>
                <c:pt idx="15052">
                  <c:v>0.98337578699999995</c:v>
                </c:pt>
                <c:pt idx="15053">
                  <c:v>0.98048173699999996</c:v>
                </c:pt>
                <c:pt idx="15054">
                  <c:v>0.98337578699999995</c:v>
                </c:pt>
                <c:pt idx="15055">
                  <c:v>0.98048173699999996</c:v>
                </c:pt>
                <c:pt idx="15056">
                  <c:v>0.98048173699999996</c:v>
                </c:pt>
                <c:pt idx="15057">
                  <c:v>0.99015918800000002</c:v>
                </c:pt>
                <c:pt idx="15058">
                  <c:v>0.99833470599999996</c:v>
                </c:pt>
                <c:pt idx="15059">
                  <c:v>0.99833470599999996</c:v>
                </c:pt>
                <c:pt idx="15060">
                  <c:v>0.99833470599999996</c:v>
                </c:pt>
                <c:pt idx="15061">
                  <c:v>0.99833470599999996</c:v>
                </c:pt>
                <c:pt idx="15062">
                  <c:v>0.98048173699999996</c:v>
                </c:pt>
                <c:pt idx="15063">
                  <c:v>0.99466263200000005</c:v>
                </c:pt>
                <c:pt idx="15064">
                  <c:v>0.99450736299999998</c:v>
                </c:pt>
                <c:pt idx="15065">
                  <c:v>0.99466263200000005</c:v>
                </c:pt>
                <c:pt idx="15066">
                  <c:v>0.987316898</c:v>
                </c:pt>
                <c:pt idx="15067">
                  <c:v>0.98337578699999995</c:v>
                </c:pt>
                <c:pt idx="15068">
                  <c:v>0.98337578699999995</c:v>
                </c:pt>
                <c:pt idx="15069">
                  <c:v>0.98048173699999996</c:v>
                </c:pt>
                <c:pt idx="15070">
                  <c:v>0.994798234</c:v>
                </c:pt>
                <c:pt idx="15071">
                  <c:v>0.98337578699999995</c:v>
                </c:pt>
                <c:pt idx="15072">
                  <c:v>0.99833470599999996</c:v>
                </c:pt>
                <c:pt idx="15073">
                  <c:v>0.99833470599999996</c:v>
                </c:pt>
                <c:pt idx="15074">
                  <c:v>0.99027694600000005</c:v>
                </c:pt>
                <c:pt idx="15075">
                  <c:v>0.99450736299999998</c:v>
                </c:pt>
                <c:pt idx="15076">
                  <c:v>0.99100769600000005</c:v>
                </c:pt>
                <c:pt idx="15077">
                  <c:v>0.994798234</c:v>
                </c:pt>
                <c:pt idx="15078">
                  <c:v>0.98337578699999995</c:v>
                </c:pt>
                <c:pt idx="15079">
                  <c:v>0.99833470599999996</c:v>
                </c:pt>
                <c:pt idx="15080">
                  <c:v>0.99833470599999996</c:v>
                </c:pt>
                <c:pt idx="15081">
                  <c:v>0.99833470599999996</c:v>
                </c:pt>
                <c:pt idx="15082">
                  <c:v>0.99833470599999996</c:v>
                </c:pt>
                <c:pt idx="15083">
                  <c:v>0.99466263200000005</c:v>
                </c:pt>
                <c:pt idx="15084">
                  <c:v>0.98337578699999995</c:v>
                </c:pt>
                <c:pt idx="15085">
                  <c:v>0.98552498799999999</c:v>
                </c:pt>
                <c:pt idx="15086">
                  <c:v>0.99833470599999996</c:v>
                </c:pt>
                <c:pt idx="15087">
                  <c:v>0.994798234</c:v>
                </c:pt>
                <c:pt idx="15088">
                  <c:v>0.99466263200000005</c:v>
                </c:pt>
                <c:pt idx="15089">
                  <c:v>0.98337578699999995</c:v>
                </c:pt>
                <c:pt idx="15090">
                  <c:v>0.994798234</c:v>
                </c:pt>
                <c:pt idx="15091">
                  <c:v>0.98337578699999995</c:v>
                </c:pt>
                <c:pt idx="15092">
                  <c:v>0.98337578699999995</c:v>
                </c:pt>
                <c:pt idx="15093">
                  <c:v>0.99833470599999996</c:v>
                </c:pt>
                <c:pt idx="15094">
                  <c:v>0.98337578699999995</c:v>
                </c:pt>
                <c:pt idx="15095">
                  <c:v>0.99466263200000005</c:v>
                </c:pt>
                <c:pt idx="15096">
                  <c:v>0.99466263200000005</c:v>
                </c:pt>
                <c:pt idx="15097">
                  <c:v>0.99466263200000005</c:v>
                </c:pt>
                <c:pt idx="15098">
                  <c:v>0.98337578699999995</c:v>
                </c:pt>
                <c:pt idx="15099">
                  <c:v>0.99466263200000005</c:v>
                </c:pt>
                <c:pt idx="15100">
                  <c:v>0.98337578699999995</c:v>
                </c:pt>
                <c:pt idx="15101">
                  <c:v>0.99456953599999998</c:v>
                </c:pt>
                <c:pt idx="15102">
                  <c:v>0.99466263200000005</c:v>
                </c:pt>
                <c:pt idx="15103">
                  <c:v>0.99466263200000005</c:v>
                </c:pt>
                <c:pt idx="15104">
                  <c:v>0.98337578699999995</c:v>
                </c:pt>
                <c:pt idx="15105">
                  <c:v>0.99466263200000005</c:v>
                </c:pt>
                <c:pt idx="15106">
                  <c:v>0.99833470599999996</c:v>
                </c:pt>
                <c:pt idx="15107">
                  <c:v>0.99466263200000005</c:v>
                </c:pt>
                <c:pt idx="15108">
                  <c:v>0.98337578699999995</c:v>
                </c:pt>
                <c:pt idx="15109">
                  <c:v>0.99635453600000001</c:v>
                </c:pt>
                <c:pt idx="15110">
                  <c:v>0.98337578699999995</c:v>
                </c:pt>
                <c:pt idx="15111">
                  <c:v>0.994798234</c:v>
                </c:pt>
                <c:pt idx="15112">
                  <c:v>0.99466263200000005</c:v>
                </c:pt>
                <c:pt idx="15113">
                  <c:v>0.98337578699999995</c:v>
                </c:pt>
                <c:pt idx="15114">
                  <c:v>0.98048173699999996</c:v>
                </c:pt>
                <c:pt idx="15115">
                  <c:v>0.99466263200000005</c:v>
                </c:pt>
                <c:pt idx="15116">
                  <c:v>0.98729905299999998</c:v>
                </c:pt>
                <c:pt idx="15117">
                  <c:v>0.98337578699999995</c:v>
                </c:pt>
                <c:pt idx="15118">
                  <c:v>0.99466263200000005</c:v>
                </c:pt>
                <c:pt idx="15119">
                  <c:v>0.98048173699999996</c:v>
                </c:pt>
                <c:pt idx="15120">
                  <c:v>0.994798234</c:v>
                </c:pt>
                <c:pt idx="15121">
                  <c:v>0.99466263200000005</c:v>
                </c:pt>
                <c:pt idx="15122">
                  <c:v>0.98048173699999996</c:v>
                </c:pt>
                <c:pt idx="15123">
                  <c:v>0.98337578699999995</c:v>
                </c:pt>
                <c:pt idx="15124">
                  <c:v>0.98337578699999995</c:v>
                </c:pt>
                <c:pt idx="15125">
                  <c:v>0.98337578699999995</c:v>
                </c:pt>
                <c:pt idx="15126">
                  <c:v>0.994798234</c:v>
                </c:pt>
                <c:pt idx="15127">
                  <c:v>0.99466263200000005</c:v>
                </c:pt>
                <c:pt idx="15128">
                  <c:v>0.99090427199999997</c:v>
                </c:pt>
                <c:pt idx="15129">
                  <c:v>0.99466263200000005</c:v>
                </c:pt>
                <c:pt idx="15130">
                  <c:v>0.98048173699999996</c:v>
                </c:pt>
                <c:pt idx="15131">
                  <c:v>0.987316898</c:v>
                </c:pt>
                <c:pt idx="15132">
                  <c:v>0.98729905299999998</c:v>
                </c:pt>
                <c:pt idx="15133">
                  <c:v>0.99015918800000002</c:v>
                </c:pt>
                <c:pt idx="15134">
                  <c:v>0.99466263200000005</c:v>
                </c:pt>
                <c:pt idx="15135">
                  <c:v>0.98048173699999996</c:v>
                </c:pt>
                <c:pt idx="15136">
                  <c:v>0.99466263200000005</c:v>
                </c:pt>
                <c:pt idx="15137">
                  <c:v>0.98337578699999995</c:v>
                </c:pt>
                <c:pt idx="15138">
                  <c:v>0.99456953599999998</c:v>
                </c:pt>
                <c:pt idx="15139">
                  <c:v>0.994798234</c:v>
                </c:pt>
                <c:pt idx="15140">
                  <c:v>0.98337578699999995</c:v>
                </c:pt>
                <c:pt idx="15141">
                  <c:v>0.98337578699999995</c:v>
                </c:pt>
                <c:pt idx="15142">
                  <c:v>0.99466263200000005</c:v>
                </c:pt>
                <c:pt idx="15143">
                  <c:v>0.98048173699999996</c:v>
                </c:pt>
                <c:pt idx="15144">
                  <c:v>0.99833470599999996</c:v>
                </c:pt>
                <c:pt idx="15145">
                  <c:v>0.99833470599999996</c:v>
                </c:pt>
                <c:pt idx="15146">
                  <c:v>0.99466263200000005</c:v>
                </c:pt>
                <c:pt idx="15147">
                  <c:v>0.99466263200000005</c:v>
                </c:pt>
                <c:pt idx="15148">
                  <c:v>0.98337578699999995</c:v>
                </c:pt>
                <c:pt idx="15149">
                  <c:v>0.98337578699999995</c:v>
                </c:pt>
                <c:pt idx="15150">
                  <c:v>0.99833470599999996</c:v>
                </c:pt>
                <c:pt idx="15151">
                  <c:v>0.98337578699999995</c:v>
                </c:pt>
                <c:pt idx="15152">
                  <c:v>0.99466263200000005</c:v>
                </c:pt>
                <c:pt idx="15153">
                  <c:v>0.99466263200000005</c:v>
                </c:pt>
                <c:pt idx="15154">
                  <c:v>0.98048173699999996</c:v>
                </c:pt>
                <c:pt idx="15155">
                  <c:v>0.98048173699999996</c:v>
                </c:pt>
                <c:pt idx="15156">
                  <c:v>0.98048173699999996</c:v>
                </c:pt>
                <c:pt idx="15157">
                  <c:v>0.99626751000000002</c:v>
                </c:pt>
                <c:pt idx="15158">
                  <c:v>0.98048173699999996</c:v>
                </c:pt>
                <c:pt idx="15159">
                  <c:v>0.99833470599999996</c:v>
                </c:pt>
                <c:pt idx="15160">
                  <c:v>0.98337578699999995</c:v>
                </c:pt>
                <c:pt idx="15161">
                  <c:v>0.99833470599999996</c:v>
                </c:pt>
                <c:pt idx="15162">
                  <c:v>0.98337578699999995</c:v>
                </c:pt>
                <c:pt idx="15163">
                  <c:v>0.98048173699999996</c:v>
                </c:pt>
                <c:pt idx="15164">
                  <c:v>0.98337578699999995</c:v>
                </c:pt>
                <c:pt idx="15165">
                  <c:v>0.98048173699999996</c:v>
                </c:pt>
                <c:pt idx="15166">
                  <c:v>0.98337578699999995</c:v>
                </c:pt>
                <c:pt idx="15167">
                  <c:v>0.98048173699999996</c:v>
                </c:pt>
                <c:pt idx="15168">
                  <c:v>0.98048173699999996</c:v>
                </c:pt>
                <c:pt idx="15169">
                  <c:v>0.99833470599999996</c:v>
                </c:pt>
                <c:pt idx="15170">
                  <c:v>0.99466263200000005</c:v>
                </c:pt>
                <c:pt idx="15171">
                  <c:v>0.98529628999999996</c:v>
                </c:pt>
                <c:pt idx="15172">
                  <c:v>0.99833470599999996</c:v>
                </c:pt>
                <c:pt idx="15173">
                  <c:v>0.994798234</c:v>
                </c:pt>
                <c:pt idx="15174">
                  <c:v>0.99466263200000005</c:v>
                </c:pt>
                <c:pt idx="15175">
                  <c:v>0.98337578699999995</c:v>
                </c:pt>
                <c:pt idx="15176">
                  <c:v>0.99833470599999996</c:v>
                </c:pt>
                <c:pt idx="15177">
                  <c:v>0.99466263200000005</c:v>
                </c:pt>
                <c:pt idx="15178">
                  <c:v>0.98337578699999995</c:v>
                </c:pt>
                <c:pt idx="15179">
                  <c:v>0.98048173699999996</c:v>
                </c:pt>
                <c:pt idx="15180">
                  <c:v>0.98337578699999995</c:v>
                </c:pt>
                <c:pt idx="15181">
                  <c:v>0.99466263200000005</c:v>
                </c:pt>
                <c:pt idx="15182">
                  <c:v>0.994798234</c:v>
                </c:pt>
                <c:pt idx="15183">
                  <c:v>0.99466263200000005</c:v>
                </c:pt>
                <c:pt idx="15184">
                  <c:v>0.98048173699999996</c:v>
                </c:pt>
                <c:pt idx="15185">
                  <c:v>0.99466263200000005</c:v>
                </c:pt>
                <c:pt idx="15186">
                  <c:v>0.98337578699999995</c:v>
                </c:pt>
                <c:pt idx="15187">
                  <c:v>0.98337578699999995</c:v>
                </c:pt>
                <c:pt idx="15188">
                  <c:v>0.99833470599999996</c:v>
                </c:pt>
                <c:pt idx="15189">
                  <c:v>0.994798234</c:v>
                </c:pt>
                <c:pt idx="15190">
                  <c:v>0.98337578699999995</c:v>
                </c:pt>
                <c:pt idx="15191">
                  <c:v>0.98048173699999996</c:v>
                </c:pt>
                <c:pt idx="15192">
                  <c:v>0.98337578699999995</c:v>
                </c:pt>
                <c:pt idx="15193">
                  <c:v>0.99466263200000005</c:v>
                </c:pt>
                <c:pt idx="15194">
                  <c:v>0.99100769600000005</c:v>
                </c:pt>
                <c:pt idx="15195">
                  <c:v>0.98337578699999995</c:v>
                </c:pt>
                <c:pt idx="15196">
                  <c:v>0.99466263200000005</c:v>
                </c:pt>
                <c:pt idx="15197">
                  <c:v>0.99833470599999996</c:v>
                </c:pt>
                <c:pt idx="15198">
                  <c:v>0.99466263200000005</c:v>
                </c:pt>
                <c:pt idx="15199">
                  <c:v>0.994798234</c:v>
                </c:pt>
                <c:pt idx="15200">
                  <c:v>0.99833470599999996</c:v>
                </c:pt>
                <c:pt idx="15201">
                  <c:v>0.99090427199999997</c:v>
                </c:pt>
                <c:pt idx="15202">
                  <c:v>0.98048173699999996</c:v>
                </c:pt>
                <c:pt idx="15203">
                  <c:v>0.98337578699999995</c:v>
                </c:pt>
                <c:pt idx="15204">
                  <c:v>0.99466263200000005</c:v>
                </c:pt>
                <c:pt idx="15205">
                  <c:v>0.99090427199999997</c:v>
                </c:pt>
                <c:pt idx="15206">
                  <c:v>0.994798234</c:v>
                </c:pt>
                <c:pt idx="15207">
                  <c:v>0.994798234</c:v>
                </c:pt>
                <c:pt idx="15208">
                  <c:v>0.98337578699999995</c:v>
                </c:pt>
                <c:pt idx="15209">
                  <c:v>0.99833470599999996</c:v>
                </c:pt>
                <c:pt idx="15210">
                  <c:v>0.99466263200000005</c:v>
                </c:pt>
                <c:pt idx="15211">
                  <c:v>0.994798234</c:v>
                </c:pt>
                <c:pt idx="15212">
                  <c:v>0.98337578699999995</c:v>
                </c:pt>
                <c:pt idx="15213">
                  <c:v>0.98048173699999996</c:v>
                </c:pt>
                <c:pt idx="15214">
                  <c:v>0.98337578699999995</c:v>
                </c:pt>
                <c:pt idx="15215">
                  <c:v>0.98337578699999995</c:v>
                </c:pt>
                <c:pt idx="15216">
                  <c:v>0.987316898</c:v>
                </c:pt>
                <c:pt idx="15217">
                  <c:v>0.98549281</c:v>
                </c:pt>
                <c:pt idx="15218">
                  <c:v>0.98337578699999995</c:v>
                </c:pt>
                <c:pt idx="15219">
                  <c:v>0.98337578699999995</c:v>
                </c:pt>
                <c:pt idx="15220">
                  <c:v>0.98048173699999996</c:v>
                </c:pt>
                <c:pt idx="15221">
                  <c:v>0.98337578699999995</c:v>
                </c:pt>
                <c:pt idx="15222">
                  <c:v>0.98337578699999995</c:v>
                </c:pt>
                <c:pt idx="15223">
                  <c:v>0.994798234</c:v>
                </c:pt>
                <c:pt idx="15224">
                  <c:v>0.98048173699999996</c:v>
                </c:pt>
                <c:pt idx="15225">
                  <c:v>0.98337578699999995</c:v>
                </c:pt>
                <c:pt idx="15226">
                  <c:v>0.99833470599999996</c:v>
                </c:pt>
                <c:pt idx="15227">
                  <c:v>0.98337578699999995</c:v>
                </c:pt>
                <c:pt idx="15228">
                  <c:v>0.994798234</c:v>
                </c:pt>
                <c:pt idx="15229">
                  <c:v>0.99833470599999996</c:v>
                </c:pt>
                <c:pt idx="15230">
                  <c:v>0.99833470599999996</c:v>
                </c:pt>
                <c:pt idx="15231">
                  <c:v>0.99450736299999998</c:v>
                </c:pt>
                <c:pt idx="15232">
                  <c:v>0.99466263200000005</c:v>
                </c:pt>
                <c:pt idx="15233">
                  <c:v>0.99466263200000005</c:v>
                </c:pt>
                <c:pt idx="15234">
                  <c:v>0.99466263200000005</c:v>
                </c:pt>
                <c:pt idx="15235">
                  <c:v>0.98549281</c:v>
                </c:pt>
                <c:pt idx="15236">
                  <c:v>0.98337578699999995</c:v>
                </c:pt>
                <c:pt idx="15237">
                  <c:v>0.98048173699999996</c:v>
                </c:pt>
                <c:pt idx="15238">
                  <c:v>0.98337578699999995</c:v>
                </c:pt>
                <c:pt idx="15239">
                  <c:v>0.98337578699999995</c:v>
                </c:pt>
                <c:pt idx="15240">
                  <c:v>0.99466263200000005</c:v>
                </c:pt>
                <c:pt idx="15241">
                  <c:v>0.98337578699999995</c:v>
                </c:pt>
                <c:pt idx="15242">
                  <c:v>0.99833470599999996</c:v>
                </c:pt>
                <c:pt idx="15243">
                  <c:v>0.98048173699999996</c:v>
                </c:pt>
                <c:pt idx="15244">
                  <c:v>0.98048173699999996</c:v>
                </c:pt>
                <c:pt idx="15245">
                  <c:v>0.994798234</c:v>
                </c:pt>
                <c:pt idx="15246">
                  <c:v>0.99015918800000002</c:v>
                </c:pt>
                <c:pt idx="15247">
                  <c:v>0.98337578699999995</c:v>
                </c:pt>
                <c:pt idx="15248">
                  <c:v>0.98529628999999996</c:v>
                </c:pt>
                <c:pt idx="15249">
                  <c:v>0.99466263200000005</c:v>
                </c:pt>
                <c:pt idx="15250">
                  <c:v>0.98048173699999996</c:v>
                </c:pt>
                <c:pt idx="15251">
                  <c:v>0.99833470599999996</c:v>
                </c:pt>
                <c:pt idx="15252">
                  <c:v>0.98048173699999996</c:v>
                </c:pt>
                <c:pt idx="15253">
                  <c:v>0.98048173699999996</c:v>
                </c:pt>
                <c:pt idx="15254">
                  <c:v>0.98337578699999995</c:v>
                </c:pt>
                <c:pt idx="15255">
                  <c:v>0.99466263200000005</c:v>
                </c:pt>
                <c:pt idx="15256">
                  <c:v>0.994798234</c:v>
                </c:pt>
                <c:pt idx="15257">
                  <c:v>0.98048173699999996</c:v>
                </c:pt>
                <c:pt idx="15258">
                  <c:v>0.98337578699999995</c:v>
                </c:pt>
                <c:pt idx="15259">
                  <c:v>0.99466263200000005</c:v>
                </c:pt>
                <c:pt idx="15260">
                  <c:v>0.994798234</c:v>
                </c:pt>
                <c:pt idx="15261">
                  <c:v>0.99466263200000005</c:v>
                </c:pt>
                <c:pt idx="15262">
                  <c:v>0.99626751000000002</c:v>
                </c:pt>
                <c:pt idx="15263">
                  <c:v>0.98337578699999995</c:v>
                </c:pt>
                <c:pt idx="15264">
                  <c:v>0.99833470599999996</c:v>
                </c:pt>
                <c:pt idx="15265">
                  <c:v>0.99466263200000005</c:v>
                </c:pt>
                <c:pt idx="15266">
                  <c:v>0.99833470599999996</c:v>
                </c:pt>
                <c:pt idx="15267">
                  <c:v>0.994798234</c:v>
                </c:pt>
                <c:pt idx="15268">
                  <c:v>0.98337578699999995</c:v>
                </c:pt>
                <c:pt idx="15269">
                  <c:v>0.994798234</c:v>
                </c:pt>
                <c:pt idx="15270">
                  <c:v>0.99833470599999996</c:v>
                </c:pt>
                <c:pt idx="15271">
                  <c:v>0.987316898</c:v>
                </c:pt>
                <c:pt idx="15272">
                  <c:v>0.994798234</c:v>
                </c:pt>
                <c:pt idx="15273">
                  <c:v>0.99833470599999996</c:v>
                </c:pt>
                <c:pt idx="15274">
                  <c:v>0.98048173699999996</c:v>
                </c:pt>
                <c:pt idx="15275">
                  <c:v>0.99466263200000005</c:v>
                </c:pt>
                <c:pt idx="15276">
                  <c:v>0.98048173699999996</c:v>
                </c:pt>
                <c:pt idx="15277">
                  <c:v>0.99833470599999996</c:v>
                </c:pt>
                <c:pt idx="15278">
                  <c:v>0.98337578699999995</c:v>
                </c:pt>
                <c:pt idx="15279">
                  <c:v>0.99833470599999996</c:v>
                </c:pt>
                <c:pt idx="15280">
                  <c:v>0.98048173699999996</c:v>
                </c:pt>
                <c:pt idx="15281">
                  <c:v>0.994798234</c:v>
                </c:pt>
                <c:pt idx="15282">
                  <c:v>0.98337578699999995</c:v>
                </c:pt>
                <c:pt idx="15283">
                  <c:v>0.98337578699999995</c:v>
                </c:pt>
                <c:pt idx="15284">
                  <c:v>0.99466263200000005</c:v>
                </c:pt>
                <c:pt idx="15285">
                  <c:v>0.98337578699999995</c:v>
                </c:pt>
                <c:pt idx="15286">
                  <c:v>0.98337578699999995</c:v>
                </c:pt>
                <c:pt idx="15287">
                  <c:v>0.98337578699999995</c:v>
                </c:pt>
                <c:pt idx="15288">
                  <c:v>0.994798234</c:v>
                </c:pt>
                <c:pt idx="15289">
                  <c:v>0.99833470599999996</c:v>
                </c:pt>
                <c:pt idx="15290">
                  <c:v>0.99833470599999996</c:v>
                </c:pt>
                <c:pt idx="15291">
                  <c:v>0.98048173699999996</c:v>
                </c:pt>
                <c:pt idx="15292">
                  <c:v>0.98337578699999995</c:v>
                </c:pt>
                <c:pt idx="15293">
                  <c:v>0.98337578699999995</c:v>
                </c:pt>
                <c:pt idx="15294">
                  <c:v>0.99466263200000005</c:v>
                </c:pt>
                <c:pt idx="15295">
                  <c:v>0.98337578699999995</c:v>
                </c:pt>
                <c:pt idx="15296">
                  <c:v>0.99466263200000005</c:v>
                </c:pt>
                <c:pt idx="15297">
                  <c:v>0.99833470599999996</c:v>
                </c:pt>
                <c:pt idx="15298">
                  <c:v>0.98337578699999995</c:v>
                </c:pt>
                <c:pt idx="15299">
                  <c:v>0.994798234</c:v>
                </c:pt>
                <c:pt idx="15300">
                  <c:v>0.99833470599999996</c:v>
                </c:pt>
                <c:pt idx="15301">
                  <c:v>0.99466263200000005</c:v>
                </c:pt>
                <c:pt idx="15302">
                  <c:v>0.99833470599999996</c:v>
                </c:pt>
                <c:pt idx="15303">
                  <c:v>0.99466263200000005</c:v>
                </c:pt>
                <c:pt idx="15304">
                  <c:v>0.98337578699999995</c:v>
                </c:pt>
                <c:pt idx="15305">
                  <c:v>0.98729905299999998</c:v>
                </c:pt>
                <c:pt idx="15306">
                  <c:v>0.994798234</c:v>
                </c:pt>
                <c:pt idx="15307">
                  <c:v>0.99833470599999996</c:v>
                </c:pt>
                <c:pt idx="15308">
                  <c:v>0.99466263200000005</c:v>
                </c:pt>
                <c:pt idx="15309">
                  <c:v>0.99833470599999996</c:v>
                </c:pt>
                <c:pt idx="15310">
                  <c:v>0.994798234</c:v>
                </c:pt>
                <c:pt idx="15311">
                  <c:v>0.99833470599999996</c:v>
                </c:pt>
                <c:pt idx="15312">
                  <c:v>0.99090427199999997</c:v>
                </c:pt>
                <c:pt idx="15313">
                  <c:v>0.994798234</c:v>
                </c:pt>
                <c:pt idx="15314">
                  <c:v>0.99833470599999996</c:v>
                </c:pt>
                <c:pt idx="15315">
                  <c:v>0.994798234</c:v>
                </c:pt>
                <c:pt idx="15316">
                  <c:v>0.99015918800000002</c:v>
                </c:pt>
                <c:pt idx="15317">
                  <c:v>0.98337578699999995</c:v>
                </c:pt>
                <c:pt idx="15318">
                  <c:v>0.99833470599999996</c:v>
                </c:pt>
                <c:pt idx="15319">
                  <c:v>0.994798234</c:v>
                </c:pt>
                <c:pt idx="15320">
                  <c:v>0.99466263200000005</c:v>
                </c:pt>
                <c:pt idx="15321">
                  <c:v>0.99456953599999998</c:v>
                </c:pt>
                <c:pt idx="15322">
                  <c:v>0.994798234</c:v>
                </c:pt>
                <c:pt idx="15323">
                  <c:v>0.99090427199999997</c:v>
                </c:pt>
                <c:pt idx="15324">
                  <c:v>0.98337578699999995</c:v>
                </c:pt>
                <c:pt idx="15325">
                  <c:v>0.994798234</c:v>
                </c:pt>
                <c:pt idx="15326">
                  <c:v>0.98048173699999996</c:v>
                </c:pt>
                <c:pt idx="15327">
                  <c:v>0.994798234</c:v>
                </c:pt>
                <c:pt idx="15328">
                  <c:v>0.99466263200000005</c:v>
                </c:pt>
                <c:pt idx="15329">
                  <c:v>0.99466263200000005</c:v>
                </c:pt>
                <c:pt idx="15330">
                  <c:v>0.987316898</c:v>
                </c:pt>
                <c:pt idx="15331">
                  <c:v>0.98048173699999996</c:v>
                </c:pt>
                <c:pt idx="15332">
                  <c:v>0.98337578699999995</c:v>
                </c:pt>
                <c:pt idx="15333">
                  <c:v>0.99833470599999996</c:v>
                </c:pt>
                <c:pt idx="15334">
                  <c:v>0.98337578699999995</c:v>
                </c:pt>
                <c:pt idx="15335">
                  <c:v>0.99466263200000005</c:v>
                </c:pt>
                <c:pt idx="15336">
                  <c:v>0.99466263200000005</c:v>
                </c:pt>
                <c:pt idx="15337">
                  <c:v>0.98048173699999996</c:v>
                </c:pt>
                <c:pt idx="15338">
                  <c:v>0.98337578699999995</c:v>
                </c:pt>
                <c:pt idx="15339">
                  <c:v>0.99833470599999996</c:v>
                </c:pt>
                <c:pt idx="15340">
                  <c:v>0.994798234</c:v>
                </c:pt>
                <c:pt idx="15341">
                  <c:v>0.98048173699999996</c:v>
                </c:pt>
                <c:pt idx="15342">
                  <c:v>0.98337578699999995</c:v>
                </c:pt>
                <c:pt idx="15343">
                  <c:v>0.98337578699999995</c:v>
                </c:pt>
                <c:pt idx="15344">
                  <c:v>0.99466263200000005</c:v>
                </c:pt>
                <c:pt idx="15345">
                  <c:v>0.98337578699999995</c:v>
                </c:pt>
                <c:pt idx="15346">
                  <c:v>0.98729905299999998</c:v>
                </c:pt>
                <c:pt idx="15347">
                  <c:v>0.99466263200000005</c:v>
                </c:pt>
                <c:pt idx="15348">
                  <c:v>0.99833470599999996</c:v>
                </c:pt>
                <c:pt idx="15349">
                  <c:v>0.99466263200000005</c:v>
                </c:pt>
                <c:pt idx="15350">
                  <c:v>0.98337578699999995</c:v>
                </c:pt>
                <c:pt idx="15351">
                  <c:v>0.994798234</c:v>
                </c:pt>
                <c:pt idx="15352">
                  <c:v>0.99466263200000005</c:v>
                </c:pt>
                <c:pt idx="15353">
                  <c:v>0.99466263200000005</c:v>
                </c:pt>
                <c:pt idx="15354">
                  <c:v>0.99466263200000005</c:v>
                </c:pt>
                <c:pt idx="15355">
                  <c:v>0.987316898</c:v>
                </c:pt>
                <c:pt idx="15356">
                  <c:v>0.98048173699999996</c:v>
                </c:pt>
                <c:pt idx="15357">
                  <c:v>0.99466263200000005</c:v>
                </c:pt>
                <c:pt idx="15358">
                  <c:v>0.99466263200000005</c:v>
                </c:pt>
                <c:pt idx="15359">
                  <c:v>0.994798234</c:v>
                </c:pt>
                <c:pt idx="15360">
                  <c:v>0.98337578699999995</c:v>
                </c:pt>
                <c:pt idx="15361">
                  <c:v>0.99833470599999996</c:v>
                </c:pt>
                <c:pt idx="15362">
                  <c:v>0.994798234</c:v>
                </c:pt>
                <c:pt idx="15363">
                  <c:v>0.98048173699999996</c:v>
                </c:pt>
                <c:pt idx="15364">
                  <c:v>0.98048173699999996</c:v>
                </c:pt>
                <c:pt idx="15365">
                  <c:v>0.98337578699999995</c:v>
                </c:pt>
                <c:pt idx="15366">
                  <c:v>0.99833470599999996</c:v>
                </c:pt>
                <c:pt idx="15367">
                  <c:v>0.98048173699999996</c:v>
                </c:pt>
                <c:pt idx="15368">
                  <c:v>0.994798234</c:v>
                </c:pt>
                <c:pt idx="15369">
                  <c:v>0.99466263200000005</c:v>
                </c:pt>
                <c:pt idx="15370">
                  <c:v>0.99466263200000005</c:v>
                </c:pt>
                <c:pt idx="15371">
                  <c:v>0.98337578699999995</c:v>
                </c:pt>
                <c:pt idx="15372">
                  <c:v>0.99466263200000005</c:v>
                </c:pt>
                <c:pt idx="15373">
                  <c:v>0.99090427199999997</c:v>
                </c:pt>
                <c:pt idx="15374">
                  <c:v>0.99833470599999996</c:v>
                </c:pt>
                <c:pt idx="15375">
                  <c:v>0.99833470599999996</c:v>
                </c:pt>
                <c:pt idx="15376">
                  <c:v>0.99833470599999996</c:v>
                </c:pt>
                <c:pt idx="15377">
                  <c:v>0.98048173699999996</c:v>
                </c:pt>
                <c:pt idx="15378">
                  <c:v>0.98337578699999995</c:v>
                </c:pt>
                <c:pt idx="15379">
                  <c:v>0.994798234</c:v>
                </c:pt>
                <c:pt idx="15380">
                  <c:v>0.97936736800000002</c:v>
                </c:pt>
                <c:pt idx="15381">
                  <c:v>0.99833470599999996</c:v>
                </c:pt>
                <c:pt idx="15382">
                  <c:v>0.994798234</c:v>
                </c:pt>
                <c:pt idx="15383">
                  <c:v>0.95138306500000003</c:v>
                </c:pt>
                <c:pt idx="15384">
                  <c:v>0.98337578699999995</c:v>
                </c:pt>
                <c:pt idx="15385">
                  <c:v>0.99833470599999996</c:v>
                </c:pt>
                <c:pt idx="15386">
                  <c:v>0.994798234</c:v>
                </c:pt>
                <c:pt idx="15387">
                  <c:v>0.987316898</c:v>
                </c:pt>
                <c:pt idx="15388">
                  <c:v>0.99027694600000005</c:v>
                </c:pt>
                <c:pt idx="15389">
                  <c:v>0.98337578699999995</c:v>
                </c:pt>
                <c:pt idx="15390">
                  <c:v>0.98337578699999995</c:v>
                </c:pt>
                <c:pt idx="15391">
                  <c:v>0.994798234</c:v>
                </c:pt>
                <c:pt idx="15392">
                  <c:v>0.98337578699999995</c:v>
                </c:pt>
                <c:pt idx="15393">
                  <c:v>0.994798234</c:v>
                </c:pt>
                <c:pt idx="15394">
                  <c:v>0.98048173699999996</c:v>
                </c:pt>
                <c:pt idx="15395">
                  <c:v>0.994798234</c:v>
                </c:pt>
                <c:pt idx="15396">
                  <c:v>0.987316898</c:v>
                </c:pt>
                <c:pt idx="15397">
                  <c:v>0.99833470599999996</c:v>
                </c:pt>
                <c:pt idx="15398">
                  <c:v>0.99466263200000005</c:v>
                </c:pt>
                <c:pt idx="15399">
                  <c:v>0.99100769600000005</c:v>
                </c:pt>
                <c:pt idx="15400">
                  <c:v>0.99090427199999997</c:v>
                </c:pt>
                <c:pt idx="15401">
                  <c:v>0.99833470599999996</c:v>
                </c:pt>
                <c:pt idx="15402">
                  <c:v>0.994798234</c:v>
                </c:pt>
                <c:pt idx="15403">
                  <c:v>0.98048173699999996</c:v>
                </c:pt>
                <c:pt idx="15404">
                  <c:v>0.98337578699999995</c:v>
                </c:pt>
                <c:pt idx="15405">
                  <c:v>0.98048173699999996</c:v>
                </c:pt>
                <c:pt idx="15406">
                  <c:v>0.994798234</c:v>
                </c:pt>
                <c:pt idx="15407">
                  <c:v>0.99466263200000005</c:v>
                </c:pt>
                <c:pt idx="15408">
                  <c:v>0.99626751000000002</c:v>
                </c:pt>
                <c:pt idx="15409">
                  <c:v>0.98048173699999996</c:v>
                </c:pt>
                <c:pt idx="15410">
                  <c:v>0.99833470599999996</c:v>
                </c:pt>
                <c:pt idx="15411">
                  <c:v>0.99466263200000005</c:v>
                </c:pt>
                <c:pt idx="15412">
                  <c:v>0.99466263200000005</c:v>
                </c:pt>
                <c:pt idx="15413">
                  <c:v>0.99466263200000005</c:v>
                </c:pt>
                <c:pt idx="15414">
                  <c:v>0.98048173699999996</c:v>
                </c:pt>
                <c:pt idx="15415">
                  <c:v>0.99100769600000005</c:v>
                </c:pt>
                <c:pt idx="15416">
                  <c:v>0.994798234</c:v>
                </c:pt>
                <c:pt idx="15417">
                  <c:v>0.98669746800000002</c:v>
                </c:pt>
                <c:pt idx="15418">
                  <c:v>0.98048173699999996</c:v>
                </c:pt>
                <c:pt idx="15419">
                  <c:v>0.99015918800000002</c:v>
                </c:pt>
                <c:pt idx="15420">
                  <c:v>0.98048173699999996</c:v>
                </c:pt>
                <c:pt idx="15421">
                  <c:v>0.99833470599999996</c:v>
                </c:pt>
                <c:pt idx="15422">
                  <c:v>0.98048173699999996</c:v>
                </c:pt>
                <c:pt idx="15423">
                  <c:v>0.98337578699999995</c:v>
                </c:pt>
                <c:pt idx="15424">
                  <c:v>0.99833470599999996</c:v>
                </c:pt>
                <c:pt idx="15425">
                  <c:v>0.98337578699999995</c:v>
                </c:pt>
                <c:pt idx="15426">
                  <c:v>0.99466263200000005</c:v>
                </c:pt>
                <c:pt idx="15427">
                  <c:v>0.98337578699999995</c:v>
                </c:pt>
                <c:pt idx="15428">
                  <c:v>0.99456953599999998</c:v>
                </c:pt>
                <c:pt idx="15429">
                  <c:v>0.98048173699999996</c:v>
                </c:pt>
                <c:pt idx="15430">
                  <c:v>0.98048173699999996</c:v>
                </c:pt>
                <c:pt idx="15431">
                  <c:v>0.98337578699999995</c:v>
                </c:pt>
                <c:pt idx="15432">
                  <c:v>0.98337578699999995</c:v>
                </c:pt>
                <c:pt idx="15433">
                  <c:v>0.987316898</c:v>
                </c:pt>
                <c:pt idx="15434">
                  <c:v>0.994798234</c:v>
                </c:pt>
                <c:pt idx="15435">
                  <c:v>0.98337578699999995</c:v>
                </c:pt>
                <c:pt idx="15436">
                  <c:v>0.99466263200000005</c:v>
                </c:pt>
                <c:pt idx="15437">
                  <c:v>0.98048173699999996</c:v>
                </c:pt>
                <c:pt idx="15438">
                  <c:v>0.99833470599999996</c:v>
                </c:pt>
                <c:pt idx="15439">
                  <c:v>0.994798234</c:v>
                </c:pt>
                <c:pt idx="15440">
                  <c:v>0.99466263200000005</c:v>
                </c:pt>
                <c:pt idx="15441">
                  <c:v>0.98337578699999995</c:v>
                </c:pt>
                <c:pt idx="15442">
                  <c:v>0.98337578699999995</c:v>
                </c:pt>
                <c:pt idx="15443">
                  <c:v>0.994798234</c:v>
                </c:pt>
                <c:pt idx="15444">
                  <c:v>0.98337578699999995</c:v>
                </c:pt>
                <c:pt idx="15445">
                  <c:v>0.98048173699999996</c:v>
                </c:pt>
                <c:pt idx="15446">
                  <c:v>0.99466263200000005</c:v>
                </c:pt>
                <c:pt idx="15447">
                  <c:v>0.99466263200000005</c:v>
                </c:pt>
                <c:pt idx="15448">
                  <c:v>0.98048173699999996</c:v>
                </c:pt>
                <c:pt idx="15449">
                  <c:v>0.98337578699999995</c:v>
                </c:pt>
                <c:pt idx="15450">
                  <c:v>0.98337578699999995</c:v>
                </c:pt>
                <c:pt idx="15451">
                  <c:v>0.98337578699999995</c:v>
                </c:pt>
                <c:pt idx="15452">
                  <c:v>0.99466263200000005</c:v>
                </c:pt>
                <c:pt idx="15453">
                  <c:v>0.99466263200000005</c:v>
                </c:pt>
                <c:pt idx="15454">
                  <c:v>0.98048173699999996</c:v>
                </c:pt>
                <c:pt idx="15455">
                  <c:v>0.99833470599999996</c:v>
                </c:pt>
                <c:pt idx="15456">
                  <c:v>0.994798234</c:v>
                </c:pt>
                <c:pt idx="15457">
                  <c:v>0.99466263200000005</c:v>
                </c:pt>
                <c:pt idx="15458">
                  <c:v>0.98337578699999995</c:v>
                </c:pt>
                <c:pt idx="15459">
                  <c:v>0.98048173699999996</c:v>
                </c:pt>
                <c:pt idx="15460">
                  <c:v>0.99456953599999998</c:v>
                </c:pt>
                <c:pt idx="15461">
                  <c:v>0.994798234</c:v>
                </c:pt>
                <c:pt idx="15462">
                  <c:v>0.99833470599999996</c:v>
                </c:pt>
                <c:pt idx="15463">
                  <c:v>0.99833470599999996</c:v>
                </c:pt>
                <c:pt idx="15464">
                  <c:v>0.98337578699999995</c:v>
                </c:pt>
                <c:pt idx="15465">
                  <c:v>0.99466263200000005</c:v>
                </c:pt>
                <c:pt idx="15466">
                  <c:v>0.98337578699999995</c:v>
                </c:pt>
                <c:pt idx="15467">
                  <c:v>0.99466263200000005</c:v>
                </c:pt>
                <c:pt idx="15468">
                  <c:v>0.98337578699999995</c:v>
                </c:pt>
                <c:pt idx="15469">
                  <c:v>0.98048173699999996</c:v>
                </c:pt>
                <c:pt idx="15470">
                  <c:v>0.99833470599999996</c:v>
                </c:pt>
                <c:pt idx="15471">
                  <c:v>0.99466263200000005</c:v>
                </c:pt>
                <c:pt idx="15472">
                  <c:v>0.98048173699999996</c:v>
                </c:pt>
                <c:pt idx="15473">
                  <c:v>0.99466263200000005</c:v>
                </c:pt>
                <c:pt idx="15474">
                  <c:v>0.99466263200000005</c:v>
                </c:pt>
                <c:pt idx="15475">
                  <c:v>0.98337578699999995</c:v>
                </c:pt>
                <c:pt idx="15476">
                  <c:v>0.99100769600000005</c:v>
                </c:pt>
                <c:pt idx="15477">
                  <c:v>0.98048173699999996</c:v>
                </c:pt>
                <c:pt idx="15478">
                  <c:v>0.994798234</c:v>
                </c:pt>
                <c:pt idx="15479">
                  <c:v>0.99833470599999996</c:v>
                </c:pt>
                <c:pt idx="15480">
                  <c:v>0.99466263200000005</c:v>
                </c:pt>
                <c:pt idx="15481">
                  <c:v>0.98337578699999995</c:v>
                </c:pt>
                <c:pt idx="15482">
                  <c:v>0.98337578699999995</c:v>
                </c:pt>
                <c:pt idx="15483">
                  <c:v>0.99833470599999996</c:v>
                </c:pt>
                <c:pt idx="15484">
                  <c:v>0.99466263200000005</c:v>
                </c:pt>
                <c:pt idx="15485">
                  <c:v>0.99466263200000005</c:v>
                </c:pt>
                <c:pt idx="15486">
                  <c:v>0.99090427199999997</c:v>
                </c:pt>
                <c:pt idx="15487">
                  <c:v>0.99466263200000005</c:v>
                </c:pt>
                <c:pt idx="15488">
                  <c:v>0.99466263200000005</c:v>
                </c:pt>
                <c:pt idx="15489">
                  <c:v>0.99833470599999996</c:v>
                </c:pt>
                <c:pt idx="15490">
                  <c:v>0.99466263200000005</c:v>
                </c:pt>
                <c:pt idx="15491">
                  <c:v>0.99466263200000005</c:v>
                </c:pt>
                <c:pt idx="15492">
                  <c:v>0.98337578699999995</c:v>
                </c:pt>
                <c:pt idx="15493">
                  <c:v>0.99466263200000005</c:v>
                </c:pt>
                <c:pt idx="15494">
                  <c:v>0.99100769600000005</c:v>
                </c:pt>
                <c:pt idx="15495">
                  <c:v>0.98549281</c:v>
                </c:pt>
                <c:pt idx="15496">
                  <c:v>0.994798234</c:v>
                </c:pt>
                <c:pt idx="15497">
                  <c:v>0.99833470599999996</c:v>
                </c:pt>
                <c:pt idx="15498">
                  <c:v>0.99090427199999997</c:v>
                </c:pt>
                <c:pt idx="15499">
                  <c:v>0.99466263200000005</c:v>
                </c:pt>
                <c:pt idx="15500">
                  <c:v>0.99833470599999996</c:v>
                </c:pt>
                <c:pt idx="15501">
                  <c:v>0.98337578699999995</c:v>
                </c:pt>
                <c:pt idx="15502">
                  <c:v>0.99466263200000005</c:v>
                </c:pt>
                <c:pt idx="15503">
                  <c:v>0.994798234</c:v>
                </c:pt>
                <c:pt idx="15504">
                  <c:v>0.99833470599999996</c:v>
                </c:pt>
                <c:pt idx="15505">
                  <c:v>0.99833470599999996</c:v>
                </c:pt>
                <c:pt idx="15506">
                  <c:v>0.994798234</c:v>
                </c:pt>
                <c:pt idx="15507">
                  <c:v>0.99466263200000005</c:v>
                </c:pt>
                <c:pt idx="15508">
                  <c:v>0.99466263200000005</c:v>
                </c:pt>
                <c:pt idx="15509">
                  <c:v>0.98048173699999996</c:v>
                </c:pt>
                <c:pt idx="15510">
                  <c:v>0.99833470599999996</c:v>
                </c:pt>
                <c:pt idx="15511">
                  <c:v>0.98048173699999996</c:v>
                </c:pt>
                <c:pt idx="15512">
                  <c:v>0.99466263200000005</c:v>
                </c:pt>
                <c:pt idx="15513">
                  <c:v>0.98048173699999996</c:v>
                </c:pt>
                <c:pt idx="15514">
                  <c:v>0.99466263200000005</c:v>
                </c:pt>
                <c:pt idx="15515">
                  <c:v>0.99466263200000005</c:v>
                </c:pt>
                <c:pt idx="15516">
                  <c:v>0.987316898</c:v>
                </c:pt>
                <c:pt idx="15517">
                  <c:v>0.99833470599999996</c:v>
                </c:pt>
                <c:pt idx="15518">
                  <c:v>0.99833470599999996</c:v>
                </c:pt>
                <c:pt idx="15519">
                  <c:v>0.98048173699999996</c:v>
                </c:pt>
                <c:pt idx="15520">
                  <c:v>0.994798234</c:v>
                </c:pt>
                <c:pt idx="15521">
                  <c:v>0.99466263200000005</c:v>
                </c:pt>
                <c:pt idx="15522">
                  <c:v>0.99466263200000005</c:v>
                </c:pt>
                <c:pt idx="15523">
                  <c:v>0.99466263200000005</c:v>
                </c:pt>
                <c:pt idx="15524">
                  <c:v>0.98048173699999996</c:v>
                </c:pt>
                <c:pt idx="15525">
                  <c:v>0.99466263200000005</c:v>
                </c:pt>
                <c:pt idx="15526">
                  <c:v>0.98549281</c:v>
                </c:pt>
                <c:pt idx="15527">
                  <c:v>0.99466263200000005</c:v>
                </c:pt>
                <c:pt idx="15528">
                  <c:v>0.99833470599999996</c:v>
                </c:pt>
                <c:pt idx="15529">
                  <c:v>0.994798234</c:v>
                </c:pt>
                <c:pt idx="15530">
                  <c:v>0.99833470599999996</c:v>
                </c:pt>
                <c:pt idx="15531">
                  <c:v>0.98337578699999995</c:v>
                </c:pt>
                <c:pt idx="15532">
                  <c:v>0.994798234</c:v>
                </c:pt>
                <c:pt idx="15533">
                  <c:v>0.98337578699999995</c:v>
                </c:pt>
                <c:pt idx="15534">
                  <c:v>0.98337578699999995</c:v>
                </c:pt>
                <c:pt idx="15535">
                  <c:v>0.98337578699999995</c:v>
                </c:pt>
                <c:pt idx="15536">
                  <c:v>0.98552498799999999</c:v>
                </c:pt>
                <c:pt idx="15537">
                  <c:v>0.99466263200000005</c:v>
                </c:pt>
                <c:pt idx="15538">
                  <c:v>0.99833470599999996</c:v>
                </c:pt>
                <c:pt idx="15539">
                  <c:v>0.99160257900000004</c:v>
                </c:pt>
                <c:pt idx="15540">
                  <c:v>0.98337578699999995</c:v>
                </c:pt>
                <c:pt idx="15541">
                  <c:v>0.99466263200000005</c:v>
                </c:pt>
                <c:pt idx="15542">
                  <c:v>0.99466263200000005</c:v>
                </c:pt>
                <c:pt idx="15543">
                  <c:v>0.994798234</c:v>
                </c:pt>
                <c:pt idx="15544">
                  <c:v>0.98337578699999995</c:v>
                </c:pt>
                <c:pt idx="15545">
                  <c:v>0.98337578699999995</c:v>
                </c:pt>
                <c:pt idx="15546">
                  <c:v>0.98048173699999996</c:v>
                </c:pt>
                <c:pt idx="15547">
                  <c:v>0.99466263200000005</c:v>
                </c:pt>
                <c:pt idx="15548">
                  <c:v>0.98337578699999995</c:v>
                </c:pt>
                <c:pt idx="15549">
                  <c:v>0.994798234</c:v>
                </c:pt>
                <c:pt idx="15550">
                  <c:v>0.99626751000000002</c:v>
                </c:pt>
                <c:pt idx="15551">
                  <c:v>0.994798234</c:v>
                </c:pt>
                <c:pt idx="15552">
                  <c:v>0.98337578699999995</c:v>
                </c:pt>
                <c:pt idx="15553">
                  <c:v>0.98048173699999996</c:v>
                </c:pt>
                <c:pt idx="15554">
                  <c:v>0.98048173699999996</c:v>
                </c:pt>
                <c:pt idx="15555">
                  <c:v>0.98048173699999996</c:v>
                </c:pt>
                <c:pt idx="15556">
                  <c:v>0.99466263200000005</c:v>
                </c:pt>
                <c:pt idx="15557">
                  <c:v>0.994798234</c:v>
                </c:pt>
                <c:pt idx="15558">
                  <c:v>0.99833470599999996</c:v>
                </c:pt>
                <c:pt idx="15559">
                  <c:v>0.98048173699999996</c:v>
                </c:pt>
                <c:pt idx="15560">
                  <c:v>0.98337578699999995</c:v>
                </c:pt>
                <c:pt idx="15561">
                  <c:v>0.98337578699999995</c:v>
                </c:pt>
                <c:pt idx="15562">
                  <c:v>0.98337578699999995</c:v>
                </c:pt>
                <c:pt idx="15563">
                  <c:v>0.994798234</c:v>
                </c:pt>
                <c:pt idx="15564">
                  <c:v>0.98337578699999995</c:v>
                </c:pt>
                <c:pt idx="15565">
                  <c:v>0.98337578699999995</c:v>
                </c:pt>
                <c:pt idx="15566">
                  <c:v>0.98337578699999995</c:v>
                </c:pt>
                <c:pt idx="15567">
                  <c:v>0.98337578699999995</c:v>
                </c:pt>
                <c:pt idx="15568">
                  <c:v>0.99833470599999996</c:v>
                </c:pt>
                <c:pt idx="15569">
                  <c:v>0.994798234</c:v>
                </c:pt>
                <c:pt idx="15570">
                  <c:v>0.98337578699999995</c:v>
                </c:pt>
                <c:pt idx="15571">
                  <c:v>0.99833470599999996</c:v>
                </c:pt>
                <c:pt idx="15572">
                  <c:v>0.98048173699999996</c:v>
                </c:pt>
                <c:pt idx="15573">
                  <c:v>0.99466263200000005</c:v>
                </c:pt>
                <c:pt idx="15574">
                  <c:v>0.98337578699999995</c:v>
                </c:pt>
                <c:pt idx="15575">
                  <c:v>0.98337578699999995</c:v>
                </c:pt>
                <c:pt idx="15576">
                  <c:v>0.99466263200000005</c:v>
                </c:pt>
                <c:pt idx="15577">
                  <c:v>0.99466263200000005</c:v>
                </c:pt>
                <c:pt idx="15578">
                  <c:v>0.99466263200000005</c:v>
                </c:pt>
                <c:pt idx="15579">
                  <c:v>0.99466263200000005</c:v>
                </c:pt>
                <c:pt idx="15580">
                  <c:v>0.994798234</c:v>
                </c:pt>
                <c:pt idx="15581">
                  <c:v>0.98337578699999995</c:v>
                </c:pt>
                <c:pt idx="15582">
                  <c:v>0.98337578699999995</c:v>
                </c:pt>
                <c:pt idx="15583">
                  <c:v>0.994798234</c:v>
                </c:pt>
                <c:pt idx="15584">
                  <c:v>0.99100769600000005</c:v>
                </c:pt>
                <c:pt idx="15585">
                  <c:v>0.99833470599999996</c:v>
                </c:pt>
                <c:pt idx="15586">
                  <c:v>0.98337578699999995</c:v>
                </c:pt>
                <c:pt idx="15587">
                  <c:v>0.99466263200000005</c:v>
                </c:pt>
                <c:pt idx="15588">
                  <c:v>0.98048173699999996</c:v>
                </c:pt>
                <c:pt idx="15589">
                  <c:v>0.98048173699999996</c:v>
                </c:pt>
                <c:pt idx="15590">
                  <c:v>0.987316898</c:v>
                </c:pt>
                <c:pt idx="15591">
                  <c:v>0.98337578699999995</c:v>
                </c:pt>
                <c:pt idx="15592">
                  <c:v>0.99100769600000005</c:v>
                </c:pt>
                <c:pt idx="15593">
                  <c:v>0.987316898</c:v>
                </c:pt>
                <c:pt idx="15594">
                  <c:v>0.99833470599999996</c:v>
                </c:pt>
                <c:pt idx="15595">
                  <c:v>0.99466263200000005</c:v>
                </c:pt>
                <c:pt idx="15596">
                  <c:v>0.99833470599999996</c:v>
                </c:pt>
                <c:pt idx="15597">
                  <c:v>0.99466263200000005</c:v>
                </c:pt>
                <c:pt idx="15598">
                  <c:v>0.99466263200000005</c:v>
                </c:pt>
                <c:pt idx="15599">
                  <c:v>0.98048173699999996</c:v>
                </c:pt>
                <c:pt idx="15600">
                  <c:v>0.99466263200000005</c:v>
                </c:pt>
                <c:pt idx="15601">
                  <c:v>0.98337578699999995</c:v>
                </c:pt>
                <c:pt idx="15602">
                  <c:v>0.98549281</c:v>
                </c:pt>
                <c:pt idx="15603">
                  <c:v>0.99833470599999996</c:v>
                </c:pt>
                <c:pt idx="15604">
                  <c:v>0.98337578699999995</c:v>
                </c:pt>
                <c:pt idx="15605">
                  <c:v>0.98337578699999995</c:v>
                </c:pt>
                <c:pt idx="15606">
                  <c:v>0.98337578699999995</c:v>
                </c:pt>
                <c:pt idx="15607">
                  <c:v>0.99466263200000005</c:v>
                </c:pt>
                <c:pt idx="15608">
                  <c:v>0.98048173699999996</c:v>
                </c:pt>
                <c:pt idx="15609">
                  <c:v>0.98337578699999995</c:v>
                </c:pt>
                <c:pt idx="15610">
                  <c:v>0.98337578699999995</c:v>
                </c:pt>
                <c:pt idx="15611">
                  <c:v>0.994798234</c:v>
                </c:pt>
                <c:pt idx="15612">
                  <c:v>0.99833470599999996</c:v>
                </c:pt>
                <c:pt idx="15613">
                  <c:v>0.98337578699999995</c:v>
                </c:pt>
                <c:pt idx="15614">
                  <c:v>0.99833470599999996</c:v>
                </c:pt>
                <c:pt idx="15615">
                  <c:v>0.98048173699999996</c:v>
                </c:pt>
                <c:pt idx="15616">
                  <c:v>0.98337578699999995</c:v>
                </c:pt>
                <c:pt idx="15617">
                  <c:v>0.98337578699999995</c:v>
                </c:pt>
                <c:pt idx="15618">
                  <c:v>0.99833470599999996</c:v>
                </c:pt>
                <c:pt idx="15619">
                  <c:v>0.98337578699999995</c:v>
                </c:pt>
                <c:pt idx="15620">
                  <c:v>0.994798234</c:v>
                </c:pt>
                <c:pt idx="15621">
                  <c:v>0.98048173699999996</c:v>
                </c:pt>
                <c:pt idx="15622">
                  <c:v>0.99100769600000005</c:v>
                </c:pt>
                <c:pt idx="15623">
                  <c:v>0.994798234</c:v>
                </c:pt>
                <c:pt idx="15624">
                  <c:v>0.98337578699999995</c:v>
                </c:pt>
                <c:pt idx="15625">
                  <c:v>0.99833470599999996</c:v>
                </c:pt>
                <c:pt idx="15626">
                  <c:v>0.99833470599999996</c:v>
                </c:pt>
                <c:pt idx="15627">
                  <c:v>0.99466263200000005</c:v>
                </c:pt>
                <c:pt idx="15628">
                  <c:v>0.98337578699999995</c:v>
                </c:pt>
                <c:pt idx="15629">
                  <c:v>0.98337578699999995</c:v>
                </c:pt>
                <c:pt idx="15630">
                  <c:v>0.99466263200000005</c:v>
                </c:pt>
                <c:pt idx="15631">
                  <c:v>0.98048173699999996</c:v>
                </c:pt>
                <c:pt idx="15632">
                  <c:v>0.98048173699999996</c:v>
                </c:pt>
                <c:pt idx="15633">
                  <c:v>0.98048173699999996</c:v>
                </c:pt>
                <c:pt idx="15634">
                  <c:v>0.994798234</c:v>
                </c:pt>
                <c:pt idx="15635">
                  <c:v>0.99833470599999996</c:v>
                </c:pt>
                <c:pt idx="15636">
                  <c:v>0.99466263200000005</c:v>
                </c:pt>
                <c:pt idx="15637">
                  <c:v>0.99466263200000005</c:v>
                </c:pt>
                <c:pt idx="15638">
                  <c:v>0.99833470599999996</c:v>
                </c:pt>
                <c:pt idx="15639">
                  <c:v>0.98337578699999995</c:v>
                </c:pt>
                <c:pt idx="15640">
                  <c:v>0.99466263200000005</c:v>
                </c:pt>
                <c:pt idx="15641">
                  <c:v>0.98337578699999995</c:v>
                </c:pt>
                <c:pt idx="15642">
                  <c:v>0.98337578699999995</c:v>
                </c:pt>
                <c:pt idx="15643">
                  <c:v>0.99833470599999996</c:v>
                </c:pt>
                <c:pt idx="15644">
                  <c:v>0.99466263200000005</c:v>
                </c:pt>
                <c:pt idx="15645">
                  <c:v>0.98975540500000003</c:v>
                </c:pt>
                <c:pt idx="15646">
                  <c:v>0.994798234</c:v>
                </c:pt>
                <c:pt idx="15647">
                  <c:v>0.99466263200000005</c:v>
                </c:pt>
                <c:pt idx="15648">
                  <c:v>0.99833470599999996</c:v>
                </c:pt>
                <c:pt idx="15649">
                  <c:v>0.98048173699999996</c:v>
                </c:pt>
                <c:pt idx="15650">
                  <c:v>0.98337578699999995</c:v>
                </c:pt>
                <c:pt idx="15651">
                  <c:v>0.98048173699999996</c:v>
                </c:pt>
                <c:pt idx="15652">
                  <c:v>0.98048173699999996</c:v>
                </c:pt>
                <c:pt idx="15653">
                  <c:v>0.98337578699999995</c:v>
                </c:pt>
                <c:pt idx="15654">
                  <c:v>0.99466263200000005</c:v>
                </c:pt>
                <c:pt idx="15655">
                  <c:v>0.97933389000000004</c:v>
                </c:pt>
                <c:pt idx="15656">
                  <c:v>0.99833470599999996</c:v>
                </c:pt>
                <c:pt idx="15657">
                  <c:v>0.99626751000000002</c:v>
                </c:pt>
                <c:pt idx="15658">
                  <c:v>0.99466263200000005</c:v>
                </c:pt>
                <c:pt idx="15659">
                  <c:v>0.99833470599999996</c:v>
                </c:pt>
                <c:pt idx="15660">
                  <c:v>0.99833470599999996</c:v>
                </c:pt>
                <c:pt idx="15661">
                  <c:v>0.98337578699999995</c:v>
                </c:pt>
                <c:pt idx="15662">
                  <c:v>0.99833470599999996</c:v>
                </c:pt>
                <c:pt idx="15663">
                  <c:v>0.99466263200000005</c:v>
                </c:pt>
                <c:pt idx="15664">
                  <c:v>0.98337578699999995</c:v>
                </c:pt>
                <c:pt idx="15665">
                  <c:v>0.99466263200000005</c:v>
                </c:pt>
                <c:pt idx="15666">
                  <c:v>0.99015918800000002</c:v>
                </c:pt>
                <c:pt idx="15667">
                  <c:v>0.98337578699999995</c:v>
                </c:pt>
                <c:pt idx="15668">
                  <c:v>0.994798234</c:v>
                </c:pt>
                <c:pt idx="15669">
                  <c:v>0.99833470599999996</c:v>
                </c:pt>
                <c:pt idx="15670">
                  <c:v>0.98337578699999995</c:v>
                </c:pt>
                <c:pt idx="15671">
                  <c:v>0.98337578699999995</c:v>
                </c:pt>
                <c:pt idx="15672">
                  <c:v>0.98337578699999995</c:v>
                </c:pt>
                <c:pt idx="15673">
                  <c:v>0.98337578699999995</c:v>
                </c:pt>
                <c:pt idx="15674">
                  <c:v>0.98337578699999995</c:v>
                </c:pt>
                <c:pt idx="15675">
                  <c:v>0.99466263200000005</c:v>
                </c:pt>
                <c:pt idx="15676">
                  <c:v>0.98048173699999996</c:v>
                </c:pt>
                <c:pt idx="15677">
                  <c:v>0.98337578699999995</c:v>
                </c:pt>
                <c:pt idx="15678">
                  <c:v>0.99466263200000005</c:v>
                </c:pt>
                <c:pt idx="15679">
                  <c:v>0.98337578699999995</c:v>
                </c:pt>
                <c:pt idx="15680">
                  <c:v>0.99466263200000005</c:v>
                </c:pt>
                <c:pt idx="15681">
                  <c:v>0.994798234</c:v>
                </c:pt>
                <c:pt idx="15682">
                  <c:v>0.99466263200000005</c:v>
                </c:pt>
                <c:pt idx="15683">
                  <c:v>0.98729905299999998</c:v>
                </c:pt>
                <c:pt idx="15684">
                  <c:v>0.994798234</c:v>
                </c:pt>
                <c:pt idx="15685">
                  <c:v>0.98337578699999995</c:v>
                </c:pt>
                <c:pt idx="15686">
                  <c:v>0.99833470599999996</c:v>
                </c:pt>
                <c:pt idx="15687">
                  <c:v>0.98529628999999996</c:v>
                </c:pt>
                <c:pt idx="15688">
                  <c:v>0.99833470599999996</c:v>
                </c:pt>
                <c:pt idx="15689">
                  <c:v>0.98337578699999995</c:v>
                </c:pt>
                <c:pt idx="15690">
                  <c:v>0.98048173699999996</c:v>
                </c:pt>
                <c:pt idx="15691">
                  <c:v>0.99466263200000005</c:v>
                </c:pt>
                <c:pt idx="15692">
                  <c:v>0.98337578699999995</c:v>
                </c:pt>
                <c:pt idx="15693">
                  <c:v>0.994798234</c:v>
                </c:pt>
                <c:pt idx="15694">
                  <c:v>0.99466263200000005</c:v>
                </c:pt>
                <c:pt idx="15695">
                  <c:v>0.97324861200000001</c:v>
                </c:pt>
                <c:pt idx="15696">
                  <c:v>0.98048173699999996</c:v>
                </c:pt>
                <c:pt idx="15697">
                  <c:v>0.994798234</c:v>
                </c:pt>
                <c:pt idx="15698">
                  <c:v>0.987316898</c:v>
                </c:pt>
                <c:pt idx="15699">
                  <c:v>0.99833470599999996</c:v>
                </c:pt>
                <c:pt idx="15700">
                  <c:v>0.99466263200000005</c:v>
                </c:pt>
                <c:pt idx="15701">
                  <c:v>0.987316898</c:v>
                </c:pt>
                <c:pt idx="15702">
                  <c:v>0.99466263200000005</c:v>
                </c:pt>
                <c:pt idx="15703">
                  <c:v>0.98337578699999995</c:v>
                </c:pt>
                <c:pt idx="15704">
                  <c:v>0.98337578699999995</c:v>
                </c:pt>
                <c:pt idx="15705">
                  <c:v>0.99466263200000005</c:v>
                </c:pt>
                <c:pt idx="15706">
                  <c:v>0.98337578699999995</c:v>
                </c:pt>
                <c:pt idx="15707">
                  <c:v>0.99833470599999996</c:v>
                </c:pt>
                <c:pt idx="15708">
                  <c:v>0.98337578699999995</c:v>
                </c:pt>
                <c:pt idx="15709">
                  <c:v>0.99833470599999996</c:v>
                </c:pt>
                <c:pt idx="15710">
                  <c:v>0.99027694600000005</c:v>
                </c:pt>
                <c:pt idx="15711">
                  <c:v>0.99466263200000005</c:v>
                </c:pt>
                <c:pt idx="15712">
                  <c:v>0.98337578699999995</c:v>
                </c:pt>
                <c:pt idx="15713">
                  <c:v>0.99456953599999998</c:v>
                </c:pt>
                <c:pt idx="15714">
                  <c:v>0.99466263200000005</c:v>
                </c:pt>
                <c:pt idx="15715">
                  <c:v>0.994798234</c:v>
                </c:pt>
                <c:pt idx="15716">
                  <c:v>0.994798234</c:v>
                </c:pt>
                <c:pt idx="15717">
                  <c:v>0.98048173699999996</c:v>
                </c:pt>
                <c:pt idx="15718">
                  <c:v>0.99833470599999996</c:v>
                </c:pt>
                <c:pt idx="15719">
                  <c:v>0.98337578699999995</c:v>
                </c:pt>
                <c:pt idx="15720">
                  <c:v>0.98729905299999998</c:v>
                </c:pt>
                <c:pt idx="15721">
                  <c:v>0.99466263200000005</c:v>
                </c:pt>
                <c:pt idx="15722">
                  <c:v>0.99833470599999996</c:v>
                </c:pt>
                <c:pt idx="15723">
                  <c:v>0.98048173699999996</c:v>
                </c:pt>
                <c:pt idx="15724">
                  <c:v>0.98729905299999998</c:v>
                </c:pt>
                <c:pt idx="15725">
                  <c:v>0.98337578699999995</c:v>
                </c:pt>
                <c:pt idx="15726">
                  <c:v>0.98048173699999996</c:v>
                </c:pt>
                <c:pt idx="15727">
                  <c:v>0.99090427199999997</c:v>
                </c:pt>
                <c:pt idx="15728">
                  <c:v>0.99466263200000005</c:v>
                </c:pt>
                <c:pt idx="15729">
                  <c:v>0.99833470599999996</c:v>
                </c:pt>
                <c:pt idx="15730">
                  <c:v>0.99833470599999996</c:v>
                </c:pt>
                <c:pt idx="15731">
                  <c:v>0.99466263200000005</c:v>
                </c:pt>
                <c:pt idx="15732">
                  <c:v>0.98729905299999998</c:v>
                </c:pt>
                <c:pt idx="15733">
                  <c:v>0.994798234</c:v>
                </c:pt>
                <c:pt idx="15734">
                  <c:v>0.98337578699999995</c:v>
                </c:pt>
                <c:pt idx="15735">
                  <c:v>0.98337578699999995</c:v>
                </c:pt>
                <c:pt idx="15736">
                  <c:v>0.99466263200000005</c:v>
                </c:pt>
                <c:pt idx="15737">
                  <c:v>0.99833470599999996</c:v>
                </c:pt>
                <c:pt idx="15738">
                  <c:v>0.99466263200000005</c:v>
                </c:pt>
                <c:pt idx="15739">
                  <c:v>0.99833470599999996</c:v>
                </c:pt>
                <c:pt idx="15740">
                  <c:v>0.99833470599999996</c:v>
                </c:pt>
                <c:pt idx="15741">
                  <c:v>0.99833470599999996</c:v>
                </c:pt>
                <c:pt idx="15742">
                  <c:v>0.99833470599999996</c:v>
                </c:pt>
                <c:pt idx="15743">
                  <c:v>0.99833470599999996</c:v>
                </c:pt>
                <c:pt idx="15744">
                  <c:v>0.99015918800000002</c:v>
                </c:pt>
                <c:pt idx="15745">
                  <c:v>0.98048173699999996</c:v>
                </c:pt>
                <c:pt idx="15746">
                  <c:v>0.99466263200000005</c:v>
                </c:pt>
                <c:pt idx="15747">
                  <c:v>0.99833470599999996</c:v>
                </c:pt>
                <c:pt idx="15748">
                  <c:v>0.98048173699999996</c:v>
                </c:pt>
                <c:pt idx="15749">
                  <c:v>0.98048173699999996</c:v>
                </c:pt>
                <c:pt idx="15750">
                  <c:v>0.99833470599999996</c:v>
                </c:pt>
                <c:pt idx="15751">
                  <c:v>0.98048173699999996</c:v>
                </c:pt>
                <c:pt idx="15752">
                  <c:v>0.99833470599999996</c:v>
                </c:pt>
                <c:pt idx="15753">
                  <c:v>0.98337578699999995</c:v>
                </c:pt>
                <c:pt idx="15754">
                  <c:v>0.98048173699999996</c:v>
                </c:pt>
                <c:pt idx="15755">
                  <c:v>0.98337578699999995</c:v>
                </c:pt>
                <c:pt idx="15756">
                  <c:v>0.99466263200000005</c:v>
                </c:pt>
                <c:pt idx="15757">
                  <c:v>0.99833470599999996</c:v>
                </c:pt>
                <c:pt idx="15758">
                  <c:v>0.98337578699999995</c:v>
                </c:pt>
                <c:pt idx="15759">
                  <c:v>0.98337578699999995</c:v>
                </c:pt>
                <c:pt idx="15760">
                  <c:v>0.994798234</c:v>
                </c:pt>
                <c:pt idx="15761">
                  <c:v>0.98337578699999995</c:v>
                </c:pt>
                <c:pt idx="15762">
                  <c:v>0.98337578699999995</c:v>
                </c:pt>
                <c:pt idx="15763">
                  <c:v>0.98337578699999995</c:v>
                </c:pt>
                <c:pt idx="15764">
                  <c:v>0.98337578699999995</c:v>
                </c:pt>
                <c:pt idx="15765">
                  <c:v>0.98048173699999996</c:v>
                </c:pt>
                <c:pt idx="15766">
                  <c:v>0.98048173699999996</c:v>
                </c:pt>
                <c:pt idx="15767">
                  <c:v>0.99833470599999996</c:v>
                </c:pt>
                <c:pt idx="15768">
                  <c:v>0.98337578699999995</c:v>
                </c:pt>
                <c:pt idx="15769">
                  <c:v>0.99466263200000005</c:v>
                </c:pt>
                <c:pt idx="15770">
                  <c:v>0.99466263200000005</c:v>
                </c:pt>
                <c:pt idx="15771">
                  <c:v>0.99466263200000005</c:v>
                </c:pt>
                <c:pt idx="15772">
                  <c:v>0.99833470599999996</c:v>
                </c:pt>
                <c:pt idx="15773">
                  <c:v>0.994798234</c:v>
                </c:pt>
                <c:pt idx="15774">
                  <c:v>0.994798234</c:v>
                </c:pt>
                <c:pt idx="15775">
                  <c:v>0.99833470599999996</c:v>
                </c:pt>
                <c:pt idx="15776">
                  <c:v>0.99466263200000005</c:v>
                </c:pt>
                <c:pt idx="15777">
                  <c:v>0.98337578699999995</c:v>
                </c:pt>
                <c:pt idx="15778">
                  <c:v>0.99466263200000005</c:v>
                </c:pt>
                <c:pt idx="15779">
                  <c:v>0.98048173699999996</c:v>
                </c:pt>
                <c:pt idx="15780">
                  <c:v>0.99833470599999996</c:v>
                </c:pt>
                <c:pt idx="15781">
                  <c:v>0.99015918800000002</c:v>
                </c:pt>
                <c:pt idx="15782">
                  <c:v>0.994798234</c:v>
                </c:pt>
                <c:pt idx="15783">
                  <c:v>0.98337578699999995</c:v>
                </c:pt>
                <c:pt idx="15784">
                  <c:v>0.98337578699999995</c:v>
                </c:pt>
                <c:pt idx="15785">
                  <c:v>0.98337578699999995</c:v>
                </c:pt>
                <c:pt idx="15786">
                  <c:v>0.99466263200000005</c:v>
                </c:pt>
                <c:pt idx="15787">
                  <c:v>0.99833470599999996</c:v>
                </c:pt>
                <c:pt idx="15788">
                  <c:v>0.99466263200000005</c:v>
                </c:pt>
                <c:pt idx="15789">
                  <c:v>0.99015918800000002</c:v>
                </c:pt>
                <c:pt idx="15790">
                  <c:v>0.99466263200000005</c:v>
                </c:pt>
                <c:pt idx="15791">
                  <c:v>0.98337578699999995</c:v>
                </c:pt>
                <c:pt idx="15792">
                  <c:v>0.99833470599999996</c:v>
                </c:pt>
                <c:pt idx="15793">
                  <c:v>0.99466263200000005</c:v>
                </c:pt>
                <c:pt idx="15794">
                  <c:v>0.99466263200000005</c:v>
                </c:pt>
                <c:pt idx="15795">
                  <c:v>0.98337578699999995</c:v>
                </c:pt>
                <c:pt idx="15796">
                  <c:v>0.994798234</c:v>
                </c:pt>
                <c:pt idx="15797">
                  <c:v>0.98337578699999995</c:v>
                </c:pt>
                <c:pt idx="15798">
                  <c:v>0.99466263200000005</c:v>
                </c:pt>
                <c:pt idx="15799">
                  <c:v>0.99466263200000005</c:v>
                </c:pt>
                <c:pt idx="15800">
                  <c:v>0.98337578699999995</c:v>
                </c:pt>
                <c:pt idx="15801">
                  <c:v>0.99466263200000005</c:v>
                </c:pt>
                <c:pt idx="15802">
                  <c:v>0.98337578699999995</c:v>
                </c:pt>
                <c:pt idx="15803">
                  <c:v>0.99466263200000005</c:v>
                </c:pt>
                <c:pt idx="15804">
                  <c:v>0.99466263200000005</c:v>
                </c:pt>
                <c:pt idx="15805">
                  <c:v>0.98337578699999995</c:v>
                </c:pt>
                <c:pt idx="15806">
                  <c:v>0.98337578699999995</c:v>
                </c:pt>
                <c:pt idx="15807">
                  <c:v>0.99015918800000002</c:v>
                </c:pt>
                <c:pt idx="15808">
                  <c:v>0.98337578699999995</c:v>
                </c:pt>
                <c:pt idx="15809">
                  <c:v>0.98337578699999995</c:v>
                </c:pt>
                <c:pt idx="15810">
                  <c:v>0.99466263200000005</c:v>
                </c:pt>
                <c:pt idx="15811">
                  <c:v>0.99466263200000005</c:v>
                </c:pt>
                <c:pt idx="15812">
                  <c:v>0.98337578699999995</c:v>
                </c:pt>
                <c:pt idx="15813">
                  <c:v>0.98337578699999995</c:v>
                </c:pt>
                <c:pt idx="15814">
                  <c:v>0.98337578699999995</c:v>
                </c:pt>
                <c:pt idx="15815">
                  <c:v>0.99466263200000005</c:v>
                </c:pt>
                <c:pt idx="15816">
                  <c:v>0.99466263200000005</c:v>
                </c:pt>
                <c:pt idx="15817">
                  <c:v>0.99466263200000005</c:v>
                </c:pt>
                <c:pt idx="15818">
                  <c:v>0.98337578699999995</c:v>
                </c:pt>
                <c:pt idx="15819">
                  <c:v>0.99833470599999996</c:v>
                </c:pt>
                <c:pt idx="15820">
                  <c:v>0.98048173699999996</c:v>
                </c:pt>
                <c:pt idx="15821">
                  <c:v>0.99466263200000005</c:v>
                </c:pt>
                <c:pt idx="15822">
                  <c:v>0.99833470599999996</c:v>
                </c:pt>
                <c:pt idx="15823">
                  <c:v>0.99833470599999996</c:v>
                </c:pt>
                <c:pt idx="15824">
                  <c:v>0.99466263200000005</c:v>
                </c:pt>
                <c:pt idx="15825">
                  <c:v>0.98337578699999995</c:v>
                </c:pt>
                <c:pt idx="15826">
                  <c:v>0.99466263200000005</c:v>
                </c:pt>
                <c:pt idx="15827">
                  <c:v>0.99466263200000005</c:v>
                </c:pt>
                <c:pt idx="15828">
                  <c:v>0.98337578699999995</c:v>
                </c:pt>
                <c:pt idx="15829">
                  <c:v>0.99833470599999996</c:v>
                </c:pt>
                <c:pt idx="15830">
                  <c:v>0.98337578699999995</c:v>
                </c:pt>
                <c:pt idx="15831">
                  <c:v>0.99466263200000005</c:v>
                </c:pt>
                <c:pt idx="15832">
                  <c:v>0.98337578699999995</c:v>
                </c:pt>
                <c:pt idx="15833">
                  <c:v>0.994798234</c:v>
                </c:pt>
                <c:pt idx="15834">
                  <c:v>0.99466263200000005</c:v>
                </c:pt>
                <c:pt idx="15835">
                  <c:v>0.99833470599999996</c:v>
                </c:pt>
                <c:pt idx="15836">
                  <c:v>0.99466263200000005</c:v>
                </c:pt>
                <c:pt idx="15837">
                  <c:v>0.994798234</c:v>
                </c:pt>
                <c:pt idx="15838">
                  <c:v>0.994798234</c:v>
                </c:pt>
                <c:pt idx="15839">
                  <c:v>0.98048173699999996</c:v>
                </c:pt>
                <c:pt idx="15840">
                  <c:v>0.994798234</c:v>
                </c:pt>
                <c:pt idx="15841">
                  <c:v>0.994798234</c:v>
                </c:pt>
                <c:pt idx="15842">
                  <c:v>0.99833470599999996</c:v>
                </c:pt>
                <c:pt idx="15843">
                  <c:v>0.98337578699999995</c:v>
                </c:pt>
                <c:pt idx="15844">
                  <c:v>0.994798234</c:v>
                </c:pt>
                <c:pt idx="15845">
                  <c:v>0.994798234</c:v>
                </c:pt>
                <c:pt idx="15846">
                  <c:v>0.994798234</c:v>
                </c:pt>
                <c:pt idx="15847">
                  <c:v>0.98549281</c:v>
                </c:pt>
                <c:pt idx="15848">
                  <c:v>0.994798234</c:v>
                </c:pt>
                <c:pt idx="15849">
                  <c:v>0.99833470599999996</c:v>
                </c:pt>
                <c:pt idx="15850">
                  <c:v>0.99027694600000005</c:v>
                </c:pt>
                <c:pt idx="15851">
                  <c:v>0.98337578699999995</c:v>
                </c:pt>
                <c:pt idx="15852">
                  <c:v>0.99466263200000005</c:v>
                </c:pt>
                <c:pt idx="15853">
                  <c:v>0.99833470599999996</c:v>
                </c:pt>
                <c:pt idx="15854">
                  <c:v>0.99466263200000005</c:v>
                </c:pt>
                <c:pt idx="15855">
                  <c:v>0.98337578699999995</c:v>
                </c:pt>
                <c:pt idx="15856">
                  <c:v>0.98337578699999995</c:v>
                </c:pt>
                <c:pt idx="15857">
                  <c:v>0.99015918800000002</c:v>
                </c:pt>
                <c:pt idx="15858">
                  <c:v>0.99466263200000005</c:v>
                </c:pt>
                <c:pt idx="15859">
                  <c:v>0.99466263200000005</c:v>
                </c:pt>
                <c:pt idx="15860">
                  <c:v>0.99466263200000005</c:v>
                </c:pt>
                <c:pt idx="15861">
                  <c:v>0.98337578699999995</c:v>
                </c:pt>
                <c:pt idx="15862">
                  <c:v>0.994798234</c:v>
                </c:pt>
                <c:pt idx="15863">
                  <c:v>0.98048173699999996</c:v>
                </c:pt>
                <c:pt idx="15864">
                  <c:v>0.987316898</c:v>
                </c:pt>
                <c:pt idx="15865">
                  <c:v>0.99466263200000005</c:v>
                </c:pt>
                <c:pt idx="15866">
                  <c:v>0.99466263200000005</c:v>
                </c:pt>
                <c:pt idx="15867">
                  <c:v>0.994798234</c:v>
                </c:pt>
                <c:pt idx="15868">
                  <c:v>0.994798234</c:v>
                </c:pt>
                <c:pt idx="15869">
                  <c:v>0.99466263200000005</c:v>
                </c:pt>
                <c:pt idx="15870">
                  <c:v>0.98337578699999995</c:v>
                </c:pt>
                <c:pt idx="15871">
                  <c:v>0.98048173699999996</c:v>
                </c:pt>
                <c:pt idx="15872">
                  <c:v>0.99466263200000005</c:v>
                </c:pt>
                <c:pt idx="15873">
                  <c:v>0.99466263200000005</c:v>
                </c:pt>
                <c:pt idx="15874">
                  <c:v>0.994798234</c:v>
                </c:pt>
                <c:pt idx="15875">
                  <c:v>0.99466263200000005</c:v>
                </c:pt>
                <c:pt idx="15876">
                  <c:v>0.99833470599999996</c:v>
                </c:pt>
                <c:pt idx="15877">
                  <c:v>0.987316898</c:v>
                </c:pt>
                <c:pt idx="15878">
                  <c:v>0.99466263200000005</c:v>
                </c:pt>
                <c:pt idx="15879">
                  <c:v>0.99466263200000005</c:v>
                </c:pt>
                <c:pt idx="15880">
                  <c:v>0.99833470599999996</c:v>
                </c:pt>
                <c:pt idx="15881">
                  <c:v>0.99466263200000005</c:v>
                </c:pt>
                <c:pt idx="15882">
                  <c:v>0.99833470599999996</c:v>
                </c:pt>
                <c:pt idx="15883">
                  <c:v>0.99466263200000005</c:v>
                </c:pt>
                <c:pt idx="15884">
                  <c:v>0.99466263200000005</c:v>
                </c:pt>
                <c:pt idx="15885">
                  <c:v>0.987316898</c:v>
                </c:pt>
                <c:pt idx="15886">
                  <c:v>0.98337578699999995</c:v>
                </c:pt>
                <c:pt idx="15887">
                  <c:v>0.98729905299999998</c:v>
                </c:pt>
                <c:pt idx="15888">
                  <c:v>0.98337578699999995</c:v>
                </c:pt>
                <c:pt idx="15889">
                  <c:v>0.99466263200000005</c:v>
                </c:pt>
                <c:pt idx="15890">
                  <c:v>0.99466263200000005</c:v>
                </c:pt>
                <c:pt idx="15891">
                  <c:v>0.99450736299999998</c:v>
                </c:pt>
                <c:pt idx="15892">
                  <c:v>0.99466263200000005</c:v>
                </c:pt>
                <c:pt idx="15893">
                  <c:v>0.994798234</c:v>
                </c:pt>
                <c:pt idx="15894">
                  <c:v>0.994798234</c:v>
                </c:pt>
                <c:pt idx="15895">
                  <c:v>0.98729905299999998</c:v>
                </c:pt>
                <c:pt idx="15896">
                  <c:v>0.99466263200000005</c:v>
                </c:pt>
                <c:pt idx="15897">
                  <c:v>0.99833470599999996</c:v>
                </c:pt>
                <c:pt idx="15898">
                  <c:v>0.98337578699999995</c:v>
                </c:pt>
                <c:pt idx="15899">
                  <c:v>0.98337578699999995</c:v>
                </c:pt>
                <c:pt idx="15900">
                  <c:v>0.99466263200000005</c:v>
                </c:pt>
                <c:pt idx="15901">
                  <c:v>0.99466263200000005</c:v>
                </c:pt>
                <c:pt idx="15902">
                  <c:v>0.99833470599999996</c:v>
                </c:pt>
                <c:pt idx="15903">
                  <c:v>0.994798234</c:v>
                </c:pt>
                <c:pt idx="15904">
                  <c:v>0.99466263200000005</c:v>
                </c:pt>
                <c:pt idx="15905">
                  <c:v>0.994798234</c:v>
                </c:pt>
                <c:pt idx="15906">
                  <c:v>0.98048173699999996</c:v>
                </c:pt>
                <c:pt idx="15907">
                  <c:v>0.98337578699999995</c:v>
                </c:pt>
                <c:pt idx="15908">
                  <c:v>0.99833470599999996</c:v>
                </c:pt>
                <c:pt idx="15909">
                  <c:v>0.98337578699999995</c:v>
                </c:pt>
                <c:pt idx="15910">
                  <c:v>0.99833470599999996</c:v>
                </c:pt>
                <c:pt idx="15911">
                  <c:v>0.98337578699999995</c:v>
                </c:pt>
                <c:pt idx="15912">
                  <c:v>0.98337578699999995</c:v>
                </c:pt>
                <c:pt idx="15913">
                  <c:v>0.98337578699999995</c:v>
                </c:pt>
                <c:pt idx="15914">
                  <c:v>0.99466263200000005</c:v>
                </c:pt>
                <c:pt idx="15915">
                  <c:v>0.98337578699999995</c:v>
                </c:pt>
                <c:pt idx="15916">
                  <c:v>0.99466263200000005</c:v>
                </c:pt>
                <c:pt idx="15917">
                  <c:v>0.99090427199999997</c:v>
                </c:pt>
                <c:pt idx="15918">
                  <c:v>0.98048173699999996</c:v>
                </c:pt>
                <c:pt idx="15919">
                  <c:v>0.994798234</c:v>
                </c:pt>
                <c:pt idx="15920">
                  <c:v>0.99466263200000005</c:v>
                </c:pt>
                <c:pt idx="15921">
                  <c:v>0.98337578699999995</c:v>
                </c:pt>
                <c:pt idx="15922">
                  <c:v>0.99833470599999996</c:v>
                </c:pt>
                <c:pt idx="15923">
                  <c:v>0.99833470599999996</c:v>
                </c:pt>
                <c:pt idx="15924">
                  <c:v>0.98048173699999996</c:v>
                </c:pt>
                <c:pt idx="15925">
                  <c:v>0.99466263200000005</c:v>
                </c:pt>
                <c:pt idx="15926">
                  <c:v>0.99466263200000005</c:v>
                </c:pt>
                <c:pt idx="15927">
                  <c:v>0.98337578699999995</c:v>
                </c:pt>
                <c:pt idx="15928">
                  <c:v>0.994798234</c:v>
                </c:pt>
                <c:pt idx="15929">
                  <c:v>0.98552498799999999</c:v>
                </c:pt>
                <c:pt idx="15930">
                  <c:v>0.99100769600000005</c:v>
                </c:pt>
                <c:pt idx="15931">
                  <c:v>0.99466263200000005</c:v>
                </c:pt>
                <c:pt idx="15932">
                  <c:v>0.98337578699999995</c:v>
                </c:pt>
                <c:pt idx="15933">
                  <c:v>0.99466263200000005</c:v>
                </c:pt>
                <c:pt idx="15934">
                  <c:v>0.994798234</c:v>
                </c:pt>
                <c:pt idx="15935">
                  <c:v>0.99833470599999996</c:v>
                </c:pt>
                <c:pt idx="15936">
                  <c:v>0.994798234</c:v>
                </c:pt>
                <c:pt idx="15937">
                  <c:v>0.994798234</c:v>
                </c:pt>
                <c:pt idx="15938">
                  <c:v>0.98048173699999996</c:v>
                </c:pt>
                <c:pt idx="15939">
                  <c:v>0.99833470599999996</c:v>
                </c:pt>
                <c:pt idx="15940">
                  <c:v>0.99833470599999996</c:v>
                </c:pt>
                <c:pt idx="15941">
                  <c:v>0.99090427199999997</c:v>
                </c:pt>
                <c:pt idx="15942">
                  <c:v>0.994798234</c:v>
                </c:pt>
                <c:pt idx="15943">
                  <c:v>0.98337578699999995</c:v>
                </c:pt>
                <c:pt idx="15944">
                  <c:v>0.98048173699999996</c:v>
                </c:pt>
                <c:pt idx="15945">
                  <c:v>0.994798234</c:v>
                </c:pt>
                <c:pt idx="15946">
                  <c:v>0.99833470599999996</c:v>
                </c:pt>
                <c:pt idx="15947">
                  <c:v>0.98529628999999996</c:v>
                </c:pt>
                <c:pt idx="15948">
                  <c:v>0.99833470599999996</c:v>
                </c:pt>
                <c:pt idx="15949">
                  <c:v>0.987316898</c:v>
                </c:pt>
                <c:pt idx="15950">
                  <c:v>0.98048173699999996</c:v>
                </c:pt>
                <c:pt idx="15951">
                  <c:v>0.994798234</c:v>
                </c:pt>
                <c:pt idx="15952">
                  <c:v>0.99090427199999997</c:v>
                </c:pt>
                <c:pt idx="15953">
                  <c:v>0.99833470599999996</c:v>
                </c:pt>
                <c:pt idx="15954">
                  <c:v>0.98337578699999995</c:v>
                </c:pt>
                <c:pt idx="15955">
                  <c:v>0.98337578699999995</c:v>
                </c:pt>
                <c:pt idx="15956">
                  <c:v>0.99466263200000005</c:v>
                </c:pt>
                <c:pt idx="15957">
                  <c:v>0.99833470599999996</c:v>
                </c:pt>
                <c:pt idx="15958">
                  <c:v>0.98048173699999996</c:v>
                </c:pt>
                <c:pt idx="15959">
                  <c:v>0.99833470599999996</c:v>
                </c:pt>
                <c:pt idx="15960">
                  <c:v>0.95907045999999996</c:v>
                </c:pt>
                <c:pt idx="15961">
                  <c:v>0.99466263200000005</c:v>
                </c:pt>
                <c:pt idx="15962">
                  <c:v>0.994798234</c:v>
                </c:pt>
                <c:pt idx="15963">
                  <c:v>0.99833470599999996</c:v>
                </c:pt>
                <c:pt idx="15964">
                  <c:v>0.99833470599999996</c:v>
                </c:pt>
                <c:pt idx="15965">
                  <c:v>0.98337578699999995</c:v>
                </c:pt>
                <c:pt idx="15966">
                  <c:v>0.99466263200000005</c:v>
                </c:pt>
                <c:pt idx="15967">
                  <c:v>0.99466263200000005</c:v>
                </c:pt>
                <c:pt idx="15968">
                  <c:v>0.98337578699999995</c:v>
                </c:pt>
                <c:pt idx="15969">
                  <c:v>0.99833470599999996</c:v>
                </c:pt>
                <c:pt idx="15970">
                  <c:v>0.99466263200000005</c:v>
                </c:pt>
                <c:pt idx="15971">
                  <c:v>0.994798234</c:v>
                </c:pt>
                <c:pt idx="15972">
                  <c:v>0.994798234</c:v>
                </c:pt>
                <c:pt idx="15973">
                  <c:v>0.99466263200000005</c:v>
                </c:pt>
                <c:pt idx="15974">
                  <c:v>0.98337578699999995</c:v>
                </c:pt>
                <c:pt idx="15975">
                  <c:v>0.99466263200000005</c:v>
                </c:pt>
                <c:pt idx="15976">
                  <c:v>0.994798234</c:v>
                </c:pt>
                <c:pt idx="15977">
                  <c:v>0.99833470599999996</c:v>
                </c:pt>
                <c:pt idx="15978">
                  <c:v>0.98048173699999996</c:v>
                </c:pt>
                <c:pt idx="15979">
                  <c:v>0.99833470599999996</c:v>
                </c:pt>
                <c:pt idx="15980">
                  <c:v>0.994798234</c:v>
                </c:pt>
                <c:pt idx="15981">
                  <c:v>0.994798234</c:v>
                </c:pt>
                <c:pt idx="15982">
                  <c:v>0.98337578699999995</c:v>
                </c:pt>
                <c:pt idx="15983">
                  <c:v>0.99466263200000005</c:v>
                </c:pt>
                <c:pt idx="15984">
                  <c:v>0.99833470599999996</c:v>
                </c:pt>
                <c:pt idx="15985">
                  <c:v>0.98337578699999995</c:v>
                </c:pt>
                <c:pt idx="15986">
                  <c:v>0.994798234</c:v>
                </c:pt>
                <c:pt idx="15987">
                  <c:v>0.98337578699999995</c:v>
                </c:pt>
                <c:pt idx="15988">
                  <c:v>0.99456953599999998</c:v>
                </c:pt>
                <c:pt idx="15989">
                  <c:v>0.99466263200000005</c:v>
                </c:pt>
                <c:pt idx="15990">
                  <c:v>0.98337578699999995</c:v>
                </c:pt>
                <c:pt idx="15991">
                  <c:v>0.99015918800000002</c:v>
                </c:pt>
                <c:pt idx="15992">
                  <c:v>0.98337578699999995</c:v>
                </c:pt>
                <c:pt idx="15993">
                  <c:v>0.99466263200000005</c:v>
                </c:pt>
                <c:pt idx="15994">
                  <c:v>0.99466263200000005</c:v>
                </c:pt>
                <c:pt idx="15995">
                  <c:v>0.99833470599999996</c:v>
                </c:pt>
                <c:pt idx="15996">
                  <c:v>0.994798234</c:v>
                </c:pt>
                <c:pt idx="15997">
                  <c:v>0.98337578699999995</c:v>
                </c:pt>
                <c:pt idx="15998">
                  <c:v>0.98048173699999996</c:v>
                </c:pt>
                <c:pt idx="15999">
                  <c:v>0.99456953599999998</c:v>
                </c:pt>
                <c:pt idx="16000">
                  <c:v>0.98048173699999996</c:v>
                </c:pt>
                <c:pt idx="16001">
                  <c:v>0.99833470599999996</c:v>
                </c:pt>
                <c:pt idx="16002">
                  <c:v>0.99027694600000005</c:v>
                </c:pt>
                <c:pt idx="16003">
                  <c:v>0.98337578699999995</c:v>
                </c:pt>
                <c:pt idx="16004">
                  <c:v>0.98337578699999995</c:v>
                </c:pt>
                <c:pt idx="16005">
                  <c:v>0.98048173699999996</c:v>
                </c:pt>
                <c:pt idx="16006">
                  <c:v>0.987316898</c:v>
                </c:pt>
                <c:pt idx="16007">
                  <c:v>0.98337578699999995</c:v>
                </c:pt>
                <c:pt idx="16008">
                  <c:v>0.99466263200000005</c:v>
                </c:pt>
                <c:pt idx="16009">
                  <c:v>0.98337578699999995</c:v>
                </c:pt>
                <c:pt idx="16010">
                  <c:v>0.99466263200000005</c:v>
                </c:pt>
                <c:pt idx="16011">
                  <c:v>0.994798234</c:v>
                </c:pt>
                <c:pt idx="16012">
                  <c:v>0.99833470599999996</c:v>
                </c:pt>
                <c:pt idx="16013">
                  <c:v>0.98337578699999995</c:v>
                </c:pt>
                <c:pt idx="16014">
                  <c:v>0.98337578699999995</c:v>
                </c:pt>
                <c:pt idx="16015">
                  <c:v>0.99456953599999998</c:v>
                </c:pt>
                <c:pt idx="16016">
                  <c:v>0.98337578699999995</c:v>
                </c:pt>
                <c:pt idx="16017">
                  <c:v>0.99466263200000005</c:v>
                </c:pt>
                <c:pt idx="16018">
                  <c:v>0.98337578699999995</c:v>
                </c:pt>
                <c:pt idx="16019">
                  <c:v>0.994798234</c:v>
                </c:pt>
                <c:pt idx="16020">
                  <c:v>0.98337578699999995</c:v>
                </c:pt>
                <c:pt idx="16021">
                  <c:v>0.98337578699999995</c:v>
                </c:pt>
                <c:pt idx="16022">
                  <c:v>0.98337578699999995</c:v>
                </c:pt>
                <c:pt idx="16023">
                  <c:v>0.994798234</c:v>
                </c:pt>
                <c:pt idx="16024">
                  <c:v>0.99833470599999996</c:v>
                </c:pt>
                <c:pt idx="16025">
                  <c:v>0.98048173699999996</c:v>
                </c:pt>
                <c:pt idx="16026">
                  <c:v>0.99466263200000005</c:v>
                </c:pt>
                <c:pt idx="16027">
                  <c:v>0.99626751000000002</c:v>
                </c:pt>
                <c:pt idx="16028">
                  <c:v>0.99833470599999996</c:v>
                </c:pt>
                <c:pt idx="16029">
                  <c:v>0.99466263200000005</c:v>
                </c:pt>
                <c:pt idx="16030">
                  <c:v>0.99466263200000005</c:v>
                </c:pt>
                <c:pt idx="16031">
                  <c:v>0.99833470599999996</c:v>
                </c:pt>
                <c:pt idx="16032">
                  <c:v>0.99466263200000005</c:v>
                </c:pt>
                <c:pt idx="16033">
                  <c:v>0.98337578699999995</c:v>
                </c:pt>
                <c:pt idx="16034">
                  <c:v>0.99466263200000005</c:v>
                </c:pt>
                <c:pt idx="16035">
                  <c:v>0.99466263200000005</c:v>
                </c:pt>
                <c:pt idx="16036">
                  <c:v>0.98729905299999998</c:v>
                </c:pt>
                <c:pt idx="16037">
                  <c:v>0.99833470599999996</c:v>
                </c:pt>
                <c:pt idx="16038">
                  <c:v>0.99466263200000005</c:v>
                </c:pt>
                <c:pt idx="16039">
                  <c:v>0.99466263200000005</c:v>
                </c:pt>
                <c:pt idx="16040">
                  <c:v>0.98337578699999995</c:v>
                </c:pt>
                <c:pt idx="16041">
                  <c:v>0.98337578699999995</c:v>
                </c:pt>
                <c:pt idx="16042">
                  <c:v>0.994798234</c:v>
                </c:pt>
                <c:pt idx="16043">
                  <c:v>0.99833470599999996</c:v>
                </c:pt>
                <c:pt idx="16044">
                  <c:v>0.99466263200000005</c:v>
                </c:pt>
                <c:pt idx="16045">
                  <c:v>0.98048173699999996</c:v>
                </c:pt>
                <c:pt idx="16046">
                  <c:v>0.994798234</c:v>
                </c:pt>
                <c:pt idx="16047">
                  <c:v>0.994798234</c:v>
                </c:pt>
                <c:pt idx="16048">
                  <c:v>0.99466263200000005</c:v>
                </c:pt>
                <c:pt idx="16049">
                  <c:v>0.99466263200000005</c:v>
                </c:pt>
                <c:pt idx="16050">
                  <c:v>0.98337578699999995</c:v>
                </c:pt>
                <c:pt idx="16051">
                  <c:v>0.99466263200000005</c:v>
                </c:pt>
                <c:pt idx="16052">
                  <c:v>0.99456953599999998</c:v>
                </c:pt>
                <c:pt idx="16053">
                  <c:v>0.99466263200000005</c:v>
                </c:pt>
                <c:pt idx="16054">
                  <c:v>0.99833470599999996</c:v>
                </c:pt>
                <c:pt idx="16055">
                  <c:v>0.99833470599999996</c:v>
                </c:pt>
                <c:pt idx="16056">
                  <c:v>0.99466263200000005</c:v>
                </c:pt>
                <c:pt idx="16057">
                  <c:v>0.99833470599999996</c:v>
                </c:pt>
                <c:pt idx="16058">
                  <c:v>0.98337578699999995</c:v>
                </c:pt>
                <c:pt idx="16059">
                  <c:v>0.99466263200000005</c:v>
                </c:pt>
                <c:pt idx="16060">
                  <c:v>0.987316898</c:v>
                </c:pt>
                <c:pt idx="16061">
                  <c:v>0.98048173699999996</c:v>
                </c:pt>
                <c:pt idx="16062">
                  <c:v>0.99466263200000005</c:v>
                </c:pt>
                <c:pt idx="16063">
                  <c:v>0.99833470599999996</c:v>
                </c:pt>
                <c:pt idx="16064">
                  <c:v>0.99833470599999996</c:v>
                </c:pt>
                <c:pt idx="16065">
                  <c:v>0.98337578699999995</c:v>
                </c:pt>
                <c:pt idx="16066">
                  <c:v>0.994798234</c:v>
                </c:pt>
                <c:pt idx="16067">
                  <c:v>0.987316898</c:v>
                </c:pt>
                <c:pt idx="16068">
                  <c:v>0.994798234</c:v>
                </c:pt>
                <c:pt idx="16069">
                  <c:v>0.98337578699999995</c:v>
                </c:pt>
                <c:pt idx="16070">
                  <c:v>0.994798234</c:v>
                </c:pt>
                <c:pt idx="16071">
                  <c:v>0.98337578699999995</c:v>
                </c:pt>
                <c:pt idx="16072">
                  <c:v>0.98337578699999995</c:v>
                </c:pt>
                <c:pt idx="16073">
                  <c:v>0.98048173699999996</c:v>
                </c:pt>
                <c:pt idx="16074">
                  <c:v>0.994798234</c:v>
                </c:pt>
                <c:pt idx="16075">
                  <c:v>0.99466263200000005</c:v>
                </c:pt>
                <c:pt idx="16076">
                  <c:v>0.99466263200000005</c:v>
                </c:pt>
                <c:pt idx="16077">
                  <c:v>0.99833470599999996</c:v>
                </c:pt>
                <c:pt idx="16078">
                  <c:v>0.98337578699999995</c:v>
                </c:pt>
                <c:pt idx="16079">
                  <c:v>0.99466263200000005</c:v>
                </c:pt>
                <c:pt idx="16080">
                  <c:v>0.98048173699999996</c:v>
                </c:pt>
                <c:pt idx="16081">
                  <c:v>0.99466263200000005</c:v>
                </c:pt>
                <c:pt idx="16082">
                  <c:v>0.994798234</c:v>
                </c:pt>
                <c:pt idx="16083">
                  <c:v>0.99466263200000005</c:v>
                </c:pt>
                <c:pt idx="16084">
                  <c:v>0.98337578699999995</c:v>
                </c:pt>
                <c:pt idx="16085">
                  <c:v>0.99466263200000005</c:v>
                </c:pt>
                <c:pt idx="16086">
                  <c:v>0.98337578699999995</c:v>
                </c:pt>
                <c:pt idx="16087">
                  <c:v>0.99160257900000004</c:v>
                </c:pt>
                <c:pt idx="16088">
                  <c:v>0.994798234</c:v>
                </c:pt>
                <c:pt idx="16089">
                  <c:v>0.98048173699999996</c:v>
                </c:pt>
                <c:pt idx="16090">
                  <c:v>0.99833470599999996</c:v>
                </c:pt>
                <c:pt idx="16091">
                  <c:v>0.98337578699999995</c:v>
                </c:pt>
                <c:pt idx="16092">
                  <c:v>0.98552498799999999</c:v>
                </c:pt>
                <c:pt idx="16093">
                  <c:v>0.98337578699999995</c:v>
                </c:pt>
                <c:pt idx="16094">
                  <c:v>0.98337578699999995</c:v>
                </c:pt>
                <c:pt idx="16095">
                  <c:v>0.99833470599999996</c:v>
                </c:pt>
                <c:pt idx="16096">
                  <c:v>0.98337578699999995</c:v>
                </c:pt>
                <c:pt idx="16097">
                  <c:v>0.99466263200000005</c:v>
                </c:pt>
                <c:pt idx="16098">
                  <c:v>0.99466263200000005</c:v>
                </c:pt>
                <c:pt idx="16099">
                  <c:v>0.994798234</c:v>
                </c:pt>
                <c:pt idx="16100">
                  <c:v>0.98048173699999996</c:v>
                </c:pt>
                <c:pt idx="16101">
                  <c:v>0.98729905299999998</c:v>
                </c:pt>
                <c:pt idx="16102">
                  <c:v>0.994798234</c:v>
                </c:pt>
                <c:pt idx="16103">
                  <c:v>0.98337578699999995</c:v>
                </c:pt>
                <c:pt idx="16104">
                  <c:v>0.98337578699999995</c:v>
                </c:pt>
                <c:pt idx="16105">
                  <c:v>0.99833470599999996</c:v>
                </c:pt>
                <c:pt idx="16106">
                  <c:v>0.98048173699999996</c:v>
                </c:pt>
                <c:pt idx="16107">
                  <c:v>0.98048173699999996</c:v>
                </c:pt>
                <c:pt idx="16108">
                  <c:v>0.99466263200000005</c:v>
                </c:pt>
                <c:pt idx="16109">
                  <c:v>0.99466263200000005</c:v>
                </c:pt>
                <c:pt idx="16110">
                  <c:v>0.99833470599999996</c:v>
                </c:pt>
                <c:pt idx="16111">
                  <c:v>0.98337578699999995</c:v>
                </c:pt>
                <c:pt idx="16112">
                  <c:v>0.98337578699999995</c:v>
                </c:pt>
                <c:pt idx="16113">
                  <c:v>0.98337578699999995</c:v>
                </c:pt>
                <c:pt idx="16114">
                  <c:v>0.994798234</c:v>
                </c:pt>
                <c:pt idx="16115">
                  <c:v>0.99833470599999996</c:v>
                </c:pt>
                <c:pt idx="16116">
                  <c:v>0.99466263200000005</c:v>
                </c:pt>
                <c:pt idx="16117">
                  <c:v>0.994798234</c:v>
                </c:pt>
                <c:pt idx="16118">
                  <c:v>0.99833470599999996</c:v>
                </c:pt>
                <c:pt idx="16119">
                  <c:v>0.99833470599999996</c:v>
                </c:pt>
                <c:pt idx="16120">
                  <c:v>0.98549281</c:v>
                </c:pt>
                <c:pt idx="16121">
                  <c:v>0.99833470599999996</c:v>
                </c:pt>
                <c:pt idx="16122">
                  <c:v>0.99833470599999996</c:v>
                </c:pt>
                <c:pt idx="16123">
                  <c:v>0.98337578699999995</c:v>
                </c:pt>
                <c:pt idx="16124">
                  <c:v>0.99833470599999996</c:v>
                </c:pt>
                <c:pt idx="16125">
                  <c:v>0.98337578699999995</c:v>
                </c:pt>
                <c:pt idx="16126">
                  <c:v>0.994798234</c:v>
                </c:pt>
                <c:pt idx="16127">
                  <c:v>0.98337578699999995</c:v>
                </c:pt>
                <c:pt idx="16128">
                  <c:v>0.994798234</c:v>
                </c:pt>
                <c:pt idx="16129">
                  <c:v>0.99466263200000005</c:v>
                </c:pt>
                <c:pt idx="16130">
                  <c:v>0.994798234</c:v>
                </c:pt>
                <c:pt idx="16131">
                  <c:v>0.99466263200000005</c:v>
                </c:pt>
                <c:pt idx="16132">
                  <c:v>0.994798234</c:v>
                </c:pt>
                <c:pt idx="16133">
                  <c:v>0.99466263200000005</c:v>
                </c:pt>
                <c:pt idx="16134">
                  <c:v>0.99833470599999996</c:v>
                </c:pt>
                <c:pt idx="16135">
                  <c:v>0.98337578699999995</c:v>
                </c:pt>
                <c:pt idx="16136">
                  <c:v>0.98337578699999995</c:v>
                </c:pt>
                <c:pt idx="16137">
                  <c:v>0.99466263200000005</c:v>
                </c:pt>
                <c:pt idx="16138">
                  <c:v>0.99466263200000005</c:v>
                </c:pt>
                <c:pt idx="16139">
                  <c:v>0.98048173699999996</c:v>
                </c:pt>
                <c:pt idx="16140">
                  <c:v>0.99833470599999996</c:v>
                </c:pt>
                <c:pt idx="16141">
                  <c:v>0.99833470599999996</c:v>
                </c:pt>
                <c:pt idx="16142">
                  <c:v>0.98337578699999995</c:v>
                </c:pt>
                <c:pt idx="16143">
                  <c:v>0.987316898</c:v>
                </c:pt>
                <c:pt idx="16144">
                  <c:v>0.994798234</c:v>
                </c:pt>
                <c:pt idx="16145">
                  <c:v>0.994798234</c:v>
                </c:pt>
                <c:pt idx="16146">
                  <c:v>0.994798234</c:v>
                </c:pt>
                <c:pt idx="16147">
                  <c:v>0.99833470599999996</c:v>
                </c:pt>
                <c:pt idx="16148">
                  <c:v>0.99833470599999996</c:v>
                </c:pt>
                <c:pt idx="16149">
                  <c:v>0.994798234</c:v>
                </c:pt>
                <c:pt idx="16150">
                  <c:v>0.98529628999999996</c:v>
                </c:pt>
                <c:pt idx="16151">
                  <c:v>0.994798234</c:v>
                </c:pt>
                <c:pt idx="16152">
                  <c:v>0.99456953599999998</c:v>
                </c:pt>
                <c:pt idx="16153">
                  <c:v>0.98337578699999995</c:v>
                </c:pt>
                <c:pt idx="16154">
                  <c:v>0.99466263200000005</c:v>
                </c:pt>
                <c:pt idx="16155">
                  <c:v>0.98337578699999995</c:v>
                </c:pt>
                <c:pt idx="16156">
                  <c:v>0.98048173699999996</c:v>
                </c:pt>
                <c:pt idx="16157">
                  <c:v>0.98048173699999996</c:v>
                </c:pt>
                <c:pt idx="16158">
                  <c:v>0.98048173699999996</c:v>
                </c:pt>
                <c:pt idx="16159">
                  <c:v>0.99833470599999996</c:v>
                </c:pt>
                <c:pt idx="16160">
                  <c:v>0.99466263200000005</c:v>
                </c:pt>
                <c:pt idx="16161">
                  <c:v>0.99833470599999996</c:v>
                </c:pt>
                <c:pt idx="16162">
                  <c:v>0.98048173699999996</c:v>
                </c:pt>
                <c:pt idx="16163">
                  <c:v>0.99100769600000005</c:v>
                </c:pt>
                <c:pt idx="16164">
                  <c:v>0.994798234</c:v>
                </c:pt>
                <c:pt idx="16165">
                  <c:v>0.99466263200000005</c:v>
                </c:pt>
                <c:pt idx="16166">
                  <c:v>0.98048173699999996</c:v>
                </c:pt>
                <c:pt idx="16167">
                  <c:v>0.98048173699999996</c:v>
                </c:pt>
                <c:pt idx="16168">
                  <c:v>0.99833470599999996</c:v>
                </c:pt>
                <c:pt idx="16169">
                  <c:v>0.98048173699999996</c:v>
                </c:pt>
                <c:pt idx="16170">
                  <c:v>0.994798234</c:v>
                </c:pt>
                <c:pt idx="16171">
                  <c:v>0.98337578699999995</c:v>
                </c:pt>
                <c:pt idx="16172">
                  <c:v>0.98048173699999996</c:v>
                </c:pt>
                <c:pt idx="16173">
                  <c:v>0.99833470599999996</c:v>
                </c:pt>
                <c:pt idx="16174">
                  <c:v>0.98337578699999995</c:v>
                </c:pt>
                <c:pt idx="16175">
                  <c:v>0.99466263200000005</c:v>
                </c:pt>
                <c:pt idx="16176">
                  <c:v>0.99833470599999996</c:v>
                </c:pt>
                <c:pt idx="16177">
                  <c:v>0.98337578699999995</c:v>
                </c:pt>
                <c:pt idx="16178">
                  <c:v>0.99466263200000005</c:v>
                </c:pt>
                <c:pt idx="16179">
                  <c:v>0.98048173699999996</c:v>
                </c:pt>
                <c:pt idx="16180">
                  <c:v>0.994798234</c:v>
                </c:pt>
                <c:pt idx="16181">
                  <c:v>0.98337578699999995</c:v>
                </c:pt>
                <c:pt idx="16182">
                  <c:v>0.98048173699999996</c:v>
                </c:pt>
                <c:pt idx="16183">
                  <c:v>0.994798234</c:v>
                </c:pt>
                <c:pt idx="16184">
                  <c:v>0.994798234</c:v>
                </c:pt>
                <c:pt idx="16185">
                  <c:v>0.98337578699999995</c:v>
                </c:pt>
                <c:pt idx="16186">
                  <c:v>0.99466263200000005</c:v>
                </c:pt>
                <c:pt idx="16187">
                  <c:v>0.994798234</c:v>
                </c:pt>
                <c:pt idx="16188">
                  <c:v>0.98337578699999995</c:v>
                </c:pt>
                <c:pt idx="16189">
                  <c:v>0.98337578699999995</c:v>
                </c:pt>
                <c:pt idx="16190">
                  <c:v>0.994798234</c:v>
                </c:pt>
                <c:pt idx="16191">
                  <c:v>0.99626751000000002</c:v>
                </c:pt>
                <c:pt idx="16192">
                  <c:v>0.98337578699999995</c:v>
                </c:pt>
                <c:pt idx="16193">
                  <c:v>0.994798234</c:v>
                </c:pt>
                <c:pt idx="16194">
                  <c:v>0.99466263200000005</c:v>
                </c:pt>
                <c:pt idx="16195">
                  <c:v>0.99466263200000005</c:v>
                </c:pt>
                <c:pt idx="16196">
                  <c:v>0.99466263200000005</c:v>
                </c:pt>
                <c:pt idx="16197">
                  <c:v>0.99100769600000005</c:v>
                </c:pt>
                <c:pt idx="16198">
                  <c:v>0.98337578699999995</c:v>
                </c:pt>
                <c:pt idx="16199">
                  <c:v>0.98048173699999996</c:v>
                </c:pt>
                <c:pt idx="16200">
                  <c:v>0.987316898</c:v>
                </c:pt>
                <c:pt idx="16201">
                  <c:v>0.99466263200000005</c:v>
                </c:pt>
                <c:pt idx="16202">
                  <c:v>0.98337578699999995</c:v>
                </c:pt>
                <c:pt idx="16203">
                  <c:v>0.994798234</c:v>
                </c:pt>
                <c:pt idx="16204">
                  <c:v>0.98337578699999995</c:v>
                </c:pt>
                <c:pt idx="16205">
                  <c:v>0.994798234</c:v>
                </c:pt>
                <c:pt idx="16206">
                  <c:v>0.99833470599999996</c:v>
                </c:pt>
                <c:pt idx="16207">
                  <c:v>0.99466263200000005</c:v>
                </c:pt>
                <c:pt idx="16208">
                  <c:v>0.987316898</c:v>
                </c:pt>
                <c:pt idx="16209">
                  <c:v>0.98337578699999995</c:v>
                </c:pt>
                <c:pt idx="16210">
                  <c:v>0.994798234</c:v>
                </c:pt>
                <c:pt idx="16211">
                  <c:v>0.98048173699999996</c:v>
                </c:pt>
                <c:pt idx="16212">
                  <c:v>0.98048173699999996</c:v>
                </c:pt>
                <c:pt idx="16213">
                  <c:v>0.994798234</c:v>
                </c:pt>
                <c:pt idx="16214">
                  <c:v>0.98337578699999995</c:v>
                </c:pt>
                <c:pt idx="16215">
                  <c:v>0.98048173699999996</c:v>
                </c:pt>
                <c:pt idx="16216">
                  <c:v>0.99466263200000005</c:v>
                </c:pt>
                <c:pt idx="16217">
                  <c:v>0.994798234</c:v>
                </c:pt>
                <c:pt idx="16218">
                  <c:v>0.98337578699999995</c:v>
                </c:pt>
                <c:pt idx="16219">
                  <c:v>0.994798234</c:v>
                </c:pt>
                <c:pt idx="16220">
                  <c:v>0.99466263200000005</c:v>
                </c:pt>
                <c:pt idx="16221">
                  <c:v>0.98552498799999999</c:v>
                </c:pt>
                <c:pt idx="16222">
                  <c:v>0.99100769600000005</c:v>
                </c:pt>
                <c:pt idx="16223">
                  <c:v>0.99833470599999996</c:v>
                </c:pt>
                <c:pt idx="16224">
                  <c:v>0.994798234</c:v>
                </c:pt>
                <c:pt idx="16225">
                  <c:v>0.98337578699999995</c:v>
                </c:pt>
                <c:pt idx="16226">
                  <c:v>0.987316898</c:v>
                </c:pt>
                <c:pt idx="16227">
                  <c:v>0.98552498799999999</c:v>
                </c:pt>
                <c:pt idx="16228">
                  <c:v>0.99466263200000005</c:v>
                </c:pt>
                <c:pt idx="16229">
                  <c:v>0.99466263200000005</c:v>
                </c:pt>
                <c:pt idx="16230">
                  <c:v>0.98337578699999995</c:v>
                </c:pt>
                <c:pt idx="16231">
                  <c:v>0.99466263200000005</c:v>
                </c:pt>
                <c:pt idx="16232">
                  <c:v>0.994798234</c:v>
                </c:pt>
                <c:pt idx="16233">
                  <c:v>0.99466263200000005</c:v>
                </c:pt>
                <c:pt idx="16234">
                  <c:v>0.99466263200000005</c:v>
                </c:pt>
                <c:pt idx="16235">
                  <c:v>0.99833470599999996</c:v>
                </c:pt>
                <c:pt idx="16236">
                  <c:v>0.99833470599999996</c:v>
                </c:pt>
                <c:pt idx="16237">
                  <c:v>0.98337578699999995</c:v>
                </c:pt>
                <c:pt idx="16238">
                  <c:v>0.99466263200000005</c:v>
                </c:pt>
                <c:pt idx="16239">
                  <c:v>0.99466263200000005</c:v>
                </c:pt>
                <c:pt idx="16240">
                  <c:v>0.994798234</c:v>
                </c:pt>
                <c:pt idx="16241">
                  <c:v>0.98337578699999995</c:v>
                </c:pt>
                <c:pt idx="16242">
                  <c:v>0.98337578699999995</c:v>
                </c:pt>
                <c:pt idx="16243">
                  <c:v>0.99466263200000005</c:v>
                </c:pt>
                <c:pt idx="16244">
                  <c:v>0.994798234</c:v>
                </c:pt>
                <c:pt idx="16245">
                  <c:v>0.99466263200000005</c:v>
                </c:pt>
                <c:pt idx="16246">
                  <c:v>0.98337578699999995</c:v>
                </c:pt>
                <c:pt idx="16247">
                  <c:v>0.98048173699999996</c:v>
                </c:pt>
                <c:pt idx="16248">
                  <c:v>0.99833470599999996</c:v>
                </c:pt>
                <c:pt idx="16249">
                  <c:v>0.987316898</c:v>
                </c:pt>
                <c:pt idx="16250">
                  <c:v>0.99833470599999996</c:v>
                </c:pt>
                <c:pt idx="16251">
                  <c:v>0.99466263200000005</c:v>
                </c:pt>
                <c:pt idx="16252">
                  <c:v>0.99833470599999996</c:v>
                </c:pt>
                <c:pt idx="16253">
                  <c:v>0.98337578699999995</c:v>
                </c:pt>
                <c:pt idx="16254">
                  <c:v>0.98529628999999996</c:v>
                </c:pt>
                <c:pt idx="16255">
                  <c:v>0.98337578699999995</c:v>
                </c:pt>
                <c:pt idx="16256">
                  <c:v>0.99833470599999996</c:v>
                </c:pt>
                <c:pt idx="16257">
                  <c:v>0.994798234</c:v>
                </c:pt>
                <c:pt idx="16258">
                  <c:v>0.99015918800000002</c:v>
                </c:pt>
                <c:pt idx="16259">
                  <c:v>0.99466263200000005</c:v>
                </c:pt>
                <c:pt idx="16260">
                  <c:v>0.98337578699999995</c:v>
                </c:pt>
                <c:pt idx="16261">
                  <c:v>0.98048173699999996</c:v>
                </c:pt>
                <c:pt idx="16262">
                  <c:v>0.994798234</c:v>
                </c:pt>
                <c:pt idx="16263">
                  <c:v>0.99466263200000005</c:v>
                </c:pt>
                <c:pt idx="16264">
                  <c:v>0.99466263200000005</c:v>
                </c:pt>
                <c:pt idx="16265">
                  <c:v>0.99466263200000005</c:v>
                </c:pt>
                <c:pt idx="16266">
                  <c:v>0.99833470599999996</c:v>
                </c:pt>
                <c:pt idx="16267">
                  <c:v>0.994798234</c:v>
                </c:pt>
                <c:pt idx="16268">
                  <c:v>0.98337578699999995</c:v>
                </c:pt>
                <c:pt idx="16269">
                  <c:v>0.994798234</c:v>
                </c:pt>
                <c:pt idx="16270">
                  <c:v>0.994798234</c:v>
                </c:pt>
                <c:pt idx="16271">
                  <c:v>0.99466263200000005</c:v>
                </c:pt>
                <c:pt idx="16272">
                  <c:v>0.99466263200000005</c:v>
                </c:pt>
                <c:pt idx="16273">
                  <c:v>0.98048173699999996</c:v>
                </c:pt>
                <c:pt idx="16274">
                  <c:v>0.98337578699999995</c:v>
                </c:pt>
                <c:pt idx="16275">
                  <c:v>0.98048173699999996</c:v>
                </c:pt>
                <c:pt idx="16276">
                  <c:v>0.99015918800000002</c:v>
                </c:pt>
                <c:pt idx="16277">
                  <c:v>0.98337578699999995</c:v>
                </c:pt>
                <c:pt idx="16278">
                  <c:v>0.994798234</c:v>
                </c:pt>
                <c:pt idx="16279">
                  <c:v>0.98337578699999995</c:v>
                </c:pt>
                <c:pt idx="16280">
                  <c:v>0.99466263200000005</c:v>
                </c:pt>
                <c:pt idx="16281">
                  <c:v>0.99466263200000005</c:v>
                </c:pt>
                <c:pt idx="16282">
                  <c:v>0.994798234</c:v>
                </c:pt>
                <c:pt idx="16283">
                  <c:v>0.98337578699999995</c:v>
                </c:pt>
                <c:pt idx="16284">
                  <c:v>0.994798234</c:v>
                </c:pt>
                <c:pt idx="16285">
                  <c:v>0.98337578699999995</c:v>
                </c:pt>
                <c:pt idx="16286">
                  <c:v>0.98048173699999996</c:v>
                </c:pt>
                <c:pt idx="16287">
                  <c:v>0.98048173699999996</c:v>
                </c:pt>
                <c:pt idx="16288">
                  <c:v>0.99466263200000005</c:v>
                </c:pt>
                <c:pt idx="16289">
                  <c:v>0.99090427199999997</c:v>
                </c:pt>
                <c:pt idx="16290">
                  <c:v>0.994798234</c:v>
                </c:pt>
                <c:pt idx="16291">
                  <c:v>0.99466263200000005</c:v>
                </c:pt>
                <c:pt idx="16292">
                  <c:v>0.98337578699999995</c:v>
                </c:pt>
                <c:pt idx="16293">
                  <c:v>0.99833470599999996</c:v>
                </c:pt>
                <c:pt idx="16294">
                  <c:v>0.98048173699999996</c:v>
                </c:pt>
                <c:pt idx="16295">
                  <c:v>0.98337578699999995</c:v>
                </c:pt>
                <c:pt idx="16296">
                  <c:v>0.97702001699999996</c:v>
                </c:pt>
                <c:pt idx="16297">
                  <c:v>0.98337578699999995</c:v>
                </c:pt>
                <c:pt idx="16298">
                  <c:v>0.99466263200000005</c:v>
                </c:pt>
                <c:pt idx="16299">
                  <c:v>0.99466263200000005</c:v>
                </c:pt>
                <c:pt idx="16300">
                  <c:v>0.99833470599999996</c:v>
                </c:pt>
                <c:pt idx="16301">
                  <c:v>0.994798234</c:v>
                </c:pt>
                <c:pt idx="16302">
                  <c:v>0.99466263200000005</c:v>
                </c:pt>
                <c:pt idx="16303">
                  <c:v>0.98337578699999995</c:v>
                </c:pt>
                <c:pt idx="16304">
                  <c:v>0.994798234</c:v>
                </c:pt>
                <c:pt idx="16305">
                  <c:v>0.994798234</c:v>
                </c:pt>
                <c:pt idx="16306">
                  <c:v>0.98337578699999995</c:v>
                </c:pt>
                <c:pt idx="16307">
                  <c:v>0.99833470599999996</c:v>
                </c:pt>
                <c:pt idx="16308">
                  <c:v>0.98337578699999995</c:v>
                </c:pt>
                <c:pt idx="16309">
                  <c:v>0.99833470599999996</c:v>
                </c:pt>
                <c:pt idx="16310">
                  <c:v>0.98337578699999995</c:v>
                </c:pt>
                <c:pt idx="16311">
                  <c:v>0.994798234</c:v>
                </c:pt>
                <c:pt idx="16312">
                  <c:v>0.99466263200000005</c:v>
                </c:pt>
                <c:pt idx="16313">
                  <c:v>0.99466263200000005</c:v>
                </c:pt>
                <c:pt idx="16314">
                  <c:v>0.987316898</c:v>
                </c:pt>
                <c:pt idx="16315">
                  <c:v>0.99466263200000005</c:v>
                </c:pt>
                <c:pt idx="16316">
                  <c:v>0.98337578699999995</c:v>
                </c:pt>
                <c:pt idx="16317">
                  <c:v>0.98048173699999996</c:v>
                </c:pt>
                <c:pt idx="16318">
                  <c:v>0.98337578699999995</c:v>
                </c:pt>
                <c:pt idx="16319">
                  <c:v>0.99466263200000005</c:v>
                </c:pt>
                <c:pt idx="16320">
                  <c:v>0.98048173699999996</c:v>
                </c:pt>
                <c:pt idx="16321">
                  <c:v>0.98048173699999996</c:v>
                </c:pt>
                <c:pt idx="16322">
                  <c:v>0.98337578699999995</c:v>
                </c:pt>
                <c:pt idx="16323">
                  <c:v>0.99635453600000001</c:v>
                </c:pt>
                <c:pt idx="16324">
                  <c:v>0.98337578699999995</c:v>
                </c:pt>
                <c:pt idx="16325">
                  <c:v>0.99833470599999996</c:v>
                </c:pt>
                <c:pt idx="16326">
                  <c:v>0.99466263200000005</c:v>
                </c:pt>
                <c:pt idx="16327">
                  <c:v>0.99466263200000005</c:v>
                </c:pt>
                <c:pt idx="16328">
                  <c:v>0.99466263200000005</c:v>
                </c:pt>
                <c:pt idx="16329">
                  <c:v>0.99466263200000005</c:v>
                </c:pt>
                <c:pt idx="16330">
                  <c:v>0.99833470599999996</c:v>
                </c:pt>
                <c:pt idx="16331">
                  <c:v>0.99833470599999996</c:v>
                </c:pt>
                <c:pt idx="16332">
                  <c:v>0.99833470599999996</c:v>
                </c:pt>
                <c:pt idx="16333">
                  <c:v>0.99833470599999996</c:v>
                </c:pt>
                <c:pt idx="16334">
                  <c:v>0.99466263200000005</c:v>
                </c:pt>
                <c:pt idx="16335">
                  <c:v>0.99466263200000005</c:v>
                </c:pt>
                <c:pt idx="16336">
                  <c:v>0.98337578699999995</c:v>
                </c:pt>
                <c:pt idx="16337">
                  <c:v>0.99833470599999996</c:v>
                </c:pt>
                <c:pt idx="16338">
                  <c:v>0.99833470599999996</c:v>
                </c:pt>
                <c:pt idx="16339">
                  <c:v>0.98048173699999996</c:v>
                </c:pt>
                <c:pt idx="16340">
                  <c:v>0.99466263200000005</c:v>
                </c:pt>
                <c:pt idx="16341">
                  <c:v>0.99833470599999996</c:v>
                </c:pt>
                <c:pt idx="16342">
                  <c:v>0.99833470599999996</c:v>
                </c:pt>
                <c:pt idx="16343">
                  <c:v>0.99466263200000005</c:v>
                </c:pt>
                <c:pt idx="16344">
                  <c:v>0.99466263200000005</c:v>
                </c:pt>
                <c:pt idx="16345">
                  <c:v>0.99466263200000005</c:v>
                </c:pt>
                <c:pt idx="16346">
                  <c:v>0.98048173699999996</c:v>
                </c:pt>
                <c:pt idx="16347">
                  <c:v>0.987316898</c:v>
                </c:pt>
                <c:pt idx="16348">
                  <c:v>0.98048173699999996</c:v>
                </c:pt>
                <c:pt idx="16349">
                  <c:v>0.98337578699999995</c:v>
                </c:pt>
                <c:pt idx="16350">
                  <c:v>0.99466263200000005</c:v>
                </c:pt>
                <c:pt idx="16351">
                  <c:v>0.98048173699999996</c:v>
                </c:pt>
                <c:pt idx="16352">
                  <c:v>0.994798234</c:v>
                </c:pt>
                <c:pt idx="16353">
                  <c:v>0.994798234</c:v>
                </c:pt>
                <c:pt idx="16354">
                  <c:v>0.98337578699999995</c:v>
                </c:pt>
                <c:pt idx="16355">
                  <c:v>0.98337578699999995</c:v>
                </c:pt>
                <c:pt idx="16356">
                  <c:v>0.98337578699999995</c:v>
                </c:pt>
                <c:pt idx="16357">
                  <c:v>0.99466263200000005</c:v>
                </c:pt>
                <c:pt idx="16358">
                  <c:v>0.98337578699999995</c:v>
                </c:pt>
                <c:pt idx="16359">
                  <c:v>0.99090427199999997</c:v>
                </c:pt>
                <c:pt idx="16360">
                  <c:v>0.98048173699999996</c:v>
                </c:pt>
                <c:pt idx="16361">
                  <c:v>0.99456953599999998</c:v>
                </c:pt>
                <c:pt idx="16362">
                  <c:v>0.98337578699999995</c:v>
                </c:pt>
                <c:pt idx="16363">
                  <c:v>0.99833470599999996</c:v>
                </c:pt>
                <c:pt idx="16364">
                  <c:v>0.98337578699999995</c:v>
                </c:pt>
                <c:pt idx="16365">
                  <c:v>0.98337578699999995</c:v>
                </c:pt>
                <c:pt idx="16366">
                  <c:v>0.98048173699999996</c:v>
                </c:pt>
                <c:pt idx="16367">
                  <c:v>0.994798234</c:v>
                </c:pt>
                <c:pt idx="16368">
                  <c:v>0.99466263200000005</c:v>
                </c:pt>
                <c:pt idx="16369">
                  <c:v>0.994798234</c:v>
                </c:pt>
                <c:pt idx="16370">
                  <c:v>0.99466263200000005</c:v>
                </c:pt>
                <c:pt idx="16371">
                  <c:v>0.99090427199999997</c:v>
                </c:pt>
                <c:pt idx="16372">
                  <c:v>0.99466263200000005</c:v>
                </c:pt>
                <c:pt idx="16373">
                  <c:v>0.99466263200000005</c:v>
                </c:pt>
                <c:pt idx="16374">
                  <c:v>0.98337578699999995</c:v>
                </c:pt>
                <c:pt idx="16375">
                  <c:v>0.98048173699999996</c:v>
                </c:pt>
                <c:pt idx="16376">
                  <c:v>0.99833470599999996</c:v>
                </c:pt>
                <c:pt idx="16377">
                  <c:v>0.99015918800000002</c:v>
                </c:pt>
                <c:pt idx="16378">
                  <c:v>0.97450132499999997</c:v>
                </c:pt>
                <c:pt idx="16379">
                  <c:v>0.98337578699999995</c:v>
                </c:pt>
                <c:pt idx="16380">
                  <c:v>0.99466263200000005</c:v>
                </c:pt>
                <c:pt idx="16381">
                  <c:v>0.98048173699999996</c:v>
                </c:pt>
                <c:pt idx="16382">
                  <c:v>0.99833470599999996</c:v>
                </c:pt>
                <c:pt idx="16383">
                  <c:v>0.99090427199999997</c:v>
                </c:pt>
                <c:pt idx="16384">
                  <c:v>0.99833470599999996</c:v>
                </c:pt>
                <c:pt idx="16385">
                  <c:v>0.987316898</c:v>
                </c:pt>
                <c:pt idx="16386">
                  <c:v>0.98337578699999995</c:v>
                </c:pt>
                <c:pt idx="16387">
                  <c:v>0.99466263200000005</c:v>
                </c:pt>
                <c:pt idx="16388">
                  <c:v>0.99466263200000005</c:v>
                </c:pt>
                <c:pt idx="16389">
                  <c:v>0.99466263200000005</c:v>
                </c:pt>
                <c:pt idx="16390">
                  <c:v>0.98048173699999996</c:v>
                </c:pt>
                <c:pt idx="16391">
                  <c:v>0.99466263200000005</c:v>
                </c:pt>
                <c:pt idx="16392">
                  <c:v>0.99833470599999996</c:v>
                </c:pt>
                <c:pt idx="16393">
                  <c:v>0.98337578699999995</c:v>
                </c:pt>
                <c:pt idx="16394">
                  <c:v>0.98337578699999995</c:v>
                </c:pt>
                <c:pt idx="16395">
                  <c:v>0.994798234</c:v>
                </c:pt>
                <c:pt idx="16396">
                  <c:v>0.98048173699999996</c:v>
                </c:pt>
                <c:pt idx="16397">
                  <c:v>0.994798234</c:v>
                </c:pt>
                <c:pt idx="16398">
                  <c:v>0.994798234</c:v>
                </c:pt>
                <c:pt idx="16399">
                  <c:v>0.98337578699999995</c:v>
                </c:pt>
                <c:pt idx="16400">
                  <c:v>0.99833470599999996</c:v>
                </c:pt>
                <c:pt idx="16401">
                  <c:v>0.98337578699999995</c:v>
                </c:pt>
                <c:pt idx="16402">
                  <c:v>0.99466263200000005</c:v>
                </c:pt>
                <c:pt idx="16403">
                  <c:v>0.99833470599999996</c:v>
                </c:pt>
                <c:pt idx="16404">
                  <c:v>0.99466263200000005</c:v>
                </c:pt>
                <c:pt idx="16405">
                  <c:v>0.98337578699999995</c:v>
                </c:pt>
                <c:pt idx="16406">
                  <c:v>0.994798234</c:v>
                </c:pt>
                <c:pt idx="16407">
                  <c:v>0.994798234</c:v>
                </c:pt>
                <c:pt idx="16408">
                  <c:v>0.98048173699999996</c:v>
                </c:pt>
                <c:pt idx="16409">
                  <c:v>0.99466263200000005</c:v>
                </c:pt>
                <c:pt idx="16410">
                  <c:v>0.98337578699999995</c:v>
                </c:pt>
                <c:pt idx="16411">
                  <c:v>0.98337578699999995</c:v>
                </c:pt>
                <c:pt idx="16412">
                  <c:v>0.99466263200000005</c:v>
                </c:pt>
                <c:pt idx="16413">
                  <c:v>0.98337578699999995</c:v>
                </c:pt>
                <c:pt idx="16414">
                  <c:v>0.98529628999999996</c:v>
                </c:pt>
                <c:pt idx="16415">
                  <c:v>0.98337578699999995</c:v>
                </c:pt>
                <c:pt idx="16416">
                  <c:v>0.98337578699999995</c:v>
                </c:pt>
                <c:pt idx="16417">
                  <c:v>0.99833470599999996</c:v>
                </c:pt>
                <c:pt idx="16418">
                  <c:v>0.98048173699999996</c:v>
                </c:pt>
                <c:pt idx="16419">
                  <c:v>0.994798234</c:v>
                </c:pt>
                <c:pt idx="16420">
                  <c:v>0.98048173699999996</c:v>
                </c:pt>
                <c:pt idx="16421">
                  <c:v>0.98048173699999996</c:v>
                </c:pt>
                <c:pt idx="16422">
                  <c:v>0.99466263200000005</c:v>
                </c:pt>
                <c:pt idx="16423">
                  <c:v>0.99833470599999996</c:v>
                </c:pt>
                <c:pt idx="16424">
                  <c:v>0.98048173699999996</c:v>
                </c:pt>
                <c:pt idx="16425">
                  <c:v>0.98048173699999996</c:v>
                </c:pt>
                <c:pt idx="16426">
                  <c:v>0.99466263200000005</c:v>
                </c:pt>
                <c:pt idx="16427">
                  <c:v>0.98048173699999996</c:v>
                </c:pt>
                <c:pt idx="16428">
                  <c:v>0.994798234</c:v>
                </c:pt>
                <c:pt idx="16429">
                  <c:v>0.99466263200000005</c:v>
                </c:pt>
                <c:pt idx="16430">
                  <c:v>0.99833470599999996</c:v>
                </c:pt>
                <c:pt idx="16431">
                  <c:v>0.98048173699999996</c:v>
                </c:pt>
                <c:pt idx="16432">
                  <c:v>0.98048173699999996</c:v>
                </c:pt>
                <c:pt idx="16433">
                  <c:v>0.99466263200000005</c:v>
                </c:pt>
                <c:pt idx="16434">
                  <c:v>0.98048173699999996</c:v>
                </c:pt>
                <c:pt idx="16435">
                  <c:v>0.994798234</c:v>
                </c:pt>
                <c:pt idx="16436">
                  <c:v>0.99833470599999996</c:v>
                </c:pt>
                <c:pt idx="16437">
                  <c:v>0.98048173699999996</c:v>
                </c:pt>
                <c:pt idx="16438">
                  <c:v>0.99833470599999996</c:v>
                </c:pt>
                <c:pt idx="16439">
                  <c:v>0.99027694600000005</c:v>
                </c:pt>
                <c:pt idx="16440">
                  <c:v>0.98337578699999995</c:v>
                </c:pt>
                <c:pt idx="16441">
                  <c:v>0.99466263200000005</c:v>
                </c:pt>
                <c:pt idx="16442">
                  <c:v>0.99466263200000005</c:v>
                </c:pt>
                <c:pt idx="16443">
                  <c:v>0.99027694600000005</c:v>
                </c:pt>
                <c:pt idx="16444">
                  <c:v>0.98337578699999995</c:v>
                </c:pt>
                <c:pt idx="16445">
                  <c:v>0.99833470599999996</c:v>
                </c:pt>
                <c:pt idx="16446">
                  <c:v>0.98048173699999996</c:v>
                </c:pt>
                <c:pt idx="16447">
                  <c:v>0.99027694600000005</c:v>
                </c:pt>
                <c:pt idx="16448">
                  <c:v>0.98337578699999995</c:v>
                </c:pt>
                <c:pt idx="16449">
                  <c:v>0.99015918800000002</c:v>
                </c:pt>
                <c:pt idx="16450">
                  <c:v>0.98337578699999995</c:v>
                </c:pt>
                <c:pt idx="16451">
                  <c:v>0.99466263200000005</c:v>
                </c:pt>
                <c:pt idx="16452">
                  <c:v>0.98337578699999995</c:v>
                </c:pt>
                <c:pt idx="16453">
                  <c:v>0.994798234</c:v>
                </c:pt>
                <c:pt idx="16454">
                  <c:v>0.987316898</c:v>
                </c:pt>
                <c:pt idx="16455">
                  <c:v>0.99833470599999996</c:v>
                </c:pt>
                <c:pt idx="16456">
                  <c:v>0.99466263200000005</c:v>
                </c:pt>
                <c:pt idx="16457">
                  <c:v>0.99466263200000005</c:v>
                </c:pt>
                <c:pt idx="16458">
                  <c:v>0.98337578699999995</c:v>
                </c:pt>
                <c:pt idx="16459">
                  <c:v>0.98048173699999996</c:v>
                </c:pt>
                <c:pt idx="16460">
                  <c:v>0.99466263200000005</c:v>
                </c:pt>
                <c:pt idx="16461">
                  <c:v>0.994798234</c:v>
                </c:pt>
                <c:pt idx="16462">
                  <c:v>0.994798234</c:v>
                </c:pt>
                <c:pt idx="16463">
                  <c:v>0.98337578699999995</c:v>
                </c:pt>
                <c:pt idx="16464">
                  <c:v>0.99833470599999996</c:v>
                </c:pt>
                <c:pt idx="16465">
                  <c:v>0.994798234</c:v>
                </c:pt>
                <c:pt idx="16466">
                  <c:v>0.99466263200000005</c:v>
                </c:pt>
                <c:pt idx="16467">
                  <c:v>0.994798234</c:v>
                </c:pt>
                <c:pt idx="16468">
                  <c:v>0.99466263200000005</c:v>
                </c:pt>
                <c:pt idx="16469">
                  <c:v>0.99466263200000005</c:v>
                </c:pt>
                <c:pt idx="16470">
                  <c:v>0.98048173699999996</c:v>
                </c:pt>
                <c:pt idx="16471">
                  <c:v>0.99833470599999996</c:v>
                </c:pt>
                <c:pt idx="16472">
                  <c:v>0.98337578699999995</c:v>
                </c:pt>
                <c:pt idx="16473">
                  <c:v>0.98337578699999995</c:v>
                </c:pt>
                <c:pt idx="16474">
                  <c:v>0.99833470599999996</c:v>
                </c:pt>
                <c:pt idx="16475">
                  <c:v>0.98048173699999996</c:v>
                </c:pt>
                <c:pt idx="16476">
                  <c:v>0.99833470599999996</c:v>
                </c:pt>
                <c:pt idx="16477">
                  <c:v>0.994798234</c:v>
                </c:pt>
                <c:pt idx="16478">
                  <c:v>0.994798234</c:v>
                </c:pt>
                <c:pt idx="16479">
                  <c:v>0.99833470599999996</c:v>
                </c:pt>
                <c:pt idx="16480">
                  <c:v>0.98337578699999995</c:v>
                </c:pt>
                <c:pt idx="16481">
                  <c:v>0.98048173699999996</c:v>
                </c:pt>
                <c:pt idx="16482">
                  <c:v>0.98337578699999995</c:v>
                </c:pt>
                <c:pt idx="16483">
                  <c:v>0.98337578699999995</c:v>
                </c:pt>
                <c:pt idx="16484">
                  <c:v>0.99100769600000005</c:v>
                </c:pt>
                <c:pt idx="16485">
                  <c:v>0.994798234</c:v>
                </c:pt>
                <c:pt idx="16486">
                  <c:v>0.99833470599999996</c:v>
                </c:pt>
                <c:pt idx="16487">
                  <c:v>0.98048173699999996</c:v>
                </c:pt>
                <c:pt idx="16488">
                  <c:v>0.98337578699999995</c:v>
                </c:pt>
                <c:pt idx="16489">
                  <c:v>0.98337578699999995</c:v>
                </c:pt>
                <c:pt idx="16490">
                  <c:v>0.98337578699999995</c:v>
                </c:pt>
                <c:pt idx="16491">
                  <c:v>0.98337578699999995</c:v>
                </c:pt>
                <c:pt idx="16492">
                  <c:v>0.98337578699999995</c:v>
                </c:pt>
                <c:pt idx="16493">
                  <c:v>0.99466263200000005</c:v>
                </c:pt>
                <c:pt idx="16494">
                  <c:v>0.98048173699999996</c:v>
                </c:pt>
                <c:pt idx="16495">
                  <c:v>0.98337578699999995</c:v>
                </c:pt>
                <c:pt idx="16496">
                  <c:v>0.98729905299999998</c:v>
                </c:pt>
                <c:pt idx="16497">
                  <c:v>0.994798234</c:v>
                </c:pt>
                <c:pt idx="16498">
                  <c:v>0.98048173699999996</c:v>
                </c:pt>
                <c:pt idx="16499">
                  <c:v>0.99833470599999996</c:v>
                </c:pt>
                <c:pt idx="16500">
                  <c:v>0.98337578699999995</c:v>
                </c:pt>
                <c:pt idx="16501">
                  <c:v>0.99466263200000005</c:v>
                </c:pt>
                <c:pt idx="16502">
                  <c:v>0.99090427199999997</c:v>
                </c:pt>
                <c:pt idx="16503">
                  <c:v>0.98337578699999995</c:v>
                </c:pt>
                <c:pt idx="16504">
                  <c:v>0.98337578699999995</c:v>
                </c:pt>
                <c:pt idx="16505">
                  <c:v>0.98048173699999996</c:v>
                </c:pt>
                <c:pt idx="16506">
                  <c:v>0.99027694600000005</c:v>
                </c:pt>
                <c:pt idx="16507">
                  <c:v>0.99466263200000005</c:v>
                </c:pt>
                <c:pt idx="16508">
                  <c:v>0.99466263200000005</c:v>
                </c:pt>
                <c:pt idx="16509">
                  <c:v>0.99100769600000005</c:v>
                </c:pt>
                <c:pt idx="16510">
                  <c:v>0.99466263200000005</c:v>
                </c:pt>
                <c:pt idx="16511">
                  <c:v>0.98337578699999995</c:v>
                </c:pt>
                <c:pt idx="16512">
                  <c:v>0.99466263200000005</c:v>
                </c:pt>
                <c:pt idx="16513">
                  <c:v>0.99466263200000005</c:v>
                </c:pt>
                <c:pt idx="16514">
                  <c:v>0.99833470599999996</c:v>
                </c:pt>
                <c:pt idx="16515">
                  <c:v>0.99090427199999997</c:v>
                </c:pt>
                <c:pt idx="16516">
                  <c:v>0.99466263200000005</c:v>
                </c:pt>
                <c:pt idx="16517">
                  <c:v>0.99004824700000005</c:v>
                </c:pt>
                <c:pt idx="16518">
                  <c:v>0.99833470599999996</c:v>
                </c:pt>
                <c:pt idx="16519">
                  <c:v>0.99466263200000005</c:v>
                </c:pt>
                <c:pt idx="16520">
                  <c:v>0.98337578699999995</c:v>
                </c:pt>
                <c:pt idx="16521">
                  <c:v>0.99466263200000005</c:v>
                </c:pt>
                <c:pt idx="16522">
                  <c:v>0.99466263200000005</c:v>
                </c:pt>
                <c:pt idx="16523">
                  <c:v>0.98048173699999996</c:v>
                </c:pt>
                <c:pt idx="16524">
                  <c:v>0.994798234</c:v>
                </c:pt>
                <c:pt idx="16525">
                  <c:v>0.97582764799999999</c:v>
                </c:pt>
                <c:pt idx="16526">
                  <c:v>0.994798234</c:v>
                </c:pt>
                <c:pt idx="16527">
                  <c:v>0.99466263200000005</c:v>
                </c:pt>
                <c:pt idx="16528">
                  <c:v>0.98337578699999995</c:v>
                </c:pt>
                <c:pt idx="16529">
                  <c:v>0.98337578699999995</c:v>
                </c:pt>
                <c:pt idx="16530">
                  <c:v>0.99090427199999997</c:v>
                </c:pt>
                <c:pt idx="16531">
                  <c:v>0.99833470599999996</c:v>
                </c:pt>
                <c:pt idx="16532">
                  <c:v>0.99090427199999997</c:v>
                </c:pt>
                <c:pt idx="16533">
                  <c:v>0.99466263200000005</c:v>
                </c:pt>
                <c:pt idx="16534">
                  <c:v>0.98337578699999995</c:v>
                </c:pt>
                <c:pt idx="16535">
                  <c:v>0.99015918800000002</c:v>
                </c:pt>
                <c:pt idx="16536">
                  <c:v>0.994798234</c:v>
                </c:pt>
                <c:pt idx="16537">
                  <c:v>0.99466263200000005</c:v>
                </c:pt>
                <c:pt idx="16538">
                  <c:v>0.994798234</c:v>
                </c:pt>
                <c:pt idx="16539">
                  <c:v>0.98529628999999996</c:v>
                </c:pt>
                <c:pt idx="16540">
                  <c:v>0.987316898</c:v>
                </c:pt>
                <c:pt idx="16541">
                  <c:v>0.994798234</c:v>
                </c:pt>
                <c:pt idx="16542">
                  <c:v>0.994798234</c:v>
                </c:pt>
                <c:pt idx="16543">
                  <c:v>0.994798234</c:v>
                </c:pt>
                <c:pt idx="16544">
                  <c:v>0.98337578699999995</c:v>
                </c:pt>
                <c:pt idx="16545">
                  <c:v>0.98337578699999995</c:v>
                </c:pt>
                <c:pt idx="16546">
                  <c:v>0.99466263200000005</c:v>
                </c:pt>
                <c:pt idx="16547">
                  <c:v>0.98048173699999996</c:v>
                </c:pt>
                <c:pt idx="16548">
                  <c:v>0.98337578699999995</c:v>
                </c:pt>
                <c:pt idx="16549">
                  <c:v>0.99466263200000005</c:v>
                </c:pt>
                <c:pt idx="16550">
                  <c:v>0.99466263200000005</c:v>
                </c:pt>
                <c:pt idx="16551">
                  <c:v>0.98496529200000005</c:v>
                </c:pt>
                <c:pt idx="16552">
                  <c:v>0.98337578699999995</c:v>
                </c:pt>
                <c:pt idx="16553">
                  <c:v>0.98048173699999996</c:v>
                </c:pt>
                <c:pt idx="16554">
                  <c:v>0.994798234</c:v>
                </c:pt>
                <c:pt idx="16555">
                  <c:v>0.98549281</c:v>
                </c:pt>
                <c:pt idx="16556">
                  <c:v>0.98337578699999995</c:v>
                </c:pt>
                <c:pt idx="16557">
                  <c:v>0.98529628999999996</c:v>
                </c:pt>
                <c:pt idx="16558">
                  <c:v>0.98048173699999996</c:v>
                </c:pt>
                <c:pt idx="16559">
                  <c:v>0.99090427199999997</c:v>
                </c:pt>
                <c:pt idx="16560">
                  <c:v>0.98048173699999996</c:v>
                </c:pt>
                <c:pt idx="16561">
                  <c:v>0.98048173699999996</c:v>
                </c:pt>
                <c:pt idx="16562">
                  <c:v>0.98337578699999995</c:v>
                </c:pt>
                <c:pt idx="16563">
                  <c:v>0.99466263200000005</c:v>
                </c:pt>
                <c:pt idx="16564">
                  <c:v>0.99466263200000005</c:v>
                </c:pt>
                <c:pt idx="16565">
                  <c:v>0.98337578699999995</c:v>
                </c:pt>
                <c:pt idx="16566">
                  <c:v>0.99466263200000005</c:v>
                </c:pt>
                <c:pt idx="16567">
                  <c:v>0.99466263200000005</c:v>
                </c:pt>
                <c:pt idx="16568">
                  <c:v>0.98337578699999995</c:v>
                </c:pt>
                <c:pt idx="16569">
                  <c:v>0.99466263200000005</c:v>
                </c:pt>
                <c:pt idx="16570">
                  <c:v>0.99466263200000005</c:v>
                </c:pt>
                <c:pt idx="16571">
                  <c:v>0.99100769600000005</c:v>
                </c:pt>
                <c:pt idx="16572">
                  <c:v>0.98337578699999995</c:v>
                </c:pt>
                <c:pt idx="16573">
                  <c:v>0.98048173699999996</c:v>
                </c:pt>
                <c:pt idx="16574">
                  <c:v>0.994798234</c:v>
                </c:pt>
                <c:pt idx="16575">
                  <c:v>0.98337578699999995</c:v>
                </c:pt>
                <c:pt idx="16576">
                  <c:v>0.98337578699999995</c:v>
                </c:pt>
                <c:pt idx="16577">
                  <c:v>0.99833470599999996</c:v>
                </c:pt>
                <c:pt idx="16578">
                  <c:v>0.994798234</c:v>
                </c:pt>
                <c:pt idx="16579">
                  <c:v>0.98337578699999995</c:v>
                </c:pt>
                <c:pt idx="16580">
                  <c:v>0.99466263200000005</c:v>
                </c:pt>
                <c:pt idx="16581">
                  <c:v>0.99466263200000005</c:v>
                </c:pt>
                <c:pt idx="16582">
                  <c:v>0.99833470599999996</c:v>
                </c:pt>
                <c:pt idx="16583">
                  <c:v>0.98048173699999996</c:v>
                </c:pt>
                <c:pt idx="16584">
                  <c:v>0.99466263200000005</c:v>
                </c:pt>
                <c:pt idx="16585">
                  <c:v>0.99466263200000005</c:v>
                </c:pt>
                <c:pt idx="16586">
                  <c:v>0.98337578699999995</c:v>
                </c:pt>
                <c:pt idx="16587">
                  <c:v>0.99466263200000005</c:v>
                </c:pt>
                <c:pt idx="16588">
                  <c:v>0.98337578699999995</c:v>
                </c:pt>
                <c:pt idx="16589">
                  <c:v>0.98337578699999995</c:v>
                </c:pt>
                <c:pt idx="16590">
                  <c:v>0.98048173699999996</c:v>
                </c:pt>
                <c:pt idx="16591">
                  <c:v>0.99833470599999996</c:v>
                </c:pt>
                <c:pt idx="16592">
                  <c:v>0.99833470599999996</c:v>
                </c:pt>
                <c:pt idx="16593">
                  <c:v>0.99833470599999996</c:v>
                </c:pt>
                <c:pt idx="16594">
                  <c:v>0.99466263200000005</c:v>
                </c:pt>
                <c:pt idx="16595">
                  <c:v>0.98048173699999996</c:v>
                </c:pt>
                <c:pt idx="16596">
                  <c:v>0.99466263200000005</c:v>
                </c:pt>
                <c:pt idx="16597">
                  <c:v>0.994798234</c:v>
                </c:pt>
                <c:pt idx="16598">
                  <c:v>0.98337578699999995</c:v>
                </c:pt>
                <c:pt idx="16599">
                  <c:v>0.99833470599999996</c:v>
                </c:pt>
                <c:pt idx="16600">
                  <c:v>0.99833470599999996</c:v>
                </c:pt>
                <c:pt idx="16601">
                  <c:v>0.99833470599999996</c:v>
                </c:pt>
                <c:pt idx="16602">
                  <c:v>0.98337578699999995</c:v>
                </c:pt>
                <c:pt idx="16603">
                  <c:v>0.99833470599999996</c:v>
                </c:pt>
                <c:pt idx="16604">
                  <c:v>0.98337578699999995</c:v>
                </c:pt>
                <c:pt idx="16605">
                  <c:v>0.99466263200000005</c:v>
                </c:pt>
                <c:pt idx="16606">
                  <c:v>0.99015918800000002</c:v>
                </c:pt>
                <c:pt idx="16607">
                  <c:v>0.99833470599999996</c:v>
                </c:pt>
                <c:pt idx="16608">
                  <c:v>0.99833470599999996</c:v>
                </c:pt>
                <c:pt idx="16609">
                  <c:v>0.99833470599999996</c:v>
                </c:pt>
                <c:pt idx="16610">
                  <c:v>0.98048173699999996</c:v>
                </c:pt>
                <c:pt idx="16611">
                  <c:v>0.98337578699999995</c:v>
                </c:pt>
                <c:pt idx="16612">
                  <c:v>0.98337578699999995</c:v>
                </c:pt>
                <c:pt idx="16613">
                  <c:v>0.98048173699999996</c:v>
                </c:pt>
                <c:pt idx="16614">
                  <c:v>0.98552498799999999</c:v>
                </c:pt>
                <c:pt idx="16615">
                  <c:v>0.98337578699999995</c:v>
                </c:pt>
                <c:pt idx="16616">
                  <c:v>0.99466263200000005</c:v>
                </c:pt>
                <c:pt idx="16617">
                  <c:v>0.99833470599999996</c:v>
                </c:pt>
                <c:pt idx="16618">
                  <c:v>0.98173445000000004</c:v>
                </c:pt>
                <c:pt idx="16619">
                  <c:v>0.98048173699999996</c:v>
                </c:pt>
                <c:pt idx="16620">
                  <c:v>0.994798234</c:v>
                </c:pt>
                <c:pt idx="16621">
                  <c:v>0.99833470599999996</c:v>
                </c:pt>
                <c:pt idx="16622">
                  <c:v>0.99466263200000005</c:v>
                </c:pt>
                <c:pt idx="16623">
                  <c:v>0.98337578699999995</c:v>
                </c:pt>
                <c:pt idx="16624">
                  <c:v>0.99466263200000005</c:v>
                </c:pt>
                <c:pt idx="16625">
                  <c:v>0.98337578699999995</c:v>
                </c:pt>
                <c:pt idx="16626">
                  <c:v>0.99466263200000005</c:v>
                </c:pt>
                <c:pt idx="16627">
                  <c:v>0.99466263200000005</c:v>
                </c:pt>
                <c:pt idx="16628">
                  <c:v>0.99466263200000005</c:v>
                </c:pt>
                <c:pt idx="16629">
                  <c:v>0.99466263200000005</c:v>
                </c:pt>
                <c:pt idx="16630">
                  <c:v>0.994798234</c:v>
                </c:pt>
                <c:pt idx="16631">
                  <c:v>0.98975540500000003</c:v>
                </c:pt>
                <c:pt idx="16632">
                  <c:v>0.99466263200000005</c:v>
                </c:pt>
                <c:pt idx="16633">
                  <c:v>0.994798234</c:v>
                </c:pt>
                <c:pt idx="16634">
                  <c:v>0.99466263200000005</c:v>
                </c:pt>
                <c:pt idx="16635">
                  <c:v>0.98048173699999996</c:v>
                </c:pt>
                <c:pt idx="16636">
                  <c:v>0.994798234</c:v>
                </c:pt>
                <c:pt idx="16637">
                  <c:v>0.99466263200000005</c:v>
                </c:pt>
                <c:pt idx="16638">
                  <c:v>0.994798234</c:v>
                </c:pt>
                <c:pt idx="16639">
                  <c:v>0.98048173699999996</c:v>
                </c:pt>
                <c:pt idx="16640">
                  <c:v>0.994798234</c:v>
                </c:pt>
                <c:pt idx="16641">
                  <c:v>0.99466263200000005</c:v>
                </c:pt>
                <c:pt idx="16642">
                  <c:v>0.99833470599999996</c:v>
                </c:pt>
                <c:pt idx="16643">
                  <c:v>0.99456953599999998</c:v>
                </c:pt>
                <c:pt idx="16644">
                  <c:v>0.98337578699999995</c:v>
                </c:pt>
                <c:pt idx="16645">
                  <c:v>0.99466263200000005</c:v>
                </c:pt>
                <c:pt idx="16646">
                  <c:v>0.994798234</c:v>
                </c:pt>
                <c:pt idx="16647">
                  <c:v>0.99833470599999996</c:v>
                </c:pt>
                <c:pt idx="16648">
                  <c:v>0.99466263200000005</c:v>
                </c:pt>
                <c:pt idx="16649">
                  <c:v>0.98048173699999996</c:v>
                </c:pt>
                <c:pt idx="16650">
                  <c:v>0.994798234</c:v>
                </c:pt>
                <c:pt idx="16651">
                  <c:v>0.99466263200000005</c:v>
                </c:pt>
                <c:pt idx="16652">
                  <c:v>0.99833470599999996</c:v>
                </c:pt>
                <c:pt idx="16653">
                  <c:v>0.99466263200000005</c:v>
                </c:pt>
                <c:pt idx="16654">
                  <c:v>0.98337578699999995</c:v>
                </c:pt>
                <c:pt idx="16655">
                  <c:v>0.98337578699999995</c:v>
                </c:pt>
                <c:pt idx="16656">
                  <c:v>0.99466263200000005</c:v>
                </c:pt>
                <c:pt idx="16657">
                  <c:v>0.99466263200000005</c:v>
                </c:pt>
                <c:pt idx="16658">
                  <c:v>0.99833470599999996</c:v>
                </c:pt>
                <c:pt idx="16659">
                  <c:v>0.99833470599999996</c:v>
                </c:pt>
                <c:pt idx="16660">
                  <c:v>0.98337578699999995</c:v>
                </c:pt>
                <c:pt idx="16661">
                  <c:v>0.98337578699999995</c:v>
                </c:pt>
                <c:pt idx="16662">
                  <c:v>0.99466263200000005</c:v>
                </c:pt>
                <c:pt idx="16663">
                  <c:v>0.98729905299999998</c:v>
                </c:pt>
                <c:pt idx="16664">
                  <c:v>0.994798234</c:v>
                </c:pt>
                <c:pt idx="16665">
                  <c:v>0.99833470599999996</c:v>
                </c:pt>
                <c:pt idx="16666">
                  <c:v>0.99466263200000005</c:v>
                </c:pt>
                <c:pt idx="16667">
                  <c:v>0.994798234</c:v>
                </c:pt>
                <c:pt idx="16668">
                  <c:v>0.98048173699999996</c:v>
                </c:pt>
                <c:pt idx="16669">
                  <c:v>0.99466263200000005</c:v>
                </c:pt>
                <c:pt idx="16670">
                  <c:v>0.99833470599999996</c:v>
                </c:pt>
                <c:pt idx="16671">
                  <c:v>0.98048173699999996</c:v>
                </c:pt>
                <c:pt idx="16672">
                  <c:v>0.99466263200000005</c:v>
                </c:pt>
                <c:pt idx="16673">
                  <c:v>0.994798234</c:v>
                </c:pt>
                <c:pt idx="16674">
                  <c:v>0.99027694600000005</c:v>
                </c:pt>
                <c:pt idx="16675">
                  <c:v>0.99466263200000005</c:v>
                </c:pt>
                <c:pt idx="16676">
                  <c:v>0.98048173699999996</c:v>
                </c:pt>
                <c:pt idx="16677">
                  <c:v>0.98729905299999998</c:v>
                </c:pt>
                <c:pt idx="16678">
                  <c:v>0.98048173699999996</c:v>
                </c:pt>
                <c:pt idx="16679">
                  <c:v>0.99833470599999996</c:v>
                </c:pt>
                <c:pt idx="16680">
                  <c:v>0.99466263200000005</c:v>
                </c:pt>
                <c:pt idx="16681">
                  <c:v>0.98337578699999995</c:v>
                </c:pt>
                <c:pt idx="16682">
                  <c:v>0.99466263200000005</c:v>
                </c:pt>
                <c:pt idx="16683">
                  <c:v>0.98337578699999995</c:v>
                </c:pt>
                <c:pt idx="16684">
                  <c:v>0.99466263200000005</c:v>
                </c:pt>
                <c:pt idx="16685">
                  <c:v>0.99833470599999996</c:v>
                </c:pt>
                <c:pt idx="16686">
                  <c:v>0.99100769600000005</c:v>
                </c:pt>
                <c:pt idx="16687">
                  <c:v>0.98337578699999995</c:v>
                </c:pt>
                <c:pt idx="16688">
                  <c:v>0.99466263200000005</c:v>
                </c:pt>
                <c:pt idx="16689">
                  <c:v>0.99466263200000005</c:v>
                </c:pt>
                <c:pt idx="16690">
                  <c:v>0.99833470599999996</c:v>
                </c:pt>
                <c:pt idx="16691">
                  <c:v>0.99466263200000005</c:v>
                </c:pt>
                <c:pt idx="16692">
                  <c:v>0.98337578699999995</c:v>
                </c:pt>
                <c:pt idx="16693">
                  <c:v>0.99466263200000005</c:v>
                </c:pt>
                <c:pt idx="16694">
                  <c:v>0.994798234</c:v>
                </c:pt>
                <c:pt idx="16695">
                  <c:v>0.98337578699999995</c:v>
                </c:pt>
                <c:pt idx="16696">
                  <c:v>0.98337578699999995</c:v>
                </c:pt>
                <c:pt idx="16697">
                  <c:v>0.99833470599999996</c:v>
                </c:pt>
                <c:pt idx="16698">
                  <c:v>0.98337578699999995</c:v>
                </c:pt>
                <c:pt idx="16699">
                  <c:v>0.99466263200000005</c:v>
                </c:pt>
                <c:pt idx="16700">
                  <c:v>0.98337578699999995</c:v>
                </c:pt>
                <c:pt idx="16701">
                  <c:v>0.98337578699999995</c:v>
                </c:pt>
                <c:pt idx="16702">
                  <c:v>0.99833470599999996</c:v>
                </c:pt>
                <c:pt idx="16703">
                  <c:v>0.98337578699999995</c:v>
                </c:pt>
                <c:pt idx="16704">
                  <c:v>0.98048173699999996</c:v>
                </c:pt>
                <c:pt idx="16705">
                  <c:v>0.994798234</c:v>
                </c:pt>
                <c:pt idx="16706">
                  <c:v>0.99833470599999996</c:v>
                </c:pt>
                <c:pt idx="16707">
                  <c:v>0.99466263200000005</c:v>
                </c:pt>
                <c:pt idx="16708">
                  <c:v>0.987316898</c:v>
                </c:pt>
                <c:pt idx="16709">
                  <c:v>0.98337578699999995</c:v>
                </c:pt>
                <c:pt idx="16710">
                  <c:v>0.99466263200000005</c:v>
                </c:pt>
                <c:pt idx="16711">
                  <c:v>0.99466263200000005</c:v>
                </c:pt>
                <c:pt idx="16712">
                  <c:v>0.99833470599999996</c:v>
                </c:pt>
                <c:pt idx="16713">
                  <c:v>0.99466263200000005</c:v>
                </c:pt>
                <c:pt idx="16714">
                  <c:v>0.994798234</c:v>
                </c:pt>
                <c:pt idx="16715">
                  <c:v>0.99466263200000005</c:v>
                </c:pt>
                <c:pt idx="16716">
                  <c:v>0.98048173699999996</c:v>
                </c:pt>
                <c:pt idx="16717">
                  <c:v>0.98048173699999996</c:v>
                </c:pt>
                <c:pt idx="16718">
                  <c:v>0.99466263200000005</c:v>
                </c:pt>
                <c:pt idx="16719">
                  <c:v>0.99833470599999996</c:v>
                </c:pt>
                <c:pt idx="16720">
                  <c:v>0.994798234</c:v>
                </c:pt>
                <c:pt idx="16721">
                  <c:v>0.99466263200000005</c:v>
                </c:pt>
                <c:pt idx="16722">
                  <c:v>0.98337578699999995</c:v>
                </c:pt>
                <c:pt idx="16723">
                  <c:v>0.98337578699999995</c:v>
                </c:pt>
                <c:pt idx="16724">
                  <c:v>0.994798234</c:v>
                </c:pt>
                <c:pt idx="16725">
                  <c:v>0.98337578699999995</c:v>
                </c:pt>
                <c:pt idx="16726">
                  <c:v>0.98640082900000003</c:v>
                </c:pt>
                <c:pt idx="16727">
                  <c:v>0.98552498799999999</c:v>
                </c:pt>
                <c:pt idx="16728">
                  <c:v>0.99466263200000005</c:v>
                </c:pt>
                <c:pt idx="16729">
                  <c:v>0.98337578699999995</c:v>
                </c:pt>
                <c:pt idx="16730">
                  <c:v>0.994798234</c:v>
                </c:pt>
                <c:pt idx="16731">
                  <c:v>0.98337578699999995</c:v>
                </c:pt>
                <c:pt idx="16732">
                  <c:v>0.987316898</c:v>
                </c:pt>
                <c:pt idx="16733">
                  <c:v>0.99833470599999996</c:v>
                </c:pt>
                <c:pt idx="16734">
                  <c:v>0.98048173699999996</c:v>
                </c:pt>
                <c:pt idx="16735">
                  <c:v>0.98048173699999996</c:v>
                </c:pt>
                <c:pt idx="16736">
                  <c:v>0.994798234</c:v>
                </c:pt>
                <c:pt idx="16737">
                  <c:v>0.994798234</c:v>
                </c:pt>
                <c:pt idx="16738">
                  <c:v>0.99833470599999996</c:v>
                </c:pt>
                <c:pt idx="16739">
                  <c:v>0.99833470599999996</c:v>
                </c:pt>
                <c:pt idx="16740">
                  <c:v>0.99833470599999996</c:v>
                </c:pt>
                <c:pt idx="16741">
                  <c:v>0.994798234</c:v>
                </c:pt>
                <c:pt idx="16742">
                  <c:v>0.98048173699999996</c:v>
                </c:pt>
                <c:pt idx="16743">
                  <c:v>0.98337578699999995</c:v>
                </c:pt>
                <c:pt idx="16744">
                  <c:v>0.99090427199999997</c:v>
                </c:pt>
                <c:pt idx="16745">
                  <c:v>0.994798234</c:v>
                </c:pt>
                <c:pt idx="16746">
                  <c:v>0.99466263200000005</c:v>
                </c:pt>
                <c:pt idx="16747">
                  <c:v>0.99466263200000005</c:v>
                </c:pt>
                <c:pt idx="16748">
                  <c:v>0.987316898</c:v>
                </c:pt>
                <c:pt idx="16749">
                  <c:v>0.98729905299999998</c:v>
                </c:pt>
                <c:pt idx="16750">
                  <c:v>0.98337578699999995</c:v>
                </c:pt>
                <c:pt idx="16751">
                  <c:v>0.99466263200000005</c:v>
                </c:pt>
                <c:pt idx="16752">
                  <c:v>0.994798234</c:v>
                </c:pt>
                <c:pt idx="16753">
                  <c:v>0.98048173699999996</c:v>
                </c:pt>
                <c:pt idx="16754">
                  <c:v>0.99833470599999996</c:v>
                </c:pt>
                <c:pt idx="16755">
                  <c:v>0.994798234</c:v>
                </c:pt>
                <c:pt idx="16756">
                  <c:v>0.98337578699999995</c:v>
                </c:pt>
                <c:pt idx="16757">
                  <c:v>0.98048173699999996</c:v>
                </c:pt>
                <c:pt idx="16758">
                  <c:v>0.98337578699999995</c:v>
                </c:pt>
                <c:pt idx="16759">
                  <c:v>0.994798234</c:v>
                </c:pt>
                <c:pt idx="16760">
                  <c:v>0.98337578699999995</c:v>
                </c:pt>
                <c:pt idx="16761">
                  <c:v>0.99833470599999996</c:v>
                </c:pt>
                <c:pt idx="16762">
                  <c:v>0.99100769600000005</c:v>
                </c:pt>
                <c:pt idx="16763">
                  <c:v>0.987316898</c:v>
                </c:pt>
                <c:pt idx="16764">
                  <c:v>0.98337578699999995</c:v>
                </c:pt>
                <c:pt idx="16765">
                  <c:v>0.99466263200000005</c:v>
                </c:pt>
                <c:pt idx="16766">
                  <c:v>0.99466263200000005</c:v>
                </c:pt>
                <c:pt idx="16767">
                  <c:v>0.98337578699999995</c:v>
                </c:pt>
                <c:pt idx="16768">
                  <c:v>0.99833470599999996</c:v>
                </c:pt>
                <c:pt idx="16769">
                  <c:v>0.98337578699999995</c:v>
                </c:pt>
                <c:pt idx="16770">
                  <c:v>0.98529628999999996</c:v>
                </c:pt>
                <c:pt idx="16771">
                  <c:v>0.99466263200000005</c:v>
                </c:pt>
                <c:pt idx="16772">
                  <c:v>0.99466263200000005</c:v>
                </c:pt>
                <c:pt idx="16773">
                  <c:v>0.99466263200000005</c:v>
                </c:pt>
                <c:pt idx="16774">
                  <c:v>0.98337578699999995</c:v>
                </c:pt>
                <c:pt idx="16775">
                  <c:v>0.99466263200000005</c:v>
                </c:pt>
                <c:pt idx="16776">
                  <c:v>0.98552498799999999</c:v>
                </c:pt>
                <c:pt idx="16777">
                  <c:v>0.98048173699999996</c:v>
                </c:pt>
                <c:pt idx="16778">
                  <c:v>0.994798234</c:v>
                </c:pt>
                <c:pt idx="16779">
                  <c:v>0.98337578699999995</c:v>
                </c:pt>
                <c:pt idx="16780">
                  <c:v>0.99466263200000005</c:v>
                </c:pt>
                <c:pt idx="16781">
                  <c:v>0.98048173699999996</c:v>
                </c:pt>
                <c:pt idx="16782">
                  <c:v>0.99466263200000005</c:v>
                </c:pt>
                <c:pt idx="16783">
                  <c:v>0.99466263200000005</c:v>
                </c:pt>
                <c:pt idx="16784">
                  <c:v>0.99466263200000005</c:v>
                </c:pt>
                <c:pt idx="16785">
                  <c:v>0.98048173699999996</c:v>
                </c:pt>
                <c:pt idx="16786">
                  <c:v>0.98337578699999995</c:v>
                </c:pt>
                <c:pt idx="16787">
                  <c:v>0.98337578699999995</c:v>
                </c:pt>
                <c:pt idx="16788">
                  <c:v>0.98048173699999996</c:v>
                </c:pt>
                <c:pt idx="16789">
                  <c:v>0.99090427199999997</c:v>
                </c:pt>
                <c:pt idx="16790">
                  <c:v>0.99833470599999996</c:v>
                </c:pt>
                <c:pt idx="16791">
                  <c:v>0.99466263200000005</c:v>
                </c:pt>
                <c:pt idx="16792">
                  <c:v>0.99833470599999996</c:v>
                </c:pt>
                <c:pt idx="16793">
                  <c:v>0.98337578699999995</c:v>
                </c:pt>
                <c:pt idx="16794">
                  <c:v>0.994798234</c:v>
                </c:pt>
                <c:pt idx="16795">
                  <c:v>0.99466263200000005</c:v>
                </c:pt>
                <c:pt idx="16796">
                  <c:v>0.98048173699999996</c:v>
                </c:pt>
                <c:pt idx="16797">
                  <c:v>0.98337578699999995</c:v>
                </c:pt>
                <c:pt idx="16798">
                  <c:v>0.99626751000000002</c:v>
                </c:pt>
                <c:pt idx="16799">
                  <c:v>0.98048173699999996</c:v>
                </c:pt>
                <c:pt idx="16800">
                  <c:v>0.99833470599999996</c:v>
                </c:pt>
                <c:pt idx="16801">
                  <c:v>0.99466263200000005</c:v>
                </c:pt>
                <c:pt idx="16802">
                  <c:v>0.994798234</c:v>
                </c:pt>
                <c:pt idx="16803">
                  <c:v>0.994798234</c:v>
                </c:pt>
                <c:pt idx="16804">
                  <c:v>0.994798234</c:v>
                </c:pt>
                <c:pt idx="16805">
                  <c:v>0.99466263200000005</c:v>
                </c:pt>
                <c:pt idx="16806">
                  <c:v>0.98337578699999995</c:v>
                </c:pt>
                <c:pt idx="16807">
                  <c:v>0.99466263200000005</c:v>
                </c:pt>
                <c:pt idx="16808">
                  <c:v>0.99626751000000002</c:v>
                </c:pt>
                <c:pt idx="16809">
                  <c:v>0.99833470599999996</c:v>
                </c:pt>
                <c:pt idx="16810">
                  <c:v>0.98337578699999995</c:v>
                </c:pt>
                <c:pt idx="16811">
                  <c:v>0.99466263200000005</c:v>
                </c:pt>
                <c:pt idx="16812">
                  <c:v>0.994798234</c:v>
                </c:pt>
                <c:pt idx="16813">
                  <c:v>0.98337578699999995</c:v>
                </c:pt>
                <c:pt idx="16814">
                  <c:v>0.99466263200000005</c:v>
                </c:pt>
                <c:pt idx="16815">
                  <c:v>0.81648688999999997</c:v>
                </c:pt>
                <c:pt idx="16816">
                  <c:v>0.99466263200000005</c:v>
                </c:pt>
                <c:pt idx="16817">
                  <c:v>0.98337578699999995</c:v>
                </c:pt>
                <c:pt idx="16818">
                  <c:v>0.994798234</c:v>
                </c:pt>
                <c:pt idx="16819">
                  <c:v>0.98337578699999995</c:v>
                </c:pt>
                <c:pt idx="16820">
                  <c:v>0.98048173699999996</c:v>
                </c:pt>
                <c:pt idx="16821">
                  <c:v>0.98048173699999996</c:v>
                </c:pt>
                <c:pt idx="16822">
                  <c:v>0.98337578699999995</c:v>
                </c:pt>
                <c:pt idx="16823">
                  <c:v>0.99466263200000005</c:v>
                </c:pt>
                <c:pt idx="16824">
                  <c:v>0.99466263200000005</c:v>
                </c:pt>
                <c:pt idx="16825">
                  <c:v>0.99466263200000005</c:v>
                </c:pt>
                <c:pt idx="16826">
                  <c:v>0.99833470599999996</c:v>
                </c:pt>
                <c:pt idx="16827">
                  <c:v>0.994798234</c:v>
                </c:pt>
                <c:pt idx="16828">
                  <c:v>0.98337578699999995</c:v>
                </c:pt>
                <c:pt idx="16829">
                  <c:v>0.99456953599999998</c:v>
                </c:pt>
                <c:pt idx="16830">
                  <c:v>0.99466263200000005</c:v>
                </c:pt>
                <c:pt idx="16831">
                  <c:v>0.98337578699999995</c:v>
                </c:pt>
                <c:pt idx="16832">
                  <c:v>0.99833470599999996</c:v>
                </c:pt>
                <c:pt idx="16833">
                  <c:v>0.99466263200000005</c:v>
                </c:pt>
                <c:pt idx="16834">
                  <c:v>0.98337578699999995</c:v>
                </c:pt>
                <c:pt idx="16835">
                  <c:v>0.99466263200000005</c:v>
                </c:pt>
                <c:pt idx="16836">
                  <c:v>0.98337578699999995</c:v>
                </c:pt>
                <c:pt idx="16837">
                  <c:v>0.98337578699999995</c:v>
                </c:pt>
                <c:pt idx="16838">
                  <c:v>0.994798234</c:v>
                </c:pt>
                <c:pt idx="16839">
                  <c:v>0.994798234</c:v>
                </c:pt>
                <c:pt idx="16840">
                  <c:v>0.98337578699999995</c:v>
                </c:pt>
                <c:pt idx="16841">
                  <c:v>0.98337578699999995</c:v>
                </c:pt>
                <c:pt idx="16842">
                  <c:v>0.98048173699999996</c:v>
                </c:pt>
                <c:pt idx="16843">
                  <c:v>0.99466263200000005</c:v>
                </c:pt>
                <c:pt idx="16844">
                  <c:v>0.99833470599999996</c:v>
                </c:pt>
                <c:pt idx="16845">
                  <c:v>0.99466263200000005</c:v>
                </c:pt>
                <c:pt idx="16846">
                  <c:v>0.99466263200000005</c:v>
                </c:pt>
                <c:pt idx="16847">
                  <c:v>0.99833470599999996</c:v>
                </c:pt>
                <c:pt idx="16848">
                  <c:v>0.99456953599999998</c:v>
                </c:pt>
                <c:pt idx="16849">
                  <c:v>0.98337578699999995</c:v>
                </c:pt>
                <c:pt idx="16850">
                  <c:v>0.98729905299999998</c:v>
                </c:pt>
                <c:pt idx="16851">
                  <c:v>0.99466263200000005</c:v>
                </c:pt>
                <c:pt idx="16852">
                  <c:v>0.98337578699999995</c:v>
                </c:pt>
                <c:pt idx="16853">
                  <c:v>0.98337578699999995</c:v>
                </c:pt>
                <c:pt idx="16854">
                  <c:v>0.99466263200000005</c:v>
                </c:pt>
                <c:pt idx="16855">
                  <c:v>0.99466263200000005</c:v>
                </c:pt>
                <c:pt idx="16856">
                  <c:v>0.99466263200000005</c:v>
                </c:pt>
                <c:pt idx="16857">
                  <c:v>0.99100769600000005</c:v>
                </c:pt>
                <c:pt idx="16858">
                  <c:v>0.994798234</c:v>
                </c:pt>
                <c:pt idx="16859">
                  <c:v>0.98529628999999996</c:v>
                </c:pt>
                <c:pt idx="16860">
                  <c:v>0.98549281</c:v>
                </c:pt>
                <c:pt idx="16861">
                  <c:v>0.99450736299999998</c:v>
                </c:pt>
                <c:pt idx="16862">
                  <c:v>0.99466263200000005</c:v>
                </c:pt>
                <c:pt idx="16863">
                  <c:v>0.98729905299999998</c:v>
                </c:pt>
                <c:pt idx="16864">
                  <c:v>0.98048173699999996</c:v>
                </c:pt>
                <c:pt idx="16865">
                  <c:v>0.98048173699999996</c:v>
                </c:pt>
                <c:pt idx="16866">
                  <c:v>0.98337578699999995</c:v>
                </c:pt>
                <c:pt idx="16867">
                  <c:v>0.994798234</c:v>
                </c:pt>
                <c:pt idx="16868">
                  <c:v>0.994798234</c:v>
                </c:pt>
                <c:pt idx="16869">
                  <c:v>0.99090427199999997</c:v>
                </c:pt>
                <c:pt idx="16870">
                  <c:v>0.987316898</c:v>
                </c:pt>
                <c:pt idx="16871">
                  <c:v>0.98337578699999995</c:v>
                </c:pt>
                <c:pt idx="16872">
                  <c:v>0.98337578699999995</c:v>
                </c:pt>
                <c:pt idx="16873">
                  <c:v>0.98048173699999996</c:v>
                </c:pt>
                <c:pt idx="16874">
                  <c:v>0.98337578699999995</c:v>
                </c:pt>
                <c:pt idx="16875">
                  <c:v>0.98048173699999996</c:v>
                </c:pt>
                <c:pt idx="16876">
                  <c:v>0.98337578699999995</c:v>
                </c:pt>
                <c:pt idx="16877">
                  <c:v>0.98337578699999995</c:v>
                </c:pt>
                <c:pt idx="16878">
                  <c:v>0.98048173699999996</c:v>
                </c:pt>
                <c:pt idx="16879">
                  <c:v>0.98048173699999996</c:v>
                </c:pt>
                <c:pt idx="16880">
                  <c:v>0.99466263200000005</c:v>
                </c:pt>
                <c:pt idx="16881">
                  <c:v>0.98337578699999995</c:v>
                </c:pt>
                <c:pt idx="16882">
                  <c:v>0.994798234</c:v>
                </c:pt>
                <c:pt idx="16883">
                  <c:v>0.99466263200000005</c:v>
                </c:pt>
                <c:pt idx="16884">
                  <c:v>0.99466263200000005</c:v>
                </c:pt>
                <c:pt idx="16885">
                  <c:v>0.99466263200000005</c:v>
                </c:pt>
                <c:pt idx="16886">
                  <c:v>0.98729905299999998</c:v>
                </c:pt>
                <c:pt idx="16887">
                  <c:v>0.99466263200000005</c:v>
                </c:pt>
                <c:pt idx="16888">
                  <c:v>0.994798234</c:v>
                </c:pt>
                <c:pt idx="16889">
                  <c:v>0.98337578699999995</c:v>
                </c:pt>
                <c:pt idx="16890">
                  <c:v>0.98552498799999999</c:v>
                </c:pt>
                <c:pt idx="16891">
                  <c:v>0.99466263200000005</c:v>
                </c:pt>
                <c:pt idx="16892">
                  <c:v>0.99833470599999996</c:v>
                </c:pt>
                <c:pt idx="16893">
                  <c:v>0.99466263200000005</c:v>
                </c:pt>
                <c:pt idx="16894">
                  <c:v>0.994798234</c:v>
                </c:pt>
                <c:pt idx="16895">
                  <c:v>0.98337578699999995</c:v>
                </c:pt>
                <c:pt idx="16896">
                  <c:v>0.98048173699999996</c:v>
                </c:pt>
                <c:pt idx="16897">
                  <c:v>0.98337578699999995</c:v>
                </c:pt>
                <c:pt idx="16898">
                  <c:v>0.99466263200000005</c:v>
                </c:pt>
                <c:pt idx="16899">
                  <c:v>0.99090427199999997</c:v>
                </c:pt>
                <c:pt idx="16900">
                  <c:v>0.98048173699999996</c:v>
                </c:pt>
                <c:pt idx="16901">
                  <c:v>0.994798234</c:v>
                </c:pt>
                <c:pt idx="16902">
                  <c:v>0.98529628999999996</c:v>
                </c:pt>
                <c:pt idx="16903">
                  <c:v>0.994798234</c:v>
                </c:pt>
                <c:pt idx="16904">
                  <c:v>0.99466263200000005</c:v>
                </c:pt>
                <c:pt idx="16905">
                  <c:v>0.99833470599999996</c:v>
                </c:pt>
                <c:pt idx="16906">
                  <c:v>0.99160257900000004</c:v>
                </c:pt>
                <c:pt idx="16907">
                  <c:v>0.99466263200000005</c:v>
                </c:pt>
                <c:pt idx="16908">
                  <c:v>0.98048173699999996</c:v>
                </c:pt>
                <c:pt idx="16909">
                  <c:v>0.99833470599999996</c:v>
                </c:pt>
                <c:pt idx="16910">
                  <c:v>0.99466263200000005</c:v>
                </c:pt>
                <c:pt idx="16911">
                  <c:v>0.99466263200000005</c:v>
                </c:pt>
                <c:pt idx="16912">
                  <c:v>0.99833470599999996</c:v>
                </c:pt>
                <c:pt idx="16913">
                  <c:v>0.99635453600000001</c:v>
                </c:pt>
                <c:pt idx="16914">
                  <c:v>0.994798234</c:v>
                </c:pt>
                <c:pt idx="16915">
                  <c:v>0.98048173699999996</c:v>
                </c:pt>
                <c:pt idx="16916">
                  <c:v>0.99466263200000005</c:v>
                </c:pt>
                <c:pt idx="16917">
                  <c:v>0.99833470599999996</c:v>
                </c:pt>
                <c:pt idx="16918">
                  <c:v>0.99833470599999996</c:v>
                </c:pt>
                <c:pt idx="16919">
                  <c:v>0.987316898</c:v>
                </c:pt>
                <c:pt idx="16920">
                  <c:v>0.99833470599999996</c:v>
                </c:pt>
                <c:pt idx="16921">
                  <c:v>0.98337578699999995</c:v>
                </c:pt>
                <c:pt idx="16922">
                  <c:v>0.99466263200000005</c:v>
                </c:pt>
                <c:pt idx="16923">
                  <c:v>0.99466263200000005</c:v>
                </c:pt>
                <c:pt idx="16924">
                  <c:v>0.99466263200000005</c:v>
                </c:pt>
                <c:pt idx="16925">
                  <c:v>0.987316898</c:v>
                </c:pt>
                <c:pt idx="16926">
                  <c:v>0.98337578699999995</c:v>
                </c:pt>
                <c:pt idx="16927">
                  <c:v>0.98337578699999995</c:v>
                </c:pt>
                <c:pt idx="16928">
                  <c:v>0.98337578699999995</c:v>
                </c:pt>
                <c:pt idx="16929">
                  <c:v>0.994798234</c:v>
                </c:pt>
                <c:pt idx="16930">
                  <c:v>0.98048173699999996</c:v>
                </c:pt>
                <c:pt idx="16931">
                  <c:v>0.98337578699999995</c:v>
                </c:pt>
                <c:pt idx="16932">
                  <c:v>0.98337578699999995</c:v>
                </c:pt>
                <c:pt idx="16933">
                  <c:v>0.994798234</c:v>
                </c:pt>
                <c:pt idx="16934">
                  <c:v>0.98337578699999995</c:v>
                </c:pt>
                <c:pt idx="16935">
                  <c:v>0.98529628999999996</c:v>
                </c:pt>
                <c:pt idx="16936">
                  <c:v>0.99833470599999996</c:v>
                </c:pt>
                <c:pt idx="16937">
                  <c:v>0.98337578699999995</c:v>
                </c:pt>
                <c:pt idx="16938">
                  <c:v>0.98729905299999998</c:v>
                </c:pt>
                <c:pt idx="16939">
                  <c:v>0.987316898</c:v>
                </c:pt>
                <c:pt idx="16940">
                  <c:v>0.98337578699999995</c:v>
                </c:pt>
                <c:pt idx="16941">
                  <c:v>0.99833470599999996</c:v>
                </c:pt>
                <c:pt idx="16942">
                  <c:v>0.98337578699999995</c:v>
                </c:pt>
                <c:pt idx="16943">
                  <c:v>0.99466263200000005</c:v>
                </c:pt>
                <c:pt idx="16944">
                  <c:v>0.99833470599999996</c:v>
                </c:pt>
                <c:pt idx="16945">
                  <c:v>0.98337578699999995</c:v>
                </c:pt>
                <c:pt idx="16946">
                  <c:v>0.99466263200000005</c:v>
                </c:pt>
                <c:pt idx="16947">
                  <c:v>0.99466263200000005</c:v>
                </c:pt>
                <c:pt idx="16948">
                  <c:v>0.99466263200000005</c:v>
                </c:pt>
                <c:pt idx="16949">
                  <c:v>0.98337578699999995</c:v>
                </c:pt>
                <c:pt idx="16950">
                  <c:v>0.98048173699999996</c:v>
                </c:pt>
                <c:pt idx="16951">
                  <c:v>0.98048173699999996</c:v>
                </c:pt>
                <c:pt idx="16952">
                  <c:v>0.994798234</c:v>
                </c:pt>
                <c:pt idx="16953">
                  <c:v>0.98048173699999996</c:v>
                </c:pt>
                <c:pt idx="16954">
                  <c:v>0.98648640799999998</c:v>
                </c:pt>
                <c:pt idx="16955">
                  <c:v>0.98048173699999996</c:v>
                </c:pt>
                <c:pt idx="16956">
                  <c:v>0.99466263200000005</c:v>
                </c:pt>
                <c:pt idx="16957">
                  <c:v>0.99456953599999998</c:v>
                </c:pt>
                <c:pt idx="16958">
                  <c:v>0.994798234</c:v>
                </c:pt>
                <c:pt idx="16959">
                  <c:v>0.99466263200000005</c:v>
                </c:pt>
                <c:pt idx="16960">
                  <c:v>0.99833470599999996</c:v>
                </c:pt>
                <c:pt idx="16961">
                  <c:v>0.99450736299999998</c:v>
                </c:pt>
                <c:pt idx="16962">
                  <c:v>0.99833470599999996</c:v>
                </c:pt>
                <c:pt idx="16963">
                  <c:v>0.99833470599999996</c:v>
                </c:pt>
                <c:pt idx="16964">
                  <c:v>0.99833470599999996</c:v>
                </c:pt>
                <c:pt idx="16965">
                  <c:v>0.98337578699999995</c:v>
                </c:pt>
                <c:pt idx="16966">
                  <c:v>0.994798234</c:v>
                </c:pt>
                <c:pt idx="16967">
                  <c:v>0.99466263200000005</c:v>
                </c:pt>
                <c:pt idx="16968">
                  <c:v>0.98048173699999996</c:v>
                </c:pt>
                <c:pt idx="16969">
                  <c:v>0.98337578699999995</c:v>
                </c:pt>
                <c:pt idx="16970">
                  <c:v>0.98337578699999995</c:v>
                </c:pt>
                <c:pt idx="16971">
                  <c:v>0.98337578699999995</c:v>
                </c:pt>
                <c:pt idx="16972">
                  <c:v>0.99466263200000005</c:v>
                </c:pt>
                <c:pt idx="16973">
                  <c:v>0.98337578699999995</c:v>
                </c:pt>
                <c:pt idx="16974">
                  <c:v>0.98048173699999996</c:v>
                </c:pt>
                <c:pt idx="16975">
                  <c:v>0.99626751000000002</c:v>
                </c:pt>
                <c:pt idx="16976">
                  <c:v>0.99833470599999996</c:v>
                </c:pt>
                <c:pt idx="16977">
                  <c:v>0.99100769600000005</c:v>
                </c:pt>
                <c:pt idx="16978">
                  <c:v>0.99466263200000005</c:v>
                </c:pt>
                <c:pt idx="16979">
                  <c:v>0.98048173699999996</c:v>
                </c:pt>
                <c:pt idx="16980">
                  <c:v>0.98048173699999996</c:v>
                </c:pt>
                <c:pt idx="16981">
                  <c:v>0.99833470599999996</c:v>
                </c:pt>
                <c:pt idx="16982">
                  <c:v>0.98337578699999995</c:v>
                </c:pt>
                <c:pt idx="16983">
                  <c:v>0.98048173699999996</c:v>
                </c:pt>
                <c:pt idx="16984">
                  <c:v>0.99466263200000005</c:v>
                </c:pt>
                <c:pt idx="16985">
                  <c:v>0.994798234</c:v>
                </c:pt>
                <c:pt idx="16986">
                  <c:v>0.99466263200000005</c:v>
                </c:pt>
                <c:pt idx="16987">
                  <c:v>0.99466263200000005</c:v>
                </c:pt>
                <c:pt idx="16988">
                  <c:v>0.99466263200000005</c:v>
                </c:pt>
                <c:pt idx="16989">
                  <c:v>0.99833470599999996</c:v>
                </c:pt>
                <c:pt idx="16990">
                  <c:v>0.99466263200000005</c:v>
                </c:pt>
                <c:pt idx="16991">
                  <c:v>0.99833470599999996</c:v>
                </c:pt>
                <c:pt idx="16992">
                  <c:v>0.98337578699999995</c:v>
                </c:pt>
                <c:pt idx="16993">
                  <c:v>0.98729905299999998</c:v>
                </c:pt>
                <c:pt idx="16994">
                  <c:v>0.99833470599999996</c:v>
                </c:pt>
                <c:pt idx="16995">
                  <c:v>0.98048173699999996</c:v>
                </c:pt>
                <c:pt idx="16996">
                  <c:v>0.99466263200000005</c:v>
                </c:pt>
                <c:pt idx="16997">
                  <c:v>0.994798234</c:v>
                </c:pt>
                <c:pt idx="16998">
                  <c:v>0.98337578699999995</c:v>
                </c:pt>
                <c:pt idx="16999">
                  <c:v>0.98337578699999995</c:v>
                </c:pt>
                <c:pt idx="17000">
                  <c:v>0.99833470599999996</c:v>
                </c:pt>
                <c:pt idx="17001">
                  <c:v>0.99833470599999996</c:v>
                </c:pt>
                <c:pt idx="17002">
                  <c:v>0.99833470599999996</c:v>
                </c:pt>
                <c:pt idx="17003">
                  <c:v>0.994798234</c:v>
                </c:pt>
                <c:pt idx="17004">
                  <c:v>0.99466263200000005</c:v>
                </c:pt>
                <c:pt idx="17005">
                  <c:v>0.98048173699999996</c:v>
                </c:pt>
                <c:pt idx="17006">
                  <c:v>0.99466263200000005</c:v>
                </c:pt>
                <c:pt idx="17007">
                  <c:v>0.99833470599999996</c:v>
                </c:pt>
                <c:pt idx="17008">
                  <c:v>0.99466263200000005</c:v>
                </c:pt>
                <c:pt idx="17009">
                  <c:v>0.98048173699999996</c:v>
                </c:pt>
                <c:pt idx="17010">
                  <c:v>0.99456953599999998</c:v>
                </c:pt>
                <c:pt idx="17011">
                  <c:v>0.994798234</c:v>
                </c:pt>
                <c:pt idx="17012">
                  <c:v>0.99833470599999996</c:v>
                </c:pt>
                <c:pt idx="17013">
                  <c:v>0.99466263200000005</c:v>
                </c:pt>
                <c:pt idx="17014">
                  <c:v>0.99466263200000005</c:v>
                </c:pt>
                <c:pt idx="17015">
                  <c:v>0.99466263200000005</c:v>
                </c:pt>
                <c:pt idx="17016">
                  <c:v>0.994798234</c:v>
                </c:pt>
                <c:pt idx="17017">
                  <c:v>0.99833470599999996</c:v>
                </c:pt>
                <c:pt idx="17018">
                  <c:v>0.98337578699999995</c:v>
                </c:pt>
                <c:pt idx="17019">
                  <c:v>0.994798234</c:v>
                </c:pt>
                <c:pt idx="17020">
                  <c:v>0.99466263200000005</c:v>
                </c:pt>
                <c:pt idx="17021">
                  <c:v>0.98337578699999995</c:v>
                </c:pt>
                <c:pt idx="17022">
                  <c:v>0.96794492099999996</c:v>
                </c:pt>
                <c:pt idx="17023">
                  <c:v>0.98337578699999995</c:v>
                </c:pt>
                <c:pt idx="17024">
                  <c:v>0.98337578699999995</c:v>
                </c:pt>
                <c:pt idx="17025">
                  <c:v>0.96266991000000002</c:v>
                </c:pt>
                <c:pt idx="17026">
                  <c:v>0.994798234</c:v>
                </c:pt>
                <c:pt idx="17027">
                  <c:v>0.99833470599999996</c:v>
                </c:pt>
                <c:pt idx="17028">
                  <c:v>0.99833470599999996</c:v>
                </c:pt>
                <c:pt idx="17029">
                  <c:v>0.994798234</c:v>
                </c:pt>
                <c:pt idx="17030">
                  <c:v>0.99456953599999998</c:v>
                </c:pt>
                <c:pt idx="17031">
                  <c:v>0.98337578699999995</c:v>
                </c:pt>
                <c:pt idx="17032">
                  <c:v>0.98552498799999999</c:v>
                </c:pt>
                <c:pt idx="17033">
                  <c:v>0.98337578699999995</c:v>
                </c:pt>
                <c:pt idx="17034">
                  <c:v>0.99833470599999996</c:v>
                </c:pt>
                <c:pt idx="17035">
                  <c:v>0.98048173699999996</c:v>
                </c:pt>
                <c:pt idx="17036">
                  <c:v>0.98337578699999995</c:v>
                </c:pt>
                <c:pt idx="17037">
                  <c:v>0.98337578699999995</c:v>
                </c:pt>
                <c:pt idx="17038">
                  <c:v>0.994798234</c:v>
                </c:pt>
                <c:pt idx="17039">
                  <c:v>0.98337578699999995</c:v>
                </c:pt>
                <c:pt idx="17040">
                  <c:v>0.99466263200000005</c:v>
                </c:pt>
                <c:pt idx="17041">
                  <c:v>0.98337578699999995</c:v>
                </c:pt>
                <c:pt idx="17042">
                  <c:v>0.994798234</c:v>
                </c:pt>
                <c:pt idx="17043">
                  <c:v>0.99090427199999997</c:v>
                </c:pt>
                <c:pt idx="17044">
                  <c:v>0.99466263200000005</c:v>
                </c:pt>
                <c:pt idx="17045">
                  <c:v>0.994798234</c:v>
                </c:pt>
                <c:pt idx="17046">
                  <c:v>0.99466263200000005</c:v>
                </c:pt>
                <c:pt idx="17047">
                  <c:v>0.99466263200000005</c:v>
                </c:pt>
                <c:pt idx="17048">
                  <c:v>0.99466263200000005</c:v>
                </c:pt>
                <c:pt idx="17049">
                  <c:v>0.98048173699999996</c:v>
                </c:pt>
                <c:pt idx="17050">
                  <c:v>0.98337578699999995</c:v>
                </c:pt>
                <c:pt idx="17051">
                  <c:v>0.99466263200000005</c:v>
                </c:pt>
                <c:pt idx="17052">
                  <c:v>0.99466263200000005</c:v>
                </c:pt>
                <c:pt idx="17053">
                  <c:v>0.98337578699999995</c:v>
                </c:pt>
                <c:pt idx="17054">
                  <c:v>0.99466263200000005</c:v>
                </c:pt>
                <c:pt idx="17055">
                  <c:v>0.99833470599999996</c:v>
                </c:pt>
                <c:pt idx="17056">
                  <c:v>0.99833470599999996</c:v>
                </c:pt>
                <c:pt idx="17057">
                  <c:v>0.98048173699999996</c:v>
                </c:pt>
                <c:pt idx="17058">
                  <c:v>0.98337578699999995</c:v>
                </c:pt>
                <c:pt idx="17059">
                  <c:v>0.98337578699999995</c:v>
                </c:pt>
                <c:pt idx="17060">
                  <c:v>0.99833470599999996</c:v>
                </c:pt>
                <c:pt idx="17061">
                  <c:v>0.98048173699999996</c:v>
                </c:pt>
                <c:pt idx="17062">
                  <c:v>0.98337578699999995</c:v>
                </c:pt>
                <c:pt idx="17063">
                  <c:v>0.98552498799999999</c:v>
                </c:pt>
                <c:pt idx="17064">
                  <c:v>0.98048173699999996</c:v>
                </c:pt>
                <c:pt idx="17065">
                  <c:v>0.98337578699999995</c:v>
                </c:pt>
                <c:pt idx="17066">
                  <c:v>0.994798234</c:v>
                </c:pt>
                <c:pt idx="17067">
                  <c:v>0.99450736299999998</c:v>
                </c:pt>
                <c:pt idx="17068">
                  <c:v>0.98337578699999995</c:v>
                </c:pt>
                <c:pt idx="17069">
                  <c:v>0.98048173699999996</c:v>
                </c:pt>
                <c:pt idx="17070">
                  <c:v>0.98337578699999995</c:v>
                </c:pt>
                <c:pt idx="17071">
                  <c:v>0.99100769600000005</c:v>
                </c:pt>
                <c:pt idx="17072">
                  <c:v>0.97450132499999997</c:v>
                </c:pt>
                <c:pt idx="17073">
                  <c:v>0.98337578699999995</c:v>
                </c:pt>
                <c:pt idx="17074">
                  <c:v>0.98337578699999995</c:v>
                </c:pt>
                <c:pt idx="17075">
                  <c:v>0.98337578699999995</c:v>
                </c:pt>
                <c:pt idx="17076">
                  <c:v>0.99833470599999996</c:v>
                </c:pt>
                <c:pt idx="17077">
                  <c:v>0.994798234</c:v>
                </c:pt>
                <c:pt idx="17078">
                  <c:v>0.99833470599999996</c:v>
                </c:pt>
                <c:pt idx="17079">
                  <c:v>0.99466263200000005</c:v>
                </c:pt>
                <c:pt idx="17080">
                  <c:v>0.98337578699999995</c:v>
                </c:pt>
                <c:pt idx="17081">
                  <c:v>0.98337578699999995</c:v>
                </c:pt>
                <c:pt idx="17082">
                  <c:v>0.98337578699999995</c:v>
                </c:pt>
                <c:pt idx="17083">
                  <c:v>0.99466263200000005</c:v>
                </c:pt>
                <c:pt idx="17084">
                  <c:v>0.98337578699999995</c:v>
                </c:pt>
                <c:pt idx="17085">
                  <c:v>0.98337578699999995</c:v>
                </c:pt>
                <c:pt idx="17086">
                  <c:v>0.98337578699999995</c:v>
                </c:pt>
                <c:pt idx="17087">
                  <c:v>0.987316898</c:v>
                </c:pt>
                <c:pt idx="17088">
                  <c:v>0.99833470599999996</c:v>
                </c:pt>
                <c:pt idx="17089">
                  <c:v>0.98337578699999995</c:v>
                </c:pt>
                <c:pt idx="17090">
                  <c:v>0.99833470599999996</c:v>
                </c:pt>
                <c:pt idx="17091">
                  <c:v>0.98337578699999995</c:v>
                </c:pt>
                <c:pt idx="17092">
                  <c:v>0.98337578699999995</c:v>
                </c:pt>
                <c:pt idx="17093">
                  <c:v>0.98048173699999996</c:v>
                </c:pt>
                <c:pt idx="17094">
                  <c:v>0.98337578699999995</c:v>
                </c:pt>
                <c:pt idx="17095">
                  <c:v>0.98048173699999996</c:v>
                </c:pt>
                <c:pt idx="17096">
                  <c:v>0.99833470599999996</c:v>
                </c:pt>
                <c:pt idx="17097">
                  <c:v>0.994798234</c:v>
                </c:pt>
                <c:pt idx="17098">
                  <c:v>0.99466263200000005</c:v>
                </c:pt>
                <c:pt idx="17099">
                  <c:v>0.99450736299999998</c:v>
                </c:pt>
                <c:pt idx="17100">
                  <c:v>0.98048173699999996</c:v>
                </c:pt>
                <c:pt idx="17101">
                  <c:v>0.99466263200000005</c:v>
                </c:pt>
                <c:pt idx="17102">
                  <c:v>0.99466263200000005</c:v>
                </c:pt>
                <c:pt idx="17103">
                  <c:v>0.98337578699999995</c:v>
                </c:pt>
                <c:pt idx="17104">
                  <c:v>0.99833470599999996</c:v>
                </c:pt>
                <c:pt idx="17105">
                  <c:v>0.99466263200000005</c:v>
                </c:pt>
                <c:pt idx="17106">
                  <c:v>0.99450736299999998</c:v>
                </c:pt>
                <c:pt idx="17107">
                  <c:v>0.99466263200000005</c:v>
                </c:pt>
                <c:pt idx="17108">
                  <c:v>0.98337578699999995</c:v>
                </c:pt>
                <c:pt idx="17109">
                  <c:v>0.99466263200000005</c:v>
                </c:pt>
                <c:pt idx="17110">
                  <c:v>0.99466263200000005</c:v>
                </c:pt>
                <c:pt idx="17111">
                  <c:v>0.994798234</c:v>
                </c:pt>
                <c:pt idx="17112">
                  <c:v>0.98337578699999995</c:v>
                </c:pt>
                <c:pt idx="17113">
                  <c:v>0.97367844699999995</c:v>
                </c:pt>
                <c:pt idx="17114">
                  <c:v>0.994798234</c:v>
                </c:pt>
                <c:pt idx="17115">
                  <c:v>0.98048173699999996</c:v>
                </c:pt>
                <c:pt idx="17116">
                  <c:v>0.98337578699999995</c:v>
                </c:pt>
                <c:pt idx="17117">
                  <c:v>0.99833470599999996</c:v>
                </c:pt>
                <c:pt idx="17118">
                  <c:v>0.99833470599999996</c:v>
                </c:pt>
                <c:pt idx="17119">
                  <c:v>0.99833470599999996</c:v>
                </c:pt>
                <c:pt idx="17120">
                  <c:v>0.98337578699999995</c:v>
                </c:pt>
                <c:pt idx="17121">
                  <c:v>0.99466263200000005</c:v>
                </c:pt>
                <c:pt idx="17122">
                  <c:v>0.99466263200000005</c:v>
                </c:pt>
                <c:pt idx="17123">
                  <c:v>0.98048173699999996</c:v>
                </c:pt>
                <c:pt idx="17124">
                  <c:v>0.99466263200000005</c:v>
                </c:pt>
                <c:pt idx="17125">
                  <c:v>0.98337578699999995</c:v>
                </c:pt>
                <c:pt idx="17126">
                  <c:v>0.994798234</c:v>
                </c:pt>
                <c:pt idx="17127">
                  <c:v>0.99466263200000005</c:v>
                </c:pt>
                <c:pt idx="17128">
                  <c:v>0.987316898</c:v>
                </c:pt>
                <c:pt idx="17129">
                  <c:v>0.98337578699999995</c:v>
                </c:pt>
                <c:pt idx="17130">
                  <c:v>0.994798234</c:v>
                </c:pt>
                <c:pt idx="17131">
                  <c:v>0.98048173699999996</c:v>
                </c:pt>
                <c:pt idx="17132">
                  <c:v>0.98048173699999996</c:v>
                </c:pt>
                <c:pt idx="17133">
                  <c:v>0.98337578699999995</c:v>
                </c:pt>
                <c:pt idx="17134">
                  <c:v>0.98337578699999995</c:v>
                </c:pt>
                <c:pt idx="17135">
                  <c:v>0.99466263200000005</c:v>
                </c:pt>
                <c:pt idx="17136">
                  <c:v>0.994798234</c:v>
                </c:pt>
                <c:pt idx="17137">
                  <c:v>0.98337578699999995</c:v>
                </c:pt>
                <c:pt idx="17138">
                  <c:v>0.99833470599999996</c:v>
                </c:pt>
                <c:pt idx="17139">
                  <c:v>0.99466263200000005</c:v>
                </c:pt>
                <c:pt idx="17140">
                  <c:v>0.98337578699999995</c:v>
                </c:pt>
                <c:pt idx="17141">
                  <c:v>0.99466263200000005</c:v>
                </c:pt>
                <c:pt idx="17142">
                  <c:v>0.98337578699999995</c:v>
                </c:pt>
                <c:pt idx="17143">
                  <c:v>0.98337578699999995</c:v>
                </c:pt>
                <c:pt idx="17144">
                  <c:v>0.994798234</c:v>
                </c:pt>
                <c:pt idx="17145">
                  <c:v>0.99833470599999996</c:v>
                </c:pt>
                <c:pt idx="17146">
                  <c:v>0.98337578699999995</c:v>
                </c:pt>
                <c:pt idx="17147">
                  <c:v>0.98337578699999995</c:v>
                </c:pt>
                <c:pt idx="17148">
                  <c:v>0.99466263200000005</c:v>
                </c:pt>
                <c:pt idx="17149">
                  <c:v>0.98048173699999996</c:v>
                </c:pt>
                <c:pt idx="17150">
                  <c:v>0.98337578699999995</c:v>
                </c:pt>
                <c:pt idx="17151">
                  <c:v>0.99466263200000005</c:v>
                </c:pt>
                <c:pt idx="17152">
                  <c:v>0.99833470599999996</c:v>
                </c:pt>
                <c:pt idx="17153">
                  <c:v>0.98337578699999995</c:v>
                </c:pt>
                <c:pt idx="17154">
                  <c:v>0.98337578699999995</c:v>
                </c:pt>
                <c:pt idx="17155">
                  <c:v>0.98337578699999995</c:v>
                </c:pt>
                <c:pt idx="17156">
                  <c:v>0.98337578699999995</c:v>
                </c:pt>
                <c:pt idx="17157">
                  <c:v>0.99466263200000005</c:v>
                </c:pt>
                <c:pt idx="17158">
                  <c:v>0.98337578699999995</c:v>
                </c:pt>
                <c:pt idx="17159">
                  <c:v>0.98048173699999996</c:v>
                </c:pt>
                <c:pt idx="17160">
                  <c:v>0.99466263200000005</c:v>
                </c:pt>
                <c:pt idx="17161">
                  <c:v>0.98337578699999995</c:v>
                </c:pt>
                <c:pt idx="17162">
                  <c:v>0.98337578699999995</c:v>
                </c:pt>
                <c:pt idx="17163">
                  <c:v>0.994798234</c:v>
                </c:pt>
                <c:pt idx="17164">
                  <c:v>0.99466263200000005</c:v>
                </c:pt>
                <c:pt idx="17165">
                  <c:v>0.99466263200000005</c:v>
                </c:pt>
                <c:pt idx="17166">
                  <c:v>0.98337578699999995</c:v>
                </c:pt>
                <c:pt idx="17167">
                  <c:v>0.99466263200000005</c:v>
                </c:pt>
                <c:pt idx="17168">
                  <c:v>0.994798234</c:v>
                </c:pt>
                <c:pt idx="17169">
                  <c:v>0.99466263200000005</c:v>
                </c:pt>
                <c:pt idx="17170">
                  <c:v>0.99833470599999996</c:v>
                </c:pt>
                <c:pt idx="17171">
                  <c:v>0.99466263200000005</c:v>
                </c:pt>
                <c:pt idx="17172">
                  <c:v>0.99466263200000005</c:v>
                </c:pt>
                <c:pt idx="17173">
                  <c:v>0.99466263200000005</c:v>
                </c:pt>
                <c:pt idx="17174">
                  <c:v>0.99466263200000005</c:v>
                </c:pt>
                <c:pt idx="17175">
                  <c:v>0.98048173699999996</c:v>
                </c:pt>
                <c:pt idx="17176">
                  <c:v>0.98048173699999996</c:v>
                </c:pt>
                <c:pt idx="17177">
                  <c:v>0.99833470599999996</c:v>
                </c:pt>
                <c:pt idx="17178">
                  <c:v>0.99466263200000005</c:v>
                </c:pt>
                <c:pt idx="17179">
                  <c:v>0.99833470599999996</c:v>
                </c:pt>
                <c:pt idx="17180">
                  <c:v>0.994798234</c:v>
                </c:pt>
                <c:pt idx="17181">
                  <c:v>0.99466263200000005</c:v>
                </c:pt>
                <c:pt idx="17182">
                  <c:v>0.98048173699999996</c:v>
                </c:pt>
                <c:pt idx="17183">
                  <c:v>0.99833470599999996</c:v>
                </c:pt>
                <c:pt idx="17184">
                  <c:v>0.99466263200000005</c:v>
                </c:pt>
                <c:pt idx="17185">
                  <c:v>0.987316898</c:v>
                </c:pt>
                <c:pt idx="17186">
                  <c:v>0.98048173699999996</c:v>
                </c:pt>
                <c:pt idx="17187">
                  <c:v>0.98048173699999996</c:v>
                </c:pt>
                <c:pt idx="17188">
                  <c:v>0.98337578699999995</c:v>
                </c:pt>
                <c:pt idx="17189">
                  <c:v>0.99833470599999996</c:v>
                </c:pt>
                <c:pt idx="17190">
                  <c:v>0.98729905299999998</c:v>
                </c:pt>
                <c:pt idx="17191">
                  <c:v>0.994798234</c:v>
                </c:pt>
                <c:pt idx="17192">
                  <c:v>0.994798234</c:v>
                </c:pt>
                <c:pt idx="17193">
                  <c:v>0.99466263200000005</c:v>
                </c:pt>
                <c:pt idx="17194">
                  <c:v>0.98337578699999995</c:v>
                </c:pt>
                <c:pt idx="17195">
                  <c:v>0.99833470599999996</c:v>
                </c:pt>
                <c:pt idx="17196">
                  <c:v>0.98337578699999995</c:v>
                </c:pt>
                <c:pt idx="17197">
                  <c:v>0.99466263200000005</c:v>
                </c:pt>
                <c:pt idx="17198">
                  <c:v>0.98337578699999995</c:v>
                </c:pt>
                <c:pt idx="17199">
                  <c:v>0.98337578699999995</c:v>
                </c:pt>
                <c:pt idx="17200">
                  <c:v>0.98337578699999995</c:v>
                </c:pt>
                <c:pt idx="17201">
                  <c:v>0.99833470599999996</c:v>
                </c:pt>
                <c:pt idx="17202">
                  <c:v>0.99466263200000005</c:v>
                </c:pt>
                <c:pt idx="17203">
                  <c:v>0.994798234</c:v>
                </c:pt>
                <c:pt idx="17204">
                  <c:v>0.98337578699999995</c:v>
                </c:pt>
                <c:pt idx="17205">
                  <c:v>0.98048173699999996</c:v>
                </c:pt>
                <c:pt idx="17206">
                  <c:v>0.99833470599999996</c:v>
                </c:pt>
                <c:pt idx="17207">
                  <c:v>0.99833470599999996</c:v>
                </c:pt>
                <c:pt idx="17208">
                  <c:v>0.994798234</c:v>
                </c:pt>
                <c:pt idx="17209">
                  <c:v>0.99466263200000005</c:v>
                </c:pt>
                <c:pt idx="17210">
                  <c:v>0.994798234</c:v>
                </c:pt>
                <c:pt idx="17211">
                  <c:v>0.99833470599999996</c:v>
                </c:pt>
                <c:pt idx="17212">
                  <c:v>0.994798234</c:v>
                </c:pt>
                <c:pt idx="17213">
                  <c:v>0.99833470599999996</c:v>
                </c:pt>
                <c:pt idx="17214">
                  <c:v>0.99466263200000005</c:v>
                </c:pt>
                <c:pt idx="17215">
                  <c:v>0.994798234</c:v>
                </c:pt>
                <c:pt idx="17216">
                  <c:v>0.99833470599999996</c:v>
                </c:pt>
                <c:pt idx="17217">
                  <c:v>0.98048173699999996</c:v>
                </c:pt>
                <c:pt idx="17218">
                  <c:v>0.98337578699999995</c:v>
                </c:pt>
                <c:pt idx="17219">
                  <c:v>0.99833470599999996</c:v>
                </c:pt>
                <c:pt idx="17220">
                  <c:v>0.98337578699999995</c:v>
                </c:pt>
                <c:pt idx="17221">
                  <c:v>0.99466263200000005</c:v>
                </c:pt>
                <c:pt idx="17222">
                  <c:v>0.99466263200000005</c:v>
                </c:pt>
                <c:pt idx="17223">
                  <c:v>0.99466263200000005</c:v>
                </c:pt>
                <c:pt idx="17224">
                  <c:v>0.994798234</c:v>
                </c:pt>
                <c:pt idx="17225">
                  <c:v>0.99833470599999996</c:v>
                </c:pt>
                <c:pt idx="17226">
                  <c:v>0.98048173699999996</c:v>
                </c:pt>
                <c:pt idx="17227">
                  <c:v>0.98048173699999996</c:v>
                </c:pt>
                <c:pt idx="17228">
                  <c:v>0.98337578699999995</c:v>
                </c:pt>
                <c:pt idx="17229">
                  <c:v>0.99466263200000005</c:v>
                </c:pt>
                <c:pt idx="17230">
                  <c:v>0.99833470599999996</c:v>
                </c:pt>
                <c:pt idx="17231">
                  <c:v>0.98337578699999995</c:v>
                </c:pt>
                <c:pt idx="17232">
                  <c:v>0.98337578699999995</c:v>
                </c:pt>
                <c:pt idx="17233">
                  <c:v>0.98048173699999996</c:v>
                </c:pt>
                <c:pt idx="17234">
                  <c:v>0.98048173699999996</c:v>
                </c:pt>
                <c:pt idx="17235">
                  <c:v>0.98048173699999996</c:v>
                </c:pt>
                <c:pt idx="17236">
                  <c:v>0.98337578699999995</c:v>
                </c:pt>
                <c:pt idx="17237">
                  <c:v>0.99466263200000005</c:v>
                </c:pt>
                <c:pt idx="17238">
                  <c:v>0.99833470599999996</c:v>
                </c:pt>
                <c:pt idx="17239">
                  <c:v>0.99833470599999996</c:v>
                </c:pt>
                <c:pt idx="17240">
                  <c:v>0.98048173699999996</c:v>
                </c:pt>
                <c:pt idx="17241">
                  <c:v>0.98048173699999996</c:v>
                </c:pt>
                <c:pt idx="17242">
                  <c:v>0.994798234</c:v>
                </c:pt>
                <c:pt idx="17243">
                  <c:v>0.99090427199999997</c:v>
                </c:pt>
                <c:pt idx="17244">
                  <c:v>0.99833470599999996</c:v>
                </c:pt>
                <c:pt idx="17245">
                  <c:v>0.98048173699999996</c:v>
                </c:pt>
                <c:pt idx="17246">
                  <c:v>0.98337578699999995</c:v>
                </c:pt>
                <c:pt idx="17247">
                  <c:v>0.98337578699999995</c:v>
                </c:pt>
                <c:pt idx="17248">
                  <c:v>0.98337578699999995</c:v>
                </c:pt>
                <c:pt idx="17249">
                  <c:v>0.99466263200000005</c:v>
                </c:pt>
                <c:pt idx="17250">
                  <c:v>0.98048173699999996</c:v>
                </c:pt>
                <c:pt idx="17251">
                  <c:v>0.99015918800000002</c:v>
                </c:pt>
                <c:pt idx="17252">
                  <c:v>0.99833470599999996</c:v>
                </c:pt>
                <c:pt idx="17253">
                  <c:v>0.99466263200000005</c:v>
                </c:pt>
                <c:pt idx="17254">
                  <c:v>0.994798234</c:v>
                </c:pt>
                <c:pt idx="17255">
                  <c:v>0.99466263200000005</c:v>
                </c:pt>
                <c:pt idx="17256">
                  <c:v>0.98337578699999995</c:v>
                </c:pt>
                <c:pt idx="17257">
                  <c:v>0.99466263200000005</c:v>
                </c:pt>
                <c:pt idx="17258">
                  <c:v>0.99833470599999996</c:v>
                </c:pt>
                <c:pt idx="17259">
                  <c:v>0.994798234</c:v>
                </c:pt>
                <c:pt idx="17260">
                  <c:v>0.994798234</c:v>
                </c:pt>
                <c:pt idx="17261">
                  <c:v>0.99833470599999996</c:v>
                </c:pt>
                <c:pt idx="17262">
                  <c:v>0.98337578699999995</c:v>
                </c:pt>
                <c:pt idx="17263">
                  <c:v>0.98048173699999996</c:v>
                </c:pt>
                <c:pt idx="17264">
                  <c:v>0.98337578699999995</c:v>
                </c:pt>
                <c:pt idx="17265">
                  <c:v>0.98048173699999996</c:v>
                </c:pt>
                <c:pt idx="17266">
                  <c:v>0.98337578699999995</c:v>
                </c:pt>
                <c:pt idx="17267">
                  <c:v>0.99090427199999997</c:v>
                </c:pt>
                <c:pt idx="17268">
                  <c:v>0.98337578699999995</c:v>
                </c:pt>
                <c:pt idx="17269">
                  <c:v>0.99466263200000005</c:v>
                </c:pt>
                <c:pt idx="17270">
                  <c:v>0.99833470599999996</c:v>
                </c:pt>
                <c:pt idx="17271">
                  <c:v>0.98048173699999996</c:v>
                </c:pt>
                <c:pt idx="17272">
                  <c:v>0.99466263200000005</c:v>
                </c:pt>
                <c:pt idx="17273">
                  <c:v>0.99466263200000005</c:v>
                </c:pt>
                <c:pt idx="17274">
                  <c:v>0.99833470599999996</c:v>
                </c:pt>
                <c:pt idx="17275">
                  <c:v>0.99015918800000002</c:v>
                </c:pt>
                <c:pt idx="17276">
                  <c:v>0.99833470599999996</c:v>
                </c:pt>
                <c:pt idx="17277">
                  <c:v>0.994798234</c:v>
                </c:pt>
                <c:pt idx="17278">
                  <c:v>0.99833470599999996</c:v>
                </c:pt>
                <c:pt idx="17279">
                  <c:v>0.99466263200000005</c:v>
                </c:pt>
                <c:pt idx="17280">
                  <c:v>0.98337578699999995</c:v>
                </c:pt>
                <c:pt idx="17281">
                  <c:v>0.98048173699999996</c:v>
                </c:pt>
                <c:pt idx="17282">
                  <c:v>0.99466263200000005</c:v>
                </c:pt>
                <c:pt idx="17283">
                  <c:v>0.98048173699999996</c:v>
                </c:pt>
                <c:pt idx="17284">
                  <c:v>0.994798234</c:v>
                </c:pt>
                <c:pt idx="17285">
                  <c:v>0.98337578699999995</c:v>
                </c:pt>
                <c:pt idx="17286">
                  <c:v>0.98337578699999995</c:v>
                </c:pt>
                <c:pt idx="17287">
                  <c:v>0.99466263200000005</c:v>
                </c:pt>
                <c:pt idx="17288">
                  <c:v>0.98048173699999996</c:v>
                </c:pt>
                <c:pt idx="17289">
                  <c:v>0.97367844699999995</c:v>
                </c:pt>
                <c:pt idx="17290">
                  <c:v>0.99100769600000005</c:v>
                </c:pt>
                <c:pt idx="17291">
                  <c:v>0.994798234</c:v>
                </c:pt>
                <c:pt idx="17292">
                  <c:v>0.98337578699999995</c:v>
                </c:pt>
                <c:pt idx="17293">
                  <c:v>0.98337578699999995</c:v>
                </c:pt>
                <c:pt idx="17294">
                  <c:v>0.98337578699999995</c:v>
                </c:pt>
                <c:pt idx="17295">
                  <c:v>0.987316898</c:v>
                </c:pt>
                <c:pt idx="17296">
                  <c:v>0.994798234</c:v>
                </c:pt>
                <c:pt idx="17297">
                  <c:v>0.98337578699999995</c:v>
                </c:pt>
                <c:pt idx="17298">
                  <c:v>0.98337578699999995</c:v>
                </c:pt>
                <c:pt idx="17299">
                  <c:v>0.98337578699999995</c:v>
                </c:pt>
                <c:pt idx="17300">
                  <c:v>0.99466263200000005</c:v>
                </c:pt>
                <c:pt idx="17301">
                  <c:v>0.99833470599999996</c:v>
                </c:pt>
                <c:pt idx="17302">
                  <c:v>0.99466263200000005</c:v>
                </c:pt>
                <c:pt idx="17303">
                  <c:v>0.98048173699999996</c:v>
                </c:pt>
                <c:pt idx="17304">
                  <c:v>0.98337578699999995</c:v>
                </c:pt>
                <c:pt idx="17305">
                  <c:v>0.98048173699999996</c:v>
                </c:pt>
                <c:pt idx="17306">
                  <c:v>0.99466263200000005</c:v>
                </c:pt>
                <c:pt idx="17307">
                  <c:v>0.98337578699999995</c:v>
                </c:pt>
                <c:pt idx="17308">
                  <c:v>0.98337578699999995</c:v>
                </c:pt>
                <c:pt idx="17309">
                  <c:v>0.98048173699999996</c:v>
                </c:pt>
                <c:pt idx="17310">
                  <c:v>0.99833470599999996</c:v>
                </c:pt>
                <c:pt idx="17311">
                  <c:v>0.98337578699999995</c:v>
                </c:pt>
                <c:pt idx="17312">
                  <c:v>0.99466263200000005</c:v>
                </c:pt>
                <c:pt idx="17313">
                  <c:v>0.98729905299999998</c:v>
                </c:pt>
                <c:pt idx="17314">
                  <c:v>0.987316898</c:v>
                </c:pt>
                <c:pt idx="17315">
                  <c:v>0.994798234</c:v>
                </c:pt>
                <c:pt idx="17316">
                  <c:v>0.98048173699999996</c:v>
                </c:pt>
                <c:pt idx="17317">
                  <c:v>0.98337578699999995</c:v>
                </c:pt>
                <c:pt idx="17318">
                  <c:v>0.994798234</c:v>
                </c:pt>
                <c:pt idx="17319">
                  <c:v>0.994798234</c:v>
                </c:pt>
                <c:pt idx="17320">
                  <c:v>0.99466263200000005</c:v>
                </c:pt>
                <c:pt idx="17321">
                  <c:v>0.994798234</c:v>
                </c:pt>
                <c:pt idx="17322">
                  <c:v>0.98337578699999995</c:v>
                </c:pt>
                <c:pt idx="17323">
                  <c:v>0.994798234</c:v>
                </c:pt>
                <c:pt idx="17324">
                  <c:v>0.99466263200000005</c:v>
                </c:pt>
                <c:pt idx="17325">
                  <c:v>0.98729905299999998</c:v>
                </c:pt>
                <c:pt idx="17326">
                  <c:v>0.99027694600000005</c:v>
                </c:pt>
                <c:pt idx="17327">
                  <c:v>0.98337578699999995</c:v>
                </c:pt>
                <c:pt idx="17328">
                  <c:v>0.99833470599999996</c:v>
                </c:pt>
                <c:pt idx="17329">
                  <c:v>0.99015918800000002</c:v>
                </c:pt>
                <c:pt idx="17330">
                  <c:v>0.99466263200000005</c:v>
                </c:pt>
                <c:pt idx="17331">
                  <c:v>0.99466263200000005</c:v>
                </c:pt>
                <c:pt idx="17332">
                  <c:v>0.98048173699999996</c:v>
                </c:pt>
                <c:pt idx="17333">
                  <c:v>0.99466263200000005</c:v>
                </c:pt>
                <c:pt idx="17334">
                  <c:v>0.99466263200000005</c:v>
                </c:pt>
                <c:pt idx="17335">
                  <c:v>0.98337578699999995</c:v>
                </c:pt>
                <c:pt idx="17336">
                  <c:v>0.98337578699999995</c:v>
                </c:pt>
                <c:pt idx="17337">
                  <c:v>0.99466263200000005</c:v>
                </c:pt>
                <c:pt idx="17338">
                  <c:v>0.99466263200000005</c:v>
                </c:pt>
                <c:pt idx="17339">
                  <c:v>0.98337578699999995</c:v>
                </c:pt>
                <c:pt idx="17340">
                  <c:v>0.98337578699999995</c:v>
                </c:pt>
                <c:pt idx="17341">
                  <c:v>0.99466263200000005</c:v>
                </c:pt>
                <c:pt idx="17342">
                  <c:v>0.99466263200000005</c:v>
                </c:pt>
                <c:pt idx="17343">
                  <c:v>0.99466263200000005</c:v>
                </c:pt>
                <c:pt idx="17344">
                  <c:v>0.99466263200000005</c:v>
                </c:pt>
                <c:pt idx="17345">
                  <c:v>0.98337578699999995</c:v>
                </c:pt>
                <c:pt idx="17346">
                  <c:v>0.98729905299999998</c:v>
                </c:pt>
                <c:pt idx="17347">
                  <c:v>0.98337578699999995</c:v>
                </c:pt>
                <c:pt idx="17348">
                  <c:v>0.994798234</c:v>
                </c:pt>
                <c:pt idx="17349">
                  <c:v>0.98729905299999998</c:v>
                </c:pt>
                <c:pt idx="17350">
                  <c:v>0.994798234</c:v>
                </c:pt>
                <c:pt idx="17351">
                  <c:v>0.994798234</c:v>
                </c:pt>
                <c:pt idx="17352">
                  <c:v>0.97933389000000004</c:v>
                </c:pt>
                <c:pt idx="17353">
                  <c:v>0.99833470599999996</c:v>
                </c:pt>
                <c:pt idx="17354">
                  <c:v>0.99466263200000005</c:v>
                </c:pt>
                <c:pt idx="17355">
                  <c:v>0.99466263200000005</c:v>
                </c:pt>
                <c:pt idx="17356">
                  <c:v>0.99833470599999996</c:v>
                </c:pt>
                <c:pt idx="17357">
                  <c:v>0.98337578699999995</c:v>
                </c:pt>
                <c:pt idx="17358">
                  <c:v>0.99833470599999996</c:v>
                </c:pt>
                <c:pt idx="17359">
                  <c:v>0.98337578699999995</c:v>
                </c:pt>
                <c:pt idx="17360">
                  <c:v>0.99466263200000005</c:v>
                </c:pt>
                <c:pt idx="17361">
                  <c:v>0.994798234</c:v>
                </c:pt>
                <c:pt idx="17362">
                  <c:v>0.99450736299999998</c:v>
                </c:pt>
                <c:pt idx="17363">
                  <c:v>0.99833470599999996</c:v>
                </c:pt>
                <c:pt idx="17364">
                  <c:v>0.98337578699999995</c:v>
                </c:pt>
                <c:pt idx="17365">
                  <c:v>0.99100769600000005</c:v>
                </c:pt>
                <c:pt idx="17366">
                  <c:v>0.99466263200000005</c:v>
                </c:pt>
                <c:pt idx="17367">
                  <c:v>0.99833470599999996</c:v>
                </c:pt>
                <c:pt idx="17368">
                  <c:v>0.99833470599999996</c:v>
                </c:pt>
                <c:pt idx="17369">
                  <c:v>0.994798234</c:v>
                </c:pt>
                <c:pt idx="17370">
                  <c:v>0.99833470599999996</c:v>
                </c:pt>
                <c:pt idx="17371">
                  <c:v>0.98337578699999995</c:v>
                </c:pt>
                <c:pt idx="17372">
                  <c:v>0.99466263200000005</c:v>
                </c:pt>
                <c:pt idx="17373">
                  <c:v>0.98048173699999996</c:v>
                </c:pt>
                <c:pt idx="17374">
                  <c:v>0.994798234</c:v>
                </c:pt>
                <c:pt idx="17375">
                  <c:v>0.994798234</c:v>
                </c:pt>
                <c:pt idx="17376">
                  <c:v>0.99466263200000005</c:v>
                </c:pt>
                <c:pt idx="17377">
                  <c:v>0.98048173699999996</c:v>
                </c:pt>
                <c:pt idx="17378">
                  <c:v>0.99466263200000005</c:v>
                </c:pt>
                <c:pt idx="17379">
                  <c:v>0.99090427199999997</c:v>
                </c:pt>
                <c:pt idx="17380">
                  <c:v>0.99090427199999997</c:v>
                </c:pt>
                <c:pt idx="17381">
                  <c:v>0.98337578699999995</c:v>
                </c:pt>
                <c:pt idx="17382">
                  <c:v>0.98552498799999999</c:v>
                </c:pt>
                <c:pt idx="17383">
                  <c:v>0.99100769600000005</c:v>
                </c:pt>
                <c:pt idx="17384">
                  <c:v>0.99833470599999996</c:v>
                </c:pt>
                <c:pt idx="17385">
                  <c:v>0.98337578699999995</c:v>
                </c:pt>
                <c:pt idx="17386">
                  <c:v>0.994798234</c:v>
                </c:pt>
                <c:pt idx="17387">
                  <c:v>0.98337578699999995</c:v>
                </c:pt>
                <c:pt idx="17388">
                  <c:v>0.99466263200000005</c:v>
                </c:pt>
                <c:pt idx="17389">
                  <c:v>0.98337578699999995</c:v>
                </c:pt>
                <c:pt idx="17390">
                  <c:v>0.99833470599999996</c:v>
                </c:pt>
                <c:pt idx="17391">
                  <c:v>0.99833470599999996</c:v>
                </c:pt>
                <c:pt idx="17392">
                  <c:v>0.98337578699999995</c:v>
                </c:pt>
                <c:pt idx="17393">
                  <c:v>0.98337578699999995</c:v>
                </c:pt>
                <c:pt idx="17394">
                  <c:v>0.99833470599999996</c:v>
                </c:pt>
                <c:pt idx="17395">
                  <c:v>0.98529628999999996</c:v>
                </c:pt>
                <c:pt idx="17396">
                  <c:v>0.98048173699999996</c:v>
                </c:pt>
                <c:pt idx="17397">
                  <c:v>0.99833470599999996</c:v>
                </c:pt>
                <c:pt idx="17398">
                  <c:v>0.98337578699999995</c:v>
                </c:pt>
                <c:pt idx="17399">
                  <c:v>0.994798234</c:v>
                </c:pt>
                <c:pt idx="17400">
                  <c:v>0.99833470599999996</c:v>
                </c:pt>
                <c:pt idx="17401">
                  <c:v>0.994798234</c:v>
                </c:pt>
                <c:pt idx="17402">
                  <c:v>0.98337578699999995</c:v>
                </c:pt>
                <c:pt idx="17403">
                  <c:v>0.994798234</c:v>
                </c:pt>
                <c:pt idx="17404">
                  <c:v>0.99833470599999996</c:v>
                </c:pt>
                <c:pt idx="17405">
                  <c:v>0.98048173699999996</c:v>
                </c:pt>
                <c:pt idx="17406">
                  <c:v>0.99833470599999996</c:v>
                </c:pt>
                <c:pt idx="17407">
                  <c:v>0.994798234</c:v>
                </c:pt>
                <c:pt idx="17408">
                  <c:v>0.98337578699999995</c:v>
                </c:pt>
                <c:pt idx="17409">
                  <c:v>0.994798234</c:v>
                </c:pt>
                <c:pt idx="17410">
                  <c:v>0.98048173699999996</c:v>
                </c:pt>
                <c:pt idx="17411">
                  <c:v>0.994798234</c:v>
                </c:pt>
                <c:pt idx="17412">
                  <c:v>0.99833470599999996</c:v>
                </c:pt>
                <c:pt idx="17413">
                  <c:v>0.99466263200000005</c:v>
                </c:pt>
                <c:pt idx="17414">
                  <c:v>0.98729905299999998</c:v>
                </c:pt>
                <c:pt idx="17415">
                  <c:v>0.994798234</c:v>
                </c:pt>
                <c:pt idx="17416">
                  <c:v>0.99466263200000005</c:v>
                </c:pt>
                <c:pt idx="17417">
                  <c:v>0.98337578699999995</c:v>
                </c:pt>
                <c:pt idx="17418">
                  <c:v>0.98048173699999996</c:v>
                </c:pt>
                <c:pt idx="17419">
                  <c:v>0.98048173699999996</c:v>
                </c:pt>
                <c:pt idx="17420">
                  <c:v>0.99466263200000005</c:v>
                </c:pt>
                <c:pt idx="17421">
                  <c:v>0.994798234</c:v>
                </c:pt>
                <c:pt idx="17422">
                  <c:v>0.99833470599999996</c:v>
                </c:pt>
                <c:pt idx="17423">
                  <c:v>0.99466263200000005</c:v>
                </c:pt>
                <c:pt idx="17424">
                  <c:v>0.994798234</c:v>
                </c:pt>
                <c:pt idx="17425">
                  <c:v>0.99833470599999996</c:v>
                </c:pt>
                <c:pt idx="17426">
                  <c:v>0.994798234</c:v>
                </c:pt>
                <c:pt idx="17427">
                  <c:v>0.98337578699999995</c:v>
                </c:pt>
                <c:pt idx="17428">
                  <c:v>0.98048173699999996</c:v>
                </c:pt>
                <c:pt idx="17429">
                  <c:v>0.98337578699999995</c:v>
                </c:pt>
                <c:pt idx="17430">
                  <c:v>0.99466263200000005</c:v>
                </c:pt>
                <c:pt idx="17431">
                  <c:v>0.994798234</c:v>
                </c:pt>
                <c:pt idx="17432">
                  <c:v>0.97450132499999997</c:v>
                </c:pt>
                <c:pt idx="17433">
                  <c:v>0.99466263200000005</c:v>
                </c:pt>
                <c:pt idx="17434">
                  <c:v>0.98337578699999995</c:v>
                </c:pt>
                <c:pt idx="17435">
                  <c:v>0.98048173699999996</c:v>
                </c:pt>
                <c:pt idx="17436">
                  <c:v>0.99833470599999996</c:v>
                </c:pt>
                <c:pt idx="17437">
                  <c:v>0.98048173699999996</c:v>
                </c:pt>
                <c:pt idx="17438">
                  <c:v>0.98048173699999996</c:v>
                </c:pt>
                <c:pt idx="17439">
                  <c:v>0.99833470599999996</c:v>
                </c:pt>
                <c:pt idx="17440">
                  <c:v>0.98337578699999995</c:v>
                </c:pt>
                <c:pt idx="17441">
                  <c:v>0.98048173699999996</c:v>
                </c:pt>
                <c:pt idx="17442">
                  <c:v>0.99833470599999996</c:v>
                </c:pt>
                <c:pt idx="17443">
                  <c:v>0.99466263200000005</c:v>
                </c:pt>
                <c:pt idx="17444">
                  <c:v>0.98337578699999995</c:v>
                </c:pt>
                <c:pt idx="17445">
                  <c:v>0.994798234</c:v>
                </c:pt>
                <c:pt idx="17446">
                  <c:v>0.98337578699999995</c:v>
                </c:pt>
                <c:pt idx="17447">
                  <c:v>0.99466263200000005</c:v>
                </c:pt>
                <c:pt idx="17448">
                  <c:v>0.98337578699999995</c:v>
                </c:pt>
                <c:pt idx="17449">
                  <c:v>0.99466263200000005</c:v>
                </c:pt>
                <c:pt idx="17450">
                  <c:v>0.98337578699999995</c:v>
                </c:pt>
                <c:pt idx="17451">
                  <c:v>0.98337578699999995</c:v>
                </c:pt>
                <c:pt idx="17452">
                  <c:v>0.98729905299999998</c:v>
                </c:pt>
                <c:pt idx="17453">
                  <c:v>0.99833470599999996</c:v>
                </c:pt>
                <c:pt idx="17454">
                  <c:v>0.994798234</c:v>
                </c:pt>
                <c:pt idx="17455">
                  <c:v>0.994798234</c:v>
                </c:pt>
                <c:pt idx="17456">
                  <c:v>0.994798234</c:v>
                </c:pt>
                <c:pt idx="17457">
                  <c:v>0.99833470599999996</c:v>
                </c:pt>
                <c:pt idx="17458">
                  <c:v>0.98337578699999995</c:v>
                </c:pt>
                <c:pt idx="17459">
                  <c:v>0.994798234</c:v>
                </c:pt>
                <c:pt idx="17460">
                  <c:v>0.99833470599999996</c:v>
                </c:pt>
                <c:pt idx="17461">
                  <c:v>0.99466263200000005</c:v>
                </c:pt>
                <c:pt idx="17462">
                  <c:v>0.98337578699999995</c:v>
                </c:pt>
                <c:pt idx="17463">
                  <c:v>0.98048173699999996</c:v>
                </c:pt>
                <c:pt idx="17464">
                  <c:v>0.98048173699999996</c:v>
                </c:pt>
                <c:pt idx="17465">
                  <c:v>0.98337578699999995</c:v>
                </c:pt>
                <c:pt idx="17466">
                  <c:v>0.99466263200000005</c:v>
                </c:pt>
                <c:pt idx="17467">
                  <c:v>0.98337578699999995</c:v>
                </c:pt>
                <c:pt idx="17468">
                  <c:v>0.99833470599999996</c:v>
                </c:pt>
                <c:pt idx="17469">
                  <c:v>0.99450736299999998</c:v>
                </c:pt>
                <c:pt idx="17470">
                  <c:v>0.994798234</c:v>
                </c:pt>
                <c:pt idx="17471">
                  <c:v>0.994798234</c:v>
                </c:pt>
                <c:pt idx="17472">
                  <c:v>0.98337578699999995</c:v>
                </c:pt>
                <c:pt idx="17473">
                  <c:v>0.99466263200000005</c:v>
                </c:pt>
                <c:pt idx="17474">
                  <c:v>0.98529628999999996</c:v>
                </c:pt>
                <c:pt idx="17475">
                  <c:v>0.99466263200000005</c:v>
                </c:pt>
                <c:pt idx="17476">
                  <c:v>0.98337578699999995</c:v>
                </c:pt>
                <c:pt idx="17477">
                  <c:v>0.98337578699999995</c:v>
                </c:pt>
                <c:pt idx="17478">
                  <c:v>0.98337578699999995</c:v>
                </c:pt>
                <c:pt idx="17479">
                  <c:v>0.99833470599999996</c:v>
                </c:pt>
                <c:pt idx="17480">
                  <c:v>0.98337578699999995</c:v>
                </c:pt>
                <c:pt idx="17481">
                  <c:v>0.98337578699999995</c:v>
                </c:pt>
                <c:pt idx="17482">
                  <c:v>0.98337578699999995</c:v>
                </c:pt>
                <c:pt idx="17483">
                  <c:v>0.98048173699999996</c:v>
                </c:pt>
                <c:pt idx="17484">
                  <c:v>0.99466263200000005</c:v>
                </c:pt>
                <c:pt idx="17485">
                  <c:v>0.994798234</c:v>
                </c:pt>
                <c:pt idx="17486">
                  <c:v>0.99466263200000005</c:v>
                </c:pt>
                <c:pt idx="17487">
                  <c:v>0.994798234</c:v>
                </c:pt>
                <c:pt idx="17488">
                  <c:v>0.994798234</c:v>
                </c:pt>
                <c:pt idx="17489">
                  <c:v>0.994798234</c:v>
                </c:pt>
                <c:pt idx="17490">
                  <c:v>0.99466263200000005</c:v>
                </c:pt>
                <c:pt idx="17491">
                  <c:v>0.994798234</c:v>
                </c:pt>
                <c:pt idx="17492">
                  <c:v>0.98337578699999995</c:v>
                </c:pt>
                <c:pt idx="17493">
                  <c:v>0.98337578699999995</c:v>
                </c:pt>
                <c:pt idx="17494">
                  <c:v>0.994798234</c:v>
                </c:pt>
                <c:pt idx="17495">
                  <c:v>0.98048173699999996</c:v>
                </c:pt>
                <c:pt idx="17496">
                  <c:v>0.99466263200000005</c:v>
                </c:pt>
                <c:pt idx="17497">
                  <c:v>0.99833470599999996</c:v>
                </c:pt>
                <c:pt idx="17498">
                  <c:v>0.99833470599999996</c:v>
                </c:pt>
                <c:pt idx="17499">
                  <c:v>0.994798234</c:v>
                </c:pt>
                <c:pt idx="17500">
                  <c:v>0.994798234</c:v>
                </c:pt>
                <c:pt idx="17501">
                  <c:v>0.98048173699999996</c:v>
                </c:pt>
                <c:pt idx="17502">
                  <c:v>0.987316898</c:v>
                </c:pt>
                <c:pt idx="17503">
                  <c:v>0.97933389000000004</c:v>
                </c:pt>
                <c:pt idx="17504">
                  <c:v>0.99833470599999996</c:v>
                </c:pt>
                <c:pt idx="17505">
                  <c:v>0.98337578699999995</c:v>
                </c:pt>
                <c:pt idx="17506">
                  <c:v>0.99833470599999996</c:v>
                </c:pt>
                <c:pt idx="17507">
                  <c:v>0.99833470599999996</c:v>
                </c:pt>
                <c:pt idx="17508">
                  <c:v>0.99833470599999996</c:v>
                </c:pt>
                <c:pt idx="17509">
                  <c:v>0.98337578699999995</c:v>
                </c:pt>
                <c:pt idx="17510">
                  <c:v>0.99466263200000005</c:v>
                </c:pt>
                <c:pt idx="17511">
                  <c:v>0.98337578699999995</c:v>
                </c:pt>
                <c:pt idx="17512">
                  <c:v>0.994798234</c:v>
                </c:pt>
                <c:pt idx="17513">
                  <c:v>0.98337578699999995</c:v>
                </c:pt>
                <c:pt idx="17514">
                  <c:v>0.99027694600000005</c:v>
                </c:pt>
                <c:pt idx="17515">
                  <c:v>0.994798234</c:v>
                </c:pt>
                <c:pt idx="17516">
                  <c:v>0.99466263200000005</c:v>
                </c:pt>
                <c:pt idx="17517">
                  <c:v>0.98048173699999996</c:v>
                </c:pt>
                <c:pt idx="17518">
                  <c:v>0.994798234</c:v>
                </c:pt>
                <c:pt idx="17519">
                  <c:v>0.99833470599999996</c:v>
                </c:pt>
                <c:pt idx="17520">
                  <c:v>0.98048173699999996</c:v>
                </c:pt>
                <c:pt idx="17521">
                  <c:v>0.99466263200000005</c:v>
                </c:pt>
                <c:pt idx="17522">
                  <c:v>0.99833470599999996</c:v>
                </c:pt>
                <c:pt idx="17523">
                  <c:v>0.99466263200000005</c:v>
                </c:pt>
                <c:pt idx="17524">
                  <c:v>0.99466263200000005</c:v>
                </c:pt>
                <c:pt idx="17525">
                  <c:v>0.99466263200000005</c:v>
                </c:pt>
                <c:pt idx="17526">
                  <c:v>0.98337578699999995</c:v>
                </c:pt>
                <c:pt idx="17527">
                  <c:v>0.99833470599999996</c:v>
                </c:pt>
                <c:pt idx="17528">
                  <c:v>0.98337578699999995</c:v>
                </c:pt>
                <c:pt idx="17529">
                  <c:v>0.98048173699999996</c:v>
                </c:pt>
                <c:pt idx="17530">
                  <c:v>0.98048173699999996</c:v>
                </c:pt>
                <c:pt idx="17531">
                  <c:v>0.99466263200000005</c:v>
                </c:pt>
                <c:pt idx="17532">
                  <c:v>0.994798234</c:v>
                </c:pt>
                <c:pt idx="17533">
                  <c:v>0.99466263200000005</c:v>
                </c:pt>
                <c:pt idx="17534">
                  <c:v>0.98975540500000003</c:v>
                </c:pt>
                <c:pt idx="17535">
                  <c:v>0.99833470599999996</c:v>
                </c:pt>
                <c:pt idx="17536">
                  <c:v>0.98048173699999996</c:v>
                </c:pt>
                <c:pt idx="17537">
                  <c:v>0.98337578699999995</c:v>
                </c:pt>
                <c:pt idx="17538">
                  <c:v>0.98048173699999996</c:v>
                </c:pt>
                <c:pt idx="17539">
                  <c:v>0.98337578699999995</c:v>
                </c:pt>
                <c:pt idx="17540">
                  <c:v>0.98337578699999995</c:v>
                </c:pt>
                <c:pt idx="17541">
                  <c:v>0.99466263200000005</c:v>
                </c:pt>
                <c:pt idx="17542">
                  <c:v>0.99833470599999996</c:v>
                </c:pt>
                <c:pt idx="17543">
                  <c:v>0.99466263200000005</c:v>
                </c:pt>
                <c:pt idx="17544">
                  <c:v>0.994798234</c:v>
                </c:pt>
                <c:pt idx="17545">
                  <c:v>0.99466263200000005</c:v>
                </c:pt>
                <c:pt idx="17546">
                  <c:v>0.98048173699999996</c:v>
                </c:pt>
                <c:pt idx="17547">
                  <c:v>0.99466263200000005</c:v>
                </c:pt>
                <c:pt idx="17548">
                  <c:v>0.99466263200000005</c:v>
                </c:pt>
                <c:pt idx="17549">
                  <c:v>0.994798234</c:v>
                </c:pt>
                <c:pt idx="17550">
                  <c:v>0.98337578699999995</c:v>
                </c:pt>
                <c:pt idx="17551">
                  <c:v>0.98337578699999995</c:v>
                </c:pt>
                <c:pt idx="17552">
                  <c:v>0.98048173699999996</c:v>
                </c:pt>
                <c:pt idx="17553">
                  <c:v>0.98048173699999996</c:v>
                </c:pt>
                <c:pt idx="17554">
                  <c:v>0.98529628999999996</c:v>
                </c:pt>
                <c:pt idx="17555">
                  <c:v>0.99466263200000005</c:v>
                </c:pt>
                <c:pt idx="17556">
                  <c:v>0.98337578699999995</c:v>
                </c:pt>
                <c:pt idx="17557">
                  <c:v>0.994798234</c:v>
                </c:pt>
                <c:pt idx="17558">
                  <c:v>0.994798234</c:v>
                </c:pt>
                <c:pt idx="17559">
                  <c:v>0.99466263200000005</c:v>
                </c:pt>
                <c:pt idx="17560">
                  <c:v>0.98337578699999995</c:v>
                </c:pt>
                <c:pt idx="17561">
                  <c:v>0.99466263200000005</c:v>
                </c:pt>
                <c:pt idx="17562">
                  <c:v>0.98337578699999995</c:v>
                </c:pt>
                <c:pt idx="17563">
                  <c:v>0.98048173699999996</c:v>
                </c:pt>
                <c:pt idx="17564">
                  <c:v>0.99833470599999996</c:v>
                </c:pt>
                <c:pt idx="17565">
                  <c:v>0.99833470599999996</c:v>
                </c:pt>
                <c:pt idx="17566">
                  <c:v>0.98337578699999995</c:v>
                </c:pt>
                <c:pt idx="17567">
                  <c:v>0.99833470599999996</c:v>
                </c:pt>
                <c:pt idx="17568">
                  <c:v>0.98048173699999996</c:v>
                </c:pt>
                <c:pt idx="17569">
                  <c:v>0.994798234</c:v>
                </c:pt>
                <c:pt idx="17570">
                  <c:v>0.99090427199999997</c:v>
                </c:pt>
                <c:pt idx="17571">
                  <c:v>0.98337578699999995</c:v>
                </c:pt>
                <c:pt idx="17572">
                  <c:v>0.994798234</c:v>
                </c:pt>
                <c:pt idx="17573">
                  <c:v>0.99466263200000005</c:v>
                </c:pt>
                <c:pt idx="17574">
                  <c:v>0.994798234</c:v>
                </c:pt>
                <c:pt idx="17575">
                  <c:v>0.98048173699999996</c:v>
                </c:pt>
                <c:pt idx="17576">
                  <c:v>0.98337578699999995</c:v>
                </c:pt>
                <c:pt idx="17577">
                  <c:v>0.99466263200000005</c:v>
                </c:pt>
                <c:pt idx="17578">
                  <c:v>0.99090427199999997</c:v>
                </c:pt>
                <c:pt idx="17579">
                  <c:v>0.99833470599999996</c:v>
                </c:pt>
                <c:pt idx="17580">
                  <c:v>0.98337578699999995</c:v>
                </c:pt>
                <c:pt idx="17581">
                  <c:v>0.99466263200000005</c:v>
                </c:pt>
                <c:pt idx="17582">
                  <c:v>0.994798234</c:v>
                </c:pt>
                <c:pt idx="17583">
                  <c:v>0.97450132499999997</c:v>
                </c:pt>
                <c:pt idx="17584">
                  <c:v>0.99833470599999996</c:v>
                </c:pt>
                <c:pt idx="17585">
                  <c:v>0.994798234</c:v>
                </c:pt>
                <c:pt idx="17586">
                  <c:v>0.98337578699999995</c:v>
                </c:pt>
                <c:pt idx="17587">
                  <c:v>0.99833470599999996</c:v>
                </c:pt>
                <c:pt idx="17588">
                  <c:v>0.98048173699999996</c:v>
                </c:pt>
                <c:pt idx="17589">
                  <c:v>0.987316898</c:v>
                </c:pt>
                <c:pt idx="17590">
                  <c:v>0.99090427199999997</c:v>
                </c:pt>
                <c:pt idx="17591">
                  <c:v>0.98337578699999995</c:v>
                </c:pt>
                <c:pt idx="17592">
                  <c:v>0.98048173699999996</c:v>
                </c:pt>
                <c:pt idx="17593">
                  <c:v>0.99833470599999996</c:v>
                </c:pt>
                <c:pt idx="17594">
                  <c:v>0.99466263200000005</c:v>
                </c:pt>
                <c:pt idx="17595">
                  <c:v>0.99833470599999996</c:v>
                </c:pt>
                <c:pt idx="17596">
                  <c:v>0.99833470599999996</c:v>
                </c:pt>
                <c:pt idx="17597">
                  <c:v>0.98337578699999995</c:v>
                </c:pt>
                <c:pt idx="17598">
                  <c:v>0.99466263200000005</c:v>
                </c:pt>
                <c:pt idx="17599">
                  <c:v>0.99466263200000005</c:v>
                </c:pt>
                <c:pt idx="17600">
                  <c:v>0.994798234</c:v>
                </c:pt>
                <c:pt idx="17601">
                  <c:v>0.99833470599999996</c:v>
                </c:pt>
                <c:pt idx="17602">
                  <c:v>0.99833470599999996</c:v>
                </c:pt>
                <c:pt idx="17603">
                  <c:v>0.98337578699999995</c:v>
                </c:pt>
                <c:pt idx="17604">
                  <c:v>0.99466263200000005</c:v>
                </c:pt>
                <c:pt idx="17605">
                  <c:v>0.99466263200000005</c:v>
                </c:pt>
                <c:pt idx="17606">
                  <c:v>0.99466263200000005</c:v>
                </c:pt>
                <c:pt idx="17607">
                  <c:v>0.99833470599999996</c:v>
                </c:pt>
                <c:pt idx="17608">
                  <c:v>0.99466263200000005</c:v>
                </c:pt>
                <c:pt idx="17609">
                  <c:v>0.98337578699999995</c:v>
                </c:pt>
                <c:pt idx="17610">
                  <c:v>0.98337578699999995</c:v>
                </c:pt>
                <c:pt idx="17611">
                  <c:v>0.994798234</c:v>
                </c:pt>
                <c:pt idx="17612">
                  <c:v>0.994798234</c:v>
                </c:pt>
                <c:pt idx="17613">
                  <c:v>0.98337578699999995</c:v>
                </c:pt>
                <c:pt idx="17614">
                  <c:v>0.98337578699999995</c:v>
                </c:pt>
                <c:pt idx="17615">
                  <c:v>0.98048173699999996</c:v>
                </c:pt>
                <c:pt idx="17616">
                  <c:v>0.98337578699999995</c:v>
                </c:pt>
                <c:pt idx="17617">
                  <c:v>0.99466263200000005</c:v>
                </c:pt>
                <c:pt idx="17618">
                  <c:v>0.98048173699999996</c:v>
                </c:pt>
                <c:pt idx="17619">
                  <c:v>0.98337578699999995</c:v>
                </c:pt>
                <c:pt idx="17620">
                  <c:v>0.99466263200000005</c:v>
                </c:pt>
                <c:pt idx="17621">
                  <c:v>0.99466263200000005</c:v>
                </c:pt>
                <c:pt idx="17622">
                  <c:v>0.99090427199999997</c:v>
                </c:pt>
                <c:pt idx="17623">
                  <c:v>0.99466263200000005</c:v>
                </c:pt>
                <c:pt idx="17624">
                  <c:v>0.99466263200000005</c:v>
                </c:pt>
                <c:pt idx="17625">
                  <c:v>0.98337578699999995</c:v>
                </c:pt>
                <c:pt idx="17626">
                  <c:v>0.99466263200000005</c:v>
                </c:pt>
                <c:pt idx="17627">
                  <c:v>0.98337578699999995</c:v>
                </c:pt>
                <c:pt idx="17628">
                  <c:v>0.98337578699999995</c:v>
                </c:pt>
                <c:pt idx="17629">
                  <c:v>0.994798234</c:v>
                </c:pt>
                <c:pt idx="17630">
                  <c:v>0.98048173699999996</c:v>
                </c:pt>
                <c:pt idx="17631">
                  <c:v>0.99833470599999996</c:v>
                </c:pt>
                <c:pt idx="17632">
                  <c:v>0.99466263200000005</c:v>
                </c:pt>
                <c:pt idx="17633">
                  <c:v>0.994798234</c:v>
                </c:pt>
                <c:pt idx="17634">
                  <c:v>0.99466263200000005</c:v>
                </c:pt>
                <c:pt idx="17635">
                  <c:v>0.99466263200000005</c:v>
                </c:pt>
                <c:pt idx="17636">
                  <c:v>0.98337578699999995</c:v>
                </c:pt>
                <c:pt idx="17637">
                  <c:v>0.98337578699999995</c:v>
                </c:pt>
                <c:pt idx="17638">
                  <c:v>0.99466263200000005</c:v>
                </c:pt>
                <c:pt idx="17639">
                  <c:v>0.97702001699999996</c:v>
                </c:pt>
                <c:pt idx="17640">
                  <c:v>0.994798234</c:v>
                </c:pt>
                <c:pt idx="17641">
                  <c:v>0.99466263200000005</c:v>
                </c:pt>
                <c:pt idx="17642">
                  <c:v>0.987316898</c:v>
                </c:pt>
                <c:pt idx="17643">
                  <c:v>0.99833470599999996</c:v>
                </c:pt>
                <c:pt idx="17644">
                  <c:v>0.99833470599999996</c:v>
                </c:pt>
                <c:pt idx="17645">
                  <c:v>0.98337578699999995</c:v>
                </c:pt>
                <c:pt idx="17646">
                  <c:v>0.99833470599999996</c:v>
                </c:pt>
                <c:pt idx="17647">
                  <c:v>0.98337578699999995</c:v>
                </c:pt>
                <c:pt idx="17648">
                  <c:v>0.98048173699999996</c:v>
                </c:pt>
                <c:pt idx="17649">
                  <c:v>0.99833470599999996</c:v>
                </c:pt>
                <c:pt idx="17650">
                  <c:v>0.99833470599999996</c:v>
                </c:pt>
                <c:pt idx="17651">
                  <c:v>0.994798234</c:v>
                </c:pt>
                <c:pt idx="17652">
                  <c:v>0.99466263200000005</c:v>
                </c:pt>
                <c:pt idx="17653">
                  <c:v>0.99466263200000005</c:v>
                </c:pt>
                <c:pt idx="17654">
                  <c:v>0.99466263200000005</c:v>
                </c:pt>
                <c:pt idx="17655">
                  <c:v>0.98337578699999995</c:v>
                </c:pt>
                <c:pt idx="17656">
                  <c:v>0.98337578699999995</c:v>
                </c:pt>
                <c:pt idx="17657">
                  <c:v>0.99466263200000005</c:v>
                </c:pt>
                <c:pt idx="17658">
                  <c:v>0.994798234</c:v>
                </c:pt>
                <c:pt idx="17659">
                  <c:v>0.98337578699999995</c:v>
                </c:pt>
                <c:pt idx="17660">
                  <c:v>0.99466263200000005</c:v>
                </c:pt>
                <c:pt idx="17661">
                  <c:v>0.99466263200000005</c:v>
                </c:pt>
                <c:pt idx="17662">
                  <c:v>0.99090427199999997</c:v>
                </c:pt>
                <c:pt idx="17663">
                  <c:v>0.994798234</c:v>
                </c:pt>
                <c:pt idx="17664">
                  <c:v>0.98975540500000003</c:v>
                </c:pt>
                <c:pt idx="17665">
                  <c:v>0.994798234</c:v>
                </c:pt>
                <c:pt idx="17666">
                  <c:v>0.99833470599999996</c:v>
                </c:pt>
                <c:pt idx="17667">
                  <c:v>0.98337578699999995</c:v>
                </c:pt>
                <c:pt idx="17668">
                  <c:v>0.98337578699999995</c:v>
                </c:pt>
                <c:pt idx="17669">
                  <c:v>0.99833470599999996</c:v>
                </c:pt>
                <c:pt idx="17670">
                  <c:v>0.99833470599999996</c:v>
                </c:pt>
                <c:pt idx="17671">
                  <c:v>0.99466263200000005</c:v>
                </c:pt>
                <c:pt idx="17672">
                  <c:v>0.99466263200000005</c:v>
                </c:pt>
                <c:pt idx="17673">
                  <c:v>0.99833470599999996</c:v>
                </c:pt>
                <c:pt idx="17674">
                  <c:v>0.99833470599999996</c:v>
                </c:pt>
                <c:pt idx="17675">
                  <c:v>0.994798234</c:v>
                </c:pt>
                <c:pt idx="17676">
                  <c:v>0.98048173699999996</c:v>
                </c:pt>
                <c:pt idx="17677">
                  <c:v>0.987316898</c:v>
                </c:pt>
                <c:pt idx="17678">
                  <c:v>0.98048173699999996</c:v>
                </c:pt>
                <c:pt idx="17679">
                  <c:v>0.99466263200000005</c:v>
                </c:pt>
                <c:pt idx="17680">
                  <c:v>0.98048173699999996</c:v>
                </c:pt>
                <c:pt idx="17681">
                  <c:v>0.98337578699999995</c:v>
                </c:pt>
                <c:pt idx="17682">
                  <c:v>0.98048173699999996</c:v>
                </c:pt>
                <c:pt idx="17683">
                  <c:v>0.98337578699999995</c:v>
                </c:pt>
                <c:pt idx="17684">
                  <c:v>0.98337578699999995</c:v>
                </c:pt>
                <c:pt idx="17685">
                  <c:v>0.99833470599999996</c:v>
                </c:pt>
                <c:pt idx="17686">
                  <c:v>0.99833470599999996</c:v>
                </c:pt>
                <c:pt idx="17687">
                  <c:v>0.987316898</c:v>
                </c:pt>
                <c:pt idx="17688">
                  <c:v>0.994798234</c:v>
                </c:pt>
                <c:pt idx="17689">
                  <c:v>0.994798234</c:v>
                </c:pt>
                <c:pt idx="17690">
                  <c:v>0.98337578699999995</c:v>
                </c:pt>
                <c:pt idx="17691">
                  <c:v>0.994798234</c:v>
                </c:pt>
                <c:pt idx="17692">
                  <c:v>0.99466263200000005</c:v>
                </c:pt>
                <c:pt idx="17693">
                  <c:v>0.994798234</c:v>
                </c:pt>
                <c:pt idx="17694">
                  <c:v>0.98337578699999995</c:v>
                </c:pt>
                <c:pt idx="17695">
                  <c:v>0.98048173699999996</c:v>
                </c:pt>
                <c:pt idx="17696">
                  <c:v>0.99466263200000005</c:v>
                </c:pt>
                <c:pt idx="17697">
                  <c:v>0.98337578699999995</c:v>
                </c:pt>
                <c:pt idx="17698">
                  <c:v>0.99833470599999996</c:v>
                </c:pt>
                <c:pt idx="17699">
                  <c:v>0.99833470599999996</c:v>
                </c:pt>
                <c:pt idx="17700">
                  <c:v>0.98337578699999995</c:v>
                </c:pt>
                <c:pt idx="17701">
                  <c:v>0.98669746800000002</c:v>
                </c:pt>
                <c:pt idx="17702">
                  <c:v>0.98337578699999995</c:v>
                </c:pt>
                <c:pt idx="17703">
                  <c:v>0.99466263200000005</c:v>
                </c:pt>
                <c:pt idx="17704">
                  <c:v>0.98337578699999995</c:v>
                </c:pt>
                <c:pt idx="17705">
                  <c:v>0.99833470599999996</c:v>
                </c:pt>
                <c:pt idx="17706">
                  <c:v>0.99466263200000005</c:v>
                </c:pt>
                <c:pt idx="17707">
                  <c:v>0.99456953599999998</c:v>
                </c:pt>
                <c:pt idx="17708">
                  <c:v>0.98337578699999995</c:v>
                </c:pt>
                <c:pt idx="17709">
                  <c:v>0.99466263200000005</c:v>
                </c:pt>
                <c:pt idx="17710">
                  <c:v>0.98048173699999996</c:v>
                </c:pt>
                <c:pt idx="17711">
                  <c:v>0.99466263200000005</c:v>
                </c:pt>
                <c:pt idx="17712">
                  <c:v>0.98048173699999996</c:v>
                </c:pt>
                <c:pt idx="17713">
                  <c:v>0.99466263200000005</c:v>
                </c:pt>
                <c:pt idx="17714">
                  <c:v>0.98337578699999995</c:v>
                </c:pt>
                <c:pt idx="17715">
                  <c:v>0.99833470599999996</c:v>
                </c:pt>
                <c:pt idx="17716">
                  <c:v>0.98048173699999996</c:v>
                </c:pt>
                <c:pt idx="17717">
                  <c:v>0.98048173699999996</c:v>
                </c:pt>
                <c:pt idx="17718">
                  <c:v>0.98337578699999995</c:v>
                </c:pt>
                <c:pt idx="17719">
                  <c:v>0.99833470599999996</c:v>
                </c:pt>
                <c:pt idx="17720">
                  <c:v>0.994798234</c:v>
                </c:pt>
                <c:pt idx="17721">
                  <c:v>0.98337578699999995</c:v>
                </c:pt>
                <c:pt idx="17722">
                  <c:v>0.994798234</c:v>
                </c:pt>
                <c:pt idx="17723">
                  <c:v>0.98337578699999995</c:v>
                </c:pt>
                <c:pt idx="17724">
                  <c:v>0.98337578699999995</c:v>
                </c:pt>
                <c:pt idx="17725">
                  <c:v>0.99466263200000005</c:v>
                </c:pt>
                <c:pt idx="17726">
                  <c:v>0.98337578699999995</c:v>
                </c:pt>
                <c:pt idx="17727">
                  <c:v>0.99833470599999996</c:v>
                </c:pt>
                <c:pt idx="17728">
                  <c:v>0.99833470599999996</c:v>
                </c:pt>
                <c:pt idx="17729">
                  <c:v>0.98337578699999995</c:v>
                </c:pt>
                <c:pt idx="17730">
                  <c:v>0.98048173699999996</c:v>
                </c:pt>
                <c:pt idx="17731">
                  <c:v>0.99466263200000005</c:v>
                </c:pt>
                <c:pt idx="17732">
                  <c:v>0.98337578699999995</c:v>
                </c:pt>
                <c:pt idx="17733">
                  <c:v>0.98048173699999996</c:v>
                </c:pt>
                <c:pt idx="17734">
                  <c:v>0.98337578699999995</c:v>
                </c:pt>
                <c:pt idx="17735">
                  <c:v>0.98048173699999996</c:v>
                </c:pt>
                <c:pt idx="17736">
                  <c:v>0.99466263200000005</c:v>
                </c:pt>
                <c:pt idx="17737">
                  <c:v>0.99466263200000005</c:v>
                </c:pt>
                <c:pt idx="17738">
                  <c:v>0.98048173699999996</c:v>
                </c:pt>
                <c:pt idx="17739">
                  <c:v>0.994798234</c:v>
                </c:pt>
                <c:pt idx="17740">
                  <c:v>0.98729905299999998</c:v>
                </c:pt>
                <c:pt idx="17741">
                  <c:v>0.98337578699999995</c:v>
                </c:pt>
                <c:pt idx="17742">
                  <c:v>0.99833470599999996</c:v>
                </c:pt>
                <c:pt idx="17743">
                  <c:v>0.98337578699999995</c:v>
                </c:pt>
                <c:pt idx="17744">
                  <c:v>0.994798234</c:v>
                </c:pt>
                <c:pt idx="17745">
                  <c:v>0.99466263200000005</c:v>
                </c:pt>
                <c:pt idx="17746">
                  <c:v>0.98048173699999996</c:v>
                </c:pt>
                <c:pt idx="17747">
                  <c:v>0.994798234</c:v>
                </c:pt>
                <c:pt idx="17748">
                  <c:v>0.994798234</c:v>
                </c:pt>
                <c:pt idx="17749">
                  <c:v>0.98337578699999995</c:v>
                </c:pt>
                <c:pt idx="17750">
                  <c:v>0.98337578699999995</c:v>
                </c:pt>
                <c:pt idx="17751">
                  <c:v>0.99466263200000005</c:v>
                </c:pt>
                <c:pt idx="17752">
                  <c:v>0.99466263200000005</c:v>
                </c:pt>
                <c:pt idx="17753">
                  <c:v>0.99466263200000005</c:v>
                </c:pt>
                <c:pt idx="17754">
                  <c:v>0.99466263200000005</c:v>
                </c:pt>
                <c:pt idx="17755">
                  <c:v>0.98048173699999996</c:v>
                </c:pt>
                <c:pt idx="17756">
                  <c:v>0.98337578699999995</c:v>
                </c:pt>
                <c:pt idx="17757">
                  <c:v>0.98337578699999995</c:v>
                </c:pt>
                <c:pt idx="17758">
                  <c:v>0.99466263200000005</c:v>
                </c:pt>
                <c:pt idx="17759">
                  <c:v>0.98337578699999995</c:v>
                </c:pt>
                <c:pt idx="17760">
                  <c:v>0.98337578699999995</c:v>
                </c:pt>
                <c:pt idx="17761">
                  <c:v>0.99833470599999996</c:v>
                </c:pt>
                <c:pt idx="17762">
                  <c:v>0.98337578699999995</c:v>
                </c:pt>
                <c:pt idx="17763">
                  <c:v>0.99833470599999996</c:v>
                </c:pt>
                <c:pt idx="17764">
                  <c:v>0.98048173699999996</c:v>
                </c:pt>
                <c:pt idx="17765">
                  <c:v>0.987316898</c:v>
                </c:pt>
                <c:pt idx="17766">
                  <c:v>0.99466263200000005</c:v>
                </c:pt>
                <c:pt idx="17767">
                  <c:v>0.98337578699999995</c:v>
                </c:pt>
                <c:pt idx="17768">
                  <c:v>0.98048173699999996</c:v>
                </c:pt>
                <c:pt idx="17769">
                  <c:v>0.98337578699999995</c:v>
                </c:pt>
                <c:pt idx="17770">
                  <c:v>0.994798234</c:v>
                </c:pt>
                <c:pt idx="17771">
                  <c:v>0.99466263200000005</c:v>
                </c:pt>
                <c:pt idx="17772">
                  <c:v>0.98337578699999995</c:v>
                </c:pt>
                <c:pt idx="17773">
                  <c:v>0.98337578699999995</c:v>
                </c:pt>
                <c:pt idx="17774">
                  <c:v>0.98048173699999996</c:v>
                </c:pt>
                <c:pt idx="17775">
                  <c:v>0.98048173699999996</c:v>
                </c:pt>
                <c:pt idx="17776">
                  <c:v>0.994798234</c:v>
                </c:pt>
                <c:pt idx="17777">
                  <c:v>0.99466263200000005</c:v>
                </c:pt>
                <c:pt idx="17778">
                  <c:v>0.98337578699999995</c:v>
                </c:pt>
                <c:pt idx="17779">
                  <c:v>0.98729905299999998</c:v>
                </c:pt>
                <c:pt idx="17780">
                  <c:v>0.99466263200000005</c:v>
                </c:pt>
                <c:pt idx="17781">
                  <c:v>0.99466263200000005</c:v>
                </c:pt>
                <c:pt idx="17782">
                  <c:v>0.98729905299999998</c:v>
                </c:pt>
                <c:pt idx="17783">
                  <c:v>0.98337578699999995</c:v>
                </c:pt>
                <c:pt idx="17784">
                  <c:v>0.99833470599999996</c:v>
                </c:pt>
                <c:pt idx="17785">
                  <c:v>0.99090427199999997</c:v>
                </c:pt>
                <c:pt idx="17786">
                  <c:v>0.98729905299999998</c:v>
                </c:pt>
                <c:pt idx="17787">
                  <c:v>0.98337578699999995</c:v>
                </c:pt>
                <c:pt idx="17788">
                  <c:v>0.98048173699999996</c:v>
                </c:pt>
                <c:pt idx="17789">
                  <c:v>0.99466263200000005</c:v>
                </c:pt>
                <c:pt idx="17790">
                  <c:v>0.98048173699999996</c:v>
                </c:pt>
                <c:pt idx="17791">
                  <c:v>0.98337578699999995</c:v>
                </c:pt>
                <c:pt idx="17792">
                  <c:v>0.98337578699999995</c:v>
                </c:pt>
                <c:pt idx="17793">
                  <c:v>0.98337578699999995</c:v>
                </c:pt>
                <c:pt idx="17794">
                  <c:v>0.98552498799999999</c:v>
                </c:pt>
                <c:pt idx="17795">
                  <c:v>0.99466263200000005</c:v>
                </c:pt>
                <c:pt idx="17796">
                  <c:v>0.994798234</c:v>
                </c:pt>
                <c:pt idx="17797">
                  <c:v>0.98337578699999995</c:v>
                </c:pt>
                <c:pt idx="17798">
                  <c:v>0.994798234</c:v>
                </c:pt>
                <c:pt idx="17799">
                  <c:v>0.98337578699999995</c:v>
                </c:pt>
                <c:pt idx="17800">
                  <c:v>0.98048173699999996</c:v>
                </c:pt>
                <c:pt idx="17801">
                  <c:v>0.98337578699999995</c:v>
                </c:pt>
                <c:pt idx="17802">
                  <c:v>0.98048173699999996</c:v>
                </c:pt>
                <c:pt idx="17803">
                  <c:v>0.98048173699999996</c:v>
                </c:pt>
                <c:pt idx="17804">
                  <c:v>0.98337578699999995</c:v>
                </c:pt>
                <c:pt idx="17805">
                  <c:v>0.99100769600000005</c:v>
                </c:pt>
                <c:pt idx="17806">
                  <c:v>0.98337578699999995</c:v>
                </c:pt>
                <c:pt idx="17807">
                  <c:v>0.98337578699999995</c:v>
                </c:pt>
                <c:pt idx="17808">
                  <c:v>0.99833470599999996</c:v>
                </c:pt>
                <c:pt idx="17809">
                  <c:v>0.98337578699999995</c:v>
                </c:pt>
                <c:pt idx="17810">
                  <c:v>0.98048173699999996</c:v>
                </c:pt>
                <c:pt idx="17811">
                  <c:v>0.98337578699999995</c:v>
                </c:pt>
                <c:pt idx="17812">
                  <c:v>0.994798234</c:v>
                </c:pt>
                <c:pt idx="17813">
                  <c:v>0.99833470599999996</c:v>
                </c:pt>
                <c:pt idx="17814">
                  <c:v>0.99466263200000005</c:v>
                </c:pt>
                <c:pt idx="17815">
                  <c:v>0.98337578699999995</c:v>
                </c:pt>
                <c:pt idx="17816">
                  <c:v>0.99466263200000005</c:v>
                </c:pt>
                <c:pt idx="17817">
                  <c:v>0.98337578699999995</c:v>
                </c:pt>
                <c:pt idx="17818">
                  <c:v>0.99466263200000005</c:v>
                </c:pt>
                <c:pt idx="17819">
                  <c:v>0.98337578699999995</c:v>
                </c:pt>
                <c:pt idx="17820">
                  <c:v>0.98048173699999996</c:v>
                </c:pt>
                <c:pt idx="17821">
                  <c:v>0.994798234</c:v>
                </c:pt>
                <c:pt idx="17822">
                  <c:v>0.994798234</c:v>
                </c:pt>
                <c:pt idx="17823">
                  <c:v>0.99466263200000005</c:v>
                </c:pt>
                <c:pt idx="17824">
                  <c:v>0.98048173699999996</c:v>
                </c:pt>
                <c:pt idx="17825">
                  <c:v>0.99833470599999996</c:v>
                </c:pt>
                <c:pt idx="17826">
                  <c:v>0.99466263200000005</c:v>
                </c:pt>
                <c:pt idx="17827">
                  <c:v>0.98337578699999995</c:v>
                </c:pt>
                <c:pt idx="17828">
                  <c:v>0.98337578699999995</c:v>
                </c:pt>
                <c:pt idx="17829">
                  <c:v>0.994798234</c:v>
                </c:pt>
                <c:pt idx="17830">
                  <c:v>0.98048173699999996</c:v>
                </c:pt>
                <c:pt idx="17831">
                  <c:v>0.99466263200000005</c:v>
                </c:pt>
                <c:pt idx="17832">
                  <c:v>0.98048173699999996</c:v>
                </c:pt>
                <c:pt idx="17833">
                  <c:v>0.99100769600000005</c:v>
                </c:pt>
                <c:pt idx="17834">
                  <c:v>0.98337578699999995</c:v>
                </c:pt>
                <c:pt idx="17835">
                  <c:v>0.99466263200000005</c:v>
                </c:pt>
                <c:pt idx="17836">
                  <c:v>0.99466263200000005</c:v>
                </c:pt>
                <c:pt idx="17837">
                  <c:v>0.994798234</c:v>
                </c:pt>
                <c:pt idx="17838">
                  <c:v>0.99466263200000005</c:v>
                </c:pt>
                <c:pt idx="17839">
                  <c:v>0.98048173699999996</c:v>
                </c:pt>
                <c:pt idx="17840">
                  <c:v>0.98337578699999995</c:v>
                </c:pt>
                <c:pt idx="17841">
                  <c:v>0.99833470599999996</c:v>
                </c:pt>
                <c:pt idx="17842">
                  <c:v>0.994798234</c:v>
                </c:pt>
                <c:pt idx="17843">
                  <c:v>0.994798234</c:v>
                </c:pt>
                <c:pt idx="17844">
                  <c:v>0.99027694600000005</c:v>
                </c:pt>
                <c:pt idx="17845">
                  <c:v>0.99833470599999996</c:v>
                </c:pt>
                <c:pt idx="17846">
                  <c:v>0.98337578699999995</c:v>
                </c:pt>
                <c:pt idx="17847">
                  <c:v>0.99833470599999996</c:v>
                </c:pt>
                <c:pt idx="17848">
                  <c:v>0.99100769600000005</c:v>
                </c:pt>
                <c:pt idx="17849">
                  <c:v>0.98337578699999995</c:v>
                </c:pt>
                <c:pt idx="17850">
                  <c:v>0.99466263200000005</c:v>
                </c:pt>
                <c:pt idx="17851">
                  <c:v>0.99466263200000005</c:v>
                </c:pt>
                <c:pt idx="17852">
                  <c:v>0.98529628999999996</c:v>
                </c:pt>
                <c:pt idx="17853">
                  <c:v>0.994798234</c:v>
                </c:pt>
                <c:pt idx="17854">
                  <c:v>0.994798234</c:v>
                </c:pt>
                <c:pt idx="17855">
                  <c:v>0.99466263200000005</c:v>
                </c:pt>
                <c:pt idx="17856">
                  <c:v>0.99833470599999996</c:v>
                </c:pt>
                <c:pt idx="17857">
                  <c:v>0.99466263200000005</c:v>
                </c:pt>
                <c:pt idx="17858">
                  <c:v>0.99466263200000005</c:v>
                </c:pt>
                <c:pt idx="17859">
                  <c:v>0.98337578699999995</c:v>
                </c:pt>
                <c:pt idx="17860">
                  <c:v>0.98549281</c:v>
                </c:pt>
                <c:pt idx="17861">
                  <c:v>0.98048173699999996</c:v>
                </c:pt>
                <c:pt idx="17862">
                  <c:v>0.99466263200000005</c:v>
                </c:pt>
                <c:pt idx="17863">
                  <c:v>0.99466263200000005</c:v>
                </c:pt>
                <c:pt idx="17864">
                  <c:v>0.98337578699999995</c:v>
                </c:pt>
                <c:pt idx="17865">
                  <c:v>0.99466263200000005</c:v>
                </c:pt>
                <c:pt idx="17866">
                  <c:v>0.99466263200000005</c:v>
                </c:pt>
                <c:pt idx="17867">
                  <c:v>0.98337578699999995</c:v>
                </c:pt>
                <c:pt idx="17868">
                  <c:v>0.98337578699999995</c:v>
                </c:pt>
                <c:pt idx="17869">
                  <c:v>0.98048173699999996</c:v>
                </c:pt>
                <c:pt idx="17870">
                  <c:v>0.994798234</c:v>
                </c:pt>
                <c:pt idx="17871">
                  <c:v>0.99833470599999996</c:v>
                </c:pt>
                <c:pt idx="17872">
                  <c:v>0.99833470599999996</c:v>
                </c:pt>
                <c:pt idx="17873">
                  <c:v>0.98048173699999996</c:v>
                </c:pt>
                <c:pt idx="17874">
                  <c:v>0.98337578699999995</c:v>
                </c:pt>
                <c:pt idx="17875">
                  <c:v>0.994798234</c:v>
                </c:pt>
                <c:pt idx="17876">
                  <c:v>0.99466263200000005</c:v>
                </c:pt>
                <c:pt idx="17877">
                  <c:v>0.98048173699999996</c:v>
                </c:pt>
                <c:pt idx="17878">
                  <c:v>0.98337578699999995</c:v>
                </c:pt>
                <c:pt idx="17879">
                  <c:v>0.99466263200000005</c:v>
                </c:pt>
                <c:pt idx="17880">
                  <c:v>0.99833470599999996</c:v>
                </c:pt>
                <c:pt idx="17881">
                  <c:v>0.99833470599999996</c:v>
                </c:pt>
                <c:pt idx="17882">
                  <c:v>0.99833470599999996</c:v>
                </c:pt>
                <c:pt idx="17883">
                  <c:v>0.99833470599999996</c:v>
                </c:pt>
                <c:pt idx="17884">
                  <c:v>0.98337578699999995</c:v>
                </c:pt>
                <c:pt idx="17885">
                  <c:v>0.99466263200000005</c:v>
                </c:pt>
                <c:pt idx="17886">
                  <c:v>0.994798234</c:v>
                </c:pt>
                <c:pt idx="17887">
                  <c:v>0.994798234</c:v>
                </c:pt>
                <c:pt idx="17888">
                  <c:v>0.98529628999999996</c:v>
                </c:pt>
                <c:pt idx="17889">
                  <c:v>0.99833470599999996</c:v>
                </c:pt>
                <c:pt idx="17890">
                  <c:v>0.99833470599999996</c:v>
                </c:pt>
                <c:pt idx="17891">
                  <c:v>0.98337578699999995</c:v>
                </c:pt>
                <c:pt idx="17892">
                  <c:v>0.98048173699999996</c:v>
                </c:pt>
                <c:pt idx="17893">
                  <c:v>0.98048173699999996</c:v>
                </c:pt>
                <c:pt idx="17894">
                  <c:v>0.98337578699999995</c:v>
                </c:pt>
                <c:pt idx="17895">
                  <c:v>0.987316898</c:v>
                </c:pt>
                <c:pt idx="17896">
                  <c:v>0.99833470599999996</c:v>
                </c:pt>
                <c:pt idx="17897">
                  <c:v>0.99466263200000005</c:v>
                </c:pt>
                <c:pt idx="17898">
                  <c:v>0.98337578699999995</c:v>
                </c:pt>
                <c:pt idx="17899">
                  <c:v>0.98549281</c:v>
                </c:pt>
                <c:pt idx="17900">
                  <c:v>0.99833470599999996</c:v>
                </c:pt>
                <c:pt idx="17901">
                  <c:v>0.987316898</c:v>
                </c:pt>
                <c:pt idx="17902">
                  <c:v>0.99466263200000005</c:v>
                </c:pt>
                <c:pt idx="17903">
                  <c:v>0.99466263200000005</c:v>
                </c:pt>
                <c:pt idx="17904">
                  <c:v>0.977619558</c:v>
                </c:pt>
                <c:pt idx="17905">
                  <c:v>0.98337578699999995</c:v>
                </c:pt>
                <c:pt idx="17906">
                  <c:v>0.99833470599999996</c:v>
                </c:pt>
                <c:pt idx="17907">
                  <c:v>0.99466263200000005</c:v>
                </c:pt>
                <c:pt idx="17908">
                  <c:v>0.99833470599999996</c:v>
                </c:pt>
                <c:pt idx="17909">
                  <c:v>0.98337578699999995</c:v>
                </c:pt>
                <c:pt idx="17910">
                  <c:v>0.98048173699999996</c:v>
                </c:pt>
                <c:pt idx="17911">
                  <c:v>0.98337578699999995</c:v>
                </c:pt>
                <c:pt idx="17912">
                  <c:v>0.98337578699999995</c:v>
                </c:pt>
                <c:pt idx="17913">
                  <c:v>0.994798234</c:v>
                </c:pt>
                <c:pt idx="17914">
                  <c:v>0.98337578699999995</c:v>
                </c:pt>
                <c:pt idx="17915">
                  <c:v>0.98337578699999995</c:v>
                </c:pt>
                <c:pt idx="17916">
                  <c:v>0.99466263200000005</c:v>
                </c:pt>
                <c:pt idx="17917">
                  <c:v>0.99466263200000005</c:v>
                </c:pt>
                <c:pt idx="17918">
                  <c:v>0.99626751000000002</c:v>
                </c:pt>
                <c:pt idx="17919">
                  <c:v>0.98337578699999995</c:v>
                </c:pt>
                <c:pt idx="17920">
                  <c:v>0.98552498799999999</c:v>
                </c:pt>
                <c:pt idx="17921">
                  <c:v>0.99466263200000005</c:v>
                </c:pt>
                <c:pt idx="17922">
                  <c:v>0.994798234</c:v>
                </c:pt>
                <c:pt idx="17923">
                  <c:v>0.994798234</c:v>
                </c:pt>
                <c:pt idx="17924">
                  <c:v>0.994798234</c:v>
                </c:pt>
                <c:pt idx="17925">
                  <c:v>0.994798234</c:v>
                </c:pt>
                <c:pt idx="17926">
                  <c:v>0.994798234</c:v>
                </c:pt>
                <c:pt idx="17927">
                  <c:v>0.994798234</c:v>
                </c:pt>
                <c:pt idx="17928">
                  <c:v>0.98337578699999995</c:v>
                </c:pt>
                <c:pt idx="17929">
                  <c:v>0.99466263200000005</c:v>
                </c:pt>
                <c:pt idx="17930">
                  <c:v>0.99833470599999996</c:v>
                </c:pt>
                <c:pt idx="17931">
                  <c:v>0.99833470599999996</c:v>
                </c:pt>
                <c:pt idx="17932">
                  <c:v>0.99090427199999997</c:v>
                </c:pt>
                <c:pt idx="17933">
                  <c:v>0.99833470599999996</c:v>
                </c:pt>
                <c:pt idx="17934">
                  <c:v>0.98337578699999995</c:v>
                </c:pt>
                <c:pt idx="17935">
                  <c:v>0.98337578699999995</c:v>
                </c:pt>
                <c:pt idx="17936">
                  <c:v>0.994798234</c:v>
                </c:pt>
                <c:pt idx="17937">
                  <c:v>0.99833470599999996</c:v>
                </c:pt>
                <c:pt idx="17938">
                  <c:v>0.99833470599999996</c:v>
                </c:pt>
                <c:pt idx="17939">
                  <c:v>0.99466263200000005</c:v>
                </c:pt>
                <c:pt idx="17940">
                  <c:v>0.99466263200000005</c:v>
                </c:pt>
                <c:pt idx="17941">
                  <c:v>0.98337578699999995</c:v>
                </c:pt>
                <c:pt idx="17942">
                  <c:v>0.98337578699999995</c:v>
                </c:pt>
                <c:pt idx="17943">
                  <c:v>0.99833470599999996</c:v>
                </c:pt>
                <c:pt idx="17944">
                  <c:v>0.98648640799999998</c:v>
                </c:pt>
                <c:pt idx="17945">
                  <c:v>0.994798234</c:v>
                </c:pt>
                <c:pt idx="17946">
                  <c:v>0.994798234</c:v>
                </c:pt>
                <c:pt idx="17947">
                  <c:v>0.98048173699999996</c:v>
                </c:pt>
                <c:pt idx="17948">
                  <c:v>0.98337578699999995</c:v>
                </c:pt>
                <c:pt idx="17949">
                  <c:v>0.99833470599999996</c:v>
                </c:pt>
                <c:pt idx="17950">
                  <c:v>0.99833470599999996</c:v>
                </c:pt>
                <c:pt idx="17951">
                  <c:v>0.98337578699999995</c:v>
                </c:pt>
                <c:pt idx="17952">
                  <c:v>0.99466263200000005</c:v>
                </c:pt>
                <c:pt idx="17953">
                  <c:v>0.99466263200000005</c:v>
                </c:pt>
                <c:pt idx="17954">
                  <c:v>0.99833470599999996</c:v>
                </c:pt>
                <c:pt idx="17955">
                  <c:v>0.98337578699999995</c:v>
                </c:pt>
                <c:pt idx="17956">
                  <c:v>0.99833470599999996</c:v>
                </c:pt>
                <c:pt idx="17957">
                  <c:v>0.98048173699999996</c:v>
                </c:pt>
                <c:pt idx="17958">
                  <c:v>0.98337578699999995</c:v>
                </c:pt>
                <c:pt idx="17959">
                  <c:v>0.99466263200000005</c:v>
                </c:pt>
                <c:pt idx="17960">
                  <c:v>0.99466263200000005</c:v>
                </c:pt>
                <c:pt idx="17961">
                  <c:v>0.99833470599999996</c:v>
                </c:pt>
                <c:pt idx="17962">
                  <c:v>0.99833470599999996</c:v>
                </c:pt>
                <c:pt idx="17963">
                  <c:v>0.99833470599999996</c:v>
                </c:pt>
                <c:pt idx="17964">
                  <c:v>0.98337578699999995</c:v>
                </c:pt>
                <c:pt idx="17965">
                  <c:v>0.98337578699999995</c:v>
                </c:pt>
                <c:pt idx="17966">
                  <c:v>0.99833470599999996</c:v>
                </c:pt>
                <c:pt idx="17967">
                  <c:v>0.99833470599999996</c:v>
                </c:pt>
                <c:pt idx="17968">
                  <c:v>0.99090427199999997</c:v>
                </c:pt>
                <c:pt idx="17969">
                  <c:v>0.99833470599999996</c:v>
                </c:pt>
                <c:pt idx="17970">
                  <c:v>0.99466263200000005</c:v>
                </c:pt>
                <c:pt idx="17971">
                  <c:v>0.99466263200000005</c:v>
                </c:pt>
                <c:pt idx="17972">
                  <c:v>0.987316898</c:v>
                </c:pt>
                <c:pt idx="17973">
                  <c:v>0.99466263200000005</c:v>
                </c:pt>
                <c:pt idx="17974">
                  <c:v>0.99833470599999996</c:v>
                </c:pt>
                <c:pt idx="17975">
                  <c:v>0.98337578699999995</c:v>
                </c:pt>
                <c:pt idx="17976">
                  <c:v>0.98729905299999998</c:v>
                </c:pt>
                <c:pt idx="17977">
                  <c:v>0.98337578699999995</c:v>
                </c:pt>
                <c:pt idx="17978">
                  <c:v>0.99466263200000005</c:v>
                </c:pt>
                <c:pt idx="17979">
                  <c:v>0.99833470599999996</c:v>
                </c:pt>
                <c:pt idx="17980">
                  <c:v>0.994798234</c:v>
                </c:pt>
                <c:pt idx="17981">
                  <c:v>0.99466263200000005</c:v>
                </c:pt>
                <c:pt idx="17982">
                  <c:v>0.994798234</c:v>
                </c:pt>
                <c:pt idx="17983">
                  <c:v>0.98549281</c:v>
                </c:pt>
                <c:pt idx="17984">
                  <c:v>0.98048173699999996</c:v>
                </c:pt>
                <c:pt idx="17985">
                  <c:v>0.994798234</c:v>
                </c:pt>
                <c:pt idx="17986">
                  <c:v>0.99015918800000002</c:v>
                </c:pt>
                <c:pt idx="17987">
                  <c:v>0.98337578699999995</c:v>
                </c:pt>
                <c:pt idx="17988">
                  <c:v>0.994798234</c:v>
                </c:pt>
                <c:pt idx="17989">
                  <c:v>0.994798234</c:v>
                </c:pt>
                <c:pt idx="17990">
                  <c:v>0.98048173699999996</c:v>
                </c:pt>
                <c:pt idx="17991">
                  <c:v>0.98337578699999995</c:v>
                </c:pt>
                <c:pt idx="17992">
                  <c:v>0.98337578699999995</c:v>
                </c:pt>
                <c:pt idx="17993">
                  <c:v>0.98337578699999995</c:v>
                </c:pt>
                <c:pt idx="17994">
                  <c:v>0.98048173699999996</c:v>
                </c:pt>
                <c:pt idx="17995">
                  <c:v>0.98337578699999995</c:v>
                </c:pt>
                <c:pt idx="17996">
                  <c:v>0.99466263200000005</c:v>
                </c:pt>
                <c:pt idx="17997">
                  <c:v>0.98337578699999995</c:v>
                </c:pt>
                <c:pt idx="17998">
                  <c:v>0.99466263200000005</c:v>
                </c:pt>
                <c:pt idx="17999">
                  <c:v>0.98048173699999996</c:v>
                </c:pt>
                <c:pt idx="18000">
                  <c:v>0.98337578699999995</c:v>
                </c:pt>
                <c:pt idx="18001">
                  <c:v>0.99466263200000005</c:v>
                </c:pt>
                <c:pt idx="18002">
                  <c:v>0.98337578699999995</c:v>
                </c:pt>
                <c:pt idx="18003">
                  <c:v>0.99466263200000005</c:v>
                </c:pt>
                <c:pt idx="18004">
                  <c:v>0.98729905299999998</c:v>
                </c:pt>
                <c:pt idx="18005">
                  <c:v>0.99833470599999996</c:v>
                </c:pt>
                <c:pt idx="18006">
                  <c:v>0.99100769600000005</c:v>
                </c:pt>
                <c:pt idx="18007">
                  <c:v>0.994798234</c:v>
                </c:pt>
                <c:pt idx="18008">
                  <c:v>0.99466263200000005</c:v>
                </c:pt>
                <c:pt idx="18009">
                  <c:v>0.99466263200000005</c:v>
                </c:pt>
                <c:pt idx="18010">
                  <c:v>0.98552498799999999</c:v>
                </c:pt>
                <c:pt idx="18011">
                  <c:v>0.99466263200000005</c:v>
                </c:pt>
                <c:pt idx="18012">
                  <c:v>0.98048173699999996</c:v>
                </c:pt>
                <c:pt idx="18013">
                  <c:v>0.99466263200000005</c:v>
                </c:pt>
                <c:pt idx="18014">
                  <c:v>0.98337578699999995</c:v>
                </c:pt>
                <c:pt idx="18015">
                  <c:v>0.99833470599999996</c:v>
                </c:pt>
                <c:pt idx="18016">
                  <c:v>0.99466263200000005</c:v>
                </c:pt>
                <c:pt idx="18017">
                  <c:v>0.98337578699999995</c:v>
                </c:pt>
                <c:pt idx="18018">
                  <c:v>0.994798234</c:v>
                </c:pt>
                <c:pt idx="18019">
                  <c:v>0.99833470599999996</c:v>
                </c:pt>
                <c:pt idx="18020">
                  <c:v>0.99466263200000005</c:v>
                </c:pt>
                <c:pt idx="18021">
                  <c:v>0.99090427199999997</c:v>
                </c:pt>
                <c:pt idx="18022">
                  <c:v>0.99833470599999996</c:v>
                </c:pt>
                <c:pt idx="18023">
                  <c:v>0.98337578699999995</c:v>
                </c:pt>
                <c:pt idx="18024">
                  <c:v>0.98337578699999995</c:v>
                </c:pt>
                <c:pt idx="18025">
                  <c:v>0.994798234</c:v>
                </c:pt>
                <c:pt idx="18026">
                  <c:v>0.99466263200000005</c:v>
                </c:pt>
                <c:pt idx="18027">
                  <c:v>0.98337578699999995</c:v>
                </c:pt>
                <c:pt idx="18028">
                  <c:v>0.99833470599999996</c:v>
                </c:pt>
                <c:pt idx="18029">
                  <c:v>0.994798234</c:v>
                </c:pt>
                <c:pt idx="18030">
                  <c:v>0.98337578699999995</c:v>
                </c:pt>
                <c:pt idx="18031">
                  <c:v>0.987316898</c:v>
                </c:pt>
                <c:pt idx="18032">
                  <c:v>0.98337578699999995</c:v>
                </c:pt>
                <c:pt idx="18033">
                  <c:v>0.98337578699999995</c:v>
                </c:pt>
                <c:pt idx="18034">
                  <c:v>0.99833470599999996</c:v>
                </c:pt>
                <c:pt idx="18035">
                  <c:v>0.99833470599999996</c:v>
                </c:pt>
                <c:pt idx="18036">
                  <c:v>0.99466263200000005</c:v>
                </c:pt>
                <c:pt idx="18037">
                  <c:v>0.99456953599999998</c:v>
                </c:pt>
                <c:pt idx="18038">
                  <c:v>0.98337578699999995</c:v>
                </c:pt>
                <c:pt idx="18039">
                  <c:v>0.98337578699999995</c:v>
                </c:pt>
                <c:pt idx="18040">
                  <c:v>0.99833470599999996</c:v>
                </c:pt>
                <c:pt idx="18041">
                  <c:v>0.99466263200000005</c:v>
                </c:pt>
                <c:pt idx="18042">
                  <c:v>0.99466263200000005</c:v>
                </c:pt>
                <c:pt idx="18043">
                  <c:v>0.99833470599999996</c:v>
                </c:pt>
                <c:pt idx="18044">
                  <c:v>0.994798234</c:v>
                </c:pt>
                <c:pt idx="18045">
                  <c:v>0.99015918800000002</c:v>
                </c:pt>
                <c:pt idx="18046">
                  <c:v>0.98048173699999996</c:v>
                </c:pt>
                <c:pt idx="18047">
                  <c:v>0.99833470599999996</c:v>
                </c:pt>
                <c:pt idx="18048">
                  <c:v>0.98048173699999996</c:v>
                </c:pt>
                <c:pt idx="18049">
                  <c:v>0.98337578699999995</c:v>
                </c:pt>
                <c:pt idx="18050">
                  <c:v>0.994798234</c:v>
                </c:pt>
                <c:pt idx="18051">
                  <c:v>0.99833470599999996</c:v>
                </c:pt>
                <c:pt idx="18052">
                  <c:v>0.99466263200000005</c:v>
                </c:pt>
                <c:pt idx="18053">
                  <c:v>0.98337578699999995</c:v>
                </c:pt>
                <c:pt idx="18054">
                  <c:v>0.99466263200000005</c:v>
                </c:pt>
                <c:pt idx="18055">
                  <c:v>0.98048173699999996</c:v>
                </c:pt>
                <c:pt idx="18056">
                  <c:v>0.99466263200000005</c:v>
                </c:pt>
                <c:pt idx="18057">
                  <c:v>0.98337578699999995</c:v>
                </c:pt>
                <c:pt idx="18058">
                  <c:v>0.98337578699999995</c:v>
                </c:pt>
                <c:pt idx="18059">
                  <c:v>0.98337578699999995</c:v>
                </c:pt>
                <c:pt idx="18060">
                  <c:v>0.99466263200000005</c:v>
                </c:pt>
                <c:pt idx="18061">
                  <c:v>0.99466263200000005</c:v>
                </c:pt>
                <c:pt idx="18062">
                  <c:v>0.99833470599999996</c:v>
                </c:pt>
                <c:pt idx="18063">
                  <c:v>0.99466263200000005</c:v>
                </c:pt>
                <c:pt idx="18064">
                  <c:v>0.98529628999999996</c:v>
                </c:pt>
                <c:pt idx="18065">
                  <c:v>0.994798234</c:v>
                </c:pt>
                <c:pt idx="18066">
                  <c:v>0.99466263200000005</c:v>
                </c:pt>
                <c:pt idx="18067">
                  <c:v>0.98048173699999996</c:v>
                </c:pt>
                <c:pt idx="18068">
                  <c:v>0.994798234</c:v>
                </c:pt>
                <c:pt idx="18069">
                  <c:v>0.99833470599999996</c:v>
                </c:pt>
                <c:pt idx="18070">
                  <c:v>0.98337578699999995</c:v>
                </c:pt>
                <c:pt idx="18071">
                  <c:v>0.98549281</c:v>
                </c:pt>
                <c:pt idx="18072">
                  <c:v>0.98337578699999995</c:v>
                </c:pt>
                <c:pt idx="18073">
                  <c:v>0.987316898</c:v>
                </c:pt>
                <c:pt idx="18074">
                  <c:v>0.99466263200000005</c:v>
                </c:pt>
                <c:pt idx="18075">
                  <c:v>0.99833470599999996</c:v>
                </c:pt>
                <c:pt idx="18076">
                  <c:v>0.98048173699999996</c:v>
                </c:pt>
                <c:pt idx="18077">
                  <c:v>0.99100769600000005</c:v>
                </c:pt>
                <c:pt idx="18078">
                  <c:v>0.98337578699999995</c:v>
                </c:pt>
                <c:pt idx="18079">
                  <c:v>0.99833470599999996</c:v>
                </c:pt>
                <c:pt idx="18080">
                  <c:v>0.98048173699999996</c:v>
                </c:pt>
                <c:pt idx="18081">
                  <c:v>0.99833470599999996</c:v>
                </c:pt>
                <c:pt idx="18082">
                  <c:v>0.99466263200000005</c:v>
                </c:pt>
                <c:pt idx="18083">
                  <c:v>0.98048173699999996</c:v>
                </c:pt>
                <c:pt idx="18084">
                  <c:v>0.99466263200000005</c:v>
                </c:pt>
                <c:pt idx="18085">
                  <c:v>0.99466263200000005</c:v>
                </c:pt>
                <c:pt idx="18086">
                  <c:v>0.994798234</c:v>
                </c:pt>
                <c:pt idx="18087">
                  <c:v>0.99466263200000005</c:v>
                </c:pt>
                <c:pt idx="18088">
                  <c:v>0.98173445000000004</c:v>
                </c:pt>
                <c:pt idx="18089">
                  <c:v>0.98048173699999996</c:v>
                </c:pt>
                <c:pt idx="18090">
                  <c:v>0.99090427199999997</c:v>
                </c:pt>
                <c:pt idx="18091">
                  <c:v>0.98975540500000003</c:v>
                </c:pt>
                <c:pt idx="18092">
                  <c:v>0.98337578699999995</c:v>
                </c:pt>
                <c:pt idx="18093">
                  <c:v>0.99466263200000005</c:v>
                </c:pt>
                <c:pt idx="18094">
                  <c:v>0.98337578699999995</c:v>
                </c:pt>
                <c:pt idx="18095">
                  <c:v>0.98337578699999995</c:v>
                </c:pt>
                <c:pt idx="18096">
                  <c:v>0.98048173699999996</c:v>
                </c:pt>
                <c:pt idx="18097">
                  <c:v>0.994798234</c:v>
                </c:pt>
                <c:pt idx="18098">
                  <c:v>0.99466263200000005</c:v>
                </c:pt>
                <c:pt idx="18099">
                  <c:v>0.99466263200000005</c:v>
                </c:pt>
                <c:pt idx="18100">
                  <c:v>0.98337578699999995</c:v>
                </c:pt>
                <c:pt idx="18101">
                  <c:v>0.99466263200000005</c:v>
                </c:pt>
                <c:pt idx="18102">
                  <c:v>0.99466263200000005</c:v>
                </c:pt>
                <c:pt idx="18103">
                  <c:v>0.994798234</c:v>
                </c:pt>
                <c:pt idx="18104">
                  <c:v>0.99466263200000005</c:v>
                </c:pt>
                <c:pt idx="18105">
                  <c:v>0.99466263200000005</c:v>
                </c:pt>
                <c:pt idx="18106">
                  <c:v>0.99833470599999996</c:v>
                </c:pt>
                <c:pt idx="18107">
                  <c:v>0.98337578699999995</c:v>
                </c:pt>
                <c:pt idx="18108">
                  <c:v>0.98337578699999995</c:v>
                </c:pt>
                <c:pt idx="18109">
                  <c:v>0.98048173699999996</c:v>
                </c:pt>
                <c:pt idx="18110">
                  <c:v>0.98048173699999996</c:v>
                </c:pt>
                <c:pt idx="18111">
                  <c:v>0.98337578699999995</c:v>
                </c:pt>
                <c:pt idx="18112">
                  <c:v>0.98337578699999995</c:v>
                </c:pt>
                <c:pt idx="18113">
                  <c:v>0.98337578699999995</c:v>
                </c:pt>
                <c:pt idx="18114">
                  <c:v>0.99626751000000002</c:v>
                </c:pt>
                <c:pt idx="18115">
                  <c:v>0.99466263200000005</c:v>
                </c:pt>
                <c:pt idx="18116">
                  <c:v>0.99450736299999998</c:v>
                </c:pt>
                <c:pt idx="18117">
                  <c:v>0.99466263200000005</c:v>
                </c:pt>
                <c:pt idx="18118">
                  <c:v>0.98048173699999996</c:v>
                </c:pt>
                <c:pt idx="18119">
                  <c:v>0.98337578699999995</c:v>
                </c:pt>
                <c:pt idx="18120">
                  <c:v>0.99466263200000005</c:v>
                </c:pt>
                <c:pt idx="18121">
                  <c:v>0.98337578699999995</c:v>
                </c:pt>
                <c:pt idx="18122">
                  <c:v>0.987316898</c:v>
                </c:pt>
                <c:pt idx="18123">
                  <c:v>0.99466263200000005</c:v>
                </c:pt>
                <c:pt idx="18124">
                  <c:v>0.98337578699999995</c:v>
                </c:pt>
                <c:pt idx="18125">
                  <c:v>0.99466263200000005</c:v>
                </c:pt>
                <c:pt idx="18126">
                  <c:v>0.98337578699999995</c:v>
                </c:pt>
                <c:pt idx="18127">
                  <c:v>0.994798234</c:v>
                </c:pt>
                <c:pt idx="18128">
                  <c:v>0.99466263200000005</c:v>
                </c:pt>
                <c:pt idx="18129">
                  <c:v>0.98337578699999995</c:v>
                </c:pt>
                <c:pt idx="18130">
                  <c:v>0.98048173699999996</c:v>
                </c:pt>
                <c:pt idx="18131">
                  <c:v>0.994798234</c:v>
                </c:pt>
                <c:pt idx="18132">
                  <c:v>0.99466263200000005</c:v>
                </c:pt>
                <c:pt idx="18133">
                  <c:v>0.98337578699999995</c:v>
                </c:pt>
                <c:pt idx="18134">
                  <c:v>0.994798234</c:v>
                </c:pt>
                <c:pt idx="18135">
                  <c:v>0.994798234</c:v>
                </c:pt>
                <c:pt idx="18136">
                  <c:v>0.99466263200000005</c:v>
                </c:pt>
                <c:pt idx="18137">
                  <c:v>0.99466263200000005</c:v>
                </c:pt>
                <c:pt idx="18138">
                  <c:v>0.98337578699999995</c:v>
                </c:pt>
                <c:pt idx="18139">
                  <c:v>0.98337578699999995</c:v>
                </c:pt>
                <c:pt idx="18140">
                  <c:v>0.99833470599999996</c:v>
                </c:pt>
                <c:pt idx="18141">
                  <c:v>0.98048173699999996</c:v>
                </c:pt>
                <c:pt idx="18142">
                  <c:v>0.994798234</c:v>
                </c:pt>
                <c:pt idx="18143">
                  <c:v>0.99466263200000005</c:v>
                </c:pt>
                <c:pt idx="18144">
                  <c:v>0.98337578699999995</c:v>
                </c:pt>
                <c:pt idx="18145">
                  <c:v>0.99450736299999998</c:v>
                </c:pt>
                <c:pt idx="18146">
                  <c:v>0.98337578699999995</c:v>
                </c:pt>
                <c:pt idx="18147">
                  <c:v>0.99100769600000005</c:v>
                </c:pt>
                <c:pt idx="18148">
                  <c:v>0.987316898</c:v>
                </c:pt>
                <c:pt idx="18149">
                  <c:v>0.987316898</c:v>
                </c:pt>
                <c:pt idx="18150">
                  <c:v>0.99833470599999996</c:v>
                </c:pt>
                <c:pt idx="18151">
                  <c:v>0.98048173699999996</c:v>
                </c:pt>
                <c:pt idx="18152">
                  <c:v>0.98337578699999995</c:v>
                </c:pt>
                <c:pt idx="18153">
                  <c:v>0.99466263200000005</c:v>
                </c:pt>
                <c:pt idx="18154">
                  <c:v>0.98337578699999995</c:v>
                </c:pt>
                <c:pt idx="18155">
                  <c:v>0.98337578699999995</c:v>
                </c:pt>
                <c:pt idx="18156">
                  <c:v>0.99466263200000005</c:v>
                </c:pt>
                <c:pt idx="18157">
                  <c:v>0.98337578699999995</c:v>
                </c:pt>
                <c:pt idx="18158">
                  <c:v>0.98048173699999996</c:v>
                </c:pt>
                <c:pt idx="18159">
                  <c:v>0.98337578699999995</c:v>
                </c:pt>
                <c:pt idx="18160">
                  <c:v>0.98337578699999995</c:v>
                </c:pt>
                <c:pt idx="18161">
                  <c:v>0.98337578699999995</c:v>
                </c:pt>
                <c:pt idx="18162">
                  <c:v>0.99466263200000005</c:v>
                </c:pt>
                <c:pt idx="18163">
                  <c:v>0.98337578699999995</c:v>
                </c:pt>
                <c:pt idx="18164">
                  <c:v>0.99833470599999996</c:v>
                </c:pt>
                <c:pt idx="18165">
                  <c:v>0.97450132499999997</c:v>
                </c:pt>
                <c:pt idx="18166">
                  <c:v>0.99833470599999996</c:v>
                </c:pt>
                <c:pt idx="18167">
                  <c:v>0.98048173699999996</c:v>
                </c:pt>
                <c:pt idx="18168">
                  <c:v>0.99466263200000005</c:v>
                </c:pt>
                <c:pt idx="18169">
                  <c:v>0.99833470599999996</c:v>
                </c:pt>
                <c:pt idx="18170">
                  <c:v>0.99466263200000005</c:v>
                </c:pt>
                <c:pt idx="18171">
                  <c:v>0.98048173699999996</c:v>
                </c:pt>
                <c:pt idx="18172">
                  <c:v>0.994798234</c:v>
                </c:pt>
                <c:pt idx="18173">
                  <c:v>0.98337578699999995</c:v>
                </c:pt>
                <c:pt idx="18174">
                  <c:v>0.98337578699999995</c:v>
                </c:pt>
                <c:pt idx="18175">
                  <c:v>0.98337578699999995</c:v>
                </c:pt>
                <c:pt idx="18176">
                  <c:v>0.99833470599999996</c:v>
                </c:pt>
                <c:pt idx="18177">
                  <c:v>0.994798234</c:v>
                </c:pt>
                <c:pt idx="18178">
                  <c:v>0.98337578699999995</c:v>
                </c:pt>
                <c:pt idx="18179">
                  <c:v>0.98048173699999996</c:v>
                </c:pt>
                <c:pt idx="18180">
                  <c:v>0.99466263200000005</c:v>
                </c:pt>
                <c:pt idx="18181">
                  <c:v>0.98552498799999999</c:v>
                </c:pt>
                <c:pt idx="18182">
                  <c:v>0.98729905299999998</c:v>
                </c:pt>
                <c:pt idx="18183">
                  <c:v>0.987316898</c:v>
                </c:pt>
                <c:pt idx="18184">
                  <c:v>0.98337578699999995</c:v>
                </c:pt>
                <c:pt idx="18185">
                  <c:v>0.98337578699999995</c:v>
                </c:pt>
                <c:pt idx="18186">
                  <c:v>0.98337578699999995</c:v>
                </c:pt>
                <c:pt idx="18187">
                  <c:v>0.98337578699999995</c:v>
                </c:pt>
                <c:pt idx="18188">
                  <c:v>0.98048173699999996</c:v>
                </c:pt>
                <c:pt idx="18189">
                  <c:v>0.98337578699999995</c:v>
                </c:pt>
                <c:pt idx="18190">
                  <c:v>0.99833470599999996</c:v>
                </c:pt>
                <c:pt idx="18191">
                  <c:v>0.99466263200000005</c:v>
                </c:pt>
                <c:pt idx="18192">
                  <c:v>0.99466263200000005</c:v>
                </c:pt>
                <c:pt idx="18193">
                  <c:v>0.99833470599999996</c:v>
                </c:pt>
                <c:pt idx="18194">
                  <c:v>0.99833470599999996</c:v>
                </c:pt>
                <c:pt idx="18195">
                  <c:v>0.99100769600000005</c:v>
                </c:pt>
                <c:pt idx="18196">
                  <c:v>0.994798234</c:v>
                </c:pt>
                <c:pt idx="18197">
                  <c:v>0.98048173699999996</c:v>
                </c:pt>
                <c:pt idx="18198">
                  <c:v>0.98337578699999995</c:v>
                </c:pt>
                <c:pt idx="18199">
                  <c:v>0.99466263200000005</c:v>
                </c:pt>
                <c:pt idx="18200">
                  <c:v>0.99833470599999996</c:v>
                </c:pt>
                <c:pt idx="18201">
                  <c:v>0.994798234</c:v>
                </c:pt>
                <c:pt idx="18202">
                  <c:v>0.98337578699999995</c:v>
                </c:pt>
                <c:pt idx="18203">
                  <c:v>0.98048173699999996</c:v>
                </c:pt>
                <c:pt idx="18204">
                  <c:v>0.99456953599999998</c:v>
                </c:pt>
                <c:pt idx="18205">
                  <c:v>0.994798234</c:v>
                </c:pt>
                <c:pt idx="18206">
                  <c:v>0.98337578699999995</c:v>
                </c:pt>
                <c:pt idx="18207">
                  <c:v>0.99466263200000005</c:v>
                </c:pt>
                <c:pt idx="18208">
                  <c:v>0.99466263200000005</c:v>
                </c:pt>
                <c:pt idx="18209">
                  <c:v>0.98337578699999995</c:v>
                </c:pt>
                <c:pt idx="18210">
                  <c:v>0.98337578699999995</c:v>
                </c:pt>
                <c:pt idx="18211">
                  <c:v>0.99833470599999996</c:v>
                </c:pt>
                <c:pt idx="18212">
                  <c:v>0.99833470599999996</c:v>
                </c:pt>
                <c:pt idx="18213">
                  <c:v>0.98337578699999995</c:v>
                </c:pt>
                <c:pt idx="18214">
                  <c:v>0.99833470599999996</c:v>
                </c:pt>
                <c:pt idx="18215">
                  <c:v>0.99833470599999996</c:v>
                </c:pt>
                <c:pt idx="18216">
                  <c:v>0.99466263200000005</c:v>
                </c:pt>
                <c:pt idx="18217">
                  <c:v>0.98337578699999995</c:v>
                </c:pt>
                <c:pt idx="18218">
                  <c:v>0.99450736299999998</c:v>
                </c:pt>
                <c:pt idx="18219">
                  <c:v>0.987316898</c:v>
                </c:pt>
                <c:pt idx="18220">
                  <c:v>0.98337578699999995</c:v>
                </c:pt>
                <c:pt idx="18221">
                  <c:v>0.99466263200000005</c:v>
                </c:pt>
                <c:pt idx="18222">
                  <c:v>0.99466263200000005</c:v>
                </c:pt>
                <c:pt idx="18223">
                  <c:v>0.98337578699999995</c:v>
                </c:pt>
                <c:pt idx="18224">
                  <c:v>0.99466263200000005</c:v>
                </c:pt>
                <c:pt idx="18225">
                  <c:v>0.994798234</c:v>
                </c:pt>
                <c:pt idx="18226">
                  <c:v>0.99466263200000005</c:v>
                </c:pt>
                <c:pt idx="18227">
                  <c:v>0.99833470599999996</c:v>
                </c:pt>
                <c:pt idx="18228">
                  <c:v>0.99466263200000005</c:v>
                </c:pt>
                <c:pt idx="18229">
                  <c:v>0.994798234</c:v>
                </c:pt>
                <c:pt idx="18230">
                  <c:v>0.987316898</c:v>
                </c:pt>
                <c:pt idx="18231">
                  <c:v>0.99466263200000005</c:v>
                </c:pt>
                <c:pt idx="18232">
                  <c:v>0.99833470599999996</c:v>
                </c:pt>
                <c:pt idx="18233">
                  <c:v>0.99466263200000005</c:v>
                </c:pt>
                <c:pt idx="18234">
                  <c:v>0.98337578699999995</c:v>
                </c:pt>
                <c:pt idx="18235">
                  <c:v>0.98729905299999998</c:v>
                </c:pt>
                <c:pt idx="18236">
                  <c:v>0.99466263200000005</c:v>
                </c:pt>
                <c:pt idx="18237">
                  <c:v>0.99466263200000005</c:v>
                </c:pt>
                <c:pt idx="18238">
                  <c:v>0.99833470599999996</c:v>
                </c:pt>
                <c:pt idx="18239">
                  <c:v>0.98337578699999995</c:v>
                </c:pt>
                <c:pt idx="18240">
                  <c:v>0.98048173699999996</c:v>
                </c:pt>
                <c:pt idx="18241">
                  <c:v>0.98337578699999995</c:v>
                </c:pt>
                <c:pt idx="18242">
                  <c:v>0.98337578699999995</c:v>
                </c:pt>
                <c:pt idx="18243">
                  <c:v>0.99466263200000005</c:v>
                </c:pt>
                <c:pt idx="18244">
                  <c:v>0.98337578699999995</c:v>
                </c:pt>
                <c:pt idx="18245">
                  <c:v>0.99833470599999996</c:v>
                </c:pt>
                <c:pt idx="18246">
                  <c:v>0.99833470599999996</c:v>
                </c:pt>
                <c:pt idx="18247">
                  <c:v>0.99833470599999996</c:v>
                </c:pt>
                <c:pt idx="18248">
                  <c:v>0.99833470599999996</c:v>
                </c:pt>
                <c:pt idx="18249">
                  <c:v>0.98337578699999995</c:v>
                </c:pt>
                <c:pt idx="18250">
                  <c:v>0.98337578699999995</c:v>
                </c:pt>
                <c:pt idx="18251">
                  <c:v>0.99833470599999996</c:v>
                </c:pt>
                <c:pt idx="18252">
                  <c:v>0.994798234</c:v>
                </c:pt>
                <c:pt idx="18253">
                  <c:v>0.99450736299999998</c:v>
                </c:pt>
                <c:pt idx="18254">
                  <c:v>0.99833470599999996</c:v>
                </c:pt>
                <c:pt idx="18255">
                  <c:v>0.98337578699999995</c:v>
                </c:pt>
                <c:pt idx="18256">
                  <c:v>0.98048173699999996</c:v>
                </c:pt>
                <c:pt idx="18257">
                  <c:v>0.994798234</c:v>
                </c:pt>
                <c:pt idx="18258">
                  <c:v>0.98048173699999996</c:v>
                </c:pt>
                <c:pt idx="18259">
                  <c:v>0.98337578699999995</c:v>
                </c:pt>
                <c:pt idx="18260">
                  <c:v>0.994798234</c:v>
                </c:pt>
                <c:pt idx="18261">
                  <c:v>0.98552498799999999</c:v>
                </c:pt>
                <c:pt idx="18262">
                  <c:v>0.99833470599999996</c:v>
                </c:pt>
                <c:pt idx="18263">
                  <c:v>0.994798234</c:v>
                </c:pt>
                <c:pt idx="18264">
                  <c:v>0.99466263200000005</c:v>
                </c:pt>
                <c:pt idx="18265">
                  <c:v>0.98048173699999996</c:v>
                </c:pt>
                <c:pt idx="18266">
                  <c:v>0.98337578699999995</c:v>
                </c:pt>
                <c:pt idx="18267">
                  <c:v>0.98337578699999995</c:v>
                </c:pt>
                <c:pt idx="18268">
                  <c:v>0.98048173699999996</c:v>
                </c:pt>
                <c:pt idx="18269">
                  <c:v>0.99466263200000005</c:v>
                </c:pt>
                <c:pt idx="18270">
                  <c:v>0.99833470599999996</c:v>
                </c:pt>
                <c:pt idx="18271">
                  <c:v>0.987316898</c:v>
                </c:pt>
                <c:pt idx="18272">
                  <c:v>0.99833470599999996</c:v>
                </c:pt>
                <c:pt idx="18273">
                  <c:v>0.99833470599999996</c:v>
                </c:pt>
                <c:pt idx="18274">
                  <c:v>0.98529628999999996</c:v>
                </c:pt>
                <c:pt idx="18275">
                  <c:v>0.994798234</c:v>
                </c:pt>
                <c:pt idx="18276">
                  <c:v>0.98337578699999995</c:v>
                </c:pt>
                <c:pt idx="18277">
                  <c:v>0.98337578699999995</c:v>
                </c:pt>
                <c:pt idx="18278">
                  <c:v>0.987316898</c:v>
                </c:pt>
                <c:pt idx="18279">
                  <c:v>0.99466263200000005</c:v>
                </c:pt>
                <c:pt idx="18280">
                  <c:v>0.98048173699999996</c:v>
                </c:pt>
                <c:pt idx="18281">
                  <c:v>0.98729905299999998</c:v>
                </c:pt>
                <c:pt idx="18282">
                  <c:v>0.98337578699999995</c:v>
                </c:pt>
                <c:pt idx="18283">
                  <c:v>0.994798234</c:v>
                </c:pt>
                <c:pt idx="18284">
                  <c:v>0.99466263200000005</c:v>
                </c:pt>
                <c:pt idx="18285">
                  <c:v>0.98048173699999996</c:v>
                </c:pt>
                <c:pt idx="18286">
                  <c:v>0.98337578699999995</c:v>
                </c:pt>
                <c:pt idx="18287">
                  <c:v>0.99466263200000005</c:v>
                </c:pt>
                <c:pt idx="18288">
                  <c:v>0.99833470599999996</c:v>
                </c:pt>
                <c:pt idx="18289">
                  <c:v>0.99466263200000005</c:v>
                </c:pt>
                <c:pt idx="18290">
                  <c:v>0.99466263200000005</c:v>
                </c:pt>
                <c:pt idx="18291">
                  <c:v>0.994798234</c:v>
                </c:pt>
                <c:pt idx="18292">
                  <c:v>0.99466263200000005</c:v>
                </c:pt>
                <c:pt idx="18293">
                  <c:v>0.99466263200000005</c:v>
                </c:pt>
                <c:pt idx="18294">
                  <c:v>0.98337578699999995</c:v>
                </c:pt>
                <c:pt idx="18295">
                  <c:v>0.994798234</c:v>
                </c:pt>
                <c:pt idx="18296">
                  <c:v>0.98337578699999995</c:v>
                </c:pt>
                <c:pt idx="18297">
                  <c:v>0.98048173699999996</c:v>
                </c:pt>
                <c:pt idx="18298">
                  <c:v>0.99466263200000005</c:v>
                </c:pt>
                <c:pt idx="18299">
                  <c:v>0.98337578699999995</c:v>
                </c:pt>
                <c:pt idx="18300">
                  <c:v>0.98048173699999996</c:v>
                </c:pt>
                <c:pt idx="18301">
                  <c:v>0.98337578699999995</c:v>
                </c:pt>
                <c:pt idx="18302">
                  <c:v>0.99466263200000005</c:v>
                </c:pt>
                <c:pt idx="18303">
                  <c:v>0.98337578699999995</c:v>
                </c:pt>
                <c:pt idx="18304">
                  <c:v>0.98337578699999995</c:v>
                </c:pt>
                <c:pt idx="18305">
                  <c:v>0.994798234</c:v>
                </c:pt>
                <c:pt idx="18306">
                  <c:v>0.99100769600000005</c:v>
                </c:pt>
                <c:pt idx="18307">
                  <c:v>0.98337578699999995</c:v>
                </c:pt>
                <c:pt idx="18308">
                  <c:v>0.98337578699999995</c:v>
                </c:pt>
                <c:pt idx="18309">
                  <c:v>0.98048173699999996</c:v>
                </c:pt>
                <c:pt idx="18310">
                  <c:v>0.98337578699999995</c:v>
                </c:pt>
                <c:pt idx="18311">
                  <c:v>0.98337578699999995</c:v>
                </c:pt>
                <c:pt idx="18312">
                  <c:v>0.99833470599999996</c:v>
                </c:pt>
                <c:pt idx="18313">
                  <c:v>0.994798234</c:v>
                </c:pt>
                <c:pt idx="18314">
                  <c:v>0.994798234</c:v>
                </c:pt>
                <c:pt idx="18315">
                  <c:v>0.994798234</c:v>
                </c:pt>
                <c:pt idx="18316">
                  <c:v>0.98337578699999995</c:v>
                </c:pt>
                <c:pt idx="18317">
                  <c:v>0.99466263200000005</c:v>
                </c:pt>
                <c:pt idx="18318">
                  <c:v>0.98048173699999996</c:v>
                </c:pt>
                <c:pt idx="18319">
                  <c:v>0.99833470599999996</c:v>
                </c:pt>
                <c:pt idx="18320">
                  <c:v>0.98729905299999998</c:v>
                </c:pt>
                <c:pt idx="18321">
                  <c:v>0.994798234</c:v>
                </c:pt>
                <c:pt idx="18322">
                  <c:v>0.98337578699999995</c:v>
                </c:pt>
                <c:pt idx="18323">
                  <c:v>0.99833470599999996</c:v>
                </c:pt>
                <c:pt idx="18324">
                  <c:v>0.99466263200000005</c:v>
                </c:pt>
                <c:pt idx="18325">
                  <c:v>0.98337578699999995</c:v>
                </c:pt>
                <c:pt idx="18326">
                  <c:v>0.994798234</c:v>
                </c:pt>
                <c:pt idx="18327">
                  <c:v>0.99466263200000005</c:v>
                </c:pt>
                <c:pt idx="18328">
                  <c:v>0.98048173699999996</c:v>
                </c:pt>
                <c:pt idx="18329">
                  <c:v>0.98337578699999995</c:v>
                </c:pt>
                <c:pt idx="18330">
                  <c:v>0.99466263200000005</c:v>
                </c:pt>
                <c:pt idx="18331">
                  <c:v>0.98337578699999995</c:v>
                </c:pt>
                <c:pt idx="18332">
                  <c:v>0.99466263200000005</c:v>
                </c:pt>
                <c:pt idx="18333">
                  <c:v>0.98337578699999995</c:v>
                </c:pt>
                <c:pt idx="18334">
                  <c:v>0.98337578699999995</c:v>
                </c:pt>
                <c:pt idx="18335">
                  <c:v>0.98337578699999995</c:v>
                </c:pt>
                <c:pt idx="18336">
                  <c:v>0.99833470599999996</c:v>
                </c:pt>
                <c:pt idx="18337">
                  <c:v>0.98337578699999995</c:v>
                </c:pt>
                <c:pt idx="18338">
                  <c:v>0.99833470599999996</c:v>
                </c:pt>
                <c:pt idx="18339">
                  <c:v>0.98529628999999996</c:v>
                </c:pt>
                <c:pt idx="18340">
                  <c:v>0.98337578699999995</c:v>
                </c:pt>
                <c:pt idx="18341">
                  <c:v>0.98048173699999996</c:v>
                </c:pt>
                <c:pt idx="18342">
                  <c:v>0.98048173699999996</c:v>
                </c:pt>
                <c:pt idx="18343">
                  <c:v>0.99466263200000005</c:v>
                </c:pt>
                <c:pt idx="18344">
                  <c:v>0.98337578699999995</c:v>
                </c:pt>
                <c:pt idx="18345">
                  <c:v>0.994798234</c:v>
                </c:pt>
                <c:pt idx="18346">
                  <c:v>0.98337578699999995</c:v>
                </c:pt>
                <c:pt idx="18347">
                  <c:v>0.99466263200000005</c:v>
                </c:pt>
                <c:pt idx="18348">
                  <c:v>0.99015918800000002</c:v>
                </c:pt>
                <c:pt idx="18349">
                  <c:v>0.98337578699999995</c:v>
                </c:pt>
                <c:pt idx="18350">
                  <c:v>0.98337578699999995</c:v>
                </c:pt>
                <c:pt idx="18351">
                  <c:v>0.98048173699999996</c:v>
                </c:pt>
                <c:pt idx="18352">
                  <c:v>0.98337578699999995</c:v>
                </c:pt>
                <c:pt idx="18353">
                  <c:v>0.98337578699999995</c:v>
                </c:pt>
                <c:pt idx="18354">
                  <c:v>0.99466263200000005</c:v>
                </c:pt>
                <c:pt idx="18355">
                  <c:v>0.98337578699999995</c:v>
                </c:pt>
                <c:pt idx="18356">
                  <c:v>0.98552498799999999</c:v>
                </c:pt>
                <c:pt idx="18357">
                  <c:v>0.99466263200000005</c:v>
                </c:pt>
                <c:pt idx="18358">
                  <c:v>0.994798234</c:v>
                </c:pt>
                <c:pt idx="18359">
                  <c:v>0.994798234</c:v>
                </c:pt>
                <c:pt idx="18360">
                  <c:v>0.98048173699999996</c:v>
                </c:pt>
                <c:pt idx="18361">
                  <c:v>0.98337578699999995</c:v>
                </c:pt>
                <c:pt idx="18362">
                  <c:v>0.98337578699999995</c:v>
                </c:pt>
                <c:pt idx="18363">
                  <c:v>0.99466263200000005</c:v>
                </c:pt>
                <c:pt idx="18364">
                  <c:v>0.98337578699999995</c:v>
                </c:pt>
                <c:pt idx="18365">
                  <c:v>0.98048173699999996</c:v>
                </c:pt>
                <c:pt idx="18366">
                  <c:v>0.99466263200000005</c:v>
                </c:pt>
                <c:pt idx="18367">
                  <c:v>0.99833470599999996</c:v>
                </c:pt>
                <c:pt idx="18368">
                  <c:v>0.99466263200000005</c:v>
                </c:pt>
                <c:pt idx="18369">
                  <c:v>0.994798234</c:v>
                </c:pt>
                <c:pt idx="18370">
                  <c:v>0.99466263200000005</c:v>
                </c:pt>
                <c:pt idx="18371">
                  <c:v>0.99833470599999996</c:v>
                </c:pt>
                <c:pt idx="18372">
                  <c:v>0.99833470599999996</c:v>
                </c:pt>
                <c:pt idx="18373">
                  <c:v>0.99833470599999996</c:v>
                </c:pt>
                <c:pt idx="18374">
                  <c:v>0.99833470599999996</c:v>
                </c:pt>
                <c:pt idx="18375">
                  <c:v>0.99456953599999998</c:v>
                </c:pt>
                <c:pt idx="18376">
                  <c:v>0.98337578699999995</c:v>
                </c:pt>
                <c:pt idx="18377">
                  <c:v>0.98337578699999995</c:v>
                </c:pt>
                <c:pt idx="18378">
                  <c:v>0.99833470599999996</c:v>
                </c:pt>
                <c:pt idx="18379">
                  <c:v>0.99833470599999996</c:v>
                </c:pt>
                <c:pt idx="18380">
                  <c:v>0.98337578699999995</c:v>
                </c:pt>
                <c:pt idx="18381">
                  <c:v>0.98337578699999995</c:v>
                </c:pt>
                <c:pt idx="18382">
                  <c:v>0.994798234</c:v>
                </c:pt>
                <c:pt idx="18383">
                  <c:v>0.98337578699999995</c:v>
                </c:pt>
                <c:pt idx="18384">
                  <c:v>0.98337578699999995</c:v>
                </c:pt>
                <c:pt idx="18385">
                  <c:v>0.99833470599999996</c:v>
                </c:pt>
                <c:pt idx="18386">
                  <c:v>0.98337578699999995</c:v>
                </c:pt>
                <c:pt idx="18387">
                  <c:v>0.994798234</c:v>
                </c:pt>
                <c:pt idx="18388">
                  <c:v>0.98729905299999998</c:v>
                </c:pt>
                <c:pt idx="18389">
                  <c:v>0.99833470599999996</c:v>
                </c:pt>
                <c:pt idx="18390">
                  <c:v>0.99466263200000005</c:v>
                </c:pt>
                <c:pt idx="18391">
                  <c:v>0.98337578699999995</c:v>
                </c:pt>
                <c:pt idx="18392">
                  <c:v>0.98337578699999995</c:v>
                </c:pt>
                <c:pt idx="18393">
                  <c:v>0.98048173699999996</c:v>
                </c:pt>
                <c:pt idx="18394">
                  <c:v>0.98337578699999995</c:v>
                </c:pt>
                <c:pt idx="18395">
                  <c:v>0.99090427199999997</c:v>
                </c:pt>
                <c:pt idx="18396">
                  <c:v>0.99833470599999996</c:v>
                </c:pt>
                <c:pt idx="18397">
                  <c:v>0.994798234</c:v>
                </c:pt>
                <c:pt idx="18398">
                  <c:v>0.994798234</c:v>
                </c:pt>
                <c:pt idx="18399">
                  <c:v>0.99833470599999996</c:v>
                </c:pt>
                <c:pt idx="18400">
                  <c:v>0.994798234</c:v>
                </c:pt>
                <c:pt idx="18401">
                  <c:v>0.99466263200000005</c:v>
                </c:pt>
                <c:pt idx="18402">
                  <c:v>0.98048173699999996</c:v>
                </c:pt>
                <c:pt idx="18403">
                  <c:v>0.994798234</c:v>
                </c:pt>
                <c:pt idx="18404">
                  <c:v>0.99833470599999996</c:v>
                </c:pt>
                <c:pt idx="18405">
                  <c:v>0.99466263200000005</c:v>
                </c:pt>
                <c:pt idx="18406">
                  <c:v>0.99833470599999996</c:v>
                </c:pt>
                <c:pt idx="18407">
                  <c:v>0.99466263200000005</c:v>
                </c:pt>
                <c:pt idx="18408">
                  <c:v>0.99466263200000005</c:v>
                </c:pt>
                <c:pt idx="18409">
                  <c:v>0.98549281</c:v>
                </c:pt>
                <c:pt idx="18410">
                  <c:v>0.994798234</c:v>
                </c:pt>
                <c:pt idx="18411">
                  <c:v>0.994798234</c:v>
                </c:pt>
                <c:pt idx="18412">
                  <c:v>0.98337578699999995</c:v>
                </c:pt>
                <c:pt idx="18413">
                  <c:v>0.99466263200000005</c:v>
                </c:pt>
                <c:pt idx="18414">
                  <c:v>0.99015918800000002</c:v>
                </c:pt>
                <c:pt idx="18415">
                  <c:v>0.99466263200000005</c:v>
                </c:pt>
                <c:pt idx="18416">
                  <c:v>0.994798234</c:v>
                </c:pt>
                <c:pt idx="18417">
                  <c:v>0.99833470599999996</c:v>
                </c:pt>
                <c:pt idx="18418">
                  <c:v>0.994798234</c:v>
                </c:pt>
                <c:pt idx="18419">
                  <c:v>0.99466263200000005</c:v>
                </c:pt>
                <c:pt idx="18420">
                  <c:v>0.99027694600000005</c:v>
                </c:pt>
                <c:pt idx="18421">
                  <c:v>0.99833470599999996</c:v>
                </c:pt>
                <c:pt idx="18422">
                  <c:v>0.994798234</c:v>
                </c:pt>
                <c:pt idx="18423">
                  <c:v>0.994798234</c:v>
                </c:pt>
                <c:pt idx="18424">
                  <c:v>0.99466263200000005</c:v>
                </c:pt>
                <c:pt idx="18425">
                  <c:v>0.98337578699999995</c:v>
                </c:pt>
                <c:pt idx="18426">
                  <c:v>0.98337578699999995</c:v>
                </c:pt>
                <c:pt idx="18427">
                  <c:v>0.98337578699999995</c:v>
                </c:pt>
                <c:pt idx="18428">
                  <c:v>0.98048173699999996</c:v>
                </c:pt>
                <c:pt idx="18429">
                  <c:v>0.98048173699999996</c:v>
                </c:pt>
                <c:pt idx="18430">
                  <c:v>0.994798234</c:v>
                </c:pt>
                <c:pt idx="18431">
                  <c:v>0.99466263200000005</c:v>
                </c:pt>
                <c:pt idx="18432">
                  <c:v>0.994798234</c:v>
                </c:pt>
                <c:pt idx="18433">
                  <c:v>0.99466263200000005</c:v>
                </c:pt>
                <c:pt idx="18434">
                  <c:v>0.98048173699999996</c:v>
                </c:pt>
                <c:pt idx="18435">
                  <c:v>0.99466263200000005</c:v>
                </c:pt>
                <c:pt idx="18436">
                  <c:v>0.98048173699999996</c:v>
                </c:pt>
                <c:pt idx="18437">
                  <c:v>0.98048173699999996</c:v>
                </c:pt>
                <c:pt idx="18438">
                  <c:v>0.994798234</c:v>
                </c:pt>
                <c:pt idx="18439">
                  <c:v>0.99466263200000005</c:v>
                </c:pt>
                <c:pt idx="18440">
                  <c:v>0.99015918800000002</c:v>
                </c:pt>
                <c:pt idx="18441">
                  <c:v>0.99833470599999996</c:v>
                </c:pt>
                <c:pt idx="18442">
                  <c:v>0.994798234</c:v>
                </c:pt>
                <c:pt idx="18443">
                  <c:v>0.99466263200000005</c:v>
                </c:pt>
                <c:pt idx="18444">
                  <c:v>0.99466263200000005</c:v>
                </c:pt>
                <c:pt idx="18445">
                  <c:v>0.99466263200000005</c:v>
                </c:pt>
                <c:pt idx="18446">
                  <c:v>0.987316898</c:v>
                </c:pt>
                <c:pt idx="18447">
                  <c:v>0.99833470599999996</c:v>
                </c:pt>
                <c:pt idx="18448">
                  <c:v>0.98337578699999995</c:v>
                </c:pt>
                <c:pt idx="18449">
                  <c:v>0.97829186400000001</c:v>
                </c:pt>
                <c:pt idx="18450">
                  <c:v>0.99833470599999996</c:v>
                </c:pt>
                <c:pt idx="18451">
                  <c:v>0.98337578699999995</c:v>
                </c:pt>
                <c:pt idx="18452">
                  <c:v>0.98337578699999995</c:v>
                </c:pt>
                <c:pt idx="18453">
                  <c:v>0.99833470599999996</c:v>
                </c:pt>
                <c:pt idx="18454">
                  <c:v>0.98337578699999995</c:v>
                </c:pt>
                <c:pt idx="18455">
                  <c:v>0.98048173699999996</c:v>
                </c:pt>
                <c:pt idx="18456">
                  <c:v>0.994798234</c:v>
                </c:pt>
                <c:pt idx="18457">
                  <c:v>0.98048173699999996</c:v>
                </c:pt>
                <c:pt idx="18458">
                  <c:v>0.987316898</c:v>
                </c:pt>
                <c:pt idx="18459">
                  <c:v>0.994798234</c:v>
                </c:pt>
                <c:pt idx="18460">
                  <c:v>0.98337578699999995</c:v>
                </c:pt>
                <c:pt idx="18461">
                  <c:v>0.98337578699999995</c:v>
                </c:pt>
                <c:pt idx="18462">
                  <c:v>0.98048173699999996</c:v>
                </c:pt>
                <c:pt idx="18463">
                  <c:v>0.994798234</c:v>
                </c:pt>
                <c:pt idx="18464">
                  <c:v>0.98048173699999996</c:v>
                </c:pt>
                <c:pt idx="18465">
                  <c:v>0.99466263200000005</c:v>
                </c:pt>
                <c:pt idx="18466">
                  <c:v>0.994798234</c:v>
                </c:pt>
                <c:pt idx="18467">
                  <c:v>0.98337578699999995</c:v>
                </c:pt>
                <c:pt idx="18468">
                  <c:v>0.99833470599999996</c:v>
                </c:pt>
                <c:pt idx="18469">
                  <c:v>0.98337578699999995</c:v>
                </c:pt>
                <c:pt idx="18470">
                  <c:v>0.99833470599999996</c:v>
                </c:pt>
                <c:pt idx="18471">
                  <c:v>0.98048173699999996</c:v>
                </c:pt>
                <c:pt idx="18472">
                  <c:v>0.98048173699999996</c:v>
                </c:pt>
                <c:pt idx="18473">
                  <c:v>0.99466263200000005</c:v>
                </c:pt>
                <c:pt idx="18474">
                  <c:v>0.98975540500000003</c:v>
                </c:pt>
                <c:pt idx="18475">
                  <c:v>0.98048173699999996</c:v>
                </c:pt>
                <c:pt idx="18476">
                  <c:v>0.98337578699999995</c:v>
                </c:pt>
                <c:pt idx="18477">
                  <c:v>0.98337578699999995</c:v>
                </c:pt>
                <c:pt idx="18478">
                  <c:v>0.994798234</c:v>
                </c:pt>
                <c:pt idx="18479">
                  <c:v>0.99466263200000005</c:v>
                </c:pt>
                <c:pt idx="18480">
                  <c:v>0.99833470599999996</c:v>
                </c:pt>
                <c:pt idx="18481">
                  <c:v>0.98975540500000003</c:v>
                </c:pt>
                <c:pt idx="18482">
                  <c:v>0.99833470599999996</c:v>
                </c:pt>
                <c:pt idx="18483">
                  <c:v>0.99833470599999996</c:v>
                </c:pt>
                <c:pt idx="18484">
                  <c:v>0.98048173699999996</c:v>
                </c:pt>
                <c:pt idx="18485">
                  <c:v>0.98048173699999996</c:v>
                </c:pt>
                <c:pt idx="18486">
                  <c:v>0.99833470599999996</c:v>
                </c:pt>
                <c:pt idx="18487">
                  <c:v>0.98337578699999995</c:v>
                </c:pt>
                <c:pt idx="18488">
                  <c:v>0.98337578699999995</c:v>
                </c:pt>
                <c:pt idx="18489">
                  <c:v>0.99466263200000005</c:v>
                </c:pt>
                <c:pt idx="18490">
                  <c:v>0.99466263200000005</c:v>
                </c:pt>
                <c:pt idx="18491">
                  <c:v>0.99090427199999997</c:v>
                </c:pt>
                <c:pt idx="18492">
                  <c:v>0.99466263200000005</c:v>
                </c:pt>
                <c:pt idx="18493">
                  <c:v>0.994798234</c:v>
                </c:pt>
                <c:pt idx="18494">
                  <c:v>0.98337578699999995</c:v>
                </c:pt>
                <c:pt idx="18495">
                  <c:v>0.98529628999999996</c:v>
                </c:pt>
                <c:pt idx="18496">
                  <c:v>0.994798234</c:v>
                </c:pt>
                <c:pt idx="18497">
                  <c:v>0.98337578699999995</c:v>
                </c:pt>
                <c:pt idx="18498">
                  <c:v>0.98337578699999995</c:v>
                </c:pt>
                <c:pt idx="18499">
                  <c:v>0.99090427199999997</c:v>
                </c:pt>
                <c:pt idx="18500">
                  <c:v>0.98337578699999995</c:v>
                </c:pt>
                <c:pt idx="18501">
                  <c:v>0.98048173699999996</c:v>
                </c:pt>
                <c:pt idx="18502">
                  <c:v>0.994798234</c:v>
                </c:pt>
                <c:pt idx="18503">
                  <c:v>0.98048173699999996</c:v>
                </c:pt>
                <c:pt idx="18504">
                  <c:v>0.98337578699999995</c:v>
                </c:pt>
                <c:pt idx="18505">
                  <c:v>0.99833470599999996</c:v>
                </c:pt>
                <c:pt idx="18506">
                  <c:v>0.98337578699999995</c:v>
                </c:pt>
                <c:pt idx="18507">
                  <c:v>0.99456953599999998</c:v>
                </c:pt>
                <c:pt idx="18508">
                  <c:v>0.99833470599999996</c:v>
                </c:pt>
                <c:pt idx="18509">
                  <c:v>0.99833470599999996</c:v>
                </c:pt>
                <c:pt idx="18510">
                  <c:v>0.99466263200000005</c:v>
                </c:pt>
                <c:pt idx="18511">
                  <c:v>0.98337578699999995</c:v>
                </c:pt>
                <c:pt idx="18512">
                  <c:v>0.99833470599999996</c:v>
                </c:pt>
                <c:pt idx="18513">
                  <c:v>0.98337578699999995</c:v>
                </c:pt>
                <c:pt idx="18514">
                  <c:v>0.98048173699999996</c:v>
                </c:pt>
                <c:pt idx="18515">
                  <c:v>0.99833470599999996</c:v>
                </c:pt>
                <c:pt idx="18516">
                  <c:v>0.98337578699999995</c:v>
                </c:pt>
                <c:pt idx="18517">
                  <c:v>0.99833470599999996</c:v>
                </c:pt>
                <c:pt idx="18518">
                  <c:v>0.99833470599999996</c:v>
                </c:pt>
                <c:pt idx="18519">
                  <c:v>0.98729905299999998</c:v>
                </c:pt>
                <c:pt idx="18520">
                  <c:v>0.994798234</c:v>
                </c:pt>
                <c:pt idx="18521">
                  <c:v>0.99466263200000005</c:v>
                </c:pt>
                <c:pt idx="18522">
                  <c:v>0.99015918800000002</c:v>
                </c:pt>
                <c:pt idx="18523">
                  <c:v>0.98048173699999996</c:v>
                </c:pt>
                <c:pt idx="18524">
                  <c:v>0.99466263200000005</c:v>
                </c:pt>
                <c:pt idx="18525">
                  <c:v>0.99466263200000005</c:v>
                </c:pt>
                <c:pt idx="18526">
                  <c:v>0.99015918800000002</c:v>
                </c:pt>
                <c:pt idx="18527">
                  <c:v>0.99466263200000005</c:v>
                </c:pt>
                <c:pt idx="18528">
                  <c:v>0.99833470599999996</c:v>
                </c:pt>
                <c:pt idx="18529">
                  <c:v>0.98337578699999995</c:v>
                </c:pt>
                <c:pt idx="18530">
                  <c:v>0.98048173699999996</c:v>
                </c:pt>
                <c:pt idx="18531">
                  <c:v>0.99466263200000005</c:v>
                </c:pt>
                <c:pt idx="18532">
                  <c:v>0.994798234</c:v>
                </c:pt>
                <c:pt idx="18533">
                  <c:v>0.97933389000000004</c:v>
                </c:pt>
                <c:pt idx="18534">
                  <c:v>0.98337578699999995</c:v>
                </c:pt>
                <c:pt idx="18535">
                  <c:v>0.994798234</c:v>
                </c:pt>
                <c:pt idx="18536">
                  <c:v>0.98337578699999995</c:v>
                </c:pt>
                <c:pt idx="18537">
                  <c:v>0.99833470599999996</c:v>
                </c:pt>
                <c:pt idx="18538">
                  <c:v>0.99833470599999996</c:v>
                </c:pt>
                <c:pt idx="18539">
                  <c:v>0.99466263200000005</c:v>
                </c:pt>
                <c:pt idx="18540">
                  <c:v>0.99466263200000005</c:v>
                </c:pt>
                <c:pt idx="18541">
                  <c:v>0.99833470599999996</c:v>
                </c:pt>
                <c:pt idx="18542">
                  <c:v>0.98048173699999996</c:v>
                </c:pt>
                <c:pt idx="18543">
                  <c:v>0.99833470599999996</c:v>
                </c:pt>
                <c:pt idx="18544">
                  <c:v>0.99466263200000005</c:v>
                </c:pt>
                <c:pt idx="18545">
                  <c:v>0.99833470599999996</c:v>
                </c:pt>
                <c:pt idx="18546">
                  <c:v>0.98337578699999995</c:v>
                </c:pt>
                <c:pt idx="18547">
                  <c:v>0.994798234</c:v>
                </c:pt>
                <c:pt idx="18548">
                  <c:v>0.99466263200000005</c:v>
                </c:pt>
                <c:pt idx="18549">
                  <c:v>0.98337578699999995</c:v>
                </c:pt>
                <c:pt idx="18550">
                  <c:v>0.98337578699999995</c:v>
                </c:pt>
                <c:pt idx="18551">
                  <c:v>0.98337578699999995</c:v>
                </c:pt>
                <c:pt idx="18552">
                  <c:v>0.99466263200000005</c:v>
                </c:pt>
                <c:pt idx="18553">
                  <c:v>0.99466263200000005</c:v>
                </c:pt>
                <c:pt idx="18554">
                  <c:v>0.98337578699999995</c:v>
                </c:pt>
                <c:pt idx="18555">
                  <c:v>0.99833470599999996</c:v>
                </c:pt>
                <c:pt idx="18556">
                  <c:v>0.99466263200000005</c:v>
                </c:pt>
                <c:pt idx="18557">
                  <c:v>0.98048173699999996</c:v>
                </c:pt>
                <c:pt idx="18558">
                  <c:v>0.994798234</c:v>
                </c:pt>
                <c:pt idx="18559">
                  <c:v>0.99833470599999996</c:v>
                </c:pt>
                <c:pt idx="18560">
                  <c:v>0.99466263200000005</c:v>
                </c:pt>
                <c:pt idx="18561">
                  <c:v>0.99466263200000005</c:v>
                </c:pt>
                <c:pt idx="18562">
                  <c:v>0.98729905299999998</c:v>
                </c:pt>
                <c:pt idx="18563">
                  <c:v>0.98729905299999998</c:v>
                </c:pt>
                <c:pt idx="18564">
                  <c:v>0.98337578699999995</c:v>
                </c:pt>
                <c:pt idx="18565">
                  <c:v>0.98048173699999996</c:v>
                </c:pt>
                <c:pt idx="18566">
                  <c:v>0.99466263200000005</c:v>
                </c:pt>
                <c:pt idx="18567">
                  <c:v>0.99466263200000005</c:v>
                </c:pt>
                <c:pt idx="18568">
                  <c:v>0.99466263200000005</c:v>
                </c:pt>
                <c:pt idx="18569">
                  <c:v>0.994798234</c:v>
                </c:pt>
                <c:pt idx="18570">
                  <c:v>0.99466263200000005</c:v>
                </c:pt>
                <c:pt idx="18571">
                  <c:v>0.994798234</c:v>
                </c:pt>
                <c:pt idx="18572">
                  <c:v>0.99466263200000005</c:v>
                </c:pt>
                <c:pt idx="18573">
                  <c:v>0.99833470599999996</c:v>
                </c:pt>
                <c:pt idx="18574">
                  <c:v>0.99833470599999996</c:v>
                </c:pt>
                <c:pt idx="18575">
                  <c:v>0.99833470599999996</c:v>
                </c:pt>
                <c:pt idx="18576">
                  <c:v>0.98337578699999995</c:v>
                </c:pt>
                <c:pt idx="18577">
                  <c:v>0.98048173699999996</c:v>
                </c:pt>
                <c:pt idx="18578">
                  <c:v>0.99833470599999996</c:v>
                </c:pt>
                <c:pt idx="18579">
                  <c:v>0.98549281</c:v>
                </c:pt>
                <c:pt idx="18580">
                  <c:v>0.98048173699999996</c:v>
                </c:pt>
                <c:pt idx="18581">
                  <c:v>0.99833470599999996</c:v>
                </c:pt>
                <c:pt idx="18582">
                  <c:v>0.99466263200000005</c:v>
                </c:pt>
                <c:pt idx="18583">
                  <c:v>0.98337578699999995</c:v>
                </c:pt>
                <c:pt idx="18584">
                  <c:v>0.99466263200000005</c:v>
                </c:pt>
                <c:pt idx="18585">
                  <c:v>0.98337578699999995</c:v>
                </c:pt>
                <c:pt idx="18586">
                  <c:v>0.98337578699999995</c:v>
                </c:pt>
                <c:pt idx="18587">
                  <c:v>0.994798234</c:v>
                </c:pt>
                <c:pt idx="18588">
                  <c:v>0.98729905299999998</c:v>
                </c:pt>
                <c:pt idx="18589">
                  <c:v>0.98337578699999995</c:v>
                </c:pt>
                <c:pt idx="18590">
                  <c:v>0.99833470599999996</c:v>
                </c:pt>
                <c:pt idx="18591">
                  <c:v>0.98337578699999995</c:v>
                </c:pt>
                <c:pt idx="18592">
                  <c:v>0.99833470599999996</c:v>
                </c:pt>
                <c:pt idx="18593">
                  <c:v>0.98048173699999996</c:v>
                </c:pt>
                <c:pt idx="18594">
                  <c:v>0.98048173699999996</c:v>
                </c:pt>
                <c:pt idx="18595">
                  <c:v>0.98337578699999995</c:v>
                </c:pt>
                <c:pt idx="18596">
                  <c:v>0.98048173699999996</c:v>
                </c:pt>
                <c:pt idx="18597">
                  <c:v>0.99833470599999996</c:v>
                </c:pt>
                <c:pt idx="18598">
                  <c:v>0.99833470599999996</c:v>
                </c:pt>
                <c:pt idx="18599">
                  <c:v>0.98337578699999995</c:v>
                </c:pt>
                <c:pt idx="18600">
                  <c:v>0.99466263200000005</c:v>
                </c:pt>
                <c:pt idx="18601">
                  <c:v>0.99833470599999996</c:v>
                </c:pt>
                <c:pt idx="18602">
                  <c:v>0.994798234</c:v>
                </c:pt>
                <c:pt idx="18603">
                  <c:v>0.994798234</c:v>
                </c:pt>
                <c:pt idx="18604">
                  <c:v>0.994798234</c:v>
                </c:pt>
                <c:pt idx="18605">
                  <c:v>0.994798234</c:v>
                </c:pt>
                <c:pt idx="18606">
                  <c:v>0.994798234</c:v>
                </c:pt>
                <c:pt idx="18607">
                  <c:v>0.98337578699999995</c:v>
                </c:pt>
                <c:pt idx="18608">
                  <c:v>0.98048173699999996</c:v>
                </c:pt>
                <c:pt idx="18609">
                  <c:v>0.99833470599999996</c:v>
                </c:pt>
                <c:pt idx="18610">
                  <c:v>0.99466263200000005</c:v>
                </c:pt>
                <c:pt idx="18611">
                  <c:v>0.98337578699999995</c:v>
                </c:pt>
                <c:pt idx="18612">
                  <c:v>0.994798234</c:v>
                </c:pt>
                <c:pt idx="18613">
                  <c:v>0.99466263200000005</c:v>
                </c:pt>
                <c:pt idx="18614">
                  <c:v>0.98048173699999996</c:v>
                </c:pt>
                <c:pt idx="18615">
                  <c:v>0.99466263200000005</c:v>
                </c:pt>
                <c:pt idx="18616">
                  <c:v>0.98048173699999996</c:v>
                </c:pt>
                <c:pt idx="18617">
                  <c:v>0.98048173699999996</c:v>
                </c:pt>
                <c:pt idx="18618">
                  <c:v>0.99466263200000005</c:v>
                </c:pt>
                <c:pt idx="18619">
                  <c:v>0.994798234</c:v>
                </c:pt>
                <c:pt idx="18620">
                  <c:v>0.98552498799999999</c:v>
                </c:pt>
                <c:pt idx="18621">
                  <c:v>0.994798234</c:v>
                </c:pt>
                <c:pt idx="18622">
                  <c:v>0.98337578699999995</c:v>
                </c:pt>
                <c:pt idx="18623">
                  <c:v>0.994798234</c:v>
                </c:pt>
                <c:pt idx="18624">
                  <c:v>0.99466263200000005</c:v>
                </c:pt>
                <c:pt idx="18625">
                  <c:v>0.99466263200000005</c:v>
                </c:pt>
                <c:pt idx="18626">
                  <c:v>0.99833470599999996</c:v>
                </c:pt>
                <c:pt idx="18627">
                  <c:v>0.98048173699999996</c:v>
                </c:pt>
                <c:pt idx="18628">
                  <c:v>0.99833470599999996</c:v>
                </c:pt>
                <c:pt idx="18629">
                  <c:v>0.98337578699999995</c:v>
                </c:pt>
                <c:pt idx="18630">
                  <c:v>0.99833470599999996</c:v>
                </c:pt>
                <c:pt idx="18631">
                  <c:v>0.99833470599999996</c:v>
                </c:pt>
                <c:pt idx="18632">
                  <c:v>0.98337578699999995</c:v>
                </c:pt>
                <c:pt idx="18633">
                  <c:v>0.99466263200000005</c:v>
                </c:pt>
                <c:pt idx="18634">
                  <c:v>0.98337578699999995</c:v>
                </c:pt>
                <c:pt idx="18635">
                  <c:v>0.99833470599999996</c:v>
                </c:pt>
                <c:pt idx="18636">
                  <c:v>0.99833470599999996</c:v>
                </c:pt>
                <c:pt idx="18637">
                  <c:v>0.99833470599999996</c:v>
                </c:pt>
                <c:pt idx="18638">
                  <c:v>0.99466263200000005</c:v>
                </c:pt>
                <c:pt idx="18639">
                  <c:v>0.99833470599999996</c:v>
                </c:pt>
                <c:pt idx="18640">
                  <c:v>0.98048173699999996</c:v>
                </c:pt>
                <c:pt idx="18641">
                  <c:v>0.99466263200000005</c:v>
                </c:pt>
                <c:pt idx="18642">
                  <c:v>0.98337578699999995</c:v>
                </c:pt>
                <c:pt idx="18643">
                  <c:v>0.98337578699999995</c:v>
                </c:pt>
                <c:pt idx="18644">
                  <c:v>0.98337578699999995</c:v>
                </c:pt>
                <c:pt idx="18645">
                  <c:v>0.99466263200000005</c:v>
                </c:pt>
                <c:pt idx="18646">
                  <c:v>0.98048173699999996</c:v>
                </c:pt>
                <c:pt idx="18647">
                  <c:v>0.99466263200000005</c:v>
                </c:pt>
                <c:pt idx="18648">
                  <c:v>0.98337578699999995</c:v>
                </c:pt>
                <c:pt idx="18649">
                  <c:v>0.98048173699999996</c:v>
                </c:pt>
                <c:pt idx="18650">
                  <c:v>0.98337578699999995</c:v>
                </c:pt>
                <c:pt idx="18651">
                  <c:v>0.99450736299999998</c:v>
                </c:pt>
                <c:pt idx="18652">
                  <c:v>0.99466263200000005</c:v>
                </c:pt>
                <c:pt idx="18653">
                  <c:v>0.99466263200000005</c:v>
                </c:pt>
                <c:pt idx="18654">
                  <c:v>0.98337578699999995</c:v>
                </c:pt>
                <c:pt idx="18655">
                  <c:v>0.99466263200000005</c:v>
                </c:pt>
                <c:pt idx="18656">
                  <c:v>0.99466263200000005</c:v>
                </c:pt>
                <c:pt idx="18657">
                  <c:v>0.99833470599999996</c:v>
                </c:pt>
                <c:pt idx="18658">
                  <c:v>0.98337578699999995</c:v>
                </c:pt>
                <c:pt idx="18659">
                  <c:v>0.98337578699999995</c:v>
                </c:pt>
                <c:pt idx="18660">
                  <c:v>0.99833470599999996</c:v>
                </c:pt>
                <c:pt idx="18661">
                  <c:v>0.98337578699999995</c:v>
                </c:pt>
                <c:pt idx="18662">
                  <c:v>0.99833470599999996</c:v>
                </c:pt>
                <c:pt idx="18663">
                  <c:v>0.987316898</c:v>
                </c:pt>
                <c:pt idx="18664">
                  <c:v>0.99466263200000005</c:v>
                </c:pt>
                <c:pt idx="18665">
                  <c:v>0.99466263200000005</c:v>
                </c:pt>
                <c:pt idx="18666">
                  <c:v>0.99466263200000005</c:v>
                </c:pt>
                <c:pt idx="18667">
                  <c:v>0.98337578699999995</c:v>
                </c:pt>
                <c:pt idx="18668">
                  <c:v>0.99090427199999997</c:v>
                </c:pt>
                <c:pt idx="18669">
                  <c:v>0.99466263200000005</c:v>
                </c:pt>
                <c:pt idx="18670">
                  <c:v>0.98337578699999995</c:v>
                </c:pt>
                <c:pt idx="18671">
                  <c:v>0.99090427199999997</c:v>
                </c:pt>
                <c:pt idx="18672">
                  <c:v>0.98337578699999995</c:v>
                </c:pt>
                <c:pt idx="18673">
                  <c:v>0.99027694600000005</c:v>
                </c:pt>
                <c:pt idx="18674">
                  <c:v>0.98337578699999995</c:v>
                </c:pt>
                <c:pt idx="18675">
                  <c:v>0.99466263200000005</c:v>
                </c:pt>
                <c:pt idx="18676">
                  <c:v>0.987316898</c:v>
                </c:pt>
                <c:pt idx="18677">
                  <c:v>0.994798234</c:v>
                </c:pt>
                <c:pt idx="18678">
                  <c:v>0.994798234</c:v>
                </c:pt>
                <c:pt idx="18679">
                  <c:v>0.98048173699999996</c:v>
                </c:pt>
                <c:pt idx="18680">
                  <c:v>0.98048173699999996</c:v>
                </c:pt>
                <c:pt idx="18681">
                  <c:v>0.98048173699999996</c:v>
                </c:pt>
                <c:pt idx="18682">
                  <c:v>0.98337578699999995</c:v>
                </c:pt>
                <c:pt idx="18683">
                  <c:v>0.99833470599999996</c:v>
                </c:pt>
                <c:pt idx="18684">
                  <c:v>0.99100769600000005</c:v>
                </c:pt>
                <c:pt idx="18685">
                  <c:v>0.99833470599999996</c:v>
                </c:pt>
                <c:pt idx="18686">
                  <c:v>0.99466263200000005</c:v>
                </c:pt>
                <c:pt idx="18687">
                  <c:v>0.98337578699999995</c:v>
                </c:pt>
                <c:pt idx="18688">
                  <c:v>0.994798234</c:v>
                </c:pt>
                <c:pt idx="18689">
                  <c:v>0.99833470599999996</c:v>
                </c:pt>
                <c:pt idx="18690">
                  <c:v>0.98529628999999996</c:v>
                </c:pt>
                <c:pt idx="18691">
                  <c:v>0.99015918800000002</c:v>
                </c:pt>
                <c:pt idx="18692">
                  <c:v>0.99626751000000002</c:v>
                </c:pt>
                <c:pt idx="18693">
                  <c:v>0.99466263200000005</c:v>
                </c:pt>
                <c:pt idx="18694">
                  <c:v>0.98048173699999996</c:v>
                </c:pt>
                <c:pt idx="18695">
                  <c:v>0.98048173699999996</c:v>
                </c:pt>
                <c:pt idx="18696">
                  <c:v>0.994798234</c:v>
                </c:pt>
                <c:pt idx="18697">
                  <c:v>0.99466263200000005</c:v>
                </c:pt>
                <c:pt idx="18698">
                  <c:v>0.99466263200000005</c:v>
                </c:pt>
                <c:pt idx="18699">
                  <c:v>0.98975540500000003</c:v>
                </c:pt>
                <c:pt idx="18700">
                  <c:v>0.99833470599999996</c:v>
                </c:pt>
                <c:pt idx="18701">
                  <c:v>0.99090427199999997</c:v>
                </c:pt>
                <c:pt idx="18702">
                  <c:v>0.98337578699999995</c:v>
                </c:pt>
                <c:pt idx="18703">
                  <c:v>0.99466263200000005</c:v>
                </c:pt>
                <c:pt idx="18704">
                  <c:v>0.987316898</c:v>
                </c:pt>
                <c:pt idx="18705">
                  <c:v>0.98729905299999998</c:v>
                </c:pt>
                <c:pt idx="18706">
                  <c:v>0.98337578699999995</c:v>
                </c:pt>
                <c:pt idx="18707">
                  <c:v>0.994798234</c:v>
                </c:pt>
                <c:pt idx="18708">
                  <c:v>0.98337578699999995</c:v>
                </c:pt>
                <c:pt idx="18709">
                  <c:v>0.98048173699999996</c:v>
                </c:pt>
                <c:pt idx="18710">
                  <c:v>0.99833470599999996</c:v>
                </c:pt>
                <c:pt idx="18711">
                  <c:v>0.98337578699999995</c:v>
                </c:pt>
                <c:pt idx="18712">
                  <c:v>0.99466263200000005</c:v>
                </c:pt>
                <c:pt idx="18713">
                  <c:v>0.99466263200000005</c:v>
                </c:pt>
                <c:pt idx="18714">
                  <c:v>0.98337578699999995</c:v>
                </c:pt>
                <c:pt idx="18715">
                  <c:v>0.99466263200000005</c:v>
                </c:pt>
                <c:pt idx="18716">
                  <c:v>0.99466263200000005</c:v>
                </c:pt>
                <c:pt idx="18717">
                  <c:v>0.99090427199999997</c:v>
                </c:pt>
                <c:pt idx="18718">
                  <c:v>0.98337578699999995</c:v>
                </c:pt>
                <c:pt idx="18719">
                  <c:v>0.98337578699999995</c:v>
                </c:pt>
                <c:pt idx="18720">
                  <c:v>0.99466263200000005</c:v>
                </c:pt>
                <c:pt idx="18721">
                  <c:v>0.98337578699999995</c:v>
                </c:pt>
                <c:pt idx="18722">
                  <c:v>0.98048173699999996</c:v>
                </c:pt>
                <c:pt idx="18723">
                  <c:v>0.99466263200000005</c:v>
                </c:pt>
                <c:pt idx="18724">
                  <c:v>0.994798234</c:v>
                </c:pt>
                <c:pt idx="18725">
                  <c:v>0.987316898</c:v>
                </c:pt>
                <c:pt idx="18726">
                  <c:v>0.99466263200000005</c:v>
                </c:pt>
                <c:pt idx="18727">
                  <c:v>0.98337578699999995</c:v>
                </c:pt>
                <c:pt idx="18728">
                  <c:v>0.99833470599999996</c:v>
                </c:pt>
                <c:pt idx="18729">
                  <c:v>0.98048173699999996</c:v>
                </c:pt>
                <c:pt idx="18730">
                  <c:v>0.98048173699999996</c:v>
                </c:pt>
                <c:pt idx="18731">
                  <c:v>0.98337578699999995</c:v>
                </c:pt>
                <c:pt idx="18732">
                  <c:v>0.98337578699999995</c:v>
                </c:pt>
                <c:pt idx="18733">
                  <c:v>0.99466263200000005</c:v>
                </c:pt>
                <c:pt idx="18734">
                  <c:v>0.98337578699999995</c:v>
                </c:pt>
                <c:pt idx="18735">
                  <c:v>0.98048173699999996</c:v>
                </c:pt>
                <c:pt idx="18736">
                  <c:v>0.99833470599999996</c:v>
                </c:pt>
                <c:pt idx="18737">
                  <c:v>0.99833470599999996</c:v>
                </c:pt>
                <c:pt idx="18738">
                  <c:v>0.98048173699999996</c:v>
                </c:pt>
                <c:pt idx="18739">
                  <c:v>0.99833470599999996</c:v>
                </c:pt>
                <c:pt idx="18740">
                  <c:v>0.98337578699999995</c:v>
                </c:pt>
                <c:pt idx="18741">
                  <c:v>0.99833470599999996</c:v>
                </c:pt>
                <c:pt idx="18742">
                  <c:v>0.99833470599999996</c:v>
                </c:pt>
                <c:pt idx="18743">
                  <c:v>0.98337578699999995</c:v>
                </c:pt>
                <c:pt idx="18744">
                  <c:v>0.99833470599999996</c:v>
                </c:pt>
                <c:pt idx="18745">
                  <c:v>0.99466263200000005</c:v>
                </c:pt>
                <c:pt idx="18746">
                  <c:v>0.98337578699999995</c:v>
                </c:pt>
                <c:pt idx="18747">
                  <c:v>0.99466263200000005</c:v>
                </c:pt>
                <c:pt idx="18748">
                  <c:v>0.99833470599999996</c:v>
                </c:pt>
                <c:pt idx="18749">
                  <c:v>0.99015918800000002</c:v>
                </c:pt>
                <c:pt idx="18750">
                  <c:v>0.99466263200000005</c:v>
                </c:pt>
                <c:pt idx="18751">
                  <c:v>0.99833470599999996</c:v>
                </c:pt>
                <c:pt idx="18752">
                  <c:v>0.987316898</c:v>
                </c:pt>
                <c:pt idx="18753">
                  <c:v>0.99466263200000005</c:v>
                </c:pt>
                <c:pt idx="18754">
                  <c:v>0.99466263200000005</c:v>
                </c:pt>
                <c:pt idx="18755">
                  <c:v>0.98048173699999996</c:v>
                </c:pt>
                <c:pt idx="18756">
                  <c:v>0.99466263200000005</c:v>
                </c:pt>
                <c:pt idx="18757">
                  <c:v>0.994798234</c:v>
                </c:pt>
                <c:pt idx="18758">
                  <c:v>0.99466263200000005</c:v>
                </c:pt>
                <c:pt idx="18759">
                  <c:v>0.987316898</c:v>
                </c:pt>
                <c:pt idx="18760">
                  <c:v>0.99833470599999996</c:v>
                </c:pt>
                <c:pt idx="18761">
                  <c:v>0.99466263200000005</c:v>
                </c:pt>
                <c:pt idx="18762">
                  <c:v>0.994798234</c:v>
                </c:pt>
                <c:pt idx="18763">
                  <c:v>0.98048173699999996</c:v>
                </c:pt>
                <c:pt idx="18764">
                  <c:v>0.98048173699999996</c:v>
                </c:pt>
                <c:pt idx="18765">
                  <c:v>0.99466263200000005</c:v>
                </c:pt>
                <c:pt idx="18766">
                  <c:v>0.99466263200000005</c:v>
                </c:pt>
                <c:pt idx="18767">
                  <c:v>0.98337578699999995</c:v>
                </c:pt>
                <c:pt idx="18768">
                  <c:v>0.99090427199999997</c:v>
                </c:pt>
                <c:pt idx="18769">
                  <c:v>0.99466263200000005</c:v>
                </c:pt>
                <c:pt idx="18770">
                  <c:v>0.99833470599999996</c:v>
                </c:pt>
                <c:pt idx="18771">
                  <c:v>0.99466263200000005</c:v>
                </c:pt>
                <c:pt idx="18772">
                  <c:v>0.98337578699999995</c:v>
                </c:pt>
                <c:pt idx="18773">
                  <c:v>0.98337578699999995</c:v>
                </c:pt>
                <c:pt idx="18774">
                  <c:v>0.99466263200000005</c:v>
                </c:pt>
                <c:pt idx="18775">
                  <c:v>0.99466263200000005</c:v>
                </c:pt>
                <c:pt idx="18776">
                  <c:v>0.98337578699999995</c:v>
                </c:pt>
                <c:pt idx="18777">
                  <c:v>0.99466263200000005</c:v>
                </c:pt>
                <c:pt idx="18778">
                  <c:v>0.987316898</c:v>
                </c:pt>
                <c:pt idx="18779">
                  <c:v>0.98337578699999995</c:v>
                </c:pt>
                <c:pt idx="18780">
                  <c:v>0.98729905299999998</c:v>
                </c:pt>
                <c:pt idx="18781">
                  <c:v>0.99466263200000005</c:v>
                </c:pt>
                <c:pt idx="18782">
                  <c:v>0.99466263200000005</c:v>
                </c:pt>
                <c:pt idx="18783">
                  <c:v>0.98337578699999995</c:v>
                </c:pt>
                <c:pt idx="18784">
                  <c:v>0.99833470599999996</c:v>
                </c:pt>
                <c:pt idx="18785">
                  <c:v>0.98048173699999996</c:v>
                </c:pt>
                <c:pt idx="18786">
                  <c:v>0.99833470599999996</c:v>
                </c:pt>
                <c:pt idx="18787">
                  <c:v>0.98337578699999995</c:v>
                </c:pt>
                <c:pt idx="18788">
                  <c:v>0.98048173699999996</c:v>
                </c:pt>
                <c:pt idx="18789">
                  <c:v>0.994798234</c:v>
                </c:pt>
                <c:pt idx="18790">
                  <c:v>0.99833470599999996</c:v>
                </c:pt>
                <c:pt idx="18791">
                  <c:v>0.994798234</c:v>
                </c:pt>
                <c:pt idx="18792">
                  <c:v>0.99833470599999996</c:v>
                </c:pt>
                <c:pt idx="18793">
                  <c:v>0.98048173699999996</c:v>
                </c:pt>
                <c:pt idx="18794">
                  <c:v>0.99833470599999996</c:v>
                </c:pt>
                <c:pt idx="18795">
                  <c:v>0.99833470599999996</c:v>
                </c:pt>
                <c:pt idx="18796">
                  <c:v>0.98337578699999995</c:v>
                </c:pt>
                <c:pt idx="18797">
                  <c:v>0.99466263200000005</c:v>
                </c:pt>
                <c:pt idx="18798">
                  <c:v>0.994798234</c:v>
                </c:pt>
                <c:pt idx="18799">
                  <c:v>0.99833470599999996</c:v>
                </c:pt>
                <c:pt idx="18800">
                  <c:v>0.98048173699999996</c:v>
                </c:pt>
                <c:pt idx="18801">
                  <c:v>0.994798234</c:v>
                </c:pt>
                <c:pt idx="18802">
                  <c:v>0.98048173699999996</c:v>
                </c:pt>
                <c:pt idx="18803">
                  <c:v>0.99466263200000005</c:v>
                </c:pt>
                <c:pt idx="18804">
                  <c:v>0.98729905299999998</c:v>
                </c:pt>
                <c:pt idx="18805">
                  <c:v>0.98048173699999996</c:v>
                </c:pt>
                <c:pt idx="18806">
                  <c:v>0.99027694600000005</c:v>
                </c:pt>
                <c:pt idx="18807">
                  <c:v>0.98048173699999996</c:v>
                </c:pt>
                <c:pt idx="18808">
                  <c:v>0.99466263200000005</c:v>
                </c:pt>
                <c:pt idx="18809">
                  <c:v>0.99833470599999996</c:v>
                </c:pt>
                <c:pt idx="18810">
                  <c:v>0.987316898</c:v>
                </c:pt>
                <c:pt idx="18811">
                  <c:v>0.994798234</c:v>
                </c:pt>
                <c:pt idx="18812">
                  <c:v>0.98337578699999995</c:v>
                </c:pt>
                <c:pt idx="18813">
                  <c:v>0.98337578699999995</c:v>
                </c:pt>
                <c:pt idx="18814">
                  <c:v>0.98337578699999995</c:v>
                </c:pt>
                <c:pt idx="18815">
                  <c:v>0.99466263200000005</c:v>
                </c:pt>
                <c:pt idx="18816">
                  <c:v>0.99466263200000005</c:v>
                </c:pt>
                <c:pt idx="18817">
                  <c:v>0.994798234</c:v>
                </c:pt>
                <c:pt idx="18818">
                  <c:v>0.99466263200000005</c:v>
                </c:pt>
                <c:pt idx="18819">
                  <c:v>0.994798234</c:v>
                </c:pt>
                <c:pt idx="18820">
                  <c:v>0.98337578699999995</c:v>
                </c:pt>
                <c:pt idx="18821">
                  <c:v>0.98048173699999996</c:v>
                </c:pt>
                <c:pt idx="18822">
                  <c:v>0.98337578699999995</c:v>
                </c:pt>
                <c:pt idx="18823">
                  <c:v>0.99466263200000005</c:v>
                </c:pt>
                <c:pt idx="18824">
                  <c:v>0.98048173699999996</c:v>
                </c:pt>
                <c:pt idx="18825">
                  <c:v>0.99466263200000005</c:v>
                </c:pt>
                <c:pt idx="18826">
                  <c:v>0.99466263200000005</c:v>
                </c:pt>
                <c:pt idx="18827">
                  <c:v>0.99466263200000005</c:v>
                </c:pt>
                <c:pt idx="18828">
                  <c:v>0.99466263200000005</c:v>
                </c:pt>
                <c:pt idx="18829">
                  <c:v>0.98337578699999995</c:v>
                </c:pt>
                <c:pt idx="18830">
                  <c:v>0.99090427199999997</c:v>
                </c:pt>
                <c:pt idx="18831">
                  <c:v>0.98337578699999995</c:v>
                </c:pt>
                <c:pt idx="18832">
                  <c:v>0.98337578699999995</c:v>
                </c:pt>
                <c:pt idx="18833">
                  <c:v>0.98337578699999995</c:v>
                </c:pt>
                <c:pt idx="18834">
                  <c:v>0.98337578699999995</c:v>
                </c:pt>
                <c:pt idx="18835">
                  <c:v>0.99833470599999996</c:v>
                </c:pt>
                <c:pt idx="18836">
                  <c:v>0.994798234</c:v>
                </c:pt>
                <c:pt idx="18837">
                  <c:v>0.99833470599999996</c:v>
                </c:pt>
                <c:pt idx="18838">
                  <c:v>0.99635453600000001</c:v>
                </c:pt>
                <c:pt idx="18839">
                  <c:v>0.98337578699999995</c:v>
                </c:pt>
                <c:pt idx="18840">
                  <c:v>0.98337578699999995</c:v>
                </c:pt>
                <c:pt idx="18841">
                  <c:v>0.99466263200000005</c:v>
                </c:pt>
                <c:pt idx="18842">
                  <c:v>0.98337578699999995</c:v>
                </c:pt>
                <c:pt idx="18843">
                  <c:v>0.98048173699999996</c:v>
                </c:pt>
                <c:pt idx="18844">
                  <c:v>0.99466263200000005</c:v>
                </c:pt>
                <c:pt idx="18845">
                  <c:v>0.98337578699999995</c:v>
                </c:pt>
                <c:pt idx="18846">
                  <c:v>0.98337578699999995</c:v>
                </c:pt>
                <c:pt idx="18847">
                  <c:v>0.98337578699999995</c:v>
                </c:pt>
                <c:pt idx="18848">
                  <c:v>0.99466263200000005</c:v>
                </c:pt>
                <c:pt idx="18849">
                  <c:v>0.98048173699999996</c:v>
                </c:pt>
                <c:pt idx="18850">
                  <c:v>0.98048173699999996</c:v>
                </c:pt>
                <c:pt idx="18851">
                  <c:v>0.99833470599999996</c:v>
                </c:pt>
                <c:pt idx="18852">
                  <c:v>0.98337578699999995</c:v>
                </c:pt>
                <c:pt idx="18853">
                  <c:v>0.987316898</c:v>
                </c:pt>
                <c:pt idx="18854">
                  <c:v>0.98337578699999995</c:v>
                </c:pt>
                <c:pt idx="18855">
                  <c:v>0.99833470599999996</c:v>
                </c:pt>
                <c:pt idx="18856">
                  <c:v>0.98337578699999995</c:v>
                </c:pt>
                <c:pt idx="18857">
                  <c:v>0.994798234</c:v>
                </c:pt>
                <c:pt idx="18858">
                  <c:v>0.99466263200000005</c:v>
                </c:pt>
                <c:pt idx="18859">
                  <c:v>0.98048173699999996</c:v>
                </c:pt>
                <c:pt idx="18860">
                  <c:v>0.99833470599999996</c:v>
                </c:pt>
                <c:pt idx="18861">
                  <c:v>0.994798234</c:v>
                </c:pt>
                <c:pt idx="18862">
                  <c:v>0.994798234</c:v>
                </c:pt>
                <c:pt idx="18863">
                  <c:v>0.98337578699999995</c:v>
                </c:pt>
                <c:pt idx="18864">
                  <c:v>0.98337578699999995</c:v>
                </c:pt>
                <c:pt idx="18865">
                  <c:v>0.99015918800000002</c:v>
                </c:pt>
                <c:pt idx="18866">
                  <c:v>0.98337578699999995</c:v>
                </c:pt>
                <c:pt idx="18867">
                  <c:v>0.98048173699999996</c:v>
                </c:pt>
                <c:pt idx="18868">
                  <c:v>0.98729905299999998</c:v>
                </c:pt>
                <c:pt idx="18869">
                  <c:v>0.994798234</c:v>
                </c:pt>
                <c:pt idx="18870">
                  <c:v>0.98337578699999995</c:v>
                </c:pt>
                <c:pt idx="18871">
                  <c:v>0.99833470599999996</c:v>
                </c:pt>
                <c:pt idx="18872">
                  <c:v>0.99466263200000005</c:v>
                </c:pt>
                <c:pt idx="18873">
                  <c:v>0.98729905299999998</c:v>
                </c:pt>
                <c:pt idx="18874">
                  <c:v>0.99466263200000005</c:v>
                </c:pt>
                <c:pt idx="18875">
                  <c:v>0.98975540500000003</c:v>
                </c:pt>
                <c:pt idx="18876">
                  <c:v>0.98337578699999995</c:v>
                </c:pt>
                <c:pt idx="18877">
                  <c:v>0.99100769600000005</c:v>
                </c:pt>
                <c:pt idx="18878">
                  <c:v>0.98048173699999996</c:v>
                </c:pt>
                <c:pt idx="18879">
                  <c:v>0.99833470599999996</c:v>
                </c:pt>
                <c:pt idx="18880">
                  <c:v>0.98048173699999996</c:v>
                </c:pt>
                <c:pt idx="18881">
                  <c:v>0.99466263200000005</c:v>
                </c:pt>
                <c:pt idx="18882">
                  <c:v>0.99466263200000005</c:v>
                </c:pt>
                <c:pt idx="18883">
                  <c:v>0.99833470599999996</c:v>
                </c:pt>
                <c:pt idx="18884">
                  <c:v>0.98337578699999995</c:v>
                </c:pt>
                <c:pt idx="18885">
                  <c:v>0.98552498799999999</c:v>
                </c:pt>
                <c:pt idx="18886">
                  <c:v>0.99466263200000005</c:v>
                </c:pt>
                <c:pt idx="18887">
                  <c:v>0.98975540500000003</c:v>
                </c:pt>
                <c:pt idx="18888">
                  <c:v>0.99100769600000005</c:v>
                </c:pt>
                <c:pt idx="18889">
                  <c:v>0.99833470599999996</c:v>
                </c:pt>
                <c:pt idx="18890">
                  <c:v>0.98048173699999996</c:v>
                </c:pt>
                <c:pt idx="18891">
                  <c:v>0.98337578699999995</c:v>
                </c:pt>
                <c:pt idx="18892">
                  <c:v>0.98337578699999995</c:v>
                </c:pt>
                <c:pt idx="18893">
                  <c:v>0.99466263200000005</c:v>
                </c:pt>
                <c:pt idx="18894">
                  <c:v>0.98337578699999995</c:v>
                </c:pt>
                <c:pt idx="18895">
                  <c:v>0.98337578699999995</c:v>
                </c:pt>
                <c:pt idx="18896">
                  <c:v>0.98337578699999995</c:v>
                </c:pt>
                <c:pt idx="18897">
                  <c:v>0.98337578699999995</c:v>
                </c:pt>
                <c:pt idx="18898">
                  <c:v>0.99466263200000005</c:v>
                </c:pt>
                <c:pt idx="18899">
                  <c:v>0.98337578699999995</c:v>
                </c:pt>
                <c:pt idx="18900">
                  <c:v>0.99833470599999996</c:v>
                </c:pt>
                <c:pt idx="18901">
                  <c:v>0.98337578699999995</c:v>
                </c:pt>
                <c:pt idx="18902">
                  <c:v>0.99027694600000005</c:v>
                </c:pt>
                <c:pt idx="18903">
                  <c:v>0.98337578699999995</c:v>
                </c:pt>
                <c:pt idx="18904">
                  <c:v>0.99833470599999996</c:v>
                </c:pt>
                <c:pt idx="18905">
                  <c:v>0.98337578699999995</c:v>
                </c:pt>
                <c:pt idx="18906">
                  <c:v>0.98337578699999995</c:v>
                </c:pt>
                <c:pt idx="18907">
                  <c:v>0.99833470599999996</c:v>
                </c:pt>
                <c:pt idx="18908">
                  <c:v>0.99833470599999996</c:v>
                </c:pt>
                <c:pt idx="18909">
                  <c:v>0.98337578699999995</c:v>
                </c:pt>
                <c:pt idx="18910">
                  <c:v>0.994798234</c:v>
                </c:pt>
                <c:pt idx="18911">
                  <c:v>0.99027694600000005</c:v>
                </c:pt>
                <c:pt idx="18912">
                  <c:v>0.99466263200000005</c:v>
                </c:pt>
                <c:pt idx="18913">
                  <c:v>0.98729905299999998</c:v>
                </c:pt>
                <c:pt idx="18914">
                  <c:v>0.98337578699999995</c:v>
                </c:pt>
                <c:pt idx="18915">
                  <c:v>0.994798234</c:v>
                </c:pt>
                <c:pt idx="18916">
                  <c:v>0.99833470599999996</c:v>
                </c:pt>
                <c:pt idx="18917">
                  <c:v>0.98337578699999995</c:v>
                </c:pt>
                <c:pt idx="18918">
                  <c:v>0.98048173699999996</c:v>
                </c:pt>
                <c:pt idx="18919">
                  <c:v>0.99466263200000005</c:v>
                </c:pt>
                <c:pt idx="18920">
                  <c:v>0.99833470599999996</c:v>
                </c:pt>
                <c:pt idx="18921">
                  <c:v>0.994798234</c:v>
                </c:pt>
                <c:pt idx="18922">
                  <c:v>0.994798234</c:v>
                </c:pt>
                <c:pt idx="18923">
                  <c:v>0.99466263200000005</c:v>
                </c:pt>
                <c:pt idx="18924">
                  <c:v>0.99466263200000005</c:v>
                </c:pt>
                <c:pt idx="18925">
                  <c:v>0.99833470599999996</c:v>
                </c:pt>
                <c:pt idx="18926">
                  <c:v>0.99466263200000005</c:v>
                </c:pt>
                <c:pt idx="18927">
                  <c:v>0.99466263200000005</c:v>
                </c:pt>
                <c:pt idx="18928">
                  <c:v>0.99466263200000005</c:v>
                </c:pt>
                <c:pt idx="18929">
                  <c:v>0.98337578699999995</c:v>
                </c:pt>
                <c:pt idx="18930">
                  <c:v>0.98337578699999995</c:v>
                </c:pt>
                <c:pt idx="18931">
                  <c:v>0.99466263200000005</c:v>
                </c:pt>
                <c:pt idx="18932">
                  <c:v>0.98337578699999995</c:v>
                </c:pt>
                <c:pt idx="18933">
                  <c:v>0.99466263200000005</c:v>
                </c:pt>
                <c:pt idx="18934">
                  <c:v>0.994798234</c:v>
                </c:pt>
                <c:pt idx="18935">
                  <c:v>0.99833470599999996</c:v>
                </c:pt>
                <c:pt idx="18936">
                  <c:v>0.99466263200000005</c:v>
                </c:pt>
                <c:pt idx="18937">
                  <c:v>0.99466263200000005</c:v>
                </c:pt>
                <c:pt idx="18938">
                  <c:v>0.99466263200000005</c:v>
                </c:pt>
                <c:pt idx="18939">
                  <c:v>0.98337578699999995</c:v>
                </c:pt>
                <c:pt idx="18940">
                  <c:v>0.98048173699999996</c:v>
                </c:pt>
                <c:pt idx="18941">
                  <c:v>0.98048173699999996</c:v>
                </c:pt>
                <c:pt idx="18942">
                  <c:v>0.98048173699999996</c:v>
                </c:pt>
                <c:pt idx="18943">
                  <c:v>0.98337578699999995</c:v>
                </c:pt>
                <c:pt idx="18944">
                  <c:v>0.99466263200000005</c:v>
                </c:pt>
                <c:pt idx="18945">
                  <c:v>0.98337578699999995</c:v>
                </c:pt>
                <c:pt idx="18946">
                  <c:v>0.99466263200000005</c:v>
                </c:pt>
                <c:pt idx="18947">
                  <c:v>0.98337578699999995</c:v>
                </c:pt>
                <c:pt idx="18948">
                  <c:v>0.98337578699999995</c:v>
                </c:pt>
                <c:pt idx="18949">
                  <c:v>0.98337578699999995</c:v>
                </c:pt>
                <c:pt idx="18950">
                  <c:v>0.99466263200000005</c:v>
                </c:pt>
                <c:pt idx="18951">
                  <c:v>0.994798234</c:v>
                </c:pt>
                <c:pt idx="18952">
                  <c:v>0.98048173699999996</c:v>
                </c:pt>
                <c:pt idx="18953">
                  <c:v>0.994798234</c:v>
                </c:pt>
                <c:pt idx="18954">
                  <c:v>0.99466263200000005</c:v>
                </c:pt>
                <c:pt idx="18955">
                  <c:v>0.98337578699999995</c:v>
                </c:pt>
                <c:pt idx="18956">
                  <c:v>0.99466263200000005</c:v>
                </c:pt>
                <c:pt idx="18957">
                  <c:v>0.98337578699999995</c:v>
                </c:pt>
                <c:pt idx="18958">
                  <c:v>0.99160257900000004</c:v>
                </c:pt>
                <c:pt idx="18959">
                  <c:v>0.98337578699999995</c:v>
                </c:pt>
                <c:pt idx="18960">
                  <c:v>0.994798234</c:v>
                </c:pt>
                <c:pt idx="18961">
                  <c:v>0.98048173699999996</c:v>
                </c:pt>
                <c:pt idx="18962">
                  <c:v>0.98337578699999995</c:v>
                </c:pt>
                <c:pt idx="18963">
                  <c:v>0.99466263200000005</c:v>
                </c:pt>
                <c:pt idx="18964">
                  <c:v>0.98337578699999995</c:v>
                </c:pt>
                <c:pt idx="18965">
                  <c:v>0.98337578699999995</c:v>
                </c:pt>
                <c:pt idx="18966">
                  <c:v>0.987316898</c:v>
                </c:pt>
                <c:pt idx="18967">
                  <c:v>0.994798234</c:v>
                </c:pt>
                <c:pt idx="18968">
                  <c:v>0.99466263200000005</c:v>
                </c:pt>
                <c:pt idx="18969">
                  <c:v>0.98048173699999996</c:v>
                </c:pt>
                <c:pt idx="18970">
                  <c:v>0.98337578699999995</c:v>
                </c:pt>
                <c:pt idx="18971">
                  <c:v>0.98048173699999996</c:v>
                </c:pt>
                <c:pt idx="18972">
                  <c:v>0.99833470599999996</c:v>
                </c:pt>
                <c:pt idx="18973">
                  <c:v>0.99466263200000005</c:v>
                </c:pt>
                <c:pt idx="18974">
                  <c:v>0.99833470599999996</c:v>
                </c:pt>
                <c:pt idx="18975">
                  <c:v>0.98729905299999998</c:v>
                </c:pt>
                <c:pt idx="18976">
                  <c:v>0.98337578699999995</c:v>
                </c:pt>
                <c:pt idx="18977">
                  <c:v>0.99833470599999996</c:v>
                </c:pt>
                <c:pt idx="18978">
                  <c:v>0.99833470599999996</c:v>
                </c:pt>
                <c:pt idx="18979">
                  <c:v>0.99466263200000005</c:v>
                </c:pt>
                <c:pt idx="18980">
                  <c:v>0.98337578699999995</c:v>
                </c:pt>
                <c:pt idx="18981">
                  <c:v>0.994798234</c:v>
                </c:pt>
                <c:pt idx="18982">
                  <c:v>0.98337578699999995</c:v>
                </c:pt>
                <c:pt idx="18983">
                  <c:v>0.99833470599999996</c:v>
                </c:pt>
                <c:pt idx="18984">
                  <c:v>0.99466263200000005</c:v>
                </c:pt>
                <c:pt idx="18985">
                  <c:v>0.98337578699999995</c:v>
                </c:pt>
                <c:pt idx="18986">
                  <c:v>0.994798234</c:v>
                </c:pt>
                <c:pt idx="18987">
                  <c:v>0.99466263200000005</c:v>
                </c:pt>
                <c:pt idx="18988">
                  <c:v>0.99466263200000005</c:v>
                </c:pt>
                <c:pt idx="18989">
                  <c:v>0.987316898</c:v>
                </c:pt>
                <c:pt idx="18990">
                  <c:v>0.987316898</c:v>
                </c:pt>
                <c:pt idx="18991">
                  <c:v>0.98729905299999998</c:v>
                </c:pt>
                <c:pt idx="18992">
                  <c:v>0.99466263200000005</c:v>
                </c:pt>
                <c:pt idx="18993">
                  <c:v>0.98337578699999995</c:v>
                </c:pt>
                <c:pt idx="18994">
                  <c:v>0.994798234</c:v>
                </c:pt>
                <c:pt idx="18995">
                  <c:v>0.99833470599999996</c:v>
                </c:pt>
                <c:pt idx="18996">
                  <c:v>0.99833470599999996</c:v>
                </c:pt>
                <c:pt idx="18997">
                  <c:v>0.99833470599999996</c:v>
                </c:pt>
                <c:pt idx="18998">
                  <c:v>0.98048173699999996</c:v>
                </c:pt>
                <c:pt idx="18999">
                  <c:v>0.98048173699999996</c:v>
                </c:pt>
                <c:pt idx="19000">
                  <c:v>0.98549281</c:v>
                </c:pt>
                <c:pt idx="19001">
                  <c:v>0.98337578699999995</c:v>
                </c:pt>
                <c:pt idx="19002">
                  <c:v>0.98048173699999996</c:v>
                </c:pt>
                <c:pt idx="19003">
                  <c:v>0.98048173699999996</c:v>
                </c:pt>
                <c:pt idx="19004">
                  <c:v>0.994798234</c:v>
                </c:pt>
                <c:pt idx="19005">
                  <c:v>0.98337578699999995</c:v>
                </c:pt>
                <c:pt idx="19006">
                  <c:v>0.99466263200000005</c:v>
                </c:pt>
                <c:pt idx="19007">
                  <c:v>0.994798234</c:v>
                </c:pt>
                <c:pt idx="19008">
                  <c:v>0.98337578699999995</c:v>
                </c:pt>
                <c:pt idx="19009">
                  <c:v>0.98337578699999995</c:v>
                </c:pt>
                <c:pt idx="19010">
                  <c:v>0.98337578699999995</c:v>
                </c:pt>
                <c:pt idx="19011">
                  <c:v>0.99833470599999996</c:v>
                </c:pt>
                <c:pt idx="19012">
                  <c:v>0.98048173699999996</c:v>
                </c:pt>
                <c:pt idx="19013">
                  <c:v>0.99466263200000005</c:v>
                </c:pt>
                <c:pt idx="19014">
                  <c:v>0.994798234</c:v>
                </c:pt>
                <c:pt idx="19015">
                  <c:v>0.99466263200000005</c:v>
                </c:pt>
                <c:pt idx="19016">
                  <c:v>0.98337578699999995</c:v>
                </c:pt>
                <c:pt idx="19017">
                  <c:v>0.98337578699999995</c:v>
                </c:pt>
                <c:pt idx="19018">
                  <c:v>0.98048173699999996</c:v>
                </c:pt>
                <c:pt idx="19019">
                  <c:v>0.994798234</c:v>
                </c:pt>
                <c:pt idx="19020">
                  <c:v>0.99833470599999996</c:v>
                </c:pt>
                <c:pt idx="19021">
                  <c:v>0.994798234</c:v>
                </c:pt>
                <c:pt idx="19022">
                  <c:v>0.99466263200000005</c:v>
                </c:pt>
                <c:pt idx="19023">
                  <c:v>0.99466263200000005</c:v>
                </c:pt>
                <c:pt idx="19024">
                  <c:v>0.994798234</c:v>
                </c:pt>
                <c:pt idx="19025">
                  <c:v>0.994798234</c:v>
                </c:pt>
                <c:pt idx="19026">
                  <c:v>0.98048173699999996</c:v>
                </c:pt>
                <c:pt idx="19027">
                  <c:v>0.99833470599999996</c:v>
                </c:pt>
                <c:pt idx="19028">
                  <c:v>0.99015918800000002</c:v>
                </c:pt>
                <c:pt idx="19029">
                  <c:v>0.994798234</c:v>
                </c:pt>
                <c:pt idx="19030">
                  <c:v>0.99466263200000005</c:v>
                </c:pt>
                <c:pt idx="19031">
                  <c:v>0.99466263200000005</c:v>
                </c:pt>
                <c:pt idx="19032">
                  <c:v>0.98337578699999995</c:v>
                </c:pt>
                <c:pt idx="19033">
                  <c:v>0.99466263200000005</c:v>
                </c:pt>
                <c:pt idx="19034">
                  <c:v>0.99833470599999996</c:v>
                </c:pt>
                <c:pt idx="19035">
                  <c:v>0.98048173699999996</c:v>
                </c:pt>
                <c:pt idx="19036">
                  <c:v>0.98048173699999996</c:v>
                </c:pt>
                <c:pt idx="19037">
                  <c:v>0.98729905299999998</c:v>
                </c:pt>
                <c:pt idx="19038">
                  <c:v>0.98337578699999995</c:v>
                </c:pt>
                <c:pt idx="19039">
                  <c:v>0.98337578699999995</c:v>
                </c:pt>
                <c:pt idx="19040">
                  <c:v>0.994798234</c:v>
                </c:pt>
                <c:pt idx="19041">
                  <c:v>0.98048173699999996</c:v>
                </c:pt>
                <c:pt idx="19042">
                  <c:v>0.99833470599999996</c:v>
                </c:pt>
                <c:pt idx="19043">
                  <c:v>0.99833470599999996</c:v>
                </c:pt>
                <c:pt idx="19044">
                  <c:v>0.994798234</c:v>
                </c:pt>
                <c:pt idx="19045">
                  <c:v>0.994798234</c:v>
                </c:pt>
                <c:pt idx="19046">
                  <c:v>0.994798234</c:v>
                </c:pt>
                <c:pt idx="19047">
                  <c:v>0.99466263200000005</c:v>
                </c:pt>
                <c:pt idx="19048">
                  <c:v>0.99833470599999996</c:v>
                </c:pt>
                <c:pt idx="19049">
                  <c:v>0.99833470599999996</c:v>
                </c:pt>
                <c:pt idx="19050">
                  <c:v>0.98048173699999996</c:v>
                </c:pt>
                <c:pt idx="19051">
                  <c:v>0.98337578699999995</c:v>
                </c:pt>
                <c:pt idx="19052">
                  <c:v>0.98337578699999995</c:v>
                </c:pt>
                <c:pt idx="19053">
                  <c:v>0.98048173699999996</c:v>
                </c:pt>
                <c:pt idx="19054">
                  <c:v>0.99833470599999996</c:v>
                </c:pt>
                <c:pt idx="19055">
                  <c:v>0.99100769600000005</c:v>
                </c:pt>
                <c:pt idx="19056">
                  <c:v>0.99833470599999996</c:v>
                </c:pt>
                <c:pt idx="19057">
                  <c:v>0.99833470599999996</c:v>
                </c:pt>
                <c:pt idx="19058">
                  <c:v>0.994798234</c:v>
                </c:pt>
                <c:pt idx="19059">
                  <c:v>0.99833470599999996</c:v>
                </c:pt>
                <c:pt idx="19060">
                  <c:v>0.98048173699999996</c:v>
                </c:pt>
                <c:pt idx="19061">
                  <c:v>0.98337578699999995</c:v>
                </c:pt>
                <c:pt idx="19062">
                  <c:v>0.994798234</c:v>
                </c:pt>
                <c:pt idx="19063">
                  <c:v>0.99833470599999996</c:v>
                </c:pt>
                <c:pt idx="19064">
                  <c:v>0.99466263200000005</c:v>
                </c:pt>
                <c:pt idx="19065">
                  <c:v>0.98048173699999996</c:v>
                </c:pt>
                <c:pt idx="19066">
                  <c:v>0.99456953599999998</c:v>
                </c:pt>
                <c:pt idx="19067">
                  <c:v>0.99833470599999996</c:v>
                </c:pt>
                <c:pt idx="19068">
                  <c:v>0.99833470599999996</c:v>
                </c:pt>
                <c:pt idx="19069">
                  <c:v>0.99466263200000005</c:v>
                </c:pt>
                <c:pt idx="19070">
                  <c:v>0.99466263200000005</c:v>
                </c:pt>
                <c:pt idx="19071">
                  <c:v>0.98337578699999995</c:v>
                </c:pt>
                <c:pt idx="19072">
                  <c:v>0.98337578699999995</c:v>
                </c:pt>
                <c:pt idx="19073">
                  <c:v>0.994798234</c:v>
                </c:pt>
                <c:pt idx="19074">
                  <c:v>0.98337578699999995</c:v>
                </c:pt>
                <c:pt idx="19075">
                  <c:v>0.98337578699999995</c:v>
                </c:pt>
                <c:pt idx="19076">
                  <c:v>0.98048173699999996</c:v>
                </c:pt>
                <c:pt idx="19077">
                  <c:v>0.98048173699999996</c:v>
                </c:pt>
                <c:pt idx="19078">
                  <c:v>0.99833470599999996</c:v>
                </c:pt>
                <c:pt idx="19079">
                  <c:v>0.99466263200000005</c:v>
                </c:pt>
                <c:pt idx="19080">
                  <c:v>0.994798234</c:v>
                </c:pt>
                <c:pt idx="19081">
                  <c:v>0.98048173699999996</c:v>
                </c:pt>
                <c:pt idx="19082">
                  <c:v>0.99833470599999996</c:v>
                </c:pt>
                <c:pt idx="19083">
                  <c:v>0.99833470599999996</c:v>
                </c:pt>
                <c:pt idx="19084">
                  <c:v>0.99466263200000005</c:v>
                </c:pt>
                <c:pt idx="19085">
                  <c:v>0.99833470599999996</c:v>
                </c:pt>
                <c:pt idx="19086">
                  <c:v>0.994798234</c:v>
                </c:pt>
                <c:pt idx="19087">
                  <c:v>0.98048173699999996</c:v>
                </c:pt>
                <c:pt idx="19088">
                  <c:v>0.98337578699999995</c:v>
                </c:pt>
                <c:pt idx="19089">
                  <c:v>0.99833470599999996</c:v>
                </c:pt>
                <c:pt idx="19090">
                  <c:v>0.99466263200000005</c:v>
                </c:pt>
                <c:pt idx="19091">
                  <c:v>0.98337578699999995</c:v>
                </c:pt>
                <c:pt idx="19092">
                  <c:v>0.98048173699999996</c:v>
                </c:pt>
                <c:pt idx="19093">
                  <c:v>0.994798234</c:v>
                </c:pt>
                <c:pt idx="19094">
                  <c:v>0.99466263200000005</c:v>
                </c:pt>
                <c:pt idx="19095">
                  <c:v>0.98337578699999995</c:v>
                </c:pt>
                <c:pt idx="19096">
                  <c:v>0.99626751000000002</c:v>
                </c:pt>
                <c:pt idx="19097">
                  <c:v>0.98337578699999995</c:v>
                </c:pt>
                <c:pt idx="19098">
                  <c:v>0.99833470599999996</c:v>
                </c:pt>
                <c:pt idx="19099">
                  <c:v>0.99090427199999997</c:v>
                </c:pt>
                <c:pt idx="19100">
                  <c:v>0.99466263200000005</c:v>
                </c:pt>
                <c:pt idx="19101">
                  <c:v>0.99466263200000005</c:v>
                </c:pt>
                <c:pt idx="19102">
                  <c:v>0.98648640799999998</c:v>
                </c:pt>
                <c:pt idx="19103">
                  <c:v>0.99833470599999996</c:v>
                </c:pt>
                <c:pt idx="19104">
                  <c:v>0.99833470599999996</c:v>
                </c:pt>
                <c:pt idx="19105">
                  <c:v>0.98337578699999995</c:v>
                </c:pt>
                <c:pt idx="19106">
                  <c:v>0.98337578699999995</c:v>
                </c:pt>
                <c:pt idx="19107">
                  <c:v>0.98552498799999999</c:v>
                </c:pt>
                <c:pt idx="19108">
                  <c:v>0.99833470599999996</c:v>
                </c:pt>
                <c:pt idx="19109">
                  <c:v>0.98337578699999995</c:v>
                </c:pt>
                <c:pt idx="19110">
                  <c:v>0.99833470599999996</c:v>
                </c:pt>
                <c:pt idx="19111">
                  <c:v>0.98337578699999995</c:v>
                </c:pt>
                <c:pt idx="19112">
                  <c:v>0.98729905299999998</c:v>
                </c:pt>
                <c:pt idx="19113">
                  <c:v>0.98337578699999995</c:v>
                </c:pt>
                <c:pt idx="19114">
                  <c:v>0.99466263200000005</c:v>
                </c:pt>
                <c:pt idx="19115">
                  <c:v>0.99160257900000004</c:v>
                </c:pt>
                <c:pt idx="19116">
                  <c:v>0.97450132499999997</c:v>
                </c:pt>
                <c:pt idx="19117">
                  <c:v>0.99833470599999996</c:v>
                </c:pt>
                <c:pt idx="19118">
                  <c:v>0.99466263200000005</c:v>
                </c:pt>
                <c:pt idx="19119">
                  <c:v>0.99833470599999996</c:v>
                </c:pt>
                <c:pt idx="19120">
                  <c:v>0.99833470599999996</c:v>
                </c:pt>
                <c:pt idx="19121">
                  <c:v>0.994798234</c:v>
                </c:pt>
                <c:pt idx="19122">
                  <c:v>0.99833470599999996</c:v>
                </c:pt>
                <c:pt idx="19123">
                  <c:v>0.98337578699999995</c:v>
                </c:pt>
                <c:pt idx="19124">
                  <c:v>0.99466263200000005</c:v>
                </c:pt>
                <c:pt idx="19125">
                  <c:v>0.994798234</c:v>
                </c:pt>
                <c:pt idx="19126">
                  <c:v>0.99466263200000005</c:v>
                </c:pt>
                <c:pt idx="19127">
                  <c:v>0.994798234</c:v>
                </c:pt>
                <c:pt idx="19128">
                  <c:v>0.98337578699999995</c:v>
                </c:pt>
                <c:pt idx="19129">
                  <c:v>0.99466263200000005</c:v>
                </c:pt>
                <c:pt idx="19130">
                  <c:v>0.987316898</c:v>
                </c:pt>
                <c:pt idx="19131">
                  <c:v>0.994798234</c:v>
                </c:pt>
                <c:pt idx="19132">
                  <c:v>0.99833470599999996</c:v>
                </c:pt>
                <c:pt idx="19133">
                  <c:v>0.98337578699999995</c:v>
                </c:pt>
                <c:pt idx="19134">
                  <c:v>0.98337578699999995</c:v>
                </c:pt>
                <c:pt idx="19135">
                  <c:v>0.99466263200000005</c:v>
                </c:pt>
                <c:pt idx="19136">
                  <c:v>0.98337578699999995</c:v>
                </c:pt>
                <c:pt idx="19137">
                  <c:v>0.99833470599999996</c:v>
                </c:pt>
                <c:pt idx="19138">
                  <c:v>0.994798234</c:v>
                </c:pt>
                <c:pt idx="19139">
                  <c:v>0.98337578699999995</c:v>
                </c:pt>
                <c:pt idx="19140">
                  <c:v>0.99466263200000005</c:v>
                </c:pt>
                <c:pt idx="19141">
                  <c:v>0.99466263200000005</c:v>
                </c:pt>
                <c:pt idx="19142">
                  <c:v>0.994798234</c:v>
                </c:pt>
                <c:pt idx="19143">
                  <c:v>0.994798234</c:v>
                </c:pt>
                <c:pt idx="19144">
                  <c:v>0.98048173699999996</c:v>
                </c:pt>
                <c:pt idx="19145">
                  <c:v>0.98337578699999995</c:v>
                </c:pt>
                <c:pt idx="19146">
                  <c:v>0.98337578699999995</c:v>
                </c:pt>
                <c:pt idx="19147">
                  <c:v>0.99466263200000005</c:v>
                </c:pt>
                <c:pt idx="19148">
                  <c:v>0.98337578699999995</c:v>
                </c:pt>
                <c:pt idx="19149">
                  <c:v>0.98337578699999995</c:v>
                </c:pt>
                <c:pt idx="19150">
                  <c:v>0.98337578699999995</c:v>
                </c:pt>
                <c:pt idx="19151">
                  <c:v>0.98337578699999995</c:v>
                </c:pt>
                <c:pt idx="19152">
                  <c:v>0.98048173699999996</c:v>
                </c:pt>
                <c:pt idx="19153">
                  <c:v>0.99466263200000005</c:v>
                </c:pt>
                <c:pt idx="19154">
                  <c:v>0.99466263200000005</c:v>
                </c:pt>
                <c:pt idx="19155">
                  <c:v>0.99466263200000005</c:v>
                </c:pt>
                <c:pt idx="19156">
                  <c:v>0.99833470599999996</c:v>
                </c:pt>
                <c:pt idx="19157">
                  <c:v>0.98529628999999996</c:v>
                </c:pt>
                <c:pt idx="19158">
                  <c:v>0.99466263200000005</c:v>
                </c:pt>
                <c:pt idx="19159">
                  <c:v>0.98337578699999995</c:v>
                </c:pt>
                <c:pt idx="19160">
                  <c:v>0.99466263200000005</c:v>
                </c:pt>
                <c:pt idx="19161">
                  <c:v>0.99466263200000005</c:v>
                </c:pt>
                <c:pt idx="19162">
                  <c:v>0.994798234</c:v>
                </c:pt>
                <c:pt idx="19163">
                  <c:v>0.99466263200000005</c:v>
                </c:pt>
                <c:pt idx="19164">
                  <c:v>0.99833470599999996</c:v>
                </c:pt>
                <c:pt idx="19165">
                  <c:v>0.98337578699999995</c:v>
                </c:pt>
                <c:pt idx="19166">
                  <c:v>0.98337578699999995</c:v>
                </c:pt>
                <c:pt idx="19167">
                  <c:v>0.99833470599999996</c:v>
                </c:pt>
                <c:pt idx="19168">
                  <c:v>0.994798234</c:v>
                </c:pt>
                <c:pt idx="19169">
                  <c:v>0.99466263200000005</c:v>
                </c:pt>
                <c:pt idx="19170">
                  <c:v>0.994798234</c:v>
                </c:pt>
                <c:pt idx="19171">
                  <c:v>0.98048173699999996</c:v>
                </c:pt>
                <c:pt idx="19172">
                  <c:v>0.994798234</c:v>
                </c:pt>
                <c:pt idx="19173">
                  <c:v>0.994798234</c:v>
                </c:pt>
                <c:pt idx="19174">
                  <c:v>0.994798234</c:v>
                </c:pt>
                <c:pt idx="19175">
                  <c:v>0.98337578699999995</c:v>
                </c:pt>
                <c:pt idx="19176">
                  <c:v>0.99466263200000005</c:v>
                </c:pt>
                <c:pt idx="19177">
                  <c:v>0.99466263200000005</c:v>
                </c:pt>
                <c:pt idx="19178">
                  <c:v>0.98337578699999995</c:v>
                </c:pt>
                <c:pt idx="19179">
                  <c:v>0.994798234</c:v>
                </c:pt>
                <c:pt idx="19180">
                  <c:v>0.994798234</c:v>
                </c:pt>
                <c:pt idx="19181">
                  <c:v>0.994798234</c:v>
                </c:pt>
                <c:pt idx="19182">
                  <c:v>0.994798234</c:v>
                </c:pt>
                <c:pt idx="19183">
                  <c:v>0.98048173699999996</c:v>
                </c:pt>
                <c:pt idx="19184">
                  <c:v>0.98337578699999995</c:v>
                </c:pt>
                <c:pt idx="19185">
                  <c:v>0.98048173699999996</c:v>
                </c:pt>
                <c:pt idx="19186">
                  <c:v>0.99466263200000005</c:v>
                </c:pt>
                <c:pt idx="19187">
                  <c:v>0.98648640799999998</c:v>
                </c:pt>
                <c:pt idx="19188">
                  <c:v>0.99833470599999996</c:v>
                </c:pt>
                <c:pt idx="19189">
                  <c:v>0.99635453600000001</c:v>
                </c:pt>
                <c:pt idx="19190">
                  <c:v>0.99466263200000005</c:v>
                </c:pt>
                <c:pt idx="19191">
                  <c:v>0.99833470599999996</c:v>
                </c:pt>
                <c:pt idx="19192">
                  <c:v>0.98337578699999995</c:v>
                </c:pt>
                <c:pt idx="19193">
                  <c:v>0.99466263200000005</c:v>
                </c:pt>
                <c:pt idx="19194">
                  <c:v>0.98337578699999995</c:v>
                </c:pt>
                <c:pt idx="19195">
                  <c:v>0.98048173699999996</c:v>
                </c:pt>
                <c:pt idx="19196">
                  <c:v>0.99833470599999996</c:v>
                </c:pt>
                <c:pt idx="19197">
                  <c:v>0.99466263200000005</c:v>
                </c:pt>
                <c:pt idx="19198">
                  <c:v>0.98048173699999996</c:v>
                </c:pt>
                <c:pt idx="19199">
                  <c:v>0.98337578699999995</c:v>
                </c:pt>
                <c:pt idx="19200">
                  <c:v>0.98048173699999996</c:v>
                </c:pt>
                <c:pt idx="19201">
                  <c:v>0.98975540500000003</c:v>
                </c:pt>
                <c:pt idx="19202">
                  <c:v>0.99466263200000005</c:v>
                </c:pt>
                <c:pt idx="19203">
                  <c:v>0.98048173699999996</c:v>
                </c:pt>
                <c:pt idx="19204">
                  <c:v>0.994798234</c:v>
                </c:pt>
                <c:pt idx="19205">
                  <c:v>0.994798234</c:v>
                </c:pt>
                <c:pt idx="19206">
                  <c:v>0.99833470599999996</c:v>
                </c:pt>
                <c:pt idx="19207">
                  <c:v>0.98048173699999996</c:v>
                </c:pt>
                <c:pt idx="19208">
                  <c:v>0.98337578699999995</c:v>
                </c:pt>
                <c:pt idx="19209">
                  <c:v>0.994798234</c:v>
                </c:pt>
                <c:pt idx="19210">
                  <c:v>0.99466263200000005</c:v>
                </c:pt>
                <c:pt idx="19211">
                  <c:v>0.994798234</c:v>
                </c:pt>
                <c:pt idx="19212">
                  <c:v>0.98337578699999995</c:v>
                </c:pt>
                <c:pt idx="19213">
                  <c:v>0.994798234</c:v>
                </c:pt>
                <c:pt idx="19214">
                  <c:v>0.99833470599999996</c:v>
                </c:pt>
                <c:pt idx="19215">
                  <c:v>0.98337578699999995</c:v>
                </c:pt>
                <c:pt idx="19216">
                  <c:v>0.994798234</c:v>
                </c:pt>
                <c:pt idx="19217">
                  <c:v>0.99466263200000005</c:v>
                </c:pt>
                <c:pt idx="19218">
                  <c:v>0.98337578699999995</c:v>
                </c:pt>
                <c:pt idx="19219">
                  <c:v>0.99456953599999998</c:v>
                </c:pt>
                <c:pt idx="19220">
                  <c:v>0.98337578699999995</c:v>
                </c:pt>
                <c:pt idx="19221">
                  <c:v>0.99833470599999996</c:v>
                </c:pt>
                <c:pt idx="19222">
                  <c:v>0.99090427199999997</c:v>
                </c:pt>
                <c:pt idx="19223">
                  <c:v>0.99466263200000005</c:v>
                </c:pt>
                <c:pt idx="19224">
                  <c:v>0.98337578699999995</c:v>
                </c:pt>
                <c:pt idx="19225">
                  <c:v>0.99450736299999998</c:v>
                </c:pt>
                <c:pt idx="19226">
                  <c:v>0.99466263200000005</c:v>
                </c:pt>
                <c:pt idx="19227">
                  <c:v>0.98048173699999996</c:v>
                </c:pt>
                <c:pt idx="19228">
                  <c:v>0.99833470599999996</c:v>
                </c:pt>
                <c:pt idx="19229">
                  <c:v>0.98337578699999995</c:v>
                </c:pt>
                <c:pt idx="19230">
                  <c:v>0.98337578699999995</c:v>
                </c:pt>
                <c:pt idx="19231">
                  <c:v>0.99100769600000005</c:v>
                </c:pt>
                <c:pt idx="19232">
                  <c:v>0.98337578699999995</c:v>
                </c:pt>
                <c:pt idx="19233">
                  <c:v>0.99466263200000005</c:v>
                </c:pt>
                <c:pt idx="19234">
                  <c:v>0.98337578699999995</c:v>
                </c:pt>
                <c:pt idx="19235">
                  <c:v>0.99833470599999996</c:v>
                </c:pt>
                <c:pt idx="19236">
                  <c:v>0.99466263200000005</c:v>
                </c:pt>
                <c:pt idx="19237">
                  <c:v>0.994798234</c:v>
                </c:pt>
                <c:pt idx="19238">
                  <c:v>0.99466263200000005</c:v>
                </c:pt>
                <c:pt idx="19239">
                  <c:v>0.98337578699999995</c:v>
                </c:pt>
                <c:pt idx="19240">
                  <c:v>0.98337578699999995</c:v>
                </c:pt>
                <c:pt idx="19241">
                  <c:v>0.99833470599999996</c:v>
                </c:pt>
                <c:pt idx="19242">
                  <c:v>0.99466263200000005</c:v>
                </c:pt>
                <c:pt idx="19243">
                  <c:v>0.99015918800000002</c:v>
                </c:pt>
                <c:pt idx="19244">
                  <c:v>0.98337578699999995</c:v>
                </c:pt>
                <c:pt idx="19245">
                  <c:v>0.994798234</c:v>
                </c:pt>
                <c:pt idx="19246">
                  <c:v>0.99466263200000005</c:v>
                </c:pt>
                <c:pt idx="19247">
                  <c:v>0.98337578699999995</c:v>
                </c:pt>
                <c:pt idx="19248">
                  <c:v>0.98337578699999995</c:v>
                </c:pt>
                <c:pt idx="19249">
                  <c:v>0.98337578699999995</c:v>
                </c:pt>
                <c:pt idx="19250">
                  <c:v>0.98337578699999995</c:v>
                </c:pt>
                <c:pt idx="19251">
                  <c:v>0.99466263200000005</c:v>
                </c:pt>
                <c:pt idx="19252">
                  <c:v>0.994798234</c:v>
                </c:pt>
                <c:pt idx="19253">
                  <c:v>0.99833470599999996</c:v>
                </c:pt>
                <c:pt idx="19254">
                  <c:v>0.994798234</c:v>
                </c:pt>
                <c:pt idx="19255">
                  <c:v>0.99833470599999996</c:v>
                </c:pt>
                <c:pt idx="19256">
                  <c:v>0.99466263200000005</c:v>
                </c:pt>
                <c:pt idx="19257">
                  <c:v>0.994798234</c:v>
                </c:pt>
                <c:pt idx="19258">
                  <c:v>0.98337578699999995</c:v>
                </c:pt>
                <c:pt idx="19259">
                  <c:v>0.98337578699999995</c:v>
                </c:pt>
                <c:pt idx="19260">
                  <c:v>0.98048173699999996</c:v>
                </c:pt>
                <c:pt idx="19261">
                  <c:v>0.99833470599999996</c:v>
                </c:pt>
                <c:pt idx="19262">
                  <c:v>0.98337578699999995</c:v>
                </c:pt>
                <c:pt idx="19263">
                  <c:v>0.99833470599999996</c:v>
                </c:pt>
                <c:pt idx="19264">
                  <c:v>0.994798234</c:v>
                </c:pt>
                <c:pt idx="19265">
                  <c:v>0.98337578699999995</c:v>
                </c:pt>
                <c:pt idx="19266">
                  <c:v>0.99466263200000005</c:v>
                </c:pt>
                <c:pt idx="19267">
                  <c:v>0.987316898</c:v>
                </c:pt>
                <c:pt idx="19268">
                  <c:v>0.994798234</c:v>
                </c:pt>
                <c:pt idx="19269">
                  <c:v>0.99466263200000005</c:v>
                </c:pt>
                <c:pt idx="19270">
                  <c:v>0.99466263200000005</c:v>
                </c:pt>
                <c:pt idx="19271">
                  <c:v>0.99456953599999998</c:v>
                </c:pt>
                <c:pt idx="19272">
                  <c:v>0.98337578699999995</c:v>
                </c:pt>
                <c:pt idx="19273">
                  <c:v>0.99466263200000005</c:v>
                </c:pt>
                <c:pt idx="19274">
                  <c:v>0.98337578699999995</c:v>
                </c:pt>
                <c:pt idx="19275">
                  <c:v>0.98729905299999998</c:v>
                </c:pt>
                <c:pt idx="19276">
                  <c:v>0.98048173699999996</c:v>
                </c:pt>
                <c:pt idx="19277">
                  <c:v>0.98048173699999996</c:v>
                </c:pt>
                <c:pt idx="19278">
                  <c:v>0.99466263200000005</c:v>
                </c:pt>
                <c:pt idx="19279">
                  <c:v>0.99466263200000005</c:v>
                </c:pt>
                <c:pt idx="19280">
                  <c:v>0.99466263200000005</c:v>
                </c:pt>
                <c:pt idx="19281">
                  <c:v>0.98048173699999996</c:v>
                </c:pt>
                <c:pt idx="19282">
                  <c:v>0.98337578699999995</c:v>
                </c:pt>
                <c:pt idx="19283">
                  <c:v>0.987316898</c:v>
                </c:pt>
                <c:pt idx="19284">
                  <c:v>0.99833470599999996</c:v>
                </c:pt>
                <c:pt idx="19285">
                  <c:v>0.994798234</c:v>
                </c:pt>
                <c:pt idx="19286">
                  <c:v>0.99466263200000005</c:v>
                </c:pt>
                <c:pt idx="19287">
                  <c:v>0.99466263200000005</c:v>
                </c:pt>
                <c:pt idx="19288">
                  <c:v>0.994798234</c:v>
                </c:pt>
                <c:pt idx="19289">
                  <c:v>0.98048173699999996</c:v>
                </c:pt>
                <c:pt idx="19290">
                  <c:v>0.994798234</c:v>
                </c:pt>
                <c:pt idx="19291">
                  <c:v>0.98337578699999995</c:v>
                </c:pt>
                <c:pt idx="19292">
                  <c:v>0.994798234</c:v>
                </c:pt>
                <c:pt idx="19293">
                  <c:v>0.99027694600000005</c:v>
                </c:pt>
                <c:pt idx="19294">
                  <c:v>0.99833470599999996</c:v>
                </c:pt>
                <c:pt idx="19295">
                  <c:v>0.994798234</c:v>
                </c:pt>
                <c:pt idx="19296">
                  <c:v>0.98337578699999995</c:v>
                </c:pt>
                <c:pt idx="19297">
                  <c:v>0.99466263200000005</c:v>
                </c:pt>
                <c:pt idx="19298">
                  <c:v>0.994798234</c:v>
                </c:pt>
                <c:pt idx="19299">
                  <c:v>0.99090427199999997</c:v>
                </c:pt>
                <c:pt idx="19300">
                  <c:v>0.99833470599999996</c:v>
                </c:pt>
                <c:pt idx="19301">
                  <c:v>0.99466263200000005</c:v>
                </c:pt>
                <c:pt idx="19302">
                  <c:v>0.99466263200000005</c:v>
                </c:pt>
                <c:pt idx="19303">
                  <c:v>0.994798234</c:v>
                </c:pt>
                <c:pt idx="19304">
                  <c:v>0.99466263200000005</c:v>
                </c:pt>
                <c:pt idx="19305">
                  <c:v>0.98337578699999995</c:v>
                </c:pt>
                <c:pt idx="19306">
                  <c:v>0.987316898</c:v>
                </c:pt>
                <c:pt idx="19307">
                  <c:v>0.98048173699999996</c:v>
                </c:pt>
                <c:pt idx="19308">
                  <c:v>0.99833470599999996</c:v>
                </c:pt>
                <c:pt idx="19309">
                  <c:v>0.98337578699999995</c:v>
                </c:pt>
                <c:pt idx="19310">
                  <c:v>0.99833470599999996</c:v>
                </c:pt>
                <c:pt idx="19311">
                  <c:v>0.99466263200000005</c:v>
                </c:pt>
                <c:pt idx="19312">
                  <c:v>0.987316898</c:v>
                </c:pt>
                <c:pt idx="19313">
                  <c:v>0.99466263200000005</c:v>
                </c:pt>
                <c:pt idx="19314">
                  <c:v>0.98048173699999996</c:v>
                </c:pt>
                <c:pt idx="19315">
                  <c:v>0.98337578699999995</c:v>
                </c:pt>
                <c:pt idx="19316">
                  <c:v>0.98048173699999996</c:v>
                </c:pt>
                <c:pt idx="19317">
                  <c:v>0.98337578699999995</c:v>
                </c:pt>
                <c:pt idx="19318">
                  <c:v>0.98552498799999999</c:v>
                </c:pt>
                <c:pt idx="19319">
                  <c:v>0.99090427199999997</c:v>
                </c:pt>
                <c:pt idx="19320">
                  <c:v>0.99833470599999996</c:v>
                </c:pt>
                <c:pt idx="19321">
                  <c:v>0.99466263200000005</c:v>
                </c:pt>
                <c:pt idx="19322">
                  <c:v>0.98337578699999995</c:v>
                </c:pt>
                <c:pt idx="19323">
                  <c:v>0.987316898</c:v>
                </c:pt>
                <c:pt idx="19324">
                  <c:v>0.99833470599999996</c:v>
                </c:pt>
                <c:pt idx="19325">
                  <c:v>0.99466263200000005</c:v>
                </c:pt>
                <c:pt idx="19326">
                  <c:v>0.98337578699999995</c:v>
                </c:pt>
                <c:pt idx="19327">
                  <c:v>0.99015918800000002</c:v>
                </c:pt>
                <c:pt idx="19328">
                  <c:v>0.99100769600000005</c:v>
                </c:pt>
                <c:pt idx="19329">
                  <c:v>0.98048173699999996</c:v>
                </c:pt>
                <c:pt idx="19330">
                  <c:v>0.99456953599999998</c:v>
                </c:pt>
                <c:pt idx="19331">
                  <c:v>0.98048173699999996</c:v>
                </c:pt>
                <c:pt idx="19332">
                  <c:v>0.98048173699999996</c:v>
                </c:pt>
                <c:pt idx="19333">
                  <c:v>0.99466263200000005</c:v>
                </c:pt>
                <c:pt idx="19334">
                  <c:v>0.994798234</c:v>
                </c:pt>
                <c:pt idx="19335">
                  <c:v>0.98337578699999995</c:v>
                </c:pt>
                <c:pt idx="19336">
                  <c:v>0.99833470599999996</c:v>
                </c:pt>
                <c:pt idx="19337">
                  <c:v>0.99466263200000005</c:v>
                </c:pt>
                <c:pt idx="19338">
                  <c:v>0.98048173699999996</c:v>
                </c:pt>
                <c:pt idx="19339">
                  <c:v>0.98337578699999995</c:v>
                </c:pt>
                <c:pt idx="19340">
                  <c:v>0.994798234</c:v>
                </c:pt>
                <c:pt idx="19341">
                  <c:v>0.98337578699999995</c:v>
                </c:pt>
                <c:pt idx="19342">
                  <c:v>0.994798234</c:v>
                </c:pt>
                <c:pt idx="19343">
                  <c:v>0.98337578699999995</c:v>
                </c:pt>
                <c:pt idx="19344">
                  <c:v>0.99466263200000005</c:v>
                </c:pt>
                <c:pt idx="19345">
                  <c:v>0.99466263200000005</c:v>
                </c:pt>
                <c:pt idx="19346">
                  <c:v>0.98337578699999995</c:v>
                </c:pt>
                <c:pt idx="19347">
                  <c:v>0.99833470599999996</c:v>
                </c:pt>
                <c:pt idx="19348">
                  <c:v>0.98337578699999995</c:v>
                </c:pt>
                <c:pt idx="19349">
                  <c:v>0.98337578699999995</c:v>
                </c:pt>
                <c:pt idx="19350">
                  <c:v>0.994798234</c:v>
                </c:pt>
                <c:pt idx="19351">
                  <c:v>0.98048173699999996</c:v>
                </c:pt>
                <c:pt idx="19352">
                  <c:v>0.99466263200000005</c:v>
                </c:pt>
                <c:pt idx="19353">
                  <c:v>0.99833470599999996</c:v>
                </c:pt>
                <c:pt idx="19354">
                  <c:v>0.99833470599999996</c:v>
                </c:pt>
                <c:pt idx="19355">
                  <c:v>0.98048173699999996</c:v>
                </c:pt>
                <c:pt idx="19356">
                  <c:v>0.99027694600000005</c:v>
                </c:pt>
                <c:pt idx="19357">
                  <c:v>0.99466263200000005</c:v>
                </c:pt>
                <c:pt idx="19358">
                  <c:v>0.98337578699999995</c:v>
                </c:pt>
                <c:pt idx="19359">
                  <c:v>0.98640082900000003</c:v>
                </c:pt>
                <c:pt idx="19360">
                  <c:v>0.994798234</c:v>
                </c:pt>
                <c:pt idx="19361">
                  <c:v>0.99466263200000005</c:v>
                </c:pt>
                <c:pt idx="19362">
                  <c:v>0.98048173699999996</c:v>
                </c:pt>
                <c:pt idx="19363">
                  <c:v>0.99466263200000005</c:v>
                </c:pt>
                <c:pt idx="19364">
                  <c:v>0.994798234</c:v>
                </c:pt>
                <c:pt idx="19365">
                  <c:v>0.994798234</c:v>
                </c:pt>
                <c:pt idx="19366">
                  <c:v>0.98048173699999996</c:v>
                </c:pt>
                <c:pt idx="19367">
                  <c:v>0.99015918800000002</c:v>
                </c:pt>
                <c:pt idx="19368">
                  <c:v>0.99466263200000005</c:v>
                </c:pt>
                <c:pt idx="19369">
                  <c:v>0.98337578699999995</c:v>
                </c:pt>
                <c:pt idx="19370">
                  <c:v>0.98337578699999995</c:v>
                </c:pt>
                <c:pt idx="19371">
                  <c:v>0.98048173699999996</c:v>
                </c:pt>
                <c:pt idx="19372">
                  <c:v>0.98337578699999995</c:v>
                </c:pt>
                <c:pt idx="19373">
                  <c:v>0.99466263200000005</c:v>
                </c:pt>
                <c:pt idx="19374">
                  <c:v>0.98337578699999995</c:v>
                </c:pt>
                <c:pt idx="19375">
                  <c:v>0.994798234</c:v>
                </c:pt>
                <c:pt idx="19376">
                  <c:v>0.98337578699999995</c:v>
                </c:pt>
                <c:pt idx="19377">
                  <c:v>0.98337578699999995</c:v>
                </c:pt>
                <c:pt idx="19378">
                  <c:v>0.994798234</c:v>
                </c:pt>
                <c:pt idx="19379">
                  <c:v>0.98337578699999995</c:v>
                </c:pt>
                <c:pt idx="19380">
                  <c:v>0.98048173699999996</c:v>
                </c:pt>
                <c:pt idx="19381">
                  <c:v>0.99027694600000005</c:v>
                </c:pt>
                <c:pt idx="19382">
                  <c:v>0.994798234</c:v>
                </c:pt>
                <c:pt idx="19383">
                  <c:v>0.98337578699999995</c:v>
                </c:pt>
                <c:pt idx="19384">
                  <c:v>0.98337578699999995</c:v>
                </c:pt>
                <c:pt idx="19385">
                  <c:v>0.99100769600000005</c:v>
                </c:pt>
                <c:pt idx="19386">
                  <c:v>0.99833470599999996</c:v>
                </c:pt>
                <c:pt idx="19387">
                  <c:v>0.99833470599999996</c:v>
                </c:pt>
                <c:pt idx="19388">
                  <c:v>0.99833470599999996</c:v>
                </c:pt>
                <c:pt idx="19389">
                  <c:v>0.99833470599999996</c:v>
                </c:pt>
                <c:pt idx="19390">
                  <c:v>0.994798234</c:v>
                </c:pt>
                <c:pt idx="19391">
                  <c:v>0.98337578699999995</c:v>
                </c:pt>
                <c:pt idx="19392">
                  <c:v>0.99833470599999996</c:v>
                </c:pt>
                <c:pt idx="19393">
                  <c:v>0.98669746800000002</c:v>
                </c:pt>
                <c:pt idx="19394">
                  <c:v>0.99466263200000005</c:v>
                </c:pt>
                <c:pt idx="19395">
                  <c:v>0.994798234</c:v>
                </c:pt>
                <c:pt idx="19396">
                  <c:v>0.98729905299999998</c:v>
                </c:pt>
                <c:pt idx="19397">
                  <c:v>0.99833470599999996</c:v>
                </c:pt>
                <c:pt idx="19398">
                  <c:v>0.98337578699999995</c:v>
                </c:pt>
                <c:pt idx="19399">
                  <c:v>0.99466263200000005</c:v>
                </c:pt>
                <c:pt idx="19400">
                  <c:v>0.98337578699999995</c:v>
                </c:pt>
                <c:pt idx="19401">
                  <c:v>0.994798234</c:v>
                </c:pt>
                <c:pt idx="19402">
                  <c:v>0.99466263200000005</c:v>
                </c:pt>
                <c:pt idx="19403">
                  <c:v>0.994798234</c:v>
                </c:pt>
                <c:pt idx="19404">
                  <c:v>0.994798234</c:v>
                </c:pt>
                <c:pt idx="19405">
                  <c:v>0.98048173699999996</c:v>
                </c:pt>
                <c:pt idx="19406">
                  <c:v>0.98048173699999996</c:v>
                </c:pt>
                <c:pt idx="19407">
                  <c:v>0.99027694600000005</c:v>
                </c:pt>
                <c:pt idx="19408">
                  <c:v>0.98337578699999995</c:v>
                </c:pt>
                <c:pt idx="19409">
                  <c:v>0.994798234</c:v>
                </c:pt>
                <c:pt idx="19410">
                  <c:v>0.99466263200000005</c:v>
                </c:pt>
                <c:pt idx="19411">
                  <c:v>0.99466263200000005</c:v>
                </c:pt>
                <c:pt idx="19412">
                  <c:v>0.98337578699999995</c:v>
                </c:pt>
                <c:pt idx="19413">
                  <c:v>0.98337578699999995</c:v>
                </c:pt>
                <c:pt idx="19414">
                  <c:v>0.98337578699999995</c:v>
                </c:pt>
                <c:pt idx="19415">
                  <c:v>0.99466263200000005</c:v>
                </c:pt>
                <c:pt idx="19416">
                  <c:v>0.99466263200000005</c:v>
                </c:pt>
                <c:pt idx="19417">
                  <c:v>0.994798234</c:v>
                </c:pt>
                <c:pt idx="19418">
                  <c:v>0.98337578699999995</c:v>
                </c:pt>
                <c:pt idx="19419">
                  <c:v>0.99833470599999996</c:v>
                </c:pt>
                <c:pt idx="19420">
                  <c:v>0.99466263200000005</c:v>
                </c:pt>
                <c:pt idx="19421">
                  <c:v>0.99833470599999996</c:v>
                </c:pt>
                <c:pt idx="19422">
                  <c:v>0.98337578699999995</c:v>
                </c:pt>
                <c:pt idx="19423">
                  <c:v>0.99466263200000005</c:v>
                </c:pt>
                <c:pt idx="19424">
                  <c:v>0.99027694600000005</c:v>
                </c:pt>
                <c:pt idx="19425">
                  <c:v>0.99466263200000005</c:v>
                </c:pt>
                <c:pt idx="19426">
                  <c:v>0.99833470599999996</c:v>
                </c:pt>
                <c:pt idx="19427">
                  <c:v>0.98729905299999998</c:v>
                </c:pt>
                <c:pt idx="19428">
                  <c:v>0.98337578699999995</c:v>
                </c:pt>
                <c:pt idx="19429">
                  <c:v>0.99466263200000005</c:v>
                </c:pt>
                <c:pt idx="19430">
                  <c:v>0.99635453600000001</c:v>
                </c:pt>
                <c:pt idx="19431">
                  <c:v>0.99833470599999996</c:v>
                </c:pt>
                <c:pt idx="19432">
                  <c:v>0.99466263200000005</c:v>
                </c:pt>
                <c:pt idx="19433">
                  <c:v>0.98048173699999996</c:v>
                </c:pt>
                <c:pt idx="19434">
                  <c:v>0.98337578699999995</c:v>
                </c:pt>
                <c:pt idx="19435">
                  <c:v>0.98337578699999995</c:v>
                </c:pt>
                <c:pt idx="19436">
                  <c:v>0.98048173699999996</c:v>
                </c:pt>
                <c:pt idx="19437">
                  <c:v>0.994798234</c:v>
                </c:pt>
                <c:pt idx="19438">
                  <c:v>0.99466263200000005</c:v>
                </c:pt>
                <c:pt idx="19439">
                  <c:v>0.98337578699999995</c:v>
                </c:pt>
                <c:pt idx="19440">
                  <c:v>0.98048173699999996</c:v>
                </c:pt>
                <c:pt idx="19441">
                  <c:v>0.994798234</c:v>
                </c:pt>
                <c:pt idx="19442">
                  <c:v>0.99466263200000005</c:v>
                </c:pt>
                <c:pt idx="19443">
                  <c:v>0.99833470599999996</c:v>
                </c:pt>
                <c:pt idx="19444">
                  <c:v>0.99466263200000005</c:v>
                </c:pt>
                <c:pt idx="19445">
                  <c:v>0.98337578699999995</c:v>
                </c:pt>
                <c:pt idx="19446">
                  <c:v>0.99466263200000005</c:v>
                </c:pt>
                <c:pt idx="19447">
                  <c:v>0.98337578699999995</c:v>
                </c:pt>
                <c:pt idx="19448">
                  <c:v>0.99833470599999996</c:v>
                </c:pt>
                <c:pt idx="19449">
                  <c:v>0.99466263200000005</c:v>
                </c:pt>
                <c:pt idx="19450">
                  <c:v>0.994798234</c:v>
                </c:pt>
                <c:pt idx="19451">
                  <c:v>0.99833470599999996</c:v>
                </c:pt>
                <c:pt idx="19452">
                  <c:v>0.99833470599999996</c:v>
                </c:pt>
                <c:pt idx="19453">
                  <c:v>0.99466263200000005</c:v>
                </c:pt>
                <c:pt idx="19454">
                  <c:v>0.98337578699999995</c:v>
                </c:pt>
                <c:pt idx="19455">
                  <c:v>0.99833470599999996</c:v>
                </c:pt>
                <c:pt idx="19456">
                  <c:v>0.98337578699999995</c:v>
                </c:pt>
                <c:pt idx="19457">
                  <c:v>0.99466263200000005</c:v>
                </c:pt>
                <c:pt idx="19458">
                  <c:v>0.99833470599999996</c:v>
                </c:pt>
                <c:pt idx="19459">
                  <c:v>0.98729905299999998</c:v>
                </c:pt>
                <c:pt idx="19460">
                  <c:v>0.98337578699999995</c:v>
                </c:pt>
                <c:pt idx="19461">
                  <c:v>0.98337578699999995</c:v>
                </c:pt>
                <c:pt idx="19462">
                  <c:v>0.98048173699999996</c:v>
                </c:pt>
                <c:pt idx="19463">
                  <c:v>0.98048173699999996</c:v>
                </c:pt>
                <c:pt idx="19464">
                  <c:v>0.99466263200000005</c:v>
                </c:pt>
                <c:pt idx="19465">
                  <c:v>0.99833470599999996</c:v>
                </c:pt>
                <c:pt idx="19466">
                  <c:v>0.99466263200000005</c:v>
                </c:pt>
                <c:pt idx="19467">
                  <c:v>0.994798234</c:v>
                </c:pt>
                <c:pt idx="19468">
                  <c:v>0.99833470599999996</c:v>
                </c:pt>
                <c:pt idx="19469">
                  <c:v>0.98337578699999995</c:v>
                </c:pt>
                <c:pt idx="19470">
                  <c:v>0.99466263200000005</c:v>
                </c:pt>
                <c:pt idx="19471">
                  <c:v>0.98337578699999995</c:v>
                </c:pt>
                <c:pt idx="19472">
                  <c:v>0.994798234</c:v>
                </c:pt>
                <c:pt idx="19473">
                  <c:v>0.98048173699999996</c:v>
                </c:pt>
                <c:pt idx="19474">
                  <c:v>0.99466263200000005</c:v>
                </c:pt>
                <c:pt idx="19475">
                  <c:v>0.98048173699999996</c:v>
                </c:pt>
                <c:pt idx="19476">
                  <c:v>0.99833470599999996</c:v>
                </c:pt>
                <c:pt idx="19477">
                  <c:v>0.98337578699999995</c:v>
                </c:pt>
                <c:pt idx="19478">
                  <c:v>0.98048173699999996</c:v>
                </c:pt>
                <c:pt idx="19479">
                  <c:v>0.98337578699999995</c:v>
                </c:pt>
                <c:pt idx="19480">
                  <c:v>0.99466263200000005</c:v>
                </c:pt>
                <c:pt idx="19481">
                  <c:v>0.99466263200000005</c:v>
                </c:pt>
                <c:pt idx="19482">
                  <c:v>0.99833470599999996</c:v>
                </c:pt>
                <c:pt idx="19483">
                  <c:v>0.99466263200000005</c:v>
                </c:pt>
                <c:pt idx="19484">
                  <c:v>0.98337578699999995</c:v>
                </c:pt>
                <c:pt idx="19485">
                  <c:v>0.99466263200000005</c:v>
                </c:pt>
                <c:pt idx="19486">
                  <c:v>0.99466263200000005</c:v>
                </c:pt>
                <c:pt idx="19487">
                  <c:v>0.98048173699999996</c:v>
                </c:pt>
                <c:pt idx="19488">
                  <c:v>0.98337578699999995</c:v>
                </c:pt>
                <c:pt idx="19489">
                  <c:v>0.98337578699999995</c:v>
                </c:pt>
                <c:pt idx="19490">
                  <c:v>0.99466263200000005</c:v>
                </c:pt>
                <c:pt idx="19491">
                  <c:v>0.994798234</c:v>
                </c:pt>
                <c:pt idx="19492">
                  <c:v>0.98729905299999998</c:v>
                </c:pt>
                <c:pt idx="19493">
                  <c:v>0.99466263200000005</c:v>
                </c:pt>
                <c:pt idx="19494">
                  <c:v>0.98337578699999995</c:v>
                </c:pt>
                <c:pt idx="19495">
                  <c:v>0.98337578699999995</c:v>
                </c:pt>
                <c:pt idx="19496">
                  <c:v>0.99833470599999996</c:v>
                </c:pt>
                <c:pt idx="19497">
                  <c:v>0.994798234</c:v>
                </c:pt>
                <c:pt idx="19498">
                  <c:v>0.98048173699999996</c:v>
                </c:pt>
                <c:pt idx="19499">
                  <c:v>0.99833470599999996</c:v>
                </c:pt>
                <c:pt idx="19500">
                  <c:v>0.99833470599999996</c:v>
                </c:pt>
                <c:pt idx="19501">
                  <c:v>0.99466263200000005</c:v>
                </c:pt>
                <c:pt idx="19502">
                  <c:v>0.99833470599999996</c:v>
                </c:pt>
                <c:pt idx="19503">
                  <c:v>0.994798234</c:v>
                </c:pt>
                <c:pt idx="19504">
                  <c:v>0.99466263200000005</c:v>
                </c:pt>
                <c:pt idx="19505">
                  <c:v>0.99100769600000005</c:v>
                </c:pt>
                <c:pt idx="19506">
                  <c:v>0.99466263200000005</c:v>
                </c:pt>
                <c:pt idx="19507">
                  <c:v>0.987316898</c:v>
                </c:pt>
                <c:pt idx="19508">
                  <c:v>0.99466263200000005</c:v>
                </c:pt>
                <c:pt idx="19509">
                  <c:v>0.98048173699999996</c:v>
                </c:pt>
                <c:pt idx="19510">
                  <c:v>0.994798234</c:v>
                </c:pt>
                <c:pt idx="19511">
                  <c:v>0.994798234</c:v>
                </c:pt>
                <c:pt idx="19512">
                  <c:v>0.98337578699999995</c:v>
                </c:pt>
                <c:pt idx="19513">
                  <c:v>0.994798234</c:v>
                </c:pt>
                <c:pt idx="19514">
                  <c:v>0.98337578699999995</c:v>
                </c:pt>
                <c:pt idx="19515">
                  <c:v>0.98337578699999995</c:v>
                </c:pt>
                <c:pt idx="19516">
                  <c:v>0.994798234</c:v>
                </c:pt>
                <c:pt idx="19517">
                  <c:v>0.99466263200000005</c:v>
                </c:pt>
                <c:pt idx="19518">
                  <c:v>0.98048173699999996</c:v>
                </c:pt>
                <c:pt idx="19519">
                  <c:v>0.99466263200000005</c:v>
                </c:pt>
                <c:pt idx="19520">
                  <c:v>0.99466263200000005</c:v>
                </c:pt>
                <c:pt idx="19521">
                  <c:v>0.98337578699999995</c:v>
                </c:pt>
                <c:pt idx="19522">
                  <c:v>0.994798234</c:v>
                </c:pt>
                <c:pt idx="19523">
                  <c:v>0.99466263200000005</c:v>
                </c:pt>
                <c:pt idx="19524">
                  <c:v>0.98048173699999996</c:v>
                </c:pt>
                <c:pt idx="19525">
                  <c:v>0.994798234</c:v>
                </c:pt>
                <c:pt idx="19526">
                  <c:v>0.99466263200000005</c:v>
                </c:pt>
                <c:pt idx="19527">
                  <c:v>0.99015918800000002</c:v>
                </c:pt>
                <c:pt idx="19528">
                  <c:v>0.99466263200000005</c:v>
                </c:pt>
                <c:pt idx="19529">
                  <c:v>0.99090427199999997</c:v>
                </c:pt>
                <c:pt idx="19530">
                  <c:v>0.99466263200000005</c:v>
                </c:pt>
                <c:pt idx="19531">
                  <c:v>0.99466263200000005</c:v>
                </c:pt>
                <c:pt idx="19532">
                  <c:v>0.98337578699999995</c:v>
                </c:pt>
                <c:pt idx="19533">
                  <c:v>0.99635453600000001</c:v>
                </c:pt>
                <c:pt idx="19534">
                  <c:v>0.98337578699999995</c:v>
                </c:pt>
                <c:pt idx="19535">
                  <c:v>0.99833470599999996</c:v>
                </c:pt>
                <c:pt idx="19536">
                  <c:v>0.99466263200000005</c:v>
                </c:pt>
                <c:pt idx="19537">
                  <c:v>0.98337578699999995</c:v>
                </c:pt>
                <c:pt idx="19538">
                  <c:v>0.99635453600000001</c:v>
                </c:pt>
                <c:pt idx="19539">
                  <c:v>0.994798234</c:v>
                </c:pt>
                <c:pt idx="19540">
                  <c:v>0.99833470599999996</c:v>
                </c:pt>
                <c:pt idx="19541">
                  <c:v>0.99466263200000005</c:v>
                </c:pt>
                <c:pt idx="19542">
                  <c:v>0.994798234</c:v>
                </c:pt>
                <c:pt idx="19543">
                  <c:v>0.98496529200000005</c:v>
                </c:pt>
                <c:pt idx="19544">
                  <c:v>0.98337578699999995</c:v>
                </c:pt>
                <c:pt idx="19545">
                  <c:v>0.99833470599999996</c:v>
                </c:pt>
                <c:pt idx="19546">
                  <c:v>0.98337578699999995</c:v>
                </c:pt>
                <c:pt idx="19547">
                  <c:v>0.99466263200000005</c:v>
                </c:pt>
                <c:pt idx="19548">
                  <c:v>0.99833470599999996</c:v>
                </c:pt>
                <c:pt idx="19549">
                  <c:v>0.99626751000000002</c:v>
                </c:pt>
                <c:pt idx="19550">
                  <c:v>0.994798234</c:v>
                </c:pt>
                <c:pt idx="19551">
                  <c:v>0.987316898</c:v>
                </c:pt>
                <c:pt idx="19552">
                  <c:v>0.98337578699999995</c:v>
                </c:pt>
                <c:pt idx="19553">
                  <c:v>0.99466263200000005</c:v>
                </c:pt>
                <c:pt idx="19554">
                  <c:v>0.99833470599999996</c:v>
                </c:pt>
                <c:pt idx="19555">
                  <c:v>0.98337578699999995</c:v>
                </c:pt>
                <c:pt idx="19556">
                  <c:v>0.98337578699999995</c:v>
                </c:pt>
                <c:pt idx="19557">
                  <c:v>0.98729905299999998</c:v>
                </c:pt>
                <c:pt idx="19558">
                  <c:v>0.99466263200000005</c:v>
                </c:pt>
                <c:pt idx="19559">
                  <c:v>0.994798234</c:v>
                </c:pt>
                <c:pt idx="19560">
                  <c:v>0.994798234</c:v>
                </c:pt>
                <c:pt idx="19561">
                  <c:v>0.98337578699999995</c:v>
                </c:pt>
                <c:pt idx="19562">
                  <c:v>0.994798234</c:v>
                </c:pt>
                <c:pt idx="19563">
                  <c:v>0.994798234</c:v>
                </c:pt>
                <c:pt idx="19564">
                  <c:v>0.98337578699999995</c:v>
                </c:pt>
                <c:pt idx="19565">
                  <c:v>0.99027694600000005</c:v>
                </c:pt>
                <c:pt idx="19566">
                  <c:v>0.994798234</c:v>
                </c:pt>
                <c:pt idx="19567">
                  <c:v>0.99466263200000005</c:v>
                </c:pt>
                <c:pt idx="19568">
                  <c:v>0.98337578699999995</c:v>
                </c:pt>
                <c:pt idx="19569">
                  <c:v>0.99466263200000005</c:v>
                </c:pt>
                <c:pt idx="19570">
                  <c:v>0.994798234</c:v>
                </c:pt>
                <c:pt idx="19571">
                  <c:v>0.98048173699999996</c:v>
                </c:pt>
                <c:pt idx="19572">
                  <c:v>0.98337578699999995</c:v>
                </c:pt>
                <c:pt idx="19573">
                  <c:v>0.98048173699999996</c:v>
                </c:pt>
                <c:pt idx="19574">
                  <c:v>0.99466263200000005</c:v>
                </c:pt>
                <c:pt idx="19575">
                  <c:v>0.99466263200000005</c:v>
                </c:pt>
                <c:pt idx="19576">
                  <c:v>0.98337578699999995</c:v>
                </c:pt>
                <c:pt idx="19577">
                  <c:v>0.99100769600000005</c:v>
                </c:pt>
                <c:pt idx="19578">
                  <c:v>0.99466263200000005</c:v>
                </c:pt>
                <c:pt idx="19579">
                  <c:v>0.98048173699999996</c:v>
                </c:pt>
                <c:pt idx="19580">
                  <c:v>0.99466263200000005</c:v>
                </c:pt>
                <c:pt idx="19581">
                  <c:v>0.98337578699999995</c:v>
                </c:pt>
                <c:pt idx="19582">
                  <c:v>0.98337578699999995</c:v>
                </c:pt>
                <c:pt idx="19583">
                  <c:v>0.98337578699999995</c:v>
                </c:pt>
                <c:pt idx="19584">
                  <c:v>0.99833470599999996</c:v>
                </c:pt>
                <c:pt idx="19585">
                  <c:v>0.99450736299999998</c:v>
                </c:pt>
                <c:pt idx="19586">
                  <c:v>0.994798234</c:v>
                </c:pt>
                <c:pt idx="19587">
                  <c:v>0.994798234</c:v>
                </c:pt>
                <c:pt idx="19588">
                  <c:v>0.98337578699999995</c:v>
                </c:pt>
                <c:pt idx="19589">
                  <c:v>0.994798234</c:v>
                </c:pt>
                <c:pt idx="19590">
                  <c:v>0.98048173699999996</c:v>
                </c:pt>
                <c:pt idx="19591">
                  <c:v>0.98337578699999995</c:v>
                </c:pt>
                <c:pt idx="19592">
                  <c:v>0.994798234</c:v>
                </c:pt>
                <c:pt idx="19593">
                  <c:v>0.99833470599999996</c:v>
                </c:pt>
                <c:pt idx="19594">
                  <c:v>0.98337578699999995</c:v>
                </c:pt>
                <c:pt idx="19595">
                  <c:v>0.99833470599999996</c:v>
                </c:pt>
                <c:pt idx="19596">
                  <c:v>0.98337578699999995</c:v>
                </c:pt>
                <c:pt idx="19597">
                  <c:v>0.994798234</c:v>
                </c:pt>
                <c:pt idx="19598">
                  <c:v>0.99833470599999996</c:v>
                </c:pt>
                <c:pt idx="19599">
                  <c:v>0.994798234</c:v>
                </c:pt>
                <c:pt idx="19600">
                  <c:v>0.994798234</c:v>
                </c:pt>
                <c:pt idx="19601">
                  <c:v>0.98337578699999995</c:v>
                </c:pt>
                <c:pt idx="19602">
                  <c:v>0.99466263200000005</c:v>
                </c:pt>
                <c:pt idx="19603">
                  <c:v>0.99833470599999996</c:v>
                </c:pt>
                <c:pt idx="19604">
                  <c:v>0.98337578699999995</c:v>
                </c:pt>
                <c:pt idx="19605">
                  <c:v>0.99466263200000005</c:v>
                </c:pt>
                <c:pt idx="19606">
                  <c:v>0.99015918800000002</c:v>
                </c:pt>
                <c:pt idx="19607">
                  <c:v>0.994798234</c:v>
                </c:pt>
                <c:pt idx="19608">
                  <c:v>0.98337578699999995</c:v>
                </c:pt>
                <c:pt idx="19609">
                  <c:v>0.98337578699999995</c:v>
                </c:pt>
                <c:pt idx="19610">
                  <c:v>0.99466263200000005</c:v>
                </c:pt>
                <c:pt idx="19611">
                  <c:v>0.99466263200000005</c:v>
                </c:pt>
                <c:pt idx="19612">
                  <c:v>0.98337578699999995</c:v>
                </c:pt>
                <c:pt idx="19613">
                  <c:v>0.98337578699999995</c:v>
                </c:pt>
                <c:pt idx="19614">
                  <c:v>0.99466263200000005</c:v>
                </c:pt>
                <c:pt idx="19615">
                  <c:v>0.98048173699999996</c:v>
                </c:pt>
                <c:pt idx="19616">
                  <c:v>0.99833470599999996</c:v>
                </c:pt>
                <c:pt idx="19617">
                  <c:v>0.994798234</c:v>
                </c:pt>
                <c:pt idx="19618">
                  <c:v>0.99833470599999996</c:v>
                </c:pt>
                <c:pt idx="19619">
                  <c:v>0.994798234</c:v>
                </c:pt>
                <c:pt idx="19620">
                  <c:v>0.99466263200000005</c:v>
                </c:pt>
                <c:pt idx="19621">
                  <c:v>0.99833470599999996</c:v>
                </c:pt>
                <c:pt idx="19622">
                  <c:v>0.994798234</c:v>
                </c:pt>
                <c:pt idx="19623">
                  <c:v>0.99466263200000005</c:v>
                </c:pt>
                <c:pt idx="19624">
                  <c:v>0.99466263200000005</c:v>
                </c:pt>
                <c:pt idx="19625">
                  <c:v>0.994798234</c:v>
                </c:pt>
                <c:pt idx="19626">
                  <c:v>0.99466263200000005</c:v>
                </c:pt>
                <c:pt idx="19627">
                  <c:v>0.98337578699999995</c:v>
                </c:pt>
                <c:pt idx="19628">
                  <c:v>0.98048173699999996</c:v>
                </c:pt>
                <c:pt idx="19629">
                  <c:v>0.99833470599999996</c:v>
                </c:pt>
                <c:pt idx="19630">
                  <c:v>0.99466263200000005</c:v>
                </c:pt>
                <c:pt idx="19631">
                  <c:v>0.98048173699999996</c:v>
                </c:pt>
                <c:pt idx="19632">
                  <c:v>0.98337578699999995</c:v>
                </c:pt>
                <c:pt idx="19633">
                  <c:v>0.98337578699999995</c:v>
                </c:pt>
                <c:pt idx="19634">
                  <c:v>0.99466263200000005</c:v>
                </c:pt>
                <c:pt idx="19635">
                  <c:v>0.98337578699999995</c:v>
                </c:pt>
                <c:pt idx="19636">
                  <c:v>0.99466263200000005</c:v>
                </c:pt>
                <c:pt idx="19637">
                  <c:v>0.99833470599999996</c:v>
                </c:pt>
                <c:pt idx="19638">
                  <c:v>0.99833470599999996</c:v>
                </c:pt>
                <c:pt idx="19639">
                  <c:v>0.99833470599999996</c:v>
                </c:pt>
                <c:pt idx="19640">
                  <c:v>0.98337578699999995</c:v>
                </c:pt>
                <c:pt idx="19641">
                  <c:v>0.99466263200000005</c:v>
                </c:pt>
                <c:pt idx="19642">
                  <c:v>0.99466263200000005</c:v>
                </c:pt>
                <c:pt idx="19643">
                  <c:v>0.98337578699999995</c:v>
                </c:pt>
                <c:pt idx="19644">
                  <c:v>0.99466263200000005</c:v>
                </c:pt>
                <c:pt idx="19645">
                  <c:v>0.98048173699999996</c:v>
                </c:pt>
                <c:pt idx="19646">
                  <c:v>0.99626751000000002</c:v>
                </c:pt>
                <c:pt idx="19647">
                  <c:v>0.99466263200000005</c:v>
                </c:pt>
                <c:pt idx="19648">
                  <c:v>0.994798234</c:v>
                </c:pt>
                <c:pt idx="19649">
                  <c:v>0.99090427199999997</c:v>
                </c:pt>
                <c:pt idx="19650">
                  <c:v>0.99466263200000005</c:v>
                </c:pt>
                <c:pt idx="19651">
                  <c:v>0.994798234</c:v>
                </c:pt>
                <c:pt idx="19652">
                  <c:v>0.99466263200000005</c:v>
                </c:pt>
                <c:pt idx="19653">
                  <c:v>0.98048173699999996</c:v>
                </c:pt>
                <c:pt idx="19654">
                  <c:v>0.98048173699999996</c:v>
                </c:pt>
                <c:pt idx="19655">
                  <c:v>0.99466263200000005</c:v>
                </c:pt>
                <c:pt idx="19656">
                  <c:v>0.98337578699999995</c:v>
                </c:pt>
                <c:pt idx="19657">
                  <c:v>0.98337578699999995</c:v>
                </c:pt>
                <c:pt idx="19658">
                  <c:v>0.99466263200000005</c:v>
                </c:pt>
                <c:pt idx="19659">
                  <c:v>0.99466263200000005</c:v>
                </c:pt>
                <c:pt idx="19660">
                  <c:v>0.994798234</c:v>
                </c:pt>
                <c:pt idx="19661">
                  <c:v>0.98337578699999995</c:v>
                </c:pt>
                <c:pt idx="19662">
                  <c:v>0.98337578699999995</c:v>
                </c:pt>
                <c:pt idx="19663">
                  <c:v>0.98337578699999995</c:v>
                </c:pt>
                <c:pt idx="19664">
                  <c:v>0.98337578699999995</c:v>
                </c:pt>
                <c:pt idx="19665">
                  <c:v>0.99833470599999996</c:v>
                </c:pt>
                <c:pt idx="19666">
                  <c:v>0.987316898</c:v>
                </c:pt>
                <c:pt idx="19667">
                  <c:v>0.99466263200000005</c:v>
                </c:pt>
                <c:pt idx="19668">
                  <c:v>0.98337578699999995</c:v>
                </c:pt>
                <c:pt idx="19669">
                  <c:v>0.994798234</c:v>
                </c:pt>
                <c:pt idx="19670">
                  <c:v>0.98337578699999995</c:v>
                </c:pt>
                <c:pt idx="19671">
                  <c:v>0.98337578699999995</c:v>
                </c:pt>
                <c:pt idx="19672">
                  <c:v>0.99833470599999996</c:v>
                </c:pt>
                <c:pt idx="19673">
                  <c:v>0.98048173699999996</c:v>
                </c:pt>
                <c:pt idx="19674">
                  <c:v>0.98048173699999996</c:v>
                </c:pt>
                <c:pt idx="19675">
                  <c:v>0.994798234</c:v>
                </c:pt>
                <c:pt idx="19676">
                  <c:v>0.99466263200000005</c:v>
                </c:pt>
                <c:pt idx="19677">
                  <c:v>0.99833470599999996</c:v>
                </c:pt>
                <c:pt idx="19678">
                  <c:v>0.98549281</c:v>
                </c:pt>
                <c:pt idx="19679">
                  <c:v>0.99466263200000005</c:v>
                </c:pt>
                <c:pt idx="19680">
                  <c:v>0.99015918800000002</c:v>
                </c:pt>
                <c:pt idx="19681">
                  <c:v>0.98337578699999995</c:v>
                </c:pt>
                <c:pt idx="19682">
                  <c:v>0.98337578699999995</c:v>
                </c:pt>
                <c:pt idx="19683">
                  <c:v>0.99466263200000005</c:v>
                </c:pt>
                <c:pt idx="19684">
                  <c:v>0.99100769600000005</c:v>
                </c:pt>
                <c:pt idx="19685">
                  <c:v>0.99466263200000005</c:v>
                </c:pt>
                <c:pt idx="19686">
                  <c:v>0.99466263200000005</c:v>
                </c:pt>
                <c:pt idx="19687">
                  <c:v>0.98048173699999996</c:v>
                </c:pt>
                <c:pt idx="19688">
                  <c:v>0.99466263200000005</c:v>
                </c:pt>
                <c:pt idx="19689">
                  <c:v>0.99466263200000005</c:v>
                </c:pt>
                <c:pt idx="19690">
                  <c:v>0.99466263200000005</c:v>
                </c:pt>
                <c:pt idx="19691">
                  <c:v>0.98337578699999995</c:v>
                </c:pt>
                <c:pt idx="19692">
                  <c:v>0.98048173699999996</c:v>
                </c:pt>
                <c:pt idx="19693">
                  <c:v>0.994798234</c:v>
                </c:pt>
                <c:pt idx="19694">
                  <c:v>0.98337578699999995</c:v>
                </c:pt>
                <c:pt idx="19695">
                  <c:v>0.99466263200000005</c:v>
                </c:pt>
                <c:pt idx="19696">
                  <c:v>0.99466263200000005</c:v>
                </c:pt>
                <c:pt idx="19697">
                  <c:v>0.98048173699999996</c:v>
                </c:pt>
                <c:pt idx="19698">
                  <c:v>0.99833470599999996</c:v>
                </c:pt>
                <c:pt idx="19699">
                  <c:v>0.99466263200000005</c:v>
                </c:pt>
                <c:pt idx="19700">
                  <c:v>0.99100769600000005</c:v>
                </c:pt>
                <c:pt idx="19701">
                  <c:v>0.99466263200000005</c:v>
                </c:pt>
                <c:pt idx="19702">
                  <c:v>0.99466263200000005</c:v>
                </c:pt>
                <c:pt idx="19703">
                  <c:v>0.99466263200000005</c:v>
                </c:pt>
                <c:pt idx="19704">
                  <c:v>0.98048173699999996</c:v>
                </c:pt>
                <c:pt idx="19705">
                  <c:v>0.99466263200000005</c:v>
                </c:pt>
                <c:pt idx="19706">
                  <c:v>0.98048173699999996</c:v>
                </c:pt>
                <c:pt idx="19707">
                  <c:v>0.98337578699999995</c:v>
                </c:pt>
                <c:pt idx="19708">
                  <c:v>0.98337578699999995</c:v>
                </c:pt>
                <c:pt idx="19709">
                  <c:v>0.994798234</c:v>
                </c:pt>
                <c:pt idx="19710">
                  <c:v>0.994798234</c:v>
                </c:pt>
                <c:pt idx="19711">
                  <c:v>0.99466263200000005</c:v>
                </c:pt>
                <c:pt idx="19712">
                  <c:v>0.99833470599999996</c:v>
                </c:pt>
                <c:pt idx="19713">
                  <c:v>0.98529628999999996</c:v>
                </c:pt>
                <c:pt idx="19714">
                  <c:v>0.99833470599999996</c:v>
                </c:pt>
                <c:pt idx="19715">
                  <c:v>0.99833470599999996</c:v>
                </c:pt>
                <c:pt idx="19716">
                  <c:v>0.99833470599999996</c:v>
                </c:pt>
                <c:pt idx="19717">
                  <c:v>0.98337578699999995</c:v>
                </c:pt>
                <c:pt idx="19718">
                  <c:v>0.99833470599999996</c:v>
                </c:pt>
                <c:pt idx="19719">
                  <c:v>0.99833470599999996</c:v>
                </c:pt>
                <c:pt idx="19720">
                  <c:v>0.98337578699999995</c:v>
                </c:pt>
                <c:pt idx="19721">
                  <c:v>0.98496529200000005</c:v>
                </c:pt>
                <c:pt idx="19722">
                  <c:v>0.994798234</c:v>
                </c:pt>
                <c:pt idx="19723">
                  <c:v>0.98337578699999995</c:v>
                </c:pt>
                <c:pt idx="19724">
                  <c:v>0.99833470599999996</c:v>
                </c:pt>
                <c:pt idx="19725">
                  <c:v>0.98337578699999995</c:v>
                </c:pt>
                <c:pt idx="19726">
                  <c:v>0.99833470599999996</c:v>
                </c:pt>
                <c:pt idx="19727">
                  <c:v>0.99466263200000005</c:v>
                </c:pt>
                <c:pt idx="19728">
                  <c:v>0.99833470599999996</c:v>
                </c:pt>
                <c:pt idx="19729">
                  <c:v>0.98337578699999995</c:v>
                </c:pt>
                <c:pt idx="19730">
                  <c:v>0.99833470599999996</c:v>
                </c:pt>
                <c:pt idx="19731">
                  <c:v>0.98337578699999995</c:v>
                </c:pt>
                <c:pt idx="19732">
                  <c:v>0.99833470599999996</c:v>
                </c:pt>
                <c:pt idx="19733">
                  <c:v>0.994798234</c:v>
                </c:pt>
                <c:pt idx="19734">
                  <c:v>0.994798234</c:v>
                </c:pt>
                <c:pt idx="19735">
                  <c:v>0.99466263200000005</c:v>
                </c:pt>
                <c:pt idx="19736">
                  <c:v>0.98337578699999995</c:v>
                </c:pt>
                <c:pt idx="19737">
                  <c:v>0.99833470599999996</c:v>
                </c:pt>
                <c:pt idx="19738">
                  <c:v>0.98048173699999996</c:v>
                </c:pt>
                <c:pt idx="19739">
                  <c:v>0.99833470599999996</c:v>
                </c:pt>
                <c:pt idx="19740">
                  <c:v>0.994798234</c:v>
                </c:pt>
                <c:pt idx="19741">
                  <c:v>0.99466263200000005</c:v>
                </c:pt>
                <c:pt idx="19742">
                  <c:v>0.99466263200000005</c:v>
                </c:pt>
                <c:pt idx="19743">
                  <c:v>0.98337578699999995</c:v>
                </c:pt>
                <c:pt idx="19744">
                  <c:v>0.98337578699999995</c:v>
                </c:pt>
                <c:pt idx="19745">
                  <c:v>0.99833470599999996</c:v>
                </c:pt>
                <c:pt idx="19746">
                  <c:v>0.99015918800000002</c:v>
                </c:pt>
                <c:pt idx="19747">
                  <c:v>0.98048173699999996</c:v>
                </c:pt>
                <c:pt idx="19748">
                  <c:v>0.99833470599999996</c:v>
                </c:pt>
                <c:pt idx="19749">
                  <c:v>0.99466263200000005</c:v>
                </c:pt>
                <c:pt idx="19750">
                  <c:v>0.99833470599999996</c:v>
                </c:pt>
                <c:pt idx="19751">
                  <c:v>0.99833470599999996</c:v>
                </c:pt>
                <c:pt idx="19752">
                  <c:v>0.98048173699999996</c:v>
                </c:pt>
                <c:pt idx="19753">
                  <c:v>0.98337578699999995</c:v>
                </c:pt>
                <c:pt idx="19754">
                  <c:v>0.994798234</c:v>
                </c:pt>
                <c:pt idx="19755">
                  <c:v>0.99466263200000005</c:v>
                </c:pt>
                <c:pt idx="19756">
                  <c:v>0.99466263200000005</c:v>
                </c:pt>
                <c:pt idx="19757">
                  <c:v>0.99833470599999996</c:v>
                </c:pt>
                <c:pt idx="19758">
                  <c:v>0.98549281</c:v>
                </c:pt>
                <c:pt idx="19759">
                  <c:v>0.98337578699999995</c:v>
                </c:pt>
                <c:pt idx="19760">
                  <c:v>0.98048173699999996</c:v>
                </c:pt>
                <c:pt idx="19761">
                  <c:v>0.99466263200000005</c:v>
                </c:pt>
                <c:pt idx="19762">
                  <c:v>0.994798234</c:v>
                </c:pt>
                <c:pt idx="19763">
                  <c:v>0.994798234</c:v>
                </c:pt>
                <c:pt idx="19764">
                  <c:v>0.99466263200000005</c:v>
                </c:pt>
                <c:pt idx="19765">
                  <c:v>0.99833470599999996</c:v>
                </c:pt>
                <c:pt idx="19766">
                  <c:v>0.99833470599999996</c:v>
                </c:pt>
                <c:pt idx="19767">
                  <c:v>0.98337578699999995</c:v>
                </c:pt>
                <c:pt idx="19768">
                  <c:v>0.98337578699999995</c:v>
                </c:pt>
                <c:pt idx="19769">
                  <c:v>0.99833470599999996</c:v>
                </c:pt>
                <c:pt idx="19770">
                  <c:v>0.99466263200000005</c:v>
                </c:pt>
                <c:pt idx="19771">
                  <c:v>0.99466263200000005</c:v>
                </c:pt>
                <c:pt idx="19772">
                  <c:v>0.98337578699999995</c:v>
                </c:pt>
                <c:pt idx="19773">
                  <c:v>0.994798234</c:v>
                </c:pt>
                <c:pt idx="19774">
                  <c:v>0.98337578699999995</c:v>
                </c:pt>
                <c:pt idx="19775">
                  <c:v>0.99466263200000005</c:v>
                </c:pt>
                <c:pt idx="19776">
                  <c:v>0.99466263200000005</c:v>
                </c:pt>
                <c:pt idx="19777">
                  <c:v>0.994798234</c:v>
                </c:pt>
                <c:pt idx="19778">
                  <c:v>0.99833470599999996</c:v>
                </c:pt>
                <c:pt idx="19779">
                  <c:v>0.994798234</c:v>
                </c:pt>
                <c:pt idx="19780">
                  <c:v>0.98337578699999995</c:v>
                </c:pt>
                <c:pt idx="19781">
                  <c:v>0.98337578699999995</c:v>
                </c:pt>
                <c:pt idx="19782">
                  <c:v>0.994798234</c:v>
                </c:pt>
                <c:pt idx="19783">
                  <c:v>0.99833470599999996</c:v>
                </c:pt>
                <c:pt idx="19784">
                  <c:v>0.98048173699999996</c:v>
                </c:pt>
                <c:pt idx="19785">
                  <c:v>0.99466263200000005</c:v>
                </c:pt>
                <c:pt idx="19786">
                  <c:v>0.99466263200000005</c:v>
                </c:pt>
                <c:pt idx="19787">
                  <c:v>0.99833470599999996</c:v>
                </c:pt>
                <c:pt idx="19788">
                  <c:v>0.99635453600000001</c:v>
                </c:pt>
                <c:pt idx="19789">
                  <c:v>0.98337578699999995</c:v>
                </c:pt>
                <c:pt idx="19790">
                  <c:v>0.99466263200000005</c:v>
                </c:pt>
                <c:pt idx="19791">
                  <c:v>0.99466263200000005</c:v>
                </c:pt>
                <c:pt idx="19792">
                  <c:v>0.99466263200000005</c:v>
                </c:pt>
                <c:pt idx="19793">
                  <c:v>0.98337578699999995</c:v>
                </c:pt>
                <c:pt idx="19794">
                  <c:v>0.98048173699999996</c:v>
                </c:pt>
                <c:pt idx="19795">
                  <c:v>0.994798234</c:v>
                </c:pt>
                <c:pt idx="19796">
                  <c:v>0.98337578699999995</c:v>
                </c:pt>
                <c:pt idx="19797">
                  <c:v>0.987316898</c:v>
                </c:pt>
                <c:pt idx="19798">
                  <c:v>0.99466263200000005</c:v>
                </c:pt>
                <c:pt idx="19799">
                  <c:v>0.98048173699999996</c:v>
                </c:pt>
                <c:pt idx="19800">
                  <c:v>0.99466263200000005</c:v>
                </c:pt>
                <c:pt idx="19801">
                  <c:v>0.98337578699999995</c:v>
                </c:pt>
                <c:pt idx="19802">
                  <c:v>0.98048173699999996</c:v>
                </c:pt>
                <c:pt idx="19803">
                  <c:v>0.994798234</c:v>
                </c:pt>
                <c:pt idx="19804">
                  <c:v>0.99833470599999996</c:v>
                </c:pt>
                <c:pt idx="19805">
                  <c:v>0.99833470599999996</c:v>
                </c:pt>
                <c:pt idx="19806">
                  <c:v>0.98337578699999995</c:v>
                </c:pt>
                <c:pt idx="19807">
                  <c:v>0.98337578699999995</c:v>
                </c:pt>
                <c:pt idx="19808">
                  <c:v>0.99833470599999996</c:v>
                </c:pt>
                <c:pt idx="19809">
                  <c:v>0.98048173699999996</c:v>
                </c:pt>
                <c:pt idx="19810">
                  <c:v>0.994798234</c:v>
                </c:pt>
                <c:pt idx="19811">
                  <c:v>0.99833470599999996</c:v>
                </c:pt>
                <c:pt idx="19812">
                  <c:v>0.99015918800000002</c:v>
                </c:pt>
                <c:pt idx="19813">
                  <c:v>0.99466263200000005</c:v>
                </c:pt>
                <c:pt idx="19814">
                  <c:v>0.98337578699999995</c:v>
                </c:pt>
                <c:pt idx="19815">
                  <c:v>0.99466263200000005</c:v>
                </c:pt>
                <c:pt idx="19816">
                  <c:v>0.99833470599999996</c:v>
                </c:pt>
                <c:pt idx="19817">
                  <c:v>0.98337578699999995</c:v>
                </c:pt>
                <c:pt idx="19818">
                  <c:v>0.98048173699999996</c:v>
                </c:pt>
                <c:pt idx="19819">
                  <c:v>0.99833470599999996</c:v>
                </c:pt>
                <c:pt idx="19820">
                  <c:v>0.994798234</c:v>
                </c:pt>
                <c:pt idx="19821">
                  <c:v>0.99466263200000005</c:v>
                </c:pt>
                <c:pt idx="19822">
                  <c:v>0.98549281</c:v>
                </c:pt>
                <c:pt idx="19823">
                  <c:v>0.98337578699999995</c:v>
                </c:pt>
                <c:pt idx="19824">
                  <c:v>0.99466263200000005</c:v>
                </c:pt>
                <c:pt idx="19825">
                  <c:v>0.994798234</c:v>
                </c:pt>
                <c:pt idx="19826">
                  <c:v>0.99833470599999996</c:v>
                </c:pt>
                <c:pt idx="19827">
                  <c:v>0.98337578699999995</c:v>
                </c:pt>
                <c:pt idx="19828">
                  <c:v>0.99027694600000005</c:v>
                </c:pt>
                <c:pt idx="19829">
                  <c:v>0.98048173699999996</c:v>
                </c:pt>
                <c:pt idx="19830">
                  <c:v>0.98337578699999995</c:v>
                </c:pt>
                <c:pt idx="19831">
                  <c:v>0.99833470599999996</c:v>
                </c:pt>
                <c:pt idx="19832">
                  <c:v>0.98337578699999995</c:v>
                </c:pt>
                <c:pt idx="19833">
                  <c:v>0.98337578699999995</c:v>
                </c:pt>
                <c:pt idx="19834">
                  <c:v>0.98337578699999995</c:v>
                </c:pt>
                <c:pt idx="19835">
                  <c:v>0.99456953599999998</c:v>
                </c:pt>
                <c:pt idx="19836">
                  <c:v>0.99833470599999996</c:v>
                </c:pt>
                <c:pt idx="19837">
                  <c:v>0.99466263200000005</c:v>
                </c:pt>
                <c:pt idx="19838">
                  <c:v>0.99466263200000005</c:v>
                </c:pt>
                <c:pt idx="19839">
                  <c:v>0.98337578699999995</c:v>
                </c:pt>
                <c:pt idx="19840">
                  <c:v>0.994798234</c:v>
                </c:pt>
                <c:pt idx="19841">
                  <c:v>0.98337578699999995</c:v>
                </c:pt>
                <c:pt idx="19842">
                  <c:v>0.99466263200000005</c:v>
                </c:pt>
                <c:pt idx="19843">
                  <c:v>0.98337578699999995</c:v>
                </c:pt>
                <c:pt idx="19844">
                  <c:v>0.98337578699999995</c:v>
                </c:pt>
                <c:pt idx="19845">
                  <c:v>0.994798234</c:v>
                </c:pt>
                <c:pt idx="19846">
                  <c:v>0.994798234</c:v>
                </c:pt>
                <c:pt idx="19847">
                  <c:v>0.99466263200000005</c:v>
                </c:pt>
                <c:pt idx="19848">
                  <c:v>0.994798234</c:v>
                </c:pt>
                <c:pt idx="19849">
                  <c:v>0.98337578699999995</c:v>
                </c:pt>
                <c:pt idx="19850">
                  <c:v>0.98337578699999995</c:v>
                </c:pt>
                <c:pt idx="19851">
                  <c:v>0.98048173699999996</c:v>
                </c:pt>
                <c:pt idx="19852">
                  <c:v>0.99833470599999996</c:v>
                </c:pt>
                <c:pt idx="19853">
                  <c:v>0.98048173699999996</c:v>
                </c:pt>
                <c:pt idx="19854">
                  <c:v>0.99833470599999996</c:v>
                </c:pt>
                <c:pt idx="19855">
                  <c:v>0.98337578699999995</c:v>
                </c:pt>
                <c:pt idx="19856">
                  <c:v>0.98337578699999995</c:v>
                </c:pt>
                <c:pt idx="19857">
                  <c:v>0.98337578699999995</c:v>
                </c:pt>
                <c:pt idx="19858">
                  <c:v>0.99833470599999996</c:v>
                </c:pt>
                <c:pt idx="19859">
                  <c:v>0.994798234</c:v>
                </c:pt>
                <c:pt idx="19860">
                  <c:v>0.99833470599999996</c:v>
                </c:pt>
                <c:pt idx="19861">
                  <c:v>0.99833470599999996</c:v>
                </c:pt>
                <c:pt idx="19862">
                  <c:v>0.98337578699999995</c:v>
                </c:pt>
                <c:pt idx="19863">
                  <c:v>0.99833470599999996</c:v>
                </c:pt>
                <c:pt idx="19864">
                  <c:v>0.98337578699999995</c:v>
                </c:pt>
                <c:pt idx="19865">
                  <c:v>0.99466263200000005</c:v>
                </c:pt>
                <c:pt idx="19866">
                  <c:v>0.98337578699999995</c:v>
                </c:pt>
                <c:pt idx="19867">
                  <c:v>0.99833470599999996</c:v>
                </c:pt>
                <c:pt idx="19868">
                  <c:v>0.99833470599999996</c:v>
                </c:pt>
                <c:pt idx="19869">
                  <c:v>0.994798234</c:v>
                </c:pt>
                <c:pt idx="19870">
                  <c:v>0.987316898</c:v>
                </c:pt>
                <c:pt idx="19871">
                  <c:v>0.99833470599999996</c:v>
                </c:pt>
                <c:pt idx="19872">
                  <c:v>0.99466263200000005</c:v>
                </c:pt>
                <c:pt idx="19873">
                  <c:v>0.99466263200000005</c:v>
                </c:pt>
                <c:pt idx="19874">
                  <c:v>0.994798234</c:v>
                </c:pt>
                <c:pt idx="19875">
                  <c:v>0.99466263200000005</c:v>
                </c:pt>
                <c:pt idx="19876">
                  <c:v>0.98337578699999995</c:v>
                </c:pt>
                <c:pt idx="19877">
                  <c:v>0.994798234</c:v>
                </c:pt>
                <c:pt idx="19878">
                  <c:v>0.994798234</c:v>
                </c:pt>
                <c:pt idx="19879">
                  <c:v>0.99833470599999996</c:v>
                </c:pt>
                <c:pt idx="19880">
                  <c:v>0.99466263200000005</c:v>
                </c:pt>
                <c:pt idx="19881">
                  <c:v>0.98337578699999995</c:v>
                </c:pt>
                <c:pt idx="19882">
                  <c:v>0.98048173699999996</c:v>
                </c:pt>
                <c:pt idx="19883">
                  <c:v>0.98337578699999995</c:v>
                </c:pt>
                <c:pt idx="19884">
                  <c:v>0.994798234</c:v>
                </c:pt>
                <c:pt idx="19885">
                  <c:v>0.99833470599999996</c:v>
                </c:pt>
                <c:pt idx="19886">
                  <c:v>0.994798234</c:v>
                </c:pt>
                <c:pt idx="19887">
                  <c:v>0.98337578699999995</c:v>
                </c:pt>
                <c:pt idx="19888">
                  <c:v>0.98337578699999995</c:v>
                </c:pt>
                <c:pt idx="19889">
                  <c:v>0.99466263200000005</c:v>
                </c:pt>
                <c:pt idx="19890">
                  <c:v>0.99466263200000005</c:v>
                </c:pt>
                <c:pt idx="19891">
                  <c:v>0.99466263200000005</c:v>
                </c:pt>
                <c:pt idx="19892">
                  <c:v>0.99833470599999996</c:v>
                </c:pt>
                <c:pt idx="19893">
                  <c:v>0.99466263200000005</c:v>
                </c:pt>
                <c:pt idx="19894">
                  <c:v>0.98337578699999995</c:v>
                </c:pt>
                <c:pt idx="19895">
                  <c:v>0.994798234</c:v>
                </c:pt>
                <c:pt idx="19896">
                  <c:v>0.98337578699999995</c:v>
                </c:pt>
                <c:pt idx="19897">
                  <c:v>0.98337578699999995</c:v>
                </c:pt>
                <c:pt idx="19898">
                  <c:v>0.99833470599999996</c:v>
                </c:pt>
                <c:pt idx="19899">
                  <c:v>0.98048173699999996</c:v>
                </c:pt>
                <c:pt idx="19900">
                  <c:v>0.98048173699999996</c:v>
                </c:pt>
                <c:pt idx="19901">
                  <c:v>0.994798234</c:v>
                </c:pt>
                <c:pt idx="19902">
                  <c:v>0.99466263200000005</c:v>
                </c:pt>
                <c:pt idx="19903">
                  <c:v>0.99833470599999996</c:v>
                </c:pt>
                <c:pt idx="19904">
                  <c:v>0.98337578699999995</c:v>
                </c:pt>
                <c:pt idx="19905">
                  <c:v>0.99466263200000005</c:v>
                </c:pt>
                <c:pt idx="19906">
                  <c:v>0.994798234</c:v>
                </c:pt>
                <c:pt idx="19907">
                  <c:v>0.994798234</c:v>
                </c:pt>
                <c:pt idx="19908">
                  <c:v>0.994798234</c:v>
                </c:pt>
                <c:pt idx="19909">
                  <c:v>0.994798234</c:v>
                </c:pt>
                <c:pt idx="19910">
                  <c:v>0.98337578699999995</c:v>
                </c:pt>
                <c:pt idx="19911">
                  <c:v>0.99833470599999996</c:v>
                </c:pt>
                <c:pt idx="19912">
                  <c:v>0.99466263200000005</c:v>
                </c:pt>
                <c:pt idx="19913">
                  <c:v>0.98048173699999996</c:v>
                </c:pt>
                <c:pt idx="19914">
                  <c:v>0.98337578699999995</c:v>
                </c:pt>
                <c:pt idx="19915">
                  <c:v>0.98337578699999995</c:v>
                </c:pt>
                <c:pt idx="19916">
                  <c:v>0.994798234</c:v>
                </c:pt>
                <c:pt idx="19917">
                  <c:v>0.98337578699999995</c:v>
                </c:pt>
                <c:pt idx="19918">
                  <c:v>0.99466263200000005</c:v>
                </c:pt>
                <c:pt idx="19919">
                  <c:v>0.99833470599999996</c:v>
                </c:pt>
                <c:pt idx="19920">
                  <c:v>0.99450736299999998</c:v>
                </c:pt>
                <c:pt idx="19921">
                  <c:v>0.994798234</c:v>
                </c:pt>
                <c:pt idx="19922">
                  <c:v>0.99466263200000005</c:v>
                </c:pt>
                <c:pt idx="19923">
                  <c:v>0.99833470599999996</c:v>
                </c:pt>
                <c:pt idx="19924">
                  <c:v>0.99833470599999996</c:v>
                </c:pt>
                <c:pt idx="19925">
                  <c:v>0.98337578699999995</c:v>
                </c:pt>
                <c:pt idx="19926">
                  <c:v>0.99466263200000005</c:v>
                </c:pt>
                <c:pt idx="19927">
                  <c:v>0.99833470599999996</c:v>
                </c:pt>
                <c:pt idx="19928">
                  <c:v>0.98048173699999996</c:v>
                </c:pt>
                <c:pt idx="19929">
                  <c:v>0.98337578699999995</c:v>
                </c:pt>
                <c:pt idx="19930">
                  <c:v>0.99466263200000005</c:v>
                </c:pt>
                <c:pt idx="19931">
                  <c:v>0.99833470599999996</c:v>
                </c:pt>
                <c:pt idx="19932">
                  <c:v>0.99466263200000005</c:v>
                </c:pt>
                <c:pt idx="19933">
                  <c:v>0.98337578699999995</c:v>
                </c:pt>
                <c:pt idx="19934">
                  <c:v>0.98729905299999998</c:v>
                </c:pt>
                <c:pt idx="19935">
                  <c:v>0.994798234</c:v>
                </c:pt>
                <c:pt idx="19936">
                  <c:v>0.99833470599999996</c:v>
                </c:pt>
                <c:pt idx="19937">
                  <c:v>0.98337578699999995</c:v>
                </c:pt>
                <c:pt idx="19938">
                  <c:v>0.99833470599999996</c:v>
                </c:pt>
                <c:pt idx="19939">
                  <c:v>0.99466263200000005</c:v>
                </c:pt>
                <c:pt idx="19940">
                  <c:v>0.98337578699999995</c:v>
                </c:pt>
                <c:pt idx="19941">
                  <c:v>0.99466263200000005</c:v>
                </c:pt>
                <c:pt idx="19942">
                  <c:v>0.99833470599999996</c:v>
                </c:pt>
                <c:pt idx="19943">
                  <c:v>0.994798234</c:v>
                </c:pt>
                <c:pt idx="19944">
                  <c:v>0.994798234</c:v>
                </c:pt>
                <c:pt idx="19945">
                  <c:v>0.99466263200000005</c:v>
                </c:pt>
                <c:pt idx="19946">
                  <c:v>0.98337578699999995</c:v>
                </c:pt>
                <c:pt idx="19947">
                  <c:v>0.99833470599999996</c:v>
                </c:pt>
                <c:pt idx="19948">
                  <c:v>0.99090427199999997</c:v>
                </c:pt>
                <c:pt idx="19949">
                  <c:v>0.994798234</c:v>
                </c:pt>
                <c:pt idx="19950">
                  <c:v>0.99833470599999996</c:v>
                </c:pt>
                <c:pt idx="19951">
                  <c:v>0.994798234</c:v>
                </c:pt>
                <c:pt idx="19952">
                  <c:v>0.98337578699999995</c:v>
                </c:pt>
                <c:pt idx="19953">
                  <c:v>0.98337578699999995</c:v>
                </c:pt>
                <c:pt idx="19954">
                  <c:v>0.98337578699999995</c:v>
                </c:pt>
                <c:pt idx="19955">
                  <c:v>0.98337578699999995</c:v>
                </c:pt>
                <c:pt idx="19956">
                  <c:v>0.98337578699999995</c:v>
                </c:pt>
                <c:pt idx="19957">
                  <c:v>0.987316898</c:v>
                </c:pt>
                <c:pt idx="19958">
                  <c:v>0.99833470599999996</c:v>
                </c:pt>
                <c:pt idx="19959">
                  <c:v>0.98048173699999996</c:v>
                </c:pt>
                <c:pt idx="19960">
                  <c:v>0.98337578699999995</c:v>
                </c:pt>
                <c:pt idx="19961">
                  <c:v>0.98337578699999995</c:v>
                </c:pt>
                <c:pt idx="19962">
                  <c:v>0.99466263200000005</c:v>
                </c:pt>
                <c:pt idx="19963">
                  <c:v>0.99466263200000005</c:v>
                </c:pt>
                <c:pt idx="19964">
                  <c:v>0.98048173699999996</c:v>
                </c:pt>
                <c:pt idx="19965">
                  <c:v>0.98337578699999995</c:v>
                </c:pt>
                <c:pt idx="19966">
                  <c:v>0.98337578699999995</c:v>
                </c:pt>
                <c:pt idx="19967">
                  <c:v>0.99450736299999998</c:v>
                </c:pt>
                <c:pt idx="19968">
                  <c:v>0.99466263200000005</c:v>
                </c:pt>
                <c:pt idx="19969">
                  <c:v>0.99466263200000005</c:v>
                </c:pt>
                <c:pt idx="19970">
                  <c:v>0.994798234</c:v>
                </c:pt>
                <c:pt idx="19971">
                  <c:v>0.96306093000000004</c:v>
                </c:pt>
                <c:pt idx="19972">
                  <c:v>0.98337578699999995</c:v>
                </c:pt>
                <c:pt idx="19973">
                  <c:v>0.99466263200000005</c:v>
                </c:pt>
                <c:pt idx="19974">
                  <c:v>0.994798234</c:v>
                </c:pt>
                <c:pt idx="19975">
                  <c:v>0.99466263200000005</c:v>
                </c:pt>
                <c:pt idx="19976">
                  <c:v>0.99466263200000005</c:v>
                </c:pt>
                <c:pt idx="19977">
                  <c:v>0.99450736299999998</c:v>
                </c:pt>
                <c:pt idx="19978">
                  <c:v>0.994798234</c:v>
                </c:pt>
                <c:pt idx="19979">
                  <c:v>0.99833470599999996</c:v>
                </c:pt>
                <c:pt idx="19980">
                  <c:v>0.98729905299999998</c:v>
                </c:pt>
                <c:pt idx="19981">
                  <c:v>0.994798234</c:v>
                </c:pt>
                <c:pt idx="19982">
                  <c:v>0.98337578699999995</c:v>
                </c:pt>
                <c:pt idx="19983">
                  <c:v>0.99466263200000005</c:v>
                </c:pt>
                <c:pt idx="19984">
                  <c:v>0.99466263200000005</c:v>
                </c:pt>
                <c:pt idx="19985">
                  <c:v>0.98048173699999996</c:v>
                </c:pt>
                <c:pt idx="19986">
                  <c:v>0.994798234</c:v>
                </c:pt>
                <c:pt idx="19987">
                  <c:v>0.99466263200000005</c:v>
                </c:pt>
                <c:pt idx="19988">
                  <c:v>0.99833470599999996</c:v>
                </c:pt>
                <c:pt idx="19989">
                  <c:v>0.99833470599999996</c:v>
                </c:pt>
                <c:pt idx="19990">
                  <c:v>0.99833470599999996</c:v>
                </c:pt>
                <c:pt idx="19991">
                  <c:v>0.99833470599999996</c:v>
                </c:pt>
                <c:pt idx="19992">
                  <c:v>0.99466263200000005</c:v>
                </c:pt>
                <c:pt idx="19993">
                  <c:v>0.98337578699999995</c:v>
                </c:pt>
                <c:pt idx="19994">
                  <c:v>0.98048173699999996</c:v>
                </c:pt>
                <c:pt idx="19995">
                  <c:v>0.99833470599999996</c:v>
                </c:pt>
                <c:pt idx="19996">
                  <c:v>0.98337578699999995</c:v>
                </c:pt>
                <c:pt idx="19997">
                  <c:v>0.99466263200000005</c:v>
                </c:pt>
                <c:pt idx="19998">
                  <c:v>0.98337578699999995</c:v>
                </c:pt>
                <c:pt idx="19999">
                  <c:v>0.99466263200000005</c:v>
                </c:pt>
                <c:pt idx="20000">
                  <c:v>0.99466263200000005</c:v>
                </c:pt>
                <c:pt idx="20001">
                  <c:v>0.98337578699999995</c:v>
                </c:pt>
                <c:pt idx="20002">
                  <c:v>0.99833470599999996</c:v>
                </c:pt>
                <c:pt idx="20003">
                  <c:v>0.98048173699999996</c:v>
                </c:pt>
                <c:pt idx="20004">
                  <c:v>0.98048173699999996</c:v>
                </c:pt>
                <c:pt idx="20005">
                  <c:v>0.98048173699999996</c:v>
                </c:pt>
                <c:pt idx="20006">
                  <c:v>0.98337578699999995</c:v>
                </c:pt>
                <c:pt idx="20007">
                  <c:v>0.99833470599999996</c:v>
                </c:pt>
                <c:pt idx="20008">
                  <c:v>0.98337578699999995</c:v>
                </c:pt>
                <c:pt idx="20009">
                  <c:v>0.99466263200000005</c:v>
                </c:pt>
                <c:pt idx="20010">
                  <c:v>0.99466263200000005</c:v>
                </c:pt>
                <c:pt idx="20011">
                  <c:v>0.99833470599999996</c:v>
                </c:pt>
                <c:pt idx="20012">
                  <c:v>0.99466263200000005</c:v>
                </c:pt>
                <c:pt idx="20013">
                  <c:v>0.994798234</c:v>
                </c:pt>
                <c:pt idx="20014">
                  <c:v>0.99466263200000005</c:v>
                </c:pt>
                <c:pt idx="20015">
                  <c:v>0.99833470599999996</c:v>
                </c:pt>
                <c:pt idx="20016">
                  <c:v>0.98337578699999995</c:v>
                </c:pt>
                <c:pt idx="20017">
                  <c:v>0.99833470599999996</c:v>
                </c:pt>
                <c:pt idx="20018">
                  <c:v>0.98337578699999995</c:v>
                </c:pt>
                <c:pt idx="20019">
                  <c:v>0.99833470599999996</c:v>
                </c:pt>
                <c:pt idx="20020">
                  <c:v>0.99833470599999996</c:v>
                </c:pt>
                <c:pt idx="20021">
                  <c:v>0.99466263200000005</c:v>
                </c:pt>
                <c:pt idx="20022">
                  <c:v>0.99466263200000005</c:v>
                </c:pt>
                <c:pt idx="20023">
                  <c:v>0.98048173699999996</c:v>
                </c:pt>
                <c:pt idx="20024">
                  <c:v>0.99833470599999996</c:v>
                </c:pt>
                <c:pt idx="20025">
                  <c:v>0.98337578699999995</c:v>
                </c:pt>
                <c:pt idx="20026">
                  <c:v>0.99833470599999996</c:v>
                </c:pt>
                <c:pt idx="20027">
                  <c:v>0.99833470599999996</c:v>
                </c:pt>
                <c:pt idx="20028">
                  <c:v>0.98337578699999995</c:v>
                </c:pt>
                <c:pt idx="20029">
                  <c:v>0.99466263200000005</c:v>
                </c:pt>
                <c:pt idx="20030">
                  <c:v>0.99833470599999996</c:v>
                </c:pt>
                <c:pt idx="20031">
                  <c:v>0.99833470599999996</c:v>
                </c:pt>
                <c:pt idx="20032">
                  <c:v>0.98337578699999995</c:v>
                </c:pt>
                <c:pt idx="20033">
                  <c:v>0.99466263200000005</c:v>
                </c:pt>
                <c:pt idx="20034">
                  <c:v>0.98337578699999995</c:v>
                </c:pt>
                <c:pt idx="20035">
                  <c:v>0.99833470599999996</c:v>
                </c:pt>
                <c:pt idx="20036">
                  <c:v>0.994798234</c:v>
                </c:pt>
                <c:pt idx="20037">
                  <c:v>0.98337578699999995</c:v>
                </c:pt>
                <c:pt idx="20038">
                  <c:v>0.99466263200000005</c:v>
                </c:pt>
                <c:pt idx="20039">
                  <c:v>0.98337578699999995</c:v>
                </c:pt>
                <c:pt idx="20040">
                  <c:v>0.98048173699999996</c:v>
                </c:pt>
                <c:pt idx="20041">
                  <c:v>0.98337578699999995</c:v>
                </c:pt>
                <c:pt idx="20042">
                  <c:v>0.98337578699999995</c:v>
                </c:pt>
                <c:pt idx="20043">
                  <c:v>0.99466263200000005</c:v>
                </c:pt>
                <c:pt idx="20044">
                  <c:v>0.98337578699999995</c:v>
                </c:pt>
                <c:pt idx="20045">
                  <c:v>0.99466263200000005</c:v>
                </c:pt>
                <c:pt idx="20046">
                  <c:v>0.98048173699999996</c:v>
                </c:pt>
                <c:pt idx="20047">
                  <c:v>0.99466263200000005</c:v>
                </c:pt>
                <c:pt idx="20048">
                  <c:v>0.98337578699999995</c:v>
                </c:pt>
                <c:pt idx="20049">
                  <c:v>0.98048173699999996</c:v>
                </c:pt>
                <c:pt idx="20050">
                  <c:v>0.99833470599999996</c:v>
                </c:pt>
                <c:pt idx="20051">
                  <c:v>0.98337578699999995</c:v>
                </c:pt>
                <c:pt idx="20052">
                  <c:v>0.98337578699999995</c:v>
                </c:pt>
                <c:pt idx="20053">
                  <c:v>0.99027694600000005</c:v>
                </c:pt>
                <c:pt idx="20054">
                  <c:v>0.99833470599999996</c:v>
                </c:pt>
                <c:pt idx="20055">
                  <c:v>0.987316898</c:v>
                </c:pt>
                <c:pt idx="20056">
                  <c:v>0.99466263200000005</c:v>
                </c:pt>
                <c:pt idx="20057">
                  <c:v>0.99833470599999996</c:v>
                </c:pt>
                <c:pt idx="20058">
                  <c:v>0.98048173699999996</c:v>
                </c:pt>
                <c:pt idx="20059">
                  <c:v>0.99833470599999996</c:v>
                </c:pt>
                <c:pt idx="20060">
                  <c:v>0.99100769600000005</c:v>
                </c:pt>
                <c:pt idx="20061">
                  <c:v>0.99100769600000005</c:v>
                </c:pt>
                <c:pt idx="20062">
                  <c:v>0.99466263200000005</c:v>
                </c:pt>
                <c:pt idx="20063">
                  <c:v>0.99466263200000005</c:v>
                </c:pt>
                <c:pt idx="20064">
                  <c:v>0.98048173699999996</c:v>
                </c:pt>
                <c:pt idx="20065">
                  <c:v>0.98337578699999995</c:v>
                </c:pt>
                <c:pt idx="20066">
                  <c:v>0.97933389000000004</c:v>
                </c:pt>
                <c:pt idx="20067">
                  <c:v>0.994798234</c:v>
                </c:pt>
                <c:pt idx="20068">
                  <c:v>0.98337578699999995</c:v>
                </c:pt>
                <c:pt idx="20069">
                  <c:v>0.99466263200000005</c:v>
                </c:pt>
                <c:pt idx="20070">
                  <c:v>0.99833470599999996</c:v>
                </c:pt>
                <c:pt idx="20071">
                  <c:v>0.99466263200000005</c:v>
                </c:pt>
                <c:pt idx="20072">
                  <c:v>0.99833470599999996</c:v>
                </c:pt>
                <c:pt idx="20073">
                  <c:v>0.99100769600000005</c:v>
                </c:pt>
                <c:pt idx="20074">
                  <c:v>0.99466263200000005</c:v>
                </c:pt>
                <c:pt idx="20075">
                  <c:v>0.99833470599999996</c:v>
                </c:pt>
                <c:pt idx="20076">
                  <c:v>0.99466263200000005</c:v>
                </c:pt>
                <c:pt idx="20077">
                  <c:v>0.98048173699999996</c:v>
                </c:pt>
                <c:pt idx="20078">
                  <c:v>0.994798234</c:v>
                </c:pt>
                <c:pt idx="20079">
                  <c:v>0.99466263200000005</c:v>
                </c:pt>
                <c:pt idx="20080">
                  <c:v>0.994798234</c:v>
                </c:pt>
                <c:pt idx="20081">
                  <c:v>0.99466263200000005</c:v>
                </c:pt>
                <c:pt idx="20082">
                  <c:v>0.99090427199999997</c:v>
                </c:pt>
                <c:pt idx="20083">
                  <c:v>0.98048173699999996</c:v>
                </c:pt>
                <c:pt idx="20084">
                  <c:v>0.994798234</c:v>
                </c:pt>
                <c:pt idx="20085">
                  <c:v>0.99100769600000005</c:v>
                </c:pt>
                <c:pt idx="20086">
                  <c:v>0.99833470599999996</c:v>
                </c:pt>
                <c:pt idx="20087">
                  <c:v>0.98337578699999995</c:v>
                </c:pt>
                <c:pt idx="20088">
                  <c:v>0.99466263200000005</c:v>
                </c:pt>
                <c:pt idx="20089">
                  <c:v>0.99466263200000005</c:v>
                </c:pt>
                <c:pt idx="20090">
                  <c:v>0.98048173699999996</c:v>
                </c:pt>
                <c:pt idx="20091">
                  <c:v>0.99833470599999996</c:v>
                </c:pt>
                <c:pt idx="20092">
                  <c:v>0.99833470599999996</c:v>
                </c:pt>
                <c:pt idx="20093">
                  <c:v>0.98337578699999995</c:v>
                </c:pt>
                <c:pt idx="20094">
                  <c:v>0.994798234</c:v>
                </c:pt>
                <c:pt idx="20095">
                  <c:v>0.994798234</c:v>
                </c:pt>
                <c:pt idx="20096">
                  <c:v>0.99833470599999996</c:v>
                </c:pt>
                <c:pt idx="20097">
                  <c:v>0.98048173699999996</c:v>
                </c:pt>
                <c:pt idx="20098">
                  <c:v>0.994798234</c:v>
                </c:pt>
                <c:pt idx="20099">
                  <c:v>0.99466263200000005</c:v>
                </c:pt>
                <c:pt idx="20100">
                  <c:v>0.98337578699999995</c:v>
                </c:pt>
                <c:pt idx="20101">
                  <c:v>0.99466263200000005</c:v>
                </c:pt>
                <c:pt idx="20102">
                  <c:v>0.98337578699999995</c:v>
                </c:pt>
                <c:pt idx="20103">
                  <c:v>0.99466263200000005</c:v>
                </c:pt>
                <c:pt idx="20104">
                  <c:v>0.98048173699999996</c:v>
                </c:pt>
                <c:pt idx="20105">
                  <c:v>0.99466263200000005</c:v>
                </c:pt>
                <c:pt idx="20106">
                  <c:v>0.98337578699999995</c:v>
                </c:pt>
                <c:pt idx="20107">
                  <c:v>0.99833470599999996</c:v>
                </c:pt>
                <c:pt idx="20108">
                  <c:v>0.98048173699999996</c:v>
                </c:pt>
                <c:pt idx="20109">
                  <c:v>0.99100769600000005</c:v>
                </c:pt>
                <c:pt idx="20110">
                  <c:v>0.99090427199999997</c:v>
                </c:pt>
                <c:pt idx="20111">
                  <c:v>0.994798234</c:v>
                </c:pt>
                <c:pt idx="20112">
                  <c:v>0.99833470599999996</c:v>
                </c:pt>
                <c:pt idx="20113">
                  <c:v>0.98337578699999995</c:v>
                </c:pt>
                <c:pt idx="20114">
                  <c:v>0.99833470599999996</c:v>
                </c:pt>
                <c:pt idx="20115">
                  <c:v>0.98048173699999996</c:v>
                </c:pt>
                <c:pt idx="20116">
                  <c:v>0.98048173699999996</c:v>
                </c:pt>
                <c:pt idx="20117">
                  <c:v>0.99090427199999997</c:v>
                </c:pt>
                <c:pt idx="20118">
                  <c:v>0.99466263200000005</c:v>
                </c:pt>
                <c:pt idx="20119">
                  <c:v>0.99833470599999996</c:v>
                </c:pt>
                <c:pt idx="20120">
                  <c:v>0.98337578699999995</c:v>
                </c:pt>
                <c:pt idx="20121">
                  <c:v>0.98337578699999995</c:v>
                </c:pt>
                <c:pt idx="20122">
                  <c:v>0.987316898</c:v>
                </c:pt>
                <c:pt idx="20123">
                  <c:v>0.99833470599999996</c:v>
                </c:pt>
                <c:pt idx="20124">
                  <c:v>0.99833470599999996</c:v>
                </c:pt>
                <c:pt idx="20125">
                  <c:v>0.98337578699999995</c:v>
                </c:pt>
                <c:pt idx="20126">
                  <c:v>0.99833470599999996</c:v>
                </c:pt>
                <c:pt idx="20127">
                  <c:v>0.98337578699999995</c:v>
                </c:pt>
                <c:pt idx="20128">
                  <c:v>0.994798234</c:v>
                </c:pt>
                <c:pt idx="20129">
                  <c:v>0.99466263200000005</c:v>
                </c:pt>
                <c:pt idx="20130">
                  <c:v>0.994798234</c:v>
                </c:pt>
                <c:pt idx="20131">
                  <c:v>0.99833470599999996</c:v>
                </c:pt>
                <c:pt idx="20132">
                  <c:v>0.99833470599999996</c:v>
                </c:pt>
                <c:pt idx="20133">
                  <c:v>0.98337578699999995</c:v>
                </c:pt>
                <c:pt idx="20134">
                  <c:v>0.99466263200000005</c:v>
                </c:pt>
                <c:pt idx="20135">
                  <c:v>0.99833470599999996</c:v>
                </c:pt>
                <c:pt idx="20136">
                  <c:v>0.99015918800000002</c:v>
                </c:pt>
                <c:pt idx="20137">
                  <c:v>0.994798234</c:v>
                </c:pt>
                <c:pt idx="20138">
                  <c:v>0.99466263200000005</c:v>
                </c:pt>
                <c:pt idx="20139">
                  <c:v>0.98337578699999995</c:v>
                </c:pt>
                <c:pt idx="20140">
                  <c:v>0.99466263200000005</c:v>
                </c:pt>
                <c:pt idx="20141">
                  <c:v>0.99466263200000005</c:v>
                </c:pt>
                <c:pt idx="20142">
                  <c:v>0.98337578699999995</c:v>
                </c:pt>
                <c:pt idx="20143">
                  <c:v>0.994798234</c:v>
                </c:pt>
                <c:pt idx="20144">
                  <c:v>0.99466263200000005</c:v>
                </c:pt>
                <c:pt idx="20145">
                  <c:v>0.99466263200000005</c:v>
                </c:pt>
                <c:pt idx="20146">
                  <c:v>0.987316898</c:v>
                </c:pt>
                <c:pt idx="20147">
                  <c:v>0.994798234</c:v>
                </c:pt>
                <c:pt idx="20148">
                  <c:v>0.98337578699999995</c:v>
                </c:pt>
                <c:pt idx="20149">
                  <c:v>0.99466263200000005</c:v>
                </c:pt>
                <c:pt idx="20150">
                  <c:v>0.99833470599999996</c:v>
                </c:pt>
                <c:pt idx="20151">
                  <c:v>0.99466263200000005</c:v>
                </c:pt>
                <c:pt idx="20152">
                  <c:v>0.99466263200000005</c:v>
                </c:pt>
                <c:pt idx="20153">
                  <c:v>0.99833470599999996</c:v>
                </c:pt>
                <c:pt idx="20154">
                  <c:v>0.99833470599999996</c:v>
                </c:pt>
                <c:pt idx="20155">
                  <c:v>0.98048173699999996</c:v>
                </c:pt>
                <c:pt idx="20156">
                  <c:v>0.98048173699999996</c:v>
                </c:pt>
                <c:pt idx="20157">
                  <c:v>0.994798234</c:v>
                </c:pt>
                <c:pt idx="20158">
                  <c:v>0.994798234</c:v>
                </c:pt>
                <c:pt idx="20159">
                  <c:v>0.99833470599999996</c:v>
                </c:pt>
                <c:pt idx="20160">
                  <c:v>0.98048173699999996</c:v>
                </c:pt>
                <c:pt idx="20161">
                  <c:v>0.99833470599999996</c:v>
                </c:pt>
                <c:pt idx="20162">
                  <c:v>0.994798234</c:v>
                </c:pt>
                <c:pt idx="20163">
                  <c:v>0.994798234</c:v>
                </c:pt>
                <c:pt idx="20164">
                  <c:v>0.994798234</c:v>
                </c:pt>
                <c:pt idx="20165">
                  <c:v>0.98337578699999995</c:v>
                </c:pt>
                <c:pt idx="20166">
                  <c:v>0.98337578699999995</c:v>
                </c:pt>
                <c:pt idx="20167">
                  <c:v>0.99015918800000002</c:v>
                </c:pt>
                <c:pt idx="20168">
                  <c:v>0.99466263200000005</c:v>
                </c:pt>
                <c:pt idx="20169">
                  <c:v>0.994798234</c:v>
                </c:pt>
                <c:pt idx="20170">
                  <c:v>0.99466263200000005</c:v>
                </c:pt>
                <c:pt idx="20171">
                  <c:v>0.98337578699999995</c:v>
                </c:pt>
                <c:pt idx="20172">
                  <c:v>0.99833470599999996</c:v>
                </c:pt>
                <c:pt idx="20173">
                  <c:v>0.99466263200000005</c:v>
                </c:pt>
                <c:pt idx="20174">
                  <c:v>0.99833470599999996</c:v>
                </c:pt>
                <c:pt idx="20175">
                  <c:v>0.98337578699999995</c:v>
                </c:pt>
                <c:pt idx="20176">
                  <c:v>0.994798234</c:v>
                </c:pt>
                <c:pt idx="20177">
                  <c:v>0.99833470599999996</c:v>
                </c:pt>
                <c:pt idx="20178">
                  <c:v>0.99466263200000005</c:v>
                </c:pt>
                <c:pt idx="20179">
                  <c:v>0.98337578699999995</c:v>
                </c:pt>
                <c:pt idx="20180">
                  <c:v>0.994798234</c:v>
                </c:pt>
                <c:pt idx="20181">
                  <c:v>0.994798234</c:v>
                </c:pt>
                <c:pt idx="20182">
                  <c:v>0.98337578699999995</c:v>
                </c:pt>
                <c:pt idx="20183">
                  <c:v>0.994798234</c:v>
                </c:pt>
                <c:pt idx="20184">
                  <c:v>0.99466263200000005</c:v>
                </c:pt>
                <c:pt idx="20185">
                  <c:v>0.99833470599999996</c:v>
                </c:pt>
                <c:pt idx="20186">
                  <c:v>0.99466263200000005</c:v>
                </c:pt>
                <c:pt idx="20187">
                  <c:v>0.98048173699999996</c:v>
                </c:pt>
                <c:pt idx="20188">
                  <c:v>0.99833470599999996</c:v>
                </c:pt>
                <c:pt idx="20189">
                  <c:v>0.994798234</c:v>
                </c:pt>
                <c:pt idx="20190">
                  <c:v>0.98048173699999996</c:v>
                </c:pt>
                <c:pt idx="20191">
                  <c:v>0.99833470599999996</c:v>
                </c:pt>
                <c:pt idx="20192">
                  <c:v>0.99466263200000005</c:v>
                </c:pt>
                <c:pt idx="20193">
                  <c:v>0.99466263200000005</c:v>
                </c:pt>
                <c:pt idx="20194">
                  <c:v>0.99466263200000005</c:v>
                </c:pt>
                <c:pt idx="20195">
                  <c:v>0.99833470599999996</c:v>
                </c:pt>
                <c:pt idx="20196">
                  <c:v>0.98337578699999995</c:v>
                </c:pt>
                <c:pt idx="20197">
                  <c:v>0.994798234</c:v>
                </c:pt>
                <c:pt idx="20198">
                  <c:v>0.99466263200000005</c:v>
                </c:pt>
                <c:pt idx="20199">
                  <c:v>0.98337578699999995</c:v>
                </c:pt>
                <c:pt idx="20200">
                  <c:v>0.98048173699999996</c:v>
                </c:pt>
                <c:pt idx="20201">
                  <c:v>0.99626751000000002</c:v>
                </c:pt>
                <c:pt idx="20202">
                  <c:v>0.994798234</c:v>
                </c:pt>
                <c:pt idx="20203">
                  <c:v>0.99833470599999996</c:v>
                </c:pt>
                <c:pt idx="20204">
                  <c:v>0.98337578699999995</c:v>
                </c:pt>
                <c:pt idx="20205">
                  <c:v>0.98529628999999996</c:v>
                </c:pt>
                <c:pt idx="20206">
                  <c:v>0.98337578699999995</c:v>
                </c:pt>
                <c:pt idx="20207">
                  <c:v>0.99833470599999996</c:v>
                </c:pt>
                <c:pt idx="20208">
                  <c:v>0.994798234</c:v>
                </c:pt>
                <c:pt idx="20209">
                  <c:v>0.98337578699999995</c:v>
                </c:pt>
                <c:pt idx="20210">
                  <c:v>0.99466263200000005</c:v>
                </c:pt>
                <c:pt idx="20211">
                  <c:v>0.99833470599999996</c:v>
                </c:pt>
                <c:pt idx="20212">
                  <c:v>0.99626751000000002</c:v>
                </c:pt>
                <c:pt idx="20213">
                  <c:v>0.99466263200000005</c:v>
                </c:pt>
                <c:pt idx="20214">
                  <c:v>0.994798234</c:v>
                </c:pt>
                <c:pt idx="20215">
                  <c:v>0.99466263200000005</c:v>
                </c:pt>
                <c:pt idx="20216">
                  <c:v>0.994798234</c:v>
                </c:pt>
                <c:pt idx="20217">
                  <c:v>0.98337578699999995</c:v>
                </c:pt>
                <c:pt idx="20218">
                  <c:v>0.98337578699999995</c:v>
                </c:pt>
                <c:pt idx="20219">
                  <c:v>0.98337578699999995</c:v>
                </c:pt>
                <c:pt idx="20220">
                  <c:v>0.994798234</c:v>
                </c:pt>
                <c:pt idx="20221">
                  <c:v>0.98337578699999995</c:v>
                </c:pt>
                <c:pt idx="20222">
                  <c:v>0.98337578699999995</c:v>
                </c:pt>
                <c:pt idx="20223">
                  <c:v>0.99100769600000005</c:v>
                </c:pt>
                <c:pt idx="20224">
                  <c:v>0.99466263200000005</c:v>
                </c:pt>
                <c:pt idx="20225">
                  <c:v>0.987316898</c:v>
                </c:pt>
                <c:pt idx="20226">
                  <c:v>0.99466263200000005</c:v>
                </c:pt>
                <c:pt idx="20227">
                  <c:v>0.99833470599999996</c:v>
                </c:pt>
                <c:pt idx="20228">
                  <c:v>0.98337578699999995</c:v>
                </c:pt>
                <c:pt idx="20229">
                  <c:v>0.98337578699999995</c:v>
                </c:pt>
                <c:pt idx="20230">
                  <c:v>0.987316898</c:v>
                </c:pt>
                <c:pt idx="20231">
                  <c:v>0.99466263200000005</c:v>
                </c:pt>
                <c:pt idx="20232">
                  <c:v>0.99833470599999996</c:v>
                </c:pt>
                <c:pt idx="20233">
                  <c:v>0.994798234</c:v>
                </c:pt>
                <c:pt idx="20234">
                  <c:v>0.99466263200000005</c:v>
                </c:pt>
                <c:pt idx="20235">
                  <c:v>0.99466263200000005</c:v>
                </c:pt>
                <c:pt idx="20236">
                  <c:v>0.98337578699999995</c:v>
                </c:pt>
                <c:pt idx="20237">
                  <c:v>0.994798234</c:v>
                </c:pt>
                <c:pt idx="20238">
                  <c:v>0.99466263200000005</c:v>
                </c:pt>
                <c:pt idx="20239">
                  <c:v>0.98337578699999995</c:v>
                </c:pt>
                <c:pt idx="20240">
                  <c:v>0.994798234</c:v>
                </c:pt>
                <c:pt idx="20241">
                  <c:v>0.98048173699999996</c:v>
                </c:pt>
                <c:pt idx="20242">
                  <c:v>0.98337578699999995</c:v>
                </c:pt>
                <c:pt idx="20243">
                  <c:v>0.994798234</c:v>
                </c:pt>
                <c:pt idx="20244">
                  <c:v>0.994798234</c:v>
                </c:pt>
                <c:pt idx="20245">
                  <c:v>0.98337578699999995</c:v>
                </c:pt>
                <c:pt idx="20246">
                  <c:v>0.994798234</c:v>
                </c:pt>
                <c:pt idx="20247">
                  <c:v>0.99833470599999996</c:v>
                </c:pt>
                <c:pt idx="20248">
                  <c:v>0.98337578699999995</c:v>
                </c:pt>
                <c:pt idx="20249">
                  <c:v>0.99466263200000005</c:v>
                </c:pt>
                <c:pt idx="20250">
                  <c:v>0.994798234</c:v>
                </c:pt>
                <c:pt idx="20251">
                  <c:v>0.98337578699999995</c:v>
                </c:pt>
                <c:pt idx="20252">
                  <c:v>0.99090427199999997</c:v>
                </c:pt>
                <c:pt idx="20253">
                  <c:v>0.98337578699999995</c:v>
                </c:pt>
                <c:pt idx="20254">
                  <c:v>0.987316898</c:v>
                </c:pt>
                <c:pt idx="20255">
                  <c:v>0.98337578699999995</c:v>
                </c:pt>
                <c:pt idx="20256">
                  <c:v>0.99100769600000005</c:v>
                </c:pt>
                <c:pt idx="20257">
                  <c:v>0.98337578699999995</c:v>
                </c:pt>
                <c:pt idx="20258">
                  <c:v>0.98337578699999995</c:v>
                </c:pt>
                <c:pt idx="20259">
                  <c:v>0.98337578699999995</c:v>
                </c:pt>
                <c:pt idx="20260">
                  <c:v>0.98337578699999995</c:v>
                </c:pt>
                <c:pt idx="20261">
                  <c:v>0.99015918800000002</c:v>
                </c:pt>
                <c:pt idx="20262">
                  <c:v>0.98337578699999995</c:v>
                </c:pt>
                <c:pt idx="20263">
                  <c:v>0.98337578699999995</c:v>
                </c:pt>
                <c:pt idx="20264">
                  <c:v>0.98337578699999995</c:v>
                </c:pt>
                <c:pt idx="20265">
                  <c:v>0.99466263200000005</c:v>
                </c:pt>
                <c:pt idx="20266">
                  <c:v>0.99466263200000005</c:v>
                </c:pt>
                <c:pt idx="20267">
                  <c:v>0.99833470599999996</c:v>
                </c:pt>
                <c:pt idx="20268">
                  <c:v>0.99833470599999996</c:v>
                </c:pt>
                <c:pt idx="20269">
                  <c:v>0.98337578699999995</c:v>
                </c:pt>
                <c:pt idx="20270">
                  <c:v>0.98337578699999995</c:v>
                </c:pt>
                <c:pt idx="20271">
                  <c:v>0.99635453600000001</c:v>
                </c:pt>
                <c:pt idx="20272">
                  <c:v>0.99466263200000005</c:v>
                </c:pt>
                <c:pt idx="20273">
                  <c:v>0.98337578699999995</c:v>
                </c:pt>
                <c:pt idx="20274">
                  <c:v>0.99466263200000005</c:v>
                </c:pt>
                <c:pt idx="20275">
                  <c:v>0.99466263200000005</c:v>
                </c:pt>
                <c:pt idx="20276">
                  <c:v>0.99466263200000005</c:v>
                </c:pt>
                <c:pt idx="20277">
                  <c:v>0.99466263200000005</c:v>
                </c:pt>
                <c:pt idx="20278">
                  <c:v>0.99833470599999996</c:v>
                </c:pt>
                <c:pt idx="20279">
                  <c:v>0.987316898</c:v>
                </c:pt>
                <c:pt idx="20280">
                  <c:v>0.99466263200000005</c:v>
                </c:pt>
                <c:pt idx="20281">
                  <c:v>0.99466263200000005</c:v>
                </c:pt>
                <c:pt idx="20282">
                  <c:v>0.994798234</c:v>
                </c:pt>
                <c:pt idx="20283">
                  <c:v>0.99100769600000005</c:v>
                </c:pt>
                <c:pt idx="20284">
                  <c:v>0.98337578699999995</c:v>
                </c:pt>
                <c:pt idx="20285">
                  <c:v>0.99466263200000005</c:v>
                </c:pt>
                <c:pt idx="20286">
                  <c:v>0.98729905299999998</c:v>
                </c:pt>
                <c:pt idx="20287">
                  <c:v>0.99466263200000005</c:v>
                </c:pt>
                <c:pt idx="20288">
                  <c:v>0.994798234</c:v>
                </c:pt>
                <c:pt idx="20289">
                  <c:v>0.99833470599999996</c:v>
                </c:pt>
                <c:pt idx="20290">
                  <c:v>0.98048173699999996</c:v>
                </c:pt>
                <c:pt idx="20291">
                  <c:v>0.98048173699999996</c:v>
                </c:pt>
                <c:pt idx="20292">
                  <c:v>0.98337578699999995</c:v>
                </c:pt>
                <c:pt idx="20293">
                  <c:v>0.99833470599999996</c:v>
                </c:pt>
                <c:pt idx="20294">
                  <c:v>0.98337578699999995</c:v>
                </c:pt>
                <c:pt idx="20295">
                  <c:v>0.98337578699999995</c:v>
                </c:pt>
                <c:pt idx="20296">
                  <c:v>0.98048173699999996</c:v>
                </c:pt>
                <c:pt idx="20297">
                  <c:v>0.99466263200000005</c:v>
                </c:pt>
                <c:pt idx="20298">
                  <c:v>0.98337578699999995</c:v>
                </c:pt>
                <c:pt idx="20299">
                  <c:v>0.98048173699999996</c:v>
                </c:pt>
                <c:pt idx="20300">
                  <c:v>0.98337578699999995</c:v>
                </c:pt>
                <c:pt idx="20301">
                  <c:v>0.99466263200000005</c:v>
                </c:pt>
                <c:pt idx="20302">
                  <c:v>0.98337578699999995</c:v>
                </c:pt>
                <c:pt idx="20303">
                  <c:v>0.99833470599999996</c:v>
                </c:pt>
                <c:pt idx="20304">
                  <c:v>0.99833470599999996</c:v>
                </c:pt>
                <c:pt idx="20305">
                  <c:v>0.99466263200000005</c:v>
                </c:pt>
                <c:pt idx="20306">
                  <c:v>0.99466263200000005</c:v>
                </c:pt>
                <c:pt idx="20307">
                  <c:v>0.99466263200000005</c:v>
                </c:pt>
                <c:pt idx="20308">
                  <c:v>0.98337578699999995</c:v>
                </c:pt>
                <c:pt idx="20309">
                  <c:v>0.99090427199999997</c:v>
                </c:pt>
                <c:pt idx="20310">
                  <c:v>0.98337578699999995</c:v>
                </c:pt>
                <c:pt idx="20311">
                  <c:v>0.98337578699999995</c:v>
                </c:pt>
                <c:pt idx="20312">
                  <c:v>0.987316898</c:v>
                </c:pt>
                <c:pt idx="20313">
                  <c:v>0.98729905299999998</c:v>
                </c:pt>
                <c:pt idx="20314">
                  <c:v>0.98048173699999996</c:v>
                </c:pt>
                <c:pt idx="20315">
                  <c:v>0.99833470599999996</c:v>
                </c:pt>
                <c:pt idx="20316">
                  <c:v>0.99456953599999998</c:v>
                </c:pt>
                <c:pt idx="20317">
                  <c:v>0.987316898</c:v>
                </c:pt>
                <c:pt idx="20318">
                  <c:v>0.98337578699999995</c:v>
                </c:pt>
                <c:pt idx="20319">
                  <c:v>0.994798234</c:v>
                </c:pt>
                <c:pt idx="20320">
                  <c:v>0.98048173699999996</c:v>
                </c:pt>
                <c:pt idx="20321">
                  <c:v>0.98337578699999995</c:v>
                </c:pt>
                <c:pt idx="20322">
                  <c:v>0.98337578699999995</c:v>
                </c:pt>
                <c:pt idx="20323">
                  <c:v>0.98337578699999995</c:v>
                </c:pt>
                <c:pt idx="20324">
                  <c:v>0.98337578699999995</c:v>
                </c:pt>
                <c:pt idx="20325">
                  <c:v>0.99466263200000005</c:v>
                </c:pt>
                <c:pt idx="20326">
                  <c:v>0.99833470599999996</c:v>
                </c:pt>
                <c:pt idx="20327">
                  <c:v>0.98337578699999995</c:v>
                </c:pt>
                <c:pt idx="20328">
                  <c:v>0.98337578699999995</c:v>
                </c:pt>
                <c:pt idx="20329">
                  <c:v>0.98337578699999995</c:v>
                </c:pt>
                <c:pt idx="20330">
                  <c:v>0.98529628999999996</c:v>
                </c:pt>
                <c:pt idx="20331">
                  <c:v>0.99833470599999996</c:v>
                </c:pt>
                <c:pt idx="20332">
                  <c:v>0.99833470599999996</c:v>
                </c:pt>
                <c:pt idx="20333">
                  <c:v>0.98048173699999996</c:v>
                </c:pt>
                <c:pt idx="20334">
                  <c:v>0.99833470599999996</c:v>
                </c:pt>
                <c:pt idx="20335">
                  <c:v>0.98337578699999995</c:v>
                </c:pt>
                <c:pt idx="20336">
                  <c:v>0.98048173699999996</c:v>
                </c:pt>
                <c:pt idx="20337">
                  <c:v>0.994798234</c:v>
                </c:pt>
                <c:pt idx="20338">
                  <c:v>0.98337578699999995</c:v>
                </c:pt>
                <c:pt idx="20339">
                  <c:v>0.99833470599999996</c:v>
                </c:pt>
                <c:pt idx="20340">
                  <c:v>0.98048173699999996</c:v>
                </c:pt>
                <c:pt idx="20341">
                  <c:v>0.99466263200000005</c:v>
                </c:pt>
                <c:pt idx="20342">
                  <c:v>0.994798234</c:v>
                </c:pt>
                <c:pt idx="20343">
                  <c:v>0.99466263200000005</c:v>
                </c:pt>
                <c:pt idx="20344">
                  <c:v>0.99090427199999997</c:v>
                </c:pt>
                <c:pt idx="20345">
                  <c:v>0.994798234</c:v>
                </c:pt>
                <c:pt idx="20346">
                  <c:v>0.98337578699999995</c:v>
                </c:pt>
                <c:pt idx="20347">
                  <c:v>0.98337578699999995</c:v>
                </c:pt>
                <c:pt idx="20348">
                  <c:v>0.994798234</c:v>
                </c:pt>
                <c:pt idx="20349">
                  <c:v>0.994798234</c:v>
                </c:pt>
                <c:pt idx="20350">
                  <c:v>0.99833470599999996</c:v>
                </c:pt>
                <c:pt idx="20351">
                  <c:v>0.99466263200000005</c:v>
                </c:pt>
                <c:pt idx="20352">
                  <c:v>0.994798234</c:v>
                </c:pt>
                <c:pt idx="20353">
                  <c:v>0.98337578699999995</c:v>
                </c:pt>
                <c:pt idx="20354">
                  <c:v>0.98337578699999995</c:v>
                </c:pt>
                <c:pt idx="20355">
                  <c:v>0.99466263200000005</c:v>
                </c:pt>
                <c:pt idx="20356">
                  <c:v>0.994798234</c:v>
                </c:pt>
                <c:pt idx="20357">
                  <c:v>0.99833470599999996</c:v>
                </c:pt>
                <c:pt idx="20358">
                  <c:v>0.99466263200000005</c:v>
                </c:pt>
                <c:pt idx="20359">
                  <c:v>0.98337578699999995</c:v>
                </c:pt>
                <c:pt idx="20360">
                  <c:v>0.98337578699999995</c:v>
                </c:pt>
                <c:pt idx="20361">
                  <c:v>0.99466263200000005</c:v>
                </c:pt>
                <c:pt idx="20362">
                  <c:v>0.98337578699999995</c:v>
                </c:pt>
                <c:pt idx="20363">
                  <c:v>0.99466263200000005</c:v>
                </c:pt>
                <c:pt idx="20364">
                  <c:v>0.98337578699999995</c:v>
                </c:pt>
                <c:pt idx="20365">
                  <c:v>0.994798234</c:v>
                </c:pt>
                <c:pt idx="20366">
                  <c:v>0.99466263200000005</c:v>
                </c:pt>
                <c:pt idx="20367">
                  <c:v>0.98337578699999995</c:v>
                </c:pt>
                <c:pt idx="20368">
                  <c:v>0.98337578699999995</c:v>
                </c:pt>
                <c:pt idx="20369">
                  <c:v>0.99833470599999996</c:v>
                </c:pt>
                <c:pt idx="20370">
                  <c:v>0.99466263200000005</c:v>
                </c:pt>
                <c:pt idx="20371">
                  <c:v>0.98337578699999995</c:v>
                </c:pt>
                <c:pt idx="20372">
                  <c:v>0.98048173699999996</c:v>
                </c:pt>
                <c:pt idx="20373">
                  <c:v>0.994798234</c:v>
                </c:pt>
                <c:pt idx="20374">
                  <c:v>0.99456953599999998</c:v>
                </c:pt>
                <c:pt idx="20375">
                  <c:v>0.98337578699999995</c:v>
                </c:pt>
                <c:pt idx="20376">
                  <c:v>0.98048173699999996</c:v>
                </c:pt>
                <c:pt idx="20377">
                  <c:v>0.98048173699999996</c:v>
                </c:pt>
                <c:pt idx="20378">
                  <c:v>0.98337578699999995</c:v>
                </c:pt>
                <c:pt idx="20379">
                  <c:v>0.987316898</c:v>
                </c:pt>
                <c:pt idx="20380">
                  <c:v>0.99466263200000005</c:v>
                </c:pt>
                <c:pt idx="20381">
                  <c:v>0.994798234</c:v>
                </c:pt>
                <c:pt idx="20382">
                  <c:v>0.98048173699999996</c:v>
                </c:pt>
                <c:pt idx="20383">
                  <c:v>0.98337578699999995</c:v>
                </c:pt>
                <c:pt idx="20384">
                  <c:v>0.98337578699999995</c:v>
                </c:pt>
                <c:pt idx="20385">
                  <c:v>0.99466263200000005</c:v>
                </c:pt>
                <c:pt idx="20386">
                  <c:v>0.99466263200000005</c:v>
                </c:pt>
                <c:pt idx="20387">
                  <c:v>0.98337578699999995</c:v>
                </c:pt>
                <c:pt idx="20388">
                  <c:v>0.99833470599999996</c:v>
                </c:pt>
                <c:pt idx="20389">
                  <c:v>0.99833470599999996</c:v>
                </c:pt>
                <c:pt idx="20390">
                  <c:v>0.99833470599999996</c:v>
                </c:pt>
                <c:pt idx="20391">
                  <c:v>0.99466263200000005</c:v>
                </c:pt>
                <c:pt idx="20392">
                  <c:v>0.994798234</c:v>
                </c:pt>
                <c:pt idx="20393">
                  <c:v>0.99833470599999996</c:v>
                </c:pt>
                <c:pt idx="20394">
                  <c:v>0.98337578699999995</c:v>
                </c:pt>
                <c:pt idx="20395">
                  <c:v>0.98337578699999995</c:v>
                </c:pt>
                <c:pt idx="20396">
                  <c:v>0.99466263200000005</c:v>
                </c:pt>
                <c:pt idx="20397">
                  <c:v>0.994798234</c:v>
                </c:pt>
                <c:pt idx="20398">
                  <c:v>0.99466263200000005</c:v>
                </c:pt>
                <c:pt idx="20399">
                  <c:v>0.98337578699999995</c:v>
                </c:pt>
                <c:pt idx="20400">
                  <c:v>0.98048173699999996</c:v>
                </c:pt>
                <c:pt idx="20401">
                  <c:v>0.99833470599999996</c:v>
                </c:pt>
                <c:pt idx="20402">
                  <c:v>0.99833470599999996</c:v>
                </c:pt>
                <c:pt idx="20403">
                  <c:v>0.99466263200000005</c:v>
                </c:pt>
                <c:pt idx="20404">
                  <c:v>0.98337578699999995</c:v>
                </c:pt>
                <c:pt idx="20405">
                  <c:v>0.98337578699999995</c:v>
                </c:pt>
                <c:pt idx="20406">
                  <c:v>0.98337578699999995</c:v>
                </c:pt>
                <c:pt idx="20407">
                  <c:v>0.99466263200000005</c:v>
                </c:pt>
                <c:pt idx="20408">
                  <c:v>0.98048173699999996</c:v>
                </c:pt>
                <c:pt idx="20409">
                  <c:v>0.98337578699999995</c:v>
                </c:pt>
                <c:pt idx="20410">
                  <c:v>0.99466263200000005</c:v>
                </c:pt>
                <c:pt idx="20411">
                  <c:v>0.99833470599999996</c:v>
                </c:pt>
                <c:pt idx="20412">
                  <c:v>0.99833470599999996</c:v>
                </c:pt>
                <c:pt idx="20413">
                  <c:v>0.99466263200000005</c:v>
                </c:pt>
                <c:pt idx="20414">
                  <c:v>0.987316898</c:v>
                </c:pt>
                <c:pt idx="20415">
                  <c:v>0.99466263200000005</c:v>
                </c:pt>
                <c:pt idx="20416">
                  <c:v>0.994798234</c:v>
                </c:pt>
                <c:pt idx="20417">
                  <c:v>0.99833470599999996</c:v>
                </c:pt>
                <c:pt idx="20418">
                  <c:v>0.98337578699999995</c:v>
                </c:pt>
                <c:pt idx="20419">
                  <c:v>0.99833470599999996</c:v>
                </c:pt>
                <c:pt idx="20420">
                  <c:v>0.98048173699999996</c:v>
                </c:pt>
                <c:pt idx="20421">
                  <c:v>0.994798234</c:v>
                </c:pt>
                <c:pt idx="20422">
                  <c:v>0.98048173699999996</c:v>
                </c:pt>
                <c:pt idx="20423">
                  <c:v>0.98337578699999995</c:v>
                </c:pt>
                <c:pt idx="20424">
                  <c:v>0.994798234</c:v>
                </c:pt>
                <c:pt idx="20425">
                  <c:v>0.99466263200000005</c:v>
                </c:pt>
                <c:pt idx="20426">
                  <c:v>0.99833470599999996</c:v>
                </c:pt>
                <c:pt idx="20427">
                  <c:v>0.99466263200000005</c:v>
                </c:pt>
                <c:pt idx="20428">
                  <c:v>0.98048173699999996</c:v>
                </c:pt>
                <c:pt idx="20429">
                  <c:v>0.98048173699999996</c:v>
                </c:pt>
                <c:pt idx="20430">
                  <c:v>0.99833470599999996</c:v>
                </c:pt>
                <c:pt idx="20431">
                  <c:v>0.99090427199999997</c:v>
                </c:pt>
                <c:pt idx="20432">
                  <c:v>0.98337578699999995</c:v>
                </c:pt>
                <c:pt idx="20433">
                  <c:v>0.99466263200000005</c:v>
                </c:pt>
                <c:pt idx="20434">
                  <c:v>0.99833470599999996</c:v>
                </c:pt>
                <c:pt idx="20435">
                  <c:v>0.99100769600000005</c:v>
                </c:pt>
                <c:pt idx="20436">
                  <c:v>0.98552498799999999</c:v>
                </c:pt>
                <c:pt idx="20437">
                  <c:v>0.99833470599999996</c:v>
                </c:pt>
                <c:pt idx="20438">
                  <c:v>0.98337578699999995</c:v>
                </c:pt>
                <c:pt idx="20439">
                  <c:v>0.99015918800000002</c:v>
                </c:pt>
                <c:pt idx="20440">
                  <c:v>0.99833470599999996</c:v>
                </c:pt>
                <c:pt idx="20441">
                  <c:v>0.994798234</c:v>
                </c:pt>
                <c:pt idx="20442">
                  <c:v>0.99466263200000005</c:v>
                </c:pt>
                <c:pt idx="20443">
                  <c:v>0.98337578699999995</c:v>
                </c:pt>
                <c:pt idx="20444">
                  <c:v>0.98337578699999995</c:v>
                </c:pt>
                <c:pt idx="20445">
                  <c:v>0.99466263200000005</c:v>
                </c:pt>
                <c:pt idx="20446">
                  <c:v>0.98337578699999995</c:v>
                </c:pt>
                <c:pt idx="20447">
                  <c:v>0.98337578699999995</c:v>
                </c:pt>
                <c:pt idx="20448">
                  <c:v>0.98048173699999996</c:v>
                </c:pt>
                <c:pt idx="20449">
                  <c:v>0.99833470599999996</c:v>
                </c:pt>
                <c:pt idx="20450">
                  <c:v>0.99833470599999996</c:v>
                </c:pt>
                <c:pt idx="20451">
                  <c:v>0.99466263200000005</c:v>
                </c:pt>
                <c:pt idx="20452">
                  <c:v>0.98337578699999995</c:v>
                </c:pt>
                <c:pt idx="20453">
                  <c:v>0.99833470599999996</c:v>
                </c:pt>
                <c:pt idx="20454">
                  <c:v>0.99466263200000005</c:v>
                </c:pt>
                <c:pt idx="20455">
                  <c:v>0.99833470599999996</c:v>
                </c:pt>
                <c:pt idx="20456">
                  <c:v>0.98549281</c:v>
                </c:pt>
                <c:pt idx="20457">
                  <c:v>0.98048173699999996</c:v>
                </c:pt>
                <c:pt idx="20458">
                  <c:v>0.98552498799999999</c:v>
                </c:pt>
                <c:pt idx="20459">
                  <c:v>0.99466263200000005</c:v>
                </c:pt>
                <c:pt idx="20460">
                  <c:v>0.98337578699999995</c:v>
                </c:pt>
                <c:pt idx="20461">
                  <c:v>0.994798234</c:v>
                </c:pt>
                <c:pt idx="20462">
                  <c:v>0.99100769600000005</c:v>
                </c:pt>
                <c:pt idx="20463">
                  <c:v>0.98048173699999996</c:v>
                </c:pt>
                <c:pt idx="20464">
                  <c:v>0.994798234</c:v>
                </c:pt>
                <c:pt idx="20465">
                  <c:v>0.99833470599999996</c:v>
                </c:pt>
                <c:pt idx="20466">
                  <c:v>0.98337578699999995</c:v>
                </c:pt>
                <c:pt idx="20467">
                  <c:v>0.99833470599999996</c:v>
                </c:pt>
                <c:pt idx="20468">
                  <c:v>0.994798234</c:v>
                </c:pt>
                <c:pt idx="20469">
                  <c:v>0.99466263200000005</c:v>
                </c:pt>
                <c:pt idx="20470">
                  <c:v>0.98048173699999996</c:v>
                </c:pt>
                <c:pt idx="20471">
                  <c:v>0.99466263200000005</c:v>
                </c:pt>
                <c:pt idx="20472">
                  <c:v>0.99450736299999998</c:v>
                </c:pt>
                <c:pt idx="20473">
                  <c:v>0.98048173699999996</c:v>
                </c:pt>
                <c:pt idx="20474">
                  <c:v>0.99833470599999996</c:v>
                </c:pt>
                <c:pt idx="20475">
                  <c:v>0.98048173699999996</c:v>
                </c:pt>
                <c:pt idx="20476">
                  <c:v>0.99466263200000005</c:v>
                </c:pt>
                <c:pt idx="20477">
                  <c:v>0.99833470599999996</c:v>
                </c:pt>
                <c:pt idx="20478">
                  <c:v>0.99626751000000002</c:v>
                </c:pt>
                <c:pt idx="20479">
                  <c:v>0.99833470599999996</c:v>
                </c:pt>
                <c:pt idx="20480">
                  <c:v>0.99466263200000005</c:v>
                </c:pt>
                <c:pt idx="20481">
                  <c:v>0.99833470599999996</c:v>
                </c:pt>
                <c:pt idx="20482">
                  <c:v>0.99833470599999996</c:v>
                </c:pt>
                <c:pt idx="20483">
                  <c:v>0.99466263200000005</c:v>
                </c:pt>
                <c:pt idx="20484">
                  <c:v>0.99833470599999996</c:v>
                </c:pt>
                <c:pt idx="20485">
                  <c:v>0.98337578699999995</c:v>
                </c:pt>
                <c:pt idx="20486">
                  <c:v>0.99466263200000005</c:v>
                </c:pt>
                <c:pt idx="20487">
                  <c:v>0.99466263200000005</c:v>
                </c:pt>
                <c:pt idx="20488">
                  <c:v>0.99833470599999996</c:v>
                </c:pt>
                <c:pt idx="20489">
                  <c:v>0.99090427199999997</c:v>
                </c:pt>
                <c:pt idx="20490">
                  <c:v>0.994798234</c:v>
                </c:pt>
                <c:pt idx="20491">
                  <c:v>0.98337578699999995</c:v>
                </c:pt>
                <c:pt idx="20492">
                  <c:v>0.99466263200000005</c:v>
                </c:pt>
                <c:pt idx="20493">
                  <c:v>0.98337578699999995</c:v>
                </c:pt>
                <c:pt idx="20494">
                  <c:v>0.994798234</c:v>
                </c:pt>
                <c:pt idx="20495">
                  <c:v>0.99466263200000005</c:v>
                </c:pt>
                <c:pt idx="20496">
                  <c:v>0.994798234</c:v>
                </c:pt>
                <c:pt idx="20497">
                  <c:v>0.98337578699999995</c:v>
                </c:pt>
                <c:pt idx="20498">
                  <c:v>0.98048173699999996</c:v>
                </c:pt>
                <c:pt idx="20499">
                  <c:v>0.98337578699999995</c:v>
                </c:pt>
                <c:pt idx="20500">
                  <c:v>0.98048173699999996</c:v>
                </c:pt>
                <c:pt idx="20501">
                  <c:v>0.99833470599999996</c:v>
                </c:pt>
                <c:pt idx="20502">
                  <c:v>0.98279561000000004</c:v>
                </c:pt>
                <c:pt idx="20503">
                  <c:v>0.99833470599999996</c:v>
                </c:pt>
                <c:pt idx="20504">
                  <c:v>0.98337578699999995</c:v>
                </c:pt>
                <c:pt idx="20505">
                  <c:v>0.98337578699999995</c:v>
                </c:pt>
                <c:pt idx="20506">
                  <c:v>0.99833470599999996</c:v>
                </c:pt>
                <c:pt idx="20507">
                  <c:v>0.99466263200000005</c:v>
                </c:pt>
                <c:pt idx="20508">
                  <c:v>0.98337578699999995</c:v>
                </c:pt>
                <c:pt idx="20509">
                  <c:v>0.99466263200000005</c:v>
                </c:pt>
                <c:pt idx="20510">
                  <c:v>0.98337578699999995</c:v>
                </c:pt>
                <c:pt idx="20511">
                  <c:v>0.99466263200000005</c:v>
                </c:pt>
                <c:pt idx="20512">
                  <c:v>0.99466263200000005</c:v>
                </c:pt>
                <c:pt idx="20513">
                  <c:v>0.98337578699999995</c:v>
                </c:pt>
                <c:pt idx="20514">
                  <c:v>0.994798234</c:v>
                </c:pt>
                <c:pt idx="20515">
                  <c:v>0.99466263200000005</c:v>
                </c:pt>
                <c:pt idx="20516">
                  <c:v>0.99466263200000005</c:v>
                </c:pt>
                <c:pt idx="20517">
                  <c:v>0.99466263200000005</c:v>
                </c:pt>
                <c:pt idx="20518">
                  <c:v>0.99833470599999996</c:v>
                </c:pt>
                <c:pt idx="20519">
                  <c:v>0.987316898</c:v>
                </c:pt>
                <c:pt idx="20520">
                  <c:v>0.99833470599999996</c:v>
                </c:pt>
                <c:pt idx="20521">
                  <c:v>0.98048173699999996</c:v>
                </c:pt>
                <c:pt idx="20522">
                  <c:v>0.98337578699999995</c:v>
                </c:pt>
                <c:pt idx="20523">
                  <c:v>0.99466263200000005</c:v>
                </c:pt>
                <c:pt idx="20524">
                  <c:v>0.99090427199999997</c:v>
                </c:pt>
                <c:pt idx="20525">
                  <c:v>0.98337578699999995</c:v>
                </c:pt>
                <c:pt idx="20526">
                  <c:v>0.99466263200000005</c:v>
                </c:pt>
                <c:pt idx="20527">
                  <c:v>0.98048173699999996</c:v>
                </c:pt>
                <c:pt idx="20528">
                  <c:v>0.98048173699999996</c:v>
                </c:pt>
                <c:pt idx="20529">
                  <c:v>0.99466263200000005</c:v>
                </c:pt>
                <c:pt idx="20530">
                  <c:v>0.99090427199999997</c:v>
                </c:pt>
                <c:pt idx="20531">
                  <c:v>0.987316898</c:v>
                </c:pt>
                <c:pt idx="20532">
                  <c:v>0.98337578699999995</c:v>
                </c:pt>
                <c:pt idx="20533">
                  <c:v>0.994798234</c:v>
                </c:pt>
                <c:pt idx="20534">
                  <c:v>0.99466263200000005</c:v>
                </c:pt>
                <c:pt idx="20535">
                  <c:v>0.994798234</c:v>
                </c:pt>
                <c:pt idx="20536">
                  <c:v>0.994798234</c:v>
                </c:pt>
                <c:pt idx="20537">
                  <c:v>0.994798234</c:v>
                </c:pt>
                <c:pt idx="20538">
                  <c:v>0.98337578699999995</c:v>
                </c:pt>
                <c:pt idx="20539">
                  <c:v>0.98337578699999995</c:v>
                </c:pt>
                <c:pt idx="20540">
                  <c:v>0.99466263200000005</c:v>
                </c:pt>
                <c:pt idx="20541">
                  <c:v>0.99466263200000005</c:v>
                </c:pt>
                <c:pt idx="20542">
                  <c:v>0.98048173699999996</c:v>
                </c:pt>
                <c:pt idx="20543">
                  <c:v>0.98337578699999995</c:v>
                </c:pt>
                <c:pt idx="20544">
                  <c:v>0.99466263200000005</c:v>
                </c:pt>
                <c:pt idx="20545">
                  <c:v>0.98337578699999995</c:v>
                </c:pt>
                <c:pt idx="20546">
                  <c:v>0.98337578699999995</c:v>
                </c:pt>
                <c:pt idx="20547">
                  <c:v>0.98048173699999996</c:v>
                </c:pt>
                <c:pt idx="20548">
                  <c:v>0.98337578699999995</c:v>
                </c:pt>
                <c:pt idx="20549">
                  <c:v>0.99466263200000005</c:v>
                </c:pt>
                <c:pt idx="20550">
                  <c:v>0.98337578699999995</c:v>
                </c:pt>
                <c:pt idx="20551">
                  <c:v>0.98337578699999995</c:v>
                </c:pt>
                <c:pt idx="20552">
                  <c:v>0.994798234</c:v>
                </c:pt>
                <c:pt idx="20553">
                  <c:v>0.994798234</c:v>
                </c:pt>
                <c:pt idx="20554">
                  <c:v>0.994798234</c:v>
                </c:pt>
                <c:pt idx="20555">
                  <c:v>0.99833470599999996</c:v>
                </c:pt>
                <c:pt idx="20556">
                  <c:v>0.98048173699999996</c:v>
                </c:pt>
                <c:pt idx="20557">
                  <c:v>0.99100769600000005</c:v>
                </c:pt>
                <c:pt idx="20558">
                  <c:v>0.99833470599999996</c:v>
                </c:pt>
                <c:pt idx="20559">
                  <c:v>0.99833470599999996</c:v>
                </c:pt>
                <c:pt idx="20560">
                  <c:v>0.98337578699999995</c:v>
                </c:pt>
                <c:pt idx="20561">
                  <c:v>0.98337578699999995</c:v>
                </c:pt>
                <c:pt idx="20562">
                  <c:v>0.99466263200000005</c:v>
                </c:pt>
                <c:pt idx="20563">
                  <c:v>0.994798234</c:v>
                </c:pt>
                <c:pt idx="20564">
                  <c:v>0.99466263200000005</c:v>
                </c:pt>
                <c:pt idx="20565">
                  <c:v>0.99466263200000005</c:v>
                </c:pt>
                <c:pt idx="20566">
                  <c:v>0.99466263200000005</c:v>
                </c:pt>
                <c:pt idx="20567">
                  <c:v>0.98048173699999996</c:v>
                </c:pt>
                <c:pt idx="20568">
                  <c:v>0.98337578699999995</c:v>
                </c:pt>
                <c:pt idx="20569">
                  <c:v>0.99466263200000005</c:v>
                </c:pt>
                <c:pt idx="20570">
                  <c:v>0.99466263200000005</c:v>
                </c:pt>
                <c:pt idx="20571">
                  <c:v>0.98337578699999995</c:v>
                </c:pt>
                <c:pt idx="20572">
                  <c:v>0.99466263200000005</c:v>
                </c:pt>
                <c:pt idx="20573">
                  <c:v>0.99833470599999996</c:v>
                </c:pt>
                <c:pt idx="20574">
                  <c:v>0.99833470599999996</c:v>
                </c:pt>
                <c:pt idx="20575">
                  <c:v>0.994798234</c:v>
                </c:pt>
                <c:pt idx="20576">
                  <c:v>0.98337578699999995</c:v>
                </c:pt>
                <c:pt idx="20577">
                  <c:v>0.99833470599999996</c:v>
                </c:pt>
                <c:pt idx="20578">
                  <c:v>0.99466263200000005</c:v>
                </c:pt>
                <c:pt idx="20579">
                  <c:v>0.99466263200000005</c:v>
                </c:pt>
                <c:pt idx="20580">
                  <c:v>0.98048173699999996</c:v>
                </c:pt>
                <c:pt idx="20581">
                  <c:v>0.98529628999999996</c:v>
                </c:pt>
                <c:pt idx="20582">
                  <c:v>0.994798234</c:v>
                </c:pt>
                <c:pt idx="20583">
                  <c:v>0.98048173699999996</c:v>
                </c:pt>
                <c:pt idx="20584">
                  <c:v>0.98337578699999995</c:v>
                </c:pt>
                <c:pt idx="20585">
                  <c:v>0.99090427199999997</c:v>
                </c:pt>
                <c:pt idx="20586">
                  <c:v>0.99466263200000005</c:v>
                </c:pt>
                <c:pt idx="20587">
                  <c:v>0.98337578699999995</c:v>
                </c:pt>
                <c:pt idx="20588">
                  <c:v>0.99466263200000005</c:v>
                </c:pt>
                <c:pt idx="20589">
                  <c:v>0.98337578699999995</c:v>
                </c:pt>
                <c:pt idx="20590">
                  <c:v>0.99833470599999996</c:v>
                </c:pt>
                <c:pt idx="20591">
                  <c:v>0.99833470599999996</c:v>
                </c:pt>
                <c:pt idx="20592">
                  <c:v>0.99833470599999996</c:v>
                </c:pt>
                <c:pt idx="20593">
                  <c:v>0.99833470599999996</c:v>
                </c:pt>
                <c:pt idx="20594">
                  <c:v>0.98337578699999995</c:v>
                </c:pt>
                <c:pt idx="20595">
                  <c:v>0.99833470599999996</c:v>
                </c:pt>
                <c:pt idx="20596">
                  <c:v>0.98337578699999995</c:v>
                </c:pt>
                <c:pt idx="20597">
                  <c:v>0.98975540500000003</c:v>
                </c:pt>
                <c:pt idx="20598">
                  <c:v>0.98048173699999996</c:v>
                </c:pt>
                <c:pt idx="20599">
                  <c:v>0.98337578699999995</c:v>
                </c:pt>
                <c:pt idx="20600">
                  <c:v>0.99833470599999996</c:v>
                </c:pt>
                <c:pt idx="20601">
                  <c:v>0.994798234</c:v>
                </c:pt>
                <c:pt idx="20602">
                  <c:v>0.98337578699999995</c:v>
                </c:pt>
                <c:pt idx="20603">
                  <c:v>0.99027694600000005</c:v>
                </c:pt>
                <c:pt idx="20604">
                  <c:v>0.99833470599999996</c:v>
                </c:pt>
                <c:pt idx="20605">
                  <c:v>0.98337578699999995</c:v>
                </c:pt>
                <c:pt idx="20606">
                  <c:v>0.99833470599999996</c:v>
                </c:pt>
                <c:pt idx="20607">
                  <c:v>0.98552498799999999</c:v>
                </c:pt>
                <c:pt idx="20608">
                  <c:v>0.98337578699999995</c:v>
                </c:pt>
                <c:pt idx="20609">
                  <c:v>0.98337578699999995</c:v>
                </c:pt>
                <c:pt idx="20610">
                  <c:v>0.97324861200000001</c:v>
                </c:pt>
                <c:pt idx="20611">
                  <c:v>0.99833470599999996</c:v>
                </c:pt>
                <c:pt idx="20612">
                  <c:v>0.98337578699999995</c:v>
                </c:pt>
                <c:pt idx="20613">
                  <c:v>0.994798234</c:v>
                </c:pt>
                <c:pt idx="20614">
                  <c:v>0.99833470599999996</c:v>
                </c:pt>
                <c:pt idx="20615">
                  <c:v>0.99833470599999996</c:v>
                </c:pt>
                <c:pt idx="20616">
                  <c:v>0.994798234</c:v>
                </c:pt>
                <c:pt idx="20617">
                  <c:v>0.98048173699999996</c:v>
                </c:pt>
                <c:pt idx="20618">
                  <c:v>0.994798234</c:v>
                </c:pt>
                <c:pt idx="20619">
                  <c:v>0.99466263200000005</c:v>
                </c:pt>
                <c:pt idx="20620">
                  <c:v>0.99833470599999996</c:v>
                </c:pt>
                <c:pt idx="20621">
                  <c:v>0.99833470599999996</c:v>
                </c:pt>
                <c:pt idx="20622">
                  <c:v>0.99833470599999996</c:v>
                </c:pt>
                <c:pt idx="20623">
                  <c:v>0.99833470599999996</c:v>
                </c:pt>
                <c:pt idx="20624">
                  <c:v>0.98337578699999995</c:v>
                </c:pt>
                <c:pt idx="20625">
                  <c:v>0.99466263200000005</c:v>
                </c:pt>
                <c:pt idx="20626">
                  <c:v>0.99833470599999996</c:v>
                </c:pt>
                <c:pt idx="20627">
                  <c:v>0.99626751000000002</c:v>
                </c:pt>
                <c:pt idx="20628">
                  <c:v>0.99833470599999996</c:v>
                </c:pt>
                <c:pt idx="20629">
                  <c:v>0.99466263200000005</c:v>
                </c:pt>
                <c:pt idx="20630">
                  <c:v>0.99466263200000005</c:v>
                </c:pt>
                <c:pt idx="20631">
                  <c:v>0.98337578699999995</c:v>
                </c:pt>
                <c:pt idx="20632">
                  <c:v>0.99466263200000005</c:v>
                </c:pt>
                <c:pt idx="20633">
                  <c:v>0.99466263200000005</c:v>
                </c:pt>
                <c:pt idx="20634">
                  <c:v>0.98337578699999995</c:v>
                </c:pt>
                <c:pt idx="20635">
                  <c:v>0.98337578699999995</c:v>
                </c:pt>
                <c:pt idx="20636">
                  <c:v>0.98337578699999995</c:v>
                </c:pt>
                <c:pt idx="20637">
                  <c:v>0.98337578699999995</c:v>
                </c:pt>
                <c:pt idx="20638">
                  <c:v>0.99466263200000005</c:v>
                </c:pt>
                <c:pt idx="20639">
                  <c:v>0.98337578699999995</c:v>
                </c:pt>
                <c:pt idx="20640">
                  <c:v>0.99090427199999997</c:v>
                </c:pt>
                <c:pt idx="20641">
                  <c:v>0.99466263200000005</c:v>
                </c:pt>
                <c:pt idx="20642">
                  <c:v>0.99833470599999996</c:v>
                </c:pt>
                <c:pt idx="20643">
                  <c:v>0.98337578699999995</c:v>
                </c:pt>
                <c:pt idx="20644">
                  <c:v>0.98337578699999995</c:v>
                </c:pt>
                <c:pt idx="20645">
                  <c:v>0.99466263200000005</c:v>
                </c:pt>
                <c:pt idx="20646">
                  <c:v>0.98337578699999995</c:v>
                </c:pt>
                <c:pt idx="20647">
                  <c:v>0.994798234</c:v>
                </c:pt>
                <c:pt idx="20648">
                  <c:v>0.99466263200000005</c:v>
                </c:pt>
                <c:pt idx="20649">
                  <c:v>0.99466263200000005</c:v>
                </c:pt>
                <c:pt idx="20650">
                  <c:v>0.98729905299999998</c:v>
                </c:pt>
                <c:pt idx="20651">
                  <c:v>0.994798234</c:v>
                </c:pt>
                <c:pt idx="20652">
                  <c:v>0.98337578699999995</c:v>
                </c:pt>
                <c:pt idx="20653">
                  <c:v>0.99833470599999996</c:v>
                </c:pt>
                <c:pt idx="20654">
                  <c:v>0.99466263200000005</c:v>
                </c:pt>
                <c:pt idx="20655">
                  <c:v>0.98048173699999996</c:v>
                </c:pt>
                <c:pt idx="20656">
                  <c:v>0.99466263200000005</c:v>
                </c:pt>
                <c:pt idx="20657">
                  <c:v>0.99466263200000005</c:v>
                </c:pt>
                <c:pt idx="20658">
                  <c:v>0.98337578699999995</c:v>
                </c:pt>
                <c:pt idx="20659">
                  <c:v>0.99833470599999996</c:v>
                </c:pt>
                <c:pt idx="20660">
                  <c:v>0.99466263200000005</c:v>
                </c:pt>
                <c:pt idx="20661">
                  <c:v>0.98337578699999995</c:v>
                </c:pt>
                <c:pt idx="20662">
                  <c:v>0.98337578699999995</c:v>
                </c:pt>
                <c:pt idx="20663">
                  <c:v>0.994798234</c:v>
                </c:pt>
                <c:pt idx="20664">
                  <c:v>0.99466263200000005</c:v>
                </c:pt>
                <c:pt idx="20665">
                  <c:v>0.99466263200000005</c:v>
                </c:pt>
                <c:pt idx="20666">
                  <c:v>0.99833470599999996</c:v>
                </c:pt>
                <c:pt idx="20667">
                  <c:v>0.99466263200000005</c:v>
                </c:pt>
                <c:pt idx="20668">
                  <c:v>0.98729905299999998</c:v>
                </c:pt>
                <c:pt idx="20669">
                  <c:v>0.98048173699999996</c:v>
                </c:pt>
                <c:pt idx="20670">
                  <c:v>0.99466263200000005</c:v>
                </c:pt>
                <c:pt idx="20671">
                  <c:v>0.98337578699999995</c:v>
                </c:pt>
                <c:pt idx="20672">
                  <c:v>0.98337578699999995</c:v>
                </c:pt>
                <c:pt idx="20673">
                  <c:v>0.994798234</c:v>
                </c:pt>
                <c:pt idx="20674">
                  <c:v>0.98337578699999995</c:v>
                </c:pt>
                <c:pt idx="20675">
                  <c:v>0.99466263200000005</c:v>
                </c:pt>
                <c:pt idx="20676">
                  <c:v>0.98048173699999996</c:v>
                </c:pt>
                <c:pt idx="20677">
                  <c:v>0.994798234</c:v>
                </c:pt>
                <c:pt idx="20678">
                  <c:v>0.99466263200000005</c:v>
                </c:pt>
                <c:pt idx="20679">
                  <c:v>0.99466263200000005</c:v>
                </c:pt>
                <c:pt idx="20680">
                  <c:v>0.99833470599999996</c:v>
                </c:pt>
                <c:pt idx="20681">
                  <c:v>0.99833470599999996</c:v>
                </c:pt>
                <c:pt idx="20682">
                  <c:v>0.994798234</c:v>
                </c:pt>
                <c:pt idx="20683">
                  <c:v>0.99626751000000002</c:v>
                </c:pt>
                <c:pt idx="20684">
                  <c:v>0.99466263200000005</c:v>
                </c:pt>
                <c:pt idx="20685">
                  <c:v>0.99466263200000005</c:v>
                </c:pt>
                <c:pt idx="20686">
                  <c:v>0.99466263200000005</c:v>
                </c:pt>
                <c:pt idx="20687">
                  <c:v>0.98337578699999995</c:v>
                </c:pt>
                <c:pt idx="20688">
                  <c:v>0.994798234</c:v>
                </c:pt>
                <c:pt idx="20689">
                  <c:v>0.99833470599999996</c:v>
                </c:pt>
                <c:pt idx="20690">
                  <c:v>0.99833470599999996</c:v>
                </c:pt>
                <c:pt idx="20691">
                  <c:v>0.994798234</c:v>
                </c:pt>
                <c:pt idx="20692">
                  <c:v>0.99466263200000005</c:v>
                </c:pt>
                <c:pt idx="20693">
                  <c:v>0.99466263200000005</c:v>
                </c:pt>
                <c:pt idx="20694">
                  <c:v>0.99466263200000005</c:v>
                </c:pt>
                <c:pt idx="20695">
                  <c:v>0.99090427199999997</c:v>
                </c:pt>
                <c:pt idx="20696">
                  <c:v>0.98337578699999995</c:v>
                </c:pt>
                <c:pt idx="20697">
                  <c:v>0.98729905299999998</c:v>
                </c:pt>
                <c:pt idx="20698">
                  <c:v>0.98048173699999996</c:v>
                </c:pt>
                <c:pt idx="20699">
                  <c:v>0.99833470599999996</c:v>
                </c:pt>
                <c:pt idx="20700">
                  <c:v>0.98337578699999995</c:v>
                </c:pt>
                <c:pt idx="20701">
                  <c:v>0.99833470599999996</c:v>
                </c:pt>
                <c:pt idx="20702">
                  <c:v>0.994798234</c:v>
                </c:pt>
                <c:pt idx="20703">
                  <c:v>0.99466263200000005</c:v>
                </c:pt>
                <c:pt idx="20704">
                  <c:v>0.98337578699999995</c:v>
                </c:pt>
                <c:pt idx="20705">
                  <c:v>0.994798234</c:v>
                </c:pt>
                <c:pt idx="20706">
                  <c:v>0.99466263200000005</c:v>
                </c:pt>
                <c:pt idx="20707">
                  <c:v>0.99100769600000005</c:v>
                </c:pt>
                <c:pt idx="20708">
                  <c:v>0.98048173699999996</c:v>
                </c:pt>
                <c:pt idx="20709">
                  <c:v>0.99466263200000005</c:v>
                </c:pt>
                <c:pt idx="20710">
                  <c:v>0.987316898</c:v>
                </c:pt>
                <c:pt idx="20711">
                  <c:v>0.99833470599999996</c:v>
                </c:pt>
                <c:pt idx="20712">
                  <c:v>0.98337578699999995</c:v>
                </c:pt>
                <c:pt idx="20713">
                  <c:v>0.99833470599999996</c:v>
                </c:pt>
                <c:pt idx="20714">
                  <c:v>0.98337578699999995</c:v>
                </c:pt>
                <c:pt idx="20715">
                  <c:v>0.98048173699999996</c:v>
                </c:pt>
                <c:pt idx="20716">
                  <c:v>0.99466263200000005</c:v>
                </c:pt>
                <c:pt idx="20717">
                  <c:v>0.98337578699999995</c:v>
                </c:pt>
                <c:pt idx="20718">
                  <c:v>0.98729905299999998</c:v>
                </c:pt>
                <c:pt idx="20719">
                  <c:v>0.994798234</c:v>
                </c:pt>
                <c:pt idx="20720">
                  <c:v>0.99466263200000005</c:v>
                </c:pt>
                <c:pt idx="20721">
                  <c:v>0.99466263200000005</c:v>
                </c:pt>
                <c:pt idx="20722">
                  <c:v>0.994798234</c:v>
                </c:pt>
                <c:pt idx="20723">
                  <c:v>0.99466263200000005</c:v>
                </c:pt>
                <c:pt idx="20724">
                  <c:v>0.994798234</c:v>
                </c:pt>
                <c:pt idx="20725">
                  <c:v>0.99833470599999996</c:v>
                </c:pt>
                <c:pt idx="20726">
                  <c:v>0.99466263200000005</c:v>
                </c:pt>
                <c:pt idx="20727">
                  <c:v>0.994798234</c:v>
                </c:pt>
                <c:pt idx="20728">
                  <c:v>0.99090427199999997</c:v>
                </c:pt>
                <c:pt idx="20729">
                  <c:v>0.98048173699999996</c:v>
                </c:pt>
                <c:pt idx="20730">
                  <c:v>0.99466263200000005</c:v>
                </c:pt>
                <c:pt idx="20731">
                  <c:v>0.99466263200000005</c:v>
                </c:pt>
                <c:pt idx="20732">
                  <c:v>0.99466263200000005</c:v>
                </c:pt>
                <c:pt idx="20733">
                  <c:v>0.99833470599999996</c:v>
                </c:pt>
                <c:pt idx="20734">
                  <c:v>0.98048173699999996</c:v>
                </c:pt>
                <c:pt idx="20735">
                  <c:v>0.99833470599999996</c:v>
                </c:pt>
                <c:pt idx="20736">
                  <c:v>0.98048173699999996</c:v>
                </c:pt>
                <c:pt idx="20737">
                  <c:v>0.98337578699999995</c:v>
                </c:pt>
                <c:pt idx="20738">
                  <c:v>0.98337578699999995</c:v>
                </c:pt>
                <c:pt idx="20739">
                  <c:v>0.994798234</c:v>
                </c:pt>
                <c:pt idx="20740">
                  <c:v>0.98337578699999995</c:v>
                </c:pt>
                <c:pt idx="20741">
                  <c:v>0.98337578699999995</c:v>
                </c:pt>
                <c:pt idx="20742">
                  <c:v>0.99833470599999996</c:v>
                </c:pt>
                <c:pt idx="20743">
                  <c:v>0.98337578699999995</c:v>
                </c:pt>
                <c:pt idx="20744">
                  <c:v>0.98048173699999996</c:v>
                </c:pt>
                <c:pt idx="20745">
                  <c:v>0.98337578699999995</c:v>
                </c:pt>
                <c:pt idx="20746">
                  <c:v>0.98337578699999995</c:v>
                </c:pt>
                <c:pt idx="20747">
                  <c:v>0.99466263200000005</c:v>
                </c:pt>
                <c:pt idx="20748">
                  <c:v>0.99833470599999996</c:v>
                </c:pt>
                <c:pt idx="20749">
                  <c:v>0.98048173699999996</c:v>
                </c:pt>
                <c:pt idx="20750">
                  <c:v>0.98048173699999996</c:v>
                </c:pt>
                <c:pt idx="20751">
                  <c:v>0.99833470599999996</c:v>
                </c:pt>
                <c:pt idx="20752">
                  <c:v>0.99466263200000005</c:v>
                </c:pt>
                <c:pt idx="20753">
                  <c:v>0.99466263200000005</c:v>
                </c:pt>
                <c:pt idx="20754">
                  <c:v>0.994798234</c:v>
                </c:pt>
                <c:pt idx="20755">
                  <c:v>0.98648640799999998</c:v>
                </c:pt>
                <c:pt idx="20756">
                  <c:v>0.98337578699999995</c:v>
                </c:pt>
                <c:pt idx="20757">
                  <c:v>0.98302468799999998</c:v>
                </c:pt>
                <c:pt idx="20758">
                  <c:v>0.98337578699999995</c:v>
                </c:pt>
                <c:pt idx="20759">
                  <c:v>0.98048173699999996</c:v>
                </c:pt>
                <c:pt idx="20760">
                  <c:v>0.994798234</c:v>
                </c:pt>
                <c:pt idx="20761">
                  <c:v>0.99833470599999996</c:v>
                </c:pt>
                <c:pt idx="20762">
                  <c:v>0.98337578699999995</c:v>
                </c:pt>
                <c:pt idx="20763">
                  <c:v>0.98337578699999995</c:v>
                </c:pt>
                <c:pt idx="20764">
                  <c:v>0.98337578699999995</c:v>
                </c:pt>
                <c:pt idx="20765">
                  <c:v>0.987316898</c:v>
                </c:pt>
                <c:pt idx="20766">
                  <c:v>0.994798234</c:v>
                </c:pt>
                <c:pt idx="20767">
                  <c:v>0.99466263200000005</c:v>
                </c:pt>
                <c:pt idx="20768">
                  <c:v>0.98337578699999995</c:v>
                </c:pt>
                <c:pt idx="20769">
                  <c:v>0.99466263200000005</c:v>
                </c:pt>
                <c:pt idx="20770">
                  <c:v>0.994798234</c:v>
                </c:pt>
                <c:pt idx="20771">
                  <c:v>0.98337578699999995</c:v>
                </c:pt>
                <c:pt idx="20772">
                  <c:v>0.98048173699999996</c:v>
                </c:pt>
                <c:pt idx="20773">
                  <c:v>0.994798234</c:v>
                </c:pt>
                <c:pt idx="20774">
                  <c:v>0.98337578699999995</c:v>
                </c:pt>
                <c:pt idx="20775">
                  <c:v>0.994798234</c:v>
                </c:pt>
                <c:pt idx="20776">
                  <c:v>0.99466263200000005</c:v>
                </c:pt>
                <c:pt idx="20777">
                  <c:v>0.99466263200000005</c:v>
                </c:pt>
                <c:pt idx="20778">
                  <c:v>0.994798234</c:v>
                </c:pt>
                <c:pt idx="20779">
                  <c:v>0.99833470599999996</c:v>
                </c:pt>
                <c:pt idx="20780">
                  <c:v>0.99466263200000005</c:v>
                </c:pt>
                <c:pt idx="20781">
                  <c:v>0.98048173699999996</c:v>
                </c:pt>
                <c:pt idx="20782">
                  <c:v>0.994798234</c:v>
                </c:pt>
                <c:pt idx="20783">
                  <c:v>0.99466263200000005</c:v>
                </c:pt>
                <c:pt idx="20784">
                  <c:v>0.99466263200000005</c:v>
                </c:pt>
                <c:pt idx="20785">
                  <c:v>0.99466263200000005</c:v>
                </c:pt>
                <c:pt idx="20786">
                  <c:v>0.98337578699999995</c:v>
                </c:pt>
                <c:pt idx="20787">
                  <c:v>0.98048173699999996</c:v>
                </c:pt>
                <c:pt idx="20788">
                  <c:v>0.98337578699999995</c:v>
                </c:pt>
                <c:pt idx="20789">
                  <c:v>0.99833470599999996</c:v>
                </c:pt>
                <c:pt idx="20790">
                  <c:v>0.98337578699999995</c:v>
                </c:pt>
                <c:pt idx="20791">
                  <c:v>0.99466263200000005</c:v>
                </c:pt>
                <c:pt idx="20792">
                  <c:v>0.98337578699999995</c:v>
                </c:pt>
                <c:pt idx="20793">
                  <c:v>0.99466263200000005</c:v>
                </c:pt>
                <c:pt idx="20794">
                  <c:v>0.99833470599999996</c:v>
                </c:pt>
                <c:pt idx="20795">
                  <c:v>0.99466263200000005</c:v>
                </c:pt>
                <c:pt idx="20796">
                  <c:v>0.98337578699999995</c:v>
                </c:pt>
                <c:pt idx="20797">
                  <c:v>0.99833470599999996</c:v>
                </c:pt>
                <c:pt idx="20798">
                  <c:v>0.99833470599999996</c:v>
                </c:pt>
                <c:pt idx="20799">
                  <c:v>0.99466263200000005</c:v>
                </c:pt>
                <c:pt idx="20800">
                  <c:v>0.98337578699999995</c:v>
                </c:pt>
                <c:pt idx="20801">
                  <c:v>0.99466263200000005</c:v>
                </c:pt>
                <c:pt idx="20802">
                  <c:v>0.994798234</c:v>
                </c:pt>
                <c:pt idx="20803">
                  <c:v>0.99466263200000005</c:v>
                </c:pt>
                <c:pt idx="20804">
                  <c:v>0.98048173699999996</c:v>
                </c:pt>
                <c:pt idx="20805">
                  <c:v>0.98337578699999995</c:v>
                </c:pt>
                <c:pt idx="20806">
                  <c:v>0.98048173699999996</c:v>
                </c:pt>
                <c:pt idx="20807">
                  <c:v>0.98337578699999995</c:v>
                </c:pt>
                <c:pt idx="20808">
                  <c:v>0.98337578699999995</c:v>
                </c:pt>
                <c:pt idx="20809">
                  <c:v>0.99466263200000005</c:v>
                </c:pt>
                <c:pt idx="20810">
                  <c:v>0.98337578699999995</c:v>
                </c:pt>
                <c:pt idx="20811">
                  <c:v>0.99466263200000005</c:v>
                </c:pt>
                <c:pt idx="20812">
                  <c:v>0.994798234</c:v>
                </c:pt>
                <c:pt idx="20813">
                  <c:v>0.99090427199999997</c:v>
                </c:pt>
                <c:pt idx="20814">
                  <c:v>0.98337578699999995</c:v>
                </c:pt>
                <c:pt idx="20815">
                  <c:v>0.994798234</c:v>
                </c:pt>
                <c:pt idx="20816">
                  <c:v>0.99833470599999996</c:v>
                </c:pt>
                <c:pt idx="20817">
                  <c:v>0.98337578699999995</c:v>
                </c:pt>
                <c:pt idx="20818">
                  <c:v>0.987316898</c:v>
                </c:pt>
                <c:pt idx="20819">
                  <c:v>0.994798234</c:v>
                </c:pt>
                <c:pt idx="20820">
                  <c:v>0.99466263200000005</c:v>
                </c:pt>
                <c:pt idx="20821">
                  <c:v>0.99833470599999996</c:v>
                </c:pt>
                <c:pt idx="20822">
                  <c:v>0.994798234</c:v>
                </c:pt>
                <c:pt idx="20823">
                  <c:v>0.98337578699999995</c:v>
                </c:pt>
                <c:pt idx="20824">
                  <c:v>0.99833470599999996</c:v>
                </c:pt>
                <c:pt idx="20825">
                  <c:v>0.98337578699999995</c:v>
                </c:pt>
                <c:pt idx="20826">
                  <c:v>0.98337578699999995</c:v>
                </c:pt>
                <c:pt idx="20827">
                  <c:v>0.98337578699999995</c:v>
                </c:pt>
                <c:pt idx="20828">
                  <c:v>0.98337578699999995</c:v>
                </c:pt>
                <c:pt idx="20829">
                  <c:v>0.98048173699999996</c:v>
                </c:pt>
                <c:pt idx="20830">
                  <c:v>0.99466263200000005</c:v>
                </c:pt>
                <c:pt idx="20831">
                  <c:v>0.98337578699999995</c:v>
                </c:pt>
                <c:pt idx="20832">
                  <c:v>0.99833470599999996</c:v>
                </c:pt>
                <c:pt idx="20833">
                  <c:v>0.99466263200000005</c:v>
                </c:pt>
                <c:pt idx="20834">
                  <c:v>0.98337578699999995</c:v>
                </c:pt>
                <c:pt idx="20835">
                  <c:v>0.99833470599999996</c:v>
                </c:pt>
                <c:pt idx="20836">
                  <c:v>0.994798234</c:v>
                </c:pt>
                <c:pt idx="20837">
                  <c:v>0.99090427199999997</c:v>
                </c:pt>
                <c:pt idx="20838">
                  <c:v>0.99466263200000005</c:v>
                </c:pt>
                <c:pt idx="20839">
                  <c:v>0.99833470599999996</c:v>
                </c:pt>
                <c:pt idx="20840">
                  <c:v>0.994798234</c:v>
                </c:pt>
                <c:pt idx="20841">
                  <c:v>0.99466263200000005</c:v>
                </c:pt>
                <c:pt idx="20842">
                  <c:v>0.98337578699999995</c:v>
                </c:pt>
                <c:pt idx="20843">
                  <c:v>0.994798234</c:v>
                </c:pt>
                <c:pt idx="20844">
                  <c:v>0.99466263200000005</c:v>
                </c:pt>
                <c:pt idx="20845">
                  <c:v>0.99833470599999996</c:v>
                </c:pt>
                <c:pt idx="20846">
                  <c:v>0.98337578699999995</c:v>
                </c:pt>
                <c:pt idx="20847">
                  <c:v>0.99466263200000005</c:v>
                </c:pt>
                <c:pt idx="20848">
                  <c:v>0.99833470599999996</c:v>
                </c:pt>
                <c:pt idx="20849">
                  <c:v>0.98048173699999996</c:v>
                </c:pt>
                <c:pt idx="20850">
                  <c:v>0.98337578699999995</c:v>
                </c:pt>
                <c:pt idx="20851">
                  <c:v>0.99466263200000005</c:v>
                </c:pt>
                <c:pt idx="20852">
                  <c:v>0.98337578699999995</c:v>
                </c:pt>
                <c:pt idx="20853">
                  <c:v>0.99466263200000005</c:v>
                </c:pt>
                <c:pt idx="20854">
                  <c:v>0.99833470599999996</c:v>
                </c:pt>
                <c:pt idx="20855">
                  <c:v>0.994798234</c:v>
                </c:pt>
                <c:pt idx="20856">
                  <c:v>0.994798234</c:v>
                </c:pt>
                <c:pt idx="20857">
                  <c:v>0.98337578699999995</c:v>
                </c:pt>
                <c:pt idx="20858">
                  <c:v>0.99466263200000005</c:v>
                </c:pt>
                <c:pt idx="20859">
                  <c:v>0.99833470599999996</c:v>
                </c:pt>
                <c:pt idx="20860">
                  <c:v>0.99466263200000005</c:v>
                </c:pt>
                <c:pt idx="20861">
                  <c:v>0.98337578699999995</c:v>
                </c:pt>
                <c:pt idx="20862">
                  <c:v>0.99466263200000005</c:v>
                </c:pt>
                <c:pt idx="20863">
                  <c:v>0.98048173699999996</c:v>
                </c:pt>
                <c:pt idx="20864">
                  <c:v>0.99466263200000005</c:v>
                </c:pt>
                <c:pt idx="20865">
                  <c:v>0.994798234</c:v>
                </c:pt>
                <c:pt idx="20866">
                  <c:v>0.99833470599999996</c:v>
                </c:pt>
                <c:pt idx="20867">
                  <c:v>0.99833470599999996</c:v>
                </c:pt>
                <c:pt idx="20868">
                  <c:v>0.98048173699999996</c:v>
                </c:pt>
                <c:pt idx="20869">
                  <c:v>0.99833470599999996</c:v>
                </c:pt>
                <c:pt idx="20870">
                  <c:v>0.99466263200000005</c:v>
                </c:pt>
                <c:pt idx="20871">
                  <c:v>0.99833470599999996</c:v>
                </c:pt>
                <c:pt idx="20872">
                  <c:v>0.994798234</c:v>
                </c:pt>
                <c:pt idx="20873">
                  <c:v>0.99833470599999996</c:v>
                </c:pt>
                <c:pt idx="20874">
                  <c:v>0.98048173699999996</c:v>
                </c:pt>
                <c:pt idx="20875">
                  <c:v>0.98529628999999996</c:v>
                </c:pt>
                <c:pt idx="20876">
                  <c:v>0.99833470599999996</c:v>
                </c:pt>
                <c:pt idx="20877">
                  <c:v>0.99466263200000005</c:v>
                </c:pt>
                <c:pt idx="20878">
                  <c:v>0.99833470599999996</c:v>
                </c:pt>
                <c:pt idx="20879">
                  <c:v>0.98337578699999995</c:v>
                </c:pt>
                <c:pt idx="20880">
                  <c:v>0.99466263200000005</c:v>
                </c:pt>
                <c:pt idx="20881">
                  <c:v>0.98337578699999995</c:v>
                </c:pt>
                <c:pt idx="20882">
                  <c:v>0.99833470599999996</c:v>
                </c:pt>
                <c:pt idx="20883">
                  <c:v>0.994798234</c:v>
                </c:pt>
                <c:pt idx="20884">
                  <c:v>0.994798234</c:v>
                </c:pt>
                <c:pt idx="20885">
                  <c:v>0.98337578699999995</c:v>
                </c:pt>
                <c:pt idx="20886">
                  <c:v>0.99833470599999996</c:v>
                </c:pt>
                <c:pt idx="20887">
                  <c:v>0.99466263200000005</c:v>
                </c:pt>
                <c:pt idx="20888">
                  <c:v>0.99466263200000005</c:v>
                </c:pt>
                <c:pt idx="20889">
                  <c:v>0.98337578699999995</c:v>
                </c:pt>
                <c:pt idx="20890">
                  <c:v>0.99090427199999997</c:v>
                </c:pt>
                <c:pt idx="20891">
                  <c:v>0.98337578699999995</c:v>
                </c:pt>
                <c:pt idx="20892">
                  <c:v>0.99466263200000005</c:v>
                </c:pt>
                <c:pt idx="20893">
                  <c:v>0.98048173699999996</c:v>
                </c:pt>
                <c:pt idx="20894">
                  <c:v>0.98048173699999996</c:v>
                </c:pt>
                <c:pt idx="20895">
                  <c:v>0.99466263200000005</c:v>
                </c:pt>
                <c:pt idx="20896">
                  <c:v>0.99466263200000005</c:v>
                </c:pt>
                <c:pt idx="20897">
                  <c:v>0.98048173699999996</c:v>
                </c:pt>
                <c:pt idx="20898">
                  <c:v>0.99833470599999996</c:v>
                </c:pt>
                <c:pt idx="20899">
                  <c:v>0.98048173699999996</c:v>
                </c:pt>
                <c:pt idx="20900">
                  <c:v>0.98337578699999995</c:v>
                </c:pt>
                <c:pt idx="20901">
                  <c:v>0.99833470599999996</c:v>
                </c:pt>
                <c:pt idx="20902">
                  <c:v>0.98337578699999995</c:v>
                </c:pt>
                <c:pt idx="20903">
                  <c:v>0.98048173699999996</c:v>
                </c:pt>
                <c:pt idx="20904">
                  <c:v>0.98337578699999995</c:v>
                </c:pt>
                <c:pt idx="20905">
                  <c:v>0.98337578699999995</c:v>
                </c:pt>
                <c:pt idx="20906">
                  <c:v>0.99833470599999996</c:v>
                </c:pt>
                <c:pt idx="20907">
                  <c:v>0.99466263200000005</c:v>
                </c:pt>
                <c:pt idx="20908">
                  <c:v>0.99466263200000005</c:v>
                </c:pt>
                <c:pt idx="20909">
                  <c:v>0.99626751000000002</c:v>
                </c:pt>
                <c:pt idx="20910">
                  <c:v>0.98337578699999995</c:v>
                </c:pt>
                <c:pt idx="20911">
                  <c:v>0.98337578699999995</c:v>
                </c:pt>
                <c:pt idx="20912">
                  <c:v>0.99833470599999996</c:v>
                </c:pt>
                <c:pt idx="20913">
                  <c:v>0.99466263200000005</c:v>
                </c:pt>
                <c:pt idx="20914">
                  <c:v>0.99466263200000005</c:v>
                </c:pt>
                <c:pt idx="20915">
                  <c:v>0.98337578699999995</c:v>
                </c:pt>
                <c:pt idx="20916">
                  <c:v>0.994798234</c:v>
                </c:pt>
                <c:pt idx="20917">
                  <c:v>0.994798234</c:v>
                </c:pt>
                <c:pt idx="20918">
                  <c:v>0.99466263200000005</c:v>
                </c:pt>
                <c:pt idx="20919">
                  <c:v>0.99456953599999998</c:v>
                </c:pt>
                <c:pt idx="20920">
                  <c:v>0.99090427199999997</c:v>
                </c:pt>
                <c:pt idx="20921">
                  <c:v>0.98048173699999996</c:v>
                </c:pt>
                <c:pt idx="20922">
                  <c:v>0.98048173699999996</c:v>
                </c:pt>
                <c:pt idx="20923">
                  <c:v>0.99090427199999997</c:v>
                </c:pt>
                <c:pt idx="20924">
                  <c:v>0.98048173699999996</c:v>
                </c:pt>
                <c:pt idx="20925">
                  <c:v>0.99466263200000005</c:v>
                </c:pt>
                <c:pt idx="20926">
                  <c:v>0.98048173699999996</c:v>
                </c:pt>
                <c:pt idx="20927">
                  <c:v>0.98337578699999995</c:v>
                </c:pt>
                <c:pt idx="20928">
                  <c:v>0.99833470599999996</c:v>
                </c:pt>
                <c:pt idx="20929">
                  <c:v>0.98048173699999996</c:v>
                </c:pt>
                <c:pt idx="20930">
                  <c:v>0.98337578699999995</c:v>
                </c:pt>
                <c:pt idx="20931">
                  <c:v>0.99466263200000005</c:v>
                </c:pt>
                <c:pt idx="20932">
                  <c:v>0.99466263200000005</c:v>
                </c:pt>
                <c:pt idx="20933">
                  <c:v>0.98529628999999996</c:v>
                </c:pt>
                <c:pt idx="20934">
                  <c:v>0.98552498799999999</c:v>
                </c:pt>
                <c:pt idx="20935">
                  <c:v>0.994798234</c:v>
                </c:pt>
                <c:pt idx="20936">
                  <c:v>0.98337578699999995</c:v>
                </c:pt>
                <c:pt idx="20937">
                  <c:v>0.99466263200000005</c:v>
                </c:pt>
                <c:pt idx="20938">
                  <c:v>0.99466263200000005</c:v>
                </c:pt>
                <c:pt idx="20939">
                  <c:v>0.99466263200000005</c:v>
                </c:pt>
                <c:pt idx="20940">
                  <c:v>0.98337578699999995</c:v>
                </c:pt>
                <c:pt idx="20941">
                  <c:v>0.99466263200000005</c:v>
                </c:pt>
                <c:pt idx="20942">
                  <c:v>0.99466263200000005</c:v>
                </c:pt>
                <c:pt idx="20943">
                  <c:v>0.994798234</c:v>
                </c:pt>
                <c:pt idx="20944">
                  <c:v>0.99466263200000005</c:v>
                </c:pt>
                <c:pt idx="20945">
                  <c:v>0.99466263200000005</c:v>
                </c:pt>
                <c:pt idx="20946">
                  <c:v>0.99466263200000005</c:v>
                </c:pt>
                <c:pt idx="20947">
                  <c:v>0.98048173699999996</c:v>
                </c:pt>
                <c:pt idx="20948">
                  <c:v>0.99466263200000005</c:v>
                </c:pt>
                <c:pt idx="20949">
                  <c:v>0.994798234</c:v>
                </c:pt>
                <c:pt idx="20950">
                  <c:v>0.98048173699999996</c:v>
                </c:pt>
                <c:pt idx="20951">
                  <c:v>0.99833470599999996</c:v>
                </c:pt>
                <c:pt idx="20952">
                  <c:v>0.98337578699999995</c:v>
                </c:pt>
                <c:pt idx="20953">
                  <c:v>0.99833470599999996</c:v>
                </c:pt>
                <c:pt idx="20954">
                  <c:v>0.99833470599999996</c:v>
                </c:pt>
                <c:pt idx="20955">
                  <c:v>0.98337578699999995</c:v>
                </c:pt>
                <c:pt idx="20956">
                  <c:v>0.99466263200000005</c:v>
                </c:pt>
                <c:pt idx="20957">
                  <c:v>0.98337578699999995</c:v>
                </c:pt>
                <c:pt idx="20958">
                  <c:v>0.99833470599999996</c:v>
                </c:pt>
                <c:pt idx="20959">
                  <c:v>0.99100769600000005</c:v>
                </c:pt>
                <c:pt idx="20960">
                  <c:v>0.98337578699999995</c:v>
                </c:pt>
                <c:pt idx="20961">
                  <c:v>0.98337578699999995</c:v>
                </c:pt>
                <c:pt idx="20962">
                  <c:v>0.99466263200000005</c:v>
                </c:pt>
                <c:pt idx="20963">
                  <c:v>0.98552498799999999</c:v>
                </c:pt>
                <c:pt idx="20964">
                  <c:v>0.98337578699999995</c:v>
                </c:pt>
                <c:pt idx="20965">
                  <c:v>0.98337578699999995</c:v>
                </c:pt>
                <c:pt idx="20966">
                  <c:v>0.99833470599999996</c:v>
                </c:pt>
                <c:pt idx="20967">
                  <c:v>0.99466263200000005</c:v>
                </c:pt>
                <c:pt idx="20968">
                  <c:v>0.98048173699999996</c:v>
                </c:pt>
                <c:pt idx="20969">
                  <c:v>0.98337578699999995</c:v>
                </c:pt>
                <c:pt idx="20970">
                  <c:v>0.98337578699999995</c:v>
                </c:pt>
                <c:pt idx="20971">
                  <c:v>0.98048173699999996</c:v>
                </c:pt>
                <c:pt idx="20972">
                  <c:v>0.994798234</c:v>
                </c:pt>
                <c:pt idx="20973">
                  <c:v>0.99466263200000005</c:v>
                </c:pt>
                <c:pt idx="20974">
                  <c:v>0.99466263200000005</c:v>
                </c:pt>
                <c:pt idx="20975">
                  <c:v>0.98048173699999996</c:v>
                </c:pt>
                <c:pt idx="20976">
                  <c:v>0.99833470599999996</c:v>
                </c:pt>
                <c:pt idx="20977">
                  <c:v>0.994798234</c:v>
                </c:pt>
                <c:pt idx="20978">
                  <c:v>0.98337578699999995</c:v>
                </c:pt>
                <c:pt idx="20979">
                  <c:v>0.98337578699999995</c:v>
                </c:pt>
                <c:pt idx="20980">
                  <c:v>0.98337578699999995</c:v>
                </c:pt>
                <c:pt idx="20981">
                  <c:v>0.99833470599999996</c:v>
                </c:pt>
                <c:pt idx="20982">
                  <c:v>0.98337578699999995</c:v>
                </c:pt>
                <c:pt idx="20983">
                  <c:v>0.99466263200000005</c:v>
                </c:pt>
                <c:pt idx="20984">
                  <c:v>0.99833470599999996</c:v>
                </c:pt>
                <c:pt idx="20985">
                  <c:v>0.98048173699999996</c:v>
                </c:pt>
                <c:pt idx="20986">
                  <c:v>0.98337578699999995</c:v>
                </c:pt>
                <c:pt idx="20987">
                  <c:v>0.98048173699999996</c:v>
                </c:pt>
                <c:pt idx="20988">
                  <c:v>0.98337578699999995</c:v>
                </c:pt>
                <c:pt idx="20989">
                  <c:v>0.994798234</c:v>
                </c:pt>
                <c:pt idx="20990">
                  <c:v>0.99456953599999998</c:v>
                </c:pt>
                <c:pt idx="20991">
                  <c:v>0.98337578699999995</c:v>
                </c:pt>
                <c:pt idx="20992">
                  <c:v>0.99833470599999996</c:v>
                </c:pt>
                <c:pt idx="20993">
                  <c:v>0.99833470599999996</c:v>
                </c:pt>
                <c:pt idx="20994">
                  <c:v>0.98529628999999996</c:v>
                </c:pt>
                <c:pt idx="20995">
                  <c:v>0.99466263200000005</c:v>
                </c:pt>
                <c:pt idx="20996">
                  <c:v>0.99833470599999996</c:v>
                </c:pt>
                <c:pt idx="20997">
                  <c:v>0.99833470599999996</c:v>
                </c:pt>
                <c:pt idx="20998">
                  <c:v>0.99833470599999996</c:v>
                </c:pt>
                <c:pt idx="20999">
                  <c:v>0.994798234</c:v>
                </c:pt>
                <c:pt idx="21000">
                  <c:v>0.98048173699999996</c:v>
                </c:pt>
                <c:pt idx="21001">
                  <c:v>0.98048173699999996</c:v>
                </c:pt>
                <c:pt idx="21002">
                  <c:v>0.99090427199999997</c:v>
                </c:pt>
                <c:pt idx="21003">
                  <c:v>0.98337578699999995</c:v>
                </c:pt>
                <c:pt idx="21004">
                  <c:v>0.98552498799999999</c:v>
                </c:pt>
                <c:pt idx="21005">
                  <c:v>0.98337578699999995</c:v>
                </c:pt>
                <c:pt idx="21006">
                  <c:v>0.97825968500000005</c:v>
                </c:pt>
                <c:pt idx="21007">
                  <c:v>0.994798234</c:v>
                </c:pt>
                <c:pt idx="21008">
                  <c:v>0.994798234</c:v>
                </c:pt>
                <c:pt idx="21009">
                  <c:v>0.994798234</c:v>
                </c:pt>
                <c:pt idx="21010">
                  <c:v>0.99833470599999996</c:v>
                </c:pt>
                <c:pt idx="21011">
                  <c:v>0.99027694600000005</c:v>
                </c:pt>
                <c:pt idx="21012">
                  <c:v>0.98337578699999995</c:v>
                </c:pt>
                <c:pt idx="21013">
                  <c:v>0.99466263200000005</c:v>
                </c:pt>
                <c:pt idx="21014">
                  <c:v>0.99466263200000005</c:v>
                </c:pt>
                <c:pt idx="21015">
                  <c:v>0.994798234</c:v>
                </c:pt>
                <c:pt idx="21016">
                  <c:v>0.99466263200000005</c:v>
                </c:pt>
                <c:pt idx="21017">
                  <c:v>0.97450132499999997</c:v>
                </c:pt>
                <c:pt idx="21018">
                  <c:v>0.994798234</c:v>
                </c:pt>
                <c:pt idx="21019">
                  <c:v>0.98337578699999995</c:v>
                </c:pt>
                <c:pt idx="21020">
                  <c:v>0.99833470599999996</c:v>
                </c:pt>
                <c:pt idx="21021">
                  <c:v>0.99833470599999996</c:v>
                </c:pt>
                <c:pt idx="21022">
                  <c:v>0.99466263200000005</c:v>
                </c:pt>
                <c:pt idx="21023">
                  <c:v>0.98337578699999995</c:v>
                </c:pt>
                <c:pt idx="21024">
                  <c:v>0.99466263200000005</c:v>
                </c:pt>
                <c:pt idx="21025">
                  <c:v>0.99466263200000005</c:v>
                </c:pt>
                <c:pt idx="21026">
                  <c:v>0.99100769600000005</c:v>
                </c:pt>
                <c:pt idx="21027">
                  <c:v>0.99466263200000005</c:v>
                </c:pt>
                <c:pt idx="21028">
                  <c:v>0.98048173699999996</c:v>
                </c:pt>
                <c:pt idx="21029">
                  <c:v>0.98337578699999995</c:v>
                </c:pt>
                <c:pt idx="21030">
                  <c:v>0.98048173699999996</c:v>
                </c:pt>
                <c:pt idx="21031">
                  <c:v>0.994798234</c:v>
                </c:pt>
                <c:pt idx="21032">
                  <c:v>0.99833470599999996</c:v>
                </c:pt>
                <c:pt idx="21033">
                  <c:v>0.99466263200000005</c:v>
                </c:pt>
                <c:pt idx="21034">
                  <c:v>0.994798234</c:v>
                </c:pt>
                <c:pt idx="21035">
                  <c:v>0.994798234</c:v>
                </c:pt>
                <c:pt idx="21036">
                  <c:v>0.99466263200000005</c:v>
                </c:pt>
                <c:pt idx="21037">
                  <c:v>0.98337578699999995</c:v>
                </c:pt>
                <c:pt idx="21038">
                  <c:v>0.98337578699999995</c:v>
                </c:pt>
                <c:pt idx="21039">
                  <c:v>0.99466263200000005</c:v>
                </c:pt>
                <c:pt idx="21040">
                  <c:v>0.994798234</c:v>
                </c:pt>
                <c:pt idx="21041">
                  <c:v>0.98048173699999996</c:v>
                </c:pt>
                <c:pt idx="21042">
                  <c:v>0.994798234</c:v>
                </c:pt>
                <c:pt idx="21043">
                  <c:v>0.99466263200000005</c:v>
                </c:pt>
                <c:pt idx="21044">
                  <c:v>0.98337578699999995</c:v>
                </c:pt>
                <c:pt idx="21045">
                  <c:v>0.994798234</c:v>
                </c:pt>
                <c:pt idx="21046">
                  <c:v>0.99833470599999996</c:v>
                </c:pt>
                <c:pt idx="21047">
                  <c:v>0.98048173699999996</c:v>
                </c:pt>
                <c:pt idx="21048">
                  <c:v>0.99466263200000005</c:v>
                </c:pt>
                <c:pt idx="21049">
                  <c:v>0.994798234</c:v>
                </c:pt>
                <c:pt idx="21050">
                  <c:v>0.99833470599999996</c:v>
                </c:pt>
                <c:pt idx="21051">
                  <c:v>0.99833470599999996</c:v>
                </c:pt>
                <c:pt idx="21052">
                  <c:v>0.98337578699999995</c:v>
                </c:pt>
                <c:pt idx="21053">
                  <c:v>0.98337578699999995</c:v>
                </c:pt>
                <c:pt idx="21054">
                  <c:v>0.99090427199999997</c:v>
                </c:pt>
                <c:pt idx="21055">
                  <c:v>0.994798234</c:v>
                </c:pt>
                <c:pt idx="21056">
                  <c:v>0.99100769600000005</c:v>
                </c:pt>
                <c:pt idx="21057">
                  <c:v>0.98048173699999996</c:v>
                </c:pt>
                <c:pt idx="21058">
                  <c:v>0.994798234</c:v>
                </c:pt>
                <c:pt idx="21059">
                  <c:v>0.99466263200000005</c:v>
                </c:pt>
                <c:pt idx="21060">
                  <c:v>0.98549281</c:v>
                </c:pt>
                <c:pt idx="21061">
                  <c:v>0.97933389000000004</c:v>
                </c:pt>
                <c:pt idx="21062">
                  <c:v>0.99466263200000005</c:v>
                </c:pt>
                <c:pt idx="21063">
                  <c:v>0.987316898</c:v>
                </c:pt>
                <c:pt idx="21064">
                  <c:v>0.98729905299999998</c:v>
                </c:pt>
                <c:pt idx="21065">
                  <c:v>0.99833470599999996</c:v>
                </c:pt>
                <c:pt idx="21066">
                  <c:v>0.98337578699999995</c:v>
                </c:pt>
                <c:pt idx="21067">
                  <c:v>0.99466263200000005</c:v>
                </c:pt>
                <c:pt idx="21068">
                  <c:v>0.99466263200000005</c:v>
                </c:pt>
                <c:pt idx="21069">
                  <c:v>0.99833470599999996</c:v>
                </c:pt>
                <c:pt idx="21070">
                  <c:v>0.98337578699999995</c:v>
                </c:pt>
                <c:pt idx="21071">
                  <c:v>0.98529628999999996</c:v>
                </c:pt>
                <c:pt idx="21072">
                  <c:v>0.98337578699999995</c:v>
                </c:pt>
                <c:pt idx="21073">
                  <c:v>0.994798234</c:v>
                </c:pt>
                <c:pt idx="21074">
                  <c:v>0.98048173699999996</c:v>
                </c:pt>
                <c:pt idx="21075">
                  <c:v>0.99833470599999996</c:v>
                </c:pt>
                <c:pt idx="21076">
                  <c:v>0.98048173699999996</c:v>
                </c:pt>
                <c:pt idx="21077">
                  <c:v>0.99466263200000005</c:v>
                </c:pt>
                <c:pt idx="21078">
                  <c:v>0.98048173699999996</c:v>
                </c:pt>
                <c:pt idx="21079">
                  <c:v>0.98048173699999996</c:v>
                </c:pt>
                <c:pt idx="21080">
                  <c:v>0.99466263200000005</c:v>
                </c:pt>
                <c:pt idx="21081">
                  <c:v>0.99466263200000005</c:v>
                </c:pt>
                <c:pt idx="21082">
                  <c:v>0.98337578699999995</c:v>
                </c:pt>
                <c:pt idx="21083">
                  <c:v>0.99833470599999996</c:v>
                </c:pt>
                <c:pt idx="21084">
                  <c:v>0.994798234</c:v>
                </c:pt>
                <c:pt idx="21085">
                  <c:v>0.99833470599999996</c:v>
                </c:pt>
                <c:pt idx="21086">
                  <c:v>0.99466263200000005</c:v>
                </c:pt>
                <c:pt idx="21087">
                  <c:v>0.994798234</c:v>
                </c:pt>
                <c:pt idx="21088">
                  <c:v>0.99015918800000002</c:v>
                </c:pt>
                <c:pt idx="21089">
                  <c:v>0.99833470599999996</c:v>
                </c:pt>
                <c:pt idx="21090">
                  <c:v>0.98048173699999996</c:v>
                </c:pt>
                <c:pt idx="21091">
                  <c:v>0.98337578699999995</c:v>
                </c:pt>
                <c:pt idx="21092">
                  <c:v>0.98048173699999996</c:v>
                </c:pt>
                <c:pt idx="21093">
                  <c:v>0.98048173699999996</c:v>
                </c:pt>
                <c:pt idx="21094">
                  <c:v>0.98048173699999996</c:v>
                </c:pt>
                <c:pt idx="21095">
                  <c:v>0.98337578699999995</c:v>
                </c:pt>
                <c:pt idx="21096">
                  <c:v>0.98048173699999996</c:v>
                </c:pt>
                <c:pt idx="21097">
                  <c:v>0.98549281</c:v>
                </c:pt>
                <c:pt idx="21098">
                  <c:v>0.994798234</c:v>
                </c:pt>
                <c:pt idx="21099">
                  <c:v>0.994798234</c:v>
                </c:pt>
                <c:pt idx="21100">
                  <c:v>0.98552498799999999</c:v>
                </c:pt>
                <c:pt idx="21101">
                  <c:v>0.994798234</c:v>
                </c:pt>
                <c:pt idx="21102">
                  <c:v>0.98337578699999995</c:v>
                </c:pt>
                <c:pt idx="21103">
                  <c:v>0.994798234</c:v>
                </c:pt>
                <c:pt idx="21104">
                  <c:v>0.99466263200000005</c:v>
                </c:pt>
                <c:pt idx="21105">
                  <c:v>0.98337578699999995</c:v>
                </c:pt>
                <c:pt idx="21106">
                  <c:v>0.98048173699999996</c:v>
                </c:pt>
                <c:pt idx="21107">
                  <c:v>0.99466263200000005</c:v>
                </c:pt>
                <c:pt idx="21108">
                  <c:v>0.98337578699999995</c:v>
                </c:pt>
                <c:pt idx="21109">
                  <c:v>0.98337578699999995</c:v>
                </c:pt>
                <c:pt idx="21110">
                  <c:v>0.994798234</c:v>
                </c:pt>
                <c:pt idx="21111">
                  <c:v>0.994798234</c:v>
                </c:pt>
                <c:pt idx="21112">
                  <c:v>0.98337578699999995</c:v>
                </c:pt>
                <c:pt idx="21113">
                  <c:v>0.98337578699999995</c:v>
                </c:pt>
                <c:pt idx="21114">
                  <c:v>0.98048173699999996</c:v>
                </c:pt>
                <c:pt idx="21115">
                  <c:v>0.98048173699999996</c:v>
                </c:pt>
                <c:pt idx="21116">
                  <c:v>0.99466263200000005</c:v>
                </c:pt>
                <c:pt idx="21117">
                  <c:v>0.994798234</c:v>
                </c:pt>
                <c:pt idx="21118">
                  <c:v>0.99833470599999996</c:v>
                </c:pt>
                <c:pt idx="21119">
                  <c:v>0.987316898</c:v>
                </c:pt>
                <c:pt idx="21120">
                  <c:v>0.99833470599999996</c:v>
                </c:pt>
                <c:pt idx="21121">
                  <c:v>0.99833470599999996</c:v>
                </c:pt>
                <c:pt idx="21122">
                  <c:v>0.994798234</c:v>
                </c:pt>
                <c:pt idx="21123">
                  <c:v>0.99466263200000005</c:v>
                </c:pt>
                <c:pt idx="21124">
                  <c:v>0.98337578699999995</c:v>
                </c:pt>
                <c:pt idx="21125">
                  <c:v>0.98337578699999995</c:v>
                </c:pt>
                <c:pt idx="21126">
                  <c:v>0.98337578699999995</c:v>
                </c:pt>
                <c:pt idx="21127">
                  <c:v>0.98337578699999995</c:v>
                </c:pt>
                <c:pt idx="21128">
                  <c:v>0.99466263200000005</c:v>
                </c:pt>
                <c:pt idx="21129">
                  <c:v>0.98048173699999996</c:v>
                </c:pt>
                <c:pt idx="21130">
                  <c:v>0.994798234</c:v>
                </c:pt>
                <c:pt idx="21131">
                  <c:v>0.98529628999999996</c:v>
                </c:pt>
                <c:pt idx="21132">
                  <c:v>0.98337578699999995</c:v>
                </c:pt>
                <c:pt idx="21133">
                  <c:v>0.994798234</c:v>
                </c:pt>
                <c:pt idx="21134">
                  <c:v>0.99833470599999996</c:v>
                </c:pt>
                <c:pt idx="21135">
                  <c:v>0.98337578699999995</c:v>
                </c:pt>
                <c:pt idx="21136">
                  <c:v>0.994798234</c:v>
                </c:pt>
                <c:pt idx="21137">
                  <c:v>0.99833470599999996</c:v>
                </c:pt>
                <c:pt idx="21138">
                  <c:v>0.99833470599999996</c:v>
                </c:pt>
                <c:pt idx="21139">
                  <c:v>0.994798234</c:v>
                </c:pt>
                <c:pt idx="21140">
                  <c:v>0.99466263200000005</c:v>
                </c:pt>
                <c:pt idx="21141">
                  <c:v>0.98337578699999995</c:v>
                </c:pt>
                <c:pt idx="21142">
                  <c:v>0.98337578699999995</c:v>
                </c:pt>
                <c:pt idx="21143">
                  <c:v>0.99466263200000005</c:v>
                </c:pt>
                <c:pt idx="21144">
                  <c:v>0.98337578699999995</c:v>
                </c:pt>
                <c:pt idx="21145">
                  <c:v>0.99466263200000005</c:v>
                </c:pt>
                <c:pt idx="21146">
                  <c:v>0.99833470599999996</c:v>
                </c:pt>
                <c:pt idx="21147">
                  <c:v>0.99833470599999996</c:v>
                </c:pt>
                <c:pt idx="21148">
                  <c:v>0.98337578699999995</c:v>
                </c:pt>
                <c:pt idx="21149">
                  <c:v>0.98337578699999995</c:v>
                </c:pt>
                <c:pt idx="21150">
                  <c:v>0.98048173699999996</c:v>
                </c:pt>
                <c:pt idx="21151">
                  <c:v>0.994798234</c:v>
                </c:pt>
                <c:pt idx="21152">
                  <c:v>0.994798234</c:v>
                </c:pt>
                <c:pt idx="21153">
                  <c:v>0.99466263200000005</c:v>
                </c:pt>
                <c:pt idx="21154">
                  <c:v>0.98337578699999995</c:v>
                </c:pt>
                <c:pt idx="21155">
                  <c:v>0.98048173699999996</c:v>
                </c:pt>
                <c:pt idx="21156">
                  <c:v>0.99466263200000005</c:v>
                </c:pt>
                <c:pt idx="21157">
                  <c:v>0.99833470599999996</c:v>
                </c:pt>
                <c:pt idx="21158">
                  <c:v>0.99466263200000005</c:v>
                </c:pt>
                <c:pt idx="21159">
                  <c:v>0.98337578699999995</c:v>
                </c:pt>
                <c:pt idx="21160">
                  <c:v>0.99833470599999996</c:v>
                </c:pt>
                <c:pt idx="21161">
                  <c:v>0.98337578699999995</c:v>
                </c:pt>
                <c:pt idx="21162">
                  <c:v>0.994798234</c:v>
                </c:pt>
                <c:pt idx="21163">
                  <c:v>0.98048173699999996</c:v>
                </c:pt>
                <c:pt idx="21164">
                  <c:v>0.99466263200000005</c:v>
                </c:pt>
                <c:pt idx="21165">
                  <c:v>0.99833470599999996</c:v>
                </c:pt>
                <c:pt idx="21166">
                  <c:v>0.98337578699999995</c:v>
                </c:pt>
                <c:pt idx="21167">
                  <c:v>0.98337578699999995</c:v>
                </c:pt>
                <c:pt idx="21168">
                  <c:v>0.98337578699999995</c:v>
                </c:pt>
                <c:pt idx="21169">
                  <c:v>0.98337578699999995</c:v>
                </c:pt>
                <c:pt idx="21170">
                  <c:v>0.98337578699999995</c:v>
                </c:pt>
                <c:pt idx="21171">
                  <c:v>0.99466263200000005</c:v>
                </c:pt>
                <c:pt idx="21172">
                  <c:v>0.99466263200000005</c:v>
                </c:pt>
                <c:pt idx="21173">
                  <c:v>0.99466263200000005</c:v>
                </c:pt>
                <c:pt idx="21174">
                  <c:v>0.99466263200000005</c:v>
                </c:pt>
                <c:pt idx="21175">
                  <c:v>0.99466263200000005</c:v>
                </c:pt>
                <c:pt idx="21176">
                  <c:v>0.98337578699999995</c:v>
                </c:pt>
                <c:pt idx="21177">
                  <c:v>0.99466263200000005</c:v>
                </c:pt>
                <c:pt idx="21178">
                  <c:v>0.99833470599999996</c:v>
                </c:pt>
                <c:pt idx="21179">
                  <c:v>0.98048173699999996</c:v>
                </c:pt>
                <c:pt idx="21180">
                  <c:v>0.98048173699999996</c:v>
                </c:pt>
                <c:pt idx="21181">
                  <c:v>0.98337578699999995</c:v>
                </c:pt>
                <c:pt idx="21182">
                  <c:v>0.994798234</c:v>
                </c:pt>
                <c:pt idx="21183">
                  <c:v>0.99833470599999996</c:v>
                </c:pt>
                <c:pt idx="21184">
                  <c:v>0.99833470599999996</c:v>
                </c:pt>
                <c:pt idx="21185">
                  <c:v>0.98337578699999995</c:v>
                </c:pt>
                <c:pt idx="21186">
                  <c:v>0.99833470599999996</c:v>
                </c:pt>
                <c:pt idx="21187">
                  <c:v>0.98337578699999995</c:v>
                </c:pt>
                <c:pt idx="21188">
                  <c:v>0.98337578699999995</c:v>
                </c:pt>
                <c:pt idx="21189">
                  <c:v>0.98337578699999995</c:v>
                </c:pt>
                <c:pt idx="21190">
                  <c:v>0.99833470599999996</c:v>
                </c:pt>
                <c:pt idx="21191">
                  <c:v>0.994798234</c:v>
                </c:pt>
                <c:pt idx="21192">
                  <c:v>0.98048173699999996</c:v>
                </c:pt>
                <c:pt idx="21193">
                  <c:v>0.99833470599999996</c:v>
                </c:pt>
                <c:pt idx="21194">
                  <c:v>0.99833470599999996</c:v>
                </c:pt>
                <c:pt idx="21195">
                  <c:v>0.98337578699999995</c:v>
                </c:pt>
                <c:pt idx="21196">
                  <c:v>0.98048173699999996</c:v>
                </c:pt>
                <c:pt idx="21197">
                  <c:v>0.99466263200000005</c:v>
                </c:pt>
                <c:pt idx="21198">
                  <c:v>0.98337578699999995</c:v>
                </c:pt>
                <c:pt idx="21199">
                  <c:v>0.98337578699999995</c:v>
                </c:pt>
                <c:pt idx="21200">
                  <c:v>0.98337578699999995</c:v>
                </c:pt>
                <c:pt idx="21201">
                  <c:v>0.99833470599999996</c:v>
                </c:pt>
                <c:pt idx="21202">
                  <c:v>0.99466263200000005</c:v>
                </c:pt>
                <c:pt idx="21203">
                  <c:v>0.99090427199999997</c:v>
                </c:pt>
                <c:pt idx="21204">
                  <c:v>0.98337578699999995</c:v>
                </c:pt>
                <c:pt idx="21205">
                  <c:v>0.98337578699999995</c:v>
                </c:pt>
                <c:pt idx="21206">
                  <c:v>0.99466263200000005</c:v>
                </c:pt>
                <c:pt idx="21207">
                  <c:v>0.99833470599999996</c:v>
                </c:pt>
                <c:pt idx="21208">
                  <c:v>0.99833470599999996</c:v>
                </c:pt>
                <c:pt idx="21209">
                  <c:v>0.994798234</c:v>
                </c:pt>
                <c:pt idx="21210">
                  <c:v>0.99833470599999996</c:v>
                </c:pt>
                <c:pt idx="21211">
                  <c:v>0.98337578699999995</c:v>
                </c:pt>
                <c:pt idx="21212">
                  <c:v>0.98337578699999995</c:v>
                </c:pt>
                <c:pt idx="21213">
                  <c:v>0.99833470599999996</c:v>
                </c:pt>
                <c:pt idx="21214">
                  <c:v>0.98337578699999995</c:v>
                </c:pt>
                <c:pt idx="21215">
                  <c:v>0.99466263200000005</c:v>
                </c:pt>
                <c:pt idx="21216">
                  <c:v>0.99833470599999996</c:v>
                </c:pt>
                <c:pt idx="21217">
                  <c:v>0.98048173699999996</c:v>
                </c:pt>
                <c:pt idx="21218">
                  <c:v>0.99466263200000005</c:v>
                </c:pt>
                <c:pt idx="21219">
                  <c:v>0.987316898</c:v>
                </c:pt>
                <c:pt idx="21220">
                  <c:v>0.99466263200000005</c:v>
                </c:pt>
                <c:pt idx="21221">
                  <c:v>0.99466263200000005</c:v>
                </c:pt>
                <c:pt idx="21222">
                  <c:v>0.99833470599999996</c:v>
                </c:pt>
                <c:pt idx="21223">
                  <c:v>0.994798234</c:v>
                </c:pt>
                <c:pt idx="21224">
                  <c:v>0.98337578699999995</c:v>
                </c:pt>
                <c:pt idx="21225">
                  <c:v>0.99466263200000005</c:v>
                </c:pt>
                <c:pt idx="21226">
                  <c:v>0.99833470599999996</c:v>
                </c:pt>
                <c:pt idx="21227">
                  <c:v>0.98529628999999996</c:v>
                </c:pt>
                <c:pt idx="21228">
                  <c:v>0.99833470599999996</c:v>
                </c:pt>
                <c:pt idx="21229">
                  <c:v>0.994798234</c:v>
                </c:pt>
                <c:pt idx="21230">
                  <c:v>0.98337578699999995</c:v>
                </c:pt>
                <c:pt idx="21231">
                  <c:v>0.98337578699999995</c:v>
                </c:pt>
                <c:pt idx="21232">
                  <c:v>0.99466263200000005</c:v>
                </c:pt>
                <c:pt idx="21233">
                  <c:v>0.98048173699999996</c:v>
                </c:pt>
                <c:pt idx="21234">
                  <c:v>0.99466263200000005</c:v>
                </c:pt>
                <c:pt idx="21235">
                  <c:v>0.994798234</c:v>
                </c:pt>
                <c:pt idx="21236">
                  <c:v>0.98048173699999996</c:v>
                </c:pt>
                <c:pt idx="21237">
                  <c:v>0.99466263200000005</c:v>
                </c:pt>
                <c:pt idx="21238">
                  <c:v>0.98048173699999996</c:v>
                </c:pt>
                <c:pt idx="21239">
                  <c:v>0.99833470599999996</c:v>
                </c:pt>
                <c:pt idx="21240">
                  <c:v>0.98048173699999996</c:v>
                </c:pt>
                <c:pt idx="21241">
                  <c:v>0.99833470599999996</c:v>
                </c:pt>
                <c:pt idx="21242">
                  <c:v>0.994798234</c:v>
                </c:pt>
                <c:pt idx="21243">
                  <c:v>0.99635453600000001</c:v>
                </c:pt>
                <c:pt idx="21244">
                  <c:v>0.994798234</c:v>
                </c:pt>
                <c:pt idx="21245">
                  <c:v>0.98337578699999995</c:v>
                </c:pt>
                <c:pt idx="21246">
                  <c:v>0.99833470599999996</c:v>
                </c:pt>
                <c:pt idx="21247">
                  <c:v>0.99015918800000002</c:v>
                </c:pt>
                <c:pt idx="21248">
                  <c:v>0.99833470599999996</c:v>
                </c:pt>
                <c:pt idx="21249">
                  <c:v>0.98648640799999998</c:v>
                </c:pt>
                <c:pt idx="21250">
                  <c:v>0.99833470599999996</c:v>
                </c:pt>
                <c:pt idx="21251">
                  <c:v>0.99833470599999996</c:v>
                </c:pt>
                <c:pt idx="21252">
                  <c:v>0.98337578699999995</c:v>
                </c:pt>
                <c:pt idx="21253">
                  <c:v>0.99466263200000005</c:v>
                </c:pt>
                <c:pt idx="21254">
                  <c:v>0.987316898</c:v>
                </c:pt>
                <c:pt idx="21255">
                  <c:v>0.98048173699999996</c:v>
                </c:pt>
                <c:pt idx="21256">
                  <c:v>0.99833470599999996</c:v>
                </c:pt>
                <c:pt idx="21257">
                  <c:v>0.99833470599999996</c:v>
                </c:pt>
                <c:pt idx="21258">
                  <c:v>0.98337578699999995</c:v>
                </c:pt>
                <c:pt idx="21259">
                  <c:v>0.99090427199999997</c:v>
                </c:pt>
                <c:pt idx="21260">
                  <c:v>0.99833470599999996</c:v>
                </c:pt>
                <c:pt idx="21261">
                  <c:v>0.96794492099999996</c:v>
                </c:pt>
                <c:pt idx="21262">
                  <c:v>0.98048173699999996</c:v>
                </c:pt>
                <c:pt idx="21263">
                  <c:v>0.98337578699999995</c:v>
                </c:pt>
                <c:pt idx="21264">
                  <c:v>0.99833470599999996</c:v>
                </c:pt>
                <c:pt idx="21265">
                  <c:v>0.98337578699999995</c:v>
                </c:pt>
                <c:pt idx="21266">
                  <c:v>0.98048173699999996</c:v>
                </c:pt>
                <c:pt idx="21267">
                  <c:v>0.99466263200000005</c:v>
                </c:pt>
                <c:pt idx="21268">
                  <c:v>0.99466263200000005</c:v>
                </c:pt>
                <c:pt idx="21269">
                  <c:v>0.994798234</c:v>
                </c:pt>
                <c:pt idx="21270">
                  <c:v>0.98337578699999995</c:v>
                </c:pt>
                <c:pt idx="21271">
                  <c:v>0.99626751000000002</c:v>
                </c:pt>
                <c:pt idx="21272">
                  <c:v>0.98048173699999996</c:v>
                </c:pt>
                <c:pt idx="21273">
                  <c:v>0.98048173699999996</c:v>
                </c:pt>
                <c:pt idx="21274">
                  <c:v>0.98048173699999996</c:v>
                </c:pt>
                <c:pt idx="21275">
                  <c:v>0.98048173699999996</c:v>
                </c:pt>
                <c:pt idx="21276">
                  <c:v>0.99466263200000005</c:v>
                </c:pt>
                <c:pt idx="21277">
                  <c:v>0.99466263200000005</c:v>
                </c:pt>
                <c:pt idx="21278">
                  <c:v>0.994798234</c:v>
                </c:pt>
                <c:pt idx="21279">
                  <c:v>0.98337578699999995</c:v>
                </c:pt>
                <c:pt idx="21280">
                  <c:v>0.99466263200000005</c:v>
                </c:pt>
                <c:pt idx="21281">
                  <c:v>0.99833470599999996</c:v>
                </c:pt>
                <c:pt idx="21282">
                  <c:v>0.99466263200000005</c:v>
                </c:pt>
                <c:pt idx="21283">
                  <c:v>0.99466263200000005</c:v>
                </c:pt>
                <c:pt idx="21284">
                  <c:v>0.99466263200000005</c:v>
                </c:pt>
                <c:pt idx="21285">
                  <c:v>0.98337578699999995</c:v>
                </c:pt>
                <c:pt idx="21286">
                  <c:v>0.99466263200000005</c:v>
                </c:pt>
                <c:pt idx="21287">
                  <c:v>0.99466263200000005</c:v>
                </c:pt>
                <c:pt idx="21288">
                  <c:v>0.98337578699999995</c:v>
                </c:pt>
                <c:pt idx="21289">
                  <c:v>0.987316898</c:v>
                </c:pt>
                <c:pt idx="21290">
                  <c:v>0.98337578699999995</c:v>
                </c:pt>
                <c:pt idx="21291">
                  <c:v>0.98048173699999996</c:v>
                </c:pt>
                <c:pt idx="21292">
                  <c:v>0.994798234</c:v>
                </c:pt>
                <c:pt idx="21293">
                  <c:v>0.98337578699999995</c:v>
                </c:pt>
                <c:pt idx="21294">
                  <c:v>0.98337578699999995</c:v>
                </c:pt>
                <c:pt idx="21295">
                  <c:v>0.98337578699999995</c:v>
                </c:pt>
                <c:pt idx="21296">
                  <c:v>0.98337578699999995</c:v>
                </c:pt>
                <c:pt idx="21297">
                  <c:v>0.98337578699999995</c:v>
                </c:pt>
                <c:pt idx="21298">
                  <c:v>0.994798234</c:v>
                </c:pt>
                <c:pt idx="21299">
                  <c:v>0.98337578699999995</c:v>
                </c:pt>
                <c:pt idx="21300">
                  <c:v>0.99466263200000005</c:v>
                </c:pt>
                <c:pt idx="21301">
                  <c:v>0.98729905299999998</c:v>
                </c:pt>
                <c:pt idx="21302">
                  <c:v>0.98048173699999996</c:v>
                </c:pt>
                <c:pt idx="21303">
                  <c:v>0.99833470599999996</c:v>
                </c:pt>
                <c:pt idx="21304">
                  <c:v>0.98337578699999995</c:v>
                </c:pt>
                <c:pt idx="21305">
                  <c:v>0.98048173699999996</c:v>
                </c:pt>
                <c:pt idx="21306">
                  <c:v>0.994798234</c:v>
                </c:pt>
                <c:pt idx="21307">
                  <c:v>0.99466263200000005</c:v>
                </c:pt>
                <c:pt idx="21308">
                  <c:v>0.99090427199999997</c:v>
                </c:pt>
                <c:pt idx="21309">
                  <c:v>0.994798234</c:v>
                </c:pt>
                <c:pt idx="21310">
                  <c:v>0.99833470599999996</c:v>
                </c:pt>
                <c:pt idx="21311">
                  <c:v>0.99466263200000005</c:v>
                </c:pt>
                <c:pt idx="21312">
                  <c:v>0.994798234</c:v>
                </c:pt>
                <c:pt idx="21313">
                  <c:v>0.98337578699999995</c:v>
                </c:pt>
                <c:pt idx="21314">
                  <c:v>0.99833470599999996</c:v>
                </c:pt>
                <c:pt idx="21315">
                  <c:v>0.98337578699999995</c:v>
                </c:pt>
                <c:pt idx="21316">
                  <c:v>0.98337578699999995</c:v>
                </c:pt>
                <c:pt idx="21317">
                  <c:v>0.98337578699999995</c:v>
                </c:pt>
                <c:pt idx="21318">
                  <c:v>0.98048173699999996</c:v>
                </c:pt>
                <c:pt idx="21319">
                  <c:v>0.994798234</c:v>
                </c:pt>
                <c:pt idx="21320">
                  <c:v>0.994798234</c:v>
                </c:pt>
                <c:pt idx="21321">
                  <c:v>0.98337578699999995</c:v>
                </c:pt>
                <c:pt idx="21322">
                  <c:v>0.98337578699999995</c:v>
                </c:pt>
                <c:pt idx="21323">
                  <c:v>0.98337578699999995</c:v>
                </c:pt>
                <c:pt idx="21324">
                  <c:v>0.99100769600000005</c:v>
                </c:pt>
                <c:pt idx="21325">
                  <c:v>0.99833470599999996</c:v>
                </c:pt>
                <c:pt idx="21326">
                  <c:v>0.99833470599999996</c:v>
                </c:pt>
                <c:pt idx="21327">
                  <c:v>0.99466263200000005</c:v>
                </c:pt>
                <c:pt idx="21328">
                  <c:v>0.99833470599999996</c:v>
                </c:pt>
                <c:pt idx="21329">
                  <c:v>0.98337578699999995</c:v>
                </c:pt>
                <c:pt idx="21330">
                  <c:v>0.994798234</c:v>
                </c:pt>
                <c:pt idx="21331">
                  <c:v>0.98048173699999996</c:v>
                </c:pt>
                <c:pt idx="21332">
                  <c:v>0.99466263200000005</c:v>
                </c:pt>
                <c:pt idx="21333">
                  <c:v>0.97829186400000001</c:v>
                </c:pt>
                <c:pt idx="21334">
                  <c:v>0.99466263200000005</c:v>
                </c:pt>
                <c:pt idx="21335">
                  <c:v>0.99015918800000002</c:v>
                </c:pt>
                <c:pt idx="21336">
                  <c:v>0.98337578699999995</c:v>
                </c:pt>
                <c:pt idx="21337">
                  <c:v>0.99833470599999996</c:v>
                </c:pt>
                <c:pt idx="21338">
                  <c:v>0.99466263200000005</c:v>
                </c:pt>
                <c:pt idx="21339">
                  <c:v>0.994798234</c:v>
                </c:pt>
                <c:pt idx="21340">
                  <c:v>0.99833470599999996</c:v>
                </c:pt>
                <c:pt idx="21341">
                  <c:v>0.994798234</c:v>
                </c:pt>
                <c:pt idx="21342">
                  <c:v>0.99466263200000005</c:v>
                </c:pt>
                <c:pt idx="21343">
                  <c:v>0.98048173699999996</c:v>
                </c:pt>
                <c:pt idx="21344">
                  <c:v>0.99466263200000005</c:v>
                </c:pt>
                <c:pt idx="21345">
                  <c:v>0.98729905299999998</c:v>
                </c:pt>
                <c:pt idx="21346">
                  <c:v>0.99833470599999996</c:v>
                </c:pt>
                <c:pt idx="21347">
                  <c:v>0.99466263200000005</c:v>
                </c:pt>
                <c:pt idx="21348">
                  <c:v>0.99833470599999996</c:v>
                </c:pt>
                <c:pt idx="21349">
                  <c:v>0.98337578699999995</c:v>
                </c:pt>
                <c:pt idx="21350">
                  <c:v>0.98337578699999995</c:v>
                </c:pt>
                <c:pt idx="21351">
                  <c:v>0.98337578699999995</c:v>
                </c:pt>
                <c:pt idx="21352">
                  <c:v>0.994798234</c:v>
                </c:pt>
                <c:pt idx="21353">
                  <c:v>0.99833470599999996</c:v>
                </c:pt>
                <c:pt idx="21354">
                  <c:v>0.99466263200000005</c:v>
                </c:pt>
                <c:pt idx="21355">
                  <c:v>0.98337578699999995</c:v>
                </c:pt>
                <c:pt idx="21356">
                  <c:v>0.994798234</c:v>
                </c:pt>
                <c:pt idx="21357">
                  <c:v>0.99833470599999996</c:v>
                </c:pt>
                <c:pt idx="21358">
                  <c:v>0.98337578699999995</c:v>
                </c:pt>
                <c:pt idx="21359">
                  <c:v>0.98048173699999996</c:v>
                </c:pt>
                <c:pt idx="21360">
                  <c:v>0.99833470599999996</c:v>
                </c:pt>
                <c:pt idx="21361">
                  <c:v>0.98337578699999995</c:v>
                </c:pt>
                <c:pt idx="21362">
                  <c:v>0.994798234</c:v>
                </c:pt>
                <c:pt idx="21363">
                  <c:v>0.98048173699999996</c:v>
                </c:pt>
                <c:pt idx="21364">
                  <c:v>0.994798234</c:v>
                </c:pt>
                <c:pt idx="21365">
                  <c:v>0.994798234</c:v>
                </c:pt>
                <c:pt idx="21366">
                  <c:v>0.98048173699999996</c:v>
                </c:pt>
                <c:pt idx="21367">
                  <c:v>0.987316898</c:v>
                </c:pt>
                <c:pt idx="21368">
                  <c:v>0.994798234</c:v>
                </c:pt>
                <c:pt idx="21369">
                  <c:v>0.99466263200000005</c:v>
                </c:pt>
                <c:pt idx="21370">
                  <c:v>0.98048173699999996</c:v>
                </c:pt>
                <c:pt idx="21371">
                  <c:v>0.99466263200000005</c:v>
                </c:pt>
                <c:pt idx="21372">
                  <c:v>0.99027694600000005</c:v>
                </c:pt>
                <c:pt idx="21373">
                  <c:v>0.994798234</c:v>
                </c:pt>
                <c:pt idx="21374">
                  <c:v>0.98337578699999995</c:v>
                </c:pt>
                <c:pt idx="21375">
                  <c:v>0.99466263200000005</c:v>
                </c:pt>
                <c:pt idx="21376">
                  <c:v>0.99466263200000005</c:v>
                </c:pt>
                <c:pt idx="21377">
                  <c:v>0.987316898</c:v>
                </c:pt>
                <c:pt idx="21378">
                  <c:v>0.98337578699999995</c:v>
                </c:pt>
                <c:pt idx="21379">
                  <c:v>0.98337578699999995</c:v>
                </c:pt>
                <c:pt idx="21380">
                  <c:v>0.98048173699999996</c:v>
                </c:pt>
                <c:pt idx="21381">
                  <c:v>0.98048173699999996</c:v>
                </c:pt>
                <c:pt idx="21382">
                  <c:v>0.99456953599999998</c:v>
                </c:pt>
                <c:pt idx="21383">
                  <c:v>0.99833470599999996</c:v>
                </c:pt>
                <c:pt idx="21384">
                  <c:v>0.98048173699999996</c:v>
                </c:pt>
                <c:pt idx="21385">
                  <c:v>0.98048173699999996</c:v>
                </c:pt>
                <c:pt idx="21386">
                  <c:v>0.98337578699999995</c:v>
                </c:pt>
                <c:pt idx="21387">
                  <c:v>0.98337578699999995</c:v>
                </c:pt>
                <c:pt idx="21388">
                  <c:v>0.994798234</c:v>
                </c:pt>
                <c:pt idx="21389">
                  <c:v>0.99833470599999996</c:v>
                </c:pt>
                <c:pt idx="21390">
                  <c:v>0.98337578699999995</c:v>
                </c:pt>
                <c:pt idx="21391">
                  <c:v>0.99466263200000005</c:v>
                </c:pt>
                <c:pt idx="21392">
                  <c:v>0.994798234</c:v>
                </c:pt>
                <c:pt idx="21393">
                  <c:v>0.98337578699999995</c:v>
                </c:pt>
                <c:pt idx="21394">
                  <c:v>0.99466263200000005</c:v>
                </c:pt>
                <c:pt idx="21395">
                  <c:v>0.994798234</c:v>
                </c:pt>
                <c:pt idx="21396">
                  <c:v>0.99833470599999996</c:v>
                </c:pt>
                <c:pt idx="21397">
                  <c:v>0.99466263200000005</c:v>
                </c:pt>
                <c:pt idx="21398">
                  <c:v>0.98337578699999995</c:v>
                </c:pt>
                <c:pt idx="21399">
                  <c:v>0.994798234</c:v>
                </c:pt>
                <c:pt idx="21400">
                  <c:v>0.99466263200000005</c:v>
                </c:pt>
                <c:pt idx="21401">
                  <c:v>0.98337578699999995</c:v>
                </c:pt>
                <c:pt idx="21402">
                  <c:v>0.98729905299999998</c:v>
                </c:pt>
                <c:pt idx="21403">
                  <c:v>0.99466263200000005</c:v>
                </c:pt>
                <c:pt idx="21404">
                  <c:v>0.99626751000000002</c:v>
                </c:pt>
                <c:pt idx="21405">
                  <c:v>0.99635453600000001</c:v>
                </c:pt>
                <c:pt idx="21406">
                  <c:v>0.99466263200000005</c:v>
                </c:pt>
                <c:pt idx="21407">
                  <c:v>0.994798234</c:v>
                </c:pt>
                <c:pt idx="21408">
                  <c:v>0.98337578699999995</c:v>
                </c:pt>
                <c:pt idx="21409">
                  <c:v>0.98337578699999995</c:v>
                </c:pt>
                <c:pt idx="21410">
                  <c:v>0.994798234</c:v>
                </c:pt>
                <c:pt idx="21411">
                  <c:v>0.98337578699999995</c:v>
                </c:pt>
                <c:pt idx="21412">
                  <c:v>0.99450736299999998</c:v>
                </c:pt>
                <c:pt idx="21413">
                  <c:v>0.98337578699999995</c:v>
                </c:pt>
                <c:pt idx="21414">
                  <c:v>0.994798234</c:v>
                </c:pt>
                <c:pt idx="21415">
                  <c:v>0.98337578699999995</c:v>
                </c:pt>
                <c:pt idx="21416">
                  <c:v>0.98337578699999995</c:v>
                </c:pt>
                <c:pt idx="21417">
                  <c:v>0.98337578699999995</c:v>
                </c:pt>
                <c:pt idx="21418">
                  <c:v>0.994798234</c:v>
                </c:pt>
                <c:pt idx="21419">
                  <c:v>0.994798234</c:v>
                </c:pt>
                <c:pt idx="21420">
                  <c:v>0.99833470599999996</c:v>
                </c:pt>
                <c:pt idx="21421">
                  <c:v>0.98048173699999996</c:v>
                </c:pt>
                <c:pt idx="21422">
                  <c:v>0.99466263200000005</c:v>
                </c:pt>
                <c:pt idx="21423">
                  <c:v>0.99466263200000005</c:v>
                </c:pt>
                <c:pt idx="21424">
                  <c:v>0.98337578699999995</c:v>
                </c:pt>
                <c:pt idx="21425">
                  <c:v>0.99833470599999996</c:v>
                </c:pt>
                <c:pt idx="21426">
                  <c:v>0.98048173699999996</c:v>
                </c:pt>
                <c:pt idx="21427">
                  <c:v>0.98337578699999995</c:v>
                </c:pt>
                <c:pt idx="21428">
                  <c:v>0.99466263200000005</c:v>
                </c:pt>
                <c:pt idx="21429">
                  <c:v>0.99833470599999996</c:v>
                </c:pt>
                <c:pt idx="21430">
                  <c:v>0.99833470599999996</c:v>
                </c:pt>
                <c:pt idx="21431">
                  <c:v>0.98337578699999995</c:v>
                </c:pt>
                <c:pt idx="21432">
                  <c:v>0.994798234</c:v>
                </c:pt>
                <c:pt idx="21433">
                  <c:v>0.98048173699999996</c:v>
                </c:pt>
                <c:pt idx="21434">
                  <c:v>0.98337578699999995</c:v>
                </c:pt>
                <c:pt idx="21435">
                  <c:v>0.99466263200000005</c:v>
                </c:pt>
                <c:pt idx="21436">
                  <c:v>0.98337578699999995</c:v>
                </c:pt>
                <c:pt idx="21437">
                  <c:v>0.994798234</c:v>
                </c:pt>
                <c:pt idx="21438">
                  <c:v>0.99466263200000005</c:v>
                </c:pt>
                <c:pt idx="21439">
                  <c:v>0.98552498799999999</c:v>
                </c:pt>
                <c:pt idx="21440">
                  <c:v>0.98337578699999995</c:v>
                </c:pt>
                <c:pt idx="21441">
                  <c:v>0.994798234</c:v>
                </c:pt>
                <c:pt idx="21442">
                  <c:v>0.99833470599999996</c:v>
                </c:pt>
                <c:pt idx="21443">
                  <c:v>0.98337578699999995</c:v>
                </c:pt>
                <c:pt idx="21444">
                  <c:v>0.99833470599999996</c:v>
                </c:pt>
                <c:pt idx="21445">
                  <c:v>0.99466263200000005</c:v>
                </c:pt>
                <c:pt idx="21446">
                  <c:v>0.98337578699999995</c:v>
                </c:pt>
                <c:pt idx="21447">
                  <c:v>0.98337578699999995</c:v>
                </c:pt>
                <c:pt idx="21448">
                  <c:v>0.98337578699999995</c:v>
                </c:pt>
                <c:pt idx="21449">
                  <c:v>0.98337578699999995</c:v>
                </c:pt>
                <c:pt idx="21450">
                  <c:v>0.99466263200000005</c:v>
                </c:pt>
                <c:pt idx="21451">
                  <c:v>0.98048173699999996</c:v>
                </c:pt>
                <c:pt idx="21452">
                  <c:v>0.98337578699999995</c:v>
                </c:pt>
                <c:pt idx="21453">
                  <c:v>0.98048173699999996</c:v>
                </c:pt>
                <c:pt idx="21454">
                  <c:v>0.99015918800000002</c:v>
                </c:pt>
                <c:pt idx="21455">
                  <c:v>0.98048173699999996</c:v>
                </c:pt>
                <c:pt idx="21456">
                  <c:v>0.98048173699999996</c:v>
                </c:pt>
                <c:pt idx="21457">
                  <c:v>0.99833470599999996</c:v>
                </c:pt>
                <c:pt idx="21458">
                  <c:v>0.98337578699999995</c:v>
                </c:pt>
                <c:pt idx="21459">
                  <c:v>0.98337578699999995</c:v>
                </c:pt>
                <c:pt idx="21460">
                  <c:v>0.98337578699999995</c:v>
                </c:pt>
                <c:pt idx="21461">
                  <c:v>0.994798234</c:v>
                </c:pt>
                <c:pt idx="21462">
                  <c:v>0.987316898</c:v>
                </c:pt>
                <c:pt idx="21463">
                  <c:v>0.98975540500000003</c:v>
                </c:pt>
                <c:pt idx="21464">
                  <c:v>0.99466263200000005</c:v>
                </c:pt>
                <c:pt idx="21465">
                  <c:v>0.99466263200000005</c:v>
                </c:pt>
                <c:pt idx="21466">
                  <c:v>0.99100769600000005</c:v>
                </c:pt>
                <c:pt idx="21467">
                  <c:v>0.98337578699999995</c:v>
                </c:pt>
                <c:pt idx="21468">
                  <c:v>0.99833470599999996</c:v>
                </c:pt>
                <c:pt idx="21469">
                  <c:v>0.98337578699999995</c:v>
                </c:pt>
                <c:pt idx="21470">
                  <c:v>0.98337578699999995</c:v>
                </c:pt>
                <c:pt idx="21471">
                  <c:v>0.99833470599999996</c:v>
                </c:pt>
                <c:pt idx="21472">
                  <c:v>0.99466263200000005</c:v>
                </c:pt>
                <c:pt idx="21473">
                  <c:v>0.98337578699999995</c:v>
                </c:pt>
                <c:pt idx="21474">
                  <c:v>0.99090427199999997</c:v>
                </c:pt>
                <c:pt idx="21475">
                  <c:v>0.994798234</c:v>
                </c:pt>
                <c:pt idx="21476">
                  <c:v>0.98048173699999996</c:v>
                </c:pt>
                <c:pt idx="21477">
                  <c:v>0.98048173699999996</c:v>
                </c:pt>
                <c:pt idx="21478">
                  <c:v>0.98337578699999995</c:v>
                </c:pt>
                <c:pt idx="21479">
                  <c:v>0.994798234</c:v>
                </c:pt>
                <c:pt idx="21480">
                  <c:v>0.98337578699999995</c:v>
                </c:pt>
                <c:pt idx="21481">
                  <c:v>0.994798234</c:v>
                </c:pt>
                <c:pt idx="21482">
                  <c:v>0.98337578699999995</c:v>
                </c:pt>
                <c:pt idx="21483">
                  <c:v>0.994798234</c:v>
                </c:pt>
                <c:pt idx="21484">
                  <c:v>0.99466263200000005</c:v>
                </c:pt>
                <c:pt idx="21485">
                  <c:v>0.99027694600000005</c:v>
                </c:pt>
                <c:pt idx="21486">
                  <c:v>0.99466263200000005</c:v>
                </c:pt>
                <c:pt idx="21487">
                  <c:v>0.99833470599999996</c:v>
                </c:pt>
                <c:pt idx="21488">
                  <c:v>0.98337578699999995</c:v>
                </c:pt>
                <c:pt idx="21489">
                  <c:v>0.98048173699999996</c:v>
                </c:pt>
                <c:pt idx="21490">
                  <c:v>0.98337578699999995</c:v>
                </c:pt>
                <c:pt idx="21491">
                  <c:v>0.99833470599999996</c:v>
                </c:pt>
                <c:pt idx="21492">
                  <c:v>0.99833470599999996</c:v>
                </c:pt>
                <c:pt idx="21493">
                  <c:v>0.98337578699999995</c:v>
                </c:pt>
                <c:pt idx="21494">
                  <c:v>0.994798234</c:v>
                </c:pt>
                <c:pt idx="21495">
                  <c:v>0.98337578699999995</c:v>
                </c:pt>
                <c:pt idx="21496">
                  <c:v>0.99833470599999996</c:v>
                </c:pt>
                <c:pt idx="21497">
                  <c:v>0.99466263200000005</c:v>
                </c:pt>
                <c:pt idx="21498">
                  <c:v>0.99833470599999996</c:v>
                </c:pt>
                <c:pt idx="21499">
                  <c:v>0.994798234</c:v>
                </c:pt>
                <c:pt idx="21500">
                  <c:v>0.99466263200000005</c:v>
                </c:pt>
                <c:pt idx="21501">
                  <c:v>0.99466263200000005</c:v>
                </c:pt>
                <c:pt idx="21502">
                  <c:v>0.98337578699999995</c:v>
                </c:pt>
                <c:pt idx="21503">
                  <c:v>0.98048173699999996</c:v>
                </c:pt>
                <c:pt idx="21504">
                  <c:v>0.99833470599999996</c:v>
                </c:pt>
                <c:pt idx="21505">
                  <c:v>0.98048173699999996</c:v>
                </c:pt>
                <c:pt idx="21506">
                  <c:v>0.99456953599999998</c:v>
                </c:pt>
                <c:pt idx="21507">
                  <c:v>0.99833470599999996</c:v>
                </c:pt>
                <c:pt idx="21508">
                  <c:v>0.99833470599999996</c:v>
                </c:pt>
                <c:pt idx="21509">
                  <c:v>0.98337578699999995</c:v>
                </c:pt>
                <c:pt idx="21510">
                  <c:v>0.98337578699999995</c:v>
                </c:pt>
                <c:pt idx="21511">
                  <c:v>0.99466263200000005</c:v>
                </c:pt>
                <c:pt idx="21512">
                  <c:v>0.98337578699999995</c:v>
                </c:pt>
                <c:pt idx="21513">
                  <c:v>0.99833470599999996</c:v>
                </c:pt>
                <c:pt idx="21514">
                  <c:v>0.99833470599999996</c:v>
                </c:pt>
                <c:pt idx="21515">
                  <c:v>0.994798234</c:v>
                </c:pt>
                <c:pt idx="21516">
                  <c:v>0.98048173699999996</c:v>
                </c:pt>
                <c:pt idx="21517">
                  <c:v>0.99833470599999996</c:v>
                </c:pt>
                <c:pt idx="21518">
                  <c:v>0.99466263200000005</c:v>
                </c:pt>
                <c:pt idx="21519">
                  <c:v>0.98337578699999995</c:v>
                </c:pt>
                <c:pt idx="21520">
                  <c:v>0.98337578699999995</c:v>
                </c:pt>
                <c:pt idx="21521">
                  <c:v>0.98337578699999995</c:v>
                </c:pt>
                <c:pt idx="21522">
                  <c:v>0.98337578699999995</c:v>
                </c:pt>
                <c:pt idx="21523">
                  <c:v>0.99466263200000005</c:v>
                </c:pt>
                <c:pt idx="21524">
                  <c:v>0.99833470599999996</c:v>
                </c:pt>
                <c:pt idx="21525">
                  <c:v>0.98529628999999996</c:v>
                </c:pt>
                <c:pt idx="21526">
                  <c:v>0.98048173699999996</c:v>
                </c:pt>
                <c:pt idx="21527">
                  <c:v>0.99466263200000005</c:v>
                </c:pt>
                <c:pt idx="21528">
                  <c:v>0.994798234</c:v>
                </c:pt>
                <c:pt idx="21529">
                  <c:v>0.994798234</c:v>
                </c:pt>
                <c:pt idx="21530">
                  <c:v>0.98337578699999995</c:v>
                </c:pt>
                <c:pt idx="21531">
                  <c:v>0.98048173699999996</c:v>
                </c:pt>
                <c:pt idx="21532">
                  <c:v>0.99100769600000005</c:v>
                </c:pt>
                <c:pt idx="21533">
                  <c:v>0.98337578699999995</c:v>
                </c:pt>
                <c:pt idx="21534">
                  <c:v>0.99833470599999996</c:v>
                </c:pt>
                <c:pt idx="21535">
                  <c:v>0.98048173699999996</c:v>
                </c:pt>
                <c:pt idx="21536">
                  <c:v>0.99833470599999996</c:v>
                </c:pt>
                <c:pt idx="21537">
                  <c:v>0.98337578699999995</c:v>
                </c:pt>
                <c:pt idx="21538">
                  <c:v>0.99466263200000005</c:v>
                </c:pt>
                <c:pt idx="21539">
                  <c:v>0.99466263200000005</c:v>
                </c:pt>
                <c:pt idx="21540">
                  <c:v>0.98048173699999996</c:v>
                </c:pt>
                <c:pt idx="21541">
                  <c:v>0.98337578699999995</c:v>
                </c:pt>
                <c:pt idx="21542">
                  <c:v>0.98048173699999996</c:v>
                </c:pt>
                <c:pt idx="21543">
                  <c:v>0.99833470599999996</c:v>
                </c:pt>
                <c:pt idx="21544">
                  <c:v>0.98337578699999995</c:v>
                </c:pt>
                <c:pt idx="21545">
                  <c:v>0.99833470599999996</c:v>
                </c:pt>
                <c:pt idx="21546">
                  <c:v>0.99027694600000005</c:v>
                </c:pt>
                <c:pt idx="21547">
                  <c:v>0.98337578699999995</c:v>
                </c:pt>
                <c:pt idx="21548">
                  <c:v>0.99833470599999996</c:v>
                </c:pt>
                <c:pt idx="21549">
                  <c:v>0.99833470599999996</c:v>
                </c:pt>
                <c:pt idx="21550">
                  <c:v>0.99466263200000005</c:v>
                </c:pt>
                <c:pt idx="21551">
                  <c:v>0.98337578699999995</c:v>
                </c:pt>
                <c:pt idx="21552">
                  <c:v>0.98337578699999995</c:v>
                </c:pt>
                <c:pt idx="21553">
                  <c:v>0.99466263200000005</c:v>
                </c:pt>
                <c:pt idx="21554">
                  <c:v>0.99833470599999996</c:v>
                </c:pt>
                <c:pt idx="21555">
                  <c:v>0.99466263200000005</c:v>
                </c:pt>
                <c:pt idx="21556">
                  <c:v>0.99466263200000005</c:v>
                </c:pt>
                <c:pt idx="21557">
                  <c:v>0.98337578699999995</c:v>
                </c:pt>
                <c:pt idx="21558">
                  <c:v>0.98048173699999996</c:v>
                </c:pt>
                <c:pt idx="21559">
                  <c:v>0.98337578699999995</c:v>
                </c:pt>
                <c:pt idx="21560">
                  <c:v>0.98337578699999995</c:v>
                </c:pt>
                <c:pt idx="21561">
                  <c:v>0.99466263200000005</c:v>
                </c:pt>
                <c:pt idx="21562">
                  <c:v>0.98337578699999995</c:v>
                </c:pt>
                <c:pt idx="21563">
                  <c:v>0.994798234</c:v>
                </c:pt>
                <c:pt idx="21564">
                  <c:v>0.99833470599999996</c:v>
                </c:pt>
                <c:pt idx="21565">
                  <c:v>0.99466263200000005</c:v>
                </c:pt>
                <c:pt idx="21566">
                  <c:v>0.99466263200000005</c:v>
                </c:pt>
                <c:pt idx="21567">
                  <c:v>0.99833470599999996</c:v>
                </c:pt>
                <c:pt idx="21568">
                  <c:v>0.98337578699999995</c:v>
                </c:pt>
                <c:pt idx="21569">
                  <c:v>0.99466263200000005</c:v>
                </c:pt>
                <c:pt idx="21570">
                  <c:v>0.99833470599999996</c:v>
                </c:pt>
                <c:pt idx="21571">
                  <c:v>0.99466263200000005</c:v>
                </c:pt>
                <c:pt idx="21572">
                  <c:v>0.98337578699999995</c:v>
                </c:pt>
                <c:pt idx="21573">
                  <c:v>0.98337578699999995</c:v>
                </c:pt>
                <c:pt idx="21574">
                  <c:v>0.99833470599999996</c:v>
                </c:pt>
                <c:pt idx="21575">
                  <c:v>0.99466263200000005</c:v>
                </c:pt>
                <c:pt idx="21576">
                  <c:v>0.99466263200000005</c:v>
                </c:pt>
                <c:pt idx="21577">
                  <c:v>0.99466263200000005</c:v>
                </c:pt>
                <c:pt idx="21578">
                  <c:v>0.98337578699999995</c:v>
                </c:pt>
                <c:pt idx="21579">
                  <c:v>0.99833470599999996</c:v>
                </c:pt>
                <c:pt idx="21580">
                  <c:v>0.99833470599999996</c:v>
                </c:pt>
                <c:pt idx="21581">
                  <c:v>0.99466263200000005</c:v>
                </c:pt>
                <c:pt idx="21582">
                  <c:v>0.994798234</c:v>
                </c:pt>
                <c:pt idx="21583">
                  <c:v>0.99466263200000005</c:v>
                </c:pt>
                <c:pt idx="21584">
                  <c:v>0.98337578699999995</c:v>
                </c:pt>
                <c:pt idx="21585">
                  <c:v>0.98048173699999996</c:v>
                </c:pt>
                <c:pt idx="21586">
                  <c:v>0.99833470599999996</c:v>
                </c:pt>
                <c:pt idx="21587">
                  <c:v>0.98337578699999995</c:v>
                </c:pt>
                <c:pt idx="21588">
                  <c:v>0.98337578699999995</c:v>
                </c:pt>
                <c:pt idx="21589">
                  <c:v>0.99466263200000005</c:v>
                </c:pt>
                <c:pt idx="21590">
                  <c:v>0.99833470599999996</c:v>
                </c:pt>
                <c:pt idx="21591">
                  <c:v>0.994798234</c:v>
                </c:pt>
                <c:pt idx="21592">
                  <c:v>0.98048173699999996</c:v>
                </c:pt>
                <c:pt idx="21593">
                  <c:v>0.994798234</c:v>
                </c:pt>
                <c:pt idx="21594">
                  <c:v>0.98048173699999996</c:v>
                </c:pt>
                <c:pt idx="21595">
                  <c:v>0.98337578699999995</c:v>
                </c:pt>
                <c:pt idx="21596">
                  <c:v>0.98552498799999999</c:v>
                </c:pt>
                <c:pt idx="21597">
                  <c:v>0.99456953599999998</c:v>
                </c:pt>
                <c:pt idx="21598">
                  <c:v>0.98337578699999995</c:v>
                </c:pt>
                <c:pt idx="21599">
                  <c:v>0.98729905299999998</c:v>
                </c:pt>
                <c:pt idx="21600">
                  <c:v>0.99833470599999996</c:v>
                </c:pt>
                <c:pt idx="21601">
                  <c:v>0.99833470599999996</c:v>
                </c:pt>
                <c:pt idx="21602">
                  <c:v>0.98337578699999995</c:v>
                </c:pt>
                <c:pt idx="21603">
                  <c:v>0.99100769600000005</c:v>
                </c:pt>
                <c:pt idx="21604">
                  <c:v>0.994798234</c:v>
                </c:pt>
                <c:pt idx="21605">
                  <c:v>0.98337578699999995</c:v>
                </c:pt>
                <c:pt idx="21606">
                  <c:v>0.99466263200000005</c:v>
                </c:pt>
                <c:pt idx="21607">
                  <c:v>0.99833470599999996</c:v>
                </c:pt>
                <c:pt idx="21608">
                  <c:v>0.98552498799999999</c:v>
                </c:pt>
                <c:pt idx="21609">
                  <c:v>0.987316898</c:v>
                </c:pt>
                <c:pt idx="21610">
                  <c:v>0.994798234</c:v>
                </c:pt>
                <c:pt idx="21611">
                  <c:v>0.98337578699999995</c:v>
                </c:pt>
                <c:pt idx="21612">
                  <c:v>0.99015918800000002</c:v>
                </c:pt>
                <c:pt idx="21613">
                  <c:v>0.99833470599999996</c:v>
                </c:pt>
                <c:pt idx="21614">
                  <c:v>0.99833470599999996</c:v>
                </c:pt>
                <c:pt idx="21615">
                  <c:v>0.99090427199999997</c:v>
                </c:pt>
                <c:pt idx="21616">
                  <c:v>0.99466263200000005</c:v>
                </c:pt>
                <c:pt idx="21617">
                  <c:v>0.98048173699999996</c:v>
                </c:pt>
                <c:pt idx="21618">
                  <c:v>0.99466263200000005</c:v>
                </c:pt>
                <c:pt idx="21619">
                  <c:v>0.98337578699999995</c:v>
                </c:pt>
                <c:pt idx="21620">
                  <c:v>0.99466263200000005</c:v>
                </c:pt>
                <c:pt idx="21621">
                  <c:v>0.98337578699999995</c:v>
                </c:pt>
                <c:pt idx="21622">
                  <c:v>0.99100769600000005</c:v>
                </c:pt>
                <c:pt idx="21623">
                  <c:v>0.994798234</c:v>
                </c:pt>
                <c:pt idx="21624">
                  <c:v>0.994798234</c:v>
                </c:pt>
                <c:pt idx="21625">
                  <c:v>0.99466263200000005</c:v>
                </c:pt>
                <c:pt idx="21626">
                  <c:v>0.98048173699999996</c:v>
                </c:pt>
                <c:pt idx="21627">
                  <c:v>0.98337578699999995</c:v>
                </c:pt>
                <c:pt idx="21628">
                  <c:v>0.994798234</c:v>
                </c:pt>
                <c:pt idx="21629">
                  <c:v>0.99833470599999996</c:v>
                </c:pt>
                <c:pt idx="21630">
                  <c:v>0.98729905299999998</c:v>
                </c:pt>
                <c:pt idx="21631">
                  <c:v>0.994798234</c:v>
                </c:pt>
                <c:pt idx="21632">
                  <c:v>0.99833470599999996</c:v>
                </c:pt>
                <c:pt idx="21633">
                  <c:v>0.99833470599999996</c:v>
                </c:pt>
                <c:pt idx="21634">
                  <c:v>0.994798234</c:v>
                </c:pt>
                <c:pt idx="21635">
                  <c:v>0.99027694600000005</c:v>
                </c:pt>
                <c:pt idx="21636">
                  <c:v>0.98337578699999995</c:v>
                </c:pt>
                <c:pt idx="21637">
                  <c:v>0.994798234</c:v>
                </c:pt>
                <c:pt idx="21638">
                  <c:v>0.98337578699999995</c:v>
                </c:pt>
                <c:pt idx="21639">
                  <c:v>0.99466263200000005</c:v>
                </c:pt>
                <c:pt idx="21640">
                  <c:v>0.98337578699999995</c:v>
                </c:pt>
                <c:pt idx="21641">
                  <c:v>0.98337578699999995</c:v>
                </c:pt>
                <c:pt idx="21642">
                  <c:v>0.987316898</c:v>
                </c:pt>
                <c:pt idx="21643">
                  <c:v>0.98337578699999995</c:v>
                </c:pt>
                <c:pt idx="21644">
                  <c:v>0.99456953599999998</c:v>
                </c:pt>
                <c:pt idx="21645">
                  <c:v>0.99833470599999996</c:v>
                </c:pt>
                <c:pt idx="21646">
                  <c:v>0.994798234</c:v>
                </c:pt>
                <c:pt idx="21647">
                  <c:v>0.99466263200000005</c:v>
                </c:pt>
                <c:pt idx="21648">
                  <c:v>0.994798234</c:v>
                </c:pt>
                <c:pt idx="21649">
                  <c:v>0.98337578699999995</c:v>
                </c:pt>
                <c:pt idx="21650">
                  <c:v>0.99833470599999996</c:v>
                </c:pt>
                <c:pt idx="21651">
                  <c:v>0.99466263200000005</c:v>
                </c:pt>
                <c:pt idx="21652">
                  <c:v>0.99466263200000005</c:v>
                </c:pt>
                <c:pt idx="21653">
                  <c:v>0.987316898</c:v>
                </c:pt>
                <c:pt idx="21654">
                  <c:v>0.99466263200000005</c:v>
                </c:pt>
                <c:pt idx="21655">
                  <c:v>0.99833470599999996</c:v>
                </c:pt>
                <c:pt idx="21656">
                  <c:v>0.98337578699999995</c:v>
                </c:pt>
                <c:pt idx="21657">
                  <c:v>0.98048173699999996</c:v>
                </c:pt>
                <c:pt idx="21658">
                  <c:v>0.99833470599999996</c:v>
                </c:pt>
                <c:pt idx="21659">
                  <c:v>0.98048173699999996</c:v>
                </c:pt>
                <c:pt idx="21660">
                  <c:v>0.98337578699999995</c:v>
                </c:pt>
                <c:pt idx="21661">
                  <c:v>0.99466263200000005</c:v>
                </c:pt>
                <c:pt idx="21662">
                  <c:v>0.99833470599999996</c:v>
                </c:pt>
                <c:pt idx="21663">
                  <c:v>0.994798234</c:v>
                </c:pt>
                <c:pt idx="21664">
                  <c:v>0.98048173699999996</c:v>
                </c:pt>
                <c:pt idx="21665">
                  <c:v>0.994798234</c:v>
                </c:pt>
                <c:pt idx="21666">
                  <c:v>0.99833470599999996</c:v>
                </c:pt>
                <c:pt idx="21667">
                  <c:v>0.99833470599999996</c:v>
                </c:pt>
                <c:pt idx="21668">
                  <c:v>0.99466263200000005</c:v>
                </c:pt>
                <c:pt idx="21669">
                  <c:v>0.994798234</c:v>
                </c:pt>
                <c:pt idx="21670">
                  <c:v>0.994798234</c:v>
                </c:pt>
                <c:pt idx="21671">
                  <c:v>0.99466263200000005</c:v>
                </c:pt>
                <c:pt idx="21672">
                  <c:v>0.99466263200000005</c:v>
                </c:pt>
                <c:pt idx="21673">
                  <c:v>0.98337578699999995</c:v>
                </c:pt>
                <c:pt idx="21674">
                  <c:v>0.99466263200000005</c:v>
                </c:pt>
                <c:pt idx="21675">
                  <c:v>0.99466263200000005</c:v>
                </c:pt>
                <c:pt idx="21676">
                  <c:v>0.98048173699999996</c:v>
                </c:pt>
                <c:pt idx="21677">
                  <c:v>0.98337578699999995</c:v>
                </c:pt>
                <c:pt idx="21678">
                  <c:v>0.99833470599999996</c:v>
                </c:pt>
                <c:pt idx="21679">
                  <c:v>0.98337578699999995</c:v>
                </c:pt>
                <c:pt idx="21680">
                  <c:v>0.99833470599999996</c:v>
                </c:pt>
                <c:pt idx="21681">
                  <c:v>0.99466263200000005</c:v>
                </c:pt>
                <c:pt idx="21682">
                  <c:v>0.99833470599999996</c:v>
                </c:pt>
                <c:pt idx="21683">
                  <c:v>0.98337578699999995</c:v>
                </c:pt>
                <c:pt idx="21684">
                  <c:v>0.98337578699999995</c:v>
                </c:pt>
                <c:pt idx="21685">
                  <c:v>0.99090427199999997</c:v>
                </c:pt>
                <c:pt idx="21686">
                  <c:v>0.98337578699999995</c:v>
                </c:pt>
                <c:pt idx="21687">
                  <c:v>0.99833470599999996</c:v>
                </c:pt>
                <c:pt idx="21688">
                  <c:v>0.98337578699999995</c:v>
                </c:pt>
                <c:pt idx="21689">
                  <c:v>0.98048173699999996</c:v>
                </c:pt>
                <c:pt idx="21690">
                  <c:v>0.99456953599999998</c:v>
                </c:pt>
                <c:pt idx="21691">
                  <c:v>0.99833470599999996</c:v>
                </c:pt>
                <c:pt idx="21692">
                  <c:v>0.98337578699999995</c:v>
                </c:pt>
                <c:pt idx="21693">
                  <c:v>0.98048173699999996</c:v>
                </c:pt>
                <c:pt idx="21694">
                  <c:v>0.98337578699999995</c:v>
                </c:pt>
                <c:pt idx="21695">
                  <c:v>0.99833470599999996</c:v>
                </c:pt>
                <c:pt idx="21696">
                  <c:v>0.994798234</c:v>
                </c:pt>
                <c:pt idx="21697">
                  <c:v>0.98337578699999995</c:v>
                </c:pt>
                <c:pt idx="21698">
                  <c:v>0.994798234</c:v>
                </c:pt>
                <c:pt idx="21699">
                  <c:v>0.994798234</c:v>
                </c:pt>
                <c:pt idx="21700">
                  <c:v>0.99100769600000005</c:v>
                </c:pt>
                <c:pt idx="21701">
                  <c:v>0.98048173699999996</c:v>
                </c:pt>
                <c:pt idx="21702">
                  <c:v>0.98337578699999995</c:v>
                </c:pt>
                <c:pt idx="21703">
                  <c:v>0.99833470599999996</c:v>
                </c:pt>
                <c:pt idx="21704">
                  <c:v>0.98337578699999995</c:v>
                </c:pt>
                <c:pt idx="21705">
                  <c:v>0.99833470599999996</c:v>
                </c:pt>
                <c:pt idx="21706">
                  <c:v>0.99090427199999997</c:v>
                </c:pt>
                <c:pt idx="21707">
                  <c:v>0.99833470599999996</c:v>
                </c:pt>
                <c:pt idx="21708">
                  <c:v>0.98337578699999995</c:v>
                </c:pt>
                <c:pt idx="21709">
                  <c:v>0.99466263200000005</c:v>
                </c:pt>
                <c:pt idx="21710">
                  <c:v>0.98729905299999998</c:v>
                </c:pt>
                <c:pt idx="21711">
                  <c:v>0.99466263200000005</c:v>
                </c:pt>
                <c:pt idx="21712">
                  <c:v>0.98552498799999999</c:v>
                </c:pt>
                <c:pt idx="21713">
                  <c:v>0.99833470599999996</c:v>
                </c:pt>
                <c:pt idx="21714">
                  <c:v>0.98552498799999999</c:v>
                </c:pt>
                <c:pt idx="21715">
                  <c:v>0.98337578699999995</c:v>
                </c:pt>
                <c:pt idx="21716">
                  <c:v>0.99466263200000005</c:v>
                </c:pt>
                <c:pt idx="21717">
                  <c:v>0.98048173699999996</c:v>
                </c:pt>
                <c:pt idx="21718">
                  <c:v>0.99466263200000005</c:v>
                </c:pt>
                <c:pt idx="21719">
                  <c:v>0.99466263200000005</c:v>
                </c:pt>
                <c:pt idx="21720">
                  <c:v>0.994798234</c:v>
                </c:pt>
                <c:pt idx="21721">
                  <c:v>0.994798234</c:v>
                </c:pt>
                <c:pt idx="21722">
                  <c:v>0.99466263200000005</c:v>
                </c:pt>
                <c:pt idx="21723">
                  <c:v>0.98337578699999995</c:v>
                </c:pt>
                <c:pt idx="21724">
                  <c:v>0.98337578699999995</c:v>
                </c:pt>
                <c:pt idx="21725">
                  <c:v>0.99466263200000005</c:v>
                </c:pt>
                <c:pt idx="21726">
                  <c:v>0.99466263200000005</c:v>
                </c:pt>
                <c:pt idx="21727">
                  <c:v>0.994798234</c:v>
                </c:pt>
                <c:pt idx="21728">
                  <c:v>0.99833470599999996</c:v>
                </c:pt>
                <c:pt idx="21729">
                  <c:v>0.98337578699999995</c:v>
                </c:pt>
                <c:pt idx="21730">
                  <c:v>0.99466263200000005</c:v>
                </c:pt>
                <c:pt idx="21731">
                  <c:v>0.99466263200000005</c:v>
                </c:pt>
                <c:pt idx="21732">
                  <c:v>0.994798234</c:v>
                </c:pt>
                <c:pt idx="21733">
                  <c:v>0.99833470599999996</c:v>
                </c:pt>
                <c:pt idx="21734">
                  <c:v>0.99833470599999996</c:v>
                </c:pt>
                <c:pt idx="21735">
                  <c:v>0.98337578699999995</c:v>
                </c:pt>
                <c:pt idx="21736">
                  <c:v>0.994798234</c:v>
                </c:pt>
                <c:pt idx="21737">
                  <c:v>0.98048173699999996</c:v>
                </c:pt>
                <c:pt idx="21738">
                  <c:v>0.98337578699999995</c:v>
                </c:pt>
                <c:pt idx="21739">
                  <c:v>0.99833470599999996</c:v>
                </c:pt>
                <c:pt idx="21740">
                  <c:v>0.98337578699999995</c:v>
                </c:pt>
                <c:pt idx="21741">
                  <c:v>0.97367844699999995</c:v>
                </c:pt>
                <c:pt idx="21742">
                  <c:v>0.98337578699999995</c:v>
                </c:pt>
                <c:pt idx="21743">
                  <c:v>0.994798234</c:v>
                </c:pt>
                <c:pt idx="21744">
                  <c:v>0.99466263200000005</c:v>
                </c:pt>
                <c:pt idx="21745">
                  <c:v>0.994798234</c:v>
                </c:pt>
                <c:pt idx="21746">
                  <c:v>0.99833470599999996</c:v>
                </c:pt>
                <c:pt idx="21747">
                  <c:v>0.99466263200000005</c:v>
                </c:pt>
                <c:pt idx="21748">
                  <c:v>0.99466263200000005</c:v>
                </c:pt>
                <c:pt idx="21749">
                  <c:v>0.994798234</c:v>
                </c:pt>
                <c:pt idx="21750">
                  <c:v>0.98337578699999995</c:v>
                </c:pt>
                <c:pt idx="21751">
                  <c:v>0.97923176599999995</c:v>
                </c:pt>
                <c:pt idx="21752">
                  <c:v>0.98337578699999995</c:v>
                </c:pt>
                <c:pt idx="21753">
                  <c:v>0.994798234</c:v>
                </c:pt>
                <c:pt idx="21754">
                  <c:v>0.97367844699999995</c:v>
                </c:pt>
                <c:pt idx="21755">
                  <c:v>0.994798234</c:v>
                </c:pt>
                <c:pt idx="21756">
                  <c:v>0.98337578699999995</c:v>
                </c:pt>
                <c:pt idx="21757">
                  <c:v>0.994798234</c:v>
                </c:pt>
                <c:pt idx="21758">
                  <c:v>0.98337578699999995</c:v>
                </c:pt>
                <c:pt idx="21759">
                  <c:v>0.994798234</c:v>
                </c:pt>
                <c:pt idx="21760">
                  <c:v>0.994798234</c:v>
                </c:pt>
                <c:pt idx="21761">
                  <c:v>0.98048173699999996</c:v>
                </c:pt>
                <c:pt idx="21762">
                  <c:v>0.99833470599999996</c:v>
                </c:pt>
                <c:pt idx="21763">
                  <c:v>0.99466263200000005</c:v>
                </c:pt>
                <c:pt idx="21764">
                  <c:v>0.98048173699999996</c:v>
                </c:pt>
                <c:pt idx="21765">
                  <c:v>0.99466263200000005</c:v>
                </c:pt>
                <c:pt idx="21766">
                  <c:v>0.99466263200000005</c:v>
                </c:pt>
                <c:pt idx="21767">
                  <c:v>0.99833470599999996</c:v>
                </c:pt>
                <c:pt idx="21768">
                  <c:v>0.994798234</c:v>
                </c:pt>
                <c:pt idx="21769">
                  <c:v>0.98337578699999995</c:v>
                </c:pt>
                <c:pt idx="21770">
                  <c:v>0.98337578699999995</c:v>
                </c:pt>
                <c:pt idx="21771">
                  <c:v>0.98337578699999995</c:v>
                </c:pt>
                <c:pt idx="21772">
                  <c:v>0.99466263200000005</c:v>
                </c:pt>
                <c:pt idx="21773">
                  <c:v>0.987316898</c:v>
                </c:pt>
                <c:pt idx="21774">
                  <c:v>0.99466263200000005</c:v>
                </c:pt>
                <c:pt idx="21775">
                  <c:v>0.99466263200000005</c:v>
                </c:pt>
                <c:pt idx="21776">
                  <c:v>0.98337578699999995</c:v>
                </c:pt>
                <c:pt idx="21777">
                  <c:v>0.98337578699999995</c:v>
                </c:pt>
                <c:pt idx="21778">
                  <c:v>0.98337578699999995</c:v>
                </c:pt>
                <c:pt idx="21779">
                  <c:v>0.994798234</c:v>
                </c:pt>
                <c:pt idx="21780">
                  <c:v>0.98048173699999996</c:v>
                </c:pt>
                <c:pt idx="21781">
                  <c:v>0.994798234</c:v>
                </c:pt>
                <c:pt idx="21782">
                  <c:v>0.98337578699999995</c:v>
                </c:pt>
                <c:pt idx="21783">
                  <c:v>0.97324861200000001</c:v>
                </c:pt>
                <c:pt idx="21784">
                  <c:v>0.98337578699999995</c:v>
                </c:pt>
                <c:pt idx="21785">
                  <c:v>0.99466263200000005</c:v>
                </c:pt>
                <c:pt idx="21786">
                  <c:v>0.99466263200000005</c:v>
                </c:pt>
                <c:pt idx="21787">
                  <c:v>0.99833470599999996</c:v>
                </c:pt>
                <c:pt idx="21788">
                  <c:v>0.98337578699999995</c:v>
                </c:pt>
                <c:pt idx="21789">
                  <c:v>0.99466263200000005</c:v>
                </c:pt>
                <c:pt idx="21790">
                  <c:v>0.99466263200000005</c:v>
                </c:pt>
                <c:pt idx="21791">
                  <c:v>0.99833470599999996</c:v>
                </c:pt>
                <c:pt idx="21792">
                  <c:v>0.994798234</c:v>
                </c:pt>
                <c:pt idx="21793">
                  <c:v>0.98337578699999995</c:v>
                </c:pt>
                <c:pt idx="21794">
                  <c:v>0.99833470599999996</c:v>
                </c:pt>
                <c:pt idx="21795">
                  <c:v>0.98337578699999995</c:v>
                </c:pt>
                <c:pt idx="21796">
                  <c:v>0.994798234</c:v>
                </c:pt>
                <c:pt idx="21797">
                  <c:v>0.98337578699999995</c:v>
                </c:pt>
                <c:pt idx="21798">
                  <c:v>0.99833470599999996</c:v>
                </c:pt>
                <c:pt idx="21799">
                  <c:v>0.98048173699999996</c:v>
                </c:pt>
                <c:pt idx="21800">
                  <c:v>0.99466263200000005</c:v>
                </c:pt>
                <c:pt idx="21801">
                  <c:v>0.98337578699999995</c:v>
                </c:pt>
                <c:pt idx="21802">
                  <c:v>0.98337578699999995</c:v>
                </c:pt>
                <c:pt idx="21803">
                  <c:v>0.99833470599999996</c:v>
                </c:pt>
                <c:pt idx="21804">
                  <c:v>0.98048173699999996</c:v>
                </c:pt>
                <c:pt idx="21805">
                  <c:v>0.98729905299999998</c:v>
                </c:pt>
                <c:pt idx="21806">
                  <c:v>0.994798234</c:v>
                </c:pt>
                <c:pt idx="21807">
                  <c:v>0.99466263200000005</c:v>
                </c:pt>
                <c:pt idx="21808">
                  <c:v>0.98337578699999995</c:v>
                </c:pt>
                <c:pt idx="21809">
                  <c:v>0.98337578699999995</c:v>
                </c:pt>
                <c:pt idx="21810">
                  <c:v>0.98048173699999996</c:v>
                </c:pt>
                <c:pt idx="21811">
                  <c:v>0.99466263200000005</c:v>
                </c:pt>
                <c:pt idx="21812">
                  <c:v>0.99450736299999998</c:v>
                </c:pt>
                <c:pt idx="21813">
                  <c:v>0.994798234</c:v>
                </c:pt>
                <c:pt idx="21814">
                  <c:v>0.98048173699999996</c:v>
                </c:pt>
                <c:pt idx="21815">
                  <c:v>0.99466263200000005</c:v>
                </c:pt>
                <c:pt idx="21816">
                  <c:v>0.99833470599999996</c:v>
                </c:pt>
                <c:pt idx="21817">
                  <c:v>0.98337578699999995</c:v>
                </c:pt>
                <c:pt idx="21818">
                  <c:v>0.98337578699999995</c:v>
                </c:pt>
                <c:pt idx="21819">
                  <c:v>0.98337578699999995</c:v>
                </c:pt>
                <c:pt idx="21820">
                  <c:v>0.99466263200000005</c:v>
                </c:pt>
                <c:pt idx="21821">
                  <c:v>0.99833470599999996</c:v>
                </c:pt>
                <c:pt idx="21822">
                  <c:v>0.99466263200000005</c:v>
                </c:pt>
                <c:pt idx="21823">
                  <c:v>0.99833470599999996</c:v>
                </c:pt>
                <c:pt idx="21824">
                  <c:v>0.99833470599999996</c:v>
                </c:pt>
                <c:pt idx="21825">
                  <c:v>0.98337578699999995</c:v>
                </c:pt>
                <c:pt idx="21826">
                  <c:v>0.98337578699999995</c:v>
                </c:pt>
                <c:pt idx="21827">
                  <c:v>0.99833470599999996</c:v>
                </c:pt>
                <c:pt idx="21828">
                  <c:v>0.99833470599999996</c:v>
                </c:pt>
                <c:pt idx="21829">
                  <c:v>0.98337578699999995</c:v>
                </c:pt>
                <c:pt idx="21830">
                  <c:v>0.99466263200000005</c:v>
                </c:pt>
                <c:pt idx="21831">
                  <c:v>0.96306093000000004</c:v>
                </c:pt>
                <c:pt idx="21832">
                  <c:v>0.98337578699999995</c:v>
                </c:pt>
                <c:pt idx="21833">
                  <c:v>0.98337578699999995</c:v>
                </c:pt>
                <c:pt idx="21834">
                  <c:v>0.99456953599999998</c:v>
                </c:pt>
                <c:pt idx="21835">
                  <c:v>0.99100769600000005</c:v>
                </c:pt>
                <c:pt idx="21836">
                  <c:v>0.99466263200000005</c:v>
                </c:pt>
                <c:pt idx="21837">
                  <c:v>0.987316898</c:v>
                </c:pt>
                <c:pt idx="21838">
                  <c:v>0.994798234</c:v>
                </c:pt>
                <c:pt idx="21839">
                  <c:v>0.98048173699999996</c:v>
                </c:pt>
                <c:pt idx="21840">
                  <c:v>0.994798234</c:v>
                </c:pt>
                <c:pt idx="21841">
                  <c:v>0.98048173699999996</c:v>
                </c:pt>
                <c:pt idx="21842">
                  <c:v>0.99466263200000005</c:v>
                </c:pt>
                <c:pt idx="21843">
                  <c:v>0.99466263200000005</c:v>
                </c:pt>
                <c:pt idx="21844">
                  <c:v>0.99466263200000005</c:v>
                </c:pt>
                <c:pt idx="21845">
                  <c:v>0.994798234</c:v>
                </c:pt>
                <c:pt idx="21846">
                  <c:v>0.98337578699999995</c:v>
                </c:pt>
                <c:pt idx="21847">
                  <c:v>0.98337578699999995</c:v>
                </c:pt>
                <c:pt idx="21848">
                  <c:v>0.98337578699999995</c:v>
                </c:pt>
                <c:pt idx="21849">
                  <c:v>0.98337578699999995</c:v>
                </c:pt>
                <c:pt idx="21850">
                  <c:v>0.994798234</c:v>
                </c:pt>
                <c:pt idx="21851">
                  <c:v>0.98337578699999995</c:v>
                </c:pt>
                <c:pt idx="21852">
                  <c:v>0.987316898</c:v>
                </c:pt>
                <c:pt idx="21853">
                  <c:v>0.98337578699999995</c:v>
                </c:pt>
                <c:pt idx="21854">
                  <c:v>0.98337578699999995</c:v>
                </c:pt>
                <c:pt idx="21855">
                  <c:v>0.99466263200000005</c:v>
                </c:pt>
                <c:pt idx="21856">
                  <c:v>0.98048173699999996</c:v>
                </c:pt>
                <c:pt idx="21857">
                  <c:v>0.99015918800000002</c:v>
                </c:pt>
                <c:pt idx="21858">
                  <c:v>0.99833470599999996</c:v>
                </c:pt>
                <c:pt idx="21859">
                  <c:v>0.994798234</c:v>
                </c:pt>
                <c:pt idx="21860">
                  <c:v>0.99100769600000005</c:v>
                </c:pt>
                <c:pt idx="21861">
                  <c:v>0.98048173699999996</c:v>
                </c:pt>
                <c:pt idx="21862">
                  <c:v>0.99466263200000005</c:v>
                </c:pt>
                <c:pt idx="21863">
                  <c:v>0.98337578699999995</c:v>
                </c:pt>
                <c:pt idx="21864">
                  <c:v>0.985100894</c:v>
                </c:pt>
                <c:pt idx="21865">
                  <c:v>0.98337578699999995</c:v>
                </c:pt>
                <c:pt idx="21866">
                  <c:v>0.994798234</c:v>
                </c:pt>
                <c:pt idx="21867">
                  <c:v>0.99833470599999996</c:v>
                </c:pt>
                <c:pt idx="21868">
                  <c:v>0.98337578699999995</c:v>
                </c:pt>
                <c:pt idx="21869">
                  <c:v>0.99833470599999996</c:v>
                </c:pt>
                <c:pt idx="21870">
                  <c:v>0.98552498799999999</c:v>
                </c:pt>
                <c:pt idx="21871">
                  <c:v>0.99466263200000005</c:v>
                </c:pt>
                <c:pt idx="21872">
                  <c:v>0.994798234</c:v>
                </c:pt>
                <c:pt idx="21873">
                  <c:v>0.99833470599999996</c:v>
                </c:pt>
                <c:pt idx="21874">
                  <c:v>0.98337578699999995</c:v>
                </c:pt>
                <c:pt idx="21875">
                  <c:v>0.99100769600000005</c:v>
                </c:pt>
                <c:pt idx="21876">
                  <c:v>0.99466263200000005</c:v>
                </c:pt>
                <c:pt idx="21877">
                  <c:v>0.98337578699999995</c:v>
                </c:pt>
                <c:pt idx="21878">
                  <c:v>0.98337578699999995</c:v>
                </c:pt>
                <c:pt idx="21879">
                  <c:v>0.98337578699999995</c:v>
                </c:pt>
                <c:pt idx="21880">
                  <c:v>0.99466263200000005</c:v>
                </c:pt>
                <c:pt idx="21881">
                  <c:v>0.99466263200000005</c:v>
                </c:pt>
                <c:pt idx="21882">
                  <c:v>0.98337578699999995</c:v>
                </c:pt>
                <c:pt idx="21883">
                  <c:v>0.98337578699999995</c:v>
                </c:pt>
                <c:pt idx="21884">
                  <c:v>0.99100769600000005</c:v>
                </c:pt>
                <c:pt idx="21885">
                  <c:v>0.99833470599999996</c:v>
                </c:pt>
                <c:pt idx="21886">
                  <c:v>0.98337578699999995</c:v>
                </c:pt>
                <c:pt idx="21887">
                  <c:v>0.98337578699999995</c:v>
                </c:pt>
                <c:pt idx="21888">
                  <c:v>0.98048173699999996</c:v>
                </c:pt>
                <c:pt idx="21889">
                  <c:v>0.98337578699999995</c:v>
                </c:pt>
                <c:pt idx="21890">
                  <c:v>0.99466263200000005</c:v>
                </c:pt>
                <c:pt idx="21891">
                  <c:v>0.99466263200000005</c:v>
                </c:pt>
                <c:pt idx="21892">
                  <c:v>0.98048173699999996</c:v>
                </c:pt>
                <c:pt idx="21893">
                  <c:v>0.99466263200000005</c:v>
                </c:pt>
                <c:pt idx="21894">
                  <c:v>0.98048173699999996</c:v>
                </c:pt>
                <c:pt idx="21895">
                  <c:v>0.99466263200000005</c:v>
                </c:pt>
                <c:pt idx="21896">
                  <c:v>0.99833470599999996</c:v>
                </c:pt>
                <c:pt idx="21897">
                  <c:v>0.99100769600000005</c:v>
                </c:pt>
                <c:pt idx="21898">
                  <c:v>0.99833470599999996</c:v>
                </c:pt>
                <c:pt idx="21899">
                  <c:v>0.98337578699999995</c:v>
                </c:pt>
                <c:pt idx="21900">
                  <c:v>0.98337578699999995</c:v>
                </c:pt>
                <c:pt idx="21901">
                  <c:v>0.99466263200000005</c:v>
                </c:pt>
                <c:pt idx="21902">
                  <c:v>0.994798234</c:v>
                </c:pt>
                <c:pt idx="21903">
                  <c:v>0.994798234</c:v>
                </c:pt>
                <c:pt idx="21904">
                  <c:v>0.99466263200000005</c:v>
                </c:pt>
                <c:pt idx="21905">
                  <c:v>0.98337578699999995</c:v>
                </c:pt>
                <c:pt idx="21906">
                  <c:v>0.99466263200000005</c:v>
                </c:pt>
                <c:pt idx="21907">
                  <c:v>0.994798234</c:v>
                </c:pt>
                <c:pt idx="21908">
                  <c:v>0.99466263200000005</c:v>
                </c:pt>
                <c:pt idx="21909">
                  <c:v>0.98337578699999995</c:v>
                </c:pt>
                <c:pt idx="21910">
                  <c:v>0.99466263200000005</c:v>
                </c:pt>
                <c:pt idx="21911">
                  <c:v>0.98048173699999996</c:v>
                </c:pt>
                <c:pt idx="21912">
                  <c:v>0.99027694600000005</c:v>
                </c:pt>
                <c:pt idx="21913">
                  <c:v>0.99466263200000005</c:v>
                </c:pt>
                <c:pt idx="21914">
                  <c:v>0.99466263200000005</c:v>
                </c:pt>
                <c:pt idx="21915">
                  <c:v>0.98337578699999995</c:v>
                </c:pt>
                <c:pt idx="21916">
                  <c:v>0.994798234</c:v>
                </c:pt>
                <c:pt idx="21917">
                  <c:v>0.98337578699999995</c:v>
                </c:pt>
                <c:pt idx="21918">
                  <c:v>0.994798234</c:v>
                </c:pt>
                <c:pt idx="21919">
                  <c:v>0.98729905299999998</c:v>
                </c:pt>
                <c:pt idx="21920">
                  <c:v>0.99466263200000005</c:v>
                </c:pt>
                <c:pt idx="21921">
                  <c:v>0.99466263200000005</c:v>
                </c:pt>
                <c:pt idx="21922">
                  <c:v>0.994798234</c:v>
                </c:pt>
                <c:pt idx="21923">
                  <c:v>0.99833470599999996</c:v>
                </c:pt>
                <c:pt idx="21924">
                  <c:v>0.99833470599999996</c:v>
                </c:pt>
                <c:pt idx="21925">
                  <c:v>0.98729905299999998</c:v>
                </c:pt>
                <c:pt idx="21926">
                  <c:v>0.99466263200000005</c:v>
                </c:pt>
                <c:pt idx="21927">
                  <c:v>0.98048173699999996</c:v>
                </c:pt>
                <c:pt idx="21928">
                  <c:v>0.99833470599999996</c:v>
                </c:pt>
                <c:pt idx="21929">
                  <c:v>0.99466263200000005</c:v>
                </c:pt>
                <c:pt idx="21930">
                  <c:v>0.994798234</c:v>
                </c:pt>
                <c:pt idx="21931">
                  <c:v>0.99833470599999996</c:v>
                </c:pt>
                <c:pt idx="21932">
                  <c:v>0.994798234</c:v>
                </c:pt>
                <c:pt idx="21933">
                  <c:v>0.99027694600000005</c:v>
                </c:pt>
                <c:pt idx="21934">
                  <c:v>0.98337578699999995</c:v>
                </c:pt>
                <c:pt idx="21935">
                  <c:v>0.98337578699999995</c:v>
                </c:pt>
                <c:pt idx="21936">
                  <c:v>0.994798234</c:v>
                </c:pt>
                <c:pt idx="21937">
                  <c:v>0.994798234</c:v>
                </c:pt>
                <c:pt idx="21938">
                  <c:v>0.99466263200000005</c:v>
                </c:pt>
                <c:pt idx="21939">
                  <c:v>0.98048173699999996</c:v>
                </c:pt>
                <c:pt idx="21940">
                  <c:v>0.98337578699999995</c:v>
                </c:pt>
                <c:pt idx="21941">
                  <c:v>0.994798234</c:v>
                </c:pt>
                <c:pt idx="21942">
                  <c:v>0.98337578699999995</c:v>
                </c:pt>
                <c:pt idx="21943">
                  <c:v>0.98337578699999995</c:v>
                </c:pt>
                <c:pt idx="21944">
                  <c:v>0.98337578699999995</c:v>
                </c:pt>
                <c:pt idx="21945">
                  <c:v>0.994798234</c:v>
                </c:pt>
                <c:pt idx="21946">
                  <c:v>0.99833470599999996</c:v>
                </c:pt>
                <c:pt idx="21947">
                  <c:v>0.98337578699999995</c:v>
                </c:pt>
                <c:pt idx="21948">
                  <c:v>0.98048173699999996</c:v>
                </c:pt>
                <c:pt idx="21949">
                  <c:v>0.98048173699999996</c:v>
                </c:pt>
                <c:pt idx="21950">
                  <c:v>0.98048173699999996</c:v>
                </c:pt>
                <c:pt idx="21951">
                  <c:v>0.98337578699999995</c:v>
                </c:pt>
                <c:pt idx="21952">
                  <c:v>0.99466263200000005</c:v>
                </c:pt>
                <c:pt idx="21953">
                  <c:v>0.99466263200000005</c:v>
                </c:pt>
                <c:pt idx="21954">
                  <c:v>0.98337578699999995</c:v>
                </c:pt>
                <c:pt idx="21955">
                  <c:v>0.98337578699999995</c:v>
                </c:pt>
                <c:pt idx="21956">
                  <c:v>0.98337578699999995</c:v>
                </c:pt>
                <c:pt idx="21957">
                  <c:v>0.99466263200000005</c:v>
                </c:pt>
                <c:pt idx="21958">
                  <c:v>0.98337578699999995</c:v>
                </c:pt>
                <c:pt idx="21959">
                  <c:v>0.99466263200000005</c:v>
                </c:pt>
                <c:pt idx="21960">
                  <c:v>0.99466263200000005</c:v>
                </c:pt>
                <c:pt idx="21961">
                  <c:v>0.98549281</c:v>
                </c:pt>
                <c:pt idx="21962">
                  <c:v>0.98337578699999995</c:v>
                </c:pt>
                <c:pt idx="21963">
                  <c:v>0.98048173699999996</c:v>
                </c:pt>
                <c:pt idx="21964">
                  <c:v>0.98975540500000003</c:v>
                </c:pt>
                <c:pt idx="21965">
                  <c:v>0.98337578699999995</c:v>
                </c:pt>
                <c:pt idx="21966">
                  <c:v>0.98337578699999995</c:v>
                </c:pt>
                <c:pt idx="21967">
                  <c:v>0.98337578699999995</c:v>
                </c:pt>
                <c:pt idx="21968">
                  <c:v>0.99833470599999996</c:v>
                </c:pt>
                <c:pt idx="21969">
                  <c:v>0.98337578699999995</c:v>
                </c:pt>
                <c:pt idx="21970">
                  <c:v>0.98337578699999995</c:v>
                </c:pt>
                <c:pt idx="21971">
                  <c:v>0.99466263200000005</c:v>
                </c:pt>
                <c:pt idx="21972">
                  <c:v>0.98337578699999995</c:v>
                </c:pt>
                <c:pt idx="21973">
                  <c:v>0.98337578699999995</c:v>
                </c:pt>
                <c:pt idx="21974">
                  <c:v>0.98337578699999995</c:v>
                </c:pt>
                <c:pt idx="21975">
                  <c:v>0.99466263200000005</c:v>
                </c:pt>
                <c:pt idx="21976">
                  <c:v>0.994798234</c:v>
                </c:pt>
                <c:pt idx="21977">
                  <c:v>0.994798234</c:v>
                </c:pt>
                <c:pt idx="21978">
                  <c:v>0.98337578699999995</c:v>
                </c:pt>
                <c:pt idx="21979">
                  <c:v>0.994798234</c:v>
                </c:pt>
                <c:pt idx="21980">
                  <c:v>0.98048173699999996</c:v>
                </c:pt>
                <c:pt idx="21981">
                  <c:v>0.99833470599999996</c:v>
                </c:pt>
                <c:pt idx="21982">
                  <c:v>0.98337578699999995</c:v>
                </c:pt>
                <c:pt idx="21983">
                  <c:v>0.99833470599999996</c:v>
                </c:pt>
                <c:pt idx="21984">
                  <c:v>0.99626751000000002</c:v>
                </c:pt>
                <c:pt idx="21985">
                  <c:v>0.987316898</c:v>
                </c:pt>
                <c:pt idx="21986">
                  <c:v>0.99833470599999996</c:v>
                </c:pt>
                <c:pt idx="21987">
                  <c:v>0.98337578699999995</c:v>
                </c:pt>
                <c:pt idx="21988">
                  <c:v>0.994798234</c:v>
                </c:pt>
                <c:pt idx="21989">
                  <c:v>0.99833470599999996</c:v>
                </c:pt>
                <c:pt idx="21990">
                  <c:v>0.99466263200000005</c:v>
                </c:pt>
                <c:pt idx="21991">
                  <c:v>0.994798234</c:v>
                </c:pt>
                <c:pt idx="21992">
                  <c:v>0.99833470599999996</c:v>
                </c:pt>
                <c:pt idx="21993">
                  <c:v>0.98640082900000003</c:v>
                </c:pt>
                <c:pt idx="21994">
                  <c:v>0.994798234</c:v>
                </c:pt>
                <c:pt idx="21995">
                  <c:v>0.99833470599999996</c:v>
                </c:pt>
                <c:pt idx="21996">
                  <c:v>0.99466263200000005</c:v>
                </c:pt>
                <c:pt idx="21997">
                  <c:v>0.99466263200000005</c:v>
                </c:pt>
                <c:pt idx="21998">
                  <c:v>0.99466263200000005</c:v>
                </c:pt>
                <c:pt idx="21999">
                  <c:v>0.98048173699999996</c:v>
                </c:pt>
                <c:pt idx="22000">
                  <c:v>0.99833470599999996</c:v>
                </c:pt>
                <c:pt idx="22001">
                  <c:v>0.99466263200000005</c:v>
                </c:pt>
                <c:pt idx="22002">
                  <c:v>0.994798234</c:v>
                </c:pt>
                <c:pt idx="22003">
                  <c:v>0.99833470599999996</c:v>
                </c:pt>
                <c:pt idx="22004">
                  <c:v>0.99833470599999996</c:v>
                </c:pt>
                <c:pt idx="22005">
                  <c:v>0.987316898</c:v>
                </c:pt>
                <c:pt idx="22006">
                  <c:v>0.98337578699999995</c:v>
                </c:pt>
                <c:pt idx="22007">
                  <c:v>0.98337578699999995</c:v>
                </c:pt>
                <c:pt idx="22008">
                  <c:v>0.994798234</c:v>
                </c:pt>
                <c:pt idx="22009">
                  <c:v>0.99466263200000005</c:v>
                </c:pt>
                <c:pt idx="22010">
                  <c:v>0.994798234</c:v>
                </c:pt>
                <c:pt idx="22011">
                  <c:v>0.98048173699999996</c:v>
                </c:pt>
                <c:pt idx="22012">
                  <c:v>0.99833470599999996</c:v>
                </c:pt>
                <c:pt idx="22013">
                  <c:v>0.994798234</c:v>
                </c:pt>
                <c:pt idx="22014">
                  <c:v>0.98048173699999996</c:v>
                </c:pt>
                <c:pt idx="22015">
                  <c:v>0.98337578699999995</c:v>
                </c:pt>
                <c:pt idx="22016">
                  <c:v>0.99466263200000005</c:v>
                </c:pt>
                <c:pt idx="22017">
                  <c:v>0.99090427199999997</c:v>
                </c:pt>
                <c:pt idx="22018">
                  <c:v>0.99833470599999996</c:v>
                </c:pt>
                <c:pt idx="22019">
                  <c:v>0.99833470599999996</c:v>
                </c:pt>
                <c:pt idx="22020">
                  <c:v>0.98337578699999995</c:v>
                </c:pt>
                <c:pt idx="22021">
                  <c:v>0.98337578699999995</c:v>
                </c:pt>
                <c:pt idx="22022">
                  <c:v>0.99833470599999996</c:v>
                </c:pt>
                <c:pt idx="22023">
                  <c:v>0.99833470599999996</c:v>
                </c:pt>
                <c:pt idx="22024">
                  <c:v>0.98337578699999995</c:v>
                </c:pt>
                <c:pt idx="22025">
                  <c:v>0.98048173699999996</c:v>
                </c:pt>
                <c:pt idx="22026">
                  <c:v>0.99466263200000005</c:v>
                </c:pt>
                <c:pt idx="22027">
                  <c:v>0.98048173699999996</c:v>
                </c:pt>
                <c:pt idx="22028">
                  <c:v>0.994798234</c:v>
                </c:pt>
                <c:pt idx="22029">
                  <c:v>0.994798234</c:v>
                </c:pt>
                <c:pt idx="22030">
                  <c:v>0.994798234</c:v>
                </c:pt>
                <c:pt idx="22031">
                  <c:v>0.98337578699999995</c:v>
                </c:pt>
                <c:pt idx="22032">
                  <c:v>0.98337578699999995</c:v>
                </c:pt>
                <c:pt idx="22033">
                  <c:v>0.99456953599999998</c:v>
                </c:pt>
                <c:pt idx="22034">
                  <c:v>0.98337578699999995</c:v>
                </c:pt>
                <c:pt idx="22035">
                  <c:v>0.994798234</c:v>
                </c:pt>
                <c:pt idx="22036">
                  <c:v>0.99100769600000005</c:v>
                </c:pt>
                <c:pt idx="22037">
                  <c:v>0.99833470599999996</c:v>
                </c:pt>
                <c:pt idx="22038">
                  <c:v>0.98337578699999995</c:v>
                </c:pt>
                <c:pt idx="22039">
                  <c:v>0.994798234</c:v>
                </c:pt>
                <c:pt idx="22040">
                  <c:v>0.99833470599999996</c:v>
                </c:pt>
                <c:pt idx="22041">
                  <c:v>0.98337578699999995</c:v>
                </c:pt>
                <c:pt idx="22042">
                  <c:v>0.994798234</c:v>
                </c:pt>
                <c:pt idx="22043">
                  <c:v>0.99466263200000005</c:v>
                </c:pt>
                <c:pt idx="22044">
                  <c:v>0.98337578699999995</c:v>
                </c:pt>
                <c:pt idx="22045">
                  <c:v>0.99466263200000005</c:v>
                </c:pt>
                <c:pt idx="22046">
                  <c:v>0.98048173699999996</c:v>
                </c:pt>
                <c:pt idx="22047">
                  <c:v>0.98729905299999998</c:v>
                </c:pt>
                <c:pt idx="22048">
                  <c:v>0.994798234</c:v>
                </c:pt>
                <c:pt idx="22049">
                  <c:v>0.99466263200000005</c:v>
                </c:pt>
                <c:pt idx="22050">
                  <c:v>0.99466263200000005</c:v>
                </c:pt>
                <c:pt idx="22051">
                  <c:v>0.99466263200000005</c:v>
                </c:pt>
                <c:pt idx="22052">
                  <c:v>0.98337578699999995</c:v>
                </c:pt>
                <c:pt idx="22053">
                  <c:v>0.98048173699999996</c:v>
                </c:pt>
                <c:pt idx="22054">
                  <c:v>0.99833470599999996</c:v>
                </c:pt>
                <c:pt idx="22055">
                  <c:v>0.99466263200000005</c:v>
                </c:pt>
                <c:pt idx="22056">
                  <c:v>0.99466263200000005</c:v>
                </c:pt>
                <c:pt idx="22057">
                  <c:v>0.987316898</c:v>
                </c:pt>
                <c:pt idx="22058">
                  <c:v>0.994798234</c:v>
                </c:pt>
                <c:pt idx="22059">
                  <c:v>0.994798234</c:v>
                </c:pt>
                <c:pt idx="22060">
                  <c:v>0.99456953599999998</c:v>
                </c:pt>
                <c:pt idx="22061">
                  <c:v>0.99466263200000005</c:v>
                </c:pt>
                <c:pt idx="22062">
                  <c:v>0.98048173699999996</c:v>
                </c:pt>
                <c:pt idx="22063">
                  <c:v>0.98048173699999996</c:v>
                </c:pt>
                <c:pt idx="22064">
                  <c:v>0.98337578699999995</c:v>
                </c:pt>
                <c:pt idx="22065">
                  <c:v>0.98048173699999996</c:v>
                </c:pt>
                <c:pt idx="22066">
                  <c:v>0.98048173699999996</c:v>
                </c:pt>
                <c:pt idx="22067">
                  <c:v>0.99833470599999996</c:v>
                </c:pt>
                <c:pt idx="22068">
                  <c:v>0.994798234</c:v>
                </c:pt>
                <c:pt idx="22069">
                  <c:v>0.98337578699999995</c:v>
                </c:pt>
                <c:pt idx="22070">
                  <c:v>0.98529628999999996</c:v>
                </c:pt>
                <c:pt idx="22071">
                  <c:v>0.99833470599999996</c:v>
                </c:pt>
                <c:pt idx="22072">
                  <c:v>0.98337578699999995</c:v>
                </c:pt>
                <c:pt idx="22073">
                  <c:v>0.98337578699999995</c:v>
                </c:pt>
                <c:pt idx="22074">
                  <c:v>0.98337578699999995</c:v>
                </c:pt>
                <c:pt idx="22075">
                  <c:v>0.98337578699999995</c:v>
                </c:pt>
                <c:pt idx="22076">
                  <c:v>0.99833470599999996</c:v>
                </c:pt>
                <c:pt idx="22077">
                  <c:v>0.99833470599999996</c:v>
                </c:pt>
                <c:pt idx="22078">
                  <c:v>0.99466263200000005</c:v>
                </c:pt>
                <c:pt idx="22079">
                  <c:v>0.994798234</c:v>
                </c:pt>
                <c:pt idx="22080">
                  <c:v>0.99833470599999996</c:v>
                </c:pt>
                <c:pt idx="22081">
                  <c:v>0.99466263200000005</c:v>
                </c:pt>
                <c:pt idx="22082">
                  <c:v>0.98552498799999999</c:v>
                </c:pt>
                <c:pt idx="22083">
                  <c:v>0.98337578699999995</c:v>
                </c:pt>
                <c:pt idx="22084">
                  <c:v>0.99466263200000005</c:v>
                </c:pt>
                <c:pt idx="22085">
                  <c:v>0.98975540500000003</c:v>
                </c:pt>
                <c:pt idx="22086">
                  <c:v>0.98337578699999995</c:v>
                </c:pt>
                <c:pt idx="22087">
                  <c:v>0.98337578699999995</c:v>
                </c:pt>
                <c:pt idx="22088">
                  <c:v>0.99466263200000005</c:v>
                </c:pt>
                <c:pt idx="22089">
                  <c:v>0.99090427199999997</c:v>
                </c:pt>
                <c:pt idx="22090">
                  <c:v>0.98337578699999995</c:v>
                </c:pt>
                <c:pt idx="22091">
                  <c:v>0.994798234</c:v>
                </c:pt>
                <c:pt idx="22092">
                  <c:v>0.98048173699999996</c:v>
                </c:pt>
                <c:pt idx="22093">
                  <c:v>0.99833470599999996</c:v>
                </c:pt>
                <c:pt idx="22094">
                  <c:v>0.99090427199999997</c:v>
                </c:pt>
                <c:pt idx="22095">
                  <c:v>0.99833470599999996</c:v>
                </c:pt>
                <c:pt idx="22096">
                  <c:v>0.98337578699999995</c:v>
                </c:pt>
                <c:pt idx="22097">
                  <c:v>0.98337578699999995</c:v>
                </c:pt>
                <c:pt idx="22098">
                  <c:v>0.994798234</c:v>
                </c:pt>
                <c:pt idx="22099">
                  <c:v>0.98337578699999995</c:v>
                </c:pt>
                <c:pt idx="22100">
                  <c:v>0.98337578699999995</c:v>
                </c:pt>
                <c:pt idx="22101">
                  <c:v>0.99090427199999997</c:v>
                </c:pt>
                <c:pt idx="22102">
                  <c:v>0.994798234</c:v>
                </c:pt>
                <c:pt idx="22103">
                  <c:v>0.99466263200000005</c:v>
                </c:pt>
                <c:pt idx="22104">
                  <c:v>0.98729905299999998</c:v>
                </c:pt>
                <c:pt idx="22105">
                  <c:v>0.98337578699999995</c:v>
                </c:pt>
                <c:pt idx="22106">
                  <c:v>0.98337578699999995</c:v>
                </c:pt>
                <c:pt idx="22107">
                  <c:v>0.99466263200000005</c:v>
                </c:pt>
                <c:pt idx="22108">
                  <c:v>0.99466263200000005</c:v>
                </c:pt>
                <c:pt idx="22109">
                  <c:v>0.98048173699999996</c:v>
                </c:pt>
                <c:pt idx="22110">
                  <c:v>0.994798234</c:v>
                </c:pt>
                <c:pt idx="22111">
                  <c:v>0.98048173699999996</c:v>
                </c:pt>
                <c:pt idx="22112">
                  <c:v>0.98337578699999995</c:v>
                </c:pt>
                <c:pt idx="22113">
                  <c:v>0.99466263200000005</c:v>
                </c:pt>
                <c:pt idx="22114">
                  <c:v>0.98337578699999995</c:v>
                </c:pt>
                <c:pt idx="22115">
                  <c:v>0.994798234</c:v>
                </c:pt>
                <c:pt idx="22116">
                  <c:v>0.994798234</c:v>
                </c:pt>
                <c:pt idx="22117">
                  <c:v>0.98337578699999995</c:v>
                </c:pt>
                <c:pt idx="22118">
                  <c:v>0.98048173699999996</c:v>
                </c:pt>
                <c:pt idx="22119">
                  <c:v>0.98337578699999995</c:v>
                </c:pt>
                <c:pt idx="22120">
                  <c:v>0.99833470599999996</c:v>
                </c:pt>
                <c:pt idx="22121">
                  <c:v>0.99090427199999997</c:v>
                </c:pt>
                <c:pt idx="22122">
                  <c:v>0.99833470599999996</c:v>
                </c:pt>
                <c:pt idx="22123">
                  <c:v>0.98337578699999995</c:v>
                </c:pt>
                <c:pt idx="22124">
                  <c:v>0.994798234</c:v>
                </c:pt>
                <c:pt idx="22125">
                  <c:v>0.98529628999999996</c:v>
                </c:pt>
                <c:pt idx="22126">
                  <c:v>0.994798234</c:v>
                </c:pt>
                <c:pt idx="22127">
                  <c:v>0.99833470599999996</c:v>
                </c:pt>
                <c:pt idx="22128">
                  <c:v>0.99466263200000005</c:v>
                </c:pt>
                <c:pt idx="22129">
                  <c:v>0.99833470599999996</c:v>
                </c:pt>
                <c:pt idx="22130">
                  <c:v>0.98337578699999995</c:v>
                </c:pt>
                <c:pt idx="22131">
                  <c:v>0.99833470599999996</c:v>
                </c:pt>
                <c:pt idx="22132">
                  <c:v>0.99466263200000005</c:v>
                </c:pt>
                <c:pt idx="22133">
                  <c:v>0.994798234</c:v>
                </c:pt>
                <c:pt idx="22134">
                  <c:v>0.994798234</c:v>
                </c:pt>
                <c:pt idx="22135">
                  <c:v>0.994798234</c:v>
                </c:pt>
                <c:pt idx="22136">
                  <c:v>0.994798234</c:v>
                </c:pt>
                <c:pt idx="22137">
                  <c:v>0.98337578699999995</c:v>
                </c:pt>
                <c:pt idx="22138">
                  <c:v>0.994798234</c:v>
                </c:pt>
                <c:pt idx="22139">
                  <c:v>0.994798234</c:v>
                </c:pt>
                <c:pt idx="22140">
                  <c:v>0.994798234</c:v>
                </c:pt>
                <c:pt idx="22141">
                  <c:v>0.98337578699999995</c:v>
                </c:pt>
                <c:pt idx="22142">
                  <c:v>0.99466263200000005</c:v>
                </c:pt>
                <c:pt idx="22143">
                  <c:v>0.994798234</c:v>
                </c:pt>
                <c:pt idx="22144">
                  <c:v>0.994798234</c:v>
                </c:pt>
                <c:pt idx="22145">
                  <c:v>0.98729905299999998</c:v>
                </c:pt>
                <c:pt idx="22146">
                  <c:v>0.99466263200000005</c:v>
                </c:pt>
                <c:pt idx="22147">
                  <c:v>0.99833470599999996</c:v>
                </c:pt>
                <c:pt idx="22148">
                  <c:v>0.98048173699999996</c:v>
                </c:pt>
                <c:pt idx="22149">
                  <c:v>0.98337578699999995</c:v>
                </c:pt>
                <c:pt idx="22150">
                  <c:v>0.99466263200000005</c:v>
                </c:pt>
                <c:pt idx="22151">
                  <c:v>0.98048173699999996</c:v>
                </c:pt>
                <c:pt idx="22152">
                  <c:v>0.98549281</c:v>
                </c:pt>
                <c:pt idx="22153">
                  <c:v>0.99466263200000005</c:v>
                </c:pt>
                <c:pt idx="22154">
                  <c:v>0.98337578699999995</c:v>
                </c:pt>
                <c:pt idx="22155">
                  <c:v>0.99833470599999996</c:v>
                </c:pt>
                <c:pt idx="22156">
                  <c:v>0.994798234</c:v>
                </c:pt>
                <c:pt idx="22157">
                  <c:v>0.98048173699999996</c:v>
                </c:pt>
                <c:pt idx="22158">
                  <c:v>0.98048173699999996</c:v>
                </c:pt>
                <c:pt idx="22159">
                  <c:v>0.98337578699999995</c:v>
                </c:pt>
                <c:pt idx="22160">
                  <c:v>0.994798234</c:v>
                </c:pt>
                <c:pt idx="22161">
                  <c:v>0.98337578699999995</c:v>
                </c:pt>
                <c:pt idx="22162">
                  <c:v>0.994798234</c:v>
                </c:pt>
                <c:pt idx="22163">
                  <c:v>0.98337578699999995</c:v>
                </c:pt>
                <c:pt idx="22164">
                  <c:v>0.98337578699999995</c:v>
                </c:pt>
                <c:pt idx="22165">
                  <c:v>0.99466263200000005</c:v>
                </c:pt>
                <c:pt idx="22166">
                  <c:v>0.99466263200000005</c:v>
                </c:pt>
                <c:pt idx="22167">
                  <c:v>0.98552498799999999</c:v>
                </c:pt>
                <c:pt idx="22168">
                  <c:v>0.99466263200000005</c:v>
                </c:pt>
                <c:pt idx="22169">
                  <c:v>0.98337578699999995</c:v>
                </c:pt>
                <c:pt idx="22170">
                  <c:v>0.98337578699999995</c:v>
                </c:pt>
                <c:pt idx="22171">
                  <c:v>0.98337578699999995</c:v>
                </c:pt>
                <c:pt idx="22172">
                  <c:v>0.99466263200000005</c:v>
                </c:pt>
                <c:pt idx="22173">
                  <c:v>0.99833470599999996</c:v>
                </c:pt>
                <c:pt idx="22174">
                  <c:v>0.99466263200000005</c:v>
                </c:pt>
                <c:pt idx="22175">
                  <c:v>0.99100769600000005</c:v>
                </c:pt>
                <c:pt idx="22176">
                  <c:v>0.98529628999999996</c:v>
                </c:pt>
                <c:pt idx="22177">
                  <c:v>0.994798234</c:v>
                </c:pt>
                <c:pt idx="22178">
                  <c:v>0.98337578699999995</c:v>
                </c:pt>
                <c:pt idx="22179">
                  <c:v>0.98337578699999995</c:v>
                </c:pt>
                <c:pt idx="22180">
                  <c:v>0.98337578699999995</c:v>
                </c:pt>
                <c:pt idx="22181">
                  <c:v>0.99466263200000005</c:v>
                </c:pt>
                <c:pt idx="22182">
                  <c:v>0.99833470599999996</c:v>
                </c:pt>
                <c:pt idx="22183">
                  <c:v>0.98337578699999995</c:v>
                </c:pt>
                <c:pt idx="22184">
                  <c:v>0.98048173699999996</c:v>
                </c:pt>
                <c:pt idx="22185">
                  <c:v>0.994798234</c:v>
                </c:pt>
                <c:pt idx="22186">
                  <c:v>0.98048173699999996</c:v>
                </c:pt>
                <c:pt idx="22187">
                  <c:v>0.98337578699999995</c:v>
                </c:pt>
                <c:pt idx="22188">
                  <c:v>0.99466263200000005</c:v>
                </c:pt>
                <c:pt idx="22189">
                  <c:v>0.99466263200000005</c:v>
                </c:pt>
                <c:pt idx="22190">
                  <c:v>0.99466263200000005</c:v>
                </c:pt>
                <c:pt idx="22191">
                  <c:v>0.98337578699999995</c:v>
                </c:pt>
                <c:pt idx="22192">
                  <c:v>0.98048173699999996</c:v>
                </c:pt>
                <c:pt idx="22193">
                  <c:v>0.99833470599999996</c:v>
                </c:pt>
                <c:pt idx="22194">
                  <c:v>0.987316898</c:v>
                </c:pt>
                <c:pt idx="22195">
                  <c:v>0.97450132499999997</c:v>
                </c:pt>
                <c:pt idx="22196">
                  <c:v>0.99466263200000005</c:v>
                </c:pt>
                <c:pt idx="22197">
                  <c:v>0.99466263200000005</c:v>
                </c:pt>
                <c:pt idx="22198">
                  <c:v>0.994798234</c:v>
                </c:pt>
                <c:pt idx="22199">
                  <c:v>0.99833470599999996</c:v>
                </c:pt>
                <c:pt idx="22200">
                  <c:v>0.99833470599999996</c:v>
                </c:pt>
                <c:pt idx="22201">
                  <c:v>0.99833470599999996</c:v>
                </c:pt>
                <c:pt idx="22202">
                  <c:v>0.98337578699999995</c:v>
                </c:pt>
                <c:pt idx="22203">
                  <c:v>0.994798234</c:v>
                </c:pt>
                <c:pt idx="22204">
                  <c:v>0.99160257900000004</c:v>
                </c:pt>
                <c:pt idx="22205">
                  <c:v>0.98337578699999995</c:v>
                </c:pt>
                <c:pt idx="22206">
                  <c:v>0.99466263200000005</c:v>
                </c:pt>
                <c:pt idx="22207">
                  <c:v>0.99466263200000005</c:v>
                </c:pt>
                <c:pt idx="22208">
                  <c:v>0.994798234</c:v>
                </c:pt>
                <c:pt idx="22209">
                  <c:v>0.98048173699999996</c:v>
                </c:pt>
                <c:pt idx="22210">
                  <c:v>0.99466263200000005</c:v>
                </c:pt>
                <c:pt idx="22211">
                  <c:v>0.98337578699999995</c:v>
                </c:pt>
                <c:pt idx="22212">
                  <c:v>0.99833470599999996</c:v>
                </c:pt>
                <c:pt idx="22213">
                  <c:v>0.99466263200000005</c:v>
                </c:pt>
                <c:pt idx="22214">
                  <c:v>0.994798234</c:v>
                </c:pt>
                <c:pt idx="22215">
                  <c:v>0.98337578699999995</c:v>
                </c:pt>
                <c:pt idx="22216">
                  <c:v>0.98552498799999999</c:v>
                </c:pt>
                <c:pt idx="22217">
                  <c:v>0.98048173699999996</c:v>
                </c:pt>
                <c:pt idx="22218">
                  <c:v>0.98337578699999995</c:v>
                </c:pt>
                <c:pt idx="22219">
                  <c:v>0.98337578699999995</c:v>
                </c:pt>
                <c:pt idx="22220">
                  <c:v>0.98048173699999996</c:v>
                </c:pt>
                <c:pt idx="22221">
                  <c:v>0.99466263200000005</c:v>
                </c:pt>
                <c:pt idx="22222">
                  <c:v>0.98337578699999995</c:v>
                </c:pt>
                <c:pt idx="22223">
                  <c:v>0.98729905299999998</c:v>
                </c:pt>
                <c:pt idx="22224">
                  <c:v>0.99466263200000005</c:v>
                </c:pt>
                <c:pt idx="22225">
                  <c:v>0.99466263200000005</c:v>
                </c:pt>
                <c:pt idx="22226">
                  <c:v>0.99466263200000005</c:v>
                </c:pt>
                <c:pt idx="22227">
                  <c:v>0.99833470599999996</c:v>
                </c:pt>
                <c:pt idx="22228">
                  <c:v>0.98337578699999995</c:v>
                </c:pt>
                <c:pt idx="22229">
                  <c:v>0.99833470599999996</c:v>
                </c:pt>
                <c:pt idx="22230">
                  <c:v>0.98048173699999996</c:v>
                </c:pt>
                <c:pt idx="22231">
                  <c:v>0.98337578699999995</c:v>
                </c:pt>
                <c:pt idx="22232">
                  <c:v>0.98337578699999995</c:v>
                </c:pt>
                <c:pt idx="22233">
                  <c:v>0.98529628999999996</c:v>
                </c:pt>
                <c:pt idx="22234">
                  <c:v>0.99833470599999996</c:v>
                </c:pt>
                <c:pt idx="22235">
                  <c:v>0.99466263200000005</c:v>
                </c:pt>
                <c:pt idx="22236">
                  <c:v>0.98337578699999995</c:v>
                </c:pt>
                <c:pt idx="22237">
                  <c:v>0.98337578699999995</c:v>
                </c:pt>
                <c:pt idx="22238">
                  <c:v>0.99833470599999996</c:v>
                </c:pt>
                <c:pt idx="22239">
                  <c:v>0.99833470599999996</c:v>
                </c:pt>
                <c:pt idx="22240">
                  <c:v>0.99466263200000005</c:v>
                </c:pt>
                <c:pt idx="22241">
                  <c:v>0.98337578699999995</c:v>
                </c:pt>
                <c:pt idx="22242">
                  <c:v>0.99833470599999996</c:v>
                </c:pt>
                <c:pt idx="22243">
                  <c:v>0.98337578699999995</c:v>
                </c:pt>
                <c:pt idx="22244">
                  <c:v>0.98337578699999995</c:v>
                </c:pt>
                <c:pt idx="22245">
                  <c:v>0.98337578699999995</c:v>
                </c:pt>
                <c:pt idx="22246">
                  <c:v>0.99833470599999996</c:v>
                </c:pt>
                <c:pt idx="22247">
                  <c:v>0.98337578699999995</c:v>
                </c:pt>
                <c:pt idx="22248">
                  <c:v>0.98048173699999996</c:v>
                </c:pt>
                <c:pt idx="22249">
                  <c:v>0.99833470599999996</c:v>
                </c:pt>
                <c:pt idx="22250">
                  <c:v>0.98337578699999995</c:v>
                </c:pt>
                <c:pt idx="22251">
                  <c:v>0.99015918800000002</c:v>
                </c:pt>
                <c:pt idx="22252">
                  <c:v>0.99466263200000005</c:v>
                </c:pt>
                <c:pt idx="22253">
                  <c:v>0.99833470599999996</c:v>
                </c:pt>
                <c:pt idx="22254">
                  <c:v>0.98048173699999996</c:v>
                </c:pt>
                <c:pt idx="22255">
                  <c:v>0.98337578699999995</c:v>
                </c:pt>
                <c:pt idx="22256">
                  <c:v>0.98337578699999995</c:v>
                </c:pt>
                <c:pt idx="22257">
                  <c:v>0.99833470599999996</c:v>
                </c:pt>
                <c:pt idx="22258">
                  <c:v>0.98048173699999996</c:v>
                </c:pt>
                <c:pt idx="22259">
                  <c:v>0.98552498799999999</c:v>
                </c:pt>
                <c:pt idx="22260">
                  <c:v>0.97450132499999997</c:v>
                </c:pt>
                <c:pt idx="22261">
                  <c:v>0.99833470599999996</c:v>
                </c:pt>
                <c:pt idx="22262">
                  <c:v>0.98337578699999995</c:v>
                </c:pt>
                <c:pt idx="22263">
                  <c:v>0.98337578699999995</c:v>
                </c:pt>
                <c:pt idx="22264">
                  <c:v>0.99833470599999996</c:v>
                </c:pt>
                <c:pt idx="22265">
                  <c:v>0.99833470599999996</c:v>
                </c:pt>
                <c:pt idx="22266">
                  <c:v>0.99466263200000005</c:v>
                </c:pt>
                <c:pt idx="22267">
                  <c:v>0.98552498799999999</c:v>
                </c:pt>
                <c:pt idx="22268">
                  <c:v>0.99833470599999996</c:v>
                </c:pt>
                <c:pt idx="22269">
                  <c:v>0.98337578699999995</c:v>
                </c:pt>
                <c:pt idx="22270">
                  <c:v>0.99466263200000005</c:v>
                </c:pt>
                <c:pt idx="22271">
                  <c:v>0.99466263200000005</c:v>
                </c:pt>
                <c:pt idx="22272">
                  <c:v>0.994798234</c:v>
                </c:pt>
                <c:pt idx="22273">
                  <c:v>0.994798234</c:v>
                </c:pt>
                <c:pt idx="22274">
                  <c:v>0.99833470599999996</c:v>
                </c:pt>
                <c:pt idx="22275">
                  <c:v>0.99450736299999998</c:v>
                </c:pt>
                <c:pt idx="22276">
                  <c:v>0.99466263200000005</c:v>
                </c:pt>
                <c:pt idx="22277">
                  <c:v>0.98337578699999995</c:v>
                </c:pt>
                <c:pt idx="22278">
                  <c:v>0.98337578699999995</c:v>
                </c:pt>
                <c:pt idx="22279">
                  <c:v>0.99466263200000005</c:v>
                </c:pt>
                <c:pt idx="22280">
                  <c:v>0.99027694600000005</c:v>
                </c:pt>
                <c:pt idx="22281">
                  <c:v>0.99833470599999996</c:v>
                </c:pt>
                <c:pt idx="22282">
                  <c:v>0.98337578699999995</c:v>
                </c:pt>
                <c:pt idx="22283">
                  <c:v>0.99833470599999996</c:v>
                </c:pt>
                <c:pt idx="22284">
                  <c:v>0.98337578699999995</c:v>
                </c:pt>
                <c:pt idx="22285">
                  <c:v>0.99466263200000005</c:v>
                </c:pt>
                <c:pt idx="22286">
                  <c:v>0.98048173699999996</c:v>
                </c:pt>
                <c:pt idx="22287">
                  <c:v>0.98337578699999995</c:v>
                </c:pt>
                <c:pt idx="22288">
                  <c:v>0.98048173699999996</c:v>
                </c:pt>
                <c:pt idx="22289">
                  <c:v>0.98337578699999995</c:v>
                </c:pt>
                <c:pt idx="22290">
                  <c:v>0.99833470599999996</c:v>
                </c:pt>
                <c:pt idx="22291">
                  <c:v>0.98337578699999995</c:v>
                </c:pt>
                <c:pt idx="22292">
                  <c:v>0.98337578699999995</c:v>
                </c:pt>
                <c:pt idx="22293">
                  <c:v>0.994798234</c:v>
                </c:pt>
                <c:pt idx="22294">
                  <c:v>0.99466263200000005</c:v>
                </c:pt>
                <c:pt idx="22295">
                  <c:v>0.99833470599999996</c:v>
                </c:pt>
                <c:pt idx="22296">
                  <c:v>0.99833470599999996</c:v>
                </c:pt>
                <c:pt idx="22297">
                  <c:v>0.98048173699999996</c:v>
                </c:pt>
                <c:pt idx="22298">
                  <c:v>0.98048173699999996</c:v>
                </c:pt>
                <c:pt idx="22299">
                  <c:v>0.98048173699999996</c:v>
                </c:pt>
                <c:pt idx="22300">
                  <c:v>0.98048173699999996</c:v>
                </c:pt>
                <c:pt idx="22301">
                  <c:v>0.99466263200000005</c:v>
                </c:pt>
                <c:pt idx="22302">
                  <c:v>0.98337578699999995</c:v>
                </c:pt>
                <c:pt idx="22303">
                  <c:v>0.994798234</c:v>
                </c:pt>
                <c:pt idx="22304">
                  <c:v>0.98337578699999995</c:v>
                </c:pt>
                <c:pt idx="22305">
                  <c:v>0.98337578699999995</c:v>
                </c:pt>
                <c:pt idx="22306">
                  <c:v>0.98048173699999996</c:v>
                </c:pt>
                <c:pt idx="22307">
                  <c:v>0.99466263200000005</c:v>
                </c:pt>
                <c:pt idx="22308">
                  <c:v>0.994798234</c:v>
                </c:pt>
                <c:pt idx="22309">
                  <c:v>0.994798234</c:v>
                </c:pt>
                <c:pt idx="22310">
                  <c:v>0.994798234</c:v>
                </c:pt>
                <c:pt idx="22311">
                  <c:v>0.99833470599999996</c:v>
                </c:pt>
                <c:pt idx="22312">
                  <c:v>0.987316898</c:v>
                </c:pt>
                <c:pt idx="22313">
                  <c:v>0.994798234</c:v>
                </c:pt>
                <c:pt idx="22314">
                  <c:v>0.98337578699999995</c:v>
                </c:pt>
                <c:pt idx="22315">
                  <c:v>0.99466263200000005</c:v>
                </c:pt>
                <c:pt idx="22316">
                  <c:v>0.99466263200000005</c:v>
                </c:pt>
                <c:pt idx="22317">
                  <c:v>0.98337578699999995</c:v>
                </c:pt>
                <c:pt idx="22318">
                  <c:v>0.99466263200000005</c:v>
                </c:pt>
                <c:pt idx="22319">
                  <c:v>0.994798234</c:v>
                </c:pt>
                <c:pt idx="22320">
                  <c:v>0.98048173699999996</c:v>
                </c:pt>
                <c:pt idx="22321">
                  <c:v>0.99090427199999997</c:v>
                </c:pt>
                <c:pt idx="22322">
                  <c:v>0.98337578699999995</c:v>
                </c:pt>
                <c:pt idx="22323">
                  <c:v>0.99466263200000005</c:v>
                </c:pt>
                <c:pt idx="22324">
                  <c:v>0.98337578699999995</c:v>
                </c:pt>
                <c:pt idx="22325">
                  <c:v>0.98337578699999995</c:v>
                </c:pt>
                <c:pt idx="22326">
                  <c:v>0.99466263200000005</c:v>
                </c:pt>
                <c:pt idx="22327">
                  <c:v>0.99466263200000005</c:v>
                </c:pt>
                <c:pt idx="22328">
                  <c:v>0.99466263200000005</c:v>
                </c:pt>
                <c:pt idx="22329">
                  <c:v>0.99466263200000005</c:v>
                </c:pt>
                <c:pt idx="22330">
                  <c:v>0.99450736299999998</c:v>
                </c:pt>
                <c:pt idx="22331">
                  <c:v>0.994798234</c:v>
                </c:pt>
                <c:pt idx="22332">
                  <c:v>0.99466263200000005</c:v>
                </c:pt>
                <c:pt idx="22333">
                  <c:v>0.98337578699999995</c:v>
                </c:pt>
                <c:pt idx="22334">
                  <c:v>0.98337578699999995</c:v>
                </c:pt>
                <c:pt idx="22335">
                  <c:v>0.99833470599999996</c:v>
                </c:pt>
                <c:pt idx="22336">
                  <c:v>0.99100769600000005</c:v>
                </c:pt>
                <c:pt idx="22337">
                  <c:v>0.99466263200000005</c:v>
                </c:pt>
                <c:pt idx="22338">
                  <c:v>0.994798234</c:v>
                </c:pt>
                <c:pt idx="22339">
                  <c:v>0.99833470599999996</c:v>
                </c:pt>
                <c:pt idx="22340">
                  <c:v>0.99466263200000005</c:v>
                </c:pt>
                <c:pt idx="22341">
                  <c:v>0.98048173699999996</c:v>
                </c:pt>
                <c:pt idx="22342">
                  <c:v>0.994798234</c:v>
                </c:pt>
                <c:pt idx="22343">
                  <c:v>0.994798234</c:v>
                </c:pt>
                <c:pt idx="22344">
                  <c:v>0.99027694600000005</c:v>
                </c:pt>
                <c:pt idx="22345">
                  <c:v>0.99833470599999996</c:v>
                </c:pt>
                <c:pt idx="22346">
                  <c:v>0.98337578699999995</c:v>
                </c:pt>
                <c:pt idx="22347">
                  <c:v>0.99466263200000005</c:v>
                </c:pt>
                <c:pt idx="22348">
                  <c:v>0.987316898</c:v>
                </c:pt>
                <c:pt idx="22349">
                  <c:v>0.99833470599999996</c:v>
                </c:pt>
                <c:pt idx="22350">
                  <c:v>0.99833470599999996</c:v>
                </c:pt>
                <c:pt idx="22351">
                  <c:v>0.98048173699999996</c:v>
                </c:pt>
                <c:pt idx="22352">
                  <c:v>0.994798234</c:v>
                </c:pt>
                <c:pt idx="22353">
                  <c:v>0.98529628999999996</c:v>
                </c:pt>
                <c:pt idx="22354">
                  <c:v>0.994798234</c:v>
                </c:pt>
                <c:pt idx="22355">
                  <c:v>0.99466263200000005</c:v>
                </c:pt>
                <c:pt idx="22356">
                  <c:v>0.99466263200000005</c:v>
                </c:pt>
                <c:pt idx="22357">
                  <c:v>0.98337578699999995</c:v>
                </c:pt>
                <c:pt idx="22358">
                  <c:v>0.98337578699999995</c:v>
                </c:pt>
                <c:pt idx="22359">
                  <c:v>0.994798234</c:v>
                </c:pt>
                <c:pt idx="22360">
                  <c:v>0.98048173699999996</c:v>
                </c:pt>
                <c:pt idx="22361">
                  <c:v>0.99466263200000005</c:v>
                </c:pt>
                <c:pt idx="22362">
                  <c:v>0.98048173699999996</c:v>
                </c:pt>
                <c:pt idx="22363">
                  <c:v>0.99833470599999996</c:v>
                </c:pt>
                <c:pt idx="22364">
                  <c:v>0.98337578699999995</c:v>
                </c:pt>
                <c:pt idx="22365">
                  <c:v>0.98337578699999995</c:v>
                </c:pt>
                <c:pt idx="22366">
                  <c:v>0.994798234</c:v>
                </c:pt>
                <c:pt idx="22367">
                  <c:v>0.98337578699999995</c:v>
                </c:pt>
                <c:pt idx="22368">
                  <c:v>0.99466263200000005</c:v>
                </c:pt>
                <c:pt idx="22369">
                  <c:v>0.994798234</c:v>
                </c:pt>
                <c:pt idx="22370">
                  <c:v>0.98337578699999995</c:v>
                </c:pt>
                <c:pt idx="22371">
                  <c:v>0.98048173699999996</c:v>
                </c:pt>
                <c:pt idx="22372">
                  <c:v>0.99466263200000005</c:v>
                </c:pt>
                <c:pt idx="22373">
                  <c:v>0.99833470599999996</c:v>
                </c:pt>
                <c:pt idx="22374">
                  <c:v>0.99833470599999996</c:v>
                </c:pt>
                <c:pt idx="22375">
                  <c:v>0.99833470599999996</c:v>
                </c:pt>
                <c:pt idx="22376">
                  <c:v>0.99466263200000005</c:v>
                </c:pt>
                <c:pt idx="22377">
                  <c:v>0.99466263200000005</c:v>
                </c:pt>
                <c:pt idx="22378">
                  <c:v>0.99466263200000005</c:v>
                </c:pt>
                <c:pt idx="22379">
                  <c:v>0.99466263200000005</c:v>
                </c:pt>
                <c:pt idx="22380">
                  <c:v>0.98337578699999995</c:v>
                </c:pt>
                <c:pt idx="22381">
                  <c:v>0.98048173699999996</c:v>
                </c:pt>
                <c:pt idx="22382">
                  <c:v>0.98337578699999995</c:v>
                </c:pt>
                <c:pt idx="22383">
                  <c:v>0.98337578699999995</c:v>
                </c:pt>
                <c:pt idx="22384">
                  <c:v>0.99456953599999998</c:v>
                </c:pt>
                <c:pt idx="22385">
                  <c:v>0.99027694600000005</c:v>
                </c:pt>
                <c:pt idx="22386">
                  <c:v>0.98337578699999995</c:v>
                </c:pt>
                <c:pt idx="22387">
                  <c:v>0.99635453600000001</c:v>
                </c:pt>
                <c:pt idx="22388">
                  <c:v>0.98337578699999995</c:v>
                </c:pt>
                <c:pt idx="22389">
                  <c:v>0.994798234</c:v>
                </c:pt>
                <c:pt idx="22390">
                  <c:v>0.99833470599999996</c:v>
                </c:pt>
                <c:pt idx="22391">
                  <c:v>0.99090427199999997</c:v>
                </c:pt>
                <c:pt idx="22392">
                  <c:v>0.99466263200000005</c:v>
                </c:pt>
                <c:pt idx="22393">
                  <c:v>0.98337578699999995</c:v>
                </c:pt>
                <c:pt idx="22394">
                  <c:v>0.98048173699999996</c:v>
                </c:pt>
                <c:pt idx="22395">
                  <c:v>0.98048173699999996</c:v>
                </c:pt>
                <c:pt idx="22396">
                  <c:v>0.98337578699999995</c:v>
                </c:pt>
                <c:pt idx="22397">
                  <c:v>0.99466263200000005</c:v>
                </c:pt>
                <c:pt idx="22398">
                  <c:v>0.99833470599999996</c:v>
                </c:pt>
                <c:pt idx="22399">
                  <c:v>0.98337578699999995</c:v>
                </c:pt>
                <c:pt idx="22400">
                  <c:v>0.98337578699999995</c:v>
                </c:pt>
                <c:pt idx="22401">
                  <c:v>0.98337578699999995</c:v>
                </c:pt>
                <c:pt idx="22402">
                  <c:v>0.98337578699999995</c:v>
                </c:pt>
                <c:pt idx="22403">
                  <c:v>0.98337578699999995</c:v>
                </c:pt>
                <c:pt idx="22404">
                  <c:v>0.994798234</c:v>
                </c:pt>
                <c:pt idx="22405">
                  <c:v>0.994798234</c:v>
                </c:pt>
                <c:pt idx="22406">
                  <c:v>0.994798234</c:v>
                </c:pt>
                <c:pt idx="22407">
                  <c:v>0.99466263200000005</c:v>
                </c:pt>
                <c:pt idx="22408">
                  <c:v>0.99833470599999996</c:v>
                </c:pt>
                <c:pt idx="22409">
                  <c:v>0.99466263200000005</c:v>
                </c:pt>
                <c:pt idx="22410">
                  <c:v>0.98337578699999995</c:v>
                </c:pt>
                <c:pt idx="22411">
                  <c:v>0.99833470599999996</c:v>
                </c:pt>
                <c:pt idx="22412">
                  <c:v>0.99466263200000005</c:v>
                </c:pt>
                <c:pt idx="22413">
                  <c:v>0.994798234</c:v>
                </c:pt>
                <c:pt idx="22414">
                  <c:v>0.99027694600000005</c:v>
                </c:pt>
                <c:pt idx="22415">
                  <c:v>0.98048173699999996</c:v>
                </c:pt>
                <c:pt idx="22416">
                  <c:v>0.99466263200000005</c:v>
                </c:pt>
                <c:pt idx="22417">
                  <c:v>0.98337578699999995</c:v>
                </c:pt>
                <c:pt idx="22418">
                  <c:v>0.98048173699999996</c:v>
                </c:pt>
                <c:pt idx="22419">
                  <c:v>0.99833470599999996</c:v>
                </c:pt>
                <c:pt idx="22420">
                  <c:v>0.994798234</c:v>
                </c:pt>
                <c:pt idx="22421">
                  <c:v>0.987316898</c:v>
                </c:pt>
                <c:pt idx="22422">
                  <c:v>0.99090427199999997</c:v>
                </c:pt>
                <c:pt idx="22423">
                  <c:v>0.98048173699999996</c:v>
                </c:pt>
                <c:pt idx="22424">
                  <c:v>0.99833470599999996</c:v>
                </c:pt>
                <c:pt idx="22425">
                  <c:v>0.99466263200000005</c:v>
                </c:pt>
                <c:pt idx="22426">
                  <c:v>0.994798234</c:v>
                </c:pt>
                <c:pt idx="22427">
                  <c:v>0.98337578699999995</c:v>
                </c:pt>
                <c:pt idx="22428">
                  <c:v>0.99833470599999996</c:v>
                </c:pt>
                <c:pt idx="22429">
                  <c:v>0.98337578699999995</c:v>
                </c:pt>
                <c:pt idx="22430">
                  <c:v>0.98337578699999995</c:v>
                </c:pt>
                <c:pt idx="22431">
                  <c:v>0.98337578699999995</c:v>
                </c:pt>
                <c:pt idx="22432">
                  <c:v>0.98337578699999995</c:v>
                </c:pt>
                <c:pt idx="22433">
                  <c:v>0.994798234</c:v>
                </c:pt>
                <c:pt idx="22434">
                  <c:v>0.98337578699999995</c:v>
                </c:pt>
                <c:pt idx="22435">
                  <c:v>0.98337578699999995</c:v>
                </c:pt>
                <c:pt idx="22436">
                  <c:v>0.99466263200000005</c:v>
                </c:pt>
                <c:pt idx="22437">
                  <c:v>0.987316898</c:v>
                </c:pt>
                <c:pt idx="22438">
                  <c:v>0.994798234</c:v>
                </c:pt>
                <c:pt idx="22439">
                  <c:v>0.99466263200000005</c:v>
                </c:pt>
                <c:pt idx="22440">
                  <c:v>0.99466263200000005</c:v>
                </c:pt>
                <c:pt idx="22441">
                  <c:v>0.99833470599999996</c:v>
                </c:pt>
                <c:pt idx="22442">
                  <c:v>0.98729905299999998</c:v>
                </c:pt>
                <c:pt idx="22443">
                  <c:v>0.99466263200000005</c:v>
                </c:pt>
                <c:pt idx="22444">
                  <c:v>0.99833470599999996</c:v>
                </c:pt>
                <c:pt idx="22445">
                  <c:v>0.99833470599999996</c:v>
                </c:pt>
                <c:pt idx="22446">
                  <c:v>0.98337578699999995</c:v>
                </c:pt>
                <c:pt idx="22447">
                  <c:v>0.99466263200000005</c:v>
                </c:pt>
                <c:pt idx="22448">
                  <c:v>0.99466263200000005</c:v>
                </c:pt>
                <c:pt idx="22449">
                  <c:v>0.99833470599999996</c:v>
                </c:pt>
                <c:pt idx="22450">
                  <c:v>0.99466263200000005</c:v>
                </c:pt>
                <c:pt idx="22451">
                  <c:v>0.99015918800000002</c:v>
                </c:pt>
                <c:pt idx="22452">
                  <c:v>0.99466263200000005</c:v>
                </c:pt>
                <c:pt idx="22453">
                  <c:v>0.98048173699999996</c:v>
                </c:pt>
                <c:pt idx="22454">
                  <c:v>0.99833470599999996</c:v>
                </c:pt>
                <c:pt idx="22455">
                  <c:v>0.98337578699999995</c:v>
                </c:pt>
                <c:pt idx="22456">
                  <c:v>0.98337578699999995</c:v>
                </c:pt>
                <c:pt idx="22457">
                  <c:v>0.99466263200000005</c:v>
                </c:pt>
                <c:pt idx="22458">
                  <c:v>0.99833470599999996</c:v>
                </c:pt>
                <c:pt idx="22459">
                  <c:v>0.98337578699999995</c:v>
                </c:pt>
                <c:pt idx="22460">
                  <c:v>0.99466263200000005</c:v>
                </c:pt>
                <c:pt idx="22461">
                  <c:v>0.99466263200000005</c:v>
                </c:pt>
                <c:pt idx="22462">
                  <c:v>0.99466263200000005</c:v>
                </c:pt>
                <c:pt idx="22463">
                  <c:v>0.99833470599999996</c:v>
                </c:pt>
                <c:pt idx="22464">
                  <c:v>0.98337578699999995</c:v>
                </c:pt>
                <c:pt idx="22465">
                  <c:v>0.99466263200000005</c:v>
                </c:pt>
                <c:pt idx="22466">
                  <c:v>0.99466263200000005</c:v>
                </c:pt>
                <c:pt idx="22467">
                  <c:v>0.98048173699999996</c:v>
                </c:pt>
                <c:pt idx="22468">
                  <c:v>0.99450736299999998</c:v>
                </c:pt>
                <c:pt idx="22469">
                  <c:v>0.99466263200000005</c:v>
                </c:pt>
                <c:pt idx="22470">
                  <c:v>0.99833470599999996</c:v>
                </c:pt>
                <c:pt idx="22471">
                  <c:v>0.98048173699999996</c:v>
                </c:pt>
                <c:pt idx="22472">
                  <c:v>0.99466263200000005</c:v>
                </c:pt>
                <c:pt idx="22473">
                  <c:v>0.98729905299999998</c:v>
                </c:pt>
                <c:pt idx="22474">
                  <c:v>0.98337578699999995</c:v>
                </c:pt>
                <c:pt idx="22475">
                  <c:v>0.98337578699999995</c:v>
                </c:pt>
                <c:pt idx="22476">
                  <c:v>0.98337578699999995</c:v>
                </c:pt>
                <c:pt idx="22477">
                  <c:v>0.99466263200000005</c:v>
                </c:pt>
                <c:pt idx="22478">
                  <c:v>0.98337578699999995</c:v>
                </c:pt>
                <c:pt idx="22479">
                  <c:v>0.98337578699999995</c:v>
                </c:pt>
                <c:pt idx="22480">
                  <c:v>0.99833470599999996</c:v>
                </c:pt>
                <c:pt idx="22481">
                  <c:v>0.99833470599999996</c:v>
                </c:pt>
                <c:pt idx="22482">
                  <c:v>0.98337578699999995</c:v>
                </c:pt>
                <c:pt idx="22483">
                  <c:v>0.98048173699999996</c:v>
                </c:pt>
                <c:pt idx="22484">
                  <c:v>0.99833470599999996</c:v>
                </c:pt>
                <c:pt idx="22485">
                  <c:v>0.98337578699999995</c:v>
                </c:pt>
                <c:pt idx="22486">
                  <c:v>0.994798234</c:v>
                </c:pt>
                <c:pt idx="22487">
                  <c:v>0.99466263200000005</c:v>
                </c:pt>
                <c:pt idx="22488">
                  <c:v>0.994798234</c:v>
                </c:pt>
                <c:pt idx="22489">
                  <c:v>0.99466263200000005</c:v>
                </c:pt>
                <c:pt idx="22490">
                  <c:v>0.98048173699999996</c:v>
                </c:pt>
                <c:pt idx="22491">
                  <c:v>0.99466263200000005</c:v>
                </c:pt>
                <c:pt idx="22492">
                  <c:v>0.98048173699999996</c:v>
                </c:pt>
                <c:pt idx="22493">
                  <c:v>0.98337578699999995</c:v>
                </c:pt>
                <c:pt idx="22494">
                  <c:v>0.99466263200000005</c:v>
                </c:pt>
                <c:pt idx="22495">
                  <c:v>0.98337578699999995</c:v>
                </c:pt>
                <c:pt idx="22496">
                  <c:v>0.99466263200000005</c:v>
                </c:pt>
                <c:pt idx="22497">
                  <c:v>0.99833470599999996</c:v>
                </c:pt>
                <c:pt idx="22498">
                  <c:v>0.98048173699999996</c:v>
                </c:pt>
                <c:pt idx="22499">
                  <c:v>0.99466263200000005</c:v>
                </c:pt>
                <c:pt idx="22500">
                  <c:v>0.98337578699999995</c:v>
                </c:pt>
                <c:pt idx="22501">
                  <c:v>0.98337578699999995</c:v>
                </c:pt>
                <c:pt idx="22502">
                  <c:v>0.98337578699999995</c:v>
                </c:pt>
                <c:pt idx="22503">
                  <c:v>0.98337578699999995</c:v>
                </c:pt>
                <c:pt idx="22504">
                  <c:v>0.99466263200000005</c:v>
                </c:pt>
                <c:pt idx="22505">
                  <c:v>0.99833470599999996</c:v>
                </c:pt>
                <c:pt idx="22506">
                  <c:v>0.98048173699999996</c:v>
                </c:pt>
                <c:pt idx="22507">
                  <c:v>0.99626751000000002</c:v>
                </c:pt>
                <c:pt idx="22508">
                  <c:v>0.98337578699999995</c:v>
                </c:pt>
                <c:pt idx="22509">
                  <c:v>0.99466263200000005</c:v>
                </c:pt>
                <c:pt idx="22510">
                  <c:v>0.994798234</c:v>
                </c:pt>
                <c:pt idx="22511">
                  <c:v>0.98337578699999995</c:v>
                </c:pt>
                <c:pt idx="22512">
                  <c:v>0.994798234</c:v>
                </c:pt>
                <c:pt idx="22513">
                  <c:v>0.98337578699999995</c:v>
                </c:pt>
                <c:pt idx="22514">
                  <c:v>0.98048173699999996</c:v>
                </c:pt>
                <c:pt idx="22515">
                  <c:v>0.99833470599999996</c:v>
                </c:pt>
                <c:pt idx="22516">
                  <c:v>0.98337578699999995</c:v>
                </c:pt>
                <c:pt idx="22517">
                  <c:v>0.99466263200000005</c:v>
                </c:pt>
                <c:pt idx="22518">
                  <c:v>0.99466263200000005</c:v>
                </c:pt>
                <c:pt idx="22519">
                  <c:v>0.99466263200000005</c:v>
                </c:pt>
                <c:pt idx="22520">
                  <c:v>0.98337578699999995</c:v>
                </c:pt>
                <c:pt idx="22521">
                  <c:v>0.98048173699999996</c:v>
                </c:pt>
                <c:pt idx="22522">
                  <c:v>0.98048173699999996</c:v>
                </c:pt>
                <c:pt idx="22523">
                  <c:v>0.98337578699999995</c:v>
                </c:pt>
                <c:pt idx="22524">
                  <c:v>0.99833470599999996</c:v>
                </c:pt>
                <c:pt idx="22525">
                  <c:v>0.99466263200000005</c:v>
                </c:pt>
                <c:pt idx="22526">
                  <c:v>0.994798234</c:v>
                </c:pt>
                <c:pt idx="22527">
                  <c:v>0.98337578699999995</c:v>
                </c:pt>
                <c:pt idx="22528">
                  <c:v>0.99466263200000005</c:v>
                </c:pt>
                <c:pt idx="22529">
                  <c:v>0.98337578699999995</c:v>
                </c:pt>
                <c:pt idx="22530">
                  <c:v>0.98048173699999996</c:v>
                </c:pt>
                <c:pt idx="22531">
                  <c:v>0.994798234</c:v>
                </c:pt>
                <c:pt idx="22532">
                  <c:v>0.99833470599999996</c:v>
                </c:pt>
                <c:pt idx="22533">
                  <c:v>0.99466263200000005</c:v>
                </c:pt>
                <c:pt idx="22534">
                  <c:v>0.99466263200000005</c:v>
                </c:pt>
                <c:pt idx="22535">
                  <c:v>0.98549281</c:v>
                </c:pt>
                <c:pt idx="22536">
                  <c:v>0.99466263200000005</c:v>
                </c:pt>
                <c:pt idx="22537">
                  <c:v>0.98048173699999996</c:v>
                </c:pt>
                <c:pt idx="22538">
                  <c:v>0.99466263200000005</c:v>
                </c:pt>
                <c:pt idx="22539">
                  <c:v>0.98337578699999995</c:v>
                </c:pt>
                <c:pt idx="22540">
                  <c:v>0.994798234</c:v>
                </c:pt>
                <c:pt idx="22541">
                  <c:v>0.99466263200000005</c:v>
                </c:pt>
                <c:pt idx="22542">
                  <c:v>0.99466263200000005</c:v>
                </c:pt>
                <c:pt idx="22543">
                  <c:v>0.99027694600000005</c:v>
                </c:pt>
                <c:pt idx="22544">
                  <c:v>0.99466263200000005</c:v>
                </c:pt>
                <c:pt idx="22545">
                  <c:v>0.994798234</c:v>
                </c:pt>
                <c:pt idx="22546">
                  <c:v>0.98337578699999995</c:v>
                </c:pt>
                <c:pt idx="22547">
                  <c:v>0.98048173699999996</c:v>
                </c:pt>
                <c:pt idx="22548">
                  <c:v>0.99466263200000005</c:v>
                </c:pt>
                <c:pt idx="22549">
                  <c:v>0.99833470599999996</c:v>
                </c:pt>
                <c:pt idx="22550">
                  <c:v>0.98048173699999996</c:v>
                </c:pt>
                <c:pt idx="22551">
                  <c:v>0.99833470599999996</c:v>
                </c:pt>
                <c:pt idx="22552">
                  <c:v>0.99466263200000005</c:v>
                </c:pt>
                <c:pt idx="22553">
                  <c:v>0.98729905299999998</c:v>
                </c:pt>
                <c:pt idx="22554">
                  <c:v>0.99466263200000005</c:v>
                </c:pt>
                <c:pt idx="22555">
                  <c:v>0.99466263200000005</c:v>
                </c:pt>
                <c:pt idx="22556">
                  <c:v>0.99466263200000005</c:v>
                </c:pt>
                <c:pt idx="22557">
                  <c:v>0.98337578699999995</c:v>
                </c:pt>
                <c:pt idx="22558">
                  <c:v>0.99466263200000005</c:v>
                </c:pt>
                <c:pt idx="22559">
                  <c:v>0.98048173699999996</c:v>
                </c:pt>
                <c:pt idx="22560">
                  <c:v>0.994798234</c:v>
                </c:pt>
                <c:pt idx="22561">
                  <c:v>0.994798234</c:v>
                </c:pt>
                <c:pt idx="22562">
                  <c:v>0.994798234</c:v>
                </c:pt>
                <c:pt idx="22563">
                  <c:v>0.99626751000000002</c:v>
                </c:pt>
                <c:pt idx="22564">
                  <c:v>0.98337578699999995</c:v>
                </c:pt>
                <c:pt idx="22565">
                  <c:v>0.99466263200000005</c:v>
                </c:pt>
                <c:pt idx="22566">
                  <c:v>0.98337578699999995</c:v>
                </c:pt>
                <c:pt idx="22567">
                  <c:v>0.99466263200000005</c:v>
                </c:pt>
                <c:pt idx="22568">
                  <c:v>0.994798234</c:v>
                </c:pt>
                <c:pt idx="22569">
                  <c:v>0.98048173699999996</c:v>
                </c:pt>
                <c:pt idx="22570">
                  <c:v>0.994798234</c:v>
                </c:pt>
                <c:pt idx="22571">
                  <c:v>0.98337578699999995</c:v>
                </c:pt>
                <c:pt idx="22572">
                  <c:v>0.99090427199999997</c:v>
                </c:pt>
                <c:pt idx="22573">
                  <c:v>0.98048173699999996</c:v>
                </c:pt>
                <c:pt idx="22574">
                  <c:v>0.994798234</c:v>
                </c:pt>
                <c:pt idx="22575">
                  <c:v>0.98048173699999996</c:v>
                </c:pt>
                <c:pt idx="22576">
                  <c:v>0.99466263200000005</c:v>
                </c:pt>
                <c:pt idx="22577">
                  <c:v>0.98337578699999995</c:v>
                </c:pt>
                <c:pt idx="22578">
                  <c:v>0.987316898</c:v>
                </c:pt>
                <c:pt idx="22579">
                  <c:v>0.99100769600000005</c:v>
                </c:pt>
                <c:pt idx="22580">
                  <c:v>0.99833470599999996</c:v>
                </c:pt>
                <c:pt idx="22581">
                  <c:v>0.99833470599999996</c:v>
                </c:pt>
                <c:pt idx="22582">
                  <c:v>0.99833470599999996</c:v>
                </c:pt>
                <c:pt idx="22583">
                  <c:v>0.99833470599999996</c:v>
                </c:pt>
                <c:pt idx="22584">
                  <c:v>0.994798234</c:v>
                </c:pt>
                <c:pt idx="22585">
                  <c:v>0.98048173699999996</c:v>
                </c:pt>
                <c:pt idx="22586">
                  <c:v>0.99100769600000005</c:v>
                </c:pt>
                <c:pt idx="22587">
                  <c:v>0.99015918800000002</c:v>
                </c:pt>
                <c:pt idx="22588">
                  <c:v>0.99027694600000005</c:v>
                </c:pt>
                <c:pt idx="22589">
                  <c:v>0.99466263200000005</c:v>
                </c:pt>
                <c:pt idx="22590">
                  <c:v>0.994798234</c:v>
                </c:pt>
                <c:pt idx="22591">
                  <c:v>0.994798234</c:v>
                </c:pt>
                <c:pt idx="22592">
                  <c:v>0.99466263200000005</c:v>
                </c:pt>
                <c:pt idx="22593">
                  <c:v>0.99833470599999996</c:v>
                </c:pt>
                <c:pt idx="22594">
                  <c:v>0.98337578699999995</c:v>
                </c:pt>
                <c:pt idx="22595">
                  <c:v>0.99833470599999996</c:v>
                </c:pt>
                <c:pt idx="22596">
                  <c:v>0.98337578699999995</c:v>
                </c:pt>
                <c:pt idx="22597">
                  <c:v>0.99466263200000005</c:v>
                </c:pt>
                <c:pt idx="22598">
                  <c:v>0.98337578699999995</c:v>
                </c:pt>
                <c:pt idx="22599">
                  <c:v>0.994798234</c:v>
                </c:pt>
                <c:pt idx="22600">
                  <c:v>0.98337578699999995</c:v>
                </c:pt>
                <c:pt idx="22601">
                  <c:v>0.98048173699999996</c:v>
                </c:pt>
                <c:pt idx="22602">
                  <c:v>0.99100769600000005</c:v>
                </c:pt>
                <c:pt idx="22603">
                  <c:v>0.98337578699999995</c:v>
                </c:pt>
                <c:pt idx="22604">
                  <c:v>0.99466263200000005</c:v>
                </c:pt>
                <c:pt idx="22605">
                  <c:v>0.99833470599999996</c:v>
                </c:pt>
                <c:pt idx="22606">
                  <c:v>0.98048173699999996</c:v>
                </c:pt>
                <c:pt idx="22607">
                  <c:v>0.99833470599999996</c:v>
                </c:pt>
                <c:pt idx="22608">
                  <c:v>0.994798234</c:v>
                </c:pt>
                <c:pt idx="22609">
                  <c:v>0.98337578699999995</c:v>
                </c:pt>
                <c:pt idx="22610">
                  <c:v>0.99833470599999996</c:v>
                </c:pt>
                <c:pt idx="22611">
                  <c:v>0.99466263200000005</c:v>
                </c:pt>
                <c:pt idx="22612">
                  <c:v>0.99466263200000005</c:v>
                </c:pt>
                <c:pt idx="22613">
                  <c:v>0.99466263200000005</c:v>
                </c:pt>
                <c:pt idx="22614">
                  <c:v>0.98048173699999996</c:v>
                </c:pt>
                <c:pt idx="22615">
                  <c:v>0.98048173699999996</c:v>
                </c:pt>
                <c:pt idx="22616">
                  <c:v>0.98337578699999995</c:v>
                </c:pt>
                <c:pt idx="22617">
                  <c:v>0.99466263200000005</c:v>
                </c:pt>
                <c:pt idx="22618">
                  <c:v>0.98337578699999995</c:v>
                </c:pt>
                <c:pt idx="22619">
                  <c:v>0.98048173699999996</c:v>
                </c:pt>
                <c:pt idx="22620">
                  <c:v>0.987316898</c:v>
                </c:pt>
                <c:pt idx="22621">
                  <c:v>0.99833470599999996</c:v>
                </c:pt>
                <c:pt idx="22622">
                  <c:v>0.99466263200000005</c:v>
                </c:pt>
                <c:pt idx="22623">
                  <c:v>0.98337578699999995</c:v>
                </c:pt>
                <c:pt idx="22624">
                  <c:v>0.99466263200000005</c:v>
                </c:pt>
                <c:pt idx="22625">
                  <c:v>0.99833470599999996</c:v>
                </c:pt>
                <c:pt idx="22626">
                  <c:v>0.98337578699999995</c:v>
                </c:pt>
                <c:pt idx="22627">
                  <c:v>0.994798234</c:v>
                </c:pt>
                <c:pt idx="22628">
                  <c:v>0.994798234</c:v>
                </c:pt>
                <c:pt idx="22629">
                  <c:v>0.994798234</c:v>
                </c:pt>
                <c:pt idx="22630">
                  <c:v>0.99833470599999996</c:v>
                </c:pt>
                <c:pt idx="22631">
                  <c:v>0.98048173699999996</c:v>
                </c:pt>
                <c:pt idx="22632">
                  <c:v>0.994798234</c:v>
                </c:pt>
                <c:pt idx="22633">
                  <c:v>0.99466263200000005</c:v>
                </c:pt>
                <c:pt idx="22634">
                  <c:v>0.99450736299999998</c:v>
                </c:pt>
                <c:pt idx="22635">
                  <c:v>0.98337578699999995</c:v>
                </c:pt>
                <c:pt idx="22636">
                  <c:v>0.98048173699999996</c:v>
                </c:pt>
                <c:pt idx="22637">
                  <c:v>0.994798234</c:v>
                </c:pt>
                <c:pt idx="22638">
                  <c:v>0.99466263200000005</c:v>
                </c:pt>
                <c:pt idx="22639">
                  <c:v>0.98337578699999995</c:v>
                </c:pt>
                <c:pt idx="22640">
                  <c:v>0.994798234</c:v>
                </c:pt>
                <c:pt idx="22641">
                  <c:v>0.99833470599999996</c:v>
                </c:pt>
                <c:pt idx="22642">
                  <c:v>0.97450132499999997</c:v>
                </c:pt>
                <c:pt idx="22643">
                  <c:v>0.98552498799999999</c:v>
                </c:pt>
                <c:pt idx="22644">
                  <c:v>0.994798234</c:v>
                </c:pt>
                <c:pt idx="22645">
                  <c:v>0.98337578699999995</c:v>
                </c:pt>
                <c:pt idx="22646">
                  <c:v>0.99833470599999996</c:v>
                </c:pt>
                <c:pt idx="22647">
                  <c:v>0.98048173699999996</c:v>
                </c:pt>
                <c:pt idx="22648">
                  <c:v>0.99466263200000005</c:v>
                </c:pt>
                <c:pt idx="22649">
                  <c:v>0.98337578699999995</c:v>
                </c:pt>
                <c:pt idx="22650">
                  <c:v>0.99466263200000005</c:v>
                </c:pt>
                <c:pt idx="22651">
                  <c:v>0.98337578699999995</c:v>
                </c:pt>
                <c:pt idx="22652">
                  <c:v>0.98337578699999995</c:v>
                </c:pt>
                <c:pt idx="22653">
                  <c:v>0.99833470599999996</c:v>
                </c:pt>
                <c:pt idx="22654">
                  <c:v>0.99833470599999996</c:v>
                </c:pt>
                <c:pt idx="22655">
                  <c:v>0.99833470599999996</c:v>
                </c:pt>
                <c:pt idx="22656">
                  <c:v>0.99090427199999997</c:v>
                </c:pt>
                <c:pt idx="22657">
                  <c:v>0.98337578699999995</c:v>
                </c:pt>
                <c:pt idx="22658">
                  <c:v>0.99466263200000005</c:v>
                </c:pt>
                <c:pt idx="22659">
                  <c:v>0.98337578699999995</c:v>
                </c:pt>
                <c:pt idx="22660">
                  <c:v>0.994798234</c:v>
                </c:pt>
                <c:pt idx="22661">
                  <c:v>0.98337578699999995</c:v>
                </c:pt>
                <c:pt idx="22662">
                  <c:v>0.98337578699999995</c:v>
                </c:pt>
                <c:pt idx="22663">
                  <c:v>0.98337578699999995</c:v>
                </c:pt>
                <c:pt idx="22664">
                  <c:v>0.98337578699999995</c:v>
                </c:pt>
                <c:pt idx="22665">
                  <c:v>0.994798234</c:v>
                </c:pt>
                <c:pt idx="22666">
                  <c:v>0.99466263200000005</c:v>
                </c:pt>
                <c:pt idx="22667">
                  <c:v>0.994798234</c:v>
                </c:pt>
                <c:pt idx="22668">
                  <c:v>0.99833470599999996</c:v>
                </c:pt>
                <c:pt idx="22669">
                  <c:v>0.99466263200000005</c:v>
                </c:pt>
                <c:pt idx="22670">
                  <c:v>0.99466263200000005</c:v>
                </c:pt>
                <c:pt idx="22671">
                  <c:v>0.98337578699999995</c:v>
                </c:pt>
                <c:pt idx="22672">
                  <c:v>0.994798234</c:v>
                </c:pt>
                <c:pt idx="22673">
                  <c:v>0.99466263200000005</c:v>
                </c:pt>
                <c:pt idx="22674">
                  <c:v>0.99466263200000005</c:v>
                </c:pt>
                <c:pt idx="22675">
                  <c:v>0.99466263200000005</c:v>
                </c:pt>
                <c:pt idx="22676">
                  <c:v>0.98729905299999998</c:v>
                </c:pt>
                <c:pt idx="22677">
                  <c:v>0.99466263200000005</c:v>
                </c:pt>
                <c:pt idx="22678">
                  <c:v>0.98337578699999995</c:v>
                </c:pt>
                <c:pt idx="22679">
                  <c:v>0.98337578699999995</c:v>
                </c:pt>
                <c:pt idx="22680">
                  <c:v>0.99466263200000005</c:v>
                </c:pt>
                <c:pt idx="22681">
                  <c:v>0.98337578699999995</c:v>
                </c:pt>
                <c:pt idx="22682">
                  <c:v>0.99833470599999996</c:v>
                </c:pt>
                <c:pt idx="22683">
                  <c:v>0.99833470599999996</c:v>
                </c:pt>
                <c:pt idx="22684">
                  <c:v>0.99466263200000005</c:v>
                </c:pt>
                <c:pt idx="22685">
                  <c:v>0.99466263200000005</c:v>
                </c:pt>
                <c:pt idx="22686">
                  <c:v>0.98648640799999998</c:v>
                </c:pt>
                <c:pt idx="22687">
                  <c:v>0.98048173699999996</c:v>
                </c:pt>
                <c:pt idx="22688">
                  <c:v>0.994798234</c:v>
                </c:pt>
                <c:pt idx="22689">
                  <c:v>0.99466263200000005</c:v>
                </c:pt>
                <c:pt idx="22690">
                  <c:v>0.99466263200000005</c:v>
                </c:pt>
                <c:pt idx="22691">
                  <c:v>0.987316898</c:v>
                </c:pt>
                <c:pt idx="22692">
                  <c:v>0.98048173699999996</c:v>
                </c:pt>
                <c:pt idx="22693">
                  <c:v>0.99833470599999996</c:v>
                </c:pt>
                <c:pt idx="22694">
                  <c:v>0.99833470599999996</c:v>
                </c:pt>
                <c:pt idx="22695">
                  <c:v>0.98529628999999996</c:v>
                </c:pt>
                <c:pt idx="22696">
                  <c:v>0.994798234</c:v>
                </c:pt>
                <c:pt idx="22697">
                  <c:v>0.98048173699999996</c:v>
                </c:pt>
                <c:pt idx="22698">
                  <c:v>0.99833470599999996</c:v>
                </c:pt>
                <c:pt idx="22699">
                  <c:v>0.98048173699999996</c:v>
                </c:pt>
                <c:pt idx="22700">
                  <c:v>0.98337578699999995</c:v>
                </c:pt>
                <c:pt idx="22701">
                  <c:v>0.994798234</c:v>
                </c:pt>
                <c:pt idx="22702">
                  <c:v>0.99466263200000005</c:v>
                </c:pt>
                <c:pt idx="22703">
                  <c:v>0.98048173699999996</c:v>
                </c:pt>
                <c:pt idx="22704">
                  <c:v>0.99833470599999996</c:v>
                </c:pt>
                <c:pt idx="22705">
                  <c:v>0.99466263200000005</c:v>
                </c:pt>
                <c:pt idx="22706">
                  <c:v>0.99450736299999998</c:v>
                </c:pt>
                <c:pt idx="22707">
                  <c:v>0.99466263200000005</c:v>
                </c:pt>
                <c:pt idx="22708">
                  <c:v>0.99456953599999998</c:v>
                </c:pt>
                <c:pt idx="22709">
                  <c:v>0.98337578699999995</c:v>
                </c:pt>
                <c:pt idx="22710">
                  <c:v>0.98337578699999995</c:v>
                </c:pt>
                <c:pt idx="22711">
                  <c:v>0.98337578699999995</c:v>
                </c:pt>
                <c:pt idx="22712">
                  <c:v>0.98337578699999995</c:v>
                </c:pt>
                <c:pt idx="22713">
                  <c:v>0.99466263200000005</c:v>
                </c:pt>
                <c:pt idx="22714">
                  <c:v>0.99466263200000005</c:v>
                </c:pt>
                <c:pt idx="22715">
                  <c:v>0.99456953599999998</c:v>
                </c:pt>
                <c:pt idx="22716">
                  <c:v>0.99466263200000005</c:v>
                </c:pt>
                <c:pt idx="22717">
                  <c:v>0.98337578699999995</c:v>
                </c:pt>
                <c:pt idx="22718">
                  <c:v>0.99626751000000002</c:v>
                </c:pt>
                <c:pt idx="22719">
                  <c:v>0.98048173699999996</c:v>
                </c:pt>
                <c:pt idx="22720">
                  <c:v>0.98337578699999995</c:v>
                </c:pt>
                <c:pt idx="22721">
                  <c:v>0.98048173699999996</c:v>
                </c:pt>
                <c:pt idx="22722">
                  <c:v>0.98337578699999995</c:v>
                </c:pt>
                <c:pt idx="22723">
                  <c:v>0.98337578699999995</c:v>
                </c:pt>
                <c:pt idx="22724">
                  <c:v>0.98337578699999995</c:v>
                </c:pt>
                <c:pt idx="22725">
                  <c:v>0.98048173699999996</c:v>
                </c:pt>
                <c:pt idx="22726">
                  <c:v>0.98529628999999996</c:v>
                </c:pt>
                <c:pt idx="22727">
                  <c:v>0.98337578699999995</c:v>
                </c:pt>
                <c:pt idx="22728">
                  <c:v>0.99027694600000005</c:v>
                </c:pt>
                <c:pt idx="22729">
                  <c:v>0.987316898</c:v>
                </c:pt>
                <c:pt idx="22730">
                  <c:v>0.98337578699999995</c:v>
                </c:pt>
                <c:pt idx="22731">
                  <c:v>0.98337578699999995</c:v>
                </c:pt>
                <c:pt idx="22732">
                  <c:v>0.99833470599999996</c:v>
                </c:pt>
                <c:pt idx="22733">
                  <c:v>0.99833470599999996</c:v>
                </c:pt>
                <c:pt idx="22734">
                  <c:v>0.98048173699999996</c:v>
                </c:pt>
                <c:pt idx="22735">
                  <c:v>0.99466263200000005</c:v>
                </c:pt>
                <c:pt idx="22736">
                  <c:v>0.99833470599999996</c:v>
                </c:pt>
                <c:pt idx="22737">
                  <c:v>0.994798234</c:v>
                </c:pt>
                <c:pt idx="22738">
                  <c:v>0.99466263200000005</c:v>
                </c:pt>
                <c:pt idx="22739">
                  <c:v>0.99100769600000005</c:v>
                </c:pt>
                <c:pt idx="22740">
                  <c:v>0.99833470599999996</c:v>
                </c:pt>
                <c:pt idx="22741">
                  <c:v>0.99833470599999996</c:v>
                </c:pt>
                <c:pt idx="22742">
                  <c:v>0.99833470599999996</c:v>
                </c:pt>
                <c:pt idx="22743">
                  <c:v>0.98048173699999996</c:v>
                </c:pt>
                <c:pt idx="22744">
                  <c:v>0.98337578699999995</c:v>
                </c:pt>
                <c:pt idx="22745">
                  <c:v>0.99466263200000005</c:v>
                </c:pt>
                <c:pt idx="22746">
                  <c:v>0.98048173699999996</c:v>
                </c:pt>
                <c:pt idx="22747">
                  <c:v>0.98048173699999996</c:v>
                </c:pt>
                <c:pt idx="22748">
                  <c:v>0.994798234</c:v>
                </c:pt>
                <c:pt idx="22749">
                  <c:v>0.98337578699999995</c:v>
                </c:pt>
                <c:pt idx="22750">
                  <c:v>0.99100769600000005</c:v>
                </c:pt>
                <c:pt idx="22751">
                  <c:v>0.994798234</c:v>
                </c:pt>
                <c:pt idx="22752">
                  <c:v>0.99466263200000005</c:v>
                </c:pt>
                <c:pt idx="22753">
                  <c:v>0.99466263200000005</c:v>
                </c:pt>
                <c:pt idx="22754">
                  <c:v>0.99833470599999996</c:v>
                </c:pt>
                <c:pt idx="22755">
                  <c:v>0.99466263200000005</c:v>
                </c:pt>
                <c:pt idx="22756">
                  <c:v>0.98337578699999995</c:v>
                </c:pt>
                <c:pt idx="22757">
                  <c:v>0.99466263200000005</c:v>
                </c:pt>
                <c:pt idx="22758">
                  <c:v>0.98048173699999996</c:v>
                </c:pt>
                <c:pt idx="22759">
                  <c:v>0.98337578699999995</c:v>
                </c:pt>
                <c:pt idx="22760">
                  <c:v>0.98048173699999996</c:v>
                </c:pt>
                <c:pt idx="22761">
                  <c:v>0.98337578699999995</c:v>
                </c:pt>
                <c:pt idx="22762">
                  <c:v>0.99100769600000005</c:v>
                </c:pt>
                <c:pt idx="22763">
                  <c:v>0.994798234</c:v>
                </c:pt>
                <c:pt idx="22764">
                  <c:v>0.98337578699999995</c:v>
                </c:pt>
                <c:pt idx="22765">
                  <c:v>0.99833470599999996</c:v>
                </c:pt>
                <c:pt idx="22766">
                  <c:v>0.99466263200000005</c:v>
                </c:pt>
                <c:pt idx="22767">
                  <c:v>0.98048173699999996</c:v>
                </c:pt>
                <c:pt idx="22768">
                  <c:v>0.99466263200000005</c:v>
                </c:pt>
                <c:pt idx="22769">
                  <c:v>0.98337578699999995</c:v>
                </c:pt>
                <c:pt idx="22770">
                  <c:v>0.994798234</c:v>
                </c:pt>
                <c:pt idx="22771">
                  <c:v>0.99466263200000005</c:v>
                </c:pt>
                <c:pt idx="22772">
                  <c:v>0.99466263200000005</c:v>
                </c:pt>
                <c:pt idx="22773">
                  <c:v>0.98048173699999996</c:v>
                </c:pt>
                <c:pt idx="22774">
                  <c:v>0.98048173699999996</c:v>
                </c:pt>
                <c:pt idx="22775">
                  <c:v>0.98048173699999996</c:v>
                </c:pt>
                <c:pt idx="22776">
                  <c:v>0.98048173699999996</c:v>
                </c:pt>
                <c:pt idx="22777">
                  <c:v>0.99466263200000005</c:v>
                </c:pt>
                <c:pt idx="22778">
                  <c:v>0.98729905299999998</c:v>
                </c:pt>
                <c:pt idx="22779">
                  <c:v>0.99466263200000005</c:v>
                </c:pt>
                <c:pt idx="22780">
                  <c:v>0.99833470599999996</c:v>
                </c:pt>
                <c:pt idx="22781">
                  <c:v>0.98048173699999996</c:v>
                </c:pt>
                <c:pt idx="22782">
                  <c:v>0.98337578699999995</c:v>
                </c:pt>
                <c:pt idx="22783">
                  <c:v>0.98337578699999995</c:v>
                </c:pt>
                <c:pt idx="22784">
                  <c:v>0.99833470599999996</c:v>
                </c:pt>
                <c:pt idx="22785">
                  <c:v>0.98048173699999996</c:v>
                </c:pt>
                <c:pt idx="22786">
                  <c:v>0.987316898</c:v>
                </c:pt>
                <c:pt idx="22787">
                  <c:v>0.98337578699999995</c:v>
                </c:pt>
                <c:pt idx="22788">
                  <c:v>0.994798234</c:v>
                </c:pt>
                <c:pt idx="22789">
                  <c:v>0.98048173699999996</c:v>
                </c:pt>
                <c:pt idx="22790">
                  <c:v>0.98337578699999995</c:v>
                </c:pt>
                <c:pt idx="22791">
                  <c:v>0.994798234</c:v>
                </c:pt>
                <c:pt idx="22792">
                  <c:v>0.99015918800000002</c:v>
                </c:pt>
                <c:pt idx="22793">
                  <c:v>0.99466263200000005</c:v>
                </c:pt>
                <c:pt idx="22794">
                  <c:v>0.98337578699999995</c:v>
                </c:pt>
                <c:pt idx="22795">
                  <c:v>0.99833470599999996</c:v>
                </c:pt>
                <c:pt idx="22796">
                  <c:v>0.99466263200000005</c:v>
                </c:pt>
                <c:pt idx="22797">
                  <c:v>0.98337578699999995</c:v>
                </c:pt>
                <c:pt idx="22798">
                  <c:v>0.99100769600000005</c:v>
                </c:pt>
                <c:pt idx="22799">
                  <c:v>0.994798234</c:v>
                </c:pt>
                <c:pt idx="22800">
                  <c:v>0.994798234</c:v>
                </c:pt>
                <c:pt idx="22801">
                  <c:v>0.99833470599999996</c:v>
                </c:pt>
                <c:pt idx="22802">
                  <c:v>0.98048173699999996</c:v>
                </c:pt>
                <c:pt idx="22803">
                  <c:v>0.98337578699999995</c:v>
                </c:pt>
                <c:pt idx="22804">
                  <c:v>0.99466263200000005</c:v>
                </c:pt>
                <c:pt idx="22805">
                  <c:v>0.98048173699999996</c:v>
                </c:pt>
                <c:pt idx="22806">
                  <c:v>0.994798234</c:v>
                </c:pt>
                <c:pt idx="22807">
                  <c:v>0.99466263200000005</c:v>
                </c:pt>
                <c:pt idx="22808">
                  <c:v>0.98337578699999995</c:v>
                </c:pt>
                <c:pt idx="22809">
                  <c:v>0.994798234</c:v>
                </c:pt>
                <c:pt idx="22810">
                  <c:v>0.99466263200000005</c:v>
                </c:pt>
                <c:pt idx="22811">
                  <c:v>0.98337578699999995</c:v>
                </c:pt>
                <c:pt idx="22812">
                  <c:v>0.99466263200000005</c:v>
                </c:pt>
                <c:pt idx="22813">
                  <c:v>0.98337578699999995</c:v>
                </c:pt>
                <c:pt idx="22814">
                  <c:v>0.99833470599999996</c:v>
                </c:pt>
                <c:pt idx="22815">
                  <c:v>0.98337578699999995</c:v>
                </c:pt>
                <c:pt idx="22816">
                  <c:v>0.99466263200000005</c:v>
                </c:pt>
                <c:pt idx="22817">
                  <c:v>0.99833470599999996</c:v>
                </c:pt>
                <c:pt idx="22818">
                  <c:v>0.98048173699999996</c:v>
                </c:pt>
                <c:pt idx="22819">
                  <c:v>0.98337578699999995</c:v>
                </c:pt>
                <c:pt idx="22820">
                  <c:v>0.994798234</c:v>
                </c:pt>
                <c:pt idx="22821">
                  <c:v>0.98048173699999996</c:v>
                </c:pt>
                <c:pt idx="22822">
                  <c:v>0.98337578699999995</c:v>
                </c:pt>
                <c:pt idx="22823">
                  <c:v>0.98337578699999995</c:v>
                </c:pt>
                <c:pt idx="22824">
                  <c:v>0.99466263200000005</c:v>
                </c:pt>
                <c:pt idx="22825">
                  <c:v>0.99466263200000005</c:v>
                </c:pt>
                <c:pt idx="22826">
                  <c:v>0.99466263200000005</c:v>
                </c:pt>
                <c:pt idx="22827">
                  <c:v>0.99833470599999996</c:v>
                </c:pt>
                <c:pt idx="22828">
                  <c:v>0.98337578699999995</c:v>
                </c:pt>
                <c:pt idx="22829">
                  <c:v>0.98337578699999995</c:v>
                </c:pt>
                <c:pt idx="22830">
                  <c:v>0.99833470599999996</c:v>
                </c:pt>
                <c:pt idx="22831">
                  <c:v>0.98048173699999996</c:v>
                </c:pt>
                <c:pt idx="22832">
                  <c:v>0.98048173699999996</c:v>
                </c:pt>
                <c:pt idx="22833">
                  <c:v>0.98337578699999995</c:v>
                </c:pt>
                <c:pt idx="22834">
                  <c:v>0.98048173699999996</c:v>
                </c:pt>
                <c:pt idx="22835">
                  <c:v>0.99090427199999997</c:v>
                </c:pt>
                <c:pt idx="22836">
                  <c:v>0.98337578699999995</c:v>
                </c:pt>
                <c:pt idx="22837">
                  <c:v>0.99466263200000005</c:v>
                </c:pt>
                <c:pt idx="22838">
                  <c:v>0.99090427199999997</c:v>
                </c:pt>
                <c:pt idx="22839">
                  <c:v>0.99466263200000005</c:v>
                </c:pt>
                <c:pt idx="22840">
                  <c:v>0.98337578699999995</c:v>
                </c:pt>
                <c:pt idx="22841">
                  <c:v>0.98337578699999995</c:v>
                </c:pt>
                <c:pt idx="22842">
                  <c:v>0.99466263200000005</c:v>
                </c:pt>
                <c:pt idx="22843">
                  <c:v>0.99466263200000005</c:v>
                </c:pt>
                <c:pt idx="22844">
                  <c:v>0.98048173699999996</c:v>
                </c:pt>
                <c:pt idx="22845">
                  <c:v>0.98048173699999996</c:v>
                </c:pt>
                <c:pt idx="22846">
                  <c:v>0.994798234</c:v>
                </c:pt>
                <c:pt idx="22847">
                  <c:v>0.994798234</c:v>
                </c:pt>
                <c:pt idx="22848">
                  <c:v>0.98337578699999995</c:v>
                </c:pt>
                <c:pt idx="22849">
                  <c:v>0.99833470599999996</c:v>
                </c:pt>
                <c:pt idx="22850">
                  <c:v>0.994798234</c:v>
                </c:pt>
                <c:pt idx="22851">
                  <c:v>0.98337578699999995</c:v>
                </c:pt>
                <c:pt idx="22852">
                  <c:v>0.994798234</c:v>
                </c:pt>
                <c:pt idx="22853">
                  <c:v>0.98549281</c:v>
                </c:pt>
                <c:pt idx="22854">
                  <c:v>0.99833470599999996</c:v>
                </c:pt>
                <c:pt idx="22855">
                  <c:v>0.99466263200000005</c:v>
                </c:pt>
                <c:pt idx="22856">
                  <c:v>0.98048173699999996</c:v>
                </c:pt>
                <c:pt idx="22857">
                  <c:v>0.99833470599999996</c:v>
                </c:pt>
                <c:pt idx="22858">
                  <c:v>0.98337578699999995</c:v>
                </c:pt>
                <c:pt idx="22859">
                  <c:v>0.98552498799999999</c:v>
                </c:pt>
                <c:pt idx="22860">
                  <c:v>0.99466263200000005</c:v>
                </c:pt>
                <c:pt idx="22861">
                  <c:v>0.98337578699999995</c:v>
                </c:pt>
                <c:pt idx="22862">
                  <c:v>0.98337578699999995</c:v>
                </c:pt>
                <c:pt idx="22863">
                  <c:v>0.98048173699999996</c:v>
                </c:pt>
                <c:pt idx="22864">
                  <c:v>0.98048173699999996</c:v>
                </c:pt>
                <c:pt idx="22865">
                  <c:v>0.98337578699999995</c:v>
                </c:pt>
                <c:pt idx="22866">
                  <c:v>0.98529628999999996</c:v>
                </c:pt>
                <c:pt idx="22867">
                  <c:v>0.99466263200000005</c:v>
                </c:pt>
                <c:pt idx="22868">
                  <c:v>0.99833470599999996</c:v>
                </c:pt>
                <c:pt idx="22869">
                  <c:v>0.98337578699999995</c:v>
                </c:pt>
                <c:pt idx="22870">
                  <c:v>0.99466263200000005</c:v>
                </c:pt>
                <c:pt idx="22871">
                  <c:v>0.99833470599999996</c:v>
                </c:pt>
                <c:pt idx="22872">
                  <c:v>0.98048173699999996</c:v>
                </c:pt>
                <c:pt idx="22873">
                  <c:v>0.99466263200000005</c:v>
                </c:pt>
                <c:pt idx="22874">
                  <c:v>0.99626751000000002</c:v>
                </c:pt>
                <c:pt idx="22875">
                  <c:v>0.98337578699999995</c:v>
                </c:pt>
                <c:pt idx="22876">
                  <c:v>0.99466263200000005</c:v>
                </c:pt>
                <c:pt idx="22877">
                  <c:v>0.987316898</c:v>
                </c:pt>
                <c:pt idx="22878">
                  <c:v>0.994798234</c:v>
                </c:pt>
                <c:pt idx="22879">
                  <c:v>0.99466263200000005</c:v>
                </c:pt>
                <c:pt idx="22880">
                  <c:v>0.98337578699999995</c:v>
                </c:pt>
                <c:pt idx="22881">
                  <c:v>0.98337578699999995</c:v>
                </c:pt>
                <c:pt idx="22882">
                  <c:v>0.99015918800000002</c:v>
                </c:pt>
                <c:pt idx="22883">
                  <c:v>0.98337578699999995</c:v>
                </c:pt>
                <c:pt idx="22884">
                  <c:v>0.98337578699999995</c:v>
                </c:pt>
                <c:pt idx="22885">
                  <c:v>0.994798234</c:v>
                </c:pt>
                <c:pt idx="22886">
                  <c:v>0.98337578699999995</c:v>
                </c:pt>
                <c:pt idx="22887">
                  <c:v>0.98337578699999995</c:v>
                </c:pt>
                <c:pt idx="22888">
                  <c:v>0.994798234</c:v>
                </c:pt>
                <c:pt idx="22889">
                  <c:v>0.98337578699999995</c:v>
                </c:pt>
                <c:pt idx="22890">
                  <c:v>0.99100769600000005</c:v>
                </c:pt>
                <c:pt idx="22891">
                  <c:v>0.99466263200000005</c:v>
                </c:pt>
                <c:pt idx="22892">
                  <c:v>0.994798234</c:v>
                </c:pt>
                <c:pt idx="22893">
                  <c:v>0.98337578699999995</c:v>
                </c:pt>
                <c:pt idx="22894">
                  <c:v>0.98048173699999996</c:v>
                </c:pt>
                <c:pt idx="22895">
                  <c:v>0.98337578699999995</c:v>
                </c:pt>
                <c:pt idx="22896">
                  <c:v>0.99833470599999996</c:v>
                </c:pt>
                <c:pt idx="22897">
                  <c:v>0.99466263200000005</c:v>
                </c:pt>
                <c:pt idx="22898">
                  <c:v>0.98729905299999998</c:v>
                </c:pt>
                <c:pt idx="22899">
                  <c:v>0.98048173699999996</c:v>
                </c:pt>
                <c:pt idx="22900">
                  <c:v>0.994798234</c:v>
                </c:pt>
                <c:pt idx="22901">
                  <c:v>0.98048173699999996</c:v>
                </c:pt>
                <c:pt idx="22902">
                  <c:v>0.98337578699999995</c:v>
                </c:pt>
                <c:pt idx="22903">
                  <c:v>0.99833470599999996</c:v>
                </c:pt>
                <c:pt idx="22904">
                  <c:v>0.98337578699999995</c:v>
                </c:pt>
                <c:pt idx="22905">
                  <c:v>0.99466263200000005</c:v>
                </c:pt>
                <c:pt idx="22906">
                  <c:v>0.98337578699999995</c:v>
                </c:pt>
                <c:pt idx="22907">
                  <c:v>0.98048173699999996</c:v>
                </c:pt>
                <c:pt idx="22908">
                  <c:v>0.99456953599999998</c:v>
                </c:pt>
                <c:pt idx="22909">
                  <c:v>0.99090427199999997</c:v>
                </c:pt>
                <c:pt idx="22910">
                  <c:v>0.98337578699999995</c:v>
                </c:pt>
                <c:pt idx="22911">
                  <c:v>0.994798234</c:v>
                </c:pt>
                <c:pt idx="22912">
                  <c:v>0.99015918800000002</c:v>
                </c:pt>
                <c:pt idx="22913">
                  <c:v>0.98337578699999995</c:v>
                </c:pt>
                <c:pt idx="22914">
                  <c:v>0.98337578699999995</c:v>
                </c:pt>
                <c:pt idx="22915">
                  <c:v>0.99833470599999996</c:v>
                </c:pt>
                <c:pt idx="22916">
                  <c:v>0.98337578699999995</c:v>
                </c:pt>
                <c:pt idx="22917">
                  <c:v>0.99466263200000005</c:v>
                </c:pt>
                <c:pt idx="22918">
                  <c:v>0.99833470599999996</c:v>
                </c:pt>
                <c:pt idx="22919">
                  <c:v>0.99833470599999996</c:v>
                </c:pt>
                <c:pt idx="22920">
                  <c:v>0.98337578699999995</c:v>
                </c:pt>
                <c:pt idx="22921">
                  <c:v>0.994798234</c:v>
                </c:pt>
                <c:pt idx="22922">
                  <c:v>0.99626751000000002</c:v>
                </c:pt>
                <c:pt idx="22923">
                  <c:v>0.994798234</c:v>
                </c:pt>
                <c:pt idx="22924">
                  <c:v>0.98337578699999995</c:v>
                </c:pt>
                <c:pt idx="22925">
                  <c:v>0.98048173699999996</c:v>
                </c:pt>
                <c:pt idx="22926">
                  <c:v>0.98337578699999995</c:v>
                </c:pt>
                <c:pt idx="22927">
                  <c:v>0.994798234</c:v>
                </c:pt>
                <c:pt idx="22928">
                  <c:v>0.99833470599999996</c:v>
                </c:pt>
                <c:pt idx="22929">
                  <c:v>0.98048173699999996</c:v>
                </c:pt>
                <c:pt idx="22930">
                  <c:v>0.994798234</c:v>
                </c:pt>
                <c:pt idx="22931">
                  <c:v>0.98337578699999995</c:v>
                </c:pt>
                <c:pt idx="22932">
                  <c:v>0.99833470599999996</c:v>
                </c:pt>
                <c:pt idx="22933">
                  <c:v>0.99090427199999997</c:v>
                </c:pt>
                <c:pt idx="22934">
                  <c:v>0.99466263200000005</c:v>
                </c:pt>
                <c:pt idx="22935">
                  <c:v>0.99466263200000005</c:v>
                </c:pt>
                <c:pt idx="22936">
                  <c:v>0.99090427199999997</c:v>
                </c:pt>
                <c:pt idx="22937">
                  <c:v>0.98337578699999995</c:v>
                </c:pt>
                <c:pt idx="22938">
                  <c:v>0.98048173699999996</c:v>
                </c:pt>
                <c:pt idx="22939">
                  <c:v>0.99833470599999996</c:v>
                </c:pt>
                <c:pt idx="22940">
                  <c:v>0.99466263200000005</c:v>
                </c:pt>
                <c:pt idx="22941">
                  <c:v>0.98975540500000003</c:v>
                </c:pt>
                <c:pt idx="22942">
                  <c:v>0.99466263200000005</c:v>
                </c:pt>
                <c:pt idx="22943">
                  <c:v>0.98048173699999996</c:v>
                </c:pt>
                <c:pt idx="22944">
                  <c:v>0.99466263200000005</c:v>
                </c:pt>
                <c:pt idx="22945">
                  <c:v>0.98337578699999995</c:v>
                </c:pt>
                <c:pt idx="22946">
                  <c:v>0.99833470599999996</c:v>
                </c:pt>
                <c:pt idx="22947">
                  <c:v>0.98337578699999995</c:v>
                </c:pt>
                <c:pt idx="22948">
                  <c:v>0.98337578699999995</c:v>
                </c:pt>
                <c:pt idx="22949">
                  <c:v>0.98337578699999995</c:v>
                </c:pt>
                <c:pt idx="22950">
                  <c:v>0.99466263200000005</c:v>
                </c:pt>
                <c:pt idx="22951">
                  <c:v>0.98337578699999995</c:v>
                </c:pt>
                <c:pt idx="22952">
                  <c:v>0.99833470599999996</c:v>
                </c:pt>
                <c:pt idx="22953">
                  <c:v>0.98337578699999995</c:v>
                </c:pt>
                <c:pt idx="22954">
                  <c:v>0.994798234</c:v>
                </c:pt>
                <c:pt idx="22955">
                  <c:v>0.994798234</c:v>
                </c:pt>
                <c:pt idx="22956">
                  <c:v>0.99833470599999996</c:v>
                </c:pt>
                <c:pt idx="22957">
                  <c:v>0.98337578699999995</c:v>
                </c:pt>
                <c:pt idx="22958">
                  <c:v>0.994798234</c:v>
                </c:pt>
                <c:pt idx="22959">
                  <c:v>0.98337578699999995</c:v>
                </c:pt>
                <c:pt idx="22960">
                  <c:v>0.99015918800000002</c:v>
                </c:pt>
                <c:pt idx="22961">
                  <c:v>0.99466263200000005</c:v>
                </c:pt>
                <c:pt idx="22962">
                  <c:v>0.98048173699999996</c:v>
                </c:pt>
                <c:pt idx="22963">
                  <c:v>0.99833470599999996</c:v>
                </c:pt>
                <c:pt idx="22964">
                  <c:v>0.99833470599999996</c:v>
                </c:pt>
                <c:pt idx="22965">
                  <c:v>0.98337578699999995</c:v>
                </c:pt>
                <c:pt idx="22966">
                  <c:v>0.987316898</c:v>
                </c:pt>
                <c:pt idx="22967">
                  <c:v>0.994798234</c:v>
                </c:pt>
                <c:pt idx="22968">
                  <c:v>0.98337578699999995</c:v>
                </c:pt>
                <c:pt idx="22969">
                  <c:v>0.99833470599999996</c:v>
                </c:pt>
                <c:pt idx="22970">
                  <c:v>0.99833470599999996</c:v>
                </c:pt>
                <c:pt idx="22971">
                  <c:v>0.994798234</c:v>
                </c:pt>
                <c:pt idx="22972">
                  <c:v>0.99466263200000005</c:v>
                </c:pt>
                <c:pt idx="22973">
                  <c:v>0.98337578699999995</c:v>
                </c:pt>
                <c:pt idx="22974">
                  <c:v>0.98048173699999996</c:v>
                </c:pt>
                <c:pt idx="22975">
                  <c:v>0.99833470599999996</c:v>
                </c:pt>
                <c:pt idx="22976">
                  <c:v>0.994798234</c:v>
                </c:pt>
                <c:pt idx="22977">
                  <c:v>0.98048173699999996</c:v>
                </c:pt>
                <c:pt idx="22978">
                  <c:v>0.99466263200000005</c:v>
                </c:pt>
                <c:pt idx="22979">
                  <c:v>0.98337578699999995</c:v>
                </c:pt>
                <c:pt idx="22980">
                  <c:v>0.98337578699999995</c:v>
                </c:pt>
                <c:pt idx="22981">
                  <c:v>0.994798234</c:v>
                </c:pt>
                <c:pt idx="22982">
                  <c:v>0.98337578699999995</c:v>
                </c:pt>
                <c:pt idx="22983">
                  <c:v>0.98337578699999995</c:v>
                </c:pt>
                <c:pt idx="22984">
                  <c:v>0.994798234</c:v>
                </c:pt>
                <c:pt idx="22985">
                  <c:v>0.99466263200000005</c:v>
                </c:pt>
                <c:pt idx="22986">
                  <c:v>0.994798234</c:v>
                </c:pt>
                <c:pt idx="22987">
                  <c:v>0.99833470599999996</c:v>
                </c:pt>
                <c:pt idx="22988">
                  <c:v>0.99466263200000005</c:v>
                </c:pt>
                <c:pt idx="22989">
                  <c:v>0.98337578699999995</c:v>
                </c:pt>
                <c:pt idx="22990">
                  <c:v>0.99466263200000005</c:v>
                </c:pt>
                <c:pt idx="22991">
                  <c:v>0.994798234</c:v>
                </c:pt>
                <c:pt idx="22992">
                  <c:v>0.98337578699999995</c:v>
                </c:pt>
                <c:pt idx="22993">
                  <c:v>0.99466263200000005</c:v>
                </c:pt>
                <c:pt idx="22994">
                  <c:v>0.994798234</c:v>
                </c:pt>
                <c:pt idx="22995">
                  <c:v>0.99466263200000005</c:v>
                </c:pt>
                <c:pt idx="22996">
                  <c:v>0.994798234</c:v>
                </c:pt>
                <c:pt idx="22997">
                  <c:v>0.98337578699999995</c:v>
                </c:pt>
                <c:pt idx="22998">
                  <c:v>0.99833470599999996</c:v>
                </c:pt>
                <c:pt idx="22999">
                  <c:v>0.98337578699999995</c:v>
                </c:pt>
                <c:pt idx="23000">
                  <c:v>0.99466263200000005</c:v>
                </c:pt>
                <c:pt idx="23001">
                  <c:v>0.98337578699999995</c:v>
                </c:pt>
                <c:pt idx="23002">
                  <c:v>0.98337578699999995</c:v>
                </c:pt>
                <c:pt idx="23003">
                  <c:v>0.99466263200000005</c:v>
                </c:pt>
                <c:pt idx="23004">
                  <c:v>0.98337578699999995</c:v>
                </c:pt>
                <c:pt idx="23005">
                  <c:v>0.98048173699999996</c:v>
                </c:pt>
                <c:pt idx="23006">
                  <c:v>0.98337578699999995</c:v>
                </c:pt>
                <c:pt idx="23007">
                  <c:v>0.994798234</c:v>
                </c:pt>
                <c:pt idx="23008">
                  <c:v>0.99833470599999996</c:v>
                </c:pt>
                <c:pt idx="23009">
                  <c:v>0.99100769600000005</c:v>
                </c:pt>
                <c:pt idx="23010">
                  <c:v>0.99466263200000005</c:v>
                </c:pt>
                <c:pt idx="23011">
                  <c:v>0.994798234</c:v>
                </c:pt>
                <c:pt idx="23012">
                  <c:v>0.99466263200000005</c:v>
                </c:pt>
                <c:pt idx="23013">
                  <c:v>0.99833470599999996</c:v>
                </c:pt>
                <c:pt idx="23014">
                  <c:v>0.98337578699999995</c:v>
                </c:pt>
                <c:pt idx="23015">
                  <c:v>0.99466263200000005</c:v>
                </c:pt>
                <c:pt idx="23016">
                  <c:v>0.99466263200000005</c:v>
                </c:pt>
                <c:pt idx="23017">
                  <c:v>0.98337578699999995</c:v>
                </c:pt>
                <c:pt idx="23018">
                  <c:v>0.98048173699999996</c:v>
                </c:pt>
                <c:pt idx="23019">
                  <c:v>0.98337578699999995</c:v>
                </c:pt>
                <c:pt idx="23020">
                  <c:v>0.98048173699999996</c:v>
                </c:pt>
                <c:pt idx="23021">
                  <c:v>0.994798234</c:v>
                </c:pt>
                <c:pt idx="23022">
                  <c:v>0.98549281</c:v>
                </c:pt>
                <c:pt idx="23023">
                  <c:v>0.99833470599999996</c:v>
                </c:pt>
                <c:pt idx="23024">
                  <c:v>0.99833470599999996</c:v>
                </c:pt>
                <c:pt idx="23025">
                  <c:v>0.99466263200000005</c:v>
                </c:pt>
                <c:pt idx="23026">
                  <c:v>0.99466263200000005</c:v>
                </c:pt>
                <c:pt idx="23027">
                  <c:v>0.98337578699999995</c:v>
                </c:pt>
                <c:pt idx="23028">
                  <c:v>0.98337578699999995</c:v>
                </c:pt>
                <c:pt idx="23029">
                  <c:v>0.994798234</c:v>
                </c:pt>
                <c:pt idx="23030">
                  <c:v>0.99466263200000005</c:v>
                </c:pt>
                <c:pt idx="23031">
                  <c:v>0.99466263200000005</c:v>
                </c:pt>
                <c:pt idx="23032">
                  <c:v>0.98337578699999995</c:v>
                </c:pt>
                <c:pt idx="23033">
                  <c:v>0.99466263200000005</c:v>
                </c:pt>
                <c:pt idx="23034">
                  <c:v>0.98048173699999996</c:v>
                </c:pt>
                <c:pt idx="23035">
                  <c:v>0.99090427199999997</c:v>
                </c:pt>
                <c:pt idx="23036">
                  <c:v>0.99466263200000005</c:v>
                </c:pt>
                <c:pt idx="23037">
                  <c:v>0.994798234</c:v>
                </c:pt>
                <c:pt idx="23038">
                  <c:v>0.98337578699999995</c:v>
                </c:pt>
                <c:pt idx="23039">
                  <c:v>0.98048173699999996</c:v>
                </c:pt>
                <c:pt idx="23040">
                  <c:v>0.99833470599999996</c:v>
                </c:pt>
                <c:pt idx="23041">
                  <c:v>0.994798234</c:v>
                </c:pt>
                <c:pt idx="23042">
                  <c:v>0.994798234</c:v>
                </c:pt>
                <c:pt idx="23043">
                  <c:v>0.994798234</c:v>
                </c:pt>
                <c:pt idx="23044">
                  <c:v>0.99466263200000005</c:v>
                </c:pt>
                <c:pt idx="23045">
                  <c:v>0.99833470599999996</c:v>
                </c:pt>
                <c:pt idx="23046">
                  <c:v>0.98048173699999996</c:v>
                </c:pt>
                <c:pt idx="23047">
                  <c:v>0.98337578699999995</c:v>
                </c:pt>
                <c:pt idx="23048">
                  <c:v>0.99833470599999996</c:v>
                </c:pt>
                <c:pt idx="23049">
                  <c:v>0.98337578699999995</c:v>
                </c:pt>
                <c:pt idx="23050">
                  <c:v>0.99833470599999996</c:v>
                </c:pt>
                <c:pt idx="23051">
                  <c:v>0.98337578699999995</c:v>
                </c:pt>
                <c:pt idx="23052">
                  <c:v>0.99833470599999996</c:v>
                </c:pt>
                <c:pt idx="23053">
                  <c:v>0.99090427199999997</c:v>
                </c:pt>
                <c:pt idx="23054">
                  <c:v>0.98337578699999995</c:v>
                </c:pt>
                <c:pt idx="23055">
                  <c:v>0.98337578699999995</c:v>
                </c:pt>
                <c:pt idx="23056">
                  <c:v>0.994798234</c:v>
                </c:pt>
                <c:pt idx="23057">
                  <c:v>0.98337578699999995</c:v>
                </c:pt>
                <c:pt idx="23058">
                  <c:v>0.98337578699999995</c:v>
                </c:pt>
                <c:pt idx="23059">
                  <c:v>0.994798234</c:v>
                </c:pt>
                <c:pt idx="23060">
                  <c:v>0.99466263200000005</c:v>
                </c:pt>
                <c:pt idx="23061">
                  <c:v>0.98337578699999995</c:v>
                </c:pt>
                <c:pt idx="23062">
                  <c:v>0.99833470599999996</c:v>
                </c:pt>
                <c:pt idx="23063">
                  <c:v>0.99833470599999996</c:v>
                </c:pt>
                <c:pt idx="23064">
                  <c:v>0.99833470599999996</c:v>
                </c:pt>
                <c:pt idx="23065">
                  <c:v>0.99466263200000005</c:v>
                </c:pt>
                <c:pt idx="23066">
                  <c:v>0.99090427199999997</c:v>
                </c:pt>
                <c:pt idx="23067">
                  <c:v>0.98337578699999995</c:v>
                </c:pt>
                <c:pt idx="23068">
                  <c:v>0.98337578699999995</c:v>
                </c:pt>
                <c:pt idx="23069">
                  <c:v>0.99466263200000005</c:v>
                </c:pt>
                <c:pt idx="23070">
                  <c:v>0.99466263200000005</c:v>
                </c:pt>
                <c:pt idx="23071">
                  <c:v>0.99015918800000002</c:v>
                </c:pt>
                <c:pt idx="23072">
                  <c:v>0.99466263200000005</c:v>
                </c:pt>
                <c:pt idx="23073">
                  <c:v>0.98048173699999996</c:v>
                </c:pt>
                <c:pt idx="23074">
                  <c:v>0.98337578699999995</c:v>
                </c:pt>
                <c:pt idx="23075">
                  <c:v>0.98337578699999995</c:v>
                </c:pt>
                <c:pt idx="23076">
                  <c:v>0.99466263200000005</c:v>
                </c:pt>
                <c:pt idx="23077">
                  <c:v>0.994798234</c:v>
                </c:pt>
                <c:pt idx="23078">
                  <c:v>0.994798234</c:v>
                </c:pt>
                <c:pt idx="23079">
                  <c:v>0.99466263200000005</c:v>
                </c:pt>
                <c:pt idx="23080">
                  <c:v>0.98048173699999996</c:v>
                </c:pt>
                <c:pt idx="23081">
                  <c:v>0.98337578699999995</c:v>
                </c:pt>
                <c:pt idx="23082">
                  <c:v>0.99833470599999996</c:v>
                </c:pt>
                <c:pt idx="23083">
                  <c:v>0.99466263200000005</c:v>
                </c:pt>
                <c:pt idx="23084">
                  <c:v>0.98337578699999995</c:v>
                </c:pt>
                <c:pt idx="23085">
                  <c:v>0.994798234</c:v>
                </c:pt>
                <c:pt idx="23086">
                  <c:v>0.99833470599999996</c:v>
                </c:pt>
                <c:pt idx="23087">
                  <c:v>0.994798234</c:v>
                </c:pt>
                <c:pt idx="23088">
                  <c:v>0.98048173699999996</c:v>
                </c:pt>
                <c:pt idx="23089">
                  <c:v>0.98337578699999995</c:v>
                </c:pt>
                <c:pt idx="23090">
                  <c:v>0.99833470599999996</c:v>
                </c:pt>
                <c:pt idx="23091">
                  <c:v>0.98337578699999995</c:v>
                </c:pt>
                <c:pt idx="23092">
                  <c:v>0.98337578699999995</c:v>
                </c:pt>
                <c:pt idx="23093">
                  <c:v>0.98173445000000004</c:v>
                </c:pt>
                <c:pt idx="23094">
                  <c:v>0.98048173699999996</c:v>
                </c:pt>
                <c:pt idx="23095">
                  <c:v>0.99466263200000005</c:v>
                </c:pt>
                <c:pt idx="23096">
                  <c:v>0.99833470599999996</c:v>
                </c:pt>
                <c:pt idx="23097">
                  <c:v>0.98337578699999995</c:v>
                </c:pt>
                <c:pt idx="23098">
                  <c:v>0.99466263200000005</c:v>
                </c:pt>
                <c:pt idx="23099">
                  <c:v>0.99090427199999997</c:v>
                </c:pt>
                <c:pt idx="23100">
                  <c:v>0.99090427199999997</c:v>
                </c:pt>
                <c:pt idx="23101">
                  <c:v>0.99466263200000005</c:v>
                </c:pt>
                <c:pt idx="23102">
                  <c:v>0.99833470599999996</c:v>
                </c:pt>
                <c:pt idx="23103">
                  <c:v>0.98337578699999995</c:v>
                </c:pt>
                <c:pt idx="23104">
                  <c:v>0.994798234</c:v>
                </c:pt>
                <c:pt idx="23105">
                  <c:v>0.994798234</c:v>
                </c:pt>
                <c:pt idx="23106">
                  <c:v>0.98729905299999998</c:v>
                </c:pt>
                <c:pt idx="23107">
                  <c:v>0.99466263200000005</c:v>
                </c:pt>
                <c:pt idx="23108">
                  <c:v>0.99466263200000005</c:v>
                </c:pt>
                <c:pt idx="23109">
                  <c:v>0.99466263200000005</c:v>
                </c:pt>
                <c:pt idx="23110">
                  <c:v>0.98337578699999995</c:v>
                </c:pt>
                <c:pt idx="23111">
                  <c:v>0.994798234</c:v>
                </c:pt>
                <c:pt idx="23112">
                  <c:v>0.98337578699999995</c:v>
                </c:pt>
                <c:pt idx="23113">
                  <c:v>0.99466263200000005</c:v>
                </c:pt>
                <c:pt idx="23114">
                  <c:v>0.99833470599999996</c:v>
                </c:pt>
                <c:pt idx="23115">
                  <c:v>0.99833470599999996</c:v>
                </c:pt>
                <c:pt idx="23116">
                  <c:v>0.98337578699999995</c:v>
                </c:pt>
                <c:pt idx="23117">
                  <c:v>0.98729905299999998</c:v>
                </c:pt>
                <c:pt idx="23118">
                  <c:v>0.98337578699999995</c:v>
                </c:pt>
                <c:pt idx="23119">
                  <c:v>0.99466263200000005</c:v>
                </c:pt>
                <c:pt idx="23120">
                  <c:v>0.99466263200000005</c:v>
                </c:pt>
                <c:pt idx="23121">
                  <c:v>0.99833470599999996</c:v>
                </c:pt>
                <c:pt idx="23122">
                  <c:v>0.98337578699999995</c:v>
                </c:pt>
                <c:pt idx="23123">
                  <c:v>0.99466263200000005</c:v>
                </c:pt>
                <c:pt idx="23124">
                  <c:v>0.98529628999999996</c:v>
                </c:pt>
                <c:pt idx="23125">
                  <c:v>0.99466263200000005</c:v>
                </c:pt>
                <c:pt idx="23126">
                  <c:v>0.98048173699999996</c:v>
                </c:pt>
                <c:pt idx="23127">
                  <c:v>0.994798234</c:v>
                </c:pt>
                <c:pt idx="23128">
                  <c:v>0.98048173699999996</c:v>
                </c:pt>
                <c:pt idx="23129">
                  <c:v>0.994798234</c:v>
                </c:pt>
                <c:pt idx="23130">
                  <c:v>0.98048173699999996</c:v>
                </c:pt>
                <c:pt idx="23131">
                  <c:v>0.994798234</c:v>
                </c:pt>
                <c:pt idx="23132">
                  <c:v>0.98048173699999996</c:v>
                </c:pt>
                <c:pt idx="23133">
                  <c:v>0.99466263200000005</c:v>
                </c:pt>
                <c:pt idx="23134">
                  <c:v>0.99466263200000005</c:v>
                </c:pt>
                <c:pt idx="23135">
                  <c:v>0.99833470599999996</c:v>
                </c:pt>
                <c:pt idx="23136">
                  <c:v>0.99833470599999996</c:v>
                </c:pt>
                <c:pt idx="23137">
                  <c:v>0.994798234</c:v>
                </c:pt>
                <c:pt idx="23138">
                  <c:v>0.99466263200000005</c:v>
                </c:pt>
                <c:pt idx="23139">
                  <c:v>0.99833470599999996</c:v>
                </c:pt>
                <c:pt idx="23140">
                  <c:v>0.98337578699999995</c:v>
                </c:pt>
                <c:pt idx="23141">
                  <c:v>0.99833470599999996</c:v>
                </c:pt>
                <c:pt idx="23142">
                  <c:v>0.99466263200000005</c:v>
                </c:pt>
                <c:pt idx="23143">
                  <c:v>0.99833470599999996</c:v>
                </c:pt>
                <c:pt idx="23144">
                  <c:v>0.98048173699999996</c:v>
                </c:pt>
                <c:pt idx="23145">
                  <c:v>0.99466263200000005</c:v>
                </c:pt>
                <c:pt idx="23146">
                  <c:v>0.994798234</c:v>
                </c:pt>
                <c:pt idx="23147">
                  <c:v>0.99466263200000005</c:v>
                </c:pt>
                <c:pt idx="23148">
                  <c:v>0.98337578699999995</c:v>
                </c:pt>
                <c:pt idx="23149">
                  <c:v>0.98337578699999995</c:v>
                </c:pt>
                <c:pt idx="23150">
                  <c:v>0.98337578699999995</c:v>
                </c:pt>
                <c:pt idx="23151">
                  <c:v>0.98337578699999995</c:v>
                </c:pt>
                <c:pt idx="23152">
                  <c:v>0.99466263200000005</c:v>
                </c:pt>
                <c:pt idx="23153">
                  <c:v>0.994798234</c:v>
                </c:pt>
                <c:pt idx="23154">
                  <c:v>0.99833470599999996</c:v>
                </c:pt>
                <c:pt idx="23155">
                  <c:v>0.994798234</c:v>
                </c:pt>
                <c:pt idx="23156">
                  <c:v>0.99466263200000005</c:v>
                </c:pt>
                <c:pt idx="23157">
                  <c:v>0.99466263200000005</c:v>
                </c:pt>
                <c:pt idx="23158">
                  <c:v>0.99466263200000005</c:v>
                </c:pt>
                <c:pt idx="23159">
                  <c:v>0.98337578699999995</c:v>
                </c:pt>
                <c:pt idx="23160">
                  <c:v>0.994798234</c:v>
                </c:pt>
                <c:pt idx="23161">
                  <c:v>0.98337578699999995</c:v>
                </c:pt>
                <c:pt idx="23162">
                  <c:v>0.98337578699999995</c:v>
                </c:pt>
                <c:pt idx="23163">
                  <c:v>0.98048173699999996</c:v>
                </c:pt>
                <c:pt idx="23164">
                  <c:v>0.99833470599999996</c:v>
                </c:pt>
                <c:pt idx="23165">
                  <c:v>0.99466263200000005</c:v>
                </c:pt>
                <c:pt idx="23166">
                  <c:v>0.99833470599999996</c:v>
                </c:pt>
                <c:pt idx="23167">
                  <c:v>0.99466263200000005</c:v>
                </c:pt>
                <c:pt idx="23168">
                  <c:v>0.98337578699999995</c:v>
                </c:pt>
                <c:pt idx="23169">
                  <c:v>0.98552498799999999</c:v>
                </c:pt>
                <c:pt idx="23170">
                  <c:v>0.99466263200000005</c:v>
                </c:pt>
                <c:pt idx="23171">
                  <c:v>0.98048173699999996</c:v>
                </c:pt>
                <c:pt idx="23172">
                  <c:v>0.98337578699999995</c:v>
                </c:pt>
                <c:pt idx="23173">
                  <c:v>0.99466263200000005</c:v>
                </c:pt>
                <c:pt idx="23174">
                  <c:v>0.98337578699999995</c:v>
                </c:pt>
                <c:pt idx="23175">
                  <c:v>0.98337578699999995</c:v>
                </c:pt>
                <c:pt idx="23176">
                  <c:v>0.99833470599999996</c:v>
                </c:pt>
                <c:pt idx="23177">
                  <c:v>0.994798234</c:v>
                </c:pt>
                <c:pt idx="23178">
                  <c:v>0.99466263200000005</c:v>
                </c:pt>
                <c:pt idx="23179">
                  <c:v>0.98048173699999996</c:v>
                </c:pt>
                <c:pt idx="23180">
                  <c:v>0.994798234</c:v>
                </c:pt>
                <c:pt idx="23181">
                  <c:v>0.994798234</c:v>
                </c:pt>
                <c:pt idx="23182">
                  <c:v>0.99626751000000002</c:v>
                </c:pt>
                <c:pt idx="23183">
                  <c:v>0.99466263200000005</c:v>
                </c:pt>
                <c:pt idx="23184">
                  <c:v>0.994798234</c:v>
                </c:pt>
                <c:pt idx="23185">
                  <c:v>0.99466263200000005</c:v>
                </c:pt>
                <c:pt idx="23186">
                  <c:v>0.99833470599999996</c:v>
                </c:pt>
                <c:pt idx="23187">
                  <c:v>0.98337578699999995</c:v>
                </c:pt>
                <c:pt idx="23188">
                  <c:v>0.99466263200000005</c:v>
                </c:pt>
                <c:pt idx="23189">
                  <c:v>0.99466263200000005</c:v>
                </c:pt>
                <c:pt idx="23190">
                  <c:v>0.99466263200000005</c:v>
                </c:pt>
                <c:pt idx="23191">
                  <c:v>0.98337578699999995</c:v>
                </c:pt>
                <c:pt idx="23192">
                  <c:v>0.98048173699999996</c:v>
                </c:pt>
                <c:pt idx="23193">
                  <c:v>0.994798234</c:v>
                </c:pt>
                <c:pt idx="23194">
                  <c:v>0.99466263200000005</c:v>
                </c:pt>
                <c:pt idx="23195">
                  <c:v>0.98048173699999996</c:v>
                </c:pt>
                <c:pt idx="23196">
                  <c:v>0.99466263200000005</c:v>
                </c:pt>
                <c:pt idx="23197">
                  <c:v>0.98337578699999995</c:v>
                </c:pt>
                <c:pt idx="23198">
                  <c:v>0.98337578699999995</c:v>
                </c:pt>
                <c:pt idx="23199">
                  <c:v>0.98337578699999995</c:v>
                </c:pt>
                <c:pt idx="23200">
                  <c:v>0.99466263200000005</c:v>
                </c:pt>
                <c:pt idx="23201">
                  <c:v>0.99833470599999996</c:v>
                </c:pt>
                <c:pt idx="23202">
                  <c:v>0.98337578699999995</c:v>
                </c:pt>
                <c:pt idx="23203">
                  <c:v>0.98337578699999995</c:v>
                </c:pt>
                <c:pt idx="23204">
                  <c:v>0.99466263200000005</c:v>
                </c:pt>
                <c:pt idx="23205">
                  <c:v>0.98529628999999996</c:v>
                </c:pt>
                <c:pt idx="23206">
                  <c:v>0.994798234</c:v>
                </c:pt>
                <c:pt idx="23207">
                  <c:v>0.99027694600000005</c:v>
                </c:pt>
                <c:pt idx="23208">
                  <c:v>0.99466263200000005</c:v>
                </c:pt>
                <c:pt idx="23209">
                  <c:v>0.98048173699999996</c:v>
                </c:pt>
                <c:pt idx="23210">
                  <c:v>0.99466263200000005</c:v>
                </c:pt>
                <c:pt idx="23211">
                  <c:v>0.994798234</c:v>
                </c:pt>
                <c:pt idx="23212">
                  <c:v>0.98337578699999995</c:v>
                </c:pt>
                <c:pt idx="23213">
                  <c:v>0.99466263200000005</c:v>
                </c:pt>
                <c:pt idx="23214">
                  <c:v>0.99466263200000005</c:v>
                </c:pt>
                <c:pt idx="23215">
                  <c:v>0.99833470599999996</c:v>
                </c:pt>
                <c:pt idx="23216">
                  <c:v>0.98337578699999995</c:v>
                </c:pt>
                <c:pt idx="23217">
                  <c:v>0.98337578699999995</c:v>
                </c:pt>
                <c:pt idx="23218">
                  <c:v>0.99466263200000005</c:v>
                </c:pt>
                <c:pt idx="23219">
                  <c:v>0.99833470599999996</c:v>
                </c:pt>
                <c:pt idx="23220">
                  <c:v>0.98048173699999996</c:v>
                </c:pt>
                <c:pt idx="23221">
                  <c:v>0.987316898</c:v>
                </c:pt>
                <c:pt idx="23222">
                  <c:v>0.98048173699999996</c:v>
                </c:pt>
                <c:pt idx="23223">
                  <c:v>0.98337578699999995</c:v>
                </c:pt>
                <c:pt idx="23224">
                  <c:v>0.98337578699999995</c:v>
                </c:pt>
                <c:pt idx="23225">
                  <c:v>0.98337578699999995</c:v>
                </c:pt>
                <c:pt idx="23226">
                  <c:v>0.99833470599999996</c:v>
                </c:pt>
                <c:pt idx="23227">
                  <c:v>0.99833470599999996</c:v>
                </c:pt>
                <c:pt idx="23228">
                  <c:v>0.98337578699999995</c:v>
                </c:pt>
                <c:pt idx="23229">
                  <c:v>0.99833470599999996</c:v>
                </c:pt>
                <c:pt idx="23230">
                  <c:v>0.994798234</c:v>
                </c:pt>
                <c:pt idx="23231">
                  <c:v>0.98337578699999995</c:v>
                </c:pt>
                <c:pt idx="23232">
                  <c:v>0.994798234</c:v>
                </c:pt>
                <c:pt idx="23233">
                  <c:v>0.98337578699999995</c:v>
                </c:pt>
                <c:pt idx="23234">
                  <c:v>0.994798234</c:v>
                </c:pt>
                <c:pt idx="23235">
                  <c:v>0.99833470599999996</c:v>
                </c:pt>
                <c:pt idx="23236">
                  <c:v>0.98729905299999998</c:v>
                </c:pt>
                <c:pt idx="23237">
                  <c:v>0.99466263200000005</c:v>
                </c:pt>
                <c:pt idx="23238">
                  <c:v>0.99833470599999996</c:v>
                </c:pt>
                <c:pt idx="23239">
                  <c:v>0.98337578699999995</c:v>
                </c:pt>
                <c:pt idx="23240">
                  <c:v>0.99833470599999996</c:v>
                </c:pt>
                <c:pt idx="23241">
                  <c:v>0.98048173699999996</c:v>
                </c:pt>
                <c:pt idx="23242">
                  <c:v>0.994798234</c:v>
                </c:pt>
                <c:pt idx="23243">
                  <c:v>0.994798234</c:v>
                </c:pt>
                <c:pt idx="23244">
                  <c:v>0.98337578699999995</c:v>
                </c:pt>
                <c:pt idx="23245">
                  <c:v>0.99466263200000005</c:v>
                </c:pt>
                <c:pt idx="23246">
                  <c:v>0.98048173699999996</c:v>
                </c:pt>
                <c:pt idx="23247">
                  <c:v>0.99833470599999996</c:v>
                </c:pt>
                <c:pt idx="23248">
                  <c:v>0.994798234</c:v>
                </c:pt>
                <c:pt idx="23249">
                  <c:v>0.98048173699999996</c:v>
                </c:pt>
                <c:pt idx="23250">
                  <c:v>0.99466263200000005</c:v>
                </c:pt>
                <c:pt idx="23251">
                  <c:v>0.99466263200000005</c:v>
                </c:pt>
                <c:pt idx="23252">
                  <c:v>0.98048173699999996</c:v>
                </c:pt>
                <c:pt idx="23253">
                  <c:v>0.99466263200000005</c:v>
                </c:pt>
                <c:pt idx="23254">
                  <c:v>0.994798234</c:v>
                </c:pt>
                <c:pt idx="23255">
                  <c:v>0.98337578699999995</c:v>
                </c:pt>
                <c:pt idx="23256">
                  <c:v>0.98337578699999995</c:v>
                </c:pt>
                <c:pt idx="23257">
                  <c:v>0.99466263200000005</c:v>
                </c:pt>
                <c:pt idx="23258">
                  <c:v>0.99833470599999996</c:v>
                </c:pt>
                <c:pt idx="23259">
                  <c:v>0.99456953599999998</c:v>
                </c:pt>
                <c:pt idx="23260">
                  <c:v>0.99466263200000005</c:v>
                </c:pt>
                <c:pt idx="23261">
                  <c:v>0.994798234</c:v>
                </c:pt>
                <c:pt idx="23262">
                  <c:v>0.98337578699999995</c:v>
                </c:pt>
                <c:pt idx="23263">
                  <c:v>0.98337578699999995</c:v>
                </c:pt>
                <c:pt idx="23264">
                  <c:v>0.99833470599999996</c:v>
                </c:pt>
                <c:pt idx="23265">
                  <c:v>0.98337578699999995</c:v>
                </c:pt>
                <c:pt idx="23266">
                  <c:v>0.99456953599999998</c:v>
                </c:pt>
                <c:pt idx="23267">
                  <c:v>0.994798234</c:v>
                </c:pt>
                <c:pt idx="23268">
                  <c:v>0.98337578699999995</c:v>
                </c:pt>
                <c:pt idx="23269">
                  <c:v>0.99833470599999996</c:v>
                </c:pt>
                <c:pt idx="23270">
                  <c:v>0.98337578699999995</c:v>
                </c:pt>
                <c:pt idx="23271">
                  <c:v>0.98048173699999996</c:v>
                </c:pt>
                <c:pt idx="23272">
                  <c:v>0.98337578699999995</c:v>
                </c:pt>
                <c:pt idx="23273">
                  <c:v>0.98048173699999996</c:v>
                </c:pt>
                <c:pt idx="23274">
                  <c:v>0.99160257900000004</c:v>
                </c:pt>
                <c:pt idx="23275">
                  <c:v>0.994798234</c:v>
                </c:pt>
                <c:pt idx="23276">
                  <c:v>0.98048173699999996</c:v>
                </c:pt>
                <c:pt idx="23277">
                  <c:v>0.98337578699999995</c:v>
                </c:pt>
                <c:pt idx="23278">
                  <c:v>0.99027694600000005</c:v>
                </c:pt>
                <c:pt idx="23279">
                  <c:v>0.994798234</c:v>
                </c:pt>
                <c:pt idx="23280">
                  <c:v>0.98337578699999995</c:v>
                </c:pt>
                <c:pt idx="23281">
                  <c:v>0.99833470599999996</c:v>
                </c:pt>
                <c:pt idx="23282">
                  <c:v>0.98337578699999995</c:v>
                </c:pt>
                <c:pt idx="23283">
                  <c:v>0.98337578699999995</c:v>
                </c:pt>
                <c:pt idx="23284">
                  <c:v>0.98337578699999995</c:v>
                </c:pt>
                <c:pt idx="23285">
                  <c:v>0.98048173699999996</c:v>
                </c:pt>
                <c:pt idx="23286">
                  <c:v>0.99466263200000005</c:v>
                </c:pt>
                <c:pt idx="23287">
                  <c:v>0.987316898</c:v>
                </c:pt>
                <c:pt idx="23288">
                  <c:v>0.994798234</c:v>
                </c:pt>
                <c:pt idx="23289">
                  <c:v>0.98337578699999995</c:v>
                </c:pt>
                <c:pt idx="23290">
                  <c:v>0.99833470599999996</c:v>
                </c:pt>
                <c:pt idx="23291">
                  <c:v>0.99466263200000005</c:v>
                </c:pt>
                <c:pt idx="23292">
                  <c:v>0.99466263200000005</c:v>
                </c:pt>
                <c:pt idx="23293">
                  <c:v>0.98552498799999999</c:v>
                </c:pt>
                <c:pt idx="23294">
                  <c:v>0.98048173699999996</c:v>
                </c:pt>
                <c:pt idx="23295">
                  <c:v>0.99833470599999996</c:v>
                </c:pt>
                <c:pt idx="23296">
                  <c:v>0.98337578699999995</c:v>
                </c:pt>
                <c:pt idx="23297">
                  <c:v>0.98337578699999995</c:v>
                </c:pt>
                <c:pt idx="23298">
                  <c:v>0.98337578699999995</c:v>
                </c:pt>
                <c:pt idx="23299">
                  <c:v>0.99466263200000005</c:v>
                </c:pt>
                <c:pt idx="23300">
                  <c:v>0.99833470599999996</c:v>
                </c:pt>
                <c:pt idx="23301">
                  <c:v>0.98337578699999995</c:v>
                </c:pt>
                <c:pt idx="23302">
                  <c:v>0.99833470599999996</c:v>
                </c:pt>
                <c:pt idx="23303">
                  <c:v>0.99833470599999996</c:v>
                </c:pt>
                <c:pt idx="23304">
                  <c:v>0.99833470599999996</c:v>
                </c:pt>
                <c:pt idx="23305">
                  <c:v>0.99466263200000005</c:v>
                </c:pt>
                <c:pt idx="23306">
                  <c:v>0.99466263200000005</c:v>
                </c:pt>
                <c:pt idx="23307">
                  <c:v>0.98337578699999995</c:v>
                </c:pt>
                <c:pt idx="23308">
                  <c:v>0.99833470599999996</c:v>
                </c:pt>
                <c:pt idx="23309">
                  <c:v>0.98048173699999996</c:v>
                </c:pt>
                <c:pt idx="23310">
                  <c:v>0.99015918800000002</c:v>
                </c:pt>
                <c:pt idx="23311">
                  <c:v>0.99833470599999996</c:v>
                </c:pt>
                <c:pt idx="23312">
                  <c:v>0.994798234</c:v>
                </c:pt>
                <c:pt idx="23313">
                  <c:v>0.98337578699999995</c:v>
                </c:pt>
                <c:pt idx="23314">
                  <c:v>0.98337578699999995</c:v>
                </c:pt>
                <c:pt idx="23315">
                  <c:v>0.98337578699999995</c:v>
                </c:pt>
                <c:pt idx="23316">
                  <c:v>0.98729905299999998</c:v>
                </c:pt>
                <c:pt idx="23317">
                  <c:v>0.99466263200000005</c:v>
                </c:pt>
                <c:pt idx="23318">
                  <c:v>0.99466263200000005</c:v>
                </c:pt>
                <c:pt idx="23319">
                  <c:v>0.99833470599999996</c:v>
                </c:pt>
                <c:pt idx="23320">
                  <c:v>0.99833470599999996</c:v>
                </c:pt>
                <c:pt idx="23321">
                  <c:v>0.98337578699999995</c:v>
                </c:pt>
                <c:pt idx="23322">
                  <c:v>0.99833470599999996</c:v>
                </c:pt>
                <c:pt idx="23323">
                  <c:v>0.99466263200000005</c:v>
                </c:pt>
                <c:pt idx="23324">
                  <c:v>0.98048173699999996</c:v>
                </c:pt>
                <c:pt idx="23325">
                  <c:v>0.99833470599999996</c:v>
                </c:pt>
                <c:pt idx="23326">
                  <c:v>0.99466263200000005</c:v>
                </c:pt>
                <c:pt idx="23327">
                  <c:v>0.99833470599999996</c:v>
                </c:pt>
                <c:pt idx="23328">
                  <c:v>0.98337578699999995</c:v>
                </c:pt>
                <c:pt idx="23329">
                  <c:v>0.98337578699999995</c:v>
                </c:pt>
                <c:pt idx="23330">
                  <c:v>0.99833470599999996</c:v>
                </c:pt>
                <c:pt idx="23331">
                  <c:v>0.99466263200000005</c:v>
                </c:pt>
                <c:pt idx="23332">
                  <c:v>0.994798234</c:v>
                </c:pt>
                <c:pt idx="23333">
                  <c:v>0.98337578699999995</c:v>
                </c:pt>
                <c:pt idx="23334">
                  <c:v>0.994798234</c:v>
                </c:pt>
                <c:pt idx="23335">
                  <c:v>0.98337578699999995</c:v>
                </c:pt>
                <c:pt idx="23336">
                  <c:v>0.99833470599999996</c:v>
                </c:pt>
                <c:pt idx="23337">
                  <c:v>0.99466263200000005</c:v>
                </c:pt>
                <c:pt idx="23338">
                  <c:v>0.99466263200000005</c:v>
                </c:pt>
                <c:pt idx="23339">
                  <c:v>0.98337578699999995</c:v>
                </c:pt>
                <c:pt idx="23340">
                  <c:v>0.99833470599999996</c:v>
                </c:pt>
                <c:pt idx="23341">
                  <c:v>0.98337578699999995</c:v>
                </c:pt>
                <c:pt idx="23342">
                  <c:v>0.99466263200000005</c:v>
                </c:pt>
                <c:pt idx="23343">
                  <c:v>0.99466263200000005</c:v>
                </c:pt>
                <c:pt idx="23344">
                  <c:v>0.99833470599999996</c:v>
                </c:pt>
                <c:pt idx="23345">
                  <c:v>0.99833470599999996</c:v>
                </c:pt>
                <c:pt idx="23346">
                  <c:v>0.98048173699999996</c:v>
                </c:pt>
                <c:pt idx="23347">
                  <c:v>0.98337578699999995</c:v>
                </c:pt>
                <c:pt idx="23348">
                  <c:v>0.99833470599999996</c:v>
                </c:pt>
                <c:pt idx="23349">
                  <c:v>0.994798234</c:v>
                </c:pt>
                <c:pt idx="23350">
                  <c:v>0.98729905299999998</c:v>
                </c:pt>
                <c:pt idx="23351">
                  <c:v>0.99100769600000005</c:v>
                </c:pt>
                <c:pt idx="23352">
                  <c:v>0.994798234</c:v>
                </c:pt>
                <c:pt idx="23353">
                  <c:v>0.98337578699999995</c:v>
                </c:pt>
                <c:pt idx="23354">
                  <c:v>0.99100769600000005</c:v>
                </c:pt>
                <c:pt idx="23355">
                  <c:v>0.99100769600000005</c:v>
                </c:pt>
                <c:pt idx="23356">
                  <c:v>0.99466263200000005</c:v>
                </c:pt>
                <c:pt idx="23357">
                  <c:v>0.99833470599999996</c:v>
                </c:pt>
                <c:pt idx="23358">
                  <c:v>0.994798234</c:v>
                </c:pt>
                <c:pt idx="23359">
                  <c:v>0.98048173699999996</c:v>
                </c:pt>
                <c:pt idx="23360">
                  <c:v>0.98048173699999996</c:v>
                </c:pt>
                <c:pt idx="23361">
                  <c:v>0.98337578699999995</c:v>
                </c:pt>
                <c:pt idx="23362">
                  <c:v>0.99466263200000005</c:v>
                </c:pt>
                <c:pt idx="23363">
                  <c:v>0.99833470599999996</c:v>
                </c:pt>
                <c:pt idx="23364">
                  <c:v>0.99466263200000005</c:v>
                </c:pt>
                <c:pt idx="23365">
                  <c:v>0.98337578699999995</c:v>
                </c:pt>
                <c:pt idx="23366">
                  <c:v>0.98337578699999995</c:v>
                </c:pt>
                <c:pt idx="23367">
                  <c:v>0.98337578699999995</c:v>
                </c:pt>
                <c:pt idx="23368">
                  <c:v>0.98549281</c:v>
                </c:pt>
                <c:pt idx="23369">
                  <c:v>0.99466263200000005</c:v>
                </c:pt>
                <c:pt idx="23370">
                  <c:v>0.98048173699999996</c:v>
                </c:pt>
                <c:pt idx="23371">
                  <c:v>0.98048173699999996</c:v>
                </c:pt>
                <c:pt idx="23372">
                  <c:v>0.994798234</c:v>
                </c:pt>
                <c:pt idx="23373">
                  <c:v>0.994798234</c:v>
                </c:pt>
                <c:pt idx="23374">
                  <c:v>0.97450132499999997</c:v>
                </c:pt>
                <c:pt idx="23375">
                  <c:v>0.98337578699999995</c:v>
                </c:pt>
                <c:pt idx="23376">
                  <c:v>0.98048173699999996</c:v>
                </c:pt>
                <c:pt idx="23377">
                  <c:v>0.98337578699999995</c:v>
                </c:pt>
                <c:pt idx="23378">
                  <c:v>0.99833470599999996</c:v>
                </c:pt>
                <c:pt idx="23379">
                  <c:v>0.99833470599999996</c:v>
                </c:pt>
                <c:pt idx="23380">
                  <c:v>0.98048173699999996</c:v>
                </c:pt>
                <c:pt idx="23381">
                  <c:v>0.98337578699999995</c:v>
                </c:pt>
                <c:pt idx="23382">
                  <c:v>0.98337578699999995</c:v>
                </c:pt>
                <c:pt idx="23383">
                  <c:v>0.99833470599999996</c:v>
                </c:pt>
                <c:pt idx="23384">
                  <c:v>0.98048173699999996</c:v>
                </c:pt>
                <c:pt idx="23385">
                  <c:v>0.99466263200000005</c:v>
                </c:pt>
                <c:pt idx="23386">
                  <c:v>0.98337578699999995</c:v>
                </c:pt>
                <c:pt idx="23387">
                  <c:v>0.99833470599999996</c:v>
                </c:pt>
                <c:pt idx="23388">
                  <c:v>0.99466263200000005</c:v>
                </c:pt>
                <c:pt idx="23389">
                  <c:v>0.98048173699999996</c:v>
                </c:pt>
                <c:pt idx="23390">
                  <c:v>0.99833470599999996</c:v>
                </c:pt>
                <c:pt idx="23391">
                  <c:v>0.98048173699999996</c:v>
                </c:pt>
                <c:pt idx="23392">
                  <c:v>0.99090427199999997</c:v>
                </c:pt>
                <c:pt idx="23393">
                  <c:v>0.98337578699999995</c:v>
                </c:pt>
                <c:pt idx="23394">
                  <c:v>0.99466263200000005</c:v>
                </c:pt>
                <c:pt idx="23395">
                  <c:v>0.99833470599999996</c:v>
                </c:pt>
                <c:pt idx="23396">
                  <c:v>0.99833470599999996</c:v>
                </c:pt>
                <c:pt idx="23397">
                  <c:v>0.99466263200000005</c:v>
                </c:pt>
                <c:pt idx="23398">
                  <c:v>0.99833470599999996</c:v>
                </c:pt>
                <c:pt idx="23399">
                  <c:v>0.994798234</c:v>
                </c:pt>
                <c:pt idx="23400">
                  <c:v>0.99466263200000005</c:v>
                </c:pt>
                <c:pt idx="23401">
                  <c:v>0.994798234</c:v>
                </c:pt>
                <c:pt idx="23402">
                  <c:v>0.98337578699999995</c:v>
                </c:pt>
                <c:pt idx="23403">
                  <c:v>0.994798234</c:v>
                </c:pt>
                <c:pt idx="23404">
                  <c:v>0.99833470599999996</c:v>
                </c:pt>
                <c:pt idx="23405">
                  <c:v>0.99466263200000005</c:v>
                </c:pt>
                <c:pt idx="23406">
                  <c:v>0.987316898</c:v>
                </c:pt>
                <c:pt idx="23407">
                  <c:v>0.99466263200000005</c:v>
                </c:pt>
                <c:pt idx="23408">
                  <c:v>0.99466263200000005</c:v>
                </c:pt>
                <c:pt idx="23409">
                  <c:v>0.98337578699999995</c:v>
                </c:pt>
                <c:pt idx="23410">
                  <c:v>0.98048173699999996</c:v>
                </c:pt>
                <c:pt idx="23411">
                  <c:v>0.98337578699999995</c:v>
                </c:pt>
                <c:pt idx="23412">
                  <c:v>0.987316898</c:v>
                </c:pt>
                <c:pt idx="23413">
                  <c:v>0.994798234</c:v>
                </c:pt>
                <c:pt idx="23414">
                  <c:v>0.98048173699999996</c:v>
                </c:pt>
                <c:pt idx="23415">
                  <c:v>0.98337578699999995</c:v>
                </c:pt>
                <c:pt idx="23416">
                  <c:v>0.98337578699999995</c:v>
                </c:pt>
                <c:pt idx="23417">
                  <c:v>0.994798234</c:v>
                </c:pt>
                <c:pt idx="23418">
                  <c:v>0.994798234</c:v>
                </c:pt>
                <c:pt idx="23419">
                  <c:v>0.98337578699999995</c:v>
                </c:pt>
                <c:pt idx="23420">
                  <c:v>0.994798234</c:v>
                </c:pt>
                <c:pt idx="23421">
                  <c:v>0.994798234</c:v>
                </c:pt>
                <c:pt idx="23422">
                  <c:v>0.98337578699999995</c:v>
                </c:pt>
                <c:pt idx="23423">
                  <c:v>0.99466263200000005</c:v>
                </c:pt>
                <c:pt idx="23424">
                  <c:v>0.98337578699999995</c:v>
                </c:pt>
                <c:pt idx="23425">
                  <c:v>0.994798234</c:v>
                </c:pt>
                <c:pt idx="23426">
                  <c:v>0.99466263200000005</c:v>
                </c:pt>
                <c:pt idx="23427">
                  <c:v>0.99466263200000005</c:v>
                </c:pt>
                <c:pt idx="23428">
                  <c:v>0.98337578699999995</c:v>
                </c:pt>
                <c:pt idx="23429">
                  <c:v>0.99833470599999996</c:v>
                </c:pt>
                <c:pt idx="23430">
                  <c:v>0.99466263200000005</c:v>
                </c:pt>
                <c:pt idx="23431">
                  <c:v>0.98337578699999995</c:v>
                </c:pt>
                <c:pt idx="23432">
                  <c:v>0.994798234</c:v>
                </c:pt>
                <c:pt idx="23433">
                  <c:v>0.98729905299999998</c:v>
                </c:pt>
                <c:pt idx="23434">
                  <c:v>0.98337578699999995</c:v>
                </c:pt>
                <c:pt idx="23435">
                  <c:v>0.99466263200000005</c:v>
                </c:pt>
                <c:pt idx="23436">
                  <c:v>0.987316898</c:v>
                </c:pt>
                <c:pt idx="23437">
                  <c:v>0.99833470599999996</c:v>
                </c:pt>
                <c:pt idx="23438">
                  <c:v>0.99466263200000005</c:v>
                </c:pt>
                <c:pt idx="23439">
                  <c:v>0.99833470599999996</c:v>
                </c:pt>
                <c:pt idx="23440">
                  <c:v>0.98552498799999999</c:v>
                </c:pt>
                <c:pt idx="23441">
                  <c:v>0.98337578699999995</c:v>
                </c:pt>
                <c:pt idx="23442">
                  <c:v>0.994798234</c:v>
                </c:pt>
                <c:pt idx="23443">
                  <c:v>0.99626751000000002</c:v>
                </c:pt>
                <c:pt idx="23444">
                  <c:v>0.99833470599999996</c:v>
                </c:pt>
                <c:pt idx="23445">
                  <c:v>0.994798234</c:v>
                </c:pt>
                <c:pt idx="23446">
                  <c:v>0.994798234</c:v>
                </c:pt>
                <c:pt idx="23447">
                  <c:v>0.994798234</c:v>
                </c:pt>
                <c:pt idx="23448">
                  <c:v>0.99626751000000002</c:v>
                </c:pt>
                <c:pt idx="23449">
                  <c:v>0.98048173699999996</c:v>
                </c:pt>
                <c:pt idx="23450">
                  <c:v>0.994798234</c:v>
                </c:pt>
                <c:pt idx="23451">
                  <c:v>0.98337578699999995</c:v>
                </c:pt>
                <c:pt idx="23452">
                  <c:v>0.98337578699999995</c:v>
                </c:pt>
                <c:pt idx="23453">
                  <c:v>0.99466263200000005</c:v>
                </c:pt>
                <c:pt idx="23454">
                  <c:v>0.99466263200000005</c:v>
                </c:pt>
                <c:pt idx="23455">
                  <c:v>0.99466263200000005</c:v>
                </c:pt>
                <c:pt idx="23456">
                  <c:v>0.99466263200000005</c:v>
                </c:pt>
                <c:pt idx="23457">
                  <c:v>0.98337578699999995</c:v>
                </c:pt>
                <c:pt idx="23458">
                  <c:v>0.98337578699999995</c:v>
                </c:pt>
                <c:pt idx="23459">
                  <c:v>0.99466263200000005</c:v>
                </c:pt>
                <c:pt idx="23460">
                  <c:v>0.99466263200000005</c:v>
                </c:pt>
                <c:pt idx="23461">
                  <c:v>0.98048173699999996</c:v>
                </c:pt>
                <c:pt idx="23462">
                  <c:v>0.98337578699999995</c:v>
                </c:pt>
                <c:pt idx="23463">
                  <c:v>0.98337578699999995</c:v>
                </c:pt>
                <c:pt idx="23464">
                  <c:v>0.98337578699999995</c:v>
                </c:pt>
                <c:pt idx="23465">
                  <c:v>0.99466263200000005</c:v>
                </c:pt>
                <c:pt idx="23466">
                  <c:v>0.98337578699999995</c:v>
                </c:pt>
                <c:pt idx="23467">
                  <c:v>0.99466263200000005</c:v>
                </c:pt>
                <c:pt idx="23468">
                  <c:v>0.98048173699999996</c:v>
                </c:pt>
                <c:pt idx="23469">
                  <c:v>0.99833470599999996</c:v>
                </c:pt>
                <c:pt idx="23470">
                  <c:v>0.98337578699999995</c:v>
                </c:pt>
                <c:pt idx="23471">
                  <c:v>0.99833470599999996</c:v>
                </c:pt>
                <c:pt idx="23472">
                  <c:v>0.98048173699999996</c:v>
                </c:pt>
                <c:pt idx="23473">
                  <c:v>0.99466263200000005</c:v>
                </c:pt>
                <c:pt idx="23474">
                  <c:v>0.98337578699999995</c:v>
                </c:pt>
                <c:pt idx="23475">
                  <c:v>0.99090427199999997</c:v>
                </c:pt>
                <c:pt idx="23476">
                  <c:v>0.98337578699999995</c:v>
                </c:pt>
                <c:pt idx="23477">
                  <c:v>0.994798234</c:v>
                </c:pt>
                <c:pt idx="23478">
                  <c:v>0.99466263200000005</c:v>
                </c:pt>
                <c:pt idx="23479">
                  <c:v>0.994798234</c:v>
                </c:pt>
                <c:pt idx="23480">
                  <c:v>0.99027694600000005</c:v>
                </c:pt>
                <c:pt idx="23481">
                  <c:v>0.98337578699999995</c:v>
                </c:pt>
                <c:pt idx="23482">
                  <c:v>0.99466263200000005</c:v>
                </c:pt>
                <c:pt idx="23483">
                  <c:v>0.987316898</c:v>
                </c:pt>
                <c:pt idx="23484">
                  <c:v>0.98549281</c:v>
                </c:pt>
                <c:pt idx="23485">
                  <c:v>0.99466263200000005</c:v>
                </c:pt>
                <c:pt idx="23486">
                  <c:v>0.99833470599999996</c:v>
                </c:pt>
                <c:pt idx="23487">
                  <c:v>0.99456953599999998</c:v>
                </c:pt>
                <c:pt idx="23488">
                  <c:v>0.99466263200000005</c:v>
                </c:pt>
                <c:pt idx="23489">
                  <c:v>0.98337578699999995</c:v>
                </c:pt>
                <c:pt idx="23490">
                  <c:v>0.99466263200000005</c:v>
                </c:pt>
                <c:pt idx="23491">
                  <c:v>0.98337578699999995</c:v>
                </c:pt>
                <c:pt idx="23492">
                  <c:v>0.99456953599999998</c:v>
                </c:pt>
                <c:pt idx="23493">
                  <c:v>0.994798234</c:v>
                </c:pt>
                <c:pt idx="23494">
                  <c:v>0.98337578699999995</c:v>
                </c:pt>
                <c:pt idx="23495">
                  <c:v>0.99466263200000005</c:v>
                </c:pt>
                <c:pt idx="23496">
                  <c:v>0.994798234</c:v>
                </c:pt>
                <c:pt idx="23497">
                  <c:v>0.99833470599999996</c:v>
                </c:pt>
                <c:pt idx="23498">
                  <c:v>0.99466263200000005</c:v>
                </c:pt>
                <c:pt idx="23499">
                  <c:v>0.99466263200000005</c:v>
                </c:pt>
                <c:pt idx="23500">
                  <c:v>0.98337578699999995</c:v>
                </c:pt>
                <c:pt idx="23501">
                  <c:v>0.994798234</c:v>
                </c:pt>
                <c:pt idx="23502">
                  <c:v>0.98337578699999995</c:v>
                </c:pt>
                <c:pt idx="23503">
                  <c:v>0.99466263200000005</c:v>
                </c:pt>
                <c:pt idx="23504">
                  <c:v>0.98529628999999996</c:v>
                </c:pt>
                <c:pt idx="23505">
                  <c:v>0.98337578699999995</c:v>
                </c:pt>
                <c:pt idx="23506">
                  <c:v>0.994798234</c:v>
                </c:pt>
                <c:pt idx="23507">
                  <c:v>0.99466263200000005</c:v>
                </c:pt>
                <c:pt idx="23508">
                  <c:v>0.99466263200000005</c:v>
                </c:pt>
                <c:pt idx="23509">
                  <c:v>0.99466263200000005</c:v>
                </c:pt>
                <c:pt idx="23510">
                  <c:v>0.99466263200000005</c:v>
                </c:pt>
                <c:pt idx="23511">
                  <c:v>0.99466263200000005</c:v>
                </c:pt>
                <c:pt idx="23512">
                  <c:v>0.99466263200000005</c:v>
                </c:pt>
                <c:pt idx="23513">
                  <c:v>0.99833470599999996</c:v>
                </c:pt>
                <c:pt idx="23514">
                  <c:v>0.99466263200000005</c:v>
                </c:pt>
                <c:pt idx="23515">
                  <c:v>0.99466263200000005</c:v>
                </c:pt>
                <c:pt idx="23516">
                  <c:v>0.99466263200000005</c:v>
                </c:pt>
                <c:pt idx="23517">
                  <c:v>0.99466263200000005</c:v>
                </c:pt>
                <c:pt idx="23518">
                  <c:v>0.98337578699999995</c:v>
                </c:pt>
                <c:pt idx="23519">
                  <c:v>0.99466263200000005</c:v>
                </c:pt>
                <c:pt idx="23520">
                  <c:v>0.98337578699999995</c:v>
                </c:pt>
                <c:pt idx="23521">
                  <c:v>0.994798234</c:v>
                </c:pt>
                <c:pt idx="23522">
                  <c:v>0.99833470599999996</c:v>
                </c:pt>
                <c:pt idx="23523">
                  <c:v>0.994798234</c:v>
                </c:pt>
                <c:pt idx="23524">
                  <c:v>0.994798234</c:v>
                </c:pt>
                <c:pt idx="23525">
                  <c:v>0.994798234</c:v>
                </c:pt>
                <c:pt idx="23526">
                  <c:v>0.98337578699999995</c:v>
                </c:pt>
                <c:pt idx="23527">
                  <c:v>0.99833470599999996</c:v>
                </c:pt>
                <c:pt idx="23528">
                  <c:v>0.99466263200000005</c:v>
                </c:pt>
                <c:pt idx="23529">
                  <c:v>0.99466263200000005</c:v>
                </c:pt>
                <c:pt idx="23530">
                  <c:v>0.98048173699999996</c:v>
                </c:pt>
                <c:pt idx="23531">
                  <c:v>0.98337578699999995</c:v>
                </c:pt>
                <c:pt idx="23532">
                  <c:v>0.994798234</c:v>
                </c:pt>
                <c:pt idx="23533">
                  <c:v>0.99466263200000005</c:v>
                </c:pt>
                <c:pt idx="23534">
                  <c:v>0.994798234</c:v>
                </c:pt>
                <c:pt idx="23535">
                  <c:v>0.98337578699999995</c:v>
                </c:pt>
                <c:pt idx="23536">
                  <c:v>0.98048173699999996</c:v>
                </c:pt>
                <c:pt idx="23537">
                  <c:v>0.98529628999999996</c:v>
                </c:pt>
                <c:pt idx="23538">
                  <c:v>0.994798234</c:v>
                </c:pt>
                <c:pt idx="23539">
                  <c:v>0.99466263200000005</c:v>
                </c:pt>
                <c:pt idx="23540">
                  <c:v>0.99466263200000005</c:v>
                </c:pt>
                <c:pt idx="23541">
                  <c:v>0.99833470599999996</c:v>
                </c:pt>
                <c:pt idx="23542">
                  <c:v>0.98729905299999998</c:v>
                </c:pt>
                <c:pt idx="23543">
                  <c:v>0.98048173699999996</c:v>
                </c:pt>
                <c:pt idx="23544">
                  <c:v>0.99466263200000005</c:v>
                </c:pt>
                <c:pt idx="23545">
                  <c:v>0.994798234</c:v>
                </c:pt>
                <c:pt idx="23546">
                  <c:v>0.98337578699999995</c:v>
                </c:pt>
                <c:pt idx="23547">
                  <c:v>0.98337578699999995</c:v>
                </c:pt>
                <c:pt idx="23548">
                  <c:v>0.99466263200000005</c:v>
                </c:pt>
                <c:pt idx="23549">
                  <c:v>0.98337578699999995</c:v>
                </c:pt>
                <c:pt idx="23550">
                  <c:v>0.99466263200000005</c:v>
                </c:pt>
                <c:pt idx="23551">
                  <c:v>0.98048173699999996</c:v>
                </c:pt>
                <c:pt idx="23552">
                  <c:v>0.98048173699999996</c:v>
                </c:pt>
                <c:pt idx="23553">
                  <c:v>0.99466263200000005</c:v>
                </c:pt>
                <c:pt idx="23554">
                  <c:v>0.99466263200000005</c:v>
                </c:pt>
                <c:pt idx="23555">
                  <c:v>0.99466263200000005</c:v>
                </c:pt>
                <c:pt idx="23556">
                  <c:v>0.97186818699999999</c:v>
                </c:pt>
                <c:pt idx="23557">
                  <c:v>0.98048173699999996</c:v>
                </c:pt>
                <c:pt idx="23558">
                  <c:v>0.98337578699999995</c:v>
                </c:pt>
                <c:pt idx="23559">
                  <c:v>0.97367844699999995</c:v>
                </c:pt>
                <c:pt idx="23560">
                  <c:v>0.98337578699999995</c:v>
                </c:pt>
                <c:pt idx="23561">
                  <c:v>0.99833470599999996</c:v>
                </c:pt>
                <c:pt idx="23562">
                  <c:v>0.98337578699999995</c:v>
                </c:pt>
                <c:pt idx="23563">
                  <c:v>0.98337578699999995</c:v>
                </c:pt>
                <c:pt idx="23564">
                  <c:v>0.994798234</c:v>
                </c:pt>
                <c:pt idx="23565">
                  <c:v>0.99833470599999996</c:v>
                </c:pt>
                <c:pt idx="23566">
                  <c:v>0.99466263200000005</c:v>
                </c:pt>
                <c:pt idx="23567">
                  <c:v>0.98337578699999995</c:v>
                </c:pt>
                <c:pt idx="23568">
                  <c:v>0.98729905299999998</c:v>
                </c:pt>
                <c:pt idx="23569">
                  <c:v>0.99466263200000005</c:v>
                </c:pt>
                <c:pt idx="23570">
                  <c:v>0.99833470599999996</c:v>
                </c:pt>
                <c:pt idx="23571">
                  <c:v>0.99466263200000005</c:v>
                </c:pt>
                <c:pt idx="23572">
                  <c:v>0.994798234</c:v>
                </c:pt>
                <c:pt idx="23573">
                  <c:v>0.99466263200000005</c:v>
                </c:pt>
                <c:pt idx="23574">
                  <c:v>0.994798234</c:v>
                </c:pt>
                <c:pt idx="23575">
                  <c:v>0.98048173699999996</c:v>
                </c:pt>
                <c:pt idx="23576">
                  <c:v>0.98337578699999995</c:v>
                </c:pt>
                <c:pt idx="23577">
                  <c:v>0.99833470599999996</c:v>
                </c:pt>
                <c:pt idx="23578">
                  <c:v>0.99833470599999996</c:v>
                </c:pt>
                <c:pt idx="23579">
                  <c:v>0.98337578699999995</c:v>
                </c:pt>
                <c:pt idx="23580">
                  <c:v>0.98337578699999995</c:v>
                </c:pt>
                <c:pt idx="23581">
                  <c:v>0.994798234</c:v>
                </c:pt>
                <c:pt idx="23582">
                  <c:v>0.98048173699999996</c:v>
                </c:pt>
                <c:pt idx="23583">
                  <c:v>0.98048173699999996</c:v>
                </c:pt>
                <c:pt idx="23584">
                  <c:v>0.98048173699999996</c:v>
                </c:pt>
                <c:pt idx="23585">
                  <c:v>0.99466263200000005</c:v>
                </c:pt>
                <c:pt idx="23586">
                  <c:v>0.98048173699999996</c:v>
                </c:pt>
                <c:pt idx="23587">
                  <c:v>0.987316898</c:v>
                </c:pt>
                <c:pt idx="23588">
                  <c:v>0.98337578699999995</c:v>
                </c:pt>
                <c:pt idx="23589">
                  <c:v>0.98337578699999995</c:v>
                </c:pt>
                <c:pt idx="23590">
                  <c:v>0.99833470599999996</c:v>
                </c:pt>
                <c:pt idx="23591">
                  <c:v>0.99466263200000005</c:v>
                </c:pt>
                <c:pt idx="23592">
                  <c:v>0.99466263200000005</c:v>
                </c:pt>
                <c:pt idx="23593">
                  <c:v>0.98337578699999995</c:v>
                </c:pt>
                <c:pt idx="23594">
                  <c:v>0.99466263200000005</c:v>
                </c:pt>
                <c:pt idx="23595">
                  <c:v>0.99833470599999996</c:v>
                </c:pt>
                <c:pt idx="23596">
                  <c:v>0.99466263200000005</c:v>
                </c:pt>
                <c:pt idx="23597">
                  <c:v>0.99833470599999996</c:v>
                </c:pt>
                <c:pt idx="23598">
                  <c:v>0.98048173699999996</c:v>
                </c:pt>
                <c:pt idx="23599">
                  <c:v>0.98337578699999995</c:v>
                </c:pt>
                <c:pt idx="23600">
                  <c:v>0.99833470599999996</c:v>
                </c:pt>
                <c:pt idx="23601">
                  <c:v>0.99833470599999996</c:v>
                </c:pt>
                <c:pt idx="23602">
                  <c:v>0.98337578699999995</c:v>
                </c:pt>
                <c:pt idx="23603">
                  <c:v>0.994798234</c:v>
                </c:pt>
                <c:pt idx="23604">
                  <c:v>0.98337578699999995</c:v>
                </c:pt>
                <c:pt idx="23605">
                  <c:v>0.98048173699999996</c:v>
                </c:pt>
                <c:pt idx="23606">
                  <c:v>0.98048173699999996</c:v>
                </c:pt>
                <c:pt idx="23607">
                  <c:v>0.99090427199999997</c:v>
                </c:pt>
                <c:pt idx="23608">
                  <c:v>0.98549281</c:v>
                </c:pt>
                <c:pt idx="23609">
                  <c:v>0.99833470599999996</c:v>
                </c:pt>
                <c:pt idx="23610">
                  <c:v>0.99833470599999996</c:v>
                </c:pt>
                <c:pt idx="23611">
                  <c:v>0.98337578699999995</c:v>
                </c:pt>
                <c:pt idx="23612">
                  <c:v>0.99833470599999996</c:v>
                </c:pt>
                <c:pt idx="23613">
                  <c:v>0.99466263200000005</c:v>
                </c:pt>
                <c:pt idx="23614">
                  <c:v>0.98337578699999995</c:v>
                </c:pt>
                <c:pt idx="23615">
                  <c:v>0.99833470599999996</c:v>
                </c:pt>
                <c:pt idx="23616">
                  <c:v>0.987316898</c:v>
                </c:pt>
                <c:pt idx="23617">
                  <c:v>0.99456953599999998</c:v>
                </c:pt>
                <c:pt idx="23618">
                  <c:v>0.98337578699999995</c:v>
                </c:pt>
                <c:pt idx="23619">
                  <c:v>0.99466263200000005</c:v>
                </c:pt>
                <c:pt idx="23620">
                  <c:v>0.98337578699999995</c:v>
                </c:pt>
                <c:pt idx="23621">
                  <c:v>0.99833470599999996</c:v>
                </c:pt>
                <c:pt idx="23622">
                  <c:v>0.98337578699999995</c:v>
                </c:pt>
                <c:pt idx="23623">
                  <c:v>0.994798234</c:v>
                </c:pt>
                <c:pt idx="23624">
                  <c:v>0.98337578699999995</c:v>
                </c:pt>
                <c:pt idx="23625">
                  <c:v>0.99833470599999996</c:v>
                </c:pt>
                <c:pt idx="23626">
                  <c:v>0.99833470599999996</c:v>
                </c:pt>
                <c:pt idx="23627">
                  <c:v>0.994798234</c:v>
                </c:pt>
                <c:pt idx="23628">
                  <c:v>0.99015918800000002</c:v>
                </c:pt>
                <c:pt idx="23629">
                  <c:v>0.994798234</c:v>
                </c:pt>
                <c:pt idx="23630">
                  <c:v>0.99466263200000005</c:v>
                </c:pt>
                <c:pt idx="23631">
                  <c:v>0.98337578699999995</c:v>
                </c:pt>
                <c:pt idx="23632">
                  <c:v>0.98337578699999995</c:v>
                </c:pt>
                <c:pt idx="23633">
                  <c:v>0.98337578699999995</c:v>
                </c:pt>
                <c:pt idx="23634">
                  <c:v>0.994798234</c:v>
                </c:pt>
                <c:pt idx="23635">
                  <c:v>0.994798234</c:v>
                </c:pt>
                <c:pt idx="23636">
                  <c:v>0.99466263200000005</c:v>
                </c:pt>
                <c:pt idx="23637">
                  <c:v>0.98048173699999996</c:v>
                </c:pt>
                <c:pt idx="23638">
                  <c:v>0.98337578699999995</c:v>
                </c:pt>
                <c:pt idx="23639">
                  <c:v>0.994798234</c:v>
                </c:pt>
                <c:pt idx="23640">
                  <c:v>0.98048173699999996</c:v>
                </c:pt>
                <c:pt idx="23641">
                  <c:v>0.98048173699999996</c:v>
                </c:pt>
                <c:pt idx="23642">
                  <c:v>0.98337578699999995</c:v>
                </c:pt>
                <c:pt idx="23643">
                  <c:v>0.98048173699999996</c:v>
                </c:pt>
                <c:pt idx="23644">
                  <c:v>0.98337578699999995</c:v>
                </c:pt>
                <c:pt idx="23645">
                  <c:v>0.99090427199999997</c:v>
                </c:pt>
                <c:pt idx="23646">
                  <c:v>0.99466263200000005</c:v>
                </c:pt>
                <c:pt idx="23647">
                  <c:v>0.98048173699999996</c:v>
                </c:pt>
                <c:pt idx="23648">
                  <c:v>0.99456953599999998</c:v>
                </c:pt>
                <c:pt idx="23649">
                  <c:v>0.99466263200000005</c:v>
                </c:pt>
                <c:pt idx="23650">
                  <c:v>0.99100769600000005</c:v>
                </c:pt>
                <c:pt idx="23651">
                  <c:v>0.99833470599999996</c:v>
                </c:pt>
                <c:pt idx="23652">
                  <c:v>0.98337578699999995</c:v>
                </c:pt>
                <c:pt idx="23653">
                  <c:v>0.99456953599999998</c:v>
                </c:pt>
                <c:pt idx="23654">
                  <c:v>0.98337578699999995</c:v>
                </c:pt>
                <c:pt idx="23655">
                  <c:v>0.99833470599999996</c:v>
                </c:pt>
                <c:pt idx="23656">
                  <c:v>0.99466263200000005</c:v>
                </c:pt>
                <c:pt idx="23657">
                  <c:v>0.99466263200000005</c:v>
                </c:pt>
                <c:pt idx="23658">
                  <c:v>0.99833470599999996</c:v>
                </c:pt>
                <c:pt idx="23659">
                  <c:v>0.99833470599999996</c:v>
                </c:pt>
                <c:pt idx="23660">
                  <c:v>0.99466263200000005</c:v>
                </c:pt>
                <c:pt idx="23661">
                  <c:v>0.98729905299999998</c:v>
                </c:pt>
                <c:pt idx="23662">
                  <c:v>0.98048173699999996</c:v>
                </c:pt>
                <c:pt idx="23663">
                  <c:v>0.99466263200000005</c:v>
                </c:pt>
                <c:pt idx="23664">
                  <c:v>0.99833470599999996</c:v>
                </c:pt>
                <c:pt idx="23665">
                  <c:v>0.99833470599999996</c:v>
                </c:pt>
                <c:pt idx="23666">
                  <c:v>0.99466263200000005</c:v>
                </c:pt>
                <c:pt idx="23667">
                  <c:v>0.99466263200000005</c:v>
                </c:pt>
                <c:pt idx="23668">
                  <c:v>0.994798234</c:v>
                </c:pt>
                <c:pt idx="23669">
                  <c:v>0.994798234</c:v>
                </c:pt>
                <c:pt idx="23670">
                  <c:v>0.99466263200000005</c:v>
                </c:pt>
                <c:pt idx="23671">
                  <c:v>0.99833470599999996</c:v>
                </c:pt>
                <c:pt idx="23672">
                  <c:v>0.98337578699999995</c:v>
                </c:pt>
                <c:pt idx="23673">
                  <c:v>0.99833470599999996</c:v>
                </c:pt>
                <c:pt idx="23674">
                  <c:v>0.99466263200000005</c:v>
                </c:pt>
                <c:pt idx="23675">
                  <c:v>0.98337578699999995</c:v>
                </c:pt>
                <c:pt idx="23676">
                  <c:v>0.99466263200000005</c:v>
                </c:pt>
                <c:pt idx="23677">
                  <c:v>0.98337578699999995</c:v>
                </c:pt>
                <c:pt idx="23678">
                  <c:v>0.99833470599999996</c:v>
                </c:pt>
                <c:pt idx="23679">
                  <c:v>0.99466263200000005</c:v>
                </c:pt>
                <c:pt idx="23680">
                  <c:v>0.98729905299999998</c:v>
                </c:pt>
                <c:pt idx="23681">
                  <c:v>0.98337578699999995</c:v>
                </c:pt>
                <c:pt idx="23682">
                  <c:v>0.99027694600000005</c:v>
                </c:pt>
                <c:pt idx="23683">
                  <c:v>0.98337578699999995</c:v>
                </c:pt>
                <c:pt idx="23684">
                  <c:v>0.99833470599999996</c:v>
                </c:pt>
                <c:pt idx="23685">
                  <c:v>0.994798234</c:v>
                </c:pt>
                <c:pt idx="23686">
                  <c:v>0.994798234</c:v>
                </c:pt>
                <c:pt idx="23687">
                  <c:v>0.99466263200000005</c:v>
                </c:pt>
                <c:pt idx="23688">
                  <c:v>0.98729905299999998</c:v>
                </c:pt>
                <c:pt idx="23689">
                  <c:v>0.98337578699999995</c:v>
                </c:pt>
                <c:pt idx="23690">
                  <c:v>0.994798234</c:v>
                </c:pt>
                <c:pt idx="23691">
                  <c:v>0.98337578699999995</c:v>
                </c:pt>
                <c:pt idx="23692">
                  <c:v>0.98337578699999995</c:v>
                </c:pt>
                <c:pt idx="23693">
                  <c:v>0.98337578699999995</c:v>
                </c:pt>
                <c:pt idx="23694">
                  <c:v>0.99833470599999996</c:v>
                </c:pt>
                <c:pt idx="23695">
                  <c:v>0.99833470599999996</c:v>
                </c:pt>
                <c:pt idx="23696">
                  <c:v>0.98337578699999995</c:v>
                </c:pt>
                <c:pt idx="23697">
                  <c:v>0.99466263200000005</c:v>
                </c:pt>
                <c:pt idx="23698">
                  <c:v>0.98048173699999996</c:v>
                </c:pt>
                <c:pt idx="23699">
                  <c:v>0.99100769600000005</c:v>
                </c:pt>
                <c:pt idx="23700">
                  <c:v>0.99833470599999996</c:v>
                </c:pt>
                <c:pt idx="23701">
                  <c:v>0.99833470599999996</c:v>
                </c:pt>
                <c:pt idx="23702">
                  <c:v>0.99466263200000005</c:v>
                </c:pt>
                <c:pt idx="23703">
                  <c:v>0.98048173699999996</c:v>
                </c:pt>
                <c:pt idx="23704">
                  <c:v>0.99466263200000005</c:v>
                </c:pt>
                <c:pt idx="23705">
                  <c:v>0.99833470599999996</c:v>
                </c:pt>
                <c:pt idx="23706">
                  <c:v>0.99466263200000005</c:v>
                </c:pt>
                <c:pt idx="23707">
                  <c:v>0.99833470599999996</c:v>
                </c:pt>
                <c:pt idx="23708">
                  <c:v>0.99833470599999996</c:v>
                </c:pt>
                <c:pt idx="23709">
                  <c:v>0.99833470599999996</c:v>
                </c:pt>
                <c:pt idx="23710">
                  <c:v>0.98337578699999995</c:v>
                </c:pt>
                <c:pt idx="23711">
                  <c:v>0.994798234</c:v>
                </c:pt>
                <c:pt idx="23712">
                  <c:v>0.99833470599999996</c:v>
                </c:pt>
                <c:pt idx="23713">
                  <c:v>0.994798234</c:v>
                </c:pt>
                <c:pt idx="23714">
                  <c:v>0.98337578699999995</c:v>
                </c:pt>
                <c:pt idx="23715">
                  <c:v>0.994798234</c:v>
                </c:pt>
                <c:pt idx="23716">
                  <c:v>0.99027694600000005</c:v>
                </c:pt>
                <c:pt idx="23717">
                  <c:v>0.994798234</c:v>
                </c:pt>
                <c:pt idx="23718">
                  <c:v>0.994798234</c:v>
                </c:pt>
                <c:pt idx="23719">
                  <c:v>0.99466263200000005</c:v>
                </c:pt>
                <c:pt idx="23720">
                  <c:v>0.99466263200000005</c:v>
                </c:pt>
                <c:pt idx="23721">
                  <c:v>0.98337578699999995</c:v>
                </c:pt>
                <c:pt idx="23722">
                  <c:v>0.99466263200000005</c:v>
                </c:pt>
                <c:pt idx="23723">
                  <c:v>0.99833470599999996</c:v>
                </c:pt>
                <c:pt idx="23724">
                  <c:v>0.99466263200000005</c:v>
                </c:pt>
                <c:pt idx="23725">
                  <c:v>0.99833470599999996</c:v>
                </c:pt>
                <c:pt idx="23726">
                  <c:v>0.99833470599999996</c:v>
                </c:pt>
                <c:pt idx="23727">
                  <c:v>0.98048173699999996</c:v>
                </c:pt>
                <c:pt idx="23728">
                  <c:v>0.99466263200000005</c:v>
                </c:pt>
                <c:pt idx="23729">
                  <c:v>0.99833470599999996</c:v>
                </c:pt>
                <c:pt idx="23730">
                  <c:v>0.98337578699999995</c:v>
                </c:pt>
                <c:pt idx="23731">
                  <c:v>0.98337578699999995</c:v>
                </c:pt>
                <c:pt idx="23732">
                  <c:v>0.99833470599999996</c:v>
                </c:pt>
                <c:pt idx="23733">
                  <c:v>0.994798234</c:v>
                </c:pt>
                <c:pt idx="23734">
                  <c:v>0.994798234</c:v>
                </c:pt>
                <c:pt idx="23735">
                  <c:v>0.98337578699999995</c:v>
                </c:pt>
                <c:pt idx="23736">
                  <c:v>0.98048173699999996</c:v>
                </c:pt>
                <c:pt idx="23737">
                  <c:v>0.98337578699999995</c:v>
                </c:pt>
                <c:pt idx="23738">
                  <c:v>0.98048173699999996</c:v>
                </c:pt>
                <c:pt idx="23739">
                  <c:v>0.98337578699999995</c:v>
                </c:pt>
                <c:pt idx="23740">
                  <c:v>0.98337578699999995</c:v>
                </c:pt>
                <c:pt idx="23741">
                  <c:v>0.99466263200000005</c:v>
                </c:pt>
                <c:pt idx="23742">
                  <c:v>0.99833470599999996</c:v>
                </c:pt>
                <c:pt idx="23743">
                  <c:v>0.98048173699999996</c:v>
                </c:pt>
                <c:pt idx="23744">
                  <c:v>0.99833470599999996</c:v>
                </c:pt>
                <c:pt idx="23745">
                  <c:v>0.99833470599999996</c:v>
                </c:pt>
                <c:pt idx="23746">
                  <c:v>0.994798234</c:v>
                </c:pt>
                <c:pt idx="23747">
                  <c:v>0.99466263200000005</c:v>
                </c:pt>
                <c:pt idx="23748">
                  <c:v>0.994798234</c:v>
                </c:pt>
                <c:pt idx="23749">
                  <c:v>0.99833470599999996</c:v>
                </c:pt>
                <c:pt idx="23750">
                  <c:v>0.99466263200000005</c:v>
                </c:pt>
                <c:pt idx="23751">
                  <c:v>0.99027694600000005</c:v>
                </c:pt>
                <c:pt idx="23752">
                  <c:v>0.99466263200000005</c:v>
                </c:pt>
                <c:pt idx="23753">
                  <c:v>0.99833470599999996</c:v>
                </c:pt>
                <c:pt idx="23754">
                  <c:v>0.98337578699999995</c:v>
                </c:pt>
                <c:pt idx="23755">
                  <c:v>0.99833470599999996</c:v>
                </c:pt>
                <c:pt idx="23756">
                  <c:v>0.99466263200000005</c:v>
                </c:pt>
                <c:pt idx="23757">
                  <c:v>0.994798234</c:v>
                </c:pt>
                <c:pt idx="23758">
                  <c:v>0.98337578699999995</c:v>
                </c:pt>
                <c:pt idx="23759">
                  <c:v>0.99090427199999997</c:v>
                </c:pt>
                <c:pt idx="23760">
                  <c:v>0.98337578699999995</c:v>
                </c:pt>
                <c:pt idx="23761">
                  <c:v>0.99466263200000005</c:v>
                </c:pt>
                <c:pt idx="23762">
                  <c:v>0.99833470599999996</c:v>
                </c:pt>
                <c:pt idx="23763">
                  <c:v>0.98337578699999995</c:v>
                </c:pt>
                <c:pt idx="23764">
                  <c:v>0.98337578699999995</c:v>
                </c:pt>
                <c:pt idx="23765">
                  <c:v>0.994798234</c:v>
                </c:pt>
                <c:pt idx="23766">
                  <c:v>0.994798234</c:v>
                </c:pt>
                <c:pt idx="23767">
                  <c:v>0.99466263200000005</c:v>
                </c:pt>
                <c:pt idx="23768">
                  <c:v>0.98337578699999995</c:v>
                </c:pt>
                <c:pt idx="23769">
                  <c:v>0.98337578699999995</c:v>
                </c:pt>
                <c:pt idx="23770">
                  <c:v>0.98048173699999996</c:v>
                </c:pt>
                <c:pt idx="23771">
                  <c:v>0.99466263200000005</c:v>
                </c:pt>
                <c:pt idx="23772">
                  <c:v>0.994798234</c:v>
                </c:pt>
                <c:pt idx="23773">
                  <c:v>0.99466263200000005</c:v>
                </c:pt>
                <c:pt idx="23774">
                  <c:v>0.994798234</c:v>
                </c:pt>
                <c:pt idx="23775">
                  <c:v>0.98337578699999995</c:v>
                </c:pt>
                <c:pt idx="23776">
                  <c:v>0.98337578699999995</c:v>
                </c:pt>
                <c:pt idx="23777">
                  <c:v>0.99833470599999996</c:v>
                </c:pt>
                <c:pt idx="23778">
                  <c:v>0.994798234</c:v>
                </c:pt>
                <c:pt idx="23779">
                  <c:v>0.98337578699999995</c:v>
                </c:pt>
                <c:pt idx="23780">
                  <c:v>0.994798234</c:v>
                </c:pt>
                <c:pt idx="23781">
                  <c:v>0.98337578699999995</c:v>
                </c:pt>
                <c:pt idx="23782">
                  <c:v>0.99833470599999996</c:v>
                </c:pt>
                <c:pt idx="23783">
                  <c:v>0.99466263200000005</c:v>
                </c:pt>
                <c:pt idx="23784">
                  <c:v>0.994798234</c:v>
                </c:pt>
                <c:pt idx="23785">
                  <c:v>0.98669746800000002</c:v>
                </c:pt>
                <c:pt idx="23786">
                  <c:v>0.99466263200000005</c:v>
                </c:pt>
                <c:pt idx="23787">
                  <c:v>0.98337578699999995</c:v>
                </c:pt>
                <c:pt idx="23788">
                  <c:v>0.99466263200000005</c:v>
                </c:pt>
                <c:pt idx="23789">
                  <c:v>0.99833470599999996</c:v>
                </c:pt>
                <c:pt idx="23790">
                  <c:v>0.98337578699999995</c:v>
                </c:pt>
                <c:pt idx="23791">
                  <c:v>0.99833470599999996</c:v>
                </c:pt>
                <c:pt idx="23792">
                  <c:v>0.99466263200000005</c:v>
                </c:pt>
                <c:pt idx="23793">
                  <c:v>0.994798234</c:v>
                </c:pt>
                <c:pt idx="23794">
                  <c:v>0.994798234</c:v>
                </c:pt>
                <c:pt idx="23795">
                  <c:v>0.99456953599999998</c:v>
                </c:pt>
                <c:pt idx="23796">
                  <c:v>0.99833470599999996</c:v>
                </c:pt>
                <c:pt idx="23797">
                  <c:v>0.994798234</c:v>
                </c:pt>
                <c:pt idx="23798">
                  <c:v>0.99833470599999996</c:v>
                </c:pt>
                <c:pt idx="23799">
                  <c:v>0.99833470599999996</c:v>
                </c:pt>
                <c:pt idx="23800">
                  <c:v>0.99833470599999996</c:v>
                </c:pt>
                <c:pt idx="23801">
                  <c:v>0.99833470599999996</c:v>
                </c:pt>
                <c:pt idx="23802">
                  <c:v>0.98337578699999995</c:v>
                </c:pt>
                <c:pt idx="23803">
                  <c:v>0.98337578699999995</c:v>
                </c:pt>
                <c:pt idx="23804">
                  <c:v>0.99833470599999996</c:v>
                </c:pt>
                <c:pt idx="23805">
                  <c:v>0.99466263200000005</c:v>
                </c:pt>
                <c:pt idx="23806">
                  <c:v>0.98048173699999996</c:v>
                </c:pt>
                <c:pt idx="23807">
                  <c:v>0.99833470599999996</c:v>
                </c:pt>
                <c:pt idx="23808">
                  <c:v>0.99466263200000005</c:v>
                </c:pt>
                <c:pt idx="23809">
                  <c:v>0.99466263200000005</c:v>
                </c:pt>
                <c:pt idx="23810">
                  <c:v>0.99833470599999996</c:v>
                </c:pt>
                <c:pt idx="23811">
                  <c:v>0.994798234</c:v>
                </c:pt>
                <c:pt idx="23812">
                  <c:v>0.98337578699999995</c:v>
                </c:pt>
                <c:pt idx="23813">
                  <c:v>0.99833470599999996</c:v>
                </c:pt>
                <c:pt idx="23814">
                  <c:v>0.99833470599999996</c:v>
                </c:pt>
                <c:pt idx="23815">
                  <c:v>0.98048173699999996</c:v>
                </c:pt>
                <c:pt idx="23816">
                  <c:v>0.987316898</c:v>
                </c:pt>
                <c:pt idx="23817">
                  <c:v>0.99466263200000005</c:v>
                </c:pt>
                <c:pt idx="23818">
                  <c:v>0.994798234</c:v>
                </c:pt>
                <c:pt idx="23819">
                  <c:v>0.994798234</c:v>
                </c:pt>
                <c:pt idx="23820">
                  <c:v>0.98552498799999999</c:v>
                </c:pt>
                <c:pt idx="23821">
                  <c:v>0.99833470599999996</c:v>
                </c:pt>
                <c:pt idx="23822">
                  <c:v>0.99833470599999996</c:v>
                </c:pt>
                <c:pt idx="23823">
                  <c:v>0.994798234</c:v>
                </c:pt>
                <c:pt idx="23824">
                  <c:v>0.99466263200000005</c:v>
                </c:pt>
                <c:pt idx="23825">
                  <c:v>0.98337578699999995</c:v>
                </c:pt>
                <c:pt idx="23826">
                  <c:v>0.99160257900000004</c:v>
                </c:pt>
                <c:pt idx="23827">
                  <c:v>0.98337578699999995</c:v>
                </c:pt>
                <c:pt idx="23828">
                  <c:v>0.99015918800000002</c:v>
                </c:pt>
                <c:pt idx="23829">
                  <c:v>0.99456953599999998</c:v>
                </c:pt>
                <c:pt idx="23830">
                  <c:v>0.98048173699999996</c:v>
                </c:pt>
                <c:pt idx="23831">
                  <c:v>0.99833470599999996</c:v>
                </c:pt>
                <c:pt idx="23832">
                  <c:v>0.99466263200000005</c:v>
                </c:pt>
                <c:pt idx="23833">
                  <c:v>0.99833470599999996</c:v>
                </c:pt>
                <c:pt idx="23834">
                  <c:v>0.98048173699999996</c:v>
                </c:pt>
                <c:pt idx="23835">
                  <c:v>0.99466263200000005</c:v>
                </c:pt>
                <c:pt idx="23836">
                  <c:v>0.98529628999999996</c:v>
                </c:pt>
                <c:pt idx="23837">
                  <c:v>0.99833470599999996</c:v>
                </c:pt>
                <c:pt idx="23838">
                  <c:v>0.98337578699999995</c:v>
                </c:pt>
                <c:pt idx="23839">
                  <c:v>0.99833470599999996</c:v>
                </c:pt>
                <c:pt idx="23840">
                  <c:v>0.98337578699999995</c:v>
                </c:pt>
                <c:pt idx="23841">
                  <c:v>0.987316898</c:v>
                </c:pt>
                <c:pt idx="23842">
                  <c:v>0.99466263200000005</c:v>
                </c:pt>
                <c:pt idx="23843">
                  <c:v>0.99466263200000005</c:v>
                </c:pt>
                <c:pt idx="23844">
                  <c:v>0.99466263200000005</c:v>
                </c:pt>
                <c:pt idx="23845">
                  <c:v>0.994798234</c:v>
                </c:pt>
                <c:pt idx="23846">
                  <c:v>0.994798234</c:v>
                </c:pt>
                <c:pt idx="23847">
                  <c:v>0.99833470599999996</c:v>
                </c:pt>
                <c:pt idx="23848">
                  <c:v>0.994798234</c:v>
                </c:pt>
                <c:pt idx="23849">
                  <c:v>0.99466263200000005</c:v>
                </c:pt>
                <c:pt idx="23850">
                  <c:v>0.99466263200000005</c:v>
                </c:pt>
                <c:pt idx="23851">
                  <c:v>0.98337578699999995</c:v>
                </c:pt>
                <c:pt idx="23852">
                  <c:v>0.99466263200000005</c:v>
                </c:pt>
                <c:pt idx="23853">
                  <c:v>0.99833470599999996</c:v>
                </c:pt>
                <c:pt idx="23854">
                  <c:v>0.98337578699999995</c:v>
                </c:pt>
                <c:pt idx="23855">
                  <c:v>0.99466263200000005</c:v>
                </c:pt>
                <c:pt idx="23856">
                  <c:v>0.98048173699999996</c:v>
                </c:pt>
                <c:pt idx="23857">
                  <c:v>0.99833470599999996</c:v>
                </c:pt>
                <c:pt idx="23858">
                  <c:v>0.98048173699999996</c:v>
                </c:pt>
                <c:pt idx="23859">
                  <c:v>0.994798234</c:v>
                </c:pt>
                <c:pt idx="23860">
                  <c:v>0.994798234</c:v>
                </c:pt>
                <c:pt idx="23861">
                  <c:v>0.99833470599999996</c:v>
                </c:pt>
                <c:pt idx="23862">
                  <c:v>0.97450132499999997</c:v>
                </c:pt>
                <c:pt idx="23863">
                  <c:v>0.99833470599999996</c:v>
                </c:pt>
                <c:pt idx="23864">
                  <c:v>0.994798234</c:v>
                </c:pt>
                <c:pt idx="23865">
                  <c:v>0.98337578699999995</c:v>
                </c:pt>
                <c:pt idx="23866">
                  <c:v>0.99833470599999996</c:v>
                </c:pt>
                <c:pt idx="23867">
                  <c:v>0.99833470599999996</c:v>
                </c:pt>
                <c:pt idx="23868">
                  <c:v>0.99833470599999996</c:v>
                </c:pt>
                <c:pt idx="23869">
                  <c:v>0.99466263200000005</c:v>
                </c:pt>
                <c:pt idx="23870">
                  <c:v>0.99466263200000005</c:v>
                </c:pt>
                <c:pt idx="23871">
                  <c:v>0.994798234</c:v>
                </c:pt>
                <c:pt idx="23872">
                  <c:v>0.98337578699999995</c:v>
                </c:pt>
                <c:pt idx="23873">
                  <c:v>0.994798234</c:v>
                </c:pt>
                <c:pt idx="23874">
                  <c:v>0.99466263200000005</c:v>
                </c:pt>
                <c:pt idx="23875">
                  <c:v>0.98337578699999995</c:v>
                </c:pt>
                <c:pt idx="23876">
                  <c:v>0.98337578699999995</c:v>
                </c:pt>
                <c:pt idx="23877">
                  <c:v>0.98048173699999996</c:v>
                </c:pt>
                <c:pt idx="23878">
                  <c:v>0.99466263200000005</c:v>
                </c:pt>
                <c:pt idx="23879">
                  <c:v>0.99466263200000005</c:v>
                </c:pt>
                <c:pt idx="23880">
                  <c:v>0.99833470599999996</c:v>
                </c:pt>
                <c:pt idx="23881">
                  <c:v>0.98337578699999995</c:v>
                </c:pt>
                <c:pt idx="23882">
                  <c:v>0.994798234</c:v>
                </c:pt>
                <c:pt idx="23883">
                  <c:v>0.994798234</c:v>
                </c:pt>
                <c:pt idx="23884">
                  <c:v>0.99466263200000005</c:v>
                </c:pt>
                <c:pt idx="23885">
                  <c:v>0.98048173699999996</c:v>
                </c:pt>
                <c:pt idx="23886">
                  <c:v>0.98337578699999995</c:v>
                </c:pt>
                <c:pt idx="23887">
                  <c:v>0.99466263200000005</c:v>
                </c:pt>
                <c:pt idx="23888">
                  <c:v>0.98048173699999996</c:v>
                </c:pt>
                <c:pt idx="23889">
                  <c:v>0.99466263200000005</c:v>
                </c:pt>
                <c:pt idx="23890">
                  <c:v>0.98048173699999996</c:v>
                </c:pt>
                <c:pt idx="23891">
                  <c:v>0.98337578699999995</c:v>
                </c:pt>
                <c:pt idx="23892">
                  <c:v>0.98048173699999996</c:v>
                </c:pt>
                <c:pt idx="23893">
                  <c:v>0.98337578699999995</c:v>
                </c:pt>
                <c:pt idx="23894">
                  <c:v>0.98048173699999996</c:v>
                </c:pt>
                <c:pt idx="23895">
                  <c:v>0.98337578699999995</c:v>
                </c:pt>
                <c:pt idx="23896">
                  <c:v>0.99833470599999996</c:v>
                </c:pt>
                <c:pt idx="23897">
                  <c:v>0.98337578699999995</c:v>
                </c:pt>
                <c:pt idx="23898">
                  <c:v>0.994798234</c:v>
                </c:pt>
                <c:pt idx="23899">
                  <c:v>0.99466263200000005</c:v>
                </c:pt>
                <c:pt idx="23900">
                  <c:v>0.98337578699999995</c:v>
                </c:pt>
                <c:pt idx="23901">
                  <c:v>0.99466263200000005</c:v>
                </c:pt>
                <c:pt idx="23902">
                  <c:v>0.98337578699999995</c:v>
                </c:pt>
                <c:pt idx="23903">
                  <c:v>0.98337578699999995</c:v>
                </c:pt>
                <c:pt idx="23904">
                  <c:v>0.98048173699999996</c:v>
                </c:pt>
                <c:pt idx="23905">
                  <c:v>0.994798234</c:v>
                </c:pt>
                <c:pt idx="23906">
                  <c:v>0.98337578699999995</c:v>
                </c:pt>
                <c:pt idx="23907">
                  <c:v>0.98337578699999995</c:v>
                </c:pt>
                <c:pt idx="23908">
                  <c:v>0.99466263200000005</c:v>
                </c:pt>
                <c:pt idx="23909">
                  <c:v>0.99833470599999996</c:v>
                </c:pt>
                <c:pt idx="23910">
                  <c:v>0.99466263200000005</c:v>
                </c:pt>
                <c:pt idx="23911">
                  <c:v>0.98337578699999995</c:v>
                </c:pt>
                <c:pt idx="23912">
                  <c:v>0.98337578699999995</c:v>
                </c:pt>
                <c:pt idx="23913">
                  <c:v>0.98337578699999995</c:v>
                </c:pt>
                <c:pt idx="23914">
                  <c:v>0.99466263200000005</c:v>
                </c:pt>
                <c:pt idx="23915">
                  <c:v>0.98337578699999995</c:v>
                </c:pt>
                <c:pt idx="23916">
                  <c:v>0.98337578699999995</c:v>
                </c:pt>
                <c:pt idx="23917">
                  <c:v>0.994798234</c:v>
                </c:pt>
                <c:pt idx="23918">
                  <c:v>0.98048173699999996</c:v>
                </c:pt>
                <c:pt idx="23919">
                  <c:v>0.994798234</c:v>
                </c:pt>
                <c:pt idx="23920">
                  <c:v>0.99466263200000005</c:v>
                </c:pt>
                <c:pt idx="23921">
                  <c:v>0.98048173699999996</c:v>
                </c:pt>
                <c:pt idx="23922">
                  <c:v>0.99833470599999996</c:v>
                </c:pt>
                <c:pt idx="23923">
                  <c:v>0.99466263200000005</c:v>
                </c:pt>
                <c:pt idx="23924">
                  <c:v>0.98048173699999996</c:v>
                </c:pt>
                <c:pt idx="23925">
                  <c:v>0.98048173699999996</c:v>
                </c:pt>
                <c:pt idx="23926">
                  <c:v>0.987316898</c:v>
                </c:pt>
                <c:pt idx="23927">
                  <c:v>0.99466263200000005</c:v>
                </c:pt>
                <c:pt idx="23928">
                  <c:v>0.99833470599999996</c:v>
                </c:pt>
                <c:pt idx="23929">
                  <c:v>0.98337578699999995</c:v>
                </c:pt>
                <c:pt idx="23930">
                  <c:v>0.98337578699999995</c:v>
                </c:pt>
                <c:pt idx="23931">
                  <c:v>0.98337578699999995</c:v>
                </c:pt>
                <c:pt idx="23932">
                  <c:v>0.99466263200000005</c:v>
                </c:pt>
                <c:pt idx="23933">
                  <c:v>0.99833470599999996</c:v>
                </c:pt>
                <c:pt idx="23934">
                  <c:v>0.99466263200000005</c:v>
                </c:pt>
                <c:pt idx="23935">
                  <c:v>0.99833470599999996</c:v>
                </c:pt>
                <c:pt idx="23936">
                  <c:v>0.98337578699999995</c:v>
                </c:pt>
                <c:pt idx="23937">
                  <c:v>0.98337578699999995</c:v>
                </c:pt>
                <c:pt idx="23938">
                  <c:v>0.99466263200000005</c:v>
                </c:pt>
                <c:pt idx="23939">
                  <c:v>0.99466263200000005</c:v>
                </c:pt>
                <c:pt idx="23940">
                  <c:v>0.99466263200000005</c:v>
                </c:pt>
                <c:pt idx="23941">
                  <c:v>0.98048173699999996</c:v>
                </c:pt>
                <c:pt idx="23942">
                  <c:v>0.98337578699999995</c:v>
                </c:pt>
                <c:pt idx="23943">
                  <c:v>0.99466263200000005</c:v>
                </c:pt>
                <c:pt idx="23944">
                  <c:v>0.98337578699999995</c:v>
                </c:pt>
                <c:pt idx="23945">
                  <c:v>0.98337578699999995</c:v>
                </c:pt>
                <c:pt idx="23946">
                  <c:v>0.994798234</c:v>
                </c:pt>
                <c:pt idx="23947">
                  <c:v>0.99466263200000005</c:v>
                </c:pt>
                <c:pt idx="23948">
                  <c:v>0.994798234</c:v>
                </c:pt>
                <c:pt idx="23949">
                  <c:v>0.99466263200000005</c:v>
                </c:pt>
                <c:pt idx="23950">
                  <c:v>0.99833470599999996</c:v>
                </c:pt>
                <c:pt idx="23951">
                  <c:v>0.98048173699999996</c:v>
                </c:pt>
                <c:pt idx="23952">
                  <c:v>0.98337578699999995</c:v>
                </c:pt>
                <c:pt idx="23953">
                  <c:v>0.994798234</c:v>
                </c:pt>
                <c:pt idx="23954">
                  <c:v>0.98337578699999995</c:v>
                </c:pt>
                <c:pt idx="23955">
                  <c:v>0.98337578699999995</c:v>
                </c:pt>
                <c:pt idx="23956">
                  <c:v>0.98048173699999996</c:v>
                </c:pt>
                <c:pt idx="23957">
                  <c:v>0.98337578699999995</c:v>
                </c:pt>
                <c:pt idx="23958">
                  <c:v>0.99027694600000005</c:v>
                </c:pt>
                <c:pt idx="23959">
                  <c:v>0.98048173699999996</c:v>
                </c:pt>
                <c:pt idx="23960">
                  <c:v>0.99833470599999996</c:v>
                </c:pt>
                <c:pt idx="23961">
                  <c:v>0.98337578699999995</c:v>
                </c:pt>
                <c:pt idx="23962">
                  <c:v>0.99466263200000005</c:v>
                </c:pt>
                <c:pt idx="23963">
                  <c:v>0.99833470599999996</c:v>
                </c:pt>
                <c:pt idx="23964">
                  <c:v>0.99466263200000005</c:v>
                </c:pt>
                <c:pt idx="23965">
                  <c:v>0.99466263200000005</c:v>
                </c:pt>
                <c:pt idx="23966">
                  <c:v>0.98337578699999995</c:v>
                </c:pt>
                <c:pt idx="23967">
                  <c:v>0.99833470599999996</c:v>
                </c:pt>
                <c:pt idx="23968">
                  <c:v>0.99456953599999998</c:v>
                </c:pt>
                <c:pt idx="23969">
                  <c:v>0.99833470599999996</c:v>
                </c:pt>
                <c:pt idx="23970">
                  <c:v>0.98048173699999996</c:v>
                </c:pt>
                <c:pt idx="23971">
                  <c:v>0.994798234</c:v>
                </c:pt>
                <c:pt idx="23972">
                  <c:v>0.98729905299999998</c:v>
                </c:pt>
                <c:pt idx="23973">
                  <c:v>0.994798234</c:v>
                </c:pt>
                <c:pt idx="23974">
                  <c:v>0.99466263200000005</c:v>
                </c:pt>
                <c:pt idx="23975">
                  <c:v>0.98337578699999995</c:v>
                </c:pt>
                <c:pt idx="23976">
                  <c:v>0.99833470599999996</c:v>
                </c:pt>
                <c:pt idx="23977">
                  <c:v>0.98337578699999995</c:v>
                </c:pt>
                <c:pt idx="23978">
                  <c:v>0.98337578699999995</c:v>
                </c:pt>
                <c:pt idx="23979">
                  <c:v>0.99833470599999996</c:v>
                </c:pt>
                <c:pt idx="23980">
                  <c:v>0.98337578699999995</c:v>
                </c:pt>
                <c:pt idx="23981">
                  <c:v>0.987316898</c:v>
                </c:pt>
                <c:pt idx="23982">
                  <c:v>0.99833470599999996</c:v>
                </c:pt>
                <c:pt idx="23983">
                  <c:v>0.98048173699999996</c:v>
                </c:pt>
                <c:pt idx="23984">
                  <c:v>0.99450736299999998</c:v>
                </c:pt>
                <c:pt idx="23985">
                  <c:v>0.99100769600000005</c:v>
                </c:pt>
                <c:pt idx="23986">
                  <c:v>0.994798234</c:v>
                </c:pt>
                <c:pt idx="23987">
                  <c:v>0.99466263200000005</c:v>
                </c:pt>
                <c:pt idx="23988">
                  <c:v>0.98337578699999995</c:v>
                </c:pt>
                <c:pt idx="23989">
                  <c:v>0.98337578699999995</c:v>
                </c:pt>
                <c:pt idx="23990">
                  <c:v>0.99833470599999996</c:v>
                </c:pt>
                <c:pt idx="23991">
                  <c:v>0.98048173699999996</c:v>
                </c:pt>
                <c:pt idx="23992">
                  <c:v>0.98337578699999995</c:v>
                </c:pt>
                <c:pt idx="23993">
                  <c:v>0.99466263200000005</c:v>
                </c:pt>
                <c:pt idx="23994">
                  <c:v>0.994798234</c:v>
                </c:pt>
                <c:pt idx="23995">
                  <c:v>0.99466263200000005</c:v>
                </c:pt>
                <c:pt idx="23996">
                  <c:v>0.98640082900000003</c:v>
                </c:pt>
                <c:pt idx="23997">
                  <c:v>0.98048173699999996</c:v>
                </c:pt>
                <c:pt idx="23998">
                  <c:v>0.99833470599999996</c:v>
                </c:pt>
                <c:pt idx="23999">
                  <c:v>0.99833470599999996</c:v>
                </c:pt>
                <c:pt idx="24000">
                  <c:v>0.98337578699999995</c:v>
                </c:pt>
                <c:pt idx="24001">
                  <c:v>0.99833470599999996</c:v>
                </c:pt>
                <c:pt idx="24002">
                  <c:v>0.98048173699999996</c:v>
                </c:pt>
                <c:pt idx="24003">
                  <c:v>0.98337578699999995</c:v>
                </c:pt>
                <c:pt idx="24004">
                  <c:v>0.98337578699999995</c:v>
                </c:pt>
                <c:pt idx="24005">
                  <c:v>0.994798234</c:v>
                </c:pt>
                <c:pt idx="24006">
                  <c:v>0.99833470599999996</c:v>
                </c:pt>
                <c:pt idx="24007">
                  <c:v>0.994798234</c:v>
                </c:pt>
                <c:pt idx="24008">
                  <c:v>0.99100769600000005</c:v>
                </c:pt>
                <c:pt idx="24009">
                  <c:v>0.99466263200000005</c:v>
                </c:pt>
                <c:pt idx="24010">
                  <c:v>0.99833470599999996</c:v>
                </c:pt>
                <c:pt idx="24011">
                  <c:v>0.99466263200000005</c:v>
                </c:pt>
                <c:pt idx="24012">
                  <c:v>0.99833470599999996</c:v>
                </c:pt>
                <c:pt idx="24013">
                  <c:v>0.98337578699999995</c:v>
                </c:pt>
                <c:pt idx="24014">
                  <c:v>0.98337578699999995</c:v>
                </c:pt>
                <c:pt idx="24015">
                  <c:v>0.98337578699999995</c:v>
                </c:pt>
                <c:pt idx="24016">
                  <c:v>0.98337578699999995</c:v>
                </c:pt>
                <c:pt idx="24017">
                  <c:v>0.98337578699999995</c:v>
                </c:pt>
                <c:pt idx="24018">
                  <c:v>0.98337578699999995</c:v>
                </c:pt>
                <c:pt idx="24019">
                  <c:v>0.99466263200000005</c:v>
                </c:pt>
                <c:pt idx="24020">
                  <c:v>0.99466263200000005</c:v>
                </c:pt>
                <c:pt idx="24021">
                  <c:v>0.96794492099999996</c:v>
                </c:pt>
                <c:pt idx="24022">
                  <c:v>0.994798234</c:v>
                </c:pt>
                <c:pt idx="24023">
                  <c:v>0.98337578699999995</c:v>
                </c:pt>
                <c:pt idx="24024">
                  <c:v>0.97367844699999995</c:v>
                </c:pt>
                <c:pt idx="24025">
                  <c:v>0.994798234</c:v>
                </c:pt>
                <c:pt idx="24026">
                  <c:v>0.99833470599999996</c:v>
                </c:pt>
                <c:pt idx="24027">
                  <c:v>0.99466263200000005</c:v>
                </c:pt>
                <c:pt idx="24028">
                  <c:v>0.99466263200000005</c:v>
                </c:pt>
                <c:pt idx="24029">
                  <c:v>0.98337578699999995</c:v>
                </c:pt>
                <c:pt idx="24030">
                  <c:v>0.98337578699999995</c:v>
                </c:pt>
                <c:pt idx="24031">
                  <c:v>0.987316898</c:v>
                </c:pt>
                <c:pt idx="24032">
                  <c:v>0.98337578699999995</c:v>
                </c:pt>
                <c:pt idx="24033">
                  <c:v>0.99466263200000005</c:v>
                </c:pt>
                <c:pt idx="24034">
                  <c:v>0.99466263200000005</c:v>
                </c:pt>
                <c:pt idx="24035">
                  <c:v>0.98337578699999995</c:v>
                </c:pt>
                <c:pt idx="24036">
                  <c:v>0.98048173699999996</c:v>
                </c:pt>
                <c:pt idx="24037">
                  <c:v>0.99833470599999996</c:v>
                </c:pt>
                <c:pt idx="24038">
                  <c:v>0.98337578699999995</c:v>
                </c:pt>
                <c:pt idx="24039">
                  <c:v>0.994798234</c:v>
                </c:pt>
                <c:pt idx="24040">
                  <c:v>0.99833470599999996</c:v>
                </c:pt>
                <c:pt idx="24041">
                  <c:v>0.99833470599999996</c:v>
                </c:pt>
                <c:pt idx="24042">
                  <c:v>0.994798234</c:v>
                </c:pt>
                <c:pt idx="24043">
                  <c:v>0.987316898</c:v>
                </c:pt>
                <c:pt idx="24044">
                  <c:v>0.99027694600000005</c:v>
                </c:pt>
                <c:pt idx="24045">
                  <c:v>0.98048173699999996</c:v>
                </c:pt>
                <c:pt idx="24046">
                  <c:v>0.994798234</c:v>
                </c:pt>
                <c:pt idx="24047">
                  <c:v>0.99833470599999996</c:v>
                </c:pt>
                <c:pt idx="24048">
                  <c:v>0.994798234</c:v>
                </c:pt>
                <c:pt idx="24049">
                  <c:v>0.99456953599999998</c:v>
                </c:pt>
                <c:pt idx="24050">
                  <c:v>0.994798234</c:v>
                </c:pt>
                <c:pt idx="24051">
                  <c:v>0.994798234</c:v>
                </c:pt>
                <c:pt idx="24052">
                  <c:v>0.994798234</c:v>
                </c:pt>
                <c:pt idx="24053">
                  <c:v>0.994798234</c:v>
                </c:pt>
                <c:pt idx="24054">
                  <c:v>0.99466263200000005</c:v>
                </c:pt>
                <c:pt idx="24055">
                  <c:v>0.98529628999999996</c:v>
                </c:pt>
                <c:pt idx="24056">
                  <c:v>0.99833470599999996</c:v>
                </c:pt>
                <c:pt idx="24057">
                  <c:v>0.98337578699999995</c:v>
                </c:pt>
                <c:pt idx="24058">
                  <c:v>0.98337578699999995</c:v>
                </c:pt>
                <c:pt idx="24059">
                  <c:v>0.994798234</c:v>
                </c:pt>
                <c:pt idx="24060">
                  <c:v>0.99466263200000005</c:v>
                </c:pt>
                <c:pt idx="24061">
                  <c:v>0.98337578699999995</c:v>
                </c:pt>
                <c:pt idx="24062">
                  <c:v>0.99466263200000005</c:v>
                </c:pt>
                <c:pt idx="24063">
                  <c:v>0.99466263200000005</c:v>
                </c:pt>
                <c:pt idx="24064">
                  <c:v>0.99100769600000005</c:v>
                </c:pt>
                <c:pt idx="24065">
                  <c:v>0.99466263200000005</c:v>
                </c:pt>
                <c:pt idx="24066">
                  <c:v>0.99833470599999996</c:v>
                </c:pt>
                <c:pt idx="24067">
                  <c:v>0.98337578699999995</c:v>
                </c:pt>
                <c:pt idx="24068">
                  <c:v>0.99466263200000005</c:v>
                </c:pt>
                <c:pt idx="24069">
                  <c:v>0.98337578699999995</c:v>
                </c:pt>
                <c:pt idx="24070">
                  <c:v>0.99833470599999996</c:v>
                </c:pt>
                <c:pt idx="24071">
                  <c:v>0.98048173699999996</c:v>
                </c:pt>
                <c:pt idx="24072">
                  <c:v>0.98337578699999995</c:v>
                </c:pt>
                <c:pt idx="24073">
                  <c:v>0.99466263200000005</c:v>
                </c:pt>
                <c:pt idx="24074">
                  <c:v>0.994798234</c:v>
                </c:pt>
                <c:pt idx="24075">
                  <c:v>0.98048173699999996</c:v>
                </c:pt>
                <c:pt idx="24076">
                  <c:v>0.98337578699999995</c:v>
                </c:pt>
                <c:pt idx="24077">
                  <c:v>0.994798234</c:v>
                </c:pt>
                <c:pt idx="24078">
                  <c:v>0.99833470599999996</c:v>
                </c:pt>
                <c:pt idx="24079">
                  <c:v>0.99466263200000005</c:v>
                </c:pt>
                <c:pt idx="24080">
                  <c:v>0.99466263200000005</c:v>
                </c:pt>
                <c:pt idx="24081">
                  <c:v>0.99466263200000005</c:v>
                </c:pt>
                <c:pt idx="24082">
                  <c:v>0.994798234</c:v>
                </c:pt>
                <c:pt idx="24083">
                  <c:v>0.98337578699999995</c:v>
                </c:pt>
                <c:pt idx="24084">
                  <c:v>0.994798234</c:v>
                </c:pt>
                <c:pt idx="24085">
                  <c:v>0.99833470599999996</c:v>
                </c:pt>
                <c:pt idx="24086">
                  <c:v>0.99466263200000005</c:v>
                </c:pt>
                <c:pt idx="24087">
                  <c:v>0.99466263200000005</c:v>
                </c:pt>
                <c:pt idx="24088">
                  <c:v>0.98337578699999995</c:v>
                </c:pt>
                <c:pt idx="24089">
                  <c:v>0.99466263200000005</c:v>
                </c:pt>
                <c:pt idx="24090">
                  <c:v>0.98337578699999995</c:v>
                </c:pt>
                <c:pt idx="24091">
                  <c:v>0.98337578699999995</c:v>
                </c:pt>
                <c:pt idx="24092">
                  <c:v>0.99466263200000005</c:v>
                </c:pt>
                <c:pt idx="24093">
                  <c:v>0.98337578699999995</c:v>
                </c:pt>
                <c:pt idx="24094">
                  <c:v>0.98729905299999998</c:v>
                </c:pt>
                <c:pt idx="24095">
                  <c:v>0.99466263200000005</c:v>
                </c:pt>
                <c:pt idx="24096">
                  <c:v>0.98337578699999995</c:v>
                </c:pt>
                <c:pt idx="24097">
                  <c:v>0.98337578699999995</c:v>
                </c:pt>
                <c:pt idx="24098">
                  <c:v>0.99466263200000005</c:v>
                </c:pt>
                <c:pt idx="24099">
                  <c:v>0.994798234</c:v>
                </c:pt>
                <c:pt idx="24100">
                  <c:v>0.99466263200000005</c:v>
                </c:pt>
                <c:pt idx="24101">
                  <c:v>0.99833470599999996</c:v>
                </c:pt>
                <c:pt idx="24102">
                  <c:v>0.98337578699999995</c:v>
                </c:pt>
                <c:pt idx="24103">
                  <c:v>0.98337578699999995</c:v>
                </c:pt>
                <c:pt idx="24104">
                  <c:v>0.99626751000000002</c:v>
                </c:pt>
                <c:pt idx="24105">
                  <c:v>0.99466263200000005</c:v>
                </c:pt>
                <c:pt idx="24106">
                  <c:v>0.98337578699999995</c:v>
                </c:pt>
                <c:pt idx="24107">
                  <c:v>0.98337578699999995</c:v>
                </c:pt>
                <c:pt idx="24108">
                  <c:v>0.994798234</c:v>
                </c:pt>
                <c:pt idx="24109">
                  <c:v>0.98048173699999996</c:v>
                </c:pt>
                <c:pt idx="24110">
                  <c:v>0.98337578699999995</c:v>
                </c:pt>
                <c:pt idx="24111">
                  <c:v>0.99015918800000002</c:v>
                </c:pt>
                <c:pt idx="24112">
                  <c:v>0.98337578699999995</c:v>
                </c:pt>
                <c:pt idx="24113">
                  <c:v>0.99833470599999996</c:v>
                </c:pt>
                <c:pt idx="24114">
                  <c:v>0.99466263200000005</c:v>
                </c:pt>
                <c:pt idx="24115">
                  <c:v>0.98337578699999995</c:v>
                </c:pt>
                <c:pt idx="24116">
                  <c:v>0.99004824700000005</c:v>
                </c:pt>
                <c:pt idx="24117">
                  <c:v>0.987316898</c:v>
                </c:pt>
                <c:pt idx="24118">
                  <c:v>0.98048173699999996</c:v>
                </c:pt>
                <c:pt idx="24119">
                  <c:v>0.98337578699999995</c:v>
                </c:pt>
                <c:pt idx="24120">
                  <c:v>0.994798234</c:v>
                </c:pt>
                <c:pt idx="24121">
                  <c:v>0.98337578699999995</c:v>
                </c:pt>
                <c:pt idx="24122">
                  <c:v>0.98337578699999995</c:v>
                </c:pt>
                <c:pt idx="24123">
                  <c:v>0.994798234</c:v>
                </c:pt>
                <c:pt idx="24124">
                  <c:v>0.98337578699999995</c:v>
                </c:pt>
                <c:pt idx="24125">
                  <c:v>0.98337578699999995</c:v>
                </c:pt>
                <c:pt idx="24126">
                  <c:v>0.98337578699999995</c:v>
                </c:pt>
                <c:pt idx="24127">
                  <c:v>0.98337578699999995</c:v>
                </c:pt>
                <c:pt idx="24128">
                  <c:v>0.99833470599999996</c:v>
                </c:pt>
                <c:pt idx="24129">
                  <c:v>0.994798234</c:v>
                </c:pt>
                <c:pt idx="24130">
                  <c:v>0.99466263200000005</c:v>
                </c:pt>
                <c:pt idx="24131">
                  <c:v>0.98337578699999995</c:v>
                </c:pt>
                <c:pt idx="24132">
                  <c:v>0.98337578699999995</c:v>
                </c:pt>
                <c:pt idx="24133">
                  <c:v>0.99015918800000002</c:v>
                </c:pt>
                <c:pt idx="24134">
                  <c:v>0.98337578699999995</c:v>
                </c:pt>
                <c:pt idx="24135">
                  <c:v>0.99456953599999998</c:v>
                </c:pt>
                <c:pt idx="24136">
                  <c:v>0.98048173699999996</c:v>
                </c:pt>
                <c:pt idx="24137">
                  <c:v>0.98337578699999995</c:v>
                </c:pt>
                <c:pt idx="24138">
                  <c:v>0.99833470599999996</c:v>
                </c:pt>
                <c:pt idx="24139">
                  <c:v>0.98337578699999995</c:v>
                </c:pt>
                <c:pt idx="24140">
                  <c:v>0.99466263200000005</c:v>
                </c:pt>
                <c:pt idx="24141">
                  <c:v>0.96794492099999996</c:v>
                </c:pt>
                <c:pt idx="24142">
                  <c:v>0.99100769600000005</c:v>
                </c:pt>
                <c:pt idx="24143">
                  <c:v>0.99015918800000002</c:v>
                </c:pt>
                <c:pt idx="24144">
                  <c:v>0.99833470599999996</c:v>
                </c:pt>
                <c:pt idx="24145">
                  <c:v>0.99100769600000005</c:v>
                </c:pt>
                <c:pt idx="24146">
                  <c:v>0.98337578699999995</c:v>
                </c:pt>
                <c:pt idx="24147">
                  <c:v>0.994798234</c:v>
                </c:pt>
                <c:pt idx="24148">
                  <c:v>0.994798234</c:v>
                </c:pt>
                <c:pt idx="24149">
                  <c:v>0.99833470599999996</c:v>
                </c:pt>
                <c:pt idx="24150">
                  <c:v>0.99833470599999996</c:v>
                </c:pt>
                <c:pt idx="24151">
                  <c:v>0.99833470599999996</c:v>
                </c:pt>
                <c:pt idx="24152">
                  <c:v>0.994798234</c:v>
                </c:pt>
                <c:pt idx="24153">
                  <c:v>0.987316898</c:v>
                </c:pt>
                <c:pt idx="24154">
                  <c:v>0.99466263200000005</c:v>
                </c:pt>
                <c:pt idx="24155">
                  <c:v>0.98337578699999995</c:v>
                </c:pt>
                <c:pt idx="24156">
                  <c:v>0.98337578699999995</c:v>
                </c:pt>
                <c:pt idx="24157">
                  <c:v>0.98337578699999995</c:v>
                </c:pt>
                <c:pt idx="24158">
                  <c:v>0.98729905299999998</c:v>
                </c:pt>
                <c:pt idx="24159">
                  <c:v>0.99466263200000005</c:v>
                </c:pt>
                <c:pt idx="24160">
                  <c:v>0.99833470599999996</c:v>
                </c:pt>
                <c:pt idx="24161">
                  <c:v>0.98337578699999995</c:v>
                </c:pt>
                <c:pt idx="24162">
                  <c:v>0.99833470599999996</c:v>
                </c:pt>
                <c:pt idx="24163">
                  <c:v>0.98048173699999996</c:v>
                </c:pt>
                <c:pt idx="24164">
                  <c:v>0.99833470599999996</c:v>
                </c:pt>
                <c:pt idx="24165">
                  <c:v>0.98048173699999996</c:v>
                </c:pt>
                <c:pt idx="24166">
                  <c:v>0.99833470599999996</c:v>
                </c:pt>
                <c:pt idx="24167">
                  <c:v>0.99833470599999996</c:v>
                </c:pt>
                <c:pt idx="24168">
                  <c:v>0.98337578699999995</c:v>
                </c:pt>
                <c:pt idx="24169">
                  <c:v>0.994798234</c:v>
                </c:pt>
                <c:pt idx="24170">
                  <c:v>0.99450736299999998</c:v>
                </c:pt>
                <c:pt idx="24171">
                  <c:v>0.99833470599999996</c:v>
                </c:pt>
                <c:pt idx="24172">
                  <c:v>0.99466263200000005</c:v>
                </c:pt>
                <c:pt idx="24173">
                  <c:v>0.99466263200000005</c:v>
                </c:pt>
                <c:pt idx="24174">
                  <c:v>0.99466263200000005</c:v>
                </c:pt>
                <c:pt idx="24175">
                  <c:v>0.98337578699999995</c:v>
                </c:pt>
                <c:pt idx="24176">
                  <c:v>0.99833470599999996</c:v>
                </c:pt>
                <c:pt idx="24177">
                  <c:v>0.99833470599999996</c:v>
                </c:pt>
                <c:pt idx="24178">
                  <c:v>0.98337578699999995</c:v>
                </c:pt>
                <c:pt idx="24179">
                  <c:v>0.98337578699999995</c:v>
                </c:pt>
                <c:pt idx="24180">
                  <c:v>0.99466263200000005</c:v>
                </c:pt>
                <c:pt idx="24181">
                  <c:v>0.99833470599999996</c:v>
                </c:pt>
                <c:pt idx="24182">
                  <c:v>0.99466263200000005</c:v>
                </c:pt>
                <c:pt idx="24183">
                  <c:v>0.99466263200000005</c:v>
                </c:pt>
                <c:pt idx="24184">
                  <c:v>0.99466263200000005</c:v>
                </c:pt>
                <c:pt idx="24185">
                  <c:v>0.994798234</c:v>
                </c:pt>
                <c:pt idx="24186">
                  <c:v>0.98048173699999996</c:v>
                </c:pt>
                <c:pt idx="24187">
                  <c:v>0.994798234</c:v>
                </c:pt>
                <c:pt idx="24188">
                  <c:v>0.98337578699999995</c:v>
                </c:pt>
                <c:pt idx="24189">
                  <c:v>0.98337578699999995</c:v>
                </c:pt>
                <c:pt idx="24190">
                  <c:v>0.994798234</c:v>
                </c:pt>
                <c:pt idx="24191">
                  <c:v>0.98337578699999995</c:v>
                </c:pt>
                <c:pt idx="24192">
                  <c:v>0.98337578699999995</c:v>
                </c:pt>
                <c:pt idx="24193">
                  <c:v>0.98048173699999996</c:v>
                </c:pt>
                <c:pt idx="24194">
                  <c:v>0.987316898</c:v>
                </c:pt>
                <c:pt idx="24195">
                  <c:v>0.99450736299999998</c:v>
                </c:pt>
                <c:pt idx="24196">
                  <c:v>0.98337578699999995</c:v>
                </c:pt>
                <c:pt idx="24197">
                  <c:v>0.99466263200000005</c:v>
                </c:pt>
                <c:pt idx="24198">
                  <c:v>0.99833470599999996</c:v>
                </c:pt>
                <c:pt idx="24199">
                  <c:v>0.98337578699999995</c:v>
                </c:pt>
                <c:pt idx="24200">
                  <c:v>0.99466263200000005</c:v>
                </c:pt>
                <c:pt idx="24201">
                  <c:v>0.98337578699999995</c:v>
                </c:pt>
                <c:pt idx="24202">
                  <c:v>0.98337578699999995</c:v>
                </c:pt>
                <c:pt idx="24203">
                  <c:v>0.994798234</c:v>
                </c:pt>
                <c:pt idx="24204">
                  <c:v>0.98048173699999996</c:v>
                </c:pt>
                <c:pt idx="24205">
                  <c:v>0.98048173699999996</c:v>
                </c:pt>
                <c:pt idx="24206">
                  <c:v>0.99833470599999996</c:v>
                </c:pt>
                <c:pt idx="24207">
                  <c:v>0.98048173699999996</c:v>
                </c:pt>
                <c:pt idx="24208">
                  <c:v>0.99466263200000005</c:v>
                </c:pt>
                <c:pt idx="24209">
                  <c:v>0.99466263200000005</c:v>
                </c:pt>
                <c:pt idx="24210">
                  <c:v>0.99466263200000005</c:v>
                </c:pt>
                <c:pt idx="24211">
                  <c:v>0.98337578699999995</c:v>
                </c:pt>
                <c:pt idx="24212">
                  <c:v>0.98337578699999995</c:v>
                </c:pt>
                <c:pt idx="24213">
                  <c:v>0.99833470599999996</c:v>
                </c:pt>
                <c:pt idx="24214">
                  <c:v>0.99466263200000005</c:v>
                </c:pt>
                <c:pt idx="24215">
                  <c:v>0.98337578699999995</c:v>
                </c:pt>
                <c:pt idx="24216">
                  <c:v>0.99466263200000005</c:v>
                </c:pt>
                <c:pt idx="24217">
                  <c:v>0.99833470599999996</c:v>
                </c:pt>
                <c:pt idx="24218">
                  <c:v>0.99833470599999996</c:v>
                </c:pt>
                <c:pt idx="24219">
                  <c:v>0.99833470599999996</c:v>
                </c:pt>
                <c:pt idx="24220">
                  <c:v>0.98337578699999995</c:v>
                </c:pt>
                <c:pt idx="24221">
                  <c:v>0.99466263200000005</c:v>
                </c:pt>
                <c:pt idx="24222">
                  <c:v>0.99466263200000005</c:v>
                </c:pt>
                <c:pt idx="24223">
                  <c:v>0.98337578699999995</c:v>
                </c:pt>
                <c:pt idx="24224">
                  <c:v>0.98337578699999995</c:v>
                </c:pt>
                <c:pt idx="24225">
                  <c:v>0.99833470599999996</c:v>
                </c:pt>
                <c:pt idx="24226">
                  <c:v>0.99100769600000005</c:v>
                </c:pt>
                <c:pt idx="24227">
                  <c:v>0.98337578699999995</c:v>
                </c:pt>
                <c:pt idx="24228">
                  <c:v>0.994798234</c:v>
                </c:pt>
                <c:pt idx="24229">
                  <c:v>0.98048173699999996</c:v>
                </c:pt>
                <c:pt idx="24230">
                  <c:v>0.99466263200000005</c:v>
                </c:pt>
                <c:pt idx="24231">
                  <c:v>0.994798234</c:v>
                </c:pt>
                <c:pt idx="24232">
                  <c:v>0.98048173699999996</c:v>
                </c:pt>
                <c:pt idx="24233">
                  <c:v>0.98337578699999995</c:v>
                </c:pt>
                <c:pt idx="24234">
                  <c:v>0.99466263200000005</c:v>
                </c:pt>
                <c:pt idx="24235">
                  <c:v>0.98337578699999995</c:v>
                </c:pt>
                <c:pt idx="24236">
                  <c:v>0.98337578699999995</c:v>
                </c:pt>
                <c:pt idx="24237">
                  <c:v>0.98337578699999995</c:v>
                </c:pt>
                <c:pt idx="24238">
                  <c:v>0.99466263200000005</c:v>
                </c:pt>
                <c:pt idx="24239">
                  <c:v>0.99833470599999996</c:v>
                </c:pt>
                <c:pt idx="24240">
                  <c:v>0.99833470599999996</c:v>
                </c:pt>
                <c:pt idx="24241">
                  <c:v>0.994798234</c:v>
                </c:pt>
                <c:pt idx="24242">
                  <c:v>0.98337578699999995</c:v>
                </c:pt>
                <c:pt idx="24243">
                  <c:v>0.99466263200000005</c:v>
                </c:pt>
                <c:pt idx="24244">
                  <c:v>0.98337578699999995</c:v>
                </c:pt>
                <c:pt idx="24245">
                  <c:v>0.99833470599999996</c:v>
                </c:pt>
                <c:pt idx="24246">
                  <c:v>0.98337578699999995</c:v>
                </c:pt>
                <c:pt idx="24247">
                  <c:v>0.99833470599999996</c:v>
                </c:pt>
                <c:pt idx="24248">
                  <c:v>0.98048173699999996</c:v>
                </c:pt>
                <c:pt idx="24249">
                  <c:v>0.99466263200000005</c:v>
                </c:pt>
                <c:pt idx="24250">
                  <c:v>0.99466263200000005</c:v>
                </c:pt>
                <c:pt idx="24251">
                  <c:v>0.98048173699999996</c:v>
                </c:pt>
                <c:pt idx="24252">
                  <c:v>0.99833470599999996</c:v>
                </c:pt>
                <c:pt idx="24253">
                  <c:v>0.994798234</c:v>
                </c:pt>
                <c:pt idx="24254">
                  <c:v>0.98048173699999996</c:v>
                </c:pt>
                <c:pt idx="24255">
                  <c:v>0.99833470599999996</c:v>
                </c:pt>
                <c:pt idx="24256">
                  <c:v>0.98337578699999995</c:v>
                </c:pt>
                <c:pt idx="24257">
                  <c:v>0.99833470599999996</c:v>
                </c:pt>
                <c:pt idx="24258">
                  <c:v>0.98337578699999995</c:v>
                </c:pt>
                <c:pt idx="24259">
                  <c:v>0.99466263200000005</c:v>
                </c:pt>
                <c:pt idx="24260">
                  <c:v>0.994798234</c:v>
                </c:pt>
                <c:pt idx="24261">
                  <c:v>0.99466263200000005</c:v>
                </c:pt>
                <c:pt idx="24262">
                  <c:v>0.99833470599999996</c:v>
                </c:pt>
                <c:pt idx="24263">
                  <c:v>0.99833470599999996</c:v>
                </c:pt>
                <c:pt idx="24264">
                  <c:v>0.99833470599999996</c:v>
                </c:pt>
                <c:pt idx="24265">
                  <c:v>0.99833470599999996</c:v>
                </c:pt>
                <c:pt idx="24266">
                  <c:v>0.99466263200000005</c:v>
                </c:pt>
                <c:pt idx="24267">
                  <c:v>0.994798234</c:v>
                </c:pt>
                <c:pt idx="24268">
                  <c:v>0.98337578699999995</c:v>
                </c:pt>
                <c:pt idx="24269">
                  <c:v>0.98048173699999996</c:v>
                </c:pt>
                <c:pt idx="24270">
                  <c:v>0.987316898</c:v>
                </c:pt>
                <c:pt idx="24271">
                  <c:v>0.98337578699999995</c:v>
                </c:pt>
                <c:pt idx="24272">
                  <c:v>0.99466263200000005</c:v>
                </c:pt>
                <c:pt idx="24273">
                  <c:v>0.99833470599999996</c:v>
                </c:pt>
                <c:pt idx="24274">
                  <c:v>0.994798234</c:v>
                </c:pt>
                <c:pt idx="24275">
                  <c:v>0.99466263200000005</c:v>
                </c:pt>
                <c:pt idx="24276">
                  <c:v>0.98337578699999995</c:v>
                </c:pt>
                <c:pt idx="24277">
                  <c:v>0.994798234</c:v>
                </c:pt>
                <c:pt idx="24278">
                  <c:v>0.98337578699999995</c:v>
                </c:pt>
                <c:pt idx="24279">
                  <c:v>0.98337578699999995</c:v>
                </c:pt>
                <c:pt idx="24280">
                  <c:v>0.99833470599999996</c:v>
                </c:pt>
                <c:pt idx="24281">
                  <c:v>0.99833470599999996</c:v>
                </c:pt>
                <c:pt idx="24282">
                  <c:v>0.994798234</c:v>
                </c:pt>
                <c:pt idx="24283">
                  <c:v>0.994798234</c:v>
                </c:pt>
                <c:pt idx="24284">
                  <c:v>0.99466263200000005</c:v>
                </c:pt>
                <c:pt idx="24285">
                  <c:v>0.994798234</c:v>
                </c:pt>
                <c:pt idx="24286">
                  <c:v>0.98337578699999995</c:v>
                </c:pt>
                <c:pt idx="24287">
                  <c:v>0.98048173699999996</c:v>
                </c:pt>
                <c:pt idx="24288">
                  <c:v>0.98048173699999996</c:v>
                </c:pt>
                <c:pt idx="24289">
                  <c:v>0.98337578699999995</c:v>
                </c:pt>
                <c:pt idx="24290">
                  <c:v>0.994798234</c:v>
                </c:pt>
                <c:pt idx="24291">
                  <c:v>0.99466263200000005</c:v>
                </c:pt>
                <c:pt idx="24292">
                  <c:v>0.99833470599999996</c:v>
                </c:pt>
                <c:pt idx="24293">
                  <c:v>0.99833470599999996</c:v>
                </c:pt>
                <c:pt idx="24294">
                  <c:v>0.98337578699999995</c:v>
                </c:pt>
                <c:pt idx="24295">
                  <c:v>0.99833470599999996</c:v>
                </c:pt>
                <c:pt idx="24296">
                  <c:v>0.98552498799999999</c:v>
                </c:pt>
                <c:pt idx="24297">
                  <c:v>0.99100769600000005</c:v>
                </c:pt>
                <c:pt idx="24298">
                  <c:v>0.98337578699999995</c:v>
                </c:pt>
                <c:pt idx="24299">
                  <c:v>0.99466263200000005</c:v>
                </c:pt>
                <c:pt idx="24300">
                  <c:v>0.99450736299999998</c:v>
                </c:pt>
                <c:pt idx="24301">
                  <c:v>0.994798234</c:v>
                </c:pt>
                <c:pt idx="24302">
                  <c:v>0.98048173699999996</c:v>
                </c:pt>
                <c:pt idx="24303">
                  <c:v>0.99466263200000005</c:v>
                </c:pt>
                <c:pt idx="24304">
                  <c:v>0.99833470599999996</c:v>
                </c:pt>
                <c:pt idx="24305">
                  <c:v>0.994798234</c:v>
                </c:pt>
                <c:pt idx="24306">
                  <c:v>0.99466263200000005</c:v>
                </c:pt>
                <c:pt idx="24307">
                  <c:v>0.994798234</c:v>
                </c:pt>
                <c:pt idx="24308">
                  <c:v>0.98048173699999996</c:v>
                </c:pt>
                <c:pt idx="24309">
                  <c:v>0.99833470599999996</c:v>
                </c:pt>
                <c:pt idx="24310">
                  <c:v>0.98529628999999996</c:v>
                </c:pt>
                <c:pt idx="24311">
                  <c:v>0.994798234</c:v>
                </c:pt>
                <c:pt idx="24312">
                  <c:v>0.98337578699999995</c:v>
                </c:pt>
                <c:pt idx="24313">
                  <c:v>0.99466263200000005</c:v>
                </c:pt>
                <c:pt idx="24314">
                  <c:v>0.994798234</c:v>
                </c:pt>
                <c:pt idx="24315">
                  <c:v>0.98048173699999996</c:v>
                </c:pt>
                <c:pt idx="24316">
                  <c:v>0.994798234</c:v>
                </c:pt>
                <c:pt idx="24317">
                  <c:v>0.98337578699999995</c:v>
                </c:pt>
                <c:pt idx="24318">
                  <c:v>0.98337578699999995</c:v>
                </c:pt>
                <c:pt idx="24319">
                  <c:v>0.994798234</c:v>
                </c:pt>
                <c:pt idx="24320">
                  <c:v>0.99466263200000005</c:v>
                </c:pt>
                <c:pt idx="24321">
                  <c:v>0.98048173699999996</c:v>
                </c:pt>
                <c:pt idx="24322">
                  <c:v>0.99466263200000005</c:v>
                </c:pt>
                <c:pt idx="24323">
                  <c:v>0.99466263200000005</c:v>
                </c:pt>
                <c:pt idx="24324">
                  <c:v>0.98729905299999998</c:v>
                </c:pt>
                <c:pt idx="24325">
                  <c:v>0.99833470599999996</c:v>
                </c:pt>
                <c:pt idx="24326">
                  <c:v>0.98337578699999995</c:v>
                </c:pt>
                <c:pt idx="24327">
                  <c:v>0.987316898</c:v>
                </c:pt>
                <c:pt idx="24328">
                  <c:v>0.994798234</c:v>
                </c:pt>
                <c:pt idx="24329">
                  <c:v>0.99466263200000005</c:v>
                </c:pt>
                <c:pt idx="24330">
                  <c:v>0.98048173699999996</c:v>
                </c:pt>
                <c:pt idx="24331">
                  <c:v>0.98337578699999995</c:v>
                </c:pt>
                <c:pt idx="24332">
                  <c:v>0.99466263200000005</c:v>
                </c:pt>
                <c:pt idx="24333">
                  <c:v>0.98048173699999996</c:v>
                </c:pt>
                <c:pt idx="24334">
                  <c:v>0.99833470599999996</c:v>
                </c:pt>
                <c:pt idx="24335">
                  <c:v>0.98337578699999995</c:v>
                </c:pt>
                <c:pt idx="24336">
                  <c:v>0.99466263200000005</c:v>
                </c:pt>
                <c:pt idx="24337">
                  <c:v>0.99466263200000005</c:v>
                </c:pt>
                <c:pt idx="24338">
                  <c:v>0.98337578699999995</c:v>
                </c:pt>
                <c:pt idx="24339">
                  <c:v>0.99090427199999997</c:v>
                </c:pt>
                <c:pt idx="24340">
                  <c:v>0.99466263200000005</c:v>
                </c:pt>
                <c:pt idx="24341">
                  <c:v>0.98048173699999996</c:v>
                </c:pt>
                <c:pt idx="24342">
                  <c:v>0.99833470599999996</c:v>
                </c:pt>
                <c:pt idx="24343">
                  <c:v>0.994798234</c:v>
                </c:pt>
                <c:pt idx="24344">
                  <c:v>0.994798234</c:v>
                </c:pt>
                <c:pt idx="24345">
                  <c:v>0.99466263200000005</c:v>
                </c:pt>
                <c:pt idx="24346">
                  <c:v>0.98337578699999995</c:v>
                </c:pt>
                <c:pt idx="24347">
                  <c:v>0.99466263200000005</c:v>
                </c:pt>
                <c:pt idx="24348">
                  <c:v>0.98337578699999995</c:v>
                </c:pt>
                <c:pt idx="24349">
                  <c:v>0.99833470599999996</c:v>
                </c:pt>
                <c:pt idx="24350">
                  <c:v>0.99833470599999996</c:v>
                </c:pt>
                <c:pt idx="24351">
                  <c:v>0.99466263200000005</c:v>
                </c:pt>
                <c:pt idx="24352">
                  <c:v>0.99833470599999996</c:v>
                </c:pt>
                <c:pt idx="24353">
                  <c:v>0.99466263200000005</c:v>
                </c:pt>
                <c:pt idx="24354">
                  <c:v>0.98337578699999995</c:v>
                </c:pt>
                <c:pt idx="24355">
                  <c:v>0.99833470599999996</c:v>
                </c:pt>
                <c:pt idx="24356">
                  <c:v>0.994798234</c:v>
                </c:pt>
                <c:pt idx="24357">
                  <c:v>0.994798234</c:v>
                </c:pt>
                <c:pt idx="24358">
                  <c:v>0.98337578699999995</c:v>
                </c:pt>
                <c:pt idx="24359">
                  <c:v>0.98337578699999995</c:v>
                </c:pt>
                <c:pt idx="24360">
                  <c:v>0.99466263200000005</c:v>
                </c:pt>
                <c:pt idx="24361">
                  <c:v>0.99100769600000005</c:v>
                </c:pt>
                <c:pt idx="24362">
                  <c:v>0.99466263200000005</c:v>
                </c:pt>
                <c:pt idx="24363">
                  <c:v>0.98048173699999996</c:v>
                </c:pt>
                <c:pt idx="24364">
                  <c:v>0.98337578699999995</c:v>
                </c:pt>
                <c:pt idx="24365">
                  <c:v>0.99466263200000005</c:v>
                </c:pt>
                <c:pt idx="24366">
                  <c:v>0.99466263200000005</c:v>
                </c:pt>
                <c:pt idx="24367">
                  <c:v>0.98337578699999995</c:v>
                </c:pt>
                <c:pt idx="24368">
                  <c:v>0.98337578699999995</c:v>
                </c:pt>
                <c:pt idx="24369">
                  <c:v>0.98337578699999995</c:v>
                </c:pt>
                <c:pt idx="24370">
                  <c:v>0.98549281</c:v>
                </c:pt>
                <c:pt idx="24371">
                  <c:v>0.98337578699999995</c:v>
                </c:pt>
                <c:pt idx="24372">
                  <c:v>0.99100769600000005</c:v>
                </c:pt>
                <c:pt idx="24373">
                  <c:v>0.98337578699999995</c:v>
                </c:pt>
                <c:pt idx="24374">
                  <c:v>0.98729905299999998</c:v>
                </c:pt>
                <c:pt idx="24375">
                  <c:v>0.98048173699999996</c:v>
                </c:pt>
                <c:pt idx="24376">
                  <c:v>0.98337578699999995</c:v>
                </c:pt>
                <c:pt idx="24377">
                  <c:v>0.98337578699999995</c:v>
                </c:pt>
                <c:pt idx="24378">
                  <c:v>0.98337578699999995</c:v>
                </c:pt>
                <c:pt idx="24379">
                  <c:v>0.994798234</c:v>
                </c:pt>
                <c:pt idx="24380">
                  <c:v>0.98048173699999996</c:v>
                </c:pt>
                <c:pt idx="24381">
                  <c:v>0.98048173699999996</c:v>
                </c:pt>
                <c:pt idx="24382">
                  <c:v>0.98337578699999995</c:v>
                </c:pt>
                <c:pt idx="24383">
                  <c:v>0.994798234</c:v>
                </c:pt>
                <c:pt idx="24384">
                  <c:v>0.99833470599999996</c:v>
                </c:pt>
                <c:pt idx="24385">
                  <c:v>0.99466263200000005</c:v>
                </c:pt>
                <c:pt idx="24386">
                  <c:v>0.98337578699999995</c:v>
                </c:pt>
                <c:pt idx="24387">
                  <c:v>0.99833470599999996</c:v>
                </c:pt>
                <c:pt idx="24388">
                  <c:v>0.99100769600000005</c:v>
                </c:pt>
                <c:pt idx="24389">
                  <c:v>0.98337578699999995</c:v>
                </c:pt>
                <c:pt idx="24390">
                  <c:v>0.98337578699999995</c:v>
                </c:pt>
                <c:pt idx="24391">
                  <c:v>0.99833470599999996</c:v>
                </c:pt>
                <c:pt idx="24392">
                  <c:v>0.994798234</c:v>
                </c:pt>
                <c:pt idx="24393">
                  <c:v>0.99466263200000005</c:v>
                </c:pt>
                <c:pt idx="24394">
                  <c:v>0.97936736800000002</c:v>
                </c:pt>
                <c:pt idx="24395">
                  <c:v>0.98337578699999995</c:v>
                </c:pt>
                <c:pt idx="24396">
                  <c:v>0.99466263200000005</c:v>
                </c:pt>
                <c:pt idx="24397">
                  <c:v>0.95138306500000003</c:v>
                </c:pt>
                <c:pt idx="24398">
                  <c:v>0.994798234</c:v>
                </c:pt>
                <c:pt idx="24399">
                  <c:v>0.98048173699999996</c:v>
                </c:pt>
                <c:pt idx="24400">
                  <c:v>0.99466263200000005</c:v>
                </c:pt>
                <c:pt idx="24401">
                  <c:v>0.98337578699999995</c:v>
                </c:pt>
                <c:pt idx="24402">
                  <c:v>0.98048173699999996</c:v>
                </c:pt>
                <c:pt idx="24403">
                  <c:v>0.98048173699999996</c:v>
                </c:pt>
                <c:pt idx="24404">
                  <c:v>0.99466263200000005</c:v>
                </c:pt>
                <c:pt idx="24405">
                  <c:v>0.994798234</c:v>
                </c:pt>
                <c:pt idx="24406">
                  <c:v>0.99833470599999996</c:v>
                </c:pt>
                <c:pt idx="24407">
                  <c:v>0.98048173699999996</c:v>
                </c:pt>
                <c:pt idx="24408">
                  <c:v>0.987316898</c:v>
                </c:pt>
                <c:pt idx="24409">
                  <c:v>0.98337578699999995</c:v>
                </c:pt>
                <c:pt idx="24410">
                  <c:v>0.987316898</c:v>
                </c:pt>
                <c:pt idx="24411">
                  <c:v>0.99100769600000005</c:v>
                </c:pt>
                <c:pt idx="24412">
                  <c:v>0.98337578699999995</c:v>
                </c:pt>
                <c:pt idx="24413">
                  <c:v>0.98048173699999996</c:v>
                </c:pt>
                <c:pt idx="24414">
                  <c:v>0.98337578699999995</c:v>
                </c:pt>
                <c:pt idx="24415">
                  <c:v>0.99833470599999996</c:v>
                </c:pt>
                <c:pt idx="24416">
                  <c:v>0.994798234</c:v>
                </c:pt>
                <c:pt idx="24417">
                  <c:v>0.99466263200000005</c:v>
                </c:pt>
                <c:pt idx="24418">
                  <c:v>0.99833470599999996</c:v>
                </c:pt>
                <c:pt idx="24419">
                  <c:v>0.994798234</c:v>
                </c:pt>
                <c:pt idx="24420">
                  <c:v>0.98337578699999995</c:v>
                </c:pt>
                <c:pt idx="24421">
                  <c:v>0.99466263200000005</c:v>
                </c:pt>
                <c:pt idx="24422">
                  <c:v>0.98337578699999995</c:v>
                </c:pt>
                <c:pt idx="24423">
                  <c:v>0.98337578699999995</c:v>
                </c:pt>
                <c:pt idx="24424">
                  <c:v>0.98337578699999995</c:v>
                </c:pt>
                <c:pt idx="24425">
                  <c:v>0.99466263200000005</c:v>
                </c:pt>
                <c:pt idx="24426">
                  <c:v>0.994798234</c:v>
                </c:pt>
                <c:pt idx="24427">
                  <c:v>0.98048173699999996</c:v>
                </c:pt>
                <c:pt idx="24428">
                  <c:v>0.98337578699999995</c:v>
                </c:pt>
                <c:pt idx="24429">
                  <c:v>0.99027694600000005</c:v>
                </c:pt>
                <c:pt idx="24430">
                  <c:v>0.98337578699999995</c:v>
                </c:pt>
                <c:pt idx="24431">
                  <c:v>0.98048173699999996</c:v>
                </c:pt>
                <c:pt idx="24432">
                  <c:v>0.99833470599999996</c:v>
                </c:pt>
                <c:pt idx="24433">
                  <c:v>0.99466263200000005</c:v>
                </c:pt>
                <c:pt idx="24434">
                  <c:v>0.98337578699999995</c:v>
                </c:pt>
                <c:pt idx="24435">
                  <c:v>0.98337578699999995</c:v>
                </c:pt>
                <c:pt idx="24436">
                  <c:v>0.98975540500000003</c:v>
                </c:pt>
                <c:pt idx="24437">
                  <c:v>0.99466263200000005</c:v>
                </c:pt>
                <c:pt idx="24438">
                  <c:v>0.98048173699999996</c:v>
                </c:pt>
                <c:pt idx="24439">
                  <c:v>0.99833470599999996</c:v>
                </c:pt>
                <c:pt idx="24440">
                  <c:v>0.99833470599999996</c:v>
                </c:pt>
                <c:pt idx="24441">
                  <c:v>0.98337578699999995</c:v>
                </c:pt>
                <c:pt idx="24442">
                  <c:v>0.99466263200000005</c:v>
                </c:pt>
                <c:pt idx="24443">
                  <c:v>0.98048173699999996</c:v>
                </c:pt>
                <c:pt idx="24444">
                  <c:v>0.99833470599999996</c:v>
                </c:pt>
                <c:pt idx="24445">
                  <c:v>0.99466263200000005</c:v>
                </c:pt>
                <c:pt idx="24446">
                  <c:v>0.99833470599999996</c:v>
                </c:pt>
                <c:pt idx="24447">
                  <c:v>0.99466263200000005</c:v>
                </c:pt>
                <c:pt idx="24448">
                  <c:v>0.99833470599999996</c:v>
                </c:pt>
                <c:pt idx="24449">
                  <c:v>0.994798234</c:v>
                </c:pt>
                <c:pt idx="24450">
                  <c:v>0.99466263200000005</c:v>
                </c:pt>
                <c:pt idx="24451">
                  <c:v>0.98048173699999996</c:v>
                </c:pt>
                <c:pt idx="24452">
                  <c:v>0.994798234</c:v>
                </c:pt>
                <c:pt idx="24453">
                  <c:v>0.98337578699999995</c:v>
                </c:pt>
                <c:pt idx="24454">
                  <c:v>0.98048173699999996</c:v>
                </c:pt>
                <c:pt idx="24455">
                  <c:v>0.98048173699999996</c:v>
                </c:pt>
                <c:pt idx="24456">
                  <c:v>0.98552498799999999</c:v>
                </c:pt>
                <c:pt idx="24457">
                  <c:v>0.98048173699999996</c:v>
                </c:pt>
                <c:pt idx="24458">
                  <c:v>0.98337578699999995</c:v>
                </c:pt>
                <c:pt idx="24459">
                  <c:v>0.99466263200000005</c:v>
                </c:pt>
                <c:pt idx="24460">
                  <c:v>0.99833470599999996</c:v>
                </c:pt>
                <c:pt idx="24461">
                  <c:v>0.99833470599999996</c:v>
                </c:pt>
                <c:pt idx="24462">
                  <c:v>0.99466263200000005</c:v>
                </c:pt>
                <c:pt idx="24463">
                  <c:v>0.99100769600000005</c:v>
                </c:pt>
                <c:pt idx="24464">
                  <c:v>0.98337578699999995</c:v>
                </c:pt>
                <c:pt idx="24465">
                  <c:v>0.994798234</c:v>
                </c:pt>
                <c:pt idx="24466">
                  <c:v>0.98048173699999996</c:v>
                </c:pt>
                <c:pt idx="24467">
                  <c:v>0.99466263200000005</c:v>
                </c:pt>
                <c:pt idx="24468">
                  <c:v>0.99833470599999996</c:v>
                </c:pt>
                <c:pt idx="24469">
                  <c:v>0.98048173699999996</c:v>
                </c:pt>
                <c:pt idx="24470">
                  <c:v>0.98337578699999995</c:v>
                </c:pt>
                <c:pt idx="24471">
                  <c:v>0.98640082900000003</c:v>
                </c:pt>
                <c:pt idx="24472">
                  <c:v>0.98337578699999995</c:v>
                </c:pt>
                <c:pt idx="24473">
                  <c:v>0.987316898</c:v>
                </c:pt>
                <c:pt idx="24474">
                  <c:v>0.98048173699999996</c:v>
                </c:pt>
                <c:pt idx="24475">
                  <c:v>0.98337578699999995</c:v>
                </c:pt>
                <c:pt idx="24476">
                  <c:v>0.98552498799999999</c:v>
                </c:pt>
                <c:pt idx="24477">
                  <c:v>0.99833470599999996</c:v>
                </c:pt>
                <c:pt idx="24478">
                  <c:v>0.994798234</c:v>
                </c:pt>
                <c:pt idx="24479">
                  <c:v>0.99626751000000002</c:v>
                </c:pt>
                <c:pt idx="24480">
                  <c:v>0.994798234</c:v>
                </c:pt>
                <c:pt idx="24481">
                  <c:v>0.98337578699999995</c:v>
                </c:pt>
                <c:pt idx="24482">
                  <c:v>0.98337578699999995</c:v>
                </c:pt>
                <c:pt idx="24483">
                  <c:v>0.98337578699999995</c:v>
                </c:pt>
                <c:pt idx="24484">
                  <c:v>0.99466263200000005</c:v>
                </c:pt>
                <c:pt idx="24485">
                  <c:v>0.994798234</c:v>
                </c:pt>
                <c:pt idx="24486">
                  <c:v>0.98337578699999995</c:v>
                </c:pt>
                <c:pt idx="24487">
                  <c:v>0.98337578699999995</c:v>
                </c:pt>
                <c:pt idx="24488">
                  <c:v>0.99466263200000005</c:v>
                </c:pt>
                <c:pt idx="24489">
                  <c:v>0.99626751000000002</c:v>
                </c:pt>
                <c:pt idx="24490">
                  <c:v>0.994798234</c:v>
                </c:pt>
                <c:pt idx="24491">
                  <c:v>0.99466263200000005</c:v>
                </c:pt>
                <c:pt idx="24492">
                  <c:v>0.99466263200000005</c:v>
                </c:pt>
                <c:pt idx="24493">
                  <c:v>0.99015918800000002</c:v>
                </c:pt>
                <c:pt idx="24494">
                  <c:v>0.99466263200000005</c:v>
                </c:pt>
                <c:pt idx="24495">
                  <c:v>0.98337578699999995</c:v>
                </c:pt>
                <c:pt idx="24496">
                  <c:v>0.99833470599999996</c:v>
                </c:pt>
                <c:pt idx="24497">
                  <c:v>0.99450736299999998</c:v>
                </c:pt>
                <c:pt idx="24498">
                  <c:v>0.98729905299999998</c:v>
                </c:pt>
                <c:pt idx="24499">
                  <c:v>0.99466263200000005</c:v>
                </c:pt>
                <c:pt idx="24500">
                  <c:v>0.98975540500000003</c:v>
                </c:pt>
                <c:pt idx="24501">
                  <c:v>0.987316898</c:v>
                </c:pt>
                <c:pt idx="24502">
                  <c:v>0.99160257900000004</c:v>
                </c:pt>
                <c:pt idx="24503">
                  <c:v>0.99833470599999996</c:v>
                </c:pt>
                <c:pt idx="24504">
                  <c:v>0.99833470599999996</c:v>
                </c:pt>
                <c:pt idx="24505">
                  <c:v>0.994798234</c:v>
                </c:pt>
                <c:pt idx="24506">
                  <c:v>0.98048173699999996</c:v>
                </c:pt>
                <c:pt idx="24507">
                  <c:v>0.99466263200000005</c:v>
                </c:pt>
                <c:pt idx="24508">
                  <c:v>0.98337578699999995</c:v>
                </c:pt>
                <c:pt idx="24509">
                  <c:v>0.98337578699999995</c:v>
                </c:pt>
                <c:pt idx="24510">
                  <c:v>0.97367844699999995</c:v>
                </c:pt>
                <c:pt idx="24511">
                  <c:v>0.98337578699999995</c:v>
                </c:pt>
                <c:pt idx="24512">
                  <c:v>0.99466263200000005</c:v>
                </c:pt>
                <c:pt idx="24513">
                  <c:v>0.98048173699999996</c:v>
                </c:pt>
                <c:pt idx="24514">
                  <c:v>0.99466263200000005</c:v>
                </c:pt>
                <c:pt idx="24515">
                  <c:v>0.98337578699999995</c:v>
                </c:pt>
                <c:pt idx="24516">
                  <c:v>0.98337578699999995</c:v>
                </c:pt>
                <c:pt idx="24517">
                  <c:v>0.99466263200000005</c:v>
                </c:pt>
                <c:pt idx="24518">
                  <c:v>0.99833470599999996</c:v>
                </c:pt>
                <c:pt idx="24519">
                  <c:v>0.98048173699999996</c:v>
                </c:pt>
                <c:pt idx="24520">
                  <c:v>0.99466263200000005</c:v>
                </c:pt>
                <c:pt idx="24521">
                  <c:v>0.994798234</c:v>
                </c:pt>
                <c:pt idx="24522">
                  <c:v>0.994798234</c:v>
                </c:pt>
                <c:pt idx="24523">
                  <c:v>0.98048173699999996</c:v>
                </c:pt>
                <c:pt idx="24524">
                  <c:v>0.98048173699999996</c:v>
                </c:pt>
                <c:pt idx="24525">
                  <c:v>0.99833470599999996</c:v>
                </c:pt>
                <c:pt idx="24526">
                  <c:v>0.98337578699999995</c:v>
                </c:pt>
                <c:pt idx="24527">
                  <c:v>0.99833470599999996</c:v>
                </c:pt>
                <c:pt idx="24528">
                  <c:v>0.994798234</c:v>
                </c:pt>
                <c:pt idx="24529">
                  <c:v>0.994798234</c:v>
                </c:pt>
                <c:pt idx="24530">
                  <c:v>0.98337578699999995</c:v>
                </c:pt>
                <c:pt idx="24531">
                  <c:v>0.99100769600000005</c:v>
                </c:pt>
                <c:pt idx="24532">
                  <c:v>0.994798234</c:v>
                </c:pt>
                <c:pt idx="24533">
                  <c:v>0.98048173699999996</c:v>
                </c:pt>
                <c:pt idx="24534">
                  <c:v>0.994798234</c:v>
                </c:pt>
                <c:pt idx="24535">
                  <c:v>0.99635453600000001</c:v>
                </c:pt>
                <c:pt idx="24536">
                  <c:v>0.98337578699999995</c:v>
                </c:pt>
                <c:pt idx="24537">
                  <c:v>0.99466263200000005</c:v>
                </c:pt>
                <c:pt idx="24538">
                  <c:v>0.994798234</c:v>
                </c:pt>
                <c:pt idx="24539">
                  <c:v>0.98337578699999995</c:v>
                </c:pt>
                <c:pt idx="24540">
                  <c:v>0.98337578699999995</c:v>
                </c:pt>
                <c:pt idx="24541">
                  <c:v>0.99466263200000005</c:v>
                </c:pt>
                <c:pt idx="24542">
                  <c:v>0.994798234</c:v>
                </c:pt>
                <c:pt idx="24543">
                  <c:v>0.99833470599999996</c:v>
                </c:pt>
                <c:pt idx="24544">
                  <c:v>0.994798234</c:v>
                </c:pt>
                <c:pt idx="24545">
                  <c:v>0.994798234</c:v>
                </c:pt>
                <c:pt idx="24546">
                  <c:v>0.994798234</c:v>
                </c:pt>
                <c:pt idx="24547">
                  <c:v>0.99466263200000005</c:v>
                </c:pt>
                <c:pt idx="24548">
                  <c:v>0.994798234</c:v>
                </c:pt>
                <c:pt idx="24549">
                  <c:v>0.98337578699999995</c:v>
                </c:pt>
                <c:pt idx="24550">
                  <c:v>0.98337578699999995</c:v>
                </c:pt>
                <c:pt idx="24551">
                  <c:v>0.99466263200000005</c:v>
                </c:pt>
                <c:pt idx="24552">
                  <c:v>0.99466263200000005</c:v>
                </c:pt>
                <c:pt idx="24553">
                  <c:v>0.98048173699999996</c:v>
                </c:pt>
                <c:pt idx="24554">
                  <c:v>0.99466263200000005</c:v>
                </c:pt>
                <c:pt idx="24555">
                  <c:v>0.994798234</c:v>
                </c:pt>
                <c:pt idx="24556">
                  <c:v>0.99833470599999996</c:v>
                </c:pt>
                <c:pt idx="24557">
                  <c:v>0.994798234</c:v>
                </c:pt>
                <c:pt idx="24558">
                  <c:v>0.98529628999999996</c:v>
                </c:pt>
                <c:pt idx="24559">
                  <c:v>0.99466263200000005</c:v>
                </c:pt>
                <c:pt idx="24560">
                  <c:v>0.994798234</c:v>
                </c:pt>
                <c:pt idx="24561">
                  <c:v>0.99833470599999996</c:v>
                </c:pt>
                <c:pt idx="24562">
                  <c:v>0.99833470599999996</c:v>
                </c:pt>
                <c:pt idx="24563">
                  <c:v>0.98337578699999995</c:v>
                </c:pt>
                <c:pt idx="24564">
                  <c:v>0.99466263200000005</c:v>
                </c:pt>
                <c:pt idx="24565">
                  <c:v>0.98337578699999995</c:v>
                </c:pt>
                <c:pt idx="24566">
                  <c:v>0.98337578699999995</c:v>
                </c:pt>
                <c:pt idx="24567">
                  <c:v>0.98337578699999995</c:v>
                </c:pt>
                <c:pt idx="24568">
                  <c:v>0.99833470599999996</c:v>
                </c:pt>
                <c:pt idx="24569">
                  <c:v>0.99626751000000002</c:v>
                </c:pt>
                <c:pt idx="24570">
                  <c:v>0.99466263200000005</c:v>
                </c:pt>
                <c:pt idx="24571">
                  <c:v>0.98337578699999995</c:v>
                </c:pt>
                <c:pt idx="24572">
                  <c:v>0.98729905299999998</c:v>
                </c:pt>
                <c:pt idx="24573">
                  <c:v>0.99466263200000005</c:v>
                </c:pt>
                <c:pt idx="24574">
                  <c:v>0.99833470599999996</c:v>
                </c:pt>
                <c:pt idx="24575">
                  <c:v>0.99466263200000005</c:v>
                </c:pt>
                <c:pt idx="24576">
                  <c:v>0.99833470599999996</c:v>
                </c:pt>
                <c:pt idx="24577">
                  <c:v>0.98337578699999995</c:v>
                </c:pt>
                <c:pt idx="24578">
                  <c:v>0.99466263200000005</c:v>
                </c:pt>
                <c:pt idx="24579">
                  <c:v>0.994798234</c:v>
                </c:pt>
                <c:pt idx="24580">
                  <c:v>0.98048173699999996</c:v>
                </c:pt>
                <c:pt idx="24581">
                  <c:v>0.994798234</c:v>
                </c:pt>
                <c:pt idx="24582">
                  <c:v>0.98337578699999995</c:v>
                </c:pt>
                <c:pt idx="24583">
                  <c:v>0.98048173699999996</c:v>
                </c:pt>
                <c:pt idx="24584">
                  <c:v>0.98337578699999995</c:v>
                </c:pt>
                <c:pt idx="24585">
                  <c:v>0.994798234</c:v>
                </c:pt>
                <c:pt idx="24586">
                  <c:v>0.98337578699999995</c:v>
                </c:pt>
                <c:pt idx="24587">
                  <c:v>0.98337578699999995</c:v>
                </c:pt>
                <c:pt idx="24588">
                  <c:v>0.99466263200000005</c:v>
                </c:pt>
                <c:pt idx="24589">
                  <c:v>0.99833470599999996</c:v>
                </c:pt>
                <c:pt idx="24590">
                  <c:v>0.98337578699999995</c:v>
                </c:pt>
                <c:pt idx="24591">
                  <c:v>0.99466263200000005</c:v>
                </c:pt>
                <c:pt idx="24592">
                  <c:v>0.98337578699999995</c:v>
                </c:pt>
                <c:pt idx="24593">
                  <c:v>0.98048173699999996</c:v>
                </c:pt>
                <c:pt idx="24594">
                  <c:v>0.98337578699999995</c:v>
                </c:pt>
                <c:pt idx="24595">
                  <c:v>0.987316898</c:v>
                </c:pt>
                <c:pt idx="24596">
                  <c:v>0.99466263200000005</c:v>
                </c:pt>
                <c:pt idx="24597">
                  <c:v>0.99466263200000005</c:v>
                </c:pt>
                <c:pt idx="24598">
                  <c:v>0.994798234</c:v>
                </c:pt>
                <c:pt idx="24599">
                  <c:v>0.99015918800000002</c:v>
                </c:pt>
                <c:pt idx="24600">
                  <c:v>0.98337578699999995</c:v>
                </c:pt>
                <c:pt idx="24601">
                  <c:v>0.99015918800000002</c:v>
                </c:pt>
                <c:pt idx="24602">
                  <c:v>0.98337578699999995</c:v>
                </c:pt>
                <c:pt idx="24603">
                  <c:v>0.99833470599999996</c:v>
                </c:pt>
                <c:pt idx="24604">
                  <c:v>0.98048173699999996</c:v>
                </c:pt>
                <c:pt idx="24605">
                  <c:v>0.99466263200000005</c:v>
                </c:pt>
                <c:pt idx="24606">
                  <c:v>0.99466263200000005</c:v>
                </c:pt>
                <c:pt idx="24607">
                  <c:v>0.99466263200000005</c:v>
                </c:pt>
                <c:pt idx="24608">
                  <c:v>0.98552498799999999</c:v>
                </c:pt>
                <c:pt idx="24609">
                  <c:v>0.99833470599999996</c:v>
                </c:pt>
                <c:pt idx="24610">
                  <c:v>0.98337578699999995</c:v>
                </c:pt>
                <c:pt idx="24611">
                  <c:v>0.98048173699999996</c:v>
                </c:pt>
                <c:pt idx="24612">
                  <c:v>0.98337578699999995</c:v>
                </c:pt>
                <c:pt idx="24613">
                  <c:v>0.994798234</c:v>
                </c:pt>
                <c:pt idx="24614">
                  <c:v>0.994798234</c:v>
                </c:pt>
                <c:pt idx="24615">
                  <c:v>0.98048173699999996</c:v>
                </c:pt>
                <c:pt idx="24616">
                  <c:v>0.98337578699999995</c:v>
                </c:pt>
                <c:pt idx="24617">
                  <c:v>0.994798234</c:v>
                </c:pt>
                <c:pt idx="24618">
                  <c:v>0.994798234</c:v>
                </c:pt>
                <c:pt idx="24619">
                  <c:v>0.98048173699999996</c:v>
                </c:pt>
                <c:pt idx="24620">
                  <c:v>0.99466263200000005</c:v>
                </c:pt>
                <c:pt idx="24621">
                  <c:v>0.99466263200000005</c:v>
                </c:pt>
                <c:pt idx="24622">
                  <c:v>0.98337578699999995</c:v>
                </c:pt>
                <c:pt idx="24623">
                  <c:v>0.994798234</c:v>
                </c:pt>
                <c:pt idx="24624">
                  <c:v>0.98337578699999995</c:v>
                </c:pt>
                <c:pt idx="24625">
                  <c:v>0.994798234</c:v>
                </c:pt>
                <c:pt idx="24626">
                  <c:v>0.99466263200000005</c:v>
                </c:pt>
                <c:pt idx="24627">
                  <c:v>0.98337578699999995</c:v>
                </c:pt>
                <c:pt idx="24628">
                  <c:v>0.98048173699999996</c:v>
                </c:pt>
                <c:pt idx="24629">
                  <c:v>0.99466263200000005</c:v>
                </c:pt>
                <c:pt idx="24630">
                  <c:v>0.99466263200000005</c:v>
                </c:pt>
                <c:pt idx="24631">
                  <c:v>0.98337578699999995</c:v>
                </c:pt>
                <c:pt idx="24632">
                  <c:v>0.99466263200000005</c:v>
                </c:pt>
                <c:pt idx="24633">
                  <c:v>0.99015918800000002</c:v>
                </c:pt>
                <c:pt idx="24634">
                  <c:v>0.99833470599999996</c:v>
                </c:pt>
                <c:pt idx="24635">
                  <c:v>0.99466263200000005</c:v>
                </c:pt>
                <c:pt idx="24636">
                  <c:v>0.98729905299999998</c:v>
                </c:pt>
                <c:pt idx="24637">
                  <c:v>0.98337578699999995</c:v>
                </c:pt>
                <c:pt idx="24638">
                  <c:v>0.98048173699999996</c:v>
                </c:pt>
                <c:pt idx="24639">
                  <c:v>0.99100769600000005</c:v>
                </c:pt>
                <c:pt idx="24640">
                  <c:v>0.99833470599999996</c:v>
                </c:pt>
                <c:pt idx="24641">
                  <c:v>0.99833470599999996</c:v>
                </c:pt>
                <c:pt idx="24642">
                  <c:v>0.99015918800000002</c:v>
                </c:pt>
                <c:pt idx="24643">
                  <c:v>0.98048173699999996</c:v>
                </c:pt>
                <c:pt idx="24644">
                  <c:v>0.99466263200000005</c:v>
                </c:pt>
                <c:pt idx="24645">
                  <c:v>0.99466263200000005</c:v>
                </c:pt>
                <c:pt idx="24646">
                  <c:v>0.994798234</c:v>
                </c:pt>
                <c:pt idx="24647">
                  <c:v>0.994798234</c:v>
                </c:pt>
                <c:pt idx="24648">
                  <c:v>0.98337578699999995</c:v>
                </c:pt>
                <c:pt idx="24649">
                  <c:v>0.98337578699999995</c:v>
                </c:pt>
                <c:pt idx="24650">
                  <c:v>0.98337578699999995</c:v>
                </c:pt>
                <c:pt idx="24651">
                  <c:v>0.98337578699999995</c:v>
                </c:pt>
                <c:pt idx="24652">
                  <c:v>0.99015918800000002</c:v>
                </c:pt>
                <c:pt idx="24653">
                  <c:v>0.99466263200000005</c:v>
                </c:pt>
                <c:pt idx="24654">
                  <c:v>0.99466263200000005</c:v>
                </c:pt>
                <c:pt idx="24655">
                  <c:v>0.99833470599999996</c:v>
                </c:pt>
                <c:pt idx="24656">
                  <c:v>0.99466263200000005</c:v>
                </c:pt>
                <c:pt idx="24657">
                  <c:v>0.98337578699999995</c:v>
                </c:pt>
                <c:pt idx="24658">
                  <c:v>0.98048173699999996</c:v>
                </c:pt>
                <c:pt idx="24659">
                  <c:v>0.99466263200000005</c:v>
                </c:pt>
                <c:pt idx="24660">
                  <c:v>0.994798234</c:v>
                </c:pt>
                <c:pt idx="24661">
                  <c:v>0.99466263200000005</c:v>
                </c:pt>
                <c:pt idx="24662">
                  <c:v>0.99466263200000005</c:v>
                </c:pt>
                <c:pt idx="24663">
                  <c:v>0.98337578699999995</c:v>
                </c:pt>
                <c:pt idx="24664">
                  <c:v>0.99466263200000005</c:v>
                </c:pt>
                <c:pt idx="24665">
                  <c:v>0.99626751000000002</c:v>
                </c:pt>
                <c:pt idx="24666">
                  <c:v>0.994798234</c:v>
                </c:pt>
                <c:pt idx="24667">
                  <c:v>0.994798234</c:v>
                </c:pt>
                <c:pt idx="24668">
                  <c:v>0.98048173699999996</c:v>
                </c:pt>
                <c:pt idx="24669">
                  <c:v>0.99466263200000005</c:v>
                </c:pt>
                <c:pt idx="24670">
                  <c:v>0.994798234</c:v>
                </c:pt>
                <c:pt idx="24671">
                  <c:v>0.98552498799999999</c:v>
                </c:pt>
                <c:pt idx="24672">
                  <c:v>0.994798234</c:v>
                </c:pt>
                <c:pt idx="24673">
                  <c:v>0.99466263200000005</c:v>
                </c:pt>
                <c:pt idx="24674">
                  <c:v>0.98048173699999996</c:v>
                </c:pt>
                <c:pt idx="24675">
                  <c:v>0.98337578699999995</c:v>
                </c:pt>
                <c:pt idx="24676">
                  <c:v>0.99833470599999996</c:v>
                </c:pt>
                <c:pt idx="24677">
                  <c:v>0.99833470599999996</c:v>
                </c:pt>
                <c:pt idx="24678">
                  <c:v>0.98337578699999995</c:v>
                </c:pt>
                <c:pt idx="24679">
                  <c:v>0.99466263200000005</c:v>
                </c:pt>
                <c:pt idx="24680">
                  <c:v>0.99833470599999996</c:v>
                </c:pt>
                <c:pt idx="24681">
                  <c:v>0.99466263200000005</c:v>
                </c:pt>
                <c:pt idx="24682">
                  <c:v>0.994798234</c:v>
                </c:pt>
                <c:pt idx="24683">
                  <c:v>0.98337578699999995</c:v>
                </c:pt>
                <c:pt idx="24684">
                  <c:v>0.994798234</c:v>
                </c:pt>
                <c:pt idx="24685">
                  <c:v>0.994798234</c:v>
                </c:pt>
                <c:pt idx="24686">
                  <c:v>0.99833470599999996</c:v>
                </c:pt>
                <c:pt idx="24687">
                  <c:v>0.99466263200000005</c:v>
                </c:pt>
                <c:pt idx="24688">
                  <c:v>0.994798234</c:v>
                </c:pt>
                <c:pt idx="24689">
                  <c:v>0.99833470599999996</c:v>
                </c:pt>
                <c:pt idx="24690">
                  <c:v>0.99466263200000005</c:v>
                </c:pt>
                <c:pt idx="24691">
                  <c:v>0.98048173699999996</c:v>
                </c:pt>
                <c:pt idx="24692">
                  <c:v>0.99833470599999996</c:v>
                </c:pt>
                <c:pt idx="24693">
                  <c:v>0.99466263200000005</c:v>
                </c:pt>
                <c:pt idx="24694">
                  <c:v>0.98048173699999996</c:v>
                </c:pt>
                <c:pt idx="24695">
                  <c:v>0.99466263200000005</c:v>
                </c:pt>
                <c:pt idx="24696">
                  <c:v>0.99466263200000005</c:v>
                </c:pt>
                <c:pt idx="24697">
                  <c:v>0.99466263200000005</c:v>
                </c:pt>
                <c:pt idx="24698">
                  <c:v>0.99466263200000005</c:v>
                </c:pt>
                <c:pt idx="24699">
                  <c:v>0.99466263200000005</c:v>
                </c:pt>
                <c:pt idx="24700">
                  <c:v>0.99466263200000005</c:v>
                </c:pt>
                <c:pt idx="24701">
                  <c:v>0.99100769600000005</c:v>
                </c:pt>
                <c:pt idx="24702">
                  <c:v>0.99466263200000005</c:v>
                </c:pt>
                <c:pt idx="24703">
                  <c:v>0.994798234</c:v>
                </c:pt>
                <c:pt idx="24704">
                  <c:v>0.99833470599999996</c:v>
                </c:pt>
                <c:pt idx="24705">
                  <c:v>0.99466263200000005</c:v>
                </c:pt>
                <c:pt idx="24706">
                  <c:v>0.98337578699999995</c:v>
                </c:pt>
                <c:pt idx="24707">
                  <c:v>0.994798234</c:v>
                </c:pt>
                <c:pt idx="24708">
                  <c:v>0.99466263200000005</c:v>
                </c:pt>
                <c:pt idx="24709">
                  <c:v>0.99833470599999996</c:v>
                </c:pt>
                <c:pt idx="24710">
                  <c:v>0.99466263200000005</c:v>
                </c:pt>
                <c:pt idx="24711">
                  <c:v>0.98048173699999996</c:v>
                </c:pt>
                <c:pt idx="24712">
                  <c:v>0.99466263200000005</c:v>
                </c:pt>
                <c:pt idx="24713">
                  <c:v>0.99466263200000005</c:v>
                </c:pt>
                <c:pt idx="24714">
                  <c:v>0.99466263200000005</c:v>
                </c:pt>
                <c:pt idx="24715">
                  <c:v>0.99466263200000005</c:v>
                </c:pt>
                <c:pt idx="24716">
                  <c:v>0.99090427199999997</c:v>
                </c:pt>
                <c:pt idx="24717">
                  <c:v>0.994798234</c:v>
                </c:pt>
                <c:pt idx="24718">
                  <c:v>0.98337578699999995</c:v>
                </c:pt>
                <c:pt idx="24719">
                  <c:v>0.98337578699999995</c:v>
                </c:pt>
                <c:pt idx="24720">
                  <c:v>0.99466263200000005</c:v>
                </c:pt>
                <c:pt idx="24721">
                  <c:v>0.994798234</c:v>
                </c:pt>
                <c:pt idx="24722">
                  <c:v>0.99466263200000005</c:v>
                </c:pt>
                <c:pt idx="24723">
                  <c:v>0.98337578699999995</c:v>
                </c:pt>
                <c:pt idx="24724">
                  <c:v>0.98337578699999995</c:v>
                </c:pt>
                <c:pt idx="24725">
                  <c:v>0.99466263200000005</c:v>
                </c:pt>
                <c:pt idx="24726">
                  <c:v>0.99466263200000005</c:v>
                </c:pt>
                <c:pt idx="24727">
                  <c:v>0.99833470599999996</c:v>
                </c:pt>
                <c:pt idx="24728">
                  <c:v>0.98337578699999995</c:v>
                </c:pt>
                <c:pt idx="24729">
                  <c:v>0.98337578699999995</c:v>
                </c:pt>
                <c:pt idx="24730">
                  <c:v>0.99833470599999996</c:v>
                </c:pt>
                <c:pt idx="24731">
                  <c:v>0.98048173699999996</c:v>
                </c:pt>
                <c:pt idx="24732">
                  <c:v>0.99027694600000005</c:v>
                </c:pt>
                <c:pt idx="24733">
                  <c:v>0.98048173699999996</c:v>
                </c:pt>
                <c:pt idx="24734">
                  <c:v>0.98337578699999995</c:v>
                </c:pt>
                <c:pt idx="24735">
                  <c:v>0.98337578699999995</c:v>
                </c:pt>
                <c:pt idx="24736">
                  <c:v>0.98337578699999995</c:v>
                </c:pt>
                <c:pt idx="24737">
                  <c:v>0.99466263200000005</c:v>
                </c:pt>
                <c:pt idx="24738">
                  <c:v>0.99466263200000005</c:v>
                </c:pt>
                <c:pt idx="24739">
                  <c:v>0.99466263200000005</c:v>
                </c:pt>
                <c:pt idx="24740">
                  <c:v>0.99466263200000005</c:v>
                </c:pt>
                <c:pt idx="24741">
                  <c:v>0.98337578699999995</c:v>
                </c:pt>
                <c:pt idx="24742">
                  <c:v>0.99833470599999996</c:v>
                </c:pt>
                <c:pt idx="24743">
                  <c:v>0.99466263200000005</c:v>
                </c:pt>
                <c:pt idx="24744">
                  <c:v>0.98337578699999995</c:v>
                </c:pt>
                <c:pt idx="24745">
                  <c:v>0.994798234</c:v>
                </c:pt>
                <c:pt idx="24746">
                  <c:v>0.98337578699999995</c:v>
                </c:pt>
                <c:pt idx="24747">
                  <c:v>0.98337578699999995</c:v>
                </c:pt>
                <c:pt idx="24748">
                  <c:v>0.99466263200000005</c:v>
                </c:pt>
                <c:pt idx="24749">
                  <c:v>0.98337578699999995</c:v>
                </c:pt>
                <c:pt idx="24750">
                  <c:v>0.994798234</c:v>
                </c:pt>
                <c:pt idx="24751">
                  <c:v>0.99466263200000005</c:v>
                </c:pt>
                <c:pt idx="24752">
                  <c:v>0.99833470599999996</c:v>
                </c:pt>
                <c:pt idx="24753">
                  <c:v>0.99833470599999996</c:v>
                </c:pt>
                <c:pt idx="24754">
                  <c:v>0.99027694600000005</c:v>
                </c:pt>
                <c:pt idx="24755">
                  <c:v>0.98337578699999995</c:v>
                </c:pt>
                <c:pt idx="24756">
                  <c:v>0.98048173699999996</c:v>
                </c:pt>
                <c:pt idx="24757">
                  <c:v>0.994798234</c:v>
                </c:pt>
                <c:pt idx="24758">
                  <c:v>0.99090427199999997</c:v>
                </c:pt>
                <c:pt idx="24759">
                  <c:v>0.994798234</c:v>
                </c:pt>
                <c:pt idx="24760">
                  <c:v>0.98048173699999996</c:v>
                </c:pt>
                <c:pt idx="24761">
                  <c:v>0.98337578699999995</c:v>
                </c:pt>
                <c:pt idx="24762">
                  <c:v>0.99466263200000005</c:v>
                </c:pt>
                <c:pt idx="24763">
                  <c:v>0.98729905299999998</c:v>
                </c:pt>
                <c:pt idx="24764">
                  <c:v>0.994798234</c:v>
                </c:pt>
                <c:pt idx="24765">
                  <c:v>0.99466263200000005</c:v>
                </c:pt>
                <c:pt idx="24766">
                  <c:v>0.994798234</c:v>
                </c:pt>
                <c:pt idx="24767">
                  <c:v>0.99466263200000005</c:v>
                </c:pt>
                <c:pt idx="24768">
                  <c:v>0.994798234</c:v>
                </c:pt>
                <c:pt idx="24769">
                  <c:v>0.98048173699999996</c:v>
                </c:pt>
                <c:pt idx="24770">
                  <c:v>0.98729905299999998</c:v>
                </c:pt>
                <c:pt idx="24771">
                  <c:v>0.994798234</c:v>
                </c:pt>
                <c:pt idx="24772">
                  <c:v>0.98048173699999996</c:v>
                </c:pt>
                <c:pt idx="24773">
                  <c:v>0.99456953599999998</c:v>
                </c:pt>
                <c:pt idx="24774">
                  <c:v>0.994798234</c:v>
                </c:pt>
                <c:pt idx="24775">
                  <c:v>0.98337578699999995</c:v>
                </c:pt>
                <c:pt idx="24776">
                  <c:v>0.99833470599999996</c:v>
                </c:pt>
                <c:pt idx="24777">
                  <c:v>0.99833470599999996</c:v>
                </c:pt>
                <c:pt idx="24778">
                  <c:v>0.994798234</c:v>
                </c:pt>
                <c:pt idx="24779">
                  <c:v>0.99466263200000005</c:v>
                </c:pt>
                <c:pt idx="24780">
                  <c:v>0.98337578699999995</c:v>
                </c:pt>
                <c:pt idx="24781">
                  <c:v>0.99833470599999996</c:v>
                </c:pt>
                <c:pt idx="24782">
                  <c:v>0.99466263200000005</c:v>
                </c:pt>
                <c:pt idx="24783">
                  <c:v>0.994798234</c:v>
                </c:pt>
                <c:pt idx="24784">
                  <c:v>0.98337578699999995</c:v>
                </c:pt>
                <c:pt idx="24785">
                  <c:v>0.98337578699999995</c:v>
                </c:pt>
                <c:pt idx="24786">
                  <c:v>0.98337578699999995</c:v>
                </c:pt>
                <c:pt idx="24787">
                  <c:v>0.98337578699999995</c:v>
                </c:pt>
                <c:pt idx="24788">
                  <c:v>0.99466263200000005</c:v>
                </c:pt>
                <c:pt idx="24789">
                  <c:v>0.99833470599999996</c:v>
                </c:pt>
                <c:pt idx="24790">
                  <c:v>0.99466263200000005</c:v>
                </c:pt>
                <c:pt idx="24791">
                  <c:v>0.99833470599999996</c:v>
                </c:pt>
                <c:pt idx="24792">
                  <c:v>0.98337578699999995</c:v>
                </c:pt>
                <c:pt idx="24793">
                  <c:v>0.98048173699999996</c:v>
                </c:pt>
                <c:pt idx="24794">
                  <c:v>0.98048173699999996</c:v>
                </c:pt>
                <c:pt idx="24795">
                  <c:v>0.994798234</c:v>
                </c:pt>
                <c:pt idx="24796">
                  <c:v>0.994798234</c:v>
                </c:pt>
                <c:pt idx="24797">
                  <c:v>0.98337578699999995</c:v>
                </c:pt>
                <c:pt idx="24798">
                  <c:v>0.98048173699999996</c:v>
                </c:pt>
                <c:pt idx="24799">
                  <c:v>0.994798234</c:v>
                </c:pt>
                <c:pt idx="24800">
                  <c:v>0.98337578699999995</c:v>
                </c:pt>
                <c:pt idx="24801">
                  <c:v>0.98337578699999995</c:v>
                </c:pt>
                <c:pt idx="24802">
                  <c:v>0.99466263200000005</c:v>
                </c:pt>
                <c:pt idx="24803">
                  <c:v>0.994798234</c:v>
                </c:pt>
                <c:pt idx="24804">
                  <c:v>0.994798234</c:v>
                </c:pt>
                <c:pt idx="24805">
                  <c:v>0.99466263200000005</c:v>
                </c:pt>
                <c:pt idx="24806">
                  <c:v>0.994798234</c:v>
                </c:pt>
                <c:pt idx="24807">
                  <c:v>0.99833470599999996</c:v>
                </c:pt>
                <c:pt idx="24808">
                  <c:v>0.99466263200000005</c:v>
                </c:pt>
                <c:pt idx="24809">
                  <c:v>0.99090427199999997</c:v>
                </c:pt>
                <c:pt idx="24810">
                  <c:v>0.98048173699999996</c:v>
                </c:pt>
                <c:pt idx="24811">
                  <c:v>0.98337578699999995</c:v>
                </c:pt>
                <c:pt idx="24812">
                  <c:v>0.99833470599999996</c:v>
                </c:pt>
                <c:pt idx="24813">
                  <c:v>0.99456953599999998</c:v>
                </c:pt>
                <c:pt idx="24814">
                  <c:v>0.98337578699999995</c:v>
                </c:pt>
                <c:pt idx="24815">
                  <c:v>0.994798234</c:v>
                </c:pt>
                <c:pt idx="24816">
                  <c:v>0.98337578699999995</c:v>
                </c:pt>
                <c:pt idx="24817">
                  <c:v>0.98337578699999995</c:v>
                </c:pt>
                <c:pt idx="24818">
                  <c:v>0.98337578699999995</c:v>
                </c:pt>
                <c:pt idx="24819">
                  <c:v>0.99466263200000005</c:v>
                </c:pt>
                <c:pt idx="24820">
                  <c:v>0.98337578699999995</c:v>
                </c:pt>
                <c:pt idx="24821">
                  <c:v>0.98337578699999995</c:v>
                </c:pt>
                <c:pt idx="24822">
                  <c:v>0.98529628999999996</c:v>
                </c:pt>
                <c:pt idx="24823">
                  <c:v>0.99466263200000005</c:v>
                </c:pt>
                <c:pt idx="24824">
                  <c:v>0.98048173699999996</c:v>
                </c:pt>
                <c:pt idx="24825">
                  <c:v>0.99833470599999996</c:v>
                </c:pt>
                <c:pt idx="24826">
                  <c:v>0.99833470599999996</c:v>
                </c:pt>
                <c:pt idx="24827">
                  <c:v>0.98729905299999998</c:v>
                </c:pt>
                <c:pt idx="24828">
                  <c:v>0.994798234</c:v>
                </c:pt>
                <c:pt idx="24829">
                  <c:v>0.994798234</c:v>
                </c:pt>
                <c:pt idx="24830">
                  <c:v>0.99466263200000005</c:v>
                </c:pt>
                <c:pt idx="24831">
                  <c:v>0.99833470599999996</c:v>
                </c:pt>
                <c:pt idx="24832">
                  <c:v>0.994798234</c:v>
                </c:pt>
                <c:pt idx="24833">
                  <c:v>0.994798234</c:v>
                </c:pt>
                <c:pt idx="24834">
                  <c:v>0.99100769600000005</c:v>
                </c:pt>
                <c:pt idx="24835">
                  <c:v>0.99833470599999996</c:v>
                </c:pt>
                <c:pt idx="24836">
                  <c:v>0.99466263200000005</c:v>
                </c:pt>
                <c:pt idx="24837">
                  <c:v>0.99833470599999996</c:v>
                </c:pt>
                <c:pt idx="24838">
                  <c:v>0.99466263200000005</c:v>
                </c:pt>
                <c:pt idx="24839">
                  <c:v>0.98048173699999996</c:v>
                </c:pt>
                <c:pt idx="24840">
                  <c:v>0.99466263200000005</c:v>
                </c:pt>
                <c:pt idx="24841">
                  <c:v>0.98048173699999996</c:v>
                </c:pt>
                <c:pt idx="24842">
                  <c:v>0.994798234</c:v>
                </c:pt>
                <c:pt idx="24843">
                  <c:v>0.99100769600000005</c:v>
                </c:pt>
                <c:pt idx="24844">
                  <c:v>0.99015918800000002</c:v>
                </c:pt>
                <c:pt idx="24845">
                  <c:v>0.994798234</c:v>
                </c:pt>
                <c:pt idx="24846">
                  <c:v>0.994798234</c:v>
                </c:pt>
                <c:pt idx="24847">
                  <c:v>0.98337578699999995</c:v>
                </c:pt>
                <c:pt idx="24848">
                  <c:v>0.98048173699999996</c:v>
                </c:pt>
                <c:pt idx="24849">
                  <c:v>0.98048173699999996</c:v>
                </c:pt>
                <c:pt idx="24850">
                  <c:v>0.99466263200000005</c:v>
                </c:pt>
                <c:pt idx="24851">
                  <c:v>0.99833470599999996</c:v>
                </c:pt>
                <c:pt idx="24852">
                  <c:v>0.98337578699999995</c:v>
                </c:pt>
                <c:pt idx="24853">
                  <c:v>0.99466263200000005</c:v>
                </c:pt>
                <c:pt idx="24854">
                  <c:v>0.98337578699999995</c:v>
                </c:pt>
                <c:pt idx="24855">
                  <c:v>0.98337578699999995</c:v>
                </c:pt>
                <c:pt idx="24856">
                  <c:v>0.98337578699999995</c:v>
                </c:pt>
                <c:pt idx="24857">
                  <c:v>0.994798234</c:v>
                </c:pt>
                <c:pt idx="24858">
                  <c:v>0.98048173699999996</c:v>
                </c:pt>
                <c:pt idx="24859">
                  <c:v>0.98337578699999995</c:v>
                </c:pt>
                <c:pt idx="24860">
                  <c:v>0.98048173699999996</c:v>
                </c:pt>
                <c:pt idx="24861">
                  <c:v>0.98337578699999995</c:v>
                </c:pt>
                <c:pt idx="24862">
                  <c:v>0.98048173699999996</c:v>
                </c:pt>
                <c:pt idx="24863">
                  <c:v>0.99833470599999996</c:v>
                </c:pt>
                <c:pt idx="24864">
                  <c:v>0.99466263200000005</c:v>
                </c:pt>
                <c:pt idx="24865">
                  <c:v>0.98337578699999995</c:v>
                </c:pt>
                <c:pt idx="24866">
                  <c:v>0.98048173699999996</c:v>
                </c:pt>
                <c:pt idx="24867">
                  <c:v>0.994798234</c:v>
                </c:pt>
                <c:pt idx="24868">
                  <c:v>0.99833470599999996</c:v>
                </c:pt>
                <c:pt idx="24869">
                  <c:v>0.99466263200000005</c:v>
                </c:pt>
                <c:pt idx="24870">
                  <c:v>0.99833470599999996</c:v>
                </c:pt>
                <c:pt idx="24871">
                  <c:v>0.99027694600000005</c:v>
                </c:pt>
                <c:pt idx="24872">
                  <c:v>0.99466263200000005</c:v>
                </c:pt>
                <c:pt idx="24873">
                  <c:v>0.99466263200000005</c:v>
                </c:pt>
                <c:pt idx="24874">
                  <c:v>0.98337578699999995</c:v>
                </c:pt>
                <c:pt idx="24875">
                  <c:v>0.987316898</c:v>
                </c:pt>
                <c:pt idx="24876">
                  <c:v>0.98337578699999995</c:v>
                </c:pt>
                <c:pt idx="24877">
                  <c:v>0.99466263200000005</c:v>
                </c:pt>
                <c:pt idx="24878">
                  <c:v>0.99466263200000005</c:v>
                </c:pt>
                <c:pt idx="24879">
                  <c:v>0.98048173699999996</c:v>
                </c:pt>
                <c:pt idx="24880">
                  <c:v>0.98048173699999996</c:v>
                </c:pt>
                <c:pt idx="24881">
                  <c:v>0.99090427199999997</c:v>
                </c:pt>
                <c:pt idx="24882">
                  <c:v>0.98669746800000002</c:v>
                </c:pt>
                <c:pt idx="24883">
                  <c:v>0.98337578699999995</c:v>
                </c:pt>
                <c:pt idx="24884">
                  <c:v>0.994798234</c:v>
                </c:pt>
                <c:pt idx="24885">
                  <c:v>0.99833470599999996</c:v>
                </c:pt>
                <c:pt idx="24886">
                  <c:v>0.99833470599999996</c:v>
                </c:pt>
                <c:pt idx="24887">
                  <c:v>0.98337578699999995</c:v>
                </c:pt>
                <c:pt idx="24888">
                  <c:v>0.98337578699999995</c:v>
                </c:pt>
                <c:pt idx="24889">
                  <c:v>0.98337578699999995</c:v>
                </c:pt>
                <c:pt idx="24890">
                  <c:v>0.98337578699999995</c:v>
                </c:pt>
                <c:pt idx="24891">
                  <c:v>0.99466263200000005</c:v>
                </c:pt>
                <c:pt idx="24892">
                  <c:v>0.99466263200000005</c:v>
                </c:pt>
                <c:pt idx="24893">
                  <c:v>0.99466263200000005</c:v>
                </c:pt>
                <c:pt idx="24894">
                  <c:v>0.99090427199999997</c:v>
                </c:pt>
                <c:pt idx="24895">
                  <c:v>0.99466263200000005</c:v>
                </c:pt>
                <c:pt idx="24896">
                  <c:v>0.99833470599999996</c:v>
                </c:pt>
                <c:pt idx="24897">
                  <c:v>0.98048173699999996</c:v>
                </c:pt>
                <c:pt idx="24898">
                  <c:v>0.99466263200000005</c:v>
                </c:pt>
                <c:pt idx="24899">
                  <c:v>0.99466263200000005</c:v>
                </c:pt>
                <c:pt idx="24900">
                  <c:v>0.98337578699999995</c:v>
                </c:pt>
                <c:pt idx="24901">
                  <c:v>0.987316898</c:v>
                </c:pt>
                <c:pt idx="24902">
                  <c:v>0.99027694600000005</c:v>
                </c:pt>
                <c:pt idx="24903">
                  <c:v>0.99833470599999996</c:v>
                </c:pt>
                <c:pt idx="24904">
                  <c:v>0.98048173699999996</c:v>
                </c:pt>
                <c:pt idx="24905">
                  <c:v>0.99466263200000005</c:v>
                </c:pt>
                <c:pt idx="24906">
                  <c:v>0.98337578699999995</c:v>
                </c:pt>
                <c:pt idx="24907">
                  <c:v>0.99466263200000005</c:v>
                </c:pt>
                <c:pt idx="24908">
                  <c:v>0.98337578699999995</c:v>
                </c:pt>
                <c:pt idx="24909">
                  <c:v>0.98337578699999995</c:v>
                </c:pt>
                <c:pt idx="24910">
                  <c:v>0.994798234</c:v>
                </c:pt>
                <c:pt idx="24911">
                  <c:v>0.98337578699999995</c:v>
                </c:pt>
                <c:pt idx="24912">
                  <c:v>0.99015918800000002</c:v>
                </c:pt>
                <c:pt idx="24913">
                  <c:v>0.98048173699999996</c:v>
                </c:pt>
                <c:pt idx="24914">
                  <c:v>0.99466263200000005</c:v>
                </c:pt>
                <c:pt idx="24915">
                  <c:v>0.98048173699999996</c:v>
                </c:pt>
                <c:pt idx="24916">
                  <c:v>0.99833470599999996</c:v>
                </c:pt>
                <c:pt idx="24917">
                  <c:v>0.99466263200000005</c:v>
                </c:pt>
                <c:pt idx="24918">
                  <c:v>0.98337578699999995</c:v>
                </c:pt>
                <c:pt idx="24919">
                  <c:v>0.98337578699999995</c:v>
                </c:pt>
                <c:pt idx="24920">
                  <c:v>0.99466263200000005</c:v>
                </c:pt>
                <c:pt idx="24921">
                  <c:v>0.99466263200000005</c:v>
                </c:pt>
                <c:pt idx="24922">
                  <c:v>0.98337578699999995</c:v>
                </c:pt>
                <c:pt idx="24923">
                  <c:v>0.99466263200000005</c:v>
                </c:pt>
                <c:pt idx="24924">
                  <c:v>0.99466263200000005</c:v>
                </c:pt>
                <c:pt idx="24925">
                  <c:v>0.994798234</c:v>
                </c:pt>
                <c:pt idx="24926">
                  <c:v>0.98337578699999995</c:v>
                </c:pt>
                <c:pt idx="24927">
                  <c:v>0.99015918800000002</c:v>
                </c:pt>
                <c:pt idx="24928">
                  <c:v>0.994798234</c:v>
                </c:pt>
                <c:pt idx="24929">
                  <c:v>0.99833470599999996</c:v>
                </c:pt>
                <c:pt idx="24930">
                  <c:v>0.99466263200000005</c:v>
                </c:pt>
                <c:pt idx="24931">
                  <c:v>0.99466263200000005</c:v>
                </c:pt>
                <c:pt idx="24932">
                  <c:v>0.98337578699999995</c:v>
                </c:pt>
                <c:pt idx="24933">
                  <c:v>0.98729905299999998</c:v>
                </c:pt>
                <c:pt idx="24934">
                  <c:v>0.98048173699999996</c:v>
                </c:pt>
                <c:pt idx="24935">
                  <c:v>0.98048173699999996</c:v>
                </c:pt>
                <c:pt idx="24936">
                  <c:v>0.98337578699999995</c:v>
                </c:pt>
                <c:pt idx="24937">
                  <c:v>0.98048173699999996</c:v>
                </c:pt>
                <c:pt idx="24938">
                  <c:v>0.994798234</c:v>
                </c:pt>
                <c:pt idx="24939">
                  <c:v>0.994798234</c:v>
                </c:pt>
                <c:pt idx="24940">
                  <c:v>0.99466263200000005</c:v>
                </c:pt>
                <c:pt idx="24941">
                  <c:v>0.99100769600000005</c:v>
                </c:pt>
                <c:pt idx="24942">
                  <c:v>0.994798234</c:v>
                </c:pt>
                <c:pt idx="24943">
                  <c:v>0.99466263200000005</c:v>
                </c:pt>
                <c:pt idx="24944">
                  <c:v>0.99466263200000005</c:v>
                </c:pt>
                <c:pt idx="24945">
                  <c:v>0.99015918800000002</c:v>
                </c:pt>
                <c:pt idx="24946">
                  <c:v>0.99833470599999996</c:v>
                </c:pt>
                <c:pt idx="24947">
                  <c:v>0.99466263200000005</c:v>
                </c:pt>
                <c:pt idx="24948">
                  <c:v>0.99466263200000005</c:v>
                </c:pt>
                <c:pt idx="24949">
                  <c:v>0.99466263200000005</c:v>
                </c:pt>
                <c:pt idx="24950">
                  <c:v>0.98337578699999995</c:v>
                </c:pt>
                <c:pt idx="24951">
                  <c:v>0.99833470599999996</c:v>
                </c:pt>
                <c:pt idx="24952">
                  <c:v>0.98048173699999996</c:v>
                </c:pt>
                <c:pt idx="24953">
                  <c:v>0.99466263200000005</c:v>
                </c:pt>
                <c:pt idx="24954">
                  <c:v>0.99466263200000005</c:v>
                </c:pt>
                <c:pt idx="24955">
                  <c:v>0.994798234</c:v>
                </c:pt>
                <c:pt idx="24956">
                  <c:v>0.99466263200000005</c:v>
                </c:pt>
                <c:pt idx="24957">
                  <c:v>0.98048173699999996</c:v>
                </c:pt>
                <c:pt idx="24958">
                  <c:v>0.99466263200000005</c:v>
                </c:pt>
                <c:pt idx="24959">
                  <c:v>0.99466263200000005</c:v>
                </c:pt>
                <c:pt idx="24960">
                  <c:v>0.98337578699999995</c:v>
                </c:pt>
                <c:pt idx="24961">
                  <c:v>0.994798234</c:v>
                </c:pt>
                <c:pt idx="24962">
                  <c:v>0.99833470599999996</c:v>
                </c:pt>
                <c:pt idx="24963">
                  <c:v>0.99833470599999996</c:v>
                </c:pt>
                <c:pt idx="24964">
                  <c:v>0.99466263200000005</c:v>
                </c:pt>
                <c:pt idx="24965">
                  <c:v>0.98337578699999995</c:v>
                </c:pt>
                <c:pt idx="24966">
                  <c:v>0.98048173699999996</c:v>
                </c:pt>
                <c:pt idx="24967">
                  <c:v>0.99466263200000005</c:v>
                </c:pt>
                <c:pt idx="24968">
                  <c:v>0.99090427199999997</c:v>
                </c:pt>
                <c:pt idx="24969">
                  <c:v>0.98337578699999995</c:v>
                </c:pt>
                <c:pt idx="24970">
                  <c:v>0.98048173699999996</c:v>
                </c:pt>
                <c:pt idx="24971">
                  <c:v>0.99466263200000005</c:v>
                </c:pt>
                <c:pt idx="24972">
                  <c:v>0.99466263200000005</c:v>
                </c:pt>
                <c:pt idx="24973">
                  <c:v>0.98048173699999996</c:v>
                </c:pt>
                <c:pt idx="24974">
                  <c:v>0.98337578699999995</c:v>
                </c:pt>
                <c:pt idx="24975">
                  <c:v>0.98337578699999995</c:v>
                </c:pt>
                <c:pt idx="24976">
                  <c:v>0.98337578699999995</c:v>
                </c:pt>
                <c:pt idx="24977">
                  <c:v>0.994798234</c:v>
                </c:pt>
                <c:pt idx="24978">
                  <c:v>0.99833470599999996</c:v>
                </c:pt>
                <c:pt idx="24979">
                  <c:v>0.99833470599999996</c:v>
                </c:pt>
                <c:pt idx="24980">
                  <c:v>0.99466263200000005</c:v>
                </c:pt>
                <c:pt idx="24981">
                  <c:v>0.99833470599999996</c:v>
                </c:pt>
                <c:pt idx="24982">
                  <c:v>0.99833470599999996</c:v>
                </c:pt>
                <c:pt idx="24983">
                  <c:v>0.99466263200000005</c:v>
                </c:pt>
                <c:pt idx="24984">
                  <c:v>0.98337578699999995</c:v>
                </c:pt>
                <c:pt idx="24985">
                  <c:v>0.99833470599999996</c:v>
                </c:pt>
                <c:pt idx="24986">
                  <c:v>0.994798234</c:v>
                </c:pt>
                <c:pt idx="24987">
                  <c:v>0.99833470599999996</c:v>
                </c:pt>
                <c:pt idx="24988">
                  <c:v>0.99833470599999996</c:v>
                </c:pt>
                <c:pt idx="24989">
                  <c:v>0.99833470599999996</c:v>
                </c:pt>
                <c:pt idx="24990">
                  <c:v>0.99833470599999996</c:v>
                </c:pt>
                <c:pt idx="24991">
                  <c:v>0.99833470599999996</c:v>
                </c:pt>
                <c:pt idx="24992">
                  <c:v>0.99626751000000002</c:v>
                </c:pt>
                <c:pt idx="24993">
                  <c:v>0.99466263200000005</c:v>
                </c:pt>
                <c:pt idx="24994">
                  <c:v>0.99466263200000005</c:v>
                </c:pt>
                <c:pt idx="24995">
                  <c:v>0.99466263200000005</c:v>
                </c:pt>
                <c:pt idx="24996">
                  <c:v>0.98337578699999995</c:v>
                </c:pt>
                <c:pt idx="24997">
                  <c:v>0.99833470599999996</c:v>
                </c:pt>
                <c:pt idx="24998">
                  <c:v>0.99466263200000005</c:v>
                </c:pt>
                <c:pt idx="24999">
                  <c:v>0.98729905299999998</c:v>
                </c:pt>
                <c:pt idx="25000">
                  <c:v>0.98048173699999996</c:v>
                </c:pt>
                <c:pt idx="25001">
                  <c:v>0.98337578699999995</c:v>
                </c:pt>
                <c:pt idx="25002">
                  <c:v>0.987316898</c:v>
                </c:pt>
                <c:pt idx="25003">
                  <c:v>0.98337578699999995</c:v>
                </c:pt>
                <c:pt idx="25004">
                  <c:v>0.98048173699999996</c:v>
                </c:pt>
                <c:pt idx="25005">
                  <c:v>0.98337578699999995</c:v>
                </c:pt>
                <c:pt idx="25006">
                  <c:v>0.994798234</c:v>
                </c:pt>
                <c:pt idx="25007">
                  <c:v>0.994798234</c:v>
                </c:pt>
                <c:pt idx="25008">
                  <c:v>0.98337578699999995</c:v>
                </c:pt>
                <c:pt idx="25009">
                  <c:v>0.99466263200000005</c:v>
                </c:pt>
                <c:pt idx="25010">
                  <c:v>0.99833470599999996</c:v>
                </c:pt>
                <c:pt idx="25011">
                  <c:v>0.994798234</c:v>
                </c:pt>
                <c:pt idx="25012">
                  <c:v>0.98048173699999996</c:v>
                </c:pt>
                <c:pt idx="25013">
                  <c:v>0.98337578699999995</c:v>
                </c:pt>
                <c:pt idx="25014">
                  <c:v>0.98337578699999995</c:v>
                </c:pt>
                <c:pt idx="25015">
                  <c:v>0.98048173699999996</c:v>
                </c:pt>
                <c:pt idx="25016">
                  <c:v>0.994798234</c:v>
                </c:pt>
                <c:pt idx="25017">
                  <c:v>0.98337578699999995</c:v>
                </c:pt>
                <c:pt idx="25018">
                  <c:v>0.994798234</c:v>
                </c:pt>
                <c:pt idx="25019">
                  <c:v>0.99466263200000005</c:v>
                </c:pt>
                <c:pt idx="25020">
                  <c:v>0.98337578699999995</c:v>
                </c:pt>
                <c:pt idx="25021">
                  <c:v>0.98337578699999995</c:v>
                </c:pt>
                <c:pt idx="25022">
                  <c:v>0.987316898</c:v>
                </c:pt>
                <c:pt idx="25023">
                  <c:v>0.98337578699999995</c:v>
                </c:pt>
                <c:pt idx="25024">
                  <c:v>0.99466263200000005</c:v>
                </c:pt>
                <c:pt idx="25025">
                  <c:v>0.98337578699999995</c:v>
                </c:pt>
                <c:pt idx="25026">
                  <c:v>0.994798234</c:v>
                </c:pt>
                <c:pt idx="25027">
                  <c:v>0.994798234</c:v>
                </c:pt>
                <c:pt idx="25028">
                  <c:v>0.99833470599999996</c:v>
                </c:pt>
                <c:pt idx="25029">
                  <c:v>0.98048173699999996</c:v>
                </c:pt>
                <c:pt idx="25030">
                  <c:v>0.99466263200000005</c:v>
                </c:pt>
                <c:pt idx="25031">
                  <c:v>0.98337578699999995</c:v>
                </c:pt>
                <c:pt idx="25032">
                  <c:v>0.98337578699999995</c:v>
                </c:pt>
                <c:pt idx="25033">
                  <c:v>0.994798234</c:v>
                </c:pt>
                <c:pt idx="25034">
                  <c:v>0.994798234</c:v>
                </c:pt>
                <c:pt idx="25035">
                  <c:v>0.99833470599999996</c:v>
                </c:pt>
                <c:pt idx="25036">
                  <c:v>0.98552498799999999</c:v>
                </c:pt>
                <c:pt idx="25037">
                  <c:v>0.99833470599999996</c:v>
                </c:pt>
                <c:pt idx="25038">
                  <c:v>0.99466263200000005</c:v>
                </c:pt>
                <c:pt idx="25039">
                  <c:v>0.994798234</c:v>
                </c:pt>
                <c:pt idx="25040">
                  <c:v>0.98337578699999995</c:v>
                </c:pt>
                <c:pt idx="25041">
                  <c:v>0.99466263200000005</c:v>
                </c:pt>
                <c:pt idx="25042">
                  <c:v>0.99466263200000005</c:v>
                </c:pt>
                <c:pt idx="25043">
                  <c:v>0.994798234</c:v>
                </c:pt>
                <c:pt idx="25044">
                  <c:v>0.98337578699999995</c:v>
                </c:pt>
                <c:pt idx="25045">
                  <c:v>0.994798234</c:v>
                </c:pt>
                <c:pt idx="25046">
                  <c:v>0.98337578699999995</c:v>
                </c:pt>
                <c:pt idx="25047">
                  <c:v>0.98337578699999995</c:v>
                </c:pt>
                <c:pt idx="25048">
                  <c:v>0.98337578699999995</c:v>
                </c:pt>
                <c:pt idx="25049">
                  <c:v>0.994798234</c:v>
                </c:pt>
                <c:pt idx="25050">
                  <c:v>0.98048173699999996</c:v>
                </c:pt>
                <c:pt idx="25051">
                  <c:v>0.99833470599999996</c:v>
                </c:pt>
                <c:pt idx="25052">
                  <c:v>0.99466263200000005</c:v>
                </c:pt>
                <c:pt idx="25053">
                  <c:v>0.99456953599999998</c:v>
                </c:pt>
                <c:pt idx="25054">
                  <c:v>0.99466263200000005</c:v>
                </c:pt>
                <c:pt idx="25055">
                  <c:v>0.99466263200000005</c:v>
                </c:pt>
                <c:pt idx="25056">
                  <c:v>0.99833470599999996</c:v>
                </c:pt>
                <c:pt idx="25057">
                  <c:v>0.99833470599999996</c:v>
                </c:pt>
                <c:pt idx="25058">
                  <c:v>0.994798234</c:v>
                </c:pt>
                <c:pt idx="25059">
                  <c:v>0.99466263200000005</c:v>
                </c:pt>
                <c:pt idx="25060">
                  <c:v>0.99466263200000005</c:v>
                </c:pt>
                <c:pt idx="25061">
                  <c:v>0.98337578699999995</c:v>
                </c:pt>
                <c:pt idx="25062">
                  <c:v>0.99466263200000005</c:v>
                </c:pt>
                <c:pt idx="25063">
                  <c:v>0.99466263200000005</c:v>
                </c:pt>
                <c:pt idx="25064">
                  <c:v>0.98337578699999995</c:v>
                </c:pt>
                <c:pt idx="25065">
                  <c:v>0.99833470599999996</c:v>
                </c:pt>
                <c:pt idx="25066">
                  <c:v>0.99466263200000005</c:v>
                </c:pt>
                <c:pt idx="25067">
                  <c:v>0.98048173699999996</c:v>
                </c:pt>
                <c:pt idx="25068">
                  <c:v>0.99833470599999996</c:v>
                </c:pt>
                <c:pt idx="25069">
                  <c:v>0.99833470599999996</c:v>
                </c:pt>
                <c:pt idx="25070">
                  <c:v>0.994798234</c:v>
                </c:pt>
                <c:pt idx="25071">
                  <c:v>0.99833470599999996</c:v>
                </c:pt>
                <c:pt idx="25072">
                  <c:v>0.99466263200000005</c:v>
                </c:pt>
                <c:pt idx="25073">
                  <c:v>0.99466263200000005</c:v>
                </c:pt>
                <c:pt idx="25074">
                  <c:v>0.99833470599999996</c:v>
                </c:pt>
                <c:pt idx="25075">
                  <c:v>0.99833470599999996</c:v>
                </c:pt>
                <c:pt idx="25076">
                  <c:v>0.98337578699999995</c:v>
                </c:pt>
                <c:pt idx="25077">
                  <c:v>0.99466263200000005</c:v>
                </c:pt>
                <c:pt idx="25078">
                  <c:v>0.99626751000000002</c:v>
                </c:pt>
                <c:pt idx="25079">
                  <c:v>0.99466263200000005</c:v>
                </c:pt>
                <c:pt idx="25080">
                  <c:v>0.98048173699999996</c:v>
                </c:pt>
                <c:pt idx="25081">
                  <c:v>0.99466263200000005</c:v>
                </c:pt>
                <c:pt idx="25082">
                  <c:v>0.98337578699999995</c:v>
                </c:pt>
                <c:pt idx="25083">
                  <c:v>0.99833470599999996</c:v>
                </c:pt>
                <c:pt idx="25084">
                  <c:v>0.98048173699999996</c:v>
                </c:pt>
                <c:pt idx="25085">
                  <c:v>0.99466263200000005</c:v>
                </c:pt>
                <c:pt idx="25086">
                  <c:v>0.994798234</c:v>
                </c:pt>
                <c:pt idx="25087">
                  <c:v>0.98048173699999996</c:v>
                </c:pt>
                <c:pt idx="25088">
                  <c:v>0.99466263200000005</c:v>
                </c:pt>
                <c:pt idx="25089">
                  <c:v>0.98337578699999995</c:v>
                </c:pt>
                <c:pt idx="25090">
                  <c:v>0.994798234</c:v>
                </c:pt>
                <c:pt idx="25091">
                  <c:v>0.99833470599999996</c:v>
                </c:pt>
                <c:pt idx="25092">
                  <c:v>0.99833470599999996</c:v>
                </c:pt>
                <c:pt idx="25093">
                  <c:v>0.99833470599999996</c:v>
                </c:pt>
                <c:pt idx="25094">
                  <c:v>0.99466263200000005</c:v>
                </c:pt>
                <c:pt idx="25095">
                  <c:v>0.98337578699999995</c:v>
                </c:pt>
                <c:pt idx="25096">
                  <c:v>0.99466263200000005</c:v>
                </c:pt>
                <c:pt idx="25097">
                  <c:v>0.98337578699999995</c:v>
                </c:pt>
                <c:pt idx="25098">
                  <c:v>0.98337578699999995</c:v>
                </c:pt>
                <c:pt idx="25099">
                  <c:v>0.99466263200000005</c:v>
                </c:pt>
                <c:pt idx="25100">
                  <c:v>0.99466263200000005</c:v>
                </c:pt>
                <c:pt idx="25101">
                  <c:v>0.98337578699999995</c:v>
                </c:pt>
                <c:pt idx="25102">
                  <c:v>0.994798234</c:v>
                </c:pt>
                <c:pt idx="25103">
                  <c:v>0.99466263200000005</c:v>
                </c:pt>
                <c:pt idx="25104">
                  <c:v>0.98337578699999995</c:v>
                </c:pt>
                <c:pt idx="25105">
                  <c:v>0.98337578699999995</c:v>
                </c:pt>
                <c:pt idx="25106">
                  <c:v>0.99466263200000005</c:v>
                </c:pt>
                <c:pt idx="25107">
                  <c:v>0.98337578699999995</c:v>
                </c:pt>
                <c:pt idx="25108">
                  <c:v>0.99833470599999996</c:v>
                </c:pt>
                <c:pt idx="25109">
                  <c:v>0.99466263200000005</c:v>
                </c:pt>
                <c:pt idx="25110">
                  <c:v>0.98337578699999995</c:v>
                </c:pt>
                <c:pt idx="25111">
                  <c:v>0.98048173699999996</c:v>
                </c:pt>
                <c:pt idx="25112">
                  <c:v>0.99466263200000005</c:v>
                </c:pt>
                <c:pt idx="25113">
                  <c:v>0.98337578699999995</c:v>
                </c:pt>
                <c:pt idx="25114">
                  <c:v>0.98337578699999995</c:v>
                </c:pt>
                <c:pt idx="25115">
                  <c:v>0.99466263200000005</c:v>
                </c:pt>
                <c:pt idx="25116">
                  <c:v>0.99833470599999996</c:v>
                </c:pt>
                <c:pt idx="25117">
                  <c:v>0.99090427199999997</c:v>
                </c:pt>
                <c:pt idx="25118">
                  <c:v>0.994798234</c:v>
                </c:pt>
                <c:pt idx="25119">
                  <c:v>0.98337578699999995</c:v>
                </c:pt>
                <c:pt idx="25120">
                  <c:v>0.98337578699999995</c:v>
                </c:pt>
                <c:pt idx="25121">
                  <c:v>0.99833470599999996</c:v>
                </c:pt>
                <c:pt idx="25122">
                  <c:v>0.99466263200000005</c:v>
                </c:pt>
                <c:pt idx="25123">
                  <c:v>0.99466263200000005</c:v>
                </c:pt>
                <c:pt idx="25124">
                  <c:v>0.98729905299999998</c:v>
                </c:pt>
                <c:pt idx="25125">
                  <c:v>0.98337578699999995</c:v>
                </c:pt>
                <c:pt idx="25126">
                  <c:v>0.994798234</c:v>
                </c:pt>
                <c:pt idx="25127">
                  <c:v>0.99466263200000005</c:v>
                </c:pt>
                <c:pt idx="25128">
                  <c:v>0.99466263200000005</c:v>
                </c:pt>
                <c:pt idx="25129">
                  <c:v>0.99466263200000005</c:v>
                </c:pt>
                <c:pt idx="25130">
                  <c:v>0.98337578699999995</c:v>
                </c:pt>
                <c:pt idx="25131">
                  <c:v>0.99466263200000005</c:v>
                </c:pt>
                <c:pt idx="25132">
                  <c:v>0.99833470599999996</c:v>
                </c:pt>
                <c:pt idx="25133">
                  <c:v>0.994798234</c:v>
                </c:pt>
                <c:pt idx="25134">
                  <c:v>0.99466263200000005</c:v>
                </c:pt>
                <c:pt idx="25135">
                  <c:v>0.98337578699999995</c:v>
                </c:pt>
                <c:pt idx="25136">
                  <c:v>0.98048173699999996</c:v>
                </c:pt>
                <c:pt idx="25137">
                  <c:v>0.98337578699999995</c:v>
                </c:pt>
                <c:pt idx="25138">
                  <c:v>0.98337578699999995</c:v>
                </c:pt>
                <c:pt idx="25139">
                  <c:v>0.99466263200000005</c:v>
                </c:pt>
                <c:pt idx="25140">
                  <c:v>0.99466263200000005</c:v>
                </c:pt>
                <c:pt idx="25141">
                  <c:v>0.99833470599999996</c:v>
                </c:pt>
                <c:pt idx="25142">
                  <c:v>0.99466263200000005</c:v>
                </c:pt>
                <c:pt idx="25143">
                  <c:v>0.99833470599999996</c:v>
                </c:pt>
                <c:pt idx="25144">
                  <c:v>0.98337578699999995</c:v>
                </c:pt>
                <c:pt idx="25145">
                  <c:v>0.987316898</c:v>
                </c:pt>
                <c:pt idx="25146">
                  <c:v>0.98048173699999996</c:v>
                </c:pt>
                <c:pt idx="25147">
                  <c:v>0.99466263200000005</c:v>
                </c:pt>
                <c:pt idx="25148">
                  <c:v>0.99466263200000005</c:v>
                </c:pt>
                <c:pt idx="25149">
                  <c:v>0.98048173699999996</c:v>
                </c:pt>
                <c:pt idx="25150">
                  <c:v>0.99466263200000005</c:v>
                </c:pt>
                <c:pt idx="25151">
                  <c:v>0.98337578699999995</c:v>
                </c:pt>
                <c:pt idx="25152">
                  <c:v>0.98337578699999995</c:v>
                </c:pt>
                <c:pt idx="25153">
                  <c:v>0.98337578699999995</c:v>
                </c:pt>
                <c:pt idx="25154">
                  <c:v>0.99466263200000005</c:v>
                </c:pt>
                <c:pt idx="25155">
                  <c:v>0.98337578699999995</c:v>
                </c:pt>
                <c:pt idx="25156">
                  <c:v>0.99466263200000005</c:v>
                </c:pt>
                <c:pt idx="25157">
                  <c:v>0.98048173699999996</c:v>
                </c:pt>
                <c:pt idx="25158">
                  <c:v>0.994798234</c:v>
                </c:pt>
                <c:pt idx="25159">
                  <c:v>0.994798234</c:v>
                </c:pt>
                <c:pt idx="25160">
                  <c:v>0.99466263200000005</c:v>
                </c:pt>
                <c:pt idx="25161">
                  <c:v>0.99466263200000005</c:v>
                </c:pt>
                <c:pt idx="25162">
                  <c:v>0.99833470599999996</c:v>
                </c:pt>
                <c:pt idx="25163">
                  <c:v>0.98337578699999995</c:v>
                </c:pt>
                <c:pt idx="25164">
                  <c:v>0.98337578699999995</c:v>
                </c:pt>
                <c:pt idx="25165">
                  <c:v>0.99833470599999996</c:v>
                </c:pt>
                <c:pt idx="25166">
                  <c:v>0.98048173699999996</c:v>
                </c:pt>
                <c:pt idx="25167">
                  <c:v>0.99466263200000005</c:v>
                </c:pt>
                <c:pt idx="25168">
                  <c:v>0.98337578699999995</c:v>
                </c:pt>
                <c:pt idx="25169">
                  <c:v>0.99466263200000005</c:v>
                </c:pt>
                <c:pt idx="25170">
                  <c:v>0.98337578699999995</c:v>
                </c:pt>
                <c:pt idx="25171">
                  <c:v>0.98048173699999996</c:v>
                </c:pt>
                <c:pt idx="25172">
                  <c:v>0.98337578699999995</c:v>
                </c:pt>
                <c:pt idx="25173">
                  <c:v>0.99833470599999996</c:v>
                </c:pt>
                <c:pt idx="25174">
                  <c:v>0.994798234</c:v>
                </c:pt>
                <c:pt idx="25175">
                  <c:v>0.98048173699999996</c:v>
                </c:pt>
                <c:pt idx="25176">
                  <c:v>0.97829186400000001</c:v>
                </c:pt>
                <c:pt idx="25177">
                  <c:v>0.99466263200000005</c:v>
                </c:pt>
                <c:pt idx="25178">
                  <c:v>0.99466263200000005</c:v>
                </c:pt>
                <c:pt idx="25179">
                  <c:v>0.994798234</c:v>
                </c:pt>
                <c:pt idx="25180">
                  <c:v>0.99833470599999996</c:v>
                </c:pt>
                <c:pt idx="25181">
                  <c:v>0.98048173699999996</c:v>
                </c:pt>
                <c:pt idx="25182">
                  <c:v>0.99466263200000005</c:v>
                </c:pt>
                <c:pt idx="25183">
                  <c:v>0.98048173699999996</c:v>
                </c:pt>
                <c:pt idx="25184">
                  <c:v>0.99466263200000005</c:v>
                </c:pt>
                <c:pt idx="25185">
                  <c:v>0.98337578699999995</c:v>
                </c:pt>
                <c:pt idx="25186">
                  <c:v>0.98337578699999995</c:v>
                </c:pt>
                <c:pt idx="25187">
                  <c:v>0.99833470599999996</c:v>
                </c:pt>
                <c:pt idx="25188">
                  <c:v>0.99833470599999996</c:v>
                </c:pt>
                <c:pt idx="25189">
                  <c:v>0.994798234</c:v>
                </c:pt>
                <c:pt idx="25190">
                  <c:v>0.99466263200000005</c:v>
                </c:pt>
                <c:pt idx="25191">
                  <c:v>0.98337578699999995</c:v>
                </c:pt>
                <c:pt idx="25192">
                  <c:v>0.99466263200000005</c:v>
                </c:pt>
                <c:pt idx="25193">
                  <c:v>0.994798234</c:v>
                </c:pt>
                <c:pt idx="25194">
                  <c:v>0.98337578699999995</c:v>
                </c:pt>
                <c:pt idx="25195">
                  <c:v>0.99466263200000005</c:v>
                </c:pt>
                <c:pt idx="25196">
                  <c:v>0.99833470599999996</c:v>
                </c:pt>
                <c:pt idx="25197">
                  <c:v>0.99626751000000002</c:v>
                </c:pt>
                <c:pt idx="25198">
                  <c:v>0.98529628999999996</c:v>
                </c:pt>
                <c:pt idx="25199">
                  <c:v>0.99833470599999996</c:v>
                </c:pt>
                <c:pt idx="25200">
                  <c:v>0.99466263200000005</c:v>
                </c:pt>
                <c:pt idx="25201">
                  <c:v>0.98048173699999996</c:v>
                </c:pt>
                <c:pt idx="25202">
                  <c:v>0.98048173699999996</c:v>
                </c:pt>
                <c:pt idx="25203">
                  <c:v>0.98337578699999995</c:v>
                </c:pt>
                <c:pt idx="25204">
                  <c:v>0.99833470599999996</c:v>
                </c:pt>
                <c:pt idx="25205">
                  <c:v>0.99466263200000005</c:v>
                </c:pt>
                <c:pt idx="25206">
                  <c:v>0.98337578699999995</c:v>
                </c:pt>
                <c:pt idx="25207">
                  <c:v>0.99466263200000005</c:v>
                </c:pt>
                <c:pt idx="25208">
                  <c:v>0.994798234</c:v>
                </c:pt>
                <c:pt idx="25209">
                  <c:v>0.99833470599999996</c:v>
                </c:pt>
                <c:pt idx="25210">
                  <c:v>0.98048173699999996</c:v>
                </c:pt>
                <c:pt idx="25211">
                  <c:v>0.98048173699999996</c:v>
                </c:pt>
                <c:pt idx="25212">
                  <c:v>0.98337578699999995</c:v>
                </c:pt>
                <c:pt idx="25213">
                  <c:v>0.99466263200000005</c:v>
                </c:pt>
                <c:pt idx="25214">
                  <c:v>0.98337578699999995</c:v>
                </c:pt>
                <c:pt idx="25215">
                  <c:v>0.98337578699999995</c:v>
                </c:pt>
                <c:pt idx="25216">
                  <c:v>0.99466263200000005</c:v>
                </c:pt>
                <c:pt idx="25217">
                  <c:v>0.99833470599999996</c:v>
                </c:pt>
                <c:pt idx="25218">
                  <c:v>0.98048173699999996</c:v>
                </c:pt>
                <c:pt idx="25219">
                  <c:v>0.98729905299999998</c:v>
                </c:pt>
                <c:pt idx="25220">
                  <c:v>0.99466263200000005</c:v>
                </c:pt>
                <c:pt idx="25221">
                  <c:v>0.99466263200000005</c:v>
                </c:pt>
                <c:pt idx="25222">
                  <c:v>0.98048173699999996</c:v>
                </c:pt>
                <c:pt idx="25223">
                  <c:v>0.99466263200000005</c:v>
                </c:pt>
                <c:pt idx="25224">
                  <c:v>0.994798234</c:v>
                </c:pt>
                <c:pt idx="25225">
                  <c:v>0.98048173699999996</c:v>
                </c:pt>
                <c:pt idx="25226">
                  <c:v>0.99833470599999996</c:v>
                </c:pt>
                <c:pt idx="25227">
                  <c:v>0.98337578699999995</c:v>
                </c:pt>
                <c:pt idx="25228">
                  <c:v>0.98048173699999996</c:v>
                </c:pt>
                <c:pt idx="25229">
                  <c:v>0.99833470599999996</c:v>
                </c:pt>
                <c:pt idx="25230">
                  <c:v>0.98048173699999996</c:v>
                </c:pt>
                <c:pt idx="25231">
                  <c:v>0.98337578699999995</c:v>
                </c:pt>
                <c:pt idx="25232">
                  <c:v>0.99833470599999996</c:v>
                </c:pt>
                <c:pt idx="25233">
                  <c:v>0.98337578699999995</c:v>
                </c:pt>
                <c:pt idx="25234">
                  <c:v>0.99090427199999997</c:v>
                </c:pt>
                <c:pt idx="25235">
                  <c:v>0.99833470599999996</c:v>
                </c:pt>
                <c:pt idx="25236">
                  <c:v>0.99466263200000005</c:v>
                </c:pt>
                <c:pt idx="25237">
                  <c:v>0.98337578699999995</c:v>
                </c:pt>
                <c:pt idx="25238">
                  <c:v>0.98337578699999995</c:v>
                </c:pt>
                <c:pt idx="25239">
                  <c:v>0.98048173699999996</c:v>
                </c:pt>
                <c:pt idx="25240">
                  <c:v>0.99015918800000002</c:v>
                </c:pt>
                <c:pt idx="25241">
                  <c:v>0.99466263200000005</c:v>
                </c:pt>
                <c:pt idx="25242">
                  <c:v>0.994798234</c:v>
                </c:pt>
                <c:pt idx="25243">
                  <c:v>0.994798234</c:v>
                </c:pt>
                <c:pt idx="25244">
                  <c:v>0.98048173699999996</c:v>
                </c:pt>
                <c:pt idx="25245">
                  <c:v>0.98048173699999996</c:v>
                </c:pt>
                <c:pt idx="25246">
                  <c:v>0.99833470599999996</c:v>
                </c:pt>
                <c:pt idx="25247">
                  <c:v>0.99833470599999996</c:v>
                </c:pt>
                <c:pt idx="25248">
                  <c:v>0.98337578699999995</c:v>
                </c:pt>
                <c:pt idx="25249">
                  <c:v>0.98337578699999995</c:v>
                </c:pt>
                <c:pt idx="25250">
                  <c:v>0.99833470599999996</c:v>
                </c:pt>
                <c:pt idx="25251">
                  <c:v>0.994798234</c:v>
                </c:pt>
                <c:pt idx="25252">
                  <c:v>0.98048173699999996</c:v>
                </c:pt>
                <c:pt idx="25253">
                  <c:v>0.99466263200000005</c:v>
                </c:pt>
                <c:pt idx="25254">
                  <c:v>0.99466263200000005</c:v>
                </c:pt>
                <c:pt idx="25255">
                  <c:v>0.98729905299999998</c:v>
                </c:pt>
                <c:pt idx="25256">
                  <c:v>0.99833470599999996</c:v>
                </c:pt>
                <c:pt idx="25257">
                  <c:v>0.98048173699999996</c:v>
                </c:pt>
                <c:pt idx="25258">
                  <c:v>0.98337578699999995</c:v>
                </c:pt>
                <c:pt idx="25259">
                  <c:v>0.98337578699999995</c:v>
                </c:pt>
                <c:pt idx="25260">
                  <c:v>0.99833470599999996</c:v>
                </c:pt>
                <c:pt idx="25261">
                  <c:v>0.99466263200000005</c:v>
                </c:pt>
                <c:pt idx="25262">
                  <c:v>0.98337578699999995</c:v>
                </c:pt>
                <c:pt idx="25263">
                  <c:v>0.994798234</c:v>
                </c:pt>
                <c:pt idx="25264">
                  <c:v>0.99466263200000005</c:v>
                </c:pt>
                <c:pt idx="25265">
                  <c:v>0.99833470599999996</c:v>
                </c:pt>
                <c:pt idx="25266">
                  <c:v>0.98337578699999995</c:v>
                </c:pt>
                <c:pt idx="25267">
                  <c:v>0.98048173699999996</c:v>
                </c:pt>
                <c:pt idx="25268">
                  <c:v>0.99833470599999996</c:v>
                </c:pt>
                <c:pt idx="25269">
                  <c:v>0.99833470599999996</c:v>
                </c:pt>
                <c:pt idx="25270">
                  <c:v>0.99466263200000005</c:v>
                </c:pt>
                <c:pt idx="25271">
                  <c:v>0.994798234</c:v>
                </c:pt>
                <c:pt idx="25272">
                  <c:v>0.987316898</c:v>
                </c:pt>
                <c:pt idx="25273">
                  <c:v>0.99833470599999996</c:v>
                </c:pt>
                <c:pt idx="25274">
                  <c:v>0.994798234</c:v>
                </c:pt>
                <c:pt idx="25275">
                  <c:v>0.994798234</c:v>
                </c:pt>
                <c:pt idx="25276">
                  <c:v>0.994798234</c:v>
                </c:pt>
                <c:pt idx="25277">
                  <c:v>0.98337578699999995</c:v>
                </c:pt>
                <c:pt idx="25278">
                  <c:v>0.99015918800000002</c:v>
                </c:pt>
                <c:pt idx="25279">
                  <c:v>0.994798234</c:v>
                </c:pt>
                <c:pt idx="25280">
                  <c:v>0.99466263200000005</c:v>
                </c:pt>
                <c:pt idx="25281">
                  <c:v>0.994798234</c:v>
                </c:pt>
                <c:pt idx="25282">
                  <c:v>0.99090427199999997</c:v>
                </c:pt>
                <c:pt idx="25283">
                  <c:v>0.99466263200000005</c:v>
                </c:pt>
                <c:pt idx="25284">
                  <c:v>0.994798234</c:v>
                </c:pt>
                <c:pt idx="25285">
                  <c:v>0.98048173699999996</c:v>
                </c:pt>
                <c:pt idx="25286">
                  <c:v>0.98337578699999995</c:v>
                </c:pt>
                <c:pt idx="25287">
                  <c:v>0.994798234</c:v>
                </c:pt>
                <c:pt idx="25288">
                  <c:v>0.99626751000000002</c:v>
                </c:pt>
                <c:pt idx="25289">
                  <c:v>0.99833470599999996</c:v>
                </c:pt>
                <c:pt idx="25290">
                  <c:v>0.98048173699999996</c:v>
                </c:pt>
                <c:pt idx="25291">
                  <c:v>0.98337578699999995</c:v>
                </c:pt>
                <c:pt idx="25292">
                  <c:v>0.99466263200000005</c:v>
                </c:pt>
                <c:pt idx="25293">
                  <c:v>0.98729905299999998</c:v>
                </c:pt>
                <c:pt idx="25294">
                  <c:v>0.98048173699999996</c:v>
                </c:pt>
                <c:pt idx="25295">
                  <c:v>0.99090427199999997</c:v>
                </c:pt>
                <c:pt idx="25296">
                  <c:v>0.98048173699999996</c:v>
                </c:pt>
                <c:pt idx="25297">
                  <c:v>0.994798234</c:v>
                </c:pt>
                <c:pt idx="25298">
                  <c:v>0.99833470599999996</c:v>
                </c:pt>
                <c:pt idx="25299">
                  <c:v>0.99466263200000005</c:v>
                </c:pt>
                <c:pt idx="25300">
                  <c:v>0.99626751000000002</c:v>
                </c:pt>
                <c:pt idx="25301">
                  <c:v>0.98337578699999995</c:v>
                </c:pt>
                <c:pt idx="25302">
                  <c:v>0.98337578699999995</c:v>
                </c:pt>
                <c:pt idx="25303">
                  <c:v>0.98048173699999996</c:v>
                </c:pt>
                <c:pt idx="25304">
                  <c:v>0.994798234</c:v>
                </c:pt>
                <c:pt idx="25305">
                  <c:v>0.99466263200000005</c:v>
                </c:pt>
                <c:pt idx="25306">
                  <c:v>0.98048173699999996</c:v>
                </c:pt>
                <c:pt idx="25307">
                  <c:v>0.99833470599999996</c:v>
                </c:pt>
                <c:pt idx="25308">
                  <c:v>0.99466263200000005</c:v>
                </c:pt>
                <c:pt idx="25309">
                  <c:v>0.98337578699999995</c:v>
                </c:pt>
                <c:pt idx="25310">
                  <c:v>0.98337578699999995</c:v>
                </c:pt>
                <c:pt idx="25311">
                  <c:v>0.99466263200000005</c:v>
                </c:pt>
                <c:pt idx="25312">
                  <c:v>0.99466263200000005</c:v>
                </c:pt>
                <c:pt idx="25313">
                  <c:v>0.99833470599999996</c:v>
                </c:pt>
                <c:pt idx="25314">
                  <c:v>0.99833470599999996</c:v>
                </c:pt>
                <c:pt idx="25315">
                  <c:v>0.99466263200000005</c:v>
                </c:pt>
                <c:pt idx="25316">
                  <c:v>0.98529628999999996</c:v>
                </c:pt>
                <c:pt idx="25317">
                  <c:v>0.99833470599999996</c:v>
                </c:pt>
                <c:pt idx="25318">
                  <c:v>0.98549281</c:v>
                </c:pt>
                <c:pt idx="25319">
                  <c:v>0.99833470599999996</c:v>
                </c:pt>
                <c:pt idx="25320">
                  <c:v>0.98048173699999996</c:v>
                </c:pt>
                <c:pt idx="25321">
                  <c:v>0.99466263200000005</c:v>
                </c:pt>
                <c:pt idx="25322">
                  <c:v>0.98337578699999995</c:v>
                </c:pt>
                <c:pt idx="25323">
                  <c:v>0.99466263200000005</c:v>
                </c:pt>
                <c:pt idx="25324">
                  <c:v>0.98337578699999995</c:v>
                </c:pt>
                <c:pt idx="25325">
                  <c:v>0.99833470599999996</c:v>
                </c:pt>
                <c:pt idx="25326">
                  <c:v>0.99466263200000005</c:v>
                </c:pt>
                <c:pt idx="25327">
                  <c:v>0.99466263200000005</c:v>
                </c:pt>
                <c:pt idx="25328">
                  <c:v>0.99466263200000005</c:v>
                </c:pt>
                <c:pt idx="25329">
                  <c:v>0.99015918800000002</c:v>
                </c:pt>
                <c:pt idx="25330">
                  <c:v>0.98337578699999995</c:v>
                </c:pt>
                <c:pt idx="25331">
                  <c:v>0.99833470599999996</c:v>
                </c:pt>
                <c:pt idx="25332">
                  <c:v>0.994798234</c:v>
                </c:pt>
                <c:pt idx="25333">
                  <c:v>0.99100769600000005</c:v>
                </c:pt>
                <c:pt idx="25334">
                  <c:v>0.98729905299999998</c:v>
                </c:pt>
                <c:pt idx="25335">
                  <c:v>0.99833470599999996</c:v>
                </c:pt>
                <c:pt idx="25336">
                  <c:v>0.98337578699999995</c:v>
                </c:pt>
                <c:pt idx="25337">
                  <c:v>0.994798234</c:v>
                </c:pt>
                <c:pt idx="25338">
                  <c:v>0.99466263200000005</c:v>
                </c:pt>
                <c:pt idx="25339">
                  <c:v>0.98337578699999995</c:v>
                </c:pt>
                <c:pt idx="25340">
                  <c:v>0.98337578699999995</c:v>
                </c:pt>
                <c:pt idx="25341">
                  <c:v>0.97367844699999995</c:v>
                </c:pt>
                <c:pt idx="25342">
                  <c:v>0.987316898</c:v>
                </c:pt>
                <c:pt idx="25343">
                  <c:v>0.98337578699999995</c:v>
                </c:pt>
                <c:pt idx="25344">
                  <c:v>0.98337578699999995</c:v>
                </c:pt>
                <c:pt idx="25345">
                  <c:v>0.99466263200000005</c:v>
                </c:pt>
                <c:pt idx="25346">
                  <c:v>0.98048173699999996</c:v>
                </c:pt>
                <c:pt idx="25347">
                  <c:v>0.98529628999999996</c:v>
                </c:pt>
                <c:pt idx="25348">
                  <c:v>0.98048173699999996</c:v>
                </c:pt>
                <c:pt idx="25349">
                  <c:v>0.98048173699999996</c:v>
                </c:pt>
                <c:pt idx="25350">
                  <c:v>0.98337578699999995</c:v>
                </c:pt>
                <c:pt idx="25351">
                  <c:v>0.99466263200000005</c:v>
                </c:pt>
                <c:pt idx="25352">
                  <c:v>0.99466263200000005</c:v>
                </c:pt>
                <c:pt idx="25353">
                  <c:v>0.98337578699999995</c:v>
                </c:pt>
                <c:pt idx="25354">
                  <c:v>0.99466263200000005</c:v>
                </c:pt>
                <c:pt idx="25355">
                  <c:v>0.994798234</c:v>
                </c:pt>
                <c:pt idx="25356">
                  <c:v>0.97936736800000002</c:v>
                </c:pt>
                <c:pt idx="25357">
                  <c:v>0.98552498799999999</c:v>
                </c:pt>
                <c:pt idx="25358">
                  <c:v>0.99833470599999996</c:v>
                </c:pt>
                <c:pt idx="25359">
                  <c:v>0.97367844699999995</c:v>
                </c:pt>
                <c:pt idx="25360">
                  <c:v>0.99833470599999996</c:v>
                </c:pt>
                <c:pt idx="25361">
                  <c:v>0.98337578699999995</c:v>
                </c:pt>
                <c:pt idx="25362">
                  <c:v>0.99466263200000005</c:v>
                </c:pt>
                <c:pt idx="25363">
                  <c:v>0.99466263200000005</c:v>
                </c:pt>
                <c:pt idx="25364">
                  <c:v>0.98048173699999996</c:v>
                </c:pt>
                <c:pt idx="25365">
                  <c:v>0.98337578699999995</c:v>
                </c:pt>
                <c:pt idx="25366">
                  <c:v>0.98048173699999996</c:v>
                </c:pt>
                <c:pt idx="25367">
                  <c:v>0.99100769600000005</c:v>
                </c:pt>
                <c:pt idx="25368">
                  <c:v>0.99015918800000002</c:v>
                </c:pt>
                <c:pt idx="25369">
                  <c:v>0.98048173699999996</c:v>
                </c:pt>
                <c:pt idx="25370">
                  <c:v>0.99833470599999996</c:v>
                </c:pt>
                <c:pt idx="25371">
                  <c:v>0.99466263200000005</c:v>
                </c:pt>
                <c:pt idx="25372">
                  <c:v>0.994798234</c:v>
                </c:pt>
                <c:pt idx="25373">
                  <c:v>0.99466263200000005</c:v>
                </c:pt>
                <c:pt idx="25374">
                  <c:v>0.98048173699999996</c:v>
                </c:pt>
                <c:pt idx="25375">
                  <c:v>0.99833470599999996</c:v>
                </c:pt>
                <c:pt idx="25376">
                  <c:v>0.98048173699999996</c:v>
                </c:pt>
                <c:pt idx="25377">
                  <c:v>0.98337578699999995</c:v>
                </c:pt>
                <c:pt idx="25378">
                  <c:v>0.98337578699999995</c:v>
                </c:pt>
                <c:pt idx="25379">
                  <c:v>0.994798234</c:v>
                </c:pt>
                <c:pt idx="25380">
                  <c:v>0.98337578699999995</c:v>
                </c:pt>
                <c:pt idx="25381">
                  <c:v>0.994798234</c:v>
                </c:pt>
                <c:pt idx="25382">
                  <c:v>0.98337578699999995</c:v>
                </c:pt>
                <c:pt idx="25383">
                  <c:v>0.97933389000000004</c:v>
                </c:pt>
                <c:pt idx="25384">
                  <c:v>0.994798234</c:v>
                </c:pt>
                <c:pt idx="25385">
                  <c:v>0.98337578699999995</c:v>
                </c:pt>
                <c:pt idx="25386">
                  <c:v>0.99833470599999996</c:v>
                </c:pt>
                <c:pt idx="25387">
                  <c:v>0.99833470599999996</c:v>
                </c:pt>
                <c:pt idx="25388">
                  <c:v>0.99466263200000005</c:v>
                </c:pt>
                <c:pt idx="25389">
                  <c:v>0.99466263200000005</c:v>
                </c:pt>
                <c:pt idx="25390">
                  <c:v>0.98048173699999996</c:v>
                </c:pt>
                <c:pt idx="25391">
                  <c:v>0.99466263200000005</c:v>
                </c:pt>
                <c:pt idx="25392">
                  <c:v>0.994798234</c:v>
                </c:pt>
                <c:pt idx="25393">
                  <c:v>0.99833470599999996</c:v>
                </c:pt>
                <c:pt idx="25394">
                  <c:v>0.99833470599999996</c:v>
                </c:pt>
                <c:pt idx="25395">
                  <c:v>0.98048173699999996</c:v>
                </c:pt>
                <c:pt idx="25396">
                  <c:v>0.99635453600000001</c:v>
                </c:pt>
                <c:pt idx="25397">
                  <c:v>0.994798234</c:v>
                </c:pt>
                <c:pt idx="25398">
                  <c:v>0.99466263200000005</c:v>
                </c:pt>
                <c:pt idx="25399">
                  <c:v>0.98337578699999995</c:v>
                </c:pt>
                <c:pt idx="25400">
                  <c:v>0.994798234</c:v>
                </c:pt>
                <c:pt idx="25401">
                  <c:v>0.99466263200000005</c:v>
                </c:pt>
                <c:pt idx="25402">
                  <c:v>0.994798234</c:v>
                </c:pt>
                <c:pt idx="25403">
                  <c:v>0.99466263200000005</c:v>
                </c:pt>
                <c:pt idx="25404">
                  <c:v>0.99833470599999996</c:v>
                </c:pt>
                <c:pt idx="25405">
                  <c:v>0.98337578699999995</c:v>
                </c:pt>
                <c:pt idx="25406">
                  <c:v>0.99833470599999996</c:v>
                </c:pt>
                <c:pt idx="25407">
                  <c:v>0.99833470599999996</c:v>
                </c:pt>
                <c:pt idx="25408">
                  <c:v>0.99833470599999996</c:v>
                </c:pt>
                <c:pt idx="25409">
                  <c:v>0.99466263200000005</c:v>
                </c:pt>
                <c:pt idx="25410">
                  <c:v>0.99833470599999996</c:v>
                </c:pt>
                <c:pt idx="25411">
                  <c:v>0.99466263200000005</c:v>
                </c:pt>
                <c:pt idx="25412">
                  <c:v>0.994798234</c:v>
                </c:pt>
                <c:pt idx="25413">
                  <c:v>0.99466263200000005</c:v>
                </c:pt>
                <c:pt idx="25414">
                  <c:v>0.99466263200000005</c:v>
                </c:pt>
                <c:pt idx="25415">
                  <c:v>0.99466263200000005</c:v>
                </c:pt>
                <c:pt idx="25416">
                  <c:v>0.98337578699999995</c:v>
                </c:pt>
                <c:pt idx="25417">
                  <c:v>0.98337578699999995</c:v>
                </c:pt>
                <c:pt idx="25418">
                  <c:v>0.98337578699999995</c:v>
                </c:pt>
                <c:pt idx="25419">
                  <c:v>0.98337578699999995</c:v>
                </c:pt>
                <c:pt idx="25420">
                  <c:v>0.98337578699999995</c:v>
                </c:pt>
                <c:pt idx="25421">
                  <c:v>0.99833470599999996</c:v>
                </c:pt>
                <c:pt idx="25422">
                  <c:v>0.98337578699999995</c:v>
                </c:pt>
                <c:pt idx="25423">
                  <c:v>0.99466263200000005</c:v>
                </c:pt>
                <c:pt idx="25424">
                  <c:v>0.98337578699999995</c:v>
                </c:pt>
                <c:pt idx="25425">
                  <c:v>0.98048173699999996</c:v>
                </c:pt>
                <c:pt idx="25426">
                  <c:v>0.99833470599999996</c:v>
                </c:pt>
                <c:pt idx="25427">
                  <c:v>0.994798234</c:v>
                </c:pt>
                <c:pt idx="25428">
                  <c:v>0.994798234</c:v>
                </c:pt>
                <c:pt idx="25429">
                  <c:v>0.99466263200000005</c:v>
                </c:pt>
                <c:pt idx="25430">
                  <c:v>0.98048173699999996</c:v>
                </c:pt>
                <c:pt idx="25431">
                  <c:v>0.99466263200000005</c:v>
                </c:pt>
                <c:pt idx="25432">
                  <c:v>0.96781288799999998</c:v>
                </c:pt>
                <c:pt idx="25433">
                  <c:v>0.99466263200000005</c:v>
                </c:pt>
                <c:pt idx="25434">
                  <c:v>0.99466263200000005</c:v>
                </c:pt>
                <c:pt idx="25435">
                  <c:v>0.99466263200000005</c:v>
                </c:pt>
                <c:pt idx="25436">
                  <c:v>0.99833470599999996</c:v>
                </c:pt>
                <c:pt idx="25437">
                  <c:v>0.98337578699999995</c:v>
                </c:pt>
                <c:pt idx="25438">
                  <c:v>0.98337578699999995</c:v>
                </c:pt>
                <c:pt idx="25439">
                  <c:v>0.98048173699999996</c:v>
                </c:pt>
                <c:pt idx="25440">
                  <c:v>0.99833470599999996</c:v>
                </c:pt>
                <c:pt idx="25441">
                  <c:v>0.994798234</c:v>
                </c:pt>
                <c:pt idx="25442">
                  <c:v>0.98337578699999995</c:v>
                </c:pt>
                <c:pt idx="25443">
                  <c:v>0.99833470599999996</c:v>
                </c:pt>
                <c:pt idx="25444">
                  <c:v>0.99833470599999996</c:v>
                </c:pt>
                <c:pt idx="25445">
                  <c:v>0.98337578699999995</c:v>
                </c:pt>
                <c:pt idx="25446">
                  <c:v>0.99466263200000005</c:v>
                </c:pt>
                <c:pt idx="25447">
                  <c:v>0.994798234</c:v>
                </c:pt>
                <c:pt idx="25448">
                  <c:v>0.99015918800000002</c:v>
                </c:pt>
                <c:pt idx="25449">
                  <c:v>0.99090427199999997</c:v>
                </c:pt>
                <c:pt idx="25450">
                  <c:v>0.994798234</c:v>
                </c:pt>
                <c:pt idx="25451">
                  <c:v>0.99833470599999996</c:v>
                </c:pt>
                <c:pt idx="25452">
                  <c:v>0.99466263200000005</c:v>
                </c:pt>
                <c:pt idx="25453">
                  <c:v>0.99833470599999996</c:v>
                </c:pt>
                <c:pt idx="25454">
                  <c:v>0.99466263200000005</c:v>
                </c:pt>
                <c:pt idx="25455">
                  <c:v>0.98729905299999998</c:v>
                </c:pt>
                <c:pt idx="25456">
                  <c:v>0.98337578699999995</c:v>
                </c:pt>
                <c:pt idx="25457">
                  <c:v>0.99833470599999996</c:v>
                </c:pt>
                <c:pt idx="25458">
                  <c:v>0.994798234</c:v>
                </c:pt>
                <c:pt idx="25459">
                  <c:v>0.99833470599999996</c:v>
                </c:pt>
                <c:pt idx="25460">
                  <c:v>0.99466263200000005</c:v>
                </c:pt>
                <c:pt idx="25461">
                  <c:v>0.98337578699999995</c:v>
                </c:pt>
                <c:pt idx="25462">
                  <c:v>0.99833470599999996</c:v>
                </c:pt>
                <c:pt idx="25463">
                  <c:v>0.99833470599999996</c:v>
                </c:pt>
                <c:pt idx="25464">
                  <c:v>0.98337578699999995</c:v>
                </c:pt>
                <c:pt idx="25465">
                  <c:v>0.99833470599999996</c:v>
                </c:pt>
                <c:pt idx="25466">
                  <c:v>0.994798234</c:v>
                </c:pt>
                <c:pt idx="25467">
                  <c:v>0.994798234</c:v>
                </c:pt>
                <c:pt idx="25468">
                  <c:v>0.99466263200000005</c:v>
                </c:pt>
                <c:pt idx="25469">
                  <c:v>0.99090427199999997</c:v>
                </c:pt>
                <c:pt idx="25470">
                  <c:v>0.98048173699999996</c:v>
                </c:pt>
                <c:pt idx="25471">
                  <c:v>0.99466263200000005</c:v>
                </c:pt>
                <c:pt idx="25472">
                  <c:v>0.99833470599999996</c:v>
                </c:pt>
                <c:pt idx="25473">
                  <c:v>0.98048173699999996</c:v>
                </c:pt>
                <c:pt idx="25474">
                  <c:v>0.99833470599999996</c:v>
                </c:pt>
                <c:pt idx="25475">
                  <c:v>0.99833470599999996</c:v>
                </c:pt>
                <c:pt idx="25476">
                  <c:v>0.99833470599999996</c:v>
                </c:pt>
                <c:pt idx="25477">
                  <c:v>0.99466263200000005</c:v>
                </c:pt>
                <c:pt idx="25478">
                  <c:v>0.98337578699999995</c:v>
                </c:pt>
                <c:pt idx="25479">
                  <c:v>0.98048173699999996</c:v>
                </c:pt>
                <c:pt idx="25480">
                  <c:v>0.98337578699999995</c:v>
                </c:pt>
                <c:pt idx="25481">
                  <c:v>0.98337578699999995</c:v>
                </c:pt>
                <c:pt idx="25482">
                  <c:v>0.99100769600000005</c:v>
                </c:pt>
                <c:pt idx="25483">
                  <c:v>0.99466263200000005</c:v>
                </c:pt>
                <c:pt idx="25484">
                  <c:v>0.99833470599999996</c:v>
                </c:pt>
                <c:pt idx="25485">
                  <c:v>0.99466263200000005</c:v>
                </c:pt>
                <c:pt idx="25486">
                  <c:v>0.99833470599999996</c:v>
                </c:pt>
                <c:pt idx="25487">
                  <c:v>0.99466263200000005</c:v>
                </c:pt>
                <c:pt idx="25488">
                  <c:v>0.98048173699999996</c:v>
                </c:pt>
                <c:pt idx="25489">
                  <c:v>0.994798234</c:v>
                </c:pt>
                <c:pt idx="25490">
                  <c:v>0.99466263200000005</c:v>
                </c:pt>
                <c:pt idx="25491">
                  <c:v>0.98337578699999995</c:v>
                </c:pt>
                <c:pt idx="25492">
                  <c:v>0.99466263200000005</c:v>
                </c:pt>
                <c:pt idx="25493">
                  <c:v>0.99833470599999996</c:v>
                </c:pt>
                <c:pt idx="25494">
                  <c:v>0.994798234</c:v>
                </c:pt>
                <c:pt idx="25495">
                  <c:v>0.987316898</c:v>
                </c:pt>
                <c:pt idx="25496">
                  <c:v>0.994798234</c:v>
                </c:pt>
                <c:pt idx="25497">
                  <c:v>0.98337578699999995</c:v>
                </c:pt>
                <c:pt idx="25498">
                  <c:v>0.99466263200000005</c:v>
                </c:pt>
                <c:pt idx="25499">
                  <c:v>0.98337578699999995</c:v>
                </c:pt>
                <c:pt idx="25500">
                  <c:v>0.98337578699999995</c:v>
                </c:pt>
                <c:pt idx="25501">
                  <c:v>0.99100769600000005</c:v>
                </c:pt>
                <c:pt idx="25502">
                  <c:v>0.98337578699999995</c:v>
                </c:pt>
                <c:pt idx="25503">
                  <c:v>0.98337578699999995</c:v>
                </c:pt>
                <c:pt idx="25504">
                  <c:v>0.99833470599999996</c:v>
                </c:pt>
                <c:pt idx="25505">
                  <c:v>0.98048173699999996</c:v>
                </c:pt>
                <c:pt idx="25506">
                  <c:v>0.99466263200000005</c:v>
                </c:pt>
                <c:pt idx="25507">
                  <c:v>0.98048173699999996</c:v>
                </c:pt>
                <c:pt idx="25508">
                  <c:v>0.99833470599999996</c:v>
                </c:pt>
                <c:pt idx="25509">
                  <c:v>0.99090427199999997</c:v>
                </c:pt>
                <c:pt idx="25510">
                  <c:v>0.98337578699999995</c:v>
                </c:pt>
                <c:pt idx="25511">
                  <c:v>0.99833470599999996</c:v>
                </c:pt>
                <c:pt idx="25512">
                  <c:v>0.98337578699999995</c:v>
                </c:pt>
                <c:pt idx="25513">
                  <c:v>0.98337578699999995</c:v>
                </c:pt>
                <c:pt idx="25514">
                  <c:v>0.98975540500000003</c:v>
                </c:pt>
                <c:pt idx="25515">
                  <c:v>0.99100769600000005</c:v>
                </c:pt>
                <c:pt idx="25516">
                  <c:v>0.98048173699999996</c:v>
                </c:pt>
                <c:pt idx="25517">
                  <c:v>0.99833470599999996</c:v>
                </c:pt>
                <c:pt idx="25518">
                  <c:v>0.99466263200000005</c:v>
                </c:pt>
                <c:pt idx="25519">
                  <c:v>0.99466263200000005</c:v>
                </c:pt>
                <c:pt idx="25520">
                  <c:v>0.98048173699999996</c:v>
                </c:pt>
                <c:pt idx="25521">
                  <c:v>0.98048173699999996</c:v>
                </c:pt>
                <c:pt idx="25522">
                  <c:v>0.994798234</c:v>
                </c:pt>
                <c:pt idx="25523">
                  <c:v>0.99833470599999996</c:v>
                </c:pt>
                <c:pt idx="25524">
                  <c:v>0.994798234</c:v>
                </c:pt>
                <c:pt idx="25525">
                  <c:v>0.99833470599999996</c:v>
                </c:pt>
                <c:pt idx="25526">
                  <c:v>0.98048173699999996</c:v>
                </c:pt>
                <c:pt idx="25527">
                  <c:v>0.99833470599999996</c:v>
                </c:pt>
                <c:pt idx="25528">
                  <c:v>0.99466263200000005</c:v>
                </c:pt>
                <c:pt idx="25529">
                  <c:v>0.99833470599999996</c:v>
                </c:pt>
                <c:pt idx="25530">
                  <c:v>0.99090427199999997</c:v>
                </c:pt>
                <c:pt idx="25531">
                  <c:v>0.98337578699999995</c:v>
                </c:pt>
                <c:pt idx="25532">
                  <c:v>0.99015918800000002</c:v>
                </c:pt>
                <c:pt idx="25533">
                  <c:v>0.99466263200000005</c:v>
                </c:pt>
                <c:pt idx="25534">
                  <c:v>0.99833470599999996</c:v>
                </c:pt>
                <c:pt idx="25535">
                  <c:v>0.98337578699999995</c:v>
                </c:pt>
                <c:pt idx="25536">
                  <c:v>0.99466263200000005</c:v>
                </c:pt>
                <c:pt idx="25537">
                  <c:v>0.987316898</c:v>
                </c:pt>
                <c:pt idx="25538">
                  <c:v>0.98337578699999995</c:v>
                </c:pt>
                <c:pt idx="25539">
                  <c:v>0.99833470599999996</c:v>
                </c:pt>
                <c:pt idx="25540">
                  <c:v>0.994798234</c:v>
                </c:pt>
                <c:pt idx="25541">
                  <c:v>0.99833470599999996</c:v>
                </c:pt>
                <c:pt idx="25542">
                  <c:v>0.99833470599999996</c:v>
                </c:pt>
                <c:pt idx="25543">
                  <c:v>0.994798234</c:v>
                </c:pt>
                <c:pt idx="25544">
                  <c:v>0.98337578699999995</c:v>
                </c:pt>
                <c:pt idx="25545">
                  <c:v>0.98337578699999995</c:v>
                </c:pt>
                <c:pt idx="25546">
                  <c:v>0.994798234</c:v>
                </c:pt>
                <c:pt idx="25547">
                  <c:v>0.98337578699999995</c:v>
                </c:pt>
                <c:pt idx="25548">
                  <c:v>0.99100769600000005</c:v>
                </c:pt>
                <c:pt idx="25549">
                  <c:v>0.99100769600000005</c:v>
                </c:pt>
                <c:pt idx="25550">
                  <c:v>0.99466263200000005</c:v>
                </c:pt>
                <c:pt idx="25551">
                  <c:v>0.99466263200000005</c:v>
                </c:pt>
                <c:pt idx="25552">
                  <c:v>0.99833470599999996</c:v>
                </c:pt>
                <c:pt idx="25553">
                  <c:v>0.99466263200000005</c:v>
                </c:pt>
                <c:pt idx="25554">
                  <c:v>0.994798234</c:v>
                </c:pt>
                <c:pt idx="25555">
                  <c:v>0.98337578699999995</c:v>
                </c:pt>
                <c:pt idx="25556">
                  <c:v>0.99466263200000005</c:v>
                </c:pt>
                <c:pt idx="25557">
                  <c:v>0.99833470599999996</c:v>
                </c:pt>
                <c:pt idx="25558">
                  <c:v>0.98337578699999995</c:v>
                </c:pt>
                <c:pt idx="25559">
                  <c:v>0.98337578699999995</c:v>
                </c:pt>
                <c:pt idx="25560">
                  <c:v>0.98337578699999995</c:v>
                </c:pt>
                <c:pt idx="25561">
                  <c:v>0.98048173699999996</c:v>
                </c:pt>
                <c:pt idx="25562">
                  <c:v>0.99833470599999996</c:v>
                </c:pt>
                <c:pt idx="25563">
                  <c:v>0.99466263200000005</c:v>
                </c:pt>
                <c:pt idx="25564">
                  <c:v>0.99090427199999997</c:v>
                </c:pt>
                <c:pt idx="25565">
                  <c:v>0.98337578699999995</c:v>
                </c:pt>
                <c:pt idx="25566">
                  <c:v>0.98337578699999995</c:v>
                </c:pt>
                <c:pt idx="25567">
                  <c:v>0.98337578699999995</c:v>
                </c:pt>
                <c:pt idx="25568">
                  <c:v>0.994798234</c:v>
                </c:pt>
                <c:pt idx="25569">
                  <c:v>0.99466263200000005</c:v>
                </c:pt>
                <c:pt idx="25570">
                  <c:v>0.99466263200000005</c:v>
                </c:pt>
                <c:pt idx="25571">
                  <c:v>0.99160257900000004</c:v>
                </c:pt>
                <c:pt idx="25572">
                  <c:v>0.98337578699999995</c:v>
                </c:pt>
                <c:pt idx="25573">
                  <c:v>0.994798234</c:v>
                </c:pt>
                <c:pt idx="25574">
                  <c:v>0.98337578699999995</c:v>
                </c:pt>
                <c:pt idx="25575">
                  <c:v>0.994798234</c:v>
                </c:pt>
                <c:pt idx="25576">
                  <c:v>0.994798234</c:v>
                </c:pt>
                <c:pt idx="25577">
                  <c:v>0.994798234</c:v>
                </c:pt>
                <c:pt idx="25578">
                  <c:v>0.98337578699999995</c:v>
                </c:pt>
                <c:pt idx="25579">
                  <c:v>0.98337578699999995</c:v>
                </c:pt>
                <c:pt idx="25580">
                  <c:v>0.99466263200000005</c:v>
                </c:pt>
                <c:pt idx="25581">
                  <c:v>0.98048173699999996</c:v>
                </c:pt>
                <c:pt idx="25582">
                  <c:v>0.99833470599999996</c:v>
                </c:pt>
                <c:pt idx="25583">
                  <c:v>0.99466263200000005</c:v>
                </c:pt>
                <c:pt idx="25584">
                  <c:v>0.98048173699999996</c:v>
                </c:pt>
                <c:pt idx="25585">
                  <c:v>0.98048173699999996</c:v>
                </c:pt>
                <c:pt idx="25586">
                  <c:v>0.99833470599999996</c:v>
                </c:pt>
                <c:pt idx="25587">
                  <c:v>0.994798234</c:v>
                </c:pt>
                <c:pt idx="25588">
                  <c:v>0.98529628999999996</c:v>
                </c:pt>
                <c:pt idx="25589">
                  <c:v>0.98337578699999995</c:v>
                </c:pt>
                <c:pt idx="25590">
                  <c:v>0.994798234</c:v>
                </c:pt>
                <c:pt idx="25591">
                  <c:v>0.98337578699999995</c:v>
                </c:pt>
                <c:pt idx="25592">
                  <c:v>0.99833470599999996</c:v>
                </c:pt>
                <c:pt idx="25593">
                  <c:v>0.98549281</c:v>
                </c:pt>
                <c:pt idx="25594">
                  <c:v>0.98337578699999995</c:v>
                </c:pt>
                <c:pt idx="25595">
                  <c:v>0.99833470599999996</c:v>
                </c:pt>
                <c:pt idx="25596">
                  <c:v>0.99466263200000005</c:v>
                </c:pt>
                <c:pt idx="25597">
                  <c:v>0.98048173699999996</c:v>
                </c:pt>
                <c:pt idx="25598">
                  <c:v>0.98337578699999995</c:v>
                </c:pt>
                <c:pt idx="25599">
                  <c:v>0.994798234</c:v>
                </c:pt>
                <c:pt idx="25600">
                  <c:v>0.98337578699999995</c:v>
                </c:pt>
                <c:pt idx="25601">
                  <c:v>0.994798234</c:v>
                </c:pt>
                <c:pt idx="25602">
                  <c:v>0.99466263200000005</c:v>
                </c:pt>
                <c:pt idx="25603">
                  <c:v>0.98337578699999995</c:v>
                </c:pt>
                <c:pt idx="25604">
                  <c:v>0.994798234</c:v>
                </c:pt>
                <c:pt idx="25605">
                  <c:v>0.994798234</c:v>
                </c:pt>
                <c:pt idx="25606">
                  <c:v>0.99090427199999997</c:v>
                </c:pt>
                <c:pt idx="25607">
                  <c:v>0.99833470599999996</c:v>
                </c:pt>
                <c:pt idx="25608">
                  <c:v>0.994798234</c:v>
                </c:pt>
                <c:pt idx="25609">
                  <c:v>0.98337578699999995</c:v>
                </c:pt>
                <c:pt idx="25610">
                  <c:v>0.99833470599999996</c:v>
                </c:pt>
                <c:pt idx="25611">
                  <c:v>0.99466263200000005</c:v>
                </c:pt>
                <c:pt idx="25612">
                  <c:v>0.98337578699999995</c:v>
                </c:pt>
                <c:pt idx="25613">
                  <c:v>0.99466263200000005</c:v>
                </c:pt>
                <c:pt idx="25614">
                  <c:v>0.99466263200000005</c:v>
                </c:pt>
                <c:pt idx="25615">
                  <c:v>0.98337578699999995</c:v>
                </c:pt>
                <c:pt idx="25616">
                  <c:v>0.99833470599999996</c:v>
                </c:pt>
                <c:pt idx="25617">
                  <c:v>0.98337578699999995</c:v>
                </c:pt>
                <c:pt idx="25618">
                  <c:v>0.99466263200000005</c:v>
                </c:pt>
                <c:pt idx="25619">
                  <c:v>0.994798234</c:v>
                </c:pt>
                <c:pt idx="25620">
                  <c:v>0.99833470599999996</c:v>
                </c:pt>
                <c:pt idx="25621">
                  <c:v>0.98337578699999995</c:v>
                </c:pt>
                <c:pt idx="25622">
                  <c:v>0.99833470599999996</c:v>
                </c:pt>
                <c:pt idx="25623">
                  <c:v>0.98048173699999996</c:v>
                </c:pt>
                <c:pt idx="25624">
                  <c:v>0.98048173699999996</c:v>
                </c:pt>
                <c:pt idx="25625">
                  <c:v>0.99466263200000005</c:v>
                </c:pt>
                <c:pt idx="25626">
                  <c:v>0.99466263200000005</c:v>
                </c:pt>
                <c:pt idx="25627">
                  <c:v>0.98337578699999995</c:v>
                </c:pt>
                <c:pt idx="25628">
                  <c:v>0.98337578699999995</c:v>
                </c:pt>
                <c:pt idx="25629">
                  <c:v>0.99466263200000005</c:v>
                </c:pt>
                <c:pt idx="25630">
                  <c:v>0.99833470599999996</c:v>
                </c:pt>
                <c:pt idx="25631">
                  <c:v>0.98337578699999995</c:v>
                </c:pt>
                <c:pt idx="25632">
                  <c:v>0.99833470599999996</c:v>
                </c:pt>
                <c:pt idx="25633">
                  <c:v>0.994798234</c:v>
                </c:pt>
                <c:pt idx="25634">
                  <c:v>0.99833470599999996</c:v>
                </c:pt>
                <c:pt idx="25635">
                  <c:v>0.99466263200000005</c:v>
                </c:pt>
                <c:pt idx="25636">
                  <c:v>0.99466263200000005</c:v>
                </c:pt>
                <c:pt idx="25637">
                  <c:v>0.98729905299999998</c:v>
                </c:pt>
                <c:pt idx="25638">
                  <c:v>0.98729905299999998</c:v>
                </c:pt>
                <c:pt idx="25639">
                  <c:v>0.99833470599999996</c:v>
                </c:pt>
                <c:pt idx="25640">
                  <c:v>0.98048173699999996</c:v>
                </c:pt>
                <c:pt idx="25641">
                  <c:v>0.987316898</c:v>
                </c:pt>
                <c:pt idx="25642">
                  <c:v>0.994798234</c:v>
                </c:pt>
                <c:pt idx="25643">
                  <c:v>0.99466263200000005</c:v>
                </c:pt>
                <c:pt idx="25644">
                  <c:v>0.994798234</c:v>
                </c:pt>
                <c:pt idx="25645">
                  <c:v>0.98048173699999996</c:v>
                </c:pt>
                <c:pt idx="25646">
                  <c:v>0.98549281</c:v>
                </c:pt>
                <c:pt idx="25647">
                  <c:v>0.99466263200000005</c:v>
                </c:pt>
                <c:pt idx="25648">
                  <c:v>0.99466263200000005</c:v>
                </c:pt>
                <c:pt idx="25649">
                  <c:v>0.99833470599999996</c:v>
                </c:pt>
                <c:pt idx="25650">
                  <c:v>0.994798234</c:v>
                </c:pt>
                <c:pt idx="25651">
                  <c:v>0.99833470599999996</c:v>
                </c:pt>
                <c:pt idx="25652">
                  <c:v>0.98337578699999995</c:v>
                </c:pt>
                <c:pt idx="25653">
                  <c:v>0.98549281</c:v>
                </c:pt>
                <c:pt idx="25654">
                  <c:v>0.99833470599999996</c:v>
                </c:pt>
                <c:pt idx="25655">
                  <c:v>0.98337578699999995</c:v>
                </c:pt>
                <c:pt idx="25656">
                  <c:v>0.98048173699999996</c:v>
                </c:pt>
                <c:pt idx="25657">
                  <c:v>0.99466263200000005</c:v>
                </c:pt>
                <c:pt idx="25658">
                  <c:v>0.98048173699999996</c:v>
                </c:pt>
                <c:pt idx="25659">
                  <c:v>0.98048173699999996</c:v>
                </c:pt>
                <c:pt idx="25660">
                  <c:v>0.99466263200000005</c:v>
                </c:pt>
                <c:pt idx="25661">
                  <c:v>0.99466263200000005</c:v>
                </c:pt>
                <c:pt idx="25662">
                  <c:v>0.99466263200000005</c:v>
                </c:pt>
                <c:pt idx="25663">
                  <c:v>0.99833470599999996</c:v>
                </c:pt>
                <c:pt idx="25664">
                  <c:v>0.99833470599999996</c:v>
                </c:pt>
                <c:pt idx="25665">
                  <c:v>0.99466263200000005</c:v>
                </c:pt>
                <c:pt idx="25666">
                  <c:v>0.994798234</c:v>
                </c:pt>
                <c:pt idx="25667">
                  <c:v>0.99833470599999996</c:v>
                </c:pt>
                <c:pt idx="25668">
                  <c:v>0.99466263200000005</c:v>
                </c:pt>
                <c:pt idx="25669">
                  <c:v>0.98337578699999995</c:v>
                </c:pt>
                <c:pt idx="25670">
                  <c:v>0.98975540500000003</c:v>
                </c:pt>
                <c:pt idx="25671">
                  <c:v>0.98048173699999996</c:v>
                </c:pt>
                <c:pt idx="25672">
                  <c:v>0.99833470599999996</c:v>
                </c:pt>
                <c:pt idx="25673">
                  <c:v>0.99833470599999996</c:v>
                </c:pt>
                <c:pt idx="25674">
                  <c:v>0.99466263200000005</c:v>
                </c:pt>
                <c:pt idx="25675">
                  <c:v>0.994798234</c:v>
                </c:pt>
                <c:pt idx="25676">
                  <c:v>0.99027694600000005</c:v>
                </c:pt>
                <c:pt idx="25677">
                  <c:v>0.99466263200000005</c:v>
                </c:pt>
                <c:pt idx="25678">
                  <c:v>0.98529628999999996</c:v>
                </c:pt>
                <c:pt idx="25679">
                  <c:v>0.994798234</c:v>
                </c:pt>
                <c:pt idx="25680">
                  <c:v>0.99833470599999996</c:v>
                </c:pt>
                <c:pt idx="25681">
                  <c:v>0.99466263200000005</c:v>
                </c:pt>
                <c:pt idx="25682">
                  <c:v>0.99833470599999996</c:v>
                </c:pt>
                <c:pt idx="25683">
                  <c:v>0.98337578699999995</c:v>
                </c:pt>
                <c:pt idx="25684">
                  <c:v>0.99466263200000005</c:v>
                </c:pt>
                <c:pt idx="25685">
                  <c:v>0.98048173699999996</c:v>
                </c:pt>
                <c:pt idx="25686">
                  <c:v>0.98048173699999996</c:v>
                </c:pt>
                <c:pt idx="25687">
                  <c:v>0.98048173699999996</c:v>
                </c:pt>
                <c:pt idx="25688">
                  <c:v>0.99833470599999996</c:v>
                </c:pt>
                <c:pt idx="25689">
                  <c:v>0.99466263200000005</c:v>
                </c:pt>
                <c:pt idx="25690">
                  <c:v>0.99466263200000005</c:v>
                </c:pt>
                <c:pt idx="25691">
                  <c:v>0.98048173699999996</c:v>
                </c:pt>
                <c:pt idx="25692">
                  <c:v>0.98337578699999995</c:v>
                </c:pt>
                <c:pt idx="25693">
                  <c:v>0.99466263200000005</c:v>
                </c:pt>
                <c:pt idx="25694">
                  <c:v>0.99090427199999997</c:v>
                </c:pt>
                <c:pt idx="25695">
                  <c:v>0.99833470599999996</c:v>
                </c:pt>
                <c:pt idx="25696">
                  <c:v>0.994798234</c:v>
                </c:pt>
                <c:pt idx="25697">
                  <c:v>0.99466263200000005</c:v>
                </c:pt>
                <c:pt idx="25698">
                  <c:v>0.994798234</c:v>
                </c:pt>
                <c:pt idx="25699">
                  <c:v>0.98549281</c:v>
                </c:pt>
                <c:pt idx="25700">
                  <c:v>0.98337578699999995</c:v>
                </c:pt>
                <c:pt idx="25701">
                  <c:v>0.98048173699999996</c:v>
                </c:pt>
                <c:pt idx="25702">
                  <c:v>0.994798234</c:v>
                </c:pt>
                <c:pt idx="25703">
                  <c:v>0.99466263200000005</c:v>
                </c:pt>
                <c:pt idx="25704">
                  <c:v>0.99466263200000005</c:v>
                </c:pt>
                <c:pt idx="25705">
                  <c:v>0.98048173699999996</c:v>
                </c:pt>
                <c:pt idx="25706">
                  <c:v>0.98337578699999995</c:v>
                </c:pt>
                <c:pt idx="25707">
                  <c:v>0.98549281</c:v>
                </c:pt>
                <c:pt idx="25708">
                  <c:v>0.994798234</c:v>
                </c:pt>
                <c:pt idx="25709">
                  <c:v>0.99466263200000005</c:v>
                </c:pt>
                <c:pt idx="25710">
                  <c:v>0.99833470599999996</c:v>
                </c:pt>
                <c:pt idx="25711">
                  <c:v>0.98048173699999996</c:v>
                </c:pt>
                <c:pt idx="25712">
                  <c:v>0.98729905299999998</c:v>
                </c:pt>
                <c:pt idx="25713">
                  <c:v>0.99466263200000005</c:v>
                </c:pt>
                <c:pt idx="25714">
                  <c:v>0.994798234</c:v>
                </c:pt>
                <c:pt idx="25715">
                  <c:v>0.98337578699999995</c:v>
                </c:pt>
                <c:pt idx="25716">
                  <c:v>0.98337578699999995</c:v>
                </c:pt>
                <c:pt idx="25717">
                  <c:v>0.99833470599999996</c:v>
                </c:pt>
                <c:pt idx="25718">
                  <c:v>0.99100769600000005</c:v>
                </c:pt>
                <c:pt idx="25719">
                  <c:v>0.97829186400000001</c:v>
                </c:pt>
                <c:pt idx="25720">
                  <c:v>0.99466263200000005</c:v>
                </c:pt>
                <c:pt idx="25721">
                  <c:v>0.98048173699999996</c:v>
                </c:pt>
                <c:pt idx="25722">
                  <c:v>0.98337578699999995</c:v>
                </c:pt>
                <c:pt idx="25723">
                  <c:v>0.99833470599999996</c:v>
                </c:pt>
                <c:pt idx="25724">
                  <c:v>0.99160257900000004</c:v>
                </c:pt>
                <c:pt idx="25725">
                  <c:v>0.98048173699999996</c:v>
                </c:pt>
                <c:pt idx="25726">
                  <c:v>0.99466263200000005</c:v>
                </c:pt>
                <c:pt idx="25727">
                  <c:v>0.99456953599999998</c:v>
                </c:pt>
                <c:pt idx="25728">
                  <c:v>0.98337578699999995</c:v>
                </c:pt>
                <c:pt idx="25729">
                  <c:v>0.99833470599999996</c:v>
                </c:pt>
                <c:pt idx="25730">
                  <c:v>0.98048173699999996</c:v>
                </c:pt>
                <c:pt idx="25731">
                  <c:v>0.99466263200000005</c:v>
                </c:pt>
                <c:pt idx="25732">
                  <c:v>0.99466263200000005</c:v>
                </c:pt>
                <c:pt idx="25733">
                  <c:v>0.98337578699999995</c:v>
                </c:pt>
                <c:pt idx="25734">
                  <c:v>0.98337578699999995</c:v>
                </c:pt>
                <c:pt idx="25735">
                  <c:v>0.99833470599999996</c:v>
                </c:pt>
                <c:pt idx="25736">
                  <c:v>0.99466263200000005</c:v>
                </c:pt>
                <c:pt idx="25737">
                  <c:v>0.99466263200000005</c:v>
                </c:pt>
                <c:pt idx="25738">
                  <c:v>0.99833470599999996</c:v>
                </c:pt>
                <c:pt idx="25739">
                  <c:v>0.99466263200000005</c:v>
                </c:pt>
                <c:pt idx="25740">
                  <c:v>0.99833470599999996</c:v>
                </c:pt>
                <c:pt idx="25741">
                  <c:v>0.99466263200000005</c:v>
                </c:pt>
                <c:pt idx="25742">
                  <c:v>0.99100769600000005</c:v>
                </c:pt>
                <c:pt idx="25743">
                  <c:v>0.99833470599999996</c:v>
                </c:pt>
                <c:pt idx="25744">
                  <c:v>0.98337578699999995</c:v>
                </c:pt>
                <c:pt idx="25745">
                  <c:v>0.994798234</c:v>
                </c:pt>
                <c:pt idx="25746">
                  <c:v>0.99466263200000005</c:v>
                </c:pt>
                <c:pt idx="25747">
                  <c:v>0.99833470599999996</c:v>
                </c:pt>
                <c:pt idx="25748">
                  <c:v>0.994798234</c:v>
                </c:pt>
                <c:pt idx="25749">
                  <c:v>0.98337578699999995</c:v>
                </c:pt>
                <c:pt idx="25750">
                  <c:v>0.99466263200000005</c:v>
                </c:pt>
                <c:pt idx="25751">
                  <c:v>0.994798234</c:v>
                </c:pt>
                <c:pt idx="25752">
                  <c:v>0.987316898</c:v>
                </c:pt>
                <c:pt idx="25753">
                  <c:v>0.994798234</c:v>
                </c:pt>
                <c:pt idx="25754">
                  <c:v>0.98337578699999995</c:v>
                </c:pt>
                <c:pt idx="25755">
                  <c:v>0.98337578699999995</c:v>
                </c:pt>
                <c:pt idx="25756">
                  <c:v>0.99466263200000005</c:v>
                </c:pt>
                <c:pt idx="25757">
                  <c:v>0.99833470599999996</c:v>
                </c:pt>
                <c:pt idx="25758">
                  <c:v>0.98337578699999995</c:v>
                </c:pt>
                <c:pt idx="25759">
                  <c:v>0.99833470599999996</c:v>
                </c:pt>
                <c:pt idx="25760">
                  <c:v>0.994798234</c:v>
                </c:pt>
                <c:pt idx="25761">
                  <c:v>0.97188603200000001</c:v>
                </c:pt>
                <c:pt idx="25762">
                  <c:v>0.98337578699999995</c:v>
                </c:pt>
                <c:pt idx="25763">
                  <c:v>0.98337578699999995</c:v>
                </c:pt>
                <c:pt idx="25764">
                  <c:v>0.97078439699999997</c:v>
                </c:pt>
                <c:pt idx="25765">
                  <c:v>0.994798234</c:v>
                </c:pt>
                <c:pt idx="25766">
                  <c:v>0.99466263200000005</c:v>
                </c:pt>
                <c:pt idx="25767">
                  <c:v>0.99466263200000005</c:v>
                </c:pt>
                <c:pt idx="25768">
                  <c:v>0.99833470599999996</c:v>
                </c:pt>
                <c:pt idx="25769">
                  <c:v>0.99833470599999996</c:v>
                </c:pt>
                <c:pt idx="25770">
                  <c:v>0.98048173699999996</c:v>
                </c:pt>
                <c:pt idx="25771">
                  <c:v>0.99466263200000005</c:v>
                </c:pt>
                <c:pt idx="25772">
                  <c:v>0.98048173699999996</c:v>
                </c:pt>
                <c:pt idx="25773">
                  <c:v>0.994798234</c:v>
                </c:pt>
                <c:pt idx="25774">
                  <c:v>0.99466263200000005</c:v>
                </c:pt>
                <c:pt idx="25775">
                  <c:v>0.98337578699999995</c:v>
                </c:pt>
                <c:pt idx="25776">
                  <c:v>0.98337578699999995</c:v>
                </c:pt>
                <c:pt idx="25777">
                  <c:v>0.98337578699999995</c:v>
                </c:pt>
                <c:pt idx="25778">
                  <c:v>0.99466263200000005</c:v>
                </c:pt>
                <c:pt idx="25779">
                  <c:v>0.99466263200000005</c:v>
                </c:pt>
                <c:pt idx="25780">
                  <c:v>0.99466263200000005</c:v>
                </c:pt>
                <c:pt idx="25781">
                  <c:v>0.994798234</c:v>
                </c:pt>
                <c:pt idx="25782">
                  <c:v>0.99466263200000005</c:v>
                </c:pt>
                <c:pt idx="25783">
                  <c:v>0.98048173699999996</c:v>
                </c:pt>
                <c:pt idx="25784">
                  <c:v>0.99466263200000005</c:v>
                </c:pt>
                <c:pt idx="25785">
                  <c:v>0.98337578699999995</c:v>
                </c:pt>
                <c:pt idx="25786">
                  <c:v>0.98337578699999995</c:v>
                </c:pt>
                <c:pt idx="25787">
                  <c:v>0.98048173699999996</c:v>
                </c:pt>
                <c:pt idx="25788">
                  <c:v>0.99833470599999996</c:v>
                </c:pt>
                <c:pt idx="25789">
                  <c:v>0.99015918800000002</c:v>
                </c:pt>
                <c:pt idx="25790">
                  <c:v>0.98048173699999996</c:v>
                </c:pt>
                <c:pt idx="25791">
                  <c:v>0.99833470599999996</c:v>
                </c:pt>
                <c:pt idx="25792">
                  <c:v>0.98337578699999995</c:v>
                </c:pt>
                <c:pt idx="25793">
                  <c:v>0.99833470599999996</c:v>
                </c:pt>
                <c:pt idx="25794">
                  <c:v>0.994798234</c:v>
                </c:pt>
                <c:pt idx="25795">
                  <c:v>0.99466263200000005</c:v>
                </c:pt>
                <c:pt idx="25796">
                  <c:v>0.99466263200000005</c:v>
                </c:pt>
                <c:pt idx="25797">
                  <c:v>0.99833470599999996</c:v>
                </c:pt>
                <c:pt idx="25798">
                  <c:v>0.994798234</c:v>
                </c:pt>
                <c:pt idx="25799">
                  <c:v>0.994798234</c:v>
                </c:pt>
                <c:pt idx="25800">
                  <c:v>0.994798234</c:v>
                </c:pt>
                <c:pt idx="25801">
                  <c:v>0.98975540500000003</c:v>
                </c:pt>
                <c:pt idx="25802">
                  <c:v>0.99833470599999996</c:v>
                </c:pt>
                <c:pt idx="25803">
                  <c:v>0.99100769600000005</c:v>
                </c:pt>
                <c:pt idx="25804">
                  <c:v>0.98337578699999995</c:v>
                </c:pt>
                <c:pt idx="25805">
                  <c:v>0.994798234</c:v>
                </c:pt>
                <c:pt idx="25806">
                  <c:v>0.99090427199999997</c:v>
                </c:pt>
                <c:pt idx="25807">
                  <c:v>0.98337578699999995</c:v>
                </c:pt>
                <c:pt idx="25808">
                  <c:v>0.98549281</c:v>
                </c:pt>
                <c:pt idx="25809">
                  <c:v>0.994798234</c:v>
                </c:pt>
                <c:pt idx="25810">
                  <c:v>0.98337578699999995</c:v>
                </c:pt>
                <c:pt idx="25811">
                  <c:v>0.98337578699999995</c:v>
                </c:pt>
                <c:pt idx="25812">
                  <c:v>0.99456953599999998</c:v>
                </c:pt>
                <c:pt idx="25813">
                  <c:v>0.98337578699999995</c:v>
                </c:pt>
                <c:pt idx="25814">
                  <c:v>0.98337578699999995</c:v>
                </c:pt>
                <c:pt idx="25815">
                  <c:v>0.98337578699999995</c:v>
                </c:pt>
                <c:pt idx="25816">
                  <c:v>0.99833470599999996</c:v>
                </c:pt>
                <c:pt idx="25817">
                  <c:v>0.994798234</c:v>
                </c:pt>
                <c:pt idx="25818">
                  <c:v>0.99466263200000005</c:v>
                </c:pt>
                <c:pt idx="25819">
                  <c:v>0.98729905299999998</c:v>
                </c:pt>
                <c:pt idx="25820">
                  <c:v>0.994798234</c:v>
                </c:pt>
                <c:pt idx="25821">
                  <c:v>0.98337578699999995</c:v>
                </c:pt>
                <c:pt idx="25822">
                  <c:v>0.98048173699999996</c:v>
                </c:pt>
                <c:pt idx="25823">
                  <c:v>0.994798234</c:v>
                </c:pt>
                <c:pt idx="25824">
                  <c:v>0.98048173699999996</c:v>
                </c:pt>
                <c:pt idx="25825">
                  <c:v>0.994798234</c:v>
                </c:pt>
                <c:pt idx="25826">
                  <c:v>0.98048173699999996</c:v>
                </c:pt>
                <c:pt idx="25827">
                  <c:v>0.99833470599999996</c:v>
                </c:pt>
                <c:pt idx="25828">
                  <c:v>0.98048173699999996</c:v>
                </c:pt>
                <c:pt idx="25829">
                  <c:v>0.98337578699999995</c:v>
                </c:pt>
                <c:pt idx="25830">
                  <c:v>0.98337578699999995</c:v>
                </c:pt>
                <c:pt idx="25831">
                  <c:v>0.994798234</c:v>
                </c:pt>
                <c:pt idx="25832">
                  <c:v>0.98337578699999995</c:v>
                </c:pt>
                <c:pt idx="25833">
                  <c:v>0.99466263200000005</c:v>
                </c:pt>
                <c:pt idx="25834">
                  <c:v>0.98048173699999996</c:v>
                </c:pt>
                <c:pt idx="25835">
                  <c:v>0.98337578699999995</c:v>
                </c:pt>
                <c:pt idx="25836">
                  <c:v>0.99833470599999996</c:v>
                </c:pt>
                <c:pt idx="25837">
                  <c:v>0.98048173699999996</c:v>
                </c:pt>
                <c:pt idx="25838">
                  <c:v>0.99090427199999997</c:v>
                </c:pt>
                <c:pt idx="25839">
                  <c:v>0.99466263200000005</c:v>
                </c:pt>
                <c:pt idx="25840">
                  <c:v>0.98337578699999995</c:v>
                </c:pt>
                <c:pt idx="25841">
                  <c:v>0.987316898</c:v>
                </c:pt>
                <c:pt idx="25842">
                  <c:v>0.994798234</c:v>
                </c:pt>
                <c:pt idx="25843">
                  <c:v>0.98337578699999995</c:v>
                </c:pt>
                <c:pt idx="25844">
                  <c:v>0.98337578699999995</c:v>
                </c:pt>
                <c:pt idx="25845">
                  <c:v>0.99466263200000005</c:v>
                </c:pt>
                <c:pt idx="25846">
                  <c:v>0.98337578699999995</c:v>
                </c:pt>
                <c:pt idx="25847">
                  <c:v>0.99090427199999997</c:v>
                </c:pt>
                <c:pt idx="25848">
                  <c:v>0.98048173699999996</c:v>
                </c:pt>
                <c:pt idx="25849">
                  <c:v>0.98337578699999995</c:v>
                </c:pt>
                <c:pt idx="25850">
                  <c:v>0.98337578699999995</c:v>
                </c:pt>
                <c:pt idx="25851">
                  <c:v>0.98048173699999996</c:v>
                </c:pt>
                <c:pt idx="25852">
                  <c:v>0.99466263200000005</c:v>
                </c:pt>
                <c:pt idx="25853">
                  <c:v>0.99833470599999996</c:v>
                </c:pt>
                <c:pt idx="25854">
                  <c:v>0.98337578699999995</c:v>
                </c:pt>
                <c:pt idx="25855">
                  <c:v>0.98337578699999995</c:v>
                </c:pt>
                <c:pt idx="25856">
                  <c:v>0.99466263200000005</c:v>
                </c:pt>
                <c:pt idx="25857">
                  <c:v>0.99466263200000005</c:v>
                </c:pt>
                <c:pt idx="25858">
                  <c:v>0.994798234</c:v>
                </c:pt>
                <c:pt idx="25859">
                  <c:v>0.99466263200000005</c:v>
                </c:pt>
                <c:pt idx="25860">
                  <c:v>0.98048173699999996</c:v>
                </c:pt>
                <c:pt idx="25861">
                  <c:v>0.99833470599999996</c:v>
                </c:pt>
                <c:pt idx="25862">
                  <c:v>0.994798234</c:v>
                </c:pt>
                <c:pt idx="25863">
                  <c:v>0.98048173699999996</c:v>
                </c:pt>
                <c:pt idx="25864">
                  <c:v>0.98337578699999995</c:v>
                </c:pt>
                <c:pt idx="25865">
                  <c:v>0.99015918800000002</c:v>
                </c:pt>
                <c:pt idx="25866">
                  <c:v>0.99466263200000005</c:v>
                </c:pt>
                <c:pt idx="25867">
                  <c:v>0.98529628999999996</c:v>
                </c:pt>
                <c:pt idx="25868">
                  <c:v>0.98048173699999996</c:v>
                </c:pt>
                <c:pt idx="25869">
                  <c:v>0.98337578699999995</c:v>
                </c:pt>
                <c:pt idx="25870">
                  <c:v>0.98337578699999995</c:v>
                </c:pt>
                <c:pt idx="25871">
                  <c:v>0.98337578699999995</c:v>
                </c:pt>
                <c:pt idx="25872">
                  <c:v>0.994798234</c:v>
                </c:pt>
                <c:pt idx="25873">
                  <c:v>0.994798234</c:v>
                </c:pt>
                <c:pt idx="25874">
                  <c:v>0.98337578699999995</c:v>
                </c:pt>
                <c:pt idx="25875">
                  <c:v>0.98337578699999995</c:v>
                </c:pt>
                <c:pt idx="25876">
                  <c:v>0.99466263200000005</c:v>
                </c:pt>
                <c:pt idx="25877">
                  <c:v>0.98337578699999995</c:v>
                </c:pt>
                <c:pt idx="25878">
                  <c:v>0.99466263200000005</c:v>
                </c:pt>
                <c:pt idx="25879">
                  <c:v>0.98337578699999995</c:v>
                </c:pt>
                <c:pt idx="25880">
                  <c:v>0.99466263200000005</c:v>
                </c:pt>
                <c:pt idx="25881">
                  <c:v>0.98337578699999995</c:v>
                </c:pt>
                <c:pt idx="25882">
                  <c:v>0.98048173699999996</c:v>
                </c:pt>
                <c:pt idx="25883">
                  <c:v>0.98337578699999995</c:v>
                </c:pt>
                <c:pt idx="25884">
                  <c:v>0.99833470599999996</c:v>
                </c:pt>
                <c:pt idx="25885">
                  <c:v>0.98337578699999995</c:v>
                </c:pt>
                <c:pt idx="25886">
                  <c:v>0.99833470599999996</c:v>
                </c:pt>
                <c:pt idx="25887">
                  <c:v>0.98337578699999995</c:v>
                </c:pt>
                <c:pt idx="25888">
                  <c:v>0.99466263200000005</c:v>
                </c:pt>
                <c:pt idx="25889">
                  <c:v>0.98337578699999995</c:v>
                </c:pt>
                <c:pt idx="25890">
                  <c:v>0.99466263200000005</c:v>
                </c:pt>
                <c:pt idx="25891">
                  <c:v>0.99466263200000005</c:v>
                </c:pt>
                <c:pt idx="25892">
                  <c:v>0.99090427199999997</c:v>
                </c:pt>
                <c:pt idx="25893">
                  <c:v>0.98337578699999995</c:v>
                </c:pt>
                <c:pt idx="25894">
                  <c:v>0.99100769600000005</c:v>
                </c:pt>
                <c:pt idx="25895">
                  <c:v>0.994798234</c:v>
                </c:pt>
                <c:pt idx="25896">
                  <c:v>0.99833470599999996</c:v>
                </c:pt>
                <c:pt idx="25897">
                  <c:v>0.98337578699999995</c:v>
                </c:pt>
                <c:pt idx="25898">
                  <c:v>0.98337578699999995</c:v>
                </c:pt>
                <c:pt idx="25899">
                  <c:v>0.99466263200000005</c:v>
                </c:pt>
                <c:pt idx="25900">
                  <c:v>0.994798234</c:v>
                </c:pt>
                <c:pt idx="25901">
                  <c:v>0.994798234</c:v>
                </c:pt>
                <c:pt idx="25902">
                  <c:v>0.99833470599999996</c:v>
                </c:pt>
                <c:pt idx="25903">
                  <c:v>0.99466263200000005</c:v>
                </c:pt>
                <c:pt idx="25904">
                  <c:v>0.99466263200000005</c:v>
                </c:pt>
                <c:pt idx="25905">
                  <c:v>0.99833470599999996</c:v>
                </c:pt>
                <c:pt idx="25906">
                  <c:v>0.99833470599999996</c:v>
                </c:pt>
                <c:pt idx="25907">
                  <c:v>0.994798234</c:v>
                </c:pt>
                <c:pt idx="25908">
                  <c:v>0.99635453600000001</c:v>
                </c:pt>
                <c:pt idx="25909">
                  <c:v>0.99466263200000005</c:v>
                </c:pt>
                <c:pt idx="25910">
                  <c:v>0.98048173699999996</c:v>
                </c:pt>
                <c:pt idx="25911">
                  <c:v>0.98337578699999995</c:v>
                </c:pt>
                <c:pt idx="25912">
                  <c:v>0.99833470599999996</c:v>
                </c:pt>
                <c:pt idx="25913">
                  <c:v>0.99833470599999996</c:v>
                </c:pt>
                <c:pt idx="25914">
                  <c:v>0.99833470599999996</c:v>
                </c:pt>
                <c:pt idx="25915">
                  <c:v>0.994798234</c:v>
                </c:pt>
                <c:pt idx="25916">
                  <c:v>0.99833470599999996</c:v>
                </c:pt>
                <c:pt idx="25917">
                  <c:v>0.98729905299999998</c:v>
                </c:pt>
                <c:pt idx="25918">
                  <c:v>0.98048173699999996</c:v>
                </c:pt>
                <c:pt idx="25919">
                  <c:v>0.99466263200000005</c:v>
                </c:pt>
                <c:pt idx="25920">
                  <c:v>0.99833470599999996</c:v>
                </c:pt>
                <c:pt idx="25921">
                  <c:v>0.99466263200000005</c:v>
                </c:pt>
                <c:pt idx="25922">
                  <c:v>0.99833470599999996</c:v>
                </c:pt>
                <c:pt idx="25923">
                  <c:v>0.98337578699999995</c:v>
                </c:pt>
                <c:pt idx="25924">
                  <c:v>0.98337578699999995</c:v>
                </c:pt>
                <c:pt idx="25925">
                  <c:v>0.99090427199999997</c:v>
                </c:pt>
                <c:pt idx="25926">
                  <c:v>0.994798234</c:v>
                </c:pt>
                <c:pt idx="25927">
                  <c:v>0.98337578699999995</c:v>
                </c:pt>
                <c:pt idx="25928">
                  <c:v>0.99466263200000005</c:v>
                </c:pt>
                <c:pt idx="25929">
                  <c:v>0.99466263200000005</c:v>
                </c:pt>
                <c:pt idx="25930">
                  <c:v>0.99466263200000005</c:v>
                </c:pt>
                <c:pt idx="25931">
                  <c:v>0.99100769600000005</c:v>
                </c:pt>
                <c:pt idx="25932">
                  <c:v>0.994798234</c:v>
                </c:pt>
                <c:pt idx="25933">
                  <c:v>0.99466263200000005</c:v>
                </c:pt>
                <c:pt idx="25934">
                  <c:v>0.98048173699999996</c:v>
                </c:pt>
                <c:pt idx="25935">
                  <c:v>0.98337578699999995</c:v>
                </c:pt>
                <c:pt idx="25936">
                  <c:v>0.98337578699999995</c:v>
                </c:pt>
                <c:pt idx="25937">
                  <c:v>0.98729905299999998</c:v>
                </c:pt>
                <c:pt idx="25938">
                  <c:v>0.98048173699999996</c:v>
                </c:pt>
                <c:pt idx="25939">
                  <c:v>0.994798234</c:v>
                </c:pt>
                <c:pt idx="25940">
                  <c:v>0.98337578699999995</c:v>
                </c:pt>
                <c:pt idx="25941">
                  <c:v>0.99466263200000005</c:v>
                </c:pt>
                <c:pt idx="25942">
                  <c:v>0.99456953599999998</c:v>
                </c:pt>
                <c:pt idx="25943">
                  <c:v>0.99466263200000005</c:v>
                </c:pt>
                <c:pt idx="25944">
                  <c:v>0.99466263200000005</c:v>
                </c:pt>
                <c:pt idx="25945">
                  <c:v>0.994798234</c:v>
                </c:pt>
                <c:pt idx="25946">
                  <c:v>0.99466263200000005</c:v>
                </c:pt>
                <c:pt idx="25947">
                  <c:v>0.994798234</c:v>
                </c:pt>
                <c:pt idx="25948">
                  <c:v>0.99015918800000002</c:v>
                </c:pt>
                <c:pt idx="25949">
                  <c:v>0.98337578699999995</c:v>
                </c:pt>
                <c:pt idx="25950">
                  <c:v>0.98337578699999995</c:v>
                </c:pt>
                <c:pt idx="25951">
                  <c:v>0.98337578699999995</c:v>
                </c:pt>
                <c:pt idx="25952">
                  <c:v>0.98337578699999995</c:v>
                </c:pt>
                <c:pt idx="25953">
                  <c:v>0.99833470599999996</c:v>
                </c:pt>
                <c:pt idx="25954">
                  <c:v>0.99090427199999997</c:v>
                </c:pt>
                <c:pt idx="25955">
                  <c:v>0.99466263200000005</c:v>
                </c:pt>
                <c:pt idx="25956">
                  <c:v>0.99100769600000005</c:v>
                </c:pt>
                <c:pt idx="25957">
                  <c:v>0.99833470599999996</c:v>
                </c:pt>
                <c:pt idx="25958">
                  <c:v>0.99466263200000005</c:v>
                </c:pt>
                <c:pt idx="25959">
                  <c:v>0.99833470599999996</c:v>
                </c:pt>
                <c:pt idx="25960">
                  <c:v>0.99466263200000005</c:v>
                </c:pt>
                <c:pt idx="25961">
                  <c:v>0.98549281</c:v>
                </c:pt>
                <c:pt idx="25962">
                  <c:v>0.98337578699999995</c:v>
                </c:pt>
                <c:pt idx="25963">
                  <c:v>0.98337578699999995</c:v>
                </c:pt>
                <c:pt idx="25964">
                  <c:v>0.98337578699999995</c:v>
                </c:pt>
                <c:pt idx="25965">
                  <c:v>0.99833470599999996</c:v>
                </c:pt>
                <c:pt idx="25966">
                  <c:v>0.99466263200000005</c:v>
                </c:pt>
                <c:pt idx="25967">
                  <c:v>0.994798234</c:v>
                </c:pt>
                <c:pt idx="25968">
                  <c:v>0.98048173699999996</c:v>
                </c:pt>
                <c:pt idx="25969">
                  <c:v>0.98337578699999995</c:v>
                </c:pt>
                <c:pt idx="25970">
                  <c:v>0.99466263200000005</c:v>
                </c:pt>
                <c:pt idx="25971">
                  <c:v>0.99466263200000005</c:v>
                </c:pt>
                <c:pt idx="25972">
                  <c:v>0.99466263200000005</c:v>
                </c:pt>
                <c:pt idx="25973">
                  <c:v>0.99833470599999996</c:v>
                </c:pt>
                <c:pt idx="25974">
                  <c:v>0.994798234</c:v>
                </c:pt>
                <c:pt idx="25975">
                  <c:v>0.98048173699999996</c:v>
                </c:pt>
                <c:pt idx="25976">
                  <c:v>0.98048173699999996</c:v>
                </c:pt>
                <c:pt idx="25977">
                  <c:v>0.99466263200000005</c:v>
                </c:pt>
                <c:pt idx="25978">
                  <c:v>0.98337578699999995</c:v>
                </c:pt>
                <c:pt idx="25979">
                  <c:v>0.987316898</c:v>
                </c:pt>
                <c:pt idx="25980">
                  <c:v>0.98048173699999996</c:v>
                </c:pt>
                <c:pt idx="25981">
                  <c:v>0.98048173699999996</c:v>
                </c:pt>
                <c:pt idx="25982">
                  <c:v>0.98048173699999996</c:v>
                </c:pt>
                <c:pt idx="25983">
                  <c:v>0.994798234</c:v>
                </c:pt>
                <c:pt idx="25984">
                  <c:v>0.99466263200000005</c:v>
                </c:pt>
                <c:pt idx="25985">
                  <c:v>0.98048173699999996</c:v>
                </c:pt>
                <c:pt idx="25986">
                  <c:v>0.98048173699999996</c:v>
                </c:pt>
                <c:pt idx="25987">
                  <c:v>0.99090427199999997</c:v>
                </c:pt>
                <c:pt idx="25988">
                  <c:v>0.994798234</c:v>
                </c:pt>
                <c:pt idx="25989">
                  <c:v>0.99833470599999996</c:v>
                </c:pt>
                <c:pt idx="25990">
                  <c:v>0.98337578699999995</c:v>
                </c:pt>
                <c:pt idx="25991">
                  <c:v>0.994798234</c:v>
                </c:pt>
                <c:pt idx="25992">
                  <c:v>0.98337578699999995</c:v>
                </c:pt>
                <c:pt idx="25993">
                  <c:v>0.99833470599999996</c:v>
                </c:pt>
                <c:pt idx="25994">
                  <c:v>0.99466263200000005</c:v>
                </c:pt>
                <c:pt idx="25995">
                  <c:v>0.99833470599999996</c:v>
                </c:pt>
                <c:pt idx="25996">
                  <c:v>0.99466263200000005</c:v>
                </c:pt>
                <c:pt idx="25997">
                  <c:v>0.98729905299999998</c:v>
                </c:pt>
                <c:pt idx="25998">
                  <c:v>0.98337578699999995</c:v>
                </c:pt>
                <c:pt idx="25999">
                  <c:v>0.99466263200000005</c:v>
                </c:pt>
                <c:pt idx="26000">
                  <c:v>0.99466263200000005</c:v>
                </c:pt>
                <c:pt idx="26001">
                  <c:v>0.994798234</c:v>
                </c:pt>
                <c:pt idx="26002">
                  <c:v>0.994798234</c:v>
                </c:pt>
                <c:pt idx="26003">
                  <c:v>0.994798234</c:v>
                </c:pt>
                <c:pt idx="26004">
                  <c:v>0.994798234</c:v>
                </c:pt>
                <c:pt idx="26005">
                  <c:v>0.98337578699999995</c:v>
                </c:pt>
                <c:pt idx="26006">
                  <c:v>0.99833470599999996</c:v>
                </c:pt>
                <c:pt idx="26007">
                  <c:v>0.99833470599999996</c:v>
                </c:pt>
                <c:pt idx="26008">
                  <c:v>0.99833470599999996</c:v>
                </c:pt>
                <c:pt idx="26009">
                  <c:v>0.99466263200000005</c:v>
                </c:pt>
                <c:pt idx="26010">
                  <c:v>0.98337578699999995</c:v>
                </c:pt>
                <c:pt idx="26011">
                  <c:v>0.99833470599999996</c:v>
                </c:pt>
                <c:pt idx="26012">
                  <c:v>0.98337578699999995</c:v>
                </c:pt>
                <c:pt idx="26013">
                  <c:v>0.99833470599999996</c:v>
                </c:pt>
                <c:pt idx="26014">
                  <c:v>0.98048173699999996</c:v>
                </c:pt>
                <c:pt idx="26015">
                  <c:v>0.98337578699999995</c:v>
                </c:pt>
                <c:pt idx="26016">
                  <c:v>0.98337578699999995</c:v>
                </c:pt>
                <c:pt idx="26017">
                  <c:v>0.98337578699999995</c:v>
                </c:pt>
                <c:pt idx="26018">
                  <c:v>0.987316898</c:v>
                </c:pt>
                <c:pt idx="26019">
                  <c:v>0.99466263200000005</c:v>
                </c:pt>
                <c:pt idx="26020">
                  <c:v>0.98337578699999995</c:v>
                </c:pt>
                <c:pt idx="26021">
                  <c:v>0.99466263200000005</c:v>
                </c:pt>
                <c:pt idx="26022">
                  <c:v>0.98048173699999996</c:v>
                </c:pt>
                <c:pt idx="26023">
                  <c:v>0.98337578699999995</c:v>
                </c:pt>
                <c:pt idx="26024">
                  <c:v>0.98337578699999995</c:v>
                </c:pt>
                <c:pt idx="26025">
                  <c:v>0.98048173699999996</c:v>
                </c:pt>
                <c:pt idx="26026">
                  <c:v>0.99466263200000005</c:v>
                </c:pt>
                <c:pt idx="26027">
                  <c:v>0.98337578699999995</c:v>
                </c:pt>
                <c:pt idx="26028">
                  <c:v>0.99466263200000005</c:v>
                </c:pt>
                <c:pt idx="26029">
                  <c:v>0.99466263200000005</c:v>
                </c:pt>
                <c:pt idx="26030">
                  <c:v>0.98337578699999995</c:v>
                </c:pt>
                <c:pt idx="26031">
                  <c:v>0.98337578699999995</c:v>
                </c:pt>
                <c:pt idx="26032">
                  <c:v>0.98975540500000003</c:v>
                </c:pt>
                <c:pt idx="26033">
                  <c:v>0.99466263200000005</c:v>
                </c:pt>
                <c:pt idx="26034">
                  <c:v>0.99466263200000005</c:v>
                </c:pt>
                <c:pt idx="26035">
                  <c:v>0.994798234</c:v>
                </c:pt>
                <c:pt idx="26036">
                  <c:v>0.99833470599999996</c:v>
                </c:pt>
                <c:pt idx="26037">
                  <c:v>0.99466263200000005</c:v>
                </c:pt>
                <c:pt idx="26038">
                  <c:v>0.98337578699999995</c:v>
                </c:pt>
                <c:pt idx="26039">
                  <c:v>0.99466263200000005</c:v>
                </c:pt>
                <c:pt idx="26040">
                  <c:v>0.98337578699999995</c:v>
                </c:pt>
                <c:pt idx="26041">
                  <c:v>0.98337578699999995</c:v>
                </c:pt>
                <c:pt idx="26042">
                  <c:v>0.994798234</c:v>
                </c:pt>
                <c:pt idx="26043">
                  <c:v>0.98048173699999996</c:v>
                </c:pt>
                <c:pt idx="26044">
                  <c:v>0.98337578699999995</c:v>
                </c:pt>
                <c:pt idx="26045">
                  <c:v>0.99027694600000005</c:v>
                </c:pt>
                <c:pt idx="26046">
                  <c:v>0.99833470599999996</c:v>
                </c:pt>
                <c:pt idx="26047">
                  <c:v>0.98048173699999996</c:v>
                </c:pt>
                <c:pt idx="26048">
                  <c:v>0.994798234</c:v>
                </c:pt>
                <c:pt idx="26049">
                  <c:v>0.987316898</c:v>
                </c:pt>
                <c:pt idx="26050">
                  <c:v>0.98337578699999995</c:v>
                </c:pt>
                <c:pt idx="26051">
                  <c:v>0.98337578699999995</c:v>
                </c:pt>
                <c:pt idx="26052">
                  <c:v>0.98337578699999995</c:v>
                </c:pt>
                <c:pt idx="26053">
                  <c:v>0.99466263200000005</c:v>
                </c:pt>
                <c:pt idx="26054">
                  <c:v>0.99466263200000005</c:v>
                </c:pt>
                <c:pt idx="26055">
                  <c:v>0.99833470599999996</c:v>
                </c:pt>
                <c:pt idx="26056">
                  <c:v>0.99466263200000005</c:v>
                </c:pt>
                <c:pt idx="26057">
                  <c:v>0.99466263200000005</c:v>
                </c:pt>
                <c:pt idx="26058">
                  <c:v>0.99466263200000005</c:v>
                </c:pt>
                <c:pt idx="26059">
                  <c:v>0.98552498799999999</c:v>
                </c:pt>
                <c:pt idx="26060">
                  <c:v>0.994798234</c:v>
                </c:pt>
                <c:pt idx="26061">
                  <c:v>0.994798234</c:v>
                </c:pt>
                <c:pt idx="26062">
                  <c:v>0.98337578699999995</c:v>
                </c:pt>
                <c:pt idx="26063">
                  <c:v>0.98337578699999995</c:v>
                </c:pt>
                <c:pt idx="26064">
                  <c:v>0.98552498799999999</c:v>
                </c:pt>
                <c:pt idx="26065">
                  <c:v>0.98337578699999995</c:v>
                </c:pt>
                <c:pt idx="26066">
                  <c:v>0.98048173699999996</c:v>
                </c:pt>
                <c:pt idx="26067">
                  <c:v>0.98337578699999995</c:v>
                </c:pt>
                <c:pt idx="26068">
                  <c:v>0.99833470599999996</c:v>
                </c:pt>
                <c:pt idx="26069">
                  <c:v>0.99466263200000005</c:v>
                </c:pt>
                <c:pt idx="26070">
                  <c:v>0.99466263200000005</c:v>
                </c:pt>
                <c:pt idx="26071">
                  <c:v>0.987316898</c:v>
                </c:pt>
                <c:pt idx="26072">
                  <c:v>0.98337578699999995</c:v>
                </c:pt>
                <c:pt idx="26073">
                  <c:v>0.994798234</c:v>
                </c:pt>
                <c:pt idx="26074">
                  <c:v>0.98552498799999999</c:v>
                </c:pt>
                <c:pt idx="26075">
                  <c:v>0.99466263200000005</c:v>
                </c:pt>
                <c:pt idx="26076">
                  <c:v>0.98337578699999995</c:v>
                </c:pt>
                <c:pt idx="26077">
                  <c:v>0.99100769600000005</c:v>
                </c:pt>
                <c:pt idx="26078">
                  <c:v>0.99466263200000005</c:v>
                </c:pt>
                <c:pt idx="26079">
                  <c:v>0.98048173699999996</c:v>
                </c:pt>
                <c:pt idx="26080">
                  <c:v>0.99833470599999996</c:v>
                </c:pt>
                <c:pt idx="26081">
                  <c:v>0.994798234</c:v>
                </c:pt>
                <c:pt idx="26082">
                  <c:v>0.994798234</c:v>
                </c:pt>
                <c:pt idx="26083">
                  <c:v>0.98729905299999998</c:v>
                </c:pt>
                <c:pt idx="26084">
                  <c:v>0.99833470599999996</c:v>
                </c:pt>
                <c:pt idx="26085">
                  <c:v>0.994798234</c:v>
                </c:pt>
                <c:pt idx="26086">
                  <c:v>0.99100769600000005</c:v>
                </c:pt>
                <c:pt idx="26087">
                  <c:v>0.96306093000000004</c:v>
                </c:pt>
                <c:pt idx="26088">
                  <c:v>0.994798234</c:v>
                </c:pt>
                <c:pt idx="26089">
                  <c:v>0.98729905299999998</c:v>
                </c:pt>
                <c:pt idx="26090">
                  <c:v>0.98337578699999995</c:v>
                </c:pt>
                <c:pt idx="26091">
                  <c:v>0.99466263200000005</c:v>
                </c:pt>
                <c:pt idx="26092">
                  <c:v>0.98048173699999996</c:v>
                </c:pt>
                <c:pt idx="26093">
                  <c:v>0.98337578699999995</c:v>
                </c:pt>
                <c:pt idx="26094">
                  <c:v>0.98729905299999998</c:v>
                </c:pt>
                <c:pt idx="26095">
                  <c:v>0.99456953599999998</c:v>
                </c:pt>
                <c:pt idx="26096">
                  <c:v>0.98337578699999995</c:v>
                </c:pt>
                <c:pt idx="26097">
                  <c:v>0.98048173699999996</c:v>
                </c:pt>
                <c:pt idx="26098">
                  <c:v>0.99027694600000005</c:v>
                </c:pt>
                <c:pt idx="26099">
                  <c:v>0.99466263200000005</c:v>
                </c:pt>
                <c:pt idx="26100">
                  <c:v>0.98337578699999995</c:v>
                </c:pt>
                <c:pt idx="26101">
                  <c:v>0.98337578699999995</c:v>
                </c:pt>
                <c:pt idx="26102">
                  <c:v>0.99466263200000005</c:v>
                </c:pt>
                <c:pt idx="26103">
                  <c:v>0.99466263200000005</c:v>
                </c:pt>
                <c:pt idx="26104">
                  <c:v>0.99833470599999996</c:v>
                </c:pt>
                <c:pt idx="26105">
                  <c:v>0.99466263200000005</c:v>
                </c:pt>
                <c:pt idx="26106">
                  <c:v>0.99456953599999998</c:v>
                </c:pt>
                <c:pt idx="26107">
                  <c:v>0.99833470599999996</c:v>
                </c:pt>
                <c:pt idx="26108">
                  <c:v>0.99833470599999996</c:v>
                </c:pt>
                <c:pt idx="26109">
                  <c:v>0.98337578699999995</c:v>
                </c:pt>
                <c:pt idx="26110">
                  <c:v>0.98337578699999995</c:v>
                </c:pt>
                <c:pt idx="26111">
                  <c:v>0.98048173699999996</c:v>
                </c:pt>
                <c:pt idx="26112">
                  <c:v>0.99833470599999996</c:v>
                </c:pt>
                <c:pt idx="26113">
                  <c:v>0.99090427199999997</c:v>
                </c:pt>
                <c:pt idx="26114">
                  <c:v>0.98337578699999995</c:v>
                </c:pt>
                <c:pt idx="26115">
                  <c:v>0.99833470599999996</c:v>
                </c:pt>
                <c:pt idx="26116">
                  <c:v>0.99833470599999996</c:v>
                </c:pt>
                <c:pt idx="26117">
                  <c:v>0.98048173699999996</c:v>
                </c:pt>
                <c:pt idx="26118">
                  <c:v>0.99466263200000005</c:v>
                </c:pt>
                <c:pt idx="26119">
                  <c:v>0.99466263200000005</c:v>
                </c:pt>
                <c:pt idx="26120">
                  <c:v>0.994798234</c:v>
                </c:pt>
                <c:pt idx="26121">
                  <c:v>0.994798234</c:v>
                </c:pt>
                <c:pt idx="26122">
                  <c:v>0.98048173699999996</c:v>
                </c:pt>
                <c:pt idx="26123">
                  <c:v>0.98048173699999996</c:v>
                </c:pt>
                <c:pt idx="26124">
                  <c:v>0.98337578699999995</c:v>
                </c:pt>
                <c:pt idx="26125">
                  <c:v>0.99833470599999996</c:v>
                </c:pt>
                <c:pt idx="26126">
                  <c:v>0.99833470599999996</c:v>
                </c:pt>
                <c:pt idx="26127">
                  <c:v>0.98048173699999996</c:v>
                </c:pt>
                <c:pt idx="26128">
                  <c:v>0.99833470599999996</c:v>
                </c:pt>
                <c:pt idx="26129">
                  <c:v>0.98337578699999995</c:v>
                </c:pt>
                <c:pt idx="26130">
                  <c:v>0.98337578699999995</c:v>
                </c:pt>
                <c:pt idx="26131">
                  <c:v>0.99466263200000005</c:v>
                </c:pt>
                <c:pt idx="26132">
                  <c:v>0.98048173699999996</c:v>
                </c:pt>
                <c:pt idx="26133">
                  <c:v>0.99833470599999996</c:v>
                </c:pt>
                <c:pt idx="26134">
                  <c:v>0.98337578699999995</c:v>
                </c:pt>
                <c:pt idx="26135">
                  <c:v>0.994798234</c:v>
                </c:pt>
                <c:pt idx="26136">
                  <c:v>0.994798234</c:v>
                </c:pt>
                <c:pt idx="26137">
                  <c:v>0.98337578699999995</c:v>
                </c:pt>
                <c:pt idx="26138">
                  <c:v>0.98048173699999996</c:v>
                </c:pt>
                <c:pt idx="26139">
                  <c:v>0.99833470599999996</c:v>
                </c:pt>
                <c:pt idx="26140">
                  <c:v>0.99466263200000005</c:v>
                </c:pt>
                <c:pt idx="26141">
                  <c:v>0.98337578699999995</c:v>
                </c:pt>
                <c:pt idx="26142">
                  <c:v>0.994798234</c:v>
                </c:pt>
                <c:pt idx="26143">
                  <c:v>0.98337578699999995</c:v>
                </c:pt>
                <c:pt idx="26144">
                  <c:v>0.99833470599999996</c:v>
                </c:pt>
                <c:pt idx="26145">
                  <c:v>0.99466263200000005</c:v>
                </c:pt>
                <c:pt idx="26146">
                  <c:v>0.99833470599999996</c:v>
                </c:pt>
                <c:pt idx="26147">
                  <c:v>0.994798234</c:v>
                </c:pt>
                <c:pt idx="26148">
                  <c:v>0.98337578699999995</c:v>
                </c:pt>
                <c:pt idx="26149">
                  <c:v>0.99833470599999996</c:v>
                </c:pt>
                <c:pt idx="26150">
                  <c:v>0.99466263200000005</c:v>
                </c:pt>
                <c:pt idx="26151">
                  <c:v>0.98048173699999996</c:v>
                </c:pt>
                <c:pt idx="26152">
                  <c:v>0.99466263200000005</c:v>
                </c:pt>
                <c:pt idx="26153">
                  <c:v>0.98337578699999995</c:v>
                </c:pt>
                <c:pt idx="26154">
                  <c:v>0.994798234</c:v>
                </c:pt>
                <c:pt idx="26155">
                  <c:v>0.994798234</c:v>
                </c:pt>
                <c:pt idx="26156">
                  <c:v>0.99833470599999996</c:v>
                </c:pt>
                <c:pt idx="26157">
                  <c:v>0.99466263200000005</c:v>
                </c:pt>
                <c:pt idx="26158">
                  <c:v>0.99466263200000005</c:v>
                </c:pt>
                <c:pt idx="26159">
                  <c:v>0.98337578699999995</c:v>
                </c:pt>
                <c:pt idx="26160">
                  <c:v>0.99833470599999996</c:v>
                </c:pt>
                <c:pt idx="26161">
                  <c:v>0.994798234</c:v>
                </c:pt>
                <c:pt idx="26162">
                  <c:v>0.994798234</c:v>
                </c:pt>
                <c:pt idx="26163">
                  <c:v>0.98337578699999995</c:v>
                </c:pt>
                <c:pt idx="26164">
                  <c:v>0.99466263200000005</c:v>
                </c:pt>
                <c:pt idx="26165">
                  <c:v>0.99833470599999996</c:v>
                </c:pt>
                <c:pt idx="26166">
                  <c:v>0.98337578699999995</c:v>
                </c:pt>
                <c:pt idx="26167">
                  <c:v>0.98048173699999996</c:v>
                </c:pt>
                <c:pt idx="26168">
                  <c:v>0.994798234</c:v>
                </c:pt>
                <c:pt idx="26169">
                  <c:v>0.99456953599999998</c:v>
                </c:pt>
                <c:pt idx="26170">
                  <c:v>0.99833470599999996</c:v>
                </c:pt>
                <c:pt idx="26171">
                  <c:v>0.99833470599999996</c:v>
                </c:pt>
                <c:pt idx="26172">
                  <c:v>0.98048173699999996</c:v>
                </c:pt>
                <c:pt idx="26173">
                  <c:v>0.99090427199999997</c:v>
                </c:pt>
                <c:pt idx="26174">
                  <c:v>0.994798234</c:v>
                </c:pt>
                <c:pt idx="26175">
                  <c:v>0.98337578699999995</c:v>
                </c:pt>
                <c:pt idx="26176">
                  <c:v>0.99833470599999996</c:v>
                </c:pt>
                <c:pt idx="26177">
                  <c:v>0.994798234</c:v>
                </c:pt>
                <c:pt idx="26178">
                  <c:v>0.994798234</c:v>
                </c:pt>
                <c:pt idx="26179">
                  <c:v>0.98048173699999996</c:v>
                </c:pt>
                <c:pt idx="26180">
                  <c:v>0.99833470599999996</c:v>
                </c:pt>
                <c:pt idx="26181">
                  <c:v>0.99466263200000005</c:v>
                </c:pt>
                <c:pt idx="26182">
                  <c:v>0.99833470599999996</c:v>
                </c:pt>
                <c:pt idx="26183">
                  <c:v>0.98337578699999995</c:v>
                </c:pt>
                <c:pt idx="26184">
                  <c:v>0.99015918800000002</c:v>
                </c:pt>
                <c:pt idx="26185">
                  <c:v>0.994798234</c:v>
                </c:pt>
                <c:pt idx="26186">
                  <c:v>0.994798234</c:v>
                </c:pt>
                <c:pt idx="26187">
                  <c:v>0.98337578699999995</c:v>
                </c:pt>
                <c:pt idx="26188">
                  <c:v>0.99466263200000005</c:v>
                </c:pt>
                <c:pt idx="26189">
                  <c:v>0.99466263200000005</c:v>
                </c:pt>
                <c:pt idx="26190">
                  <c:v>0.98048173699999996</c:v>
                </c:pt>
                <c:pt idx="26191">
                  <c:v>0.99833470599999996</c:v>
                </c:pt>
                <c:pt idx="26192">
                  <c:v>0.98337578699999995</c:v>
                </c:pt>
                <c:pt idx="26193">
                  <c:v>0.994798234</c:v>
                </c:pt>
                <c:pt idx="26194">
                  <c:v>0.98337578699999995</c:v>
                </c:pt>
                <c:pt idx="26195">
                  <c:v>0.99466263200000005</c:v>
                </c:pt>
                <c:pt idx="26196">
                  <c:v>0.98048173699999996</c:v>
                </c:pt>
                <c:pt idx="26197">
                  <c:v>0.98337578699999995</c:v>
                </c:pt>
                <c:pt idx="26198">
                  <c:v>0.98549281</c:v>
                </c:pt>
                <c:pt idx="26199">
                  <c:v>0.98729905299999998</c:v>
                </c:pt>
                <c:pt idx="26200">
                  <c:v>0.98337578699999995</c:v>
                </c:pt>
                <c:pt idx="26201">
                  <c:v>0.99466263200000005</c:v>
                </c:pt>
                <c:pt idx="26202">
                  <c:v>0.987316898</c:v>
                </c:pt>
                <c:pt idx="26203">
                  <c:v>0.994798234</c:v>
                </c:pt>
                <c:pt idx="26204">
                  <c:v>0.98337578699999995</c:v>
                </c:pt>
                <c:pt idx="26205">
                  <c:v>0.99833470599999996</c:v>
                </c:pt>
                <c:pt idx="26206">
                  <c:v>0.98337578699999995</c:v>
                </c:pt>
                <c:pt idx="26207">
                  <c:v>0.98048173699999996</c:v>
                </c:pt>
                <c:pt idx="26208">
                  <c:v>0.98048173699999996</c:v>
                </c:pt>
                <c:pt idx="26209">
                  <c:v>0.99466263200000005</c:v>
                </c:pt>
                <c:pt idx="26210">
                  <c:v>0.98337578699999995</c:v>
                </c:pt>
                <c:pt idx="26211">
                  <c:v>0.98048173699999996</c:v>
                </c:pt>
                <c:pt idx="26212">
                  <c:v>0.99466263200000005</c:v>
                </c:pt>
                <c:pt idx="26213">
                  <c:v>0.994798234</c:v>
                </c:pt>
                <c:pt idx="26214">
                  <c:v>0.98337578699999995</c:v>
                </c:pt>
                <c:pt idx="26215">
                  <c:v>0.99833470599999996</c:v>
                </c:pt>
                <c:pt idx="26216">
                  <c:v>0.98048173699999996</c:v>
                </c:pt>
                <c:pt idx="26217">
                  <c:v>0.99833470599999996</c:v>
                </c:pt>
                <c:pt idx="26218">
                  <c:v>0.99466263200000005</c:v>
                </c:pt>
                <c:pt idx="26219">
                  <c:v>0.98048173699999996</c:v>
                </c:pt>
                <c:pt idx="26220">
                  <c:v>0.994798234</c:v>
                </c:pt>
                <c:pt idx="26221">
                  <c:v>0.98337578699999995</c:v>
                </c:pt>
                <c:pt idx="26222">
                  <c:v>0.994798234</c:v>
                </c:pt>
                <c:pt idx="26223">
                  <c:v>0.98048173699999996</c:v>
                </c:pt>
                <c:pt idx="26224">
                  <c:v>0.99466263200000005</c:v>
                </c:pt>
                <c:pt idx="26225">
                  <c:v>0.98337578699999995</c:v>
                </c:pt>
                <c:pt idx="26226">
                  <c:v>0.99466263200000005</c:v>
                </c:pt>
                <c:pt idx="26227">
                  <c:v>0.99833470599999996</c:v>
                </c:pt>
                <c:pt idx="26228">
                  <c:v>0.98337578699999995</c:v>
                </c:pt>
                <c:pt idx="26229">
                  <c:v>0.994798234</c:v>
                </c:pt>
                <c:pt idx="26230">
                  <c:v>0.994798234</c:v>
                </c:pt>
                <c:pt idx="26231">
                  <c:v>0.98337578699999995</c:v>
                </c:pt>
                <c:pt idx="26232">
                  <c:v>0.994798234</c:v>
                </c:pt>
                <c:pt idx="26233">
                  <c:v>0.98729905299999998</c:v>
                </c:pt>
                <c:pt idx="26234">
                  <c:v>0.99466263200000005</c:v>
                </c:pt>
                <c:pt idx="26235">
                  <c:v>0.98337578699999995</c:v>
                </c:pt>
                <c:pt idx="26236">
                  <c:v>0.99100769600000005</c:v>
                </c:pt>
                <c:pt idx="26237">
                  <c:v>0.98337578699999995</c:v>
                </c:pt>
                <c:pt idx="26238">
                  <c:v>0.99833470599999996</c:v>
                </c:pt>
                <c:pt idx="26239">
                  <c:v>0.98048173699999996</c:v>
                </c:pt>
                <c:pt idx="26240">
                  <c:v>0.99833470599999996</c:v>
                </c:pt>
                <c:pt idx="26241">
                  <c:v>0.99833470599999996</c:v>
                </c:pt>
                <c:pt idx="26242">
                  <c:v>0.99466263200000005</c:v>
                </c:pt>
                <c:pt idx="26243">
                  <c:v>0.98337578699999995</c:v>
                </c:pt>
                <c:pt idx="26244">
                  <c:v>0.98048173699999996</c:v>
                </c:pt>
                <c:pt idx="26245">
                  <c:v>0.99833470599999996</c:v>
                </c:pt>
                <c:pt idx="26246">
                  <c:v>0.98337578699999995</c:v>
                </c:pt>
                <c:pt idx="26247">
                  <c:v>0.98048173699999996</c:v>
                </c:pt>
                <c:pt idx="26248">
                  <c:v>0.98337578699999995</c:v>
                </c:pt>
                <c:pt idx="26249">
                  <c:v>0.99466263200000005</c:v>
                </c:pt>
                <c:pt idx="26250">
                  <c:v>0.98337578699999995</c:v>
                </c:pt>
                <c:pt idx="26251">
                  <c:v>0.99100769600000005</c:v>
                </c:pt>
                <c:pt idx="26252">
                  <c:v>0.99466263200000005</c:v>
                </c:pt>
                <c:pt idx="26253">
                  <c:v>0.994798234</c:v>
                </c:pt>
                <c:pt idx="26254">
                  <c:v>0.99833470599999996</c:v>
                </c:pt>
                <c:pt idx="26255">
                  <c:v>0.994798234</c:v>
                </c:pt>
                <c:pt idx="26256">
                  <c:v>0.994798234</c:v>
                </c:pt>
                <c:pt idx="26257">
                  <c:v>0.99466263200000005</c:v>
                </c:pt>
                <c:pt idx="26258">
                  <c:v>0.99027694600000005</c:v>
                </c:pt>
                <c:pt idx="26259">
                  <c:v>0.994798234</c:v>
                </c:pt>
                <c:pt idx="26260">
                  <c:v>0.98048173699999996</c:v>
                </c:pt>
                <c:pt idx="26261">
                  <c:v>0.99466263200000005</c:v>
                </c:pt>
                <c:pt idx="26262">
                  <c:v>0.99833470599999996</c:v>
                </c:pt>
                <c:pt idx="26263">
                  <c:v>0.98048173699999996</c:v>
                </c:pt>
                <c:pt idx="26264">
                  <c:v>0.99833470599999996</c:v>
                </c:pt>
                <c:pt idx="26265">
                  <c:v>0.99833470599999996</c:v>
                </c:pt>
                <c:pt idx="26266">
                  <c:v>0.98337578699999995</c:v>
                </c:pt>
                <c:pt idx="26267">
                  <c:v>0.994798234</c:v>
                </c:pt>
                <c:pt idx="26268">
                  <c:v>0.99466263200000005</c:v>
                </c:pt>
                <c:pt idx="26269">
                  <c:v>0.99466263200000005</c:v>
                </c:pt>
                <c:pt idx="26270">
                  <c:v>0.98337578699999995</c:v>
                </c:pt>
                <c:pt idx="26271">
                  <c:v>0.98729905299999998</c:v>
                </c:pt>
                <c:pt idx="26272">
                  <c:v>0.98337578699999995</c:v>
                </c:pt>
                <c:pt idx="26273">
                  <c:v>0.99466263200000005</c:v>
                </c:pt>
                <c:pt idx="26274">
                  <c:v>0.98729905299999998</c:v>
                </c:pt>
                <c:pt idx="26275">
                  <c:v>0.98337578699999995</c:v>
                </c:pt>
                <c:pt idx="26276">
                  <c:v>0.98337578699999995</c:v>
                </c:pt>
                <c:pt idx="26277">
                  <c:v>0.99466263200000005</c:v>
                </c:pt>
                <c:pt idx="26278">
                  <c:v>0.99833470599999996</c:v>
                </c:pt>
                <c:pt idx="26279">
                  <c:v>0.99466263200000005</c:v>
                </c:pt>
                <c:pt idx="26280">
                  <c:v>0.98048173699999996</c:v>
                </c:pt>
                <c:pt idx="26281">
                  <c:v>0.99466263200000005</c:v>
                </c:pt>
                <c:pt idx="26282">
                  <c:v>0.99833470599999996</c:v>
                </c:pt>
                <c:pt idx="26283">
                  <c:v>0.98048173699999996</c:v>
                </c:pt>
                <c:pt idx="26284">
                  <c:v>0.99466263200000005</c:v>
                </c:pt>
                <c:pt idx="26285">
                  <c:v>0.98048173699999996</c:v>
                </c:pt>
                <c:pt idx="26286">
                  <c:v>0.99833470599999996</c:v>
                </c:pt>
                <c:pt idx="26287">
                  <c:v>0.98337578699999995</c:v>
                </c:pt>
                <c:pt idx="26288">
                  <c:v>0.99833470599999996</c:v>
                </c:pt>
                <c:pt idx="26289">
                  <c:v>0.98337578699999995</c:v>
                </c:pt>
                <c:pt idx="26290">
                  <c:v>0.99466263200000005</c:v>
                </c:pt>
                <c:pt idx="26291">
                  <c:v>0.994798234</c:v>
                </c:pt>
                <c:pt idx="26292">
                  <c:v>0.98048173699999996</c:v>
                </c:pt>
                <c:pt idx="26293">
                  <c:v>0.987316898</c:v>
                </c:pt>
                <c:pt idx="26294">
                  <c:v>0.99833470599999996</c:v>
                </c:pt>
                <c:pt idx="26295">
                  <c:v>0.99466263200000005</c:v>
                </c:pt>
                <c:pt idx="26296">
                  <c:v>0.99833470599999996</c:v>
                </c:pt>
                <c:pt idx="26297">
                  <c:v>0.994798234</c:v>
                </c:pt>
                <c:pt idx="26298">
                  <c:v>0.98337578699999995</c:v>
                </c:pt>
                <c:pt idx="26299">
                  <c:v>0.98337578699999995</c:v>
                </c:pt>
                <c:pt idx="26300">
                  <c:v>0.994798234</c:v>
                </c:pt>
                <c:pt idx="26301">
                  <c:v>0.99833470599999996</c:v>
                </c:pt>
                <c:pt idx="26302">
                  <c:v>0.98337578699999995</c:v>
                </c:pt>
                <c:pt idx="26303">
                  <c:v>0.99466263200000005</c:v>
                </c:pt>
                <c:pt idx="26304">
                  <c:v>0.994798234</c:v>
                </c:pt>
                <c:pt idx="26305">
                  <c:v>0.99466263200000005</c:v>
                </c:pt>
                <c:pt idx="26306">
                  <c:v>0.98048173699999996</c:v>
                </c:pt>
                <c:pt idx="26307">
                  <c:v>0.99833470599999996</c:v>
                </c:pt>
                <c:pt idx="26308">
                  <c:v>0.99466263200000005</c:v>
                </c:pt>
                <c:pt idx="26309">
                  <c:v>0.99466263200000005</c:v>
                </c:pt>
                <c:pt idx="26310">
                  <c:v>0.99833470599999996</c:v>
                </c:pt>
                <c:pt idx="26311">
                  <c:v>0.98337578699999995</c:v>
                </c:pt>
                <c:pt idx="26312">
                  <c:v>0.99466263200000005</c:v>
                </c:pt>
                <c:pt idx="26313">
                  <c:v>0.994798234</c:v>
                </c:pt>
                <c:pt idx="26314">
                  <c:v>0.99466263200000005</c:v>
                </c:pt>
                <c:pt idx="26315">
                  <c:v>0.99466263200000005</c:v>
                </c:pt>
                <c:pt idx="26316">
                  <c:v>0.99015918800000002</c:v>
                </c:pt>
                <c:pt idx="26317">
                  <c:v>0.98048173699999996</c:v>
                </c:pt>
                <c:pt idx="26318">
                  <c:v>0.99466263200000005</c:v>
                </c:pt>
                <c:pt idx="26319">
                  <c:v>0.98048173699999996</c:v>
                </c:pt>
                <c:pt idx="26320">
                  <c:v>0.98337578699999995</c:v>
                </c:pt>
                <c:pt idx="26321">
                  <c:v>0.99450736299999998</c:v>
                </c:pt>
                <c:pt idx="26322">
                  <c:v>0.98552498799999999</c:v>
                </c:pt>
                <c:pt idx="26323">
                  <c:v>0.994798234</c:v>
                </c:pt>
                <c:pt idx="26324">
                  <c:v>0.98337578699999995</c:v>
                </c:pt>
                <c:pt idx="26325">
                  <c:v>0.99466263200000005</c:v>
                </c:pt>
                <c:pt idx="26326">
                  <c:v>0.99466263200000005</c:v>
                </c:pt>
                <c:pt idx="26327">
                  <c:v>0.99466263200000005</c:v>
                </c:pt>
                <c:pt idx="26328">
                  <c:v>0.98337578699999995</c:v>
                </c:pt>
                <c:pt idx="26329">
                  <c:v>0.994798234</c:v>
                </c:pt>
                <c:pt idx="26330">
                  <c:v>0.98337578699999995</c:v>
                </c:pt>
                <c:pt idx="26331">
                  <c:v>0.99466263200000005</c:v>
                </c:pt>
                <c:pt idx="26332">
                  <c:v>0.99833470599999996</c:v>
                </c:pt>
                <c:pt idx="26333">
                  <c:v>0.994798234</c:v>
                </c:pt>
                <c:pt idx="26334">
                  <c:v>0.98337578699999995</c:v>
                </c:pt>
                <c:pt idx="26335">
                  <c:v>0.994798234</c:v>
                </c:pt>
                <c:pt idx="26336">
                  <c:v>0.994798234</c:v>
                </c:pt>
                <c:pt idx="26337">
                  <c:v>0.98048173699999996</c:v>
                </c:pt>
                <c:pt idx="26338">
                  <c:v>0.99466263200000005</c:v>
                </c:pt>
                <c:pt idx="26339">
                  <c:v>0.98337578699999995</c:v>
                </c:pt>
                <c:pt idx="26340">
                  <c:v>0.98337578699999995</c:v>
                </c:pt>
                <c:pt idx="26341">
                  <c:v>0.98337578699999995</c:v>
                </c:pt>
                <c:pt idx="26342">
                  <c:v>0.98337578699999995</c:v>
                </c:pt>
                <c:pt idx="26343">
                  <c:v>0.99833470599999996</c:v>
                </c:pt>
                <c:pt idx="26344">
                  <c:v>0.99466263200000005</c:v>
                </c:pt>
                <c:pt idx="26345">
                  <c:v>0.994798234</c:v>
                </c:pt>
                <c:pt idx="26346">
                  <c:v>0.99466263200000005</c:v>
                </c:pt>
                <c:pt idx="26347">
                  <c:v>0.98048173699999996</c:v>
                </c:pt>
                <c:pt idx="26348">
                  <c:v>0.98048173699999996</c:v>
                </c:pt>
                <c:pt idx="26349">
                  <c:v>0.99466263200000005</c:v>
                </c:pt>
                <c:pt idx="26350">
                  <c:v>0.994798234</c:v>
                </c:pt>
                <c:pt idx="26351">
                  <c:v>0.98048173699999996</c:v>
                </c:pt>
                <c:pt idx="26352">
                  <c:v>0.98337578699999995</c:v>
                </c:pt>
                <c:pt idx="26353">
                  <c:v>0.99833470599999996</c:v>
                </c:pt>
                <c:pt idx="26354">
                  <c:v>0.994798234</c:v>
                </c:pt>
                <c:pt idx="26355">
                  <c:v>0.98337578699999995</c:v>
                </c:pt>
                <c:pt idx="26356">
                  <c:v>0.98048173699999996</c:v>
                </c:pt>
                <c:pt idx="26357">
                  <c:v>0.99833470599999996</c:v>
                </c:pt>
                <c:pt idx="26358">
                  <c:v>0.98337578699999995</c:v>
                </c:pt>
                <c:pt idx="26359">
                  <c:v>0.99833470599999996</c:v>
                </c:pt>
                <c:pt idx="26360">
                  <c:v>0.97450132499999997</c:v>
                </c:pt>
                <c:pt idx="26361">
                  <c:v>0.98048173699999996</c:v>
                </c:pt>
                <c:pt idx="26362">
                  <c:v>0.98337578699999995</c:v>
                </c:pt>
                <c:pt idx="26363">
                  <c:v>0.994798234</c:v>
                </c:pt>
                <c:pt idx="26364">
                  <c:v>0.99833470599999996</c:v>
                </c:pt>
                <c:pt idx="26365">
                  <c:v>0.98552498799999999</c:v>
                </c:pt>
                <c:pt idx="26366">
                  <c:v>0.98337578699999995</c:v>
                </c:pt>
                <c:pt idx="26367">
                  <c:v>0.994798234</c:v>
                </c:pt>
                <c:pt idx="26368">
                  <c:v>0.98337578699999995</c:v>
                </c:pt>
                <c:pt idx="26369">
                  <c:v>0.99466263200000005</c:v>
                </c:pt>
                <c:pt idx="26370">
                  <c:v>0.994798234</c:v>
                </c:pt>
                <c:pt idx="26371">
                  <c:v>0.99833470599999996</c:v>
                </c:pt>
                <c:pt idx="26372">
                  <c:v>0.98337578699999995</c:v>
                </c:pt>
                <c:pt idx="26373">
                  <c:v>0.98048173699999996</c:v>
                </c:pt>
                <c:pt idx="26374">
                  <c:v>0.98337578699999995</c:v>
                </c:pt>
                <c:pt idx="26375">
                  <c:v>0.99015918800000002</c:v>
                </c:pt>
                <c:pt idx="26376">
                  <c:v>0.99456953599999998</c:v>
                </c:pt>
                <c:pt idx="26377">
                  <c:v>0.98048173699999996</c:v>
                </c:pt>
                <c:pt idx="26378">
                  <c:v>0.994798234</c:v>
                </c:pt>
                <c:pt idx="26379">
                  <c:v>0.99466263200000005</c:v>
                </c:pt>
                <c:pt idx="26380">
                  <c:v>0.994798234</c:v>
                </c:pt>
                <c:pt idx="26381">
                  <c:v>0.98337578699999995</c:v>
                </c:pt>
                <c:pt idx="26382">
                  <c:v>0.98337578699999995</c:v>
                </c:pt>
                <c:pt idx="26383">
                  <c:v>0.98337578699999995</c:v>
                </c:pt>
                <c:pt idx="26384">
                  <c:v>0.99090427199999997</c:v>
                </c:pt>
                <c:pt idx="26385">
                  <c:v>0.99466263200000005</c:v>
                </c:pt>
                <c:pt idx="26386">
                  <c:v>0.98337578699999995</c:v>
                </c:pt>
                <c:pt idx="26387">
                  <c:v>0.99466263200000005</c:v>
                </c:pt>
                <c:pt idx="26388">
                  <c:v>0.994798234</c:v>
                </c:pt>
                <c:pt idx="26389">
                  <c:v>0.99100769600000005</c:v>
                </c:pt>
                <c:pt idx="26390">
                  <c:v>0.994798234</c:v>
                </c:pt>
                <c:pt idx="26391">
                  <c:v>0.98048173699999996</c:v>
                </c:pt>
                <c:pt idx="26392">
                  <c:v>0.98048173699999996</c:v>
                </c:pt>
                <c:pt idx="26393">
                  <c:v>0.99833470599999996</c:v>
                </c:pt>
                <c:pt idx="26394">
                  <c:v>0.99833470599999996</c:v>
                </c:pt>
                <c:pt idx="26395">
                  <c:v>0.98729905299999998</c:v>
                </c:pt>
                <c:pt idx="26396">
                  <c:v>0.99833470599999996</c:v>
                </c:pt>
                <c:pt idx="26397">
                  <c:v>0.99466263200000005</c:v>
                </c:pt>
                <c:pt idx="26398">
                  <c:v>0.98337578699999995</c:v>
                </c:pt>
                <c:pt idx="26399">
                  <c:v>0.98337578699999995</c:v>
                </c:pt>
                <c:pt idx="26400">
                  <c:v>0.99466263200000005</c:v>
                </c:pt>
                <c:pt idx="26401">
                  <c:v>0.99100769600000005</c:v>
                </c:pt>
                <c:pt idx="26402">
                  <c:v>0.99466263200000005</c:v>
                </c:pt>
                <c:pt idx="26403">
                  <c:v>0.99833470599999996</c:v>
                </c:pt>
                <c:pt idx="26404">
                  <c:v>0.98337578699999995</c:v>
                </c:pt>
                <c:pt idx="26405">
                  <c:v>0.98337578699999995</c:v>
                </c:pt>
                <c:pt idx="26406">
                  <c:v>0.994798234</c:v>
                </c:pt>
                <c:pt idx="26407">
                  <c:v>0.99833470599999996</c:v>
                </c:pt>
                <c:pt idx="26408">
                  <c:v>0.99466263200000005</c:v>
                </c:pt>
                <c:pt idx="26409">
                  <c:v>0.98549281</c:v>
                </c:pt>
                <c:pt idx="26410">
                  <c:v>0.99833470599999996</c:v>
                </c:pt>
                <c:pt idx="26411">
                  <c:v>0.994798234</c:v>
                </c:pt>
                <c:pt idx="26412">
                  <c:v>0.99466263200000005</c:v>
                </c:pt>
                <c:pt idx="26413">
                  <c:v>0.98337578699999995</c:v>
                </c:pt>
                <c:pt idx="26414">
                  <c:v>0.98337578699999995</c:v>
                </c:pt>
                <c:pt idx="26415">
                  <c:v>0.98048173699999996</c:v>
                </c:pt>
                <c:pt idx="26416">
                  <c:v>0.98337578699999995</c:v>
                </c:pt>
                <c:pt idx="26417">
                  <c:v>0.98337578699999995</c:v>
                </c:pt>
                <c:pt idx="26418">
                  <c:v>0.99090427199999997</c:v>
                </c:pt>
                <c:pt idx="26419">
                  <c:v>0.99833470599999996</c:v>
                </c:pt>
                <c:pt idx="26420">
                  <c:v>0.98337578699999995</c:v>
                </c:pt>
                <c:pt idx="26421">
                  <c:v>0.98337578699999995</c:v>
                </c:pt>
                <c:pt idx="26422">
                  <c:v>0.994798234</c:v>
                </c:pt>
                <c:pt idx="26423">
                  <c:v>0.98337578699999995</c:v>
                </c:pt>
                <c:pt idx="26424">
                  <c:v>0.99833470599999996</c:v>
                </c:pt>
                <c:pt idx="26425">
                  <c:v>0.994798234</c:v>
                </c:pt>
                <c:pt idx="26426">
                  <c:v>0.994798234</c:v>
                </c:pt>
                <c:pt idx="26427">
                  <c:v>0.98048173699999996</c:v>
                </c:pt>
                <c:pt idx="26428">
                  <c:v>0.98337578699999995</c:v>
                </c:pt>
                <c:pt idx="26429">
                  <c:v>0.99466263200000005</c:v>
                </c:pt>
                <c:pt idx="26430">
                  <c:v>0.98048173699999996</c:v>
                </c:pt>
                <c:pt idx="26431">
                  <c:v>0.994798234</c:v>
                </c:pt>
                <c:pt idx="26432">
                  <c:v>0.994798234</c:v>
                </c:pt>
                <c:pt idx="26433">
                  <c:v>0.98337578699999995</c:v>
                </c:pt>
                <c:pt idx="26434">
                  <c:v>0.98048173699999996</c:v>
                </c:pt>
                <c:pt idx="26435">
                  <c:v>0.994798234</c:v>
                </c:pt>
                <c:pt idx="26436">
                  <c:v>0.98337578699999995</c:v>
                </c:pt>
                <c:pt idx="26437">
                  <c:v>0.99466263200000005</c:v>
                </c:pt>
                <c:pt idx="26438">
                  <c:v>0.98337578699999995</c:v>
                </c:pt>
                <c:pt idx="26439">
                  <c:v>0.994798234</c:v>
                </c:pt>
                <c:pt idx="26440">
                  <c:v>0.98048173699999996</c:v>
                </c:pt>
                <c:pt idx="26441">
                  <c:v>0.994798234</c:v>
                </c:pt>
                <c:pt idx="26442">
                  <c:v>0.99466263200000005</c:v>
                </c:pt>
                <c:pt idx="26443">
                  <c:v>0.99466263200000005</c:v>
                </c:pt>
                <c:pt idx="26444">
                  <c:v>0.99466263200000005</c:v>
                </c:pt>
                <c:pt idx="26445">
                  <c:v>0.98337578699999995</c:v>
                </c:pt>
                <c:pt idx="26446">
                  <c:v>0.99833470599999996</c:v>
                </c:pt>
                <c:pt idx="26447">
                  <c:v>0.994798234</c:v>
                </c:pt>
                <c:pt idx="26448">
                  <c:v>0.99833470599999996</c:v>
                </c:pt>
                <c:pt idx="26449">
                  <c:v>0.98337578699999995</c:v>
                </c:pt>
                <c:pt idx="26450">
                  <c:v>0.98337578699999995</c:v>
                </c:pt>
                <c:pt idx="26451">
                  <c:v>0.99833470599999996</c:v>
                </c:pt>
                <c:pt idx="26452">
                  <c:v>0.98337578699999995</c:v>
                </c:pt>
                <c:pt idx="26453">
                  <c:v>0.98337578699999995</c:v>
                </c:pt>
                <c:pt idx="26454">
                  <c:v>0.98337578699999995</c:v>
                </c:pt>
                <c:pt idx="26455">
                  <c:v>0.994798234</c:v>
                </c:pt>
                <c:pt idx="26456">
                  <c:v>0.99833470599999996</c:v>
                </c:pt>
                <c:pt idx="26457">
                  <c:v>0.99466263200000005</c:v>
                </c:pt>
                <c:pt idx="26458">
                  <c:v>0.987316898</c:v>
                </c:pt>
                <c:pt idx="26459">
                  <c:v>0.99466263200000005</c:v>
                </c:pt>
                <c:pt idx="26460">
                  <c:v>0.99466263200000005</c:v>
                </c:pt>
                <c:pt idx="26461">
                  <c:v>0.98729905299999998</c:v>
                </c:pt>
                <c:pt idx="26462">
                  <c:v>0.99450736299999998</c:v>
                </c:pt>
                <c:pt idx="26463">
                  <c:v>0.99466263200000005</c:v>
                </c:pt>
                <c:pt idx="26464">
                  <c:v>0.99833470599999996</c:v>
                </c:pt>
                <c:pt idx="26465">
                  <c:v>0.99466263200000005</c:v>
                </c:pt>
                <c:pt idx="26466">
                  <c:v>0.99466263200000005</c:v>
                </c:pt>
                <c:pt idx="26467">
                  <c:v>0.99466263200000005</c:v>
                </c:pt>
                <c:pt idx="26468">
                  <c:v>0.99466263200000005</c:v>
                </c:pt>
                <c:pt idx="26469">
                  <c:v>0.98048173699999996</c:v>
                </c:pt>
                <c:pt idx="26470">
                  <c:v>0.994798234</c:v>
                </c:pt>
                <c:pt idx="26471">
                  <c:v>0.98337578699999995</c:v>
                </c:pt>
                <c:pt idx="26472">
                  <c:v>0.98048173699999996</c:v>
                </c:pt>
                <c:pt idx="26473">
                  <c:v>0.98337578699999995</c:v>
                </c:pt>
                <c:pt idx="26474">
                  <c:v>0.99466263200000005</c:v>
                </c:pt>
                <c:pt idx="26475">
                  <c:v>0.99833470599999996</c:v>
                </c:pt>
                <c:pt idx="26476">
                  <c:v>0.99833470599999996</c:v>
                </c:pt>
                <c:pt idx="26477">
                  <c:v>0.98337578699999995</c:v>
                </c:pt>
                <c:pt idx="26478">
                  <c:v>0.98552498799999999</c:v>
                </c:pt>
                <c:pt idx="26479">
                  <c:v>0.994798234</c:v>
                </c:pt>
                <c:pt idx="26480">
                  <c:v>0.98337578699999995</c:v>
                </c:pt>
                <c:pt idx="26481">
                  <c:v>0.99466263200000005</c:v>
                </c:pt>
                <c:pt idx="26482">
                  <c:v>0.99466263200000005</c:v>
                </c:pt>
                <c:pt idx="26483">
                  <c:v>0.98337578699999995</c:v>
                </c:pt>
                <c:pt idx="26484">
                  <c:v>0.99833470599999996</c:v>
                </c:pt>
                <c:pt idx="26485">
                  <c:v>0.99466263200000005</c:v>
                </c:pt>
                <c:pt idx="26486">
                  <c:v>0.99100769600000005</c:v>
                </c:pt>
                <c:pt idx="26487">
                  <c:v>0.99466263200000005</c:v>
                </c:pt>
                <c:pt idx="26488">
                  <c:v>0.994798234</c:v>
                </c:pt>
                <c:pt idx="26489">
                  <c:v>0.99833470599999996</c:v>
                </c:pt>
                <c:pt idx="26490">
                  <c:v>0.99833470599999996</c:v>
                </c:pt>
                <c:pt idx="26491">
                  <c:v>0.987316898</c:v>
                </c:pt>
                <c:pt idx="26492">
                  <c:v>0.98337578699999995</c:v>
                </c:pt>
                <c:pt idx="26493">
                  <c:v>0.98337578699999995</c:v>
                </c:pt>
                <c:pt idx="26494">
                  <c:v>0.99466263200000005</c:v>
                </c:pt>
                <c:pt idx="26495">
                  <c:v>0.98337578699999995</c:v>
                </c:pt>
                <c:pt idx="26496">
                  <c:v>0.98048173699999996</c:v>
                </c:pt>
                <c:pt idx="26497">
                  <c:v>0.98048173699999996</c:v>
                </c:pt>
                <c:pt idx="26498">
                  <c:v>0.99833470599999996</c:v>
                </c:pt>
                <c:pt idx="26499">
                  <c:v>0.99004824700000005</c:v>
                </c:pt>
                <c:pt idx="26500">
                  <c:v>0.994798234</c:v>
                </c:pt>
                <c:pt idx="26501">
                  <c:v>0.98337578699999995</c:v>
                </c:pt>
                <c:pt idx="26502">
                  <c:v>0.98337578699999995</c:v>
                </c:pt>
                <c:pt idx="26503">
                  <c:v>0.99100769600000005</c:v>
                </c:pt>
                <c:pt idx="26504">
                  <c:v>0.99466263200000005</c:v>
                </c:pt>
                <c:pt idx="26505">
                  <c:v>0.98337578699999995</c:v>
                </c:pt>
                <c:pt idx="26506">
                  <c:v>0.99466263200000005</c:v>
                </c:pt>
                <c:pt idx="26507">
                  <c:v>0.99833470599999996</c:v>
                </c:pt>
                <c:pt idx="26508">
                  <c:v>0.98337578699999995</c:v>
                </c:pt>
                <c:pt idx="26509">
                  <c:v>0.99833470599999996</c:v>
                </c:pt>
                <c:pt idx="26510">
                  <c:v>0.98337578699999995</c:v>
                </c:pt>
                <c:pt idx="26511">
                  <c:v>0.99833470599999996</c:v>
                </c:pt>
                <c:pt idx="26512">
                  <c:v>0.99833470599999996</c:v>
                </c:pt>
                <c:pt idx="26513">
                  <c:v>0.994798234</c:v>
                </c:pt>
                <c:pt idx="26514">
                  <c:v>0.99466263200000005</c:v>
                </c:pt>
                <c:pt idx="26515">
                  <c:v>0.99466263200000005</c:v>
                </c:pt>
                <c:pt idx="26516">
                  <c:v>0.99833470599999996</c:v>
                </c:pt>
                <c:pt idx="26517">
                  <c:v>0.99466263200000005</c:v>
                </c:pt>
                <c:pt idx="26518">
                  <c:v>0.99833470599999996</c:v>
                </c:pt>
                <c:pt idx="26519">
                  <c:v>0.99466263200000005</c:v>
                </c:pt>
                <c:pt idx="26520">
                  <c:v>0.98337578699999995</c:v>
                </c:pt>
                <c:pt idx="26521">
                  <c:v>0.98048173699999996</c:v>
                </c:pt>
                <c:pt idx="26522">
                  <c:v>0.99466263200000005</c:v>
                </c:pt>
                <c:pt idx="26523">
                  <c:v>0.98337578699999995</c:v>
                </c:pt>
                <c:pt idx="26524">
                  <c:v>0.99833470599999996</c:v>
                </c:pt>
                <c:pt idx="26525">
                  <c:v>0.99466263200000005</c:v>
                </c:pt>
                <c:pt idx="26526">
                  <c:v>0.98048173699999996</c:v>
                </c:pt>
                <c:pt idx="26527">
                  <c:v>0.99833470599999996</c:v>
                </c:pt>
                <c:pt idx="26528">
                  <c:v>0.99466263200000005</c:v>
                </c:pt>
                <c:pt idx="26529">
                  <c:v>0.99466263200000005</c:v>
                </c:pt>
                <c:pt idx="26530">
                  <c:v>0.98048173699999996</c:v>
                </c:pt>
                <c:pt idx="26531">
                  <c:v>0.994798234</c:v>
                </c:pt>
                <c:pt idx="26532">
                  <c:v>0.98048173699999996</c:v>
                </c:pt>
                <c:pt idx="26533">
                  <c:v>0.99833470599999996</c:v>
                </c:pt>
                <c:pt idx="26534">
                  <c:v>0.987316898</c:v>
                </c:pt>
                <c:pt idx="26535">
                  <c:v>0.99833470599999996</c:v>
                </c:pt>
                <c:pt idx="26536">
                  <c:v>0.994798234</c:v>
                </c:pt>
                <c:pt idx="26537">
                  <c:v>0.994798234</c:v>
                </c:pt>
                <c:pt idx="26538">
                  <c:v>0.99833470599999996</c:v>
                </c:pt>
                <c:pt idx="26539">
                  <c:v>0.99466263200000005</c:v>
                </c:pt>
                <c:pt idx="26540">
                  <c:v>0.98048173699999996</c:v>
                </c:pt>
                <c:pt idx="26541">
                  <c:v>0.98048173699999996</c:v>
                </c:pt>
                <c:pt idx="26542">
                  <c:v>0.98337578699999995</c:v>
                </c:pt>
                <c:pt idx="26543">
                  <c:v>0.98048173699999996</c:v>
                </c:pt>
                <c:pt idx="26544">
                  <c:v>0.98337578699999995</c:v>
                </c:pt>
                <c:pt idx="26545">
                  <c:v>0.98048173699999996</c:v>
                </c:pt>
                <c:pt idx="26546">
                  <c:v>0.99466263200000005</c:v>
                </c:pt>
                <c:pt idx="26547">
                  <c:v>0.98337578699999995</c:v>
                </c:pt>
                <c:pt idx="26548">
                  <c:v>0.99466263200000005</c:v>
                </c:pt>
                <c:pt idx="26549">
                  <c:v>0.994798234</c:v>
                </c:pt>
                <c:pt idx="26550">
                  <c:v>0.99466263200000005</c:v>
                </c:pt>
                <c:pt idx="26551">
                  <c:v>0.98048173699999996</c:v>
                </c:pt>
                <c:pt idx="26552">
                  <c:v>0.994798234</c:v>
                </c:pt>
                <c:pt idx="26553">
                  <c:v>0.994798234</c:v>
                </c:pt>
                <c:pt idx="26554">
                  <c:v>0.99833470599999996</c:v>
                </c:pt>
                <c:pt idx="26555">
                  <c:v>0.98337578699999995</c:v>
                </c:pt>
                <c:pt idx="26556">
                  <c:v>0.98337578699999995</c:v>
                </c:pt>
                <c:pt idx="26557">
                  <c:v>0.98337578699999995</c:v>
                </c:pt>
                <c:pt idx="26558">
                  <c:v>0.99466263200000005</c:v>
                </c:pt>
                <c:pt idx="26559">
                  <c:v>0.99466263200000005</c:v>
                </c:pt>
                <c:pt idx="26560">
                  <c:v>0.98337578699999995</c:v>
                </c:pt>
                <c:pt idx="26561">
                  <c:v>0.994798234</c:v>
                </c:pt>
                <c:pt idx="26562">
                  <c:v>0.99466263200000005</c:v>
                </c:pt>
                <c:pt idx="26563">
                  <c:v>0.99100769600000005</c:v>
                </c:pt>
                <c:pt idx="26564">
                  <c:v>0.994798234</c:v>
                </c:pt>
                <c:pt idx="26565">
                  <c:v>0.994798234</c:v>
                </c:pt>
                <c:pt idx="26566">
                  <c:v>0.98337578699999995</c:v>
                </c:pt>
                <c:pt idx="26567">
                  <c:v>0.99833470599999996</c:v>
                </c:pt>
                <c:pt idx="26568">
                  <c:v>0.987316898</c:v>
                </c:pt>
                <c:pt idx="26569">
                  <c:v>0.98337578699999995</c:v>
                </c:pt>
                <c:pt idx="26570">
                  <c:v>0.99466263200000005</c:v>
                </c:pt>
                <c:pt idx="26571">
                  <c:v>0.99833470599999996</c:v>
                </c:pt>
                <c:pt idx="26572">
                  <c:v>0.99466263200000005</c:v>
                </c:pt>
                <c:pt idx="26573">
                  <c:v>0.99833470599999996</c:v>
                </c:pt>
                <c:pt idx="26574">
                  <c:v>0.98337578699999995</c:v>
                </c:pt>
                <c:pt idx="26575">
                  <c:v>0.98337578699999995</c:v>
                </c:pt>
                <c:pt idx="26576">
                  <c:v>0.99833470599999996</c:v>
                </c:pt>
                <c:pt idx="26577">
                  <c:v>0.99466263200000005</c:v>
                </c:pt>
                <c:pt idx="26578">
                  <c:v>0.98337578699999995</c:v>
                </c:pt>
                <c:pt idx="26579">
                  <c:v>0.99833470599999996</c:v>
                </c:pt>
                <c:pt idx="26580">
                  <c:v>0.99833470599999996</c:v>
                </c:pt>
                <c:pt idx="26581">
                  <c:v>0.99466263200000005</c:v>
                </c:pt>
                <c:pt idx="26582">
                  <c:v>0.99466263200000005</c:v>
                </c:pt>
                <c:pt idx="26583">
                  <c:v>0.98337578699999995</c:v>
                </c:pt>
                <c:pt idx="26584">
                  <c:v>0.98048173699999996</c:v>
                </c:pt>
                <c:pt idx="26585">
                  <c:v>0.99833470599999996</c:v>
                </c:pt>
                <c:pt idx="26586">
                  <c:v>0.994798234</c:v>
                </c:pt>
                <c:pt idx="26587">
                  <c:v>0.994798234</c:v>
                </c:pt>
                <c:pt idx="26588">
                  <c:v>0.98337578699999995</c:v>
                </c:pt>
                <c:pt idx="26589">
                  <c:v>0.99466263200000005</c:v>
                </c:pt>
                <c:pt idx="26590">
                  <c:v>0.99466263200000005</c:v>
                </c:pt>
                <c:pt idx="26591">
                  <c:v>0.98337578699999995</c:v>
                </c:pt>
                <c:pt idx="26592">
                  <c:v>0.99466263200000005</c:v>
                </c:pt>
                <c:pt idx="26593">
                  <c:v>0.99833470599999996</c:v>
                </c:pt>
                <c:pt idx="26594">
                  <c:v>0.98337578699999995</c:v>
                </c:pt>
                <c:pt idx="26595">
                  <c:v>0.98048173699999996</c:v>
                </c:pt>
                <c:pt idx="26596">
                  <c:v>0.98337578699999995</c:v>
                </c:pt>
                <c:pt idx="26597">
                  <c:v>0.994798234</c:v>
                </c:pt>
                <c:pt idx="26598">
                  <c:v>0.994798234</c:v>
                </c:pt>
                <c:pt idx="26599">
                  <c:v>0.994798234</c:v>
                </c:pt>
                <c:pt idx="26600">
                  <c:v>0.98549281</c:v>
                </c:pt>
                <c:pt idx="26601">
                  <c:v>0.98337578699999995</c:v>
                </c:pt>
                <c:pt idx="26602">
                  <c:v>0.99466263200000005</c:v>
                </c:pt>
                <c:pt idx="26603">
                  <c:v>0.99833470599999996</c:v>
                </c:pt>
                <c:pt idx="26604">
                  <c:v>0.98337578699999995</c:v>
                </c:pt>
                <c:pt idx="26605">
                  <c:v>0.99833470599999996</c:v>
                </c:pt>
                <c:pt idx="26606">
                  <c:v>0.99466263200000005</c:v>
                </c:pt>
                <c:pt idx="26607">
                  <c:v>0.994798234</c:v>
                </c:pt>
                <c:pt idx="26608">
                  <c:v>0.99466263200000005</c:v>
                </c:pt>
                <c:pt idx="26609">
                  <c:v>0.98337578699999995</c:v>
                </c:pt>
                <c:pt idx="26610">
                  <c:v>0.99466263200000005</c:v>
                </c:pt>
                <c:pt idx="26611">
                  <c:v>0.99027694600000005</c:v>
                </c:pt>
                <c:pt idx="26612">
                  <c:v>0.98048173699999996</c:v>
                </c:pt>
                <c:pt idx="26613">
                  <c:v>0.98337578699999995</c:v>
                </c:pt>
                <c:pt idx="26614">
                  <c:v>0.99466263200000005</c:v>
                </c:pt>
                <c:pt idx="26615">
                  <c:v>0.99466263200000005</c:v>
                </c:pt>
                <c:pt idx="26616">
                  <c:v>0.98337578699999995</c:v>
                </c:pt>
                <c:pt idx="26617">
                  <c:v>0.98337578699999995</c:v>
                </c:pt>
                <c:pt idx="26618">
                  <c:v>0.99090427199999997</c:v>
                </c:pt>
                <c:pt idx="26619">
                  <c:v>0.98048173699999996</c:v>
                </c:pt>
                <c:pt idx="26620">
                  <c:v>0.99466263200000005</c:v>
                </c:pt>
                <c:pt idx="26621">
                  <c:v>0.99833470599999996</c:v>
                </c:pt>
                <c:pt idx="26622">
                  <c:v>0.98048173699999996</c:v>
                </c:pt>
                <c:pt idx="26623">
                  <c:v>0.98337578699999995</c:v>
                </c:pt>
                <c:pt idx="26624">
                  <c:v>0.97825968500000005</c:v>
                </c:pt>
                <c:pt idx="26625">
                  <c:v>0.98337578699999995</c:v>
                </c:pt>
                <c:pt idx="26626">
                  <c:v>0.994798234</c:v>
                </c:pt>
                <c:pt idx="26627">
                  <c:v>0.98337578699999995</c:v>
                </c:pt>
                <c:pt idx="26628">
                  <c:v>0.99833470599999996</c:v>
                </c:pt>
                <c:pt idx="26629">
                  <c:v>0.98337578699999995</c:v>
                </c:pt>
                <c:pt idx="26630">
                  <c:v>0.99466263200000005</c:v>
                </c:pt>
                <c:pt idx="26631">
                  <c:v>0.99833470599999996</c:v>
                </c:pt>
                <c:pt idx="26632">
                  <c:v>0.98337578699999995</c:v>
                </c:pt>
                <c:pt idx="26633">
                  <c:v>0.98337578699999995</c:v>
                </c:pt>
                <c:pt idx="26634">
                  <c:v>0.994798234</c:v>
                </c:pt>
                <c:pt idx="26635">
                  <c:v>0.98337578699999995</c:v>
                </c:pt>
                <c:pt idx="26636">
                  <c:v>0.99466263200000005</c:v>
                </c:pt>
                <c:pt idx="26637">
                  <c:v>0.99466263200000005</c:v>
                </c:pt>
                <c:pt idx="26638">
                  <c:v>0.994798234</c:v>
                </c:pt>
                <c:pt idx="26639">
                  <c:v>0.99833470599999996</c:v>
                </c:pt>
                <c:pt idx="26640">
                  <c:v>0.99466263200000005</c:v>
                </c:pt>
                <c:pt idx="26641">
                  <c:v>0.98337578699999995</c:v>
                </c:pt>
                <c:pt idx="26642">
                  <c:v>0.99833470599999996</c:v>
                </c:pt>
                <c:pt idx="26643">
                  <c:v>0.99466263200000005</c:v>
                </c:pt>
                <c:pt idx="26644">
                  <c:v>0.994798234</c:v>
                </c:pt>
                <c:pt idx="26645">
                  <c:v>0.98048173699999996</c:v>
                </c:pt>
                <c:pt idx="26646">
                  <c:v>0.99833470599999996</c:v>
                </c:pt>
                <c:pt idx="26647">
                  <c:v>0.99466263200000005</c:v>
                </c:pt>
                <c:pt idx="26648">
                  <c:v>0.99466263200000005</c:v>
                </c:pt>
                <c:pt idx="26649">
                  <c:v>0.99466263200000005</c:v>
                </c:pt>
                <c:pt idx="26650">
                  <c:v>0.99466263200000005</c:v>
                </c:pt>
                <c:pt idx="26651">
                  <c:v>0.98337578699999995</c:v>
                </c:pt>
                <c:pt idx="26652">
                  <c:v>0.994798234</c:v>
                </c:pt>
                <c:pt idx="26653">
                  <c:v>0.99466263200000005</c:v>
                </c:pt>
                <c:pt idx="26654">
                  <c:v>0.98048173699999996</c:v>
                </c:pt>
                <c:pt idx="26655">
                  <c:v>0.99466263200000005</c:v>
                </c:pt>
                <c:pt idx="26656">
                  <c:v>0.98337578699999995</c:v>
                </c:pt>
                <c:pt idx="26657">
                  <c:v>0.99027694600000005</c:v>
                </c:pt>
                <c:pt idx="26658">
                  <c:v>0.99833470599999996</c:v>
                </c:pt>
                <c:pt idx="26659">
                  <c:v>0.98048173699999996</c:v>
                </c:pt>
                <c:pt idx="26660">
                  <c:v>0.98337578699999995</c:v>
                </c:pt>
                <c:pt idx="26661">
                  <c:v>0.98337578699999995</c:v>
                </c:pt>
                <c:pt idx="26662">
                  <c:v>0.99833470599999996</c:v>
                </c:pt>
                <c:pt idx="26663">
                  <c:v>0.98048173699999996</c:v>
                </c:pt>
                <c:pt idx="26664">
                  <c:v>0.98048173699999996</c:v>
                </c:pt>
                <c:pt idx="26665">
                  <c:v>0.99466263200000005</c:v>
                </c:pt>
                <c:pt idx="26666">
                  <c:v>0.99833470599999996</c:v>
                </c:pt>
                <c:pt idx="26667">
                  <c:v>0.99833470599999996</c:v>
                </c:pt>
                <c:pt idx="26668">
                  <c:v>0.99090427199999997</c:v>
                </c:pt>
                <c:pt idx="26669">
                  <c:v>0.99833470599999996</c:v>
                </c:pt>
                <c:pt idx="26670">
                  <c:v>0.99100769600000005</c:v>
                </c:pt>
                <c:pt idx="26671">
                  <c:v>0.99833470599999996</c:v>
                </c:pt>
                <c:pt idx="26672">
                  <c:v>0.99466263200000005</c:v>
                </c:pt>
                <c:pt idx="26673">
                  <c:v>0.98337578699999995</c:v>
                </c:pt>
                <c:pt idx="26674">
                  <c:v>0.98337578699999995</c:v>
                </c:pt>
                <c:pt idx="26675">
                  <c:v>0.98337578699999995</c:v>
                </c:pt>
                <c:pt idx="26676">
                  <c:v>0.99833470599999996</c:v>
                </c:pt>
                <c:pt idx="26677">
                  <c:v>0.99466263200000005</c:v>
                </c:pt>
                <c:pt idx="26678">
                  <c:v>0.98048173699999996</c:v>
                </c:pt>
                <c:pt idx="26679">
                  <c:v>0.98048173699999996</c:v>
                </c:pt>
                <c:pt idx="26680">
                  <c:v>0.98337578699999995</c:v>
                </c:pt>
                <c:pt idx="26681">
                  <c:v>0.98337578699999995</c:v>
                </c:pt>
                <c:pt idx="26682">
                  <c:v>0.99466263200000005</c:v>
                </c:pt>
                <c:pt idx="26683">
                  <c:v>0.99466263200000005</c:v>
                </c:pt>
                <c:pt idx="26684">
                  <c:v>0.99833470599999996</c:v>
                </c:pt>
                <c:pt idx="26685">
                  <c:v>0.994798234</c:v>
                </c:pt>
                <c:pt idx="26686">
                  <c:v>0.99466263200000005</c:v>
                </c:pt>
                <c:pt idx="26687">
                  <c:v>0.98337578699999995</c:v>
                </c:pt>
                <c:pt idx="26688">
                  <c:v>0.99466263200000005</c:v>
                </c:pt>
                <c:pt idx="26689">
                  <c:v>0.99466263200000005</c:v>
                </c:pt>
                <c:pt idx="26690">
                  <c:v>0.99466263200000005</c:v>
                </c:pt>
                <c:pt idx="26691">
                  <c:v>0.99833470599999996</c:v>
                </c:pt>
                <c:pt idx="26692">
                  <c:v>0.994798234</c:v>
                </c:pt>
                <c:pt idx="26693">
                  <c:v>0.99833470599999996</c:v>
                </c:pt>
                <c:pt idx="26694">
                  <c:v>0.98337578699999995</c:v>
                </c:pt>
                <c:pt idx="26695">
                  <c:v>0.99466263200000005</c:v>
                </c:pt>
                <c:pt idx="26696">
                  <c:v>0.99466263200000005</c:v>
                </c:pt>
                <c:pt idx="26697">
                  <c:v>0.994798234</c:v>
                </c:pt>
                <c:pt idx="26698">
                  <c:v>0.99833470599999996</c:v>
                </c:pt>
                <c:pt idx="26699">
                  <c:v>0.99466263200000005</c:v>
                </c:pt>
                <c:pt idx="26700">
                  <c:v>0.99833470599999996</c:v>
                </c:pt>
                <c:pt idx="26701">
                  <c:v>0.98337578699999995</c:v>
                </c:pt>
                <c:pt idx="26702">
                  <c:v>0.99833470599999996</c:v>
                </c:pt>
                <c:pt idx="26703">
                  <c:v>0.98549281</c:v>
                </c:pt>
                <c:pt idx="26704">
                  <c:v>0.98337578699999995</c:v>
                </c:pt>
                <c:pt idx="26705">
                  <c:v>0.99833470599999996</c:v>
                </c:pt>
                <c:pt idx="26706">
                  <c:v>0.99466263200000005</c:v>
                </c:pt>
                <c:pt idx="26707">
                  <c:v>0.98048173699999996</c:v>
                </c:pt>
                <c:pt idx="26708">
                  <c:v>0.994798234</c:v>
                </c:pt>
                <c:pt idx="26709">
                  <c:v>0.99015918800000002</c:v>
                </c:pt>
                <c:pt idx="26710">
                  <c:v>0.99466263200000005</c:v>
                </c:pt>
                <c:pt idx="26711">
                  <c:v>0.98337578699999995</c:v>
                </c:pt>
                <c:pt idx="26712">
                  <c:v>0.98337578699999995</c:v>
                </c:pt>
                <c:pt idx="26713">
                  <c:v>0.99833470599999996</c:v>
                </c:pt>
                <c:pt idx="26714">
                  <c:v>0.98337578699999995</c:v>
                </c:pt>
                <c:pt idx="26715">
                  <c:v>0.99100769600000005</c:v>
                </c:pt>
                <c:pt idx="26716">
                  <c:v>0.99466263200000005</c:v>
                </c:pt>
                <c:pt idx="26717">
                  <c:v>0.98048173699999996</c:v>
                </c:pt>
                <c:pt idx="26718">
                  <c:v>0.99833470599999996</c:v>
                </c:pt>
                <c:pt idx="26719">
                  <c:v>0.98048173699999996</c:v>
                </c:pt>
                <c:pt idx="26720">
                  <c:v>0.98337578699999995</c:v>
                </c:pt>
                <c:pt idx="26721">
                  <c:v>0.98337578699999995</c:v>
                </c:pt>
                <c:pt idx="26722">
                  <c:v>0.99466263200000005</c:v>
                </c:pt>
                <c:pt idx="26723">
                  <c:v>0.99833470599999996</c:v>
                </c:pt>
                <c:pt idx="26724">
                  <c:v>0.98337578699999995</c:v>
                </c:pt>
                <c:pt idx="26725">
                  <c:v>0.99466263200000005</c:v>
                </c:pt>
                <c:pt idx="26726">
                  <c:v>0.994798234</c:v>
                </c:pt>
                <c:pt idx="26727">
                  <c:v>0.99466263200000005</c:v>
                </c:pt>
                <c:pt idx="26728">
                  <c:v>0.98337578699999995</c:v>
                </c:pt>
                <c:pt idx="26729">
                  <c:v>0.98337578699999995</c:v>
                </c:pt>
                <c:pt idx="26730">
                  <c:v>0.99833470599999996</c:v>
                </c:pt>
                <c:pt idx="26731">
                  <c:v>0.98337578699999995</c:v>
                </c:pt>
                <c:pt idx="26732">
                  <c:v>0.99450736299999998</c:v>
                </c:pt>
                <c:pt idx="26733">
                  <c:v>0.99466263200000005</c:v>
                </c:pt>
                <c:pt idx="26734">
                  <c:v>0.98529628999999996</c:v>
                </c:pt>
                <c:pt idx="26735">
                  <c:v>0.994798234</c:v>
                </c:pt>
                <c:pt idx="26736">
                  <c:v>0.99833470599999996</c:v>
                </c:pt>
                <c:pt idx="26737">
                  <c:v>0.98337578699999995</c:v>
                </c:pt>
                <c:pt idx="26738">
                  <c:v>0.98337578699999995</c:v>
                </c:pt>
                <c:pt idx="26739">
                  <c:v>0.98337578699999995</c:v>
                </c:pt>
                <c:pt idx="26740">
                  <c:v>0.98337578699999995</c:v>
                </c:pt>
                <c:pt idx="26741">
                  <c:v>0.98337578699999995</c:v>
                </c:pt>
                <c:pt idx="26742">
                  <c:v>0.98337578699999995</c:v>
                </c:pt>
                <c:pt idx="26743">
                  <c:v>0.99466263200000005</c:v>
                </c:pt>
                <c:pt idx="26744">
                  <c:v>0.98337578699999995</c:v>
                </c:pt>
                <c:pt idx="26745">
                  <c:v>0.99833470599999996</c:v>
                </c:pt>
                <c:pt idx="26746">
                  <c:v>0.98048173699999996</c:v>
                </c:pt>
                <c:pt idx="26747">
                  <c:v>0.99090427199999997</c:v>
                </c:pt>
                <c:pt idx="26748">
                  <c:v>0.994798234</c:v>
                </c:pt>
                <c:pt idx="26749">
                  <c:v>0.98048173699999996</c:v>
                </c:pt>
                <c:pt idx="26750">
                  <c:v>0.98337578699999995</c:v>
                </c:pt>
                <c:pt idx="26751">
                  <c:v>0.98337578699999995</c:v>
                </c:pt>
                <c:pt idx="26752">
                  <c:v>0.98337578699999995</c:v>
                </c:pt>
                <c:pt idx="26753">
                  <c:v>0.99466263200000005</c:v>
                </c:pt>
                <c:pt idx="26754">
                  <c:v>0.994798234</c:v>
                </c:pt>
                <c:pt idx="26755">
                  <c:v>0.98337578699999995</c:v>
                </c:pt>
                <c:pt idx="26756">
                  <c:v>0.994798234</c:v>
                </c:pt>
                <c:pt idx="26757">
                  <c:v>0.99466263200000005</c:v>
                </c:pt>
                <c:pt idx="26758">
                  <c:v>0.98337578699999995</c:v>
                </c:pt>
                <c:pt idx="26759">
                  <c:v>0.99833470599999996</c:v>
                </c:pt>
                <c:pt idx="26760">
                  <c:v>0.98048173699999996</c:v>
                </c:pt>
                <c:pt idx="26761">
                  <c:v>0.99466263200000005</c:v>
                </c:pt>
                <c:pt idx="26762">
                  <c:v>0.99466263200000005</c:v>
                </c:pt>
                <c:pt idx="26763">
                  <c:v>0.99466263200000005</c:v>
                </c:pt>
                <c:pt idx="26764">
                  <c:v>0.98048173699999996</c:v>
                </c:pt>
                <c:pt idx="26765">
                  <c:v>0.994798234</c:v>
                </c:pt>
                <c:pt idx="26766">
                  <c:v>0.98337578699999995</c:v>
                </c:pt>
                <c:pt idx="26767">
                  <c:v>0.99466263200000005</c:v>
                </c:pt>
                <c:pt idx="26768">
                  <c:v>0.99833470599999996</c:v>
                </c:pt>
                <c:pt idx="26769">
                  <c:v>0.99466263200000005</c:v>
                </c:pt>
                <c:pt idx="26770">
                  <c:v>0.99466263200000005</c:v>
                </c:pt>
                <c:pt idx="26771">
                  <c:v>0.98337578699999995</c:v>
                </c:pt>
                <c:pt idx="26772">
                  <c:v>0.994798234</c:v>
                </c:pt>
                <c:pt idx="26773">
                  <c:v>0.99466263200000005</c:v>
                </c:pt>
                <c:pt idx="26774">
                  <c:v>0.99090427199999997</c:v>
                </c:pt>
                <c:pt idx="26775">
                  <c:v>0.99833470599999996</c:v>
                </c:pt>
                <c:pt idx="26776">
                  <c:v>0.994798234</c:v>
                </c:pt>
                <c:pt idx="26777">
                  <c:v>0.994798234</c:v>
                </c:pt>
                <c:pt idx="26778">
                  <c:v>0.994798234</c:v>
                </c:pt>
                <c:pt idx="26779">
                  <c:v>0.99090427199999997</c:v>
                </c:pt>
                <c:pt idx="26780">
                  <c:v>0.994798234</c:v>
                </c:pt>
                <c:pt idx="26781">
                  <c:v>0.98337578699999995</c:v>
                </c:pt>
                <c:pt idx="26782">
                  <c:v>0.994798234</c:v>
                </c:pt>
                <c:pt idx="26783">
                  <c:v>0.98337578699999995</c:v>
                </c:pt>
                <c:pt idx="26784">
                  <c:v>0.98337578699999995</c:v>
                </c:pt>
                <c:pt idx="26785">
                  <c:v>0.98337578699999995</c:v>
                </c:pt>
                <c:pt idx="26786">
                  <c:v>0.99833470599999996</c:v>
                </c:pt>
                <c:pt idx="26787">
                  <c:v>0.98048173699999996</c:v>
                </c:pt>
                <c:pt idx="26788">
                  <c:v>0.99833470599999996</c:v>
                </c:pt>
                <c:pt idx="26789">
                  <c:v>0.99466263200000005</c:v>
                </c:pt>
                <c:pt idx="26790">
                  <c:v>0.99833470599999996</c:v>
                </c:pt>
                <c:pt idx="26791">
                  <c:v>0.99466263200000005</c:v>
                </c:pt>
                <c:pt idx="26792">
                  <c:v>0.98337578699999995</c:v>
                </c:pt>
                <c:pt idx="26793">
                  <c:v>0.98337578699999995</c:v>
                </c:pt>
                <c:pt idx="26794">
                  <c:v>0.99626751000000002</c:v>
                </c:pt>
                <c:pt idx="26795">
                  <c:v>0.99100769600000005</c:v>
                </c:pt>
                <c:pt idx="26796">
                  <c:v>0.994798234</c:v>
                </c:pt>
                <c:pt idx="26797">
                  <c:v>0.99466263200000005</c:v>
                </c:pt>
                <c:pt idx="26798">
                  <c:v>0.99466263200000005</c:v>
                </c:pt>
                <c:pt idx="26799">
                  <c:v>0.99833470599999996</c:v>
                </c:pt>
                <c:pt idx="26800">
                  <c:v>0.98337578699999995</c:v>
                </c:pt>
                <c:pt idx="26801">
                  <c:v>0.99466263200000005</c:v>
                </c:pt>
                <c:pt idx="26802">
                  <c:v>0.99466263200000005</c:v>
                </c:pt>
                <c:pt idx="26803">
                  <c:v>0.99833470599999996</c:v>
                </c:pt>
                <c:pt idx="26804">
                  <c:v>0.98337578699999995</c:v>
                </c:pt>
                <c:pt idx="26805">
                  <c:v>0.99466263200000005</c:v>
                </c:pt>
                <c:pt idx="26806">
                  <c:v>0.99466263200000005</c:v>
                </c:pt>
                <c:pt idx="26807">
                  <c:v>0.98048173699999996</c:v>
                </c:pt>
                <c:pt idx="26808">
                  <c:v>0.98648640799999998</c:v>
                </c:pt>
                <c:pt idx="26809">
                  <c:v>0.98337578699999995</c:v>
                </c:pt>
                <c:pt idx="26810">
                  <c:v>0.99466263200000005</c:v>
                </c:pt>
                <c:pt idx="26811">
                  <c:v>0.99466263200000005</c:v>
                </c:pt>
                <c:pt idx="26812">
                  <c:v>0.994798234</c:v>
                </c:pt>
                <c:pt idx="26813">
                  <c:v>0.994798234</c:v>
                </c:pt>
                <c:pt idx="26814">
                  <c:v>0.99466263200000005</c:v>
                </c:pt>
                <c:pt idx="26815">
                  <c:v>0.99833470599999996</c:v>
                </c:pt>
                <c:pt idx="26816">
                  <c:v>0.99833470599999996</c:v>
                </c:pt>
                <c:pt idx="26817">
                  <c:v>0.994798234</c:v>
                </c:pt>
                <c:pt idx="26818">
                  <c:v>0.98337578699999995</c:v>
                </c:pt>
                <c:pt idx="26819">
                  <c:v>0.99090427199999997</c:v>
                </c:pt>
                <c:pt idx="26820">
                  <c:v>0.99466263200000005</c:v>
                </c:pt>
                <c:pt idx="26821">
                  <c:v>0.98337578699999995</c:v>
                </c:pt>
                <c:pt idx="26822">
                  <c:v>0.98337578699999995</c:v>
                </c:pt>
                <c:pt idx="26823">
                  <c:v>0.99833470599999996</c:v>
                </c:pt>
                <c:pt idx="26824">
                  <c:v>0.99466263200000005</c:v>
                </c:pt>
                <c:pt idx="26825">
                  <c:v>0.98648640799999998</c:v>
                </c:pt>
                <c:pt idx="26826">
                  <c:v>0.99833470599999996</c:v>
                </c:pt>
                <c:pt idx="26827">
                  <c:v>0.99833470599999996</c:v>
                </c:pt>
                <c:pt idx="26828">
                  <c:v>0.98337578699999995</c:v>
                </c:pt>
                <c:pt idx="26829">
                  <c:v>0.99466263200000005</c:v>
                </c:pt>
                <c:pt idx="26830">
                  <c:v>0.98529628999999996</c:v>
                </c:pt>
                <c:pt idx="26831">
                  <c:v>0.99466263200000005</c:v>
                </c:pt>
                <c:pt idx="26832">
                  <c:v>0.994798234</c:v>
                </c:pt>
                <c:pt idx="26833">
                  <c:v>0.99466263200000005</c:v>
                </c:pt>
                <c:pt idx="26834">
                  <c:v>0.98048173699999996</c:v>
                </c:pt>
                <c:pt idx="26835">
                  <c:v>0.98337578699999995</c:v>
                </c:pt>
                <c:pt idx="26836">
                  <c:v>0.98048173699999996</c:v>
                </c:pt>
                <c:pt idx="26837">
                  <c:v>0.99833470599999996</c:v>
                </c:pt>
                <c:pt idx="26838">
                  <c:v>0.99833470599999996</c:v>
                </c:pt>
                <c:pt idx="26839">
                  <c:v>0.99833470599999996</c:v>
                </c:pt>
                <c:pt idx="26840">
                  <c:v>0.994798234</c:v>
                </c:pt>
                <c:pt idx="26841">
                  <c:v>0.99833470599999996</c:v>
                </c:pt>
                <c:pt idx="26842">
                  <c:v>0.98337578699999995</c:v>
                </c:pt>
                <c:pt idx="26843">
                  <c:v>0.98337578699999995</c:v>
                </c:pt>
                <c:pt idx="26844">
                  <c:v>0.98729905299999998</c:v>
                </c:pt>
                <c:pt idx="26845">
                  <c:v>0.98529628999999996</c:v>
                </c:pt>
                <c:pt idx="26846">
                  <c:v>0.98337578699999995</c:v>
                </c:pt>
                <c:pt idx="26847">
                  <c:v>0.98337578699999995</c:v>
                </c:pt>
                <c:pt idx="26848">
                  <c:v>0.99626751000000002</c:v>
                </c:pt>
                <c:pt idx="26849">
                  <c:v>0.994798234</c:v>
                </c:pt>
                <c:pt idx="26850">
                  <c:v>0.98048173699999996</c:v>
                </c:pt>
                <c:pt idx="26851">
                  <c:v>0.99466263200000005</c:v>
                </c:pt>
                <c:pt idx="26852">
                  <c:v>0.98337578699999995</c:v>
                </c:pt>
                <c:pt idx="26853">
                  <c:v>0.99833470599999996</c:v>
                </c:pt>
                <c:pt idx="26854">
                  <c:v>0.98337578699999995</c:v>
                </c:pt>
                <c:pt idx="26855">
                  <c:v>0.99466263200000005</c:v>
                </c:pt>
                <c:pt idx="26856">
                  <c:v>0.99833470599999996</c:v>
                </c:pt>
                <c:pt idx="26857">
                  <c:v>0.994798234</c:v>
                </c:pt>
                <c:pt idx="26858">
                  <c:v>0.994798234</c:v>
                </c:pt>
                <c:pt idx="26859">
                  <c:v>0.98337578699999995</c:v>
                </c:pt>
                <c:pt idx="26860">
                  <c:v>0.98337578699999995</c:v>
                </c:pt>
                <c:pt idx="26861">
                  <c:v>0.98337578699999995</c:v>
                </c:pt>
                <c:pt idx="26862">
                  <c:v>0.99090427199999997</c:v>
                </c:pt>
                <c:pt idx="26863">
                  <c:v>0.98337578699999995</c:v>
                </c:pt>
                <c:pt idx="26864">
                  <c:v>0.99833470599999996</c:v>
                </c:pt>
                <c:pt idx="26865">
                  <c:v>0.99466263200000005</c:v>
                </c:pt>
                <c:pt idx="26866">
                  <c:v>0.99090427199999997</c:v>
                </c:pt>
                <c:pt idx="26867">
                  <c:v>0.98337578699999995</c:v>
                </c:pt>
                <c:pt idx="26868">
                  <c:v>0.99833470599999996</c:v>
                </c:pt>
                <c:pt idx="26869">
                  <c:v>0.98337578699999995</c:v>
                </c:pt>
                <c:pt idx="26870">
                  <c:v>0.97450132499999997</c:v>
                </c:pt>
                <c:pt idx="26871">
                  <c:v>0.99466263200000005</c:v>
                </c:pt>
                <c:pt idx="26872">
                  <c:v>0.994798234</c:v>
                </c:pt>
                <c:pt idx="26873">
                  <c:v>0.98048173699999996</c:v>
                </c:pt>
                <c:pt idx="26874">
                  <c:v>0.99833470599999996</c:v>
                </c:pt>
                <c:pt idx="26875">
                  <c:v>0.99833470599999996</c:v>
                </c:pt>
                <c:pt idx="26876">
                  <c:v>0.98048173699999996</c:v>
                </c:pt>
                <c:pt idx="26877">
                  <c:v>0.99833470599999996</c:v>
                </c:pt>
                <c:pt idx="26878">
                  <c:v>0.994798234</c:v>
                </c:pt>
                <c:pt idx="26879">
                  <c:v>0.99833470599999996</c:v>
                </c:pt>
                <c:pt idx="26880">
                  <c:v>0.98337578699999995</c:v>
                </c:pt>
                <c:pt idx="26881">
                  <c:v>0.98337578699999995</c:v>
                </c:pt>
                <c:pt idx="26882">
                  <c:v>0.99833470599999996</c:v>
                </c:pt>
                <c:pt idx="26883">
                  <c:v>0.99466263200000005</c:v>
                </c:pt>
                <c:pt idx="26884">
                  <c:v>0.994798234</c:v>
                </c:pt>
                <c:pt idx="26885">
                  <c:v>0.99466263200000005</c:v>
                </c:pt>
                <c:pt idx="26886">
                  <c:v>0.98337578699999995</c:v>
                </c:pt>
                <c:pt idx="26887">
                  <c:v>0.99466263200000005</c:v>
                </c:pt>
                <c:pt idx="26888">
                  <c:v>0.99466263200000005</c:v>
                </c:pt>
                <c:pt idx="26889">
                  <c:v>0.994798234</c:v>
                </c:pt>
                <c:pt idx="26890">
                  <c:v>0.994798234</c:v>
                </c:pt>
                <c:pt idx="26891">
                  <c:v>0.99833470599999996</c:v>
                </c:pt>
                <c:pt idx="26892">
                  <c:v>0.99466263200000005</c:v>
                </c:pt>
                <c:pt idx="26893">
                  <c:v>0.98337578699999995</c:v>
                </c:pt>
                <c:pt idx="26894">
                  <c:v>0.99466263200000005</c:v>
                </c:pt>
                <c:pt idx="26895">
                  <c:v>0.98337578699999995</c:v>
                </c:pt>
                <c:pt idx="26896">
                  <c:v>0.98048173699999996</c:v>
                </c:pt>
                <c:pt idx="26897">
                  <c:v>0.99833470599999996</c:v>
                </c:pt>
                <c:pt idx="26898">
                  <c:v>0.98048173699999996</c:v>
                </c:pt>
                <c:pt idx="26899">
                  <c:v>0.99466263200000005</c:v>
                </c:pt>
                <c:pt idx="26900">
                  <c:v>0.99466263200000005</c:v>
                </c:pt>
                <c:pt idx="26901">
                  <c:v>0.98048173699999996</c:v>
                </c:pt>
                <c:pt idx="26902">
                  <c:v>0.99466263200000005</c:v>
                </c:pt>
                <c:pt idx="26903">
                  <c:v>0.98337578699999995</c:v>
                </c:pt>
                <c:pt idx="26904">
                  <c:v>0.98729905299999998</c:v>
                </c:pt>
                <c:pt idx="26905">
                  <c:v>0.99466263200000005</c:v>
                </c:pt>
                <c:pt idx="26906">
                  <c:v>0.98337578699999995</c:v>
                </c:pt>
                <c:pt idx="26907">
                  <c:v>0.99833470599999996</c:v>
                </c:pt>
                <c:pt idx="26908">
                  <c:v>0.994798234</c:v>
                </c:pt>
                <c:pt idx="26909">
                  <c:v>0.98337578699999995</c:v>
                </c:pt>
                <c:pt idx="26910">
                  <c:v>0.99466263200000005</c:v>
                </c:pt>
                <c:pt idx="26911">
                  <c:v>0.98048173699999996</c:v>
                </c:pt>
                <c:pt idx="26912">
                  <c:v>0.98337578699999995</c:v>
                </c:pt>
                <c:pt idx="26913">
                  <c:v>0.994798234</c:v>
                </c:pt>
                <c:pt idx="26914">
                  <c:v>0.994798234</c:v>
                </c:pt>
                <c:pt idx="26915">
                  <c:v>0.99833470599999996</c:v>
                </c:pt>
                <c:pt idx="26916">
                  <c:v>0.98337578699999995</c:v>
                </c:pt>
                <c:pt idx="26917">
                  <c:v>0.99466263200000005</c:v>
                </c:pt>
                <c:pt idx="26918">
                  <c:v>0.99833470599999996</c:v>
                </c:pt>
                <c:pt idx="26919">
                  <c:v>0.98337578699999995</c:v>
                </c:pt>
                <c:pt idx="26920">
                  <c:v>0.987316898</c:v>
                </c:pt>
                <c:pt idx="26921">
                  <c:v>0.98048173699999996</c:v>
                </c:pt>
                <c:pt idx="26922">
                  <c:v>0.98048173699999996</c:v>
                </c:pt>
                <c:pt idx="26923">
                  <c:v>0.99833470599999996</c:v>
                </c:pt>
                <c:pt idx="26924">
                  <c:v>0.98337578699999995</c:v>
                </c:pt>
                <c:pt idx="26925">
                  <c:v>0.98337578699999995</c:v>
                </c:pt>
                <c:pt idx="26926">
                  <c:v>0.98337578699999995</c:v>
                </c:pt>
                <c:pt idx="26927">
                  <c:v>0.98552498799999999</c:v>
                </c:pt>
                <c:pt idx="26928">
                  <c:v>0.99466263200000005</c:v>
                </c:pt>
                <c:pt idx="26929">
                  <c:v>0.994798234</c:v>
                </c:pt>
                <c:pt idx="26930">
                  <c:v>0.99833470599999996</c:v>
                </c:pt>
                <c:pt idx="26931">
                  <c:v>0.98048173699999996</c:v>
                </c:pt>
                <c:pt idx="26932">
                  <c:v>0.98048173699999996</c:v>
                </c:pt>
                <c:pt idx="26933">
                  <c:v>0.99833470599999996</c:v>
                </c:pt>
                <c:pt idx="26934">
                  <c:v>0.99466263200000005</c:v>
                </c:pt>
                <c:pt idx="26935">
                  <c:v>0.99833470599999996</c:v>
                </c:pt>
                <c:pt idx="26936">
                  <c:v>0.99833470599999996</c:v>
                </c:pt>
                <c:pt idx="26937">
                  <c:v>0.98975540500000003</c:v>
                </c:pt>
                <c:pt idx="26938">
                  <c:v>0.99466263200000005</c:v>
                </c:pt>
                <c:pt idx="26939">
                  <c:v>0.99466263200000005</c:v>
                </c:pt>
                <c:pt idx="26940">
                  <c:v>0.99833470599999996</c:v>
                </c:pt>
                <c:pt idx="26941">
                  <c:v>0.98279561000000004</c:v>
                </c:pt>
                <c:pt idx="26942">
                  <c:v>0.98337578699999995</c:v>
                </c:pt>
                <c:pt idx="26943">
                  <c:v>0.98729905299999998</c:v>
                </c:pt>
                <c:pt idx="26944">
                  <c:v>0.99466263200000005</c:v>
                </c:pt>
                <c:pt idx="26945">
                  <c:v>0.99466263200000005</c:v>
                </c:pt>
                <c:pt idx="26946">
                  <c:v>0.99466263200000005</c:v>
                </c:pt>
                <c:pt idx="26947">
                  <c:v>0.99833470599999996</c:v>
                </c:pt>
                <c:pt idx="26948">
                  <c:v>0.99466263200000005</c:v>
                </c:pt>
                <c:pt idx="26949">
                  <c:v>0.98337578699999995</c:v>
                </c:pt>
                <c:pt idx="26950">
                  <c:v>0.98337578699999995</c:v>
                </c:pt>
                <c:pt idx="26951">
                  <c:v>0.98048173699999996</c:v>
                </c:pt>
                <c:pt idx="26952">
                  <c:v>0.994798234</c:v>
                </c:pt>
                <c:pt idx="26953">
                  <c:v>0.99466263200000005</c:v>
                </c:pt>
                <c:pt idx="26954">
                  <c:v>0.99833470599999996</c:v>
                </c:pt>
                <c:pt idx="26955">
                  <c:v>0.99833470599999996</c:v>
                </c:pt>
                <c:pt idx="26956">
                  <c:v>0.99466263200000005</c:v>
                </c:pt>
                <c:pt idx="26957">
                  <c:v>0.994798234</c:v>
                </c:pt>
                <c:pt idx="26958">
                  <c:v>0.98337578699999995</c:v>
                </c:pt>
                <c:pt idx="26959">
                  <c:v>0.99833470599999996</c:v>
                </c:pt>
                <c:pt idx="26960">
                  <c:v>0.99090427199999997</c:v>
                </c:pt>
                <c:pt idx="26961">
                  <c:v>0.98337578699999995</c:v>
                </c:pt>
                <c:pt idx="26962">
                  <c:v>0.98552498799999999</c:v>
                </c:pt>
                <c:pt idx="26963">
                  <c:v>0.98337578699999995</c:v>
                </c:pt>
                <c:pt idx="26964">
                  <c:v>0.98048173699999996</c:v>
                </c:pt>
                <c:pt idx="26965">
                  <c:v>0.99466263200000005</c:v>
                </c:pt>
                <c:pt idx="26966">
                  <c:v>0.98552498799999999</c:v>
                </c:pt>
                <c:pt idx="26967">
                  <c:v>0.99833470599999996</c:v>
                </c:pt>
                <c:pt idx="26968">
                  <c:v>0.99833470599999996</c:v>
                </c:pt>
                <c:pt idx="26969">
                  <c:v>0.99100769600000005</c:v>
                </c:pt>
                <c:pt idx="26970">
                  <c:v>0.99466263200000005</c:v>
                </c:pt>
                <c:pt idx="26971">
                  <c:v>0.99466263200000005</c:v>
                </c:pt>
                <c:pt idx="26972">
                  <c:v>0.994798234</c:v>
                </c:pt>
                <c:pt idx="26973">
                  <c:v>0.99833470599999996</c:v>
                </c:pt>
                <c:pt idx="26974">
                  <c:v>0.99833470599999996</c:v>
                </c:pt>
                <c:pt idx="26975">
                  <c:v>0.994798234</c:v>
                </c:pt>
                <c:pt idx="26976">
                  <c:v>0.994798234</c:v>
                </c:pt>
                <c:pt idx="26977">
                  <c:v>0.994798234</c:v>
                </c:pt>
                <c:pt idx="26978">
                  <c:v>0.98337578699999995</c:v>
                </c:pt>
                <c:pt idx="26979">
                  <c:v>0.99833470599999996</c:v>
                </c:pt>
                <c:pt idx="26980">
                  <c:v>0.98048173699999996</c:v>
                </c:pt>
                <c:pt idx="26981">
                  <c:v>0.994798234</c:v>
                </c:pt>
                <c:pt idx="26982">
                  <c:v>0.98048173699999996</c:v>
                </c:pt>
                <c:pt idx="26983">
                  <c:v>0.99466263200000005</c:v>
                </c:pt>
                <c:pt idx="26984">
                  <c:v>0.994798234</c:v>
                </c:pt>
                <c:pt idx="26985">
                  <c:v>0.99833470599999996</c:v>
                </c:pt>
                <c:pt idx="26986">
                  <c:v>0.99466263200000005</c:v>
                </c:pt>
                <c:pt idx="26987">
                  <c:v>0.994798234</c:v>
                </c:pt>
                <c:pt idx="26988">
                  <c:v>0.99466263200000005</c:v>
                </c:pt>
                <c:pt idx="26989">
                  <c:v>0.98729905299999998</c:v>
                </c:pt>
                <c:pt idx="26990">
                  <c:v>0.99466263200000005</c:v>
                </c:pt>
                <c:pt idx="26991">
                  <c:v>0.98048173699999996</c:v>
                </c:pt>
                <c:pt idx="26992">
                  <c:v>0.98048173699999996</c:v>
                </c:pt>
                <c:pt idx="26993">
                  <c:v>0.99833470599999996</c:v>
                </c:pt>
                <c:pt idx="26994">
                  <c:v>0.99833470599999996</c:v>
                </c:pt>
                <c:pt idx="26995">
                  <c:v>0.99466263200000005</c:v>
                </c:pt>
                <c:pt idx="26996">
                  <c:v>0.98048173699999996</c:v>
                </c:pt>
                <c:pt idx="26997">
                  <c:v>0.99466263200000005</c:v>
                </c:pt>
                <c:pt idx="26998">
                  <c:v>0.98048173699999996</c:v>
                </c:pt>
                <c:pt idx="26999">
                  <c:v>0.99466263200000005</c:v>
                </c:pt>
                <c:pt idx="27000">
                  <c:v>0.99466263200000005</c:v>
                </c:pt>
                <c:pt idx="27001">
                  <c:v>0.994798234</c:v>
                </c:pt>
                <c:pt idx="27002">
                  <c:v>0.98048173699999996</c:v>
                </c:pt>
                <c:pt idx="27003">
                  <c:v>0.99466263200000005</c:v>
                </c:pt>
                <c:pt idx="27004">
                  <c:v>0.99466263200000005</c:v>
                </c:pt>
                <c:pt idx="27005">
                  <c:v>0.994798234</c:v>
                </c:pt>
                <c:pt idx="27006">
                  <c:v>0.99466263200000005</c:v>
                </c:pt>
                <c:pt idx="27007">
                  <c:v>0.98048173699999996</c:v>
                </c:pt>
                <c:pt idx="27008">
                  <c:v>0.98048173699999996</c:v>
                </c:pt>
                <c:pt idx="27009">
                  <c:v>0.98337578699999995</c:v>
                </c:pt>
                <c:pt idx="27010">
                  <c:v>0.99090427199999997</c:v>
                </c:pt>
                <c:pt idx="27011">
                  <c:v>0.99466263200000005</c:v>
                </c:pt>
                <c:pt idx="27012">
                  <c:v>0.99466263200000005</c:v>
                </c:pt>
                <c:pt idx="27013">
                  <c:v>0.994798234</c:v>
                </c:pt>
                <c:pt idx="27014">
                  <c:v>0.99466263200000005</c:v>
                </c:pt>
                <c:pt idx="27015">
                  <c:v>0.98048173699999996</c:v>
                </c:pt>
                <c:pt idx="27016">
                  <c:v>0.99466263200000005</c:v>
                </c:pt>
                <c:pt idx="27017">
                  <c:v>0.994798234</c:v>
                </c:pt>
                <c:pt idx="27018">
                  <c:v>0.99466263200000005</c:v>
                </c:pt>
                <c:pt idx="27019">
                  <c:v>0.99466263200000005</c:v>
                </c:pt>
                <c:pt idx="27020">
                  <c:v>0.994798234</c:v>
                </c:pt>
                <c:pt idx="27021">
                  <c:v>0.99833470599999996</c:v>
                </c:pt>
                <c:pt idx="27022">
                  <c:v>0.99466263200000005</c:v>
                </c:pt>
                <c:pt idx="27023">
                  <c:v>0.994798234</c:v>
                </c:pt>
                <c:pt idx="27024">
                  <c:v>0.98337578699999995</c:v>
                </c:pt>
                <c:pt idx="27025">
                  <c:v>0.98048173699999996</c:v>
                </c:pt>
                <c:pt idx="27026">
                  <c:v>0.98048173699999996</c:v>
                </c:pt>
                <c:pt idx="27027">
                  <c:v>0.99090427199999997</c:v>
                </c:pt>
                <c:pt idx="27028">
                  <c:v>0.98337578699999995</c:v>
                </c:pt>
                <c:pt idx="27029">
                  <c:v>0.994798234</c:v>
                </c:pt>
                <c:pt idx="27030">
                  <c:v>0.98337578699999995</c:v>
                </c:pt>
                <c:pt idx="27031">
                  <c:v>0.98337578699999995</c:v>
                </c:pt>
                <c:pt idx="27032">
                  <c:v>0.98337578699999995</c:v>
                </c:pt>
                <c:pt idx="27033">
                  <c:v>0.98337578699999995</c:v>
                </c:pt>
                <c:pt idx="27034">
                  <c:v>0.99466263200000005</c:v>
                </c:pt>
                <c:pt idx="27035">
                  <c:v>0.99466263200000005</c:v>
                </c:pt>
                <c:pt idx="27036">
                  <c:v>0.98337578699999995</c:v>
                </c:pt>
                <c:pt idx="27037">
                  <c:v>0.98337578699999995</c:v>
                </c:pt>
                <c:pt idx="27038">
                  <c:v>0.98337578699999995</c:v>
                </c:pt>
                <c:pt idx="27039">
                  <c:v>0.99466263200000005</c:v>
                </c:pt>
                <c:pt idx="27040">
                  <c:v>0.98337578699999995</c:v>
                </c:pt>
                <c:pt idx="27041">
                  <c:v>0.994798234</c:v>
                </c:pt>
                <c:pt idx="27042">
                  <c:v>0.98337578699999995</c:v>
                </c:pt>
                <c:pt idx="27043">
                  <c:v>0.98337578699999995</c:v>
                </c:pt>
                <c:pt idx="27044">
                  <c:v>0.99833470599999996</c:v>
                </c:pt>
                <c:pt idx="27045">
                  <c:v>0.98337578699999995</c:v>
                </c:pt>
                <c:pt idx="27046">
                  <c:v>0.987316898</c:v>
                </c:pt>
                <c:pt idx="27047">
                  <c:v>0.994798234</c:v>
                </c:pt>
                <c:pt idx="27048">
                  <c:v>0.98337578699999995</c:v>
                </c:pt>
                <c:pt idx="27049">
                  <c:v>0.99833470599999996</c:v>
                </c:pt>
                <c:pt idx="27050">
                  <c:v>0.99833470599999996</c:v>
                </c:pt>
                <c:pt idx="27051">
                  <c:v>0.98337578699999995</c:v>
                </c:pt>
                <c:pt idx="27052">
                  <c:v>0.98729905299999998</c:v>
                </c:pt>
                <c:pt idx="27053">
                  <c:v>0.98048173699999996</c:v>
                </c:pt>
                <c:pt idx="27054">
                  <c:v>0.98337578699999995</c:v>
                </c:pt>
                <c:pt idx="27055">
                  <c:v>0.98048173699999996</c:v>
                </c:pt>
                <c:pt idx="27056">
                  <c:v>0.99833470599999996</c:v>
                </c:pt>
                <c:pt idx="27057">
                  <c:v>0.98337578699999995</c:v>
                </c:pt>
                <c:pt idx="27058">
                  <c:v>0.99466263200000005</c:v>
                </c:pt>
                <c:pt idx="27059">
                  <c:v>0.99466263200000005</c:v>
                </c:pt>
                <c:pt idx="27060">
                  <c:v>0.99833470599999996</c:v>
                </c:pt>
                <c:pt idx="27061">
                  <c:v>0.99833470599999996</c:v>
                </c:pt>
                <c:pt idx="27062">
                  <c:v>0.99466263200000005</c:v>
                </c:pt>
                <c:pt idx="27063">
                  <c:v>0.99833470599999996</c:v>
                </c:pt>
                <c:pt idx="27064">
                  <c:v>0.98048173699999996</c:v>
                </c:pt>
                <c:pt idx="27065">
                  <c:v>0.99015918800000002</c:v>
                </c:pt>
                <c:pt idx="27066">
                  <c:v>0.98337578699999995</c:v>
                </c:pt>
                <c:pt idx="27067">
                  <c:v>0.98048173699999996</c:v>
                </c:pt>
                <c:pt idx="27068">
                  <c:v>0.98337578699999995</c:v>
                </c:pt>
                <c:pt idx="27069">
                  <c:v>0.99833470599999996</c:v>
                </c:pt>
                <c:pt idx="27070">
                  <c:v>0.99833470599999996</c:v>
                </c:pt>
                <c:pt idx="27071">
                  <c:v>0.994798234</c:v>
                </c:pt>
                <c:pt idx="27072">
                  <c:v>0.98337578699999995</c:v>
                </c:pt>
                <c:pt idx="27073">
                  <c:v>0.994798234</c:v>
                </c:pt>
                <c:pt idx="27074">
                  <c:v>0.98975540500000003</c:v>
                </c:pt>
                <c:pt idx="27075">
                  <c:v>0.99466263200000005</c:v>
                </c:pt>
                <c:pt idx="27076">
                  <c:v>0.98337578699999995</c:v>
                </c:pt>
                <c:pt idx="27077">
                  <c:v>0.98337578699999995</c:v>
                </c:pt>
                <c:pt idx="27078">
                  <c:v>0.99626751000000002</c:v>
                </c:pt>
                <c:pt idx="27079">
                  <c:v>0.98048173699999996</c:v>
                </c:pt>
                <c:pt idx="27080">
                  <c:v>0.98048173699999996</c:v>
                </c:pt>
                <c:pt idx="27081">
                  <c:v>0.99833470599999996</c:v>
                </c:pt>
                <c:pt idx="27082">
                  <c:v>0.98048173699999996</c:v>
                </c:pt>
                <c:pt idx="27083">
                  <c:v>0.98337578699999995</c:v>
                </c:pt>
                <c:pt idx="27084">
                  <c:v>0.99626751000000002</c:v>
                </c:pt>
                <c:pt idx="27085">
                  <c:v>0.98337578699999995</c:v>
                </c:pt>
                <c:pt idx="27086">
                  <c:v>0.98337578699999995</c:v>
                </c:pt>
                <c:pt idx="27087">
                  <c:v>0.98337578699999995</c:v>
                </c:pt>
                <c:pt idx="27088">
                  <c:v>0.98337578699999995</c:v>
                </c:pt>
                <c:pt idx="27089">
                  <c:v>0.994798234</c:v>
                </c:pt>
                <c:pt idx="27090">
                  <c:v>0.98552498799999999</c:v>
                </c:pt>
                <c:pt idx="27091">
                  <c:v>0.99456953599999998</c:v>
                </c:pt>
                <c:pt idx="27092">
                  <c:v>0.99466263200000005</c:v>
                </c:pt>
                <c:pt idx="27093">
                  <c:v>0.99626751000000002</c:v>
                </c:pt>
                <c:pt idx="27094">
                  <c:v>0.98337578699999995</c:v>
                </c:pt>
                <c:pt idx="27095">
                  <c:v>0.98337578699999995</c:v>
                </c:pt>
                <c:pt idx="27096">
                  <c:v>0.98337578699999995</c:v>
                </c:pt>
                <c:pt idx="27097">
                  <c:v>0.99466263200000005</c:v>
                </c:pt>
                <c:pt idx="27098">
                  <c:v>0.994798234</c:v>
                </c:pt>
                <c:pt idx="27099">
                  <c:v>0.99833470599999996</c:v>
                </c:pt>
                <c:pt idx="27100">
                  <c:v>0.98337578699999995</c:v>
                </c:pt>
                <c:pt idx="27101">
                  <c:v>0.99466263200000005</c:v>
                </c:pt>
                <c:pt idx="27102">
                  <c:v>0.98337578699999995</c:v>
                </c:pt>
                <c:pt idx="27103">
                  <c:v>0.99466263200000005</c:v>
                </c:pt>
                <c:pt idx="27104">
                  <c:v>0.98337578699999995</c:v>
                </c:pt>
                <c:pt idx="27105">
                  <c:v>0.98337578699999995</c:v>
                </c:pt>
                <c:pt idx="27106">
                  <c:v>0.98337578699999995</c:v>
                </c:pt>
                <c:pt idx="27107">
                  <c:v>0.98337578699999995</c:v>
                </c:pt>
                <c:pt idx="27108">
                  <c:v>0.98337578699999995</c:v>
                </c:pt>
                <c:pt idx="27109">
                  <c:v>0.98337578699999995</c:v>
                </c:pt>
                <c:pt idx="27110">
                  <c:v>0.98337578699999995</c:v>
                </c:pt>
                <c:pt idx="27111">
                  <c:v>0.99466263200000005</c:v>
                </c:pt>
                <c:pt idx="27112">
                  <c:v>0.99833470599999996</c:v>
                </c:pt>
                <c:pt idx="27113">
                  <c:v>0.99466263200000005</c:v>
                </c:pt>
                <c:pt idx="27114">
                  <c:v>0.99015918800000002</c:v>
                </c:pt>
                <c:pt idx="27115">
                  <c:v>0.98975540500000003</c:v>
                </c:pt>
                <c:pt idx="27116">
                  <c:v>0.98337578699999995</c:v>
                </c:pt>
                <c:pt idx="27117">
                  <c:v>0.99466263200000005</c:v>
                </c:pt>
                <c:pt idx="27118">
                  <c:v>0.99100769600000005</c:v>
                </c:pt>
                <c:pt idx="27119">
                  <c:v>0.99466263200000005</c:v>
                </c:pt>
                <c:pt idx="27120">
                  <c:v>0.99466263200000005</c:v>
                </c:pt>
                <c:pt idx="27121">
                  <c:v>0.994798234</c:v>
                </c:pt>
                <c:pt idx="27122">
                  <c:v>0.99466263200000005</c:v>
                </c:pt>
                <c:pt idx="27123">
                  <c:v>0.99466263200000005</c:v>
                </c:pt>
                <c:pt idx="27124">
                  <c:v>0.99833470599999996</c:v>
                </c:pt>
                <c:pt idx="27125">
                  <c:v>0.994798234</c:v>
                </c:pt>
                <c:pt idx="27126">
                  <c:v>0.99833470599999996</c:v>
                </c:pt>
                <c:pt idx="27127">
                  <c:v>0.994798234</c:v>
                </c:pt>
                <c:pt idx="27128">
                  <c:v>0.99833470599999996</c:v>
                </c:pt>
                <c:pt idx="27129">
                  <c:v>0.994798234</c:v>
                </c:pt>
                <c:pt idx="27130">
                  <c:v>0.98337578699999995</c:v>
                </c:pt>
                <c:pt idx="27131">
                  <c:v>0.98048173699999996</c:v>
                </c:pt>
                <c:pt idx="27132">
                  <c:v>0.99015918800000002</c:v>
                </c:pt>
                <c:pt idx="27133">
                  <c:v>0.99466263200000005</c:v>
                </c:pt>
                <c:pt idx="27134">
                  <c:v>0.98337578699999995</c:v>
                </c:pt>
                <c:pt idx="27135">
                  <c:v>0.98048173699999996</c:v>
                </c:pt>
                <c:pt idx="27136">
                  <c:v>0.98337578699999995</c:v>
                </c:pt>
                <c:pt idx="27137">
                  <c:v>0.98048173699999996</c:v>
                </c:pt>
                <c:pt idx="27138">
                  <c:v>0.99833470599999996</c:v>
                </c:pt>
                <c:pt idx="27139">
                  <c:v>0.98048173699999996</c:v>
                </c:pt>
                <c:pt idx="27140">
                  <c:v>0.99100769600000005</c:v>
                </c:pt>
                <c:pt idx="27141">
                  <c:v>0.994798234</c:v>
                </c:pt>
                <c:pt idx="27142">
                  <c:v>0.98337578699999995</c:v>
                </c:pt>
                <c:pt idx="27143">
                  <c:v>0.994798234</c:v>
                </c:pt>
                <c:pt idx="27144">
                  <c:v>0.99833470599999996</c:v>
                </c:pt>
                <c:pt idx="27145">
                  <c:v>0.99466263200000005</c:v>
                </c:pt>
                <c:pt idx="27146">
                  <c:v>0.994798234</c:v>
                </c:pt>
                <c:pt idx="27147">
                  <c:v>0.99833470599999996</c:v>
                </c:pt>
                <c:pt idx="27148">
                  <c:v>0.98048173699999996</c:v>
                </c:pt>
                <c:pt idx="27149">
                  <c:v>0.98337578699999995</c:v>
                </c:pt>
                <c:pt idx="27150">
                  <c:v>0.994798234</c:v>
                </c:pt>
                <c:pt idx="27151">
                  <c:v>0.99833470599999996</c:v>
                </c:pt>
                <c:pt idx="27152">
                  <c:v>0.98337578699999995</c:v>
                </c:pt>
                <c:pt idx="27153">
                  <c:v>0.994798234</c:v>
                </c:pt>
                <c:pt idx="27154">
                  <c:v>0.99466263200000005</c:v>
                </c:pt>
                <c:pt idx="27155">
                  <c:v>0.99833470599999996</c:v>
                </c:pt>
                <c:pt idx="27156">
                  <c:v>0.98337578699999995</c:v>
                </c:pt>
                <c:pt idx="27157">
                  <c:v>0.99833470599999996</c:v>
                </c:pt>
                <c:pt idx="27158">
                  <c:v>0.98975540500000003</c:v>
                </c:pt>
                <c:pt idx="27159">
                  <c:v>0.994798234</c:v>
                </c:pt>
                <c:pt idx="27160">
                  <c:v>0.99466263200000005</c:v>
                </c:pt>
                <c:pt idx="27161">
                  <c:v>0.98048173699999996</c:v>
                </c:pt>
                <c:pt idx="27162">
                  <c:v>0.99833470599999996</c:v>
                </c:pt>
                <c:pt idx="27163">
                  <c:v>0.99466263200000005</c:v>
                </c:pt>
                <c:pt idx="27164">
                  <c:v>0.98337578699999995</c:v>
                </c:pt>
                <c:pt idx="27165">
                  <c:v>0.99466263200000005</c:v>
                </c:pt>
                <c:pt idx="27166">
                  <c:v>0.99833470599999996</c:v>
                </c:pt>
                <c:pt idx="27167">
                  <c:v>0.98048173699999996</c:v>
                </c:pt>
                <c:pt idx="27168">
                  <c:v>0.98048173699999996</c:v>
                </c:pt>
                <c:pt idx="27169">
                  <c:v>0.98337578699999995</c:v>
                </c:pt>
                <c:pt idx="27170">
                  <c:v>0.99466263200000005</c:v>
                </c:pt>
                <c:pt idx="27171">
                  <c:v>0.99015918800000002</c:v>
                </c:pt>
                <c:pt idx="27172">
                  <c:v>0.99090427199999997</c:v>
                </c:pt>
                <c:pt idx="27173">
                  <c:v>0.98048173699999996</c:v>
                </c:pt>
                <c:pt idx="27174">
                  <c:v>0.98337578699999995</c:v>
                </c:pt>
                <c:pt idx="27175">
                  <c:v>0.99466263200000005</c:v>
                </c:pt>
                <c:pt idx="27176">
                  <c:v>0.994798234</c:v>
                </c:pt>
                <c:pt idx="27177">
                  <c:v>0.98337578699999995</c:v>
                </c:pt>
                <c:pt idx="27178">
                  <c:v>0.98648640799999998</c:v>
                </c:pt>
                <c:pt idx="27179">
                  <c:v>0.99833470599999996</c:v>
                </c:pt>
                <c:pt idx="27180">
                  <c:v>0.98337578699999995</c:v>
                </c:pt>
                <c:pt idx="27181">
                  <c:v>0.98337578699999995</c:v>
                </c:pt>
                <c:pt idx="27182">
                  <c:v>0.994798234</c:v>
                </c:pt>
                <c:pt idx="27183">
                  <c:v>0.98729905299999998</c:v>
                </c:pt>
                <c:pt idx="27184">
                  <c:v>0.98337578699999995</c:v>
                </c:pt>
                <c:pt idx="27185">
                  <c:v>0.98048173699999996</c:v>
                </c:pt>
                <c:pt idx="27186">
                  <c:v>0.99466263200000005</c:v>
                </c:pt>
                <c:pt idx="27187">
                  <c:v>0.98048173699999996</c:v>
                </c:pt>
                <c:pt idx="27188">
                  <c:v>0.98048173699999996</c:v>
                </c:pt>
                <c:pt idx="27189">
                  <c:v>0.98337578699999995</c:v>
                </c:pt>
                <c:pt idx="27190">
                  <c:v>0.98048173699999996</c:v>
                </c:pt>
                <c:pt idx="27191">
                  <c:v>0.99466263200000005</c:v>
                </c:pt>
                <c:pt idx="27192">
                  <c:v>0.99466263200000005</c:v>
                </c:pt>
                <c:pt idx="27193">
                  <c:v>0.994798234</c:v>
                </c:pt>
                <c:pt idx="27194">
                  <c:v>0.994798234</c:v>
                </c:pt>
                <c:pt idx="27195">
                  <c:v>0.99466263200000005</c:v>
                </c:pt>
                <c:pt idx="27196">
                  <c:v>0.98337578699999995</c:v>
                </c:pt>
                <c:pt idx="27197">
                  <c:v>0.98048173699999996</c:v>
                </c:pt>
                <c:pt idx="27198">
                  <c:v>0.99466263200000005</c:v>
                </c:pt>
                <c:pt idx="27199">
                  <c:v>0.99466263200000005</c:v>
                </c:pt>
                <c:pt idx="27200">
                  <c:v>0.99466263200000005</c:v>
                </c:pt>
                <c:pt idx="27201">
                  <c:v>0.994798234</c:v>
                </c:pt>
                <c:pt idx="27202">
                  <c:v>0.98337578699999995</c:v>
                </c:pt>
                <c:pt idx="27203">
                  <c:v>0.99833470599999996</c:v>
                </c:pt>
                <c:pt idx="27204">
                  <c:v>0.99833470599999996</c:v>
                </c:pt>
                <c:pt idx="27205">
                  <c:v>0.99466263200000005</c:v>
                </c:pt>
                <c:pt idx="27206">
                  <c:v>0.98048173699999996</c:v>
                </c:pt>
                <c:pt idx="27207">
                  <c:v>0.99833470599999996</c:v>
                </c:pt>
                <c:pt idx="27208">
                  <c:v>0.98337578699999995</c:v>
                </c:pt>
                <c:pt idx="27209">
                  <c:v>0.99466263200000005</c:v>
                </c:pt>
                <c:pt idx="27210">
                  <c:v>0.99466263200000005</c:v>
                </c:pt>
                <c:pt idx="27211">
                  <c:v>0.99833470599999996</c:v>
                </c:pt>
                <c:pt idx="27212">
                  <c:v>0.98337578699999995</c:v>
                </c:pt>
                <c:pt idx="27213">
                  <c:v>0.97367844699999995</c:v>
                </c:pt>
                <c:pt idx="27214">
                  <c:v>0.98337578699999995</c:v>
                </c:pt>
                <c:pt idx="27215">
                  <c:v>0.98048173699999996</c:v>
                </c:pt>
                <c:pt idx="27216">
                  <c:v>0.99833470599999996</c:v>
                </c:pt>
                <c:pt idx="27217">
                  <c:v>0.98975540500000003</c:v>
                </c:pt>
                <c:pt idx="27218">
                  <c:v>0.98048173699999996</c:v>
                </c:pt>
                <c:pt idx="27219">
                  <c:v>0.99833470599999996</c:v>
                </c:pt>
                <c:pt idx="27220">
                  <c:v>0.98048173699999996</c:v>
                </c:pt>
                <c:pt idx="27221">
                  <c:v>0.98337578699999995</c:v>
                </c:pt>
                <c:pt idx="27222">
                  <c:v>0.99466263200000005</c:v>
                </c:pt>
                <c:pt idx="27223">
                  <c:v>0.99833470599999996</c:v>
                </c:pt>
                <c:pt idx="27224">
                  <c:v>0.987316898</c:v>
                </c:pt>
                <c:pt idx="27225">
                  <c:v>0.994798234</c:v>
                </c:pt>
                <c:pt idx="27226">
                  <c:v>0.99466263200000005</c:v>
                </c:pt>
                <c:pt idx="27227">
                  <c:v>0.98048173699999996</c:v>
                </c:pt>
                <c:pt idx="27228">
                  <c:v>0.98337578699999995</c:v>
                </c:pt>
                <c:pt idx="27229">
                  <c:v>0.994798234</c:v>
                </c:pt>
                <c:pt idx="27230">
                  <c:v>0.98337578699999995</c:v>
                </c:pt>
                <c:pt idx="27231">
                  <c:v>0.98337578699999995</c:v>
                </c:pt>
                <c:pt idx="27232">
                  <c:v>0.99090427199999997</c:v>
                </c:pt>
                <c:pt idx="27233">
                  <c:v>0.98337578699999995</c:v>
                </c:pt>
                <c:pt idx="27234">
                  <c:v>0.99626751000000002</c:v>
                </c:pt>
                <c:pt idx="27235">
                  <c:v>0.98337578699999995</c:v>
                </c:pt>
                <c:pt idx="27236">
                  <c:v>0.98337578699999995</c:v>
                </c:pt>
                <c:pt idx="27237">
                  <c:v>0.987316898</c:v>
                </c:pt>
                <c:pt idx="27238">
                  <c:v>0.98337578699999995</c:v>
                </c:pt>
                <c:pt idx="27239">
                  <c:v>0.98337578699999995</c:v>
                </c:pt>
                <c:pt idx="27240">
                  <c:v>0.99466263200000005</c:v>
                </c:pt>
                <c:pt idx="27241">
                  <c:v>0.99466263200000005</c:v>
                </c:pt>
                <c:pt idx="27242">
                  <c:v>0.99833470599999996</c:v>
                </c:pt>
                <c:pt idx="27243">
                  <c:v>0.98048173699999996</c:v>
                </c:pt>
                <c:pt idx="27244">
                  <c:v>0.98337578699999995</c:v>
                </c:pt>
                <c:pt idx="27245">
                  <c:v>0.99090427199999997</c:v>
                </c:pt>
                <c:pt idx="27246">
                  <c:v>0.99466263200000005</c:v>
                </c:pt>
                <c:pt idx="27247">
                  <c:v>0.99466263200000005</c:v>
                </c:pt>
                <c:pt idx="27248">
                  <c:v>0.99466263200000005</c:v>
                </c:pt>
                <c:pt idx="27249">
                  <c:v>0.994798234</c:v>
                </c:pt>
                <c:pt idx="27250">
                  <c:v>0.99833470599999996</c:v>
                </c:pt>
                <c:pt idx="27251">
                  <c:v>0.99466263200000005</c:v>
                </c:pt>
                <c:pt idx="27252">
                  <c:v>0.98337578699999995</c:v>
                </c:pt>
                <c:pt idx="27253">
                  <c:v>0.99466263200000005</c:v>
                </c:pt>
                <c:pt idx="27254">
                  <c:v>0.99466263200000005</c:v>
                </c:pt>
                <c:pt idx="27255">
                  <c:v>0.994798234</c:v>
                </c:pt>
                <c:pt idx="27256">
                  <c:v>0.99466263200000005</c:v>
                </c:pt>
                <c:pt idx="27257">
                  <c:v>0.994798234</c:v>
                </c:pt>
                <c:pt idx="27258">
                  <c:v>0.99466263200000005</c:v>
                </c:pt>
                <c:pt idx="27259">
                  <c:v>0.99833470599999996</c:v>
                </c:pt>
                <c:pt idx="27260">
                  <c:v>0.99466263200000005</c:v>
                </c:pt>
                <c:pt idx="27261">
                  <c:v>0.99466263200000005</c:v>
                </c:pt>
                <c:pt idx="27262">
                  <c:v>0.994798234</c:v>
                </c:pt>
                <c:pt idx="27263">
                  <c:v>0.99466263200000005</c:v>
                </c:pt>
                <c:pt idx="27264">
                  <c:v>0.98529628999999996</c:v>
                </c:pt>
                <c:pt idx="27265">
                  <c:v>0.994798234</c:v>
                </c:pt>
                <c:pt idx="27266">
                  <c:v>0.98048173699999996</c:v>
                </c:pt>
                <c:pt idx="27267">
                  <c:v>0.99466263200000005</c:v>
                </c:pt>
                <c:pt idx="27268">
                  <c:v>0.98048173699999996</c:v>
                </c:pt>
                <c:pt idx="27269">
                  <c:v>0.98337578699999995</c:v>
                </c:pt>
                <c:pt idx="27270">
                  <c:v>0.99833470599999996</c:v>
                </c:pt>
                <c:pt idx="27271">
                  <c:v>0.99466263200000005</c:v>
                </c:pt>
                <c:pt idx="27272">
                  <c:v>0.98337578699999995</c:v>
                </c:pt>
                <c:pt idx="27273">
                  <c:v>0.99466263200000005</c:v>
                </c:pt>
                <c:pt idx="27274">
                  <c:v>0.99466263200000005</c:v>
                </c:pt>
                <c:pt idx="27275">
                  <c:v>0.994798234</c:v>
                </c:pt>
                <c:pt idx="27276">
                  <c:v>0.98337578699999995</c:v>
                </c:pt>
                <c:pt idx="27277">
                  <c:v>0.99833470599999996</c:v>
                </c:pt>
                <c:pt idx="27278">
                  <c:v>0.99833470599999996</c:v>
                </c:pt>
                <c:pt idx="27279">
                  <c:v>0.98337578699999995</c:v>
                </c:pt>
                <c:pt idx="27280">
                  <c:v>0.98048173699999996</c:v>
                </c:pt>
                <c:pt idx="27281">
                  <c:v>0.98529628999999996</c:v>
                </c:pt>
                <c:pt idx="27282">
                  <c:v>0.99466263200000005</c:v>
                </c:pt>
                <c:pt idx="27283">
                  <c:v>0.99027694600000005</c:v>
                </c:pt>
                <c:pt idx="27284">
                  <c:v>0.98048173699999996</c:v>
                </c:pt>
                <c:pt idx="27285">
                  <c:v>0.99100769600000005</c:v>
                </c:pt>
                <c:pt idx="27286">
                  <c:v>0.99466263200000005</c:v>
                </c:pt>
                <c:pt idx="27287">
                  <c:v>0.99456953599999998</c:v>
                </c:pt>
                <c:pt idx="27288">
                  <c:v>0.994798234</c:v>
                </c:pt>
                <c:pt idx="27289">
                  <c:v>0.98337578699999995</c:v>
                </c:pt>
                <c:pt idx="27290">
                  <c:v>0.98337578699999995</c:v>
                </c:pt>
                <c:pt idx="27291">
                  <c:v>0.98048173699999996</c:v>
                </c:pt>
                <c:pt idx="27292">
                  <c:v>0.99100769600000005</c:v>
                </c:pt>
                <c:pt idx="27293">
                  <c:v>0.98337578699999995</c:v>
                </c:pt>
                <c:pt idx="27294">
                  <c:v>0.99466263200000005</c:v>
                </c:pt>
                <c:pt idx="27295">
                  <c:v>0.98337578699999995</c:v>
                </c:pt>
                <c:pt idx="27296">
                  <c:v>0.99466263200000005</c:v>
                </c:pt>
                <c:pt idx="27297">
                  <c:v>0.987316898</c:v>
                </c:pt>
                <c:pt idx="27298">
                  <c:v>0.987316898</c:v>
                </c:pt>
                <c:pt idx="27299">
                  <c:v>0.99833470599999996</c:v>
                </c:pt>
                <c:pt idx="27300">
                  <c:v>0.994798234</c:v>
                </c:pt>
                <c:pt idx="27301">
                  <c:v>0.99466263200000005</c:v>
                </c:pt>
                <c:pt idx="27302">
                  <c:v>0.994798234</c:v>
                </c:pt>
                <c:pt idx="27303">
                  <c:v>0.99100769600000005</c:v>
                </c:pt>
                <c:pt idx="27304">
                  <c:v>0.99833470599999996</c:v>
                </c:pt>
                <c:pt idx="27305">
                  <c:v>0.98337578699999995</c:v>
                </c:pt>
                <c:pt idx="27306">
                  <c:v>0.99466263200000005</c:v>
                </c:pt>
                <c:pt idx="27307">
                  <c:v>0.98337578699999995</c:v>
                </c:pt>
                <c:pt idx="27308">
                  <c:v>0.99833470599999996</c:v>
                </c:pt>
                <c:pt idx="27309">
                  <c:v>0.98337578699999995</c:v>
                </c:pt>
                <c:pt idx="27310">
                  <c:v>0.99466263200000005</c:v>
                </c:pt>
                <c:pt idx="27311">
                  <c:v>0.994798234</c:v>
                </c:pt>
                <c:pt idx="27312">
                  <c:v>0.98337578699999995</c:v>
                </c:pt>
                <c:pt idx="27313">
                  <c:v>0.98337578699999995</c:v>
                </c:pt>
                <c:pt idx="27314">
                  <c:v>0.98337578699999995</c:v>
                </c:pt>
                <c:pt idx="27315">
                  <c:v>0.994798234</c:v>
                </c:pt>
                <c:pt idx="27316">
                  <c:v>0.994798234</c:v>
                </c:pt>
                <c:pt idx="27317">
                  <c:v>0.98048173699999996</c:v>
                </c:pt>
                <c:pt idx="27318">
                  <c:v>0.994798234</c:v>
                </c:pt>
                <c:pt idx="27319">
                  <c:v>0.99466263200000005</c:v>
                </c:pt>
                <c:pt idx="27320">
                  <c:v>0.98337578699999995</c:v>
                </c:pt>
                <c:pt idx="27321">
                  <c:v>0.99833470599999996</c:v>
                </c:pt>
                <c:pt idx="27322">
                  <c:v>0.994798234</c:v>
                </c:pt>
                <c:pt idx="27323">
                  <c:v>0.98337578699999995</c:v>
                </c:pt>
                <c:pt idx="27324">
                  <c:v>0.994798234</c:v>
                </c:pt>
                <c:pt idx="27325">
                  <c:v>0.99466263200000005</c:v>
                </c:pt>
                <c:pt idx="27326">
                  <c:v>0.99466263200000005</c:v>
                </c:pt>
                <c:pt idx="27327">
                  <c:v>0.98337578699999995</c:v>
                </c:pt>
                <c:pt idx="27328">
                  <c:v>0.99466263200000005</c:v>
                </c:pt>
                <c:pt idx="27329">
                  <c:v>0.99466263200000005</c:v>
                </c:pt>
                <c:pt idx="27330">
                  <c:v>0.98552498799999999</c:v>
                </c:pt>
                <c:pt idx="27331">
                  <c:v>0.99833470599999996</c:v>
                </c:pt>
                <c:pt idx="27332">
                  <c:v>0.99100769600000005</c:v>
                </c:pt>
                <c:pt idx="27333">
                  <c:v>0.99833470599999996</c:v>
                </c:pt>
                <c:pt idx="27334">
                  <c:v>0.994798234</c:v>
                </c:pt>
                <c:pt idx="27335">
                  <c:v>0.98337578699999995</c:v>
                </c:pt>
                <c:pt idx="27336">
                  <c:v>0.994798234</c:v>
                </c:pt>
                <c:pt idx="27337">
                  <c:v>0.99466263200000005</c:v>
                </c:pt>
                <c:pt idx="27338">
                  <c:v>0.99450736299999998</c:v>
                </c:pt>
                <c:pt idx="27339">
                  <c:v>0.99833470599999996</c:v>
                </c:pt>
                <c:pt idx="27340">
                  <c:v>0.99466263200000005</c:v>
                </c:pt>
                <c:pt idx="27341">
                  <c:v>0.99466263200000005</c:v>
                </c:pt>
                <c:pt idx="27342">
                  <c:v>0.99466263200000005</c:v>
                </c:pt>
                <c:pt idx="27343">
                  <c:v>0.99466263200000005</c:v>
                </c:pt>
                <c:pt idx="27344">
                  <c:v>0.99833470599999996</c:v>
                </c:pt>
                <c:pt idx="27345">
                  <c:v>0.98337578699999995</c:v>
                </c:pt>
                <c:pt idx="27346">
                  <c:v>0.99833470599999996</c:v>
                </c:pt>
                <c:pt idx="27347">
                  <c:v>0.99015918800000002</c:v>
                </c:pt>
                <c:pt idx="27348">
                  <c:v>0.994798234</c:v>
                </c:pt>
                <c:pt idx="27349">
                  <c:v>0.99833470599999996</c:v>
                </c:pt>
                <c:pt idx="27350">
                  <c:v>0.994798234</c:v>
                </c:pt>
                <c:pt idx="27351">
                  <c:v>0.99466263200000005</c:v>
                </c:pt>
                <c:pt idx="27352">
                  <c:v>0.98337578699999995</c:v>
                </c:pt>
                <c:pt idx="27353">
                  <c:v>0.98048173699999996</c:v>
                </c:pt>
                <c:pt idx="27354">
                  <c:v>0.99466263200000005</c:v>
                </c:pt>
                <c:pt idx="27355">
                  <c:v>0.98048173699999996</c:v>
                </c:pt>
                <c:pt idx="27356">
                  <c:v>0.99100769600000005</c:v>
                </c:pt>
                <c:pt idx="27357">
                  <c:v>0.98337578699999995</c:v>
                </c:pt>
                <c:pt idx="27358">
                  <c:v>0.98337578699999995</c:v>
                </c:pt>
                <c:pt idx="27359">
                  <c:v>0.99833470599999996</c:v>
                </c:pt>
                <c:pt idx="27360">
                  <c:v>0.98337578699999995</c:v>
                </c:pt>
                <c:pt idx="27361">
                  <c:v>0.98337578699999995</c:v>
                </c:pt>
                <c:pt idx="27362">
                  <c:v>0.99833470599999996</c:v>
                </c:pt>
                <c:pt idx="27363">
                  <c:v>0.994798234</c:v>
                </c:pt>
                <c:pt idx="27364">
                  <c:v>0.98048173699999996</c:v>
                </c:pt>
                <c:pt idx="27365">
                  <c:v>0.98337578699999995</c:v>
                </c:pt>
                <c:pt idx="27366">
                  <c:v>0.99833470599999996</c:v>
                </c:pt>
                <c:pt idx="27367">
                  <c:v>0.98729905299999998</c:v>
                </c:pt>
                <c:pt idx="27368">
                  <c:v>0.98337578699999995</c:v>
                </c:pt>
                <c:pt idx="27369">
                  <c:v>0.99466263200000005</c:v>
                </c:pt>
                <c:pt idx="27370">
                  <c:v>0.98337578699999995</c:v>
                </c:pt>
                <c:pt idx="27371">
                  <c:v>0.98337578699999995</c:v>
                </c:pt>
                <c:pt idx="27372">
                  <c:v>0.98048173699999996</c:v>
                </c:pt>
                <c:pt idx="27373">
                  <c:v>0.994798234</c:v>
                </c:pt>
                <c:pt idx="27374">
                  <c:v>0.98337578699999995</c:v>
                </c:pt>
                <c:pt idx="27375">
                  <c:v>0.99100769600000005</c:v>
                </c:pt>
                <c:pt idx="27376">
                  <c:v>0.994798234</c:v>
                </c:pt>
                <c:pt idx="27377">
                  <c:v>0.99466263200000005</c:v>
                </c:pt>
                <c:pt idx="27378">
                  <c:v>0.99833470599999996</c:v>
                </c:pt>
                <c:pt idx="27379">
                  <c:v>0.99466263200000005</c:v>
                </c:pt>
                <c:pt idx="27380">
                  <c:v>0.98549281</c:v>
                </c:pt>
                <c:pt idx="27381">
                  <c:v>0.98337578699999995</c:v>
                </c:pt>
                <c:pt idx="27382">
                  <c:v>0.99090427199999997</c:v>
                </c:pt>
                <c:pt idx="27383">
                  <c:v>0.98048173699999996</c:v>
                </c:pt>
                <c:pt idx="27384">
                  <c:v>0.99833470599999996</c:v>
                </c:pt>
                <c:pt idx="27385">
                  <c:v>0.98048173699999996</c:v>
                </c:pt>
                <c:pt idx="27386">
                  <c:v>0.99626751000000002</c:v>
                </c:pt>
                <c:pt idx="27387">
                  <c:v>0.98552498799999999</c:v>
                </c:pt>
                <c:pt idx="27388">
                  <c:v>0.994798234</c:v>
                </c:pt>
                <c:pt idx="27389">
                  <c:v>0.98048173699999996</c:v>
                </c:pt>
                <c:pt idx="27390">
                  <c:v>0.98337578699999995</c:v>
                </c:pt>
                <c:pt idx="27391">
                  <c:v>0.99466263200000005</c:v>
                </c:pt>
                <c:pt idx="27392">
                  <c:v>0.994798234</c:v>
                </c:pt>
                <c:pt idx="27393">
                  <c:v>0.994798234</c:v>
                </c:pt>
                <c:pt idx="27394">
                  <c:v>0.98337578699999995</c:v>
                </c:pt>
                <c:pt idx="27395">
                  <c:v>0.99466263200000005</c:v>
                </c:pt>
                <c:pt idx="27396">
                  <c:v>0.99833470599999996</c:v>
                </c:pt>
                <c:pt idx="27397">
                  <c:v>0.99833470599999996</c:v>
                </c:pt>
                <c:pt idx="27398">
                  <c:v>0.98337578699999995</c:v>
                </c:pt>
                <c:pt idx="27399">
                  <c:v>0.98048173699999996</c:v>
                </c:pt>
                <c:pt idx="27400">
                  <c:v>0.98337578699999995</c:v>
                </c:pt>
                <c:pt idx="27401">
                  <c:v>0.99833470599999996</c:v>
                </c:pt>
                <c:pt idx="27402">
                  <c:v>0.99626751000000002</c:v>
                </c:pt>
                <c:pt idx="27403">
                  <c:v>0.98337578699999995</c:v>
                </c:pt>
                <c:pt idx="27404">
                  <c:v>0.98337578699999995</c:v>
                </c:pt>
                <c:pt idx="27405">
                  <c:v>0.99466263200000005</c:v>
                </c:pt>
                <c:pt idx="27406">
                  <c:v>0.99466263200000005</c:v>
                </c:pt>
                <c:pt idx="27407">
                  <c:v>0.99833470599999996</c:v>
                </c:pt>
                <c:pt idx="27408">
                  <c:v>0.99466263200000005</c:v>
                </c:pt>
                <c:pt idx="27409">
                  <c:v>0.994798234</c:v>
                </c:pt>
                <c:pt idx="27410">
                  <c:v>0.98337578699999995</c:v>
                </c:pt>
                <c:pt idx="27411">
                  <c:v>0.99015918800000002</c:v>
                </c:pt>
                <c:pt idx="27412">
                  <c:v>0.99833470599999996</c:v>
                </c:pt>
                <c:pt idx="27413">
                  <c:v>0.99466263200000005</c:v>
                </c:pt>
                <c:pt idx="27414">
                  <c:v>0.994798234</c:v>
                </c:pt>
                <c:pt idx="27415">
                  <c:v>0.99833470599999996</c:v>
                </c:pt>
                <c:pt idx="27416">
                  <c:v>0.99466263200000005</c:v>
                </c:pt>
                <c:pt idx="27417">
                  <c:v>0.99833470599999996</c:v>
                </c:pt>
                <c:pt idx="27418">
                  <c:v>0.994798234</c:v>
                </c:pt>
                <c:pt idx="27419">
                  <c:v>0.994798234</c:v>
                </c:pt>
                <c:pt idx="27420">
                  <c:v>0.99833470599999996</c:v>
                </c:pt>
                <c:pt idx="27421">
                  <c:v>0.99466263200000005</c:v>
                </c:pt>
                <c:pt idx="27422">
                  <c:v>0.99833470599999996</c:v>
                </c:pt>
                <c:pt idx="27423">
                  <c:v>0.99833470599999996</c:v>
                </c:pt>
                <c:pt idx="27424">
                  <c:v>0.98337578699999995</c:v>
                </c:pt>
                <c:pt idx="27425">
                  <c:v>0.98337578699999995</c:v>
                </c:pt>
                <c:pt idx="27426">
                  <c:v>0.98337578699999995</c:v>
                </c:pt>
                <c:pt idx="27427">
                  <c:v>0.99833470599999996</c:v>
                </c:pt>
                <c:pt idx="27428">
                  <c:v>0.99833470599999996</c:v>
                </c:pt>
                <c:pt idx="27429">
                  <c:v>0.99466263200000005</c:v>
                </c:pt>
                <c:pt idx="27430">
                  <c:v>0.99090427199999997</c:v>
                </c:pt>
                <c:pt idx="27431">
                  <c:v>0.98337578699999995</c:v>
                </c:pt>
                <c:pt idx="27432">
                  <c:v>0.99466263200000005</c:v>
                </c:pt>
                <c:pt idx="27433">
                  <c:v>0.99833470599999996</c:v>
                </c:pt>
                <c:pt idx="27434">
                  <c:v>0.99466263200000005</c:v>
                </c:pt>
                <c:pt idx="27435">
                  <c:v>0.99466263200000005</c:v>
                </c:pt>
                <c:pt idx="27436">
                  <c:v>0.98337578699999995</c:v>
                </c:pt>
                <c:pt idx="27437">
                  <c:v>0.99090427199999997</c:v>
                </c:pt>
                <c:pt idx="27438">
                  <c:v>0.98337578699999995</c:v>
                </c:pt>
                <c:pt idx="27439">
                  <c:v>0.994798234</c:v>
                </c:pt>
                <c:pt idx="27440">
                  <c:v>0.99466263200000005</c:v>
                </c:pt>
                <c:pt idx="27441">
                  <c:v>0.994798234</c:v>
                </c:pt>
                <c:pt idx="27442">
                  <c:v>0.98729905299999998</c:v>
                </c:pt>
                <c:pt idx="27443">
                  <c:v>0.98048173699999996</c:v>
                </c:pt>
                <c:pt idx="27444">
                  <c:v>0.98048173699999996</c:v>
                </c:pt>
                <c:pt idx="27445">
                  <c:v>0.98337578699999995</c:v>
                </c:pt>
                <c:pt idx="27446">
                  <c:v>0.994798234</c:v>
                </c:pt>
                <c:pt idx="27447">
                  <c:v>0.99833470599999996</c:v>
                </c:pt>
                <c:pt idx="27448">
                  <c:v>0.99466263200000005</c:v>
                </c:pt>
                <c:pt idx="27449">
                  <c:v>0.98048173699999996</c:v>
                </c:pt>
                <c:pt idx="27450">
                  <c:v>0.994798234</c:v>
                </c:pt>
                <c:pt idx="27451">
                  <c:v>0.99833470599999996</c:v>
                </c:pt>
                <c:pt idx="27452">
                  <c:v>0.99466263200000005</c:v>
                </c:pt>
                <c:pt idx="27453">
                  <c:v>0.99833470599999996</c:v>
                </c:pt>
                <c:pt idx="27454">
                  <c:v>0.98048173699999996</c:v>
                </c:pt>
                <c:pt idx="27455">
                  <c:v>0.98337578699999995</c:v>
                </c:pt>
                <c:pt idx="27456">
                  <c:v>0.98529628999999996</c:v>
                </c:pt>
                <c:pt idx="27457">
                  <c:v>0.98337578699999995</c:v>
                </c:pt>
                <c:pt idx="27458">
                  <c:v>0.99466263200000005</c:v>
                </c:pt>
                <c:pt idx="27459">
                  <c:v>0.99466263200000005</c:v>
                </c:pt>
                <c:pt idx="27460">
                  <c:v>0.99466263200000005</c:v>
                </c:pt>
                <c:pt idx="27461">
                  <c:v>0.99833470599999996</c:v>
                </c:pt>
                <c:pt idx="27462">
                  <c:v>0.99466263200000005</c:v>
                </c:pt>
                <c:pt idx="27463">
                  <c:v>0.98337578699999995</c:v>
                </c:pt>
                <c:pt idx="27464">
                  <c:v>0.98337578699999995</c:v>
                </c:pt>
                <c:pt idx="27465">
                  <c:v>0.99466263200000005</c:v>
                </c:pt>
                <c:pt idx="27466">
                  <c:v>0.99466263200000005</c:v>
                </c:pt>
                <c:pt idx="27467">
                  <c:v>0.99466263200000005</c:v>
                </c:pt>
                <c:pt idx="27468">
                  <c:v>0.98337578699999995</c:v>
                </c:pt>
                <c:pt idx="27469">
                  <c:v>0.99466263200000005</c:v>
                </c:pt>
                <c:pt idx="27470">
                  <c:v>0.99833470599999996</c:v>
                </c:pt>
                <c:pt idx="27471">
                  <c:v>0.98337578699999995</c:v>
                </c:pt>
                <c:pt idx="27472">
                  <c:v>0.98337578699999995</c:v>
                </c:pt>
                <c:pt idx="27473">
                  <c:v>0.99833470599999996</c:v>
                </c:pt>
                <c:pt idx="27474">
                  <c:v>0.98337578699999995</c:v>
                </c:pt>
                <c:pt idx="27475">
                  <c:v>0.99466263200000005</c:v>
                </c:pt>
                <c:pt idx="27476">
                  <c:v>0.98337578699999995</c:v>
                </c:pt>
                <c:pt idx="27477">
                  <c:v>0.994798234</c:v>
                </c:pt>
                <c:pt idx="27478">
                  <c:v>0.99090427199999997</c:v>
                </c:pt>
                <c:pt idx="27479">
                  <c:v>0.99833470599999996</c:v>
                </c:pt>
                <c:pt idx="27480">
                  <c:v>0.99833470599999996</c:v>
                </c:pt>
                <c:pt idx="27481">
                  <c:v>0.98337578699999995</c:v>
                </c:pt>
                <c:pt idx="27482">
                  <c:v>0.99456953599999998</c:v>
                </c:pt>
                <c:pt idx="27483">
                  <c:v>0.99466263200000005</c:v>
                </c:pt>
                <c:pt idx="27484">
                  <c:v>0.98729905299999998</c:v>
                </c:pt>
                <c:pt idx="27485">
                  <c:v>0.98048173699999996</c:v>
                </c:pt>
                <c:pt idx="27486">
                  <c:v>0.98729905299999998</c:v>
                </c:pt>
                <c:pt idx="27487">
                  <c:v>0.98729905299999998</c:v>
                </c:pt>
                <c:pt idx="27488">
                  <c:v>0.98048173699999996</c:v>
                </c:pt>
                <c:pt idx="27489">
                  <c:v>0.99466263200000005</c:v>
                </c:pt>
                <c:pt idx="27490">
                  <c:v>0.98048173699999996</c:v>
                </c:pt>
                <c:pt idx="27491">
                  <c:v>0.98337578699999995</c:v>
                </c:pt>
                <c:pt idx="27492">
                  <c:v>0.98048173699999996</c:v>
                </c:pt>
                <c:pt idx="27493">
                  <c:v>0.99466263200000005</c:v>
                </c:pt>
                <c:pt idx="27494">
                  <c:v>0.98048173699999996</c:v>
                </c:pt>
                <c:pt idx="27495">
                  <c:v>0.99466263200000005</c:v>
                </c:pt>
                <c:pt idx="27496">
                  <c:v>0.99626751000000002</c:v>
                </c:pt>
                <c:pt idx="27497">
                  <c:v>0.994798234</c:v>
                </c:pt>
                <c:pt idx="27498">
                  <c:v>0.987316898</c:v>
                </c:pt>
                <c:pt idx="27499">
                  <c:v>0.98337578699999995</c:v>
                </c:pt>
                <c:pt idx="27500">
                  <c:v>0.99466263200000005</c:v>
                </c:pt>
                <c:pt idx="27501">
                  <c:v>0.994798234</c:v>
                </c:pt>
                <c:pt idx="27502">
                  <c:v>0.994798234</c:v>
                </c:pt>
                <c:pt idx="27503">
                  <c:v>0.99466263200000005</c:v>
                </c:pt>
                <c:pt idx="27504">
                  <c:v>0.99466263200000005</c:v>
                </c:pt>
                <c:pt idx="27505">
                  <c:v>0.99466263200000005</c:v>
                </c:pt>
                <c:pt idx="27506">
                  <c:v>0.98337578699999995</c:v>
                </c:pt>
                <c:pt idx="27507">
                  <c:v>0.99466263200000005</c:v>
                </c:pt>
                <c:pt idx="27508">
                  <c:v>0.98337578699999995</c:v>
                </c:pt>
                <c:pt idx="27509">
                  <c:v>0.98337578699999995</c:v>
                </c:pt>
                <c:pt idx="27510">
                  <c:v>0.98337578699999995</c:v>
                </c:pt>
                <c:pt idx="27511">
                  <c:v>0.99833470599999996</c:v>
                </c:pt>
                <c:pt idx="27512">
                  <c:v>0.99466263200000005</c:v>
                </c:pt>
                <c:pt idx="27513">
                  <c:v>0.99466263200000005</c:v>
                </c:pt>
                <c:pt idx="27514">
                  <c:v>0.99466263200000005</c:v>
                </c:pt>
                <c:pt idx="27515">
                  <c:v>0.99833470599999996</c:v>
                </c:pt>
                <c:pt idx="27516">
                  <c:v>0.98337578699999995</c:v>
                </c:pt>
                <c:pt idx="27517">
                  <c:v>0.99833470599999996</c:v>
                </c:pt>
                <c:pt idx="27518">
                  <c:v>0.99833470599999996</c:v>
                </c:pt>
                <c:pt idx="27519">
                  <c:v>0.99466263200000005</c:v>
                </c:pt>
                <c:pt idx="27520">
                  <c:v>0.99090427199999997</c:v>
                </c:pt>
                <c:pt idx="27521">
                  <c:v>0.98337578699999995</c:v>
                </c:pt>
                <c:pt idx="27522">
                  <c:v>0.98337578699999995</c:v>
                </c:pt>
                <c:pt idx="27523">
                  <c:v>0.98048173699999996</c:v>
                </c:pt>
                <c:pt idx="27524">
                  <c:v>0.99833470599999996</c:v>
                </c:pt>
                <c:pt idx="27525">
                  <c:v>0.994798234</c:v>
                </c:pt>
                <c:pt idx="27526">
                  <c:v>0.98337578699999995</c:v>
                </c:pt>
                <c:pt idx="27527">
                  <c:v>0.99466263200000005</c:v>
                </c:pt>
                <c:pt idx="27528">
                  <c:v>0.98048173699999996</c:v>
                </c:pt>
                <c:pt idx="27529">
                  <c:v>0.99466263200000005</c:v>
                </c:pt>
                <c:pt idx="27530">
                  <c:v>0.99833470599999996</c:v>
                </c:pt>
                <c:pt idx="27531">
                  <c:v>0.99466263200000005</c:v>
                </c:pt>
                <c:pt idx="27532">
                  <c:v>0.98048173699999996</c:v>
                </c:pt>
                <c:pt idx="27533">
                  <c:v>0.99833470599999996</c:v>
                </c:pt>
                <c:pt idx="27534">
                  <c:v>0.99466263200000005</c:v>
                </c:pt>
                <c:pt idx="27535">
                  <c:v>0.99456953599999998</c:v>
                </c:pt>
                <c:pt idx="27536">
                  <c:v>0.99100769600000005</c:v>
                </c:pt>
                <c:pt idx="27537">
                  <c:v>0.99833470599999996</c:v>
                </c:pt>
                <c:pt idx="27538">
                  <c:v>0.99466263200000005</c:v>
                </c:pt>
                <c:pt idx="27539">
                  <c:v>0.99466263200000005</c:v>
                </c:pt>
                <c:pt idx="27540">
                  <c:v>0.99833470599999996</c:v>
                </c:pt>
                <c:pt idx="27541">
                  <c:v>0.98337578699999995</c:v>
                </c:pt>
                <c:pt idx="27542">
                  <c:v>0.99466263200000005</c:v>
                </c:pt>
                <c:pt idx="27543">
                  <c:v>0.98337578699999995</c:v>
                </c:pt>
                <c:pt idx="27544">
                  <c:v>0.98337578699999995</c:v>
                </c:pt>
                <c:pt idx="27545">
                  <c:v>0.99466263200000005</c:v>
                </c:pt>
                <c:pt idx="27546">
                  <c:v>0.98337578699999995</c:v>
                </c:pt>
                <c:pt idx="27547">
                  <c:v>0.98048173699999996</c:v>
                </c:pt>
                <c:pt idx="27548">
                  <c:v>0.98337578699999995</c:v>
                </c:pt>
                <c:pt idx="27549">
                  <c:v>0.98337578699999995</c:v>
                </c:pt>
                <c:pt idx="27550">
                  <c:v>0.994798234</c:v>
                </c:pt>
                <c:pt idx="27551">
                  <c:v>0.98048173699999996</c:v>
                </c:pt>
                <c:pt idx="27552">
                  <c:v>0.994798234</c:v>
                </c:pt>
                <c:pt idx="27553">
                  <c:v>0.98337578699999995</c:v>
                </c:pt>
                <c:pt idx="27554">
                  <c:v>0.994798234</c:v>
                </c:pt>
                <c:pt idx="27555">
                  <c:v>0.98337578699999995</c:v>
                </c:pt>
                <c:pt idx="27556">
                  <c:v>0.99466263200000005</c:v>
                </c:pt>
                <c:pt idx="27557">
                  <c:v>0.99833470599999996</c:v>
                </c:pt>
                <c:pt idx="27558">
                  <c:v>0.994798234</c:v>
                </c:pt>
                <c:pt idx="27559">
                  <c:v>0.98337578699999995</c:v>
                </c:pt>
                <c:pt idx="27560">
                  <c:v>0.99466263200000005</c:v>
                </c:pt>
                <c:pt idx="27561">
                  <c:v>0.99833470599999996</c:v>
                </c:pt>
                <c:pt idx="27562">
                  <c:v>0.994798234</c:v>
                </c:pt>
                <c:pt idx="27563">
                  <c:v>0.99466263200000005</c:v>
                </c:pt>
                <c:pt idx="27564">
                  <c:v>0.994798234</c:v>
                </c:pt>
                <c:pt idx="27565">
                  <c:v>0.98337578699999995</c:v>
                </c:pt>
                <c:pt idx="27566">
                  <c:v>0.99456953599999998</c:v>
                </c:pt>
                <c:pt idx="27567">
                  <c:v>0.99466263200000005</c:v>
                </c:pt>
                <c:pt idx="27568">
                  <c:v>0.994798234</c:v>
                </c:pt>
                <c:pt idx="27569">
                  <c:v>0.99466263200000005</c:v>
                </c:pt>
                <c:pt idx="27570">
                  <c:v>0.97933389000000004</c:v>
                </c:pt>
                <c:pt idx="27571">
                  <c:v>0.99833470599999996</c:v>
                </c:pt>
                <c:pt idx="27572">
                  <c:v>0.98048173699999996</c:v>
                </c:pt>
                <c:pt idx="27573">
                  <c:v>0.99466263200000005</c:v>
                </c:pt>
                <c:pt idx="27574">
                  <c:v>0.99833470599999996</c:v>
                </c:pt>
                <c:pt idx="27575">
                  <c:v>0.98048173699999996</c:v>
                </c:pt>
                <c:pt idx="27576">
                  <c:v>0.994798234</c:v>
                </c:pt>
                <c:pt idx="27577">
                  <c:v>0.99100769600000005</c:v>
                </c:pt>
                <c:pt idx="27578">
                  <c:v>0.98337578699999995</c:v>
                </c:pt>
                <c:pt idx="27579">
                  <c:v>0.99466263200000005</c:v>
                </c:pt>
                <c:pt idx="27580">
                  <c:v>0.99090427199999997</c:v>
                </c:pt>
                <c:pt idx="27581">
                  <c:v>0.98337578699999995</c:v>
                </c:pt>
                <c:pt idx="27582">
                  <c:v>0.994798234</c:v>
                </c:pt>
                <c:pt idx="27583">
                  <c:v>0.98048173699999996</c:v>
                </c:pt>
                <c:pt idx="27584">
                  <c:v>0.98337578699999995</c:v>
                </c:pt>
                <c:pt idx="27585">
                  <c:v>0.99466263200000005</c:v>
                </c:pt>
                <c:pt idx="27586">
                  <c:v>0.98048173699999996</c:v>
                </c:pt>
                <c:pt idx="27587">
                  <c:v>0.98337578699999995</c:v>
                </c:pt>
                <c:pt idx="27588">
                  <c:v>0.98337578699999995</c:v>
                </c:pt>
                <c:pt idx="27589">
                  <c:v>0.98337578699999995</c:v>
                </c:pt>
                <c:pt idx="27590">
                  <c:v>0.98048173699999996</c:v>
                </c:pt>
                <c:pt idx="27591">
                  <c:v>0.99466263200000005</c:v>
                </c:pt>
                <c:pt idx="27592">
                  <c:v>0.98048173699999996</c:v>
                </c:pt>
                <c:pt idx="27593">
                  <c:v>0.99466263200000005</c:v>
                </c:pt>
                <c:pt idx="27594">
                  <c:v>0.99833470599999996</c:v>
                </c:pt>
                <c:pt idx="27595">
                  <c:v>0.994798234</c:v>
                </c:pt>
                <c:pt idx="27596">
                  <c:v>0.99466263200000005</c:v>
                </c:pt>
                <c:pt idx="27597">
                  <c:v>0.98337578699999995</c:v>
                </c:pt>
                <c:pt idx="27598">
                  <c:v>0.99466263200000005</c:v>
                </c:pt>
                <c:pt idx="27599">
                  <c:v>0.98048173699999996</c:v>
                </c:pt>
                <c:pt idx="27600">
                  <c:v>0.99833470599999996</c:v>
                </c:pt>
                <c:pt idx="27601">
                  <c:v>0.994798234</c:v>
                </c:pt>
                <c:pt idx="27602">
                  <c:v>0.99466263200000005</c:v>
                </c:pt>
                <c:pt idx="27603">
                  <c:v>0.99100769600000005</c:v>
                </c:pt>
                <c:pt idx="27604">
                  <c:v>0.99466263200000005</c:v>
                </c:pt>
                <c:pt idx="27605">
                  <c:v>0.98337578699999995</c:v>
                </c:pt>
                <c:pt idx="27606">
                  <c:v>0.99833470599999996</c:v>
                </c:pt>
                <c:pt idx="27607">
                  <c:v>0.99466263200000005</c:v>
                </c:pt>
                <c:pt idx="27608">
                  <c:v>0.99833470599999996</c:v>
                </c:pt>
                <c:pt idx="27609">
                  <c:v>0.99833470599999996</c:v>
                </c:pt>
                <c:pt idx="27610">
                  <c:v>0.99833470599999996</c:v>
                </c:pt>
                <c:pt idx="27611">
                  <c:v>0.98337578699999995</c:v>
                </c:pt>
                <c:pt idx="27612">
                  <c:v>0.99833470599999996</c:v>
                </c:pt>
                <c:pt idx="27613">
                  <c:v>0.98337578699999995</c:v>
                </c:pt>
                <c:pt idx="27614">
                  <c:v>0.99466263200000005</c:v>
                </c:pt>
                <c:pt idx="27615">
                  <c:v>0.99466263200000005</c:v>
                </c:pt>
                <c:pt idx="27616">
                  <c:v>0.98048173699999996</c:v>
                </c:pt>
                <c:pt idx="27617">
                  <c:v>0.99450736299999998</c:v>
                </c:pt>
                <c:pt idx="27618">
                  <c:v>0.99466263200000005</c:v>
                </c:pt>
                <c:pt idx="27619">
                  <c:v>0.99450736299999998</c:v>
                </c:pt>
                <c:pt idx="27620">
                  <c:v>0.99456953599999998</c:v>
                </c:pt>
                <c:pt idx="27621">
                  <c:v>0.98337578699999995</c:v>
                </c:pt>
                <c:pt idx="27622">
                  <c:v>0.98337578699999995</c:v>
                </c:pt>
                <c:pt idx="27623">
                  <c:v>0.98337578699999995</c:v>
                </c:pt>
                <c:pt idx="27624">
                  <c:v>0.99833470599999996</c:v>
                </c:pt>
                <c:pt idx="27625">
                  <c:v>0.99466263200000005</c:v>
                </c:pt>
                <c:pt idx="27626">
                  <c:v>0.98048173699999996</c:v>
                </c:pt>
                <c:pt idx="27627">
                  <c:v>0.99833470599999996</c:v>
                </c:pt>
                <c:pt idx="27628">
                  <c:v>0.98337578699999995</c:v>
                </c:pt>
                <c:pt idx="27629">
                  <c:v>0.98048173699999996</c:v>
                </c:pt>
                <c:pt idx="27630">
                  <c:v>0.98337578699999995</c:v>
                </c:pt>
                <c:pt idx="27631">
                  <c:v>0.99466263200000005</c:v>
                </c:pt>
                <c:pt idx="27632">
                  <c:v>0.99466263200000005</c:v>
                </c:pt>
                <c:pt idx="27633">
                  <c:v>0.99833470599999996</c:v>
                </c:pt>
                <c:pt idx="27634">
                  <c:v>0.99833470599999996</c:v>
                </c:pt>
                <c:pt idx="27635">
                  <c:v>0.98529628999999996</c:v>
                </c:pt>
                <c:pt idx="27636">
                  <c:v>0.98337578699999995</c:v>
                </c:pt>
                <c:pt idx="27637">
                  <c:v>0.99466263200000005</c:v>
                </c:pt>
                <c:pt idx="27638">
                  <c:v>0.99833470599999996</c:v>
                </c:pt>
                <c:pt idx="27639">
                  <c:v>0.994798234</c:v>
                </c:pt>
                <c:pt idx="27640">
                  <c:v>0.98048173699999996</c:v>
                </c:pt>
                <c:pt idx="27641">
                  <c:v>0.99466263200000005</c:v>
                </c:pt>
                <c:pt idx="27642">
                  <c:v>0.99466263200000005</c:v>
                </c:pt>
                <c:pt idx="27643">
                  <c:v>0.99015918800000002</c:v>
                </c:pt>
                <c:pt idx="27644">
                  <c:v>0.99090427199999997</c:v>
                </c:pt>
                <c:pt idx="27645">
                  <c:v>0.98337578699999995</c:v>
                </c:pt>
                <c:pt idx="27646">
                  <c:v>0.98337578699999995</c:v>
                </c:pt>
                <c:pt idx="27647">
                  <c:v>0.99456953599999998</c:v>
                </c:pt>
                <c:pt idx="27648">
                  <c:v>0.98048173699999996</c:v>
                </c:pt>
                <c:pt idx="27649">
                  <c:v>0.994798234</c:v>
                </c:pt>
                <c:pt idx="27650">
                  <c:v>0.98337578699999995</c:v>
                </c:pt>
                <c:pt idx="27651">
                  <c:v>0.98337578699999995</c:v>
                </c:pt>
                <c:pt idx="27652">
                  <c:v>0.994798234</c:v>
                </c:pt>
                <c:pt idx="27653">
                  <c:v>0.98337578699999995</c:v>
                </c:pt>
                <c:pt idx="27654">
                  <c:v>0.98048173699999996</c:v>
                </c:pt>
                <c:pt idx="27655">
                  <c:v>0.99833470599999996</c:v>
                </c:pt>
                <c:pt idx="27656">
                  <c:v>0.99466263200000005</c:v>
                </c:pt>
                <c:pt idx="27657">
                  <c:v>0.99027694600000005</c:v>
                </c:pt>
                <c:pt idx="27658">
                  <c:v>0.994798234</c:v>
                </c:pt>
                <c:pt idx="27659">
                  <c:v>0.99833470599999996</c:v>
                </c:pt>
                <c:pt idx="27660">
                  <c:v>0.98337578699999995</c:v>
                </c:pt>
                <c:pt idx="27661">
                  <c:v>0.994798234</c:v>
                </c:pt>
                <c:pt idx="27662">
                  <c:v>0.99466263200000005</c:v>
                </c:pt>
                <c:pt idx="27663">
                  <c:v>0.98552498799999999</c:v>
                </c:pt>
                <c:pt idx="27664">
                  <c:v>0.99466263200000005</c:v>
                </c:pt>
                <c:pt idx="27665">
                  <c:v>0.98048173699999996</c:v>
                </c:pt>
                <c:pt idx="27666">
                  <c:v>0.994798234</c:v>
                </c:pt>
                <c:pt idx="27667">
                  <c:v>0.994798234</c:v>
                </c:pt>
                <c:pt idx="27668">
                  <c:v>0.98337578699999995</c:v>
                </c:pt>
                <c:pt idx="27669">
                  <c:v>0.99833470599999996</c:v>
                </c:pt>
                <c:pt idx="27670">
                  <c:v>0.994798234</c:v>
                </c:pt>
                <c:pt idx="27671">
                  <c:v>0.99833470599999996</c:v>
                </c:pt>
                <c:pt idx="27672">
                  <c:v>0.98048173699999996</c:v>
                </c:pt>
                <c:pt idx="27673">
                  <c:v>0.99466263200000005</c:v>
                </c:pt>
                <c:pt idx="27674">
                  <c:v>0.994798234</c:v>
                </c:pt>
                <c:pt idx="27675">
                  <c:v>0.99015918800000002</c:v>
                </c:pt>
                <c:pt idx="27676">
                  <c:v>0.98337578699999995</c:v>
                </c:pt>
                <c:pt idx="27677">
                  <c:v>0.99833470599999996</c:v>
                </c:pt>
                <c:pt idx="27678">
                  <c:v>0.994798234</c:v>
                </c:pt>
                <c:pt idx="27679">
                  <c:v>0.99466263200000005</c:v>
                </c:pt>
                <c:pt idx="27680">
                  <c:v>0.99635453600000001</c:v>
                </c:pt>
                <c:pt idx="27681">
                  <c:v>0.98337578699999995</c:v>
                </c:pt>
                <c:pt idx="27682">
                  <c:v>0.99833470599999996</c:v>
                </c:pt>
                <c:pt idx="27683">
                  <c:v>0.99466263200000005</c:v>
                </c:pt>
                <c:pt idx="27684">
                  <c:v>0.99833470599999996</c:v>
                </c:pt>
                <c:pt idx="27685">
                  <c:v>0.98337578699999995</c:v>
                </c:pt>
                <c:pt idx="27686">
                  <c:v>0.99466263200000005</c:v>
                </c:pt>
                <c:pt idx="27687">
                  <c:v>0.98337578699999995</c:v>
                </c:pt>
                <c:pt idx="27688">
                  <c:v>0.99466263200000005</c:v>
                </c:pt>
                <c:pt idx="27689">
                  <c:v>0.98048173699999996</c:v>
                </c:pt>
                <c:pt idx="27690">
                  <c:v>0.99466263200000005</c:v>
                </c:pt>
                <c:pt idx="27691">
                  <c:v>0.99100769600000005</c:v>
                </c:pt>
                <c:pt idx="27692">
                  <c:v>0.99833470599999996</c:v>
                </c:pt>
                <c:pt idx="27693">
                  <c:v>0.98048173699999996</c:v>
                </c:pt>
                <c:pt idx="27694">
                  <c:v>0.98337578699999995</c:v>
                </c:pt>
                <c:pt idx="27695">
                  <c:v>0.99833470599999996</c:v>
                </c:pt>
                <c:pt idx="27696">
                  <c:v>0.99015918800000002</c:v>
                </c:pt>
                <c:pt idx="27697">
                  <c:v>0.98337578699999995</c:v>
                </c:pt>
                <c:pt idx="27698">
                  <c:v>0.98337578699999995</c:v>
                </c:pt>
                <c:pt idx="27699">
                  <c:v>0.99833470599999996</c:v>
                </c:pt>
                <c:pt idx="27700">
                  <c:v>0.98337578699999995</c:v>
                </c:pt>
                <c:pt idx="27701">
                  <c:v>0.98337578699999995</c:v>
                </c:pt>
                <c:pt idx="27702">
                  <c:v>0.994798234</c:v>
                </c:pt>
                <c:pt idx="27703">
                  <c:v>0.99833470599999996</c:v>
                </c:pt>
                <c:pt idx="27704">
                  <c:v>0.99833470599999996</c:v>
                </c:pt>
                <c:pt idx="27705">
                  <c:v>0.98048173699999996</c:v>
                </c:pt>
                <c:pt idx="27706">
                  <c:v>0.99466263200000005</c:v>
                </c:pt>
                <c:pt idx="27707">
                  <c:v>0.994798234</c:v>
                </c:pt>
                <c:pt idx="27708">
                  <c:v>0.98337578699999995</c:v>
                </c:pt>
                <c:pt idx="27709">
                  <c:v>0.99090427199999997</c:v>
                </c:pt>
                <c:pt idx="27710">
                  <c:v>0.99466263200000005</c:v>
                </c:pt>
                <c:pt idx="27711">
                  <c:v>0.994798234</c:v>
                </c:pt>
                <c:pt idx="27712">
                  <c:v>0.99466263200000005</c:v>
                </c:pt>
                <c:pt idx="27713">
                  <c:v>0.99466263200000005</c:v>
                </c:pt>
                <c:pt idx="27714">
                  <c:v>0.99466263200000005</c:v>
                </c:pt>
                <c:pt idx="27715">
                  <c:v>0.99466263200000005</c:v>
                </c:pt>
                <c:pt idx="27716">
                  <c:v>0.98337578699999995</c:v>
                </c:pt>
                <c:pt idx="27717">
                  <c:v>0.98337578699999995</c:v>
                </c:pt>
                <c:pt idx="27718">
                  <c:v>0.98337578699999995</c:v>
                </c:pt>
                <c:pt idx="27719">
                  <c:v>0.99466263200000005</c:v>
                </c:pt>
                <c:pt idx="27720">
                  <c:v>0.98048173699999996</c:v>
                </c:pt>
                <c:pt idx="27721">
                  <c:v>0.98337578699999995</c:v>
                </c:pt>
                <c:pt idx="27722">
                  <c:v>0.994798234</c:v>
                </c:pt>
                <c:pt idx="27723">
                  <c:v>0.98048173699999996</c:v>
                </c:pt>
                <c:pt idx="27724">
                  <c:v>0.98337578699999995</c:v>
                </c:pt>
                <c:pt idx="27725">
                  <c:v>0.98048173699999996</c:v>
                </c:pt>
                <c:pt idx="27726">
                  <c:v>0.987316898</c:v>
                </c:pt>
                <c:pt idx="27727">
                  <c:v>0.99833470599999996</c:v>
                </c:pt>
                <c:pt idx="27728">
                  <c:v>0.99466263200000005</c:v>
                </c:pt>
                <c:pt idx="27729">
                  <c:v>0.99833470599999996</c:v>
                </c:pt>
                <c:pt idx="27730">
                  <c:v>0.99466263200000005</c:v>
                </c:pt>
                <c:pt idx="27731">
                  <c:v>0.98337578699999995</c:v>
                </c:pt>
                <c:pt idx="27732">
                  <c:v>0.99833470599999996</c:v>
                </c:pt>
                <c:pt idx="27733">
                  <c:v>0.98048173699999996</c:v>
                </c:pt>
                <c:pt idx="27734">
                  <c:v>0.98048173699999996</c:v>
                </c:pt>
                <c:pt idx="27735">
                  <c:v>0.99466263200000005</c:v>
                </c:pt>
                <c:pt idx="27736">
                  <c:v>0.98048173699999996</c:v>
                </c:pt>
                <c:pt idx="27737">
                  <c:v>0.98048173699999996</c:v>
                </c:pt>
                <c:pt idx="27738">
                  <c:v>0.98337578699999995</c:v>
                </c:pt>
                <c:pt idx="27739">
                  <c:v>0.98337578699999995</c:v>
                </c:pt>
                <c:pt idx="27740">
                  <c:v>0.98337578699999995</c:v>
                </c:pt>
                <c:pt idx="27741">
                  <c:v>0.99833470599999996</c:v>
                </c:pt>
                <c:pt idx="27742">
                  <c:v>0.99466263200000005</c:v>
                </c:pt>
                <c:pt idx="27743">
                  <c:v>0.98337578699999995</c:v>
                </c:pt>
                <c:pt idx="27744">
                  <c:v>0.98337578699999995</c:v>
                </c:pt>
                <c:pt idx="27745">
                  <c:v>0.99833470599999996</c:v>
                </c:pt>
                <c:pt idx="27746">
                  <c:v>0.99833470599999996</c:v>
                </c:pt>
                <c:pt idx="27747">
                  <c:v>0.99466263200000005</c:v>
                </c:pt>
                <c:pt idx="27748">
                  <c:v>0.98048173699999996</c:v>
                </c:pt>
                <c:pt idx="27749">
                  <c:v>0.98337578699999995</c:v>
                </c:pt>
                <c:pt idx="27750">
                  <c:v>0.98337578699999995</c:v>
                </c:pt>
                <c:pt idx="27751">
                  <c:v>0.994798234</c:v>
                </c:pt>
                <c:pt idx="27752">
                  <c:v>0.99466263200000005</c:v>
                </c:pt>
                <c:pt idx="27753">
                  <c:v>0.98337578699999995</c:v>
                </c:pt>
                <c:pt idx="27754">
                  <c:v>0.99833470599999996</c:v>
                </c:pt>
                <c:pt idx="27755">
                  <c:v>0.98048173699999996</c:v>
                </c:pt>
                <c:pt idx="27756">
                  <c:v>0.98337578699999995</c:v>
                </c:pt>
                <c:pt idx="27757">
                  <c:v>0.98337578699999995</c:v>
                </c:pt>
                <c:pt idx="27758">
                  <c:v>0.994798234</c:v>
                </c:pt>
                <c:pt idx="27759">
                  <c:v>0.99466263200000005</c:v>
                </c:pt>
                <c:pt idx="27760">
                  <c:v>0.99466263200000005</c:v>
                </c:pt>
                <c:pt idx="27761">
                  <c:v>0.99466263200000005</c:v>
                </c:pt>
                <c:pt idx="27762">
                  <c:v>0.98048173699999996</c:v>
                </c:pt>
                <c:pt idx="27763">
                  <c:v>0.98337578699999995</c:v>
                </c:pt>
                <c:pt idx="27764">
                  <c:v>0.99466263200000005</c:v>
                </c:pt>
                <c:pt idx="27765">
                  <c:v>0.99015918800000002</c:v>
                </c:pt>
                <c:pt idx="27766">
                  <c:v>0.98337578699999995</c:v>
                </c:pt>
                <c:pt idx="27767">
                  <c:v>0.99466263200000005</c:v>
                </c:pt>
                <c:pt idx="27768">
                  <c:v>0.994798234</c:v>
                </c:pt>
                <c:pt idx="27769">
                  <c:v>0.994798234</c:v>
                </c:pt>
                <c:pt idx="27770">
                  <c:v>0.994798234</c:v>
                </c:pt>
                <c:pt idx="27771">
                  <c:v>0.98048173699999996</c:v>
                </c:pt>
                <c:pt idx="27772">
                  <c:v>0.98337578699999995</c:v>
                </c:pt>
                <c:pt idx="27773">
                  <c:v>0.98337578699999995</c:v>
                </c:pt>
                <c:pt idx="27774">
                  <c:v>0.99833470599999996</c:v>
                </c:pt>
                <c:pt idx="27775">
                  <c:v>0.99466263200000005</c:v>
                </c:pt>
                <c:pt idx="27776">
                  <c:v>0.98337578699999995</c:v>
                </c:pt>
                <c:pt idx="27777">
                  <c:v>0.99466263200000005</c:v>
                </c:pt>
                <c:pt idx="27778">
                  <c:v>0.98048173699999996</c:v>
                </c:pt>
                <c:pt idx="27779">
                  <c:v>0.98337578699999995</c:v>
                </c:pt>
                <c:pt idx="27780">
                  <c:v>0.99833470599999996</c:v>
                </c:pt>
                <c:pt idx="27781">
                  <c:v>0.99833470599999996</c:v>
                </c:pt>
                <c:pt idx="27782">
                  <c:v>0.98337578699999995</c:v>
                </c:pt>
                <c:pt idx="27783">
                  <c:v>0.98337578699999995</c:v>
                </c:pt>
                <c:pt idx="27784">
                  <c:v>0.98337578699999995</c:v>
                </c:pt>
                <c:pt idx="27785">
                  <c:v>0.99833470599999996</c:v>
                </c:pt>
                <c:pt idx="27786">
                  <c:v>0.99466263200000005</c:v>
                </c:pt>
                <c:pt idx="27787">
                  <c:v>0.98729905299999998</c:v>
                </c:pt>
                <c:pt idx="27788">
                  <c:v>0.994798234</c:v>
                </c:pt>
                <c:pt idx="27789">
                  <c:v>0.99833470599999996</c:v>
                </c:pt>
                <c:pt idx="27790">
                  <c:v>0.99466263200000005</c:v>
                </c:pt>
                <c:pt idx="27791">
                  <c:v>0.98048173699999996</c:v>
                </c:pt>
                <c:pt idx="27792">
                  <c:v>0.987316898</c:v>
                </c:pt>
                <c:pt idx="27793">
                  <c:v>0.98337578699999995</c:v>
                </c:pt>
                <c:pt idx="27794">
                  <c:v>0.98337578699999995</c:v>
                </c:pt>
                <c:pt idx="27795">
                  <c:v>0.98337578699999995</c:v>
                </c:pt>
                <c:pt idx="27796">
                  <c:v>0.99466263200000005</c:v>
                </c:pt>
                <c:pt idx="27797">
                  <c:v>0.98729905299999998</c:v>
                </c:pt>
                <c:pt idx="27798">
                  <c:v>0.99466263200000005</c:v>
                </c:pt>
                <c:pt idx="27799">
                  <c:v>0.98048173699999996</c:v>
                </c:pt>
                <c:pt idx="27800">
                  <c:v>0.994798234</c:v>
                </c:pt>
                <c:pt idx="27801">
                  <c:v>0.99466263200000005</c:v>
                </c:pt>
                <c:pt idx="27802">
                  <c:v>0.98337578699999995</c:v>
                </c:pt>
                <c:pt idx="27803">
                  <c:v>0.994798234</c:v>
                </c:pt>
                <c:pt idx="27804">
                  <c:v>0.99833470599999996</c:v>
                </c:pt>
                <c:pt idx="27805">
                  <c:v>0.98048173699999996</c:v>
                </c:pt>
                <c:pt idx="27806">
                  <c:v>0.99027694600000005</c:v>
                </c:pt>
                <c:pt idx="27807">
                  <c:v>0.99833470599999996</c:v>
                </c:pt>
                <c:pt idx="27808">
                  <c:v>0.99466263200000005</c:v>
                </c:pt>
                <c:pt idx="27809">
                  <c:v>0.98337578699999995</c:v>
                </c:pt>
                <c:pt idx="27810">
                  <c:v>0.99466263200000005</c:v>
                </c:pt>
                <c:pt idx="27811">
                  <c:v>0.99466263200000005</c:v>
                </c:pt>
                <c:pt idx="27812">
                  <c:v>0.98337578699999995</c:v>
                </c:pt>
                <c:pt idx="27813">
                  <c:v>0.99833470599999996</c:v>
                </c:pt>
                <c:pt idx="27814">
                  <c:v>0.98337578699999995</c:v>
                </c:pt>
                <c:pt idx="27815">
                  <c:v>0.98048173699999996</c:v>
                </c:pt>
                <c:pt idx="27816">
                  <c:v>0.99833470599999996</c:v>
                </c:pt>
                <c:pt idx="27817">
                  <c:v>0.99015918800000002</c:v>
                </c:pt>
                <c:pt idx="27818">
                  <c:v>0.98048173699999996</c:v>
                </c:pt>
                <c:pt idx="27819">
                  <c:v>0.994798234</c:v>
                </c:pt>
                <c:pt idx="27820">
                  <c:v>0.99466263200000005</c:v>
                </c:pt>
                <c:pt idx="27821">
                  <c:v>0.98337578699999995</c:v>
                </c:pt>
                <c:pt idx="27822">
                  <c:v>0.98337578699999995</c:v>
                </c:pt>
                <c:pt idx="27823">
                  <c:v>0.994798234</c:v>
                </c:pt>
                <c:pt idx="27824">
                  <c:v>0.994798234</c:v>
                </c:pt>
                <c:pt idx="27825">
                  <c:v>0.98048173699999996</c:v>
                </c:pt>
                <c:pt idx="27826">
                  <c:v>0.994798234</c:v>
                </c:pt>
                <c:pt idx="27827">
                  <c:v>0.98337578699999995</c:v>
                </c:pt>
                <c:pt idx="27828">
                  <c:v>0.98337578699999995</c:v>
                </c:pt>
                <c:pt idx="27829">
                  <c:v>0.98048173699999996</c:v>
                </c:pt>
                <c:pt idx="27830">
                  <c:v>0.98337578699999995</c:v>
                </c:pt>
                <c:pt idx="27831">
                  <c:v>0.99833470599999996</c:v>
                </c:pt>
                <c:pt idx="27832">
                  <c:v>0.99466263200000005</c:v>
                </c:pt>
                <c:pt idx="27833">
                  <c:v>0.98048173699999996</c:v>
                </c:pt>
                <c:pt idx="27834">
                  <c:v>0.994798234</c:v>
                </c:pt>
                <c:pt idx="27835">
                  <c:v>0.98337578699999995</c:v>
                </c:pt>
                <c:pt idx="27836">
                  <c:v>0.987316898</c:v>
                </c:pt>
                <c:pt idx="27837">
                  <c:v>0.98337578699999995</c:v>
                </c:pt>
                <c:pt idx="27838">
                  <c:v>0.98337578699999995</c:v>
                </c:pt>
                <c:pt idx="27839">
                  <c:v>0.994798234</c:v>
                </c:pt>
                <c:pt idx="27840">
                  <c:v>0.98529628999999996</c:v>
                </c:pt>
                <c:pt idx="27841">
                  <c:v>0.98337578699999995</c:v>
                </c:pt>
                <c:pt idx="27842">
                  <c:v>0.994798234</c:v>
                </c:pt>
                <c:pt idx="27843">
                  <c:v>0.99833470599999996</c:v>
                </c:pt>
                <c:pt idx="27844">
                  <c:v>0.98048173699999996</c:v>
                </c:pt>
                <c:pt idx="27845">
                  <c:v>0.99466263200000005</c:v>
                </c:pt>
                <c:pt idx="27846">
                  <c:v>0.98337578699999995</c:v>
                </c:pt>
                <c:pt idx="27847">
                  <c:v>0.99466263200000005</c:v>
                </c:pt>
                <c:pt idx="27848">
                  <c:v>0.99833470599999996</c:v>
                </c:pt>
                <c:pt idx="27849">
                  <c:v>0.994798234</c:v>
                </c:pt>
                <c:pt idx="27850">
                  <c:v>0.99466263200000005</c:v>
                </c:pt>
                <c:pt idx="27851">
                  <c:v>0.98337578699999995</c:v>
                </c:pt>
                <c:pt idx="27852">
                  <c:v>0.98337578699999995</c:v>
                </c:pt>
                <c:pt idx="27853">
                  <c:v>0.98337578699999995</c:v>
                </c:pt>
                <c:pt idx="27854">
                  <c:v>0.98337578699999995</c:v>
                </c:pt>
                <c:pt idx="27855">
                  <c:v>0.98048173699999996</c:v>
                </c:pt>
                <c:pt idx="27856">
                  <c:v>0.99090427199999997</c:v>
                </c:pt>
                <c:pt idx="27857">
                  <c:v>0.98337578699999995</c:v>
                </c:pt>
                <c:pt idx="27858">
                  <c:v>0.98529628999999996</c:v>
                </c:pt>
                <c:pt idx="27859">
                  <c:v>0.98337578699999995</c:v>
                </c:pt>
                <c:pt idx="27860">
                  <c:v>0.99466263200000005</c:v>
                </c:pt>
                <c:pt idx="27861">
                  <c:v>0.994798234</c:v>
                </c:pt>
                <c:pt idx="27862">
                  <c:v>0.98337578699999995</c:v>
                </c:pt>
                <c:pt idx="27863">
                  <c:v>0.994798234</c:v>
                </c:pt>
                <c:pt idx="27864">
                  <c:v>0.98337578699999995</c:v>
                </c:pt>
                <c:pt idx="27865">
                  <c:v>0.98337578699999995</c:v>
                </c:pt>
                <c:pt idx="27866">
                  <c:v>0.994798234</c:v>
                </c:pt>
                <c:pt idx="27867">
                  <c:v>0.99833470599999996</c:v>
                </c:pt>
                <c:pt idx="27868">
                  <c:v>0.99466263200000005</c:v>
                </c:pt>
                <c:pt idx="27869">
                  <c:v>0.98337578699999995</c:v>
                </c:pt>
                <c:pt idx="27870">
                  <c:v>0.99833470599999996</c:v>
                </c:pt>
                <c:pt idx="27871">
                  <c:v>0.98337578699999995</c:v>
                </c:pt>
                <c:pt idx="27872">
                  <c:v>0.98337578699999995</c:v>
                </c:pt>
                <c:pt idx="27873">
                  <c:v>0.98337578699999995</c:v>
                </c:pt>
                <c:pt idx="27874">
                  <c:v>0.98048173699999996</c:v>
                </c:pt>
                <c:pt idx="27875">
                  <c:v>0.98729905299999998</c:v>
                </c:pt>
                <c:pt idx="27876">
                  <c:v>0.98337578699999995</c:v>
                </c:pt>
                <c:pt idx="27877">
                  <c:v>0.98048173699999996</c:v>
                </c:pt>
                <c:pt idx="27878">
                  <c:v>0.98337578699999995</c:v>
                </c:pt>
                <c:pt idx="27879">
                  <c:v>0.99833470599999996</c:v>
                </c:pt>
                <c:pt idx="27880">
                  <c:v>0.98337578699999995</c:v>
                </c:pt>
                <c:pt idx="27881">
                  <c:v>0.99833470599999996</c:v>
                </c:pt>
                <c:pt idx="27882">
                  <c:v>0.98337578699999995</c:v>
                </c:pt>
                <c:pt idx="27883">
                  <c:v>0.98337578699999995</c:v>
                </c:pt>
                <c:pt idx="27884">
                  <c:v>0.994798234</c:v>
                </c:pt>
                <c:pt idx="27885">
                  <c:v>0.994798234</c:v>
                </c:pt>
                <c:pt idx="27886">
                  <c:v>0.99466263200000005</c:v>
                </c:pt>
                <c:pt idx="27887">
                  <c:v>0.99833470599999996</c:v>
                </c:pt>
                <c:pt idx="27888">
                  <c:v>0.98337578699999995</c:v>
                </c:pt>
                <c:pt idx="27889">
                  <c:v>0.98552498799999999</c:v>
                </c:pt>
                <c:pt idx="27890">
                  <c:v>0.98048173699999996</c:v>
                </c:pt>
                <c:pt idx="27891">
                  <c:v>0.99466263200000005</c:v>
                </c:pt>
                <c:pt idx="27892">
                  <c:v>0.99466263200000005</c:v>
                </c:pt>
                <c:pt idx="27893">
                  <c:v>0.99027694600000005</c:v>
                </c:pt>
                <c:pt idx="27894">
                  <c:v>0.98529628999999996</c:v>
                </c:pt>
                <c:pt idx="27895">
                  <c:v>0.98048173699999996</c:v>
                </c:pt>
                <c:pt idx="27896">
                  <c:v>0.99466263200000005</c:v>
                </c:pt>
                <c:pt idx="27897">
                  <c:v>0.98337578699999995</c:v>
                </c:pt>
                <c:pt idx="27898">
                  <c:v>0.98337578699999995</c:v>
                </c:pt>
                <c:pt idx="27899">
                  <c:v>0.994798234</c:v>
                </c:pt>
                <c:pt idx="27900">
                  <c:v>0.99833470599999996</c:v>
                </c:pt>
                <c:pt idx="27901">
                  <c:v>0.99466263200000005</c:v>
                </c:pt>
                <c:pt idx="27902">
                  <c:v>0.98048173699999996</c:v>
                </c:pt>
                <c:pt idx="27903">
                  <c:v>0.99466263200000005</c:v>
                </c:pt>
                <c:pt idx="27904">
                  <c:v>0.99466263200000005</c:v>
                </c:pt>
                <c:pt idx="27905">
                  <c:v>0.98048173699999996</c:v>
                </c:pt>
                <c:pt idx="27906">
                  <c:v>0.98048173699999996</c:v>
                </c:pt>
                <c:pt idx="27907">
                  <c:v>0.98048173699999996</c:v>
                </c:pt>
                <c:pt idx="27908">
                  <c:v>0.98337578699999995</c:v>
                </c:pt>
                <c:pt idx="27909">
                  <c:v>0.99466263200000005</c:v>
                </c:pt>
                <c:pt idx="27910">
                  <c:v>0.98048173699999996</c:v>
                </c:pt>
                <c:pt idx="27911">
                  <c:v>0.99833470599999996</c:v>
                </c:pt>
                <c:pt idx="27912">
                  <c:v>0.98337578699999995</c:v>
                </c:pt>
                <c:pt idx="27913">
                  <c:v>0.98337578699999995</c:v>
                </c:pt>
                <c:pt idx="27914">
                  <c:v>0.99466263200000005</c:v>
                </c:pt>
                <c:pt idx="27915">
                  <c:v>0.98337578699999995</c:v>
                </c:pt>
                <c:pt idx="27916">
                  <c:v>0.99833470599999996</c:v>
                </c:pt>
                <c:pt idx="27917">
                  <c:v>0.994798234</c:v>
                </c:pt>
                <c:pt idx="27918">
                  <c:v>0.99004824700000005</c:v>
                </c:pt>
                <c:pt idx="27919">
                  <c:v>0.99466263200000005</c:v>
                </c:pt>
                <c:pt idx="27920">
                  <c:v>0.99466263200000005</c:v>
                </c:pt>
                <c:pt idx="27921">
                  <c:v>0.99450736299999998</c:v>
                </c:pt>
                <c:pt idx="27922">
                  <c:v>0.98337578699999995</c:v>
                </c:pt>
                <c:pt idx="27923">
                  <c:v>0.99833470599999996</c:v>
                </c:pt>
                <c:pt idx="27924">
                  <c:v>0.98337578699999995</c:v>
                </c:pt>
                <c:pt idx="27925">
                  <c:v>0.99466263200000005</c:v>
                </c:pt>
                <c:pt idx="27926">
                  <c:v>0.99833470599999996</c:v>
                </c:pt>
                <c:pt idx="27927">
                  <c:v>0.98337578699999995</c:v>
                </c:pt>
                <c:pt idx="27928">
                  <c:v>0.994798234</c:v>
                </c:pt>
                <c:pt idx="27929">
                  <c:v>0.98337578699999995</c:v>
                </c:pt>
                <c:pt idx="27930">
                  <c:v>0.99466263200000005</c:v>
                </c:pt>
                <c:pt idx="27931">
                  <c:v>0.98337578699999995</c:v>
                </c:pt>
                <c:pt idx="27932">
                  <c:v>0.98048173699999996</c:v>
                </c:pt>
                <c:pt idx="27933">
                  <c:v>0.98337578699999995</c:v>
                </c:pt>
                <c:pt idx="27934">
                  <c:v>0.99833470599999996</c:v>
                </c:pt>
                <c:pt idx="27935">
                  <c:v>0.994798234</c:v>
                </c:pt>
                <c:pt idx="27936">
                  <c:v>0.98337578699999995</c:v>
                </c:pt>
                <c:pt idx="27937">
                  <c:v>0.98337578699999995</c:v>
                </c:pt>
                <c:pt idx="27938">
                  <c:v>0.99833470599999996</c:v>
                </c:pt>
                <c:pt idx="27939">
                  <c:v>0.98048173699999996</c:v>
                </c:pt>
                <c:pt idx="27940">
                  <c:v>0.99015918800000002</c:v>
                </c:pt>
                <c:pt idx="27941">
                  <c:v>0.994798234</c:v>
                </c:pt>
                <c:pt idx="27942">
                  <c:v>0.99466263200000005</c:v>
                </c:pt>
                <c:pt idx="27943">
                  <c:v>0.98048173699999996</c:v>
                </c:pt>
                <c:pt idx="27944">
                  <c:v>0.98048173699999996</c:v>
                </c:pt>
                <c:pt idx="27945">
                  <c:v>0.99466263200000005</c:v>
                </c:pt>
                <c:pt idx="27946">
                  <c:v>0.98048173699999996</c:v>
                </c:pt>
                <c:pt idx="27947">
                  <c:v>0.99466263200000005</c:v>
                </c:pt>
                <c:pt idx="27948">
                  <c:v>0.98048173699999996</c:v>
                </c:pt>
                <c:pt idx="27949">
                  <c:v>0.99466263200000005</c:v>
                </c:pt>
                <c:pt idx="27950">
                  <c:v>0.99466263200000005</c:v>
                </c:pt>
                <c:pt idx="27951">
                  <c:v>0.994798234</c:v>
                </c:pt>
                <c:pt idx="27952">
                  <c:v>0.99100769600000005</c:v>
                </c:pt>
                <c:pt idx="27953">
                  <c:v>0.994798234</c:v>
                </c:pt>
                <c:pt idx="27954">
                  <c:v>0.99466263200000005</c:v>
                </c:pt>
                <c:pt idx="27955">
                  <c:v>0.98048173699999996</c:v>
                </c:pt>
                <c:pt idx="27956">
                  <c:v>0.99466263200000005</c:v>
                </c:pt>
                <c:pt idx="27957">
                  <c:v>0.99466263200000005</c:v>
                </c:pt>
                <c:pt idx="27958">
                  <c:v>0.98048173699999996</c:v>
                </c:pt>
                <c:pt idx="27959">
                  <c:v>0.99466263200000005</c:v>
                </c:pt>
                <c:pt idx="27960">
                  <c:v>0.99833470599999996</c:v>
                </c:pt>
                <c:pt idx="27961">
                  <c:v>0.98048173699999996</c:v>
                </c:pt>
                <c:pt idx="27962">
                  <c:v>0.99466263200000005</c:v>
                </c:pt>
                <c:pt idx="27963">
                  <c:v>0.98048173699999996</c:v>
                </c:pt>
                <c:pt idx="27964">
                  <c:v>0.994798234</c:v>
                </c:pt>
                <c:pt idx="27965">
                  <c:v>0.98549281</c:v>
                </c:pt>
                <c:pt idx="27966">
                  <c:v>0.99833470599999996</c:v>
                </c:pt>
                <c:pt idx="27967">
                  <c:v>0.99466263200000005</c:v>
                </c:pt>
                <c:pt idx="27968">
                  <c:v>0.99466263200000005</c:v>
                </c:pt>
                <c:pt idx="27969">
                  <c:v>0.994798234</c:v>
                </c:pt>
                <c:pt idx="27970">
                  <c:v>0.99466263200000005</c:v>
                </c:pt>
                <c:pt idx="27971">
                  <c:v>0.99833470599999996</c:v>
                </c:pt>
                <c:pt idx="27972">
                  <c:v>0.98337578699999995</c:v>
                </c:pt>
                <c:pt idx="27973">
                  <c:v>0.99466263200000005</c:v>
                </c:pt>
                <c:pt idx="27974">
                  <c:v>0.99466263200000005</c:v>
                </c:pt>
                <c:pt idx="27975">
                  <c:v>0.994798234</c:v>
                </c:pt>
                <c:pt idx="27976">
                  <c:v>0.98048173699999996</c:v>
                </c:pt>
                <c:pt idx="27977">
                  <c:v>0.994798234</c:v>
                </c:pt>
                <c:pt idx="27978">
                  <c:v>0.99466263200000005</c:v>
                </c:pt>
                <c:pt idx="27979">
                  <c:v>0.98496529200000005</c:v>
                </c:pt>
                <c:pt idx="27980">
                  <c:v>0.987316898</c:v>
                </c:pt>
                <c:pt idx="27981">
                  <c:v>0.994798234</c:v>
                </c:pt>
                <c:pt idx="27982">
                  <c:v>0.98337578699999995</c:v>
                </c:pt>
                <c:pt idx="27983">
                  <c:v>0.98337578699999995</c:v>
                </c:pt>
                <c:pt idx="27984">
                  <c:v>0.98048173699999996</c:v>
                </c:pt>
                <c:pt idx="27985">
                  <c:v>0.99466263200000005</c:v>
                </c:pt>
                <c:pt idx="27986">
                  <c:v>0.99833470599999996</c:v>
                </c:pt>
                <c:pt idx="27987">
                  <c:v>0.994798234</c:v>
                </c:pt>
                <c:pt idx="27988">
                  <c:v>0.98337578699999995</c:v>
                </c:pt>
                <c:pt idx="27989">
                  <c:v>0.98048173699999996</c:v>
                </c:pt>
                <c:pt idx="27990">
                  <c:v>0.99833470599999996</c:v>
                </c:pt>
                <c:pt idx="27991">
                  <c:v>0.99466263200000005</c:v>
                </c:pt>
                <c:pt idx="27992">
                  <c:v>0.99466263200000005</c:v>
                </c:pt>
                <c:pt idx="27993">
                  <c:v>0.98337578699999995</c:v>
                </c:pt>
                <c:pt idx="27994">
                  <c:v>0.99466263200000005</c:v>
                </c:pt>
                <c:pt idx="27995">
                  <c:v>0.994798234</c:v>
                </c:pt>
                <c:pt idx="27996">
                  <c:v>0.98337578699999995</c:v>
                </c:pt>
                <c:pt idx="27997">
                  <c:v>0.98337578699999995</c:v>
                </c:pt>
                <c:pt idx="27998">
                  <c:v>0.98048173699999996</c:v>
                </c:pt>
                <c:pt idx="27999">
                  <c:v>0.99833470599999996</c:v>
                </c:pt>
                <c:pt idx="28000">
                  <c:v>0.99833470599999996</c:v>
                </c:pt>
                <c:pt idx="28001">
                  <c:v>0.98337578699999995</c:v>
                </c:pt>
                <c:pt idx="28002">
                  <c:v>0.99833470599999996</c:v>
                </c:pt>
                <c:pt idx="28003">
                  <c:v>0.99833470599999996</c:v>
                </c:pt>
                <c:pt idx="28004">
                  <c:v>0.99833470599999996</c:v>
                </c:pt>
                <c:pt idx="28005">
                  <c:v>0.98337578699999995</c:v>
                </c:pt>
                <c:pt idx="28006">
                  <c:v>0.98048173699999996</c:v>
                </c:pt>
                <c:pt idx="28007">
                  <c:v>0.99833470599999996</c:v>
                </c:pt>
                <c:pt idx="28008">
                  <c:v>0.99015918800000002</c:v>
                </c:pt>
                <c:pt idx="28009">
                  <c:v>0.994798234</c:v>
                </c:pt>
                <c:pt idx="28010">
                  <c:v>0.994798234</c:v>
                </c:pt>
                <c:pt idx="28011">
                  <c:v>0.98337578699999995</c:v>
                </c:pt>
                <c:pt idx="28012">
                  <c:v>0.994798234</c:v>
                </c:pt>
                <c:pt idx="28013">
                  <c:v>0.99833470599999996</c:v>
                </c:pt>
                <c:pt idx="28014">
                  <c:v>0.99833470599999996</c:v>
                </c:pt>
                <c:pt idx="28015">
                  <c:v>0.98048173699999996</c:v>
                </c:pt>
                <c:pt idx="28016">
                  <c:v>0.98337578699999995</c:v>
                </c:pt>
                <c:pt idx="28017">
                  <c:v>0.994798234</c:v>
                </c:pt>
                <c:pt idx="28018">
                  <c:v>0.99466263200000005</c:v>
                </c:pt>
                <c:pt idx="28019">
                  <c:v>0.994798234</c:v>
                </c:pt>
                <c:pt idx="28020">
                  <c:v>0.98337578699999995</c:v>
                </c:pt>
                <c:pt idx="28021">
                  <c:v>0.98337578699999995</c:v>
                </c:pt>
                <c:pt idx="28022">
                  <c:v>0.98337578699999995</c:v>
                </c:pt>
                <c:pt idx="28023">
                  <c:v>0.99833470599999996</c:v>
                </c:pt>
                <c:pt idx="28024">
                  <c:v>0.99466263200000005</c:v>
                </c:pt>
                <c:pt idx="28025">
                  <c:v>0.99466263200000005</c:v>
                </c:pt>
                <c:pt idx="28026">
                  <c:v>0.98048173699999996</c:v>
                </c:pt>
                <c:pt idx="28027">
                  <c:v>0.98337578699999995</c:v>
                </c:pt>
                <c:pt idx="28028">
                  <c:v>0.98337578699999995</c:v>
                </c:pt>
                <c:pt idx="28029">
                  <c:v>0.98048173699999996</c:v>
                </c:pt>
                <c:pt idx="28030">
                  <c:v>0.99833470599999996</c:v>
                </c:pt>
                <c:pt idx="28031">
                  <c:v>0.994798234</c:v>
                </c:pt>
                <c:pt idx="28032">
                  <c:v>0.99833470599999996</c:v>
                </c:pt>
                <c:pt idx="28033">
                  <c:v>0.994798234</c:v>
                </c:pt>
                <c:pt idx="28034">
                  <c:v>0.99466263200000005</c:v>
                </c:pt>
                <c:pt idx="28035">
                  <c:v>0.99833470599999996</c:v>
                </c:pt>
                <c:pt idx="28036">
                  <c:v>0.98337578699999995</c:v>
                </c:pt>
                <c:pt idx="28037">
                  <c:v>0.99466263200000005</c:v>
                </c:pt>
                <c:pt idx="28038">
                  <c:v>0.99466263200000005</c:v>
                </c:pt>
                <c:pt idx="28039">
                  <c:v>0.98048173699999996</c:v>
                </c:pt>
                <c:pt idx="28040">
                  <c:v>0.99833470599999996</c:v>
                </c:pt>
                <c:pt idx="28041">
                  <c:v>0.98337578699999995</c:v>
                </c:pt>
                <c:pt idx="28042">
                  <c:v>0.98337578699999995</c:v>
                </c:pt>
                <c:pt idx="28043">
                  <c:v>0.99466263200000005</c:v>
                </c:pt>
                <c:pt idx="28044">
                  <c:v>0.97825968500000005</c:v>
                </c:pt>
                <c:pt idx="28045">
                  <c:v>0.98048173699999996</c:v>
                </c:pt>
                <c:pt idx="28046">
                  <c:v>0.99466263200000005</c:v>
                </c:pt>
                <c:pt idx="28047">
                  <c:v>0.99833470599999996</c:v>
                </c:pt>
                <c:pt idx="28048">
                  <c:v>0.99833470599999996</c:v>
                </c:pt>
                <c:pt idx="28049">
                  <c:v>0.98337578699999995</c:v>
                </c:pt>
                <c:pt idx="28050">
                  <c:v>0.99466263200000005</c:v>
                </c:pt>
                <c:pt idx="28051">
                  <c:v>0.98729905299999998</c:v>
                </c:pt>
                <c:pt idx="28052">
                  <c:v>0.98048173699999996</c:v>
                </c:pt>
                <c:pt idx="28053">
                  <c:v>0.99466263200000005</c:v>
                </c:pt>
                <c:pt idx="28054">
                  <c:v>0.99466263200000005</c:v>
                </c:pt>
                <c:pt idx="28055">
                  <c:v>0.99833470599999996</c:v>
                </c:pt>
                <c:pt idx="28056">
                  <c:v>0.99090427199999997</c:v>
                </c:pt>
                <c:pt idx="28057">
                  <c:v>0.98337578699999995</c:v>
                </c:pt>
                <c:pt idx="28058">
                  <c:v>0.98337578699999995</c:v>
                </c:pt>
                <c:pt idx="28059">
                  <c:v>0.98337578699999995</c:v>
                </c:pt>
                <c:pt idx="28060">
                  <c:v>0.99015918800000002</c:v>
                </c:pt>
                <c:pt idx="28061">
                  <c:v>0.99833470599999996</c:v>
                </c:pt>
                <c:pt idx="28062">
                  <c:v>0.98337578699999995</c:v>
                </c:pt>
                <c:pt idx="28063">
                  <c:v>0.98048173699999996</c:v>
                </c:pt>
                <c:pt idx="28064">
                  <c:v>0.994798234</c:v>
                </c:pt>
                <c:pt idx="28065">
                  <c:v>0.99833470599999996</c:v>
                </c:pt>
                <c:pt idx="28066">
                  <c:v>0.99466263200000005</c:v>
                </c:pt>
                <c:pt idx="28067">
                  <c:v>0.98337578699999995</c:v>
                </c:pt>
                <c:pt idx="28068">
                  <c:v>0.98337578699999995</c:v>
                </c:pt>
                <c:pt idx="28069">
                  <c:v>0.98048173699999996</c:v>
                </c:pt>
                <c:pt idx="28070">
                  <c:v>0.98337578699999995</c:v>
                </c:pt>
                <c:pt idx="28071">
                  <c:v>0.99466263200000005</c:v>
                </c:pt>
                <c:pt idx="28072">
                  <c:v>0.99466263200000005</c:v>
                </c:pt>
                <c:pt idx="28073">
                  <c:v>0.99833470599999996</c:v>
                </c:pt>
                <c:pt idx="28074">
                  <c:v>0.98337578699999995</c:v>
                </c:pt>
                <c:pt idx="28075">
                  <c:v>0.98337578699999995</c:v>
                </c:pt>
                <c:pt idx="28076">
                  <c:v>0.994798234</c:v>
                </c:pt>
                <c:pt idx="28077">
                  <c:v>0.98337578699999995</c:v>
                </c:pt>
                <c:pt idx="28078">
                  <c:v>0.99833470599999996</c:v>
                </c:pt>
                <c:pt idx="28079">
                  <c:v>0.98048173699999996</c:v>
                </c:pt>
                <c:pt idx="28080">
                  <c:v>0.98048173699999996</c:v>
                </c:pt>
                <c:pt idx="28081">
                  <c:v>0.98729905299999998</c:v>
                </c:pt>
                <c:pt idx="28082">
                  <c:v>0.98048173699999996</c:v>
                </c:pt>
                <c:pt idx="28083">
                  <c:v>0.98337578699999995</c:v>
                </c:pt>
                <c:pt idx="28084">
                  <c:v>0.99466263200000005</c:v>
                </c:pt>
                <c:pt idx="28085">
                  <c:v>0.99833470599999996</c:v>
                </c:pt>
                <c:pt idx="28086">
                  <c:v>0.98337578699999995</c:v>
                </c:pt>
                <c:pt idx="28087">
                  <c:v>0.98048173699999996</c:v>
                </c:pt>
                <c:pt idx="28088">
                  <c:v>0.99833470599999996</c:v>
                </c:pt>
                <c:pt idx="28089">
                  <c:v>0.99466263200000005</c:v>
                </c:pt>
                <c:pt idx="28090">
                  <c:v>0.99450736299999998</c:v>
                </c:pt>
                <c:pt idx="28091">
                  <c:v>0.994798234</c:v>
                </c:pt>
                <c:pt idx="28092">
                  <c:v>0.98048173699999996</c:v>
                </c:pt>
                <c:pt idx="28093">
                  <c:v>0.99466263200000005</c:v>
                </c:pt>
                <c:pt idx="28094">
                  <c:v>0.98048173699999996</c:v>
                </c:pt>
                <c:pt idx="28095">
                  <c:v>0.99466263200000005</c:v>
                </c:pt>
                <c:pt idx="28096">
                  <c:v>0.98337578699999995</c:v>
                </c:pt>
                <c:pt idx="28097">
                  <c:v>0.98337578699999995</c:v>
                </c:pt>
                <c:pt idx="28098">
                  <c:v>0.99833470599999996</c:v>
                </c:pt>
                <c:pt idx="28099">
                  <c:v>0.98337578699999995</c:v>
                </c:pt>
                <c:pt idx="28100">
                  <c:v>0.98337578699999995</c:v>
                </c:pt>
                <c:pt idx="28101">
                  <c:v>0.99833470599999996</c:v>
                </c:pt>
                <c:pt idx="28102">
                  <c:v>0.98529628999999996</c:v>
                </c:pt>
                <c:pt idx="28103">
                  <c:v>0.98048173699999996</c:v>
                </c:pt>
                <c:pt idx="28104">
                  <c:v>0.99833470599999996</c:v>
                </c:pt>
                <c:pt idx="28105">
                  <c:v>0.99833470599999996</c:v>
                </c:pt>
                <c:pt idx="28106">
                  <c:v>0.99466263200000005</c:v>
                </c:pt>
                <c:pt idx="28107">
                  <c:v>0.98337578699999995</c:v>
                </c:pt>
                <c:pt idx="28108">
                  <c:v>0.99456953599999998</c:v>
                </c:pt>
                <c:pt idx="28109">
                  <c:v>0.99466263200000005</c:v>
                </c:pt>
                <c:pt idx="28110">
                  <c:v>0.98337578699999995</c:v>
                </c:pt>
                <c:pt idx="28111">
                  <c:v>0.99833470599999996</c:v>
                </c:pt>
                <c:pt idx="28112">
                  <c:v>0.96794492099999996</c:v>
                </c:pt>
                <c:pt idx="28113">
                  <c:v>0.99833470599999996</c:v>
                </c:pt>
                <c:pt idx="28114">
                  <c:v>0.994798234</c:v>
                </c:pt>
                <c:pt idx="28115">
                  <c:v>0.96280551199999997</c:v>
                </c:pt>
                <c:pt idx="28116">
                  <c:v>0.994798234</c:v>
                </c:pt>
                <c:pt idx="28117">
                  <c:v>0.98337578699999995</c:v>
                </c:pt>
                <c:pt idx="28118">
                  <c:v>0.99466263200000005</c:v>
                </c:pt>
                <c:pt idx="28119">
                  <c:v>0.99833470599999996</c:v>
                </c:pt>
                <c:pt idx="28120">
                  <c:v>0.97829186400000001</c:v>
                </c:pt>
                <c:pt idx="28121">
                  <c:v>0.98337578699999995</c:v>
                </c:pt>
                <c:pt idx="28122">
                  <c:v>0.994798234</c:v>
                </c:pt>
                <c:pt idx="28123">
                  <c:v>0.99833470599999996</c:v>
                </c:pt>
                <c:pt idx="28124">
                  <c:v>0.99833470599999996</c:v>
                </c:pt>
                <c:pt idx="28125">
                  <c:v>0.994798234</c:v>
                </c:pt>
                <c:pt idx="28126">
                  <c:v>0.98048173699999996</c:v>
                </c:pt>
                <c:pt idx="28127">
                  <c:v>0.98337578699999995</c:v>
                </c:pt>
                <c:pt idx="28128">
                  <c:v>0.99466263200000005</c:v>
                </c:pt>
                <c:pt idx="28129">
                  <c:v>0.99466263200000005</c:v>
                </c:pt>
                <c:pt idx="28130">
                  <c:v>0.99466263200000005</c:v>
                </c:pt>
                <c:pt idx="28131">
                  <c:v>0.98337578699999995</c:v>
                </c:pt>
                <c:pt idx="28132">
                  <c:v>0.98048173699999996</c:v>
                </c:pt>
                <c:pt idx="28133">
                  <c:v>0.99466263200000005</c:v>
                </c:pt>
                <c:pt idx="28134">
                  <c:v>0.99466263200000005</c:v>
                </c:pt>
                <c:pt idx="28135">
                  <c:v>0.98337578699999995</c:v>
                </c:pt>
                <c:pt idx="28136">
                  <c:v>0.98337578699999995</c:v>
                </c:pt>
                <c:pt idx="28137">
                  <c:v>0.98337578699999995</c:v>
                </c:pt>
                <c:pt idx="28138">
                  <c:v>0.987316898</c:v>
                </c:pt>
                <c:pt idx="28139">
                  <c:v>0.99466263200000005</c:v>
                </c:pt>
                <c:pt idx="28140">
                  <c:v>0.994798234</c:v>
                </c:pt>
                <c:pt idx="28141">
                  <c:v>0.98337578699999995</c:v>
                </c:pt>
                <c:pt idx="28142">
                  <c:v>0.98529628999999996</c:v>
                </c:pt>
                <c:pt idx="28143">
                  <c:v>0.99466263200000005</c:v>
                </c:pt>
                <c:pt idx="28144">
                  <c:v>0.98337578699999995</c:v>
                </c:pt>
                <c:pt idx="28145">
                  <c:v>0.994798234</c:v>
                </c:pt>
                <c:pt idx="28146">
                  <c:v>0.98048173699999996</c:v>
                </c:pt>
                <c:pt idx="28147">
                  <c:v>0.99833470599999996</c:v>
                </c:pt>
                <c:pt idx="28148">
                  <c:v>0.98337578699999995</c:v>
                </c:pt>
                <c:pt idx="28149">
                  <c:v>0.99466263200000005</c:v>
                </c:pt>
                <c:pt idx="28150">
                  <c:v>0.99450736299999998</c:v>
                </c:pt>
                <c:pt idx="28151">
                  <c:v>0.99833470599999996</c:v>
                </c:pt>
                <c:pt idx="28152">
                  <c:v>0.98048173699999996</c:v>
                </c:pt>
                <c:pt idx="28153">
                  <c:v>0.987316898</c:v>
                </c:pt>
                <c:pt idx="28154">
                  <c:v>0.98048173699999996</c:v>
                </c:pt>
                <c:pt idx="28155">
                  <c:v>0.98337578699999995</c:v>
                </c:pt>
                <c:pt idx="28156">
                  <c:v>0.98337578699999995</c:v>
                </c:pt>
                <c:pt idx="28157">
                  <c:v>0.99833470599999996</c:v>
                </c:pt>
                <c:pt idx="28158">
                  <c:v>0.98048173699999996</c:v>
                </c:pt>
                <c:pt idx="28159">
                  <c:v>0.994798234</c:v>
                </c:pt>
                <c:pt idx="28160">
                  <c:v>0.98048173699999996</c:v>
                </c:pt>
                <c:pt idx="28161">
                  <c:v>0.98337578699999995</c:v>
                </c:pt>
                <c:pt idx="28162">
                  <c:v>0.99833470599999996</c:v>
                </c:pt>
                <c:pt idx="28163">
                  <c:v>0.98048173699999996</c:v>
                </c:pt>
                <c:pt idx="28164">
                  <c:v>0.994798234</c:v>
                </c:pt>
                <c:pt idx="28165">
                  <c:v>0.98337578699999995</c:v>
                </c:pt>
                <c:pt idx="28166">
                  <c:v>0.98337578699999995</c:v>
                </c:pt>
                <c:pt idx="28167">
                  <c:v>0.99466263200000005</c:v>
                </c:pt>
                <c:pt idx="28168">
                  <c:v>0.99466263200000005</c:v>
                </c:pt>
                <c:pt idx="28169">
                  <c:v>0.98048173699999996</c:v>
                </c:pt>
                <c:pt idx="28170">
                  <c:v>0.994798234</c:v>
                </c:pt>
                <c:pt idx="28171">
                  <c:v>0.99833470599999996</c:v>
                </c:pt>
                <c:pt idx="28172">
                  <c:v>0.98048173699999996</c:v>
                </c:pt>
                <c:pt idx="28173">
                  <c:v>0.99466263200000005</c:v>
                </c:pt>
                <c:pt idx="28174">
                  <c:v>0.98048173699999996</c:v>
                </c:pt>
                <c:pt idx="28175">
                  <c:v>0.99466263200000005</c:v>
                </c:pt>
                <c:pt idx="28176">
                  <c:v>0.98337578699999995</c:v>
                </c:pt>
                <c:pt idx="28177">
                  <c:v>0.98048173699999996</c:v>
                </c:pt>
                <c:pt idx="28178">
                  <c:v>0.98337578699999995</c:v>
                </c:pt>
                <c:pt idx="28179">
                  <c:v>0.994798234</c:v>
                </c:pt>
                <c:pt idx="28180">
                  <c:v>0.98337578699999995</c:v>
                </c:pt>
                <c:pt idx="28181">
                  <c:v>0.98048173699999996</c:v>
                </c:pt>
                <c:pt idx="28182">
                  <c:v>0.99833470599999996</c:v>
                </c:pt>
                <c:pt idx="28183">
                  <c:v>0.99833470599999996</c:v>
                </c:pt>
                <c:pt idx="28184">
                  <c:v>0.98337578699999995</c:v>
                </c:pt>
                <c:pt idx="28185">
                  <c:v>0.99833470599999996</c:v>
                </c:pt>
                <c:pt idx="28186">
                  <c:v>0.994798234</c:v>
                </c:pt>
                <c:pt idx="28187">
                  <c:v>0.99626751000000002</c:v>
                </c:pt>
                <c:pt idx="28188">
                  <c:v>0.99466263200000005</c:v>
                </c:pt>
                <c:pt idx="28189">
                  <c:v>0.99833470599999996</c:v>
                </c:pt>
                <c:pt idx="28190">
                  <c:v>0.99466263200000005</c:v>
                </c:pt>
                <c:pt idx="28191">
                  <c:v>0.99635453600000001</c:v>
                </c:pt>
                <c:pt idx="28192">
                  <c:v>0.994798234</c:v>
                </c:pt>
                <c:pt idx="28193">
                  <c:v>0.98048173699999996</c:v>
                </c:pt>
                <c:pt idx="28194">
                  <c:v>0.98337578699999995</c:v>
                </c:pt>
                <c:pt idx="28195">
                  <c:v>0.99466263200000005</c:v>
                </c:pt>
                <c:pt idx="28196">
                  <c:v>0.994798234</c:v>
                </c:pt>
                <c:pt idx="28197">
                  <c:v>0.99466263200000005</c:v>
                </c:pt>
                <c:pt idx="28198">
                  <c:v>0.99466263200000005</c:v>
                </c:pt>
                <c:pt idx="28199">
                  <c:v>0.98552498799999999</c:v>
                </c:pt>
                <c:pt idx="28200">
                  <c:v>0.98048173699999996</c:v>
                </c:pt>
                <c:pt idx="28201">
                  <c:v>0.99833470599999996</c:v>
                </c:pt>
                <c:pt idx="28202">
                  <c:v>0.994798234</c:v>
                </c:pt>
                <c:pt idx="28203">
                  <c:v>0.99466263200000005</c:v>
                </c:pt>
                <c:pt idx="28204">
                  <c:v>0.99466263200000005</c:v>
                </c:pt>
                <c:pt idx="28205">
                  <c:v>0.98337578699999995</c:v>
                </c:pt>
                <c:pt idx="28206">
                  <c:v>0.99466263200000005</c:v>
                </c:pt>
                <c:pt idx="28207">
                  <c:v>0.99833470599999996</c:v>
                </c:pt>
                <c:pt idx="28208">
                  <c:v>0.994798234</c:v>
                </c:pt>
                <c:pt idx="28209">
                  <c:v>0.98729905299999998</c:v>
                </c:pt>
                <c:pt idx="28210">
                  <c:v>0.99466263200000005</c:v>
                </c:pt>
                <c:pt idx="28211">
                  <c:v>0.99466263200000005</c:v>
                </c:pt>
                <c:pt idx="28212">
                  <c:v>0.99466263200000005</c:v>
                </c:pt>
                <c:pt idx="28213">
                  <c:v>0.98337578699999995</c:v>
                </c:pt>
                <c:pt idx="28214">
                  <c:v>0.99833470599999996</c:v>
                </c:pt>
                <c:pt idx="28215">
                  <c:v>0.994798234</c:v>
                </c:pt>
                <c:pt idx="28216">
                  <c:v>0.98048173699999996</c:v>
                </c:pt>
                <c:pt idx="28217">
                  <c:v>0.994798234</c:v>
                </c:pt>
                <c:pt idx="28218">
                  <c:v>0.99626751000000002</c:v>
                </c:pt>
                <c:pt idx="28219">
                  <c:v>0.987316898</c:v>
                </c:pt>
                <c:pt idx="28220">
                  <c:v>0.99833470599999996</c:v>
                </c:pt>
                <c:pt idx="28221">
                  <c:v>0.99466263200000005</c:v>
                </c:pt>
                <c:pt idx="28222">
                  <c:v>0.99466263200000005</c:v>
                </c:pt>
                <c:pt idx="28223">
                  <c:v>0.98337578699999995</c:v>
                </c:pt>
                <c:pt idx="28224">
                  <c:v>0.99466263200000005</c:v>
                </c:pt>
                <c:pt idx="28225">
                  <c:v>0.98337578699999995</c:v>
                </c:pt>
                <c:pt idx="28226">
                  <c:v>0.994798234</c:v>
                </c:pt>
                <c:pt idx="28227">
                  <c:v>0.99466263200000005</c:v>
                </c:pt>
                <c:pt idx="28228">
                  <c:v>0.99833470599999996</c:v>
                </c:pt>
                <c:pt idx="28229">
                  <c:v>0.987316898</c:v>
                </c:pt>
                <c:pt idx="28230">
                  <c:v>0.99450736299999998</c:v>
                </c:pt>
                <c:pt idx="28231">
                  <c:v>0.98337578699999995</c:v>
                </c:pt>
                <c:pt idx="28232">
                  <c:v>0.994798234</c:v>
                </c:pt>
                <c:pt idx="28233">
                  <c:v>0.99833470599999996</c:v>
                </c:pt>
                <c:pt idx="28234">
                  <c:v>0.99456953599999998</c:v>
                </c:pt>
                <c:pt idx="28235">
                  <c:v>0.99466263200000005</c:v>
                </c:pt>
                <c:pt idx="28236">
                  <c:v>0.994798234</c:v>
                </c:pt>
                <c:pt idx="28237">
                  <c:v>0.99466263200000005</c:v>
                </c:pt>
                <c:pt idx="28238">
                  <c:v>0.99466263200000005</c:v>
                </c:pt>
                <c:pt idx="28239">
                  <c:v>0.98048173699999996</c:v>
                </c:pt>
                <c:pt idx="28240">
                  <c:v>0.98337578699999995</c:v>
                </c:pt>
                <c:pt idx="28241">
                  <c:v>0.987316898</c:v>
                </c:pt>
                <c:pt idx="28242">
                  <c:v>0.98337578699999995</c:v>
                </c:pt>
                <c:pt idx="28243">
                  <c:v>0.98337578699999995</c:v>
                </c:pt>
                <c:pt idx="28244">
                  <c:v>0.99466263200000005</c:v>
                </c:pt>
                <c:pt idx="28245">
                  <c:v>0.98048173699999996</c:v>
                </c:pt>
                <c:pt idx="28246">
                  <c:v>0.99466263200000005</c:v>
                </c:pt>
                <c:pt idx="28247">
                  <c:v>0.98048173699999996</c:v>
                </c:pt>
                <c:pt idx="28248">
                  <c:v>0.98048173699999996</c:v>
                </c:pt>
                <c:pt idx="28249">
                  <c:v>0.98337578699999995</c:v>
                </c:pt>
                <c:pt idx="28250">
                  <c:v>0.98337578699999995</c:v>
                </c:pt>
                <c:pt idx="28251">
                  <c:v>0.98048173699999996</c:v>
                </c:pt>
                <c:pt idx="28252">
                  <c:v>0.994798234</c:v>
                </c:pt>
                <c:pt idx="28253">
                  <c:v>0.994798234</c:v>
                </c:pt>
                <c:pt idx="28254">
                  <c:v>0.99466263200000005</c:v>
                </c:pt>
                <c:pt idx="28255">
                  <c:v>0.98048173699999996</c:v>
                </c:pt>
                <c:pt idx="28256">
                  <c:v>0.99466263200000005</c:v>
                </c:pt>
                <c:pt idx="28257">
                  <c:v>0.99833470599999996</c:v>
                </c:pt>
                <c:pt idx="28258">
                  <c:v>0.99833470599999996</c:v>
                </c:pt>
                <c:pt idx="28259">
                  <c:v>0.99466263200000005</c:v>
                </c:pt>
                <c:pt idx="28260">
                  <c:v>0.98337578699999995</c:v>
                </c:pt>
                <c:pt idx="28261">
                  <c:v>0.98337578699999995</c:v>
                </c:pt>
                <c:pt idx="28262">
                  <c:v>0.99466263200000005</c:v>
                </c:pt>
                <c:pt idx="28263">
                  <c:v>0.98337578699999995</c:v>
                </c:pt>
                <c:pt idx="28264">
                  <c:v>0.99466263200000005</c:v>
                </c:pt>
                <c:pt idx="28265">
                  <c:v>0.98048173699999996</c:v>
                </c:pt>
                <c:pt idx="28266">
                  <c:v>0.98337578699999995</c:v>
                </c:pt>
                <c:pt idx="28267">
                  <c:v>0.994798234</c:v>
                </c:pt>
                <c:pt idx="28268">
                  <c:v>0.994798234</c:v>
                </c:pt>
                <c:pt idx="28269">
                  <c:v>0.98337578699999995</c:v>
                </c:pt>
                <c:pt idx="28270">
                  <c:v>0.98337578699999995</c:v>
                </c:pt>
                <c:pt idx="28271">
                  <c:v>0.99466263200000005</c:v>
                </c:pt>
                <c:pt idx="28272">
                  <c:v>0.99833470599999996</c:v>
                </c:pt>
                <c:pt idx="28273">
                  <c:v>0.99833470599999996</c:v>
                </c:pt>
                <c:pt idx="28274">
                  <c:v>0.99466263200000005</c:v>
                </c:pt>
                <c:pt idx="28275">
                  <c:v>0.99466263200000005</c:v>
                </c:pt>
                <c:pt idx="28276">
                  <c:v>0.99466263200000005</c:v>
                </c:pt>
                <c:pt idx="28277">
                  <c:v>0.994798234</c:v>
                </c:pt>
                <c:pt idx="28278">
                  <c:v>0.99833470599999996</c:v>
                </c:pt>
                <c:pt idx="28279">
                  <c:v>0.99833470599999996</c:v>
                </c:pt>
                <c:pt idx="28280">
                  <c:v>0.994798234</c:v>
                </c:pt>
                <c:pt idx="28281">
                  <c:v>0.98337578699999995</c:v>
                </c:pt>
                <c:pt idx="28282">
                  <c:v>0.98337578699999995</c:v>
                </c:pt>
                <c:pt idx="28283">
                  <c:v>0.994798234</c:v>
                </c:pt>
                <c:pt idx="28284">
                  <c:v>0.99466263200000005</c:v>
                </c:pt>
                <c:pt idx="28285">
                  <c:v>0.98337578699999995</c:v>
                </c:pt>
                <c:pt idx="28286">
                  <c:v>0.98337578699999995</c:v>
                </c:pt>
                <c:pt idx="28287">
                  <c:v>0.99833470599999996</c:v>
                </c:pt>
                <c:pt idx="28288">
                  <c:v>0.98337578699999995</c:v>
                </c:pt>
                <c:pt idx="28289">
                  <c:v>0.99466263200000005</c:v>
                </c:pt>
                <c:pt idx="28290">
                  <c:v>0.99833470599999996</c:v>
                </c:pt>
                <c:pt idx="28291">
                  <c:v>0.994798234</c:v>
                </c:pt>
                <c:pt idx="28292">
                  <c:v>0.994798234</c:v>
                </c:pt>
                <c:pt idx="28293">
                  <c:v>0.98337578699999995</c:v>
                </c:pt>
                <c:pt idx="28294">
                  <c:v>0.99466263200000005</c:v>
                </c:pt>
                <c:pt idx="28295">
                  <c:v>0.99833470599999996</c:v>
                </c:pt>
                <c:pt idx="28296">
                  <c:v>0.98337578699999995</c:v>
                </c:pt>
                <c:pt idx="28297">
                  <c:v>0.99090427199999997</c:v>
                </c:pt>
                <c:pt idx="28298">
                  <c:v>0.99466263200000005</c:v>
                </c:pt>
                <c:pt idx="28299">
                  <c:v>0.994798234</c:v>
                </c:pt>
                <c:pt idx="28300">
                  <c:v>0.98048173699999996</c:v>
                </c:pt>
                <c:pt idx="28301">
                  <c:v>0.99090427199999997</c:v>
                </c:pt>
                <c:pt idx="28302">
                  <c:v>0.98048173699999996</c:v>
                </c:pt>
                <c:pt idx="28303">
                  <c:v>0.99466263200000005</c:v>
                </c:pt>
                <c:pt idx="28304">
                  <c:v>0.99100769600000005</c:v>
                </c:pt>
                <c:pt idx="28305">
                  <c:v>0.98048173699999996</c:v>
                </c:pt>
                <c:pt idx="28306">
                  <c:v>0.98048173699999996</c:v>
                </c:pt>
                <c:pt idx="28307">
                  <c:v>0.98337578699999995</c:v>
                </c:pt>
                <c:pt idx="28308">
                  <c:v>0.99100769600000005</c:v>
                </c:pt>
                <c:pt idx="28309">
                  <c:v>0.994798234</c:v>
                </c:pt>
                <c:pt idx="28310">
                  <c:v>0.99466263200000005</c:v>
                </c:pt>
                <c:pt idx="28311">
                  <c:v>0.98337578699999995</c:v>
                </c:pt>
                <c:pt idx="28312">
                  <c:v>0.99833470599999996</c:v>
                </c:pt>
                <c:pt idx="28313">
                  <c:v>0.98048173699999996</c:v>
                </c:pt>
                <c:pt idx="28314">
                  <c:v>0.98337578699999995</c:v>
                </c:pt>
                <c:pt idx="28315">
                  <c:v>0.99466263200000005</c:v>
                </c:pt>
                <c:pt idx="28316">
                  <c:v>0.99466263200000005</c:v>
                </c:pt>
                <c:pt idx="28317">
                  <c:v>0.99466263200000005</c:v>
                </c:pt>
                <c:pt idx="28318">
                  <c:v>0.99466263200000005</c:v>
                </c:pt>
                <c:pt idx="28319">
                  <c:v>0.98048173699999996</c:v>
                </c:pt>
                <c:pt idx="28320">
                  <c:v>0.99027694600000005</c:v>
                </c:pt>
                <c:pt idx="28321">
                  <c:v>0.97829186400000001</c:v>
                </c:pt>
                <c:pt idx="28322">
                  <c:v>0.99466263200000005</c:v>
                </c:pt>
                <c:pt idx="28323">
                  <c:v>0.99833470599999996</c:v>
                </c:pt>
                <c:pt idx="28324">
                  <c:v>0.98048173699999996</c:v>
                </c:pt>
                <c:pt idx="28325">
                  <c:v>0.99833470599999996</c:v>
                </c:pt>
                <c:pt idx="28326">
                  <c:v>0.994798234</c:v>
                </c:pt>
                <c:pt idx="28327">
                  <c:v>0.98337578699999995</c:v>
                </c:pt>
                <c:pt idx="28328">
                  <c:v>0.99833470599999996</c:v>
                </c:pt>
                <c:pt idx="28329">
                  <c:v>0.99015918800000002</c:v>
                </c:pt>
                <c:pt idx="28330">
                  <c:v>0.99833470599999996</c:v>
                </c:pt>
                <c:pt idx="28331">
                  <c:v>0.98337578699999995</c:v>
                </c:pt>
                <c:pt idx="28332">
                  <c:v>0.99466263200000005</c:v>
                </c:pt>
                <c:pt idx="28333">
                  <c:v>0.98337578699999995</c:v>
                </c:pt>
                <c:pt idx="28334">
                  <c:v>0.994798234</c:v>
                </c:pt>
                <c:pt idx="28335">
                  <c:v>0.98048173699999996</c:v>
                </c:pt>
                <c:pt idx="28336">
                  <c:v>0.98048173699999996</c:v>
                </c:pt>
                <c:pt idx="28337">
                  <c:v>0.98337578699999995</c:v>
                </c:pt>
                <c:pt idx="28338">
                  <c:v>0.98337578699999995</c:v>
                </c:pt>
                <c:pt idx="28339">
                  <c:v>0.99833470599999996</c:v>
                </c:pt>
                <c:pt idx="28340">
                  <c:v>0.99833470599999996</c:v>
                </c:pt>
                <c:pt idx="28341">
                  <c:v>0.98048173699999996</c:v>
                </c:pt>
                <c:pt idx="28342">
                  <c:v>0.98337578699999995</c:v>
                </c:pt>
                <c:pt idx="28343">
                  <c:v>0.98337578699999995</c:v>
                </c:pt>
                <c:pt idx="28344">
                  <c:v>0.99466263200000005</c:v>
                </c:pt>
                <c:pt idx="28345">
                  <c:v>0.98048173699999996</c:v>
                </c:pt>
                <c:pt idx="28346">
                  <c:v>0.99466263200000005</c:v>
                </c:pt>
                <c:pt idx="28347">
                  <c:v>0.994798234</c:v>
                </c:pt>
                <c:pt idx="28348">
                  <c:v>0.98048173699999996</c:v>
                </c:pt>
                <c:pt idx="28349">
                  <c:v>0.994798234</c:v>
                </c:pt>
                <c:pt idx="28350">
                  <c:v>0.98337578699999995</c:v>
                </c:pt>
                <c:pt idx="28351">
                  <c:v>0.99833470599999996</c:v>
                </c:pt>
                <c:pt idx="28352">
                  <c:v>0.99466263200000005</c:v>
                </c:pt>
                <c:pt idx="28353">
                  <c:v>0.99466263200000005</c:v>
                </c:pt>
                <c:pt idx="28354">
                  <c:v>0.98552498799999999</c:v>
                </c:pt>
                <c:pt idx="28355">
                  <c:v>0.98337578699999995</c:v>
                </c:pt>
                <c:pt idx="28356">
                  <c:v>0.99466263200000005</c:v>
                </c:pt>
                <c:pt idx="28357">
                  <c:v>0.98975540500000003</c:v>
                </c:pt>
                <c:pt idx="28358">
                  <c:v>0.99466263200000005</c:v>
                </c:pt>
                <c:pt idx="28359">
                  <c:v>0.98337578699999995</c:v>
                </c:pt>
                <c:pt idx="28360">
                  <c:v>0.987316898</c:v>
                </c:pt>
                <c:pt idx="28361">
                  <c:v>0.98337578699999995</c:v>
                </c:pt>
                <c:pt idx="28362">
                  <c:v>0.98681522600000005</c:v>
                </c:pt>
                <c:pt idx="28363">
                  <c:v>0.98337578699999995</c:v>
                </c:pt>
                <c:pt idx="28364">
                  <c:v>0.99466263200000005</c:v>
                </c:pt>
                <c:pt idx="28365">
                  <c:v>0.99833470599999996</c:v>
                </c:pt>
                <c:pt idx="28366">
                  <c:v>0.99833470599999996</c:v>
                </c:pt>
                <c:pt idx="28367">
                  <c:v>0.99466263200000005</c:v>
                </c:pt>
                <c:pt idx="28368">
                  <c:v>0.994798234</c:v>
                </c:pt>
                <c:pt idx="28369">
                  <c:v>0.99466263200000005</c:v>
                </c:pt>
                <c:pt idx="28370">
                  <c:v>0.99833470599999996</c:v>
                </c:pt>
                <c:pt idx="28371">
                  <c:v>0.98048173699999996</c:v>
                </c:pt>
                <c:pt idx="28372">
                  <c:v>0.98529628999999996</c:v>
                </c:pt>
                <c:pt idx="28373">
                  <c:v>0.99833470599999996</c:v>
                </c:pt>
                <c:pt idx="28374">
                  <c:v>0.994798234</c:v>
                </c:pt>
                <c:pt idx="28375">
                  <c:v>0.98048173699999996</c:v>
                </c:pt>
                <c:pt idx="28376">
                  <c:v>0.98337578699999995</c:v>
                </c:pt>
                <c:pt idx="28377">
                  <c:v>0.99466263200000005</c:v>
                </c:pt>
                <c:pt idx="28378">
                  <c:v>0.994798234</c:v>
                </c:pt>
                <c:pt idx="28379">
                  <c:v>0.99466263200000005</c:v>
                </c:pt>
                <c:pt idx="28380">
                  <c:v>0.994798234</c:v>
                </c:pt>
                <c:pt idx="28381">
                  <c:v>0.99833470599999996</c:v>
                </c:pt>
                <c:pt idx="28382">
                  <c:v>0.98048173699999996</c:v>
                </c:pt>
                <c:pt idx="28383">
                  <c:v>0.99090427199999997</c:v>
                </c:pt>
                <c:pt idx="28384">
                  <c:v>0.98048173699999996</c:v>
                </c:pt>
                <c:pt idx="28385">
                  <c:v>0.99466263200000005</c:v>
                </c:pt>
                <c:pt idx="28386">
                  <c:v>0.98048173699999996</c:v>
                </c:pt>
                <c:pt idx="28387">
                  <c:v>0.99635453600000001</c:v>
                </c:pt>
                <c:pt idx="28388">
                  <c:v>0.98337578699999995</c:v>
                </c:pt>
                <c:pt idx="28389">
                  <c:v>0.99466263200000005</c:v>
                </c:pt>
                <c:pt idx="28390">
                  <c:v>0.98337578699999995</c:v>
                </c:pt>
                <c:pt idx="28391">
                  <c:v>0.99833470599999996</c:v>
                </c:pt>
                <c:pt idx="28392">
                  <c:v>0.98048173699999996</c:v>
                </c:pt>
                <c:pt idx="28393">
                  <c:v>0.98337578699999995</c:v>
                </c:pt>
                <c:pt idx="28394">
                  <c:v>0.98337578699999995</c:v>
                </c:pt>
                <c:pt idx="28395">
                  <c:v>0.98337578699999995</c:v>
                </c:pt>
                <c:pt idx="28396">
                  <c:v>0.98337578699999995</c:v>
                </c:pt>
                <c:pt idx="28397">
                  <c:v>0.99466263200000005</c:v>
                </c:pt>
                <c:pt idx="28398">
                  <c:v>0.99833470599999996</c:v>
                </c:pt>
                <c:pt idx="28399">
                  <c:v>0.99466263200000005</c:v>
                </c:pt>
                <c:pt idx="28400">
                  <c:v>0.99466263200000005</c:v>
                </c:pt>
                <c:pt idx="28401">
                  <c:v>0.98729905299999998</c:v>
                </c:pt>
                <c:pt idx="28402">
                  <c:v>0.994798234</c:v>
                </c:pt>
                <c:pt idx="28403">
                  <c:v>0.99466263200000005</c:v>
                </c:pt>
                <c:pt idx="28404">
                  <c:v>0.99833470599999996</c:v>
                </c:pt>
                <c:pt idx="28405">
                  <c:v>0.98975540500000003</c:v>
                </c:pt>
                <c:pt idx="28406">
                  <c:v>0.98337578699999995</c:v>
                </c:pt>
                <c:pt idx="28407">
                  <c:v>0.98337578699999995</c:v>
                </c:pt>
                <c:pt idx="28408">
                  <c:v>0.994798234</c:v>
                </c:pt>
                <c:pt idx="28409">
                  <c:v>0.98337578699999995</c:v>
                </c:pt>
                <c:pt idx="28410">
                  <c:v>0.98337578699999995</c:v>
                </c:pt>
                <c:pt idx="28411">
                  <c:v>0.99466263200000005</c:v>
                </c:pt>
                <c:pt idx="28412">
                  <c:v>0.98048173699999996</c:v>
                </c:pt>
                <c:pt idx="28413">
                  <c:v>0.99833470599999996</c:v>
                </c:pt>
                <c:pt idx="28414">
                  <c:v>0.99466263200000005</c:v>
                </c:pt>
                <c:pt idx="28415">
                  <c:v>0.987316898</c:v>
                </c:pt>
                <c:pt idx="28416">
                  <c:v>0.994798234</c:v>
                </c:pt>
                <c:pt idx="28417">
                  <c:v>0.98337578699999995</c:v>
                </c:pt>
                <c:pt idx="28418">
                  <c:v>0.99466263200000005</c:v>
                </c:pt>
                <c:pt idx="28419">
                  <c:v>0.99466263200000005</c:v>
                </c:pt>
                <c:pt idx="28420">
                  <c:v>0.98337578699999995</c:v>
                </c:pt>
                <c:pt idx="28421">
                  <c:v>0.99466263200000005</c:v>
                </c:pt>
                <c:pt idx="28422">
                  <c:v>0.99833470599999996</c:v>
                </c:pt>
                <c:pt idx="28423">
                  <c:v>0.99833470599999996</c:v>
                </c:pt>
                <c:pt idx="28424">
                  <c:v>0.98337578699999995</c:v>
                </c:pt>
                <c:pt idx="28425">
                  <c:v>0.99626751000000002</c:v>
                </c:pt>
                <c:pt idx="28426">
                  <c:v>0.99100769600000005</c:v>
                </c:pt>
                <c:pt idx="28427">
                  <c:v>0.98337578699999995</c:v>
                </c:pt>
                <c:pt idx="28428">
                  <c:v>0.98048173699999996</c:v>
                </c:pt>
                <c:pt idx="28429">
                  <c:v>0.98048173699999996</c:v>
                </c:pt>
                <c:pt idx="28430">
                  <c:v>0.98337578699999995</c:v>
                </c:pt>
                <c:pt idx="28431">
                  <c:v>0.99833470599999996</c:v>
                </c:pt>
                <c:pt idx="28432">
                  <c:v>0.994798234</c:v>
                </c:pt>
                <c:pt idx="28433">
                  <c:v>0.98337578699999995</c:v>
                </c:pt>
                <c:pt idx="28434">
                  <c:v>0.98048173699999996</c:v>
                </c:pt>
                <c:pt idx="28435">
                  <c:v>0.98048173699999996</c:v>
                </c:pt>
                <c:pt idx="28436">
                  <c:v>0.98337578699999995</c:v>
                </c:pt>
                <c:pt idx="28437">
                  <c:v>0.98337578699999995</c:v>
                </c:pt>
                <c:pt idx="28438">
                  <c:v>0.99833470599999996</c:v>
                </c:pt>
                <c:pt idx="28439">
                  <c:v>0.98048173699999996</c:v>
                </c:pt>
                <c:pt idx="28440">
                  <c:v>0.99833470599999996</c:v>
                </c:pt>
                <c:pt idx="28441">
                  <c:v>0.99466263200000005</c:v>
                </c:pt>
                <c:pt idx="28442">
                  <c:v>0.98048173699999996</c:v>
                </c:pt>
                <c:pt idx="28443">
                  <c:v>0.98337578699999995</c:v>
                </c:pt>
                <c:pt idx="28444">
                  <c:v>0.98337578699999995</c:v>
                </c:pt>
                <c:pt idx="28445">
                  <c:v>0.98337578699999995</c:v>
                </c:pt>
                <c:pt idx="28446">
                  <c:v>0.98337578699999995</c:v>
                </c:pt>
                <c:pt idx="28447">
                  <c:v>0.99833470599999996</c:v>
                </c:pt>
                <c:pt idx="28448">
                  <c:v>0.98337578699999995</c:v>
                </c:pt>
                <c:pt idx="28449">
                  <c:v>0.99466263200000005</c:v>
                </c:pt>
                <c:pt idx="28450">
                  <c:v>0.99466263200000005</c:v>
                </c:pt>
                <c:pt idx="28451">
                  <c:v>0.98337578699999995</c:v>
                </c:pt>
                <c:pt idx="28452">
                  <c:v>0.98048173699999996</c:v>
                </c:pt>
                <c:pt idx="28453">
                  <c:v>0.99466263200000005</c:v>
                </c:pt>
                <c:pt idx="28454">
                  <c:v>0.994798234</c:v>
                </c:pt>
                <c:pt idx="28455">
                  <c:v>0.99833470599999996</c:v>
                </c:pt>
                <c:pt idx="28456">
                  <c:v>0.99466263200000005</c:v>
                </c:pt>
                <c:pt idx="28457">
                  <c:v>0.98337578699999995</c:v>
                </c:pt>
                <c:pt idx="28458">
                  <c:v>0.99466263200000005</c:v>
                </c:pt>
                <c:pt idx="28459">
                  <c:v>0.994798234</c:v>
                </c:pt>
                <c:pt idx="28460">
                  <c:v>0.98337578699999995</c:v>
                </c:pt>
                <c:pt idx="28461">
                  <c:v>0.99466263200000005</c:v>
                </c:pt>
                <c:pt idx="28462">
                  <c:v>0.994798234</c:v>
                </c:pt>
                <c:pt idx="28463">
                  <c:v>0.98337578699999995</c:v>
                </c:pt>
                <c:pt idx="28464">
                  <c:v>0.99466263200000005</c:v>
                </c:pt>
                <c:pt idx="28465">
                  <c:v>0.98337578699999995</c:v>
                </c:pt>
                <c:pt idx="28466">
                  <c:v>0.98048173699999996</c:v>
                </c:pt>
                <c:pt idx="28467">
                  <c:v>0.98337578699999995</c:v>
                </c:pt>
                <c:pt idx="28468">
                  <c:v>0.99833470599999996</c:v>
                </c:pt>
                <c:pt idx="28469">
                  <c:v>0.98048173699999996</c:v>
                </c:pt>
                <c:pt idx="28470">
                  <c:v>0.98337578699999995</c:v>
                </c:pt>
                <c:pt idx="28471">
                  <c:v>0.99466263200000005</c:v>
                </c:pt>
                <c:pt idx="28472">
                  <c:v>0.99833470599999996</c:v>
                </c:pt>
                <c:pt idx="28473">
                  <c:v>0.98337578699999995</c:v>
                </c:pt>
                <c:pt idx="28474">
                  <c:v>0.99466263200000005</c:v>
                </c:pt>
                <c:pt idx="28475">
                  <c:v>0.99833470599999996</c:v>
                </c:pt>
                <c:pt idx="28476">
                  <c:v>0.99466263200000005</c:v>
                </c:pt>
                <c:pt idx="28477">
                  <c:v>0.99466263200000005</c:v>
                </c:pt>
                <c:pt idx="28478">
                  <c:v>0.98337578699999995</c:v>
                </c:pt>
                <c:pt idx="28479">
                  <c:v>0.98337578699999995</c:v>
                </c:pt>
                <c:pt idx="28480">
                  <c:v>0.98337578699999995</c:v>
                </c:pt>
                <c:pt idx="28481">
                  <c:v>0.98337578699999995</c:v>
                </c:pt>
                <c:pt idx="28482">
                  <c:v>0.98337578699999995</c:v>
                </c:pt>
                <c:pt idx="28483">
                  <c:v>0.99015918800000002</c:v>
                </c:pt>
                <c:pt idx="28484">
                  <c:v>0.98337578699999995</c:v>
                </c:pt>
                <c:pt idx="28485">
                  <c:v>0.99466263200000005</c:v>
                </c:pt>
                <c:pt idx="28486">
                  <c:v>0.98337578699999995</c:v>
                </c:pt>
                <c:pt idx="28487">
                  <c:v>0.99833470599999996</c:v>
                </c:pt>
                <c:pt idx="28488">
                  <c:v>0.99833470599999996</c:v>
                </c:pt>
                <c:pt idx="28489">
                  <c:v>0.98048173699999996</c:v>
                </c:pt>
                <c:pt idx="28490">
                  <c:v>0.99466263200000005</c:v>
                </c:pt>
                <c:pt idx="28491">
                  <c:v>0.98337578699999995</c:v>
                </c:pt>
                <c:pt idx="28492">
                  <c:v>0.98337578699999995</c:v>
                </c:pt>
                <c:pt idx="28493">
                  <c:v>0.987316898</c:v>
                </c:pt>
                <c:pt idx="28494">
                  <c:v>0.98337578699999995</c:v>
                </c:pt>
                <c:pt idx="28495">
                  <c:v>0.994798234</c:v>
                </c:pt>
                <c:pt idx="28496">
                  <c:v>0.99466263200000005</c:v>
                </c:pt>
                <c:pt idx="28497">
                  <c:v>0.99833470599999996</c:v>
                </c:pt>
                <c:pt idx="28498">
                  <c:v>0.99833470599999996</c:v>
                </c:pt>
                <c:pt idx="28499">
                  <c:v>0.99466263200000005</c:v>
                </c:pt>
                <c:pt idx="28500">
                  <c:v>0.99466263200000005</c:v>
                </c:pt>
                <c:pt idx="28501">
                  <c:v>0.99466263200000005</c:v>
                </c:pt>
                <c:pt idx="28502">
                  <c:v>0.994798234</c:v>
                </c:pt>
                <c:pt idx="28503">
                  <c:v>0.98048173699999996</c:v>
                </c:pt>
                <c:pt idx="28504">
                  <c:v>0.99833470599999996</c:v>
                </c:pt>
                <c:pt idx="28505">
                  <c:v>0.99466263200000005</c:v>
                </c:pt>
                <c:pt idx="28506">
                  <c:v>0.98337578699999995</c:v>
                </c:pt>
                <c:pt idx="28507">
                  <c:v>0.99466263200000005</c:v>
                </c:pt>
                <c:pt idx="28508">
                  <c:v>0.99466263200000005</c:v>
                </c:pt>
                <c:pt idx="28509">
                  <c:v>0.98337578699999995</c:v>
                </c:pt>
                <c:pt idx="28510">
                  <c:v>0.99833470599999996</c:v>
                </c:pt>
                <c:pt idx="28511">
                  <c:v>0.994798234</c:v>
                </c:pt>
                <c:pt idx="28512">
                  <c:v>0.99466263200000005</c:v>
                </c:pt>
                <c:pt idx="28513">
                  <c:v>0.98337578699999995</c:v>
                </c:pt>
                <c:pt idx="28514">
                  <c:v>0.99466263200000005</c:v>
                </c:pt>
                <c:pt idx="28515">
                  <c:v>0.98048173699999996</c:v>
                </c:pt>
                <c:pt idx="28516">
                  <c:v>0.98337578699999995</c:v>
                </c:pt>
                <c:pt idx="28517">
                  <c:v>0.98337578699999995</c:v>
                </c:pt>
                <c:pt idx="28518">
                  <c:v>0.99466263200000005</c:v>
                </c:pt>
                <c:pt idx="28519">
                  <c:v>0.99833470599999996</c:v>
                </c:pt>
                <c:pt idx="28520">
                  <c:v>0.987316898</c:v>
                </c:pt>
                <c:pt idx="28521">
                  <c:v>0.99466263200000005</c:v>
                </c:pt>
                <c:pt idx="28522">
                  <c:v>0.98048173699999996</c:v>
                </c:pt>
                <c:pt idx="28523">
                  <c:v>0.98048173699999996</c:v>
                </c:pt>
                <c:pt idx="28524">
                  <c:v>0.98337578699999995</c:v>
                </c:pt>
                <c:pt idx="28525">
                  <c:v>0.99833470599999996</c:v>
                </c:pt>
                <c:pt idx="28526">
                  <c:v>0.99833470599999996</c:v>
                </c:pt>
                <c:pt idx="28527">
                  <c:v>0.98337578699999995</c:v>
                </c:pt>
                <c:pt idx="28528">
                  <c:v>0.99466263200000005</c:v>
                </c:pt>
                <c:pt idx="28529">
                  <c:v>0.99466263200000005</c:v>
                </c:pt>
                <c:pt idx="28530">
                  <c:v>0.98337578699999995</c:v>
                </c:pt>
                <c:pt idx="28531">
                  <c:v>0.98337578699999995</c:v>
                </c:pt>
                <c:pt idx="28532">
                  <c:v>0.994798234</c:v>
                </c:pt>
                <c:pt idx="28533">
                  <c:v>0.99466263200000005</c:v>
                </c:pt>
                <c:pt idx="28534">
                  <c:v>0.98337578699999995</c:v>
                </c:pt>
                <c:pt idx="28535">
                  <c:v>0.98549281</c:v>
                </c:pt>
                <c:pt idx="28536">
                  <c:v>0.99833470599999996</c:v>
                </c:pt>
                <c:pt idx="28537">
                  <c:v>0.99833470599999996</c:v>
                </c:pt>
                <c:pt idx="28538">
                  <c:v>0.99466263200000005</c:v>
                </c:pt>
                <c:pt idx="28539">
                  <c:v>0.98048173699999996</c:v>
                </c:pt>
                <c:pt idx="28540">
                  <c:v>0.987316898</c:v>
                </c:pt>
                <c:pt idx="28541">
                  <c:v>0.98337578699999995</c:v>
                </c:pt>
                <c:pt idx="28542">
                  <c:v>0.99466263200000005</c:v>
                </c:pt>
                <c:pt idx="28543">
                  <c:v>0.98337578699999995</c:v>
                </c:pt>
                <c:pt idx="28544">
                  <c:v>0.99833470599999996</c:v>
                </c:pt>
                <c:pt idx="28545">
                  <c:v>0.99466263200000005</c:v>
                </c:pt>
                <c:pt idx="28546">
                  <c:v>0.994798234</c:v>
                </c:pt>
                <c:pt idx="28547">
                  <c:v>0.994798234</c:v>
                </c:pt>
                <c:pt idx="28548">
                  <c:v>0.994798234</c:v>
                </c:pt>
                <c:pt idx="28549">
                  <c:v>0.98729905299999998</c:v>
                </c:pt>
                <c:pt idx="28550">
                  <c:v>0.98048173699999996</c:v>
                </c:pt>
                <c:pt idx="28551">
                  <c:v>0.99833470599999996</c:v>
                </c:pt>
                <c:pt idx="28552">
                  <c:v>0.994798234</c:v>
                </c:pt>
                <c:pt idx="28553">
                  <c:v>0.98729905299999998</c:v>
                </c:pt>
                <c:pt idx="28554">
                  <c:v>0.98337578699999995</c:v>
                </c:pt>
                <c:pt idx="28555">
                  <c:v>0.99833470599999996</c:v>
                </c:pt>
                <c:pt idx="28556">
                  <c:v>0.99466263200000005</c:v>
                </c:pt>
                <c:pt idx="28557">
                  <c:v>0.98337578699999995</c:v>
                </c:pt>
                <c:pt idx="28558">
                  <c:v>0.98337578699999995</c:v>
                </c:pt>
                <c:pt idx="28559">
                  <c:v>0.99833470599999996</c:v>
                </c:pt>
                <c:pt idx="28560">
                  <c:v>0.98337578699999995</c:v>
                </c:pt>
                <c:pt idx="28561">
                  <c:v>0.98337578699999995</c:v>
                </c:pt>
                <c:pt idx="28562">
                  <c:v>0.98337578699999995</c:v>
                </c:pt>
                <c:pt idx="28563">
                  <c:v>0.994798234</c:v>
                </c:pt>
                <c:pt idx="28564">
                  <c:v>0.987316898</c:v>
                </c:pt>
                <c:pt idx="28565">
                  <c:v>0.987316898</c:v>
                </c:pt>
                <c:pt idx="28566">
                  <c:v>0.99833470599999996</c:v>
                </c:pt>
                <c:pt idx="28567">
                  <c:v>0.98337578699999995</c:v>
                </c:pt>
                <c:pt idx="28568">
                  <c:v>0.98729905299999998</c:v>
                </c:pt>
                <c:pt idx="28569">
                  <c:v>0.98337578699999995</c:v>
                </c:pt>
                <c:pt idx="28570">
                  <c:v>0.99466263200000005</c:v>
                </c:pt>
                <c:pt idx="28571">
                  <c:v>0.99466263200000005</c:v>
                </c:pt>
                <c:pt idx="28572">
                  <c:v>0.99833470599999996</c:v>
                </c:pt>
                <c:pt idx="28573">
                  <c:v>0.99466263200000005</c:v>
                </c:pt>
                <c:pt idx="28574">
                  <c:v>0.98337578699999995</c:v>
                </c:pt>
                <c:pt idx="28575">
                  <c:v>0.99833470599999996</c:v>
                </c:pt>
                <c:pt idx="28576">
                  <c:v>0.99466263200000005</c:v>
                </c:pt>
                <c:pt idx="28577">
                  <c:v>0.99466263200000005</c:v>
                </c:pt>
                <c:pt idx="28578">
                  <c:v>0.99466263200000005</c:v>
                </c:pt>
                <c:pt idx="28579">
                  <c:v>0.99833470599999996</c:v>
                </c:pt>
                <c:pt idx="28580">
                  <c:v>0.99833470599999996</c:v>
                </c:pt>
                <c:pt idx="28581">
                  <c:v>0.99090427199999997</c:v>
                </c:pt>
                <c:pt idx="28582">
                  <c:v>0.994798234</c:v>
                </c:pt>
                <c:pt idx="28583">
                  <c:v>0.994798234</c:v>
                </c:pt>
                <c:pt idx="28584">
                  <c:v>0.98337578699999995</c:v>
                </c:pt>
                <c:pt idx="28585">
                  <c:v>0.98048173699999996</c:v>
                </c:pt>
                <c:pt idx="28586">
                  <c:v>0.98048173699999996</c:v>
                </c:pt>
                <c:pt idx="28587">
                  <c:v>0.98337578699999995</c:v>
                </c:pt>
                <c:pt idx="28588">
                  <c:v>0.994798234</c:v>
                </c:pt>
                <c:pt idx="28589">
                  <c:v>0.994798234</c:v>
                </c:pt>
                <c:pt idx="28590">
                  <c:v>0.99466263200000005</c:v>
                </c:pt>
                <c:pt idx="28591">
                  <c:v>0.99635453600000001</c:v>
                </c:pt>
                <c:pt idx="28592">
                  <c:v>0.99466263200000005</c:v>
                </c:pt>
                <c:pt idx="28593">
                  <c:v>0.97702001699999996</c:v>
                </c:pt>
                <c:pt idx="28594">
                  <c:v>0.98337578699999995</c:v>
                </c:pt>
                <c:pt idx="28595">
                  <c:v>0.98337578699999995</c:v>
                </c:pt>
                <c:pt idx="28596">
                  <c:v>0.98337578699999995</c:v>
                </c:pt>
                <c:pt idx="28597">
                  <c:v>0.99833470599999996</c:v>
                </c:pt>
                <c:pt idx="28598">
                  <c:v>0.98048173699999996</c:v>
                </c:pt>
                <c:pt idx="28599">
                  <c:v>0.98337578699999995</c:v>
                </c:pt>
                <c:pt idx="28600">
                  <c:v>0.99466263200000005</c:v>
                </c:pt>
                <c:pt idx="28601">
                  <c:v>0.994798234</c:v>
                </c:pt>
                <c:pt idx="28602">
                  <c:v>0.99456953599999998</c:v>
                </c:pt>
                <c:pt idx="28603">
                  <c:v>0.99466263200000005</c:v>
                </c:pt>
                <c:pt idx="28604">
                  <c:v>0.994798234</c:v>
                </c:pt>
                <c:pt idx="28605">
                  <c:v>0.98337578699999995</c:v>
                </c:pt>
                <c:pt idx="28606">
                  <c:v>0.99466263200000005</c:v>
                </c:pt>
                <c:pt idx="28607">
                  <c:v>0.994798234</c:v>
                </c:pt>
                <c:pt idx="28608">
                  <c:v>0.99833470599999996</c:v>
                </c:pt>
                <c:pt idx="28609">
                  <c:v>0.98337578699999995</c:v>
                </c:pt>
                <c:pt idx="28610">
                  <c:v>0.99466263200000005</c:v>
                </c:pt>
                <c:pt idx="28611">
                  <c:v>0.994798234</c:v>
                </c:pt>
                <c:pt idx="28612">
                  <c:v>0.99456953599999998</c:v>
                </c:pt>
                <c:pt idx="28613">
                  <c:v>0.994798234</c:v>
                </c:pt>
                <c:pt idx="28614">
                  <c:v>0.99466263200000005</c:v>
                </c:pt>
                <c:pt idx="28615">
                  <c:v>0.99466263200000005</c:v>
                </c:pt>
                <c:pt idx="28616">
                  <c:v>0.98048173699999996</c:v>
                </c:pt>
                <c:pt idx="28617">
                  <c:v>0.99456953599999998</c:v>
                </c:pt>
                <c:pt idx="28618">
                  <c:v>0.99833470599999996</c:v>
                </c:pt>
                <c:pt idx="28619">
                  <c:v>0.987316898</c:v>
                </c:pt>
                <c:pt idx="28620">
                  <c:v>0.99833470599999996</c:v>
                </c:pt>
                <c:pt idx="28621">
                  <c:v>0.994798234</c:v>
                </c:pt>
                <c:pt idx="28622">
                  <c:v>0.99466263200000005</c:v>
                </c:pt>
                <c:pt idx="28623">
                  <c:v>0.99466263200000005</c:v>
                </c:pt>
                <c:pt idx="28624">
                  <c:v>0.99466263200000005</c:v>
                </c:pt>
                <c:pt idx="28625">
                  <c:v>0.994798234</c:v>
                </c:pt>
                <c:pt idx="28626">
                  <c:v>0.98337578699999995</c:v>
                </c:pt>
                <c:pt idx="28627">
                  <c:v>0.99466263200000005</c:v>
                </c:pt>
                <c:pt idx="28628">
                  <c:v>0.98669746800000002</c:v>
                </c:pt>
                <c:pt idx="28629">
                  <c:v>0.98337578699999995</c:v>
                </c:pt>
                <c:pt idx="28630">
                  <c:v>0.98337578699999995</c:v>
                </c:pt>
                <c:pt idx="28631">
                  <c:v>0.98337578699999995</c:v>
                </c:pt>
                <c:pt idx="28632">
                  <c:v>0.99833470599999996</c:v>
                </c:pt>
                <c:pt idx="28633">
                  <c:v>0.99015918800000002</c:v>
                </c:pt>
                <c:pt idx="28634">
                  <c:v>0.99833470599999996</c:v>
                </c:pt>
                <c:pt idx="28635">
                  <c:v>0.99466263200000005</c:v>
                </c:pt>
                <c:pt idx="28636">
                  <c:v>0.98337578699999995</c:v>
                </c:pt>
                <c:pt idx="28637">
                  <c:v>0.99015918800000002</c:v>
                </c:pt>
                <c:pt idx="28638">
                  <c:v>0.98337578699999995</c:v>
                </c:pt>
                <c:pt idx="28639">
                  <c:v>0.99833470599999996</c:v>
                </c:pt>
                <c:pt idx="28640">
                  <c:v>0.99015918800000002</c:v>
                </c:pt>
                <c:pt idx="28641">
                  <c:v>0.994798234</c:v>
                </c:pt>
                <c:pt idx="28642">
                  <c:v>0.98337578699999995</c:v>
                </c:pt>
                <c:pt idx="28643">
                  <c:v>0.99833470599999996</c:v>
                </c:pt>
                <c:pt idx="28644">
                  <c:v>0.98337578699999995</c:v>
                </c:pt>
                <c:pt idx="28645">
                  <c:v>0.99833470599999996</c:v>
                </c:pt>
                <c:pt idx="28646">
                  <c:v>0.98337578699999995</c:v>
                </c:pt>
                <c:pt idx="28647">
                  <c:v>0.994798234</c:v>
                </c:pt>
                <c:pt idx="28648">
                  <c:v>0.98048173699999996</c:v>
                </c:pt>
                <c:pt idx="28649">
                  <c:v>0.99027694600000005</c:v>
                </c:pt>
                <c:pt idx="28650">
                  <c:v>0.994798234</c:v>
                </c:pt>
                <c:pt idx="28651">
                  <c:v>0.994798234</c:v>
                </c:pt>
                <c:pt idx="28652">
                  <c:v>0.98337578699999995</c:v>
                </c:pt>
                <c:pt idx="28653">
                  <c:v>0.98048173699999996</c:v>
                </c:pt>
                <c:pt idx="28654">
                  <c:v>0.994798234</c:v>
                </c:pt>
                <c:pt idx="28655">
                  <c:v>0.98337578699999995</c:v>
                </c:pt>
                <c:pt idx="28656">
                  <c:v>0.99466263200000005</c:v>
                </c:pt>
                <c:pt idx="28657">
                  <c:v>0.98337578699999995</c:v>
                </c:pt>
                <c:pt idx="28658">
                  <c:v>0.99833470599999996</c:v>
                </c:pt>
                <c:pt idx="28659">
                  <c:v>0.98048173699999996</c:v>
                </c:pt>
                <c:pt idx="28660">
                  <c:v>0.99466263200000005</c:v>
                </c:pt>
                <c:pt idx="28661">
                  <c:v>0.98337578699999995</c:v>
                </c:pt>
                <c:pt idx="28662">
                  <c:v>0.98337578699999995</c:v>
                </c:pt>
                <c:pt idx="28663">
                  <c:v>0.987316898</c:v>
                </c:pt>
                <c:pt idx="28664">
                  <c:v>0.99833470599999996</c:v>
                </c:pt>
                <c:pt idx="28665">
                  <c:v>0.99833470599999996</c:v>
                </c:pt>
                <c:pt idx="28666">
                  <c:v>0.99833470599999996</c:v>
                </c:pt>
                <c:pt idx="28667">
                  <c:v>0.98337578699999995</c:v>
                </c:pt>
                <c:pt idx="28668">
                  <c:v>0.98048173699999996</c:v>
                </c:pt>
                <c:pt idx="28669">
                  <c:v>0.98337578699999995</c:v>
                </c:pt>
                <c:pt idx="28670">
                  <c:v>0.987316898</c:v>
                </c:pt>
                <c:pt idx="28671">
                  <c:v>0.994798234</c:v>
                </c:pt>
                <c:pt idx="28672">
                  <c:v>0.99833470599999996</c:v>
                </c:pt>
                <c:pt idx="28673">
                  <c:v>0.99466263200000005</c:v>
                </c:pt>
                <c:pt idx="28674">
                  <c:v>0.99833470599999996</c:v>
                </c:pt>
                <c:pt idx="28675">
                  <c:v>0.99450736299999998</c:v>
                </c:pt>
                <c:pt idx="28676">
                  <c:v>0.99833470599999996</c:v>
                </c:pt>
                <c:pt idx="28677">
                  <c:v>0.99833470599999996</c:v>
                </c:pt>
                <c:pt idx="28678">
                  <c:v>0.994798234</c:v>
                </c:pt>
                <c:pt idx="28679">
                  <c:v>0.99466263200000005</c:v>
                </c:pt>
                <c:pt idx="28680">
                  <c:v>0.98048173699999996</c:v>
                </c:pt>
                <c:pt idx="28681">
                  <c:v>0.98549281</c:v>
                </c:pt>
                <c:pt idx="28682">
                  <c:v>0.994798234</c:v>
                </c:pt>
                <c:pt idx="28683">
                  <c:v>0.994798234</c:v>
                </c:pt>
                <c:pt idx="28684">
                  <c:v>0.99450736299999998</c:v>
                </c:pt>
                <c:pt idx="28685">
                  <c:v>0.98048173699999996</c:v>
                </c:pt>
                <c:pt idx="28686">
                  <c:v>0.98048173699999996</c:v>
                </c:pt>
                <c:pt idx="28687">
                  <c:v>0.99833470599999996</c:v>
                </c:pt>
                <c:pt idx="28688">
                  <c:v>0.99100769600000005</c:v>
                </c:pt>
                <c:pt idx="28689">
                  <c:v>0.98337578699999995</c:v>
                </c:pt>
                <c:pt idx="28690">
                  <c:v>0.994798234</c:v>
                </c:pt>
                <c:pt idx="28691">
                  <c:v>0.99833470599999996</c:v>
                </c:pt>
                <c:pt idx="28692">
                  <c:v>0.98337578699999995</c:v>
                </c:pt>
                <c:pt idx="28693">
                  <c:v>0.98337578699999995</c:v>
                </c:pt>
                <c:pt idx="28694">
                  <c:v>0.994798234</c:v>
                </c:pt>
                <c:pt idx="28695">
                  <c:v>0.98337578699999995</c:v>
                </c:pt>
                <c:pt idx="28696">
                  <c:v>0.99466263200000005</c:v>
                </c:pt>
                <c:pt idx="28697">
                  <c:v>0.98337578699999995</c:v>
                </c:pt>
                <c:pt idx="28698">
                  <c:v>0.99466263200000005</c:v>
                </c:pt>
                <c:pt idx="28699">
                  <c:v>0.98337578699999995</c:v>
                </c:pt>
                <c:pt idx="28700">
                  <c:v>0.98048173699999996</c:v>
                </c:pt>
                <c:pt idx="28701">
                  <c:v>0.99090427199999997</c:v>
                </c:pt>
                <c:pt idx="28702">
                  <c:v>0.99626751000000002</c:v>
                </c:pt>
                <c:pt idx="28703">
                  <c:v>0.99833470599999996</c:v>
                </c:pt>
                <c:pt idx="28704">
                  <c:v>0.99466263200000005</c:v>
                </c:pt>
                <c:pt idx="28705">
                  <c:v>0.99466263200000005</c:v>
                </c:pt>
                <c:pt idx="28706">
                  <c:v>0.99456953599999998</c:v>
                </c:pt>
                <c:pt idx="28707">
                  <c:v>0.98729905299999998</c:v>
                </c:pt>
                <c:pt idx="28708">
                  <c:v>0.99090427199999997</c:v>
                </c:pt>
                <c:pt idx="28709">
                  <c:v>0.99027694600000005</c:v>
                </c:pt>
                <c:pt idx="28710">
                  <c:v>0.994798234</c:v>
                </c:pt>
                <c:pt idx="28711">
                  <c:v>0.99466263200000005</c:v>
                </c:pt>
                <c:pt idx="28712">
                  <c:v>0.98337578699999995</c:v>
                </c:pt>
                <c:pt idx="28713">
                  <c:v>0.99833470599999996</c:v>
                </c:pt>
                <c:pt idx="28714">
                  <c:v>0.994798234</c:v>
                </c:pt>
                <c:pt idx="28715">
                  <c:v>0.98337578699999995</c:v>
                </c:pt>
                <c:pt idx="28716">
                  <c:v>0.98048173699999996</c:v>
                </c:pt>
                <c:pt idx="28717">
                  <c:v>0.994798234</c:v>
                </c:pt>
                <c:pt idx="28718">
                  <c:v>0.98337578699999995</c:v>
                </c:pt>
                <c:pt idx="28719">
                  <c:v>0.98337578699999995</c:v>
                </c:pt>
                <c:pt idx="28720">
                  <c:v>0.98337578699999995</c:v>
                </c:pt>
                <c:pt idx="28721">
                  <c:v>0.99833470599999996</c:v>
                </c:pt>
                <c:pt idx="28722">
                  <c:v>0.98337578699999995</c:v>
                </c:pt>
                <c:pt idx="28723">
                  <c:v>0.98048173699999996</c:v>
                </c:pt>
                <c:pt idx="28724">
                  <c:v>0.994798234</c:v>
                </c:pt>
                <c:pt idx="28725">
                  <c:v>0.98048173699999996</c:v>
                </c:pt>
                <c:pt idx="28726">
                  <c:v>0.99466263200000005</c:v>
                </c:pt>
                <c:pt idx="28727">
                  <c:v>0.99833470599999996</c:v>
                </c:pt>
                <c:pt idx="28728">
                  <c:v>0.99466263200000005</c:v>
                </c:pt>
                <c:pt idx="28729">
                  <c:v>0.98337578699999995</c:v>
                </c:pt>
                <c:pt idx="28730">
                  <c:v>0.99833470599999996</c:v>
                </c:pt>
                <c:pt idx="28731">
                  <c:v>0.98337578699999995</c:v>
                </c:pt>
                <c:pt idx="28732">
                  <c:v>0.99466263200000005</c:v>
                </c:pt>
                <c:pt idx="28733">
                  <c:v>0.98337578699999995</c:v>
                </c:pt>
                <c:pt idx="28734">
                  <c:v>0.98337578699999995</c:v>
                </c:pt>
                <c:pt idx="28735">
                  <c:v>0.99833470599999996</c:v>
                </c:pt>
                <c:pt idx="28736">
                  <c:v>0.98729905299999998</c:v>
                </c:pt>
                <c:pt idx="28737">
                  <c:v>0.994798234</c:v>
                </c:pt>
                <c:pt idx="28738">
                  <c:v>0.994798234</c:v>
                </c:pt>
                <c:pt idx="28739">
                  <c:v>0.98337578699999995</c:v>
                </c:pt>
                <c:pt idx="28740">
                  <c:v>0.98337578699999995</c:v>
                </c:pt>
                <c:pt idx="28741">
                  <c:v>0.98337578699999995</c:v>
                </c:pt>
                <c:pt idx="28742">
                  <c:v>0.99466263200000005</c:v>
                </c:pt>
                <c:pt idx="28743">
                  <c:v>0.98337578699999995</c:v>
                </c:pt>
                <c:pt idx="28744">
                  <c:v>0.99466263200000005</c:v>
                </c:pt>
                <c:pt idx="28745">
                  <c:v>0.98337578699999995</c:v>
                </c:pt>
                <c:pt idx="28746">
                  <c:v>0.99466263200000005</c:v>
                </c:pt>
                <c:pt idx="28747">
                  <c:v>0.98048173699999996</c:v>
                </c:pt>
                <c:pt idx="28748">
                  <c:v>0.99466263200000005</c:v>
                </c:pt>
                <c:pt idx="28749">
                  <c:v>0.994798234</c:v>
                </c:pt>
                <c:pt idx="28750">
                  <c:v>0.99833470599999996</c:v>
                </c:pt>
                <c:pt idx="28751">
                  <c:v>0.99466263200000005</c:v>
                </c:pt>
                <c:pt idx="28752">
                  <c:v>0.987316898</c:v>
                </c:pt>
                <c:pt idx="28753">
                  <c:v>0.98337578699999995</c:v>
                </c:pt>
                <c:pt idx="28754">
                  <c:v>0.99833470599999996</c:v>
                </c:pt>
                <c:pt idx="28755">
                  <c:v>0.99466263200000005</c:v>
                </c:pt>
                <c:pt idx="28756">
                  <c:v>0.994798234</c:v>
                </c:pt>
                <c:pt idx="28757">
                  <c:v>0.99466263200000005</c:v>
                </c:pt>
                <c:pt idx="28758">
                  <c:v>0.98048173699999996</c:v>
                </c:pt>
                <c:pt idx="28759">
                  <c:v>0.98729905299999998</c:v>
                </c:pt>
                <c:pt idx="28760">
                  <c:v>0.98048173699999996</c:v>
                </c:pt>
                <c:pt idx="28761">
                  <c:v>0.994798234</c:v>
                </c:pt>
                <c:pt idx="28762">
                  <c:v>0.98337578699999995</c:v>
                </c:pt>
                <c:pt idx="28763">
                  <c:v>0.98337578699999995</c:v>
                </c:pt>
                <c:pt idx="28764">
                  <c:v>0.99833470599999996</c:v>
                </c:pt>
                <c:pt idx="28765">
                  <c:v>0.99466263200000005</c:v>
                </c:pt>
                <c:pt idx="28766">
                  <c:v>0.987316898</c:v>
                </c:pt>
                <c:pt idx="28767">
                  <c:v>0.99466263200000005</c:v>
                </c:pt>
                <c:pt idx="28768">
                  <c:v>0.99466263200000005</c:v>
                </c:pt>
                <c:pt idx="28769">
                  <c:v>0.98048173699999996</c:v>
                </c:pt>
                <c:pt idx="28770">
                  <c:v>0.99466263200000005</c:v>
                </c:pt>
                <c:pt idx="28771">
                  <c:v>0.98048173699999996</c:v>
                </c:pt>
                <c:pt idx="28772">
                  <c:v>0.99833470599999996</c:v>
                </c:pt>
                <c:pt idx="28773">
                  <c:v>0.98337578699999995</c:v>
                </c:pt>
                <c:pt idx="28774">
                  <c:v>0.98337578699999995</c:v>
                </c:pt>
                <c:pt idx="28775">
                  <c:v>0.99833470599999996</c:v>
                </c:pt>
                <c:pt idx="28776">
                  <c:v>0.98337578699999995</c:v>
                </c:pt>
                <c:pt idx="28777">
                  <c:v>0.99833470599999996</c:v>
                </c:pt>
                <c:pt idx="28778">
                  <c:v>0.98048173699999996</c:v>
                </c:pt>
                <c:pt idx="28779">
                  <c:v>0.98048173699999996</c:v>
                </c:pt>
                <c:pt idx="28780">
                  <c:v>0.99466263200000005</c:v>
                </c:pt>
                <c:pt idx="28781">
                  <c:v>0.98048173699999996</c:v>
                </c:pt>
                <c:pt idx="28782">
                  <c:v>0.98549281</c:v>
                </c:pt>
                <c:pt idx="28783">
                  <c:v>0.98048173699999996</c:v>
                </c:pt>
                <c:pt idx="28784">
                  <c:v>0.99833470599999996</c:v>
                </c:pt>
                <c:pt idx="28785">
                  <c:v>0.98337578699999995</c:v>
                </c:pt>
                <c:pt idx="28786">
                  <c:v>0.994798234</c:v>
                </c:pt>
                <c:pt idx="28787">
                  <c:v>0.98048173699999996</c:v>
                </c:pt>
                <c:pt idx="28788">
                  <c:v>0.99027694600000005</c:v>
                </c:pt>
                <c:pt idx="28789">
                  <c:v>0.99466263200000005</c:v>
                </c:pt>
                <c:pt idx="28790">
                  <c:v>0.994798234</c:v>
                </c:pt>
                <c:pt idx="28791">
                  <c:v>0.994798234</c:v>
                </c:pt>
                <c:pt idx="28792">
                  <c:v>0.98337578699999995</c:v>
                </c:pt>
                <c:pt idx="28793">
                  <c:v>0.98337578699999995</c:v>
                </c:pt>
                <c:pt idx="28794">
                  <c:v>0.994798234</c:v>
                </c:pt>
                <c:pt idx="28795">
                  <c:v>0.99100769600000005</c:v>
                </c:pt>
                <c:pt idx="28796">
                  <c:v>0.994798234</c:v>
                </c:pt>
                <c:pt idx="28797">
                  <c:v>0.994798234</c:v>
                </c:pt>
                <c:pt idx="28798">
                  <c:v>0.98729905299999998</c:v>
                </c:pt>
                <c:pt idx="28799">
                  <c:v>0.994798234</c:v>
                </c:pt>
                <c:pt idx="28800">
                  <c:v>0.98337578699999995</c:v>
                </c:pt>
                <c:pt idx="28801">
                  <c:v>0.98048173699999996</c:v>
                </c:pt>
                <c:pt idx="28802">
                  <c:v>0.994798234</c:v>
                </c:pt>
                <c:pt idx="28803">
                  <c:v>0.994798234</c:v>
                </c:pt>
                <c:pt idx="28804">
                  <c:v>0.99833470599999996</c:v>
                </c:pt>
                <c:pt idx="28805">
                  <c:v>0.98048173699999996</c:v>
                </c:pt>
                <c:pt idx="28806">
                  <c:v>0.98337578699999995</c:v>
                </c:pt>
                <c:pt idx="28807">
                  <c:v>0.99466263200000005</c:v>
                </c:pt>
                <c:pt idx="28808">
                  <c:v>0.98337578699999995</c:v>
                </c:pt>
                <c:pt idx="28809">
                  <c:v>0.99466263200000005</c:v>
                </c:pt>
                <c:pt idx="28810">
                  <c:v>0.98337578699999995</c:v>
                </c:pt>
                <c:pt idx="28811">
                  <c:v>0.98337578699999995</c:v>
                </c:pt>
                <c:pt idx="28812">
                  <c:v>0.98337578699999995</c:v>
                </c:pt>
                <c:pt idx="28813">
                  <c:v>0.98337578699999995</c:v>
                </c:pt>
                <c:pt idx="28814">
                  <c:v>0.98048173699999996</c:v>
                </c:pt>
                <c:pt idx="28815">
                  <c:v>0.98337578699999995</c:v>
                </c:pt>
                <c:pt idx="28816">
                  <c:v>0.99090427199999997</c:v>
                </c:pt>
                <c:pt idx="28817">
                  <c:v>0.99466263200000005</c:v>
                </c:pt>
                <c:pt idx="28818">
                  <c:v>0.98048173699999996</c:v>
                </c:pt>
                <c:pt idx="28819">
                  <c:v>0.98337578699999995</c:v>
                </c:pt>
                <c:pt idx="28820">
                  <c:v>0.994798234</c:v>
                </c:pt>
                <c:pt idx="28821">
                  <c:v>0.98337578699999995</c:v>
                </c:pt>
                <c:pt idx="28822">
                  <c:v>0.98048173699999996</c:v>
                </c:pt>
                <c:pt idx="28823">
                  <c:v>0.99466263200000005</c:v>
                </c:pt>
                <c:pt idx="28824">
                  <c:v>0.99833470599999996</c:v>
                </c:pt>
                <c:pt idx="28825">
                  <c:v>0.99466263200000005</c:v>
                </c:pt>
                <c:pt idx="28826">
                  <c:v>0.98337578699999995</c:v>
                </c:pt>
                <c:pt idx="28827">
                  <c:v>0.99833470599999996</c:v>
                </c:pt>
                <c:pt idx="28828">
                  <c:v>0.99456953599999998</c:v>
                </c:pt>
                <c:pt idx="28829">
                  <c:v>0.98048173699999996</c:v>
                </c:pt>
                <c:pt idx="28830">
                  <c:v>0.98729905299999998</c:v>
                </c:pt>
                <c:pt idx="28831">
                  <c:v>0.98337578699999995</c:v>
                </c:pt>
                <c:pt idx="28832">
                  <c:v>0.98048173699999996</c:v>
                </c:pt>
                <c:pt idx="28833">
                  <c:v>0.98048173699999996</c:v>
                </c:pt>
                <c:pt idx="28834">
                  <c:v>0.99833470599999996</c:v>
                </c:pt>
                <c:pt idx="28835">
                  <c:v>0.99833470599999996</c:v>
                </c:pt>
                <c:pt idx="28836">
                  <c:v>0.98048173699999996</c:v>
                </c:pt>
                <c:pt idx="28837">
                  <c:v>0.99466263200000005</c:v>
                </c:pt>
                <c:pt idx="28838">
                  <c:v>0.98337578699999995</c:v>
                </c:pt>
                <c:pt idx="28839">
                  <c:v>0.98729905299999998</c:v>
                </c:pt>
                <c:pt idx="28840">
                  <c:v>0.99466263200000005</c:v>
                </c:pt>
                <c:pt idx="28841">
                  <c:v>0.98048173699999996</c:v>
                </c:pt>
                <c:pt idx="28842">
                  <c:v>0.994798234</c:v>
                </c:pt>
                <c:pt idx="28843">
                  <c:v>0.99466263200000005</c:v>
                </c:pt>
                <c:pt idx="28844">
                  <c:v>0.98048173699999996</c:v>
                </c:pt>
                <c:pt idx="28845">
                  <c:v>0.98337578699999995</c:v>
                </c:pt>
                <c:pt idx="28846">
                  <c:v>0.99833470599999996</c:v>
                </c:pt>
                <c:pt idx="28847">
                  <c:v>0.99090427199999997</c:v>
                </c:pt>
                <c:pt idx="28848">
                  <c:v>0.98337578699999995</c:v>
                </c:pt>
                <c:pt idx="28849">
                  <c:v>0.99466263200000005</c:v>
                </c:pt>
                <c:pt idx="28850">
                  <c:v>0.99833470599999996</c:v>
                </c:pt>
                <c:pt idx="28851">
                  <c:v>0.99833470599999996</c:v>
                </c:pt>
                <c:pt idx="28852">
                  <c:v>0.98337578699999995</c:v>
                </c:pt>
                <c:pt idx="28853">
                  <c:v>0.99466263200000005</c:v>
                </c:pt>
                <c:pt idx="28854">
                  <c:v>0.99833470599999996</c:v>
                </c:pt>
                <c:pt idx="28855">
                  <c:v>0.98337578699999995</c:v>
                </c:pt>
                <c:pt idx="28856">
                  <c:v>0.994798234</c:v>
                </c:pt>
                <c:pt idx="28857">
                  <c:v>0.99833470599999996</c:v>
                </c:pt>
                <c:pt idx="28858">
                  <c:v>0.99833470599999996</c:v>
                </c:pt>
                <c:pt idx="28859">
                  <c:v>0.98337578699999995</c:v>
                </c:pt>
                <c:pt idx="28860">
                  <c:v>0.99833470599999996</c:v>
                </c:pt>
                <c:pt idx="28861">
                  <c:v>0.99833470599999996</c:v>
                </c:pt>
                <c:pt idx="28862">
                  <c:v>0.99833470599999996</c:v>
                </c:pt>
                <c:pt idx="28863">
                  <c:v>0.98337578699999995</c:v>
                </c:pt>
                <c:pt idx="28864">
                  <c:v>0.98337578699999995</c:v>
                </c:pt>
                <c:pt idx="28865">
                  <c:v>0.99466263200000005</c:v>
                </c:pt>
                <c:pt idx="28866">
                  <c:v>0.994798234</c:v>
                </c:pt>
                <c:pt idx="28867">
                  <c:v>0.99833470599999996</c:v>
                </c:pt>
                <c:pt idx="28868">
                  <c:v>0.99833470599999996</c:v>
                </c:pt>
                <c:pt idx="28869">
                  <c:v>0.98337578699999995</c:v>
                </c:pt>
                <c:pt idx="28870">
                  <c:v>0.99466263200000005</c:v>
                </c:pt>
                <c:pt idx="28871">
                  <c:v>0.98048173699999996</c:v>
                </c:pt>
                <c:pt idx="28872">
                  <c:v>0.994798234</c:v>
                </c:pt>
                <c:pt idx="28873">
                  <c:v>0.994798234</c:v>
                </c:pt>
                <c:pt idx="28874">
                  <c:v>0.987316898</c:v>
                </c:pt>
                <c:pt idx="28875">
                  <c:v>0.99466263200000005</c:v>
                </c:pt>
                <c:pt idx="28876">
                  <c:v>0.99466263200000005</c:v>
                </c:pt>
                <c:pt idx="28877">
                  <c:v>0.99833470599999996</c:v>
                </c:pt>
                <c:pt idx="28878">
                  <c:v>0.98337578699999995</c:v>
                </c:pt>
                <c:pt idx="28879">
                  <c:v>0.98337578699999995</c:v>
                </c:pt>
                <c:pt idx="28880">
                  <c:v>0.98337578699999995</c:v>
                </c:pt>
                <c:pt idx="28881">
                  <c:v>0.98337578699999995</c:v>
                </c:pt>
                <c:pt idx="28882">
                  <c:v>0.99833470599999996</c:v>
                </c:pt>
                <c:pt idx="28883">
                  <c:v>0.99466263200000005</c:v>
                </c:pt>
                <c:pt idx="28884">
                  <c:v>0.98337578699999995</c:v>
                </c:pt>
                <c:pt idx="28885">
                  <c:v>0.99466263200000005</c:v>
                </c:pt>
                <c:pt idx="28886">
                  <c:v>0.98337578699999995</c:v>
                </c:pt>
                <c:pt idx="28887">
                  <c:v>0.98048173699999996</c:v>
                </c:pt>
                <c:pt idx="28888">
                  <c:v>0.98337578699999995</c:v>
                </c:pt>
                <c:pt idx="28889">
                  <c:v>0.99833470599999996</c:v>
                </c:pt>
                <c:pt idx="28890">
                  <c:v>0.99466263200000005</c:v>
                </c:pt>
                <c:pt idx="28891">
                  <c:v>0.994798234</c:v>
                </c:pt>
                <c:pt idx="28892">
                  <c:v>0.98048173699999996</c:v>
                </c:pt>
                <c:pt idx="28893">
                  <c:v>0.98337578699999995</c:v>
                </c:pt>
                <c:pt idx="28894">
                  <c:v>0.99466263200000005</c:v>
                </c:pt>
                <c:pt idx="28895">
                  <c:v>0.994798234</c:v>
                </c:pt>
                <c:pt idx="28896">
                  <c:v>0.98048173699999996</c:v>
                </c:pt>
                <c:pt idx="28897">
                  <c:v>0.99090427199999997</c:v>
                </c:pt>
                <c:pt idx="28898">
                  <c:v>0.994798234</c:v>
                </c:pt>
                <c:pt idx="28899">
                  <c:v>0.99833470599999996</c:v>
                </c:pt>
                <c:pt idx="28900">
                  <c:v>0.99466263200000005</c:v>
                </c:pt>
                <c:pt idx="28901">
                  <c:v>0.98048173699999996</c:v>
                </c:pt>
                <c:pt idx="28902">
                  <c:v>0.98337578699999995</c:v>
                </c:pt>
                <c:pt idx="28903">
                  <c:v>0.99466263200000005</c:v>
                </c:pt>
                <c:pt idx="28904">
                  <c:v>0.99466263200000005</c:v>
                </c:pt>
                <c:pt idx="28905">
                  <c:v>0.98337578699999995</c:v>
                </c:pt>
                <c:pt idx="28906">
                  <c:v>0.99466263200000005</c:v>
                </c:pt>
                <c:pt idx="28907">
                  <c:v>0.98337578699999995</c:v>
                </c:pt>
                <c:pt idx="28908">
                  <c:v>0.99466263200000005</c:v>
                </c:pt>
                <c:pt idx="28909">
                  <c:v>0.98048173699999996</c:v>
                </c:pt>
                <c:pt idx="28910">
                  <c:v>0.98337578699999995</c:v>
                </c:pt>
                <c:pt idx="28911">
                  <c:v>0.99466263200000005</c:v>
                </c:pt>
                <c:pt idx="28912">
                  <c:v>0.99466263200000005</c:v>
                </c:pt>
                <c:pt idx="28913">
                  <c:v>0.99466263200000005</c:v>
                </c:pt>
                <c:pt idx="28914">
                  <c:v>0.98337578699999995</c:v>
                </c:pt>
                <c:pt idx="28915">
                  <c:v>0.994798234</c:v>
                </c:pt>
                <c:pt idx="28916">
                  <c:v>0.99833470599999996</c:v>
                </c:pt>
                <c:pt idx="28917">
                  <c:v>0.99090427199999997</c:v>
                </c:pt>
                <c:pt idx="28918">
                  <c:v>0.98337578699999995</c:v>
                </c:pt>
                <c:pt idx="28919">
                  <c:v>0.98337578699999995</c:v>
                </c:pt>
                <c:pt idx="28920">
                  <c:v>0.99456953599999998</c:v>
                </c:pt>
                <c:pt idx="28921">
                  <c:v>0.98729905299999998</c:v>
                </c:pt>
                <c:pt idx="28922">
                  <c:v>0.994798234</c:v>
                </c:pt>
                <c:pt idx="28923">
                  <c:v>0.99100769600000005</c:v>
                </c:pt>
                <c:pt idx="28924">
                  <c:v>0.994798234</c:v>
                </c:pt>
                <c:pt idx="28925">
                  <c:v>0.99626751000000002</c:v>
                </c:pt>
                <c:pt idx="28926">
                  <c:v>0.98975540500000003</c:v>
                </c:pt>
                <c:pt idx="28927">
                  <c:v>0.98975540500000003</c:v>
                </c:pt>
                <c:pt idx="28928">
                  <c:v>0.98337578699999995</c:v>
                </c:pt>
                <c:pt idx="28929">
                  <c:v>0.994798234</c:v>
                </c:pt>
                <c:pt idx="28930">
                  <c:v>0.99466263200000005</c:v>
                </c:pt>
                <c:pt idx="28931">
                  <c:v>0.98337578699999995</c:v>
                </c:pt>
                <c:pt idx="28932">
                  <c:v>0.98048173699999996</c:v>
                </c:pt>
                <c:pt idx="28933">
                  <c:v>0.99833470599999996</c:v>
                </c:pt>
                <c:pt idx="28934">
                  <c:v>0.99466263200000005</c:v>
                </c:pt>
                <c:pt idx="28935">
                  <c:v>0.994798234</c:v>
                </c:pt>
                <c:pt idx="28936">
                  <c:v>0.99833470599999996</c:v>
                </c:pt>
                <c:pt idx="28937">
                  <c:v>0.98337578699999995</c:v>
                </c:pt>
                <c:pt idx="28938">
                  <c:v>0.99833470599999996</c:v>
                </c:pt>
                <c:pt idx="28939">
                  <c:v>0.99466263200000005</c:v>
                </c:pt>
                <c:pt idx="28940">
                  <c:v>0.97450132499999997</c:v>
                </c:pt>
                <c:pt idx="28941">
                  <c:v>0.98337578699999995</c:v>
                </c:pt>
                <c:pt idx="28942">
                  <c:v>0.99466263200000005</c:v>
                </c:pt>
                <c:pt idx="28943">
                  <c:v>0.99466263200000005</c:v>
                </c:pt>
                <c:pt idx="28944">
                  <c:v>0.99833470599999996</c:v>
                </c:pt>
                <c:pt idx="28945">
                  <c:v>0.98048173699999996</c:v>
                </c:pt>
                <c:pt idx="28946">
                  <c:v>0.99833470599999996</c:v>
                </c:pt>
                <c:pt idx="28947">
                  <c:v>0.99466263200000005</c:v>
                </c:pt>
                <c:pt idx="28948">
                  <c:v>0.99833470599999996</c:v>
                </c:pt>
                <c:pt idx="28949">
                  <c:v>0.99833470599999996</c:v>
                </c:pt>
                <c:pt idx="28950">
                  <c:v>0.98337578699999995</c:v>
                </c:pt>
                <c:pt idx="28951">
                  <c:v>0.98337578699999995</c:v>
                </c:pt>
                <c:pt idx="28952">
                  <c:v>0.994798234</c:v>
                </c:pt>
                <c:pt idx="28953">
                  <c:v>0.99466263200000005</c:v>
                </c:pt>
                <c:pt idx="28954">
                  <c:v>0.99466263200000005</c:v>
                </c:pt>
                <c:pt idx="28955">
                  <c:v>0.98048173699999996</c:v>
                </c:pt>
                <c:pt idx="28956">
                  <c:v>0.99466263200000005</c:v>
                </c:pt>
                <c:pt idx="28957">
                  <c:v>0.98337578699999995</c:v>
                </c:pt>
                <c:pt idx="28958">
                  <c:v>0.98048173699999996</c:v>
                </c:pt>
                <c:pt idx="28959">
                  <c:v>0.99466263200000005</c:v>
                </c:pt>
                <c:pt idx="28960">
                  <c:v>0.98648640799999998</c:v>
                </c:pt>
                <c:pt idx="28961">
                  <c:v>0.98048173699999996</c:v>
                </c:pt>
                <c:pt idx="28962">
                  <c:v>0.99833470599999996</c:v>
                </c:pt>
                <c:pt idx="28963">
                  <c:v>0.99100769600000005</c:v>
                </c:pt>
                <c:pt idx="28964">
                  <c:v>0.98048173699999996</c:v>
                </c:pt>
                <c:pt idx="28965">
                  <c:v>0.99466263200000005</c:v>
                </c:pt>
                <c:pt idx="28966">
                  <c:v>0.98048173699999996</c:v>
                </c:pt>
                <c:pt idx="28967">
                  <c:v>0.99466263200000005</c:v>
                </c:pt>
                <c:pt idx="28968">
                  <c:v>0.98337578699999995</c:v>
                </c:pt>
                <c:pt idx="28969">
                  <c:v>0.98337578699999995</c:v>
                </c:pt>
                <c:pt idx="28970">
                  <c:v>0.98337578699999995</c:v>
                </c:pt>
                <c:pt idx="28971">
                  <c:v>0.99833470599999996</c:v>
                </c:pt>
                <c:pt idx="28972">
                  <c:v>0.98529628999999996</c:v>
                </c:pt>
                <c:pt idx="28973">
                  <c:v>0.98337578699999995</c:v>
                </c:pt>
                <c:pt idx="28974">
                  <c:v>0.994798234</c:v>
                </c:pt>
                <c:pt idx="28975">
                  <c:v>0.99466263200000005</c:v>
                </c:pt>
                <c:pt idx="28976">
                  <c:v>0.99466263200000005</c:v>
                </c:pt>
                <c:pt idx="28977">
                  <c:v>0.98048173699999996</c:v>
                </c:pt>
                <c:pt idx="28978">
                  <c:v>0.98337578699999995</c:v>
                </c:pt>
                <c:pt idx="28979">
                  <c:v>0.98048173699999996</c:v>
                </c:pt>
                <c:pt idx="28980">
                  <c:v>0.98529628999999996</c:v>
                </c:pt>
                <c:pt idx="28981">
                  <c:v>0.98048173699999996</c:v>
                </c:pt>
                <c:pt idx="28982">
                  <c:v>0.99466263200000005</c:v>
                </c:pt>
                <c:pt idx="28983">
                  <c:v>0.98337578699999995</c:v>
                </c:pt>
                <c:pt idx="28984">
                  <c:v>0.99833470599999996</c:v>
                </c:pt>
                <c:pt idx="28985">
                  <c:v>0.99466263200000005</c:v>
                </c:pt>
                <c:pt idx="28986">
                  <c:v>0.98337578699999995</c:v>
                </c:pt>
                <c:pt idx="28987">
                  <c:v>0.99833470599999996</c:v>
                </c:pt>
                <c:pt idx="28988">
                  <c:v>0.994798234</c:v>
                </c:pt>
                <c:pt idx="28989">
                  <c:v>0.99833470599999996</c:v>
                </c:pt>
                <c:pt idx="28990">
                  <c:v>0.99015918800000002</c:v>
                </c:pt>
                <c:pt idx="28991">
                  <c:v>0.99833470599999996</c:v>
                </c:pt>
                <c:pt idx="28992">
                  <c:v>0.99466263200000005</c:v>
                </c:pt>
                <c:pt idx="28993">
                  <c:v>0.99466263200000005</c:v>
                </c:pt>
                <c:pt idx="28994">
                  <c:v>0.98337578699999995</c:v>
                </c:pt>
                <c:pt idx="28995">
                  <c:v>0.994798234</c:v>
                </c:pt>
                <c:pt idx="28996">
                  <c:v>0.98337578699999995</c:v>
                </c:pt>
                <c:pt idx="28997">
                  <c:v>0.99833470599999996</c:v>
                </c:pt>
                <c:pt idx="28998">
                  <c:v>0.99466263200000005</c:v>
                </c:pt>
                <c:pt idx="28999">
                  <c:v>0.98552498799999999</c:v>
                </c:pt>
                <c:pt idx="29000">
                  <c:v>0.98337578699999995</c:v>
                </c:pt>
                <c:pt idx="29001">
                  <c:v>0.994798234</c:v>
                </c:pt>
                <c:pt idx="29002">
                  <c:v>0.98337578699999995</c:v>
                </c:pt>
                <c:pt idx="29003">
                  <c:v>0.99466263200000005</c:v>
                </c:pt>
                <c:pt idx="29004">
                  <c:v>0.98337578699999995</c:v>
                </c:pt>
                <c:pt idx="29005">
                  <c:v>0.98337578699999995</c:v>
                </c:pt>
                <c:pt idx="29006">
                  <c:v>0.99466263200000005</c:v>
                </c:pt>
                <c:pt idx="29007">
                  <c:v>0.98337578699999995</c:v>
                </c:pt>
                <c:pt idx="29008">
                  <c:v>0.98337578699999995</c:v>
                </c:pt>
                <c:pt idx="29009">
                  <c:v>0.99833470599999996</c:v>
                </c:pt>
                <c:pt idx="29010">
                  <c:v>0.994798234</c:v>
                </c:pt>
                <c:pt idx="29011">
                  <c:v>0.98337578699999995</c:v>
                </c:pt>
                <c:pt idx="29012">
                  <c:v>0.99027694600000005</c:v>
                </c:pt>
                <c:pt idx="29013">
                  <c:v>0.99100769600000005</c:v>
                </c:pt>
                <c:pt idx="29014">
                  <c:v>0.99466263200000005</c:v>
                </c:pt>
                <c:pt idx="29015">
                  <c:v>0.987316898</c:v>
                </c:pt>
                <c:pt idx="29016">
                  <c:v>0.99466263200000005</c:v>
                </c:pt>
                <c:pt idx="29017">
                  <c:v>0.99466263200000005</c:v>
                </c:pt>
                <c:pt idx="29018">
                  <c:v>0.99833470599999996</c:v>
                </c:pt>
                <c:pt idx="29019">
                  <c:v>0.99466263200000005</c:v>
                </c:pt>
                <c:pt idx="29020">
                  <c:v>0.98337578699999995</c:v>
                </c:pt>
                <c:pt idx="29021">
                  <c:v>0.98337578699999995</c:v>
                </c:pt>
                <c:pt idx="29022">
                  <c:v>0.99833470599999996</c:v>
                </c:pt>
                <c:pt idx="29023">
                  <c:v>0.99466263200000005</c:v>
                </c:pt>
                <c:pt idx="29024">
                  <c:v>0.994798234</c:v>
                </c:pt>
                <c:pt idx="29025">
                  <c:v>0.99466263200000005</c:v>
                </c:pt>
                <c:pt idx="29026">
                  <c:v>0.98337578699999995</c:v>
                </c:pt>
                <c:pt idx="29027">
                  <c:v>0.98337578699999995</c:v>
                </c:pt>
                <c:pt idx="29028">
                  <c:v>0.994798234</c:v>
                </c:pt>
                <c:pt idx="29029">
                  <c:v>0.987316898</c:v>
                </c:pt>
                <c:pt idx="29030">
                  <c:v>0.994798234</c:v>
                </c:pt>
                <c:pt idx="29031">
                  <c:v>0.994798234</c:v>
                </c:pt>
                <c:pt idx="29032">
                  <c:v>0.98337578699999995</c:v>
                </c:pt>
                <c:pt idx="29033">
                  <c:v>0.994798234</c:v>
                </c:pt>
                <c:pt idx="29034">
                  <c:v>0.994798234</c:v>
                </c:pt>
                <c:pt idx="29035">
                  <c:v>0.99833470599999996</c:v>
                </c:pt>
                <c:pt idx="29036">
                  <c:v>0.98337578699999995</c:v>
                </c:pt>
                <c:pt idx="29037">
                  <c:v>0.99466263200000005</c:v>
                </c:pt>
                <c:pt idx="29038">
                  <c:v>0.99466263200000005</c:v>
                </c:pt>
                <c:pt idx="29039">
                  <c:v>0.99466263200000005</c:v>
                </c:pt>
                <c:pt idx="29040">
                  <c:v>0.99833470599999996</c:v>
                </c:pt>
                <c:pt idx="29041">
                  <c:v>0.99466263200000005</c:v>
                </c:pt>
                <c:pt idx="29042">
                  <c:v>0.98337578699999995</c:v>
                </c:pt>
                <c:pt idx="29043">
                  <c:v>0.994798234</c:v>
                </c:pt>
                <c:pt idx="29044">
                  <c:v>0.98048173699999996</c:v>
                </c:pt>
                <c:pt idx="29045">
                  <c:v>0.99456953599999998</c:v>
                </c:pt>
                <c:pt idx="29046">
                  <c:v>0.994798234</c:v>
                </c:pt>
                <c:pt idx="29047">
                  <c:v>0.99466263200000005</c:v>
                </c:pt>
                <c:pt idx="29048">
                  <c:v>0.98048173699999996</c:v>
                </c:pt>
                <c:pt idx="29049">
                  <c:v>0.99466263200000005</c:v>
                </c:pt>
                <c:pt idx="29050">
                  <c:v>0.994798234</c:v>
                </c:pt>
                <c:pt idx="29051">
                  <c:v>0.98337578699999995</c:v>
                </c:pt>
                <c:pt idx="29052">
                  <c:v>0.98337578699999995</c:v>
                </c:pt>
                <c:pt idx="29053">
                  <c:v>0.99100769600000005</c:v>
                </c:pt>
                <c:pt idx="29054">
                  <c:v>0.99833470599999996</c:v>
                </c:pt>
                <c:pt idx="29055">
                  <c:v>0.98337578699999995</c:v>
                </c:pt>
                <c:pt idx="29056">
                  <c:v>0.98048173699999996</c:v>
                </c:pt>
                <c:pt idx="29057">
                  <c:v>0.99833470599999996</c:v>
                </c:pt>
                <c:pt idx="29058">
                  <c:v>0.98552498799999999</c:v>
                </c:pt>
                <c:pt idx="29059">
                  <c:v>0.98337578699999995</c:v>
                </c:pt>
                <c:pt idx="29060">
                  <c:v>0.994798234</c:v>
                </c:pt>
                <c:pt idx="29061">
                  <c:v>0.99833470599999996</c:v>
                </c:pt>
                <c:pt idx="29062">
                  <c:v>0.98048173699999996</c:v>
                </c:pt>
                <c:pt idx="29063">
                  <c:v>0.99466263200000005</c:v>
                </c:pt>
                <c:pt idx="29064">
                  <c:v>0.98729905299999998</c:v>
                </c:pt>
                <c:pt idx="29065">
                  <c:v>0.99833470599999996</c:v>
                </c:pt>
                <c:pt idx="29066">
                  <c:v>0.99466263200000005</c:v>
                </c:pt>
                <c:pt idx="29067">
                  <c:v>0.98337578699999995</c:v>
                </c:pt>
                <c:pt idx="29068">
                  <c:v>0.98640082900000003</c:v>
                </c:pt>
                <c:pt idx="29069">
                  <c:v>0.99466263200000005</c:v>
                </c:pt>
                <c:pt idx="29070">
                  <c:v>0.98337578699999995</c:v>
                </c:pt>
                <c:pt idx="29071">
                  <c:v>0.98337578699999995</c:v>
                </c:pt>
                <c:pt idx="29072">
                  <c:v>0.98729905299999998</c:v>
                </c:pt>
                <c:pt idx="29073">
                  <c:v>0.994798234</c:v>
                </c:pt>
                <c:pt idx="29074">
                  <c:v>0.99466263200000005</c:v>
                </c:pt>
                <c:pt idx="29075">
                  <c:v>0.98337578699999995</c:v>
                </c:pt>
                <c:pt idx="29076">
                  <c:v>0.99833470599999996</c:v>
                </c:pt>
                <c:pt idx="29077">
                  <c:v>0.99466263200000005</c:v>
                </c:pt>
                <c:pt idx="29078">
                  <c:v>0.98048173699999996</c:v>
                </c:pt>
                <c:pt idx="29079">
                  <c:v>0.994798234</c:v>
                </c:pt>
                <c:pt idx="29080">
                  <c:v>0.98048173699999996</c:v>
                </c:pt>
                <c:pt idx="29081">
                  <c:v>0.98048173699999996</c:v>
                </c:pt>
                <c:pt idx="29082">
                  <c:v>0.98337578699999995</c:v>
                </c:pt>
                <c:pt idx="29083">
                  <c:v>0.99833470599999996</c:v>
                </c:pt>
                <c:pt idx="29084">
                  <c:v>0.994798234</c:v>
                </c:pt>
                <c:pt idx="29085">
                  <c:v>0.98337578699999995</c:v>
                </c:pt>
                <c:pt idx="29086">
                  <c:v>0.994798234</c:v>
                </c:pt>
                <c:pt idx="29087">
                  <c:v>0.98048173699999996</c:v>
                </c:pt>
                <c:pt idx="29088">
                  <c:v>0.98048173699999996</c:v>
                </c:pt>
                <c:pt idx="29089">
                  <c:v>0.99833470599999996</c:v>
                </c:pt>
                <c:pt idx="29090">
                  <c:v>0.99466263200000005</c:v>
                </c:pt>
                <c:pt idx="29091">
                  <c:v>0.98337578699999995</c:v>
                </c:pt>
                <c:pt idx="29092">
                  <c:v>0.99450736299999998</c:v>
                </c:pt>
                <c:pt idx="29093">
                  <c:v>0.994798234</c:v>
                </c:pt>
                <c:pt idx="29094">
                  <c:v>0.98048173699999996</c:v>
                </c:pt>
                <c:pt idx="29095">
                  <c:v>0.994798234</c:v>
                </c:pt>
                <c:pt idx="29096">
                  <c:v>0.99466263200000005</c:v>
                </c:pt>
                <c:pt idx="29097">
                  <c:v>0.994798234</c:v>
                </c:pt>
                <c:pt idx="29098">
                  <c:v>0.994798234</c:v>
                </c:pt>
                <c:pt idx="29099">
                  <c:v>0.99466263200000005</c:v>
                </c:pt>
                <c:pt idx="29100">
                  <c:v>0.98337578699999995</c:v>
                </c:pt>
                <c:pt idx="29101">
                  <c:v>0.98048173699999996</c:v>
                </c:pt>
                <c:pt idx="29102">
                  <c:v>0.994798234</c:v>
                </c:pt>
                <c:pt idx="29103">
                  <c:v>0.98048173699999996</c:v>
                </c:pt>
                <c:pt idx="29104">
                  <c:v>0.994798234</c:v>
                </c:pt>
                <c:pt idx="29105">
                  <c:v>0.99466263200000005</c:v>
                </c:pt>
                <c:pt idx="29106">
                  <c:v>0.98337578699999995</c:v>
                </c:pt>
                <c:pt idx="29107">
                  <c:v>0.98337578699999995</c:v>
                </c:pt>
                <c:pt idx="29108">
                  <c:v>0.99466263200000005</c:v>
                </c:pt>
                <c:pt idx="29109">
                  <c:v>0.994798234</c:v>
                </c:pt>
                <c:pt idx="29110">
                  <c:v>0.99833470599999996</c:v>
                </c:pt>
                <c:pt idx="29111">
                  <c:v>0.98729905299999998</c:v>
                </c:pt>
                <c:pt idx="29112">
                  <c:v>0.98337578699999995</c:v>
                </c:pt>
                <c:pt idx="29113">
                  <c:v>0.98048173699999996</c:v>
                </c:pt>
                <c:pt idx="29114">
                  <c:v>0.98337578699999995</c:v>
                </c:pt>
                <c:pt idx="29115">
                  <c:v>0.99466263200000005</c:v>
                </c:pt>
                <c:pt idx="29116">
                  <c:v>0.99466263200000005</c:v>
                </c:pt>
                <c:pt idx="29117">
                  <c:v>0.98337578699999995</c:v>
                </c:pt>
                <c:pt idx="29118">
                  <c:v>0.99833470599999996</c:v>
                </c:pt>
                <c:pt idx="29119">
                  <c:v>0.98048173699999996</c:v>
                </c:pt>
                <c:pt idx="29120">
                  <c:v>0.98048173699999996</c:v>
                </c:pt>
                <c:pt idx="29121">
                  <c:v>0.994798234</c:v>
                </c:pt>
                <c:pt idx="29122">
                  <c:v>0.99833470599999996</c:v>
                </c:pt>
                <c:pt idx="29123">
                  <c:v>0.98337578699999995</c:v>
                </c:pt>
                <c:pt idx="29124">
                  <c:v>0.98337578699999995</c:v>
                </c:pt>
                <c:pt idx="29125">
                  <c:v>0.98337578699999995</c:v>
                </c:pt>
                <c:pt idx="29126">
                  <c:v>0.99833470599999996</c:v>
                </c:pt>
                <c:pt idx="29127">
                  <c:v>0.99833470599999996</c:v>
                </c:pt>
                <c:pt idx="29128">
                  <c:v>0.98337578699999995</c:v>
                </c:pt>
                <c:pt idx="29129">
                  <c:v>0.98048173699999996</c:v>
                </c:pt>
                <c:pt idx="29130">
                  <c:v>0.99833470599999996</c:v>
                </c:pt>
                <c:pt idx="29131">
                  <c:v>0.99027694600000005</c:v>
                </c:pt>
                <c:pt idx="29132">
                  <c:v>0.98337578699999995</c:v>
                </c:pt>
                <c:pt idx="29133">
                  <c:v>0.994798234</c:v>
                </c:pt>
                <c:pt idx="29134">
                  <c:v>0.994798234</c:v>
                </c:pt>
                <c:pt idx="29135">
                  <c:v>0.99466263200000005</c:v>
                </c:pt>
                <c:pt idx="29136">
                  <c:v>0.994798234</c:v>
                </c:pt>
                <c:pt idx="29137">
                  <c:v>0.99833470599999996</c:v>
                </c:pt>
                <c:pt idx="29138">
                  <c:v>0.98048173699999996</c:v>
                </c:pt>
                <c:pt idx="29139">
                  <c:v>0.99466263200000005</c:v>
                </c:pt>
                <c:pt idx="29140">
                  <c:v>0.994798234</c:v>
                </c:pt>
                <c:pt idx="29141">
                  <c:v>0.98048173699999996</c:v>
                </c:pt>
                <c:pt idx="29142">
                  <c:v>0.98048173699999996</c:v>
                </c:pt>
                <c:pt idx="29143">
                  <c:v>0.98337578699999995</c:v>
                </c:pt>
                <c:pt idx="29144">
                  <c:v>0.98048173699999996</c:v>
                </c:pt>
                <c:pt idx="29145">
                  <c:v>0.99833470599999996</c:v>
                </c:pt>
                <c:pt idx="29146">
                  <c:v>0.98337578699999995</c:v>
                </c:pt>
                <c:pt idx="29147">
                  <c:v>0.98337578699999995</c:v>
                </c:pt>
                <c:pt idx="29148">
                  <c:v>0.994798234</c:v>
                </c:pt>
                <c:pt idx="29149">
                  <c:v>0.99833470599999996</c:v>
                </c:pt>
                <c:pt idx="29150">
                  <c:v>0.99833470599999996</c:v>
                </c:pt>
                <c:pt idx="29151">
                  <c:v>0.99027694600000005</c:v>
                </c:pt>
                <c:pt idx="29152">
                  <c:v>0.99833470599999996</c:v>
                </c:pt>
                <c:pt idx="29153">
                  <c:v>0.96505087099999998</c:v>
                </c:pt>
                <c:pt idx="29154">
                  <c:v>0.99466263200000005</c:v>
                </c:pt>
                <c:pt idx="29155">
                  <c:v>0.99833470599999996</c:v>
                </c:pt>
                <c:pt idx="29156">
                  <c:v>0.96280551199999997</c:v>
                </c:pt>
                <c:pt idx="29157">
                  <c:v>0.99833470599999996</c:v>
                </c:pt>
                <c:pt idx="29158">
                  <c:v>0.98337578699999995</c:v>
                </c:pt>
                <c:pt idx="29159">
                  <c:v>0.99466263200000005</c:v>
                </c:pt>
                <c:pt idx="29160">
                  <c:v>0.99466263200000005</c:v>
                </c:pt>
                <c:pt idx="29161">
                  <c:v>0.99833470599999996</c:v>
                </c:pt>
                <c:pt idx="29162">
                  <c:v>0.99466263200000005</c:v>
                </c:pt>
                <c:pt idx="29163">
                  <c:v>0.994798234</c:v>
                </c:pt>
                <c:pt idx="29164">
                  <c:v>0.99466263200000005</c:v>
                </c:pt>
                <c:pt idx="29165">
                  <c:v>0.99466263200000005</c:v>
                </c:pt>
                <c:pt idx="29166">
                  <c:v>0.98337578699999995</c:v>
                </c:pt>
                <c:pt idx="29167">
                  <c:v>0.99833470599999996</c:v>
                </c:pt>
                <c:pt idx="29168">
                  <c:v>0.98337578699999995</c:v>
                </c:pt>
                <c:pt idx="29169">
                  <c:v>0.994798234</c:v>
                </c:pt>
                <c:pt idx="29170">
                  <c:v>0.98337578699999995</c:v>
                </c:pt>
                <c:pt idx="29171">
                  <c:v>0.98337578699999995</c:v>
                </c:pt>
                <c:pt idx="29172">
                  <c:v>0.99833470599999996</c:v>
                </c:pt>
                <c:pt idx="29173">
                  <c:v>0.994798234</c:v>
                </c:pt>
                <c:pt idx="29174">
                  <c:v>0.98337578699999995</c:v>
                </c:pt>
                <c:pt idx="29175">
                  <c:v>0.98337578699999995</c:v>
                </c:pt>
                <c:pt idx="29176">
                  <c:v>0.98048173699999996</c:v>
                </c:pt>
                <c:pt idx="29177">
                  <c:v>0.98496529200000005</c:v>
                </c:pt>
                <c:pt idx="29178">
                  <c:v>0.98337578699999995</c:v>
                </c:pt>
                <c:pt idx="29179">
                  <c:v>0.98337578699999995</c:v>
                </c:pt>
                <c:pt idx="29180">
                  <c:v>0.99466263200000005</c:v>
                </c:pt>
                <c:pt idx="29181">
                  <c:v>0.98337578699999995</c:v>
                </c:pt>
                <c:pt idx="29182">
                  <c:v>0.994798234</c:v>
                </c:pt>
                <c:pt idx="29183">
                  <c:v>0.994798234</c:v>
                </c:pt>
                <c:pt idx="29184">
                  <c:v>0.99466263200000005</c:v>
                </c:pt>
                <c:pt idx="29185">
                  <c:v>0.99466263200000005</c:v>
                </c:pt>
                <c:pt idx="29186">
                  <c:v>0.98337578699999995</c:v>
                </c:pt>
                <c:pt idx="29187">
                  <c:v>0.98337578699999995</c:v>
                </c:pt>
                <c:pt idx="29188">
                  <c:v>0.98337578699999995</c:v>
                </c:pt>
                <c:pt idx="29189">
                  <c:v>0.98337578699999995</c:v>
                </c:pt>
                <c:pt idx="29190">
                  <c:v>0.99833470599999996</c:v>
                </c:pt>
                <c:pt idx="29191">
                  <c:v>0.98048173699999996</c:v>
                </c:pt>
                <c:pt idx="29192">
                  <c:v>0.98337578699999995</c:v>
                </c:pt>
                <c:pt idx="29193">
                  <c:v>0.98337578699999995</c:v>
                </c:pt>
                <c:pt idx="29194">
                  <c:v>0.98337578699999995</c:v>
                </c:pt>
                <c:pt idx="29195">
                  <c:v>0.98337578699999995</c:v>
                </c:pt>
                <c:pt idx="29196">
                  <c:v>0.98337578699999995</c:v>
                </c:pt>
                <c:pt idx="29197">
                  <c:v>0.99466263200000005</c:v>
                </c:pt>
                <c:pt idx="29198">
                  <c:v>0.994798234</c:v>
                </c:pt>
                <c:pt idx="29199">
                  <c:v>0.994798234</c:v>
                </c:pt>
                <c:pt idx="29200">
                  <c:v>0.987316898</c:v>
                </c:pt>
                <c:pt idx="29201">
                  <c:v>0.99466263200000005</c:v>
                </c:pt>
                <c:pt idx="29202">
                  <c:v>0.99833470599999996</c:v>
                </c:pt>
                <c:pt idx="29203">
                  <c:v>0.98337578699999995</c:v>
                </c:pt>
                <c:pt idx="29204">
                  <c:v>0.99466263200000005</c:v>
                </c:pt>
                <c:pt idx="29205">
                  <c:v>0.99466263200000005</c:v>
                </c:pt>
                <c:pt idx="29206">
                  <c:v>0.98048173699999996</c:v>
                </c:pt>
                <c:pt idx="29207">
                  <c:v>0.98048173699999996</c:v>
                </c:pt>
                <c:pt idx="29208">
                  <c:v>0.99466263200000005</c:v>
                </c:pt>
                <c:pt idx="29209">
                  <c:v>0.99833470599999996</c:v>
                </c:pt>
                <c:pt idx="29210">
                  <c:v>0.99466263200000005</c:v>
                </c:pt>
                <c:pt idx="29211">
                  <c:v>0.99833470599999996</c:v>
                </c:pt>
                <c:pt idx="29212">
                  <c:v>0.99466263200000005</c:v>
                </c:pt>
                <c:pt idx="29213">
                  <c:v>0.98337578699999995</c:v>
                </c:pt>
                <c:pt idx="29214">
                  <c:v>0.98337578699999995</c:v>
                </c:pt>
                <c:pt idx="29215">
                  <c:v>0.98337578699999995</c:v>
                </c:pt>
                <c:pt idx="29216">
                  <c:v>0.98048173699999996</c:v>
                </c:pt>
                <c:pt idx="29217">
                  <c:v>0.98048173699999996</c:v>
                </c:pt>
                <c:pt idx="29218">
                  <c:v>0.98337578699999995</c:v>
                </c:pt>
                <c:pt idx="29219">
                  <c:v>0.98048173699999996</c:v>
                </c:pt>
                <c:pt idx="29220">
                  <c:v>0.994798234</c:v>
                </c:pt>
                <c:pt idx="29221">
                  <c:v>0.98337578699999995</c:v>
                </c:pt>
                <c:pt idx="29222">
                  <c:v>0.99466263200000005</c:v>
                </c:pt>
                <c:pt idx="29223">
                  <c:v>0.99466263200000005</c:v>
                </c:pt>
                <c:pt idx="29224">
                  <c:v>0.99090427199999997</c:v>
                </c:pt>
                <c:pt idx="29225">
                  <c:v>0.99833470599999996</c:v>
                </c:pt>
                <c:pt idx="29226">
                  <c:v>0.98337578699999995</c:v>
                </c:pt>
                <c:pt idx="29227">
                  <c:v>0.99466263200000005</c:v>
                </c:pt>
                <c:pt idx="29228">
                  <c:v>0.99466263200000005</c:v>
                </c:pt>
                <c:pt idx="29229">
                  <c:v>0.98337578699999995</c:v>
                </c:pt>
                <c:pt idx="29230">
                  <c:v>0.99833470599999996</c:v>
                </c:pt>
                <c:pt idx="29231">
                  <c:v>0.994798234</c:v>
                </c:pt>
                <c:pt idx="29232">
                  <c:v>0.99833470599999996</c:v>
                </c:pt>
                <c:pt idx="29233">
                  <c:v>0.98337578699999995</c:v>
                </c:pt>
                <c:pt idx="29234">
                  <c:v>0.994798234</c:v>
                </c:pt>
                <c:pt idx="29235">
                  <c:v>0.98048173699999996</c:v>
                </c:pt>
                <c:pt idx="29236">
                  <c:v>0.98048173699999996</c:v>
                </c:pt>
                <c:pt idx="29237">
                  <c:v>0.99466263200000005</c:v>
                </c:pt>
                <c:pt idx="29238">
                  <c:v>0.98337578699999995</c:v>
                </c:pt>
                <c:pt idx="29239">
                  <c:v>0.99833470599999996</c:v>
                </c:pt>
                <c:pt idx="29240">
                  <c:v>0.98048173699999996</c:v>
                </c:pt>
                <c:pt idx="29241">
                  <c:v>0.994798234</c:v>
                </c:pt>
                <c:pt idx="29242">
                  <c:v>0.994798234</c:v>
                </c:pt>
                <c:pt idx="29243">
                  <c:v>0.99466263200000005</c:v>
                </c:pt>
                <c:pt idx="29244">
                  <c:v>0.99833470599999996</c:v>
                </c:pt>
                <c:pt idx="29245">
                  <c:v>0.99466263200000005</c:v>
                </c:pt>
                <c:pt idx="29246">
                  <c:v>0.99833470599999996</c:v>
                </c:pt>
                <c:pt idx="29247">
                  <c:v>0.98337578699999995</c:v>
                </c:pt>
                <c:pt idx="29248">
                  <c:v>0.98337578699999995</c:v>
                </c:pt>
                <c:pt idx="29249">
                  <c:v>0.99466263200000005</c:v>
                </c:pt>
                <c:pt idx="29250">
                  <c:v>0.99015918800000002</c:v>
                </c:pt>
                <c:pt idx="29251">
                  <c:v>0.98337578699999995</c:v>
                </c:pt>
                <c:pt idx="29252">
                  <c:v>0.99466263200000005</c:v>
                </c:pt>
                <c:pt idx="29253">
                  <c:v>0.98337578699999995</c:v>
                </c:pt>
                <c:pt idx="29254">
                  <c:v>0.994798234</c:v>
                </c:pt>
                <c:pt idx="29255">
                  <c:v>0.994798234</c:v>
                </c:pt>
                <c:pt idx="29256">
                  <c:v>0.98552498799999999</c:v>
                </c:pt>
                <c:pt idx="29257">
                  <c:v>0.98337578699999995</c:v>
                </c:pt>
                <c:pt idx="29258">
                  <c:v>0.99466263200000005</c:v>
                </c:pt>
                <c:pt idx="29259">
                  <c:v>0.98048173699999996</c:v>
                </c:pt>
                <c:pt idx="29260">
                  <c:v>0.99466263200000005</c:v>
                </c:pt>
                <c:pt idx="29261">
                  <c:v>0.98337578699999995</c:v>
                </c:pt>
                <c:pt idx="29262">
                  <c:v>0.99466263200000005</c:v>
                </c:pt>
                <c:pt idx="29263">
                  <c:v>0.99100769600000005</c:v>
                </c:pt>
                <c:pt idx="29264">
                  <c:v>0.99833470599999996</c:v>
                </c:pt>
                <c:pt idx="29265">
                  <c:v>0.98048173699999996</c:v>
                </c:pt>
                <c:pt idx="29266">
                  <c:v>0.99015918800000002</c:v>
                </c:pt>
                <c:pt idx="29267">
                  <c:v>0.98337578699999995</c:v>
                </c:pt>
                <c:pt idx="29268">
                  <c:v>0.99626751000000002</c:v>
                </c:pt>
                <c:pt idx="29269">
                  <c:v>0.98337578699999995</c:v>
                </c:pt>
                <c:pt idx="29270">
                  <c:v>0.99466263200000005</c:v>
                </c:pt>
                <c:pt idx="29271">
                  <c:v>0.99833470599999996</c:v>
                </c:pt>
                <c:pt idx="29272">
                  <c:v>0.98048173699999996</c:v>
                </c:pt>
                <c:pt idx="29273">
                  <c:v>0.98337578699999995</c:v>
                </c:pt>
                <c:pt idx="29274">
                  <c:v>0.99466263200000005</c:v>
                </c:pt>
                <c:pt idx="29275">
                  <c:v>0.99466263200000005</c:v>
                </c:pt>
                <c:pt idx="29276">
                  <c:v>0.99833470599999996</c:v>
                </c:pt>
                <c:pt idx="29277">
                  <c:v>0.98552498799999999</c:v>
                </c:pt>
                <c:pt idx="29278">
                  <c:v>0.99833470599999996</c:v>
                </c:pt>
                <c:pt idx="29279">
                  <c:v>0.98048173699999996</c:v>
                </c:pt>
                <c:pt idx="29280">
                  <c:v>0.98337578699999995</c:v>
                </c:pt>
                <c:pt idx="29281">
                  <c:v>0.99833470599999996</c:v>
                </c:pt>
                <c:pt idx="29282">
                  <c:v>0.99833470599999996</c:v>
                </c:pt>
                <c:pt idx="29283">
                  <c:v>0.98337578699999995</c:v>
                </c:pt>
                <c:pt idx="29284">
                  <c:v>0.98337578699999995</c:v>
                </c:pt>
                <c:pt idx="29285">
                  <c:v>0.99466263200000005</c:v>
                </c:pt>
                <c:pt idx="29286">
                  <c:v>0.99100769600000005</c:v>
                </c:pt>
                <c:pt idx="29287">
                  <c:v>0.98337578699999995</c:v>
                </c:pt>
                <c:pt idx="29288">
                  <c:v>0.99833470599999996</c:v>
                </c:pt>
                <c:pt idx="29289">
                  <c:v>0.99466263200000005</c:v>
                </c:pt>
                <c:pt idx="29290">
                  <c:v>0.987316898</c:v>
                </c:pt>
                <c:pt idx="29291">
                  <c:v>0.99833470599999996</c:v>
                </c:pt>
                <c:pt idx="29292">
                  <c:v>0.99466263200000005</c:v>
                </c:pt>
                <c:pt idx="29293">
                  <c:v>0.98337578699999995</c:v>
                </c:pt>
                <c:pt idx="29294">
                  <c:v>0.99833470599999996</c:v>
                </c:pt>
                <c:pt idx="29295">
                  <c:v>0.98337578699999995</c:v>
                </c:pt>
                <c:pt idx="29296">
                  <c:v>0.98048173699999996</c:v>
                </c:pt>
                <c:pt idx="29297">
                  <c:v>0.98048173699999996</c:v>
                </c:pt>
                <c:pt idx="29298">
                  <c:v>0.99466263200000005</c:v>
                </c:pt>
                <c:pt idx="29299">
                  <c:v>0.99833470599999996</c:v>
                </c:pt>
                <c:pt idx="29300">
                  <c:v>0.98337578699999995</c:v>
                </c:pt>
                <c:pt idx="29301">
                  <c:v>0.98337578699999995</c:v>
                </c:pt>
                <c:pt idx="29302">
                  <c:v>0.98337578699999995</c:v>
                </c:pt>
                <c:pt idx="29303">
                  <c:v>0.99450736299999998</c:v>
                </c:pt>
                <c:pt idx="29304">
                  <c:v>0.99833470599999996</c:v>
                </c:pt>
                <c:pt idx="29305">
                  <c:v>0.98337578699999995</c:v>
                </c:pt>
                <c:pt idx="29306">
                  <c:v>0.994798234</c:v>
                </c:pt>
                <c:pt idx="29307">
                  <c:v>0.99833470599999996</c:v>
                </c:pt>
                <c:pt idx="29308">
                  <c:v>0.98337578699999995</c:v>
                </c:pt>
                <c:pt idx="29309">
                  <c:v>0.98048173699999996</c:v>
                </c:pt>
                <c:pt idx="29310">
                  <c:v>0.99466263200000005</c:v>
                </c:pt>
                <c:pt idx="29311">
                  <c:v>0.99090427199999997</c:v>
                </c:pt>
                <c:pt idx="29312">
                  <c:v>0.99090427199999997</c:v>
                </c:pt>
                <c:pt idx="29313">
                  <c:v>0.987316898</c:v>
                </c:pt>
                <c:pt idx="29314">
                  <c:v>0.98048173699999996</c:v>
                </c:pt>
                <c:pt idx="29315">
                  <c:v>0.99027694600000005</c:v>
                </c:pt>
                <c:pt idx="29316">
                  <c:v>0.99027694600000005</c:v>
                </c:pt>
                <c:pt idx="29317">
                  <c:v>0.99833470599999996</c:v>
                </c:pt>
                <c:pt idx="29318">
                  <c:v>0.98048173699999996</c:v>
                </c:pt>
                <c:pt idx="29319">
                  <c:v>0.99833470599999996</c:v>
                </c:pt>
                <c:pt idx="29320">
                  <c:v>0.99833470599999996</c:v>
                </c:pt>
                <c:pt idx="29321">
                  <c:v>0.99466263200000005</c:v>
                </c:pt>
                <c:pt idx="29322">
                  <c:v>0.99466263200000005</c:v>
                </c:pt>
                <c:pt idx="29323">
                  <c:v>0.99833470599999996</c:v>
                </c:pt>
                <c:pt idx="29324">
                  <c:v>0.99466263200000005</c:v>
                </c:pt>
                <c:pt idx="29325">
                  <c:v>0.98048173699999996</c:v>
                </c:pt>
                <c:pt idx="29326">
                  <c:v>0.99833470599999996</c:v>
                </c:pt>
                <c:pt idx="29327">
                  <c:v>0.99466263200000005</c:v>
                </c:pt>
                <c:pt idx="29328">
                  <c:v>0.994798234</c:v>
                </c:pt>
                <c:pt idx="29329">
                  <c:v>0.98337578699999995</c:v>
                </c:pt>
                <c:pt idx="29330">
                  <c:v>0.99833470599999996</c:v>
                </c:pt>
                <c:pt idx="29331">
                  <c:v>0.98337578699999995</c:v>
                </c:pt>
                <c:pt idx="29332">
                  <c:v>0.99466263200000005</c:v>
                </c:pt>
                <c:pt idx="29333">
                  <c:v>0.99833470599999996</c:v>
                </c:pt>
                <c:pt idx="29334">
                  <c:v>0.98337578699999995</c:v>
                </c:pt>
                <c:pt idx="29335">
                  <c:v>0.99466263200000005</c:v>
                </c:pt>
                <c:pt idx="29336">
                  <c:v>0.99466263200000005</c:v>
                </c:pt>
                <c:pt idx="29337">
                  <c:v>0.98337578699999995</c:v>
                </c:pt>
                <c:pt idx="29338">
                  <c:v>0.98048173699999996</c:v>
                </c:pt>
                <c:pt idx="29339">
                  <c:v>0.98048173699999996</c:v>
                </c:pt>
                <c:pt idx="29340">
                  <c:v>0.98337578699999995</c:v>
                </c:pt>
                <c:pt idx="29341">
                  <c:v>0.99456953599999998</c:v>
                </c:pt>
                <c:pt idx="29342">
                  <c:v>0.99466263200000005</c:v>
                </c:pt>
                <c:pt idx="29343">
                  <c:v>0.99833470599999996</c:v>
                </c:pt>
                <c:pt idx="29344">
                  <c:v>0.99466263200000005</c:v>
                </c:pt>
                <c:pt idx="29345">
                  <c:v>0.99833470599999996</c:v>
                </c:pt>
                <c:pt idx="29346">
                  <c:v>0.98337578699999995</c:v>
                </c:pt>
                <c:pt idx="29347">
                  <c:v>0.98048173699999996</c:v>
                </c:pt>
                <c:pt idx="29348">
                  <c:v>0.98337578699999995</c:v>
                </c:pt>
                <c:pt idx="29349">
                  <c:v>0.98048173699999996</c:v>
                </c:pt>
                <c:pt idx="29350">
                  <c:v>0.987316898</c:v>
                </c:pt>
                <c:pt idx="29351">
                  <c:v>0.994798234</c:v>
                </c:pt>
                <c:pt idx="29352">
                  <c:v>0.99466263200000005</c:v>
                </c:pt>
                <c:pt idx="29353">
                  <c:v>0.99466263200000005</c:v>
                </c:pt>
                <c:pt idx="29354">
                  <c:v>0.98048173699999996</c:v>
                </c:pt>
                <c:pt idx="29355">
                  <c:v>0.99833470599999996</c:v>
                </c:pt>
                <c:pt idx="29356">
                  <c:v>0.98337578699999995</c:v>
                </c:pt>
                <c:pt idx="29357">
                  <c:v>0.99027694600000005</c:v>
                </c:pt>
                <c:pt idx="29358">
                  <c:v>0.98337578699999995</c:v>
                </c:pt>
                <c:pt idx="29359">
                  <c:v>0.99833470599999996</c:v>
                </c:pt>
                <c:pt idx="29360">
                  <c:v>0.99015918800000002</c:v>
                </c:pt>
                <c:pt idx="29361">
                  <c:v>0.99833470599999996</c:v>
                </c:pt>
                <c:pt idx="29362">
                  <c:v>0.987316898</c:v>
                </c:pt>
                <c:pt idx="29363">
                  <c:v>0.99833470599999996</c:v>
                </c:pt>
                <c:pt idx="29364">
                  <c:v>0.99466263200000005</c:v>
                </c:pt>
                <c:pt idx="29365">
                  <c:v>0.99833470599999996</c:v>
                </c:pt>
                <c:pt idx="29366">
                  <c:v>0.99015918800000002</c:v>
                </c:pt>
                <c:pt idx="29367">
                  <c:v>0.99833470599999996</c:v>
                </c:pt>
                <c:pt idx="29368">
                  <c:v>0.99833470599999996</c:v>
                </c:pt>
                <c:pt idx="29369">
                  <c:v>0.99626751000000002</c:v>
                </c:pt>
                <c:pt idx="29370">
                  <c:v>0.98337578699999995</c:v>
                </c:pt>
                <c:pt idx="29371">
                  <c:v>0.994798234</c:v>
                </c:pt>
                <c:pt idx="29372">
                  <c:v>0.98337578699999995</c:v>
                </c:pt>
                <c:pt idx="29373">
                  <c:v>0.99833470599999996</c:v>
                </c:pt>
                <c:pt idx="29374">
                  <c:v>0.98337578699999995</c:v>
                </c:pt>
                <c:pt idx="29375">
                  <c:v>0.99466263200000005</c:v>
                </c:pt>
                <c:pt idx="29376">
                  <c:v>0.99833470599999996</c:v>
                </c:pt>
                <c:pt idx="29377">
                  <c:v>0.98048173699999996</c:v>
                </c:pt>
                <c:pt idx="29378">
                  <c:v>0.98337578699999995</c:v>
                </c:pt>
                <c:pt idx="29379">
                  <c:v>0.98048173699999996</c:v>
                </c:pt>
                <c:pt idx="29380">
                  <c:v>0.994798234</c:v>
                </c:pt>
                <c:pt idx="29381">
                  <c:v>0.99833470599999996</c:v>
                </c:pt>
                <c:pt idx="29382">
                  <c:v>0.99635453600000001</c:v>
                </c:pt>
                <c:pt idx="29383">
                  <c:v>0.98337578699999995</c:v>
                </c:pt>
                <c:pt idx="29384">
                  <c:v>0.99833470599999996</c:v>
                </c:pt>
                <c:pt idx="29385">
                  <c:v>0.994798234</c:v>
                </c:pt>
                <c:pt idx="29386">
                  <c:v>0.98337578699999995</c:v>
                </c:pt>
                <c:pt idx="29387">
                  <c:v>0.98337578699999995</c:v>
                </c:pt>
                <c:pt idx="29388">
                  <c:v>0.98337578699999995</c:v>
                </c:pt>
                <c:pt idx="29389">
                  <c:v>0.99466263200000005</c:v>
                </c:pt>
                <c:pt idx="29390">
                  <c:v>0.98337578699999995</c:v>
                </c:pt>
                <c:pt idx="29391">
                  <c:v>0.994798234</c:v>
                </c:pt>
                <c:pt idx="29392">
                  <c:v>0.99833470599999996</c:v>
                </c:pt>
                <c:pt idx="29393">
                  <c:v>0.99833470599999996</c:v>
                </c:pt>
                <c:pt idx="29394">
                  <c:v>0.99466263200000005</c:v>
                </c:pt>
                <c:pt idx="29395">
                  <c:v>0.99466263200000005</c:v>
                </c:pt>
                <c:pt idx="29396">
                  <c:v>0.98337578699999995</c:v>
                </c:pt>
                <c:pt idx="29397">
                  <c:v>0.99833470599999996</c:v>
                </c:pt>
                <c:pt idx="29398">
                  <c:v>0.98337578699999995</c:v>
                </c:pt>
                <c:pt idx="29399">
                  <c:v>0.994798234</c:v>
                </c:pt>
                <c:pt idx="29400">
                  <c:v>0.987316898</c:v>
                </c:pt>
                <c:pt idx="29401">
                  <c:v>0.99833470599999996</c:v>
                </c:pt>
                <c:pt idx="29402">
                  <c:v>0.98337578699999995</c:v>
                </c:pt>
                <c:pt idx="29403">
                  <c:v>0.99027694600000005</c:v>
                </c:pt>
                <c:pt idx="29404">
                  <c:v>0.98337578699999995</c:v>
                </c:pt>
                <c:pt idx="29405">
                  <c:v>0.98337578699999995</c:v>
                </c:pt>
                <c:pt idx="29406">
                  <c:v>0.98048173699999996</c:v>
                </c:pt>
                <c:pt idx="29407">
                  <c:v>0.99466263200000005</c:v>
                </c:pt>
                <c:pt idx="29408">
                  <c:v>0.98337578699999995</c:v>
                </c:pt>
                <c:pt idx="29409">
                  <c:v>0.98048173699999996</c:v>
                </c:pt>
                <c:pt idx="29410">
                  <c:v>0.98048173699999996</c:v>
                </c:pt>
                <c:pt idx="29411">
                  <c:v>0.98337578699999995</c:v>
                </c:pt>
                <c:pt idx="29412">
                  <c:v>0.994798234</c:v>
                </c:pt>
                <c:pt idx="29413">
                  <c:v>0.994798234</c:v>
                </c:pt>
                <c:pt idx="29414">
                  <c:v>0.98552498799999999</c:v>
                </c:pt>
                <c:pt idx="29415">
                  <c:v>0.98529628999999996</c:v>
                </c:pt>
                <c:pt idx="29416">
                  <c:v>0.98337578699999995</c:v>
                </c:pt>
                <c:pt idx="29417">
                  <c:v>0.99833470599999996</c:v>
                </c:pt>
                <c:pt idx="29418">
                  <c:v>0.987316898</c:v>
                </c:pt>
                <c:pt idx="29419">
                  <c:v>0.994798234</c:v>
                </c:pt>
                <c:pt idx="29420">
                  <c:v>0.99450736299999998</c:v>
                </c:pt>
                <c:pt idx="29421">
                  <c:v>0.98337578699999995</c:v>
                </c:pt>
                <c:pt idx="29422">
                  <c:v>0.98048173699999996</c:v>
                </c:pt>
                <c:pt idx="29423">
                  <c:v>0.98337578699999995</c:v>
                </c:pt>
                <c:pt idx="29424">
                  <c:v>0.99466263200000005</c:v>
                </c:pt>
                <c:pt idx="29425">
                  <c:v>0.99833470599999996</c:v>
                </c:pt>
                <c:pt idx="29426">
                  <c:v>0.994798234</c:v>
                </c:pt>
                <c:pt idx="29427">
                  <c:v>0.98337578699999995</c:v>
                </c:pt>
                <c:pt idx="29428">
                  <c:v>0.99833470599999996</c:v>
                </c:pt>
                <c:pt idx="29429">
                  <c:v>0.99466263200000005</c:v>
                </c:pt>
                <c:pt idx="29430">
                  <c:v>0.98337578699999995</c:v>
                </c:pt>
                <c:pt idx="29431">
                  <c:v>0.98048173699999996</c:v>
                </c:pt>
                <c:pt idx="29432">
                  <c:v>0.99466263200000005</c:v>
                </c:pt>
                <c:pt idx="29433">
                  <c:v>0.99833470599999996</c:v>
                </c:pt>
                <c:pt idx="29434">
                  <c:v>0.98337578699999995</c:v>
                </c:pt>
                <c:pt idx="29435">
                  <c:v>0.98048173699999996</c:v>
                </c:pt>
                <c:pt idx="29436">
                  <c:v>0.98337578699999995</c:v>
                </c:pt>
                <c:pt idx="29437">
                  <c:v>0.99466263200000005</c:v>
                </c:pt>
                <c:pt idx="29438">
                  <c:v>0.994798234</c:v>
                </c:pt>
                <c:pt idx="29439">
                  <c:v>0.98337578699999995</c:v>
                </c:pt>
                <c:pt idx="29440">
                  <c:v>0.98048173699999996</c:v>
                </c:pt>
                <c:pt idx="29441">
                  <c:v>0.994798234</c:v>
                </c:pt>
                <c:pt idx="29442">
                  <c:v>0.99466263200000005</c:v>
                </c:pt>
                <c:pt idx="29443">
                  <c:v>0.98048173699999996</c:v>
                </c:pt>
                <c:pt idx="29444">
                  <c:v>0.98337578699999995</c:v>
                </c:pt>
                <c:pt idx="29445">
                  <c:v>0.98729905299999998</c:v>
                </c:pt>
                <c:pt idx="29446">
                  <c:v>0.98337578699999995</c:v>
                </c:pt>
                <c:pt idx="29447">
                  <c:v>0.98048173699999996</c:v>
                </c:pt>
                <c:pt idx="29448">
                  <c:v>0.99466263200000005</c:v>
                </c:pt>
                <c:pt idx="29449">
                  <c:v>0.994798234</c:v>
                </c:pt>
                <c:pt idx="29450">
                  <c:v>0.99833470599999996</c:v>
                </c:pt>
                <c:pt idx="29451">
                  <c:v>0.98549281</c:v>
                </c:pt>
                <c:pt idx="29452">
                  <c:v>0.99466263200000005</c:v>
                </c:pt>
                <c:pt idx="29453">
                  <c:v>0.99833470599999996</c:v>
                </c:pt>
                <c:pt idx="29454">
                  <c:v>0.98337578699999995</c:v>
                </c:pt>
                <c:pt idx="29455">
                  <c:v>0.98337578699999995</c:v>
                </c:pt>
                <c:pt idx="29456">
                  <c:v>0.99466263200000005</c:v>
                </c:pt>
                <c:pt idx="29457">
                  <c:v>0.994798234</c:v>
                </c:pt>
                <c:pt idx="29458">
                  <c:v>0.99833470599999996</c:v>
                </c:pt>
                <c:pt idx="29459">
                  <c:v>0.99466263200000005</c:v>
                </c:pt>
                <c:pt idx="29460">
                  <c:v>0.98048173699999996</c:v>
                </c:pt>
                <c:pt idx="29461">
                  <c:v>0.98337578699999995</c:v>
                </c:pt>
                <c:pt idx="29462">
                  <c:v>0.98337578699999995</c:v>
                </c:pt>
                <c:pt idx="29463">
                  <c:v>0.98337578699999995</c:v>
                </c:pt>
                <c:pt idx="29464">
                  <c:v>0.99466263200000005</c:v>
                </c:pt>
                <c:pt idx="29465">
                  <c:v>0.994798234</c:v>
                </c:pt>
                <c:pt idx="29466">
                  <c:v>0.99833470599999996</c:v>
                </c:pt>
                <c:pt idx="29467">
                  <c:v>0.99466263200000005</c:v>
                </c:pt>
                <c:pt idx="29468">
                  <c:v>0.99456953599999998</c:v>
                </c:pt>
                <c:pt idx="29469">
                  <c:v>0.98337578699999995</c:v>
                </c:pt>
                <c:pt idx="29470">
                  <c:v>0.99466263200000005</c:v>
                </c:pt>
                <c:pt idx="29471">
                  <c:v>0.994798234</c:v>
                </c:pt>
                <c:pt idx="29472">
                  <c:v>0.994798234</c:v>
                </c:pt>
                <c:pt idx="29473">
                  <c:v>0.98337578699999995</c:v>
                </c:pt>
                <c:pt idx="29474">
                  <c:v>0.98337578699999995</c:v>
                </c:pt>
                <c:pt idx="29475">
                  <c:v>0.994798234</c:v>
                </c:pt>
                <c:pt idx="29476">
                  <c:v>0.994798234</c:v>
                </c:pt>
                <c:pt idx="29477">
                  <c:v>0.98048173699999996</c:v>
                </c:pt>
                <c:pt idx="29478">
                  <c:v>0.99466263200000005</c:v>
                </c:pt>
                <c:pt idx="29479">
                  <c:v>0.987316898</c:v>
                </c:pt>
                <c:pt idx="29480">
                  <c:v>0.99466263200000005</c:v>
                </c:pt>
                <c:pt idx="29481">
                  <c:v>0.98337578699999995</c:v>
                </c:pt>
                <c:pt idx="29482">
                  <c:v>0.98048173699999996</c:v>
                </c:pt>
                <c:pt idx="29483">
                  <c:v>0.99466263200000005</c:v>
                </c:pt>
                <c:pt idx="29484">
                  <c:v>0.99833470599999996</c:v>
                </c:pt>
                <c:pt idx="29485">
                  <c:v>0.987316898</c:v>
                </c:pt>
                <c:pt idx="29486">
                  <c:v>0.99450736299999998</c:v>
                </c:pt>
                <c:pt idx="29487">
                  <c:v>0.99466263200000005</c:v>
                </c:pt>
                <c:pt idx="29488">
                  <c:v>0.994798234</c:v>
                </c:pt>
                <c:pt idx="29489">
                  <c:v>0.98048173699999996</c:v>
                </c:pt>
                <c:pt idx="29490">
                  <c:v>0.99833470599999996</c:v>
                </c:pt>
                <c:pt idx="29491">
                  <c:v>0.99833470599999996</c:v>
                </c:pt>
                <c:pt idx="29492">
                  <c:v>0.98048173699999996</c:v>
                </c:pt>
                <c:pt idx="29493">
                  <c:v>0.99456953599999998</c:v>
                </c:pt>
                <c:pt idx="29494">
                  <c:v>0.987316898</c:v>
                </c:pt>
                <c:pt idx="29495">
                  <c:v>0.99466263200000005</c:v>
                </c:pt>
                <c:pt idx="29496">
                  <c:v>0.98048173699999996</c:v>
                </c:pt>
                <c:pt idx="29497">
                  <c:v>0.99833470599999996</c:v>
                </c:pt>
                <c:pt idx="29498">
                  <c:v>0.99466263200000005</c:v>
                </c:pt>
                <c:pt idx="29499">
                  <c:v>0.99466263200000005</c:v>
                </c:pt>
                <c:pt idx="29500">
                  <c:v>0.99015918800000002</c:v>
                </c:pt>
                <c:pt idx="29501">
                  <c:v>0.97450132499999997</c:v>
                </c:pt>
                <c:pt idx="29502">
                  <c:v>0.99466263200000005</c:v>
                </c:pt>
                <c:pt idx="29503">
                  <c:v>0.98729905299999998</c:v>
                </c:pt>
                <c:pt idx="29504">
                  <c:v>0.99466263200000005</c:v>
                </c:pt>
                <c:pt idx="29505">
                  <c:v>0.99833470599999996</c:v>
                </c:pt>
                <c:pt idx="29506">
                  <c:v>0.994798234</c:v>
                </c:pt>
                <c:pt idx="29507">
                  <c:v>0.994798234</c:v>
                </c:pt>
                <c:pt idx="29508">
                  <c:v>0.994798234</c:v>
                </c:pt>
                <c:pt idx="29509">
                  <c:v>0.99833470599999996</c:v>
                </c:pt>
                <c:pt idx="29510">
                  <c:v>0.99833470599999996</c:v>
                </c:pt>
                <c:pt idx="29511">
                  <c:v>0.99090427199999997</c:v>
                </c:pt>
                <c:pt idx="29512">
                  <c:v>0.99833470599999996</c:v>
                </c:pt>
                <c:pt idx="29513">
                  <c:v>0.99466263200000005</c:v>
                </c:pt>
                <c:pt idx="29514">
                  <c:v>0.994798234</c:v>
                </c:pt>
                <c:pt idx="29515">
                  <c:v>0.98048173699999996</c:v>
                </c:pt>
                <c:pt idx="29516">
                  <c:v>0.98048173699999996</c:v>
                </c:pt>
                <c:pt idx="29517">
                  <c:v>0.99833470599999996</c:v>
                </c:pt>
                <c:pt idx="29518">
                  <c:v>0.994798234</c:v>
                </c:pt>
                <c:pt idx="29519">
                  <c:v>0.98048173699999996</c:v>
                </c:pt>
                <c:pt idx="29520">
                  <c:v>0.99466263200000005</c:v>
                </c:pt>
                <c:pt idx="29521">
                  <c:v>0.98048173699999996</c:v>
                </c:pt>
                <c:pt idx="29522">
                  <c:v>0.99833470599999996</c:v>
                </c:pt>
                <c:pt idx="29523">
                  <c:v>0.99100769600000005</c:v>
                </c:pt>
                <c:pt idx="29524">
                  <c:v>0.99833470599999996</c:v>
                </c:pt>
                <c:pt idx="29525">
                  <c:v>0.99833470599999996</c:v>
                </c:pt>
                <c:pt idx="29526">
                  <c:v>0.98337578699999995</c:v>
                </c:pt>
                <c:pt idx="29527">
                  <c:v>0.994798234</c:v>
                </c:pt>
                <c:pt idx="29528">
                  <c:v>0.98729905299999998</c:v>
                </c:pt>
                <c:pt idx="29529">
                  <c:v>0.99833470599999996</c:v>
                </c:pt>
                <c:pt idx="29530">
                  <c:v>0.99466263200000005</c:v>
                </c:pt>
                <c:pt idx="29531">
                  <c:v>0.98048173699999996</c:v>
                </c:pt>
                <c:pt idx="29532">
                  <c:v>0.98729905299999998</c:v>
                </c:pt>
                <c:pt idx="29533">
                  <c:v>0.994798234</c:v>
                </c:pt>
                <c:pt idx="29534">
                  <c:v>0.98337578699999995</c:v>
                </c:pt>
                <c:pt idx="29535">
                  <c:v>0.99833470599999996</c:v>
                </c:pt>
                <c:pt idx="29536">
                  <c:v>0.99466263200000005</c:v>
                </c:pt>
                <c:pt idx="29537">
                  <c:v>0.99466263200000005</c:v>
                </c:pt>
                <c:pt idx="29538">
                  <c:v>0.98337578699999995</c:v>
                </c:pt>
                <c:pt idx="29539">
                  <c:v>0.99833470599999996</c:v>
                </c:pt>
                <c:pt idx="29540">
                  <c:v>0.98337578699999995</c:v>
                </c:pt>
                <c:pt idx="29541">
                  <c:v>0.99833470599999996</c:v>
                </c:pt>
                <c:pt idx="29542">
                  <c:v>0.994798234</c:v>
                </c:pt>
                <c:pt idx="29543">
                  <c:v>0.99466263200000005</c:v>
                </c:pt>
                <c:pt idx="29544">
                  <c:v>0.99833470599999996</c:v>
                </c:pt>
                <c:pt idx="29545">
                  <c:v>0.99466263200000005</c:v>
                </c:pt>
                <c:pt idx="29546">
                  <c:v>0.99466263200000005</c:v>
                </c:pt>
                <c:pt idx="29547">
                  <c:v>0.98337578699999995</c:v>
                </c:pt>
                <c:pt idx="29548">
                  <c:v>0.99090427199999997</c:v>
                </c:pt>
                <c:pt idx="29549">
                  <c:v>0.99466263200000005</c:v>
                </c:pt>
                <c:pt idx="29550">
                  <c:v>0.98048173699999996</c:v>
                </c:pt>
                <c:pt idx="29551">
                  <c:v>0.99833470599999996</c:v>
                </c:pt>
                <c:pt idx="29552">
                  <c:v>0.994798234</c:v>
                </c:pt>
                <c:pt idx="29553">
                  <c:v>0.99466263200000005</c:v>
                </c:pt>
                <c:pt idx="29554">
                  <c:v>0.994798234</c:v>
                </c:pt>
                <c:pt idx="29555">
                  <c:v>0.99833470599999996</c:v>
                </c:pt>
                <c:pt idx="29556">
                  <c:v>0.99027694600000005</c:v>
                </c:pt>
                <c:pt idx="29557">
                  <c:v>0.99027694600000005</c:v>
                </c:pt>
                <c:pt idx="29558">
                  <c:v>0.99466263200000005</c:v>
                </c:pt>
                <c:pt idx="29559">
                  <c:v>0.99833470599999996</c:v>
                </c:pt>
                <c:pt idx="29560">
                  <c:v>0.98337578699999995</c:v>
                </c:pt>
                <c:pt idx="29561">
                  <c:v>0.99466263200000005</c:v>
                </c:pt>
                <c:pt idx="29562">
                  <c:v>0.98337578699999995</c:v>
                </c:pt>
                <c:pt idx="29563">
                  <c:v>0.99015918800000002</c:v>
                </c:pt>
                <c:pt idx="29564">
                  <c:v>0.99090427199999997</c:v>
                </c:pt>
                <c:pt idx="29565">
                  <c:v>0.98048173699999996</c:v>
                </c:pt>
                <c:pt idx="29566">
                  <c:v>0.98552498799999999</c:v>
                </c:pt>
                <c:pt idx="29567">
                  <c:v>0.98048173699999996</c:v>
                </c:pt>
                <c:pt idx="29568">
                  <c:v>0.99833470599999996</c:v>
                </c:pt>
                <c:pt idx="29569">
                  <c:v>0.98048173699999996</c:v>
                </c:pt>
                <c:pt idx="29570">
                  <c:v>0.994798234</c:v>
                </c:pt>
                <c:pt idx="29571">
                  <c:v>0.99466263200000005</c:v>
                </c:pt>
                <c:pt idx="29572">
                  <c:v>0.98337578699999995</c:v>
                </c:pt>
                <c:pt idx="29573">
                  <c:v>0.99833470599999996</c:v>
                </c:pt>
                <c:pt idx="29574">
                  <c:v>0.98048173699999996</c:v>
                </c:pt>
                <c:pt idx="29575">
                  <c:v>0.994798234</c:v>
                </c:pt>
                <c:pt idx="29576">
                  <c:v>0.99466263200000005</c:v>
                </c:pt>
                <c:pt idx="29577">
                  <c:v>0.99833470599999996</c:v>
                </c:pt>
                <c:pt idx="29578">
                  <c:v>0.994798234</c:v>
                </c:pt>
                <c:pt idx="29579">
                  <c:v>0.99466263200000005</c:v>
                </c:pt>
                <c:pt idx="29580">
                  <c:v>0.99466263200000005</c:v>
                </c:pt>
                <c:pt idx="29581">
                  <c:v>0.98337578699999995</c:v>
                </c:pt>
                <c:pt idx="29582">
                  <c:v>0.98337578699999995</c:v>
                </c:pt>
                <c:pt idx="29583">
                  <c:v>0.994798234</c:v>
                </c:pt>
                <c:pt idx="29584">
                  <c:v>0.98048173699999996</c:v>
                </c:pt>
                <c:pt idx="29585">
                  <c:v>0.98337578699999995</c:v>
                </c:pt>
                <c:pt idx="29586">
                  <c:v>0.99833470599999996</c:v>
                </c:pt>
                <c:pt idx="29587">
                  <c:v>0.994798234</c:v>
                </c:pt>
                <c:pt idx="29588">
                  <c:v>0.994798234</c:v>
                </c:pt>
                <c:pt idx="29589">
                  <c:v>0.99466263200000005</c:v>
                </c:pt>
                <c:pt idx="29590">
                  <c:v>0.98337578699999995</c:v>
                </c:pt>
                <c:pt idx="29591">
                  <c:v>0.99466263200000005</c:v>
                </c:pt>
                <c:pt idx="29592">
                  <c:v>0.99466263200000005</c:v>
                </c:pt>
                <c:pt idx="29593">
                  <c:v>0.987316898</c:v>
                </c:pt>
                <c:pt idx="29594">
                  <c:v>0.994798234</c:v>
                </c:pt>
                <c:pt idx="29595">
                  <c:v>0.994798234</c:v>
                </c:pt>
                <c:pt idx="29596">
                  <c:v>0.99833470599999996</c:v>
                </c:pt>
                <c:pt idx="29597">
                  <c:v>0.98048173699999996</c:v>
                </c:pt>
                <c:pt idx="29598">
                  <c:v>0.98337578699999995</c:v>
                </c:pt>
                <c:pt idx="29599">
                  <c:v>0.99466263200000005</c:v>
                </c:pt>
                <c:pt idx="29600">
                  <c:v>0.98048173699999996</c:v>
                </c:pt>
                <c:pt idx="29601">
                  <c:v>0.99466263200000005</c:v>
                </c:pt>
                <c:pt idx="29602">
                  <c:v>0.99466263200000005</c:v>
                </c:pt>
                <c:pt idx="29603">
                  <c:v>0.98337578699999995</c:v>
                </c:pt>
                <c:pt idx="29604">
                  <c:v>0.98337578699999995</c:v>
                </c:pt>
                <c:pt idx="29605">
                  <c:v>0.98337578699999995</c:v>
                </c:pt>
                <c:pt idx="29606">
                  <c:v>0.98337578699999995</c:v>
                </c:pt>
                <c:pt idx="29607">
                  <c:v>0.98337578699999995</c:v>
                </c:pt>
                <c:pt idx="29608">
                  <c:v>0.99833470599999996</c:v>
                </c:pt>
                <c:pt idx="29609">
                  <c:v>0.98337578699999995</c:v>
                </c:pt>
                <c:pt idx="29610">
                  <c:v>0.994798234</c:v>
                </c:pt>
                <c:pt idx="29611">
                  <c:v>0.99466263200000005</c:v>
                </c:pt>
                <c:pt idx="29612">
                  <c:v>0.98337578699999995</c:v>
                </c:pt>
                <c:pt idx="29613">
                  <c:v>0.98337578699999995</c:v>
                </c:pt>
                <c:pt idx="29614">
                  <c:v>0.98337578699999995</c:v>
                </c:pt>
                <c:pt idx="29615">
                  <c:v>0.99456953599999998</c:v>
                </c:pt>
                <c:pt idx="29616">
                  <c:v>0.98337578699999995</c:v>
                </c:pt>
                <c:pt idx="29617">
                  <c:v>0.98337578699999995</c:v>
                </c:pt>
                <c:pt idx="29618">
                  <c:v>0.99833470599999996</c:v>
                </c:pt>
                <c:pt idx="29619">
                  <c:v>0.98048173699999996</c:v>
                </c:pt>
                <c:pt idx="29620">
                  <c:v>0.99466263200000005</c:v>
                </c:pt>
                <c:pt idx="29621">
                  <c:v>0.994798234</c:v>
                </c:pt>
                <c:pt idx="29622">
                  <c:v>0.98337578699999995</c:v>
                </c:pt>
                <c:pt idx="29623">
                  <c:v>0.99466263200000005</c:v>
                </c:pt>
                <c:pt idx="29624">
                  <c:v>0.99015918800000002</c:v>
                </c:pt>
                <c:pt idx="29625">
                  <c:v>0.99466263200000005</c:v>
                </c:pt>
                <c:pt idx="29626">
                  <c:v>0.98337578699999995</c:v>
                </c:pt>
                <c:pt idx="29627">
                  <c:v>0.99015918800000002</c:v>
                </c:pt>
                <c:pt idx="29628">
                  <c:v>0.98337578699999995</c:v>
                </c:pt>
                <c:pt idx="29629">
                  <c:v>0.98337578699999995</c:v>
                </c:pt>
                <c:pt idx="29630">
                  <c:v>0.98337578699999995</c:v>
                </c:pt>
                <c:pt idx="29631">
                  <c:v>0.99466263200000005</c:v>
                </c:pt>
                <c:pt idx="29632">
                  <c:v>0.99466263200000005</c:v>
                </c:pt>
                <c:pt idx="29633">
                  <c:v>0.994798234</c:v>
                </c:pt>
                <c:pt idx="29634">
                  <c:v>0.98048173699999996</c:v>
                </c:pt>
                <c:pt idx="29635">
                  <c:v>0.98337578699999995</c:v>
                </c:pt>
                <c:pt idx="29636">
                  <c:v>0.98975540500000003</c:v>
                </c:pt>
                <c:pt idx="29637">
                  <c:v>0.99466263200000005</c:v>
                </c:pt>
                <c:pt idx="29638">
                  <c:v>0.99100769600000005</c:v>
                </c:pt>
                <c:pt idx="29639">
                  <c:v>0.99833470599999996</c:v>
                </c:pt>
                <c:pt idx="29640">
                  <c:v>0.98337578699999995</c:v>
                </c:pt>
                <c:pt idx="29641">
                  <c:v>0.99833470599999996</c:v>
                </c:pt>
                <c:pt idx="29642">
                  <c:v>0.99466263200000005</c:v>
                </c:pt>
                <c:pt idx="29643">
                  <c:v>0.99466263200000005</c:v>
                </c:pt>
                <c:pt idx="29644">
                  <c:v>0.98337578699999995</c:v>
                </c:pt>
                <c:pt idx="29645">
                  <c:v>0.98337578699999995</c:v>
                </c:pt>
                <c:pt idx="29646">
                  <c:v>0.99466263200000005</c:v>
                </c:pt>
                <c:pt idx="29647">
                  <c:v>0.98048173699999996</c:v>
                </c:pt>
                <c:pt idx="29648">
                  <c:v>0.994798234</c:v>
                </c:pt>
                <c:pt idx="29649">
                  <c:v>0.99833470599999996</c:v>
                </c:pt>
                <c:pt idx="29650">
                  <c:v>0.99466263200000005</c:v>
                </c:pt>
                <c:pt idx="29651">
                  <c:v>0.98337578699999995</c:v>
                </c:pt>
                <c:pt idx="29652">
                  <c:v>0.99833470599999996</c:v>
                </c:pt>
                <c:pt idx="29653">
                  <c:v>0.98048173699999996</c:v>
                </c:pt>
                <c:pt idx="29654">
                  <c:v>0.99833470599999996</c:v>
                </c:pt>
                <c:pt idx="29655">
                  <c:v>0.99466263200000005</c:v>
                </c:pt>
                <c:pt idx="29656">
                  <c:v>0.99466263200000005</c:v>
                </c:pt>
                <c:pt idx="29657">
                  <c:v>0.98640082900000003</c:v>
                </c:pt>
                <c:pt idx="29658">
                  <c:v>0.98048173699999996</c:v>
                </c:pt>
                <c:pt idx="29659">
                  <c:v>0.99090427199999997</c:v>
                </c:pt>
                <c:pt idx="29660">
                  <c:v>0.98337578699999995</c:v>
                </c:pt>
                <c:pt idx="29661">
                  <c:v>0.99466263200000005</c:v>
                </c:pt>
                <c:pt idx="29662">
                  <c:v>0.99833470599999996</c:v>
                </c:pt>
                <c:pt idx="29663">
                  <c:v>0.99466263200000005</c:v>
                </c:pt>
                <c:pt idx="29664">
                  <c:v>0.99466263200000005</c:v>
                </c:pt>
                <c:pt idx="29665">
                  <c:v>0.99833470599999996</c:v>
                </c:pt>
                <c:pt idx="29666">
                  <c:v>0.98337578699999995</c:v>
                </c:pt>
                <c:pt idx="29667">
                  <c:v>0.99466263200000005</c:v>
                </c:pt>
                <c:pt idx="29668">
                  <c:v>0.98337578699999995</c:v>
                </c:pt>
                <c:pt idx="29669">
                  <c:v>0.99015918800000002</c:v>
                </c:pt>
                <c:pt idx="29670">
                  <c:v>0.98337578699999995</c:v>
                </c:pt>
                <c:pt idx="29671">
                  <c:v>0.98337578699999995</c:v>
                </c:pt>
                <c:pt idx="29672">
                  <c:v>0.99466263200000005</c:v>
                </c:pt>
                <c:pt idx="29673">
                  <c:v>0.98337578699999995</c:v>
                </c:pt>
                <c:pt idx="29674">
                  <c:v>0.99466263200000005</c:v>
                </c:pt>
                <c:pt idx="29675">
                  <c:v>0.99466263200000005</c:v>
                </c:pt>
                <c:pt idx="29676">
                  <c:v>0.98048173699999996</c:v>
                </c:pt>
                <c:pt idx="29677">
                  <c:v>0.98337578699999995</c:v>
                </c:pt>
                <c:pt idx="29678">
                  <c:v>0.98048173699999996</c:v>
                </c:pt>
                <c:pt idx="29679">
                  <c:v>0.98048173699999996</c:v>
                </c:pt>
                <c:pt idx="29680">
                  <c:v>0.98048173699999996</c:v>
                </c:pt>
                <c:pt idx="29681">
                  <c:v>0.99833470599999996</c:v>
                </c:pt>
                <c:pt idx="29682">
                  <c:v>0.98337578699999995</c:v>
                </c:pt>
                <c:pt idx="29683">
                  <c:v>0.98337578699999995</c:v>
                </c:pt>
                <c:pt idx="29684">
                  <c:v>0.99466263200000005</c:v>
                </c:pt>
                <c:pt idx="29685">
                  <c:v>0.99466263200000005</c:v>
                </c:pt>
                <c:pt idx="29686">
                  <c:v>0.99466263200000005</c:v>
                </c:pt>
                <c:pt idx="29687">
                  <c:v>0.98337578699999995</c:v>
                </c:pt>
                <c:pt idx="29688">
                  <c:v>0.99833470599999996</c:v>
                </c:pt>
                <c:pt idx="29689">
                  <c:v>0.99466263200000005</c:v>
                </c:pt>
                <c:pt idx="29690">
                  <c:v>0.994798234</c:v>
                </c:pt>
                <c:pt idx="29691">
                  <c:v>0.99466263200000005</c:v>
                </c:pt>
                <c:pt idx="29692">
                  <c:v>0.98337578699999995</c:v>
                </c:pt>
                <c:pt idx="29693">
                  <c:v>0.99833470599999996</c:v>
                </c:pt>
                <c:pt idx="29694">
                  <c:v>0.99466263200000005</c:v>
                </c:pt>
                <c:pt idx="29695">
                  <c:v>0.99466263200000005</c:v>
                </c:pt>
                <c:pt idx="29696">
                  <c:v>0.99466263200000005</c:v>
                </c:pt>
                <c:pt idx="29697">
                  <c:v>0.98337578699999995</c:v>
                </c:pt>
                <c:pt idx="29698">
                  <c:v>0.98337578699999995</c:v>
                </c:pt>
                <c:pt idx="29699">
                  <c:v>0.99456953599999998</c:v>
                </c:pt>
                <c:pt idx="29700">
                  <c:v>0.98337578699999995</c:v>
                </c:pt>
                <c:pt idx="29701">
                  <c:v>0.99833470599999996</c:v>
                </c:pt>
                <c:pt idx="29702">
                  <c:v>0.99466263200000005</c:v>
                </c:pt>
                <c:pt idx="29703">
                  <c:v>0.98048173699999996</c:v>
                </c:pt>
                <c:pt idx="29704">
                  <c:v>0.98337578699999995</c:v>
                </c:pt>
                <c:pt idx="29705">
                  <c:v>0.99466263200000005</c:v>
                </c:pt>
                <c:pt idx="29706">
                  <c:v>0.98337578699999995</c:v>
                </c:pt>
                <c:pt idx="29707">
                  <c:v>0.99466263200000005</c:v>
                </c:pt>
                <c:pt idx="29708">
                  <c:v>0.994798234</c:v>
                </c:pt>
                <c:pt idx="29709">
                  <c:v>0.98337578699999995</c:v>
                </c:pt>
                <c:pt idx="29710">
                  <c:v>0.99466263200000005</c:v>
                </c:pt>
                <c:pt idx="29711">
                  <c:v>0.98048173699999996</c:v>
                </c:pt>
                <c:pt idx="29712">
                  <c:v>0.99833470599999996</c:v>
                </c:pt>
                <c:pt idx="29713">
                  <c:v>0.99833470599999996</c:v>
                </c:pt>
                <c:pt idx="29714">
                  <c:v>0.99015918800000002</c:v>
                </c:pt>
                <c:pt idx="29715">
                  <c:v>0.99833470599999996</c:v>
                </c:pt>
                <c:pt idx="29716">
                  <c:v>0.99833470599999996</c:v>
                </c:pt>
                <c:pt idx="29717">
                  <c:v>0.98048173699999996</c:v>
                </c:pt>
                <c:pt idx="29718">
                  <c:v>0.994798234</c:v>
                </c:pt>
                <c:pt idx="29719">
                  <c:v>0.99466263200000005</c:v>
                </c:pt>
                <c:pt idx="29720">
                  <c:v>0.99466263200000005</c:v>
                </c:pt>
                <c:pt idx="29721">
                  <c:v>0.994798234</c:v>
                </c:pt>
                <c:pt idx="29722">
                  <c:v>0.99466263200000005</c:v>
                </c:pt>
                <c:pt idx="29723">
                  <c:v>0.98337578699999995</c:v>
                </c:pt>
                <c:pt idx="29724">
                  <c:v>0.99833470599999996</c:v>
                </c:pt>
                <c:pt idx="29725">
                  <c:v>0.99833470599999996</c:v>
                </c:pt>
                <c:pt idx="29726">
                  <c:v>0.994798234</c:v>
                </c:pt>
                <c:pt idx="29727">
                  <c:v>0.99466263200000005</c:v>
                </c:pt>
                <c:pt idx="29728">
                  <c:v>0.98337578699999995</c:v>
                </c:pt>
                <c:pt idx="29729">
                  <c:v>0.99833470599999996</c:v>
                </c:pt>
                <c:pt idx="29730">
                  <c:v>0.99833470599999996</c:v>
                </c:pt>
                <c:pt idx="29731">
                  <c:v>0.98337578699999995</c:v>
                </c:pt>
                <c:pt idx="29732">
                  <c:v>0.994798234</c:v>
                </c:pt>
                <c:pt idx="29733">
                  <c:v>0.99466263200000005</c:v>
                </c:pt>
                <c:pt idx="29734">
                  <c:v>0.994798234</c:v>
                </c:pt>
                <c:pt idx="29735">
                  <c:v>0.99833470599999996</c:v>
                </c:pt>
                <c:pt idx="29736">
                  <c:v>0.99833470599999996</c:v>
                </c:pt>
                <c:pt idx="29737">
                  <c:v>0.98337578699999995</c:v>
                </c:pt>
                <c:pt idx="29738">
                  <c:v>0.99466263200000005</c:v>
                </c:pt>
                <c:pt idx="29739">
                  <c:v>0.99466263200000005</c:v>
                </c:pt>
                <c:pt idx="29740">
                  <c:v>0.994798234</c:v>
                </c:pt>
                <c:pt idx="29741">
                  <c:v>0.99833470599999996</c:v>
                </c:pt>
                <c:pt idx="29742">
                  <c:v>0.98337578699999995</c:v>
                </c:pt>
                <c:pt idx="29743">
                  <c:v>0.99466263200000005</c:v>
                </c:pt>
                <c:pt idx="29744">
                  <c:v>0.99466263200000005</c:v>
                </c:pt>
                <c:pt idx="29745">
                  <c:v>0.98337578699999995</c:v>
                </c:pt>
                <c:pt idx="29746">
                  <c:v>0.994798234</c:v>
                </c:pt>
                <c:pt idx="29747">
                  <c:v>0.99833470599999996</c:v>
                </c:pt>
                <c:pt idx="29748">
                  <c:v>0.99833470599999996</c:v>
                </c:pt>
                <c:pt idx="29749">
                  <c:v>0.99833470599999996</c:v>
                </c:pt>
                <c:pt idx="29750">
                  <c:v>0.987316898</c:v>
                </c:pt>
                <c:pt idx="29751">
                  <c:v>0.99833470599999996</c:v>
                </c:pt>
                <c:pt idx="29752">
                  <c:v>0.99466263200000005</c:v>
                </c:pt>
                <c:pt idx="29753">
                  <c:v>0.98337578699999995</c:v>
                </c:pt>
                <c:pt idx="29754">
                  <c:v>0.98048173699999996</c:v>
                </c:pt>
                <c:pt idx="29755">
                  <c:v>0.99466263200000005</c:v>
                </c:pt>
                <c:pt idx="29756">
                  <c:v>0.99466263200000005</c:v>
                </c:pt>
                <c:pt idx="29757">
                  <c:v>0.98337578699999995</c:v>
                </c:pt>
                <c:pt idx="29758">
                  <c:v>0.994798234</c:v>
                </c:pt>
                <c:pt idx="29759">
                  <c:v>0.98337578699999995</c:v>
                </c:pt>
                <c:pt idx="29760">
                  <c:v>0.994798234</c:v>
                </c:pt>
                <c:pt idx="29761">
                  <c:v>0.98337578699999995</c:v>
                </c:pt>
                <c:pt idx="29762">
                  <c:v>0.99466263200000005</c:v>
                </c:pt>
                <c:pt idx="29763">
                  <c:v>0.98529628999999996</c:v>
                </c:pt>
                <c:pt idx="29764">
                  <c:v>0.99466263200000005</c:v>
                </c:pt>
                <c:pt idx="29765">
                  <c:v>0.99466263200000005</c:v>
                </c:pt>
                <c:pt idx="29766">
                  <c:v>0.994798234</c:v>
                </c:pt>
                <c:pt idx="29767">
                  <c:v>0.99466263200000005</c:v>
                </c:pt>
                <c:pt idx="29768">
                  <c:v>0.994798234</c:v>
                </c:pt>
                <c:pt idx="29769">
                  <c:v>0.99466263200000005</c:v>
                </c:pt>
                <c:pt idx="29770">
                  <c:v>0.98337578699999995</c:v>
                </c:pt>
                <c:pt idx="29771">
                  <c:v>0.98337578699999995</c:v>
                </c:pt>
                <c:pt idx="29772">
                  <c:v>0.99466263200000005</c:v>
                </c:pt>
                <c:pt idx="29773">
                  <c:v>0.99466263200000005</c:v>
                </c:pt>
                <c:pt idx="29774">
                  <c:v>0.994798234</c:v>
                </c:pt>
                <c:pt idx="29775">
                  <c:v>0.99833470599999996</c:v>
                </c:pt>
                <c:pt idx="29776">
                  <c:v>0.98552498799999999</c:v>
                </c:pt>
                <c:pt idx="29777">
                  <c:v>0.99466263200000005</c:v>
                </c:pt>
                <c:pt idx="29778">
                  <c:v>0.99833470599999996</c:v>
                </c:pt>
                <c:pt idx="29779">
                  <c:v>0.99466263200000005</c:v>
                </c:pt>
                <c:pt idx="29780">
                  <c:v>0.98337578699999995</c:v>
                </c:pt>
                <c:pt idx="29781">
                  <c:v>0.98048173699999996</c:v>
                </c:pt>
                <c:pt idx="29782">
                  <c:v>0.98337578699999995</c:v>
                </c:pt>
                <c:pt idx="29783">
                  <c:v>0.99466263200000005</c:v>
                </c:pt>
                <c:pt idx="29784">
                  <c:v>0.98048173699999996</c:v>
                </c:pt>
                <c:pt idx="29785">
                  <c:v>0.98729905299999998</c:v>
                </c:pt>
                <c:pt idx="29786">
                  <c:v>0.98337578699999995</c:v>
                </c:pt>
                <c:pt idx="29787">
                  <c:v>0.994798234</c:v>
                </c:pt>
                <c:pt idx="29788">
                  <c:v>0.99466263200000005</c:v>
                </c:pt>
                <c:pt idx="29789">
                  <c:v>0.98337578699999995</c:v>
                </c:pt>
                <c:pt idx="29790">
                  <c:v>0.99466263200000005</c:v>
                </c:pt>
                <c:pt idx="29791">
                  <c:v>0.98337578699999995</c:v>
                </c:pt>
                <c:pt idx="29792">
                  <c:v>0.98048173699999996</c:v>
                </c:pt>
                <c:pt idx="29793">
                  <c:v>0.98337578699999995</c:v>
                </c:pt>
                <c:pt idx="29794">
                  <c:v>0.99833470599999996</c:v>
                </c:pt>
                <c:pt idx="29795">
                  <c:v>0.98048173699999996</c:v>
                </c:pt>
                <c:pt idx="29796">
                  <c:v>0.98337578699999995</c:v>
                </c:pt>
                <c:pt idx="29797">
                  <c:v>0.98337578699999995</c:v>
                </c:pt>
                <c:pt idx="29798">
                  <c:v>0.98729905299999998</c:v>
                </c:pt>
                <c:pt idx="29799">
                  <c:v>0.98048173699999996</c:v>
                </c:pt>
                <c:pt idx="29800">
                  <c:v>0.99466263200000005</c:v>
                </c:pt>
                <c:pt idx="29801">
                  <c:v>0.98337578699999995</c:v>
                </c:pt>
                <c:pt idx="29802">
                  <c:v>0.99466263200000005</c:v>
                </c:pt>
                <c:pt idx="29803">
                  <c:v>0.99833470599999996</c:v>
                </c:pt>
                <c:pt idx="29804">
                  <c:v>0.98337578699999995</c:v>
                </c:pt>
                <c:pt idx="29805">
                  <c:v>0.98337578699999995</c:v>
                </c:pt>
                <c:pt idx="29806">
                  <c:v>0.98337578699999995</c:v>
                </c:pt>
                <c:pt idx="29807">
                  <c:v>0.98337578699999995</c:v>
                </c:pt>
                <c:pt idx="29808">
                  <c:v>0.99466263200000005</c:v>
                </c:pt>
                <c:pt idx="29809">
                  <c:v>0.98048173699999996</c:v>
                </c:pt>
                <c:pt idx="29810">
                  <c:v>0.98337578699999995</c:v>
                </c:pt>
                <c:pt idx="29811">
                  <c:v>0.98337578699999995</c:v>
                </c:pt>
                <c:pt idx="29812">
                  <c:v>0.994798234</c:v>
                </c:pt>
                <c:pt idx="29813">
                  <c:v>0.98048173699999996</c:v>
                </c:pt>
                <c:pt idx="29814">
                  <c:v>0.98048173699999996</c:v>
                </c:pt>
                <c:pt idx="29815">
                  <c:v>0.98552498799999999</c:v>
                </c:pt>
                <c:pt idx="29816">
                  <c:v>0.99027694600000005</c:v>
                </c:pt>
                <c:pt idx="29817">
                  <c:v>0.98337578699999995</c:v>
                </c:pt>
                <c:pt idx="29818">
                  <c:v>0.98337578699999995</c:v>
                </c:pt>
                <c:pt idx="29819">
                  <c:v>0.99833470599999996</c:v>
                </c:pt>
                <c:pt idx="29820">
                  <c:v>0.98337578699999995</c:v>
                </c:pt>
                <c:pt idx="29821">
                  <c:v>0.99456953599999998</c:v>
                </c:pt>
                <c:pt idx="29822">
                  <c:v>0.99090427199999997</c:v>
                </c:pt>
                <c:pt idx="29823">
                  <c:v>0.98048173699999996</c:v>
                </c:pt>
                <c:pt idx="29824">
                  <c:v>0.98048173699999996</c:v>
                </c:pt>
                <c:pt idx="29825">
                  <c:v>0.98337578699999995</c:v>
                </c:pt>
                <c:pt idx="29826">
                  <c:v>0.99833470599999996</c:v>
                </c:pt>
                <c:pt idx="29827">
                  <c:v>0.99466263200000005</c:v>
                </c:pt>
                <c:pt idx="29828">
                  <c:v>0.994798234</c:v>
                </c:pt>
                <c:pt idx="29829">
                  <c:v>0.98337578699999995</c:v>
                </c:pt>
                <c:pt idx="29830">
                  <c:v>0.994798234</c:v>
                </c:pt>
                <c:pt idx="29831">
                  <c:v>0.99466263200000005</c:v>
                </c:pt>
                <c:pt idx="29832">
                  <c:v>0.99833470599999996</c:v>
                </c:pt>
                <c:pt idx="29833">
                  <c:v>0.99833470599999996</c:v>
                </c:pt>
                <c:pt idx="29834">
                  <c:v>0.99833470599999996</c:v>
                </c:pt>
                <c:pt idx="29835">
                  <c:v>0.99833470599999996</c:v>
                </c:pt>
                <c:pt idx="29836">
                  <c:v>0.98337578699999995</c:v>
                </c:pt>
                <c:pt idx="29837">
                  <c:v>0.99450736299999998</c:v>
                </c:pt>
                <c:pt idx="29838">
                  <c:v>0.99833470599999996</c:v>
                </c:pt>
                <c:pt idx="29839">
                  <c:v>0.99466263200000005</c:v>
                </c:pt>
                <c:pt idx="29840">
                  <c:v>0.994798234</c:v>
                </c:pt>
                <c:pt idx="29841">
                  <c:v>0.99833470599999996</c:v>
                </c:pt>
                <c:pt idx="29842">
                  <c:v>0.99466263200000005</c:v>
                </c:pt>
                <c:pt idx="29843">
                  <c:v>0.99466263200000005</c:v>
                </c:pt>
                <c:pt idx="29844">
                  <c:v>0.98337578699999995</c:v>
                </c:pt>
                <c:pt idx="29845">
                  <c:v>0.98337578699999995</c:v>
                </c:pt>
                <c:pt idx="29846">
                  <c:v>0.98337578699999995</c:v>
                </c:pt>
                <c:pt idx="29847">
                  <c:v>0.987316898</c:v>
                </c:pt>
                <c:pt idx="29848">
                  <c:v>0.98337578699999995</c:v>
                </c:pt>
                <c:pt idx="29849">
                  <c:v>0.98337578699999995</c:v>
                </c:pt>
                <c:pt idx="29850">
                  <c:v>0.99466263200000005</c:v>
                </c:pt>
                <c:pt idx="29851">
                  <c:v>0.98337578699999995</c:v>
                </c:pt>
                <c:pt idx="29852">
                  <c:v>0.98337578699999995</c:v>
                </c:pt>
                <c:pt idx="29853">
                  <c:v>0.99466263200000005</c:v>
                </c:pt>
                <c:pt idx="29854">
                  <c:v>0.994798234</c:v>
                </c:pt>
                <c:pt idx="29855">
                  <c:v>0.98337578699999995</c:v>
                </c:pt>
                <c:pt idx="29856">
                  <c:v>0.98337578699999995</c:v>
                </c:pt>
                <c:pt idx="29857">
                  <c:v>0.98529628999999996</c:v>
                </c:pt>
                <c:pt idx="29858">
                  <c:v>0.99833470599999996</c:v>
                </c:pt>
                <c:pt idx="29859">
                  <c:v>0.99100769600000005</c:v>
                </c:pt>
                <c:pt idx="29860">
                  <c:v>0.99450736299999998</c:v>
                </c:pt>
                <c:pt idx="29861">
                  <c:v>0.96794492099999996</c:v>
                </c:pt>
                <c:pt idx="29862">
                  <c:v>0.99466263200000005</c:v>
                </c:pt>
                <c:pt idx="29863">
                  <c:v>0.99090427199999997</c:v>
                </c:pt>
                <c:pt idx="29864">
                  <c:v>0.97078439699999997</c:v>
                </c:pt>
                <c:pt idx="29865">
                  <c:v>0.99833470599999996</c:v>
                </c:pt>
                <c:pt idx="29866">
                  <c:v>0.98337578699999995</c:v>
                </c:pt>
                <c:pt idx="29867">
                  <c:v>0.99466263200000005</c:v>
                </c:pt>
                <c:pt idx="29868">
                  <c:v>0.99027694600000005</c:v>
                </c:pt>
                <c:pt idx="29869">
                  <c:v>0.99466263200000005</c:v>
                </c:pt>
                <c:pt idx="29870">
                  <c:v>0.98337578699999995</c:v>
                </c:pt>
                <c:pt idx="29871">
                  <c:v>0.99833470599999996</c:v>
                </c:pt>
                <c:pt idx="29872">
                  <c:v>0.98048173699999996</c:v>
                </c:pt>
                <c:pt idx="29873">
                  <c:v>0.99833470599999996</c:v>
                </c:pt>
                <c:pt idx="29874">
                  <c:v>0.99833470599999996</c:v>
                </c:pt>
                <c:pt idx="29875">
                  <c:v>0.98337578699999995</c:v>
                </c:pt>
                <c:pt idx="29876">
                  <c:v>0.99466263200000005</c:v>
                </c:pt>
                <c:pt idx="29877">
                  <c:v>0.994798234</c:v>
                </c:pt>
                <c:pt idx="29878">
                  <c:v>0.98729905299999998</c:v>
                </c:pt>
                <c:pt idx="29879">
                  <c:v>0.98337578699999995</c:v>
                </c:pt>
                <c:pt idx="29880">
                  <c:v>0.98048173699999996</c:v>
                </c:pt>
                <c:pt idx="29881">
                  <c:v>0.98337578699999995</c:v>
                </c:pt>
                <c:pt idx="29882">
                  <c:v>0.994798234</c:v>
                </c:pt>
                <c:pt idx="29883">
                  <c:v>0.98975540500000003</c:v>
                </c:pt>
                <c:pt idx="29884">
                  <c:v>0.99100769600000005</c:v>
                </c:pt>
                <c:pt idx="29885">
                  <c:v>0.987316898</c:v>
                </c:pt>
                <c:pt idx="29886">
                  <c:v>0.994798234</c:v>
                </c:pt>
                <c:pt idx="29887">
                  <c:v>0.99466263200000005</c:v>
                </c:pt>
                <c:pt idx="29888">
                  <c:v>0.99466263200000005</c:v>
                </c:pt>
                <c:pt idx="29889">
                  <c:v>0.994798234</c:v>
                </c:pt>
                <c:pt idx="29890">
                  <c:v>0.99466263200000005</c:v>
                </c:pt>
                <c:pt idx="29891">
                  <c:v>0.994798234</c:v>
                </c:pt>
                <c:pt idx="29892">
                  <c:v>0.99466263200000005</c:v>
                </c:pt>
                <c:pt idx="29893">
                  <c:v>0.99833470599999996</c:v>
                </c:pt>
                <c:pt idx="29894">
                  <c:v>0.98048173699999996</c:v>
                </c:pt>
                <c:pt idx="29895">
                  <c:v>0.98337578699999995</c:v>
                </c:pt>
                <c:pt idx="29896">
                  <c:v>0.99466263200000005</c:v>
                </c:pt>
                <c:pt idx="29897">
                  <c:v>0.99833470599999996</c:v>
                </c:pt>
                <c:pt idx="29898">
                  <c:v>0.987316898</c:v>
                </c:pt>
                <c:pt idx="29899">
                  <c:v>0.994798234</c:v>
                </c:pt>
                <c:pt idx="29900">
                  <c:v>0.99833470599999996</c:v>
                </c:pt>
                <c:pt idx="29901">
                  <c:v>0.994798234</c:v>
                </c:pt>
                <c:pt idx="29902">
                  <c:v>0.98337578699999995</c:v>
                </c:pt>
                <c:pt idx="29903">
                  <c:v>0.98337578699999995</c:v>
                </c:pt>
                <c:pt idx="29904">
                  <c:v>0.98048173699999996</c:v>
                </c:pt>
                <c:pt idx="29905">
                  <c:v>0.99466263200000005</c:v>
                </c:pt>
                <c:pt idx="29906">
                  <c:v>0.994798234</c:v>
                </c:pt>
                <c:pt idx="29907">
                  <c:v>0.98048173699999996</c:v>
                </c:pt>
                <c:pt idx="29908">
                  <c:v>0.99635453600000001</c:v>
                </c:pt>
                <c:pt idx="29909">
                  <c:v>0.98048173699999996</c:v>
                </c:pt>
                <c:pt idx="29910">
                  <c:v>0.98729905299999998</c:v>
                </c:pt>
                <c:pt idx="29911">
                  <c:v>0.98337578699999995</c:v>
                </c:pt>
                <c:pt idx="29912">
                  <c:v>0.987316898</c:v>
                </c:pt>
                <c:pt idx="29913">
                  <c:v>0.98337578699999995</c:v>
                </c:pt>
                <c:pt idx="29914">
                  <c:v>0.98337578699999995</c:v>
                </c:pt>
                <c:pt idx="29915">
                  <c:v>0.99833470599999996</c:v>
                </c:pt>
                <c:pt idx="29916">
                  <c:v>0.994798234</c:v>
                </c:pt>
                <c:pt idx="29917">
                  <c:v>0.99466263200000005</c:v>
                </c:pt>
                <c:pt idx="29918">
                  <c:v>0.994798234</c:v>
                </c:pt>
                <c:pt idx="29919">
                  <c:v>0.994798234</c:v>
                </c:pt>
                <c:pt idx="29920">
                  <c:v>0.99833470599999996</c:v>
                </c:pt>
                <c:pt idx="29921">
                  <c:v>0.994798234</c:v>
                </c:pt>
                <c:pt idx="29922">
                  <c:v>0.98048173699999996</c:v>
                </c:pt>
                <c:pt idx="29923">
                  <c:v>0.98337578699999995</c:v>
                </c:pt>
                <c:pt idx="29924">
                  <c:v>0.994798234</c:v>
                </c:pt>
                <c:pt idx="29925">
                  <c:v>0.98048173699999996</c:v>
                </c:pt>
                <c:pt idx="29926">
                  <c:v>0.99466263200000005</c:v>
                </c:pt>
                <c:pt idx="29927">
                  <c:v>0.99466263200000005</c:v>
                </c:pt>
                <c:pt idx="29928">
                  <c:v>0.99466263200000005</c:v>
                </c:pt>
                <c:pt idx="29929">
                  <c:v>0.99466263200000005</c:v>
                </c:pt>
                <c:pt idx="29930">
                  <c:v>0.98337578699999995</c:v>
                </c:pt>
                <c:pt idx="29931">
                  <c:v>0.98337578699999995</c:v>
                </c:pt>
                <c:pt idx="29932">
                  <c:v>0.98337578699999995</c:v>
                </c:pt>
                <c:pt idx="29933">
                  <c:v>0.99833470599999996</c:v>
                </c:pt>
                <c:pt idx="29934">
                  <c:v>0.994798234</c:v>
                </c:pt>
                <c:pt idx="29935">
                  <c:v>0.98337578699999995</c:v>
                </c:pt>
                <c:pt idx="29936">
                  <c:v>0.994798234</c:v>
                </c:pt>
                <c:pt idx="29937">
                  <c:v>0.98048173699999996</c:v>
                </c:pt>
                <c:pt idx="29938">
                  <c:v>0.98337578699999995</c:v>
                </c:pt>
                <c:pt idx="29939">
                  <c:v>0.98337578699999995</c:v>
                </c:pt>
                <c:pt idx="29940">
                  <c:v>0.99466263200000005</c:v>
                </c:pt>
                <c:pt idx="29941">
                  <c:v>0.98048173699999996</c:v>
                </c:pt>
                <c:pt idx="29942">
                  <c:v>0.98337578699999995</c:v>
                </c:pt>
                <c:pt idx="29943">
                  <c:v>0.98729905299999998</c:v>
                </c:pt>
                <c:pt idx="29944">
                  <c:v>0.98048173699999996</c:v>
                </c:pt>
                <c:pt idx="29945">
                  <c:v>0.98337578699999995</c:v>
                </c:pt>
                <c:pt idx="29946">
                  <c:v>0.99466263200000005</c:v>
                </c:pt>
                <c:pt idx="29947">
                  <c:v>0.994798234</c:v>
                </c:pt>
                <c:pt idx="29948">
                  <c:v>0.99466263200000005</c:v>
                </c:pt>
                <c:pt idx="29949">
                  <c:v>0.994798234</c:v>
                </c:pt>
                <c:pt idx="29950">
                  <c:v>0.98729905299999998</c:v>
                </c:pt>
                <c:pt idx="29951">
                  <c:v>0.98337578699999995</c:v>
                </c:pt>
                <c:pt idx="29952">
                  <c:v>0.994798234</c:v>
                </c:pt>
                <c:pt idx="29953">
                  <c:v>0.98337578699999995</c:v>
                </c:pt>
                <c:pt idx="29954">
                  <c:v>0.98337578699999995</c:v>
                </c:pt>
                <c:pt idx="29955">
                  <c:v>0.98337578699999995</c:v>
                </c:pt>
                <c:pt idx="29956">
                  <c:v>0.99466263200000005</c:v>
                </c:pt>
                <c:pt idx="29957">
                  <c:v>0.994798234</c:v>
                </c:pt>
                <c:pt idx="29958">
                  <c:v>0.98337578699999995</c:v>
                </c:pt>
                <c:pt idx="29959">
                  <c:v>0.98337578699999995</c:v>
                </c:pt>
                <c:pt idx="29960">
                  <c:v>0.98729905299999998</c:v>
                </c:pt>
                <c:pt idx="29961">
                  <c:v>0.98048173699999996</c:v>
                </c:pt>
                <c:pt idx="29962">
                  <c:v>0.99833470599999996</c:v>
                </c:pt>
                <c:pt idx="29963">
                  <c:v>0.99833470599999996</c:v>
                </c:pt>
                <c:pt idx="29964">
                  <c:v>0.99466263200000005</c:v>
                </c:pt>
                <c:pt idx="29965">
                  <c:v>0.98337578699999995</c:v>
                </c:pt>
                <c:pt idx="29966">
                  <c:v>0.98337578699999995</c:v>
                </c:pt>
                <c:pt idx="29967">
                  <c:v>0.99833470599999996</c:v>
                </c:pt>
                <c:pt idx="29968">
                  <c:v>0.99833470599999996</c:v>
                </c:pt>
                <c:pt idx="29969">
                  <c:v>0.98337578699999995</c:v>
                </c:pt>
                <c:pt idx="29970">
                  <c:v>0.98337578699999995</c:v>
                </c:pt>
                <c:pt idx="29971">
                  <c:v>0.994798234</c:v>
                </c:pt>
                <c:pt idx="29972">
                  <c:v>0.99626751000000002</c:v>
                </c:pt>
                <c:pt idx="29973">
                  <c:v>0.99466263200000005</c:v>
                </c:pt>
                <c:pt idx="29974">
                  <c:v>0.99833470599999996</c:v>
                </c:pt>
                <c:pt idx="29975">
                  <c:v>0.98337578699999995</c:v>
                </c:pt>
                <c:pt idx="29976">
                  <c:v>0.994798234</c:v>
                </c:pt>
                <c:pt idx="29977">
                  <c:v>0.98337578699999995</c:v>
                </c:pt>
                <c:pt idx="29978">
                  <c:v>0.98337578699999995</c:v>
                </c:pt>
                <c:pt idx="29979">
                  <c:v>0.98337578699999995</c:v>
                </c:pt>
                <c:pt idx="29980">
                  <c:v>0.98337578699999995</c:v>
                </c:pt>
                <c:pt idx="29981">
                  <c:v>0.99015918800000002</c:v>
                </c:pt>
                <c:pt idx="29982">
                  <c:v>0.98337578699999995</c:v>
                </c:pt>
                <c:pt idx="29983">
                  <c:v>0.99466263200000005</c:v>
                </c:pt>
                <c:pt idx="29984">
                  <c:v>0.987316898</c:v>
                </c:pt>
                <c:pt idx="29985">
                  <c:v>0.994798234</c:v>
                </c:pt>
                <c:pt idx="29986">
                  <c:v>0.98337578699999995</c:v>
                </c:pt>
                <c:pt idx="29987">
                  <c:v>0.99466263200000005</c:v>
                </c:pt>
                <c:pt idx="29988">
                  <c:v>0.99466263200000005</c:v>
                </c:pt>
                <c:pt idx="29989">
                  <c:v>0.987316898</c:v>
                </c:pt>
                <c:pt idx="29990">
                  <c:v>0.987316898</c:v>
                </c:pt>
                <c:pt idx="29991">
                  <c:v>0.99466263200000005</c:v>
                </c:pt>
                <c:pt idx="29992">
                  <c:v>0.99833470599999996</c:v>
                </c:pt>
                <c:pt idx="29993">
                  <c:v>0.98337578699999995</c:v>
                </c:pt>
                <c:pt idx="29994">
                  <c:v>0.99833470599999996</c:v>
                </c:pt>
                <c:pt idx="29995">
                  <c:v>0.994798234</c:v>
                </c:pt>
                <c:pt idx="29996">
                  <c:v>0.99833470599999996</c:v>
                </c:pt>
                <c:pt idx="29997">
                  <c:v>0.98337578699999995</c:v>
                </c:pt>
                <c:pt idx="29998">
                  <c:v>0.99626751000000002</c:v>
                </c:pt>
                <c:pt idx="29999">
                  <c:v>0.98048173699999996</c:v>
                </c:pt>
                <c:pt idx="30000">
                  <c:v>0.99466263200000005</c:v>
                </c:pt>
                <c:pt idx="30001">
                  <c:v>0.98337578699999995</c:v>
                </c:pt>
                <c:pt idx="30002">
                  <c:v>0.99466263200000005</c:v>
                </c:pt>
                <c:pt idx="30003">
                  <c:v>0.99833470599999996</c:v>
                </c:pt>
                <c:pt idx="30004">
                  <c:v>0.99100769600000005</c:v>
                </c:pt>
                <c:pt idx="30005">
                  <c:v>0.98337578699999995</c:v>
                </c:pt>
                <c:pt idx="30006">
                  <c:v>0.98337578699999995</c:v>
                </c:pt>
                <c:pt idx="30007">
                  <c:v>0.994798234</c:v>
                </c:pt>
                <c:pt idx="30008">
                  <c:v>0.994798234</c:v>
                </c:pt>
                <c:pt idx="30009">
                  <c:v>0.99626751000000002</c:v>
                </c:pt>
                <c:pt idx="30010">
                  <c:v>0.994798234</c:v>
                </c:pt>
                <c:pt idx="30011">
                  <c:v>0.99466263200000005</c:v>
                </c:pt>
                <c:pt idx="30012">
                  <c:v>0.98337578699999995</c:v>
                </c:pt>
                <c:pt idx="30013">
                  <c:v>0.99833470599999996</c:v>
                </c:pt>
                <c:pt idx="30014">
                  <c:v>0.99100769600000005</c:v>
                </c:pt>
                <c:pt idx="30015">
                  <c:v>0.98337578699999995</c:v>
                </c:pt>
                <c:pt idx="30016">
                  <c:v>0.98337578699999995</c:v>
                </c:pt>
                <c:pt idx="30017">
                  <c:v>0.98048173699999996</c:v>
                </c:pt>
                <c:pt idx="30018">
                  <c:v>0.994798234</c:v>
                </c:pt>
                <c:pt idx="30019">
                  <c:v>0.994798234</c:v>
                </c:pt>
                <c:pt idx="30020">
                  <c:v>0.98337578699999995</c:v>
                </c:pt>
                <c:pt idx="30021">
                  <c:v>0.994798234</c:v>
                </c:pt>
                <c:pt idx="30022">
                  <c:v>0.99833470599999996</c:v>
                </c:pt>
                <c:pt idx="30023">
                  <c:v>0.99466263200000005</c:v>
                </c:pt>
                <c:pt idx="30024">
                  <c:v>0.98337578699999995</c:v>
                </c:pt>
                <c:pt idx="30025">
                  <c:v>0.99466263200000005</c:v>
                </c:pt>
                <c:pt idx="30026">
                  <c:v>0.99833470599999996</c:v>
                </c:pt>
                <c:pt idx="30027">
                  <c:v>0.98337578699999995</c:v>
                </c:pt>
                <c:pt idx="30028">
                  <c:v>0.99466263200000005</c:v>
                </c:pt>
                <c:pt idx="30029">
                  <c:v>0.98048173699999996</c:v>
                </c:pt>
                <c:pt idx="30030">
                  <c:v>0.98048173699999996</c:v>
                </c:pt>
                <c:pt idx="30031">
                  <c:v>0.994798234</c:v>
                </c:pt>
                <c:pt idx="30032">
                  <c:v>0.99466263200000005</c:v>
                </c:pt>
                <c:pt idx="30033">
                  <c:v>0.99466263200000005</c:v>
                </c:pt>
                <c:pt idx="30034">
                  <c:v>0.99833470599999996</c:v>
                </c:pt>
                <c:pt idx="30035">
                  <c:v>0.98337578699999995</c:v>
                </c:pt>
                <c:pt idx="30036">
                  <c:v>0.99466263200000005</c:v>
                </c:pt>
                <c:pt idx="30037">
                  <c:v>0.99833470599999996</c:v>
                </c:pt>
                <c:pt idx="30038">
                  <c:v>0.99466263200000005</c:v>
                </c:pt>
                <c:pt idx="30039">
                  <c:v>0.99466263200000005</c:v>
                </c:pt>
                <c:pt idx="30040">
                  <c:v>0.99466263200000005</c:v>
                </c:pt>
                <c:pt idx="30041">
                  <c:v>0.98337578699999995</c:v>
                </c:pt>
                <c:pt idx="30042">
                  <c:v>0.99466263200000005</c:v>
                </c:pt>
                <c:pt idx="30043">
                  <c:v>0.99466263200000005</c:v>
                </c:pt>
                <c:pt idx="30044">
                  <c:v>0.99466263200000005</c:v>
                </c:pt>
                <c:pt idx="30045">
                  <c:v>0.98337578699999995</c:v>
                </c:pt>
                <c:pt idx="30046">
                  <c:v>0.99466263200000005</c:v>
                </c:pt>
                <c:pt idx="30047">
                  <c:v>0.98337578699999995</c:v>
                </c:pt>
                <c:pt idx="30048">
                  <c:v>0.99833470599999996</c:v>
                </c:pt>
                <c:pt idx="30049">
                  <c:v>0.98337578699999995</c:v>
                </c:pt>
                <c:pt idx="30050">
                  <c:v>0.98337578699999995</c:v>
                </c:pt>
                <c:pt idx="30051">
                  <c:v>0.99456953599999998</c:v>
                </c:pt>
                <c:pt idx="30052">
                  <c:v>0.994798234</c:v>
                </c:pt>
                <c:pt idx="30053">
                  <c:v>0.99015918800000002</c:v>
                </c:pt>
                <c:pt idx="30054">
                  <c:v>0.98337578699999995</c:v>
                </c:pt>
                <c:pt idx="30055">
                  <c:v>0.99466263200000005</c:v>
                </c:pt>
                <c:pt idx="30056">
                  <c:v>0.99466263200000005</c:v>
                </c:pt>
                <c:pt idx="30057">
                  <c:v>0.98337578699999995</c:v>
                </c:pt>
                <c:pt idx="30058">
                  <c:v>0.98337578699999995</c:v>
                </c:pt>
                <c:pt idx="30059">
                  <c:v>0.99015918800000002</c:v>
                </c:pt>
                <c:pt idx="30060">
                  <c:v>0.99027694600000005</c:v>
                </c:pt>
                <c:pt idx="30061">
                  <c:v>0.98048173699999996</c:v>
                </c:pt>
                <c:pt idx="30062">
                  <c:v>0.98337578699999995</c:v>
                </c:pt>
                <c:pt idx="30063">
                  <c:v>0.98337578699999995</c:v>
                </c:pt>
                <c:pt idx="30064">
                  <c:v>0.99027694600000005</c:v>
                </c:pt>
                <c:pt idx="30065">
                  <c:v>0.98048173699999996</c:v>
                </c:pt>
                <c:pt idx="30066">
                  <c:v>0.98337578699999995</c:v>
                </c:pt>
                <c:pt idx="30067">
                  <c:v>0.994798234</c:v>
                </c:pt>
                <c:pt idx="30068">
                  <c:v>0.99626751000000002</c:v>
                </c:pt>
                <c:pt idx="30069">
                  <c:v>0.98048173699999996</c:v>
                </c:pt>
                <c:pt idx="30070">
                  <c:v>0.98337578699999995</c:v>
                </c:pt>
                <c:pt idx="30071">
                  <c:v>0.98337578699999995</c:v>
                </c:pt>
                <c:pt idx="30072">
                  <c:v>0.994798234</c:v>
                </c:pt>
                <c:pt idx="30073">
                  <c:v>0.99466263200000005</c:v>
                </c:pt>
                <c:pt idx="30074">
                  <c:v>0.99466263200000005</c:v>
                </c:pt>
                <c:pt idx="30075">
                  <c:v>0.98337578699999995</c:v>
                </c:pt>
                <c:pt idx="30076">
                  <c:v>0.98337578699999995</c:v>
                </c:pt>
                <c:pt idx="30077">
                  <c:v>0.99833470599999996</c:v>
                </c:pt>
                <c:pt idx="30078">
                  <c:v>0.98337578699999995</c:v>
                </c:pt>
                <c:pt idx="30079">
                  <c:v>0.99466263200000005</c:v>
                </c:pt>
                <c:pt idx="30080">
                  <c:v>0.98337578699999995</c:v>
                </c:pt>
                <c:pt idx="30081">
                  <c:v>0.98337578699999995</c:v>
                </c:pt>
                <c:pt idx="30082">
                  <c:v>0.99466263200000005</c:v>
                </c:pt>
                <c:pt idx="30083">
                  <c:v>0.99833470599999996</c:v>
                </c:pt>
                <c:pt idx="30084">
                  <c:v>0.99466263200000005</c:v>
                </c:pt>
                <c:pt idx="30085">
                  <c:v>0.98337578699999995</c:v>
                </c:pt>
                <c:pt idx="30086">
                  <c:v>0.99466263200000005</c:v>
                </c:pt>
                <c:pt idx="30087">
                  <c:v>0.98337578699999995</c:v>
                </c:pt>
                <c:pt idx="30088">
                  <c:v>0.994798234</c:v>
                </c:pt>
                <c:pt idx="30089">
                  <c:v>0.98048173699999996</c:v>
                </c:pt>
                <c:pt idx="30090">
                  <c:v>0.98337578699999995</c:v>
                </c:pt>
                <c:pt idx="30091">
                  <c:v>0.99466263200000005</c:v>
                </c:pt>
                <c:pt idx="30092">
                  <c:v>0.98048173699999996</c:v>
                </c:pt>
                <c:pt idx="30093">
                  <c:v>0.99833470599999996</c:v>
                </c:pt>
                <c:pt idx="30094">
                  <c:v>0.98048173699999996</c:v>
                </c:pt>
                <c:pt idx="30095">
                  <c:v>0.99466263200000005</c:v>
                </c:pt>
                <c:pt idx="30096">
                  <c:v>0.99100769600000005</c:v>
                </c:pt>
                <c:pt idx="30097">
                  <c:v>0.99466263200000005</c:v>
                </c:pt>
                <c:pt idx="30098">
                  <c:v>0.98337578699999995</c:v>
                </c:pt>
                <c:pt idx="30099">
                  <c:v>0.99466263200000005</c:v>
                </c:pt>
                <c:pt idx="30100">
                  <c:v>0.99466263200000005</c:v>
                </c:pt>
                <c:pt idx="30101">
                  <c:v>0.98975540500000003</c:v>
                </c:pt>
                <c:pt idx="30102">
                  <c:v>0.98048173699999996</c:v>
                </c:pt>
                <c:pt idx="30103">
                  <c:v>0.98337578699999995</c:v>
                </c:pt>
                <c:pt idx="30104">
                  <c:v>0.99100769600000005</c:v>
                </c:pt>
                <c:pt idx="30105">
                  <c:v>0.98337578699999995</c:v>
                </c:pt>
                <c:pt idx="30106">
                  <c:v>0.99466263200000005</c:v>
                </c:pt>
                <c:pt idx="30107">
                  <c:v>0.98048173699999996</c:v>
                </c:pt>
                <c:pt idx="30108">
                  <c:v>0.98337578699999995</c:v>
                </c:pt>
                <c:pt idx="30109">
                  <c:v>0.98337578699999995</c:v>
                </c:pt>
                <c:pt idx="30110">
                  <c:v>0.994798234</c:v>
                </c:pt>
                <c:pt idx="30111">
                  <c:v>0.98337578699999995</c:v>
                </c:pt>
                <c:pt idx="30112">
                  <c:v>0.99466263200000005</c:v>
                </c:pt>
                <c:pt idx="30113">
                  <c:v>0.99456953599999998</c:v>
                </c:pt>
                <c:pt idx="30114">
                  <c:v>0.99466263200000005</c:v>
                </c:pt>
                <c:pt idx="30115">
                  <c:v>0.99450736299999998</c:v>
                </c:pt>
                <c:pt idx="30116">
                  <c:v>0.98337578699999995</c:v>
                </c:pt>
                <c:pt idx="30117">
                  <c:v>0.994798234</c:v>
                </c:pt>
                <c:pt idx="30118">
                  <c:v>0.99015918800000002</c:v>
                </c:pt>
                <c:pt idx="30119">
                  <c:v>0.99626751000000002</c:v>
                </c:pt>
                <c:pt idx="30120">
                  <c:v>0.99466263200000005</c:v>
                </c:pt>
                <c:pt idx="30121">
                  <c:v>0.99466263200000005</c:v>
                </c:pt>
                <c:pt idx="30122">
                  <c:v>0.99466263200000005</c:v>
                </c:pt>
                <c:pt idx="30123">
                  <c:v>0.98337578699999995</c:v>
                </c:pt>
                <c:pt idx="30124">
                  <c:v>0.99015918800000002</c:v>
                </c:pt>
                <c:pt idx="30125">
                  <c:v>0.98337578699999995</c:v>
                </c:pt>
                <c:pt idx="30126">
                  <c:v>0.98048173699999996</c:v>
                </c:pt>
                <c:pt idx="30127">
                  <c:v>0.98337578699999995</c:v>
                </c:pt>
                <c:pt idx="30128">
                  <c:v>0.98337578699999995</c:v>
                </c:pt>
                <c:pt idx="30129">
                  <c:v>0.98337578699999995</c:v>
                </c:pt>
                <c:pt idx="30130">
                  <c:v>0.98048173699999996</c:v>
                </c:pt>
                <c:pt idx="30131">
                  <c:v>0.994798234</c:v>
                </c:pt>
                <c:pt idx="30132">
                  <c:v>0.98048173699999996</c:v>
                </c:pt>
                <c:pt idx="30133">
                  <c:v>0.99833470599999996</c:v>
                </c:pt>
                <c:pt idx="30134">
                  <c:v>0.99466263200000005</c:v>
                </c:pt>
                <c:pt idx="30135">
                  <c:v>0.99466263200000005</c:v>
                </c:pt>
                <c:pt idx="30136">
                  <c:v>0.98048173699999996</c:v>
                </c:pt>
                <c:pt idx="30137">
                  <c:v>0.994798234</c:v>
                </c:pt>
                <c:pt idx="30138">
                  <c:v>0.99466263200000005</c:v>
                </c:pt>
                <c:pt idx="30139">
                  <c:v>0.99466263200000005</c:v>
                </c:pt>
                <c:pt idx="30140">
                  <c:v>0.98658652800000002</c:v>
                </c:pt>
                <c:pt idx="30141">
                  <c:v>0.99466263200000005</c:v>
                </c:pt>
                <c:pt idx="30142">
                  <c:v>0.98337578699999995</c:v>
                </c:pt>
                <c:pt idx="30143">
                  <c:v>0.99466263200000005</c:v>
                </c:pt>
                <c:pt idx="30144">
                  <c:v>0.99833470599999996</c:v>
                </c:pt>
                <c:pt idx="30145">
                  <c:v>0.99833470599999996</c:v>
                </c:pt>
                <c:pt idx="30146">
                  <c:v>0.994798234</c:v>
                </c:pt>
                <c:pt idx="30147">
                  <c:v>0.99466263200000005</c:v>
                </c:pt>
                <c:pt idx="30148">
                  <c:v>0.97933389000000004</c:v>
                </c:pt>
                <c:pt idx="30149">
                  <c:v>0.987316898</c:v>
                </c:pt>
                <c:pt idx="30150">
                  <c:v>0.99466263200000005</c:v>
                </c:pt>
                <c:pt idx="30151">
                  <c:v>0.994798234</c:v>
                </c:pt>
                <c:pt idx="30152">
                  <c:v>0.99833470599999996</c:v>
                </c:pt>
                <c:pt idx="30153">
                  <c:v>0.99833470599999996</c:v>
                </c:pt>
                <c:pt idx="30154">
                  <c:v>0.98337578699999995</c:v>
                </c:pt>
                <c:pt idx="30155">
                  <c:v>0.98048173699999996</c:v>
                </c:pt>
                <c:pt idx="30156">
                  <c:v>0.98337578699999995</c:v>
                </c:pt>
                <c:pt idx="30157">
                  <c:v>0.98048173699999996</c:v>
                </c:pt>
                <c:pt idx="30158">
                  <c:v>0.994798234</c:v>
                </c:pt>
                <c:pt idx="30159">
                  <c:v>0.99466263200000005</c:v>
                </c:pt>
                <c:pt idx="30160">
                  <c:v>0.99090427199999997</c:v>
                </c:pt>
                <c:pt idx="30161">
                  <c:v>0.98337578699999995</c:v>
                </c:pt>
                <c:pt idx="30162">
                  <c:v>0.98048173699999996</c:v>
                </c:pt>
                <c:pt idx="30163">
                  <c:v>0.99833470599999996</c:v>
                </c:pt>
                <c:pt idx="30164">
                  <c:v>0.99100769600000005</c:v>
                </c:pt>
                <c:pt idx="30165">
                  <c:v>0.99100769600000005</c:v>
                </c:pt>
                <c:pt idx="30166">
                  <c:v>0.98337578699999995</c:v>
                </c:pt>
                <c:pt idx="30167">
                  <c:v>0.98048173699999996</c:v>
                </c:pt>
                <c:pt idx="30168">
                  <c:v>0.994798234</c:v>
                </c:pt>
                <c:pt idx="30169">
                  <c:v>0.98337578699999995</c:v>
                </c:pt>
                <c:pt idx="30170">
                  <c:v>0.994798234</c:v>
                </c:pt>
                <c:pt idx="30171">
                  <c:v>0.98337578699999995</c:v>
                </c:pt>
                <c:pt idx="30172">
                  <c:v>0.98048173699999996</c:v>
                </c:pt>
                <c:pt idx="30173">
                  <c:v>0.994798234</c:v>
                </c:pt>
                <c:pt idx="30174">
                  <c:v>0.98048173699999996</c:v>
                </c:pt>
                <c:pt idx="30175">
                  <c:v>0.98337578699999995</c:v>
                </c:pt>
                <c:pt idx="30176">
                  <c:v>0.99466263200000005</c:v>
                </c:pt>
                <c:pt idx="30177">
                  <c:v>0.98337578699999995</c:v>
                </c:pt>
                <c:pt idx="30178">
                  <c:v>0.98337578699999995</c:v>
                </c:pt>
                <c:pt idx="30179">
                  <c:v>0.99466263200000005</c:v>
                </c:pt>
                <c:pt idx="30180">
                  <c:v>0.98337578699999995</c:v>
                </c:pt>
                <c:pt idx="30181">
                  <c:v>0.98048173699999996</c:v>
                </c:pt>
                <c:pt idx="30182">
                  <c:v>0.99833470599999996</c:v>
                </c:pt>
                <c:pt idx="30183">
                  <c:v>0.98729905299999998</c:v>
                </c:pt>
                <c:pt idx="30184">
                  <c:v>0.98729905299999998</c:v>
                </c:pt>
                <c:pt idx="30185">
                  <c:v>0.99466263200000005</c:v>
                </c:pt>
                <c:pt idx="30186">
                  <c:v>0.99833470599999996</c:v>
                </c:pt>
                <c:pt idx="30187">
                  <c:v>0.994798234</c:v>
                </c:pt>
                <c:pt idx="30188">
                  <c:v>0.99466263200000005</c:v>
                </c:pt>
                <c:pt idx="30189">
                  <c:v>0.99833470599999996</c:v>
                </c:pt>
                <c:pt idx="30190">
                  <c:v>0.994798234</c:v>
                </c:pt>
                <c:pt idx="30191">
                  <c:v>0.99466263200000005</c:v>
                </c:pt>
                <c:pt idx="30192">
                  <c:v>0.99466263200000005</c:v>
                </c:pt>
                <c:pt idx="30193">
                  <c:v>0.99466263200000005</c:v>
                </c:pt>
                <c:pt idx="30194">
                  <c:v>0.99466263200000005</c:v>
                </c:pt>
                <c:pt idx="30195">
                  <c:v>0.994798234</c:v>
                </c:pt>
                <c:pt idx="30196">
                  <c:v>0.99466263200000005</c:v>
                </c:pt>
                <c:pt idx="30197">
                  <c:v>0.99833470599999996</c:v>
                </c:pt>
                <c:pt idx="30198">
                  <c:v>0.98337578699999995</c:v>
                </c:pt>
                <c:pt idx="30199">
                  <c:v>0.99833470599999996</c:v>
                </c:pt>
                <c:pt idx="30200">
                  <c:v>0.994798234</c:v>
                </c:pt>
                <c:pt idx="30201">
                  <c:v>0.99466263200000005</c:v>
                </c:pt>
                <c:pt idx="30202">
                  <c:v>0.99833470599999996</c:v>
                </c:pt>
                <c:pt idx="30203">
                  <c:v>0.99833470599999996</c:v>
                </c:pt>
                <c:pt idx="30204">
                  <c:v>0.99466263200000005</c:v>
                </c:pt>
                <c:pt idx="30205">
                  <c:v>0.98048173699999996</c:v>
                </c:pt>
                <c:pt idx="30206">
                  <c:v>0.99833470599999996</c:v>
                </c:pt>
                <c:pt idx="30207">
                  <c:v>0.99466263200000005</c:v>
                </c:pt>
                <c:pt idx="30208">
                  <c:v>0.98048173699999996</c:v>
                </c:pt>
                <c:pt idx="30209">
                  <c:v>0.99466263200000005</c:v>
                </c:pt>
                <c:pt idx="30210">
                  <c:v>0.99833470599999996</c:v>
                </c:pt>
                <c:pt idx="30211">
                  <c:v>0.98048173699999996</c:v>
                </c:pt>
                <c:pt idx="30212">
                  <c:v>0.99466263200000005</c:v>
                </c:pt>
                <c:pt idx="30213">
                  <c:v>0.98048173699999996</c:v>
                </c:pt>
                <c:pt idx="30214">
                  <c:v>0.99090427199999997</c:v>
                </c:pt>
                <c:pt idx="30215">
                  <c:v>0.98048173699999996</c:v>
                </c:pt>
                <c:pt idx="30216">
                  <c:v>0.98337578699999995</c:v>
                </c:pt>
                <c:pt idx="30217">
                  <c:v>0.98337578699999995</c:v>
                </c:pt>
                <c:pt idx="30218">
                  <c:v>0.98337578699999995</c:v>
                </c:pt>
                <c:pt idx="30219">
                  <c:v>0.99833470599999996</c:v>
                </c:pt>
                <c:pt idx="30220">
                  <c:v>0.994798234</c:v>
                </c:pt>
                <c:pt idx="30221">
                  <c:v>0.99466263200000005</c:v>
                </c:pt>
                <c:pt idx="30222">
                  <c:v>0.98337578699999995</c:v>
                </c:pt>
                <c:pt idx="30223">
                  <c:v>0.98337578699999995</c:v>
                </c:pt>
                <c:pt idx="30224">
                  <c:v>0.98337578699999995</c:v>
                </c:pt>
                <c:pt idx="30225">
                  <c:v>0.99833470599999996</c:v>
                </c:pt>
                <c:pt idx="30226">
                  <c:v>0.98337578699999995</c:v>
                </c:pt>
                <c:pt idx="30227">
                  <c:v>0.99100769600000005</c:v>
                </c:pt>
                <c:pt idx="30228">
                  <c:v>0.994798234</c:v>
                </c:pt>
                <c:pt idx="30229">
                  <c:v>0.98337578699999995</c:v>
                </c:pt>
                <c:pt idx="30230">
                  <c:v>0.99466263200000005</c:v>
                </c:pt>
                <c:pt idx="30231">
                  <c:v>0.98048173699999996</c:v>
                </c:pt>
                <c:pt idx="30232">
                  <c:v>0.98048173699999996</c:v>
                </c:pt>
                <c:pt idx="30233">
                  <c:v>0.99466263200000005</c:v>
                </c:pt>
                <c:pt idx="30234">
                  <c:v>0.99833470599999996</c:v>
                </c:pt>
                <c:pt idx="30235">
                  <c:v>0.98337578699999995</c:v>
                </c:pt>
                <c:pt idx="30236">
                  <c:v>0.98048173699999996</c:v>
                </c:pt>
                <c:pt idx="30237">
                  <c:v>0.99833470599999996</c:v>
                </c:pt>
                <c:pt idx="30238">
                  <c:v>0.99833470599999996</c:v>
                </c:pt>
                <c:pt idx="30239">
                  <c:v>0.98337578699999995</c:v>
                </c:pt>
                <c:pt idx="30240">
                  <c:v>0.98337578699999995</c:v>
                </c:pt>
                <c:pt idx="30241">
                  <c:v>0.99466263200000005</c:v>
                </c:pt>
                <c:pt idx="30242">
                  <c:v>0.99833470599999996</c:v>
                </c:pt>
                <c:pt idx="30243">
                  <c:v>0.98337578699999995</c:v>
                </c:pt>
                <c:pt idx="30244">
                  <c:v>0.99466263200000005</c:v>
                </c:pt>
                <c:pt idx="30245">
                  <c:v>0.98048173699999996</c:v>
                </c:pt>
                <c:pt idx="30246">
                  <c:v>0.98337578699999995</c:v>
                </c:pt>
                <c:pt idx="30247">
                  <c:v>0.98048173699999996</c:v>
                </c:pt>
                <c:pt idx="30248">
                  <c:v>0.98337578699999995</c:v>
                </c:pt>
                <c:pt idx="30249">
                  <c:v>0.99833470599999996</c:v>
                </c:pt>
                <c:pt idx="30250">
                  <c:v>0.994798234</c:v>
                </c:pt>
                <c:pt idx="30251">
                  <c:v>0.994798234</c:v>
                </c:pt>
                <c:pt idx="30252">
                  <c:v>0.98337578699999995</c:v>
                </c:pt>
                <c:pt idx="30253">
                  <c:v>0.98337578699999995</c:v>
                </c:pt>
                <c:pt idx="30254">
                  <c:v>0.99466263200000005</c:v>
                </c:pt>
                <c:pt idx="30255">
                  <c:v>0.98337578699999995</c:v>
                </c:pt>
                <c:pt idx="30256">
                  <c:v>0.98048173699999996</c:v>
                </c:pt>
                <c:pt idx="30257">
                  <c:v>0.99833470599999996</c:v>
                </c:pt>
                <c:pt idx="30258">
                  <c:v>0.99466263200000005</c:v>
                </c:pt>
                <c:pt idx="30259">
                  <c:v>0.99466263200000005</c:v>
                </c:pt>
                <c:pt idx="30260">
                  <c:v>0.99466263200000005</c:v>
                </c:pt>
                <c:pt idx="30261">
                  <c:v>0.99833470599999996</c:v>
                </c:pt>
                <c:pt idx="30262">
                  <c:v>0.99466263200000005</c:v>
                </c:pt>
                <c:pt idx="30263">
                  <c:v>0.98337578699999995</c:v>
                </c:pt>
                <c:pt idx="30264">
                  <c:v>0.99833470599999996</c:v>
                </c:pt>
                <c:pt idx="30265">
                  <c:v>0.98549281</c:v>
                </c:pt>
                <c:pt idx="30266">
                  <c:v>0.98337578699999995</c:v>
                </c:pt>
                <c:pt idx="30267">
                  <c:v>0.98337578699999995</c:v>
                </c:pt>
                <c:pt idx="30268">
                  <c:v>0.98337578699999995</c:v>
                </c:pt>
                <c:pt idx="30269">
                  <c:v>0.987316898</c:v>
                </c:pt>
                <c:pt idx="30270">
                  <c:v>0.98337578699999995</c:v>
                </c:pt>
                <c:pt idx="30271">
                  <c:v>0.98337578699999995</c:v>
                </c:pt>
                <c:pt idx="30272">
                  <c:v>0.994798234</c:v>
                </c:pt>
                <c:pt idx="30273">
                  <c:v>0.99466263200000005</c:v>
                </c:pt>
                <c:pt idx="30274">
                  <c:v>0.99466263200000005</c:v>
                </c:pt>
                <c:pt idx="30275">
                  <c:v>0.99833470599999996</c:v>
                </c:pt>
                <c:pt idx="30276">
                  <c:v>0.99466263200000005</c:v>
                </c:pt>
                <c:pt idx="30277">
                  <c:v>0.99833470599999996</c:v>
                </c:pt>
                <c:pt idx="30278">
                  <c:v>0.98337578699999995</c:v>
                </c:pt>
                <c:pt idx="30279">
                  <c:v>0.98337578699999995</c:v>
                </c:pt>
                <c:pt idx="30280">
                  <c:v>0.98337578699999995</c:v>
                </c:pt>
                <c:pt idx="30281">
                  <c:v>0.99015918800000002</c:v>
                </c:pt>
                <c:pt idx="30282">
                  <c:v>0.98337578699999995</c:v>
                </c:pt>
                <c:pt idx="30283">
                  <c:v>0.994798234</c:v>
                </c:pt>
                <c:pt idx="30284">
                  <c:v>0.994798234</c:v>
                </c:pt>
                <c:pt idx="30285">
                  <c:v>0.98048173699999996</c:v>
                </c:pt>
                <c:pt idx="30286">
                  <c:v>0.994798234</c:v>
                </c:pt>
                <c:pt idx="30287">
                  <c:v>0.99833470599999996</c:v>
                </c:pt>
                <c:pt idx="30288">
                  <c:v>0.99466263200000005</c:v>
                </c:pt>
                <c:pt idx="30289">
                  <c:v>0.98337578699999995</c:v>
                </c:pt>
                <c:pt idx="30290">
                  <c:v>0.994798234</c:v>
                </c:pt>
                <c:pt idx="30291">
                  <c:v>0.98048173699999996</c:v>
                </c:pt>
                <c:pt idx="30292">
                  <c:v>0.99466263200000005</c:v>
                </c:pt>
                <c:pt idx="30293">
                  <c:v>0.99090427199999997</c:v>
                </c:pt>
                <c:pt idx="30294">
                  <c:v>0.99466263200000005</c:v>
                </c:pt>
                <c:pt idx="30295">
                  <c:v>0.98048173699999996</c:v>
                </c:pt>
                <c:pt idx="30296">
                  <c:v>0.98337578699999995</c:v>
                </c:pt>
                <c:pt idx="30297">
                  <c:v>0.98337578699999995</c:v>
                </c:pt>
                <c:pt idx="30298">
                  <c:v>0.99466263200000005</c:v>
                </c:pt>
                <c:pt idx="30299">
                  <c:v>0.98337578699999995</c:v>
                </c:pt>
                <c:pt idx="30300">
                  <c:v>0.994798234</c:v>
                </c:pt>
                <c:pt idx="30301">
                  <c:v>0.99466263200000005</c:v>
                </c:pt>
                <c:pt idx="30302">
                  <c:v>0.99466263200000005</c:v>
                </c:pt>
                <c:pt idx="30303">
                  <c:v>0.99466263200000005</c:v>
                </c:pt>
                <c:pt idx="30304">
                  <c:v>0.98337578699999995</c:v>
                </c:pt>
                <c:pt idx="30305">
                  <c:v>0.98337578699999995</c:v>
                </c:pt>
                <c:pt idx="30306">
                  <c:v>0.99833470599999996</c:v>
                </c:pt>
                <c:pt idx="30307">
                  <c:v>0.98048173699999996</c:v>
                </c:pt>
                <c:pt idx="30308">
                  <c:v>0.99466263200000005</c:v>
                </c:pt>
                <c:pt idx="30309">
                  <c:v>0.98048173699999996</c:v>
                </c:pt>
                <c:pt idx="30310">
                  <c:v>0.994798234</c:v>
                </c:pt>
                <c:pt idx="30311">
                  <c:v>0.98337578699999995</c:v>
                </c:pt>
                <c:pt idx="30312">
                  <c:v>0.99833470599999996</c:v>
                </c:pt>
                <c:pt idx="30313">
                  <c:v>0.99833470599999996</c:v>
                </c:pt>
                <c:pt idx="30314">
                  <c:v>0.98048173699999996</c:v>
                </c:pt>
                <c:pt idx="30315">
                  <c:v>0.99833470599999996</c:v>
                </c:pt>
                <c:pt idx="30316">
                  <c:v>0.99466263200000005</c:v>
                </c:pt>
                <c:pt idx="30317">
                  <c:v>0.99833470599999996</c:v>
                </c:pt>
                <c:pt idx="30318">
                  <c:v>0.994798234</c:v>
                </c:pt>
                <c:pt idx="30319">
                  <c:v>0.98048173699999996</c:v>
                </c:pt>
                <c:pt idx="30320">
                  <c:v>0.994798234</c:v>
                </c:pt>
                <c:pt idx="30321">
                  <c:v>0.99466263200000005</c:v>
                </c:pt>
                <c:pt idx="30322">
                  <c:v>0.98048173699999996</c:v>
                </c:pt>
                <c:pt idx="30323">
                  <c:v>0.98337578699999995</c:v>
                </c:pt>
                <c:pt idx="30324">
                  <c:v>0.99466263200000005</c:v>
                </c:pt>
                <c:pt idx="30325">
                  <c:v>0.99015918800000002</c:v>
                </c:pt>
                <c:pt idx="30326">
                  <c:v>0.98337578699999995</c:v>
                </c:pt>
                <c:pt idx="30327">
                  <c:v>0.99833470599999996</c:v>
                </c:pt>
                <c:pt idx="30328">
                  <c:v>0.98337578699999995</c:v>
                </c:pt>
                <c:pt idx="30329">
                  <c:v>0.99833470599999996</c:v>
                </c:pt>
                <c:pt idx="30330">
                  <c:v>0.994798234</c:v>
                </c:pt>
                <c:pt idx="30331">
                  <c:v>0.99833470599999996</c:v>
                </c:pt>
                <c:pt idx="30332">
                  <c:v>0.99466263200000005</c:v>
                </c:pt>
                <c:pt idx="30333">
                  <c:v>0.98337578699999995</c:v>
                </c:pt>
                <c:pt idx="30334">
                  <c:v>0.99466263200000005</c:v>
                </c:pt>
                <c:pt idx="30335">
                  <c:v>0.98337578699999995</c:v>
                </c:pt>
                <c:pt idx="30336">
                  <c:v>0.99466263200000005</c:v>
                </c:pt>
                <c:pt idx="30337">
                  <c:v>0.99833470599999996</c:v>
                </c:pt>
                <c:pt idx="30338">
                  <c:v>0.99466263200000005</c:v>
                </c:pt>
                <c:pt idx="30339">
                  <c:v>0.99466263200000005</c:v>
                </c:pt>
                <c:pt idx="30340">
                  <c:v>0.99090427199999997</c:v>
                </c:pt>
                <c:pt idx="30341">
                  <c:v>0.98337578699999995</c:v>
                </c:pt>
                <c:pt idx="30342">
                  <c:v>0.98048173699999996</c:v>
                </c:pt>
                <c:pt idx="30343">
                  <c:v>0.99466263200000005</c:v>
                </c:pt>
                <c:pt idx="30344">
                  <c:v>0.99466263200000005</c:v>
                </c:pt>
                <c:pt idx="30345">
                  <c:v>0.98337578699999995</c:v>
                </c:pt>
                <c:pt idx="30346">
                  <c:v>0.99833470599999996</c:v>
                </c:pt>
                <c:pt idx="30347">
                  <c:v>0.98048173699999996</c:v>
                </c:pt>
                <c:pt idx="30348">
                  <c:v>0.98552498799999999</c:v>
                </c:pt>
                <c:pt idx="30349">
                  <c:v>0.99466263200000005</c:v>
                </c:pt>
                <c:pt idx="30350">
                  <c:v>0.99466263200000005</c:v>
                </c:pt>
                <c:pt idx="30351">
                  <c:v>0.98048173699999996</c:v>
                </c:pt>
                <c:pt idx="30352">
                  <c:v>0.98337578699999995</c:v>
                </c:pt>
                <c:pt idx="30353">
                  <c:v>0.99466263200000005</c:v>
                </c:pt>
                <c:pt idx="30354">
                  <c:v>0.98048173699999996</c:v>
                </c:pt>
                <c:pt idx="30355">
                  <c:v>0.99833470599999996</c:v>
                </c:pt>
                <c:pt idx="30356">
                  <c:v>0.98337578699999995</c:v>
                </c:pt>
                <c:pt idx="30357">
                  <c:v>0.99466263200000005</c:v>
                </c:pt>
                <c:pt idx="30358">
                  <c:v>0.98337578699999995</c:v>
                </c:pt>
                <c:pt idx="30359">
                  <c:v>0.98048173699999996</c:v>
                </c:pt>
                <c:pt idx="30360">
                  <c:v>0.99833470599999996</c:v>
                </c:pt>
                <c:pt idx="30361">
                  <c:v>0.99833470599999996</c:v>
                </c:pt>
                <c:pt idx="30362">
                  <c:v>0.99833470599999996</c:v>
                </c:pt>
                <c:pt idx="30363">
                  <c:v>0.98048173699999996</c:v>
                </c:pt>
                <c:pt idx="30364">
                  <c:v>0.98048173699999996</c:v>
                </c:pt>
                <c:pt idx="30365">
                  <c:v>0.99833470599999996</c:v>
                </c:pt>
                <c:pt idx="30366">
                  <c:v>0.99466263200000005</c:v>
                </c:pt>
                <c:pt idx="30367">
                  <c:v>0.98048173699999996</c:v>
                </c:pt>
                <c:pt idx="30368">
                  <c:v>0.98048173699999996</c:v>
                </c:pt>
                <c:pt idx="30369">
                  <c:v>0.98337578699999995</c:v>
                </c:pt>
                <c:pt idx="30370">
                  <c:v>0.994798234</c:v>
                </c:pt>
                <c:pt idx="30371">
                  <c:v>0.99466263200000005</c:v>
                </c:pt>
                <c:pt idx="30372">
                  <c:v>0.994798234</c:v>
                </c:pt>
                <c:pt idx="30373">
                  <c:v>0.98337578699999995</c:v>
                </c:pt>
                <c:pt idx="30374">
                  <c:v>0.99833470599999996</c:v>
                </c:pt>
                <c:pt idx="30375">
                  <c:v>0.987316898</c:v>
                </c:pt>
                <c:pt idx="30376">
                  <c:v>0.99833470599999996</c:v>
                </c:pt>
                <c:pt idx="30377">
                  <c:v>0.98337578699999995</c:v>
                </c:pt>
                <c:pt idx="30378">
                  <c:v>0.99466263200000005</c:v>
                </c:pt>
                <c:pt idx="30379">
                  <c:v>0.994798234</c:v>
                </c:pt>
                <c:pt idx="30380">
                  <c:v>0.98337578699999995</c:v>
                </c:pt>
                <c:pt idx="30381">
                  <c:v>0.98337578699999995</c:v>
                </c:pt>
                <c:pt idx="30382">
                  <c:v>0.99466263200000005</c:v>
                </c:pt>
                <c:pt idx="30383">
                  <c:v>0.99833470599999996</c:v>
                </c:pt>
                <c:pt idx="30384">
                  <c:v>0.99466263200000005</c:v>
                </c:pt>
                <c:pt idx="30385">
                  <c:v>0.98337578699999995</c:v>
                </c:pt>
                <c:pt idx="30386">
                  <c:v>0.98337578699999995</c:v>
                </c:pt>
                <c:pt idx="30387">
                  <c:v>0.99466263200000005</c:v>
                </c:pt>
                <c:pt idx="30388">
                  <c:v>0.98337578699999995</c:v>
                </c:pt>
                <c:pt idx="30389">
                  <c:v>0.98337578699999995</c:v>
                </c:pt>
                <c:pt idx="30390">
                  <c:v>0.98048173699999996</c:v>
                </c:pt>
                <c:pt idx="30391">
                  <c:v>0.99466263200000005</c:v>
                </c:pt>
                <c:pt idx="30392">
                  <c:v>0.98048173699999996</c:v>
                </c:pt>
                <c:pt idx="30393">
                  <c:v>0.98337578699999995</c:v>
                </c:pt>
                <c:pt idx="30394">
                  <c:v>0.99100769600000005</c:v>
                </c:pt>
                <c:pt idx="30395">
                  <c:v>0.99466263200000005</c:v>
                </c:pt>
                <c:pt idx="30396">
                  <c:v>0.99833470599999996</c:v>
                </c:pt>
                <c:pt idx="30397">
                  <c:v>0.99833470599999996</c:v>
                </c:pt>
                <c:pt idx="30398">
                  <c:v>0.98337578699999995</c:v>
                </c:pt>
                <c:pt idx="30399">
                  <c:v>0.98337578699999995</c:v>
                </c:pt>
                <c:pt idx="30400">
                  <c:v>0.98337578699999995</c:v>
                </c:pt>
                <c:pt idx="30401">
                  <c:v>0.98337578699999995</c:v>
                </c:pt>
                <c:pt idx="30402">
                  <c:v>0.98337578699999995</c:v>
                </c:pt>
                <c:pt idx="30403">
                  <c:v>0.98337578699999995</c:v>
                </c:pt>
                <c:pt idx="30404">
                  <c:v>0.994798234</c:v>
                </c:pt>
                <c:pt idx="30405">
                  <c:v>0.99466263200000005</c:v>
                </c:pt>
                <c:pt idx="30406">
                  <c:v>0.98337578699999995</c:v>
                </c:pt>
                <c:pt idx="30407">
                  <c:v>0.99466263200000005</c:v>
                </c:pt>
                <c:pt idx="30408">
                  <c:v>0.99833470599999996</c:v>
                </c:pt>
                <c:pt idx="30409">
                  <c:v>0.99466263200000005</c:v>
                </c:pt>
                <c:pt idx="30410">
                  <c:v>0.99466263200000005</c:v>
                </c:pt>
                <c:pt idx="30411">
                  <c:v>0.98337578699999995</c:v>
                </c:pt>
                <c:pt idx="30412">
                  <c:v>0.98337578699999995</c:v>
                </c:pt>
                <c:pt idx="30413">
                  <c:v>0.99466263200000005</c:v>
                </c:pt>
                <c:pt idx="30414">
                  <c:v>0.98337578699999995</c:v>
                </c:pt>
                <c:pt idx="30415">
                  <c:v>0.99466263200000005</c:v>
                </c:pt>
                <c:pt idx="30416">
                  <c:v>0.98337578699999995</c:v>
                </c:pt>
                <c:pt idx="30417">
                  <c:v>0.98337578699999995</c:v>
                </c:pt>
                <c:pt idx="30418">
                  <c:v>0.99833470599999996</c:v>
                </c:pt>
                <c:pt idx="30419">
                  <c:v>0.99466263200000005</c:v>
                </c:pt>
                <c:pt idx="30420">
                  <c:v>0.99466263200000005</c:v>
                </c:pt>
                <c:pt idx="30421">
                  <c:v>0.994798234</c:v>
                </c:pt>
                <c:pt idx="30422">
                  <c:v>0.99466263200000005</c:v>
                </c:pt>
                <c:pt idx="30423">
                  <c:v>0.98337578699999995</c:v>
                </c:pt>
                <c:pt idx="30424">
                  <c:v>0.98337578699999995</c:v>
                </c:pt>
                <c:pt idx="30425">
                  <c:v>0.98337578699999995</c:v>
                </c:pt>
                <c:pt idx="30426">
                  <c:v>0.98729905299999998</c:v>
                </c:pt>
                <c:pt idx="30427">
                  <c:v>0.98337578699999995</c:v>
                </c:pt>
                <c:pt idx="30428">
                  <c:v>0.98337578699999995</c:v>
                </c:pt>
                <c:pt idx="30429">
                  <c:v>0.98337578699999995</c:v>
                </c:pt>
                <c:pt idx="30430">
                  <c:v>0.99466263200000005</c:v>
                </c:pt>
                <c:pt idx="30431">
                  <c:v>0.98337578699999995</c:v>
                </c:pt>
                <c:pt idx="30432">
                  <c:v>0.99833470599999996</c:v>
                </c:pt>
                <c:pt idx="30433">
                  <c:v>0.99466263200000005</c:v>
                </c:pt>
                <c:pt idx="30434">
                  <c:v>0.99466263200000005</c:v>
                </c:pt>
                <c:pt idx="30435">
                  <c:v>0.99466263200000005</c:v>
                </c:pt>
                <c:pt idx="30436">
                  <c:v>0.99466263200000005</c:v>
                </c:pt>
                <c:pt idx="30437">
                  <c:v>0.994798234</c:v>
                </c:pt>
                <c:pt idx="30438">
                  <c:v>0.99833470599999996</c:v>
                </c:pt>
                <c:pt idx="30439">
                  <c:v>0.98048173699999996</c:v>
                </c:pt>
                <c:pt idx="30440">
                  <c:v>0.994798234</c:v>
                </c:pt>
                <c:pt idx="30441">
                  <c:v>0.99833470599999996</c:v>
                </c:pt>
                <c:pt idx="30442">
                  <c:v>0.98337578699999995</c:v>
                </c:pt>
                <c:pt idx="30443">
                  <c:v>0.98048173699999996</c:v>
                </c:pt>
                <c:pt idx="30444">
                  <c:v>0.994798234</c:v>
                </c:pt>
                <c:pt idx="30445">
                  <c:v>0.99466263200000005</c:v>
                </c:pt>
                <c:pt idx="30446">
                  <c:v>0.98337578699999995</c:v>
                </c:pt>
                <c:pt idx="30447">
                  <c:v>0.994798234</c:v>
                </c:pt>
                <c:pt idx="30448">
                  <c:v>0.98337578699999995</c:v>
                </c:pt>
                <c:pt idx="30449">
                  <c:v>0.99466263200000005</c:v>
                </c:pt>
                <c:pt idx="30450">
                  <c:v>0.98048173699999996</c:v>
                </c:pt>
                <c:pt idx="30451">
                  <c:v>0.99466263200000005</c:v>
                </c:pt>
                <c:pt idx="30452">
                  <c:v>0.98048173699999996</c:v>
                </c:pt>
                <c:pt idx="30453">
                  <c:v>0.99833470599999996</c:v>
                </c:pt>
                <c:pt idx="30454">
                  <c:v>0.99833470599999996</c:v>
                </c:pt>
                <c:pt idx="30455">
                  <c:v>0.98337578699999995</c:v>
                </c:pt>
                <c:pt idx="30456">
                  <c:v>0.99466263200000005</c:v>
                </c:pt>
                <c:pt idx="30457">
                  <c:v>0.99833470599999996</c:v>
                </c:pt>
                <c:pt idx="30458">
                  <c:v>0.98048173699999996</c:v>
                </c:pt>
                <c:pt idx="30459">
                  <c:v>0.99100769600000005</c:v>
                </c:pt>
                <c:pt idx="30460">
                  <c:v>0.99833470599999996</c:v>
                </c:pt>
                <c:pt idx="30461">
                  <c:v>0.98048173699999996</c:v>
                </c:pt>
                <c:pt idx="30462">
                  <c:v>0.98337578699999995</c:v>
                </c:pt>
                <c:pt idx="30463">
                  <c:v>0.98337578699999995</c:v>
                </c:pt>
                <c:pt idx="30464">
                  <c:v>0.99833470599999996</c:v>
                </c:pt>
                <c:pt idx="30465">
                  <c:v>0.98337578699999995</c:v>
                </c:pt>
                <c:pt idx="30466">
                  <c:v>0.994798234</c:v>
                </c:pt>
                <c:pt idx="30467">
                  <c:v>0.98337578699999995</c:v>
                </c:pt>
                <c:pt idx="30468">
                  <c:v>0.99466263200000005</c:v>
                </c:pt>
                <c:pt idx="30469">
                  <c:v>0.99833470599999996</c:v>
                </c:pt>
                <c:pt idx="30470">
                  <c:v>0.99466263200000005</c:v>
                </c:pt>
                <c:pt idx="30471">
                  <c:v>0.98337578699999995</c:v>
                </c:pt>
                <c:pt idx="30472">
                  <c:v>0.98337578699999995</c:v>
                </c:pt>
                <c:pt idx="30473">
                  <c:v>0.99466263200000005</c:v>
                </c:pt>
                <c:pt idx="30474">
                  <c:v>0.98337578699999995</c:v>
                </c:pt>
                <c:pt idx="30475">
                  <c:v>0.98048173699999996</c:v>
                </c:pt>
                <c:pt idx="30476">
                  <c:v>0.99466263200000005</c:v>
                </c:pt>
                <c:pt idx="30477">
                  <c:v>0.994798234</c:v>
                </c:pt>
                <c:pt idx="30478">
                  <c:v>0.99833470599999996</c:v>
                </c:pt>
                <c:pt idx="30479">
                  <c:v>0.99100769600000005</c:v>
                </c:pt>
                <c:pt idx="30480">
                  <c:v>0.98337578699999995</c:v>
                </c:pt>
                <c:pt idx="30481">
                  <c:v>0.994798234</c:v>
                </c:pt>
                <c:pt idx="30482">
                  <c:v>0.99833470599999996</c:v>
                </c:pt>
                <c:pt idx="30483">
                  <c:v>0.99833470599999996</c:v>
                </c:pt>
                <c:pt idx="30484">
                  <c:v>0.98337578699999995</c:v>
                </c:pt>
                <c:pt idx="30485">
                  <c:v>0.99833470599999996</c:v>
                </c:pt>
                <c:pt idx="30486">
                  <c:v>0.99833470599999996</c:v>
                </c:pt>
                <c:pt idx="30487">
                  <c:v>0.99833470599999996</c:v>
                </c:pt>
                <c:pt idx="30488">
                  <c:v>0.99015918800000002</c:v>
                </c:pt>
                <c:pt idx="30489">
                  <c:v>0.99833470599999996</c:v>
                </c:pt>
                <c:pt idx="30490">
                  <c:v>0.98048173699999996</c:v>
                </c:pt>
                <c:pt idx="30491">
                  <c:v>0.98048173699999996</c:v>
                </c:pt>
                <c:pt idx="30492">
                  <c:v>0.98048173699999996</c:v>
                </c:pt>
                <c:pt idx="30493">
                  <c:v>0.98048173699999996</c:v>
                </c:pt>
                <c:pt idx="30494">
                  <c:v>0.99466263200000005</c:v>
                </c:pt>
                <c:pt idx="30495">
                  <c:v>0.99466263200000005</c:v>
                </c:pt>
                <c:pt idx="30496">
                  <c:v>0.99015918800000002</c:v>
                </c:pt>
                <c:pt idx="30497">
                  <c:v>0.98048173699999996</c:v>
                </c:pt>
                <c:pt idx="30498">
                  <c:v>0.99466263200000005</c:v>
                </c:pt>
                <c:pt idx="30499">
                  <c:v>0.99466263200000005</c:v>
                </c:pt>
                <c:pt idx="30500">
                  <c:v>0.994798234</c:v>
                </c:pt>
                <c:pt idx="30501">
                  <c:v>0.99833470599999996</c:v>
                </c:pt>
                <c:pt idx="30502">
                  <c:v>0.98337578699999995</c:v>
                </c:pt>
                <c:pt idx="30503">
                  <c:v>0.99833470599999996</c:v>
                </c:pt>
                <c:pt idx="30504">
                  <c:v>0.99833470599999996</c:v>
                </c:pt>
                <c:pt idx="30505">
                  <c:v>0.99090427199999997</c:v>
                </c:pt>
                <c:pt idx="30506">
                  <c:v>0.99466263200000005</c:v>
                </c:pt>
                <c:pt idx="30507">
                  <c:v>0.99100769600000005</c:v>
                </c:pt>
                <c:pt idx="30508">
                  <c:v>0.98337578699999995</c:v>
                </c:pt>
                <c:pt idx="30509">
                  <c:v>0.99466263200000005</c:v>
                </c:pt>
                <c:pt idx="30510">
                  <c:v>0.99833470599999996</c:v>
                </c:pt>
                <c:pt idx="30511">
                  <c:v>0.98337578699999995</c:v>
                </c:pt>
                <c:pt idx="30512">
                  <c:v>0.98048173699999996</c:v>
                </c:pt>
                <c:pt idx="30513">
                  <c:v>0.99833470599999996</c:v>
                </c:pt>
                <c:pt idx="30514">
                  <c:v>0.99466263200000005</c:v>
                </c:pt>
                <c:pt idx="30515">
                  <c:v>0.99466263200000005</c:v>
                </c:pt>
                <c:pt idx="30516">
                  <c:v>0.98048173699999996</c:v>
                </c:pt>
                <c:pt idx="30517">
                  <c:v>0.98048173699999996</c:v>
                </c:pt>
                <c:pt idx="30518">
                  <c:v>0.98048173699999996</c:v>
                </c:pt>
                <c:pt idx="30519">
                  <c:v>0.99466263200000005</c:v>
                </c:pt>
                <c:pt idx="30520">
                  <c:v>0.99833470599999996</c:v>
                </c:pt>
                <c:pt idx="30521">
                  <c:v>0.99833470599999996</c:v>
                </c:pt>
                <c:pt idx="30522">
                  <c:v>0.99450736299999998</c:v>
                </c:pt>
                <c:pt idx="30523">
                  <c:v>0.99466263200000005</c:v>
                </c:pt>
                <c:pt idx="30524">
                  <c:v>0.98048173699999996</c:v>
                </c:pt>
                <c:pt idx="30525">
                  <c:v>0.99466263200000005</c:v>
                </c:pt>
                <c:pt idx="30526">
                  <c:v>0.99466263200000005</c:v>
                </c:pt>
                <c:pt idx="30527">
                  <c:v>0.99833470599999996</c:v>
                </c:pt>
                <c:pt idx="30528">
                  <c:v>0.98048173699999996</c:v>
                </c:pt>
                <c:pt idx="30529">
                  <c:v>0.98337578699999995</c:v>
                </c:pt>
                <c:pt idx="30530">
                  <c:v>0.99466263200000005</c:v>
                </c:pt>
                <c:pt idx="30531">
                  <c:v>0.994798234</c:v>
                </c:pt>
                <c:pt idx="30532">
                  <c:v>0.99027694600000005</c:v>
                </c:pt>
                <c:pt idx="30533">
                  <c:v>0.99466263200000005</c:v>
                </c:pt>
                <c:pt idx="30534">
                  <c:v>0.99833470599999996</c:v>
                </c:pt>
                <c:pt idx="30535">
                  <c:v>0.994798234</c:v>
                </c:pt>
                <c:pt idx="30536">
                  <c:v>0.98337578699999995</c:v>
                </c:pt>
                <c:pt idx="30537">
                  <c:v>0.99466263200000005</c:v>
                </c:pt>
                <c:pt idx="30538">
                  <c:v>0.98337578699999995</c:v>
                </c:pt>
                <c:pt idx="30539">
                  <c:v>0.98337578699999995</c:v>
                </c:pt>
                <c:pt idx="30540">
                  <c:v>0.98048173699999996</c:v>
                </c:pt>
                <c:pt idx="30541">
                  <c:v>0.99466263200000005</c:v>
                </c:pt>
                <c:pt idx="30542">
                  <c:v>0.98337578699999995</c:v>
                </c:pt>
                <c:pt idx="30543">
                  <c:v>0.99466263200000005</c:v>
                </c:pt>
                <c:pt idx="30544">
                  <c:v>0.99466263200000005</c:v>
                </c:pt>
                <c:pt idx="30545">
                  <c:v>0.98337578699999995</c:v>
                </c:pt>
                <c:pt idx="30546">
                  <c:v>0.98552498799999999</c:v>
                </c:pt>
                <c:pt idx="30547">
                  <c:v>0.98337578699999995</c:v>
                </c:pt>
                <c:pt idx="30548">
                  <c:v>0.994798234</c:v>
                </c:pt>
                <c:pt idx="30549">
                  <c:v>0.98337578699999995</c:v>
                </c:pt>
                <c:pt idx="30550">
                  <c:v>0.994798234</c:v>
                </c:pt>
                <c:pt idx="30551">
                  <c:v>0.99833470599999996</c:v>
                </c:pt>
                <c:pt idx="30552">
                  <c:v>0.99833470599999996</c:v>
                </c:pt>
                <c:pt idx="30553">
                  <c:v>0.99833470599999996</c:v>
                </c:pt>
                <c:pt idx="30554">
                  <c:v>0.98337578699999995</c:v>
                </c:pt>
                <c:pt idx="30555">
                  <c:v>0.99090427199999997</c:v>
                </c:pt>
                <c:pt idx="30556">
                  <c:v>0.99015918800000002</c:v>
                </c:pt>
                <c:pt idx="30557">
                  <c:v>0.99833470599999996</c:v>
                </c:pt>
                <c:pt idx="30558">
                  <c:v>0.994798234</c:v>
                </c:pt>
                <c:pt idx="30559">
                  <c:v>0.98648640799999998</c:v>
                </c:pt>
                <c:pt idx="30560">
                  <c:v>0.99833470599999996</c:v>
                </c:pt>
                <c:pt idx="30561">
                  <c:v>0.98337578699999995</c:v>
                </c:pt>
                <c:pt idx="30562">
                  <c:v>0.98048173699999996</c:v>
                </c:pt>
                <c:pt idx="30563">
                  <c:v>0.98048173699999996</c:v>
                </c:pt>
                <c:pt idx="30564">
                  <c:v>0.98337578699999995</c:v>
                </c:pt>
                <c:pt idx="30565">
                  <c:v>0.99833470599999996</c:v>
                </c:pt>
                <c:pt idx="30566">
                  <c:v>0.994798234</c:v>
                </c:pt>
                <c:pt idx="30567">
                  <c:v>0.98337578699999995</c:v>
                </c:pt>
                <c:pt idx="30568">
                  <c:v>0.98337578699999995</c:v>
                </c:pt>
                <c:pt idx="30569">
                  <c:v>0.99833470599999996</c:v>
                </c:pt>
                <c:pt idx="30570">
                  <c:v>0.98337578699999995</c:v>
                </c:pt>
                <c:pt idx="30571">
                  <c:v>0.98048173699999996</c:v>
                </c:pt>
                <c:pt idx="30572">
                  <c:v>0.99833470599999996</c:v>
                </c:pt>
                <c:pt idx="30573">
                  <c:v>0.98337578699999995</c:v>
                </c:pt>
                <c:pt idx="30574">
                  <c:v>0.99833470599999996</c:v>
                </c:pt>
                <c:pt idx="30575">
                  <c:v>0.98337578699999995</c:v>
                </c:pt>
                <c:pt idx="30576">
                  <c:v>0.98729905299999998</c:v>
                </c:pt>
                <c:pt idx="30577">
                  <c:v>0.99833470599999996</c:v>
                </c:pt>
                <c:pt idx="30578">
                  <c:v>0.994798234</c:v>
                </c:pt>
                <c:pt idx="30579">
                  <c:v>0.99833470599999996</c:v>
                </c:pt>
                <c:pt idx="30580">
                  <c:v>0.994798234</c:v>
                </c:pt>
                <c:pt idx="30581">
                  <c:v>0.99833470599999996</c:v>
                </c:pt>
                <c:pt idx="30582">
                  <c:v>0.98337578699999995</c:v>
                </c:pt>
                <c:pt idx="30583">
                  <c:v>0.994798234</c:v>
                </c:pt>
                <c:pt idx="30584">
                  <c:v>0.99466263200000005</c:v>
                </c:pt>
                <c:pt idx="30585">
                  <c:v>0.99456953599999998</c:v>
                </c:pt>
                <c:pt idx="30586">
                  <c:v>0.99466263200000005</c:v>
                </c:pt>
                <c:pt idx="30587">
                  <c:v>0.98048173699999996</c:v>
                </c:pt>
                <c:pt idx="30588">
                  <c:v>0.99466263200000005</c:v>
                </c:pt>
                <c:pt idx="30589">
                  <c:v>0.98337578699999995</c:v>
                </c:pt>
                <c:pt idx="30590">
                  <c:v>0.99466263200000005</c:v>
                </c:pt>
                <c:pt idx="30591">
                  <c:v>0.98975540500000003</c:v>
                </c:pt>
                <c:pt idx="30592">
                  <c:v>0.99466263200000005</c:v>
                </c:pt>
                <c:pt idx="30593">
                  <c:v>0.99466263200000005</c:v>
                </c:pt>
                <c:pt idx="30594">
                  <c:v>0.98640082900000003</c:v>
                </c:pt>
                <c:pt idx="30595">
                  <c:v>0.98729905299999998</c:v>
                </c:pt>
                <c:pt idx="30596">
                  <c:v>0.98552498799999999</c:v>
                </c:pt>
                <c:pt idx="30597">
                  <c:v>0.994798234</c:v>
                </c:pt>
                <c:pt idx="30598">
                  <c:v>0.98048173699999996</c:v>
                </c:pt>
                <c:pt idx="30599">
                  <c:v>0.98337578699999995</c:v>
                </c:pt>
                <c:pt idx="30600">
                  <c:v>0.994798234</c:v>
                </c:pt>
                <c:pt idx="30601">
                  <c:v>0.98337578699999995</c:v>
                </c:pt>
                <c:pt idx="30602">
                  <c:v>0.994798234</c:v>
                </c:pt>
                <c:pt idx="30603">
                  <c:v>0.99466263200000005</c:v>
                </c:pt>
                <c:pt idx="30604">
                  <c:v>0.98048173699999996</c:v>
                </c:pt>
                <c:pt idx="30605">
                  <c:v>0.98337578699999995</c:v>
                </c:pt>
                <c:pt idx="30606">
                  <c:v>0.99466263200000005</c:v>
                </c:pt>
                <c:pt idx="30607">
                  <c:v>0.994798234</c:v>
                </c:pt>
                <c:pt idx="30608">
                  <c:v>0.98337578699999995</c:v>
                </c:pt>
                <c:pt idx="30609">
                  <c:v>0.99100769600000005</c:v>
                </c:pt>
                <c:pt idx="30610">
                  <c:v>0.98337578699999995</c:v>
                </c:pt>
                <c:pt idx="30611">
                  <c:v>0.99466263200000005</c:v>
                </c:pt>
                <c:pt idx="30612">
                  <c:v>0.98337578699999995</c:v>
                </c:pt>
                <c:pt idx="30613">
                  <c:v>0.994798234</c:v>
                </c:pt>
                <c:pt idx="30614">
                  <c:v>0.994798234</c:v>
                </c:pt>
                <c:pt idx="30615">
                  <c:v>0.98337578699999995</c:v>
                </c:pt>
                <c:pt idx="30616">
                  <c:v>0.99466263200000005</c:v>
                </c:pt>
                <c:pt idx="30617">
                  <c:v>0.98337578699999995</c:v>
                </c:pt>
                <c:pt idx="30618">
                  <c:v>0.98337578699999995</c:v>
                </c:pt>
                <c:pt idx="30619">
                  <c:v>0.98337578699999995</c:v>
                </c:pt>
                <c:pt idx="30620">
                  <c:v>0.99833470599999996</c:v>
                </c:pt>
                <c:pt idx="30621">
                  <c:v>0.994798234</c:v>
                </c:pt>
                <c:pt idx="30622">
                  <c:v>0.99466263200000005</c:v>
                </c:pt>
                <c:pt idx="30623">
                  <c:v>0.994798234</c:v>
                </c:pt>
                <c:pt idx="30624">
                  <c:v>0.98337578699999995</c:v>
                </c:pt>
                <c:pt idx="30625">
                  <c:v>0.99466263200000005</c:v>
                </c:pt>
                <c:pt idx="30626">
                  <c:v>0.99015918800000002</c:v>
                </c:pt>
                <c:pt idx="30627">
                  <c:v>0.99090427199999997</c:v>
                </c:pt>
                <c:pt idx="30628">
                  <c:v>0.99466263200000005</c:v>
                </c:pt>
                <c:pt idx="30629">
                  <c:v>0.99466263200000005</c:v>
                </c:pt>
                <c:pt idx="30630">
                  <c:v>0.99466263200000005</c:v>
                </c:pt>
                <c:pt idx="30631">
                  <c:v>0.98048173699999996</c:v>
                </c:pt>
                <c:pt idx="30632">
                  <c:v>0.98729905299999998</c:v>
                </c:pt>
                <c:pt idx="30633">
                  <c:v>0.98337578699999995</c:v>
                </c:pt>
                <c:pt idx="30634">
                  <c:v>0.99466263200000005</c:v>
                </c:pt>
                <c:pt idx="30635">
                  <c:v>0.99833470599999996</c:v>
                </c:pt>
                <c:pt idx="30636">
                  <c:v>0.99833470599999996</c:v>
                </c:pt>
                <c:pt idx="30637">
                  <c:v>0.99466263200000005</c:v>
                </c:pt>
                <c:pt idx="30638">
                  <c:v>0.99833470599999996</c:v>
                </c:pt>
                <c:pt idx="30639">
                  <c:v>0.99466263200000005</c:v>
                </c:pt>
                <c:pt idx="30640">
                  <c:v>0.98337578699999995</c:v>
                </c:pt>
                <c:pt idx="30641">
                  <c:v>0.99626751000000002</c:v>
                </c:pt>
                <c:pt idx="30642">
                  <c:v>0.994798234</c:v>
                </c:pt>
                <c:pt idx="30643">
                  <c:v>0.99090427199999997</c:v>
                </c:pt>
                <c:pt idx="30644">
                  <c:v>0.98048173699999996</c:v>
                </c:pt>
                <c:pt idx="30645">
                  <c:v>0.98048173699999996</c:v>
                </c:pt>
                <c:pt idx="30646">
                  <c:v>0.98729905299999998</c:v>
                </c:pt>
                <c:pt idx="30647">
                  <c:v>0.98337578699999995</c:v>
                </c:pt>
                <c:pt idx="30648">
                  <c:v>0.98337578699999995</c:v>
                </c:pt>
                <c:pt idx="30649">
                  <c:v>0.98337578699999995</c:v>
                </c:pt>
                <c:pt idx="30650">
                  <c:v>0.98337578699999995</c:v>
                </c:pt>
                <c:pt idx="30651">
                  <c:v>0.98337578699999995</c:v>
                </c:pt>
                <c:pt idx="30652">
                  <c:v>0.98337578699999995</c:v>
                </c:pt>
                <c:pt idx="30653">
                  <c:v>0.98337578699999995</c:v>
                </c:pt>
                <c:pt idx="30654">
                  <c:v>0.99833470599999996</c:v>
                </c:pt>
                <c:pt idx="30655">
                  <c:v>0.994798234</c:v>
                </c:pt>
                <c:pt idx="30656">
                  <c:v>0.98337578699999995</c:v>
                </c:pt>
                <c:pt idx="30657">
                  <c:v>0.98337578699999995</c:v>
                </c:pt>
                <c:pt idx="30658">
                  <c:v>0.98048173699999996</c:v>
                </c:pt>
                <c:pt idx="30659">
                  <c:v>0.98337578699999995</c:v>
                </c:pt>
                <c:pt idx="30660">
                  <c:v>0.98337578699999995</c:v>
                </c:pt>
                <c:pt idx="30661">
                  <c:v>0.98529628999999996</c:v>
                </c:pt>
                <c:pt idx="30662">
                  <c:v>0.99466263200000005</c:v>
                </c:pt>
                <c:pt idx="30663">
                  <c:v>0.98048173699999996</c:v>
                </c:pt>
                <c:pt idx="30664">
                  <c:v>0.98337578699999995</c:v>
                </c:pt>
                <c:pt idx="30665">
                  <c:v>0.98549281</c:v>
                </c:pt>
                <c:pt idx="30666">
                  <c:v>0.99833470599999996</c:v>
                </c:pt>
                <c:pt idx="30667">
                  <c:v>0.99466263200000005</c:v>
                </c:pt>
                <c:pt idx="30668">
                  <c:v>0.98337578699999995</c:v>
                </c:pt>
                <c:pt idx="30669">
                  <c:v>0.994798234</c:v>
                </c:pt>
                <c:pt idx="30670">
                  <c:v>0.99833470599999996</c:v>
                </c:pt>
                <c:pt idx="30671">
                  <c:v>0.98337578699999995</c:v>
                </c:pt>
                <c:pt idx="30672">
                  <c:v>0.994798234</c:v>
                </c:pt>
                <c:pt idx="30673">
                  <c:v>0.99466263200000005</c:v>
                </c:pt>
                <c:pt idx="30674">
                  <c:v>0.98337578699999995</c:v>
                </c:pt>
                <c:pt idx="30675">
                  <c:v>0.994798234</c:v>
                </c:pt>
                <c:pt idx="30676">
                  <c:v>0.99833470599999996</c:v>
                </c:pt>
                <c:pt idx="30677">
                  <c:v>0.98337578699999995</c:v>
                </c:pt>
                <c:pt idx="30678">
                  <c:v>0.99466263200000005</c:v>
                </c:pt>
                <c:pt idx="30679">
                  <c:v>0.994798234</c:v>
                </c:pt>
                <c:pt idx="30680">
                  <c:v>0.98337578699999995</c:v>
                </c:pt>
                <c:pt idx="30681">
                  <c:v>0.98048173699999996</c:v>
                </c:pt>
                <c:pt idx="30682">
                  <c:v>0.98337578699999995</c:v>
                </c:pt>
                <c:pt idx="30683">
                  <c:v>0.98048173699999996</c:v>
                </c:pt>
                <c:pt idx="30684">
                  <c:v>0.98337578699999995</c:v>
                </c:pt>
                <c:pt idx="30685">
                  <c:v>0.99833470599999996</c:v>
                </c:pt>
                <c:pt idx="30686">
                  <c:v>0.98337578699999995</c:v>
                </c:pt>
                <c:pt idx="30687">
                  <c:v>0.99833470599999996</c:v>
                </c:pt>
                <c:pt idx="30688">
                  <c:v>0.994798234</c:v>
                </c:pt>
                <c:pt idx="30689">
                  <c:v>0.99626751000000002</c:v>
                </c:pt>
                <c:pt idx="30690">
                  <c:v>0.98337578699999995</c:v>
                </c:pt>
                <c:pt idx="30691">
                  <c:v>0.99466263200000005</c:v>
                </c:pt>
                <c:pt idx="30692">
                  <c:v>0.994798234</c:v>
                </c:pt>
                <c:pt idx="30693">
                  <c:v>0.98337578699999995</c:v>
                </c:pt>
                <c:pt idx="30694">
                  <c:v>0.98337578699999995</c:v>
                </c:pt>
                <c:pt idx="30695">
                  <c:v>0.98337578699999995</c:v>
                </c:pt>
                <c:pt idx="30696">
                  <c:v>0.99833470599999996</c:v>
                </c:pt>
                <c:pt idx="30697">
                  <c:v>0.99466263200000005</c:v>
                </c:pt>
                <c:pt idx="30698">
                  <c:v>0.98729905299999998</c:v>
                </c:pt>
                <c:pt idx="30699">
                  <c:v>0.98337578699999995</c:v>
                </c:pt>
                <c:pt idx="30700">
                  <c:v>0.987316898</c:v>
                </c:pt>
                <c:pt idx="30701">
                  <c:v>0.98337578699999995</c:v>
                </c:pt>
                <c:pt idx="30702">
                  <c:v>0.99456953599999998</c:v>
                </c:pt>
                <c:pt idx="30703">
                  <c:v>0.98337578699999995</c:v>
                </c:pt>
                <c:pt idx="30704">
                  <c:v>0.98048173699999996</c:v>
                </c:pt>
                <c:pt idx="30705">
                  <c:v>0.99466263200000005</c:v>
                </c:pt>
                <c:pt idx="30706">
                  <c:v>0.994798234</c:v>
                </c:pt>
                <c:pt idx="30707">
                  <c:v>0.98337578699999995</c:v>
                </c:pt>
                <c:pt idx="30708">
                  <c:v>0.99833470599999996</c:v>
                </c:pt>
                <c:pt idx="30709">
                  <c:v>0.98048173699999996</c:v>
                </c:pt>
                <c:pt idx="30710">
                  <c:v>0.99466263200000005</c:v>
                </c:pt>
                <c:pt idx="30711">
                  <c:v>0.994798234</c:v>
                </c:pt>
                <c:pt idx="30712">
                  <c:v>0.99456953599999998</c:v>
                </c:pt>
                <c:pt idx="30713">
                  <c:v>0.99466263200000005</c:v>
                </c:pt>
                <c:pt idx="30714">
                  <c:v>0.98552498799999999</c:v>
                </c:pt>
                <c:pt idx="30715">
                  <c:v>0.994798234</c:v>
                </c:pt>
                <c:pt idx="30716">
                  <c:v>0.99466263200000005</c:v>
                </c:pt>
                <c:pt idx="30717">
                  <c:v>0.98337578699999995</c:v>
                </c:pt>
                <c:pt idx="30718">
                  <c:v>0.98048173699999996</c:v>
                </c:pt>
                <c:pt idx="30719">
                  <c:v>0.98337578699999995</c:v>
                </c:pt>
                <c:pt idx="30720">
                  <c:v>0.99833470599999996</c:v>
                </c:pt>
                <c:pt idx="30721">
                  <c:v>0.994798234</c:v>
                </c:pt>
                <c:pt idx="30722">
                  <c:v>0.99833470599999996</c:v>
                </c:pt>
                <c:pt idx="30723">
                  <c:v>0.99833470599999996</c:v>
                </c:pt>
                <c:pt idx="30724">
                  <c:v>0.98048173699999996</c:v>
                </c:pt>
                <c:pt idx="30725">
                  <c:v>0.994798234</c:v>
                </c:pt>
                <c:pt idx="30726">
                  <c:v>0.98337578699999995</c:v>
                </c:pt>
                <c:pt idx="30727">
                  <c:v>0.99466263200000005</c:v>
                </c:pt>
                <c:pt idx="30728">
                  <c:v>0.99466263200000005</c:v>
                </c:pt>
                <c:pt idx="30729">
                  <c:v>0.987316898</c:v>
                </c:pt>
                <c:pt idx="30730">
                  <c:v>0.98337578699999995</c:v>
                </c:pt>
                <c:pt idx="30731">
                  <c:v>0.99466263200000005</c:v>
                </c:pt>
                <c:pt idx="30732">
                  <c:v>0.98048173699999996</c:v>
                </c:pt>
                <c:pt idx="30733">
                  <c:v>0.99466263200000005</c:v>
                </c:pt>
                <c:pt idx="30734">
                  <c:v>0.994798234</c:v>
                </c:pt>
                <c:pt idx="30735">
                  <c:v>0.99833470599999996</c:v>
                </c:pt>
                <c:pt idx="30736">
                  <c:v>0.98337578699999995</c:v>
                </c:pt>
                <c:pt idx="30737">
                  <c:v>0.99456953599999998</c:v>
                </c:pt>
                <c:pt idx="30738">
                  <c:v>0.994798234</c:v>
                </c:pt>
                <c:pt idx="30739">
                  <c:v>0.98337578699999995</c:v>
                </c:pt>
                <c:pt idx="30740">
                  <c:v>0.99466263200000005</c:v>
                </c:pt>
                <c:pt idx="30741">
                  <c:v>0.99027694600000005</c:v>
                </c:pt>
                <c:pt idx="30742">
                  <c:v>0.98337578699999995</c:v>
                </c:pt>
                <c:pt idx="30743">
                  <c:v>0.98048173699999996</c:v>
                </c:pt>
                <c:pt idx="30744">
                  <c:v>0.99833470599999996</c:v>
                </c:pt>
                <c:pt idx="30745">
                  <c:v>0.99466263200000005</c:v>
                </c:pt>
                <c:pt idx="30746">
                  <c:v>0.98337578699999995</c:v>
                </c:pt>
                <c:pt idx="30747">
                  <c:v>0.98729905299999998</c:v>
                </c:pt>
                <c:pt idx="30748">
                  <c:v>0.99100769600000005</c:v>
                </c:pt>
                <c:pt idx="30749">
                  <c:v>0.99833470599999996</c:v>
                </c:pt>
                <c:pt idx="30750">
                  <c:v>0.98337578699999995</c:v>
                </c:pt>
                <c:pt idx="30751">
                  <c:v>0.99833470599999996</c:v>
                </c:pt>
                <c:pt idx="30752">
                  <c:v>0.994798234</c:v>
                </c:pt>
                <c:pt idx="30753">
                  <c:v>0.98337578699999995</c:v>
                </c:pt>
                <c:pt idx="30754">
                  <c:v>0.994798234</c:v>
                </c:pt>
                <c:pt idx="30755">
                  <c:v>0.99833470599999996</c:v>
                </c:pt>
                <c:pt idx="30756">
                  <c:v>0.994798234</c:v>
                </c:pt>
                <c:pt idx="30757">
                  <c:v>0.99626751000000002</c:v>
                </c:pt>
                <c:pt idx="30758">
                  <c:v>0.98337578699999995</c:v>
                </c:pt>
                <c:pt idx="30759">
                  <c:v>0.99466263200000005</c:v>
                </c:pt>
                <c:pt idx="30760">
                  <c:v>0.99626751000000002</c:v>
                </c:pt>
                <c:pt idx="30761">
                  <c:v>0.98337578699999995</c:v>
                </c:pt>
                <c:pt idx="30762">
                  <c:v>0.98337578699999995</c:v>
                </c:pt>
                <c:pt idx="30763">
                  <c:v>0.98337578699999995</c:v>
                </c:pt>
                <c:pt idx="30764">
                  <c:v>0.99833470599999996</c:v>
                </c:pt>
                <c:pt idx="30765">
                  <c:v>0.98337578699999995</c:v>
                </c:pt>
                <c:pt idx="30766">
                  <c:v>0.99833470599999996</c:v>
                </c:pt>
                <c:pt idx="30767">
                  <c:v>0.99466263200000005</c:v>
                </c:pt>
                <c:pt idx="30768">
                  <c:v>0.98048173699999996</c:v>
                </c:pt>
                <c:pt idx="30769">
                  <c:v>0.99833470599999996</c:v>
                </c:pt>
                <c:pt idx="30770">
                  <c:v>0.99466263200000005</c:v>
                </c:pt>
                <c:pt idx="30771">
                  <c:v>0.99833470599999996</c:v>
                </c:pt>
                <c:pt idx="30772">
                  <c:v>0.98337578699999995</c:v>
                </c:pt>
                <c:pt idx="30773">
                  <c:v>0.98337578699999995</c:v>
                </c:pt>
                <c:pt idx="30774">
                  <c:v>0.99466263200000005</c:v>
                </c:pt>
                <c:pt idx="30775">
                  <c:v>0.98048173699999996</c:v>
                </c:pt>
                <c:pt idx="30776">
                  <c:v>0.99466263200000005</c:v>
                </c:pt>
                <c:pt idx="30777">
                  <c:v>0.98337578699999995</c:v>
                </c:pt>
                <c:pt idx="30778">
                  <c:v>0.99833470599999996</c:v>
                </c:pt>
                <c:pt idx="30779">
                  <c:v>0.99466263200000005</c:v>
                </c:pt>
                <c:pt idx="30780">
                  <c:v>0.99833470599999996</c:v>
                </c:pt>
                <c:pt idx="30781">
                  <c:v>0.98337578699999995</c:v>
                </c:pt>
                <c:pt idx="30782">
                  <c:v>0.99466263200000005</c:v>
                </c:pt>
                <c:pt idx="30783">
                  <c:v>0.99833470599999996</c:v>
                </c:pt>
                <c:pt idx="30784">
                  <c:v>0.99833470599999996</c:v>
                </c:pt>
                <c:pt idx="30785">
                  <c:v>0.98048173699999996</c:v>
                </c:pt>
                <c:pt idx="30786">
                  <c:v>0.98337578699999995</c:v>
                </c:pt>
                <c:pt idx="30787">
                  <c:v>0.994798234</c:v>
                </c:pt>
                <c:pt idx="30788">
                  <c:v>0.99833470599999996</c:v>
                </c:pt>
                <c:pt idx="30789">
                  <c:v>0.99466263200000005</c:v>
                </c:pt>
                <c:pt idx="30790">
                  <c:v>0.99833470599999996</c:v>
                </c:pt>
                <c:pt idx="30791">
                  <c:v>0.99833470599999996</c:v>
                </c:pt>
                <c:pt idx="30792">
                  <c:v>0.99833470599999996</c:v>
                </c:pt>
                <c:pt idx="30793">
                  <c:v>0.98048173699999996</c:v>
                </c:pt>
                <c:pt idx="30794">
                  <c:v>0.99466263200000005</c:v>
                </c:pt>
                <c:pt idx="30795">
                  <c:v>0.98048173699999996</c:v>
                </c:pt>
                <c:pt idx="30796">
                  <c:v>0.99466263200000005</c:v>
                </c:pt>
                <c:pt idx="30797">
                  <c:v>0.98337578699999995</c:v>
                </c:pt>
                <c:pt idx="30798">
                  <c:v>0.98048173699999996</c:v>
                </c:pt>
                <c:pt idx="30799">
                  <c:v>0.98337578699999995</c:v>
                </c:pt>
                <c:pt idx="30800">
                  <c:v>0.99833470599999996</c:v>
                </c:pt>
                <c:pt idx="30801">
                  <c:v>0.98337578699999995</c:v>
                </c:pt>
                <c:pt idx="30802">
                  <c:v>0.99466263200000005</c:v>
                </c:pt>
                <c:pt idx="30803">
                  <c:v>0.98552498799999999</c:v>
                </c:pt>
                <c:pt idx="30804">
                  <c:v>0.99027694600000005</c:v>
                </c:pt>
                <c:pt idx="30805">
                  <c:v>0.99466263200000005</c:v>
                </c:pt>
                <c:pt idx="30806">
                  <c:v>0.98048173699999996</c:v>
                </c:pt>
                <c:pt idx="30807">
                  <c:v>0.99833470599999996</c:v>
                </c:pt>
                <c:pt idx="30808">
                  <c:v>0.98337578699999995</c:v>
                </c:pt>
                <c:pt idx="30809">
                  <c:v>0.994798234</c:v>
                </c:pt>
                <c:pt idx="30810">
                  <c:v>0.98337578699999995</c:v>
                </c:pt>
                <c:pt idx="30811">
                  <c:v>0.99833470599999996</c:v>
                </c:pt>
                <c:pt idx="30812">
                  <c:v>0.99466263200000005</c:v>
                </c:pt>
                <c:pt idx="30813">
                  <c:v>0.994798234</c:v>
                </c:pt>
                <c:pt idx="30814">
                  <c:v>0.99626751000000002</c:v>
                </c:pt>
                <c:pt idx="30815">
                  <c:v>0.98048173699999996</c:v>
                </c:pt>
                <c:pt idx="30816">
                  <c:v>0.99466263200000005</c:v>
                </c:pt>
                <c:pt idx="30817">
                  <c:v>0.99466263200000005</c:v>
                </c:pt>
                <c:pt idx="30818">
                  <c:v>0.99833470599999996</c:v>
                </c:pt>
                <c:pt idx="30819">
                  <c:v>0.99466263200000005</c:v>
                </c:pt>
                <c:pt idx="30820">
                  <c:v>0.99090427199999997</c:v>
                </c:pt>
                <c:pt idx="30821">
                  <c:v>0.98337578699999995</c:v>
                </c:pt>
                <c:pt idx="30822">
                  <c:v>0.987316898</c:v>
                </c:pt>
                <c:pt idx="30823">
                  <c:v>0.99466263200000005</c:v>
                </c:pt>
                <c:pt idx="30824">
                  <c:v>0.99090427199999997</c:v>
                </c:pt>
                <c:pt idx="30825">
                  <c:v>0.994798234</c:v>
                </c:pt>
                <c:pt idx="30826">
                  <c:v>0.994798234</c:v>
                </c:pt>
                <c:pt idx="30827">
                  <c:v>0.99833470599999996</c:v>
                </c:pt>
                <c:pt idx="30828">
                  <c:v>0.994798234</c:v>
                </c:pt>
                <c:pt idx="30829">
                  <c:v>0.99833470599999996</c:v>
                </c:pt>
                <c:pt idx="30830">
                  <c:v>0.99466263200000005</c:v>
                </c:pt>
                <c:pt idx="30831">
                  <c:v>0.98337578699999995</c:v>
                </c:pt>
                <c:pt idx="30832">
                  <c:v>0.99466263200000005</c:v>
                </c:pt>
                <c:pt idx="30833">
                  <c:v>0.98337578699999995</c:v>
                </c:pt>
                <c:pt idx="30834">
                  <c:v>0.994798234</c:v>
                </c:pt>
                <c:pt idx="30835">
                  <c:v>0.98048173699999996</c:v>
                </c:pt>
                <c:pt idx="30836">
                  <c:v>0.99100769600000005</c:v>
                </c:pt>
                <c:pt idx="30837">
                  <c:v>0.994798234</c:v>
                </c:pt>
                <c:pt idx="30838">
                  <c:v>0.99456953599999998</c:v>
                </c:pt>
                <c:pt idx="30839">
                  <c:v>0.98337578699999995</c:v>
                </c:pt>
                <c:pt idx="30840">
                  <c:v>0.98048173699999996</c:v>
                </c:pt>
                <c:pt idx="30841">
                  <c:v>0.98337578699999995</c:v>
                </c:pt>
                <c:pt idx="30842">
                  <c:v>0.99466263200000005</c:v>
                </c:pt>
                <c:pt idx="30843">
                  <c:v>0.99466263200000005</c:v>
                </c:pt>
                <c:pt idx="30844">
                  <c:v>0.99833470599999996</c:v>
                </c:pt>
                <c:pt idx="30845">
                  <c:v>0.99833470599999996</c:v>
                </c:pt>
                <c:pt idx="30846">
                  <c:v>0.98337578699999995</c:v>
                </c:pt>
                <c:pt idx="30847">
                  <c:v>0.98337578699999995</c:v>
                </c:pt>
                <c:pt idx="30848">
                  <c:v>0.99027694600000005</c:v>
                </c:pt>
                <c:pt idx="30849">
                  <c:v>0.99833470599999996</c:v>
                </c:pt>
                <c:pt idx="30850">
                  <c:v>0.994798234</c:v>
                </c:pt>
                <c:pt idx="30851">
                  <c:v>0.98975540500000003</c:v>
                </c:pt>
                <c:pt idx="30852">
                  <c:v>0.98337578699999995</c:v>
                </c:pt>
                <c:pt idx="30853">
                  <c:v>0.99466263200000005</c:v>
                </c:pt>
                <c:pt idx="30854">
                  <c:v>0.99466263200000005</c:v>
                </c:pt>
                <c:pt idx="30855">
                  <c:v>0.98048173699999996</c:v>
                </c:pt>
                <c:pt idx="30856">
                  <c:v>0.98529628999999996</c:v>
                </c:pt>
                <c:pt idx="30857">
                  <c:v>0.994798234</c:v>
                </c:pt>
                <c:pt idx="30858">
                  <c:v>0.99466263200000005</c:v>
                </c:pt>
                <c:pt idx="30859">
                  <c:v>0.99833470599999996</c:v>
                </c:pt>
                <c:pt idx="30860">
                  <c:v>0.99027694600000005</c:v>
                </c:pt>
                <c:pt idx="30861">
                  <c:v>0.98337578699999995</c:v>
                </c:pt>
                <c:pt idx="30862">
                  <c:v>0.98337578699999995</c:v>
                </c:pt>
                <c:pt idx="30863">
                  <c:v>0.99466263200000005</c:v>
                </c:pt>
                <c:pt idx="30864">
                  <c:v>0.99833470599999996</c:v>
                </c:pt>
                <c:pt idx="30865">
                  <c:v>0.98337578699999995</c:v>
                </c:pt>
                <c:pt idx="30866">
                  <c:v>0.98337578699999995</c:v>
                </c:pt>
                <c:pt idx="30867">
                  <c:v>0.99090427199999997</c:v>
                </c:pt>
                <c:pt idx="30868">
                  <c:v>0.98337578699999995</c:v>
                </c:pt>
                <c:pt idx="30869">
                  <c:v>0.994798234</c:v>
                </c:pt>
                <c:pt idx="30870">
                  <c:v>0.994798234</c:v>
                </c:pt>
                <c:pt idx="30871">
                  <c:v>0.98337578699999995</c:v>
                </c:pt>
                <c:pt idx="30872">
                  <c:v>0.98337578699999995</c:v>
                </c:pt>
                <c:pt idx="30873">
                  <c:v>0.98337578699999995</c:v>
                </c:pt>
                <c:pt idx="30874">
                  <c:v>0.994798234</c:v>
                </c:pt>
                <c:pt idx="30875">
                  <c:v>0.99090427199999997</c:v>
                </c:pt>
                <c:pt idx="30876">
                  <c:v>0.994798234</c:v>
                </c:pt>
                <c:pt idx="30877">
                  <c:v>0.98337578699999995</c:v>
                </c:pt>
                <c:pt idx="30878">
                  <c:v>0.99466263200000005</c:v>
                </c:pt>
                <c:pt idx="30879">
                  <c:v>0.98048173699999996</c:v>
                </c:pt>
                <c:pt idx="30880">
                  <c:v>0.99466263200000005</c:v>
                </c:pt>
                <c:pt idx="30881">
                  <c:v>0.99833470599999996</c:v>
                </c:pt>
                <c:pt idx="30882">
                  <c:v>0.99466263200000005</c:v>
                </c:pt>
                <c:pt idx="30883">
                  <c:v>0.994798234</c:v>
                </c:pt>
                <c:pt idx="30884">
                  <c:v>0.99833470599999996</c:v>
                </c:pt>
                <c:pt idx="30885">
                  <c:v>0.98337578699999995</c:v>
                </c:pt>
                <c:pt idx="30886">
                  <c:v>0.99466263200000005</c:v>
                </c:pt>
                <c:pt idx="30887">
                  <c:v>0.99466263200000005</c:v>
                </c:pt>
                <c:pt idx="30888">
                  <c:v>0.98337578699999995</c:v>
                </c:pt>
                <c:pt idx="30889">
                  <c:v>0.98337578699999995</c:v>
                </c:pt>
                <c:pt idx="30890">
                  <c:v>0.98048173699999996</c:v>
                </c:pt>
                <c:pt idx="30891">
                  <c:v>0.994798234</c:v>
                </c:pt>
                <c:pt idx="30892">
                  <c:v>0.99833470599999996</c:v>
                </c:pt>
                <c:pt idx="30893">
                  <c:v>0.994798234</c:v>
                </c:pt>
                <c:pt idx="30894">
                  <c:v>0.98729905299999998</c:v>
                </c:pt>
                <c:pt idx="30895">
                  <c:v>0.98048173699999996</c:v>
                </c:pt>
                <c:pt idx="30896">
                  <c:v>0.98337578699999995</c:v>
                </c:pt>
                <c:pt idx="30897">
                  <c:v>0.99833470599999996</c:v>
                </c:pt>
                <c:pt idx="30898">
                  <c:v>0.98337578699999995</c:v>
                </c:pt>
                <c:pt idx="30899">
                  <c:v>0.98337578699999995</c:v>
                </c:pt>
                <c:pt idx="30900">
                  <c:v>0.98048173699999996</c:v>
                </c:pt>
                <c:pt idx="30901">
                  <c:v>0.99466263200000005</c:v>
                </c:pt>
                <c:pt idx="30902">
                  <c:v>0.98048173699999996</c:v>
                </c:pt>
                <c:pt idx="30903">
                  <c:v>0.98552498799999999</c:v>
                </c:pt>
                <c:pt idx="30904">
                  <c:v>0.99466263200000005</c:v>
                </c:pt>
                <c:pt idx="30905">
                  <c:v>0.99833470599999996</c:v>
                </c:pt>
                <c:pt idx="30906">
                  <c:v>0.99027694600000005</c:v>
                </c:pt>
                <c:pt idx="30907">
                  <c:v>0.99466263200000005</c:v>
                </c:pt>
                <c:pt idx="30908">
                  <c:v>0.97450132499999997</c:v>
                </c:pt>
                <c:pt idx="30909">
                  <c:v>0.99833470599999996</c:v>
                </c:pt>
                <c:pt idx="30910">
                  <c:v>0.98048173699999996</c:v>
                </c:pt>
                <c:pt idx="30911">
                  <c:v>0.98337578699999995</c:v>
                </c:pt>
                <c:pt idx="30912">
                  <c:v>0.99833470599999996</c:v>
                </c:pt>
                <c:pt idx="30913">
                  <c:v>0.99100769600000005</c:v>
                </c:pt>
                <c:pt idx="30914">
                  <c:v>0.99833470599999996</c:v>
                </c:pt>
                <c:pt idx="30915">
                  <c:v>0.99466263200000005</c:v>
                </c:pt>
                <c:pt idx="30916">
                  <c:v>0.98048173699999996</c:v>
                </c:pt>
                <c:pt idx="30917">
                  <c:v>0.98337578699999995</c:v>
                </c:pt>
                <c:pt idx="30918">
                  <c:v>0.99466263200000005</c:v>
                </c:pt>
                <c:pt idx="30919">
                  <c:v>0.99833470599999996</c:v>
                </c:pt>
                <c:pt idx="30920">
                  <c:v>0.98337578699999995</c:v>
                </c:pt>
                <c:pt idx="30921">
                  <c:v>0.99833470599999996</c:v>
                </c:pt>
                <c:pt idx="30922">
                  <c:v>0.98048173699999996</c:v>
                </c:pt>
                <c:pt idx="30923">
                  <c:v>0.99833470599999996</c:v>
                </c:pt>
                <c:pt idx="30924">
                  <c:v>0.99466263200000005</c:v>
                </c:pt>
                <c:pt idx="30925">
                  <c:v>0.994798234</c:v>
                </c:pt>
                <c:pt idx="30926">
                  <c:v>0.98337578699999995</c:v>
                </c:pt>
                <c:pt idx="30927">
                  <c:v>0.99833470599999996</c:v>
                </c:pt>
                <c:pt idx="30928">
                  <c:v>0.99833470599999996</c:v>
                </c:pt>
                <c:pt idx="30929">
                  <c:v>0.99466263200000005</c:v>
                </c:pt>
                <c:pt idx="30930">
                  <c:v>0.99833470599999996</c:v>
                </c:pt>
                <c:pt idx="30931">
                  <c:v>0.98729905299999998</c:v>
                </c:pt>
                <c:pt idx="30932">
                  <c:v>0.99466263200000005</c:v>
                </c:pt>
                <c:pt idx="30933">
                  <c:v>0.98337578699999995</c:v>
                </c:pt>
                <c:pt idx="30934">
                  <c:v>0.98337578699999995</c:v>
                </c:pt>
                <c:pt idx="30935">
                  <c:v>0.98337578699999995</c:v>
                </c:pt>
                <c:pt idx="30936">
                  <c:v>0.98048173699999996</c:v>
                </c:pt>
                <c:pt idx="30937">
                  <c:v>0.98669746800000002</c:v>
                </c:pt>
                <c:pt idx="30938">
                  <c:v>0.99456953599999998</c:v>
                </c:pt>
                <c:pt idx="30939">
                  <c:v>0.99833470599999996</c:v>
                </c:pt>
                <c:pt idx="30940">
                  <c:v>0.98337578699999995</c:v>
                </c:pt>
                <c:pt idx="30941">
                  <c:v>0.99833470599999996</c:v>
                </c:pt>
                <c:pt idx="30942">
                  <c:v>0.99466263200000005</c:v>
                </c:pt>
                <c:pt idx="30943">
                  <c:v>0.99833470599999996</c:v>
                </c:pt>
                <c:pt idx="30944">
                  <c:v>0.98048173699999996</c:v>
                </c:pt>
                <c:pt idx="30945">
                  <c:v>0.99466263200000005</c:v>
                </c:pt>
                <c:pt idx="30946">
                  <c:v>0.99466263200000005</c:v>
                </c:pt>
                <c:pt idx="30947">
                  <c:v>0.99466263200000005</c:v>
                </c:pt>
                <c:pt idx="30948">
                  <c:v>0.99466263200000005</c:v>
                </c:pt>
                <c:pt idx="30949">
                  <c:v>0.987316898</c:v>
                </c:pt>
                <c:pt idx="30950">
                  <c:v>0.98337578699999995</c:v>
                </c:pt>
                <c:pt idx="30951">
                  <c:v>0.99833470599999996</c:v>
                </c:pt>
                <c:pt idx="30952">
                  <c:v>0.98337578699999995</c:v>
                </c:pt>
                <c:pt idx="30953">
                  <c:v>0.98337578699999995</c:v>
                </c:pt>
                <c:pt idx="30954">
                  <c:v>0.99466263200000005</c:v>
                </c:pt>
                <c:pt idx="30955">
                  <c:v>0.99833470599999996</c:v>
                </c:pt>
                <c:pt idx="30956">
                  <c:v>0.994798234</c:v>
                </c:pt>
                <c:pt idx="30957">
                  <c:v>0.98048173699999996</c:v>
                </c:pt>
                <c:pt idx="30958">
                  <c:v>0.994798234</c:v>
                </c:pt>
                <c:pt idx="30959">
                  <c:v>0.99833470599999996</c:v>
                </c:pt>
                <c:pt idx="30960">
                  <c:v>0.98337578699999995</c:v>
                </c:pt>
                <c:pt idx="30961">
                  <c:v>0.994798234</c:v>
                </c:pt>
                <c:pt idx="30962">
                  <c:v>0.99466263200000005</c:v>
                </c:pt>
                <c:pt idx="30963">
                  <c:v>0.99466263200000005</c:v>
                </c:pt>
                <c:pt idx="30964">
                  <c:v>0.99466263200000005</c:v>
                </c:pt>
                <c:pt idx="30965">
                  <c:v>0.99833470599999996</c:v>
                </c:pt>
                <c:pt idx="30966">
                  <c:v>0.98337578699999995</c:v>
                </c:pt>
                <c:pt idx="30967">
                  <c:v>0.98048173699999996</c:v>
                </c:pt>
                <c:pt idx="30968">
                  <c:v>0.98337578699999995</c:v>
                </c:pt>
                <c:pt idx="30969">
                  <c:v>0.98337578699999995</c:v>
                </c:pt>
                <c:pt idx="30970">
                  <c:v>0.98048173699999996</c:v>
                </c:pt>
                <c:pt idx="30971">
                  <c:v>0.99466263200000005</c:v>
                </c:pt>
                <c:pt idx="30972">
                  <c:v>0.994798234</c:v>
                </c:pt>
                <c:pt idx="30973">
                  <c:v>0.98048173699999996</c:v>
                </c:pt>
                <c:pt idx="30974">
                  <c:v>0.99466263200000005</c:v>
                </c:pt>
                <c:pt idx="30975">
                  <c:v>0.99466263200000005</c:v>
                </c:pt>
                <c:pt idx="30976">
                  <c:v>0.98048173699999996</c:v>
                </c:pt>
                <c:pt idx="30977">
                  <c:v>0.99466263200000005</c:v>
                </c:pt>
                <c:pt idx="30978">
                  <c:v>0.99466263200000005</c:v>
                </c:pt>
                <c:pt idx="30979">
                  <c:v>0.99833470599999996</c:v>
                </c:pt>
                <c:pt idx="30980">
                  <c:v>0.99833470599999996</c:v>
                </c:pt>
                <c:pt idx="30981">
                  <c:v>0.98048173699999996</c:v>
                </c:pt>
                <c:pt idx="30982">
                  <c:v>0.987316898</c:v>
                </c:pt>
                <c:pt idx="30983">
                  <c:v>0.98552498799999999</c:v>
                </c:pt>
                <c:pt idx="30984">
                  <c:v>0.98337578699999995</c:v>
                </c:pt>
                <c:pt idx="30985">
                  <c:v>0.98337578699999995</c:v>
                </c:pt>
                <c:pt idx="30986">
                  <c:v>0.994798234</c:v>
                </c:pt>
                <c:pt idx="30987">
                  <c:v>0.98337578699999995</c:v>
                </c:pt>
                <c:pt idx="30988">
                  <c:v>0.99833470599999996</c:v>
                </c:pt>
                <c:pt idx="30989">
                  <c:v>0.994798234</c:v>
                </c:pt>
                <c:pt idx="30990">
                  <c:v>0.98337578699999995</c:v>
                </c:pt>
                <c:pt idx="30991">
                  <c:v>0.98337578699999995</c:v>
                </c:pt>
                <c:pt idx="30992">
                  <c:v>0.994798234</c:v>
                </c:pt>
                <c:pt idx="30993">
                  <c:v>0.994798234</c:v>
                </c:pt>
                <c:pt idx="30994">
                  <c:v>0.994798234</c:v>
                </c:pt>
                <c:pt idx="30995">
                  <c:v>0.994798234</c:v>
                </c:pt>
                <c:pt idx="30996">
                  <c:v>0.98048173699999996</c:v>
                </c:pt>
                <c:pt idx="30997">
                  <c:v>0.98337578699999995</c:v>
                </c:pt>
                <c:pt idx="30998">
                  <c:v>0.99833470599999996</c:v>
                </c:pt>
                <c:pt idx="30999">
                  <c:v>0.994798234</c:v>
                </c:pt>
                <c:pt idx="31000">
                  <c:v>0.99466263200000005</c:v>
                </c:pt>
                <c:pt idx="31001">
                  <c:v>0.99466263200000005</c:v>
                </c:pt>
                <c:pt idx="31002">
                  <c:v>0.98337578699999995</c:v>
                </c:pt>
                <c:pt idx="31003">
                  <c:v>0.99466263200000005</c:v>
                </c:pt>
                <c:pt idx="31004">
                  <c:v>0.99833470599999996</c:v>
                </c:pt>
                <c:pt idx="31005">
                  <c:v>0.98729905299999998</c:v>
                </c:pt>
                <c:pt idx="31006">
                  <c:v>0.93194775600000002</c:v>
                </c:pt>
                <c:pt idx="31007">
                  <c:v>0.98729905299999998</c:v>
                </c:pt>
                <c:pt idx="31008">
                  <c:v>0.99833470599999996</c:v>
                </c:pt>
                <c:pt idx="31009">
                  <c:v>0.98337578699999995</c:v>
                </c:pt>
                <c:pt idx="31010">
                  <c:v>0.99466263200000005</c:v>
                </c:pt>
                <c:pt idx="31011">
                  <c:v>0.98529628999999996</c:v>
                </c:pt>
                <c:pt idx="31012">
                  <c:v>0.99466263200000005</c:v>
                </c:pt>
                <c:pt idx="31013">
                  <c:v>0.99466263200000005</c:v>
                </c:pt>
                <c:pt idx="31014">
                  <c:v>0.994798234</c:v>
                </c:pt>
                <c:pt idx="31015">
                  <c:v>0.98337578699999995</c:v>
                </c:pt>
                <c:pt idx="31016">
                  <c:v>0.99466263200000005</c:v>
                </c:pt>
                <c:pt idx="31017">
                  <c:v>0.99466263200000005</c:v>
                </c:pt>
                <c:pt idx="31018">
                  <c:v>0.98048173699999996</c:v>
                </c:pt>
                <c:pt idx="31019">
                  <c:v>0.99833470599999996</c:v>
                </c:pt>
                <c:pt idx="31020">
                  <c:v>0.98337578699999995</c:v>
                </c:pt>
                <c:pt idx="31021">
                  <c:v>0.987316898</c:v>
                </c:pt>
                <c:pt idx="31022">
                  <c:v>0.99833470599999996</c:v>
                </c:pt>
                <c:pt idx="31023">
                  <c:v>0.99833470599999996</c:v>
                </c:pt>
                <c:pt idx="31024">
                  <c:v>0.99833470599999996</c:v>
                </c:pt>
                <c:pt idx="31025">
                  <c:v>0.99466263200000005</c:v>
                </c:pt>
                <c:pt idx="31026">
                  <c:v>0.99466263200000005</c:v>
                </c:pt>
                <c:pt idx="31027">
                  <c:v>0.994798234</c:v>
                </c:pt>
                <c:pt idx="31028">
                  <c:v>0.99833470599999996</c:v>
                </c:pt>
                <c:pt idx="31029">
                  <c:v>0.99466263200000005</c:v>
                </c:pt>
                <c:pt idx="31030">
                  <c:v>0.99833470599999996</c:v>
                </c:pt>
                <c:pt idx="31031">
                  <c:v>0.994798234</c:v>
                </c:pt>
                <c:pt idx="31032">
                  <c:v>0.98337578699999995</c:v>
                </c:pt>
                <c:pt idx="31033">
                  <c:v>0.99466263200000005</c:v>
                </c:pt>
                <c:pt idx="31034">
                  <c:v>0.99015918800000002</c:v>
                </c:pt>
                <c:pt idx="31035">
                  <c:v>0.98337578699999995</c:v>
                </c:pt>
                <c:pt idx="31036">
                  <c:v>0.98729905299999998</c:v>
                </c:pt>
                <c:pt idx="31037">
                  <c:v>0.98337578699999995</c:v>
                </c:pt>
                <c:pt idx="31038">
                  <c:v>0.99466263200000005</c:v>
                </c:pt>
                <c:pt idx="31039">
                  <c:v>0.98337578699999995</c:v>
                </c:pt>
                <c:pt idx="31040">
                  <c:v>0.98048173699999996</c:v>
                </c:pt>
                <c:pt idx="31041">
                  <c:v>0.98337578699999995</c:v>
                </c:pt>
                <c:pt idx="31042">
                  <c:v>0.98337578699999995</c:v>
                </c:pt>
                <c:pt idx="31043">
                  <c:v>0.98337578699999995</c:v>
                </c:pt>
                <c:pt idx="31044">
                  <c:v>0.99466263200000005</c:v>
                </c:pt>
                <c:pt idx="31045">
                  <c:v>0.98337578699999995</c:v>
                </c:pt>
                <c:pt idx="31046">
                  <c:v>0.99466263200000005</c:v>
                </c:pt>
                <c:pt idx="31047">
                  <c:v>0.99015918800000002</c:v>
                </c:pt>
                <c:pt idx="31048">
                  <c:v>0.994798234</c:v>
                </c:pt>
                <c:pt idx="31049">
                  <c:v>0.99833470599999996</c:v>
                </c:pt>
                <c:pt idx="31050">
                  <c:v>0.98337578699999995</c:v>
                </c:pt>
                <c:pt idx="31051">
                  <c:v>0.994798234</c:v>
                </c:pt>
                <c:pt idx="31052">
                  <c:v>0.994798234</c:v>
                </c:pt>
                <c:pt idx="31053">
                  <c:v>0.98337578699999995</c:v>
                </c:pt>
                <c:pt idx="31054">
                  <c:v>0.99833470599999996</c:v>
                </c:pt>
                <c:pt idx="31055">
                  <c:v>0.98048173699999996</c:v>
                </c:pt>
                <c:pt idx="31056">
                  <c:v>0.99833470599999996</c:v>
                </c:pt>
                <c:pt idx="31057">
                  <c:v>0.99833470599999996</c:v>
                </c:pt>
                <c:pt idx="31058">
                  <c:v>0.98337578699999995</c:v>
                </c:pt>
                <c:pt idx="31059">
                  <c:v>0.99100769600000005</c:v>
                </c:pt>
                <c:pt idx="31060">
                  <c:v>0.994798234</c:v>
                </c:pt>
                <c:pt idx="31061">
                  <c:v>0.99466263200000005</c:v>
                </c:pt>
                <c:pt idx="31062">
                  <c:v>0.99833470599999996</c:v>
                </c:pt>
                <c:pt idx="31063">
                  <c:v>0.99466263200000005</c:v>
                </c:pt>
                <c:pt idx="31064">
                  <c:v>0.99015918800000002</c:v>
                </c:pt>
                <c:pt idx="31065">
                  <c:v>0.99090427199999997</c:v>
                </c:pt>
                <c:pt idx="31066">
                  <c:v>0.99466263200000005</c:v>
                </c:pt>
                <c:pt idx="31067">
                  <c:v>0.99466263200000005</c:v>
                </c:pt>
                <c:pt idx="31068">
                  <c:v>0.994798234</c:v>
                </c:pt>
                <c:pt idx="31069">
                  <c:v>0.98648640799999998</c:v>
                </c:pt>
                <c:pt idx="31070">
                  <c:v>0.994798234</c:v>
                </c:pt>
                <c:pt idx="31071">
                  <c:v>0.99833470599999996</c:v>
                </c:pt>
                <c:pt idx="31072">
                  <c:v>0.99466263200000005</c:v>
                </c:pt>
                <c:pt idx="31073">
                  <c:v>0.99833470599999996</c:v>
                </c:pt>
                <c:pt idx="31074">
                  <c:v>0.99466263200000005</c:v>
                </c:pt>
                <c:pt idx="31075">
                  <c:v>0.99466263200000005</c:v>
                </c:pt>
                <c:pt idx="31076">
                  <c:v>0.987316898</c:v>
                </c:pt>
                <c:pt idx="31077">
                  <c:v>0.98337578699999995</c:v>
                </c:pt>
                <c:pt idx="31078">
                  <c:v>0.98337578699999995</c:v>
                </c:pt>
                <c:pt idx="31079">
                  <c:v>0.99626751000000002</c:v>
                </c:pt>
                <c:pt idx="31080">
                  <c:v>0.994798234</c:v>
                </c:pt>
                <c:pt idx="31081">
                  <c:v>0.98337578699999995</c:v>
                </c:pt>
                <c:pt idx="31082">
                  <c:v>0.98048173699999996</c:v>
                </c:pt>
                <c:pt idx="31083">
                  <c:v>0.99100769600000005</c:v>
                </c:pt>
                <c:pt idx="31084">
                  <c:v>0.99466263200000005</c:v>
                </c:pt>
                <c:pt idx="31085">
                  <c:v>0.98337578699999995</c:v>
                </c:pt>
                <c:pt idx="31086">
                  <c:v>0.99466263200000005</c:v>
                </c:pt>
                <c:pt idx="31087">
                  <c:v>0.99833470599999996</c:v>
                </c:pt>
                <c:pt idx="31088">
                  <c:v>0.99466263200000005</c:v>
                </c:pt>
                <c:pt idx="31089">
                  <c:v>0.98529628999999996</c:v>
                </c:pt>
                <c:pt idx="31090">
                  <c:v>0.99027694600000005</c:v>
                </c:pt>
                <c:pt idx="31091">
                  <c:v>0.99466263200000005</c:v>
                </c:pt>
                <c:pt idx="31092">
                  <c:v>0.99833470599999996</c:v>
                </c:pt>
                <c:pt idx="31093">
                  <c:v>0.994798234</c:v>
                </c:pt>
                <c:pt idx="31094">
                  <c:v>0.98048173699999996</c:v>
                </c:pt>
                <c:pt idx="31095">
                  <c:v>0.98048173699999996</c:v>
                </c:pt>
                <c:pt idx="31096">
                  <c:v>0.99466263200000005</c:v>
                </c:pt>
                <c:pt idx="31097">
                  <c:v>0.98337578699999995</c:v>
                </c:pt>
                <c:pt idx="31098">
                  <c:v>0.97907649699999999</c:v>
                </c:pt>
                <c:pt idx="31099">
                  <c:v>0.98048173699999996</c:v>
                </c:pt>
                <c:pt idx="31100">
                  <c:v>0.98337578699999995</c:v>
                </c:pt>
                <c:pt idx="31101">
                  <c:v>0.96280551199999997</c:v>
                </c:pt>
                <c:pt idx="31102">
                  <c:v>0.99626751000000002</c:v>
                </c:pt>
                <c:pt idx="31103">
                  <c:v>0.99833470599999996</c:v>
                </c:pt>
                <c:pt idx="31104">
                  <c:v>0.99833470599999996</c:v>
                </c:pt>
                <c:pt idx="31105">
                  <c:v>0.98549281</c:v>
                </c:pt>
                <c:pt idx="31106">
                  <c:v>0.98337578699999995</c:v>
                </c:pt>
                <c:pt idx="31107">
                  <c:v>0.98729905299999998</c:v>
                </c:pt>
                <c:pt idx="31108">
                  <c:v>0.99833470599999996</c:v>
                </c:pt>
                <c:pt idx="31109">
                  <c:v>0.98048173699999996</c:v>
                </c:pt>
                <c:pt idx="31110">
                  <c:v>0.99833470599999996</c:v>
                </c:pt>
                <c:pt idx="31111">
                  <c:v>0.99833470599999996</c:v>
                </c:pt>
                <c:pt idx="31112">
                  <c:v>0.99466263200000005</c:v>
                </c:pt>
                <c:pt idx="31113">
                  <c:v>0.994798234</c:v>
                </c:pt>
                <c:pt idx="31114">
                  <c:v>0.99833470599999996</c:v>
                </c:pt>
                <c:pt idx="31115">
                  <c:v>0.99466263200000005</c:v>
                </c:pt>
                <c:pt idx="31116">
                  <c:v>0.994798234</c:v>
                </c:pt>
                <c:pt idx="31117">
                  <c:v>0.98048173699999996</c:v>
                </c:pt>
                <c:pt idx="31118">
                  <c:v>0.98048173699999996</c:v>
                </c:pt>
                <c:pt idx="31119">
                  <c:v>0.99466263200000005</c:v>
                </c:pt>
                <c:pt idx="31120">
                  <c:v>0.98337578699999995</c:v>
                </c:pt>
                <c:pt idx="31121">
                  <c:v>0.98048173699999996</c:v>
                </c:pt>
                <c:pt idx="31122">
                  <c:v>0.97324861200000001</c:v>
                </c:pt>
                <c:pt idx="31123">
                  <c:v>0.994798234</c:v>
                </c:pt>
                <c:pt idx="31124">
                  <c:v>0.99833470599999996</c:v>
                </c:pt>
                <c:pt idx="31125">
                  <c:v>0.994798234</c:v>
                </c:pt>
                <c:pt idx="31126">
                  <c:v>0.99833470599999996</c:v>
                </c:pt>
                <c:pt idx="31127">
                  <c:v>0.98337578699999995</c:v>
                </c:pt>
                <c:pt idx="31128">
                  <c:v>0.98337578699999995</c:v>
                </c:pt>
                <c:pt idx="31129">
                  <c:v>0.99466263200000005</c:v>
                </c:pt>
                <c:pt idx="31130">
                  <c:v>0.99833470599999996</c:v>
                </c:pt>
                <c:pt idx="31131">
                  <c:v>0.98337578699999995</c:v>
                </c:pt>
                <c:pt idx="31132">
                  <c:v>0.98337578699999995</c:v>
                </c:pt>
                <c:pt idx="31133">
                  <c:v>0.98048173699999996</c:v>
                </c:pt>
                <c:pt idx="31134">
                  <c:v>0.98048173699999996</c:v>
                </c:pt>
                <c:pt idx="31135">
                  <c:v>0.99466263200000005</c:v>
                </c:pt>
                <c:pt idx="31136">
                  <c:v>0.98337578699999995</c:v>
                </c:pt>
                <c:pt idx="31137">
                  <c:v>0.98048173699999996</c:v>
                </c:pt>
                <c:pt idx="31138">
                  <c:v>0.98337578699999995</c:v>
                </c:pt>
                <c:pt idx="31139">
                  <c:v>0.98337578699999995</c:v>
                </c:pt>
                <c:pt idx="31140">
                  <c:v>0.994798234</c:v>
                </c:pt>
                <c:pt idx="31141">
                  <c:v>0.99466263200000005</c:v>
                </c:pt>
                <c:pt idx="31142">
                  <c:v>0.98048173699999996</c:v>
                </c:pt>
                <c:pt idx="31143">
                  <c:v>0.98337578699999995</c:v>
                </c:pt>
                <c:pt idx="31144">
                  <c:v>0.99456953599999998</c:v>
                </c:pt>
                <c:pt idx="31145">
                  <c:v>0.99015918800000002</c:v>
                </c:pt>
                <c:pt idx="31146">
                  <c:v>0.99466263200000005</c:v>
                </c:pt>
                <c:pt idx="31147">
                  <c:v>0.99466263200000005</c:v>
                </c:pt>
                <c:pt idx="31148">
                  <c:v>0.98337578699999995</c:v>
                </c:pt>
                <c:pt idx="31149">
                  <c:v>0.99466263200000005</c:v>
                </c:pt>
                <c:pt idx="31150">
                  <c:v>0.994798234</c:v>
                </c:pt>
                <c:pt idx="31151">
                  <c:v>0.994798234</c:v>
                </c:pt>
                <c:pt idx="31152">
                  <c:v>0.99466263200000005</c:v>
                </c:pt>
                <c:pt idx="31153">
                  <c:v>0.99466263200000005</c:v>
                </c:pt>
                <c:pt idx="31154">
                  <c:v>0.98048173699999996</c:v>
                </c:pt>
                <c:pt idx="31155">
                  <c:v>0.99833470599999996</c:v>
                </c:pt>
                <c:pt idx="31156">
                  <c:v>0.99626751000000002</c:v>
                </c:pt>
                <c:pt idx="31157">
                  <c:v>0.99833470599999996</c:v>
                </c:pt>
                <c:pt idx="31158">
                  <c:v>0.99833470599999996</c:v>
                </c:pt>
                <c:pt idx="31159">
                  <c:v>0.987316898</c:v>
                </c:pt>
                <c:pt idx="31160">
                  <c:v>0.99833470599999996</c:v>
                </c:pt>
                <c:pt idx="31161">
                  <c:v>0.98048173699999996</c:v>
                </c:pt>
                <c:pt idx="31162">
                  <c:v>0.99466263200000005</c:v>
                </c:pt>
                <c:pt idx="31163">
                  <c:v>0.99466263200000005</c:v>
                </c:pt>
                <c:pt idx="31164">
                  <c:v>0.98337578699999995</c:v>
                </c:pt>
                <c:pt idx="31165">
                  <c:v>0.99466263200000005</c:v>
                </c:pt>
                <c:pt idx="31166">
                  <c:v>0.98337578699999995</c:v>
                </c:pt>
                <c:pt idx="31167">
                  <c:v>0.99466263200000005</c:v>
                </c:pt>
                <c:pt idx="31168">
                  <c:v>0.98337578699999995</c:v>
                </c:pt>
                <c:pt idx="31169">
                  <c:v>0.99466263200000005</c:v>
                </c:pt>
                <c:pt idx="31170">
                  <c:v>0.99833470599999996</c:v>
                </c:pt>
                <c:pt idx="31171">
                  <c:v>0.994798234</c:v>
                </c:pt>
                <c:pt idx="31172">
                  <c:v>0.98337578699999995</c:v>
                </c:pt>
                <c:pt idx="31173">
                  <c:v>0.99833470599999996</c:v>
                </c:pt>
                <c:pt idx="31174">
                  <c:v>0.98337578699999995</c:v>
                </c:pt>
                <c:pt idx="31175">
                  <c:v>0.994798234</c:v>
                </c:pt>
                <c:pt idx="31176">
                  <c:v>0.99466263200000005</c:v>
                </c:pt>
                <c:pt idx="31177">
                  <c:v>0.99466263200000005</c:v>
                </c:pt>
                <c:pt idx="31178">
                  <c:v>0.98337578699999995</c:v>
                </c:pt>
                <c:pt idx="31179">
                  <c:v>0.99833470599999996</c:v>
                </c:pt>
                <c:pt idx="31180">
                  <c:v>0.994798234</c:v>
                </c:pt>
                <c:pt idx="31181">
                  <c:v>0.994798234</c:v>
                </c:pt>
                <c:pt idx="31182">
                  <c:v>0.98048173699999996</c:v>
                </c:pt>
                <c:pt idx="31183">
                  <c:v>0.99004824700000005</c:v>
                </c:pt>
                <c:pt idx="31184">
                  <c:v>0.994798234</c:v>
                </c:pt>
                <c:pt idx="31185">
                  <c:v>0.99466263200000005</c:v>
                </c:pt>
                <c:pt idx="31186">
                  <c:v>0.99090427199999997</c:v>
                </c:pt>
                <c:pt idx="31187">
                  <c:v>0.994798234</c:v>
                </c:pt>
                <c:pt idx="31188">
                  <c:v>0.99466263200000005</c:v>
                </c:pt>
                <c:pt idx="31189">
                  <c:v>0.99466263200000005</c:v>
                </c:pt>
                <c:pt idx="31190">
                  <c:v>0.99466263200000005</c:v>
                </c:pt>
                <c:pt idx="31191">
                  <c:v>0.99833470599999996</c:v>
                </c:pt>
                <c:pt idx="31192">
                  <c:v>0.99833470599999996</c:v>
                </c:pt>
                <c:pt idx="31193">
                  <c:v>0.99090427199999997</c:v>
                </c:pt>
                <c:pt idx="31194">
                  <c:v>0.98048173699999996</c:v>
                </c:pt>
                <c:pt idx="31195">
                  <c:v>0.99833470599999996</c:v>
                </c:pt>
                <c:pt idx="31196">
                  <c:v>0.98048173699999996</c:v>
                </c:pt>
                <c:pt idx="31197">
                  <c:v>0.99833470599999996</c:v>
                </c:pt>
                <c:pt idx="31198">
                  <c:v>0.99466263200000005</c:v>
                </c:pt>
                <c:pt idx="31199">
                  <c:v>0.994798234</c:v>
                </c:pt>
                <c:pt idx="31200">
                  <c:v>0.99833470599999996</c:v>
                </c:pt>
                <c:pt idx="31201">
                  <c:v>0.98337578699999995</c:v>
                </c:pt>
                <c:pt idx="31202">
                  <c:v>0.98048173699999996</c:v>
                </c:pt>
                <c:pt idx="31203">
                  <c:v>0.99466263200000005</c:v>
                </c:pt>
                <c:pt idx="31204">
                  <c:v>0.98337578699999995</c:v>
                </c:pt>
                <c:pt idx="31205">
                  <c:v>0.99833470599999996</c:v>
                </c:pt>
                <c:pt idx="31206">
                  <c:v>0.98337578699999995</c:v>
                </c:pt>
                <c:pt idx="31207">
                  <c:v>0.99466263200000005</c:v>
                </c:pt>
                <c:pt idx="31208">
                  <c:v>0.98337578699999995</c:v>
                </c:pt>
                <c:pt idx="31209">
                  <c:v>0.994798234</c:v>
                </c:pt>
                <c:pt idx="31210">
                  <c:v>0.994798234</c:v>
                </c:pt>
                <c:pt idx="31211">
                  <c:v>0.99466263200000005</c:v>
                </c:pt>
                <c:pt idx="31212">
                  <c:v>0.99466263200000005</c:v>
                </c:pt>
                <c:pt idx="31213">
                  <c:v>0.99833470599999996</c:v>
                </c:pt>
                <c:pt idx="31214">
                  <c:v>0.99466263200000005</c:v>
                </c:pt>
                <c:pt idx="31215">
                  <c:v>0.994798234</c:v>
                </c:pt>
                <c:pt idx="31216">
                  <c:v>0.98048173699999996</c:v>
                </c:pt>
                <c:pt idx="31217">
                  <c:v>0.98337578699999995</c:v>
                </c:pt>
                <c:pt idx="31218">
                  <c:v>0.99466263200000005</c:v>
                </c:pt>
                <c:pt idx="31219">
                  <c:v>0.99833470599999996</c:v>
                </c:pt>
                <c:pt idx="31220">
                  <c:v>0.99466263200000005</c:v>
                </c:pt>
                <c:pt idx="31221">
                  <c:v>0.98048173699999996</c:v>
                </c:pt>
                <c:pt idx="31222">
                  <c:v>0.98048173699999996</c:v>
                </c:pt>
                <c:pt idx="31223">
                  <c:v>0.99833470599999996</c:v>
                </c:pt>
                <c:pt idx="31224">
                  <c:v>0.99466263200000005</c:v>
                </c:pt>
                <c:pt idx="31225">
                  <c:v>0.99833470599999996</c:v>
                </c:pt>
                <c:pt idx="31226">
                  <c:v>0.99466263200000005</c:v>
                </c:pt>
                <c:pt idx="31227">
                  <c:v>0.98337578699999995</c:v>
                </c:pt>
                <c:pt idx="31228">
                  <c:v>0.98337578699999995</c:v>
                </c:pt>
                <c:pt idx="31229">
                  <c:v>0.99833470599999996</c:v>
                </c:pt>
                <c:pt idx="31230">
                  <c:v>0.98337578699999995</c:v>
                </c:pt>
                <c:pt idx="31231">
                  <c:v>0.98337578699999995</c:v>
                </c:pt>
                <c:pt idx="31232">
                  <c:v>0.99466263200000005</c:v>
                </c:pt>
                <c:pt idx="31233">
                  <c:v>0.99833470599999996</c:v>
                </c:pt>
                <c:pt idx="31234">
                  <c:v>0.98048173699999996</c:v>
                </c:pt>
                <c:pt idx="31235">
                  <c:v>0.98048173699999996</c:v>
                </c:pt>
                <c:pt idx="31236">
                  <c:v>0.98048173699999996</c:v>
                </c:pt>
                <c:pt idx="31237">
                  <c:v>0.994798234</c:v>
                </c:pt>
                <c:pt idx="31238">
                  <c:v>0.99833470599999996</c:v>
                </c:pt>
                <c:pt idx="31239">
                  <c:v>0.994798234</c:v>
                </c:pt>
                <c:pt idx="31240">
                  <c:v>0.99833470599999996</c:v>
                </c:pt>
                <c:pt idx="31241">
                  <c:v>0.99466263200000005</c:v>
                </c:pt>
                <c:pt idx="31242">
                  <c:v>0.98337578699999995</c:v>
                </c:pt>
                <c:pt idx="31243">
                  <c:v>0.98337578699999995</c:v>
                </c:pt>
                <c:pt idx="31244">
                  <c:v>0.98048173699999996</c:v>
                </c:pt>
                <c:pt idx="31245">
                  <c:v>0.98337578699999995</c:v>
                </c:pt>
                <c:pt idx="31246">
                  <c:v>0.98337578699999995</c:v>
                </c:pt>
                <c:pt idx="31247">
                  <c:v>0.98337578699999995</c:v>
                </c:pt>
                <c:pt idx="31248">
                  <c:v>0.99466263200000005</c:v>
                </c:pt>
                <c:pt idx="31249">
                  <c:v>0.99466263200000005</c:v>
                </c:pt>
                <c:pt idx="31250">
                  <c:v>0.99466263200000005</c:v>
                </c:pt>
                <c:pt idx="31251">
                  <c:v>0.99456953599999998</c:v>
                </c:pt>
                <c:pt idx="31252">
                  <c:v>0.99833470599999996</c:v>
                </c:pt>
                <c:pt idx="31253">
                  <c:v>0.987316898</c:v>
                </c:pt>
                <c:pt idx="31254">
                  <c:v>0.98337578699999995</c:v>
                </c:pt>
                <c:pt idx="31255">
                  <c:v>0.99833470599999996</c:v>
                </c:pt>
                <c:pt idx="31256">
                  <c:v>0.98048173699999996</c:v>
                </c:pt>
                <c:pt idx="31257">
                  <c:v>0.98337578699999995</c:v>
                </c:pt>
                <c:pt idx="31258">
                  <c:v>0.99833470599999996</c:v>
                </c:pt>
                <c:pt idx="31259">
                  <c:v>0.99833470599999996</c:v>
                </c:pt>
                <c:pt idx="31260">
                  <c:v>0.994798234</c:v>
                </c:pt>
                <c:pt idx="31261">
                  <c:v>0.99833470599999996</c:v>
                </c:pt>
                <c:pt idx="31262">
                  <c:v>0.98337578699999995</c:v>
                </c:pt>
                <c:pt idx="31263">
                  <c:v>0.99466263200000005</c:v>
                </c:pt>
                <c:pt idx="31264">
                  <c:v>0.99466263200000005</c:v>
                </c:pt>
                <c:pt idx="31265">
                  <c:v>0.99466263200000005</c:v>
                </c:pt>
                <c:pt idx="31266">
                  <c:v>0.98337578699999995</c:v>
                </c:pt>
                <c:pt idx="31267">
                  <c:v>0.98337578699999995</c:v>
                </c:pt>
                <c:pt idx="31268">
                  <c:v>0.99466263200000005</c:v>
                </c:pt>
                <c:pt idx="31269">
                  <c:v>0.99833470599999996</c:v>
                </c:pt>
                <c:pt idx="31270">
                  <c:v>0.994798234</c:v>
                </c:pt>
                <c:pt idx="31271">
                  <c:v>0.99456953599999998</c:v>
                </c:pt>
                <c:pt idx="31272">
                  <c:v>0.99466263200000005</c:v>
                </c:pt>
                <c:pt idx="31273">
                  <c:v>0.99833470599999996</c:v>
                </c:pt>
                <c:pt idx="31274">
                  <c:v>0.99466263200000005</c:v>
                </c:pt>
                <c:pt idx="31275">
                  <c:v>0.98048173699999996</c:v>
                </c:pt>
                <c:pt idx="31276">
                  <c:v>0.99466263200000005</c:v>
                </c:pt>
                <c:pt idx="31277">
                  <c:v>0.99466263200000005</c:v>
                </c:pt>
                <c:pt idx="31278">
                  <c:v>0.99466263200000005</c:v>
                </c:pt>
                <c:pt idx="31279">
                  <c:v>0.98552498799999999</c:v>
                </c:pt>
                <c:pt idx="31280">
                  <c:v>0.99466263200000005</c:v>
                </c:pt>
                <c:pt idx="31281">
                  <c:v>0.98048173699999996</c:v>
                </c:pt>
                <c:pt idx="31282">
                  <c:v>0.994798234</c:v>
                </c:pt>
                <c:pt idx="31283">
                  <c:v>0.99466263200000005</c:v>
                </c:pt>
                <c:pt idx="31284">
                  <c:v>0.99833470599999996</c:v>
                </c:pt>
                <c:pt idx="31285">
                  <c:v>0.994798234</c:v>
                </c:pt>
                <c:pt idx="31286">
                  <c:v>0.99833470599999996</c:v>
                </c:pt>
                <c:pt idx="31287">
                  <c:v>0.99833470599999996</c:v>
                </c:pt>
                <c:pt idx="31288">
                  <c:v>0.99466263200000005</c:v>
                </c:pt>
                <c:pt idx="31289">
                  <c:v>0.98048173699999996</c:v>
                </c:pt>
                <c:pt idx="31290">
                  <c:v>0.98337578699999995</c:v>
                </c:pt>
                <c:pt idx="31291">
                  <c:v>0.99833470599999996</c:v>
                </c:pt>
                <c:pt idx="31292">
                  <c:v>0.98337578699999995</c:v>
                </c:pt>
                <c:pt idx="31293">
                  <c:v>0.994798234</c:v>
                </c:pt>
                <c:pt idx="31294">
                  <c:v>0.98337578699999995</c:v>
                </c:pt>
                <c:pt idx="31295">
                  <c:v>0.994798234</c:v>
                </c:pt>
                <c:pt idx="31296">
                  <c:v>0.98337578699999995</c:v>
                </c:pt>
                <c:pt idx="31297">
                  <c:v>0.98048173699999996</c:v>
                </c:pt>
                <c:pt idx="31298">
                  <c:v>0.98975540500000003</c:v>
                </c:pt>
                <c:pt idx="31299">
                  <c:v>0.98048173699999996</c:v>
                </c:pt>
                <c:pt idx="31300">
                  <c:v>0.98337578699999995</c:v>
                </c:pt>
                <c:pt idx="31301">
                  <c:v>0.98337578699999995</c:v>
                </c:pt>
                <c:pt idx="31302">
                  <c:v>0.98048173699999996</c:v>
                </c:pt>
                <c:pt idx="31303">
                  <c:v>0.99466263200000005</c:v>
                </c:pt>
                <c:pt idx="31304">
                  <c:v>0.99466263200000005</c:v>
                </c:pt>
                <c:pt idx="31305">
                  <c:v>0.98337578699999995</c:v>
                </c:pt>
                <c:pt idx="31306">
                  <c:v>0.99466263200000005</c:v>
                </c:pt>
                <c:pt idx="31307">
                  <c:v>0.99466263200000005</c:v>
                </c:pt>
                <c:pt idx="31308">
                  <c:v>0.99833470599999996</c:v>
                </c:pt>
                <c:pt idx="31309">
                  <c:v>0.98337578699999995</c:v>
                </c:pt>
                <c:pt idx="31310">
                  <c:v>0.994798234</c:v>
                </c:pt>
                <c:pt idx="31311">
                  <c:v>0.98048173699999996</c:v>
                </c:pt>
                <c:pt idx="31312">
                  <c:v>0.98048173699999996</c:v>
                </c:pt>
                <c:pt idx="31313">
                  <c:v>0.99626751000000002</c:v>
                </c:pt>
                <c:pt idx="31314">
                  <c:v>0.98549281</c:v>
                </c:pt>
                <c:pt idx="31315">
                  <c:v>0.994798234</c:v>
                </c:pt>
                <c:pt idx="31316">
                  <c:v>0.994798234</c:v>
                </c:pt>
                <c:pt idx="31317">
                  <c:v>0.99466263200000005</c:v>
                </c:pt>
                <c:pt idx="31318">
                  <c:v>0.98337578699999995</c:v>
                </c:pt>
                <c:pt idx="31319">
                  <c:v>0.98337578699999995</c:v>
                </c:pt>
                <c:pt idx="31320">
                  <c:v>0.97933389000000004</c:v>
                </c:pt>
                <c:pt idx="31321">
                  <c:v>0.98048173699999996</c:v>
                </c:pt>
                <c:pt idx="31322">
                  <c:v>0.99466263200000005</c:v>
                </c:pt>
                <c:pt idx="31323">
                  <c:v>0.98337578699999995</c:v>
                </c:pt>
                <c:pt idx="31324">
                  <c:v>0.99833470599999996</c:v>
                </c:pt>
                <c:pt idx="31325">
                  <c:v>0.98337578699999995</c:v>
                </c:pt>
                <c:pt idx="31326">
                  <c:v>0.99833470599999996</c:v>
                </c:pt>
                <c:pt idx="31327">
                  <c:v>0.99466263200000005</c:v>
                </c:pt>
                <c:pt idx="31328">
                  <c:v>0.98337578699999995</c:v>
                </c:pt>
                <c:pt idx="31329">
                  <c:v>0.99090427199999997</c:v>
                </c:pt>
                <c:pt idx="31330">
                  <c:v>0.98048173699999996</c:v>
                </c:pt>
                <c:pt idx="31331">
                  <c:v>0.98337578699999995</c:v>
                </c:pt>
                <c:pt idx="31332">
                  <c:v>0.994798234</c:v>
                </c:pt>
                <c:pt idx="31333">
                  <c:v>0.98048173699999996</c:v>
                </c:pt>
                <c:pt idx="31334">
                  <c:v>0.99833470599999996</c:v>
                </c:pt>
                <c:pt idx="31335">
                  <c:v>0.99833470599999996</c:v>
                </c:pt>
                <c:pt idx="31336">
                  <c:v>0.99833470599999996</c:v>
                </c:pt>
                <c:pt idx="31337">
                  <c:v>0.98337578699999995</c:v>
                </c:pt>
                <c:pt idx="31338">
                  <c:v>0.99027694600000005</c:v>
                </c:pt>
                <c:pt idx="31339">
                  <c:v>0.99466263200000005</c:v>
                </c:pt>
                <c:pt idx="31340">
                  <c:v>0.99833470599999996</c:v>
                </c:pt>
                <c:pt idx="31341">
                  <c:v>0.98048173699999996</c:v>
                </c:pt>
                <c:pt idx="31342">
                  <c:v>0.98337578699999995</c:v>
                </c:pt>
                <c:pt idx="31343">
                  <c:v>0.99833470599999996</c:v>
                </c:pt>
                <c:pt idx="31344">
                  <c:v>0.99833470599999996</c:v>
                </c:pt>
                <c:pt idx="31345">
                  <c:v>0.99466263200000005</c:v>
                </c:pt>
                <c:pt idx="31346">
                  <c:v>0.99833470599999996</c:v>
                </c:pt>
                <c:pt idx="31347">
                  <c:v>0.99466263200000005</c:v>
                </c:pt>
                <c:pt idx="31348">
                  <c:v>0.98048173699999996</c:v>
                </c:pt>
                <c:pt idx="31349">
                  <c:v>0.98048173699999996</c:v>
                </c:pt>
                <c:pt idx="31350">
                  <c:v>0.994798234</c:v>
                </c:pt>
                <c:pt idx="31351">
                  <c:v>0.99466263200000005</c:v>
                </c:pt>
                <c:pt idx="31352">
                  <c:v>0.99466263200000005</c:v>
                </c:pt>
                <c:pt idx="31353">
                  <c:v>0.99833470599999996</c:v>
                </c:pt>
                <c:pt idx="31354">
                  <c:v>0.98337578699999995</c:v>
                </c:pt>
                <c:pt idx="31355">
                  <c:v>0.99090427199999997</c:v>
                </c:pt>
                <c:pt idx="31356">
                  <c:v>0.98337578699999995</c:v>
                </c:pt>
                <c:pt idx="31357">
                  <c:v>0.99090427199999997</c:v>
                </c:pt>
                <c:pt idx="31358">
                  <c:v>0.99100769600000005</c:v>
                </c:pt>
                <c:pt idx="31359">
                  <c:v>0.99466263200000005</c:v>
                </c:pt>
                <c:pt idx="31360">
                  <c:v>0.98337578699999995</c:v>
                </c:pt>
                <c:pt idx="31361">
                  <c:v>0.98337578699999995</c:v>
                </c:pt>
                <c:pt idx="31362">
                  <c:v>0.99466263200000005</c:v>
                </c:pt>
                <c:pt idx="31363">
                  <c:v>0.99833470599999996</c:v>
                </c:pt>
                <c:pt idx="31364">
                  <c:v>0.98048173699999996</c:v>
                </c:pt>
                <c:pt idx="31365">
                  <c:v>0.98337578699999995</c:v>
                </c:pt>
                <c:pt idx="31366">
                  <c:v>0.99466263200000005</c:v>
                </c:pt>
                <c:pt idx="31367">
                  <c:v>0.98337578699999995</c:v>
                </c:pt>
                <c:pt idx="31368">
                  <c:v>0.98048173699999996</c:v>
                </c:pt>
                <c:pt idx="31369">
                  <c:v>0.99090427199999997</c:v>
                </c:pt>
                <c:pt idx="31370">
                  <c:v>0.98048173699999996</c:v>
                </c:pt>
                <c:pt idx="31371">
                  <c:v>0.98337578699999995</c:v>
                </c:pt>
                <c:pt idx="31372">
                  <c:v>0.99466263200000005</c:v>
                </c:pt>
                <c:pt idx="31373">
                  <c:v>0.98337578699999995</c:v>
                </c:pt>
                <c:pt idx="31374">
                  <c:v>0.99466263200000005</c:v>
                </c:pt>
                <c:pt idx="31375">
                  <c:v>0.994798234</c:v>
                </c:pt>
                <c:pt idx="31376">
                  <c:v>0.99833470599999996</c:v>
                </c:pt>
                <c:pt idx="31377">
                  <c:v>0.99090427199999997</c:v>
                </c:pt>
                <c:pt idx="31378">
                  <c:v>0.99833470599999996</c:v>
                </c:pt>
                <c:pt idx="31379">
                  <c:v>0.99466263200000005</c:v>
                </c:pt>
                <c:pt idx="31380">
                  <c:v>0.994798234</c:v>
                </c:pt>
                <c:pt idx="31381">
                  <c:v>0.99466263200000005</c:v>
                </c:pt>
                <c:pt idx="31382">
                  <c:v>0.99466263200000005</c:v>
                </c:pt>
                <c:pt idx="31383">
                  <c:v>0.99466263200000005</c:v>
                </c:pt>
                <c:pt idx="31384">
                  <c:v>0.994798234</c:v>
                </c:pt>
                <c:pt idx="31385">
                  <c:v>0.98337578699999995</c:v>
                </c:pt>
                <c:pt idx="31386">
                  <c:v>0.994798234</c:v>
                </c:pt>
                <c:pt idx="31387">
                  <c:v>0.98337578699999995</c:v>
                </c:pt>
                <c:pt idx="31388">
                  <c:v>0.98729905299999998</c:v>
                </c:pt>
                <c:pt idx="31389">
                  <c:v>0.98337578699999995</c:v>
                </c:pt>
                <c:pt idx="31390">
                  <c:v>0.99090427199999997</c:v>
                </c:pt>
                <c:pt idx="31391">
                  <c:v>0.98337578699999995</c:v>
                </c:pt>
                <c:pt idx="31392">
                  <c:v>0.98048173699999996</c:v>
                </c:pt>
                <c:pt idx="31393">
                  <c:v>0.98337578699999995</c:v>
                </c:pt>
                <c:pt idx="31394">
                  <c:v>0.99160257900000004</c:v>
                </c:pt>
                <c:pt idx="31395">
                  <c:v>0.99466263200000005</c:v>
                </c:pt>
                <c:pt idx="31396">
                  <c:v>0.98337578699999995</c:v>
                </c:pt>
                <c:pt idx="31397">
                  <c:v>0.994798234</c:v>
                </c:pt>
                <c:pt idx="31398">
                  <c:v>0.98337578699999995</c:v>
                </c:pt>
                <c:pt idx="31399">
                  <c:v>0.99833470599999996</c:v>
                </c:pt>
                <c:pt idx="31400">
                  <c:v>0.99466263200000005</c:v>
                </c:pt>
                <c:pt idx="31401">
                  <c:v>0.99466263200000005</c:v>
                </c:pt>
                <c:pt idx="31402">
                  <c:v>0.99833470599999996</c:v>
                </c:pt>
                <c:pt idx="31403">
                  <c:v>0.99466263200000005</c:v>
                </c:pt>
                <c:pt idx="31404">
                  <c:v>0.994798234</c:v>
                </c:pt>
                <c:pt idx="31405">
                  <c:v>0.99833470599999996</c:v>
                </c:pt>
                <c:pt idx="31406">
                  <c:v>0.98337578699999995</c:v>
                </c:pt>
                <c:pt idx="31407">
                  <c:v>0.99466263200000005</c:v>
                </c:pt>
                <c:pt idx="31408">
                  <c:v>0.98337578699999995</c:v>
                </c:pt>
                <c:pt idx="31409">
                  <c:v>0.98337578699999995</c:v>
                </c:pt>
                <c:pt idx="31410">
                  <c:v>0.994798234</c:v>
                </c:pt>
                <c:pt idx="31411">
                  <c:v>0.994798234</c:v>
                </c:pt>
                <c:pt idx="31412">
                  <c:v>0.99833470599999996</c:v>
                </c:pt>
                <c:pt idx="31413">
                  <c:v>0.99466263200000005</c:v>
                </c:pt>
                <c:pt idx="31414">
                  <c:v>0.99466263200000005</c:v>
                </c:pt>
                <c:pt idx="31415">
                  <c:v>0.99833470599999996</c:v>
                </c:pt>
                <c:pt idx="31416">
                  <c:v>0.994798234</c:v>
                </c:pt>
                <c:pt idx="31417">
                  <c:v>0.994798234</c:v>
                </c:pt>
                <c:pt idx="31418">
                  <c:v>0.99833470599999996</c:v>
                </c:pt>
                <c:pt idx="31419">
                  <c:v>0.99466263200000005</c:v>
                </c:pt>
                <c:pt idx="31420">
                  <c:v>0.98337578699999995</c:v>
                </c:pt>
                <c:pt idx="31421">
                  <c:v>0.98048173699999996</c:v>
                </c:pt>
                <c:pt idx="31422">
                  <c:v>0.994798234</c:v>
                </c:pt>
                <c:pt idx="31423">
                  <c:v>0.994798234</c:v>
                </c:pt>
                <c:pt idx="31424">
                  <c:v>0.99833470599999996</c:v>
                </c:pt>
                <c:pt idx="31425">
                  <c:v>0.98640082900000003</c:v>
                </c:pt>
                <c:pt idx="31426">
                  <c:v>0.98048173699999996</c:v>
                </c:pt>
                <c:pt idx="31427">
                  <c:v>0.98337578699999995</c:v>
                </c:pt>
                <c:pt idx="31428">
                  <c:v>0.98337578699999995</c:v>
                </c:pt>
                <c:pt idx="31429">
                  <c:v>0.98337578699999995</c:v>
                </c:pt>
                <c:pt idx="31430">
                  <c:v>0.99833470599999996</c:v>
                </c:pt>
                <c:pt idx="31431">
                  <c:v>0.99833470599999996</c:v>
                </c:pt>
                <c:pt idx="31432">
                  <c:v>0.994798234</c:v>
                </c:pt>
                <c:pt idx="31433">
                  <c:v>0.99466263200000005</c:v>
                </c:pt>
                <c:pt idx="31434">
                  <c:v>0.99833470599999996</c:v>
                </c:pt>
                <c:pt idx="31435">
                  <c:v>0.99833470599999996</c:v>
                </c:pt>
                <c:pt idx="31436">
                  <c:v>0.98048173699999996</c:v>
                </c:pt>
                <c:pt idx="31437">
                  <c:v>0.98337578699999995</c:v>
                </c:pt>
                <c:pt idx="31438">
                  <c:v>0.98337578699999995</c:v>
                </c:pt>
                <c:pt idx="31439">
                  <c:v>0.98337578699999995</c:v>
                </c:pt>
                <c:pt idx="31440">
                  <c:v>0.99015918800000002</c:v>
                </c:pt>
                <c:pt idx="31441">
                  <c:v>0.99466263200000005</c:v>
                </c:pt>
                <c:pt idx="31442">
                  <c:v>0.99833470599999996</c:v>
                </c:pt>
                <c:pt idx="31443">
                  <c:v>0.98337578699999995</c:v>
                </c:pt>
                <c:pt idx="31444">
                  <c:v>0.994798234</c:v>
                </c:pt>
                <c:pt idx="31445">
                  <c:v>0.98337578699999995</c:v>
                </c:pt>
                <c:pt idx="31446">
                  <c:v>0.99466263200000005</c:v>
                </c:pt>
                <c:pt idx="31447">
                  <c:v>0.99466263200000005</c:v>
                </c:pt>
                <c:pt idx="31448">
                  <c:v>0.98337578699999995</c:v>
                </c:pt>
                <c:pt idx="31449">
                  <c:v>0.99466263200000005</c:v>
                </c:pt>
                <c:pt idx="31450">
                  <c:v>0.98337578699999995</c:v>
                </c:pt>
                <c:pt idx="31451">
                  <c:v>0.994798234</c:v>
                </c:pt>
                <c:pt idx="31452">
                  <c:v>0.98048173699999996</c:v>
                </c:pt>
                <c:pt idx="31453">
                  <c:v>0.98337578699999995</c:v>
                </c:pt>
                <c:pt idx="31454">
                  <c:v>0.99833470599999996</c:v>
                </c:pt>
                <c:pt idx="31455">
                  <c:v>0.99833470599999996</c:v>
                </c:pt>
                <c:pt idx="31456">
                  <c:v>0.99466263200000005</c:v>
                </c:pt>
                <c:pt idx="31457">
                  <c:v>0.98337578699999995</c:v>
                </c:pt>
                <c:pt idx="31458">
                  <c:v>0.98048173699999996</c:v>
                </c:pt>
                <c:pt idx="31459">
                  <c:v>0.98048173699999996</c:v>
                </c:pt>
                <c:pt idx="31460">
                  <c:v>0.98337578699999995</c:v>
                </c:pt>
                <c:pt idx="31461">
                  <c:v>0.99466263200000005</c:v>
                </c:pt>
                <c:pt idx="31462">
                  <c:v>0.98337578699999995</c:v>
                </c:pt>
                <c:pt idx="31463">
                  <c:v>0.99466263200000005</c:v>
                </c:pt>
                <c:pt idx="31464">
                  <c:v>0.98337578699999995</c:v>
                </c:pt>
                <c:pt idx="31465">
                  <c:v>0.99466263200000005</c:v>
                </c:pt>
                <c:pt idx="31466">
                  <c:v>0.994798234</c:v>
                </c:pt>
                <c:pt idx="31467">
                  <c:v>0.994798234</c:v>
                </c:pt>
                <c:pt idx="31468">
                  <c:v>0.98048173699999996</c:v>
                </c:pt>
                <c:pt idx="31469">
                  <c:v>0.98337578699999995</c:v>
                </c:pt>
                <c:pt idx="31470">
                  <c:v>0.994798234</c:v>
                </c:pt>
                <c:pt idx="31471">
                  <c:v>0.99833470599999996</c:v>
                </c:pt>
                <c:pt idx="31472">
                  <c:v>0.98048173699999996</c:v>
                </c:pt>
                <c:pt idx="31473">
                  <c:v>0.99466263200000005</c:v>
                </c:pt>
                <c:pt idx="31474">
                  <c:v>0.99833470599999996</c:v>
                </c:pt>
                <c:pt idx="31475">
                  <c:v>0.98048173699999996</c:v>
                </c:pt>
                <c:pt idx="31476">
                  <c:v>0.96781288799999998</c:v>
                </c:pt>
                <c:pt idx="31477">
                  <c:v>0.99466263200000005</c:v>
                </c:pt>
                <c:pt idx="31478">
                  <c:v>0.99027694600000005</c:v>
                </c:pt>
                <c:pt idx="31479">
                  <c:v>0.99466263200000005</c:v>
                </c:pt>
                <c:pt idx="31480">
                  <c:v>0.99466263200000005</c:v>
                </c:pt>
                <c:pt idx="31481">
                  <c:v>0.98337578699999995</c:v>
                </c:pt>
                <c:pt idx="31482">
                  <c:v>0.98048173699999996</c:v>
                </c:pt>
                <c:pt idx="31483">
                  <c:v>0.99833470599999996</c:v>
                </c:pt>
                <c:pt idx="31484">
                  <c:v>0.99833470599999996</c:v>
                </c:pt>
                <c:pt idx="31485">
                  <c:v>0.99466263200000005</c:v>
                </c:pt>
                <c:pt idx="31486">
                  <c:v>0.99466263200000005</c:v>
                </c:pt>
                <c:pt idx="31487">
                  <c:v>0.99466263200000005</c:v>
                </c:pt>
                <c:pt idx="31488">
                  <c:v>0.98337578699999995</c:v>
                </c:pt>
                <c:pt idx="31489">
                  <c:v>0.98337578699999995</c:v>
                </c:pt>
                <c:pt idx="31490">
                  <c:v>0.98337578699999995</c:v>
                </c:pt>
                <c:pt idx="31491">
                  <c:v>0.98337578699999995</c:v>
                </c:pt>
                <c:pt idx="31492">
                  <c:v>0.98048173699999996</c:v>
                </c:pt>
                <c:pt idx="31493">
                  <c:v>0.987316898</c:v>
                </c:pt>
                <c:pt idx="31494">
                  <c:v>0.99833470599999996</c:v>
                </c:pt>
                <c:pt idx="31495">
                  <c:v>0.98729905299999998</c:v>
                </c:pt>
                <c:pt idx="31496">
                  <c:v>0.98529628999999996</c:v>
                </c:pt>
                <c:pt idx="31497">
                  <c:v>0.994798234</c:v>
                </c:pt>
                <c:pt idx="31498">
                  <c:v>0.99466263200000005</c:v>
                </c:pt>
                <c:pt idx="31499">
                  <c:v>0.98337578699999995</c:v>
                </c:pt>
                <c:pt idx="31500">
                  <c:v>0.98048173699999996</c:v>
                </c:pt>
                <c:pt idx="31501">
                  <c:v>0.99090427199999997</c:v>
                </c:pt>
                <c:pt idx="31502">
                  <c:v>0.99466263200000005</c:v>
                </c:pt>
                <c:pt idx="31503">
                  <c:v>0.98048173699999996</c:v>
                </c:pt>
                <c:pt idx="31504">
                  <c:v>0.98337578699999995</c:v>
                </c:pt>
                <c:pt idx="31505">
                  <c:v>0.99466263200000005</c:v>
                </c:pt>
                <c:pt idx="31506">
                  <c:v>0.99466263200000005</c:v>
                </c:pt>
                <c:pt idx="31507">
                  <c:v>0.98337578699999995</c:v>
                </c:pt>
                <c:pt idx="31508">
                  <c:v>0.99090427199999997</c:v>
                </c:pt>
                <c:pt idx="31509">
                  <c:v>0.994798234</c:v>
                </c:pt>
                <c:pt idx="31510">
                  <c:v>0.98337578699999995</c:v>
                </c:pt>
                <c:pt idx="31511">
                  <c:v>0.98048173699999996</c:v>
                </c:pt>
                <c:pt idx="31512">
                  <c:v>0.98048173699999996</c:v>
                </c:pt>
                <c:pt idx="31513">
                  <c:v>0.99833470599999996</c:v>
                </c:pt>
                <c:pt idx="31514">
                  <c:v>0.994798234</c:v>
                </c:pt>
                <c:pt idx="31515">
                  <c:v>0.99833470599999996</c:v>
                </c:pt>
                <c:pt idx="31516">
                  <c:v>0.994798234</c:v>
                </c:pt>
                <c:pt idx="31517">
                  <c:v>0.98048173699999996</c:v>
                </c:pt>
                <c:pt idx="31518">
                  <c:v>0.98337578699999995</c:v>
                </c:pt>
                <c:pt idx="31519">
                  <c:v>0.994798234</c:v>
                </c:pt>
                <c:pt idx="31520">
                  <c:v>0.99090427199999997</c:v>
                </c:pt>
                <c:pt idx="31521">
                  <c:v>0.98337578699999995</c:v>
                </c:pt>
                <c:pt idx="31522">
                  <c:v>0.99833470599999996</c:v>
                </c:pt>
                <c:pt idx="31523">
                  <c:v>0.98337578699999995</c:v>
                </c:pt>
                <c:pt idx="31524">
                  <c:v>0.98337578699999995</c:v>
                </c:pt>
                <c:pt idx="31525">
                  <c:v>0.98337578699999995</c:v>
                </c:pt>
                <c:pt idx="31526">
                  <c:v>0.98048173699999996</c:v>
                </c:pt>
                <c:pt idx="31527">
                  <c:v>0.99466263200000005</c:v>
                </c:pt>
                <c:pt idx="31528">
                  <c:v>0.99833470599999996</c:v>
                </c:pt>
                <c:pt idx="31529">
                  <c:v>0.98337578699999995</c:v>
                </c:pt>
                <c:pt idx="31530">
                  <c:v>0.994798234</c:v>
                </c:pt>
                <c:pt idx="31531">
                  <c:v>0.99466263200000005</c:v>
                </c:pt>
                <c:pt idx="31532">
                  <c:v>0.994798234</c:v>
                </c:pt>
                <c:pt idx="31533">
                  <c:v>0.98337578699999995</c:v>
                </c:pt>
                <c:pt idx="31534">
                  <c:v>0.98337578699999995</c:v>
                </c:pt>
                <c:pt idx="31535">
                  <c:v>0.98048173699999996</c:v>
                </c:pt>
                <c:pt idx="31536">
                  <c:v>0.994798234</c:v>
                </c:pt>
                <c:pt idx="31537">
                  <c:v>0.98729905299999998</c:v>
                </c:pt>
                <c:pt idx="31538">
                  <c:v>0.99466263200000005</c:v>
                </c:pt>
                <c:pt idx="31539">
                  <c:v>0.98337578699999995</c:v>
                </c:pt>
                <c:pt idx="31540">
                  <c:v>0.994798234</c:v>
                </c:pt>
                <c:pt idx="31541">
                  <c:v>0.98048173699999996</c:v>
                </c:pt>
                <c:pt idx="31542">
                  <c:v>0.98048173699999996</c:v>
                </c:pt>
                <c:pt idx="31543">
                  <c:v>0.98337578699999995</c:v>
                </c:pt>
                <c:pt idx="31544">
                  <c:v>0.99466263200000005</c:v>
                </c:pt>
                <c:pt idx="31545">
                  <c:v>0.987316898</c:v>
                </c:pt>
                <c:pt idx="31546">
                  <c:v>0.99466263200000005</c:v>
                </c:pt>
                <c:pt idx="31547">
                  <c:v>0.994798234</c:v>
                </c:pt>
                <c:pt idx="31548">
                  <c:v>0.98048173699999996</c:v>
                </c:pt>
                <c:pt idx="31549">
                  <c:v>0.98337578699999995</c:v>
                </c:pt>
                <c:pt idx="31550">
                  <c:v>0.99833470599999996</c:v>
                </c:pt>
                <c:pt idx="31551">
                  <c:v>0.99456953599999998</c:v>
                </c:pt>
                <c:pt idx="31552">
                  <c:v>0.98337578699999995</c:v>
                </c:pt>
                <c:pt idx="31553">
                  <c:v>0.99833470599999996</c:v>
                </c:pt>
                <c:pt idx="31554">
                  <c:v>0.99833470599999996</c:v>
                </c:pt>
                <c:pt idx="31555">
                  <c:v>0.98337578699999995</c:v>
                </c:pt>
                <c:pt idx="31556">
                  <c:v>0.987316898</c:v>
                </c:pt>
                <c:pt idx="31557">
                  <c:v>0.99833470599999996</c:v>
                </c:pt>
                <c:pt idx="31558">
                  <c:v>0.99466263200000005</c:v>
                </c:pt>
                <c:pt idx="31559">
                  <c:v>0.99466263200000005</c:v>
                </c:pt>
                <c:pt idx="31560">
                  <c:v>0.98337578699999995</c:v>
                </c:pt>
                <c:pt idx="31561">
                  <c:v>0.99466263200000005</c:v>
                </c:pt>
                <c:pt idx="31562">
                  <c:v>0.99466263200000005</c:v>
                </c:pt>
                <c:pt idx="31563">
                  <c:v>0.99833470599999996</c:v>
                </c:pt>
                <c:pt idx="31564">
                  <c:v>0.98337578699999995</c:v>
                </c:pt>
                <c:pt idx="31565">
                  <c:v>0.98337578699999995</c:v>
                </c:pt>
                <c:pt idx="31566">
                  <c:v>0.99466263200000005</c:v>
                </c:pt>
                <c:pt idx="31567">
                  <c:v>0.98337578699999995</c:v>
                </c:pt>
                <c:pt idx="31568">
                  <c:v>0.99090427199999997</c:v>
                </c:pt>
                <c:pt idx="31569">
                  <c:v>0.99466263200000005</c:v>
                </c:pt>
                <c:pt idx="31570">
                  <c:v>0.99015918800000002</c:v>
                </c:pt>
                <c:pt idx="31571">
                  <c:v>0.98337578699999995</c:v>
                </c:pt>
                <c:pt idx="31572">
                  <c:v>0.98337578699999995</c:v>
                </c:pt>
                <c:pt idx="31573">
                  <c:v>0.99466263200000005</c:v>
                </c:pt>
                <c:pt idx="31574">
                  <c:v>0.98048173699999996</c:v>
                </c:pt>
                <c:pt idx="31575">
                  <c:v>0.99833470599999996</c:v>
                </c:pt>
                <c:pt idx="31576">
                  <c:v>0.98729905299999998</c:v>
                </c:pt>
                <c:pt idx="31577">
                  <c:v>0.98337578699999995</c:v>
                </c:pt>
                <c:pt idx="31578">
                  <c:v>0.98549281</c:v>
                </c:pt>
                <c:pt idx="31579">
                  <c:v>0.98337578699999995</c:v>
                </c:pt>
                <c:pt idx="31580">
                  <c:v>0.98048173699999996</c:v>
                </c:pt>
                <c:pt idx="31581">
                  <c:v>0.99833470599999996</c:v>
                </c:pt>
                <c:pt idx="31582">
                  <c:v>0.98048173699999996</c:v>
                </c:pt>
                <c:pt idx="31583">
                  <c:v>0.99466263200000005</c:v>
                </c:pt>
                <c:pt idx="31584">
                  <c:v>0.99466263200000005</c:v>
                </c:pt>
                <c:pt idx="31585">
                  <c:v>0.98048173699999996</c:v>
                </c:pt>
                <c:pt idx="31586">
                  <c:v>0.99466263200000005</c:v>
                </c:pt>
                <c:pt idx="31587">
                  <c:v>0.99833470599999996</c:v>
                </c:pt>
                <c:pt idx="31588">
                  <c:v>0.98337578699999995</c:v>
                </c:pt>
                <c:pt idx="31589">
                  <c:v>0.98337578699999995</c:v>
                </c:pt>
                <c:pt idx="31590">
                  <c:v>0.99466263200000005</c:v>
                </c:pt>
                <c:pt idx="31591">
                  <c:v>0.99466263200000005</c:v>
                </c:pt>
                <c:pt idx="31592">
                  <c:v>0.98048173699999996</c:v>
                </c:pt>
                <c:pt idx="31593">
                  <c:v>0.99833470599999996</c:v>
                </c:pt>
                <c:pt idx="31594">
                  <c:v>0.99456953599999998</c:v>
                </c:pt>
                <c:pt idx="31595">
                  <c:v>0.98337578699999995</c:v>
                </c:pt>
                <c:pt idx="31596">
                  <c:v>0.98048173699999996</c:v>
                </c:pt>
                <c:pt idx="31597">
                  <c:v>0.99466263200000005</c:v>
                </c:pt>
                <c:pt idx="31598">
                  <c:v>0.99456953599999998</c:v>
                </c:pt>
                <c:pt idx="31599">
                  <c:v>0.99466263200000005</c:v>
                </c:pt>
                <c:pt idx="31600">
                  <c:v>0.98337578699999995</c:v>
                </c:pt>
                <c:pt idx="31601">
                  <c:v>0.98337578699999995</c:v>
                </c:pt>
                <c:pt idx="31602">
                  <c:v>0.994798234</c:v>
                </c:pt>
                <c:pt idx="31603">
                  <c:v>0.99626751000000002</c:v>
                </c:pt>
                <c:pt idx="31604">
                  <c:v>0.98048173699999996</c:v>
                </c:pt>
                <c:pt idx="31605">
                  <c:v>0.98337578699999995</c:v>
                </c:pt>
                <c:pt idx="31606">
                  <c:v>0.99466263200000005</c:v>
                </c:pt>
                <c:pt idx="31607">
                  <c:v>0.99833470599999996</c:v>
                </c:pt>
                <c:pt idx="31608">
                  <c:v>0.99100769600000005</c:v>
                </c:pt>
                <c:pt idx="31609">
                  <c:v>0.98337578699999995</c:v>
                </c:pt>
                <c:pt idx="31610">
                  <c:v>0.994798234</c:v>
                </c:pt>
                <c:pt idx="31611">
                  <c:v>0.98337578699999995</c:v>
                </c:pt>
                <c:pt idx="31612">
                  <c:v>0.99466263200000005</c:v>
                </c:pt>
                <c:pt idx="31613">
                  <c:v>0.98337578699999995</c:v>
                </c:pt>
                <c:pt idx="31614">
                  <c:v>0.994798234</c:v>
                </c:pt>
                <c:pt idx="31615">
                  <c:v>0.99833470599999996</c:v>
                </c:pt>
                <c:pt idx="31616">
                  <c:v>0.98337578699999995</c:v>
                </c:pt>
                <c:pt idx="31617">
                  <c:v>0.99833470599999996</c:v>
                </c:pt>
                <c:pt idx="31618">
                  <c:v>0.99466263200000005</c:v>
                </c:pt>
                <c:pt idx="31619">
                  <c:v>0.98337578699999995</c:v>
                </c:pt>
                <c:pt idx="31620">
                  <c:v>0.98048173699999996</c:v>
                </c:pt>
                <c:pt idx="31621">
                  <c:v>0.99833470599999996</c:v>
                </c:pt>
                <c:pt idx="31622">
                  <c:v>0.99833470599999996</c:v>
                </c:pt>
                <c:pt idx="31623">
                  <c:v>0.98337578699999995</c:v>
                </c:pt>
                <c:pt idx="31624">
                  <c:v>0.99466263200000005</c:v>
                </c:pt>
                <c:pt idx="31625">
                  <c:v>0.98729905299999998</c:v>
                </c:pt>
                <c:pt idx="31626">
                  <c:v>0.98337578699999995</c:v>
                </c:pt>
                <c:pt idx="31627">
                  <c:v>0.98048173699999996</c:v>
                </c:pt>
                <c:pt idx="31628">
                  <c:v>0.98048173699999996</c:v>
                </c:pt>
                <c:pt idx="31629">
                  <c:v>0.99466263200000005</c:v>
                </c:pt>
                <c:pt idx="31630">
                  <c:v>0.99466263200000005</c:v>
                </c:pt>
                <c:pt idx="31631">
                  <c:v>0.99833470599999996</c:v>
                </c:pt>
                <c:pt idx="31632">
                  <c:v>0.99466263200000005</c:v>
                </c:pt>
                <c:pt idx="31633">
                  <c:v>0.994798234</c:v>
                </c:pt>
                <c:pt idx="31634">
                  <c:v>0.99833470599999996</c:v>
                </c:pt>
                <c:pt idx="31635">
                  <c:v>0.99833470599999996</c:v>
                </c:pt>
                <c:pt idx="31636">
                  <c:v>0.994798234</c:v>
                </c:pt>
                <c:pt idx="31637">
                  <c:v>0.98337578699999995</c:v>
                </c:pt>
                <c:pt idx="31638">
                  <c:v>0.99466263200000005</c:v>
                </c:pt>
                <c:pt idx="31639">
                  <c:v>0.994798234</c:v>
                </c:pt>
                <c:pt idx="31640">
                  <c:v>0.99466263200000005</c:v>
                </c:pt>
                <c:pt idx="31641">
                  <c:v>0.99833470599999996</c:v>
                </c:pt>
                <c:pt idx="31642">
                  <c:v>0.994798234</c:v>
                </c:pt>
                <c:pt idx="31643">
                  <c:v>0.98337578699999995</c:v>
                </c:pt>
                <c:pt idx="31644">
                  <c:v>0.98048173699999996</c:v>
                </c:pt>
                <c:pt idx="31645">
                  <c:v>0.99833470599999996</c:v>
                </c:pt>
                <c:pt idx="31646">
                  <c:v>0.98337578699999995</c:v>
                </c:pt>
                <c:pt idx="31647">
                  <c:v>0.994798234</c:v>
                </c:pt>
                <c:pt idx="31648">
                  <c:v>0.98048173699999996</c:v>
                </c:pt>
                <c:pt idx="31649">
                  <c:v>0.994798234</c:v>
                </c:pt>
                <c:pt idx="31650">
                  <c:v>0.98337578699999995</c:v>
                </c:pt>
                <c:pt idx="31651">
                  <c:v>0.994798234</c:v>
                </c:pt>
                <c:pt idx="31652">
                  <c:v>0.99466263200000005</c:v>
                </c:pt>
                <c:pt idx="31653">
                  <c:v>0.98337578699999995</c:v>
                </c:pt>
                <c:pt idx="31654">
                  <c:v>0.99466263200000005</c:v>
                </c:pt>
                <c:pt idx="31655">
                  <c:v>0.98729905299999998</c:v>
                </c:pt>
                <c:pt idx="31656">
                  <c:v>0.99015918800000002</c:v>
                </c:pt>
                <c:pt idx="31657">
                  <c:v>0.99466263200000005</c:v>
                </c:pt>
                <c:pt idx="31658">
                  <c:v>0.98337578699999995</c:v>
                </c:pt>
                <c:pt idx="31659">
                  <c:v>0.99466263200000005</c:v>
                </c:pt>
                <c:pt idx="31660">
                  <c:v>0.98337578699999995</c:v>
                </c:pt>
                <c:pt idx="31661">
                  <c:v>0.98337578699999995</c:v>
                </c:pt>
                <c:pt idx="31662">
                  <c:v>0.98337578699999995</c:v>
                </c:pt>
                <c:pt idx="31663">
                  <c:v>0.98337578699999995</c:v>
                </c:pt>
                <c:pt idx="31664">
                  <c:v>0.99466263200000005</c:v>
                </c:pt>
                <c:pt idx="31665">
                  <c:v>0.99833470599999996</c:v>
                </c:pt>
                <c:pt idx="31666">
                  <c:v>0.98048173699999996</c:v>
                </c:pt>
                <c:pt idx="31667">
                  <c:v>0.98729905299999998</c:v>
                </c:pt>
                <c:pt idx="31668">
                  <c:v>0.99466263200000005</c:v>
                </c:pt>
                <c:pt idx="31669">
                  <c:v>0.99015918800000002</c:v>
                </c:pt>
                <c:pt idx="31670">
                  <c:v>0.994798234</c:v>
                </c:pt>
                <c:pt idx="31671">
                  <c:v>0.98337578699999995</c:v>
                </c:pt>
                <c:pt idx="31672">
                  <c:v>0.99015918800000002</c:v>
                </c:pt>
                <c:pt idx="31673">
                  <c:v>0.99466263200000005</c:v>
                </c:pt>
                <c:pt idx="31674">
                  <c:v>0.99833470599999996</c:v>
                </c:pt>
                <c:pt idx="31675">
                  <c:v>0.994798234</c:v>
                </c:pt>
                <c:pt idx="31676">
                  <c:v>0.98048173699999996</c:v>
                </c:pt>
                <c:pt idx="31677">
                  <c:v>0.99456953599999998</c:v>
                </c:pt>
                <c:pt idx="31678">
                  <c:v>0.99833470599999996</c:v>
                </c:pt>
                <c:pt idx="31679">
                  <c:v>0.994798234</c:v>
                </c:pt>
                <c:pt idx="31680">
                  <c:v>0.98048173699999996</c:v>
                </c:pt>
                <c:pt idx="31681">
                  <c:v>0.99833470599999996</c:v>
                </c:pt>
                <c:pt idx="31682">
                  <c:v>0.99466263200000005</c:v>
                </c:pt>
                <c:pt idx="31683">
                  <c:v>0.99466263200000005</c:v>
                </c:pt>
                <c:pt idx="31684">
                  <c:v>0.99466263200000005</c:v>
                </c:pt>
                <c:pt idx="31685">
                  <c:v>0.98048173699999996</c:v>
                </c:pt>
                <c:pt idx="31686">
                  <c:v>0.98048173699999996</c:v>
                </c:pt>
                <c:pt idx="31687">
                  <c:v>0.99450736299999998</c:v>
                </c:pt>
                <c:pt idx="31688">
                  <c:v>0.994798234</c:v>
                </c:pt>
                <c:pt idx="31689">
                  <c:v>0.99466263200000005</c:v>
                </c:pt>
                <c:pt idx="31690">
                  <c:v>0.994798234</c:v>
                </c:pt>
                <c:pt idx="31691">
                  <c:v>0.98552498799999999</c:v>
                </c:pt>
                <c:pt idx="31692">
                  <c:v>0.99833470599999996</c:v>
                </c:pt>
                <c:pt idx="31693">
                  <c:v>0.994798234</c:v>
                </c:pt>
                <c:pt idx="31694">
                  <c:v>0.98337578699999995</c:v>
                </c:pt>
                <c:pt idx="31695">
                  <c:v>0.99466263200000005</c:v>
                </c:pt>
                <c:pt idx="31696">
                  <c:v>0.994798234</c:v>
                </c:pt>
                <c:pt idx="31697">
                  <c:v>0.98337578699999995</c:v>
                </c:pt>
                <c:pt idx="31698">
                  <c:v>0.98337578699999995</c:v>
                </c:pt>
                <c:pt idx="31699">
                  <c:v>0.99466263200000005</c:v>
                </c:pt>
                <c:pt idx="31700">
                  <c:v>0.99833470599999996</c:v>
                </c:pt>
                <c:pt idx="31701">
                  <c:v>0.99466263200000005</c:v>
                </c:pt>
                <c:pt idx="31702">
                  <c:v>0.99833470599999996</c:v>
                </c:pt>
                <c:pt idx="31703">
                  <c:v>0.99833470599999996</c:v>
                </c:pt>
                <c:pt idx="31704">
                  <c:v>0.994798234</c:v>
                </c:pt>
                <c:pt idx="31705">
                  <c:v>0.99833470599999996</c:v>
                </c:pt>
                <c:pt idx="31706">
                  <c:v>0.994798234</c:v>
                </c:pt>
                <c:pt idx="31707">
                  <c:v>0.99466263200000005</c:v>
                </c:pt>
                <c:pt idx="31708">
                  <c:v>0.99833470599999996</c:v>
                </c:pt>
                <c:pt idx="31709">
                  <c:v>0.98048173699999996</c:v>
                </c:pt>
                <c:pt idx="31710">
                  <c:v>0.99833470599999996</c:v>
                </c:pt>
                <c:pt idx="31711">
                  <c:v>0.98337578699999995</c:v>
                </c:pt>
                <c:pt idx="31712">
                  <c:v>0.99466263200000005</c:v>
                </c:pt>
                <c:pt idx="31713">
                  <c:v>0.98552498799999999</c:v>
                </c:pt>
                <c:pt idx="31714">
                  <c:v>0.98975540500000003</c:v>
                </c:pt>
                <c:pt idx="31715">
                  <c:v>0.98048173699999996</c:v>
                </c:pt>
                <c:pt idx="31716">
                  <c:v>0.98337578699999995</c:v>
                </c:pt>
                <c:pt idx="31717">
                  <c:v>0.96794492099999996</c:v>
                </c:pt>
                <c:pt idx="31718">
                  <c:v>0.99466263200000005</c:v>
                </c:pt>
                <c:pt idx="31719">
                  <c:v>0.98729905299999998</c:v>
                </c:pt>
                <c:pt idx="31720">
                  <c:v>0.98496529200000005</c:v>
                </c:pt>
                <c:pt idx="31721">
                  <c:v>0.994798234</c:v>
                </c:pt>
                <c:pt idx="31722">
                  <c:v>0.99466263200000005</c:v>
                </c:pt>
                <c:pt idx="31723">
                  <c:v>0.99833470599999996</c:v>
                </c:pt>
                <c:pt idx="31724">
                  <c:v>0.98048173699999996</c:v>
                </c:pt>
                <c:pt idx="31725">
                  <c:v>0.98048173699999996</c:v>
                </c:pt>
                <c:pt idx="31726">
                  <c:v>0.99466263200000005</c:v>
                </c:pt>
                <c:pt idx="31727">
                  <c:v>0.98549281</c:v>
                </c:pt>
                <c:pt idx="31728">
                  <c:v>0.99466263200000005</c:v>
                </c:pt>
                <c:pt idx="31729">
                  <c:v>0.994798234</c:v>
                </c:pt>
                <c:pt idx="31730">
                  <c:v>0.987316898</c:v>
                </c:pt>
                <c:pt idx="31731">
                  <c:v>0.99833470599999996</c:v>
                </c:pt>
                <c:pt idx="31732">
                  <c:v>0.98337578699999995</c:v>
                </c:pt>
                <c:pt idx="31733">
                  <c:v>0.98552498799999999</c:v>
                </c:pt>
                <c:pt idx="31734">
                  <c:v>0.98337578699999995</c:v>
                </c:pt>
                <c:pt idx="31735">
                  <c:v>0.99833470599999996</c:v>
                </c:pt>
                <c:pt idx="31736">
                  <c:v>0.98337578699999995</c:v>
                </c:pt>
                <c:pt idx="31737">
                  <c:v>0.99466263200000005</c:v>
                </c:pt>
                <c:pt idx="31738">
                  <c:v>0.98337578699999995</c:v>
                </c:pt>
                <c:pt idx="31739">
                  <c:v>0.99466263200000005</c:v>
                </c:pt>
                <c:pt idx="31740">
                  <c:v>0.98048173699999996</c:v>
                </c:pt>
                <c:pt idx="31741">
                  <c:v>0.98048173699999996</c:v>
                </c:pt>
                <c:pt idx="31742">
                  <c:v>0.994798234</c:v>
                </c:pt>
                <c:pt idx="31743">
                  <c:v>0.98048173699999996</c:v>
                </c:pt>
                <c:pt idx="31744">
                  <c:v>0.994798234</c:v>
                </c:pt>
                <c:pt idx="31745">
                  <c:v>0.99466263200000005</c:v>
                </c:pt>
                <c:pt idx="31746">
                  <c:v>0.98048173699999996</c:v>
                </c:pt>
                <c:pt idx="31747">
                  <c:v>0.994798234</c:v>
                </c:pt>
                <c:pt idx="31748">
                  <c:v>0.98337578699999995</c:v>
                </c:pt>
                <c:pt idx="31749">
                  <c:v>0.99466263200000005</c:v>
                </c:pt>
                <c:pt idx="31750">
                  <c:v>0.98337578699999995</c:v>
                </c:pt>
                <c:pt idx="31751">
                  <c:v>0.98337578699999995</c:v>
                </c:pt>
                <c:pt idx="31752">
                  <c:v>0.98337578699999995</c:v>
                </c:pt>
                <c:pt idx="31753">
                  <c:v>0.98337578699999995</c:v>
                </c:pt>
                <c:pt idx="31754">
                  <c:v>0.98729905299999998</c:v>
                </c:pt>
                <c:pt idx="31755">
                  <c:v>0.98337578699999995</c:v>
                </c:pt>
                <c:pt idx="31756">
                  <c:v>0.99466263200000005</c:v>
                </c:pt>
                <c:pt idx="31757">
                  <c:v>0.99466263200000005</c:v>
                </c:pt>
                <c:pt idx="31758">
                  <c:v>0.98337578699999995</c:v>
                </c:pt>
                <c:pt idx="31759">
                  <c:v>0.98337578699999995</c:v>
                </c:pt>
                <c:pt idx="31760">
                  <c:v>0.994798234</c:v>
                </c:pt>
                <c:pt idx="31761">
                  <c:v>0.98048173699999996</c:v>
                </c:pt>
                <c:pt idx="31762">
                  <c:v>0.99090427199999997</c:v>
                </c:pt>
                <c:pt idx="31763">
                  <c:v>0.994798234</c:v>
                </c:pt>
                <c:pt idx="31764">
                  <c:v>0.98337578699999995</c:v>
                </c:pt>
                <c:pt idx="31765">
                  <c:v>0.98337578699999995</c:v>
                </c:pt>
                <c:pt idx="31766">
                  <c:v>0.99027694600000005</c:v>
                </c:pt>
                <c:pt idx="31767">
                  <c:v>0.98337578699999995</c:v>
                </c:pt>
                <c:pt idx="31768">
                  <c:v>0.98337578699999995</c:v>
                </c:pt>
                <c:pt idx="31769">
                  <c:v>0.98337578699999995</c:v>
                </c:pt>
                <c:pt idx="31770">
                  <c:v>0.98337578699999995</c:v>
                </c:pt>
                <c:pt idx="31771">
                  <c:v>0.98337578699999995</c:v>
                </c:pt>
                <c:pt idx="31772">
                  <c:v>0.98337578699999995</c:v>
                </c:pt>
                <c:pt idx="31773">
                  <c:v>0.99466263200000005</c:v>
                </c:pt>
                <c:pt idx="31774">
                  <c:v>0.994798234</c:v>
                </c:pt>
                <c:pt idx="31775">
                  <c:v>0.98337578699999995</c:v>
                </c:pt>
                <c:pt idx="31776">
                  <c:v>0.98337578699999995</c:v>
                </c:pt>
                <c:pt idx="31777">
                  <c:v>0.98337578699999995</c:v>
                </c:pt>
                <c:pt idx="31778">
                  <c:v>0.99833470599999996</c:v>
                </c:pt>
                <c:pt idx="31779">
                  <c:v>0.98048173699999996</c:v>
                </c:pt>
                <c:pt idx="31780">
                  <c:v>0.99466263200000005</c:v>
                </c:pt>
                <c:pt idx="31781">
                  <c:v>0.99466263200000005</c:v>
                </c:pt>
                <c:pt idx="31782">
                  <c:v>0.994798234</c:v>
                </c:pt>
                <c:pt idx="31783">
                  <c:v>0.994798234</c:v>
                </c:pt>
                <c:pt idx="31784">
                  <c:v>0.99466263200000005</c:v>
                </c:pt>
                <c:pt idx="31785">
                  <c:v>0.99466263200000005</c:v>
                </c:pt>
                <c:pt idx="31786">
                  <c:v>0.98337578699999995</c:v>
                </c:pt>
                <c:pt idx="31787">
                  <c:v>0.98048173699999996</c:v>
                </c:pt>
                <c:pt idx="31788">
                  <c:v>0.98337578699999995</c:v>
                </c:pt>
                <c:pt idx="31789">
                  <c:v>0.99466263200000005</c:v>
                </c:pt>
                <c:pt idx="31790">
                  <c:v>0.99466263200000005</c:v>
                </c:pt>
                <c:pt idx="31791">
                  <c:v>0.994798234</c:v>
                </c:pt>
                <c:pt idx="31792">
                  <c:v>0.98337578699999995</c:v>
                </c:pt>
                <c:pt idx="31793">
                  <c:v>0.99466263200000005</c:v>
                </c:pt>
                <c:pt idx="31794">
                  <c:v>0.99027694600000005</c:v>
                </c:pt>
                <c:pt idx="31795">
                  <c:v>0.994798234</c:v>
                </c:pt>
                <c:pt idx="31796">
                  <c:v>0.98337578699999995</c:v>
                </c:pt>
                <c:pt idx="31797">
                  <c:v>0.99833470599999996</c:v>
                </c:pt>
                <c:pt idx="31798">
                  <c:v>0.994798234</c:v>
                </c:pt>
                <c:pt idx="31799">
                  <c:v>0.994798234</c:v>
                </c:pt>
                <c:pt idx="31800">
                  <c:v>0.994798234</c:v>
                </c:pt>
                <c:pt idx="31801">
                  <c:v>0.98337578699999995</c:v>
                </c:pt>
                <c:pt idx="31802">
                  <c:v>0.98048173699999996</c:v>
                </c:pt>
                <c:pt idx="31803">
                  <c:v>0.99466263200000005</c:v>
                </c:pt>
                <c:pt idx="31804">
                  <c:v>0.98975540500000003</c:v>
                </c:pt>
                <c:pt idx="31805">
                  <c:v>0.994798234</c:v>
                </c:pt>
                <c:pt idx="31806">
                  <c:v>0.99833470599999996</c:v>
                </c:pt>
                <c:pt idx="31807">
                  <c:v>0.99466263200000005</c:v>
                </c:pt>
                <c:pt idx="31808">
                  <c:v>0.99466263200000005</c:v>
                </c:pt>
                <c:pt idx="31809">
                  <c:v>0.98337578699999995</c:v>
                </c:pt>
                <c:pt idx="31810">
                  <c:v>0.99833470599999996</c:v>
                </c:pt>
                <c:pt idx="31811">
                  <c:v>0.987316898</c:v>
                </c:pt>
                <c:pt idx="31812">
                  <c:v>0.99626751000000002</c:v>
                </c:pt>
                <c:pt idx="31813">
                  <c:v>0.98337578699999995</c:v>
                </c:pt>
                <c:pt idx="31814">
                  <c:v>0.99833470599999996</c:v>
                </c:pt>
                <c:pt idx="31815">
                  <c:v>0.99466263200000005</c:v>
                </c:pt>
                <c:pt idx="31816">
                  <c:v>0.994798234</c:v>
                </c:pt>
                <c:pt idx="31817">
                  <c:v>0.99626751000000002</c:v>
                </c:pt>
                <c:pt idx="31818">
                  <c:v>0.98337578699999995</c:v>
                </c:pt>
                <c:pt idx="31819">
                  <c:v>0.98337578699999995</c:v>
                </c:pt>
                <c:pt idx="31820">
                  <c:v>0.98337578699999995</c:v>
                </c:pt>
                <c:pt idx="31821">
                  <c:v>0.98048173699999996</c:v>
                </c:pt>
                <c:pt idx="31822">
                  <c:v>0.98337578699999995</c:v>
                </c:pt>
                <c:pt idx="31823">
                  <c:v>0.99466263200000005</c:v>
                </c:pt>
                <c:pt idx="31824">
                  <c:v>0.98048173699999996</c:v>
                </c:pt>
                <c:pt idx="31825">
                  <c:v>0.98337578699999995</c:v>
                </c:pt>
                <c:pt idx="31826">
                  <c:v>0.98337578699999995</c:v>
                </c:pt>
                <c:pt idx="31827">
                  <c:v>0.98048173699999996</c:v>
                </c:pt>
                <c:pt idx="31828">
                  <c:v>0.98048173699999996</c:v>
                </c:pt>
                <c:pt idx="31829">
                  <c:v>0.99466263200000005</c:v>
                </c:pt>
                <c:pt idx="31830">
                  <c:v>0.994798234</c:v>
                </c:pt>
                <c:pt idx="31831">
                  <c:v>0.994798234</c:v>
                </c:pt>
                <c:pt idx="31832">
                  <c:v>0.98337578699999995</c:v>
                </c:pt>
                <c:pt idx="31833">
                  <c:v>0.98337578699999995</c:v>
                </c:pt>
                <c:pt idx="31834">
                  <c:v>0.99466263200000005</c:v>
                </c:pt>
                <c:pt idx="31835">
                  <c:v>0.994798234</c:v>
                </c:pt>
                <c:pt idx="31836">
                  <c:v>0.99466263200000005</c:v>
                </c:pt>
                <c:pt idx="31837">
                  <c:v>0.98337578699999995</c:v>
                </c:pt>
                <c:pt idx="31838">
                  <c:v>0.994798234</c:v>
                </c:pt>
                <c:pt idx="31839">
                  <c:v>0.994798234</c:v>
                </c:pt>
                <c:pt idx="31840">
                  <c:v>0.99466263200000005</c:v>
                </c:pt>
                <c:pt idx="31841">
                  <c:v>0.99833470599999996</c:v>
                </c:pt>
                <c:pt idx="31842">
                  <c:v>0.98337578699999995</c:v>
                </c:pt>
                <c:pt idx="31843">
                  <c:v>0.99466263200000005</c:v>
                </c:pt>
                <c:pt idx="31844">
                  <c:v>0.99466263200000005</c:v>
                </c:pt>
                <c:pt idx="31845">
                  <c:v>0.98337578699999995</c:v>
                </c:pt>
                <c:pt idx="31846">
                  <c:v>0.99466263200000005</c:v>
                </c:pt>
                <c:pt idx="31847">
                  <c:v>0.98337578699999995</c:v>
                </c:pt>
                <c:pt idx="31848">
                  <c:v>0.994798234</c:v>
                </c:pt>
                <c:pt idx="31849">
                  <c:v>0.98337578699999995</c:v>
                </c:pt>
                <c:pt idx="31850">
                  <c:v>0.99833470599999996</c:v>
                </c:pt>
                <c:pt idx="31851">
                  <c:v>0.98337578699999995</c:v>
                </c:pt>
                <c:pt idx="31852">
                  <c:v>0.98048173699999996</c:v>
                </c:pt>
                <c:pt idx="31853">
                  <c:v>0.99466263200000005</c:v>
                </c:pt>
                <c:pt idx="31854">
                  <c:v>0.98048173699999996</c:v>
                </c:pt>
                <c:pt idx="31855">
                  <c:v>0.994798234</c:v>
                </c:pt>
                <c:pt idx="31856">
                  <c:v>0.994798234</c:v>
                </c:pt>
                <c:pt idx="31857">
                  <c:v>0.98729905299999998</c:v>
                </c:pt>
                <c:pt idx="31858">
                  <c:v>0.994798234</c:v>
                </c:pt>
                <c:pt idx="31859">
                  <c:v>0.99833470599999996</c:v>
                </c:pt>
                <c:pt idx="31860">
                  <c:v>0.98337578699999995</c:v>
                </c:pt>
                <c:pt idx="31861">
                  <c:v>0.99466263200000005</c:v>
                </c:pt>
                <c:pt idx="31862">
                  <c:v>0.98337578699999995</c:v>
                </c:pt>
                <c:pt idx="31863">
                  <c:v>0.99090427199999997</c:v>
                </c:pt>
                <c:pt idx="31864">
                  <c:v>0.98337578699999995</c:v>
                </c:pt>
                <c:pt idx="31865">
                  <c:v>0.99833470599999996</c:v>
                </c:pt>
                <c:pt idx="31866">
                  <c:v>0.98337578699999995</c:v>
                </c:pt>
                <c:pt idx="31867">
                  <c:v>0.99466263200000005</c:v>
                </c:pt>
                <c:pt idx="31868">
                  <c:v>0.99090427199999997</c:v>
                </c:pt>
                <c:pt idx="31869">
                  <c:v>0.99466263200000005</c:v>
                </c:pt>
                <c:pt idx="31870">
                  <c:v>0.98048173699999996</c:v>
                </c:pt>
                <c:pt idx="31871">
                  <c:v>0.99466263200000005</c:v>
                </c:pt>
                <c:pt idx="31872">
                  <c:v>0.98529628999999996</c:v>
                </c:pt>
                <c:pt idx="31873">
                  <c:v>0.98337578699999995</c:v>
                </c:pt>
                <c:pt idx="31874">
                  <c:v>0.99833470599999996</c:v>
                </c:pt>
                <c:pt idx="31875">
                  <c:v>0.98337578699999995</c:v>
                </c:pt>
                <c:pt idx="31876">
                  <c:v>0.98337578699999995</c:v>
                </c:pt>
                <c:pt idx="31877">
                  <c:v>0.98337578699999995</c:v>
                </c:pt>
                <c:pt idx="31878">
                  <c:v>0.994798234</c:v>
                </c:pt>
                <c:pt idx="31879">
                  <c:v>0.99833470599999996</c:v>
                </c:pt>
                <c:pt idx="31880">
                  <c:v>0.99466263200000005</c:v>
                </c:pt>
                <c:pt idx="31881">
                  <c:v>0.994798234</c:v>
                </c:pt>
                <c:pt idx="31882">
                  <c:v>0.98337578699999995</c:v>
                </c:pt>
                <c:pt idx="31883">
                  <c:v>0.98048173699999996</c:v>
                </c:pt>
                <c:pt idx="31884">
                  <c:v>0.98337578699999995</c:v>
                </c:pt>
                <c:pt idx="31885">
                  <c:v>0.987316898</c:v>
                </c:pt>
                <c:pt idx="31886">
                  <c:v>0.99466263200000005</c:v>
                </c:pt>
                <c:pt idx="31887">
                  <c:v>0.994798234</c:v>
                </c:pt>
                <c:pt idx="31888">
                  <c:v>0.994798234</c:v>
                </c:pt>
                <c:pt idx="31889">
                  <c:v>0.99015918800000002</c:v>
                </c:pt>
                <c:pt idx="31890">
                  <c:v>0.99100769600000005</c:v>
                </c:pt>
                <c:pt idx="31891">
                  <c:v>0.99466263200000005</c:v>
                </c:pt>
                <c:pt idx="31892">
                  <c:v>0.98048173699999996</c:v>
                </c:pt>
                <c:pt idx="31893">
                  <c:v>0.99466263200000005</c:v>
                </c:pt>
                <c:pt idx="31894">
                  <c:v>0.98552498799999999</c:v>
                </c:pt>
                <c:pt idx="31895">
                  <c:v>0.98048173699999996</c:v>
                </c:pt>
                <c:pt idx="31896">
                  <c:v>0.98337578699999995</c:v>
                </c:pt>
                <c:pt idx="31897">
                  <c:v>0.994798234</c:v>
                </c:pt>
                <c:pt idx="31898">
                  <c:v>0.99833470599999996</c:v>
                </c:pt>
                <c:pt idx="31899">
                  <c:v>0.99466263200000005</c:v>
                </c:pt>
                <c:pt idx="31900">
                  <c:v>0.98337578699999995</c:v>
                </c:pt>
                <c:pt idx="31901">
                  <c:v>0.99466263200000005</c:v>
                </c:pt>
                <c:pt idx="31902">
                  <c:v>0.98337578699999995</c:v>
                </c:pt>
                <c:pt idx="31903">
                  <c:v>0.99833470599999996</c:v>
                </c:pt>
                <c:pt idx="31904">
                  <c:v>0.994798234</c:v>
                </c:pt>
                <c:pt idx="31905">
                  <c:v>0.99466263200000005</c:v>
                </c:pt>
                <c:pt idx="31906">
                  <c:v>0.98337578699999995</c:v>
                </c:pt>
                <c:pt idx="31907">
                  <c:v>0.994798234</c:v>
                </c:pt>
                <c:pt idx="31908">
                  <c:v>0.994798234</c:v>
                </c:pt>
                <c:pt idx="31909">
                  <c:v>0.994798234</c:v>
                </c:pt>
                <c:pt idx="31910">
                  <c:v>0.98552498799999999</c:v>
                </c:pt>
                <c:pt idx="31911">
                  <c:v>0.994798234</c:v>
                </c:pt>
                <c:pt idx="31912">
                  <c:v>0.99466263200000005</c:v>
                </c:pt>
                <c:pt idx="31913">
                  <c:v>0.99833470599999996</c:v>
                </c:pt>
                <c:pt idx="31914">
                  <c:v>0.994798234</c:v>
                </c:pt>
                <c:pt idx="31915">
                  <c:v>0.99466263200000005</c:v>
                </c:pt>
                <c:pt idx="31916">
                  <c:v>0.99833470599999996</c:v>
                </c:pt>
                <c:pt idx="31917">
                  <c:v>0.98337578699999995</c:v>
                </c:pt>
                <c:pt idx="31918">
                  <c:v>0.98337578699999995</c:v>
                </c:pt>
                <c:pt idx="31919">
                  <c:v>0.98337578699999995</c:v>
                </c:pt>
                <c:pt idx="31920">
                  <c:v>0.99466263200000005</c:v>
                </c:pt>
                <c:pt idx="31921">
                  <c:v>0.98337578699999995</c:v>
                </c:pt>
                <c:pt idx="31922">
                  <c:v>0.98048173699999996</c:v>
                </c:pt>
                <c:pt idx="31923">
                  <c:v>0.99466263200000005</c:v>
                </c:pt>
                <c:pt idx="31924">
                  <c:v>0.99833470599999996</c:v>
                </c:pt>
                <c:pt idx="31925">
                  <c:v>0.994798234</c:v>
                </c:pt>
                <c:pt idx="31926">
                  <c:v>0.99833470599999996</c:v>
                </c:pt>
                <c:pt idx="31927">
                  <c:v>0.99833470599999996</c:v>
                </c:pt>
                <c:pt idx="31928">
                  <c:v>0.994798234</c:v>
                </c:pt>
                <c:pt idx="31929">
                  <c:v>0.99833470599999996</c:v>
                </c:pt>
                <c:pt idx="31930">
                  <c:v>0.98337578699999995</c:v>
                </c:pt>
                <c:pt idx="31931">
                  <c:v>0.994798234</c:v>
                </c:pt>
                <c:pt idx="31932">
                  <c:v>0.994798234</c:v>
                </c:pt>
                <c:pt idx="31933">
                  <c:v>0.99100769600000005</c:v>
                </c:pt>
                <c:pt idx="31934">
                  <c:v>0.98337578699999995</c:v>
                </c:pt>
                <c:pt idx="31935">
                  <c:v>0.994798234</c:v>
                </c:pt>
                <c:pt idx="31936">
                  <c:v>0.98337578699999995</c:v>
                </c:pt>
                <c:pt idx="31937">
                  <c:v>0.99833470599999996</c:v>
                </c:pt>
                <c:pt idx="31938">
                  <c:v>0.99466263200000005</c:v>
                </c:pt>
                <c:pt idx="31939">
                  <c:v>0.98048173699999996</c:v>
                </c:pt>
                <c:pt idx="31940">
                  <c:v>0.994798234</c:v>
                </c:pt>
                <c:pt idx="31941">
                  <c:v>0.994798234</c:v>
                </c:pt>
                <c:pt idx="31942">
                  <c:v>0.98337578699999995</c:v>
                </c:pt>
                <c:pt idx="31943">
                  <c:v>0.98337578699999995</c:v>
                </c:pt>
                <c:pt idx="31944">
                  <c:v>0.99466263200000005</c:v>
                </c:pt>
                <c:pt idx="31945">
                  <c:v>0.98337578699999995</c:v>
                </c:pt>
                <c:pt idx="31946">
                  <c:v>0.994798234</c:v>
                </c:pt>
                <c:pt idx="31947">
                  <c:v>0.99833470599999996</c:v>
                </c:pt>
                <c:pt idx="31948">
                  <c:v>0.994798234</c:v>
                </c:pt>
                <c:pt idx="31949">
                  <c:v>0.99466263200000005</c:v>
                </c:pt>
                <c:pt idx="31950">
                  <c:v>0.99833470599999996</c:v>
                </c:pt>
                <c:pt idx="31951">
                  <c:v>0.994798234</c:v>
                </c:pt>
                <c:pt idx="31952">
                  <c:v>0.994798234</c:v>
                </c:pt>
                <c:pt idx="31953">
                  <c:v>0.98729905299999998</c:v>
                </c:pt>
                <c:pt idx="31954">
                  <c:v>0.99466263200000005</c:v>
                </c:pt>
                <c:pt idx="31955">
                  <c:v>0.99090427199999997</c:v>
                </c:pt>
                <c:pt idx="31956">
                  <c:v>0.99466263200000005</c:v>
                </c:pt>
                <c:pt idx="31957">
                  <c:v>0.98337578699999995</c:v>
                </c:pt>
                <c:pt idx="31958">
                  <c:v>0.98337578699999995</c:v>
                </c:pt>
                <c:pt idx="31959">
                  <c:v>0.98337578699999995</c:v>
                </c:pt>
                <c:pt idx="31960">
                  <c:v>0.98337578699999995</c:v>
                </c:pt>
                <c:pt idx="31961">
                  <c:v>0.99833470599999996</c:v>
                </c:pt>
                <c:pt idx="31962">
                  <c:v>0.99027694600000005</c:v>
                </c:pt>
                <c:pt idx="31963">
                  <c:v>0.994798234</c:v>
                </c:pt>
                <c:pt idx="31964">
                  <c:v>0.99466263200000005</c:v>
                </c:pt>
                <c:pt idx="31965">
                  <c:v>0.98337578699999995</c:v>
                </c:pt>
                <c:pt idx="31966">
                  <c:v>0.99100769600000005</c:v>
                </c:pt>
                <c:pt idx="31967">
                  <c:v>0.98048173699999996</c:v>
                </c:pt>
                <c:pt idx="31968">
                  <c:v>0.99466263200000005</c:v>
                </c:pt>
                <c:pt idx="31969">
                  <c:v>0.99466263200000005</c:v>
                </c:pt>
                <c:pt idx="31970">
                  <c:v>0.99833470599999996</c:v>
                </c:pt>
                <c:pt idx="31971">
                  <c:v>0.98048173699999996</c:v>
                </c:pt>
                <c:pt idx="31972">
                  <c:v>0.99466263200000005</c:v>
                </c:pt>
                <c:pt idx="31973">
                  <c:v>0.99466263200000005</c:v>
                </c:pt>
                <c:pt idx="31974">
                  <c:v>0.98337578699999995</c:v>
                </c:pt>
                <c:pt idx="31975">
                  <c:v>0.994798234</c:v>
                </c:pt>
                <c:pt idx="31976">
                  <c:v>0.99466263200000005</c:v>
                </c:pt>
                <c:pt idx="31977">
                  <c:v>0.99090427199999997</c:v>
                </c:pt>
                <c:pt idx="31978">
                  <c:v>0.99100769600000005</c:v>
                </c:pt>
                <c:pt idx="31979">
                  <c:v>0.994798234</c:v>
                </c:pt>
                <c:pt idx="31980">
                  <c:v>0.98337578699999995</c:v>
                </c:pt>
                <c:pt idx="31981">
                  <c:v>0.99466263200000005</c:v>
                </c:pt>
                <c:pt idx="31982">
                  <c:v>0.98337578699999995</c:v>
                </c:pt>
                <c:pt idx="31983">
                  <c:v>0.99466263200000005</c:v>
                </c:pt>
                <c:pt idx="31984">
                  <c:v>0.98048173699999996</c:v>
                </c:pt>
                <c:pt idx="31985">
                  <c:v>0.99833470599999996</c:v>
                </c:pt>
                <c:pt idx="31986">
                  <c:v>0.98337578699999995</c:v>
                </c:pt>
                <c:pt idx="31987">
                  <c:v>0.99450736299999998</c:v>
                </c:pt>
                <c:pt idx="31988">
                  <c:v>0.98337578699999995</c:v>
                </c:pt>
                <c:pt idx="31989">
                  <c:v>0.994798234</c:v>
                </c:pt>
                <c:pt idx="31990">
                  <c:v>0.98048173699999996</c:v>
                </c:pt>
                <c:pt idx="31991">
                  <c:v>0.98337578699999995</c:v>
                </c:pt>
                <c:pt idx="31992">
                  <c:v>0.99100769600000005</c:v>
                </c:pt>
                <c:pt idx="31993">
                  <c:v>0.99833470599999996</c:v>
                </c:pt>
                <c:pt idx="31994">
                  <c:v>0.98552498799999999</c:v>
                </c:pt>
                <c:pt idx="31995">
                  <c:v>0.994798234</c:v>
                </c:pt>
                <c:pt idx="31996">
                  <c:v>0.98337578699999995</c:v>
                </c:pt>
                <c:pt idx="31997">
                  <c:v>0.98337578699999995</c:v>
                </c:pt>
                <c:pt idx="31998">
                  <c:v>0.98337578699999995</c:v>
                </c:pt>
                <c:pt idx="31999">
                  <c:v>0.98975540500000003</c:v>
                </c:pt>
                <c:pt idx="32000">
                  <c:v>0.994798234</c:v>
                </c:pt>
                <c:pt idx="32001">
                  <c:v>0.994798234</c:v>
                </c:pt>
                <c:pt idx="32002">
                  <c:v>0.994798234</c:v>
                </c:pt>
                <c:pt idx="32003">
                  <c:v>0.98337578699999995</c:v>
                </c:pt>
                <c:pt idx="32004">
                  <c:v>0.99466263200000005</c:v>
                </c:pt>
                <c:pt idx="32005">
                  <c:v>0.98337578699999995</c:v>
                </c:pt>
                <c:pt idx="32006">
                  <c:v>0.99466263200000005</c:v>
                </c:pt>
                <c:pt idx="32007">
                  <c:v>0.99466263200000005</c:v>
                </c:pt>
                <c:pt idx="32008">
                  <c:v>0.98048173699999996</c:v>
                </c:pt>
                <c:pt idx="32009">
                  <c:v>0.98337578699999995</c:v>
                </c:pt>
                <c:pt idx="32010">
                  <c:v>0.987316898</c:v>
                </c:pt>
                <c:pt idx="32011">
                  <c:v>0.99833470599999996</c:v>
                </c:pt>
                <c:pt idx="32012">
                  <c:v>0.99466263200000005</c:v>
                </c:pt>
                <c:pt idx="32013">
                  <c:v>0.98337578699999995</c:v>
                </c:pt>
                <c:pt idx="32014">
                  <c:v>0.98337578699999995</c:v>
                </c:pt>
                <c:pt idx="32015">
                  <c:v>0.994798234</c:v>
                </c:pt>
                <c:pt idx="32016">
                  <c:v>0.994798234</c:v>
                </c:pt>
                <c:pt idx="32017">
                  <c:v>0.99833470599999996</c:v>
                </c:pt>
                <c:pt idx="32018">
                  <c:v>0.98048173699999996</c:v>
                </c:pt>
                <c:pt idx="32019">
                  <c:v>0.98337578699999995</c:v>
                </c:pt>
                <c:pt idx="32020">
                  <c:v>0.98337578699999995</c:v>
                </c:pt>
                <c:pt idx="32021">
                  <c:v>0.994798234</c:v>
                </c:pt>
                <c:pt idx="32022">
                  <c:v>0.98048173699999996</c:v>
                </c:pt>
                <c:pt idx="32023">
                  <c:v>0.99466263200000005</c:v>
                </c:pt>
                <c:pt idx="32024">
                  <c:v>0.98337578699999995</c:v>
                </c:pt>
                <c:pt idx="32025">
                  <c:v>0.98337578699999995</c:v>
                </c:pt>
                <c:pt idx="32026">
                  <c:v>0.99090427199999997</c:v>
                </c:pt>
                <c:pt idx="32027">
                  <c:v>0.99833470599999996</c:v>
                </c:pt>
                <c:pt idx="32028">
                  <c:v>0.99466263200000005</c:v>
                </c:pt>
                <c:pt idx="32029">
                  <c:v>0.99833470599999996</c:v>
                </c:pt>
                <c:pt idx="32030">
                  <c:v>0.99833470599999996</c:v>
                </c:pt>
                <c:pt idx="32031">
                  <c:v>0.994798234</c:v>
                </c:pt>
                <c:pt idx="32032">
                  <c:v>0.994798234</c:v>
                </c:pt>
                <c:pt idx="32033">
                  <c:v>0.99833470599999996</c:v>
                </c:pt>
                <c:pt idx="32034">
                  <c:v>0.99833470599999996</c:v>
                </c:pt>
                <c:pt idx="32035">
                  <c:v>0.99466263200000005</c:v>
                </c:pt>
                <c:pt idx="32036">
                  <c:v>0.99833470599999996</c:v>
                </c:pt>
                <c:pt idx="32037">
                  <c:v>0.99833470599999996</c:v>
                </c:pt>
                <c:pt idx="32038">
                  <c:v>0.99833470599999996</c:v>
                </c:pt>
                <c:pt idx="32039">
                  <c:v>0.99833470599999996</c:v>
                </c:pt>
                <c:pt idx="32040">
                  <c:v>0.99833470599999996</c:v>
                </c:pt>
                <c:pt idx="32041">
                  <c:v>0.99015918800000002</c:v>
                </c:pt>
                <c:pt idx="32042">
                  <c:v>0.98048173699999996</c:v>
                </c:pt>
                <c:pt idx="32043">
                  <c:v>0.99833470599999996</c:v>
                </c:pt>
                <c:pt idx="32044">
                  <c:v>0.98337578699999995</c:v>
                </c:pt>
                <c:pt idx="32045">
                  <c:v>0.99466263200000005</c:v>
                </c:pt>
                <c:pt idx="32046">
                  <c:v>0.98337578699999995</c:v>
                </c:pt>
                <c:pt idx="32047">
                  <c:v>0.99466263200000005</c:v>
                </c:pt>
                <c:pt idx="32048">
                  <c:v>0.98337578699999995</c:v>
                </c:pt>
                <c:pt idx="32049">
                  <c:v>0.99100769600000005</c:v>
                </c:pt>
                <c:pt idx="32050">
                  <c:v>0.98337578699999995</c:v>
                </c:pt>
                <c:pt idx="32051">
                  <c:v>0.994798234</c:v>
                </c:pt>
                <c:pt idx="32052">
                  <c:v>0.99833470599999996</c:v>
                </c:pt>
                <c:pt idx="32053">
                  <c:v>0.99833470599999996</c:v>
                </c:pt>
                <c:pt idx="32054">
                  <c:v>0.99450736299999998</c:v>
                </c:pt>
                <c:pt idx="32055">
                  <c:v>0.98048173699999996</c:v>
                </c:pt>
                <c:pt idx="32056">
                  <c:v>0.98552498799999999</c:v>
                </c:pt>
                <c:pt idx="32057">
                  <c:v>0.98337578699999995</c:v>
                </c:pt>
                <c:pt idx="32058">
                  <c:v>0.99466263200000005</c:v>
                </c:pt>
                <c:pt idx="32059">
                  <c:v>0.994798234</c:v>
                </c:pt>
                <c:pt idx="32060">
                  <c:v>0.99466263200000005</c:v>
                </c:pt>
                <c:pt idx="32061">
                  <c:v>0.99466263200000005</c:v>
                </c:pt>
                <c:pt idx="32062">
                  <c:v>0.98337578699999995</c:v>
                </c:pt>
                <c:pt idx="32063">
                  <c:v>0.994798234</c:v>
                </c:pt>
                <c:pt idx="32064">
                  <c:v>0.99466263200000005</c:v>
                </c:pt>
                <c:pt idx="32065">
                  <c:v>0.99466263200000005</c:v>
                </c:pt>
                <c:pt idx="32066">
                  <c:v>0.99833470599999996</c:v>
                </c:pt>
                <c:pt idx="32067">
                  <c:v>0.99466263200000005</c:v>
                </c:pt>
                <c:pt idx="32068">
                  <c:v>0.98048173699999996</c:v>
                </c:pt>
                <c:pt idx="32069">
                  <c:v>0.99466263200000005</c:v>
                </c:pt>
                <c:pt idx="32070">
                  <c:v>0.99466263200000005</c:v>
                </c:pt>
                <c:pt idx="32071">
                  <c:v>0.98529628999999996</c:v>
                </c:pt>
                <c:pt idx="32072">
                  <c:v>0.994798234</c:v>
                </c:pt>
                <c:pt idx="32073">
                  <c:v>0.98337578699999995</c:v>
                </c:pt>
                <c:pt idx="32074">
                  <c:v>0.97324861200000001</c:v>
                </c:pt>
                <c:pt idx="32075">
                  <c:v>0.99456953599999998</c:v>
                </c:pt>
                <c:pt idx="32076">
                  <c:v>0.994798234</c:v>
                </c:pt>
                <c:pt idx="32077">
                  <c:v>0.98337578699999995</c:v>
                </c:pt>
                <c:pt idx="32078">
                  <c:v>0.99833470599999996</c:v>
                </c:pt>
                <c:pt idx="32079">
                  <c:v>0.98337578699999995</c:v>
                </c:pt>
                <c:pt idx="32080">
                  <c:v>0.994798234</c:v>
                </c:pt>
                <c:pt idx="32081">
                  <c:v>0.99833470599999996</c:v>
                </c:pt>
                <c:pt idx="32082">
                  <c:v>0.99466263200000005</c:v>
                </c:pt>
                <c:pt idx="32083">
                  <c:v>0.99466263200000005</c:v>
                </c:pt>
                <c:pt idx="32084">
                  <c:v>0.98048173699999996</c:v>
                </c:pt>
                <c:pt idx="32085">
                  <c:v>0.99833470599999996</c:v>
                </c:pt>
                <c:pt idx="32086">
                  <c:v>0.98048173699999996</c:v>
                </c:pt>
                <c:pt idx="32087">
                  <c:v>0.99466263200000005</c:v>
                </c:pt>
                <c:pt idx="32088">
                  <c:v>0.98337578699999995</c:v>
                </c:pt>
                <c:pt idx="32089">
                  <c:v>0.99456953599999998</c:v>
                </c:pt>
                <c:pt idx="32090">
                  <c:v>0.98337578699999995</c:v>
                </c:pt>
                <c:pt idx="32091">
                  <c:v>0.98337578699999995</c:v>
                </c:pt>
                <c:pt idx="32092">
                  <c:v>0.99466263200000005</c:v>
                </c:pt>
                <c:pt idx="32093">
                  <c:v>0.98048173699999996</c:v>
                </c:pt>
                <c:pt idx="32094">
                  <c:v>0.99466263200000005</c:v>
                </c:pt>
                <c:pt idx="32095">
                  <c:v>0.98337578699999995</c:v>
                </c:pt>
                <c:pt idx="32096">
                  <c:v>0.99833470599999996</c:v>
                </c:pt>
                <c:pt idx="32097">
                  <c:v>0.99833470599999996</c:v>
                </c:pt>
                <c:pt idx="32098">
                  <c:v>0.994798234</c:v>
                </c:pt>
                <c:pt idx="32099">
                  <c:v>0.99833470599999996</c:v>
                </c:pt>
                <c:pt idx="32100">
                  <c:v>0.98337578699999995</c:v>
                </c:pt>
                <c:pt idx="32101">
                  <c:v>0.994798234</c:v>
                </c:pt>
                <c:pt idx="32102">
                  <c:v>0.99833470599999996</c:v>
                </c:pt>
                <c:pt idx="32103">
                  <c:v>0.98048173699999996</c:v>
                </c:pt>
                <c:pt idx="32104">
                  <c:v>0.99833470599999996</c:v>
                </c:pt>
                <c:pt idx="32105">
                  <c:v>0.99833470599999996</c:v>
                </c:pt>
                <c:pt idx="32106">
                  <c:v>0.98337578699999995</c:v>
                </c:pt>
                <c:pt idx="32107">
                  <c:v>0.994798234</c:v>
                </c:pt>
                <c:pt idx="32108">
                  <c:v>0.99466263200000005</c:v>
                </c:pt>
                <c:pt idx="32109">
                  <c:v>0.98048173699999996</c:v>
                </c:pt>
                <c:pt idx="32110">
                  <c:v>0.99833470599999996</c:v>
                </c:pt>
                <c:pt idx="32111">
                  <c:v>0.98337578699999995</c:v>
                </c:pt>
                <c:pt idx="32112">
                  <c:v>0.98337578699999995</c:v>
                </c:pt>
                <c:pt idx="32113">
                  <c:v>0.98337578699999995</c:v>
                </c:pt>
                <c:pt idx="32114">
                  <c:v>0.99626751000000002</c:v>
                </c:pt>
                <c:pt idx="32115">
                  <c:v>0.98048173699999996</c:v>
                </c:pt>
                <c:pt idx="32116">
                  <c:v>0.99466263200000005</c:v>
                </c:pt>
                <c:pt idx="32117">
                  <c:v>0.99466263200000005</c:v>
                </c:pt>
                <c:pt idx="32118">
                  <c:v>0.98337578699999995</c:v>
                </c:pt>
                <c:pt idx="32119">
                  <c:v>0.99466263200000005</c:v>
                </c:pt>
                <c:pt idx="32120">
                  <c:v>0.99466263200000005</c:v>
                </c:pt>
                <c:pt idx="32121">
                  <c:v>0.98337578699999995</c:v>
                </c:pt>
                <c:pt idx="32122">
                  <c:v>0.98337578699999995</c:v>
                </c:pt>
                <c:pt idx="32123">
                  <c:v>0.98048173699999996</c:v>
                </c:pt>
                <c:pt idx="32124">
                  <c:v>0.98337578699999995</c:v>
                </c:pt>
                <c:pt idx="32125">
                  <c:v>0.98337578699999995</c:v>
                </c:pt>
                <c:pt idx="32126">
                  <c:v>0.99466263200000005</c:v>
                </c:pt>
                <c:pt idx="32127">
                  <c:v>0.99466263200000005</c:v>
                </c:pt>
                <c:pt idx="32128">
                  <c:v>0.994798234</c:v>
                </c:pt>
                <c:pt idx="32129">
                  <c:v>0.99466263200000005</c:v>
                </c:pt>
                <c:pt idx="32130">
                  <c:v>0.99466263200000005</c:v>
                </c:pt>
                <c:pt idx="32131">
                  <c:v>0.99466263200000005</c:v>
                </c:pt>
                <c:pt idx="32132">
                  <c:v>0.994798234</c:v>
                </c:pt>
                <c:pt idx="32133">
                  <c:v>0.99466263200000005</c:v>
                </c:pt>
                <c:pt idx="32134">
                  <c:v>0.98552498799999999</c:v>
                </c:pt>
                <c:pt idx="32135">
                  <c:v>0.98337578699999995</c:v>
                </c:pt>
                <c:pt idx="32136">
                  <c:v>0.99456953599999998</c:v>
                </c:pt>
                <c:pt idx="32137">
                  <c:v>0.99833470599999996</c:v>
                </c:pt>
                <c:pt idx="32138">
                  <c:v>0.994798234</c:v>
                </c:pt>
                <c:pt idx="32139">
                  <c:v>0.994798234</c:v>
                </c:pt>
                <c:pt idx="32140">
                  <c:v>0.98048173699999996</c:v>
                </c:pt>
                <c:pt idx="32141">
                  <c:v>0.98337578699999995</c:v>
                </c:pt>
                <c:pt idx="32142">
                  <c:v>0.99466263200000005</c:v>
                </c:pt>
                <c:pt idx="32143">
                  <c:v>0.98337578699999995</c:v>
                </c:pt>
                <c:pt idx="32144">
                  <c:v>0.98337578699999995</c:v>
                </c:pt>
                <c:pt idx="32145">
                  <c:v>0.98337578699999995</c:v>
                </c:pt>
                <c:pt idx="32146">
                  <c:v>0.98337578699999995</c:v>
                </c:pt>
                <c:pt idx="32147">
                  <c:v>0.987316898</c:v>
                </c:pt>
                <c:pt idx="32148">
                  <c:v>0.99466263200000005</c:v>
                </c:pt>
                <c:pt idx="32149">
                  <c:v>0.994798234</c:v>
                </c:pt>
                <c:pt idx="32150">
                  <c:v>0.98048173699999996</c:v>
                </c:pt>
                <c:pt idx="32151">
                  <c:v>0.99833470599999996</c:v>
                </c:pt>
                <c:pt idx="32152">
                  <c:v>0.98337578699999995</c:v>
                </c:pt>
                <c:pt idx="32153">
                  <c:v>0.98337578699999995</c:v>
                </c:pt>
                <c:pt idx="32154">
                  <c:v>0.99833470599999996</c:v>
                </c:pt>
                <c:pt idx="32155">
                  <c:v>0.99100769600000005</c:v>
                </c:pt>
                <c:pt idx="32156">
                  <c:v>0.99466263200000005</c:v>
                </c:pt>
                <c:pt idx="32157">
                  <c:v>0.98337578699999995</c:v>
                </c:pt>
                <c:pt idx="32158">
                  <c:v>0.98048173699999996</c:v>
                </c:pt>
                <c:pt idx="32159">
                  <c:v>0.98729905299999998</c:v>
                </c:pt>
                <c:pt idx="32160">
                  <c:v>0.98337578699999995</c:v>
                </c:pt>
                <c:pt idx="32161">
                  <c:v>0.98337578699999995</c:v>
                </c:pt>
                <c:pt idx="32162">
                  <c:v>0.99466263200000005</c:v>
                </c:pt>
                <c:pt idx="32163">
                  <c:v>0.98048173699999996</c:v>
                </c:pt>
                <c:pt idx="32164">
                  <c:v>0.994798234</c:v>
                </c:pt>
                <c:pt idx="32165">
                  <c:v>0.99466263200000005</c:v>
                </c:pt>
                <c:pt idx="32166">
                  <c:v>0.99090427199999997</c:v>
                </c:pt>
                <c:pt idx="32167">
                  <c:v>0.99466263200000005</c:v>
                </c:pt>
                <c:pt idx="32168">
                  <c:v>0.99833470599999996</c:v>
                </c:pt>
                <c:pt idx="32169">
                  <c:v>0.994798234</c:v>
                </c:pt>
                <c:pt idx="32170">
                  <c:v>0.98337578699999995</c:v>
                </c:pt>
                <c:pt idx="32171">
                  <c:v>0.99466263200000005</c:v>
                </c:pt>
                <c:pt idx="32172">
                  <c:v>0.994798234</c:v>
                </c:pt>
                <c:pt idx="32173">
                  <c:v>0.98337578699999995</c:v>
                </c:pt>
                <c:pt idx="32174">
                  <c:v>0.99833470599999996</c:v>
                </c:pt>
                <c:pt idx="32175">
                  <c:v>0.99833470599999996</c:v>
                </c:pt>
                <c:pt idx="32176">
                  <c:v>0.99466263200000005</c:v>
                </c:pt>
                <c:pt idx="32177">
                  <c:v>0.987316898</c:v>
                </c:pt>
                <c:pt idx="32178">
                  <c:v>0.99466263200000005</c:v>
                </c:pt>
                <c:pt idx="32179">
                  <c:v>0.994798234</c:v>
                </c:pt>
                <c:pt idx="32180">
                  <c:v>0.98529628999999996</c:v>
                </c:pt>
                <c:pt idx="32181">
                  <c:v>0.99015918800000002</c:v>
                </c:pt>
                <c:pt idx="32182">
                  <c:v>0.99466263200000005</c:v>
                </c:pt>
                <c:pt idx="32183">
                  <c:v>0.98337578699999995</c:v>
                </c:pt>
                <c:pt idx="32184">
                  <c:v>0.99456953599999998</c:v>
                </c:pt>
                <c:pt idx="32185">
                  <c:v>0.99635453600000001</c:v>
                </c:pt>
                <c:pt idx="32186">
                  <c:v>0.99100769600000005</c:v>
                </c:pt>
                <c:pt idx="32187">
                  <c:v>0.994798234</c:v>
                </c:pt>
                <c:pt idx="32188">
                  <c:v>0.99833470599999996</c:v>
                </c:pt>
                <c:pt idx="32189">
                  <c:v>0.98337578699999995</c:v>
                </c:pt>
                <c:pt idx="32190">
                  <c:v>0.99833470599999996</c:v>
                </c:pt>
                <c:pt idx="32191">
                  <c:v>0.99466263200000005</c:v>
                </c:pt>
                <c:pt idx="32192">
                  <c:v>0.99833470599999996</c:v>
                </c:pt>
                <c:pt idx="32193">
                  <c:v>0.98337578699999995</c:v>
                </c:pt>
                <c:pt idx="32194">
                  <c:v>0.98337578699999995</c:v>
                </c:pt>
                <c:pt idx="32195">
                  <c:v>0.99833470599999996</c:v>
                </c:pt>
                <c:pt idx="32196">
                  <c:v>0.99833470599999996</c:v>
                </c:pt>
                <c:pt idx="32197">
                  <c:v>0.99027694600000005</c:v>
                </c:pt>
                <c:pt idx="32198">
                  <c:v>0.98048173699999996</c:v>
                </c:pt>
                <c:pt idx="32199">
                  <c:v>0.99466263200000005</c:v>
                </c:pt>
                <c:pt idx="32200">
                  <c:v>0.987316898</c:v>
                </c:pt>
                <c:pt idx="32201">
                  <c:v>0.994798234</c:v>
                </c:pt>
                <c:pt idx="32202">
                  <c:v>0.99833470599999996</c:v>
                </c:pt>
                <c:pt idx="32203">
                  <c:v>0.99027694600000005</c:v>
                </c:pt>
                <c:pt idx="32204">
                  <c:v>0.99466263200000005</c:v>
                </c:pt>
                <c:pt idx="32205">
                  <c:v>0.994798234</c:v>
                </c:pt>
                <c:pt idx="32206">
                  <c:v>0.99466263200000005</c:v>
                </c:pt>
                <c:pt idx="32207">
                  <c:v>0.98048173699999996</c:v>
                </c:pt>
                <c:pt idx="32208">
                  <c:v>0.99466263200000005</c:v>
                </c:pt>
                <c:pt idx="32209">
                  <c:v>0.994798234</c:v>
                </c:pt>
                <c:pt idx="32210">
                  <c:v>0.98337578699999995</c:v>
                </c:pt>
                <c:pt idx="32211">
                  <c:v>0.99466263200000005</c:v>
                </c:pt>
                <c:pt idx="32212">
                  <c:v>0.98337578699999995</c:v>
                </c:pt>
                <c:pt idx="32213">
                  <c:v>0.994798234</c:v>
                </c:pt>
                <c:pt idx="32214">
                  <c:v>0.99466263200000005</c:v>
                </c:pt>
                <c:pt idx="32215">
                  <c:v>0.98048173699999996</c:v>
                </c:pt>
                <c:pt idx="32216">
                  <c:v>0.98048173699999996</c:v>
                </c:pt>
                <c:pt idx="32217">
                  <c:v>0.99626751000000002</c:v>
                </c:pt>
                <c:pt idx="32218">
                  <c:v>0.98048173699999996</c:v>
                </c:pt>
                <c:pt idx="32219">
                  <c:v>0.99833470599999996</c:v>
                </c:pt>
                <c:pt idx="32220">
                  <c:v>0.99466263200000005</c:v>
                </c:pt>
                <c:pt idx="32221">
                  <c:v>0.98975540500000003</c:v>
                </c:pt>
                <c:pt idx="32222">
                  <c:v>0.99833470599999996</c:v>
                </c:pt>
                <c:pt idx="32223">
                  <c:v>0.99833470599999996</c:v>
                </c:pt>
                <c:pt idx="32224">
                  <c:v>0.99833470599999996</c:v>
                </c:pt>
                <c:pt idx="32225">
                  <c:v>0.99466263200000005</c:v>
                </c:pt>
                <c:pt idx="32226">
                  <c:v>0.98337578699999995</c:v>
                </c:pt>
                <c:pt idx="32227">
                  <c:v>0.98337578699999995</c:v>
                </c:pt>
                <c:pt idx="32228">
                  <c:v>0.994798234</c:v>
                </c:pt>
                <c:pt idx="32229">
                  <c:v>0.99833470599999996</c:v>
                </c:pt>
                <c:pt idx="32230">
                  <c:v>0.99833470599999996</c:v>
                </c:pt>
                <c:pt idx="32231">
                  <c:v>0.98337578699999995</c:v>
                </c:pt>
                <c:pt idx="32232">
                  <c:v>0.99466263200000005</c:v>
                </c:pt>
                <c:pt idx="32233">
                  <c:v>0.99833470599999996</c:v>
                </c:pt>
                <c:pt idx="32234">
                  <c:v>0.99466263200000005</c:v>
                </c:pt>
                <c:pt idx="32235">
                  <c:v>0.994798234</c:v>
                </c:pt>
                <c:pt idx="32236">
                  <c:v>0.98048173699999996</c:v>
                </c:pt>
                <c:pt idx="32237">
                  <c:v>0.98337578699999995</c:v>
                </c:pt>
                <c:pt idx="32238">
                  <c:v>0.98529628999999996</c:v>
                </c:pt>
                <c:pt idx="32239">
                  <c:v>0.99833470599999996</c:v>
                </c:pt>
                <c:pt idx="32240">
                  <c:v>0.99466263200000005</c:v>
                </c:pt>
                <c:pt idx="32241">
                  <c:v>0.994798234</c:v>
                </c:pt>
                <c:pt idx="32242">
                  <c:v>0.99466263200000005</c:v>
                </c:pt>
                <c:pt idx="32243">
                  <c:v>0.99090427199999997</c:v>
                </c:pt>
                <c:pt idx="32244">
                  <c:v>0.99090427199999997</c:v>
                </c:pt>
                <c:pt idx="32245">
                  <c:v>0.99466263200000005</c:v>
                </c:pt>
                <c:pt idx="32246">
                  <c:v>0.99466263200000005</c:v>
                </c:pt>
                <c:pt idx="32247">
                  <c:v>0.99466263200000005</c:v>
                </c:pt>
                <c:pt idx="32248">
                  <c:v>0.99466263200000005</c:v>
                </c:pt>
                <c:pt idx="32249">
                  <c:v>0.99833470599999996</c:v>
                </c:pt>
                <c:pt idx="32250">
                  <c:v>0.994798234</c:v>
                </c:pt>
                <c:pt idx="32251">
                  <c:v>0.98048173699999996</c:v>
                </c:pt>
                <c:pt idx="32252">
                  <c:v>0.98048173699999996</c:v>
                </c:pt>
                <c:pt idx="32253">
                  <c:v>0.99466263200000005</c:v>
                </c:pt>
                <c:pt idx="32254">
                  <c:v>0.98048173699999996</c:v>
                </c:pt>
                <c:pt idx="32255">
                  <c:v>0.994798234</c:v>
                </c:pt>
                <c:pt idx="32256">
                  <c:v>0.98048173699999996</c:v>
                </c:pt>
                <c:pt idx="32257">
                  <c:v>0.99466263200000005</c:v>
                </c:pt>
                <c:pt idx="32258">
                  <c:v>0.98337578699999995</c:v>
                </c:pt>
                <c:pt idx="32259">
                  <c:v>0.99466263200000005</c:v>
                </c:pt>
                <c:pt idx="32260">
                  <c:v>0.99466263200000005</c:v>
                </c:pt>
                <c:pt idx="32261">
                  <c:v>0.99100769600000005</c:v>
                </c:pt>
                <c:pt idx="32262">
                  <c:v>0.98337578699999995</c:v>
                </c:pt>
                <c:pt idx="32263">
                  <c:v>0.99100769600000005</c:v>
                </c:pt>
                <c:pt idx="32264">
                  <c:v>0.99466263200000005</c:v>
                </c:pt>
                <c:pt idx="32265">
                  <c:v>0.99004824700000005</c:v>
                </c:pt>
                <c:pt idx="32266">
                  <c:v>0.987316898</c:v>
                </c:pt>
                <c:pt idx="32267">
                  <c:v>0.98048173699999996</c:v>
                </c:pt>
                <c:pt idx="32268">
                  <c:v>0.99833470599999996</c:v>
                </c:pt>
                <c:pt idx="32269">
                  <c:v>0.99466263200000005</c:v>
                </c:pt>
                <c:pt idx="32270">
                  <c:v>0.99090427199999997</c:v>
                </c:pt>
                <c:pt idx="32271">
                  <c:v>0.99466263200000005</c:v>
                </c:pt>
                <c:pt idx="32272">
                  <c:v>0.99466263200000005</c:v>
                </c:pt>
                <c:pt idx="32273">
                  <c:v>0.98337578699999995</c:v>
                </c:pt>
                <c:pt idx="32274">
                  <c:v>0.987316898</c:v>
                </c:pt>
                <c:pt idx="32275">
                  <c:v>0.98337578699999995</c:v>
                </c:pt>
                <c:pt idx="32276">
                  <c:v>0.99466263200000005</c:v>
                </c:pt>
                <c:pt idx="32277">
                  <c:v>0.99466263200000005</c:v>
                </c:pt>
                <c:pt idx="32278">
                  <c:v>0.98337578699999995</c:v>
                </c:pt>
                <c:pt idx="32279">
                  <c:v>0.994798234</c:v>
                </c:pt>
                <c:pt idx="32280">
                  <c:v>0.994798234</c:v>
                </c:pt>
                <c:pt idx="32281">
                  <c:v>0.98048173699999996</c:v>
                </c:pt>
                <c:pt idx="32282">
                  <c:v>0.99833470599999996</c:v>
                </c:pt>
                <c:pt idx="32283">
                  <c:v>0.99100769600000005</c:v>
                </c:pt>
                <c:pt idx="32284">
                  <c:v>0.98048173699999996</c:v>
                </c:pt>
                <c:pt idx="32285">
                  <c:v>0.99466263200000005</c:v>
                </c:pt>
                <c:pt idx="32286">
                  <c:v>0.98048173699999996</c:v>
                </c:pt>
                <c:pt idx="32287">
                  <c:v>0.994798234</c:v>
                </c:pt>
                <c:pt idx="32288">
                  <c:v>0.994798234</c:v>
                </c:pt>
                <c:pt idx="32289">
                  <c:v>0.994798234</c:v>
                </c:pt>
                <c:pt idx="32290">
                  <c:v>0.99833470599999996</c:v>
                </c:pt>
                <c:pt idx="32291">
                  <c:v>0.994798234</c:v>
                </c:pt>
                <c:pt idx="32292">
                  <c:v>0.98975540500000003</c:v>
                </c:pt>
                <c:pt idx="32293">
                  <c:v>0.98048173699999996</c:v>
                </c:pt>
                <c:pt idx="32294">
                  <c:v>0.99466263200000005</c:v>
                </c:pt>
                <c:pt idx="32295">
                  <c:v>0.987316898</c:v>
                </c:pt>
                <c:pt idx="32296">
                  <c:v>0.98048173699999996</c:v>
                </c:pt>
                <c:pt idx="32297">
                  <c:v>0.99466263200000005</c:v>
                </c:pt>
                <c:pt idx="32298">
                  <c:v>0.99466263200000005</c:v>
                </c:pt>
                <c:pt idx="32299">
                  <c:v>0.994798234</c:v>
                </c:pt>
                <c:pt idx="32300">
                  <c:v>0.994798234</c:v>
                </c:pt>
                <c:pt idx="32301">
                  <c:v>0.994798234</c:v>
                </c:pt>
                <c:pt idx="32302">
                  <c:v>0.98337578699999995</c:v>
                </c:pt>
                <c:pt idx="32303">
                  <c:v>0.99833470599999996</c:v>
                </c:pt>
                <c:pt idx="32304">
                  <c:v>0.98337578699999995</c:v>
                </c:pt>
                <c:pt idx="32305">
                  <c:v>0.98337578699999995</c:v>
                </c:pt>
                <c:pt idx="32306">
                  <c:v>0.98337578699999995</c:v>
                </c:pt>
                <c:pt idx="32307">
                  <c:v>0.98337578699999995</c:v>
                </c:pt>
                <c:pt idx="32308">
                  <c:v>0.98729905299999998</c:v>
                </c:pt>
                <c:pt idx="32309">
                  <c:v>0.98048173699999996</c:v>
                </c:pt>
                <c:pt idx="32310">
                  <c:v>0.994798234</c:v>
                </c:pt>
                <c:pt idx="32311">
                  <c:v>0.98048173699999996</c:v>
                </c:pt>
                <c:pt idx="32312">
                  <c:v>0.994798234</c:v>
                </c:pt>
                <c:pt idx="32313">
                  <c:v>0.99027694600000005</c:v>
                </c:pt>
                <c:pt idx="32314">
                  <c:v>0.99466263200000005</c:v>
                </c:pt>
                <c:pt idx="32315">
                  <c:v>0.994798234</c:v>
                </c:pt>
                <c:pt idx="32316">
                  <c:v>0.99466263200000005</c:v>
                </c:pt>
                <c:pt idx="32317">
                  <c:v>0.99100769600000005</c:v>
                </c:pt>
                <c:pt idx="32318">
                  <c:v>0.98048173699999996</c:v>
                </c:pt>
                <c:pt idx="32319">
                  <c:v>0.99833470599999996</c:v>
                </c:pt>
                <c:pt idx="32320">
                  <c:v>0.99015918800000002</c:v>
                </c:pt>
                <c:pt idx="32321">
                  <c:v>0.98048173699999996</c:v>
                </c:pt>
                <c:pt idx="32322">
                  <c:v>0.99466263200000005</c:v>
                </c:pt>
                <c:pt idx="32323">
                  <c:v>0.99833470599999996</c:v>
                </c:pt>
                <c:pt idx="32324">
                  <c:v>0.99466263200000005</c:v>
                </c:pt>
                <c:pt idx="32325">
                  <c:v>0.99466263200000005</c:v>
                </c:pt>
                <c:pt idx="32326">
                  <c:v>0.98337578699999995</c:v>
                </c:pt>
                <c:pt idx="32327">
                  <c:v>0.99833470599999996</c:v>
                </c:pt>
                <c:pt idx="32328">
                  <c:v>0.99466263200000005</c:v>
                </c:pt>
                <c:pt idx="32329">
                  <c:v>0.994798234</c:v>
                </c:pt>
                <c:pt idx="32330">
                  <c:v>0.99833470599999996</c:v>
                </c:pt>
                <c:pt idx="32331">
                  <c:v>0.99833470599999996</c:v>
                </c:pt>
                <c:pt idx="32332">
                  <c:v>0.994798234</c:v>
                </c:pt>
                <c:pt idx="32333">
                  <c:v>0.99833470599999996</c:v>
                </c:pt>
                <c:pt idx="32334">
                  <c:v>0.99466263200000005</c:v>
                </c:pt>
                <c:pt idx="32335">
                  <c:v>0.99466263200000005</c:v>
                </c:pt>
                <c:pt idx="32336">
                  <c:v>0.99466263200000005</c:v>
                </c:pt>
                <c:pt idx="32337">
                  <c:v>0.994798234</c:v>
                </c:pt>
                <c:pt idx="32338">
                  <c:v>0.99833470599999996</c:v>
                </c:pt>
                <c:pt idx="32339">
                  <c:v>0.98337578699999995</c:v>
                </c:pt>
                <c:pt idx="32340">
                  <c:v>0.99466263200000005</c:v>
                </c:pt>
                <c:pt idx="32341">
                  <c:v>0.98337578699999995</c:v>
                </c:pt>
                <c:pt idx="32342">
                  <c:v>0.99833470599999996</c:v>
                </c:pt>
                <c:pt idx="32343">
                  <c:v>0.99833470599999996</c:v>
                </c:pt>
                <c:pt idx="32344">
                  <c:v>0.99456953599999998</c:v>
                </c:pt>
                <c:pt idx="32345">
                  <c:v>0.99833470599999996</c:v>
                </c:pt>
                <c:pt idx="32346">
                  <c:v>0.99466263200000005</c:v>
                </c:pt>
                <c:pt idx="32347">
                  <c:v>0.99466263200000005</c:v>
                </c:pt>
                <c:pt idx="32348">
                  <c:v>0.98337578699999995</c:v>
                </c:pt>
                <c:pt idx="32349">
                  <c:v>0.98048173699999996</c:v>
                </c:pt>
                <c:pt idx="32350">
                  <c:v>0.98337578699999995</c:v>
                </c:pt>
                <c:pt idx="32351">
                  <c:v>0.98337578699999995</c:v>
                </c:pt>
                <c:pt idx="32352">
                  <c:v>0.98337578699999995</c:v>
                </c:pt>
                <c:pt idx="32353">
                  <c:v>0.994798234</c:v>
                </c:pt>
                <c:pt idx="32354">
                  <c:v>0.987316898</c:v>
                </c:pt>
                <c:pt idx="32355">
                  <c:v>0.99833470599999996</c:v>
                </c:pt>
                <c:pt idx="32356">
                  <c:v>0.99466263200000005</c:v>
                </c:pt>
                <c:pt idx="32357">
                  <c:v>0.99466263200000005</c:v>
                </c:pt>
                <c:pt idx="32358">
                  <c:v>0.98337578699999995</c:v>
                </c:pt>
                <c:pt idx="32359">
                  <c:v>0.99090427199999997</c:v>
                </c:pt>
                <c:pt idx="32360">
                  <c:v>0.98337578699999995</c:v>
                </c:pt>
                <c:pt idx="32361">
                  <c:v>0.994798234</c:v>
                </c:pt>
                <c:pt idx="32362">
                  <c:v>0.98048173699999996</c:v>
                </c:pt>
                <c:pt idx="32363">
                  <c:v>0.994798234</c:v>
                </c:pt>
                <c:pt idx="32364">
                  <c:v>0.99466263200000005</c:v>
                </c:pt>
                <c:pt idx="32365">
                  <c:v>0.99833470599999996</c:v>
                </c:pt>
                <c:pt idx="32366">
                  <c:v>0.98640082900000003</c:v>
                </c:pt>
                <c:pt idx="32367">
                  <c:v>0.98048173699999996</c:v>
                </c:pt>
                <c:pt idx="32368">
                  <c:v>0.98337578699999995</c:v>
                </c:pt>
                <c:pt idx="32369">
                  <c:v>0.99833470599999996</c:v>
                </c:pt>
                <c:pt idx="32370">
                  <c:v>0.98048173699999996</c:v>
                </c:pt>
                <c:pt idx="32371">
                  <c:v>0.98048173699999996</c:v>
                </c:pt>
                <c:pt idx="32372">
                  <c:v>0.99466263200000005</c:v>
                </c:pt>
                <c:pt idx="32373">
                  <c:v>0.98048173699999996</c:v>
                </c:pt>
                <c:pt idx="32374">
                  <c:v>0.98337578699999995</c:v>
                </c:pt>
                <c:pt idx="32375">
                  <c:v>0.99466263200000005</c:v>
                </c:pt>
                <c:pt idx="32376">
                  <c:v>0.98337578699999995</c:v>
                </c:pt>
                <c:pt idx="32377">
                  <c:v>0.99466263200000005</c:v>
                </c:pt>
                <c:pt idx="32378">
                  <c:v>0.98337578699999995</c:v>
                </c:pt>
                <c:pt idx="32379">
                  <c:v>0.99100769600000005</c:v>
                </c:pt>
                <c:pt idx="32380">
                  <c:v>0.99466263200000005</c:v>
                </c:pt>
                <c:pt idx="32381">
                  <c:v>0.98048173699999996</c:v>
                </c:pt>
                <c:pt idx="32382">
                  <c:v>0.98337578699999995</c:v>
                </c:pt>
                <c:pt idx="32383">
                  <c:v>0.99635453600000001</c:v>
                </c:pt>
                <c:pt idx="32384">
                  <c:v>0.98048173699999996</c:v>
                </c:pt>
                <c:pt idx="32385">
                  <c:v>0.98337578699999995</c:v>
                </c:pt>
                <c:pt idx="32386">
                  <c:v>0.987316898</c:v>
                </c:pt>
                <c:pt idx="32387">
                  <c:v>0.99833470599999996</c:v>
                </c:pt>
                <c:pt idx="32388">
                  <c:v>0.99466263200000005</c:v>
                </c:pt>
                <c:pt idx="32389">
                  <c:v>0.99466263200000005</c:v>
                </c:pt>
                <c:pt idx="32390">
                  <c:v>0.99466263200000005</c:v>
                </c:pt>
                <c:pt idx="32391">
                  <c:v>0.98337578699999995</c:v>
                </c:pt>
                <c:pt idx="32392">
                  <c:v>0.98337578699999995</c:v>
                </c:pt>
                <c:pt idx="32393">
                  <c:v>0.98337578699999995</c:v>
                </c:pt>
                <c:pt idx="32394">
                  <c:v>0.98048173699999996</c:v>
                </c:pt>
                <c:pt idx="32395">
                  <c:v>0.98529628999999996</c:v>
                </c:pt>
                <c:pt idx="32396">
                  <c:v>0.98337578699999995</c:v>
                </c:pt>
                <c:pt idx="32397">
                  <c:v>0.98337578699999995</c:v>
                </c:pt>
                <c:pt idx="32398">
                  <c:v>0.98048173699999996</c:v>
                </c:pt>
                <c:pt idx="32399">
                  <c:v>0.98529628999999996</c:v>
                </c:pt>
                <c:pt idx="32400">
                  <c:v>0.98048173699999996</c:v>
                </c:pt>
                <c:pt idx="32401">
                  <c:v>0.99466263200000005</c:v>
                </c:pt>
                <c:pt idx="32402">
                  <c:v>0.98337578699999995</c:v>
                </c:pt>
                <c:pt idx="32403">
                  <c:v>0.994798234</c:v>
                </c:pt>
                <c:pt idx="32404">
                  <c:v>0.98337578699999995</c:v>
                </c:pt>
                <c:pt idx="32405">
                  <c:v>0.98048173699999996</c:v>
                </c:pt>
                <c:pt idx="32406">
                  <c:v>0.99466263200000005</c:v>
                </c:pt>
                <c:pt idx="32407">
                  <c:v>0.994798234</c:v>
                </c:pt>
                <c:pt idx="32408">
                  <c:v>0.98048173699999996</c:v>
                </c:pt>
                <c:pt idx="32409">
                  <c:v>0.99833470599999996</c:v>
                </c:pt>
                <c:pt idx="32410">
                  <c:v>0.99466263200000005</c:v>
                </c:pt>
                <c:pt idx="32411">
                  <c:v>0.99100769600000005</c:v>
                </c:pt>
                <c:pt idx="32412">
                  <c:v>0.99466263200000005</c:v>
                </c:pt>
                <c:pt idx="32413">
                  <c:v>0.99466263200000005</c:v>
                </c:pt>
                <c:pt idx="32414">
                  <c:v>0.994798234</c:v>
                </c:pt>
                <c:pt idx="32415">
                  <c:v>0.99466263200000005</c:v>
                </c:pt>
                <c:pt idx="32416">
                  <c:v>0.98048173699999996</c:v>
                </c:pt>
                <c:pt idx="32417">
                  <c:v>0.987316898</c:v>
                </c:pt>
                <c:pt idx="32418">
                  <c:v>0.98048173699999996</c:v>
                </c:pt>
                <c:pt idx="32419">
                  <c:v>0.98337578699999995</c:v>
                </c:pt>
                <c:pt idx="32420">
                  <c:v>0.98337578699999995</c:v>
                </c:pt>
                <c:pt idx="32421">
                  <c:v>0.99833470599999996</c:v>
                </c:pt>
                <c:pt idx="32422">
                  <c:v>0.99466263200000005</c:v>
                </c:pt>
                <c:pt idx="32423">
                  <c:v>0.98552498799999999</c:v>
                </c:pt>
                <c:pt idx="32424">
                  <c:v>0.994798234</c:v>
                </c:pt>
                <c:pt idx="32425">
                  <c:v>0.99833470599999996</c:v>
                </c:pt>
                <c:pt idx="32426">
                  <c:v>0.98337578699999995</c:v>
                </c:pt>
                <c:pt idx="32427">
                  <c:v>0.994798234</c:v>
                </c:pt>
                <c:pt idx="32428">
                  <c:v>0.98337578699999995</c:v>
                </c:pt>
                <c:pt idx="32429">
                  <c:v>0.98337578699999995</c:v>
                </c:pt>
                <c:pt idx="32430">
                  <c:v>0.98337578699999995</c:v>
                </c:pt>
                <c:pt idx="32431">
                  <c:v>0.98337578699999995</c:v>
                </c:pt>
                <c:pt idx="32432">
                  <c:v>0.994798234</c:v>
                </c:pt>
                <c:pt idx="32433">
                  <c:v>0.99466263200000005</c:v>
                </c:pt>
                <c:pt idx="32434">
                  <c:v>0.99833470599999996</c:v>
                </c:pt>
                <c:pt idx="32435">
                  <c:v>0.99466263200000005</c:v>
                </c:pt>
                <c:pt idx="32436">
                  <c:v>0.98337578699999995</c:v>
                </c:pt>
                <c:pt idx="32437">
                  <c:v>0.99466263200000005</c:v>
                </c:pt>
                <c:pt idx="32438">
                  <c:v>0.994798234</c:v>
                </c:pt>
                <c:pt idx="32439">
                  <c:v>0.99833470599999996</c:v>
                </c:pt>
                <c:pt idx="32440">
                  <c:v>0.99466263200000005</c:v>
                </c:pt>
                <c:pt idx="32441">
                  <c:v>0.994798234</c:v>
                </c:pt>
                <c:pt idx="32442">
                  <c:v>0.98337578699999995</c:v>
                </c:pt>
                <c:pt idx="32443">
                  <c:v>0.994798234</c:v>
                </c:pt>
                <c:pt idx="32444">
                  <c:v>0.994798234</c:v>
                </c:pt>
                <c:pt idx="32445">
                  <c:v>0.98337578699999995</c:v>
                </c:pt>
                <c:pt idx="32446">
                  <c:v>0.99833470599999996</c:v>
                </c:pt>
                <c:pt idx="32447">
                  <c:v>0.98552498799999999</c:v>
                </c:pt>
                <c:pt idx="32448">
                  <c:v>0.99833470599999996</c:v>
                </c:pt>
                <c:pt idx="32449">
                  <c:v>0.98048173699999996</c:v>
                </c:pt>
                <c:pt idx="32450">
                  <c:v>0.98048173699999996</c:v>
                </c:pt>
                <c:pt idx="32451">
                  <c:v>0.98048173699999996</c:v>
                </c:pt>
                <c:pt idx="32452">
                  <c:v>0.98337578699999995</c:v>
                </c:pt>
                <c:pt idx="32453">
                  <c:v>0.99466263200000005</c:v>
                </c:pt>
                <c:pt idx="32454">
                  <c:v>0.99466263200000005</c:v>
                </c:pt>
                <c:pt idx="32455">
                  <c:v>0.99466263200000005</c:v>
                </c:pt>
                <c:pt idx="32456">
                  <c:v>0.99466263200000005</c:v>
                </c:pt>
                <c:pt idx="32457">
                  <c:v>0.994798234</c:v>
                </c:pt>
                <c:pt idx="32458">
                  <c:v>0.994798234</c:v>
                </c:pt>
                <c:pt idx="32459">
                  <c:v>0.99833470599999996</c:v>
                </c:pt>
                <c:pt idx="32460">
                  <c:v>0.994798234</c:v>
                </c:pt>
                <c:pt idx="32461">
                  <c:v>0.98337578699999995</c:v>
                </c:pt>
                <c:pt idx="32462">
                  <c:v>0.98048173699999996</c:v>
                </c:pt>
                <c:pt idx="32463">
                  <c:v>0.99466263200000005</c:v>
                </c:pt>
                <c:pt idx="32464">
                  <c:v>0.98337578699999995</c:v>
                </c:pt>
                <c:pt idx="32465">
                  <c:v>0.98337578699999995</c:v>
                </c:pt>
                <c:pt idx="32466">
                  <c:v>0.98337578699999995</c:v>
                </c:pt>
                <c:pt idx="32467">
                  <c:v>0.99466263200000005</c:v>
                </c:pt>
                <c:pt idx="32468">
                  <c:v>0.98337578699999995</c:v>
                </c:pt>
                <c:pt idx="32469">
                  <c:v>0.98337578699999995</c:v>
                </c:pt>
                <c:pt idx="32470">
                  <c:v>0.99466263200000005</c:v>
                </c:pt>
                <c:pt idx="32471">
                  <c:v>0.994798234</c:v>
                </c:pt>
                <c:pt idx="32472">
                  <c:v>0.99466263200000005</c:v>
                </c:pt>
                <c:pt idx="32473">
                  <c:v>0.994798234</c:v>
                </c:pt>
                <c:pt idx="32474">
                  <c:v>0.99466263200000005</c:v>
                </c:pt>
                <c:pt idx="32475">
                  <c:v>0.99466263200000005</c:v>
                </c:pt>
                <c:pt idx="32476">
                  <c:v>0.99466263200000005</c:v>
                </c:pt>
                <c:pt idx="32477">
                  <c:v>0.99466263200000005</c:v>
                </c:pt>
                <c:pt idx="32478">
                  <c:v>0.98337578699999995</c:v>
                </c:pt>
                <c:pt idx="32479">
                  <c:v>0.994798234</c:v>
                </c:pt>
                <c:pt idx="32480">
                  <c:v>0.99466263200000005</c:v>
                </c:pt>
                <c:pt idx="32481">
                  <c:v>0.99466263200000005</c:v>
                </c:pt>
                <c:pt idx="32482">
                  <c:v>0.99466263200000005</c:v>
                </c:pt>
                <c:pt idx="32483">
                  <c:v>0.994798234</c:v>
                </c:pt>
                <c:pt idx="32484">
                  <c:v>0.98337578699999995</c:v>
                </c:pt>
                <c:pt idx="32485">
                  <c:v>0.98337578699999995</c:v>
                </c:pt>
                <c:pt idx="32486">
                  <c:v>0.99833470599999996</c:v>
                </c:pt>
                <c:pt idx="32487">
                  <c:v>0.99100769600000005</c:v>
                </c:pt>
                <c:pt idx="32488">
                  <c:v>0.99833470599999996</c:v>
                </c:pt>
                <c:pt idx="32489">
                  <c:v>0.98337578699999995</c:v>
                </c:pt>
                <c:pt idx="32490">
                  <c:v>0.994798234</c:v>
                </c:pt>
                <c:pt idx="32491">
                  <c:v>0.98337578699999995</c:v>
                </c:pt>
                <c:pt idx="32492">
                  <c:v>0.98337578699999995</c:v>
                </c:pt>
                <c:pt idx="32493">
                  <c:v>0.99466263200000005</c:v>
                </c:pt>
                <c:pt idx="32494">
                  <c:v>0.994798234</c:v>
                </c:pt>
                <c:pt idx="32495">
                  <c:v>0.99466263200000005</c:v>
                </c:pt>
                <c:pt idx="32496">
                  <c:v>0.98337578699999995</c:v>
                </c:pt>
                <c:pt idx="32497">
                  <c:v>0.994798234</c:v>
                </c:pt>
                <c:pt idx="32498">
                  <c:v>0.99466263200000005</c:v>
                </c:pt>
                <c:pt idx="32499">
                  <c:v>0.99466263200000005</c:v>
                </c:pt>
                <c:pt idx="32500">
                  <c:v>0.99466263200000005</c:v>
                </c:pt>
                <c:pt idx="32501">
                  <c:v>0.98048173699999996</c:v>
                </c:pt>
                <c:pt idx="32502">
                  <c:v>0.994798234</c:v>
                </c:pt>
                <c:pt idx="32503">
                  <c:v>0.99833470599999996</c:v>
                </c:pt>
                <c:pt idx="32504">
                  <c:v>0.994798234</c:v>
                </c:pt>
                <c:pt idx="32505">
                  <c:v>0.98729905299999998</c:v>
                </c:pt>
                <c:pt idx="32506">
                  <c:v>0.99466263200000005</c:v>
                </c:pt>
                <c:pt idx="32507">
                  <c:v>0.98729905299999998</c:v>
                </c:pt>
                <c:pt idx="32508">
                  <c:v>0.99833470599999996</c:v>
                </c:pt>
                <c:pt idx="32509">
                  <c:v>0.98337578699999995</c:v>
                </c:pt>
                <c:pt idx="32510">
                  <c:v>0.994798234</c:v>
                </c:pt>
                <c:pt idx="32511">
                  <c:v>0.99833470599999996</c:v>
                </c:pt>
                <c:pt idx="32512">
                  <c:v>0.98048173699999996</c:v>
                </c:pt>
                <c:pt idx="32513">
                  <c:v>0.99090427199999997</c:v>
                </c:pt>
                <c:pt idx="32514">
                  <c:v>0.99100769600000005</c:v>
                </c:pt>
                <c:pt idx="32515">
                  <c:v>0.99833470599999996</c:v>
                </c:pt>
                <c:pt idx="32516">
                  <c:v>0.99833470599999996</c:v>
                </c:pt>
                <c:pt idx="32517">
                  <c:v>0.99466263200000005</c:v>
                </c:pt>
                <c:pt idx="32518">
                  <c:v>0.98048173699999996</c:v>
                </c:pt>
                <c:pt idx="32519">
                  <c:v>0.98337578699999995</c:v>
                </c:pt>
                <c:pt idx="32520">
                  <c:v>0.98337578699999995</c:v>
                </c:pt>
                <c:pt idx="32521">
                  <c:v>0.98337578699999995</c:v>
                </c:pt>
                <c:pt idx="32522">
                  <c:v>0.98337578699999995</c:v>
                </c:pt>
                <c:pt idx="32523">
                  <c:v>0.98337578699999995</c:v>
                </c:pt>
                <c:pt idx="32524">
                  <c:v>0.98337578699999995</c:v>
                </c:pt>
                <c:pt idx="32525">
                  <c:v>0.987316898</c:v>
                </c:pt>
                <c:pt idx="32526">
                  <c:v>0.98337578699999995</c:v>
                </c:pt>
                <c:pt idx="32527">
                  <c:v>0.99833470599999996</c:v>
                </c:pt>
                <c:pt idx="32528">
                  <c:v>0.99833470599999996</c:v>
                </c:pt>
                <c:pt idx="32529">
                  <c:v>0.99466263200000005</c:v>
                </c:pt>
                <c:pt idx="32530">
                  <c:v>0.98337578699999995</c:v>
                </c:pt>
                <c:pt idx="32531">
                  <c:v>0.99456953599999998</c:v>
                </c:pt>
                <c:pt idx="32532">
                  <c:v>0.994798234</c:v>
                </c:pt>
                <c:pt idx="32533">
                  <c:v>0.98337578699999995</c:v>
                </c:pt>
                <c:pt idx="32534">
                  <c:v>0.99466263200000005</c:v>
                </c:pt>
                <c:pt idx="32535">
                  <c:v>0.994798234</c:v>
                </c:pt>
                <c:pt idx="32536">
                  <c:v>0.98048173699999996</c:v>
                </c:pt>
                <c:pt idx="32537">
                  <c:v>0.994798234</c:v>
                </c:pt>
                <c:pt idx="32538">
                  <c:v>0.99833470599999996</c:v>
                </c:pt>
                <c:pt idx="32539">
                  <c:v>0.99466263200000005</c:v>
                </c:pt>
                <c:pt idx="32540">
                  <c:v>0.98048173699999996</c:v>
                </c:pt>
                <c:pt idx="32541">
                  <c:v>0.99466263200000005</c:v>
                </c:pt>
                <c:pt idx="32542">
                  <c:v>0.99466263200000005</c:v>
                </c:pt>
                <c:pt idx="32543">
                  <c:v>0.994798234</c:v>
                </c:pt>
                <c:pt idx="32544">
                  <c:v>0.98552498799999999</c:v>
                </c:pt>
                <c:pt idx="32545">
                  <c:v>0.98048173699999996</c:v>
                </c:pt>
                <c:pt idx="32546">
                  <c:v>0.994798234</c:v>
                </c:pt>
                <c:pt idx="32547">
                  <c:v>0.99833470599999996</c:v>
                </c:pt>
                <c:pt idx="32548">
                  <c:v>0.98337578699999995</c:v>
                </c:pt>
                <c:pt idx="32549">
                  <c:v>0.99833470599999996</c:v>
                </c:pt>
                <c:pt idx="32550">
                  <c:v>0.98337578699999995</c:v>
                </c:pt>
                <c:pt idx="32551">
                  <c:v>0.99466263200000005</c:v>
                </c:pt>
                <c:pt idx="32552">
                  <c:v>0.98337578699999995</c:v>
                </c:pt>
                <c:pt idx="32553">
                  <c:v>0.994798234</c:v>
                </c:pt>
                <c:pt idx="32554">
                  <c:v>0.99466263200000005</c:v>
                </c:pt>
                <c:pt idx="32555">
                  <c:v>0.99833470599999996</c:v>
                </c:pt>
                <c:pt idx="32556">
                  <c:v>0.99833470599999996</c:v>
                </c:pt>
                <c:pt idx="32557">
                  <c:v>0.98337578699999995</c:v>
                </c:pt>
                <c:pt idx="32558">
                  <c:v>0.98337578699999995</c:v>
                </c:pt>
                <c:pt idx="32559">
                  <c:v>0.98337578699999995</c:v>
                </c:pt>
                <c:pt idx="32560">
                  <c:v>0.98048173699999996</c:v>
                </c:pt>
                <c:pt idx="32561">
                  <c:v>0.994798234</c:v>
                </c:pt>
                <c:pt idx="32562">
                  <c:v>0.98337578699999995</c:v>
                </c:pt>
                <c:pt idx="32563">
                  <c:v>0.99466263200000005</c:v>
                </c:pt>
                <c:pt idx="32564">
                  <c:v>0.98549281</c:v>
                </c:pt>
                <c:pt idx="32565">
                  <c:v>0.98337578699999995</c:v>
                </c:pt>
                <c:pt idx="32566">
                  <c:v>0.98337578699999995</c:v>
                </c:pt>
                <c:pt idx="32567">
                  <c:v>0.994798234</c:v>
                </c:pt>
                <c:pt idx="32568">
                  <c:v>0.994798234</c:v>
                </c:pt>
                <c:pt idx="32569">
                  <c:v>0.99833470599999996</c:v>
                </c:pt>
                <c:pt idx="32570">
                  <c:v>0.98337578699999995</c:v>
                </c:pt>
                <c:pt idx="32571">
                  <c:v>0.98669746800000002</c:v>
                </c:pt>
                <c:pt idx="32572">
                  <c:v>0.98048173699999996</c:v>
                </c:pt>
                <c:pt idx="32573">
                  <c:v>0.99466263200000005</c:v>
                </c:pt>
                <c:pt idx="32574">
                  <c:v>0.98337578699999995</c:v>
                </c:pt>
                <c:pt idx="32575">
                  <c:v>0.99833470599999996</c:v>
                </c:pt>
                <c:pt idx="32576">
                  <c:v>0.994798234</c:v>
                </c:pt>
                <c:pt idx="32577">
                  <c:v>0.98729905299999998</c:v>
                </c:pt>
                <c:pt idx="32578">
                  <c:v>0.994798234</c:v>
                </c:pt>
                <c:pt idx="32579">
                  <c:v>0.994798234</c:v>
                </c:pt>
                <c:pt idx="32580">
                  <c:v>0.99833470599999996</c:v>
                </c:pt>
                <c:pt idx="32581">
                  <c:v>0.99833470599999996</c:v>
                </c:pt>
                <c:pt idx="32582">
                  <c:v>0.98337578699999995</c:v>
                </c:pt>
                <c:pt idx="32583">
                  <c:v>0.99100769600000005</c:v>
                </c:pt>
                <c:pt idx="32584">
                  <c:v>0.99833470599999996</c:v>
                </c:pt>
                <c:pt idx="32585">
                  <c:v>0.99833470599999996</c:v>
                </c:pt>
                <c:pt idx="32586">
                  <c:v>0.98337578699999995</c:v>
                </c:pt>
                <c:pt idx="32587">
                  <c:v>0.99027694600000005</c:v>
                </c:pt>
                <c:pt idx="32588">
                  <c:v>0.98337578699999995</c:v>
                </c:pt>
                <c:pt idx="32589">
                  <c:v>0.98337578699999995</c:v>
                </c:pt>
                <c:pt idx="32590">
                  <c:v>0.99833470599999996</c:v>
                </c:pt>
                <c:pt idx="32591">
                  <c:v>0.98337578699999995</c:v>
                </c:pt>
                <c:pt idx="32592">
                  <c:v>0.99466263200000005</c:v>
                </c:pt>
                <c:pt idx="32593">
                  <c:v>0.99833470599999996</c:v>
                </c:pt>
                <c:pt idx="32594">
                  <c:v>0.994798234</c:v>
                </c:pt>
                <c:pt idx="32595">
                  <c:v>0.99833470599999996</c:v>
                </c:pt>
                <c:pt idx="32596">
                  <c:v>0.99456953599999998</c:v>
                </c:pt>
                <c:pt idx="32597">
                  <c:v>0.98337578699999995</c:v>
                </c:pt>
                <c:pt idx="32598">
                  <c:v>0.98337578699999995</c:v>
                </c:pt>
                <c:pt idx="32599">
                  <c:v>0.99466263200000005</c:v>
                </c:pt>
                <c:pt idx="32600">
                  <c:v>0.994798234</c:v>
                </c:pt>
                <c:pt idx="32601">
                  <c:v>0.99466263200000005</c:v>
                </c:pt>
                <c:pt idx="32602">
                  <c:v>0.98279561000000004</c:v>
                </c:pt>
                <c:pt idx="32603">
                  <c:v>0.99833470599999996</c:v>
                </c:pt>
                <c:pt idx="32604">
                  <c:v>0.99466263200000005</c:v>
                </c:pt>
                <c:pt idx="32605">
                  <c:v>0.99456953599999998</c:v>
                </c:pt>
                <c:pt idx="32606">
                  <c:v>0.994798234</c:v>
                </c:pt>
                <c:pt idx="32607">
                  <c:v>0.98337578699999995</c:v>
                </c:pt>
                <c:pt idx="32608">
                  <c:v>0.98337578699999995</c:v>
                </c:pt>
                <c:pt idx="32609">
                  <c:v>0.99466263200000005</c:v>
                </c:pt>
                <c:pt idx="32610">
                  <c:v>0.98337578699999995</c:v>
                </c:pt>
                <c:pt idx="32611">
                  <c:v>0.99466263200000005</c:v>
                </c:pt>
                <c:pt idx="32612">
                  <c:v>0.98048173699999996</c:v>
                </c:pt>
                <c:pt idx="32613">
                  <c:v>0.98337578699999995</c:v>
                </c:pt>
                <c:pt idx="32614">
                  <c:v>0.98048173699999996</c:v>
                </c:pt>
                <c:pt idx="32615">
                  <c:v>0.98337578699999995</c:v>
                </c:pt>
                <c:pt idx="32616">
                  <c:v>0.99833470599999996</c:v>
                </c:pt>
                <c:pt idx="32617">
                  <c:v>0.99833470599999996</c:v>
                </c:pt>
                <c:pt idx="32618">
                  <c:v>0.98337578699999995</c:v>
                </c:pt>
                <c:pt idx="32619">
                  <c:v>0.99466263200000005</c:v>
                </c:pt>
                <c:pt idx="32620">
                  <c:v>0.994798234</c:v>
                </c:pt>
                <c:pt idx="32621">
                  <c:v>0.98337578699999995</c:v>
                </c:pt>
                <c:pt idx="32622">
                  <c:v>0.99833470599999996</c:v>
                </c:pt>
                <c:pt idx="32623">
                  <c:v>0.98337578699999995</c:v>
                </c:pt>
                <c:pt idx="32624">
                  <c:v>0.98048173699999996</c:v>
                </c:pt>
                <c:pt idx="32625">
                  <c:v>0.98337578699999995</c:v>
                </c:pt>
                <c:pt idx="32626">
                  <c:v>0.98337578699999995</c:v>
                </c:pt>
                <c:pt idx="32627">
                  <c:v>0.98337578699999995</c:v>
                </c:pt>
                <c:pt idx="32628">
                  <c:v>0.99833470599999996</c:v>
                </c:pt>
                <c:pt idx="32629">
                  <c:v>0.98048173699999996</c:v>
                </c:pt>
                <c:pt idx="32630">
                  <c:v>0.98337578699999995</c:v>
                </c:pt>
                <c:pt idx="32631">
                  <c:v>0.98048173699999996</c:v>
                </c:pt>
                <c:pt idx="32632">
                  <c:v>0.98048173699999996</c:v>
                </c:pt>
                <c:pt idx="32633">
                  <c:v>0.99833470599999996</c:v>
                </c:pt>
                <c:pt idx="32634">
                  <c:v>0.98337578699999995</c:v>
                </c:pt>
                <c:pt idx="32635">
                  <c:v>0.99466263200000005</c:v>
                </c:pt>
                <c:pt idx="32636">
                  <c:v>0.98337578699999995</c:v>
                </c:pt>
                <c:pt idx="32637">
                  <c:v>0.99833470599999996</c:v>
                </c:pt>
                <c:pt idx="32638">
                  <c:v>0.98337578699999995</c:v>
                </c:pt>
                <c:pt idx="32639">
                  <c:v>0.99833470599999996</c:v>
                </c:pt>
                <c:pt idx="32640">
                  <c:v>0.98552498799999999</c:v>
                </c:pt>
                <c:pt idx="32641">
                  <c:v>0.99833470599999996</c:v>
                </c:pt>
                <c:pt idx="32642">
                  <c:v>0.98337578699999995</c:v>
                </c:pt>
                <c:pt idx="32643">
                  <c:v>0.98337578699999995</c:v>
                </c:pt>
                <c:pt idx="32644">
                  <c:v>0.99833470599999996</c:v>
                </c:pt>
                <c:pt idx="32645">
                  <c:v>0.99626751000000002</c:v>
                </c:pt>
                <c:pt idx="32646">
                  <c:v>0.99466263200000005</c:v>
                </c:pt>
                <c:pt idx="32647">
                  <c:v>0.98048173699999996</c:v>
                </c:pt>
                <c:pt idx="32648">
                  <c:v>0.99466263200000005</c:v>
                </c:pt>
                <c:pt idx="32649">
                  <c:v>0.98337578699999995</c:v>
                </c:pt>
                <c:pt idx="32650">
                  <c:v>0.98337578699999995</c:v>
                </c:pt>
                <c:pt idx="32651">
                  <c:v>0.98048173699999996</c:v>
                </c:pt>
                <c:pt idx="32652">
                  <c:v>0.99466263200000005</c:v>
                </c:pt>
                <c:pt idx="32653">
                  <c:v>0.98337578699999995</c:v>
                </c:pt>
                <c:pt idx="32654">
                  <c:v>0.99466263200000005</c:v>
                </c:pt>
                <c:pt idx="32655">
                  <c:v>0.994798234</c:v>
                </c:pt>
                <c:pt idx="32656">
                  <c:v>0.98337578699999995</c:v>
                </c:pt>
                <c:pt idx="32657">
                  <c:v>0.98048173699999996</c:v>
                </c:pt>
                <c:pt idx="32658">
                  <c:v>0.994798234</c:v>
                </c:pt>
                <c:pt idx="32659">
                  <c:v>0.99466263200000005</c:v>
                </c:pt>
                <c:pt idx="32660">
                  <c:v>0.99833470599999996</c:v>
                </c:pt>
                <c:pt idx="32661">
                  <c:v>0.994798234</c:v>
                </c:pt>
                <c:pt idx="32662">
                  <c:v>0.99833470599999996</c:v>
                </c:pt>
                <c:pt idx="32663">
                  <c:v>0.99466263200000005</c:v>
                </c:pt>
                <c:pt idx="32664">
                  <c:v>0.99833470599999996</c:v>
                </c:pt>
                <c:pt idx="32665">
                  <c:v>0.99027694600000005</c:v>
                </c:pt>
                <c:pt idx="32666">
                  <c:v>0.994798234</c:v>
                </c:pt>
                <c:pt idx="32667">
                  <c:v>0.98337578699999995</c:v>
                </c:pt>
                <c:pt idx="32668">
                  <c:v>0.99100769600000005</c:v>
                </c:pt>
                <c:pt idx="32669">
                  <c:v>0.987316898</c:v>
                </c:pt>
                <c:pt idx="32670">
                  <c:v>0.98048173699999996</c:v>
                </c:pt>
                <c:pt idx="32671">
                  <c:v>0.98048173699999996</c:v>
                </c:pt>
                <c:pt idx="32672">
                  <c:v>0.994798234</c:v>
                </c:pt>
                <c:pt idx="32673">
                  <c:v>0.98337578699999995</c:v>
                </c:pt>
                <c:pt idx="32674">
                  <c:v>0.99833470599999996</c:v>
                </c:pt>
                <c:pt idx="32675">
                  <c:v>0.99466263200000005</c:v>
                </c:pt>
                <c:pt idx="32676">
                  <c:v>0.98337578699999995</c:v>
                </c:pt>
                <c:pt idx="32677">
                  <c:v>0.98337578699999995</c:v>
                </c:pt>
                <c:pt idx="32678">
                  <c:v>0.99466263200000005</c:v>
                </c:pt>
                <c:pt idx="32679">
                  <c:v>0.98048173699999996</c:v>
                </c:pt>
                <c:pt idx="32680">
                  <c:v>0.994798234</c:v>
                </c:pt>
                <c:pt idx="32681">
                  <c:v>0.99833470599999996</c:v>
                </c:pt>
                <c:pt idx="32682">
                  <c:v>0.994798234</c:v>
                </c:pt>
                <c:pt idx="32683">
                  <c:v>0.99833470599999996</c:v>
                </c:pt>
                <c:pt idx="32684">
                  <c:v>0.994798234</c:v>
                </c:pt>
                <c:pt idx="32685">
                  <c:v>0.99466263200000005</c:v>
                </c:pt>
                <c:pt idx="32686">
                  <c:v>0.99833470599999996</c:v>
                </c:pt>
                <c:pt idx="32687">
                  <c:v>0.98337578699999995</c:v>
                </c:pt>
                <c:pt idx="32688">
                  <c:v>0.99833470599999996</c:v>
                </c:pt>
                <c:pt idx="32689">
                  <c:v>0.994798234</c:v>
                </c:pt>
                <c:pt idx="32690">
                  <c:v>0.99466263200000005</c:v>
                </c:pt>
                <c:pt idx="32691">
                  <c:v>0.99466263200000005</c:v>
                </c:pt>
                <c:pt idx="32692">
                  <c:v>0.98337578699999995</c:v>
                </c:pt>
                <c:pt idx="32693">
                  <c:v>0.99466263200000005</c:v>
                </c:pt>
                <c:pt idx="32694">
                  <c:v>0.99833470599999996</c:v>
                </c:pt>
                <c:pt idx="32695">
                  <c:v>0.98048173699999996</c:v>
                </c:pt>
                <c:pt idx="32696">
                  <c:v>0.99833470599999996</c:v>
                </c:pt>
                <c:pt idx="32697">
                  <c:v>0.98048173699999996</c:v>
                </c:pt>
                <c:pt idx="32698">
                  <c:v>0.994798234</c:v>
                </c:pt>
                <c:pt idx="32699">
                  <c:v>0.994798234</c:v>
                </c:pt>
                <c:pt idx="32700">
                  <c:v>0.99833470599999996</c:v>
                </c:pt>
                <c:pt idx="32701">
                  <c:v>0.99635453600000001</c:v>
                </c:pt>
                <c:pt idx="32702">
                  <c:v>0.99833470599999996</c:v>
                </c:pt>
                <c:pt idx="32703">
                  <c:v>0.98048173699999996</c:v>
                </c:pt>
                <c:pt idx="32704">
                  <c:v>0.98337578699999995</c:v>
                </c:pt>
                <c:pt idx="32705">
                  <c:v>0.98729905299999998</c:v>
                </c:pt>
                <c:pt idx="32706">
                  <c:v>0.99466263200000005</c:v>
                </c:pt>
                <c:pt idx="32707">
                  <c:v>0.994798234</c:v>
                </c:pt>
                <c:pt idx="32708">
                  <c:v>0.98337578699999995</c:v>
                </c:pt>
                <c:pt idx="32709">
                  <c:v>0.99833470599999996</c:v>
                </c:pt>
                <c:pt idx="32710">
                  <c:v>0.99466263200000005</c:v>
                </c:pt>
                <c:pt idx="32711">
                  <c:v>0.994798234</c:v>
                </c:pt>
                <c:pt idx="32712">
                  <c:v>0.98337578699999995</c:v>
                </c:pt>
                <c:pt idx="32713">
                  <c:v>0.98337578699999995</c:v>
                </c:pt>
                <c:pt idx="32714">
                  <c:v>0.98337578699999995</c:v>
                </c:pt>
                <c:pt idx="32715">
                  <c:v>0.99466263200000005</c:v>
                </c:pt>
                <c:pt idx="32716">
                  <c:v>0.99466263200000005</c:v>
                </c:pt>
                <c:pt idx="32717">
                  <c:v>0.99833470599999996</c:v>
                </c:pt>
                <c:pt idx="32718">
                  <c:v>0.98337578699999995</c:v>
                </c:pt>
                <c:pt idx="32719">
                  <c:v>0.99015918800000002</c:v>
                </c:pt>
                <c:pt idx="32720">
                  <c:v>0.994798234</c:v>
                </c:pt>
                <c:pt idx="32721">
                  <c:v>0.99100769600000005</c:v>
                </c:pt>
                <c:pt idx="32722">
                  <c:v>0.99626751000000002</c:v>
                </c:pt>
                <c:pt idx="32723">
                  <c:v>0.994798234</c:v>
                </c:pt>
                <c:pt idx="32724">
                  <c:v>0.99027694600000005</c:v>
                </c:pt>
                <c:pt idx="32725">
                  <c:v>0.98048173699999996</c:v>
                </c:pt>
                <c:pt idx="32726">
                  <c:v>0.98552498799999999</c:v>
                </c:pt>
                <c:pt idx="32727">
                  <c:v>0.99833470599999996</c:v>
                </c:pt>
                <c:pt idx="32728">
                  <c:v>0.99466263200000005</c:v>
                </c:pt>
                <c:pt idx="32729">
                  <c:v>0.98337578699999995</c:v>
                </c:pt>
                <c:pt idx="32730">
                  <c:v>0.99466263200000005</c:v>
                </c:pt>
                <c:pt idx="32731">
                  <c:v>0.98337578699999995</c:v>
                </c:pt>
                <c:pt idx="32732">
                  <c:v>0.99466263200000005</c:v>
                </c:pt>
                <c:pt idx="32733">
                  <c:v>0.99466263200000005</c:v>
                </c:pt>
                <c:pt idx="32734">
                  <c:v>0.994798234</c:v>
                </c:pt>
                <c:pt idx="32735">
                  <c:v>0.994798234</c:v>
                </c:pt>
                <c:pt idx="32736">
                  <c:v>0.99833470599999996</c:v>
                </c:pt>
                <c:pt idx="32737">
                  <c:v>0.99466263200000005</c:v>
                </c:pt>
                <c:pt idx="32738">
                  <c:v>0.99466263200000005</c:v>
                </c:pt>
                <c:pt idx="32739">
                  <c:v>0.99833470599999996</c:v>
                </c:pt>
                <c:pt idx="32740">
                  <c:v>0.99466263200000005</c:v>
                </c:pt>
                <c:pt idx="32741">
                  <c:v>0.98337578699999995</c:v>
                </c:pt>
                <c:pt idx="32742">
                  <c:v>0.994798234</c:v>
                </c:pt>
                <c:pt idx="32743">
                  <c:v>0.98048173699999996</c:v>
                </c:pt>
                <c:pt idx="32744">
                  <c:v>0.99833470599999996</c:v>
                </c:pt>
                <c:pt idx="32745">
                  <c:v>0.98337578699999995</c:v>
                </c:pt>
                <c:pt idx="32746">
                  <c:v>0.98552498799999999</c:v>
                </c:pt>
                <c:pt idx="32747">
                  <c:v>0.98337578699999995</c:v>
                </c:pt>
                <c:pt idx="32748">
                  <c:v>0.99466263200000005</c:v>
                </c:pt>
                <c:pt idx="32749">
                  <c:v>0.99833470599999996</c:v>
                </c:pt>
                <c:pt idx="32750">
                  <c:v>0.99015918800000002</c:v>
                </c:pt>
                <c:pt idx="32751">
                  <c:v>0.98337578699999995</c:v>
                </c:pt>
                <c:pt idx="32752">
                  <c:v>0.994798234</c:v>
                </c:pt>
                <c:pt idx="32753">
                  <c:v>0.99833470599999996</c:v>
                </c:pt>
                <c:pt idx="32754">
                  <c:v>0.99466263200000005</c:v>
                </c:pt>
                <c:pt idx="32755">
                  <c:v>0.99466263200000005</c:v>
                </c:pt>
                <c:pt idx="32756">
                  <c:v>0.99015918800000002</c:v>
                </c:pt>
                <c:pt idx="32757">
                  <c:v>0.987316898</c:v>
                </c:pt>
                <c:pt idx="32758">
                  <c:v>0.99466263200000005</c:v>
                </c:pt>
                <c:pt idx="32759">
                  <c:v>0.98048173699999996</c:v>
                </c:pt>
                <c:pt idx="32760">
                  <c:v>0.994798234</c:v>
                </c:pt>
                <c:pt idx="32761">
                  <c:v>0.99466263200000005</c:v>
                </c:pt>
                <c:pt idx="32762">
                  <c:v>0.99833470599999996</c:v>
                </c:pt>
                <c:pt idx="32763">
                  <c:v>0.99466263200000005</c:v>
                </c:pt>
                <c:pt idx="32764">
                  <c:v>0.98337578699999995</c:v>
                </c:pt>
                <c:pt idx="32765">
                  <c:v>0.987316898</c:v>
                </c:pt>
                <c:pt idx="32766">
                  <c:v>0.994798234</c:v>
                </c:pt>
                <c:pt idx="32767">
                  <c:v>0.98337578699999995</c:v>
                </c:pt>
                <c:pt idx="32768">
                  <c:v>0.994798234</c:v>
                </c:pt>
                <c:pt idx="32769">
                  <c:v>0.98337578699999995</c:v>
                </c:pt>
                <c:pt idx="32770">
                  <c:v>0.99466263200000005</c:v>
                </c:pt>
                <c:pt idx="32771">
                  <c:v>0.98337578699999995</c:v>
                </c:pt>
                <c:pt idx="32772">
                  <c:v>0.994798234</c:v>
                </c:pt>
                <c:pt idx="32773">
                  <c:v>0.99833470599999996</c:v>
                </c:pt>
                <c:pt idx="32774">
                  <c:v>0.98337578699999995</c:v>
                </c:pt>
                <c:pt idx="32775">
                  <c:v>0.99833470599999996</c:v>
                </c:pt>
                <c:pt idx="32776">
                  <c:v>0.98048173699999996</c:v>
                </c:pt>
                <c:pt idx="32777">
                  <c:v>0.98337578699999995</c:v>
                </c:pt>
                <c:pt idx="32778">
                  <c:v>0.99466263200000005</c:v>
                </c:pt>
                <c:pt idx="32779">
                  <c:v>0.99833470599999996</c:v>
                </c:pt>
                <c:pt idx="32780">
                  <c:v>0.99466263200000005</c:v>
                </c:pt>
                <c:pt idx="32781">
                  <c:v>0.98337578699999995</c:v>
                </c:pt>
                <c:pt idx="32782">
                  <c:v>0.98337578699999995</c:v>
                </c:pt>
                <c:pt idx="32783">
                  <c:v>0.987316898</c:v>
                </c:pt>
                <c:pt idx="32784">
                  <c:v>0.99466263200000005</c:v>
                </c:pt>
                <c:pt idx="32785">
                  <c:v>0.98048173699999996</c:v>
                </c:pt>
                <c:pt idx="32786">
                  <c:v>0.99833470599999996</c:v>
                </c:pt>
                <c:pt idx="32787">
                  <c:v>0.98337578699999995</c:v>
                </c:pt>
                <c:pt idx="32788">
                  <c:v>0.98337578699999995</c:v>
                </c:pt>
                <c:pt idx="32789">
                  <c:v>0.97825968500000005</c:v>
                </c:pt>
                <c:pt idx="32790">
                  <c:v>0.994798234</c:v>
                </c:pt>
                <c:pt idx="32791">
                  <c:v>0.994798234</c:v>
                </c:pt>
                <c:pt idx="32792">
                  <c:v>0.98337578699999995</c:v>
                </c:pt>
                <c:pt idx="32793">
                  <c:v>0.99833470599999996</c:v>
                </c:pt>
                <c:pt idx="32794">
                  <c:v>0.99466263200000005</c:v>
                </c:pt>
                <c:pt idx="32795">
                  <c:v>0.99466263200000005</c:v>
                </c:pt>
                <c:pt idx="32796">
                  <c:v>0.99015918800000002</c:v>
                </c:pt>
                <c:pt idx="32797">
                  <c:v>0.98337578699999995</c:v>
                </c:pt>
                <c:pt idx="32798">
                  <c:v>0.99090427199999997</c:v>
                </c:pt>
                <c:pt idx="32799">
                  <c:v>0.98048173699999996</c:v>
                </c:pt>
                <c:pt idx="32800">
                  <c:v>0.99466263200000005</c:v>
                </c:pt>
                <c:pt idx="32801">
                  <c:v>0.99833470599999996</c:v>
                </c:pt>
                <c:pt idx="32802">
                  <c:v>0.99466263200000005</c:v>
                </c:pt>
                <c:pt idx="32803">
                  <c:v>0.98337578699999995</c:v>
                </c:pt>
                <c:pt idx="32804">
                  <c:v>0.99466263200000005</c:v>
                </c:pt>
                <c:pt idx="32805">
                  <c:v>0.98337578699999995</c:v>
                </c:pt>
                <c:pt idx="32806">
                  <c:v>0.98048173699999996</c:v>
                </c:pt>
                <c:pt idx="32807">
                  <c:v>0.994798234</c:v>
                </c:pt>
                <c:pt idx="32808">
                  <c:v>0.98337578699999995</c:v>
                </c:pt>
                <c:pt idx="32809">
                  <c:v>0.994798234</c:v>
                </c:pt>
                <c:pt idx="32810">
                  <c:v>0.98048173699999996</c:v>
                </c:pt>
                <c:pt idx="32811">
                  <c:v>0.99466263200000005</c:v>
                </c:pt>
                <c:pt idx="32812">
                  <c:v>0.98048173699999996</c:v>
                </c:pt>
                <c:pt idx="32813">
                  <c:v>0.99833470599999996</c:v>
                </c:pt>
                <c:pt idx="32814">
                  <c:v>0.98337578699999995</c:v>
                </c:pt>
                <c:pt idx="32815">
                  <c:v>0.98337578699999995</c:v>
                </c:pt>
                <c:pt idx="32816">
                  <c:v>0.99833470599999996</c:v>
                </c:pt>
                <c:pt idx="32817">
                  <c:v>0.97825968500000005</c:v>
                </c:pt>
                <c:pt idx="32818">
                  <c:v>0.98048173699999996</c:v>
                </c:pt>
                <c:pt idx="32819">
                  <c:v>0.98337578699999995</c:v>
                </c:pt>
                <c:pt idx="32820">
                  <c:v>0.99466263200000005</c:v>
                </c:pt>
                <c:pt idx="32821">
                  <c:v>0.99833470599999996</c:v>
                </c:pt>
                <c:pt idx="32822">
                  <c:v>0.98048173699999996</c:v>
                </c:pt>
                <c:pt idx="32823">
                  <c:v>0.99466263200000005</c:v>
                </c:pt>
                <c:pt idx="32824">
                  <c:v>0.98337578699999995</c:v>
                </c:pt>
                <c:pt idx="32825">
                  <c:v>0.99833470599999996</c:v>
                </c:pt>
                <c:pt idx="32826">
                  <c:v>0.99004824700000005</c:v>
                </c:pt>
                <c:pt idx="32827">
                  <c:v>0.98337578699999995</c:v>
                </c:pt>
                <c:pt idx="32828">
                  <c:v>0.99833470599999996</c:v>
                </c:pt>
                <c:pt idx="32829">
                  <c:v>0.98337578699999995</c:v>
                </c:pt>
                <c:pt idx="32830">
                  <c:v>0.98337578699999995</c:v>
                </c:pt>
                <c:pt idx="32831">
                  <c:v>0.99833470599999996</c:v>
                </c:pt>
                <c:pt idx="32832">
                  <c:v>0.96781288799999998</c:v>
                </c:pt>
                <c:pt idx="32833">
                  <c:v>0.98337578699999995</c:v>
                </c:pt>
                <c:pt idx="32834">
                  <c:v>0.98048173699999996</c:v>
                </c:pt>
                <c:pt idx="32835">
                  <c:v>0.98048173699999996</c:v>
                </c:pt>
                <c:pt idx="32836">
                  <c:v>0.98337578699999995</c:v>
                </c:pt>
                <c:pt idx="32837">
                  <c:v>0.987316898</c:v>
                </c:pt>
                <c:pt idx="32838">
                  <c:v>0.994798234</c:v>
                </c:pt>
                <c:pt idx="32839">
                  <c:v>0.98337578699999995</c:v>
                </c:pt>
                <c:pt idx="32840">
                  <c:v>0.99466263200000005</c:v>
                </c:pt>
                <c:pt idx="32841">
                  <c:v>0.98337578699999995</c:v>
                </c:pt>
                <c:pt idx="32842">
                  <c:v>0.99833470599999996</c:v>
                </c:pt>
                <c:pt idx="32843">
                  <c:v>0.99833470599999996</c:v>
                </c:pt>
                <c:pt idx="32844">
                  <c:v>0.994798234</c:v>
                </c:pt>
                <c:pt idx="32845">
                  <c:v>0.99466263200000005</c:v>
                </c:pt>
                <c:pt idx="32846">
                  <c:v>0.994798234</c:v>
                </c:pt>
                <c:pt idx="32847">
                  <c:v>0.98529628999999996</c:v>
                </c:pt>
                <c:pt idx="32848">
                  <c:v>0.98529628999999996</c:v>
                </c:pt>
                <c:pt idx="32849">
                  <c:v>0.994798234</c:v>
                </c:pt>
                <c:pt idx="32850">
                  <c:v>0.98337578699999995</c:v>
                </c:pt>
                <c:pt idx="32851">
                  <c:v>0.99466263200000005</c:v>
                </c:pt>
                <c:pt idx="32852">
                  <c:v>0.99466263200000005</c:v>
                </c:pt>
                <c:pt idx="32853">
                  <c:v>0.994798234</c:v>
                </c:pt>
                <c:pt idx="32854">
                  <c:v>0.98337578699999995</c:v>
                </c:pt>
                <c:pt idx="32855">
                  <c:v>0.98337578699999995</c:v>
                </c:pt>
                <c:pt idx="32856">
                  <c:v>0.99456953599999998</c:v>
                </c:pt>
                <c:pt idx="32857">
                  <c:v>0.98337578699999995</c:v>
                </c:pt>
                <c:pt idx="32858">
                  <c:v>0.99015918800000002</c:v>
                </c:pt>
                <c:pt idx="32859">
                  <c:v>0.994798234</c:v>
                </c:pt>
                <c:pt idx="32860">
                  <c:v>0.99833470599999996</c:v>
                </c:pt>
                <c:pt idx="32861">
                  <c:v>0.98337578699999995</c:v>
                </c:pt>
                <c:pt idx="32862">
                  <c:v>0.98337578699999995</c:v>
                </c:pt>
                <c:pt idx="32863">
                  <c:v>0.994798234</c:v>
                </c:pt>
                <c:pt idx="32864">
                  <c:v>0.99833470599999996</c:v>
                </c:pt>
                <c:pt idx="32865">
                  <c:v>0.99833470599999996</c:v>
                </c:pt>
                <c:pt idx="32866">
                  <c:v>0.98337578699999995</c:v>
                </c:pt>
                <c:pt idx="32867">
                  <c:v>0.994798234</c:v>
                </c:pt>
                <c:pt idx="32868">
                  <c:v>0.99466263200000005</c:v>
                </c:pt>
                <c:pt idx="32869">
                  <c:v>0.99833470599999996</c:v>
                </c:pt>
                <c:pt idx="32870">
                  <c:v>0.994798234</c:v>
                </c:pt>
                <c:pt idx="32871">
                  <c:v>0.99466263200000005</c:v>
                </c:pt>
                <c:pt idx="32872">
                  <c:v>0.98337578699999995</c:v>
                </c:pt>
                <c:pt idx="32873">
                  <c:v>0.994798234</c:v>
                </c:pt>
                <c:pt idx="32874">
                  <c:v>0.994798234</c:v>
                </c:pt>
                <c:pt idx="32875">
                  <c:v>0.99466263200000005</c:v>
                </c:pt>
                <c:pt idx="32876">
                  <c:v>0.994798234</c:v>
                </c:pt>
                <c:pt idx="32877">
                  <c:v>0.99833470599999996</c:v>
                </c:pt>
                <c:pt idx="32878">
                  <c:v>0.98729905299999998</c:v>
                </c:pt>
                <c:pt idx="32879">
                  <c:v>0.98337578699999995</c:v>
                </c:pt>
                <c:pt idx="32880">
                  <c:v>0.98048173699999996</c:v>
                </c:pt>
                <c:pt idx="32881">
                  <c:v>0.99833470599999996</c:v>
                </c:pt>
                <c:pt idx="32882">
                  <c:v>0.99833470599999996</c:v>
                </c:pt>
                <c:pt idx="32883">
                  <c:v>0.98337578699999995</c:v>
                </c:pt>
                <c:pt idx="32884">
                  <c:v>0.98337578699999995</c:v>
                </c:pt>
                <c:pt idx="32885">
                  <c:v>0.98048173699999996</c:v>
                </c:pt>
                <c:pt idx="32886">
                  <c:v>0.99466263200000005</c:v>
                </c:pt>
                <c:pt idx="32887">
                  <c:v>0.994798234</c:v>
                </c:pt>
                <c:pt idx="32888">
                  <c:v>0.98337578699999995</c:v>
                </c:pt>
                <c:pt idx="32889">
                  <c:v>0.99466263200000005</c:v>
                </c:pt>
                <c:pt idx="32890">
                  <c:v>0.994798234</c:v>
                </c:pt>
                <c:pt idx="32891">
                  <c:v>0.99466263200000005</c:v>
                </c:pt>
                <c:pt idx="32892">
                  <c:v>0.99833470599999996</c:v>
                </c:pt>
                <c:pt idx="32893">
                  <c:v>0.99015918800000002</c:v>
                </c:pt>
                <c:pt idx="32894">
                  <c:v>0.98048173699999996</c:v>
                </c:pt>
                <c:pt idx="32895">
                  <c:v>0.99466263200000005</c:v>
                </c:pt>
                <c:pt idx="32896">
                  <c:v>0.99466263200000005</c:v>
                </c:pt>
                <c:pt idx="32897">
                  <c:v>0.99466263200000005</c:v>
                </c:pt>
                <c:pt idx="32898">
                  <c:v>0.99466263200000005</c:v>
                </c:pt>
                <c:pt idx="32899">
                  <c:v>0.98048173699999996</c:v>
                </c:pt>
                <c:pt idx="32900">
                  <c:v>0.99027694600000005</c:v>
                </c:pt>
                <c:pt idx="32901">
                  <c:v>0.994798234</c:v>
                </c:pt>
                <c:pt idx="32902">
                  <c:v>0.98048173699999996</c:v>
                </c:pt>
                <c:pt idx="32903">
                  <c:v>0.99466263200000005</c:v>
                </c:pt>
                <c:pt idx="32904">
                  <c:v>0.98337578699999995</c:v>
                </c:pt>
                <c:pt idx="32905">
                  <c:v>0.98337578699999995</c:v>
                </c:pt>
                <c:pt idx="32906">
                  <c:v>0.98337578699999995</c:v>
                </c:pt>
                <c:pt idx="32907">
                  <c:v>0.99466263200000005</c:v>
                </c:pt>
                <c:pt idx="32908">
                  <c:v>0.99090427199999997</c:v>
                </c:pt>
                <c:pt idx="32909">
                  <c:v>0.99466263200000005</c:v>
                </c:pt>
                <c:pt idx="32910">
                  <c:v>0.99833470599999996</c:v>
                </c:pt>
                <c:pt idx="32911">
                  <c:v>0.98048173699999996</c:v>
                </c:pt>
                <c:pt idx="32912">
                  <c:v>0.98337578699999995</c:v>
                </c:pt>
                <c:pt idx="32913">
                  <c:v>0.994798234</c:v>
                </c:pt>
                <c:pt idx="32914">
                  <c:v>0.99833470599999996</c:v>
                </c:pt>
                <c:pt idx="32915">
                  <c:v>0.99090427199999997</c:v>
                </c:pt>
                <c:pt idx="32916">
                  <c:v>0.99015918800000002</c:v>
                </c:pt>
                <c:pt idx="32917">
                  <c:v>0.98048173699999996</c:v>
                </c:pt>
                <c:pt idx="32918">
                  <c:v>0.994798234</c:v>
                </c:pt>
                <c:pt idx="32919">
                  <c:v>0.99833470599999996</c:v>
                </c:pt>
                <c:pt idx="32920">
                  <c:v>0.98337578699999995</c:v>
                </c:pt>
                <c:pt idx="32921">
                  <c:v>0.99090427199999997</c:v>
                </c:pt>
                <c:pt idx="32922">
                  <c:v>0.98337578699999995</c:v>
                </c:pt>
                <c:pt idx="32923">
                  <c:v>0.98337578699999995</c:v>
                </c:pt>
                <c:pt idx="32924">
                  <c:v>0.99466263200000005</c:v>
                </c:pt>
                <c:pt idx="32925">
                  <c:v>0.994798234</c:v>
                </c:pt>
                <c:pt idx="32926">
                  <c:v>0.99466263200000005</c:v>
                </c:pt>
                <c:pt idx="32927">
                  <c:v>0.98337578699999995</c:v>
                </c:pt>
                <c:pt idx="32928">
                  <c:v>0.99833470599999996</c:v>
                </c:pt>
                <c:pt idx="32929">
                  <c:v>0.994798234</c:v>
                </c:pt>
                <c:pt idx="32930">
                  <c:v>0.99833470599999996</c:v>
                </c:pt>
                <c:pt idx="32931">
                  <c:v>0.99833470599999996</c:v>
                </c:pt>
                <c:pt idx="32932">
                  <c:v>0.99466263200000005</c:v>
                </c:pt>
                <c:pt idx="32933">
                  <c:v>0.99833470599999996</c:v>
                </c:pt>
                <c:pt idx="32934">
                  <c:v>0.99833470599999996</c:v>
                </c:pt>
                <c:pt idx="32935">
                  <c:v>0.98337578699999995</c:v>
                </c:pt>
                <c:pt idx="32936">
                  <c:v>0.99833470599999996</c:v>
                </c:pt>
                <c:pt idx="32937">
                  <c:v>0.99833470599999996</c:v>
                </c:pt>
                <c:pt idx="32938">
                  <c:v>0.99833470599999996</c:v>
                </c:pt>
                <c:pt idx="32939">
                  <c:v>0.98337578699999995</c:v>
                </c:pt>
                <c:pt idx="32940">
                  <c:v>0.99833470599999996</c:v>
                </c:pt>
                <c:pt idx="32941">
                  <c:v>0.99466263200000005</c:v>
                </c:pt>
                <c:pt idx="32942">
                  <c:v>0.98337578699999995</c:v>
                </c:pt>
                <c:pt idx="32943">
                  <c:v>0.98337578699999995</c:v>
                </c:pt>
                <c:pt idx="32944">
                  <c:v>0.99466263200000005</c:v>
                </c:pt>
                <c:pt idx="32945">
                  <c:v>0.98729905299999998</c:v>
                </c:pt>
                <c:pt idx="32946">
                  <c:v>0.98552498799999999</c:v>
                </c:pt>
                <c:pt idx="32947">
                  <c:v>0.98337578699999995</c:v>
                </c:pt>
                <c:pt idx="32948">
                  <c:v>0.98337578699999995</c:v>
                </c:pt>
                <c:pt idx="32949">
                  <c:v>0.99100769600000005</c:v>
                </c:pt>
                <c:pt idx="32950">
                  <c:v>0.99466263200000005</c:v>
                </c:pt>
                <c:pt idx="32951">
                  <c:v>0.98337578699999995</c:v>
                </c:pt>
                <c:pt idx="32952">
                  <c:v>0.98048173699999996</c:v>
                </c:pt>
                <c:pt idx="32953">
                  <c:v>0.99466263200000005</c:v>
                </c:pt>
                <c:pt idx="32954">
                  <c:v>0.994798234</c:v>
                </c:pt>
                <c:pt idx="32955">
                  <c:v>0.99833470599999996</c:v>
                </c:pt>
                <c:pt idx="32956">
                  <c:v>0.99466263200000005</c:v>
                </c:pt>
                <c:pt idx="32957">
                  <c:v>0.99833470599999996</c:v>
                </c:pt>
                <c:pt idx="32958">
                  <c:v>0.994798234</c:v>
                </c:pt>
                <c:pt idx="32959">
                  <c:v>0.98337578699999995</c:v>
                </c:pt>
                <c:pt idx="32960">
                  <c:v>0.99833470599999996</c:v>
                </c:pt>
                <c:pt idx="32961">
                  <c:v>0.98337578699999995</c:v>
                </c:pt>
                <c:pt idx="32962">
                  <c:v>0.98337578699999995</c:v>
                </c:pt>
                <c:pt idx="32963">
                  <c:v>0.99466263200000005</c:v>
                </c:pt>
                <c:pt idx="32964">
                  <c:v>0.987316898</c:v>
                </c:pt>
                <c:pt idx="32965">
                  <c:v>0.98337578699999995</c:v>
                </c:pt>
                <c:pt idx="32966">
                  <c:v>0.99466263200000005</c:v>
                </c:pt>
                <c:pt idx="32967">
                  <c:v>0.99626751000000002</c:v>
                </c:pt>
                <c:pt idx="32968">
                  <c:v>0.98048173699999996</c:v>
                </c:pt>
                <c:pt idx="32969">
                  <c:v>0.98337578699999995</c:v>
                </c:pt>
                <c:pt idx="32970">
                  <c:v>0.98337578699999995</c:v>
                </c:pt>
                <c:pt idx="32971">
                  <c:v>0.99466263200000005</c:v>
                </c:pt>
                <c:pt idx="32972">
                  <c:v>0.994798234</c:v>
                </c:pt>
                <c:pt idx="32973">
                  <c:v>0.98337578699999995</c:v>
                </c:pt>
                <c:pt idx="32974">
                  <c:v>0.98048173699999996</c:v>
                </c:pt>
                <c:pt idx="32975">
                  <c:v>0.98048173699999996</c:v>
                </c:pt>
                <c:pt idx="32976">
                  <c:v>0.99466263200000005</c:v>
                </c:pt>
                <c:pt idx="32977">
                  <c:v>0.98337578699999995</c:v>
                </c:pt>
                <c:pt idx="32978">
                  <c:v>0.98337578699999995</c:v>
                </c:pt>
                <c:pt idx="32979">
                  <c:v>0.99466263200000005</c:v>
                </c:pt>
                <c:pt idx="32980">
                  <c:v>0.994798234</c:v>
                </c:pt>
                <c:pt idx="32981">
                  <c:v>0.99466263200000005</c:v>
                </c:pt>
                <c:pt idx="32982">
                  <c:v>0.99466263200000005</c:v>
                </c:pt>
                <c:pt idx="32983">
                  <c:v>0.99466263200000005</c:v>
                </c:pt>
                <c:pt idx="32984">
                  <c:v>0.98337578699999995</c:v>
                </c:pt>
                <c:pt idx="32985">
                  <c:v>0.98552498799999999</c:v>
                </c:pt>
                <c:pt idx="32986">
                  <c:v>0.99466263200000005</c:v>
                </c:pt>
                <c:pt idx="32987">
                  <c:v>0.98337578699999995</c:v>
                </c:pt>
                <c:pt idx="32988">
                  <c:v>0.994798234</c:v>
                </c:pt>
                <c:pt idx="32989">
                  <c:v>0.99833470599999996</c:v>
                </c:pt>
                <c:pt idx="32990">
                  <c:v>0.994798234</c:v>
                </c:pt>
                <c:pt idx="32991">
                  <c:v>0.99466263200000005</c:v>
                </c:pt>
                <c:pt idx="32992">
                  <c:v>0.99466263200000005</c:v>
                </c:pt>
                <c:pt idx="32993">
                  <c:v>0.98337578699999995</c:v>
                </c:pt>
                <c:pt idx="32994">
                  <c:v>0.99466263200000005</c:v>
                </c:pt>
                <c:pt idx="32995">
                  <c:v>0.994798234</c:v>
                </c:pt>
                <c:pt idx="32996">
                  <c:v>0.98048173699999996</c:v>
                </c:pt>
                <c:pt idx="32997">
                  <c:v>0.994798234</c:v>
                </c:pt>
                <c:pt idx="32998">
                  <c:v>0.994798234</c:v>
                </c:pt>
                <c:pt idx="32999">
                  <c:v>0.99466263200000005</c:v>
                </c:pt>
                <c:pt idx="33000">
                  <c:v>0.98048173699999996</c:v>
                </c:pt>
                <c:pt idx="33001">
                  <c:v>0.99466263200000005</c:v>
                </c:pt>
                <c:pt idx="33002">
                  <c:v>0.99466263200000005</c:v>
                </c:pt>
                <c:pt idx="33003">
                  <c:v>0.98337578699999995</c:v>
                </c:pt>
                <c:pt idx="33004">
                  <c:v>0.99833470599999996</c:v>
                </c:pt>
                <c:pt idx="33005">
                  <c:v>0.994798234</c:v>
                </c:pt>
                <c:pt idx="33006">
                  <c:v>0.994798234</c:v>
                </c:pt>
                <c:pt idx="33007">
                  <c:v>0.987316898</c:v>
                </c:pt>
                <c:pt idx="33008">
                  <c:v>0.99833470599999996</c:v>
                </c:pt>
                <c:pt idx="33009">
                  <c:v>0.99466263200000005</c:v>
                </c:pt>
                <c:pt idx="33010">
                  <c:v>0.99466263200000005</c:v>
                </c:pt>
                <c:pt idx="33011">
                  <c:v>0.98337578699999995</c:v>
                </c:pt>
                <c:pt idx="33012">
                  <c:v>0.99466263200000005</c:v>
                </c:pt>
                <c:pt idx="33013">
                  <c:v>0.98048173699999996</c:v>
                </c:pt>
                <c:pt idx="33014">
                  <c:v>0.98048173699999996</c:v>
                </c:pt>
                <c:pt idx="33015">
                  <c:v>0.99833470599999996</c:v>
                </c:pt>
                <c:pt idx="33016">
                  <c:v>0.98337578699999995</c:v>
                </c:pt>
                <c:pt idx="33017">
                  <c:v>0.99466263200000005</c:v>
                </c:pt>
                <c:pt idx="33018">
                  <c:v>0.99160257900000004</c:v>
                </c:pt>
                <c:pt idx="33019">
                  <c:v>0.98337578699999995</c:v>
                </c:pt>
                <c:pt idx="33020">
                  <c:v>0.994798234</c:v>
                </c:pt>
                <c:pt idx="33021">
                  <c:v>0.99027694600000005</c:v>
                </c:pt>
                <c:pt idx="33022">
                  <c:v>0.99466263200000005</c:v>
                </c:pt>
                <c:pt idx="33023">
                  <c:v>0.99466263200000005</c:v>
                </c:pt>
                <c:pt idx="33024">
                  <c:v>0.99100769600000005</c:v>
                </c:pt>
                <c:pt idx="33025">
                  <c:v>0.99626751000000002</c:v>
                </c:pt>
                <c:pt idx="33026">
                  <c:v>0.99160257900000004</c:v>
                </c:pt>
                <c:pt idx="33027">
                  <c:v>0.98048173699999996</c:v>
                </c:pt>
                <c:pt idx="33028">
                  <c:v>0.98337578699999995</c:v>
                </c:pt>
                <c:pt idx="33029">
                  <c:v>0.99466263200000005</c:v>
                </c:pt>
                <c:pt idx="33030">
                  <c:v>0.994798234</c:v>
                </c:pt>
                <c:pt idx="33031">
                  <c:v>0.98337578699999995</c:v>
                </c:pt>
                <c:pt idx="33032">
                  <c:v>0.98529628999999996</c:v>
                </c:pt>
                <c:pt idx="33033">
                  <c:v>0.99833470599999996</c:v>
                </c:pt>
                <c:pt idx="33034">
                  <c:v>0.99466263200000005</c:v>
                </c:pt>
                <c:pt idx="33035">
                  <c:v>0.99466263200000005</c:v>
                </c:pt>
                <c:pt idx="33036">
                  <c:v>0.98337578699999995</c:v>
                </c:pt>
                <c:pt idx="33037">
                  <c:v>0.99466263200000005</c:v>
                </c:pt>
                <c:pt idx="33038">
                  <c:v>0.99466263200000005</c:v>
                </c:pt>
                <c:pt idx="33039">
                  <c:v>0.98337578699999995</c:v>
                </c:pt>
                <c:pt idx="33040">
                  <c:v>0.99833470599999996</c:v>
                </c:pt>
                <c:pt idx="33041">
                  <c:v>0.98337578699999995</c:v>
                </c:pt>
                <c:pt idx="33042">
                  <c:v>0.99027694600000005</c:v>
                </c:pt>
                <c:pt idx="33043">
                  <c:v>0.99466263200000005</c:v>
                </c:pt>
                <c:pt idx="33044">
                  <c:v>0.99833470599999996</c:v>
                </c:pt>
                <c:pt idx="33045">
                  <c:v>0.98048173699999996</c:v>
                </c:pt>
                <c:pt idx="33046">
                  <c:v>0.99466263200000005</c:v>
                </c:pt>
                <c:pt idx="33047">
                  <c:v>0.99466263200000005</c:v>
                </c:pt>
                <c:pt idx="33048">
                  <c:v>0.99466263200000005</c:v>
                </c:pt>
                <c:pt idx="33049">
                  <c:v>0.99466263200000005</c:v>
                </c:pt>
                <c:pt idx="33050">
                  <c:v>0.99466263200000005</c:v>
                </c:pt>
                <c:pt idx="33051">
                  <c:v>0.99833470599999996</c:v>
                </c:pt>
                <c:pt idx="33052">
                  <c:v>0.99833470599999996</c:v>
                </c:pt>
                <c:pt idx="33053">
                  <c:v>0.98337578699999995</c:v>
                </c:pt>
                <c:pt idx="33054">
                  <c:v>0.99456953599999998</c:v>
                </c:pt>
                <c:pt idx="33055">
                  <c:v>0.99466263200000005</c:v>
                </c:pt>
                <c:pt idx="33056">
                  <c:v>0.99833470599999996</c:v>
                </c:pt>
                <c:pt idx="33057">
                  <c:v>0.99466263200000005</c:v>
                </c:pt>
                <c:pt idx="33058">
                  <c:v>0.98529628999999996</c:v>
                </c:pt>
                <c:pt idx="33059">
                  <c:v>0.99466263200000005</c:v>
                </c:pt>
                <c:pt idx="33060">
                  <c:v>0.994798234</c:v>
                </c:pt>
                <c:pt idx="33061">
                  <c:v>0.994798234</c:v>
                </c:pt>
                <c:pt idx="33062">
                  <c:v>0.994798234</c:v>
                </c:pt>
                <c:pt idx="33063">
                  <c:v>0.98729905299999998</c:v>
                </c:pt>
                <c:pt idx="33064">
                  <c:v>0.98337578699999995</c:v>
                </c:pt>
                <c:pt idx="33065">
                  <c:v>0.99466263200000005</c:v>
                </c:pt>
                <c:pt idx="33066">
                  <c:v>0.98337578699999995</c:v>
                </c:pt>
                <c:pt idx="33067">
                  <c:v>0.99833470599999996</c:v>
                </c:pt>
                <c:pt idx="33068">
                  <c:v>0.98337578699999995</c:v>
                </c:pt>
                <c:pt idx="33069">
                  <c:v>0.99833470599999996</c:v>
                </c:pt>
                <c:pt idx="33070">
                  <c:v>0.99466263200000005</c:v>
                </c:pt>
                <c:pt idx="33071">
                  <c:v>0.98048173699999996</c:v>
                </c:pt>
                <c:pt idx="33072">
                  <c:v>0.994798234</c:v>
                </c:pt>
                <c:pt idx="33073">
                  <c:v>0.99100769600000005</c:v>
                </c:pt>
                <c:pt idx="33074">
                  <c:v>0.98048173699999996</c:v>
                </c:pt>
                <c:pt idx="33075">
                  <c:v>0.994798234</c:v>
                </c:pt>
                <c:pt idx="33076">
                  <c:v>0.98337578699999995</c:v>
                </c:pt>
                <c:pt idx="33077">
                  <c:v>0.99833470599999996</c:v>
                </c:pt>
                <c:pt idx="33078">
                  <c:v>0.99456953599999998</c:v>
                </c:pt>
                <c:pt idx="33079">
                  <c:v>0.98337578699999995</c:v>
                </c:pt>
                <c:pt idx="33080">
                  <c:v>0.98048173699999996</c:v>
                </c:pt>
                <c:pt idx="33081">
                  <c:v>0.98048173699999996</c:v>
                </c:pt>
                <c:pt idx="33082">
                  <c:v>0.99466263200000005</c:v>
                </c:pt>
                <c:pt idx="33083">
                  <c:v>0.98048173699999996</c:v>
                </c:pt>
                <c:pt idx="33084">
                  <c:v>0.994798234</c:v>
                </c:pt>
                <c:pt idx="33085">
                  <c:v>0.99833470599999996</c:v>
                </c:pt>
                <c:pt idx="33086">
                  <c:v>0.994798234</c:v>
                </c:pt>
                <c:pt idx="33087">
                  <c:v>0.99100769600000005</c:v>
                </c:pt>
                <c:pt idx="33088">
                  <c:v>0.99466263200000005</c:v>
                </c:pt>
                <c:pt idx="33089">
                  <c:v>0.98173445000000004</c:v>
                </c:pt>
                <c:pt idx="33090">
                  <c:v>0.99833470599999996</c:v>
                </c:pt>
                <c:pt idx="33091">
                  <c:v>0.994798234</c:v>
                </c:pt>
                <c:pt idx="33092">
                  <c:v>0.99466263200000005</c:v>
                </c:pt>
                <c:pt idx="33093">
                  <c:v>0.99833470599999996</c:v>
                </c:pt>
                <c:pt idx="33094">
                  <c:v>0.99466263200000005</c:v>
                </c:pt>
                <c:pt idx="33095">
                  <c:v>0.98337578699999995</c:v>
                </c:pt>
                <c:pt idx="33096">
                  <c:v>0.99833470599999996</c:v>
                </c:pt>
                <c:pt idx="33097">
                  <c:v>0.994798234</c:v>
                </c:pt>
                <c:pt idx="33098">
                  <c:v>0.98975540500000003</c:v>
                </c:pt>
                <c:pt idx="33099">
                  <c:v>0.98337578699999995</c:v>
                </c:pt>
                <c:pt idx="33100">
                  <c:v>0.99466263200000005</c:v>
                </c:pt>
                <c:pt idx="33101">
                  <c:v>0.99100769600000005</c:v>
                </c:pt>
                <c:pt idx="33102">
                  <c:v>0.98337578699999995</c:v>
                </c:pt>
                <c:pt idx="33103">
                  <c:v>0.99466263200000005</c:v>
                </c:pt>
                <c:pt idx="33104">
                  <c:v>0.994798234</c:v>
                </c:pt>
                <c:pt idx="33105">
                  <c:v>0.99626751000000002</c:v>
                </c:pt>
                <c:pt idx="33106">
                  <c:v>0.98048173699999996</c:v>
                </c:pt>
                <c:pt idx="33107">
                  <c:v>0.99833470599999996</c:v>
                </c:pt>
                <c:pt idx="33108">
                  <c:v>0.98048173699999996</c:v>
                </c:pt>
                <c:pt idx="33109">
                  <c:v>0.994798234</c:v>
                </c:pt>
                <c:pt idx="33110">
                  <c:v>0.98337578699999995</c:v>
                </c:pt>
                <c:pt idx="33111">
                  <c:v>0.99466263200000005</c:v>
                </c:pt>
                <c:pt idx="33112">
                  <c:v>0.99833470599999996</c:v>
                </c:pt>
                <c:pt idx="33113">
                  <c:v>0.99833470599999996</c:v>
                </c:pt>
                <c:pt idx="33114">
                  <c:v>0.99833470599999996</c:v>
                </c:pt>
                <c:pt idx="33115">
                  <c:v>0.99833470599999996</c:v>
                </c:pt>
                <c:pt idx="33116">
                  <c:v>0.99833470599999996</c:v>
                </c:pt>
                <c:pt idx="33117">
                  <c:v>0.98337578699999995</c:v>
                </c:pt>
                <c:pt idx="33118">
                  <c:v>0.99833470599999996</c:v>
                </c:pt>
                <c:pt idx="33119">
                  <c:v>0.99833470599999996</c:v>
                </c:pt>
                <c:pt idx="33120">
                  <c:v>0.98337578699999995</c:v>
                </c:pt>
                <c:pt idx="33121">
                  <c:v>0.994798234</c:v>
                </c:pt>
                <c:pt idx="33122">
                  <c:v>0.994798234</c:v>
                </c:pt>
                <c:pt idx="33123">
                  <c:v>0.98048173699999996</c:v>
                </c:pt>
                <c:pt idx="33124">
                  <c:v>0.98337578699999995</c:v>
                </c:pt>
                <c:pt idx="33125">
                  <c:v>0.98048173699999996</c:v>
                </c:pt>
                <c:pt idx="33126">
                  <c:v>0.99466263200000005</c:v>
                </c:pt>
                <c:pt idx="33127">
                  <c:v>0.99833470599999996</c:v>
                </c:pt>
                <c:pt idx="33128">
                  <c:v>0.99833470599999996</c:v>
                </c:pt>
                <c:pt idx="33129">
                  <c:v>0.99833470599999996</c:v>
                </c:pt>
                <c:pt idx="33130">
                  <c:v>0.994798234</c:v>
                </c:pt>
                <c:pt idx="33131">
                  <c:v>0.98337578699999995</c:v>
                </c:pt>
                <c:pt idx="33132">
                  <c:v>0.98337578699999995</c:v>
                </c:pt>
                <c:pt idx="33133">
                  <c:v>0.98337578699999995</c:v>
                </c:pt>
                <c:pt idx="33134">
                  <c:v>0.98337578699999995</c:v>
                </c:pt>
                <c:pt idx="33135">
                  <c:v>0.99466263200000005</c:v>
                </c:pt>
                <c:pt idx="33136">
                  <c:v>0.98048173699999996</c:v>
                </c:pt>
                <c:pt idx="33137">
                  <c:v>0.994798234</c:v>
                </c:pt>
                <c:pt idx="33138">
                  <c:v>0.98048173699999996</c:v>
                </c:pt>
                <c:pt idx="33139">
                  <c:v>0.98549281</c:v>
                </c:pt>
                <c:pt idx="33140">
                  <c:v>0.99466263200000005</c:v>
                </c:pt>
                <c:pt idx="33141">
                  <c:v>0.99466263200000005</c:v>
                </c:pt>
                <c:pt idx="33142">
                  <c:v>0.98337578699999995</c:v>
                </c:pt>
                <c:pt idx="33143">
                  <c:v>0.98048173699999996</c:v>
                </c:pt>
                <c:pt idx="33144">
                  <c:v>0.99466263200000005</c:v>
                </c:pt>
                <c:pt idx="33145">
                  <c:v>0.98337578699999995</c:v>
                </c:pt>
                <c:pt idx="33146">
                  <c:v>0.99466263200000005</c:v>
                </c:pt>
                <c:pt idx="33147">
                  <c:v>0.98975540500000003</c:v>
                </c:pt>
                <c:pt idx="33148">
                  <c:v>0.98337578699999995</c:v>
                </c:pt>
                <c:pt idx="33149">
                  <c:v>0.99466263200000005</c:v>
                </c:pt>
                <c:pt idx="33150">
                  <c:v>0.98337578699999995</c:v>
                </c:pt>
                <c:pt idx="33151">
                  <c:v>0.98048173699999996</c:v>
                </c:pt>
                <c:pt idx="33152">
                  <c:v>0.99466263200000005</c:v>
                </c:pt>
                <c:pt idx="33153">
                  <c:v>0.98337578699999995</c:v>
                </c:pt>
                <c:pt idx="33154">
                  <c:v>0.99626751000000002</c:v>
                </c:pt>
                <c:pt idx="33155">
                  <c:v>0.99466263200000005</c:v>
                </c:pt>
                <c:pt idx="33156">
                  <c:v>0.99015918800000002</c:v>
                </c:pt>
                <c:pt idx="33157">
                  <c:v>0.98337578699999995</c:v>
                </c:pt>
                <c:pt idx="33158">
                  <c:v>0.98337578699999995</c:v>
                </c:pt>
                <c:pt idx="33159">
                  <c:v>0.99466263200000005</c:v>
                </c:pt>
                <c:pt idx="33160">
                  <c:v>0.98337578699999995</c:v>
                </c:pt>
                <c:pt idx="33161">
                  <c:v>0.98048173699999996</c:v>
                </c:pt>
                <c:pt idx="33162">
                  <c:v>0.98048173699999996</c:v>
                </c:pt>
                <c:pt idx="33163">
                  <c:v>0.99833470599999996</c:v>
                </c:pt>
                <c:pt idx="33164">
                  <c:v>0.98048173699999996</c:v>
                </c:pt>
                <c:pt idx="33165">
                  <c:v>0.98729905299999998</c:v>
                </c:pt>
                <c:pt idx="33166">
                  <c:v>0.994798234</c:v>
                </c:pt>
                <c:pt idx="33167">
                  <c:v>0.98729905299999998</c:v>
                </c:pt>
                <c:pt idx="33168">
                  <c:v>0.99833470599999996</c:v>
                </c:pt>
                <c:pt idx="33169">
                  <c:v>0.99466263200000005</c:v>
                </c:pt>
                <c:pt idx="33170">
                  <c:v>0.99466263200000005</c:v>
                </c:pt>
                <c:pt idx="33171">
                  <c:v>0.994798234</c:v>
                </c:pt>
                <c:pt idx="33172">
                  <c:v>0.994798234</c:v>
                </c:pt>
                <c:pt idx="33173">
                  <c:v>0.994798234</c:v>
                </c:pt>
                <c:pt idx="33174">
                  <c:v>0.98337578699999995</c:v>
                </c:pt>
                <c:pt idx="33175">
                  <c:v>0.98529628999999996</c:v>
                </c:pt>
                <c:pt idx="33176">
                  <c:v>0.99833470599999996</c:v>
                </c:pt>
                <c:pt idx="33177">
                  <c:v>0.994798234</c:v>
                </c:pt>
                <c:pt idx="33178">
                  <c:v>0.994798234</c:v>
                </c:pt>
                <c:pt idx="33179">
                  <c:v>0.99833470599999996</c:v>
                </c:pt>
                <c:pt idx="33180">
                  <c:v>0.99833470599999996</c:v>
                </c:pt>
                <c:pt idx="33181">
                  <c:v>0.98337578699999995</c:v>
                </c:pt>
                <c:pt idx="33182">
                  <c:v>0.994798234</c:v>
                </c:pt>
                <c:pt idx="33183">
                  <c:v>0.98337578699999995</c:v>
                </c:pt>
                <c:pt idx="33184">
                  <c:v>0.98337578699999995</c:v>
                </c:pt>
                <c:pt idx="33185">
                  <c:v>0.994798234</c:v>
                </c:pt>
                <c:pt idx="33186">
                  <c:v>0.99466263200000005</c:v>
                </c:pt>
                <c:pt idx="33187">
                  <c:v>0.99466263200000005</c:v>
                </c:pt>
                <c:pt idx="33188">
                  <c:v>0.987316898</c:v>
                </c:pt>
                <c:pt idx="33189">
                  <c:v>0.99466263200000005</c:v>
                </c:pt>
                <c:pt idx="33190">
                  <c:v>0.97825968500000005</c:v>
                </c:pt>
                <c:pt idx="33191">
                  <c:v>0.99833470599999996</c:v>
                </c:pt>
                <c:pt idx="33192">
                  <c:v>0.98337578699999995</c:v>
                </c:pt>
                <c:pt idx="33193">
                  <c:v>0.98337578699999995</c:v>
                </c:pt>
                <c:pt idx="33194">
                  <c:v>0.99833470599999996</c:v>
                </c:pt>
                <c:pt idx="33195">
                  <c:v>0.99466263200000005</c:v>
                </c:pt>
                <c:pt idx="33196">
                  <c:v>0.98337578699999995</c:v>
                </c:pt>
                <c:pt idx="33197">
                  <c:v>0.99833470599999996</c:v>
                </c:pt>
                <c:pt idx="33198">
                  <c:v>0.994798234</c:v>
                </c:pt>
                <c:pt idx="33199">
                  <c:v>0.994798234</c:v>
                </c:pt>
                <c:pt idx="33200">
                  <c:v>0.994798234</c:v>
                </c:pt>
                <c:pt idx="33201">
                  <c:v>0.99090427199999997</c:v>
                </c:pt>
                <c:pt idx="33202">
                  <c:v>0.99466263200000005</c:v>
                </c:pt>
                <c:pt idx="33203">
                  <c:v>0.98552498799999999</c:v>
                </c:pt>
                <c:pt idx="33204">
                  <c:v>0.99466263200000005</c:v>
                </c:pt>
                <c:pt idx="33205">
                  <c:v>0.994798234</c:v>
                </c:pt>
                <c:pt idx="33206">
                  <c:v>0.98048173699999996</c:v>
                </c:pt>
                <c:pt idx="33207">
                  <c:v>0.98337578699999995</c:v>
                </c:pt>
                <c:pt idx="33208">
                  <c:v>0.99833470599999996</c:v>
                </c:pt>
                <c:pt idx="33209">
                  <c:v>0.994798234</c:v>
                </c:pt>
                <c:pt idx="33210">
                  <c:v>0.994798234</c:v>
                </c:pt>
                <c:pt idx="33211">
                  <c:v>0.99466263200000005</c:v>
                </c:pt>
                <c:pt idx="33212">
                  <c:v>0.98048173699999996</c:v>
                </c:pt>
                <c:pt idx="33213">
                  <c:v>0.98337578699999995</c:v>
                </c:pt>
                <c:pt idx="33214">
                  <c:v>0.99466263200000005</c:v>
                </c:pt>
                <c:pt idx="33215">
                  <c:v>0.98048173699999996</c:v>
                </c:pt>
                <c:pt idx="33216">
                  <c:v>0.994798234</c:v>
                </c:pt>
                <c:pt idx="33217">
                  <c:v>0.99100769600000005</c:v>
                </c:pt>
                <c:pt idx="33218">
                  <c:v>0.98337578699999995</c:v>
                </c:pt>
                <c:pt idx="33219">
                  <c:v>0.994798234</c:v>
                </c:pt>
                <c:pt idx="33220">
                  <c:v>0.98337578699999995</c:v>
                </c:pt>
                <c:pt idx="33221">
                  <c:v>0.99466263200000005</c:v>
                </c:pt>
                <c:pt idx="33222">
                  <c:v>0.98048173699999996</c:v>
                </c:pt>
                <c:pt idx="33223">
                  <c:v>0.99100769600000005</c:v>
                </c:pt>
                <c:pt idx="33224">
                  <c:v>0.98048173699999996</c:v>
                </c:pt>
                <c:pt idx="33225">
                  <c:v>0.98337578699999995</c:v>
                </c:pt>
                <c:pt idx="33226">
                  <c:v>0.99466263200000005</c:v>
                </c:pt>
                <c:pt idx="33227">
                  <c:v>0.98048173699999996</c:v>
                </c:pt>
                <c:pt idx="33228">
                  <c:v>0.994798234</c:v>
                </c:pt>
                <c:pt idx="33229">
                  <c:v>0.98048173699999996</c:v>
                </c:pt>
                <c:pt idx="33230">
                  <c:v>0.994798234</c:v>
                </c:pt>
                <c:pt idx="33231">
                  <c:v>0.98337578699999995</c:v>
                </c:pt>
                <c:pt idx="33232">
                  <c:v>0.99833470599999996</c:v>
                </c:pt>
                <c:pt idx="33233">
                  <c:v>0.994798234</c:v>
                </c:pt>
                <c:pt idx="33234">
                  <c:v>0.99833470599999996</c:v>
                </c:pt>
                <c:pt idx="33235">
                  <c:v>0.98337578699999995</c:v>
                </c:pt>
                <c:pt idx="33236">
                  <c:v>0.99466263200000005</c:v>
                </c:pt>
                <c:pt idx="33237">
                  <c:v>0.98337578699999995</c:v>
                </c:pt>
                <c:pt idx="33238">
                  <c:v>0.99833470599999996</c:v>
                </c:pt>
                <c:pt idx="33239">
                  <c:v>0.98337578699999995</c:v>
                </c:pt>
                <c:pt idx="33240">
                  <c:v>0.994798234</c:v>
                </c:pt>
                <c:pt idx="33241">
                  <c:v>0.98337578699999995</c:v>
                </c:pt>
                <c:pt idx="33242">
                  <c:v>0.99090427199999997</c:v>
                </c:pt>
                <c:pt idx="33243">
                  <c:v>0.98529628999999996</c:v>
                </c:pt>
                <c:pt idx="33244">
                  <c:v>0.98048173699999996</c:v>
                </c:pt>
                <c:pt idx="33245">
                  <c:v>0.98048173699999996</c:v>
                </c:pt>
                <c:pt idx="33246">
                  <c:v>0.99833470599999996</c:v>
                </c:pt>
                <c:pt idx="33247">
                  <c:v>0.99015918800000002</c:v>
                </c:pt>
                <c:pt idx="33248">
                  <c:v>0.99466263200000005</c:v>
                </c:pt>
                <c:pt idx="33249">
                  <c:v>0.99833470599999996</c:v>
                </c:pt>
                <c:pt idx="33250">
                  <c:v>0.994798234</c:v>
                </c:pt>
                <c:pt idx="33251">
                  <c:v>0.98552498799999999</c:v>
                </c:pt>
                <c:pt idx="33252">
                  <c:v>0.994798234</c:v>
                </c:pt>
                <c:pt idx="33253">
                  <c:v>0.994798234</c:v>
                </c:pt>
                <c:pt idx="33254">
                  <c:v>0.98048173699999996</c:v>
                </c:pt>
                <c:pt idx="33255">
                  <c:v>0.994798234</c:v>
                </c:pt>
                <c:pt idx="33256">
                  <c:v>0.98048173699999996</c:v>
                </c:pt>
                <c:pt idx="33257">
                  <c:v>0.98337578699999995</c:v>
                </c:pt>
                <c:pt idx="33258">
                  <c:v>0.98669746800000002</c:v>
                </c:pt>
                <c:pt idx="33259">
                  <c:v>0.98048173699999996</c:v>
                </c:pt>
                <c:pt idx="33260">
                  <c:v>0.99833470599999996</c:v>
                </c:pt>
                <c:pt idx="33261">
                  <c:v>0.98048173699999996</c:v>
                </c:pt>
                <c:pt idx="33262">
                  <c:v>0.99833470599999996</c:v>
                </c:pt>
                <c:pt idx="33263">
                  <c:v>0.98337578699999995</c:v>
                </c:pt>
                <c:pt idx="33264">
                  <c:v>0.98337578699999995</c:v>
                </c:pt>
                <c:pt idx="33265">
                  <c:v>0.98337578699999995</c:v>
                </c:pt>
                <c:pt idx="33266">
                  <c:v>0.99833470599999996</c:v>
                </c:pt>
                <c:pt idx="33267">
                  <c:v>0.99466263200000005</c:v>
                </c:pt>
                <c:pt idx="33268">
                  <c:v>0.99833470599999996</c:v>
                </c:pt>
                <c:pt idx="33269">
                  <c:v>0.98337578699999995</c:v>
                </c:pt>
                <c:pt idx="33270">
                  <c:v>0.99466263200000005</c:v>
                </c:pt>
                <c:pt idx="33271">
                  <c:v>0.99466263200000005</c:v>
                </c:pt>
                <c:pt idx="33272">
                  <c:v>0.99100769600000005</c:v>
                </c:pt>
                <c:pt idx="33273">
                  <c:v>0.98337578699999995</c:v>
                </c:pt>
                <c:pt idx="33274">
                  <c:v>0.99833470599999996</c:v>
                </c:pt>
                <c:pt idx="33275">
                  <c:v>0.98337578699999995</c:v>
                </c:pt>
                <c:pt idx="33276">
                  <c:v>0.994798234</c:v>
                </c:pt>
                <c:pt idx="33277">
                  <c:v>0.98552498799999999</c:v>
                </c:pt>
                <c:pt idx="33278">
                  <c:v>0.994798234</c:v>
                </c:pt>
                <c:pt idx="33279">
                  <c:v>0.99833470599999996</c:v>
                </c:pt>
                <c:pt idx="33280">
                  <c:v>0.98337578699999995</c:v>
                </c:pt>
                <c:pt idx="33281">
                  <c:v>0.99833470599999996</c:v>
                </c:pt>
                <c:pt idx="33282">
                  <c:v>0.99833470599999996</c:v>
                </c:pt>
                <c:pt idx="33283">
                  <c:v>0.99466263200000005</c:v>
                </c:pt>
                <c:pt idx="33284">
                  <c:v>0.99833470599999996</c:v>
                </c:pt>
                <c:pt idx="33285">
                  <c:v>0.99466263200000005</c:v>
                </c:pt>
                <c:pt idx="33286">
                  <c:v>0.98337578699999995</c:v>
                </c:pt>
                <c:pt idx="33287">
                  <c:v>0.98337578699999995</c:v>
                </c:pt>
                <c:pt idx="33288">
                  <c:v>0.98552498799999999</c:v>
                </c:pt>
                <c:pt idx="33289">
                  <c:v>0.99833470599999996</c:v>
                </c:pt>
                <c:pt idx="33290">
                  <c:v>0.99466263200000005</c:v>
                </c:pt>
                <c:pt idx="33291">
                  <c:v>0.98729905299999998</c:v>
                </c:pt>
                <c:pt idx="33292">
                  <c:v>0.98337578699999995</c:v>
                </c:pt>
                <c:pt idx="33293">
                  <c:v>0.99015918800000002</c:v>
                </c:pt>
                <c:pt idx="33294">
                  <c:v>0.99466263200000005</c:v>
                </c:pt>
                <c:pt idx="33295">
                  <c:v>0.99833470599999996</c:v>
                </c:pt>
                <c:pt idx="33296">
                  <c:v>0.994798234</c:v>
                </c:pt>
                <c:pt idx="33297">
                  <c:v>0.99015918800000002</c:v>
                </c:pt>
                <c:pt idx="33298">
                  <c:v>0.98337578699999995</c:v>
                </c:pt>
                <c:pt idx="33299">
                  <c:v>0.98549281</c:v>
                </c:pt>
                <c:pt idx="33300">
                  <c:v>0.98337578699999995</c:v>
                </c:pt>
                <c:pt idx="33301">
                  <c:v>0.994798234</c:v>
                </c:pt>
                <c:pt idx="33302">
                  <c:v>0.98337578699999995</c:v>
                </c:pt>
                <c:pt idx="33303">
                  <c:v>0.99466263200000005</c:v>
                </c:pt>
                <c:pt idx="33304">
                  <c:v>0.994798234</c:v>
                </c:pt>
                <c:pt idx="33305">
                  <c:v>0.98337578699999995</c:v>
                </c:pt>
                <c:pt idx="33306">
                  <c:v>0.98048173699999996</c:v>
                </c:pt>
                <c:pt idx="33307">
                  <c:v>0.994798234</c:v>
                </c:pt>
                <c:pt idx="33308">
                  <c:v>0.98337578699999995</c:v>
                </c:pt>
                <c:pt idx="33309">
                  <c:v>0.99833470599999996</c:v>
                </c:pt>
                <c:pt idx="33310">
                  <c:v>0.99833470599999996</c:v>
                </c:pt>
                <c:pt idx="33311">
                  <c:v>0.99466263200000005</c:v>
                </c:pt>
                <c:pt idx="33312">
                  <c:v>0.98337578699999995</c:v>
                </c:pt>
                <c:pt idx="33313">
                  <c:v>0.98337578699999995</c:v>
                </c:pt>
                <c:pt idx="33314">
                  <c:v>0.98048173699999996</c:v>
                </c:pt>
                <c:pt idx="33315">
                  <c:v>0.994798234</c:v>
                </c:pt>
                <c:pt idx="33316">
                  <c:v>0.994798234</c:v>
                </c:pt>
                <c:pt idx="33317">
                  <c:v>0.994798234</c:v>
                </c:pt>
                <c:pt idx="33318">
                  <c:v>0.99466263200000005</c:v>
                </c:pt>
                <c:pt idx="33319">
                  <c:v>0.98729905299999998</c:v>
                </c:pt>
                <c:pt idx="33320">
                  <c:v>0.99833470599999996</c:v>
                </c:pt>
                <c:pt idx="33321">
                  <c:v>0.99466263200000005</c:v>
                </c:pt>
                <c:pt idx="33322">
                  <c:v>0.994798234</c:v>
                </c:pt>
                <c:pt idx="33323">
                  <c:v>0.99466263200000005</c:v>
                </c:pt>
                <c:pt idx="33324">
                  <c:v>0.99466263200000005</c:v>
                </c:pt>
                <c:pt idx="33325">
                  <c:v>0.98337578699999995</c:v>
                </c:pt>
                <c:pt idx="33326">
                  <c:v>0.994798234</c:v>
                </c:pt>
                <c:pt idx="33327">
                  <c:v>0.98337578699999995</c:v>
                </c:pt>
                <c:pt idx="33328">
                  <c:v>0.98337578699999995</c:v>
                </c:pt>
                <c:pt idx="33329">
                  <c:v>0.98337578699999995</c:v>
                </c:pt>
                <c:pt idx="33330">
                  <c:v>0.99833470599999996</c:v>
                </c:pt>
                <c:pt idx="33331">
                  <c:v>0.99833470599999996</c:v>
                </c:pt>
                <c:pt idx="33332">
                  <c:v>0.994798234</c:v>
                </c:pt>
                <c:pt idx="33333">
                  <c:v>0.98337578699999995</c:v>
                </c:pt>
                <c:pt idx="33334">
                  <c:v>0.994798234</c:v>
                </c:pt>
                <c:pt idx="33335">
                  <c:v>0.98337578699999995</c:v>
                </c:pt>
                <c:pt idx="33336">
                  <c:v>0.98337578699999995</c:v>
                </c:pt>
                <c:pt idx="33337">
                  <c:v>0.99466263200000005</c:v>
                </c:pt>
                <c:pt idx="33338">
                  <c:v>0.994798234</c:v>
                </c:pt>
                <c:pt idx="33339">
                  <c:v>0.98337578699999995</c:v>
                </c:pt>
                <c:pt idx="33340">
                  <c:v>0.99466263200000005</c:v>
                </c:pt>
                <c:pt idx="33341">
                  <c:v>0.99466263200000005</c:v>
                </c:pt>
                <c:pt idx="33342">
                  <c:v>0.99466263200000005</c:v>
                </c:pt>
                <c:pt idx="33343">
                  <c:v>0.99833470599999996</c:v>
                </c:pt>
                <c:pt idx="33344">
                  <c:v>0.98337578699999995</c:v>
                </c:pt>
                <c:pt idx="33345">
                  <c:v>0.994798234</c:v>
                </c:pt>
                <c:pt idx="33346">
                  <c:v>0.98048173699999996</c:v>
                </c:pt>
                <c:pt idx="33347">
                  <c:v>0.994798234</c:v>
                </c:pt>
                <c:pt idx="33348">
                  <c:v>0.994798234</c:v>
                </c:pt>
                <c:pt idx="33349">
                  <c:v>0.994798234</c:v>
                </c:pt>
                <c:pt idx="33350">
                  <c:v>0.99466263200000005</c:v>
                </c:pt>
                <c:pt idx="33351">
                  <c:v>0.99027694600000005</c:v>
                </c:pt>
                <c:pt idx="33352">
                  <c:v>0.97933389000000004</c:v>
                </c:pt>
                <c:pt idx="33353">
                  <c:v>0.98337578699999995</c:v>
                </c:pt>
                <c:pt idx="33354">
                  <c:v>0.98048173699999996</c:v>
                </c:pt>
                <c:pt idx="33355">
                  <c:v>0.99833470599999996</c:v>
                </c:pt>
                <c:pt idx="33356">
                  <c:v>0.99833470599999996</c:v>
                </c:pt>
                <c:pt idx="33357">
                  <c:v>0.98048173699999996</c:v>
                </c:pt>
                <c:pt idx="33358">
                  <c:v>0.994798234</c:v>
                </c:pt>
                <c:pt idx="33359">
                  <c:v>0.99466263200000005</c:v>
                </c:pt>
                <c:pt idx="33360">
                  <c:v>0.99833470599999996</c:v>
                </c:pt>
                <c:pt idx="33361">
                  <c:v>0.98048173699999996</c:v>
                </c:pt>
                <c:pt idx="33362">
                  <c:v>0.98337578699999995</c:v>
                </c:pt>
                <c:pt idx="33363">
                  <c:v>0.99833470599999996</c:v>
                </c:pt>
                <c:pt idx="33364">
                  <c:v>0.98048173699999996</c:v>
                </c:pt>
                <c:pt idx="33365">
                  <c:v>0.99466263200000005</c:v>
                </c:pt>
                <c:pt idx="33366">
                  <c:v>0.98337578699999995</c:v>
                </c:pt>
                <c:pt idx="33367">
                  <c:v>0.994798234</c:v>
                </c:pt>
                <c:pt idx="33368">
                  <c:v>0.99090427199999997</c:v>
                </c:pt>
                <c:pt idx="33369">
                  <c:v>0.98337578699999995</c:v>
                </c:pt>
                <c:pt idx="33370">
                  <c:v>0.99466263200000005</c:v>
                </c:pt>
                <c:pt idx="33371">
                  <c:v>0.98337578699999995</c:v>
                </c:pt>
                <c:pt idx="33372">
                  <c:v>0.994798234</c:v>
                </c:pt>
                <c:pt idx="33373">
                  <c:v>0.98048173699999996</c:v>
                </c:pt>
                <c:pt idx="33374">
                  <c:v>0.98337578699999995</c:v>
                </c:pt>
                <c:pt idx="33375">
                  <c:v>0.99466263200000005</c:v>
                </c:pt>
                <c:pt idx="33376">
                  <c:v>0.994798234</c:v>
                </c:pt>
                <c:pt idx="33377">
                  <c:v>0.99466263200000005</c:v>
                </c:pt>
                <c:pt idx="33378">
                  <c:v>0.98337578699999995</c:v>
                </c:pt>
                <c:pt idx="33379">
                  <c:v>0.99466263200000005</c:v>
                </c:pt>
                <c:pt idx="33380">
                  <c:v>0.99833470599999996</c:v>
                </c:pt>
                <c:pt idx="33381">
                  <c:v>0.98337578699999995</c:v>
                </c:pt>
                <c:pt idx="33382">
                  <c:v>0.98337578699999995</c:v>
                </c:pt>
                <c:pt idx="33383">
                  <c:v>0.98337578699999995</c:v>
                </c:pt>
                <c:pt idx="33384">
                  <c:v>0.98337578699999995</c:v>
                </c:pt>
                <c:pt idx="33385">
                  <c:v>0.98048173699999996</c:v>
                </c:pt>
                <c:pt idx="33386">
                  <c:v>0.99450736299999998</c:v>
                </c:pt>
                <c:pt idx="33387">
                  <c:v>0.98337578699999995</c:v>
                </c:pt>
                <c:pt idx="33388">
                  <c:v>0.994798234</c:v>
                </c:pt>
                <c:pt idx="33389">
                  <c:v>0.98337578699999995</c:v>
                </c:pt>
                <c:pt idx="33390">
                  <c:v>0.99833470599999996</c:v>
                </c:pt>
                <c:pt idx="33391">
                  <c:v>0.994798234</c:v>
                </c:pt>
                <c:pt idx="33392">
                  <c:v>0.98048173699999996</c:v>
                </c:pt>
                <c:pt idx="33393">
                  <c:v>0.98048173699999996</c:v>
                </c:pt>
                <c:pt idx="33394">
                  <c:v>0.99466263200000005</c:v>
                </c:pt>
                <c:pt idx="33395">
                  <c:v>0.99833470599999996</c:v>
                </c:pt>
                <c:pt idx="33396">
                  <c:v>0.994798234</c:v>
                </c:pt>
                <c:pt idx="33397">
                  <c:v>0.98552498799999999</c:v>
                </c:pt>
                <c:pt idx="33398">
                  <c:v>0.98337578699999995</c:v>
                </c:pt>
                <c:pt idx="33399">
                  <c:v>0.98048173699999996</c:v>
                </c:pt>
                <c:pt idx="33400">
                  <c:v>0.98337578699999995</c:v>
                </c:pt>
                <c:pt idx="33401">
                  <c:v>0.994798234</c:v>
                </c:pt>
                <c:pt idx="33402">
                  <c:v>0.99833470599999996</c:v>
                </c:pt>
                <c:pt idx="33403">
                  <c:v>0.99833470599999996</c:v>
                </c:pt>
                <c:pt idx="33404">
                  <c:v>0.994798234</c:v>
                </c:pt>
                <c:pt idx="33405">
                  <c:v>0.98337578699999995</c:v>
                </c:pt>
                <c:pt idx="33406">
                  <c:v>0.99833470599999996</c:v>
                </c:pt>
                <c:pt idx="33407">
                  <c:v>0.98337578699999995</c:v>
                </c:pt>
                <c:pt idx="33408">
                  <c:v>0.99466263200000005</c:v>
                </c:pt>
                <c:pt idx="33409">
                  <c:v>0.98337578699999995</c:v>
                </c:pt>
                <c:pt idx="33410">
                  <c:v>0.987316898</c:v>
                </c:pt>
                <c:pt idx="33411">
                  <c:v>0.98337578699999995</c:v>
                </c:pt>
                <c:pt idx="33412">
                  <c:v>0.99833470599999996</c:v>
                </c:pt>
                <c:pt idx="33413">
                  <c:v>0.994798234</c:v>
                </c:pt>
                <c:pt idx="33414">
                  <c:v>0.994798234</c:v>
                </c:pt>
                <c:pt idx="33415">
                  <c:v>0.98337578699999995</c:v>
                </c:pt>
                <c:pt idx="33416">
                  <c:v>0.98337578699999995</c:v>
                </c:pt>
                <c:pt idx="33417">
                  <c:v>0.98337578699999995</c:v>
                </c:pt>
                <c:pt idx="33418">
                  <c:v>0.99466263200000005</c:v>
                </c:pt>
                <c:pt idx="33419">
                  <c:v>0.99833470599999996</c:v>
                </c:pt>
                <c:pt idx="33420">
                  <c:v>0.98337578699999995</c:v>
                </c:pt>
                <c:pt idx="33421">
                  <c:v>0.98337578699999995</c:v>
                </c:pt>
                <c:pt idx="33422">
                  <c:v>0.99466263200000005</c:v>
                </c:pt>
                <c:pt idx="33423">
                  <c:v>0.98048173699999996</c:v>
                </c:pt>
                <c:pt idx="33424">
                  <c:v>0.99466263200000005</c:v>
                </c:pt>
                <c:pt idx="33425">
                  <c:v>0.98529628999999996</c:v>
                </c:pt>
                <c:pt idx="33426">
                  <c:v>0.99466263200000005</c:v>
                </c:pt>
                <c:pt idx="33427">
                  <c:v>0.98552498799999999</c:v>
                </c:pt>
                <c:pt idx="33428">
                  <c:v>0.99466263200000005</c:v>
                </c:pt>
                <c:pt idx="33429">
                  <c:v>0.99833470599999996</c:v>
                </c:pt>
                <c:pt idx="33430">
                  <c:v>0.99833470599999996</c:v>
                </c:pt>
                <c:pt idx="33431">
                  <c:v>0.994798234</c:v>
                </c:pt>
                <c:pt idx="33432">
                  <c:v>0.99466263200000005</c:v>
                </c:pt>
                <c:pt idx="33433">
                  <c:v>0.99833470599999996</c:v>
                </c:pt>
                <c:pt idx="33434">
                  <c:v>0.99833470599999996</c:v>
                </c:pt>
                <c:pt idx="33435">
                  <c:v>0.99466263200000005</c:v>
                </c:pt>
                <c:pt idx="33436">
                  <c:v>0.98337578699999995</c:v>
                </c:pt>
                <c:pt idx="33437">
                  <c:v>0.98337578699999995</c:v>
                </c:pt>
                <c:pt idx="33438">
                  <c:v>0.98337578699999995</c:v>
                </c:pt>
                <c:pt idx="33439">
                  <c:v>0.99833470599999996</c:v>
                </c:pt>
                <c:pt idx="33440">
                  <c:v>0.99466263200000005</c:v>
                </c:pt>
                <c:pt idx="33441">
                  <c:v>0.99466263200000005</c:v>
                </c:pt>
                <c:pt idx="33442">
                  <c:v>0.99466263200000005</c:v>
                </c:pt>
                <c:pt idx="33443">
                  <c:v>0.994798234</c:v>
                </c:pt>
                <c:pt idx="33444">
                  <c:v>0.99626751000000002</c:v>
                </c:pt>
                <c:pt idx="33445">
                  <c:v>0.994798234</c:v>
                </c:pt>
                <c:pt idx="33446">
                  <c:v>0.994798234</c:v>
                </c:pt>
                <c:pt idx="33447">
                  <c:v>0.99833470599999996</c:v>
                </c:pt>
                <c:pt idx="33448">
                  <c:v>0.99466263200000005</c:v>
                </c:pt>
                <c:pt idx="33449">
                  <c:v>0.99466263200000005</c:v>
                </c:pt>
                <c:pt idx="33450">
                  <c:v>0.98337578699999995</c:v>
                </c:pt>
                <c:pt idx="33451">
                  <c:v>0.99466263200000005</c:v>
                </c:pt>
                <c:pt idx="33452">
                  <c:v>0.99466263200000005</c:v>
                </c:pt>
                <c:pt idx="33453">
                  <c:v>0.994798234</c:v>
                </c:pt>
                <c:pt idx="33454">
                  <c:v>0.99100769600000005</c:v>
                </c:pt>
                <c:pt idx="33455">
                  <c:v>0.99833470599999996</c:v>
                </c:pt>
                <c:pt idx="33456">
                  <c:v>0.99833470599999996</c:v>
                </c:pt>
                <c:pt idx="33457">
                  <c:v>0.994798234</c:v>
                </c:pt>
                <c:pt idx="33458">
                  <c:v>0.98337578699999995</c:v>
                </c:pt>
                <c:pt idx="33459">
                  <c:v>0.98337578699999995</c:v>
                </c:pt>
                <c:pt idx="33460">
                  <c:v>0.98337578699999995</c:v>
                </c:pt>
                <c:pt idx="33461">
                  <c:v>0.99466263200000005</c:v>
                </c:pt>
                <c:pt idx="33462">
                  <c:v>0.98048173699999996</c:v>
                </c:pt>
                <c:pt idx="33463">
                  <c:v>0.98337578699999995</c:v>
                </c:pt>
                <c:pt idx="33464">
                  <c:v>0.99466263200000005</c:v>
                </c:pt>
                <c:pt idx="33465">
                  <c:v>0.98048173699999996</c:v>
                </c:pt>
                <c:pt idx="33466">
                  <c:v>0.99466263200000005</c:v>
                </c:pt>
                <c:pt idx="33467">
                  <c:v>0.99100769600000005</c:v>
                </c:pt>
                <c:pt idx="33468">
                  <c:v>0.98337578699999995</c:v>
                </c:pt>
                <c:pt idx="33469">
                  <c:v>0.99466263200000005</c:v>
                </c:pt>
                <c:pt idx="33470">
                  <c:v>0.98337578699999995</c:v>
                </c:pt>
                <c:pt idx="33471">
                  <c:v>0.987316898</c:v>
                </c:pt>
                <c:pt idx="33472">
                  <c:v>0.98337578699999995</c:v>
                </c:pt>
                <c:pt idx="33473">
                  <c:v>0.98337578699999995</c:v>
                </c:pt>
                <c:pt idx="33474">
                  <c:v>0.99833470599999996</c:v>
                </c:pt>
                <c:pt idx="33475">
                  <c:v>0.99466263200000005</c:v>
                </c:pt>
                <c:pt idx="33476">
                  <c:v>0.98337578699999995</c:v>
                </c:pt>
                <c:pt idx="33477">
                  <c:v>0.994798234</c:v>
                </c:pt>
                <c:pt idx="33478">
                  <c:v>0.99833470599999996</c:v>
                </c:pt>
                <c:pt idx="33479">
                  <c:v>0.994798234</c:v>
                </c:pt>
                <c:pt idx="33480">
                  <c:v>0.994798234</c:v>
                </c:pt>
                <c:pt idx="33481">
                  <c:v>0.99466263200000005</c:v>
                </c:pt>
                <c:pt idx="33482">
                  <c:v>0.99833470599999996</c:v>
                </c:pt>
                <c:pt idx="33483">
                  <c:v>0.99466263200000005</c:v>
                </c:pt>
                <c:pt idx="33484">
                  <c:v>0.99626751000000002</c:v>
                </c:pt>
                <c:pt idx="33485">
                  <c:v>0.98337578699999995</c:v>
                </c:pt>
                <c:pt idx="33486">
                  <c:v>0.99466263200000005</c:v>
                </c:pt>
                <c:pt idx="33487">
                  <c:v>0.98337578699999995</c:v>
                </c:pt>
                <c:pt idx="33488">
                  <c:v>0.99466263200000005</c:v>
                </c:pt>
                <c:pt idx="33489">
                  <c:v>0.98337578699999995</c:v>
                </c:pt>
                <c:pt idx="33490">
                  <c:v>0.98048173699999996</c:v>
                </c:pt>
                <c:pt idx="33491">
                  <c:v>0.99466263200000005</c:v>
                </c:pt>
                <c:pt idx="33492">
                  <c:v>0.98048173699999996</c:v>
                </c:pt>
                <c:pt idx="33493">
                  <c:v>0.994798234</c:v>
                </c:pt>
                <c:pt idx="33494">
                  <c:v>0.99466263200000005</c:v>
                </c:pt>
                <c:pt idx="33495">
                  <c:v>0.99466263200000005</c:v>
                </c:pt>
                <c:pt idx="33496">
                  <c:v>0.98337578699999995</c:v>
                </c:pt>
                <c:pt idx="33497">
                  <c:v>0.99466263200000005</c:v>
                </c:pt>
                <c:pt idx="33498">
                  <c:v>0.994798234</c:v>
                </c:pt>
                <c:pt idx="33499">
                  <c:v>0.994798234</c:v>
                </c:pt>
                <c:pt idx="33500">
                  <c:v>0.98552498799999999</c:v>
                </c:pt>
                <c:pt idx="33501">
                  <c:v>0.98729905299999998</c:v>
                </c:pt>
                <c:pt idx="33502">
                  <c:v>0.99466263200000005</c:v>
                </c:pt>
                <c:pt idx="33503">
                  <c:v>0.98337578699999995</c:v>
                </c:pt>
                <c:pt idx="33504">
                  <c:v>0.98048173699999996</c:v>
                </c:pt>
                <c:pt idx="33505">
                  <c:v>0.99833470599999996</c:v>
                </c:pt>
                <c:pt idx="33506">
                  <c:v>0.987316898</c:v>
                </c:pt>
                <c:pt idx="33507">
                  <c:v>0.99466263200000005</c:v>
                </c:pt>
                <c:pt idx="33508">
                  <c:v>0.99833470599999996</c:v>
                </c:pt>
                <c:pt idx="33509">
                  <c:v>0.98048173699999996</c:v>
                </c:pt>
                <c:pt idx="33510">
                  <c:v>0.98173445000000004</c:v>
                </c:pt>
                <c:pt idx="33511">
                  <c:v>0.99833470599999996</c:v>
                </c:pt>
                <c:pt idx="33512">
                  <c:v>0.99466263200000005</c:v>
                </c:pt>
                <c:pt idx="33513">
                  <c:v>0.98048173699999996</c:v>
                </c:pt>
                <c:pt idx="33514">
                  <c:v>0.98337578699999995</c:v>
                </c:pt>
                <c:pt idx="33515">
                  <c:v>0.99833470599999996</c:v>
                </c:pt>
                <c:pt idx="33516">
                  <c:v>0.98337578699999995</c:v>
                </c:pt>
                <c:pt idx="33517">
                  <c:v>0.99833470599999996</c:v>
                </c:pt>
                <c:pt idx="33518">
                  <c:v>0.98048173699999996</c:v>
                </c:pt>
                <c:pt idx="33519">
                  <c:v>0.994798234</c:v>
                </c:pt>
                <c:pt idx="33520">
                  <c:v>0.99466263200000005</c:v>
                </c:pt>
                <c:pt idx="33521">
                  <c:v>0.994798234</c:v>
                </c:pt>
                <c:pt idx="33522">
                  <c:v>0.98337578699999995</c:v>
                </c:pt>
                <c:pt idx="33523">
                  <c:v>0.99466263200000005</c:v>
                </c:pt>
                <c:pt idx="33524">
                  <c:v>0.99466263200000005</c:v>
                </c:pt>
                <c:pt idx="33525">
                  <c:v>0.98337578699999995</c:v>
                </c:pt>
                <c:pt idx="33526">
                  <c:v>0.98337578699999995</c:v>
                </c:pt>
                <c:pt idx="33527">
                  <c:v>0.994798234</c:v>
                </c:pt>
                <c:pt idx="33528">
                  <c:v>0.99027694600000005</c:v>
                </c:pt>
                <c:pt idx="33529">
                  <c:v>0.98337578699999995</c:v>
                </c:pt>
                <c:pt idx="33530">
                  <c:v>0.99466263200000005</c:v>
                </c:pt>
                <c:pt idx="33531">
                  <c:v>0.99466263200000005</c:v>
                </c:pt>
                <c:pt idx="33532">
                  <c:v>0.987316898</c:v>
                </c:pt>
                <c:pt idx="33533">
                  <c:v>0.99833470599999996</c:v>
                </c:pt>
                <c:pt idx="33534">
                  <c:v>0.98337578699999995</c:v>
                </c:pt>
                <c:pt idx="33535">
                  <c:v>0.98048173699999996</c:v>
                </c:pt>
                <c:pt idx="33536">
                  <c:v>0.99833470599999996</c:v>
                </c:pt>
                <c:pt idx="33537">
                  <c:v>0.98048173699999996</c:v>
                </c:pt>
                <c:pt idx="33538">
                  <c:v>0.98048173699999996</c:v>
                </c:pt>
                <c:pt idx="33539">
                  <c:v>0.99466263200000005</c:v>
                </c:pt>
                <c:pt idx="33540">
                  <c:v>0.98048173699999996</c:v>
                </c:pt>
                <c:pt idx="33541">
                  <c:v>0.98337578699999995</c:v>
                </c:pt>
                <c:pt idx="33542">
                  <c:v>0.99100769600000005</c:v>
                </c:pt>
                <c:pt idx="33543">
                  <c:v>0.99466263200000005</c:v>
                </c:pt>
                <c:pt idx="33544">
                  <c:v>0.98048173699999996</c:v>
                </c:pt>
                <c:pt idx="33545">
                  <c:v>0.99833470599999996</c:v>
                </c:pt>
                <c:pt idx="33546">
                  <c:v>0.98337578699999995</c:v>
                </c:pt>
                <c:pt idx="33547">
                  <c:v>0.98337578699999995</c:v>
                </c:pt>
                <c:pt idx="33548">
                  <c:v>0.994798234</c:v>
                </c:pt>
                <c:pt idx="33549">
                  <c:v>0.98337578699999995</c:v>
                </c:pt>
                <c:pt idx="33550">
                  <c:v>0.99466263200000005</c:v>
                </c:pt>
                <c:pt idx="33551">
                  <c:v>0.99466263200000005</c:v>
                </c:pt>
                <c:pt idx="33552">
                  <c:v>0.98337578699999995</c:v>
                </c:pt>
                <c:pt idx="33553">
                  <c:v>0.98337578699999995</c:v>
                </c:pt>
                <c:pt idx="33554">
                  <c:v>0.99456953599999998</c:v>
                </c:pt>
                <c:pt idx="33555">
                  <c:v>0.99833470599999996</c:v>
                </c:pt>
                <c:pt idx="33556">
                  <c:v>0.98337578699999995</c:v>
                </c:pt>
                <c:pt idx="33557">
                  <c:v>0.98337578699999995</c:v>
                </c:pt>
                <c:pt idx="33558">
                  <c:v>0.994798234</c:v>
                </c:pt>
                <c:pt idx="33559">
                  <c:v>0.99015918800000002</c:v>
                </c:pt>
                <c:pt idx="33560">
                  <c:v>0.98552498799999999</c:v>
                </c:pt>
                <c:pt idx="33561">
                  <c:v>0.98975540500000003</c:v>
                </c:pt>
                <c:pt idx="33562">
                  <c:v>0.99833470599999996</c:v>
                </c:pt>
                <c:pt idx="33563">
                  <c:v>0.98337578699999995</c:v>
                </c:pt>
                <c:pt idx="33564">
                  <c:v>0.98337578699999995</c:v>
                </c:pt>
                <c:pt idx="33565">
                  <c:v>0.98337578699999995</c:v>
                </c:pt>
                <c:pt idx="33566">
                  <c:v>0.994798234</c:v>
                </c:pt>
                <c:pt idx="33567">
                  <c:v>0.98337578699999995</c:v>
                </c:pt>
                <c:pt idx="33568">
                  <c:v>0.98549281</c:v>
                </c:pt>
                <c:pt idx="33569">
                  <c:v>0.99833470599999996</c:v>
                </c:pt>
                <c:pt idx="33570">
                  <c:v>0.98337578699999995</c:v>
                </c:pt>
                <c:pt idx="33571">
                  <c:v>0.98337578699999995</c:v>
                </c:pt>
                <c:pt idx="33572">
                  <c:v>0.994798234</c:v>
                </c:pt>
                <c:pt idx="33573">
                  <c:v>0.99466263200000005</c:v>
                </c:pt>
                <c:pt idx="33574">
                  <c:v>0.99466263200000005</c:v>
                </c:pt>
                <c:pt idx="33575">
                  <c:v>0.99833470599999996</c:v>
                </c:pt>
                <c:pt idx="33576">
                  <c:v>0.98337578699999995</c:v>
                </c:pt>
                <c:pt idx="33577">
                  <c:v>0.98337578699999995</c:v>
                </c:pt>
                <c:pt idx="33578">
                  <c:v>0.98337578699999995</c:v>
                </c:pt>
                <c:pt idx="33579">
                  <c:v>0.994798234</c:v>
                </c:pt>
                <c:pt idx="33580">
                  <c:v>0.98552498799999999</c:v>
                </c:pt>
                <c:pt idx="33581">
                  <c:v>0.99833470599999996</c:v>
                </c:pt>
                <c:pt idx="33582">
                  <c:v>0.99466263200000005</c:v>
                </c:pt>
                <c:pt idx="33583">
                  <c:v>0.98048173699999996</c:v>
                </c:pt>
                <c:pt idx="33584">
                  <c:v>0.994798234</c:v>
                </c:pt>
                <c:pt idx="33585">
                  <c:v>0.99466263200000005</c:v>
                </c:pt>
                <c:pt idx="33586">
                  <c:v>0.99833470599999996</c:v>
                </c:pt>
                <c:pt idx="33587">
                  <c:v>0.99466263200000005</c:v>
                </c:pt>
                <c:pt idx="33588">
                  <c:v>0.987316898</c:v>
                </c:pt>
                <c:pt idx="33589">
                  <c:v>0.99466263200000005</c:v>
                </c:pt>
                <c:pt idx="33590">
                  <c:v>0.994798234</c:v>
                </c:pt>
                <c:pt idx="33591">
                  <c:v>0.994798234</c:v>
                </c:pt>
                <c:pt idx="33592">
                  <c:v>0.994798234</c:v>
                </c:pt>
                <c:pt idx="33593">
                  <c:v>0.98337578699999995</c:v>
                </c:pt>
                <c:pt idx="33594">
                  <c:v>0.98048173699999996</c:v>
                </c:pt>
                <c:pt idx="33595">
                  <c:v>0.98337578699999995</c:v>
                </c:pt>
                <c:pt idx="33596">
                  <c:v>0.98496529200000005</c:v>
                </c:pt>
                <c:pt idx="33597">
                  <c:v>0.98337578699999995</c:v>
                </c:pt>
                <c:pt idx="33598">
                  <c:v>0.994798234</c:v>
                </c:pt>
                <c:pt idx="33599">
                  <c:v>0.994798234</c:v>
                </c:pt>
                <c:pt idx="33600">
                  <c:v>0.98048173699999996</c:v>
                </c:pt>
                <c:pt idx="33601">
                  <c:v>0.99466263200000005</c:v>
                </c:pt>
                <c:pt idx="33602">
                  <c:v>0.99466263200000005</c:v>
                </c:pt>
                <c:pt idx="33603">
                  <c:v>0.99466263200000005</c:v>
                </c:pt>
                <c:pt idx="33604">
                  <c:v>0.98337578699999995</c:v>
                </c:pt>
                <c:pt idx="33605">
                  <c:v>0.98048173699999996</c:v>
                </c:pt>
                <c:pt idx="33606">
                  <c:v>0.994798234</c:v>
                </c:pt>
                <c:pt idx="33607">
                  <c:v>0.994798234</c:v>
                </c:pt>
                <c:pt idx="33608">
                  <c:v>0.98552498799999999</c:v>
                </c:pt>
                <c:pt idx="33609">
                  <c:v>0.99466263200000005</c:v>
                </c:pt>
                <c:pt idx="33610">
                  <c:v>0.99833470599999996</c:v>
                </c:pt>
                <c:pt idx="33611">
                  <c:v>0.98337578699999995</c:v>
                </c:pt>
                <c:pt idx="33612">
                  <c:v>0.99100769600000005</c:v>
                </c:pt>
                <c:pt idx="33613">
                  <c:v>0.98048173699999996</c:v>
                </c:pt>
                <c:pt idx="33614">
                  <c:v>0.99466263200000005</c:v>
                </c:pt>
                <c:pt idx="33615">
                  <c:v>0.99833470599999996</c:v>
                </c:pt>
                <c:pt idx="33616">
                  <c:v>0.98337578699999995</c:v>
                </c:pt>
                <c:pt idx="33617">
                  <c:v>0.98337578699999995</c:v>
                </c:pt>
                <c:pt idx="33618">
                  <c:v>0.98048173699999996</c:v>
                </c:pt>
                <c:pt idx="33619">
                  <c:v>0.99833470599999996</c:v>
                </c:pt>
                <c:pt idx="33620">
                  <c:v>0.99833470599999996</c:v>
                </c:pt>
                <c:pt idx="33621">
                  <c:v>0.98337578699999995</c:v>
                </c:pt>
                <c:pt idx="33622">
                  <c:v>0.99466263200000005</c:v>
                </c:pt>
                <c:pt idx="33623">
                  <c:v>0.98337578699999995</c:v>
                </c:pt>
                <c:pt idx="33624">
                  <c:v>0.99833470599999996</c:v>
                </c:pt>
                <c:pt idx="33625">
                  <c:v>0.98337578699999995</c:v>
                </c:pt>
                <c:pt idx="33626">
                  <c:v>0.98337578699999995</c:v>
                </c:pt>
                <c:pt idx="33627">
                  <c:v>0.98048173699999996</c:v>
                </c:pt>
                <c:pt idx="33628">
                  <c:v>0.99090427199999997</c:v>
                </c:pt>
                <c:pt idx="33629">
                  <c:v>0.99466263200000005</c:v>
                </c:pt>
                <c:pt idx="33630">
                  <c:v>0.99466263200000005</c:v>
                </c:pt>
                <c:pt idx="33631">
                  <c:v>0.98337578699999995</c:v>
                </c:pt>
                <c:pt idx="33632">
                  <c:v>0.99466263200000005</c:v>
                </c:pt>
                <c:pt idx="33633">
                  <c:v>0.98549281</c:v>
                </c:pt>
                <c:pt idx="33634">
                  <c:v>0.98337578699999995</c:v>
                </c:pt>
                <c:pt idx="33635">
                  <c:v>0.99466263200000005</c:v>
                </c:pt>
                <c:pt idx="33636">
                  <c:v>0.99833470599999996</c:v>
                </c:pt>
                <c:pt idx="33637">
                  <c:v>0.99466263200000005</c:v>
                </c:pt>
                <c:pt idx="33638">
                  <c:v>0.99466263200000005</c:v>
                </c:pt>
                <c:pt idx="33639">
                  <c:v>0.99466263200000005</c:v>
                </c:pt>
                <c:pt idx="33640">
                  <c:v>0.99027694600000005</c:v>
                </c:pt>
                <c:pt idx="33641">
                  <c:v>0.98337578699999995</c:v>
                </c:pt>
                <c:pt idx="33642">
                  <c:v>0.98729905299999998</c:v>
                </c:pt>
                <c:pt idx="33643">
                  <c:v>0.99466263200000005</c:v>
                </c:pt>
                <c:pt idx="33644">
                  <c:v>0.99833470599999996</c:v>
                </c:pt>
                <c:pt idx="33645">
                  <c:v>0.98048173699999996</c:v>
                </c:pt>
                <c:pt idx="33646">
                  <c:v>0.98337578699999995</c:v>
                </c:pt>
                <c:pt idx="33647">
                  <c:v>0.99466263200000005</c:v>
                </c:pt>
                <c:pt idx="33648">
                  <c:v>0.99466263200000005</c:v>
                </c:pt>
                <c:pt idx="33649">
                  <c:v>0.99833470599999996</c:v>
                </c:pt>
                <c:pt idx="33650">
                  <c:v>0.99833470599999996</c:v>
                </c:pt>
                <c:pt idx="33651">
                  <c:v>0.99466263200000005</c:v>
                </c:pt>
                <c:pt idx="33652">
                  <c:v>0.99466263200000005</c:v>
                </c:pt>
                <c:pt idx="33653">
                  <c:v>0.99466263200000005</c:v>
                </c:pt>
                <c:pt idx="33654">
                  <c:v>0.98337578699999995</c:v>
                </c:pt>
                <c:pt idx="33655">
                  <c:v>0.98337578699999995</c:v>
                </c:pt>
                <c:pt idx="33656">
                  <c:v>0.994798234</c:v>
                </c:pt>
                <c:pt idx="33657">
                  <c:v>0.98048173699999996</c:v>
                </c:pt>
                <c:pt idx="33658">
                  <c:v>0.98048173699999996</c:v>
                </c:pt>
                <c:pt idx="33659">
                  <c:v>0.98337578699999995</c:v>
                </c:pt>
                <c:pt idx="33660">
                  <c:v>0.98337578699999995</c:v>
                </c:pt>
                <c:pt idx="33661">
                  <c:v>0.99466263200000005</c:v>
                </c:pt>
                <c:pt idx="33662">
                  <c:v>0.98337578699999995</c:v>
                </c:pt>
                <c:pt idx="33663">
                  <c:v>0.98529628999999996</c:v>
                </c:pt>
                <c:pt idx="33664">
                  <c:v>0.99833470599999996</c:v>
                </c:pt>
                <c:pt idx="33665">
                  <c:v>0.987316898</c:v>
                </c:pt>
                <c:pt idx="33666">
                  <c:v>0.994798234</c:v>
                </c:pt>
                <c:pt idx="33667">
                  <c:v>0.99466263200000005</c:v>
                </c:pt>
                <c:pt idx="33668">
                  <c:v>0.98337578699999995</c:v>
                </c:pt>
                <c:pt idx="33669">
                  <c:v>0.994798234</c:v>
                </c:pt>
                <c:pt idx="33670">
                  <c:v>0.99466263200000005</c:v>
                </c:pt>
                <c:pt idx="33671">
                  <c:v>0.99456953599999998</c:v>
                </c:pt>
                <c:pt idx="33672">
                  <c:v>0.99466263200000005</c:v>
                </c:pt>
                <c:pt idx="33673">
                  <c:v>0.98048173699999996</c:v>
                </c:pt>
                <c:pt idx="33674">
                  <c:v>0.98048173699999996</c:v>
                </c:pt>
                <c:pt idx="33675">
                  <c:v>0.99833470599999996</c:v>
                </c:pt>
                <c:pt idx="33676">
                  <c:v>0.99466263200000005</c:v>
                </c:pt>
                <c:pt idx="33677">
                  <c:v>0.99466263200000005</c:v>
                </c:pt>
                <c:pt idx="33678">
                  <c:v>0.99450736299999998</c:v>
                </c:pt>
                <c:pt idx="33679">
                  <c:v>0.994798234</c:v>
                </c:pt>
                <c:pt idx="33680">
                  <c:v>0.99833470599999996</c:v>
                </c:pt>
                <c:pt idx="33681">
                  <c:v>0.98337578699999995</c:v>
                </c:pt>
                <c:pt idx="33682">
                  <c:v>0.99466263200000005</c:v>
                </c:pt>
                <c:pt idx="33683">
                  <c:v>0.98337578699999995</c:v>
                </c:pt>
                <c:pt idx="33684">
                  <c:v>0.99466263200000005</c:v>
                </c:pt>
                <c:pt idx="33685">
                  <c:v>0.98337578699999995</c:v>
                </c:pt>
                <c:pt idx="33686">
                  <c:v>0.99466263200000005</c:v>
                </c:pt>
                <c:pt idx="33687">
                  <c:v>0.99626751000000002</c:v>
                </c:pt>
                <c:pt idx="33688">
                  <c:v>0.99466263200000005</c:v>
                </c:pt>
                <c:pt idx="33689">
                  <c:v>0.98337578699999995</c:v>
                </c:pt>
                <c:pt idx="33690">
                  <c:v>0.98337578699999995</c:v>
                </c:pt>
                <c:pt idx="33691">
                  <c:v>0.99466263200000005</c:v>
                </c:pt>
                <c:pt idx="33692">
                  <c:v>0.99833470599999996</c:v>
                </c:pt>
                <c:pt idx="33693">
                  <c:v>0.98337578699999995</c:v>
                </c:pt>
                <c:pt idx="33694">
                  <c:v>0.99466263200000005</c:v>
                </c:pt>
                <c:pt idx="33695">
                  <c:v>0.99833470599999996</c:v>
                </c:pt>
                <c:pt idx="33696">
                  <c:v>0.99466263200000005</c:v>
                </c:pt>
                <c:pt idx="33697">
                  <c:v>0.99466263200000005</c:v>
                </c:pt>
                <c:pt idx="33698">
                  <c:v>0.98529628999999996</c:v>
                </c:pt>
                <c:pt idx="33699">
                  <c:v>0.994798234</c:v>
                </c:pt>
                <c:pt idx="33700">
                  <c:v>0.99466263200000005</c:v>
                </c:pt>
                <c:pt idx="33701">
                  <c:v>0.98337578699999995</c:v>
                </c:pt>
                <c:pt idx="33702">
                  <c:v>0.98337578699999995</c:v>
                </c:pt>
                <c:pt idx="33703">
                  <c:v>0.98337578699999995</c:v>
                </c:pt>
                <c:pt idx="33704">
                  <c:v>0.99833470599999996</c:v>
                </c:pt>
                <c:pt idx="33705">
                  <c:v>0.98048173699999996</c:v>
                </c:pt>
                <c:pt idx="33706">
                  <c:v>0.99833470599999996</c:v>
                </c:pt>
                <c:pt idx="33707">
                  <c:v>0.98337578699999995</c:v>
                </c:pt>
                <c:pt idx="33708">
                  <c:v>0.98048173699999996</c:v>
                </c:pt>
                <c:pt idx="33709">
                  <c:v>0.99466263200000005</c:v>
                </c:pt>
                <c:pt idx="33710">
                  <c:v>0.98337578699999995</c:v>
                </c:pt>
                <c:pt idx="33711">
                  <c:v>0.994798234</c:v>
                </c:pt>
                <c:pt idx="33712">
                  <c:v>0.994798234</c:v>
                </c:pt>
                <c:pt idx="33713">
                  <c:v>0.98729905299999998</c:v>
                </c:pt>
                <c:pt idx="33714">
                  <c:v>0.99466263200000005</c:v>
                </c:pt>
                <c:pt idx="33715">
                  <c:v>0.99015918800000002</c:v>
                </c:pt>
                <c:pt idx="33716">
                  <c:v>0.99466263200000005</c:v>
                </c:pt>
                <c:pt idx="33717">
                  <c:v>0.98337578699999995</c:v>
                </c:pt>
                <c:pt idx="33718">
                  <c:v>0.98337578699999995</c:v>
                </c:pt>
                <c:pt idx="33719">
                  <c:v>0.98337578699999995</c:v>
                </c:pt>
                <c:pt idx="33720">
                  <c:v>0.99833470599999996</c:v>
                </c:pt>
                <c:pt idx="33721">
                  <c:v>0.99466263200000005</c:v>
                </c:pt>
                <c:pt idx="33722">
                  <c:v>0.99466263200000005</c:v>
                </c:pt>
                <c:pt idx="33723">
                  <c:v>0.994798234</c:v>
                </c:pt>
                <c:pt idx="33724">
                  <c:v>0.994798234</c:v>
                </c:pt>
                <c:pt idx="33725">
                  <c:v>0.994798234</c:v>
                </c:pt>
                <c:pt idx="33726">
                  <c:v>0.994798234</c:v>
                </c:pt>
                <c:pt idx="33727">
                  <c:v>0.99090427199999997</c:v>
                </c:pt>
                <c:pt idx="33728">
                  <c:v>0.994798234</c:v>
                </c:pt>
                <c:pt idx="33729">
                  <c:v>0.98337578699999995</c:v>
                </c:pt>
                <c:pt idx="33730">
                  <c:v>0.98337578699999995</c:v>
                </c:pt>
                <c:pt idx="33731">
                  <c:v>0.994798234</c:v>
                </c:pt>
                <c:pt idx="33732">
                  <c:v>0.99466263200000005</c:v>
                </c:pt>
                <c:pt idx="33733">
                  <c:v>0.98048173699999996</c:v>
                </c:pt>
                <c:pt idx="33734">
                  <c:v>0.99466263200000005</c:v>
                </c:pt>
                <c:pt idx="33735">
                  <c:v>0.98337578699999995</c:v>
                </c:pt>
                <c:pt idx="33736">
                  <c:v>0.98337578699999995</c:v>
                </c:pt>
                <c:pt idx="33737">
                  <c:v>0.98337578699999995</c:v>
                </c:pt>
                <c:pt idx="33738">
                  <c:v>0.994798234</c:v>
                </c:pt>
                <c:pt idx="33739">
                  <c:v>0.99466263200000005</c:v>
                </c:pt>
                <c:pt idx="33740">
                  <c:v>0.99466263200000005</c:v>
                </c:pt>
                <c:pt idx="33741">
                  <c:v>0.98337578699999995</c:v>
                </c:pt>
                <c:pt idx="33742">
                  <c:v>0.98048173699999996</c:v>
                </c:pt>
                <c:pt idx="33743">
                  <c:v>0.994798234</c:v>
                </c:pt>
                <c:pt idx="33744">
                  <c:v>0.99027694600000005</c:v>
                </c:pt>
                <c:pt idx="33745">
                  <c:v>0.98529628999999996</c:v>
                </c:pt>
                <c:pt idx="33746">
                  <c:v>0.99833470599999996</c:v>
                </c:pt>
                <c:pt idx="33747">
                  <c:v>0.98337578699999995</c:v>
                </c:pt>
                <c:pt idx="33748">
                  <c:v>0.98048173699999996</c:v>
                </c:pt>
                <c:pt idx="33749">
                  <c:v>0.98337578699999995</c:v>
                </c:pt>
                <c:pt idx="33750">
                  <c:v>0.98048173699999996</c:v>
                </c:pt>
                <c:pt idx="33751">
                  <c:v>0.99466263200000005</c:v>
                </c:pt>
                <c:pt idx="33752">
                  <c:v>0.99466263200000005</c:v>
                </c:pt>
                <c:pt idx="33753">
                  <c:v>0.98337578699999995</c:v>
                </c:pt>
                <c:pt idx="33754">
                  <c:v>0.99466263200000005</c:v>
                </c:pt>
                <c:pt idx="33755">
                  <c:v>0.98337578699999995</c:v>
                </c:pt>
                <c:pt idx="33756">
                  <c:v>0.99833470599999996</c:v>
                </c:pt>
                <c:pt idx="33757">
                  <c:v>0.99466263200000005</c:v>
                </c:pt>
                <c:pt idx="33758">
                  <c:v>0.99090427199999997</c:v>
                </c:pt>
                <c:pt idx="33759">
                  <c:v>0.98337578699999995</c:v>
                </c:pt>
                <c:pt idx="33760">
                  <c:v>0.994798234</c:v>
                </c:pt>
                <c:pt idx="33761">
                  <c:v>0.99466263200000005</c:v>
                </c:pt>
                <c:pt idx="33762">
                  <c:v>0.994798234</c:v>
                </c:pt>
                <c:pt idx="33763">
                  <c:v>0.99466263200000005</c:v>
                </c:pt>
                <c:pt idx="33764">
                  <c:v>0.98048173699999996</c:v>
                </c:pt>
                <c:pt idx="33765">
                  <c:v>0.994798234</c:v>
                </c:pt>
                <c:pt idx="33766">
                  <c:v>0.994798234</c:v>
                </c:pt>
                <c:pt idx="33767">
                  <c:v>0.99833470599999996</c:v>
                </c:pt>
                <c:pt idx="33768">
                  <c:v>0.98048173699999996</c:v>
                </c:pt>
                <c:pt idx="33769">
                  <c:v>0.98337578699999995</c:v>
                </c:pt>
                <c:pt idx="33770">
                  <c:v>0.994798234</c:v>
                </c:pt>
                <c:pt idx="33771">
                  <c:v>0.99090427199999997</c:v>
                </c:pt>
                <c:pt idx="33772">
                  <c:v>0.99833470599999996</c:v>
                </c:pt>
                <c:pt idx="33773">
                  <c:v>0.994798234</c:v>
                </c:pt>
                <c:pt idx="33774">
                  <c:v>0.98048173699999996</c:v>
                </c:pt>
                <c:pt idx="33775">
                  <c:v>0.99466263200000005</c:v>
                </c:pt>
                <c:pt idx="33776">
                  <c:v>0.99833470599999996</c:v>
                </c:pt>
                <c:pt idx="33777">
                  <c:v>0.98048173699999996</c:v>
                </c:pt>
                <c:pt idx="33778">
                  <c:v>0.994798234</c:v>
                </c:pt>
                <c:pt idx="33779">
                  <c:v>0.994798234</c:v>
                </c:pt>
                <c:pt idx="33780">
                  <c:v>0.99833470599999996</c:v>
                </c:pt>
                <c:pt idx="33781">
                  <c:v>0.98048173699999996</c:v>
                </c:pt>
                <c:pt idx="33782">
                  <c:v>0.99466263200000005</c:v>
                </c:pt>
                <c:pt idx="33783">
                  <c:v>0.99833470599999996</c:v>
                </c:pt>
                <c:pt idx="33784">
                  <c:v>0.99466263200000005</c:v>
                </c:pt>
                <c:pt idx="33785">
                  <c:v>0.994798234</c:v>
                </c:pt>
                <c:pt idx="33786">
                  <c:v>0.98048173699999996</c:v>
                </c:pt>
                <c:pt idx="33787">
                  <c:v>0.99466263200000005</c:v>
                </c:pt>
                <c:pt idx="33788">
                  <c:v>0.994798234</c:v>
                </c:pt>
                <c:pt idx="33789">
                  <c:v>0.99833470599999996</c:v>
                </c:pt>
                <c:pt idx="33790">
                  <c:v>0.994798234</c:v>
                </c:pt>
                <c:pt idx="33791">
                  <c:v>0.98337578699999995</c:v>
                </c:pt>
                <c:pt idx="33792">
                  <c:v>0.99466263200000005</c:v>
                </c:pt>
                <c:pt idx="33793">
                  <c:v>0.99466263200000005</c:v>
                </c:pt>
                <c:pt idx="33794">
                  <c:v>0.99833470599999996</c:v>
                </c:pt>
                <c:pt idx="33795">
                  <c:v>0.99833470599999996</c:v>
                </c:pt>
                <c:pt idx="33796">
                  <c:v>0.99466263200000005</c:v>
                </c:pt>
                <c:pt idx="33797">
                  <c:v>0.99833470599999996</c:v>
                </c:pt>
                <c:pt idx="33798">
                  <c:v>0.994798234</c:v>
                </c:pt>
                <c:pt idx="33799">
                  <c:v>0.98048173699999996</c:v>
                </c:pt>
                <c:pt idx="33800">
                  <c:v>0.98048173699999996</c:v>
                </c:pt>
                <c:pt idx="33801">
                  <c:v>0.99833470599999996</c:v>
                </c:pt>
                <c:pt idx="33802">
                  <c:v>0.99466263200000005</c:v>
                </c:pt>
                <c:pt idx="33803">
                  <c:v>0.99833470599999996</c:v>
                </c:pt>
                <c:pt idx="33804">
                  <c:v>0.99466263200000005</c:v>
                </c:pt>
                <c:pt idx="33805">
                  <c:v>0.98337578699999995</c:v>
                </c:pt>
                <c:pt idx="33806">
                  <c:v>0.99090427199999997</c:v>
                </c:pt>
                <c:pt idx="33807">
                  <c:v>0.99466263200000005</c:v>
                </c:pt>
                <c:pt idx="33808">
                  <c:v>0.99466263200000005</c:v>
                </c:pt>
                <c:pt idx="33809">
                  <c:v>0.98337578699999995</c:v>
                </c:pt>
                <c:pt idx="33810">
                  <c:v>0.994798234</c:v>
                </c:pt>
                <c:pt idx="33811">
                  <c:v>0.98048173699999996</c:v>
                </c:pt>
                <c:pt idx="33812">
                  <c:v>0.98337578699999995</c:v>
                </c:pt>
                <c:pt idx="33813">
                  <c:v>0.98337578699999995</c:v>
                </c:pt>
                <c:pt idx="33814">
                  <c:v>0.994798234</c:v>
                </c:pt>
                <c:pt idx="33815">
                  <c:v>0.98337578699999995</c:v>
                </c:pt>
                <c:pt idx="33816">
                  <c:v>0.98048173699999996</c:v>
                </c:pt>
                <c:pt idx="33817">
                  <c:v>0.98729905299999998</c:v>
                </c:pt>
                <c:pt idx="33818">
                  <c:v>0.994798234</c:v>
                </c:pt>
                <c:pt idx="33819">
                  <c:v>0.98048173699999996</c:v>
                </c:pt>
                <c:pt idx="33820">
                  <c:v>0.994798234</c:v>
                </c:pt>
                <c:pt idx="33821">
                  <c:v>0.98337578699999995</c:v>
                </c:pt>
                <c:pt idx="33822">
                  <c:v>0.99466263200000005</c:v>
                </c:pt>
                <c:pt idx="33823">
                  <c:v>0.98048173699999996</c:v>
                </c:pt>
                <c:pt idx="33824">
                  <c:v>0.99466263200000005</c:v>
                </c:pt>
                <c:pt idx="33825">
                  <c:v>0.98337578699999995</c:v>
                </c:pt>
                <c:pt idx="33826">
                  <c:v>0.98337578699999995</c:v>
                </c:pt>
                <c:pt idx="33827">
                  <c:v>0.98337578699999995</c:v>
                </c:pt>
                <c:pt idx="33828">
                  <c:v>0.994798234</c:v>
                </c:pt>
                <c:pt idx="33829">
                  <c:v>0.99466263200000005</c:v>
                </c:pt>
                <c:pt idx="33830">
                  <c:v>0.994798234</c:v>
                </c:pt>
                <c:pt idx="33831">
                  <c:v>0.99833470599999996</c:v>
                </c:pt>
                <c:pt idx="33832">
                  <c:v>0.98337578699999995</c:v>
                </c:pt>
                <c:pt idx="33833">
                  <c:v>0.98552498799999999</c:v>
                </c:pt>
                <c:pt idx="33834">
                  <c:v>0.994798234</c:v>
                </c:pt>
                <c:pt idx="33835">
                  <c:v>0.98048173699999996</c:v>
                </c:pt>
                <c:pt idx="33836">
                  <c:v>0.994798234</c:v>
                </c:pt>
                <c:pt idx="33837">
                  <c:v>0.98337578699999995</c:v>
                </c:pt>
                <c:pt idx="33838">
                  <c:v>0.99833470599999996</c:v>
                </c:pt>
                <c:pt idx="33839">
                  <c:v>0.98337578699999995</c:v>
                </c:pt>
                <c:pt idx="33840">
                  <c:v>0.99833470599999996</c:v>
                </c:pt>
                <c:pt idx="33841">
                  <c:v>0.99466263200000005</c:v>
                </c:pt>
                <c:pt idx="33842">
                  <c:v>0.99833470599999996</c:v>
                </c:pt>
                <c:pt idx="33843">
                  <c:v>0.99466263200000005</c:v>
                </c:pt>
                <c:pt idx="33844">
                  <c:v>0.99100769600000005</c:v>
                </c:pt>
                <c:pt idx="33845">
                  <c:v>0.98337578699999995</c:v>
                </c:pt>
                <c:pt idx="33846">
                  <c:v>0.994798234</c:v>
                </c:pt>
                <c:pt idx="33847">
                  <c:v>0.98337578699999995</c:v>
                </c:pt>
                <c:pt idx="33848">
                  <c:v>0.98337578699999995</c:v>
                </c:pt>
                <c:pt idx="33849">
                  <c:v>0.99833470599999996</c:v>
                </c:pt>
                <c:pt idx="33850">
                  <c:v>0.994798234</c:v>
                </c:pt>
                <c:pt idx="33851">
                  <c:v>0.994798234</c:v>
                </c:pt>
                <c:pt idx="33852">
                  <c:v>0.99466263200000005</c:v>
                </c:pt>
                <c:pt idx="33853">
                  <c:v>0.99466263200000005</c:v>
                </c:pt>
                <c:pt idx="33854">
                  <c:v>0.98529628999999996</c:v>
                </c:pt>
                <c:pt idx="33855">
                  <c:v>0.99833470599999996</c:v>
                </c:pt>
                <c:pt idx="33856">
                  <c:v>0.99833470599999996</c:v>
                </c:pt>
                <c:pt idx="33857">
                  <c:v>0.98337578699999995</c:v>
                </c:pt>
                <c:pt idx="33858">
                  <c:v>0.994798234</c:v>
                </c:pt>
                <c:pt idx="33859">
                  <c:v>0.994798234</c:v>
                </c:pt>
                <c:pt idx="33860">
                  <c:v>0.98048173699999996</c:v>
                </c:pt>
                <c:pt idx="33861">
                  <c:v>0.98337578699999995</c:v>
                </c:pt>
                <c:pt idx="33862">
                  <c:v>0.99833470599999996</c:v>
                </c:pt>
                <c:pt idx="33863">
                  <c:v>0.99466263200000005</c:v>
                </c:pt>
                <c:pt idx="33864">
                  <c:v>0.98337578699999995</c:v>
                </c:pt>
                <c:pt idx="33865">
                  <c:v>0.994798234</c:v>
                </c:pt>
                <c:pt idx="33866">
                  <c:v>0.99466263200000005</c:v>
                </c:pt>
                <c:pt idx="33867">
                  <c:v>0.99833470599999996</c:v>
                </c:pt>
                <c:pt idx="33868">
                  <c:v>0.99100769600000005</c:v>
                </c:pt>
                <c:pt idx="33869">
                  <c:v>0.99833470599999996</c:v>
                </c:pt>
                <c:pt idx="33870">
                  <c:v>0.98048173699999996</c:v>
                </c:pt>
                <c:pt idx="33871">
                  <c:v>0.98048173699999996</c:v>
                </c:pt>
                <c:pt idx="33872">
                  <c:v>0.99833470599999996</c:v>
                </c:pt>
                <c:pt idx="33873">
                  <c:v>0.99833470599999996</c:v>
                </c:pt>
                <c:pt idx="33874">
                  <c:v>0.994798234</c:v>
                </c:pt>
                <c:pt idx="33875">
                  <c:v>0.99833470599999996</c:v>
                </c:pt>
                <c:pt idx="33876">
                  <c:v>0.99833470599999996</c:v>
                </c:pt>
                <c:pt idx="33877">
                  <c:v>0.994798234</c:v>
                </c:pt>
                <c:pt idx="33878">
                  <c:v>0.994798234</c:v>
                </c:pt>
                <c:pt idx="33879">
                  <c:v>0.99833470599999996</c:v>
                </c:pt>
                <c:pt idx="33880">
                  <c:v>0.994798234</c:v>
                </c:pt>
                <c:pt idx="33881">
                  <c:v>0.99466263200000005</c:v>
                </c:pt>
                <c:pt idx="33882">
                  <c:v>0.99466263200000005</c:v>
                </c:pt>
                <c:pt idx="33883">
                  <c:v>0.98337578699999995</c:v>
                </c:pt>
                <c:pt idx="33884">
                  <c:v>0.99833470599999996</c:v>
                </c:pt>
                <c:pt idx="33885">
                  <c:v>0.98337578699999995</c:v>
                </c:pt>
                <c:pt idx="33886">
                  <c:v>0.99833470599999996</c:v>
                </c:pt>
                <c:pt idx="33887">
                  <c:v>0.99466263200000005</c:v>
                </c:pt>
                <c:pt idx="33888">
                  <c:v>0.98337578699999995</c:v>
                </c:pt>
                <c:pt idx="33889">
                  <c:v>0.99466263200000005</c:v>
                </c:pt>
                <c:pt idx="33890">
                  <c:v>0.99833470599999996</c:v>
                </c:pt>
                <c:pt idx="33891">
                  <c:v>0.99466263200000005</c:v>
                </c:pt>
                <c:pt idx="33892">
                  <c:v>0.99466263200000005</c:v>
                </c:pt>
                <c:pt idx="33893">
                  <c:v>0.994798234</c:v>
                </c:pt>
                <c:pt idx="33894">
                  <c:v>0.98337578699999995</c:v>
                </c:pt>
                <c:pt idx="33895">
                  <c:v>0.99466263200000005</c:v>
                </c:pt>
                <c:pt idx="33896">
                  <c:v>0.994798234</c:v>
                </c:pt>
                <c:pt idx="33897">
                  <c:v>0.98337578699999995</c:v>
                </c:pt>
                <c:pt idx="33898">
                  <c:v>0.98048173699999996</c:v>
                </c:pt>
                <c:pt idx="33899">
                  <c:v>0.99833470599999996</c:v>
                </c:pt>
                <c:pt idx="33900">
                  <c:v>0.98048173699999996</c:v>
                </c:pt>
                <c:pt idx="33901">
                  <c:v>0.99833470599999996</c:v>
                </c:pt>
                <c:pt idx="33902">
                  <c:v>0.98337578699999995</c:v>
                </c:pt>
                <c:pt idx="33903">
                  <c:v>0.99100769600000005</c:v>
                </c:pt>
                <c:pt idx="33904">
                  <c:v>0.99833470599999996</c:v>
                </c:pt>
                <c:pt idx="33905">
                  <c:v>0.99466263200000005</c:v>
                </c:pt>
                <c:pt idx="33906">
                  <c:v>0.99466263200000005</c:v>
                </c:pt>
                <c:pt idx="33907">
                  <c:v>0.99466263200000005</c:v>
                </c:pt>
                <c:pt idx="33908">
                  <c:v>0.98337578699999995</c:v>
                </c:pt>
                <c:pt idx="33909">
                  <c:v>0.994798234</c:v>
                </c:pt>
                <c:pt idx="33910">
                  <c:v>0.99466263200000005</c:v>
                </c:pt>
                <c:pt idx="33911">
                  <c:v>0.98048173699999996</c:v>
                </c:pt>
                <c:pt idx="33912">
                  <c:v>0.99466263200000005</c:v>
                </c:pt>
                <c:pt idx="33913">
                  <c:v>0.99626751000000002</c:v>
                </c:pt>
                <c:pt idx="33914">
                  <c:v>0.98337578699999995</c:v>
                </c:pt>
                <c:pt idx="33915">
                  <c:v>0.99090427199999997</c:v>
                </c:pt>
                <c:pt idx="33916">
                  <c:v>0.99833470599999996</c:v>
                </c:pt>
                <c:pt idx="33917">
                  <c:v>0.994798234</c:v>
                </c:pt>
                <c:pt idx="33918">
                  <c:v>0.98337578699999995</c:v>
                </c:pt>
                <c:pt idx="33919">
                  <c:v>0.994798234</c:v>
                </c:pt>
                <c:pt idx="33920">
                  <c:v>0.98337578699999995</c:v>
                </c:pt>
                <c:pt idx="33921">
                  <c:v>0.98337578699999995</c:v>
                </c:pt>
                <c:pt idx="33922">
                  <c:v>0.99833470599999996</c:v>
                </c:pt>
                <c:pt idx="33923">
                  <c:v>0.99160257900000004</c:v>
                </c:pt>
                <c:pt idx="33924">
                  <c:v>0.99466263200000005</c:v>
                </c:pt>
                <c:pt idx="33925">
                  <c:v>0.99466263200000005</c:v>
                </c:pt>
                <c:pt idx="33926">
                  <c:v>0.99833470599999996</c:v>
                </c:pt>
                <c:pt idx="33927">
                  <c:v>0.99466263200000005</c:v>
                </c:pt>
                <c:pt idx="33928">
                  <c:v>0.99833470599999996</c:v>
                </c:pt>
                <c:pt idx="33929">
                  <c:v>0.98337578699999995</c:v>
                </c:pt>
                <c:pt idx="33930">
                  <c:v>0.99466263200000005</c:v>
                </c:pt>
                <c:pt idx="33931">
                  <c:v>0.99466263200000005</c:v>
                </c:pt>
                <c:pt idx="33932">
                  <c:v>0.987316898</c:v>
                </c:pt>
                <c:pt idx="33933">
                  <c:v>0.98048173699999996</c:v>
                </c:pt>
                <c:pt idx="33934">
                  <c:v>0.98337578699999995</c:v>
                </c:pt>
                <c:pt idx="33935">
                  <c:v>0.99466263200000005</c:v>
                </c:pt>
                <c:pt idx="33936">
                  <c:v>0.994798234</c:v>
                </c:pt>
                <c:pt idx="33937">
                  <c:v>0.98337578699999995</c:v>
                </c:pt>
                <c:pt idx="33938">
                  <c:v>0.98549281</c:v>
                </c:pt>
                <c:pt idx="33939">
                  <c:v>0.994798234</c:v>
                </c:pt>
                <c:pt idx="33940">
                  <c:v>0.98337578699999995</c:v>
                </c:pt>
                <c:pt idx="33941">
                  <c:v>0.994798234</c:v>
                </c:pt>
                <c:pt idx="33942">
                  <c:v>0.98337578699999995</c:v>
                </c:pt>
                <c:pt idx="33943">
                  <c:v>0.99466263200000005</c:v>
                </c:pt>
                <c:pt idx="33944">
                  <c:v>0.99466263200000005</c:v>
                </c:pt>
                <c:pt idx="33945">
                  <c:v>0.99833470599999996</c:v>
                </c:pt>
                <c:pt idx="33946">
                  <c:v>0.98729905299999998</c:v>
                </c:pt>
                <c:pt idx="33947">
                  <c:v>0.99833470599999996</c:v>
                </c:pt>
                <c:pt idx="33948">
                  <c:v>0.98048173699999996</c:v>
                </c:pt>
                <c:pt idx="33949">
                  <c:v>0.99833470599999996</c:v>
                </c:pt>
                <c:pt idx="33950">
                  <c:v>0.99833470599999996</c:v>
                </c:pt>
                <c:pt idx="33951">
                  <c:v>0.99466263200000005</c:v>
                </c:pt>
                <c:pt idx="33952">
                  <c:v>0.99466263200000005</c:v>
                </c:pt>
                <c:pt idx="33953">
                  <c:v>0.99466263200000005</c:v>
                </c:pt>
                <c:pt idx="33954">
                  <c:v>0.99833470599999996</c:v>
                </c:pt>
                <c:pt idx="33955">
                  <c:v>0.99027694600000005</c:v>
                </c:pt>
                <c:pt idx="33956">
                  <c:v>0.994798234</c:v>
                </c:pt>
                <c:pt idx="33957">
                  <c:v>0.99466263200000005</c:v>
                </c:pt>
                <c:pt idx="33958">
                  <c:v>0.99466263200000005</c:v>
                </c:pt>
                <c:pt idx="33959">
                  <c:v>0.99090427199999997</c:v>
                </c:pt>
                <c:pt idx="33960">
                  <c:v>0.99833470599999996</c:v>
                </c:pt>
                <c:pt idx="33961">
                  <c:v>0.99466263200000005</c:v>
                </c:pt>
                <c:pt idx="33962">
                  <c:v>0.98729905299999998</c:v>
                </c:pt>
                <c:pt idx="33963">
                  <c:v>0.98337578699999995</c:v>
                </c:pt>
                <c:pt idx="33964">
                  <c:v>0.98048173699999996</c:v>
                </c:pt>
                <c:pt idx="33965">
                  <c:v>0.98048173699999996</c:v>
                </c:pt>
                <c:pt idx="33966">
                  <c:v>0.98048173699999996</c:v>
                </c:pt>
                <c:pt idx="33967">
                  <c:v>0.99833470599999996</c:v>
                </c:pt>
                <c:pt idx="33968">
                  <c:v>0.98337578699999995</c:v>
                </c:pt>
                <c:pt idx="33969">
                  <c:v>0.98337578699999995</c:v>
                </c:pt>
                <c:pt idx="33970">
                  <c:v>0.994798234</c:v>
                </c:pt>
                <c:pt idx="33971">
                  <c:v>0.98337578699999995</c:v>
                </c:pt>
                <c:pt idx="33972">
                  <c:v>0.98337578699999995</c:v>
                </c:pt>
                <c:pt idx="33973">
                  <c:v>0.98337578699999995</c:v>
                </c:pt>
                <c:pt idx="33974">
                  <c:v>0.99466263200000005</c:v>
                </c:pt>
                <c:pt idx="33975">
                  <c:v>0.994798234</c:v>
                </c:pt>
                <c:pt idx="33976">
                  <c:v>0.98048173699999996</c:v>
                </c:pt>
                <c:pt idx="33977">
                  <c:v>0.98337578699999995</c:v>
                </c:pt>
                <c:pt idx="33978">
                  <c:v>0.99833470599999996</c:v>
                </c:pt>
                <c:pt idx="33979">
                  <c:v>0.98729905299999998</c:v>
                </c:pt>
                <c:pt idx="33980">
                  <c:v>0.98337578699999995</c:v>
                </c:pt>
                <c:pt idx="33981">
                  <c:v>0.98337578699999995</c:v>
                </c:pt>
                <c:pt idx="33982">
                  <c:v>0.98529628999999996</c:v>
                </c:pt>
                <c:pt idx="33983">
                  <c:v>0.99833470599999996</c:v>
                </c:pt>
                <c:pt idx="33984">
                  <c:v>0.98337578699999995</c:v>
                </c:pt>
                <c:pt idx="33985">
                  <c:v>0.98337578699999995</c:v>
                </c:pt>
                <c:pt idx="33986">
                  <c:v>0.98337578699999995</c:v>
                </c:pt>
                <c:pt idx="33987">
                  <c:v>0.99466263200000005</c:v>
                </c:pt>
                <c:pt idx="33988">
                  <c:v>0.99466263200000005</c:v>
                </c:pt>
                <c:pt idx="33989">
                  <c:v>0.99833470599999996</c:v>
                </c:pt>
                <c:pt idx="33990">
                  <c:v>0.99833470599999996</c:v>
                </c:pt>
                <c:pt idx="33991">
                  <c:v>0.99466263200000005</c:v>
                </c:pt>
                <c:pt idx="33992">
                  <c:v>0.994798234</c:v>
                </c:pt>
                <c:pt idx="33993">
                  <c:v>0.99635453600000001</c:v>
                </c:pt>
                <c:pt idx="33994">
                  <c:v>0.98529628999999996</c:v>
                </c:pt>
                <c:pt idx="33995">
                  <c:v>0.99466263200000005</c:v>
                </c:pt>
                <c:pt idx="33996">
                  <c:v>0.98048173699999996</c:v>
                </c:pt>
                <c:pt idx="33997">
                  <c:v>0.99160257900000004</c:v>
                </c:pt>
                <c:pt idx="33998">
                  <c:v>0.99833470599999996</c:v>
                </c:pt>
                <c:pt idx="33999">
                  <c:v>0.99833470599999996</c:v>
                </c:pt>
                <c:pt idx="34000">
                  <c:v>0.98337578699999995</c:v>
                </c:pt>
                <c:pt idx="34001">
                  <c:v>0.99466263200000005</c:v>
                </c:pt>
                <c:pt idx="34002">
                  <c:v>0.98337578699999995</c:v>
                </c:pt>
                <c:pt idx="34003">
                  <c:v>0.99466263200000005</c:v>
                </c:pt>
                <c:pt idx="34004">
                  <c:v>0.98337578699999995</c:v>
                </c:pt>
                <c:pt idx="34005">
                  <c:v>0.98337578699999995</c:v>
                </c:pt>
                <c:pt idx="34006">
                  <c:v>0.99466263200000005</c:v>
                </c:pt>
                <c:pt idx="34007">
                  <c:v>0.99466263200000005</c:v>
                </c:pt>
                <c:pt idx="34008">
                  <c:v>0.98337578699999995</c:v>
                </c:pt>
                <c:pt idx="34009">
                  <c:v>0.994798234</c:v>
                </c:pt>
                <c:pt idx="34010">
                  <c:v>0.98337578699999995</c:v>
                </c:pt>
                <c:pt idx="34011">
                  <c:v>0.994798234</c:v>
                </c:pt>
                <c:pt idx="34012">
                  <c:v>0.99833470599999996</c:v>
                </c:pt>
                <c:pt idx="34013">
                  <c:v>0.98048173699999996</c:v>
                </c:pt>
                <c:pt idx="34014">
                  <c:v>0.98048173699999996</c:v>
                </c:pt>
                <c:pt idx="34015">
                  <c:v>0.99833470599999996</c:v>
                </c:pt>
                <c:pt idx="34016">
                  <c:v>0.994798234</c:v>
                </c:pt>
                <c:pt idx="34017">
                  <c:v>0.98337578699999995</c:v>
                </c:pt>
                <c:pt idx="34018">
                  <c:v>0.99833470599999996</c:v>
                </c:pt>
                <c:pt idx="34019">
                  <c:v>0.98337578699999995</c:v>
                </c:pt>
                <c:pt idx="34020">
                  <c:v>0.98337578699999995</c:v>
                </c:pt>
                <c:pt idx="34021">
                  <c:v>0.994798234</c:v>
                </c:pt>
                <c:pt idx="34022">
                  <c:v>0.98048173699999996</c:v>
                </c:pt>
                <c:pt idx="34023">
                  <c:v>0.99466263200000005</c:v>
                </c:pt>
                <c:pt idx="34024">
                  <c:v>0.98337578699999995</c:v>
                </c:pt>
                <c:pt idx="34025">
                  <c:v>0.98337578699999995</c:v>
                </c:pt>
                <c:pt idx="34026">
                  <c:v>0.99833470599999996</c:v>
                </c:pt>
                <c:pt idx="34027">
                  <c:v>0.98048173699999996</c:v>
                </c:pt>
                <c:pt idx="34028">
                  <c:v>0.98337578699999995</c:v>
                </c:pt>
                <c:pt idx="34029">
                  <c:v>0.98337578699999995</c:v>
                </c:pt>
                <c:pt idx="34030">
                  <c:v>0.99833470599999996</c:v>
                </c:pt>
                <c:pt idx="34031">
                  <c:v>0.99833470599999996</c:v>
                </c:pt>
                <c:pt idx="34032">
                  <c:v>0.98337578699999995</c:v>
                </c:pt>
                <c:pt idx="34033">
                  <c:v>0.994798234</c:v>
                </c:pt>
                <c:pt idx="34034">
                  <c:v>0.98337578699999995</c:v>
                </c:pt>
                <c:pt idx="34035">
                  <c:v>0.99090427199999997</c:v>
                </c:pt>
                <c:pt idx="34036">
                  <c:v>0.99635453600000001</c:v>
                </c:pt>
                <c:pt idx="34037">
                  <c:v>0.98048173699999996</c:v>
                </c:pt>
                <c:pt idx="34038">
                  <c:v>0.987316898</c:v>
                </c:pt>
                <c:pt idx="34039">
                  <c:v>0.99833470599999996</c:v>
                </c:pt>
                <c:pt idx="34040">
                  <c:v>0.98337578699999995</c:v>
                </c:pt>
                <c:pt idx="34041">
                  <c:v>0.98337578699999995</c:v>
                </c:pt>
                <c:pt idx="34042">
                  <c:v>0.98729905299999998</c:v>
                </c:pt>
                <c:pt idx="34043">
                  <c:v>0.98337578699999995</c:v>
                </c:pt>
                <c:pt idx="34044">
                  <c:v>0.99466263200000005</c:v>
                </c:pt>
                <c:pt idx="34045">
                  <c:v>0.99100769600000005</c:v>
                </c:pt>
                <c:pt idx="34046">
                  <c:v>0.99833470599999996</c:v>
                </c:pt>
                <c:pt idx="34047">
                  <c:v>0.98048173699999996</c:v>
                </c:pt>
                <c:pt idx="34048">
                  <c:v>0.99466263200000005</c:v>
                </c:pt>
                <c:pt idx="34049">
                  <c:v>0.99466263200000005</c:v>
                </c:pt>
                <c:pt idx="34050">
                  <c:v>0.98729905299999998</c:v>
                </c:pt>
                <c:pt idx="34051">
                  <c:v>0.99833470599999996</c:v>
                </c:pt>
                <c:pt idx="34052">
                  <c:v>0.98337578699999995</c:v>
                </c:pt>
                <c:pt idx="34053">
                  <c:v>0.994798234</c:v>
                </c:pt>
                <c:pt idx="34054">
                  <c:v>0.99833470599999996</c:v>
                </c:pt>
                <c:pt idx="34055">
                  <c:v>0.99466263200000005</c:v>
                </c:pt>
                <c:pt idx="34056">
                  <c:v>0.99833470599999996</c:v>
                </c:pt>
                <c:pt idx="34057">
                  <c:v>0.98337578699999995</c:v>
                </c:pt>
                <c:pt idx="34058">
                  <c:v>0.99466263200000005</c:v>
                </c:pt>
                <c:pt idx="34059">
                  <c:v>0.98337578699999995</c:v>
                </c:pt>
                <c:pt idx="34060">
                  <c:v>0.98337578699999995</c:v>
                </c:pt>
                <c:pt idx="34061">
                  <c:v>0.99466263200000005</c:v>
                </c:pt>
                <c:pt idx="34062">
                  <c:v>0.99100769600000005</c:v>
                </c:pt>
                <c:pt idx="34063">
                  <c:v>0.98048173699999996</c:v>
                </c:pt>
                <c:pt idx="34064">
                  <c:v>0.98337578699999995</c:v>
                </c:pt>
                <c:pt idx="34065">
                  <c:v>0.98337578699999995</c:v>
                </c:pt>
                <c:pt idx="34066">
                  <c:v>0.98048173699999996</c:v>
                </c:pt>
                <c:pt idx="34067">
                  <c:v>0.98337578699999995</c:v>
                </c:pt>
                <c:pt idx="34068">
                  <c:v>0.98337578699999995</c:v>
                </c:pt>
                <c:pt idx="34069">
                  <c:v>0.99833470599999996</c:v>
                </c:pt>
                <c:pt idx="34070">
                  <c:v>0.98337578699999995</c:v>
                </c:pt>
                <c:pt idx="34071">
                  <c:v>0.99833470599999996</c:v>
                </c:pt>
                <c:pt idx="34072">
                  <c:v>0.994798234</c:v>
                </c:pt>
                <c:pt idx="34073">
                  <c:v>0.99466263200000005</c:v>
                </c:pt>
                <c:pt idx="34074">
                  <c:v>0.98337578699999995</c:v>
                </c:pt>
                <c:pt idx="34075">
                  <c:v>0.98337578699999995</c:v>
                </c:pt>
                <c:pt idx="34076">
                  <c:v>0.994798234</c:v>
                </c:pt>
                <c:pt idx="34077">
                  <c:v>0.994798234</c:v>
                </c:pt>
                <c:pt idx="34078">
                  <c:v>0.994798234</c:v>
                </c:pt>
                <c:pt idx="34079">
                  <c:v>0.98337578699999995</c:v>
                </c:pt>
                <c:pt idx="34080">
                  <c:v>0.98337578699999995</c:v>
                </c:pt>
                <c:pt idx="34081">
                  <c:v>0.99466263200000005</c:v>
                </c:pt>
                <c:pt idx="34082">
                  <c:v>0.994798234</c:v>
                </c:pt>
                <c:pt idx="34083">
                  <c:v>0.99466263200000005</c:v>
                </c:pt>
                <c:pt idx="34084">
                  <c:v>0.99833470599999996</c:v>
                </c:pt>
                <c:pt idx="34085">
                  <c:v>0.99833470599999996</c:v>
                </c:pt>
                <c:pt idx="34086">
                  <c:v>0.99466263200000005</c:v>
                </c:pt>
                <c:pt idx="34087">
                  <c:v>0.994798234</c:v>
                </c:pt>
                <c:pt idx="34088">
                  <c:v>0.99466263200000005</c:v>
                </c:pt>
                <c:pt idx="34089">
                  <c:v>0.99833470599999996</c:v>
                </c:pt>
                <c:pt idx="34090">
                  <c:v>0.99466263200000005</c:v>
                </c:pt>
                <c:pt idx="34091">
                  <c:v>0.99466263200000005</c:v>
                </c:pt>
                <c:pt idx="34092">
                  <c:v>0.99466263200000005</c:v>
                </c:pt>
                <c:pt idx="34093">
                  <c:v>0.99466263200000005</c:v>
                </c:pt>
                <c:pt idx="34094">
                  <c:v>0.98729905299999998</c:v>
                </c:pt>
                <c:pt idx="34095">
                  <c:v>0.99015918800000002</c:v>
                </c:pt>
                <c:pt idx="34096">
                  <c:v>0.99466263200000005</c:v>
                </c:pt>
                <c:pt idx="34097">
                  <c:v>0.99466263200000005</c:v>
                </c:pt>
                <c:pt idx="34098">
                  <c:v>0.99466263200000005</c:v>
                </c:pt>
                <c:pt idx="34099">
                  <c:v>0.994798234</c:v>
                </c:pt>
                <c:pt idx="34100">
                  <c:v>0.99466263200000005</c:v>
                </c:pt>
                <c:pt idx="34101">
                  <c:v>0.99466263200000005</c:v>
                </c:pt>
                <c:pt idx="34102">
                  <c:v>0.99466263200000005</c:v>
                </c:pt>
                <c:pt idx="34103">
                  <c:v>0.98048173699999996</c:v>
                </c:pt>
                <c:pt idx="34104">
                  <c:v>0.99833470599999996</c:v>
                </c:pt>
                <c:pt idx="34105">
                  <c:v>0.98337578699999995</c:v>
                </c:pt>
                <c:pt idx="34106">
                  <c:v>0.98337578699999995</c:v>
                </c:pt>
                <c:pt idx="34107">
                  <c:v>0.99466263200000005</c:v>
                </c:pt>
                <c:pt idx="34108">
                  <c:v>0.98337578699999995</c:v>
                </c:pt>
                <c:pt idx="34109">
                  <c:v>0.98048173699999996</c:v>
                </c:pt>
                <c:pt idx="34110">
                  <c:v>0.98337578699999995</c:v>
                </c:pt>
                <c:pt idx="34111">
                  <c:v>0.98337578699999995</c:v>
                </c:pt>
                <c:pt idx="34112">
                  <c:v>0.98048173699999996</c:v>
                </c:pt>
                <c:pt idx="34113">
                  <c:v>0.99833470599999996</c:v>
                </c:pt>
                <c:pt idx="34114">
                  <c:v>0.99833470599999996</c:v>
                </c:pt>
                <c:pt idx="34115">
                  <c:v>0.98337578699999995</c:v>
                </c:pt>
                <c:pt idx="34116">
                  <c:v>0.98048173699999996</c:v>
                </c:pt>
                <c:pt idx="34117">
                  <c:v>0.99015918800000002</c:v>
                </c:pt>
                <c:pt idx="34118">
                  <c:v>0.98337578699999995</c:v>
                </c:pt>
                <c:pt idx="34119">
                  <c:v>0.98048173699999996</c:v>
                </c:pt>
                <c:pt idx="34120">
                  <c:v>0.98337578699999995</c:v>
                </c:pt>
                <c:pt idx="34121">
                  <c:v>0.98337578699999995</c:v>
                </c:pt>
                <c:pt idx="34122">
                  <c:v>0.98337578699999995</c:v>
                </c:pt>
                <c:pt idx="34123">
                  <c:v>0.98337578699999995</c:v>
                </c:pt>
                <c:pt idx="34124">
                  <c:v>0.99466263200000005</c:v>
                </c:pt>
                <c:pt idx="34125">
                  <c:v>0.994798234</c:v>
                </c:pt>
                <c:pt idx="34126">
                  <c:v>0.98337578699999995</c:v>
                </c:pt>
                <c:pt idx="34127">
                  <c:v>0.98337578699999995</c:v>
                </c:pt>
                <c:pt idx="34128">
                  <c:v>0.98337578699999995</c:v>
                </c:pt>
                <c:pt idx="34129">
                  <c:v>0.98048173699999996</c:v>
                </c:pt>
                <c:pt idx="34130">
                  <c:v>0.99833470599999996</c:v>
                </c:pt>
                <c:pt idx="34131">
                  <c:v>0.98048173699999996</c:v>
                </c:pt>
                <c:pt idx="34132">
                  <c:v>0.994798234</c:v>
                </c:pt>
                <c:pt idx="34133">
                  <c:v>0.994798234</c:v>
                </c:pt>
                <c:pt idx="34134">
                  <c:v>0.98337578699999995</c:v>
                </c:pt>
                <c:pt idx="34135">
                  <c:v>0.99466263200000005</c:v>
                </c:pt>
                <c:pt idx="34136">
                  <c:v>0.99833470599999996</c:v>
                </c:pt>
                <c:pt idx="34137">
                  <c:v>0.99466263200000005</c:v>
                </c:pt>
                <c:pt idx="34138">
                  <c:v>0.994798234</c:v>
                </c:pt>
                <c:pt idx="34139">
                  <c:v>0.994798234</c:v>
                </c:pt>
                <c:pt idx="34140">
                  <c:v>0.98729905299999998</c:v>
                </c:pt>
                <c:pt idx="34141">
                  <c:v>0.994798234</c:v>
                </c:pt>
                <c:pt idx="34142">
                  <c:v>0.99833470599999996</c:v>
                </c:pt>
                <c:pt idx="34143">
                  <c:v>0.99466263200000005</c:v>
                </c:pt>
                <c:pt idx="34144">
                  <c:v>0.98337578699999995</c:v>
                </c:pt>
                <c:pt idx="34145">
                  <c:v>0.99626751000000002</c:v>
                </c:pt>
                <c:pt idx="34146">
                  <c:v>0.99466263200000005</c:v>
                </c:pt>
                <c:pt idx="34147">
                  <c:v>0.994798234</c:v>
                </c:pt>
                <c:pt idx="34148">
                  <c:v>0.98048173699999996</c:v>
                </c:pt>
                <c:pt idx="34149">
                  <c:v>0.98048173699999996</c:v>
                </c:pt>
                <c:pt idx="34150">
                  <c:v>0.97933389000000004</c:v>
                </c:pt>
                <c:pt idx="34151">
                  <c:v>0.99466263200000005</c:v>
                </c:pt>
                <c:pt idx="34152">
                  <c:v>0.99833470599999996</c:v>
                </c:pt>
                <c:pt idx="34153">
                  <c:v>0.99466263200000005</c:v>
                </c:pt>
                <c:pt idx="34154">
                  <c:v>0.99833470599999996</c:v>
                </c:pt>
                <c:pt idx="34155">
                  <c:v>0.98048173699999996</c:v>
                </c:pt>
                <c:pt idx="34156">
                  <c:v>0.99833470599999996</c:v>
                </c:pt>
                <c:pt idx="34157">
                  <c:v>0.99466263200000005</c:v>
                </c:pt>
                <c:pt idx="34158">
                  <c:v>0.99833470599999996</c:v>
                </c:pt>
                <c:pt idx="34159">
                  <c:v>0.99466263200000005</c:v>
                </c:pt>
                <c:pt idx="34160">
                  <c:v>0.99466263200000005</c:v>
                </c:pt>
                <c:pt idx="34161">
                  <c:v>0.98337578699999995</c:v>
                </c:pt>
                <c:pt idx="34162">
                  <c:v>0.98337578699999995</c:v>
                </c:pt>
                <c:pt idx="34163">
                  <c:v>0.99833470599999996</c:v>
                </c:pt>
                <c:pt idx="34164">
                  <c:v>0.99466263200000005</c:v>
                </c:pt>
                <c:pt idx="34165">
                  <c:v>0.98549281</c:v>
                </c:pt>
                <c:pt idx="34166">
                  <c:v>0.98337578699999995</c:v>
                </c:pt>
                <c:pt idx="34167">
                  <c:v>0.98337578699999995</c:v>
                </c:pt>
                <c:pt idx="34168">
                  <c:v>0.99833470599999996</c:v>
                </c:pt>
                <c:pt idx="34169">
                  <c:v>0.98337578699999995</c:v>
                </c:pt>
                <c:pt idx="34170">
                  <c:v>0.994798234</c:v>
                </c:pt>
                <c:pt idx="34171">
                  <c:v>0.994798234</c:v>
                </c:pt>
                <c:pt idx="34172">
                  <c:v>0.99466263200000005</c:v>
                </c:pt>
                <c:pt idx="34173">
                  <c:v>0.99466263200000005</c:v>
                </c:pt>
                <c:pt idx="34174">
                  <c:v>0.98337578699999995</c:v>
                </c:pt>
                <c:pt idx="34175">
                  <c:v>0.98337578699999995</c:v>
                </c:pt>
                <c:pt idx="34176">
                  <c:v>0.99466263200000005</c:v>
                </c:pt>
                <c:pt idx="34177">
                  <c:v>0.99833470599999996</c:v>
                </c:pt>
                <c:pt idx="34178">
                  <c:v>0.99090427199999997</c:v>
                </c:pt>
                <c:pt idx="34179">
                  <c:v>0.99466263200000005</c:v>
                </c:pt>
                <c:pt idx="34180">
                  <c:v>0.98048173699999996</c:v>
                </c:pt>
                <c:pt idx="34181">
                  <c:v>0.98337578699999995</c:v>
                </c:pt>
                <c:pt idx="34182">
                  <c:v>0.99833470599999996</c:v>
                </c:pt>
                <c:pt idx="34183">
                  <c:v>0.99833470599999996</c:v>
                </c:pt>
                <c:pt idx="34184">
                  <c:v>0.99466263200000005</c:v>
                </c:pt>
                <c:pt idx="34185">
                  <c:v>0.98337578699999995</c:v>
                </c:pt>
                <c:pt idx="34186">
                  <c:v>0.99833470599999996</c:v>
                </c:pt>
                <c:pt idx="34187">
                  <c:v>0.97367844699999995</c:v>
                </c:pt>
                <c:pt idx="34188">
                  <c:v>0.994798234</c:v>
                </c:pt>
                <c:pt idx="34189">
                  <c:v>0.98337578699999995</c:v>
                </c:pt>
                <c:pt idx="34190">
                  <c:v>0.99833470599999996</c:v>
                </c:pt>
                <c:pt idx="34191">
                  <c:v>0.99833470599999996</c:v>
                </c:pt>
                <c:pt idx="34192">
                  <c:v>0.98048173699999996</c:v>
                </c:pt>
                <c:pt idx="34193">
                  <c:v>0.98337578699999995</c:v>
                </c:pt>
                <c:pt idx="34194">
                  <c:v>0.98048173699999996</c:v>
                </c:pt>
                <c:pt idx="34195">
                  <c:v>0.994798234</c:v>
                </c:pt>
                <c:pt idx="34196">
                  <c:v>0.99833470599999996</c:v>
                </c:pt>
                <c:pt idx="34197">
                  <c:v>0.98048173699999996</c:v>
                </c:pt>
                <c:pt idx="34198">
                  <c:v>0.994798234</c:v>
                </c:pt>
                <c:pt idx="34199">
                  <c:v>0.99466263200000005</c:v>
                </c:pt>
                <c:pt idx="34200">
                  <c:v>0.99466263200000005</c:v>
                </c:pt>
                <c:pt idx="34201">
                  <c:v>0.99466263200000005</c:v>
                </c:pt>
                <c:pt idx="34202">
                  <c:v>0.98048173699999996</c:v>
                </c:pt>
                <c:pt idx="34203">
                  <c:v>0.98337578699999995</c:v>
                </c:pt>
                <c:pt idx="34204">
                  <c:v>0.994798234</c:v>
                </c:pt>
                <c:pt idx="34205">
                  <c:v>0.98552498799999999</c:v>
                </c:pt>
                <c:pt idx="34206">
                  <c:v>0.99456953599999998</c:v>
                </c:pt>
                <c:pt idx="34207">
                  <c:v>0.98549281</c:v>
                </c:pt>
                <c:pt idx="34208">
                  <c:v>0.99466263200000005</c:v>
                </c:pt>
                <c:pt idx="34209">
                  <c:v>0.98337578699999995</c:v>
                </c:pt>
                <c:pt idx="34210">
                  <c:v>0.98337578699999995</c:v>
                </c:pt>
                <c:pt idx="34211">
                  <c:v>0.99833470599999996</c:v>
                </c:pt>
                <c:pt idx="34212">
                  <c:v>0.98337578699999995</c:v>
                </c:pt>
                <c:pt idx="34213">
                  <c:v>0.98048173699999996</c:v>
                </c:pt>
                <c:pt idx="34214">
                  <c:v>0.98337578699999995</c:v>
                </c:pt>
                <c:pt idx="34215">
                  <c:v>0.99833470599999996</c:v>
                </c:pt>
                <c:pt idx="34216">
                  <c:v>0.98337578699999995</c:v>
                </c:pt>
                <c:pt idx="34217">
                  <c:v>0.99466263200000005</c:v>
                </c:pt>
                <c:pt idx="34218">
                  <c:v>0.987316898</c:v>
                </c:pt>
                <c:pt idx="34219">
                  <c:v>0.98337578699999995</c:v>
                </c:pt>
                <c:pt idx="34220">
                  <c:v>0.99027694600000005</c:v>
                </c:pt>
                <c:pt idx="34221">
                  <c:v>0.99833470599999996</c:v>
                </c:pt>
                <c:pt idx="34222">
                  <c:v>0.99027694600000005</c:v>
                </c:pt>
                <c:pt idx="34223">
                  <c:v>0.99466263200000005</c:v>
                </c:pt>
                <c:pt idx="34224">
                  <c:v>0.99466263200000005</c:v>
                </c:pt>
                <c:pt idx="34225">
                  <c:v>0.98337578699999995</c:v>
                </c:pt>
                <c:pt idx="34226">
                  <c:v>0.98048173699999996</c:v>
                </c:pt>
                <c:pt idx="34227">
                  <c:v>0.98048173699999996</c:v>
                </c:pt>
                <c:pt idx="34228">
                  <c:v>0.99466263200000005</c:v>
                </c:pt>
                <c:pt idx="34229">
                  <c:v>0.98337578699999995</c:v>
                </c:pt>
                <c:pt idx="34230">
                  <c:v>0.99466263200000005</c:v>
                </c:pt>
                <c:pt idx="34231">
                  <c:v>0.98337578699999995</c:v>
                </c:pt>
                <c:pt idx="34232">
                  <c:v>0.99466263200000005</c:v>
                </c:pt>
                <c:pt idx="34233">
                  <c:v>0.98552498799999999</c:v>
                </c:pt>
                <c:pt idx="34234">
                  <c:v>0.99833470599999996</c:v>
                </c:pt>
                <c:pt idx="34235">
                  <c:v>0.99466263200000005</c:v>
                </c:pt>
                <c:pt idx="34236">
                  <c:v>0.994798234</c:v>
                </c:pt>
                <c:pt idx="34237">
                  <c:v>0.99466263200000005</c:v>
                </c:pt>
                <c:pt idx="34238">
                  <c:v>0.98549281</c:v>
                </c:pt>
                <c:pt idx="34239">
                  <c:v>0.99466263200000005</c:v>
                </c:pt>
                <c:pt idx="34240">
                  <c:v>0.98048173699999996</c:v>
                </c:pt>
                <c:pt idx="34241">
                  <c:v>0.99466263200000005</c:v>
                </c:pt>
                <c:pt idx="34242">
                  <c:v>0.994798234</c:v>
                </c:pt>
                <c:pt idx="34243">
                  <c:v>0.98337578699999995</c:v>
                </c:pt>
                <c:pt idx="34244">
                  <c:v>0.99833470599999996</c:v>
                </c:pt>
                <c:pt idx="34245">
                  <c:v>0.99466263200000005</c:v>
                </c:pt>
                <c:pt idx="34246">
                  <c:v>0.994798234</c:v>
                </c:pt>
                <c:pt idx="34247">
                  <c:v>0.99833470599999996</c:v>
                </c:pt>
                <c:pt idx="34248">
                  <c:v>0.99466263200000005</c:v>
                </c:pt>
                <c:pt idx="34249">
                  <c:v>0.994798234</c:v>
                </c:pt>
                <c:pt idx="34250">
                  <c:v>0.99833470599999996</c:v>
                </c:pt>
                <c:pt idx="34251">
                  <c:v>0.994798234</c:v>
                </c:pt>
                <c:pt idx="34252">
                  <c:v>0.98337578699999995</c:v>
                </c:pt>
                <c:pt idx="34253">
                  <c:v>0.99466263200000005</c:v>
                </c:pt>
                <c:pt idx="34254">
                  <c:v>0.99833470599999996</c:v>
                </c:pt>
                <c:pt idx="34255">
                  <c:v>0.994798234</c:v>
                </c:pt>
                <c:pt idx="34256">
                  <c:v>0.98337578699999995</c:v>
                </c:pt>
                <c:pt idx="34257">
                  <c:v>0.98337578699999995</c:v>
                </c:pt>
                <c:pt idx="34258">
                  <c:v>0.99466263200000005</c:v>
                </c:pt>
                <c:pt idx="34259">
                  <c:v>0.98337578699999995</c:v>
                </c:pt>
                <c:pt idx="34260">
                  <c:v>0.99833470599999996</c:v>
                </c:pt>
                <c:pt idx="34261">
                  <c:v>0.994798234</c:v>
                </c:pt>
                <c:pt idx="34262">
                  <c:v>0.99100769600000005</c:v>
                </c:pt>
                <c:pt idx="34263">
                  <c:v>0.98048173699999996</c:v>
                </c:pt>
                <c:pt idx="34264">
                  <c:v>0.98337578699999995</c:v>
                </c:pt>
                <c:pt idx="34265">
                  <c:v>0.994798234</c:v>
                </c:pt>
                <c:pt idx="34266">
                  <c:v>0.98337578699999995</c:v>
                </c:pt>
                <c:pt idx="34267">
                  <c:v>0.98337578699999995</c:v>
                </c:pt>
                <c:pt idx="34268">
                  <c:v>0.994798234</c:v>
                </c:pt>
                <c:pt idx="34269">
                  <c:v>0.98048173699999996</c:v>
                </c:pt>
                <c:pt idx="34270">
                  <c:v>0.99833470599999996</c:v>
                </c:pt>
                <c:pt idx="34271">
                  <c:v>0.98048173699999996</c:v>
                </c:pt>
                <c:pt idx="34272">
                  <c:v>0.99833470599999996</c:v>
                </c:pt>
                <c:pt idx="34273">
                  <c:v>0.98048173699999996</c:v>
                </c:pt>
                <c:pt idx="34274">
                  <c:v>0.98337578699999995</c:v>
                </c:pt>
                <c:pt idx="34275">
                  <c:v>0.994798234</c:v>
                </c:pt>
                <c:pt idx="34276">
                  <c:v>0.99466263200000005</c:v>
                </c:pt>
                <c:pt idx="34277">
                  <c:v>0.99833470599999996</c:v>
                </c:pt>
                <c:pt idx="34278">
                  <c:v>0.99833470599999996</c:v>
                </c:pt>
                <c:pt idx="34279">
                  <c:v>0.987316898</c:v>
                </c:pt>
                <c:pt idx="34280">
                  <c:v>0.99833470599999996</c:v>
                </c:pt>
                <c:pt idx="34281">
                  <c:v>0.99833470599999996</c:v>
                </c:pt>
                <c:pt idx="34282">
                  <c:v>0.994798234</c:v>
                </c:pt>
                <c:pt idx="34283">
                  <c:v>0.99015918800000002</c:v>
                </c:pt>
                <c:pt idx="34284">
                  <c:v>0.99466263200000005</c:v>
                </c:pt>
                <c:pt idx="34285">
                  <c:v>0.99833470599999996</c:v>
                </c:pt>
                <c:pt idx="34286">
                  <c:v>0.99833470599999996</c:v>
                </c:pt>
                <c:pt idx="34287">
                  <c:v>0.994798234</c:v>
                </c:pt>
                <c:pt idx="34288">
                  <c:v>0.98337578699999995</c:v>
                </c:pt>
                <c:pt idx="34289">
                  <c:v>0.98337578699999995</c:v>
                </c:pt>
                <c:pt idx="34290">
                  <c:v>0.99100769600000005</c:v>
                </c:pt>
                <c:pt idx="34291">
                  <c:v>0.98337578699999995</c:v>
                </c:pt>
                <c:pt idx="34292">
                  <c:v>0.99466263200000005</c:v>
                </c:pt>
                <c:pt idx="34293">
                  <c:v>0.99090427199999997</c:v>
                </c:pt>
                <c:pt idx="34294">
                  <c:v>0.98337578699999995</c:v>
                </c:pt>
                <c:pt idx="34295">
                  <c:v>0.994798234</c:v>
                </c:pt>
                <c:pt idx="34296">
                  <c:v>0.99833470599999996</c:v>
                </c:pt>
                <c:pt idx="34297">
                  <c:v>0.99833470599999996</c:v>
                </c:pt>
                <c:pt idx="34298">
                  <c:v>0.99456953599999998</c:v>
                </c:pt>
                <c:pt idx="34299">
                  <c:v>0.98048173699999996</c:v>
                </c:pt>
                <c:pt idx="34300">
                  <c:v>0.98337578699999995</c:v>
                </c:pt>
                <c:pt idx="34301">
                  <c:v>0.99466263200000005</c:v>
                </c:pt>
                <c:pt idx="34302">
                  <c:v>0.99027694600000005</c:v>
                </c:pt>
                <c:pt idx="34303">
                  <c:v>0.98048173699999996</c:v>
                </c:pt>
                <c:pt idx="34304">
                  <c:v>0.99833470599999996</c:v>
                </c:pt>
                <c:pt idx="34305">
                  <c:v>0.99466263200000005</c:v>
                </c:pt>
                <c:pt idx="34306">
                  <c:v>0.98337578699999995</c:v>
                </c:pt>
                <c:pt idx="34307">
                  <c:v>0.99833470599999996</c:v>
                </c:pt>
                <c:pt idx="34308">
                  <c:v>0.994798234</c:v>
                </c:pt>
                <c:pt idx="34309">
                  <c:v>0.99833470599999996</c:v>
                </c:pt>
                <c:pt idx="34310">
                  <c:v>0.99466263200000005</c:v>
                </c:pt>
                <c:pt idx="34311">
                  <c:v>0.99466263200000005</c:v>
                </c:pt>
                <c:pt idx="34312">
                  <c:v>0.99100769600000005</c:v>
                </c:pt>
                <c:pt idx="34313">
                  <c:v>0.98048173699999996</c:v>
                </c:pt>
                <c:pt idx="34314">
                  <c:v>0.99466263200000005</c:v>
                </c:pt>
                <c:pt idx="34315">
                  <c:v>0.99090427199999997</c:v>
                </c:pt>
                <c:pt idx="34316">
                  <c:v>0.98048173699999996</c:v>
                </c:pt>
                <c:pt idx="34317">
                  <c:v>0.99833470599999996</c:v>
                </c:pt>
                <c:pt idx="34318">
                  <c:v>0.98337578699999995</c:v>
                </c:pt>
                <c:pt idx="34319">
                  <c:v>0.994798234</c:v>
                </c:pt>
                <c:pt idx="34320">
                  <c:v>0.99100769600000005</c:v>
                </c:pt>
                <c:pt idx="34321">
                  <c:v>0.99833470599999996</c:v>
                </c:pt>
                <c:pt idx="34322">
                  <c:v>0.99466263200000005</c:v>
                </c:pt>
                <c:pt idx="34323">
                  <c:v>0.98048173699999996</c:v>
                </c:pt>
                <c:pt idx="34324">
                  <c:v>0.994798234</c:v>
                </c:pt>
                <c:pt idx="34325">
                  <c:v>0.99833470599999996</c:v>
                </c:pt>
                <c:pt idx="34326">
                  <c:v>0.98048173699999996</c:v>
                </c:pt>
                <c:pt idx="34327">
                  <c:v>0.99466263200000005</c:v>
                </c:pt>
                <c:pt idx="34328">
                  <c:v>0.98337578699999995</c:v>
                </c:pt>
                <c:pt idx="34329">
                  <c:v>0.99466263200000005</c:v>
                </c:pt>
                <c:pt idx="34330">
                  <c:v>0.98337578699999995</c:v>
                </c:pt>
                <c:pt idx="34331">
                  <c:v>0.98337578699999995</c:v>
                </c:pt>
                <c:pt idx="34332">
                  <c:v>0.987316898</c:v>
                </c:pt>
                <c:pt idx="34333">
                  <c:v>0.98337578699999995</c:v>
                </c:pt>
                <c:pt idx="34334">
                  <c:v>0.994798234</c:v>
                </c:pt>
                <c:pt idx="34335">
                  <c:v>0.994798234</c:v>
                </c:pt>
                <c:pt idx="34336">
                  <c:v>0.99833470599999996</c:v>
                </c:pt>
                <c:pt idx="34337">
                  <c:v>0.98048173699999996</c:v>
                </c:pt>
                <c:pt idx="34338">
                  <c:v>0.99833470599999996</c:v>
                </c:pt>
                <c:pt idx="34339">
                  <c:v>0.98337578699999995</c:v>
                </c:pt>
                <c:pt idx="34340">
                  <c:v>0.99466263200000005</c:v>
                </c:pt>
                <c:pt idx="34341">
                  <c:v>0.99466263200000005</c:v>
                </c:pt>
                <c:pt idx="34342">
                  <c:v>0.99466263200000005</c:v>
                </c:pt>
                <c:pt idx="34343">
                  <c:v>0.994798234</c:v>
                </c:pt>
                <c:pt idx="34344">
                  <c:v>0.994798234</c:v>
                </c:pt>
                <c:pt idx="34345">
                  <c:v>0.98048173699999996</c:v>
                </c:pt>
                <c:pt idx="34346">
                  <c:v>0.99833470599999996</c:v>
                </c:pt>
                <c:pt idx="34347">
                  <c:v>0.99466263200000005</c:v>
                </c:pt>
                <c:pt idx="34348">
                  <c:v>0.994798234</c:v>
                </c:pt>
                <c:pt idx="34349">
                  <c:v>0.994798234</c:v>
                </c:pt>
                <c:pt idx="34350">
                  <c:v>0.98048173699999996</c:v>
                </c:pt>
                <c:pt idx="34351">
                  <c:v>0.994798234</c:v>
                </c:pt>
                <c:pt idx="34352">
                  <c:v>0.99833470599999996</c:v>
                </c:pt>
                <c:pt idx="34353">
                  <c:v>0.97450132499999997</c:v>
                </c:pt>
                <c:pt idx="34354">
                  <c:v>0.98337578699999995</c:v>
                </c:pt>
                <c:pt idx="34355">
                  <c:v>0.98048173699999996</c:v>
                </c:pt>
                <c:pt idx="34356">
                  <c:v>0.98048173699999996</c:v>
                </c:pt>
                <c:pt idx="34357">
                  <c:v>0.99833470599999996</c:v>
                </c:pt>
                <c:pt idx="34358">
                  <c:v>0.99466263200000005</c:v>
                </c:pt>
                <c:pt idx="34359">
                  <c:v>0.994798234</c:v>
                </c:pt>
                <c:pt idx="34360">
                  <c:v>0.98048173699999996</c:v>
                </c:pt>
                <c:pt idx="34361">
                  <c:v>0.99833470599999996</c:v>
                </c:pt>
                <c:pt idx="34362">
                  <c:v>0.98048173699999996</c:v>
                </c:pt>
                <c:pt idx="34363">
                  <c:v>0.99466263200000005</c:v>
                </c:pt>
                <c:pt idx="34364">
                  <c:v>0.99100769600000005</c:v>
                </c:pt>
                <c:pt idx="34365">
                  <c:v>0.994798234</c:v>
                </c:pt>
                <c:pt idx="34366">
                  <c:v>0.99100769600000005</c:v>
                </c:pt>
                <c:pt idx="34367">
                  <c:v>0.98337578699999995</c:v>
                </c:pt>
                <c:pt idx="34368">
                  <c:v>0.98337578699999995</c:v>
                </c:pt>
                <c:pt idx="34369">
                  <c:v>0.98337578699999995</c:v>
                </c:pt>
                <c:pt idx="34370">
                  <c:v>0.99833470599999996</c:v>
                </c:pt>
                <c:pt idx="34371">
                  <c:v>0.99100769600000005</c:v>
                </c:pt>
                <c:pt idx="34372">
                  <c:v>0.994798234</c:v>
                </c:pt>
                <c:pt idx="34373">
                  <c:v>0.99833470599999996</c:v>
                </c:pt>
                <c:pt idx="34374">
                  <c:v>0.98337578699999995</c:v>
                </c:pt>
                <c:pt idx="34375">
                  <c:v>0.994798234</c:v>
                </c:pt>
                <c:pt idx="34376">
                  <c:v>0.99466263200000005</c:v>
                </c:pt>
                <c:pt idx="34377">
                  <c:v>0.99466263200000005</c:v>
                </c:pt>
                <c:pt idx="34378">
                  <c:v>0.99833470599999996</c:v>
                </c:pt>
                <c:pt idx="34379">
                  <c:v>0.99466263200000005</c:v>
                </c:pt>
                <c:pt idx="34380">
                  <c:v>0.98337578699999995</c:v>
                </c:pt>
                <c:pt idx="34381">
                  <c:v>0.99833470599999996</c:v>
                </c:pt>
                <c:pt idx="34382">
                  <c:v>0.98337578699999995</c:v>
                </c:pt>
                <c:pt idx="34383">
                  <c:v>0.99833470599999996</c:v>
                </c:pt>
                <c:pt idx="34384">
                  <c:v>0.994798234</c:v>
                </c:pt>
                <c:pt idx="34385">
                  <c:v>0.99466263200000005</c:v>
                </c:pt>
                <c:pt idx="34386">
                  <c:v>0.994798234</c:v>
                </c:pt>
                <c:pt idx="34387">
                  <c:v>0.99833470599999996</c:v>
                </c:pt>
                <c:pt idx="34388">
                  <c:v>0.98048173699999996</c:v>
                </c:pt>
                <c:pt idx="34389">
                  <c:v>0.99466263200000005</c:v>
                </c:pt>
                <c:pt idx="34390">
                  <c:v>0.99466263200000005</c:v>
                </c:pt>
                <c:pt idx="34391">
                  <c:v>0.99833470599999996</c:v>
                </c:pt>
                <c:pt idx="34392">
                  <c:v>0.994798234</c:v>
                </c:pt>
                <c:pt idx="34393">
                  <c:v>0.994798234</c:v>
                </c:pt>
                <c:pt idx="34394">
                  <c:v>0.99466263200000005</c:v>
                </c:pt>
                <c:pt idx="34395">
                  <c:v>0.994798234</c:v>
                </c:pt>
                <c:pt idx="34396">
                  <c:v>0.99466263200000005</c:v>
                </c:pt>
                <c:pt idx="34397">
                  <c:v>0.994798234</c:v>
                </c:pt>
                <c:pt idx="34398">
                  <c:v>0.98048173699999996</c:v>
                </c:pt>
                <c:pt idx="34399">
                  <c:v>0.98048173699999996</c:v>
                </c:pt>
                <c:pt idx="34400">
                  <c:v>0.98048173699999996</c:v>
                </c:pt>
                <c:pt idx="34401">
                  <c:v>0.99833470599999996</c:v>
                </c:pt>
                <c:pt idx="34402">
                  <c:v>0.98337578699999995</c:v>
                </c:pt>
                <c:pt idx="34403">
                  <c:v>0.99456953599999998</c:v>
                </c:pt>
                <c:pt idx="34404">
                  <c:v>0.99466263200000005</c:v>
                </c:pt>
                <c:pt idx="34405">
                  <c:v>0.994798234</c:v>
                </c:pt>
                <c:pt idx="34406">
                  <c:v>0.99833470599999996</c:v>
                </c:pt>
                <c:pt idx="34407">
                  <c:v>0.99100769600000005</c:v>
                </c:pt>
                <c:pt idx="34408">
                  <c:v>0.98048173699999996</c:v>
                </c:pt>
                <c:pt idx="34409">
                  <c:v>0.994798234</c:v>
                </c:pt>
                <c:pt idx="34410">
                  <c:v>0.98048173699999996</c:v>
                </c:pt>
                <c:pt idx="34411">
                  <c:v>0.99833470599999996</c:v>
                </c:pt>
                <c:pt idx="34412">
                  <c:v>0.98337578699999995</c:v>
                </c:pt>
                <c:pt idx="34413">
                  <c:v>0.98048173699999996</c:v>
                </c:pt>
                <c:pt idx="34414">
                  <c:v>0.98337578699999995</c:v>
                </c:pt>
                <c:pt idx="34415">
                  <c:v>0.98337578699999995</c:v>
                </c:pt>
                <c:pt idx="34416">
                  <c:v>0.99466263200000005</c:v>
                </c:pt>
                <c:pt idx="34417">
                  <c:v>0.98048173699999996</c:v>
                </c:pt>
                <c:pt idx="34418">
                  <c:v>0.99833470599999996</c:v>
                </c:pt>
                <c:pt idx="34419">
                  <c:v>0.99466263200000005</c:v>
                </c:pt>
                <c:pt idx="34420">
                  <c:v>0.98337578699999995</c:v>
                </c:pt>
                <c:pt idx="34421">
                  <c:v>0.98337578699999995</c:v>
                </c:pt>
                <c:pt idx="34422">
                  <c:v>0.98337578699999995</c:v>
                </c:pt>
                <c:pt idx="34423">
                  <c:v>0.99090427199999997</c:v>
                </c:pt>
                <c:pt idx="34424">
                  <c:v>0.99027694600000005</c:v>
                </c:pt>
                <c:pt idx="34425">
                  <c:v>0.98337578699999995</c:v>
                </c:pt>
                <c:pt idx="34426">
                  <c:v>0.99466263200000005</c:v>
                </c:pt>
                <c:pt idx="34427">
                  <c:v>0.99450736299999998</c:v>
                </c:pt>
                <c:pt idx="34428">
                  <c:v>0.98337578699999995</c:v>
                </c:pt>
                <c:pt idx="34429">
                  <c:v>0.98337578699999995</c:v>
                </c:pt>
                <c:pt idx="34430">
                  <c:v>0.98337578699999995</c:v>
                </c:pt>
                <c:pt idx="34431">
                  <c:v>0.99833470599999996</c:v>
                </c:pt>
                <c:pt idx="34432">
                  <c:v>0.98048173699999996</c:v>
                </c:pt>
                <c:pt idx="34433">
                  <c:v>0.98337578699999995</c:v>
                </c:pt>
                <c:pt idx="34434">
                  <c:v>0.99466263200000005</c:v>
                </c:pt>
                <c:pt idx="34435">
                  <c:v>0.99833470599999996</c:v>
                </c:pt>
                <c:pt idx="34436">
                  <c:v>0.99466263200000005</c:v>
                </c:pt>
                <c:pt idx="34437">
                  <c:v>0.99466263200000005</c:v>
                </c:pt>
                <c:pt idx="34438">
                  <c:v>0.99100769600000005</c:v>
                </c:pt>
                <c:pt idx="34439">
                  <c:v>0.994798234</c:v>
                </c:pt>
                <c:pt idx="34440">
                  <c:v>0.99466263200000005</c:v>
                </c:pt>
                <c:pt idx="34441">
                  <c:v>0.98337578699999995</c:v>
                </c:pt>
                <c:pt idx="34442">
                  <c:v>0.98337578699999995</c:v>
                </c:pt>
                <c:pt idx="34443">
                  <c:v>0.98337578699999995</c:v>
                </c:pt>
                <c:pt idx="34444">
                  <c:v>0.987316898</c:v>
                </c:pt>
                <c:pt idx="34445">
                  <c:v>0.99833470599999996</c:v>
                </c:pt>
                <c:pt idx="34446">
                  <c:v>0.994798234</c:v>
                </c:pt>
                <c:pt idx="34447">
                  <c:v>0.98337578699999995</c:v>
                </c:pt>
                <c:pt idx="34448">
                  <c:v>0.99833470599999996</c:v>
                </c:pt>
                <c:pt idx="34449">
                  <c:v>0.98337578699999995</c:v>
                </c:pt>
                <c:pt idx="34450">
                  <c:v>0.98048173699999996</c:v>
                </c:pt>
                <c:pt idx="34451">
                  <c:v>0.99466263200000005</c:v>
                </c:pt>
                <c:pt idx="34452">
                  <c:v>0.99466263200000005</c:v>
                </c:pt>
                <c:pt idx="34453">
                  <c:v>0.994798234</c:v>
                </c:pt>
                <c:pt idx="34454">
                  <c:v>0.98337578699999995</c:v>
                </c:pt>
                <c:pt idx="34455">
                  <c:v>0.994798234</c:v>
                </c:pt>
                <c:pt idx="34456">
                  <c:v>0.98048173699999996</c:v>
                </c:pt>
                <c:pt idx="34457">
                  <c:v>0.99466263200000005</c:v>
                </c:pt>
                <c:pt idx="34458">
                  <c:v>0.99833470599999996</c:v>
                </c:pt>
                <c:pt idx="34459">
                  <c:v>0.994798234</c:v>
                </c:pt>
                <c:pt idx="34460">
                  <c:v>0.99466263200000005</c:v>
                </c:pt>
                <c:pt idx="34461">
                  <c:v>0.98048173699999996</c:v>
                </c:pt>
                <c:pt idx="34462">
                  <c:v>0.98337578699999995</c:v>
                </c:pt>
                <c:pt idx="34463">
                  <c:v>0.99466263200000005</c:v>
                </c:pt>
                <c:pt idx="34464">
                  <c:v>0.994798234</c:v>
                </c:pt>
                <c:pt idx="34465">
                  <c:v>0.99466263200000005</c:v>
                </c:pt>
                <c:pt idx="34466">
                  <c:v>0.99833470599999996</c:v>
                </c:pt>
                <c:pt idx="34467">
                  <c:v>0.98048173699999996</c:v>
                </c:pt>
                <c:pt idx="34468">
                  <c:v>0.98337578699999995</c:v>
                </c:pt>
                <c:pt idx="34469">
                  <c:v>0.98048173699999996</c:v>
                </c:pt>
                <c:pt idx="34470">
                  <c:v>0.994798234</c:v>
                </c:pt>
                <c:pt idx="34471">
                  <c:v>0.98337578699999995</c:v>
                </c:pt>
                <c:pt idx="34472">
                  <c:v>0.987316898</c:v>
                </c:pt>
                <c:pt idx="34473">
                  <c:v>0.99015918800000002</c:v>
                </c:pt>
                <c:pt idx="34474">
                  <c:v>0.98337578699999995</c:v>
                </c:pt>
                <c:pt idx="34475">
                  <c:v>0.98048173699999996</c:v>
                </c:pt>
                <c:pt idx="34476">
                  <c:v>0.99466263200000005</c:v>
                </c:pt>
                <c:pt idx="34477">
                  <c:v>0.98337578699999995</c:v>
                </c:pt>
                <c:pt idx="34478">
                  <c:v>0.99466263200000005</c:v>
                </c:pt>
                <c:pt idx="34479">
                  <c:v>0.98048173699999996</c:v>
                </c:pt>
                <c:pt idx="34480">
                  <c:v>0.99466263200000005</c:v>
                </c:pt>
                <c:pt idx="34481">
                  <c:v>0.99466263200000005</c:v>
                </c:pt>
                <c:pt idx="34482">
                  <c:v>0.98337578699999995</c:v>
                </c:pt>
                <c:pt idx="34483">
                  <c:v>0.99833470599999996</c:v>
                </c:pt>
                <c:pt idx="34484">
                  <c:v>0.98337578699999995</c:v>
                </c:pt>
                <c:pt idx="34485">
                  <c:v>0.99635453600000001</c:v>
                </c:pt>
                <c:pt idx="34486">
                  <c:v>0.98337578699999995</c:v>
                </c:pt>
                <c:pt idx="34487">
                  <c:v>0.99015918800000002</c:v>
                </c:pt>
                <c:pt idx="34488">
                  <c:v>0.99833470599999996</c:v>
                </c:pt>
                <c:pt idx="34489">
                  <c:v>0.99466263200000005</c:v>
                </c:pt>
                <c:pt idx="34490">
                  <c:v>0.98552498799999999</c:v>
                </c:pt>
                <c:pt idx="34491">
                  <c:v>0.98048173699999996</c:v>
                </c:pt>
                <c:pt idx="34492">
                  <c:v>0.99466263200000005</c:v>
                </c:pt>
                <c:pt idx="34493">
                  <c:v>0.98529628999999996</c:v>
                </c:pt>
                <c:pt idx="34494">
                  <c:v>0.99833470599999996</c:v>
                </c:pt>
                <c:pt idx="34495">
                  <c:v>0.98048173699999996</c:v>
                </c:pt>
                <c:pt idx="34496">
                  <c:v>0.99100769600000005</c:v>
                </c:pt>
                <c:pt idx="34497">
                  <c:v>0.99833470599999996</c:v>
                </c:pt>
                <c:pt idx="34498">
                  <c:v>0.99833470599999996</c:v>
                </c:pt>
                <c:pt idx="34499">
                  <c:v>0.99466263200000005</c:v>
                </c:pt>
                <c:pt idx="34500">
                  <c:v>0.99833470599999996</c:v>
                </c:pt>
                <c:pt idx="34501">
                  <c:v>0.99466263200000005</c:v>
                </c:pt>
                <c:pt idx="34502">
                  <c:v>0.99466263200000005</c:v>
                </c:pt>
                <c:pt idx="34503">
                  <c:v>0.98337578699999995</c:v>
                </c:pt>
                <c:pt idx="34504">
                  <c:v>0.994798234</c:v>
                </c:pt>
                <c:pt idx="34505">
                  <c:v>0.98337578699999995</c:v>
                </c:pt>
                <c:pt idx="34506">
                  <c:v>0.98337578699999995</c:v>
                </c:pt>
                <c:pt idx="34507">
                  <c:v>0.98337578699999995</c:v>
                </c:pt>
                <c:pt idx="34508">
                  <c:v>0.98337578699999995</c:v>
                </c:pt>
                <c:pt idx="34509">
                  <c:v>0.98729905299999998</c:v>
                </c:pt>
                <c:pt idx="34510">
                  <c:v>0.99466263200000005</c:v>
                </c:pt>
                <c:pt idx="34511">
                  <c:v>0.98975540500000003</c:v>
                </c:pt>
                <c:pt idx="34512">
                  <c:v>0.98337578699999995</c:v>
                </c:pt>
                <c:pt idx="34513">
                  <c:v>0.99466263200000005</c:v>
                </c:pt>
                <c:pt idx="34514">
                  <c:v>0.99015918800000002</c:v>
                </c:pt>
                <c:pt idx="34515">
                  <c:v>0.98048173699999996</c:v>
                </c:pt>
                <c:pt idx="34516">
                  <c:v>0.99833470599999996</c:v>
                </c:pt>
                <c:pt idx="34517">
                  <c:v>0.99466263200000005</c:v>
                </c:pt>
                <c:pt idx="34518">
                  <c:v>0.98048173699999996</c:v>
                </c:pt>
                <c:pt idx="34519">
                  <c:v>0.98337578699999995</c:v>
                </c:pt>
                <c:pt idx="34520">
                  <c:v>0.994798234</c:v>
                </c:pt>
                <c:pt idx="34521">
                  <c:v>0.98729905299999998</c:v>
                </c:pt>
                <c:pt idx="34522">
                  <c:v>0.98337578699999995</c:v>
                </c:pt>
                <c:pt idx="34523">
                  <c:v>0.987316898</c:v>
                </c:pt>
                <c:pt idx="34524">
                  <c:v>0.98337578699999995</c:v>
                </c:pt>
                <c:pt idx="34525">
                  <c:v>0.99833470599999996</c:v>
                </c:pt>
                <c:pt idx="34526">
                  <c:v>0.994798234</c:v>
                </c:pt>
                <c:pt idx="34527">
                  <c:v>0.98337578699999995</c:v>
                </c:pt>
                <c:pt idx="34528">
                  <c:v>0.99833470599999996</c:v>
                </c:pt>
                <c:pt idx="34529">
                  <c:v>0.98549281</c:v>
                </c:pt>
                <c:pt idx="34530">
                  <c:v>0.98048173699999996</c:v>
                </c:pt>
                <c:pt idx="34531">
                  <c:v>0.99466263200000005</c:v>
                </c:pt>
                <c:pt idx="34532">
                  <c:v>0.99833470599999996</c:v>
                </c:pt>
                <c:pt idx="34533">
                  <c:v>0.98337578699999995</c:v>
                </c:pt>
                <c:pt idx="34534">
                  <c:v>0.99466263200000005</c:v>
                </c:pt>
                <c:pt idx="34535">
                  <c:v>0.98337578699999995</c:v>
                </c:pt>
                <c:pt idx="34536">
                  <c:v>0.98337578699999995</c:v>
                </c:pt>
                <c:pt idx="34537">
                  <c:v>0.98337578699999995</c:v>
                </c:pt>
                <c:pt idx="34538">
                  <c:v>0.99833470599999996</c:v>
                </c:pt>
                <c:pt idx="34539">
                  <c:v>0.99100769600000005</c:v>
                </c:pt>
                <c:pt idx="34540">
                  <c:v>0.99466263200000005</c:v>
                </c:pt>
                <c:pt idx="34541">
                  <c:v>0.99466263200000005</c:v>
                </c:pt>
                <c:pt idx="34542">
                  <c:v>0.98048173699999996</c:v>
                </c:pt>
                <c:pt idx="34543">
                  <c:v>0.99466263200000005</c:v>
                </c:pt>
                <c:pt idx="34544">
                  <c:v>0.98337578699999995</c:v>
                </c:pt>
                <c:pt idx="34545">
                  <c:v>0.99833470599999996</c:v>
                </c:pt>
                <c:pt idx="34546">
                  <c:v>0.98337578699999995</c:v>
                </c:pt>
                <c:pt idx="34547">
                  <c:v>0.99466263200000005</c:v>
                </c:pt>
                <c:pt idx="34548">
                  <c:v>0.98048173699999996</c:v>
                </c:pt>
                <c:pt idx="34549">
                  <c:v>0.99833470599999996</c:v>
                </c:pt>
                <c:pt idx="34550">
                  <c:v>0.98337578699999995</c:v>
                </c:pt>
                <c:pt idx="34551">
                  <c:v>0.99466263200000005</c:v>
                </c:pt>
                <c:pt idx="34552">
                  <c:v>0.994798234</c:v>
                </c:pt>
                <c:pt idx="34553">
                  <c:v>0.99833470599999996</c:v>
                </c:pt>
                <c:pt idx="34554">
                  <c:v>0.98337578699999995</c:v>
                </c:pt>
                <c:pt idx="34555">
                  <c:v>0.99833470599999996</c:v>
                </c:pt>
                <c:pt idx="34556">
                  <c:v>0.99833470599999996</c:v>
                </c:pt>
                <c:pt idx="34557">
                  <c:v>0.99466263200000005</c:v>
                </c:pt>
                <c:pt idx="34558">
                  <c:v>0.99466263200000005</c:v>
                </c:pt>
                <c:pt idx="34559">
                  <c:v>0.98048173699999996</c:v>
                </c:pt>
                <c:pt idx="34560">
                  <c:v>0.994798234</c:v>
                </c:pt>
                <c:pt idx="34561">
                  <c:v>0.98729905299999998</c:v>
                </c:pt>
                <c:pt idx="34562">
                  <c:v>0.99833470599999996</c:v>
                </c:pt>
                <c:pt idx="34563">
                  <c:v>0.994798234</c:v>
                </c:pt>
                <c:pt idx="34564">
                  <c:v>0.99090427199999997</c:v>
                </c:pt>
                <c:pt idx="34565">
                  <c:v>0.994798234</c:v>
                </c:pt>
                <c:pt idx="34566">
                  <c:v>0.98337578699999995</c:v>
                </c:pt>
                <c:pt idx="34567">
                  <c:v>0.994798234</c:v>
                </c:pt>
                <c:pt idx="34568">
                  <c:v>0.987316898</c:v>
                </c:pt>
                <c:pt idx="34569">
                  <c:v>0.994798234</c:v>
                </c:pt>
                <c:pt idx="34570">
                  <c:v>0.99833470599999996</c:v>
                </c:pt>
                <c:pt idx="34571">
                  <c:v>0.98048173699999996</c:v>
                </c:pt>
                <c:pt idx="34572">
                  <c:v>0.98729905299999998</c:v>
                </c:pt>
                <c:pt idx="34573">
                  <c:v>0.99833470599999996</c:v>
                </c:pt>
                <c:pt idx="34574">
                  <c:v>0.98337578699999995</c:v>
                </c:pt>
                <c:pt idx="34575">
                  <c:v>0.99466263200000005</c:v>
                </c:pt>
                <c:pt idx="34576">
                  <c:v>0.98337578699999995</c:v>
                </c:pt>
                <c:pt idx="34577">
                  <c:v>0.98048173699999996</c:v>
                </c:pt>
                <c:pt idx="34578">
                  <c:v>0.99015918800000002</c:v>
                </c:pt>
                <c:pt idx="34579">
                  <c:v>0.99466263200000005</c:v>
                </c:pt>
                <c:pt idx="34580">
                  <c:v>0.98337578699999995</c:v>
                </c:pt>
                <c:pt idx="34581">
                  <c:v>0.98529628999999996</c:v>
                </c:pt>
                <c:pt idx="34582">
                  <c:v>0.99833470599999996</c:v>
                </c:pt>
                <c:pt idx="34583">
                  <c:v>0.99466263200000005</c:v>
                </c:pt>
                <c:pt idx="34584">
                  <c:v>0.98337578699999995</c:v>
                </c:pt>
                <c:pt idx="34585">
                  <c:v>0.99466263200000005</c:v>
                </c:pt>
                <c:pt idx="34586">
                  <c:v>0.99466263200000005</c:v>
                </c:pt>
                <c:pt idx="34587">
                  <c:v>0.99466263200000005</c:v>
                </c:pt>
                <c:pt idx="34588">
                  <c:v>0.99456953599999998</c:v>
                </c:pt>
                <c:pt idx="34589">
                  <c:v>0.99027694600000005</c:v>
                </c:pt>
                <c:pt idx="34590">
                  <c:v>0.98048173699999996</c:v>
                </c:pt>
                <c:pt idx="34591">
                  <c:v>0.99833470599999996</c:v>
                </c:pt>
                <c:pt idx="34592">
                  <c:v>0.98337578699999995</c:v>
                </c:pt>
                <c:pt idx="34593">
                  <c:v>0.98048173699999996</c:v>
                </c:pt>
                <c:pt idx="34594">
                  <c:v>0.98337578699999995</c:v>
                </c:pt>
                <c:pt idx="34595">
                  <c:v>0.994798234</c:v>
                </c:pt>
                <c:pt idx="34596">
                  <c:v>0.98337578699999995</c:v>
                </c:pt>
                <c:pt idx="34597">
                  <c:v>0.99833470599999996</c:v>
                </c:pt>
                <c:pt idx="34598">
                  <c:v>0.98048173699999996</c:v>
                </c:pt>
                <c:pt idx="34599">
                  <c:v>0.99466263200000005</c:v>
                </c:pt>
                <c:pt idx="34600">
                  <c:v>0.99833470599999996</c:v>
                </c:pt>
                <c:pt idx="34601">
                  <c:v>0.99833470599999996</c:v>
                </c:pt>
                <c:pt idx="34602">
                  <c:v>0.99466263200000005</c:v>
                </c:pt>
                <c:pt idx="34603">
                  <c:v>0.99466263200000005</c:v>
                </c:pt>
                <c:pt idx="34604">
                  <c:v>0.99466263200000005</c:v>
                </c:pt>
                <c:pt idx="34605">
                  <c:v>0.98337578699999995</c:v>
                </c:pt>
                <c:pt idx="34606">
                  <c:v>0.994798234</c:v>
                </c:pt>
                <c:pt idx="34607">
                  <c:v>0.98048173699999996</c:v>
                </c:pt>
                <c:pt idx="34608">
                  <c:v>0.99466263200000005</c:v>
                </c:pt>
                <c:pt idx="34609">
                  <c:v>0.99466263200000005</c:v>
                </c:pt>
                <c:pt idx="34610">
                  <c:v>0.99833470599999996</c:v>
                </c:pt>
                <c:pt idx="34611">
                  <c:v>0.99466263200000005</c:v>
                </c:pt>
                <c:pt idx="34612">
                  <c:v>0.99833470599999996</c:v>
                </c:pt>
                <c:pt idx="34613">
                  <c:v>0.98337578699999995</c:v>
                </c:pt>
                <c:pt idx="34614">
                  <c:v>0.99833470599999996</c:v>
                </c:pt>
                <c:pt idx="34615">
                  <c:v>0.994798234</c:v>
                </c:pt>
                <c:pt idx="34616">
                  <c:v>0.99833470599999996</c:v>
                </c:pt>
                <c:pt idx="34617">
                  <c:v>0.99833470599999996</c:v>
                </c:pt>
                <c:pt idx="34618">
                  <c:v>0.98337578699999995</c:v>
                </c:pt>
                <c:pt idx="34619">
                  <c:v>0.99466263200000005</c:v>
                </c:pt>
                <c:pt idx="34620">
                  <c:v>0.98529628999999996</c:v>
                </c:pt>
                <c:pt idx="34621">
                  <c:v>0.99833470599999996</c:v>
                </c:pt>
                <c:pt idx="34622">
                  <c:v>0.99833470599999996</c:v>
                </c:pt>
                <c:pt idx="34623">
                  <c:v>0.99833470599999996</c:v>
                </c:pt>
                <c:pt idx="34624">
                  <c:v>0.99100769600000005</c:v>
                </c:pt>
                <c:pt idx="34625">
                  <c:v>0.99833470599999996</c:v>
                </c:pt>
                <c:pt idx="34626">
                  <c:v>0.99466263200000005</c:v>
                </c:pt>
                <c:pt idx="34627">
                  <c:v>0.99833470599999996</c:v>
                </c:pt>
                <c:pt idx="34628">
                  <c:v>0.99833470599999996</c:v>
                </c:pt>
                <c:pt idx="34629">
                  <c:v>0.99833470599999996</c:v>
                </c:pt>
                <c:pt idx="34630">
                  <c:v>0.99466263200000005</c:v>
                </c:pt>
                <c:pt idx="34631">
                  <c:v>0.99090427199999997</c:v>
                </c:pt>
                <c:pt idx="34632">
                  <c:v>0.98048173699999996</c:v>
                </c:pt>
                <c:pt idx="34633">
                  <c:v>0.98048173699999996</c:v>
                </c:pt>
                <c:pt idx="34634">
                  <c:v>0.98337578699999995</c:v>
                </c:pt>
                <c:pt idx="34635">
                  <c:v>0.99833470599999996</c:v>
                </c:pt>
                <c:pt idx="34636">
                  <c:v>0.99466263200000005</c:v>
                </c:pt>
                <c:pt idx="34637">
                  <c:v>0.98337578699999995</c:v>
                </c:pt>
                <c:pt idx="34638">
                  <c:v>0.99466263200000005</c:v>
                </c:pt>
                <c:pt idx="34639">
                  <c:v>0.99466263200000005</c:v>
                </c:pt>
                <c:pt idx="34640">
                  <c:v>0.99833470599999996</c:v>
                </c:pt>
                <c:pt idx="34641">
                  <c:v>0.99466263200000005</c:v>
                </c:pt>
                <c:pt idx="34642">
                  <c:v>0.98048173699999996</c:v>
                </c:pt>
                <c:pt idx="34643">
                  <c:v>0.99833470599999996</c:v>
                </c:pt>
                <c:pt idx="34644">
                  <c:v>0.98729905299999998</c:v>
                </c:pt>
                <c:pt idx="34645">
                  <c:v>0.98048173699999996</c:v>
                </c:pt>
                <c:pt idx="34646">
                  <c:v>0.99833470599999996</c:v>
                </c:pt>
                <c:pt idx="34647">
                  <c:v>0.98337578699999995</c:v>
                </c:pt>
                <c:pt idx="34648">
                  <c:v>0.98337578699999995</c:v>
                </c:pt>
                <c:pt idx="34649">
                  <c:v>0.98048173699999996</c:v>
                </c:pt>
                <c:pt idx="34650">
                  <c:v>0.99466263200000005</c:v>
                </c:pt>
                <c:pt idx="34651">
                  <c:v>0.994798234</c:v>
                </c:pt>
                <c:pt idx="34652">
                  <c:v>0.98048173699999996</c:v>
                </c:pt>
                <c:pt idx="34653">
                  <c:v>0.985100894</c:v>
                </c:pt>
                <c:pt idx="34654">
                  <c:v>0.98337578699999995</c:v>
                </c:pt>
                <c:pt idx="34655">
                  <c:v>0.99833470599999996</c:v>
                </c:pt>
                <c:pt idx="34656">
                  <c:v>0.98048173699999996</c:v>
                </c:pt>
                <c:pt idx="34657">
                  <c:v>0.99456953599999998</c:v>
                </c:pt>
                <c:pt idx="34658">
                  <c:v>0.98048173699999996</c:v>
                </c:pt>
                <c:pt idx="34659">
                  <c:v>0.99466263200000005</c:v>
                </c:pt>
                <c:pt idx="34660">
                  <c:v>0.99450736299999998</c:v>
                </c:pt>
                <c:pt idx="34661">
                  <c:v>0.99833470599999996</c:v>
                </c:pt>
                <c:pt idx="34662">
                  <c:v>0.987316898</c:v>
                </c:pt>
                <c:pt idx="34663">
                  <c:v>0.994798234</c:v>
                </c:pt>
                <c:pt idx="34664">
                  <c:v>0.98337578699999995</c:v>
                </c:pt>
                <c:pt idx="34665">
                  <c:v>0.994798234</c:v>
                </c:pt>
                <c:pt idx="34666">
                  <c:v>0.98048173699999996</c:v>
                </c:pt>
                <c:pt idx="34667">
                  <c:v>0.99466263200000005</c:v>
                </c:pt>
                <c:pt idx="34668">
                  <c:v>0.99466263200000005</c:v>
                </c:pt>
                <c:pt idx="34669">
                  <c:v>0.99833470599999996</c:v>
                </c:pt>
                <c:pt idx="34670">
                  <c:v>0.98529628999999996</c:v>
                </c:pt>
                <c:pt idx="34671">
                  <c:v>0.99466263200000005</c:v>
                </c:pt>
                <c:pt idx="34672">
                  <c:v>0.98552498799999999</c:v>
                </c:pt>
                <c:pt idx="34673">
                  <c:v>0.987316898</c:v>
                </c:pt>
                <c:pt idx="34674">
                  <c:v>0.994798234</c:v>
                </c:pt>
                <c:pt idx="34675">
                  <c:v>0.99466263200000005</c:v>
                </c:pt>
                <c:pt idx="34676">
                  <c:v>0.98729905299999998</c:v>
                </c:pt>
                <c:pt idx="34677">
                  <c:v>0.98337578699999995</c:v>
                </c:pt>
                <c:pt idx="34678">
                  <c:v>0.994798234</c:v>
                </c:pt>
                <c:pt idx="34679">
                  <c:v>0.98337578699999995</c:v>
                </c:pt>
                <c:pt idx="34680">
                  <c:v>0.987316898</c:v>
                </c:pt>
                <c:pt idx="34681">
                  <c:v>0.99466263200000005</c:v>
                </c:pt>
                <c:pt idx="34682">
                  <c:v>0.98337578699999995</c:v>
                </c:pt>
                <c:pt idx="34683">
                  <c:v>0.99635453600000001</c:v>
                </c:pt>
                <c:pt idx="34684">
                  <c:v>0.99466263200000005</c:v>
                </c:pt>
                <c:pt idx="34685">
                  <c:v>0.98337578699999995</c:v>
                </c:pt>
                <c:pt idx="34686">
                  <c:v>0.994798234</c:v>
                </c:pt>
                <c:pt idx="34687">
                  <c:v>0.98337578699999995</c:v>
                </c:pt>
                <c:pt idx="34688">
                  <c:v>0.99466263200000005</c:v>
                </c:pt>
                <c:pt idx="34689">
                  <c:v>0.98729905299999998</c:v>
                </c:pt>
                <c:pt idx="34690">
                  <c:v>0.99466263200000005</c:v>
                </c:pt>
                <c:pt idx="34691">
                  <c:v>0.99466263200000005</c:v>
                </c:pt>
                <c:pt idx="34692">
                  <c:v>0.99833470599999996</c:v>
                </c:pt>
                <c:pt idx="34693">
                  <c:v>0.99466263200000005</c:v>
                </c:pt>
                <c:pt idx="34694">
                  <c:v>0.99833470599999996</c:v>
                </c:pt>
                <c:pt idx="34695">
                  <c:v>0.99833470599999996</c:v>
                </c:pt>
                <c:pt idx="34696">
                  <c:v>0.99466263200000005</c:v>
                </c:pt>
                <c:pt idx="34697">
                  <c:v>0.98048173699999996</c:v>
                </c:pt>
                <c:pt idx="34698">
                  <c:v>0.99466263200000005</c:v>
                </c:pt>
                <c:pt idx="34699">
                  <c:v>0.99466263200000005</c:v>
                </c:pt>
                <c:pt idx="34700">
                  <c:v>0.98337578699999995</c:v>
                </c:pt>
                <c:pt idx="34701">
                  <c:v>0.994798234</c:v>
                </c:pt>
                <c:pt idx="34702">
                  <c:v>0.99833470599999996</c:v>
                </c:pt>
                <c:pt idx="34703">
                  <c:v>0.994798234</c:v>
                </c:pt>
                <c:pt idx="34704">
                  <c:v>0.98048173699999996</c:v>
                </c:pt>
                <c:pt idx="34705">
                  <c:v>0.99833470599999996</c:v>
                </c:pt>
                <c:pt idx="34706">
                  <c:v>0.99466263200000005</c:v>
                </c:pt>
                <c:pt idx="34707">
                  <c:v>0.98048173699999996</c:v>
                </c:pt>
                <c:pt idx="34708">
                  <c:v>0.99833470599999996</c:v>
                </c:pt>
                <c:pt idx="34709">
                  <c:v>0.98048173699999996</c:v>
                </c:pt>
                <c:pt idx="34710">
                  <c:v>0.98048173699999996</c:v>
                </c:pt>
                <c:pt idx="34711">
                  <c:v>0.99466263200000005</c:v>
                </c:pt>
                <c:pt idx="34712">
                  <c:v>0.99833470599999996</c:v>
                </c:pt>
                <c:pt idx="34713">
                  <c:v>0.98337578699999995</c:v>
                </c:pt>
                <c:pt idx="34714">
                  <c:v>0.99466263200000005</c:v>
                </c:pt>
                <c:pt idx="34715">
                  <c:v>0.99466263200000005</c:v>
                </c:pt>
                <c:pt idx="34716">
                  <c:v>0.99833470599999996</c:v>
                </c:pt>
                <c:pt idx="34717">
                  <c:v>0.98337578699999995</c:v>
                </c:pt>
                <c:pt idx="34718">
                  <c:v>0.98337578699999995</c:v>
                </c:pt>
                <c:pt idx="34719">
                  <c:v>0.98337578699999995</c:v>
                </c:pt>
                <c:pt idx="34720">
                  <c:v>0.98337578699999995</c:v>
                </c:pt>
                <c:pt idx="34721">
                  <c:v>0.99466263200000005</c:v>
                </c:pt>
                <c:pt idx="34722">
                  <c:v>0.98048173699999996</c:v>
                </c:pt>
                <c:pt idx="34723">
                  <c:v>0.994798234</c:v>
                </c:pt>
                <c:pt idx="34724">
                  <c:v>0.994798234</c:v>
                </c:pt>
                <c:pt idx="34725">
                  <c:v>0.98337578699999995</c:v>
                </c:pt>
                <c:pt idx="34726">
                  <c:v>0.98337578699999995</c:v>
                </c:pt>
                <c:pt idx="34727">
                  <c:v>0.99833470599999996</c:v>
                </c:pt>
                <c:pt idx="34728">
                  <c:v>0.99466263200000005</c:v>
                </c:pt>
                <c:pt idx="34729">
                  <c:v>0.99456953599999998</c:v>
                </c:pt>
                <c:pt idx="34730">
                  <c:v>0.98048173699999996</c:v>
                </c:pt>
                <c:pt idx="34731">
                  <c:v>0.98048173699999996</c:v>
                </c:pt>
                <c:pt idx="34732">
                  <c:v>0.99833470599999996</c:v>
                </c:pt>
                <c:pt idx="34733">
                  <c:v>0.99833470599999996</c:v>
                </c:pt>
                <c:pt idx="34734">
                  <c:v>0.99833470599999996</c:v>
                </c:pt>
                <c:pt idx="34735">
                  <c:v>0.99466263200000005</c:v>
                </c:pt>
                <c:pt idx="34736">
                  <c:v>0.99833470599999996</c:v>
                </c:pt>
                <c:pt idx="34737">
                  <c:v>0.99833470599999996</c:v>
                </c:pt>
                <c:pt idx="34738">
                  <c:v>0.98337578699999995</c:v>
                </c:pt>
                <c:pt idx="34739">
                  <c:v>0.99833470599999996</c:v>
                </c:pt>
                <c:pt idx="34740">
                  <c:v>0.99466263200000005</c:v>
                </c:pt>
                <c:pt idx="34741">
                  <c:v>0.99466263200000005</c:v>
                </c:pt>
                <c:pt idx="34742">
                  <c:v>0.98337578699999995</c:v>
                </c:pt>
                <c:pt idx="34743">
                  <c:v>0.98975540500000003</c:v>
                </c:pt>
                <c:pt idx="34744">
                  <c:v>0.98048173699999996</c:v>
                </c:pt>
                <c:pt idx="34745">
                  <c:v>0.99466263200000005</c:v>
                </c:pt>
                <c:pt idx="34746">
                  <c:v>0.98337578699999995</c:v>
                </c:pt>
                <c:pt idx="34747">
                  <c:v>0.98048173699999996</c:v>
                </c:pt>
                <c:pt idx="34748">
                  <c:v>0.99833470599999996</c:v>
                </c:pt>
                <c:pt idx="34749">
                  <c:v>0.99833470599999996</c:v>
                </c:pt>
                <c:pt idx="34750">
                  <c:v>0.987316898</c:v>
                </c:pt>
                <c:pt idx="34751">
                  <c:v>0.98048173699999996</c:v>
                </c:pt>
                <c:pt idx="34752">
                  <c:v>0.98337578699999995</c:v>
                </c:pt>
                <c:pt idx="34753">
                  <c:v>0.98337578699999995</c:v>
                </c:pt>
                <c:pt idx="34754">
                  <c:v>0.98337578699999995</c:v>
                </c:pt>
                <c:pt idx="34755">
                  <c:v>0.99833470599999996</c:v>
                </c:pt>
                <c:pt idx="34756">
                  <c:v>0.99833470599999996</c:v>
                </c:pt>
                <c:pt idx="34757">
                  <c:v>0.98048173699999996</c:v>
                </c:pt>
                <c:pt idx="34758">
                  <c:v>0.98337578699999995</c:v>
                </c:pt>
                <c:pt idx="34759">
                  <c:v>0.99090427199999997</c:v>
                </c:pt>
                <c:pt idx="34760">
                  <c:v>0.99100769600000005</c:v>
                </c:pt>
                <c:pt idx="34761">
                  <c:v>0.98048173699999996</c:v>
                </c:pt>
                <c:pt idx="34762">
                  <c:v>0.99090427199999997</c:v>
                </c:pt>
                <c:pt idx="34763">
                  <c:v>0.994798234</c:v>
                </c:pt>
                <c:pt idx="34764">
                  <c:v>0.98337578699999995</c:v>
                </c:pt>
                <c:pt idx="34765">
                  <c:v>0.99833470599999996</c:v>
                </c:pt>
                <c:pt idx="34766">
                  <c:v>0.98337578699999995</c:v>
                </c:pt>
                <c:pt idx="34767">
                  <c:v>0.98337578699999995</c:v>
                </c:pt>
                <c:pt idx="34768">
                  <c:v>0.99100769600000005</c:v>
                </c:pt>
                <c:pt idx="34769">
                  <c:v>0.98337578699999995</c:v>
                </c:pt>
                <c:pt idx="34770">
                  <c:v>0.99466263200000005</c:v>
                </c:pt>
                <c:pt idx="34771">
                  <c:v>0.98337578699999995</c:v>
                </c:pt>
                <c:pt idx="34772">
                  <c:v>0.99833470599999996</c:v>
                </c:pt>
                <c:pt idx="34773">
                  <c:v>0.98337578699999995</c:v>
                </c:pt>
                <c:pt idx="34774">
                  <c:v>0.99466263200000005</c:v>
                </c:pt>
                <c:pt idx="34775">
                  <c:v>0.98337578699999995</c:v>
                </c:pt>
                <c:pt idx="34776">
                  <c:v>0.99833470599999996</c:v>
                </c:pt>
                <c:pt idx="34777">
                  <c:v>0.98048173699999996</c:v>
                </c:pt>
                <c:pt idx="34778">
                  <c:v>0.99833470599999996</c:v>
                </c:pt>
                <c:pt idx="34779">
                  <c:v>0.99833470599999996</c:v>
                </c:pt>
                <c:pt idx="34780">
                  <c:v>0.98048173699999996</c:v>
                </c:pt>
                <c:pt idx="34781">
                  <c:v>0.98337578699999995</c:v>
                </c:pt>
                <c:pt idx="34782">
                  <c:v>0.994798234</c:v>
                </c:pt>
                <c:pt idx="34783">
                  <c:v>0.994798234</c:v>
                </c:pt>
                <c:pt idx="34784">
                  <c:v>0.994798234</c:v>
                </c:pt>
                <c:pt idx="34785">
                  <c:v>0.99466263200000005</c:v>
                </c:pt>
                <c:pt idx="34786">
                  <c:v>0.99466263200000005</c:v>
                </c:pt>
                <c:pt idx="34787">
                  <c:v>0.994798234</c:v>
                </c:pt>
                <c:pt idx="34788">
                  <c:v>0.98337578699999995</c:v>
                </c:pt>
                <c:pt idx="34789">
                  <c:v>0.98048173699999996</c:v>
                </c:pt>
                <c:pt idx="34790">
                  <c:v>0.98337578699999995</c:v>
                </c:pt>
                <c:pt idx="34791">
                  <c:v>0.98337578699999995</c:v>
                </c:pt>
                <c:pt idx="34792">
                  <c:v>0.99833470599999996</c:v>
                </c:pt>
                <c:pt idx="34793">
                  <c:v>0.99466263200000005</c:v>
                </c:pt>
                <c:pt idx="34794">
                  <c:v>0.99027694600000005</c:v>
                </c:pt>
                <c:pt idx="34795">
                  <c:v>0.99466263200000005</c:v>
                </c:pt>
                <c:pt idx="34796">
                  <c:v>0.994798234</c:v>
                </c:pt>
                <c:pt idx="34797">
                  <c:v>0.99466263200000005</c:v>
                </c:pt>
                <c:pt idx="34798">
                  <c:v>0.98729905299999998</c:v>
                </c:pt>
                <c:pt idx="34799">
                  <c:v>0.98048173699999996</c:v>
                </c:pt>
                <c:pt idx="34800">
                  <c:v>0.98048173699999996</c:v>
                </c:pt>
                <c:pt idx="34801">
                  <c:v>0.99833470599999996</c:v>
                </c:pt>
                <c:pt idx="34802">
                  <c:v>0.98048173699999996</c:v>
                </c:pt>
                <c:pt idx="34803">
                  <c:v>0.98048173699999996</c:v>
                </c:pt>
                <c:pt idx="34804">
                  <c:v>0.994798234</c:v>
                </c:pt>
                <c:pt idx="34805">
                  <c:v>0.99833470599999996</c:v>
                </c:pt>
                <c:pt idx="34806">
                  <c:v>0.99015918800000002</c:v>
                </c:pt>
                <c:pt idx="34807">
                  <c:v>0.99466263200000005</c:v>
                </c:pt>
                <c:pt idx="34808">
                  <c:v>0.99466263200000005</c:v>
                </c:pt>
                <c:pt idx="34809">
                  <c:v>0.994798234</c:v>
                </c:pt>
                <c:pt idx="34810">
                  <c:v>0.98337578699999995</c:v>
                </c:pt>
                <c:pt idx="34811">
                  <c:v>0.994798234</c:v>
                </c:pt>
                <c:pt idx="34812">
                  <c:v>0.98337578699999995</c:v>
                </c:pt>
                <c:pt idx="34813">
                  <c:v>0.99833470599999996</c:v>
                </c:pt>
                <c:pt idx="34814">
                  <c:v>0.994798234</c:v>
                </c:pt>
                <c:pt idx="34815">
                  <c:v>0.98337578699999995</c:v>
                </c:pt>
                <c:pt idx="34816">
                  <c:v>0.98048173699999996</c:v>
                </c:pt>
                <c:pt idx="34817">
                  <c:v>0.99466263200000005</c:v>
                </c:pt>
                <c:pt idx="34818">
                  <c:v>0.99090427199999997</c:v>
                </c:pt>
                <c:pt idx="34819">
                  <c:v>0.99100769600000005</c:v>
                </c:pt>
                <c:pt idx="34820">
                  <c:v>0.99466263200000005</c:v>
                </c:pt>
                <c:pt idx="34821">
                  <c:v>0.99466263200000005</c:v>
                </c:pt>
                <c:pt idx="34822">
                  <c:v>0.98337578699999995</c:v>
                </c:pt>
                <c:pt idx="34823">
                  <c:v>0.99466263200000005</c:v>
                </c:pt>
                <c:pt idx="34824">
                  <c:v>0.98048173699999996</c:v>
                </c:pt>
                <c:pt idx="34825">
                  <c:v>0.98337578699999995</c:v>
                </c:pt>
                <c:pt idx="34826">
                  <c:v>0.99833470599999996</c:v>
                </c:pt>
                <c:pt idx="34827">
                  <c:v>0.98048173699999996</c:v>
                </c:pt>
                <c:pt idx="34828">
                  <c:v>0.98048173699999996</c:v>
                </c:pt>
                <c:pt idx="34829">
                  <c:v>0.98048173699999996</c:v>
                </c:pt>
                <c:pt idx="34830">
                  <c:v>0.98048173699999996</c:v>
                </c:pt>
                <c:pt idx="34831">
                  <c:v>0.99466263200000005</c:v>
                </c:pt>
                <c:pt idx="34832">
                  <c:v>0.99015918800000002</c:v>
                </c:pt>
                <c:pt idx="34833">
                  <c:v>0.994798234</c:v>
                </c:pt>
                <c:pt idx="34834">
                  <c:v>0.98549281</c:v>
                </c:pt>
                <c:pt idx="34835">
                  <c:v>0.99466263200000005</c:v>
                </c:pt>
                <c:pt idx="34836">
                  <c:v>0.994798234</c:v>
                </c:pt>
                <c:pt idx="34837">
                  <c:v>0.98337578699999995</c:v>
                </c:pt>
                <c:pt idx="34838">
                  <c:v>0.99466263200000005</c:v>
                </c:pt>
                <c:pt idx="34839">
                  <c:v>0.97829186400000001</c:v>
                </c:pt>
                <c:pt idx="34840">
                  <c:v>0.98337578699999995</c:v>
                </c:pt>
                <c:pt idx="34841">
                  <c:v>0.99833470599999996</c:v>
                </c:pt>
                <c:pt idx="34842">
                  <c:v>0.99466263200000005</c:v>
                </c:pt>
                <c:pt idx="34843">
                  <c:v>0.99833470599999996</c:v>
                </c:pt>
                <c:pt idx="34844">
                  <c:v>0.99466263200000005</c:v>
                </c:pt>
                <c:pt idx="34845">
                  <c:v>0.994798234</c:v>
                </c:pt>
                <c:pt idx="34846">
                  <c:v>0.99833470599999996</c:v>
                </c:pt>
                <c:pt idx="34847">
                  <c:v>0.994798234</c:v>
                </c:pt>
                <c:pt idx="34848">
                  <c:v>0.99466263200000005</c:v>
                </c:pt>
                <c:pt idx="34849">
                  <c:v>0.99466263200000005</c:v>
                </c:pt>
                <c:pt idx="34850">
                  <c:v>0.98337578699999995</c:v>
                </c:pt>
                <c:pt idx="34851">
                  <c:v>0.99833470599999996</c:v>
                </c:pt>
                <c:pt idx="34852">
                  <c:v>0.98529628999999996</c:v>
                </c:pt>
                <c:pt idx="34853">
                  <c:v>0.99833470599999996</c:v>
                </c:pt>
                <c:pt idx="34854">
                  <c:v>0.99466263200000005</c:v>
                </c:pt>
                <c:pt idx="34855">
                  <c:v>0.99466263200000005</c:v>
                </c:pt>
                <c:pt idx="34856">
                  <c:v>0.98529628999999996</c:v>
                </c:pt>
                <c:pt idx="34857">
                  <c:v>0.987316898</c:v>
                </c:pt>
                <c:pt idx="34858">
                  <c:v>0.994798234</c:v>
                </c:pt>
                <c:pt idx="34859">
                  <c:v>0.98048173699999996</c:v>
                </c:pt>
                <c:pt idx="34860">
                  <c:v>0.99833470599999996</c:v>
                </c:pt>
                <c:pt idx="34861">
                  <c:v>0.994798234</c:v>
                </c:pt>
                <c:pt idx="34862">
                  <c:v>0.994798234</c:v>
                </c:pt>
                <c:pt idx="34863">
                  <c:v>0.99833470599999996</c:v>
                </c:pt>
                <c:pt idx="34864">
                  <c:v>0.99466263200000005</c:v>
                </c:pt>
                <c:pt idx="34865">
                  <c:v>0.98337578699999995</c:v>
                </c:pt>
                <c:pt idx="34866">
                  <c:v>0.994798234</c:v>
                </c:pt>
                <c:pt idx="34867">
                  <c:v>0.98337578699999995</c:v>
                </c:pt>
                <c:pt idx="34868">
                  <c:v>0.99466263200000005</c:v>
                </c:pt>
                <c:pt idx="34869">
                  <c:v>0.98337578699999995</c:v>
                </c:pt>
                <c:pt idx="34870">
                  <c:v>0.98048173699999996</c:v>
                </c:pt>
                <c:pt idx="34871">
                  <c:v>0.99466263200000005</c:v>
                </c:pt>
                <c:pt idx="34872">
                  <c:v>0.99466263200000005</c:v>
                </c:pt>
                <c:pt idx="34873">
                  <c:v>0.99466263200000005</c:v>
                </c:pt>
                <c:pt idx="34874">
                  <c:v>0.994798234</c:v>
                </c:pt>
                <c:pt idx="34875">
                  <c:v>0.99090427199999997</c:v>
                </c:pt>
                <c:pt idx="34876">
                  <c:v>0.99015918800000002</c:v>
                </c:pt>
                <c:pt idx="34877">
                  <c:v>0.99466263200000005</c:v>
                </c:pt>
                <c:pt idx="34878">
                  <c:v>0.98337578699999995</c:v>
                </c:pt>
                <c:pt idx="34879">
                  <c:v>0.98337578699999995</c:v>
                </c:pt>
                <c:pt idx="34880">
                  <c:v>0.99466263200000005</c:v>
                </c:pt>
                <c:pt idx="34881">
                  <c:v>0.994798234</c:v>
                </c:pt>
                <c:pt idx="34882">
                  <c:v>0.98337578699999995</c:v>
                </c:pt>
                <c:pt idx="34883">
                  <c:v>0.99833470599999996</c:v>
                </c:pt>
                <c:pt idx="34884">
                  <c:v>0.99027694600000005</c:v>
                </c:pt>
                <c:pt idx="34885">
                  <c:v>0.98337578699999995</c:v>
                </c:pt>
                <c:pt idx="34886">
                  <c:v>0.98048173699999996</c:v>
                </c:pt>
                <c:pt idx="34887">
                  <c:v>0.99466263200000005</c:v>
                </c:pt>
                <c:pt idx="34888">
                  <c:v>0.99015918800000002</c:v>
                </c:pt>
                <c:pt idx="34889">
                  <c:v>0.994798234</c:v>
                </c:pt>
                <c:pt idx="34890">
                  <c:v>0.994798234</c:v>
                </c:pt>
                <c:pt idx="34891">
                  <c:v>0.994798234</c:v>
                </c:pt>
                <c:pt idx="34892">
                  <c:v>0.98337578699999995</c:v>
                </c:pt>
                <c:pt idx="34893">
                  <c:v>0.99626751000000002</c:v>
                </c:pt>
                <c:pt idx="34894">
                  <c:v>0.98337578699999995</c:v>
                </c:pt>
                <c:pt idx="34895">
                  <c:v>0.99466263200000005</c:v>
                </c:pt>
                <c:pt idx="34896">
                  <c:v>0.98048173699999996</c:v>
                </c:pt>
                <c:pt idx="34897">
                  <c:v>0.99833470599999996</c:v>
                </c:pt>
                <c:pt idx="34898">
                  <c:v>0.98337578699999995</c:v>
                </c:pt>
                <c:pt idx="34899">
                  <c:v>0.99833470599999996</c:v>
                </c:pt>
                <c:pt idx="34900">
                  <c:v>0.98048173699999996</c:v>
                </c:pt>
                <c:pt idx="34901">
                  <c:v>0.99466263200000005</c:v>
                </c:pt>
                <c:pt idx="34902">
                  <c:v>0.98337578699999995</c:v>
                </c:pt>
                <c:pt idx="34903">
                  <c:v>0.98337578699999995</c:v>
                </c:pt>
                <c:pt idx="34904">
                  <c:v>0.99466263200000005</c:v>
                </c:pt>
                <c:pt idx="34905">
                  <c:v>0.99833470599999996</c:v>
                </c:pt>
                <c:pt idx="34906">
                  <c:v>0.98337578699999995</c:v>
                </c:pt>
                <c:pt idx="34907">
                  <c:v>0.99466263200000005</c:v>
                </c:pt>
                <c:pt idx="34908">
                  <c:v>0.98337578699999995</c:v>
                </c:pt>
                <c:pt idx="34909">
                  <c:v>0.99090427199999997</c:v>
                </c:pt>
                <c:pt idx="34910">
                  <c:v>0.99466263200000005</c:v>
                </c:pt>
                <c:pt idx="34911">
                  <c:v>0.994798234</c:v>
                </c:pt>
                <c:pt idx="34912">
                  <c:v>0.98337578699999995</c:v>
                </c:pt>
                <c:pt idx="34913">
                  <c:v>0.98337578699999995</c:v>
                </c:pt>
                <c:pt idx="34914">
                  <c:v>0.98048173699999996</c:v>
                </c:pt>
                <c:pt idx="34915">
                  <c:v>0.99466263200000005</c:v>
                </c:pt>
                <c:pt idx="34916">
                  <c:v>0.99833470599999996</c:v>
                </c:pt>
                <c:pt idx="34917">
                  <c:v>0.99833470599999996</c:v>
                </c:pt>
                <c:pt idx="34918">
                  <c:v>0.98337578699999995</c:v>
                </c:pt>
                <c:pt idx="34919">
                  <c:v>0.99833470599999996</c:v>
                </c:pt>
                <c:pt idx="34920">
                  <c:v>0.99833470599999996</c:v>
                </c:pt>
                <c:pt idx="34921">
                  <c:v>0.98337578699999995</c:v>
                </c:pt>
                <c:pt idx="34922">
                  <c:v>0.98337578699999995</c:v>
                </c:pt>
                <c:pt idx="34923">
                  <c:v>0.994798234</c:v>
                </c:pt>
                <c:pt idx="34924">
                  <c:v>0.98048173699999996</c:v>
                </c:pt>
                <c:pt idx="34925">
                  <c:v>0.99833470599999996</c:v>
                </c:pt>
                <c:pt idx="34926">
                  <c:v>0.99090427199999997</c:v>
                </c:pt>
                <c:pt idx="34927">
                  <c:v>0.98337578699999995</c:v>
                </c:pt>
                <c:pt idx="34928">
                  <c:v>0.98048173699999996</c:v>
                </c:pt>
                <c:pt idx="34929">
                  <c:v>0.99833470599999996</c:v>
                </c:pt>
                <c:pt idx="34930">
                  <c:v>0.99466263200000005</c:v>
                </c:pt>
                <c:pt idx="34931">
                  <c:v>0.99466263200000005</c:v>
                </c:pt>
                <c:pt idx="34932">
                  <c:v>0.99466263200000005</c:v>
                </c:pt>
                <c:pt idx="34933">
                  <c:v>0.99466263200000005</c:v>
                </c:pt>
                <c:pt idx="34934">
                  <c:v>0.98337578699999995</c:v>
                </c:pt>
                <c:pt idx="34935">
                  <c:v>0.99466263200000005</c:v>
                </c:pt>
                <c:pt idx="34936">
                  <c:v>0.98337578699999995</c:v>
                </c:pt>
                <c:pt idx="34937">
                  <c:v>0.99466263200000005</c:v>
                </c:pt>
                <c:pt idx="34938">
                  <c:v>0.99466263200000005</c:v>
                </c:pt>
                <c:pt idx="34939">
                  <c:v>0.99833470599999996</c:v>
                </c:pt>
                <c:pt idx="34940">
                  <c:v>0.98337578699999995</c:v>
                </c:pt>
                <c:pt idx="34941">
                  <c:v>0.99466263200000005</c:v>
                </c:pt>
                <c:pt idx="34942">
                  <c:v>0.98337578699999995</c:v>
                </c:pt>
                <c:pt idx="34943">
                  <c:v>0.99466263200000005</c:v>
                </c:pt>
                <c:pt idx="34944">
                  <c:v>0.99833470599999996</c:v>
                </c:pt>
                <c:pt idx="34945">
                  <c:v>0.98529628999999996</c:v>
                </c:pt>
                <c:pt idx="34946">
                  <c:v>0.99015918800000002</c:v>
                </c:pt>
                <c:pt idx="34947">
                  <c:v>0.98337578699999995</c:v>
                </c:pt>
                <c:pt idx="34948">
                  <c:v>0.994798234</c:v>
                </c:pt>
                <c:pt idx="34949">
                  <c:v>0.99466263200000005</c:v>
                </c:pt>
                <c:pt idx="34950">
                  <c:v>0.98048173699999996</c:v>
                </c:pt>
                <c:pt idx="34951">
                  <c:v>0.98337578699999995</c:v>
                </c:pt>
                <c:pt idx="34952">
                  <c:v>0.98337578699999995</c:v>
                </c:pt>
                <c:pt idx="34953">
                  <c:v>0.98337578699999995</c:v>
                </c:pt>
                <c:pt idx="34954">
                  <c:v>0.98337578699999995</c:v>
                </c:pt>
                <c:pt idx="34955">
                  <c:v>0.99466263200000005</c:v>
                </c:pt>
                <c:pt idx="34956">
                  <c:v>0.994798234</c:v>
                </c:pt>
                <c:pt idx="34957">
                  <c:v>0.994798234</c:v>
                </c:pt>
                <c:pt idx="34958">
                  <c:v>0.99833470599999996</c:v>
                </c:pt>
                <c:pt idx="34959">
                  <c:v>0.99833470599999996</c:v>
                </c:pt>
                <c:pt idx="34960">
                  <c:v>0.99833470599999996</c:v>
                </c:pt>
                <c:pt idx="34961">
                  <c:v>0.98337578699999995</c:v>
                </c:pt>
                <c:pt idx="34962">
                  <c:v>0.98337578699999995</c:v>
                </c:pt>
                <c:pt idx="34963">
                  <c:v>0.98337578699999995</c:v>
                </c:pt>
                <c:pt idx="34964">
                  <c:v>0.98337578699999995</c:v>
                </c:pt>
                <c:pt idx="34965">
                  <c:v>0.994798234</c:v>
                </c:pt>
                <c:pt idx="34966">
                  <c:v>0.99090427199999997</c:v>
                </c:pt>
                <c:pt idx="34967">
                  <c:v>0.98337578699999995</c:v>
                </c:pt>
                <c:pt idx="34968">
                  <c:v>0.987316898</c:v>
                </c:pt>
                <c:pt idx="34969">
                  <c:v>0.99466263200000005</c:v>
                </c:pt>
                <c:pt idx="34970">
                  <c:v>0.99833470599999996</c:v>
                </c:pt>
                <c:pt idx="34971">
                  <c:v>0.98337578699999995</c:v>
                </c:pt>
                <c:pt idx="34972">
                  <c:v>0.98048173699999996</c:v>
                </c:pt>
                <c:pt idx="34973">
                  <c:v>0.99466263200000005</c:v>
                </c:pt>
                <c:pt idx="34974">
                  <c:v>0.98048173699999996</c:v>
                </c:pt>
                <c:pt idx="34975">
                  <c:v>0.98337578699999995</c:v>
                </c:pt>
                <c:pt idx="34976">
                  <c:v>0.98669746800000002</c:v>
                </c:pt>
                <c:pt idx="34977">
                  <c:v>0.98048173699999996</c:v>
                </c:pt>
                <c:pt idx="34978">
                  <c:v>0.99833470599999996</c:v>
                </c:pt>
                <c:pt idx="34979">
                  <c:v>0.98337578699999995</c:v>
                </c:pt>
                <c:pt idx="34980">
                  <c:v>0.99833470599999996</c:v>
                </c:pt>
                <c:pt idx="34981">
                  <c:v>0.994798234</c:v>
                </c:pt>
                <c:pt idx="34982">
                  <c:v>0.994798234</c:v>
                </c:pt>
                <c:pt idx="34983">
                  <c:v>0.98048173699999996</c:v>
                </c:pt>
                <c:pt idx="34984">
                  <c:v>0.98337578699999995</c:v>
                </c:pt>
                <c:pt idx="34985">
                  <c:v>0.99833470599999996</c:v>
                </c:pt>
                <c:pt idx="34986">
                  <c:v>0.98337578699999995</c:v>
                </c:pt>
                <c:pt idx="34987">
                  <c:v>0.99833470599999996</c:v>
                </c:pt>
                <c:pt idx="34988">
                  <c:v>0.987316898</c:v>
                </c:pt>
                <c:pt idx="34989">
                  <c:v>0.99833470599999996</c:v>
                </c:pt>
                <c:pt idx="34990">
                  <c:v>0.98337578699999995</c:v>
                </c:pt>
                <c:pt idx="34991">
                  <c:v>0.98337578699999995</c:v>
                </c:pt>
                <c:pt idx="34992">
                  <c:v>0.98048173699999996</c:v>
                </c:pt>
                <c:pt idx="34993">
                  <c:v>0.98337578699999995</c:v>
                </c:pt>
                <c:pt idx="34994">
                  <c:v>0.98337578699999995</c:v>
                </c:pt>
                <c:pt idx="34995">
                  <c:v>0.99456953599999998</c:v>
                </c:pt>
                <c:pt idx="34996">
                  <c:v>0.98337578699999995</c:v>
                </c:pt>
                <c:pt idx="34997">
                  <c:v>0.98337578699999995</c:v>
                </c:pt>
                <c:pt idx="34998">
                  <c:v>0.99466263200000005</c:v>
                </c:pt>
                <c:pt idx="34999">
                  <c:v>0.99466263200000005</c:v>
                </c:pt>
                <c:pt idx="35000">
                  <c:v>0.99466263200000005</c:v>
                </c:pt>
                <c:pt idx="35001">
                  <c:v>0.98337578699999995</c:v>
                </c:pt>
                <c:pt idx="35002">
                  <c:v>0.98337578699999995</c:v>
                </c:pt>
                <c:pt idx="35003">
                  <c:v>0.98729905299999998</c:v>
                </c:pt>
                <c:pt idx="35004">
                  <c:v>0.99466263200000005</c:v>
                </c:pt>
                <c:pt idx="35005">
                  <c:v>0.98337578699999995</c:v>
                </c:pt>
                <c:pt idx="35006">
                  <c:v>0.99090427199999997</c:v>
                </c:pt>
                <c:pt idx="35007">
                  <c:v>0.99833470599999996</c:v>
                </c:pt>
                <c:pt idx="35008">
                  <c:v>0.98337578699999995</c:v>
                </c:pt>
                <c:pt idx="35009">
                  <c:v>0.994798234</c:v>
                </c:pt>
                <c:pt idx="35010">
                  <c:v>0.98048173699999996</c:v>
                </c:pt>
                <c:pt idx="35011">
                  <c:v>0.98048173699999996</c:v>
                </c:pt>
                <c:pt idx="35012">
                  <c:v>0.994798234</c:v>
                </c:pt>
                <c:pt idx="35013">
                  <c:v>0.99466263200000005</c:v>
                </c:pt>
                <c:pt idx="35014">
                  <c:v>0.99466263200000005</c:v>
                </c:pt>
                <c:pt idx="35015">
                  <c:v>0.98337578699999995</c:v>
                </c:pt>
                <c:pt idx="35016">
                  <c:v>0.994798234</c:v>
                </c:pt>
                <c:pt idx="35017">
                  <c:v>0.99833470599999996</c:v>
                </c:pt>
                <c:pt idx="35018">
                  <c:v>0.99635453600000001</c:v>
                </c:pt>
                <c:pt idx="35019">
                  <c:v>0.99833470599999996</c:v>
                </c:pt>
                <c:pt idx="35020">
                  <c:v>0.98337578699999995</c:v>
                </c:pt>
                <c:pt idx="35021">
                  <c:v>0.98337578699999995</c:v>
                </c:pt>
                <c:pt idx="35022">
                  <c:v>0.99466263200000005</c:v>
                </c:pt>
                <c:pt idx="35023">
                  <c:v>0.99160257900000004</c:v>
                </c:pt>
                <c:pt idx="35024">
                  <c:v>0.98337578699999995</c:v>
                </c:pt>
                <c:pt idx="35025">
                  <c:v>0.99466263200000005</c:v>
                </c:pt>
                <c:pt idx="35026">
                  <c:v>0.99833470599999996</c:v>
                </c:pt>
                <c:pt idx="35027">
                  <c:v>0.99833470599999996</c:v>
                </c:pt>
                <c:pt idx="35028">
                  <c:v>0.98337578699999995</c:v>
                </c:pt>
                <c:pt idx="35029">
                  <c:v>0.99466263200000005</c:v>
                </c:pt>
                <c:pt idx="35030">
                  <c:v>0.99833470599999996</c:v>
                </c:pt>
                <c:pt idx="35031">
                  <c:v>0.99833470599999996</c:v>
                </c:pt>
                <c:pt idx="35032">
                  <c:v>0.99027694600000005</c:v>
                </c:pt>
                <c:pt idx="35033">
                  <c:v>0.99466263200000005</c:v>
                </c:pt>
                <c:pt idx="35034">
                  <c:v>0.98337578699999995</c:v>
                </c:pt>
                <c:pt idx="35035">
                  <c:v>0.994798234</c:v>
                </c:pt>
                <c:pt idx="35036">
                  <c:v>0.99833470599999996</c:v>
                </c:pt>
                <c:pt idx="35037">
                  <c:v>0.98337578699999995</c:v>
                </c:pt>
                <c:pt idx="35038">
                  <c:v>0.98337578699999995</c:v>
                </c:pt>
                <c:pt idx="35039">
                  <c:v>0.987316898</c:v>
                </c:pt>
                <c:pt idx="35040">
                  <c:v>0.99833470599999996</c:v>
                </c:pt>
                <c:pt idx="35041">
                  <c:v>0.99466263200000005</c:v>
                </c:pt>
                <c:pt idx="35042">
                  <c:v>0.98048173699999996</c:v>
                </c:pt>
                <c:pt idx="35043">
                  <c:v>0.994798234</c:v>
                </c:pt>
                <c:pt idx="35044">
                  <c:v>0.99833470599999996</c:v>
                </c:pt>
                <c:pt idx="35045">
                  <c:v>0.99456953599999998</c:v>
                </c:pt>
                <c:pt idx="35046">
                  <c:v>0.99466263200000005</c:v>
                </c:pt>
                <c:pt idx="35047">
                  <c:v>0.98337578699999995</c:v>
                </c:pt>
                <c:pt idx="35048">
                  <c:v>0.994798234</c:v>
                </c:pt>
                <c:pt idx="35049">
                  <c:v>0.98337578699999995</c:v>
                </c:pt>
                <c:pt idx="35050">
                  <c:v>0.99456953599999998</c:v>
                </c:pt>
                <c:pt idx="35051">
                  <c:v>0.994798234</c:v>
                </c:pt>
                <c:pt idx="35052">
                  <c:v>0.98337578699999995</c:v>
                </c:pt>
                <c:pt idx="35053">
                  <c:v>0.994798234</c:v>
                </c:pt>
                <c:pt idx="35054">
                  <c:v>0.98337578699999995</c:v>
                </c:pt>
                <c:pt idx="35055">
                  <c:v>0.99833470599999996</c:v>
                </c:pt>
                <c:pt idx="35056">
                  <c:v>0.98337578699999995</c:v>
                </c:pt>
                <c:pt idx="35057">
                  <c:v>0.98048173699999996</c:v>
                </c:pt>
                <c:pt idx="35058">
                  <c:v>0.99466263200000005</c:v>
                </c:pt>
                <c:pt idx="35059">
                  <c:v>0.99833470599999996</c:v>
                </c:pt>
                <c:pt idx="35060">
                  <c:v>0.98337578699999995</c:v>
                </c:pt>
                <c:pt idx="35061">
                  <c:v>0.99833470599999996</c:v>
                </c:pt>
                <c:pt idx="35062">
                  <c:v>0.98337578699999995</c:v>
                </c:pt>
                <c:pt idx="35063">
                  <c:v>0.994798234</c:v>
                </c:pt>
                <c:pt idx="35064">
                  <c:v>0.98337578699999995</c:v>
                </c:pt>
                <c:pt idx="35065">
                  <c:v>0.98337578699999995</c:v>
                </c:pt>
                <c:pt idx="35066">
                  <c:v>0.98048173699999996</c:v>
                </c:pt>
                <c:pt idx="35067">
                  <c:v>0.98048173699999996</c:v>
                </c:pt>
                <c:pt idx="35068">
                  <c:v>0.98337578699999995</c:v>
                </c:pt>
                <c:pt idx="35069">
                  <c:v>0.98337578699999995</c:v>
                </c:pt>
                <c:pt idx="35070">
                  <c:v>0.99833470599999996</c:v>
                </c:pt>
                <c:pt idx="35071">
                  <c:v>0.98337578699999995</c:v>
                </c:pt>
                <c:pt idx="35072">
                  <c:v>0.98337578699999995</c:v>
                </c:pt>
                <c:pt idx="35073">
                  <c:v>0.98337578699999995</c:v>
                </c:pt>
                <c:pt idx="35074">
                  <c:v>0.99090427199999997</c:v>
                </c:pt>
                <c:pt idx="35075">
                  <c:v>0.994798234</c:v>
                </c:pt>
                <c:pt idx="35076">
                  <c:v>0.994798234</c:v>
                </c:pt>
                <c:pt idx="35077">
                  <c:v>0.99466263200000005</c:v>
                </c:pt>
                <c:pt idx="35078">
                  <c:v>0.99833470599999996</c:v>
                </c:pt>
                <c:pt idx="35079">
                  <c:v>0.98048173699999996</c:v>
                </c:pt>
                <c:pt idx="35080">
                  <c:v>0.994798234</c:v>
                </c:pt>
                <c:pt idx="35081">
                  <c:v>0.994798234</c:v>
                </c:pt>
                <c:pt idx="35082">
                  <c:v>0.99466263200000005</c:v>
                </c:pt>
                <c:pt idx="35083">
                  <c:v>0.98048173699999996</c:v>
                </c:pt>
                <c:pt idx="35084">
                  <c:v>0.98337578699999995</c:v>
                </c:pt>
                <c:pt idx="35085">
                  <c:v>0.98337578699999995</c:v>
                </c:pt>
                <c:pt idx="35086">
                  <c:v>0.98729905299999998</c:v>
                </c:pt>
                <c:pt idx="35087">
                  <c:v>0.99466263200000005</c:v>
                </c:pt>
                <c:pt idx="35088">
                  <c:v>0.98337578699999995</c:v>
                </c:pt>
                <c:pt idx="35089">
                  <c:v>0.994798234</c:v>
                </c:pt>
                <c:pt idx="35090">
                  <c:v>0.98729905299999998</c:v>
                </c:pt>
                <c:pt idx="35091">
                  <c:v>0.994798234</c:v>
                </c:pt>
                <c:pt idx="35092">
                  <c:v>0.99466263200000005</c:v>
                </c:pt>
                <c:pt idx="35093">
                  <c:v>0.98048173699999996</c:v>
                </c:pt>
                <c:pt idx="35094">
                  <c:v>0.99090427199999997</c:v>
                </c:pt>
                <c:pt idx="35095">
                  <c:v>0.99833470599999996</c:v>
                </c:pt>
                <c:pt idx="35096">
                  <c:v>0.99466263200000005</c:v>
                </c:pt>
                <c:pt idx="35097">
                  <c:v>0.99100769600000005</c:v>
                </c:pt>
                <c:pt idx="35098">
                  <c:v>0.994798234</c:v>
                </c:pt>
                <c:pt idx="35099">
                  <c:v>0.99015918800000002</c:v>
                </c:pt>
                <c:pt idx="35100">
                  <c:v>0.99100769600000005</c:v>
                </c:pt>
                <c:pt idx="35101">
                  <c:v>0.99833470599999996</c:v>
                </c:pt>
                <c:pt idx="35102">
                  <c:v>0.98337578699999995</c:v>
                </c:pt>
                <c:pt idx="35103">
                  <c:v>0.99833470599999996</c:v>
                </c:pt>
                <c:pt idx="35104">
                  <c:v>0.98337578699999995</c:v>
                </c:pt>
                <c:pt idx="35105">
                  <c:v>0.98337578699999995</c:v>
                </c:pt>
                <c:pt idx="35106">
                  <c:v>0.99100769600000005</c:v>
                </c:pt>
                <c:pt idx="35107">
                  <c:v>0.994798234</c:v>
                </c:pt>
                <c:pt idx="35108">
                  <c:v>0.99466263200000005</c:v>
                </c:pt>
                <c:pt idx="35109">
                  <c:v>0.98048173699999996</c:v>
                </c:pt>
                <c:pt idx="35110">
                  <c:v>0.98337578699999995</c:v>
                </c:pt>
                <c:pt idx="35111">
                  <c:v>0.99466263200000005</c:v>
                </c:pt>
                <c:pt idx="35112">
                  <c:v>0.99466263200000005</c:v>
                </c:pt>
                <c:pt idx="35113">
                  <c:v>0.99635453600000001</c:v>
                </c:pt>
                <c:pt idx="35114">
                  <c:v>0.99833470599999996</c:v>
                </c:pt>
                <c:pt idx="35115">
                  <c:v>0.98337578699999995</c:v>
                </c:pt>
                <c:pt idx="35116">
                  <c:v>0.98337578699999995</c:v>
                </c:pt>
                <c:pt idx="35117">
                  <c:v>0.99466263200000005</c:v>
                </c:pt>
                <c:pt idx="35118">
                  <c:v>0.98729905299999998</c:v>
                </c:pt>
                <c:pt idx="35119">
                  <c:v>0.99466263200000005</c:v>
                </c:pt>
                <c:pt idx="35120">
                  <c:v>0.99466263200000005</c:v>
                </c:pt>
                <c:pt idx="35121">
                  <c:v>0.99833470599999996</c:v>
                </c:pt>
                <c:pt idx="35122">
                  <c:v>0.98337578699999995</c:v>
                </c:pt>
                <c:pt idx="35123">
                  <c:v>0.99466263200000005</c:v>
                </c:pt>
                <c:pt idx="35124">
                  <c:v>0.99090427199999997</c:v>
                </c:pt>
                <c:pt idx="35125">
                  <c:v>0.994798234</c:v>
                </c:pt>
                <c:pt idx="35126">
                  <c:v>0.994798234</c:v>
                </c:pt>
                <c:pt idx="35127">
                  <c:v>0.98337578699999995</c:v>
                </c:pt>
                <c:pt idx="35128">
                  <c:v>0.98337578699999995</c:v>
                </c:pt>
                <c:pt idx="35129">
                  <c:v>0.98048173699999996</c:v>
                </c:pt>
                <c:pt idx="35130">
                  <c:v>0.994798234</c:v>
                </c:pt>
                <c:pt idx="35131">
                  <c:v>0.98729905299999998</c:v>
                </c:pt>
                <c:pt idx="35132">
                  <c:v>0.99833470599999996</c:v>
                </c:pt>
                <c:pt idx="35133">
                  <c:v>0.98337578699999995</c:v>
                </c:pt>
                <c:pt idx="35134">
                  <c:v>0.99833470599999996</c:v>
                </c:pt>
                <c:pt idx="35135">
                  <c:v>0.994798234</c:v>
                </c:pt>
                <c:pt idx="35136">
                  <c:v>0.99466263200000005</c:v>
                </c:pt>
                <c:pt idx="35137">
                  <c:v>0.98048173699999996</c:v>
                </c:pt>
                <c:pt idx="35138">
                  <c:v>0.994798234</c:v>
                </c:pt>
                <c:pt idx="35139">
                  <c:v>0.98549281</c:v>
                </c:pt>
                <c:pt idx="35140">
                  <c:v>0.98048173699999996</c:v>
                </c:pt>
                <c:pt idx="35141">
                  <c:v>0.99466263200000005</c:v>
                </c:pt>
                <c:pt idx="35142">
                  <c:v>0.98337578699999995</c:v>
                </c:pt>
                <c:pt idx="35143">
                  <c:v>0.99466263200000005</c:v>
                </c:pt>
                <c:pt idx="35144">
                  <c:v>0.99833470599999996</c:v>
                </c:pt>
                <c:pt idx="35145">
                  <c:v>0.99456953599999998</c:v>
                </c:pt>
                <c:pt idx="35146">
                  <c:v>0.99466263200000005</c:v>
                </c:pt>
                <c:pt idx="35147">
                  <c:v>0.987316898</c:v>
                </c:pt>
                <c:pt idx="35148">
                  <c:v>0.99833470599999996</c:v>
                </c:pt>
                <c:pt idx="35149">
                  <c:v>0.99833470599999996</c:v>
                </c:pt>
                <c:pt idx="35150">
                  <c:v>0.99833470599999996</c:v>
                </c:pt>
                <c:pt idx="35151">
                  <c:v>0.99833470599999996</c:v>
                </c:pt>
                <c:pt idx="35152">
                  <c:v>0.99466263200000005</c:v>
                </c:pt>
                <c:pt idx="35153">
                  <c:v>0.98048173699999996</c:v>
                </c:pt>
                <c:pt idx="35154">
                  <c:v>0.98337578699999995</c:v>
                </c:pt>
                <c:pt idx="35155">
                  <c:v>0.994798234</c:v>
                </c:pt>
                <c:pt idx="35156">
                  <c:v>0.98337578699999995</c:v>
                </c:pt>
                <c:pt idx="35157">
                  <c:v>0.99833470599999996</c:v>
                </c:pt>
                <c:pt idx="35158">
                  <c:v>0.98048173699999996</c:v>
                </c:pt>
                <c:pt idx="35159">
                  <c:v>0.98337578699999995</c:v>
                </c:pt>
                <c:pt idx="35160">
                  <c:v>0.99466263200000005</c:v>
                </c:pt>
                <c:pt idx="35161">
                  <c:v>0.99466263200000005</c:v>
                </c:pt>
                <c:pt idx="35162">
                  <c:v>0.994798234</c:v>
                </c:pt>
                <c:pt idx="35163">
                  <c:v>0.994798234</c:v>
                </c:pt>
                <c:pt idx="35164">
                  <c:v>0.98337578699999995</c:v>
                </c:pt>
                <c:pt idx="35165">
                  <c:v>0.98337578699999995</c:v>
                </c:pt>
                <c:pt idx="35166">
                  <c:v>0.99466263200000005</c:v>
                </c:pt>
                <c:pt idx="35167">
                  <c:v>0.99466263200000005</c:v>
                </c:pt>
                <c:pt idx="35168">
                  <c:v>0.98337578699999995</c:v>
                </c:pt>
                <c:pt idx="35169">
                  <c:v>0.98048173699999996</c:v>
                </c:pt>
                <c:pt idx="35170">
                  <c:v>0.99466263200000005</c:v>
                </c:pt>
                <c:pt idx="35171">
                  <c:v>0.98337578699999995</c:v>
                </c:pt>
                <c:pt idx="35172">
                  <c:v>0.994798234</c:v>
                </c:pt>
                <c:pt idx="35173">
                  <c:v>0.98337578699999995</c:v>
                </c:pt>
                <c:pt idx="35174">
                  <c:v>0.99466263200000005</c:v>
                </c:pt>
                <c:pt idx="35175">
                  <c:v>0.99466263200000005</c:v>
                </c:pt>
                <c:pt idx="35176">
                  <c:v>0.98337578699999995</c:v>
                </c:pt>
                <c:pt idx="35177">
                  <c:v>0.994798234</c:v>
                </c:pt>
                <c:pt idx="35178">
                  <c:v>0.99833470599999996</c:v>
                </c:pt>
                <c:pt idx="35179">
                  <c:v>0.98337578699999995</c:v>
                </c:pt>
                <c:pt idx="35180">
                  <c:v>0.99466263200000005</c:v>
                </c:pt>
                <c:pt idx="35181">
                  <c:v>0.98337578699999995</c:v>
                </c:pt>
                <c:pt idx="35182">
                  <c:v>0.98337578699999995</c:v>
                </c:pt>
                <c:pt idx="35183">
                  <c:v>0.99466263200000005</c:v>
                </c:pt>
                <c:pt idx="35184">
                  <c:v>0.98048173699999996</c:v>
                </c:pt>
                <c:pt idx="35185">
                  <c:v>0.99450736299999998</c:v>
                </c:pt>
                <c:pt idx="35186">
                  <c:v>0.99833470599999996</c:v>
                </c:pt>
                <c:pt idx="35187">
                  <c:v>0.98337578699999995</c:v>
                </c:pt>
                <c:pt idx="35188">
                  <c:v>0.99100769600000005</c:v>
                </c:pt>
                <c:pt idx="35189">
                  <c:v>0.994798234</c:v>
                </c:pt>
                <c:pt idx="35190">
                  <c:v>0.98048173699999996</c:v>
                </c:pt>
                <c:pt idx="35191">
                  <c:v>0.99833470599999996</c:v>
                </c:pt>
                <c:pt idx="35192">
                  <c:v>0.99015918800000002</c:v>
                </c:pt>
                <c:pt idx="35193">
                  <c:v>0.98648640799999998</c:v>
                </c:pt>
                <c:pt idx="35194">
                  <c:v>0.98337578699999995</c:v>
                </c:pt>
                <c:pt idx="35195">
                  <c:v>0.99466263200000005</c:v>
                </c:pt>
                <c:pt idx="35196">
                  <c:v>0.98337578699999995</c:v>
                </c:pt>
                <c:pt idx="35197">
                  <c:v>0.98337578699999995</c:v>
                </c:pt>
                <c:pt idx="35198">
                  <c:v>0.99466263200000005</c:v>
                </c:pt>
                <c:pt idx="35199">
                  <c:v>0.98337578699999995</c:v>
                </c:pt>
                <c:pt idx="35200">
                  <c:v>0.98337578699999995</c:v>
                </c:pt>
                <c:pt idx="35201">
                  <c:v>0.98337578699999995</c:v>
                </c:pt>
                <c:pt idx="35202">
                  <c:v>0.98337578699999995</c:v>
                </c:pt>
                <c:pt idx="35203">
                  <c:v>0.99466263200000005</c:v>
                </c:pt>
                <c:pt idx="35204">
                  <c:v>0.99466263200000005</c:v>
                </c:pt>
                <c:pt idx="35205">
                  <c:v>0.994798234</c:v>
                </c:pt>
                <c:pt idx="35206">
                  <c:v>0.99466263200000005</c:v>
                </c:pt>
                <c:pt idx="35207">
                  <c:v>0.98337578699999995</c:v>
                </c:pt>
                <c:pt idx="35208">
                  <c:v>0.98048173699999996</c:v>
                </c:pt>
                <c:pt idx="35209">
                  <c:v>0.99466263200000005</c:v>
                </c:pt>
                <c:pt idx="35210">
                  <c:v>0.987316898</c:v>
                </c:pt>
                <c:pt idx="35211">
                  <c:v>0.98048173699999996</c:v>
                </c:pt>
                <c:pt idx="35212">
                  <c:v>0.98048173699999996</c:v>
                </c:pt>
                <c:pt idx="35213">
                  <c:v>0.98337578699999995</c:v>
                </c:pt>
                <c:pt idx="35214">
                  <c:v>0.99466263200000005</c:v>
                </c:pt>
                <c:pt idx="35215">
                  <c:v>0.98337578699999995</c:v>
                </c:pt>
                <c:pt idx="35216">
                  <c:v>0.99466263200000005</c:v>
                </c:pt>
                <c:pt idx="35217">
                  <c:v>0.99833470599999996</c:v>
                </c:pt>
                <c:pt idx="35218">
                  <c:v>0.98337578699999995</c:v>
                </c:pt>
                <c:pt idx="35219">
                  <c:v>0.98729905299999998</c:v>
                </c:pt>
                <c:pt idx="35220">
                  <c:v>0.98048173699999996</c:v>
                </c:pt>
                <c:pt idx="35221">
                  <c:v>0.98337578699999995</c:v>
                </c:pt>
                <c:pt idx="35222">
                  <c:v>0.98337578699999995</c:v>
                </c:pt>
                <c:pt idx="35223">
                  <c:v>0.98337578699999995</c:v>
                </c:pt>
                <c:pt idx="35224">
                  <c:v>0.99466263200000005</c:v>
                </c:pt>
                <c:pt idx="35225">
                  <c:v>0.994798234</c:v>
                </c:pt>
                <c:pt idx="35226">
                  <c:v>0.99456953599999998</c:v>
                </c:pt>
                <c:pt idx="35227">
                  <c:v>0.99466263200000005</c:v>
                </c:pt>
                <c:pt idx="35228">
                  <c:v>0.99466263200000005</c:v>
                </c:pt>
                <c:pt idx="35229">
                  <c:v>0.99833470599999996</c:v>
                </c:pt>
                <c:pt idx="35230">
                  <c:v>0.987316898</c:v>
                </c:pt>
                <c:pt idx="35231">
                  <c:v>0.98337578699999995</c:v>
                </c:pt>
                <c:pt idx="35232">
                  <c:v>0.994798234</c:v>
                </c:pt>
                <c:pt idx="35233">
                  <c:v>0.98337578699999995</c:v>
                </c:pt>
                <c:pt idx="35234">
                  <c:v>0.98337578699999995</c:v>
                </c:pt>
                <c:pt idx="35235">
                  <c:v>0.98048173699999996</c:v>
                </c:pt>
                <c:pt idx="35236">
                  <c:v>0.99466263200000005</c:v>
                </c:pt>
                <c:pt idx="35237">
                  <c:v>0.99456953599999998</c:v>
                </c:pt>
                <c:pt idx="35238">
                  <c:v>0.99466263200000005</c:v>
                </c:pt>
                <c:pt idx="35239">
                  <c:v>0.99833470599999996</c:v>
                </c:pt>
                <c:pt idx="35240">
                  <c:v>0.98048173699999996</c:v>
                </c:pt>
                <c:pt idx="35241">
                  <c:v>0.98048173699999996</c:v>
                </c:pt>
                <c:pt idx="35242">
                  <c:v>0.994798234</c:v>
                </c:pt>
                <c:pt idx="35243">
                  <c:v>0.99833470599999996</c:v>
                </c:pt>
                <c:pt idx="35244">
                  <c:v>0.98048173699999996</c:v>
                </c:pt>
                <c:pt idx="35245">
                  <c:v>0.99833470599999996</c:v>
                </c:pt>
                <c:pt idx="35246">
                  <c:v>0.994798234</c:v>
                </c:pt>
                <c:pt idx="35247">
                  <c:v>0.98048173699999996</c:v>
                </c:pt>
                <c:pt idx="35248">
                  <c:v>0.994798234</c:v>
                </c:pt>
                <c:pt idx="35249">
                  <c:v>0.98337578699999995</c:v>
                </c:pt>
                <c:pt idx="35250">
                  <c:v>0.99466263200000005</c:v>
                </c:pt>
                <c:pt idx="35251">
                  <c:v>0.99833470599999996</c:v>
                </c:pt>
                <c:pt idx="35252">
                  <c:v>0.99466263200000005</c:v>
                </c:pt>
                <c:pt idx="35253">
                  <c:v>0.994798234</c:v>
                </c:pt>
                <c:pt idx="35254">
                  <c:v>0.99466263200000005</c:v>
                </c:pt>
                <c:pt idx="35255">
                  <c:v>0.99090427199999997</c:v>
                </c:pt>
                <c:pt idx="35256">
                  <c:v>0.99015918800000002</c:v>
                </c:pt>
                <c:pt idx="35257">
                  <c:v>0.98048173699999996</c:v>
                </c:pt>
                <c:pt idx="35258">
                  <c:v>0.98048173699999996</c:v>
                </c:pt>
                <c:pt idx="35259">
                  <c:v>0.99833470599999996</c:v>
                </c:pt>
                <c:pt idx="35260">
                  <c:v>0.99833470599999996</c:v>
                </c:pt>
                <c:pt idx="35261">
                  <c:v>0.98048173699999996</c:v>
                </c:pt>
                <c:pt idx="35262">
                  <c:v>0.99466263200000005</c:v>
                </c:pt>
                <c:pt idx="35263">
                  <c:v>0.99833470599999996</c:v>
                </c:pt>
                <c:pt idx="35264">
                  <c:v>0.99456953599999998</c:v>
                </c:pt>
                <c:pt idx="35265">
                  <c:v>0.99466263200000005</c:v>
                </c:pt>
                <c:pt idx="35266">
                  <c:v>0.99466263200000005</c:v>
                </c:pt>
                <c:pt idx="35267">
                  <c:v>0.99090427199999997</c:v>
                </c:pt>
                <c:pt idx="35268">
                  <c:v>0.98337578699999995</c:v>
                </c:pt>
                <c:pt idx="35269">
                  <c:v>0.98048173699999996</c:v>
                </c:pt>
                <c:pt idx="35270">
                  <c:v>0.98337578699999995</c:v>
                </c:pt>
                <c:pt idx="35271">
                  <c:v>0.98048173699999996</c:v>
                </c:pt>
                <c:pt idx="35272">
                  <c:v>0.99466263200000005</c:v>
                </c:pt>
                <c:pt idx="35273">
                  <c:v>0.99466263200000005</c:v>
                </c:pt>
                <c:pt idx="35274">
                  <c:v>0.98337578699999995</c:v>
                </c:pt>
                <c:pt idx="35275">
                  <c:v>0.99466263200000005</c:v>
                </c:pt>
                <c:pt idx="35276">
                  <c:v>0.99833470599999996</c:v>
                </c:pt>
                <c:pt idx="35277">
                  <c:v>0.994798234</c:v>
                </c:pt>
                <c:pt idx="35278">
                  <c:v>0.99466263200000005</c:v>
                </c:pt>
                <c:pt idx="35279">
                  <c:v>0.994798234</c:v>
                </c:pt>
                <c:pt idx="35280">
                  <c:v>0.994798234</c:v>
                </c:pt>
                <c:pt idx="35281">
                  <c:v>0.99833470599999996</c:v>
                </c:pt>
                <c:pt idx="35282">
                  <c:v>0.98337578699999995</c:v>
                </c:pt>
                <c:pt idx="35283">
                  <c:v>0.99456953599999998</c:v>
                </c:pt>
                <c:pt idx="35284">
                  <c:v>0.98337578699999995</c:v>
                </c:pt>
                <c:pt idx="35285">
                  <c:v>0.98337578699999995</c:v>
                </c:pt>
                <c:pt idx="35286">
                  <c:v>0.98048173699999996</c:v>
                </c:pt>
                <c:pt idx="35287">
                  <c:v>0.97702001699999996</c:v>
                </c:pt>
                <c:pt idx="35288">
                  <c:v>0.99833470599999996</c:v>
                </c:pt>
                <c:pt idx="35289">
                  <c:v>0.994798234</c:v>
                </c:pt>
                <c:pt idx="35290">
                  <c:v>0.98337578699999995</c:v>
                </c:pt>
                <c:pt idx="35291">
                  <c:v>0.99833470599999996</c:v>
                </c:pt>
                <c:pt idx="35292">
                  <c:v>0.98048173699999996</c:v>
                </c:pt>
                <c:pt idx="35293">
                  <c:v>0.994798234</c:v>
                </c:pt>
                <c:pt idx="35294">
                  <c:v>0.99466263200000005</c:v>
                </c:pt>
                <c:pt idx="35295">
                  <c:v>0.99027694600000005</c:v>
                </c:pt>
                <c:pt idx="35296">
                  <c:v>0.98337578699999995</c:v>
                </c:pt>
                <c:pt idx="35297">
                  <c:v>0.99466263200000005</c:v>
                </c:pt>
                <c:pt idx="35298">
                  <c:v>0.98549281</c:v>
                </c:pt>
                <c:pt idx="35299">
                  <c:v>0.99833470599999996</c:v>
                </c:pt>
                <c:pt idx="35300">
                  <c:v>0.99833470599999996</c:v>
                </c:pt>
                <c:pt idx="35301">
                  <c:v>0.994798234</c:v>
                </c:pt>
                <c:pt idx="35302">
                  <c:v>0.98337578699999995</c:v>
                </c:pt>
                <c:pt idx="35303">
                  <c:v>0.99833470599999996</c:v>
                </c:pt>
                <c:pt idx="35304">
                  <c:v>0.98337578699999995</c:v>
                </c:pt>
                <c:pt idx="35305">
                  <c:v>0.994798234</c:v>
                </c:pt>
                <c:pt idx="35306">
                  <c:v>0.99466263200000005</c:v>
                </c:pt>
                <c:pt idx="35307">
                  <c:v>0.98337578699999995</c:v>
                </c:pt>
                <c:pt idx="35308">
                  <c:v>0.99833470599999996</c:v>
                </c:pt>
                <c:pt idx="35309">
                  <c:v>0.99466263200000005</c:v>
                </c:pt>
                <c:pt idx="35310">
                  <c:v>0.99833470599999996</c:v>
                </c:pt>
                <c:pt idx="35311">
                  <c:v>0.98337578699999995</c:v>
                </c:pt>
                <c:pt idx="35312">
                  <c:v>0.99833470599999996</c:v>
                </c:pt>
                <c:pt idx="35313">
                  <c:v>0.98337578699999995</c:v>
                </c:pt>
                <c:pt idx="35314">
                  <c:v>0.994798234</c:v>
                </c:pt>
                <c:pt idx="35315">
                  <c:v>0.994798234</c:v>
                </c:pt>
                <c:pt idx="35316">
                  <c:v>0.98337578699999995</c:v>
                </c:pt>
                <c:pt idx="35317">
                  <c:v>0.99833470599999996</c:v>
                </c:pt>
                <c:pt idx="35318">
                  <c:v>0.99833470599999996</c:v>
                </c:pt>
                <c:pt idx="35319">
                  <c:v>0.99466263200000005</c:v>
                </c:pt>
                <c:pt idx="35320">
                  <c:v>0.99466263200000005</c:v>
                </c:pt>
                <c:pt idx="35321">
                  <c:v>0.99100769600000005</c:v>
                </c:pt>
                <c:pt idx="35322">
                  <c:v>0.98337578699999995</c:v>
                </c:pt>
                <c:pt idx="35323">
                  <c:v>0.98048173699999996</c:v>
                </c:pt>
                <c:pt idx="35324">
                  <c:v>0.99456953599999998</c:v>
                </c:pt>
                <c:pt idx="35325">
                  <c:v>0.98048173699999996</c:v>
                </c:pt>
                <c:pt idx="35326">
                  <c:v>0.98337578699999995</c:v>
                </c:pt>
                <c:pt idx="35327">
                  <c:v>0.99833470599999996</c:v>
                </c:pt>
                <c:pt idx="35328">
                  <c:v>0.98337578699999995</c:v>
                </c:pt>
                <c:pt idx="35329">
                  <c:v>0.98337578699999995</c:v>
                </c:pt>
                <c:pt idx="35330">
                  <c:v>0.98337578699999995</c:v>
                </c:pt>
                <c:pt idx="35331">
                  <c:v>0.98337578699999995</c:v>
                </c:pt>
                <c:pt idx="35332">
                  <c:v>0.99833470599999996</c:v>
                </c:pt>
                <c:pt idx="35333">
                  <c:v>0.994798234</c:v>
                </c:pt>
                <c:pt idx="35334">
                  <c:v>0.98337578699999995</c:v>
                </c:pt>
                <c:pt idx="35335">
                  <c:v>0.99466263200000005</c:v>
                </c:pt>
                <c:pt idx="35336">
                  <c:v>0.98337578699999995</c:v>
                </c:pt>
                <c:pt idx="35337">
                  <c:v>0.98337578699999995</c:v>
                </c:pt>
                <c:pt idx="35338">
                  <c:v>0.994798234</c:v>
                </c:pt>
                <c:pt idx="35339">
                  <c:v>0.98337578699999995</c:v>
                </c:pt>
                <c:pt idx="35340">
                  <c:v>0.99015918800000002</c:v>
                </c:pt>
                <c:pt idx="35341">
                  <c:v>0.98337578699999995</c:v>
                </c:pt>
                <c:pt idx="35342">
                  <c:v>0.98337578699999995</c:v>
                </c:pt>
                <c:pt idx="35343">
                  <c:v>0.99833470599999996</c:v>
                </c:pt>
                <c:pt idx="35344">
                  <c:v>0.994798234</c:v>
                </c:pt>
                <c:pt idx="35345">
                  <c:v>0.98729905299999998</c:v>
                </c:pt>
                <c:pt idx="35346">
                  <c:v>0.98048173699999996</c:v>
                </c:pt>
                <c:pt idx="35347">
                  <c:v>0.99027694600000005</c:v>
                </c:pt>
                <c:pt idx="35348">
                  <c:v>0.994798234</c:v>
                </c:pt>
                <c:pt idx="35349">
                  <c:v>0.99833470599999996</c:v>
                </c:pt>
                <c:pt idx="35350">
                  <c:v>0.98337578699999995</c:v>
                </c:pt>
                <c:pt idx="35351">
                  <c:v>0.98337578699999995</c:v>
                </c:pt>
                <c:pt idx="35352">
                  <c:v>0.98337578699999995</c:v>
                </c:pt>
                <c:pt idx="35353">
                  <c:v>0.99833470599999996</c:v>
                </c:pt>
                <c:pt idx="35354">
                  <c:v>0.99466263200000005</c:v>
                </c:pt>
                <c:pt idx="35355">
                  <c:v>0.99466263200000005</c:v>
                </c:pt>
                <c:pt idx="35356">
                  <c:v>0.98552498799999999</c:v>
                </c:pt>
                <c:pt idx="35357">
                  <c:v>0.98337578699999995</c:v>
                </c:pt>
                <c:pt idx="35358">
                  <c:v>0.99466263200000005</c:v>
                </c:pt>
                <c:pt idx="35359">
                  <c:v>0.99833470599999996</c:v>
                </c:pt>
                <c:pt idx="35360">
                  <c:v>0.99015918800000002</c:v>
                </c:pt>
                <c:pt idx="35361">
                  <c:v>0.98975540500000003</c:v>
                </c:pt>
                <c:pt idx="35362">
                  <c:v>0.98337578699999995</c:v>
                </c:pt>
                <c:pt idx="35363">
                  <c:v>0.98337578699999995</c:v>
                </c:pt>
                <c:pt idx="35364">
                  <c:v>0.99466263200000005</c:v>
                </c:pt>
                <c:pt idx="35365">
                  <c:v>0.98048173699999996</c:v>
                </c:pt>
                <c:pt idx="35366">
                  <c:v>0.98337578699999995</c:v>
                </c:pt>
                <c:pt idx="35367">
                  <c:v>0.98337578699999995</c:v>
                </c:pt>
                <c:pt idx="35368">
                  <c:v>0.98337578699999995</c:v>
                </c:pt>
                <c:pt idx="35369">
                  <c:v>0.98337578699999995</c:v>
                </c:pt>
                <c:pt idx="35370">
                  <c:v>0.98337578699999995</c:v>
                </c:pt>
                <c:pt idx="35371">
                  <c:v>0.99833470599999996</c:v>
                </c:pt>
                <c:pt idx="35372">
                  <c:v>0.994798234</c:v>
                </c:pt>
                <c:pt idx="35373">
                  <c:v>0.98048173699999996</c:v>
                </c:pt>
                <c:pt idx="35374">
                  <c:v>0.99833470599999996</c:v>
                </c:pt>
                <c:pt idx="35375">
                  <c:v>0.98048173699999996</c:v>
                </c:pt>
                <c:pt idx="35376">
                  <c:v>0.98337578699999995</c:v>
                </c:pt>
                <c:pt idx="35377">
                  <c:v>0.99466263200000005</c:v>
                </c:pt>
                <c:pt idx="35378">
                  <c:v>0.99466263200000005</c:v>
                </c:pt>
                <c:pt idx="35379">
                  <c:v>0.99833470599999996</c:v>
                </c:pt>
                <c:pt idx="35380">
                  <c:v>0.99466263200000005</c:v>
                </c:pt>
                <c:pt idx="35381">
                  <c:v>0.98975540500000003</c:v>
                </c:pt>
                <c:pt idx="35382">
                  <c:v>0.99466263200000005</c:v>
                </c:pt>
                <c:pt idx="35383">
                  <c:v>0.99833470599999996</c:v>
                </c:pt>
                <c:pt idx="35384">
                  <c:v>0.99466263200000005</c:v>
                </c:pt>
                <c:pt idx="35385">
                  <c:v>0.98337578699999995</c:v>
                </c:pt>
                <c:pt idx="35386">
                  <c:v>0.994798234</c:v>
                </c:pt>
                <c:pt idx="35387">
                  <c:v>0.98337578699999995</c:v>
                </c:pt>
                <c:pt idx="35388">
                  <c:v>0.98337578699999995</c:v>
                </c:pt>
                <c:pt idx="35389">
                  <c:v>0.98729905299999998</c:v>
                </c:pt>
                <c:pt idx="35390">
                  <c:v>0.98337578699999995</c:v>
                </c:pt>
                <c:pt idx="35391">
                  <c:v>0.98337578699999995</c:v>
                </c:pt>
                <c:pt idx="35392">
                  <c:v>0.99833470599999996</c:v>
                </c:pt>
                <c:pt idx="35393">
                  <c:v>0.98048173699999996</c:v>
                </c:pt>
                <c:pt idx="35394">
                  <c:v>0.98337578699999995</c:v>
                </c:pt>
                <c:pt idx="35395">
                  <c:v>0.99833470599999996</c:v>
                </c:pt>
                <c:pt idx="35396">
                  <c:v>0.99466263200000005</c:v>
                </c:pt>
                <c:pt idx="35397">
                  <c:v>0.99466263200000005</c:v>
                </c:pt>
                <c:pt idx="35398">
                  <c:v>0.99090427199999997</c:v>
                </c:pt>
                <c:pt idx="35399">
                  <c:v>0.98552498799999999</c:v>
                </c:pt>
                <c:pt idx="35400">
                  <c:v>0.99466263200000005</c:v>
                </c:pt>
                <c:pt idx="35401">
                  <c:v>0.994798234</c:v>
                </c:pt>
                <c:pt idx="35402">
                  <c:v>0.98337578699999995</c:v>
                </c:pt>
                <c:pt idx="35403">
                  <c:v>0.98048173699999996</c:v>
                </c:pt>
                <c:pt idx="35404">
                  <c:v>0.98048173699999996</c:v>
                </c:pt>
                <c:pt idx="35405">
                  <c:v>0.99833470599999996</c:v>
                </c:pt>
                <c:pt idx="35406">
                  <c:v>0.98337578699999995</c:v>
                </c:pt>
                <c:pt idx="35407">
                  <c:v>0.994798234</c:v>
                </c:pt>
                <c:pt idx="35408">
                  <c:v>0.994798234</c:v>
                </c:pt>
                <c:pt idx="35409">
                  <c:v>0.98048173699999996</c:v>
                </c:pt>
                <c:pt idx="35410">
                  <c:v>0.98337578699999995</c:v>
                </c:pt>
                <c:pt idx="35411">
                  <c:v>0.99456953599999998</c:v>
                </c:pt>
                <c:pt idx="35412">
                  <c:v>0.99466263200000005</c:v>
                </c:pt>
                <c:pt idx="35413">
                  <c:v>0.98048173699999996</c:v>
                </c:pt>
                <c:pt idx="35414">
                  <c:v>0.99833470599999996</c:v>
                </c:pt>
                <c:pt idx="35415">
                  <c:v>0.99833470599999996</c:v>
                </c:pt>
                <c:pt idx="35416">
                  <c:v>0.99466263200000005</c:v>
                </c:pt>
                <c:pt idx="35417">
                  <c:v>0.994798234</c:v>
                </c:pt>
                <c:pt idx="35418">
                  <c:v>0.99466263200000005</c:v>
                </c:pt>
                <c:pt idx="35419">
                  <c:v>0.99466263200000005</c:v>
                </c:pt>
                <c:pt idx="35420">
                  <c:v>0.98048173699999996</c:v>
                </c:pt>
                <c:pt idx="35421">
                  <c:v>0.99466263200000005</c:v>
                </c:pt>
                <c:pt idx="35422">
                  <c:v>0.994798234</c:v>
                </c:pt>
                <c:pt idx="35423">
                  <c:v>0.99466263200000005</c:v>
                </c:pt>
                <c:pt idx="35424">
                  <c:v>0.99466263200000005</c:v>
                </c:pt>
                <c:pt idx="35425">
                  <c:v>0.99833470599999996</c:v>
                </c:pt>
                <c:pt idx="35426">
                  <c:v>0.99833470599999996</c:v>
                </c:pt>
                <c:pt idx="35427">
                  <c:v>0.98337578699999995</c:v>
                </c:pt>
                <c:pt idx="35428">
                  <c:v>0.98729905299999998</c:v>
                </c:pt>
                <c:pt idx="35429">
                  <c:v>0.98337578699999995</c:v>
                </c:pt>
                <c:pt idx="35430">
                  <c:v>0.99466263200000005</c:v>
                </c:pt>
                <c:pt idx="35431">
                  <c:v>0.98048173699999996</c:v>
                </c:pt>
                <c:pt idx="35432">
                  <c:v>0.98337578699999995</c:v>
                </c:pt>
                <c:pt idx="35433">
                  <c:v>0.987316898</c:v>
                </c:pt>
                <c:pt idx="35434">
                  <c:v>0.994798234</c:v>
                </c:pt>
                <c:pt idx="35435">
                  <c:v>0.99466263200000005</c:v>
                </c:pt>
                <c:pt idx="35436">
                  <c:v>0.98337578699999995</c:v>
                </c:pt>
                <c:pt idx="35437">
                  <c:v>0.98048173699999996</c:v>
                </c:pt>
                <c:pt idx="35438">
                  <c:v>0.99466263200000005</c:v>
                </c:pt>
                <c:pt idx="35439">
                  <c:v>0.98337578699999995</c:v>
                </c:pt>
                <c:pt idx="35440">
                  <c:v>0.99466263200000005</c:v>
                </c:pt>
                <c:pt idx="35441">
                  <c:v>0.99466263200000005</c:v>
                </c:pt>
                <c:pt idx="35442">
                  <c:v>0.99833470599999996</c:v>
                </c:pt>
                <c:pt idx="35443">
                  <c:v>0.99833470599999996</c:v>
                </c:pt>
                <c:pt idx="35444">
                  <c:v>0.98337578699999995</c:v>
                </c:pt>
                <c:pt idx="35445">
                  <c:v>0.98337578699999995</c:v>
                </c:pt>
                <c:pt idx="35446">
                  <c:v>0.994798234</c:v>
                </c:pt>
                <c:pt idx="35447">
                  <c:v>0.994798234</c:v>
                </c:pt>
                <c:pt idx="35448">
                  <c:v>0.98337578699999995</c:v>
                </c:pt>
                <c:pt idx="35449">
                  <c:v>0.98048173699999996</c:v>
                </c:pt>
                <c:pt idx="35450">
                  <c:v>0.99466263200000005</c:v>
                </c:pt>
                <c:pt idx="35451">
                  <c:v>0.99456953599999998</c:v>
                </c:pt>
                <c:pt idx="35452">
                  <c:v>0.99833470599999996</c:v>
                </c:pt>
                <c:pt idx="35453">
                  <c:v>0.99833470599999996</c:v>
                </c:pt>
                <c:pt idx="35454">
                  <c:v>0.98048173699999996</c:v>
                </c:pt>
                <c:pt idx="35455">
                  <c:v>0.98337578699999995</c:v>
                </c:pt>
                <c:pt idx="35456">
                  <c:v>0.98337578699999995</c:v>
                </c:pt>
                <c:pt idx="35457">
                  <c:v>0.98549281</c:v>
                </c:pt>
                <c:pt idx="35458">
                  <c:v>0.98337578699999995</c:v>
                </c:pt>
                <c:pt idx="35459">
                  <c:v>0.98337578699999995</c:v>
                </c:pt>
                <c:pt idx="35460">
                  <c:v>0.99833470599999996</c:v>
                </c:pt>
                <c:pt idx="35461">
                  <c:v>0.98337578699999995</c:v>
                </c:pt>
                <c:pt idx="35462">
                  <c:v>0.98337578699999995</c:v>
                </c:pt>
                <c:pt idx="35463">
                  <c:v>0.98337578699999995</c:v>
                </c:pt>
                <c:pt idx="35464">
                  <c:v>0.994798234</c:v>
                </c:pt>
                <c:pt idx="35465">
                  <c:v>0.99100769600000005</c:v>
                </c:pt>
                <c:pt idx="35466">
                  <c:v>0.98337578699999995</c:v>
                </c:pt>
                <c:pt idx="35467">
                  <c:v>0.98337578699999995</c:v>
                </c:pt>
                <c:pt idx="35468">
                  <c:v>0.99833470599999996</c:v>
                </c:pt>
                <c:pt idx="35469">
                  <c:v>0.99466263200000005</c:v>
                </c:pt>
                <c:pt idx="35470">
                  <c:v>0.99466263200000005</c:v>
                </c:pt>
                <c:pt idx="35471">
                  <c:v>0.98729905299999998</c:v>
                </c:pt>
                <c:pt idx="35472">
                  <c:v>0.994798234</c:v>
                </c:pt>
                <c:pt idx="35473">
                  <c:v>0.99833470599999996</c:v>
                </c:pt>
                <c:pt idx="35474">
                  <c:v>0.994798234</c:v>
                </c:pt>
                <c:pt idx="35475">
                  <c:v>0.99833470599999996</c:v>
                </c:pt>
                <c:pt idx="35476">
                  <c:v>0.99833470599999996</c:v>
                </c:pt>
                <c:pt idx="35477">
                  <c:v>0.99833470599999996</c:v>
                </c:pt>
                <c:pt idx="35478">
                  <c:v>0.994798234</c:v>
                </c:pt>
                <c:pt idx="35479">
                  <c:v>0.99466263200000005</c:v>
                </c:pt>
                <c:pt idx="35480">
                  <c:v>0.99466263200000005</c:v>
                </c:pt>
                <c:pt idx="35481">
                  <c:v>0.99833470599999996</c:v>
                </c:pt>
                <c:pt idx="35482">
                  <c:v>0.98337578699999995</c:v>
                </c:pt>
                <c:pt idx="35483">
                  <c:v>0.99466263200000005</c:v>
                </c:pt>
                <c:pt idx="35484">
                  <c:v>0.98337578699999995</c:v>
                </c:pt>
                <c:pt idx="35485">
                  <c:v>0.99833470599999996</c:v>
                </c:pt>
                <c:pt idx="35486">
                  <c:v>0.99833470599999996</c:v>
                </c:pt>
                <c:pt idx="35487">
                  <c:v>0.98337578699999995</c:v>
                </c:pt>
                <c:pt idx="35488">
                  <c:v>0.99466263200000005</c:v>
                </c:pt>
                <c:pt idx="35489">
                  <c:v>0.99466263200000005</c:v>
                </c:pt>
                <c:pt idx="35490">
                  <c:v>0.99466263200000005</c:v>
                </c:pt>
                <c:pt idx="35491">
                  <c:v>0.99466263200000005</c:v>
                </c:pt>
                <c:pt idx="35492">
                  <c:v>0.98337578699999995</c:v>
                </c:pt>
                <c:pt idx="35493">
                  <c:v>0.98048173699999996</c:v>
                </c:pt>
                <c:pt idx="35494">
                  <c:v>0.99027694600000005</c:v>
                </c:pt>
                <c:pt idx="35495">
                  <c:v>0.99833470599999996</c:v>
                </c:pt>
                <c:pt idx="35496">
                  <c:v>0.99466263200000005</c:v>
                </c:pt>
                <c:pt idx="35497">
                  <c:v>0.99833470599999996</c:v>
                </c:pt>
                <c:pt idx="35498">
                  <c:v>0.99833470599999996</c:v>
                </c:pt>
                <c:pt idx="35499">
                  <c:v>0.99833470599999996</c:v>
                </c:pt>
                <c:pt idx="35500">
                  <c:v>0.99015918800000002</c:v>
                </c:pt>
                <c:pt idx="35501">
                  <c:v>0.994798234</c:v>
                </c:pt>
                <c:pt idx="35502">
                  <c:v>0.99833470599999996</c:v>
                </c:pt>
                <c:pt idx="35503">
                  <c:v>0.99466263200000005</c:v>
                </c:pt>
                <c:pt idx="35504">
                  <c:v>0.98529628999999996</c:v>
                </c:pt>
                <c:pt idx="35505">
                  <c:v>0.99833470599999996</c:v>
                </c:pt>
                <c:pt idx="35506">
                  <c:v>0.99466263200000005</c:v>
                </c:pt>
                <c:pt idx="35507">
                  <c:v>0.98048173699999996</c:v>
                </c:pt>
                <c:pt idx="35508">
                  <c:v>0.99833470599999996</c:v>
                </c:pt>
                <c:pt idx="35509">
                  <c:v>0.994798234</c:v>
                </c:pt>
                <c:pt idx="35510">
                  <c:v>0.99466263200000005</c:v>
                </c:pt>
                <c:pt idx="35511">
                  <c:v>0.98529628999999996</c:v>
                </c:pt>
                <c:pt idx="35512">
                  <c:v>0.98337578699999995</c:v>
                </c:pt>
                <c:pt idx="35513">
                  <c:v>0.99466263200000005</c:v>
                </c:pt>
                <c:pt idx="35514">
                  <c:v>0.994798234</c:v>
                </c:pt>
                <c:pt idx="35515">
                  <c:v>0.99100769600000005</c:v>
                </c:pt>
                <c:pt idx="35516">
                  <c:v>0.994798234</c:v>
                </c:pt>
                <c:pt idx="35517">
                  <c:v>0.994798234</c:v>
                </c:pt>
                <c:pt idx="35518">
                  <c:v>0.98337578699999995</c:v>
                </c:pt>
                <c:pt idx="35519">
                  <c:v>0.99833470599999996</c:v>
                </c:pt>
                <c:pt idx="35520">
                  <c:v>0.94405603199999999</c:v>
                </c:pt>
                <c:pt idx="35521">
                  <c:v>0.99833470599999996</c:v>
                </c:pt>
                <c:pt idx="35522">
                  <c:v>0.98337578699999995</c:v>
                </c:pt>
                <c:pt idx="35523">
                  <c:v>0.99833470599999996</c:v>
                </c:pt>
                <c:pt idx="35524">
                  <c:v>0.99466263200000005</c:v>
                </c:pt>
                <c:pt idx="35525">
                  <c:v>0.98337578699999995</c:v>
                </c:pt>
                <c:pt idx="35526">
                  <c:v>0.994798234</c:v>
                </c:pt>
                <c:pt idx="35527">
                  <c:v>0.99466263200000005</c:v>
                </c:pt>
                <c:pt idx="35528">
                  <c:v>0.98337578699999995</c:v>
                </c:pt>
                <c:pt idx="35529">
                  <c:v>0.994798234</c:v>
                </c:pt>
                <c:pt idx="35530">
                  <c:v>0.98337578699999995</c:v>
                </c:pt>
                <c:pt idx="35531">
                  <c:v>0.98337578699999995</c:v>
                </c:pt>
                <c:pt idx="35532">
                  <c:v>0.98337578699999995</c:v>
                </c:pt>
                <c:pt idx="35533">
                  <c:v>0.99833470599999996</c:v>
                </c:pt>
                <c:pt idx="35534">
                  <c:v>0.994798234</c:v>
                </c:pt>
                <c:pt idx="35535">
                  <c:v>0.99833470599999996</c:v>
                </c:pt>
                <c:pt idx="35536">
                  <c:v>0.987316898</c:v>
                </c:pt>
                <c:pt idx="35537">
                  <c:v>0.98337578699999995</c:v>
                </c:pt>
                <c:pt idx="35538">
                  <c:v>0.99833470599999996</c:v>
                </c:pt>
                <c:pt idx="35539">
                  <c:v>0.98337578699999995</c:v>
                </c:pt>
                <c:pt idx="35540">
                  <c:v>0.99466263200000005</c:v>
                </c:pt>
                <c:pt idx="35541">
                  <c:v>0.99100769600000005</c:v>
                </c:pt>
                <c:pt idx="35542">
                  <c:v>0.98337578699999995</c:v>
                </c:pt>
                <c:pt idx="35543">
                  <c:v>0.99466263200000005</c:v>
                </c:pt>
                <c:pt idx="35544">
                  <c:v>0.98048173699999996</c:v>
                </c:pt>
                <c:pt idx="35545">
                  <c:v>0.99466263200000005</c:v>
                </c:pt>
                <c:pt idx="35546">
                  <c:v>0.98337578699999995</c:v>
                </c:pt>
                <c:pt idx="35547">
                  <c:v>0.99466263200000005</c:v>
                </c:pt>
                <c:pt idx="35548">
                  <c:v>0.98729905299999998</c:v>
                </c:pt>
                <c:pt idx="35549">
                  <c:v>0.99833470599999996</c:v>
                </c:pt>
                <c:pt idx="35550">
                  <c:v>0.99833470599999996</c:v>
                </c:pt>
                <c:pt idx="35551">
                  <c:v>0.99466263200000005</c:v>
                </c:pt>
                <c:pt idx="35552">
                  <c:v>0.98337578699999995</c:v>
                </c:pt>
                <c:pt idx="35553">
                  <c:v>0.99466263200000005</c:v>
                </c:pt>
                <c:pt idx="35554">
                  <c:v>0.99015918800000002</c:v>
                </c:pt>
                <c:pt idx="35555">
                  <c:v>0.98337578699999995</c:v>
                </c:pt>
                <c:pt idx="35556">
                  <c:v>0.98337578699999995</c:v>
                </c:pt>
                <c:pt idx="35557">
                  <c:v>0.99466263200000005</c:v>
                </c:pt>
                <c:pt idx="35558">
                  <c:v>0.99833470599999996</c:v>
                </c:pt>
                <c:pt idx="35559">
                  <c:v>0.98337578699999995</c:v>
                </c:pt>
                <c:pt idx="35560">
                  <c:v>0.994798234</c:v>
                </c:pt>
                <c:pt idx="35561">
                  <c:v>0.98048173699999996</c:v>
                </c:pt>
                <c:pt idx="35562">
                  <c:v>0.99466263200000005</c:v>
                </c:pt>
                <c:pt idx="35563">
                  <c:v>0.99833470599999996</c:v>
                </c:pt>
                <c:pt idx="35564">
                  <c:v>0.98048173699999996</c:v>
                </c:pt>
                <c:pt idx="35565">
                  <c:v>0.99833470599999996</c:v>
                </c:pt>
                <c:pt idx="35566">
                  <c:v>0.98048173699999996</c:v>
                </c:pt>
                <c:pt idx="35567">
                  <c:v>0.99466263200000005</c:v>
                </c:pt>
                <c:pt idx="35568">
                  <c:v>0.98337578699999995</c:v>
                </c:pt>
                <c:pt idx="35569">
                  <c:v>0.98048173699999996</c:v>
                </c:pt>
                <c:pt idx="35570">
                  <c:v>0.98337578699999995</c:v>
                </c:pt>
                <c:pt idx="35571">
                  <c:v>0.98337578699999995</c:v>
                </c:pt>
                <c:pt idx="35572">
                  <c:v>0.98337578699999995</c:v>
                </c:pt>
                <c:pt idx="35573">
                  <c:v>0.994798234</c:v>
                </c:pt>
                <c:pt idx="35574">
                  <c:v>0.99466263200000005</c:v>
                </c:pt>
                <c:pt idx="35575">
                  <c:v>0.994798234</c:v>
                </c:pt>
                <c:pt idx="35576">
                  <c:v>0.99466263200000005</c:v>
                </c:pt>
                <c:pt idx="35577">
                  <c:v>0.99466263200000005</c:v>
                </c:pt>
                <c:pt idx="35578">
                  <c:v>0.98337578699999995</c:v>
                </c:pt>
                <c:pt idx="35579">
                  <c:v>0.99833470599999996</c:v>
                </c:pt>
                <c:pt idx="35580">
                  <c:v>0.99466263200000005</c:v>
                </c:pt>
                <c:pt idx="35581">
                  <c:v>0.99833470599999996</c:v>
                </c:pt>
                <c:pt idx="35582">
                  <c:v>0.99466263200000005</c:v>
                </c:pt>
                <c:pt idx="35583">
                  <c:v>0.98048173699999996</c:v>
                </c:pt>
                <c:pt idx="35584">
                  <c:v>0.994798234</c:v>
                </c:pt>
                <c:pt idx="35585">
                  <c:v>0.98337578699999995</c:v>
                </c:pt>
                <c:pt idx="35586">
                  <c:v>0.994798234</c:v>
                </c:pt>
                <c:pt idx="35587">
                  <c:v>0.994798234</c:v>
                </c:pt>
                <c:pt idx="35588">
                  <c:v>0.98337578699999995</c:v>
                </c:pt>
                <c:pt idx="35589">
                  <c:v>0.99466263200000005</c:v>
                </c:pt>
                <c:pt idx="35590">
                  <c:v>0.994798234</c:v>
                </c:pt>
                <c:pt idx="35591">
                  <c:v>0.98337578699999995</c:v>
                </c:pt>
                <c:pt idx="35592">
                  <c:v>0.98048173699999996</c:v>
                </c:pt>
                <c:pt idx="35593">
                  <c:v>0.98337578699999995</c:v>
                </c:pt>
                <c:pt idx="35594">
                  <c:v>0.98552498799999999</c:v>
                </c:pt>
                <c:pt idx="35595">
                  <c:v>0.994798234</c:v>
                </c:pt>
                <c:pt idx="35596">
                  <c:v>0.994798234</c:v>
                </c:pt>
                <c:pt idx="35597">
                  <c:v>0.98337578699999995</c:v>
                </c:pt>
                <c:pt idx="35598">
                  <c:v>0.99833470599999996</c:v>
                </c:pt>
                <c:pt idx="35599">
                  <c:v>0.99466263200000005</c:v>
                </c:pt>
                <c:pt idx="35600">
                  <c:v>0.994798234</c:v>
                </c:pt>
                <c:pt idx="35601">
                  <c:v>0.99833470599999996</c:v>
                </c:pt>
                <c:pt idx="35602">
                  <c:v>0.99466263200000005</c:v>
                </c:pt>
                <c:pt idx="35603">
                  <c:v>0.994798234</c:v>
                </c:pt>
                <c:pt idx="35604">
                  <c:v>0.98529628999999996</c:v>
                </c:pt>
                <c:pt idx="35605">
                  <c:v>0.99833470599999996</c:v>
                </c:pt>
                <c:pt idx="35606">
                  <c:v>0.994798234</c:v>
                </c:pt>
                <c:pt idx="35607">
                  <c:v>0.98337578699999995</c:v>
                </c:pt>
                <c:pt idx="35608">
                  <c:v>0.98337578699999995</c:v>
                </c:pt>
                <c:pt idx="35609">
                  <c:v>0.98337578699999995</c:v>
                </c:pt>
                <c:pt idx="35610">
                  <c:v>0.98337578699999995</c:v>
                </c:pt>
                <c:pt idx="35611">
                  <c:v>0.994798234</c:v>
                </c:pt>
                <c:pt idx="35612">
                  <c:v>0.98337578699999995</c:v>
                </c:pt>
                <c:pt idx="35613">
                  <c:v>0.98048173699999996</c:v>
                </c:pt>
                <c:pt idx="35614">
                  <c:v>0.99466263200000005</c:v>
                </c:pt>
                <c:pt idx="35615">
                  <c:v>0.994798234</c:v>
                </c:pt>
                <c:pt idx="35616">
                  <c:v>0.99833470599999996</c:v>
                </c:pt>
                <c:pt idx="35617">
                  <c:v>0.98048173699999996</c:v>
                </c:pt>
                <c:pt idx="35618">
                  <c:v>0.99466263200000005</c:v>
                </c:pt>
                <c:pt idx="35619">
                  <c:v>0.99466263200000005</c:v>
                </c:pt>
                <c:pt idx="35620">
                  <c:v>0.98337578699999995</c:v>
                </c:pt>
                <c:pt idx="35621">
                  <c:v>0.99833470599999996</c:v>
                </c:pt>
                <c:pt idx="35622">
                  <c:v>0.99833470599999996</c:v>
                </c:pt>
                <c:pt idx="35623">
                  <c:v>0.994798234</c:v>
                </c:pt>
                <c:pt idx="35624">
                  <c:v>0.98048173699999996</c:v>
                </c:pt>
                <c:pt idx="35625">
                  <c:v>0.994798234</c:v>
                </c:pt>
                <c:pt idx="35626">
                  <c:v>0.98337578699999995</c:v>
                </c:pt>
                <c:pt idx="35627">
                  <c:v>0.99833470599999996</c:v>
                </c:pt>
                <c:pt idx="35628">
                  <c:v>0.987316898</c:v>
                </c:pt>
                <c:pt idx="35629">
                  <c:v>0.99466263200000005</c:v>
                </c:pt>
                <c:pt idx="35630">
                  <c:v>0.98337578699999995</c:v>
                </c:pt>
                <c:pt idx="35631">
                  <c:v>0.99466263200000005</c:v>
                </c:pt>
                <c:pt idx="35632">
                  <c:v>0.994798234</c:v>
                </c:pt>
                <c:pt idx="35633">
                  <c:v>0.98337578699999995</c:v>
                </c:pt>
                <c:pt idx="35634">
                  <c:v>0.99466263200000005</c:v>
                </c:pt>
                <c:pt idx="35635">
                  <c:v>0.98337578699999995</c:v>
                </c:pt>
                <c:pt idx="35636">
                  <c:v>0.98048173699999996</c:v>
                </c:pt>
                <c:pt idx="35637">
                  <c:v>0.98337578699999995</c:v>
                </c:pt>
                <c:pt idx="35638">
                  <c:v>0.98337578699999995</c:v>
                </c:pt>
                <c:pt idx="35639">
                  <c:v>0.98048173699999996</c:v>
                </c:pt>
                <c:pt idx="35640">
                  <c:v>0.98337578699999995</c:v>
                </c:pt>
                <c:pt idx="35641">
                  <c:v>0.98337578699999995</c:v>
                </c:pt>
                <c:pt idx="35642">
                  <c:v>0.994798234</c:v>
                </c:pt>
                <c:pt idx="35643">
                  <c:v>0.994798234</c:v>
                </c:pt>
                <c:pt idx="35644">
                  <c:v>0.98048173699999996</c:v>
                </c:pt>
                <c:pt idx="35645">
                  <c:v>0.98337578699999995</c:v>
                </c:pt>
                <c:pt idx="35646">
                  <c:v>0.994798234</c:v>
                </c:pt>
                <c:pt idx="35647">
                  <c:v>0.99833470599999996</c:v>
                </c:pt>
                <c:pt idx="35648">
                  <c:v>0.994798234</c:v>
                </c:pt>
                <c:pt idx="35649">
                  <c:v>0.99466263200000005</c:v>
                </c:pt>
                <c:pt idx="35650">
                  <c:v>0.99833470599999996</c:v>
                </c:pt>
                <c:pt idx="35651">
                  <c:v>0.99466263200000005</c:v>
                </c:pt>
                <c:pt idx="35652">
                  <c:v>0.98337578699999995</c:v>
                </c:pt>
                <c:pt idx="35653">
                  <c:v>0.98337578699999995</c:v>
                </c:pt>
                <c:pt idx="35654">
                  <c:v>0.98048173699999996</c:v>
                </c:pt>
                <c:pt idx="35655">
                  <c:v>0.98337578699999995</c:v>
                </c:pt>
                <c:pt idx="35656">
                  <c:v>0.99466263200000005</c:v>
                </c:pt>
                <c:pt idx="35657">
                  <c:v>0.98549281</c:v>
                </c:pt>
                <c:pt idx="35658">
                  <c:v>0.99833470599999996</c:v>
                </c:pt>
                <c:pt idx="35659">
                  <c:v>0.98048173699999996</c:v>
                </c:pt>
                <c:pt idx="35660">
                  <c:v>0.99100769600000005</c:v>
                </c:pt>
                <c:pt idx="35661">
                  <c:v>0.99466263200000005</c:v>
                </c:pt>
                <c:pt idx="35662">
                  <c:v>0.98048173699999996</c:v>
                </c:pt>
                <c:pt idx="35663">
                  <c:v>0.98048173699999996</c:v>
                </c:pt>
                <c:pt idx="35664">
                  <c:v>0.98048173699999996</c:v>
                </c:pt>
                <c:pt idx="35665">
                  <c:v>0.98048173699999996</c:v>
                </c:pt>
                <c:pt idx="35666">
                  <c:v>0.99833470599999996</c:v>
                </c:pt>
                <c:pt idx="35667">
                  <c:v>0.98048173699999996</c:v>
                </c:pt>
                <c:pt idx="35668">
                  <c:v>0.99090427199999997</c:v>
                </c:pt>
                <c:pt idx="35669">
                  <c:v>0.98337578699999995</c:v>
                </c:pt>
                <c:pt idx="35670">
                  <c:v>0.99466263200000005</c:v>
                </c:pt>
                <c:pt idx="35671">
                  <c:v>0.99833470599999996</c:v>
                </c:pt>
                <c:pt idx="35672">
                  <c:v>0.99466263200000005</c:v>
                </c:pt>
                <c:pt idx="35673">
                  <c:v>0.98048173699999996</c:v>
                </c:pt>
                <c:pt idx="35674">
                  <c:v>0.994798234</c:v>
                </c:pt>
                <c:pt idx="35675">
                  <c:v>0.99466263200000005</c:v>
                </c:pt>
                <c:pt idx="35676">
                  <c:v>0.994798234</c:v>
                </c:pt>
                <c:pt idx="35677">
                  <c:v>0.99466263200000005</c:v>
                </c:pt>
                <c:pt idx="35678">
                  <c:v>0.98337578699999995</c:v>
                </c:pt>
                <c:pt idx="35679">
                  <c:v>0.98337578699999995</c:v>
                </c:pt>
                <c:pt idx="35680">
                  <c:v>0.98048173699999996</c:v>
                </c:pt>
                <c:pt idx="35681">
                  <c:v>0.98337578699999995</c:v>
                </c:pt>
                <c:pt idx="35682">
                  <c:v>0.99466263200000005</c:v>
                </c:pt>
                <c:pt idx="35683">
                  <c:v>0.987316898</c:v>
                </c:pt>
                <c:pt idx="35684">
                  <c:v>0.99833470599999996</c:v>
                </c:pt>
                <c:pt idx="35685">
                  <c:v>0.99466263200000005</c:v>
                </c:pt>
                <c:pt idx="35686">
                  <c:v>0.98337578699999995</c:v>
                </c:pt>
                <c:pt idx="35687">
                  <c:v>0.98048173699999996</c:v>
                </c:pt>
                <c:pt idx="35688">
                  <c:v>0.99833470599999996</c:v>
                </c:pt>
                <c:pt idx="35689">
                  <c:v>0.99466263200000005</c:v>
                </c:pt>
                <c:pt idx="35690">
                  <c:v>0.99466263200000005</c:v>
                </c:pt>
                <c:pt idx="35691">
                  <c:v>0.99466263200000005</c:v>
                </c:pt>
                <c:pt idx="35692">
                  <c:v>0.99466263200000005</c:v>
                </c:pt>
                <c:pt idx="35693">
                  <c:v>0.98337578699999995</c:v>
                </c:pt>
                <c:pt idx="35694">
                  <c:v>0.994798234</c:v>
                </c:pt>
                <c:pt idx="35695">
                  <c:v>0.98048173699999996</c:v>
                </c:pt>
                <c:pt idx="35696">
                  <c:v>0.98337578699999995</c:v>
                </c:pt>
                <c:pt idx="35697">
                  <c:v>0.99833470599999996</c:v>
                </c:pt>
                <c:pt idx="35698">
                  <c:v>0.99833470599999996</c:v>
                </c:pt>
                <c:pt idx="35699">
                  <c:v>0.98337578699999995</c:v>
                </c:pt>
                <c:pt idx="35700">
                  <c:v>0.98337578699999995</c:v>
                </c:pt>
                <c:pt idx="35701">
                  <c:v>0.99466263200000005</c:v>
                </c:pt>
                <c:pt idx="35702">
                  <c:v>0.987316898</c:v>
                </c:pt>
                <c:pt idx="35703">
                  <c:v>0.994798234</c:v>
                </c:pt>
                <c:pt idx="35704">
                  <c:v>0.98337578699999995</c:v>
                </c:pt>
                <c:pt idx="35705">
                  <c:v>0.98048173699999996</c:v>
                </c:pt>
                <c:pt idx="35706">
                  <c:v>0.99466263200000005</c:v>
                </c:pt>
                <c:pt idx="35707">
                  <c:v>0.98337578699999995</c:v>
                </c:pt>
                <c:pt idx="35708">
                  <c:v>0.98337578699999995</c:v>
                </c:pt>
                <c:pt idx="35709">
                  <c:v>0.99466263200000005</c:v>
                </c:pt>
                <c:pt idx="35710">
                  <c:v>0.98337578699999995</c:v>
                </c:pt>
                <c:pt idx="35711">
                  <c:v>0.99833470599999996</c:v>
                </c:pt>
                <c:pt idx="35712">
                  <c:v>0.98048173699999996</c:v>
                </c:pt>
                <c:pt idx="35713">
                  <c:v>0.98337578699999995</c:v>
                </c:pt>
                <c:pt idx="35714">
                  <c:v>0.99466263200000005</c:v>
                </c:pt>
                <c:pt idx="35715">
                  <c:v>0.98337578699999995</c:v>
                </c:pt>
                <c:pt idx="35716">
                  <c:v>0.994798234</c:v>
                </c:pt>
                <c:pt idx="35717">
                  <c:v>0.99833470599999996</c:v>
                </c:pt>
                <c:pt idx="35718">
                  <c:v>0.98337578699999995</c:v>
                </c:pt>
                <c:pt idx="35719">
                  <c:v>0.99456953599999998</c:v>
                </c:pt>
                <c:pt idx="35720">
                  <c:v>0.994798234</c:v>
                </c:pt>
                <c:pt idx="35721">
                  <c:v>0.99833470599999996</c:v>
                </c:pt>
                <c:pt idx="35722">
                  <c:v>0.99466263200000005</c:v>
                </c:pt>
                <c:pt idx="35723">
                  <c:v>0.98337578699999995</c:v>
                </c:pt>
                <c:pt idx="35724">
                  <c:v>0.98048173699999996</c:v>
                </c:pt>
                <c:pt idx="35725">
                  <c:v>0.99466263200000005</c:v>
                </c:pt>
                <c:pt idx="35726">
                  <c:v>0.98337578699999995</c:v>
                </c:pt>
                <c:pt idx="35727">
                  <c:v>0.99466263200000005</c:v>
                </c:pt>
                <c:pt idx="35728">
                  <c:v>0.98337578699999995</c:v>
                </c:pt>
                <c:pt idx="35729">
                  <c:v>0.99833470599999996</c:v>
                </c:pt>
                <c:pt idx="35730">
                  <c:v>0.99466263200000005</c:v>
                </c:pt>
                <c:pt idx="35731">
                  <c:v>0.98337578699999995</c:v>
                </c:pt>
                <c:pt idx="35732">
                  <c:v>0.98048173699999996</c:v>
                </c:pt>
                <c:pt idx="35733">
                  <c:v>0.99833470599999996</c:v>
                </c:pt>
                <c:pt idx="35734">
                  <c:v>0.99833470599999996</c:v>
                </c:pt>
                <c:pt idx="35735">
                  <c:v>0.994798234</c:v>
                </c:pt>
                <c:pt idx="35736">
                  <c:v>0.98048173699999996</c:v>
                </c:pt>
                <c:pt idx="35737">
                  <c:v>0.98048173699999996</c:v>
                </c:pt>
                <c:pt idx="35738">
                  <c:v>0.99015918800000002</c:v>
                </c:pt>
                <c:pt idx="35739">
                  <c:v>0.994798234</c:v>
                </c:pt>
                <c:pt idx="35740">
                  <c:v>0.99466263200000005</c:v>
                </c:pt>
                <c:pt idx="35741">
                  <c:v>0.99833470599999996</c:v>
                </c:pt>
                <c:pt idx="35742">
                  <c:v>0.99833470599999996</c:v>
                </c:pt>
                <c:pt idx="35743">
                  <c:v>0.99466263200000005</c:v>
                </c:pt>
                <c:pt idx="35744">
                  <c:v>0.99833470599999996</c:v>
                </c:pt>
                <c:pt idx="35745">
                  <c:v>0.98337578699999995</c:v>
                </c:pt>
                <c:pt idx="35746">
                  <c:v>0.98048173699999996</c:v>
                </c:pt>
                <c:pt idx="35747">
                  <c:v>0.98337578699999995</c:v>
                </c:pt>
                <c:pt idx="35748">
                  <c:v>0.99833470599999996</c:v>
                </c:pt>
                <c:pt idx="35749">
                  <c:v>0.99466263200000005</c:v>
                </c:pt>
                <c:pt idx="35750">
                  <c:v>0.98337578699999995</c:v>
                </c:pt>
                <c:pt idx="35751">
                  <c:v>0.98337578699999995</c:v>
                </c:pt>
                <c:pt idx="35752">
                  <c:v>0.98048173699999996</c:v>
                </c:pt>
                <c:pt idx="35753">
                  <c:v>0.99466263200000005</c:v>
                </c:pt>
                <c:pt idx="35754">
                  <c:v>0.99466263200000005</c:v>
                </c:pt>
                <c:pt idx="35755">
                  <c:v>0.98337578699999995</c:v>
                </c:pt>
                <c:pt idx="35756">
                  <c:v>0.99833470599999996</c:v>
                </c:pt>
                <c:pt idx="35757">
                  <c:v>0.98337578699999995</c:v>
                </c:pt>
                <c:pt idx="35758">
                  <c:v>0.98337578699999995</c:v>
                </c:pt>
                <c:pt idx="35759">
                  <c:v>0.99466263200000005</c:v>
                </c:pt>
                <c:pt idx="35760">
                  <c:v>0.994798234</c:v>
                </c:pt>
                <c:pt idx="35761">
                  <c:v>0.98337578699999995</c:v>
                </c:pt>
                <c:pt idx="35762">
                  <c:v>0.98337578699999995</c:v>
                </c:pt>
                <c:pt idx="35763">
                  <c:v>0.99833470599999996</c:v>
                </c:pt>
                <c:pt idx="35764">
                  <c:v>0.98337578699999995</c:v>
                </c:pt>
                <c:pt idx="35765">
                  <c:v>0.98048173699999996</c:v>
                </c:pt>
                <c:pt idx="35766">
                  <c:v>0.99833470599999996</c:v>
                </c:pt>
                <c:pt idx="35767">
                  <c:v>0.98337578699999995</c:v>
                </c:pt>
                <c:pt idx="35768">
                  <c:v>0.99466263200000005</c:v>
                </c:pt>
                <c:pt idx="35769">
                  <c:v>0.99466263200000005</c:v>
                </c:pt>
                <c:pt idx="35770">
                  <c:v>0.99466263200000005</c:v>
                </c:pt>
                <c:pt idx="35771">
                  <c:v>0.98048173699999996</c:v>
                </c:pt>
                <c:pt idx="35772">
                  <c:v>0.987316898</c:v>
                </c:pt>
                <c:pt idx="35773">
                  <c:v>0.994798234</c:v>
                </c:pt>
                <c:pt idx="35774">
                  <c:v>0.99466263200000005</c:v>
                </c:pt>
                <c:pt idx="35775">
                  <c:v>0.99466263200000005</c:v>
                </c:pt>
                <c:pt idx="35776">
                  <c:v>0.99833470599999996</c:v>
                </c:pt>
                <c:pt idx="35777">
                  <c:v>0.98552498799999999</c:v>
                </c:pt>
                <c:pt idx="35778">
                  <c:v>0.99833470599999996</c:v>
                </c:pt>
                <c:pt idx="35779">
                  <c:v>0.98337578699999995</c:v>
                </c:pt>
                <c:pt idx="35780">
                  <c:v>0.98337578699999995</c:v>
                </c:pt>
                <c:pt idx="35781">
                  <c:v>0.98337578699999995</c:v>
                </c:pt>
                <c:pt idx="35782">
                  <c:v>0.99626751000000002</c:v>
                </c:pt>
                <c:pt idx="35783">
                  <c:v>0.98337578699999995</c:v>
                </c:pt>
                <c:pt idx="35784">
                  <c:v>0.99466263200000005</c:v>
                </c:pt>
                <c:pt idx="35785">
                  <c:v>0.99833470599999996</c:v>
                </c:pt>
                <c:pt idx="35786">
                  <c:v>0.99466263200000005</c:v>
                </c:pt>
                <c:pt idx="35787">
                  <c:v>0.99626751000000002</c:v>
                </c:pt>
                <c:pt idx="35788">
                  <c:v>0.98048173699999996</c:v>
                </c:pt>
                <c:pt idx="35789">
                  <c:v>0.99466263200000005</c:v>
                </c:pt>
                <c:pt idx="35790">
                  <c:v>0.994798234</c:v>
                </c:pt>
                <c:pt idx="35791">
                  <c:v>0.98337578699999995</c:v>
                </c:pt>
                <c:pt idx="35792">
                  <c:v>0.987316898</c:v>
                </c:pt>
                <c:pt idx="35793">
                  <c:v>0.98048173699999996</c:v>
                </c:pt>
                <c:pt idx="35794">
                  <c:v>0.99833470599999996</c:v>
                </c:pt>
                <c:pt idx="35795">
                  <c:v>0.98337578699999995</c:v>
                </c:pt>
                <c:pt idx="35796">
                  <c:v>0.987316898</c:v>
                </c:pt>
                <c:pt idx="35797">
                  <c:v>0.99466263200000005</c:v>
                </c:pt>
                <c:pt idx="35798">
                  <c:v>0.99466263200000005</c:v>
                </c:pt>
                <c:pt idx="35799">
                  <c:v>0.99833470599999996</c:v>
                </c:pt>
                <c:pt idx="35800">
                  <c:v>0.994798234</c:v>
                </c:pt>
                <c:pt idx="35801">
                  <c:v>0.98048173699999996</c:v>
                </c:pt>
                <c:pt idx="35802">
                  <c:v>0.99466263200000005</c:v>
                </c:pt>
                <c:pt idx="35803">
                  <c:v>0.99466263200000005</c:v>
                </c:pt>
                <c:pt idx="35804">
                  <c:v>0.98337578699999995</c:v>
                </c:pt>
                <c:pt idx="35805">
                  <c:v>0.99466263200000005</c:v>
                </c:pt>
                <c:pt idx="35806">
                  <c:v>0.98048173699999996</c:v>
                </c:pt>
                <c:pt idx="35807">
                  <c:v>0.994798234</c:v>
                </c:pt>
                <c:pt idx="35808">
                  <c:v>0.99833470599999996</c:v>
                </c:pt>
                <c:pt idx="35809">
                  <c:v>0.98337578699999995</c:v>
                </c:pt>
                <c:pt idx="35810">
                  <c:v>0.98337578699999995</c:v>
                </c:pt>
                <c:pt idx="35811">
                  <c:v>0.98337578699999995</c:v>
                </c:pt>
                <c:pt idx="35812">
                  <c:v>0.994798234</c:v>
                </c:pt>
                <c:pt idx="35813">
                  <c:v>0.994798234</c:v>
                </c:pt>
                <c:pt idx="35814">
                  <c:v>0.99833470599999996</c:v>
                </c:pt>
                <c:pt idx="35815">
                  <c:v>0.99833470599999996</c:v>
                </c:pt>
                <c:pt idx="35816">
                  <c:v>0.994798234</c:v>
                </c:pt>
                <c:pt idx="35817">
                  <c:v>0.99466263200000005</c:v>
                </c:pt>
                <c:pt idx="35818">
                  <c:v>0.98337578699999995</c:v>
                </c:pt>
                <c:pt idx="35819">
                  <c:v>0.99833470599999996</c:v>
                </c:pt>
                <c:pt idx="35820">
                  <c:v>0.99466263200000005</c:v>
                </c:pt>
                <c:pt idx="35821">
                  <c:v>0.98048173699999996</c:v>
                </c:pt>
                <c:pt idx="35822">
                  <c:v>0.99833470599999996</c:v>
                </c:pt>
                <c:pt idx="35823">
                  <c:v>0.994798234</c:v>
                </c:pt>
                <c:pt idx="35824">
                  <c:v>0.994798234</c:v>
                </c:pt>
                <c:pt idx="35825">
                  <c:v>0.987316898</c:v>
                </c:pt>
                <c:pt idx="35826">
                  <c:v>0.994798234</c:v>
                </c:pt>
                <c:pt idx="35827">
                  <c:v>0.99833470599999996</c:v>
                </c:pt>
                <c:pt idx="35828">
                  <c:v>0.99015918800000002</c:v>
                </c:pt>
                <c:pt idx="35829">
                  <c:v>0.99466263200000005</c:v>
                </c:pt>
                <c:pt idx="35830">
                  <c:v>0.99466263200000005</c:v>
                </c:pt>
                <c:pt idx="35831">
                  <c:v>0.99466263200000005</c:v>
                </c:pt>
                <c:pt idx="35832">
                  <c:v>0.99833470599999996</c:v>
                </c:pt>
                <c:pt idx="35833">
                  <c:v>0.99833470599999996</c:v>
                </c:pt>
                <c:pt idx="35834">
                  <c:v>0.994798234</c:v>
                </c:pt>
                <c:pt idx="35835">
                  <c:v>0.99466263200000005</c:v>
                </c:pt>
                <c:pt idx="35836">
                  <c:v>0.99833470599999996</c:v>
                </c:pt>
                <c:pt idx="35837">
                  <c:v>0.987316898</c:v>
                </c:pt>
                <c:pt idx="35838">
                  <c:v>0.98337578699999995</c:v>
                </c:pt>
                <c:pt idx="35839">
                  <c:v>0.99466263200000005</c:v>
                </c:pt>
                <c:pt idx="35840">
                  <c:v>0.98048173699999996</c:v>
                </c:pt>
                <c:pt idx="35841">
                  <c:v>0.99466263200000005</c:v>
                </c:pt>
                <c:pt idx="35842">
                  <c:v>0.98337578699999995</c:v>
                </c:pt>
                <c:pt idx="35843">
                  <c:v>0.99466263200000005</c:v>
                </c:pt>
                <c:pt idx="35844">
                  <c:v>0.98337578699999995</c:v>
                </c:pt>
                <c:pt idx="35845">
                  <c:v>0.98337578699999995</c:v>
                </c:pt>
                <c:pt idx="35846">
                  <c:v>0.99833470599999996</c:v>
                </c:pt>
                <c:pt idx="35847">
                  <c:v>0.98048173699999996</c:v>
                </c:pt>
                <c:pt idx="35848">
                  <c:v>0.99466263200000005</c:v>
                </c:pt>
                <c:pt idx="35849">
                  <c:v>0.98549281</c:v>
                </c:pt>
                <c:pt idx="35850">
                  <c:v>0.98337578699999995</c:v>
                </c:pt>
                <c:pt idx="35851">
                  <c:v>0.99466263200000005</c:v>
                </c:pt>
                <c:pt idx="35852">
                  <c:v>0.99466263200000005</c:v>
                </c:pt>
                <c:pt idx="35853">
                  <c:v>0.98337578699999995</c:v>
                </c:pt>
                <c:pt idx="35854">
                  <c:v>0.99466263200000005</c:v>
                </c:pt>
                <c:pt idx="35855">
                  <c:v>0.99833470599999996</c:v>
                </c:pt>
                <c:pt idx="35856">
                  <c:v>0.98337578699999995</c:v>
                </c:pt>
                <c:pt idx="35857">
                  <c:v>0.98048173699999996</c:v>
                </c:pt>
                <c:pt idx="35858">
                  <c:v>0.99466263200000005</c:v>
                </c:pt>
                <c:pt idx="35859">
                  <c:v>0.99466263200000005</c:v>
                </c:pt>
                <c:pt idx="35860">
                  <c:v>0.98729905299999998</c:v>
                </c:pt>
                <c:pt idx="35861">
                  <c:v>0.99466263200000005</c:v>
                </c:pt>
                <c:pt idx="35862">
                  <c:v>0.99466263200000005</c:v>
                </c:pt>
                <c:pt idx="35863">
                  <c:v>0.99466263200000005</c:v>
                </c:pt>
                <c:pt idx="35864">
                  <c:v>0.98048173699999996</c:v>
                </c:pt>
                <c:pt idx="35865">
                  <c:v>0.98048173699999996</c:v>
                </c:pt>
                <c:pt idx="35866">
                  <c:v>0.98048173699999996</c:v>
                </c:pt>
                <c:pt idx="35867">
                  <c:v>0.98337578699999995</c:v>
                </c:pt>
                <c:pt idx="35868">
                  <c:v>0.994798234</c:v>
                </c:pt>
                <c:pt idx="35869">
                  <c:v>0.994798234</c:v>
                </c:pt>
                <c:pt idx="35870">
                  <c:v>0.99466263200000005</c:v>
                </c:pt>
                <c:pt idx="35871">
                  <c:v>0.98337578699999995</c:v>
                </c:pt>
                <c:pt idx="35872">
                  <c:v>0.98337578699999995</c:v>
                </c:pt>
                <c:pt idx="35873">
                  <c:v>0.99833470599999996</c:v>
                </c:pt>
                <c:pt idx="35874">
                  <c:v>0.99833470599999996</c:v>
                </c:pt>
                <c:pt idx="35875">
                  <c:v>0.99833470599999996</c:v>
                </c:pt>
                <c:pt idx="35876">
                  <c:v>0.98337578699999995</c:v>
                </c:pt>
                <c:pt idx="35877">
                  <c:v>0.994798234</c:v>
                </c:pt>
                <c:pt idx="35878">
                  <c:v>0.98337578699999995</c:v>
                </c:pt>
                <c:pt idx="35879">
                  <c:v>0.98337578699999995</c:v>
                </c:pt>
                <c:pt idx="35880">
                  <c:v>0.99833470599999996</c:v>
                </c:pt>
                <c:pt idx="35881">
                  <c:v>0.98337578699999995</c:v>
                </c:pt>
                <c:pt idx="35882">
                  <c:v>0.99466263200000005</c:v>
                </c:pt>
                <c:pt idx="35883">
                  <c:v>0.987316898</c:v>
                </c:pt>
                <c:pt idx="35884">
                  <c:v>0.994798234</c:v>
                </c:pt>
                <c:pt idx="35885">
                  <c:v>0.98337578699999995</c:v>
                </c:pt>
                <c:pt idx="35886">
                  <c:v>0.987316898</c:v>
                </c:pt>
                <c:pt idx="35887">
                  <c:v>0.98337578699999995</c:v>
                </c:pt>
                <c:pt idx="35888">
                  <c:v>0.98337578699999995</c:v>
                </c:pt>
                <c:pt idx="35889">
                  <c:v>0.98337578699999995</c:v>
                </c:pt>
                <c:pt idx="35890">
                  <c:v>0.99466263200000005</c:v>
                </c:pt>
                <c:pt idx="35891">
                  <c:v>0.99466263200000005</c:v>
                </c:pt>
                <c:pt idx="35892">
                  <c:v>0.98337578699999995</c:v>
                </c:pt>
                <c:pt idx="35893">
                  <c:v>0.994798234</c:v>
                </c:pt>
                <c:pt idx="35894">
                  <c:v>0.99466263200000005</c:v>
                </c:pt>
                <c:pt idx="35895">
                  <c:v>0.99833470599999996</c:v>
                </c:pt>
                <c:pt idx="35896">
                  <c:v>0.99833470599999996</c:v>
                </c:pt>
                <c:pt idx="35897">
                  <c:v>0.99090427199999997</c:v>
                </c:pt>
                <c:pt idx="35898">
                  <c:v>0.99027694600000005</c:v>
                </c:pt>
                <c:pt idx="35899">
                  <c:v>0.99635453600000001</c:v>
                </c:pt>
                <c:pt idx="35900">
                  <c:v>0.99466263200000005</c:v>
                </c:pt>
                <c:pt idx="35901">
                  <c:v>0.98048173699999996</c:v>
                </c:pt>
                <c:pt idx="35902">
                  <c:v>0.99466263200000005</c:v>
                </c:pt>
                <c:pt idx="35903">
                  <c:v>0.99466263200000005</c:v>
                </c:pt>
                <c:pt idx="35904">
                  <c:v>0.98048173699999996</c:v>
                </c:pt>
                <c:pt idx="35905">
                  <c:v>0.99466263200000005</c:v>
                </c:pt>
                <c:pt idx="35906">
                  <c:v>0.99466263200000005</c:v>
                </c:pt>
                <c:pt idx="35907">
                  <c:v>0.98337578699999995</c:v>
                </c:pt>
                <c:pt idx="35908">
                  <c:v>0.99466263200000005</c:v>
                </c:pt>
                <c:pt idx="35909">
                  <c:v>0.98337578699999995</c:v>
                </c:pt>
                <c:pt idx="35910">
                  <c:v>0.994798234</c:v>
                </c:pt>
                <c:pt idx="35911">
                  <c:v>0.99466263200000005</c:v>
                </c:pt>
                <c:pt idx="35912">
                  <c:v>0.99466263200000005</c:v>
                </c:pt>
                <c:pt idx="35913">
                  <c:v>0.987316898</c:v>
                </c:pt>
                <c:pt idx="35914">
                  <c:v>0.98337578699999995</c:v>
                </c:pt>
                <c:pt idx="35915">
                  <c:v>0.98048173699999996</c:v>
                </c:pt>
                <c:pt idx="35916">
                  <c:v>0.98337578699999995</c:v>
                </c:pt>
                <c:pt idx="35917">
                  <c:v>0.99833470599999996</c:v>
                </c:pt>
                <c:pt idx="35918">
                  <c:v>0.994798234</c:v>
                </c:pt>
                <c:pt idx="35919">
                  <c:v>0.994798234</c:v>
                </c:pt>
                <c:pt idx="35920">
                  <c:v>0.99466263200000005</c:v>
                </c:pt>
                <c:pt idx="35921">
                  <c:v>0.98337578699999995</c:v>
                </c:pt>
                <c:pt idx="35922">
                  <c:v>0.98337578699999995</c:v>
                </c:pt>
                <c:pt idx="35923">
                  <c:v>0.987316898</c:v>
                </c:pt>
                <c:pt idx="35924">
                  <c:v>0.98048173699999996</c:v>
                </c:pt>
                <c:pt idx="35925">
                  <c:v>0.994798234</c:v>
                </c:pt>
                <c:pt idx="35926">
                  <c:v>0.99466263200000005</c:v>
                </c:pt>
                <c:pt idx="35927">
                  <c:v>0.99466263200000005</c:v>
                </c:pt>
                <c:pt idx="35928">
                  <c:v>0.98549281</c:v>
                </c:pt>
                <c:pt idx="35929">
                  <c:v>0.994798234</c:v>
                </c:pt>
                <c:pt idx="35930">
                  <c:v>0.99466263200000005</c:v>
                </c:pt>
                <c:pt idx="35931">
                  <c:v>0.98337578699999995</c:v>
                </c:pt>
                <c:pt idx="35932">
                  <c:v>0.99833470599999996</c:v>
                </c:pt>
                <c:pt idx="35933">
                  <c:v>0.98337578699999995</c:v>
                </c:pt>
                <c:pt idx="35934">
                  <c:v>0.98337578699999995</c:v>
                </c:pt>
                <c:pt idx="35935">
                  <c:v>0.994798234</c:v>
                </c:pt>
                <c:pt idx="35936">
                  <c:v>0.98337578699999995</c:v>
                </c:pt>
                <c:pt idx="35937">
                  <c:v>0.99466263200000005</c:v>
                </c:pt>
                <c:pt idx="35938">
                  <c:v>0.98048173699999996</c:v>
                </c:pt>
                <c:pt idx="35939">
                  <c:v>0.99833470599999996</c:v>
                </c:pt>
                <c:pt idx="35940">
                  <c:v>0.99466263200000005</c:v>
                </c:pt>
                <c:pt idx="35941">
                  <c:v>0.98529628999999996</c:v>
                </c:pt>
                <c:pt idx="35942">
                  <c:v>0.994798234</c:v>
                </c:pt>
                <c:pt idx="35943">
                  <c:v>0.99833470599999996</c:v>
                </c:pt>
                <c:pt idx="35944">
                  <c:v>0.987316898</c:v>
                </c:pt>
                <c:pt idx="35945">
                  <c:v>0.99090427199999997</c:v>
                </c:pt>
                <c:pt idx="35946">
                  <c:v>0.98337578699999995</c:v>
                </c:pt>
                <c:pt idx="35947">
                  <c:v>0.98337578699999995</c:v>
                </c:pt>
                <c:pt idx="35948">
                  <c:v>0.994798234</c:v>
                </c:pt>
                <c:pt idx="35949">
                  <c:v>0.99833470599999996</c:v>
                </c:pt>
                <c:pt idx="35950">
                  <c:v>0.98048173699999996</c:v>
                </c:pt>
                <c:pt idx="35951">
                  <c:v>0.98048173699999996</c:v>
                </c:pt>
                <c:pt idx="35952">
                  <c:v>0.99466263200000005</c:v>
                </c:pt>
                <c:pt idx="35953">
                  <c:v>0.99466263200000005</c:v>
                </c:pt>
                <c:pt idx="35954">
                  <c:v>0.98337578699999995</c:v>
                </c:pt>
                <c:pt idx="35955">
                  <c:v>0.98048173699999996</c:v>
                </c:pt>
                <c:pt idx="35956">
                  <c:v>0.99466263200000005</c:v>
                </c:pt>
                <c:pt idx="35957">
                  <c:v>0.98337578699999995</c:v>
                </c:pt>
                <c:pt idx="35958">
                  <c:v>0.994798234</c:v>
                </c:pt>
                <c:pt idx="35959">
                  <c:v>0.99466263200000005</c:v>
                </c:pt>
                <c:pt idx="35960">
                  <c:v>0.994798234</c:v>
                </c:pt>
                <c:pt idx="35961">
                  <c:v>0.99466263200000005</c:v>
                </c:pt>
                <c:pt idx="35962">
                  <c:v>0.99833470599999996</c:v>
                </c:pt>
                <c:pt idx="35963">
                  <c:v>0.994798234</c:v>
                </c:pt>
                <c:pt idx="35964">
                  <c:v>0.99466263200000005</c:v>
                </c:pt>
                <c:pt idx="35965">
                  <c:v>0.994798234</c:v>
                </c:pt>
                <c:pt idx="35966">
                  <c:v>0.99833470599999996</c:v>
                </c:pt>
                <c:pt idx="35967">
                  <c:v>0.98337578699999995</c:v>
                </c:pt>
                <c:pt idx="35968">
                  <c:v>0.994798234</c:v>
                </c:pt>
                <c:pt idx="35969">
                  <c:v>0.99833470599999996</c:v>
                </c:pt>
                <c:pt idx="35970">
                  <c:v>0.98337578699999995</c:v>
                </c:pt>
                <c:pt idx="35971">
                  <c:v>0.98337578699999995</c:v>
                </c:pt>
                <c:pt idx="35972">
                  <c:v>0.99015918800000002</c:v>
                </c:pt>
                <c:pt idx="35973">
                  <c:v>0.99466263200000005</c:v>
                </c:pt>
                <c:pt idx="35974">
                  <c:v>0.99833470599999996</c:v>
                </c:pt>
                <c:pt idx="35975">
                  <c:v>0.99090427199999997</c:v>
                </c:pt>
                <c:pt idx="35976">
                  <c:v>0.99466263200000005</c:v>
                </c:pt>
                <c:pt idx="35977">
                  <c:v>0.98337578699999995</c:v>
                </c:pt>
                <c:pt idx="35978">
                  <c:v>0.98337578699999995</c:v>
                </c:pt>
                <c:pt idx="35979">
                  <c:v>0.98048173699999996</c:v>
                </c:pt>
                <c:pt idx="35980">
                  <c:v>0.98337578699999995</c:v>
                </c:pt>
                <c:pt idx="35981">
                  <c:v>0.99833470599999996</c:v>
                </c:pt>
                <c:pt idx="35982">
                  <c:v>0.98048173699999996</c:v>
                </c:pt>
                <c:pt idx="35983">
                  <c:v>0.98337578699999995</c:v>
                </c:pt>
                <c:pt idx="35984">
                  <c:v>0.99466263200000005</c:v>
                </c:pt>
                <c:pt idx="35985">
                  <c:v>0.99015918800000002</c:v>
                </c:pt>
                <c:pt idx="35986">
                  <c:v>0.99466263200000005</c:v>
                </c:pt>
                <c:pt idx="35987">
                  <c:v>0.98729905299999998</c:v>
                </c:pt>
                <c:pt idx="35988">
                  <c:v>0.99466263200000005</c:v>
                </c:pt>
                <c:pt idx="35989">
                  <c:v>0.98337578699999995</c:v>
                </c:pt>
                <c:pt idx="35990">
                  <c:v>0.98337578699999995</c:v>
                </c:pt>
                <c:pt idx="35991">
                  <c:v>0.99090427199999997</c:v>
                </c:pt>
                <c:pt idx="35992">
                  <c:v>0.98337578699999995</c:v>
                </c:pt>
                <c:pt idx="35993">
                  <c:v>0.99100769600000005</c:v>
                </c:pt>
                <c:pt idx="35994">
                  <c:v>0.994798234</c:v>
                </c:pt>
                <c:pt idx="35995">
                  <c:v>0.99833470599999996</c:v>
                </c:pt>
                <c:pt idx="35996">
                  <c:v>0.99466263200000005</c:v>
                </c:pt>
                <c:pt idx="35997">
                  <c:v>0.99833470599999996</c:v>
                </c:pt>
                <c:pt idx="35998">
                  <c:v>0.98337578699999995</c:v>
                </c:pt>
                <c:pt idx="35999">
                  <c:v>0.99466263200000005</c:v>
                </c:pt>
                <c:pt idx="36000">
                  <c:v>0.98048173699999996</c:v>
                </c:pt>
                <c:pt idx="36001">
                  <c:v>0.99466263200000005</c:v>
                </c:pt>
                <c:pt idx="36002">
                  <c:v>0.99466263200000005</c:v>
                </c:pt>
                <c:pt idx="36003">
                  <c:v>0.98048173699999996</c:v>
                </c:pt>
                <c:pt idx="36004">
                  <c:v>0.994798234</c:v>
                </c:pt>
                <c:pt idx="36005">
                  <c:v>0.98337578699999995</c:v>
                </c:pt>
                <c:pt idx="36006">
                  <c:v>0.994798234</c:v>
                </c:pt>
                <c:pt idx="36007">
                  <c:v>0.99466263200000005</c:v>
                </c:pt>
                <c:pt idx="36008">
                  <c:v>0.98337578699999995</c:v>
                </c:pt>
                <c:pt idx="36009">
                  <c:v>0.98048173699999996</c:v>
                </c:pt>
                <c:pt idx="36010">
                  <c:v>0.99466263200000005</c:v>
                </c:pt>
                <c:pt idx="36011">
                  <c:v>0.98337578699999995</c:v>
                </c:pt>
                <c:pt idx="36012">
                  <c:v>0.99466263200000005</c:v>
                </c:pt>
                <c:pt idx="36013">
                  <c:v>0.99833470599999996</c:v>
                </c:pt>
                <c:pt idx="36014">
                  <c:v>0.994798234</c:v>
                </c:pt>
                <c:pt idx="36015">
                  <c:v>0.99833470599999996</c:v>
                </c:pt>
                <c:pt idx="36016">
                  <c:v>0.994798234</c:v>
                </c:pt>
                <c:pt idx="36017">
                  <c:v>0.99833470599999996</c:v>
                </c:pt>
                <c:pt idx="36018">
                  <c:v>0.99466263200000005</c:v>
                </c:pt>
                <c:pt idx="36019">
                  <c:v>0.99833470599999996</c:v>
                </c:pt>
                <c:pt idx="36020">
                  <c:v>0.98337578699999995</c:v>
                </c:pt>
                <c:pt idx="36021">
                  <c:v>0.99833470599999996</c:v>
                </c:pt>
                <c:pt idx="36022">
                  <c:v>0.994798234</c:v>
                </c:pt>
                <c:pt idx="36023">
                  <c:v>0.99027694600000005</c:v>
                </c:pt>
                <c:pt idx="36024">
                  <c:v>0.98048173699999996</c:v>
                </c:pt>
                <c:pt idx="36025">
                  <c:v>0.98048173699999996</c:v>
                </c:pt>
                <c:pt idx="36026">
                  <c:v>0.98048173699999996</c:v>
                </c:pt>
                <c:pt idx="36027">
                  <c:v>0.98048173699999996</c:v>
                </c:pt>
                <c:pt idx="36028">
                  <c:v>0.99833470599999996</c:v>
                </c:pt>
                <c:pt idx="36029">
                  <c:v>0.98048173699999996</c:v>
                </c:pt>
                <c:pt idx="36030">
                  <c:v>0.99466263200000005</c:v>
                </c:pt>
                <c:pt idx="36031">
                  <c:v>0.98337578699999995</c:v>
                </c:pt>
                <c:pt idx="36032">
                  <c:v>0.99466263200000005</c:v>
                </c:pt>
                <c:pt idx="36033">
                  <c:v>0.98337578699999995</c:v>
                </c:pt>
                <c:pt idx="36034">
                  <c:v>0.98337578699999995</c:v>
                </c:pt>
                <c:pt idx="36035">
                  <c:v>0.994798234</c:v>
                </c:pt>
                <c:pt idx="36036">
                  <c:v>0.99833470599999996</c:v>
                </c:pt>
                <c:pt idx="36037">
                  <c:v>0.99100769600000005</c:v>
                </c:pt>
                <c:pt idx="36038">
                  <c:v>0.99833470599999996</c:v>
                </c:pt>
                <c:pt idx="36039">
                  <c:v>0.98048173699999996</c:v>
                </c:pt>
                <c:pt idx="36040">
                  <c:v>0.98337578699999995</c:v>
                </c:pt>
                <c:pt idx="36041">
                  <c:v>0.99090427199999997</c:v>
                </c:pt>
                <c:pt idx="36042">
                  <c:v>0.98337578699999995</c:v>
                </c:pt>
                <c:pt idx="36043">
                  <c:v>0.98048173699999996</c:v>
                </c:pt>
                <c:pt idx="36044">
                  <c:v>0.994798234</c:v>
                </c:pt>
                <c:pt idx="36045">
                  <c:v>0.98337578699999995</c:v>
                </c:pt>
                <c:pt idx="36046">
                  <c:v>0.98337578699999995</c:v>
                </c:pt>
                <c:pt idx="36047">
                  <c:v>0.98048173699999996</c:v>
                </c:pt>
                <c:pt idx="36048">
                  <c:v>0.99833470599999996</c:v>
                </c:pt>
                <c:pt idx="36049">
                  <c:v>0.98337578699999995</c:v>
                </c:pt>
                <c:pt idx="36050">
                  <c:v>0.99833470599999996</c:v>
                </c:pt>
                <c:pt idx="36051">
                  <c:v>0.97450132499999997</c:v>
                </c:pt>
                <c:pt idx="36052">
                  <c:v>0.99466263200000005</c:v>
                </c:pt>
                <c:pt idx="36053">
                  <c:v>0.98337578699999995</c:v>
                </c:pt>
                <c:pt idx="36054">
                  <c:v>0.98337578699999995</c:v>
                </c:pt>
                <c:pt idx="36055">
                  <c:v>0.99833470599999996</c:v>
                </c:pt>
                <c:pt idx="36056">
                  <c:v>0.98337578699999995</c:v>
                </c:pt>
                <c:pt idx="36057">
                  <c:v>0.99466263200000005</c:v>
                </c:pt>
                <c:pt idx="36058">
                  <c:v>0.99466263200000005</c:v>
                </c:pt>
                <c:pt idx="36059">
                  <c:v>0.994798234</c:v>
                </c:pt>
                <c:pt idx="36060">
                  <c:v>0.99027694600000005</c:v>
                </c:pt>
                <c:pt idx="36061">
                  <c:v>0.98337578699999995</c:v>
                </c:pt>
                <c:pt idx="36062">
                  <c:v>0.98337578699999995</c:v>
                </c:pt>
                <c:pt idx="36063">
                  <c:v>0.99466263200000005</c:v>
                </c:pt>
                <c:pt idx="36064">
                  <c:v>0.99466263200000005</c:v>
                </c:pt>
                <c:pt idx="36065">
                  <c:v>0.99456953599999998</c:v>
                </c:pt>
                <c:pt idx="36066">
                  <c:v>0.98337578699999995</c:v>
                </c:pt>
                <c:pt idx="36067">
                  <c:v>0.99466263200000005</c:v>
                </c:pt>
                <c:pt idx="36068">
                  <c:v>0.98337578699999995</c:v>
                </c:pt>
                <c:pt idx="36069">
                  <c:v>0.98048173699999996</c:v>
                </c:pt>
                <c:pt idx="36070">
                  <c:v>0.98337578699999995</c:v>
                </c:pt>
                <c:pt idx="36071">
                  <c:v>0.98337578699999995</c:v>
                </c:pt>
                <c:pt idx="36072">
                  <c:v>0.99466263200000005</c:v>
                </c:pt>
                <c:pt idx="36073">
                  <c:v>0.98048173699999996</c:v>
                </c:pt>
                <c:pt idx="36074">
                  <c:v>0.98552498799999999</c:v>
                </c:pt>
                <c:pt idx="36075">
                  <c:v>0.98337578699999995</c:v>
                </c:pt>
                <c:pt idx="36076">
                  <c:v>0.99833470599999996</c:v>
                </c:pt>
                <c:pt idx="36077">
                  <c:v>0.987316898</c:v>
                </c:pt>
                <c:pt idx="36078">
                  <c:v>0.98048173699999996</c:v>
                </c:pt>
                <c:pt idx="36079">
                  <c:v>0.994798234</c:v>
                </c:pt>
                <c:pt idx="36080">
                  <c:v>0.98337578699999995</c:v>
                </c:pt>
                <c:pt idx="36081">
                  <c:v>0.98975540500000003</c:v>
                </c:pt>
                <c:pt idx="36082">
                  <c:v>0.99090427199999997</c:v>
                </c:pt>
                <c:pt idx="36083">
                  <c:v>0.98337578699999995</c:v>
                </c:pt>
                <c:pt idx="36084">
                  <c:v>0.99466263200000005</c:v>
                </c:pt>
                <c:pt idx="36085">
                  <c:v>0.99466263200000005</c:v>
                </c:pt>
                <c:pt idx="36086">
                  <c:v>0.99466263200000005</c:v>
                </c:pt>
                <c:pt idx="36087">
                  <c:v>0.99833470599999996</c:v>
                </c:pt>
                <c:pt idx="36088">
                  <c:v>0.98549281</c:v>
                </c:pt>
                <c:pt idx="36089">
                  <c:v>0.994798234</c:v>
                </c:pt>
                <c:pt idx="36090">
                  <c:v>0.99466263200000005</c:v>
                </c:pt>
                <c:pt idx="36091">
                  <c:v>0.994798234</c:v>
                </c:pt>
                <c:pt idx="36092">
                  <c:v>0.98337578699999995</c:v>
                </c:pt>
                <c:pt idx="36093">
                  <c:v>0.99466263200000005</c:v>
                </c:pt>
                <c:pt idx="36094">
                  <c:v>0.98337578699999995</c:v>
                </c:pt>
                <c:pt idx="36095">
                  <c:v>0.99466263200000005</c:v>
                </c:pt>
                <c:pt idx="36096">
                  <c:v>0.99833470599999996</c:v>
                </c:pt>
                <c:pt idx="36097">
                  <c:v>0.98048173699999996</c:v>
                </c:pt>
                <c:pt idx="36098">
                  <c:v>0.98337578699999995</c:v>
                </c:pt>
                <c:pt idx="36099">
                  <c:v>0.987316898</c:v>
                </c:pt>
                <c:pt idx="36100">
                  <c:v>0.99466263200000005</c:v>
                </c:pt>
                <c:pt idx="36101">
                  <c:v>0.99833470599999996</c:v>
                </c:pt>
                <c:pt idx="36102">
                  <c:v>0.98337578699999995</c:v>
                </c:pt>
                <c:pt idx="36103">
                  <c:v>0.98337578699999995</c:v>
                </c:pt>
                <c:pt idx="36104">
                  <c:v>0.98337578699999995</c:v>
                </c:pt>
                <c:pt idx="36105">
                  <c:v>0.98337578699999995</c:v>
                </c:pt>
                <c:pt idx="36106">
                  <c:v>0.99466263200000005</c:v>
                </c:pt>
                <c:pt idx="36107">
                  <c:v>0.98552498799999999</c:v>
                </c:pt>
                <c:pt idx="36108">
                  <c:v>0.98337578699999995</c:v>
                </c:pt>
                <c:pt idx="36109">
                  <c:v>0.98337578699999995</c:v>
                </c:pt>
                <c:pt idx="36110">
                  <c:v>0.98337578699999995</c:v>
                </c:pt>
                <c:pt idx="36111">
                  <c:v>0.98048173699999996</c:v>
                </c:pt>
                <c:pt idx="36112">
                  <c:v>0.98337578699999995</c:v>
                </c:pt>
                <c:pt idx="36113">
                  <c:v>0.98337578699999995</c:v>
                </c:pt>
                <c:pt idx="36114">
                  <c:v>0.98337578699999995</c:v>
                </c:pt>
                <c:pt idx="36115">
                  <c:v>0.98048173699999996</c:v>
                </c:pt>
                <c:pt idx="36116">
                  <c:v>0.99100769600000005</c:v>
                </c:pt>
                <c:pt idx="36117">
                  <c:v>0.994798234</c:v>
                </c:pt>
                <c:pt idx="36118">
                  <c:v>0.99833470599999996</c:v>
                </c:pt>
                <c:pt idx="36119">
                  <c:v>0.994798234</c:v>
                </c:pt>
                <c:pt idx="36120">
                  <c:v>0.994798234</c:v>
                </c:pt>
                <c:pt idx="36121">
                  <c:v>0.99466263200000005</c:v>
                </c:pt>
                <c:pt idx="36122">
                  <c:v>0.98048173699999996</c:v>
                </c:pt>
                <c:pt idx="36123">
                  <c:v>0.99466263200000005</c:v>
                </c:pt>
                <c:pt idx="36124">
                  <c:v>0.987316898</c:v>
                </c:pt>
                <c:pt idx="36125">
                  <c:v>0.994798234</c:v>
                </c:pt>
                <c:pt idx="36126">
                  <c:v>0.98337578699999995</c:v>
                </c:pt>
                <c:pt idx="36127">
                  <c:v>0.98337578699999995</c:v>
                </c:pt>
                <c:pt idx="36128">
                  <c:v>0.994798234</c:v>
                </c:pt>
                <c:pt idx="36129">
                  <c:v>0.994798234</c:v>
                </c:pt>
                <c:pt idx="36130">
                  <c:v>0.99466263200000005</c:v>
                </c:pt>
                <c:pt idx="36131">
                  <c:v>0.994798234</c:v>
                </c:pt>
                <c:pt idx="36132">
                  <c:v>0.98048173699999996</c:v>
                </c:pt>
                <c:pt idx="36133">
                  <c:v>0.99833470599999996</c:v>
                </c:pt>
                <c:pt idx="36134">
                  <c:v>0.98048173699999996</c:v>
                </c:pt>
                <c:pt idx="36135">
                  <c:v>0.99466263200000005</c:v>
                </c:pt>
                <c:pt idx="36136">
                  <c:v>0.99466263200000005</c:v>
                </c:pt>
                <c:pt idx="36137">
                  <c:v>0.99466263200000005</c:v>
                </c:pt>
                <c:pt idx="36138">
                  <c:v>0.99466263200000005</c:v>
                </c:pt>
                <c:pt idx="36139">
                  <c:v>0.99466263200000005</c:v>
                </c:pt>
                <c:pt idx="36140">
                  <c:v>0.98337578699999995</c:v>
                </c:pt>
                <c:pt idx="36141">
                  <c:v>0.98337578699999995</c:v>
                </c:pt>
                <c:pt idx="36142">
                  <c:v>0.98337578699999995</c:v>
                </c:pt>
                <c:pt idx="36143">
                  <c:v>0.99466263200000005</c:v>
                </c:pt>
                <c:pt idx="36144">
                  <c:v>0.99466263200000005</c:v>
                </c:pt>
                <c:pt idx="36145">
                  <c:v>0.99466263200000005</c:v>
                </c:pt>
                <c:pt idx="36146">
                  <c:v>0.98048173699999996</c:v>
                </c:pt>
                <c:pt idx="36147">
                  <c:v>0.99466263200000005</c:v>
                </c:pt>
                <c:pt idx="36148">
                  <c:v>0.99466263200000005</c:v>
                </c:pt>
                <c:pt idx="36149">
                  <c:v>0.98048173699999996</c:v>
                </c:pt>
                <c:pt idx="36150">
                  <c:v>0.98337578699999995</c:v>
                </c:pt>
                <c:pt idx="36151">
                  <c:v>0.99466263200000005</c:v>
                </c:pt>
                <c:pt idx="36152">
                  <c:v>0.98337578699999995</c:v>
                </c:pt>
                <c:pt idx="36153">
                  <c:v>0.98337578699999995</c:v>
                </c:pt>
                <c:pt idx="36154">
                  <c:v>0.99466263200000005</c:v>
                </c:pt>
                <c:pt idx="36155">
                  <c:v>0.98337578699999995</c:v>
                </c:pt>
                <c:pt idx="36156">
                  <c:v>0.99466263200000005</c:v>
                </c:pt>
                <c:pt idx="36157">
                  <c:v>0.98048173699999996</c:v>
                </c:pt>
                <c:pt idx="36158">
                  <c:v>0.98048173699999996</c:v>
                </c:pt>
                <c:pt idx="36159">
                  <c:v>0.99466263200000005</c:v>
                </c:pt>
                <c:pt idx="36160">
                  <c:v>0.98337578699999995</c:v>
                </c:pt>
                <c:pt idx="36161">
                  <c:v>0.98337578699999995</c:v>
                </c:pt>
                <c:pt idx="36162">
                  <c:v>0.99466263200000005</c:v>
                </c:pt>
                <c:pt idx="36163">
                  <c:v>0.99466263200000005</c:v>
                </c:pt>
                <c:pt idx="36164">
                  <c:v>0.99626751000000002</c:v>
                </c:pt>
                <c:pt idx="36165">
                  <c:v>0.99466263200000005</c:v>
                </c:pt>
                <c:pt idx="36166">
                  <c:v>0.99466263200000005</c:v>
                </c:pt>
                <c:pt idx="36167">
                  <c:v>0.98337578699999995</c:v>
                </c:pt>
                <c:pt idx="36168">
                  <c:v>0.98048173699999996</c:v>
                </c:pt>
                <c:pt idx="36169">
                  <c:v>0.99466263200000005</c:v>
                </c:pt>
                <c:pt idx="36170">
                  <c:v>0.99015918800000002</c:v>
                </c:pt>
                <c:pt idx="36171">
                  <c:v>0.99466263200000005</c:v>
                </c:pt>
                <c:pt idx="36172">
                  <c:v>0.99466263200000005</c:v>
                </c:pt>
                <c:pt idx="36173">
                  <c:v>0.99833470599999996</c:v>
                </c:pt>
                <c:pt idx="36174">
                  <c:v>0.99833470599999996</c:v>
                </c:pt>
                <c:pt idx="36175">
                  <c:v>0.98529628999999996</c:v>
                </c:pt>
                <c:pt idx="36176">
                  <c:v>0.99466263200000005</c:v>
                </c:pt>
                <c:pt idx="36177">
                  <c:v>0.99466263200000005</c:v>
                </c:pt>
                <c:pt idx="36178">
                  <c:v>0.98048173699999996</c:v>
                </c:pt>
                <c:pt idx="36179">
                  <c:v>0.994798234</c:v>
                </c:pt>
                <c:pt idx="36180">
                  <c:v>0.994798234</c:v>
                </c:pt>
                <c:pt idx="36181">
                  <c:v>0.99015918800000002</c:v>
                </c:pt>
                <c:pt idx="36182">
                  <c:v>0.98975540500000003</c:v>
                </c:pt>
                <c:pt idx="36183">
                  <c:v>0.994798234</c:v>
                </c:pt>
                <c:pt idx="36184">
                  <c:v>0.987316898</c:v>
                </c:pt>
                <c:pt idx="36185">
                  <c:v>0.98337578699999995</c:v>
                </c:pt>
                <c:pt idx="36186">
                  <c:v>0.99833470599999996</c:v>
                </c:pt>
                <c:pt idx="36187">
                  <c:v>0.994798234</c:v>
                </c:pt>
                <c:pt idx="36188">
                  <c:v>0.994798234</c:v>
                </c:pt>
                <c:pt idx="36189">
                  <c:v>0.99833470599999996</c:v>
                </c:pt>
                <c:pt idx="36190">
                  <c:v>0.98048173699999996</c:v>
                </c:pt>
                <c:pt idx="36191">
                  <c:v>0.994798234</c:v>
                </c:pt>
                <c:pt idx="36192">
                  <c:v>0.99833470599999996</c:v>
                </c:pt>
                <c:pt idx="36193">
                  <c:v>0.99626751000000002</c:v>
                </c:pt>
                <c:pt idx="36194">
                  <c:v>0.98048173699999996</c:v>
                </c:pt>
                <c:pt idx="36195">
                  <c:v>0.99466263200000005</c:v>
                </c:pt>
                <c:pt idx="36196">
                  <c:v>0.994798234</c:v>
                </c:pt>
                <c:pt idx="36197">
                  <c:v>0.99466263200000005</c:v>
                </c:pt>
                <c:pt idx="36198">
                  <c:v>0.99833470599999996</c:v>
                </c:pt>
                <c:pt idx="36199">
                  <c:v>0.99833470599999996</c:v>
                </c:pt>
                <c:pt idx="36200">
                  <c:v>0.98337578699999995</c:v>
                </c:pt>
                <c:pt idx="36201">
                  <c:v>0.98337578699999995</c:v>
                </c:pt>
                <c:pt idx="36202">
                  <c:v>0.98337578699999995</c:v>
                </c:pt>
                <c:pt idx="36203">
                  <c:v>0.994798234</c:v>
                </c:pt>
                <c:pt idx="36204">
                  <c:v>0.98337578699999995</c:v>
                </c:pt>
                <c:pt idx="36205">
                  <c:v>0.99466263200000005</c:v>
                </c:pt>
                <c:pt idx="36206">
                  <c:v>0.98337578699999995</c:v>
                </c:pt>
                <c:pt idx="36207">
                  <c:v>0.994798234</c:v>
                </c:pt>
                <c:pt idx="36208">
                  <c:v>0.994798234</c:v>
                </c:pt>
                <c:pt idx="36209">
                  <c:v>0.98337578699999995</c:v>
                </c:pt>
                <c:pt idx="36210">
                  <c:v>0.98337578699999995</c:v>
                </c:pt>
                <c:pt idx="36211">
                  <c:v>0.98337578699999995</c:v>
                </c:pt>
                <c:pt idx="36212">
                  <c:v>0.994798234</c:v>
                </c:pt>
                <c:pt idx="36213">
                  <c:v>0.99015918800000002</c:v>
                </c:pt>
                <c:pt idx="36214">
                  <c:v>0.98337578699999995</c:v>
                </c:pt>
                <c:pt idx="36215">
                  <c:v>0.99833470599999996</c:v>
                </c:pt>
                <c:pt idx="36216">
                  <c:v>0.99833470599999996</c:v>
                </c:pt>
                <c:pt idx="36217">
                  <c:v>0.96794492099999996</c:v>
                </c:pt>
                <c:pt idx="36218">
                  <c:v>0.994798234</c:v>
                </c:pt>
                <c:pt idx="36219">
                  <c:v>0.99466263200000005</c:v>
                </c:pt>
                <c:pt idx="36220">
                  <c:v>0.95350008799999997</c:v>
                </c:pt>
                <c:pt idx="36221">
                  <c:v>0.994798234</c:v>
                </c:pt>
                <c:pt idx="36222">
                  <c:v>0.98048173699999996</c:v>
                </c:pt>
                <c:pt idx="36223">
                  <c:v>0.994798234</c:v>
                </c:pt>
                <c:pt idx="36224">
                  <c:v>0.98337578699999995</c:v>
                </c:pt>
                <c:pt idx="36225">
                  <c:v>0.994798234</c:v>
                </c:pt>
                <c:pt idx="36226">
                  <c:v>0.98337578699999995</c:v>
                </c:pt>
                <c:pt idx="36227">
                  <c:v>0.99015918800000002</c:v>
                </c:pt>
                <c:pt idx="36228">
                  <c:v>0.994798234</c:v>
                </c:pt>
                <c:pt idx="36229">
                  <c:v>0.99466263200000005</c:v>
                </c:pt>
                <c:pt idx="36230">
                  <c:v>0.99160257900000004</c:v>
                </c:pt>
                <c:pt idx="36231">
                  <c:v>0.98337578699999995</c:v>
                </c:pt>
                <c:pt idx="36232">
                  <c:v>0.99015918800000002</c:v>
                </c:pt>
                <c:pt idx="36233">
                  <c:v>0.99466263200000005</c:v>
                </c:pt>
                <c:pt idx="36234">
                  <c:v>0.98337578699999995</c:v>
                </c:pt>
                <c:pt idx="36235">
                  <c:v>0.98337578699999995</c:v>
                </c:pt>
                <c:pt idx="36236">
                  <c:v>0.99833470599999996</c:v>
                </c:pt>
                <c:pt idx="36237">
                  <c:v>0.98337578699999995</c:v>
                </c:pt>
                <c:pt idx="36238">
                  <c:v>0.98337578699999995</c:v>
                </c:pt>
                <c:pt idx="36239">
                  <c:v>0.98337578699999995</c:v>
                </c:pt>
                <c:pt idx="36240">
                  <c:v>0.99466263200000005</c:v>
                </c:pt>
                <c:pt idx="36241">
                  <c:v>0.99466263200000005</c:v>
                </c:pt>
                <c:pt idx="36242">
                  <c:v>0.98048173699999996</c:v>
                </c:pt>
                <c:pt idx="36243">
                  <c:v>0.98729905299999998</c:v>
                </c:pt>
                <c:pt idx="36244">
                  <c:v>0.99090427199999997</c:v>
                </c:pt>
                <c:pt idx="36245">
                  <c:v>0.98337578699999995</c:v>
                </c:pt>
                <c:pt idx="36246">
                  <c:v>0.994798234</c:v>
                </c:pt>
                <c:pt idx="36247">
                  <c:v>0.99833470599999996</c:v>
                </c:pt>
                <c:pt idx="36248">
                  <c:v>0.98048173699999996</c:v>
                </c:pt>
                <c:pt idx="36249">
                  <c:v>0.99466263200000005</c:v>
                </c:pt>
                <c:pt idx="36250">
                  <c:v>0.99466263200000005</c:v>
                </c:pt>
                <c:pt idx="36251">
                  <c:v>0.99466263200000005</c:v>
                </c:pt>
                <c:pt idx="36252">
                  <c:v>0.98337578699999995</c:v>
                </c:pt>
                <c:pt idx="36253">
                  <c:v>0.98337578699999995</c:v>
                </c:pt>
                <c:pt idx="36254">
                  <c:v>0.99466263200000005</c:v>
                </c:pt>
                <c:pt idx="36255">
                  <c:v>0.99456953599999998</c:v>
                </c:pt>
                <c:pt idx="36256">
                  <c:v>0.98337578699999995</c:v>
                </c:pt>
                <c:pt idx="36257">
                  <c:v>0.994798234</c:v>
                </c:pt>
                <c:pt idx="36258">
                  <c:v>0.98048173699999996</c:v>
                </c:pt>
                <c:pt idx="36259">
                  <c:v>0.98048173699999996</c:v>
                </c:pt>
                <c:pt idx="36260">
                  <c:v>0.99833470599999996</c:v>
                </c:pt>
                <c:pt idx="36261">
                  <c:v>0.994798234</c:v>
                </c:pt>
                <c:pt idx="36262">
                  <c:v>0.99100769600000005</c:v>
                </c:pt>
                <c:pt idx="36263">
                  <c:v>0.99466263200000005</c:v>
                </c:pt>
                <c:pt idx="36264">
                  <c:v>0.99833470599999996</c:v>
                </c:pt>
                <c:pt idx="36265">
                  <c:v>0.98337578699999995</c:v>
                </c:pt>
                <c:pt idx="36266">
                  <c:v>0.99626751000000002</c:v>
                </c:pt>
                <c:pt idx="36267">
                  <c:v>0.987316898</c:v>
                </c:pt>
                <c:pt idx="36268">
                  <c:v>0.99833470599999996</c:v>
                </c:pt>
                <c:pt idx="36269">
                  <c:v>0.994798234</c:v>
                </c:pt>
                <c:pt idx="36270">
                  <c:v>0.994798234</c:v>
                </c:pt>
                <c:pt idx="36271">
                  <c:v>0.99833470599999996</c:v>
                </c:pt>
                <c:pt idx="36272">
                  <c:v>0.98337578699999995</c:v>
                </c:pt>
                <c:pt idx="36273">
                  <c:v>0.98337578699999995</c:v>
                </c:pt>
                <c:pt idx="36274">
                  <c:v>0.98048173699999996</c:v>
                </c:pt>
                <c:pt idx="36275">
                  <c:v>0.994798234</c:v>
                </c:pt>
                <c:pt idx="36276">
                  <c:v>0.98048173699999996</c:v>
                </c:pt>
                <c:pt idx="36277">
                  <c:v>0.99833470599999996</c:v>
                </c:pt>
                <c:pt idx="36278">
                  <c:v>0.987316898</c:v>
                </c:pt>
                <c:pt idx="36279">
                  <c:v>0.98337578699999995</c:v>
                </c:pt>
                <c:pt idx="36280">
                  <c:v>0.98337578699999995</c:v>
                </c:pt>
                <c:pt idx="36281">
                  <c:v>0.98337578699999995</c:v>
                </c:pt>
                <c:pt idx="36282">
                  <c:v>0.99456953599999998</c:v>
                </c:pt>
                <c:pt idx="36283">
                  <c:v>0.994798234</c:v>
                </c:pt>
                <c:pt idx="36284">
                  <c:v>0.99466263200000005</c:v>
                </c:pt>
                <c:pt idx="36285">
                  <c:v>0.98048173699999996</c:v>
                </c:pt>
                <c:pt idx="36286">
                  <c:v>0.994798234</c:v>
                </c:pt>
                <c:pt idx="36287">
                  <c:v>0.994798234</c:v>
                </c:pt>
                <c:pt idx="36288">
                  <c:v>0.99160257900000004</c:v>
                </c:pt>
                <c:pt idx="36289">
                  <c:v>0.98048173699999996</c:v>
                </c:pt>
                <c:pt idx="36290">
                  <c:v>0.99456953599999998</c:v>
                </c:pt>
                <c:pt idx="36291">
                  <c:v>0.99466263200000005</c:v>
                </c:pt>
                <c:pt idx="36292">
                  <c:v>0.98337578699999995</c:v>
                </c:pt>
                <c:pt idx="36293">
                  <c:v>0.98337578699999995</c:v>
                </c:pt>
                <c:pt idx="36294">
                  <c:v>0.98048173699999996</c:v>
                </c:pt>
                <c:pt idx="36295">
                  <c:v>0.99466263200000005</c:v>
                </c:pt>
                <c:pt idx="36296">
                  <c:v>0.99466263200000005</c:v>
                </c:pt>
                <c:pt idx="36297">
                  <c:v>0.98048173699999996</c:v>
                </c:pt>
                <c:pt idx="36298">
                  <c:v>0.98337578699999995</c:v>
                </c:pt>
                <c:pt idx="36299">
                  <c:v>0.99833470599999996</c:v>
                </c:pt>
                <c:pt idx="36300">
                  <c:v>0.98337578699999995</c:v>
                </c:pt>
                <c:pt idx="36301">
                  <c:v>0.98529628999999996</c:v>
                </c:pt>
                <c:pt idx="36302">
                  <c:v>0.98048173699999996</c:v>
                </c:pt>
                <c:pt idx="36303">
                  <c:v>0.994798234</c:v>
                </c:pt>
                <c:pt idx="36304">
                  <c:v>0.98337578699999995</c:v>
                </c:pt>
                <c:pt idx="36305">
                  <c:v>0.98337578699999995</c:v>
                </c:pt>
                <c:pt idx="36306">
                  <c:v>0.98048173699999996</c:v>
                </c:pt>
                <c:pt idx="36307">
                  <c:v>0.994798234</c:v>
                </c:pt>
                <c:pt idx="36308">
                  <c:v>0.99027694600000005</c:v>
                </c:pt>
                <c:pt idx="36309">
                  <c:v>0.98529628999999996</c:v>
                </c:pt>
                <c:pt idx="36310">
                  <c:v>0.994798234</c:v>
                </c:pt>
                <c:pt idx="36311">
                  <c:v>0.99466263200000005</c:v>
                </c:pt>
                <c:pt idx="36312">
                  <c:v>0.98337578699999995</c:v>
                </c:pt>
                <c:pt idx="36313">
                  <c:v>0.99466263200000005</c:v>
                </c:pt>
                <c:pt idx="36314">
                  <c:v>0.98337578699999995</c:v>
                </c:pt>
                <c:pt idx="36315">
                  <c:v>0.98337578699999995</c:v>
                </c:pt>
                <c:pt idx="36316">
                  <c:v>0.99466263200000005</c:v>
                </c:pt>
                <c:pt idx="36317">
                  <c:v>0.98048173699999996</c:v>
                </c:pt>
                <c:pt idx="36318">
                  <c:v>0.98337578699999995</c:v>
                </c:pt>
                <c:pt idx="36319">
                  <c:v>0.98337578699999995</c:v>
                </c:pt>
                <c:pt idx="36320">
                  <c:v>0.98337578699999995</c:v>
                </c:pt>
                <c:pt idx="36321">
                  <c:v>0.994798234</c:v>
                </c:pt>
                <c:pt idx="36322">
                  <c:v>0.99466263200000005</c:v>
                </c:pt>
                <c:pt idx="36323">
                  <c:v>0.994798234</c:v>
                </c:pt>
                <c:pt idx="36324">
                  <c:v>0.99833470599999996</c:v>
                </c:pt>
                <c:pt idx="36325">
                  <c:v>0.98337578699999995</c:v>
                </c:pt>
                <c:pt idx="36326">
                  <c:v>0.98337578699999995</c:v>
                </c:pt>
                <c:pt idx="36327">
                  <c:v>0.98048173699999996</c:v>
                </c:pt>
                <c:pt idx="36328">
                  <c:v>0.98337578699999995</c:v>
                </c:pt>
                <c:pt idx="36329">
                  <c:v>0.99833470599999996</c:v>
                </c:pt>
                <c:pt idx="36330">
                  <c:v>0.98337578699999995</c:v>
                </c:pt>
                <c:pt idx="36331">
                  <c:v>0.98337578699999995</c:v>
                </c:pt>
                <c:pt idx="36332">
                  <c:v>0.99100769600000005</c:v>
                </c:pt>
                <c:pt idx="36333">
                  <c:v>0.99833470599999996</c:v>
                </c:pt>
                <c:pt idx="36334">
                  <c:v>0.994798234</c:v>
                </c:pt>
                <c:pt idx="36335">
                  <c:v>0.98337578699999995</c:v>
                </c:pt>
                <c:pt idx="36336">
                  <c:v>0.99833470599999996</c:v>
                </c:pt>
                <c:pt idx="36337">
                  <c:v>0.99466263200000005</c:v>
                </c:pt>
                <c:pt idx="36338">
                  <c:v>0.98048173699999996</c:v>
                </c:pt>
                <c:pt idx="36339">
                  <c:v>0.994798234</c:v>
                </c:pt>
                <c:pt idx="36340">
                  <c:v>0.98048173699999996</c:v>
                </c:pt>
                <c:pt idx="36341">
                  <c:v>0.99466263200000005</c:v>
                </c:pt>
                <c:pt idx="36342">
                  <c:v>0.98337578699999995</c:v>
                </c:pt>
                <c:pt idx="36343">
                  <c:v>0.98337578699999995</c:v>
                </c:pt>
                <c:pt idx="36344">
                  <c:v>0.994798234</c:v>
                </c:pt>
                <c:pt idx="36345">
                  <c:v>0.97825968500000005</c:v>
                </c:pt>
                <c:pt idx="36346">
                  <c:v>0.99833470599999996</c:v>
                </c:pt>
                <c:pt idx="36347">
                  <c:v>0.98337578699999995</c:v>
                </c:pt>
                <c:pt idx="36348">
                  <c:v>0.99466263200000005</c:v>
                </c:pt>
                <c:pt idx="36349">
                  <c:v>0.99833470599999996</c:v>
                </c:pt>
                <c:pt idx="36350">
                  <c:v>0.99466263200000005</c:v>
                </c:pt>
                <c:pt idx="36351">
                  <c:v>0.98337578699999995</c:v>
                </c:pt>
                <c:pt idx="36352">
                  <c:v>0.994798234</c:v>
                </c:pt>
                <c:pt idx="36353">
                  <c:v>0.98337578699999995</c:v>
                </c:pt>
                <c:pt idx="36354">
                  <c:v>0.99833470599999996</c:v>
                </c:pt>
                <c:pt idx="36355">
                  <c:v>0.98337578699999995</c:v>
                </c:pt>
                <c:pt idx="36356">
                  <c:v>0.98337578699999995</c:v>
                </c:pt>
                <c:pt idx="36357">
                  <c:v>0.99833470599999996</c:v>
                </c:pt>
                <c:pt idx="36358">
                  <c:v>0.994798234</c:v>
                </c:pt>
                <c:pt idx="36359">
                  <c:v>0.98337578699999995</c:v>
                </c:pt>
                <c:pt idx="36360">
                  <c:v>0.99466263200000005</c:v>
                </c:pt>
                <c:pt idx="36361">
                  <c:v>0.99466263200000005</c:v>
                </c:pt>
                <c:pt idx="36362">
                  <c:v>0.99833470599999996</c:v>
                </c:pt>
                <c:pt idx="36363">
                  <c:v>0.98337578699999995</c:v>
                </c:pt>
                <c:pt idx="36364">
                  <c:v>0.99466263200000005</c:v>
                </c:pt>
                <c:pt idx="36365">
                  <c:v>0.99833470599999996</c:v>
                </c:pt>
                <c:pt idx="36366">
                  <c:v>0.98337578699999995</c:v>
                </c:pt>
                <c:pt idx="36367">
                  <c:v>0.98048173699999996</c:v>
                </c:pt>
                <c:pt idx="36368">
                  <c:v>0.994798234</c:v>
                </c:pt>
                <c:pt idx="36369">
                  <c:v>0.99466263200000005</c:v>
                </c:pt>
                <c:pt idx="36370">
                  <c:v>0.98337578699999995</c:v>
                </c:pt>
                <c:pt idx="36371">
                  <c:v>0.994798234</c:v>
                </c:pt>
                <c:pt idx="36372">
                  <c:v>0.98337578699999995</c:v>
                </c:pt>
                <c:pt idx="36373">
                  <c:v>0.99833470599999996</c:v>
                </c:pt>
                <c:pt idx="36374">
                  <c:v>0.99833470599999996</c:v>
                </c:pt>
                <c:pt idx="36375">
                  <c:v>0.98529628999999996</c:v>
                </c:pt>
                <c:pt idx="36376">
                  <c:v>0.99466263200000005</c:v>
                </c:pt>
                <c:pt idx="36377">
                  <c:v>0.98337578699999995</c:v>
                </c:pt>
                <c:pt idx="36378">
                  <c:v>0.98048173699999996</c:v>
                </c:pt>
                <c:pt idx="36379">
                  <c:v>0.994798234</c:v>
                </c:pt>
                <c:pt idx="36380">
                  <c:v>0.99466263200000005</c:v>
                </c:pt>
                <c:pt idx="36381">
                  <c:v>0.98337578699999995</c:v>
                </c:pt>
                <c:pt idx="36382">
                  <c:v>0.98337578699999995</c:v>
                </c:pt>
                <c:pt idx="36383">
                  <c:v>0.98669746800000002</c:v>
                </c:pt>
                <c:pt idx="36384">
                  <c:v>0.99833470599999996</c:v>
                </c:pt>
                <c:pt idx="36385">
                  <c:v>0.99027694600000005</c:v>
                </c:pt>
                <c:pt idx="36386">
                  <c:v>0.99466263200000005</c:v>
                </c:pt>
                <c:pt idx="36387">
                  <c:v>0.99833470599999996</c:v>
                </c:pt>
                <c:pt idx="36388">
                  <c:v>0.99833470599999996</c:v>
                </c:pt>
                <c:pt idx="36389">
                  <c:v>0.99466263200000005</c:v>
                </c:pt>
                <c:pt idx="36390">
                  <c:v>0.994798234</c:v>
                </c:pt>
                <c:pt idx="36391">
                  <c:v>0.99466263200000005</c:v>
                </c:pt>
                <c:pt idx="36392">
                  <c:v>0.99833470599999996</c:v>
                </c:pt>
                <c:pt idx="36393">
                  <c:v>0.99015918800000002</c:v>
                </c:pt>
                <c:pt idx="36394">
                  <c:v>0.99466263200000005</c:v>
                </c:pt>
                <c:pt idx="36395">
                  <c:v>0.99833470599999996</c:v>
                </c:pt>
                <c:pt idx="36396">
                  <c:v>0.99466263200000005</c:v>
                </c:pt>
                <c:pt idx="36397">
                  <c:v>0.994798234</c:v>
                </c:pt>
                <c:pt idx="36398">
                  <c:v>0.994798234</c:v>
                </c:pt>
                <c:pt idx="36399">
                  <c:v>0.98337578699999995</c:v>
                </c:pt>
                <c:pt idx="36400">
                  <c:v>0.99466263200000005</c:v>
                </c:pt>
                <c:pt idx="36401">
                  <c:v>0.99466263200000005</c:v>
                </c:pt>
                <c:pt idx="36402">
                  <c:v>0.99833470599999996</c:v>
                </c:pt>
                <c:pt idx="36403">
                  <c:v>0.98529628999999996</c:v>
                </c:pt>
                <c:pt idx="36404">
                  <c:v>0.98048173699999996</c:v>
                </c:pt>
                <c:pt idx="36405">
                  <c:v>0.98337578699999995</c:v>
                </c:pt>
                <c:pt idx="36406">
                  <c:v>0.98729905299999998</c:v>
                </c:pt>
                <c:pt idx="36407">
                  <c:v>0.99466263200000005</c:v>
                </c:pt>
                <c:pt idx="36408">
                  <c:v>0.99833470599999996</c:v>
                </c:pt>
                <c:pt idx="36409">
                  <c:v>0.99015918800000002</c:v>
                </c:pt>
                <c:pt idx="36410">
                  <c:v>0.98048173699999996</c:v>
                </c:pt>
                <c:pt idx="36411">
                  <c:v>0.98337578699999995</c:v>
                </c:pt>
                <c:pt idx="36412">
                  <c:v>0.98337578699999995</c:v>
                </c:pt>
                <c:pt idx="36413">
                  <c:v>0.99833470599999996</c:v>
                </c:pt>
                <c:pt idx="36414">
                  <c:v>0.99466263200000005</c:v>
                </c:pt>
                <c:pt idx="36415">
                  <c:v>0.987316898</c:v>
                </c:pt>
                <c:pt idx="36416">
                  <c:v>0.99833470599999996</c:v>
                </c:pt>
                <c:pt idx="36417">
                  <c:v>0.99833470599999996</c:v>
                </c:pt>
                <c:pt idx="36418">
                  <c:v>0.994798234</c:v>
                </c:pt>
                <c:pt idx="36419">
                  <c:v>0.98337578699999995</c:v>
                </c:pt>
                <c:pt idx="36420">
                  <c:v>0.994798234</c:v>
                </c:pt>
                <c:pt idx="36421">
                  <c:v>0.99833470599999996</c:v>
                </c:pt>
                <c:pt idx="36422">
                  <c:v>0.98337578699999995</c:v>
                </c:pt>
                <c:pt idx="36423">
                  <c:v>0.98048173699999996</c:v>
                </c:pt>
                <c:pt idx="36424">
                  <c:v>0.99833470599999996</c:v>
                </c:pt>
                <c:pt idx="36425">
                  <c:v>0.99466263200000005</c:v>
                </c:pt>
                <c:pt idx="36426">
                  <c:v>0.98048173699999996</c:v>
                </c:pt>
                <c:pt idx="36427">
                  <c:v>0.99466263200000005</c:v>
                </c:pt>
                <c:pt idx="36428">
                  <c:v>0.99833470599999996</c:v>
                </c:pt>
                <c:pt idx="36429">
                  <c:v>0.994798234</c:v>
                </c:pt>
                <c:pt idx="36430">
                  <c:v>0.98337578699999995</c:v>
                </c:pt>
                <c:pt idx="36431">
                  <c:v>0.99833470599999996</c:v>
                </c:pt>
                <c:pt idx="36432">
                  <c:v>0.99833470599999996</c:v>
                </c:pt>
                <c:pt idx="36433">
                  <c:v>0.98337578699999995</c:v>
                </c:pt>
                <c:pt idx="36434">
                  <c:v>0.99466263200000005</c:v>
                </c:pt>
                <c:pt idx="36435">
                  <c:v>0.99090427199999997</c:v>
                </c:pt>
                <c:pt idx="36436">
                  <c:v>0.98337578699999995</c:v>
                </c:pt>
                <c:pt idx="36437">
                  <c:v>0.994798234</c:v>
                </c:pt>
                <c:pt idx="36438">
                  <c:v>0.98337578699999995</c:v>
                </c:pt>
                <c:pt idx="36439">
                  <c:v>0.99466263200000005</c:v>
                </c:pt>
                <c:pt idx="36440">
                  <c:v>0.98048173699999996</c:v>
                </c:pt>
                <c:pt idx="36441">
                  <c:v>0.98337578699999995</c:v>
                </c:pt>
                <c:pt idx="36442">
                  <c:v>0.994798234</c:v>
                </c:pt>
                <c:pt idx="36443">
                  <c:v>0.98337578699999995</c:v>
                </c:pt>
                <c:pt idx="36444">
                  <c:v>0.99466263200000005</c:v>
                </c:pt>
                <c:pt idx="36445">
                  <c:v>0.98337578699999995</c:v>
                </c:pt>
                <c:pt idx="36446">
                  <c:v>0.98048173699999996</c:v>
                </c:pt>
                <c:pt idx="36447">
                  <c:v>0.98337578699999995</c:v>
                </c:pt>
                <c:pt idx="36448">
                  <c:v>0.98337578699999995</c:v>
                </c:pt>
                <c:pt idx="36449">
                  <c:v>0.98337578699999995</c:v>
                </c:pt>
                <c:pt idx="36450">
                  <c:v>0.99466263200000005</c:v>
                </c:pt>
                <c:pt idx="36451">
                  <c:v>0.99466263200000005</c:v>
                </c:pt>
                <c:pt idx="36452">
                  <c:v>0.99466263200000005</c:v>
                </c:pt>
                <c:pt idx="36453">
                  <c:v>0.99833470599999996</c:v>
                </c:pt>
                <c:pt idx="36454">
                  <c:v>0.98337578699999995</c:v>
                </c:pt>
                <c:pt idx="36455">
                  <c:v>0.99833470599999996</c:v>
                </c:pt>
                <c:pt idx="36456">
                  <c:v>0.99833470599999996</c:v>
                </c:pt>
                <c:pt idx="36457">
                  <c:v>0.99833470599999996</c:v>
                </c:pt>
                <c:pt idx="36458">
                  <c:v>0.99833470599999996</c:v>
                </c:pt>
                <c:pt idx="36459">
                  <c:v>0.98337578699999995</c:v>
                </c:pt>
                <c:pt idx="36460">
                  <c:v>0.98337578699999995</c:v>
                </c:pt>
                <c:pt idx="36461">
                  <c:v>0.99833470599999996</c:v>
                </c:pt>
                <c:pt idx="36462">
                  <c:v>0.994798234</c:v>
                </c:pt>
                <c:pt idx="36463">
                  <c:v>0.99833470599999996</c:v>
                </c:pt>
                <c:pt idx="36464">
                  <c:v>0.99466263200000005</c:v>
                </c:pt>
                <c:pt idx="36465">
                  <c:v>0.99833470599999996</c:v>
                </c:pt>
                <c:pt idx="36466">
                  <c:v>0.99100769600000005</c:v>
                </c:pt>
                <c:pt idx="36467">
                  <c:v>0.99466263200000005</c:v>
                </c:pt>
                <c:pt idx="36468">
                  <c:v>0.994798234</c:v>
                </c:pt>
                <c:pt idx="36469">
                  <c:v>0.98337578699999995</c:v>
                </c:pt>
                <c:pt idx="36470">
                  <c:v>0.98048173699999996</c:v>
                </c:pt>
                <c:pt idx="36471">
                  <c:v>0.994798234</c:v>
                </c:pt>
                <c:pt idx="36472">
                  <c:v>0.99466263200000005</c:v>
                </c:pt>
                <c:pt idx="36473">
                  <c:v>0.98337578699999995</c:v>
                </c:pt>
                <c:pt idx="36474">
                  <c:v>0.98337578699999995</c:v>
                </c:pt>
                <c:pt idx="36475">
                  <c:v>0.99833470599999996</c:v>
                </c:pt>
                <c:pt idx="36476">
                  <c:v>0.994798234</c:v>
                </c:pt>
                <c:pt idx="36477">
                  <c:v>0.99466263200000005</c:v>
                </c:pt>
                <c:pt idx="36478">
                  <c:v>0.994798234</c:v>
                </c:pt>
                <c:pt idx="36479">
                  <c:v>0.98048173699999996</c:v>
                </c:pt>
                <c:pt idx="36480">
                  <c:v>0.99833470599999996</c:v>
                </c:pt>
                <c:pt idx="36481">
                  <c:v>0.99466263200000005</c:v>
                </c:pt>
                <c:pt idx="36482">
                  <c:v>0.994798234</c:v>
                </c:pt>
                <c:pt idx="36483">
                  <c:v>0.99466263200000005</c:v>
                </c:pt>
                <c:pt idx="36484">
                  <c:v>0.98337578699999995</c:v>
                </c:pt>
                <c:pt idx="36485">
                  <c:v>0.98048173699999996</c:v>
                </c:pt>
                <c:pt idx="36486">
                  <c:v>0.99466263200000005</c:v>
                </c:pt>
                <c:pt idx="36487">
                  <c:v>0.98337578699999995</c:v>
                </c:pt>
                <c:pt idx="36488">
                  <c:v>0.99833470599999996</c:v>
                </c:pt>
                <c:pt idx="36489">
                  <c:v>0.98337578699999995</c:v>
                </c:pt>
                <c:pt idx="36490">
                  <c:v>0.98337578699999995</c:v>
                </c:pt>
                <c:pt idx="36491">
                  <c:v>0.99833470599999996</c:v>
                </c:pt>
                <c:pt idx="36492">
                  <c:v>0.99466263200000005</c:v>
                </c:pt>
                <c:pt idx="36493">
                  <c:v>0.99466263200000005</c:v>
                </c:pt>
                <c:pt idx="36494">
                  <c:v>0.99466263200000005</c:v>
                </c:pt>
                <c:pt idx="36495">
                  <c:v>0.99466263200000005</c:v>
                </c:pt>
                <c:pt idx="36496">
                  <c:v>0.99450736299999998</c:v>
                </c:pt>
                <c:pt idx="36497">
                  <c:v>0.98048173699999996</c:v>
                </c:pt>
                <c:pt idx="36498">
                  <c:v>0.99833470599999996</c:v>
                </c:pt>
                <c:pt idx="36499">
                  <c:v>0.99466263200000005</c:v>
                </c:pt>
                <c:pt idx="36500">
                  <c:v>0.99833470599999996</c:v>
                </c:pt>
                <c:pt idx="36501">
                  <c:v>0.994798234</c:v>
                </c:pt>
                <c:pt idx="36502">
                  <c:v>0.98048173699999996</c:v>
                </c:pt>
                <c:pt idx="36503">
                  <c:v>0.98048173699999996</c:v>
                </c:pt>
                <c:pt idx="36504">
                  <c:v>0.99090427199999997</c:v>
                </c:pt>
                <c:pt idx="36505">
                  <c:v>0.99466263200000005</c:v>
                </c:pt>
                <c:pt idx="36506">
                  <c:v>0.99833470599999996</c:v>
                </c:pt>
                <c:pt idx="36507">
                  <c:v>0.99833470599999996</c:v>
                </c:pt>
                <c:pt idx="36508">
                  <c:v>0.99833470599999996</c:v>
                </c:pt>
                <c:pt idx="36509">
                  <c:v>0.99466263200000005</c:v>
                </c:pt>
                <c:pt idx="36510">
                  <c:v>0.98048173699999996</c:v>
                </c:pt>
                <c:pt idx="36511">
                  <c:v>0.994798234</c:v>
                </c:pt>
                <c:pt idx="36512">
                  <c:v>0.99833470599999996</c:v>
                </c:pt>
                <c:pt idx="36513">
                  <c:v>0.99027694600000005</c:v>
                </c:pt>
                <c:pt idx="36514">
                  <c:v>0.994798234</c:v>
                </c:pt>
                <c:pt idx="36515">
                  <c:v>0.98048173699999996</c:v>
                </c:pt>
                <c:pt idx="36516">
                  <c:v>0.98337578699999995</c:v>
                </c:pt>
                <c:pt idx="36517">
                  <c:v>0.99466263200000005</c:v>
                </c:pt>
                <c:pt idx="36518">
                  <c:v>0.99833470599999996</c:v>
                </c:pt>
                <c:pt idx="36519">
                  <c:v>0.99466263200000005</c:v>
                </c:pt>
                <c:pt idx="36520">
                  <c:v>0.98337578699999995</c:v>
                </c:pt>
                <c:pt idx="36521">
                  <c:v>0.99466263200000005</c:v>
                </c:pt>
                <c:pt idx="36522">
                  <c:v>0.98337578699999995</c:v>
                </c:pt>
                <c:pt idx="36523">
                  <c:v>0.99833470599999996</c:v>
                </c:pt>
                <c:pt idx="36524">
                  <c:v>0.994798234</c:v>
                </c:pt>
                <c:pt idx="36525">
                  <c:v>0.994798234</c:v>
                </c:pt>
                <c:pt idx="36526">
                  <c:v>0.994798234</c:v>
                </c:pt>
                <c:pt idx="36527">
                  <c:v>0.98048173699999996</c:v>
                </c:pt>
                <c:pt idx="36528">
                  <c:v>0.99833470599999996</c:v>
                </c:pt>
                <c:pt idx="36529">
                  <c:v>0.98048173699999996</c:v>
                </c:pt>
                <c:pt idx="36530">
                  <c:v>0.98337578699999995</c:v>
                </c:pt>
                <c:pt idx="36531">
                  <c:v>0.994798234</c:v>
                </c:pt>
                <c:pt idx="36532">
                  <c:v>0.99090427199999997</c:v>
                </c:pt>
                <c:pt idx="36533">
                  <c:v>0.99833470599999996</c:v>
                </c:pt>
                <c:pt idx="36534">
                  <c:v>0.98337578699999995</c:v>
                </c:pt>
                <c:pt idx="36535">
                  <c:v>0.99833470599999996</c:v>
                </c:pt>
                <c:pt idx="36536">
                  <c:v>0.99466263200000005</c:v>
                </c:pt>
                <c:pt idx="36537">
                  <c:v>0.98048173699999996</c:v>
                </c:pt>
                <c:pt idx="36538">
                  <c:v>0.98337578699999995</c:v>
                </c:pt>
                <c:pt idx="36539">
                  <c:v>0.99833470599999996</c:v>
                </c:pt>
                <c:pt idx="36540">
                  <c:v>0.98048173699999996</c:v>
                </c:pt>
                <c:pt idx="36541">
                  <c:v>0.99833470599999996</c:v>
                </c:pt>
                <c:pt idx="36542">
                  <c:v>0.99833470599999996</c:v>
                </c:pt>
                <c:pt idx="36543">
                  <c:v>0.99833470599999996</c:v>
                </c:pt>
                <c:pt idx="36544">
                  <c:v>0.99466263200000005</c:v>
                </c:pt>
                <c:pt idx="36545">
                  <c:v>0.99833470599999996</c:v>
                </c:pt>
                <c:pt idx="36546">
                  <c:v>0.99015918800000002</c:v>
                </c:pt>
                <c:pt idx="36547">
                  <c:v>0.98337578699999995</c:v>
                </c:pt>
                <c:pt idx="36548">
                  <c:v>0.98337578699999995</c:v>
                </c:pt>
                <c:pt idx="36549">
                  <c:v>0.994798234</c:v>
                </c:pt>
                <c:pt idx="36550">
                  <c:v>0.99456953599999998</c:v>
                </c:pt>
                <c:pt idx="36551">
                  <c:v>0.99833470599999996</c:v>
                </c:pt>
                <c:pt idx="36552">
                  <c:v>0.98337578699999995</c:v>
                </c:pt>
                <c:pt idx="36553">
                  <c:v>0.98337578699999995</c:v>
                </c:pt>
                <c:pt idx="36554">
                  <c:v>0.99466263200000005</c:v>
                </c:pt>
                <c:pt idx="36555">
                  <c:v>0.99833470599999996</c:v>
                </c:pt>
                <c:pt idx="36556">
                  <c:v>0.99466263200000005</c:v>
                </c:pt>
                <c:pt idx="36557">
                  <c:v>0.994798234</c:v>
                </c:pt>
                <c:pt idx="36558">
                  <c:v>0.98337578699999995</c:v>
                </c:pt>
                <c:pt idx="36559">
                  <c:v>0.99466263200000005</c:v>
                </c:pt>
                <c:pt idx="36560">
                  <c:v>0.98048173699999996</c:v>
                </c:pt>
                <c:pt idx="36561">
                  <c:v>0.99456953599999998</c:v>
                </c:pt>
                <c:pt idx="36562">
                  <c:v>0.99466263200000005</c:v>
                </c:pt>
                <c:pt idx="36563">
                  <c:v>0.98337578699999995</c:v>
                </c:pt>
                <c:pt idx="36564">
                  <c:v>0.98337578699999995</c:v>
                </c:pt>
                <c:pt idx="36565">
                  <c:v>0.98337578699999995</c:v>
                </c:pt>
                <c:pt idx="36566">
                  <c:v>0.98337578699999995</c:v>
                </c:pt>
                <c:pt idx="36567">
                  <c:v>0.98337578699999995</c:v>
                </c:pt>
                <c:pt idx="36568">
                  <c:v>0.99466263200000005</c:v>
                </c:pt>
                <c:pt idx="36569">
                  <c:v>0.99833470599999996</c:v>
                </c:pt>
                <c:pt idx="36570">
                  <c:v>0.99626751000000002</c:v>
                </c:pt>
                <c:pt idx="36571">
                  <c:v>0.99833470599999996</c:v>
                </c:pt>
                <c:pt idx="36572">
                  <c:v>0.98048173699999996</c:v>
                </c:pt>
                <c:pt idx="36573">
                  <c:v>0.98337578699999995</c:v>
                </c:pt>
                <c:pt idx="36574">
                  <c:v>0.99466263200000005</c:v>
                </c:pt>
                <c:pt idx="36575">
                  <c:v>0.99466263200000005</c:v>
                </c:pt>
                <c:pt idx="36576">
                  <c:v>0.98337578699999995</c:v>
                </c:pt>
                <c:pt idx="36577">
                  <c:v>0.99466263200000005</c:v>
                </c:pt>
                <c:pt idx="36578">
                  <c:v>0.98337578699999995</c:v>
                </c:pt>
                <c:pt idx="36579">
                  <c:v>0.98048173699999996</c:v>
                </c:pt>
                <c:pt idx="36580">
                  <c:v>0.99027694600000005</c:v>
                </c:pt>
                <c:pt idx="36581">
                  <c:v>0.98048173699999996</c:v>
                </c:pt>
                <c:pt idx="36582">
                  <c:v>0.98337578699999995</c:v>
                </c:pt>
                <c:pt idx="36583">
                  <c:v>0.99833470599999996</c:v>
                </c:pt>
                <c:pt idx="36584">
                  <c:v>0.99090427199999997</c:v>
                </c:pt>
                <c:pt idx="36585">
                  <c:v>0.99466263200000005</c:v>
                </c:pt>
                <c:pt idx="36586">
                  <c:v>0.98337578699999995</c:v>
                </c:pt>
                <c:pt idx="36587">
                  <c:v>0.99466263200000005</c:v>
                </c:pt>
                <c:pt idx="36588">
                  <c:v>0.98337578699999995</c:v>
                </c:pt>
                <c:pt idx="36589">
                  <c:v>0.98048173699999996</c:v>
                </c:pt>
                <c:pt idx="36590">
                  <c:v>0.99833470599999996</c:v>
                </c:pt>
                <c:pt idx="36591">
                  <c:v>0.98048173699999996</c:v>
                </c:pt>
                <c:pt idx="36592">
                  <c:v>0.99833470599999996</c:v>
                </c:pt>
                <c:pt idx="36593">
                  <c:v>0.99466263200000005</c:v>
                </c:pt>
                <c:pt idx="36594">
                  <c:v>0.99466263200000005</c:v>
                </c:pt>
                <c:pt idx="36595">
                  <c:v>0.99833470599999996</c:v>
                </c:pt>
                <c:pt idx="36596">
                  <c:v>0.994798234</c:v>
                </c:pt>
                <c:pt idx="36597">
                  <c:v>0.99466263200000005</c:v>
                </c:pt>
                <c:pt idx="36598">
                  <c:v>0.994798234</c:v>
                </c:pt>
                <c:pt idx="36599">
                  <c:v>0.98337578699999995</c:v>
                </c:pt>
                <c:pt idx="36600">
                  <c:v>0.994798234</c:v>
                </c:pt>
                <c:pt idx="36601">
                  <c:v>0.98337578699999995</c:v>
                </c:pt>
                <c:pt idx="36602">
                  <c:v>0.994798234</c:v>
                </c:pt>
                <c:pt idx="36603">
                  <c:v>0.98337578699999995</c:v>
                </c:pt>
                <c:pt idx="36604">
                  <c:v>0.99833470599999996</c:v>
                </c:pt>
                <c:pt idx="36605">
                  <c:v>0.987316898</c:v>
                </c:pt>
                <c:pt idx="36606">
                  <c:v>0.99466263200000005</c:v>
                </c:pt>
                <c:pt idx="36607">
                  <c:v>0.99466263200000005</c:v>
                </c:pt>
                <c:pt idx="36608">
                  <c:v>0.98048173699999996</c:v>
                </c:pt>
                <c:pt idx="36609">
                  <c:v>0.99100769600000005</c:v>
                </c:pt>
                <c:pt idx="36610">
                  <c:v>0.994798234</c:v>
                </c:pt>
                <c:pt idx="36611">
                  <c:v>0.98729905299999998</c:v>
                </c:pt>
                <c:pt idx="36612">
                  <c:v>0.98337578699999995</c:v>
                </c:pt>
                <c:pt idx="36613">
                  <c:v>0.98640082900000003</c:v>
                </c:pt>
                <c:pt idx="36614">
                  <c:v>0.99833470599999996</c:v>
                </c:pt>
                <c:pt idx="36615">
                  <c:v>0.99466263200000005</c:v>
                </c:pt>
                <c:pt idx="36616">
                  <c:v>0.99833470599999996</c:v>
                </c:pt>
                <c:pt idx="36617">
                  <c:v>0.994798234</c:v>
                </c:pt>
                <c:pt idx="36618">
                  <c:v>0.99833470599999996</c:v>
                </c:pt>
                <c:pt idx="36619">
                  <c:v>0.994798234</c:v>
                </c:pt>
                <c:pt idx="36620">
                  <c:v>0.98337578699999995</c:v>
                </c:pt>
                <c:pt idx="36621">
                  <c:v>0.99466263200000005</c:v>
                </c:pt>
                <c:pt idx="36622">
                  <c:v>0.99833470599999996</c:v>
                </c:pt>
                <c:pt idx="36623">
                  <c:v>0.98048173699999996</c:v>
                </c:pt>
                <c:pt idx="36624">
                  <c:v>0.99466263200000005</c:v>
                </c:pt>
                <c:pt idx="36625">
                  <c:v>0.99466263200000005</c:v>
                </c:pt>
                <c:pt idx="36626">
                  <c:v>0.99833470599999996</c:v>
                </c:pt>
                <c:pt idx="36627">
                  <c:v>0.99833470599999996</c:v>
                </c:pt>
                <c:pt idx="36628">
                  <c:v>0.99456953599999998</c:v>
                </c:pt>
                <c:pt idx="36629">
                  <c:v>0.99626751000000002</c:v>
                </c:pt>
                <c:pt idx="36630">
                  <c:v>0.99090427199999997</c:v>
                </c:pt>
                <c:pt idx="36631">
                  <c:v>0.994798234</c:v>
                </c:pt>
                <c:pt idx="36632">
                  <c:v>0.99833470599999996</c:v>
                </c:pt>
                <c:pt idx="36633">
                  <c:v>0.99833470599999996</c:v>
                </c:pt>
                <c:pt idx="36634">
                  <c:v>0.99833470599999996</c:v>
                </c:pt>
                <c:pt idx="36635">
                  <c:v>0.99466263200000005</c:v>
                </c:pt>
                <c:pt idx="36636">
                  <c:v>0.98337578699999995</c:v>
                </c:pt>
                <c:pt idx="36637">
                  <c:v>0.98337578699999995</c:v>
                </c:pt>
                <c:pt idx="36638">
                  <c:v>0.99833470599999996</c:v>
                </c:pt>
                <c:pt idx="36639">
                  <c:v>0.98337578699999995</c:v>
                </c:pt>
                <c:pt idx="36640">
                  <c:v>0.99833470599999996</c:v>
                </c:pt>
                <c:pt idx="36641">
                  <c:v>0.99466263200000005</c:v>
                </c:pt>
                <c:pt idx="36642">
                  <c:v>0.99833470599999996</c:v>
                </c:pt>
                <c:pt idx="36643">
                  <c:v>0.994798234</c:v>
                </c:pt>
                <c:pt idx="36644">
                  <c:v>0.98048173699999996</c:v>
                </c:pt>
                <c:pt idx="36645">
                  <c:v>0.99833470599999996</c:v>
                </c:pt>
                <c:pt idx="36646">
                  <c:v>0.98337578699999995</c:v>
                </c:pt>
                <c:pt idx="36647">
                  <c:v>0.98048173699999996</c:v>
                </c:pt>
                <c:pt idx="36648">
                  <c:v>0.98337578699999995</c:v>
                </c:pt>
                <c:pt idx="36649">
                  <c:v>0.99833470599999996</c:v>
                </c:pt>
                <c:pt idx="36650">
                  <c:v>0.994798234</c:v>
                </c:pt>
                <c:pt idx="36651">
                  <c:v>0.994798234</c:v>
                </c:pt>
                <c:pt idx="36652">
                  <c:v>0.98048173699999996</c:v>
                </c:pt>
                <c:pt idx="36653">
                  <c:v>0.99833470599999996</c:v>
                </c:pt>
                <c:pt idx="36654">
                  <c:v>0.994798234</c:v>
                </c:pt>
                <c:pt idx="36655">
                  <c:v>0.99833470599999996</c:v>
                </c:pt>
                <c:pt idx="36656">
                  <c:v>0.994798234</c:v>
                </c:pt>
                <c:pt idx="36657">
                  <c:v>0.98337578699999995</c:v>
                </c:pt>
                <c:pt idx="36658">
                  <c:v>0.98337578699999995</c:v>
                </c:pt>
                <c:pt idx="36659">
                  <c:v>0.98337578699999995</c:v>
                </c:pt>
                <c:pt idx="36660">
                  <c:v>0.98337578699999995</c:v>
                </c:pt>
                <c:pt idx="36661">
                  <c:v>0.99466263200000005</c:v>
                </c:pt>
                <c:pt idx="36662">
                  <c:v>0.99833470599999996</c:v>
                </c:pt>
                <c:pt idx="36663">
                  <c:v>0.98048173699999996</c:v>
                </c:pt>
                <c:pt idx="36664">
                  <c:v>0.99466263200000005</c:v>
                </c:pt>
                <c:pt idx="36665">
                  <c:v>0.98048173699999996</c:v>
                </c:pt>
                <c:pt idx="36666">
                  <c:v>0.98648640799999998</c:v>
                </c:pt>
                <c:pt idx="36667">
                  <c:v>0.99466263200000005</c:v>
                </c:pt>
                <c:pt idx="36668">
                  <c:v>0.994798234</c:v>
                </c:pt>
                <c:pt idx="36669">
                  <c:v>0.98729905299999998</c:v>
                </c:pt>
                <c:pt idx="36670">
                  <c:v>0.98337578699999995</c:v>
                </c:pt>
                <c:pt idx="36671">
                  <c:v>0.98337578699999995</c:v>
                </c:pt>
                <c:pt idx="36672">
                  <c:v>0.98337578699999995</c:v>
                </c:pt>
                <c:pt idx="36673">
                  <c:v>0.98048173699999996</c:v>
                </c:pt>
                <c:pt idx="36674">
                  <c:v>0.99833470599999996</c:v>
                </c:pt>
                <c:pt idx="36675">
                  <c:v>0.98529628999999996</c:v>
                </c:pt>
                <c:pt idx="36676">
                  <c:v>0.98337578699999995</c:v>
                </c:pt>
                <c:pt idx="36677">
                  <c:v>0.99466263200000005</c:v>
                </c:pt>
                <c:pt idx="36678">
                  <c:v>0.98337578699999995</c:v>
                </c:pt>
                <c:pt idx="36679">
                  <c:v>0.994798234</c:v>
                </c:pt>
                <c:pt idx="36680">
                  <c:v>0.99466263200000005</c:v>
                </c:pt>
                <c:pt idx="36681">
                  <c:v>0.98337578699999995</c:v>
                </c:pt>
                <c:pt idx="36682">
                  <c:v>0.99466263200000005</c:v>
                </c:pt>
                <c:pt idx="36683">
                  <c:v>0.99466263200000005</c:v>
                </c:pt>
                <c:pt idx="36684">
                  <c:v>0.98337578699999995</c:v>
                </c:pt>
                <c:pt idx="36685">
                  <c:v>0.99466263200000005</c:v>
                </c:pt>
                <c:pt idx="36686">
                  <c:v>0.99833470599999996</c:v>
                </c:pt>
                <c:pt idx="36687">
                  <c:v>0.98337578699999995</c:v>
                </c:pt>
                <c:pt idx="36688">
                  <c:v>0.99833470599999996</c:v>
                </c:pt>
                <c:pt idx="36689">
                  <c:v>0.994798234</c:v>
                </c:pt>
                <c:pt idx="36690">
                  <c:v>0.98048173699999996</c:v>
                </c:pt>
                <c:pt idx="36691">
                  <c:v>0.98048173699999996</c:v>
                </c:pt>
                <c:pt idx="36692">
                  <c:v>0.98048173699999996</c:v>
                </c:pt>
                <c:pt idx="36693">
                  <c:v>0.98048173699999996</c:v>
                </c:pt>
                <c:pt idx="36694">
                  <c:v>0.96781288799999998</c:v>
                </c:pt>
                <c:pt idx="36695">
                  <c:v>0.98337578699999995</c:v>
                </c:pt>
                <c:pt idx="36696">
                  <c:v>0.99466263200000005</c:v>
                </c:pt>
                <c:pt idx="36697">
                  <c:v>0.98337578699999995</c:v>
                </c:pt>
                <c:pt idx="36698">
                  <c:v>0.99466263200000005</c:v>
                </c:pt>
                <c:pt idx="36699">
                  <c:v>0.98048173699999996</c:v>
                </c:pt>
                <c:pt idx="36700">
                  <c:v>0.994798234</c:v>
                </c:pt>
                <c:pt idx="36701">
                  <c:v>0.99833470599999996</c:v>
                </c:pt>
                <c:pt idx="36702">
                  <c:v>0.99466263200000005</c:v>
                </c:pt>
                <c:pt idx="36703">
                  <c:v>0.99466263200000005</c:v>
                </c:pt>
                <c:pt idx="36704">
                  <c:v>0.98337578699999995</c:v>
                </c:pt>
                <c:pt idx="36705">
                  <c:v>0.99466263200000005</c:v>
                </c:pt>
                <c:pt idx="36706">
                  <c:v>0.98337578699999995</c:v>
                </c:pt>
                <c:pt idx="36707">
                  <c:v>0.98048173699999996</c:v>
                </c:pt>
                <c:pt idx="36708">
                  <c:v>0.98337578699999995</c:v>
                </c:pt>
                <c:pt idx="36709">
                  <c:v>0.99833470599999996</c:v>
                </c:pt>
                <c:pt idx="36710">
                  <c:v>0.99833470599999996</c:v>
                </c:pt>
                <c:pt idx="36711">
                  <c:v>0.98337578699999995</c:v>
                </c:pt>
                <c:pt idx="36712">
                  <c:v>0.99466263200000005</c:v>
                </c:pt>
                <c:pt idx="36713">
                  <c:v>0.994798234</c:v>
                </c:pt>
                <c:pt idx="36714">
                  <c:v>0.99833470599999996</c:v>
                </c:pt>
                <c:pt idx="36715">
                  <c:v>0.98337578699999995</c:v>
                </c:pt>
                <c:pt idx="36716">
                  <c:v>0.99466263200000005</c:v>
                </c:pt>
                <c:pt idx="36717">
                  <c:v>0.994798234</c:v>
                </c:pt>
                <c:pt idx="36718">
                  <c:v>0.98048173699999996</c:v>
                </c:pt>
                <c:pt idx="36719">
                  <c:v>0.98048173699999996</c:v>
                </c:pt>
                <c:pt idx="36720">
                  <c:v>0.98337578699999995</c:v>
                </c:pt>
                <c:pt idx="36721">
                  <c:v>0.99833470599999996</c:v>
                </c:pt>
                <c:pt idx="36722">
                  <c:v>0.994798234</c:v>
                </c:pt>
                <c:pt idx="36723">
                  <c:v>0.98048173699999996</c:v>
                </c:pt>
                <c:pt idx="36724">
                  <c:v>0.98048173699999996</c:v>
                </c:pt>
                <c:pt idx="36725">
                  <c:v>0.99833470599999996</c:v>
                </c:pt>
                <c:pt idx="36726">
                  <c:v>0.99466263200000005</c:v>
                </c:pt>
                <c:pt idx="36727">
                  <c:v>0.99466263200000005</c:v>
                </c:pt>
                <c:pt idx="36728">
                  <c:v>0.99466263200000005</c:v>
                </c:pt>
                <c:pt idx="36729">
                  <c:v>0.99833470599999996</c:v>
                </c:pt>
                <c:pt idx="36730">
                  <c:v>0.994798234</c:v>
                </c:pt>
                <c:pt idx="36731">
                  <c:v>0.99466263200000005</c:v>
                </c:pt>
                <c:pt idx="36732">
                  <c:v>0.99456953599999998</c:v>
                </c:pt>
                <c:pt idx="36733">
                  <c:v>0.994798234</c:v>
                </c:pt>
                <c:pt idx="36734">
                  <c:v>0.994798234</c:v>
                </c:pt>
                <c:pt idx="36735">
                  <c:v>0.98337578699999995</c:v>
                </c:pt>
                <c:pt idx="36736">
                  <c:v>0.98048173699999996</c:v>
                </c:pt>
                <c:pt idx="36737">
                  <c:v>0.99100769600000005</c:v>
                </c:pt>
                <c:pt idx="36738">
                  <c:v>0.99833470599999996</c:v>
                </c:pt>
                <c:pt idx="36739">
                  <c:v>0.994798234</c:v>
                </c:pt>
                <c:pt idx="36740">
                  <c:v>0.99833470599999996</c:v>
                </c:pt>
                <c:pt idx="36741">
                  <c:v>0.98048173699999996</c:v>
                </c:pt>
                <c:pt idx="36742">
                  <c:v>0.99466263200000005</c:v>
                </c:pt>
                <c:pt idx="36743">
                  <c:v>0.98337578699999995</c:v>
                </c:pt>
                <c:pt idx="36744">
                  <c:v>0.99466263200000005</c:v>
                </c:pt>
                <c:pt idx="36745">
                  <c:v>0.98337578699999995</c:v>
                </c:pt>
                <c:pt idx="36746">
                  <c:v>0.99833470599999996</c:v>
                </c:pt>
                <c:pt idx="36747">
                  <c:v>0.98048173699999996</c:v>
                </c:pt>
                <c:pt idx="36748">
                  <c:v>0.99833470599999996</c:v>
                </c:pt>
                <c:pt idx="36749">
                  <c:v>0.98337578699999995</c:v>
                </c:pt>
                <c:pt idx="36750">
                  <c:v>0.98048173699999996</c:v>
                </c:pt>
                <c:pt idx="36751">
                  <c:v>0.99833470599999996</c:v>
                </c:pt>
                <c:pt idx="36752">
                  <c:v>0.994798234</c:v>
                </c:pt>
                <c:pt idx="36753">
                  <c:v>0.994798234</c:v>
                </c:pt>
                <c:pt idx="36754">
                  <c:v>0.99466263200000005</c:v>
                </c:pt>
                <c:pt idx="36755">
                  <c:v>0.99466263200000005</c:v>
                </c:pt>
                <c:pt idx="36756">
                  <c:v>0.994798234</c:v>
                </c:pt>
                <c:pt idx="36757">
                  <c:v>0.98337578699999995</c:v>
                </c:pt>
                <c:pt idx="36758">
                  <c:v>0.98337578699999995</c:v>
                </c:pt>
                <c:pt idx="36759">
                  <c:v>0.99466263200000005</c:v>
                </c:pt>
                <c:pt idx="36760">
                  <c:v>0.987316898</c:v>
                </c:pt>
                <c:pt idx="36761">
                  <c:v>0.99833470599999996</c:v>
                </c:pt>
                <c:pt idx="36762">
                  <c:v>0.99466263200000005</c:v>
                </c:pt>
                <c:pt idx="36763">
                  <c:v>0.98729905299999998</c:v>
                </c:pt>
                <c:pt idx="36764">
                  <c:v>0.994798234</c:v>
                </c:pt>
                <c:pt idx="36765">
                  <c:v>0.99833470599999996</c:v>
                </c:pt>
                <c:pt idx="36766">
                  <c:v>0.98048173699999996</c:v>
                </c:pt>
                <c:pt idx="36767">
                  <c:v>0.99466263200000005</c:v>
                </c:pt>
                <c:pt idx="36768">
                  <c:v>0.99833470599999996</c:v>
                </c:pt>
                <c:pt idx="36769">
                  <c:v>0.994798234</c:v>
                </c:pt>
                <c:pt idx="36770">
                  <c:v>0.98337578699999995</c:v>
                </c:pt>
                <c:pt idx="36771">
                  <c:v>0.994798234</c:v>
                </c:pt>
                <c:pt idx="36772">
                  <c:v>0.99833470599999996</c:v>
                </c:pt>
                <c:pt idx="36773">
                  <c:v>0.98337578699999995</c:v>
                </c:pt>
                <c:pt idx="36774">
                  <c:v>0.98337578699999995</c:v>
                </c:pt>
                <c:pt idx="36775">
                  <c:v>0.98337578699999995</c:v>
                </c:pt>
                <c:pt idx="36776">
                  <c:v>0.98337578699999995</c:v>
                </c:pt>
                <c:pt idx="36777">
                  <c:v>0.99466263200000005</c:v>
                </c:pt>
                <c:pt idx="36778">
                  <c:v>0.98337578699999995</c:v>
                </c:pt>
                <c:pt idx="36779">
                  <c:v>0.987316898</c:v>
                </c:pt>
                <c:pt idx="36780">
                  <c:v>0.99466263200000005</c:v>
                </c:pt>
                <c:pt idx="36781">
                  <c:v>0.98337578699999995</c:v>
                </c:pt>
                <c:pt idx="36782">
                  <c:v>0.98337578699999995</c:v>
                </c:pt>
                <c:pt idx="36783">
                  <c:v>0.98337578699999995</c:v>
                </c:pt>
                <c:pt idx="36784">
                  <c:v>0.98337578699999995</c:v>
                </c:pt>
                <c:pt idx="36785">
                  <c:v>0.99466263200000005</c:v>
                </c:pt>
                <c:pt idx="36786">
                  <c:v>0.99833470599999996</c:v>
                </c:pt>
                <c:pt idx="36787">
                  <c:v>0.99090427199999997</c:v>
                </c:pt>
                <c:pt idx="36788">
                  <c:v>0.98048173699999996</c:v>
                </c:pt>
                <c:pt idx="36789">
                  <c:v>0.99466263200000005</c:v>
                </c:pt>
                <c:pt idx="36790">
                  <c:v>0.98337578699999995</c:v>
                </c:pt>
                <c:pt idx="36791">
                  <c:v>0.99635453600000001</c:v>
                </c:pt>
                <c:pt idx="36792">
                  <c:v>0.99466263200000005</c:v>
                </c:pt>
                <c:pt idx="36793">
                  <c:v>0.98048173699999996</c:v>
                </c:pt>
                <c:pt idx="36794">
                  <c:v>0.98337578699999995</c:v>
                </c:pt>
                <c:pt idx="36795">
                  <c:v>0.99466263200000005</c:v>
                </c:pt>
                <c:pt idx="36796">
                  <c:v>0.98337578699999995</c:v>
                </c:pt>
                <c:pt idx="36797">
                  <c:v>0.98048173699999996</c:v>
                </c:pt>
                <c:pt idx="36798">
                  <c:v>0.99833470599999996</c:v>
                </c:pt>
                <c:pt idx="36799">
                  <c:v>0.99466263200000005</c:v>
                </c:pt>
                <c:pt idx="36800">
                  <c:v>0.994798234</c:v>
                </c:pt>
                <c:pt idx="36801">
                  <c:v>0.994798234</c:v>
                </c:pt>
                <c:pt idx="36802">
                  <c:v>0.98337578699999995</c:v>
                </c:pt>
                <c:pt idx="36803">
                  <c:v>0.98337578699999995</c:v>
                </c:pt>
                <c:pt idx="36804">
                  <c:v>0.98337578699999995</c:v>
                </c:pt>
                <c:pt idx="36805">
                  <c:v>0.99466263200000005</c:v>
                </c:pt>
                <c:pt idx="36806">
                  <c:v>0.99466263200000005</c:v>
                </c:pt>
                <c:pt idx="36807">
                  <c:v>0.994798234</c:v>
                </c:pt>
                <c:pt idx="36808">
                  <c:v>0.98337578699999995</c:v>
                </c:pt>
                <c:pt idx="36809">
                  <c:v>0.98337578699999995</c:v>
                </c:pt>
                <c:pt idx="36810">
                  <c:v>0.98337578699999995</c:v>
                </c:pt>
                <c:pt idx="36811">
                  <c:v>0.994798234</c:v>
                </c:pt>
                <c:pt idx="36812">
                  <c:v>0.994798234</c:v>
                </c:pt>
                <c:pt idx="36813">
                  <c:v>0.994798234</c:v>
                </c:pt>
                <c:pt idx="36814">
                  <c:v>0.98337578699999995</c:v>
                </c:pt>
                <c:pt idx="36815">
                  <c:v>0.987316898</c:v>
                </c:pt>
                <c:pt idx="36816">
                  <c:v>0.98337578699999995</c:v>
                </c:pt>
                <c:pt idx="36817">
                  <c:v>0.994798234</c:v>
                </c:pt>
                <c:pt idx="36818">
                  <c:v>0.994798234</c:v>
                </c:pt>
                <c:pt idx="36819">
                  <c:v>0.98337578699999995</c:v>
                </c:pt>
                <c:pt idx="36820">
                  <c:v>0.99466263200000005</c:v>
                </c:pt>
                <c:pt idx="36821">
                  <c:v>0.98337578699999995</c:v>
                </c:pt>
                <c:pt idx="36822">
                  <c:v>0.98048173699999996</c:v>
                </c:pt>
                <c:pt idx="36823">
                  <c:v>0.99466263200000005</c:v>
                </c:pt>
                <c:pt idx="36824">
                  <c:v>0.98549281</c:v>
                </c:pt>
                <c:pt idx="36825">
                  <c:v>0.99833470599999996</c:v>
                </c:pt>
                <c:pt idx="36826">
                  <c:v>0.994798234</c:v>
                </c:pt>
                <c:pt idx="36827">
                  <c:v>0.99466263200000005</c:v>
                </c:pt>
                <c:pt idx="36828">
                  <c:v>0.98549281</c:v>
                </c:pt>
                <c:pt idx="36829">
                  <c:v>0.99466263200000005</c:v>
                </c:pt>
                <c:pt idx="36830">
                  <c:v>0.99466263200000005</c:v>
                </c:pt>
                <c:pt idx="36831">
                  <c:v>0.98337578699999995</c:v>
                </c:pt>
                <c:pt idx="36832">
                  <c:v>0.98337578699999995</c:v>
                </c:pt>
                <c:pt idx="36833">
                  <c:v>0.99833470599999996</c:v>
                </c:pt>
                <c:pt idx="36834">
                  <c:v>0.994798234</c:v>
                </c:pt>
                <c:pt idx="36835">
                  <c:v>0.99466263200000005</c:v>
                </c:pt>
                <c:pt idx="36836">
                  <c:v>0.99833470599999996</c:v>
                </c:pt>
                <c:pt idx="36837">
                  <c:v>0.987316898</c:v>
                </c:pt>
                <c:pt idx="36838">
                  <c:v>0.99833470599999996</c:v>
                </c:pt>
                <c:pt idx="36839">
                  <c:v>0.99833470599999996</c:v>
                </c:pt>
                <c:pt idx="36840">
                  <c:v>0.98337578699999995</c:v>
                </c:pt>
                <c:pt idx="36841">
                  <c:v>0.994798234</c:v>
                </c:pt>
                <c:pt idx="36842">
                  <c:v>0.99833470599999996</c:v>
                </c:pt>
                <c:pt idx="36843">
                  <c:v>0.98337578699999995</c:v>
                </c:pt>
                <c:pt idx="36844">
                  <c:v>0.99466263200000005</c:v>
                </c:pt>
                <c:pt idx="36845">
                  <c:v>0.994798234</c:v>
                </c:pt>
                <c:pt idx="36846">
                  <c:v>0.994798234</c:v>
                </c:pt>
                <c:pt idx="36847">
                  <c:v>0.98729905299999998</c:v>
                </c:pt>
                <c:pt idx="36848">
                  <c:v>0.98048173699999996</c:v>
                </c:pt>
                <c:pt idx="36849">
                  <c:v>0.98337578699999995</c:v>
                </c:pt>
                <c:pt idx="36850">
                  <c:v>0.99833470599999996</c:v>
                </c:pt>
                <c:pt idx="36851">
                  <c:v>0.99466263200000005</c:v>
                </c:pt>
                <c:pt idx="36852">
                  <c:v>0.994798234</c:v>
                </c:pt>
                <c:pt idx="36853">
                  <c:v>0.98549281</c:v>
                </c:pt>
                <c:pt idx="36854">
                  <c:v>0.99833470599999996</c:v>
                </c:pt>
                <c:pt idx="36855">
                  <c:v>0.98048173699999996</c:v>
                </c:pt>
                <c:pt idx="36856">
                  <c:v>0.98337578699999995</c:v>
                </c:pt>
                <c:pt idx="36857">
                  <c:v>0.99466263200000005</c:v>
                </c:pt>
                <c:pt idx="36858">
                  <c:v>0.99833470599999996</c:v>
                </c:pt>
                <c:pt idx="36859">
                  <c:v>0.99466263200000005</c:v>
                </c:pt>
                <c:pt idx="36860">
                  <c:v>0.98337578699999995</c:v>
                </c:pt>
                <c:pt idx="36861">
                  <c:v>0.994798234</c:v>
                </c:pt>
                <c:pt idx="36862">
                  <c:v>0.99450736299999998</c:v>
                </c:pt>
                <c:pt idx="36863">
                  <c:v>0.98337578699999995</c:v>
                </c:pt>
                <c:pt idx="36864">
                  <c:v>0.98048173699999996</c:v>
                </c:pt>
                <c:pt idx="36865">
                  <c:v>0.994798234</c:v>
                </c:pt>
                <c:pt idx="36866">
                  <c:v>0.994798234</c:v>
                </c:pt>
                <c:pt idx="36867">
                  <c:v>0.99833470599999996</c:v>
                </c:pt>
                <c:pt idx="36868">
                  <c:v>0.98337578699999995</c:v>
                </c:pt>
                <c:pt idx="36869">
                  <c:v>0.99090427199999997</c:v>
                </c:pt>
                <c:pt idx="36870">
                  <c:v>0.98337578699999995</c:v>
                </c:pt>
                <c:pt idx="36871">
                  <c:v>0.98337578699999995</c:v>
                </c:pt>
                <c:pt idx="36872">
                  <c:v>0.98337578699999995</c:v>
                </c:pt>
                <c:pt idx="36873">
                  <c:v>0.98048173699999996</c:v>
                </c:pt>
                <c:pt idx="36874">
                  <c:v>0.99466263200000005</c:v>
                </c:pt>
                <c:pt idx="36875">
                  <c:v>0.99466263200000005</c:v>
                </c:pt>
                <c:pt idx="36876">
                  <c:v>0.994798234</c:v>
                </c:pt>
                <c:pt idx="36877">
                  <c:v>0.98048173699999996</c:v>
                </c:pt>
                <c:pt idx="36878">
                  <c:v>0.99833470599999996</c:v>
                </c:pt>
                <c:pt idx="36879">
                  <c:v>0.994798234</c:v>
                </c:pt>
                <c:pt idx="36880">
                  <c:v>0.98337578699999995</c:v>
                </c:pt>
                <c:pt idx="36881">
                  <c:v>0.99100769600000005</c:v>
                </c:pt>
                <c:pt idx="36882">
                  <c:v>0.994798234</c:v>
                </c:pt>
                <c:pt idx="36883">
                  <c:v>0.98048173699999996</c:v>
                </c:pt>
                <c:pt idx="36884">
                  <c:v>0.98048173699999996</c:v>
                </c:pt>
                <c:pt idx="36885">
                  <c:v>0.99626751000000002</c:v>
                </c:pt>
                <c:pt idx="36886">
                  <c:v>0.99466263200000005</c:v>
                </c:pt>
                <c:pt idx="36887">
                  <c:v>0.99466263200000005</c:v>
                </c:pt>
                <c:pt idx="36888">
                  <c:v>0.99466263200000005</c:v>
                </c:pt>
                <c:pt idx="36889">
                  <c:v>0.994798234</c:v>
                </c:pt>
                <c:pt idx="36890">
                  <c:v>0.99466263200000005</c:v>
                </c:pt>
                <c:pt idx="36891">
                  <c:v>0.98729905299999998</c:v>
                </c:pt>
                <c:pt idx="36892">
                  <c:v>0.99466263200000005</c:v>
                </c:pt>
                <c:pt idx="36893">
                  <c:v>0.98337578699999995</c:v>
                </c:pt>
                <c:pt idx="36894">
                  <c:v>0.99100769600000005</c:v>
                </c:pt>
                <c:pt idx="36895">
                  <c:v>0.99833470599999996</c:v>
                </c:pt>
                <c:pt idx="36896">
                  <c:v>0.99466263200000005</c:v>
                </c:pt>
                <c:pt idx="36897">
                  <c:v>0.99833470599999996</c:v>
                </c:pt>
                <c:pt idx="36898">
                  <c:v>0.98337578699999995</c:v>
                </c:pt>
                <c:pt idx="36899">
                  <c:v>0.99833470599999996</c:v>
                </c:pt>
                <c:pt idx="36900">
                  <c:v>0.994798234</c:v>
                </c:pt>
                <c:pt idx="36901">
                  <c:v>0.99466263200000005</c:v>
                </c:pt>
                <c:pt idx="36902">
                  <c:v>0.99027694600000005</c:v>
                </c:pt>
                <c:pt idx="36903">
                  <c:v>0.98337578699999995</c:v>
                </c:pt>
                <c:pt idx="36904">
                  <c:v>0.99466263200000005</c:v>
                </c:pt>
                <c:pt idx="36905">
                  <c:v>0.994798234</c:v>
                </c:pt>
                <c:pt idx="36906">
                  <c:v>0.99466263200000005</c:v>
                </c:pt>
                <c:pt idx="36907">
                  <c:v>0.98337578699999995</c:v>
                </c:pt>
                <c:pt idx="36908">
                  <c:v>0.99100769600000005</c:v>
                </c:pt>
                <c:pt idx="36909">
                  <c:v>0.99466263200000005</c:v>
                </c:pt>
                <c:pt idx="36910">
                  <c:v>0.98549281</c:v>
                </c:pt>
                <c:pt idx="36911">
                  <c:v>0.994798234</c:v>
                </c:pt>
                <c:pt idx="36912">
                  <c:v>0.99833470599999996</c:v>
                </c:pt>
                <c:pt idx="36913">
                  <c:v>0.99833470599999996</c:v>
                </c:pt>
                <c:pt idx="36914">
                  <c:v>0.99833470599999996</c:v>
                </c:pt>
                <c:pt idx="36915">
                  <c:v>0.98337578699999995</c:v>
                </c:pt>
                <c:pt idx="36916">
                  <c:v>0.98337578699999995</c:v>
                </c:pt>
                <c:pt idx="36917">
                  <c:v>0.99027694600000005</c:v>
                </c:pt>
                <c:pt idx="36918">
                  <c:v>0.994798234</c:v>
                </c:pt>
                <c:pt idx="36919">
                  <c:v>0.99466263200000005</c:v>
                </c:pt>
                <c:pt idx="36920">
                  <c:v>0.99833470599999996</c:v>
                </c:pt>
                <c:pt idx="36921">
                  <c:v>0.98337578699999995</c:v>
                </c:pt>
                <c:pt idx="36922">
                  <c:v>0.99466263200000005</c:v>
                </c:pt>
                <c:pt idx="36923">
                  <c:v>0.99466263200000005</c:v>
                </c:pt>
                <c:pt idx="36924">
                  <c:v>0.98337578699999995</c:v>
                </c:pt>
                <c:pt idx="36925">
                  <c:v>0.98337578699999995</c:v>
                </c:pt>
                <c:pt idx="36926">
                  <c:v>0.98048173699999996</c:v>
                </c:pt>
                <c:pt idx="36927">
                  <c:v>0.98337578699999995</c:v>
                </c:pt>
                <c:pt idx="36928">
                  <c:v>0.99833470599999996</c:v>
                </c:pt>
                <c:pt idx="36929">
                  <c:v>0.98529628999999996</c:v>
                </c:pt>
                <c:pt idx="36930">
                  <c:v>0.98337578699999995</c:v>
                </c:pt>
                <c:pt idx="36931">
                  <c:v>0.98048173699999996</c:v>
                </c:pt>
                <c:pt idx="36932">
                  <c:v>0.98337578699999995</c:v>
                </c:pt>
                <c:pt idx="36933">
                  <c:v>0.994798234</c:v>
                </c:pt>
                <c:pt idx="36934">
                  <c:v>0.994798234</c:v>
                </c:pt>
                <c:pt idx="36935">
                  <c:v>0.99833470599999996</c:v>
                </c:pt>
                <c:pt idx="36936">
                  <c:v>0.98337578699999995</c:v>
                </c:pt>
                <c:pt idx="36937">
                  <c:v>0.99626751000000002</c:v>
                </c:pt>
                <c:pt idx="36938">
                  <c:v>0.99833470599999996</c:v>
                </c:pt>
                <c:pt idx="36939">
                  <c:v>0.98048173699999996</c:v>
                </c:pt>
                <c:pt idx="36940">
                  <c:v>0.99466263200000005</c:v>
                </c:pt>
                <c:pt idx="36941">
                  <c:v>0.99833470599999996</c:v>
                </c:pt>
                <c:pt idx="36942">
                  <c:v>0.99626751000000002</c:v>
                </c:pt>
                <c:pt idx="36943">
                  <c:v>0.994798234</c:v>
                </c:pt>
                <c:pt idx="36944">
                  <c:v>0.98337578699999995</c:v>
                </c:pt>
                <c:pt idx="36945">
                  <c:v>0.99466263200000005</c:v>
                </c:pt>
                <c:pt idx="36946">
                  <c:v>0.99466263200000005</c:v>
                </c:pt>
                <c:pt idx="36947">
                  <c:v>0.98337578699999995</c:v>
                </c:pt>
                <c:pt idx="36948">
                  <c:v>0.99466263200000005</c:v>
                </c:pt>
                <c:pt idx="36949">
                  <c:v>0.994798234</c:v>
                </c:pt>
                <c:pt idx="36950">
                  <c:v>0.99015918800000002</c:v>
                </c:pt>
                <c:pt idx="36951">
                  <c:v>0.99466263200000005</c:v>
                </c:pt>
                <c:pt idx="36952">
                  <c:v>0.99466263200000005</c:v>
                </c:pt>
                <c:pt idx="36953">
                  <c:v>0.99833470599999996</c:v>
                </c:pt>
                <c:pt idx="36954">
                  <c:v>0.98048173699999996</c:v>
                </c:pt>
                <c:pt idx="36955">
                  <c:v>0.99466263200000005</c:v>
                </c:pt>
                <c:pt idx="36956">
                  <c:v>0.994798234</c:v>
                </c:pt>
                <c:pt idx="36957">
                  <c:v>0.99090427199999997</c:v>
                </c:pt>
                <c:pt idx="36958">
                  <c:v>0.98337578699999995</c:v>
                </c:pt>
                <c:pt idx="36959">
                  <c:v>0.99833470599999996</c:v>
                </c:pt>
                <c:pt idx="36960">
                  <c:v>0.994798234</c:v>
                </c:pt>
                <c:pt idx="36961">
                  <c:v>0.98337578699999995</c:v>
                </c:pt>
                <c:pt idx="36962">
                  <c:v>0.994798234</c:v>
                </c:pt>
                <c:pt idx="36963">
                  <c:v>0.99466263200000005</c:v>
                </c:pt>
                <c:pt idx="36964">
                  <c:v>0.98529628999999996</c:v>
                </c:pt>
                <c:pt idx="36965">
                  <c:v>0.98337578699999995</c:v>
                </c:pt>
                <c:pt idx="36966">
                  <c:v>0.99466263200000005</c:v>
                </c:pt>
                <c:pt idx="36967">
                  <c:v>0.99466263200000005</c:v>
                </c:pt>
                <c:pt idx="36968">
                  <c:v>0.99466263200000005</c:v>
                </c:pt>
                <c:pt idx="36969">
                  <c:v>0.98337578699999995</c:v>
                </c:pt>
                <c:pt idx="36970">
                  <c:v>0.98337578699999995</c:v>
                </c:pt>
                <c:pt idx="36971">
                  <c:v>0.99027694600000005</c:v>
                </c:pt>
                <c:pt idx="36972">
                  <c:v>0.99466263200000005</c:v>
                </c:pt>
                <c:pt idx="36973">
                  <c:v>0.98337578699999995</c:v>
                </c:pt>
                <c:pt idx="36974">
                  <c:v>0.99466263200000005</c:v>
                </c:pt>
                <c:pt idx="36975">
                  <c:v>0.98337578699999995</c:v>
                </c:pt>
                <c:pt idx="36976">
                  <c:v>0.99833470599999996</c:v>
                </c:pt>
                <c:pt idx="36977">
                  <c:v>0.99466263200000005</c:v>
                </c:pt>
                <c:pt idx="36978">
                  <c:v>0.98337578699999995</c:v>
                </c:pt>
                <c:pt idx="36979">
                  <c:v>0.99833470599999996</c:v>
                </c:pt>
                <c:pt idx="36980">
                  <c:v>0.98337578699999995</c:v>
                </c:pt>
                <c:pt idx="36981">
                  <c:v>0.994798234</c:v>
                </c:pt>
                <c:pt idx="36982">
                  <c:v>0.98337578699999995</c:v>
                </c:pt>
                <c:pt idx="36983">
                  <c:v>0.99466263200000005</c:v>
                </c:pt>
                <c:pt idx="36984">
                  <c:v>0.98337578699999995</c:v>
                </c:pt>
                <c:pt idx="36985">
                  <c:v>0.994798234</c:v>
                </c:pt>
                <c:pt idx="36986">
                  <c:v>0.994798234</c:v>
                </c:pt>
                <c:pt idx="36987">
                  <c:v>0.99015918800000002</c:v>
                </c:pt>
                <c:pt idx="36988">
                  <c:v>0.98337578699999995</c:v>
                </c:pt>
                <c:pt idx="36989">
                  <c:v>0.994798234</c:v>
                </c:pt>
                <c:pt idx="36990">
                  <c:v>0.99466263200000005</c:v>
                </c:pt>
                <c:pt idx="36991">
                  <c:v>0.99833470599999996</c:v>
                </c:pt>
                <c:pt idx="36992">
                  <c:v>0.994798234</c:v>
                </c:pt>
                <c:pt idx="36993">
                  <c:v>0.98337578699999995</c:v>
                </c:pt>
                <c:pt idx="36994">
                  <c:v>0.994798234</c:v>
                </c:pt>
                <c:pt idx="36995">
                  <c:v>0.994798234</c:v>
                </c:pt>
                <c:pt idx="36996">
                  <c:v>0.98048173699999996</c:v>
                </c:pt>
                <c:pt idx="36997">
                  <c:v>0.994798234</c:v>
                </c:pt>
                <c:pt idx="36998">
                  <c:v>0.99833470599999996</c:v>
                </c:pt>
                <c:pt idx="36999">
                  <c:v>0.98729905299999998</c:v>
                </c:pt>
                <c:pt idx="37000">
                  <c:v>0.98337578699999995</c:v>
                </c:pt>
                <c:pt idx="37001">
                  <c:v>0.98337578699999995</c:v>
                </c:pt>
                <c:pt idx="37002">
                  <c:v>0.99833470599999996</c:v>
                </c:pt>
                <c:pt idx="37003">
                  <c:v>0.99466263200000005</c:v>
                </c:pt>
                <c:pt idx="37004">
                  <c:v>0.99833470599999996</c:v>
                </c:pt>
                <c:pt idx="37005">
                  <c:v>0.99466263200000005</c:v>
                </c:pt>
                <c:pt idx="37006">
                  <c:v>0.99833470599999996</c:v>
                </c:pt>
                <c:pt idx="37007">
                  <c:v>0.99833470599999996</c:v>
                </c:pt>
                <c:pt idx="37008">
                  <c:v>0.98048173699999996</c:v>
                </c:pt>
                <c:pt idx="37009">
                  <c:v>0.99466263200000005</c:v>
                </c:pt>
                <c:pt idx="37010">
                  <c:v>0.994798234</c:v>
                </c:pt>
                <c:pt idx="37011">
                  <c:v>0.99626751000000002</c:v>
                </c:pt>
                <c:pt idx="37012">
                  <c:v>0.994798234</c:v>
                </c:pt>
                <c:pt idx="37013">
                  <c:v>0.98048173699999996</c:v>
                </c:pt>
                <c:pt idx="37014">
                  <c:v>0.98549281</c:v>
                </c:pt>
                <c:pt idx="37015">
                  <c:v>0.99833470599999996</c:v>
                </c:pt>
                <c:pt idx="37016">
                  <c:v>0.98337578699999995</c:v>
                </c:pt>
                <c:pt idx="37017">
                  <c:v>0.994798234</c:v>
                </c:pt>
                <c:pt idx="37018">
                  <c:v>0.98048173699999996</c:v>
                </c:pt>
                <c:pt idx="37019">
                  <c:v>0.98337578699999995</c:v>
                </c:pt>
                <c:pt idx="37020">
                  <c:v>0.99833470599999996</c:v>
                </c:pt>
                <c:pt idx="37021">
                  <c:v>0.99466263200000005</c:v>
                </c:pt>
                <c:pt idx="37022">
                  <c:v>0.994798234</c:v>
                </c:pt>
                <c:pt idx="37023">
                  <c:v>0.994798234</c:v>
                </c:pt>
                <c:pt idx="37024">
                  <c:v>0.98048173699999996</c:v>
                </c:pt>
                <c:pt idx="37025">
                  <c:v>0.99466263200000005</c:v>
                </c:pt>
                <c:pt idx="37026">
                  <c:v>0.99833470599999996</c:v>
                </c:pt>
                <c:pt idx="37027">
                  <c:v>0.99466263200000005</c:v>
                </c:pt>
                <c:pt idx="37028">
                  <c:v>0.98337578699999995</c:v>
                </c:pt>
                <c:pt idx="37029">
                  <c:v>0.98337578699999995</c:v>
                </c:pt>
                <c:pt idx="37030">
                  <c:v>0.99466263200000005</c:v>
                </c:pt>
                <c:pt idx="37031">
                  <c:v>0.994798234</c:v>
                </c:pt>
                <c:pt idx="37032">
                  <c:v>0.98048173699999996</c:v>
                </c:pt>
                <c:pt idx="37033">
                  <c:v>0.99833470599999996</c:v>
                </c:pt>
                <c:pt idx="37034">
                  <c:v>0.98337578699999995</c:v>
                </c:pt>
                <c:pt idx="37035">
                  <c:v>0.99833470599999996</c:v>
                </c:pt>
                <c:pt idx="37036">
                  <c:v>0.98048173699999996</c:v>
                </c:pt>
                <c:pt idx="37037">
                  <c:v>0.994798234</c:v>
                </c:pt>
                <c:pt idx="37038">
                  <c:v>0.98337578699999995</c:v>
                </c:pt>
                <c:pt idx="37039">
                  <c:v>0.98048173699999996</c:v>
                </c:pt>
                <c:pt idx="37040">
                  <c:v>0.98337578699999995</c:v>
                </c:pt>
                <c:pt idx="37041">
                  <c:v>0.99833470599999996</c:v>
                </c:pt>
                <c:pt idx="37042">
                  <c:v>0.99833470599999996</c:v>
                </c:pt>
                <c:pt idx="37043">
                  <c:v>0.98337578699999995</c:v>
                </c:pt>
                <c:pt idx="37044">
                  <c:v>0.98048173699999996</c:v>
                </c:pt>
                <c:pt idx="37045">
                  <c:v>0.98337578699999995</c:v>
                </c:pt>
                <c:pt idx="37046">
                  <c:v>0.99466263200000005</c:v>
                </c:pt>
                <c:pt idx="37047">
                  <c:v>0.99466263200000005</c:v>
                </c:pt>
                <c:pt idx="37048">
                  <c:v>0.99833470599999996</c:v>
                </c:pt>
                <c:pt idx="37049">
                  <c:v>0.98337578699999995</c:v>
                </c:pt>
                <c:pt idx="37050">
                  <c:v>0.98337578699999995</c:v>
                </c:pt>
                <c:pt idx="37051">
                  <c:v>0.99090427199999997</c:v>
                </c:pt>
                <c:pt idx="37052">
                  <c:v>0.98337578699999995</c:v>
                </c:pt>
                <c:pt idx="37053">
                  <c:v>0.99833470599999996</c:v>
                </c:pt>
                <c:pt idx="37054">
                  <c:v>0.99833470599999996</c:v>
                </c:pt>
                <c:pt idx="37055">
                  <c:v>0.99466263200000005</c:v>
                </c:pt>
                <c:pt idx="37056">
                  <c:v>0.99466263200000005</c:v>
                </c:pt>
                <c:pt idx="37057">
                  <c:v>0.994798234</c:v>
                </c:pt>
                <c:pt idx="37058">
                  <c:v>0.99466263200000005</c:v>
                </c:pt>
                <c:pt idx="37059">
                  <c:v>0.994798234</c:v>
                </c:pt>
                <c:pt idx="37060">
                  <c:v>0.98048173699999996</c:v>
                </c:pt>
                <c:pt idx="37061">
                  <c:v>0.99833470599999996</c:v>
                </c:pt>
                <c:pt idx="37062">
                  <c:v>0.99466263200000005</c:v>
                </c:pt>
                <c:pt idx="37063">
                  <c:v>0.99833470599999996</c:v>
                </c:pt>
                <c:pt idx="37064">
                  <c:v>0.994798234</c:v>
                </c:pt>
                <c:pt idx="37065">
                  <c:v>0.99466263200000005</c:v>
                </c:pt>
                <c:pt idx="37066">
                  <c:v>0.99466263200000005</c:v>
                </c:pt>
                <c:pt idx="37067">
                  <c:v>0.99466263200000005</c:v>
                </c:pt>
                <c:pt idx="37068">
                  <c:v>0.99466263200000005</c:v>
                </c:pt>
                <c:pt idx="37069">
                  <c:v>0.99015918800000002</c:v>
                </c:pt>
                <c:pt idx="37070">
                  <c:v>0.99833470599999996</c:v>
                </c:pt>
                <c:pt idx="37071">
                  <c:v>0.987316898</c:v>
                </c:pt>
                <c:pt idx="37072">
                  <c:v>0.994798234</c:v>
                </c:pt>
                <c:pt idx="37073">
                  <c:v>0.99466263200000005</c:v>
                </c:pt>
                <c:pt idx="37074">
                  <c:v>0.98337578699999995</c:v>
                </c:pt>
                <c:pt idx="37075">
                  <c:v>0.99833470599999996</c:v>
                </c:pt>
                <c:pt idx="37076">
                  <c:v>0.99466263200000005</c:v>
                </c:pt>
                <c:pt idx="37077">
                  <c:v>0.99833470599999996</c:v>
                </c:pt>
                <c:pt idx="37078">
                  <c:v>0.99466263200000005</c:v>
                </c:pt>
                <c:pt idx="37079">
                  <c:v>0.994798234</c:v>
                </c:pt>
                <c:pt idx="37080">
                  <c:v>0.98337578699999995</c:v>
                </c:pt>
                <c:pt idx="37081">
                  <c:v>0.99466263200000005</c:v>
                </c:pt>
                <c:pt idx="37082">
                  <c:v>0.98337578699999995</c:v>
                </c:pt>
                <c:pt idx="37083">
                  <c:v>0.98337578699999995</c:v>
                </c:pt>
                <c:pt idx="37084">
                  <c:v>0.99466263200000005</c:v>
                </c:pt>
                <c:pt idx="37085">
                  <c:v>0.99466263200000005</c:v>
                </c:pt>
                <c:pt idx="37086">
                  <c:v>0.99833470599999996</c:v>
                </c:pt>
                <c:pt idx="37087">
                  <c:v>0.98337578699999995</c:v>
                </c:pt>
                <c:pt idx="37088">
                  <c:v>0.98729905299999998</c:v>
                </c:pt>
                <c:pt idx="37089">
                  <c:v>0.98337578699999995</c:v>
                </c:pt>
                <c:pt idx="37090">
                  <c:v>0.98337578699999995</c:v>
                </c:pt>
                <c:pt idx="37091">
                  <c:v>0.98337578699999995</c:v>
                </c:pt>
                <c:pt idx="37092">
                  <c:v>0.99466263200000005</c:v>
                </c:pt>
                <c:pt idx="37093">
                  <c:v>0.99466263200000005</c:v>
                </c:pt>
                <c:pt idx="37094">
                  <c:v>0.99466263200000005</c:v>
                </c:pt>
                <c:pt idx="37095">
                  <c:v>0.99466263200000005</c:v>
                </c:pt>
                <c:pt idx="37096">
                  <c:v>0.99466263200000005</c:v>
                </c:pt>
                <c:pt idx="37097">
                  <c:v>0.99466263200000005</c:v>
                </c:pt>
                <c:pt idx="37098">
                  <c:v>0.98337578699999995</c:v>
                </c:pt>
                <c:pt idx="37099">
                  <c:v>0.99466263200000005</c:v>
                </c:pt>
                <c:pt idx="37100">
                  <c:v>0.99466263200000005</c:v>
                </c:pt>
                <c:pt idx="37101">
                  <c:v>0.99833470599999996</c:v>
                </c:pt>
                <c:pt idx="37102">
                  <c:v>0.99466263200000005</c:v>
                </c:pt>
                <c:pt idx="37103">
                  <c:v>0.99466263200000005</c:v>
                </c:pt>
                <c:pt idx="37104">
                  <c:v>0.99100769600000005</c:v>
                </c:pt>
                <c:pt idx="37105">
                  <c:v>0.99466263200000005</c:v>
                </c:pt>
                <c:pt idx="37106">
                  <c:v>0.99833470599999996</c:v>
                </c:pt>
                <c:pt idx="37107">
                  <c:v>0.99466263200000005</c:v>
                </c:pt>
                <c:pt idx="37108">
                  <c:v>0.994798234</c:v>
                </c:pt>
                <c:pt idx="37109">
                  <c:v>0.99466263200000005</c:v>
                </c:pt>
                <c:pt idx="37110">
                  <c:v>0.994798234</c:v>
                </c:pt>
                <c:pt idx="37111">
                  <c:v>0.99466263200000005</c:v>
                </c:pt>
                <c:pt idx="37112">
                  <c:v>0.99466263200000005</c:v>
                </c:pt>
                <c:pt idx="37113">
                  <c:v>0.98552498799999999</c:v>
                </c:pt>
                <c:pt idx="37114">
                  <c:v>0.99466263200000005</c:v>
                </c:pt>
                <c:pt idx="37115">
                  <c:v>0.994798234</c:v>
                </c:pt>
                <c:pt idx="37116">
                  <c:v>0.98337578699999995</c:v>
                </c:pt>
                <c:pt idx="37117">
                  <c:v>0.99466263200000005</c:v>
                </c:pt>
                <c:pt idx="37118">
                  <c:v>0.99466263200000005</c:v>
                </c:pt>
                <c:pt idx="37119">
                  <c:v>0.99027694600000005</c:v>
                </c:pt>
                <c:pt idx="37120">
                  <c:v>0.98337578699999995</c:v>
                </c:pt>
                <c:pt idx="37121">
                  <c:v>0.98337578699999995</c:v>
                </c:pt>
                <c:pt idx="37122">
                  <c:v>0.98048173699999996</c:v>
                </c:pt>
                <c:pt idx="37123">
                  <c:v>0.98337578699999995</c:v>
                </c:pt>
                <c:pt idx="37124">
                  <c:v>0.98337578699999995</c:v>
                </c:pt>
                <c:pt idx="37125">
                  <c:v>0.98337578699999995</c:v>
                </c:pt>
                <c:pt idx="37126">
                  <c:v>0.99466263200000005</c:v>
                </c:pt>
                <c:pt idx="37127">
                  <c:v>0.99466263200000005</c:v>
                </c:pt>
                <c:pt idx="37128">
                  <c:v>0.99466263200000005</c:v>
                </c:pt>
                <c:pt idx="37129">
                  <c:v>0.994798234</c:v>
                </c:pt>
                <c:pt idx="37130">
                  <c:v>0.99466263200000005</c:v>
                </c:pt>
                <c:pt idx="37131">
                  <c:v>0.99466263200000005</c:v>
                </c:pt>
                <c:pt idx="37132">
                  <c:v>0.98048173699999996</c:v>
                </c:pt>
                <c:pt idx="37133">
                  <c:v>0.99466263200000005</c:v>
                </c:pt>
                <c:pt idx="37134">
                  <c:v>0.99833470599999996</c:v>
                </c:pt>
                <c:pt idx="37135">
                  <c:v>0.994798234</c:v>
                </c:pt>
                <c:pt idx="37136">
                  <c:v>0.99466263200000005</c:v>
                </c:pt>
                <c:pt idx="37137">
                  <c:v>0.99027694600000005</c:v>
                </c:pt>
                <c:pt idx="37138">
                  <c:v>0.98048173699999996</c:v>
                </c:pt>
                <c:pt idx="37139">
                  <c:v>0.99466263200000005</c:v>
                </c:pt>
                <c:pt idx="37140">
                  <c:v>0.994798234</c:v>
                </c:pt>
                <c:pt idx="37141">
                  <c:v>0.98337578699999995</c:v>
                </c:pt>
                <c:pt idx="37142">
                  <c:v>0.99833470599999996</c:v>
                </c:pt>
                <c:pt idx="37143">
                  <c:v>0.99466263200000005</c:v>
                </c:pt>
                <c:pt idx="37144">
                  <c:v>0.99833470599999996</c:v>
                </c:pt>
                <c:pt idx="37145">
                  <c:v>0.98337578699999995</c:v>
                </c:pt>
                <c:pt idx="37146">
                  <c:v>0.98337578699999995</c:v>
                </c:pt>
                <c:pt idx="37147">
                  <c:v>0.98337578699999995</c:v>
                </c:pt>
                <c:pt idx="37148">
                  <c:v>0.99833470599999996</c:v>
                </c:pt>
                <c:pt idx="37149">
                  <c:v>0.994798234</c:v>
                </c:pt>
                <c:pt idx="37150">
                  <c:v>0.994798234</c:v>
                </c:pt>
                <c:pt idx="37151">
                  <c:v>0.99466263200000005</c:v>
                </c:pt>
                <c:pt idx="37152">
                  <c:v>0.99015918800000002</c:v>
                </c:pt>
                <c:pt idx="37153">
                  <c:v>0.98048173699999996</c:v>
                </c:pt>
                <c:pt idx="37154">
                  <c:v>0.99466263200000005</c:v>
                </c:pt>
                <c:pt idx="37155">
                  <c:v>0.99833470599999996</c:v>
                </c:pt>
                <c:pt idx="37156">
                  <c:v>0.98048173699999996</c:v>
                </c:pt>
                <c:pt idx="37157">
                  <c:v>0.99466263200000005</c:v>
                </c:pt>
                <c:pt idx="37158">
                  <c:v>0.98337578699999995</c:v>
                </c:pt>
                <c:pt idx="37159">
                  <c:v>0.994798234</c:v>
                </c:pt>
                <c:pt idx="37160">
                  <c:v>0.99833470599999996</c:v>
                </c:pt>
                <c:pt idx="37161">
                  <c:v>0.98337578699999995</c:v>
                </c:pt>
                <c:pt idx="37162">
                  <c:v>0.99833470599999996</c:v>
                </c:pt>
                <c:pt idx="37163">
                  <c:v>0.98048173699999996</c:v>
                </c:pt>
                <c:pt idx="37164">
                  <c:v>0.98337578699999995</c:v>
                </c:pt>
                <c:pt idx="37165">
                  <c:v>0.98337578699999995</c:v>
                </c:pt>
                <c:pt idx="37166">
                  <c:v>0.98337578699999995</c:v>
                </c:pt>
                <c:pt idx="37167">
                  <c:v>0.99833470599999996</c:v>
                </c:pt>
                <c:pt idx="37168">
                  <c:v>0.98048173699999996</c:v>
                </c:pt>
                <c:pt idx="37169">
                  <c:v>0.99466263200000005</c:v>
                </c:pt>
                <c:pt idx="37170">
                  <c:v>0.98337578699999995</c:v>
                </c:pt>
                <c:pt idx="37171">
                  <c:v>0.98337578699999995</c:v>
                </c:pt>
                <c:pt idx="37172">
                  <c:v>0.96781288799999998</c:v>
                </c:pt>
                <c:pt idx="37173">
                  <c:v>0.99100769600000005</c:v>
                </c:pt>
                <c:pt idx="37174">
                  <c:v>0.98337578699999995</c:v>
                </c:pt>
                <c:pt idx="37175">
                  <c:v>0.994798234</c:v>
                </c:pt>
                <c:pt idx="37176">
                  <c:v>0.99456953599999998</c:v>
                </c:pt>
                <c:pt idx="37177">
                  <c:v>0.98337578699999995</c:v>
                </c:pt>
                <c:pt idx="37178">
                  <c:v>0.994798234</c:v>
                </c:pt>
                <c:pt idx="37179">
                  <c:v>0.98337578699999995</c:v>
                </c:pt>
                <c:pt idx="37180">
                  <c:v>0.98048173699999996</c:v>
                </c:pt>
                <c:pt idx="37181">
                  <c:v>0.98337578699999995</c:v>
                </c:pt>
                <c:pt idx="37182">
                  <c:v>0.99466263200000005</c:v>
                </c:pt>
                <c:pt idx="37183">
                  <c:v>0.99466263200000005</c:v>
                </c:pt>
                <c:pt idx="37184">
                  <c:v>0.99466263200000005</c:v>
                </c:pt>
                <c:pt idx="37185">
                  <c:v>0.99833470599999996</c:v>
                </c:pt>
                <c:pt idx="37186">
                  <c:v>0.98048173699999996</c:v>
                </c:pt>
                <c:pt idx="37187">
                  <c:v>0.98337578699999995</c:v>
                </c:pt>
                <c:pt idx="37188">
                  <c:v>0.99833470599999996</c:v>
                </c:pt>
                <c:pt idx="37189">
                  <c:v>0.99833470599999996</c:v>
                </c:pt>
                <c:pt idx="37190">
                  <c:v>0.994798234</c:v>
                </c:pt>
                <c:pt idx="37191">
                  <c:v>0.994798234</c:v>
                </c:pt>
                <c:pt idx="37192">
                  <c:v>0.99466263200000005</c:v>
                </c:pt>
                <c:pt idx="37193">
                  <c:v>0.98048173699999996</c:v>
                </c:pt>
                <c:pt idx="37194">
                  <c:v>0.99466263200000005</c:v>
                </c:pt>
                <c:pt idx="37195">
                  <c:v>0.99466263200000005</c:v>
                </c:pt>
                <c:pt idx="37196">
                  <c:v>0.98729905299999998</c:v>
                </c:pt>
                <c:pt idx="37197">
                  <c:v>0.98337578699999995</c:v>
                </c:pt>
                <c:pt idx="37198">
                  <c:v>0.99833470599999996</c:v>
                </c:pt>
                <c:pt idx="37199">
                  <c:v>0.994798234</c:v>
                </c:pt>
                <c:pt idx="37200">
                  <c:v>0.994798234</c:v>
                </c:pt>
                <c:pt idx="37201">
                  <c:v>0.994798234</c:v>
                </c:pt>
                <c:pt idx="37202">
                  <c:v>0.99466263200000005</c:v>
                </c:pt>
                <c:pt idx="37203">
                  <c:v>0.99466263200000005</c:v>
                </c:pt>
                <c:pt idx="37204">
                  <c:v>0.99090427199999997</c:v>
                </c:pt>
                <c:pt idx="37205">
                  <c:v>0.99466263200000005</c:v>
                </c:pt>
                <c:pt idx="37206">
                  <c:v>0.98337578699999995</c:v>
                </c:pt>
                <c:pt idx="37207">
                  <c:v>0.99466263200000005</c:v>
                </c:pt>
                <c:pt idx="37208">
                  <c:v>0.98337578699999995</c:v>
                </c:pt>
                <c:pt idx="37209">
                  <c:v>0.98337578699999995</c:v>
                </c:pt>
                <c:pt idx="37210">
                  <c:v>0.98337578699999995</c:v>
                </c:pt>
                <c:pt idx="37211">
                  <c:v>0.99466263200000005</c:v>
                </c:pt>
                <c:pt idx="37212">
                  <c:v>0.98337578699999995</c:v>
                </c:pt>
                <c:pt idx="37213">
                  <c:v>0.98048173699999996</c:v>
                </c:pt>
                <c:pt idx="37214">
                  <c:v>0.99466263200000005</c:v>
                </c:pt>
                <c:pt idx="37215">
                  <c:v>0.98729905299999998</c:v>
                </c:pt>
                <c:pt idx="37216">
                  <c:v>0.99466263200000005</c:v>
                </c:pt>
                <c:pt idx="37217">
                  <c:v>0.994798234</c:v>
                </c:pt>
                <c:pt idx="37218">
                  <c:v>0.99466263200000005</c:v>
                </c:pt>
                <c:pt idx="37219">
                  <c:v>0.98337578699999995</c:v>
                </c:pt>
                <c:pt idx="37220">
                  <c:v>0.98337578699999995</c:v>
                </c:pt>
                <c:pt idx="37221">
                  <c:v>0.99466263200000005</c:v>
                </c:pt>
                <c:pt idx="37222">
                  <c:v>0.98048173699999996</c:v>
                </c:pt>
                <c:pt idx="37223">
                  <c:v>0.99466263200000005</c:v>
                </c:pt>
                <c:pt idx="37224">
                  <c:v>0.99833470599999996</c:v>
                </c:pt>
                <c:pt idx="37225">
                  <c:v>0.98048173699999996</c:v>
                </c:pt>
                <c:pt idx="37226">
                  <c:v>0.994798234</c:v>
                </c:pt>
                <c:pt idx="37227">
                  <c:v>0.98337578699999995</c:v>
                </c:pt>
                <c:pt idx="37228">
                  <c:v>0.99466263200000005</c:v>
                </c:pt>
                <c:pt idx="37229">
                  <c:v>0.99466263200000005</c:v>
                </c:pt>
                <c:pt idx="37230">
                  <c:v>0.994798234</c:v>
                </c:pt>
                <c:pt idx="37231">
                  <c:v>0.99833470599999996</c:v>
                </c:pt>
                <c:pt idx="37232">
                  <c:v>0.98337578699999995</c:v>
                </c:pt>
                <c:pt idx="37233">
                  <c:v>0.98337578699999995</c:v>
                </c:pt>
                <c:pt idx="37234">
                  <c:v>0.99466263200000005</c:v>
                </c:pt>
                <c:pt idx="37235">
                  <c:v>0.99466263200000005</c:v>
                </c:pt>
                <c:pt idx="37236">
                  <c:v>0.98337578699999995</c:v>
                </c:pt>
                <c:pt idx="37237">
                  <c:v>0.99466263200000005</c:v>
                </c:pt>
                <c:pt idx="37238">
                  <c:v>0.99466263200000005</c:v>
                </c:pt>
                <c:pt idx="37239">
                  <c:v>0.98337578699999995</c:v>
                </c:pt>
                <c:pt idx="37240">
                  <c:v>0.98048173699999996</c:v>
                </c:pt>
                <c:pt idx="37241">
                  <c:v>0.98048173699999996</c:v>
                </c:pt>
                <c:pt idx="37242">
                  <c:v>0.98337578699999995</c:v>
                </c:pt>
                <c:pt idx="37243">
                  <c:v>0.98337578699999995</c:v>
                </c:pt>
                <c:pt idx="37244">
                  <c:v>0.98337578699999995</c:v>
                </c:pt>
                <c:pt idx="37245">
                  <c:v>0.99466263200000005</c:v>
                </c:pt>
                <c:pt idx="37246">
                  <c:v>0.98337578699999995</c:v>
                </c:pt>
                <c:pt idx="37247">
                  <c:v>0.99466263200000005</c:v>
                </c:pt>
                <c:pt idx="37248">
                  <c:v>0.994798234</c:v>
                </c:pt>
                <c:pt idx="37249">
                  <c:v>0.98337578699999995</c:v>
                </c:pt>
                <c:pt idx="37250">
                  <c:v>0.98337578699999995</c:v>
                </c:pt>
                <c:pt idx="37251">
                  <c:v>0.98337578699999995</c:v>
                </c:pt>
                <c:pt idx="37252">
                  <c:v>0.98337578699999995</c:v>
                </c:pt>
                <c:pt idx="37253">
                  <c:v>0.987316898</c:v>
                </c:pt>
                <c:pt idx="37254">
                  <c:v>0.99466263200000005</c:v>
                </c:pt>
                <c:pt idx="37255">
                  <c:v>0.994798234</c:v>
                </c:pt>
                <c:pt idx="37256">
                  <c:v>0.99466263200000005</c:v>
                </c:pt>
                <c:pt idx="37257">
                  <c:v>0.994798234</c:v>
                </c:pt>
                <c:pt idx="37258">
                  <c:v>0.99466263200000005</c:v>
                </c:pt>
                <c:pt idx="37259">
                  <c:v>0.98337578699999995</c:v>
                </c:pt>
                <c:pt idx="37260">
                  <c:v>0.994798234</c:v>
                </c:pt>
                <c:pt idx="37261">
                  <c:v>0.98729905299999998</c:v>
                </c:pt>
                <c:pt idx="37262">
                  <c:v>0.994798234</c:v>
                </c:pt>
                <c:pt idx="37263">
                  <c:v>0.99833470599999996</c:v>
                </c:pt>
                <c:pt idx="37264">
                  <c:v>0.98552498799999999</c:v>
                </c:pt>
                <c:pt idx="37265">
                  <c:v>0.99456953599999998</c:v>
                </c:pt>
                <c:pt idx="37266">
                  <c:v>0.99466263200000005</c:v>
                </c:pt>
                <c:pt idx="37267">
                  <c:v>0.99635453600000001</c:v>
                </c:pt>
                <c:pt idx="37268">
                  <c:v>0.98529628999999996</c:v>
                </c:pt>
                <c:pt idx="37269">
                  <c:v>0.99466263200000005</c:v>
                </c:pt>
                <c:pt idx="37270">
                  <c:v>0.98337578699999995</c:v>
                </c:pt>
                <c:pt idx="37271">
                  <c:v>0.99466263200000005</c:v>
                </c:pt>
                <c:pt idx="37272">
                  <c:v>0.99466263200000005</c:v>
                </c:pt>
                <c:pt idx="37273">
                  <c:v>0.994798234</c:v>
                </c:pt>
                <c:pt idx="37274">
                  <c:v>0.98337578699999995</c:v>
                </c:pt>
                <c:pt idx="37275">
                  <c:v>0.99466263200000005</c:v>
                </c:pt>
                <c:pt idx="37276">
                  <c:v>0.99833470599999996</c:v>
                </c:pt>
                <c:pt idx="37277">
                  <c:v>0.99466263200000005</c:v>
                </c:pt>
                <c:pt idx="37278">
                  <c:v>0.98975540500000003</c:v>
                </c:pt>
                <c:pt idx="37279">
                  <c:v>0.98337578699999995</c:v>
                </c:pt>
                <c:pt idx="37280">
                  <c:v>0.99833470599999996</c:v>
                </c:pt>
                <c:pt idx="37281">
                  <c:v>0.99626751000000002</c:v>
                </c:pt>
                <c:pt idx="37282">
                  <c:v>0.99466263200000005</c:v>
                </c:pt>
                <c:pt idx="37283">
                  <c:v>0.98337578699999995</c:v>
                </c:pt>
                <c:pt idx="37284">
                  <c:v>0.98337578699999995</c:v>
                </c:pt>
                <c:pt idx="37285">
                  <c:v>0.987316898</c:v>
                </c:pt>
                <c:pt idx="37286">
                  <c:v>0.994798234</c:v>
                </c:pt>
                <c:pt idx="37287">
                  <c:v>0.99833470599999996</c:v>
                </c:pt>
                <c:pt idx="37288">
                  <c:v>0.98337578699999995</c:v>
                </c:pt>
                <c:pt idx="37289">
                  <c:v>0.994798234</c:v>
                </c:pt>
                <c:pt idx="37290">
                  <c:v>0.99466263200000005</c:v>
                </c:pt>
                <c:pt idx="37291">
                  <c:v>0.99466263200000005</c:v>
                </c:pt>
                <c:pt idx="37292">
                  <c:v>0.99100769600000005</c:v>
                </c:pt>
                <c:pt idx="37293">
                  <c:v>0.99466263200000005</c:v>
                </c:pt>
                <c:pt idx="37294">
                  <c:v>0.99466263200000005</c:v>
                </c:pt>
                <c:pt idx="37295">
                  <c:v>0.99833470599999996</c:v>
                </c:pt>
                <c:pt idx="37296">
                  <c:v>0.98048173699999996</c:v>
                </c:pt>
                <c:pt idx="37297">
                  <c:v>0.99466263200000005</c:v>
                </c:pt>
                <c:pt idx="37298">
                  <c:v>0.98337578699999995</c:v>
                </c:pt>
                <c:pt idx="37299">
                  <c:v>0.98048173699999996</c:v>
                </c:pt>
                <c:pt idx="37300">
                  <c:v>0.99466263200000005</c:v>
                </c:pt>
                <c:pt idx="37301">
                  <c:v>0.99833470599999996</c:v>
                </c:pt>
                <c:pt idx="37302">
                  <c:v>0.99833470599999996</c:v>
                </c:pt>
                <c:pt idx="37303">
                  <c:v>0.98048173699999996</c:v>
                </c:pt>
                <c:pt idx="37304">
                  <c:v>0.99090427199999997</c:v>
                </c:pt>
                <c:pt idx="37305">
                  <c:v>0.99466263200000005</c:v>
                </c:pt>
                <c:pt idx="37306">
                  <c:v>0.99466263200000005</c:v>
                </c:pt>
                <c:pt idx="37307">
                  <c:v>0.99833470599999996</c:v>
                </c:pt>
                <c:pt idx="37308">
                  <c:v>0.987316898</c:v>
                </c:pt>
                <c:pt idx="37309">
                  <c:v>0.98337578699999995</c:v>
                </c:pt>
                <c:pt idx="37310">
                  <c:v>0.99833470599999996</c:v>
                </c:pt>
                <c:pt idx="37311">
                  <c:v>0.99466263200000005</c:v>
                </c:pt>
                <c:pt idx="37312">
                  <c:v>0.98975540500000003</c:v>
                </c:pt>
                <c:pt idx="37313">
                  <c:v>0.96306093000000004</c:v>
                </c:pt>
                <c:pt idx="37314">
                  <c:v>0.98337578699999995</c:v>
                </c:pt>
                <c:pt idx="37315">
                  <c:v>0.99833470599999996</c:v>
                </c:pt>
                <c:pt idx="37316">
                  <c:v>0.99833470599999996</c:v>
                </c:pt>
                <c:pt idx="37317">
                  <c:v>0.99466263200000005</c:v>
                </c:pt>
                <c:pt idx="37318">
                  <c:v>0.99466263200000005</c:v>
                </c:pt>
                <c:pt idx="37319">
                  <c:v>0.98337578699999995</c:v>
                </c:pt>
                <c:pt idx="37320">
                  <c:v>0.98337578699999995</c:v>
                </c:pt>
                <c:pt idx="37321">
                  <c:v>0.98337578699999995</c:v>
                </c:pt>
                <c:pt idx="37322">
                  <c:v>0.98337578699999995</c:v>
                </c:pt>
                <c:pt idx="37323">
                  <c:v>0.99833470599999996</c:v>
                </c:pt>
                <c:pt idx="37324">
                  <c:v>0.98048173699999996</c:v>
                </c:pt>
                <c:pt idx="37325">
                  <c:v>0.99466263200000005</c:v>
                </c:pt>
                <c:pt idx="37326">
                  <c:v>0.98337578699999995</c:v>
                </c:pt>
                <c:pt idx="37327">
                  <c:v>0.99466263200000005</c:v>
                </c:pt>
                <c:pt idx="37328">
                  <c:v>0.99626751000000002</c:v>
                </c:pt>
                <c:pt idx="37329">
                  <c:v>0.98337578699999995</c:v>
                </c:pt>
                <c:pt idx="37330">
                  <c:v>0.99833470599999996</c:v>
                </c:pt>
                <c:pt idx="37331">
                  <c:v>0.98337578699999995</c:v>
                </c:pt>
                <c:pt idx="37332">
                  <c:v>0.987316898</c:v>
                </c:pt>
                <c:pt idx="37333">
                  <c:v>0.98337578699999995</c:v>
                </c:pt>
                <c:pt idx="37334">
                  <c:v>0.98337578699999995</c:v>
                </c:pt>
                <c:pt idx="37335">
                  <c:v>0.99466263200000005</c:v>
                </c:pt>
                <c:pt idx="37336">
                  <c:v>0.99466263200000005</c:v>
                </c:pt>
                <c:pt idx="37337">
                  <c:v>0.98552498799999999</c:v>
                </c:pt>
                <c:pt idx="37338">
                  <c:v>0.987316898</c:v>
                </c:pt>
                <c:pt idx="37339">
                  <c:v>0.99833470599999996</c:v>
                </c:pt>
                <c:pt idx="37340">
                  <c:v>0.99466263200000005</c:v>
                </c:pt>
                <c:pt idx="37341">
                  <c:v>0.99466263200000005</c:v>
                </c:pt>
                <c:pt idx="37342">
                  <c:v>0.98337578699999995</c:v>
                </c:pt>
                <c:pt idx="37343">
                  <c:v>0.987316898</c:v>
                </c:pt>
                <c:pt idx="37344">
                  <c:v>0.99466263200000005</c:v>
                </c:pt>
                <c:pt idx="37345">
                  <c:v>0.98337578699999995</c:v>
                </c:pt>
                <c:pt idx="37346">
                  <c:v>0.99466263200000005</c:v>
                </c:pt>
                <c:pt idx="37347">
                  <c:v>0.99466263200000005</c:v>
                </c:pt>
                <c:pt idx="37348">
                  <c:v>0.98337578699999995</c:v>
                </c:pt>
                <c:pt idx="37349">
                  <c:v>0.98552498799999999</c:v>
                </c:pt>
                <c:pt idx="37350">
                  <c:v>0.994798234</c:v>
                </c:pt>
                <c:pt idx="37351">
                  <c:v>0.98337578699999995</c:v>
                </c:pt>
                <c:pt idx="37352">
                  <c:v>0.99833470599999996</c:v>
                </c:pt>
                <c:pt idx="37353">
                  <c:v>0.994798234</c:v>
                </c:pt>
                <c:pt idx="37354">
                  <c:v>0.98048173699999996</c:v>
                </c:pt>
                <c:pt idx="37355">
                  <c:v>0.98337578699999995</c:v>
                </c:pt>
                <c:pt idx="37356">
                  <c:v>0.98048173699999996</c:v>
                </c:pt>
                <c:pt idx="37357">
                  <c:v>0.994798234</c:v>
                </c:pt>
                <c:pt idx="37358">
                  <c:v>0.99466263200000005</c:v>
                </c:pt>
                <c:pt idx="37359">
                  <c:v>0.98552498799999999</c:v>
                </c:pt>
                <c:pt idx="37360">
                  <c:v>0.98048173699999996</c:v>
                </c:pt>
                <c:pt idx="37361">
                  <c:v>0.98337578699999995</c:v>
                </c:pt>
                <c:pt idx="37362">
                  <c:v>0.98337578699999995</c:v>
                </c:pt>
                <c:pt idx="37363">
                  <c:v>0.99833470599999996</c:v>
                </c:pt>
                <c:pt idx="37364">
                  <c:v>0.99833470599999996</c:v>
                </c:pt>
                <c:pt idx="37365">
                  <c:v>0.98337578699999995</c:v>
                </c:pt>
                <c:pt idx="37366">
                  <c:v>0.98337578699999995</c:v>
                </c:pt>
                <c:pt idx="37367">
                  <c:v>0.98729905299999998</c:v>
                </c:pt>
                <c:pt idx="37368">
                  <c:v>0.99466263200000005</c:v>
                </c:pt>
                <c:pt idx="37369">
                  <c:v>0.98048173699999996</c:v>
                </c:pt>
                <c:pt idx="37370">
                  <c:v>0.98337578699999995</c:v>
                </c:pt>
                <c:pt idx="37371">
                  <c:v>0.99833470599999996</c:v>
                </c:pt>
                <c:pt idx="37372">
                  <c:v>0.99833470599999996</c:v>
                </c:pt>
                <c:pt idx="37373">
                  <c:v>0.99466263200000005</c:v>
                </c:pt>
                <c:pt idx="37374">
                  <c:v>0.98048173699999996</c:v>
                </c:pt>
                <c:pt idx="37375">
                  <c:v>0.98337578699999995</c:v>
                </c:pt>
                <c:pt idx="37376">
                  <c:v>0.99466263200000005</c:v>
                </c:pt>
                <c:pt idx="37377">
                  <c:v>0.99833470599999996</c:v>
                </c:pt>
                <c:pt idx="37378">
                  <c:v>0.98337578699999995</c:v>
                </c:pt>
                <c:pt idx="37379">
                  <c:v>0.99160257900000004</c:v>
                </c:pt>
                <c:pt idx="37380">
                  <c:v>0.98729905299999998</c:v>
                </c:pt>
                <c:pt idx="37381">
                  <c:v>0.987316898</c:v>
                </c:pt>
                <c:pt idx="37382">
                  <c:v>0.99100769600000005</c:v>
                </c:pt>
                <c:pt idx="37383">
                  <c:v>0.99015918800000002</c:v>
                </c:pt>
                <c:pt idx="37384">
                  <c:v>0.99466263200000005</c:v>
                </c:pt>
                <c:pt idx="37385">
                  <c:v>0.98337578699999995</c:v>
                </c:pt>
                <c:pt idx="37386">
                  <c:v>0.98337578699999995</c:v>
                </c:pt>
                <c:pt idx="37387">
                  <c:v>0.98048173699999996</c:v>
                </c:pt>
                <c:pt idx="37388">
                  <c:v>0.99833470599999996</c:v>
                </c:pt>
                <c:pt idx="37389">
                  <c:v>0.98048173699999996</c:v>
                </c:pt>
                <c:pt idx="37390">
                  <c:v>0.98729905299999998</c:v>
                </c:pt>
                <c:pt idx="37391">
                  <c:v>0.98337578699999995</c:v>
                </c:pt>
                <c:pt idx="37392">
                  <c:v>0.98337578699999995</c:v>
                </c:pt>
                <c:pt idx="37393">
                  <c:v>0.98337578699999995</c:v>
                </c:pt>
                <c:pt idx="37394">
                  <c:v>0.98337578699999995</c:v>
                </c:pt>
                <c:pt idx="37395">
                  <c:v>0.99833470599999996</c:v>
                </c:pt>
                <c:pt idx="37396">
                  <c:v>0.99833470599999996</c:v>
                </c:pt>
                <c:pt idx="37397">
                  <c:v>0.98048173699999996</c:v>
                </c:pt>
                <c:pt idx="37398">
                  <c:v>0.98048173699999996</c:v>
                </c:pt>
                <c:pt idx="37399">
                  <c:v>0.99466263200000005</c:v>
                </c:pt>
                <c:pt idx="37400">
                  <c:v>0.99466263200000005</c:v>
                </c:pt>
                <c:pt idx="37401">
                  <c:v>0.99466263200000005</c:v>
                </c:pt>
                <c:pt idx="37402">
                  <c:v>0.99833470599999996</c:v>
                </c:pt>
                <c:pt idx="37403">
                  <c:v>0.98048173699999996</c:v>
                </c:pt>
                <c:pt idx="37404">
                  <c:v>0.99833470599999996</c:v>
                </c:pt>
                <c:pt idx="37405">
                  <c:v>0.98337578699999995</c:v>
                </c:pt>
                <c:pt idx="37406">
                  <c:v>0.99466263200000005</c:v>
                </c:pt>
                <c:pt idx="37407">
                  <c:v>0.99027694600000005</c:v>
                </c:pt>
                <c:pt idx="37408">
                  <c:v>0.99833470599999996</c:v>
                </c:pt>
                <c:pt idx="37409">
                  <c:v>0.98048173699999996</c:v>
                </c:pt>
                <c:pt idx="37410">
                  <c:v>0.98337578699999995</c:v>
                </c:pt>
                <c:pt idx="37411">
                  <c:v>0.99466263200000005</c:v>
                </c:pt>
                <c:pt idx="37412">
                  <c:v>0.98337578699999995</c:v>
                </c:pt>
                <c:pt idx="37413">
                  <c:v>0.99833470599999996</c:v>
                </c:pt>
                <c:pt idx="37414">
                  <c:v>0.994798234</c:v>
                </c:pt>
                <c:pt idx="37415">
                  <c:v>0.99466263200000005</c:v>
                </c:pt>
                <c:pt idx="37416">
                  <c:v>0.994798234</c:v>
                </c:pt>
                <c:pt idx="37417">
                  <c:v>0.987316898</c:v>
                </c:pt>
                <c:pt idx="37418">
                  <c:v>0.99833470599999996</c:v>
                </c:pt>
                <c:pt idx="37419">
                  <c:v>0.99466263200000005</c:v>
                </c:pt>
                <c:pt idx="37420">
                  <c:v>0.99466263200000005</c:v>
                </c:pt>
                <c:pt idx="37421">
                  <c:v>0.994798234</c:v>
                </c:pt>
                <c:pt idx="37422">
                  <c:v>0.99466263200000005</c:v>
                </c:pt>
                <c:pt idx="37423">
                  <c:v>0.994798234</c:v>
                </c:pt>
                <c:pt idx="37424">
                  <c:v>0.99833470599999996</c:v>
                </c:pt>
                <c:pt idx="37425">
                  <c:v>0.99833470599999996</c:v>
                </c:pt>
                <c:pt idx="37426">
                  <c:v>0.99466263200000005</c:v>
                </c:pt>
                <c:pt idx="37427">
                  <c:v>0.98048173699999996</c:v>
                </c:pt>
                <c:pt idx="37428">
                  <c:v>0.994798234</c:v>
                </c:pt>
                <c:pt idx="37429">
                  <c:v>0.99466263200000005</c:v>
                </c:pt>
                <c:pt idx="37430">
                  <c:v>0.98048173699999996</c:v>
                </c:pt>
                <c:pt idx="37431">
                  <c:v>0.98337578699999995</c:v>
                </c:pt>
                <c:pt idx="37432">
                  <c:v>0.98048173699999996</c:v>
                </c:pt>
                <c:pt idx="37433">
                  <c:v>0.98337578699999995</c:v>
                </c:pt>
                <c:pt idx="37434">
                  <c:v>0.98337578699999995</c:v>
                </c:pt>
                <c:pt idx="37435">
                  <c:v>0.98048173699999996</c:v>
                </c:pt>
                <c:pt idx="37436">
                  <c:v>0.99833470599999996</c:v>
                </c:pt>
                <c:pt idx="37437">
                  <c:v>0.98048173699999996</c:v>
                </c:pt>
                <c:pt idx="37438">
                  <c:v>0.99833470599999996</c:v>
                </c:pt>
                <c:pt idx="37439">
                  <c:v>0.99466263200000005</c:v>
                </c:pt>
                <c:pt idx="37440">
                  <c:v>0.99015918800000002</c:v>
                </c:pt>
                <c:pt idx="37441">
                  <c:v>0.99833470599999996</c:v>
                </c:pt>
                <c:pt idx="37442">
                  <c:v>0.98337578699999995</c:v>
                </c:pt>
                <c:pt idx="37443">
                  <c:v>0.99833470599999996</c:v>
                </c:pt>
                <c:pt idx="37444">
                  <c:v>0.99090427199999997</c:v>
                </c:pt>
                <c:pt idx="37445">
                  <c:v>0.98337578699999995</c:v>
                </c:pt>
                <c:pt idx="37446">
                  <c:v>0.99090427199999997</c:v>
                </c:pt>
                <c:pt idx="37447">
                  <c:v>0.98048173699999996</c:v>
                </c:pt>
                <c:pt idx="37448">
                  <c:v>0.99466263200000005</c:v>
                </c:pt>
                <c:pt idx="37449">
                  <c:v>0.987316898</c:v>
                </c:pt>
                <c:pt idx="37450">
                  <c:v>0.99466263200000005</c:v>
                </c:pt>
                <c:pt idx="37451">
                  <c:v>0.99466263200000005</c:v>
                </c:pt>
                <c:pt idx="37452">
                  <c:v>0.99466263200000005</c:v>
                </c:pt>
                <c:pt idx="37453">
                  <c:v>0.99466263200000005</c:v>
                </c:pt>
                <c:pt idx="37454">
                  <c:v>0.99833470599999996</c:v>
                </c:pt>
                <c:pt idx="37455">
                  <c:v>0.994798234</c:v>
                </c:pt>
                <c:pt idx="37456">
                  <c:v>0.98552498799999999</c:v>
                </c:pt>
                <c:pt idx="37457">
                  <c:v>0.98337578699999995</c:v>
                </c:pt>
                <c:pt idx="37458">
                  <c:v>0.99833470599999996</c:v>
                </c:pt>
                <c:pt idx="37459">
                  <c:v>0.98337578699999995</c:v>
                </c:pt>
                <c:pt idx="37460">
                  <c:v>0.99833470599999996</c:v>
                </c:pt>
                <c:pt idx="37461">
                  <c:v>0.98552498799999999</c:v>
                </c:pt>
                <c:pt idx="37462">
                  <c:v>0.99833470599999996</c:v>
                </c:pt>
                <c:pt idx="37463">
                  <c:v>0.994798234</c:v>
                </c:pt>
                <c:pt idx="37464">
                  <c:v>0.99833470599999996</c:v>
                </c:pt>
                <c:pt idx="37465">
                  <c:v>0.987316898</c:v>
                </c:pt>
                <c:pt idx="37466">
                  <c:v>0.99833470599999996</c:v>
                </c:pt>
                <c:pt idx="37467">
                  <c:v>0.99466263200000005</c:v>
                </c:pt>
                <c:pt idx="37468">
                  <c:v>0.98337578699999995</c:v>
                </c:pt>
                <c:pt idx="37469">
                  <c:v>0.99466263200000005</c:v>
                </c:pt>
                <c:pt idx="37470">
                  <c:v>0.98337578699999995</c:v>
                </c:pt>
                <c:pt idx="37471">
                  <c:v>0.99833470599999996</c:v>
                </c:pt>
                <c:pt idx="37472">
                  <c:v>0.98337578699999995</c:v>
                </c:pt>
                <c:pt idx="37473">
                  <c:v>0.994798234</c:v>
                </c:pt>
                <c:pt idx="37474">
                  <c:v>0.98337578699999995</c:v>
                </c:pt>
                <c:pt idx="37475">
                  <c:v>0.98337578699999995</c:v>
                </c:pt>
                <c:pt idx="37476">
                  <c:v>0.994798234</c:v>
                </c:pt>
                <c:pt idx="37477">
                  <c:v>0.99833470599999996</c:v>
                </c:pt>
                <c:pt idx="37478">
                  <c:v>0.98337578699999995</c:v>
                </c:pt>
                <c:pt idx="37479">
                  <c:v>0.98337578699999995</c:v>
                </c:pt>
                <c:pt idx="37480">
                  <c:v>0.98337578699999995</c:v>
                </c:pt>
                <c:pt idx="37481">
                  <c:v>0.98337578699999995</c:v>
                </c:pt>
                <c:pt idx="37482">
                  <c:v>0.994798234</c:v>
                </c:pt>
                <c:pt idx="37483">
                  <c:v>0.98337578699999995</c:v>
                </c:pt>
                <c:pt idx="37484">
                  <c:v>0.99466263200000005</c:v>
                </c:pt>
                <c:pt idx="37485">
                  <c:v>0.98337578699999995</c:v>
                </c:pt>
                <c:pt idx="37486">
                  <c:v>0.99833470599999996</c:v>
                </c:pt>
                <c:pt idx="37487">
                  <c:v>0.99100769600000005</c:v>
                </c:pt>
                <c:pt idx="37488">
                  <c:v>0.98048173699999996</c:v>
                </c:pt>
                <c:pt idx="37489">
                  <c:v>0.99466263200000005</c:v>
                </c:pt>
                <c:pt idx="37490">
                  <c:v>0.98337578699999995</c:v>
                </c:pt>
                <c:pt idx="37491">
                  <c:v>0.994798234</c:v>
                </c:pt>
                <c:pt idx="37492">
                  <c:v>0.99466263200000005</c:v>
                </c:pt>
                <c:pt idx="37493">
                  <c:v>0.99100769600000005</c:v>
                </c:pt>
                <c:pt idx="37494">
                  <c:v>0.98337578699999995</c:v>
                </c:pt>
                <c:pt idx="37495">
                  <c:v>0.99833470599999996</c:v>
                </c:pt>
                <c:pt idx="37496">
                  <c:v>0.99833470599999996</c:v>
                </c:pt>
                <c:pt idx="37497">
                  <c:v>0.99466263200000005</c:v>
                </c:pt>
                <c:pt idx="37498">
                  <c:v>0.99027694600000005</c:v>
                </c:pt>
                <c:pt idx="37499">
                  <c:v>0.99466263200000005</c:v>
                </c:pt>
                <c:pt idx="37500">
                  <c:v>0.98048173699999996</c:v>
                </c:pt>
                <c:pt idx="37501">
                  <c:v>0.99466263200000005</c:v>
                </c:pt>
                <c:pt idx="37502">
                  <c:v>0.99466263200000005</c:v>
                </c:pt>
                <c:pt idx="37503">
                  <c:v>0.994798234</c:v>
                </c:pt>
                <c:pt idx="37504">
                  <c:v>0.98337578699999995</c:v>
                </c:pt>
                <c:pt idx="37505">
                  <c:v>0.98337578699999995</c:v>
                </c:pt>
                <c:pt idx="37506">
                  <c:v>0.99466263200000005</c:v>
                </c:pt>
                <c:pt idx="37507">
                  <c:v>0.98337578699999995</c:v>
                </c:pt>
                <c:pt idx="37508">
                  <c:v>0.98048173699999996</c:v>
                </c:pt>
                <c:pt idx="37509">
                  <c:v>0.98337578699999995</c:v>
                </c:pt>
                <c:pt idx="37510">
                  <c:v>0.99466263200000005</c:v>
                </c:pt>
                <c:pt idx="37511">
                  <c:v>0.98048173699999996</c:v>
                </c:pt>
                <c:pt idx="37512">
                  <c:v>0.98048173699999996</c:v>
                </c:pt>
                <c:pt idx="37513">
                  <c:v>0.99466263200000005</c:v>
                </c:pt>
                <c:pt idx="37514">
                  <c:v>0.994798234</c:v>
                </c:pt>
                <c:pt idx="37515">
                  <c:v>0.98337578699999995</c:v>
                </c:pt>
                <c:pt idx="37516">
                  <c:v>0.987316898</c:v>
                </c:pt>
                <c:pt idx="37517">
                  <c:v>0.98549281</c:v>
                </c:pt>
                <c:pt idx="37518">
                  <c:v>0.98529628999999996</c:v>
                </c:pt>
                <c:pt idx="37519">
                  <c:v>0.994798234</c:v>
                </c:pt>
                <c:pt idx="37520">
                  <c:v>0.98337578699999995</c:v>
                </c:pt>
                <c:pt idx="37521">
                  <c:v>0.98337578699999995</c:v>
                </c:pt>
                <c:pt idx="37522">
                  <c:v>0.99466263200000005</c:v>
                </c:pt>
                <c:pt idx="37523">
                  <c:v>0.994798234</c:v>
                </c:pt>
                <c:pt idx="37524">
                  <c:v>0.98337578699999995</c:v>
                </c:pt>
                <c:pt idx="37525">
                  <c:v>0.99100769600000005</c:v>
                </c:pt>
                <c:pt idx="37526">
                  <c:v>0.98048173699999996</c:v>
                </c:pt>
                <c:pt idx="37527">
                  <c:v>0.98048173699999996</c:v>
                </c:pt>
                <c:pt idx="37528">
                  <c:v>0.99466263200000005</c:v>
                </c:pt>
                <c:pt idx="37529">
                  <c:v>0.98048173699999996</c:v>
                </c:pt>
                <c:pt idx="37530">
                  <c:v>0.98048173699999996</c:v>
                </c:pt>
                <c:pt idx="37531">
                  <c:v>0.994798234</c:v>
                </c:pt>
                <c:pt idx="37532">
                  <c:v>0.98337578699999995</c:v>
                </c:pt>
                <c:pt idx="37533">
                  <c:v>0.98337578699999995</c:v>
                </c:pt>
                <c:pt idx="37534">
                  <c:v>0.98048173699999996</c:v>
                </c:pt>
                <c:pt idx="37535">
                  <c:v>0.99833470599999996</c:v>
                </c:pt>
                <c:pt idx="37536">
                  <c:v>0.99466263200000005</c:v>
                </c:pt>
                <c:pt idx="37537">
                  <c:v>0.994798234</c:v>
                </c:pt>
                <c:pt idx="37538">
                  <c:v>0.994798234</c:v>
                </c:pt>
                <c:pt idx="37539">
                  <c:v>0.99833470599999996</c:v>
                </c:pt>
                <c:pt idx="37540">
                  <c:v>0.98048173699999996</c:v>
                </c:pt>
                <c:pt idx="37541">
                  <c:v>0.99090427199999997</c:v>
                </c:pt>
                <c:pt idx="37542">
                  <c:v>0.994798234</c:v>
                </c:pt>
                <c:pt idx="37543">
                  <c:v>0.99100769600000005</c:v>
                </c:pt>
                <c:pt idx="37544">
                  <c:v>0.99027694600000005</c:v>
                </c:pt>
                <c:pt idx="37545">
                  <c:v>0.994798234</c:v>
                </c:pt>
                <c:pt idx="37546">
                  <c:v>0.99090427199999997</c:v>
                </c:pt>
                <c:pt idx="37547">
                  <c:v>0.98337578699999995</c:v>
                </c:pt>
                <c:pt idx="37548">
                  <c:v>0.98048173699999996</c:v>
                </c:pt>
                <c:pt idx="37549">
                  <c:v>0.99466263200000005</c:v>
                </c:pt>
                <c:pt idx="37550">
                  <c:v>0.99466263200000005</c:v>
                </c:pt>
                <c:pt idx="37551">
                  <c:v>0.98337578699999995</c:v>
                </c:pt>
                <c:pt idx="37552">
                  <c:v>0.99833470599999996</c:v>
                </c:pt>
                <c:pt idx="37553">
                  <c:v>0.99450736299999998</c:v>
                </c:pt>
                <c:pt idx="37554">
                  <c:v>0.98529628999999996</c:v>
                </c:pt>
                <c:pt idx="37555">
                  <c:v>0.99466263200000005</c:v>
                </c:pt>
                <c:pt idx="37556">
                  <c:v>0.98337578699999995</c:v>
                </c:pt>
                <c:pt idx="37557">
                  <c:v>0.994798234</c:v>
                </c:pt>
                <c:pt idx="37558">
                  <c:v>0.99466263200000005</c:v>
                </c:pt>
                <c:pt idx="37559">
                  <c:v>0.99466263200000005</c:v>
                </c:pt>
                <c:pt idx="37560">
                  <c:v>0.98048173699999996</c:v>
                </c:pt>
                <c:pt idx="37561">
                  <c:v>0.994798234</c:v>
                </c:pt>
                <c:pt idx="37562">
                  <c:v>0.987316898</c:v>
                </c:pt>
                <c:pt idx="37563">
                  <c:v>0.98729905299999998</c:v>
                </c:pt>
                <c:pt idx="37564">
                  <c:v>0.99466263200000005</c:v>
                </c:pt>
                <c:pt idx="37565">
                  <c:v>0.98529628999999996</c:v>
                </c:pt>
                <c:pt idx="37566">
                  <c:v>0.99833470599999996</c:v>
                </c:pt>
                <c:pt idx="37567">
                  <c:v>0.98337578699999995</c:v>
                </c:pt>
                <c:pt idx="37568">
                  <c:v>0.994798234</c:v>
                </c:pt>
                <c:pt idx="37569">
                  <c:v>0.99833470599999996</c:v>
                </c:pt>
                <c:pt idx="37570">
                  <c:v>0.99466263200000005</c:v>
                </c:pt>
                <c:pt idx="37571">
                  <c:v>0.99833470599999996</c:v>
                </c:pt>
                <c:pt idx="37572">
                  <c:v>0.99466263200000005</c:v>
                </c:pt>
                <c:pt idx="37573">
                  <c:v>0.98337578699999995</c:v>
                </c:pt>
                <c:pt idx="37574">
                  <c:v>0.98048173699999996</c:v>
                </c:pt>
                <c:pt idx="37575">
                  <c:v>0.98337578699999995</c:v>
                </c:pt>
                <c:pt idx="37576">
                  <c:v>0.98337578699999995</c:v>
                </c:pt>
                <c:pt idx="37577">
                  <c:v>0.98048173699999996</c:v>
                </c:pt>
                <c:pt idx="37578">
                  <c:v>0.99833470599999996</c:v>
                </c:pt>
                <c:pt idx="37579">
                  <c:v>0.99466263200000005</c:v>
                </c:pt>
                <c:pt idx="37580">
                  <c:v>0.98048173699999996</c:v>
                </c:pt>
                <c:pt idx="37581">
                  <c:v>0.99833470599999996</c:v>
                </c:pt>
                <c:pt idx="37582">
                  <c:v>0.99090427199999997</c:v>
                </c:pt>
                <c:pt idx="37583">
                  <c:v>0.98337578699999995</c:v>
                </c:pt>
                <c:pt idx="37584">
                  <c:v>0.99466263200000005</c:v>
                </c:pt>
                <c:pt idx="37585">
                  <c:v>0.99466263200000005</c:v>
                </c:pt>
                <c:pt idx="37586">
                  <c:v>0.99833470599999996</c:v>
                </c:pt>
                <c:pt idx="37587">
                  <c:v>0.99027694600000005</c:v>
                </c:pt>
                <c:pt idx="37588">
                  <c:v>0.99466263200000005</c:v>
                </c:pt>
                <c:pt idx="37589">
                  <c:v>0.98337578699999995</c:v>
                </c:pt>
                <c:pt idx="37590">
                  <c:v>0.98337578699999995</c:v>
                </c:pt>
                <c:pt idx="37591">
                  <c:v>0.994798234</c:v>
                </c:pt>
                <c:pt idx="37592">
                  <c:v>0.98337578699999995</c:v>
                </c:pt>
                <c:pt idx="37593">
                  <c:v>0.99833470599999996</c:v>
                </c:pt>
                <c:pt idx="37594">
                  <c:v>0.98337578699999995</c:v>
                </c:pt>
                <c:pt idx="37595">
                  <c:v>0.98337578699999995</c:v>
                </c:pt>
                <c:pt idx="37596">
                  <c:v>0.99833470599999996</c:v>
                </c:pt>
                <c:pt idx="37597">
                  <c:v>0.994798234</c:v>
                </c:pt>
                <c:pt idx="37598">
                  <c:v>0.99466263200000005</c:v>
                </c:pt>
                <c:pt idx="37599">
                  <c:v>0.99466263200000005</c:v>
                </c:pt>
                <c:pt idx="37600">
                  <c:v>0.99466263200000005</c:v>
                </c:pt>
                <c:pt idx="37601">
                  <c:v>0.98529628999999996</c:v>
                </c:pt>
                <c:pt idx="37602">
                  <c:v>0.99466263200000005</c:v>
                </c:pt>
                <c:pt idx="37603">
                  <c:v>0.98048173699999996</c:v>
                </c:pt>
                <c:pt idx="37604">
                  <c:v>0.98337578699999995</c:v>
                </c:pt>
                <c:pt idx="37605">
                  <c:v>0.98048173699999996</c:v>
                </c:pt>
                <c:pt idx="37606">
                  <c:v>0.994798234</c:v>
                </c:pt>
                <c:pt idx="37607">
                  <c:v>0.98337578699999995</c:v>
                </c:pt>
                <c:pt idx="37608">
                  <c:v>0.98337578699999995</c:v>
                </c:pt>
                <c:pt idx="37609">
                  <c:v>0.99833470599999996</c:v>
                </c:pt>
                <c:pt idx="37610">
                  <c:v>0.99466263200000005</c:v>
                </c:pt>
                <c:pt idx="37611">
                  <c:v>0.98048173699999996</c:v>
                </c:pt>
                <c:pt idx="37612">
                  <c:v>0.994798234</c:v>
                </c:pt>
                <c:pt idx="37613">
                  <c:v>0.987316898</c:v>
                </c:pt>
                <c:pt idx="37614">
                  <c:v>0.99466263200000005</c:v>
                </c:pt>
                <c:pt idx="37615">
                  <c:v>0.98048173699999996</c:v>
                </c:pt>
                <c:pt idx="37616">
                  <c:v>0.98337578699999995</c:v>
                </c:pt>
                <c:pt idx="37617">
                  <c:v>0.994798234</c:v>
                </c:pt>
                <c:pt idx="37618">
                  <c:v>0.99833470599999996</c:v>
                </c:pt>
                <c:pt idx="37619">
                  <c:v>0.98552498799999999</c:v>
                </c:pt>
                <c:pt idx="37620">
                  <c:v>0.99833470599999996</c:v>
                </c:pt>
                <c:pt idx="37621">
                  <c:v>0.99466263200000005</c:v>
                </c:pt>
                <c:pt idx="37622">
                  <c:v>0.99466263200000005</c:v>
                </c:pt>
                <c:pt idx="37623">
                  <c:v>0.99466263200000005</c:v>
                </c:pt>
                <c:pt idx="37624">
                  <c:v>0.99833470599999996</c:v>
                </c:pt>
                <c:pt idx="37625">
                  <c:v>0.98337578699999995</c:v>
                </c:pt>
                <c:pt idx="37626">
                  <c:v>0.98337578699999995</c:v>
                </c:pt>
                <c:pt idx="37627">
                  <c:v>0.98337578699999995</c:v>
                </c:pt>
                <c:pt idx="37628">
                  <c:v>0.98337578699999995</c:v>
                </c:pt>
                <c:pt idx="37629">
                  <c:v>0.994798234</c:v>
                </c:pt>
                <c:pt idx="37630">
                  <c:v>0.99833470599999996</c:v>
                </c:pt>
                <c:pt idx="37631">
                  <c:v>0.98337578699999995</c:v>
                </c:pt>
                <c:pt idx="37632">
                  <c:v>0.994798234</c:v>
                </c:pt>
                <c:pt idx="37633">
                  <c:v>0.98337578699999995</c:v>
                </c:pt>
                <c:pt idx="37634">
                  <c:v>0.994798234</c:v>
                </c:pt>
                <c:pt idx="37635">
                  <c:v>0.99466263200000005</c:v>
                </c:pt>
                <c:pt idx="37636">
                  <c:v>0.98337578699999995</c:v>
                </c:pt>
                <c:pt idx="37637">
                  <c:v>0.98337578699999995</c:v>
                </c:pt>
                <c:pt idx="37638">
                  <c:v>0.98337578699999995</c:v>
                </c:pt>
                <c:pt idx="37639">
                  <c:v>0.994798234</c:v>
                </c:pt>
                <c:pt idx="37640">
                  <c:v>0.99833470599999996</c:v>
                </c:pt>
                <c:pt idx="37641">
                  <c:v>0.99833470599999996</c:v>
                </c:pt>
                <c:pt idx="37642">
                  <c:v>0.98048173699999996</c:v>
                </c:pt>
                <c:pt idx="37643">
                  <c:v>0.99015918800000002</c:v>
                </c:pt>
                <c:pt idx="37644">
                  <c:v>0.98337578699999995</c:v>
                </c:pt>
                <c:pt idx="37645">
                  <c:v>0.994798234</c:v>
                </c:pt>
                <c:pt idx="37646">
                  <c:v>0.97936736800000002</c:v>
                </c:pt>
                <c:pt idx="37647">
                  <c:v>0.98048173699999996</c:v>
                </c:pt>
                <c:pt idx="37648">
                  <c:v>0.98337578699999995</c:v>
                </c:pt>
                <c:pt idx="37649">
                  <c:v>0.95350008799999997</c:v>
                </c:pt>
                <c:pt idx="37650">
                  <c:v>0.98337578699999995</c:v>
                </c:pt>
                <c:pt idx="37651">
                  <c:v>0.987316898</c:v>
                </c:pt>
                <c:pt idx="37652">
                  <c:v>0.99015918800000002</c:v>
                </c:pt>
                <c:pt idx="37653">
                  <c:v>0.98337578699999995</c:v>
                </c:pt>
                <c:pt idx="37654">
                  <c:v>0.98337578699999995</c:v>
                </c:pt>
                <c:pt idx="37655">
                  <c:v>0.98337578699999995</c:v>
                </c:pt>
                <c:pt idx="37656">
                  <c:v>0.98048173699999996</c:v>
                </c:pt>
                <c:pt idx="37657">
                  <c:v>0.99466263200000005</c:v>
                </c:pt>
                <c:pt idx="37658">
                  <c:v>0.99466263200000005</c:v>
                </c:pt>
                <c:pt idx="37659">
                  <c:v>0.99466263200000005</c:v>
                </c:pt>
                <c:pt idx="37660">
                  <c:v>0.994798234</c:v>
                </c:pt>
                <c:pt idx="37661">
                  <c:v>0.99833470599999996</c:v>
                </c:pt>
                <c:pt idx="37662">
                  <c:v>0.99100769600000005</c:v>
                </c:pt>
                <c:pt idx="37663">
                  <c:v>0.99833470599999996</c:v>
                </c:pt>
                <c:pt idx="37664">
                  <c:v>0.99466263200000005</c:v>
                </c:pt>
                <c:pt idx="37665">
                  <c:v>0.98337578699999995</c:v>
                </c:pt>
                <c:pt idx="37666">
                  <c:v>0.99100769600000005</c:v>
                </c:pt>
                <c:pt idx="37667">
                  <c:v>0.99466263200000005</c:v>
                </c:pt>
                <c:pt idx="37668">
                  <c:v>0.99466263200000005</c:v>
                </c:pt>
                <c:pt idx="37669">
                  <c:v>0.99833470599999996</c:v>
                </c:pt>
                <c:pt idx="37670">
                  <c:v>0.994798234</c:v>
                </c:pt>
                <c:pt idx="37671">
                  <c:v>0.98337578699999995</c:v>
                </c:pt>
                <c:pt idx="37672">
                  <c:v>0.98337578699999995</c:v>
                </c:pt>
                <c:pt idx="37673">
                  <c:v>0.994798234</c:v>
                </c:pt>
                <c:pt idx="37674">
                  <c:v>0.99833470599999996</c:v>
                </c:pt>
                <c:pt idx="37675">
                  <c:v>0.99466263200000005</c:v>
                </c:pt>
                <c:pt idx="37676">
                  <c:v>0.98975540500000003</c:v>
                </c:pt>
                <c:pt idx="37677">
                  <c:v>0.98048173699999996</c:v>
                </c:pt>
                <c:pt idx="37678">
                  <c:v>0.98337578699999995</c:v>
                </c:pt>
                <c:pt idx="37679">
                  <c:v>0.994798234</c:v>
                </c:pt>
                <c:pt idx="37680">
                  <c:v>0.98975540500000003</c:v>
                </c:pt>
                <c:pt idx="37681">
                  <c:v>0.98337578699999995</c:v>
                </c:pt>
                <c:pt idx="37682">
                  <c:v>0.99466263200000005</c:v>
                </c:pt>
                <c:pt idx="37683">
                  <c:v>0.98337578699999995</c:v>
                </c:pt>
                <c:pt idx="37684">
                  <c:v>0.98337578699999995</c:v>
                </c:pt>
                <c:pt idx="37685">
                  <c:v>0.98048173699999996</c:v>
                </c:pt>
                <c:pt idx="37686">
                  <c:v>0.99466263200000005</c:v>
                </c:pt>
                <c:pt idx="37687">
                  <c:v>0.99015918800000002</c:v>
                </c:pt>
                <c:pt idx="37688">
                  <c:v>0.99833470599999996</c:v>
                </c:pt>
                <c:pt idx="37689">
                  <c:v>0.98729905299999998</c:v>
                </c:pt>
                <c:pt idx="37690">
                  <c:v>0.99090427199999997</c:v>
                </c:pt>
                <c:pt idx="37691">
                  <c:v>0.994798234</c:v>
                </c:pt>
                <c:pt idx="37692">
                  <c:v>0.994798234</c:v>
                </c:pt>
                <c:pt idx="37693">
                  <c:v>0.99466263200000005</c:v>
                </c:pt>
                <c:pt idx="37694">
                  <c:v>0.98729905299999998</c:v>
                </c:pt>
                <c:pt idx="37695">
                  <c:v>0.994798234</c:v>
                </c:pt>
                <c:pt idx="37696">
                  <c:v>0.99466263200000005</c:v>
                </c:pt>
                <c:pt idx="37697">
                  <c:v>0.99466263200000005</c:v>
                </c:pt>
                <c:pt idx="37698">
                  <c:v>0.99833470599999996</c:v>
                </c:pt>
                <c:pt idx="37699">
                  <c:v>0.99466263200000005</c:v>
                </c:pt>
                <c:pt idx="37700">
                  <c:v>0.994798234</c:v>
                </c:pt>
                <c:pt idx="37701">
                  <c:v>0.99466263200000005</c:v>
                </c:pt>
                <c:pt idx="37702">
                  <c:v>0.99100769600000005</c:v>
                </c:pt>
                <c:pt idx="37703">
                  <c:v>0.99456953599999998</c:v>
                </c:pt>
                <c:pt idx="37704">
                  <c:v>0.98048173699999996</c:v>
                </c:pt>
                <c:pt idx="37705">
                  <c:v>0.99833470599999996</c:v>
                </c:pt>
                <c:pt idx="37706">
                  <c:v>0.987316898</c:v>
                </c:pt>
                <c:pt idx="37707">
                  <c:v>0.99466263200000005</c:v>
                </c:pt>
                <c:pt idx="37708">
                  <c:v>0.98337578699999995</c:v>
                </c:pt>
                <c:pt idx="37709">
                  <c:v>0.99833470599999996</c:v>
                </c:pt>
                <c:pt idx="37710">
                  <c:v>0.99466263200000005</c:v>
                </c:pt>
                <c:pt idx="37711">
                  <c:v>0.99833470599999996</c:v>
                </c:pt>
                <c:pt idx="37712">
                  <c:v>0.99090427199999997</c:v>
                </c:pt>
                <c:pt idx="37713">
                  <c:v>0.99833470599999996</c:v>
                </c:pt>
                <c:pt idx="37714">
                  <c:v>0.99466263200000005</c:v>
                </c:pt>
                <c:pt idx="37715">
                  <c:v>0.98337578699999995</c:v>
                </c:pt>
                <c:pt idx="37716">
                  <c:v>0.99466263200000005</c:v>
                </c:pt>
                <c:pt idx="37717">
                  <c:v>0.98337578699999995</c:v>
                </c:pt>
                <c:pt idx="37718">
                  <c:v>0.99466263200000005</c:v>
                </c:pt>
                <c:pt idx="37719">
                  <c:v>0.98337578699999995</c:v>
                </c:pt>
                <c:pt idx="37720">
                  <c:v>0.99833470599999996</c:v>
                </c:pt>
                <c:pt idx="37721">
                  <c:v>0.98337578699999995</c:v>
                </c:pt>
                <c:pt idx="37722">
                  <c:v>0.99466263200000005</c:v>
                </c:pt>
                <c:pt idx="37723">
                  <c:v>0.99466263200000005</c:v>
                </c:pt>
                <c:pt idx="37724">
                  <c:v>0.99833470599999996</c:v>
                </c:pt>
                <c:pt idx="37725">
                  <c:v>0.99833470599999996</c:v>
                </c:pt>
                <c:pt idx="37726">
                  <c:v>0.994798234</c:v>
                </c:pt>
                <c:pt idx="37727">
                  <c:v>0.98337578699999995</c:v>
                </c:pt>
                <c:pt idx="37728">
                  <c:v>0.99466263200000005</c:v>
                </c:pt>
                <c:pt idx="37729">
                  <c:v>0.99466263200000005</c:v>
                </c:pt>
                <c:pt idx="37730">
                  <c:v>0.99833470599999996</c:v>
                </c:pt>
                <c:pt idx="37731">
                  <c:v>0.98337578699999995</c:v>
                </c:pt>
                <c:pt idx="37732">
                  <c:v>0.994798234</c:v>
                </c:pt>
                <c:pt idx="37733">
                  <c:v>0.98337578699999995</c:v>
                </c:pt>
                <c:pt idx="37734">
                  <c:v>0.99833470599999996</c:v>
                </c:pt>
                <c:pt idx="37735">
                  <c:v>0.994798234</c:v>
                </c:pt>
                <c:pt idx="37736">
                  <c:v>0.98048173699999996</c:v>
                </c:pt>
                <c:pt idx="37737">
                  <c:v>0.98337578699999995</c:v>
                </c:pt>
                <c:pt idx="37738">
                  <c:v>0.98048173699999996</c:v>
                </c:pt>
                <c:pt idx="37739">
                  <c:v>0.98048173699999996</c:v>
                </c:pt>
                <c:pt idx="37740">
                  <c:v>0.994798234</c:v>
                </c:pt>
                <c:pt idx="37741">
                  <c:v>0.994798234</c:v>
                </c:pt>
                <c:pt idx="37742">
                  <c:v>0.99466263200000005</c:v>
                </c:pt>
                <c:pt idx="37743">
                  <c:v>0.99833470599999996</c:v>
                </c:pt>
                <c:pt idx="37744">
                  <c:v>0.99466263200000005</c:v>
                </c:pt>
                <c:pt idx="37745">
                  <c:v>0.99027694600000005</c:v>
                </c:pt>
                <c:pt idx="37746">
                  <c:v>0.98337578699999995</c:v>
                </c:pt>
                <c:pt idx="37747">
                  <c:v>0.99466263200000005</c:v>
                </c:pt>
                <c:pt idx="37748">
                  <c:v>0.99090427199999997</c:v>
                </c:pt>
                <c:pt idx="37749">
                  <c:v>0.98337578699999995</c:v>
                </c:pt>
                <c:pt idx="37750">
                  <c:v>0.98337578699999995</c:v>
                </c:pt>
                <c:pt idx="37751">
                  <c:v>0.994798234</c:v>
                </c:pt>
                <c:pt idx="37752">
                  <c:v>0.99466263200000005</c:v>
                </c:pt>
                <c:pt idx="37753">
                  <c:v>0.99833470599999996</c:v>
                </c:pt>
                <c:pt idx="37754">
                  <c:v>0.99833470599999996</c:v>
                </c:pt>
                <c:pt idx="37755">
                  <c:v>0.99833470599999996</c:v>
                </c:pt>
                <c:pt idx="37756">
                  <c:v>0.98048173699999996</c:v>
                </c:pt>
                <c:pt idx="37757">
                  <c:v>0.98337578699999995</c:v>
                </c:pt>
                <c:pt idx="37758">
                  <c:v>0.99833470599999996</c:v>
                </c:pt>
                <c:pt idx="37759">
                  <c:v>0.99833470599999996</c:v>
                </c:pt>
                <c:pt idx="37760">
                  <c:v>0.99466263200000005</c:v>
                </c:pt>
                <c:pt idx="37761">
                  <c:v>0.99466263200000005</c:v>
                </c:pt>
                <c:pt idx="37762">
                  <c:v>0.99466263200000005</c:v>
                </c:pt>
                <c:pt idx="37763">
                  <c:v>0.994798234</c:v>
                </c:pt>
                <c:pt idx="37764">
                  <c:v>0.99466263200000005</c:v>
                </c:pt>
                <c:pt idx="37765">
                  <c:v>0.99833470599999996</c:v>
                </c:pt>
                <c:pt idx="37766">
                  <c:v>0.99466263200000005</c:v>
                </c:pt>
                <c:pt idx="37767">
                  <c:v>0.99833470599999996</c:v>
                </c:pt>
                <c:pt idx="37768">
                  <c:v>0.994798234</c:v>
                </c:pt>
                <c:pt idx="37769">
                  <c:v>0.99466263200000005</c:v>
                </c:pt>
                <c:pt idx="37770">
                  <c:v>0.98337578699999995</c:v>
                </c:pt>
                <c:pt idx="37771">
                  <c:v>0.99100769600000005</c:v>
                </c:pt>
                <c:pt idx="37772">
                  <c:v>0.99833470599999996</c:v>
                </c:pt>
                <c:pt idx="37773">
                  <c:v>0.98048173699999996</c:v>
                </c:pt>
                <c:pt idx="37774">
                  <c:v>0.99833470599999996</c:v>
                </c:pt>
                <c:pt idx="37775">
                  <c:v>0.99466263200000005</c:v>
                </c:pt>
                <c:pt idx="37776">
                  <c:v>0.994798234</c:v>
                </c:pt>
                <c:pt idx="37777">
                  <c:v>0.98337578699999995</c:v>
                </c:pt>
                <c:pt idx="37778">
                  <c:v>0.99466263200000005</c:v>
                </c:pt>
                <c:pt idx="37779">
                  <c:v>0.98640082900000003</c:v>
                </c:pt>
                <c:pt idx="37780">
                  <c:v>0.99466263200000005</c:v>
                </c:pt>
                <c:pt idx="37781">
                  <c:v>0.96781288799999998</c:v>
                </c:pt>
                <c:pt idx="37782">
                  <c:v>0.99466263200000005</c:v>
                </c:pt>
                <c:pt idx="37783">
                  <c:v>0.99015918800000002</c:v>
                </c:pt>
                <c:pt idx="37784">
                  <c:v>0.994798234</c:v>
                </c:pt>
                <c:pt idx="37785">
                  <c:v>0.98337578699999995</c:v>
                </c:pt>
                <c:pt idx="37786">
                  <c:v>0.99833470599999996</c:v>
                </c:pt>
                <c:pt idx="37787">
                  <c:v>0.99833470599999996</c:v>
                </c:pt>
                <c:pt idx="37788">
                  <c:v>0.99466263200000005</c:v>
                </c:pt>
                <c:pt idx="37789">
                  <c:v>0.99466263200000005</c:v>
                </c:pt>
                <c:pt idx="37790">
                  <c:v>0.98048173699999996</c:v>
                </c:pt>
                <c:pt idx="37791">
                  <c:v>0.99466263200000005</c:v>
                </c:pt>
                <c:pt idx="37792">
                  <c:v>0.99833470599999996</c:v>
                </c:pt>
                <c:pt idx="37793">
                  <c:v>0.98337578699999995</c:v>
                </c:pt>
                <c:pt idx="37794">
                  <c:v>0.99833470599999996</c:v>
                </c:pt>
                <c:pt idx="37795">
                  <c:v>0.99833470599999996</c:v>
                </c:pt>
                <c:pt idx="37796">
                  <c:v>0.99833470599999996</c:v>
                </c:pt>
                <c:pt idx="37797">
                  <c:v>0.99833470599999996</c:v>
                </c:pt>
                <c:pt idx="37798">
                  <c:v>0.99833470599999996</c:v>
                </c:pt>
                <c:pt idx="37799">
                  <c:v>0.99466263200000005</c:v>
                </c:pt>
                <c:pt idx="37800">
                  <c:v>0.99466263200000005</c:v>
                </c:pt>
                <c:pt idx="37801">
                  <c:v>0.98337578699999995</c:v>
                </c:pt>
                <c:pt idx="37802">
                  <c:v>0.994798234</c:v>
                </c:pt>
                <c:pt idx="37803">
                  <c:v>0.98337578699999995</c:v>
                </c:pt>
                <c:pt idx="37804">
                  <c:v>0.98337578699999995</c:v>
                </c:pt>
                <c:pt idx="37805">
                  <c:v>0.98048173699999996</c:v>
                </c:pt>
                <c:pt idx="37806">
                  <c:v>0.99466263200000005</c:v>
                </c:pt>
                <c:pt idx="37807">
                  <c:v>0.994798234</c:v>
                </c:pt>
                <c:pt idx="37808">
                  <c:v>0.99833470599999996</c:v>
                </c:pt>
                <c:pt idx="37809">
                  <c:v>0.98337578699999995</c:v>
                </c:pt>
                <c:pt idx="37810">
                  <c:v>0.994798234</c:v>
                </c:pt>
                <c:pt idx="37811">
                  <c:v>0.98337578699999995</c:v>
                </c:pt>
                <c:pt idx="37812">
                  <c:v>0.99466263200000005</c:v>
                </c:pt>
                <c:pt idx="37813">
                  <c:v>0.994798234</c:v>
                </c:pt>
                <c:pt idx="37814">
                  <c:v>0.99466263200000005</c:v>
                </c:pt>
                <c:pt idx="37815">
                  <c:v>0.99833470599999996</c:v>
                </c:pt>
                <c:pt idx="37816">
                  <c:v>0.98048173699999996</c:v>
                </c:pt>
                <c:pt idx="37817">
                  <c:v>0.99466263200000005</c:v>
                </c:pt>
                <c:pt idx="37818">
                  <c:v>0.99466263200000005</c:v>
                </c:pt>
                <c:pt idx="37819">
                  <c:v>0.99833470599999996</c:v>
                </c:pt>
                <c:pt idx="37820">
                  <c:v>0.99466263200000005</c:v>
                </c:pt>
                <c:pt idx="37821">
                  <c:v>0.98048173699999996</c:v>
                </c:pt>
                <c:pt idx="37822">
                  <c:v>0.994798234</c:v>
                </c:pt>
                <c:pt idx="37823">
                  <c:v>0.99466263200000005</c:v>
                </c:pt>
                <c:pt idx="37824">
                  <c:v>0.994798234</c:v>
                </c:pt>
                <c:pt idx="37825">
                  <c:v>0.98048173699999996</c:v>
                </c:pt>
                <c:pt idx="37826">
                  <c:v>0.994798234</c:v>
                </c:pt>
                <c:pt idx="37827">
                  <c:v>0.98337578699999995</c:v>
                </c:pt>
                <c:pt idx="37828">
                  <c:v>0.98552498799999999</c:v>
                </c:pt>
                <c:pt idx="37829">
                  <c:v>0.99466263200000005</c:v>
                </c:pt>
                <c:pt idx="37830">
                  <c:v>0.99833470599999996</c:v>
                </c:pt>
                <c:pt idx="37831">
                  <c:v>0.99466263200000005</c:v>
                </c:pt>
                <c:pt idx="37832">
                  <c:v>0.98048173699999996</c:v>
                </c:pt>
                <c:pt idx="37833">
                  <c:v>0.994798234</c:v>
                </c:pt>
                <c:pt idx="37834">
                  <c:v>0.99833470599999996</c:v>
                </c:pt>
                <c:pt idx="37835">
                  <c:v>0.99466263200000005</c:v>
                </c:pt>
                <c:pt idx="37836">
                  <c:v>0.99833470599999996</c:v>
                </c:pt>
                <c:pt idx="37837">
                  <c:v>0.99833470599999996</c:v>
                </c:pt>
                <c:pt idx="37838">
                  <c:v>0.98337578699999995</c:v>
                </c:pt>
                <c:pt idx="37839">
                  <c:v>0.99090427199999997</c:v>
                </c:pt>
                <c:pt idx="37840">
                  <c:v>0.98048173699999996</c:v>
                </c:pt>
                <c:pt idx="37841">
                  <c:v>0.99466263200000005</c:v>
                </c:pt>
                <c:pt idx="37842">
                  <c:v>0.994798234</c:v>
                </c:pt>
                <c:pt idx="37843">
                  <c:v>0.994798234</c:v>
                </c:pt>
                <c:pt idx="37844">
                  <c:v>0.98048173699999996</c:v>
                </c:pt>
                <c:pt idx="37845">
                  <c:v>0.99833470599999996</c:v>
                </c:pt>
                <c:pt idx="37846">
                  <c:v>0.99466263200000005</c:v>
                </c:pt>
                <c:pt idx="37847">
                  <c:v>0.98048173699999996</c:v>
                </c:pt>
                <c:pt idx="37848">
                  <c:v>0.99466263200000005</c:v>
                </c:pt>
                <c:pt idx="37849">
                  <c:v>0.98048173699999996</c:v>
                </c:pt>
                <c:pt idx="37850">
                  <c:v>0.99466263200000005</c:v>
                </c:pt>
                <c:pt idx="37851">
                  <c:v>0.98337578699999995</c:v>
                </c:pt>
                <c:pt idx="37852">
                  <c:v>0.98337578699999995</c:v>
                </c:pt>
                <c:pt idx="37853">
                  <c:v>0.99466263200000005</c:v>
                </c:pt>
                <c:pt idx="37854">
                  <c:v>0.99626751000000002</c:v>
                </c:pt>
                <c:pt idx="37855">
                  <c:v>0.99456953599999998</c:v>
                </c:pt>
                <c:pt idx="37856">
                  <c:v>0.99833470599999996</c:v>
                </c:pt>
                <c:pt idx="37857">
                  <c:v>0.99466263200000005</c:v>
                </c:pt>
                <c:pt idx="37858">
                  <c:v>0.98337578699999995</c:v>
                </c:pt>
                <c:pt idx="37859">
                  <c:v>0.99466263200000005</c:v>
                </c:pt>
                <c:pt idx="37860">
                  <c:v>0.99090427199999997</c:v>
                </c:pt>
                <c:pt idx="37861">
                  <c:v>0.98337578699999995</c:v>
                </c:pt>
                <c:pt idx="37862">
                  <c:v>0.99466263200000005</c:v>
                </c:pt>
                <c:pt idx="37863">
                  <c:v>0.98337578699999995</c:v>
                </c:pt>
                <c:pt idx="37864">
                  <c:v>0.99466263200000005</c:v>
                </c:pt>
                <c:pt idx="37865">
                  <c:v>0.99466263200000005</c:v>
                </c:pt>
                <c:pt idx="37866">
                  <c:v>0.99466263200000005</c:v>
                </c:pt>
                <c:pt idx="37867">
                  <c:v>0.98337578699999995</c:v>
                </c:pt>
                <c:pt idx="37868">
                  <c:v>0.98529628999999996</c:v>
                </c:pt>
                <c:pt idx="37869">
                  <c:v>0.99027694600000005</c:v>
                </c:pt>
                <c:pt idx="37870">
                  <c:v>0.99466263200000005</c:v>
                </c:pt>
                <c:pt idx="37871">
                  <c:v>0.98337578699999995</c:v>
                </c:pt>
                <c:pt idx="37872">
                  <c:v>0.99833470599999996</c:v>
                </c:pt>
                <c:pt idx="37873">
                  <c:v>0.99466263200000005</c:v>
                </c:pt>
                <c:pt idx="37874">
                  <c:v>0.99833470599999996</c:v>
                </c:pt>
                <c:pt idx="37875">
                  <c:v>0.98337578699999995</c:v>
                </c:pt>
                <c:pt idx="37876">
                  <c:v>0.99466263200000005</c:v>
                </c:pt>
                <c:pt idx="37877">
                  <c:v>0.98337578699999995</c:v>
                </c:pt>
                <c:pt idx="37878">
                  <c:v>0.98337578699999995</c:v>
                </c:pt>
                <c:pt idx="37879">
                  <c:v>0.98337578699999995</c:v>
                </c:pt>
                <c:pt idx="37880">
                  <c:v>0.994798234</c:v>
                </c:pt>
                <c:pt idx="37881">
                  <c:v>0.98337578699999995</c:v>
                </c:pt>
                <c:pt idx="37882">
                  <c:v>0.99833470599999996</c:v>
                </c:pt>
                <c:pt idx="37883">
                  <c:v>0.98337578699999995</c:v>
                </c:pt>
                <c:pt idx="37884">
                  <c:v>0.99833470599999996</c:v>
                </c:pt>
                <c:pt idx="37885">
                  <c:v>0.994798234</c:v>
                </c:pt>
                <c:pt idx="37886">
                  <c:v>0.98337578699999995</c:v>
                </c:pt>
                <c:pt idx="37887">
                  <c:v>0.98048173699999996</c:v>
                </c:pt>
                <c:pt idx="37888">
                  <c:v>0.98048173699999996</c:v>
                </c:pt>
                <c:pt idx="37889">
                  <c:v>0.98337578699999995</c:v>
                </c:pt>
                <c:pt idx="37890">
                  <c:v>0.994798234</c:v>
                </c:pt>
                <c:pt idx="37891">
                  <c:v>0.99833470599999996</c:v>
                </c:pt>
                <c:pt idx="37892">
                  <c:v>0.99466263200000005</c:v>
                </c:pt>
                <c:pt idx="37893">
                  <c:v>0.98337578699999995</c:v>
                </c:pt>
                <c:pt idx="37894">
                  <c:v>0.99833470599999996</c:v>
                </c:pt>
                <c:pt idx="37895">
                  <c:v>0.98337578699999995</c:v>
                </c:pt>
                <c:pt idx="37896">
                  <c:v>0.98337578699999995</c:v>
                </c:pt>
                <c:pt idx="37897">
                  <c:v>0.98048173699999996</c:v>
                </c:pt>
                <c:pt idx="37898">
                  <c:v>0.994798234</c:v>
                </c:pt>
                <c:pt idx="37899">
                  <c:v>0.98337578699999995</c:v>
                </c:pt>
                <c:pt idx="37900">
                  <c:v>0.99833470599999996</c:v>
                </c:pt>
                <c:pt idx="37901">
                  <c:v>0.98337578699999995</c:v>
                </c:pt>
                <c:pt idx="37902">
                  <c:v>0.99466263200000005</c:v>
                </c:pt>
                <c:pt idx="37903">
                  <c:v>0.99466263200000005</c:v>
                </c:pt>
                <c:pt idx="37904">
                  <c:v>0.99833470599999996</c:v>
                </c:pt>
                <c:pt idx="37905">
                  <c:v>0.98337578699999995</c:v>
                </c:pt>
                <c:pt idx="37906">
                  <c:v>0.98048173699999996</c:v>
                </c:pt>
                <c:pt idx="37907">
                  <c:v>0.994798234</c:v>
                </c:pt>
                <c:pt idx="37908">
                  <c:v>0.98337578699999995</c:v>
                </c:pt>
                <c:pt idx="37909">
                  <c:v>0.98337578699999995</c:v>
                </c:pt>
                <c:pt idx="37910">
                  <c:v>0.994798234</c:v>
                </c:pt>
                <c:pt idx="37911">
                  <c:v>0.98337578699999995</c:v>
                </c:pt>
                <c:pt idx="37912">
                  <c:v>0.98337578699999995</c:v>
                </c:pt>
                <c:pt idx="37913">
                  <c:v>0.99833470599999996</c:v>
                </c:pt>
                <c:pt idx="37914">
                  <c:v>0.99466263200000005</c:v>
                </c:pt>
                <c:pt idx="37915">
                  <c:v>0.99466263200000005</c:v>
                </c:pt>
                <c:pt idx="37916">
                  <c:v>0.98337578699999995</c:v>
                </c:pt>
                <c:pt idx="37917">
                  <c:v>0.98337578699999995</c:v>
                </c:pt>
                <c:pt idx="37918">
                  <c:v>0.99466263200000005</c:v>
                </c:pt>
                <c:pt idx="37919">
                  <c:v>0.98337578699999995</c:v>
                </c:pt>
                <c:pt idx="37920">
                  <c:v>0.98048173699999996</c:v>
                </c:pt>
                <c:pt idx="37921">
                  <c:v>0.98337578699999995</c:v>
                </c:pt>
                <c:pt idx="37922">
                  <c:v>0.99833470599999996</c:v>
                </c:pt>
                <c:pt idx="37923">
                  <c:v>0.994798234</c:v>
                </c:pt>
                <c:pt idx="37924">
                  <c:v>0.98729905299999998</c:v>
                </c:pt>
                <c:pt idx="37925">
                  <c:v>0.99466263200000005</c:v>
                </c:pt>
                <c:pt idx="37926">
                  <c:v>0.98048173699999996</c:v>
                </c:pt>
                <c:pt idx="37927">
                  <c:v>0.98048173699999996</c:v>
                </c:pt>
                <c:pt idx="37928">
                  <c:v>0.98048173699999996</c:v>
                </c:pt>
                <c:pt idx="37929">
                  <c:v>0.99466263200000005</c:v>
                </c:pt>
                <c:pt idx="37930">
                  <c:v>0.994798234</c:v>
                </c:pt>
                <c:pt idx="37931">
                  <c:v>0.99100769600000005</c:v>
                </c:pt>
                <c:pt idx="37932">
                  <c:v>0.99466263200000005</c:v>
                </c:pt>
                <c:pt idx="37933">
                  <c:v>0.99833470599999996</c:v>
                </c:pt>
                <c:pt idx="37934">
                  <c:v>0.99833470599999996</c:v>
                </c:pt>
                <c:pt idx="37935">
                  <c:v>0.99833470599999996</c:v>
                </c:pt>
                <c:pt idx="37936">
                  <c:v>0.99466263200000005</c:v>
                </c:pt>
                <c:pt idx="37937">
                  <c:v>0.994798234</c:v>
                </c:pt>
                <c:pt idx="37938">
                  <c:v>0.99833470599999996</c:v>
                </c:pt>
                <c:pt idx="37939">
                  <c:v>0.98048173699999996</c:v>
                </c:pt>
                <c:pt idx="37940">
                  <c:v>0.99466263200000005</c:v>
                </c:pt>
                <c:pt idx="37941">
                  <c:v>0.98337578699999995</c:v>
                </c:pt>
                <c:pt idx="37942">
                  <c:v>0.99015918800000002</c:v>
                </c:pt>
                <c:pt idx="37943">
                  <c:v>0.99090427199999997</c:v>
                </c:pt>
                <c:pt idx="37944">
                  <c:v>0.98048173699999996</c:v>
                </c:pt>
                <c:pt idx="37945">
                  <c:v>0.98048173699999996</c:v>
                </c:pt>
                <c:pt idx="37946">
                  <c:v>0.99466263200000005</c:v>
                </c:pt>
                <c:pt idx="37947">
                  <c:v>0.98048173699999996</c:v>
                </c:pt>
                <c:pt idx="37948">
                  <c:v>0.98337578699999995</c:v>
                </c:pt>
                <c:pt idx="37949">
                  <c:v>0.99466263200000005</c:v>
                </c:pt>
                <c:pt idx="37950">
                  <c:v>0.99466263200000005</c:v>
                </c:pt>
                <c:pt idx="37951">
                  <c:v>0.98048173699999996</c:v>
                </c:pt>
                <c:pt idx="37952">
                  <c:v>0.987316898</c:v>
                </c:pt>
                <c:pt idx="37953">
                  <c:v>0.994798234</c:v>
                </c:pt>
                <c:pt idx="37954">
                  <c:v>0.99833470599999996</c:v>
                </c:pt>
                <c:pt idx="37955">
                  <c:v>0.994798234</c:v>
                </c:pt>
                <c:pt idx="37956">
                  <c:v>0.99466263200000005</c:v>
                </c:pt>
                <c:pt idx="37957">
                  <c:v>0.99466263200000005</c:v>
                </c:pt>
                <c:pt idx="37958">
                  <c:v>0.99466263200000005</c:v>
                </c:pt>
                <c:pt idx="37959">
                  <c:v>0.99027694600000005</c:v>
                </c:pt>
                <c:pt idx="37960">
                  <c:v>0.98048173699999996</c:v>
                </c:pt>
                <c:pt idx="37961">
                  <c:v>0.994798234</c:v>
                </c:pt>
                <c:pt idx="37962">
                  <c:v>0.99466263200000005</c:v>
                </c:pt>
                <c:pt idx="37963">
                  <c:v>0.99015918800000002</c:v>
                </c:pt>
                <c:pt idx="37964">
                  <c:v>0.99833470599999996</c:v>
                </c:pt>
                <c:pt idx="37965">
                  <c:v>0.99466263200000005</c:v>
                </c:pt>
                <c:pt idx="37966">
                  <c:v>0.98337578699999995</c:v>
                </c:pt>
                <c:pt idx="37967">
                  <c:v>0.98337578699999995</c:v>
                </c:pt>
                <c:pt idx="37968">
                  <c:v>0.99833470599999996</c:v>
                </c:pt>
                <c:pt idx="37969">
                  <c:v>0.98337578699999995</c:v>
                </c:pt>
                <c:pt idx="37970">
                  <c:v>0.994798234</c:v>
                </c:pt>
                <c:pt idx="37971">
                  <c:v>0.98337578699999995</c:v>
                </c:pt>
                <c:pt idx="37972">
                  <c:v>0.98337578699999995</c:v>
                </c:pt>
                <c:pt idx="37973">
                  <c:v>0.99833470599999996</c:v>
                </c:pt>
                <c:pt idx="37974">
                  <c:v>0.99466263200000005</c:v>
                </c:pt>
                <c:pt idx="37975">
                  <c:v>0.99466263200000005</c:v>
                </c:pt>
                <c:pt idx="37976">
                  <c:v>0.98337578699999995</c:v>
                </c:pt>
                <c:pt idx="37977">
                  <c:v>0.98048173699999996</c:v>
                </c:pt>
                <c:pt idx="37978">
                  <c:v>0.987316898</c:v>
                </c:pt>
                <c:pt idx="37979">
                  <c:v>0.99833470599999996</c:v>
                </c:pt>
                <c:pt idx="37980">
                  <c:v>0.99466263200000005</c:v>
                </c:pt>
                <c:pt idx="37981">
                  <c:v>0.98337578699999995</c:v>
                </c:pt>
                <c:pt idx="37982">
                  <c:v>0.994798234</c:v>
                </c:pt>
                <c:pt idx="37983">
                  <c:v>0.98048173699999996</c:v>
                </c:pt>
                <c:pt idx="37984">
                  <c:v>0.987316898</c:v>
                </c:pt>
                <c:pt idx="37985">
                  <c:v>0.99833470599999996</c:v>
                </c:pt>
                <c:pt idx="37986">
                  <c:v>0.99833470599999996</c:v>
                </c:pt>
                <c:pt idx="37987">
                  <c:v>0.99466263200000005</c:v>
                </c:pt>
                <c:pt idx="37988">
                  <c:v>0.99833470599999996</c:v>
                </c:pt>
                <c:pt idx="37989">
                  <c:v>0.98337578699999995</c:v>
                </c:pt>
                <c:pt idx="37990">
                  <c:v>0.98337578699999995</c:v>
                </c:pt>
                <c:pt idx="37991">
                  <c:v>0.98048173699999996</c:v>
                </c:pt>
                <c:pt idx="37992">
                  <c:v>0.99027694600000005</c:v>
                </c:pt>
                <c:pt idx="37993">
                  <c:v>0.99466263200000005</c:v>
                </c:pt>
                <c:pt idx="37994">
                  <c:v>0.98048173699999996</c:v>
                </c:pt>
                <c:pt idx="37995">
                  <c:v>0.98048173699999996</c:v>
                </c:pt>
                <c:pt idx="37996">
                  <c:v>0.99833470599999996</c:v>
                </c:pt>
                <c:pt idx="37997">
                  <c:v>0.99456953599999998</c:v>
                </c:pt>
                <c:pt idx="37998">
                  <c:v>0.994798234</c:v>
                </c:pt>
                <c:pt idx="37999">
                  <c:v>0.98048173699999996</c:v>
                </c:pt>
                <c:pt idx="38000">
                  <c:v>0.98048173699999996</c:v>
                </c:pt>
                <c:pt idx="38001">
                  <c:v>0.99833470599999996</c:v>
                </c:pt>
                <c:pt idx="38002">
                  <c:v>0.99833470599999996</c:v>
                </c:pt>
                <c:pt idx="38003">
                  <c:v>0.98337578699999995</c:v>
                </c:pt>
                <c:pt idx="38004">
                  <c:v>0.99466263200000005</c:v>
                </c:pt>
                <c:pt idx="38005">
                  <c:v>0.99015918800000002</c:v>
                </c:pt>
                <c:pt idx="38006">
                  <c:v>0.99833470599999996</c:v>
                </c:pt>
                <c:pt idx="38007">
                  <c:v>0.99833470599999996</c:v>
                </c:pt>
                <c:pt idx="38008">
                  <c:v>0.99833470599999996</c:v>
                </c:pt>
                <c:pt idx="38009">
                  <c:v>0.994798234</c:v>
                </c:pt>
                <c:pt idx="38010">
                  <c:v>0.99466263200000005</c:v>
                </c:pt>
                <c:pt idx="38011">
                  <c:v>0.98337578699999995</c:v>
                </c:pt>
                <c:pt idx="38012">
                  <c:v>0.99015918800000002</c:v>
                </c:pt>
                <c:pt idx="38013">
                  <c:v>0.99466263200000005</c:v>
                </c:pt>
                <c:pt idx="38014">
                  <c:v>0.98529628999999996</c:v>
                </c:pt>
                <c:pt idx="38015">
                  <c:v>0.99466263200000005</c:v>
                </c:pt>
                <c:pt idx="38016">
                  <c:v>0.99100769600000005</c:v>
                </c:pt>
                <c:pt idx="38017">
                  <c:v>0.994798234</c:v>
                </c:pt>
                <c:pt idx="38018">
                  <c:v>0.994798234</c:v>
                </c:pt>
                <c:pt idx="38019">
                  <c:v>0.98048173699999996</c:v>
                </c:pt>
                <c:pt idx="38020">
                  <c:v>0.98337578699999995</c:v>
                </c:pt>
                <c:pt idx="38021">
                  <c:v>0.99833470599999996</c:v>
                </c:pt>
                <c:pt idx="38022">
                  <c:v>0.98337578699999995</c:v>
                </c:pt>
                <c:pt idx="38023">
                  <c:v>0.98337578699999995</c:v>
                </c:pt>
                <c:pt idx="38024">
                  <c:v>0.99466263200000005</c:v>
                </c:pt>
                <c:pt idx="38025">
                  <c:v>0.994798234</c:v>
                </c:pt>
                <c:pt idx="38026">
                  <c:v>0.99100769600000005</c:v>
                </c:pt>
                <c:pt idx="38027">
                  <c:v>0.98337578699999995</c:v>
                </c:pt>
                <c:pt idx="38028">
                  <c:v>0.99466263200000005</c:v>
                </c:pt>
                <c:pt idx="38029">
                  <c:v>0.99833470599999996</c:v>
                </c:pt>
                <c:pt idx="38030">
                  <c:v>0.99466263200000005</c:v>
                </c:pt>
                <c:pt idx="38031">
                  <c:v>0.99833470599999996</c:v>
                </c:pt>
                <c:pt idx="38032">
                  <c:v>0.98496529200000005</c:v>
                </c:pt>
                <c:pt idx="38033">
                  <c:v>0.994798234</c:v>
                </c:pt>
                <c:pt idx="38034">
                  <c:v>0.99833470599999996</c:v>
                </c:pt>
                <c:pt idx="38035">
                  <c:v>0.98337578699999995</c:v>
                </c:pt>
                <c:pt idx="38036">
                  <c:v>0.99833470599999996</c:v>
                </c:pt>
                <c:pt idx="38037">
                  <c:v>0.98337578699999995</c:v>
                </c:pt>
                <c:pt idx="38038">
                  <c:v>0.98549281</c:v>
                </c:pt>
                <c:pt idx="38039">
                  <c:v>0.98337578699999995</c:v>
                </c:pt>
                <c:pt idx="38040">
                  <c:v>0.99466263200000005</c:v>
                </c:pt>
                <c:pt idx="38041">
                  <c:v>0.99833470599999996</c:v>
                </c:pt>
                <c:pt idx="38042">
                  <c:v>0.98337578699999995</c:v>
                </c:pt>
                <c:pt idx="38043">
                  <c:v>0.98048173699999996</c:v>
                </c:pt>
                <c:pt idx="38044">
                  <c:v>0.994798234</c:v>
                </c:pt>
                <c:pt idx="38045">
                  <c:v>0.98048173699999996</c:v>
                </c:pt>
                <c:pt idx="38046">
                  <c:v>0.99466263200000005</c:v>
                </c:pt>
                <c:pt idx="38047">
                  <c:v>0.99456953599999998</c:v>
                </c:pt>
                <c:pt idx="38048">
                  <c:v>0.994798234</c:v>
                </c:pt>
                <c:pt idx="38049">
                  <c:v>0.994798234</c:v>
                </c:pt>
                <c:pt idx="38050">
                  <c:v>0.99833470599999996</c:v>
                </c:pt>
                <c:pt idx="38051">
                  <c:v>0.99466263200000005</c:v>
                </c:pt>
                <c:pt idx="38052">
                  <c:v>0.99833470599999996</c:v>
                </c:pt>
                <c:pt idx="38053">
                  <c:v>0.98337578699999995</c:v>
                </c:pt>
                <c:pt idx="38054">
                  <c:v>0.99466263200000005</c:v>
                </c:pt>
                <c:pt idx="38055">
                  <c:v>0.98337578699999995</c:v>
                </c:pt>
                <c:pt idx="38056">
                  <c:v>0.98048173699999996</c:v>
                </c:pt>
                <c:pt idx="38057">
                  <c:v>0.99833470599999996</c:v>
                </c:pt>
                <c:pt idx="38058">
                  <c:v>0.99833470599999996</c:v>
                </c:pt>
                <c:pt idx="38059">
                  <c:v>0.99466263200000005</c:v>
                </c:pt>
                <c:pt idx="38060">
                  <c:v>0.994798234</c:v>
                </c:pt>
                <c:pt idx="38061">
                  <c:v>0.99466263200000005</c:v>
                </c:pt>
                <c:pt idx="38062">
                  <c:v>0.98729905299999998</c:v>
                </c:pt>
                <c:pt idx="38063">
                  <c:v>0.99833470599999996</c:v>
                </c:pt>
                <c:pt idx="38064">
                  <c:v>0.98048173699999996</c:v>
                </c:pt>
                <c:pt idx="38065">
                  <c:v>0.98337578699999995</c:v>
                </c:pt>
                <c:pt idx="38066">
                  <c:v>0.98337578699999995</c:v>
                </c:pt>
                <c:pt idx="38067">
                  <c:v>0.98048173699999996</c:v>
                </c:pt>
                <c:pt idx="38068">
                  <c:v>0.99456953599999998</c:v>
                </c:pt>
                <c:pt idx="38069">
                  <c:v>0.99466263200000005</c:v>
                </c:pt>
                <c:pt idx="38070">
                  <c:v>0.994798234</c:v>
                </c:pt>
                <c:pt idx="38071">
                  <c:v>0.99466263200000005</c:v>
                </c:pt>
                <c:pt idx="38072">
                  <c:v>0.99466263200000005</c:v>
                </c:pt>
                <c:pt idx="38073">
                  <c:v>0.98337578699999995</c:v>
                </c:pt>
                <c:pt idx="38074">
                  <c:v>0.99466263200000005</c:v>
                </c:pt>
                <c:pt idx="38075">
                  <c:v>0.994798234</c:v>
                </c:pt>
                <c:pt idx="38076">
                  <c:v>0.98337578699999995</c:v>
                </c:pt>
                <c:pt idx="38077">
                  <c:v>0.98337578699999995</c:v>
                </c:pt>
                <c:pt idx="38078">
                  <c:v>0.98337578699999995</c:v>
                </c:pt>
                <c:pt idx="38079">
                  <c:v>0.98048173699999996</c:v>
                </c:pt>
                <c:pt idx="38080">
                  <c:v>0.98337578699999995</c:v>
                </c:pt>
                <c:pt idx="38081">
                  <c:v>0.98337578699999995</c:v>
                </c:pt>
                <c:pt idx="38082">
                  <c:v>0.99833470599999996</c:v>
                </c:pt>
                <c:pt idx="38083">
                  <c:v>0.99090427199999997</c:v>
                </c:pt>
                <c:pt idx="38084">
                  <c:v>0.99015918800000002</c:v>
                </c:pt>
                <c:pt idx="38085">
                  <c:v>0.99833470599999996</c:v>
                </c:pt>
                <c:pt idx="38086">
                  <c:v>0.98337578699999995</c:v>
                </c:pt>
                <c:pt idx="38087">
                  <c:v>0.98048173699999996</c:v>
                </c:pt>
                <c:pt idx="38088">
                  <c:v>0.987316898</c:v>
                </c:pt>
                <c:pt idx="38089">
                  <c:v>0.99466263200000005</c:v>
                </c:pt>
                <c:pt idx="38090">
                  <c:v>0.98048173699999996</c:v>
                </c:pt>
                <c:pt idx="38091">
                  <c:v>0.99466263200000005</c:v>
                </c:pt>
                <c:pt idx="38092">
                  <c:v>0.99466263200000005</c:v>
                </c:pt>
                <c:pt idx="38093">
                  <c:v>0.98048173699999996</c:v>
                </c:pt>
                <c:pt idx="38094">
                  <c:v>0.98337578699999995</c:v>
                </c:pt>
                <c:pt idx="38095">
                  <c:v>0.99466263200000005</c:v>
                </c:pt>
                <c:pt idx="38096">
                  <c:v>0.98337578699999995</c:v>
                </c:pt>
                <c:pt idx="38097">
                  <c:v>0.99833470599999996</c:v>
                </c:pt>
                <c:pt idx="38098">
                  <c:v>0.98337578699999995</c:v>
                </c:pt>
                <c:pt idx="38099">
                  <c:v>0.99466263200000005</c:v>
                </c:pt>
                <c:pt idx="38100">
                  <c:v>0.994798234</c:v>
                </c:pt>
                <c:pt idx="38101">
                  <c:v>0.98337578699999995</c:v>
                </c:pt>
                <c:pt idx="38102">
                  <c:v>0.99466263200000005</c:v>
                </c:pt>
                <c:pt idx="38103">
                  <c:v>0.99466263200000005</c:v>
                </c:pt>
                <c:pt idx="38104">
                  <c:v>0.99833470599999996</c:v>
                </c:pt>
                <c:pt idx="38105">
                  <c:v>0.98337578699999995</c:v>
                </c:pt>
                <c:pt idx="38106">
                  <c:v>0.99833470599999996</c:v>
                </c:pt>
                <c:pt idx="38107">
                  <c:v>0.99833470599999996</c:v>
                </c:pt>
                <c:pt idx="38108">
                  <c:v>0.99466263200000005</c:v>
                </c:pt>
                <c:pt idx="38109">
                  <c:v>0.99450736299999998</c:v>
                </c:pt>
                <c:pt idx="38110">
                  <c:v>0.99466263200000005</c:v>
                </c:pt>
                <c:pt idx="38111">
                  <c:v>0.98337578699999995</c:v>
                </c:pt>
                <c:pt idx="38112">
                  <c:v>0.99466263200000005</c:v>
                </c:pt>
                <c:pt idx="38113">
                  <c:v>0.99833470599999996</c:v>
                </c:pt>
                <c:pt idx="38114">
                  <c:v>0.98337578699999995</c:v>
                </c:pt>
                <c:pt idx="38115">
                  <c:v>0.98048173699999996</c:v>
                </c:pt>
                <c:pt idx="38116">
                  <c:v>0.98337578699999995</c:v>
                </c:pt>
                <c:pt idx="38117">
                  <c:v>0.98337578699999995</c:v>
                </c:pt>
                <c:pt idx="38118">
                  <c:v>0.99466263200000005</c:v>
                </c:pt>
                <c:pt idx="38119">
                  <c:v>0.99466263200000005</c:v>
                </c:pt>
                <c:pt idx="38120">
                  <c:v>0.99466263200000005</c:v>
                </c:pt>
                <c:pt idx="38121">
                  <c:v>0.98337578699999995</c:v>
                </c:pt>
                <c:pt idx="38122">
                  <c:v>0.99466263200000005</c:v>
                </c:pt>
                <c:pt idx="38123">
                  <c:v>0.99466263200000005</c:v>
                </c:pt>
                <c:pt idx="38124">
                  <c:v>0.98048173699999996</c:v>
                </c:pt>
                <c:pt idx="38125">
                  <c:v>0.98337578699999995</c:v>
                </c:pt>
                <c:pt idx="38126">
                  <c:v>0.98337578699999995</c:v>
                </c:pt>
                <c:pt idx="38127">
                  <c:v>0.99466263200000005</c:v>
                </c:pt>
                <c:pt idx="38128">
                  <c:v>0.98975540500000003</c:v>
                </c:pt>
                <c:pt idx="38129">
                  <c:v>0.98337578699999995</c:v>
                </c:pt>
                <c:pt idx="38130">
                  <c:v>0.99466263200000005</c:v>
                </c:pt>
                <c:pt idx="38131">
                  <c:v>0.98729905299999998</c:v>
                </c:pt>
                <c:pt idx="38132">
                  <c:v>0.994798234</c:v>
                </c:pt>
                <c:pt idx="38133">
                  <c:v>0.98337578699999995</c:v>
                </c:pt>
                <c:pt idx="38134">
                  <c:v>0.98048173699999996</c:v>
                </c:pt>
                <c:pt idx="38135">
                  <c:v>0.99833470599999996</c:v>
                </c:pt>
                <c:pt idx="38136">
                  <c:v>0.99833470599999996</c:v>
                </c:pt>
                <c:pt idx="38137">
                  <c:v>0.98337578699999995</c:v>
                </c:pt>
                <c:pt idx="38138">
                  <c:v>0.994798234</c:v>
                </c:pt>
                <c:pt idx="38139">
                  <c:v>0.98337578699999995</c:v>
                </c:pt>
                <c:pt idx="38140">
                  <c:v>0.99466263200000005</c:v>
                </c:pt>
                <c:pt idx="38141">
                  <c:v>0.99466263200000005</c:v>
                </c:pt>
                <c:pt idx="38142">
                  <c:v>0.99833470599999996</c:v>
                </c:pt>
                <c:pt idx="38143">
                  <c:v>0.98048173699999996</c:v>
                </c:pt>
                <c:pt idx="38144">
                  <c:v>0.99466263200000005</c:v>
                </c:pt>
                <c:pt idx="38145">
                  <c:v>0.994798234</c:v>
                </c:pt>
                <c:pt idx="38146">
                  <c:v>0.994798234</c:v>
                </c:pt>
                <c:pt idx="38147">
                  <c:v>0.98337578699999995</c:v>
                </c:pt>
                <c:pt idx="38148">
                  <c:v>0.98048173699999996</c:v>
                </c:pt>
                <c:pt idx="38149">
                  <c:v>0.994798234</c:v>
                </c:pt>
                <c:pt idx="38150">
                  <c:v>0.99833470599999996</c:v>
                </c:pt>
                <c:pt idx="38151">
                  <c:v>0.99466263200000005</c:v>
                </c:pt>
                <c:pt idx="38152">
                  <c:v>0.98048173699999996</c:v>
                </c:pt>
                <c:pt idx="38153">
                  <c:v>0.98337578699999995</c:v>
                </c:pt>
                <c:pt idx="38154">
                  <c:v>0.99466263200000005</c:v>
                </c:pt>
                <c:pt idx="38155">
                  <c:v>0.98337578699999995</c:v>
                </c:pt>
                <c:pt idx="38156">
                  <c:v>0.99466263200000005</c:v>
                </c:pt>
                <c:pt idx="38157">
                  <c:v>0.99466263200000005</c:v>
                </c:pt>
                <c:pt idx="38158">
                  <c:v>0.99466263200000005</c:v>
                </c:pt>
                <c:pt idx="38159">
                  <c:v>0.98048173699999996</c:v>
                </c:pt>
                <c:pt idx="38160">
                  <c:v>0.99466263200000005</c:v>
                </c:pt>
                <c:pt idx="38161">
                  <c:v>0.99466263200000005</c:v>
                </c:pt>
                <c:pt idx="38162">
                  <c:v>0.98337578699999995</c:v>
                </c:pt>
                <c:pt idx="38163">
                  <c:v>0.99466263200000005</c:v>
                </c:pt>
                <c:pt idx="38164">
                  <c:v>0.98337578699999995</c:v>
                </c:pt>
                <c:pt idx="38165">
                  <c:v>0.99015918800000002</c:v>
                </c:pt>
                <c:pt idx="38166">
                  <c:v>0.98337578699999995</c:v>
                </c:pt>
                <c:pt idx="38167">
                  <c:v>0.98337578699999995</c:v>
                </c:pt>
                <c:pt idx="38168">
                  <c:v>0.99466263200000005</c:v>
                </c:pt>
                <c:pt idx="38169">
                  <c:v>0.98337578699999995</c:v>
                </c:pt>
                <c:pt idx="38170">
                  <c:v>0.99833470599999996</c:v>
                </c:pt>
                <c:pt idx="38171">
                  <c:v>0.99090427199999997</c:v>
                </c:pt>
                <c:pt idx="38172">
                  <c:v>0.994798234</c:v>
                </c:pt>
                <c:pt idx="38173">
                  <c:v>0.98048173699999996</c:v>
                </c:pt>
                <c:pt idx="38174">
                  <c:v>0.98337578699999995</c:v>
                </c:pt>
                <c:pt idx="38175">
                  <c:v>0.98048173699999996</c:v>
                </c:pt>
                <c:pt idx="38176">
                  <c:v>0.994798234</c:v>
                </c:pt>
                <c:pt idx="38177">
                  <c:v>0.98048173699999996</c:v>
                </c:pt>
                <c:pt idx="38178">
                  <c:v>0.98337578699999995</c:v>
                </c:pt>
                <c:pt idx="38179">
                  <c:v>0.99100769600000005</c:v>
                </c:pt>
                <c:pt idx="38180">
                  <c:v>0.99833470599999996</c:v>
                </c:pt>
                <c:pt idx="38181">
                  <c:v>0.994798234</c:v>
                </c:pt>
                <c:pt idx="38182">
                  <c:v>0.99015918800000002</c:v>
                </c:pt>
                <c:pt idx="38183">
                  <c:v>0.99100769600000005</c:v>
                </c:pt>
                <c:pt idx="38184">
                  <c:v>0.99833470599999996</c:v>
                </c:pt>
                <c:pt idx="38185">
                  <c:v>0.99466263200000005</c:v>
                </c:pt>
                <c:pt idx="38186">
                  <c:v>0.99466263200000005</c:v>
                </c:pt>
                <c:pt idx="38187">
                  <c:v>0.98337578699999995</c:v>
                </c:pt>
                <c:pt idx="38188">
                  <c:v>0.98337578699999995</c:v>
                </c:pt>
                <c:pt idx="38189">
                  <c:v>0.99833470599999996</c:v>
                </c:pt>
                <c:pt idx="38190">
                  <c:v>0.99466263200000005</c:v>
                </c:pt>
                <c:pt idx="38191">
                  <c:v>0.99833470599999996</c:v>
                </c:pt>
                <c:pt idx="38192">
                  <c:v>0.98337578699999995</c:v>
                </c:pt>
                <c:pt idx="38193">
                  <c:v>0.99466263200000005</c:v>
                </c:pt>
                <c:pt idx="38194">
                  <c:v>0.994798234</c:v>
                </c:pt>
                <c:pt idx="38195">
                  <c:v>0.99833470599999996</c:v>
                </c:pt>
                <c:pt idx="38196">
                  <c:v>0.99833470599999996</c:v>
                </c:pt>
                <c:pt idx="38197">
                  <c:v>0.994798234</c:v>
                </c:pt>
                <c:pt idx="38198">
                  <c:v>0.98337578699999995</c:v>
                </c:pt>
                <c:pt idx="38199">
                  <c:v>0.99833470599999996</c:v>
                </c:pt>
                <c:pt idx="38200">
                  <c:v>0.987316898</c:v>
                </c:pt>
                <c:pt idx="38201">
                  <c:v>0.99833470599999996</c:v>
                </c:pt>
                <c:pt idx="38202">
                  <c:v>0.98529628999999996</c:v>
                </c:pt>
                <c:pt idx="38203">
                  <c:v>0.99027694600000005</c:v>
                </c:pt>
                <c:pt idx="38204">
                  <c:v>0.98337578699999995</c:v>
                </c:pt>
                <c:pt idx="38205">
                  <c:v>0.98337578699999995</c:v>
                </c:pt>
                <c:pt idx="38206">
                  <c:v>0.99833470599999996</c:v>
                </c:pt>
                <c:pt idx="38207">
                  <c:v>0.99833470599999996</c:v>
                </c:pt>
                <c:pt idx="38208">
                  <c:v>0.98337578699999995</c:v>
                </c:pt>
                <c:pt idx="38209">
                  <c:v>0.98048173699999996</c:v>
                </c:pt>
                <c:pt idx="38210">
                  <c:v>0.994798234</c:v>
                </c:pt>
                <c:pt idx="38211">
                  <c:v>0.99466263200000005</c:v>
                </c:pt>
                <c:pt idx="38212">
                  <c:v>0.994798234</c:v>
                </c:pt>
                <c:pt idx="38213">
                  <c:v>0.98337578699999995</c:v>
                </c:pt>
                <c:pt idx="38214">
                  <c:v>0.99466263200000005</c:v>
                </c:pt>
                <c:pt idx="38215">
                  <c:v>0.994798234</c:v>
                </c:pt>
                <c:pt idx="38216">
                  <c:v>0.994798234</c:v>
                </c:pt>
                <c:pt idx="38217">
                  <c:v>0.994798234</c:v>
                </c:pt>
                <c:pt idx="38218">
                  <c:v>0.99833470599999996</c:v>
                </c:pt>
                <c:pt idx="38219">
                  <c:v>0.99466263200000005</c:v>
                </c:pt>
                <c:pt idx="38220">
                  <c:v>0.994798234</c:v>
                </c:pt>
                <c:pt idx="38221">
                  <c:v>0.98337578699999995</c:v>
                </c:pt>
                <c:pt idx="38222">
                  <c:v>0.99833470599999996</c:v>
                </c:pt>
                <c:pt idx="38223">
                  <c:v>0.99466263200000005</c:v>
                </c:pt>
                <c:pt idx="38224">
                  <c:v>0.98048173699999996</c:v>
                </c:pt>
                <c:pt idx="38225">
                  <c:v>0.987316898</c:v>
                </c:pt>
                <c:pt idx="38226">
                  <c:v>0.99466263200000005</c:v>
                </c:pt>
                <c:pt idx="38227">
                  <c:v>0.99100769600000005</c:v>
                </c:pt>
                <c:pt idx="38228">
                  <c:v>0.99466263200000005</c:v>
                </c:pt>
                <c:pt idx="38229">
                  <c:v>0.994798234</c:v>
                </c:pt>
                <c:pt idx="38230">
                  <c:v>0.99466263200000005</c:v>
                </c:pt>
                <c:pt idx="38231">
                  <c:v>0.994798234</c:v>
                </c:pt>
                <c:pt idx="38232">
                  <c:v>0.98337578699999995</c:v>
                </c:pt>
                <c:pt idx="38233">
                  <c:v>0.99466263200000005</c:v>
                </c:pt>
                <c:pt idx="38234">
                  <c:v>0.98048173699999996</c:v>
                </c:pt>
                <c:pt idx="38235">
                  <c:v>0.99833470599999996</c:v>
                </c:pt>
                <c:pt idx="38236">
                  <c:v>0.99100769600000005</c:v>
                </c:pt>
                <c:pt idx="38237">
                  <c:v>0.994798234</c:v>
                </c:pt>
                <c:pt idx="38238">
                  <c:v>0.98337578699999995</c:v>
                </c:pt>
                <c:pt idx="38239">
                  <c:v>0.994798234</c:v>
                </c:pt>
                <c:pt idx="38240">
                  <c:v>0.99466263200000005</c:v>
                </c:pt>
                <c:pt idx="38241">
                  <c:v>0.994798234</c:v>
                </c:pt>
                <c:pt idx="38242">
                  <c:v>0.99466263200000005</c:v>
                </c:pt>
                <c:pt idx="38243">
                  <c:v>0.99466263200000005</c:v>
                </c:pt>
                <c:pt idx="38244">
                  <c:v>0.99466263200000005</c:v>
                </c:pt>
                <c:pt idx="38245">
                  <c:v>0.99833470599999996</c:v>
                </c:pt>
                <c:pt idx="38246">
                  <c:v>0.98337578699999995</c:v>
                </c:pt>
                <c:pt idx="38247">
                  <c:v>0.98337578699999995</c:v>
                </c:pt>
                <c:pt idx="38248">
                  <c:v>0.99833470599999996</c:v>
                </c:pt>
                <c:pt idx="38249">
                  <c:v>0.99833470599999996</c:v>
                </c:pt>
                <c:pt idx="38250">
                  <c:v>0.99833470599999996</c:v>
                </c:pt>
                <c:pt idx="38251">
                  <c:v>0.98337578699999995</c:v>
                </c:pt>
                <c:pt idx="38252">
                  <c:v>0.98048173699999996</c:v>
                </c:pt>
                <c:pt idx="38253">
                  <c:v>0.99466263200000005</c:v>
                </c:pt>
                <c:pt idx="38254">
                  <c:v>0.99466263200000005</c:v>
                </c:pt>
                <c:pt idx="38255">
                  <c:v>0.99833470599999996</c:v>
                </c:pt>
                <c:pt idx="38256">
                  <c:v>0.98048173699999996</c:v>
                </c:pt>
                <c:pt idx="38257">
                  <c:v>0.98337578699999995</c:v>
                </c:pt>
                <c:pt idx="38258">
                  <c:v>0.994798234</c:v>
                </c:pt>
                <c:pt idx="38259">
                  <c:v>0.99833470599999996</c:v>
                </c:pt>
                <c:pt idx="38260">
                  <c:v>0.98337578699999995</c:v>
                </c:pt>
                <c:pt idx="38261">
                  <c:v>0.98048173699999996</c:v>
                </c:pt>
                <c:pt idx="38262">
                  <c:v>0.98337578699999995</c:v>
                </c:pt>
                <c:pt idx="38263">
                  <c:v>0.98048173699999996</c:v>
                </c:pt>
                <c:pt idx="38264">
                  <c:v>0.99466263200000005</c:v>
                </c:pt>
                <c:pt idx="38265">
                  <c:v>0.99833470599999996</c:v>
                </c:pt>
                <c:pt idx="38266">
                  <c:v>0.99466263200000005</c:v>
                </c:pt>
                <c:pt idx="38267">
                  <c:v>0.97933389000000004</c:v>
                </c:pt>
                <c:pt idx="38268">
                  <c:v>0.994798234</c:v>
                </c:pt>
                <c:pt idx="38269">
                  <c:v>0.994798234</c:v>
                </c:pt>
                <c:pt idx="38270">
                  <c:v>0.994798234</c:v>
                </c:pt>
                <c:pt idx="38271">
                  <c:v>0.99833470599999996</c:v>
                </c:pt>
                <c:pt idx="38272">
                  <c:v>0.994798234</c:v>
                </c:pt>
                <c:pt idx="38273">
                  <c:v>0.99833470599999996</c:v>
                </c:pt>
                <c:pt idx="38274">
                  <c:v>0.98337578699999995</c:v>
                </c:pt>
                <c:pt idx="38275">
                  <c:v>0.99833470599999996</c:v>
                </c:pt>
                <c:pt idx="38276">
                  <c:v>0.99833470599999996</c:v>
                </c:pt>
                <c:pt idx="38277">
                  <c:v>0.99027694600000005</c:v>
                </c:pt>
                <c:pt idx="38278">
                  <c:v>0.994798234</c:v>
                </c:pt>
                <c:pt idx="38279">
                  <c:v>0.98048173699999996</c:v>
                </c:pt>
                <c:pt idx="38280">
                  <c:v>0.98048173699999996</c:v>
                </c:pt>
                <c:pt idx="38281">
                  <c:v>0.98048173699999996</c:v>
                </c:pt>
                <c:pt idx="38282">
                  <c:v>0.994798234</c:v>
                </c:pt>
                <c:pt idx="38283">
                  <c:v>0.99466263200000005</c:v>
                </c:pt>
                <c:pt idx="38284">
                  <c:v>0.98337578699999995</c:v>
                </c:pt>
                <c:pt idx="38285">
                  <c:v>0.99466263200000005</c:v>
                </c:pt>
                <c:pt idx="38286">
                  <c:v>0.98048173699999996</c:v>
                </c:pt>
                <c:pt idx="38287">
                  <c:v>0.98048173699999996</c:v>
                </c:pt>
                <c:pt idx="38288">
                  <c:v>0.98048173699999996</c:v>
                </c:pt>
                <c:pt idx="38289">
                  <c:v>0.98337578699999995</c:v>
                </c:pt>
                <c:pt idx="38290">
                  <c:v>0.994798234</c:v>
                </c:pt>
                <c:pt idx="38291">
                  <c:v>0.99833470599999996</c:v>
                </c:pt>
                <c:pt idx="38292">
                  <c:v>0.994798234</c:v>
                </c:pt>
                <c:pt idx="38293">
                  <c:v>0.99027694600000005</c:v>
                </c:pt>
                <c:pt idx="38294">
                  <c:v>0.99466263200000005</c:v>
                </c:pt>
                <c:pt idx="38295">
                  <c:v>0.99100769600000005</c:v>
                </c:pt>
                <c:pt idx="38296">
                  <c:v>0.98337578699999995</c:v>
                </c:pt>
                <c:pt idx="38297">
                  <c:v>0.98337578699999995</c:v>
                </c:pt>
                <c:pt idx="38298">
                  <c:v>0.99466263200000005</c:v>
                </c:pt>
                <c:pt idx="38299">
                  <c:v>0.99833470599999996</c:v>
                </c:pt>
                <c:pt idx="38300">
                  <c:v>0.98337578699999995</c:v>
                </c:pt>
                <c:pt idx="38301">
                  <c:v>0.98337578699999995</c:v>
                </c:pt>
                <c:pt idx="38302">
                  <c:v>0.98337578699999995</c:v>
                </c:pt>
                <c:pt idx="38303">
                  <c:v>0.99090427199999997</c:v>
                </c:pt>
                <c:pt idx="38304">
                  <c:v>0.98337578699999995</c:v>
                </c:pt>
                <c:pt idx="38305">
                  <c:v>0.99833470599999996</c:v>
                </c:pt>
                <c:pt idx="38306">
                  <c:v>0.98337578699999995</c:v>
                </c:pt>
                <c:pt idx="38307">
                  <c:v>0.99466263200000005</c:v>
                </c:pt>
                <c:pt idx="38308">
                  <c:v>0.99833470599999996</c:v>
                </c:pt>
                <c:pt idx="38309">
                  <c:v>0.99466263200000005</c:v>
                </c:pt>
                <c:pt idx="38310">
                  <c:v>0.98337578699999995</c:v>
                </c:pt>
                <c:pt idx="38311">
                  <c:v>0.99466263200000005</c:v>
                </c:pt>
                <c:pt idx="38312">
                  <c:v>0.98337578699999995</c:v>
                </c:pt>
                <c:pt idx="38313">
                  <c:v>0.98048173699999996</c:v>
                </c:pt>
                <c:pt idx="38314">
                  <c:v>0.99833470599999996</c:v>
                </c:pt>
                <c:pt idx="38315">
                  <c:v>0.99833470599999996</c:v>
                </c:pt>
                <c:pt idx="38316">
                  <c:v>0.98337578699999995</c:v>
                </c:pt>
                <c:pt idx="38317">
                  <c:v>0.99466263200000005</c:v>
                </c:pt>
                <c:pt idx="38318">
                  <c:v>0.99466263200000005</c:v>
                </c:pt>
                <c:pt idx="38319">
                  <c:v>0.994798234</c:v>
                </c:pt>
                <c:pt idx="38320">
                  <c:v>0.98337578699999995</c:v>
                </c:pt>
                <c:pt idx="38321">
                  <c:v>0.98552498799999999</c:v>
                </c:pt>
                <c:pt idx="38322">
                  <c:v>0.98337578699999995</c:v>
                </c:pt>
                <c:pt idx="38323">
                  <c:v>0.99466263200000005</c:v>
                </c:pt>
                <c:pt idx="38324">
                  <c:v>0.99466263200000005</c:v>
                </c:pt>
                <c:pt idx="38325">
                  <c:v>0.99466263200000005</c:v>
                </c:pt>
                <c:pt idx="38326">
                  <c:v>0.98337578699999995</c:v>
                </c:pt>
                <c:pt idx="38327">
                  <c:v>0.99466263200000005</c:v>
                </c:pt>
                <c:pt idx="38328">
                  <c:v>0.98337578699999995</c:v>
                </c:pt>
                <c:pt idx="38329">
                  <c:v>0.98337578699999995</c:v>
                </c:pt>
                <c:pt idx="38330">
                  <c:v>0.99833470599999996</c:v>
                </c:pt>
                <c:pt idx="38331">
                  <c:v>0.99833470599999996</c:v>
                </c:pt>
                <c:pt idx="38332">
                  <c:v>0.99833470599999996</c:v>
                </c:pt>
                <c:pt idx="38333">
                  <c:v>0.98337578699999995</c:v>
                </c:pt>
                <c:pt idx="38334">
                  <c:v>0.98048173699999996</c:v>
                </c:pt>
                <c:pt idx="38335">
                  <c:v>0.99466263200000005</c:v>
                </c:pt>
                <c:pt idx="38336">
                  <c:v>0.98048173699999996</c:v>
                </c:pt>
                <c:pt idx="38337">
                  <c:v>0.98337578699999995</c:v>
                </c:pt>
                <c:pt idx="38338">
                  <c:v>0.98337578699999995</c:v>
                </c:pt>
                <c:pt idx="38339">
                  <c:v>0.98337578699999995</c:v>
                </c:pt>
                <c:pt idx="38340">
                  <c:v>0.98729905299999998</c:v>
                </c:pt>
                <c:pt idx="38341">
                  <c:v>0.99833470599999996</c:v>
                </c:pt>
                <c:pt idx="38342">
                  <c:v>0.98337578699999995</c:v>
                </c:pt>
                <c:pt idx="38343">
                  <c:v>0.99833470599999996</c:v>
                </c:pt>
                <c:pt idx="38344">
                  <c:v>0.99833470599999996</c:v>
                </c:pt>
                <c:pt idx="38345">
                  <c:v>0.99833470599999996</c:v>
                </c:pt>
                <c:pt idx="38346">
                  <c:v>0.99027694600000005</c:v>
                </c:pt>
                <c:pt idx="38347">
                  <c:v>0.99466263200000005</c:v>
                </c:pt>
                <c:pt idx="38348">
                  <c:v>0.98337578699999995</c:v>
                </c:pt>
                <c:pt idx="38349">
                  <c:v>0.99833470599999996</c:v>
                </c:pt>
                <c:pt idx="38350">
                  <c:v>0.98337578699999995</c:v>
                </c:pt>
                <c:pt idx="38351">
                  <c:v>0.98337578699999995</c:v>
                </c:pt>
                <c:pt idx="38352">
                  <c:v>0.99466263200000005</c:v>
                </c:pt>
                <c:pt idx="38353">
                  <c:v>0.994798234</c:v>
                </c:pt>
                <c:pt idx="38354">
                  <c:v>0.98337578699999995</c:v>
                </c:pt>
                <c:pt idx="38355">
                  <c:v>0.99466263200000005</c:v>
                </c:pt>
                <c:pt idx="38356">
                  <c:v>0.99833470599999996</c:v>
                </c:pt>
                <c:pt idx="38357">
                  <c:v>0.98337578699999995</c:v>
                </c:pt>
                <c:pt idx="38358">
                  <c:v>0.987316898</c:v>
                </c:pt>
                <c:pt idx="38359">
                  <c:v>0.99466263200000005</c:v>
                </c:pt>
                <c:pt idx="38360">
                  <c:v>0.994798234</c:v>
                </c:pt>
                <c:pt idx="38361">
                  <c:v>0.99466263200000005</c:v>
                </c:pt>
                <c:pt idx="38362">
                  <c:v>0.98048173699999996</c:v>
                </c:pt>
                <c:pt idx="38363">
                  <c:v>0.99833470599999996</c:v>
                </c:pt>
                <c:pt idx="38364">
                  <c:v>0.99833470599999996</c:v>
                </c:pt>
                <c:pt idx="38365">
                  <c:v>0.98337578699999995</c:v>
                </c:pt>
                <c:pt idx="38366">
                  <c:v>0.98337578699999995</c:v>
                </c:pt>
                <c:pt idx="38367">
                  <c:v>0.99466263200000005</c:v>
                </c:pt>
                <c:pt idx="38368">
                  <c:v>0.99466263200000005</c:v>
                </c:pt>
                <c:pt idx="38369">
                  <c:v>0.99833470599999996</c:v>
                </c:pt>
                <c:pt idx="38370">
                  <c:v>0.99466263200000005</c:v>
                </c:pt>
                <c:pt idx="38371">
                  <c:v>0.98337578699999995</c:v>
                </c:pt>
                <c:pt idx="38372">
                  <c:v>0.98337578699999995</c:v>
                </c:pt>
                <c:pt idx="38373">
                  <c:v>0.98048173699999996</c:v>
                </c:pt>
                <c:pt idx="38374">
                  <c:v>0.99466263200000005</c:v>
                </c:pt>
                <c:pt idx="38375">
                  <c:v>0.98337578699999995</c:v>
                </c:pt>
                <c:pt idx="38376">
                  <c:v>0.98048173699999996</c:v>
                </c:pt>
                <c:pt idx="38377">
                  <c:v>0.99466263200000005</c:v>
                </c:pt>
                <c:pt idx="38378">
                  <c:v>0.99833470599999996</c:v>
                </c:pt>
                <c:pt idx="38379">
                  <c:v>0.994798234</c:v>
                </c:pt>
                <c:pt idx="38380">
                  <c:v>0.994798234</c:v>
                </c:pt>
                <c:pt idx="38381">
                  <c:v>0.99466263200000005</c:v>
                </c:pt>
                <c:pt idx="38382">
                  <c:v>0.99833470599999996</c:v>
                </c:pt>
                <c:pt idx="38383">
                  <c:v>0.99466263200000005</c:v>
                </c:pt>
                <c:pt idx="38384">
                  <c:v>0.99833470599999996</c:v>
                </c:pt>
                <c:pt idx="38385">
                  <c:v>0.98529628999999996</c:v>
                </c:pt>
                <c:pt idx="38386">
                  <c:v>0.99466263200000005</c:v>
                </c:pt>
                <c:pt idx="38387">
                  <c:v>0.98048173699999996</c:v>
                </c:pt>
                <c:pt idx="38388">
                  <c:v>0.99466263200000005</c:v>
                </c:pt>
                <c:pt idx="38389">
                  <c:v>0.98048173699999996</c:v>
                </c:pt>
                <c:pt idx="38390">
                  <c:v>0.987316898</c:v>
                </c:pt>
                <c:pt idx="38391">
                  <c:v>0.994798234</c:v>
                </c:pt>
                <c:pt idx="38392">
                  <c:v>0.99466263200000005</c:v>
                </c:pt>
                <c:pt idx="38393">
                  <c:v>0.98729905299999998</c:v>
                </c:pt>
                <c:pt idx="38394">
                  <c:v>0.98048173699999996</c:v>
                </c:pt>
                <c:pt idx="38395">
                  <c:v>0.98337578699999995</c:v>
                </c:pt>
                <c:pt idx="38396">
                  <c:v>0.98337578699999995</c:v>
                </c:pt>
                <c:pt idx="38397">
                  <c:v>0.98729905299999998</c:v>
                </c:pt>
                <c:pt idx="38398">
                  <c:v>0.99466263200000005</c:v>
                </c:pt>
                <c:pt idx="38399">
                  <c:v>0.98048173699999996</c:v>
                </c:pt>
                <c:pt idx="38400">
                  <c:v>0.994798234</c:v>
                </c:pt>
                <c:pt idx="38401">
                  <c:v>0.99466263200000005</c:v>
                </c:pt>
                <c:pt idx="38402">
                  <c:v>0.98048173699999996</c:v>
                </c:pt>
                <c:pt idx="38403">
                  <c:v>0.99833470599999996</c:v>
                </c:pt>
                <c:pt idx="38404">
                  <c:v>0.98337578699999995</c:v>
                </c:pt>
                <c:pt idx="38405">
                  <c:v>0.99466263200000005</c:v>
                </c:pt>
                <c:pt idx="38406">
                  <c:v>0.98337578699999995</c:v>
                </c:pt>
                <c:pt idx="38407">
                  <c:v>0.994798234</c:v>
                </c:pt>
                <c:pt idx="38408">
                  <c:v>0.99466263200000005</c:v>
                </c:pt>
                <c:pt idx="38409">
                  <c:v>0.98552498799999999</c:v>
                </c:pt>
                <c:pt idx="38410">
                  <c:v>0.99466263200000005</c:v>
                </c:pt>
                <c:pt idx="38411">
                  <c:v>0.99833470599999996</c:v>
                </c:pt>
                <c:pt idx="38412">
                  <c:v>0.994798234</c:v>
                </c:pt>
                <c:pt idx="38413">
                  <c:v>0.99833470599999996</c:v>
                </c:pt>
                <c:pt idx="38414">
                  <c:v>0.99833470599999996</c:v>
                </c:pt>
                <c:pt idx="38415">
                  <c:v>0.98048173699999996</c:v>
                </c:pt>
                <c:pt idx="38416">
                  <c:v>0.99466263200000005</c:v>
                </c:pt>
                <c:pt idx="38417">
                  <c:v>0.98337578699999995</c:v>
                </c:pt>
                <c:pt idx="38418">
                  <c:v>0.994798234</c:v>
                </c:pt>
                <c:pt idx="38419">
                  <c:v>0.994798234</c:v>
                </c:pt>
                <c:pt idx="38420">
                  <c:v>0.98048173699999996</c:v>
                </c:pt>
                <c:pt idx="38421">
                  <c:v>0.98337578699999995</c:v>
                </c:pt>
                <c:pt idx="38422">
                  <c:v>0.99833470599999996</c:v>
                </c:pt>
                <c:pt idx="38423">
                  <c:v>0.99833470599999996</c:v>
                </c:pt>
                <c:pt idx="38424">
                  <c:v>0.98048173699999996</c:v>
                </c:pt>
                <c:pt idx="38425">
                  <c:v>0.99466263200000005</c:v>
                </c:pt>
                <c:pt idx="38426">
                  <c:v>0.99090427199999997</c:v>
                </c:pt>
                <c:pt idx="38427">
                  <c:v>0.98729905299999998</c:v>
                </c:pt>
                <c:pt idx="38428">
                  <c:v>0.98337578699999995</c:v>
                </c:pt>
                <c:pt idx="38429">
                  <c:v>0.98337578699999995</c:v>
                </c:pt>
                <c:pt idx="38430">
                  <c:v>0.98337578699999995</c:v>
                </c:pt>
                <c:pt idx="38431">
                  <c:v>0.99833470599999996</c:v>
                </c:pt>
                <c:pt idx="38432">
                  <c:v>0.99450736299999998</c:v>
                </c:pt>
                <c:pt idx="38433">
                  <c:v>0.98337578699999995</c:v>
                </c:pt>
                <c:pt idx="38434">
                  <c:v>0.99833470599999996</c:v>
                </c:pt>
                <c:pt idx="38435">
                  <c:v>0.98337578699999995</c:v>
                </c:pt>
                <c:pt idx="38436">
                  <c:v>0.994798234</c:v>
                </c:pt>
                <c:pt idx="38437">
                  <c:v>0.99833470599999996</c:v>
                </c:pt>
                <c:pt idx="38438">
                  <c:v>0.99833470599999996</c:v>
                </c:pt>
                <c:pt idx="38439">
                  <c:v>0.99466263200000005</c:v>
                </c:pt>
                <c:pt idx="38440">
                  <c:v>0.98337578699999995</c:v>
                </c:pt>
                <c:pt idx="38441">
                  <c:v>0.994798234</c:v>
                </c:pt>
                <c:pt idx="38442">
                  <c:v>0.99833470599999996</c:v>
                </c:pt>
                <c:pt idx="38443">
                  <c:v>0.98337578699999995</c:v>
                </c:pt>
                <c:pt idx="38444">
                  <c:v>0.98337578699999995</c:v>
                </c:pt>
                <c:pt idx="38445">
                  <c:v>0.98337578699999995</c:v>
                </c:pt>
                <c:pt idx="38446">
                  <c:v>0.98337578699999995</c:v>
                </c:pt>
                <c:pt idx="38447">
                  <c:v>0.98048173699999996</c:v>
                </c:pt>
                <c:pt idx="38448">
                  <c:v>0.99466263200000005</c:v>
                </c:pt>
                <c:pt idx="38449">
                  <c:v>0.994798234</c:v>
                </c:pt>
                <c:pt idx="38450">
                  <c:v>0.994798234</c:v>
                </c:pt>
                <c:pt idx="38451">
                  <c:v>0.98337578699999995</c:v>
                </c:pt>
                <c:pt idx="38452">
                  <c:v>0.98337578699999995</c:v>
                </c:pt>
                <c:pt idx="38453">
                  <c:v>0.98337578699999995</c:v>
                </c:pt>
                <c:pt idx="38454">
                  <c:v>0.98337578699999995</c:v>
                </c:pt>
                <c:pt idx="38455">
                  <c:v>0.99466263200000005</c:v>
                </c:pt>
                <c:pt idx="38456">
                  <c:v>0.99466263200000005</c:v>
                </c:pt>
                <c:pt idx="38457">
                  <c:v>0.98337578699999995</c:v>
                </c:pt>
                <c:pt idx="38458">
                  <c:v>0.99466263200000005</c:v>
                </c:pt>
                <c:pt idx="38459">
                  <c:v>0.98048173699999996</c:v>
                </c:pt>
                <c:pt idx="38460">
                  <c:v>0.98337578699999995</c:v>
                </c:pt>
                <c:pt idx="38461">
                  <c:v>0.99833470599999996</c:v>
                </c:pt>
                <c:pt idx="38462">
                  <c:v>0.99466263200000005</c:v>
                </c:pt>
                <c:pt idx="38463">
                  <c:v>0.994798234</c:v>
                </c:pt>
                <c:pt idx="38464">
                  <c:v>0.98337578699999995</c:v>
                </c:pt>
                <c:pt idx="38465">
                  <c:v>0.994798234</c:v>
                </c:pt>
                <c:pt idx="38466">
                  <c:v>0.98337578699999995</c:v>
                </c:pt>
                <c:pt idx="38467">
                  <c:v>0.99833470599999996</c:v>
                </c:pt>
                <c:pt idx="38468">
                  <c:v>0.98048173699999996</c:v>
                </c:pt>
                <c:pt idx="38469">
                  <c:v>0.98048173699999996</c:v>
                </c:pt>
                <c:pt idx="38470">
                  <c:v>0.994798234</c:v>
                </c:pt>
                <c:pt idx="38471">
                  <c:v>0.98337578699999995</c:v>
                </c:pt>
                <c:pt idx="38472">
                  <c:v>0.99100769600000005</c:v>
                </c:pt>
                <c:pt idx="38473">
                  <c:v>0.99466263200000005</c:v>
                </c:pt>
                <c:pt idx="38474">
                  <c:v>0.98337578699999995</c:v>
                </c:pt>
                <c:pt idx="38475">
                  <c:v>0.99833470599999996</c:v>
                </c:pt>
                <c:pt idx="38476">
                  <c:v>0.99090427199999997</c:v>
                </c:pt>
                <c:pt idx="38477">
                  <c:v>0.98337578699999995</c:v>
                </c:pt>
                <c:pt idx="38478">
                  <c:v>0.994798234</c:v>
                </c:pt>
                <c:pt idx="38479">
                  <c:v>0.98048173699999996</c:v>
                </c:pt>
                <c:pt idx="38480">
                  <c:v>0.98337578699999995</c:v>
                </c:pt>
                <c:pt idx="38481">
                  <c:v>0.98337578699999995</c:v>
                </c:pt>
                <c:pt idx="38482">
                  <c:v>0.994798234</c:v>
                </c:pt>
                <c:pt idx="38483">
                  <c:v>0.98048173699999996</c:v>
                </c:pt>
                <c:pt idx="38484">
                  <c:v>0.99100769600000005</c:v>
                </c:pt>
                <c:pt idx="38485">
                  <c:v>0.994798234</c:v>
                </c:pt>
                <c:pt idx="38486">
                  <c:v>0.98048173699999996</c:v>
                </c:pt>
                <c:pt idx="38487">
                  <c:v>0.98337578699999995</c:v>
                </c:pt>
                <c:pt idx="38488">
                  <c:v>0.994798234</c:v>
                </c:pt>
                <c:pt idx="38489">
                  <c:v>0.99833470599999996</c:v>
                </c:pt>
                <c:pt idx="38490">
                  <c:v>0.994798234</c:v>
                </c:pt>
                <c:pt idx="38491">
                  <c:v>0.98337578699999995</c:v>
                </c:pt>
                <c:pt idx="38492">
                  <c:v>0.98337578699999995</c:v>
                </c:pt>
                <c:pt idx="38493">
                  <c:v>0.99090427199999997</c:v>
                </c:pt>
                <c:pt idx="38494">
                  <c:v>0.98048173699999996</c:v>
                </c:pt>
                <c:pt idx="38495">
                  <c:v>0.98337578699999995</c:v>
                </c:pt>
                <c:pt idx="38496">
                  <c:v>0.99466263200000005</c:v>
                </c:pt>
                <c:pt idx="38497">
                  <c:v>0.99466263200000005</c:v>
                </c:pt>
                <c:pt idx="38498">
                  <c:v>0.99833470599999996</c:v>
                </c:pt>
                <c:pt idx="38499">
                  <c:v>0.98337578699999995</c:v>
                </c:pt>
                <c:pt idx="38500">
                  <c:v>0.98337578699999995</c:v>
                </c:pt>
                <c:pt idx="38501">
                  <c:v>0.99466263200000005</c:v>
                </c:pt>
                <c:pt idx="38502">
                  <c:v>0.98337578699999995</c:v>
                </c:pt>
                <c:pt idx="38503">
                  <c:v>0.994798234</c:v>
                </c:pt>
                <c:pt idx="38504">
                  <c:v>0.98337578699999995</c:v>
                </c:pt>
                <c:pt idx="38505">
                  <c:v>0.99466263200000005</c:v>
                </c:pt>
                <c:pt idx="38506">
                  <c:v>0.994798234</c:v>
                </c:pt>
                <c:pt idx="38507">
                  <c:v>0.98337578699999995</c:v>
                </c:pt>
                <c:pt idx="38508">
                  <c:v>0.99466263200000005</c:v>
                </c:pt>
                <c:pt idx="38509">
                  <c:v>0.98337578699999995</c:v>
                </c:pt>
                <c:pt idx="38510">
                  <c:v>0.99466263200000005</c:v>
                </c:pt>
                <c:pt idx="38511">
                  <c:v>0.99466263200000005</c:v>
                </c:pt>
                <c:pt idx="38512">
                  <c:v>0.98337578699999995</c:v>
                </c:pt>
                <c:pt idx="38513">
                  <c:v>0.99833470599999996</c:v>
                </c:pt>
                <c:pt idx="38514">
                  <c:v>0.99090427199999997</c:v>
                </c:pt>
                <c:pt idx="38515">
                  <c:v>0.99466263200000005</c:v>
                </c:pt>
                <c:pt idx="38516">
                  <c:v>0.99466263200000005</c:v>
                </c:pt>
                <c:pt idx="38517">
                  <c:v>0.99466263200000005</c:v>
                </c:pt>
                <c:pt idx="38518">
                  <c:v>0.994798234</c:v>
                </c:pt>
                <c:pt idx="38519">
                  <c:v>0.99833470599999996</c:v>
                </c:pt>
                <c:pt idx="38520">
                  <c:v>0.98729905299999998</c:v>
                </c:pt>
                <c:pt idx="38521">
                  <c:v>0.99833470599999996</c:v>
                </c:pt>
                <c:pt idx="38522">
                  <c:v>0.99833470599999996</c:v>
                </c:pt>
                <c:pt idx="38523">
                  <c:v>0.99626751000000002</c:v>
                </c:pt>
                <c:pt idx="38524">
                  <c:v>0.99466263200000005</c:v>
                </c:pt>
                <c:pt idx="38525">
                  <c:v>0.99466263200000005</c:v>
                </c:pt>
                <c:pt idx="38526">
                  <c:v>0.99160257900000004</c:v>
                </c:pt>
                <c:pt idx="38527">
                  <c:v>0.994798234</c:v>
                </c:pt>
                <c:pt idx="38528">
                  <c:v>0.99015918800000002</c:v>
                </c:pt>
                <c:pt idx="38529">
                  <c:v>0.99833470599999996</c:v>
                </c:pt>
                <c:pt idx="38530">
                  <c:v>0.98337578699999995</c:v>
                </c:pt>
                <c:pt idx="38531">
                  <c:v>0.98337578699999995</c:v>
                </c:pt>
                <c:pt idx="38532">
                  <c:v>0.99466263200000005</c:v>
                </c:pt>
                <c:pt idx="38533">
                  <c:v>0.98337578699999995</c:v>
                </c:pt>
                <c:pt idx="38534">
                  <c:v>0.99833470599999996</c:v>
                </c:pt>
                <c:pt idx="38535">
                  <c:v>0.98337578699999995</c:v>
                </c:pt>
                <c:pt idx="38536">
                  <c:v>0.98552498799999999</c:v>
                </c:pt>
                <c:pt idx="38537">
                  <c:v>0.99466263200000005</c:v>
                </c:pt>
                <c:pt idx="38538">
                  <c:v>0.99466263200000005</c:v>
                </c:pt>
                <c:pt idx="38539">
                  <c:v>0.99466263200000005</c:v>
                </c:pt>
                <c:pt idx="38540">
                  <c:v>0.98337578699999995</c:v>
                </c:pt>
                <c:pt idx="38541">
                  <c:v>0.994798234</c:v>
                </c:pt>
                <c:pt idx="38542">
                  <c:v>0.99466263200000005</c:v>
                </c:pt>
                <c:pt idx="38543">
                  <c:v>0.98337578699999995</c:v>
                </c:pt>
                <c:pt idx="38544">
                  <c:v>0.99466263200000005</c:v>
                </c:pt>
                <c:pt idx="38545">
                  <c:v>0.99466263200000005</c:v>
                </c:pt>
                <c:pt idx="38546">
                  <c:v>0.98337578699999995</c:v>
                </c:pt>
                <c:pt idx="38547">
                  <c:v>0.98337578699999995</c:v>
                </c:pt>
                <c:pt idx="38548">
                  <c:v>0.98337578699999995</c:v>
                </c:pt>
                <c:pt idx="38549">
                  <c:v>0.98337578699999995</c:v>
                </c:pt>
                <c:pt idx="38550">
                  <c:v>0.98048173699999996</c:v>
                </c:pt>
                <c:pt idx="38551">
                  <c:v>0.99090427199999997</c:v>
                </c:pt>
                <c:pt idx="38552">
                  <c:v>0.98975540500000003</c:v>
                </c:pt>
                <c:pt idx="38553">
                  <c:v>0.994798234</c:v>
                </c:pt>
                <c:pt idx="38554">
                  <c:v>0.98337578699999995</c:v>
                </c:pt>
                <c:pt idx="38555">
                  <c:v>0.994798234</c:v>
                </c:pt>
                <c:pt idx="38556">
                  <c:v>0.99466263200000005</c:v>
                </c:pt>
                <c:pt idx="38557">
                  <c:v>0.99833470599999996</c:v>
                </c:pt>
                <c:pt idx="38558">
                  <c:v>0.99466263200000005</c:v>
                </c:pt>
                <c:pt idx="38559">
                  <c:v>0.98048173699999996</c:v>
                </c:pt>
                <c:pt idx="38560">
                  <c:v>0.99466263200000005</c:v>
                </c:pt>
                <c:pt idx="38561">
                  <c:v>0.98337578699999995</c:v>
                </c:pt>
                <c:pt idx="38562">
                  <c:v>0.99466263200000005</c:v>
                </c:pt>
                <c:pt idx="38563">
                  <c:v>0.98048173699999996</c:v>
                </c:pt>
                <c:pt idx="38564">
                  <c:v>0.98337578699999995</c:v>
                </c:pt>
                <c:pt idx="38565">
                  <c:v>0.994798234</c:v>
                </c:pt>
                <c:pt idx="38566">
                  <c:v>0.98337578699999995</c:v>
                </c:pt>
                <c:pt idx="38567">
                  <c:v>0.98048173699999996</c:v>
                </c:pt>
                <c:pt idx="38568">
                  <c:v>0.98337578699999995</c:v>
                </c:pt>
                <c:pt idx="38569">
                  <c:v>0.99466263200000005</c:v>
                </c:pt>
                <c:pt idx="38570">
                  <c:v>0.98048173699999996</c:v>
                </c:pt>
                <c:pt idx="38571">
                  <c:v>0.99833470599999996</c:v>
                </c:pt>
                <c:pt idx="38572">
                  <c:v>0.99090427199999997</c:v>
                </c:pt>
                <c:pt idx="38573">
                  <c:v>0.98048173699999996</c:v>
                </c:pt>
                <c:pt idx="38574">
                  <c:v>0.99833470599999996</c:v>
                </c:pt>
                <c:pt idx="38575">
                  <c:v>0.98337578699999995</c:v>
                </c:pt>
                <c:pt idx="38576">
                  <c:v>0.99466263200000005</c:v>
                </c:pt>
                <c:pt idx="38577">
                  <c:v>0.99466263200000005</c:v>
                </c:pt>
                <c:pt idx="38578">
                  <c:v>0.99466263200000005</c:v>
                </c:pt>
                <c:pt idx="38579">
                  <c:v>0.99833470599999996</c:v>
                </c:pt>
                <c:pt idx="38580">
                  <c:v>0.98337578699999995</c:v>
                </c:pt>
                <c:pt idx="38581">
                  <c:v>0.98048173699999996</c:v>
                </c:pt>
                <c:pt idx="38582">
                  <c:v>0.98048173699999996</c:v>
                </c:pt>
                <c:pt idx="38583">
                  <c:v>0.98048173699999996</c:v>
                </c:pt>
                <c:pt idx="38584">
                  <c:v>0.98048173699999996</c:v>
                </c:pt>
                <c:pt idx="38585">
                  <c:v>0.994798234</c:v>
                </c:pt>
                <c:pt idx="38586">
                  <c:v>0.99833470599999996</c:v>
                </c:pt>
                <c:pt idx="38587">
                  <c:v>0.98048173699999996</c:v>
                </c:pt>
                <c:pt idx="38588">
                  <c:v>0.99466263200000005</c:v>
                </c:pt>
                <c:pt idx="38589">
                  <c:v>0.99833470599999996</c:v>
                </c:pt>
                <c:pt idx="38590">
                  <c:v>0.99466263200000005</c:v>
                </c:pt>
                <c:pt idx="38591">
                  <c:v>0.99466263200000005</c:v>
                </c:pt>
                <c:pt idx="38592">
                  <c:v>0.99833470599999996</c:v>
                </c:pt>
                <c:pt idx="38593">
                  <c:v>0.98337578699999995</c:v>
                </c:pt>
                <c:pt idx="38594">
                  <c:v>0.98337578699999995</c:v>
                </c:pt>
                <c:pt idx="38595">
                  <c:v>0.99466263200000005</c:v>
                </c:pt>
                <c:pt idx="38596">
                  <c:v>0.994798234</c:v>
                </c:pt>
                <c:pt idx="38597">
                  <c:v>0.98048173699999996</c:v>
                </c:pt>
                <c:pt idx="38598">
                  <c:v>0.98549281</c:v>
                </c:pt>
                <c:pt idx="38599">
                  <c:v>0.99833470599999996</c:v>
                </c:pt>
                <c:pt idx="38600">
                  <c:v>0.99833470599999996</c:v>
                </c:pt>
                <c:pt idx="38601">
                  <c:v>0.99466263200000005</c:v>
                </c:pt>
                <c:pt idx="38602">
                  <c:v>0.98048173699999996</c:v>
                </c:pt>
                <c:pt idx="38603">
                  <c:v>0.98048173699999996</c:v>
                </c:pt>
                <c:pt idx="38604">
                  <c:v>0.99833470599999996</c:v>
                </c:pt>
                <c:pt idx="38605">
                  <c:v>0.99833470599999996</c:v>
                </c:pt>
                <c:pt idx="38606">
                  <c:v>0.99833470599999996</c:v>
                </c:pt>
                <c:pt idx="38607">
                  <c:v>0.99833470599999996</c:v>
                </c:pt>
                <c:pt idx="38608">
                  <c:v>0.99833470599999996</c:v>
                </c:pt>
                <c:pt idx="38609">
                  <c:v>0.99833470599999996</c:v>
                </c:pt>
                <c:pt idx="38610">
                  <c:v>0.99466263200000005</c:v>
                </c:pt>
                <c:pt idx="38611">
                  <c:v>0.98975540500000003</c:v>
                </c:pt>
                <c:pt idx="38612">
                  <c:v>0.99466263200000005</c:v>
                </c:pt>
                <c:pt idx="38613">
                  <c:v>0.98337578699999995</c:v>
                </c:pt>
                <c:pt idx="38614">
                  <c:v>0.994798234</c:v>
                </c:pt>
                <c:pt idx="38615">
                  <c:v>0.99833470599999996</c:v>
                </c:pt>
                <c:pt idx="38616">
                  <c:v>0.98337578699999995</c:v>
                </c:pt>
                <c:pt idx="38617">
                  <c:v>0.98337578699999995</c:v>
                </c:pt>
                <c:pt idx="38618">
                  <c:v>0.98048173699999996</c:v>
                </c:pt>
                <c:pt idx="38619">
                  <c:v>0.98048173699999996</c:v>
                </c:pt>
                <c:pt idx="38620">
                  <c:v>0.98729905299999998</c:v>
                </c:pt>
                <c:pt idx="38621">
                  <c:v>0.99466263200000005</c:v>
                </c:pt>
                <c:pt idx="38622">
                  <c:v>0.987316898</c:v>
                </c:pt>
                <c:pt idx="38623">
                  <c:v>0.98337578699999995</c:v>
                </c:pt>
                <c:pt idx="38624">
                  <c:v>0.99833470599999996</c:v>
                </c:pt>
                <c:pt idx="38625">
                  <c:v>0.994798234</c:v>
                </c:pt>
                <c:pt idx="38626">
                  <c:v>0.99466263200000005</c:v>
                </c:pt>
                <c:pt idx="38627">
                  <c:v>0.99466263200000005</c:v>
                </c:pt>
                <c:pt idx="38628">
                  <c:v>0.99833470599999996</c:v>
                </c:pt>
                <c:pt idx="38629">
                  <c:v>0.98529628999999996</c:v>
                </c:pt>
                <c:pt idx="38630">
                  <c:v>0.99027694600000005</c:v>
                </c:pt>
                <c:pt idx="38631">
                  <c:v>0.99466263200000005</c:v>
                </c:pt>
                <c:pt idx="38632">
                  <c:v>0.98337578699999995</c:v>
                </c:pt>
                <c:pt idx="38633">
                  <c:v>0.99466263200000005</c:v>
                </c:pt>
                <c:pt idx="38634">
                  <c:v>0.98337578699999995</c:v>
                </c:pt>
                <c:pt idx="38635">
                  <c:v>0.98048173699999996</c:v>
                </c:pt>
                <c:pt idx="38636">
                  <c:v>0.99466263200000005</c:v>
                </c:pt>
                <c:pt idx="38637">
                  <c:v>0.99466263200000005</c:v>
                </c:pt>
                <c:pt idx="38638">
                  <c:v>0.98337578699999995</c:v>
                </c:pt>
                <c:pt idx="38639">
                  <c:v>0.99833470599999996</c:v>
                </c:pt>
                <c:pt idx="38640">
                  <c:v>0.98337578699999995</c:v>
                </c:pt>
                <c:pt idx="38641">
                  <c:v>0.99466263200000005</c:v>
                </c:pt>
                <c:pt idx="38642">
                  <c:v>0.99833470599999996</c:v>
                </c:pt>
                <c:pt idx="38643">
                  <c:v>0.99833470599999996</c:v>
                </c:pt>
                <c:pt idx="38644">
                  <c:v>0.994798234</c:v>
                </c:pt>
                <c:pt idx="38645">
                  <c:v>0.99100769600000005</c:v>
                </c:pt>
                <c:pt idx="38646">
                  <c:v>0.99466263200000005</c:v>
                </c:pt>
                <c:pt idx="38647">
                  <c:v>0.97367844699999995</c:v>
                </c:pt>
                <c:pt idx="38648">
                  <c:v>0.99100769600000005</c:v>
                </c:pt>
                <c:pt idx="38649">
                  <c:v>0.98048173699999996</c:v>
                </c:pt>
                <c:pt idx="38650">
                  <c:v>0.98337578699999995</c:v>
                </c:pt>
                <c:pt idx="38651">
                  <c:v>0.99833470599999996</c:v>
                </c:pt>
                <c:pt idx="38652">
                  <c:v>0.98337578699999995</c:v>
                </c:pt>
                <c:pt idx="38653">
                  <c:v>0.98048173699999996</c:v>
                </c:pt>
                <c:pt idx="38654">
                  <c:v>0.98337578699999995</c:v>
                </c:pt>
                <c:pt idx="38655">
                  <c:v>0.98048173699999996</c:v>
                </c:pt>
                <c:pt idx="38656">
                  <c:v>0.99466263200000005</c:v>
                </c:pt>
                <c:pt idx="38657">
                  <c:v>0.98337578699999995</c:v>
                </c:pt>
                <c:pt idx="38658">
                  <c:v>0.99466263200000005</c:v>
                </c:pt>
                <c:pt idx="38659">
                  <c:v>0.99833470599999996</c:v>
                </c:pt>
                <c:pt idx="38660">
                  <c:v>0.99466263200000005</c:v>
                </c:pt>
                <c:pt idx="38661">
                  <c:v>0.987316898</c:v>
                </c:pt>
                <c:pt idx="38662">
                  <c:v>0.99833470599999996</c:v>
                </c:pt>
                <c:pt idx="38663">
                  <c:v>0.98337578699999995</c:v>
                </c:pt>
                <c:pt idx="38664">
                  <c:v>0.98729905299999998</c:v>
                </c:pt>
                <c:pt idx="38665">
                  <c:v>0.99090427199999997</c:v>
                </c:pt>
                <c:pt idx="38666">
                  <c:v>0.98337578699999995</c:v>
                </c:pt>
                <c:pt idx="38667">
                  <c:v>0.98048173699999996</c:v>
                </c:pt>
                <c:pt idx="38668">
                  <c:v>0.99833470599999996</c:v>
                </c:pt>
                <c:pt idx="38669">
                  <c:v>0.99466263200000005</c:v>
                </c:pt>
                <c:pt idx="38670">
                  <c:v>0.99466263200000005</c:v>
                </c:pt>
                <c:pt idx="38671">
                  <c:v>0.99466263200000005</c:v>
                </c:pt>
                <c:pt idx="38672">
                  <c:v>0.98048173699999996</c:v>
                </c:pt>
                <c:pt idx="38673">
                  <c:v>0.99833470599999996</c:v>
                </c:pt>
                <c:pt idx="38674">
                  <c:v>0.98337578699999995</c:v>
                </c:pt>
                <c:pt idx="38675">
                  <c:v>0.98337578699999995</c:v>
                </c:pt>
                <c:pt idx="38676">
                  <c:v>0.99466263200000005</c:v>
                </c:pt>
                <c:pt idx="38677">
                  <c:v>0.99466263200000005</c:v>
                </c:pt>
                <c:pt idx="38678">
                  <c:v>0.98337578699999995</c:v>
                </c:pt>
                <c:pt idx="38679">
                  <c:v>0.98048173699999996</c:v>
                </c:pt>
                <c:pt idx="38680">
                  <c:v>0.98337578699999995</c:v>
                </c:pt>
                <c:pt idx="38681">
                  <c:v>0.99833470599999996</c:v>
                </c:pt>
                <c:pt idx="38682">
                  <c:v>0.98337578699999995</c:v>
                </c:pt>
                <c:pt idx="38683">
                  <c:v>0.99466263200000005</c:v>
                </c:pt>
                <c:pt idx="38684">
                  <c:v>0.99833470599999996</c:v>
                </c:pt>
                <c:pt idx="38685">
                  <c:v>0.98048173699999996</c:v>
                </c:pt>
                <c:pt idx="38686">
                  <c:v>0.99466263200000005</c:v>
                </c:pt>
                <c:pt idx="38687">
                  <c:v>0.99466263200000005</c:v>
                </c:pt>
                <c:pt idx="38688">
                  <c:v>0.98337578699999995</c:v>
                </c:pt>
                <c:pt idx="38689">
                  <c:v>0.98337578699999995</c:v>
                </c:pt>
                <c:pt idx="38690">
                  <c:v>0.99833470599999996</c:v>
                </c:pt>
                <c:pt idx="38691">
                  <c:v>0.98048173699999996</c:v>
                </c:pt>
                <c:pt idx="38692">
                  <c:v>0.98337578699999995</c:v>
                </c:pt>
                <c:pt idx="38693">
                  <c:v>0.98048173699999996</c:v>
                </c:pt>
                <c:pt idx="38694">
                  <c:v>0.98048173699999996</c:v>
                </c:pt>
                <c:pt idx="38695">
                  <c:v>0.994798234</c:v>
                </c:pt>
                <c:pt idx="38696">
                  <c:v>0.994798234</c:v>
                </c:pt>
                <c:pt idx="38697">
                  <c:v>0.994798234</c:v>
                </c:pt>
                <c:pt idx="38698">
                  <c:v>0.98337578699999995</c:v>
                </c:pt>
                <c:pt idx="38699">
                  <c:v>0.994798234</c:v>
                </c:pt>
                <c:pt idx="38700">
                  <c:v>0.99466263200000005</c:v>
                </c:pt>
                <c:pt idx="38701">
                  <c:v>0.98337578699999995</c:v>
                </c:pt>
                <c:pt idx="38702">
                  <c:v>0.98337578699999995</c:v>
                </c:pt>
                <c:pt idx="38703">
                  <c:v>0.994798234</c:v>
                </c:pt>
                <c:pt idx="38704">
                  <c:v>0.99833470599999996</c:v>
                </c:pt>
                <c:pt idx="38705">
                  <c:v>0.99466263200000005</c:v>
                </c:pt>
                <c:pt idx="38706">
                  <c:v>0.99833470599999996</c:v>
                </c:pt>
                <c:pt idx="38707">
                  <c:v>0.98048173699999996</c:v>
                </c:pt>
                <c:pt idx="38708">
                  <c:v>0.99466263200000005</c:v>
                </c:pt>
                <c:pt idx="38709">
                  <c:v>0.99466263200000005</c:v>
                </c:pt>
                <c:pt idx="38710">
                  <c:v>0.99833470599999996</c:v>
                </c:pt>
                <c:pt idx="38711">
                  <c:v>0.99466263200000005</c:v>
                </c:pt>
                <c:pt idx="38712">
                  <c:v>0.98337578699999995</c:v>
                </c:pt>
                <c:pt idx="38713">
                  <c:v>0.98337578699999995</c:v>
                </c:pt>
                <c:pt idx="38714">
                  <c:v>0.994798234</c:v>
                </c:pt>
                <c:pt idx="38715">
                  <c:v>0.994798234</c:v>
                </c:pt>
                <c:pt idx="38716">
                  <c:v>0.98048173699999996</c:v>
                </c:pt>
                <c:pt idx="38717">
                  <c:v>0.98337578699999995</c:v>
                </c:pt>
                <c:pt idx="38718">
                  <c:v>0.98337578699999995</c:v>
                </c:pt>
                <c:pt idx="38719">
                  <c:v>0.99833470599999996</c:v>
                </c:pt>
                <c:pt idx="38720">
                  <c:v>0.98337578699999995</c:v>
                </c:pt>
                <c:pt idx="38721">
                  <c:v>0.99466263200000005</c:v>
                </c:pt>
                <c:pt idx="38722">
                  <c:v>0.99466263200000005</c:v>
                </c:pt>
                <c:pt idx="38723">
                  <c:v>0.99466263200000005</c:v>
                </c:pt>
                <c:pt idx="38724">
                  <c:v>0.99833470599999996</c:v>
                </c:pt>
                <c:pt idx="38725">
                  <c:v>0.994798234</c:v>
                </c:pt>
                <c:pt idx="38726">
                  <c:v>0.994798234</c:v>
                </c:pt>
                <c:pt idx="38727">
                  <c:v>0.98048173699999996</c:v>
                </c:pt>
                <c:pt idx="38728">
                  <c:v>0.99456953599999998</c:v>
                </c:pt>
                <c:pt idx="38729">
                  <c:v>0.99833470599999996</c:v>
                </c:pt>
                <c:pt idx="38730">
                  <c:v>0.99466263200000005</c:v>
                </c:pt>
                <c:pt idx="38731">
                  <c:v>0.99456953599999998</c:v>
                </c:pt>
                <c:pt idx="38732">
                  <c:v>0.98048173699999996</c:v>
                </c:pt>
                <c:pt idx="38733">
                  <c:v>0.99466263200000005</c:v>
                </c:pt>
                <c:pt idx="38734">
                  <c:v>0.99466263200000005</c:v>
                </c:pt>
                <c:pt idx="38735">
                  <c:v>0.994798234</c:v>
                </c:pt>
                <c:pt idx="38736">
                  <c:v>0.99466263200000005</c:v>
                </c:pt>
                <c:pt idx="38737">
                  <c:v>0.99466263200000005</c:v>
                </c:pt>
                <c:pt idx="38738">
                  <c:v>0.99466263200000005</c:v>
                </c:pt>
                <c:pt idx="38739">
                  <c:v>0.98337578699999995</c:v>
                </c:pt>
                <c:pt idx="38740">
                  <c:v>0.98337578699999995</c:v>
                </c:pt>
                <c:pt idx="38741">
                  <c:v>0.98337578699999995</c:v>
                </c:pt>
                <c:pt idx="38742">
                  <c:v>0.98337578699999995</c:v>
                </c:pt>
                <c:pt idx="38743">
                  <c:v>0.99466263200000005</c:v>
                </c:pt>
                <c:pt idx="38744">
                  <c:v>0.99466263200000005</c:v>
                </c:pt>
                <c:pt idx="38745">
                  <c:v>0.98337578699999995</c:v>
                </c:pt>
                <c:pt idx="38746">
                  <c:v>0.98337578699999995</c:v>
                </c:pt>
                <c:pt idx="38747">
                  <c:v>0.994798234</c:v>
                </c:pt>
                <c:pt idx="38748">
                  <c:v>0.98337578699999995</c:v>
                </c:pt>
                <c:pt idx="38749">
                  <c:v>0.99833470599999996</c:v>
                </c:pt>
                <c:pt idx="38750">
                  <c:v>0.98729905299999998</c:v>
                </c:pt>
                <c:pt idx="38751">
                  <c:v>0.98337578699999995</c:v>
                </c:pt>
                <c:pt idx="38752">
                  <c:v>0.99100769600000005</c:v>
                </c:pt>
                <c:pt idx="38753">
                  <c:v>0.98337578699999995</c:v>
                </c:pt>
                <c:pt idx="38754">
                  <c:v>0.994798234</c:v>
                </c:pt>
                <c:pt idx="38755">
                  <c:v>0.98048173699999996</c:v>
                </c:pt>
                <c:pt idx="38756">
                  <c:v>0.994798234</c:v>
                </c:pt>
                <c:pt idx="38757">
                  <c:v>0.98337578699999995</c:v>
                </c:pt>
                <c:pt idx="38758">
                  <c:v>0.99466263200000005</c:v>
                </c:pt>
                <c:pt idx="38759">
                  <c:v>0.994798234</c:v>
                </c:pt>
                <c:pt idx="38760">
                  <c:v>0.98048173699999996</c:v>
                </c:pt>
                <c:pt idx="38761">
                  <c:v>0.99466263200000005</c:v>
                </c:pt>
                <c:pt idx="38762">
                  <c:v>0.99635453600000001</c:v>
                </c:pt>
                <c:pt idx="38763">
                  <c:v>0.994798234</c:v>
                </c:pt>
                <c:pt idx="38764">
                  <c:v>0.99466263200000005</c:v>
                </c:pt>
                <c:pt idx="38765">
                  <c:v>0.99456953599999998</c:v>
                </c:pt>
                <c:pt idx="38766">
                  <c:v>0.99100769600000005</c:v>
                </c:pt>
                <c:pt idx="38767">
                  <c:v>0.98337578699999995</c:v>
                </c:pt>
                <c:pt idx="38768">
                  <c:v>0.99833470599999996</c:v>
                </c:pt>
                <c:pt idx="38769">
                  <c:v>0.994798234</c:v>
                </c:pt>
                <c:pt idx="38770">
                  <c:v>0.99833470599999996</c:v>
                </c:pt>
                <c:pt idx="38771">
                  <c:v>0.994798234</c:v>
                </c:pt>
                <c:pt idx="38772">
                  <c:v>0.99466263200000005</c:v>
                </c:pt>
                <c:pt idx="38773">
                  <c:v>0.98337578699999995</c:v>
                </c:pt>
                <c:pt idx="38774">
                  <c:v>0.99456953599999998</c:v>
                </c:pt>
                <c:pt idx="38775">
                  <c:v>0.99833470599999996</c:v>
                </c:pt>
                <c:pt idx="38776">
                  <c:v>0.98048173699999996</c:v>
                </c:pt>
                <c:pt idx="38777">
                  <c:v>0.99466263200000005</c:v>
                </c:pt>
                <c:pt idx="38778">
                  <c:v>0.99027694600000005</c:v>
                </c:pt>
                <c:pt idx="38779">
                  <c:v>0.99466263200000005</c:v>
                </c:pt>
                <c:pt idx="38780">
                  <c:v>0.98337578699999995</c:v>
                </c:pt>
                <c:pt idx="38781">
                  <c:v>0.99466263200000005</c:v>
                </c:pt>
                <c:pt idx="38782">
                  <c:v>0.99466263200000005</c:v>
                </c:pt>
                <c:pt idx="38783">
                  <c:v>0.98337578699999995</c:v>
                </c:pt>
                <c:pt idx="38784">
                  <c:v>0.99466263200000005</c:v>
                </c:pt>
                <c:pt idx="38785">
                  <c:v>0.98048173699999996</c:v>
                </c:pt>
                <c:pt idx="38786">
                  <c:v>0.99466263200000005</c:v>
                </c:pt>
                <c:pt idx="38787">
                  <c:v>0.99466263200000005</c:v>
                </c:pt>
                <c:pt idx="38788">
                  <c:v>0.99466263200000005</c:v>
                </c:pt>
                <c:pt idx="38789">
                  <c:v>0.99833470599999996</c:v>
                </c:pt>
                <c:pt idx="38790">
                  <c:v>0.99466263200000005</c:v>
                </c:pt>
                <c:pt idx="38791">
                  <c:v>0.99833470599999996</c:v>
                </c:pt>
                <c:pt idx="38792">
                  <c:v>0.99833470599999996</c:v>
                </c:pt>
                <c:pt idx="38793">
                  <c:v>0.98048173699999996</c:v>
                </c:pt>
                <c:pt idx="38794">
                  <c:v>0.99466263200000005</c:v>
                </c:pt>
                <c:pt idx="38795">
                  <c:v>0.98048173699999996</c:v>
                </c:pt>
                <c:pt idx="38796">
                  <c:v>0.99833470599999996</c:v>
                </c:pt>
                <c:pt idx="38797">
                  <c:v>0.98337578699999995</c:v>
                </c:pt>
                <c:pt idx="38798">
                  <c:v>0.987316898</c:v>
                </c:pt>
                <c:pt idx="38799">
                  <c:v>0.98048173699999996</c:v>
                </c:pt>
                <c:pt idx="38800">
                  <c:v>0.98552498799999999</c:v>
                </c:pt>
                <c:pt idx="38801">
                  <c:v>0.99015918800000002</c:v>
                </c:pt>
                <c:pt idx="38802">
                  <c:v>0.98048173699999996</c:v>
                </c:pt>
                <c:pt idx="38803">
                  <c:v>0.99833470599999996</c:v>
                </c:pt>
                <c:pt idx="38804">
                  <c:v>0.98337578699999995</c:v>
                </c:pt>
                <c:pt idx="38805">
                  <c:v>0.98337578699999995</c:v>
                </c:pt>
                <c:pt idx="38806">
                  <c:v>0.98337578699999995</c:v>
                </c:pt>
                <c:pt idx="38807">
                  <c:v>0.98337578699999995</c:v>
                </c:pt>
                <c:pt idx="38808">
                  <c:v>0.98048173699999996</c:v>
                </c:pt>
                <c:pt idx="38809">
                  <c:v>0.98337578699999995</c:v>
                </c:pt>
                <c:pt idx="38810">
                  <c:v>0.98337578699999995</c:v>
                </c:pt>
                <c:pt idx="38811">
                  <c:v>0.98337578699999995</c:v>
                </c:pt>
                <c:pt idx="38812">
                  <c:v>0.99833470599999996</c:v>
                </c:pt>
                <c:pt idx="38813">
                  <c:v>0.98337578699999995</c:v>
                </c:pt>
                <c:pt idx="38814">
                  <c:v>0.98048173699999996</c:v>
                </c:pt>
                <c:pt idx="38815">
                  <c:v>0.98337578699999995</c:v>
                </c:pt>
                <c:pt idx="38816">
                  <c:v>0.98337578699999995</c:v>
                </c:pt>
                <c:pt idx="38817">
                  <c:v>0.98729905299999998</c:v>
                </c:pt>
                <c:pt idx="38818">
                  <c:v>0.97936736800000002</c:v>
                </c:pt>
                <c:pt idx="38819">
                  <c:v>0.99833470599999996</c:v>
                </c:pt>
                <c:pt idx="38820">
                  <c:v>0.99833470599999996</c:v>
                </c:pt>
                <c:pt idx="38821">
                  <c:v>0.98487219500000001</c:v>
                </c:pt>
                <c:pt idx="38822">
                  <c:v>0.98337578699999995</c:v>
                </c:pt>
                <c:pt idx="38823">
                  <c:v>0.98337578699999995</c:v>
                </c:pt>
                <c:pt idx="38824">
                  <c:v>0.99466263200000005</c:v>
                </c:pt>
                <c:pt idx="38825">
                  <c:v>0.98048173699999996</c:v>
                </c:pt>
                <c:pt idx="38826">
                  <c:v>0.98337578699999995</c:v>
                </c:pt>
                <c:pt idx="38827">
                  <c:v>0.98337578699999995</c:v>
                </c:pt>
                <c:pt idx="38828">
                  <c:v>0.99466263200000005</c:v>
                </c:pt>
                <c:pt idx="38829">
                  <c:v>0.98337578699999995</c:v>
                </c:pt>
                <c:pt idx="38830">
                  <c:v>0.99466263200000005</c:v>
                </c:pt>
                <c:pt idx="38831">
                  <c:v>0.98048173699999996</c:v>
                </c:pt>
                <c:pt idx="38832">
                  <c:v>0.99466263200000005</c:v>
                </c:pt>
                <c:pt idx="38833">
                  <c:v>0.994798234</c:v>
                </c:pt>
                <c:pt idx="38834">
                  <c:v>0.98048173699999996</c:v>
                </c:pt>
                <c:pt idx="38835">
                  <c:v>0.98337578699999995</c:v>
                </c:pt>
                <c:pt idx="38836">
                  <c:v>0.99466263200000005</c:v>
                </c:pt>
                <c:pt idx="38837">
                  <c:v>0.994798234</c:v>
                </c:pt>
                <c:pt idx="38838">
                  <c:v>0.98337578699999995</c:v>
                </c:pt>
                <c:pt idx="38839">
                  <c:v>0.99466263200000005</c:v>
                </c:pt>
                <c:pt idx="38840">
                  <c:v>0.99833470599999996</c:v>
                </c:pt>
                <c:pt idx="38841">
                  <c:v>0.99466263200000005</c:v>
                </c:pt>
                <c:pt idx="38842">
                  <c:v>0.99466263200000005</c:v>
                </c:pt>
                <c:pt idx="38843">
                  <c:v>0.99466263200000005</c:v>
                </c:pt>
                <c:pt idx="38844">
                  <c:v>0.98337578699999995</c:v>
                </c:pt>
                <c:pt idx="38845">
                  <c:v>0.99833470599999996</c:v>
                </c:pt>
                <c:pt idx="38846">
                  <c:v>0.99466263200000005</c:v>
                </c:pt>
                <c:pt idx="38847">
                  <c:v>0.98729905299999998</c:v>
                </c:pt>
                <c:pt idx="38848">
                  <c:v>0.98048173699999996</c:v>
                </c:pt>
                <c:pt idx="38849">
                  <c:v>0.98048173699999996</c:v>
                </c:pt>
                <c:pt idx="38850">
                  <c:v>0.994798234</c:v>
                </c:pt>
                <c:pt idx="38851">
                  <c:v>0.98048173699999996</c:v>
                </c:pt>
                <c:pt idx="38852">
                  <c:v>0.98337578699999995</c:v>
                </c:pt>
                <c:pt idx="38853">
                  <c:v>0.98048173699999996</c:v>
                </c:pt>
                <c:pt idx="38854">
                  <c:v>0.98048173699999996</c:v>
                </c:pt>
                <c:pt idx="38855">
                  <c:v>0.98337578699999995</c:v>
                </c:pt>
                <c:pt idx="38856">
                  <c:v>0.994798234</c:v>
                </c:pt>
                <c:pt idx="38857">
                  <c:v>0.994798234</c:v>
                </c:pt>
                <c:pt idx="38858">
                  <c:v>0.98337578699999995</c:v>
                </c:pt>
                <c:pt idx="38859">
                  <c:v>0.99466263200000005</c:v>
                </c:pt>
                <c:pt idx="38860">
                  <c:v>0.98337578699999995</c:v>
                </c:pt>
                <c:pt idx="38861">
                  <c:v>0.99466263200000005</c:v>
                </c:pt>
                <c:pt idx="38862">
                  <c:v>0.99466263200000005</c:v>
                </c:pt>
                <c:pt idx="38863">
                  <c:v>0.98337578699999995</c:v>
                </c:pt>
                <c:pt idx="38864">
                  <c:v>0.994798234</c:v>
                </c:pt>
                <c:pt idx="38865">
                  <c:v>0.99466263200000005</c:v>
                </c:pt>
                <c:pt idx="38866">
                  <c:v>0.99833470599999996</c:v>
                </c:pt>
                <c:pt idx="38867">
                  <c:v>0.98729905299999998</c:v>
                </c:pt>
                <c:pt idx="38868">
                  <c:v>0.98048173699999996</c:v>
                </c:pt>
                <c:pt idx="38869">
                  <c:v>0.98048173699999996</c:v>
                </c:pt>
                <c:pt idx="38870">
                  <c:v>0.99833470599999996</c:v>
                </c:pt>
                <c:pt idx="38871">
                  <c:v>0.98337578699999995</c:v>
                </c:pt>
                <c:pt idx="38872">
                  <c:v>0.98337578699999995</c:v>
                </c:pt>
                <c:pt idx="38873">
                  <c:v>0.99833470599999996</c:v>
                </c:pt>
                <c:pt idx="38874">
                  <c:v>0.98048173699999996</c:v>
                </c:pt>
                <c:pt idx="38875">
                  <c:v>0.99466263200000005</c:v>
                </c:pt>
                <c:pt idx="38876">
                  <c:v>0.994798234</c:v>
                </c:pt>
                <c:pt idx="38877">
                  <c:v>0.98337578699999995</c:v>
                </c:pt>
                <c:pt idx="38878">
                  <c:v>0.99466263200000005</c:v>
                </c:pt>
                <c:pt idx="38879">
                  <c:v>0.99833470599999996</c:v>
                </c:pt>
                <c:pt idx="38880">
                  <c:v>0.98337578699999995</c:v>
                </c:pt>
                <c:pt idx="38881">
                  <c:v>0.99833470599999996</c:v>
                </c:pt>
                <c:pt idx="38882">
                  <c:v>0.99466263200000005</c:v>
                </c:pt>
                <c:pt idx="38883">
                  <c:v>0.99833470599999996</c:v>
                </c:pt>
                <c:pt idx="38884">
                  <c:v>0.98337578699999995</c:v>
                </c:pt>
                <c:pt idx="38885">
                  <c:v>0.98337578699999995</c:v>
                </c:pt>
                <c:pt idx="38886">
                  <c:v>0.97825968500000005</c:v>
                </c:pt>
                <c:pt idx="38887">
                  <c:v>0.98337578699999995</c:v>
                </c:pt>
                <c:pt idx="38888">
                  <c:v>0.98337578699999995</c:v>
                </c:pt>
                <c:pt idx="38889">
                  <c:v>0.994798234</c:v>
                </c:pt>
                <c:pt idx="38890">
                  <c:v>0.99833470599999996</c:v>
                </c:pt>
                <c:pt idx="38891">
                  <c:v>0.99466263200000005</c:v>
                </c:pt>
                <c:pt idx="38892">
                  <c:v>0.99833470599999996</c:v>
                </c:pt>
                <c:pt idx="38893">
                  <c:v>0.98048173699999996</c:v>
                </c:pt>
                <c:pt idx="38894">
                  <c:v>0.99833470599999996</c:v>
                </c:pt>
                <c:pt idx="38895">
                  <c:v>0.99833470599999996</c:v>
                </c:pt>
                <c:pt idx="38896">
                  <c:v>0.98337578699999995</c:v>
                </c:pt>
                <c:pt idx="38897">
                  <c:v>0.98048173699999996</c:v>
                </c:pt>
                <c:pt idx="38898">
                  <c:v>0.994798234</c:v>
                </c:pt>
                <c:pt idx="38899">
                  <c:v>0.98337578699999995</c:v>
                </c:pt>
                <c:pt idx="38900">
                  <c:v>0.99466263200000005</c:v>
                </c:pt>
                <c:pt idx="38901">
                  <c:v>0.98337578699999995</c:v>
                </c:pt>
                <c:pt idx="38902">
                  <c:v>0.99466263200000005</c:v>
                </c:pt>
                <c:pt idx="38903">
                  <c:v>0.98337578699999995</c:v>
                </c:pt>
                <c:pt idx="38904">
                  <c:v>0.99466263200000005</c:v>
                </c:pt>
                <c:pt idx="38905">
                  <c:v>0.99833470599999996</c:v>
                </c:pt>
                <c:pt idx="38906">
                  <c:v>0.994798234</c:v>
                </c:pt>
                <c:pt idx="38907">
                  <c:v>0.99466263200000005</c:v>
                </c:pt>
                <c:pt idx="38908">
                  <c:v>0.994798234</c:v>
                </c:pt>
                <c:pt idx="38909">
                  <c:v>0.98337578699999995</c:v>
                </c:pt>
                <c:pt idx="38910">
                  <c:v>0.98048173699999996</c:v>
                </c:pt>
                <c:pt idx="38911">
                  <c:v>0.99626751000000002</c:v>
                </c:pt>
                <c:pt idx="38912">
                  <c:v>0.99466263200000005</c:v>
                </c:pt>
                <c:pt idx="38913">
                  <c:v>0.99466263200000005</c:v>
                </c:pt>
                <c:pt idx="38914">
                  <c:v>0.98337578699999995</c:v>
                </c:pt>
                <c:pt idx="38915">
                  <c:v>0.994798234</c:v>
                </c:pt>
                <c:pt idx="38916">
                  <c:v>0.99833470599999996</c:v>
                </c:pt>
                <c:pt idx="38917">
                  <c:v>0.98337578699999995</c:v>
                </c:pt>
                <c:pt idx="38918">
                  <c:v>0.994798234</c:v>
                </c:pt>
                <c:pt idx="38919">
                  <c:v>0.98729905299999998</c:v>
                </c:pt>
                <c:pt idx="38920">
                  <c:v>0.98337578699999995</c:v>
                </c:pt>
                <c:pt idx="38921">
                  <c:v>0.98337578699999995</c:v>
                </c:pt>
                <c:pt idx="38922">
                  <c:v>0.98337578699999995</c:v>
                </c:pt>
                <c:pt idx="38923">
                  <c:v>0.98337578699999995</c:v>
                </c:pt>
                <c:pt idx="38924">
                  <c:v>0.99833470599999996</c:v>
                </c:pt>
                <c:pt idx="38925">
                  <c:v>0.98337578699999995</c:v>
                </c:pt>
                <c:pt idx="38926">
                  <c:v>0.99833470599999996</c:v>
                </c:pt>
                <c:pt idx="38927">
                  <c:v>0.99833470599999996</c:v>
                </c:pt>
                <c:pt idx="38928">
                  <c:v>0.99466263200000005</c:v>
                </c:pt>
                <c:pt idx="38929">
                  <c:v>0.95350008799999997</c:v>
                </c:pt>
                <c:pt idx="38930">
                  <c:v>0.98337578699999995</c:v>
                </c:pt>
                <c:pt idx="38931">
                  <c:v>0.98337578699999995</c:v>
                </c:pt>
                <c:pt idx="38932">
                  <c:v>0.98337578699999995</c:v>
                </c:pt>
                <c:pt idx="38933">
                  <c:v>0.99833470599999996</c:v>
                </c:pt>
                <c:pt idx="38934">
                  <c:v>0.98048173699999996</c:v>
                </c:pt>
                <c:pt idx="38935">
                  <c:v>0.98337578699999995</c:v>
                </c:pt>
                <c:pt idx="38936">
                  <c:v>0.98048173699999996</c:v>
                </c:pt>
                <c:pt idx="38937">
                  <c:v>0.98337578699999995</c:v>
                </c:pt>
                <c:pt idx="38938">
                  <c:v>0.99466263200000005</c:v>
                </c:pt>
                <c:pt idx="38939">
                  <c:v>0.99466263200000005</c:v>
                </c:pt>
                <c:pt idx="38940">
                  <c:v>0.99466263200000005</c:v>
                </c:pt>
                <c:pt idx="38941">
                  <c:v>0.98048173699999996</c:v>
                </c:pt>
                <c:pt idx="38942">
                  <c:v>0.99466263200000005</c:v>
                </c:pt>
                <c:pt idx="38943">
                  <c:v>0.98048173699999996</c:v>
                </c:pt>
                <c:pt idx="38944">
                  <c:v>0.994798234</c:v>
                </c:pt>
                <c:pt idx="38945">
                  <c:v>0.994798234</c:v>
                </c:pt>
                <c:pt idx="38946">
                  <c:v>0.98337578699999995</c:v>
                </c:pt>
                <c:pt idx="38947">
                  <c:v>0.99833470599999996</c:v>
                </c:pt>
                <c:pt idx="38948">
                  <c:v>0.98529628999999996</c:v>
                </c:pt>
                <c:pt idx="38949">
                  <c:v>0.99833470599999996</c:v>
                </c:pt>
                <c:pt idx="38950">
                  <c:v>0.99466263200000005</c:v>
                </c:pt>
                <c:pt idx="38951">
                  <c:v>0.98337578699999995</c:v>
                </c:pt>
                <c:pt idx="38952">
                  <c:v>0.994798234</c:v>
                </c:pt>
                <c:pt idx="38953">
                  <c:v>0.99466263200000005</c:v>
                </c:pt>
                <c:pt idx="38954">
                  <c:v>0.98337578699999995</c:v>
                </c:pt>
                <c:pt idx="38955">
                  <c:v>0.99466263200000005</c:v>
                </c:pt>
                <c:pt idx="38956">
                  <c:v>0.99466263200000005</c:v>
                </c:pt>
                <c:pt idx="38957">
                  <c:v>0.99833470599999996</c:v>
                </c:pt>
                <c:pt idx="38958">
                  <c:v>0.99833470599999996</c:v>
                </c:pt>
                <c:pt idx="38959">
                  <c:v>0.99466263200000005</c:v>
                </c:pt>
                <c:pt idx="38960">
                  <c:v>0.98337578699999995</c:v>
                </c:pt>
                <c:pt idx="38961">
                  <c:v>0.994798234</c:v>
                </c:pt>
                <c:pt idx="38962">
                  <c:v>0.99466263200000005</c:v>
                </c:pt>
                <c:pt idx="38963">
                  <c:v>0.98337578699999995</c:v>
                </c:pt>
                <c:pt idx="38964">
                  <c:v>0.99833470599999996</c:v>
                </c:pt>
                <c:pt idx="38965">
                  <c:v>0.994798234</c:v>
                </c:pt>
                <c:pt idx="38966">
                  <c:v>0.99833470599999996</c:v>
                </c:pt>
                <c:pt idx="38967">
                  <c:v>0.98337578699999995</c:v>
                </c:pt>
                <c:pt idx="38968">
                  <c:v>0.99833470599999996</c:v>
                </c:pt>
                <c:pt idx="38969">
                  <c:v>0.994798234</c:v>
                </c:pt>
                <c:pt idx="38970">
                  <c:v>0.99833470599999996</c:v>
                </c:pt>
                <c:pt idx="38971">
                  <c:v>0.99466263200000005</c:v>
                </c:pt>
                <c:pt idx="38972">
                  <c:v>0.98048173699999996</c:v>
                </c:pt>
                <c:pt idx="38973">
                  <c:v>0.98669746800000002</c:v>
                </c:pt>
                <c:pt idx="38974">
                  <c:v>0.99466263200000005</c:v>
                </c:pt>
                <c:pt idx="38975">
                  <c:v>0.98337578699999995</c:v>
                </c:pt>
                <c:pt idx="38976">
                  <c:v>0.99833470599999996</c:v>
                </c:pt>
                <c:pt idx="38977">
                  <c:v>0.99833470599999996</c:v>
                </c:pt>
                <c:pt idx="38978">
                  <c:v>0.994798234</c:v>
                </c:pt>
                <c:pt idx="38979">
                  <c:v>0.994798234</c:v>
                </c:pt>
                <c:pt idx="38980">
                  <c:v>0.994798234</c:v>
                </c:pt>
                <c:pt idx="38981">
                  <c:v>0.98337578699999995</c:v>
                </c:pt>
                <c:pt idx="38982">
                  <c:v>0.98048173699999996</c:v>
                </c:pt>
                <c:pt idx="38983">
                  <c:v>0.994798234</c:v>
                </c:pt>
                <c:pt idx="38984">
                  <c:v>0.98337578699999995</c:v>
                </c:pt>
                <c:pt idx="38985">
                  <c:v>0.99466263200000005</c:v>
                </c:pt>
                <c:pt idx="38986">
                  <c:v>0.98337578699999995</c:v>
                </c:pt>
                <c:pt idx="38987">
                  <c:v>0.99833470599999996</c:v>
                </c:pt>
                <c:pt idx="38988">
                  <c:v>0.994798234</c:v>
                </c:pt>
                <c:pt idx="38989">
                  <c:v>0.98337578699999995</c:v>
                </c:pt>
                <c:pt idx="38990">
                  <c:v>0.994798234</c:v>
                </c:pt>
                <c:pt idx="38991">
                  <c:v>0.98337578699999995</c:v>
                </c:pt>
                <c:pt idx="38992">
                  <c:v>0.994798234</c:v>
                </c:pt>
                <c:pt idx="38993">
                  <c:v>0.99090427199999997</c:v>
                </c:pt>
                <c:pt idx="38994">
                  <c:v>0.98337578699999995</c:v>
                </c:pt>
                <c:pt idx="38995">
                  <c:v>0.99466263200000005</c:v>
                </c:pt>
                <c:pt idx="38996">
                  <c:v>0.99833470599999996</c:v>
                </c:pt>
                <c:pt idx="38997">
                  <c:v>0.99015918800000002</c:v>
                </c:pt>
                <c:pt idx="38998">
                  <c:v>0.99466263200000005</c:v>
                </c:pt>
                <c:pt idx="38999">
                  <c:v>0.994798234</c:v>
                </c:pt>
                <c:pt idx="39000">
                  <c:v>0.99466263200000005</c:v>
                </c:pt>
                <c:pt idx="39001">
                  <c:v>0.994798234</c:v>
                </c:pt>
                <c:pt idx="39002">
                  <c:v>0.98549281</c:v>
                </c:pt>
                <c:pt idx="39003">
                  <c:v>0.99833470599999996</c:v>
                </c:pt>
                <c:pt idx="39004">
                  <c:v>0.98048173699999996</c:v>
                </c:pt>
                <c:pt idx="39005">
                  <c:v>0.98048173699999996</c:v>
                </c:pt>
                <c:pt idx="39006">
                  <c:v>0.99466263200000005</c:v>
                </c:pt>
                <c:pt idx="39007">
                  <c:v>0.98552498799999999</c:v>
                </c:pt>
                <c:pt idx="39008">
                  <c:v>0.99466263200000005</c:v>
                </c:pt>
                <c:pt idx="39009">
                  <c:v>0.98337578699999995</c:v>
                </c:pt>
                <c:pt idx="39010">
                  <c:v>0.98552498799999999</c:v>
                </c:pt>
                <c:pt idx="39011">
                  <c:v>0.99466263200000005</c:v>
                </c:pt>
                <c:pt idx="39012">
                  <c:v>0.97450132499999997</c:v>
                </c:pt>
                <c:pt idx="39013">
                  <c:v>0.99466263200000005</c:v>
                </c:pt>
                <c:pt idx="39014">
                  <c:v>0.98337578699999995</c:v>
                </c:pt>
                <c:pt idx="39015">
                  <c:v>0.994798234</c:v>
                </c:pt>
                <c:pt idx="39016">
                  <c:v>0.99833470599999996</c:v>
                </c:pt>
                <c:pt idx="39017">
                  <c:v>0.99466263200000005</c:v>
                </c:pt>
                <c:pt idx="39018">
                  <c:v>0.98337578699999995</c:v>
                </c:pt>
                <c:pt idx="39019">
                  <c:v>0.99466263200000005</c:v>
                </c:pt>
                <c:pt idx="39020">
                  <c:v>0.99015918800000002</c:v>
                </c:pt>
                <c:pt idx="39021">
                  <c:v>0.98337578699999995</c:v>
                </c:pt>
                <c:pt idx="39022">
                  <c:v>0.99833470599999996</c:v>
                </c:pt>
                <c:pt idx="39023">
                  <c:v>0.98048173699999996</c:v>
                </c:pt>
                <c:pt idx="39024">
                  <c:v>0.99466263200000005</c:v>
                </c:pt>
                <c:pt idx="39025">
                  <c:v>0.98048173699999996</c:v>
                </c:pt>
                <c:pt idx="39026">
                  <c:v>0.99466263200000005</c:v>
                </c:pt>
                <c:pt idx="39027">
                  <c:v>0.99626751000000002</c:v>
                </c:pt>
                <c:pt idx="39028">
                  <c:v>0.98048173699999996</c:v>
                </c:pt>
                <c:pt idx="39029">
                  <c:v>0.99833470599999996</c:v>
                </c:pt>
                <c:pt idx="39030">
                  <c:v>0.98048173699999996</c:v>
                </c:pt>
                <c:pt idx="39031">
                  <c:v>0.994798234</c:v>
                </c:pt>
                <c:pt idx="39032">
                  <c:v>0.98529628999999996</c:v>
                </c:pt>
                <c:pt idx="39033">
                  <c:v>0.994798234</c:v>
                </c:pt>
                <c:pt idx="39034">
                  <c:v>0.98337578699999995</c:v>
                </c:pt>
                <c:pt idx="39035">
                  <c:v>0.98048173699999996</c:v>
                </c:pt>
                <c:pt idx="39036">
                  <c:v>0.98337578699999995</c:v>
                </c:pt>
                <c:pt idx="39037">
                  <c:v>0.99466263200000005</c:v>
                </c:pt>
                <c:pt idx="39038">
                  <c:v>0.98337578699999995</c:v>
                </c:pt>
                <c:pt idx="39039">
                  <c:v>0.99466263200000005</c:v>
                </c:pt>
                <c:pt idx="39040">
                  <c:v>0.99466263200000005</c:v>
                </c:pt>
                <c:pt idx="39041">
                  <c:v>0.99090427199999997</c:v>
                </c:pt>
                <c:pt idx="39042">
                  <c:v>0.994798234</c:v>
                </c:pt>
                <c:pt idx="39043">
                  <c:v>0.99466263200000005</c:v>
                </c:pt>
                <c:pt idx="39044">
                  <c:v>0.98337578699999995</c:v>
                </c:pt>
                <c:pt idx="39045">
                  <c:v>0.99833470599999996</c:v>
                </c:pt>
                <c:pt idx="39046">
                  <c:v>0.98729905299999998</c:v>
                </c:pt>
                <c:pt idx="39047">
                  <c:v>0.99833470599999996</c:v>
                </c:pt>
                <c:pt idx="39048">
                  <c:v>0.99833470599999996</c:v>
                </c:pt>
                <c:pt idx="39049">
                  <c:v>0.98549281</c:v>
                </c:pt>
                <c:pt idx="39050">
                  <c:v>0.98337578699999995</c:v>
                </c:pt>
                <c:pt idx="39051">
                  <c:v>0.99466263200000005</c:v>
                </c:pt>
                <c:pt idx="39052">
                  <c:v>0.98337578699999995</c:v>
                </c:pt>
                <c:pt idx="39053">
                  <c:v>0.994798234</c:v>
                </c:pt>
                <c:pt idx="39054">
                  <c:v>0.98337578699999995</c:v>
                </c:pt>
                <c:pt idx="39055">
                  <c:v>0.98529628999999996</c:v>
                </c:pt>
                <c:pt idx="39056">
                  <c:v>0.994798234</c:v>
                </c:pt>
                <c:pt idx="39057">
                  <c:v>0.98337578699999995</c:v>
                </c:pt>
                <c:pt idx="39058">
                  <c:v>0.99833470599999996</c:v>
                </c:pt>
                <c:pt idx="39059">
                  <c:v>0.98337578699999995</c:v>
                </c:pt>
                <c:pt idx="39060">
                  <c:v>0.99015918800000002</c:v>
                </c:pt>
                <c:pt idx="39061">
                  <c:v>0.99833470599999996</c:v>
                </c:pt>
                <c:pt idx="39062">
                  <c:v>0.99626751000000002</c:v>
                </c:pt>
                <c:pt idx="39063">
                  <c:v>0.98337578699999995</c:v>
                </c:pt>
                <c:pt idx="39064">
                  <c:v>0.98337578699999995</c:v>
                </c:pt>
                <c:pt idx="39065">
                  <c:v>0.99466263200000005</c:v>
                </c:pt>
                <c:pt idx="39066">
                  <c:v>0.98337578699999995</c:v>
                </c:pt>
                <c:pt idx="39067">
                  <c:v>0.99466263200000005</c:v>
                </c:pt>
                <c:pt idx="39068">
                  <c:v>0.98337578699999995</c:v>
                </c:pt>
                <c:pt idx="39069">
                  <c:v>0.99833470599999996</c:v>
                </c:pt>
                <c:pt idx="39070">
                  <c:v>0.99090427199999997</c:v>
                </c:pt>
                <c:pt idx="39071">
                  <c:v>0.994798234</c:v>
                </c:pt>
                <c:pt idx="39072">
                  <c:v>0.99833470599999996</c:v>
                </c:pt>
                <c:pt idx="39073">
                  <c:v>0.98337578699999995</c:v>
                </c:pt>
                <c:pt idx="39074">
                  <c:v>0.98337578699999995</c:v>
                </c:pt>
                <c:pt idx="39075">
                  <c:v>0.99833470599999996</c:v>
                </c:pt>
                <c:pt idx="39076">
                  <c:v>0.987316898</c:v>
                </c:pt>
                <c:pt idx="39077">
                  <c:v>0.99466263200000005</c:v>
                </c:pt>
                <c:pt idx="39078">
                  <c:v>0.99100769600000005</c:v>
                </c:pt>
                <c:pt idx="39079">
                  <c:v>0.99833470599999996</c:v>
                </c:pt>
                <c:pt idx="39080">
                  <c:v>0.99466263200000005</c:v>
                </c:pt>
                <c:pt idx="39081">
                  <c:v>0.98337578699999995</c:v>
                </c:pt>
                <c:pt idx="39082">
                  <c:v>0.98048173699999996</c:v>
                </c:pt>
                <c:pt idx="39083">
                  <c:v>0.99466263200000005</c:v>
                </c:pt>
                <c:pt idx="39084">
                  <c:v>0.98048173699999996</c:v>
                </c:pt>
                <c:pt idx="39085">
                  <c:v>0.99833470599999996</c:v>
                </c:pt>
                <c:pt idx="39086">
                  <c:v>0.99466263200000005</c:v>
                </c:pt>
                <c:pt idx="39087">
                  <c:v>0.99833470599999996</c:v>
                </c:pt>
                <c:pt idx="39088">
                  <c:v>0.994798234</c:v>
                </c:pt>
                <c:pt idx="39089">
                  <c:v>0.98529628999999996</c:v>
                </c:pt>
                <c:pt idx="39090">
                  <c:v>0.99833470599999996</c:v>
                </c:pt>
                <c:pt idx="39091">
                  <c:v>0.99833470599999996</c:v>
                </c:pt>
                <c:pt idx="39092">
                  <c:v>0.98529628999999996</c:v>
                </c:pt>
                <c:pt idx="39093">
                  <c:v>0.98529628999999996</c:v>
                </c:pt>
                <c:pt idx="39094">
                  <c:v>0.99833470599999996</c:v>
                </c:pt>
                <c:pt idx="39095">
                  <c:v>0.99466263200000005</c:v>
                </c:pt>
                <c:pt idx="39096">
                  <c:v>0.994798234</c:v>
                </c:pt>
                <c:pt idx="39097">
                  <c:v>0.99466263200000005</c:v>
                </c:pt>
                <c:pt idx="39098">
                  <c:v>0.994798234</c:v>
                </c:pt>
                <c:pt idx="39099">
                  <c:v>0.99466263200000005</c:v>
                </c:pt>
                <c:pt idx="39100">
                  <c:v>0.99833470599999996</c:v>
                </c:pt>
                <c:pt idx="39101">
                  <c:v>0.994798234</c:v>
                </c:pt>
                <c:pt idx="39102">
                  <c:v>0.99100769600000005</c:v>
                </c:pt>
                <c:pt idx="39103">
                  <c:v>0.98337578699999995</c:v>
                </c:pt>
                <c:pt idx="39104">
                  <c:v>0.98337578699999995</c:v>
                </c:pt>
                <c:pt idx="39105">
                  <c:v>0.99833470599999996</c:v>
                </c:pt>
                <c:pt idx="39106">
                  <c:v>0.99466263200000005</c:v>
                </c:pt>
                <c:pt idx="39107">
                  <c:v>0.99466263200000005</c:v>
                </c:pt>
                <c:pt idx="39108">
                  <c:v>0.99466263200000005</c:v>
                </c:pt>
                <c:pt idx="39109">
                  <c:v>0.99833470599999996</c:v>
                </c:pt>
                <c:pt idx="39110">
                  <c:v>0.99466263200000005</c:v>
                </c:pt>
                <c:pt idx="39111">
                  <c:v>0.99466263200000005</c:v>
                </c:pt>
                <c:pt idx="39112">
                  <c:v>0.98048173699999996</c:v>
                </c:pt>
                <c:pt idx="39113">
                  <c:v>0.987316898</c:v>
                </c:pt>
                <c:pt idx="39114">
                  <c:v>0.99090427199999997</c:v>
                </c:pt>
                <c:pt idx="39115">
                  <c:v>0.99456953599999998</c:v>
                </c:pt>
                <c:pt idx="39116">
                  <c:v>0.99833470599999996</c:v>
                </c:pt>
                <c:pt idx="39117">
                  <c:v>0.994798234</c:v>
                </c:pt>
                <c:pt idx="39118">
                  <c:v>0.98048173699999996</c:v>
                </c:pt>
                <c:pt idx="39119">
                  <c:v>0.98048173699999996</c:v>
                </c:pt>
                <c:pt idx="39120">
                  <c:v>0.98048173699999996</c:v>
                </c:pt>
                <c:pt idx="39121">
                  <c:v>0.98048173699999996</c:v>
                </c:pt>
                <c:pt idx="39122">
                  <c:v>0.99833470599999996</c:v>
                </c:pt>
                <c:pt idx="39123">
                  <c:v>0.994798234</c:v>
                </c:pt>
                <c:pt idx="39124">
                  <c:v>0.99833470599999996</c:v>
                </c:pt>
                <c:pt idx="39125">
                  <c:v>0.99833470599999996</c:v>
                </c:pt>
                <c:pt idx="39126">
                  <c:v>0.98337578699999995</c:v>
                </c:pt>
                <c:pt idx="39127">
                  <c:v>0.99833470599999996</c:v>
                </c:pt>
                <c:pt idx="39128">
                  <c:v>0.98337578699999995</c:v>
                </c:pt>
                <c:pt idx="39129">
                  <c:v>0.99466263200000005</c:v>
                </c:pt>
                <c:pt idx="39130">
                  <c:v>0.99466263200000005</c:v>
                </c:pt>
                <c:pt idx="39131">
                  <c:v>0.98337578699999995</c:v>
                </c:pt>
                <c:pt idx="39132">
                  <c:v>0.994798234</c:v>
                </c:pt>
                <c:pt idx="39133">
                  <c:v>0.99466263200000005</c:v>
                </c:pt>
                <c:pt idx="39134">
                  <c:v>0.99466263200000005</c:v>
                </c:pt>
                <c:pt idx="39135">
                  <c:v>0.98337578699999995</c:v>
                </c:pt>
                <c:pt idx="39136">
                  <c:v>0.994798234</c:v>
                </c:pt>
                <c:pt idx="39137">
                  <c:v>0.99466263200000005</c:v>
                </c:pt>
                <c:pt idx="39138">
                  <c:v>0.98337578699999995</c:v>
                </c:pt>
                <c:pt idx="39139">
                  <c:v>0.99466263200000005</c:v>
                </c:pt>
                <c:pt idx="39140">
                  <c:v>0.98048173699999996</c:v>
                </c:pt>
                <c:pt idx="39141">
                  <c:v>0.98337578699999995</c:v>
                </c:pt>
                <c:pt idx="39142">
                  <c:v>0.99466263200000005</c:v>
                </c:pt>
                <c:pt idx="39143">
                  <c:v>0.994798234</c:v>
                </c:pt>
                <c:pt idx="39144">
                  <c:v>0.987316898</c:v>
                </c:pt>
                <c:pt idx="39145">
                  <c:v>0.99466263200000005</c:v>
                </c:pt>
                <c:pt idx="39146">
                  <c:v>0.994798234</c:v>
                </c:pt>
                <c:pt idx="39147">
                  <c:v>0.99833470599999996</c:v>
                </c:pt>
                <c:pt idx="39148">
                  <c:v>0.99833470599999996</c:v>
                </c:pt>
                <c:pt idx="39149">
                  <c:v>0.98337578699999995</c:v>
                </c:pt>
                <c:pt idx="39150">
                  <c:v>0.99833470599999996</c:v>
                </c:pt>
                <c:pt idx="39151">
                  <c:v>0.994798234</c:v>
                </c:pt>
                <c:pt idx="39152">
                  <c:v>0.99833470599999996</c:v>
                </c:pt>
                <c:pt idx="39153">
                  <c:v>0.994798234</c:v>
                </c:pt>
                <c:pt idx="39154">
                  <c:v>0.994798234</c:v>
                </c:pt>
                <c:pt idx="39155">
                  <c:v>0.98337578699999995</c:v>
                </c:pt>
                <c:pt idx="39156">
                  <c:v>0.99833470599999996</c:v>
                </c:pt>
                <c:pt idx="39157">
                  <c:v>0.99833470599999996</c:v>
                </c:pt>
                <c:pt idx="39158">
                  <c:v>0.98337578699999995</c:v>
                </c:pt>
                <c:pt idx="39159">
                  <c:v>0.98048173699999996</c:v>
                </c:pt>
                <c:pt idx="39160">
                  <c:v>0.987316898</c:v>
                </c:pt>
                <c:pt idx="39161">
                  <c:v>0.98337578699999995</c:v>
                </c:pt>
                <c:pt idx="39162">
                  <c:v>0.994798234</c:v>
                </c:pt>
                <c:pt idx="39163">
                  <c:v>0.994798234</c:v>
                </c:pt>
                <c:pt idx="39164">
                  <c:v>0.994798234</c:v>
                </c:pt>
                <c:pt idx="39165">
                  <c:v>0.99833470599999996</c:v>
                </c:pt>
                <c:pt idx="39166">
                  <c:v>0.99466263200000005</c:v>
                </c:pt>
                <c:pt idx="39167">
                  <c:v>0.98048173699999996</c:v>
                </c:pt>
                <c:pt idx="39168">
                  <c:v>0.99466263200000005</c:v>
                </c:pt>
                <c:pt idx="39169">
                  <c:v>0.98337578699999995</c:v>
                </c:pt>
                <c:pt idx="39170">
                  <c:v>0.98337578699999995</c:v>
                </c:pt>
                <c:pt idx="39171">
                  <c:v>0.99466263200000005</c:v>
                </c:pt>
                <c:pt idx="39172">
                  <c:v>0.99466263200000005</c:v>
                </c:pt>
                <c:pt idx="39173">
                  <c:v>0.98337578699999995</c:v>
                </c:pt>
                <c:pt idx="39174">
                  <c:v>0.99466263200000005</c:v>
                </c:pt>
                <c:pt idx="39175">
                  <c:v>0.98048173699999996</c:v>
                </c:pt>
                <c:pt idx="39176">
                  <c:v>0.99833470599999996</c:v>
                </c:pt>
                <c:pt idx="39177">
                  <c:v>0.98337578699999995</c:v>
                </c:pt>
                <c:pt idx="39178">
                  <c:v>0.994798234</c:v>
                </c:pt>
                <c:pt idx="39179">
                  <c:v>0.98048173699999996</c:v>
                </c:pt>
                <c:pt idx="39180">
                  <c:v>0.98048173699999996</c:v>
                </c:pt>
                <c:pt idx="39181">
                  <c:v>0.98048173699999996</c:v>
                </c:pt>
                <c:pt idx="39182">
                  <c:v>0.99833470599999996</c:v>
                </c:pt>
                <c:pt idx="39183">
                  <c:v>0.994798234</c:v>
                </c:pt>
                <c:pt idx="39184">
                  <c:v>0.994798234</c:v>
                </c:pt>
                <c:pt idx="39185">
                  <c:v>0.99833470599999996</c:v>
                </c:pt>
                <c:pt idx="39186">
                  <c:v>0.99833470599999996</c:v>
                </c:pt>
                <c:pt idx="39187">
                  <c:v>0.98337578699999995</c:v>
                </c:pt>
                <c:pt idx="39188">
                  <c:v>0.99833470599999996</c:v>
                </c:pt>
                <c:pt idx="39189">
                  <c:v>0.98729905299999998</c:v>
                </c:pt>
                <c:pt idx="39190">
                  <c:v>0.99466263200000005</c:v>
                </c:pt>
                <c:pt idx="39191">
                  <c:v>0.98337578699999995</c:v>
                </c:pt>
                <c:pt idx="39192">
                  <c:v>0.98337578699999995</c:v>
                </c:pt>
                <c:pt idx="39193">
                  <c:v>0.99833470599999996</c:v>
                </c:pt>
                <c:pt idx="39194">
                  <c:v>0.98048173699999996</c:v>
                </c:pt>
                <c:pt idx="39195">
                  <c:v>0.98337578699999995</c:v>
                </c:pt>
                <c:pt idx="39196">
                  <c:v>0.98337578699999995</c:v>
                </c:pt>
                <c:pt idx="39197">
                  <c:v>0.98048173699999996</c:v>
                </c:pt>
                <c:pt idx="39198">
                  <c:v>0.99456953599999998</c:v>
                </c:pt>
                <c:pt idx="39199">
                  <c:v>0.95534287699999998</c:v>
                </c:pt>
                <c:pt idx="39200">
                  <c:v>0.98337578699999995</c:v>
                </c:pt>
                <c:pt idx="39201">
                  <c:v>0.98648640799999998</c:v>
                </c:pt>
                <c:pt idx="39202">
                  <c:v>0.98048173699999996</c:v>
                </c:pt>
                <c:pt idx="39203">
                  <c:v>0.994798234</c:v>
                </c:pt>
                <c:pt idx="39204">
                  <c:v>0.99833470599999996</c:v>
                </c:pt>
                <c:pt idx="39205">
                  <c:v>0.994798234</c:v>
                </c:pt>
                <c:pt idx="39206">
                  <c:v>0.98337578699999995</c:v>
                </c:pt>
                <c:pt idx="39207">
                  <c:v>0.99833470599999996</c:v>
                </c:pt>
                <c:pt idx="39208">
                  <c:v>0.98337578699999995</c:v>
                </c:pt>
                <c:pt idx="39209">
                  <c:v>0.98337578699999995</c:v>
                </c:pt>
                <c:pt idx="39210">
                  <c:v>0.98337578699999995</c:v>
                </c:pt>
                <c:pt idx="39211">
                  <c:v>0.994798234</c:v>
                </c:pt>
                <c:pt idx="39212">
                  <c:v>0.99466263200000005</c:v>
                </c:pt>
                <c:pt idx="39213">
                  <c:v>0.99466263200000005</c:v>
                </c:pt>
                <c:pt idx="39214">
                  <c:v>0.99466263200000005</c:v>
                </c:pt>
                <c:pt idx="39215">
                  <c:v>0.99100769600000005</c:v>
                </c:pt>
                <c:pt idx="39216">
                  <c:v>0.99090427199999997</c:v>
                </c:pt>
                <c:pt idx="39217">
                  <c:v>0.98048173699999996</c:v>
                </c:pt>
                <c:pt idx="39218">
                  <c:v>0.99466263200000005</c:v>
                </c:pt>
                <c:pt idx="39219">
                  <c:v>0.98048173699999996</c:v>
                </c:pt>
                <c:pt idx="39220">
                  <c:v>0.987316898</c:v>
                </c:pt>
                <c:pt idx="39221">
                  <c:v>0.98529628999999996</c:v>
                </c:pt>
                <c:pt idx="39222">
                  <c:v>0.98337578699999995</c:v>
                </c:pt>
                <c:pt idx="39223">
                  <c:v>0.99833470599999996</c:v>
                </c:pt>
                <c:pt idx="39224">
                  <c:v>0.99466263200000005</c:v>
                </c:pt>
                <c:pt idx="39225">
                  <c:v>0.99466263200000005</c:v>
                </c:pt>
                <c:pt idx="39226">
                  <c:v>0.98337578699999995</c:v>
                </c:pt>
                <c:pt idx="39227">
                  <c:v>0.98337578699999995</c:v>
                </c:pt>
                <c:pt idx="39228">
                  <c:v>0.99466263200000005</c:v>
                </c:pt>
                <c:pt idx="39229">
                  <c:v>0.99466263200000005</c:v>
                </c:pt>
                <c:pt idx="39230">
                  <c:v>0.987316898</c:v>
                </c:pt>
                <c:pt idx="39231">
                  <c:v>0.98048173699999996</c:v>
                </c:pt>
                <c:pt idx="39232">
                  <c:v>0.98337578699999995</c:v>
                </c:pt>
                <c:pt idx="39233">
                  <c:v>0.98549281</c:v>
                </c:pt>
                <c:pt idx="39234">
                  <c:v>0.98337578699999995</c:v>
                </c:pt>
                <c:pt idx="39235">
                  <c:v>0.987316898</c:v>
                </c:pt>
                <c:pt idx="39236">
                  <c:v>0.99833470599999996</c:v>
                </c:pt>
                <c:pt idx="39237">
                  <c:v>0.98337578699999995</c:v>
                </c:pt>
                <c:pt idx="39238">
                  <c:v>0.98048173699999996</c:v>
                </c:pt>
                <c:pt idx="39239">
                  <c:v>0.98552498799999999</c:v>
                </c:pt>
                <c:pt idx="39240">
                  <c:v>0.98337578699999995</c:v>
                </c:pt>
                <c:pt idx="39241">
                  <c:v>0.994798234</c:v>
                </c:pt>
                <c:pt idx="39242">
                  <c:v>0.98337578699999995</c:v>
                </c:pt>
                <c:pt idx="39243">
                  <c:v>0.98337578699999995</c:v>
                </c:pt>
                <c:pt idx="39244">
                  <c:v>0.98048173699999996</c:v>
                </c:pt>
                <c:pt idx="39245">
                  <c:v>0.99833470599999996</c:v>
                </c:pt>
                <c:pt idx="39246">
                  <c:v>0.987316898</c:v>
                </c:pt>
                <c:pt idx="39247">
                  <c:v>0.98048173699999996</c:v>
                </c:pt>
                <c:pt idx="39248">
                  <c:v>0.98337578699999995</c:v>
                </c:pt>
                <c:pt idx="39249">
                  <c:v>0.98337578699999995</c:v>
                </c:pt>
                <c:pt idx="39250">
                  <c:v>0.98048173699999996</c:v>
                </c:pt>
                <c:pt idx="39251">
                  <c:v>0.994798234</c:v>
                </c:pt>
                <c:pt idx="39252">
                  <c:v>0.99027694600000005</c:v>
                </c:pt>
                <c:pt idx="39253">
                  <c:v>0.99466263200000005</c:v>
                </c:pt>
                <c:pt idx="39254">
                  <c:v>0.98729905299999998</c:v>
                </c:pt>
                <c:pt idx="39255">
                  <c:v>0.99466263200000005</c:v>
                </c:pt>
                <c:pt idx="39256">
                  <c:v>0.98337578699999995</c:v>
                </c:pt>
                <c:pt idx="39257">
                  <c:v>0.99090427199999997</c:v>
                </c:pt>
                <c:pt idx="39258">
                  <c:v>0.98337578699999995</c:v>
                </c:pt>
                <c:pt idx="39259">
                  <c:v>0.98048173699999996</c:v>
                </c:pt>
                <c:pt idx="39260">
                  <c:v>0.99833470599999996</c:v>
                </c:pt>
                <c:pt idx="39261">
                  <c:v>0.98048173699999996</c:v>
                </c:pt>
                <c:pt idx="39262">
                  <c:v>0.98337578699999995</c:v>
                </c:pt>
                <c:pt idx="39263">
                  <c:v>0.98337578699999995</c:v>
                </c:pt>
                <c:pt idx="39264">
                  <c:v>0.99466263200000005</c:v>
                </c:pt>
                <c:pt idx="39265">
                  <c:v>0.994798234</c:v>
                </c:pt>
                <c:pt idx="39266">
                  <c:v>0.98337578699999995</c:v>
                </c:pt>
                <c:pt idx="39267">
                  <c:v>0.99833470599999996</c:v>
                </c:pt>
                <c:pt idx="39268">
                  <c:v>0.99466263200000005</c:v>
                </c:pt>
                <c:pt idx="39269">
                  <c:v>0.98337578699999995</c:v>
                </c:pt>
                <c:pt idx="39270">
                  <c:v>0.98048173699999996</c:v>
                </c:pt>
                <c:pt idx="39271">
                  <c:v>0.98337578699999995</c:v>
                </c:pt>
                <c:pt idx="39272">
                  <c:v>0.98729905299999998</c:v>
                </c:pt>
                <c:pt idx="39273">
                  <c:v>0.99833470599999996</c:v>
                </c:pt>
                <c:pt idx="39274">
                  <c:v>0.994798234</c:v>
                </c:pt>
                <c:pt idx="39275">
                  <c:v>0.994798234</c:v>
                </c:pt>
                <c:pt idx="39276">
                  <c:v>0.99456953599999998</c:v>
                </c:pt>
                <c:pt idx="39277">
                  <c:v>0.987316898</c:v>
                </c:pt>
                <c:pt idx="39278">
                  <c:v>0.99466263200000005</c:v>
                </c:pt>
                <c:pt idx="39279">
                  <c:v>0.98048173699999996</c:v>
                </c:pt>
                <c:pt idx="39280">
                  <c:v>0.99466263200000005</c:v>
                </c:pt>
                <c:pt idx="39281">
                  <c:v>0.97450132499999997</c:v>
                </c:pt>
                <c:pt idx="39282">
                  <c:v>0.99466263200000005</c:v>
                </c:pt>
                <c:pt idx="39283">
                  <c:v>0.99466263200000005</c:v>
                </c:pt>
                <c:pt idx="39284">
                  <c:v>0.99833470599999996</c:v>
                </c:pt>
                <c:pt idx="39285">
                  <c:v>0.99833470599999996</c:v>
                </c:pt>
                <c:pt idx="39286">
                  <c:v>0.994798234</c:v>
                </c:pt>
                <c:pt idx="39287">
                  <c:v>0.98337578699999995</c:v>
                </c:pt>
                <c:pt idx="39288">
                  <c:v>0.99466263200000005</c:v>
                </c:pt>
                <c:pt idx="39289">
                  <c:v>0.98552498799999999</c:v>
                </c:pt>
                <c:pt idx="39290">
                  <c:v>0.98337578699999995</c:v>
                </c:pt>
                <c:pt idx="39291">
                  <c:v>0.99833470599999996</c:v>
                </c:pt>
                <c:pt idx="39292">
                  <c:v>0.99456953599999998</c:v>
                </c:pt>
                <c:pt idx="39293">
                  <c:v>0.99833470599999996</c:v>
                </c:pt>
                <c:pt idx="39294">
                  <c:v>0.99466263200000005</c:v>
                </c:pt>
                <c:pt idx="39295">
                  <c:v>0.99833470599999996</c:v>
                </c:pt>
                <c:pt idx="39296">
                  <c:v>0.97702001699999996</c:v>
                </c:pt>
                <c:pt idx="39297">
                  <c:v>0.98529628999999996</c:v>
                </c:pt>
                <c:pt idx="39298">
                  <c:v>0.98337578699999995</c:v>
                </c:pt>
                <c:pt idx="39299">
                  <c:v>0.994798234</c:v>
                </c:pt>
                <c:pt idx="39300">
                  <c:v>0.99833470599999996</c:v>
                </c:pt>
                <c:pt idx="39301">
                  <c:v>0.98337578699999995</c:v>
                </c:pt>
                <c:pt idx="39302">
                  <c:v>0.99466263200000005</c:v>
                </c:pt>
                <c:pt idx="39303">
                  <c:v>0.98337578699999995</c:v>
                </c:pt>
                <c:pt idx="39304">
                  <c:v>0.994798234</c:v>
                </c:pt>
                <c:pt idx="39305">
                  <c:v>0.99100769600000005</c:v>
                </c:pt>
                <c:pt idx="39306">
                  <c:v>0.99833470599999996</c:v>
                </c:pt>
                <c:pt idx="39307">
                  <c:v>0.99466263200000005</c:v>
                </c:pt>
                <c:pt idx="39308">
                  <c:v>0.98337578699999995</c:v>
                </c:pt>
                <c:pt idx="39309">
                  <c:v>0.994798234</c:v>
                </c:pt>
                <c:pt idx="39310">
                  <c:v>0.98337578699999995</c:v>
                </c:pt>
                <c:pt idx="39311">
                  <c:v>0.99466263200000005</c:v>
                </c:pt>
                <c:pt idx="39312">
                  <c:v>0.98337578699999995</c:v>
                </c:pt>
                <c:pt idx="39313">
                  <c:v>0.98337578699999995</c:v>
                </c:pt>
                <c:pt idx="39314">
                  <c:v>0.98337578699999995</c:v>
                </c:pt>
                <c:pt idx="39315">
                  <c:v>0.98337578699999995</c:v>
                </c:pt>
                <c:pt idx="39316">
                  <c:v>0.97324861200000001</c:v>
                </c:pt>
                <c:pt idx="39317">
                  <c:v>0.99833470599999996</c:v>
                </c:pt>
                <c:pt idx="39318">
                  <c:v>0.98337578699999995</c:v>
                </c:pt>
                <c:pt idx="39319">
                  <c:v>0.99466263200000005</c:v>
                </c:pt>
                <c:pt idx="39320">
                  <c:v>0.99833470599999996</c:v>
                </c:pt>
                <c:pt idx="39321">
                  <c:v>0.987316898</c:v>
                </c:pt>
                <c:pt idx="39322">
                  <c:v>0.98337578699999995</c:v>
                </c:pt>
                <c:pt idx="39323">
                  <c:v>0.98048173699999996</c:v>
                </c:pt>
                <c:pt idx="39324">
                  <c:v>0.98048173699999996</c:v>
                </c:pt>
                <c:pt idx="39325">
                  <c:v>0.987316898</c:v>
                </c:pt>
                <c:pt idx="39326">
                  <c:v>0.98337578699999995</c:v>
                </c:pt>
                <c:pt idx="39327">
                  <c:v>0.98337578699999995</c:v>
                </c:pt>
                <c:pt idx="39328">
                  <c:v>0.98552498799999999</c:v>
                </c:pt>
                <c:pt idx="39329">
                  <c:v>0.99015918800000002</c:v>
                </c:pt>
                <c:pt idx="39330">
                  <c:v>0.99466263200000005</c:v>
                </c:pt>
                <c:pt idx="39331">
                  <c:v>0.994798234</c:v>
                </c:pt>
                <c:pt idx="39332">
                  <c:v>0.99090427199999997</c:v>
                </c:pt>
                <c:pt idx="39333">
                  <c:v>0.99833470599999996</c:v>
                </c:pt>
                <c:pt idx="39334">
                  <c:v>0.99833470599999996</c:v>
                </c:pt>
                <c:pt idx="39335">
                  <c:v>0.98048173699999996</c:v>
                </c:pt>
                <c:pt idx="39336">
                  <c:v>0.98337578699999995</c:v>
                </c:pt>
                <c:pt idx="39337">
                  <c:v>0.98337578699999995</c:v>
                </c:pt>
                <c:pt idx="39338">
                  <c:v>0.99833470599999996</c:v>
                </c:pt>
                <c:pt idx="39339">
                  <c:v>0.99833470599999996</c:v>
                </c:pt>
                <c:pt idx="39340">
                  <c:v>0.98337578699999995</c:v>
                </c:pt>
                <c:pt idx="39341">
                  <c:v>0.98048173699999996</c:v>
                </c:pt>
                <c:pt idx="39342">
                  <c:v>0.99466263200000005</c:v>
                </c:pt>
                <c:pt idx="39343">
                  <c:v>0.98337578699999995</c:v>
                </c:pt>
                <c:pt idx="39344">
                  <c:v>0.99015918800000002</c:v>
                </c:pt>
                <c:pt idx="39345">
                  <c:v>0.98337578699999995</c:v>
                </c:pt>
                <c:pt idx="39346">
                  <c:v>0.98337578699999995</c:v>
                </c:pt>
                <c:pt idx="39347">
                  <c:v>0.994798234</c:v>
                </c:pt>
                <c:pt idx="39348">
                  <c:v>0.98048173699999996</c:v>
                </c:pt>
                <c:pt idx="39349">
                  <c:v>0.99466263200000005</c:v>
                </c:pt>
                <c:pt idx="39350">
                  <c:v>0.994798234</c:v>
                </c:pt>
                <c:pt idx="39351">
                  <c:v>0.98337578699999995</c:v>
                </c:pt>
                <c:pt idx="39352">
                  <c:v>0.99456953599999998</c:v>
                </c:pt>
                <c:pt idx="39353">
                  <c:v>0.99833470599999996</c:v>
                </c:pt>
                <c:pt idx="39354">
                  <c:v>0.99466263200000005</c:v>
                </c:pt>
                <c:pt idx="39355">
                  <c:v>0.994798234</c:v>
                </c:pt>
                <c:pt idx="39356">
                  <c:v>0.98337578699999995</c:v>
                </c:pt>
                <c:pt idx="39357">
                  <c:v>0.99466263200000005</c:v>
                </c:pt>
                <c:pt idx="39358">
                  <c:v>0.98048173699999996</c:v>
                </c:pt>
                <c:pt idx="39359">
                  <c:v>0.98337578699999995</c:v>
                </c:pt>
                <c:pt idx="39360">
                  <c:v>0.98048173699999996</c:v>
                </c:pt>
                <c:pt idx="39361">
                  <c:v>0.994798234</c:v>
                </c:pt>
                <c:pt idx="39362">
                  <c:v>0.98337578699999995</c:v>
                </c:pt>
                <c:pt idx="39363">
                  <c:v>0.99466263200000005</c:v>
                </c:pt>
                <c:pt idx="39364">
                  <c:v>0.99466263200000005</c:v>
                </c:pt>
                <c:pt idx="39365">
                  <c:v>0.994798234</c:v>
                </c:pt>
                <c:pt idx="39366">
                  <c:v>0.98337578699999995</c:v>
                </c:pt>
                <c:pt idx="39367">
                  <c:v>0.98337578699999995</c:v>
                </c:pt>
                <c:pt idx="39368">
                  <c:v>0.99466263200000005</c:v>
                </c:pt>
                <c:pt idx="39369">
                  <c:v>0.994798234</c:v>
                </c:pt>
                <c:pt idx="39370">
                  <c:v>0.99833470599999996</c:v>
                </c:pt>
                <c:pt idx="39371">
                  <c:v>0.99833470599999996</c:v>
                </c:pt>
                <c:pt idx="39372">
                  <c:v>0.99466263200000005</c:v>
                </c:pt>
                <c:pt idx="39373">
                  <c:v>0.99004824700000005</c:v>
                </c:pt>
                <c:pt idx="39374">
                  <c:v>0.98048173699999996</c:v>
                </c:pt>
                <c:pt idx="39375">
                  <c:v>0.99466263200000005</c:v>
                </c:pt>
                <c:pt idx="39376">
                  <c:v>0.987316898</c:v>
                </c:pt>
                <c:pt idx="39377">
                  <c:v>0.99466263200000005</c:v>
                </c:pt>
                <c:pt idx="39378">
                  <c:v>0.99456953599999998</c:v>
                </c:pt>
                <c:pt idx="39379">
                  <c:v>0.98048173699999996</c:v>
                </c:pt>
                <c:pt idx="39380">
                  <c:v>0.99466263200000005</c:v>
                </c:pt>
                <c:pt idx="39381">
                  <c:v>0.98048173699999996</c:v>
                </c:pt>
                <c:pt idx="39382">
                  <c:v>0.99466263200000005</c:v>
                </c:pt>
                <c:pt idx="39383">
                  <c:v>0.98337578699999995</c:v>
                </c:pt>
                <c:pt idx="39384">
                  <c:v>0.98337578699999995</c:v>
                </c:pt>
                <c:pt idx="39385">
                  <c:v>0.98337578699999995</c:v>
                </c:pt>
                <c:pt idx="39386">
                  <c:v>0.99466263200000005</c:v>
                </c:pt>
                <c:pt idx="39387">
                  <c:v>0.98975540500000003</c:v>
                </c:pt>
                <c:pt idx="39388">
                  <c:v>0.98337578699999995</c:v>
                </c:pt>
                <c:pt idx="39389">
                  <c:v>0.98337578699999995</c:v>
                </c:pt>
                <c:pt idx="39390">
                  <c:v>0.994798234</c:v>
                </c:pt>
                <c:pt idx="39391">
                  <c:v>0.994798234</c:v>
                </c:pt>
                <c:pt idx="39392">
                  <c:v>0.98529628999999996</c:v>
                </c:pt>
                <c:pt idx="39393">
                  <c:v>0.99833470599999996</c:v>
                </c:pt>
                <c:pt idx="39394">
                  <c:v>0.98337578699999995</c:v>
                </c:pt>
                <c:pt idx="39395">
                  <c:v>0.994798234</c:v>
                </c:pt>
                <c:pt idx="39396">
                  <c:v>0.99466263200000005</c:v>
                </c:pt>
                <c:pt idx="39397">
                  <c:v>0.99466263200000005</c:v>
                </c:pt>
                <c:pt idx="39398">
                  <c:v>0.98048173699999996</c:v>
                </c:pt>
                <c:pt idx="39399">
                  <c:v>0.994798234</c:v>
                </c:pt>
                <c:pt idx="39400">
                  <c:v>0.99833470599999996</c:v>
                </c:pt>
                <c:pt idx="39401">
                  <c:v>0.99833470599999996</c:v>
                </c:pt>
                <c:pt idx="39402">
                  <c:v>0.99466263200000005</c:v>
                </c:pt>
                <c:pt idx="39403">
                  <c:v>0.98048173699999996</c:v>
                </c:pt>
                <c:pt idx="39404">
                  <c:v>0.99090427199999997</c:v>
                </c:pt>
                <c:pt idx="39405">
                  <c:v>0.994798234</c:v>
                </c:pt>
                <c:pt idx="39406">
                  <c:v>0.99833470599999996</c:v>
                </c:pt>
                <c:pt idx="39407">
                  <c:v>0.994798234</c:v>
                </c:pt>
                <c:pt idx="39408">
                  <c:v>0.98337578699999995</c:v>
                </c:pt>
                <c:pt idx="39409">
                  <c:v>0.99466263200000005</c:v>
                </c:pt>
                <c:pt idx="39410">
                  <c:v>0.98048173699999996</c:v>
                </c:pt>
                <c:pt idx="39411">
                  <c:v>0.98337578699999995</c:v>
                </c:pt>
                <c:pt idx="39412">
                  <c:v>0.994798234</c:v>
                </c:pt>
                <c:pt idx="39413">
                  <c:v>0.98729905299999998</c:v>
                </c:pt>
                <c:pt idx="39414">
                  <c:v>0.994798234</c:v>
                </c:pt>
                <c:pt idx="39415">
                  <c:v>0.99466263200000005</c:v>
                </c:pt>
                <c:pt idx="39416">
                  <c:v>0.99450736299999998</c:v>
                </c:pt>
                <c:pt idx="39417">
                  <c:v>0.987316898</c:v>
                </c:pt>
                <c:pt idx="39418">
                  <c:v>0.994798234</c:v>
                </c:pt>
                <c:pt idx="39419">
                  <c:v>0.99466263200000005</c:v>
                </c:pt>
                <c:pt idx="39420">
                  <c:v>0.98337578699999995</c:v>
                </c:pt>
                <c:pt idx="39421">
                  <c:v>0.99466263200000005</c:v>
                </c:pt>
                <c:pt idx="39422">
                  <c:v>0.994798234</c:v>
                </c:pt>
                <c:pt idx="39423">
                  <c:v>0.994798234</c:v>
                </c:pt>
                <c:pt idx="39424">
                  <c:v>0.994798234</c:v>
                </c:pt>
                <c:pt idx="39425">
                  <c:v>0.99090427199999997</c:v>
                </c:pt>
                <c:pt idx="39426">
                  <c:v>0.99466263200000005</c:v>
                </c:pt>
                <c:pt idx="39427">
                  <c:v>0.98337578699999995</c:v>
                </c:pt>
                <c:pt idx="39428">
                  <c:v>0.994798234</c:v>
                </c:pt>
                <c:pt idx="39429">
                  <c:v>0.994798234</c:v>
                </c:pt>
                <c:pt idx="39430">
                  <c:v>0.994798234</c:v>
                </c:pt>
                <c:pt idx="39431">
                  <c:v>0.98337578699999995</c:v>
                </c:pt>
                <c:pt idx="39432">
                  <c:v>0.99466263200000005</c:v>
                </c:pt>
                <c:pt idx="39433">
                  <c:v>0.994798234</c:v>
                </c:pt>
                <c:pt idx="39434">
                  <c:v>0.98337578699999995</c:v>
                </c:pt>
                <c:pt idx="39435">
                  <c:v>0.98337578699999995</c:v>
                </c:pt>
                <c:pt idx="39436">
                  <c:v>0.99466263200000005</c:v>
                </c:pt>
                <c:pt idx="39437">
                  <c:v>0.98048173699999996</c:v>
                </c:pt>
                <c:pt idx="39438">
                  <c:v>0.994798234</c:v>
                </c:pt>
                <c:pt idx="39439">
                  <c:v>0.98337578699999995</c:v>
                </c:pt>
                <c:pt idx="39440">
                  <c:v>0.98048173699999996</c:v>
                </c:pt>
                <c:pt idx="39441">
                  <c:v>0.99833470599999996</c:v>
                </c:pt>
                <c:pt idx="39442">
                  <c:v>0.98048173699999996</c:v>
                </c:pt>
                <c:pt idx="39443">
                  <c:v>0.99466263200000005</c:v>
                </c:pt>
                <c:pt idx="39444">
                  <c:v>0.987316898</c:v>
                </c:pt>
                <c:pt idx="39445">
                  <c:v>0.99833470599999996</c:v>
                </c:pt>
                <c:pt idx="39446">
                  <c:v>0.994798234</c:v>
                </c:pt>
                <c:pt idx="39447">
                  <c:v>0.99833470599999996</c:v>
                </c:pt>
                <c:pt idx="39448">
                  <c:v>0.98337578699999995</c:v>
                </c:pt>
                <c:pt idx="39449">
                  <c:v>0.99466263200000005</c:v>
                </c:pt>
                <c:pt idx="39450">
                  <c:v>0.994798234</c:v>
                </c:pt>
                <c:pt idx="39451">
                  <c:v>0.99466263200000005</c:v>
                </c:pt>
                <c:pt idx="39452">
                  <c:v>0.98048173699999996</c:v>
                </c:pt>
                <c:pt idx="39453">
                  <c:v>0.99466263200000005</c:v>
                </c:pt>
                <c:pt idx="39454">
                  <c:v>0.99466263200000005</c:v>
                </c:pt>
                <c:pt idx="39455">
                  <c:v>0.99466263200000005</c:v>
                </c:pt>
                <c:pt idx="39456">
                  <c:v>0.98048173699999996</c:v>
                </c:pt>
                <c:pt idx="39457">
                  <c:v>0.99466263200000005</c:v>
                </c:pt>
                <c:pt idx="39458">
                  <c:v>0.99833470599999996</c:v>
                </c:pt>
                <c:pt idx="39459">
                  <c:v>0.98048173699999996</c:v>
                </c:pt>
                <c:pt idx="39460">
                  <c:v>0.98337578699999995</c:v>
                </c:pt>
                <c:pt idx="39461">
                  <c:v>0.99466263200000005</c:v>
                </c:pt>
                <c:pt idx="39462">
                  <c:v>0.98337578699999995</c:v>
                </c:pt>
                <c:pt idx="39463">
                  <c:v>0.99833470599999996</c:v>
                </c:pt>
                <c:pt idx="39464">
                  <c:v>0.994798234</c:v>
                </c:pt>
                <c:pt idx="39465">
                  <c:v>0.98048173699999996</c:v>
                </c:pt>
                <c:pt idx="39466">
                  <c:v>0.99466263200000005</c:v>
                </c:pt>
                <c:pt idx="39467">
                  <c:v>0.98337578699999995</c:v>
                </c:pt>
                <c:pt idx="39468">
                  <c:v>0.99466263200000005</c:v>
                </c:pt>
                <c:pt idx="39469">
                  <c:v>0.98048173699999996</c:v>
                </c:pt>
                <c:pt idx="39470">
                  <c:v>0.98048173699999996</c:v>
                </c:pt>
                <c:pt idx="39471">
                  <c:v>0.98337578699999995</c:v>
                </c:pt>
                <c:pt idx="39472">
                  <c:v>0.98337578699999995</c:v>
                </c:pt>
                <c:pt idx="39473">
                  <c:v>0.98048173699999996</c:v>
                </c:pt>
                <c:pt idx="39474">
                  <c:v>0.99833470599999996</c:v>
                </c:pt>
                <c:pt idx="39475">
                  <c:v>0.994798234</c:v>
                </c:pt>
                <c:pt idx="39476">
                  <c:v>0.99833470599999996</c:v>
                </c:pt>
                <c:pt idx="39477">
                  <c:v>0.99100769600000005</c:v>
                </c:pt>
                <c:pt idx="39478">
                  <c:v>0.99450736299999998</c:v>
                </c:pt>
                <c:pt idx="39479">
                  <c:v>0.99833470599999996</c:v>
                </c:pt>
                <c:pt idx="39480">
                  <c:v>0.98337578699999995</c:v>
                </c:pt>
                <c:pt idx="39481">
                  <c:v>0.98337578699999995</c:v>
                </c:pt>
                <c:pt idx="39482">
                  <c:v>0.994798234</c:v>
                </c:pt>
                <c:pt idx="39483">
                  <c:v>0.98048173699999996</c:v>
                </c:pt>
                <c:pt idx="39484">
                  <c:v>0.98337578699999995</c:v>
                </c:pt>
                <c:pt idx="39485">
                  <c:v>0.98337578699999995</c:v>
                </c:pt>
                <c:pt idx="39486">
                  <c:v>0.98337578699999995</c:v>
                </c:pt>
                <c:pt idx="39487">
                  <c:v>0.98337578699999995</c:v>
                </c:pt>
                <c:pt idx="39488">
                  <c:v>0.994798234</c:v>
                </c:pt>
                <c:pt idx="39489">
                  <c:v>0.98048173699999996</c:v>
                </c:pt>
                <c:pt idx="39490">
                  <c:v>0.99833470599999996</c:v>
                </c:pt>
                <c:pt idx="39491">
                  <c:v>0.994798234</c:v>
                </c:pt>
                <c:pt idx="39492">
                  <c:v>0.99090427199999997</c:v>
                </c:pt>
                <c:pt idx="39493">
                  <c:v>0.98048173699999996</c:v>
                </c:pt>
                <c:pt idx="39494">
                  <c:v>0.98048173699999996</c:v>
                </c:pt>
                <c:pt idx="39495">
                  <c:v>0.99833470599999996</c:v>
                </c:pt>
                <c:pt idx="39496">
                  <c:v>0.99833470599999996</c:v>
                </c:pt>
                <c:pt idx="39497">
                  <c:v>0.98048173699999996</c:v>
                </c:pt>
                <c:pt idx="39498">
                  <c:v>0.994798234</c:v>
                </c:pt>
                <c:pt idx="39499">
                  <c:v>0.98337578699999995</c:v>
                </c:pt>
                <c:pt idx="39500">
                  <c:v>0.99456953599999998</c:v>
                </c:pt>
                <c:pt idx="39501">
                  <c:v>0.98337578699999995</c:v>
                </c:pt>
                <c:pt idx="39502">
                  <c:v>0.99466263200000005</c:v>
                </c:pt>
                <c:pt idx="39503">
                  <c:v>0.99466263200000005</c:v>
                </c:pt>
                <c:pt idx="39504">
                  <c:v>0.98337578699999995</c:v>
                </c:pt>
                <c:pt idx="39505">
                  <c:v>0.98337578699999995</c:v>
                </c:pt>
                <c:pt idx="39506">
                  <c:v>0.994798234</c:v>
                </c:pt>
                <c:pt idx="39507">
                  <c:v>0.98337578699999995</c:v>
                </c:pt>
                <c:pt idx="39508">
                  <c:v>0.98048173699999996</c:v>
                </c:pt>
                <c:pt idx="39509">
                  <c:v>0.98337578699999995</c:v>
                </c:pt>
                <c:pt idx="39510">
                  <c:v>0.99466263200000005</c:v>
                </c:pt>
                <c:pt idx="39511">
                  <c:v>0.99466263200000005</c:v>
                </c:pt>
                <c:pt idx="39512">
                  <c:v>0.99450736299999998</c:v>
                </c:pt>
                <c:pt idx="39513">
                  <c:v>0.99466263200000005</c:v>
                </c:pt>
                <c:pt idx="39514">
                  <c:v>0.98048173699999996</c:v>
                </c:pt>
                <c:pt idx="39515">
                  <c:v>0.99466263200000005</c:v>
                </c:pt>
                <c:pt idx="39516">
                  <c:v>0.98337578699999995</c:v>
                </c:pt>
                <c:pt idx="39517">
                  <c:v>0.99833470599999996</c:v>
                </c:pt>
                <c:pt idx="39518">
                  <c:v>0.98048173699999996</c:v>
                </c:pt>
                <c:pt idx="39519">
                  <c:v>0.98337578699999995</c:v>
                </c:pt>
                <c:pt idx="39520">
                  <c:v>0.99833470599999996</c:v>
                </c:pt>
                <c:pt idx="39521">
                  <c:v>0.98337578699999995</c:v>
                </c:pt>
                <c:pt idx="39522">
                  <c:v>0.99833470599999996</c:v>
                </c:pt>
                <c:pt idx="39523">
                  <c:v>0.994798234</c:v>
                </c:pt>
                <c:pt idx="39524">
                  <c:v>0.994798234</c:v>
                </c:pt>
                <c:pt idx="39525">
                  <c:v>0.994798234</c:v>
                </c:pt>
                <c:pt idx="39526">
                  <c:v>0.98337578699999995</c:v>
                </c:pt>
                <c:pt idx="39527">
                  <c:v>0.98975540500000003</c:v>
                </c:pt>
                <c:pt idx="39528">
                  <c:v>0.99466263200000005</c:v>
                </c:pt>
                <c:pt idx="39529">
                  <c:v>0.99626751000000002</c:v>
                </c:pt>
                <c:pt idx="39530">
                  <c:v>0.994798234</c:v>
                </c:pt>
                <c:pt idx="39531">
                  <c:v>0.98337578699999995</c:v>
                </c:pt>
                <c:pt idx="39532">
                  <c:v>0.994798234</c:v>
                </c:pt>
                <c:pt idx="39533">
                  <c:v>0.99466263200000005</c:v>
                </c:pt>
                <c:pt idx="39534">
                  <c:v>0.99833470599999996</c:v>
                </c:pt>
                <c:pt idx="39535">
                  <c:v>0.99100769600000005</c:v>
                </c:pt>
                <c:pt idx="39536">
                  <c:v>0.98048173699999996</c:v>
                </c:pt>
                <c:pt idx="39537">
                  <c:v>0.98048173699999996</c:v>
                </c:pt>
                <c:pt idx="39538">
                  <c:v>0.98337578699999995</c:v>
                </c:pt>
                <c:pt idx="39539">
                  <c:v>0.99466263200000005</c:v>
                </c:pt>
                <c:pt idx="39540">
                  <c:v>0.994798234</c:v>
                </c:pt>
                <c:pt idx="39541">
                  <c:v>0.99466263200000005</c:v>
                </c:pt>
                <c:pt idx="39542">
                  <c:v>0.98337578699999995</c:v>
                </c:pt>
                <c:pt idx="39543">
                  <c:v>0.97825968500000005</c:v>
                </c:pt>
                <c:pt idx="39544">
                  <c:v>0.98337578699999995</c:v>
                </c:pt>
                <c:pt idx="39545">
                  <c:v>0.994798234</c:v>
                </c:pt>
                <c:pt idx="39546">
                  <c:v>0.99466263200000005</c:v>
                </c:pt>
                <c:pt idx="39547">
                  <c:v>0.99833470599999996</c:v>
                </c:pt>
                <c:pt idx="39548">
                  <c:v>0.98337578699999995</c:v>
                </c:pt>
                <c:pt idx="39549">
                  <c:v>0.98337578699999995</c:v>
                </c:pt>
                <c:pt idx="39550">
                  <c:v>0.98337578699999995</c:v>
                </c:pt>
                <c:pt idx="39551">
                  <c:v>0.99833470599999996</c:v>
                </c:pt>
                <c:pt idx="39552">
                  <c:v>0.994798234</c:v>
                </c:pt>
                <c:pt idx="39553">
                  <c:v>0.994798234</c:v>
                </c:pt>
                <c:pt idx="39554">
                  <c:v>0.99466263200000005</c:v>
                </c:pt>
                <c:pt idx="39555">
                  <c:v>0.99027694600000005</c:v>
                </c:pt>
                <c:pt idx="39556">
                  <c:v>0.99160257900000004</c:v>
                </c:pt>
                <c:pt idx="39557">
                  <c:v>0.98337578699999995</c:v>
                </c:pt>
                <c:pt idx="39558">
                  <c:v>0.994798234</c:v>
                </c:pt>
                <c:pt idx="39559">
                  <c:v>0.98337578699999995</c:v>
                </c:pt>
                <c:pt idx="39560">
                  <c:v>0.98048173699999996</c:v>
                </c:pt>
                <c:pt idx="39561">
                  <c:v>0.99833470599999996</c:v>
                </c:pt>
                <c:pt idx="39562">
                  <c:v>0.98337578699999995</c:v>
                </c:pt>
                <c:pt idx="39563">
                  <c:v>0.99833470599999996</c:v>
                </c:pt>
                <c:pt idx="39564">
                  <c:v>0.98048173699999996</c:v>
                </c:pt>
                <c:pt idx="39565">
                  <c:v>0.98048173699999996</c:v>
                </c:pt>
                <c:pt idx="39566">
                  <c:v>0.98337578699999995</c:v>
                </c:pt>
                <c:pt idx="39567">
                  <c:v>0.994798234</c:v>
                </c:pt>
                <c:pt idx="39568">
                  <c:v>0.98337578699999995</c:v>
                </c:pt>
                <c:pt idx="39569">
                  <c:v>0.98337578699999995</c:v>
                </c:pt>
                <c:pt idx="39570">
                  <c:v>0.99833470599999996</c:v>
                </c:pt>
                <c:pt idx="39571">
                  <c:v>0.98337578699999995</c:v>
                </c:pt>
                <c:pt idx="39572">
                  <c:v>0.99833470599999996</c:v>
                </c:pt>
                <c:pt idx="39573">
                  <c:v>0.99456953599999998</c:v>
                </c:pt>
                <c:pt idx="39574">
                  <c:v>0.994798234</c:v>
                </c:pt>
                <c:pt idx="39575">
                  <c:v>0.98337578699999995</c:v>
                </c:pt>
                <c:pt idx="39576">
                  <c:v>0.99466263200000005</c:v>
                </c:pt>
                <c:pt idx="39577">
                  <c:v>0.994798234</c:v>
                </c:pt>
                <c:pt idx="39578">
                  <c:v>0.994798234</c:v>
                </c:pt>
                <c:pt idx="39579">
                  <c:v>0.98048173699999996</c:v>
                </c:pt>
                <c:pt idx="39580">
                  <c:v>0.98729905299999998</c:v>
                </c:pt>
                <c:pt idx="39581">
                  <c:v>0.98337578699999995</c:v>
                </c:pt>
                <c:pt idx="39582">
                  <c:v>0.98337578699999995</c:v>
                </c:pt>
                <c:pt idx="39583">
                  <c:v>0.994798234</c:v>
                </c:pt>
                <c:pt idx="39584">
                  <c:v>0.994798234</c:v>
                </c:pt>
                <c:pt idx="39585">
                  <c:v>0.99833470599999996</c:v>
                </c:pt>
                <c:pt idx="39586">
                  <c:v>0.98729905299999998</c:v>
                </c:pt>
                <c:pt idx="39587">
                  <c:v>0.98337578699999995</c:v>
                </c:pt>
                <c:pt idx="39588">
                  <c:v>0.994798234</c:v>
                </c:pt>
                <c:pt idx="39589">
                  <c:v>0.98729905299999998</c:v>
                </c:pt>
                <c:pt idx="39590">
                  <c:v>0.98337578699999995</c:v>
                </c:pt>
                <c:pt idx="39591">
                  <c:v>0.98337578699999995</c:v>
                </c:pt>
                <c:pt idx="39592">
                  <c:v>0.99833470599999996</c:v>
                </c:pt>
                <c:pt idx="39593">
                  <c:v>0.98337578699999995</c:v>
                </c:pt>
                <c:pt idx="39594">
                  <c:v>0.99833470599999996</c:v>
                </c:pt>
                <c:pt idx="39595">
                  <c:v>0.98337578699999995</c:v>
                </c:pt>
                <c:pt idx="39596">
                  <c:v>0.98337578699999995</c:v>
                </c:pt>
                <c:pt idx="39597">
                  <c:v>0.994798234</c:v>
                </c:pt>
                <c:pt idx="39598">
                  <c:v>0.994798234</c:v>
                </c:pt>
                <c:pt idx="39599">
                  <c:v>0.99466263200000005</c:v>
                </c:pt>
                <c:pt idx="39600">
                  <c:v>0.987316898</c:v>
                </c:pt>
                <c:pt idx="39601">
                  <c:v>0.98337578699999995</c:v>
                </c:pt>
                <c:pt idx="39602">
                  <c:v>0.994798234</c:v>
                </c:pt>
                <c:pt idx="39603">
                  <c:v>0.99456953599999998</c:v>
                </c:pt>
                <c:pt idx="39604">
                  <c:v>0.98337578699999995</c:v>
                </c:pt>
                <c:pt idx="39605">
                  <c:v>0.99833470599999996</c:v>
                </c:pt>
                <c:pt idx="39606">
                  <c:v>0.98337578699999995</c:v>
                </c:pt>
                <c:pt idx="39607">
                  <c:v>0.99833470599999996</c:v>
                </c:pt>
                <c:pt idx="39608">
                  <c:v>0.99466263200000005</c:v>
                </c:pt>
                <c:pt idx="39609">
                  <c:v>0.99833470599999996</c:v>
                </c:pt>
                <c:pt idx="39610">
                  <c:v>0.99466263200000005</c:v>
                </c:pt>
                <c:pt idx="39611">
                  <c:v>0.98337578699999995</c:v>
                </c:pt>
                <c:pt idx="39612">
                  <c:v>0.99466263200000005</c:v>
                </c:pt>
                <c:pt idx="39613">
                  <c:v>0.98337578699999995</c:v>
                </c:pt>
                <c:pt idx="39614">
                  <c:v>0.99466263200000005</c:v>
                </c:pt>
                <c:pt idx="39615">
                  <c:v>0.98048173699999996</c:v>
                </c:pt>
                <c:pt idx="39616">
                  <c:v>0.98048173699999996</c:v>
                </c:pt>
                <c:pt idx="39617">
                  <c:v>0.99466263200000005</c:v>
                </c:pt>
                <c:pt idx="39618">
                  <c:v>0.98048173699999996</c:v>
                </c:pt>
                <c:pt idx="39619">
                  <c:v>0.994798234</c:v>
                </c:pt>
                <c:pt idx="39620">
                  <c:v>0.98729905299999998</c:v>
                </c:pt>
                <c:pt idx="39621">
                  <c:v>0.98337578699999995</c:v>
                </c:pt>
                <c:pt idx="39622">
                  <c:v>0.98048173699999996</c:v>
                </c:pt>
                <c:pt idx="39623">
                  <c:v>0.99160257900000004</c:v>
                </c:pt>
                <c:pt idx="39624">
                  <c:v>0.98337578699999995</c:v>
                </c:pt>
                <c:pt idx="39625">
                  <c:v>0.99015918800000002</c:v>
                </c:pt>
                <c:pt idx="39626">
                  <c:v>0.99466263200000005</c:v>
                </c:pt>
                <c:pt idx="39627">
                  <c:v>0.98337578699999995</c:v>
                </c:pt>
                <c:pt idx="39628">
                  <c:v>0.98048173699999996</c:v>
                </c:pt>
                <c:pt idx="39629">
                  <c:v>0.99466263200000005</c:v>
                </c:pt>
                <c:pt idx="39630">
                  <c:v>0.98048173699999996</c:v>
                </c:pt>
                <c:pt idx="39631">
                  <c:v>0.98337578699999995</c:v>
                </c:pt>
                <c:pt idx="39632">
                  <c:v>0.99833470599999996</c:v>
                </c:pt>
                <c:pt idx="39633">
                  <c:v>0.99833470599999996</c:v>
                </c:pt>
                <c:pt idx="39634">
                  <c:v>0.99833470599999996</c:v>
                </c:pt>
                <c:pt idx="39635">
                  <c:v>0.98337578699999995</c:v>
                </c:pt>
                <c:pt idx="39636">
                  <c:v>0.99833470599999996</c:v>
                </c:pt>
                <c:pt idx="39637">
                  <c:v>0.98337578699999995</c:v>
                </c:pt>
                <c:pt idx="39638">
                  <c:v>0.99466263200000005</c:v>
                </c:pt>
                <c:pt idx="39639">
                  <c:v>0.99833470599999996</c:v>
                </c:pt>
                <c:pt idx="39640">
                  <c:v>0.99466263200000005</c:v>
                </c:pt>
                <c:pt idx="39641">
                  <c:v>0.99466263200000005</c:v>
                </c:pt>
                <c:pt idx="39642">
                  <c:v>0.99466263200000005</c:v>
                </c:pt>
                <c:pt idx="39643">
                  <c:v>0.98337578699999995</c:v>
                </c:pt>
                <c:pt idx="39644">
                  <c:v>0.98048173699999996</c:v>
                </c:pt>
                <c:pt idx="39645">
                  <c:v>0.98337578699999995</c:v>
                </c:pt>
                <c:pt idx="39646">
                  <c:v>0.994798234</c:v>
                </c:pt>
                <c:pt idx="39647">
                  <c:v>0.994798234</c:v>
                </c:pt>
                <c:pt idx="39648">
                  <c:v>0.98048173699999996</c:v>
                </c:pt>
                <c:pt idx="39649">
                  <c:v>0.99466263200000005</c:v>
                </c:pt>
                <c:pt idx="39650">
                  <c:v>0.99466263200000005</c:v>
                </c:pt>
                <c:pt idx="39651">
                  <c:v>0.98337578699999995</c:v>
                </c:pt>
                <c:pt idx="39652">
                  <c:v>0.98048173699999996</c:v>
                </c:pt>
                <c:pt idx="39653">
                  <c:v>0.98337578699999995</c:v>
                </c:pt>
                <c:pt idx="39654">
                  <c:v>0.98337578699999995</c:v>
                </c:pt>
                <c:pt idx="39655">
                  <c:v>0.99466263200000005</c:v>
                </c:pt>
                <c:pt idx="39656">
                  <c:v>0.99833470599999996</c:v>
                </c:pt>
                <c:pt idx="39657">
                  <c:v>0.99466263200000005</c:v>
                </c:pt>
                <c:pt idx="39658">
                  <c:v>0.99466263200000005</c:v>
                </c:pt>
                <c:pt idx="39659">
                  <c:v>0.99466263200000005</c:v>
                </c:pt>
                <c:pt idx="39660">
                  <c:v>0.98337578699999995</c:v>
                </c:pt>
                <c:pt idx="39661">
                  <c:v>0.98048173699999996</c:v>
                </c:pt>
                <c:pt idx="39662">
                  <c:v>0.98337578699999995</c:v>
                </c:pt>
                <c:pt idx="39663">
                  <c:v>0.99466263200000005</c:v>
                </c:pt>
                <c:pt idx="39664">
                  <c:v>0.99833470599999996</c:v>
                </c:pt>
                <c:pt idx="39665">
                  <c:v>0.98337578699999995</c:v>
                </c:pt>
                <c:pt idx="39666">
                  <c:v>0.98337578699999995</c:v>
                </c:pt>
                <c:pt idx="39667">
                  <c:v>0.98337578699999995</c:v>
                </c:pt>
                <c:pt idx="39668">
                  <c:v>0.99466263200000005</c:v>
                </c:pt>
                <c:pt idx="39669">
                  <c:v>0.99833470599999996</c:v>
                </c:pt>
                <c:pt idx="39670">
                  <c:v>0.98048173699999996</c:v>
                </c:pt>
                <c:pt idx="39671">
                  <c:v>0.98337578699999995</c:v>
                </c:pt>
                <c:pt idx="39672">
                  <c:v>0.98337578699999995</c:v>
                </c:pt>
                <c:pt idx="39673">
                  <c:v>0.994798234</c:v>
                </c:pt>
                <c:pt idx="39674">
                  <c:v>0.99015918800000002</c:v>
                </c:pt>
                <c:pt idx="39675">
                  <c:v>0.99833470599999996</c:v>
                </c:pt>
                <c:pt idx="39676">
                  <c:v>0.99466263200000005</c:v>
                </c:pt>
                <c:pt idx="39677">
                  <c:v>0.97760171299999998</c:v>
                </c:pt>
                <c:pt idx="39678">
                  <c:v>0.98337578699999995</c:v>
                </c:pt>
                <c:pt idx="39679">
                  <c:v>0.98337578699999995</c:v>
                </c:pt>
                <c:pt idx="39680">
                  <c:v>0.98337578699999995</c:v>
                </c:pt>
                <c:pt idx="39681">
                  <c:v>0.99833470599999996</c:v>
                </c:pt>
                <c:pt idx="39682">
                  <c:v>0.99090427199999997</c:v>
                </c:pt>
                <c:pt idx="39683">
                  <c:v>0.994798234</c:v>
                </c:pt>
                <c:pt idx="39684">
                  <c:v>0.98048173699999996</c:v>
                </c:pt>
                <c:pt idx="39685">
                  <c:v>0.99833470599999996</c:v>
                </c:pt>
                <c:pt idx="39686">
                  <c:v>0.98048173699999996</c:v>
                </c:pt>
                <c:pt idx="39687">
                  <c:v>0.99466263200000005</c:v>
                </c:pt>
                <c:pt idx="39688">
                  <c:v>0.98337578699999995</c:v>
                </c:pt>
                <c:pt idx="39689">
                  <c:v>0.99833470599999996</c:v>
                </c:pt>
                <c:pt idx="39690">
                  <c:v>0.994798234</c:v>
                </c:pt>
                <c:pt idx="39691">
                  <c:v>0.99466263200000005</c:v>
                </c:pt>
                <c:pt idx="39692">
                  <c:v>0.98337578699999995</c:v>
                </c:pt>
                <c:pt idx="39693">
                  <c:v>0.98337578699999995</c:v>
                </c:pt>
                <c:pt idx="39694">
                  <c:v>0.99466263200000005</c:v>
                </c:pt>
                <c:pt idx="39695">
                  <c:v>0.987316898</c:v>
                </c:pt>
                <c:pt idx="39696">
                  <c:v>0.994798234</c:v>
                </c:pt>
                <c:pt idx="39697">
                  <c:v>0.99833470599999996</c:v>
                </c:pt>
                <c:pt idx="39698">
                  <c:v>0.99833470599999996</c:v>
                </c:pt>
                <c:pt idx="39699">
                  <c:v>0.98337578699999995</c:v>
                </c:pt>
                <c:pt idx="39700">
                  <c:v>0.99466263200000005</c:v>
                </c:pt>
                <c:pt idx="39701">
                  <c:v>0.98337578699999995</c:v>
                </c:pt>
                <c:pt idx="39702">
                  <c:v>0.99466263200000005</c:v>
                </c:pt>
                <c:pt idx="39703">
                  <c:v>0.98048173699999996</c:v>
                </c:pt>
                <c:pt idx="39704">
                  <c:v>0.99466263200000005</c:v>
                </c:pt>
                <c:pt idx="39705">
                  <c:v>0.98048173699999996</c:v>
                </c:pt>
                <c:pt idx="39706">
                  <c:v>0.98337578699999995</c:v>
                </c:pt>
                <c:pt idx="39707">
                  <c:v>0.99466263200000005</c:v>
                </c:pt>
                <c:pt idx="39708">
                  <c:v>0.98337578699999995</c:v>
                </c:pt>
                <c:pt idx="39709">
                  <c:v>0.99833470599999996</c:v>
                </c:pt>
                <c:pt idx="39710">
                  <c:v>0.99833470599999996</c:v>
                </c:pt>
                <c:pt idx="39711">
                  <c:v>0.98048173699999996</c:v>
                </c:pt>
                <c:pt idx="39712">
                  <c:v>0.98337578699999995</c:v>
                </c:pt>
                <c:pt idx="39713">
                  <c:v>0.994798234</c:v>
                </c:pt>
                <c:pt idx="39714">
                  <c:v>0.99450736299999998</c:v>
                </c:pt>
                <c:pt idx="39715">
                  <c:v>0.99100769600000005</c:v>
                </c:pt>
                <c:pt idx="39716">
                  <c:v>0.98048173699999996</c:v>
                </c:pt>
                <c:pt idx="39717">
                  <c:v>0.98337578699999995</c:v>
                </c:pt>
                <c:pt idx="39718">
                  <c:v>0.99466263200000005</c:v>
                </c:pt>
                <c:pt idx="39719">
                  <c:v>0.994798234</c:v>
                </c:pt>
                <c:pt idx="39720">
                  <c:v>0.99833470599999996</c:v>
                </c:pt>
                <c:pt idx="39721">
                  <c:v>0.98048173699999996</c:v>
                </c:pt>
                <c:pt idx="39722">
                  <c:v>0.98337578699999995</c:v>
                </c:pt>
                <c:pt idx="39723">
                  <c:v>0.994798234</c:v>
                </c:pt>
                <c:pt idx="39724">
                  <c:v>0.99466263200000005</c:v>
                </c:pt>
                <c:pt idx="39725">
                  <c:v>0.98337578699999995</c:v>
                </c:pt>
                <c:pt idx="39726">
                  <c:v>0.98729905299999998</c:v>
                </c:pt>
                <c:pt idx="39727">
                  <c:v>0.994798234</c:v>
                </c:pt>
                <c:pt idx="39728">
                  <c:v>0.98337578699999995</c:v>
                </c:pt>
                <c:pt idx="39729">
                  <c:v>0.98337578699999995</c:v>
                </c:pt>
                <c:pt idx="39730">
                  <c:v>0.98337578699999995</c:v>
                </c:pt>
                <c:pt idx="39731">
                  <c:v>0.98048173699999996</c:v>
                </c:pt>
                <c:pt idx="39732">
                  <c:v>0.994798234</c:v>
                </c:pt>
                <c:pt idx="39733">
                  <c:v>0.98048173699999996</c:v>
                </c:pt>
                <c:pt idx="39734">
                  <c:v>0.98337578699999995</c:v>
                </c:pt>
                <c:pt idx="39735">
                  <c:v>0.98337578699999995</c:v>
                </c:pt>
                <c:pt idx="39736">
                  <c:v>0.987316898</c:v>
                </c:pt>
                <c:pt idx="39737">
                  <c:v>0.99466263200000005</c:v>
                </c:pt>
                <c:pt idx="39738">
                  <c:v>0.98337578699999995</c:v>
                </c:pt>
                <c:pt idx="39739">
                  <c:v>0.994798234</c:v>
                </c:pt>
                <c:pt idx="39740">
                  <c:v>0.98337578699999995</c:v>
                </c:pt>
                <c:pt idx="39741">
                  <c:v>0.99466263200000005</c:v>
                </c:pt>
                <c:pt idx="39742">
                  <c:v>0.99466263200000005</c:v>
                </c:pt>
                <c:pt idx="39743">
                  <c:v>0.99466263200000005</c:v>
                </c:pt>
                <c:pt idx="39744">
                  <c:v>0.99833470599999996</c:v>
                </c:pt>
                <c:pt idx="39745">
                  <c:v>0.98337578699999995</c:v>
                </c:pt>
                <c:pt idx="39746">
                  <c:v>0.98337578699999995</c:v>
                </c:pt>
                <c:pt idx="39747">
                  <c:v>0.98337578699999995</c:v>
                </c:pt>
                <c:pt idx="39748">
                  <c:v>0.99466263200000005</c:v>
                </c:pt>
                <c:pt idx="39749">
                  <c:v>0.98337578699999995</c:v>
                </c:pt>
                <c:pt idx="39750">
                  <c:v>0.99466263200000005</c:v>
                </c:pt>
                <c:pt idx="39751">
                  <c:v>0.99626751000000002</c:v>
                </c:pt>
                <c:pt idx="39752">
                  <c:v>0.99833470599999996</c:v>
                </c:pt>
                <c:pt idx="39753">
                  <c:v>0.99466263200000005</c:v>
                </c:pt>
                <c:pt idx="39754">
                  <c:v>0.99466263200000005</c:v>
                </c:pt>
                <c:pt idx="39755">
                  <c:v>0.98048173699999996</c:v>
                </c:pt>
                <c:pt idx="39756">
                  <c:v>0.98337578699999995</c:v>
                </c:pt>
                <c:pt idx="39757">
                  <c:v>0.98337578699999995</c:v>
                </c:pt>
                <c:pt idx="39758">
                  <c:v>0.99833470599999996</c:v>
                </c:pt>
                <c:pt idx="39759">
                  <c:v>0.98048173699999996</c:v>
                </c:pt>
                <c:pt idx="39760">
                  <c:v>0.99466263200000005</c:v>
                </c:pt>
                <c:pt idx="39761">
                  <c:v>0.99833470599999996</c:v>
                </c:pt>
                <c:pt idx="39762">
                  <c:v>0.99833470599999996</c:v>
                </c:pt>
                <c:pt idx="39763">
                  <c:v>0.98337578699999995</c:v>
                </c:pt>
                <c:pt idx="39764">
                  <c:v>0.99833470599999996</c:v>
                </c:pt>
                <c:pt idx="39765">
                  <c:v>0.99833470599999996</c:v>
                </c:pt>
                <c:pt idx="39766">
                  <c:v>0.99090427199999997</c:v>
                </c:pt>
                <c:pt idx="39767">
                  <c:v>0.99466263200000005</c:v>
                </c:pt>
                <c:pt idx="39768">
                  <c:v>0.99466263200000005</c:v>
                </c:pt>
                <c:pt idx="39769">
                  <c:v>0.98729905299999998</c:v>
                </c:pt>
                <c:pt idx="39770">
                  <c:v>0.994798234</c:v>
                </c:pt>
                <c:pt idx="39771">
                  <c:v>0.99833470599999996</c:v>
                </c:pt>
                <c:pt idx="39772">
                  <c:v>0.99466263200000005</c:v>
                </c:pt>
                <c:pt idx="39773">
                  <c:v>0.98048173699999996</c:v>
                </c:pt>
                <c:pt idx="39774">
                  <c:v>0.99833470599999996</c:v>
                </c:pt>
                <c:pt idx="39775">
                  <c:v>0.98337578699999995</c:v>
                </c:pt>
                <c:pt idx="39776">
                  <c:v>0.98337578699999995</c:v>
                </c:pt>
                <c:pt idx="39777">
                  <c:v>0.98048173699999996</c:v>
                </c:pt>
                <c:pt idx="39778">
                  <c:v>0.99833470599999996</c:v>
                </c:pt>
                <c:pt idx="39779">
                  <c:v>0.98549281</c:v>
                </c:pt>
                <c:pt idx="39780">
                  <c:v>0.994798234</c:v>
                </c:pt>
                <c:pt idx="39781">
                  <c:v>0.99466263200000005</c:v>
                </c:pt>
                <c:pt idx="39782">
                  <c:v>0.98048173699999996</c:v>
                </c:pt>
                <c:pt idx="39783">
                  <c:v>0.99456953599999998</c:v>
                </c:pt>
                <c:pt idx="39784">
                  <c:v>0.98337578699999995</c:v>
                </c:pt>
                <c:pt idx="39785">
                  <c:v>0.994798234</c:v>
                </c:pt>
                <c:pt idx="39786">
                  <c:v>0.994798234</c:v>
                </c:pt>
                <c:pt idx="39787">
                  <c:v>0.99466263200000005</c:v>
                </c:pt>
                <c:pt idx="39788">
                  <c:v>0.98337578699999995</c:v>
                </c:pt>
                <c:pt idx="39789">
                  <c:v>0.99833470599999996</c:v>
                </c:pt>
                <c:pt idx="39790">
                  <c:v>0.98337578699999995</c:v>
                </c:pt>
                <c:pt idx="39791">
                  <c:v>0.99090427199999997</c:v>
                </c:pt>
                <c:pt idx="39792">
                  <c:v>0.99466263200000005</c:v>
                </c:pt>
                <c:pt idx="39793">
                  <c:v>0.994798234</c:v>
                </c:pt>
                <c:pt idx="39794">
                  <c:v>0.994798234</c:v>
                </c:pt>
                <c:pt idx="39795">
                  <c:v>0.99090427199999997</c:v>
                </c:pt>
                <c:pt idx="39796">
                  <c:v>0.99466263200000005</c:v>
                </c:pt>
                <c:pt idx="39797">
                  <c:v>0.98048173699999996</c:v>
                </c:pt>
                <c:pt idx="39798">
                  <c:v>0.98048173699999996</c:v>
                </c:pt>
                <c:pt idx="39799">
                  <c:v>0.99090427199999997</c:v>
                </c:pt>
                <c:pt idx="39800">
                  <c:v>0.98337578699999995</c:v>
                </c:pt>
                <c:pt idx="39801">
                  <c:v>0.994798234</c:v>
                </c:pt>
                <c:pt idx="39802">
                  <c:v>0.98337578699999995</c:v>
                </c:pt>
                <c:pt idx="39803">
                  <c:v>0.98337578699999995</c:v>
                </c:pt>
                <c:pt idx="39804">
                  <c:v>0.98337578699999995</c:v>
                </c:pt>
                <c:pt idx="39805">
                  <c:v>0.99833470599999996</c:v>
                </c:pt>
                <c:pt idx="39806">
                  <c:v>0.98337578699999995</c:v>
                </c:pt>
                <c:pt idx="39807">
                  <c:v>0.98337578699999995</c:v>
                </c:pt>
                <c:pt idx="39808">
                  <c:v>0.98048173699999996</c:v>
                </c:pt>
                <c:pt idx="39809">
                  <c:v>0.97324861200000001</c:v>
                </c:pt>
                <c:pt idx="39810">
                  <c:v>0.994798234</c:v>
                </c:pt>
                <c:pt idx="39811">
                  <c:v>0.98048173699999996</c:v>
                </c:pt>
                <c:pt idx="39812">
                  <c:v>0.99466263200000005</c:v>
                </c:pt>
                <c:pt idx="39813">
                  <c:v>0.99833470599999996</c:v>
                </c:pt>
                <c:pt idx="39814">
                  <c:v>0.98337578699999995</c:v>
                </c:pt>
                <c:pt idx="39815">
                  <c:v>0.994798234</c:v>
                </c:pt>
                <c:pt idx="39816">
                  <c:v>0.98337578699999995</c:v>
                </c:pt>
                <c:pt idx="39817">
                  <c:v>0.98048173699999996</c:v>
                </c:pt>
                <c:pt idx="39818">
                  <c:v>0.994798234</c:v>
                </c:pt>
                <c:pt idx="39819">
                  <c:v>0.99833470599999996</c:v>
                </c:pt>
                <c:pt idx="39820">
                  <c:v>0.98552498799999999</c:v>
                </c:pt>
                <c:pt idx="39821">
                  <c:v>0.99015918800000002</c:v>
                </c:pt>
                <c:pt idx="39822">
                  <c:v>0.994798234</c:v>
                </c:pt>
                <c:pt idx="39823">
                  <c:v>0.994798234</c:v>
                </c:pt>
                <c:pt idx="39824">
                  <c:v>0.98337578699999995</c:v>
                </c:pt>
                <c:pt idx="39825">
                  <c:v>0.98337578699999995</c:v>
                </c:pt>
                <c:pt idx="39826">
                  <c:v>0.99466263200000005</c:v>
                </c:pt>
                <c:pt idx="39827">
                  <c:v>0.98131035600000005</c:v>
                </c:pt>
                <c:pt idx="39828">
                  <c:v>0.98337578699999995</c:v>
                </c:pt>
                <c:pt idx="39829">
                  <c:v>0.99833470599999996</c:v>
                </c:pt>
                <c:pt idx="39830">
                  <c:v>0.98337578699999995</c:v>
                </c:pt>
                <c:pt idx="39831">
                  <c:v>0.99833470599999996</c:v>
                </c:pt>
                <c:pt idx="39832">
                  <c:v>0.98337578699999995</c:v>
                </c:pt>
                <c:pt idx="39833">
                  <c:v>0.99833470599999996</c:v>
                </c:pt>
                <c:pt idx="39834">
                  <c:v>0.98048173699999996</c:v>
                </c:pt>
                <c:pt idx="39835">
                  <c:v>0.99466263200000005</c:v>
                </c:pt>
                <c:pt idx="39836">
                  <c:v>0.99466263200000005</c:v>
                </c:pt>
                <c:pt idx="39837">
                  <c:v>0.98048173699999996</c:v>
                </c:pt>
                <c:pt idx="39838">
                  <c:v>0.98337578699999995</c:v>
                </c:pt>
                <c:pt idx="39839">
                  <c:v>0.99466263200000005</c:v>
                </c:pt>
                <c:pt idx="39840">
                  <c:v>0.99466263200000005</c:v>
                </c:pt>
                <c:pt idx="39841">
                  <c:v>0.98048173699999996</c:v>
                </c:pt>
                <c:pt idx="39842">
                  <c:v>0.98048173699999996</c:v>
                </c:pt>
                <c:pt idx="39843">
                  <c:v>0.99466263200000005</c:v>
                </c:pt>
                <c:pt idx="39844">
                  <c:v>0.994798234</c:v>
                </c:pt>
                <c:pt idx="39845">
                  <c:v>0.99833470599999996</c:v>
                </c:pt>
                <c:pt idx="39846">
                  <c:v>0.99466263200000005</c:v>
                </c:pt>
                <c:pt idx="39847">
                  <c:v>0.98337578699999995</c:v>
                </c:pt>
                <c:pt idx="39848">
                  <c:v>0.99466263200000005</c:v>
                </c:pt>
                <c:pt idx="39849">
                  <c:v>0.98549281</c:v>
                </c:pt>
                <c:pt idx="39850">
                  <c:v>0.98048173699999996</c:v>
                </c:pt>
                <c:pt idx="39851">
                  <c:v>0.99833470599999996</c:v>
                </c:pt>
                <c:pt idx="39852">
                  <c:v>0.98337578699999995</c:v>
                </c:pt>
                <c:pt idx="39853">
                  <c:v>0.994798234</c:v>
                </c:pt>
                <c:pt idx="39854">
                  <c:v>0.99833470599999996</c:v>
                </c:pt>
                <c:pt idx="39855">
                  <c:v>0.98337578699999995</c:v>
                </c:pt>
                <c:pt idx="39856">
                  <c:v>0.98048173699999996</c:v>
                </c:pt>
                <c:pt idx="39857">
                  <c:v>0.987316898</c:v>
                </c:pt>
                <c:pt idx="39858">
                  <c:v>0.99466263200000005</c:v>
                </c:pt>
                <c:pt idx="39859">
                  <c:v>0.994798234</c:v>
                </c:pt>
                <c:pt idx="39860">
                  <c:v>0.98337578699999995</c:v>
                </c:pt>
                <c:pt idx="39861">
                  <c:v>0.99466263200000005</c:v>
                </c:pt>
                <c:pt idx="39862">
                  <c:v>0.99466263200000005</c:v>
                </c:pt>
                <c:pt idx="39863">
                  <c:v>0.99466263200000005</c:v>
                </c:pt>
                <c:pt idx="39864">
                  <c:v>0.98048173699999996</c:v>
                </c:pt>
                <c:pt idx="39865">
                  <c:v>0.98337578699999995</c:v>
                </c:pt>
                <c:pt idx="39866">
                  <c:v>0.98048173699999996</c:v>
                </c:pt>
                <c:pt idx="39867">
                  <c:v>0.98337578699999995</c:v>
                </c:pt>
                <c:pt idx="39868">
                  <c:v>0.99833470599999996</c:v>
                </c:pt>
                <c:pt idx="39869">
                  <c:v>0.99466263200000005</c:v>
                </c:pt>
                <c:pt idx="39870">
                  <c:v>0.994798234</c:v>
                </c:pt>
                <c:pt idx="39871">
                  <c:v>0.99466263200000005</c:v>
                </c:pt>
                <c:pt idx="39872">
                  <c:v>0.99833470599999996</c:v>
                </c:pt>
                <c:pt idx="39873">
                  <c:v>0.99015918800000002</c:v>
                </c:pt>
                <c:pt idx="39874">
                  <c:v>0.99833470599999996</c:v>
                </c:pt>
                <c:pt idx="39875">
                  <c:v>0.994798234</c:v>
                </c:pt>
                <c:pt idx="39876">
                  <c:v>0.98549281</c:v>
                </c:pt>
                <c:pt idx="39877">
                  <c:v>0.99100769600000005</c:v>
                </c:pt>
                <c:pt idx="39878">
                  <c:v>0.994798234</c:v>
                </c:pt>
                <c:pt idx="39879">
                  <c:v>0.99090427199999997</c:v>
                </c:pt>
                <c:pt idx="39880">
                  <c:v>0.99833470599999996</c:v>
                </c:pt>
                <c:pt idx="39881">
                  <c:v>0.99466263200000005</c:v>
                </c:pt>
                <c:pt idx="39882">
                  <c:v>0.98337578699999995</c:v>
                </c:pt>
                <c:pt idx="39883">
                  <c:v>0.994798234</c:v>
                </c:pt>
                <c:pt idx="39884">
                  <c:v>0.98048173699999996</c:v>
                </c:pt>
                <c:pt idx="39885">
                  <c:v>0.994798234</c:v>
                </c:pt>
                <c:pt idx="39886">
                  <c:v>0.99466263200000005</c:v>
                </c:pt>
                <c:pt idx="39887">
                  <c:v>0.98337578699999995</c:v>
                </c:pt>
                <c:pt idx="39888">
                  <c:v>0.98337578699999995</c:v>
                </c:pt>
                <c:pt idx="39889">
                  <c:v>0.98337578699999995</c:v>
                </c:pt>
                <c:pt idx="39890">
                  <c:v>0.99833470599999996</c:v>
                </c:pt>
                <c:pt idx="39891">
                  <c:v>0.99027694600000005</c:v>
                </c:pt>
                <c:pt idx="39892">
                  <c:v>0.99466263200000005</c:v>
                </c:pt>
                <c:pt idx="39893">
                  <c:v>0.98337578699999995</c:v>
                </c:pt>
                <c:pt idx="39894">
                  <c:v>0.98337578699999995</c:v>
                </c:pt>
                <c:pt idx="39895">
                  <c:v>0.98337578699999995</c:v>
                </c:pt>
                <c:pt idx="39896">
                  <c:v>0.99833470599999996</c:v>
                </c:pt>
                <c:pt idx="39897">
                  <c:v>0.994798234</c:v>
                </c:pt>
                <c:pt idx="39898">
                  <c:v>0.99466263200000005</c:v>
                </c:pt>
                <c:pt idx="39899">
                  <c:v>0.98048173699999996</c:v>
                </c:pt>
                <c:pt idx="39900">
                  <c:v>0.98337578699999995</c:v>
                </c:pt>
                <c:pt idx="39901">
                  <c:v>0.98048173699999996</c:v>
                </c:pt>
                <c:pt idx="39902">
                  <c:v>0.99466263200000005</c:v>
                </c:pt>
                <c:pt idx="39903">
                  <c:v>0.99466263200000005</c:v>
                </c:pt>
                <c:pt idx="39904">
                  <c:v>0.994798234</c:v>
                </c:pt>
                <c:pt idx="39905">
                  <c:v>0.98549281</c:v>
                </c:pt>
                <c:pt idx="39906">
                  <c:v>0.98337578699999995</c:v>
                </c:pt>
                <c:pt idx="39907">
                  <c:v>0.99466263200000005</c:v>
                </c:pt>
                <c:pt idx="39908">
                  <c:v>0.98337578699999995</c:v>
                </c:pt>
                <c:pt idx="39909">
                  <c:v>0.98729905299999998</c:v>
                </c:pt>
                <c:pt idx="39910">
                  <c:v>0.99466263200000005</c:v>
                </c:pt>
                <c:pt idx="39911">
                  <c:v>0.98337578699999995</c:v>
                </c:pt>
                <c:pt idx="39912">
                  <c:v>0.98337578699999995</c:v>
                </c:pt>
                <c:pt idx="39913">
                  <c:v>0.99466263200000005</c:v>
                </c:pt>
                <c:pt idx="39914">
                  <c:v>0.99015918800000002</c:v>
                </c:pt>
                <c:pt idx="39915">
                  <c:v>0.99466263200000005</c:v>
                </c:pt>
                <c:pt idx="39916">
                  <c:v>0.994798234</c:v>
                </c:pt>
                <c:pt idx="39917">
                  <c:v>0.98048173699999996</c:v>
                </c:pt>
                <c:pt idx="39918">
                  <c:v>0.98337578699999995</c:v>
                </c:pt>
                <c:pt idx="39919">
                  <c:v>0.99456953599999998</c:v>
                </c:pt>
                <c:pt idx="39920">
                  <c:v>0.994798234</c:v>
                </c:pt>
                <c:pt idx="39921">
                  <c:v>0.98048173699999996</c:v>
                </c:pt>
                <c:pt idx="39922">
                  <c:v>0.98048173699999996</c:v>
                </c:pt>
                <c:pt idx="39923">
                  <c:v>0.99466263200000005</c:v>
                </c:pt>
                <c:pt idx="39924">
                  <c:v>0.99466263200000005</c:v>
                </c:pt>
                <c:pt idx="39925">
                  <c:v>0.98337578699999995</c:v>
                </c:pt>
                <c:pt idx="39926">
                  <c:v>0.994798234</c:v>
                </c:pt>
                <c:pt idx="39927">
                  <c:v>0.98337578699999995</c:v>
                </c:pt>
                <c:pt idx="39928">
                  <c:v>0.98048173699999996</c:v>
                </c:pt>
                <c:pt idx="39929">
                  <c:v>0.99833470599999996</c:v>
                </c:pt>
                <c:pt idx="39930">
                  <c:v>0.994798234</c:v>
                </c:pt>
                <c:pt idx="39931">
                  <c:v>0.98337578699999995</c:v>
                </c:pt>
                <c:pt idx="39932">
                  <c:v>0.99466263200000005</c:v>
                </c:pt>
                <c:pt idx="39933">
                  <c:v>0.99456953599999998</c:v>
                </c:pt>
                <c:pt idx="39934">
                  <c:v>0.99833470599999996</c:v>
                </c:pt>
                <c:pt idx="39935">
                  <c:v>0.99833470599999996</c:v>
                </c:pt>
                <c:pt idx="39936">
                  <c:v>0.98337578699999995</c:v>
                </c:pt>
                <c:pt idx="39937">
                  <c:v>0.98337578699999995</c:v>
                </c:pt>
                <c:pt idx="39938">
                  <c:v>0.99466263200000005</c:v>
                </c:pt>
                <c:pt idx="39939">
                  <c:v>0.98337578699999995</c:v>
                </c:pt>
                <c:pt idx="39940">
                  <c:v>0.99833470599999996</c:v>
                </c:pt>
                <c:pt idx="39941">
                  <c:v>0.98048173699999996</c:v>
                </c:pt>
                <c:pt idx="39942">
                  <c:v>0.98337578699999995</c:v>
                </c:pt>
                <c:pt idx="39943">
                  <c:v>0.98337578699999995</c:v>
                </c:pt>
                <c:pt idx="39944">
                  <c:v>0.99833470599999996</c:v>
                </c:pt>
                <c:pt idx="39945">
                  <c:v>0.99466263200000005</c:v>
                </c:pt>
                <c:pt idx="39946">
                  <c:v>0.994798234</c:v>
                </c:pt>
                <c:pt idx="39947">
                  <c:v>0.99466263200000005</c:v>
                </c:pt>
                <c:pt idx="39948">
                  <c:v>0.994798234</c:v>
                </c:pt>
                <c:pt idx="39949">
                  <c:v>0.98337578699999995</c:v>
                </c:pt>
                <c:pt idx="39950">
                  <c:v>0.98337578699999995</c:v>
                </c:pt>
                <c:pt idx="39951">
                  <c:v>0.99466263200000005</c:v>
                </c:pt>
                <c:pt idx="39952">
                  <c:v>0.98048173699999996</c:v>
                </c:pt>
                <c:pt idx="39953">
                  <c:v>0.98337578699999995</c:v>
                </c:pt>
                <c:pt idx="39954">
                  <c:v>0.98337578699999995</c:v>
                </c:pt>
                <c:pt idx="39955">
                  <c:v>0.98048173699999996</c:v>
                </c:pt>
                <c:pt idx="39956">
                  <c:v>0.99833470599999996</c:v>
                </c:pt>
                <c:pt idx="39957">
                  <c:v>0.99833470599999996</c:v>
                </c:pt>
                <c:pt idx="39958">
                  <c:v>0.99833470599999996</c:v>
                </c:pt>
                <c:pt idx="39959">
                  <c:v>0.98337578699999995</c:v>
                </c:pt>
                <c:pt idx="39960">
                  <c:v>0.99833470599999996</c:v>
                </c:pt>
                <c:pt idx="39961">
                  <c:v>0.98337578699999995</c:v>
                </c:pt>
                <c:pt idx="39962">
                  <c:v>0.98048173699999996</c:v>
                </c:pt>
                <c:pt idx="39963">
                  <c:v>0.98337578699999995</c:v>
                </c:pt>
                <c:pt idx="39964">
                  <c:v>0.994798234</c:v>
                </c:pt>
                <c:pt idx="39965">
                  <c:v>0.99466263200000005</c:v>
                </c:pt>
                <c:pt idx="39966">
                  <c:v>0.994798234</c:v>
                </c:pt>
                <c:pt idx="39967">
                  <c:v>0.98337578699999995</c:v>
                </c:pt>
                <c:pt idx="39968">
                  <c:v>0.99456953599999998</c:v>
                </c:pt>
                <c:pt idx="39969">
                  <c:v>0.98337578699999995</c:v>
                </c:pt>
                <c:pt idx="39970">
                  <c:v>0.987316898</c:v>
                </c:pt>
                <c:pt idx="39971">
                  <c:v>0.994798234</c:v>
                </c:pt>
                <c:pt idx="39972">
                  <c:v>0.99833470599999996</c:v>
                </c:pt>
                <c:pt idx="39973">
                  <c:v>0.98337578699999995</c:v>
                </c:pt>
                <c:pt idx="39974">
                  <c:v>0.99466263200000005</c:v>
                </c:pt>
                <c:pt idx="39975">
                  <c:v>0.98048173699999996</c:v>
                </c:pt>
                <c:pt idx="39976">
                  <c:v>0.98337578699999995</c:v>
                </c:pt>
                <c:pt idx="39977">
                  <c:v>0.98048173699999996</c:v>
                </c:pt>
                <c:pt idx="39978">
                  <c:v>0.994798234</c:v>
                </c:pt>
                <c:pt idx="39979">
                  <c:v>0.99833470599999996</c:v>
                </c:pt>
                <c:pt idx="39980">
                  <c:v>0.98337578699999995</c:v>
                </c:pt>
                <c:pt idx="39981">
                  <c:v>0.99466263200000005</c:v>
                </c:pt>
                <c:pt idx="39982">
                  <c:v>0.98337578699999995</c:v>
                </c:pt>
                <c:pt idx="39983">
                  <c:v>0.98337578699999995</c:v>
                </c:pt>
                <c:pt idx="39984">
                  <c:v>0.99833470599999996</c:v>
                </c:pt>
                <c:pt idx="39985">
                  <c:v>0.98337578699999995</c:v>
                </c:pt>
                <c:pt idx="39986">
                  <c:v>0.99833470599999996</c:v>
                </c:pt>
                <c:pt idx="39987">
                  <c:v>0.99027694600000005</c:v>
                </c:pt>
                <c:pt idx="39988">
                  <c:v>0.994798234</c:v>
                </c:pt>
                <c:pt idx="39989">
                  <c:v>0.98279561000000004</c:v>
                </c:pt>
                <c:pt idx="39990">
                  <c:v>0.99833470599999996</c:v>
                </c:pt>
                <c:pt idx="39991">
                  <c:v>0.98337578699999995</c:v>
                </c:pt>
                <c:pt idx="39992">
                  <c:v>0.98048173699999996</c:v>
                </c:pt>
                <c:pt idx="39993">
                  <c:v>0.99466263200000005</c:v>
                </c:pt>
                <c:pt idx="39994">
                  <c:v>0.994798234</c:v>
                </c:pt>
                <c:pt idx="39995">
                  <c:v>0.99466263200000005</c:v>
                </c:pt>
                <c:pt idx="39996">
                  <c:v>0.98048173699999996</c:v>
                </c:pt>
                <c:pt idx="39997">
                  <c:v>0.99833470599999996</c:v>
                </c:pt>
                <c:pt idx="39998">
                  <c:v>0.98337578699999995</c:v>
                </c:pt>
                <c:pt idx="39999">
                  <c:v>0.99466263200000005</c:v>
                </c:pt>
                <c:pt idx="40000">
                  <c:v>0.98337578699999995</c:v>
                </c:pt>
                <c:pt idx="40001">
                  <c:v>0.99466263200000005</c:v>
                </c:pt>
                <c:pt idx="40002">
                  <c:v>0.98048173699999996</c:v>
                </c:pt>
                <c:pt idx="40003">
                  <c:v>0.98337578699999995</c:v>
                </c:pt>
                <c:pt idx="40004">
                  <c:v>0.98048173699999996</c:v>
                </c:pt>
                <c:pt idx="40005">
                  <c:v>0.99466263200000005</c:v>
                </c:pt>
                <c:pt idx="40006">
                  <c:v>0.98337578699999995</c:v>
                </c:pt>
                <c:pt idx="40007">
                  <c:v>0.994798234</c:v>
                </c:pt>
                <c:pt idx="40008">
                  <c:v>0.98048173699999996</c:v>
                </c:pt>
                <c:pt idx="40009">
                  <c:v>0.99833470599999996</c:v>
                </c:pt>
                <c:pt idx="40010">
                  <c:v>0.99466263200000005</c:v>
                </c:pt>
                <c:pt idx="40011">
                  <c:v>0.98048173699999996</c:v>
                </c:pt>
                <c:pt idx="40012">
                  <c:v>0.994798234</c:v>
                </c:pt>
                <c:pt idx="40013">
                  <c:v>0.994798234</c:v>
                </c:pt>
                <c:pt idx="40014">
                  <c:v>0.99833470599999996</c:v>
                </c:pt>
                <c:pt idx="40015">
                  <c:v>0.98048173699999996</c:v>
                </c:pt>
                <c:pt idx="40016">
                  <c:v>0.99015918800000002</c:v>
                </c:pt>
                <c:pt idx="40017">
                  <c:v>0.98337578699999995</c:v>
                </c:pt>
                <c:pt idx="40018">
                  <c:v>0.994798234</c:v>
                </c:pt>
                <c:pt idx="40019">
                  <c:v>0.994798234</c:v>
                </c:pt>
                <c:pt idx="40020">
                  <c:v>0.99833470599999996</c:v>
                </c:pt>
                <c:pt idx="40021">
                  <c:v>0.98337578699999995</c:v>
                </c:pt>
                <c:pt idx="40022">
                  <c:v>0.98048173699999996</c:v>
                </c:pt>
                <c:pt idx="40023">
                  <c:v>0.98337578699999995</c:v>
                </c:pt>
                <c:pt idx="40024">
                  <c:v>0.99833470599999996</c:v>
                </c:pt>
                <c:pt idx="40025">
                  <c:v>0.98337578699999995</c:v>
                </c:pt>
                <c:pt idx="40026">
                  <c:v>0.99027694600000005</c:v>
                </c:pt>
                <c:pt idx="40027">
                  <c:v>0.994798234</c:v>
                </c:pt>
                <c:pt idx="40028">
                  <c:v>0.99466263200000005</c:v>
                </c:pt>
                <c:pt idx="40029">
                  <c:v>0.98337578699999995</c:v>
                </c:pt>
                <c:pt idx="40030">
                  <c:v>0.994798234</c:v>
                </c:pt>
                <c:pt idx="40031">
                  <c:v>0.98549281</c:v>
                </c:pt>
                <c:pt idx="40032">
                  <c:v>0.99466263200000005</c:v>
                </c:pt>
                <c:pt idx="40033">
                  <c:v>0.987316898</c:v>
                </c:pt>
                <c:pt idx="40034">
                  <c:v>0.994798234</c:v>
                </c:pt>
                <c:pt idx="40035">
                  <c:v>0.98337578699999995</c:v>
                </c:pt>
                <c:pt idx="40036">
                  <c:v>0.98048173699999996</c:v>
                </c:pt>
                <c:pt idx="40037">
                  <c:v>0.99466263200000005</c:v>
                </c:pt>
                <c:pt idx="40038">
                  <c:v>0.98337578699999995</c:v>
                </c:pt>
                <c:pt idx="40039">
                  <c:v>0.98337578699999995</c:v>
                </c:pt>
                <c:pt idx="40040">
                  <c:v>0.99833470599999996</c:v>
                </c:pt>
                <c:pt idx="40041">
                  <c:v>0.994798234</c:v>
                </c:pt>
                <c:pt idx="40042">
                  <c:v>0.99466263200000005</c:v>
                </c:pt>
                <c:pt idx="40043">
                  <c:v>0.98337578699999995</c:v>
                </c:pt>
                <c:pt idx="40044">
                  <c:v>0.98337578699999995</c:v>
                </c:pt>
                <c:pt idx="40045">
                  <c:v>0.994798234</c:v>
                </c:pt>
                <c:pt idx="40046">
                  <c:v>0.99833470599999996</c:v>
                </c:pt>
                <c:pt idx="40047">
                  <c:v>0.99466263200000005</c:v>
                </c:pt>
                <c:pt idx="40048">
                  <c:v>0.98048173699999996</c:v>
                </c:pt>
                <c:pt idx="40049">
                  <c:v>0.98337578699999995</c:v>
                </c:pt>
                <c:pt idx="40050">
                  <c:v>0.99833470599999996</c:v>
                </c:pt>
                <c:pt idx="40051">
                  <c:v>0.98337578699999995</c:v>
                </c:pt>
                <c:pt idx="40052">
                  <c:v>0.99466263200000005</c:v>
                </c:pt>
                <c:pt idx="40053">
                  <c:v>0.98048173699999996</c:v>
                </c:pt>
                <c:pt idx="40054">
                  <c:v>0.98048173699999996</c:v>
                </c:pt>
                <c:pt idx="40055">
                  <c:v>0.994798234</c:v>
                </c:pt>
                <c:pt idx="40056">
                  <c:v>0.99466263200000005</c:v>
                </c:pt>
                <c:pt idx="40057">
                  <c:v>0.99466263200000005</c:v>
                </c:pt>
                <c:pt idx="40058">
                  <c:v>0.98337578699999995</c:v>
                </c:pt>
                <c:pt idx="40059">
                  <c:v>0.98337578699999995</c:v>
                </c:pt>
                <c:pt idx="40060">
                  <c:v>0.98337578699999995</c:v>
                </c:pt>
                <c:pt idx="40061">
                  <c:v>0.98337578699999995</c:v>
                </c:pt>
                <c:pt idx="40062">
                  <c:v>0.99833470599999996</c:v>
                </c:pt>
                <c:pt idx="40063">
                  <c:v>0.99090427199999997</c:v>
                </c:pt>
                <c:pt idx="40064">
                  <c:v>0.99833470599999996</c:v>
                </c:pt>
                <c:pt idx="40065">
                  <c:v>0.99466263200000005</c:v>
                </c:pt>
                <c:pt idx="40066">
                  <c:v>0.99466263200000005</c:v>
                </c:pt>
                <c:pt idx="40067">
                  <c:v>0.99466263200000005</c:v>
                </c:pt>
                <c:pt idx="40068">
                  <c:v>0.994798234</c:v>
                </c:pt>
                <c:pt idx="40069">
                  <c:v>0.98337578699999995</c:v>
                </c:pt>
                <c:pt idx="40070">
                  <c:v>0.98048173699999996</c:v>
                </c:pt>
                <c:pt idx="40071">
                  <c:v>0.98337578699999995</c:v>
                </c:pt>
                <c:pt idx="40072">
                  <c:v>0.987316898</c:v>
                </c:pt>
                <c:pt idx="40073">
                  <c:v>0.99466263200000005</c:v>
                </c:pt>
                <c:pt idx="40074">
                  <c:v>0.99833470599999996</c:v>
                </c:pt>
                <c:pt idx="40075">
                  <c:v>0.98337578699999995</c:v>
                </c:pt>
                <c:pt idx="40076">
                  <c:v>0.994798234</c:v>
                </c:pt>
                <c:pt idx="40077">
                  <c:v>0.99466263200000005</c:v>
                </c:pt>
                <c:pt idx="40078">
                  <c:v>0.99027694600000005</c:v>
                </c:pt>
                <c:pt idx="40079">
                  <c:v>0.98337578699999995</c:v>
                </c:pt>
                <c:pt idx="40080">
                  <c:v>0.994798234</c:v>
                </c:pt>
                <c:pt idx="40081">
                  <c:v>0.99466263200000005</c:v>
                </c:pt>
                <c:pt idx="40082">
                  <c:v>0.98337578699999995</c:v>
                </c:pt>
                <c:pt idx="40083">
                  <c:v>0.99466263200000005</c:v>
                </c:pt>
                <c:pt idx="40084">
                  <c:v>0.98337578699999995</c:v>
                </c:pt>
                <c:pt idx="40085">
                  <c:v>0.99466263200000005</c:v>
                </c:pt>
                <c:pt idx="40086">
                  <c:v>0.99833470599999996</c:v>
                </c:pt>
                <c:pt idx="40087">
                  <c:v>0.99833470599999996</c:v>
                </c:pt>
                <c:pt idx="40088">
                  <c:v>0.994798234</c:v>
                </c:pt>
                <c:pt idx="40089">
                  <c:v>0.98337578699999995</c:v>
                </c:pt>
                <c:pt idx="40090">
                  <c:v>0.99466263200000005</c:v>
                </c:pt>
                <c:pt idx="40091">
                  <c:v>0.98529628999999996</c:v>
                </c:pt>
                <c:pt idx="40092">
                  <c:v>0.98337578699999995</c:v>
                </c:pt>
                <c:pt idx="40093">
                  <c:v>0.99466263200000005</c:v>
                </c:pt>
                <c:pt idx="40094">
                  <c:v>0.97936736800000002</c:v>
                </c:pt>
                <c:pt idx="40095">
                  <c:v>0.994798234</c:v>
                </c:pt>
                <c:pt idx="40096">
                  <c:v>0.98337578699999995</c:v>
                </c:pt>
                <c:pt idx="40097">
                  <c:v>0.99833470599999996</c:v>
                </c:pt>
                <c:pt idx="40098">
                  <c:v>0.98337578699999995</c:v>
                </c:pt>
                <c:pt idx="40099">
                  <c:v>0.98337578699999995</c:v>
                </c:pt>
                <c:pt idx="40100">
                  <c:v>0.98337578699999995</c:v>
                </c:pt>
                <c:pt idx="40101">
                  <c:v>0.99466263200000005</c:v>
                </c:pt>
                <c:pt idx="40102">
                  <c:v>0.99466263200000005</c:v>
                </c:pt>
                <c:pt idx="40103">
                  <c:v>0.99466263200000005</c:v>
                </c:pt>
                <c:pt idx="40104">
                  <c:v>0.98048173699999996</c:v>
                </c:pt>
                <c:pt idx="40105">
                  <c:v>0.98337578699999995</c:v>
                </c:pt>
                <c:pt idx="40106">
                  <c:v>0.98337578699999995</c:v>
                </c:pt>
                <c:pt idx="40107">
                  <c:v>0.99833470599999996</c:v>
                </c:pt>
                <c:pt idx="40108">
                  <c:v>0.99833470599999996</c:v>
                </c:pt>
                <c:pt idx="40109">
                  <c:v>0.99626751000000002</c:v>
                </c:pt>
                <c:pt idx="40110">
                  <c:v>0.98337578699999995</c:v>
                </c:pt>
                <c:pt idx="40111">
                  <c:v>0.98048173699999996</c:v>
                </c:pt>
                <c:pt idx="40112">
                  <c:v>0.99466263200000005</c:v>
                </c:pt>
                <c:pt idx="40113">
                  <c:v>0.99466263200000005</c:v>
                </c:pt>
                <c:pt idx="40114">
                  <c:v>0.99833470599999996</c:v>
                </c:pt>
                <c:pt idx="40115">
                  <c:v>0.98048173699999996</c:v>
                </c:pt>
                <c:pt idx="40116">
                  <c:v>0.994798234</c:v>
                </c:pt>
                <c:pt idx="40117">
                  <c:v>0.994798234</c:v>
                </c:pt>
                <c:pt idx="40118">
                  <c:v>0.994798234</c:v>
                </c:pt>
                <c:pt idx="40119">
                  <c:v>0.98048173699999996</c:v>
                </c:pt>
                <c:pt idx="40120">
                  <c:v>0.99466263200000005</c:v>
                </c:pt>
                <c:pt idx="40121">
                  <c:v>0.98337578699999995</c:v>
                </c:pt>
                <c:pt idx="40122">
                  <c:v>0.98729905299999998</c:v>
                </c:pt>
                <c:pt idx="40123">
                  <c:v>0.99466263200000005</c:v>
                </c:pt>
                <c:pt idx="40124">
                  <c:v>0.99466263200000005</c:v>
                </c:pt>
                <c:pt idx="40125">
                  <c:v>0.994798234</c:v>
                </c:pt>
                <c:pt idx="40126">
                  <c:v>0.99833470599999996</c:v>
                </c:pt>
                <c:pt idx="40127">
                  <c:v>0.99456953599999998</c:v>
                </c:pt>
                <c:pt idx="40128">
                  <c:v>0.99466263200000005</c:v>
                </c:pt>
                <c:pt idx="40129">
                  <c:v>0.98048173699999996</c:v>
                </c:pt>
                <c:pt idx="40130">
                  <c:v>0.98337578699999995</c:v>
                </c:pt>
                <c:pt idx="40131">
                  <c:v>0.994798234</c:v>
                </c:pt>
                <c:pt idx="40132">
                  <c:v>0.98337578699999995</c:v>
                </c:pt>
                <c:pt idx="40133">
                  <c:v>0.99833470599999996</c:v>
                </c:pt>
                <c:pt idx="40134">
                  <c:v>0.99466263200000005</c:v>
                </c:pt>
                <c:pt idx="40135">
                  <c:v>0.99466263200000005</c:v>
                </c:pt>
                <c:pt idx="40136">
                  <c:v>0.99466263200000005</c:v>
                </c:pt>
                <c:pt idx="40137">
                  <c:v>0.994798234</c:v>
                </c:pt>
                <c:pt idx="40138">
                  <c:v>0.994798234</c:v>
                </c:pt>
                <c:pt idx="40139">
                  <c:v>0.98337578699999995</c:v>
                </c:pt>
                <c:pt idx="40140">
                  <c:v>0.99833470599999996</c:v>
                </c:pt>
                <c:pt idx="40141">
                  <c:v>0.98975540500000003</c:v>
                </c:pt>
                <c:pt idx="40142">
                  <c:v>0.98337578699999995</c:v>
                </c:pt>
                <c:pt idx="40143">
                  <c:v>0.99833470599999996</c:v>
                </c:pt>
                <c:pt idx="40144">
                  <c:v>0.99833470599999996</c:v>
                </c:pt>
                <c:pt idx="40145">
                  <c:v>0.99100769600000005</c:v>
                </c:pt>
                <c:pt idx="40146">
                  <c:v>0.99466263200000005</c:v>
                </c:pt>
                <c:pt idx="40147">
                  <c:v>0.98337578699999995</c:v>
                </c:pt>
                <c:pt idx="40148">
                  <c:v>0.98729905299999998</c:v>
                </c:pt>
                <c:pt idx="40149">
                  <c:v>0.994798234</c:v>
                </c:pt>
                <c:pt idx="40150">
                  <c:v>0.98337578699999995</c:v>
                </c:pt>
                <c:pt idx="40151">
                  <c:v>0.98337578699999995</c:v>
                </c:pt>
                <c:pt idx="40152">
                  <c:v>0.98048173699999996</c:v>
                </c:pt>
                <c:pt idx="40153">
                  <c:v>0.99466263200000005</c:v>
                </c:pt>
                <c:pt idx="40154">
                  <c:v>0.994798234</c:v>
                </c:pt>
                <c:pt idx="40155">
                  <c:v>0.98337578699999995</c:v>
                </c:pt>
                <c:pt idx="40156">
                  <c:v>0.99833470599999996</c:v>
                </c:pt>
                <c:pt idx="40157">
                  <c:v>0.98529628999999996</c:v>
                </c:pt>
                <c:pt idx="40158">
                  <c:v>0.994798234</c:v>
                </c:pt>
                <c:pt idx="40159">
                  <c:v>0.994798234</c:v>
                </c:pt>
                <c:pt idx="40160">
                  <c:v>0.98337578699999995</c:v>
                </c:pt>
                <c:pt idx="40161">
                  <c:v>0.98975540500000003</c:v>
                </c:pt>
                <c:pt idx="40162">
                  <c:v>0.98048173699999996</c:v>
                </c:pt>
                <c:pt idx="40163">
                  <c:v>0.994798234</c:v>
                </c:pt>
                <c:pt idx="40164">
                  <c:v>0.99833470599999996</c:v>
                </c:pt>
                <c:pt idx="40165">
                  <c:v>0.98337578699999995</c:v>
                </c:pt>
                <c:pt idx="40166">
                  <c:v>0.98048173699999996</c:v>
                </c:pt>
                <c:pt idx="40167">
                  <c:v>0.994798234</c:v>
                </c:pt>
                <c:pt idx="40168">
                  <c:v>0.98048173699999996</c:v>
                </c:pt>
                <c:pt idx="40169">
                  <c:v>0.994798234</c:v>
                </c:pt>
                <c:pt idx="40170">
                  <c:v>0.98337578699999995</c:v>
                </c:pt>
                <c:pt idx="40171">
                  <c:v>0.98048173699999996</c:v>
                </c:pt>
                <c:pt idx="40172">
                  <c:v>0.987316898</c:v>
                </c:pt>
                <c:pt idx="40173">
                  <c:v>0.99466263200000005</c:v>
                </c:pt>
                <c:pt idx="40174">
                  <c:v>0.99466263200000005</c:v>
                </c:pt>
                <c:pt idx="40175">
                  <c:v>0.99833470599999996</c:v>
                </c:pt>
                <c:pt idx="40176">
                  <c:v>0.99466263200000005</c:v>
                </c:pt>
                <c:pt idx="40177">
                  <c:v>0.99466263200000005</c:v>
                </c:pt>
                <c:pt idx="40178">
                  <c:v>0.99833470599999996</c:v>
                </c:pt>
                <c:pt idx="40179">
                  <c:v>0.994798234</c:v>
                </c:pt>
                <c:pt idx="40180">
                  <c:v>0.98729905299999998</c:v>
                </c:pt>
                <c:pt idx="40181">
                  <c:v>0.99466263200000005</c:v>
                </c:pt>
                <c:pt idx="40182">
                  <c:v>0.98048173699999996</c:v>
                </c:pt>
                <c:pt idx="40183">
                  <c:v>0.99466263200000005</c:v>
                </c:pt>
                <c:pt idx="40184">
                  <c:v>0.99466263200000005</c:v>
                </c:pt>
                <c:pt idx="40185">
                  <c:v>0.99833470599999996</c:v>
                </c:pt>
                <c:pt idx="40186">
                  <c:v>0.98337578699999995</c:v>
                </c:pt>
                <c:pt idx="40187">
                  <c:v>0.99833470599999996</c:v>
                </c:pt>
                <c:pt idx="40188">
                  <c:v>0.98048173699999996</c:v>
                </c:pt>
                <c:pt idx="40189">
                  <c:v>0.99626751000000002</c:v>
                </c:pt>
                <c:pt idx="40190">
                  <c:v>0.99833470599999996</c:v>
                </c:pt>
                <c:pt idx="40191">
                  <c:v>0.98337578699999995</c:v>
                </c:pt>
                <c:pt idx="40192">
                  <c:v>0.99833470599999996</c:v>
                </c:pt>
                <c:pt idx="40193">
                  <c:v>0.99833470599999996</c:v>
                </c:pt>
                <c:pt idx="40194">
                  <c:v>0.98337578699999995</c:v>
                </c:pt>
                <c:pt idx="40195">
                  <c:v>0.98529628999999996</c:v>
                </c:pt>
                <c:pt idx="40196">
                  <c:v>0.98337578699999995</c:v>
                </c:pt>
                <c:pt idx="40197">
                  <c:v>0.98337578699999995</c:v>
                </c:pt>
                <c:pt idx="40198">
                  <c:v>0.99833470599999996</c:v>
                </c:pt>
                <c:pt idx="40199">
                  <c:v>0.99833470599999996</c:v>
                </c:pt>
                <c:pt idx="40200">
                  <c:v>0.98337578699999995</c:v>
                </c:pt>
                <c:pt idx="40201">
                  <c:v>0.99833470599999996</c:v>
                </c:pt>
                <c:pt idx="40202">
                  <c:v>0.98337578699999995</c:v>
                </c:pt>
                <c:pt idx="40203">
                  <c:v>0.99466263200000005</c:v>
                </c:pt>
                <c:pt idx="40204">
                  <c:v>0.98048173699999996</c:v>
                </c:pt>
                <c:pt idx="40205">
                  <c:v>0.99833470599999996</c:v>
                </c:pt>
                <c:pt idx="40206">
                  <c:v>0.98337578699999995</c:v>
                </c:pt>
                <c:pt idx="40207">
                  <c:v>0.99466263200000005</c:v>
                </c:pt>
                <c:pt idx="40208">
                  <c:v>0.98337578699999995</c:v>
                </c:pt>
                <c:pt idx="40209">
                  <c:v>0.98048173699999996</c:v>
                </c:pt>
                <c:pt idx="40210">
                  <c:v>0.98337578699999995</c:v>
                </c:pt>
                <c:pt idx="40211">
                  <c:v>0.99466263200000005</c:v>
                </c:pt>
                <c:pt idx="40212">
                  <c:v>0.98337578699999995</c:v>
                </c:pt>
                <c:pt idx="40213">
                  <c:v>0.994798234</c:v>
                </c:pt>
                <c:pt idx="40214">
                  <c:v>0.98337578699999995</c:v>
                </c:pt>
                <c:pt idx="40215">
                  <c:v>0.99466263200000005</c:v>
                </c:pt>
                <c:pt idx="40216">
                  <c:v>0.99100769600000005</c:v>
                </c:pt>
                <c:pt idx="40217">
                  <c:v>0.994798234</c:v>
                </c:pt>
                <c:pt idx="40218">
                  <c:v>0.98337578699999995</c:v>
                </c:pt>
                <c:pt idx="40219">
                  <c:v>0.994798234</c:v>
                </c:pt>
                <c:pt idx="40220">
                  <c:v>0.99015918800000002</c:v>
                </c:pt>
                <c:pt idx="40221">
                  <c:v>0.98337578699999995</c:v>
                </c:pt>
                <c:pt idx="40222">
                  <c:v>0.99833470599999996</c:v>
                </c:pt>
                <c:pt idx="40223">
                  <c:v>0.98048173699999996</c:v>
                </c:pt>
                <c:pt idx="40224">
                  <c:v>0.99015918800000002</c:v>
                </c:pt>
                <c:pt idx="40225">
                  <c:v>0.99466263200000005</c:v>
                </c:pt>
                <c:pt idx="40226">
                  <c:v>0.98337578699999995</c:v>
                </c:pt>
                <c:pt idx="40227">
                  <c:v>0.98048173699999996</c:v>
                </c:pt>
                <c:pt idx="40228">
                  <c:v>0.98337578699999995</c:v>
                </c:pt>
                <c:pt idx="40229">
                  <c:v>0.99466263200000005</c:v>
                </c:pt>
                <c:pt idx="40230">
                  <c:v>0.98337578699999995</c:v>
                </c:pt>
                <c:pt idx="40231">
                  <c:v>0.98529628999999996</c:v>
                </c:pt>
                <c:pt idx="40232">
                  <c:v>0.99833470599999996</c:v>
                </c:pt>
                <c:pt idx="40233">
                  <c:v>0.99466263200000005</c:v>
                </c:pt>
                <c:pt idx="40234">
                  <c:v>0.98549281</c:v>
                </c:pt>
                <c:pt idx="40235">
                  <c:v>0.994798234</c:v>
                </c:pt>
                <c:pt idx="40236">
                  <c:v>0.99833470599999996</c:v>
                </c:pt>
                <c:pt idx="40237">
                  <c:v>0.98337578699999995</c:v>
                </c:pt>
                <c:pt idx="40238">
                  <c:v>0.98048173699999996</c:v>
                </c:pt>
                <c:pt idx="40239">
                  <c:v>0.99466263200000005</c:v>
                </c:pt>
                <c:pt idx="40240">
                  <c:v>0.98337578699999995</c:v>
                </c:pt>
                <c:pt idx="40241">
                  <c:v>0.99833470599999996</c:v>
                </c:pt>
                <c:pt idx="40242">
                  <c:v>0.98048173699999996</c:v>
                </c:pt>
                <c:pt idx="40243">
                  <c:v>0.98729905299999998</c:v>
                </c:pt>
                <c:pt idx="40244">
                  <c:v>0.994798234</c:v>
                </c:pt>
                <c:pt idx="40245">
                  <c:v>0.99833470599999996</c:v>
                </c:pt>
                <c:pt idx="40246">
                  <c:v>0.994798234</c:v>
                </c:pt>
                <c:pt idx="40247">
                  <c:v>0.99466263200000005</c:v>
                </c:pt>
                <c:pt idx="40248">
                  <c:v>0.98048173699999996</c:v>
                </c:pt>
                <c:pt idx="40249">
                  <c:v>0.98337578699999995</c:v>
                </c:pt>
                <c:pt idx="40250">
                  <c:v>0.98048173699999996</c:v>
                </c:pt>
                <c:pt idx="40251">
                  <c:v>0.98048173699999996</c:v>
                </c:pt>
                <c:pt idx="40252">
                  <c:v>0.99833470599999996</c:v>
                </c:pt>
                <c:pt idx="40253">
                  <c:v>0.98337578699999995</c:v>
                </c:pt>
                <c:pt idx="40254">
                  <c:v>0.98729905299999998</c:v>
                </c:pt>
                <c:pt idx="40255">
                  <c:v>0.99466263200000005</c:v>
                </c:pt>
                <c:pt idx="40256">
                  <c:v>0.99466263200000005</c:v>
                </c:pt>
                <c:pt idx="40257">
                  <c:v>0.98337578699999995</c:v>
                </c:pt>
                <c:pt idx="40258">
                  <c:v>0.99833470599999996</c:v>
                </c:pt>
                <c:pt idx="40259">
                  <c:v>0.99833470599999996</c:v>
                </c:pt>
                <c:pt idx="40260">
                  <c:v>0.98337578699999995</c:v>
                </c:pt>
                <c:pt idx="40261">
                  <c:v>0.99100769600000005</c:v>
                </c:pt>
                <c:pt idx="40262">
                  <c:v>0.99833470599999996</c:v>
                </c:pt>
                <c:pt idx="40263">
                  <c:v>0.99466263200000005</c:v>
                </c:pt>
                <c:pt idx="40264">
                  <c:v>0.99466263200000005</c:v>
                </c:pt>
                <c:pt idx="40265">
                  <c:v>0.98048173699999996</c:v>
                </c:pt>
                <c:pt idx="40266">
                  <c:v>0.99090427199999997</c:v>
                </c:pt>
                <c:pt idx="40267">
                  <c:v>0.99833470599999996</c:v>
                </c:pt>
                <c:pt idx="40268">
                  <c:v>0.99466263200000005</c:v>
                </c:pt>
                <c:pt idx="40269">
                  <c:v>0.994798234</c:v>
                </c:pt>
                <c:pt idx="40270">
                  <c:v>0.98048173699999996</c:v>
                </c:pt>
                <c:pt idx="40271">
                  <c:v>0.99466263200000005</c:v>
                </c:pt>
                <c:pt idx="40272">
                  <c:v>0.98337578699999995</c:v>
                </c:pt>
                <c:pt idx="40273">
                  <c:v>0.98337578699999995</c:v>
                </c:pt>
                <c:pt idx="40274">
                  <c:v>0.99833470599999996</c:v>
                </c:pt>
                <c:pt idx="40275">
                  <c:v>0.994798234</c:v>
                </c:pt>
                <c:pt idx="40276">
                  <c:v>0.99466263200000005</c:v>
                </c:pt>
                <c:pt idx="40277">
                  <c:v>0.98048173699999996</c:v>
                </c:pt>
                <c:pt idx="40278">
                  <c:v>0.994798234</c:v>
                </c:pt>
                <c:pt idx="40279">
                  <c:v>0.98337578699999995</c:v>
                </c:pt>
                <c:pt idx="40280">
                  <c:v>0.99833470599999996</c:v>
                </c:pt>
                <c:pt idx="40281">
                  <c:v>0.98337578699999995</c:v>
                </c:pt>
                <c:pt idx="40282">
                  <c:v>0.99833470599999996</c:v>
                </c:pt>
                <c:pt idx="40283">
                  <c:v>0.98337578699999995</c:v>
                </c:pt>
                <c:pt idx="40284">
                  <c:v>0.99833470599999996</c:v>
                </c:pt>
                <c:pt idx="40285">
                  <c:v>0.994798234</c:v>
                </c:pt>
                <c:pt idx="40286">
                  <c:v>0.98337578699999995</c:v>
                </c:pt>
                <c:pt idx="40287">
                  <c:v>0.99833470599999996</c:v>
                </c:pt>
                <c:pt idx="40288">
                  <c:v>0.98337578699999995</c:v>
                </c:pt>
                <c:pt idx="40289">
                  <c:v>0.99833470599999996</c:v>
                </c:pt>
                <c:pt idx="40290">
                  <c:v>0.98337578699999995</c:v>
                </c:pt>
                <c:pt idx="40291">
                  <c:v>0.98048173699999996</c:v>
                </c:pt>
                <c:pt idx="40292">
                  <c:v>0.98337578699999995</c:v>
                </c:pt>
                <c:pt idx="40293">
                  <c:v>0.98337578699999995</c:v>
                </c:pt>
                <c:pt idx="40294">
                  <c:v>0.99833470599999996</c:v>
                </c:pt>
                <c:pt idx="40295">
                  <c:v>0.99466263200000005</c:v>
                </c:pt>
                <c:pt idx="40296">
                  <c:v>0.98337578699999995</c:v>
                </c:pt>
                <c:pt idx="40297">
                  <c:v>0.99466263200000005</c:v>
                </c:pt>
                <c:pt idx="40298">
                  <c:v>0.99466263200000005</c:v>
                </c:pt>
                <c:pt idx="40299">
                  <c:v>0.99466263200000005</c:v>
                </c:pt>
                <c:pt idx="40300">
                  <c:v>0.98337578699999995</c:v>
                </c:pt>
                <c:pt idx="40301">
                  <c:v>0.99833470599999996</c:v>
                </c:pt>
                <c:pt idx="40302">
                  <c:v>0.99466263200000005</c:v>
                </c:pt>
                <c:pt idx="40303">
                  <c:v>0.98337578699999995</c:v>
                </c:pt>
                <c:pt idx="40304">
                  <c:v>0.99833470599999996</c:v>
                </c:pt>
                <c:pt idx="40305">
                  <c:v>0.98337578699999995</c:v>
                </c:pt>
                <c:pt idx="40306">
                  <c:v>0.99100769600000005</c:v>
                </c:pt>
                <c:pt idx="40307">
                  <c:v>0.98337578699999995</c:v>
                </c:pt>
                <c:pt idx="40308">
                  <c:v>0.994798234</c:v>
                </c:pt>
                <c:pt idx="40309">
                  <c:v>0.99466263200000005</c:v>
                </c:pt>
                <c:pt idx="40310">
                  <c:v>0.99450736299999998</c:v>
                </c:pt>
                <c:pt idx="40311">
                  <c:v>0.98337578699999995</c:v>
                </c:pt>
                <c:pt idx="40312">
                  <c:v>0.994798234</c:v>
                </c:pt>
                <c:pt idx="40313">
                  <c:v>0.98048173699999996</c:v>
                </c:pt>
                <c:pt idx="40314">
                  <c:v>0.99456953599999998</c:v>
                </c:pt>
                <c:pt idx="40315">
                  <c:v>0.98337578699999995</c:v>
                </c:pt>
                <c:pt idx="40316">
                  <c:v>0.99833470599999996</c:v>
                </c:pt>
                <c:pt idx="40317">
                  <c:v>0.98048173699999996</c:v>
                </c:pt>
                <c:pt idx="40318">
                  <c:v>0.99833470599999996</c:v>
                </c:pt>
                <c:pt idx="40319">
                  <c:v>0.99833470599999996</c:v>
                </c:pt>
                <c:pt idx="40320">
                  <c:v>0.99833470599999996</c:v>
                </c:pt>
                <c:pt idx="40321">
                  <c:v>0.98048173699999996</c:v>
                </c:pt>
                <c:pt idx="40322">
                  <c:v>0.98549281</c:v>
                </c:pt>
                <c:pt idx="40323">
                  <c:v>0.98337578699999995</c:v>
                </c:pt>
                <c:pt idx="40324">
                  <c:v>0.987316898</c:v>
                </c:pt>
                <c:pt idx="40325">
                  <c:v>0.99466263200000005</c:v>
                </c:pt>
                <c:pt idx="40326">
                  <c:v>0.98337578699999995</c:v>
                </c:pt>
                <c:pt idx="40327">
                  <c:v>0.98337578699999995</c:v>
                </c:pt>
                <c:pt idx="40328">
                  <c:v>0.99833470599999996</c:v>
                </c:pt>
                <c:pt idx="40329">
                  <c:v>0.994798234</c:v>
                </c:pt>
                <c:pt idx="40330">
                  <c:v>0.98048173699999996</c:v>
                </c:pt>
                <c:pt idx="40331">
                  <c:v>0.98048173699999996</c:v>
                </c:pt>
                <c:pt idx="40332">
                  <c:v>0.99833470599999996</c:v>
                </c:pt>
                <c:pt idx="40333">
                  <c:v>0.98048173699999996</c:v>
                </c:pt>
                <c:pt idx="40334">
                  <c:v>0.98337578699999995</c:v>
                </c:pt>
                <c:pt idx="40335">
                  <c:v>0.99466263200000005</c:v>
                </c:pt>
                <c:pt idx="40336">
                  <c:v>0.98337578699999995</c:v>
                </c:pt>
                <c:pt idx="40337">
                  <c:v>0.994798234</c:v>
                </c:pt>
                <c:pt idx="40338">
                  <c:v>0.98279561000000004</c:v>
                </c:pt>
                <c:pt idx="40339">
                  <c:v>0.99833470599999996</c:v>
                </c:pt>
                <c:pt idx="40340">
                  <c:v>0.98337578699999995</c:v>
                </c:pt>
                <c:pt idx="40341">
                  <c:v>0.98337578699999995</c:v>
                </c:pt>
                <c:pt idx="40342">
                  <c:v>0.98048173699999996</c:v>
                </c:pt>
                <c:pt idx="40343">
                  <c:v>0.98048173699999996</c:v>
                </c:pt>
                <c:pt idx="40344">
                  <c:v>0.99466263200000005</c:v>
                </c:pt>
                <c:pt idx="40345">
                  <c:v>0.99456953599999998</c:v>
                </c:pt>
                <c:pt idx="40346">
                  <c:v>0.98337578699999995</c:v>
                </c:pt>
                <c:pt idx="40347">
                  <c:v>0.994798234</c:v>
                </c:pt>
                <c:pt idx="40348">
                  <c:v>0.994798234</c:v>
                </c:pt>
                <c:pt idx="40349">
                  <c:v>0.98337578699999995</c:v>
                </c:pt>
                <c:pt idx="40350">
                  <c:v>0.99833470599999996</c:v>
                </c:pt>
                <c:pt idx="40351">
                  <c:v>0.99626751000000002</c:v>
                </c:pt>
                <c:pt idx="40352">
                  <c:v>0.98337578699999995</c:v>
                </c:pt>
                <c:pt idx="40353">
                  <c:v>0.99626751000000002</c:v>
                </c:pt>
                <c:pt idx="40354">
                  <c:v>0.99466263200000005</c:v>
                </c:pt>
                <c:pt idx="40355">
                  <c:v>0.98337578699999995</c:v>
                </c:pt>
                <c:pt idx="40356">
                  <c:v>0.99466263200000005</c:v>
                </c:pt>
                <c:pt idx="40357">
                  <c:v>0.99466263200000005</c:v>
                </c:pt>
                <c:pt idx="40358">
                  <c:v>0.98337578699999995</c:v>
                </c:pt>
                <c:pt idx="40359">
                  <c:v>0.98048173699999996</c:v>
                </c:pt>
                <c:pt idx="40360">
                  <c:v>0.99090427199999997</c:v>
                </c:pt>
                <c:pt idx="40361">
                  <c:v>0.98048173699999996</c:v>
                </c:pt>
                <c:pt idx="40362">
                  <c:v>0.99015918800000002</c:v>
                </c:pt>
                <c:pt idx="40363">
                  <c:v>0.99833470599999996</c:v>
                </c:pt>
                <c:pt idx="40364">
                  <c:v>0.98337578699999995</c:v>
                </c:pt>
                <c:pt idx="40365">
                  <c:v>0.99466263200000005</c:v>
                </c:pt>
                <c:pt idx="40366">
                  <c:v>0.98337578699999995</c:v>
                </c:pt>
                <c:pt idx="40367">
                  <c:v>0.99833470599999996</c:v>
                </c:pt>
                <c:pt idx="40368">
                  <c:v>0.99466263200000005</c:v>
                </c:pt>
                <c:pt idx="40369">
                  <c:v>0.99466263200000005</c:v>
                </c:pt>
                <c:pt idx="40370">
                  <c:v>0.98337578699999995</c:v>
                </c:pt>
                <c:pt idx="40371">
                  <c:v>0.99466263200000005</c:v>
                </c:pt>
                <c:pt idx="40372">
                  <c:v>0.994798234</c:v>
                </c:pt>
                <c:pt idx="40373">
                  <c:v>0.994798234</c:v>
                </c:pt>
                <c:pt idx="40374">
                  <c:v>0.987316898</c:v>
                </c:pt>
                <c:pt idx="40375">
                  <c:v>0.99833470599999996</c:v>
                </c:pt>
                <c:pt idx="40376">
                  <c:v>0.99833470599999996</c:v>
                </c:pt>
                <c:pt idx="40377">
                  <c:v>0.99466263200000005</c:v>
                </c:pt>
                <c:pt idx="40378">
                  <c:v>0.994798234</c:v>
                </c:pt>
                <c:pt idx="40379">
                  <c:v>0.99015918800000002</c:v>
                </c:pt>
                <c:pt idx="40380">
                  <c:v>0.98337578699999995</c:v>
                </c:pt>
                <c:pt idx="40381">
                  <c:v>0.99466263200000005</c:v>
                </c:pt>
                <c:pt idx="40382">
                  <c:v>0.98337578699999995</c:v>
                </c:pt>
                <c:pt idx="40383">
                  <c:v>0.98337578699999995</c:v>
                </c:pt>
                <c:pt idx="40384">
                  <c:v>0.99466263200000005</c:v>
                </c:pt>
                <c:pt idx="40385">
                  <c:v>0.99466263200000005</c:v>
                </c:pt>
                <c:pt idx="40386">
                  <c:v>0.99833470599999996</c:v>
                </c:pt>
                <c:pt idx="40387">
                  <c:v>0.98048173699999996</c:v>
                </c:pt>
                <c:pt idx="40388">
                  <c:v>0.99466263200000005</c:v>
                </c:pt>
                <c:pt idx="40389">
                  <c:v>0.99833470599999996</c:v>
                </c:pt>
                <c:pt idx="40390">
                  <c:v>0.99466263200000005</c:v>
                </c:pt>
                <c:pt idx="40391">
                  <c:v>0.98337578699999995</c:v>
                </c:pt>
                <c:pt idx="40392">
                  <c:v>0.994798234</c:v>
                </c:pt>
                <c:pt idx="40393">
                  <c:v>0.99466263200000005</c:v>
                </c:pt>
                <c:pt idx="40394">
                  <c:v>0.99466263200000005</c:v>
                </c:pt>
                <c:pt idx="40395">
                  <c:v>0.99466263200000005</c:v>
                </c:pt>
                <c:pt idx="40396">
                  <c:v>0.99833470599999996</c:v>
                </c:pt>
                <c:pt idx="40397">
                  <c:v>0.99833470599999996</c:v>
                </c:pt>
                <c:pt idx="40398">
                  <c:v>0.98729905299999998</c:v>
                </c:pt>
                <c:pt idx="40399">
                  <c:v>0.99466263200000005</c:v>
                </c:pt>
                <c:pt idx="40400">
                  <c:v>0.98337578699999995</c:v>
                </c:pt>
                <c:pt idx="40401">
                  <c:v>0.994798234</c:v>
                </c:pt>
                <c:pt idx="40402">
                  <c:v>0.987316898</c:v>
                </c:pt>
                <c:pt idx="40403">
                  <c:v>0.987316898</c:v>
                </c:pt>
                <c:pt idx="40404">
                  <c:v>0.99833470599999996</c:v>
                </c:pt>
                <c:pt idx="40405">
                  <c:v>0.98337578699999995</c:v>
                </c:pt>
                <c:pt idx="40406">
                  <c:v>0.99100769600000005</c:v>
                </c:pt>
                <c:pt idx="40407">
                  <c:v>0.99833470599999996</c:v>
                </c:pt>
                <c:pt idx="40408">
                  <c:v>0.99833470599999996</c:v>
                </c:pt>
                <c:pt idx="40409">
                  <c:v>0.99466263200000005</c:v>
                </c:pt>
                <c:pt idx="40410">
                  <c:v>0.99833470599999996</c:v>
                </c:pt>
                <c:pt idx="40411">
                  <c:v>0.98337578699999995</c:v>
                </c:pt>
                <c:pt idx="40412">
                  <c:v>0.994798234</c:v>
                </c:pt>
                <c:pt idx="40413">
                  <c:v>0.98173445000000004</c:v>
                </c:pt>
                <c:pt idx="40414">
                  <c:v>0.98048173699999996</c:v>
                </c:pt>
                <c:pt idx="40415">
                  <c:v>0.98337578699999995</c:v>
                </c:pt>
                <c:pt idx="40416">
                  <c:v>0.987316898</c:v>
                </c:pt>
                <c:pt idx="40417">
                  <c:v>0.98337578699999995</c:v>
                </c:pt>
                <c:pt idx="40418">
                  <c:v>0.99090427199999997</c:v>
                </c:pt>
                <c:pt idx="40419">
                  <c:v>0.99100769600000005</c:v>
                </c:pt>
                <c:pt idx="40420">
                  <c:v>0.994798234</c:v>
                </c:pt>
                <c:pt idx="40421">
                  <c:v>0.98048173699999996</c:v>
                </c:pt>
                <c:pt idx="40422">
                  <c:v>0.98337578699999995</c:v>
                </c:pt>
                <c:pt idx="40423">
                  <c:v>0.98048173699999996</c:v>
                </c:pt>
                <c:pt idx="40424">
                  <c:v>0.98337578699999995</c:v>
                </c:pt>
                <c:pt idx="40425">
                  <c:v>0.99833470599999996</c:v>
                </c:pt>
                <c:pt idx="40426">
                  <c:v>0.98729905299999998</c:v>
                </c:pt>
                <c:pt idx="40427">
                  <c:v>0.99466263200000005</c:v>
                </c:pt>
                <c:pt idx="40428">
                  <c:v>0.98048173699999996</c:v>
                </c:pt>
                <c:pt idx="40429">
                  <c:v>0.99466263200000005</c:v>
                </c:pt>
                <c:pt idx="40430">
                  <c:v>0.99466263200000005</c:v>
                </c:pt>
                <c:pt idx="40431">
                  <c:v>0.99466263200000005</c:v>
                </c:pt>
                <c:pt idx="40432">
                  <c:v>0.98048173699999996</c:v>
                </c:pt>
                <c:pt idx="40433">
                  <c:v>0.99833470599999996</c:v>
                </c:pt>
                <c:pt idx="40434">
                  <c:v>0.98048173699999996</c:v>
                </c:pt>
                <c:pt idx="40435">
                  <c:v>0.98337578699999995</c:v>
                </c:pt>
                <c:pt idx="40436">
                  <c:v>0.99466263200000005</c:v>
                </c:pt>
                <c:pt idx="40437">
                  <c:v>0.99466263200000005</c:v>
                </c:pt>
                <c:pt idx="40438">
                  <c:v>0.99090427199999997</c:v>
                </c:pt>
                <c:pt idx="40439">
                  <c:v>0.98337578699999995</c:v>
                </c:pt>
                <c:pt idx="40440">
                  <c:v>0.99466263200000005</c:v>
                </c:pt>
                <c:pt idx="40441">
                  <c:v>0.98337578699999995</c:v>
                </c:pt>
                <c:pt idx="40442">
                  <c:v>0.99833470599999996</c:v>
                </c:pt>
                <c:pt idx="40443">
                  <c:v>0.98048173699999996</c:v>
                </c:pt>
                <c:pt idx="40444">
                  <c:v>0.98048173699999996</c:v>
                </c:pt>
                <c:pt idx="40445">
                  <c:v>0.99466263200000005</c:v>
                </c:pt>
                <c:pt idx="40446">
                  <c:v>0.99833470599999996</c:v>
                </c:pt>
                <c:pt idx="40447">
                  <c:v>0.994798234</c:v>
                </c:pt>
                <c:pt idx="40448">
                  <c:v>0.99833470599999996</c:v>
                </c:pt>
                <c:pt idx="40449">
                  <c:v>0.98337578699999995</c:v>
                </c:pt>
                <c:pt idx="40450">
                  <c:v>0.99466263200000005</c:v>
                </c:pt>
                <c:pt idx="40451">
                  <c:v>0.98337578699999995</c:v>
                </c:pt>
                <c:pt idx="40452">
                  <c:v>0.98337578699999995</c:v>
                </c:pt>
                <c:pt idx="40453">
                  <c:v>0.98048173699999996</c:v>
                </c:pt>
                <c:pt idx="40454">
                  <c:v>0.98048173699999996</c:v>
                </c:pt>
                <c:pt idx="40455">
                  <c:v>0.99466263200000005</c:v>
                </c:pt>
                <c:pt idx="40456">
                  <c:v>0.994798234</c:v>
                </c:pt>
                <c:pt idx="40457">
                  <c:v>0.98337578699999995</c:v>
                </c:pt>
                <c:pt idx="40458">
                  <c:v>0.98337578699999995</c:v>
                </c:pt>
                <c:pt idx="40459">
                  <c:v>0.98337578699999995</c:v>
                </c:pt>
                <c:pt idx="40460">
                  <c:v>0.98337578699999995</c:v>
                </c:pt>
                <c:pt idx="40461">
                  <c:v>0.99466263200000005</c:v>
                </c:pt>
                <c:pt idx="40462">
                  <c:v>0.99466263200000005</c:v>
                </c:pt>
                <c:pt idx="40463">
                  <c:v>0.99833470599999996</c:v>
                </c:pt>
                <c:pt idx="40464">
                  <c:v>0.99466263200000005</c:v>
                </c:pt>
                <c:pt idx="40465">
                  <c:v>0.98337578699999995</c:v>
                </c:pt>
                <c:pt idx="40466">
                  <c:v>0.994798234</c:v>
                </c:pt>
                <c:pt idx="40467">
                  <c:v>0.99466263200000005</c:v>
                </c:pt>
                <c:pt idx="40468">
                  <c:v>0.98337578699999995</c:v>
                </c:pt>
                <c:pt idx="40469">
                  <c:v>0.99833470599999996</c:v>
                </c:pt>
                <c:pt idx="40470">
                  <c:v>0.99466263200000005</c:v>
                </c:pt>
                <c:pt idx="40471">
                  <c:v>0.99466263200000005</c:v>
                </c:pt>
                <c:pt idx="40472">
                  <c:v>0.99466263200000005</c:v>
                </c:pt>
                <c:pt idx="40473">
                  <c:v>0.99833470599999996</c:v>
                </c:pt>
                <c:pt idx="40474">
                  <c:v>0.99466263200000005</c:v>
                </c:pt>
                <c:pt idx="40475">
                  <c:v>0.98337578699999995</c:v>
                </c:pt>
                <c:pt idx="40476">
                  <c:v>0.99466263200000005</c:v>
                </c:pt>
                <c:pt idx="40477">
                  <c:v>0.98048173699999996</c:v>
                </c:pt>
                <c:pt idx="40478">
                  <c:v>0.99833470599999996</c:v>
                </c:pt>
                <c:pt idx="40479">
                  <c:v>0.99466263200000005</c:v>
                </c:pt>
                <c:pt idx="40480">
                  <c:v>0.994798234</c:v>
                </c:pt>
                <c:pt idx="40481">
                  <c:v>0.99833470599999996</c:v>
                </c:pt>
                <c:pt idx="40482">
                  <c:v>0.994798234</c:v>
                </c:pt>
                <c:pt idx="40483">
                  <c:v>0.99466263200000005</c:v>
                </c:pt>
                <c:pt idx="40484">
                  <c:v>0.99466263200000005</c:v>
                </c:pt>
                <c:pt idx="40485">
                  <c:v>0.99466263200000005</c:v>
                </c:pt>
                <c:pt idx="40486">
                  <c:v>0.994798234</c:v>
                </c:pt>
                <c:pt idx="40487">
                  <c:v>0.99833470599999996</c:v>
                </c:pt>
                <c:pt idx="40488">
                  <c:v>0.98048173699999996</c:v>
                </c:pt>
                <c:pt idx="40489">
                  <c:v>0.98729905299999998</c:v>
                </c:pt>
                <c:pt idx="40490">
                  <c:v>0.98337578699999995</c:v>
                </c:pt>
                <c:pt idx="40491">
                  <c:v>0.99466263200000005</c:v>
                </c:pt>
                <c:pt idx="40492">
                  <c:v>0.98337578699999995</c:v>
                </c:pt>
                <c:pt idx="40493">
                  <c:v>0.99833470599999996</c:v>
                </c:pt>
                <c:pt idx="40494">
                  <c:v>0.99027694600000005</c:v>
                </c:pt>
                <c:pt idx="40495">
                  <c:v>0.994798234</c:v>
                </c:pt>
                <c:pt idx="40496">
                  <c:v>0.98048173699999996</c:v>
                </c:pt>
                <c:pt idx="40497">
                  <c:v>0.98337578699999995</c:v>
                </c:pt>
                <c:pt idx="40498">
                  <c:v>0.99833470599999996</c:v>
                </c:pt>
                <c:pt idx="40499">
                  <c:v>0.98337578699999995</c:v>
                </c:pt>
                <c:pt idx="40500">
                  <c:v>0.98337578699999995</c:v>
                </c:pt>
                <c:pt idx="40501">
                  <c:v>0.98337578699999995</c:v>
                </c:pt>
                <c:pt idx="40502">
                  <c:v>0.99160257900000004</c:v>
                </c:pt>
                <c:pt idx="40503">
                  <c:v>0.98337578699999995</c:v>
                </c:pt>
                <c:pt idx="40504">
                  <c:v>0.99833470599999996</c:v>
                </c:pt>
                <c:pt idx="40505">
                  <c:v>0.99833470599999996</c:v>
                </c:pt>
                <c:pt idx="40506">
                  <c:v>0.994798234</c:v>
                </c:pt>
                <c:pt idx="40507">
                  <c:v>0.99833470599999996</c:v>
                </c:pt>
                <c:pt idx="40508">
                  <c:v>0.98048173699999996</c:v>
                </c:pt>
                <c:pt idx="40509">
                  <c:v>0.98048173699999996</c:v>
                </c:pt>
                <c:pt idx="40510">
                  <c:v>0.98337578699999995</c:v>
                </c:pt>
                <c:pt idx="40511">
                  <c:v>0.98337578699999995</c:v>
                </c:pt>
                <c:pt idx="40512">
                  <c:v>0.99833470599999996</c:v>
                </c:pt>
                <c:pt idx="40513">
                  <c:v>0.99833470599999996</c:v>
                </c:pt>
                <c:pt idx="40514">
                  <c:v>0.99833470599999996</c:v>
                </c:pt>
                <c:pt idx="40515">
                  <c:v>0.987316898</c:v>
                </c:pt>
                <c:pt idx="40516">
                  <c:v>0.98337578699999995</c:v>
                </c:pt>
                <c:pt idx="40517">
                  <c:v>0.994798234</c:v>
                </c:pt>
                <c:pt idx="40518">
                  <c:v>0.99833470599999996</c:v>
                </c:pt>
                <c:pt idx="40519">
                  <c:v>0.99466263200000005</c:v>
                </c:pt>
                <c:pt idx="40520">
                  <c:v>0.99466263200000005</c:v>
                </c:pt>
                <c:pt idx="40521">
                  <c:v>0.994798234</c:v>
                </c:pt>
                <c:pt idx="40522">
                  <c:v>0.994798234</c:v>
                </c:pt>
                <c:pt idx="40523">
                  <c:v>0.99466263200000005</c:v>
                </c:pt>
                <c:pt idx="40524">
                  <c:v>0.98337578699999995</c:v>
                </c:pt>
                <c:pt idx="40525">
                  <c:v>0.99466263200000005</c:v>
                </c:pt>
                <c:pt idx="40526">
                  <c:v>0.99466263200000005</c:v>
                </c:pt>
                <c:pt idx="40527">
                  <c:v>0.98048173699999996</c:v>
                </c:pt>
                <c:pt idx="40528">
                  <c:v>0.98337578699999995</c:v>
                </c:pt>
                <c:pt idx="40529">
                  <c:v>0.994798234</c:v>
                </c:pt>
                <c:pt idx="40530">
                  <c:v>0.98337578699999995</c:v>
                </c:pt>
                <c:pt idx="40531">
                  <c:v>0.98337578699999995</c:v>
                </c:pt>
                <c:pt idx="40532">
                  <c:v>0.99833470599999996</c:v>
                </c:pt>
                <c:pt idx="40533">
                  <c:v>0.994798234</c:v>
                </c:pt>
                <c:pt idx="40534">
                  <c:v>0.99626751000000002</c:v>
                </c:pt>
                <c:pt idx="40535">
                  <c:v>0.99466263200000005</c:v>
                </c:pt>
                <c:pt idx="40536">
                  <c:v>0.99466263200000005</c:v>
                </c:pt>
                <c:pt idx="40537">
                  <c:v>0.99833470599999996</c:v>
                </c:pt>
                <c:pt idx="40538">
                  <c:v>0.99466263200000005</c:v>
                </c:pt>
                <c:pt idx="40539">
                  <c:v>0.99100769600000005</c:v>
                </c:pt>
                <c:pt idx="40540">
                  <c:v>0.99466263200000005</c:v>
                </c:pt>
                <c:pt idx="40541">
                  <c:v>0.98337578699999995</c:v>
                </c:pt>
                <c:pt idx="40542">
                  <c:v>0.98337578699999995</c:v>
                </c:pt>
                <c:pt idx="40543">
                  <c:v>0.99027694600000005</c:v>
                </c:pt>
                <c:pt idx="40544">
                  <c:v>0.98549281</c:v>
                </c:pt>
                <c:pt idx="40545">
                  <c:v>0.994798234</c:v>
                </c:pt>
                <c:pt idx="40546">
                  <c:v>0.98337578699999995</c:v>
                </c:pt>
                <c:pt idx="40547">
                  <c:v>0.99450736299999998</c:v>
                </c:pt>
                <c:pt idx="40548">
                  <c:v>0.98337578699999995</c:v>
                </c:pt>
                <c:pt idx="40549">
                  <c:v>0.99833470599999996</c:v>
                </c:pt>
                <c:pt idx="40550">
                  <c:v>0.99466263200000005</c:v>
                </c:pt>
                <c:pt idx="40551">
                  <c:v>0.99833470599999996</c:v>
                </c:pt>
                <c:pt idx="40552">
                  <c:v>0.994798234</c:v>
                </c:pt>
                <c:pt idx="40553">
                  <c:v>0.98048173699999996</c:v>
                </c:pt>
                <c:pt idx="40554">
                  <c:v>0.99833470599999996</c:v>
                </c:pt>
                <c:pt idx="40555">
                  <c:v>0.98048173699999996</c:v>
                </c:pt>
                <c:pt idx="40556">
                  <c:v>0.99833470599999996</c:v>
                </c:pt>
                <c:pt idx="40557">
                  <c:v>0.98337578699999995</c:v>
                </c:pt>
                <c:pt idx="40558">
                  <c:v>0.99833470599999996</c:v>
                </c:pt>
                <c:pt idx="40559">
                  <c:v>0.98337578699999995</c:v>
                </c:pt>
                <c:pt idx="40560">
                  <c:v>0.994798234</c:v>
                </c:pt>
                <c:pt idx="40561">
                  <c:v>0.98337578699999995</c:v>
                </c:pt>
                <c:pt idx="40562">
                  <c:v>0.98048173699999996</c:v>
                </c:pt>
                <c:pt idx="40563">
                  <c:v>0.99466263200000005</c:v>
                </c:pt>
                <c:pt idx="40564">
                  <c:v>0.98048173699999996</c:v>
                </c:pt>
                <c:pt idx="40565">
                  <c:v>0.98337578699999995</c:v>
                </c:pt>
                <c:pt idx="40566">
                  <c:v>0.98337578699999995</c:v>
                </c:pt>
                <c:pt idx="40567">
                  <c:v>0.99833470599999996</c:v>
                </c:pt>
                <c:pt idx="40568">
                  <c:v>0.994798234</c:v>
                </c:pt>
                <c:pt idx="40569">
                  <c:v>0.98337578699999995</c:v>
                </c:pt>
                <c:pt idx="40570">
                  <c:v>0.994798234</c:v>
                </c:pt>
                <c:pt idx="40571">
                  <c:v>0.99833470599999996</c:v>
                </c:pt>
                <c:pt idx="40572">
                  <c:v>0.99466263200000005</c:v>
                </c:pt>
                <c:pt idx="40573">
                  <c:v>0.98048173699999996</c:v>
                </c:pt>
                <c:pt idx="40574">
                  <c:v>0.99833470599999996</c:v>
                </c:pt>
                <c:pt idx="40575">
                  <c:v>0.99833470599999996</c:v>
                </c:pt>
                <c:pt idx="40576">
                  <c:v>0.98337578699999995</c:v>
                </c:pt>
                <c:pt idx="40577">
                  <c:v>0.99027694600000005</c:v>
                </c:pt>
                <c:pt idx="40578">
                  <c:v>0.98048173699999996</c:v>
                </c:pt>
                <c:pt idx="40579">
                  <c:v>0.98729905299999998</c:v>
                </c:pt>
                <c:pt idx="40580">
                  <c:v>0.97829186400000001</c:v>
                </c:pt>
                <c:pt idx="40581">
                  <c:v>0.99466263200000005</c:v>
                </c:pt>
                <c:pt idx="40582">
                  <c:v>0.99833470599999996</c:v>
                </c:pt>
                <c:pt idx="40583">
                  <c:v>0.99466263200000005</c:v>
                </c:pt>
                <c:pt idx="40584">
                  <c:v>0.99833470599999996</c:v>
                </c:pt>
                <c:pt idx="40585">
                  <c:v>0.98552498799999999</c:v>
                </c:pt>
                <c:pt idx="40586">
                  <c:v>0.994798234</c:v>
                </c:pt>
                <c:pt idx="40587">
                  <c:v>0.99833470599999996</c:v>
                </c:pt>
                <c:pt idx="40588">
                  <c:v>0.98337578699999995</c:v>
                </c:pt>
                <c:pt idx="40589">
                  <c:v>0.98048173699999996</c:v>
                </c:pt>
                <c:pt idx="40590">
                  <c:v>0.98337578699999995</c:v>
                </c:pt>
                <c:pt idx="40591">
                  <c:v>0.99466263200000005</c:v>
                </c:pt>
                <c:pt idx="40592">
                  <c:v>0.99833470599999996</c:v>
                </c:pt>
                <c:pt idx="40593">
                  <c:v>0.97450132499999997</c:v>
                </c:pt>
                <c:pt idx="40594">
                  <c:v>0.98048173699999996</c:v>
                </c:pt>
                <c:pt idx="40595">
                  <c:v>0.987316898</c:v>
                </c:pt>
                <c:pt idx="40596">
                  <c:v>0.99833470599999996</c:v>
                </c:pt>
                <c:pt idx="40597">
                  <c:v>0.99833470599999996</c:v>
                </c:pt>
                <c:pt idx="40598">
                  <c:v>0.99466263200000005</c:v>
                </c:pt>
                <c:pt idx="40599">
                  <c:v>0.98048173699999996</c:v>
                </c:pt>
                <c:pt idx="40600">
                  <c:v>0.99466263200000005</c:v>
                </c:pt>
                <c:pt idx="40601">
                  <c:v>0.987316898</c:v>
                </c:pt>
                <c:pt idx="40602">
                  <c:v>0.99466263200000005</c:v>
                </c:pt>
                <c:pt idx="40603">
                  <c:v>0.99466263200000005</c:v>
                </c:pt>
                <c:pt idx="40604">
                  <c:v>0.987316898</c:v>
                </c:pt>
                <c:pt idx="40605">
                  <c:v>0.994798234</c:v>
                </c:pt>
                <c:pt idx="40606">
                  <c:v>0.994798234</c:v>
                </c:pt>
                <c:pt idx="40607">
                  <c:v>0.99466263200000005</c:v>
                </c:pt>
                <c:pt idx="40608">
                  <c:v>0.99833470599999996</c:v>
                </c:pt>
                <c:pt idx="40609">
                  <c:v>0.994798234</c:v>
                </c:pt>
                <c:pt idx="40610">
                  <c:v>0.96306093000000004</c:v>
                </c:pt>
                <c:pt idx="40611">
                  <c:v>0.98337578699999995</c:v>
                </c:pt>
                <c:pt idx="40612">
                  <c:v>0.99833470599999996</c:v>
                </c:pt>
                <c:pt idx="40613">
                  <c:v>0.98337578699999995</c:v>
                </c:pt>
                <c:pt idx="40614">
                  <c:v>0.98048173699999996</c:v>
                </c:pt>
                <c:pt idx="40615">
                  <c:v>0.98337578699999995</c:v>
                </c:pt>
                <c:pt idx="40616">
                  <c:v>0.98337578699999995</c:v>
                </c:pt>
                <c:pt idx="40617">
                  <c:v>0.98337578699999995</c:v>
                </c:pt>
                <c:pt idx="40618">
                  <c:v>0.99466263200000005</c:v>
                </c:pt>
                <c:pt idx="40619">
                  <c:v>0.99466263200000005</c:v>
                </c:pt>
                <c:pt idx="40620">
                  <c:v>0.99015918800000002</c:v>
                </c:pt>
                <c:pt idx="40621">
                  <c:v>0.99833470599999996</c:v>
                </c:pt>
                <c:pt idx="40622">
                  <c:v>0.98048173699999996</c:v>
                </c:pt>
                <c:pt idx="40623">
                  <c:v>0.99833470599999996</c:v>
                </c:pt>
                <c:pt idx="40624">
                  <c:v>0.99466263200000005</c:v>
                </c:pt>
                <c:pt idx="40625">
                  <c:v>0.99466263200000005</c:v>
                </c:pt>
                <c:pt idx="40626">
                  <c:v>0.99456953599999998</c:v>
                </c:pt>
                <c:pt idx="40627">
                  <c:v>0.98337578699999995</c:v>
                </c:pt>
                <c:pt idx="40628">
                  <c:v>0.98337578699999995</c:v>
                </c:pt>
                <c:pt idx="40629">
                  <c:v>0.99833470599999996</c:v>
                </c:pt>
                <c:pt idx="40630">
                  <c:v>0.98337578699999995</c:v>
                </c:pt>
                <c:pt idx="40631">
                  <c:v>0.994798234</c:v>
                </c:pt>
                <c:pt idx="40632">
                  <c:v>0.994798234</c:v>
                </c:pt>
                <c:pt idx="40633">
                  <c:v>0.99833470599999996</c:v>
                </c:pt>
                <c:pt idx="40634">
                  <c:v>0.98337578699999995</c:v>
                </c:pt>
                <c:pt idx="40635">
                  <c:v>0.98337578699999995</c:v>
                </c:pt>
                <c:pt idx="40636">
                  <c:v>0.98337578699999995</c:v>
                </c:pt>
                <c:pt idx="40637">
                  <c:v>0.98337578699999995</c:v>
                </c:pt>
                <c:pt idx="40638">
                  <c:v>0.99090427199999997</c:v>
                </c:pt>
                <c:pt idx="40639">
                  <c:v>0.99833470599999996</c:v>
                </c:pt>
                <c:pt idx="40640">
                  <c:v>0.98048173699999996</c:v>
                </c:pt>
                <c:pt idx="40641">
                  <c:v>0.98337578699999995</c:v>
                </c:pt>
                <c:pt idx="40642">
                  <c:v>0.99833470599999996</c:v>
                </c:pt>
                <c:pt idx="40643">
                  <c:v>0.98337578699999995</c:v>
                </c:pt>
                <c:pt idx="40644">
                  <c:v>0.99466263200000005</c:v>
                </c:pt>
                <c:pt idx="40645">
                  <c:v>0.994798234</c:v>
                </c:pt>
                <c:pt idx="40646">
                  <c:v>0.987316898</c:v>
                </c:pt>
                <c:pt idx="40647">
                  <c:v>0.98337578699999995</c:v>
                </c:pt>
                <c:pt idx="40648">
                  <c:v>0.99466263200000005</c:v>
                </c:pt>
                <c:pt idx="40649">
                  <c:v>0.98048173699999996</c:v>
                </c:pt>
                <c:pt idx="40650">
                  <c:v>0.98048173699999996</c:v>
                </c:pt>
                <c:pt idx="40651">
                  <c:v>0.98337578699999995</c:v>
                </c:pt>
                <c:pt idx="40652">
                  <c:v>0.98337578699999995</c:v>
                </c:pt>
                <c:pt idx="40653">
                  <c:v>0.99466263200000005</c:v>
                </c:pt>
                <c:pt idx="40654">
                  <c:v>0.98337578699999995</c:v>
                </c:pt>
                <c:pt idx="40655">
                  <c:v>0.98337578699999995</c:v>
                </c:pt>
                <c:pt idx="40656">
                  <c:v>0.98337578699999995</c:v>
                </c:pt>
                <c:pt idx="40657">
                  <c:v>0.99833470599999996</c:v>
                </c:pt>
                <c:pt idx="40658">
                  <c:v>0.99466263200000005</c:v>
                </c:pt>
                <c:pt idx="40659">
                  <c:v>0.98337578699999995</c:v>
                </c:pt>
                <c:pt idx="40660">
                  <c:v>0.99466263200000005</c:v>
                </c:pt>
                <c:pt idx="40661">
                  <c:v>0.994798234</c:v>
                </c:pt>
                <c:pt idx="40662">
                  <c:v>0.99833470599999996</c:v>
                </c:pt>
                <c:pt idx="40663">
                  <c:v>0.98048173699999996</c:v>
                </c:pt>
                <c:pt idx="40664">
                  <c:v>0.99466263200000005</c:v>
                </c:pt>
                <c:pt idx="40665">
                  <c:v>0.98337578699999995</c:v>
                </c:pt>
                <c:pt idx="40666">
                  <c:v>0.98337578699999995</c:v>
                </c:pt>
                <c:pt idx="40667">
                  <c:v>0.99833470599999996</c:v>
                </c:pt>
                <c:pt idx="40668">
                  <c:v>0.98337578699999995</c:v>
                </c:pt>
                <c:pt idx="40669">
                  <c:v>0.987316898</c:v>
                </c:pt>
                <c:pt idx="40670">
                  <c:v>0.994798234</c:v>
                </c:pt>
                <c:pt idx="40671">
                  <c:v>0.98048173699999996</c:v>
                </c:pt>
                <c:pt idx="40672">
                  <c:v>0.98337578699999995</c:v>
                </c:pt>
                <c:pt idx="40673">
                  <c:v>0.99466263200000005</c:v>
                </c:pt>
                <c:pt idx="40674">
                  <c:v>0.99466263200000005</c:v>
                </c:pt>
                <c:pt idx="40675">
                  <c:v>0.99466263200000005</c:v>
                </c:pt>
                <c:pt idx="40676">
                  <c:v>0.99466263200000005</c:v>
                </c:pt>
                <c:pt idx="40677">
                  <c:v>0.99466263200000005</c:v>
                </c:pt>
                <c:pt idx="40678">
                  <c:v>0.99833470599999996</c:v>
                </c:pt>
                <c:pt idx="40679">
                  <c:v>0.98729905299999998</c:v>
                </c:pt>
                <c:pt idx="40680">
                  <c:v>0.99466263200000005</c:v>
                </c:pt>
                <c:pt idx="40681">
                  <c:v>0.99100769600000005</c:v>
                </c:pt>
                <c:pt idx="40682">
                  <c:v>0.994798234</c:v>
                </c:pt>
                <c:pt idx="40683">
                  <c:v>0.99466263200000005</c:v>
                </c:pt>
                <c:pt idx="40684">
                  <c:v>0.99015918800000002</c:v>
                </c:pt>
                <c:pt idx="40685">
                  <c:v>0.99833470599999996</c:v>
                </c:pt>
                <c:pt idx="40686">
                  <c:v>0.994798234</c:v>
                </c:pt>
                <c:pt idx="40687">
                  <c:v>0.99466263200000005</c:v>
                </c:pt>
                <c:pt idx="40688">
                  <c:v>0.99833470599999996</c:v>
                </c:pt>
                <c:pt idx="40689">
                  <c:v>0.994798234</c:v>
                </c:pt>
                <c:pt idx="40690">
                  <c:v>0.99466263200000005</c:v>
                </c:pt>
                <c:pt idx="40691">
                  <c:v>0.98337578699999995</c:v>
                </c:pt>
                <c:pt idx="40692">
                  <c:v>0.99466263200000005</c:v>
                </c:pt>
                <c:pt idx="40693">
                  <c:v>0.994798234</c:v>
                </c:pt>
                <c:pt idx="40694">
                  <c:v>0.98337578699999995</c:v>
                </c:pt>
                <c:pt idx="40695">
                  <c:v>0.99015918800000002</c:v>
                </c:pt>
                <c:pt idx="40696">
                  <c:v>0.99833470599999996</c:v>
                </c:pt>
                <c:pt idx="40697">
                  <c:v>0.98048173699999996</c:v>
                </c:pt>
                <c:pt idx="40698">
                  <c:v>0.987316898</c:v>
                </c:pt>
                <c:pt idx="40699">
                  <c:v>0.994798234</c:v>
                </c:pt>
                <c:pt idx="40700">
                  <c:v>0.99466263200000005</c:v>
                </c:pt>
                <c:pt idx="40701">
                  <c:v>0.994798234</c:v>
                </c:pt>
                <c:pt idx="40702">
                  <c:v>0.99833470599999996</c:v>
                </c:pt>
                <c:pt idx="40703">
                  <c:v>0.99466263200000005</c:v>
                </c:pt>
                <c:pt idx="40704">
                  <c:v>0.98337578699999995</c:v>
                </c:pt>
                <c:pt idx="40705">
                  <c:v>0.99833470599999996</c:v>
                </c:pt>
                <c:pt idx="40706">
                  <c:v>0.99833470599999996</c:v>
                </c:pt>
                <c:pt idx="40707">
                  <c:v>0.99466263200000005</c:v>
                </c:pt>
                <c:pt idx="40708">
                  <c:v>0.994798234</c:v>
                </c:pt>
                <c:pt idx="40709">
                  <c:v>0.994798234</c:v>
                </c:pt>
                <c:pt idx="40710">
                  <c:v>0.98337578699999995</c:v>
                </c:pt>
                <c:pt idx="40711">
                  <c:v>0.99100769600000005</c:v>
                </c:pt>
                <c:pt idx="40712">
                  <c:v>0.99466263200000005</c:v>
                </c:pt>
                <c:pt idx="40713">
                  <c:v>0.994798234</c:v>
                </c:pt>
                <c:pt idx="40714">
                  <c:v>0.99833470599999996</c:v>
                </c:pt>
                <c:pt idx="40715">
                  <c:v>0.994798234</c:v>
                </c:pt>
                <c:pt idx="40716">
                  <c:v>0.99833470599999996</c:v>
                </c:pt>
                <c:pt idx="40717">
                  <c:v>0.99466263200000005</c:v>
                </c:pt>
                <c:pt idx="40718">
                  <c:v>0.994798234</c:v>
                </c:pt>
                <c:pt idx="40719">
                  <c:v>0.98529628999999996</c:v>
                </c:pt>
                <c:pt idx="40720">
                  <c:v>0.98337578699999995</c:v>
                </c:pt>
                <c:pt idx="40721">
                  <c:v>0.99466263200000005</c:v>
                </c:pt>
                <c:pt idx="40722">
                  <c:v>0.99833470599999996</c:v>
                </c:pt>
                <c:pt idx="40723">
                  <c:v>0.99466263200000005</c:v>
                </c:pt>
                <c:pt idx="40724">
                  <c:v>0.99466263200000005</c:v>
                </c:pt>
                <c:pt idx="40725">
                  <c:v>0.98048173699999996</c:v>
                </c:pt>
                <c:pt idx="40726">
                  <c:v>0.98048173699999996</c:v>
                </c:pt>
                <c:pt idx="40727">
                  <c:v>0.99833470599999996</c:v>
                </c:pt>
                <c:pt idx="40728">
                  <c:v>0.98337578699999995</c:v>
                </c:pt>
                <c:pt idx="40729">
                  <c:v>0.99833470599999996</c:v>
                </c:pt>
                <c:pt idx="40730">
                  <c:v>0.98337578699999995</c:v>
                </c:pt>
                <c:pt idx="40731">
                  <c:v>0.99466263200000005</c:v>
                </c:pt>
                <c:pt idx="40732">
                  <c:v>0.99833470599999996</c:v>
                </c:pt>
                <c:pt idx="40733">
                  <c:v>0.98048173699999996</c:v>
                </c:pt>
                <c:pt idx="40734">
                  <c:v>0.994798234</c:v>
                </c:pt>
                <c:pt idx="40735">
                  <c:v>0.994798234</c:v>
                </c:pt>
                <c:pt idx="40736">
                  <c:v>0.994798234</c:v>
                </c:pt>
                <c:pt idx="40737">
                  <c:v>0.98337578699999995</c:v>
                </c:pt>
                <c:pt idx="40738">
                  <c:v>0.99466263200000005</c:v>
                </c:pt>
                <c:pt idx="40739">
                  <c:v>0.99466263200000005</c:v>
                </c:pt>
                <c:pt idx="40740">
                  <c:v>0.99466263200000005</c:v>
                </c:pt>
                <c:pt idx="40741">
                  <c:v>0.99833470599999996</c:v>
                </c:pt>
                <c:pt idx="40742">
                  <c:v>0.99450736299999998</c:v>
                </c:pt>
                <c:pt idx="40743">
                  <c:v>0.98048173699999996</c:v>
                </c:pt>
                <c:pt idx="40744">
                  <c:v>0.99466263200000005</c:v>
                </c:pt>
                <c:pt idx="40745">
                  <c:v>0.99466263200000005</c:v>
                </c:pt>
                <c:pt idx="40746">
                  <c:v>0.98048173699999996</c:v>
                </c:pt>
                <c:pt idx="40747">
                  <c:v>0.98048173699999996</c:v>
                </c:pt>
                <c:pt idx="40748">
                  <c:v>0.99833470599999996</c:v>
                </c:pt>
                <c:pt idx="40749">
                  <c:v>0.98337578699999995</c:v>
                </c:pt>
                <c:pt idx="40750">
                  <c:v>0.98529628999999996</c:v>
                </c:pt>
                <c:pt idx="40751">
                  <c:v>0.98337578699999995</c:v>
                </c:pt>
                <c:pt idx="40752">
                  <c:v>0.98048173699999996</c:v>
                </c:pt>
                <c:pt idx="40753">
                  <c:v>0.99456953599999998</c:v>
                </c:pt>
                <c:pt idx="40754">
                  <c:v>0.99833470599999996</c:v>
                </c:pt>
                <c:pt idx="40755">
                  <c:v>0.98337578699999995</c:v>
                </c:pt>
                <c:pt idx="40756">
                  <c:v>0.99833470599999996</c:v>
                </c:pt>
                <c:pt idx="40757">
                  <c:v>0.99466263200000005</c:v>
                </c:pt>
                <c:pt idx="40758">
                  <c:v>0.99015918800000002</c:v>
                </c:pt>
                <c:pt idx="40759">
                  <c:v>0.994798234</c:v>
                </c:pt>
                <c:pt idx="40760">
                  <c:v>0.98337578699999995</c:v>
                </c:pt>
                <c:pt idx="40761">
                  <c:v>0.98337578699999995</c:v>
                </c:pt>
                <c:pt idx="40762">
                  <c:v>0.99833470599999996</c:v>
                </c:pt>
                <c:pt idx="40763">
                  <c:v>0.99466263200000005</c:v>
                </c:pt>
                <c:pt idx="40764">
                  <c:v>0.98640082900000003</c:v>
                </c:pt>
                <c:pt idx="40765">
                  <c:v>0.99833470599999996</c:v>
                </c:pt>
                <c:pt idx="40766">
                  <c:v>0.98975540500000003</c:v>
                </c:pt>
                <c:pt idx="40767">
                  <c:v>0.98048173699999996</c:v>
                </c:pt>
                <c:pt idx="40768">
                  <c:v>0.994798234</c:v>
                </c:pt>
                <c:pt idx="40769">
                  <c:v>0.98337578699999995</c:v>
                </c:pt>
                <c:pt idx="40770">
                  <c:v>0.99466263200000005</c:v>
                </c:pt>
                <c:pt idx="40771">
                  <c:v>0.98048173699999996</c:v>
                </c:pt>
                <c:pt idx="40772">
                  <c:v>0.99833470599999996</c:v>
                </c:pt>
                <c:pt idx="40773">
                  <c:v>0.98337578699999995</c:v>
                </c:pt>
                <c:pt idx="40774">
                  <c:v>0.99466263200000005</c:v>
                </c:pt>
                <c:pt idx="40775">
                  <c:v>0.98048173699999996</c:v>
                </c:pt>
                <c:pt idx="40776">
                  <c:v>0.99466263200000005</c:v>
                </c:pt>
                <c:pt idx="40777">
                  <c:v>0.98048173699999996</c:v>
                </c:pt>
                <c:pt idx="40778">
                  <c:v>0.99015918800000002</c:v>
                </c:pt>
                <c:pt idx="40779">
                  <c:v>0.99833470599999996</c:v>
                </c:pt>
                <c:pt idx="40780">
                  <c:v>0.99466263200000005</c:v>
                </c:pt>
                <c:pt idx="40781">
                  <c:v>0.99466263200000005</c:v>
                </c:pt>
                <c:pt idx="40782">
                  <c:v>0.99833470599999996</c:v>
                </c:pt>
                <c:pt idx="40783">
                  <c:v>0.99833470599999996</c:v>
                </c:pt>
                <c:pt idx="40784">
                  <c:v>0.98048173699999996</c:v>
                </c:pt>
                <c:pt idx="40785">
                  <c:v>0.99466263200000005</c:v>
                </c:pt>
                <c:pt idx="40786">
                  <c:v>0.99466263200000005</c:v>
                </c:pt>
                <c:pt idx="40787">
                  <c:v>0.99466263200000005</c:v>
                </c:pt>
                <c:pt idx="40788">
                  <c:v>0.98337578699999995</c:v>
                </c:pt>
                <c:pt idx="40789">
                  <c:v>0.99833470599999996</c:v>
                </c:pt>
                <c:pt idx="40790">
                  <c:v>0.99466263200000005</c:v>
                </c:pt>
                <c:pt idx="40791">
                  <c:v>0.98337578699999995</c:v>
                </c:pt>
                <c:pt idx="40792">
                  <c:v>0.98048173699999996</c:v>
                </c:pt>
                <c:pt idx="40793">
                  <c:v>0.994798234</c:v>
                </c:pt>
                <c:pt idx="40794">
                  <c:v>0.994798234</c:v>
                </c:pt>
                <c:pt idx="40795">
                  <c:v>0.99466263200000005</c:v>
                </c:pt>
                <c:pt idx="40796">
                  <c:v>0.98337578699999995</c:v>
                </c:pt>
                <c:pt idx="40797">
                  <c:v>0.99466263200000005</c:v>
                </c:pt>
                <c:pt idx="40798">
                  <c:v>0.994798234</c:v>
                </c:pt>
                <c:pt idx="40799">
                  <c:v>0.98337578699999995</c:v>
                </c:pt>
                <c:pt idx="40800">
                  <c:v>0.99466263200000005</c:v>
                </c:pt>
                <c:pt idx="40801">
                  <c:v>0.99833470599999996</c:v>
                </c:pt>
                <c:pt idx="40802">
                  <c:v>0.99466263200000005</c:v>
                </c:pt>
                <c:pt idx="40803">
                  <c:v>0.98337578699999995</c:v>
                </c:pt>
                <c:pt idx="40804">
                  <c:v>0.99833470599999996</c:v>
                </c:pt>
                <c:pt idx="40805">
                  <c:v>0.98337578699999995</c:v>
                </c:pt>
                <c:pt idx="40806">
                  <c:v>0.994798234</c:v>
                </c:pt>
                <c:pt idx="40807">
                  <c:v>0.99466263200000005</c:v>
                </c:pt>
                <c:pt idx="40808">
                  <c:v>0.98048173699999996</c:v>
                </c:pt>
                <c:pt idx="40809">
                  <c:v>0.98337578699999995</c:v>
                </c:pt>
                <c:pt idx="40810">
                  <c:v>0.99833470599999996</c:v>
                </c:pt>
                <c:pt idx="40811">
                  <c:v>0.98337578699999995</c:v>
                </c:pt>
                <c:pt idx="40812">
                  <c:v>0.98729905299999998</c:v>
                </c:pt>
                <c:pt idx="40813">
                  <c:v>0.99833470599999996</c:v>
                </c:pt>
                <c:pt idx="40814">
                  <c:v>0.987316898</c:v>
                </c:pt>
                <c:pt idx="40815">
                  <c:v>0.99833470599999996</c:v>
                </c:pt>
                <c:pt idx="40816">
                  <c:v>0.98337578699999995</c:v>
                </c:pt>
                <c:pt idx="40817">
                  <c:v>0.99090427199999997</c:v>
                </c:pt>
                <c:pt idx="40818">
                  <c:v>0.98552498799999999</c:v>
                </c:pt>
                <c:pt idx="40819">
                  <c:v>0.99833470599999996</c:v>
                </c:pt>
                <c:pt idx="40820">
                  <c:v>0.994798234</c:v>
                </c:pt>
                <c:pt idx="40821">
                  <c:v>0.98048173699999996</c:v>
                </c:pt>
                <c:pt idx="40822">
                  <c:v>0.99833470599999996</c:v>
                </c:pt>
                <c:pt idx="40823">
                  <c:v>0.99833470599999996</c:v>
                </c:pt>
                <c:pt idx="40824">
                  <c:v>0.99833470599999996</c:v>
                </c:pt>
                <c:pt idx="40825">
                  <c:v>0.98337578699999995</c:v>
                </c:pt>
                <c:pt idx="40826">
                  <c:v>0.98337578699999995</c:v>
                </c:pt>
                <c:pt idx="40827">
                  <c:v>0.98337578699999995</c:v>
                </c:pt>
                <c:pt idx="40828">
                  <c:v>0.98337578699999995</c:v>
                </c:pt>
                <c:pt idx="40829">
                  <c:v>0.99466263200000005</c:v>
                </c:pt>
                <c:pt idx="40830">
                  <c:v>0.98048173699999996</c:v>
                </c:pt>
                <c:pt idx="40831">
                  <c:v>0.99833470599999996</c:v>
                </c:pt>
                <c:pt idx="40832">
                  <c:v>0.994798234</c:v>
                </c:pt>
                <c:pt idx="40833">
                  <c:v>0.99466263200000005</c:v>
                </c:pt>
                <c:pt idx="40834">
                  <c:v>0.98337578699999995</c:v>
                </c:pt>
                <c:pt idx="40835">
                  <c:v>0.98337578699999995</c:v>
                </c:pt>
                <c:pt idx="40836">
                  <c:v>0.99466263200000005</c:v>
                </c:pt>
                <c:pt idx="40837">
                  <c:v>0.994798234</c:v>
                </c:pt>
                <c:pt idx="40838">
                  <c:v>0.98337578699999995</c:v>
                </c:pt>
                <c:pt idx="40839">
                  <c:v>0.98337578699999995</c:v>
                </c:pt>
                <c:pt idx="40840">
                  <c:v>0.98048173699999996</c:v>
                </c:pt>
                <c:pt idx="40841">
                  <c:v>0.99466263200000005</c:v>
                </c:pt>
                <c:pt idx="40842">
                  <c:v>0.99466263200000005</c:v>
                </c:pt>
                <c:pt idx="40843">
                  <c:v>0.98048173699999996</c:v>
                </c:pt>
                <c:pt idx="40844">
                  <c:v>0.994798234</c:v>
                </c:pt>
                <c:pt idx="40845">
                  <c:v>0.99833470599999996</c:v>
                </c:pt>
                <c:pt idx="40846">
                  <c:v>0.98048173699999996</c:v>
                </c:pt>
                <c:pt idx="40847">
                  <c:v>0.99466263200000005</c:v>
                </c:pt>
                <c:pt idx="40848">
                  <c:v>0.99833470599999996</c:v>
                </c:pt>
                <c:pt idx="40849">
                  <c:v>0.98337578699999995</c:v>
                </c:pt>
                <c:pt idx="40850">
                  <c:v>0.98337578699999995</c:v>
                </c:pt>
                <c:pt idx="40851">
                  <c:v>0.99833470599999996</c:v>
                </c:pt>
                <c:pt idx="40852">
                  <c:v>0.98048173699999996</c:v>
                </c:pt>
                <c:pt idx="40853">
                  <c:v>0.994798234</c:v>
                </c:pt>
                <c:pt idx="40854">
                  <c:v>0.98337578699999995</c:v>
                </c:pt>
                <c:pt idx="40855">
                  <c:v>0.99466263200000005</c:v>
                </c:pt>
                <c:pt idx="40856">
                  <c:v>0.994798234</c:v>
                </c:pt>
                <c:pt idx="40857">
                  <c:v>0.99100769600000005</c:v>
                </c:pt>
                <c:pt idx="40858">
                  <c:v>0.98337578699999995</c:v>
                </c:pt>
                <c:pt idx="40859">
                  <c:v>0.99833470599999996</c:v>
                </c:pt>
                <c:pt idx="40860">
                  <c:v>0.99833470599999996</c:v>
                </c:pt>
                <c:pt idx="40861">
                  <c:v>0.98048173699999996</c:v>
                </c:pt>
                <c:pt idx="40862">
                  <c:v>0.99466263200000005</c:v>
                </c:pt>
                <c:pt idx="40863">
                  <c:v>0.99466263200000005</c:v>
                </c:pt>
                <c:pt idx="40864">
                  <c:v>0.99833470599999996</c:v>
                </c:pt>
                <c:pt idx="40865">
                  <c:v>0.99833470599999996</c:v>
                </c:pt>
                <c:pt idx="40866">
                  <c:v>0.99833470599999996</c:v>
                </c:pt>
                <c:pt idx="40867">
                  <c:v>0.98048173699999996</c:v>
                </c:pt>
                <c:pt idx="40868">
                  <c:v>0.98337578699999995</c:v>
                </c:pt>
                <c:pt idx="40869">
                  <c:v>0.99833470599999996</c:v>
                </c:pt>
                <c:pt idx="40870">
                  <c:v>0.98729905299999998</c:v>
                </c:pt>
                <c:pt idx="40871">
                  <c:v>0.98048173699999996</c:v>
                </c:pt>
                <c:pt idx="40872">
                  <c:v>0.99466263200000005</c:v>
                </c:pt>
                <c:pt idx="40873">
                  <c:v>0.99833470599999996</c:v>
                </c:pt>
                <c:pt idx="40874">
                  <c:v>0.994798234</c:v>
                </c:pt>
                <c:pt idx="40875">
                  <c:v>0.99833470599999996</c:v>
                </c:pt>
                <c:pt idx="40876">
                  <c:v>0.994798234</c:v>
                </c:pt>
                <c:pt idx="40877">
                  <c:v>0.994798234</c:v>
                </c:pt>
                <c:pt idx="40878">
                  <c:v>0.99466263200000005</c:v>
                </c:pt>
                <c:pt idx="40879">
                  <c:v>0.99833470599999996</c:v>
                </c:pt>
                <c:pt idx="40880">
                  <c:v>0.98337578699999995</c:v>
                </c:pt>
                <c:pt idx="40881">
                  <c:v>0.987316898</c:v>
                </c:pt>
                <c:pt idx="40882">
                  <c:v>0.994798234</c:v>
                </c:pt>
                <c:pt idx="40883">
                  <c:v>0.99466263200000005</c:v>
                </c:pt>
                <c:pt idx="40884">
                  <c:v>0.99833470599999996</c:v>
                </c:pt>
                <c:pt idx="40885">
                  <c:v>0.994798234</c:v>
                </c:pt>
                <c:pt idx="40886">
                  <c:v>0.99466263200000005</c:v>
                </c:pt>
                <c:pt idx="40887">
                  <c:v>0.98337578699999995</c:v>
                </c:pt>
                <c:pt idx="40888">
                  <c:v>0.99833470599999996</c:v>
                </c:pt>
                <c:pt idx="40889">
                  <c:v>0.99833470599999996</c:v>
                </c:pt>
                <c:pt idx="40890">
                  <c:v>0.99090427199999997</c:v>
                </c:pt>
                <c:pt idx="40891">
                  <c:v>0.99466263200000005</c:v>
                </c:pt>
                <c:pt idx="40892">
                  <c:v>0.99466263200000005</c:v>
                </c:pt>
                <c:pt idx="40893">
                  <c:v>0.98048173699999996</c:v>
                </c:pt>
                <c:pt idx="40894">
                  <c:v>0.99833470599999996</c:v>
                </c:pt>
                <c:pt idx="40895">
                  <c:v>0.99833470599999996</c:v>
                </c:pt>
                <c:pt idx="40896">
                  <c:v>0.994798234</c:v>
                </c:pt>
                <c:pt idx="40897">
                  <c:v>0.99466263200000005</c:v>
                </c:pt>
                <c:pt idx="40898">
                  <c:v>0.98337578699999995</c:v>
                </c:pt>
                <c:pt idx="40899">
                  <c:v>0.98337578699999995</c:v>
                </c:pt>
                <c:pt idx="40900">
                  <c:v>0.98552498799999999</c:v>
                </c:pt>
                <c:pt idx="40901">
                  <c:v>0.98337578699999995</c:v>
                </c:pt>
                <c:pt idx="40902">
                  <c:v>0.99090427199999997</c:v>
                </c:pt>
                <c:pt idx="40903">
                  <c:v>0.994798234</c:v>
                </c:pt>
                <c:pt idx="40904">
                  <c:v>0.98337578699999995</c:v>
                </c:pt>
                <c:pt idx="40905">
                  <c:v>0.994798234</c:v>
                </c:pt>
                <c:pt idx="40906">
                  <c:v>0.987316898</c:v>
                </c:pt>
                <c:pt idx="40907">
                  <c:v>0.99466263200000005</c:v>
                </c:pt>
                <c:pt idx="40908">
                  <c:v>0.99833470599999996</c:v>
                </c:pt>
                <c:pt idx="40909">
                  <c:v>0.98337578699999995</c:v>
                </c:pt>
                <c:pt idx="40910">
                  <c:v>0.994798234</c:v>
                </c:pt>
                <c:pt idx="40911">
                  <c:v>0.987316898</c:v>
                </c:pt>
                <c:pt idx="40912">
                  <c:v>0.98337578699999995</c:v>
                </c:pt>
                <c:pt idx="40913">
                  <c:v>0.994798234</c:v>
                </c:pt>
                <c:pt idx="40914">
                  <c:v>0.99833470599999996</c:v>
                </c:pt>
                <c:pt idx="40915">
                  <c:v>0.99466263200000005</c:v>
                </c:pt>
                <c:pt idx="40916">
                  <c:v>0.98337578699999995</c:v>
                </c:pt>
                <c:pt idx="40917">
                  <c:v>0.98337578699999995</c:v>
                </c:pt>
                <c:pt idx="40918">
                  <c:v>0.99027694600000005</c:v>
                </c:pt>
                <c:pt idx="40919">
                  <c:v>0.98337578699999995</c:v>
                </c:pt>
                <c:pt idx="40920">
                  <c:v>0.99466263200000005</c:v>
                </c:pt>
                <c:pt idx="40921">
                  <c:v>0.99833470599999996</c:v>
                </c:pt>
                <c:pt idx="40922">
                  <c:v>0.99466263200000005</c:v>
                </c:pt>
                <c:pt idx="40923">
                  <c:v>0.98048173699999996</c:v>
                </c:pt>
                <c:pt idx="40924">
                  <c:v>0.98048173699999996</c:v>
                </c:pt>
                <c:pt idx="40925">
                  <c:v>0.994798234</c:v>
                </c:pt>
                <c:pt idx="40926">
                  <c:v>0.99466263200000005</c:v>
                </c:pt>
                <c:pt idx="40927">
                  <c:v>0.98337578699999995</c:v>
                </c:pt>
                <c:pt idx="40928">
                  <c:v>0.98337578699999995</c:v>
                </c:pt>
                <c:pt idx="40929">
                  <c:v>0.98048173699999996</c:v>
                </c:pt>
                <c:pt idx="40930">
                  <c:v>0.994798234</c:v>
                </c:pt>
                <c:pt idx="40931">
                  <c:v>0.98337578699999995</c:v>
                </c:pt>
                <c:pt idx="40932">
                  <c:v>0.99466263200000005</c:v>
                </c:pt>
                <c:pt idx="40933">
                  <c:v>0.994798234</c:v>
                </c:pt>
                <c:pt idx="40934">
                  <c:v>0.99466263200000005</c:v>
                </c:pt>
                <c:pt idx="40935">
                  <c:v>0.98729905299999998</c:v>
                </c:pt>
                <c:pt idx="40936">
                  <c:v>0.98048173699999996</c:v>
                </c:pt>
                <c:pt idx="40937">
                  <c:v>0.98337578699999995</c:v>
                </c:pt>
                <c:pt idx="40938">
                  <c:v>0.99466263200000005</c:v>
                </c:pt>
                <c:pt idx="40939">
                  <c:v>0.98337578699999995</c:v>
                </c:pt>
                <c:pt idx="40940">
                  <c:v>0.98048173699999996</c:v>
                </c:pt>
                <c:pt idx="40941">
                  <c:v>0.99466263200000005</c:v>
                </c:pt>
                <c:pt idx="40942">
                  <c:v>0.99833470599999996</c:v>
                </c:pt>
                <c:pt idx="40943">
                  <c:v>0.99027694600000005</c:v>
                </c:pt>
                <c:pt idx="40944">
                  <c:v>0.98337578699999995</c:v>
                </c:pt>
                <c:pt idx="40945">
                  <c:v>0.99833470599999996</c:v>
                </c:pt>
                <c:pt idx="40946">
                  <c:v>0.99466263200000005</c:v>
                </c:pt>
                <c:pt idx="40947">
                  <c:v>0.994798234</c:v>
                </c:pt>
                <c:pt idx="40948">
                  <c:v>0.994798234</c:v>
                </c:pt>
                <c:pt idx="40949">
                  <c:v>0.98337578699999995</c:v>
                </c:pt>
                <c:pt idx="40950">
                  <c:v>0.99466263200000005</c:v>
                </c:pt>
                <c:pt idx="40951">
                  <c:v>0.98337578699999995</c:v>
                </c:pt>
                <c:pt idx="40952">
                  <c:v>0.98048173699999996</c:v>
                </c:pt>
                <c:pt idx="40953">
                  <c:v>0.99466263200000005</c:v>
                </c:pt>
                <c:pt idx="40954">
                  <c:v>0.98337578699999995</c:v>
                </c:pt>
                <c:pt idx="40955">
                  <c:v>0.98337578699999995</c:v>
                </c:pt>
                <c:pt idx="40956">
                  <c:v>0.99833470599999996</c:v>
                </c:pt>
                <c:pt idx="40957">
                  <c:v>0.994798234</c:v>
                </c:pt>
                <c:pt idx="40958">
                  <c:v>0.99466263200000005</c:v>
                </c:pt>
                <c:pt idx="40959">
                  <c:v>0.98337578699999995</c:v>
                </c:pt>
                <c:pt idx="40960">
                  <c:v>0.98337578699999995</c:v>
                </c:pt>
                <c:pt idx="40961">
                  <c:v>0.98337578699999995</c:v>
                </c:pt>
                <c:pt idx="40962">
                  <c:v>0.99466263200000005</c:v>
                </c:pt>
                <c:pt idx="40963">
                  <c:v>0.98337578699999995</c:v>
                </c:pt>
                <c:pt idx="40964">
                  <c:v>0.98337578699999995</c:v>
                </c:pt>
                <c:pt idx="40965">
                  <c:v>0.994798234</c:v>
                </c:pt>
                <c:pt idx="40966">
                  <c:v>0.99833470599999996</c:v>
                </c:pt>
                <c:pt idx="40967">
                  <c:v>0.99833470599999996</c:v>
                </c:pt>
                <c:pt idx="40968">
                  <c:v>0.98048173699999996</c:v>
                </c:pt>
                <c:pt idx="40969">
                  <c:v>0.994798234</c:v>
                </c:pt>
                <c:pt idx="40970">
                  <c:v>0.98048173699999996</c:v>
                </c:pt>
                <c:pt idx="40971">
                  <c:v>0.99466263200000005</c:v>
                </c:pt>
                <c:pt idx="40972">
                  <c:v>0.99833470599999996</c:v>
                </c:pt>
                <c:pt idx="40973">
                  <c:v>0.98337578699999995</c:v>
                </c:pt>
                <c:pt idx="40974">
                  <c:v>0.994798234</c:v>
                </c:pt>
                <c:pt idx="40975">
                  <c:v>0.994798234</c:v>
                </c:pt>
                <c:pt idx="40976">
                  <c:v>0.99466263200000005</c:v>
                </c:pt>
                <c:pt idx="40977">
                  <c:v>0.99466263200000005</c:v>
                </c:pt>
                <c:pt idx="40978">
                  <c:v>0.99833470599999996</c:v>
                </c:pt>
                <c:pt idx="40979">
                  <c:v>0.99833470599999996</c:v>
                </c:pt>
                <c:pt idx="40980">
                  <c:v>0.98337578699999995</c:v>
                </c:pt>
                <c:pt idx="40981">
                  <c:v>0.98048173699999996</c:v>
                </c:pt>
                <c:pt idx="40982">
                  <c:v>0.98337578699999995</c:v>
                </c:pt>
                <c:pt idx="40983">
                  <c:v>0.994798234</c:v>
                </c:pt>
                <c:pt idx="40984">
                  <c:v>0.99466263200000005</c:v>
                </c:pt>
                <c:pt idx="40985">
                  <c:v>0.994798234</c:v>
                </c:pt>
                <c:pt idx="40986">
                  <c:v>0.994798234</c:v>
                </c:pt>
                <c:pt idx="40987">
                  <c:v>0.994798234</c:v>
                </c:pt>
                <c:pt idx="40988">
                  <c:v>0.98048173699999996</c:v>
                </c:pt>
                <c:pt idx="40989">
                  <c:v>0.99466263200000005</c:v>
                </c:pt>
                <c:pt idx="40990">
                  <c:v>0.99833470599999996</c:v>
                </c:pt>
                <c:pt idx="40991">
                  <c:v>0.98048173699999996</c:v>
                </c:pt>
                <c:pt idx="40992">
                  <c:v>0.994798234</c:v>
                </c:pt>
                <c:pt idx="40993">
                  <c:v>0.98048173699999996</c:v>
                </c:pt>
                <c:pt idx="40994">
                  <c:v>0.98337578699999995</c:v>
                </c:pt>
                <c:pt idx="40995">
                  <c:v>0.99833470599999996</c:v>
                </c:pt>
                <c:pt idx="40996">
                  <c:v>0.99090427199999997</c:v>
                </c:pt>
                <c:pt idx="40997">
                  <c:v>0.98337578699999995</c:v>
                </c:pt>
                <c:pt idx="40998">
                  <c:v>0.98337578699999995</c:v>
                </c:pt>
                <c:pt idx="40999">
                  <c:v>0.987316898</c:v>
                </c:pt>
                <c:pt idx="41000">
                  <c:v>0.99833470599999996</c:v>
                </c:pt>
                <c:pt idx="41001">
                  <c:v>0.98337578699999995</c:v>
                </c:pt>
                <c:pt idx="41002">
                  <c:v>0.99833470599999996</c:v>
                </c:pt>
                <c:pt idx="41003">
                  <c:v>0.97450132499999997</c:v>
                </c:pt>
                <c:pt idx="41004">
                  <c:v>0.99466263200000005</c:v>
                </c:pt>
                <c:pt idx="41005">
                  <c:v>0.99015918800000002</c:v>
                </c:pt>
                <c:pt idx="41006">
                  <c:v>0.99833470599999996</c:v>
                </c:pt>
                <c:pt idx="41007">
                  <c:v>0.99833470599999996</c:v>
                </c:pt>
                <c:pt idx="41008">
                  <c:v>0.994798234</c:v>
                </c:pt>
                <c:pt idx="41009">
                  <c:v>0.98337578699999995</c:v>
                </c:pt>
                <c:pt idx="41010">
                  <c:v>0.99466263200000005</c:v>
                </c:pt>
                <c:pt idx="41011">
                  <c:v>0.99833470599999996</c:v>
                </c:pt>
                <c:pt idx="41012">
                  <c:v>0.994798234</c:v>
                </c:pt>
                <c:pt idx="41013">
                  <c:v>0.98048173699999996</c:v>
                </c:pt>
                <c:pt idx="41014">
                  <c:v>0.99466263200000005</c:v>
                </c:pt>
                <c:pt idx="41015">
                  <c:v>0.98337578699999995</c:v>
                </c:pt>
                <c:pt idx="41016">
                  <c:v>0.99027694600000005</c:v>
                </c:pt>
                <c:pt idx="41017">
                  <c:v>0.98048173699999996</c:v>
                </c:pt>
                <c:pt idx="41018">
                  <c:v>0.99466263200000005</c:v>
                </c:pt>
                <c:pt idx="41019">
                  <c:v>0.98048173699999996</c:v>
                </c:pt>
                <c:pt idx="41020">
                  <c:v>0.994798234</c:v>
                </c:pt>
                <c:pt idx="41021">
                  <c:v>0.99833470599999996</c:v>
                </c:pt>
                <c:pt idx="41022">
                  <c:v>0.98337578699999995</c:v>
                </c:pt>
                <c:pt idx="41023">
                  <c:v>0.99833470599999996</c:v>
                </c:pt>
                <c:pt idx="41024">
                  <c:v>0.99456953599999998</c:v>
                </c:pt>
                <c:pt idx="41025">
                  <c:v>0.98048173699999996</c:v>
                </c:pt>
                <c:pt idx="41026">
                  <c:v>0.99833470599999996</c:v>
                </c:pt>
                <c:pt idx="41027">
                  <c:v>0.98337578699999995</c:v>
                </c:pt>
                <c:pt idx="41028">
                  <c:v>0.99466263200000005</c:v>
                </c:pt>
                <c:pt idx="41029">
                  <c:v>0.98337578699999995</c:v>
                </c:pt>
                <c:pt idx="41030">
                  <c:v>0.994798234</c:v>
                </c:pt>
                <c:pt idx="41031">
                  <c:v>0.99833470599999996</c:v>
                </c:pt>
                <c:pt idx="41032">
                  <c:v>0.99466263200000005</c:v>
                </c:pt>
                <c:pt idx="41033">
                  <c:v>0.98529628999999996</c:v>
                </c:pt>
                <c:pt idx="41034">
                  <c:v>0.99090427199999997</c:v>
                </c:pt>
                <c:pt idx="41035">
                  <c:v>0.99833470599999996</c:v>
                </c:pt>
                <c:pt idx="41036">
                  <c:v>0.99466263200000005</c:v>
                </c:pt>
                <c:pt idx="41037">
                  <c:v>0.994798234</c:v>
                </c:pt>
                <c:pt idx="41038">
                  <c:v>0.98337578699999995</c:v>
                </c:pt>
                <c:pt idx="41039">
                  <c:v>0.99466263200000005</c:v>
                </c:pt>
                <c:pt idx="41040">
                  <c:v>0.98337578699999995</c:v>
                </c:pt>
                <c:pt idx="41041">
                  <c:v>0.99833470599999996</c:v>
                </c:pt>
                <c:pt idx="41042">
                  <c:v>0.99466263200000005</c:v>
                </c:pt>
                <c:pt idx="41043">
                  <c:v>0.99466263200000005</c:v>
                </c:pt>
                <c:pt idx="41044">
                  <c:v>0.994798234</c:v>
                </c:pt>
                <c:pt idx="41045">
                  <c:v>0.994798234</c:v>
                </c:pt>
                <c:pt idx="41046">
                  <c:v>0.994798234</c:v>
                </c:pt>
                <c:pt idx="41047">
                  <c:v>0.98529628999999996</c:v>
                </c:pt>
                <c:pt idx="41048">
                  <c:v>0.98337578699999995</c:v>
                </c:pt>
                <c:pt idx="41049">
                  <c:v>0.98337578699999995</c:v>
                </c:pt>
                <c:pt idx="41050">
                  <c:v>0.98337578699999995</c:v>
                </c:pt>
                <c:pt idx="41051">
                  <c:v>0.994798234</c:v>
                </c:pt>
                <c:pt idx="41052">
                  <c:v>0.99833470599999996</c:v>
                </c:pt>
                <c:pt idx="41053">
                  <c:v>0.98337578699999995</c:v>
                </c:pt>
                <c:pt idx="41054">
                  <c:v>0.98048173699999996</c:v>
                </c:pt>
                <c:pt idx="41055">
                  <c:v>0.994798234</c:v>
                </c:pt>
                <c:pt idx="41056">
                  <c:v>0.99833470599999996</c:v>
                </c:pt>
                <c:pt idx="41057">
                  <c:v>0.99466263200000005</c:v>
                </c:pt>
                <c:pt idx="41058">
                  <c:v>0.994798234</c:v>
                </c:pt>
                <c:pt idx="41059">
                  <c:v>0.98337578699999995</c:v>
                </c:pt>
                <c:pt idx="41060">
                  <c:v>0.99466263200000005</c:v>
                </c:pt>
                <c:pt idx="41061">
                  <c:v>0.98048173699999996</c:v>
                </c:pt>
                <c:pt idx="41062">
                  <c:v>0.994798234</c:v>
                </c:pt>
                <c:pt idx="41063">
                  <c:v>0.994798234</c:v>
                </c:pt>
                <c:pt idx="41064">
                  <c:v>0.98048173699999996</c:v>
                </c:pt>
                <c:pt idx="41065">
                  <c:v>0.994798234</c:v>
                </c:pt>
                <c:pt idx="41066">
                  <c:v>0.99466263200000005</c:v>
                </c:pt>
                <c:pt idx="41067">
                  <c:v>0.99833470599999996</c:v>
                </c:pt>
                <c:pt idx="41068">
                  <c:v>0.994798234</c:v>
                </c:pt>
                <c:pt idx="41069">
                  <c:v>0.98048173699999996</c:v>
                </c:pt>
                <c:pt idx="41070">
                  <c:v>0.98337578699999995</c:v>
                </c:pt>
                <c:pt idx="41071">
                  <c:v>0.994798234</c:v>
                </c:pt>
                <c:pt idx="41072">
                  <c:v>0.994798234</c:v>
                </c:pt>
                <c:pt idx="41073">
                  <c:v>0.99833470599999996</c:v>
                </c:pt>
                <c:pt idx="41074">
                  <c:v>0.98337578699999995</c:v>
                </c:pt>
                <c:pt idx="41075">
                  <c:v>0.99833470599999996</c:v>
                </c:pt>
                <c:pt idx="41076">
                  <c:v>0.99100769600000005</c:v>
                </c:pt>
                <c:pt idx="41077">
                  <c:v>0.99466263200000005</c:v>
                </c:pt>
                <c:pt idx="41078">
                  <c:v>0.99466263200000005</c:v>
                </c:pt>
                <c:pt idx="41079">
                  <c:v>0.98337578699999995</c:v>
                </c:pt>
                <c:pt idx="41080">
                  <c:v>0.98337578699999995</c:v>
                </c:pt>
                <c:pt idx="41081">
                  <c:v>0.98337578699999995</c:v>
                </c:pt>
                <c:pt idx="41082">
                  <c:v>0.99466263200000005</c:v>
                </c:pt>
                <c:pt idx="41083">
                  <c:v>0.99466263200000005</c:v>
                </c:pt>
                <c:pt idx="41084">
                  <c:v>0.99466263200000005</c:v>
                </c:pt>
                <c:pt idx="41085">
                  <c:v>0.994798234</c:v>
                </c:pt>
                <c:pt idx="41086">
                  <c:v>0.99833470599999996</c:v>
                </c:pt>
                <c:pt idx="41087">
                  <c:v>0.99466263200000005</c:v>
                </c:pt>
                <c:pt idx="41088">
                  <c:v>0.99466263200000005</c:v>
                </c:pt>
                <c:pt idx="41089">
                  <c:v>0.99833470599999996</c:v>
                </c:pt>
                <c:pt idx="41090">
                  <c:v>0.98048173699999996</c:v>
                </c:pt>
                <c:pt idx="41091">
                  <c:v>0.98048173699999996</c:v>
                </c:pt>
                <c:pt idx="41092">
                  <c:v>0.98549281</c:v>
                </c:pt>
                <c:pt idx="41093">
                  <c:v>0.99027694600000005</c:v>
                </c:pt>
                <c:pt idx="41094">
                  <c:v>0.99833470599999996</c:v>
                </c:pt>
                <c:pt idx="41095">
                  <c:v>0.99466263200000005</c:v>
                </c:pt>
                <c:pt idx="41096">
                  <c:v>0.99466263200000005</c:v>
                </c:pt>
                <c:pt idx="41097">
                  <c:v>0.99450736299999998</c:v>
                </c:pt>
                <c:pt idx="41098">
                  <c:v>0.99466263200000005</c:v>
                </c:pt>
                <c:pt idx="41099">
                  <c:v>0.99466263200000005</c:v>
                </c:pt>
                <c:pt idx="41100">
                  <c:v>0.99466263200000005</c:v>
                </c:pt>
                <c:pt idx="41101">
                  <c:v>0.98337578699999995</c:v>
                </c:pt>
                <c:pt idx="41102">
                  <c:v>0.99466263200000005</c:v>
                </c:pt>
                <c:pt idx="41103">
                  <c:v>0.98337578699999995</c:v>
                </c:pt>
                <c:pt idx="41104">
                  <c:v>0.98337578699999995</c:v>
                </c:pt>
                <c:pt idx="41105">
                  <c:v>0.98337578699999995</c:v>
                </c:pt>
                <c:pt idx="41106">
                  <c:v>0.99833470599999996</c:v>
                </c:pt>
                <c:pt idx="41107">
                  <c:v>0.98337578699999995</c:v>
                </c:pt>
                <c:pt idx="41108">
                  <c:v>0.99466263200000005</c:v>
                </c:pt>
                <c:pt idx="41109">
                  <c:v>0.98337578699999995</c:v>
                </c:pt>
                <c:pt idx="41110">
                  <c:v>0.99833470599999996</c:v>
                </c:pt>
                <c:pt idx="41111">
                  <c:v>0.99466263200000005</c:v>
                </c:pt>
                <c:pt idx="41112">
                  <c:v>0.99100769600000005</c:v>
                </c:pt>
                <c:pt idx="41113">
                  <c:v>0.994798234</c:v>
                </c:pt>
                <c:pt idx="41114">
                  <c:v>0.99466263200000005</c:v>
                </c:pt>
                <c:pt idx="41115">
                  <c:v>0.99833470599999996</c:v>
                </c:pt>
                <c:pt idx="41116">
                  <c:v>0.987316898</c:v>
                </c:pt>
                <c:pt idx="41117">
                  <c:v>0.994798234</c:v>
                </c:pt>
                <c:pt idx="41118">
                  <c:v>0.99466263200000005</c:v>
                </c:pt>
                <c:pt idx="41119">
                  <c:v>0.994798234</c:v>
                </c:pt>
                <c:pt idx="41120">
                  <c:v>0.98337578699999995</c:v>
                </c:pt>
                <c:pt idx="41121">
                  <c:v>0.98337578699999995</c:v>
                </c:pt>
                <c:pt idx="41122">
                  <c:v>0.99833470599999996</c:v>
                </c:pt>
                <c:pt idx="41123">
                  <c:v>0.99833470599999996</c:v>
                </c:pt>
                <c:pt idx="41124">
                  <c:v>0.98337578699999995</c:v>
                </c:pt>
                <c:pt idx="41125">
                  <c:v>0.99466263200000005</c:v>
                </c:pt>
                <c:pt idx="41126">
                  <c:v>0.98337578699999995</c:v>
                </c:pt>
                <c:pt idx="41127">
                  <c:v>0.99833470599999996</c:v>
                </c:pt>
                <c:pt idx="41128">
                  <c:v>0.987316898</c:v>
                </c:pt>
                <c:pt idx="41129">
                  <c:v>0.99833470599999996</c:v>
                </c:pt>
                <c:pt idx="41130">
                  <c:v>0.99466263200000005</c:v>
                </c:pt>
                <c:pt idx="41131">
                  <c:v>0.98048173699999996</c:v>
                </c:pt>
                <c:pt idx="41132">
                  <c:v>0.99833470599999996</c:v>
                </c:pt>
                <c:pt idx="41133">
                  <c:v>0.99090427199999997</c:v>
                </c:pt>
                <c:pt idx="41134">
                  <c:v>0.99015918800000002</c:v>
                </c:pt>
                <c:pt idx="41135">
                  <c:v>0.98337578699999995</c:v>
                </c:pt>
                <c:pt idx="41136">
                  <c:v>0.987316898</c:v>
                </c:pt>
                <c:pt idx="41137">
                  <c:v>0.98337578699999995</c:v>
                </c:pt>
                <c:pt idx="41138">
                  <c:v>0.99466263200000005</c:v>
                </c:pt>
                <c:pt idx="41139">
                  <c:v>0.98337578699999995</c:v>
                </c:pt>
                <c:pt idx="41140">
                  <c:v>0.98048173699999996</c:v>
                </c:pt>
                <c:pt idx="41141">
                  <c:v>0.99466263200000005</c:v>
                </c:pt>
                <c:pt idx="41142">
                  <c:v>0.99466263200000005</c:v>
                </c:pt>
                <c:pt idx="41143">
                  <c:v>0.99833470599999996</c:v>
                </c:pt>
                <c:pt idx="41144">
                  <c:v>0.994798234</c:v>
                </c:pt>
                <c:pt idx="41145">
                  <c:v>0.99833470599999996</c:v>
                </c:pt>
                <c:pt idx="41146">
                  <c:v>0.99015918800000002</c:v>
                </c:pt>
                <c:pt idx="41147">
                  <c:v>0.98337578699999995</c:v>
                </c:pt>
                <c:pt idx="41148">
                  <c:v>0.99466263200000005</c:v>
                </c:pt>
                <c:pt idx="41149">
                  <c:v>0.98048173699999996</c:v>
                </c:pt>
                <c:pt idx="41150">
                  <c:v>0.99015918800000002</c:v>
                </c:pt>
                <c:pt idx="41151">
                  <c:v>0.99466263200000005</c:v>
                </c:pt>
                <c:pt idx="41152">
                  <c:v>0.98337578699999995</c:v>
                </c:pt>
                <c:pt idx="41153">
                  <c:v>0.994798234</c:v>
                </c:pt>
                <c:pt idx="41154">
                  <c:v>0.99466263200000005</c:v>
                </c:pt>
                <c:pt idx="41155">
                  <c:v>0.994798234</c:v>
                </c:pt>
                <c:pt idx="41156">
                  <c:v>0.99466263200000005</c:v>
                </c:pt>
                <c:pt idx="41157">
                  <c:v>0.99466263200000005</c:v>
                </c:pt>
                <c:pt idx="41158">
                  <c:v>0.98729905299999998</c:v>
                </c:pt>
                <c:pt idx="41159">
                  <c:v>0.99466263200000005</c:v>
                </c:pt>
                <c:pt idx="41160">
                  <c:v>0.98048173699999996</c:v>
                </c:pt>
                <c:pt idx="41161">
                  <c:v>0.987316898</c:v>
                </c:pt>
                <c:pt idx="41162">
                  <c:v>0.99833470599999996</c:v>
                </c:pt>
                <c:pt idx="41163">
                  <c:v>0.98337578699999995</c:v>
                </c:pt>
                <c:pt idx="41164">
                  <c:v>0.98337578699999995</c:v>
                </c:pt>
                <c:pt idx="41165">
                  <c:v>0.98048173699999996</c:v>
                </c:pt>
                <c:pt idx="41166">
                  <c:v>0.99466263200000005</c:v>
                </c:pt>
                <c:pt idx="41167">
                  <c:v>0.99466263200000005</c:v>
                </c:pt>
                <c:pt idx="41168">
                  <c:v>0.98337578699999995</c:v>
                </c:pt>
                <c:pt idx="41169">
                  <c:v>0.97829186400000001</c:v>
                </c:pt>
                <c:pt idx="41170">
                  <c:v>0.99466263200000005</c:v>
                </c:pt>
                <c:pt idx="41171">
                  <c:v>0.98048173699999996</c:v>
                </c:pt>
                <c:pt idx="41172">
                  <c:v>0.98337578699999995</c:v>
                </c:pt>
                <c:pt idx="41173">
                  <c:v>0.99833470599999996</c:v>
                </c:pt>
                <c:pt idx="41174">
                  <c:v>0.98337578699999995</c:v>
                </c:pt>
                <c:pt idx="41175">
                  <c:v>0.98048173699999996</c:v>
                </c:pt>
                <c:pt idx="41176">
                  <c:v>0.98337578699999995</c:v>
                </c:pt>
                <c:pt idx="41177">
                  <c:v>0.98337578699999995</c:v>
                </c:pt>
                <c:pt idx="41178">
                  <c:v>0.99466263200000005</c:v>
                </c:pt>
                <c:pt idx="41179">
                  <c:v>0.98337578699999995</c:v>
                </c:pt>
                <c:pt idx="41180">
                  <c:v>0.99466263200000005</c:v>
                </c:pt>
                <c:pt idx="41181">
                  <c:v>0.98337578699999995</c:v>
                </c:pt>
                <c:pt idx="41182">
                  <c:v>0.98337578699999995</c:v>
                </c:pt>
                <c:pt idx="41183">
                  <c:v>0.98048173699999996</c:v>
                </c:pt>
                <c:pt idx="41184">
                  <c:v>0.99466263200000005</c:v>
                </c:pt>
                <c:pt idx="41185">
                  <c:v>0.99833470599999996</c:v>
                </c:pt>
                <c:pt idx="41186">
                  <c:v>0.994798234</c:v>
                </c:pt>
                <c:pt idx="41187">
                  <c:v>0.98048173699999996</c:v>
                </c:pt>
                <c:pt idx="41188">
                  <c:v>0.98048173699999996</c:v>
                </c:pt>
                <c:pt idx="41189">
                  <c:v>0.994798234</c:v>
                </c:pt>
                <c:pt idx="41190">
                  <c:v>0.987316898</c:v>
                </c:pt>
                <c:pt idx="41191">
                  <c:v>0.99466263200000005</c:v>
                </c:pt>
                <c:pt idx="41192">
                  <c:v>0.98337578699999995</c:v>
                </c:pt>
                <c:pt idx="41193">
                  <c:v>0.99466263200000005</c:v>
                </c:pt>
                <c:pt idx="41194">
                  <c:v>0.98337578699999995</c:v>
                </c:pt>
                <c:pt idx="41195">
                  <c:v>0.99833470599999996</c:v>
                </c:pt>
                <c:pt idx="41196">
                  <c:v>0.99466263200000005</c:v>
                </c:pt>
                <c:pt idx="41197">
                  <c:v>0.99466263200000005</c:v>
                </c:pt>
                <c:pt idx="41198">
                  <c:v>0.98337578699999995</c:v>
                </c:pt>
                <c:pt idx="41199">
                  <c:v>0.98337578699999995</c:v>
                </c:pt>
                <c:pt idx="41200">
                  <c:v>0.98048173699999996</c:v>
                </c:pt>
                <c:pt idx="41201">
                  <c:v>0.99833470599999996</c:v>
                </c:pt>
                <c:pt idx="41202">
                  <c:v>0.99466263200000005</c:v>
                </c:pt>
                <c:pt idx="41203">
                  <c:v>0.99015918800000002</c:v>
                </c:pt>
                <c:pt idx="41204">
                  <c:v>0.994798234</c:v>
                </c:pt>
                <c:pt idx="41205">
                  <c:v>0.99090427199999997</c:v>
                </c:pt>
                <c:pt idx="41206">
                  <c:v>0.98337578699999995</c:v>
                </c:pt>
                <c:pt idx="41207">
                  <c:v>0.994798234</c:v>
                </c:pt>
                <c:pt idx="41208">
                  <c:v>0.98337578699999995</c:v>
                </c:pt>
                <c:pt idx="41209">
                  <c:v>0.98048173699999996</c:v>
                </c:pt>
                <c:pt idx="41210">
                  <c:v>0.98337578699999995</c:v>
                </c:pt>
                <c:pt idx="41211">
                  <c:v>0.99466263200000005</c:v>
                </c:pt>
                <c:pt idx="41212">
                  <c:v>0.99466263200000005</c:v>
                </c:pt>
                <c:pt idx="41213">
                  <c:v>0.99456953599999998</c:v>
                </c:pt>
                <c:pt idx="41214">
                  <c:v>0.994798234</c:v>
                </c:pt>
                <c:pt idx="41215">
                  <c:v>0.99833470599999996</c:v>
                </c:pt>
                <c:pt idx="41216">
                  <c:v>0.99466263200000005</c:v>
                </c:pt>
                <c:pt idx="41217">
                  <c:v>0.98337578699999995</c:v>
                </c:pt>
                <c:pt idx="41218">
                  <c:v>0.994798234</c:v>
                </c:pt>
                <c:pt idx="41219">
                  <c:v>0.99466263200000005</c:v>
                </c:pt>
                <c:pt idx="41220">
                  <c:v>0.99833470599999996</c:v>
                </c:pt>
                <c:pt idx="41221">
                  <c:v>0.99626751000000002</c:v>
                </c:pt>
                <c:pt idx="41222">
                  <c:v>0.98552498799999999</c:v>
                </c:pt>
                <c:pt idx="41223">
                  <c:v>0.98337578699999995</c:v>
                </c:pt>
                <c:pt idx="41224">
                  <c:v>0.99833470599999996</c:v>
                </c:pt>
                <c:pt idx="41225">
                  <c:v>0.994798234</c:v>
                </c:pt>
                <c:pt idx="41226">
                  <c:v>0.99466263200000005</c:v>
                </c:pt>
                <c:pt idx="41227">
                  <c:v>0.98048173699999996</c:v>
                </c:pt>
                <c:pt idx="41228">
                  <c:v>0.98337578699999995</c:v>
                </c:pt>
                <c:pt idx="41229">
                  <c:v>0.98337578699999995</c:v>
                </c:pt>
                <c:pt idx="41230">
                  <c:v>0.98729905299999998</c:v>
                </c:pt>
                <c:pt idx="41231">
                  <c:v>0.99466263200000005</c:v>
                </c:pt>
                <c:pt idx="41232">
                  <c:v>0.99833470599999996</c:v>
                </c:pt>
                <c:pt idx="41233">
                  <c:v>0.994798234</c:v>
                </c:pt>
                <c:pt idx="41234">
                  <c:v>0.99466263200000005</c:v>
                </c:pt>
                <c:pt idx="41235">
                  <c:v>0.99466263200000005</c:v>
                </c:pt>
                <c:pt idx="41236">
                  <c:v>0.99466263200000005</c:v>
                </c:pt>
                <c:pt idx="41237">
                  <c:v>0.98048173699999996</c:v>
                </c:pt>
                <c:pt idx="41238">
                  <c:v>0.98337578699999995</c:v>
                </c:pt>
                <c:pt idx="41239">
                  <c:v>0.99466263200000005</c:v>
                </c:pt>
                <c:pt idx="41240">
                  <c:v>0.98337578699999995</c:v>
                </c:pt>
                <c:pt idx="41241">
                  <c:v>0.98337578699999995</c:v>
                </c:pt>
                <c:pt idx="41242">
                  <c:v>0.994798234</c:v>
                </c:pt>
                <c:pt idx="41243">
                  <c:v>0.994798234</c:v>
                </c:pt>
                <c:pt idx="41244">
                  <c:v>0.98337578699999995</c:v>
                </c:pt>
                <c:pt idx="41245">
                  <c:v>0.987316898</c:v>
                </c:pt>
                <c:pt idx="41246">
                  <c:v>0.98337578699999995</c:v>
                </c:pt>
                <c:pt idx="41247">
                  <c:v>0.994798234</c:v>
                </c:pt>
                <c:pt idx="41248">
                  <c:v>0.99833470599999996</c:v>
                </c:pt>
                <c:pt idx="41249">
                  <c:v>0.99833470599999996</c:v>
                </c:pt>
                <c:pt idx="41250">
                  <c:v>0.987316898</c:v>
                </c:pt>
                <c:pt idx="41251">
                  <c:v>0.99466263200000005</c:v>
                </c:pt>
                <c:pt idx="41252">
                  <c:v>0.987316898</c:v>
                </c:pt>
                <c:pt idx="41253">
                  <c:v>0.98337578699999995</c:v>
                </c:pt>
                <c:pt idx="41254">
                  <c:v>0.994798234</c:v>
                </c:pt>
                <c:pt idx="41255">
                  <c:v>0.99833470599999996</c:v>
                </c:pt>
                <c:pt idx="41256">
                  <c:v>0.99090427199999997</c:v>
                </c:pt>
                <c:pt idx="41257">
                  <c:v>0.994798234</c:v>
                </c:pt>
                <c:pt idx="41258">
                  <c:v>0.98337578699999995</c:v>
                </c:pt>
                <c:pt idx="41259">
                  <c:v>0.99466263200000005</c:v>
                </c:pt>
                <c:pt idx="41260">
                  <c:v>0.99100769600000005</c:v>
                </c:pt>
                <c:pt idx="41261">
                  <c:v>0.98048173699999996</c:v>
                </c:pt>
                <c:pt idx="41262">
                  <c:v>0.99466263200000005</c:v>
                </c:pt>
                <c:pt idx="41263">
                  <c:v>0.98975540500000003</c:v>
                </c:pt>
                <c:pt idx="41264">
                  <c:v>0.98048173699999996</c:v>
                </c:pt>
                <c:pt idx="41265">
                  <c:v>0.98337578699999995</c:v>
                </c:pt>
                <c:pt idx="41266">
                  <c:v>0.98337578699999995</c:v>
                </c:pt>
                <c:pt idx="41267">
                  <c:v>0.99466263200000005</c:v>
                </c:pt>
                <c:pt idx="41268">
                  <c:v>0.99833470599999996</c:v>
                </c:pt>
                <c:pt idx="41269">
                  <c:v>0.99833470599999996</c:v>
                </c:pt>
                <c:pt idx="41270">
                  <c:v>0.99466263200000005</c:v>
                </c:pt>
                <c:pt idx="41271">
                  <c:v>0.98337578699999995</c:v>
                </c:pt>
                <c:pt idx="41272">
                  <c:v>0.99833470599999996</c:v>
                </c:pt>
                <c:pt idx="41273">
                  <c:v>0.98048173699999996</c:v>
                </c:pt>
                <c:pt idx="41274">
                  <c:v>0.99626751000000002</c:v>
                </c:pt>
                <c:pt idx="41275">
                  <c:v>0.98337578699999995</c:v>
                </c:pt>
                <c:pt idx="41276">
                  <c:v>0.99466263200000005</c:v>
                </c:pt>
                <c:pt idx="41277">
                  <c:v>0.99833470599999996</c:v>
                </c:pt>
                <c:pt idx="41278">
                  <c:v>0.99833470599999996</c:v>
                </c:pt>
                <c:pt idx="41279">
                  <c:v>0.994798234</c:v>
                </c:pt>
                <c:pt idx="41280">
                  <c:v>0.98337578699999995</c:v>
                </c:pt>
                <c:pt idx="41281">
                  <c:v>0.994798234</c:v>
                </c:pt>
                <c:pt idx="41282">
                  <c:v>0.99833470599999996</c:v>
                </c:pt>
                <c:pt idx="41283">
                  <c:v>0.99466263200000005</c:v>
                </c:pt>
                <c:pt idx="41284">
                  <c:v>0.98337578699999995</c:v>
                </c:pt>
                <c:pt idx="41285">
                  <c:v>0.99456953599999998</c:v>
                </c:pt>
                <c:pt idx="41286">
                  <c:v>0.99833470599999996</c:v>
                </c:pt>
                <c:pt idx="41287">
                  <c:v>0.99466263200000005</c:v>
                </c:pt>
                <c:pt idx="41288">
                  <c:v>0.99466263200000005</c:v>
                </c:pt>
                <c:pt idx="41289">
                  <c:v>0.994798234</c:v>
                </c:pt>
                <c:pt idx="41290">
                  <c:v>0.98337578699999995</c:v>
                </c:pt>
                <c:pt idx="41291">
                  <c:v>0.994798234</c:v>
                </c:pt>
                <c:pt idx="41292">
                  <c:v>0.99466263200000005</c:v>
                </c:pt>
                <c:pt idx="41293">
                  <c:v>0.98048173699999996</c:v>
                </c:pt>
                <c:pt idx="41294">
                  <c:v>0.99466263200000005</c:v>
                </c:pt>
                <c:pt idx="41295">
                  <c:v>0.98552498799999999</c:v>
                </c:pt>
                <c:pt idx="41296">
                  <c:v>0.98048173699999996</c:v>
                </c:pt>
                <c:pt idx="41297">
                  <c:v>0.98048173699999996</c:v>
                </c:pt>
                <c:pt idx="41298">
                  <c:v>0.994798234</c:v>
                </c:pt>
                <c:pt idx="41299">
                  <c:v>0.98337578699999995</c:v>
                </c:pt>
                <c:pt idx="41300">
                  <c:v>0.98337578699999995</c:v>
                </c:pt>
                <c:pt idx="41301">
                  <c:v>0.99833470599999996</c:v>
                </c:pt>
                <c:pt idx="41302">
                  <c:v>0.98337578699999995</c:v>
                </c:pt>
                <c:pt idx="41303">
                  <c:v>0.98337578699999995</c:v>
                </c:pt>
                <c:pt idx="41304">
                  <c:v>0.98048173699999996</c:v>
                </c:pt>
                <c:pt idx="41305">
                  <c:v>0.99833470599999996</c:v>
                </c:pt>
                <c:pt idx="41306">
                  <c:v>0.99466263200000005</c:v>
                </c:pt>
                <c:pt idx="41307">
                  <c:v>0.99833470599999996</c:v>
                </c:pt>
                <c:pt idx="41308">
                  <c:v>0.98337578699999995</c:v>
                </c:pt>
                <c:pt idx="41309">
                  <c:v>0.99466263200000005</c:v>
                </c:pt>
                <c:pt idx="41310">
                  <c:v>0.994798234</c:v>
                </c:pt>
                <c:pt idx="41311">
                  <c:v>0.994798234</c:v>
                </c:pt>
                <c:pt idx="41312">
                  <c:v>0.987316898</c:v>
                </c:pt>
                <c:pt idx="41313">
                  <c:v>0.99833470599999996</c:v>
                </c:pt>
                <c:pt idx="41314">
                  <c:v>0.99833470599999996</c:v>
                </c:pt>
                <c:pt idx="41315">
                  <c:v>0.99450736299999998</c:v>
                </c:pt>
                <c:pt idx="41316">
                  <c:v>0.99833470599999996</c:v>
                </c:pt>
                <c:pt idx="41317">
                  <c:v>0.99466263200000005</c:v>
                </c:pt>
                <c:pt idx="41318">
                  <c:v>0.98729905299999998</c:v>
                </c:pt>
                <c:pt idx="41319">
                  <c:v>0.99466263200000005</c:v>
                </c:pt>
                <c:pt idx="41320">
                  <c:v>0.98048173699999996</c:v>
                </c:pt>
                <c:pt idx="41321">
                  <c:v>0.99466263200000005</c:v>
                </c:pt>
                <c:pt idx="41322">
                  <c:v>0.98337578699999995</c:v>
                </c:pt>
                <c:pt idx="41323">
                  <c:v>0.99466263200000005</c:v>
                </c:pt>
                <c:pt idx="41324">
                  <c:v>0.99466263200000005</c:v>
                </c:pt>
                <c:pt idx="41325">
                  <c:v>0.99833470599999996</c:v>
                </c:pt>
                <c:pt idx="41326">
                  <c:v>0.99456953599999998</c:v>
                </c:pt>
                <c:pt idx="41327">
                  <c:v>0.99466263200000005</c:v>
                </c:pt>
                <c:pt idx="41328">
                  <c:v>0.994798234</c:v>
                </c:pt>
                <c:pt idx="41329">
                  <c:v>0.987316898</c:v>
                </c:pt>
                <c:pt idx="41330">
                  <c:v>0.98337578699999995</c:v>
                </c:pt>
                <c:pt idx="41331">
                  <c:v>0.994798234</c:v>
                </c:pt>
                <c:pt idx="41332">
                  <c:v>0.994798234</c:v>
                </c:pt>
                <c:pt idx="41333">
                  <c:v>0.99100769600000005</c:v>
                </c:pt>
                <c:pt idx="41334">
                  <c:v>0.99466263200000005</c:v>
                </c:pt>
                <c:pt idx="41335">
                  <c:v>0.994798234</c:v>
                </c:pt>
                <c:pt idx="41336">
                  <c:v>0.99833470599999996</c:v>
                </c:pt>
                <c:pt idx="41337">
                  <c:v>0.98337578699999995</c:v>
                </c:pt>
                <c:pt idx="41338">
                  <c:v>0.99466263200000005</c:v>
                </c:pt>
                <c:pt idx="41339">
                  <c:v>0.98337578699999995</c:v>
                </c:pt>
                <c:pt idx="41340">
                  <c:v>0.99466263200000005</c:v>
                </c:pt>
                <c:pt idx="41341">
                  <c:v>0.99833470599999996</c:v>
                </c:pt>
                <c:pt idx="41342">
                  <c:v>0.99466263200000005</c:v>
                </c:pt>
                <c:pt idx="41343">
                  <c:v>0.98337578699999995</c:v>
                </c:pt>
                <c:pt idx="41344">
                  <c:v>0.99466263200000005</c:v>
                </c:pt>
                <c:pt idx="41345">
                  <c:v>0.99466263200000005</c:v>
                </c:pt>
                <c:pt idx="41346">
                  <c:v>0.99833470599999996</c:v>
                </c:pt>
                <c:pt idx="41347">
                  <c:v>0.98337578699999995</c:v>
                </c:pt>
                <c:pt idx="41348">
                  <c:v>0.99160257900000004</c:v>
                </c:pt>
                <c:pt idx="41349">
                  <c:v>0.98048173699999996</c:v>
                </c:pt>
                <c:pt idx="41350">
                  <c:v>0.994798234</c:v>
                </c:pt>
                <c:pt idx="41351">
                  <c:v>0.98337578699999995</c:v>
                </c:pt>
                <c:pt idx="41352">
                  <c:v>0.99833470599999996</c:v>
                </c:pt>
                <c:pt idx="41353">
                  <c:v>0.99833470599999996</c:v>
                </c:pt>
                <c:pt idx="41354">
                  <c:v>0.98337578699999995</c:v>
                </c:pt>
                <c:pt idx="41355">
                  <c:v>0.99466263200000005</c:v>
                </c:pt>
                <c:pt idx="41356">
                  <c:v>0.99450736299999998</c:v>
                </c:pt>
                <c:pt idx="41357">
                  <c:v>0.99833470599999996</c:v>
                </c:pt>
                <c:pt idx="41358">
                  <c:v>0.99833470599999996</c:v>
                </c:pt>
                <c:pt idx="41359">
                  <c:v>0.98337578699999995</c:v>
                </c:pt>
                <c:pt idx="41360">
                  <c:v>0.98337578699999995</c:v>
                </c:pt>
                <c:pt idx="41361">
                  <c:v>0.99833470599999996</c:v>
                </c:pt>
                <c:pt idx="41362">
                  <c:v>0.99466263200000005</c:v>
                </c:pt>
                <c:pt idx="41363">
                  <c:v>0.99466263200000005</c:v>
                </c:pt>
                <c:pt idx="41364">
                  <c:v>0.99466263200000005</c:v>
                </c:pt>
                <c:pt idx="41365">
                  <c:v>0.98048173699999996</c:v>
                </c:pt>
                <c:pt idx="41366">
                  <c:v>0.994798234</c:v>
                </c:pt>
                <c:pt idx="41367">
                  <c:v>0.99466263200000005</c:v>
                </c:pt>
                <c:pt idx="41368">
                  <c:v>0.99466263200000005</c:v>
                </c:pt>
                <c:pt idx="41369">
                  <c:v>0.98048173699999996</c:v>
                </c:pt>
                <c:pt idx="41370">
                  <c:v>0.99833470599999996</c:v>
                </c:pt>
                <c:pt idx="41371">
                  <c:v>0.98048173699999996</c:v>
                </c:pt>
                <c:pt idx="41372">
                  <c:v>0.99466263200000005</c:v>
                </c:pt>
                <c:pt idx="41373">
                  <c:v>0.99466263200000005</c:v>
                </c:pt>
                <c:pt idx="41374">
                  <c:v>0.99833470599999996</c:v>
                </c:pt>
                <c:pt idx="41375">
                  <c:v>0.98337578699999995</c:v>
                </c:pt>
                <c:pt idx="41376">
                  <c:v>0.99466263200000005</c:v>
                </c:pt>
                <c:pt idx="41377">
                  <c:v>0.98048173699999996</c:v>
                </c:pt>
                <c:pt idx="41378">
                  <c:v>0.99833470599999996</c:v>
                </c:pt>
                <c:pt idx="41379">
                  <c:v>0.98337578699999995</c:v>
                </c:pt>
                <c:pt idx="41380">
                  <c:v>0.98337578699999995</c:v>
                </c:pt>
                <c:pt idx="41381">
                  <c:v>0.98729905299999998</c:v>
                </c:pt>
                <c:pt idx="41382">
                  <c:v>0.98337578699999995</c:v>
                </c:pt>
                <c:pt idx="41383">
                  <c:v>0.98048173699999996</c:v>
                </c:pt>
                <c:pt idx="41384">
                  <c:v>0.994798234</c:v>
                </c:pt>
                <c:pt idx="41385">
                  <c:v>0.98337578699999995</c:v>
                </c:pt>
                <c:pt idx="41386">
                  <c:v>0.99466263200000005</c:v>
                </c:pt>
                <c:pt idx="41387">
                  <c:v>0.994798234</c:v>
                </c:pt>
                <c:pt idx="41388">
                  <c:v>0.99833470599999996</c:v>
                </c:pt>
                <c:pt idx="41389">
                  <c:v>0.994798234</c:v>
                </c:pt>
                <c:pt idx="41390">
                  <c:v>0.98337578699999995</c:v>
                </c:pt>
                <c:pt idx="41391">
                  <c:v>0.99466263200000005</c:v>
                </c:pt>
                <c:pt idx="41392">
                  <c:v>0.98048173699999996</c:v>
                </c:pt>
                <c:pt idx="41393">
                  <c:v>0.99466263200000005</c:v>
                </c:pt>
                <c:pt idx="41394">
                  <c:v>0.99466263200000005</c:v>
                </c:pt>
                <c:pt idx="41395">
                  <c:v>0.99466263200000005</c:v>
                </c:pt>
                <c:pt idx="41396">
                  <c:v>0.98337578699999995</c:v>
                </c:pt>
                <c:pt idx="41397">
                  <c:v>0.98048173699999996</c:v>
                </c:pt>
                <c:pt idx="41398">
                  <c:v>0.99466263200000005</c:v>
                </c:pt>
                <c:pt idx="41399">
                  <c:v>0.99466263200000005</c:v>
                </c:pt>
                <c:pt idx="41400">
                  <c:v>0.994798234</c:v>
                </c:pt>
                <c:pt idx="41401">
                  <c:v>0.98337578699999995</c:v>
                </c:pt>
                <c:pt idx="41402">
                  <c:v>0.99090427199999997</c:v>
                </c:pt>
                <c:pt idx="41403">
                  <c:v>0.98337578699999995</c:v>
                </c:pt>
                <c:pt idx="41404">
                  <c:v>0.99466263200000005</c:v>
                </c:pt>
                <c:pt idx="41405">
                  <c:v>0.98048173699999996</c:v>
                </c:pt>
                <c:pt idx="41406">
                  <c:v>0.99833470599999996</c:v>
                </c:pt>
                <c:pt idx="41407">
                  <c:v>0.99466263200000005</c:v>
                </c:pt>
                <c:pt idx="41408">
                  <c:v>0.99466263200000005</c:v>
                </c:pt>
                <c:pt idx="41409">
                  <c:v>0.99466263200000005</c:v>
                </c:pt>
                <c:pt idx="41410">
                  <c:v>0.99466263200000005</c:v>
                </c:pt>
                <c:pt idx="41411">
                  <c:v>0.994798234</c:v>
                </c:pt>
                <c:pt idx="41412">
                  <c:v>0.994798234</c:v>
                </c:pt>
                <c:pt idx="41413">
                  <c:v>0.98337578699999995</c:v>
                </c:pt>
                <c:pt idx="41414">
                  <c:v>0.99466263200000005</c:v>
                </c:pt>
                <c:pt idx="41415">
                  <c:v>0.99833470599999996</c:v>
                </c:pt>
                <c:pt idx="41416">
                  <c:v>0.98048173699999996</c:v>
                </c:pt>
                <c:pt idx="41417">
                  <c:v>0.99833470599999996</c:v>
                </c:pt>
                <c:pt idx="41418">
                  <c:v>0.994798234</c:v>
                </c:pt>
                <c:pt idx="41419">
                  <c:v>0.987316898</c:v>
                </c:pt>
                <c:pt idx="41420">
                  <c:v>0.98337578699999995</c:v>
                </c:pt>
                <c:pt idx="41421">
                  <c:v>0.99833470599999996</c:v>
                </c:pt>
                <c:pt idx="41422">
                  <c:v>0.98048173699999996</c:v>
                </c:pt>
                <c:pt idx="41423">
                  <c:v>0.99466263200000005</c:v>
                </c:pt>
                <c:pt idx="41424">
                  <c:v>0.98729905299999998</c:v>
                </c:pt>
                <c:pt idx="41425">
                  <c:v>0.99833470599999996</c:v>
                </c:pt>
                <c:pt idx="41426">
                  <c:v>0.98337578699999995</c:v>
                </c:pt>
                <c:pt idx="41427">
                  <c:v>0.99466263200000005</c:v>
                </c:pt>
                <c:pt idx="41428">
                  <c:v>0.99833470599999996</c:v>
                </c:pt>
                <c:pt idx="41429">
                  <c:v>0.98337578699999995</c:v>
                </c:pt>
                <c:pt idx="41430">
                  <c:v>0.99833470599999996</c:v>
                </c:pt>
                <c:pt idx="41431">
                  <c:v>0.99466263200000005</c:v>
                </c:pt>
                <c:pt idx="41432">
                  <c:v>0.98337578699999995</c:v>
                </c:pt>
                <c:pt idx="41433">
                  <c:v>0.99466263200000005</c:v>
                </c:pt>
                <c:pt idx="41434">
                  <c:v>0.97450132499999997</c:v>
                </c:pt>
                <c:pt idx="41435">
                  <c:v>0.994798234</c:v>
                </c:pt>
                <c:pt idx="41436">
                  <c:v>0.994798234</c:v>
                </c:pt>
                <c:pt idx="41437">
                  <c:v>0.98337578699999995</c:v>
                </c:pt>
                <c:pt idx="41438">
                  <c:v>0.99833470599999996</c:v>
                </c:pt>
                <c:pt idx="41439">
                  <c:v>0.99833470599999996</c:v>
                </c:pt>
                <c:pt idx="41440">
                  <c:v>0.99456953599999998</c:v>
                </c:pt>
                <c:pt idx="41441">
                  <c:v>0.994798234</c:v>
                </c:pt>
                <c:pt idx="41442">
                  <c:v>0.99466263200000005</c:v>
                </c:pt>
                <c:pt idx="41443">
                  <c:v>0.98337578699999995</c:v>
                </c:pt>
                <c:pt idx="41444">
                  <c:v>0.99833470599999996</c:v>
                </c:pt>
                <c:pt idx="41445">
                  <c:v>0.98337578699999995</c:v>
                </c:pt>
                <c:pt idx="41446">
                  <c:v>0.98048173699999996</c:v>
                </c:pt>
                <c:pt idx="41447">
                  <c:v>0.994798234</c:v>
                </c:pt>
                <c:pt idx="41448">
                  <c:v>0.99466263200000005</c:v>
                </c:pt>
                <c:pt idx="41449">
                  <c:v>0.99833470599999996</c:v>
                </c:pt>
                <c:pt idx="41450">
                  <c:v>0.99466263200000005</c:v>
                </c:pt>
                <c:pt idx="41451">
                  <c:v>0.99466263200000005</c:v>
                </c:pt>
                <c:pt idx="41452">
                  <c:v>0.98337578699999995</c:v>
                </c:pt>
                <c:pt idx="41453">
                  <c:v>0.994798234</c:v>
                </c:pt>
                <c:pt idx="41454">
                  <c:v>0.99450736299999998</c:v>
                </c:pt>
                <c:pt idx="41455">
                  <c:v>0.98337578699999995</c:v>
                </c:pt>
                <c:pt idx="41456">
                  <c:v>0.99833470599999996</c:v>
                </c:pt>
                <c:pt idx="41457">
                  <c:v>0.98337578699999995</c:v>
                </c:pt>
                <c:pt idx="41458">
                  <c:v>0.99466263200000005</c:v>
                </c:pt>
                <c:pt idx="41459">
                  <c:v>0.99833470599999996</c:v>
                </c:pt>
                <c:pt idx="41460">
                  <c:v>0.99626751000000002</c:v>
                </c:pt>
                <c:pt idx="41461">
                  <c:v>0.99466263200000005</c:v>
                </c:pt>
                <c:pt idx="41462">
                  <c:v>0.98337578699999995</c:v>
                </c:pt>
                <c:pt idx="41463">
                  <c:v>0.99833470599999996</c:v>
                </c:pt>
                <c:pt idx="41464">
                  <c:v>0.98337578699999995</c:v>
                </c:pt>
                <c:pt idx="41465">
                  <c:v>0.98337578699999995</c:v>
                </c:pt>
                <c:pt idx="41466">
                  <c:v>0.98048173699999996</c:v>
                </c:pt>
                <c:pt idx="41467">
                  <c:v>0.99833470599999996</c:v>
                </c:pt>
                <c:pt idx="41468">
                  <c:v>0.98337578699999995</c:v>
                </c:pt>
                <c:pt idx="41469">
                  <c:v>0.98048173699999996</c:v>
                </c:pt>
                <c:pt idx="41470">
                  <c:v>0.98337578699999995</c:v>
                </c:pt>
                <c:pt idx="41471">
                  <c:v>0.98337578699999995</c:v>
                </c:pt>
                <c:pt idx="41472">
                  <c:v>0.99466263200000005</c:v>
                </c:pt>
                <c:pt idx="41473">
                  <c:v>0.98337578699999995</c:v>
                </c:pt>
                <c:pt idx="41474">
                  <c:v>0.994798234</c:v>
                </c:pt>
                <c:pt idx="41475">
                  <c:v>0.99466263200000005</c:v>
                </c:pt>
                <c:pt idx="41476">
                  <c:v>0.98337578699999995</c:v>
                </c:pt>
                <c:pt idx="41477">
                  <c:v>0.98337578699999995</c:v>
                </c:pt>
                <c:pt idx="41478">
                  <c:v>0.98337578699999995</c:v>
                </c:pt>
                <c:pt idx="41479">
                  <c:v>0.99466263200000005</c:v>
                </c:pt>
                <c:pt idx="41480">
                  <c:v>0.98048173699999996</c:v>
                </c:pt>
                <c:pt idx="41481">
                  <c:v>0.987316898</c:v>
                </c:pt>
                <c:pt idx="41482">
                  <c:v>0.99466263200000005</c:v>
                </c:pt>
                <c:pt idx="41483">
                  <c:v>0.99466263200000005</c:v>
                </c:pt>
                <c:pt idx="41484">
                  <c:v>0.994798234</c:v>
                </c:pt>
                <c:pt idx="41485">
                  <c:v>0.994798234</c:v>
                </c:pt>
                <c:pt idx="41486">
                  <c:v>0.994798234</c:v>
                </c:pt>
                <c:pt idx="41487">
                  <c:v>0.99466263200000005</c:v>
                </c:pt>
                <c:pt idx="41488">
                  <c:v>0.994798234</c:v>
                </c:pt>
                <c:pt idx="41489">
                  <c:v>0.994798234</c:v>
                </c:pt>
                <c:pt idx="41490">
                  <c:v>0.99466263200000005</c:v>
                </c:pt>
                <c:pt idx="41491">
                  <c:v>0.98337578699999995</c:v>
                </c:pt>
                <c:pt idx="41492">
                  <c:v>0.99833470599999996</c:v>
                </c:pt>
                <c:pt idx="41493">
                  <c:v>0.98337578699999995</c:v>
                </c:pt>
                <c:pt idx="41494">
                  <c:v>0.98337578699999995</c:v>
                </c:pt>
                <c:pt idx="41495">
                  <c:v>0.98048173699999996</c:v>
                </c:pt>
                <c:pt idx="41496">
                  <c:v>0.98048173699999996</c:v>
                </c:pt>
                <c:pt idx="41497">
                  <c:v>0.98337578699999995</c:v>
                </c:pt>
                <c:pt idx="41498">
                  <c:v>0.99833470599999996</c:v>
                </c:pt>
                <c:pt idx="41499">
                  <c:v>0.99833470599999996</c:v>
                </c:pt>
                <c:pt idx="41500">
                  <c:v>0.98337578699999995</c:v>
                </c:pt>
                <c:pt idx="41501">
                  <c:v>0.99466263200000005</c:v>
                </c:pt>
                <c:pt idx="41502">
                  <c:v>0.99466263200000005</c:v>
                </c:pt>
                <c:pt idx="41503">
                  <c:v>0.99466263200000005</c:v>
                </c:pt>
                <c:pt idx="41504">
                  <c:v>0.99466263200000005</c:v>
                </c:pt>
                <c:pt idx="41505">
                  <c:v>0.99833470599999996</c:v>
                </c:pt>
                <c:pt idx="41506">
                  <c:v>0.99833470599999996</c:v>
                </c:pt>
                <c:pt idx="41507">
                  <c:v>0.99833470599999996</c:v>
                </c:pt>
                <c:pt idx="41508">
                  <c:v>0.99833470599999996</c:v>
                </c:pt>
                <c:pt idx="41509">
                  <c:v>0.98048173699999996</c:v>
                </c:pt>
                <c:pt idx="41510">
                  <c:v>0.99833470599999996</c:v>
                </c:pt>
                <c:pt idx="41511">
                  <c:v>0.99466263200000005</c:v>
                </c:pt>
                <c:pt idx="41512">
                  <c:v>0.99027694600000005</c:v>
                </c:pt>
                <c:pt idx="41513">
                  <c:v>0.99833470599999996</c:v>
                </c:pt>
                <c:pt idx="41514">
                  <c:v>0.99027694600000005</c:v>
                </c:pt>
                <c:pt idx="41515">
                  <c:v>0.98337578699999995</c:v>
                </c:pt>
                <c:pt idx="41516">
                  <c:v>0.994798234</c:v>
                </c:pt>
                <c:pt idx="41517">
                  <c:v>0.98048173699999996</c:v>
                </c:pt>
                <c:pt idx="41518">
                  <c:v>0.99466263200000005</c:v>
                </c:pt>
                <c:pt idx="41519">
                  <c:v>0.994798234</c:v>
                </c:pt>
                <c:pt idx="41520">
                  <c:v>0.98048173699999996</c:v>
                </c:pt>
                <c:pt idx="41521">
                  <c:v>0.99833470599999996</c:v>
                </c:pt>
                <c:pt idx="41522">
                  <c:v>0.98048173699999996</c:v>
                </c:pt>
                <c:pt idx="41523">
                  <c:v>0.994798234</c:v>
                </c:pt>
                <c:pt idx="41524">
                  <c:v>0.98337578699999995</c:v>
                </c:pt>
                <c:pt idx="41525">
                  <c:v>0.994798234</c:v>
                </c:pt>
                <c:pt idx="41526">
                  <c:v>0.99100769600000005</c:v>
                </c:pt>
                <c:pt idx="41527">
                  <c:v>0.98048173699999996</c:v>
                </c:pt>
                <c:pt idx="41528">
                  <c:v>0.99015918800000002</c:v>
                </c:pt>
                <c:pt idx="41529">
                  <c:v>0.99833470599999996</c:v>
                </c:pt>
                <c:pt idx="41530">
                  <c:v>0.994798234</c:v>
                </c:pt>
                <c:pt idx="41531">
                  <c:v>0.98337578699999995</c:v>
                </c:pt>
                <c:pt idx="41532">
                  <c:v>0.98048173699999996</c:v>
                </c:pt>
                <c:pt idx="41533">
                  <c:v>0.994798234</c:v>
                </c:pt>
                <c:pt idx="41534">
                  <c:v>0.99466263200000005</c:v>
                </c:pt>
                <c:pt idx="41535">
                  <c:v>0.98337578699999995</c:v>
                </c:pt>
                <c:pt idx="41536">
                  <c:v>0.99466263200000005</c:v>
                </c:pt>
                <c:pt idx="41537">
                  <c:v>0.994798234</c:v>
                </c:pt>
                <c:pt idx="41538">
                  <c:v>0.99466263200000005</c:v>
                </c:pt>
                <c:pt idx="41539">
                  <c:v>0.99833470599999996</c:v>
                </c:pt>
                <c:pt idx="41540">
                  <c:v>0.98337578699999995</c:v>
                </c:pt>
                <c:pt idx="41541">
                  <c:v>0.994798234</c:v>
                </c:pt>
                <c:pt idx="41542">
                  <c:v>0.99466263200000005</c:v>
                </c:pt>
                <c:pt idx="41543">
                  <c:v>0.98337578699999995</c:v>
                </c:pt>
                <c:pt idx="41544">
                  <c:v>0.98048173699999996</c:v>
                </c:pt>
                <c:pt idx="41545">
                  <c:v>0.98048173699999996</c:v>
                </c:pt>
                <c:pt idx="41546">
                  <c:v>0.99466263200000005</c:v>
                </c:pt>
                <c:pt idx="41547">
                  <c:v>0.98337578699999995</c:v>
                </c:pt>
                <c:pt idx="41548">
                  <c:v>0.987316898</c:v>
                </c:pt>
                <c:pt idx="41549">
                  <c:v>0.987316898</c:v>
                </c:pt>
                <c:pt idx="41550">
                  <c:v>0.994798234</c:v>
                </c:pt>
                <c:pt idx="41551">
                  <c:v>0.99466263200000005</c:v>
                </c:pt>
                <c:pt idx="41552">
                  <c:v>0.98337578699999995</c:v>
                </c:pt>
                <c:pt idx="41553">
                  <c:v>0.98337578699999995</c:v>
                </c:pt>
                <c:pt idx="41554">
                  <c:v>0.99466263200000005</c:v>
                </c:pt>
                <c:pt idx="41555">
                  <c:v>0.99833470599999996</c:v>
                </c:pt>
                <c:pt idx="41556">
                  <c:v>0.98337578699999995</c:v>
                </c:pt>
                <c:pt idx="41557">
                  <c:v>0.98337578699999995</c:v>
                </c:pt>
                <c:pt idx="41558">
                  <c:v>0.98337578699999995</c:v>
                </c:pt>
                <c:pt idx="41559">
                  <c:v>0.994798234</c:v>
                </c:pt>
                <c:pt idx="41560">
                  <c:v>0.99833470599999996</c:v>
                </c:pt>
                <c:pt idx="41561">
                  <c:v>0.99833470599999996</c:v>
                </c:pt>
                <c:pt idx="41562">
                  <c:v>0.994798234</c:v>
                </c:pt>
                <c:pt idx="41563">
                  <c:v>0.98337578699999995</c:v>
                </c:pt>
                <c:pt idx="41564">
                  <c:v>0.99466263200000005</c:v>
                </c:pt>
                <c:pt idx="41565">
                  <c:v>0.994798234</c:v>
                </c:pt>
                <c:pt idx="41566">
                  <c:v>0.994798234</c:v>
                </c:pt>
                <c:pt idx="41567">
                  <c:v>0.99450736299999998</c:v>
                </c:pt>
                <c:pt idx="41568">
                  <c:v>0.98337578699999995</c:v>
                </c:pt>
                <c:pt idx="41569">
                  <c:v>0.994798234</c:v>
                </c:pt>
                <c:pt idx="41570">
                  <c:v>0.99833470599999996</c:v>
                </c:pt>
                <c:pt idx="41571">
                  <c:v>0.98337578699999995</c:v>
                </c:pt>
                <c:pt idx="41572">
                  <c:v>0.994798234</c:v>
                </c:pt>
                <c:pt idx="41573">
                  <c:v>0.98337578699999995</c:v>
                </c:pt>
                <c:pt idx="41574">
                  <c:v>0.99833470599999996</c:v>
                </c:pt>
                <c:pt idx="41575">
                  <c:v>0.99466263200000005</c:v>
                </c:pt>
                <c:pt idx="41576">
                  <c:v>0.98048173699999996</c:v>
                </c:pt>
                <c:pt idx="41577">
                  <c:v>0.994798234</c:v>
                </c:pt>
                <c:pt idx="41578">
                  <c:v>0.98337578699999995</c:v>
                </c:pt>
                <c:pt idx="41579">
                  <c:v>0.99833470599999996</c:v>
                </c:pt>
                <c:pt idx="41580">
                  <c:v>0.98337578699999995</c:v>
                </c:pt>
                <c:pt idx="41581">
                  <c:v>0.99833470599999996</c:v>
                </c:pt>
                <c:pt idx="41582">
                  <c:v>0.98337578699999995</c:v>
                </c:pt>
                <c:pt idx="41583">
                  <c:v>0.99466263200000005</c:v>
                </c:pt>
                <c:pt idx="41584">
                  <c:v>0.994798234</c:v>
                </c:pt>
                <c:pt idx="41585">
                  <c:v>0.99833470599999996</c:v>
                </c:pt>
                <c:pt idx="41586">
                  <c:v>0.98048173699999996</c:v>
                </c:pt>
                <c:pt idx="41587">
                  <c:v>0.99027694600000005</c:v>
                </c:pt>
                <c:pt idx="41588">
                  <c:v>0.98337578699999995</c:v>
                </c:pt>
                <c:pt idx="41589">
                  <c:v>0.99090427199999997</c:v>
                </c:pt>
                <c:pt idx="41590">
                  <c:v>0.99833470599999996</c:v>
                </c:pt>
                <c:pt idx="41591">
                  <c:v>0.994798234</c:v>
                </c:pt>
                <c:pt idx="41592">
                  <c:v>0.99833470599999996</c:v>
                </c:pt>
                <c:pt idx="41593">
                  <c:v>0.98337578699999995</c:v>
                </c:pt>
                <c:pt idx="41594">
                  <c:v>0.99466263200000005</c:v>
                </c:pt>
                <c:pt idx="41595">
                  <c:v>0.98048173699999996</c:v>
                </c:pt>
                <c:pt idx="41596">
                  <c:v>0.994798234</c:v>
                </c:pt>
                <c:pt idx="41597">
                  <c:v>0.98048173699999996</c:v>
                </c:pt>
                <c:pt idx="41598">
                  <c:v>0.99833470599999996</c:v>
                </c:pt>
                <c:pt idx="41599">
                  <c:v>0.99466263200000005</c:v>
                </c:pt>
                <c:pt idx="41600">
                  <c:v>0.987316898</c:v>
                </c:pt>
                <c:pt idx="41601">
                  <c:v>0.98337578699999995</c:v>
                </c:pt>
                <c:pt idx="41602">
                  <c:v>0.99015918800000002</c:v>
                </c:pt>
                <c:pt idx="41603">
                  <c:v>0.98337578699999995</c:v>
                </c:pt>
                <c:pt idx="41604">
                  <c:v>0.98048173699999996</c:v>
                </c:pt>
                <c:pt idx="41605">
                  <c:v>0.98337578699999995</c:v>
                </c:pt>
                <c:pt idx="41606">
                  <c:v>0.99466263200000005</c:v>
                </c:pt>
                <c:pt idx="41607">
                  <c:v>0.98337578699999995</c:v>
                </c:pt>
                <c:pt idx="41608">
                  <c:v>0.99027694600000005</c:v>
                </c:pt>
                <c:pt idx="41609">
                  <c:v>0.98048173699999996</c:v>
                </c:pt>
                <c:pt idx="41610">
                  <c:v>0.98337578699999995</c:v>
                </c:pt>
                <c:pt idx="41611">
                  <c:v>0.98337578699999995</c:v>
                </c:pt>
                <c:pt idx="41612">
                  <c:v>0.99466263200000005</c:v>
                </c:pt>
                <c:pt idx="41613">
                  <c:v>0.98337578699999995</c:v>
                </c:pt>
                <c:pt idx="41614">
                  <c:v>0.98337578699999995</c:v>
                </c:pt>
                <c:pt idx="41615">
                  <c:v>0.98337578699999995</c:v>
                </c:pt>
                <c:pt idx="41616">
                  <c:v>0.99015918800000002</c:v>
                </c:pt>
                <c:pt idx="41617">
                  <c:v>0.98337578699999995</c:v>
                </c:pt>
                <c:pt idx="41618">
                  <c:v>0.99466263200000005</c:v>
                </c:pt>
                <c:pt idx="41619">
                  <c:v>0.99466263200000005</c:v>
                </c:pt>
                <c:pt idx="41620">
                  <c:v>0.98337578699999995</c:v>
                </c:pt>
                <c:pt idx="41621">
                  <c:v>0.98337578699999995</c:v>
                </c:pt>
                <c:pt idx="41622">
                  <c:v>0.98048173699999996</c:v>
                </c:pt>
                <c:pt idx="41623">
                  <c:v>0.99833470599999996</c:v>
                </c:pt>
                <c:pt idx="41624">
                  <c:v>0.99833470599999996</c:v>
                </c:pt>
                <c:pt idx="41625">
                  <c:v>0.994798234</c:v>
                </c:pt>
                <c:pt idx="41626">
                  <c:v>0.99450736299999998</c:v>
                </c:pt>
                <c:pt idx="41627">
                  <c:v>0.99466263200000005</c:v>
                </c:pt>
                <c:pt idx="41628">
                  <c:v>0.99833470599999996</c:v>
                </c:pt>
                <c:pt idx="41629">
                  <c:v>0.98337578699999995</c:v>
                </c:pt>
                <c:pt idx="41630">
                  <c:v>0.98337578699999995</c:v>
                </c:pt>
                <c:pt idx="41631">
                  <c:v>0.99466263200000005</c:v>
                </c:pt>
                <c:pt idx="41632">
                  <c:v>0.99100769600000005</c:v>
                </c:pt>
                <c:pt idx="41633">
                  <c:v>0.99466263200000005</c:v>
                </c:pt>
                <c:pt idx="41634">
                  <c:v>0.98048173699999996</c:v>
                </c:pt>
                <c:pt idx="41635">
                  <c:v>0.99833470599999996</c:v>
                </c:pt>
                <c:pt idx="41636">
                  <c:v>0.98337578699999995</c:v>
                </c:pt>
                <c:pt idx="41637">
                  <c:v>0.99833470599999996</c:v>
                </c:pt>
                <c:pt idx="41638">
                  <c:v>0.994798234</c:v>
                </c:pt>
                <c:pt idx="41639">
                  <c:v>0.99466263200000005</c:v>
                </c:pt>
                <c:pt idx="41640">
                  <c:v>0.99466263200000005</c:v>
                </c:pt>
                <c:pt idx="41641">
                  <c:v>0.98048173699999996</c:v>
                </c:pt>
                <c:pt idx="41642">
                  <c:v>0.99466263200000005</c:v>
                </c:pt>
                <c:pt idx="41643">
                  <c:v>0.99100769600000005</c:v>
                </c:pt>
                <c:pt idx="41644">
                  <c:v>0.98337578699999995</c:v>
                </c:pt>
                <c:pt idx="41645">
                  <c:v>0.98337578699999995</c:v>
                </c:pt>
                <c:pt idx="41646">
                  <c:v>0.99090427199999997</c:v>
                </c:pt>
                <c:pt idx="41647">
                  <c:v>0.99833470599999996</c:v>
                </c:pt>
                <c:pt idx="41648">
                  <c:v>0.994798234</c:v>
                </c:pt>
                <c:pt idx="41649">
                  <c:v>0.98337578699999995</c:v>
                </c:pt>
                <c:pt idx="41650">
                  <c:v>0.99626751000000002</c:v>
                </c:pt>
                <c:pt idx="41651">
                  <c:v>0.994798234</c:v>
                </c:pt>
                <c:pt idx="41652">
                  <c:v>0.98337578699999995</c:v>
                </c:pt>
                <c:pt idx="41653">
                  <c:v>0.99833470599999996</c:v>
                </c:pt>
                <c:pt idx="41654">
                  <c:v>0.98552498799999999</c:v>
                </c:pt>
                <c:pt idx="41655">
                  <c:v>0.98048173699999996</c:v>
                </c:pt>
                <c:pt idx="41656">
                  <c:v>0.98048173699999996</c:v>
                </c:pt>
                <c:pt idx="41657">
                  <c:v>0.99466263200000005</c:v>
                </c:pt>
                <c:pt idx="41658">
                  <c:v>0.99027694600000005</c:v>
                </c:pt>
                <c:pt idx="41659">
                  <c:v>0.99833470599999996</c:v>
                </c:pt>
                <c:pt idx="41660">
                  <c:v>0.99466263200000005</c:v>
                </c:pt>
                <c:pt idx="41661">
                  <c:v>0.98337578699999995</c:v>
                </c:pt>
                <c:pt idx="41662">
                  <c:v>0.98337578699999995</c:v>
                </c:pt>
                <c:pt idx="41663">
                  <c:v>0.99833470599999996</c:v>
                </c:pt>
                <c:pt idx="41664">
                  <c:v>0.994798234</c:v>
                </c:pt>
                <c:pt idx="41665">
                  <c:v>0.99100769600000005</c:v>
                </c:pt>
                <c:pt idx="41666">
                  <c:v>0.98048173699999996</c:v>
                </c:pt>
                <c:pt idx="41667">
                  <c:v>0.99466263200000005</c:v>
                </c:pt>
                <c:pt idx="41668">
                  <c:v>0.99466263200000005</c:v>
                </c:pt>
                <c:pt idx="41669">
                  <c:v>0.994798234</c:v>
                </c:pt>
                <c:pt idx="41670">
                  <c:v>0.99833470599999996</c:v>
                </c:pt>
                <c:pt idx="41671">
                  <c:v>0.99833470599999996</c:v>
                </c:pt>
                <c:pt idx="41672">
                  <c:v>0.99100769600000005</c:v>
                </c:pt>
                <c:pt idx="41673">
                  <c:v>0.99833470599999996</c:v>
                </c:pt>
                <c:pt idx="41674">
                  <c:v>0.99833470599999996</c:v>
                </c:pt>
                <c:pt idx="41675">
                  <c:v>0.994798234</c:v>
                </c:pt>
                <c:pt idx="41676">
                  <c:v>0.98337578699999995</c:v>
                </c:pt>
                <c:pt idx="41677">
                  <c:v>0.99833470599999996</c:v>
                </c:pt>
                <c:pt idx="41678">
                  <c:v>0.98337578699999995</c:v>
                </c:pt>
                <c:pt idx="41679">
                  <c:v>0.994798234</c:v>
                </c:pt>
                <c:pt idx="41680">
                  <c:v>0.98337578699999995</c:v>
                </c:pt>
                <c:pt idx="41681">
                  <c:v>0.98337578699999995</c:v>
                </c:pt>
                <c:pt idx="41682">
                  <c:v>0.99100769600000005</c:v>
                </c:pt>
                <c:pt idx="41683">
                  <c:v>0.98337578699999995</c:v>
                </c:pt>
                <c:pt idx="41684">
                  <c:v>0.99466263200000005</c:v>
                </c:pt>
                <c:pt idx="41685">
                  <c:v>0.994798234</c:v>
                </c:pt>
                <c:pt idx="41686">
                  <c:v>0.994798234</c:v>
                </c:pt>
                <c:pt idx="41687">
                  <c:v>0.98048173699999996</c:v>
                </c:pt>
                <c:pt idx="41688">
                  <c:v>0.98337578699999995</c:v>
                </c:pt>
                <c:pt idx="41689">
                  <c:v>0.99833470599999996</c:v>
                </c:pt>
                <c:pt idx="41690">
                  <c:v>0.99466263200000005</c:v>
                </c:pt>
                <c:pt idx="41691">
                  <c:v>0.99833470599999996</c:v>
                </c:pt>
                <c:pt idx="41692">
                  <c:v>0.99100769600000005</c:v>
                </c:pt>
                <c:pt idx="41693">
                  <c:v>0.99833470599999996</c:v>
                </c:pt>
                <c:pt idx="41694">
                  <c:v>0.994798234</c:v>
                </c:pt>
                <c:pt idx="41695">
                  <c:v>0.98048173699999996</c:v>
                </c:pt>
                <c:pt idx="41696">
                  <c:v>0.99466263200000005</c:v>
                </c:pt>
                <c:pt idx="41697">
                  <c:v>0.99466263200000005</c:v>
                </c:pt>
                <c:pt idx="41698">
                  <c:v>0.98048173699999996</c:v>
                </c:pt>
                <c:pt idx="41699">
                  <c:v>0.994798234</c:v>
                </c:pt>
                <c:pt idx="41700">
                  <c:v>0.99466263200000005</c:v>
                </c:pt>
                <c:pt idx="41701">
                  <c:v>0.98337578699999995</c:v>
                </c:pt>
                <c:pt idx="41702">
                  <c:v>0.99466263200000005</c:v>
                </c:pt>
                <c:pt idx="41703">
                  <c:v>0.994798234</c:v>
                </c:pt>
                <c:pt idx="41704">
                  <c:v>0.99090427199999997</c:v>
                </c:pt>
                <c:pt idx="41705">
                  <c:v>0.99466263200000005</c:v>
                </c:pt>
                <c:pt idx="41706">
                  <c:v>0.98337578699999995</c:v>
                </c:pt>
                <c:pt idx="41707">
                  <c:v>0.98337578699999995</c:v>
                </c:pt>
                <c:pt idx="41708">
                  <c:v>0.99466263200000005</c:v>
                </c:pt>
                <c:pt idx="41709">
                  <c:v>0.994798234</c:v>
                </c:pt>
                <c:pt idx="41710">
                  <c:v>0.98337578699999995</c:v>
                </c:pt>
                <c:pt idx="41711">
                  <c:v>0.98048173699999996</c:v>
                </c:pt>
                <c:pt idx="41712">
                  <c:v>0.98337578699999995</c:v>
                </c:pt>
                <c:pt idx="41713">
                  <c:v>0.98337578699999995</c:v>
                </c:pt>
                <c:pt idx="41714">
                  <c:v>0.99466263200000005</c:v>
                </c:pt>
                <c:pt idx="41715">
                  <c:v>0.99833470599999996</c:v>
                </c:pt>
                <c:pt idx="41716">
                  <c:v>0.99833470599999996</c:v>
                </c:pt>
                <c:pt idx="41717">
                  <c:v>0.98048173699999996</c:v>
                </c:pt>
                <c:pt idx="41718">
                  <c:v>0.99466263200000005</c:v>
                </c:pt>
                <c:pt idx="41719">
                  <c:v>0.99466263200000005</c:v>
                </c:pt>
                <c:pt idx="41720">
                  <c:v>0.98337578699999995</c:v>
                </c:pt>
                <c:pt idx="41721">
                  <c:v>0.98337578699999995</c:v>
                </c:pt>
                <c:pt idx="41722">
                  <c:v>0.99833470599999996</c:v>
                </c:pt>
                <c:pt idx="41723">
                  <c:v>0.99833470599999996</c:v>
                </c:pt>
                <c:pt idx="41724">
                  <c:v>0.99833470599999996</c:v>
                </c:pt>
                <c:pt idx="41725">
                  <c:v>0.99833470599999996</c:v>
                </c:pt>
                <c:pt idx="41726">
                  <c:v>0.98337578699999995</c:v>
                </c:pt>
                <c:pt idx="41727">
                  <c:v>0.994798234</c:v>
                </c:pt>
                <c:pt idx="41728">
                  <c:v>0.99466263200000005</c:v>
                </c:pt>
                <c:pt idx="41729">
                  <c:v>0.98337578699999995</c:v>
                </c:pt>
                <c:pt idx="41730">
                  <c:v>0.987316898</c:v>
                </c:pt>
                <c:pt idx="41731">
                  <c:v>0.99027694600000005</c:v>
                </c:pt>
                <c:pt idx="41732">
                  <c:v>0.99833470599999996</c:v>
                </c:pt>
                <c:pt idx="41733">
                  <c:v>0.98337578699999995</c:v>
                </c:pt>
                <c:pt idx="41734">
                  <c:v>0.99833470599999996</c:v>
                </c:pt>
                <c:pt idx="41735">
                  <c:v>0.994798234</c:v>
                </c:pt>
                <c:pt idx="41736">
                  <c:v>0.994798234</c:v>
                </c:pt>
                <c:pt idx="41737">
                  <c:v>0.98048173699999996</c:v>
                </c:pt>
                <c:pt idx="41738">
                  <c:v>0.98337578699999995</c:v>
                </c:pt>
                <c:pt idx="41739">
                  <c:v>0.98048173699999996</c:v>
                </c:pt>
                <c:pt idx="41740">
                  <c:v>0.99833470599999996</c:v>
                </c:pt>
                <c:pt idx="41741">
                  <c:v>0.98048173699999996</c:v>
                </c:pt>
                <c:pt idx="41742">
                  <c:v>0.99466263200000005</c:v>
                </c:pt>
                <c:pt idx="41743">
                  <c:v>0.99466263200000005</c:v>
                </c:pt>
                <c:pt idx="41744">
                  <c:v>0.99833470599999996</c:v>
                </c:pt>
                <c:pt idx="41745">
                  <c:v>0.99466263200000005</c:v>
                </c:pt>
                <c:pt idx="41746">
                  <c:v>0.994798234</c:v>
                </c:pt>
                <c:pt idx="41747">
                  <c:v>0.98337578699999995</c:v>
                </c:pt>
                <c:pt idx="41748">
                  <c:v>0.99466263200000005</c:v>
                </c:pt>
                <c:pt idx="41749">
                  <c:v>0.98048173699999996</c:v>
                </c:pt>
                <c:pt idx="41750">
                  <c:v>0.987316898</c:v>
                </c:pt>
                <c:pt idx="41751">
                  <c:v>0.98337578699999995</c:v>
                </c:pt>
                <c:pt idx="41752">
                  <c:v>0.99833470599999996</c:v>
                </c:pt>
                <c:pt idx="41753">
                  <c:v>0.99466263200000005</c:v>
                </c:pt>
                <c:pt idx="41754">
                  <c:v>0.99833470599999996</c:v>
                </c:pt>
                <c:pt idx="41755">
                  <c:v>0.98337578699999995</c:v>
                </c:pt>
                <c:pt idx="41756">
                  <c:v>0.98337578699999995</c:v>
                </c:pt>
                <c:pt idx="41757">
                  <c:v>0.98048173699999996</c:v>
                </c:pt>
                <c:pt idx="41758">
                  <c:v>0.99466263200000005</c:v>
                </c:pt>
                <c:pt idx="41759">
                  <c:v>0.99466263200000005</c:v>
                </c:pt>
                <c:pt idx="41760">
                  <c:v>0.99833470599999996</c:v>
                </c:pt>
                <c:pt idx="41761">
                  <c:v>0.99466263200000005</c:v>
                </c:pt>
                <c:pt idx="41762">
                  <c:v>0.994798234</c:v>
                </c:pt>
                <c:pt idx="41763">
                  <c:v>0.97367844699999995</c:v>
                </c:pt>
                <c:pt idx="41764">
                  <c:v>0.98337578699999995</c:v>
                </c:pt>
                <c:pt idx="41765">
                  <c:v>0.994798234</c:v>
                </c:pt>
                <c:pt idx="41766">
                  <c:v>0.98337578699999995</c:v>
                </c:pt>
                <c:pt idx="41767">
                  <c:v>0.99466263200000005</c:v>
                </c:pt>
                <c:pt idx="41768">
                  <c:v>0.994798234</c:v>
                </c:pt>
                <c:pt idx="41769">
                  <c:v>0.99466263200000005</c:v>
                </c:pt>
                <c:pt idx="41770">
                  <c:v>0.99833470599999996</c:v>
                </c:pt>
                <c:pt idx="41771">
                  <c:v>0.99466263200000005</c:v>
                </c:pt>
                <c:pt idx="41772">
                  <c:v>0.98337578699999995</c:v>
                </c:pt>
                <c:pt idx="41773">
                  <c:v>0.98337578699999995</c:v>
                </c:pt>
                <c:pt idx="41774">
                  <c:v>0.99833470599999996</c:v>
                </c:pt>
                <c:pt idx="41775">
                  <c:v>0.99466263200000005</c:v>
                </c:pt>
                <c:pt idx="41776">
                  <c:v>0.99466263200000005</c:v>
                </c:pt>
                <c:pt idx="41777">
                  <c:v>0.98048173699999996</c:v>
                </c:pt>
                <c:pt idx="41778">
                  <c:v>0.99466263200000005</c:v>
                </c:pt>
                <c:pt idx="41779">
                  <c:v>0.99466263200000005</c:v>
                </c:pt>
                <c:pt idx="41780">
                  <c:v>0.98048173699999996</c:v>
                </c:pt>
                <c:pt idx="41781">
                  <c:v>0.99466263200000005</c:v>
                </c:pt>
                <c:pt idx="41782">
                  <c:v>0.99466263200000005</c:v>
                </c:pt>
                <c:pt idx="41783">
                  <c:v>0.994798234</c:v>
                </c:pt>
                <c:pt idx="41784">
                  <c:v>0.98337578699999995</c:v>
                </c:pt>
                <c:pt idx="41785">
                  <c:v>0.99466263200000005</c:v>
                </c:pt>
                <c:pt idx="41786">
                  <c:v>0.99833470599999996</c:v>
                </c:pt>
                <c:pt idx="41787">
                  <c:v>0.98048173699999996</c:v>
                </c:pt>
                <c:pt idx="41788">
                  <c:v>0.99100769600000005</c:v>
                </c:pt>
                <c:pt idx="41789">
                  <c:v>0.99027694600000005</c:v>
                </c:pt>
                <c:pt idx="41790">
                  <c:v>0.99833470599999996</c:v>
                </c:pt>
                <c:pt idx="41791">
                  <c:v>0.99833470599999996</c:v>
                </c:pt>
                <c:pt idx="41792">
                  <c:v>0.99466263200000005</c:v>
                </c:pt>
                <c:pt idx="41793">
                  <c:v>0.99466263200000005</c:v>
                </c:pt>
                <c:pt idx="41794">
                  <c:v>0.98048173699999996</c:v>
                </c:pt>
                <c:pt idx="41795">
                  <c:v>0.99466263200000005</c:v>
                </c:pt>
                <c:pt idx="41796">
                  <c:v>0.98048173699999996</c:v>
                </c:pt>
                <c:pt idx="41797">
                  <c:v>0.99466263200000005</c:v>
                </c:pt>
                <c:pt idx="41798">
                  <c:v>0.99090427199999997</c:v>
                </c:pt>
                <c:pt idx="41799">
                  <c:v>0.99833470599999996</c:v>
                </c:pt>
                <c:pt idx="41800">
                  <c:v>0.98337578699999995</c:v>
                </c:pt>
                <c:pt idx="41801">
                  <c:v>0.99833470599999996</c:v>
                </c:pt>
                <c:pt idx="41802">
                  <c:v>0.99833470599999996</c:v>
                </c:pt>
                <c:pt idx="41803">
                  <c:v>0.99833470599999996</c:v>
                </c:pt>
                <c:pt idx="41804">
                  <c:v>0.98337578699999995</c:v>
                </c:pt>
                <c:pt idx="41805">
                  <c:v>0.99100769600000005</c:v>
                </c:pt>
                <c:pt idx="41806">
                  <c:v>0.99466263200000005</c:v>
                </c:pt>
                <c:pt idx="41807">
                  <c:v>0.994798234</c:v>
                </c:pt>
                <c:pt idx="41808">
                  <c:v>0.99466263200000005</c:v>
                </c:pt>
                <c:pt idx="41809">
                  <c:v>0.994798234</c:v>
                </c:pt>
                <c:pt idx="41810">
                  <c:v>0.994798234</c:v>
                </c:pt>
                <c:pt idx="41811">
                  <c:v>0.99466263200000005</c:v>
                </c:pt>
                <c:pt idx="41812">
                  <c:v>0.98048173699999996</c:v>
                </c:pt>
                <c:pt idx="41813">
                  <c:v>0.98337578699999995</c:v>
                </c:pt>
                <c:pt idx="41814">
                  <c:v>0.98337578699999995</c:v>
                </c:pt>
                <c:pt idx="41815">
                  <c:v>0.98337578699999995</c:v>
                </c:pt>
                <c:pt idx="41816">
                  <c:v>0.994798234</c:v>
                </c:pt>
                <c:pt idx="41817">
                  <c:v>0.99466263200000005</c:v>
                </c:pt>
                <c:pt idx="41818">
                  <c:v>0.99833470599999996</c:v>
                </c:pt>
                <c:pt idx="41819">
                  <c:v>0.98337578699999995</c:v>
                </c:pt>
                <c:pt idx="41820">
                  <c:v>0.98337578699999995</c:v>
                </c:pt>
                <c:pt idx="41821">
                  <c:v>0.99833470599999996</c:v>
                </c:pt>
                <c:pt idx="41822">
                  <c:v>0.994798234</c:v>
                </c:pt>
                <c:pt idx="41823">
                  <c:v>0.99466263200000005</c:v>
                </c:pt>
                <c:pt idx="41824">
                  <c:v>0.98048173699999996</c:v>
                </c:pt>
                <c:pt idx="41825">
                  <c:v>0.98337578699999995</c:v>
                </c:pt>
                <c:pt idx="41826">
                  <c:v>0.99466263200000005</c:v>
                </c:pt>
                <c:pt idx="41827">
                  <c:v>0.994798234</c:v>
                </c:pt>
                <c:pt idx="41828">
                  <c:v>0.99833470599999996</c:v>
                </c:pt>
                <c:pt idx="41829">
                  <c:v>0.99466263200000005</c:v>
                </c:pt>
                <c:pt idx="41830">
                  <c:v>0.98337578699999995</c:v>
                </c:pt>
                <c:pt idx="41831">
                  <c:v>0.98048173699999996</c:v>
                </c:pt>
                <c:pt idx="41832">
                  <c:v>0.994798234</c:v>
                </c:pt>
                <c:pt idx="41833">
                  <c:v>0.98048173699999996</c:v>
                </c:pt>
                <c:pt idx="41834">
                  <c:v>0.994798234</c:v>
                </c:pt>
                <c:pt idx="41835">
                  <c:v>0.99833470599999996</c:v>
                </c:pt>
                <c:pt idx="41836">
                  <c:v>0.99466263200000005</c:v>
                </c:pt>
                <c:pt idx="41837">
                  <c:v>0.98048173699999996</c:v>
                </c:pt>
                <c:pt idx="41838">
                  <c:v>0.99466263200000005</c:v>
                </c:pt>
                <c:pt idx="41839">
                  <c:v>0.99833470599999996</c:v>
                </c:pt>
                <c:pt idx="41840">
                  <c:v>0.98337578699999995</c:v>
                </c:pt>
                <c:pt idx="41841">
                  <c:v>0.99466263200000005</c:v>
                </c:pt>
                <c:pt idx="41842">
                  <c:v>0.98337578699999995</c:v>
                </c:pt>
                <c:pt idx="41843">
                  <c:v>0.99466263200000005</c:v>
                </c:pt>
                <c:pt idx="41844">
                  <c:v>0.99090427199999997</c:v>
                </c:pt>
                <c:pt idx="41845">
                  <c:v>0.98048173699999996</c:v>
                </c:pt>
                <c:pt idx="41846">
                  <c:v>0.99626751000000002</c:v>
                </c:pt>
                <c:pt idx="41847">
                  <c:v>0.99833470599999996</c:v>
                </c:pt>
                <c:pt idx="41848">
                  <c:v>0.99466263200000005</c:v>
                </c:pt>
                <c:pt idx="41849">
                  <c:v>0.99466263200000005</c:v>
                </c:pt>
                <c:pt idx="41850">
                  <c:v>0.99456953599999998</c:v>
                </c:pt>
                <c:pt idx="41851">
                  <c:v>0.98048173699999996</c:v>
                </c:pt>
                <c:pt idx="41852">
                  <c:v>0.994798234</c:v>
                </c:pt>
                <c:pt idx="41853">
                  <c:v>0.99466263200000005</c:v>
                </c:pt>
                <c:pt idx="41854">
                  <c:v>0.99466263200000005</c:v>
                </c:pt>
                <c:pt idx="41855">
                  <c:v>0.99833470599999996</c:v>
                </c:pt>
                <c:pt idx="41856">
                  <c:v>0.98048173699999996</c:v>
                </c:pt>
                <c:pt idx="41857">
                  <c:v>0.99466263200000005</c:v>
                </c:pt>
                <c:pt idx="41858">
                  <c:v>0.98337578699999995</c:v>
                </c:pt>
                <c:pt idx="41859">
                  <c:v>0.99833470599999996</c:v>
                </c:pt>
                <c:pt idx="41860">
                  <c:v>0.98337578699999995</c:v>
                </c:pt>
                <c:pt idx="41861">
                  <c:v>0.99466263200000005</c:v>
                </c:pt>
                <c:pt idx="41862">
                  <c:v>0.99466263200000005</c:v>
                </c:pt>
                <c:pt idx="41863">
                  <c:v>0.99466263200000005</c:v>
                </c:pt>
                <c:pt idx="41864">
                  <c:v>0.994798234</c:v>
                </c:pt>
                <c:pt idx="41865">
                  <c:v>0.98337578699999995</c:v>
                </c:pt>
                <c:pt idx="41866">
                  <c:v>0.98048173699999996</c:v>
                </c:pt>
                <c:pt idx="41867">
                  <c:v>0.99833470599999996</c:v>
                </c:pt>
                <c:pt idx="41868">
                  <c:v>0.99833470599999996</c:v>
                </c:pt>
                <c:pt idx="41869">
                  <c:v>0.99833470599999996</c:v>
                </c:pt>
                <c:pt idx="41870">
                  <c:v>0.99833470599999996</c:v>
                </c:pt>
                <c:pt idx="41871">
                  <c:v>0.98048173699999996</c:v>
                </c:pt>
                <c:pt idx="41872">
                  <c:v>0.99466263200000005</c:v>
                </c:pt>
                <c:pt idx="41873">
                  <c:v>0.99466263200000005</c:v>
                </c:pt>
                <c:pt idx="41874">
                  <c:v>0.98048173699999996</c:v>
                </c:pt>
                <c:pt idx="41875">
                  <c:v>0.98337578699999995</c:v>
                </c:pt>
                <c:pt idx="41876">
                  <c:v>0.99833470599999996</c:v>
                </c:pt>
                <c:pt idx="41877">
                  <c:v>0.99833470599999996</c:v>
                </c:pt>
                <c:pt idx="41878">
                  <c:v>0.99833470599999996</c:v>
                </c:pt>
                <c:pt idx="41879">
                  <c:v>0.99833470599999996</c:v>
                </c:pt>
                <c:pt idx="41880">
                  <c:v>0.98337578699999995</c:v>
                </c:pt>
                <c:pt idx="41881">
                  <c:v>0.98048173699999996</c:v>
                </c:pt>
                <c:pt idx="41882">
                  <c:v>0.98337578699999995</c:v>
                </c:pt>
                <c:pt idx="41883">
                  <c:v>0.994798234</c:v>
                </c:pt>
                <c:pt idx="41884">
                  <c:v>0.98337578699999995</c:v>
                </c:pt>
                <c:pt idx="41885">
                  <c:v>0.987316898</c:v>
                </c:pt>
                <c:pt idx="41886">
                  <c:v>0.994798234</c:v>
                </c:pt>
                <c:pt idx="41887">
                  <c:v>0.99466263200000005</c:v>
                </c:pt>
                <c:pt idx="41888">
                  <c:v>0.994798234</c:v>
                </c:pt>
                <c:pt idx="41889">
                  <c:v>0.98337578699999995</c:v>
                </c:pt>
                <c:pt idx="41890">
                  <c:v>0.98337578699999995</c:v>
                </c:pt>
                <c:pt idx="41891">
                  <c:v>0.99833470599999996</c:v>
                </c:pt>
                <c:pt idx="41892">
                  <c:v>0.98337578699999995</c:v>
                </c:pt>
                <c:pt idx="41893">
                  <c:v>0.99833470599999996</c:v>
                </c:pt>
                <c:pt idx="41894">
                  <c:v>0.98337578699999995</c:v>
                </c:pt>
                <c:pt idx="41895">
                  <c:v>0.98048173699999996</c:v>
                </c:pt>
                <c:pt idx="41896">
                  <c:v>0.98337578699999995</c:v>
                </c:pt>
                <c:pt idx="41897">
                  <c:v>0.98337578699999995</c:v>
                </c:pt>
                <c:pt idx="41898">
                  <c:v>0.99833470599999996</c:v>
                </c:pt>
                <c:pt idx="41899">
                  <c:v>0.98337578699999995</c:v>
                </c:pt>
                <c:pt idx="41900">
                  <c:v>0.99833470599999996</c:v>
                </c:pt>
                <c:pt idx="41901">
                  <c:v>0.98048173699999996</c:v>
                </c:pt>
                <c:pt idx="41902">
                  <c:v>0.994798234</c:v>
                </c:pt>
                <c:pt idx="41903">
                  <c:v>0.99466263200000005</c:v>
                </c:pt>
                <c:pt idx="41904">
                  <c:v>0.98337578699999995</c:v>
                </c:pt>
                <c:pt idx="41905">
                  <c:v>0.99833470599999996</c:v>
                </c:pt>
                <c:pt idx="41906">
                  <c:v>0.99466263200000005</c:v>
                </c:pt>
                <c:pt idx="41907">
                  <c:v>0.98337578699999995</c:v>
                </c:pt>
                <c:pt idx="41908">
                  <c:v>0.98337578699999995</c:v>
                </c:pt>
                <c:pt idx="41909">
                  <c:v>0.99466263200000005</c:v>
                </c:pt>
                <c:pt idx="41910">
                  <c:v>0.99833470599999996</c:v>
                </c:pt>
                <c:pt idx="41911">
                  <c:v>0.99466263200000005</c:v>
                </c:pt>
                <c:pt idx="41912">
                  <c:v>0.99466263200000005</c:v>
                </c:pt>
                <c:pt idx="41913">
                  <c:v>0.994798234</c:v>
                </c:pt>
                <c:pt idx="41914">
                  <c:v>0.99466263200000005</c:v>
                </c:pt>
                <c:pt idx="41915">
                  <c:v>0.99833470599999996</c:v>
                </c:pt>
                <c:pt idx="41916">
                  <c:v>0.98048173699999996</c:v>
                </c:pt>
                <c:pt idx="41917">
                  <c:v>0.99090427199999997</c:v>
                </c:pt>
                <c:pt idx="41918">
                  <c:v>0.99466263200000005</c:v>
                </c:pt>
                <c:pt idx="41919">
                  <c:v>0.994798234</c:v>
                </c:pt>
                <c:pt idx="41920">
                  <c:v>0.98337578699999995</c:v>
                </c:pt>
                <c:pt idx="41921">
                  <c:v>0.98337578699999995</c:v>
                </c:pt>
                <c:pt idx="41922">
                  <c:v>0.994798234</c:v>
                </c:pt>
                <c:pt idx="41923">
                  <c:v>0.99833470599999996</c:v>
                </c:pt>
                <c:pt idx="41924">
                  <c:v>0.98048173699999996</c:v>
                </c:pt>
                <c:pt idx="41925">
                  <c:v>0.98337578699999995</c:v>
                </c:pt>
                <c:pt idx="41926">
                  <c:v>0.99466263200000005</c:v>
                </c:pt>
                <c:pt idx="41927">
                  <c:v>0.99833470599999996</c:v>
                </c:pt>
                <c:pt idx="41928">
                  <c:v>0.99015918800000002</c:v>
                </c:pt>
                <c:pt idx="41929">
                  <c:v>0.98337578699999995</c:v>
                </c:pt>
                <c:pt idx="41930">
                  <c:v>0.98337578699999995</c:v>
                </c:pt>
                <c:pt idx="41931">
                  <c:v>0.98337578699999995</c:v>
                </c:pt>
                <c:pt idx="41932">
                  <c:v>0.98048173699999996</c:v>
                </c:pt>
                <c:pt idx="41933">
                  <c:v>0.98337578699999995</c:v>
                </c:pt>
                <c:pt idx="41934">
                  <c:v>0.99466263200000005</c:v>
                </c:pt>
                <c:pt idx="41935">
                  <c:v>0.99833470599999996</c:v>
                </c:pt>
                <c:pt idx="41936">
                  <c:v>0.99466263200000005</c:v>
                </c:pt>
                <c:pt idx="41937">
                  <c:v>0.98552498799999999</c:v>
                </c:pt>
                <c:pt idx="41938">
                  <c:v>0.99015918800000002</c:v>
                </c:pt>
                <c:pt idx="41939">
                  <c:v>0.98337578699999995</c:v>
                </c:pt>
                <c:pt idx="41940">
                  <c:v>0.99466263200000005</c:v>
                </c:pt>
                <c:pt idx="41941">
                  <c:v>0.99833470599999996</c:v>
                </c:pt>
                <c:pt idx="41942">
                  <c:v>0.99833470599999996</c:v>
                </c:pt>
                <c:pt idx="41943">
                  <c:v>0.99466263200000005</c:v>
                </c:pt>
                <c:pt idx="41944">
                  <c:v>0.98337578699999995</c:v>
                </c:pt>
                <c:pt idx="41945">
                  <c:v>0.98337578699999995</c:v>
                </c:pt>
                <c:pt idx="41946">
                  <c:v>0.98048173699999996</c:v>
                </c:pt>
                <c:pt idx="41947">
                  <c:v>0.98337578699999995</c:v>
                </c:pt>
                <c:pt idx="41948">
                  <c:v>0.98048173699999996</c:v>
                </c:pt>
                <c:pt idx="41949">
                  <c:v>0.98337578699999995</c:v>
                </c:pt>
                <c:pt idx="41950">
                  <c:v>0.99466263200000005</c:v>
                </c:pt>
                <c:pt idx="41951">
                  <c:v>0.994798234</c:v>
                </c:pt>
                <c:pt idx="41952">
                  <c:v>0.994798234</c:v>
                </c:pt>
                <c:pt idx="41953">
                  <c:v>0.98975540500000003</c:v>
                </c:pt>
                <c:pt idx="41954">
                  <c:v>0.98048173699999996</c:v>
                </c:pt>
                <c:pt idx="41955">
                  <c:v>0.98337578699999995</c:v>
                </c:pt>
                <c:pt idx="41956">
                  <c:v>0.98048173699999996</c:v>
                </c:pt>
                <c:pt idx="41957">
                  <c:v>0.99466263200000005</c:v>
                </c:pt>
                <c:pt idx="41958">
                  <c:v>0.98337578699999995</c:v>
                </c:pt>
                <c:pt idx="41959">
                  <c:v>0.99466263200000005</c:v>
                </c:pt>
                <c:pt idx="41960">
                  <c:v>0.99466263200000005</c:v>
                </c:pt>
                <c:pt idx="41961">
                  <c:v>0.994798234</c:v>
                </c:pt>
                <c:pt idx="41962">
                  <c:v>0.98048173699999996</c:v>
                </c:pt>
                <c:pt idx="41963">
                  <c:v>0.994798234</c:v>
                </c:pt>
                <c:pt idx="41964">
                  <c:v>0.98337578699999995</c:v>
                </c:pt>
                <c:pt idx="41965">
                  <c:v>0.98337578699999995</c:v>
                </c:pt>
                <c:pt idx="41966">
                  <c:v>0.994798234</c:v>
                </c:pt>
                <c:pt idx="41967">
                  <c:v>0.98337578699999995</c:v>
                </c:pt>
                <c:pt idx="41968">
                  <c:v>0.99833470599999996</c:v>
                </c:pt>
                <c:pt idx="41969">
                  <c:v>0.99626751000000002</c:v>
                </c:pt>
                <c:pt idx="41970">
                  <c:v>0.99466263200000005</c:v>
                </c:pt>
                <c:pt idx="41971">
                  <c:v>0.994798234</c:v>
                </c:pt>
                <c:pt idx="41972">
                  <c:v>0.994798234</c:v>
                </c:pt>
                <c:pt idx="41973">
                  <c:v>0.99466263200000005</c:v>
                </c:pt>
                <c:pt idx="41974">
                  <c:v>0.99833470599999996</c:v>
                </c:pt>
                <c:pt idx="41975">
                  <c:v>0.98048173699999996</c:v>
                </c:pt>
                <c:pt idx="41976">
                  <c:v>0.994798234</c:v>
                </c:pt>
                <c:pt idx="41977">
                  <c:v>0.98048173699999996</c:v>
                </c:pt>
                <c:pt idx="41978">
                  <c:v>0.99466263200000005</c:v>
                </c:pt>
                <c:pt idx="41979">
                  <c:v>0.987316898</c:v>
                </c:pt>
                <c:pt idx="41980">
                  <c:v>0.99466263200000005</c:v>
                </c:pt>
                <c:pt idx="41981">
                  <c:v>0.99466263200000005</c:v>
                </c:pt>
                <c:pt idx="41982">
                  <c:v>0.99466263200000005</c:v>
                </c:pt>
                <c:pt idx="41983">
                  <c:v>0.98529628999999996</c:v>
                </c:pt>
                <c:pt idx="41984">
                  <c:v>0.98337578699999995</c:v>
                </c:pt>
                <c:pt idx="41985">
                  <c:v>0.994798234</c:v>
                </c:pt>
                <c:pt idx="41986">
                  <c:v>0.99466263200000005</c:v>
                </c:pt>
                <c:pt idx="41987">
                  <c:v>0.98337578699999995</c:v>
                </c:pt>
                <c:pt idx="41988">
                  <c:v>0.994798234</c:v>
                </c:pt>
                <c:pt idx="41989">
                  <c:v>0.99833470599999996</c:v>
                </c:pt>
                <c:pt idx="41990">
                  <c:v>0.98337578699999995</c:v>
                </c:pt>
                <c:pt idx="41991">
                  <c:v>0.994798234</c:v>
                </c:pt>
                <c:pt idx="41992">
                  <c:v>0.99833470599999996</c:v>
                </c:pt>
                <c:pt idx="41993">
                  <c:v>0.994798234</c:v>
                </c:pt>
                <c:pt idx="41994">
                  <c:v>0.98552498799999999</c:v>
                </c:pt>
                <c:pt idx="41995">
                  <c:v>0.99466263200000005</c:v>
                </c:pt>
                <c:pt idx="41996">
                  <c:v>0.99833470599999996</c:v>
                </c:pt>
                <c:pt idx="41997">
                  <c:v>0.98048173699999996</c:v>
                </c:pt>
                <c:pt idx="41998">
                  <c:v>0.98337578699999995</c:v>
                </c:pt>
                <c:pt idx="41999">
                  <c:v>0.98048173699999996</c:v>
                </c:pt>
                <c:pt idx="42000">
                  <c:v>0.99833470599999996</c:v>
                </c:pt>
                <c:pt idx="42001">
                  <c:v>0.99833470599999996</c:v>
                </c:pt>
                <c:pt idx="42002">
                  <c:v>0.99466263200000005</c:v>
                </c:pt>
                <c:pt idx="42003">
                  <c:v>0.994798234</c:v>
                </c:pt>
                <c:pt idx="42004">
                  <c:v>0.98337578699999995</c:v>
                </c:pt>
                <c:pt idx="42005">
                  <c:v>0.99466263200000005</c:v>
                </c:pt>
                <c:pt idx="42006">
                  <c:v>0.99833470599999996</c:v>
                </c:pt>
                <c:pt idx="42007">
                  <c:v>0.99450736299999998</c:v>
                </c:pt>
                <c:pt idx="42008">
                  <c:v>0.98337578699999995</c:v>
                </c:pt>
                <c:pt idx="42009">
                  <c:v>0.99466263200000005</c:v>
                </c:pt>
                <c:pt idx="42010">
                  <c:v>0.99466263200000005</c:v>
                </c:pt>
                <c:pt idx="42011">
                  <c:v>0.99466263200000005</c:v>
                </c:pt>
                <c:pt idx="42012">
                  <c:v>0.99466263200000005</c:v>
                </c:pt>
                <c:pt idx="42013">
                  <c:v>0.98337578699999995</c:v>
                </c:pt>
                <c:pt idx="42014">
                  <c:v>0.98337578699999995</c:v>
                </c:pt>
                <c:pt idx="42015">
                  <c:v>0.98337578699999995</c:v>
                </c:pt>
                <c:pt idx="42016">
                  <c:v>0.99466263200000005</c:v>
                </c:pt>
                <c:pt idx="42017">
                  <c:v>0.987316898</c:v>
                </c:pt>
                <c:pt idx="42018">
                  <c:v>0.98337578699999995</c:v>
                </c:pt>
                <c:pt idx="42019">
                  <c:v>0.99466263200000005</c:v>
                </c:pt>
                <c:pt idx="42020">
                  <c:v>0.987316898</c:v>
                </c:pt>
                <c:pt idx="42021">
                  <c:v>0.98337578699999995</c:v>
                </c:pt>
                <c:pt idx="42022">
                  <c:v>0.99466263200000005</c:v>
                </c:pt>
                <c:pt idx="42023">
                  <c:v>0.994798234</c:v>
                </c:pt>
                <c:pt idx="42024">
                  <c:v>0.99833470599999996</c:v>
                </c:pt>
                <c:pt idx="42025">
                  <c:v>0.99466263200000005</c:v>
                </c:pt>
                <c:pt idx="42026">
                  <c:v>0.99090427199999997</c:v>
                </c:pt>
                <c:pt idx="42027">
                  <c:v>0.99833470599999996</c:v>
                </c:pt>
                <c:pt idx="42028">
                  <c:v>0.98048173699999996</c:v>
                </c:pt>
                <c:pt idx="42029">
                  <c:v>0.99100769600000005</c:v>
                </c:pt>
                <c:pt idx="42030">
                  <c:v>0.99833470599999996</c:v>
                </c:pt>
                <c:pt idx="42031">
                  <c:v>0.994798234</c:v>
                </c:pt>
                <c:pt idx="42032">
                  <c:v>0.99833470599999996</c:v>
                </c:pt>
                <c:pt idx="42033">
                  <c:v>0.994798234</c:v>
                </c:pt>
                <c:pt idx="42034">
                  <c:v>0.98337578699999995</c:v>
                </c:pt>
                <c:pt idx="42035">
                  <c:v>0.98048173699999996</c:v>
                </c:pt>
                <c:pt idx="42036">
                  <c:v>0.99466263200000005</c:v>
                </c:pt>
                <c:pt idx="42037">
                  <c:v>0.99833470599999996</c:v>
                </c:pt>
                <c:pt idx="42038">
                  <c:v>0.98048173699999996</c:v>
                </c:pt>
                <c:pt idx="42039">
                  <c:v>0.99833470599999996</c:v>
                </c:pt>
                <c:pt idx="42040">
                  <c:v>0.994798234</c:v>
                </c:pt>
                <c:pt idx="42041">
                  <c:v>0.987316898</c:v>
                </c:pt>
                <c:pt idx="42042">
                  <c:v>0.99833470599999996</c:v>
                </c:pt>
                <c:pt idx="42043">
                  <c:v>0.98337578699999995</c:v>
                </c:pt>
                <c:pt idx="42044">
                  <c:v>0.99466263200000005</c:v>
                </c:pt>
                <c:pt idx="42045">
                  <c:v>0.99833470599999996</c:v>
                </c:pt>
                <c:pt idx="42046">
                  <c:v>0.98337578699999995</c:v>
                </c:pt>
                <c:pt idx="42047">
                  <c:v>0.99466263200000005</c:v>
                </c:pt>
                <c:pt idx="42048">
                  <c:v>0.99466263200000005</c:v>
                </c:pt>
                <c:pt idx="42049">
                  <c:v>0.99626751000000002</c:v>
                </c:pt>
                <c:pt idx="42050">
                  <c:v>0.994798234</c:v>
                </c:pt>
                <c:pt idx="42051">
                  <c:v>0.99466263200000005</c:v>
                </c:pt>
                <c:pt idx="42052">
                  <c:v>0.99833470599999996</c:v>
                </c:pt>
                <c:pt idx="42053">
                  <c:v>0.98337578699999995</c:v>
                </c:pt>
                <c:pt idx="42054">
                  <c:v>0.994798234</c:v>
                </c:pt>
                <c:pt idx="42055">
                  <c:v>0.99466263200000005</c:v>
                </c:pt>
                <c:pt idx="42056">
                  <c:v>0.98048173699999996</c:v>
                </c:pt>
                <c:pt idx="42057">
                  <c:v>0.99833470599999996</c:v>
                </c:pt>
                <c:pt idx="42058">
                  <c:v>0.994798234</c:v>
                </c:pt>
                <c:pt idx="42059">
                  <c:v>0.99833470599999996</c:v>
                </c:pt>
                <c:pt idx="42060">
                  <c:v>0.99833470599999996</c:v>
                </c:pt>
                <c:pt idx="42061">
                  <c:v>0.99100769600000005</c:v>
                </c:pt>
                <c:pt idx="42062">
                  <c:v>0.98337578699999995</c:v>
                </c:pt>
                <c:pt idx="42063">
                  <c:v>0.99090427199999997</c:v>
                </c:pt>
                <c:pt idx="42064">
                  <c:v>0.98337578699999995</c:v>
                </c:pt>
                <c:pt idx="42065">
                  <c:v>0.99090427199999997</c:v>
                </c:pt>
                <c:pt idx="42066">
                  <c:v>0.994798234</c:v>
                </c:pt>
                <c:pt idx="42067">
                  <c:v>0.99466263200000005</c:v>
                </c:pt>
                <c:pt idx="42068">
                  <c:v>0.99466263200000005</c:v>
                </c:pt>
                <c:pt idx="42069">
                  <c:v>0.99100769600000005</c:v>
                </c:pt>
                <c:pt idx="42070">
                  <c:v>0.99833470599999996</c:v>
                </c:pt>
                <c:pt idx="42071">
                  <c:v>0.98048173699999996</c:v>
                </c:pt>
                <c:pt idx="42072">
                  <c:v>0.99466263200000005</c:v>
                </c:pt>
                <c:pt idx="42073">
                  <c:v>0.98048173699999996</c:v>
                </c:pt>
                <c:pt idx="42074">
                  <c:v>0.994798234</c:v>
                </c:pt>
                <c:pt idx="42075">
                  <c:v>0.99833470599999996</c:v>
                </c:pt>
                <c:pt idx="42076">
                  <c:v>0.99833470599999996</c:v>
                </c:pt>
                <c:pt idx="42077">
                  <c:v>0.994798234</c:v>
                </c:pt>
                <c:pt idx="42078">
                  <c:v>0.98048173699999996</c:v>
                </c:pt>
                <c:pt idx="42079">
                  <c:v>0.98048173699999996</c:v>
                </c:pt>
                <c:pt idx="42080">
                  <c:v>0.98337578699999995</c:v>
                </c:pt>
                <c:pt idx="42081">
                  <c:v>0.98337578699999995</c:v>
                </c:pt>
                <c:pt idx="42082">
                  <c:v>0.99466263200000005</c:v>
                </c:pt>
                <c:pt idx="42083">
                  <c:v>0.99090427199999997</c:v>
                </c:pt>
                <c:pt idx="42084">
                  <c:v>0.99466263200000005</c:v>
                </c:pt>
                <c:pt idx="42085">
                  <c:v>0.994798234</c:v>
                </c:pt>
                <c:pt idx="42086">
                  <c:v>0.98048173699999996</c:v>
                </c:pt>
                <c:pt idx="42087">
                  <c:v>0.99466263200000005</c:v>
                </c:pt>
                <c:pt idx="42088">
                  <c:v>0.98337578699999995</c:v>
                </c:pt>
                <c:pt idx="42089">
                  <c:v>0.99466263200000005</c:v>
                </c:pt>
                <c:pt idx="42090">
                  <c:v>0.99833470599999996</c:v>
                </c:pt>
                <c:pt idx="42091">
                  <c:v>0.99466263200000005</c:v>
                </c:pt>
                <c:pt idx="42092">
                  <c:v>0.994798234</c:v>
                </c:pt>
                <c:pt idx="42093">
                  <c:v>0.99466263200000005</c:v>
                </c:pt>
                <c:pt idx="42094">
                  <c:v>0.99466263200000005</c:v>
                </c:pt>
                <c:pt idx="42095">
                  <c:v>0.98552498799999999</c:v>
                </c:pt>
                <c:pt idx="42096">
                  <c:v>0.99833470599999996</c:v>
                </c:pt>
                <c:pt idx="42097">
                  <c:v>0.99466263200000005</c:v>
                </c:pt>
                <c:pt idx="42098">
                  <c:v>0.98552498799999999</c:v>
                </c:pt>
                <c:pt idx="42099">
                  <c:v>0.98337578699999995</c:v>
                </c:pt>
                <c:pt idx="42100">
                  <c:v>0.994798234</c:v>
                </c:pt>
                <c:pt idx="42101">
                  <c:v>0.994798234</c:v>
                </c:pt>
                <c:pt idx="42102">
                  <c:v>0.994798234</c:v>
                </c:pt>
                <c:pt idx="42103">
                  <c:v>0.99466263200000005</c:v>
                </c:pt>
                <c:pt idx="42104">
                  <c:v>0.994798234</c:v>
                </c:pt>
                <c:pt idx="42105">
                  <c:v>0.98337578699999995</c:v>
                </c:pt>
                <c:pt idx="42106">
                  <c:v>0.98048173699999996</c:v>
                </c:pt>
                <c:pt idx="42107">
                  <c:v>0.98337578699999995</c:v>
                </c:pt>
                <c:pt idx="42108">
                  <c:v>0.98337578699999995</c:v>
                </c:pt>
                <c:pt idx="42109">
                  <c:v>0.99466263200000005</c:v>
                </c:pt>
                <c:pt idx="42110">
                  <c:v>0.98337578699999995</c:v>
                </c:pt>
                <c:pt idx="42111">
                  <c:v>0.99466263200000005</c:v>
                </c:pt>
                <c:pt idx="42112">
                  <c:v>0.99833470599999996</c:v>
                </c:pt>
                <c:pt idx="42113">
                  <c:v>0.98337578699999995</c:v>
                </c:pt>
                <c:pt idx="42114">
                  <c:v>0.98337578699999995</c:v>
                </c:pt>
                <c:pt idx="42115">
                  <c:v>0.98048173699999996</c:v>
                </c:pt>
                <c:pt idx="42116">
                  <c:v>0.98337578699999995</c:v>
                </c:pt>
                <c:pt idx="42117">
                  <c:v>0.99833470599999996</c:v>
                </c:pt>
                <c:pt idx="42118">
                  <c:v>0.99833470599999996</c:v>
                </c:pt>
                <c:pt idx="42119">
                  <c:v>0.99466263200000005</c:v>
                </c:pt>
                <c:pt idx="42120">
                  <c:v>0.98048173699999996</c:v>
                </c:pt>
                <c:pt idx="42121">
                  <c:v>0.99466263200000005</c:v>
                </c:pt>
                <c:pt idx="42122">
                  <c:v>0.994798234</c:v>
                </c:pt>
                <c:pt idx="42123">
                  <c:v>0.98337578699999995</c:v>
                </c:pt>
                <c:pt idx="42124">
                  <c:v>0.99833470599999996</c:v>
                </c:pt>
                <c:pt idx="42125">
                  <c:v>0.98337578699999995</c:v>
                </c:pt>
                <c:pt idx="42126">
                  <c:v>0.994798234</c:v>
                </c:pt>
                <c:pt idx="42127">
                  <c:v>0.99466263200000005</c:v>
                </c:pt>
                <c:pt idx="42128">
                  <c:v>0.98337578699999995</c:v>
                </c:pt>
                <c:pt idx="42129">
                  <c:v>0.98337578699999995</c:v>
                </c:pt>
                <c:pt idx="42130">
                  <c:v>0.99466263200000005</c:v>
                </c:pt>
                <c:pt idx="42131">
                  <c:v>0.99466263200000005</c:v>
                </c:pt>
                <c:pt idx="42132">
                  <c:v>0.98337578699999995</c:v>
                </c:pt>
                <c:pt idx="42133">
                  <c:v>0.99833470599999996</c:v>
                </c:pt>
                <c:pt idx="42134">
                  <c:v>0.99833470599999996</c:v>
                </c:pt>
                <c:pt idx="42135">
                  <c:v>0.994798234</c:v>
                </c:pt>
                <c:pt idx="42136">
                  <c:v>0.98337578699999995</c:v>
                </c:pt>
                <c:pt idx="42137">
                  <c:v>0.99466263200000005</c:v>
                </c:pt>
                <c:pt idx="42138">
                  <c:v>0.98048173699999996</c:v>
                </c:pt>
                <c:pt idx="42139">
                  <c:v>0.99833470599999996</c:v>
                </c:pt>
                <c:pt idx="42140">
                  <c:v>0.98337578699999995</c:v>
                </c:pt>
                <c:pt idx="42141">
                  <c:v>0.99466263200000005</c:v>
                </c:pt>
                <c:pt idx="42142">
                  <c:v>0.98337578699999995</c:v>
                </c:pt>
                <c:pt idx="42143">
                  <c:v>0.994798234</c:v>
                </c:pt>
                <c:pt idx="42144">
                  <c:v>0.98048173699999996</c:v>
                </c:pt>
                <c:pt idx="42145">
                  <c:v>0.99466263200000005</c:v>
                </c:pt>
                <c:pt idx="42146">
                  <c:v>0.99100769600000005</c:v>
                </c:pt>
                <c:pt idx="42147">
                  <c:v>0.99466263200000005</c:v>
                </c:pt>
                <c:pt idx="42148">
                  <c:v>0.99833470599999996</c:v>
                </c:pt>
                <c:pt idx="42149">
                  <c:v>0.99833470599999996</c:v>
                </c:pt>
                <c:pt idx="42150">
                  <c:v>0.99466263200000005</c:v>
                </c:pt>
                <c:pt idx="42151">
                  <c:v>0.98337578699999995</c:v>
                </c:pt>
                <c:pt idx="42152">
                  <c:v>0.99466263200000005</c:v>
                </c:pt>
                <c:pt idx="42153">
                  <c:v>0.98048173699999996</c:v>
                </c:pt>
                <c:pt idx="42154">
                  <c:v>0.99466263200000005</c:v>
                </c:pt>
                <c:pt idx="42155">
                  <c:v>0.98669746800000002</c:v>
                </c:pt>
                <c:pt idx="42156">
                  <c:v>0.98337578699999995</c:v>
                </c:pt>
                <c:pt idx="42157">
                  <c:v>0.98048173699999996</c:v>
                </c:pt>
                <c:pt idx="42158">
                  <c:v>0.98337578699999995</c:v>
                </c:pt>
                <c:pt idx="42159">
                  <c:v>0.99833470599999996</c:v>
                </c:pt>
                <c:pt idx="42160">
                  <c:v>0.99090427199999997</c:v>
                </c:pt>
                <c:pt idx="42161">
                  <c:v>0.98337578699999995</c:v>
                </c:pt>
                <c:pt idx="42162">
                  <c:v>0.99466263200000005</c:v>
                </c:pt>
                <c:pt idx="42163">
                  <c:v>0.98337578699999995</c:v>
                </c:pt>
                <c:pt idx="42164">
                  <c:v>0.99090427199999997</c:v>
                </c:pt>
                <c:pt idx="42165">
                  <c:v>0.987316898</c:v>
                </c:pt>
                <c:pt idx="42166">
                  <c:v>0.99466263200000005</c:v>
                </c:pt>
                <c:pt idx="42167">
                  <c:v>0.99833470599999996</c:v>
                </c:pt>
                <c:pt idx="42168">
                  <c:v>0.99015918800000002</c:v>
                </c:pt>
                <c:pt idx="42169">
                  <c:v>0.99466263200000005</c:v>
                </c:pt>
                <c:pt idx="42170">
                  <c:v>0.994798234</c:v>
                </c:pt>
                <c:pt idx="42171">
                  <c:v>0.98337578699999995</c:v>
                </c:pt>
                <c:pt idx="42172">
                  <c:v>0.99466263200000005</c:v>
                </c:pt>
                <c:pt idx="42173">
                  <c:v>0.98337578699999995</c:v>
                </c:pt>
                <c:pt idx="42174">
                  <c:v>0.99833470599999996</c:v>
                </c:pt>
                <c:pt idx="42175">
                  <c:v>0.98975540500000003</c:v>
                </c:pt>
                <c:pt idx="42176">
                  <c:v>0.99466263200000005</c:v>
                </c:pt>
                <c:pt idx="42177">
                  <c:v>0.99466263200000005</c:v>
                </c:pt>
                <c:pt idx="42178">
                  <c:v>0.99833470599999996</c:v>
                </c:pt>
                <c:pt idx="42179">
                  <c:v>0.98337578699999995</c:v>
                </c:pt>
                <c:pt idx="42180">
                  <c:v>0.99833470599999996</c:v>
                </c:pt>
                <c:pt idx="42181">
                  <c:v>0.98337578699999995</c:v>
                </c:pt>
                <c:pt idx="42182">
                  <c:v>0.98337578699999995</c:v>
                </c:pt>
                <c:pt idx="42183">
                  <c:v>0.98337578699999995</c:v>
                </c:pt>
                <c:pt idx="42184">
                  <c:v>0.99466263200000005</c:v>
                </c:pt>
                <c:pt idx="42185">
                  <c:v>0.98337578699999995</c:v>
                </c:pt>
                <c:pt idx="42186">
                  <c:v>0.98337578699999995</c:v>
                </c:pt>
                <c:pt idx="42187">
                  <c:v>0.98337578699999995</c:v>
                </c:pt>
                <c:pt idx="42188">
                  <c:v>0.99466263200000005</c:v>
                </c:pt>
                <c:pt idx="42189">
                  <c:v>0.98337578699999995</c:v>
                </c:pt>
                <c:pt idx="42190">
                  <c:v>0.994798234</c:v>
                </c:pt>
                <c:pt idx="42191">
                  <c:v>0.99833470599999996</c:v>
                </c:pt>
                <c:pt idx="42192">
                  <c:v>0.99833470599999996</c:v>
                </c:pt>
                <c:pt idx="42193">
                  <c:v>0.99466263200000005</c:v>
                </c:pt>
                <c:pt idx="42194">
                  <c:v>0.98337578699999995</c:v>
                </c:pt>
                <c:pt idx="42195">
                  <c:v>0.99466263200000005</c:v>
                </c:pt>
                <c:pt idx="42196">
                  <c:v>0.99833470599999996</c:v>
                </c:pt>
                <c:pt idx="42197">
                  <c:v>0.98048173699999996</c:v>
                </c:pt>
                <c:pt idx="42198">
                  <c:v>0.98048173699999996</c:v>
                </c:pt>
                <c:pt idx="42199">
                  <c:v>0.99466263200000005</c:v>
                </c:pt>
                <c:pt idx="42200">
                  <c:v>0.98337578699999995</c:v>
                </c:pt>
                <c:pt idx="42201">
                  <c:v>0.987316898</c:v>
                </c:pt>
                <c:pt idx="42202">
                  <c:v>0.99466263200000005</c:v>
                </c:pt>
                <c:pt idx="42203">
                  <c:v>0.99466263200000005</c:v>
                </c:pt>
                <c:pt idx="42204">
                  <c:v>0.98048173699999996</c:v>
                </c:pt>
                <c:pt idx="42205">
                  <c:v>0.99833470599999996</c:v>
                </c:pt>
                <c:pt idx="42206">
                  <c:v>0.98048173699999996</c:v>
                </c:pt>
                <c:pt idx="42207">
                  <c:v>0.987316898</c:v>
                </c:pt>
                <c:pt idx="42208">
                  <c:v>0.99833470599999996</c:v>
                </c:pt>
                <c:pt idx="42209">
                  <c:v>0.99466263200000005</c:v>
                </c:pt>
                <c:pt idx="42210">
                  <c:v>0.98337578699999995</c:v>
                </c:pt>
                <c:pt idx="42211">
                  <c:v>0.994798234</c:v>
                </c:pt>
                <c:pt idx="42212">
                  <c:v>0.994798234</c:v>
                </c:pt>
                <c:pt idx="42213">
                  <c:v>0.99466263200000005</c:v>
                </c:pt>
                <c:pt idx="42214">
                  <c:v>0.99635453600000001</c:v>
                </c:pt>
                <c:pt idx="42215">
                  <c:v>0.98048173699999996</c:v>
                </c:pt>
                <c:pt idx="42216">
                  <c:v>0.99466263200000005</c:v>
                </c:pt>
                <c:pt idx="42217">
                  <c:v>0.99100769600000005</c:v>
                </c:pt>
                <c:pt idx="42218">
                  <c:v>0.99833470599999996</c:v>
                </c:pt>
                <c:pt idx="42219">
                  <c:v>0.99466263200000005</c:v>
                </c:pt>
                <c:pt idx="42220">
                  <c:v>0.99833470599999996</c:v>
                </c:pt>
                <c:pt idx="42221">
                  <c:v>0.98048173699999996</c:v>
                </c:pt>
                <c:pt idx="42222">
                  <c:v>0.98337578699999995</c:v>
                </c:pt>
                <c:pt idx="42223">
                  <c:v>0.99100769600000005</c:v>
                </c:pt>
                <c:pt idx="42224">
                  <c:v>0.99833470599999996</c:v>
                </c:pt>
                <c:pt idx="42225">
                  <c:v>0.99833470599999996</c:v>
                </c:pt>
                <c:pt idx="42226">
                  <c:v>0.98337578699999995</c:v>
                </c:pt>
                <c:pt idx="42227">
                  <c:v>0.98552498799999999</c:v>
                </c:pt>
                <c:pt idx="42228">
                  <c:v>0.99833470599999996</c:v>
                </c:pt>
                <c:pt idx="42229">
                  <c:v>0.98048173699999996</c:v>
                </c:pt>
                <c:pt idx="42230">
                  <c:v>0.99466263200000005</c:v>
                </c:pt>
                <c:pt idx="42231">
                  <c:v>0.99466263200000005</c:v>
                </c:pt>
                <c:pt idx="42232">
                  <c:v>0.994798234</c:v>
                </c:pt>
                <c:pt idx="42233">
                  <c:v>0.99466263200000005</c:v>
                </c:pt>
                <c:pt idx="42234">
                  <c:v>0.98337578699999995</c:v>
                </c:pt>
                <c:pt idx="42235">
                  <c:v>0.99466263200000005</c:v>
                </c:pt>
                <c:pt idx="42236">
                  <c:v>0.994798234</c:v>
                </c:pt>
                <c:pt idx="42237">
                  <c:v>0.99466263200000005</c:v>
                </c:pt>
                <c:pt idx="42238">
                  <c:v>0.98048173699999996</c:v>
                </c:pt>
                <c:pt idx="42239">
                  <c:v>0.99466263200000005</c:v>
                </c:pt>
                <c:pt idx="42240">
                  <c:v>0.98337578699999995</c:v>
                </c:pt>
                <c:pt idx="42241">
                  <c:v>0.99015918800000002</c:v>
                </c:pt>
                <c:pt idx="42242">
                  <c:v>0.99466263200000005</c:v>
                </c:pt>
                <c:pt idx="42243">
                  <c:v>0.98337578699999995</c:v>
                </c:pt>
                <c:pt idx="42244">
                  <c:v>0.99466263200000005</c:v>
                </c:pt>
                <c:pt idx="42245">
                  <c:v>0.98337578699999995</c:v>
                </c:pt>
                <c:pt idx="42246">
                  <c:v>0.99466263200000005</c:v>
                </c:pt>
                <c:pt idx="42247">
                  <c:v>0.98337578699999995</c:v>
                </c:pt>
                <c:pt idx="42248">
                  <c:v>0.98337578699999995</c:v>
                </c:pt>
                <c:pt idx="42249">
                  <c:v>0.994798234</c:v>
                </c:pt>
                <c:pt idx="42250">
                  <c:v>0.994798234</c:v>
                </c:pt>
                <c:pt idx="42251">
                  <c:v>0.98048173699999996</c:v>
                </c:pt>
                <c:pt idx="42252">
                  <c:v>0.98337578699999995</c:v>
                </c:pt>
                <c:pt idx="42253">
                  <c:v>0.98337578699999995</c:v>
                </c:pt>
                <c:pt idx="42254">
                  <c:v>0.98337578699999995</c:v>
                </c:pt>
                <c:pt idx="42255">
                  <c:v>0.994798234</c:v>
                </c:pt>
                <c:pt idx="42256">
                  <c:v>0.98337578699999995</c:v>
                </c:pt>
                <c:pt idx="42257">
                  <c:v>0.99833470599999996</c:v>
                </c:pt>
                <c:pt idx="42258">
                  <c:v>0.99090427199999997</c:v>
                </c:pt>
                <c:pt idx="42259">
                  <c:v>0.99466263200000005</c:v>
                </c:pt>
                <c:pt idx="42260">
                  <c:v>0.99456953599999998</c:v>
                </c:pt>
                <c:pt idx="42261">
                  <c:v>0.99833470599999996</c:v>
                </c:pt>
                <c:pt idx="42262">
                  <c:v>0.99466263200000005</c:v>
                </c:pt>
                <c:pt idx="42263">
                  <c:v>0.99833470599999996</c:v>
                </c:pt>
                <c:pt idx="42264">
                  <c:v>0.98048173699999996</c:v>
                </c:pt>
                <c:pt idx="42265">
                  <c:v>0.994798234</c:v>
                </c:pt>
                <c:pt idx="42266">
                  <c:v>0.99466263200000005</c:v>
                </c:pt>
                <c:pt idx="42267">
                  <c:v>0.98549281</c:v>
                </c:pt>
                <c:pt idx="42268">
                  <c:v>0.99833470599999996</c:v>
                </c:pt>
                <c:pt idx="42269">
                  <c:v>0.99466263200000005</c:v>
                </c:pt>
                <c:pt idx="42270">
                  <c:v>0.99466263200000005</c:v>
                </c:pt>
                <c:pt idx="42271">
                  <c:v>0.99833470599999996</c:v>
                </c:pt>
                <c:pt idx="42272">
                  <c:v>0.98048173699999996</c:v>
                </c:pt>
                <c:pt idx="42273">
                  <c:v>0.99833470599999996</c:v>
                </c:pt>
                <c:pt idx="42274">
                  <c:v>0.99833470599999996</c:v>
                </c:pt>
                <c:pt idx="42275">
                  <c:v>0.99456953599999998</c:v>
                </c:pt>
                <c:pt idx="42276">
                  <c:v>0.98337578699999995</c:v>
                </c:pt>
                <c:pt idx="42277">
                  <c:v>0.99466263200000005</c:v>
                </c:pt>
                <c:pt idx="42278">
                  <c:v>0.98337578699999995</c:v>
                </c:pt>
                <c:pt idx="42279">
                  <c:v>0.99833470599999996</c:v>
                </c:pt>
                <c:pt idx="42280">
                  <c:v>0.99833470599999996</c:v>
                </c:pt>
                <c:pt idx="42281">
                  <c:v>0.994798234</c:v>
                </c:pt>
                <c:pt idx="42282">
                  <c:v>0.99466263200000005</c:v>
                </c:pt>
                <c:pt idx="42283">
                  <c:v>0.98048173699999996</c:v>
                </c:pt>
                <c:pt idx="42284">
                  <c:v>0.99833470599999996</c:v>
                </c:pt>
                <c:pt idx="42285">
                  <c:v>0.99090427199999997</c:v>
                </c:pt>
                <c:pt idx="42286">
                  <c:v>0.99466263200000005</c:v>
                </c:pt>
                <c:pt idx="42287">
                  <c:v>0.99833470599999996</c:v>
                </c:pt>
                <c:pt idx="42288">
                  <c:v>0.98048173699999996</c:v>
                </c:pt>
                <c:pt idx="42289">
                  <c:v>0.99466263200000005</c:v>
                </c:pt>
                <c:pt idx="42290">
                  <c:v>0.98337578699999995</c:v>
                </c:pt>
                <c:pt idx="42291">
                  <c:v>0.99466263200000005</c:v>
                </c:pt>
                <c:pt idx="42292">
                  <c:v>0.99466263200000005</c:v>
                </c:pt>
                <c:pt idx="42293">
                  <c:v>0.98048173699999996</c:v>
                </c:pt>
                <c:pt idx="42294">
                  <c:v>0.99466263200000005</c:v>
                </c:pt>
                <c:pt idx="42295">
                  <c:v>0.99833470599999996</c:v>
                </c:pt>
                <c:pt idx="42296">
                  <c:v>0.98337578699999995</c:v>
                </c:pt>
                <c:pt idx="42297">
                  <c:v>0.98337578699999995</c:v>
                </c:pt>
                <c:pt idx="42298">
                  <c:v>0.99833470599999996</c:v>
                </c:pt>
                <c:pt idx="42299">
                  <c:v>0.99466263200000005</c:v>
                </c:pt>
                <c:pt idx="42300">
                  <c:v>0.99100769600000005</c:v>
                </c:pt>
                <c:pt idx="42301">
                  <c:v>0.99466263200000005</c:v>
                </c:pt>
                <c:pt idx="42302">
                  <c:v>0.98337578699999995</c:v>
                </c:pt>
                <c:pt idx="42303">
                  <c:v>0.98337578699999995</c:v>
                </c:pt>
                <c:pt idx="42304">
                  <c:v>0.98337578699999995</c:v>
                </c:pt>
                <c:pt idx="42305">
                  <c:v>0.98729905299999998</c:v>
                </c:pt>
                <c:pt idx="42306">
                  <c:v>0.98048173699999996</c:v>
                </c:pt>
                <c:pt idx="42307">
                  <c:v>0.98048173699999996</c:v>
                </c:pt>
                <c:pt idx="42308">
                  <c:v>0.99466263200000005</c:v>
                </c:pt>
                <c:pt idx="42309">
                  <c:v>0.99466263200000005</c:v>
                </c:pt>
                <c:pt idx="42310">
                  <c:v>0.98048173699999996</c:v>
                </c:pt>
                <c:pt idx="42311">
                  <c:v>0.98337578699999995</c:v>
                </c:pt>
                <c:pt idx="42312">
                  <c:v>0.99833470599999996</c:v>
                </c:pt>
                <c:pt idx="42313">
                  <c:v>0.99466263200000005</c:v>
                </c:pt>
                <c:pt idx="42314">
                  <c:v>0.99466263200000005</c:v>
                </c:pt>
                <c:pt idx="42315">
                  <c:v>0.99466263200000005</c:v>
                </c:pt>
                <c:pt idx="42316">
                  <c:v>0.98337578699999995</c:v>
                </c:pt>
                <c:pt idx="42317">
                  <c:v>0.99833470599999996</c:v>
                </c:pt>
                <c:pt idx="42318">
                  <c:v>0.98048173699999996</c:v>
                </c:pt>
                <c:pt idx="42319">
                  <c:v>0.99833470599999996</c:v>
                </c:pt>
                <c:pt idx="42320">
                  <c:v>0.994798234</c:v>
                </c:pt>
                <c:pt idx="42321">
                  <c:v>0.98048173699999996</c:v>
                </c:pt>
                <c:pt idx="42322">
                  <c:v>0.99466263200000005</c:v>
                </c:pt>
                <c:pt idx="42323">
                  <c:v>0.99466263200000005</c:v>
                </c:pt>
                <c:pt idx="42324">
                  <c:v>0.99466263200000005</c:v>
                </c:pt>
                <c:pt idx="42325">
                  <c:v>0.98337578699999995</c:v>
                </c:pt>
                <c:pt idx="42326">
                  <c:v>0.99833470599999996</c:v>
                </c:pt>
                <c:pt idx="42327">
                  <c:v>0.98048173699999996</c:v>
                </c:pt>
                <c:pt idx="42328">
                  <c:v>0.98337578699999995</c:v>
                </c:pt>
                <c:pt idx="42329">
                  <c:v>0.99833470599999996</c:v>
                </c:pt>
                <c:pt idx="42330">
                  <c:v>0.98337578699999995</c:v>
                </c:pt>
                <c:pt idx="42331">
                  <c:v>0.98048173699999996</c:v>
                </c:pt>
                <c:pt idx="42332">
                  <c:v>0.98048173699999996</c:v>
                </c:pt>
                <c:pt idx="42333">
                  <c:v>0.98048173699999996</c:v>
                </c:pt>
                <c:pt idx="42334">
                  <c:v>0.99466263200000005</c:v>
                </c:pt>
                <c:pt idx="42335">
                  <c:v>0.987316898</c:v>
                </c:pt>
                <c:pt idx="42336">
                  <c:v>0.99466263200000005</c:v>
                </c:pt>
                <c:pt idx="42337">
                  <c:v>0.98337578699999995</c:v>
                </c:pt>
                <c:pt idx="42338">
                  <c:v>0.98048173699999996</c:v>
                </c:pt>
                <c:pt idx="42339">
                  <c:v>0.98337578699999995</c:v>
                </c:pt>
                <c:pt idx="42340">
                  <c:v>0.98048173699999996</c:v>
                </c:pt>
                <c:pt idx="42341">
                  <c:v>0.99466263200000005</c:v>
                </c:pt>
                <c:pt idx="42342">
                  <c:v>0.994798234</c:v>
                </c:pt>
                <c:pt idx="42343">
                  <c:v>0.99466263200000005</c:v>
                </c:pt>
                <c:pt idx="42344">
                  <c:v>0.98337578699999995</c:v>
                </c:pt>
                <c:pt idx="42345">
                  <c:v>0.99833470599999996</c:v>
                </c:pt>
                <c:pt idx="42346">
                  <c:v>0.98337578699999995</c:v>
                </c:pt>
                <c:pt idx="42347">
                  <c:v>0.99466263200000005</c:v>
                </c:pt>
                <c:pt idx="42348">
                  <c:v>0.99466263200000005</c:v>
                </c:pt>
                <c:pt idx="42349">
                  <c:v>0.98337578699999995</c:v>
                </c:pt>
                <c:pt idx="42350">
                  <c:v>0.99466263200000005</c:v>
                </c:pt>
                <c:pt idx="42351">
                  <c:v>0.99833470599999996</c:v>
                </c:pt>
                <c:pt idx="42352">
                  <c:v>0.98337578699999995</c:v>
                </c:pt>
                <c:pt idx="42353">
                  <c:v>0.98337578699999995</c:v>
                </c:pt>
                <c:pt idx="42354">
                  <c:v>0.994798234</c:v>
                </c:pt>
                <c:pt idx="42355">
                  <c:v>0.994798234</c:v>
                </c:pt>
                <c:pt idx="42356">
                  <c:v>0.98048173699999996</c:v>
                </c:pt>
                <c:pt idx="42357">
                  <c:v>0.98048173699999996</c:v>
                </c:pt>
                <c:pt idx="42358">
                  <c:v>0.99833470599999996</c:v>
                </c:pt>
                <c:pt idx="42359">
                  <c:v>0.98337578699999995</c:v>
                </c:pt>
                <c:pt idx="42360">
                  <c:v>0.99833470599999996</c:v>
                </c:pt>
                <c:pt idx="42361">
                  <c:v>0.99100769600000005</c:v>
                </c:pt>
                <c:pt idx="42362">
                  <c:v>0.98048173699999996</c:v>
                </c:pt>
                <c:pt idx="42363">
                  <c:v>0.99466263200000005</c:v>
                </c:pt>
                <c:pt idx="42364">
                  <c:v>0.98337578699999995</c:v>
                </c:pt>
                <c:pt idx="42365">
                  <c:v>0.98337578699999995</c:v>
                </c:pt>
                <c:pt idx="42366">
                  <c:v>0.98337578699999995</c:v>
                </c:pt>
                <c:pt idx="42367">
                  <c:v>0.98337578699999995</c:v>
                </c:pt>
                <c:pt idx="42368">
                  <c:v>0.99466263200000005</c:v>
                </c:pt>
                <c:pt idx="42369">
                  <c:v>0.98337578699999995</c:v>
                </c:pt>
                <c:pt idx="42370">
                  <c:v>0.98337578699999995</c:v>
                </c:pt>
                <c:pt idx="42371">
                  <c:v>0.98337578699999995</c:v>
                </c:pt>
                <c:pt idx="42372">
                  <c:v>0.994798234</c:v>
                </c:pt>
                <c:pt idx="42373">
                  <c:v>0.98337578699999995</c:v>
                </c:pt>
                <c:pt idx="42374">
                  <c:v>0.99466263200000005</c:v>
                </c:pt>
                <c:pt idx="42375">
                  <c:v>0.98337578699999995</c:v>
                </c:pt>
                <c:pt idx="42376">
                  <c:v>0.99466263200000005</c:v>
                </c:pt>
                <c:pt idx="42377">
                  <c:v>0.98337578699999995</c:v>
                </c:pt>
                <c:pt idx="42378">
                  <c:v>0.99626751000000002</c:v>
                </c:pt>
                <c:pt idx="42379">
                  <c:v>0.99466263200000005</c:v>
                </c:pt>
                <c:pt idx="42380">
                  <c:v>0.98729905299999998</c:v>
                </c:pt>
                <c:pt idx="42381">
                  <c:v>0.99833470599999996</c:v>
                </c:pt>
                <c:pt idx="42382">
                  <c:v>0.99833470599999996</c:v>
                </c:pt>
                <c:pt idx="42383">
                  <c:v>0.99833470599999996</c:v>
                </c:pt>
                <c:pt idx="42384">
                  <c:v>0.98337578699999995</c:v>
                </c:pt>
                <c:pt idx="42385">
                  <c:v>0.994798234</c:v>
                </c:pt>
                <c:pt idx="42386">
                  <c:v>0.99466263200000005</c:v>
                </c:pt>
                <c:pt idx="42387">
                  <c:v>0.994798234</c:v>
                </c:pt>
                <c:pt idx="42388">
                  <c:v>0.98729905299999998</c:v>
                </c:pt>
                <c:pt idx="42389">
                  <c:v>0.994798234</c:v>
                </c:pt>
                <c:pt idx="42390">
                  <c:v>0.99466263200000005</c:v>
                </c:pt>
                <c:pt idx="42391">
                  <c:v>0.99466263200000005</c:v>
                </c:pt>
                <c:pt idx="42392">
                  <c:v>0.98337578699999995</c:v>
                </c:pt>
                <c:pt idx="42393">
                  <c:v>0.99833470599999996</c:v>
                </c:pt>
                <c:pt idx="42394">
                  <c:v>0.99100769600000005</c:v>
                </c:pt>
                <c:pt idx="42395">
                  <c:v>0.98337578699999995</c:v>
                </c:pt>
                <c:pt idx="42396">
                  <c:v>0.994798234</c:v>
                </c:pt>
                <c:pt idx="42397">
                  <c:v>0.99466263200000005</c:v>
                </c:pt>
                <c:pt idx="42398">
                  <c:v>0.99466263200000005</c:v>
                </c:pt>
                <c:pt idx="42399">
                  <c:v>0.99466263200000005</c:v>
                </c:pt>
                <c:pt idx="42400">
                  <c:v>0.99466263200000005</c:v>
                </c:pt>
                <c:pt idx="42401">
                  <c:v>0.98048173699999996</c:v>
                </c:pt>
                <c:pt idx="42402">
                  <c:v>0.99466263200000005</c:v>
                </c:pt>
                <c:pt idx="42403">
                  <c:v>0.99626751000000002</c:v>
                </c:pt>
                <c:pt idx="42404">
                  <c:v>0.98337578699999995</c:v>
                </c:pt>
                <c:pt idx="42405">
                  <c:v>0.99833470599999996</c:v>
                </c:pt>
                <c:pt idx="42406">
                  <c:v>0.98337578699999995</c:v>
                </c:pt>
                <c:pt idx="42407">
                  <c:v>0.98048173699999996</c:v>
                </c:pt>
                <c:pt idx="42408">
                  <c:v>0.98729905299999998</c:v>
                </c:pt>
                <c:pt idx="42409">
                  <c:v>0.98337578699999995</c:v>
                </c:pt>
                <c:pt idx="42410">
                  <c:v>0.994798234</c:v>
                </c:pt>
                <c:pt idx="42411">
                  <c:v>0.98337578699999995</c:v>
                </c:pt>
                <c:pt idx="42412">
                  <c:v>0.98337578699999995</c:v>
                </c:pt>
                <c:pt idx="42413">
                  <c:v>0.98048173699999996</c:v>
                </c:pt>
                <c:pt idx="42414">
                  <c:v>0.98337578699999995</c:v>
                </c:pt>
                <c:pt idx="42415">
                  <c:v>0.98048173699999996</c:v>
                </c:pt>
                <c:pt idx="42416">
                  <c:v>0.99833470599999996</c:v>
                </c:pt>
                <c:pt idx="42417">
                  <c:v>0.99833470599999996</c:v>
                </c:pt>
                <c:pt idx="42418">
                  <c:v>0.99466263200000005</c:v>
                </c:pt>
                <c:pt idx="42419">
                  <c:v>0.98337578699999995</c:v>
                </c:pt>
                <c:pt idx="42420">
                  <c:v>0.98337578699999995</c:v>
                </c:pt>
                <c:pt idx="42421">
                  <c:v>0.99466263200000005</c:v>
                </c:pt>
                <c:pt idx="42422">
                  <c:v>0.98048173699999996</c:v>
                </c:pt>
                <c:pt idx="42423">
                  <c:v>0.994798234</c:v>
                </c:pt>
                <c:pt idx="42424">
                  <c:v>0.99833470599999996</c:v>
                </c:pt>
                <c:pt idx="42425">
                  <c:v>0.98337578699999995</c:v>
                </c:pt>
                <c:pt idx="42426">
                  <c:v>0.99466263200000005</c:v>
                </c:pt>
                <c:pt idx="42427">
                  <c:v>0.98337578699999995</c:v>
                </c:pt>
                <c:pt idx="42428">
                  <c:v>0.99833470599999996</c:v>
                </c:pt>
                <c:pt idx="42429">
                  <c:v>0.99466263200000005</c:v>
                </c:pt>
                <c:pt idx="42430">
                  <c:v>0.99466263200000005</c:v>
                </c:pt>
                <c:pt idx="42431">
                  <c:v>0.99833470599999996</c:v>
                </c:pt>
                <c:pt idx="42432">
                  <c:v>0.98048173699999996</c:v>
                </c:pt>
                <c:pt idx="42433">
                  <c:v>0.98337578699999995</c:v>
                </c:pt>
                <c:pt idx="42434">
                  <c:v>0.99466263200000005</c:v>
                </c:pt>
                <c:pt idx="42435">
                  <c:v>0.98048173699999996</c:v>
                </c:pt>
                <c:pt idx="42436">
                  <c:v>0.99466263200000005</c:v>
                </c:pt>
                <c:pt idx="42437">
                  <c:v>0.98337578699999995</c:v>
                </c:pt>
                <c:pt idx="42438">
                  <c:v>0.99466263200000005</c:v>
                </c:pt>
                <c:pt idx="42439">
                  <c:v>0.99833470599999996</c:v>
                </c:pt>
                <c:pt idx="42440">
                  <c:v>0.99466263200000005</c:v>
                </c:pt>
                <c:pt idx="42441">
                  <c:v>0.98337578699999995</c:v>
                </c:pt>
                <c:pt idx="42442">
                  <c:v>0.99466263200000005</c:v>
                </c:pt>
                <c:pt idx="42443">
                  <c:v>0.994798234</c:v>
                </c:pt>
                <c:pt idx="42444">
                  <c:v>0.99466263200000005</c:v>
                </c:pt>
                <c:pt idx="42445">
                  <c:v>0.99833470599999996</c:v>
                </c:pt>
                <c:pt idx="42446">
                  <c:v>0.99450736299999998</c:v>
                </c:pt>
                <c:pt idx="42447">
                  <c:v>0.99833470599999996</c:v>
                </c:pt>
                <c:pt idx="42448">
                  <c:v>0.98337578699999995</c:v>
                </c:pt>
                <c:pt idx="42449">
                  <c:v>0.99833470599999996</c:v>
                </c:pt>
                <c:pt idx="42450">
                  <c:v>0.98337578699999995</c:v>
                </c:pt>
                <c:pt idx="42451">
                  <c:v>0.99466263200000005</c:v>
                </c:pt>
                <c:pt idx="42452">
                  <c:v>0.98048173699999996</c:v>
                </c:pt>
                <c:pt idx="42453">
                  <c:v>0.987316898</c:v>
                </c:pt>
                <c:pt idx="42454">
                  <c:v>0.98048173699999996</c:v>
                </c:pt>
                <c:pt idx="42455">
                  <c:v>0.99466263200000005</c:v>
                </c:pt>
                <c:pt idx="42456">
                  <c:v>0.994798234</c:v>
                </c:pt>
                <c:pt idx="42457">
                  <c:v>0.99833470599999996</c:v>
                </c:pt>
                <c:pt idx="42458">
                  <c:v>0.99833470599999996</c:v>
                </c:pt>
                <c:pt idx="42459">
                  <c:v>0.99466263200000005</c:v>
                </c:pt>
                <c:pt idx="42460">
                  <c:v>0.98048173699999996</c:v>
                </c:pt>
                <c:pt idx="42461">
                  <c:v>0.99833470599999996</c:v>
                </c:pt>
                <c:pt idx="42462">
                  <c:v>0.99833470599999996</c:v>
                </c:pt>
                <c:pt idx="42463">
                  <c:v>0.98048173699999996</c:v>
                </c:pt>
                <c:pt idx="42464">
                  <c:v>0.994798234</c:v>
                </c:pt>
                <c:pt idx="42465">
                  <c:v>0.99833470599999996</c:v>
                </c:pt>
                <c:pt idx="42466">
                  <c:v>0.99833470599999996</c:v>
                </c:pt>
                <c:pt idx="42467">
                  <c:v>0.99833470599999996</c:v>
                </c:pt>
                <c:pt idx="42468">
                  <c:v>0.98975540500000003</c:v>
                </c:pt>
                <c:pt idx="42469">
                  <c:v>0.99635453600000001</c:v>
                </c:pt>
                <c:pt idx="42470">
                  <c:v>0.99833470599999996</c:v>
                </c:pt>
                <c:pt idx="42471">
                  <c:v>0.98337578699999995</c:v>
                </c:pt>
                <c:pt idx="42472">
                  <c:v>0.994798234</c:v>
                </c:pt>
                <c:pt idx="42473">
                  <c:v>0.99466263200000005</c:v>
                </c:pt>
                <c:pt idx="42474">
                  <c:v>0.99466263200000005</c:v>
                </c:pt>
                <c:pt idx="42475">
                  <c:v>0.994798234</c:v>
                </c:pt>
                <c:pt idx="42476">
                  <c:v>0.99015918800000002</c:v>
                </c:pt>
                <c:pt idx="42477">
                  <c:v>0.98048173699999996</c:v>
                </c:pt>
                <c:pt idx="42478">
                  <c:v>0.994798234</c:v>
                </c:pt>
                <c:pt idx="42479">
                  <c:v>0.98337578699999995</c:v>
                </c:pt>
                <c:pt idx="42480">
                  <c:v>0.99466263200000005</c:v>
                </c:pt>
                <c:pt idx="42481">
                  <c:v>0.98337578699999995</c:v>
                </c:pt>
                <c:pt idx="42482">
                  <c:v>0.99015918800000002</c:v>
                </c:pt>
                <c:pt idx="42483">
                  <c:v>0.98337578699999995</c:v>
                </c:pt>
                <c:pt idx="42484">
                  <c:v>0.99466263200000005</c:v>
                </c:pt>
                <c:pt idx="42485">
                  <c:v>0.99466263200000005</c:v>
                </c:pt>
                <c:pt idx="42486">
                  <c:v>0.98337578699999995</c:v>
                </c:pt>
                <c:pt idx="42487">
                  <c:v>0.99833470599999996</c:v>
                </c:pt>
                <c:pt idx="42488">
                  <c:v>0.987316898</c:v>
                </c:pt>
                <c:pt idx="42489">
                  <c:v>0.98337578699999995</c:v>
                </c:pt>
                <c:pt idx="42490">
                  <c:v>0.99833470599999996</c:v>
                </c:pt>
                <c:pt idx="42491">
                  <c:v>0.98048173699999996</c:v>
                </c:pt>
                <c:pt idx="42492">
                  <c:v>0.98337578699999995</c:v>
                </c:pt>
                <c:pt idx="42493">
                  <c:v>0.98337578699999995</c:v>
                </c:pt>
                <c:pt idx="42494">
                  <c:v>0.99466263200000005</c:v>
                </c:pt>
                <c:pt idx="42495">
                  <c:v>0.994798234</c:v>
                </c:pt>
                <c:pt idx="42496">
                  <c:v>0.99833470599999996</c:v>
                </c:pt>
                <c:pt idx="42497">
                  <c:v>0.99466263200000005</c:v>
                </c:pt>
                <c:pt idx="42498">
                  <c:v>0.98337578699999995</c:v>
                </c:pt>
                <c:pt idx="42499">
                  <c:v>0.99466263200000005</c:v>
                </c:pt>
                <c:pt idx="42500">
                  <c:v>0.98337578699999995</c:v>
                </c:pt>
                <c:pt idx="42501">
                  <c:v>0.99466263200000005</c:v>
                </c:pt>
                <c:pt idx="42502">
                  <c:v>0.99626751000000002</c:v>
                </c:pt>
                <c:pt idx="42503">
                  <c:v>0.99466263200000005</c:v>
                </c:pt>
                <c:pt idx="42504">
                  <c:v>0.99466263200000005</c:v>
                </c:pt>
                <c:pt idx="42505">
                  <c:v>0.987316898</c:v>
                </c:pt>
                <c:pt idx="42506">
                  <c:v>0.99466263200000005</c:v>
                </c:pt>
                <c:pt idx="42507">
                  <c:v>0.98337578699999995</c:v>
                </c:pt>
                <c:pt idx="42508">
                  <c:v>0.98337578699999995</c:v>
                </c:pt>
                <c:pt idx="42509">
                  <c:v>0.99466263200000005</c:v>
                </c:pt>
                <c:pt idx="42510">
                  <c:v>0.99015918800000002</c:v>
                </c:pt>
                <c:pt idx="42511">
                  <c:v>0.98337578699999995</c:v>
                </c:pt>
                <c:pt idx="42512">
                  <c:v>0.99833470599999996</c:v>
                </c:pt>
                <c:pt idx="42513">
                  <c:v>0.99833470599999996</c:v>
                </c:pt>
                <c:pt idx="42514">
                  <c:v>0.987316898</c:v>
                </c:pt>
                <c:pt idx="42515">
                  <c:v>0.98048173699999996</c:v>
                </c:pt>
                <c:pt idx="42516">
                  <c:v>0.98337578699999995</c:v>
                </c:pt>
                <c:pt idx="42517">
                  <c:v>0.98048173699999996</c:v>
                </c:pt>
                <c:pt idx="42518">
                  <c:v>0.987316898</c:v>
                </c:pt>
                <c:pt idx="42519">
                  <c:v>0.98337578699999995</c:v>
                </c:pt>
                <c:pt idx="42520">
                  <c:v>0.99466263200000005</c:v>
                </c:pt>
                <c:pt idx="42521">
                  <c:v>0.99466263200000005</c:v>
                </c:pt>
                <c:pt idx="42522">
                  <c:v>0.99833470599999996</c:v>
                </c:pt>
                <c:pt idx="42523">
                  <c:v>0.98048173699999996</c:v>
                </c:pt>
                <c:pt idx="42524">
                  <c:v>0.994798234</c:v>
                </c:pt>
                <c:pt idx="42525">
                  <c:v>0.99833470599999996</c:v>
                </c:pt>
                <c:pt idx="42526">
                  <c:v>0.99466263200000005</c:v>
                </c:pt>
                <c:pt idx="42527">
                  <c:v>0.994798234</c:v>
                </c:pt>
                <c:pt idx="42528">
                  <c:v>0.99833470599999996</c:v>
                </c:pt>
                <c:pt idx="42529">
                  <c:v>0.99466263200000005</c:v>
                </c:pt>
                <c:pt idx="42530">
                  <c:v>0.98337578699999995</c:v>
                </c:pt>
                <c:pt idx="42531">
                  <c:v>0.99833470599999996</c:v>
                </c:pt>
                <c:pt idx="42532">
                  <c:v>0.99466263200000005</c:v>
                </c:pt>
                <c:pt idx="42533">
                  <c:v>0.99466263200000005</c:v>
                </c:pt>
                <c:pt idx="42534">
                  <c:v>0.99833470599999996</c:v>
                </c:pt>
                <c:pt idx="42535">
                  <c:v>0.98337578699999995</c:v>
                </c:pt>
                <c:pt idx="42536">
                  <c:v>0.99833470599999996</c:v>
                </c:pt>
                <c:pt idx="42537">
                  <c:v>0.99100769600000005</c:v>
                </c:pt>
                <c:pt idx="42538">
                  <c:v>0.99833470599999996</c:v>
                </c:pt>
                <c:pt idx="42539">
                  <c:v>0.99015918800000002</c:v>
                </c:pt>
                <c:pt idx="42540">
                  <c:v>0.994798234</c:v>
                </c:pt>
                <c:pt idx="42541">
                  <c:v>0.99833470599999996</c:v>
                </c:pt>
                <c:pt idx="42542">
                  <c:v>0.98337578699999995</c:v>
                </c:pt>
                <c:pt idx="42543">
                  <c:v>0.98337578699999995</c:v>
                </c:pt>
                <c:pt idx="42544">
                  <c:v>0.98337578699999995</c:v>
                </c:pt>
                <c:pt idx="42545">
                  <c:v>0.99833470599999996</c:v>
                </c:pt>
                <c:pt idx="42546">
                  <c:v>0.98337578699999995</c:v>
                </c:pt>
                <c:pt idx="42547">
                  <c:v>0.99466263200000005</c:v>
                </c:pt>
                <c:pt idx="42548">
                  <c:v>0.99466263200000005</c:v>
                </c:pt>
                <c:pt idx="42549">
                  <c:v>0.99466263200000005</c:v>
                </c:pt>
                <c:pt idx="42550">
                  <c:v>0.994798234</c:v>
                </c:pt>
                <c:pt idx="42551">
                  <c:v>0.99466263200000005</c:v>
                </c:pt>
                <c:pt idx="42552">
                  <c:v>0.98337578699999995</c:v>
                </c:pt>
                <c:pt idx="42553">
                  <c:v>0.99466263200000005</c:v>
                </c:pt>
                <c:pt idx="42554">
                  <c:v>0.987316898</c:v>
                </c:pt>
                <c:pt idx="42555">
                  <c:v>0.98337578699999995</c:v>
                </c:pt>
                <c:pt idx="42556">
                  <c:v>0.98048173699999996</c:v>
                </c:pt>
                <c:pt idx="42557">
                  <c:v>0.99090427199999997</c:v>
                </c:pt>
                <c:pt idx="42558">
                  <c:v>0.99466263200000005</c:v>
                </c:pt>
                <c:pt idx="42559">
                  <c:v>0.98048173699999996</c:v>
                </c:pt>
                <c:pt idx="42560">
                  <c:v>0.98337578699999995</c:v>
                </c:pt>
                <c:pt idx="42561">
                  <c:v>0.98337578699999995</c:v>
                </c:pt>
                <c:pt idx="42562">
                  <c:v>0.99466263200000005</c:v>
                </c:pt>
                <c:pt idx="42563">
                  <c:v>0.97825968500000005</c:v>
                </c:pt>
                <c:pt idx="42564">
                  <c:v>0.98337578699999995</c:v>
                </c:pt>
                <c:pt idx="42565">
                  <c:v>0.987316898</c:v>
                </c:pt>
                <c:pt idx="42566">
                  <c:v>0.99833470599999996</c:v>
                </c:pt>
                <c:pt idx="42567">
                  <c:v>0.99833470599999996</c:v>
                </c:pt>
                <c:pt idx="42568">
                  <c:v>0.98048173699999996</c:v>
                </c:pt>
                <c:pt idx="42569">
                  <c:v>0.987316898</c:v>
                </c:pt>
                <c:pt idx="42570">
                  <c:v>0.994798234</c:v>
                </c:pt>
                <c:pt idx="42571">
                  <c:v>0.98048173699999996</c:v>
                </c:pt>
                <c:pt idx="42572">
                  <c:v>0.98048173699999996</c:v>
                </c:pt>
                <c:pt idx="42573">
                  <c:v>0.99466263200000005</c:v>
                </c:pt>
                <c:pt idx="42574">
                  <c:v>0.99833470599999996</c:v>
                </c:pt>
                <c:pt idx="42575">
                  <c:v>0.99466263200000005</c:v>
                </c:pt>
                <c:pt idx="42576">
                  <c:v>0.98337578699999995</c:v>
                </c:pt>
                <c:pt idx="42577">
                  <c:v>0.99466263200000005</c:v>
                </c:pt>
                <c:pt idx="42578">
                  <c:v>0.98048173699999996</c:v>
                </c:pt>
                <c:pt idx="42579">
                  <c:v>0.99833470599999996</c:v>
                </c:pt>
                <c:pt idx="42580">
                  <c:v>0.99833470599999996</c:v>
                </c:pt>
                <c:pt idx="42581">
                  <c:v>0.98048173699999996</c:v>
                </c:pt>
                <c:pt idx="42582">
                  <c:v>0.99100769600000005</c:v>
                </c:pt>
                <c:pt idx="42583">
                  <c:v>0.99833470599999996</c:v>
                </c:pt>
                <c:pt idx="42584">
                  <c:v>0.98337578699999995</c:v>
                </c:pt>
                <c:pt idx="42585">
                  <c:v>0.98048173699999996</c:v>
                </c:pt>
                <c:pt idx="42586">
                  <c:v>0.98337578699999995</c:v>
                </c:pt>
                <c:pt idx="42587">
                  <c:v>0.99466263200000005</c:v>
                </c:pt>
                <c:pt idx="42588">
                  <c:v>0.98337578699999995</c:v>
                </c:pt>
                <c:pt idx="42589">
                  <c:v>0.99466263200000005</c:v>
                </c:pt>
                <c:pt idx="42590">
                  <c:v>0.99466263200000005</c:v>
                </c:pt>
                <c:pt idx="42591">
                  <c:v>0.98337578699999995</c:v>
                </c:pt>
                <c:pt idx="42592">
                  <c:v>0.98337578699999995</c:v>
                </c:pt>
                <c:pt idx="42593">
                  <c:v>0.99466263200000005</c:v>
                </c:pt>
                <c:pt idx="42594">
                  <c:v>0.99466263200000005</c:v>
                </c:pt>
                <c:pt idx="42595">
                  <c:v>0.99466263200000005</c:v>
                </c:pt>
                <c:pt idx="42596">
                  <c:v>0.994798234</c:v>
                </c:pt>
                <c:pt idx="42597">
                  <c:v>0.994798234</c:v>
                </c:pt>
                <c:pt idx="42598">
                  <c:v>0.99466263200000005</c:v>
                </c:pt>
                <c:pt idx="42599">
                  <c:v>0.98048173699999996</c:v>
                </c:pt>
                <c:pt idx="42600">
                  <c:v>0.987316898</c:v>
                </c:pt>
                <c:pt idx="42601">
                  <c:v>0.99466263200000005</c:v>
                </c:pt>
                <c:pt idx="42602">
                  <c:v>0.99466263200000005</c:v>
                </c:pt>
                <c:pt idx="42603">
                  <c:v>0.98337578699999995</c:v>
                </c:pt>
                <c:pt idx="42604">
                  <c:v>0.98337578699999995</c:v>
                </c:pt>
                <c:pt idx="42605">
                  <c:v>0.994798234</c:v>
                </c:pt>
                <c:pt idx="42606">
                  <c:v>0.99466263200000005</c:v>
                </c:pt>
                <c:pt idx="42607">
                  <c:v>0.99466263200000005</c:v>
                </c:pt>
                <c:pt idx="42608">
                  <c:v>0.98549281</c:v>
                </c:pt>
                <c:pt idx="42609">
                  <c:v>0.98337578699999995</c:v>
                </c:pt>
                <c:pt idx="42610">
                  <c:v>0.99466263200000005</c:v>
                </c:pt>
                <c:pt idx="42611">
                  <c:v>0.98337578699999995</c:v>
                </c:pt>
                <c:pt idx="42612">
                  <c:v>0.994798234</c:v>
                </c:pt>
                <c:pt idx="42613">
                  <c:v>0.99833470599999996</c:v>
                </c:pt>
                <c:pt idx="42614">
                  <c:v>0.98337578699999995</c:v>
                </c:pt>
                <c:pt idx="42615">
                  <c:v>0.98337578699999995</c:v>
                </c:pt>
                <c:pt idx="42616">
                  <c:v>0.98337578699999995</c:v>
                </c:pt>
                <c:pt idx="42617">
                  <c:v>0.99833470599999996</c:v>
                </c:pt>
                <c:pt idx="42618">
                  <c:v>0.98337578699999995</c:v>
                </c:pt>
                <c:pt idx="42619">
                  <c:v>0.98337578699999995</c:v>
                </c:pt>
                <c:pt idx="42620">
                  <c:v>0.98337578699999995</c:v>
                </c:pt>
                <c:pt idx="42621">
                  <c:v>0.98337578699999995</c:v>
                </c:pt>
                <c:pt idx="42622">
                  <c:v>0.99466263200000005</c:v>
                </c:pt>
                <c:pt idx="42623">
                  <c:v>0.98337578699999995</c:v>
                </c:pt>
                <c:pt idx="42624">
                  <c:v>0.98729905299999998</c:v>
                </c:pt>
                <c:pt idx="42625">
                  <c:v>0.99466263200000005</c:v>
                </c:pt>
                <c:pt idx="42626">
                  <c:v>0.99466263200000005</c:v>
                </c:pt>
                <c:pt idx="42627">
                  <c:v>0.98337578699999995</c:v>
                </c:pt>
                <c:pt idx="42628">
                  <c:v>0.99833470599999996</c:v>
                </c:pt>
                <c:pt idx="42629">
                  <c:v>0.99833470599999996</c:v>
                </c:pt>
                <c:pt idx="42630">
                  <c:v>0.99466263200000005</c:v>
                </c:pt>
                <c:pt idx="42631">
                  <c:v>0.98337578699999995</c:v>
                </c:pt>
                <c:pt idx="42632">
                  <c:v>0.98337578699999995</c:v>
                </c:pt>
                <c:pt idx="42633">
                  <c:v>0.98048173699999996</c:v>
                </c:pt>
                <c:pt idx="42634">
                  <c:v>0.98337578699999995</c:v>
                </c:pt>
                <c:pt idx="42635">
                  <c:v>0.99466263200000005</c:v>
                </c:pt>
                <c:pt idx="42636">
                  <c:v>0.99833470599999996</c:v>
                </c:pt>
                <c:pt idx="42637">
                  <c:v>0.98337578699999995</c:v>
                </c:pt>
                <c:pt idx="42638">
                  <c:v>0.98048173699999996</c:v>
                </c:pt>
                <c:pt idx="42639">
                  <c:v>0.98048173699999996</c:v>
                </c:pt>
                <c:pt idx="42640">
                  <c:v>0.98337578699999995</c:v>
                </c:pt>
                <c:pt idx="42641">
                  <c:v>0.99833470599999996</c:v>
                </c:pt>
                <c:pt idx="42642">
                  <c:v>0.994798234</c:v>
                </c:pt>
                <c:pt idx="42643">
                  <c:v>0.98048173699999996</c:v>
                </c:pt>
                <c:pt idx="42644">
                  <c:v>0.98048173699999996</c:v>
                </c:pt>
                <c:pt idx="42645">
                  <c:v>0.98048173699999996</c:v>
                </c:pt>
                <c:pt idx="42646">
                  <c:v>0.98337578699999995</c:v>
                </c:pt>
                <c:pt idx="42647">
                  <c:v>0.99466263200000005</c:v>
                </c:pt>
                <c:pt idx="42648">
                  <c:v>0.98337578699999995</c:v>
                </c:pt>
                <c:pt idx="42649">
                  <c:v>0.98337578699999995</c:v>
                </c:pt>
                <c:pt idx="42650">
                  <c:v>0.99466263200000005</c:v>
                </c:pt>
                <c:pt idx="42651">
                  <c:v>0.98337578699999995</c:v>
                </c:pt>
                <c:pt idx="42652">
                  <c:v>0.98048173699999996</c:v>
                </c:pt>
                <c:pt idx="42653">
                  <c:v>0.99833470599999996</c:v>
                </c:pt>
                <c:pt idx="42654">
                  <c:v>0.99466263200000005</c:v>
                </c:pt>
                <c:pt idx="42655">
                  <c:v>0.994798234</c:v>
                </c:pt>
                <c:pt idx="42656">
                  <c:v>0.99466263200000005</c:v>
                </c:pt>
                <c:pt idx="42657">
                  <c:v>0.98337578699999995</c:v>
                </c:pt>
                <c:pt idx="42658">
                  <c:v>0.99466263200000005</c:v>
                </c:pt>
                <c:pt idx="42659">
                  <c:v>0.98337578699999995</c:v>
                </c:pt>
                <c:pt idx="42660">
                  <c:v>0.98337578699999995</c:v>
                </c:pt>
                <c:pt idx="42661">
                  <c:v>0.99100769600000005</c:v>
                </c:pt>
                <c:pt idx="42662">
                  <c:v>0.98337578699999995</c:v>
                </c:pt>
                <c:pt idx="42663">
                  <c:v>0.99015918800000002</c:v>
                </c:pt>
                <c:pt idx="42664">
                  <c:v>0.99833470599999996</c:v>
                </c:pt>
                <c:pt idx="42665">
                  <c:v>0.99833470599999996</c:v>
                </c:pt>
                <c:pt idx="42666">
                  <c:v>0.98048173699999996</c:v>
                </c:pt>
                <c:pt idx="42667">
                  <c:v>0.99833470599999996</c:v>
                </c:pt>
                <c:pt idx="42668">
                  <c:v>0.98337578699999995</c:v>
                </c:pt>
                <c:pt idx="42669">
                  <c:v>0.98048173699999996</c:v>
                </c:pt>
                <c:pt idx="42670">
                  <c:v>0.994798234</c:v>
                </c:pt>
                <c:pt idx="42671">
                  <c:v>0.994798234</c:v>
                </c:pt>
                <c:pt idx="42672">
                  <c:v>0.98048173699999996</c:v>
                </c:pt>
                <c:pt idx="42673">
                  <c:v>0.98048173699999996</c:v>
                </c:pt>
                <c:pt idx="42674">
                  <c:v>0.98337578699999995</c:v>
                </c:pt>
                <c:pt idx="42675">
                  <c:v>0.99466263200000005</c:v>
                </c:pt>
                <c:pt idx="42676">
                  <c:v>0.99466263200000005</c:v>
                </c:pt>
                <c:pt idx="42677">
                  <c:v>0.99466263200000005</c:v>
                </c:pt>
                <c:pt idx="42678">
                  <c:v>0.98552498799999999</c:v>
                </c:pt>
                <c:pt idx="42679">
                  <c:v>0.98048173699999996</c:v>
                </c:pt>
                <c:pt idx="42680">
                  <c:v>0.99466263200000005</c:v>
                </c:pt>
                <c:pt idx="42681">
                  <c:v>0.98337578699999995</c:v>
                </c:pt>
                <c:pt idx="42682">
                  <c:v>0.99100769600000005</c:v>
                </c:pt>
                <c:pt idx="42683">
                  <c:v>0.987316898</c:v>
                </c:pt>
                <c:pt idx="42684">
                  <c:v>0.99466263200000005</c:v>
                </c:pt>
                <c:pt idx="42685">
                  <c:v>0.99466263200000005</c:v>
                </c:pt>
                <c:pt idx="42686">
                  <c:v>0.98337578699999995</c:v>
                </c:pt>
                <c:pt idx="42687">
                  <c:v>0.99833470599999996</c:v>
                </c:pt>
                <c:pt idx="42688">
                  <c:v>0.99466263200000005</c:v>
                </c:pt>
                <c:pt idx="42689">
                  <c:v>0.99833470599999996</c:v>
                </c:pt>
                <c:pt idx="42690">
                  <c:v>0.99833470599999996</c:v>
                </c:pt>
                <c:pt idx="42691">
                  <c:v>0.99090427199999997</c:v>
                </c:pt>
                <c:pt idx="42692">
                  <c:v>0.99833470599999996</c:v>
                </c:pt>
                <c:pt idx="42693">
                  <c:v>0.99100769600000005</c:v>
                </c:pt>
                <c:pt idx="42694">
                  <c:v>0.99833470599999996</c:v>
                </c:pt>
                <c:pt idx="42695">
                  <c:v>0.99466263200000005</c:v>
                </c:pt>
                <c:pt idx="42696">
                  <c:v>0.99833470599999996</c:v>
                </c:pt>
                <c:pt idx="42697">
                  <c:v>0.99090427199999997</c:v>
                </c:pt>
                <c:pt idx="42698">
                  <c:v>0.99833470599999996</c:v>
                </c:pt>
                <c:pt idx="42699">
                  <c:v>0.99466263200000005</c:v>
                </c:pt>
                <c:pt idx="42700">
                  <c:v>0.99833470599999996</c:v>
                </c:pt>
                <c:pt idx="42701">
                  <c:v>0.99833470599999996</c:v>
                </c:pt>
                <c:pt idx="42702">
                  <c:v>0.98337578699999995</c:v>
                </c:pt>
                <c:pt idx="42703">
                  <c:v>0.99833470599999996</c:v>
                </c:pt>
                <c:pt idx="42704">
                  <c:v>0.99833470599999996</c:v>
                </c:pt>
                <c:pt idx="42705">
                  <c:v>0.99466263200000005</c:v>
                </c:pt>
                <c:pt idx="42706">
                  <c:v>0.994798234</c:v>
                </c:pt>
                <c:pt idx="42707">
                  <c:v>0.99466263200000005</c:v>
                </c:pt>
                <c:pt idx="42708">
                  <c:v>0.98337578699999995</c:v>
                </c:pt>
                <c:pt idx="42709">
                  <c:v>0.98048173699999996</c:v>
                </c:pt>
                <c:pt idx="42710">
                  <c:v>0.98337578699999995</c:v>
                </c:pt>
                <c:pt idx="42711">
                  <c:v>0.99833470599999996</c:v>
                </c:pt>
                <c:pt idx="42712">
                  <c:v>0.99833470599999996</c:v>
                </c:pt>
                <c:pt idx="42713">
                  <c:v>0.99466263200000005</c:v>
                </c:pt>
                <c:pt idx="42714">
                  <c:v>0.98337578699999995</c:v>
                </c:pt>
                <c:pt idx="42715">
                  <c:v>0.99833470599999996</c:v>
                </c:pt>
                <c:pt idx="42716">
                  <c:v>0.99466263200000005</c:v>
                </c:pt>
                <c:pt idx="42717">
                  <c:v>0.98048173699999996</c:v>
                </c:pt>
                <c:pt idx="42718">
                  <c:v>0.99466263200000005</c:v>
                </c:pt>
                <c:pt idx="42719">
                  <c:v>0.994798234</c:v>
                </c:pt>
                <c:pt idx="42720">
                  <c:v>0.994798234</c:v>
                </c:pt>
                <c:pt idx="42721">
                  <c:v>0.98337578699999995</c:v>
                </c:pt>
                <c:pt idx="42722">
                  <c:v>0.994798234</c:v>
                </c:pt>
                <c:pt idx="42723">
                  <c:v>0.994798234</c:v>
                </c:pt>
                <c:pt idx="42724">
                  <c:v>0.994798234</c:v>
                </c:pt>
                <c:pt idx="42725">
                  <c:v>0.99466263200000005</c:v>
                </c:pt>
                <c:pt idx="42726">
                  <c:v>0.99466263200000005</c:v>
                </c:pt>
                <c:pt idx="42727">
                  <c:v>0.99833470599999996</c:v>
                </c:pt>
                <c:pt idx="42728">
                  <c:v>0.98337578699999995</c:v>
                </c:pt>
                <c:pt idx="42729">
                  <c:v>0.99833470599999996</c:v>
                </c:pt>
                <c:pt idx="42730">
                  <c:v>0.98048173699999996</c:v>
                </c:pt>
                <c:pt idx="42731">
                  <c:v>0.99833470599999996</c:v>
                </c:pt>
                <c:pt idx="42732">
                  <c:v>0.98048173699999996</c:v>
                </c:pt>
                <c:pt idx="42733">
                  <c:v>0.994798234</c:v>
                </c:pt>
                <c:pt idx="42734">
                  <c:v>0.99833470599999996</c:v>
                </c:pt>
                <c:pt idx="42735">
                  <c:v>0.98337578699999995</c:v>
                </c:pt>
                <c:pt idx="42736">
                  <c:v>0.99833470599999996</c:v>
                </c:pt>
                <c:pt idx="42737">
                  <c:v>0.99833470599999996</c:v>
                </c:pt>
                <c:pt idx="42738">
                  <c:v>0.994798234</c:v>
                </c:pt>
                <c:pt idx="42739">
                  <c:v>0.98337578699999995</c:v>
                </c:pt>
                <c:pt idx="42740">
                  <c:v>0.99833470599999996</c:v>
                </c:pt>
                <c:pt idx="42741">
                  <c:v>0.98048173699999996</c:v>
                </c:pt>
                <c:pt idx="42742">
                  <c:v>0.98337578699999995</c:v>
                </c:pt>
                <c:pt idx="42743">
                  <c:v>0.98337578699999995</c:v>
                </c:pt>
                <c:pt idx="42744">
                  <c:v>0.994798234</c:v>
                </c:pt>
                <c:pt idx="42745">
                  <c:v>0.98337578699999995</c:v>
                </c:pt>
                <c:pt idx="42746">
                  <c:v>0.98729905299999998</c:v>
                </c:pt>
                <c:pt idx="42747">
                  <c:v>0.994798234</c:v>
                </c:pt>
                <c:pt idx="42748">
                  <c:v>0.99466263200000005</c:v>
                </c:pt>
                <c:pt idx="42749">
                  <c:v>0.98048173699999996</c:v>
                </c:pt>
                <c:pt idx="42750">
                  <c:v>0.99833470599999996</c:v>
                </c:pt>
                <c:pt idx="42751">
                  <c:v>0.98337578699999995</c:v>
                </c:pt>
                <c:pt idx="42752">
                  <c:v>0.99466263200000005</c:v>
                </c:pt>
                <c:pt idx="42753">
                  <c:v>0.99833470599999996</c:v>
                </c:pt>
                <c:pt idx="42754">
                  <c:v>0.98337578699999995</c:v>
                </c:pt>
                <c:pt idx="42755">
                  <c:v>0.99090427199999997</c:v>
                </c:pt>
                <c:pt idx="42756">
                  <c:v>0.99466263200000005</c:v>
                </c:pt>
                <c:pt idx="42757">
                  <c:v>0.99833470599999996</c:v>
                </c:pt>
                <c:pt idx="42758">
                  <c:v>0.99466263200000005</c:v>
                </c:pt>
                <c:pt idx="42759">
                  <c:v>0.98529628999999996</c:v>
                </c:pt>
                <c:pt idx="42760">
                  <c:v>0.98337578699999995</c:v>
                </c:pt>
                <c:pt idx="42761">
                  <c:v>0.98048173699999996</c:v>
                </c:pt>
                <c:pt idx="42762">
                  <c:v>0.99466263200000005</c:v>
                </c:pt>
                <c:pt idx="42763">
                  <c:v>0.98337578699999995</c:v>
                </c:pt>
                <c:pt idx="42764">
                  <c:v>0.98337578699999995</c:v>
                </c:pt>
                <c:pt idx="42765">
                  <c:v>0.98337578699999995</c:v>
                </c:pt>
                <c:pt idx="42766">
                  <c:v>0.98048173699999996</c:v>
                </c:pt>
                <c:pt idx="42767">
                  <c:v>0.99466263200000005</c:v>
                </c:pt>
                <c:pt idx="42768">
                  <c:v>0.99466263200000005</c:v>
                </c:pt>
                <c:pt idx="42769">
                  <c:v>0.98048173699999996</c:v>
                </c:pt>
                <c:pt idx="42770">
                  <c:v>0.98337578699999995</c:v>
                </c:pt>
                <c:pt idx="42771">
                  <c:v>0.98337578699999995</c:v>
                </c:pt>
                <c:pt idx="42772">
                  <c:v>0.98337578699999995</c:v>
                </c:pt>
                <c:pt idx="42773">
                  <c:v>0.987316898</c:v>
                </c:pt>
                <c:pt idx="42774">
                  <c:v>0.98337578699999995</c:v>
                </c:pt>
                <c:pt idx="42775">
                  <c:v>0.99833470599999996</c:v>
                </c:pt>
                <c:pt idx="42776">
                  <c:v>0.98337578699999995</c:v>
                </c:pt>
                <c:pt idx="42777">
                  <c:v>0.98337578699999995</c:v>
                </c:pt>
                <c:pt idx="42778">
                  <c:v>0.98337578699999995</c:v>
                </c:pt>
                <c:pt idx="42779">
                  <c:v>0.99833470599999996</c:v>
                </c:pt>
                <c:pt idx="42780">
                  <c:v>0.99466263200000005</c:v>
                </c:pt>
                <c:pt idx="42781">
                  <c:v>0.99833470599999996</c:v>
                </c:pt>
                <c:pt idx="42782">
                  <c:v>0.99466263200000005</c:v>
                </c:pt>
                <c:pt idx="42783">
                  <c:v>0.99466263200000005</c:v>
                </c:pt>
                <c:pt idx="42784">
                  <c:v>0.98337578699999995</c:v>
                </c:pt>
                <c:pt idx="42785">
                  <c:v>0.98337578699999995</c:v>
                </c:pt>
                <c:pt idx="42786">
                  <c:v>0.99833470599999996</c:v>
                </c:pt>
                <c:pt idx="42787">
                  <c:v>0.98337578699999995</c:v>
                </c:pt>
                <c:pt idx="42788">
                  <c:v>0.98337578699999995</c:v>
                </c:pt>
                <c:pt idx="42789">
                  <c:v>0.99466263200000005</c:v>
                </c:pt>
                <c:pt idx="42790">
                  <c:v>0.99466263200000005</c:v>
                </c:pt>
                <c:pt idx="42791">
                  <c:v>0.994798234</c:v>
                </c:pt>
                <c:pt idx="42792">
                  <c:v>0.98048173699999996</c:v>
                </c:pt>
                <c:pt idx="42793">
                  <c:v>0.99027694600000005</c:v>
                </c:pt>
                <c:pt idx="42794">
                  <c:v>0.98048173699999996</c:v>
                </c:pt>
                <c:pt idx="42795">
                  <c:v>0.994798234</c:v>
                </c:pt>
                <c:pt idx="42796">
                  <c:v>0.98337578699999995</c:v>
                </c:pt>
                <c:pt idx="42797">
                  <c:v>0.98048173699999996</c:v>
                </c:pt>
                <c:pt idx="42798">
                  <c:v>0.99466263200000005</c:v>
                </c:pt>
                <c:pt idx="42799">
                  <c:v>0.98337578699999995</c:v>
                </c:pt>
                <c:pt idx="42800">
                  <c:v>0.99090427199999997</c:v>
                </c:pt>
                <c:pt idx="42801">
                  <c:v>0.99466263200000005</c:v>
                </c:pt>
                <c:pt idx="42802">
                  <c:v>0.994798234</c:v>
                </c:pt>
                <c:pt idx="42803">
                  <c:v>0.98337578699999995</c:v>
                </c:pt>
                <c:pt idx="42804">
                  <c:v>0.994798234</c:v>
                </c:pt>
                <c:pt idx="42805">
                  <c:v>0.98337578699999995</c:v>
                </c:pt>
                <c:pt idx="42806">
                  <c:v>0.98337578699999995</c:v>
                </c:pt>
                <c:pt idx="42807">
                  <c:v>0.99833470599999996</c:v>
                </c:pt>
                <c:pt idx="42808">
                  <c:v>0.98552498799999999</c:v>
                </c:pt>
                <c:pt idx="42809">
                  <c:v>0.99466263200000005</c:v>
                </c:pt>
                <c:pt idx="42810">
                  <c:v>0.99466263200000005</c:v>
                </c:pt>
                <c:pt idx="42811">
                  <c:v>0.99466263200000005</c:v>
                </c:pt>
                <c:pt idx="42812">
                  <c:v>0.99466263200000005</c:v>
                </c:pt>
                <c:pt idx="42813">
                  <c:v>0.994798234</c:v>
                </c:pt>
                <c:pt idx="42814">
                  <c:v>0.99833470599999996</c:v>
                </c:pt>
                <c:pt idx="42815">
                  <c:v>0.98337578699999995</c:v>
                </c:pt>
                <c:pt idx="42816">
                  <c:v>0.98337578699999995</c:v>
                </c:pt>
                <c:pt idx="42817">
                  <c:v>0.99466263200000005</c:v>
                </c:pt>
                <c:pt idx="42818">
                  <c:v>0.99466263200000005</c:v>
                </c:pt>
                <c:pt idx="42819">
                  <c:v>0.98048173699999996</c:v>
                </c:pt>
                <c:pt idx="42820">
                  <c:v>0.98048173699999996</c:v>
                </c:pt>
                <c:pt idx="42821">
                  <c:v>0.99466263200000005</c:v>
                </c:pt>
                <c:pt idx="42822">
                  <c:v>0.98337578699999995</c:v>
                </c:pt>
                <c:pt idx="42823">
                  <c:v>0.98552498799999999</c:v>
                </c:pt>
                <c:pt idx="42824">
                  <c:v>0.994798234</c:v>
                </c:pt>
                <c:pt idx="42825">
                  <c:v>0.98048173699999996</c:v>
                </c:pt>
                <c:pt idx="42826">
                  <c:v>0.99466263200000005</c:v>
                </c:pt>
                <c:pt idx="42827">
                  <c:v>0.99466263200000005</c:v>
                </c:pt>
                <c:pt idx="42828">
                  <c:v>0.99466263200000005</c:v>
                </c:pt>
                <c:pt idx="42829">
                  <c:v>0.99466263200000005</c:v>
                </c:pt>
                <c:pt idx="42830">
                  <c:v>0.98048173699999996</c:v>
                </c:pt>
                <c:pt idx="42831">
                  <c:v>0.99466263200000005</c:v>
                </c:pt>
                <c:pt idx="42832">
                  <c:v>0.994798234</c:v>
                </c:pt>
                <c:pt idx="42833">
                  <c:v>0.98337578699999995</c:v>
                </c:pt>
                <c:pt idx="42834">
                  <c:v>0.99466263200000005</c:v>
                </c:pt>
                <c:pt idx="42835">
                  <c:v>0.994798234</c:v>
                </c:pt>
                <c:pt idx="42836">
                  <c:v>0.98337578699999995</c:v>
                </c:pt>
                <c:pt idx="42837">
                  <c:v>0.98337578699999995</c:v>
                </c:pt>
                <c:pt idx="42838">
                  <c:v>0.99466263200000005</c:v>
                </c:pt>
                <c:pt idx="42839">
                  <c:v>0.98048173699999996</c:v>
                </c:pt>
                <c:pt idx="42840">
                  <c:v>0.994798234</c:v>
                </c:pt>
                <c:pt idx="42841">
                  <c:v>0.994798234</c:v>
                </c:pt>
                <c:pt idx="42842">
                  <c:v>0.99833470599999996</c:v>
                </c:pt>
                <c:pt idx="42843">
                  <c:v>0.98337578699999995</c:v>
                </c:pt>
                <c:pt idx="42844">
                  <c:v>0.99833470599999996</c:v>
                </c:pt>
                <c:pt idx="42845">
                  <c:v>0.98337578699999995</c:v>
                </c:pt>
                <c:pt idx="42846">
                  <c:v>0.99833470599999996</c:v>
                </c:pt>
                <c:pt idx="42847">
                  <c:v>0.99833470599999996</c:v>
                </c:pt>
                <c:pt idx="42848">
                  <c:v>0.99466263200000005</c:v>
                </c:pt>
                <c:pt idx="42849">
                  <c:v>0.99466263200000005</c:v>
                </c:pt>
                <c:pt idx="42850">
                  <c:v>0.99466263200000005</c:v>
                </c:pt>
                <c:pt idx="42851">
                  <c:v>0.99466263200000005</c:v>
                </c:pt>
                <c:pt idx="42852">
                  <c:v>0.99466263200000005</c:v>
                </c:pt>
                <c:pt idx="42853">
                  <c:v>0.98337578699999995</c:v>
                </c:pt>
                <c:pt idx="42854">
                  <c:v>0.98975540500000003</c:v>
                </c:pt>
                <c:pt idx="42855">
                  <c:v>0.99833470599999996</c:v>
                </c:pt>
                <c:pt idx="42856">
                  <c:v>0.98048173699999996</c:v>
                </c:pt>
                <c:pt idx="42857">
                  <c:v>0.99833470599999996</c:v>
                </c:pt>
                <c:pt idx="42858">
                  <c:v>0.99466263200000005</c:v>
                </c:pt>
                <c:pt idx="42859">
                  <c:v>0.99833470599999996</c:v>
                </c:pt>
                <c:pt idx="42860">
                  <c:v>0.994798234</c:v>
                </c:pt>
                <c:pt idx="42861">
                  <c:v>0.987316898</c:v>
                </c:pt>
                <c:pt idx="42862">
                  <c:v>0.98337578699999995</c:v>
                </c:pt>
                <c:pt idx="42863">
                  <c:v>0.99466263200000005</c:v>
                </c:pt>
                <c:pt idx="42864">
                  <c:v>0.99466263200000005</c:v>
                </c:pt>
                <c:pt idx="42865">
                  <c:v>0.99466263200000005</c:v>
                </c:pt>
                <c:pt idx="42866">
                  <c:v>0.994798234</c:v>
                </c:pt>
                <c:pt idx="42867">
                  <c:v>0.98337578699999995</c:v>
                </c:pt>
                <c:pt idx="42868">
                  <c:v>0.994798234</c:v>
                </c:pt>
                <c:pt idx="42869">
                  <c:v>0.98337578699999995</c:v>
                </c:pt>
                <c:pt idx="42870">
                  <c:v>0.99466263200000005</c:v>
                </c:pt>
                <c:pt idx="42871">
                  <c:v>0.99466263200000005</c:v>
                </c:pt>
                <c:pt idx="42872">
                  <c:v>0.98337578699999995</c:v>
                </c:pt>
                <c:pt idx="42873">
                  <c:v>0.98337578699999995</c:v>
                </c:pt>
                <c:pt idx="42874">
                  <c:v>0.994798234</c:v>
                </c:pt>
                <c:pt idx="42875">
                  <c:v>0.98337578699999995</c:v>
                </c:pt>
                <c:pt idx="42876">
                  <c:v>0.98337578699999995</c:v>
                </c:pt>
                <c:pt idx="42877">
                  <c:v>0.99466263200000005</c:v>
                </c:pt>
                <c:pt idx="42878">
                  <c:v>0.98048173699999996</c:v>
                </c:pt>
                <c:pt idx="42879">
                  <c:v>0.994798234</c:v>
                </c:pt>
                <c:pt idx="42880">
                  <c:v>0.99466263200000005</c:v>
                </c:pt>
                <c:pt idx="42881">
                  <c:v>0.99466263200000005</c:v>
                </c:pt>
                <c:pt idx="42882">
                  <c:v>0.98048173699999996</c:v>
                </c:pt>
                <c:pt idx="42883">
                  <c:v>0.99466263200000005</c:v>
                </c:pt>
                <c:pt idx="42884">
                  <c:v>0.98337578699999995</c:v>
                </c:pt>
                <c:pt idx="42885">
                  <c:v>0.994798234</c:v>
                </c:pt>
                <c:pt idx="42886">
                  <c:v>0.99100769600000005</c:v>
                </c:pt>
                <c:pt idx="42887">
                  <c:v>0.99466263200000005</c:v>
                </c:pt>
                <c:pt idx="42888">
                  <c:v>0.98048173699999996</c:v>
                </c:pt>
                <c:pt idx="42889">
                  <c:v>0.99833470599999996</c:v>
                </c:pt>
                <c:pt idx="42890">
                  <c:v>0.994798234</c:v>
                </c:pt>
                <c:pt idx="42891">
                  <c:v>0.99466263200000005</c:v>
                </c:pt>
                <c:pt idx="42892">
                  <c:v>0.98337578699999995</c:v>
                </c:pt>
                <c:pt idx="42893">
                  <c:v>0.98337578699999995</c:v>
                </c:pt>
                <c:pt idx="42894">
                  <c:v>0.99833470599999996</c:v>
                </c:pt>
                <c:pt idx="42895">
                  <c:v>0.99466263200000005</c:v>
                </c:pt>
                <c:pt idx="42896">
                  <c:v>0.99833470599999996</c:v>
                </c:pt>
                <c:pt idx="42897">
                  <c:v>0.98552498799999999</c:v>
                </c:pt>
                <c:pt idx="42898">
                  <c:v>0.98048173699999996</c:v>
                </c:pt>
                <c:pt idx="42899">
                  <c:v>0.99466263200000005</c:v>
                </c:pt>
                <c:pt idx="42900">
                  <c:v>0.99466263200000005</c:v>
                </c:pt>
                <c:pt idx="42901">
                  <c:v>0.99833470599999996</c:v>
                </c:pt>
                <c:pt idx="42902">
                  <c:v>0.99466263200000005</c:v>
                </c:pt>
                <c:pt idx="42903">
                  <c:v>0.99833470599999996</c:v>
                </c:pt>
                <c:pt idx="42904">
                  <c:v>0.99833470599999996</c:v>
                </c:pt>
                <c:pt idx="42905">
                  <c:v>0.99833470599999996</c:v>
                </c:pt>
                <c:pt idx="42906">
                  <c:v>0.99466263200000005</c:v>
                </c:pt>
                <c:pt idx="42907">
                  <c:v>0.994798234</c:v>
                </c:pt>
                <c:pt idx="42908">
                  <c:v>0.994798234</c:v>
                </c:pt>
                <c:pt idx="42909">
                  <c:v>0.99833470599999996</c:v>
                </c:pt>
                <c:pt idx="42910">
                  <c:v>0.99833470599999996</c:v>
                </c:pt>
                <c:pt idx="42911">
                  <c:v>0.994798234</c:v>
                </c:pt>
                <c:pt idx="42912">
                  <c:v>0.98048173699999996</c:v>
                </c:pt>
                <c:pt idx="42913">
                  <c:v>0.98337578699999995</c:v>
                </c:pt>
                <c:pt idx="42914">
                  <c:v>0.994798234</c:v>
                </c:pt>
                <c:pt idx="42915">
                  <c:v>0.99466263200000005</c:v>
                </c:pt>
                <c:pt idx="42916">
                  <c:v>0.99027694600000005</c:v>
                </c:pt>
                <c:pt idx="42917">
                  <c:v>0.99833470599999996</c:v>
                </c:pt>
                <c:pt idx="42918">
                  <c:v>0.98048173699999996</c:v>
                </c:pt>
                <c:pt idx="42919">
                  <c:v>0.98337578699999995</c:v>
                </c:pt>
                <c:pt idx="42920">
                  <c:v>0.99466263200000005</c:v>
                </c:pt>
                <c:pt idx="42921">
                  <c:v>0.994798234</c:v>
                </c:pt>
                <c:pt idx="42922">
                  <c:v>0.98337578699999995</c:v>
                </c:pt>
                <c:pt idx="42923">
                  <c:v>0.98048173699999996</c:v>
                </c:pt>
                <c:pt idx="42924">
                  <c:v>0.98337578699999995</c:v>
                </c:pt>
                <c:pt idx="42925">
                  <c:v>0.98337578699999995</c:v>
                </c:pt>
                <c:pt idx="42926">
                  <c:v>0.99015918800000002</c:v>
                </c:pt>
                <c:pt idx="42927">
                  <c:v>0.99833470599999996</c:v>
                </c:pt>
                <c:pt idx="42928">
                  <c:v>0.99466263200000005</c:v>
                </c:pt>
                <c:pt idx="42929">
                  <c:v>0.99833470599999996</c:v>
                </c:pt>
                <c:pt idx="42930">
                  <c:v>0.98048173699999996</c:v>
                </c:pt>
                <c:pt idx="42931">
                  <c:v>0.99833470599999996</c:v>
                </c:pt>
                <c:pt idx="42932">
                  <c:v>0.99466263200000005</c:v>
                </c:pt>
                <c:pt idx="42933">
                  <c:v>0.99466263200000005</c:v>
                </c:pt>
                <c:pt idx="42934">
                  <c:v>0.99833470599999996</c:v>
                </c:pt>
                <c:pt idx="42935">
                  <c:v>0.994798234</c:v>
                </c:pt>
                <c:pt idx="42936">
                  <c:v>0.99090427199999997</c:v>
                </c:pt>
                <c:pt idx="42937">
                  <c:v>0.99466263200000005</c:v>
                </c:pt>
                <c:pt idx="42938">
                  <c:v>0.99466263200000005</c:v>
                </c:pt>
                <c:pt idx="42939">
                  <c:v>0.98552498799999999</c:v>
                </c:pt>
                <c:pt idx="42940">
                  <c:v>0.98048173699999996</c:v>
                </c:pt>
                <c:pt idx="42941">
                  <c:v>0.99466263200000005</c:v>
                </c:pt>
                <c:pt idx="42942">
                  <c:v>0.994798234</c:v>
                </c:pt>
                <c:pt idx="42943">
                  <c:v>0.98048173699999996</c:v>
                </c:pt>
                <c:pt idx="42944">
                  <c:v>0.99466263200000005</c:v>
                </c:pt>
                <c:pt idx="42945">
                  <c:v>0.99090427199999997</c:v>
                </c:pt>
                <c:pt idx="42946">
                  <c:v>0.99466263200000005</c:v>
                </c:pt>
                <c:pt idx="42947">
                  <c:v>0.994798234</c:v>
                </c:pt>
                <c:pt idx="42948">
                  <c:v>0.99466263200000005</c:v>
                </c:pt>
                <c:pt idx="42949">
                  <c:v>0.994798234</c:v>
                </c:pt>
                <c:pt idx="42950">
                  <c:v>0.99466263200000005</c:v>
                </c:pt>
                <c:pt idx="42951">
                  <c:v>0.99100769600000005</c:v>
                </c:pt>
                <c:pt idx="42952">
                  <c:v>0.99833470599999996</c:v>
                </c:pt>
                <c:pt idx="42953">
                  <c:v>0.99466263200000005</c:v>
                </c:pt>
                <c:pt idx="42954">
                  <c:v>0.98337578699999995</c:v>
                </c:pt>
                <c:pt idx="42955">
                  <c:v>0.98337578699999995</c:v>
                </c:pt>
                <c:pt idx="42956">
                  <c:v>0.98048173699999996</c:v>
                </c:pt>
                <c:pt idx="42957">
                  <c:v>0.98337578699999995</c:v>
                </c:pt>
                <c:pt idx="42958">
                  <c:v>0.99027694600000005</c:v>
                </c:pt>
                <c:pt idx="42959">
                  <c:v>0.99466263200000005</c:v>
                </c:pt>
                <c:pt idx="42960">
                  <c:v>0.994798234</c:v>
                </c:pt>
                <c:pt idx="42961">
                  <c:v>0.99100769600000005</c:v>
                </c:pt>
                <c:pt idx="42962">
                  <c:v>0.99466263200000005</c:v>
                </c:pt>
                <c:pt idx="42963">
                  <c:v>0.99466263200000005</c:v>
                </c:pt>
                <c:pt idx="42964">
                  <c:v>0.99466263200000005</c:v>
                </c:pt>
                <c:pt idx="42965">
                  <c:v>0.98337578699999995</c:v>
                </c:pt>
                <c:pt idx="42966">
                  <c:v>0.99466263200000005</c:v>
                </c:pt>
                <c:pt idx="42967">
                  <c:v>0.99833470599999996</c:v>
                </c:pt>
                <c:pt idx="42968">
                  <c:v>0.98337578699999995</c:v>
                </c:pt>
                <c:pt idx="42969">
                  <c:v>0.99466263200000005</c:v>
                </c:pt>
                <c:pt idx="42970">
                  <c:v>0.99833470599999996</c:v>
                </c:pt>
                <c:pt idx="42971">
                  <c:v>0.99456953599999998</c:v>
                </c:pt>
                <c:pt idx="42972">
                  <c:v>0.98048173699999996</c:v>
                </c:pt>
                <c:pt idx="42973">
                  <c:v>0.98337578699999995</c:v>
                </c:pt>
                <c:pt idx="42974">
                  <c:v>0.98337578699999995</c:v>
                </c:pt>
                <c:pt idx="42975">
                  <c:v>0.99466263200000005</c:v>
                </c:pt>
                <c:pt idx="42976">
                  <c:v>0.994798234</c:v>
                </c:pt>
                <c:pt idx="42977">
                  <c:v>0.99466263200000005</c:v>
                </c:pt>
                <c:pt idx="42978">
                  <c:v>0.99466263200000005</c:v>
                </c:pt>
                <c:pt idx="42979">
                  <c:v>0.98048173699999996</c:v>
                </c:pt>
                <c:pt idx="42980">
                  <c:v>0.98337578699999995</c:v>
                </c:pt>
                <c:pt idx="42981">
                  <c:v>0.98048173699999996</c:v>
                </c:pt>
                <c:pt idx="42982">
                  <c:v>0.99833470599999996</c:v>
                </c:pt>
                <c:pt idx="42983">
                  <c:v>0.98337578699999995</c:v>
                </c:pt>
                <c:pt idx="42984">
                  <c:v>0.994798234</c:v>
                </c:pt>
                <c:pt idx="42985">
                  <c:v>0.987316898</c:v>
                </c:pt>
                <c:pt idx="42986">
                  <c:v>0.99833470599999996</c:v>
                </c:pt>
                <c:pt idx="42987">
                  <c:v>0.98048173699999996</c:v>
                </c:pt>
                <c:pt idx="42988">
                  <c:v>0.98337578699999995</c:v>
                </c:pt>
                <c:pt idx="42989">
                  <c:v>0.994798234</c:v>
                </c:pt>
                <c:pt idx="42990">
                  <c:v>0.98048173699999996</c:v>
                </c:pt>
                <c:pt idx="42991">
                  <c:v>0.99466263200000005</c:v>
                </c:pt>
                <c:pt idx="42992">
                  <c:v>0.98048173699999996</c:v>
                </c:pt>
                <c:pt idx="42993">
                  <c:v>0.99466263200000005</c:v>
                </c:pt>
                <c:pt idx="42994">
                  <c:v>0.98337578699999995</c:v>
                </c:pt>
                <c:pt idx="42995">
                  <c:v>0.99027694600000005</c:v>
                </c:pt>
                <c:pt idx="42996">
                  <c:v>0.99466263200000005</c:v>
                </c:pt>
                <c:pt idx="42997">
                  <c:v>0.98337578699999995</c:v>
                </c:pt>
                <c:pt idx="42998">
                  <c:v>0.99466263200000005</c:v>
                </c:pt>
                <c:pt idx="42999">
                  <c:v>0.99833470599999996</c:v>
                </c:pt>
                <c:pt idx="43000">
                  <c:v>0.98048173699999996</c:v>
                </c:pt>
                <c:pt idx="43001">
                  <c:v>0.98048173699999996</c:v>
                </c:pt>
                <c:pt idx="43002">
                  <c:v>0.994798234</c:v>
                </c:pt>
                <c:pt idx="43003">
                  <c:v>0.98337578699999995</c:v>
                </c:pt>
                <c:pt idx="43004">
                  <c:v>0.99466263200000005</c:v>
                </c:pt>
                <c:pt idx="43005">
                  <c:v>0.994798234</c:v>
                </c:pt>
                <c:pt idx="43006">
                  <c:v>0.99466263200000005</c:v>
                </c:pt>
                <c:pt idx="43007">
                  <c:v>0.994798234</c:v>
                </c:pt>
                <c:pt idx="43008">
                  <c:v>0.98337578699999995</c:v>
                </c:pt>
                <c:pt idx="43009">
                  <c:v>0.98048173699999996</c:v>
                </c:pt>
                <c:pt idx="43010">
                  <c:v>0.98337578699999995</c:v>
                </c:pt>
                <c:pt idx="43011">
                  <c:v>0.99466263200000005</c:v>
                </c:pt>
                <c:pt idx="43012">
                  <c:v>0.99833470599999996</c:v>
                </c:pt>
                <c:pt idx="43013">
                  <c:v>0.98048173699999996</c:v>
                </c:pt>
                <c:pt idx="43014">
                  <c:v>0.98337578699999995</c:v>
                </c:pt>
                <c:pt idx="43015">
                  <c:v>0.98337578699999995</c:v>
                </c:pt>
                <c:pt idx="43016">
                  <c:v>0.99833470599999996</c:v>
                </c:pt>
                <c:pt idx="43017">
                  <c:v>0.98337578699999995</c:v>
                </c:pt>
                <c:pt idx="43018">
                  <c:v>0.99466263200000005</c:v>
                </c:pt>
                <c:pt idx="43019">
                  <c:v>0.98337578699999995</c:v>
                </c:pt>
                <c:pt idx="43020">
                  <c:v>0.98048173699999996</c:v>
                </c:pt>
                <c:pt idx="43021">
                  <c:v>0.98337578699999995</c:v>
                </c:pt>
                <c:pt idx="43022">
                  <c:v>0.99466263200000005</c:v>
                </c:pt>
                <c:pt idx="43023">
                  <c:v>0.98337578699999995</c:v>
                </c:pt>
                <c:pt idx="43024">
                  <c:v>0.99833470599999996</c:v>
                </c:pt>
                <c:pt idx="43025">
                  <c:v>0.99466263200000005</c:v>
                </c:pt>
                <c:pt idx="43026">
                  <c:v>0.98048173699999996</c:v>
                </c:pt>
                <c:pt idx="43027">
                  <c:v>0.99466263200000005</c:v>
                </c:pt>
                <c:pt idx="43028">
                  <c:v>0.98337578699999995</c:v>
                </c:pt>
                <c:pt idx="43029">
                  <c:v>0.99466263200000005</c:v>
                </c:pt>
                <c:pt idx="43030">
                  <c:v>0.99833470599999996</c:v>
                </c:pt>
                <c:pt idx="43031">
                  <c:v>0.99833470599999996</c:v>
                </c:pt>
                <c:pt idx="43032">
                  <c:v>0.98337578699999995</c:v>
                </c:pt>
                <c:pt idx="43033">
                  <c:v>0.99466263200000005</c:v>
                </c:pt>
                <c:pt idx="43034">
                  <c:v>0.98337578699999995</c:v>
                </c:pt>
                <c:pt idx="43035">
                  <c:v>0.994798234</c:v>
                </c:pt>
                <c:pt idx="43036">
                  <c:v>0.98337578699999995</c:v>
                </c:pt>
                <c:pt idx="43037">
                  <c:v>0.98048173699999996</c:v>
                </c:pt>
                <c:pt idx="43038">
                  <c:v>0.99833470599999996</c:v>
                </c:pt>
                <c:pt idx="43039">
                  <c:v>0.994798234</c:v>
                </c:pt>
                <c:pt idx="43040">
                  <c:v>0.99466263200000005</c:v>
                </c:pt>
                <c:pt idx="43041">
                  <c:v>0.994798234</c:v>
                </c:pt>
                <c:pt idx="43042">
                  <c:v>0.98337578699999995</c:v>
                </c:pt>
                <c:pt idx="43043">
                  <c:v>0.98337578699999995</c:v>
                </c:pt>
                <c:pt idx="43044">
                  <c:v>0.99450736299999998</c:v>
                </c:pt>
                <c:pt idx="43045">
                  <c:v>0.98337578699999995</c:v>
                </c:pt>
                <c:pt idx="43046">
                  <c:v>0.98048173699999996</c:v>
                </c:pt>
                <c:pt idx="43047">
                  <c:v>0.98337578699999995</c:v>
                </c:pt>
                <c:pt idx="43048">
                  <c:v>0.994798234</c:v>
                </c:pt>
                <c:pt idx="43049">
                  <c:v>0.98337578699999995</c:v>
                </c:pt>
                <c:pt idx="43050">
                  <c:v>0.99833470599999996</c:v>
                </c:pt>
                <c:pt idx="43051">
                  <c:v>0.99466263200000005</c:v>
                </c:pt>
                <c:pt idx="43052">
                  <c:v>0.987316898</c:v>
                </c:pt>
                <c:pt idx="43053">
                  <c:v>0.99833470599999996</c:v>
                </c:pt>
                <c:pt idx="43054">
                  <c:v>0.99833470599999996</c:v>
                </c:pt>
                <c:pt idx="43055">
                  <c:v>0.99833470599999996</c:v>
                </c:pt>
                <c:pt idx="43056">
                  <c:v>0.98337578699999995</c:v>
                </c:pt>
                <c:pt idx="43057">
                  <c:v>0.98337578699999995</c:v>
                </c:pt>
                <c:pt idx="43058">
                  <c:v>0.98337578699999995</c:v>
                </c:pt>
                <c:pt idx="43059">
                  <c:v>0.99466263200000005</c:v>
                </c:pt>
                <c:pt idx="43060">
                  <c:v>0.994798234</c:v>
                </c:pt>
                <c:pt idx="43061">
                  <c:v>0.98048173699999996</c:v>
                </c:pt>
                <c:pt idx="43062">
                  <c:v>0.98337578699999995</c:v>
                </c:pt>
                <c:pt idx="43063">
                  <c:v>0.99833470599999996</c:v>
                </c:pt>
                <c:pt idx="43064">
                  <c:v>0.98337578699999995</c:v>
                </c:pt>
                <c:pt idx="43065">
                  <c:v>0.994798234</c:v>
                </c:pt>
                <c:pt idx="43066">
                  <c:v>0.98337578699999995</c:v>
                </c:pt>
                <c:pt idx="43067">
                  <c:v>0.98729905299999998</c:v>
                </c:pt>
                <c:pt idx="43068">
                  <c:v>0.99466263200000005</c:v>
                </c:pt>
                <c:pt idx="43069">
                  <c:v>0.99833470599999996</c:v>
                </c:pt>
                <c:pt idx="43070">
                  <c:v>0.98337578699999995</c:v>
                </c:pt>
                <c:pt idx="43071">
                  <c:v>0.994798234</c:v>
                </c:pt>
                <c:pt idx="43072">
                  <c:v>0.99833470599999996</c:v>
                </c:pt>
                <c:pt idx="43073">
                  <c:v>0.99833470599999996</c:v>
                </c:pt>
                <c:pt idx="43074">
                  <c:v>0.99466263200000005</c:v>
                </c:pt>
                <c:pt idx="43075">
                  <c:v>0.99466263200000005</c:v>
                </c:pt>
                <c:pt idx="43076">
                  <c:v>0.99466263200000005</c:v>
                </c:pt>
                <c:pt idx="43077">
                  <c:v>0.99833470599999996</c:v>
                </c:pt>
                <c:pt idx="43078">
                  <c:v>0.99466263200000005</c:v>
                </c:pt>
                <c:pt idx="43079">
                  <c:v>0.99833470599999996</c:v>
                </c:pt>
                <c:pt idx="43080">
                  <c:v>0.99833470599999996</c:v>
                </c:pt>
                <c:pt idx="43081">
                  <c:v>0.99833470599999996</c:v>
                </c:pt>
                <c:pt idx="43082">
                  <c:v>0.99466263200000005</c:v>
                </c:pt>
                <c:pt idx="43083">
                  <c:v>0.99090427199999997</c:v>
                </c:pt>
                <c:pt idx="43084">
                  <c:v>0.98048173699999996</c:v>
                </c:pt>
                <c:pt idx="43085">
                  <c:v>0.99466263200000005</c:v>
                </c:pt>
                <c:pt idx="43086">
                  <c:v>0.99833470599999996</c:v>
                </c:pt>
                <c:pt idx="43087">
                  <c:v>0.98048173699999996</c:v>
                </c:pt>
                <c:pt idx="43088">
                  <c:v>0.98337578699999995</c:v>
                </c:pt>
                <c:pt idx="43089">
                  <c:v>0.994798234</c:v>
                </c:pt>
                <c:pt idx="43090">
                  <c:v>0.99466263200000005</c:v>
                </c:pt>
                <c:pt idx="43091">
                  <c:v>0.99466263200000005</c:v>
                </c:pt>
                <c:pt idx="43092">
                  <c:v>0.98337578699999995</c:v>
                </c:pt>
                <c:pt idx="43093">
                  <c:v>0.994798234</c:v>
                </c:pt>
                <c:pt idx="43094">
                  <c:v>0.99466263200000005</c:v>
                </c:pt>
                <c:pt idx="43095">
                  <c:v>0.994798234</c:v>
                </c:pt>
                <c:pt idx="43096">
                  <c:v>0.98337578699999995</c:v>
                </c:pt>
                <c:pt idx="43097">
                  <c:v>0.994798234</c:v>
                </c:pt>
                <c:pt idx="43098">
                  <c:v>0.987316898</c:v>
                </c:pt>
                <c:pt idx="43099">
                  <c:v>0.98337578699999995</c:v>
                </c:pt>
                <c:pt idx="43100">
                  <c:v>0.98337578699999995</c:v>
                </c:pt>
                <c:pt idx="43101">
                  <c:v>0.994798234</c:v>
                </c:pt>
                <c:pt idx="43102">
                  <c:v>0.99027694600000005</c:v>
                </c:pt>
                <c:pt idx="43103">
                  <c:v>0.994798234</c:v>
                </c:pt>
                <c:pt idx="43104">
                  <c:v>0.99833470599999996</c:v>
                </c:pt>
                <c:pt idx="43105">
                  <c:v>0.98048173699999996</c:v>
                </c:pt>
                <c:pt idx="43106">
                  <c:v>0.99015918800000002</c:v>
                </c:pt>
                <c:pt idx="43107">
                  <c:v>0.99466263200000005</c:v>
                </c:pt>
                <c:pt idx="43108">
                  <c:v>0.987316898</c:v>
                </c:pt>
                <c:pt idx="43109">
                  <c:v>0.98337578699999995</c:v>
                </c:pt>
                <c:pt idx="43110">
                  <c:v>0.994798234</c:v>
                </c:pt>
                <c:pt idx="43111">
                  <c:v>0.99450736299999998</c:v>
                </c:pt>
                <c:pt idx="43112">
                  <c:v>0.994798234</c:v>
                </c:pt>
                <c:pt idx="43113">
                  <c:v>0.98337578699999995</c:v>
                </c:pt>
                <c:pt idx="43114">
                  <c:v>0.994798234</c:v>
                </c:pt>
                <c:pt idx="43115">
                  <c:v>0.99466263200000005</c:v>
                </c:pt>
                <c:pt idx="43116">
                  <c:v>0.98337578699999995</c:v>
                </c:pt>
                <c:pt idx="43117">
                  <c:v>0.994798234</c:v>
                </c:pt>
                <c:pt idx="43118">
                  <c:v>0.98729905299999998</c:v>
                </c:pt>
                <c:pt idx="43119">
                  <c:v>0.99833470599999996</c:v>
                </c:pt>
                <c:pt idx="43120">
                  <c:v>0.99466263200000005</c:v>
                </c:pt>
                <c:pt idx="43121">
                  <c:v>0.987316898</c:v>
                </c:pt>
                <c:pt idx="43122">
                  <c:v>0.98729905299999998</c:v>
                </c:pt>
                <c:pt idx="43123">
                  <c:v>0.99466263200000005</c:v>
                </c:pt>
                <c:pt idx="43124">
                  <c:v>0.99015918800000002</c:v>
                </c:pt>
                <c:pt idx="43125">
                  <c:v>0.98337578699999995</c:v>
                </c:pt>
                <c:pt idx="43126">
                  <c:v>0.99833470599999996</c:v>
                </c:pt>
                <c:pt idx="43127">
                  <c:v>0.99466263200000005</c:v>
                </c:pt>
                <c:pt idx="43128">
                  <c:v>0.99466263200000005</c:v>
                </c:pt>
                <c:pt idx="43129">
                  <c:v>0.99450736299999998</c:v>
                </c:pt>
                <c:pt idx="43130">
                  <c:v>0.994798234</c:v>
                </c:pt>
                <c:pt idx="43131">
                  <c:v>0.98048173699999996</c:v>
                </c:pt>
                <c:pt idx="43132">
                  <c:v>0.98337578699999995</c:v>
                </c:pt>
                <c:pt idx="43133">
                  <c:v>0.99833470599999996</c:v>
                </c:pt>
                <c:pt idx="43134">
                  <c:v>0.99833470599999996</c:v>
                </c:pt>
                <c:pt idx="43135">
                  <c:v>0.98337578699999995</c:v>
                </c:pt>
                <c:pt idx="43136">
                  <c:v>0.994798234</c:v>
                </c:pt>
                <c:pt idx="43137">
                  <c:v>0.98048173699999996</c:v>
                </c:pt>
                <c:pt idx="43138">
                  <c:v>0.994798234</c:v>
                </c:pt>
                <c:pt idx="43139">
                  <c:v>0.994798234</c:v>
                </c:pt>
                <c:pt idx="43140">
                  <c:v>0.99466263200000005</c:v>
                </c:pt>
                <c:pt idx="43141">
                  <c:v>0.994798234</c:v>
                </c:pt>
                <c:pt idx="43142">
                  <c:v>0.99833470599999996</c:v>
                </c:pt>
                <c:pt idx="43143">
                  <c:v>0.98048173699999996</c:v>
                </c:pt>
                <c:pt idx="43144">
                  <c:v>0.99100769600000005</c:v>
                </c:pt>
                <c:pt idx="43145">
                  <c:v>0.98337578699999995</c:v>
                </c:pt>
                <c:pt idx="43146">
                  <c:v>0.98337578699999995</c:v>
                </c:pt>
                <c:pt idx="43147">
                  <c:v>0.98048173699999996</c:v>
                </c:pt>
                <c:pt idx="43148">
                  <c:v>0.99466263200000005</c:v>
                </c:pt>
                <c:pt idx="43149">
                  <c:v>0.97324861200000001</c:v>
                </c:pt>
                <c:pt idx="43150">
                  <c:v>0.98337578699999995</c:v>
                </c:pt>
                <c:pt idx="43151">
                  <c:v>0.994798234</c:v>
                </c:pt>
                <c:pt idx="43152">
                  <c:v>0.99466263200000005</c:v>
                </c:pt>
                <c:pt idx="43153">
                  <c:v>0.99833470599999996</c:v>
                </c:pt>
                <c:pt idx="43154">
                  <c:v>0.99027694600000005</c:v>
                </c:pt>
                <c:pt idx="43155">
                  <c:v>0.98337578699999995</c:v>
                </c:pt>
                <c:pt idx="43156">
                  <c:v>0.987316898</c:v>
                </c:pt>
                <c:pt idx="43157">
                  <c:v>0.99466263200000005</c:v>
                </c:pt>
                <c:pt idx="43158">
                  <c:v>0.99466263200000005</c:v>
                </c:pt>
                <c:pt idx="43159">
                  <c:v>0.99833470599999996</c:v>
                </c:pt>
                <c:pt idx="43160">
                  <c:v>0.994798234</c:v>
                </c:pt>
                <c:pt idx="43161">
                  <c:v>0.99833470599999996</c:v>
                </c:pt>
                <c:pt idx="43162">
                  <c:v>0.994798234</c:v>
                </c:pt>
                <c:pt idx="43163">
                  <c:v>0.98048173699999996</c:v>
                </c:pt>
                <c:pt idx="43164">
                  <c:v>0.99466263200000005</c:v>
                </c:pt>
                <c:pt idx="43165">
                  <c:v>0.98337578699999995</c:v>
                </c:pt>
                <c:pt idx="43166">
                  <c:v>0.99833470599999996</c:v>
                </c:pt>
                <c:pt idx="43167">
                  <c:v>0.994798234</c:v>
                </c:pt>
                <c:pt idx="43168">
                  <c:v>0.99466263200000005</c:v>
                </c:pt>
                <c:pt idx="43169">
                  <c:v>0.99466263200000005</c:v>
                </c:pt>
                <c:pt idx="43170">
                  <c:v>0.99833470599999996</c:v>
                </c:pt>
                <c:pt idx="43171">
                  <c:v>0.99833470599999996</c:v>
                </c:pt>
                <c:pt idx="43172">
                  <c:v>0.98048173699999996</c:v>
                </c:pt>
                <c:pt idx="43173">
                  <c:v>0.99833470599999996</c:v>
                </c:pt>
                <c:pt idx="43174">
                  <c:v>0.994798234</c:v>
                </c:pt>
                <c:pt idx="43175">
                  <c:v>0.98337578699999995</c:v>
                </c:pt>
                <c:pt idx="43176">
                  <c:v>0.994798234</c:v>
                </c:pt>
                <c:pt idx="43177">
                  <c:v>0.98337578699999995</c:v>
                </c:pt>
                <c:pt idx="43178">
                  <c:v>0.98337578699999995</c:v>
                </c:pt>
                <c:pt idx="43179">
                  <c:v>0.99833470599999996</c:v>
                </c:pt>
                <c:pt idx="43180">
                  <c:v>0.98337578699999995</c:v>
                </c:pt>
                <c:pt idx="43181">
                  <c:v>0.99833470599999996</c:v>
                </c:pt>
                <c:pt idx="43182">
                  <c:v>0.994798234</c:v>
                </c:pt>
                <c:pt idx="43183">
                  <c:v>0.98048173699999996</c:v>
                </c:pt>
                <c:pt idx="43184">
                  <c:v>0.98048173699999996</c:v>
                </c:pt>
                <c:pt idx="43185">
                  <c:v>0.99466263200000005</c:v>
                </c:pt>
                <c:pt idx="43186">
                  <c:v>0.99833470599999996</c:v>
                </c:pt>
                <c:pt idx="43187">
                  <c:v>0.99833470599999996</c:v>
                </c:pt>
                <c:pt idx="43188">
                  <c:v>0.99833470599999996</c:v>
                </c:pt>
                <c:pt idx="43189">
                  <c:v>0.98337578699999995</c:v>
                </c:pt>
                <c:pt idx="43190">
                  <c:v>0.98337578699999995</c:v>
                </c:pt>
                <c:pt idx="43191">
                  <c:v>0.98337578699999995</c:v>
                </c:pt>
                <c:pt idx="43192">
                  <c:v>0.98337578699999995</c:v>
                </c:pt>
                <c:pt idx="43193">
                  <c:v>0.98337578699999995</c:v>
                </c:pt>
                <c:pt idx="43194">
                  <c:v>0.99466263200000005</c:v>
                </c:pt>
                <c:pt idx="43195">
                  <c:v>0.99833470599999996</c:v>
                </c:pt>
                <c:pt idx="43196">
                  <c:v>0.98048173699999996</c:v>
                </c:pt>
                <c:pt idx="43197">
                  <c:v>0.99466263200000005</c:v>
                </c:pt>
                <c:pt idx="43198">
                  <c:v>0.99833470599999996</c:v>
                </c:pt>
                <c:pt idx="43199">
                  <c:v>0.99466263200000005</c:v>
                </c:pt>
                <c:pt idx="43200">
                  <c:v>0.987316898</c:v>
                </c:pt>
                <c:pt idx="43201">
                  <c:v>0.99833470599999996</c:v>
                </c:pt>
                <c:pt idx="43202">
                  <c:v>0.99466263200000005</c:v>
                </c:pt>
                <c:pt idx="43203">
                  <c:v>0.99450736299999998</c:v>
                </c:pt>
                <c:pt idx="43204">
                  <c:v>0.99466263200000005</c:v>
                </c:pt>
                <c:pt idx="43205">
                  <c:v>0.98337578699999995</c:v>
                </c:pt>
                <c:pt idx="43206">
                  <c:v>0.99466263200000005</c:v>
                </c:pt>
                <c:pt idx="43207">
                  <c:v>0.98337578699999995</c:v>
                </c:pt>
                <c:pt idx="43208">
                  <c:v>0.994798234</c:v>
                </c:pt>
                <c:pt idx="43209">
                  <c:v>0.98337578699999995</c:v>
                </c:pt>
                <c:pt idx="43210">
                  <c:v>0.994798234</c:v>
                </c:pt>
                <c:pt idx="43211">
                  <c:v>0.99466263200000005</c:v>
                </c:pt>
                <c:pt idx="43212">
                  <c:v>0.99466263200000005</c:v>
                </c:pt>
                <c:pt idx="43213">
                  <c:v>0.98048173699999996</c:v>
                </c:pt>
                <c:pt idx="43214">
                  <c:v>0.98337578699999995</c:v>
                </c:pt>
                <c:pt idx="43215">
                  <c:v>0.994798234</c:v>
                </c:pt>
                <c:pt idx="43216">
                  <c:v>0.994798234</c:v>
                </c:pt>
                <c:pt idx="43217">
                  <c:v>0.99466263200000005</c:v>
                </c:pt>
                <c:pt idx="43218">
                  <c:v>0.98048173699999996</c:v>
                </c:pt>
                <c:pt idx="43219">
                  <c:v>0.99466263200000005</c:v>
                </c:pt>
                <c:pt idx="43220">
                  <c:v>0.99466263200000005</c:v>
                </c:pt>
                <c:pt idx="43221">
                  <c:v>0.99466263200000005</c:v>
                </c:pt>
                <c:pt idx="43222">
                  <c:v>0.99833470599999996</c:v>
                </c:pt>
                <c:pt idx="43223">
                  <c:v>0.99466263200000005</c:v>
                </c:pt>
                <c:pt idx="43224">
                  <c:v>0.994798234</c:v>
                </c:pt>
                <c:pt idx="43225">
                  <c:v>0.99160257900000004</c:v>
                </c:pt>
                <c:pt idx="43226">
                  <c:v>0.99466263200000005</c:v>
                </c:pt>
                <c:pt idx="43227">
                  <c:v>0.994798234</c:v>
                </c:pt>
                <c:pt idx="43228">
                  <c:v>0.99466263200000005</c:v>
                </c:pt>
                <c:pt idx="43229">
                  <c:v>0.98337578699999995</c:v>
                </c:pt>
                <c:pt idx="43230">
                  <c:v>0.994798234</c:v>
                </c:pt>
                <c:pt idx="43231">
                  <c:v>0.99100769600000005</c:v>
                </c:pt>
                <c:pt idx="43232">
                  <c:v>0.99466263200000005</c:v>
                </c:pt>
                <c:pt idx="43233">
                  <c:v>0.98048173699999996</c:v>
                </c:pt>
                <c:pt idx="43234">
                  <c:v>0.994798234</c:v>
                </c:pt>
                <c:pt idx="43235">
                  <c:v>0.98337578699999995</c:v>
                </c:pt>
                <c:pt idx="43236">
                  <c:v>0.99466263200000005</c:v>
                </c:pt>
                <c:pt idx="43237">
                  <c:v>0.994798234</c:v>
                </c:pt>
                <c:pt idx="43238">
                  <c:v>0.99466263200000005</c:v>
                </c:pt>
                <c:pt idx="43239">
                  <c:v>0.99833470599999996</c:v>
                </c:pt>
                <c:pt idx="43240">
                  <c:v>0.98048173699999996</c:v>
                </c:pt>
                <c:pt idx="43241">
                  <c:v>0.98048173699999996</c:v>
                </c:pt>
                <c:pt idx="43242">
                  <c:v>0.99450736299999998</c:v>
                </c:pt>
                <c:pt idx="43243">
                  <c:v>0.994798234</c:v>
                </c:pt>
                <c:pt idx="43244">
                  <c:v>0.99466263200000005</c:v>
                </c:pt>
                <c:pt idx="43245">
                  <c:v>0.994798234</c:v>
                </c:pt>
                <c:pt idx="43246">
                  <c:v>0.99015918800000002</c:v>
                </c:pt>
                <c:pt idx="43247">
                  <c:v>0.99833470599999996</c:v>
                </c:pt>
                <c:pt idx="43248">
                  <c:v>0.98048173699999996</c:v>
                </c:pt>
                <c:pt idx="43249">
                  <c:v>0.98048173699999996</c:v>
                </c:pt>
                <c:pt idx="43250">
                  <c:v>0.99466263200000005</c:v>
                </c:pt>
                <c:pt idx="43251">
                  <c:v>0.99466263200000005</c:v>
                </c:pt>
                <c:pt idx="43252">
                  <c:v>0.99466263200000005</c:v>
                </c:pt>
                <c:pt idx="43253">
                  <c:v>0.98048173699999996</c:v>
                </c:pt>
                <c:pt idx="43254">
                  <c:v>0.99833470599999996</c:v>
                </c:pt>
                <c:pt idx="43255">
                  <c:v>0.98337578699999995</c:v>
                </c:pt>
                <c:pt idx="43256">
                  <c:v>0.99466263200000005</c:v>
                </c:pt>
                <c:pt idx="43257">
                  <c:v>0.99466263200000005</c:v>
                </c:pt>
                <c:pt idx="43258">
                  <c:v>0.99466263200000005</c:v>
                </c:pt>
                <c:pt idx="43259">
                  <c:v>0.99833470599999996</c:v>
                </c:pt>
                <c:pt idx="43260">
                  <c:v>0.98337578699999995</c:v>
                </c:pt>
                <c:pt idx="43261">
                  <c:v>0.98048173699999996</c:v>
                </c:pt>
                <c:pt idx="43262">
                  <c:v>0.994798234</c:v>
                </c:pt>
                <c:pt idx="43263">
                  <c:v>0.98337578699999995</c:v>
                </c:pt>
                <c:pt idx="43264">
                  <c:v>0.98337578699999995</c:v>
                </c:pt>
                <c:pt idx="43265">
                  <c:v>0.994798234</c:v>
                </c:pt>
                <c:pt idx="43266">
                  <c:v>0.98048173699999996</c:v>
                </c:pt>
                <c:pt idx="43267">
                  <c:v>0.98337578699999995</c:v>
                </c:pt>
                <c:pt idx="43268">
                  <c:v>0.98337578699999995</c:v>
                </c:pt>
                <c:pt idx="43269">
                  <c:v>0.99100769600000005</c:v>
                </c:pt>
                <c:pt idx="43270">
                  <c:v>0.99100769600000005</c:v>
                </c:pt>
                <c:pt idx="43271">
                  <c:v>0.99833470599999996</c:v>
                </c:pt>
                <c:pt idx="43272">
                  <c:v>0.98337578699999995</c:v>
                </c:pt>
                <c:pt idx="43273">
                  <c:v>0.98337578699999995</c:v>
                </c:pt>
                <c:pt idx="43274">
                  <c:v>0.99466263200000005</c:v>
                </c:pt>
                <c:pt idx="43275">
                  <c:v>0.98337578699999995</c:v>
                </c:pt>
                <c:pt idx="43276">
                  <c:v>0.994798234</c:v>
                </c:pt>
                <c:pt idx="43277">
                  <c:v>0.99466263200000005</c:v>
                </c:pt>
                <c:pt idx="43278">
                  <c:v>0.99466263200000005</c:v>
                </c:pt>
                <c:pt idx="43279">
                  <c:v>0.99833470599999996</c:v>
                </c:pt>
                <c:pt idx="43280">
                  <c:v>0.98337578699999995</c:v>
                </c:pt>
                <c:pt idx="43281">
                  <c:v>0.99466263200000005</c:v>
                </c:pt>
                <c:pt idx="43282">
                  <c:v>0.99466263200000005</c:v>
                </c:pt>
                <c:pt idx="43283">
                  <c:v>0.98048173699999996</c:v>
                </c:pt>
                <c:pt idx="43284">
                  <c:v>0.98048173699999996</c:v>
                </c:pt>
                <c:pt idx="43285">
                  <c:v>0.98048173699999996</c:v>
                </c:pt>
                <c:pt idx="43286">
                  <c:v>0.98337578699999995</c:v>
                </c:pt>
                <c:pt idx="43287">
                  <c:v>0.99466263200000005</c:v>
                </c:pt>
                <c:pt idx="43288">
                  <c:v>0.99027694600000005</c:v>
                </c:pt>
                <c:pt idx="43289">
                  <c:v>0.98337578699999995</c:v>
                </c:pt>
                <c:pt idx="43290">
                  <c:v>0.98337578699999995</c:v>
                </c:pt>
                <c:pt idx="43291">
                  <c:v>0.99466263200000005</c:v>
                </c:pt>
                <c:pt idx="43292">
                  <c:v>0.98048173699999996</c:v>
                </c:pt>
                <c:pt idx="43293">
                  <c:v>0.99466263200000005</c:v>
                </c:pt>
                <c:pt idx="43294">
                  <c:v>0.99466263200000005</c:v>
                </c:pt>
                <c:pt idx="43295">
                  <c:v>0.99466263200000005</c:v>
                </c:pt>
                <c:pt idx="43296">
                  <c:v>0.98048173699999996</c:v>
                </c:pt>
                <c:pt idx="43297">
                  <c:v>0.994798234</c:v>
                </c:pt>
                <c:pt idx="43298">
                  <c:v>0.99466263200000005</c:v>
                </c:pt>
                <c:pt idx="43299">
                  <c:v>0.994798234</c:v>
                </c:pt>
                <c:pt idx="43300">
                  <c:v>0.99466263200000005</c:v>
                </c:pt>
                <c:pt idx="43301">
                  <c:v>0.99833470599999996</c:v>
                </c:pt>
                <c:pt idx="43302">
                  <c:v>0.98337578699999995</c:v>
                </c:pt>
                <c:pt idx="43303">
                  <c:v>0.98552498799999999</c:v>
                </c:pt>
                <c:pt idx="43304">
                  <c:v>0.98337578699999995</c:v>
                </c:pt>
                <c:pt idx="43305">
                  <c:v>0.994798234</c:v>
                </c:pt>
                <c:pt idx="43306">
                  <c:v>0.99466263200000005</c:v>
                </c:pt>
                <c:pt idx="43307">
                  <c:v>0.99833470599999996</c:v>
                </c:pt>
                <c:pt idx="43308">
                  <c:v>0.98337578699999995</c:v>
                </c:pt>
                <c:pt idx="43309">
                  <c:v>0.98337578699999995</c:v>
                </c:pt>
                <c:pt idx="43310">
                  <c:v>0.98337578699999995</c:v>
                </c:pt>
                <c:pt idx="43311">
                  <c:v>0.98048173699999996</c:v>
                </c:pt>
                <c:pt idx="43312">
                  <c:v>0.98337578699999995</c:v>
                </c:pt>
                <c:pt idx="43313">
                  <c:v>0.994798234</c:v>
                </c:pt>
                <c:pt idx="43314">
                  <c:v>0.98337578699999995</c:v>
                </c:pt>
                <c:pt idx="43315">
                  <c:v>0.98048173699999996</c:v>
                </c:pt>
                <c:pt idx="43316">
                  <c:v>0.994798234</c:v>
                </c:pt>
                <c:pt idx="43317">
                  <c:v>0.994798234</c:v>
                </c:pt>
                <c:pt idx="43318">
                  <c:v>0.99466263200000005</c:v>
                </c:pt>
                <c:pt idx="43319">
                  <c:v>0.994798234</c:v>
                </c:pt>
                <c:pt idx="43320">
                  <c:v>0.98337578699999995</c:v>
                </c:pt>
                <c:pt idx="43321">
                  <c:v>0.98048173699999996</c:v>
                </c:pt>
                <c:pt idx="43322">
                  <c:v>0.99466263200000005</c:v>
                </c:pt>
                <c:pt idx="43323">
                  <c:v>0.994798234</c:v>
                </c:pt>
                <c:pt idx="43324">
                  <c:v>0.99466263200000005</c:v>
                </c:pt>
                <c:pt idx="43325">
                  <c:v>0.994798234</c:v>
                </c:pt>
                <c:pt idx="43326">
                  <c:v>0.98048173699999996</c:v>
                </c:pt>
                <c:pt idx="43327">
                  <c:v>0.99466263200000005</c:v>
                </c:pt>
                <c:pt idx="43328">
                  <c:v>0.98337578699999995</c:v>
                </c:pt>
                <c:pt idx="43329">
                  <c:v>0.994798234</c:v>
                </c:pt>
                <c:pt idx="43330">
                  <c:v>0.98048173699999996</c:v>
                </c:pt>
                <c:pt idx="43331">
                  <c:v>0.98337578699999995</c:v>
                </c:pt>
                <c:pt idx="43332">
                  <c:v>0.994798234</c:v>
                </c:pt>
                <c:pt idx="43333">
                  <c:v>0.98337578699999995</c:v>
                </c:pt>
                <c:pt idx="43334">
                  <c:v>0.99466263200000005</c:v>
                </c:pt>
                <c:pt idx="43335">
                  <c:v>0.98337578699999995</c:v>
                </c:pt>
                <c:pt idx="43336">
                  <c:v>0.98337578699999995</c:v>
                </c:pt>
                <c:pt idx="43337">
                  <c:v>0.994798234</c:v>
                </c:pt>
                <c:pt idx="43338">
                  <c:v>0.98337578699999995</c:v>
                </c:pt>
                <c:pt idx="43339">
                  <c:v>0.99100769600000005</c:v>
                </c:pt>
                <c:pt idx="43340">
                  <c:v>0.99833470599999996</c:v>
                </c:pt>
                <c:pt idx="43341">
                  <c:v>0.99833470599999996</c:v>
                </c:pt>
                <c:pt idx="43342">
                  <c:v>0.98048173699999996</c:v>
                </c:pt>
                <c:pt idx="43343">
                  <c:v>0.99466263200000005</c:v>
                </c:pt>
                <c:pt idx="43344">
                  <c:v>0.99466263200000005</c:v>
                </c:pt>
                <c:pt idx="43345">
                  <c:v>0.994798234</c:v>
                </c:pt>
                <c:pt idx="43346">
                  <c:v>0.99833470599999996</c:v>
                </c:pt>
                <c:pt idx="43347">
                  <c:v>0.994798234</c:v>
                </c:pt>
                <c:pt idx="43348">
                  <c:v>0.994798234</c:v>
                </c:pt>
                <c:pt idx="43349">
                  <c:v>0.99833470599999996</c:v>
                </c:pt>
                <c:pt idx="43350">
                  <c:v>0.98048173699999996</c:v>
                </c:pt>
                <c:pt idx="43351">
                  <c:v>0.98729905299999998</c:v>
                </c:pt>
                <c:pt idx="43352">
                  <c:v>0.98337578699999995</c:v>
                </c:pt>
                <c:pt idx="43353">
                  <c:v>0.99833470599999996</c:v>
                </c:pt>
                <c:pt idx="43354">
                  <c:v>0.98337578699999995</c:v>
                </c:pt>
                <c:pt idx="43355">
                  <c:v>0.99466263200000005</c:v>
                </c:pt>
                <c:pt idx="43356">
                  <c:v>0.98337578699999995</c:v>
                </c:pt>
                <c:pt idx="43357">
                  <c:v>0.99833470599999996</c:v>
                </c:pt>
                <c:pt idx="43358">
                  <c:v>0.99466263200000005</c:v>
                </c:pt>
                <c:pt idx="43359">
                  <c:v>0.99833470599999996</c:v>
                </c:pt>
                <c:pt idx="43360">
                  <c:v>0.99833470599999996</c:v>
                </c:pt>
                <c:pt idx="43361">
                  <c:v>0.99833470599999996</c:v>
                </c:pt>
                <c:pt idx="43362">
                  <c:v>0.994798234</c:v>
                </c:pt>
                <c:pt idx="43363">
                  <c:v>0.99833470599999996</c:v>
                </c:pt>
                <c:pt idx="43364">
                  <c:v>0.98337578699999995</c:v>
                </c:pt>
                <c:pt idx="43365">
                  <c:v>0.99466263200000005</c:v>
                </c:pt>
                <c:pt idx="43366">
                  <c:v>0.99456953599999998</c:v>
                </c:pt>
                <c:pt idx="43367">
                  <c:v>0.98337578699999995</c:v>
                </c:pt>
                <c:pt idx="43368">
                  <c:v>0.98048173699999996</c:v>
                </c:pt>
                <c:pt idx="43369">
                  <c:v>0.98729905299999998</c:v>
                </c:pt>
                <c:pt idx="43370">
                  <c:v>0.98337578699999995</c:v>
                </c:pt>
                <c:pt idx="43371">
                  <c:v>0.98337578699999995</c:v>
                </c:pt>
                <c:pt idx="43372">
                  <c:v>0.98337578699999995</c:v>
                </c:pt>
                <c:pt idx="43373">
                  <c:v>0.99833470599999996</c:v>
                </c:pt>
                <c:pt idx="43374">
                  <c:v>0.98048173699999996</c:v>
                </c:pt>
                <c:pt idx="43375">
                  <c:v>0.98048173699999996</c:v>
                </c:pt>
                <c:pt idx="43376">
                  <c:v>0.98337578699999995</c:v>
                </c:pt>
                <c:pt idx="43377">
                  <c:v>0.98048173699999996</c:v>
                </c:pt>
                <c:pt idx="43378">
                  <c:v>0.99450736299999998</c:v>
                </c:pt>
                <c:pt idx="43379">
                  <c:v>0.99466263200000005</c:v>
                </c:pt>
                <c:pt idx="43380">
                  <c:v>0.98337578699999995</c:v>
                </c:pt>
                <c:pt idx="43381">
                  <c:v>0.98337578699999995</c:v>
                </c:pt>
                <c:pt idx="43382">
                  <c:v>0.99466263200000005</c:v>
                </c:pt>
                <c:pt idx="43383">
                  <c:v>0.98549281</c:v>
                </c:pt>
                <c:pt idx="43384">
                  <c:v>0.98337578699999995</c:v>
                </c:pt>
                <c:pt idx="43385">
                  <c:v>0.99466263200000005</c:v>
                </c:pt>
                <c:pt idx="43386">
                  <c:v>0.98337578699999995</c:v>
                </c:pt>
                <c:pt idx="43387">
                  <c:v>0.994798234</c:v>
                </c:pt>
                <c:pt idx="43388">
                  <c:v>0.99833470599999996</c:v>
                </c:pt>
                <c:pt idx="43389">
                  <c:v>0.99833470599999996</c:v>
                </c:pt>
                <c:pt idx="43390">
                  <c:v>0.98337578699999995</c:v>
                </c:pt>
                <c:pt idx="43391">
                  <c:v>0.99466263200000005</c:v>
                </c:pt>
                <c:pt idx="43392">
                  <c:v>0.98048173699999996</c:v>
                </c:pt>
                <c:pt idx="43393">
                  <c:v>0.994798234</c:v>
                </c:pt>
                <c:pt idx="43394">
                  <c:v>0.98337578699999995</c:v>
                </c:pt>
                <c:pt idx="43395">
                  <c:v>0.99466263200000005</c:v>
                </c:pt>
                <c:pt idx="43396">
                  <c:v>0.99466263200000005</c:v>
                </c:pt>
                <c:pt idx="43397">
                  <c:v>0.98048173699999996</c:v>
                </c:pt>
                <c:pt idx="43398">
                  <c:v>0.99833470599999996</c:v>
                </c:pt>
                <c:pt idx="43399">
                  <c:v>0.994798234</c:v>
                </c:pt>
                <c:pt idx="43400">
                  <c:v>0.99833470599999996</c:v>
                </c:pt>
                <c:pt idx="43401">
                  <c:v>0.99466263200000005</c:v>
                </c:pt>
                <c:pt idx="43402">
                  <c:v>0.98337578699999995</c:v>
                </c:pt>
                <c:pt idx="43403">
                  <c:v>0.98337578699999995</c:v>
                </c:pt>
                <c:pt idx="43404">
                  <c:v>0.994798234</c:v>
                </c:pt>
                <c:pt idx="43405">
                  <c:v>0.99466263200000005</c:v>
                </c:pt>
                <c:pt idx="43406">
                  <c:v>0.98337578699999995</c:v>
                </c:pt>
                <c:pt idx="43407">
                  <c:v>0.98337578699999995</c:v>
                </c:pt>
                <c:pt idx="43408">
                  <c:v>0.99466263200000005</c:v>
                </c:pt>
                <c:pt idx="43409">
                  <c:v>0.98337578699999995</c:v>
                </c:pt>
                <c:pt idx="43410">
                  <c:v>0.994798234</c:v>
                </c:pt>
                <c:pt idx="43411">
                  <c:v>0.98337578699999995</c:v>
                </c:pt>
                <c:pt idx="43412">
                  <c:v>0.98337578699999995</c:v>
                </c:pt>
                <c:pt idx="43413">
                  <c:v>0.994798234</c:v>
                </c:pt>
                <c:pt idx="43414">
                  <c:v>0.98048173699999996</c:v>
                </c:pt>
                <c:pt idx="43415">
                  <c:v>0.98048173699999996</c:v>
                </c:pt>
                <c:pt idx="43416">
                  <c:v>0.99466263200000005</c:v>
                </c:pt>
                <c:pt idx="43417">
                  <c:v>0.98337578699999995</c:v>
                </c:pt>
                <c:pt idx="43418">
                  <c:v>0.99466263200000005</c:v>
                </c:pt>
                <c:pt idx="43419">
                  <c:v>0.99833470599999996</c:v>
                </c:pt>
                <c:pt idx="43420">
                  <c:v>0.98337578699999995</c:v>
                </c:pt>
                <c:pt idx="43421">
                  <c:v>0.98337578699999995</c:v>
                </c:pt>
                <c:pt idx="43422">
                  <c:v>0.99466263200000005</c:v>
                </c:pt>
                <c:pt idx="43423">
                  <c:v>0.99466263200000005</c:v>
                </c:pt>
                <c:pt idx="43424">
                  <c:v>0.99466263200000005</c:v>
                </c:pt>
                <c:pt idx="43425">
                  <c:v>0.994798234</c:v>
                </c:pt>
                <c:pt idx="43426">
                  <c:v>0.994798234</c:v>
                </c:pt>
                <c:pt idx="43427">
                  <c:v>0.98337578699999995</c:v>
                </c:pt>
                <c:pt idx="43428">
                  <c:v>0.99833470599999996</c:v>
                </c:pt>
                <c:pt idx="43429">
                  <c:v>0.98549281</c:v>
                </c:pt>
                <c:pt idx="43430">
                  <c:v>0.98048173699999996</c:v>
                </c:pt>
                <c:pt idx="43431">
                  <c:v>0.98337578699999995</c:v>
                </c:pt>
                <c:pt idx="43432">
                  <c:v>0.98337578699999995</c:v>
                </c:pt>
                <c:pt idx="43433">
                  <c:v>0.96781288799999998</c:v>
                </c:pt>
                <c:pt idx="43434">
                  <c:v>0.99466263200000005</c:v>
                </c:pt>
                <c:pt idx="43435">
                  <c:v>0.98048173699999996</c:v>
                </c:pt>
                <c:pt idx="43436">
                  <c:v>0.98337578699999995</c:v>
                </c:pt>
                <c:pt idx="43437">
                  <c:v>0.99466263200000005</c:v>
                </c:pt>
                <c:pt idx="43438">
                  <c:v>0.98337578699999995</c:v>
                </c:pt>
                <c:pt idx="43439">
                  <c:v>0.99466263200000005</c:v>
                </c:pt>
                <c:pt idx="43440">
                  <c:v>0.99833470599999996</c:v>
                </c:pt>
                <c:pt idx="43441">
                  <c:v>0.99466263200000005</c:v>
                </c:pt>
                <c:pt idx="43442">
                  <c:v>0.98337578699999995</c:v>
                </c:pt>
                <c:pt idx="43443">
                  <c:v>0.98337578699999995</c:v>
                </c:pt>
                <c:pt idx="43444">
                  <c:v>0.98337578699999995</c:v>
                </c:pt>
                <c:pt idx="43445">
                  <c:v>0.99833470599999996</c:v>
                </c:pt>
                <c:pt idx="43446">
                  <c:v>0.99466263200000005</c:v>
                </c:pt>
                <c:pt idx="43447">
                  <c:v>0.98048173699999996</c:v>
                </c:pt>
                <c:pt idx="43448">
                  <c:v>0.99833470599999996</c:v>
                </c:pt>
                <c:pt idx="43449">
                  <c:v>0.994798234</c:v>
                </c:pt>
                <c:pt idx="43450">
                  <c:v>0.98337578699999995</c:v>
                </c:pt>
                <c:pt idx="43451">
                  <c:v>0.994798234</c:v>
                </c:pt>
                <c:pt idx="43452">
                  <c:v>0.98337578699999995</c:v>
                </c:pt>
                <c:pt idx="43453">
                  <c:v>0.994798234</c:v>
                </c:pt>
                <c:pt idx="43454">
                  <c:v>0.98048173699999996</c:v>
                </c:pt>
                <c:pt idx="43455">
                  <c:v>0.99466263200000005</c:v>
                </c:pt>
                <c:pt idx="43456">
                  <c:v>0.99466263200000005</c:v>
                </c:pt>
                <c:pt idx="43457">
                  <c:v>0.99466263200000005</c:v>
                </c:pt>
                <c:pt idx="43458">
                  <c:v>0.99833470599999996</c:v>
                </c:pt>
                <c:pt idx="43459">
                  <c:v>0.99466263200000005</c:v>
                </c:pt>
                <c:pt idx="43460">
                  <c:v>0.98048173699999996</c:v>
                </c:pt>
                <c:pt idx="43461">
                  <c:v>0.98048173699999996</c:v>
                </c:pt>
                <c:pt idx="43462">
                  <c:v>0.994798234</c:v>
                </c:pt>
                <c:pt idx="43463">
                  <c:v>0.99833470599999996</c:v>
                </c:pt>
                <c:pt idx="43464">
                  <c:v>0.98337578699999995</c:v>
                </c:pt>
                <c:pt idx="43465">
                  <c:v>0.98337578699999995</c:v>
                </c:pt>
                <c:pt idx="43466">
                  <c:v>0.98048173699999996</c:v>
                </c:pt>
                <c:pt idx="43467">
                  <c:v>0.99466263200000005</c:v>
                </c:pt>
                <c:pt idx="43468">
                  <c:v>0.994798234</c:v>
                </c:pt>
                <c:pt idx="43469">
                  <c:v>0.98337578699999995</c:v>
                </c:pt>
                <c:pt idx="43470">
                  <c:v>0.99100769600000005</c:v>
                </c:pt>
                <c:pt idx="43471">
                  <c:v>0.98337578699999995</c:v>
                </c:pt>
                <c:pt idx="43472">
                  <c:v>0.99833470599999996</c:v>
                </c:pt>
                <c:pt idx="43473">
                  <c:v>0.99466263200000005</c:v>
                </c:pt>
                <c:pt idx="43474">
                  <c:v>0.99466263200000005</c:v>
                </c:pt>
                <c:pt idx="43475">
                  <c:v>0.994798234</c:v>
                </c:pt>
                <c:pt idx="43476">
                  <c:v>0.98337578699999995</c:v>
                </c:pt>
                <c:pt idx="43477">
                  <c:v>0.99626751000000002</c:v>
                </c:pt>
                <c:pt idx="43478">
                  <c:v>0.99833470599999996</c:v>
                </c:pt>
                <c:pt idx="43479">
                  <c:v>0.99466263200000005</c:v>
                </c:pt>
                <c:pt idx="43480">
                  <c:v>0.99833470599999996</c:v>
                </c:pt>
                <c:pt idx="43481">
                  <c:v>0.98337578699999995</c:v>
                </c:pt>
                <c:pt idx="43482">
                  <c:v>0.98337578699999995</c:v>
                </c:pt>
                <c:pt idx="43483">
                  <c:v>0.98337578699999995</c:v>
                </c:pt>
                <c:pt idx="43484">
                  <c:v>0.98048173699999996</c:v>
                </c:pt>
                <c:pt idx="43485">
                  <c:v>0.98337578699999995</c:v>
                </c:pt>
                <c:pt idx="43486">
                  <c:v>0.98048173699999996</c:v>
                </c:pt>
                <c:pt idx="43487">
                  <c:v>0.98048173699999996</c:v>
                </c:pt>
                <c:pt idx="43488">
                  <c:v>0.98048173699999996</c:v>
                </c:pt>
                <c:pt idx="43489">
                  <c:v>0.99833470599999996</c:v>
                </c:pt>
                <c:pt idx="43490">
                  <c:v>0.98337578699999995</c:v>
                </c:pt>
                <c:pt idx="43491">
                  <c:v>0.994798234</c:v>
                </c:pt>
                <c:pt idx="43492">
                  <c:v>0.99833470599999996</c:v>
                </c:pt>
                <c:pt idx="43493">
                  <c:v>0.99833470599999996</c:v>
                </c:pt>
                <c:pt idx="43494">
                  <c:v>0.97450132499999997</c:v>
                </c:pt>
                <c:pt idx="43495">
                  <c:v>0.98337578699999995</c:v>
                </c:pt>
                <c:pt idx="43496">
                  <c:v>0.99466263200000005</c:v>
                </c:pt>
                <c:pt idx="43497">
                  <c:v>0.98048173699999996</c:v>
                </c:pt>
                <c:pt idx="43498">
                  <c:v>0.99833470599999996</c:v>
                </c:pt>
                <c:pt idx="43499">
                  <c:v>0.994798234</c:v>
                </c:pt>
                <c:pt idx="43500">
                  <c:v>0.98337578699999995</c:v>
                </c:pt>
                <c:pt idx="43501">
                  <c:v>0.99466263200000005</c:v>
                </c:pt>
                <c:pt idx="43502">
                  <c:v>0.98337578699999995</c:v>
                </c:pt>
                <c:pt idx="43503">
                  <c:v>0.99833470599999996</c:v>
                </c:pt>
                <c:pt idx="43504">
                  <c:v>0.98048173699999996</c:v>
                </c:pt>
                <c:pt idx="43505">
                  <c:v>0.98552498799999999</c:v>
                </c:pt>
                <c:pt idx="43506">
                  <c:v>0.98337578699999995</c:v>
                </c:pt>
                <c:pt idx="43507">
                  <c:v>0.99466263200000005</c:v>
                </c:pt>
                <c:pt idx="43508">
                  <c:v>0.994798234</c:v>
                </c:pt>
                <c:pt idx="43509">
                  <c:v>0.99015918800000002</c:v>
                </c:pt>
                <c:pt idx="43510">
                  <c:v>0.994798234</c:v>
                </c:pt>
                <c:pt idx="43511">
                  <c:v>0.99833470599999996</c:v>
                </c:pt>
                <c:pt idx="43512">
                  <c:v>0.98337578699999995</c:v>
                </c:pt>
                <c:pt idx="43513">
                  <c:v>0.99833470599999996</c:v>
                </c:pt>
                <c:pt idx="43514">
                  <c:v>0.99833470599999996</c:v>
                </c:pt>
                <c:pt idx="43515">
                  <c:v>0.98337578699999995</c:v>
                </c:pt>
                <c:pt idx="43516">
                  <c:v>0.98337578699999995</c:v>
                </c:pt>
                <c:pt idx="43517">
                  <c:v>0.98337578699999995</c:v>
                </c:pt>
                <c:pt idx="43518">
                  <c:v>0.98337578699999995</c:v>
                </c:pt>
                <c:pt idx="43519">
                  <c:v>0.99466263200000005</c:v>
                </c:pt>
                <c:pt idx="43520">
                  <c:v>0.99466263200000005</c:v>
                </c:pt>
                <c:pt idx="43521">
                  <c:v>0.98337578699999995</c:v>
                </c:pt>
                <c:pt idx="43522">
                  <c:v>0.98337578699999995</c:v>
                </c:pt>
                <c:pt idx="43523">
                  <c:v>0.98048173699999996</c:v>
                </c:pt>
                <c:pt idx="43524">
                  <c:v>0.994798234</c:v>
                </c:pt>
                <c:pt idx="43525">
                  <c:v>0.99466263200000005</c:v>
                </c:pt>
                <c:pt idx="43526">
                  <c:v>0.99466263200000005</c:v>
                </c:pt>
                <c:pt idx="43527">
                  <c:v>0.98337578699999995</c:v>
                </c:pt>
                <c:pt idx="43528">
                  <c:v>0.99466263200000005</c:v>
                </c:pt>
                <c:pt idx="43529">
                  <c:v>0.994798234</c:v>
                </c:pt>
                <c:pt idx="43530">
                  <c:v>0.98337578699999995</c:v>
                </c:pt>
                <c:pt idx="43531">
                  <c:v>0.98337578699999995</c:v>
                </c:pt>
                <c:pt idx="43532">
                  <c:v>0.994798234</c:v>
                </c:pt>
                <c:pt idx="43533">
                  <c:v>0.99833470599999996</c:v>
                </c:pt>
                <c:pt idx="43534">
                  <c:v>0.98048173699999996</c:v>
                </c:pt>
                <c:pt idx="43535">
                  <c:v>0.98337578699999995</c:v>
                </c:pt>
                <c:pt idx="43536">
                  <c:v>0.994798234</c:v>
                </c:pt>
                <c:pt idx="43537">
                  <c:v>0.98337578699999995</c:v>
                </c:pt>
                <c:pt idx="43538">
                  <c:v>0.99833470599999996</c:v>
                </c:pt>
                <c:pt idx="43539">
                  <c:v>0.98048173699999996</c:v>
                </c:pt>
                <c:pt idx="43540">
                  <c:v>0.99833470599999996</c:v>
                </c:pt>
                <c:pt idx="43541">
                  <c:v>0.99466263200000005</c:v>
                </c:pt>
                <c:pt idx="43542">
                  <c:v>0.98337578699999995</c:v>
                </c:pt>
                <c:pt idx="43543">
                  <c:v>0.994798234</c:v>
                </c:pt>
                <c:pt idx="43544">
                  <c:v>0.99833470599999996</c:v>
                </c:pt>
                <c:pt idx="43545">
                  <c:v>0.98337578699999995</c:v>
                </c:pt>
                <c:pt idx="43546">
                  <c:v>0.994798234</c:v>
                </c:pt>
                <c:pt idx="43547">
                  <c:v>0.99466263200000005</c:v>
                </c:pt>
                <c:pt idx="43548">
                  <c:v>0.99466263200000005</c:v>
                </c:pt>
                <c:pt idx="43549">
                  <c:v>0.98048173699999996</c:v>
                </c:pt>
                <c:pt idx="43550">
                  <c:v>0.98337578699999995</c:v>
                </c:pt>
                <c:pt idx="43551">
                  <c:v>0.98048173699999996</c:v>
                </c:pt>
                <c:pt idx="43552">
                  <c:v>0.99466263200000005</c:v>
                </c:pt>
                <c:pt idx="43553">
                  <c:v>0.99466263200000005</c:v>
                </c:pt>
                <c:pt idx="43554">
                  <c:v>0.994798234</c:v>
                </c:pt>
                <c:pt idx="43555">
                  <c:v>0.99466263200000005</c:v>
                </c:pt>
                <c:pt idx="43556">
                  <c:v>0.99833470599999996</c:v>
                </c:pt>
                <c:pt idx="43557">
                  <c:v>0.98337578699999995</c:v>
                </c:pt>
                <c:pt idx="43558">
                  <c:v>0.98048173699999996</c:v>
                </c:pt>
                <c:pt idx="43559">
                  <c:v>0.99833470599999996</c:v>
                </c:pt>
                <c:pt idx="43560">
                  <c:v>0.98337578699999995</c:v>
                </c:pt>
                <c:pt idx="43561">
                  <c:v>0.994798234</c:v>
                </c:pt>
                <c:pt idx="43562">
                  <c:v>0.99833470599999996</c:v>
                </c:pt>
                <c:pt idx="43563">
                  <c:v>0.98337578699999995</c:v>
                </c:pt>
                <c:pt idx="43564">
                  <c:v>0.98337578699999995</c:v>
                </c:pt>
                <c:pt idx="43565">
                  <c:v>0.98337578699999995</c:v>
                </c:pt>
                <c:pt idx="43566">
                  <c:v>0.98337578699999995</c:v>
                </c:pt>
                <c:pt idx="43567">
                  <c:v>0.98337578699999995</c:v>
                </c:pt>
                <c:pt idx="43568">
                  <c:v>0.99833470599999996</c:v>
                </c:pt>
                <c:pt idx="43569">
                  <c:v>0.99833470599999996</c:v>
                </c:pt>
                <c:pt idx="43570">
                  <c:v>0.99466263200000005</c:v>
                </c:pt>
                <c:pt idx="43571">
                  <c:v>0.99466263200000005</c:v>
                </c:pt>
                <c:pt idx="43572">
                  <c:v>0.98337578699999995</c:v>
                </c:pt>
                <c:pt idx="43573">
                  <c:v>0.99833470599999996</c:v>
                </c:pt>
                <c:pt idx="43574">
                  <c:v>0.98337578699999995</c:v>
                </c:pt>
                <c:pt idx="43575">
                  <c:v>0.99456953599999998</c:v>
                </c:pt>
                <c:pt idx="43576">
                  <c:v>0.99833470599999996</c:v>
                </c:pt>
                <c:pt idx="43577">
                  <c:v>0.98337578699999995</c:v>
                </c:pt>
                <c:pt idx="43578">
                  <c:v>0.98337578699999995</c:v>
                </c:pt>
                <c:pt idx="43579">
                  <c:v>0.99015918800000002</c:v>
                </c:pt>
                <c:pt idx="43580">
                  <c:v>0.98337578699999995</c:v>
                </c:pt>
                <c:pt idx="43581">
                  <c:v>0.98337578699999995</c:v>
                </c:pt>
                <c:pt idx="43582">
                  <c:v>0.98048173699999996</c:v>
                </c:pt>
                <c:pt idx="43583">
                  <c:v>0.99466263200000005</c:v>
                </c:pt>
                <c:pt idx="43584">
                  <c:v>0.99466263200000005</c:v>
                </c:pt>
                <c:pt idx="43585">
                  <c:v>0.99466263200000005</c:v>
                </c:pt>
                <c:pt idx="43586">
                  <c:v>0.99833470599999996</c:v>
                </c:pt>
                <c:pt idx="43587">
                  <c:v>0.98337578699999995</c:v>
                </c:pt>
                <c:pt idx="43588">
                  <c:v>0.99100769600000005</c:v>
                </c:pt>
                <c:pt idx="43589">
                  <c:v>0.98048173699999996</c:v>
                </c:pt>
                <c:pt idx="43590">
                  <c:v>0.98337578699999995</c:v>
                </c:pt>
                <c:pt idx="43591">
                  <c:v>0.99466263200000005</c:v>
                </c:pt>
                <c:pt idx="43592">
                  <c:v>0.98337578699999995</c:v>
                </c:pt>
                <c:pt idx="43593">
                  <c:v>0.99466263200000005</c:v>
                </c:pt>
                <c:pt idx="43594">
                  <c:v>0.99833470599999996</c:v>
                </c:pt>
                <c:pt idx="43595">
                  <c:v>0.99466263200000005</c:v>
                </c:pt>
                <c:pt idx="43596">
                  <c:v>0.99626751000000002</c:v>
                </c:pt>
                <c:pt idx="43597">
                  <c:v>0.99466263200000005</c:v>
                </c:pt>
                <c:pt idx="43598">
                  <c:v>0.99833470599999996</c:v>
                </c:pt>
                <c:pt idx="43599">
                  <c:v>0.994798234</c:v>
                </c:pt>
                <c:pt idx="43600">
                  <c:v>0.98337578699999995</c:v>
                </c:pt>
                <c:pt idx="43601">
                  <c:v>0.99090427199999997</c:v>
                </c:pt>
                <c:pt idx="43602">
                  <c:v>0.98337578699999995</c:v>
                </c:pt>
                <c:pt idx="43603">
                  <c:v>0.99466263200000005</c:v>
                </c:pt>
                <c:pt idx="43604">
                  <c:v>0.99466263200000005</c:v>
                </c:pt>
                <c:pt idx="43605">
                  <c:v>0.98048173699999996</c:v>
                </c:pt>
                <c:pt idx="43606">
                  <c:v>0.98337578699999995</c:v>
                </c:pt>
                <c:pt idx="43607">
                  <c:v>0.99833470599999996</c:v>
                </c:pt>
                <c:pt idx="43608">
                  <c:v>0.99466263200000005</c:v>
                </c:pt>
                <c:pt idx="43609">
                  <c:v>0.98048173699999996</c:v>
                </c:pt>
                <c:pt idx="43610">
                  <c:v>0.99466263200000005</c:v>
                </c:pt>
                <c:pt idx="43611">
                  <c:v>0.99027694600000005</c:v>
                </c:pt>
                <c:pt idx="43612">
                  <c:v>0.99090427199999997</c:v>
                </c:pt>
                <c:pt idx="43613">
                  <c:v>0.99466263200000005</c:v>
                </c:pt>
                <c:pt idx="43614">
                  <c:v>0.98048173699999996</c:v>
                </c:pt>
                <c:pt idx="43615">
                  <c:v>0.99004824700000005</c:v>
                </c:pt>
                <c:pt idx="43616">
                  <c:v>0.98337578699999995</c:v>
                </c:pt>
                <c:pt idx="43617">
                  <c:v>0.99833470599999996</c:v>
                </c:pt>
                <c:pt idx="43618">
                  <c:v>0.99833470599999996</c:v>
                </c:pt>
                <c:pt idx="43619">
                  <c:v>0.98337578699999995</c:v>
                </c:pt>
                <c:pt idx="43620">
                  <c:v>0.99456953599999998</c:v>
                </c:pt>
                <c:pt idx="43621">
                  <c:v>0.98337578699999995</c:v>
                </c:pt>
                <c:pt idx="43622">
                  <c:v>0.99833470599999996</c:v>
                </c:pt>
                <c:pt idx="43623">
                  <c:v>0.98048173699999996</c:v>
                </c:pt>
                <c:pt idx="43624">
                  <c:v>0.994798234</c:v>
                </c:pt>
                <c:pt idx="43625">
                  <c:v>0.98337578699999995</c:v>
                </c:pt>
                <c:pt idx="43626">
                  <c:v>0.99466263200000005</c:v>
                </c:pt>
                <c:pt idx="43627">
                  <c:v>0.99090427199999997</c:v>
                </c:pt>
                <c:pt idx="43628">
                  <c:v>0.994798234</c:v>
                </c:pt>
                <c:pt idx="43629">
                  <c:v>0.98337578699999995</c:v>
                </c:pt>
                <c:pt idx="43630">
                  <c:v>0.98337578699999995</c:v>
                </c:pt>
                <c:pt idx="43631">
                  <c:v>0.99466263200000005</c:v>
                </c:pt>
                <c:pt idx="43632">
                  <c:v>0.98337578699999995</c:v>
                </c:pt>
                <c:pt idx="43633">
                  <c:v>0.98048173699999996</c:v>
                </c:pt>
                <c:pt idx="43634">
                  <c:v>0.994798234</c:v>
                </c:pt>
                <c:pt idx="43635">
                  <c:v>0.98337578699999995</c:v>
                </c:pt>
                <c:pt idx="43636">
                  <c:v>0.98337578699999995</c:v>
                </c:pt>
                <c:pt idx="43637">
                  <c:v>0.98337578699999995</c:v>
                </c:pt>
                <c:pt idx="43638">
                  <c:v>0.99466263200000005</c:v>
                </c:pt>
                <c:pt idx="43639">
                  <c:v>0.994798234</c:v>
                </c:pt>
                <c:pt idx="43640">
                  <c:v>0.994798234</c:v>
                </c:pt>
                <c:pt idx="43641">
                  <c:v>0.99466263200000005</c:v>
                </c:pt>
                <c:pt idx="43642">
                  <c:v>0.99090427199999997</c:v>
                </c:pt>
                <c:pt idx="43643">
                  <c:v>0.98729905299999998</c:v>
                </c:pt>
                <c:pt idx="43644">
                  <c:v>0.98048173699999996</c:v>
                </c:pt>
                <c:pt idx="43645">
                  <c:v>0.98337578699999995</c:v>
                </c:pt>
                <c:pt idx="43646">
                  <c:v>0.99466263200000005</c:v>
                </c:pt>
                <c:pt idx="43647">
                  <c:v>0.98337578699999995</c:v>
                </c:pt>
                <c:pt idx="43648">
                  <c:v>0.98337578699999995</c:v>
                </c:pt>
                <c:pt idx="43649">
                  <c:v>0.99833470599999996</c:v>
                </c:pt>
                <c:pt idx="43650">
                  <c:v>0.99466263200000005</c:v>
                </c:pt>
                <c:pt idx="43651">
                  <c:v>0.99466263200000005</c:v>
                </c:pt>
                <c:pt idx="43652">
                  <c:v>0.994798234</c:v>
                </c:pt>
                <c:pt idx="43653">
                  <c:v>0.99466263200000005</c:v>
                </c:pt>
                <c:pt idx="43654">
                  <c:v>0.99466263200000005</c:v>
                </c:pt>
                <c:pt idx="43655">
                  <c:v>0.99833470599999996</c:v>
                </c:pt>
                <c:pt idx="43656">
                  <c:v>0.98337578699999995</c:v>
                </c:pt>
                <c:pt idx="43657">
                  <c:v>0.98048173699999996</c:v>
                </c:pt>
                <c:pt idx="43658">
                  <c:v>0.99466263200000005</c:v>
                </c:pt>
                <c:pt idx="43659">
                  <c:v>0.99833470599999996</c:v>
                </c:pt>
                <c:pt idx="43660">
                  <c:v>0.994798234</c:v>
                </c:pt>
                <c:pt idx="43661">
                  <c:v>0.98337578699999995</c:v>
                </c:pt>
                <c:pt idx="43662">
                  <c:v>0.994798234</c:v>
                </c:pt>
                <c:pt idx="43663">
                  <c:v>0.98048173699999996</c:v>
                </c:pt>
                <c:pt idx="43664">
                  <c:v>0.98337578699999995</c:v>
                </c:pt>
                <c:pt idx="43665">
                  <c:v>0.994798234</c:v>
                </c:pt>
                <c:pt idx="43666">
                  <c:v>0.98337578699999995</c:v>
                </c:pt>
                <c:pt idx="43667">
                  <c:v>0.98337578699999995</c:v>
                </c:pt>
                <c:pt idx="43668">
                  <c:v>0.98337578699999995</c:v>
                </c:pt>
                <c:pt idx="43669">
                  <c:v>0.99466263200000005</c:v>
                </c:pt>
                <c:pt idx="43670">
                  <c:v>0.99466263200000005</c:v>
                </c:pt>
                <c:pt idx="43671">
                  <c:v>0.99456953599999998</c:v>
                </c:pt>
                <c:pt idx="43672">
                  <c:v>0.994798234</c:v>
                </c:pt>
                <c:pt idx="43673">
                  <c:v>0.99466263200000005</c:v>
                </c:pt>
                <c:pt idx="43674">
                  <c:v>0.99833470599999996</c:v>
                </c:pt>
                <c:pt idx="43675">
                  <c:v>0.98337578699999995</c:v>
                </c:pt>
                <c:pt idx="43676">
                  <c:v>0.99466263200000005</c:v>
                </c:pt>
                <c:pt idx="43677">
                  <c:v>0.98337578699999995</c:v>
                </c:pt>
                <c:pt idx="43678">
                  <c:v>0.994798234</c:v>
                </c:pt>
                <c:pt idx="43679">
                  <c:v>0.98048173699999996</c:v>
                </c:pt>
                <c:pt idx="43680">
                  <c:v>0.99833470599999996</c:v>
                </c:pt>
                <c:pt idx="43681">
                  <c:v>0.99466263200000005</c:v>
                </c:pt>
                <c:pt idx="43682">
                  <c:v>0.98337578699999995</c:v>
                </c:pt>
                <c:pt idx="43683">
                  <c:v>0.99466263200000005</c:v>
                </c:pt>
                <c:pt idx="43684">
                  <c:v>0.98337578699999995</c:v>
                </c:pt>
                <c:pt idx="43685">
                  <c:v>0.987316898</c:v>
                </c:pt>
                <c:pt idx="43686">
                  <c:v>0.98048173699999996</c:v>
                </c:pt>
                <c:pt idx="43687">
                  <c:v>0.98048173699999996</c:v>
                </c:pt>
                <c:pt idx="43688">
                  <c:v>0.994798234</c:v>
                </c:pt>
                <c:pt idx="43689">
                  <c:v>0.99466263200000005</c:v>
                </c:pt>
                <c:pt idx="43690">
                  <c:v>0.98048173699999996</c:v>
                </c:pt>
                <c:pt idx="43691">
                  <c:v>0.98337578699999995</c:v>
                </c:pt>
                <c:pt idx="43692">
                  <c:v>0.994798234</c:v>
                </c:pt>
                <c:pt idx="43693">
                  <c:v>0.99466263200000005</c:v>
                </c:pt>
                <c:pt idx="43694">
                  <c:v>0.98337578699999995</c:v>
                </c:pt>
                <c:pt idx="43695">
                  <c:v>0.994798234</c:v>
                </c:pt>
                <c:pt idx="43696">
                  <c:v>0.98337578699999995</c:v>
                </c:pt>
                <c:pt idx="43697">
                  <c:v>0.98552498799999999</c:v>
                </c:pt>
                <c:pt idx="43698">
                  <c:v>0.98337578699999995</c:v>
                </c:pt>
                <c:pt idx="43699">
                  <c:v>0.99466263200000005</c:v>
                </c:pt>
                <c:pt idx="43700">
                  <c:v>0.99833470599999996</c:v>
                </c:pt>
                <c:pt idx="43701">
                  <c:v>0.994798234</c:v>
                </c:pt>
                <c:pt idx="43702">
                  <c:v>0.98337578699999995</c:v>
                </c:pt>
                <c:pt idx="43703">
                  <c:v>0.96505087099999998</c:v>
                </c:pt>
                <c:pt idx="43704">
                  <c:v>0.99466263200000005</c:v>
                </c:pt>
                <c:pt idx="43705">
                  <c:v>0.98337578699999995</c:v>
                </c:pt>
                <c:pt idx="43706">
                  <c:v>0.98496529200000005</c:v>
                </c:pt>
                <c:pt idx="43707">
                  <c:v>0.99833470599999996</c:v>
                </c:pt>
                <c:pt idx="43708">
                  <c:v>0.98337578699999995</c:v>
                </c:pt>
                <c:pt idx="43709">
                  <c:v>0.98048173699999996</c:v>
                </c:pt>
                <c:pt idx="43710">
                  <c:v>0.98337578699999995</c:v>
                </c:pt>
                <c:pt idx="43711">
                  <c:v>0.99466263200000005</c:v>
                </c:pt>
                <c:pt idx="43712">
                  <c:v>0.99466263200000005</c:v>
                </c:pt>
                <c:pt idx="43713">
                  <c:v>0.99466263200000005</c:v>
                </c:pt>
                <c:pt idx="43714">
                  <c:v>0.99466263200000005</c:v>
                </c:pt>
                <c:pt idx="43715">
                  <c:v>0.99833470599999996</c:v>
                </c:pt>
                <c:pt idx="43716">
                  <c:v>0.98337578699999995</c:v>
                </c:pt>
                <c:pt idx="43717">
                  <c:v>0.99833470599999996</c:v>
                </c:pt>
                <c:pt idx="43718">
                  <c:v>0.99466263200000005</c:v>
                </c:pt>
                <c:pt idx="43719">
                  <c:v>0.98048173699999996</c:v>
                </c:pt>
                <c:pt idx="43720">
                  <c:v>0.994798234</c:v>
                </c:pt>
                <c:pt idx="43721">
                  <c:v>0.99833470599999996</c:v>
                </c:pt>
                <c:pt idx="43722">
                  <c:v>0.994798234</c:v>
                </c:pt>
                <c:pt idx="43723">
                  <c:v>0.99833470599999996</c:v>
                </c:pt>
                <c:pt idx="43724">
                  <c:v>0.98337578699999995</c:v>
                </c:pt>
                <c:pt idx="43725">
                  <c:v>0.994798234</c:v>
                </c:pt>
                <c:pt idx="43726">
                  <c:v>0.98729905299999998</c:v>
                </c:pt>
                <c:pt idx="43727">
                  <c:v>0.99466263200000005</c:v>
                </c:pt>
                <c:pt idx="43728">
                  <c:v>0.99833470599999996</c:v>
                </c:pt>
                <c:pt idx="43729">
                  <c:v>0.98337578699999995</c:v>
                </c:pt>
                <c:pt idx="43730">
                  <c:v>0.98048173699999996</c:v>
                </c:pt>
                <c:pt idx="43731">
                  <c:v>0.98337578699999995</c:v>
                </c:pt>
                <c:pt idx="43732">
                  <c:v>0.987316898</c:v>
                </c:pt>
                <c:pt idx="43733">
                  <c:v>0.98337578699999995</c:v>
                </c:pt>
                <c:pt idx="43734">
                  <c:v>0.98048173699999996</c:v>
                </c:pt>
                <c:pt idx="43735">
                  <c:v>0.99466263200000005</c:v>
                </c:pt>
                <c:pt idx="43736">
                  <c:v>0.99466263200000005</c:v>
                </c:pt>
                <c:pt idx="43737">
                  <c:v>0.98337578699999995</c:v>
                </c:pt>
                <c:pt idx="43738">
                  <c:v>0.99100769600000005</c:v>
                </c:pt>
                <c:pt idx="43739">
                  <c:v>0.98337578699999995</c:v>
                </c:pt>
                <c:pt idx="43740">
                  <c:v>0.98048173699999996</c:v>
                </c:pt>
                <c:pt idx="43741">
                  <c:v>0.98048173699999996</c:v>
                </c:pt>
                <c:pt idx="43742">
                  <c:v>0.98048173699999996</c:v>
                </c:pt>
                <c:pt idx="43743">
                  <c:v>0.98337578699999995</c:v>
                </c:pt>
                <c:pt idx="43744">
                  <c:v>0.98337578699999995</c:v>
                </c:pt>
                <c:pt idx="43745">
                  <c:v>0.98337578699999995</c:v>
                </c:pt>
                <c:pt idx="43746">
                  <c:v>0.99833470599999996</c:v>
                </c:pt>
                <c:pt idx="43747">
                  <c:v>0.98337578699999995</c:v>
                </c:pt>
                <c:pt idx="43748">
                  <c:v>0.98048173699999996</c:v>
                </c:pt>
                <c:pt idx="43749">
                  <c:v>0.994798234</c:v>
                </c:pt>
                <c:pt idx="43750">
                  <c:v>0.98048173699999996</c:v>
                </c:pt>
                <c:pt idx="43751">
                  <c:v>0.99466263200000005</c:v>
                </c:pt>
                <c:pt idx="43752">
                  <c:v>0.98337578699999995</c:v>
                </c:pt>
                <c:pt idx="43753">
                  <c:v>0.98173445000000004</c:v>
                </c:pt>
                <c:pt idx="43754">
                  <c:v>0.99466263200000005</c:v>
                </c:pt>
                <c:pt idx="43755">
                  <c:v>0.99466263200000005</c:v>
                </c:pt>
                <c:pt idx="43756">
                  <c:v>0.99466263200000005</c:v>
                </c:pt>
                <c:pt idx="43757">
                  <c:v>0.98337578699999995</c:v>
                </c:pt>
                <c:pt idx="43758">
                  <c:v>0.99833470599999996</c:v>
                </c:pt>
                <c:pt idx="43759">
                  <c:v>0.99833470599999996</c:v>
                </c:pt>
                <c:pt idx="43760">
                  <c:v>0.98048173699999996</c:v>
                </c:pt>
                <c:pt idx="43761">
                  <c:v>0.99833470599999996</c:v>
                </c:pt>
                <c:pt idx="43762">
                  <c:v>0.98729905299999998</c:v>
                </c:pt>
                <c:pt idx="43763">
                  <c:v>0.99466263200000005</c:v>
                </c:pt>
                <c:pt idx="43764">
                  <c:v>0.99833470599999996</c:v>
                </c:pt>
                <c:pt idx="43765">
                  <c:v>0.99466263200000005</c:v>
                </c:pt>
                <c:pt idx="43766">
                  <c:v>0.994798234</c:v>
                </c:pt>
                <c:pt idx="43767">
                  <c:v>0.98048173699999996</c:v>
                </c:pt>
                <c:pt idx="43768">
                  <c:v>0.99466263200000005</c:v>
                </c:pt>
                <c:pt idx="43769">
                  <c:v>0.99466263200000005</c:v>
                </c:pt>
                <c:pt idx="43770">
                  <c:v>0.99466263200000005</c:v>
                </c:pt>
                <c:pt idx="43771">
                  <c:v>0.99090427199999997</c:v>
                </c:pt>
                <c:pt idx="43772">
                  <c:v>0.994798234</c:v>
                </c:pt>
                <c:pt idx="43773">
                  <c:v>0.994798234</c:v>
                </c:pt>
                <c:pt idx="43774">
                  <c:v>0.99466263200000005</c:v>
                </c:pt>
                <c:pt idx="43775">
                  <c:v>0.98337578699999995</c:v>
                </c:pt>
                <c:pt idx="43776">
                  <c:v>0.99466263200000005</c:v>
                </c:pt>
                <c:pt idx="43777">
                  <c:v>0.98337578699999995</c:v>
                </c:pt>
                <c:pt idx="43778">
                  <c:v>0.98337578699999995</c:v>
                </c:pt>
                <c:pt idx="43779">
                  <c:v>0.98337578699999995</c:v>
                </c:pt>
                <c:pt idx="43780">
                  <c:v>0.99833470599999996</c:v>
                </c:pt>
                <c:pt idx="43781">
                  <c:v>0.994798234</c:v>
                </c:pt>
                <c:pt idx="43782">
                  <c:v>0.98337578699999995</c:v>
                </c:pt>
                <c:pt idx="43783">
                  <c:v>0.99833470599999996</c:v>
                </c:pt>
                <c:pt idx="43784">
                  <c:v>0.98337578699999995</c:v>
                </c:pt>
                <c:pt idx="43785">
                  <c:v>0.98048173699999996</c:v>
                </c:pt>
                <c:pt idx="43786">
                  <c:v>0.99100769600000005</c:v>
                </c:pt>
                <c:pt idx="43787">
                  <c:v>0.99466263200000005</c:v>
                </c:pt>
                <c:pt idx="43788">
                  <c:v>0.99466263200000005</c:v>
                </c:pt>
                <c:pt idx="43789">
                  <c:v>0.99015918800000002</c:v>
                </c:pt>
                <c:pt idx="43790">
                  <c:v>0.98337578699999995</c:v>
                </c:pt>
                <c:pt idx="43791">
                  <c:v>0.99466263200000005</c:v>
                </c:pt>
                <c:pt idx="43792">
                  <c:v>0.99466263200000005</c:v>
                </c:pt>
                <c:pt idx="43793">
                  <c:v>0.99466263200000005</c:v>
                </c:pt>
                <c:pt idx="43794">
                  <c:v>0.99833470599999996</c:v>
                </c:pt>
                <c:pt idx="43795">
                  <c:v>0.99466263200000005</c:v>
                </c:pt>
                <c:pt idx="43796">
                  <c:v>0.99833470599999996</c:v>
                </c:pt>
                <c:pt idx="43797">
                  <c:v>0.99090427199999997</c:v>
                </c:pt>
                <c:pt idx="43798">
                  <c:v>0.99466263200000005</c:v>
                </c:pt>
                <c:pt idx="43799">
                  <c:v>0.99466263200000005</c:v>
                </c:pt>
                <c:pt idx="43800">
                  <c:v>0.994798234</c:v>
                </c:pt>
                <c:pt idx="43801">
                  <c:v>0.98337578699999995</c:v>
                </c:pt>
                <c:pt idx="43802">
                  <c:v>0.99466263200000005</c:v>
                </c:pt>
                <c:pt idx="43803">
                  <c:v>0.994798234</c:v>
                </c:pt>
                <c:pt idx="43804">
                  <c:v>0.994798234</c:v>
                </c:pt>
                <c:pt idx="43805">
                  <c:v>0.99833470599999996</c:v>
                </c:pt>
                <c:pt idx="43806">
                  <c:v>0.99466263200000005</c:v>
                </c:pt>
                <c:pt idx="43807">
                  <c:v>0.99466263200000005</c:v>
                </c:pt>
                <c:pt idx="43808">
                  <c:v>0.98337578699999995</c:v>
                </c:pt>
                <c:pt idx="43809">
                  <c:v>0.99466263200000005</c:v>
                </c:pt>
                <c:pt idx="43810">
                  <c:v>0.99466263200000005</c:v>
                </c:pt>
                <c:pt idx="43811">
                  <c:v>0.99466263200000005</c:v>
                </c:pt>
                <c:pt idx="43812">
                  <c:v>0.98337578699999995</c:v>
                </c:pt>
                <c:pt idx="43813">
                  <c:v>0.98048173699999996</c:v>
                </c:pt>
                <c:pt idx="43814">
                  <c:v>0.98337578699999995</c:v>
                </c:pt>
                <c:pt idx="43815">
                  <c:v>0.99833470599999996</c:v>
                </c:pt>
                <c:pt idx="43816">
                  <c:v>0.98337578699999995</c:v>
                </c:pt>
                <c:pt idx="43817">
                  <c:v>0.99466263200000005</c:v>
                </c:pt>
                <c:pt idx="43818">
                  <c:v>0.994798234</c:v>
                </c:pt>
                <c:pt idx="43819">
                  <c:v>0.98048173699999996</c:v>
                </c:pt>
                <c:pt idx="43820">
                  <c:v>0.98337578699999995</c:v>
                </c:pt>
                <c:pt idx="43821">
                  <c:v>0.98048173699999996</c:v>
                </c:pt>
                <c:pt idx="43822">
                  <c:v>0.98337578699999995</c:v>
                </c:pt>
                <c:pt idx="43823">
                  <c:v>0.99450736299999998</c:v>
                </c:pt>
                <c:pt idx="43824">
                  <c:v>0.99466263200000005</c:v>
                </c:pt>
                <c:pt idx="43825">
                  <c:v>0.98048173699999996</c:v>
                </c:pt>
                <c:pt idx="43826">
                  <c:v>0.98337578699999995</c:v>
                </c:pt>
                <c:pt idx="43827">
                  <c:v>0.98337578699999995</c:v>
                </c:pt>
                <c:pt idx="43828">
                  <c:v>0.99833470599999996</c:v>
                </c:pt>
                <c:pt idx="43829">
                  <c:v>0.98337578699999995</c:v>
                </c:pt>
                <c:pt idx="43830">
                  <c:v>0.99466263200000005</c:v>
                </c:pt>
                <c:pt idx="43831">
                  <c:v>0.99100769600000005</c:v>
                </c:pt>
                <c:pt idx="43832">
                  <c:v>0.98048173699999996</c:v>
                </c:pt>
                <c:pt idx="43833">
                  <c:v>0.994798234</c:v>
                </c:pt>
                <c:pt idx="43834">
                  <c:v>0.98048173699999996</c:v>
                </c:pt>
                <c:pt idx="43835">
                  <c:v>0.994798234</c:v>
                </c:pt>
                <c:pt idx="43836">
                  <c:v>0.98337578699999995</c:v>
                </c:pt>
                <c:pt idx="43837">
                  <c:v>0.99466263200000005</c:v>
                </c:pt>
                <c:pt idx="43838">
                  <c:v>0.994798234</c:v>
                </c:pt>
                <c:pt idx="43839">
                  <c:v>0.994798234</c:v>
                </c:pt>
                <c:pt idx="43840">
                  <c:v>0.99466263200000005</c:v>
                </c:pt>
                <c:pt idx="43841">
                  <c:v>0.98337578699999995</c:v>
                </c:pt>
                <c:pt idx="43842">
                  <c:v>0.99466263200000005</c:v>
                </c:pt>
                <c:pt idx="43843">
                  <c:v>0.994798234</c:v>
                </c:pt>
                <c:pt idx="43844">
                  <c:v>0.99090427199999997</c:v>
                </c:pt>
                <c:pt idx="43845">
                  <c:v>0.98337578699999995</c:v>
                </c:pt>
                <c:pt idx="43846">
                  <c:v>0.98337578699999995</c:v>
                </c:pt>
                <c:pt idx="43847">
                  <c:v>0.99466263200000005</c:v>
                </c:pt>
                <c:pt idx="43848">
                  <c:v>0.98549281</c:v>
                </c:pt>
                <c:pt idx="43849">
                  <c:v>0.994798234</c:v>
                </c:pt>
                <c:pt idx="43850">
                  <c:v>0.99466263200000005</c:v>
                </c:pt>
                <c:pt idx="43851">
                  <c:v>0.98337578699999995</c:v>
                </c:pt>
                <c:pt idx="43852">
                  <c:v>0.994798234</c:v>
                </c:pt>
                <c:pt idx="43853">
                  <c:v>0.99100769600000005</c:v>
                </c:pt>
                <c:pt idx="43854">
                  <c:v>0.99466263200000005</c:v>
                </c:pt>
                <c:pt idx="43855">
                  <c:v>0.99833470599999996</c:v>
                </c:pt>
                <c:pt idx="43856">
                  <c:v>0.994798234</c:v>
                </c:pt>
                <c:pt idx="43857">
                  <c:v>0.98337578699999995</c:v>
                </c:pt>
                <c:pt idx="43858">
                  <c:v>0.98337578699999995</c:v>
                </c:pt>
                <c:pt idx="43859">
                  <c:v>0.98337578699999995</c:v>
                </c:pt>
                <c:pt idx="43860">
                  <c:v>0.99833470599999996</c:v>
                </c:pt>
                <c:pt idx="43861">
                  <c:v>0.98337578699999995</c:v>
                </c:pt>
                <c:pt idx="43862">
                  <c:v>0.99466263200000005</c:v>
                </c:pt>
                <c:pt idx="43863">
                  <c:v>0.98337578699999995</c:v>
                </c:pt>
                <c:pt idx="43864">
                  <c:v>0.994798234</c:v>
                </c:pt>
                <c:pt idx="43865">
                  <c:v>0.98337578699999995</c:v>
                </c:pt>
                <c:pt idx="43866">
                  <c:v>0.994798234</c:v>
                </c:pt>
                <c:pt idx="43867">
                  <c:v>0.99833470599999996</c:v>
                </c:pt>
                <c:pt idx="43868">
                  <c:v>0.98337578699999995</c:v>
                </c:pt>
                <c:pt idx="43869">
                  <c:v>0.98337578699999995</c:v>
                </c:pt>
                <c:pt idx="43870">
                  <c:v>0.994798234</c:v>
                </c:pt>
                <c:pt idx="43871">
                  <c:v>0.99466263200000005</c:v>
                </c:pt>
                <c:pt idx="43872">
                  <c:v>0.99160257900000004</c:v>
                </c:pt>
                <c:pt idx="43873">
                  <c:v>0.99015918800000002</c:v>
                </c:pt>
                <c:pt idx="43874">
                  <c:v>0.994798234</c:v>
                </c:pt>
                <c:pt idx="43875">
                  <c:v>0.98048173699999996</c:v>
                </c:pt>
                <c:pt idx="43876">
                  <c:v>0.99466263200000005</c:v>
                </c:pt>
                <c:pt idx="43877">
                  <c:v>0.99466263200000005</c:v>
                </c:pt>
                <c:pt idx="43878">
                  <c:v>0.98337578699999995</c:v>
                </c:pt>
                <c:pt idx="43879">
                  <c:v>0.99626751000000002</c:v>
                </c:pt>
                <c:pt idx="43880">
                  <c:v>0.99450736299999998</c:v>
                </c:pt>
                <c:pt idx="43881">
                  <c:v>0.98048173699999996</c:v>
                </c:pt>
                <c:pt idx="43882">
                  <c:v>0.98337578699999995</c:v>
                </c:pt>
                <c:pt idx="43883">
                  <c:v>0.99833470599999996</c:v>
                </c:pt>
                <c:pt idx="43884">
                  <c:v>0.99833470599999996</c:v>
                </c:pt>
                <c:pt idx="43885">
                  <c:v>0.994798234</c:v>
                </c:pt>
                <c:pt idx="43886">
                  <c:v>0.98337578699999995</c:v>
                </c:pt>
                <c:pt idx="43887">
                  <c:v>0.99466263200000005</c:v>
                </c:pt>
                <c:pt idx="43888">
                  <c:v>0.98337578699999995</c:v>
                </c:pt>
                <c:pt idx="43889">
                  <c:v>0.99015918800000002</c:v>
                </c:pt>
                <c:pt idx="43890">
                  <c:v>0.99833470599999996</c:v>
                </c:pt>
                <c:pt idx="43891">
                  <c:v>0.99833470599999996</c:v>
                </c:pt>
                <c:pt idx="43892">
                  <c:v>0.99466263200000005</c:v>
                </c:pt>
                <c:pt idx="43893">
                  <c:v>0.98048173699999996</c:v>
                </c:pt>
                <c:pt idx="43894">
                  <c:v>0.994798234</c:v>
                </c:pt>
                <c:pt idx="43895">
                  <c:v>0.98337578699999995</c:v>
                </c:pt>
                <c:pt idx="43896">
                  <c:v>0.98048173699999996</c:v>
                </c:pt>
                <c:pt idx="43897">
                  <c:v>0.98337578699999995</c:v>
                </c:pt>
                <c:pt idx="43898">
                  <c:v>0.994798234</c:v>
                </c:pt>
                <c:pt idx="43899">
                  <c:v>0.994798234</c:v>
                </c:pt>
                <c:pt idx="43900">
                  <c:v>0.98337578699999995</c:v>
                </c:pt>
                <c:pt idx="43901">
                  <c:v>0.994798234</c:v>
                </c:pt>
                <c:pt idx="43902">
                  <c:v>0.99466263200000005</c:v>
                </c:pt>
                <c:pt idx="43903">
                  <c:v>0.98337578699999995</c:v>
                </c:pt>
                <c:pt idx="43904">
                  <c:v>0.99466263200000005</c:v>
                </c:pt>
                <c:pt idx="43905">
                  <c:v>0.98048173699999996</c:v>
                </c:pt>
                <c:pt idx="43906">
                  <c:v>0.994798234</c:v>
                </c:pt>
                <c:pt idx="43907">
                  <c:v>0.99466263200000005</c:v>
                </c:pt>
                <c:pt idx="43908">
                  <c:v>0.99833470599999996</c:v>
                </c:pt>
                <c:pt idx="43909">
                  <c:v>0.98048173699999996</c:v>
                </c:pt>
                <c:pt idx="43910">
                  <c:v>0.98048173699999996</c:v>
                </c:pt>
                <c:pt idx="43911">
                  <c:v>0.98337578699999995</c:v>
                </c:pt>
                <c:pt idx="43912">
                  <c:v>0.99466263200000005</c:v>
                </c:pt>
                <c:pt idx="43913">
                  <c:v>0.98337578699999995</c:v>
                </c:pt>
                <c:pt idx="43914">
                  <c:v>0.994798234</c:v>
                </c:pt>
                <c:pt idx="43915">
                  <c:v>0.99466263200000005</c:v>
                </c:pt>
                <c:pt idx="43916">
                  <c:v>0.99833470599999996</c:v>
                </c:pt>
                <c:pt idx="43917">
                  <c:v>0.99015918800000002</c:v>
                </c:pt>
                <c:pt idx="43918">
                  <c:v>0.994798234</c:v>
                </c:pt>
                <c:pt idx="43919">
                  <c:v>0.98048173699999996</c:v>
                </c:pt>
                <c:pt idx="43920">
                  <c:v>0.99466263200000005</c:v>
                </c:pt>
                <c:pt idx="43921">
                  <c:v>0.99466263200000005</c:v>
                </c:pt>
                <c:pt idx="43922">
                  <c:v>0.994798234</c:v>
                </c:pt>
                <c:pt idx="43923">
                  <c:v>0.99466263200000005</c:v>
                </c:pt>
                <c:pt idx="43924">
                  <c:v>0.987316898</c:v>
                </c:pt>
                <c:pt idx="43925">
                  <c:v>0.98549281</c:v>
                </c:pt>
                <c:pt idx="43926">
                  <c:v>0.99466263200000005</c:v>
                </c:pt>
                <c:pt idx="43927">
                  <c:v>0.99466263200000005</c:v>
                </c:pt>
                <c:pt idx="43928">
                  <c:v>0.98337578699999995</c:v>
                </c:pt>
                <c:pt idx="43929">
                  <c:v>0.994798234</c:v>
                </c:pt>
                <c:pt idx="43930">
                  <c:v>0.99833470599999996</c:v>
                </c:pt>
                <c:pt idx="43931">
                  <c:v>0.98048173699999996</c:v>
                </c:pt>
                <c:pt idx="43932">
                  <c:v>0.994798234</c:v>
                </c:pt>
                <c:pt idx="43933">
                  <c:v>0.98048173699999996</c:v>
                </c:pt>
                <c:pt idx="43934">
                  <c:v>0.99833470599999996</c:v>
                </c:pt>
                <c:pt idx="43935">
                  <c:v>0.99466263200000005</c:v>
                </c:pt>
                <c:pt idx="43936">
                  <c:v>0.99466263200000005</c:v>
                </c:pt>
                <c:pt idx="43937">
                  <c:v>0.99466263200000005</c:v>
                </c:pt>
                <c:pt idx="43938">
                  <c:v>0.98337578699999995</c:v>
                </c:pt>
                <c:pt idx="43939">
                  <c:v>0.99833470599999996</c:v>
                </c:pt>
                <c:pt idx="43940">
                  <c:v>0.98048173699999996</c:v>
                </c:pt>
                <c:pt idx="43941">
                  <c:v>0.98337578699999995</c:v>
                </c:pt>
                <c:pt idx="43942">
                  <c:v>0.994798234</c:v>
                </c:pt>
                <c:pt idx="43943">
                  <c:v>0.98048173699999996</c:v>
                </c:pt>
                <c:pt idx="43944">
                  <c:v>0.98552498799999999</c:v>
                </c:pt>
                <c:pt idx="43945">
                  <c:v>0.99466263200000005</c:v>
                </c:pt>
                <c:pt idx="43946">
                  <c:v>0.98048173699999996</c:v>
                </c:pt>
                <c:pt idx="43947">
                  <c:v>0.994798234</c:v>
                </c:pt>
                <c:pt idx="43948">
                  <c:v>0.99090427199999997</c:v>
                </c:pt>
                <c:pt idx="43949">
                  <c:v>0.98337578699999995</c:v>
                </c:pt>
                <c:pt idx="43950">
                  <c:v>0.98337578699999995</c:v>
                </c:pt>
                <c:pt idx="43951">
                  <c:v>0.98729905299999998</c:v>
                </c:pt>
                <c:pt idx="43952">
                  <c:v>0.99100769600000005</c:v>
                </c:pt>
                <c:pt idx="43953">
                  <c:v>0.99833470599999996</c:v>
                </c:pt>
                <c:pt idx="43954">
                  <c:v>0.994798234</c:v>
                </c:pt>
                <c:pt idx="43955">
                  <c:v>0.98729905299999998</c:v>
                </c:pt>
                <c:pt idx="43956">
                  <c:v>0.98337578699999995</c:v>
                </c:pt>
                <c:pt idx="43957">
                  <c:v>0.98337578699999995</c:v>
                </c:pt>
                <c:pt idx="43958">
                  <c:v>0.98337578699999995</c:v>
                </c:pt>
                <c:pt idx="43959">
                  <c:v>0.994798234</c:v>
                </c:pt>
                <c:pt idx="43960">
                  <c:v>0.98337578699999995</c:v>
                </c:pt>
                <c:pt idx="43961">
                  <c:v>0.99833470599999996</c:v>
                </c:pt>
                <c:pt idx="43962">
                  <c:v>0.98337578699999995</c:v>
                </c:pt>
                <c:pt idx="43963">
                  <c:v>0.99833470599999996</c:v>
                </c:pt>
                <c:pt idx="43964">
                  <c:v>0.98337578699999995</c:v>
                </c:pt>
                <c:pt idx="43965">
                  <c:v>0.98337578699999995</c:v>
                </c:pt>
                <c:pt idx="43966">
                  <c:v>0.99833470599999996</c:v>
                </c:pt>
                <c:pt idx="43967">
                  <c:v>0.99833470599999996</c:v>
                </c:pt>
                <c:pt idx="43968">
                  <c:v>0.98337578699999995</c:v>
                </c:pt>
                <c:pt idx="43969">
                  <c:v>0.98337578699999995</c:v>
                </c:pt>
                <c:pt idx="43970">
                  <c:v>0.99833470599999996</c:v>
                </c:pt>
                <c:pt idx="43971">
                  <c:v>0.99466263200000005</c:v>
                </c:pt>
                <c:pt idx="43972">
                  <c:v>0.98337578699999995</c:v>
                </c:pt>
                <c:pt idx="43973">
                  <c:v>0.994798234</c:v>
                </c:pt>
                <c:pt idx="43974">
                  <c:v>0.98337578699999995</c:v>
                </c:pt>
                <c:pt idx="43975">
                  <c:v>0.99833470599999996</c:v>
                </c:pt>
                <c:pt idx="43976">
                  <c:v>0.99100769600000005</c:v>
                </c:pt>
                <c:pt idx="43977">
                  <c:v>0.987316898</c:v>
                </c:pt>
                <c:pt idx="43978">
                  <c:v>0.98048173699999996</c:v>
                </c:pt>
                <c:pt idx="43979">
                  <c:v>0.99466263200000005</c:v>
                </c:pt>
                <c:pt idx="43980">
                  <c:v>0.99833470599999996</c:v>
                </c:pt>
                <c:pt idx="43981">
                  <c:v>0.98337578699999995</c:v>
                </c:pt>
                <c:pt idx="43982">
                  <c:v>0.994798234</c:v>
                </c:pt>
                <c:pt idx="43983">
                  <c:v>0.994798234</c:v>
                </c:pt>
                <c:pt idx="43984">
                  <c:v>0.99090427199999997</c:v>
                </c:pt>
                <c:pt idx="43985">
                  <c:v>0.98048173699999996</c:v>
                </c:pt>
                <c:pt idx="43986">
                  <c:v>0.98337578699999995</c:v>
                </c:pt>
                <c:pt idx="43987">
                  <c:v>0.98337578699999995</c:v>
                </c:pt>
                <c:pt idx="43988">
                  <c:v>0.99833470599999996</c:v>
                </c:pt>
                <c:pt idx="43989">
                  <c:v>0.994798234</c:v>
                </c:pt>
                <c:pt idx="43990">
                  <c:v>0.99833470599999996</c:v>
                </c:pt>
                <c:pt idx="43991">
                  <c:v>0.99100769600000005</c:v>
                </c:pt>
                <c:pt idx="43992">
                  <c:v>0.98729905299999998</c:v>
                </c:pt>
                <c:pt idx="43993">
                  <c:v>0.994798234</c:v>
                </c:pt>
                <c:pt idx="43994">
                  <c:v>0.99466263200000005</c:v>
                </c:pt>
                <c:pt idx="43995">
                  <c:v>0.98048173699999996</c:v>
                </c:pt>
                <c:pt idx="43996">
                  <c:v>0.99833470599999996</c:v>
                </c:pt>
                <c:pt idx="43997">
                  <c:v>0.994798234</c:v>
                </c:pt>
                <c:pt idx="43998">
                  <c:v>0.99466263200000005</c:v>
                </c:pt>
                <c:pt idx="43999">
                  <c:v>0.98337578699999995</c:v>
                </c:pt>
                <c:pt idx="44000">
                  <c:v>0.99833470599999996</c:v>
                </c:pt>
                <c:pt idx="44001">
                  <c:v>0.99466263200000005</c:v>
                </c:pt>
                <c:pt idx="44002">
                  <c:v>0.99466263200000005</c:v>
                </c:pt>
                <c:pt idx="44003">
                  <c:v>0.98337578699999995</c:v>
                </c:pt>
                <c:pt idx="44004">
                  <c:v>0.98337578699999995</c:v>
                </c:pt>
                <c:pt idx="44005">
                  <c:v>0.98337578699999995</c:v>
                </c:pt>
                <c:pt idx="44006">
                  <c:v>0.99004824700000005</c:v>
                </c:pt>
                <c:pt idx="44007">
                  <c:v>0.98337578699999995</c:v>
                </c:pt>
                <c:pt idx="44008">
                  <c:v>0.99833470599999996</c:v>
                </c:pt>
                <c:pt idx="44009">
                  <c:v>0.99833470599999996</c:v>
                </c:pt>
                <c:pt idx="44010">
                  <c:v>0.98048173699999996</c:v>
                </c:pt>
                <c:pt idx="44011">
                  <c:v>0.98337578699999995</c:v>
                </c:pt>
                <c:pt idx="44012">
                  <c:v>0.98048173699999996</c:v>
                </c:pt>
                <c:pt idx="44013">
                  <c:v>0.98048173699999996</c:v>
                </c:pt>
                <c:pt idx="44014">
                  <c:v>0.994798234</c:v>
                </c:pt>
                <c:pt idx="44015">
                  <c:v>0.994798234</c:v>
                </c:pt>
                <c:pt idx="44016">
                  <c:v>0.99466263200000005</c:v>
                </c:pt>
                <c:pt idx="44017">
                  <c:v>0.994798234</c:v>
                </c:pt>
                <c:pt idx="44018">
                  <c:v>0.98337578699999995</c:v>
                </c:pt>
                <c:pt idx="44019">
                  <c:v>0.99626751000000002</c:v>
                </c:pt>
                <c:pt idx="44020">
                  <c:v>0.98337578699999995</c:v>
                </c:pt>
                <c:pt idx="44021">
                  <c:v>0.99466263200000005</c:v>
                </c:pt>
                <c:pt idx="44022">
                  <c:v>0.99833470599999996</c:v>
                </c:pt>
                <c:pt idx="44023">
                  <c:v>0.99833470599999996</c:v>
                </c:pt>
                <c:pt idx="44024">
                  <c:v>0.99466263200000005</c:v>
                </c:pt>
                <c:pt idx="44025">
                  <c:v>0.98552498799999999</c:v>
                </c:pt>
                <c:pt idx="44026">
                  <c:v>0.98048173699999996</c:v>
                </c:pt>
                <c:pt idx="44027">
                  <c:v>0.99466263200000005</c:v>
                </c:pt>
                <c:pt idx="44028">
                  <c:v>0.98048173699999996</c:v>
                </c:pt>
                <c:pt idx="44029">
                  <c:v>0.98337578699999995</c:v>
                </c:pt>
                <c:pt idx="44030">
                  <c:v>0.99456953599999998</c:v>
                </c:pt>
                <c:pt idx="44031">
                  <c:v>0.98337578699999995</c:v>
                </c:pt>
                <c:pt idx="44032">
                  <c:v>0.98337578699999995</c:v>
                </c:pt>
                <c:pt idx="44033">
                  <c:v>0.99833470599999996</c:v>
                </c:pt>
                <c:pt idx="44034">
                  <c:v>0.99466263200000005</c:v>
                </c:pt>
                <c:pt idx="44035">
                  <c:v>0.994798234</c:v>
                </c:pt>
                <c:pt idx="44036">
                  <c:v>0.994798234</c:v>
                </c:pt>
                <c:pt idx="44037">
                  <c:v>0.98048173699999996</c:v>
                </c:pt>
                <c:pt idx="44038">
                  <c:v>0.99833470599999996</c:v>
                </c:pt>
                <c:pt idx="44039">
                  <c:v>0.99833470599999996</c:v>
                </c:pt>
                <c:pt idx="44040">
                  <c:v>0.994798234</c:v>
                </c:pt>
                <c:pt idx="44041">
                  <c:v>0.99466263200000005</c:v>
                </c:pt>
                <c:pt idx="44042">
                  <c:v>0.99833470599999996</c:v>
                </c:pt>
                <c:pt idx="44043">
                  <c:v>0.994798234</c:v>
                </c:pt>
                <c:pt idx="44044">
                  <c:v>0.99833470599999996</c:v>
                </c:pt>
                <c:pt idx="44045">
                  <c:v>0.99466263200000005</c:v>
                </c:pt>
                <c:pt idx="44046">
                  <c:v>0.99833470599999996</c:v>
                </c:pt>
                <c:pt idx="44047">
                  <c:v>0.987316898</c:v>
                </c:pt>
                <c:pt idx="44048">
                  <c:v>0.99833470599999996</c:v>
                </c:pt>
                <c:pt idx="44049">
                  <c:v>0.99833470599999996</c:v>
                </c:pt>
                <c:pt idx="44050">
                  <c:v>0.99833470599999996</c:v>
                </c:pt>
                <c:pt idx="44051">
                  <c:v>0.994798234</c:v>
                </c:pt>
                <c:pt idx="44052">
                  <c:v>0.98337578699999995</c:v>
                </c:pt>
                <c:pt idx="44053">
                  <c:v>0.99466263200000005</c:v>
                </c:pt>
                <c:pt idx="44054">
                  <c:v>0.99833470599999996</c:v>
                </c:pt>
                <c:pt idx="44055">
                  <c:v>0.98337578699999995</c:v>
                </c:pt>
                <c:pt idx="44056">
                  <c:v>0.99833470599999996</c:v>
                </c:pt>
                <c:pt idx="44057">
                  <c:v>0.99466263200000005</c:v>
                </c:pt>
                <c:pt idx="44058">
                  <c:v>0.98337578699999995</c:v>
                </c:pt>
                <c:pt idx="44059">
                  <c:v>0.98048173699999996</c:v>
                </c:pt>
                <c:pt idx="44060">
                  <c:v>0.994798234</c:v>
                </c:pt>
                <c:pt idx="44061">
                  <c:v>0.99466263200000005</c:v>
                </c:pt>
                <c:pt idx="44062">
                  <c:v>0.99100769600000005</c:v>
                </c:pt>
                <c:pt idx="44063">
                  <c:v>0.994798234</c:v>
                </c:pt>
                <c:pt idx="44064">
                  <c:v>0.98337578699999995</c:v>
                </c:pt>
                <c:pt idx="44065">
                  <c:v>0.98048173699999996</c:v>
                </c:pt>
                <c:pt idx="44066">
                  <c:v>0.994798234</c:v>
                </c:pt>
                <c:pt idx="44067">
                  <c:v>0.98337578699999995</c:v>
                </c:pt>
                <c:pt idx="44068">
                  <c:v>0.99833470599999996</c:v>
                </c:pt>
                <c:pt idx="44069">
                  <c:v>0.994798234</c:v>
                </c:pt>
                <c:pt idx="44070">
                  <c:v>0.98337578699999995</c:v>
                </c:pt>
                <c:pt idx="44071">
                  <c:v>0.99833470599999996</c:v>
                </c:pt>
                <c:pt idx="44072">
                  <c:v>0.98337578699999995</c:v>
                </c:pt>
                <c:pt idx="44073">
                  <c:v>0.99466263200000005</c:v>
                </c:pt>
                <c:pt idx="44074">
                  <c:v>0.99466263200000005</c:v>
                </c:pt>
                <c:pt idx="44075">
                  <c:v>0.994798234</c:v>
                </c:pt>
                <c:pt idx="44076">
                  <c:v>0.98337578699999995</c:v>
                </c:pt>
                <c:pt idx="44077">
                  <c:v>0.98337578699999995</c:v>
                </c:pt>
                <c:pt idx="44078">
                  <c:v>0.99466263200000005</c:v>
                </c:pt>
                <c:pt idx="44079">
                  <c:v>0.98729905299999998</c:v>
                </c:pt>
                <c:pt idx="44080">
                  <c:v>0.994798234</c:v>
                </c:pt>
                <c:pt idx="44081">
                  <c:v>0.98337578699999995</c:v>
                </c:pt>
                <c:pt idx="44082">
                  <c:v>0.99833470599999996</c:v>
                </c:pt>
                <c:pt idx="44083">
                  <c:v>0.99466263200000005</c:v>
                </c:pt>
                <c:pt idx="44084">
                  <c:v>0.99466263200000005</c:v>
                </c:pt>
                <c:pt idx="44085">
                  <c:v>0.99833470599999996</c:v>
                </c:pt>
                <c:pt idx="44086">
                  <c:v>0.99466263200000005</c:v>
                </c:pt>
                <c:pt idx="44087">
                  <c:v>0.98337578699999995</c:v>
                </c:pt>
                <c:pt idx="44088">
                  <c:v>0.98529628999999996</c:v>
                </c:pt>
                <c:pt idx="44089">
                  <c:v>0.99833470599999996</c:v>
                </c:pt>
                <c:pt idx="44090">
                  <c:v>0.98337578699999995</c:v>
                </c:pt>
                <c:pt idx="44091">
                  <c:v>0.99466263200000005</c:v>
                </c:pt>
                <c:pt idx="44092">
                  <c:v>0.98729905299999998</c:v>
                </c:pt>
                <c:pt idx="44093">
                  <c:v>0.98337578699999995</c:v>
                </c:pt>
                <c:pt idx="44094">
                  <c:v>0.99090427199999997</c:v>
                </c:pt>
                <c:pt idx="44095">
                  <c:v>0.98337578699999995</c:v>
                </c:pt>
                <c:pt idx="44096">
                  <c:v>0.99833470599999996</c:v>
                </c:pt>
                <c:pt idx="44097">
                  <c:v>0.98048173699999996</c:v>
                </c:pt>
                <c:pt idx="44098">
                  <c:v>0.99833470599999996</c:v>
                </c:pt>
                <c:pt idx="44099">
                  <c:v>0.99466263200000005</c:v>
                </c:pt>
                <c:pt idx="44100">
                  <c:v>0.98337578699999995</c:v>
                </c:pt>
                <c:pt idx="44101">
                  <c:v>0.99833470599999996</c:v>
                </c:pt>
                <c:pt idx="44102">
                  <c:v>0.99015918800000002</c:v>
                </c:pt>
                <c:pt idx="44103">
                  <c:v>0.994798234</c:v>
                </c:pt>
                <c:pt idx="44104">
                  <c:v>0.98669746800000002</c:v>
                </c:pt>
                <c:pt idx="44105">
                  <c:v>0.98048173699999996</c:v>
                </c:pt>
                <c:pt idx="44106">
                  <c:v>0.99466263200000005</c:v>
                </c:pt>
                <c:pt idx="44107">
                  <c:v>0.98337578699999995</c:v>
                </c:pt>
                <c:pt idx="44108">
                  <c:v>0.99833470599999996</c:v>
                </c:pt>
                <c:pt idx="44109">
                  <c:v>0.99833470599999996</c:v>
                </c:pt>
                <c:pt idx="44110">
                  <c:v>0.98048173699999996</c:v>
                </c:pt>
                <c:pt idx="44111">
                  <c:v>0.99466263200000005</c:v>
                </c:pt>
                <c:pt idx="44112">
                  <c:v>0.98048173699999996</c:v>
                </c:pt>
                <c:pt idx="44113">
                  <c:v>0.99090427199999997</c:v>
                </c:pt>
                <c:pt idx="44114">
                  <c:v>0.98048173699999996</c:v>
                </c:pt>
                <c:pt idx="44115">
                  <c:v>0.99160257900000004</c:v>
                </c:pt>
                <c:pt idx="44116">
                  <c:v>0.98337578699999995</c:v>
                </c:pt>
                <c:pt idx="44117">
                  <c:v>0.98337578699999995</c:v>
                </c:pt>
                <c:pt idx="44118">
                  <c:v>0.98337578699999995</c:v>
                </c:pt>
                <c:pt idx="44119">
                  <c:v>0.98337578699999995</c:v>
                </c:pt>
                <c:pt idx="44120">
                  <c:v>0.99466263200000005</c:v>
                </c:pt>
                <c:pt idx="44121">
                  <c:v>0.99833470599999996</c:v>
                </c:pt>
                <c:pt idx="44122">
                  <c:v>0.99635453600000001</c:v>
                </c:pt>
                <c:pt idx="44123">
                  <c:v>0.994798234</c:v>
                </c:pt>
                <c:pt idx="44124">
                  <c:v>0.99833470599999996</c:v>
                </c:pt>
                <c:pt idx="44125">
                  <c:v>0.99466263200000005</c:v>
                </c:pt>
                <c:pt idx="44126">
                  <c:v>0.987316898</c:v>
                </c:pt>
                <c:pt idx="44127">
                  <c:v>0.99466263200000005</c:v>
                </c:pt>
                <c:pt idx="44128">
                  <c:v>0.99466263200000005</c:v>
                </c:pt>
                <c:pt idx="44129">
                  <c:v>0.99833470599999996</c:v>
                </c:pt>
                <c:pt idx="44130">
                  <c:v>0.99466263200000005</c:v>
                </c:pt>
                <c:pt idx="44131">
                  <c:v>0.99466263200000005</c:v>
                </c:pt>
                <c:pt idx="44132">
                  <c:v>0.99466263200000005</c:v>
                </c:pt>
                <c:pt idx="44133">
                  <c:v>0.99027694600000005</c:v>
                </c:pt>
                <c:pt idx="44134">
                  <c:v>0.98337578699999995</c:v>
                </c:pt>
                <c:pt idx="44135">
                  <c:v>0.98048173699999996</c:v>
                </c:pt>
                <c:pt idx="44136">
                  <c:v>0.99466263200000005</c:v>
                </c:pt>
                <c:pt idx="44137">
                  <c:v>0.994798234</c:v>
                </c:pt>
                <c:pt idx="44138">
                  <c:v>0.99466263200000005</c:v>
                </c:pt>
                <c:pt idx="44139">
                  <c:v>0.99015918800000002</c:v>
                </c:pt>
                <c:pt idx="44140">
                  <c:v>0.99833470599999996</c:v>
                </c:pt>
                <c:pt idx="44141">
                  <c:v>0.98337578699999995</c:v>
                </c:pt>
                <c:pt idx="44142">
                  <c:v>0.99466263200000005</c:v>
                </c:pt>
                <c:pt idx="44143">
                  <c:v>0.99466263200000005</c:v>
                </c:pt>
                <c:pt idx="44144">
                  <c:v>0.98337578699999995</c:v>
                </c:pt>
                <c:pt idx="44145">
                  <c:v>0.99466263200000005</c:v>
                </c:pt>
                <c:pt idx="44146">
                  <c:v>0.994798234</c:v>
                </c:pt>
                <c:pt idx="44147">
                  <c:v>0.99833470599999996</c:v>
                </c:pt>
                <c:pt idx="44148">
                  <c:v>0.99626751000000002</c:v>
                </c:pt>
                <c:pt idx="44149">
                  <c:v>0.98552498799999999</c:v>
                </c:pt>
                <c:pt idx="44150">
                  <c:v>0.994798234</c:v>
                </c:pt>
                <c:pt idx="44151">
                  <c:v>0.98549281</c:v>
                </c:pt>
                <c:pt idx="44152">
                  <c:v>0.98337578699999995</c:v>
                </c:pt>
                <c:pt idx="44153">
                  <c:v>0.994798234</c:v>
                </c:pt>
                <c:pt idx="44154">
                  <c:v>0.99466263200000005</c:v>
                </c:pt>
                <c:pt idx="44155">
                  <c:v>0.98048173699999996</c:v>
                </c:pt>
                <c:pt idx="44156">
                  <c:v>0.99833470599999996</c:v>
                </c:pt>
                <c:pt idx="44157">
                  <c:v>0.99466263200000005</c:v>
                </c:pt>
                <c:pt idx="44158">
                  <c:v>0.994798234</c:v>
                </c:pt>
                <c:pt idx="44159">
                  <c:v>0.99466263200000005</c:v>
                </c:pt>
                <c:pt idx="44160">
                  <c:v>0.98048173699999996</c:v>
                </c:pt>
                <c:pt idx="44161">
                  <c:v>0.99833470599999996</c:v>
                </c:pt>
                <c:pt idx="44162">
                  <c:v>0.99833470599999996</c:v>
                </c:pt>
                <c:pt idx="44163">
                  <c:v>0.99626751000000002</c:v>
                </c:pt>
                <c:pt idx="44164">
                  <c:v>0.99466263200000005</c:v>
                </c:pt>
                <c:pt idx="44165">
                  <c:v>0.99466263200000005</c:v>
                </c:pt>
                <c:pt idx="44166">
                  <c:v>0.994798234</c:v>
                </c:pt>
                <c:pt idx="44167">
                  <c:v>0.994798234</c:v>
                </c:pt>
                <c:pt idx="44168">
                  <c:v>0.99833470599999996</c:v>
                </c:pt>
                <c:pt idx="44169">
                  <c:v>0.99833470599999996</c:v>
                </c:pt>
                <c:pt idx="44170">
                  <c:v>0.99100769600000005</c:v>
                </c:pt>
                <c:pt idx="44171">
                  <c:v>0.994798234</c:v>
                </c:pt>
                <c:pt idx="44172">
                  <c:v>0.994798234</c:v>
                </c:pt>
                <c:pt idx="44173">
                  <c:v>0.98337578699999995</c:v>
                </c:pt>
                <c:pt idx="44174">
                  <c:v>0.99833470599999996</c:v>
                </c:pt>
                <c:pt idx="44175">
                  <c:v>0.994798234</c:v>
                </c:pt>
                <c:pt idx="44176">
                  <c:v>0.98337578699999995</c:v>
                </c:pt>
                <c:pt idx="44177">
                  <c:v>0.987316898</c:v>
                </c:pt>
                <c:pt idx="44178">
                  <c:v>0.98337578699999995</c:v>
                </c:pt>
                <c:pt idx="44179">
                  <c:v>0.99015918800000002</c:v>
                </c:pt>
                <c:pt idx="44180">
                  <c:v>0.98048173699999996</c:v>
                </c:pt>
                <c:pt idx="44181">
                  <c:v>0.99466263200000005</c:v>
                </c:pt>
                <c:pt idx="44182">
                  <c:v>0.99090427199999997</c:v>
                </c:pt>
                <c:pt idx="44183">
                  <c:v>0.98337578699999995</c:v>
                </c:pt>
                <c:pt idx="44184">
                  <c:v>0.98337578699999995</c:v>
                </c:pt>
                <c:pt idx="44185">
                  <c:v>0.99635453600000001</c:v>
                </c:pt>
                <c:pt idx="44186">
                  <c:v>0.99466263200000005</c:v>
                </c:pt>
                <c:pt idx="44187">
                  <c:v>0.98337578699999995</c:v>
                </c:pt>
                <c:pt idx="44188">
                  <c:v>0.99466263200000005</c:v>
                </c:pt>
                <c:pt idx="44189">
                  <c:v>0.98337578699999995</c:v>
                </c:pt>
                <c:pt idx="44190">
                  <c:v>0.99466263200000005</c:v>
                </c:pt>
                <c:pt idx="44191">
                  <c:v>0.99466263200000005</c:v>
                </c:pt>
                <c:pt idx="44192">
                  <c:v>0.98729905299999998</c:v>
                </c:pt>
                <c:pt idx="44193">
                  <c:v>0.994798234</c:v>
                </c:pt>
                <c:pt idx="44194">
                  <c:v>0.99466263200000005</c:v>
                </c:pt>
                <c:pt idx="44195">
                  <c:v>0.987316898</c:v>
                </c:pt>
                <c:pt idx="44196">
                  <c:v>0.99833470599999996</c:v>
                </c:pt>
                <c:pt idx="44197">
                  <c:v>0.99466263200000005</c:v>
                </c:pt>
                <c:pt idx="44198">
                  <c:v>0.99466263200000005</c:v>
                </c:pt>
                <c:pt idx="44199">
                  <c:v>0.99466263200000005</c:v>
                </c:pt>
                <c:pt idx="44200">
                  <c:v>0.99833470599999996</c:v>
                </c:pt>
                <c:pt idx="44201">
                  <c:v>0.99466263200000005</c:v>
                </c:pt>
                <c:pt idx="44202">
                  <c:v>0.98048173699999996</c:v>
                </c:pt>
                <c:pt idx="44203">
                  <c:v>0.98337578699999995</c:v>
                </c:pt>
                <c:pt idx="44204">
                  <c:v>0.99466263200000005</c:v>
                </c:pt>
                <c:pt idx="44205">
                  <c:v>0.994798234</c:v>
                </c:pt>
                <c:pt idx="44206">
                  <c:v>0.994798234</c:v>
                </c:pt>
                <c:pt idx="44207">
                  <c:v>0.99466263200000005</c:v>
                </c:pt>
                <c:pt idx="44208">
                  <c:v>0.99833470599999996</c:v>
                </c:pt>
                <c:pt idx="44209">
                  <c:v>0.98048173699999996</c:v>
                </c:pt>
                <c:pt idx="44210">
                  <c:v>0.99466263200000005</c:v>
                </c:pt>
                <c:pt idx="44211">
                  <c:v>0.994798234</c:v>
                </c:pt>
                <c:pt idx="44212">
                  <c:v>0.994798234</c:v>
                </c:pt>
                <c:pt idx="44213">
                  <c:v>0.99466263200000005</c:v>
                </c:pt>
                <c:pt idx="44214">
                  <c:v>0.98337578699999995</c:v>
                </c:pt>
                <c:pt idx="44215">
                  <c:v>0.99466263200000005</c:v>
                </c:pt>
                <c:pt idx="44216">
                  <c:v>0.98337578699999995</c:v>
                </c:pt>
                <c:pt idx="44217">
                  <c:v>0.99833470599999996</c:v>
                </c:pt>
                <c:pt idx="44218">
                  <c:v>0.98337578699999995</c:v>
                </c:pt>
                <c:pt idx="44219">
                  <c:v>0.98048173699999996</c:v>
                </c:pt>
                <c:pt idx="44220">
                  <c:v>0.99833470599999996</c:v>
                </c:pt>
                <c:pt idx="44221">
                  <c:v>0.994798234</c:v>
                </c:pt>
                <c:pt idx="44222">
                  <c:v>0.99466263200000005</c:v>
                </c:pt>
                <c:pt idx="44223">
                  <c:v>0.98048173699999996</c:v>
                </c:pt>
                <c:pt idx="44224">
                  <c:v>0.98337578699999995</c:v>
                </c:pt>
                <c:pt idx="44225">
                  <c:v>0.99450736299999998</c:v>
                </c:pt>
                <c:pt idx="44226">
                  <c:v>0.99466263200000005</c:v>
                </c:pt>
                <c:pt idx="44227">
                  <c:v>0.98337578699999995</c:v>
                </c:pt>
                <c:pt idx="44228">
                  <c:v>0.994798234</c:v>
                </c:pt>
                <c:pt idx="44229">
                  <c:v>0.99833470599999996</c:v>
                </c:pt>
                <c:pt idx="44230">
                  <c:v>0.99833470599999996</c:v>
                </c:pt>
                <c:pt idx="44231">
                  <c:v>0.98337578699999995</c:v>
                </c:pt>
                <c:pt idx="44232">
                  <c:v>0.98048173699999996</c:v>
                </c:pt>
                <c:pt idx="44233">
                  <c:v>0.99466263200000005</c:v>
                </c:pt>
                <c:pt idx="44234">
                  <c:v>0.98337578699999995</c:v>
                </c:pt>
                <c:pt idx="44235">
                  <c:v>0.99833470599999996</c:v>
                </c:pt>
                <c:pt idx="44236">
                  <c:v>0.994798234</c:v>
                </c:pt>
                <c:pt idx="44237">
                  <c:v>0.98337578699999995</c:v>
                </c:pt>
                <c:pt idx="44238">
                  <c:v>0.98729905299999998</c:v>
                </c:pt>
                <c:pt idx="44239">
                  <c:v>0.99100769600000005</c:v>
                </c:pt>
                <c:pt idx="44240">
                  <c:v>0.98337578699999995</c:v>
                </c:pt>
                <c:pt idx="44241">
                  <c:v>0.98337578699999995</c:v>
                </c:pt>
                <c:pt idx="44242">
                  <c:v>0.98337578699999995</c:v>
                </c:pt>
                <c:pt idx="44243">
                  <c:v>0.98337578699999995</c:v>
                </c:pt>
                <c:pt idx="44244">
                  <c:v>0.98337578699999995</c:v>
                </c:pt>
                <c:pt idx="44245">
                  <c:v>0.98337578699999995</c:v>
                </c:pt>
                <c:pt idx="44246">
                  <c:v>0.99466263200000005</c:v>
                </c:pt>
                <c:pt idx="44247">
                  <c:v>0.98337578699999995</c:v>
                </c:pt>
                <c:pt idx="44248">
                  <c:v>0.99466263200000005</c:v>
                </c:pt>
                <c:pt idx="44249">
                  <c:v>0.99466263200000005</c:v>
                </c:pt>
                <c:pt idx="44250">
                  <c:v>0.99466263200000005</c:v>
                </c:pt>
                <c:pt idx="44251">
                  <c:v>0.99466263200000005</c:v>
                </c:pt>
                <c:pt idx="44252">
                  <c:v>0.99466263200000005</c:v>
                </c:pt>
                <c:pt idx="44253">
                  <c:v>0.98048173699999996</c:v>
                </c:pt>
                <c:pt idx="44254">
                  <c:v>0.994798234</c:v>
                </c:pt>
                <c:pt idx="44255">
                  <c:v>0.99626751000000002</c:v>
                </c:pt>
                <c:pt idx="44256">
                  <c:v>0.99466263200000005</c:v>
                </c:pt>
                <c:pt idx="44257">
                  <c:v>0.99466263200000005</c:v>
                </c:pt>
                <c:pt idx="44258">
                  <c:v>0.99466263200000005</c:v>
                </c:pt>
                <c:pt idx="44259">
                  <c:v>0.98048173699999996</c:v>
                </c:pt>
                <c:pt idx="44260">
                  <c:v>0.98337578699999995</c:v>
                </c:pt>
                <c:pt idx="44261">
                  <c:v>0.99833470599999996</c:v>
                </c:pt>
                <c:pt idx="44262">
                  <c:v>0.98337578699999995</c:v>
                </c:pt>
                <c:pt idx="44263">
                  <c:v>0.99833470599999996</c:v>
                </c:pt>
                <c:pt idx="44264">
                  <c:v>0.98337578699999995</c:v>
                </c:pt>
                <c:pt idx="44265">
                  <c:v>0.99100769600000005</c:v>
                </c:pt>
                <c:pt idx="44266">
                  <c:v>0.98337578699999995</c:v>
                </c:pt>
                <c:pt idx="44267">
                  <c:v>0.98337578699999995</c:v>
                </c:pt>
                <c:pt idx="44268">
                  <c:v>0.98337578699999995</c:v>
                </c:pt>
                <c:pt idx="44269">
                  <c:v>0.98337578699999995</c:v>
                </c:pt>
                <c:pt idx="44270">
                  <c:v>0.98337578699999995</c:v>
                </c:pt>
                <c:pt idx="44271">
                  <c:v>0.98337578699999995</c:v>
                </c:pt>
                <c:pt idx="44272">
                  <c:v>0.98337578699999995</c:v>
                </c:pt>
                <c:pt idx="44273">
                  <c:v>0.99833470599999996</c:v>
                </c:pt>
                <c:pt idx="44274">
                  <c:v>0.987316898</c:v>
                </c:pt>
                <c:pt idx="44275">
                  <c:v>0.99833470599999996</c:v>
                </c:pt>
                <c:pt idx="44276">
                  <c:v>0.99466263200000005</c:v>
                </c:pt>
                <c:pt idx="44277">
                  <c:v>0.99090427199999997</c:v>
                </c:pt>
                <c:pt idx="44278">
                  <c:v>0.99833470599999996</c:v>
                </c:pt>
                <c:pt idx="44279">
                  <c:v>0.99466263200000005</c:v>
                </c:pt>
                <c:pt idx="44280">
                  <c:v>0.99466263200000005</c:v>
                </c:pt>
                <c:pt idx="44281">
                  <c:v>0.98048173699999996</c:v>
                </c:pt>
                <c:pt idx="44282">
                  <c:v>0.99466263200000005</c:v>
                </c:pt>
                <c:pt idx="44283">
                  <c:v>0.99456953599999998</c:v>
                </c:pt>
                <c:pt idx="44284">
                  <c:v>0.98337578699999995</c:v>
                </c:pt>
                <c:pt idx="44285">
                  <c:v>0.994798234</c:v>
                </c:pt>
                <c:pt idx="44286">
                  <c:v>0.98337578699999995</c:v>
                </c:pt>
                <c:pt idx="44287">
                  <c:v>0.99466263200000005</c:v>
                </c:pt>
                <c:pt idx="44288">
                  <c:v>0.994798234</c:v>
                </c:pt>
                <c:pt idx="44289">
                  <c:v>0.98337578699999995</c:v>
                </c:pt>
                <c:pt idx="44290">
                  <c:v>0.98337578699999995</c:v>
                </c:pt>
                <c:pt idx="44291">
                  <c:v>0.994798234</c:v>
                </c:pt>
                <c:pt idx="44292">
                  <c:v>0.99466263200000005</c:v>
                </c:pt>
                <c:pt idx="44293">
                  <c:v>0.98337578699999995</c:v>
                </c:pt>
                <c:pt idx="44294">
                  <c:v>0.98337578699999995</c:v>
                </c:pt>
                <c:pt idx="44295">
                  <c:v>0.99090427199999997</c:v>
                </c:pt>
                <c:pt idx="44296">
                  <c:v>0.994798234</c:v>
                </c:pt>
                <c:pt idx="44297">
                  <c:v>0.99833470599999996</c:v>
                </c:pt>
                <c:pt idx="44298">
                  <c:v>0.99015918800000002</c:v>
                </c:pt>
                <c:pt idx="44299">
                  <c:v>0.99027694600000005</c:v>
                </c:pt>
                <c:pt idx="44300">
                  <c:v>0.99833470599999996</c:v>
                </c:pt>
                <c:pt idx="44301">
                  <c:v>0.99833470599999996</c:v>
                </c:pt>
                <c:pt idx="44302">
                  <c:v>0.98337578699999995</c:v>
                </c:pt>
                <c:pt idx="44303">
                  <c:v>0.98048173699999996</c:v>
                </c:pt>
                <c:pt idx="44304">
                  <c:v>0.98337578699999995</c:v>
                </c:pt>
                <c:pt idx="44305">
                  <c:v>0.99466263200000005</c:v>
                </c:pt>
                <c:pt idx="44306">
                  <c:v>0.994798234</c:v>
                </c:pt>
                <c:pt idx="44307">
                  <c:v>0.99833470599999996</c:v>
                </c:pt>
                <c:pt idx="44308">
                  <c:v>0.98048173699999996</c:v>
                </c:pt>
                <c:pt idx="44309">
                  <c:v>0.99833470599999996</c:v>
                </c:pt>
                <c:pt idx="44310">
                  <c:v>0.99833470599999996</c:v>
                </c:pt>
                <c:pt idx="44311">
                  <c:v>0.99466263200000005</c:v>
                </c:pt>
                <c:pt idx="44312">
                  <c:v>0.99833470599999996</c:v>
                </c:pt>
                <c:pt idx="44313">
                  <c:v>0.99466263200000005</c:v>
                </c:pt>
                <c:pt idx="44314">
                  <c:v>0.98048173699999996</c:v>
                </c:pt>
                <c:pt idx="44315">
                  <c:v>0.99100769600000005</c:v>
                </c:pt>
                <c:pt idx="44316">
                  <c:v>0.98552498799999999</c:v>
                </c:pt>
                <c:pt idx="44317">
                  <c:v>0.99466263200000005</c:v>
                </c:pt>
                <c:pt idx="44318">
                  <c:v>0.99466263200000005</c:v>
                </c:pt>
                <c:pt idx="44319">
                  <c:v>0.98337578699999995</c:v>
                </c:pt>
                <c:pt idx="44320">
                  <c:v>0.994798234</c:v>
                </c:pt>
                <c:pt idx="44321">
                  <c:v>0.99833470599999996</c:v>
                </c:pt>
                <c:pt idx="44322">
                  <c:v>0.98337578699999995</c:v>
                </c:pt>
                <c:pt idx="44323">
                  <c:v>0.99466263200000005</c:v>
                </c:pt>
                <c:pt idx="44324">
                  <c:v>0.98337578699999995</c:v>
                </c:pt>
                <c:pt idx="44325">
                  <c:v>0.98729905299999998</c:v>
                </c:pt>
                <c:pt idx="44326">
                  <c:v>0.98337578699999995</c:v>
                </c:pt>
                <c:pt idx="44327">
                  <c:v>0.994798234</c:v>
                </c:pt>
                <c:pt idx="44328">
                  <c:v>0.99466263200000005</c:v>
                </c:pt>
                <c:pt idx="44329">
                  <c:v>0.99015918800000002</c:v>
                </c:pt>
                <c:pt idx="44330">
                  <c:v>0.98337578699999995</c:v>
                </c:pt>
                <c:pt idx="44331">
                  <c:v>0.98337578699999995</c:v>
                </c:pt>
                <c:pt idx="44332">
                  <c:v>0.994798234</c:v>
                </c:pt>
                <c:pt idx="44333">
                  <c:v>0.994798234</c:v>
                </c:pt>
                <c:pt idx="44334">
                  <c:v>0.99466263200000005</c:v>
                </c:pt>
                <c:pt idx="44335">
                  <c:v>0.98337578699999995</c:v>
                </c:pt>
                <c:pt idx="44336">
                  <c:v>0.99466263200000005</c:v>
                </c:pt>
                <c:pt idx="44337">
                  <c:v>0.98048173699999996</c:v>
                </c:pt>
                <c:pt idx="44338">
                  <c:v>0.994798234</c:v>
                </c:pt>
                <c:pt idx="44339">
                  <c:v>0.994798234</c:v>
                </c:pt>
                <c:pt idx="44340">
                  <c:v>0.98337578699999995</c:v>
                </c:pt>
                <c:pt idx="44341">
                  <c:v>0.98337578699999995</c:v>
                </c:pt>
                <c:pt idx="44342">
                  <c:v>0.98337578699999995</c:v>
                </c:pt>
                <c:pt idx="44343">
                  <c:v>0.99833470599999996</c:v>
                </c:pt>
                <c:pt idx="44344">
                  <c:v>0.98337578699999995</c:v>
                </c:pt>
                <c:pt idx="44345">
                  <c:v>0.994798234</c:v>
                </c:pt>
                <c:pt idx="44346">
                  <c:v>0.98048173699999996</c:v>
                </c:pt>
                <c:pt idx="44347">
                  <c:v>0.98048173699999996</c:v>
                </c:pt>
                <c:pt idx="44348">
                  <c:v>0.99466263200000005</c:v>
                </c:pt>
                <c:pt idx="44349">
                  <c:v>0.98048173699999996</c:v>
                </c:pt>
                <c:pt idx="44350">
                  <c:v>0.994798234</c:v>
                </c:pt>
                <c:pt idx="44351">
                  <c:v>0.994798234</c:v>
                </c:pt>
                <c:pt idx="44352">
                  <c:v>0.98337578699999995</c:v>
                </c:pt>
                <c:pt idx="44353">
                  <c:v>0.99466263200000005</c:v>
                </c:pt>
                <c:pt idx="44354">
                  <c:v>0.98337578699999995</c:v>
                </c:pt>
                <c:pt idx="44355">
                  <c:v>0.99833470599999996</c:v>
                </c:pt>
                <c:pt idx="44356">
                  <c:v>0.98337578699999995</c:v>
                </c:pt>
                <c:pt idx="44357">
                  <c:v>0.99466263200000005</c:v>
                </c:pt>
                <c:pt idx="44358">
                  <c:v>0.99466263200000005</c:v>
                </c:pt>
                <c:pt idx="44359">
                  <c:v>0.99466263200000005</c:v>
                </c:pt>
                <c:pt idx="44360">
                  <c:v>0.98048173699999996</c:v>
                </c:pt>
                <c:pt idx="44361">
                  <c:v>0.99090427199999997</c:v>
                </c:pt>
                <c:pt idx="44362">
                  <c:v>0.98048173699999996</c:v>
                </c:pt>
                <c:pt idx="44363">
                  <c:v>0.99466263200000005</c:v>
                </c:pt>
                <c:pt idx="44364">
                  <c:v>0.98337578699999995</c:v>
                </c:pt>
                <c:pt idx="44365">
                  <c:v>0.98337578699999995</c:v>
                </c:pt>
                <c:pt idx="44366">
                  <c:v>0.99466263200000005</c:v>
                </c:pt>
                <c:pt idx="44367">
                  <c:v>0.98337578699999995</c:v>
                </c:pt>
                <c:pt idx="44368">
                  <c:v>0.99466263200000005</c:v>
                </c:pt>
                <c:pt idx="44369">
                  <c:v>0.98337578699999995</c:v>
                </c:pt>
                <c:pt idx="44370">
                  <c:v>0.98337578699999995</c:v>
                </c:pt>
                <c:pt idx="44371">
                  <c:v>0.98337578699999995</c:v>
                </c:pt>
                <c:pt idx="44372">
                  <c:v>0.98337578699999995</c:v>
                </c:pt>
                <c:pt idx="44373">
                  <c:v>0.994798234</c:v>
                </c:pt>
                <c:pt idx="44374">
                  <c:v>0.99466263200000005</c:v>
                </c:pt>
                <c:pt idx="44375">
                  <c:v>0.99466263200000005</c:v>
                </c:pt>
                <c:pt idx="44376">
                  <c:v>0.99466263200000005</c:v>
                </c:pt>
                <c:pt idx="44377">
                  <c:v>0.99466263200000005</c:v>
                </c:pt>
                <c:pt idx="44378">
                  <c:v>0.994798234</c:v>
                </c:pt>
                <c:pt idx="44379">
                  <c:v>0.98337578699999995</c:v>
                </c:pt>
                <c:pt idx="44380">
                  <c:v>0.994798234</c:v>
                </c:pt>
                <c:pt idx="44381">
                  <c:v>0.987316898</c:v>
                </c:pt>
                <c:pt idx="44382">
                  <c:v>0.98337578699999995</c:v>
                </c:pt>
                <c:pt idx="44383">
                  <c:v>0.99466263200000005</c:v>
                </c:pt>
                <c:pt idx="44384">
                  <c:v>0.99466263200000005</c:v>
                </c:pt>
                <c:pt idx="44385">
                  <c:v>0.99466263200000005</c:v>
                </c:pt>
                <c:pt idx="44386">
                  <c:v>0.98337578699999995</c:v>
                </c:pt>
                <c:pt idx="44387">
                  <c:v>0.99466263200000005</c:v>
                </c:pt>
                <c:pt idx="44388">
                  <c:v>0.99833470599999996</c:v>
                </c:pt>
                <c:pt idx="44389">
                  <c:v>0.98337578699999995</c:v>
                </c:pt>
                <c:pt idx="44390">
                  <c:v>0.99833470599999996</c:v>
                </c:pt>
                <c:pt idx="44391">
                  <c:v>0.99833470599999996</c:v>
                </c:pt>
                <c:pt idx="44392">
                  <c:v>0.99833470599999996</c:v>
                </c:pt>
                <c:pt idx="44393">
                  <c:v>0.98337578699999995</c:v>
                </c:pt>
                <c:pt idx="44394">
                  <c:v>0.994798234</c:v>
                </c:pt>
                <c:pt idx="44395">
                  <c:v>0.98048173699999996</c:v>
                </c:pt>
                <c:pt idx="44396">
                  <c:v>0.98048173699999996</c:v>
                </c:pt>
                <c:pt idx="44397">
                  <c:v>0.98337578699999995</c:v>
                </c:pt>
                <c:pt idx="44398">
                  <c:v>0.98048173699999996</c:v>
                </c:pt>
                <c:pt idx="44399">
                  <c:v>0.98337578699999995</c:v>
                </c:pt>
                <c:pt idx="44400">
                  <c:v>0.99833470599999996</c:v>
                </c:pt>
                <c:pt idx="44401">
                  <c:v>0.98337578699999995</c:v>
                </c:pt>
                <c:pt idx="44402">
                  <c:v>0.98048173699999996</c:v>
                </c:pt>
                <c:pt idx="44403">
                  <c:v>0.99466263200000005</c:v>
                </c:pt>
                <c:pt idx="44404">
                  <c:v>0.99833470599999996</c:v>
                </c:pt>
                <c:pt idx="44405">
                  <c:v>0.994798234</c:v>
                </c:pt>
                <c:pt idx="44406">
                  <c:v>0.98048173699999996</c:v>
                </c:pt>
                <c:pt idx="44407">
                  <c:v>0.98337578699999995</c:v>
                </c:pt>
                <c:pt idx="44408">
                  <c:v>0.99833470599999996</c:v>
                </c:pt>
                <c:pt idx="44409">
                  <c:v>0.99833470599999996</c:v>
                </c:pt>
                <c:pt idx="44410">
                  <c:v>0.98337578699999995</c:v>
                </c:pt>
                <c:pt idx="44411">
                  <c:v>0.98337578699999995</c:v>
                </c:pt>
                <c:pt idx="44412">
                  <c:v>0.98337578699999995</c:v>
                </c:pt>
                <c:pt idx="44413">
                  <c:v>0.98337578699999995</c:v>
                </c:pt>
                <c:pt idx="44414">
                  <c:v>0.994798234</c:v>
                </c:pt>
                <c:pt idx="44415">
                  <c:v>0.99833470599999996</c:v>
                </c:pt>
                <c:pt idx="44416">
                  <c:v>0.99456953599999998</c:v>
                </c:pt>
                <c:pt idx="44417">
                  <c:v>0.98337578699999995</c:v>
                </c:pt>
                <c:pt idx="44418">
                  <c:v>0.99466263200000005</c:v>
                </c:pt>
                <c:pt idx="44419">
                  <c:v>0.98337578699999995</c:v>
                </c:pt>
                <c:pt idx="44420">
                  <c:v>0.98337578699999995</c:v>
                </c:pt>
                <c:pt idx="44421">
                  <c:v>0.99833470599999996</c:v>
                </c:pt>
                <c:pt idx="44422">
                  <c:v>0.994798234</c:v>
                </c:pt>
                <c:pt idx="44423">
                  <c:v>0.98048173699999996</c:v>
                </c:pt>
                <c:pt idx="44424">
                  <c:v>0.99466263200000005</c:v>
                </c:pt>
                <c:pt idx="44425">
                  <c:v>0.99466263200000005</c:v>
                </c:pt>
                <c:pt idx="44426">
                  <c:v>0.99466263200000005</c:v>
                </c:pt>
                <c:pt idx="44427">
                  <c:v>0.987316898</c:v>
                </c:pt>
                <c:pt idx="44428">
                  <c:v>0.98337578699999995</c:v>
                </c:pt>
                <c:pt idx="44429">
                  <c:v>0.99833470599999996</c:v>
                </c:pt>
                <c:pt idx="44430">
                  <c:v>0.99833470599999996</c:v>
                </c:pt>
                <c:pt idx="44431">
                  <c:v>0.98337578699999995</c:v>
                </c:pt>
                <c:pt idx="44432">
                  <c:v>0.99466263200000005</c:v>
                </c:pt>
                <c:pt idx="44433">
                  <c:v>0.99833470599999996</c:v>
                </c:pt>
                <c:pt idx="44434">
                  <c:v>0.99100769600000005</c:v>
                </c:pt>
                <c:pt idx="44435">
                  <c:v>0.99833470599999996</c:v>
                </c:pt>
                <c:pt idx="44436">
                  <c:v>0.99466263200000005</c:v>
                </c:pt>
                <c:pt idx="44437">
                  <c:v>0.99833470599999996</c:v>
                </c:pt>
                <c:pt idx="44438">
                  <c:v>0.99466263200000005</c:v>
                </c:pt>
                <c:pt idx="44439">
                  <c:v>0.99833470599999996</c:v>
                </c:pt>
                <c:pt idx="44440">
                  <c:v>0.98337578699999995</c:v>
                </c:pt>
                <c:pt idx="44441">
                  <c:v>0.99466263200000005</c:v>
                </c:pt>
                <c:pt idx="44442">
                  <c:v>0.99466263200000005</c:v>
                </c:pt>
                <c:pt idx="44443">
                  <c:v>0.98337578699999995</c:v>
                </c:pt>
                <c:pt idx="44444">
                  <c:v>0.98337578699999995</c:v>
                </c:pt>
                <c:pt idx="44445">
                  <c:v>0.99833470599999996</c:v>
                </c:pt>
                <c:pt idx="44446">
                  <c:v>0.994798234</c:v>
                </c:pt>
                <c:pt idx="44447">
                  <c:v>0.994798234</c:v>
                </c:pt>
                <c:pt idx="44448">
                  <c:v>0.99466263200000005</c:v>
                </c:pt>
                <c:pt idx="44449">
                  <c:v>0.994798234</c:v>
                </c:pt>
                <c:pt idx="44450">
                  <c:v>0.98048173699999996</c:v>
                </c:pt>
                <c:pt idx="44451">
                  <c:v>0.99466263200000005</c:v>
                </c:pt>
                <c:pt idx="44452">
                  <c:v>0.994798234</c:v>
                </c:pt>
                <c:pt idx="44453">
                  <c:v>0.98729905299999998</c:v>
                </c:pt>
                <c:pt idx="44454">
                  <c:v>0.98337578699999995</c:v>
                </c:pt>
                <c:pt idx="44455">
                  <c:v>0.99466263200000005</c:v>
                </c:pt>
                <c:pt idx="44456">
                  <c:v>0.994798234</c:v>
                </c:pt>
                <c:pt idx="44457">
                  <c:v>0.994798234</c:v>
                </c:pt>
                <c:pt idx="44458">
                  <c:v>0.99833470599999996</c:v>
                </c:pt>
                <c:pt idx="44459">
                  <c:v>0.994798234</c:v>
                </c:pt>
                <c:pt idx="44460">
                  <c:v>0.99833470599999996</c:v>
                </c:pt>
                <c:pt idx="44461">
                  <c:v>0.98337578699999995</c:v>
                </c:pt>
                <c:pt idx="44462">
                  <c:v>0.987316898</c:v>
                </c:pt>
                <c:pt idx="44463">
                  <c:v>0.98048173699999996</c:v>
                </c:pt>
                <c:pt idx="44464">
                  <c:v>0.994798234</c:v>
                </c:pt>
                <c:pt idx="44465">
                  <c:v>0.99466263200000005</c:v>
                </c:pt>
                <c:pt idx="44466">
                  <c:v>0.99466263200000005</c:v>
                </c:pt>
                <c:pt idx="44467">
                  <c:v>0.98337578699999995</c:v>
                </c:pt>
                <c:pt idx="44468">
                  <c:v>0.994798234</c:v>
                </c:pt>
                <c:pt idx="44469">
                  <c:v>0.994798234</c:v>
                </c:pt>
                <c:pt idx="44470">
                  <c:v>0.994798234</c:v>
                </c:pt>
                <c:pt idx="44471">
                  <c:v>0.98048173699999996</c:v>
                </c:pt>
                <c:pt idx="44472">
                  <c:v>0.98337578699999995</c:v>
                </c:pt>
                <c:pt idx="44473">
                  <c:v>0.98337578699999995</c:v>
                </c:pt>
                <c:pt idx="44474">
                  <c:v>0.99466263200000005</c:v>
                </c:pt>
                <c:pt idx="44475">
                  <c:v>0.99466263200000005</c:v>
                </c:pt>
                <c:pt idx="44476">
                  <c:v>0.99466263200000005</c:v>
                </c:pt>
                <c:pt idx="44477">
                  <c:v>0.994798234</c:v>
                </c:pt>
                <c:pt idx="44478">
                  <c:v>0.98048173699999996</c:v>
                </c:pt>
                <c:pt idx="44479">
                  <c:v>0.98048173699999996</c:v>
                </c:pt>
                <c:pt idx="44480">
                  <c:v>0.98337578699999995</c:v>
                </c:pt>
                <c:pt idx="44481">
                  <c:v>0.98048173699999996</c:v>
                </c:pt>
                <c:pt idx="44482">
                  <c:v>0.99833470599999996</c:v>
                </c:pt>
                <c:pt idx="44483">
                  <c:v>0.98337578699999995</c:v>
                </c:pt>
                <c:pt idx="44484">
                  <c:v>0.98337578699999995</c:v>
                </c:pt>
                <c:pt idx="44485">
                  <c:v>0.98337578699999995</c:v>
                </c:pt>
                <c:pt idx="44486">
                  <c:v>0.98337578699999995</c:v>
                </c:pt>
                <c:pt idx="44487">
                  <c:v>0.99833470599999996</c:v>
                </c:pt>
                <c:pt idx="44488">
                  <c:v>0.98337578699999995</c:v>
                </c:pt>
                <c:pt idx="44489">
                  <c:v>0.99466263200000005</c:v>
                </c:pt>
                <c:pt idx="44490">
                  <c:v>0.987316898</c:v>
                </c:pt>
                <c:pt idx="44491">
                  <c:v>0.99833470599999996</c:v>
                </c:pt>
                <c:pt idx="44492">
                  <c:v>0.99626751000000002</c:v>
                </c:pt>
                <c:pt idx="44493">
                  <c:v>0.98337578699999995</c:v>
                </c:pt>
                <c:pt idx="44494">
                  <c:v>0.99833470599999996</c:v>
                </c:pt>
                <c:pt idx="44495">
                  <c:v>0.98048173699999996</c:v>
                </c:pt>
                <c:pt idx="44496">
                  <c:v>0.99015918800000002</c:v>
                </c:pt>
                <c:pt idx="44497">
                  <c:v>0.99466263200000005</c:v>
                </c:pt>
                <c:pt idx="44498">
                  <c:v>0.994798234</c:v>
                </c:pt>
                <c:pt idx="44499">
                  <c:v>0.994798234</c:v>
                </c:pt>
                <c:pt idx="44500">
                  <c:v>0.98048173699999996</c:v>
                </c:pt>
                <c:pt idx="44501">
                  <c:v>0.98337578699999995</c:v>
                </c:pt>
                <c:pt idx="44502">
                  <c:v>0.98048173699999996</c:v>
                </c:pt>
                <c:pt idx="44503">
                  <c:v>0.98337578699999995</c:v>
                </c:pt>
                <c:pt idx="44504">
                  <c:v>0.98337578699999995</c:v>
                </c:pt>
                <c:pt idx="44505">
                  <c:v>0.98337578699999995</c:v>
                </c:pt>
                <c:pt idx="44506">
                  <c:v>0.99466263200000005</c:v>
                </c:pt>
                <c:pt idx="44507">
                  <c:v>0.98337578699999995</c:v>
                </c:pt>
                <c:pt idx="44508">
                  <c:v>0.99466263200000005</c:v>
                </c:pt>
                <c:pt idx="44509">
                  <c:v>0.99833470599999996</c:v>
                </c:pt>
                <c:pt idx="44510">
                  <c:v>0.99833470599999996</c:v>
                </c:pt>
                <c:pt idx="44511">
                  <c:v>0.994798234</c:v>
                </c:pt>
                <c:pt idx="44512">
                  <c:v>0.99833470599999996</c:v>
                </c:pt>
                <c:pt idx="44513">
                  <c:v>0.99833470599999996</c:v>
                </c:pt>
                <c:pt idx="44514">
                  <c:v>0.98337578699999995</c:v>
                </c:pt>
                <c:pt idx="44515">
                  <c:v>0.98552498799999999</c:v>
                </c:pt>
                <c:pt idx="44516">
                  <c:v>0.99833470599999996</c:v>
                </c:pt>
                <c:pt idx="44517">
                  <c:v>0.98048173699999996</c:v>
                </c:pt>
                <c:pt idx="44518">
                  <c:v>0.98337578699999995</c:v>
                </c:pt>
                <c:pt idx="44519">
                  <c:v>0.98337578699999995</c:v>
                </c:pt>
                <c:pt idx="44520">
                  <c:v>0.98337578699999995</c:v>
                </c:pt>
                <c:pt idx="44521">
                  <c:v>0.98337578699999995</c:v>
                </c:pt>
                <c:pt idx="44522">
                  <c:v>0.99466263200000005</c:v>
                </c:pt>
                <c:pt idx="44523">
                  <c:v>0.98048173699999996</c:v>
                </c:pt>
                <c:pt idx="44524">
                  <c:v>0.98337578699999995</c:v>
                </c:pt>
                <c:pt idx="44525">
                  <c:v>0.98337578699999995</c:v>
                </c:pt>
                <c:pt idx="44526">
                  <c:v>0.99833470599999996</c:v>
                </c:pt>
                <c:pt idx="44527">
                  <c:v>0.99466263200000005</c:v>
                </c:pt>
                <c:pt idx="44528">
                  <c:v>0.994798234</c:v>
                </c:pt>
                <c:pt idx="44529">
                  <c:v>0.987316898</c:v>
                </c:pt>
                <c:pt idx="44530">
                  <c:v>0.98337578699999995</c:v>
                </c:pt>
                <c:pt idx="44531">
                  <c:v>0.994798234</c:v>
                </c:pt>
                <c:pt idx="44532">
                  <c:v>0.99466263200000005</c:v>
                </c:pt>
                <c:pt idx="44533">
                  <c:v>0.98337578699999995</c:v>
                </c:pt>
                <c:pt idx="44534">
                  <c:v>0.99833470599999996</c:v>
                </c:pt>
                <c:pt idx="44535">
                  <c:v>0.99090427199999997</c:v>
                </c:pt>
                <c:pt idx="44536">
                  <c:v>0.99466263200000005</c:v>
                </c:pt>
                <c:pt idx="44537">
                  <c:v>0.98337578699999995</c:v>
                </c:pt>
                <c:pt idx="44538">
                  <c:v>0.98048173699999996</c:v>
                </c:pt>
                <c:pt idx="44539">
                  <c:v>0.994798234</c:v>
                </c:pt>
                <c:pt idx="44540">
                  <c:v>0.98048173699999996</c:v>
                </c:pt>
                <c:pt idx="44541">
                  <c:v>0.98048173699999996</c:v>
                </c:pt>
                <c:pt idx="44542">
                  <c:v>0.99466263200000005</c:v>
                </c:pt>
                <c:pt idx="44543">
                  <c:v>0.994798234</c:v>
                </c:pt>
                <c:pt idx="44544">
                  <c:v>0.994798234</c:v>
                </c:pt>
                <c:pt idx="44545">
                  <c:v>0.98552498799999999</c:v>
                </c:pt>
                <c:pt idx="44546">
                  <c:v>0.987316898</c:v>
                </c:pt>
                <c:pt idx="44547">
                  <c:v>0.98337578699999995</c:v>
                </c:pt>
                <c:pt idx="44548">
                  <c:v>0.97923176599999995</c:v>
                </c:pt>
                <c:pt idx="44549">
                  <c:v>0.98048173699999996</c:v>
                </c:pt>
                <c:pt idx="44550">
                  <c:v>0.99833470599999996</c:v>
                </c:pt>
                <c:pt idx="44551">
                  <c:v>0.96257681399999995</c:v>
                </c:pt>
                <c:pt idx="44552">
                  <c:v>0.98337578699999995</c:v>
                </c:pt>
                <c:pt idx="44553">
                  <c:v>0.98048173699999996</c:v>
                </c:pt>
                <c:pt idx="44554">
                  <c:v>0.99456953599999998</c:v>
                </c:pt>
                <c:pt idx="44555">
                  <c:v>0.98337578699999995</c:v>
                </c:pt>
                <c:pt idx="44556">
                  <c:v>0.99833470599999996</c:v>
                </c:pt>
                <c:pt idx="44557">
                  <c:v>0.994798234</c:v>
                </c:pt>
                <c:pt idx="44558">
                  <c:v>0.98337578699999995</c:v>
                </c:pt>
                <c:pt idx="44559">
                  <c:v>0.98337578699999995</c:v>
                </c:pt>
                <c:pt idx="44560">
                  <c:v>0.99466263200000005</c:v>
                </c:pt>
                <c:pt idx="44561">
                  <c:v>0.99466263200000005</c:v>
                </c:pt>
                <c:pt idx="44562">
                  <c:v>0.987316898</c:v>
                </c:pt>
                <c:pt idx="44563">
                  <c:v>0.99466263200000005</c:v>
                </c:pt>
                <c:pt idx="44564">
                  <c:v>0.98337578699999995</c:v>
                </c:pt>
                <c:pt idx="44565">
                  <c:v>0.98048173699999996</c:v>
                </c:pt>
                <c:pt idx="44566">
                  <c:v>0.994798234</c:v>
                </c:pt>
                <c:pt idx="44567">
                  <c:v>0.994798234</c:v>
                </c:pt>
                <c:pt idx="44568">
                  <c:v>0.98337578699999995</c:v>
                </c:pt>
                <c:pt idx="44569">
                  <c:v>0.99466263200000005</c:v>
                </c:pt>
                <c:pt idx="44570">
                  <c:v>0.98337578699999995</c:v>
                </c:pt>
                <c:pt idx="44571">
                  <c:v>0.98337578699999995</c:v>
                </c:pt>
                <c:pt idx="44572">
                  <c:v>0.99466263200000005</c:v>
                </c:pt>
                <c:pt idx="44573">
                  <c:v>0.98048173699999996</c:v>
                </c:pt>
                <c:pt idx="44574">
                  <c:v>0.98337578699999995</c:v>
                </c:pt>
                <c:pt idx="44575">
                  <c:v>0.98048173699999996</c:v>
                </c:pt>
                <c:pt idx="44576">
                  <c:v>0.98048173699999996</c:v>
                </c:pt>
                <c:pt idx="44577">
                  <c:v>0.99027694600000005</c:v>
                </c:pt>
                <c:pt idx="44578">
                  <c:v>0.99466263200000005</c:v>
                </c:pt>
                <c:pt idx="44579">
                  <c:v>0.987316898</c:v>
                </c:pt>
                <c:pt idx="44580">
                  <c:v>0.99833470599999996</c:v>
                </c:pt>
                <c:pt idx="44581">
                  <c:v>0.98729905299999998</c:v>
                </c:pt>
                <c:pt idx="44582">
                  <c:v>0.994798234</c:v>
                </c:pt>
                <c:pt idx="44583">
                  <c:v>0.99090427199999997</c:v>
                </c:pt>
                <c:pt idx="44584">
                  <c:v>0.99466263200000005</c:v>
                </c:pt>
                <c:pt idx="44585">
                  <c:v>0.99833470599999996</c:v>
                </c:pt>
                <c:pt idx="44586">
                  <c:v>0.98529628999999996</c:v>
                </c:pt>
                <c:pt idx="44587">
                  <c:v>0.98337578699999995</c:v>
                </c:pt>
                <c:pt idx="44588">
                  <c:v>0.99833470599999996</c:v>
                </c:pt>
                <c:pt idx="44589">
                  <c:v>0.99466263200000005</c:v>
                </c:pt>
                <c:pt idx="44590">
                  <c:v>0.98337578699999995</c:v>
                </c:pt>
                <c:pt idx="44591">
                  <c:v>0.98337578699999995</c:v>
                </c:pt>
                <c:pt idx="44592">
                  <c:v>0.98048173699999996</c:v>
                </c:pt>
                <c:pt idx="44593">
                  <c:v>0.994798234</c:v>
                </c:pt>
                <c:pt idx="44594">
                  <c:v>0.98048173699999996</c:v>
                </c:pt>
                <c:pt idx="44595">
                  <c:v>0.98337578699999995</c:v>
                </c:pt>
                <c:pt idx="44596">
                  <c:v>0.98048173699999996</c:v>
                </c:pt>
                <c:pt idx="44597">
                  <c:v>0.99466263200000005</c:v>
                </c:pt>
                <c:pt idx="44598">
                  <c:v>0.99466263200000005</c:v>
                </c:pt>
                <c:pt idx="44599">
                  <c:v>0.994798234</c:v>
                </c:pt>
                <c:pt idx="44600">
                  <c:v>0.99466263200000005</c:v>
                </c:pt>
                <c:pt idx="44601">
                  <c:v>0.98337578699999995</c:v>
                </c:pt>
                <c:pt idx="44602">
                  <c:v>0.99833470599999996</c:v>
                </c:pt>
                <c:pt idx="44603">
                  <c:v>0.98337578699999995</c:v>
                </c:pt>
                <c:pt idx="44604">
                  <c:v>0.98337578699999995</c:v>
                </c:pt>
                <c:pt idx="44605">
                  <c:v>0.994798234</c:v>
                </c:pt>
                <c:pt idx="44606">
                  <c:v>0.98048173699999996</c:v>
                </c:pt>
                <c:pt idx="44607">
                  <c:v>0.99466263200000005</c:v>
                </c:pt>
                <c:pt idx="44608">
                  <c:v>0.994798234</c:v>
                </c:pt>
                <c:pt idx="44609">
                  <c:v>0.994798234</c:v>
                </c:pt>
                <c:pt idx="44610">
                  <c:v>0.98729905299999998</c:v>
                </c:pt>
                <c:pt idx="44611">
                  <c:v>0.99833470599999996</c:v>
                </c:pt>
                <c:pt idx="44612">
                  <c:v>0.99090427199999997</c:v>
                </c:pt>
                <c:pt idx="44613">
                  <c:v>0.994798234</c:v>
                </c:pt>
                <c:pt idx="44614">
                  <c:v>0.987316898</c:v>
                </c:pt>
                <c:pt idx="44615">
                  <c:v>0.99466263200000005</c:v>
                </c:pt>
                <c:pt idx="44616">
                  <c:v>0.98048173699999996</c:v>
                </c:pt>
                <c:pt idx="44617">
                  <c:v>0.98048173699999996</c:v>
                </c:pt>
                <c:pt idx="44618">
                  <c:v>0.98048173699999996</c:v>
                </c:pt>
                <c:pt idx="44619">
                  <c:v>0.99466263200000005</c:v>
                </c:pt>
                <c:pt idx="44620">
                  <c:v>0.98337578699999995</c:v>
                </c:pt>
                <c:pt idx="44621">
                  <c:v>0.99833470599999996</c:v>
                </c:pt>
                <c:pt idx="44622">
                  <c:v>0.99833470599999996</c:v>
                </c:pt>
                <c:pt idx="44623">
                  <c:v>0.99466263200000005</c:v>
                </c:pt>
                <c:pt idx="44624">
                  <c:v>0.99466263200000005</c:v>
                </c:pt>
                <c:pt idx="44625">
                  <c:v>0.98048173699999996</c:v>
                </c:pt>
                <c:pt idx="44626">
                  <c:v>0.98048173699999996</c:v>
                </c:pt>
                <c:pt idx="44627">
                  <c:v>0.99100769600000005</c:v>
                </c:pt>
                <c:pt idx="44628">
                  <c:v>0.994798234</c:v>
                </c:pt>
                <c:pt idx="44629">
                  <c:v>0.99015918800000002</c:v>
                </c:pt>
                <c:pt idx="44630">
                  <c:v>0.98048173699999996</c:v>
                </c:pt>
                <c:pt idx="44631">
                  <c:v>0.99466263200000005</c:v>
                </c:pt>
                <c:pt idx="44632">
                  <c:v>0.994798234</c:v>
                </c:pt>
                <c:pt idx="44633">
                  <c:v>0.99466263200000005</c:v>
                </c:pt>
                <c:pt idx="44634">
                  <c:v>0.98337578699999995</c:v>
                </c:pt>
                <c:pt idx="44635">
                  <c:v>0.994798234</c:v>
                </c:pt>
                <c:pt idx="44636">
                  <c:v>0.994798234</c:v>
                </c:pt>
                <c:pt idx="44637">
                  <c:v>0.99466263200000005</c:v>
                </c:pt>
                <c:pt idx="44638">
                  <c:v>0.98337578699999995</c:v>
                </c:pt>
                <c:pt idx="44639">
                  <c:v>0.98048173699999996</c:v>
                </c:pt>
                <c:pt idx="44640">
                  <c:v>0.99466263200000005</c:v>
                </c:pt>
                <c:pt idx="44641">
                  <c:v>0.98337578699999995</c:v>
                </c:pt>
                <c:pt idx="44642">
                  <c:v>0.98337578699999995</c:v>
                </c:pt>
                <c:pt idx="44643">
                  <c:v>0.99466263200000005</c:v>
                </c:pt>
                <c:pt idx="44644">
                  <c:v>0.994798234</c:v>
                </c:pt>
                <c:pt idx="44645">
                  <c:v>0.99466263200000005</c:v>
                </c:pt>
                <c:pt idx="44646">
                  <c:v>0.99466263200000005</c:v>
                </c:pt>
                <c:pt idx="44647">
                  <c:v>0.99466263200000005</c:v>
                </c:pt>
                <c:pt idx="44648">
                  <c:v>0.98975540500000003</c:v>
                </c:pt>
                <c:pt idx="44649">
                  <c:v>0.994798234</c:v>
                </c:pt>
                <c:pt idx="44650">
                  <c:v>0.98529628999999996</c:v>
                </c:pt>
                <c:pt idx="44651">
                  <c:v>0.99466263200000005</c:v>
                </c:pt>
                <c:pt idx="44652">
                  <c:v>0.99833470599999996</c:v>
                </c:pt>
                <c:pt idx="44653">
                  <c:v>0.99466263200000005</c:v>
                </c:pt>
                <c:pt idx="44654">
                  <c:v>0.98337578699999995</c:v>
                </c:pt>
                <c:pt idx="44655">
                  <c:v>0.98337578699999995</c:v>
                </c:pt>
                <c:pt idx="44656">
                  <c:v>0.98337578699999995</c:v>
                </c:pt>
                <c:pt idx="44657">
                  <c:v>0.994798234</c:v>
                </c:pt>
                <c:pt idx="44658">
                  <c:v>0.99456953599999998</c:v>
                </c:pt>
                <c:pt idx="44659">
                  <c:v>0.98337578699999995</c:v>
                </c:pt>
                <c:pt idx="44660">
                  <c:v>0.99466263200000005</c:v>
                </c:pt>
                <c:pt idx="44661">
                  <c:v>0.98337578699999995</c:v>
                </c:pt>
                <c:pt idx="44662">
                  <c:v>0.98337578699999995</c:v>
                </c:pt>
                <c:pt idx="44663">
                  <c:v>0.98337578699999995</c:v>
                </c:pt>
                <c:pt idx="44664">
                  <c:v>0.98048173699999996</c:v>
                </c:pt>
                <c:pt idx="44665">
                  <c:v>0.99466263200000005</c:v>
                </c:pt>
                <c:pt idx="44666">
                  <c:v>0.98729905299999998</c:v>
                </c:pt>
                <c:pt idx="44667">
                  <c:v>0.994798234</c:v>
                </c:pt>
                <c:pt idx="44668">
                  <c:v>0.98337578699999995</c:v>
                </c:pt>
                <c:pt idx="44669">
                  <c:v>0.98337578699999995</c:v>
                </c:pt>
                <c:pt idx="44670">
                  <c:v>0.98048173699999996</c:v>
                </c:pt>
                <c:pt idx="44671">
                  <c:v>0.994798234</c:v>
                </c:pt>
                <c:pt idx="44672">
                  <c:v>0.98048173699999996</c:v>
                </c:pt>
                <c:pt idx="44673">
                  <c:v>0.98048173699999996</c:v>
                </c:pt>
                <c:pt idx="44674">
                  <c:v>0.99833470599999996</c:v>
                </c:pt>
                <c:pt idx="44675">
                  <c:v>0.98048173699999996</c:v>
                </c:pt>
                <c:pt idx="44676">
                  <c:v>0.98337578699999995</c:v>
                </c:pt>
                <c:pt idx="44677">
                  <c:v>0.994798234</c:v>
                </c:pt>
                <c:pt idx="44678">
                  <c:v>0.98337578699999995</c:v>
                </c:pt>
                <c:pt idx="44679">
                  <c:v>0.99833470599999996</c:v>
                </c:pt>
                <c:pt idx="44680">
                  <c:v>0.98337578699999995</c:v>
                </c:pt>
                <c:pt idx="44681">
                  <c:v>0.994798234</c:v>
                </c:pt>
                <c:pt idx="44682">
                  <c:v>0.99466263200000005</c:v>
                </c:pt>
                <c:pt idx="44683">
                  <c:v>0.98337578699999995</c:v>
                </c:pt>
                <c:pt idx="44684">
                  <c:v>0.994798234</c:v>
                </c:pt>
                <c:pt idx="44685">
                  <c:v>0.98729905299999998</c:v>
                </c:pt>
                <c:pt idx="44686">
                  <c:v>0.914107589</c:v>
                </c:pt>
                <c:pt idx="44687">
                  <c:v>0.98337578699999995</c:v>
                </c:pt>
                <c:pt idx="44688">
                  <c:v>0.98048173699999996</c:v>
                </c:pt>
                <c:pt idx="44689">
                  <c:v>0.98048173699999996</c:v>
                </c:pt>
                <c:pt idx="44690">
                  <c:v>0.98337578699999995</c:v>
                </c:pt>
                <c:pt idx="44691">
                  <c:v>0.99466263200000005</c:v>
                </c:pt>
                <c:pt idx="44692">
                  <c:v>0.99466263200000005</c:v>
                </c:pt>
                <c:pt idx="44693">
                  <c:v>0.994798234</c:v>
                </c:pt>
                <c:pt idx="44694">
                  <c:v>0.99833470599999996</c:v>
                </c:pt>
                <c:pt idx="44695">
                  <c:v>0.99466263200000005</c:v>
                </c:pt>
                <c:pt idx="44696">
                  <c:v>0.98048173699999996</c:v>
                </c:pt>
                <c:pt idx="44697">
                  <c:v>0.99833470599999996</c:v>
                </c:pt>
                <c:pt idx="44698">
                  <c:v>0.99466263200000005</c:v>
                </c:pt>
                <c:pt idx="44699">
                  <c:v>0.994798234</c:v>
                </c:pt>
                <c:pt idx="44700">
                  <c:v>0.99456953599999998</c:v>
                </c:pt>
                <c:pt idx="44701">
                  <c:v>0.994798234</c:v>
                </c:pt>
                <c:pt idx="44702">
                  <c:v>0.98337578699999995</c:v>
                </c:pt>
                <c:pt idx="44703">
                  <c:v>0.99466263200000005</c:v>
                </c:pt>
                <c:pt idx="44704">
                  <c:v>0.98048173699999996</c:v>
                </c:pt>
                <c:pt idx="44705">
                  <c:v>0.99466263200000005</c:v>
                </c:pt>
                <c:pt idx="44706">
                  <c:v>0.99833470599999996</c:v>
                </c:pt>
                <c:pt idx="44707">
                  <c:v>0.98337578699999995</c:v>
                </c:pt>
                <c:pt idx="44708">
                  <c:v>0.99833470599999996</c:v>
                </c:pt>
                <c:pt idx="44709">
                  <c:v>0.99466263200000005</c:v>
                </c:pt>
                <c:pt idx="44710">
                  <c:v>0.99090427199999997</c:v>
                </c:pt>
                <c:pt idx="44711">
                  <c:v>0.98337578699999995</c:v>
                </c:pt>
                <c:pt idx="44712">
                  <c:v>0.98048173699999996</c:v>
                </c:pt>
                <c:pt idx="44713">
                  <c:v>0.99466263200000005</c:v>
                </c:pt>
                <c:pt idx="44714">
                  <c:v>0.98337578699999995</c:v>
                </c:pt>
                <c:pt idx="44715">
                  <c:v>0.98048173699999996</c:v>
                </c:pt>
                <c:pt idx="44716">
                  <c:v>0.994798234</c:v>
                </c:pt>
                <c:pt idx="44717">
                  <c:v>0.98048173699999996</c:v>
                </c:pt>
                <c:pt idx="44718">
                  <c:v>0.98048173699999996</c:v>
                </c:pt>
                <c:pt idx="44719">
                  <c:v>0.994798234</c:v>
                </c:pt>
                <c:pt idx="44720">
                  <c:v>0.99466263200000005</c:v>
                </c:pt>
                <c:pt idx="44721">
                  <c:v>0.98337578699999995</c:v>
                </c:pt>
                <c:pt idx="44722">
                  <c:v>0.99015918800000002</c:v>
                </c:pt>
                <c:pt idx="44723">
                  <c:v>0.99466263200000005</c:v>
                </c:pt>
                <c:pt idx="44724">
                  <c:v>0.98048173699999996</c:v>
                </c:pt>
                <c:pt idx="44725">
                  <c:v>0.994798234</c:v>
                </c:pt>
                <c:pt idx="44726">
                  <c:v>0.987316898</c:v>
                </c:pt>
                <c:pt idx="44727">
                  <c:v>0.98048173699999996</c:v>
                </c:pt>
                <c:pt idx="44728">
                  <c:v>0.99100769600000005</c:v>
                </c:pt>
                <c:pt idx="44729">
                  <c:v>0.99466263200000005</c:v>
                </c:pt>
                <c:pt idx="44730">
                  <c:v>0.98048173699999996</c:v>
                </c:pt>
                <c:pt idx="44731">
                  <c:v>0.994798234</c:v>
                </c:pt>
                <c:pt idx="44732">
                  <c:v>0.99466263200000005</c:v>
                </c:pt>
                <c:pt idx="44733">
                  <c:v>0.98337578699999995</c:v>
                </c:pt>
                <c:pt idx="44734">
                  <c:v>0.994798234</c:v>
                </c:pt>
                <c:pt idx="44735">
                  <c:v>0.98048173699999996</c:v>
                </c:pt>
                <c:pt idx="44736">
                  <c:v>0.994798234</c:v>
                </c:pt>
                <c:pt idx="44737">
                  <c:v>0.98337578699999995</c:v>
                </c:pt>
                <c:pt idx="44738">
                  <c:v>0.99466263200000005</c:v>
                </c:pt>
                <c:pt idx="44739">
                  <c:v>0.99466263200000005</c:v>
                </c:pt>
                <c:pt idx="44740">
                  <c:v>0.994798234</c:v>
                </c:pt>
                <c:pt idx="44741">
                  <c:v>0.99466263200000005</c:v>
                </c:pt>
                <c:pt idx="44742">
                  <c:v>0.99833470599999996</c:v>
                </c:pt>
                <c:pt idx="44743">
                  <c:v>0.98337578699999995</c:v>
                </c:pt>
                <c:pt idx="44744">
                  <c:v>0.99833470599999996</c:v>
                </c:pt>
                <c:pt idx="44745">
                  <c:v>0.994798234</c:v>
                </c:pt>
                <c:pt idx="44746">
                  <c:v>0.98048173699999996</c:v>
                </c:pt>
                <c:pt idx="44747">
                  <c:v>0.98337578699999995</c:v>
                </c:pt>
                <c:pt idx="44748">
                  <c:v>0.994798234</c:v>
                </c:pt>
                <c:pt idx="44749">
                  <c:v>0.99466263200000005</c:v>
                </c:pt>
                <c:pt idx="44750">
                  <c:v>0.98529628999999996</c:v>
                </c:pt>
                <c:pt idx="44751">
                  <c:v>0.98048173699999996</c:v>
                </c:pt>
                <c:pt idx="44752">
                  <c:v>0.98337578699999995</c:v>
                </c:pt>
                <c:pt idx="44753">
                  <c:v>0.994798234</c:v>
                </c:pt>
                <c:pt idx="44754">
                  <c:v>0.98337578699999995</c:v>
                </c:pt>
                <c:pt idx="44755">
                  <c:v>0.994798234</c:v>
                </c:pt>
                <c:pt idx="44756">
                  <c:v>0.98337578699999995</c:v>
                </c:pt>
                <c:pt idx="44757">
                  <c:v>0.98337578699999995</c:v>
                </c:pt>
                <c:pt idx="44758">
                  <c:v>0.99833470599999996</c:v>
                </c:pt>
                <c:pt idx="44759">
                  <c:v>0.987316898</c:v>
                </c:pt>
                <c:pt idx="44760">
                  <c:v>0.98337578699999995</c:v>
                </c:pt>
                <c:pt idx="44761">
                  <c:v>0.98048173699999996</c:v>
                </c:pt>
                <c:pt idx="44762">
                  <c:v>0.994798234</c:v>
                </c:pt>
                <c:pt idx="44763">
                  <c:v>0.99466263200000005</c:v>
                </c:pt>
                <c:pt idx="44764">
                  <c:v>0.99833470599999996</c:v>
                </c:pt>
                <c:pt idx="44765">
                  <c:v>0.98048173699999996</c:v>
                </c:pt>
                <c:pt idx="44766">
                  <c:v>0.99833470599999996</c:v>
                </c:pt>
                <c:pt idx="44767">
                  <c:v>0.99833470599999996</c:v>
                </c:pt>
                <c:pt idx="44768">
                  <c:v>0.99833470599999996</c:v>
                </c:pt>
                <c:pt idx="44769">
                  <c:v>0.994798234</c:v>
                </c:pt>
                <c:pt idx="44770">
                  <c:v>0.99456953599999998</c:v>
                </c:pt>
                <c:pt idx="44771">
                  <c:v>0.994798234</c:v>
                </c:pt>
                <c:pt idx="44772">
                  <c:v>0.98337578699999995</c:v>
                </c:pt>
                <c:pt idx="44773">
                  <c:v>0.994798234</c:v>
                </c:pt>
                <c:pt idx="44774">
                  <c:v>0.98337578699999995</c:v>
                </c:pt>
                <c:pt idx="44775">
                  <c:v>0.99466263200000005</c:v>
                </c:pt>
                <c:pt idx="44776">
                  <c:v>0.98975540500000003</c:v>
                </c:pt>
                <c:pt idx="44777">
                  <c:v>0.99466263200000005</c:v>
                </c:pt>
                <c:pt idx="44778">
                  <c:v>0.98048173699999996</c:v>
                </c:pt>
                <c:pt idx="44779">
                  <c:v>0.99833470599999996</c:v>
                </c:pt>
                <c:pt idx="44780">
                  <c:v>0.99466263200000005</c:v>
                </c:pt>
                <c:pt idx="44781">
                  <c:v>0.99466263200000005</c:v>
                </c:pt>
                <c:pt idx="44782">
                  <c:v>0.98048173699999996</c:v>
                </c:pt>
                <c:pt idx="44783">
                  <c:v>0.987316898</c:v>
                </c:pt>
                <c:pt idx="44784">
                  <c:v>0.98337578699999995</c:v>
                </c:pt>
                <c:pt idx="44785">
                  <c:v>0.97450132499999997</c:v>
                </c:pt>
                <c:pt idx="44786">
                  <c:v>0.994798234</c:v>
                </c:pt>
                <c:pt idx="44787">
                  <c:v>0.99833470599999996</c:v>
                </c:pt>
                <c:pt idx="44788">
                  <c:v>0.99466263200000005</c:v>
                </c:pt>
                <c:pt idx="44789">
                  <c:v>0.99833470599999996</c:v>
                </c:pt>
                <c:pt idx="44790">
                  <c:v>0.98337578699999995</c:v>
                </c:pt>
                <c:pt idx="44791">
                  <c:v>0.987316898</c:v>
                </c:pt>
                <c:pt idx="44792">
                  <c:v>0.99466263200000005</c:v>
                </c:pt>
                <c:pt idx="44793">
                  <c:v>0.99833470599999996</c:v>
                </c:pt>
                <c:pt idx="44794">
                  <c:v>0.987316898</c:v>
                </c:pt>
                <c:pt idx="44795">
                  <c:v>0.98048173699999996</c:v>
                </c:pt>
                <c:pt idx="44796">
                  <c:v>0.99466263200000005</c:v>
                </c:pt>
                <c:pt idx="44797">
                  <c:v>0.98337578699999995</c:v>
                </c:pt>
                <c:pt idx="44798">
                  <c:v>0.99466263200000005</c:v>
                </c:pt>
                <c:pt idx="44799">
                  <c:v>0.98337578699999995</c:v>
                </c:pt>
                <c:pt idx="44800">
                  <c:v>0.98048173699999996</c:v>
                </c:pt>
                <c:pt idx="44801">
                  <c:v>0.98729905299999998</c:v>
                </c:pt>
                <c:pt idx="44802">
                  <c:v>0.99833470599999996</c:v>
                </c:pt>
                <c:pt idx="44803">
                  <c:v>0.99833470599999996</c:v>
                </c:pt>
                <c:pt idx="44804">
                  <c:v>0.98337578699999995</c:v>
                </c:pt>
                <c:pt idx="44805">
                  <c:v>0.99833470599999996</c:v>
                </c:pt>
                <c:pt idx="44806">
                  <c:v>0.99466263200000005</c:v>
                </c:pt>
                <c:pt idx="44807">
                  <c:v>0.99466263200000005</c:v>
                </c:pt>
                <c:pt idx="44808">
                  <c:v>0.99090427199999997</c:v>
                </c:pt>
                <c:pt idx="44809">
                  <c:v>0.99833470599999996</c:v>
                </c:pt>
                <c:pt idx="44810">
                  <c:v>0.994798234</c:v>
                </c:pt>
                <c:pt idx="44811">
                  <c:v>0.99466263200000005</c:v>
                </c:pt>
                <c:pt idx="44812">
                  <c:v>0.994798234</c:v>
                </c:pt>
                <c:pt idx="44813">
                  <c:v>0.99833470599999996</c:v>
                </c:pt>
                <c:pt idx="44814">
                  <c:v>0.994798234</c:v>
                </c:pt>
                <c:pt idx="44815">
                  <c:v>0.99833470599999996</c:v>
                </c:pt>
                <c:pt idx="44816">
                  <c:v>0.994798234</c:v>
                </c:pt>
                <c:pt idx="44817">
                  <c:v>0.98337578699999995</c:v>
                </c:pt>
                <c:pt idx="44818">
                  <c:v>0.98337578699999995</c:v>
                </c:pt>
                <c:pt idx="44819">
                  <c:v>0.98337578699999995</c:v>
                </c:pt>
                <c:pt idx="44820">
                  <c:v>0.99833470599999996</c:v>
                </c:pt>
                <c:pt idx="44821">
                  <c:v>0.99466263200000005</c:v>
                </c:pt>
                <c:pt idx="44822">
                  <c:v>0.99466263200000005</c:v>
                </c:pt>
                <c:pt idx="44823">
                  <c:v>0.99100769600000005</c:v>
                </c:pt>
                <c:pt idx="44824">
                  <c:v>0.98337578699999995</c:v>
                </c:pt>
                <c:pt idx="44825">
                  <c:v>0.99015918800000002</c:v>
                </c:pt>
                <c:pt idx="44826">
                  <c:v>0.98337578699999995</c:v>
                </c:pt>
                <c:pt idx="44827">
                  <c:v>0.98337578699999995</c:v>
                </c:pt>
                <c:pt idx="44828">
                  <c:v>0.98337578699999995</c:v>
                </c:pt>
                <c:pt idx="44829">
                  <c:v>0.98048173699999996</c:v>
                </c:pt>
                <c:pt idx="44830">
                  <c:v>0.99833470599999996</c:v>
                </c:pt>
                <c:pt idx="44831">
                  <c:v>0.99833470599999996</c:v>
                </c:pt>
                <c:pt idx="44832">
                  <c:v>0.99466263200000005</c:v>
                </c:pt>
                <c:pt idx="44833">
                  <c:v>0.994798234</c:v>
                </c:pt>
                <c:pt idx="44834">
                  <c:v>0.98337578699999995</c:v>
                </c:pt>
                <c:pt idx="44835">
                  <c:v>0.99833470599999996</c:v>
                </c:pt>
                <c:pt idx="44836">
                  <c:v>0.98337578699999995</c:v>
                </c:pt>
                <c:pt idx="44837">
                  <c:v>0.98337578699999995</c:v>
                </c:pt>
                <c:pt idx="44838">
                  <c:v>0.98048173699999996</c:v>
                </c:pt>
                <c:pt idx="44839">
                  <c:v>0.98337578699999995</c:v>
                </c:pt>
                <c:pt idx="44840">
                  <c:v>0.98337578699999995</c:v>
                </c:pt>
                <c:pt idx="44841">
                  <c:v>0.98337578699999995</c:v>
                </c:pt>
                <c:pt idx="44842">
                  <c:v>0.994798234</c:v>
                </c:pt>
                <c:pt idx="44843">
                  <c:v>0.99833470599999996</c:v>
                </c:pt>
                <c:pt idx="44844">
                  <c:v>0.99466263200000005</c:v>
                </c:pt>
                <c:pt idx="44845">
                  <c:v>0.98729905299999998</c:v>
                </c:pt>
                <c:pt idx="44846">
                  <c:v>0.98337578699999995</c:v>
                </c:pt>
                <c:pt idx="44847">
                  <c:v>0.99833470599999996</c:v>
                </c:pt>
                <c:pt idx="44848">
                  <c:v>0.98048173699999996</c:v>
                </c:pt>
                <c:pt idx="44849">
                  <c:v>0.98048173699999996</c:v>
                </c:pt>
                <c:pt idx="44850">
                  <c:v>0.994798234</c:v>
                </c:pt>
                <c:pt idx="44851">
                  <c:v>0.994798234</c:v>
                </c:pt>
                <c:pt idx="44852">
                  <c:v>0.99466263200000005</c:v>
                </c:pt>
                <c:pt idx="44853">
                  <c:v>0.98337578699999995</c:v>
                </c:pt>
                <c:pt idx="44854">
                  <c:v>0.99466263200000005</c:v>
                </c:pt>
                <c:pt idx="44855">
                  <c:v>0.99466263200000005</c:v>
                </c:pt>
                <c:pt idx="44856">
                  <c:v>0.994798234</c:v>
                </c:pt>
                <c:pt idx="44857">
                  <c:v>0.98048173699999996</c:v>
                </c:pt>
                <c:pt idx="44858">
                  <c:v>0.987316898</c:v>
                </c:pt>
                <c:pt idx="44859">
                  <c:v>0.99100769600000005</c:v>
                </c:pt>
                <c:pt idx="44860">
                  <c:v>0.99833470599999996</c:v>
                </c:pt>
                <c:pt idx="44861">
                  <c:v>0.98337578699999995</c:v>
                </c:pt>
                <c:pt idx="44862">
                  <c:v>0.98337578699999995</c:v>
                </c:pt>
                <c:pt idx="44863">
                  <c:v>0.994798234</c:v>
                </c:pt>
                <c:pt idx="44864">
                  <c:v>0.99833470599999996</c:v>
                </c:pt>
                <c:pt idx="44865">
                  <c:v>0.99466263200000005</c:v>
                </c:pt>
                <c:pt idx="44866">
                  <c:v>0.99466263200000005</c:v>
                </c:pt>
                <c:pt idx="44867">
                  <c:v>0.99466263200000005</c:v>
                </c:pt>
                <c:pt idx="44868">
                  <c:v>0.99466263200000005</c:v>
                </c:pt>
                <c:pt idx="44869">
                  <c:v>0.99833470599999996</c:v>
                </c:pt>
                <c:pt idx="44870">
                  <c:v>0.98048173699999996</c:v>
                </c:pt>
                <c:pt idx="44871">
                  <c:v>0.98048173699999996</c:v>
                </c:pt>
                <c:pt idx="44872">
                  <c:v>0.98337578699999995</c:v>
                </c:pt>
                <c:pt idx="44873">
                  <c:v>0.994798234</c:v>
                </c:pt>
                <c:pt idx="44874">
                  <c:v>0.99833470599999996</c:v>
                </c:pt>
                <c:pt idx="44875">
                  <c:v>0.994798234</c:v>
                </c:pt>
                <c:pt idx="44876">
                  <c:v>0.99466263200000005</c:v>
                </c:pt>
                <c:pt idx="44877">
                  <c:v>0.98337578699999995</c:v>
                </c:pt>
                <c:pt idx="44878">
                  <c:v>0.98337578699999995</c:v>
                </c:pt>
                <c:pt idx="44879">
                  <c:v>0.99833470599999996</c:v>
                </c:pt>
                <c:pt idx="44880">
                  <c:v>0.98048173699999996</c:v>
                </c:pt>
                <c:pt idx="44881">
                  <c:v>0.994798234</c:v>
                </c:pt>
                <c:pt idx="44882">
                  <c:v>0.99833470599999996</c:v>
                </c:pt>
                <c:pt idx="44883">
                  <c:v>0.98337578699999995</c:v>
                </c:pt>
                <c:pt idx="44884">
                  <c:v>0.98337578699999995</c:v>
                </c:pt>
                <c:pt idx="44885">
                  <c:v>0.99466263200000005</c:v>
                </c:pt>
                <c:pt idx="44886">
                  <c:v>0.98337578699999995</c:v>
                </c:pt>
                <c:pt idx="44887">
                  <c:v>0.99833470599999996</c:v>
                </c:pt>
                <c:pt idx="44888">
                  <c:v>0.99833470599999996</c:v>
                </c:pt>
                <c:pt idx="44889">
                  <c:v>0.99466263200000005</c:v>
                </c:pt>
                <c:pt idx="44890">
                  <c:v>0.99466263200000005</c:v>
                </c:pt>
                <c:pt idx="44891">
                  <c:v>0.99466263200000005</c:v>
                </c:pt>
                <c:pt idx="44892">
                  <c:v>0.98048173699999996</c:v>
                </c:pt>
                <c:pt idx="44893">
                  <c:v>0.99466263200000005</c:v>
                </c:pt>
                <c:pt idx="44894">
                  <c:v>0.99833470599999996</c:v>
                </c:pt>
                <c:pt idx="44895">
                  <c:v>0.98337578699999995</c:v>
                </c:pt>
                <c:pt idx="44896">
                  <c:v>0.994798234</c:v>
                </c:pt>
                <c:pt idx="44897">
                  <c:v>0.99090427199999997</c:v>
                </c:pt>
                <c:pt idx="44898">
                  <c:v>0.99015918800000002</c:v>
                </c:pt>
                <c:pt idx="44899">
                  <c:v>0.98337578699999995</c:v>
                </c:pt>
                <c:pt idx="44900">
                  <c:v>0.99466263200000005</c:v>
                </c:pt>
                <c:pt idx="44901">
                  <c:v>0.98337578699999995</c:v>
                </c:pt>
                <c:pt idx="44902">
                  <c:v>0.98048173699999996</c:v>
                </c:pt>
                <c:pt idx="44903">
                  <c:v>0.99466263200000005</c:v>
                </c:pt>
                <c:pt idx="44904">
                  <c:v>0.994798234</c:v>
                </c:pt>
                <c:pt idx="44905">
                  <c:v>0.99450736299999998</c:v>
                </c:pt>
                <c:pt idx="44906">
                  <c:v>0.99833470599999996</c:v>
                </c:pt>
                <c:pt idx="44907">
                  <c:v>0.994798234</c:v>
                </c:pt>
                <c:pt idx="44908">
                  <c:v>0.98552498799999999</c:v>
                </c:pt>
                <c:pt idx="44909">
                  <c:v>0.99833470599999996</c:v>
                </c:pt>
                <c:pt idx="44910">
                  <c:v>0.994798234</c:v>
                </c:pt>
                <c:pt idx="44911">
                  <c:v>0.99466263200000005</c:v>
                </c:pt>
                <c:pt idx="44912">
                  <c:v>0.99466263200000005</c:v>
                </c:pt>
                <c:pt idx="44913">
                  <c:v>0.99466263200000005</c:v>
                </c:pt>
                <c:pt idx="44914">
                  <c:v>0.98048173699999996</c:v>
                </c:pt>
                <c:pt idx="44915">
                  <c:v>0.98337578699999995</c:v>
                </c:pt>
                <c:pt idx="44916">
                  <c:v>0.99466263200000005</c:v>
                </c:pt>
                <c:pt idx="44917">
                  <c:v>0.98337578699999995</c:v>
                </c:pt>
                <c:pt idx="44918">
                  <c:v>0.98529628999999996</c:v>
                </c:pt>
                <c:pt idx="44919">
                  <c:v>0.99466263200000005</c:v>
                </c:pt>
                <c:pt idx="44920">
                  <c:v>0.99466263200000005</c:v>
                </c:pt>
                <c:pt idx="44921">
                  <c:v>0.98337578699999995</c:v>
                </c:pt>
                <c:pt idx="44922">
                  <c:v>0.98048173699999996</c:v>
                </c:pt>
                <c:pt idx="44923">
                  <c:v>0.98337578699999995</c:v>
                </c:pt>
                <c:pt idx="44924">
                  <c:v>0.99466263200000005</c:v>
                </c:pt>
                <c:pt idx="44925">
                  <c:v>0.99833470599999996</c:v>
                </c:pt>
                <c:pt idx="44926">
                  <c:v>0.98337578699999995</c:v>
                </c:pt>
                <c:pt idx="44927">
                  <c:v>0.99466263200000005</c:v>
                </c:pt>
                <c:pt idx="44928">
                  <c:v>0.98729905299999998</c:v>
                </c:pt>
                <c:pt idx="44929">
                  <c:v>0.98337578699999995</c:v>
                </c:pt>
                <c:pt idx="44930">
                  <c:v>0.98337578699999995</c:v>
                </c:pt>
                <c:pt idx="44931">
                  <c:v>0.98337578699999995</c:v>
                </c:pt>
                <c:pt idx="44932">
                  <c:v>0.99833470599999996</c:v>
                </c:pt>
                <c:pt idx="44933">
                  <c:v>0.98337578699999995</c:v>
                </c:pt>
                <c:pt idx="44934">
                  <c:v>0.98337578699999995</c:v>
                </c:pt>
                <c:pt idx="44935">
                  <c:v>0.994798234</c:v>
                </c:pt>
                <c:pt idx="44936">
                  <c:v>0.98337578699999995</c:v>
                </c:pt>
                <c:pt idx="44937">
                  <c:v>0.994798234</c:v>
                </c:pt>
                <c:pt idx="44938">
                  <c:v>0.99466263200000005</c:v>
                </c:pt>
                <c:pt idx="44939">
                  <c:v>0.98337578699999995</c:v>
                </c:pt>
                <c:pt idx="44940">
                  <c:v>0.99466263200000005</c:v>
                </c:pt>
                <c:pt idx="44941">
                  <c:v>0.98337578699999995</c:v>
                </c:pt>
                <c:pt idx="44942">
                  <c:v>0.98337578699999995</c:v>
                </c:pt>
                <c:pt idx="44943">
                  <c:v>0.98337578699999995</c:v>
                </c:pt>
                <c:pt idx="44944">
                  <c:v>0.98337578699999995</c:v>
                </c:pt>
                <c:pt idx="44945">
                  <c:v>0.98337578699999995</c:v>
                </c:pt>
                <c:pt idx="44946">
                  <c:v>0.98048173699999996</c:v>
                </c:pt>
                <c:pt idx="44947">
                  <c:v>0.99466263200000005</c:v>
                </c:pt>
                <c:pt idx="44948">
                  <c:v>0.99466263200000005</c:v>
                </c:pt>
                <c:pt idx="44949">
                  <c:v>0.98337578699999995</c:v>
                </c:pt>
                <c:pt idx="44950">
                  <c:v>0.98048173699999996</c:v>
                </c:pt>
                <c:pt idx="44951">
                  <c:v>0.99466263200000005</c:v>
                </c:pt>
                <c:pt idx="44952">
                  <c:v>0.99833470599999996</c:v>
                </c:pt>
                <c:pt idx="44953">
                  <c:v>0.98048173699999996</c:v>
                </c:pt>
                <c:pt idx="44954">
                  <c:v>0.98337578699999995</c:v>
                </c:pt>
                <c:pt idx="44955">
                  <c:v>0.99833470599999996</c:v>
                </c:pt>
                <c:pt idx="44956">
                  <c:v>0.98337578699999995</c:v>
                </c:pt>
                <c:pt idx="44957">
                  <c:v>0.99466263200000005</c:v>
                </c:pt>
                <c:pt idx="44958">
                  <c:v>0.994798234</c:v>
                </c:pt>
                <c:pt idx="44959">
                  <c:v>0.98337578699999995</c:v>
                </c:pt>
                <c:pt idx="44960">
                  <c:v>0.98337578699999995</c:v>
                </c:pt>
                <c:pt idx="44961">
                  <c:v>0.98337578699999995</c:v>
                </c:pt>
                <c:pt idx="44962">
                  <c:v>0.994798234</c:v>
                </c:pt>
                <c:pt idx="44963">
                  <c:v>0.99833470599999996</c:v>
                </c:pt>
                <c:pt idx="44964">
                  <c:v>0.98048173699999996</c:v>
                </c:pt>
                <c:pt idx="44965">
                  <c:v>0.99466263200000005</c:v>
                </c:pt>
                <c:pt idx="44966">
                  <c:v>0.994798234</c:v>
                </c:pt>
                <c:pt idx="44967">
                  <c:v>0.99833470599999996</c:v>
                </c:pt>
                <c:pt idx="44968">
                  <c:v>0.99833470599999996</c:v>
                </c:pt>
                <c:pt idx="44969">
                  <c:v>0.98337578699999995</c:v>
                </c:pt>
                <c:pt idx="44970">
                  <c:v>0.98048173699999996</c:v>
                </c:pt>
                <c:pt idx="44971">
                  <c:v>0.994798234</c:v>
                </c:pt>
                <c:pt idx="44972">
                  <c:v>0.98337578699999995</c:v>
                </c:pt>
                <c:pt idx="44973">
                  <c:v>0.99466263200000005</c:v>
                </c:pt>
                <c:pt idx="44974">
                  <c:v>0.99635453600000001</c:v>
                </c:pt>
                <c:pt idx="44975">
                  <c:v>0.98337578699999995</c:v>
                </c:pt>
                <c:pt idx="44976">
                  <c:v>0.98337578699999995</c:v>
                </c:pt>
                <c:pt idx="44977">
                  <c:v>0.99833470599999996</c:v>
                </c:pt>
                <c:pt idx="44978">
                  <c:v>0.98337578699999995</c:v>
                </c:pt>
                <c:pt idx="44979">
                  <c:v>0.99466263200000005</c:v>
                </c:pt>
                <c:pt idx="44980">
                  <c:v>0.994798234</c:v>
                </c:pt>
                <c:pt idx="44981">
                  <c:v>0.98337578699999995</c:v>
                </c:pt>
                <c:pt idx="44982">
                  <c:v>0.98337578699999995</c:v>
                </c:pt>
                <c:pt idx="44983">
                  <c:v>0.99466263200000005</c:v>
                </c:pt>
                <c:pt idx="44984">
                  <c:v>0.99090427199999997</c:v>
                </c:pt>
                <c:pt idx="44985">
                  <c:v>0.994798234</c:v>
                </c:pt>
                <c:pt idx="44986">
                  <c:v>0.99833470599999996</c:v>
                </c:pt>
                <c:pt idx="44987">
                  <c:v>0.994798234</c:v>
                </c:pt>
                <c:pt idx="44988">
                  <c:v>0.98048173699999996</c:v>
                </c:pt>
                <c:pt idx="44989">
                  <c:v>0.994798234</c:v>
                </c:pt>
                <c:pt idx="44990">
                  <c:v>0.98337578699999995</c:v>
                </c:pt>
                <c:pt idx="44991">
                  <c:v>0.994798234</c:v>
                </c:pt>
                <c:pt idx="44992">
                  <c:v>0.99456953599999998</c:v>
                </c:pt>
                <c:pt idx="44993">
                  <c:v>0.98337578699999995</c:v>
                </c:pt>
                <c:pt idx="44994">
                  <c:v>0.98337578699999995</c:v>
                </c:pt>
                <c:pt idx="44995">
                  <c:v>0.99833470599999996</c:v>
                </c:pt>
                <c:pt idx="44996">
                  <c:v>0.97450132499999997</c:v>
                </c:pt>
                <c:pt idx="44997">
                  <c:v>0.98337578699999995</c:v>
                </c:pt>
                <c:pt idx="44998">
                  <c:v>0.98337578699999995</c:v>
                </c:pt>
                <c:pt idx="44999">
                  <c:v>0.98048173699999996</c:v>
                </c:pt>
                <c:pt idx="45000">
                  <c:v>0.99833470599999996</c:v>
                </c:pt>
                <c:pt idx="45001">
                  <c:v>0.99466263200000005</c:v>
                </c:pt>
                <c:pt idx="45002">
                  <c:v>0.994798234</c:v>
                </c:pt>
                <c:pt idx="45003">
                  <c:v>0.98048173699999996</c:v>
                </c:pt>
                <c:pt idx="45004">
                  <c:v>0.98337578699999995</c:v>
                </c:pt>
                <c:pt idx="45005">
                  <c:v>0.98549281</c:v>
                </c:pt>
                <c:pt idx="45006">
                  <c:v>0.98048173699999996</c:v>
                </c:pt>
                <c:pt idx="45007">
                  <c:v>0.99466263200000005</c:v>
                </c:pt>
                <c:pt idx="45008">
                  <c:v>0.98337578699999995</c:v>
                </c:pt>
                <c:pt idx="45009">
                  <c:v>0.99466263200000005</c:v>
                </c:pt>
                <c:pt idx="45010">
                  <c:v>0.994798234</c:v>
                </c:pt>
                <c:pt idx="45011">
                  <c:v>0.99466263200000005</c:v>
                </c:pt>
                <c:pt idx="45012">
                  <c:v>0.99100769600000005</c:v>
                </c:pt>
                <c:pt idx="45013">
                  <c:v>0.98337578699999995</c:v>
                </c:pt>
                <c:pt idx="45014">
                  <c:v>0.99833470599999996</c:v>
                </c:pt>
                <c:pt idx="45015">
                  <c:v>0.98337578699999995</c:v>
                </c:pt>
                <c:pt idx="45016">
                  <c:v>0.99466263200000005</c:v>
                </c:pt>
                <c:pt idx="45017">
                  <c:v>0.994798234</c:v>
                </c:pt>
                <c:pt idx="45018">
                  <c:v>0.98337578699999995</c:v>
                </c:pt>
                <c:pt idx="45019">
                  <c:v>0.994798234</c:v>
                </c:pt>
                <c:pt idx="45020">
                  <c:v>0.99090427199999997</c:v>
                </c:pt>
                <c:pt idx="45021">
                  <c:v>0.99833470599999996</c:v>
                </c:pt>
                <c:pt idx="45022">
                  <c:v>0.99466263200000005</c:v>
                </c:pt>
                <c:pt idx="45023">
                  <c:v>0.99626751000000002</c:v>
                </c:pt>
                <c:pt idx="45024">
                  <c:v>0.98048173699999996</c:v>
                </c:pt>
                <c:pt idx="45025">
                  <c:v>0.994798234</c:v>
                </c:pt>
                <c:pt idx="45026">
                  <c:v>0.99466263200000005</c:v>
                </c:pt>
                <c:pt idx="45027">
                  <c:v>0.98337578699999995</c:v>
                </c:pt>
                <c:pt idx="45028">
                  <c:v>0.994798234</c:v>
                </c:pt>
                <c:pt idx="45029">
                  <c:v>0.994798234</c:v>
                </c:pt>
                <c:pt idx="45030">
                  <c:v>0.99833470599999996</c:v>
                </c:pt>
                <c:pt idx="45031">
                  <c:v>0.98337578699999995</c:v>
                </c:pt>
                <c:pt idx="45032">
                  <c:v>0.987316898</c:v>
                </c:pt>
                <c:pt idx="45033">
                  <c:v>0.98048173699999996</c:v>
                </c:pt>
                <c:pt idx="45034">
                  <c:v>0.98337578699999995</c:v>
                </c:pt>
                <c:pt idx="45035">
                  <c:v>0.99466263200000005</c:v>
                </c:pt>
                <c:pt idx="45036">
                  <c:v>0.99833470599999996</c:v>
                </c:pt>
                <c:pt idx="45037">
                  <c:v>0.98337578699999995</c:v>
                </c:pt>
                <c:pt idx="45038">
                  <c:v>0.98552498799999999</c:v>
                </c:pt>
                <c:pt idx="45039">
                  <c:v>0.99466263200000005</c:v>
                </c:pt>
                <c:pt idx="45040">
                  <c:v>0.98337578699999995</c:v>
                </c:pt>
                <c:pt idx="45041">
                  <c:v>0.994798234</c:v>
                </c:pt>
                <c:pt idx="45042">
                  <c:v>0.98337578699999995</c:v>
                </c:pt>
                <c:pt idx="45043">
                  <c:v>0.98337578699999995</c:v>
                </c:pt>
                <c:pt idx="45044">
                  <c:v>0.98048173699999996</c:v>
                </c:pt>
                <c:pt idx="45045">
                  <c:v>0.994798234</c:v>
                </c:pt>
                <c:pt idx="45046">
                  <c:v>0.98337578699999995</c:v>
                </c:pt>
                <c:pt idx="45047">
                  <c:v>0.99833470599999996</c:v>
                </c:pt>
                <c:pt idx="45048">
                  <c:v>0.98337578699999995</c:v>
                </c:pt>
                <c:pt idx="45049">
                  <c:v>0.99833470599999996</c:v>
                </c:pt>
                <c:pt idx="45050">
                  <c:v>0.99833470599999996</c:v>
                </c:pt>
                <c:pt idx="45051">
                  <c:v>0.98729905299999998</c:v>
                </c:pt>
                <c:pt idx="45052">
                  <c:v>0.99027694600000005</c:v>
                </c:pt>
                <c:pt idx="45053">
                  <c:v>0.99466263200000005</c:v>
                </c:pt>
                <c:pt idx="45054">
                  <c:v>0.98337578699999995</c:v>
                </c:pt>
                <c:pt idx="45055">
                  <c:v>0.987316898</c:v>
                </c:pt>
                <c:pt idx="45056">
                  <c:v>0.99466263200000005</c:v>
                </c:pt>
                <c:pt idx="45057">
                  <c:v>0.99466263200000005</c:v>
                </c:pt>
                <c:pt idx="45058">
                  <c:v>0.98337578699999995</c:v>
                </c:pt>
                <c:pt idx="45059">
                  <c:v>0.98337578699999995</c:v>
                </c:pt>
                <c:pt idx="45060">
                  <c:v>0.98048173699999996</c:v>
                </c:pt>
                <c:pt idx="45061">
                  <c:v>0.994798234</c:v>
                </c:pt>
                <c:pt idx="45062">
                  <c:v>0.98337578699999995</c:v>
                </c:pt>
                <c:pt idx="45063">
                  <c:v>0.994798234</c:v>
                </c:pt>
                <c:pt idx="45064">
                  <c:v>0.99466263200000005</c:v>
                </c:pt>
                <c:pt idx="45065">
                  <c:v>0.98337578699999995</c:v>
                </c:pt>
                <c:pt idx="45066">
                  <c:v>0.98337578699999995</c:v>
                </c:pt>
                <c:pt idx="45067">
                  <c:v>0.99466263200000005</c:v>
                </c:pt>
                <c:pt idx="45068">
                  <c:v>0.994798234</c:v>
                </c:pt>
                <c:pt idx="45069">
                  <c:v>0.994798234</c:v>
                </c:pt>
                <c:pt idx="45070">
                  <c:v>0.99833470599999996</c:v>
                </c:pt>
                <c:pt idx="45071">
                  <c:v>0.994798234</c:v>
                </c:pt>
                <c:pt idx="45072">
                  <c:v>0.99466263200000005</c:v>
                </c:pt>
                <c:pt idx="45073">
                  <c:v>0.99466263200000005</c:v>
                </c:pt>
                <c:pt idx="45074">
                  <c:v>0.98337578699999995</c:v>
                </c:pt>
                <c:pt idx="45075">
                  <c:v>0.99466263200000005</c:v>
                </c:pt>
                <c:pt idx="45076">
                  <c:v>0.99450736299999998</c:v>
                </c:pt>
                <c:pt idx="45077">
                  <c:v>0.99466263200000005</c:v>
                </c:pt>
                <c:pt idx="45078">
                  <c:v>0.98048173699999996</c:v>
                </c:pt>
                <c:pt idx="45079">
                  <c:v>0.98048173699999996</c:v>
                </c:pt>
                <c:pt idx="45080">
                  <c:v>0.99466263200000005</c:v>
                </c:pt>
                <c:pt idx="45081">
                  <c:v>0.99015918800000002</c:v>
                </c:pt>
                <c:pt idx="45082">
                  <c:v>0.99833470599999996</c:v>
                </c:pt>
                <c:pt idx="45083">
                  <c:v>0.99027694600000005</c:v>
                </c:pt>
                <c:pt idx="45084">
                  <c:v>0.99833470599999996</c:v>
                </c:pt>
                <c:pt idx="45085">
                  <c:v>0.98337578699999995</c:v>
                </c:pt>
                <c:pt idx="45086">
                  <c:v>0.99833470599999996</c:v>
                </c:pt>
                <c:pt idx="45087">
                  <c:v>0.98729905299999998</c:v>
                </c:pt>
                <c:pt idx="45088">
                  <c:v>0.99466263200000005</c:v>
                </c:pt>
                <c:pt idx="45089">
                  <c:v>0.98337578699999995</c:v>
                </c:pt>
                <c:pt idx="45090">
                  <c:v>0.987316898</c:v>
                </c:pt>
                <c:pt idx="45091">
                  <c:v>0.99466263200000005</c:v>
                </c:pt>
                <c:pt idx="45092">
                  <c:v>0.99833470599999996</c:v>
                </c:pt>
                <c:pt idx="45093">
                  <c:v>0.99833470599999996</c:v>
                </c:pt>
                <c:pt idx="45094">
                  <c:v>0.98529628999999996</c:v>
                </c:pt>
                <c:pt idx="45095">
                  <c:v>0.98337578699999995</c:v>
                </c:pt>
                <c:pt idx="45096">
                  <c:v>0.99466263200000005</c:v>
                </c:pt>
                <c:pt idx="45097">
                  <c:v>0.98337578699999995</c:v>
                </c:pt>
                <c:pt idx="45098">
                  <c:v>0.98529628999999996</c:v>
                </c:pt>
                <c:pt idx="45099">
                  <c:v>0.98337578699999995</c:v>
                </c:pt>
                <c:pt idx="45100">
                  <c:v>0.99833470599999996</c:v>
                </c:pt>
                <c:pt idx="45101">
                  <c:v>0.98048173699999996</c:v>
                </c:pt>
                <c:pt idx="45102">
                  <c:v>0.99090427199999997</c:v>
                </c:pt>
                <c:pt idx="45103">
                  <c:v>0.98337578699999995</c:v>
                </c:pt>
                <c:pt idx="45104">
                  <c:v>0.994798234</c:v>
                </c:pt>
                <c:pt idx="45105">
                  <c:v>0.99466263200000005</c:v>
                </c:pt>
                <c:pt idx="45106">
                  <c:v>0.994798234</c:v>
                </c:pt>
                <c:pt idx="45107">
                  <c:v>0.98048173699999996</c:v>
                </c:pt>
                <c:pt idx="45108">
                  <c:v>0.98337578699999995</c:v>
                </c:pt>
                <c:pt idx="45109">
                  <c:v>0.98048173699999996</c:v>
                </c:pt>
                <c:pt idx="45110">
                  <c:v>0.98729905299999998</c:v>
                </c:pt>
                <c:pt idx="45111">
                  <c:v>0.98048173699999996</c:v>
                </c:pt>
                <c:pt idx="45112">
                  <c:v>0.994798234</c:v>
                </c:pt>
                <c:pt idx="45113">
                  <c:v>0.96794492099999996</c:v>
                </c:pt>
                <c:pt idx="45114">
                  <c:v>0.98552498799999999</c:v>
                </c:pt>
                <c:pt idx="45115">
                  <c:v>0.98048173699999996</c:v>
                </c:pt>
                <c:pt idx="45116">
                  <c:v>0.985100894</c:v>
                </c:pt>
                <c:pt idx="45117">
                  <c:v>0.98337578699999995</c:v>
                </c:pt>
                <c:pt idx="45118">
                  <c:v>0.98337578699999995</c:v>
                </c:pt>
                <c:pt idx="45119">
                  <c:v>0.99466263200000005</c:v>
                </c:pt>
                <c:pt idx="45120">
                  <c:v>0.98337578699999995</c:v>
                </c:pt>
                <c:pt idx="45121">
                  <c:v>0.98337578699999995</c:v>
                </c:pt>
                <c:pt idx="45122">
                  <c:v>0.99466263200000005</c:v>
                </c:pt>
                <c:pt idx="45123">
                  <c:v>0.98337578699999995</c:v>
                </c:pt>
                <c:pt idx="45124">
                  <c:v>0.99466263200000005</c:v>
                </c:pt>
                <c:pt idx="45125">
                  <c:v>0.994798234</c:v>
                </c:pt>
                <c:pt idx="45126">
                  <c:v>0.98048173699999996</c:v>
                </c:pt>
                <c:pt idx="45127">
                  <c:v>0.98337578699999995</c:v>
                </c:pt>
                <c:pt idx="45128">
                  <c:v>0.99833470599999996</c:v>
                </c:pt>
                <c:pt idx="45129">
                  <c:v>0.994798234</c:v>
                </c:pt>
                <c:pt idx="45130">
                  <c:v>0.98048173699999996</c:v>
                </c:pt>
                <c:pt idx="45131">
                  <c:v>0.99100769600000005</c:v>
                </c:pt>
                <c:pt idx="45132">
                  <c:v>0.99833470599999996</c:v>
                </c:pt>
                <c:pt idx="45133">
                  <c:v>0.98337578699999995</c:v>
                </c:pt>
                <c:pt idx="45134">
                  <c:v>0.98337578699999995</c:v>
                </c:pt>
                <c:pt idx="45135">
                  <c:v>0.99833470599999996</c:v>
                </c:pt>
                <c:pt idx="45136">
                  <c:v>0.99466263200000005</c:v>
                </c:pt>
                <c:pt idx="45137">
                  <c:v>0.99466263200000005</c:v>
                </c:pt>
                <c:pt idx="45138">
                  <c:v>0.99466263200000005</c:v>
                </c:pt>
                <c:pt idx="45139">
                  <c:v>0.99466263200000005</c:v>
                </c:pt>
                <c:pt idx="45140">
                  <c:v>0.99466263200000005</c:v>
                </c:pt>
                <c:pt idx="45141">
                  <c:v>0.994798234</c:v>
                </c:pt>
                <c:pt idx="45142">
                  <c:v>0.99466263200000005</c:v>
                </c:pt>
                <c:pt idx="45143">
                  <c:v>0.994798234</c:v>
                </c:pt>
                <c:pt idx="45144">
                  <c:v>0.98337578699999995</c:v>
                </c:pt>
                <c:pt idx="45145">
                  <c:v>0.99833470599999996</c:v>
                </c:pt>
                <c:pt idx="45146">
                  <c:v>0.994798234</c:v>
                </c:pt>
                <c:pt idx="45147">
                  <c:v>0.99833470599999996</c:v>
                </c:pt>
                <c:pt idx="45148">
                  <c:v>0.99833470599999996</c:v>
                </c:pt>
                <c:pt idx="45149">
                  <c:v>0.994798234</c:v>
                </c:pt>
                <c:pt idx="45150">
                  <c:v>0.98337578699999995</c:v>
                </c:pt>
                <c:pt idx="45151">
                  <c:v>0.98337578699999995</c:v>
                </c:pt>
                <c:pt idx="45152">
                  <c:v>0.98048173699999996</c:v>
                </c:pt>
                <c:pt idx="45153">
                  <c:v>0.98337578699999995</c:v>
                </c:pt>
                <c:pt idx="45154">
                  <c:v>0.99466263200000005</c:v>
                </c:pt>
                <c:pt idx="45155">
                  <c:v>0.98337578699999995</c:v>
                </c:pt>
                <c:pt idx="45156">
                  <c:v>0.99466263200000005</c:v>
                </c:pt>
                <c:pt idx="45157">
                  <c:v>0.994798234</c:v>
                </c:pt>
                <c:pt idx="45158">
                  <c:v>0.98048173699999996</c:v>
                </c:pt>
                <c:pt idx="45159">
                  <c:v>0.98552498799999999</c:v>
                </c:pt>
                <c:pt idx="45160">
                  <c:v>0.99833470599999996</c:v>
                </c:pt>
                <c:pt idx="45161">
                  <c:v>0.98048173699999996</c:v>
                </c:pt>
                <c:pt idx="45162">
                  <c:v>0.99833470599999996</c:v>
                </c:pt>
                <c:pt idx="45163">
                  <c:v>0.994798234</c:v>
                </c:pt>
                <c:pt idx="45164">
                  <c:v>0.99466263200000005</c:v>
                </c:pt>
                <c:pt idx="45165">
                  <c:v>0.99833470599999996</c:v>
                </c:pt>
                <c:pt idx="45166">
                  <c:v>0.98337578699999995</c:v>
                </c:pt>
                <c:pt idx="45167">
                  <c:v>0.987316898</c:v>
                </c:pt>
                <c:pt idx="45168">
                  <c:v>0.98337578699999995</c:v>
                </c:pt>
                <c:pt idx="45169">
                  <c:v>0.98337578699999995</c:v>
                </c:pt>
                <c:pt idx="45170">
                  <c:v>0.99466263200000005</c:v>
                </c:pt>
                <c:pt idx="45171">
                  <c:v>0.99833470599999996</c:v>
                </c:pt>
                <c:pt idx="45172">
                  <c:v>0.99833470599999996</c:v>
                </c:pt>
                <c:pt idx="45173">
                  <c:v>0.99466263200000005</c:v>
                </c:pt>
                <c:pt idx="45174">
                  <c:v>0.994798234</c:v>
                </c:pt>
                <c:pt idx="45175">
                  <c:v>0.98048173699999996</c:v>
                </c:pt>
                <c:pt idx="45176">
                  <c:v>0.99833470599999996</c:v>
                </c:pt>
                <c:pt idx="45177">
                  <c:v>0.99833470599999996</c:v>
                </c:pt>
                <c:pt idx="45178">
                  <c:v>0.98048173699999996</c:v>
                </c:pt>
                <c:pt idx="45179">
                  <c:v>0.99466263200000005</c:v>
                </c:pt>
                <c:pt idx="45180">
                  <c:v>0.99466263200000005</c:v>
                </c:pt>
                <c:pt idx="45181">
                  <c:v>0.99090427199999997</c:v>
                </c:pt>
                <c:pt idx="45182">
                  <c:v>0.987316898</c:v>
                </c:pt>
                <c:pt idx="45183">
                  <c:v>0.994798234</c:v>
                </c:pt>
                <c:pt idx="45184">
                  <c:v>0.98337578699999995</c:v>
                </c:pt>
                <c:pt idx="45185">
                  <c:v>0.994798234</c:v>
                </c:pt>
                <c:pt idx="45186">
                  <c:v>0.99833470599999996</c:v>
                </c:pt>
                <c:pt idx="45187">
                  <c:v>0.987316898</c:v>
                </c:pt>
                <c:pt idx="45188">
                  <c:v>0.994798234</c:v>
                </c:pt>
                <c:pt idx="45189">
                  <c:v>0.99833470599999996</c:v>
                </c:pt>
                <c:pt idx="45190">
                  <c:v>0.98337578699999995</c:v>
                </c:pt>
                <c:pt idx="45191">
                  <c:v>0.99466263200000005</c:v>
                </c:pt>
                <c:pt idx="45192">
                  <c:v>0.99466263200000005</c:v>
                </c:pt>
                <c:pt idx="45193">
                  <c:v>0.994798234</c:v>
                </c:pt>
                <c:pt idx="45194">
                  <c:v>0.99466263200000005</c:v>
                </c:pt>
                <c:pt idx="45195">
                  <c:v>0.98048173699999996</c:v>
                </c:pt>
                <c:pt idx="45196">
                  <c:v>0.99833470599999996</c:v>
                </c:pt>
                <c:pt idx="45197">
                  <c:v>0.98337578699999995</c:v>
                </c:pt>
                <c:pt idx="45198">
                  <c:v>0.99833470599999996</c:v>
                </c:pt>
                <c:pt idx="45199">
                  <c:v>0.98529628999999996</c:v>
                </c:pt>
                <c:pt idx="45200">
                  <c:v>0.99466263200000005</c:v>
                </c:pt>
                <c:pt idx="45201">
                  <c:v>0.99466263200000005</c:v>
                </c:pt>
                <c:pt idx="45202">
                  <c:v>0.98048173699999996</c:v>
                </c:pt>
                <c:pt idx="45203">
                  <c:v>0.99466263200000005</c:v>
                </c:pt>
                <c:pt idx="45204">
                  <c:v>0.99466263200000005</c:v>
                </c:pt>
                <c:pt idx="45205">
                  <c:v>0.98048173699999996</c:v>
                </c:pt>
                <c:pt idx="45206">
                  <c:v>0.99090427199999997</c:v>
                </c:pt>
                <c:pt idx="45207">
                  <c:v>0.987316898</c:v>
                </c:pt>
                <c:pt idx="45208">
                  <c:v>0.994798234</c:v>
                </c:pt>
                <c:pt idx="45209">
                  <c:v>0.99635453600000001</c:v>
                </c:pt>
                <c:pt idx="45210">
                  <c:v>0.99466263200000005</c:v>
                </c:pt>
                <c:pt idx="45211">
                  <c:v>0.99833470599999996</c:v>
                </c:pt>
                <c:pt idx="45212">
                  <c:v>0.994798234</c:v>
                </c:pt>
                <c:pt idx="45213">
                  <c:v>0.98529628999999996</c:v>
                </c:pt>
                <c:pt idx="45214">
                  <c:v>0.99833470599999996</c:v>
                </c:pt>
                <c:pt idx="45215">
                  <c:v>0.99466263200000005</c:v>
                </c:pt>
                <c:pt idx="45216">
                  <c:v>0.99466263200000005</c:v>
                </c:pt>
                <c:pt idx="45217">
                  <c:v>0.99090427199999997</c:v>
                </c:pt>
                <c:pt idx="45218">
                  <c:v>0.99466263200000005</c:v>
                </c:pt>
                <c:pt idx="45219">
                  <c:v>0.99466263200000005</c:v>
                </c:pt>
                <c:pt idx="45220">
                  <c:v>0.994798234</c:v>
                </c:pt>
                <c:pt idx="45221">
                  <c:v>0.97702001699999996</c:v>
                </c:pt>
                <c:pt idx="45222">
                  <c:v>0.99466263200000005</c:v>
                </c:pt>
                <c:pt idx="45223">
                  <c:v>0.98337578699999995</c:v>
                </c:pt>
                <c:pt idx="45224">
                  <c:v>0.98337578699999995</c:v>
                </c:pt>
                <c:pt idx="45225">
                  <c:v>0.99833470599999996</c:v>
                </c:pt>
                <c:pt idx="45226">
                  <c:v>0.99466263200000005</c:v>
                </c:pt>
                <c:pt idx="45227">
                  <c:v>0.98337578699999995</c:v>
                </c:pt>
                <c:pt idx="45228">
                  <c:v>0.99100769600000005</c:v>
                </c:pt>
                <c:pt idx="45229">
                  <c:v>0.994798234</c:v>
                </c:pt>
                <c:pt idx="45230">
                  <c:v>0.99466263200000005</c:v>
                </c:pt>
                <c:pt idx="45231">
                  <c:v>0.99466263200000005</c:v>
                </c:pt>
                <c:pt idx="45232">
                  <c:v>0.99833470599999996</c:v>
                </c:pt>
                <c:pt idx="45233">
                  <c:v>0.994798234</c:v>
                </c:pt>
                <c:pt idx="45234">
                  <c:v>0.994798234</c:v>
                </c:pt>
                <c:pt idx="45235">
                  <c:v>0.99833470599999996</c:v>
                </c:pt>
                <c:pt idx="45236">
                  <c:v>0.98337578699999995</c:v>
                </c:pt>
                <c:pt idx="45237">
                  <c:v>0.98337578699999995</c:v>
                </c:pt>
                <c:pt idx="45238">
                  <c:v>0.994798234</c:v>
                </c:pt>
                <c:pt idx="45239">
                  <c:v>0.99466263200000005</c:v>
                </c:pt>
                <c:pt idx="45240">
                  <c:v>0.98337578699999995</c:v>
                </c:pt>
                <c:pt idx="45241">
                  <c:v>0.98337578699999995</c:v>
                </c:pt>
                <c:pt idx="45242">
                  <c:v>0.98048173699999996</c:v>
                </c:pt>
                <c:pt idx="45243">
                  <c:v>0.99090427199999997</c:v>
                </c:pt>
                <c:pt idx="45244">
                  <c:v>0.99833470599999996</c:v>
                </c:pt>
                <c:pt idx="45245">
                  <c:v>0.99466263200000005</c:v>
                </c:pt>
                <c:pt idx="45246">
                  <c:v>0.98048173699999996</c:v>
                </c:pt>
                <c:pt idx="45247">
                  <c:v>0.99833470599999996</c:v>
                </c:pt>
                <c:pt idx="45248">
                  <c:v>0.98048173699999996</c:v>
                </c:pt>
                <c:pt idx="45249">
                  <c:v>0.99833470599999996</c:v>
                </c:pt>
                <c:pt idx="45250">
                  <c:v>0.99466263200000005</c:v>
                </c:pt>
                <c:pt idx="45251">
                  <c:v>0.99466263200000005</c:v>
                </c:pt>
                <c:pt idx="45252">
                  <c:v>0.987316898</c:v>
                </c:pt>
                <c:pt idx="45253">
                  <c:v>0.98337578699999995</c:v>
                </c:pt>
                <c:pt idx="45254">
                  <c:v>0.98337578699999995</c:v>
                </c:pt>
                <c:pt idx="45255">
                  <c:v>0.99833470599999996</c:v>
                </c:pt>
                <c:pt idx="45256">
                  <c:v>0.99833470599999996</c:v>
                </c:pt>
                <c:pt idx="45257">
                  <c:v>0.99833470599999996</c:v>
                </c:pt>
                <c:pt idx="45258">
                  <c:v>0.99466263200000005</c:v>
                </c:pt>
                <c:pt idx="45259">
                  <c:v>0.98337578699999995</c:v>
                </c:pt>
                <c:pt idx="45260">
                  <c:v>0.99833470599999996</c:v>
                </c:pt>
                <c:pt idx="45261">
                  <c:v>0.98048173699999996</c:v>
                </c:pt>
                <c:pt idx="45262">
                  <c:v>0.987316898</c:v>
                </c:pt>
                <c:pt idx="45263">
                  <c:v>0.99027694600000005</c:v>
                </c:pt>
                <c:pt idx="45264">
                  <c:v>0.98337578699999995</c:v>
                </c:pt>
                <c:pt idx="45265">
                  <c:v>0.98048173699999996</c:v>
                </c:pt>
                <c:pt idx="45266">
                  <c:v>0.99466263200000005</c:v>
                </c:pt>
                <c:pt idx="45267">
                  <c:v>0.994798234</c:v>
                </c:pt>
                <c:pt idx="45268">
                  <c:v>0.99466263200000005</c:v>
                </c:pt>
                <c:pt idx="45269">
                  <c:v>0.994798234</c:v>
                </c:pt>
                <c:pt idx="45270">
                  <c:v>0.994798234</c:v>
                </c:pt>
                <c:pt idx="45271">
                  <c:v>0.99466263200000005</c:v>
                </c:pt>
                <c:pt idx="45272">
                  <c:v>0.98048173699999996</c:v>
                </c:pt>
                <c:pt idx="45273">
                  <c:v>0.99466263200000005</c:v>
                </c:pt>
                <c:pt idx="45274">
                  <c:v>0.98337578699999995</c:v>
                </c:pt>
                <c:pt idx="45275">
                  <c:v>0.99833470599999996</c:v>
                </c:pt>
                <c:pt idx="45276">
                  <c:v>0.98048173699999996</c:v>
                </c:pt>
                <c:pt idx="45277">
                  <c:v>0.99833470599999996</c:v>
                </c:pt>
                <c:pt idx="45278">
                  <c:v>0.99833470599999996</c:v>
                </c:pt>
                <c:pt idx="45279">
                  <c:v>0.98337578699999995</c:v>
                </c:pt>
                <c:pt idx="45280">
                  <c:v>0.99466263200000005</c:v>
                </c:pt>
                <c:pt idx="45281">
                  <c:v>0.98337578699999995</c:v>
                </c:pt>
                <c:pt idx="45282">
                  <c:v>0.994798234</c:v>
                </c:pt>
                <c:pt idx="45283">
                  <c:v>0.99466263200000005</c:v>
                </c:pt>
                <c:pt idx="45284">
                  <c:v>0.994798234</c:v>
                </c:pt>
                <c:pt idx="45285">
                  <c:v>0.994798234</c:v>
                </c:pt>
                <c:pt idx="45286">
                  <c:v>0.98337578699999995</c:v>
                </c:pt>
                <c:pt idx="45287">
                  <c:v>0.98337578699999995</c:v>
                </c:pt>
                <c:pt idx="45288">
                  <c:v>0.98337578699999995</c:v>
                </c:pt>
                <c:pt idx="45289">
                  <c:v>0.98337578699999995</c:v>
                </c:pt>
                <c:pt idx="45290">
                  <c:v>0.98337578699999995</c:v>
                </c:pt>
                <c:pt idx="45291">
                  <c:v>0.99833470599999996</c:v>
                </c:pt>
                <c:pt idx="45292">
                  <c:v>0.99466263200000005</c:v>
                </c:pt>
                <c:pt idx="45293">
                  <c:v>0.99466263200000005</c:v>
                </c:pt>
                <c:pt idx="45294">
                  <c:v>0.994798234</c:v>
                </c:pt>
                <c:pt idx="45295">
                  <c:v>0.98337578699999995</c:v>
                </c:pt>
                <c:pt idx="45296">
                  <c:v>0.99833470599999996</c:v>
                </c:pt>
                <c:pt idx="45297">
                  <c:v>0.99466263200000005</c:v>
                </c:pt>
                <c:pt idx="45298">
                  <c:v>0.99466263200000005</c:v>
                </c:pt>
                <c:pt idx="45299">
                  <c:v>0.99833470599999996</c:v>
                </c:pt>
                <c:pt idx="45300">
                  <c:v>0.98975540500000003</c:v>
                </c:pt>
                <c:pt idx="45301">
                  <c:v>0.99466263200000005</c:v>
                </c:pt>
                <c:pt idx="45302">
                  <c:v>0.98337578699999995</c:v>
                </c:pt>
                <c:pt idx="45303">
                  <c:v>0.98337578699999995</c:v>
                </c:pt>
                <c:pt idx="45304">
                  <c:v>0.99466263200000005</c:v>
                </c:pt>
                <c:pt idx="45305">
                  <c:v>0.99466263200000005</c:v>
                </c:pt>
                <c:pt idx="45306">
                  <c:v>0.99466263200000005</c:v>
                </c:pt>
                <c:pt idx="45307">
                  <c:v>0.99466263200000005</c:v>
                </c:pt>
                <c:pt idx="45308">
                  <c:v>0.99466263200000005</c:v>
                </c:pt>
                <c:pt idx="45309">
                  <c:v>0.98337578699999995</c:v>
                </c:pt>
                <c:pt idx="45310">
                  <c:v>0.98337578699999995</c:v>
                </c:pt>
                <c:pt idx="45311">
                  <c:v>0.98337578699999995</c:v>
                </c:pt>
                <c:pt idx="45312">
                  <c:v>0.98048173699999996</c:v>
                </c:pt>
                <c:pt idx="45313">
                  <c:v>0.98640082900000003</c:v>
                </c:pt>
                <c:pt idx="45314">
                  <c:v>0.98337578699999995</c:v>
                </c:pt>
                <c:pt idx="45315">
                  <c:v>0.99100769600000005</c:v>
                </c:pt>
                <c:pt idx="45316">
                  <c:v>0.99466263200000005</c:v>
                </c:pt>
                <c:pt idx="45317">
                  <c:v>0.99466263200000005</c:v>
                </c:pt>
                <c:pt idx="45318">
                  <c:v>0.99833470599999996</c:v>
                </c:pt>
                <c:pt idx="45319">
                  <c:v>0.98048173699999996</c:v>
                </c:pt>
                <c:pt idx="45320">
                  <c:v>0.99833470599999996</c:v>
                </c:pt>
                <c:pt idx="45321">
                  <c:v>0.99833470599999996</c:v>
                </c:pt>
                <c:pt idx="45322">
                  <c:v>0.98337578699999995</c:v>
                </c:pt>
                <c:pt idx="45323">
                  <c:v>0.994798234</c:v>
                </c:pt>
                <c:pt idx="45324">
                  <c:v>0.98337578699999995</c:v>
                </c:pt>
                <c:pt idx="45325">
                  <c:v>0.98337578699999995</c:v>
                </c:pt>
                <c:pt idx="45326">
                  <c:v>0.99466263200000005</c:v>
                </c:pt>
                <c:pt idx="45327">
                  <c:v>0.994798234</c:v>
                </c:pt>
                <c:pt idx="45328">
                  <c:v>0.99466263200000005</c:v>
                </c:pt>
                <c:pt idx="45329">
                  <c:v>0.99466263200000005</c:v>
                </c:pt>
                <c:pt idx="45330">
                  <c:v>0.98337578699999995</c:v>
                </c:pt>
                <c:pt idx="45331">
                  <c:v>0.98337578699999995</c:v>
                </c:pt>
                <c:pt idx="45332">
                  <c:v>0.98337578699999995</c:v>
                </c:pt>
                <c:pt idx="45333">
                  <c:v>0.98337578699999995</c:v>
                </c:pt>
                <c:pt idx="45334">
                  <c:v>0.98048173699999996</c:v>
                </c:pt>
                <c:pt idx="45335">
                  <c:v>0.99466263200000005</c:v>
                </c:pt>
                <c:pt idx="45336">
                  <c:v>0.98337578699999995</c:v>
                </c:pt>
                <c:pt idx="45337">
                  <c:v>0.98337578699999995</c:v>
                </c:pt>
                <c:pt idx="45338">
                  <c:v>0.994798234</c:v>
                </c:pt>
                <c:pt idx="45339">
                  <c:v>0.994798234</c:v>
                </c:pt>
                <c:pt idx="45340">
                  <c:v>0.99466263200000005</c:v>
                </c:pt>
                <c:pt idx="45341">
                  <c:v>0.99466263200000005</c:v>
                </c:pt>
                <c:pt idx="45342">
                  <c:v>0.99466263200000005</c:v>
                </c:pt>
                <c:pt idx="45343">
                  <c:v>0.99833470599999996</c:v>
                </c:pt>
                <c:pt idx="45344">
                  <c:v>0.99833470599999996</c:v>
                </c:pt>
                <c:pt idx="45345">
                  <c:v>0.98048173699999996</c:v>
                </c:pt>
                <c:pt idx="45346">
                  <c:v>0.98048173699999996</c:v>
                </c:pt>
                <c:pt idx="45347">
                  <c:v>0.99833470599999996</c:v>
                </c:pt>
                <c:pt idx="45348">
                  <c:v>0.99833470599999996</c:v>
                </c:pt>
                <c:pt idx="45349">
                  <c:v>0.99833470599999996</c:v>
                </c:pt>
                <c:pt idx="45350">
                  <c:v>0.98337578699999995</c:v>
                </c:pt>
                <c:pt idx="45351">
                  <c:v>0.99466263200000005</c:v>
                </c:pt>
                <c:pt idx="45352">
                  <c:v>0.98337578699999995</c:v>
                </c:pt>
                <c:pt idx="45353">
                  <c:v>0.994798234</c:v>
                </c:pt>
                <c:pt idx="45354">
                  <c:v>0.98337578699999995</c:v>
                </c:pt>
                <c:pt idx="45355">
                  <c:v>0.98337578699999995</c:v>
                </c:pt>
                <c:pt idx="45356">
                  <c:v>0.994798234</c:v>
                </c:pt>
                <c:pt idx="45357">
                  <c:v>0.98337578699999995</c:v>
                </c:pt>
                <c:pt idx="45358">
                  <c:v>0.987316898</c:v>
                </c:pt>
                <c:pt idx="45359">
                  <c:v>0.99466263200000005</c:v>
                </c:pt>
                <c:pt idx="45360">
                  <c:v>0.99466263200000005</c:v>
                </c:pt>
                <c:pt idx="45361">
                  <c:v>0.99466263200000005</c:v>
                </c:pt>
                <c:pt idx="45362">
                  <c:v>0.99090427199999997</c:v>
                </c:pt>
                <c:pt idx="45363">
                  <c:v>0.98337578699999995</c:v>
                </c:pt>
                <c:pt idx="45364">
                  <c:v>0.99833470599999996</c:v>
                </c:pt>
                <c:pt idx="45365">
                  <c:v>0.99466263200000005</c:v>
                </c:pt>
                <c:pt idx="45366">
                  <c:v>0.98337578699999995</c:v>
                </c:pt>
                <c:pt idx="45367">
                  <c:v>0.99466263200000005</c:v>
                </c:pt>
                <c:pt idx="45368">
                  <c:v>0.98549281</c:v>
                </c:pt>
                <c:pt idx="45369">
                  <c:v>0.98337578699999995</c:v>
                </c:pt>
                <c:pt idx="45370">
                  <c:v>0.994798234</c:v>
                </c:pt>
                <c:pt idx="45371">
                  <c:v>0.99466263200000005</c:v>
                </c:pt>
                <c:pt idx="45372">
                  <c:v>0.99833470599999996</c:v>
                </c:pt>
                <c:pt idx="45373">
                  <c:v>0.987316898</c:v>
                </c:pt>
                <c:pt idx="45374">
                  <c:v>0.99833470599999996</c:v>
                </c:pt>
                <c:pt idx="45375">
                  <c:v>0.99466263200000005</c:v>
                </c:pt>
                <c:pt idx="45376">
                  <c:v>0.99466263200000005</c:v>
                </c:pt>
                <c:pt idx="45377">
                  <c:v>0.99833470599999996</c:v>
                </c:pt>
                <c:pt idx="45378">
                  <c:v>0.994798234</c:v>
                </c:pt>
                <c:pt idx="45379">
                  <c:v>0.98337578699999995</c:v>
                </c:pt>
                <c:pt idx="45380">
                  <c:v>0.994798234</c:v>
                </c:pt>
                <c:pt idx="45381">
                  <c:v>0.98048173699999996</c:v>
                </c:pt>
                <c:pt idx="45382">
                  <c:v>0.994798234</c:v>
                </c:pt>
                <c:pt idx="45383">
                  <c:v>0.99015918800000002</c:v>
                </c:pt>
                <c:pt idx="45384">
                  <c:v>0.98337578699999995</c:v>
                </c:pt>
                <c:pt idx="45385">
                  <c:v>0.994798234</c:v>
                </c:pt>
                <c:pt idx="45386">
                  <c:v>0.99090427199999997</c:v>
                </c:pt>
                <c:pt idx="45387">
                  <c:v>0.98048173699999996</c:v>
                </c:pt>
                <c:pt idx="45388">
                  <c:v>0.98337578699999995</c:v>
                </c:pt>
                <c:pt idx="45389">
                  <c:v>0.99027694600000005</c:v>
                </c:pt>
                <c:pt idx="45390">
                  <c:v>0.994798234</c:v>
                </c:pt>
                <c:pt idx="45391">
                  <c:v>0.98337578699999995</c:v>
                </c:pt>
                <c:pt idx="45392">
                  <c:v>0.98048173699999996</c:v>
                </c:pt>
                <c:pt idx="45393">
                  <c:v>0.98337578699999995</c:v>
                </c:pt>
                <c:pt idx="45394">
                  <c:v>0.98337578699999995</c:v>
                </c:pt>
                <c:pt idx="45395">
                  <c:v>0.99466263200000005</c:v>
                </c:pt>
                <c:pt idx="45396">
                  <c:v>0.994798234</c:v>
                </c:pt>
                <c:pt idx="45397">
                  <c:v>0.98337578699999995</c:v>
                </c:pt>
                <c:pt idx="45398">
                  <c:v>0.99833470599999996</c:v>
                </c:pt>
                <c:pt idx="45399">
                  <c:v>0.98337578699999995</c:v>
                </c:pt>
                <c:pt idx="45400">
                  <c:v>0.99833470599999996</c:v>
                </c:pt>
                <c:pt idx="45401">
                  <c:v>0.994798234</c:v>
                </c:pt>
                <c:pt idx="45402">
                  <c:v>0.99833470599999996</c:v>
                </c:pt>
                <c:pt idx="45403">
                  <c:v>0.98337578699999995</c:v>
                </c:pt>
                <c:pt idx="45404">
                  <c:v>0.98337578699999995</c:v>
                </c:pt>
                <c:pt idx="45405">
                  <c:v>0.994798234</c:v>
                </c:pt>
                <c:pt idx="45406">
                  <c:v>0.98337578699999995</c:v>
                </c:pt>
                <c:pt idx="45407">
                  <c:v>0.99466263200000005</c:v>
                </c:pt>
                <c:pt idx="45408">
                  <c:v>0.99466263200000005</c:v>
                </c:pt>
                <c:pt idx="45409">
                  <c:v>0.98337578699999995</c:v>
                </c:pt>
                <c:pt idx="45410">
                  <c:v>0.98337578699999995</c:v>
                </c:pt>
                <c:pt idx="45411">
                  <c:v>0.99466263200000005</c:v>
                </c:pt>
                <c:pt idx="45412">
                  <c:v>0.98337578699999995</c:v>
                </c:pt>
                <c:pt idx="45413">
                  <c:v>0.99466263200000005</c:v>
                </c:pt>
                <c:pt idx="45414">
                  <c:v>0.98337578699999995</c:v>
                </c:pt>
                <c:pt idx="45415">
                  <c:v>0.98337578699999995</c:v>
                </c:pt>
                <c:pt idx="45416">
                  <c:v>0.99466263200000005</c:v>
                </c:pt>
                <c:pt idx="45417">
                  <c:v>0.98337578699999995</c:v>
                </c:pt>
                <c:pt idx="45418">
                  <c:v>0.994798234</c:v>
                </c:pt>
                <c:pt idx="45419">
                  <c:v>0.98337578699999995</c:v>
                </c:pt>
                <c:pt idx="45420">
                  <c:v>0.99833470599999996</c:v>
                </c:pt>
                <c:pt idx="45421">
                  <c:v>0.98552498799999999</c:v>
                </c:pt>
                <c:pt idx="45422">
                  <c:v>0.99466263200000005</c:v>
                </c:pt>
                <c:pt idx="45423">
                  <c:v>0.98048173699999996</c:v>
                </c:pt>
                <c:pt idx="45424">
                  <c:v>0.987316898</c:v>
                </c:pt>
                <c:pt idx="45425">
                  <c:v>0.98337578699999995</c:v>
                </c:pt>
                <c:pt idx="45426">
                  <c:v>0.98337578699999995</c:v>
                </c:pt>
                <c:pt idx="45427">
                  <c:v>0.994798234</c:v>
                </c:pt>
                <c:pt idx="45428">
                  <c:v>0.99833470599999996</c:v>
                </c:pt>
                <c:pt idx="45429">
                  <c:v>0.994798234</c:v>
                </c:pt>
                <c:pt idx="45430">
                  <c:v>0.99466263200000005</c:v>
                </c:pt>
                <c:pt idx="45431">
                  <c:v>0.98337578699999995</c:v>
                </c:pt>
                <c:pt idx="45432">
                  <c:v>0.98337578699999995</c:v>
                </c:pt>
                <c:pt idx="45433">
                  <c:v>0.99833470599999996</c:v>
                </c:pt>
                <c:pt idx="45434">
                  <c:v>0.99466263200000005</c:v>
                </c:pt>
                <c:pt idx="45435">
                  <c:v>0.99466263200000005</c:v>
                </c:pt>
                <c:pt idx="45436">
                  <c:v>0.98337578699999995</c:v>
                </c:pt>
                <c:pt idx="45437">
                  <c:v>0.987316898</c:v>
                </c:pt>
                <c:pt idx="45438">
                  <c:v>0.99466263200000005</c:v>
                </c:pt>
                <c:pt idx="45439">
                  <c:v>0.98337578699999995</c:v>
                </c:pt>
                <c:pt idx="45440">
                  <c:v>0.98048173699999996</c:v>
                </c:pt>
                <c:pt idx="45441">
                  <c:v>0.99466263200000005</c:v>
                </c:pt>
                <c:pt idx="45442">
                  <c:v>0.994798234</c:v>
                </c:pt>
                <c:pt idx="45443">
                  <c:v>0.99466263200000005</c:v>
                </c:pt>
                <c:pt idx="45444">
                  <c:v>0.98337578699999995</c:v>
                </c:pt>
                <c:pt idx="45445">
                  <c:v>0.994798234</c:v>
                </c:pt>
                <c:pt idx="45446">
                  <c:v>0.98337578699999995</c:v>
                </c:pt>
                <c:pt idx="45447">
                  <c:v>0.994798234</c:v>
                </c:pt>
                <c:pt idx="45448">
                  <c:v>0.99466263200000005</c:v>
                </c:pt>
                <c:pt idx="45449">
                  <c:v>0.994798234</c:v>
                </c:pt>
                <c:pt idx="45450">
                  <c:v>0.97829186400000001</c:v>
                </c:pt>
                <c:pt idx="45451">
                  <c:v>0.99466263200000005</c:v>
                </c:pt>
                <c:pt idx="45452">
                  <c:v>0.99466263200000005</c:v>
                </c:pt>
                <c:pt idx="45453">
                  <c:v>0.98729905299999998</c:v>
                </c:pt>
                <c:pt idx="45454">
                  <c:v>0.99833470599999996</c:v>
                </c:pt>
                <c:pt idx="45455">
                  <c:v>0.99466263200000005</c:v>
                </c:pt>
                <c:pt idx="45456">
                  <c:v>0.98337578699999995</c:v>
                </c:pt>
                <c:pt idx="45457">
                  <c:v>0.98337578699999995</c:v>
                </c:pt>
                <c:pt idx="45458">
                  <c:v>0.99100769600000005</c:v>
                </c:pt>
                <c:pt idx="45459">
                  <c:v>0.98337578699999995</c:v>
                </c:pt>
                <c:pt idx="45460">
                  <c:v>0.99466263200000005</c:v>
                </c:pt>
                <c:pt idx="45461">
                  <c:v>0.98337578699999995</c:v>
                </c:pt>
                <c:pt idx="45462">
                  <c:v>0.99833470599999996</c:v>
                </c:pt>
                <c:pt idx="45463">
                  <c:v>0.98048173699999996</c:v>
                </c:pt>
                <c:pt idx="45464">
                  <c:v>0.99833470599999996</c:v>
                </c:pt>
                <c:pt idx="45465">
                  <c:v>0.98337578699999995</c:v>
                </c:pt>
                <c:pt idx="45466">
                  <c:v>0.98337578699999995</c:v>
                </c:pt>
                <c:pt idx="45467">
                  <c:v>0.99466263200000005</c:v>
                </c:pt>
                <c:pt idx="45468">
                  <c:v>0.98048173699999996</c:v>
                </c:pt>
                <c:pt idx="45469">
                  <c:v>0.98337578699999995</c:v>
                </c:pt>
                <c:pt idx="45470">
                  <c:v>0.99466263200000005</c:v>
                </c:pt>
                <c:pt idx="45471">
                  <c:v>0.98048173699999996</c:v>
                </c:pt>
                <c:pt idx="45472">
                  <c:v>0.99466263200000005</c:v>
                </c:pt>
                <c:pt idx="45473">
                  <c:v>0.98337578699999995</c:v>
                </c:pt>
                <c:pt idx="45474">
                  <c:v>0.98048173699999996</c:v>
                </c:pt>
                <c:pt idx="45475">
                  <c:v>0.987316898</c:v>
                </c:pt>
                <c:pt idx="45476">
                  <c:v>0.99466263200000005</c:v>
                </c:pt>
                <c:pt idx="45477">
                  <c:v>0.99833470599999996</c:v>
                </c:pt>
                <c:pt idx="45478">
                  <c:v>0.99466263200000005</c:v>
                </c:pt>
                <c:pt idx="45479">
                  <c:v>0.99833470599999996</c:v>
                </c:pt>
                <c:pt idx="45480">
                  <c:v>0.99833470599999996</c:v>
                </c:pt>
                <c:pt idx="45481">
                  <c:v>0.98337578699999995</c:v>
                </c:pt>
                <c:pt idx="45482">
                  <c:v>0.98337578699999995</c:v>
                </c:pt>
                <c:pt idx="45483">
                  <c:v>0.99466263200000005</c:v>
                </c:pt>
                <c:pt idx="45484">
                  <c:v>0.994798234</c:v>
                </c:pt>
                <c:pt idx="45485">
                  <c:v>0.99466263200000005</c:v>
                </c:pt>
                <c:pt idx="45486">
                  <c:v>0.99466263200000005</c:v>
                </c:pt>
                <c:pt idx="45487">
                  <c:v>0.98337578699999995</c:v>
                </c:pt>
                <c:pt idx="45488">
                  <c:v>0.98337578699999995</c:v>
                </c:pt>
                <c:pt idx="45489">
                  <c:v>0.994798234</c:v>
                </c:pt>
                <c:pt idx="45490">
                  <c:v>0.99466263200000005</c:v>
                </c:pt>
                <c:pt idx="45491">
                  <c:v>0.99466263200000005</c:v>
                </c:pt>
                <c:pt idx="45492">
                  <c:v>0.98337578699999995</c:v>
                </c:pt>
                <c:pt idx="45493">
                  <c:v>0.99466263200000005</c:v>
                </c:pt>
                <c:pt idx="45494">
                  <c:v>0.98337578699999995</c:v>
                </c:pt>
                <c:pt idx="45495">
                  <c:v>0.98048173699999996</c:v>
                </c:pt>
                <c:pt idx="45496">
                  <c:v>0.99833470599999996</c:v>
                </c:pt>
                <c:pt idx="45497">
                  <c:v>0.99466263200000005</c:v>
                </c:pt>
                <c:pt idx="45498">
                  <c:v>0.99833470599999996</c:v>
                </c:pt>
                <c:pt idx="45499">
                  <c:v>0.98337578699999995</c:v>
                </c:pt>
                <c:pt idx="45500">
                  <c:v>0.98337578699999995</c:v>
                </c:pt>
                <c:pt idx="45501">
                  <c:v>0.99090427199999997</c:v>
                </c:pt>
                <c:pt idx="45502">
                  <c:v>0.98048173699999996</c:v>
                </c:pt>
                <c:pt idx="45503">
                  <c:v>0.99466263200000005</c:v>
                </c:pt>
                <c:pt idx="45504">
                  <c:v>0.994798234</c:v>
                </c:pt>
                <c:pt idx="45505">
                  <c:v>0.99833470599999996</c:v>
                </c:pt>
                <c:pt idx="45506">
                  <c:v>0.99833470599999996</c:v>
                </c:pt>
                <c:pt idx="45507">
                  <c:v>0.98337578699999995</c:v>
                </c:pt>
                <c:pt idx="45508">
                  <c:v>0.987316898</c:v>
                </c:pt>
                <c:pt idx="45509">
                  <c:v>0.99833470599999996</c:v>
                </c:pt>
                <c:pt idx="45510">
                  <c:v>0.99466263200000005</c:v>
                </c:pt>
                <c:pt idx="45511">
                  <c:v>0.99466263200000005</c:v>
                </c:pt>
                <c:pt idx="45512">
                  <c:v>0.987316898</c:v>
                </c:pt>
                <c:pt idx="45513">
                  <c:v>0.98048173699999996</c:v>
                </c:pt>
                <c:pt idx="45514">
                  <c:v>0.98337578699999995</c:v>
                </c:pt>
                <c:pt idx="45515">
                  <c:v>0.99466263200000005</c:v>
                </c:pt>
                <c:pt idx="45516">
                  <c:v>0.99833470599999996</c:v>
                </c:pt>
                <c:pt idx="45517">
                  <c:v>0.99833470599999996</c:v>
                </c:pt>
                <c:pt idx="45518">
                  <c:v>0.98337578699999995</c:v>
                </c:pt>
                <c:pt idx="45519">
                  <c:v>0.99466263200000005</c:v>
                </c:pt>
                <c:pt idx="45520">
                  <c:v>0.994798234</c:v>
                </c:pt>
                <c:pt idx="45521">
                  <c:v>0.98048173699999996</c:v>
                </c:pt>
                <c:pt idx="45522">
                  <c:v>0.98048173699999996</c:v>
                </c:pt>
                <c:pt idx="45523">
                  <c:v>0.98337578699999995</c:v>
                </c:pt>
                <c:pt idx="45524">
                  <c:v>0.98337578699999995</c:v>
                </c:pt>
                <c:pt idx="45525">
                  <c:v>0.98337578699999995</c:v>
                </c:pt>
                <c:pt idx="45526">
                  <c:v>0.99466263200000005</c:v>
                </c:pt>
                <c:pt idx="45527">
                  <c:v>0.99833470599999996</c:v>
                </c:pt>
                <c:pt idx="45528">
                  <c:v>0.98337578699999995</c:v>
                </c:pt>
                <c:pt idx="45529">
                  <c:v>0.98048173699999996</c:v>
                </c:pt>
                <c:pt idx="45530">
                  <c:v>0.98337578699999995</c:v>
                </c:pt>
                <c:pt idx="45531">
                  <c:v>0.99466263200000005</c:v>
                </c:pt>
                <c:pt idx="45532">
                  <c:v>0.98337578699999995</c:v>
                </c:pt>
                <c:pt idx="45533">
                  <c:v>0.99015918800000002</c:v>
                </c:pt>
                <c:pt idx="45534">
                  <c:v>0.98337578699999995</c:v>
                </c:pt>
                <c:pt idx="45535">
                  <c:v>0.99466263200000005</c:v>
                </c:pt>
                <c:pt idx="45536">
                  <c:v>0.99466263200000005</c:v>
                </c:pt>
                <c:pt idx="45537">
                  <c:v>0.99466263200000005</c:v>
                </c:pt>
                <c:pt idx="45538">
                  <c:v>0.98337578699999995</c:v>
                </c:pt>
                <c:pt idx="45539">
                  <c:v>0.98337578699999995</c:v>
                </c:pt>
                <c:pt idx="45540">
                  <c:v>0.97933389000000004</c:v>
                </c:pt>
                <c:pt idx="45541">
                  <c:v>0.99833470599999996</c:v>
                </c:pt>
                <c:pt idx="45542">
                  <c:v>0.98048173699999996</c:v>
                </c:pt>
                <c:pt idx="45543">
                  <c:v>0.98337578699999995</c:v>
                </c:pt>
                <c:pt idx="45544">
                  <c:v>0.99833470599999996</c:v>
                </c:pt>
                <c:pt idx="45545">
                  <c:v>0.99466263200000005</c:v>
                </c:pt>
                <c:pt idx="45546">
                  <c:v>0.99466263200000005</c:v>
                </c:pt>
                <c:pt idx="45547">
                  <c:v>0.99466263200000005</c:v>
                </c:pt>
                <c:pt idx="45548">
                  <c:v>0.987316898</c:v>
                </c:pt>
                <c:pt idx="45549">
                  <c:v>0.98048173699999996</c:v>
                </c:pt>
                <c:pt idx="45550">
                  <c:v>0.99466263200000005</c:v>
                </c:pt>
                <c:pt idx="45551">
                  <c:v>0.994798234</c:v>
                </c:pt>
                <c:pt idx="45552">
                  <c:v>0.98337578699999995</c:v>
                </c:pt>
                <c:pt idx="45553">
                  <c:v>0.99635453600000001</c:v>
                </c:pt>
                <c:pt idx="45554">
                  <c:v>0.994798234</c:v>
                </c:pt>
                <c:pt idx="45555">
                  <c:v>0.98048173699999996</c:v>
                </c:pt>
                <c:pt idx="45556">
                  <c:v>0.994798234</c:v>
                </c:pt>
                <c:pt idx="45557">
                  <c:v>0.99160257900000004</c:v>
                </c:pt>
                <c:pt idx="45558">
                  <c:v>0.99833470599999996</c:v>
                </c:pt>
                <c:pt idx="45559">
                  <c:v>0.994798234</c:v>
                </c:pt>
                <c:pt idx="45560">
                  <c:v>0.99466263200000005</c:v>
                </c:pt>
                <c:pt idx="45561">
                  <c:v>0.98337578699999995</c:v>
                </c:pt>
                <c:pt idx="45562">
                  <c:v>0.99466263200000005</c:v>
                </c:pt>
                <c:pt idx="45563">
                  <c:v>0.99466263200000005</c:v>
                </c:pt>
                <c:pt idx="45564">
                  <c:v>0.994798234</c:v>
                </c:pt>
                <c:pt idx="45565">
                  <c:v>0.98337578699999995</c:v>
                </c:pt>
                <c:pt idx="45566">
                  <c:v>0.99466263200000005</c:v>
                </c:pt>
                <c:pt idx="45567">
                  <c:v>0.99466263200000005</c:v>
                </c:pt>
                <c:pt idx="45568">
                  <c:v>0.99833470599999996</c:v>
                </c:pt>
                <c:pt idx="45569">
                  <c:v>0.98048173699999996</c:v>
                </c:pt>
                <c:pt idx="45570">
                  <c:v>0.98048173699999996</c:v>
                </c:pt>
                <c:pt idx="45571">
                  <c:v>0.98048173699999996</c:v>
                </c:pt>
                <c:pt idx="45572">
                  <c:v>0.994798234</c:v>
                </c:pt>
                <c:pt idx="45573">
                  <c:v>0.98337578699999995</c:v>
                </c:pt>
                <c:pt idx="45574">
                  <c:v>0.98048173699999996</c:v>
                </c:pt>
                <c:pt idx="45575">
                  <c:v>0.99466263200000005</c:v>
                </c:pt>
                <c:pt idx="45576">
                  <c:v>0.99833470599999996</c:v>
                </c:pt>
                <c:pt idx="45577">
                  <c:v>0.99466263200000005</c:v>
                </c:pt>
                <c:pt idx="45578">
                  <c:v>0.99833470599999996</c:v>
                </c:pt>
                <c:pt idx="45579">
                  <c:v>0.994798234</c:v>
                </c:pt>
                <c:pt idx="45580">
                  <c:v>0.99833470599999996</c:v>
                </c:pt>
                <c:pt idx="45581">
                  <c:v>0.98337578699999995</c:v>
                </c:pt>
                <c:pt idx="45582">
                  <c:v>0.98337578699999995</c:v>
                </c:pt>
                <c:pt idx="45583">
                  <c:v>0.994798234</c:v>
                </c:pt>
                <c:pt idx="45584">
                  <c:v>0.99466263200000005</c:v>
                </c:pt>
                <c:pt idx="45585">
                  <c:v>0.98048173699999996</c:v>
                </c:pt>
                <c:pt idx="45586">
                  <c:v>0.98337578699999995</c:v>
                </c:pt>
                <c:pt idx="45587">
                  <c:v>0.994798234</c:v>
                </c:pt>
                <c:pt idx="45588">
                  <c:v>0.99466263200000005</c:v>
                </c:pt>
                <c:pt idx="45589">
                  <c:v>0.98337578699999995</c:v>
                </c:pt>
                <c:pt idx="45590">
                  <c:v>0.99466263200000005</c:v>
                </c:pt>
                <c:pt idx="45591">
                  <c:v>0.994798234</c:v>
                </c:pt>
                <c:pt idx="45592">
                  <c:v>0.99466263200000005</c:v>
                </c:pt>
                <c:pt idx="45593">
                  <c:v>0.99466263200000005</c:v>
                </c:pt>
                <c:pt idx="45594">
                  <c:v>0.994798234</c:v>
                </c:pt>
                <c:pt idx="45595">
                  <c:v>0.98337578699999995</c:v>
                </c:pt>
                <c:pt idx="45596">
                  <c:v>0.99833470599999996</c:v>
                </c:pt>
                <c:pt idx="45597">
                  <c:v>0.99466263200000005</c:v>
                </c:pt>
                <c:pt idx="45598">
                  <c:v>0.98337578699999995</c:v>
                </c:pt>
                <c:pt idx="45599">
                  <c:v>0.99466263200000005</c:v>
                </c:pt>
                <c:pt idx="45600">
                  <c:v>0.99833470599999996</c:v>
                </c:pt>
                <c:pt idx="45601">
                  <c:v>0.99833470599999996</c:v>
                </c:pt>
                <c:pt idx="45602">
                  <c:v>0.98048173699999996</c:v>
                </c:pt>
                <c:pt idx="45603">
                  <c:v>0.99090427199999997</c:v>
                </c:pt>
                <c:pt idx="45604">
                  <c:v>0.994798234</c:v>
                </c:pt>
                <c:pt idx="45605">
                  <c:v>0.99466263200000005</c:v>
                </c:pt>
                <c:pt idx="45606">
                  <c:v>0.99466263200000005</c:v>
                </c:pt>
                <c:pt idx="45607">
                  <c:v>0.99466263200000005</c:v>
                </c:pt>
                <c:pt idx="45608">
                  <c:v>0.99833470599999996</c:v>
                </c:pt>
                <c:pt idx="45609">
                  <c:v>0.99466263200000005</c:v>
                </c:pt>
                <c:pt idx="45610">
                  <c:v>0.98337578699999995</c:v>
                </c:pt>
                <c:pt idx="45611">
                  <c:v>0.98048173699999996</c:v>
                </c:pt>
                <c:pt idx="45612">
                  <c:v>0.994798234</c:v>
                </c:pt>
                <c:pt idx="45613">
                  <c:v>0.99466263200000005</c:v>
                </c:pt>
                <c:pt idx="45614">
                  <c:v>0.99466263200000005</c:v>
                </c:pt>
                <c:pt idx="45615">
                  <c:v>0.98337578699999995</c:v>
                </c:pt>
                <c:pt idx="45616">
                  <c:v>0.98337578699999995</c:v>
                </c:pt>
                <c:pt idx="45617">
                  <c:v>0.99466263200000005</c:v>
                </c:pt>
                <c:pt idx="45618">
                  <c:v>0.99090427199999997</c:v>
                </c:pt>
                <c:pt idx="45619">
                  <c:v>0.99833470599999996</c:v>
                </c:pt>
                <c:pt idx="45620">
                  <c:v>0.99466263200000005</c:v>
                </c:pt>
                <c:pt idx="45621">
                  <c:v>0.98552498799999999</c:v>
                </c:pt>
                <c:pt idx="45622">
                  <c:v>0.99015918800000002</c:v>
                </c:pt>
                <c:pt idx="45623">
                  <c:v>0.98337578699999995</c:v>
                </c:pt>
                <c:pt idx="45624">
                  <c:v>0.98337578699999995</c:v>
                </c:pt>
                <c:pt idx="45625">
                  <c:v>0.98337578699999995</c:v>
                </c:pt>
                <c:pt idx="45626">
                  <c:v>0.99833470599999996</c:v>
                </c:pt>
                <c:pt idx="45627">
                  <c:v>0.99833470599999996</c:v>
                </c:pt>
                <c:pt idx="45628">
                  <c:v>0.994798234</c:v>
                </c:pt>
                <c:pt idx="45629">
                  <c:v>0.98337578699999995</c:v>
                </c:pt>
                <c:pt idx="45630">
                  <c:v>0.99466263200000005</c:v>
                </c:pt>
                <c:pt idx="45631">
                  <c:v>0.98048173699999996</c:v>
                </c:pt>
                <c:pt idx="45632">
                  <c:v>0.98337578699999995</c:v>
                </c:pt>
                <c:pt idx="45633">
                  <c:v>0.98048173699999996</c:v>
                </c:pt>
                <c:pt idx="45634">
                  <c:v>0.99466263200000005</c:v>
                </c:pt>
                <c:pt idx="45635">
                  <c:v>0.99466263200000005</c:v>
                </c:pt>
                <c:pt idx="45636">
                  <c:v>0.98337578699999995</c:v>
                </c:pt>
                <c:pt idx="45637">
                  <c:v>0.99466263200000005</c:v>
                </c:pt>
                <c:pt idx="45638">
                  <c:v>0.99833470599999996</c:v>
                </c:pt>
                <c:pt idx="45639">
                  <c:v>0.98337578699999995</c:v>
                </c:pt>
                <c:pt idx="45640">
                  <c:v>0.98337578699999995</c:v>
                </c:pt>
                <c:pt idx="45641">
                  <c:v>0.99466263200000005</c:v>
                </c:pt>
                <c:pt idx="45642">
                  <c:v>0.98048173699999996</c:v>
                </c:pt>
                <c:pt idx="45643">
                  <c:v>0.98337578699999995</c:v>
                </c:pt>
                <c:pt idx="45644">
                  <c:v>0.99090427199999997</c:v>
                </c:pt>
                <c:pt idx="45645">
                  <c:v>0.994798234</c:v>
                </c:pt>
                <c:pt idx="45646">
                  <c:v>0.99466263200000005</c:v>
                </c:pt>
                <c:pt idx="45647">
                  <c:v>0.99833470599999996</c:v>
                </c:pt>
                <c:pt idx="45648">
                  <c:v>0.98337578699999995</c:v>
                </c:pt>
                <c:pt idx="45649">
                  <c:v>0.98337578699999995</c:v>
                </c:pt>
                <c:pt idx="45650">
                  <c:v>0.98337578699999995</c:v>
                </c:pt>
                <c:pt idx="45651">
                  <c:v>0.98337578699999995</c:v>
                </c:pt>
                <c:pt idx="45652">
                  <c:v>0.98337578699999995</c:v>
                </c:pt>
                <c:pt idx="45653">
                  <c:v>0.99466263200000005</c:v>
                </c:pt>
                <c:pt idx="45654">
                  <c:v>0.99466263200000005</c:v>
                </c:pt>
                <c:pt idx="45655">
                  <c:v>0.99833470599999996</c:v>
                </c:pt>
                <c:pt idx="45656">
                  <c:v>0.98337578699999995</c:v>
                </c:pt>
                <c:pt idx="45657">
                  <c:v>0.99466263200000005</c:v>
                </c:pt>
                <c:pt idx="45658">
                  <c:v>0.99833470599999996</c:v>
                </c:pt>
                <c:pt idx="45659">
                  <c:v>0.98048173699999996</c:v>
                </c:pt>
                <c:pt idx="45660">
                  <c:v>0.98337578699999995</c:v>
                </c:pt>
                <c:pt idx="45661">
                  <c:v>0.98337578699999995</c:v>
                </c:pt>
                <c:pt idx="45662">
                  <c:v>0.99456953599999998</c:v>
                </c:pt>
                <c:pt idx="45663">
                  <c:v>0.98337578699999995</c:v>
                </c:pt>
                <c:pt idx="45664">
                  <c:v>0.99833470599999996</c:v>
                </c:pt>
                <c:pt idx="45665">
                  <c:v>0.99833470599999996</c:v>
                </c:pt>
                <c:pt idx="45666">
                  <c:v>0.994798234</c:v>
                </c:pt>
                <c:pt idx="45667">
                  <c:v>0.98337578699999995</c:v>
                </c:pt>
                <c:pt idx="45668">
                  <c:v>0.98048173699999996</c:v>
                </c:pt>
                <c:pt idx="45669">
                  <c:v>0.98337578699999995</c:v>
                </c:pt>
                <c:pt idx="45670">
                  <c:v>0.98337578699999995</c:v>
                </c:pt>
                <c:pt idx="45671">
                  <c:v>0.98337578699999995</c:v>
                </c:pt>
                <c:pt idx="45672">
                  <c:v>0.99466263200000005</c:v>
                </c:pt>
                <c:pt idx="45673">
                  <c:v>0.99100769600000005</c:v>
                </c:pt>
                <c:pt idx="45674">
                  <c:v>0.98048173699999996</c:v>
                </c:pt>
                <c:pt idx="45675">
                  <c:v>0.994798234</c:v>
                </c:pt>
                <c:pt idx="45676">
                  <c:v>0.98337578699999995</c:v>
                </c:pt>
                <c:pt idx="45677">
                  <c:v>0.98337578699999995</c:v>
                </c:pt>
                <c:pt idx="45678">
                  <c:v>0.994798234</c:v>
                </c:pt>
                <c:pt idx="45679">
                  <c:v>0.99833470599999996</c:v>
                </c:pt>
                <c:pt idx="45680">
                  <c:v>0.99833470599999996</c:v>
                </c:pt>
                <c:pt idx="45681">
                  <c:v>0.99833470599999996</c:v>
                </c:pt>
                <c:pt idx="45682">
                  <c:v>0.99466263200000005</c:v>
                </c:pt>
                <c:pt idx="45683">
                  <c:v>0.99833470599999996</c:v>
                </c:pt>
                <c:pt idx="45684">
                  <c:v>0.99466263200000005</c:v>
                </c:pt>
                <c:pt idx="45685">
                  <c:v>0.99833470599999996</c:v>
                </c:pt>
                <c:pt idx="45686">
                  <c:v>0.994798234</c:v>
                </c:pt>
                <c:pt idx="45687">
                  <c:v>0.994798234</c:v>
                </c:pt>
                <c:pt idx="45688">
                  <c:v>0.99833470599999996</c:v>
                </c:pt>
                <c:pt idx="45689">
                  <c:v>0.99833470599999996</c:v>
                </c:pt>
                <c:pt idx="45690">
                  <c:v>0.98549281</c:v>
                </c:pt>
                <c:pt idx="45691">
                  <c:v>0.994798234</c:v>
                </c:pt>
                <c:pt idx="45692">
                  <c:v>0.99833470599999996</c:v>
                </c:pt>
                <c:pt idx="45693">
                  <c:v>0.98048173699999996</c:v>
                </c:pt>
                <c:pt idx="45694">
                  <c:v>0.98048173699999996</c:v>
                </c:pt>
                <c:pt idx="45695">
                  <c:v>0.98048173699999996</c:v>
                </c:pt>
                <c:pt idx="45696">
                  <c:v>0.99833470599999996</c:v>
                </c:pt>
                <c:pt idx="45697">
                  <c:v>0.99090427199999997</c:v>
                </c:pt>
                <c:pt idx="45698">
                  <c:v>0.994798234</c:v>
                </c:pt>
                <c:pt idx="45699">
                  <c:v>0.99466263200000005</c:v>
                </c:pt>
                <c:pt idx="45700">
                  <c:v>0.98337578699999995</c:v>
                </c:pt>
                <c:pt idx="45701">
                  <c:v>0.99833470599999996</c:v>
                </c:pt>
                <c:pt idx="45702">
                  <c:v>0.99833470599999996</c:v>
                </c:pt>
                <c:pt idx="45703">
                  <c:v>0.99466263200000005</c:v>
                </c:pt>
                <c:pt idx="45704">
                  <c:v>0.98048173699999996</c:v>
                </c:pt>
                <c:pt idx="45705">
                  <c:v>0.99466263200000005</c:v>
                </c:pt>
                <c:pt idx="45706">
                  <c:v>0.99833470599999996</c:v>
                </c:pt>
                <c:pt idx="45707">
                  <c:v>0.99833470599999996</c:v>
                </c:pt>
                <c:pt idx="45708">
                  <c:v>0.98048173699999996</c:v>
                </c:pt>
                <c:pt idx="45709">
                  <c:v>0.99090427199999997</c:v>
                </c:pt>
                <c:pt idx="45710">
                  <c:v>0.98729905299999998</c:v>
                </c:pt>
                <c:pt idx="45711">
                  <c:v>0.99833470599999996</c:v>
                </c:pt>
                <c:pt idx="45712">
                  <c:v>0.98048173699999996</c:v>
                </c:pt>
                <c:pt idx="45713">
                  <c:v>0.987316898</c:v>
                </c:pt>
                <c:pt idx="45714">
                  <c:v>0.99466263200000005</c:v>
                </c:pt>
                <c:pt idx="45715">
                  <c:v>0.994798234</c:v>
                </c:pt>
                <c:pt idx="45716">
                  <c:v>0.99090427199999997</c:v>
                </c:pt>
                <c:pt idx="45717">
                  <c:v>0.994798234</c:v>
                </c:pt>
                <c:pt idx="45718">
                  <c:v>0.99466263200000005</c:v>
                </c:pt>
                <c:pt idx="45719">
                  <c:v>0.99466263200000005</c:v>
                </c:pt>
                <c:pt idx="45720">
                  <c:v>0.98048173699999996</c:v>
                </c:pt>
                <c:pt idx="45721">
                  <c:v>0.99833470599999996</c:v>
                </c:pt>
                <c:pt idx="45722">
                  <c:v>0.98975540500000003</c:v>
                </c:pt>
                <c:pt idx="45723">
                  <c:v>0.98552498799999999</c:v>
                </c:pt>
                <c:pt idx="45724">
                  <c:v>0.98729905299999998</c:v>
                </c:pt>
                <c:pt idx="45725">
                  <c:v>0.99466263200000005</c:v>
                </c:pt>
                <c:pt idx="45726">
                  <c:v>0.994798234</c:v>
                </c:pt>
                <c:pt idx="45727">
                  <c:v>0.99466263200000005</c:v>
                </c:pt>
                <c:pt idx="45728">
                  <c:v>0.994798234</c:v>
                </c:pt>
                <c:pt idx="45729">
                  <c:v>0.99466263200000005</c:v>
                </c:pt>
                <c:pt idx="45730">
                  <c:v>0.99466263200000005</c:v>
                </c:pt>
                <c:pt idx="45731">
                  <c:v>0.98048173699999996</c:v>
                </c:pt>
                <c:pt idx="45732">
                  <c:v>0.99833470599999996</c:v>
                </c:pt>
                <c:pt idx="45733">
                  <c:v>0.987316898</c:v>
                </c:pt>
                <c:pt idx="45734">
                  <c:v>0.98337578699999995</c:v>
                </c:pt>
                <c:pt idx="45735">
                  <c:v>0.98337578699999995</c:v>
                </c:pt>
                <c:pt idx="45736">
                  <c:v>0.99833470599999996</c:v>
                </c:pt>
                <c:pt idx="45737">
                  <c:v>0.994798234</c:v>
                </c:pt>
                <c:pt idx="45738">
                  <c:v>0.99466263200000005</c:v>
                </c:pt>
                <c:pt idx="45739">
                  <c:v>0.99466263200000005</c:v>
                </c:pt>
                <c:pt idx="45740">
                  <c:v>0.994798234</c:v>
                </c:pt>
                <c:pt idx="45741">
                  <c:v>0.98337578699999995</c:v>
                </c:pt>
                <c:pt idx="45742">
                  <c:v>0.99833470599999996</c:v>
                </c:pt>
                <c:pt idx="45743">
                  <c:v>0.98048173699999996</c:v>
                </c:pt>
                <c:pt idx="45744">
                  <c:v>0.99466263200000005</c:v>
                </c:pt>
                <c:pt idx="45745">
                  <c:v>0.99833470599999996</c:v>
                </c:pt>
                <c:pt idx="45746">
                  <c:v>0.99015918800000002</c:v>
                </c:pt>
                <c:pt idx="45747">
                  <c:v>0.99466263200000005</c:v>
                </c:pt>
                <c:pt idx="45748">
                  <c:v>0.99833470599999996</c:v>
                </c:pt>
                <c:pt idx="45749">
                  <c:v>0.99466263200000005</c:v>
                </c:pt>
                <c:pt idx="45750">
                  <c:v>0.994798234</c:v>
                </c:pt>
                <c:pt idx="45751">
                  <c:v>0.99833470599999996</c:v>
                </c:pt>
                <c:pt idx="45752">
                  <c:v>0.994798234</c:v>
                </c:pt>
                <c:pt idx="45753">
                  <c:v>0.99833470599999996</c:v>
                </c:pt>
                <c:pt idx="45754">
                  <c:v>0.99833470599999996</c:v>
                </c:pt>
                <c:pt idx="45755">
                  <c:v>0.98048173699999996</c:v>
                </c:pt>
                <c:pt idx="45756">
                  <c:v>0.98337578699999995</c:v>
                </c:pt>
                <c:pt idx="45757">
                  <c:v>0.98048173699999996</c:v>
                </c:pt>
                <c:pt idx="45758">
                  <c:v>0.99833470599999996</c:v>
                </c:pt>
                <c:pt idx="45759">
                  <c:v>0.99466263200000005</c:v>
                </c:pt>
                <c:pt idx="45760">
                  <c:v>0.99466263200000005</c:v>
                </c:pt>
                <c:pt idx="45761">
                  <c:v>0.987316898</c:v>
                </c:pt>
                <c:pt idx="45762">
                  <c:v>0.99833470599999996</c:v>
                </c:pt>
                <c:pt idx="45763">
                  <c:v>0.98337578699999995</c:v>
                </c:pt>
                <c:pt idx="45764">
                  <c:v>0.98048173699999996</c:v>
                </c:pt>
                <c:pt idx="45765">
                  <c:v>0.99466263200000005</c:v>
                </c:pt>
                <c:pt idx="45766">
                  <c:v>0.98729905299999998</c:v>
                </c:pt>
                <c:pt idx="45767">
                  <c:v>0.98337578699999995</c:v>
                </c:pt>
                <c:pt idx="45768">
                  <c:v>0.99833470599999996</c:v>
                </c:pt>
                <c:pt idx="45769">
                  <c:v>0.98337578699999995</c:v>
                </c:pt>
                <c:pt idx="45770">
                  <c:v>0.99833470599999996</c:v>
                </c:pt>
                <c:pt idx="45771">
                  <c:v>0.994798234</c:v>
                </c:pt>
                <c:pt idx="45772">
                  <c:v>0.99466263200000005</c:v>
                </c:pt>
                <c:pt idx="45773">
                  <c:v>0.98048173699999996</c:v>
                </c:pt>
                <c:pt idx="45774">
                  <c:v>0.98048173699999996</c:v>
                </c:pt>
                <c:pt idx="45775">
                  <c:v>0.99466263200000005</c:v>
                </c:pt>
                <c:pt idx="45776">
                  <c:v>0.99466263200000005</c:v>
                </c:pt>
                <c:pt idx="45777">
                  <c:v>0.99027694600000005</c:v>
                </c:pt>
                <c:pt idx="45778">
                  <c:v>0.98048173699999996</c:v>
                </c:pt>
                <c:pt idx="45779">
                  <c:v>0.99466263200000005</c:v>
                </c:pt>
                <c:pt idx="45780">
                  <c:v>0.99466263200000005</c:v>
                </c:pt>
                <c:pt idx="45781">
                  <c:v>0.987316898</c:v>
                </c:pt>
                <c:pt idx="45782">
                  <c:v>0.98337578699999995</c:v>
                </c:pt>
                <c:pt idx="45783">
                  <c:v>0.994798234</c:v>
                </c:pt>
                <c:pt idx="45784">
                  <c:v>0.98048173699999996</c:v>
                </c:pt>
                <c:pt idx="45785">
                  <c:v>0.994798234</c:v>
                </c:pt>
                <c:pt idx="45786">
                  <c:v>0.98549281</c:v>
                </c:pt>
                <c:pt idx="45787">
                  <c:v>0.99833470599999996</c:v>
                </c:pt>
                <c:pt idx="45788">
                  <c:v>0.98337578699999995</c:v>
                </c:pt>
                <c:pt idx="45789">
                  <c:v>0.98048173699999996</c:v>
                </c:pt>
                <c:pt idx="45790">
                  <c:v>0.98337578699999995</c:v>
                </c:pt>
                <c:pt idx="45791">
                  <c:v>0.98048173699999996</c:v>
                </c:pt>
                <c:pt idx="45792">
                  <c:v>0.99466263200000005</c:v>
                </c:pt>
                <c:pt idx="45793">
                  <c:v>0.99466263200000005</c:v>
                </c:pt>
                <c:pt idx="45794">
                  <c:v>0.994798234</c:v>
                </c:pt>
                <c:pt idx="45795">
                  <c:v>0.99015918800000002</c:v>
                </c:pt>
                <c:pt idx="45796">
                  <c:v>0.99635453600000001</c:v>
                </c:pt>
                <c:pt idx="45797">
                  <c:v>0.99466263200000005</c:v>
                </c:pt>
                <c:pt idx="45798">
                  <c:v>0.99466263200000005</c:v>
                </c:pt>
                <c:pt idx="45799">
                  <c:v>0.98048173699999996</c:v>
                </c:pt>
                <c:pt idx="45800">
                  <c:v>0.98337578699999995</c:v>
                </c:pt>
                <c:pt idx="45801">
                  <c:v>0.99100769600000005</c:v>
                </c:pt>
                <c:pt idx="45802">
                  <c:v>0.98337578699999995</c:v>
                </c:pt>
                <c:pt idx="45803">
                  <c:v>0.99833470599999996</c:v>
                </c:pt>
                <c:pt idx="45804">
                  <c:v>0.99466263200000005</c:v>
                </c:pt>
                <c:pt idx="45805">
                  <c:v>0.994798234</c:v>
                </c:pt>
                <c:pt idx="45806">
                  <c:v>0.98337578699999995</c:v>
                </c:pt>
                <c:pt idx="45807">
                  <c:v>0.98337578699999995</c:v>
                </c:pt>
                <c:pt idx="45808">
                  <c:v>0.99833470599999996</c:v>
                </c:pt>
                <c:pt idx="45809">
                  <c:v>0.98337578699999995</c:v>
                </c:pt>
                <c:pt idx="45810">
                  <c:v>0.99833470599999996</c:v>
                </c:pt>
                <c:pt idx="45811">
                  <c:v>0.99466263200000005</c:v>
                </c:pt>
                <c:pt idx="45812">
                  <c:v>0.98337578699999995</c:v>
                </c:pt>
                <c:pt idx="45813">
                  <c:v>0.994798234</c:v>
                </c:pt>
                <c:pt idx="45814">
                  <c:v>0.99466263200000005</c:v>
                </c:pt>
                <c:pt idx="45815">
                  <c:v>0.98048173699999996</c:v>
                </c:pt>
                <c:pt idx="45816">
                  <c:v>0.98337578699999995</c:v>
                </c:pt>
                <c:pt idx="45817">
                  <c:v>0.98337578699999995</c:v>
                </c:pt>
                <c:pt idx="45818">
                  <c:v>0.97825968500000005</c:v>
                </c:pt>
                <c:pt idx="45819">
                  <c:v>0.98337578699999995</c:v>
                </c:pt>
                <c:pt idx="45820">
                  <c:v>0.99833470599999996</c:v>
                </c:pt>
                <c:pt idx="45821">
                  <c:v>0.987316898</c:v>
                </c:pt>
                <c:pt idx="45822">
                  <c:v>0.99833470599999996</c:v>
                </c:pt>
                <c:pt idx="45823">
                  <c:v>0.98337578699999995</c:v>
                </c:pt>
                <c:pt idx="45824">
                  <c:v>0.98337578699999995</c:v>
                </c:pt>
                <c:pt idx="45825">
                  <c:v>0.98337578699999995</c:v>
                </c:pt>
                <c:pt idx="45826">
                  <c:v>0.99015918800000002</c:v>
                </c:pt>
                <c:pt idx="45827">
                  <c:v>0.994798234</c:v>
                </c:pt>
                <c:pt idx="45828">
                  <c:v>0.98048173699999996</c:v>
                </c:pt>
                <c:pt idx="45829">
                  <c:v>0.99626751000000002</c:v>
                </c:pt>
                <c:pt idx="45830">
                  <c:v>0.99466263200000005</c:v>
                </c:pt>
                <c:pt idx="45831">
                  <c:v>0.994798234</c:v>
                </c:pt>
                <c:pt idx="45832">
                  <c:v>0.99466263200000005</c:v>
                </c:pt>
                <c:pt idx="45833">
                  <c:v>0.99833470599999996</c:v>
                </c:pt>
                <c:pt idx="45834">
                  <c:v>0.99833470599999996</c:v>
                </c:pt>
                <c:pt idx="45835">
                  <c:v>0.98337578699999995</c:v>
                </c:pt>
                <c:pt idx="45836">
                  <c:v>0.98337578699999995</c:v>
                </c:pt>
                <c:pt idx="45837">
                  <c:v>0.98048173699999996</c:v>
                </c:pt>
                <c:pt idx="45838">
                  <c:v>0.99090427199999997</c:v>
                </c:pt>
                <c:pt idx="45839">
                  <c:v>0.99466263200000005</c:v>
                </c:pt>
                <c:pt idx="45840">
                  <c:v>0.98337578699999995</c:v>
                </c:pt>
                <c:pt idx="45841">
                  <c:v>0.99466263200000005</c:v>
                </c:pt>
                <c:pt idx="45842">
                  <c:v>0.98048173699999996</c:v>
                </c:pt>
                <c:pt idx="45843">
                  <c:v>0.98337578699999995</c:v>
                </c:pt>
                <c:pt idx="45844">
                  <c:v>0.98552498799999999</c:v>
                </c:pt>
                <c:pt idx="45845">
                  <c:v>0.99090427199999997</c:v>
                </c:pt>
                <c:pt idx="45846">
                  <c:v>0.99833470599999996</c:v>
                </c:pt>
                <c:pt idx="45847">
                  <c:v>0.99833470599999996</c:v>
                </c:pt>
                <c:pt idx="45848">
                  <c:v>0.99466263200000005</c:v>
                </c:pt>
                <c:pt idx="45849">
                  <c:v>0.98048173699999996</c:v>
                </c:pt>
                <c:pt idx="45850">
                  <c:v>0.994798234</c:v>
                </c:pt>
                <c:pt idx="45851">
                  <c:v>0.98048173699999996</c:v>
                </c:pt>
                <c:pt idx="45852">
                  <c:v>0.99466263200000005</c:v>
                </c:pt>
                <c:pt idx="45853">
                  <c:v>0.994798234</c:v>
                </c:pt>
                <c:pt idx="45854">
                  <c:v>0.98337578699999995</c:v>
                </c:pt>
                <c:pt idx="45855">
                  <c:v>0.99466263200000005</c:v>
                </c:pt>
                <c:pt idx="45856">
                  <c:v>0.99466263200000005</c:v>
                </c:pt>
                <c:pt idx="45857">
                  <c:v>0.98337578699999995</c:v>
                </c:pt>
                <c:pt idx="45858">
                  <c:v>0.98048173699999996</c:v>
                </c:pt>
                <c:pt idx="45859">
                  <c:v>0.99466263200000005</c:v>
                </c:pt>
                <c:pt idx="45860">
                  <c:v>0.994798234</c:v>
                </c:pt>
                <c:pt idx="45861">
                  <c:v>0.99466263200000005</c:v>
                </c:pt>
                <c:pt idx="45862">
                  <c:v>0.98975540500000003</c:v>
                </c:pt>
                <c:pt idx="45863">
                  <c:v>0.99450736299999998</c:v>
                </c:pt>
                <c:pt idx="45864">
                  <c:v>0.98337578699999995</c:v>
                </c:pt>
                <c:pt idx="45865">
                  <c:v>0.99466263200000005</c:v>
                </c:pt>
                <c:pt idx="45866">
                  <c:v>0.98337578699999995</c:v>
                </c:pt>
                <c:pt idx="45867">
                  <c:v>0.99466263200000005</c:v>
                </c:pt>
                <c:pt idx="45868">
                  <c:v>0.98337578699999995</c:v>
                </c:pt>
                <c:pt idx="45869">
                  <c:v>0.994798234</c:v>
                </c:pt>
                <c:pt idx="45870">
                  <c:v>0.99833470599999996</c:v>
                </c:pt>
                <c:pt idx="45871">
                  <c:v>0.98337578699999995</c:v>
                </c:pt>
                <c:pt idx="45872">
                  <c:v>0.98337578699999995</c:v>
                </c:pt>
                <c:pt idx="45873">
                  <c:v>0.99090427199999997</c:v>
                </c:pt>
                <c:pt idx="45874">
                  <c:v>0.98337578699999995</c:v>
                </c:pt>
                <c:pt idx="45875">
                  <c:v>0.99100769600000005</c:v>
                </c:pt>
                <c:pt idx="45876">
                  <c:v>0.99466263200000005</c:v>
                </c:pt>
                <c:pt idx="45877">
                  <c:v>0.98337578699999995</c:v>
                </c:pt>
                <c:pt idx="45878">
                  <c:v>0.99466263200000005</c:v>
                </c:pt>
                <c:pt idx="45879">
                  <c:v>0.994798234</c:v>
                </c:pt>
                <c:pt idx="45880">
                  <c:v>0.98048173699999996</c:v>
                </c:pt>
                <c:pt idx="45881">
                  <c:v>0.99466263200000005</c:v>
                </c:pt>
                <c:pt idx="45882">
                  <c:v>0.98337578699999995</c:v>
                </c:pt>
                <c:pt idx="45883">
                  <c:v>0.98529628999999996</c:v>
                </c:pt>
                <c:pt idx="45884">
                  <c:v>0.98048173699999996</c:v>
                </c:pt>
                <c:pt idx="45885">
                  <c:v>0.98337578699999995</c:v>
                </c:pt>
                <c:pt idx="45886">
                  <c:v>0.99833470599999996</c:v>
                </c:pt>
                <c:pt idx="45887">
                  <c:v>0.98048173699999996</c:v>
                </c:pt>
                <c:pt idx="45888">
                  <c:v>0.99466263200000005</c:v>
                </c:pt>
                <c:pt idx="45889">
                  <c:v>0.98549281</c:v>
                </c:pt>
                <c:pt idx="45890">
                  <c:v>0.98729905299999998</c:v>
                </c:pt>
                <c:pt idx="45891">
                  <c:v>0.99833470599999996</c:v>
                </c:pt>
                <c:pt idx="45892">
                  <c:v>0.98337578699999995</c:v>
                </c:pt>
                <c:pt idx="45893">
                  <c:v>0.99833470599999996</c:v>
                </c:pt>
                <c:pt idx="45894">
                  <c:v>0.99466263200000005</c:v>
                </c:pt>
                <c:pt idx="45895">
                  <c:v>0.99466263200000005</c:v>
                </c:pt>
                <c:pt idx="45896">
                  <c:v>0.98048173699999996</c:v>
                </c:pt>
                <c:pt idx="45897">
                  <c:v>0.99466263200000005</c:v>
                </c:pt>
                <c:pt idx="45898">
                  <c:v>0.99466263200000005</c:v>
                </c:pt>
                <c:pt idx="45899">
                  <c:v>0.98337578699999995</c:v>
                </c:pt>
                <c:pt idx="45900">
                  <c:v>0.98048173699999996</c:v>
                </c:pt>
                <c:pt idx="45901">
                  <c:v>0.98337578699999995</c:v>
                </c:pt>
                <c:pt idx="45902">
                  <c:v>0.99015918800000002</c:v>
                </c:pt>
                <c:pt idx="45903">
                  <c:v>0.98337578699999995</c:v>
                </c:pt>
                <c:pt idx="45904">
                  <c:v>0.987316898</c:v>
                </c:pt>
                <c:pt idx="45905">
                  <c:v>0.99466263200000005</c:v>
                </c:pt>
                <c:pt idx="45906">
                  <c:v>0.994798234</c:v>
                </c:pt>
                <c:pt idx="45907">
                  <c:v>0.99833470599999996</c:v>
                </c:pt>
                <c:pt idx="45908">
                  <c:v>0.98048173699999996</c:v>
                </c:pt>
                <c:pt idx="45909">
                  <c:v>0.99833470599999996</c:v>
                </c:pt>
                <c:pt idx="45910">
                  <c:v>0.98337578699999995</c:v>
                </c:pt>
                <c:pt idx="45911">
                  <c:v>0.98337578699999995</c:v>
                </c:pt>
                <c:pt idx="45912">
                  <c:v>0.99100769600000005</c:v>
                </c:pt>
                <c:pt idx="45913">
                  <c:v>0.99833470599999996</c:v>
                </c:pt>
                <c:pt idx="45914">
                  <c:v>0.98337578699999995</c:v>
                </c:pt>
                <c:pt idx="45915">
                  <c:v>0.99466263200000005</c:v>
                </c:pt>
                <c:pt idx="45916">
                  <c:v>0.99466263200000005</c:v>
                </c:pt>
                <c:pt idx="45917">
                  <c:v>0.99466263200000005</c:v>
                </c:pt>
                <c:pt idx="45918">
                  <c:v>0.99466263200000005</c:v>
                </c:pt>
                <c:pt idx="45919">
                  <c:v>0.99466263200000005</c:v>
                </c:pt>
                <c:pt idx="45920">
                  <c:v>0.99626751000000002</c:v>
                </c:pt>
                <c:pt idx="45921">
                  <c:v>0.99833470599999996</c:v>
                </c:pt>
                <c:pt idx="45922">
                  <c:v>0.99833470599999996</c:v>
                </c:pt>
                <c:pt idx="45923">
                  <c:v>0.99466263200000005</c:v>
                </c:pt>
                <c:pt idx="45924">
                  <c:v>0.99466263200000005</c:v>
                </c:pt>
                <c:pt idx="45925">
                  <c:v>0.98048173699999996</c:v>
                </c:pt>
                <c:pt idx="45926">
                  <c:v>0.99833470599999996</c:v>
                </c:pt>
                <c:pt idx="45927">
                  <c:v>0.994798234</c:v>
                </c:pt>
                <c:pt idx="45928">
                  <c:v>0.99090427199999997</c:v>
                </c:pt>
                <c:pt idx="45929">
                  <c:v>0.98337578699999995</c:v>
                </c:pt>
                <c:pt idx="45930">
                  <c:v>0.98337578699999995</c:v>
                </c:pt>
                <c:pt idx="45931">
                  <c:v>0.994798234</c:v>
                </c:pt>
                <c:pt idx="45932">
                  <c:v>0.99833470599999996</c:v>
                </c:pt>
                <c:pt idx="45933">
                  <c:v>0.98337578699999995</c:v>
                </c:pt>
                <c:pt idx="45934">
                  <c:v>0.98048173699999996</c:v>
                </c:pt>
                <c:pt idx="45935">
                  <c:v>0.98337578699999995</c:v>
                </c:pt>
                <c:pt idx="45936">
                  <c:v>0.99456953599999998</c:v>
                </c:pt>
                <c:pt idx="45937">
                  <c:v>0.99466263200000005</c:v>
                </c:pt>
                <c:pt idx="45938">
                  <c:v>0.98337578699999995</c:v>
                </c:pt>
                <c:pt idx="45939">
                  <c:v>0.98048173699999996</c:v>
                </c:pt>
                <c:pt idx="45940">
                  <c:v>0.99100769600000005</c:v>
                </c:pt>
                <c:pt idx="45941">
                  <c:v>0.99833470599999996</c:v>
                </c:pt>
                <c:pt idx="45942">
                  <c:v>0.98048173699999996</c:v>
                </c:pt>
                <c:pt idx="45943">
                  <c:v>0.98048173699999996</c:v>
                </c:pt>
                <c:pt idx="45944">
                  <c:v>0.98048173699999996</c:v>
                </c:pt>
                <c:pt idx="45945">
                  <c:v>0.98337578699999995</c:v>
                </c:pt>
                <c:pt idx="45946">
                  <c:v>0.99466263200000005</c:v>
                </c:pt>
                <c:pt idx="45947">
                  <c:v>0.98549281</c:v>
                </c:pt>
                <c:pt idx="45948">
                  <c:v>0.99466263200000005</c:v>
                </c:pt>
                <c:pt idx="45949">
                  <c:v>0.99466263200000005</c:v>
                </c:pt>
                <c:pt idx="45950">
                  <c:v>0.99466263200000005</c:v>
                </c:pt>
                <c:pt idx="45951">
                  <c:v>0.98048173699999996</c:v>
                </c:pt>
                <c:pt idx="45952">
                  <c:v>0.99466263200000005</c:v>
                </c:pt>
                <c:pt idx="45953">
                  <c:v>0.98337578699999995</c:v>
                </c:pt>
                <c:pt idx="45954">
                  <c:v>0.994798234</c:v>
                </c:pt>
                <c:pt idx="45955">
                  <c:v>0.98337578699999995</c:v>
                </c:pt>
                <c:pt idx="45956">
                  <c:v>0.994798234</c:v>
                </c:pt>
                <c:pt idx="45957">
                  <c:v>0.994798234</c:v>
                </c:pt>
                <c:pt idx="45958">
                  <c:v>0.98337578699999995</c:v>
                </c:pt>
                <c:pt idx="45959">
                  <c:v>0.98337578699999995</c:v>
                </c:pt>
                <c:pt idx="45960">
                  <c:v>0.98337578699999995</c:v>
                </c:pt>
                <c:pt idx="45961">
                  <c:v>0.98337578699999995</c:v>
                </c:pt>
                <c:pt idx="45962">
                  <c:v>0.99833470599999996</c:v>
                </c:pt>
                <c:pt idx="45963">
                  <c:v>0.98337578699999995</c:v>
                </c:pt>
                <c:pt idx="45964">
                  <c:v>0.98337578699999995</c:v>
                </c:pt>
                <c:pt idx="45965">
                  <c:v>0.99833470599999996</c:v>
                </c:pt>
                <c:pt idx="45966">
                  <c:v>0.99466263200000005</c:v>
                </c:pt>
                <c:pt idx="45967">
                  <c:v>0.99833470599999996</c:v>
                </c:pt>
                <c:pt idx="45968">
                  <c:v>0.99466263200000005</c:v>
                </c:pt>
                <c:pt idx="45969">
                  <c:v>0.994798234</c:v>
                </c:pt>
                <c:pt idx="45970">
                  <c:v>0.99466263200000005</c:v>
                </c:pt>
                <c:pt idx="45971">
                  <c:v>0.98729905299999998</c:v>
                </c:pt>
                <c:pt idx="45972">
                  <c:v>0.99466263200000005</c:v>
                </c:pt>
                <c:pt idx="45973">
                  <c:v>0.98729905299999998</c:v>
                </c:pt>
                <c:pt idx="45974">
                  <c:v>0.99626751000000002</c:v>
                </c:pt>
                <c:pt idx="45975">
                  <c:v>0.99833470599999996</c:v>
                </c:pt>
                <c:pt idx="45976">
                  <c:v>0.994798234</c:v>
                </c:pt>
                <c:pt idx="45977">
                  <c:v>0.98337578699999995</c:v>
                </c:pt>
                <c:pt idx="45978">
                  <c:v>0.98337578699999995</c:v>
                </c:pt>
                <c:pt idx="45979">
                  <c:v>0.98337578699999995</c:v>
                </c:pt>
                <c:pt idx="45980">
                  <c:v>0.98337578699999995</c:v>
                </c:pt>
                <c:pt idx="45981">
                  <c:v>0.994798234</c:v>
                </c:pt>
                <c:pt idx="45982">
                  <c:v>0.98048173699999996</c:v>
                </c:pt>
                <c:pt idx="45983">
                  <c:v>0.99090427199999997</c:v>
                </c:pt>
                <c:pt idx="45984">
                  <c:v>0.994798234</c:v>
                </c:pt>
                <c:pt idx="45985">
                  <c:v>0.98337578699999995</c:v>
                </c:pt>
                <c:pt idx="45986">
                  <c:v>0.99466263200000005</c:v>
                </c:pt>
                <c:pt idx="45987">
                  <c:v>0.99466263200000005</c:v>
                </c:pt>
                <c:pt idx="45988">
                  <c:v>0.98048173699999996</c:v>
                </c:pt>
                <c:pt idx="45989">
                  <c:v>0.99833470599999996</c:v>
                </c:pt>
                <c:pt idx="45990">
                  <c:v>0.99466263200000005</c:v>
                </c:pt>
                <c:pt idx="45991">
                  <c:v>0.99833470599999996</c:v>
                </c:pt>
                <c:pt idx="45992">
                  <c:v>0.994798234</c:v>
                </c:pt>
                <c:pt idx="45993">
                  <c:v>0.99466263200000005</c:v>
                </c:pt>
                <c:pt idx="45994">
                  <c:v>0.99466263200000005</c:v>
                </c:pt>
                <c:pt idx="45995">
                  <c:v>0.99466263200000005</c:v>
                </c:pt>
                <c:pt idx="45996">
                  <c:v>0.99466263200000005</c:v>
                </c:pt>
                <c:pt idx="45997">
                  <c:v>0.99466263200000005</c:v>
                </c:pt>
                <c:pt idx="45998">
                  <c:v>0.994798234</c:v>
                </c:pt>
                <c:pt idx="45999">
                  <c:v>0.99833470599999996</c:v>
                </c:pt>
                <c:pt idx="46000">
                  <c:v>0.98048173699999996</c:v>
                </c:pt>
                <c:pt idx="46001">
                  <c:v>0.99466263200000005</c:v>
                </c:pt>
                <c:pt idx="46002">
                  <c:v>0.98337578699999995</c:v>
                </c:pt>
                <c:pt idx="46003">
                  <c:v>0.98337578699999995</c:v>
                </c:pt>
                <c:pt idx="46004">
                  <c:v>0.994798234</c:v>
                </c:pt>
                <c:pt idx="46005">
                  <c:v>0.99466263200000005</c:v>
                </c:pt>
                <c:pt idx="46006">
                  <c:v>0.99833470599999996</c:v>
                </c:pt>
                <c:pt idx="46007">
                  <c:v>0.98337578699999995</c:v>
                </c:pt>
                <c:pt idx="46008">
                  <c:v>0.98048173699999996</c:v>
                </c:pt>
                <c:pt idx="46009">
                  <c:v>0.99100769600000005</c:v>
                </c:pt>
                <c:pt idx="46010">
                  <c:v>0.98337578699999995</c:v>
                </c:pt>
                <c:pt idx="46011">
                  <c:v>0.99090427199999997</c:v>
                </c:pt>
                <c:pt idx="46012">
                  <c:v>0.98048173699999996</c:v>
                </c:pt>
                <c:pt idx="46013">
                  <c:v>0.98048173699999996</c:v>
                </c:pt>
                <c:pt idx="46014">
                  <c:v>0.99466263200000005</c:v>
                </c:pt>
                <c:pt idx="46015">
                  <c:v>0.98337578699999995</c:v>
                </c:pt>
                <c:pt idx="46016">
                  <c:v>0.99833470599999996</c:v>
                </c:pt>
                <c:pt idx="46017">
                  <c:v>0.98337578699999995</c:v>
                </c:pt>
                <c:pt idx="46018">
                  <c:v>0.98337578699999995</c:v>
                </c:pt>
                <c:pt idx="46019">
                  <c:v>0.98048173699999996</c:v>
                </c:pt>
                <c:pt idx="46020">
                  <c:v>0.98048173699999996</c:v>
                </c:pt>
                <c:pt idx="46021">
                  <c:v>0.994798234</c:v>
                </c:pt>
                <c:pt idx="46022">
                  <c:v>0.99833470599999996</c:v>
                </c:pt>
                <c:pt idx="46023">
                  <c:v>0.99466263200000005</c:v>
                </c:pt>
                <c:pt idx="46024">
                  <c:v>0.99635453600000001</c:v>
                </c:pt>
                <c:pt idx="46025">
                  <c:v>0.99466263200000005</c:v>
                </c:pt>
                <c:pt idx="46026">
                  <c:v>0.98048173699999996</c:v>
                </c:pt>
                <c:pt idx="46027">
                  <c:v>0.99466263200000005</c:v>
                </c:pt>
                <c:pt idx="46028">
                  <c:v>0.99466263200000005</c:v>
                </c:pt>
                <c:pt idx="46029">
                  <c:v>0.98729905299999998</c:v>
                </c:pt>
                <c:pt idx="46030">
                  <c:v>0.994798234</c:v>
                </c:pt>
                <c:pt idx="46031">
                  <c:v>0.98337578699999995</c:v>
                </c:pt>
                <c:pt idx="46032">
                  <c:v>0.98337578699999995</c:v>
                </c:pt>
                <c:pt idx="46033">
                  <c:v>0.99833470599999996</c:v>
                </c:pt>
                <c:pt idx="46034">
                  <c:v>0.99090427199999997</c:v>
                </c:pt>
                <c:pt idx="46035">
                  <c:v>0.99833470599999996</c:v>
                </c:pt>
                <c:pt idx="46036">
                  <c:v>0.994798234</c:v>
                </c:pt>
                <c:pt idx="46037">
                  <c:v>0.99833470599999996</c:v>
                </c:pt>
                <c:pt idx="46038">
                  <c:v>0.98337578699999995</c:v>
                </c:pt>
                <c:pt idx="46039">
                  <c:v>0.99466263200000005</c:v>
                </c:pt>
                <c:pt idx="46040">
                  <c:v>0.98337578699999995</c:v>
                </c:pt>
                <c:pt idx="46041">
                  <c:v>0.99466263200000005</c:v>
                </c:pt>
                <c:pt idx="46042">
                  <c:v>0.99833470599999996</c:v>
                </c:pt>
                <c:pt idx="46043">
                  <c:v>0.99466263200000005</c:v>
                </c:pt>
                <c:pt idx="46044">
                  <c:v>0.987316898</c:v>
                </c:pt>
                <c:pt idx="46045">
                  <c:v>0.98337578699999995</c:v>
                </c:pt>
                <c:pt idx="46046">
                  <c:v>0.98337578699999995</c:v>
                </c:pt>
                <c:pt idx="46047">
                  <c:v>0.98337578699999995</c:v>
                </c:pt>
                <c:pt idx="46048">
                  <c:v>0.994798234</c:v>
                </c:pt>
                <c:pt idx="46049">
                  <c:v>0.99100769600000005</c:v>
                </c:pt>
                <c:pt idx="46050">
                  <c:v>0.98337578699999995</c:v>
                </c:pt>
                <c:pt idx="46051">
                  <c:v>0.994798234</c:v>
                </c:pt>
                <c:pt idx="46052">
                  <c:v>0.994798234</c:v>
                </c:pt>
                <c:pt idx="46053">
                  <c:v>0.99833470599999996</c:v>
                </c:pt>
                <c:pt idx="46054">
                  <c:v>0.99466263200000005</c:v>
                </c:pt>
                <c:pt idx="46055">
                  <c:v>0.994798234</c:v>
                </c:pt>
                <c:pt idx="46056">
                  <c:v>0.99090427199999997</c:v>
                </c:pt>
                <c:pt idx="46057">
                  <c:v>0.98048173699999996</c:v>
                </c:pt>
                <c:pt idx="46058">
                  <c:v>0.98048173699999996</c:v>
                </c:pt>
                <c:pt idx="46059">
                  <c:v>0.99090427199999997</c:v>
                </c:pt>
                <c:pt idx="46060">
                  <c:v>0.99466263200000005</c:v>
                </c:pt>
                <c:pt idx="46061">
                  <c:v>0.98337578699999995</c:v>
                </c:pt>
                <c:pt idx="46062">
                  <c:v>0.99833470599999996</c:v>
                </c:pt>
                <c:pt idx="46063">
                  <c:v>0.994798234</c:v>
                </c:pt>
                <c:pt idx="46064">
                  <c:v>0.99090427199999997</c:v>
                </c:pt>
                <c:pt idx="46065">
                  <c:v>0.994798234</c:v>
                </c:pt>
                <c:pt idx="46066">
                  <c:v>0.99100769600000005</c:v>
                </c:pt>
                <c:pt idx="46067">
                  <c:v>0.99160257900000004</c:v>
                </c:pt>
                <c:pt idx="46068">
                  <c:v>0.98337578699999995</c:v>
                </c:pt>
                <c:pt idx="46069">
                  <c:v>0.98337578699999995</c:v>
                </c:pt>
                <c:pt idx="46070">
                  <c:v>0.994798234</c:v>
                </c:pt>
                <c:pt idx="46071">
                  <c:v>0.98552498799999999</c:v>
                </c:pt>
                <c:pt idx="46072">
                  <c:v>0.994798234</c:v>
                </c:pt>
                <c:pt idx="46073">
                  <c:v>0.994798234</c:v>
                </c:pt>
                <c:pt idx="46074">
                  <c:v>0.99015918800000002</c:v>
                </c:pt>
                <c:pt idx="46075">
                  <c:v>0.98048173699999996</c:v>
                </c:pt>
                <c:pt idx="46076">
                  <c:v>0.99466263200000005</c:v>
                </c:pt>
                <c:pt idx="46077">
                  <c:v>0.98337578699999995</c:v>
                </c:pt>
                <c:pt idx="46078">
                  <c:v>0.98337578699999995</c:v>
                </c:pt>
                <c:pt idx="46079">
                  <c:v>0.98048173699999996</c:v>
                </c:pt>
                <c:pt idx="46080">
                  <c:v>0.99090427199999997</c:v>
                </c:pt>
                <c:pt idx="46081">
                  <c:v>0.98337578699999995</c:v>
                </c:pt>
                <c:pt idx="46082">
                  <c:v>0.99466263200000005</c:v>
                </c:pt>
                <c:pt idx="46083">
                  <c:v>0.98337578699999995</c:v>
                </c:pt>
                <c:pt idx="46084">
                  <c:v>0.99466263200000005</c:v>
                </c:pt>
                <c:pt idx="46085">
                  <c:v>0.99466263200000005</c:v>
                </c:pt>
                <c:pt idx="46086">
                  <c:v>0.99090427199999997</c:v>
                </c:pt>
                <c:pt idx="46087">
                  <c:v>0.99466263200000005</c:v>
                </c:pt>
                <c:pt idx="46088">
                  <c:v>0.99466263200000005</c:v>
                </c:pt>
                <c:pt idx="46089">
                  <c:v>0.99466263200000005</c:v>
                </c:pt>
                <c:pt idx="46090">
                  <c:v>0.98048173699999996</c:v>
                </c:pt>
                <c:pt idx="46091">
                  <c:v>0.98337578699999995</c:v>
                </c:pt>
                <c:pt idx="46092">
                  <c:v>0.98337578699999995</c:v>
                </c:pt>
                <c:pt idx="46093">
                  <c:v>0.98337578699999995</c:v>
                </c:pt>
                <c:pt idx="46094">
                  <c:v>0.98337578699999995</c:v>
                </c:pt>
                <c:pt idx="46095">
                  <c:v>0.994798234</c:v>
                </c:pt>
                <c:pt idx="46096">
                  <c:v>0.98048173699999996</c:v>
                </c:pt>
                <c:pt idx="46097">
                  <c:v>0.98729905299999998</c:v>
                </c:pt>
                <c:pt idx="46098">
                  <c:v>0.98337578699999995</c:v>
                </c:pt>
                <c:pt idx="46099">
                  <c:v>0.994798234</c:v>
                </c:pt>
                <c:pt idx="46100">
                  <c:v>0.99466263200000005</c:v>
                </c:pt>
                <c:pt idx="46101">
                  <c:v>0.99833470599999996</c:v>
                </c:pt>
                <c:pt idx="46102">
                  <c:v>0.99833470599999996</c:v>
                </c:pt>
                <c:pt idx="46103">
                  <c:v>0.99466263200000005</c:v>
                </c:pt>
                <c:pt idx="46104">
                  <c:v>0.99466263200000005</c:v>
                </c:pt>
                <c:pt idx="46105">
                  <c:v>0.98048173699999996</c:v>
                </c:pt>
                <c:pt idx="46106">
                  <c:v>0.99833470599999996</c:v>
                </c:pt>
                <c:pt idx="46107">
                  <c:v>0.99456953599999998</c:v>
                </c:pt>
                <c:pt idx="46108">
                  <c:v>0.99833470599999996</c:v>
                </c:pt>
                <c:pt idx="46109">
                  <c:v>0.987316898</c:v>
                </c:pt>
                <c:pt idx="46110">
                  <c:v>0.99466263200000005</c:v>
                </c:pt>
                <c:pt idx="46111">
                  <c:v>0.98337578699999995</c:v>
                </c:pt>
                <c:pt idx="46112">
                  <c:v>0.98048173699999996</c:v>
                </c:pt>
                <c:pt idx="46113">
                  <c:v>0.98337578699999995</c:v>
                </c:pt>
                <c:pt idx="46114">
                  <c:v>0.99466263200000005</c:v>
                </c:pt>
                <c:pt idx="46115">
                  <c:v>0.99833470599999996</c:v>
                </c:pt>
                <c:pt idx="46116">
                  <c:v>0.98337578699999995</c:v>
                </c:pt>
                <c:pt idx="46117">
                  <c:v>0.99833470599999996</c:v>
                </c:pt>
                <c:pt idx="46118">
                  <c:v>0.99466263200000005</c:v>
                </c:pt>
                <c:pt idx="46119">
                  <c:v>0.99833470599999996</c:v>
                </c:pt>
                <c:pt idx="46120">
                  <c:v>0.98048173699999996</c:v>
                </c:pt>
                <c:pt idx="46121">
                  <c:v>0.99833470599999996</c:v>
                </c:pt>
                <c:pt idx="46122">
                  <c:v>0.99833470599999996</c:v>
                </c:pt>
                <c:pt idx="46123">
                  <c:v>0.98337578699999995</c:v>
                </c:pt>
                <c:pt idx="46124">
                  <c:v>0.99466263200000005</c:v>
                </c:pt>
                <c:pt idx="46125">
                  <c:v>0.99466263200000005</c:v>
                </c:pt>
                <c:pt idx="46126">
                  <c:v>0.99833470599999996</c:v>
                </c:pt>
                <c:pt idx="46127">
                  <c:v>0.99015918800000002</c:v>
                </c:pt>
                <c:pt idx="46128">
                  <c:v>0.994798234</c:v>
                </c:pt>
                <c:pt idx="46129">
                  <c:v>0.99466263200000005</c:v>
                </c:pt>
                <c:pt idx="46130">
                  <c:v>0.98048173699999996</c:v>
                </c:pt>
                <c:pt idx="46131">
                  <c:v>0.98337578699999995</c:v>
                </c:pt>
                <c:pt idx="46132">
                  <c:v>0.99833470599999996</c:v>
                </c:pt>
                <c:pt idx="46133">
                  <c:v>0.99466263200000005</c:v>
                </c:pt>
                <c:pt idx="46134">
                  <c:v>0.98337578699999995</c:v>
                </c:pt>
                <c:pt idx="46135">
                  <c:v>0.98337578699999995</c:v>
                </c:pt>
                <c:pt idx="46136">
                  <c:v>0.994798234</c:v>
                </c:pt>
                <c:pt idx="46137">
                  <c:v>0.99833470599999996</c:v>
                </c:pt>
                <c:pt idx="46138">
                  <c:v>0.98337578699999995</c:v>
                </c:pt>
                <c:pt idx="46139">
                  <c:v>0.987316898</c:v>
                </c:pt>
                <c:pt idx="46140">
                  <c:v>0.98048173699999996</c:v>
                </c:pt>
                <c:pt idx="46141">
                  <c:v>0.987316898</c:v>
                </c:pt>
                <c:pt idx="46142">
                  <c:v>0.99833470599999996</c:v>
                </c:pt>
                <c:pt idx="46143">
                  <c:v>0.99466263200000005</c:v>
                </c:pt>
                <c:pt idx="46144">
                  <c:v>0.98337578699999995</c:v>
                </c:pt>
                <c:pt idx="46145">
                  <c:v>0.99466263200000005</c:v>
                </c:pt>
                <c:pt idx="46146">
                  <c:v>0.99833470599999996</c:v>
                </c:pt>
                <c:pt idx="46147">
                  <c:v>0.98048173699999996</c:v>
                </c:pt>
                <c:pt idx="46148">
                  <c:v>0.987316898</c:v>
                </c:pt>
                <c:pt idx="46149">
                  <c:v>0.99466263200000005</c:v>
                </c:pt>
                <c:pt idx="46150">
                  <c:v>0.99466263200000005</c:v>
                </c:pt>
                <c:pt idx="46151">
                  <c:v>0.98729905299999998</c:v>
                </c:pt>
                <c:pt idx="46152">
                  <c:v>0.99466263200000005</c:v>
                </c:pt>
                <c:pt idx="46153">
                  <c:v>0.99466263200000005</c:v>
                </c:pt>
                <c:pt idx="46154">
                  <c:v>0.99466263200000005</c:v>
                </c:pt>
                <c:pt idx="46155">
                  <c:v>0.987316898</c:v>
                </c:pt>
                <c:pt idx="46156">
                  <c:v>0.99466263200000005</c:v>
                </c:pt>
                <c:pt idx="46157">
                  <c:v>0.99466263200000005</c:v>
                </c:pt>
                <c:pt idx="46158">
                  <c:v>0.994798234</c:v>
                </c:pt>
                <c:pt idx="46159">
                  <c:v>0.99833470599999996</c:v>
                </c:pt>
                <c:pt idx="46160">
                  <c:v>0.99466263200000005</c:v>
                </c:pt>
                <c:pt idx="46161">
                  <c:v>0.99466263200000005</c:v>
                </c:pt>
                <c:pt idx="46162">
                  <c:v>0.99466263200000005</c:v>
                </c:pt>
                <c:pt idx="46163">
                  <c:v>0.98337578699999995</c:v>
                </c:pt>
                <c:pt idx="46164">
                  <c:v>0.99015918800000002</c:v>
                </c:pt>
                <c:pt idx="46165">
                  <c:v>0.99466263200000005</c:v>
                </c:pt>
                <c:pt idx="46166">
                  <c:v>0.99090427199999997</c:v>
                </c:pt>
                <c:pt idx="46167">
                  <c:v>0.994798234</c:v>
                </c:pt>
                <c:pt idx="46168">
                  <c:v>0.98048173699999996</c:v>
                </c:pt>
                <c:pt idx="46169">
                  <c:v>0.99100769600000005</c:v>
                </c:pt>
                <c:pt idx="46170">
                  <c:v>0.98337578699999995</c:v>
                </c:pt>
                <c:pt idx="46171">
                  <c:v>0.98048173699999996</c:v>
                </c:pt>
                <c:pt idx="46172">
                  <c:v>0.99466263200000005</c:v>
                </c:pt>
                <c:pt idx="46173">
                  <c:v>0.99833470599999996</c:v>
                </c:pt>
                <c:pt idx="46174">
                  <c:v>0.99833470599999996</c:v>
                </c:pt>
                <c:pt idx="46175">
                  <c:v>0.99466263200000005</c:v>
                </c:pt>
                <c:pt idx="46176">
                  <c:v>0.994798234</c:v>
                </c:pt>
                <c:pt idx="46177">
                  <c:v>0.994798234</c:v>
                </c:pt>
                <c:pt idx="46178">
                  <c:v>0.99833470599999996</c:v>
                </c:pt>
                <c:pt idx="46179">
                  <c:v>0.98048173699999996</c:v>
                </c:pt>
                <c:pt idx="46180">
                  <c:v>0.99466263200000005</c:v>
                </c:pt>
                <c:pt idx="46181">
                  <c:v>0.99456953599999998</c:v>
                </c:pt>
                <c:pt idx="46182">
                  <c:v>0.98337578699999995</c:v>
                </c:pt>
                <c:pt idx="46183">
                  <c:v>0.99466263200000005</c:v>
                </c:pt>
                <c:pt idx="46184">
                  <c:v>0.98048173699999996</c:v>
                </c:pt>
                <c:pt idx="46185">
                  <c:v>0.99466263200000005</c:v>
                </c:pt>
                <c:pt idx="46186">
                  <c:v>0.99466263200000005</c:v>
                </c:pt>
                <c:pt idx="46187">
                  <c:v>0.99833470599999996</c:v>
                </c:pt>
                <c:pt idx="46188">
                  <c:v>0.98048173699999996</c:v>
                </c:pt>
                <c:pt idx="46189">
                  <c:v>0.99466263200000005</c:v>
                </c:pt>
                <c:pt idx="46190">
                  <c:v>0.98337578699999995</c:v>
                </c:pt>
                <c:pt idx="46191">
                  <c:v>0.99833470599999996</c:v>
                </c:pt>
                <c:pt idx="46192">
                  <c:v>0.98337578699999995</c:v>
                </c:pt>
                <c:pt idx="46193">
                  <c:v>0.99466263200000005</c:v>
                </c:pt>
                <c:pt idx="46194">
                  <c:v>0.98048173699999996</c:v>
                </c:pt>
                <c:pt idx="46195">
                  <c:v>0.99833470599999996</c:v>
                </c:pt>
                <c:pt idx="46196">
                  <c:v>0.99833470599999996</c:v>
                </c:pt>
                <c:pt idx="46197">
                  <c:v>0.99466263200000005</c:v>
                </c:pt>
                <c:pt idx="46198">
                  <c:v>0.99833470599999996</c:v>
                </c:pt>
                <c:pt idx="46199">
                  <c:v>0.98048173699999996</c:v>
                </c:pt>
                <c:pt idx="46200">
                  <c:v>0.98337578699999995</c:v>
                </c:pt>
                <c:pt idx="46201">
                  <c:v>0.994798234</c:v>
                </c:pt>
                <c:pt idx="46202">
                  <c:v>0.98337578699999995</c:v>
                </c:pt>
                <c:pt idx="46203">
                  <c:v>0.99833470599999996</c:v>
                </c:pt>
                <c:pt idx="46204">
                  <c:v>0.98337578699999995</c:v>
                </c:pt>
                <c:pt idx="46205">
                  <c:v>0.98337578699999995</c:v>
                </c:pt>
                <c:pt idx="46206">
                  <c:v>0.99027694600000005</c:v>
                </c:pt>
                <c:pt idx="46207">
                  <c:v>0.99833470599999996</c:v>
                </c:pt>
                <c:pt idx="46208">
                  <c:v>0.99466263200000005</c:v>
                </c:pt>
                <c:pt idx="46209">
                  <c:v>0.99833470599999996</c:v>
                </c:pt>
                <c:pt idx="46210">
                  <c:v>0.98337578699999995</c:v>
                </c:pt>
                <c:pt idx="46211">
                  <c:v>0.99100769600000005</c:v>
                </c:pt>
                <c:pt idx="46212">
                  <c:v>0.99466263200000005</c:v>
                </c:pt>
                <c:pt idx="46213">
                  <c:v>0.99466263200000005</c:v>
                </c:pt>
                <c:pt idx="46214">
                  <c:v>0.99833470599999996</c:v>
                </c:pt>
                <c:pt idx="46215">
                  <c:v>0.98337578699999995</c:v>
                </c:pt>
                <c:pt idx="46216">
                  <c:v>0.99015918800000002</c:v>
                </c:pt>
                <c:pt idx="46217">
                  <c:v>0.99466263200000005</c:v>
                </c:pt>
                <c:pt idx="46218">
                  <c:v>0.98337578699999995</c:v>
                </c:pt>
                <c:pt idx="46219">
                  <c:v>0.99466263200000005</c:v>
                </c:pt>
                <c:pt idx="46220">
                  <c:v>0.98048173699999996</c:v>
                </c:pt>
                <c:pt idx="46221">
                  <c:v>0.98048173699999996</c:v>
                </c:pt>
                <c:pt idx="46222">
                  <c:v>0.98337578699999995</c:v>
                </c:pt>
                <c:pt idx="46223">
                  <c:v>0.98337578699999995</c:v>
                </c:pt>
                <c:pt idx="46224">
                  <c:v>0.99466263200000005</c:v>
                </c:pt>
                <c:pt idx="46225">
                  <c:v>0.99466263200000005</c:v>
                </c:pt>
                <c:pt idx="46226">
                  <c:v>0.99466263200000005</c:v>
                </c:pt>
                <c:pt idx="46227">
                  <c:v>0.98337578699999995</c:v>
                </c:pt>
                <c:pt idx="46228">
                  <c:v>0.98337578699999995</c:v>
                </c:pt>
                <c:pt idx="46229">
                  <c:v>0.994798234</c:v>
                </c:pt>
                <c:pt idx="46230">
                  <c:v>0.99466263200000005</c:v>
                </c:pt>
                <c:pt idx="46231">
                  <c:v>0.99833470599999996</c:v>
                </c:pt>
                <c:pt idx="46232">
                  <c:v>0.98529628999999996</c:v>
                </c:pt>
                <c:pt idx="46233">
                  <c:v>0.99027694600000005</c:v>
                </c:pt>
                <c:pt idx="46234">
                  <c:v>0.98048173699999996</c:v>
                </c:pt>
                <c:pt idx="46235">
                  <c:v>0.98529628999999996</c:v>
                </c:pt>
                <c:pt idx="46236">
                  <c:v>0.994798234</c:v>
                </c:pt>
                <c:pt idx="46237">
                  <c:v>0.994798234</c:v>
                </c:pt>
                <c:pt idx="46238">
                  <c:v>0.98048173699999996</c:v>
                </c:pt>
                <c:pt idx="46239">
                  <c:v>0.99833470599999996</c:v>
                </c:pt>
                <c:pt idx="46240">
                  <c:v>0.98337578699999995</c:v>
                </c:pt>
                <c:pt idx="46241">
                  <c:v>0.99466263200000005</c:v>
                </c:pt>
                <c:pt idx="46242">
                  <c:v>0.98337578699999995</c:v>
                </c:pt>
                <c:pt idx="46243">
                  <c:v>0.98337578699999995</c:v>
                </c:pt>
                <c:pt idx="46244">
                  <c:v>0.99833470599999996</c:v>
                </c:pt>
                <c:pt idx="46245">
                  <c:v>0.98337578699999995</c:v>
                </c:pt>
                <c:pt idx="46246">
                  <c:v>0.98337578699999995</c:v>
                </c:pt>
                <c:pt idx="46247">
                  <c:v>0.99833470599999996</c:v>
                </c:pt>
                <c:pt idx="46248">
                  <c:v>0.99833470599999996</c:v>
                </c:pt>
                <c:pt idx="46249">
                  <c:v>0.987316898</c:v>
                </c:pt>
                <c:pt idx="46250">
                  <c:v>0.99466263200000005</c:v>
                </c:pt>
                <c:pt idx="46251">
                  <c:v>0.98337578699999995</c:v>
                </c:pt>
                <c:pt idx="46252">
                  <c:v>0.98337578699999995</c:v>
                </c:pt>
                <c:pt idx="46253">
                  <c:v>0.99466263200000005</c:v>
                </c:pt>
                <c:pt idx="46254">
                  <c:v>0.98048173699999996</c:v>
                </c:pt>
                <c:pt idx="46255">
                  <c:v>0.99466263200000005</c:v>
                </c:pt>
                <c:pt idx="46256">
                  <c:v>0.98337578699999995</c:v>
                </c:pt>
                <c:pt idx="46257">
                  <c:v>0.994798234</c:v>
                </c:pt>
                <c:pt idx="46258">
                  <c:v>0.99466263200000005</c:v>
                </c:pt>
                <c:pt idx="46259">
                  <c:v>0.99466263200000005</c:v>
                </c:pt>
                <c:pt idx="46260">
                  <c:v>0.98048173699999996</c:v>
                </c:pt>
                <c:pt idx="46261">
                  <c:v>0.98337578699999995</c:v>
                </c:pt>
                <c:pt idx="46262">
                  <c:v>0.98048173699999996</c:v>
                </c:pt>
                <c:pt idx="46263">
                  <c:v>0.98048173699999996</c:v>
                </c:pt>
                <c:pt idx="46264">
                  <c:v>0.99466263200000005</c:v>
                </c:pt>
                <c:pt idx="46265">
                  <c:v>0.98337578699999995</c:v>
                </c:pt>
                <c:pt idx="46266">
                  <c:v>0.98173445000000004</c:v>
                </c:pt>
                <c:pt idx="46267">
                  <c:v>0.99466263200000005</c:v>
                </c:pt>
                <c:pt idx="46268">
                  <c:v>0.994798234</c:v>
                </c:pt>
                <c:pt idx="46269">
                  <c:v>0.99833470599999996</c:v>
                </c:pt>
                <c:pt idx="46270">
                  <c:v>0.99833470599999996</c:v>
                </c:pt>
                <c:pt idx="46271">
                  <c:v>0.99466263200000005</c:v>
                </c:pt>
                <c:pt idx="46272">
                  <c:v>0.994798234</c:v>
                </c:pt>
                <c:pt idx="46273">
                  <c:v>0.98048173699999996</c:v>
                </c:pt>
                <c:pt idx="46274">
                  <c:v>0.98337578699999995</c:v>
                </c:pt>
                <c:pt idx="46275">
                  <c:v>0.98048173699999996</c:v>
                </c:pt>
                <c:pt idx="46276">
                  <c:v>0.98048173699999996</c:v>
                </c:pt>
                <c:pt idx="46277">
                  <c:v>0.98337578699999995</c:v>
                </c:pt>
                <c:pt idx="46278">
                  <c:v>0.99833470599999996</c:v>
                </c:pt>
                <c:pt idx="46279">
                  <c:v>0.99833470599999996</c:v>
                </c:pt>
                <c:pt idx="46280">
                  <c:v>0.99466263200000005</c:v>
                </c:pt>
                <c:pt idx="46281">
                  <c:v>0.99833470599999996</c:v>
                </c:pt>
                <c:pt idx="46282">
                  <c:v>0.987316898</c:v>
                </c:pt>
                <c:pt idx="46283">
                  <c:v>0.99466263200000005</c:v>
                </c:pt>
                <c:pt idx="46284">
                  <c:v>0.98337578699999995</c:v>
                </c:pt>
                <c:pt idx="46285">
                  <c:v>0.98048173699999996</c:v>
                </c:pt>
                <c:pt idx="46286">
                  <c:v>0.994798234</c:v>
                </c:pt>
                <c:pt idx="46287">
                  <c:v>0.994798234</c:v>
                </c:pt>
                <c:pt idx="46288">
                  <c:v>0.98048173699999996</c:v>
                </c:pt>
                <c:pt idx="46289">
                  <c:v>0.98337578699999995</c:v>
                </c:pt>
                <c:pt idx="46290">
                  <c:v>0.994798234</c:v>
                </c:pt>
                <c:pt idx="46291">
                  <c:v>0.99015918800000002</c:v>
                </c:pt>
                <c:pt idx="46292">
                  <c:v>0.99015918800000002</c:v>
                </c:pt>
                <c:pt idx="46293">
                  <c:v>0.99466263200000005</c:v>
                </c:pt>
                <c:pt idx="46294">
                  <c:v>0.98729905299999998</c:v>
                </c:pt>
                <c:pt idx="46295">
                  <c:v>0.99466263200000005</c:v>
                </c:pt>
                <c:pt idx="46296">
                  <c:v>0.98337578699999995</c:v>
                </c:pt>
                <c:pt idx="46297">
                  <c:v>0.98337578699999995</c:v>
                </c:pt>
                <c:pt idx="46298">
                  <c:v>0.98337578699999995</c:v>
                </c:pt>
                <c:pt idx="46299">
                  <c:v>0.994798234</c:v>
                </c:pt>
                <c:pt idx="46300">
                  <c:v>0.98337578699999995</c:v>
                </c:pt>
                <c:pt idx="46301">
                  <c:v>0.98337578699999995</c:v>
                </c:pt>
                <c:pt idx="46302">
                  <c:v>0.99027694600000005</c:v>
                </c:pt>
                <c:pt idx="46303">
                  <c:v>0.99466263200000005</c:v>
                </c:pt>
                <c:pt idx="46304">
                  <c:v>0.99466263200000005</c:v>
                </c:pt>
                <c:pt idx="46305">
                  <c:v>0.994798234</c:v>
                </c:pt>
                <c:pt idx="46306">
                  <c:v>0.98729905299999998</c:v>
                </c:pt>
                <c:pt idx="46307">
                  <c:v>0.98337578699999995</c:v>
                </c:pt>
                <c:pt idx="46308">
                  <c:v>0.99015918800000002</c:v>
                </c:pt>
                <c:pt idx="46309">
                  <c:v>0.99466263200000005</c:v>
                </c:pt>
                <c:pt idx="46310">
                  <c:v>0.98048173699999996</c:v>
                </c:pt>
                <c:pt idx="46311">
                  <c:v>0.98048173699999996</c:v>
                </c:pt>
                <c:pt idx="46312">
                  <c:v>0.99466263200000005</c:v>
                </c:pt>
                <c:pt idx="46313">
                  <c:v>0.99466263200000005</c:v>
                </c:pt>
                <c:pt idx="46314">
                  <c:v>0.994798234</c:v>
                </c:pt>
                <c:pt idx="46315">
                  <c:v>0.99466263200000005</c:v>
                </c:pt>
                <c:pt idx="46316">
                  <c:v>0.99833470599999996</c:v>
                </c:pt>
                <c:pt idx="46317">
                  <c:v>0.98337578699999995</c:v>
                </c:pt>
                <c:pt idx="46318">
                  <c:v>0.99015918800000002</c:v>
                </c:pt>
                <c:pt idx="46319">
                  <c:v>0.98337578699999995</c:v>
                </c:pt>
                <c:pt idx="46320">
                  <c:v>0.987316898</c:v>
                </c:pt>
                <c:pt idx="46321">
                  <c:v>0.98337578699999995</c:v>
                </c:pt>
                <c:pt idx="46322">
                  <c:v>0.99466263200000005</c:v>
                </c:pt>
                <c:pt idx="46323">
                  <c:v>0.994798234</c:v>
                </c:pt>
                <c:pt idx="46324">
                  <c:v>0.99466263200000005</c:v>
                </c:pt>
                <c:pt idx="46325">
                  <c:v>0.98337578699999995</c:v>
                </c:pt>
                <c:pt idx="46326">
                  <c:v>0.994798234</c:v>
                </c:pt>
                <c:pt idx="46327">
                  <c:v>0.98048173699999996</c:v>
                </c:pt>
                <c:pt idx="46328">
                  <c:v>0.98337578699999995</c:v>
                </c:pt>
                <c:pt idx="46329">
                  <c:v>0.99466263200000005</c:v>
                </c:pt>
                <c:pt idx="46330">
                  <c:v>0.994798234</c:v>
                </c:pt>
                <c:pt idx="46331">
                  <c:v>0.98337578699999995</c:v>
                </c:pt>
                <c:pt idx="46332">
                  <c:v>0.98337578699999995</c:v>
                </c:pt>
                <c:pt idx="46333">
                  <c:v>0.98337578699999995</c:v>
                </c:pt>
                <c:pt idx="46334">
                  <c:v>0.994798234</c:v>
                </c:pt>
                <c:pt idx="46335">
                  <c:v>0.99833470599999996</c:v>
                </c:pt>
                <c:pt idx="46336">
                  <c:v>0.98337578699999995</c:v>
                </c:pt>
                <c:pt idx="46337">
                  <c:v>0.99833470599999996</c:v>
                </c:pt>
                <c:pt idx="46338">
                  <c:v>0.98337578699999995</c:v>
                </c:pt>
                <c:pt idx="46339">
                  <c:v>0.994798234</c:v>
                </c:pt>
                <c:pt idx="46340">
                  <c:v>0.98337578699999995</c:v>
                </c:pt>
                <c:pt idx="46341">
                  <c:v>0.98337578699999995</c:v>
                </c:pt>
                <c:pt idx="46342">
                  <c:v>0.98337578699999995</c:v>
                </c:pt>
                <c:pt idx="46343">
                  <c:v>0.98048173699999996</c:v>
                </c:pt>
                <c:pt idx="46344">
                  <c:v>0.98048173699999996</c:v>
                </c:pt>
                <c:pt idx="46345">
                  <c:v>0.98337578699999995</c:v>
                </c:pt>
                <c:pt idx="46346">
                  <c:v>0.98729905299999998</c:v>
                </c:pt>
                <c:pt idx="46347">
                  <c:v>0.99833470599999996</c:v>
                </c:pt>
                <c:pt idx="46348">
                  <c:v>0.98337578699999995</c:v>
                </c:pt>
                <c:pt idx="46349">
                  <c:v>0.99466263200000005</c:v>
                </c:pt>
                <c:pt idx="46350">
                  <c:v>0.98048173699999996</c:v>
                </c:pt>
                <c:pt idx="46351">
                  <c:v>0.99466263200000005</c:v>
                </c:pt>
                <c:pt idx="46352">
                  <c:v>0.99466263200000005</c:v>
                </c:pt>
                <c:pt idx="46353">
                  <c:v>0.98337578699999995</c:v>
                </c:pt>
                <c:pt idx="46354">
                  <c:v>0.99466263200000005</c:v>
                </c:pt>
                <c:pt idx="46355">
                  <c:v>0.99833470599999996</c:v>
                </c:pt>
                <c:pt idx="46356">
                  <c:v>0.99466263200000005</c:v>
                </c:pt>
                <c:pt idx="46357">
                  <c:v>0.98337578699999995</c:v>
                </c:pt>
                <c:pt idx="46358">
                  <c:v>0.97825968500000005</c:v>
                </c:pt>
                <c:pt idx="46359">
                  <c:v>0.994798234</c:v>
                </c:pt>
                <c:pt idx="46360">
                  <c:v>0.99833470599999996</c:v>
                </c:pt>
                <c:pt idx="46361">
                  <c:v>0.98048173699999996</c:v>
                </c:pt>
                <c:pt idx="46362">
                  <c:v>0.99833470599999996</c:v>
                </c:pt>
                <c:pt idx="46363">
                  <c:v>0.99833470599999996</c:v>
                </c:pt>
                <c:pt idx="46364">
                  <c:v>0.99833470599999996</c:v>
                </c:pt>
                <c:pt idx="46365">
                  <c:v>0.98048173699999996</c:v>
                </c:pt>
                <c:pt idx="46366">
                  <c:v>0.99466263200000005</c:v>
                </c:pt>
                <c:pt idx="46367">
                  <c:v>0.99833470599999996</c:v>
                </c:pt>
                <c:pt idx="46368">
                  <c:v>0.98337578699999995</c:v>
                </c:pt>
                <c:pt idx="46369">
                  <c:v>0.99466263200000005</c:v>
                </c:pt>
                <c:pt idx="46370">
                  <c:v>0.98048173699999996</c:v>
                </c:pt>
                <c:pt idx="46371">
                  <c:v>0.994798234</c:v>
                </c:pt>
                <c:pt idx="46372">
                  <c:v>0.99466263200000005</c:v>
                </c:pt>
                <c:pt idx="46373">
                  <c:v>0.994798234</c:v>
                </c:pt>
                <c:pt idx="46374">
                  <c:v>0.98048173699999996</c:v>
                </c:pt>
                <c:pt idx="46375">
                  <c:v>0.98048173699999996</c:v>
                </c:pt>
                <c:pt idx="46376">
                  <c:v>0.99466263200000005</c:v>
                </c:pt>
                <c:pt idx="46377">
                  <c:v>0.98552498799999999</c:v>
                </c:pt>
                <c:pt idx="46378">
                  <c:v>0.98048173699999996</c:v>
                </c:pt>
                <c:pt idx="46379">
                  <c:v>0.98337578699999995</c:v>
                </c:pt>
                <c:pt idx="46380">
                  <c:v>0.987316898</c:v>
                </c:pt>
                <c:pt idx="46381">
                  <c:v>0.98337578699999995</c:v>
                </c:pt>
                <c:pt idx="46382">
                  <c:v>0.99466263200000005</c:v>
                </c:pt>
                <c:pt idx="46383">
                  <c:v>0.99466263200000005</c:v>
                </c:pt>
                <c:pt idx="46384">
                  <c:v>0.98048173699999996</c:v>
                </c:pt>
                <c:pt idx="46385">
                  <c:v>0.98048173699999996</c:v>
                </c:pt>
                <c:pt idx="46386">
                  <c:v>0.99833470599999996</c:v>
                </c:pt>
                <c:pt idx="46387">
                  <c:v>0.994798234</c:v>
                </c:pt>
                <c:pt idx="46388">
                  <c:v>0.98337578699999995</c:v>
                </c:pt>
                <c:pt idx="46389">
                  <c:v>0.98337578699999995</c:v>
                </c:pt>
                <c:pt idx="46390">
                  <c:v>0.98048173699999996</c:v>
                </c:pt>
                <c:pt idx="46391">
                  <c:v>0.99833470599999996</c:v>
                </c:pt>
                <c:pt idx="46392">
                  <c:v>0.99833470599999996</c:v>
                </c:pt>
                <c:pt idx="46393">
                  <c:v>0.99466263200000005</c:v>
                </c:pt>
                <c:pt idx="46394">
                  <c:v>0.98048173699999996</c:v>
                </c:pt>
                <c:pt idx="46395">
                  <c:v>0.99833470599999996</c:v>
                </c:pt>
                <c:pt idx="46396">
                  <c:v>0.98337578699999995</c:v>
                </c:pt>
                <c:pt idx="46397">
                  <c:v>0.994798234</c:v>
                </c:pt>
                <c:pt idx="46398">
                  <c:v>0.99833470599999996</c:v>
                </c:pt>
                <c:pt idx="46399">
                  <c:v>0.98048173699999996</c:v>
                </c:pt>
                <c:pt idx="46400">
                  <c:v>0.99833470599999996</c:v>
                </c:pt>
                <c:pt idx="46401">
                  <c:v>0.994798234</c:v>
                </c:pt>
                <c:pt idx="46402">
                  <c:v>0.98337578699999995</c:v>
                </c:pt>
                <c:pt idx="46403">
                  <c:v>0.994798234</c:v>
                </c:pt>
                <c:pt idx="46404">
                  <c:v>0.99466263200000005</c:v>
                </c:pt>
                <c:pt idx="46405">
                  <c:v>0.99466263200000005</c:v>
                </c:pt>
                <c:pt idx="46406">
                  <c:v>0.98529628999999996</c:v>
                </c:pt>
                <c:pt idx="46407">
                  <c:v>0.99833470599999996</c:v>
                </c:pt>
                <c:pt idx="46408">
                  <c:v>0.99833470599999996</c:v>
                </c:pt>
                <c:pt idx="46409">
                  <c:v>0.99466263200000005</c:v>
                </c:pt>
                <c:pt idx="46410">
                  <c:v>0.994798234</c:v>
                </c:pt>
                <c:pt idx="46411">
                  <c:v>0.98337578699999995</c:v>
                </c:pt>
                <c:pt idx="46412">
                  <c:v>0.98048173699999996</c:v>
                </c:pt>
                <c:pt idx="46413">
                  <c:v>0.99833470599999996</c:v>
                </c:pt>
                <c:pt idx="46414">
                  <c:v>0.98337578699999995</c:v>
                </c:pt>
                <c:pt idx="46415">
                  <c:v>0.994798234</c:v>
                </c:pt>
                <c:pt idx="46416">
                  <c:v>0.99833470599999996</c:v>
                </c:pt>
                <c:pt idx="46417">
                  <c:v>0.99466263200000005</c:v>
                </c:pt>
                <c:pt idx="46418">
                  <c:v>0.99833470599999996</c:v>
                </c:pt>
                <c:pt idx="46419">
                  <c:v>0.99466263200000005</c:v>
                </c:pt>
                <c:pt idx="46420">
                  <c:v>0.99466263200000005</c:v>
                </c:pt>
                <c:pt idx="46421">
                  <c:v>0.98337578699999995</c:v>
                </c:pt>
                <c:pt idx="46422">
                  <c:v>0.99466263200000005</c:v>
                </c:pt>
                <c:pt idx="46423">
                  <c:v>0.994798234</c:v>
                </c:pt>
                <c:pt idx="46424">
                  <c:v>0.99466263200000005</c:v>
                </c:pt>
                <c:pt idx="46425">
                  <c:v>0.98048173699999996</c:v>
                </c:pt>
                <c:pt idx="46426">
                  <c:v>0.98337578699999995</c:v>
                </c:pt>
                <c:pt idx="46427">
                  <c:v>0.99090427199999997</c:v>
                </c:pt>
                <c:pt idx="46428">
                  <c:v>0.99466263200000005</c:v>
                </c:pt>
                <c:pt idx="46429">
                  <c:v>0.994798234</c:v>
                </c:pt>
                <c:pt idx="46430">
                  <c:v>0.99466263200000005</c:v>
                </c:pt>
                <c:pt idx="46431">
                  <c:v>0.98337578699999995</c:v>
                </c:pt>
                <c:pt idx="46432">
                  <c:v>0.98729905299999998</c:v>
                </c:pt>
                <c:pt idx="46433">
                  <c:v>0.98048173699999996</c:v>
                </c:pt>
                <c:pt idx="46434">
                  <c:v>0.98048173699999996</c:v>
                </c:pt>
                <c:pt idx="46435">
                  <c:v>0.994798234</c:v>
                </c:pt>
                <c:pt idx="46436">
                  <c:v>0.994798234</c:v>
                </c:pt>
                <c:pt idx="46437">
                  <c:v>0.98337578699999995</c:v>
                </c:pt>
                <c:pt idx="46438">
                  <c:v>0.98279561000000004</c:v>
                </c:pt>
                <c:pt idx="46439">
                  <c:v>0.994798234</c:v>
                </c:pt>
                <c:pt idx="46440">
                  <c:v>0.98337578699999995</c:v>
                </c:pt>
                <c:pt idx="46441">
                  <c:v>0.98048173699999996</c:v>
                </c:pt>
                <c:pt idx="46442">
                  <c:v>0.99466263200000005</c:v>
                </c:pt>
                <c:pt idx="46443">
                  <c:v>0.99466263200000005</c:v>
                </c:pt>
                <c:pt idx="46444">
                  <c:v>0.99466263200000005</c:v>
                </c:pt>
                <c:pt idx="46445">
                  <c:v>0.994798234</c:v>
                </c:pt>
                <c:pt idx="46446">
                  <c:v>0.994798234</c:v>
                </c:pt>
                <c:pt idx="46447">
                  <c:v>0.98337578699999995</c:v>
                </c:pt>
                <c:pt idx="46448">
                  <c:v>0.994798234</c:v>
                </c:pt>
                <c:pt idx="46449">
                  <c:v>0.98048173699999996</c:v>
                </c:pt>
                <c:pt idx="46450">
                  <c:v>0.99090427199999997</c:v>
                </c:pt>
                <c:pt idx="46451">
                  <c:v>0.99466263200000005</c:v>
                </c:pt>
                <c:pt idx="46452">
                  <c:v>0.99833470599999996</c:v>
                </c:pt>
                <c:pt idx="46453">
                  <c:v>0.994798234</c:v>
                </c:pt>
                <c:pt idx="46454">
                  <c:v>0.99466263200000005</c:v>
                </c:pt>
                <c:pt idx="46455">
                  <c:v>0.99833470599999996</c:v>
                </c:pt>
                <c:pt idx="46456">
                  <c:v>0.98337578699999995</c:v>
                </c:pt>
                <c:pt idx="46457">
                  <c:v>0.98048173699999996</c:v>
                </c:pt>
                <c:pt idx="46458">
                  <c:v>0.98048173699999996</c:v>
                </c:pt>
                <c:pt idx="46459">
                  <c:v>0.98337578699999995</c:v>
                </c:pt>
                <c:pt idx="46460">
                  <c:v>0.98337578699999995</c:v>
                </c:pt>
                <c:pt idx="46461">
                  <c:v>0.98337578699999995</c:v>
                </c:pt>
                <c:pt idx="46462">
                  <c:v>0.99466263200000005</c:v>
                </c:pt>
                <c:pt idx="46463">
                  <c:v>0.98048173699999996</c:v>
                </c:pt>
                <c:pt idx="46464">
                  <c:v>0.98048173699999996</c:v>
                </c:pt>
                <c:pt idx="46465">
                  <c:v>0.99090427199999997</c:v>
                </c:pt>
                <c:pt idx="46466">
                  <c:v>0.98048173699999996</c:v>
                </c:pt>
                <c:pt idx="46467">
                  <c:v>0.98048173699999996</c:v>
                </c:pt>
                <c:pt idx="46468">
                  <c:v>0.98048173699999996</c:v>
                </c:pt>
                <c:pt idx="46469">
                  <c:v>0.99100769600000005</c:v>
                </c:pt>
                <c:pt idx="46470">
                  <c:v>0.98048173699999996</c:v>
                </c:pt>
                <c:pt idx="46471">
                  <c:v>0.98048173699999996</c:v>
                </c:pt>
                <c:pt idx="46472">
                  <c:v>0.98337578699999995</c:v>
                </c:pt>
                <c:pt idx="46473">
                  <c:v>0.98337578699999995</c:v>
                </c:pt>
                <c:pt idx="46474">
                  <c:v>0.99466263200000005</c:v>
                </c:pt>
                <c:pt idx="46475">
                  <c:v>0.994798234</c:v>
                </c:pt>
                <c:pt idx="46476">
                  <c:v>0.99466263200000005</c:v>
                </c:pt>
                <c:pt idx="46477">
                  <c:v>0.99833470599999996</c:v>
                </c:pt>
                <c:pt idx="46478">
                  <c:v>0.98337578699999995</c:v>
                </c:pt>
                <c:pt idx="46479">
                  <c:v>0.99466263200000005</c:v>
                </c:pt>
                <c:pt idx="46480">
                  <c:v>0.98975540500000003</c:v>
                </c:pt>
                <c:pt idx="46481">
                  <c:v>0.994798234</c:v>
                </c:pt>
                <c:pt idx="46482">
                  <c:v>0.98337578699999995</c:v>
                </c:pt>
                <c:pt idx="46483">
                  <c:v>0.98729905299999998</c:v>
                </c:pt>
                <c:pt idx="46484">
                  <c:v>0.99466263200000005</c:v>
                </c:pt>
                <c:pt idx="46485">
                  <c:v>0.98337578699999995</c:v>
                </c:pt>
                <c:pt idx="46486">
                  <c:v>0.98337578699999995</c:v>
                </c:pt>
                <c:pt idx="46487">
                  <c:v>0.99090427199999997</c:v>
                </c:pt>
                <c:pt idx="46488">
                  <c:v>0.99466263200000005</c:v>
                </c:pt>
                <c:pt idx="46489">
                  <c:v>0.99466263200000005</c:v>
                </c:pt>
                <c:pt idx="46490">
                  <c:v>0.98337578699999995</c:v>
                </c:pt>
                <c:pt idx="46491">
                  <c:v>0.98552498799999999</c:v>
                </c:pt>
                <c:pt idx="46492">
                  <c:v>0.98337578699999995</c:v>
                </c:pt>
                <c:pt idx="46493">
                  <c:v>0.994798234</c:v>
                </c:pt>
                <c:pt idx="46494">
                  <c:v>0.994798234</c:v>
                </c:pt>
                <c:pt idx="46495">
                  <c:v>0.99466263200000005</c:v>
                </c:pt>
                <c:pt idx="46496">
                  <c:v>0.98048173699999996</c:v>
                </c:pt>
                <c:pt idx="46497">
                  <c:v>0.99833470599999996</c:v>
                </c:pt>
                <c:pt idx="46498">
                  <c:v>0.98337578699999995</c:v>
                </c:pt>
                <c:pt idx="46499">
                  <c:v>0.99466263200000005</c:v>
                </c:pt>
                <c:pt idx="46500">
                  <c:v>0.98337578699999995</c:v>
                </c:pt>
                <c:pt idx="46501">
                  <c:v>0.98048173699999996</c:v>
                </c:pt>
                <c:pt idx="46502">
                  <c:v>0.98337578699999995</c:v>
                </c:pt>
                <c:pt idx="46503">
                  <c:v>0.98337578699999995</c:v>
                </c:pt>
                <c:pt idx="46504">
                  <c:v>0.99833470599999996</c:v>
                </c:pt>
                <c:pt idx="46505">
                  <c:v>0.994798234</c:v>
                </c:pt>
                <c:pt idx="46506">
                  <c:v>0.98337578699999995</c:v>
                </c:pt>
                <c:pt idx="46507">
                  <c:v>0.98337578699999995</c:v>
                </c:pt>
                <c:pt idx="46508">
                  <c:v>0.99466263200000005</c:v>
                </c:pt>
                <c:pt idx="46509">
                  <c:v>0.98337578699999995</c:v>
                </c:pt>
                <c:pt idx="46510">
                  <c:v>0.99466263200000005</c:v>
                </c:pt>
                <c:pt idx="46511">
                  <c:v>0.98729905299999998</c:v>
                </c:pt>
                <c:pt idx="46512">
                  <c:v>0.98337578699999995</c:v>
                </c:pt>
                <c:pt idx="46513">
                  <c:v>0.99015918800000002</c:v>
                </c:pt>
                <c:pt idx="46514">
                  <c:v>0.98337578699999995</c:v>
                </c:pt>
                <c:pt idx="46515">
                  <c:v>0.994798234</c:v>
                </c:pt>
                <c:pt idx="46516">
                  <c:v>0.99466263200000005</c:v>
                </c:pt>
                <c:pt idx="46517">
                  <c:v>0.99833470599999996</c:v>
                </c:pt>
                <c:pt idx="46518">
                  <c:v>0.994798234</c:v>
                </c:pt>
                <c:pt idx="46519">
                  <c:v>0.98048173699999996</c:v>
                </c:pt>
                <c:pt idx="46520">
                  <c:v>0.99466263200000005</c:v>
                </c:pt>
                <c:pt idx="46521">
                  <c:v>0.994798234</c:v>
                </c:pt>
                <c:pt idx="46522">
                  <c:v>0.99833470599999996</c:v>
                </c:pt>
                <c:pt idx="46523">
                  <c:v>0.99833470599999996</c:v>
                </c:pt>
                <c:pt idx="46524">
                  <c:v>0.994798234</c:v>
                </c:pt>
                <c:pt idx="46525">
                  <c:v>0.994798234</c:v>
                </c:pt>
                <c:pt idx="46526">
                  <c:v>0.99466263200000005</c:v>
                </c:pt>
                <c:pt idx="46527">
                  <c:v>0.99466263200000005</c:v>
                </c:pt>
                <c:pt idx="46528">
                  <c:v>0.99027694600000005</c:v>
                </c:pt>
                <c:pt idx="46529">
                  <c:v>0.98048173699999996</c:v>
                </c:pt>
                <c:pt idx="46530">
                  <c:v>0.98337578699999995</c:v>
                </c:pt>
                <c:pt idx="46531">
                  <c:v>0.98048173699999996</c:v>
                </c:pt>
                <c:pt idx="46532">
                  <c:v>0.98048173699999996</c:v>
                </c:pt>
                <c:pt idx="46533">
                  <c:v>0.98048173699999996</c:v>
                </c:pt>
                <c:pt idx="46534">
                  <c:v>0.99466263200000005</c:v>
                </c:pt>
                <c:pt idx="46535">
                  <c:v>0.98048173699999996</c:v>
                </c:pt>
                <c:pt idx="46536">
                  <c:v>0.98337578699999995</c:v>
                </c:pt>
                <c:pt idx="46537">
                  <c:v>0.99466263200000005</c:v>
                </c:pt>
                <c:pt idx="46538">
                  <c:v>0.98529628999999996</c:v>
                </c:pt>
                <c:pt idx="46539">
                  <c:v>0.994798234</c:v>
                </c:pt>
                <c:pt idx="46540">
                  <c:v>0.99466263200000005</c:v>
                </c:pt>
                <c:pt idx="46541">
                  <c:v>0.99466263200000005</c:v>
                </c:pt>
                <c:pt idx="46542">
                  <c:v>0.99090427199999997</c:v>
                </c:pt>
                <c:pt idx="46543">
                  <c:v>0.99466263200000005</c:v>
                </c:pt>
                <c:pt idx="46544">
                  <c:v>0.98337578699999995</c:v>
                </c:pt>
                <c:pt idx="46545">
                  <c:v>0.98337578699999995</c:v>
                </c:pt>
                <c:pt idx="46546">
                  <c:v>0.98048173699999996</c:v>
                </c:pt>
                <c:pt idx="46547">
                  <c:v>0.99833470599999996</c:v>
                </c:pt>
                <c:pt idx="46548">
                  <c:v>0.98048173699999996</c:v>
                </c:pt>
                <c:pt idx="46549">
                  <c:v>0.99833470599999996</c:v>
                </c:pt>
                <c:pt idx="46550">
                  <c:v>0.98048173699999996</c:v>
                </c:pt>
                <c:pt idx="46551">
                  <c:v>0.98337578699999995</c:v>
                </c:pt>
                <c:pt idx="46552">
                  <c:v>0.994798234</c:v>
                </c:pt>
                <c:pt idx="46553">
                  <c:v>0.99466263200000005</c:v>
                </c:pt>
                <c:pt idx="46554">
                  <c:v>0.987316898</c:v>
                </c:pt>
                <c:pt idx="46555">
                  <c:v>0.98337578699999995</c:v>
                </c:pt>
                <c:pt idx="46556">
                  <c:v>0.994798234</c:v>
                </c:pt>
                <c:pt idx="46557">
                  <c:v>0.994798234</c:v>
                </c:pt>
                <c:pt idx="46558">
                  <c:v>0.98337578699999995</c:v>
                </c:pt>
                <c:pt idx="46559">
                  <c:v>0.99466263200000005</c:v>
                </c:pt>
                <c:pt idx="46560">
                  <c:v>0.99466263200000005</c:v>
                </c:pt>
                <c:pt idx="46561">
                  <c:v>0.99466263200000005</c:v>
                </c:pt>
                <c:pt idx="46562">
                  <c:v>0.99833470599999996</c:v>
                </c:pt>
                <c:pt idx="46563">
                  <c:v>0.994798234</c:v>
                </c:pt>
                <c:pt idx="46564">
                  <c:v>0.98337578699999995</c:v>
                </c:pt>
                <c:pt idx="46565">
                  <c:v>0.98337578699999995</c:v>
                </c:pt>
                <c:pt idx="46566">
                  <c:v>0.98048173699999996</c:v>
                </c:pt>
                <c:pt idx="46567">
                  <c:v>0.99466263200000005</c:v>
                </c:pt>
                <c:pt idx="46568">
                  <c:v>0.99466263200000005</c:v>
                </c:pt>
                <c:pt idx="46569">
                  <c:v>0.98337578699999995</c:v>
                </c:pt>
                <c:pt idx="46570">
                  <c:v>0.99833470599999996</c:v>
                </c:pt>
                <c:pt idx="46571">
                  <c:v>0.994798234</c:v>
                </c:pt>
                <c:pt idx="46572">
                  <c:v>0.99833470599999996</c:v>
                </c:pt>
                <c:pt idx="46573">
                  <c:v>0.99833470599999996</c:v>
                </c:pt>
                <c:pt idx="46574">
                  <c:v>0.98729905299999998</c:v>
                </c:pt>
                <c:pt idx="46575">
                  <c:v>0.99833470599999996</c:v>
                </c:pt>
                <c:pt idx="46576">
                  <c:v>0.99466263200000005</c:v>
                </c:pt>
                <c:pt idx="46577">
                  <c:v>0.98048173699999996</c:v>
                </c:pt>
                <c:pt idx="46578">
                  <c:v>0.98337578699999995</c:v>
                </c:pt>
                <c:pt idx="46579">
                  <c:v>0.99466263200000005</c:v>
                </c:pt>
                <c:pt idx="46580">
                  <c:v>0.98337578699999995</c:v>
                </c:pt>
                <c:pt idx="46581">
                  <c:v>0.98337578699999995</c:v>
                </c:pt>
                <c:pt idx="46582">
                  <c:v>0.99833470599999996</c:v>
                </c:pt>
                <c:pt idx="46583">
                  <c:v>0.98337578699999995</c:v>
                </c:pt>
                <c:pt idx="46584">
                  <c:v>0.994798234</c:v>
                </c:pt>
                <c:pt idx="46585">
                  <c:v>0.99466263200000005</c:v>
                </c:pt>
                <c:pt idx="46586">
                  <c:v>0.99466263200000005</c:v>
                </c:pt>
                <c:pt idx="46587">
                  <c:v>0.98337578699999995</c:v>
                </c:pt>
                <c:pt idx="46588">
                  <c:v>0.994798234</c:v>
                </c:pt>
                <c:pt idx="46589">
                  <c:v>0.98337578699999995</c:v>
                </c:pt>
                <c:pt idx="46590">
                  <c:v>0.994798234</c:v>
                </c:pt>
                <c:pt idx="46591">
                  <c:v>0.98337578699999995</c:v>
                </c:pt>
                <c:pt idx="46592">
                  <c:v>0.994798234</c:v>
                </c:pt>
                <c:pt idx="46593">
                  <c:v>0.98337578699999995</c:v>
                </c:pt>
                <c:pt idx="46594">
                  <c:v>0.99466263200000005</c:v>
                </c:pt>
                <c:pt idx="46595">
                  <c:v>0.98048173699999996</c:v>
                </c:pt>
                <c:pt idx="46596">
                  <c:v>0.98337578699999995</c:v>
                </c:pt>
                <c:pt idx="46597">
                  <c:v>0.98337578699999995</c:v>
                </c:pt>
                <c:pt idx="46598">
                  <c:v>0.99466263200000005</c:v>
                </c:pt>
                <c:pt idx="46599">
                  <c:v>0.99833470599999996</c:v>
                </c:pt>
                <c:pt idx="46600">
                  <c:v>0.99833470599999996</c:v>
                </c:pt>
                <c:pt idx="46601">
                  <c:v>0.98048173699999996</c:v>
                </c:pt>
                <c:pt idx="46602">
                  <c:v>0.987316898</c:v>
                </c:pt>
                <c:pt idx="46603">
                  <c:v>0.99466263200000005</c:v>
                </c:pt>
                <c:pt idx="46604">
                  <c:v>0.994798234</c:v>
                </c:pt>
                <c:pt idx="46605">
                  <c:v>0.99100769600000005</c:v>
                </c:pt>
                <c:pt idx="46606">
                  <c:v>0.98337578699999995</c:v>
                </c:pt>
                <c:pt idx="46607">
                  <c:v>0.99466263200000005</c:v>
                </c:pt>
                <c:pt idx="46608">
                  <c:v>0.99833470599999996</c:v>
                </c:pt>
                <c:pt idx="46609">
                  <c:v>0.994798234</c:v>
                </c:pt>
                <c:pt idx="46610">
                  <c:v>0.98337578699999995</c:v>
                </c:pt>
                <c:pt idx="46611">
                  <c:v>0.994798234</c:v>
                </c:pt>
                <c:pt idx="46612">
                  <c:v>0.99466263200000005</c:v>
                </c:pt>
                <c:pt idx="46613">
                  <c:v>0.98337578699999995</c:v>
                </c:pt>
                <c:pt idx="46614">
                  <c:v>0.99833470599999996</c:v>
                </c:pt>
                <c:pt idx="46615">
                  <c:v>0.98337578699999995</c:v>
                </c:pt>
                <c:pt idx="46616">
                  <c:v>0.98337578699999995</c:v>
                </c:pt>
                <c:pt idx="46617">
                  <c:v>0.98337578699999995</c:v>
                </c:pt>
                <c:pt idx="46618">
                  <c:v>0.98337578699999995</c:v>
                </c:pt>
                <c:pt idx="46619">
                  <c:v>0.99015918800000002</c:v>
                </c:pt>
                <c:pt idx="46620">
                  <c:v>0.98337578699999995</c:v>
                </c:pt>
                <c:pt idx="46621">
                  <c:v>0.98048173699999996</c:v>
                </c:pt>
                <c:pt idx="46622">
                  <c:v>0.98337578699999995</c:v>
                </c:pt>
                <c:pt idx="46623">
                  <c:v>0.98048173699999996</c:v>
                </c:pt>
                <c:pt idx="46624">
                  <c:v>0.99833470599999996</c:v>
                </c:pt>
                <c:pt idx="46625">
                  <c:v>0.99466263200000005</c:v>
                </c:pt>
                <c:pt idx="46626">
                  <c:v>0.98337578699999995</c:v>
                </c:pt>
                <c:pt idx="46627">
                  <c:v>0.98048173699999996</c:v>
                </c:pt>
                <c:pt idx="46628">
                  <c:v>0.99833470599999996</c:v>
                </c:pt>
                <c:pt idx="46629">
                  <c:v>0.98337578699999995</c:v>
                </c:pt>
                <c:pt idx="46630">
                  <c:v>0.99833470599999996</c:v>
                </c:pt>
                <c:pt idx="46631">
                  <c:v>0.994798234</c:v>
                </c:pt>
                <c:pt idx="46632">
                  <c:v>0.98048173699999996</c:v>
                </c:pt>
                <c:pt idx="46633">
                  <c:v>0.98337578699999995</c:v>
                </c:pt>
                <c:pt idx="46634">
                  <c:v>0.98975540500000003</c:v>
                </c:pt>
                <c:pt idx="46635">
                  <c:v>0.99833470599999996</c:v>
                </c:pt>
                <c:pt idx="46636">
                  <c:v>0.99466263200000005</c:v>
                </c:pt>
                <c:pt idx="46637">
                  <c:v>0.98337578699999995</c:v>
                </c:pt>
                <c:pt idx="46638">
                  <c:v>0.994798234</c:v>
                </c:pt>
                <c:pt idx="46639">
                  <c:v>0.98337578699999995</c:v>
                </c:pt>
                <c:pt idx="46640">
                  <c:v>0.99466263200000005</c:v>
                </c:pt>
                <c:pt idx="46641">
                  <c:v>0.98048173699999996</c:v>
                </c:pt>
                <c:pt idx="46642">
                  <c:v>0.99833470599999996</c:v>
                </c:pt>
                <c:pt idx="46643">
                  <c:v>0.99466263200000005</c:v>
                </c:pt>
                <c:pt idx="46644">
                  <c:v>0.98552498799999999</c:v>
                </c:pt>
                <c:pt idx="46645">
                  <c:v>0.994798234</c:v>
                </c:pt>
                <c:pt idx="46646">
                  <c:v>0.994798234</c:v>
                </c:pt>
                <c:pt idx="46647">
                  <c:v>0.99466263200000005</c:v>
                </c:pt>
                <c:pt idx="46648">
                  <c:v>0.98337578699999995</c:v>
                </c:pt>
                <c:pt idx="46649">
                  <c:v>0.98337578699999995</c:v>
                </c:pt>
                <c:pt idx="46650">
                  <c:v>0.994798234</c:v>
                </c:pt>
                <c:pt idx="46651">
                  <c:v>0.99833470599999996</c:v>
                </c:pt>
                <c:pt idx="46652">
                  <c:v>0.99833470599999996</c:v>
                </c:pt>
                <c:pt idx="46653">
                  <c:v>0.98337578699999995</c:v>
                </c:pt>
                <c:pt idx="46654">
                  <c:v>0.99466263200000005</c:v>
                </c:pt>
                <c:pt idx="46655">
                  <c:v>0.98048173699999996</c:v>
                </c:pt>
                <c:pt idx="46656">
                  <c:v>0.99833470599999996</c:v>
                </c:pt>
                <c:pt idx="46657">
                  <c:v>0.98337578699999995</c:v>
                </c:pt>
                <c:pt idx="46658">
                  <c:v>0.98337578699999995</c:v>
                </c:pt>
                <c:pt idx="46659">
                  <c:v>0.99833470599999996</c:v>
                </c:pt>
                <c:pt idx="46660">
                  <c:v>0.98048173699999996</c:v>
                </c:pt>
                <c:pt idx="46661">
                  <c:v>0.99466263200000005</c:v>
                </c:pt>
                <c:pt idx="46662">
                  <c:v>0.98048173699999996</c:v>
                </c:pt>
                <c:pt idx="46663">
                  <c:v>0.98337578699999995</c:v>
                </c:pt>
                <c:pt idx="46664">
                  <c:v>0.98048173699999996</c:v>
                </c:pt>
                <c:pt idx="46665">
                  <c:v>0.98048173699999996</c:v>
                </c:pt>
                <c:pt idx="46666">
                  <c:v>0.99466263200000005</c:v>
                </c:pt>
                <c:pt idx="46667">
                  <c:v>0.98337578699999995</c:v>
                </c:pt>
                <c:pt idx="46668">
                  <c:v>0.98337578699999995</c:v>
                </c:pt>
                <c:pt idx="46669">
                  <c:v>0.99833470599999996</c:v>
                </c:pt>
                <c:pt idx="46670">
                  <c:v>0.99833470599999996</c:v>
                </c:pt>
                <c:pt idx="46671">
                  <c:v>0.99466263200000005</c:v>
                </c:pt>
                <c:pt idx="46672">
                  <c:v>0.99466263200000005</c:v>
                </c:pt>
                <c:pt idx="46673">
                  <c:v>0.994798234</c:v>
                </c:pt>
                <c:pt idx="46674">
                  <c:v>0.99466263200000005</c:v>
                </c:pt>
                <c:pt idx="46675">
                  <c:v>0.98729905299999998</c:v>
                </c:pt>
                <c:pt idx="46676">
                  <c:v>0.97923176599999995</c:v>
                </c:pt>
                <c:pt idx="46677">
                  <c:v>0.99466263200000005</c:v>
                </c:pt>
                <c:pt idx="46678">
                  <c:v>0.98337578699999995</c:v>
                </c:pt>
                <c:pt idx="46679">
                  <c:v>0.95138306500000003</c:v>
                </c:pt>
                <c:pt idx="46680">
                  <c:v>0.99833470599999996</c:v>
                </c:pt>
                <c:pt idx="46681">
                  <c:v>0.98337578699999995</c:v>
                </c:pt>
                <c:pt idx="46682">
                  <c:v>0.98337578699999995</c:v>
                </c:pt>
                <c:pt idx="46683">
                  <c:v>0.98337578699999995</c:v>
                </c:pt>
                <c:pt idx="46684">
                  <c:v>0.994798234</c:v>
                </c:pt>
                <c:pt idx="46685">
                  <c:v>0.987316898</c:v>
                </c:pt>
                <c:pt idx="46686">
                  <c:v>0.98337578699999995</c:v>
                </c:pt>
                <c:pt idx="46687">
                  <c:v>0.98048173699999996</c:v>
                </c:pt>
                <c:pt idx="46688">
                  <c:v>0.99466263200000005</c:v>
                </c:pt>
                <c:pt idx="46689">
                  <c:v>0.994798234</c:v>
                </c:pt>
                <c:pt idx="46690">
                  <c:v>0.99090427199999997</c:v>
                </c:pt>
                <c:pt idx="46691">
                  <c:v>0.994798234</c:v>
                </c:pt>
                <c:pt idx="46692">
                  <c:v>0.99833470599999996</c:v>
                </c:pt>
                <c:pt idx="46693">
                  <c:v>0.98729905299999998</c:v>
                </c:pt>
                <c:pt idx="46694">
                  <c:v>0.99466263200000005</c:v>
                </c:pt>
                <c:pt idx="46695">
                  <c:v>0.98337578699999995</c:v>
                </c:pt>
                <c:pt idx="46696">
                  <c:v>0.98337578699999995</c:v>
                </c:pt>
                <c:pt idx="46697">
                  <c:v>0.99466263200000005</c:v>
                </c:pt>
                <c:pt idx="46698">
                  <c:v>0.99466263200000005</c:v>
                </c:pt>
                <c:pt idx="46699">
                  <c:v>0.99466263200000005</c:v>
                </c:pt>
                <c:pt idx="46700">
                  <c:v>0.98337578699999995</c:v>
                </c:pt>
                <c:pt idx="46701">
                  <c:v>0.99466263200000005</c:v>
                </c:pt>
                <c:pt idx="46702">
                  <c:v>0.994798234</c:v>
                </c:pt>
                <c:pt idx="46703">
                  <c:v>0.98048173699999996</c:v>
                </c:pt>
                <c:pt idx="46704">
                  <c:v>0.99466263200000005</c:v>
                </c:pt>
                <c:pt idx="46705">
                  <c:v>0.99833470599999996</c:v>
                </c:pt>
                <c:pt idx="46706">
                  <c:v>0.98337578699999995</c:v>
                </c:pt>
                <c:pt idx="46707">
                  <c:v>0.98337578699999995</c:v>
                </c:pt>
                <c:pt idx="46708">
                  <c:v>0.98337578699999995</c:v>
                </c:pt>
                <c:pt idx="46709">
                  <c:v>0.98337578699999995</c:v>
                </c:pt>
                <c:pt idx="46710">
                  <c:v>0.99466263200000005</c:v>
                </c:pt>
                <c:pt idx="46711">
                  <c:v>0.98048173699999996</c:v>
                </c:pt>
                <c:pt idx="46712">
                  <c:v>0.99833470599999996</c:v>
                </c:pt>
                <c:pt idx="46713">
                  <c:v>0.99466263200000005</c:v>
                </c:pt>
                <c:pt idx="46714">
                  <c:v>0.99466263200000005</c:v>
                </c:pt>
                <c:pt idx="46715">
                  <c:v>0.98337578699999995</c:v>
                </c:pt>
                <c:pt idx="46716">
                  <c:v>0.99833470599999996</c:v>
                </c:pt>
                <c:pt idx="46717">
                  <c:v>0.99466263200000005</c:v>
                </c:pt>
                <c:pt idx="46718">
                  <c:v>0.99466263200000005</c:v>
                </c:pt>
                <c:pt idx="46719">
                  <c:v>0.99466263200000005</c:v>
                </c:pt>
                <c:pt idx="46720">
                  <c:v>0.994798234</c:v>
                </c:pt>
                <c:pt idx="46721">
                  <c:v>0.994798234</c:v>
                </c:pt>
                <c:pt idx="46722">
                  <c:v>0.98048173699999996</c:v>
                </c:pt>
                <c:pt idx="46723">
                  <c:v>0.98337578699999995</c:v>
                </c:pt>
                <c:pt idx="46724">
                  <c:v>0.99833470599999996</c:v>
                </c:pt>
                <c:pt idx="46725">
                  <c:v>0.99466263200000005</c:v>
                </c:pt>
                <c:pt idx="46726">
                  <c:v>0.98048173699999996</c:v>
                </c:pt>
                <c:pt idx="46727">
                  <c:v>0.98337578699999995</c:v>
                </c:pt>
                <c:pt idx="46728">
                  <c:v>0.99466263200000005</c:v>
                </c:pt>
                <c:pt idx="46729">
                  <c:v>0.98729905299999998</c:v>
                </c:pt>
                <c:pt idx="46730">
                  <c:v>0.99466263200000005</c:v>
                </c:pt>
                <c:pt idx="46731">
                  <c:v>0.99466263200000005</c:v>
                </c:pt>
                <c:pt idx="46732">
                  <c:v>0.98552498799999999</c:v>
                </c:pt>
                <c:pt idx="46733">
                  <c:v>0.98048173699999996</c:v>
                </c:pt>
                <c:pt idx="46734">
                  <c:v>0.98048173699999996</c:v>
                </c:pt>
                <c:pt idx="46735">
                  <c:v>0.99833470599999996</c:v>
                </c:pt>
                <c:pt idx="46736">
                  <c:v>0.98048173699999996</c:v>
                </c:pt>
                <c:pt idx="46737">
                  <c:v>0.99466263200000005</c:v>
                </c:pt>
                <c:pt idx="46738">
                  <c:v>0.98337578699999995</c:v>
                </c:pt>
                <c:pt idx="46739">
                  <c:v>0.98337578699999995</c:v>
                </c:pt>
                <c:pt idx="46740">
                  <c:v>0.99833470599999996</c:v>
                </c:pt>
                <c:pt idx="46741">
                  <c:v>0.99466263200000005</c:v>
                </c:pt>
                <c:pt idx="46742">
                  <c:v>0.99090427199999997</c:v>
                </c:pt>
                <c:pt idx="46743">
                  <c:v>0.994798234</c:v>
                </c:pt>
                <c:pt idx="46744">
                  <c:v>0.99833470599999996</c:v>
                </c:pt>
                <c:pt idx="46745">
                  <c:v>0.99466263200000005</c:v>
                </c:pt>
                <c:pt idx="46746">
                  <c:v>0.99466263200000005</c:v>
                </c:pt>
                <c:pt idx="46747">
                  <c:v>0.994798234</c:v>
                </c:pt>
                <c:pt idx="46748">
                  <c:v>0.99466263200000005</c:v>
                </c:pt>
                <c:pt idx="46749">
                  <c:v>0.994798234</c:v>
                </c:pt>
                <c:pt idx="46750">
                  <c:v>0.98337578699999995</c:v>
                </c:pt>
                <c:pt idx="46751">
                  <c:v>0.99466263200000005</c:v>
                </c:pt>
                <c:pt idx="46752">
                  <c:v>0.98337578699999995</c:v>
                </c:pt>
                <c:pt idx="46753">
                  <c:v>0.994798234</c:v>
                </c:pt>
                <c:pt idx="46754">
                  <c:v>0.99833470599999996</c:v>
                </c:pt>
                <c:pt idx="46755">
                  <c:v>0.98337578699999995</c:v>
                </c:pt>
                <c:pt idx="46756">
                  <c:v>0.98337578699999995</c:v>
                </c:pt>
                <c:pt idx="46757">
                  <c:v>0.98337578699999995</c:v>
                </c:pt>
                <c:pt idx="46758">
                  <c:v>0.98048173699999996</c:v>
                </c:pt>
                <c:pt idx="46759">
                  <c:v>0.98337578699999995</c:v>
                </c:pt>
                <c:pt idx="46760">
                  <c:v>0.99833470599999996</c:v>
                </c:pt>
                <c:pt idx="46761">
                  <c:v>0.98337578699999995</c:v>
                </c:pt>
                <c:pt idx="46762">
                  <c:v>0.99833470599999996</c:v>
                </c:pt>
                <c:pt idx="46763">
                  <c:v>0.994798234</c:v>
                </c:pt>
                <c:pt idx="46764">
                  <c:v>0.98048173699999996</c:v>
                </c:pt>
                <c:pt idx="46765">
                  <c:v>0.994798234</c:v>
                </c:pt>
                <c:pt idx="46766">
                  <c:v>0.98337578699999995</c:v>
                </c:pt>
                <c:pt idx="46767">
                  <c:v>0.99466263200000005</c:v>
                </c:pt>
                <c:pt idx="46768">
                  <c:v>0.994798234</c:v>
                </c:pt>
                <c:pt idx="46769">
                  <c:v>0.994798234</c:v>
                </c:pt>
                <c:pt idx="46770">
                  <c:v>0.99466263200000005</c:v>
                </c:pt>
                <c:pt idx="46771">
                  <c:v>0.98337578699999995</c:v>
                </c:pt>
                <c:pt idx="46772">
                  <c:v>0.99466263200000005</c:v>
                </c:pt>
                <c:pt idx="46773">
                  <c:v>0.99466263200000005</c:v>
                </c:pt>
                <c:pt idx="46774">
                  <c:v>0.98048173699999996</c:v>
                </c:pt>
                <c:pt idx="46775">
                  <c:v>0.98337578699999995</c:v>
                </c:pt>
                <c:pt idx="46776">
                  <c:v>0.99450736299999998</c:v>
                </c:pt>
                <c:pt idx="46777">
                  <c:v>0.99466263200000005</c:v>
                </c:pt>
                <c:pt idx="46778">
                  <c:v>0.994798234</c:v>
                </c:pt>
                <c:pt idx="46779">
                  <c:v>0.99833470599999996</c:v>
                </c:pt>
                <c:pt idx="46780">
                  <c:v>0.98337578699999995</c:v>
                </c:pt>
                <c:pt idx="46781">
                  <c:v>0.99466263200000005</c:v>
                </c:pt>
                <c:pt idx="46782">
                  <c:v>0.994798234</c:v>
                </c:pt>
                <c:pt idx="46783">
                  <c:v>0.98048173699999996</c:v>
                </c:pt>
                <c:pt idx="46784">
                  <c:v>0.994798234</c:v>
                </c:pt>
                <c:pt idx="46785">
                  <c:v>0.98337578699999995</c:v>
                </c:pt>
                <c:pt idx="46786">
                  <c:v>0.98337578699999995</c:v>
                </c:pt>
                <c:pt idx="46787">
                  <c:v>0.98337578699999995</c:v>
                </c:pt>
                <c:pt idx="46788">
                  <c:v>0.994798234</c:v>
                </c:pt>
                <c:pt idx="46789">
                  <c:v>0.99466263200000005</c:v>
                </c:pt>
                <c:pt idx="46790">
                  <c:v>0.994798234</c:v>
                </c:pt>
                <c:pt idx="46791">
                  <c:v>0.99833470599999996</c:v>
                </c:pt>
                <c:pt idx="46792">
                  <c:v>0.98337578699999995</c:v>
                </c:pt>
                <c:pt idx="46793">
                  <c:v>0.98048173699999996</c:v>
                </c:pt>
                <c:pt idx="46794">
                  <c:v>0.98337578699999995</c:v>
                </c:pt>
                <c:pt idx="46795">
                  <c:v>0.99466263200000005</c:v>
                </c:pt>
                <c:pt idx="46796">
                  <c:v>0.99833470599999996</c:v>
                </c:pt>
                <c:pt idx="46797">
                  <c:v>0.98337578699999995</c:v>
                </c:pt>
                <c:pt idx="46798">
                  <c:v>0.98337578699999995</c:v>
                </c:pt>
                <c:pt idx="46799">
                  <c:v>0.994798234</c:v>
                </c:pt>
                <c:pt idx="46800">
                  <c:v>0.994798234</c:v>
                </c:pt>
                <c:pt idx="46801">
                  <c:v>0.98337578699999995</c:v>
                </c:pt>
                <c:pt idx="46802">
                  <c:v>0.98337578699999995</c:v>
                </c:pt>
                <c:pt idx="46803">
                  <c:v>0.99466263200000005</c:v>
                </c:pt>
                <c:pt idx="46804">
                  <c:v>0.98337578699999995</c:v>
                </c:pt>
                <c:pt idx="46805">
                  <c:v>0.98337578699999995</c:v>
                </c:pt>
                <c:pt idx="46806">
                  <c:v>0.98337578699999995</c:v>
                </c:pt>
                <c:pt idx="46807">
                  <c:v>0.99466263200000005</c:v>
                </c:pt>
                <c:pt idx="46808">
                  <c:v>0.98279561000000004</c:v>
                </c:pt>
                <c:pt idx="46809">
                  <c:v>0.99466263200000005</c:v>
                </c:pt>
                <c:pt idx="46810">
                  <c:v>0.99466263200000005</c:v>
                </c:pt>
                <c:pt idx="46811">
                  <c:v>0.98337578699999995</c:v>
                </c:pt>
                <c:pt idx="46812">
                  <c:v>0.98048173699999996</c:v>
                </c:pt>
                <c:pt idx="46813">
                  <c:v>0.994798234</c:v>
                </c:pt>
                <c:pt idx="46814">
                  <c:v>0.98337578699999995</c:v>
                </c:pt>
                <c:pt idx="46815">
                  <c:v>0.99466263200000005</c:v>
                </c:pt>
                <c:pt idx="46816">
                  <c:v>0.98729905299999998</c:v>
                </c:pt>
                <c:pt idx="46817">
                  <c:v>0.98337578699999995</c:v>
                </c:pt>
                <c:pt idx="46818">
                  <c:v>0.994798234</c:v>
                </c:pt>
                <c:pt idx="46819">
                  <c:v>0.99833470599999996</c:v>
                </c:pt>
                <c:pt idx="46820">
                  <c:v>0.98337578699999995</c:v>
                </c:pt>
                <c:pt idx="46821">
                  <c:v>0.99466263200000005</c:v>
                </c:pt>
                <c:pt idx="46822">
                  <c:v>0.99833470599999996</c:v>
                </c:pt>
                <c:pt idx="46823">
                  <c:v>0.99466263200000005</c:v>
                </c:pt>
                <c:pt idx="46824">
                  <c:v>0.994798234</c:v>
                </c:pt>
                <c:pt idx="46825">
                  <c:v>0.99466263200000005</c:v>
                </c:pt>
                <c:pt idx="46826">
                  <c:v>0.98048173699999996</c:v>
                </c:pt>
                <c:pt idx="46827">
                  <c:v>0.99833470599999996</c:v>
                </c:pt>
                <c:pt idx="46828">
                  <c:v>0.98337578699999995</c:v>
                </c:pt>
                <c:pt idx="46829">
                  <c:v>0.98337578699999995</c:v>
                </c:pt>
                <c:pt idx="46830">
                  <c:v>0.98337578699999995</c:v>
                </c:pt>
                <c:pt idx="46831">
                  <c:v>0.99833470599999996</c:v>
                </c:pt>
                <c:pt idx="46832">
                  <c:v>0.98048173699999996</c:v>
                </c:pt>
                <c:pt idx="46833">
                  <c:v>0.98337578699999995</c:v>
                </c:pt>
                <c:pt idx="46834">
                  <c:v>0.99466263200000005</c:v>
                </c:pt>
                <c:pt idx="46835">
                  <c:v>0.994798234</c:v>
                </c:pt>
                <c:pt idx="46836">
                  <c:v>0.98337578699999995</c:v>
                </c:pt>
                <c:pt idx="46837">
                  <c:v>0.98337578699999995</c:v>
                </c:pt>
                <c:pt idx="46838">
                  <c:v>0.99833470599999996</c:v>
                </c:pt>
                <c:pt idx="46839">
                  <c:v>0.99466263200000005</c:v>
                </c:pt>
                <c:pt idx="46840">
                  <c:v>0.99833470599999996</c:v>
                </c:pt>
                <c:pt idx="46841">
                  <c:v>0.98337578699999995</c:v>
                </c:pt>
                <c:pt idx="46842">
                  <c:v>0.99090427199999997</c:v>
                </c:pt>
                <c:pt idx="46843">
                  <c:v>0.99466263200000005</c:v>
                </c:pt>
                <c:pt idx="46844">
                  <c:v>0.994798234</c:v>
                </c:pt>
                <c:pt idx="46845">
                  <c:v>0.98337578699999995</c:v>
                </c:pt>
                <c:pt idx="46846">
                  <c:v>0.99466263200000005</c:v>
                </c:pt>
                <c:pt idx="46847">
                  <c:v>0.98048173699999996</c:v>
                </c:pt>
                <c:pt idx="46848">
                  <c:v>0.99466263200000005</c:v>
                </c:pt>
                <c:pt idx="46849">
                  <c:v>0.97923176599999995</c:v>
                </c:pt>
                <c:pt idx="46850">
                  <c:v>0.98729905299999998</c:v>
                </c:pt>
                <c:pt idx="46851">
                  <c:v>0.994798234</c:v>
                </c:pt>
                <c:pt idx="46852">
                  <c:v>0.98657017000000002</c:v>
                </c:pt>
                <c:pt idx="46853">
                  <c:v>0.98337578699999995</c:v>
                </c:pt>
                <c:pt idx="46854">
                  <c:v>0.99015918800000002</c:v>
                </c:pt>
                <c:pt idx="46855">
                  <c:v>0.99466263200000005</c:v>
                </c:pt>
                <c:pt idx="46856">
                  <c:v>0.99466263200000005</c:v>
                </c:pt>
                <c:pt idx="46857">
                  <c:v>0.994798234</c:v>
                </c:pt>
                <c:pt idx="46858">
                  <c:v>0.99833470599999996</c:v>
                </c:pt>
                <c:pt idx="46859">
                  <c:v>0.98048173699999996</c:v>
                </c:pt>
                <c:pt idx="46860">
                  <c:v>0.99015918800000002</c:v>
                </c:pt>
                <c:pt idx="46861">
                  <c:v>0.98048173699999996</c:v>
                </c:pt>
                <c:pt idx="46862">
                  <c:v>0.98975540500000003</c:v>
                </c:pt>
                <c:pt idx="46863">
                  <c:v>0.98337578699999995</c:v>
                </c:pt>
                <c:pt idx="46864">
                  <c:v>0.98729905299999998</c:v>
                </c:pt>
                <c:pt idx="46865">
                  <c:v>0.98337578699999995</c:v>
                </c:pt>
                <c:pt idx="46866">
                  <c:v>0.99833470599999996</c:v>
                </c:pt>
                <c:pt idx="46867">
                  <c:v>0.99466263200000005</c:v>
                </c:pt>
                <c:pt idx="46868">
                  <c:v>0.98337578699999995</c:v>
                </c:pt>
                <c:pt idx="46869">
                  <c:v>0.99833470599999996</c:v>
                </c:pt>
                <c:pt idx="46870">
                  <c:v>0.98048173699999996</c:v>
                </c:pt>
                <c:pt idx="46871">
                  <c:v>0.99466263200000005</c:v>
                </c:pt>
                <c:pt idx="46872">
                  <c:v>0.99466263200000005</c:v>
                </c:pt>
                <c:pt idx="46873">
                  <c:v>0.99466263200000005</c:v>
                </c:pt>
                <c:pt idx="46874">
                  <c:v>0.99833470599999996</c:v>
                </c:pt>
                <c:pt idx="46875">
                  <c:v>0.98729905299999998</c:v>
                </c:pt>
                <c:pt idx="46876">
                  <c:v>0.98048173699999996</c:v>
                </c:pt>
                <c:pt idx="46877">
                  <c:v>0.99466263200000005</c:v>
                </c:pt>
                <c:pt idx="46878">
                  <c:v>0.994798234</c:v>
                </c:pt>
                <c:pt idx="46879">
                  <c:v>0.98337578699999995</c:v>
                </c:pt>
                <c:pt idx="46880">
                  <c:v>0.99466263200000005</c:v>
                </c:pt>
                <c:pt idx="46881">
                  <c:v>0.99466263200000005</c:v>
                </c:pt>
                <c:pt idx="46882">
                  <c:v>0.99450736299999998</c:v>
                </c:pt>
                <c:pt idx="46883">
                  <c:v>0.98337578699999995</c:v>
                </c:pt>
                <c:pt idx="46884">
                  <c:v>0.98048173699999996</c:v>
                </c:pt>
                <c:pt idx="46885">
                  <c:v>0.994798234</c:v>
                </c:pt>
                <c:pt idx="46886">
                  <c:v>0.98337578699999995</c:v>
                </c:pt>
                <c:pt idx="46887">
                  <c:v>0.98048173699999996</c:v>
                </c:pt>
                <c:pt idx="46888">
                  <c:v>0.99833470599999996</c:v>
                </c:pt>
                <c:pt idx="46889">
                  <c:v>0.994798234</c:v>
                </c:pt>
                <c:pt idx="46890">
                  <c:v>0.98337578699999995</c:v>
                </c:pt>
                <c:pt idx="46891">
                  <c:v>0.98337578699999995</c:v>
                </c:pt>
                <c:pt idx="46892">
                  <c:v>0.99833470599999996</c:v>
                </c:pt>
                <c:pt idx="46893">
                  <c:v>0.98337578699999995</c:v>
                </c:pt>
                <c:pt idx="46894">
                  <c:v>0.98337578699999995</c:v>
                </c:pt>
                <c:pt idx="46895">
                  <c:v>0.98337578699999995</c:v>
                </c:pt>
                <c:pt idx="46896">
                  <c:v>0.99466263200000005</c:v>
                </c:pt>
                <c:pt idx="46897">
                  <c:v>0.99833470599999996</c:v>
                </c:pt>
                <c:pt idx="46898">
                  <c:v>0.99833470599999996</c:v>
                </c:pt>
                <c:pt idx="46899">
                  <c:v>0.994798234</c:v>
                </c:pt>
                <c:pt idx="46900">
                  <c:v>0.98337578699999995</c:v>
                </c:pt>
                <c:pt idx="46901">
                  <c:v>0.99466263200000005</c:v>
                </c:pt>
                <c:pt idx="46902">
                  <c:v>0.98337578699999995</c:v>
                </c:pt>
                <c:pt idx="46903">
                  <c:v>0.99466263200000005</c:v>
                </c:pt>
                <c:pt idx="46904">
                  <c:v>0.98048173699999996</c:v>
                </c:pt>
                <c:pt idx="46905">
                  <c:v>0.994798234</c:v>
                </c:pt>
                <c:pt idx="46906">
                  <c:v>0.98337578699999995</c:v>
                </c:pt>
                <c:pt idx="46907">
                  <c:v>0.99833470599999996</c:v>
                </c:pt>
                <c:pt idx="46908">
                  <c:v>0.994798234</c:v>
                </c:pt>
                <c:pt idx="46909">
                  <c:v>0.99466263200000005</c:v>
                </c:pt>
                <c:pt idx="46910">
                  <c:v>0.98048173699999996</c:v>
                </c:pt>
                <c:pt idx="46911">
                  <c:v>0.994798234</c:v>
                </c:pt>
                <c:pt idx="46912">
                  <c:v>0.994798234</c:v>
                </c:pt>
                <c:pt idx="46913">
                  <c:v>0.994798234</c:v>
                </c:pt>
                <c:pt idx="46914">
                  <c:v>0.994798234</c:v>
                </c:pt>
                <c:pt idx="46915">
                  <c:v>0.99450736299999998</c:v>
                </c:pt>
                <c:pt idx="46916">
                  <c:v>0.994798234</c:v>
                </c:pt>
                <c:pt idx="46917">
                  <c:v>0.99466263200000005</c:v>
                </c:pt>
                <c:pt idx="46918">
                  <c:v>0.99833470599999996</c:v>
                </c:pt>
                <c:pt idx="46919">
                  <c:v>0.98337578699999995</c:v>
                </c:pt>
                <c:pt idx="46920">
                  <c:v>0.99090427199999997</c:v>
                </c:pt>
                <c:pt idx="46921">
                  <c:v>0.99466263200000005</c:v>
                </c:pt>
                <c:pt idx="46922">
                  <c:v>0.99466263200000005</c:v>
                </c:pt>
                <c:pt idx="46923">
                  <c:v>0.99015918800000002</c:v>
                </c:pt>
                <c:pt idx="46924">
                  <c:v>0.994798234</c:v>
                </c:pt>
                <c:pt idx="46925">
                  <c:v>0.98048173699999996</c:v>
                </c:pt>
                <c:pt idx="46926">
                  <c:v>0.994798234</c:v>
                </c:pt>
                <c:pt idx="46927">
                  <c:v>0.994798234</c:v>
                </c:pt>
                <c:pt idx="46928">
                  <c:v>0.98337578699999995</c:v>
                </c:pt>
                <c:pt idx="46929">
                  <c:v>0.987316898</c:v>
                </c:pt>
                <c:pt idx="46930">
                  <c:v>0.98337578699999995</c:v>
                </c:pt>
                <c:pt idx="46931">
                  <c:v>0.99090427199999997</c:v>
                </c:pt>
                <c:pt idx="46932">
                  <c:v>0.99466263200000005</c:v>
                </c:pt>
                <c:pt idx="46933">
                  <c:v>0.99466263200000005</c:v>
                </c:pt>
                <c:pt idx="46934">
                  <c:v>0.99466263200000005</c:v>
                </c:pt>
                <c:pt idx="46935">
                  <c:v>0.98337578699999995</c:v>
                </c:pt>
                <c:pt idx="46936">
                  <c:v>0.99833470599999996</c:v>
                </c:pt>
                <c:pt idx="46937">
                  <c:v>0.99466263200000005</c:v>
                </c:pt>
                <c:pt idx="46938">
                  <c:v>0.994798234</c:v>
                </c:pt>
                <c:pt idx="46939">
                  <c:v>0.99833470599999996</c:v>
                </c:pt>
                <c:pt idx="46940">
                  <c:v>0.99833470599999996</c:v>
                </c:pt>
                <c:pt idx="46941">
                  <c:v>0.99466263200000005</c:v>
                </c:pt>
                <c:pt idx="46942">
                  <c:v>0.98048173699999996</c:v>
                </c:pt>
                <c:pt idx="46943">
                  <c:v>0.99833470599999996</c:v>
                </c:pt>
                <c:pt idx="46944">
                  <c:v>0.99466263200000005</c:v>
                </c:pt>
                <c:pt idx="46945">
                  <c:v>0.994798234</c:v>
                </c:pt>
                <c:pt idx="46946">
                  <c:v>0.98048173699999996</c:v>
                </c:pt>
                <c:pt idx="46947">
                  <c:v>0.98552498799999999</c:v>
                </c:pt>
                <c:pt idx="46948">
                  <c:v>0.99466263200000005</c:v>
                </c:pt>
                <c:pt idx="46949">
                  <c:v>0.994798234</c:v>
                </c:pt>
                <c:pt idx="46950">
                  <c:v>0.99833470599999996</c:v>
                </c:pt>
                <c:pt idx="46951">
                  <c:v>0.98337578699999995</c:v>
                </c:pt>
                <c:pt idx="46952">
                  <c:v>0.99833470599999996</c:v>
                </c:pt>
                <c:pt idx="46953">
                  <c:v>0.98337578699999995</c:v>
                </c:pt>
                <c:pt idx="46954">
                  <c:v>0.994798234</c:v>
                </c:pt>
                <c:pt idx="46955">
                  <c:v>0.99466263200000005</c:v>
                </c:pt>
                <c:pt idx="46956">
                  <c:v>0.99466263200000005</c:v>
                </c:pt>
                <c:pt idx="46957">
                  <c:v>0.99833470599999996</c:v>
                </c:pt>
                <c:pt idx="46958">
                  <c:v>0.98337578699999995</c:v>
                </c:pt>
                <c:pt idx="46959">
                  <c:v>0.99466263200000005</c:v>
                </c:pt>
                <c:pt idx="46960">
                  <c:v>0.98337578699999995</c:v>
                </c:pt>
                <c:pt idx="46961">
                  <c:v>0.98048173699999996</c:v>
                </c:pt>
                <c:pt idx="46962">
                  <c:v>0.98337578699999995</c:v>
                </c:pt>
                <c:pt idx="46963">
                  <c:v>0.99833470599999996</c:v>
                </c:pt>
                <c:pt idx="46964">
                  <c:v>0.98048173699999996</c:v>
                </c:pt>
                <c:pt idx="46965">
                  <c:v>0.99466263200000005</c:v>
                </c:pt>
                <c:pt idx="46966">
                  <c:v>0.99833470599999996</c:v>
                </c:pt>
                <c:pt idx="46967">
                  <c:v>0.99466263200000005</c:v>
                </c:pt>
                <c:pt idx="46968">
                  <c:v>0.98337578699999995</c:v>
                </c:pt>
                <c:pt idx="46969">
                  <c:v>0.994798234</c:v>
                </c:pt>
                <c:pt idx="46970">
                  <c:v>0.98337578699999995</c:v>
                </c:pt>
                <c:pt idx="46971">
                  <c:v>0.98337578699999995</c:v>
                </c:pt>
                <c:pt idx="46972">
                  <c:v>0.99466263200000005</c:v>
                </c:pt>
                <c:pt idx="46973">
                  <c:v>0.994798234</c:v>
                </c:pt>
                <c:pt idx="46974">
                  <c:v>0.99015918800000002</c:v>
                </c:pt>
                <c:pt idx="46975">
                  <c:v>0.99833470599999996</c:v>
                </c:pt>
                <c:pt idx="46976">
                  <c:v>0.994798234</c:v>
                </c:pt>
                <c:pt idx="46977">
                  <c:v>0.98337578699999995</c:v>
                </c:pt>
                <c:pt idx="46978">
                  <c:v>0.994798234</c:v>
                </c:pt>
                <c:pt idx="46979">
                  <c:v>0.98337578699999995</c:v>
                </c:pt>
                <c:pt idx="46980">
                  <c:v>0.99466263200000005</c:v>
                </c:pt>
                <c:pt idx="46981">
                  <c:v>0.994798234</c:v>
                </c:pt>
                <c:pt idx="46982">
                  <c:v>0.98337578699999995</c:v>
                </c:pt>
                <c:pt idx="46983">
                  <c:v>0.99635453600000001</c:v>
                </c:pt>
                <c:pt idx="46984">
                  <c:v>0.99466263200000005</c:v>
                </c:pt>
                <c:pt idx="46985">
                  <c:v>0.98337578699999995</c:v>
                </c:pt>
                <c:pt idx="46986">
                  <c:v>0.98337578699999995</c:v>
                </c:pt>
                <c:pt idx="46987">
                  <c:v>0.98337578699999995</c:v>
                </c:pt>
                <c:pt idx="46988">
                  <c:v>0.98337578699999995</c:v>
                </c:pt>
                <c:pt idx="46989">
                  <c:v>0.98337578699999995</c:v>
                </c:pt>
                <c:pt idx="46990">
                  <c:v>0.987316898</c:v>
                </c:pt>
                <c:pt idx="46991">
                  <c:v>0.98337578699999995</c:v>
                </c:pt>
                <c:pt idx="46992">
                  <c:v>0.99466263200000005</c:v>
                </c:pt>
                <c:pt idx="46993">
                  <c:v>0.99466263200000005</c:v>
                </c:pt>
                <c:pt idx="46994">
                  <c:v>0.99466263200000005</c:v>
                </c:pt>
                <c:pt idx="46995">
                  <c:v>0.98729905299999998</c:v>
                </c:pt>
                <c:pt idx="46996">
                  <c:v>0.98337578699999995</c:v>
                </c:pt>
                <c:pt idx="46997">
                  <c:v>0.98337578699999995</c:v>
                </c:pt>
                <c:pt idx="46998">
                  <c:v>0.98337578699999995</c:v>
                </c:pt>
                <c:pt idx="46999">
                  <c:v>0.98048173699999996</c:v>
                </c:pt>
                <c:pt idx="47000">
                  <c:v>0.99466263200000005</c:v>
                </c:pt>
                <c:pt idx="47001">
                  <c:v>0.99833470599999996</c:v>
                </c:pt>
                <c:pt idx="47002">
                  <c:v>0.99466263200000005</c:v>
                </c:pt>
                <c:pt idx="47003">
                  <c:v>0.994798234</c:v>
                </c:pt>
                <c:pt idx="47004">
                  <c:v>0.99466263200000005</c:v>
                </c:pt>
                <c:pt idx="47005">
                  <c:v>0.99466263200000005</c:v>
                </c:pt>
                <c:pt idx="47006">
                  <c:v>0.99466263200000005</c:v>
                </c:pt>
                <c:pt idx="47007">
                  <c:v>0.98048173699999996</c:v>
                </c:pt>
                <c:pt idx="47008">
                  <c:v>0.99090427199999997</c:v>
                </c:pt>
                <c:pt idx="47009">
                  <c:v>0.98337578699999995</c:v>
                </c:pt>
                <c:pt idx="47010">
                  <c:v>0.99466263200000005</c:v>
                </c:pt>
                <c:pt idx="47011">
                  <c:v>0.99100769600000005</c:v>
                </c:pt>
                <c:pt idx="47012">
                  <c:v>0.99833470599999996</c:v>
                </c:pt>
                <c:pt idx="47013">
                  <c:v>0.98048173699999996</c:v>
                </c:pt>
                <c:pt idx="47014">
                  <c:v>0.98337578699999995</c:v>
                </c:pt>
                <c:pt idx="47015">
                  <c:v>0.99466263200000005</c:v>
                </c:pt>
                <c:pt idx="47016">
                  <c:v>0.994798234</c:v>
                </c:pt>
                <c:pt idx="47017">
                  <c:v>0.994798234</c:v>
                </c:pt>
                <c:pt idx="47018">
                  <c:v>0.99466263200000005</c:v>
                </c:pt>
                <c:pt idx="47019">
                  <c:v>0.99466263200000005</c:v>
                </c:pt>
                <c:pt idx="47020">
                  <c:v>0.99833470599999996</c:v>
                </c:pt>
                <c:pt idx="47021">
                  <c:v>0.99833470599999996</c:v>
                </c:pt>
                <c:pt idx="47022">
                  <c:v>0.99833470599999996</c:v>
                </c:pt>
                <c:pt idx="47023">
                  <c:v>0.99466263200000005</c:v>
                </c:pt>
                <c:pt idx="47024">
                  <c:v>0.98048173699999996</c:v>
                </c:pt>
                <c:pt idx="47025">
                  <c:v>0.99466263200000005</c:v>
                </c:pt>
                <c:pt idx="47026">
                  <c:v>0.99466263200000005</c:v>
                </c:pt>
                <c:pt idx="47027">
                  <c:v>0.99833470599999996</c:v>
                </c:pt>
                <c:pt idx="47028">
                  <c:v>0.994798234</c:v>
                </c:pt>
                <c:pt idx="47029">
                  <c:v>0.994798234</c:v>
                </c:pt>
                <c:pt idx="47030">
                  <c:v>0.99466263200000005</c:v>
                </c:pt>
                <c:pt idx="47031">
                  <c:v>0.994798234</c:v>
                </c:pt>
                <c:pt idx="47032">
                  <c:v>0.99100769600000005</c:v>
                </c:pt>
                <c:pt idx="47033">
                  <c:v>0.98048173699999996</c:v>
                </c:pt>
                <c:pt idx="47034">
                  <c:v>0.98337578699999995</c:v>
                </c:pt>
                <c:pt idx="47035">
                  <c:v>0.98048173699999996</c:v>
                </c:pt>
                <c:pt idx="47036">
                  <c:v>0.98337578699999995</c:v>
                </c:pt>
                <c:pt idx="47037">
                  <c:v>0.98337578699999995</c:v>
                </c:pt>
                <c:pt idx="47038">
                  <c:v>0.994798234</c:v>
                </c:pt>
                <c:pt idx="47039">
                  <c:v>0.98337578699999995</c:v>
                </c:pt>
                <c:pt idx="47040">
                  <c:v>0.98048173699999996</c:v>
                </c:pt>
                <c:pt idx="47041">
                  <c:v>0.98048173699999996</c:v>
                </c:pt>
                <c:pt idx="47042">
                  <c:v>0.994798234</c:v>
                </c:pt>
                <c:pt idx="47043">
                  <c:v>0.99466263200000005</c:v>
                </c:pt>
                <c:pt idx="47044">
                  <c:v>0.99833470599999996</c:v>
                </c:pt>
                <c:pt idx="47045">
                  <c:v>0.99466263200000005</c:v>
                </c:pt>
                <c:pt idx="47046">
                  <c:v>0.99466263200000005</c:v>
                </c:pt>
                <c:pt idx="47047">
                  <c:v>0.98337578699999995</c:v>
                </c:pt>
                <c:pt idx="47048">
                  <c:v>0.98529628999999996</c:v>
                </c:pt>
                <c:pt idx="47049">
                  <c:v>0.98337578699999995</c:v>
                </c:pt>
                <c:pt idx="47050">
                  <c:v>0.99833470599999996</c:v>
                </c:pt>
                <c:pt idx="47051">
                  <c:v>0.99466263200000005</c:v>
                </c:pt>
                <c:pt idx="47052">
                  <c:v>0.98048173699999996</c:v>
                </c:pt>
                <c:pt idx="47053">
                  <c:v>0.99090427199999997</c:v>
                </c:pt>
                <c:pt idx="47054">
                  <c:v>0.99466263200000005</c:v>
                </c:pt>
                <c:pt idx="47055">
                  <c:v>0.98337578699999995</c:v>
                </c:pt>
                <c:pt idx="47056">
                  <c:v>0.99466263200000005</c:v>
                </c:pt>
                <c:pt idx="47057">
                  <c:v>0.98337578699999995</c:v>
                </c:pt>
                <c:pt idx="47058">
                  <c:v>0.99466263200000005</c:v>
                </c:pt>
                <c:pt idx="47059">
                  <c:v>0.994798234</c:v>
                </c:pt>
                <c:pt idx="47060">
                  <c:v>0.99466263200000005</c:v>
                </c:pt>
                <c:pt idx="47061">
                  <c:v>0.994798234</c:v>
                </c:pt>
                <c:pt idx="47062">
                  <c:v>0.98337578699999995</c:v>
                </c:pt>
                <c:pt idx="47063">
                  <c:v>0.99466263200000005</c:v>
                </c:pt>
                <c:pt idx="47064">
                  <c:v>0.99466263200000005</c:v>
                </c:pt>
                <c:pt idx="47065">
                  <c:v>0.98337578699999995</c:v>
                </c:pt>
                <c:pt idx="47066">
                  <c:v>0.98337578699999995</c:v>
                </c:pt>
                <c:pt idx="47067">
                  <c:v>0.99833470599999996</c:v>
                </c:pt>
                <c:pt idx="47068">
                  <c:v>0.99466263200000005</c:v>
                </c:pt>
                <c:pt idx="47069">
                  <c:v>0.994798234</c:v>
                </c:pt>
                <c:pt idx="47070">
                  <c:v>0.98337578699999995</c:v>
                </c:pt>
                <c:pt idx="47071">
                  <c:v>0.98337578699999995</c:v>
                </c:pt>
                <c:pt idx="47072">
                  <c:v>0.98337578699999995</c:v>
                </c:pt>
                <c:pt idx="47073">
                  <c:v>0.99833470599999996</c:v>
                </c:pt>
                <c:pt idx="47074">
                  <c:v>0.98048173699999996</c:v>
                </c:pt>
                <c:pt idx="47075">
                  <c:v>0.994798234</c:v>
                </c:pt>
                <c:pt idx="47076">
                  <c:v>0.99833470599999996</c:v>
                </c:pt>
                <c:pt idx="47077">
                  <c:v>0.99833470599999996</c:v>
                </c:pt>
                <c:pt idx="47078">
                  <c:v>0.99466263200000005</c:v>
                </c:pt>
                <c:pt idx="47079">
                  <c:v>0.98048173699999996</c:v>
                </c:pt>
                <c:pt idx="47080">
                  <c:v>0.99027694600000005</c:v>
                </c:pt>
                <c:pt idx="47081">
                  <c:v>0.99466263200000005</c:v>
                </c:pt>
                <c:pt idx="47082">
                  <c:v>0.987316898</c:v>
                </c:pt>
                <c:pt idx="47083">
                  <c:v>0.99466263200000005</c:v>
                </c:pt>
                <c:pt idx="47084">
                  <c:v>0.99466263200000005</c:v>
                </c:pt>
                <c:pt idx="47085">
                  <c:v>0.994798234</c:v>
                </c:pt>
                <c:pt idx="47086">
                  <c:v>0.99833470599999996</c:v>
                </c:pt>
                <c:pt idx="47087">
                  <c:v>0.99833470599999996</c:v>
                </c:pt>
                <c:pt idx="47088">
                  <c:v>0.994798234</c:v>
                </c:pt>
                <c:pt idx="47089">
                  <c:v>0.99100769600000005</c:v>
                </c:pt>
                <c:pt idx="47090">
                  <c:v>0.98337578699999995</c:v>
                </c:pt>
                <c:pt idx="47091">
                  <c:v>0.98048173699999996</c:v>
                </c:pt>
                <c:pt idx="47092">
                  <c:v>0.99090427199999997</c:v>
                </c:pt>
                <c:pt idx="47093">
                  <c:v>0.98337578699999995</c:v>
                </c:pt>
                <c:pt idx="47094">
                  <c:v>0.99466263200000005</c:v>
                </c:pt>
                <c:pt idx="47095">
                  <c:v>0.987316898</c:v>
                </c:pt>
                <c:pt idx="47096">
                  <c:v>0.994798234</c:v>
                </c:pt>
                <c:pt idx="47097">
                  <c:v>0.98729905299999998</c:v>
                </c:pt>
                <c:pt idx="47098">
                  <c:v>0.99833470599999996</c:v>
                </c:pt>
                <c:pt idx="47099">
                  <c:v>0.99833470599999996</c:v>
                </c:pt>
                <c:pt idx="47100">
                  <c:v>0.99466263200000005</c:v>
                </c:pt>
                <c:pt idx="47101">
                  <c:v>0.994798234</c:v>
                </c:pt>
                <c:pt idx="47102">
                  <c:v>0.98337578699999995</c:v>
                </c:pt>
                <c:pt idx="47103">
                  <c:v>0.98337578699999995</c:v>
                </c:pt>
                <c:pt idx="47104">
                  <c:v>0.98337578699999995</c:v>
                </c:pt>
                <c:pt idx="47105">
                  <c:v>0.99015918800000002</c:v>
                </c:pt>
                <c:pt idx="47106">
                  <c:v>0.98337578699999995</c:v>
                </c:pt>
                <c:pt idx="47107">
                  <c:v>0.99833470599999996</c:v>
                </c:pt>
                <c:pt idx="47108">
                  <c:v>0.99100769600000005</c:v>
                </c:pt>
                <c:pt idx="47109">
                  <c:v>0.98337578699999995</c:v>
                </c:pt>
                <c:pt idx="47110">
                  <c:v>0.98048173699999996</c:v>
                </c:pt>
                <c:pt idx="47111">
                  <c:v>0.99635453600000001</c:v>
                </c:pt>
                <c:pt idx="47112">
                  <c:v>0.98337578699999995</c:v>
                </c:pt>
                <c:pt idx="47113">
                  <c:v>0.98337578699999995</c:v>
                </c:pt>
                <c:pt idx="47114">
                  <c:v>0.98337578699999995</c:v>
                </c:pt>
                <c:pt idx="47115">
                  <c:v>0.99833470599999996</c:v>
                </c:pt>
                <c:pt idx="47116">
                  <c:v>0.99466263200000005</c:v>
                </c:pt>
                <c:pt idx="47117">
                  <c:v>0.98337578699999995</c:v>
                </c:pt>
                <c:pt idx="47118">
                  <c:v>0.99466263200000005</c:v>
                </c:pt>
                <c:pt idx="47119">
                  <c:v>0.99833470599999996</c:v>
                </c:pt>
                <c:pt idx="47120">
                  <c:v>0.99466263200000005</c:v>
                </c:pt>
                <c:pt idx="47121">
                  <c:v>0.98337578699999995</c:v>
                </c:pt>
                <c:pt idx="47122">
                  <c:v>0.98048173699999996</c:v>
                </c:pt>
                <c:pt idx="47123">
                  <c:v>0.98048173699999996</c:v>
                </c:pt>
                <c:pt idx="47124">
                  <c:v>0.99466263200000005</c:v>
                </c:pt>
                <c:pt idx="47125">
                  <c:v>0.994798234</c:v>
                </c:pt>
                <c:pt idx="47126">
                  <c:v>0.99833470599999996</c:v>
                </c:pt>
                <c:pt idx="47127">
                  <c:v>0.99466263200000005</c:v>
                </c:pt>
                <c:pt idx="47128">
                  <c:v>0.99833470599999996</c:v>
                </c:pt>
                <c:pt idx="47129">
                  <c:v>0.99466263200000005</c:v>
                </c:pt>
                <c:pt idx="47130">
                  <c:v>0.98337578699999995</c:v>
                </c:pt>
                <c:pt idx="47131">
                  <c:v>0.994798234</c:v>
                </c:pt>
                <c:pt idx="47132">
                  <c:v>0.98337578699999995</c:v>
                </c:pt>
                <c:pt idx="47133">
                  <c:v>0.994798234</c:v>
                </c:pt>
                <c:pt idx="47134">
                  <c:v>0.98337578699999995</c:v>
                </c:pt>
                <c:pt idx="47135">
                  <c:v>0.98337578699999995</c:v>
                </c:pt>
                <c:pt idx="47136">
                  <c:v>0.98048173699999996</c:v>
                </c:pt>
                <c:pt idx="47137">
                  <c:v>0.98337578699999995</c:v>
                </c:pt>
                <c:pt idx="47138">
                  <c:v>0.99466263200000005</c:v>
                </c:pt>
                <c:pt idx="47139">
                  <c:v>0.98337578699999995</c:v>
                </c:pt>
                <c:pt idx="47140">
                  <c:v>0.98640082900000003</c:v>
                </c:pt>
                <c:pt idx="47141">
                  <c:v>0.98337578699999995</c:v>
                </c:pt>
                <c:pt idx="47142">
                  <c:v>0.994798234</c:v>
                </c:pt>
                <c:pt idx="47143">
                  <c:v>0.99466263200000005</c:v>
                </c:pt>
                <c:pt idx="47144">
                  <c:v>0.99466263200000005</c:v>
                </c:pt>
                <c:pt idx="47145">
                  <c:v>0.99466263200000005</c:v>
                </c:pt>
                <c:pt idx="47146">
                  <c:v>0.99466263200000005</c:v>
                </c:pt>
                <c:pt idx="47147">
                  <c:v>0.99466263200000005</c:v>
                </c:pt>
                <c:pt idx="47148">
                  <c:v>0.98337578699999995</c:v>
                </c:pt>
                <c:pt idx="47149">
                  <c:v>0.98048173699999996</c:v>
                </c:pt>
                <c:pt idx="47150">
                  <c:v>0.98337578699999995</c:v>
                </c:pt>
                <c:pt idx="47151">
                  <c:v>0.99466263200000005</c:v>
                </c:pt>
                <c:pt idx="47152">
                  <c:v>0.99833470599999996</c:v>
                </c:pt>
                <c:pt idx="47153">
                  <c:v>0.98337578699999995</c:v>
                </c:pt>
                <c:pt idx="47154">
                  <c:v>0.99466263200000005</c:v>
                </c:pt>
                <c:pt idx="47155">
                  <c:v>0.987316898</c:v>
                </c:pt>
                <c:pt idx="47156">
                  <c:v>0.98337578699999995</c:v>
                </c:pt>
                <c:pt idx="47157">
                  <c:v>0.99833470599999996</c:v>
                </c:pt>
                <c:pt idx="47158">
                  <c:v>0.98729905299999998</c:v>
                </c:pt>
                <c:pt idx="47159">
                  <c:v>0.99466263200000005</c:v>
                </c:pt>
                <c:pt idx="47160">
                  <c:v>0.99090427199999997</c:v>
                </c:pt>
                <c:pt idx="47161">
                  <c:v>0.994798234</c:v>
                </c:pt>
                <c:pt idx="47162">
                  <c:v>0.98048173699999996</c:v>
                </c:pt>
                <c:pt idx="47163">
                  <c:v>0.99466263200000005</c:v>
                </c:pt>
                <c:pt idx="47164">
                  <c:v>0.98549281</c:v>
                </c:pt>
                <c:pt idx="47165">
                  <c:v>0.99466263200000005</c:v>
                </c:pt>
                <c:pt idx="47166">
                  <c:v>0.99466263200000005</c:v>
                </c:pt>
                <c:pt idx="47167">
                  <c:v>0.98337578699999995</c:v>
                </c:pt>
                <c:pt idx="47168">
                  <c:v>0.99833470599999996</c:v>
                </c:pt>
                <c:pt idx="47169">
                  <c:v>0.99466263200000005</c:v>
                </c:pt>
                <c:pt idx="47170">
                  <c:v>0.99833470599999996</c:v>
                </c:pt>
                <c:pt idx="47171">
                  <c:v>0.99833470599999996</c:v>
                </c:pt>
                <c:pt idx="47172">
                  <c:v>0.98048173699999996</c:v>
                </c:pt>
                <c:pt idx="47173">
                  <c:v>0.99833470599999996</c:v>
                </c:pt>
                <c:pt idx="47174">
                  <c:v>0.98337578699999995</c:v>
                </c:pt>
                <c:pt idx="47175">
                  <c:v>0.98048173699999996</c:v>
                </c:pt>
                <c:pt idx="47176">
                  <c:v>0.98337578699999995</c:v>
                </c:pt>
                <c:pt idx="47177">
                  <c:v>0.98337578699999995</c:v>
                </c:pt>
                <c:pt idx="47178">
                  <c:v>0.98337578699999995</c:v>
                </c:pt>
                <c:pt idx="47179">
                  <c:v>0.99466263200000005</c:v>
                </c:pt>
                <c:pt idx="47180">
                  <c:v>0.99027694600000005</c:v>
                </c:pt>
                <c:pt idx="47181">
                  <c:v>0.98337578699999995</c:v>
                </c:pt>
                <c:pt idx="47182">
                  <c:v>0.99466263200000005</c:v>
                </c:pt>
                <c:pt idx="47183">
                  <c:v>0.98337578699999995</c:v>
                </c:pt>
                <c:pt idx="47184">
                  <c:v>0.98337578699999995</c:v>
                </c:pt>
                <c:pt idx="47185">
                  <c:v>0.98975540500000003</c:v>
                </c:pt>
                <c:pt idx="47186">
                  <c:v>0.99466263200000005</c:v>
                </c:pt>
                <c:pt idx="47187">
                  <c:v>0.99466263200000005</c:v>
                </c:pt>
                <c:pt idx="47188">
                  <c:v>0.99833470599999996</c:v>
                </c:pt>
                <c:pt idx="47189">
                  <c:v>0.994798234</c:v>
                </c:pt>
                <c:pt idx="47190">
                  <c:v>0.994798234</c:v>
                </c:pt>
                <c:pt idx="47191">
                  <c:v>0.99466263200000005</c:v>
                </c:pt>
                <c:pt idx="47192">
                  <c:v>0.98337578699999995</c:v>
                </c:pt>
                <c:pt idx="47193">
                  <c:v>0.99833470599999996</c:v>
                </c:pt>
                <c:pt idx="47194">
                  <c:v>0.99456953599999998</c:v>
                </c:pt>
                <c:pt idx="47195">
                  <c:v>0.99635453600000001</c:v>
                </c:pt>
                <c:pt idx="47196">
                  <c:v>0.99466263200000005</c:v>
                </c:pt>
                <c:pt idx="47197">
                  <c:v>0.99833470599999996</c:v>
                </c:pt>
                <c:pt idx="47198">
                  <c:v>0.99833470599999996</c:v>
                </c:pt>
                <c:pt idx="47199">
                  <c:v>0.98729905299999998</c:v>
                </c:pt>
                <c:pt idx="47200">
                  <c:v>0.994798234</c:v>
                </c:pt>
                <c:pt idx="47201">
                  <c:v>0.99466263200000005</c:v>
                </c:pt>
                <c:pt idx="47202">
                  <c:v>0.99833470599999996</c:v>
                </c:pt>
                <c:pt idx="47203">
                  <c:v>0.99833470599999996</c:v>
                </c:pt>
                <c:pt idx="47204">
                  <c:v>0.98337578699999995</c:v>
                </c:pt>
                <c:pt idx="47205">
                  <c:v>0.98048173699999996</c:v>
                </c:pt>
                <c:pt idx="47206">
                  <c:v>0.98048173699999996</c:v>
                </c:pt>
                <c:pt idx="47207">
                  <c:v>0.99466263200000005</c:v>
                </c:pt>
                <c:pt idx="47208">
                  <c:v>0.994798234</c:v>
                </c:pt>
                <c:pt idx="47209">
                  <c:v>0.98552498799999999</c:v>
                </c:pt>
                <c:pt idx="47210">
                  <c:v>0.98337578699999995</c:v>
                </c:pt>
                <c:pt idx="47211">
                  <c:v>0.987316898</c:v>
                </c:pt>
                <c:pt idx="47212">
                  <c:v>0.99466263200000005</c:v>
                </c:pt>
                <c:pt idx="47213">
                  <c:v>0.98048173699999996</c:v>
                </c:pt>
                <c:pt idx="47214">
                  <c:v>0.98048173699999996</c:v>
                </c:pt>
                <c:pt idx="47215">
                  <c:v>0.994798234</c:v>
                </c:pt>
                <c:pt idx="47216">
                  <c:v>0.98337578699999995</c:v>
                </c:pt>
                <c:pt idx="47217">
                  <c:v>0.98048173699999996</c:v>
                </c:pt>
                <c:pt idx="47218">
                  <c:v>0.99450736299999998</c:v>
                </c:pt>
                <c:pt idx="47219">
                  <c:v>0.98048173699999996</c:v>
                </c:pt>
                <c:pt idx="47220">
                  <c:v>0.98048173699999996</c:v>
                </c:pt>
                <c:pt idx="47221">
                  <c:v>0.99466263200000005</c:v>
                </c:pt>
                <c:pt idx="47222">
                  <c:v>0.98337578699999995</c:v>
                </c:pt>
                <c:pt idx="47223">
                  <c:v>0.99833470599999996</c:v>
                </c:pt>
                <c:pt idx="47224">
                  <c:v>0.98048173699999996</c:v>
                </c:pt>
                <c:pt idx="47225">
                  <c:v>0.99833470599999996</c:v>
                </c:pt>
                <c:pt idx="47226">
                  <c:v>0.98048173699999996</c:v>
                </c:pt>
                <c:pt idx="47227">
                  <c:v>0.994798234</c:v>
                </c:pt>
                <c:pt idx="47228">
                  <c:v>0.994798234</c:v>
                </c:pt>
                <c:pt idx="47229">
                  <c:v>0.99466263200000005</c:v>
                </c:pt>
                <c:pt idx="47230">
                  <c:v>0.98337578699999995</c:v>
                </c:pt>
                <c:pt idx="47231">
                  <c:v>0.99466263200000005</c:v>
                </c:pt>
                <c:pt idx="47232">
                  <c:v>0.99833470599999996</c:v>
                </c:pt>
                <c:pt idx="47233">
                  <c:v>0.98337578699999995</c:v>
                </c:pt>
                <c:pt idx="47234">
                  <c:v>0.98048173699999996</c:v>
                </c:pt>
                <c:pt idx="47235">
                  <c:v>0.98337578699999995</c:v>
                </c:pt>
                <c:pt idx="47236">
                  <c:v>0.98337578699999995</c:v>
                </c:pt>
                <c:pt idx="47237">
                  <c:v>0.98337578699999995</c:v>
                </c:pt>
                <c:pt idx="47238">
                  <c:v>0.99466263200000005</c:v>
                </c:pt>
                <c:pt idx="47239">
                  <c:v>0.99466263200000005</c:v>
                </c:pt>
                <c:pt idx="47240">
                  <c:v>0.99466263200000005</c:v>
                </c:pt>
                <c:pt idx="47241">
                  <c:v>0.99833470599999996</c:v>
                </c:pt>
                <c:pt idx="47242">
                  <c:v>0.99466263200000005</c:v>
                </c:pt>
                <c:pt idx="47243">
                  <c:v>0.99466263200000005</c:v>
                </c:pt>
                <c:pt idx="47244">
                  <c:v>0.98337578699999995</c:v>
                </c:pt>
                <c:pt idx="47245">
                  <c:v>0.99833470599999996</c:v>
                </c:pt>
                <c:pt idx="47246">
                  <c:v>0.99466263200000005</c:v>
                </c:pt>
                <c:pt idx="47247">
                  <c:v>0.98337578699999995</c:v>
                </c:pt>
                <c:pt idx="47248">
                  <c:v>0.98337578699999995</c:v>
                </c:pt>
                <c:pt idx="47249">
                  <c:v>0.98337578699999995</c:v>
                </c:pt>
                <c:pt idx="47250">
                  <c:v>0.98048173699999996</c:v>
                </c:pt>
                <c:pt idx="47251">
                  <c:v>0.994798234</c:v>
                </c:pt>
                <c:pt idx="47252">
                  <c:v>0.99466263200000005</c:v>
                </c:pt>
                <c:pt idx="47253">
                  <c:v>0.98337578699999995</c:v>
                </c:pt>
                <c:pt idx="47254">
                  <c:v>0.994798234</c:v>
                </c:pt>
                <c:pt idx="47255">
                  <c:v>0.99466263200000005</c:v>
                </c:pt>
                <c:pt idx="47256">
                  <c:v>0.98048173699999996</c:v>
                </c:pt>
                <c:pt idx="47257">
                  <c:v>0.98337578699999995</c:v>
                </c:pt>
                <c:pt idx="47258">
                  <c:v>0.987316898</c:v>
                </c:pt>
                <c:pt idx="47259">
                  <c:v>0.99833470599999996</c:v>
                </c:pt>
                <c:pt idx="47260">
                  <c:v>0.99833470599999996</c:v>
                </c:pt>
                <c:pt idx="47261">
                  <c:v>0.994798234</c:v>
                </c:pt>
                <c:pt idx="47262">
                  <c:v>0.994798234</c:v>
                </c:pt>
                <c:pt idx="47263">
                  <c:v>0.99456953599999998</c:v>
                </c:pt>
                <c:pt idx="47264">
                  <c:v>0.99466263200000005</c:v>
                </c:pt>
                <c:pt idx="47265">
                  <c:v>0.99466263200000005</c:v>
                </c:pt>
                <c:pt idx="47266">
                  <c:v>0.98729905299999998</c:v>
                </c:pt>
                <c:pt idx="47267">
                  <c:v>0.98337578699999995</c:v>
                </c:pt>
                <c:pt idx="47268">
                  <c:v>0.98048173699999996</c:v>
                </c:pt>
                <c:pt idx="47269">
                  <c:v>0.98337578699999995</c:v>
                </c:pt>
                <c:pt idx="47270">
                  <c:v>0.987316898</c:v>
                </c:pt>
                <c:pt idx="47271">
                  <c:v>0.994798234</c:v>
                </c:pt>
                <c:pt idx="47272">
                  <c:v>0.99833470599999996</c:v>
                </c:pt>
                <c:pt idx="47273">
                  <c:v>0.98048173699999996</c:v>
                </c:pt>
                <c:pt idx="47274">
                  <c:v>0.98048173699999996</c:v>
                </c:pt>
                <c:pt idx="47275">
                  <c:v>0.99833470599999996</c:v>
                </c:pt>
                <c:pt idx="47276">
                  <c:v>0.99833470599999996</c:v>
                </c:pt>
                <c:pt idx="47277">
                  <c:v>0.98729905299999998</c:v>
                </c:pt>
                <c:pt idx="47278">
                  <c:v>0.99833470599999996</c:v>
                </c:pt>
                <c:pt idx="47279">
                  <c:v>0.99833470599999996</c:v>
                </c:pt>
                <c:pt idx="47280">
                  <c:v>0.994798234</c:v>
                </c:pt>
                <c:pt idx="47281">
                  <c:v>0.98337578699999995</c:v>
                </c:pt>
                <c:pt idx="47282">
                  <c:v>0.987316898</c:v>
                </c:pt>
                <c:pt idx="47283">
                  <c:v>0.98337578699999995</c:v>
                </c:pt>
                <c:pt idx="47284">
                  <c:v>0.99833470599999996</c:v>
                </c:pt>
                <c:pt idx="47285">
                  <c:v>0.99466263200000005</c:v>
                </c:pt>
                <c:pt idx="47286">
                  <c:v>0.99833470599999996</c:v>
                </c:pt>
                <c:pt idx="47287">
                  <c:v>0.98337578699999995</c:v>
                </c:pt>
                <c:pt idx="47288">
                  <c:v>0.994798234</c:v>
                </c:pt>
                <c:pt idx="47289">
                  <c:v>0.994798234</c:v>
                </c:pt>
                <c:pt idx="47290">
                  <c:v>0.98549281</c:v>
                </c:pt>
                <c:pt idx="47291">
                  <c:v>0.98048173699999996</c:v>
                </c:pt>
                <c:pt idx="47292">
                  <c:v>0.994798234</c:v>
                </c:pt>
                <c:pt idx="47293">
                  <c:v>0.99833470599999996</c:v>
                </c:pt>
                <c:pt idx="47294">
                  <c:v>0.99466263200000005</c:v>
                </c:pt>
                <c:pt idx="47295">
                  <c:v>0.98337578699999995</c:v>
                </c:pt>
                <c:pt idx="47296">
                  <c:v>0.994798234</c:v>
                </c:pt>
                <c:pt idx="47297">
                  <c:v>0.99833470599999996</c:v>
                </c:pt>
                <c:pt idx="47298">
                  <c:v>0.994798234</c:v>
                </c:pt>
                <c:pt idx="47299">
                  <c:v>0.98048173699999996</c:v>
                </c:pt>
                <c:pt idx="47300">
                  <c:v>0.98337578699999995</c:v>
                </c:pt>
                <c:pt idx="47301">
                  <c:v>0.99466263200000005</c:v>
                </c:pt>
                <c:pt idx="47302">
                  <c:v>0.98048173699999996</c:v>
                </c:pt>
                <c:pt idx="47303">
                  <c:v>0.994798234</c:v>
                </c:pt>
                <c:pt idx="47304">
                  <c:v>0.98337578699999995</c:v>
                </c:pt>
                <c:pt idx="47305">
                  <c:v>0.98729905299999998</c:v>
                </c:pt>
                <c:pt idx="47306">
                  <c:v>0.99833470599999996</c:v>
                </c:pt>
                <c:pt idx="47307">
                  <c:v>0.98337578699999995</c:v>
                </c:pt>
                <c:pt idx="47308">
                  <c:v>0.98337578699999995</c:v>
                </c:pt>
                <c:pt idx="47309">
                  <c:v>0.99466263200000005</c:v>
                </c:pt>
                <c:pt idx="47310">
                  <c:v>0.99833470599999996</c:v>
                </c:pt>
                <c:pt idx="47311">
                  <c:v>0.98337578699999995</c:v>
                </c:pt>
                <c:pt idx="47312">
                  <c:v>0.99466263200000005</c:v>
                </c:pt>
                <c:pt idx="47313">
                  <c:v>0.98549281</c:v>
                </c:pt>
                <c:pt idx="47314">
                  <c:v>0.99466263200000005</c:v>
                </c:pt>
                <c:pt idx="47315">
                  <c:v>0.99833470599999996</c:v>
                </c:pt>
                <c:pt idx="47316">
                  <c:v>0.99466263200000005</c:v>
                </c:pt>
                <c:pt idx="47317">
                  <c:v>0.994798234</c:v>
                </c:pt>
                <c:pt idx="47318">
                  <c:v>0.99466263200000005</c:v>
                </c:pt>
                <c:pt idx="47319">
                  <c:v>0.994798234</c:v>
                </c:pt>
                <c:pt idx="47320">
                  <c:v>0.98048173699999996</c:v>
                </c:pt>
                <c:pt idx="47321">
                  <c:v>0.98337578699999995</c:v>
                </c:pt>
                <c:pt idx="47322">
                  <c:v>0.98337578699999995</c:v>
                </c:pt>
                <c:pt idx="47323">
                  <c:v>0.98729905299999998</c:v>
                </c:pt>
                <c:pt idx="47324">
                  <c:v>0.98337578699999995</c:v>
                </c:pt>
                <c:pt idx="47325">
                  <c:v>0.98337578699999995</c:v>
                </c:pt>
                <c:pt idx="47326">
                  <c:v>0.98337578699999995</c:v>
                </c:pt>
                <c:pt idx="47327">
                  <c:v>0.98337578699999995</c:v>
                </c:pt>
                <c:pt idx="47328">
                  <c:v>0.994798234</c:v>
                </c:pt>
                <c:pt idx="47329">
                  <c:v>0.987316898</c:v>
                </c:pt>
                <c:pt idx="47330">
                  <c:v>0.99466263200000005</c:v>
                </c:pt>
                <c:pt idx="47331">
                  <c:v>0.98337578699999995</c:v>
                </c:pt>
                <c:pt idx="47332">
                  <c:v>0.98337578699999995</c:v>
                </c:pt>
                <c:pt idx="47333">
                  <c:v>0.994798234</c:v>
                </c:pt>
                <c:pt idx="47334">
                  <c:v>0.99466263200000005</c:v>
                </c:pt>
                <c:pt idx="47335">
                  <c:v>0.98337578699999995</c:v>
                </c:pt>
                <c:pt idx="47336">
                  <c:v>0.98337578699999995</c:v>
                </c:pt>
                <c:pt idx="47337">
                  <c:v>0.98048173699999996</c:v>
                </c:pt>
                <c:pt idx="47338">
                  <c:v>0.98337578699999995</c:v>
                </c:pt>
                <c:pt idx="47339">
                  <c:v>0.99833470599999996</c:v>
                </c:pt>
                <c:pt idx="47340">
                  <c:v>0.98729905299999998</c:v>
                </c:pt>
                <c:pt idx="47341">
                  <c:v>0.98337578699999995</c:v>
                </c:pt>
                <c:pt idx="47342">
                  <c:v>0.99466263200000005</c:v>
                </c:pt>
                <c:pt idx="47343">
                  <c:v>0.99466263200000005</c:v>
                </c:pt>
                <c:pt idx="47344">
                  <c:v>0.99090427199999997</c:v>
                </c:pt>
                <c:pt idx="47345">
                  <c:v>0.98729905299999998</c:v>
                </c:pt>
                <c:pt idx="47346">
                  <c:v>0.98337578699999995</c:v>
                </c:pt>
                <c:pt idx="47347">
                  <c:v>0.98337578699999995</c:v>
                </c:pt>
                <c:pt idx="47348">
                  <c:v>0.98529628999999996</c:v>
                </c:pt>
                <c:pt idx="47349">
                  <c:v>0.99833470599999996</c:v>
                </c:pt>
                <c:pt idx="47350">
                  <c:v>0.99100769600000005</c:v>
                </c:pt>
                <c:pt idx="47351">
                  <c:v>0.99466263200000005</c:v>
                </c:pt>
                <c:pt idx="47352">
                  <c:v>0.98337578699999995</c:v>
                </c:pt>
                <c:pt idx="47353">
                  <c:v>0.98337578699999995</c:v>
                </c:pt>
                <c:pt idx="47354">
                  <c:v>0.98048173699999996</c:v>
                </c:pt>
                <c:pt idx="47355">
                  <c:v>0.99833470599999996</c:v>
                </c:pt>
                <c:pt idx="47356">
                  <c:v>0.99466263200000005</c:v>
                </c:pt>
                <c:pt idx="47357">
                  <c:v>0.98337578699999995</c:v>
                </c:pt>
                <c:pt idx="47358">
                  <c:v>0.994798234</c:v>
                </c:pt>
                <c:pt idx="47359">
                  <c:v>0.98337578699999995</c:v>
                </c:pt>
                <c:pt idx="47360">
                  <c:v>0.99466263200000005</c:v>
                </c:pt>
                <c:pt idx="47361">
                  <c:v>0.99466263200000005</c:v>
                </c:pt>
                <c:pt idx="47362">
                  <c:v>0.99833470599999996</c:v>
                </c:pt>
                <c:pt idx="47363">
                  <c:v>0.99466263200000005</c:v>
                </c:pt>
                <c:pt idx="47364">
                  <c:v>0.994798234</c:v>
                </c:pt>
                <c:pt idx="47365">
                  <c:v>0.99466263200000005</c:v>
                </c:pt>
                <c:pt idx="47366">
                  <c:v>0.98048173699999996</c:v>
                </c:pt>
                <c:pt idx="47367">
                  <c:v>0.98337578699999995</c:v>
                </c:pt>
                <c:pt idx="47368">
                  <c:v>0.98729905299999998</c:v>
                </c:pt>
                <c:pt idx="47369">
                  <c:v>0.98337578699999995</c:v>
                </c:pt>
                <c:pt idx="47370">
                  <c:v>0.99466263200000005</c:v>
                </c:pt>
                <c:pt idx="47371">
                  <c:v>0.994798234</c:v>
                </c:pt>
                <c:pt idx="47372">
                  <c:v>0.98337578699999995</c:v>
                </c:pt>
                <c:pt idx="47373">
                  <c:v>0.98337578699999995</c:v>
                </c:pt>
                <c:pt idx="47374">
                  <c:v>0.99833470599999996</c:v>
                </c:pt>
                <c:pt idx="47375">
                  <c:v>0.99833470599999996</c:v>
                </c:pt>
                <c:pt idx="47376">
                  <c:v>0.99090427199999997</c:v>
                </c:pt>
                <c:pt idx="47377">
                  <c:v>0.994798234</c:v>
                </c:pt>
                <c:pt idx="47378">
                  <c:v>0.98337578699999995</c:v>
                </c:pt>
                <c:pt idx="47379">
                  <c:v>0.994798234</c:v>
                </c:pt>
                <c:pt idx="47380">
                  <c:v>0.99466263200000005</c:v>
                </c:pt>
                <c:pt idx="47381">
                  <c:v>0.99466263200000005</c:v>
                </c:pt>
                <c:pt idx="47382">
                  <c:v>0.98337578699999995</c:v>
                </c:pt>
                <c:pt idx="47383">
                  <c:v>0.99466263200000005</c:v>
                </c:pt>
                <c:pt idx="47384">
                  <c:v>0.99466263200000005</c:v>
                </c:pt>
                <c:pt idx="47385">
                  <c:v>0.99833470599999996</c:v>
                </c:pt>
                <c:pt idx="47386">
                  <c:v>0.99466263200000005</c:v>
                </c:pt>
                <c:pt idx="47387">
                  <c:v>0.99466263200000005</c:v>
                </c:pt>
                <c:pt idx="47388">
                  <c:v>0.994798234</c:v>
                </c:pt>
                <c:pt idx="47389">
                  <c:v>0.99466263200000005</c:v>
                </c:pt>
                <c:pt idx="47390">
                  <c:v>0.987316898</c:v>
                </c:pt>
                <c:pt idx="47391">
                  <c:v>0.99100769600000005</c:v>
                </c:pt>
                <c:pt idx="47392">
                  <c:v>0.98337578699999995</c:v>
                </c:pt>
                <c:pt idx="47393">
                  <c:v>0.99466263200000005</c:v>
                </c:pt>
                <c:pt idx="47394">
                  <c:v>0.98337578699999995</c:v>
                </c:pt>
                <c:pt idx="47395">
                  <c:v>0.98048173699999996</c:v>
                </c:pt>
                <c:pt idx="47396">
                  <c:v>0.99090427199999997</c:v>
                </c:pt>
                <c:pt idx="47397">
                  <c:v>0.994798234</c:v>
                </c:pt>
                <c:pt idx="47398">
                  <c:v>0.99466263200000005</c:v>
                </c:pt>
                <c:pt idx="47399">
                  <c:v>0.994798234</c:v>
                </c:pt>
                <c:pt idx="47400">
                  <c:v>0.98048173699999996</c:v>
                </c:pt>
                <c:pt idx="47401">
                  <c:v>0.99466263200000005</c:v>
                </c:pt>
                <c:pt idx="47402">
                  <c:v>0.994798234</c:v>
                </c:pt>
                <c:pt idx="47403">
                  <c:v>0.99833470599999996</c:v>
                </c:pt>
                <c:pt idx="47404">
                  <c:v>0.99027694600000005</c:v>
                </c:pt>
                <c:pt idx="47405">
                  <c:v>0.994798234</c:v>
                </c:pt>
                <c:pt idx="47406">
                  <c:v>0.98337578699999995</c:v>
                </c:pt>
                <c:pt idx="47407">
                  <c:v>0.99466263200000005</c:v>
                </c:pt>
                <c:pt idx="47408">
                  <c:v>0.98337578699999995</c:v>
                </c:pt>
                <c:pt idx="47409">
                  <c:v>0.99466263200000005</c:v>
                </c:pt>
                <c:pt idx="47410">
                  <c:v>0.98337578699999995</c:v>
                </c:pt>
                <c:pt idx="47411">
                  <c:v>0.99466263200000005</c:v>
                </c:pt>
                <c:pt idx="47412">
                  <c:v>0.99466263200000005</c:v>
                </c:pt>
                <c:pt idx="47413">
                  <c:v>0.99466263200000005</c:v>
                </c:pt>
                <c:pt idx="47414">
                  <c:v>0.98048173699999996</c:v>
                </c:pt>
                <c:pt idx="47415">
                  <c:v>0.99833470599999996</c:v>
                </c:pt>
                <c:pt idx="47416">
                  <c:v>0.99466263200000005</c:v>
                </c:pt>
                <c:pt idx="47417">
                  <c:v>0.99466263200000005</c:v>
                </c:pt>
                <c:pt idx="47418">
                  <c:v>0.99466263200000005</c:v>
                </c:pt>
                <c:pt idx="47419">
                  <c:v>0.994798234</c:v>
                </c:pt>
                <c:pt idx="47420">
                  <c:v>0.99466263200000005</c:v>
                </c:pt>
                <c:pt idx="47421">
                  <c:v>0.98048173699999996</c:v>
                </c:pt>
                <c:pt idx="47422">
                  <c:v>0.98337578699999995</c:v>
                </c:pt>
                <c:pt idx="47423">
                  <c:v>0.99833470599999996</c:v>
                </c:pt>
                <c:pt idx="47424">
                  <c:v>0.99466263200000005</c:v>
                </c:pt>
                <c:pt idx="47425">
                  <c:v>0.98048173699999996</c:v>
                </c:pt>
                <c:pt idx="47426">
                  <c:v>0.99466263200000005</c:v>
                </c:pt>
                <c:pt idx="47427">
                  <c:v>0.99466263200000005</c:v>
                </c:pt>
                <c:pt idx="47428">
                  <c:v>0.98048173699999996</c:v>
                </c:pt>
                <c:pt idx="47429">
                  <c:v>0.98337578699999995</c:v>
                </c:pt>
                <c:pt idx="47430">
                  <c:v>0.98048173699999996</c:v>
                </c:pt>
                <c:pt idx="47431">
                  <c:v>0.98337578699999995</c:v>
                </c:pt>
                <c:pt idx="47432">
                  <c:v>0.99466263200000005</c:v>
                </c:pt>
                <c:pt idx="47433">
                  <c:v>0.99833470599999996</c:v>
                </c:pt>
                <c:pt idx="47434">
                  <c:v>0.99456953599999998</c:v>
                </c:pt>
                <c:pt idx="47435">
                  <c:v>0.99626751000000002</c:v>
                </c:pt>
                <c:pt idx="47436">
                  <c:v>0.99100769600000005</c:v>
                </c:pt>
                <c:pt idx="47437">
                  <c:v>0.99090427199999997</c:v>
                </c:pt>
                <c:pt idx="47438">
                  <c:v>0.99833470599999996</c:v>
                </c:pt>
                <c:pt idx="47439">
                  <c:v>0.99466263200000005</c:v>
                </c:pt>
                <c:pt idx="47440">
                  <c:v>0.98337578699999995</c:v>
                </c:pt>
                <c:pt idx="47441">
                  <c:v>0.99015918800000002</c:v>
                </c:pt>
                <c:pt idx="47442">
                  <c:v>0.99466263200000005</c:v>
                </c:pt>
                <c:pt idx="47443">
                  <c:v>0.98337578699999995</c:v>
                </c:pt>
                <c:pt idx="47444">
                  <c:v>0.98337578699999995</c:v>
                </c:pt>
                <c:pt idx="47445">
                  <c:v>0.98337578699999995</c:v>
                </c:pt>
                <c:pt idx="47446">
                  <c:v>0.98337578699999995</c:v>
                </c:pt>
                <c:pt idx="47447">
                  <c:v>0.994798234</c:v>
                </c:pt>
                <c:pt idx="47448">
                  <c:v>0.98048173699999996</c:v>
                </c:pt>
                <c:pt idx="47449">
                  <c:v>0.98048173699999996</c:v>
                </c:pt>
                <c:pt idx="47450">
                  <c:v>0.994798234</c:v>
                </c:pt>
                <c:pt idx="47451">
                  <c:v>0.99466263200000005</c:v>
                </c:pt>
                <c:pt idx="47452">
                  <c:v>0.98337578699999995</c:v>
                </c:pt>
                <c:pt idx="47453">
                  <c:v>0.99466263200000005</c:v>
                </c:pt>
                <c:pt idx="47454">
                  <c:v>0.994798234</c:v>
                </c:pt>
                <c:pt idx="47455">
                  <c:v>0.99466263200000005</c:v>
                </c:pt>
                <c:pt idx="47456">
                  <c:v>0.98337578699999995</c:v>
                </c:pt>
                <c:pt idx="47457">
                  <c:v>0.98552498799999999</c:v>
                </c:pt>
                <c:pt idx="47458">
                  <c:v>0.994798234</c:v>
                </c:pt>
                <c:pt idx="47459">
                  <c:v>0.98337578699999995</c:v>
                </c:pt>
                <c:pt idx="47460">
                  <c:v>0.99466263200000005</c:v>
                </c:pt>
                <c:pt idx="47461">
                  <c:v>0.99466263200000005</c:v>
                </c:pt>
                <c:pt idx="47462">
                  <c:v>0.98337578699999995</c:v>
                </c:pt>
                <c:pt idx="47463">
                  <c:v>0.98048173699999996</c:v>
                </c:pt>
                <c:pt idx="47464">
                  <c:v>0.994798234</c:v>
                </c:pt>
                <c:pt idx="47465">
                  <c:v>0.99833470599999996</c:v>
                </c:pt>
                <c:pt idx="47466">
                  <c:v>0.994798234</c:v>
                </c:pt>
                <c:pt idx="47467">
                  <c:v>0.99466263200000005</c:v>
                </c:pt>
                <c:pt idx="47468">
                  <c:v>0.98529628999999996</c:v>
                </c:pt>
                <c:pt idx="47469">
                  <c:v>0.994798234</c:v>
                </c:pt>
                <c:pt idx="47470">
                  <c:v>0.98337578699999995</c:v>
                </c:pt>
                <c:pt idx="47471">
                  <c:v>0.987316898</c:v>
                </c:pt>
                <c:pt idx="47472">
                  <c:v>0.99450736299999998</c:v>
                </c:pt>
                <c:pt idx="47473">
                  <c:v>0.994798234</c:v>
                </c:pt>
                <c:pt idx="47474">
                  <c:v>0.98337578699999995</c:v>
                </c:pt>
                <c:pt idx="47475">
                  <c:v>0.98279561000000004</c:v>
                </c:pt>
                <c:pt idx="47476">
                  <c:v>0.987316898</c:v>
                </c:pt>
                <c:pt idx="47477">
                  <c:v>0.99015918800000002</c:v>
                </c:pt>
                <c:pt idx="47478">
                  <c:v>0.99466263200000005</c:v>
                </c:pt>
                <c:pt idx="47479">
                  <c:v>0.99466263200000005</c:v>
                </c:pt>
                <c:pt idx="47480">
                  <c:v>0.98048173699999996</c:v>
                </c:pt>
                <c:pt idx="47481">
                  <c:v>0.99466263200000005</c:v>
                </c:pt>
                <c:pt idx="47482">
                  <c:v>0.994798234</c:v>
                </c:pt>
                <c:pt idx="47483">
                  <c:v>0.98337578699999995</c:v>
                </c:pt>
                <c:pt idx="47484">
                  <c:v>0.98337578699999995</c:v>
                </c:pt>
                <c:pt idx="47485">
                  <c:v>0.994798234</c:v>
                </c:pt>
                <c:pt idx="47486">
                  <c:v>0.994798234</c:v>
                </c:pt>
                <c:pt idx="47487">
                  <c:v>0.99833470599999996</c:v>
                </c:pt>
                <c:pt idx="47488">
                  <c:v>0.99833470599999996</c:v>
                </c:pt>
                <c:pt idx="47489">
                  <c:v>0.99833470599999996</c:v>
                </c:pt>
                <c:pt idx="47490">
                  <c:v>0.994798234</c:v>
                </c:pt>
                <c:pt idx="47491">
                  <c:v>0.98337578699999995</c:v>
                </c:pt>
                <c:pt idx="47492">
                  <c:v>0.98337578699999995</c:v>
                </c:pt>
                <c:pt idx="47493">
                  <c:v>0.99100769600000005</c:v>
                </c:pt>
                <c:pt idx="47494">
                  <c:v>0.98048173699999996</c:v>
                </c:pt>
                <c:pt idx="47495">
                  <c:v>0.98337578699999995</c:v>
                </c:pt>
                <c:pt idx="47496">
                  <c:v>0.99833470599999996</c:v>
                </c:pt>
                <c:pt idx="47497">
                  <c:v>0.98337578699999995</c:v>
                </c:pt>
                <c:pt idx="47498">
                  <c:v>0.99833470599999996</c:v>
                </c:pt>
                <c:pt idx="47499">
                  <c:v>0.98337578699999995</c:v>
                </c:pt>
                <c:pt idx="47500">
                  <c:v>0.99466263200000005</c:v>
                </c:pt>
                <c:pt idx="47501">
                  <c:v>0.994798234</c:v>
                </c:pt>
                <c:pt idx="47502">
                  <c:v>0.99833470599999996</c:v>
                </c:pt>
                <c:pt idx="47503">
                  <c:v>0.99466263200000005</c:v>
                </c:pt>
                <c:pt idx="47504">
                  <c:v>0.98048173699999996</c:v>
                </c:pt>
                <c:pt idx="47505">
                  <c:v>0.98048173699999996</c:v>
                </c:pt>
                <c:pt idx="47506">
                  <c:v>0.99466263200000005</c:v>
                </c:pt>
                <c:pt idx="47507">
                  <c:v>0.994798234</c:v>
                </c:pt>
                <c:pt idx="47508">
                  <c:v>0.99090427199999997</c:v>
                </c:pt>
                <c:pt idx="47509">
                  <c:v>0.994798234</c:v>
                </c:pt>
                <c:pt idx="47510">
                  <c:v>0.99466263200000005</c:v>
                </c:pt>
                <c:pt idx="47511">
                  <c:v>0.98048173699999996</c:v>
                </c:pt>
                <c:pt idx="47512">
                  <c:v>0.98337578699999995</c:v>
                </c:pt>
                <c:pt idx="47513">
                  <c:v>0.98337578699999995</c:v>
                </c:pt>
                <c:pt idx="47514">
                  <c:v>0.99027694600000005</c:v>
                </c:pt>
                <c:pt idx="47515">
                  <c:v>0.98337578699999995</c:v>
                </c:pt>
                <c:pt idx="47516">
                  <c:v>0.99833470599999996</c:v>
                </c:pt>
                <c:pt idx="47517">
                  <c:v>0.99466263200000005</c:v>
                </c:pt>
                <c:pt idx="47518">
                  <c:v>0.994798234</c:v>
                </c:pt>
                <c:pt idx="47519">
                  <c:v>0.99833470599999996</c:v>
                </c:pt>
                <c:pt idx="47520">
                  <c:v>0.98337578699999995</c:v>
                </c:pt>
                <c:pt idx="47521">
                  <c:v>0.98337578699999995</c:v>
                </c:pt>
                <c:pt idx="47522">
                  <c:v>0.98337578699999995</c:v>
                </c:pt>
                <c:pt idx="47523">
                  <c:v>0.98337578699999995</c:v>
                </c:pt>
                <c:pt idx="47524">
                  <c:v>0.98337578699999995</c:v>
                </c:pt>
                <c:pt idx="47525">
                  <c:v>0.987316898</c:v>
                </c:pt>
                <c:pt idx="47526">
                  <c:v>0.994798234</c:v>
                </c:pt>
                <c:pt idx="47527">
                  <c:v>0.98337578699999995</c:v>
                </c:pt>
                <c:pt idx="47528">
                  <c:v>0.99833470599999996</c:v>
                </c:pt>
                <c:pt idx="47529">
                  <c:v>0.98529628999999996</c:v>
                </c:pt>
                <c:pt idx="47530">
                  <c:v>0.98337578699999995</c:v>
                </c:pt>
                <c:pt idx="47531">
                  <c:v>0.98048173699999996</c:v>
                </c:pt>
                <c:pt idx="47532">
                  <c:v>0.994798234</c:v>
                </c:pt>
                <c:pt idx="47533">
                  <c:v>0.99466263200000005</c:v>
                </c:pt>
                <c:pt idx="47534">
                  <c:v>0.99100769600000005</c:v>
                </c:pt>
                <c:pt idx="47535">
                  <c:v>0.98048173699999996</c:v>
                </c:pt>
                <c:pt idx="47536">
                  <c:v>0.98048173699999996</c:v>
                </c:pt>
                <c:pt idx="47537">
                  <c:v>0.99466263200000005</c:v>
                </c:pt>
                <c:pt idx="47538">
                  <c:v>0.994798234</c:v>
                </c:pt>
                <c:pt idx="47539">
                  <c:v>0.987316898</c:v>
                </c:pt>
                <c:pt idx="47540">
                  <c:v>0.98337578699999995</c:v>
                </c:pt>
                <c:pt idx="47541">
                  <c:v>0.99833470599999996</c:v>
                </c:pt>
                <c:pt idx="47542">
                  <c:v>0.99466263200000005</c:v>
                </c:pt>
                <c:pt idx="47543">
                  <c:v>0.98337578699999995</c:v>
                </c:pt>
                <c:pt idx="47544">
                  <c:v>0.99833470599999996</c:v>
                </c:pt>
                <c:pt idx="47545">
                  <c:v>0.99833470599999996</c:v>
                </c:pt>
                <c:pt idx="47546">
                  <c:v>0.98337578699999995</c:v>
                </c:pt>
                <c:pt idx="47547">
                  <c:v>0.99833470599999996</c:v>
                </c:pt>
                <c:pt idx="47548">
                  <c:v>0.99466263200000005</c:v>
                </c:pt>
                <c:pt idx="47549">
                  <c:v>0.99456953599999998</c:v>
                </c:pt>
                <c:pt idx="47550">
                  <c:v>0.98337578699999995</c:v>
                </c:pt>
                <c:pt idx="47551">
                  <c:v>0.99466263200000005</c:v>
                </c:pt>
                <c:pt idx="47552">
                  <c:v>0.99466263200000005</c:v>
                </c:pt>
                <c:pt idx="47553">
                  <c:v>0.98337578699999995</c:v>
                </c:pt>
                <c:pt idx="47554">
                  <c:v>0.98337578699999995</c:v>
                </c:pt>
                <c:pt idx="47555">
                  <c:v>0.99626751000000002</c:v>
                </c:pt>
                <c:pt idx="47556">
                  <c:v>0.98337578699999995</c:v>
                </c:pt>
                <c:pt idx="47557">
                  <c:v>0.994798234</c:v>
                </c:pt>
                <c:pt idx="47558">
                  <c:v>0.98337578699999995</c:v>
                </c:pt>
                <c:pt idx="47559">
                  <c:v>0.98337578699999995</c:v>
                </c:pt>
                <c:pt idx="47560">
                  <c:v>0.98337578699999995</c:v>
                </c:pt>
                <c:pt idx="47561">
                  <c:v>0.98048173699999996</c:v>
                </c:pt>
                <c:pt idx="47562">
                  <c:v>0.99466263200000005</c:v>
                </c:pt>
                <c:pt idx="47563">
                  <c:v>0.98337578699999995</c:v>
                </c:pt>
                <c:pt idx="47564">
                  <c:v>0.98549281</c:v>
                </c:pt>
                <c:pt idx="47565">
                  <c:v>0.99466263200000005</c:v>
                </c:pt>
                <c:pt idx="47566">
                  <c:v>0.994798234</c:v>
                </c:pt>
                <c:pt idx="47567">
                  <c:v>0.994798234</c:v>
                </c:pt>
                <c:pt idx="47568">
                  <c:v>0.994798234</c:v>
                </c:pt>
                <c:pt idx="47569">
                  <c:v>0.99466263200000005</c:v>
                </c:pt>
                <c:pt idx="47570">
                  <c:v>0.98048173699999996</c:v>
                </c:pt>
                <c:pt idx="47571">
                  <c:v>0.98337578699999995</c:v>
                </c:pt>
                <c:pt idx="47572">
                  <c:v>0.99833470599999996</c:v>
                </c:pt>
                <c:pt idx="47573">
                  <c:v>0.99466263200000005</c:v>
                </c:pt>
                <c:pt idx="47574">
                  <c:v>0.99466263200000005</c:v>
                </c:pt>
                <c:pt idx="47575">
                  <c:v>0.98337578699999995</c:v>
                </c:pt>
                <c:pt idx="47576">
                  <c:v>0.994798234</c:v>
                </c:pt>
                <c:pt idx="47577">
                  <c:v>0.994798234</c:v>
                </c:pt>
                <c:pt idx="47578">
                  <c:v>0.99466263200000005</c:v>
                </c:pt>
                <c:pt idx="47579">
                  <c:v>0.994798234</c:v>
                </c:pt>
                <c:pt idx="47580">
                  <c:v>0.98337578699999995</c:v>
                </c:pt>
                <c:pt idx="47581">
                  <c:v>0.98337578699999995</c:v>
                </c:pt>
                <c:pt idx="47582">
                  <c:v>0.98337578699999995</c:v>
                </c:pt>
                <c:pt idx="47583">
                  <c:v>0.98337578699999995</c:v>
                </c:pt>
                <c:pt idx="47584">
                  <c:v>0.99466263200000005</c:v>
                </c:pt>
                <c:pt idx="47585">
                  <c:v>0.98337578699999995</c:v>
                </c:pt>
                <c:pt idx="47586">
                  <c:v>0.98048173699999996</c:v>
                </c:pt>
                <c:pt idx="47587">
                  <c:v>0.99466263200000005</c:v>
                </c:pt>
                <c:pt idx="47588">
                  <c:v>0.98337578699999995</c:v>
                </c:pt>
                <c:pt idx="47589">
                  <c:v>0.99466263200000005</c:v>
                </c:pt>
                <c:pt idx="47590">
                  <c:v>0.99833470599999996</c:v>
                </c:pt>
                <c:pt idx="47591">
                  <c:v>0.98337578699999995</c:v>
                </c:pt>
                <c:pt idx="47592">
                  <c:v>0.99833470599999996</c:v>
                </c:pt>
                <c:pt idx="47593">
                  <c:v>0.98337578699999995</c:v>
                </c:pt>
                <c:pt idx="47594">
                  <c:v>0.98337578699999995</c:v>
                </c:pt>
                <c:pt idx="47595">
                  <c:v>0.99833470599999996</c:v>
                </c:pt>
                <c:pt idx="47596">
                  <c:v>0.98337578699999995</c:v>
                </c:pt>
                <c:pt idx="47597">
                  <c:v>0.98337578699999995</c:v>
                </c:pt>
                <c:pt idx="47598">
                  <c:v>0.99833470599999996</c:v>
                </c:pt>
                <c:pt idx="47599">
                  <c:v>0.98048173699999996</c:v>
                </c:pt>
                <c:pt idx="47600">
                  <c:v>0.994798234</c:v>
                </c:pt>
                <c:pt idx="47601">
                  <c:v>0.99626751000000002</c:v>
                </c:pt>
                <c:pt idx="47602">
                  <c:v>0.99466263200000005</c:v>
                </c:pt>
                <c:pt idx="47603">
                  <c:v>0.99100769600000005</c:v>
                </c:pt>
                <c:pt idx="47604">
                  <c:v>0.99833470599999996</c:v>
                </c:pt>
                <c:pt idx="47605">
                  <c:v>0.98048173699999996</c:v>
                </c:pt>
                <c:pt idx="47606">
                  <c:v>0.98337578699999995</c:v>
                </c:pt>
                <c:pt idx="47607">
                  <c:v>0.99466263200000005</c:v>
                </c:pt>
                <c:pt idx="47608">
                  <c:v>0.994798234</c:v>
                </c:pt>
                <c:pt idx="47609">
                  <c:v>0.99833470599999996</c:v>
                </c:pt>
                <c:pt idx="47610">
                  <c:v>0.994798234</c:v>
                </c:pt>
                <c:pt idx="47611">
                  <c:v>0.99466263200000005</c:v>
                </c:pt>
                <c:pt idx="47612">
                  <c:v>0.98337578699999995</c:v>
                </c:pt>
                <c:pt idx="47613">
                  <c:v>0.99466263200000005</c:v>
                </c:pt>
                <c:pt idx="47614">
                  <c:v>0.98337578699999995</c:v>
                </c:pt>
                <c:pt idx="47615">
                  <c:v>0.98337578699999995</c:v>
                </c:pt>
                <c:pt idx="47616">
                  <c:v>0.98729905299999998</c:v>
                </c:pt>
                <c:pt idx="47617">
                  <c:v>0.99833470599999996</c:v>
                </c:pt>
                <c:pt idx="47618">
                  <c:v>0.99466263200000005</c:v>
                </c:pt>
                <c:pt idx="47619">
                  <c:v>0.994798234</c:v>
                </c:pt>
                <c:pt idx="47620">
                  <c:v>0.99466263200000005</c:v>
                </c:pt>
                <c:pt idx="47621">
                  <c:v>0.98337578699999995</c:v>
                </c:pt>
                <c:pt idx="47622">
                  <c:v>0.98337578699999995</c:v>
                </c:pt>
                <c:pt idx="47623">
                  <c:v>0.987316898</c:v>
                </c:pt>
                <c:pt idx="47624">
                  <c:v>0.98048173699999996</c:v>
                </c:pt>
                <c:pt idx="47625">
                  <c:v>0.98337578699999995</c:v>
                </c:pt>
                <c:pt idx="47626">
                  <c:v>0.99833470599999996</c:v>
                </c:pt>
                <c:pt idx="47627">
                  <c:v>0.99833470599999996</c:v>
                </c:pt>
                <c:pt idx="47628">
                  <c:v>0.99466263200000005</c:v>
                </c:pt>
                <c:pt idx="47629">
                  <c:v>0.98337578699999995</c:v>
                </c:pt>
                <c:pt idx="47630">
                  <c:v>0.98337578699999995</c:v>
                </c:pt>
                <c:pt idx="47631">
                  <c:v>0.98337578699999995</c:v>
                </c:pt>
                <c:pt idx="47632">
                  <c:v>0.98337578699999995</c:v>
                </c:pt>
                <c:pt idx="47633">
                  <c:v>0.994798234</c:v>
                </c:pt>
                <c:pt idx="47634">
                  <c:v>0.98337578699999995</c:v>
                </c:pt>
                <c:pt idx="47635">
                  <c:v>0.98337578699999995</c:v>
                </c:pt>
                <c:pt idx="47636">
                  <c:v>0.99466263200000005</c:v>
                </c:pt>
                <c:pt idx="47637">
                  <c:v>0.99833470599999996</c:v>
                </c:pt>
                <c:pt idx="47638">
                  <c:v>0.99456953599999998</c:v>
                </c:pt>
                <c:pt idx="47639">
                  <c:v>0.98337578699999995</c:v>
                </c:pt>
                <c:pt idx="47640">
                  <c:v>0.99833470599999996</c:v>
                </c:pt>
                <c:pt idx="47641">
                  <c:v>0.98337578699999995</c:v>
                </c:pt>
                <c:pt idx="47642">
                  <c:v>0.99466263200000005</c:v>
                </c:pt>
                <c:pt idx="47643">
                  <c:v>0.98337578699999995</c:v>
                </c:pt>
                <c:pt idx="47644">
                  <c:v>0.99833470599999996</c:v>
                </c:pt>
                <c:pt idx="47645">
                  <c:v>0.99833470599999996</c:v>
                </c:pt>
                <c:pt idx="47646">
                  <c:v>0.994798234</c:v>
                </c:pt>
                <c:pt idx="47647">
                  <c:v>0.98337578699999995</c:v>
                </c:pt>
                <c:pt idx="47648">
                  <c:v>0.994798234</c:v>
                </c:pt>
                <c:pt idx="47649">
                  <c:v>0.98337578699999995</c:v>
                </c:pt>
                <c:pt idx="47650">
                  <c:v>0.994798234</c:v>
                </c:pt>
                <c:pt idx="47651">
                  <c:v>0.98337578699999995</c:v>
                </c:pt>
                <c:pt idx="47652">
                  <c:v>0.99466263200000005</c:v>
                </c:pt>
                <c:pt idx="47653">
                  <c:v>0.99833470599999996</c:v>
                </c:pt>
                <c:pt idx="47654">
                  <c:v>0.99466263200000005</c:v>
                </c:pt>
                <c:pt idx="47655">
                  <c:v>0.994798234</c:v>
                </c:pt>
                <c:pt idx="47656">
                  <c:v>0.994798234</c:v>
                </c:pt>
                <c:pt idx="47657">
                  <c:v>0.99466263200000005</c:v>
                </c:pt>
                <c:pt idx="47658">
                  <c:v>0.99466263200000005</c:v>
                </c:pt>
                <c:pt idx="47659">
                  <c:v>0.99466263200000005</c:v>
                </c:pt>
                <c:pt idx="47660">
                  <c:v>0.98337578699999995</c:v>
                </c:pt>
                <c:pt idx="47661">
                  <c:v>0.98048173699999996</c:v>
                </c:pt>
                <c:pt idx="47662">
                  <c:v>0.99466263200000005</c:v>
                </c:pt>
                <c:pt idx="47663">
                  <c:v>0.994798234</c:v>
                </c:pt>
                <c:pt idx="47664">
                  <c:v>0.99466263200000005</c:v>
                </c:pt>
                <c:pt idx="47665">
                  <c:v>0.99626751000000002</c:v>
                </c:pt>
                <c:pt idx="47666">
                  <c:v>0.99466263200000005</c:v>
                </c:pt>
                <c:pt idx="47667">
                  <c:v>0.99027694600000005</c:v>
                </c:pt>
                <c:pt idx="47668">
                  <c:v>0.99833470599999996</c:v>
                </c:pt>
                <c:pt idx="47669">
                  <c:v>0.99833470599999996</c:v>
                </c:pt>
                <c:pt idx="47670">
                  <c:v>0.98337578699999995</c:v>
                </c:pt>
                <c:pt idx="47671">
                  <c:v>0.994798234</c:v>
                </c:pt>
                <c:pt idx="47672">
                  <c:v>0.99833470599999996</c:v>
                </c:pt>
                <c:pt idx="47673">
                  <c:v>0.99833470599999996</c:v>
                </c:pt>
                <c:pt idx="47674">
                  <c:v>0.99833470599999996</c:v>
                </c:pt>
                <c:pt idx="47675">
                  <c:v>0.98337578699999995</c:v>
                </c:pt>
                <c:pt idx="47676">
                  <c:v>0.99833470599999996</c:v>
                </c:pt>
                <c:pt idx="47677">
                  <c:v>0.98337578699999995</c:v>
                </c:pt>
                <c:pt idx="47678">
                  <c:v>0.99833470599999996</c:v>
                </c:pt>
                <c:pt idx="47679">
                  <c:v>0.99833470599999996</c:v>
                </c:pt>
                <c:pt idx="47680">
                  <c:v>0.98337578699999995</c:v>
                </c:pt>
                <c:pt idx="47681">
                  <c:v>0.98048173699999996</c:v>
                </c:pt>
                <c:pt idx="47682">
                  <c:v>0.99466263200000005</c:v>
                </c:pt>
                <c:pt idx="47683">
                  <c:v>0.99833470599999996</c:v>
                </c:pt>
                <c:pt idx="47684">
                  <c:v>0.99466263200000005</c:v>
                </c:pt>
                <c:pt idx="47685">
                  <c:v>0.99466263200000005</c:v>
                </c:pt>
                <c:pt idx="47686">
                  <c:v>0.97324861200000001</c:v>
                </c:pt>
                <c:pt idx="47687">
                  <c:v>0.99466263200000005</c:v>
                </c:pt>
                <c:pt idx="47688">
                  <c:v>0.994798234</c:v>
                </c:pt>
                <c:pt idx="47689">
                  <c:v>0.98337578699999995</c:v>
                </c:pt>
                <c:pt idx="47690">
                  <c:v>0.99833470599999996</c:v>
                </c:pt>
                <c:pt idx="47691">
                  <c:v>0.99466263200000005</c:v>
                </c:pt>
                <c:pt idx="47692">
                  <c:v>0.98529628999999996</c:v>
                </c:pt>
                <c:pt idx="47693">
                  <c:v>0.99466263200000005</c:v>
                </c:pt>
                <c:pt idx="47694">
                  <c:v>0.99466263200000005</c:v>
                </c:pt>
                <c:pt idx="47695">
                  <c:v>0.99833470599999996</c:v>
                </c:pt>
                <c:pt idx="47696">
                  <c:v>0.99027694600000005</c:v>
                </c:pt>
                <c:pt idx="47697">
                  <c:v>0.98337578699999995</c:v>
                </c:pt>
                <c:pt idx="47698">
                  <c:v>0.99015918800000002</c:v>
                </c:pt>
                <c:pt idx="47699">
                  <c:v>0.994798234</c:v>
                </c:pt>
                <c:pt idx="47700">
                  <c:v>0.99466263200000005</c:v>
                </c:pt>
                <c:pt idx="47701">
                  <c:v>0.994798234</c:v>
                </c:pt>
                <c:pt idx="47702">
                  <c:v>0.994798234</c:v>
                </c:pt>
                <c:pt idx="47703">
                  <c:v>0.99833470599999996</c:v>
                </c:pt>
                <c:pt idx="47704">
                  <c:v>0.99466263200000005</c:v>
                </c:pt>
                <c:pt idx="47705">
                  <c:v>0.994798234</c:v>
                </c:pt>
                <c:pt idx="47706">
                  <c:v>0.98337578699999995</c:v>
                </c:pt>
                <c:pt idx="47707">
                  <c:v>0.994798234</c:v>
                </c:pt>
                <c:pt idx="47708">
                  <c:v>0.98337578699999995</c:v>
                </c:pt>
                <c:pt idx="47709">
                  <c:v>0.99833470599999996</c:v>
                </c:pt>
                <c:pt idx="47710">
                  <c:v>0.98048173699999996</c:v>
                </c:pt>
                <c:pt idx="47711">
                  <c:v>0.98048173699999996</c:v>
                </c:pt>
                <c:pt idx="47712">
                  <c:v>0.99833470599999996</c:v>
                </c:pt>
                <c:pt idx="47713">
                  <c:v>0.98337578699999995</c:v>
                </c:pt>
                <c:pt idx="47714">
                  <c:v>0.98048173699999996</c:v>
                </c:pt>
                <c:pt idx="47715">
                  <c:v>0.98048173699999996</c:v>
                </c:pt>
                <c:pt idx="47716">
                  <c:v>0.994798234</c:v>
                </c:pt>
                <c:pt idx="47717">
                  <c:v>0.98337578699999995</c:v>
                </c:pt>
                <c:pt idx="47718">
                  <c:v>0.994798234</c:v>
                </c:pt>
                <c:pt idx="47719">
                  <c:v>0.98048173699999996</c:v>
                </c:pt>
                <c:pt idx="47720">
                  <c:v>0.98337578699999995</c:v>
                </c:pt>
                <c:pt idx="47721">
                  <c:v>0.98048173699999996</c:v>
                </c:pt>
                <c:pt idx="47722">
                  <c:v>0.994798234</c:v>
                </c:pt>
                <c:pt idx="47723">
                  <c:v>0.99466263200000005</c:v>
                </c:pt>
                <c:pt idx="47724">
                  <c:v>0.98529628999999996</c:v>
                </c:pt>
                <c:pt idx="47725">
                  <c:v>0.98337578699999995</c:v>
                </c:pt>
                <c:pt idx="47726">
                  <c:v>0.98729905299999998</c:v>
                </c:pt>
                <c:pt idx="47727">
                  <c:v>0.96781288799999998</c:v>
                </c:pt>
                <c:pt idx="47728">
                  <c:v>0.99466263200000005</c:v>
                </c:pt>
                <c:pt idx="47729">
                  <c:v>0.98048173699999996</c:v>
                </c:pt>
                <c:pt idx="47730">
                  <c:v>0.994798234</c:v>
                </c:pt>
                <c:pt idx="47731">
                  <c:v>0.99466263200000005</c:v>
                </c:pt>
                <c:pt idx="47732">
                  <c:v>0.99833470599999996</c:v>
                </c:pt>
                <c:pt idx="47733">
                  <c:v>0.987316898</c:v>
                </c:pt>
                <c:pt idx="47734">
                  <c:v>0.987316898</c:v>
                </c:pt>
                <c:pt idx="47735">
                  <c:v>0.98337578699999995</c:v>
                </c:pt>
                <c:pt idx="47736">
                  <c:v>0.98337578699999995</c:v>
                </c:pt>
                <c:pt idx="47737">
                  <c:v>0.98337578699999995</c:v>
                </c:pt>
                <c:pt idx="47738">
                  <c:v>0.99833470599999996</c:v>
                </c:pt>
                <c:pt idx="47739">
                  <c:v>0.98729905299999998</c:v>
                </c:pt>
                <c:pt idx="47740">
                  <c:v>0.99466263200000005</c:v>
                </c:pt>
                <c:pt idx="47741">
                  <c:v>0.98337578699999995</c:v>
                </c:pt>
                <c:pt idx="47742">
                  <c:v>0.99833470599999996</c:v>
                </c:pt>
                <c:pt idx="47743">
                  <c:v>0.98337578699999995</c:v>
                </c:pt>
                <c:pt idx="47744">
                  <c:v>0.98729905299999998</c:v>
                </c:pt>
                <c:pt idx="47745">
                  <c:v>0.99833470599999996</c:v>
                </c:pt>
                <c:pt idx="47746">
                  <c:v>0.99466263200000005</c:v>
                </c:pt>
                <c:pt idx="47747">
                  <c:v>0.99466263200000005</c:v>
                </c:pt>
                <c:pt idx="47748">
                  <c:v>0.99466263200000005</c:v>
                </c:pt>
                <c:pt idx="47749">
                  <c:v>0.987316898</c:v>
                </c:pt>
                <c:pt idx="47750">
                  <c:v>0.98337578699999995</c:v>
                </c:pt>
                <c:pt idx="47751">
                  <c:v>0.99466263200000005</c:v>
                </c:pt>
                <c:pt idx="47752">
                  <c:v>0.99833470599999996</c:v>
                </c:pt>
                <c:pt idx="47753">
                  <c:v>0.99450736299999998</c:v>
                </c:pt>
                <c:pt idx="47754">
                  <c:v>0.99466263200000005</c:v>
                </c:pt>
                <c:pt idx="47755">
                  <c:v>0.994798234</c:v>
                </c:pt>
                <c:pt idx="47756">
                  <c:v>0.99466263200000005</c:v>
                </c:pt>
                <c:pt idx="47757">
                  <c:v>0.99833470599999996</c:v>
                </c:pt>
                <c:pt idx="47758">
                  <c:v>0.994798234</c:v>
                </c:pt>
                <c:pt idx="47759">
                  <c:v>0.99466263200000005</c:v>
                </c:pt>
                <c:pt idx="47760">
                  <c:v>0.98048173699999996</c:v>
                </c:pt>
                <c:pt idx="47761">
                  <c:v>0.994798234</c:v>
                </c:pt>
                <c:pt idx="47762">
                  <c:v>0.99833470599999996</c:v>
                </c:pt>
                <c:pt idx="47763">
                  <c:v>0.99833470599999996</c:v>
                </c:pt>
                <c:pt idx="47764">
                  <c:v>0.99833470599999996</c:v>
                </c:pt>
                <c:pt idx="47765">
                  <c:v>0.994798234</c:v>
                </c:pt>
                <c:pt idx="47766">
                  <c:v>0.98337578699999995</c:v>
                </c:pt>
                <c:pt idx="47767">
                  <c:v>0.98337578699999995</c:v>
                </c:pt>
                <c:pt idx="47768">
                  <c:v>0.98337578699999995</c:v>
                </c:pt>
                <c:pt idx="47769">
                  <c:v>0.99466263200000005</c:v>
                </c:pt>
                <c:pt idx="47770">
                  <c:v>0.994798234</c:v>
                </c:pt>
                <c:pt idx="47771">
                  <c:v>0.99466263200000005</c:v>
                </c:pt>
                <c:pt idx="47772">
                  <c:v>0.98337578699999995</c:v>
                </c:pt>
                <c:pt idx="47773">
                  <c:v>0.98337578699999995</c:v>
                </c:pt>
                <c:pt idx="47774">
                  <c:v>0.99466263200000005</c:v>
                </c:pt>
                <c:pt idx="47775">
                  <c:v>0.98337578699999995</c:v>
                </c:pt>
                <c:pt idx="47776">
                  <c:v>0.97702001699999996</c:v>
                </c:pt>
                <c:pt idx="47777">
                  <c:v>0.99466263200000005</c:v>
                </c:pt>
                <c:pt idx="47778">
                  <c:v>0.99833470599999996</c:v>
                </c:pt>
                <c:pt idx="47779">
                  <c:v>0.99833470599999996</c:v>
                </c:pt>
                <c:pt idx="47780">
                  <c:v>0.99833470599999996</c:v>
                </c:pt>
                <c:pt idx="47781">
                  <c:v>0.994798234</c:v>
                </c:pt>
                <c:pt idx="47782">
                  <c:v>0.99466263200000005</c:v>
                </c:pt>
                <c:pt idx="47783">
                  <c:v>0.99833470599999996</c:v>
                </c:pt>
                <c:pt idx="47784">
                  <c:v>0.98337578699999995</c:v>
                </c:pt>
                <c:pt idx="47785">
                  <c:v>0.99833470599999996</c:v>
                </c:pt>
                <c:pt idx="47786">
                  <c:v>0.98337578699999995</c:v>
                </c:pt>
                <c:pt idx="47787">
                  <c:v>0.99833470599999996</c:v>
                </c:pt>
                <c:pt idx="47788">
                  <c:v>0.99833470599999996</c:v>
                </c:pt>
                <c:pt idx="47789">
                  <c:v>0.98337578699999995</c:v>
                </c:pt>
                <c:pt idx="47790">
                  <c:v>0.994798234</c:v>
                </c:pt>
                <c:pt idx="47791">
                  <c:v>0.99466263200000005</c:v>
                </c:pt>
                <c:pt idx="47792">
                  <c:v>0.98048173699999996</c:v>
                </c:pt>
                <c:pt idx="47793">
                  <c:v>0.994798234</c:v>
                </c:pt>
                <c:pt idx="47794">
                  <c:v>0.99466263200000005</c:v>
                </c:pt>
                <c:pt idx="47795">
                  <c:v>0.99833470599999996</c:v>
                </c:pt>
                <c:pt idx="47796">
                  <c:v>0.99466263200000005</c:v>
                </c:pt>
                <c:pt idx="47797">
                  <c:v>0.99466263200000005</c:v>
                </c:pt>
                <c:pt idx="47798">
                  <c:v>0.99466263200000005</c:v>
                </c:pt>
                <c:pt idx="47799">
                  <c:v>0.98337578699999995</c:v>
                </c:pt>
                <c:pt idx="47800">
                  <c:v>0.99466263200000005</c:v>
                </c:pt>
                <c:pt idx="47801">
                  <c:v>0.98337578699999995</c:v>
                </c:pt>
                <c:pt idx="47802">
                  <c:v>0.98048173699999996</c:v>
                </c:pt>
                <c:pt idx="47803">
                  <c:v>0.994798234</c:v>
                </c:pt>
                <c:pt idx="47804">
                  <c:v>0.98337578699999995</c:v>
                </c:pt>
                <c:pt idx="47805">
                  <c:v>0.994798234</c:v>
                </c:pt>
                <c:pt idx="47806">
                  <c:v>0.98048173699999996</c:v>
                </c:pt>
                <c:pt idx="47807">
                  <c:v>0.99466263200000005</c:v>
                </c:pt>
                <c:pt idx="47808">
                  <c:v>0.99833470599999996</c:v>
                </c:pt>
                <c:pt idx="47809">
                  <c:v>0.98048173699999996</c:v>
                </c:pt>
                <c:pt idx="47810">
                  <c:v>0.99466263200000005</c:v>
                </c:pt>
                <c:pt idx="47811">
                  <c:v>0.994798234</c:v>
                </c:pt>
                <c:pt idx="47812">
                  <c:v>0.994798234</c:v>
                </c:pt>
                <c:pt idx="47813">
                  <c:v>0.98337578699999995</c:v>
                </c:pt>
                <c:pt idx="47814">
                  <c:v>0.99466263200000005</c:v>
                </c:pt>
                <c:pt idx="47815">
                  <c:v>0.99027694600000005</c:v>
                </c:pt>
                <c:pt idx="47816">
                  <c:v>0.994798234</c:v>
                </c:pt>
                <c:pt idx="47817">
                  <c:v>0.98337578699999995</c:v>
                </c:pt>
                <c:pt idx="47818">
                  <c:v>0.99466263200000005</c:v>
                </c:pt>
                <c:pt idx="47819">
                  <c:v>0.98048173699999996</c:v>
                </c:pt>
                <c:pt idx="47820">
                  <c:v>0.99466263200000005</c:v>
                </c:pt>
                <c:pt idx="47821">
                  <c:v>0.99466263200000005</c:v>
                </c:pt>
                <c:pt idx="47822">
                  <c:v>0.99466263200000005</c:v>
                </c:pt>
                <c:pt idx="47823">
                  <c:v>0.99027694600000005</c:v>
                </c:pt>
                <c:pt idx="47824">
                  <c:v>0.98337578699999995</c:v>
                </c:pt>
                <c:pt idx="47825">
                  <c:v>0.98337578699999995</c:v>
                </c:pt>
                <c:pt idx="47826">
                  <c:v>0.994798234</c:v>
                </c:pt>
                <c:pt idx="47827">
                  <c:v>0.99466263200000005</c:v>
                </c:pt>
                <c:pt idx="47828">
                  <c:v>0.99450736299999998</c:v>
                </c:pt>
                <c:pt idx="47829">
                  <c:v>0.98337578699999995</c:v>
                </c:pt>
                <c:pt idx="47830">
                  <c:v>0.99466263200000005</c:v>
                </c:pt>
                <c:pt idx="47831">
                  <c:v>0.98048173699999996</c:v>
                </c:pt>
                <c:pt idx="47832">
                  <c:v>0.99466263200000005</c:v>
                </c:pt>
                <c:pt idx="47833">
                  <c:v>0.98337578699999995</c:v>
                </c:pt>
                <c:pt idx="47834">
                  <c:v>0.99466263200000005</c:v>
                </c:pt>
                <c:pt idx="47835">
                  <c:v>0.99833470599999996</c:v>
                </c:pt>
                <c:pt idx="47836">
                  <c:v>0.99466263200000005</c:v>
                </c:pt>
                <c:pt idx="47837">
                  <c:v>0.98048173699999996</c:v>
                </c:pt>
                <c:pt idx="47838">
                  <c:v>0.99466263200000005</c:v>
                </c:pt>
                <c:pt idx="47839">
                  <c:v>0.98048173699999996</c:v>
                </c:pt>
                <c:pt idx="47840">
                  <c:v>0.994798234</c:v>
                </c:pt>
                <c:pt idx="47841">
                  <c:v>0.99466263200000005</c:v>
                </c:pt>
                <c:pt idx="47842">
                  <c:v>0.99027694600000005</c:v>
                </c:pt>
                <c:pt idx="47843">
                  <c:v>0.99466263200000005</c:v>
                </c:pt>
                <c:pt idx="47844">
                  <c:v>0.99466263200000005</c:v>
                </c:pt>
                <c:pt idx="47845">
                  <c:v>0.98337578699999995</c:v>
                </c:pt>
                <c:pt idx="47846">
                  <c:v>0.99466263200000005</c:v>
                </c:pt>
                <c:pt idx="47847">
                  <c:v>0.98337578699999995</c:v>
                </c:pt>
                <c:pt idx="47848">
                  <c:v>0.98529628999999996</c:v>
                </c:pt>
                <c:pt idx="47849">
                  <c:v>0.994798234</c:v>
                </c:pt>
                <c:pt idx="47850">
                  <c:v>0.98337578699999995</c:v>
                </c:pt>
                <c:pt idx="47851">
                  <c:v>0.98337578699999995</c:v>
                </c:pt>
                <c:pt idx="47852">
                  <c:v>0.99626751000000002</c:v>
                </c:pt>
                <c:pt idx="47853">
                  <c:v>0.99466263200000005</c:v>
                </c:pt>
                <c:pt idx="47854">
                  <c:v>0.99466263200000005</c:v>
                </c:pt>
                <c:pt idx="47855">
                  <c:v>0.99833470599999996</c:v>
                </c:pt>
                <c:pt idx="47856">
                  <c:v>0.98337578699999995</c:v>
                </c:pt>
                <c:pt idx="47857">
                  <c:v>0.99833470599999996</c:v>
                </c:pt>
                <c:pt idx="47858">
                  <c:v>0.99090427199999997</c:v>
                </c:pt>
                <c:pt idx="47859">
                  <c:v>0.99466263200000005</c:v>
                </c:pt>
                <c:pt idx="47860">
                  <c:v>0.98048173699999996</c:v>
                </c:pt>
                <c:pt idx="47861">
                  <c:v>0.99466263200000005</c:v>
                </c:pt>
                <c:pt idx="47862">
                  <c:v>0.99833470599999996</c:v>
                </c:pt>
                <c:pt idx="47863">
                  <c:v>0.994798234</c:v>
                </c:pt>
                <c:pt idx="47864">
                  <c:v>0.99466263200000005</c:v>
                </c:pt>
                <c:pt idx="47865">
                  <c:v>0.98048173699999996</c:v>
                </c:pt>
                <c:pt idx="47866">
                  <c:v>0.99466263200000005</c:v>
                </c:pt>
                <c:pt idx="47867">
                  <c:v>0.99466263200000005</c:v>
                </c:pt>
                <c:pt idx="47868">
                  <c:v>0.98337578699999995</c:v>
                </c:pt>
                <c:pt idx="47869">
                  <c:v>0.98337578699999995</c:v>
                </c:pt>
                <c:pt idx="47870">
                  <c:v>0.994798234</c:v>
                </c:pt>
                <c:pt idx="47871">
                  <c:v>0.98337578699999995</c:v>
                </c:pt>
                <c:pt idx="47872">
                  <c:v>0.99466263200000005</c:v>
                </c:pt>
                <c:pt idx="47873">
                  <c:v>0.99833470599999996</c:v>
                </c:pt>
                <c:pt idx="47874">
                  <c:v>0.99466263200000005</c:v>
                </c:pt>
                <c:pt idx="47875">
                  <c:v>0.98337578699999995</c:v>
                </c:pt>
                <c:pt idx="47876">
                  <c:v>0.99833470599999996</c:v>
                </c:pt>
                <c:pt idx="47877">
                  <c:v>0.98337578699999995</c:v>
                </c:pt>
                <c:pt idx="47878">
                  <c:v>0.994798234</c:v>
                </c:pt>
                <c:pt idx="47879">
                  <c:v>0.994798234</c:v>
                </c:pt>
                <c:pt idx="47880">
                  <c:v>0.99833470599999996</c:v>
                </c:pt>
                <c:pt idx="47881">
                  <c:v>0.99466263200000005</c:v>
                </c:pt>
                <c:pt idx="47882">
                  <c:v>0.98337578699999995</c:v>
                </c:pt>
                <c:pt idx="47883">
                  <c:v>0.987316898</c:v>
                </c:pt>
                <c:pt idx="47884">
                  <c:v>0.98337578699999995</c:v>
                </c:pt>
                <c:pt idx="47885">
                  <c:v>0.99466263200000005</c:v>
                </c:pt>
                <c:pt idx="47886">
                  <c:v>0.994798234</c:v>
                </c:pt>
                <c:pt idx="47887">
                  <c:v>0.99626751000000002</c:v>
                </c:pt>
                <c:pt idx="47888">
                  <c:v>0.994798234</c:v>
                </c:pt>
                <c:pt idx="47889">
                  <c:v>0.99833470599999996</c:v>
                </c:pt>
                <c:pt idx="47890">
                  <c:v>0.98337578699999995</c:v>
                </c:pt>
                <c:pt idx="47891">
                  <c:v>0.99466263200000005</c:v>
                </c:pt>
                <c:pt idx="47892">
                  <c:v>0.99466263200000005</c:v>
                </c:pt>
                <c:pt idx="47893">
                  <c:v>0.99456953599999998</c:v>
                </c:pt>
                <c:pt idx="47894">
                  <c:v>0.98048173699999996</c:v>
                </c:pt>
                <c:pt idx="47895">
                  <c:v>0.994798234</c:v>
                </c:pt>
                <c:pt idx="47896">
                  <c:v>0.98337578699999995</c:v>
                </c:pt>
                <c:pt idx="47897">
                  <c:v>0.987316898</c:v>
                </c:pt>
                <c:pt idx="47898">
                  <c:v>0.99833470599999996</c:v>
                </c:pt>
                <c:pt idx="47899">
                  <c:v>0.99015918800000002</c:v>
                </c:pt>
                <c:pt idx="47900">
                  <c:v>0.98337578699999995</c:v>
                </c:pt>
                <c:pt idx="47901">
                  <c:v>0.98048173699999996</c:v>
                </c:pt>
                <c:pt idx="47902">
                  <c:v>0.98337578699999995</c:v>
                </c:pt>
                <c:pt idx="47903">
                  <c:v>0.99466263200000005</c:v>
                </c:pt>
                <c:pt idx="47904">
                  <c:v>0.994798234</c:v>
                </c:pt>
                <c:pt idx="47905">
                  <c:v>0.99466263200000005</c:v>
                </c:pt>
                <c:pt idx="47906">
                  <c:v>0.98337578699999995</c:v>
                </c:pt>
                <c:pt idx="47907">
                  <c:v>0.994798234</c:v>
                </c:pt>
                <c:pt idx="47908">
                  <c:v>0.98337578699999995</c:v>
                </c:pt>
                <c:pt idx="47909">
                  <c:v>0.98337578699999995</c:v>
                </c:pt>
                <c:pt idx="47910">
                  <c:v>0.99466263200000005</c:v>
                </c:pt>
                <c:pt idx="47911">
                  <c:v>0.994798234</c:v>
                </c:pt>
                <c:pt idx="47912">
                  <c:v>0.98048173699999996</c:v>
                </c:pt>
                <c:pt idx="47913">
                  <c:v>0.99833470599999996</c:v>
                </c:pt>
                <c:pt idx="47914">
                  <c:v>0.99833470599999996</c:v>
                </c:pt>
                <c:pt idx="47915">
                  <c:v>0.99466263200000005</c:v>
                </c:pt>
                <c:pt idx="47916">
                  <c:v>0.98048173699999996</c:v>
                </c:pt>
                <c:pt idx="47917">
                  <c:v>0.99833470599999996</c:v>
                </c:pt>
                <c:pt idx="47918">
                  <c:v>0.99466263200000005</c:v>
                </c:pt>
                <c:pt idx="47919">
                  <c:v>0.98337578699999995</c:v>
                </c:pt>
                <c:pt idx="47920">
                  <c:v>0.99466263200000005</c:v>
                </c:pt>
                <c:pt idx="47921">
                  <c:v>0.98729905299999998</c:v>
                </c:pt>
                <c:pt idx="47922">
                  <c:v>0.99090427199999997</c:v>
                </c:pt>
                <c:pt idx="47923">
                  <c:v>0.99466263200000005</c:v>
                </c:pt>
                <c:pt idx="47924">
                  <c:v>0.98729905299999998</c:v>
                </c:pt>
                <c:pt idx="47925">
                  <c:v>0.98337578699999995</c:v>
                </c:pt>
                <c:pt idx="47926">
                  <c:v>0.98048173699999996</c:v>
                </c:pt>
                <c:pt idx="47927">
                  <c:v>0.99466263200000005</c:v>
                </c:pt>
                <c:pt idx="47928">
                  <c:v>0.99090427199999997</c:v>
                </c:pt>
                <c:pt idx="47929">
                  <c:v>0.99466263200000005</c:v>
                </c:pt>
                <c:pt idx="47930">
                  <c:v>0.98337578699999995</c:v>
                </c:pt>
                <c:pt idx="47931">
                  <c:v>0.99466263200000005</c:v>
                </c:pt>
                <c:pt idx="47932">
                  <c:v>0.994798234</c:v>
                </c:pt>
                <c:pt idx="47933">
                  <c:v>0.994798234</c:v>
                </c:pt>
                <c:pt idx="47934">
                  <c:v>0.99466263200000005</c:v>
                </c:pt>
                <c:pt idx="47935">
                  <c:v>0.98337578699999995</c:v>
                </c:pt>
                <c:pt idx="47936">
                  <c:v>0.99466263200000005</c:v>
                </c:pt>
                <c:pt idx="47937">
                  <c:v>0.98048173699999996</c:v>
                </c:pt>
                <c:pt idx="47938">
                  <c:v>0.99466263200000005</c:v>
                </c:pt>
                <c:pt idx="47939">
                  <c:v>0.994798234</c:v>
                </c:pt>
                <c:pt idx="47940">
                  <c:v>0.99466263200000005</c:v>
                </c:pt>
                <c:pt idx="47941">
                  <c:v>0.994798234</c:v>
                </c:pt>
                <c:pt idx="47942">
                  <c:v>0.99090427199999997</c:v>
                </c:pt>
                <c:pt idx="47943">
                  <c:v>0.98337578699999995</c:v>
                </c:pt>
                <c:pt idx="47944">
                  <c:v>0.98048173699999996</c:v>
                </c:pt>
                <c:pt idx="47945">
                  <c:v>0.98337578699999995</c:v>
                </c:pt>
                <c:pt idx="47946">
                  <c:v>0.98337578699999995</c:v>
                </c:pt>
                <c:pt idx="47947">
                  <c:v>0.98337578699999995</c:v>
                </c:pt>
                <c:pt idx="47948">
                  <c:v>0.99833470599999996</c:v>
                </c:pt>
                <c:pt idx="47949">
                  <c:v>0.99466263200000005</c:v>
                </c:pt>
                <c:pt idx="47950">
                  <c:v>0.994798234</c:v>
                </c:pt>
                <c:pt idx="47951">
                  <c:v>0.98337578699999995</c:v>
                </c:pt>
                <c:pt idx="47952">
                  <c:v>0.98337578699999995</c:v>
                </c:pt>
                <c:pt idx="47953">
                  <c:v>0.98337578699999995</c:v>
                </c:pt>
                <c:pt idx="47954">
                  <c:v>0.98337578699999995</c:v>
                </c:pt>
                <c:pt idx="47955">
                  <c:v>0.98048173699999996</c:v>
                </c:pt>
                <c:pt idx="47956">
                  <c:v>0.994798234</c:v>
                </c:pt>
                <c:pt idx="47957">
                  <c:v>0.99466263200000005</c:v>
                </c:pt>
                <c:pt idx="47958">
                  <c:v>0.97450132499999997</c:v>
                </c:pt>
                <c:pt idx="47959">
                  <c:v>0.994798234</c:v>
                </c:pt>
                <c:pt idx="47960">
                  <c:v>0.99466263200000005</c:v>
                </c:pt>
                <c:pt idx="47961">
                  <c:v>0.99466263200000005</c:v>
                </c:pt>
                <c:pt idx="47962">
                  <c:v>0.99833470599999996</c:v>
                </c:pt>
                <c:pt idx="47963">
                  <c:v>0.987316898</c:v>
                </c:pt>
                <c:pt idx="47964">
                  <c:v>0.99833470599999996</c:v>
                </c:pt>
                <c:pt idx="47965">
                  <c:v>0.99466263200000005</c:v>
                </c:pt>
                <c:pt idx="47966">
                  <c:v>0.99466263200000005</c:v>
                </c:pt>
                <c:pt idx="47967">
                  <c:v>0.994798234</c:v>
                </c:pt>
                <c:pt idx="47968">
                  <c:v>0.98337578699999995</c:v>
                </c:pt>
                <c:pt idx="47969">
                  <c:v>0.99833470599999996</c:v>
                </c:pt>
                <c:pt idx="47970">
                  <c:v>0.99833470599999996</c:v>
                </c:pt>
                <c:pt idx="47971">
                  <c:v>0.994798234</c:v>
                </c:pt>
                <c:pt idx="47972">
                  <c:v>0.98337578699999995</c:v>
                </c:pt>
                <c:pt idx="47973">
                  <c:v>0.98173445000000004</c:v>
                </c:pt>
                <c:pt idx="47974">
                  <c:v>0.98337578699999995</c:v>
                </c:pt>
                <c:pt idx="47975">
                  <c:v>0.99027694600000005</c:v>
                </c:pt>
                <c:pt idx="47976">
                  <c:v>0.98337578699999995</c:v>
                </c:pt>
                <c:pt idx="47977">
                  <c:v>0.98337578699999995</c:v>
                </c:pt>
                <c:pt idx="47978">
                  <c:v>0.98337578699999995</c:v>
                </c:pt>
                <c:pt idx="47979">
                  <c:v>0.98048173699999996</c:v>
                </c:pt>
                <c:pt idx="47980">
                  <c:v>0.98048173699999996</c:v>
                </c:pt>
                <c:pt idx="47981">
                  <c:v>0.994798234</c:v>
                </c:pt>
                <c:pt idx="47982">
                  <c:v>0.98337578699999995</c:v>
                </c:pt>
                <c:pt idx="47983">
                  <c:v>0.99466263200000005</c:v>
                </c:pt>
                <c:pt idx="47984">
                  <c:v>0.994798234</c:v>
                </c:pt>
                <c:pt idx="47985">
                  <c:v>0.98048173699999996</c:v>
                </c:pt>
                <c:pt idx="47986">
                  <c:v>0.98337578699999995</c:v>
                </c:pt>
                <c:pt idx="47987">
                  <c:v>0.98337578699999995</c:v>
                </c:pt>
                <c:pt idx="47988">
                  <c:v>0.98337578699999995</c:v>
                </c:pt>
                <c:pt idx="47989">
                  <c:v>0.99833470599999996</c:v>
                </c:pt>
                <c:pt idx="47990">
                  <c:v>0.98048173699999996</c:v>
                </c:pt>
                <c:pt idx="47991">
                  <c:v>0.99833470599999996</c:v>
                </c:pt>
                <c:pt idx="47992">
                  <c:v>0.994798234</c:v>
                </c:pt>
                <c:pt idx="47993">
                  <c:v>0.98337578699999995</c:v>
                </c:pt>
                <c:pt idx="47994">
                  <c:v>0.994798234</c:v>
                </c:pt>
                <c:pt idx="47995">
                  <c:v>0.98337578699999995</c:v>
                </c:pt>
                <c:pt idx="47996">
                  <c:v>0.99466263200000005</c:v>
                </c:pt>
                <c:pt idx="47997">
                  <c:v>0.99466263200000005</c:v>
                </c:pt>
                <c:pt idx="47998">
                  <c:v>0.99466263200000005</c:v>
                </c:pt>
                <c:pt idx="47999">
                  <c:v>0.99833470599999996</c:v>
                </c:pt>
                <c:pt idx="48000">
                  <c:v>0.98048173699999996</c:v>
                </c:pt>
                <c:pt idx="48001">
                  <c:v>0.99833470599999996</c:v>
                </c:pt>
                <c:pt idx="48002">
                  <c:v>0.994798234</c:v>
                </c:pt>
                <c:pt idx="48003">
                  <c:v>0.99466263200000005</c:v>
                </c:pt>
                <c:pt idx="48004">
                  <c:v>0.99833470599999996</c:v>
                </c:pt>
                <c:pt idx="48005">
                  <c:v>0.99015918800000002</c:v>
                </c:pt>
                <c:pt idx="48006">
                  <c:v>0.99833470599999996</c:v>
                </c:pt>
                <c:pt idx="48007">
                  <c:v>0.994798234</c:v>
                </c:pt>
                <c:pt idx="48008">
                  <c:v>0.98048173699999996</c:v>
                </c:pt>
                <c:pt idx="48009">
                  <c:v>0.98337578699999995</c:v>
                </c:pt>
                <c:pt idx="48010">
                  <c:v>0.98337578699999995</c:v>
                </c:pt>
                <c:pt idx="48011">
                  <c:v>0.994798234</c:v>
                </c:pt>
                <c:pt idx="48012">
                  <c:v>0.99466263200000005</c:v>
                </c:pt>
                <c:pt idx="48013">
                  <c:v>0.99450736299999998</c:v>
                </c:pt>
                <c:pt idx="48014">
                  <c:v>0.99833470599999996</c:v>
                </c:pt>
                <c:pt idx="48015">
                  <c:v>0.994798234</c:v>
                </c:pt>
                <c:pt idx="48016">
                  <c:v>0.99833470599999996</c:v>
                </c:pt>
                <c:pt idx="48017">
                  <c:v>0.99100769600000005</c:v>
                </c:pt>
                <c:pt idx="48018">
                  <c:v>0.99015918800000002</c:v>
                </c:pt>
                <c:pt idx="48019">
                  <c:v>0.98337578699999995</c:v>
                </c:pt>
                <c:pt idx="48020">
                  <c:v>0.994798234</c:v>
                </c:pt>
                <c:pt idx="48021">
                  <c:v>0.994798234</c:v>
                </c:pt>
                <c:pt idx="48022">
                  <c:v>0.98337578699999995</c:v>
                </c:pt>
                <c:pt idx="48023">
                  <c:v>0.99466263200000005</c:v>
                </c:pt>
                <c:pt idx="48024">
                  <c:v>0.99466263200000005</c:v>
                </c:pt>
                <c:pt idx="48025">
                  <c:v>0.99833470599999996</c:v>
                </c:pt>
                <c:pt idx="48026">
                  <c:v>0.98337578699999995</c:v>
                </c:pt>
                <c:pt idx="48027">
                  <c:v>0.98549281</c:v>
                </c:pt>
                <c:pt idx="48028">
                  <c:v>0.98337578699999995</c:v>
                </c:pt>
                <c:pt idx="48029">
                  <c:v>0.98048173699999996</c:v>
                </c:pt>
                <c:pt idx="48030">
                  <c:v>0.99833470599999996</c:v>
                </c:pt>
                <c:pt idx="48031">
                  <c:v>0.98048173699999996</c:v>
                </c:pt>
                <c:pt idx="48032">
                  <c:v>0.98048173699999996</c:v>
                </c:pt>
                <c:pt idx="48033">
                  <c:v>0.98337578699999995</c:v>
                </c:pt>
                <c:pt idx="48034">
                  <c:v>0.98048173699999996</c:v>
                </c:pt>
                <c:pt idx="48035">
                  <c:v>0.98337578699999995</c:v>
                </c:pt>
                <c:pt idx="48036">
                  <c:v>0.99833470599999996</c:v>
                </c:pt>
                <c:pt idx="48037">
                  <c:v>0.994798234</c:v>
                </c:pt>
                <c:pt idx="48038">
                  <c:v>0.99466263200000005</c:v>
                </c:pt>
                <c:pt idx="48039">
                  <c:v>0.98048173699999996</c:v>
                </c:pt>
                <c:pt idx="48040">
                  <c:v>0.99466263200000005</c:v>
                </c:pt>
                <c:pt idx="48041">
                  <c:v>0.99466263200000005</c:v>
                </c:pt>
                <c:pt idx="48042">
                  <c:v>0.99833470599999996</c:v>
                </c:pt>
                <c:pt idx="48043">
                  <c:v>0.99466263200000005</c:v>
                </c:pt>
                <c:pt idx="48044">
                  <c:v>0.994798234</c:v>
                </c:pt>
                <c:pt idx="48045">
                  <c:v>0.99466263200000005</c:v>
                </c:pt>
                <c:pt idx="48046">
                  <c:v>0.98048173699999996</c:v>
                </c:pt>
                <c:pt idx="48047">
                  <c:v>0.99466263200000005</c:v>
                </c:pt>
                <c:pt idx="48048">
                  <c:v>0.99466263200000005</c:v>
                </c:pt>
                <c:pt idx="48049">
                  <c:v>0.99833470599999996</c:v>
                </c:pt>
                <c:pt idx="48050">
                  <c:v>0.99833470599999996</c:v>
                </c:pt>
                <c:pt idx="48051">
                  <c:v>0.98337578699999995</c:v>
                </c:pt>
                <c:pt idx="48052">
                  <c:v>0.98048173699999996</c:v>
                </c:pt>
                <c:pt idx="48053">
                  <c:v>0.98048173699999996</c:v>
                </c:pt>
                <c:pt idx="48054">
                  <c:v>0.99833470599999996</c:v>
                </c:pt>
                <c:pt idx="48055">
                  <c:v>0.994798234</c:v>
                </c:pt>
                <c:pt idx="48056">
                  <c:v>0.99833470599999996</c:v>
                </c:pt>
                <c:pt idx="48057">
                  <c:v>0.994798234</c:v>
                </c:pt>
                <c:pt idx="48058">
                  <c:v>0.99466263200000005</c:v>
                </c:pt>
                <c:pt idx="48059">
                  <c:v>0.98729905299999998</c:v>
                </c:pt>
                <c:pt idx="48060">
                  <c:v>0.994798234</c:v>
                </c:pt>
                <c:pt idx="48061">
                  <c:v>0.98337578699999995</c:v>
                </c:pt>
                <c:pt idx="48062">
                  <c:v>0.98048173699999996</c:v>
                </c:pt>
                <c:pt idx="48063">
                  <c:v>0.99466263200000005</c:v>
                </c:pt>
                <c:pt idx="48064">
                  <c:v>0.99466263200000005</c:v>
                </c:pt>
                <c:pt idx="48065">
                  <c:v>0.99833470599999996</c:v>
                </c:pt>
                <c:pt idx="48066">
                  <c:v>0.98048173699999996</c:v>
                </c:pt>
                <c:pt idx="48067">
                  <c:v>0.98337578699999995</c:v>
                </c:pt>
                <c:pt idx="48068">
                  <c:v>0.99833470599999996</c:v>
                </c:pt>
                <c:pt idx="48069">
                  <c:v>0.99466263200000005</c:v>
                </c:pt>
                <c:pt idx="48070">
                  <c:v>0.994798234</c:v>
                </c:pt>
                <c:pt idx="48071">
                  <c:v>0.98048173699999996</c:v>
                </c:pt>
                <c:pt idx="48072">
                  <c:v>0.98337578699999995</c:v>
                </c:pt>
                <c:pt idx="48073">
                  <c:v>0.994798234</c:v>
                </c:pt>
                <c:pt idx="48074">
                  <c:v>0.99833470599999996</c:v>
                </c:pt>
                <c:pt idx="48075">
                  <c:v>0.994798234</c:v>
                </c:pt>
                <c:pt idx="48076">
                  <c:v>0.98337578699999995</c:v>
                </c:pt>
                <c:pt idx="48077">
                  <c:v>0.994798234</c:v>
                </c:pt>
                <c:pt idx="48078">
                  <c:v>0.99466263200000005</c:v>
                </c:pt>
                <c:pt idx="48079">
                  <c:v>0.98048173699999996</c:v>
                </c:pt>
                <c:pt idx="48080">
                  <c:v>0.98337578699999995</c:v>
                </c:pt>
                <c:pt idx="48081">
                  <c:v>0.99466263200000005</c:v>
                </c:pt>
                <c:pt idx="48082">
                  <c:v>0.98337578699999995</c:v>
                </c:pt>
                <c:pt idx="48083">
                  <c:v>0.98337578699999995</c:v>
                </c:pt>
                <c:pt idx="48084">
                  <c:v>0.99833470599999996</c:v>
                </c:pt>
                <c:pt idx="48085">
                  <c:v>0.99466263200000005</c:v>
                </c:pt>
                <c:pt idx="48086">
                  <c:v>0.98337578699999995</c:v>
                </c:pt>
                <c:pt idx="48087">
                  <c:v>0.98048173699999996</c:v>
                </c:pt>
                <c:pt idx="48088">
                  <c:v>0.99833470599999996</c:v>
                </c:pt>
                <c:pt idx="48089">
                  <c:v>0.994798234</c:v>
                </c:pt>
                <c:pt idx="48090">
                  <c:v>0.98337578699999995</c:v>
                </c:pt>
                <c:pt idx="48091">
                  <c:v>0.99466263200000005</c:v>
                </c:pt>
                <c:pt idx="48092">
                  <c:v>0.98529628999999996</c:v>
                </c:pt>
                <c:pt idx="48093">
                  <c:v>0.99833470599999996</c:v>
                </c:pt>
                <c:pt idx="48094">
                  <c:v>0.98048173699999996</c:v>
                </c:pt>
                <c:pt idx="48095">
                  <c:v>0.994798234</c:v>
                </c:pt>
                <c:pt idx="48096">
                  <c:v>0.99833470599999996</c:v>
                </c:pt>
                <c:pt idx="48097">
                  <c:v>0.99833470599999996</c:v>
                </c:pt>
                <c:pt idx="48098">
                  <c:v>0.994798234</c:v>
                </c:pt>
                <c:pt idx="48099">
                  <c:v>0.98337578699999995</c:v>
                </c:pt>
                <c:pt idx="48100">
                  <c:v>0.98337578699999995</c:v>
                </c:pt>
                <c:pt idx="48101">
                  <c:v>0.99833470599999996</c:v>
                </c:pt>
                <c:pt idx="48102">
                  <c:v>0.994798234</c:v>
                </c:pt>
                <c:pt idx="48103">
                  <c:v>0.99466263200000005</c:v>
                </c:pt>
                <c:pt idx="48104">
                  <c:v>0.99833470599999996</c:v>
                </c:pt>
                <c:pt idx="48105">
                  <c:v>0.99466263200000005</c:v>
                </c:pt>
                <c:pt idx="48106">
                  <c:v>0.98529628999999996</c:v>
                </c:pt>
                <c:pt idx="48107">
                  <c:v>0.99466263200000005</c:v>
                </c:pt>
                <c:pt idx="48108">
                  <c:v>0.99833470599999996</c:v>
                </c:pt>
                <c:pt idx="48109">
                  <c:v>0.98729905299999998</c:v>
                </c:pt>
                <c:pt idx="48110">
                  <c:v>0.99466263200000005</c:v>
                </c:pt>
                <c:pt idx="48111">
                  <c:v>0.99833470599999996</c:v>
                </c:pt>
                <c:pt idx="48112">
                  <c:v>0.99027694600000005</c:v>
                </c:pt>
                <c:pt idx="48113">
                  <c:v>0.98337578699999995</c:v>
                </c:pt>
                <c:pt idx="48114">
                  <c:v>0.987316898</c:v>
                </c:pt>
                <c:pt idx="48115">
                  <c:v>0.99027694600000005</c:v>
                </c:pt>
                <c:pt idx="48116">
                  <c:v>0.98048173699999996</c:v>
                </c:pt>
                <c:pt idx="48117">
                  <c:v>0.99833470599999996</c:v>
                </c:pt>
                <c:pt idx="48118">
                  <c:v>0.98048173699999996</c:v>
                </c:pt>
                <c:pt idx="48119">
                  <c:v>0.994798234</c:v>
                </c:pt>
                <c:pt idx="48120">
                  <c:v>0.99833470599999996</c:v>
                </c:pt>
                <c:pt idx="48121">
                  <c:v>0.99833470599999996</c:v>
                </c:pt>
                <c:pt idx="48122">
                  <c:v>0.99456953599999998</c:v>
                </c:pt>
                <c:pt idx="48123">
                  <c:v>0.98552498799999999</c:v>
                </c:pt>
                <c:pt idx="48124">
                  <c:v>0.99833470599999996</c:v>
                </c:pt>
                <c:pt idx="48125">
                  <c:v>0.994798234</c:v>
                </c:pt>
                <c:pt idx="48126">
                  <c:v>0.98048173699999996</c:v>
                </c:pt>
                <c:pt idx="48127">
                  <c:v>0.98529628999999996</c:v>
                </c:pt>
                <c:pt idx="48128">
                  <c:v>0.99466263200000005</c:v>
                </c:pt>
                <c:pt idx="48129">
                  <c:v>0.99833470599999996</c:v>
                </c:pt>
                <c:pt idx="48130">
                  <c:v>0.99833470599999996</c:v>
                </c:pt>
                <c:pt idx="48131">
                  <c:v>0.99466263200000005</c:v>
                </c:pt>
                <c:pt idx="48132">
                  <c:v>0.99833470599999996</c:v>
                </c:pt>
                <c:pt idx="48133">
                  <c:v>0.99833470599999996</c:v>
                </c:pt>
                <c:pt idx="48134">
                  <c:v>0.994798234</c:v>
                </c:pt>
                <c:pt idx="48135">
                  <c:v>0.98337578699999995</c:v>
                </c:pt>
                <c:pt idx="48136">
                  <c:v>0.99466263200000005</c:v>
                </c:pt>
                <c:pt idx="48137">
                  <c:v>0.99456953599999998</c:v>
                </c:pt>
                <c:pt idx="48138">
                  <c:v>0.98048173699999996</c:v>
                </c:pt>
                <c:pt idx="48139">
                  <c:v>0.99833470599999996</c:v>
                </c:pt>
                <c:pt idx="48140">
                  <c:v>0.994798234</c:v>
                </c:pt>
                <c:pt idx="48141">
                  <c:v>0.99466263200000005</c:v>
                </c:pt>
                <c:pt idx="48142">
                  <c:v>0.99833470599999996</c:v>
                </c:pt>
                <c:pt idx="48143">
                  <c:v>0.99466263200000005</c:v>
                </c:pt>
                <c:pt idx="48144">
                  <c:v>0.99466263200000005</c:v>
                </c:pt>
                <c:pt idx="48145">
                  <c:v>0.98337578699999995</c:v>
                </c:pt>
                <c:pt idx="48146">
                  <c:v>0.994798234</c:v>
                </c:pt>
                <c:pt idx="48147">
                  <c:v>0.98337578699999995</c:v>
                </c:pt>
                <c:pt idx="48148">
                  <c:v>0.99833470599999996</c:v>
                </c:pt>
                <c:pt idx="48149">
                  <c:v>0.99100769600000005</c:v>
                </c:pt>
                <c:pt idx="48150">
                  <c:v>0.98337578699999995</c:v>
                </c:pt>
                <c:pt idx="48151">
                  <c:v>0.99833470599999996</c:v>
                </c:pt>
                <c:pt idx="48152">
                  <c:v>0.99833470599999996</c:v>
                </c:pt>
                <c:pt idx="48153">
                  <c:v>0.99626751000000002</c:v>
                </c:pt>
                <c:pt idx="48154">
                  <c:v>0.98337578699999995</c:v>
                </c:pt>
                <c:pt idx="48155">
                  <c:v>0.98337578699999995</c:v>
                </c:pt>
                <c:pt idx="48156">
                  <c:v>0.98337578699999995</c:v>
                </c:pt>
                <c:pt idx="48157">
                  <c:v>0.98337578699999995</c:v>
                </c:pt>
                <c:pt idx="48158">
                  <c:v>0.99466263200000005</c:v>
                </c:pt>
                <c:pt idx="48159">
                  <c:v>0.994798234</c:v>
                </c:pt>
                <c:pt idx="48160">
                  <c:v>0.98337578699999995</c:v>
                </c:pt>
                <c:pt idx="48161">
                  <c:v>0.99833470599999996</c:v>
                </c:pt>
                <c:pt idx="48162">
                  <c:v>0.98529628999999996</c:v>
                </c:pt>
                <c:pt idx="48163">
                  <c:v>0.994798234</c:v>
                </c:pt>
                <c:pt idx="48164">
                  <c:v>0.994798234</c:v>
                </c:pt>
                <c:pt idx="48165">
                  <c:v>0.99833470599999996</c:v>
                </c:pt>
                <c:pt idx="48166">
                  <c:v>0.99833470599999996</c:v>
                </c:pt>
                <c:pt idx="48167">
                  <c:v>0.98337578699999995</c:v>
                </c:pt>
                <c:pt idx="48168">
                  <c:v>0.98337578699999995</c:v>
                </c:pt>
                <c:pt idx="48169">
                  <c:v>0.99466263200000005</c:v>
                </c:pt>
                <c:pt idx="48170">
                  <c:v>0.99466263200000005</c:v>
                </c:pt>
                <c:pt idx="48171">
                  <c:v>0.99466263200000005</c:v>
                </c:pt>
                <c:pt idx="48172">
                  <c:v>0.99015918800000002</c:v>
                </c:pt>
                <c:pt idx="48173">
                  <c:v>0.98337578699999995</c:v>
                </c:pt>
                <c:pt idx="48174">
                  <c:v>0.994798234</c:v>
                </c:pt>
                <c:pt idx="48175">
                  <c:v>0.98048173699999996</c:v>
                </c:pt>
                <c:pt idx="48176">
                  <c:v>0.98048173699999996</c:v>
                </c:pt>
                <c:pt idx="48177">
                  <c:v>0.99833470599999996</c:v>
                </c:pt>
                <c:pt idx="48178">
                  <c:v>0.98337578699999995</c:v>
                </c:pt>
                <c:pt idx="48179">
                  <c:v>0.99466263200000005</c:v>
                </c:pt>
                <c:pt idx="48180">
                  <c:v>0.99833470599999996</c:v>
                </c:pt>
                <c:pt idx="48181">
                  <c:v>0.99466263200000005</c:v>
                </c:pt>
                <c:pt idx="48182">
                  <c:v>0.98337578699999995</c:v>
                </c:pt>
                <c:pt idx="48183">
                  <c:v>0.994798234</c:v>
                </c:pt>
                <c:pt idx="48184">
                  <c:v>0.987316898</c:v>
                </c:pt>
                <c:pt idx="48185">
                  <c:v>0.98337578699999995</c:v>
                </c:pt>
                <c:pt idx="48186">
                  <c:v>0.994798234</c:v>
                </c:pt>
                <c:pt idx="48187">
                  <c:v>0.98048173699999996</c:v>
                </c:pt>
                <c:pt idx="48188">
                  <c:v>0.98048173699999996</c:v>
                </c:pt>
                <c:pt idx="48189">
                  <c:v>0.99015918800000002</c:v>
                </c:pt>
                <c:pt idx="48190">
                  <c:v>0.98048173699999996</c:v>
                </c:pt>
                <c:pt idx="48191">
                  <c:v>0.99466263200000005</c:v>
                </c:pt>
                <c:pt idx="48192">
                  <c:v>0.98337578699999995</c:v>
                </c:pt>
                <c:pt idx="48193">
                  <c:v>0.99456953599999998</c:v>
                </c:pt>
                <c:pt idx="48194">
                  <c:v>0.99100769600000005</c:v>
                </c:pt>
                <c:pt idx="48195">
                  <c:v>0.99833470599999996</c:v>
                </c:pt>
                <c:pt idx="48196">
                  <c:v>0.99833470599999996</c:v>
                </c:pt>
                <c:pt idx="48197">
                  <c:v>0.98337578699999995</c:v>
                </c:pt>
                <c:pt idx="48198">
                  <c:v>0.99466263200000005</c:v>
                </c:pt>
                <c:pt idx="48199">
                  <c:v>0.99833470599999996</c:v>
                </c:pt>
                <c:pt idx="48200">
                  <c:v>0.99466263200000005</c:v>
                </c:pt>
                <c:pt idx="48201">
                  <c:v>0.98337578699999995</c:v>
                </c:pt>
                <c:pt idx="48202">
                  <c:v>0.98048173699999996</c:v>
                </c:pt>
                <c:pt idx="48203">
                  <c:v>0.98048173699999996</c:v>
                </c:pt>
                <c:pt idx="48204">
                  <c:v>0.994798234</c:v>
                </c:pt>
                <c:pt idx="48205">
                  <c:v>0.98048173699999996</c:v>
                </c:pt>
                <c:pt idx="48206">
                  <c:v>0.99833470599999996</c:v>
                </c:pt>
                <c:pt idx="48207">
                  <c:v>0.994798234</c:v>
                </c:pt>
                <c:pt idx="48208">
                  <c:v>0.99466263200000005</c:v>
                </c:pt>
                <c:pt idx="48209">
                  <c:v>0.994798234</c:v>
                </c:pt>
                <c:pt idx="48210">
                  <c:v>0.994798234</c:v>
                </c:pt>
                <c:pt idx="48211">
                  <c:v>0.99833470599999996</c:v>
                </c:pt>
                <c:pt idx="48212">
                  <c:v>0.98337578699999995</c:v>
                </c:pt>
                <c:pt idx="48213">
                  <c:v>0.98048173699999996</c:v>
                </c:pt>
                <c:pt idx="48214">
                  <c:v>0.994798234</c:v>
                </c:pt>
                <c:pt idx="48215">
                  <c:v>0.99466263200000005</c:v>
                </c:pt>
                <c:pt idx="48216">
                  <c:v>0.994798234</c:v>
                </c:pt>
                <c:pt idx="48217">
                  <c:v>0.99833470599999996</c:v>
                </c:pt>
                <c:pt idx="48218">
                  <c:v>0.98048173699999996</c:v>
                </c:pt>
                <c:pt idx="48219">
                  <c:v>0.98048173699999996</c:v>
                </c:pt>
                <c:pt idx="48220">
                  <c:v>0.994798234</c:v>
                </c:pt>
                <c:pt idx="48221">
                  <c:v>0.99833470599999996</c:v>
                </c:pt>
                <c:pt idx="48222">
                  <c:v>0.99466263200000005</c:v>
                </c:pt>
                <c:pt idx="48223">
                  <c:v>0.98048173699999996</c:v>
                </c:pt>
                <c:pt idx="48224">
                  <c:v>0.99833470599999996</c:v>
                </c:pt>
                <c:pt idx="48225">
                  <c:v>0.98337578699999995</c:v>
                </c:pt>
                <c:pt idx="48226">
                  <c:v>0.994798234</c:v>
                </c:pt>
                <c:pt idx="48227">
                  <c:v>0.987316898</c:v>
                </c:pt>
                <c:pt idx="48228">
                  <c:v>0.98048173699999996</c:v>
                </c:pt>
                <c:pt idx="48229">
                  <c:v>0.98337578699999995</c:v>
                </c:pt>
                <c:pt idx="48230">
                  <c:v>0.98337578699999995</c:v>
                </c:pt>
                <c:pt idx="48231">
                  <c:v>0.98552498799999999</c:v>
                </c:pt>
                <c:pt idx="48232">
                  <c:v>0.98337578699999995</c:v>
                </c:pt>
                <c:pt idx="48233">
                  <c:v>0.99833470599999996</c:v>
                </c:pt>
                <c:pt idx="48234">
                  <c:v>0.99466263200000005</c:v>
                </c:pt>
                <c:pt idx="48235">
                  <c:v>0.99833470599999996</c:v>
                </c:pt>
                <c:pt idx="48236">
                  <c:v>0.98337578699999995</c:v>
                </c:pt>
                <c:pt idx="48237">
                  <c:v>0.99090427199999997</c:v>
                </c:pt>
                <c:pt idx="48238">
                  <c:v>0.98337578699999995</c:v>
                </c:pt>
                <c:pt idx="48239">
                  <c:v>0.99466263200000005</c:v>
                </c:pt>
                <c:pt idx="48240">
                  <c:v>0.98048173699999996</c:v>
                </c:pt>
                <c:pt idx="48241">
                  <c:v>0.98048173699999996</c:v>
                </c:pt>
                <c:pt idx="48242">
                  <c:v>0.99833470599999996</c:v>
                </c:pt>
                <c:pt idx="48243">
                  <c:v>0.99833470599999996</c:v>
                </c:pt>
                <c:pt idx="48244">
                  <c:v>0.99833470599999996</c:v>
                </c:pt>
                <c:pt idx="48245">
                  <c:v>0.98048173699999996</c:v>
                </c:pt>
                <c:pt idx="48246">
                  <c:v>0.99027694600000005</c:v>
                </c:pt>
                <c:pt idx="48247">
                  <c:v>0.99466263200000005</c:v>
                </c:pt>
                <c:pt idx="48248">
                  <c:v>0.98337578699999995</c:v>
                </c:pt>
                <c:pt idx="48249">
                  <c:v>0.99466263200000005</c:v>
                </c:pt>
                <c:pt idx="48250">
                  <c:v>0.98048173699999996</c:v>
                </c:pt>
                <c:pt idx="48251">
                  <c:v>0.98337578699999995</c:v>
                </c:pt>
                <c:pt idx="48252">
                  <c:v>0.98337578699999995</c:v>
                </c:pt>
                <c:pt idx="48253">
                  <c:v>0.994798234</c:v>
                </c:pt>
                <c:pt idx="48254">
                  <c:v>0.99466263200000005</c:v>
                </c:pt>
                <c:pt idx="48255">
                  <c:v>0.98337578699999995</c:v>
                </c:pt>
                <c:pt idx="48256">
                  <c:v>0.99466263200000005</c:v>
                </c:pt>
                <c:pt idx="48257">
                  <c:v>0.99466263200000005</c:v>
                </c:pt>
                <c:pt idx="48258">
                  <c:v>0.98337578699999995</c:v>
                </c:pt>
                <c:pt idx="48259">
                  <c:v>0.99100769600000005</c:v>
                </c:pt>
                <c:pt idx="48260">
                  <c:v>0.98337578699999995</c:v>
                </c:pt>
                <c:pt idx="48261">
                  <c:v>0.99466263200000005</c:v>
                </c:pt>
                <c:pt idx="48262">
                  <c:v>0.98337578699999995</c:v>
                </c:pt>
                <c:pt idx="48263">
                  <c:v>0.98337578699999995</c:v>
                </c:pt>
                <c:pt idx="48264">
                  <c:v>0.99456953599999998</c:v>
                </c:pt>
                <c:pt idx="48265">
                  <c:v>0.98048173699999996</c:v>
                </c:pt>
                <c:pt idx="48266">
                  <c:v>0.99466263200000005</c:v>
                </c:pt>
                <c:pt idx="48267">
                  <c:v>0.98048173699999996</c:v>
                </c:pt>
                <c:pt idx="48268">
                  <c:v>0.99833470599999996</c:v>
                </c:pt>
                <c:pt idx="48269">
                  <c:v>0.914107589</c:v>
                </c:pt>
                <c:pt idx="48270">
                  <c:v>0.98337578699999995</c:v>
                </c:pt>
                <c:pt idx="48271">
                  <c:v>0.99466263200000005</c:v>
                </c:pt>
                <c:pt idx="48272">
                  <c:v>0.98048173699999996</c:v>
                </c:pt>
                <c:pt idx="48273">
                  <c:v>0.98048173699999996</c:v>
                </c:pt>
                <c:pt idx="48274">
                  <c:v>0.99466263200000005</c:v>
                </c:pt>
                <c:pt idx="48275">
                  <c:v>0.99466263200000005</c:v>
                </c:pt>
                <c:pt idx="48276">
                  <c:v>0.994798234</c:v>
                </c:pt>
                <c:pt idx="48277">
                  <c:v>0.98337578699999995</c:v>
                </c:pt>
                <c:pt idx="48278">
                  <c:v>0.98552498799999999</c:v>
                </c:pt>
                <c:pt idx="48279">
                  <c:v>0.99015918800000002</c:v>
                </c:pt>
                <c:pt idx="48280">
                  <c:v>0.99466263200000005</c:v>
                </c:pt>
                <c:pt idx="48281">
                  <c:v>0.99466263200000005</c:v>
                </c:pt>
                <c:pt idx="48282">
                  <c:v>0.99833470599999996</c:v>
                </c:pt>
                <c:pt idx="48283">
                  <c:v>0.99090427199999997</c:v>
                </c:pt>
                <c:pt idx="48284">
                  <c:v>0.994798234</c:v>
                </c:pt>
                <c:pt idx="48285">
                  <c:v>0.98337578699999995</c:v>
                </c:pt>
                <c:pt idx="48286">
                  <c:v>0.994798234</c:v>
                </c:pt>
                <c:pt idx="48287">
                  <c:v>0.99833470599999996</c:v>
                </c:pt>
                <c:pt idx="48288">
                  <c:v>0.99833470599999996</c:v>
                </c:pt>
                <c:pt idx="48289">
                  <c:v>0.99833470599999996</c:v>
                </c:pt>
                <c:pt idx="48290">
                  <c:v>0.98337578699999995</c:v>
                </c:pt>
                <c:pt idx="48291">
                  <c:v>0.98337578699999995</c:v>
                </c:pt>
                <c:pt idx="48292">
                  <c:v>0.994798234</c:v>
                </c:pt>
                <c:pt idx="48293">
                  <c:v>0.994798234</c:v>
                </c:pt>
                <c:pt idx="48294">
                  <c:v>0.99466263200000005</c:v>
                </c:pt>
                <c:pt idx="48295">
                  <c:v>0.99466263200000005</c:v>
                </c:pt>
                <c:pt idx="48296">
                  <c:v>0.99466263200000005</c:v>
                </c:pt>
                <c:pt idx="48297">
                  <c:v>0.98048173699999996</c:v>
                </c:pt>
                <c:pt idx="48298">
                  <c:v>0.98337578699999995</c:v>
                </c:pt>
                <c:pt idx="48299">
                  <c:v>0.994798234</c:v>
                </c:pt>
                <c:pt idx="48300">
                  <c:v>0.99833470599999996</c:v>
                </c:pt>
                <c:pt idx="48301">
                  <c:v>0.98048173699999996</c:v>
                </c:pt>
                <c:pt idx="48302">
                  <c:v>0.994798234</c:v>
                </c:pt>
                <c:pt idx="48303">
                  <c:v>0.99466263200000005</c:v>
                </c:pt>
                <c:pt idx="48304">
                  <c:v>0.994798234</c:v>
                </c:pt>
                <c:pt idx="48305">
                  <c:v>0.99466263200000005</c:v>
                </c:pt>
                <c:pt idx="48306">
                  <c:v>0.98048173699999996</c:v>
                </c:pt>
                <c:pt idx="48307">
                  <c:v>0.99833470599999996</c:v>
                </c:pt>
                <c:pt idx="48308">
                  <c:v>0.98552498799999999</c:v>
                </c:pt>
                <c:pt idx="48309">
                  <c:v>0.99466263200000005</c:v>
                </c:pt>
                <c:pt idx="48310">
                  <c:v>0.99160257900000004</c:v>
                </c:pt>
                <c:pt idx="48311">
                  <c:v>0.98048173699999996</c:v>
                </c:pt>
                <c:pt idx="48312">
                  <c:v>0.99833470599999996</c:v>
                </c:pt>
                <c:pt idx="48313">
                  <c:v>0.98529628999999996</c:v>
                </c:pt>
                <c:pt idx="48314">
                  <c:v>0.99090427199999997</c:v>
                </c:pt>
                <c:pt idx="48315">
                  <c:v>0.99015918800000002</c:v>
                </c:pt>
                <c:pt idx="48316">
                  <c:v>0.98337578699999995</c:v>
                </c:pt>
                <c:pt idx="48317">
                  <c:v>0.98048173699999996</c:v>
                </c:pt>
                <c:pt idx="48318">
                  <c:v>0.98337578699999995</c:v>
                </c:pt>
                <c:pt idx="48319">
                  <c:v>0.98048173699999996</c:v>
                </c:pt>
                <c:pt idx="48320">
                  <c:v>0.99833470599999996</c:v>
                </c:pt>
                <c:pt idx="48321">
                  <c:v>0.98337578699999995</c:v>
                </c:pt>
                <c:pt idx="48322">
                  <c:v>0.98048173699999996</c:v>
                </c:pt>
                <c:pt idx="48323">
                  <c:v>0.99466263200000005</c:v>
                </c:pt>
                <c:pt idx="48324">
                  <c:v>0.99833470599999996</c:v>
                </c:pt>
                <c:pt idx="48325">
                  <c:v>0.98337578699999995</c:v>
                </c:pt>
                <c:pt idx="48326">
                  <c:v>0.98337578699999995</c:v>
                </c:pt>
                <c:pt idx="48327">
                  <c:v>0.99450736299999998</c:v>
                </c:pt>
                <c:pt idx="48328">
                  <c:v>0.98337578699999995</c:v>
                </c:pt>
                <c:pt idx="48329">
                  <c:v>0.97450132499999997</c:v>
                </c:pt>
                <c:pt idx="48330">
                  <c:v>0.99833470599999996</c:v>
                </c:pt>
                <c:pt idx="48331">
                  <c:v>0.994798234</c:v>
                </c:pt>
                <c:pt idx="48332">
                  <c:v>0.98048173699999996</c:v>
                </c:pt>
                <c:pt idx="48333">
                  <c:v>0.99833470599999996</c:v>
                </c:pt>
                <c:pt idx="48334">
                  <c:v>0.99466263200000005</c:v>
                </c:pt>
                <c:pt idx="48335">
                  <c:v>0.994798234</c:v>
                </c:pt>
                <c:pt idx="48336">
                  <c:v>0.98337578699999995</c:v>
                </c:pt>
                <c:pt idx="48337">
                  <c:v>0.994798234</c:v>
                </c:pt>
                <c:pt idx="48338">
                  <c:v>0.99466263200000005</c:v>
                </c:pt>
                <c:pt idx="48339">
                  <c:v>0.99833470599999996</c:v>
                </c:pt>
                <c:pt idx="48340">
                  <c:v>0.994798234</c:v>
                </c:pt>
                <c:pt idx="48341">
                  <c:v>0.99833470599999996</c:v>
                </c:pt>
                <c:pt idx="48342">
                  <c:v>0.98337578699999995</c:v>
                </c:pt>
                <c:pt idx="48343">
                  <c:v>0.98552498799999999</c:v>
                </c:pt>
                <c:pt idx="48344">
                  <c:v>0.99833470599999996</c:v>
                </c:pt>
                <c:pt idx="48345">
                  <c:v>0.99466263200000005</c:v>
                </c:pt>
                <c:pt idx="48346">
                  <c:v>0.98048173699999996</c:v>
                </c:pt>
                <c:pt idx="48347">
                  <c:v>0.99833470599999996</c:v>
                </c:pt>
                <c:pt idx="48348">
                  <c:v>0.99466263200000005</c:v>
                </c:pt>
                <c:pt idx="48349">
                  <c:v>0.98337578699999995</c:v>
                </c:pt>
                <c:pt idx="48350">
                  <c:v>0.994798234</c:v>
                </c:pt>
                <c:pt idx="48351">
                  <c:v>0.98048173699999996</c:v>
                </c:pt>
                <c:pt idx="48352">
                  <c:v>0.99833470599999996</c:v>
                </c:pt>
                <c:pt idx="48353">
                  <c:v>0.99466263200000005</c:v>
                </c:pt>
                <c:pt idx="48354">
                  <c:v>0.994798234</c:v>
                </c:pt>
                <c:pt idx="48355">
                  <c:v>0.99466263200000005</c:v>
                </c:pt>
                <c:pt idx="48356">
                  <c:v>0.99466263200000005</c:v>
                </c:pt>
                <c:pt idx="48357">
                  <c:v>0.98048173699999996</c:v>
                </c:pt>
                <c:pt idx="48358">
                  <c:v>0.99833470599999996</c:v>
                </c:pt>
                <c:pt idx="48359">
                  <c:v>0.98337578699999995</c:v>
                </c:pt>
                <c:pt idx="48360">
                  <c:v>0.99466263200000005</c:v>
                </c:pt>
                <c:pt idx="48361">
                  <c:v>0.98337578699999995</c:v>
                </c:pt>
                <c:pt idx="48362">
                  <c:v>0.98337578699999995</c:v>
                </c:pt>
                <c:pt idx="48363">
                  <c:v>0.98337578699999995</c:v>
                </c:pt>
                <c:pt idx="48364">
                  <c:v>0.98048173699999996</c:v>
                </c:pt>
                <c:pt idx="48365">
                  <c:v>0.99466263200000005</c:v>
                </c:pt>
                <c:pt idx="48366">
                  <c:v>0.98337578699999995</c:v>
                </c:pt>
                <c:pt idx="48367">
                  <c:v>0.98529628999999996</c:v>
                </c:pt>
                <c:pt idx="48368">
                  <c:v>0.99466263200000005</c:v>
                </c:pt>
                <c:pt idx="48369">
                  <c:v>0.98048173699999996</c:v>
                </c:pt>
                <c:pt idx="48370">
                  <c:v>0.994798234</c:v>
                </c:pt>
                <c:pt idx="48371">
                  <c:v>0.98337578699999995</c:v>
                </c:pt>
                <c:pt idx="48372">
                  <c:v>0.98337578699999995</c:v>
                </c:pt>
                <c:pt idx="48373">
                  <c:v>0.98337578699999995</c:v>
                </c:pt>
                <c:pt idx="48374">
                  <c:v>0.99090427199999997</c:v>
                </c:pt>
                <c:pt idx="48375">
                  <c:v>0.99466263200000005</c:v>
                </c:pt>
                <c:pt idx="48376">
                  <c:v>0.99466263200000005</c:v>
                </c:pt>
                <c:pt idx="48377">
                  <c:v>0.98337578699999995</c:v>
                </c:pt>
                <c:pt idx="48378">
                  <c:v>0.99833470599999996</c:v>
                </c:pt>
                <c:pt idx="48379">
                  <c:v>0.98337578699999995</c:v>
                </c:pt>
                <c:pt idx="48380">
                  <c:v>0.994798234</c:v>
                </c:pt>
                <c:pt idx="48381">
                  <c:v>0.98729905299999998</c:v>
                </c:pt>
                <c:pt idx="48382">
                  <c:v>0.99833470599999996</c:v>
                </c:pt>
                <c:pt idx="48383">
                  <c:v>0.98337578699999995</c:v>
                </c:pt>
                <c:pt idx="48384">
                  <c:v>0.994798234</c:v>
                </c:pt>
                <c:pt idx="48385">
                  <c:v>0.98173445000000004</c:v>
                </c:pt>
                <c:pt idx="48386">
                  <c:v>0.99466263200000005</c:v>
                </c:pt>
                <c:pt idx="48387">
                  <c:v>0.99833470599999996</c:v>
                </c:pt>
                <c:pt idx="48388">
                  <c:v>0.99833470599999996</c:v>
                </c:pt>
                <c:pt idx="48389">
                  <c:v>0.98048173699999996</c:v>
                </c:pt>
                <c:pt idx="48390">
                  <c:v>0.98337578699999995</c:v>
                </c:pt>
                <c:pt idx="48391">
                  <c:v>0.99466263200000005</c:v>
                </c:pt>
                <c:pt idx="48392">
                  <c:v>0.98048173699999996</c:v>
                </c:pt>
                <c:pt idx="48393">
                  <c:v>0.98552498799999999</c:v>
                </c:pt>
                <c:pt idx="48394">
                  <c:v>0.994798234</c:v>
                </c:pt>
                <c:pt idx="48395">
                  <c:v>0.99833470599999996</c:v>
                </c:pt>
                <c:pt idx="48396">
                  <c:v>0.98048173699999996</c:v>
                </c:pt>
                <c:pt idx="48397">
                  <c:v>0.98337578699999995</c:v>
                </c:pt>
                <c:pt idx="48398">
                  <c:v>0.994798234</c:v>
                </c:pt>
                <c:pt idx="48399">
                  <c:v>0.994798234</c:v>
                </c:pt>
                <c:pt idx="48400">
                  <c:v>0.99466263200000005</c:v>
                </c:pt>
                <c:pt idx="48401">
                  <c:v>0.99466263200000005</c:v>
                </c:pt>
                <c:pt idx="48402">
                  <c:v>0.98337578699999995</c:v>
                </c:pt>
                <c:pt idx="48403">
                  <c:v>0.99027694600000005</c:v>
                </c:pt>
                <c:pt idx="48404">
                  <c:v>0.99833470599999996</c:v>
                </c:pt>
                <c:pt idx="48405">
                  <c:v>0.98048173699999996</c:v>
                </c:pt>
                <c:pt idx="48406">
                  <c:v>0.994798234</c:v>
                </c:pt>
                <c:pt idx="48407">
                  <c:v>0.98048173699999996</c:v>
                </c:pt>
                <c:pt idx="48408">
                  <c:v>0.99833470599999996</c:v>
                </c:pt>
                <c:pt idx="48409">
                  <c:v>0.99466263200000005</c:v>
                </c:pt>
                <c:pt idx="48410">
                  <c:v>0.99833470599999996</c:v>
                </c:pt>
                <c:pt idx="48411">
                  <c:v>0.99466263200000005</c:v>
                </c:pt>
                <c:pt idx="48412">
                  <c:v>0.99466263200000005</c:v>
                </c:pt>
                <c:pt idx="48413">
                  <c:v>0.98048173699999996</c:v>
                </c:pt>
                <c:pt idx="48414">
                  <c:v>0.98048173699999996</c:v>
                </c:pt>
                <c:pt idx="48415">
                  <c:v>0.994798234</c:v>
                </c:pt>
                <c:pt idx="48416">
                  <c:v>0.98337578699999995</c:v>
                </c:pt>
                <c:pt idx="48417">
                  <c:v>0.99466263200000005</c:v>
                </c:pt>
                <c:pt idx="48418">
                  <c:v>0.99466263200000005</c:v>
                </c:pt>
                <c:pt idx="48419">
                  <c:v>0.98048173699999996</c:v>
                </c:pt>
                <c:pt idx="48420">
                  <c:v>0.99833470599999996</c:v>
                </c:pt>
                <c:pt idx="48421">
                  <c:v>0.98337578699999995</c:v>
                </c:pt>
                <c:pt idx="48422">
                  <c:v>0.98337578699999995</c:v>
                </c:pt>
                <c:pt idx="48423">
                  <c:v>0.98552498799999999</c:v>
                </c:pt>
                <c:pt idx="48424">
                  <c:v>0.99466263200000005</c:v>
                </c:pt>
                <c:pt idx="48425">
                  <c:v>0.99456953599999998</c:v>
                </c:pt>
                <c:pt idx="48426">
                  <c:v>0.98337578699999995</c:v>
                </c:pt>
                <c:pt idx="48427">
                  <c:v>0.99015918800000002</c:v>
                </c:pt>
                <c:pt idx="48428">
                  <c:v>0.98048173699999996</c:v>
                </c:pt>
                <c:pt idx="48429">
                  <c:v>0.99466263200000005</c:v>
                </c:pt>
                <c:pt idx="48430">
                  <c:v>0.99466263200000005</c:v>
                </c:pt>
                <c:pt idx="48431">
                  <c:v>0.98337578699999995</c:v>
                </c:pt>
                <c:pt idx="48432">
                  <c:v>0.987316898</c:v>
                </c:pt>
                <c:pt idx="48433">
                  <c:v>0.98048173699999996</c:v>
                </c:pt>
                <c:pt idx="48434">
                  <c:v>0.98529628999999996</c:v>
                </c:pt>
                <c:pt idx="48435">
                  <c:v>0.994798234</c:v>
                </c:pt>
                <c:pt idx="48436">
                  <c:v>0.99466263200000005</c:v>
                </c:pt>
                <c:pt idx="48437">
                  <c:v>0.98337578699999995</c:v>
                </c:pt>
                <c:pt idx="48438">
                  <c:v>0.98337578699999995</c:v>
                </c:pt>
                <c:pt idx="48439">
                  <c:v>0.99833470599999996</c:v>
                </c:pt>
                <c:pt idx="48440">
                  <c:v>0.98337578699999995</c:v>
                </c:pt>
                <c:pt idx="48441">
                  <c:v>0.98337578699999995</c:v>
                </c:pt>
                <c:pt idx="48442">
                  <c:v>0.99466263200000005</c:v>
                </c:pt>
                <c:pt idx="48443">
                  <c:v>0.98048173699999996</c:v>
                </c:pt>
                <c:pt idx="48444">
                  <c:v>0.98337578699999995</c:v>
                </c:pt>
                <c:pt idx="48445">
                  <c:v>0.99466263200000005</c:v>
                </c:pt>
                <c:pt idx="48446">
                  <c:v>0.98337578699999995</c:v>
                </c:pt>
                <c:pt idx="48447">
                  <c:v>0.98729905299999998</c:v>
                </c:pt>
                <c:pt idx="48448">
                  <c:v>0.98048173699999996</c:v>
                </c:pt>
                <c:pt idx="48449">
                  <c:v>0.994798234</c:v>
                </c:pt>
                <c:pt idx="48450">
                  <c:v>0.994798234</c:v>
                </c:pt>
                <c:pt idx="48451">
                  <c:v>0.99833470599999996</c:v>
                </c:pt>
                <c:pt idx="48452">
                  <c:v>0.99833470599999996</c:v>
                </c:pt>
                <c:pt idx="48453">
                  <c:v>0.99015918800000002</c:v>
                </c:pt>
                <c:pt idx="48454">
                  <c:v>0.994798234</c:v>
                </c:pt>
                <c:pt idx="48455">
                  <c:v>0.99466263200000005</c:v>
                </c:pt>
                <c:pt idx="48456">
                  <c:v>0.994798234</c:v>
                </c:pt>
                <c:pt idx="48457">
                  <c:v>0.98337578699999995</c:v>
                </c:pt>
                <c:pt idx="48458">
                  <c:v>0.99833470599999996</c:v>
                </c:pt>
                <c:pt idx="48459">
                  <c:v>0.99833470599999996</c:v>
                </c:pt>
                <c:pt idx="48460">
                  <c:v>0.99833470599999996</c:v>
                </c:pt>
                <c:pt idx="48461">
                  <c:v>0.98337578699999995</c:v>
                </c:pt>
                <c:pt idx="48462">
                  <c:v>0.98337578699999995</c:v>
                </c:pt>
                <c:pt idx="48463">
                  <c:v>0.98337578699999995</c:v>
                </c:pt>
                <c:pt idx="48464">
                  <c:v>0.99466263200000005</c:v>
                </c:pt>
                <c:pt idx="48465">
                  <c:v>0.97923176599999995</c:v>
                </c:pt>
                <c:pt idx="48466">
                  <c:v>0.98529628999999996</c:v>
                </c:pt>
                <c:pt idx="48467">
                  <c:v>0.99027694600000005</c:v>
                </c:pt>
                <c:pt idx="48468">
                  <c:v>0.96266991000000002</c:v>
                </c:pt>
                <c:pt idx="48469">
                  <c:v>0.994798234</c:v>
                </c:pt>
                <c:pt idx="48470">
                  <c:v>0.98729905299999998</c:v>
                </c:pt>
                <c:pt idx="48471">
                  <c:v>0.99833470599999996</c:v>
                </c:pt>
                <c:pt idx="48472">
                  <c:v>0.99466263200000005</c:v>
                </c:pt>
                <c:pt idx="48473">
                  <c:v>0.98337578699999995</c:v>
                </c:pt>
                <c:pt idx="48474">
                  <c:v>0.994798234</c:v>
                </c:pt>
                <c:pt idx="48475">
                  <c:v>0.99466263200000005</c:v>
                </c:pt>
                <c:pt idx="48476">
                  <c:v>0.99466263200000005</c:v>
                </c:pt>
                <c:pt idx="48477">
                  <c:v>0.98337578699999995</c:v>
                </c:pt>
                <c:pt idx="48478">
                  <c:v>0.98337578699999995</c:v>
                </c:pt>
                <c:pt idx="48479">
                  <c:v>0.994798234</c:v>
                </c:pt>
                <c:pt idx="48480">
                  <c:v>0.99466263200000005</c:v>
                </c:pt>
                <c:pt idx="48481">
                  <c:v>0.98337578699999995</c:v>
                </c:pt>
                <c:pt idx="48482">
                  <c:v>0.99833470599999996</c:v>
                </c:pt>
                <c:pt idx="48483">
                  <c:v>0.994798234</c:v>
                </c:pt>
                <c:pt idx="48484">
                  <c:v>0.98529628999999996</c:v>
                </c:pt>
                <c:pt idx="48485">
                  <c:v>0.98337578699999995</c:v>
                </c:pt>
                <c:pt idx="48486">
                  <c:v>0.98048173699999996</c:v>
                </c:pt>
                <c:pt idx="48487">
                  <c:v>0.98337578699999995</c:v>
                </c:pt>
                <c:pt idx="48488">
                  <c:v>0.99466263200000005</c:v>
                </c:pt>
                <c:pt idx="48489">
                  <c:v>0.98337578699999995</c:v>
                </c:pt>
                <c:pt idx="48490">
                  <c:v>0.987316898</c:v>
                </c:pt>
                <c:pt idx="48491">
                  <c:v>0.99466263200000005</c:v>
                </c:pt>
                <c:pt idx="48492">
                  <c:v>0.98337578699999995</c:v>
                </c:pt>
                <c:pt idx="48493">
                  <c:v>0.99015918800000002</c:v>
                </c:pt>
                <c:pt idx="48494">
                  <c:v>0.98729905299999998</c:v>
                </c:pt>
                <c:pt idx="48495">
                  <c:v>0.99833470599999996</c:v>
                </c:pt>
                <c:pt idx="48496">
                  <c:v>0.994798234</c:v>
                </c:pt>
                <c:pt idx="48497">
                  <c:v>0.98337578699999995</c:v>
                </c:pt>
                <c:pt idx="48498">
                  <c:v>0.99466263200000005</c:v>
                </c:pt>
                <c:pt idx="48499">
                  <c:v>0.98337578699999995</c:v>
                </c:pt>
                <c:pt idx="48500">
                  <c:v>0.98337578699999995</c:v>
                </c:pt>
                <c:pt idx="48501">
                  <c:v>0.98549281</c:v>
                </c:pt>
                <c:pt idx="48502">
                  <c:v>0.99833470599999996</c:v>
                </c:pt>
                <c:pt idx="48503">
                  <c:v>0.98337578699999995</c:v>
                </c:pt>
                <c:pt idx="48504">
                  <c:v>0.98337578699999995</c:v>
                </c:pt>
                <c:pt idx="48505">
                  <c:v>0.98337578699999995</c:v>
                </c:pt>
                <c:pt idx="48506">
                  <c:v>0.98337578699999995</c:v>
                </c:pt>
                <c:pt idx="48507">
                  <c:v>0.99466263200000005</c:v>
                </c:pt>
                <c:pt idx="48508">
                  <c:v>0.994798234</c:v>
                </c:pt>
                <c:pt idx="48509">
                  <c:v>0.99466263200000005</c:v>
                </c:pt>
                <c:pt idx="48510">
                  <c:v>0.98337578699999995</c:v>
                </c:pt>
                <c:pt idx="48511">
                  <c:v>0.98337578699999995</c:v>
                </c:pt>
                <c:pt idx="48512">
                  <c:v>0.99833470599999996</c:v>
                </c:pt>
                <c:pt idx="48513">
                  <c:v>0.994798234</c:v>
                </c:pt>
                <c:pt idx="48514">
                  <c:v>0.99466263200000005</c:v>
                </c:pt>
                <c:pt idx="48515">
                  <c:v>0.98048173699999996</c:v>
                </c:pt>
                <c:pt idx="48516">
                  <c:v>0.99466263200000005</c:v>
                </c:pt>
                <c:pt idx="48517">
                  <c:v>0.994798234</c:v>
                </c:pt>
                <c:pt idx="48518">
                  <c:v>0.98729905299999998</c:v>
                </c:pt>
                <c:pt idx="48519">
                  <c:v>0.99466263200000005</c:v>
                </c:pt>
                <c:pt idx="48520">
                  <c:v>0.98552498799999999</c:v>
                </c:pt>
                <c:pt idx="48521">
                  <c:v>0.98337578699999995</c:v>
                </c:pt>
                <c:pt idx="48522">
                  <c:v>0.98048173699999996</c:v>
                </c:pt>
                <c:pt idx="48523">
                  <c:v>0.99466263200000005</c:v>
                </c:pt>
                <c:pt idx="48524">
                  <c:v>0.98337578699999995</c:v>
                </c:pt>
                <c:pt idx="48525">
                  <c:v>0.99833470599999996</c:v>
                </c:pt>
                <c:pt idx="48526">
                  <c:v>0.99833470599999996</c:v>
                </c:pt>
                <c:pt idx="48527">
                  <c:v>0.98729905299999998</c:v>
                </c:pt>
                <c:pt idx="48528">
                  <c:v>0.994798234</c:v>
                </c:pt>
                <c:pt idx="48529">
                  <c:v>0.98048173699999996</c:v>
                </c:pt>
                <c:pt idx="48530">
                  <c:v>0.99466263200000005</c:v>
                </c:pt>
                <c:pt idx="48531">
                  <c:v>0.99015918800000002</c:v>
                </c:pt>
                <c:pt idx="48532">
                  <c:v>0.99466263200000005</c:v>
                </c:pt>
                <c:pt idx="48533">
                  <c:v>0.99100769600000005</c:v>
                </c:pt>
                <c:pt idx="48534">
                  <c:v>0.994798234</c:v>
                </c:pt>
                <c:pt idx="48535">
                  <c:v>0.99466263200000005</c:v>
                </c:pt>
                <c:pt idx="48536">
                  <c:v>0.99456953599999998</c:v>
                </c:pt>
                <c:pt idx="48537">
                  <c:v>0.994798234</c:v>
                </c:pt>
                <c:pt idx="48538">
                  <c:v>0.98337578699999995</c:v>
                </c:pt>
                <c:pt idx="48539">
                  <c:v>0.99466263200000005</c:v>
                </c:pt>
                <c:pt idx="48540">
                  <c:v>0.994798234</c:v>
                </c:pt>
                <c:pt idx="48541">
                  <c:v>0.98337578699999995</c:v>
                </c:pt>
                <c:pt idx="48542">
                  <c:v>0.994798234</c:v>
                </c:pt>
                <c:pt idx="48543">
                  <c:v>0.98337578699999995</c:v>
                </c:pt>
                <c:pt idx="48544">
                  <c:v>0.99466263200000005</c:v>
                </c:pt>
                <c:pt idx="48545">
                  <c:v>0.98337578699999995</c:v>
                </c:pt>
                <c:pt idx="48546">
                  <c:v>0.994798234</c:v>
                </c:pt>
                <c:pt idx="48547">
                  <c:v>0.99466263200000005</c:v>
                </c:pt>
                <c:pt idx="48548">
                  <c:v>0.99466263200000005</c:v>
                </c:pt>
                <c:pt idx="48549">
                  <c:v>0.99466263200000005</c:v>
                </c:pt>
                <c:pt idx="48550">
                  <c:v>0.98529628999999996</c:v>
                </c:pt>
                <c:pt idx="48551">
                  <c:v>0.98337578699999995</c:v>
                </c:pt>
                <c:pt idx="48552">
                  <c:v>0.99833470599999996</c:v>
                </c:pt>
                <c:pt idx="48553">
                  <c:v>0.98048173699999996</c:v>
                </c:pt>
                <c:pt idx="48554">
                  <c:v>0.994798234</c:v>
                </c:pt>
                <c:pt idx="48555">
                  <c:v>0.99833470599999996</c:v>
                </c:pt>
                <c:pt idx="48556">
                  <c:v>0.99466263200000005</c:v>
                </c:pt>
                <c:pt idx="48557">
                  <c:v>0.97702001699999996</c:v>
                </c:pt>
                <c:pt idx="48558">
                  <c:v>0.98337578699999995</c:v>
                </c:pt>
                <c:pt idx="48559">
                  <c:v>0.994798234</c:v>
                </c:pt>
                <c:pt idx="48560">
                  <c:v>0.98048173699999996</c:v>
                </c:pt>
                <c:pt idx="48561">
                  <c:v>0.99833470599999996</c:v>
                </c:pt>
                <c:pt idx="48562">
                  <c:v>0.98337578699999995</c:v>
                </c:pt>
                <c:pt idx="48563">
                  <c:v>0.99466263200000005</c:v>
                </c:pt>
                <c:pt idx="48564">
                  <c:v>0.98337578699999995</c:v>
                </c:pt>
                <c:pt idx="48565">
                  <c:v>0.994798234</c:v>
                </c:pt>
                <c:pt idx="48566">
                  <c:v>0.99833470599999996</c:v>
                </c:pt>
                <c:pt idx="48567">
                  <c:v>0.98337578699999995</c:v>
                </c:pt>
                <c:pt idx="48568">
                  <c:v>0.99466263200000005</c:v>
                </c:pt>
                <c:pt idx="48569">
                  <c:v>0.994798234</c:v>
                </c:pt>
                <c:pt idx="48570">
                  <c:v>0.99833470599999996</c:v>
                </c:pt>
                <c:pt idx="48571">
                  <c:v>0.98048173699999996</c:v>
                </c:pt>
                <c:pt idx="48572">
                  <c:v>0.99833470599999996</c:v>
                </c:pt>
                <c:pt idx="48573">
                  <c:v>0.994798234</c:v>
                </c:pt>
                <c:pt idx="48574">
                  <c:v>0.99833470599999996</c:v>
                </c:pt>
                <c:pt idx="48575">
                  <c:v>0.98048173699999996</c:v>
                </c:pt>
                <c:pt idx="48576">
                  <c:v>0.987316898</c:v>
                </c:pt>
                <c:pt idx="48577">
                  <c:v>0.98337578699999995</c:v>
                </c:pt>
                <c:pt idx="48578">
                  <c:v>0.99466263200000005</c:v>
                </c:pt>
                <c:pt idx="48579">
                  <c:v>0.99833470599999996</c:v>
                </c:pt>
                <c:pt idx="48580">
                  <c:v>0.99833470599999996</c:v>
                </c:pt>
                <c:pt idx="48581">
                  <c:v>0.99466263200000005</c:v>
                </c:pt>
                <c:pt idx="48582">
                  <c:v>0.98337578699999995</c:v>
                </c:pt>
                <c:pt idx="48583">
                  <c:v>0.994798234</c:v>
                </c:pt>
                <c:pt idx="48584">
                  <c:v>0.98337578699999995</c:v>
                </c:pt>
                <c:pt idx="48585">
                  <c:v>0.99833470599999996</c:v>
                </c:pt>
                <c:pt idx="48586">
                  <c:v>0.99466263200000005</c:v>
                </c:pt>
                <c:pt idx="48587">
                  <c:v>0.99833470599999996</c:v>
                </c:pt>
                <c:pt idx="48588">
                  <c:v>0.994798234</c:v>
                </c:pt>
                <c:pt idx="48589">
                  <c:v>0.98048173699999996</c:v>
                </c:pt>
                <c:pt idx="48590">
                  <c:v>0.98337578699999995</c:v>
                </c:pt>
                <c:pt idx="48591">
                  <c:v>0.98048173699999996</c:v>
                </c:pt>
                <c:pt idx="48592">
                  <c:v>0.98337578699999995</c:v>
                </c:pt>
                <c:pt idx="48593">
                  <c:v>0.99466263200000005</c:v>
                </c:pt>
                <c:pt idx="48594">
                  <c:v>0.98337578699999995</c:v>
                </c:pt>
                <c:pt idx="48595">
                  <c:v>0.99466263200000005</c:v>
                </c:pt>
                <c:pt idx="48596">
                  <c:v>0.98337578699999995</c:v>
                </c:pt>
                <c:pt idx="48597">
                  <c:v>0.98337578699999995</c:v>
                </c:pt>
                <c:pt idx="48598">
                  <c:v>0.97829186400000001</c:v>
                </c:pt>
                <c:pt idx="48599">
                  <c:v>0.99466263200000005</c:v>
                </c:pt>
                <c:pt idx="48600">
                  <c:v>0.98048173699999996</c:v>
                </c:pt>
                <c:pt idx="48601">
                  <c:v>0.99833470599999996</c:v>
                </c:pt>
                <c:pt idx="48602">
                  <c:v>0.99833470599999996</c:v>
                </c:pt>
                <c:pt idx="48603">
                  <c:v>0.99466263200000005</c:v>
                </c:pt>
                <c:pt idx="48604">
                  <c:v>0.987316898</c:v>
                </c:pt>
                <c:pt idx="48605">
                  <c:v>0.99466263200000005</c:v>
                </c:pt>
                <c:pt idx="48606">
                  <c:v>0.98048173699999996</c:v>
                </c:pt>
                <c:pt idx="48607">
                  <c:v>0.98337578699999995</c:v>
                </c:pt>
                <c:pt idx="48608">
                  <c:v>0.98337578699999995</c:v>
                </c:pt>
                <c:pt idx="48609">
                  <c:v>0.99466263200000005</c:v>
                </c:pt>
                <c:pt idx="48610">
                  <c:v>0.994798234</c:v>
                </c:pt>
                <c:pt idx="48611">
                  <c:v>0.98048173699999996</c:v>
                </c:pt>
                <c:pt idx="48612">
                  <c:v>0.98048173699999996</c:v>
                </c:pt>
                <c:pt idx="48613">
                  <c:v>0.98337578699999995</c:v>
                </c:pt>
                <c:pt idx="48614">
                  <c:v>0.98337578699999995</c:v>
                </c:pt>
                <c:pt idx="48615">
                  <c:v>0.98337578699999995</c:v>
                </c:pt>
                <c:pt idx="48616">
                  <c:v>0.99833470599999996</c:v>
                </c:pt>
                <c:pt idx="48617">
                  <c:v>0.994798234</c:v>
                </c:pt>
                <c:pt idx="48618">
                  <c:v>0.99833470599999996</c:v>
                </c:pt>
                <c:pt idx="48619">
                  <c:v>0.98729905299999998</c:v>
                </c:pt>
                <c:pt idx="48620">
                  <c:v>0.99466263200000005</c:v>
                </c:pt>
                <c:pt idx="48621">
                  <c:v>0.98337578699999995</c:v>
                </c:pt>
                <c:pt idx="48622">
                  <c:v>0.98337578699999995</c:v>
                </c:pt>
                <c:pt idx="48623">
                  <c:v>0.99466263200000005</c:v>
                </c:pt>
                <c:pt idx="48624">
                  <c:v>0.98048173699999996</c:v>
                </c:pt>
                <c:pt idx="48625">
                  <c:v>0.98048173699999996</c:v>
                </c:pt>
                <c:pt idx="48626">
                  <c:v>0.99466263200000005</c:v>
                </c:pt>
                <c:pt idx="48627">
                  <c:v>0.98048173699999996</c:v>
                </c:pt>
                <c:pt idx="48628">
                  <c:v>0.99833470599999996</c:v>
                </c:pt>
                <c:pt idx="48629">
                  <c:v>0.99833470599999996</c:v>
                </c:pt>
                <c:pt idx="48630">
                  <c:v>0.99833470599999996</c:v>
                </c:pt>
                <c:pt idx="48631">
                  <c:v>0.98048173699999996</c:v>
                </c:pt>
                <c:pt idx="48632">
                  <c:v>0.99833470599999996</c:v>
                </c:pt>
                <c:pt idx="48633">
                  <c:v>0.98337578699999995</c:v>
                </c:pt>
                <c:pt idx="48634">
                  <c:v>0.99833470599999996</c:v>
                </c:pt>
                <c:pt idx="48635">
                  <c:v>0.99466263200000005</c:v>
                </c:pt>
                <c:pt idx="48636">
                  <c:v>0.98048173699999996</c:v>
                </c:pt>
                <c:pt idx="48637">
                  <c:v>0.98337578699999995</c:v>
                </c:pt>
                <c:pt idx="48638">
                  <c:v>0.98975540500000003</c:v>
                </c:pt>
                <c:pt idx="48639">
                  <c:v>0.98337578699999995</c:v>
                </c:pt>
                <c:pt idx="48640">
                  <c:v>0.98337578699999995</c:v>
                </c:pt>
                <c:pt idx="48641">
                  <c:v>0.99833470599999996</c:v>
                </c:pt>
                <c:pt idx="48642">
                  <c:v>0.987316898</c:v>
                </c:pt>
                <c:pt idx="48643">
                  <c:v>0.99466263200000005</c:v>
                </c:pt>
                <c:pt idx="48644">
                  <c:v>0.994798234</c:v>
                </c:pt>
                <c:pt idx="48645">
                  <c:v>0.99466263200000005</c:v>
                </c:pt>
                <c:pt idx="48646">
                  <c:v>0.98337578699999995</c:v>
                </c:pt>
                <c:pt idx="48647">
                  <c:v>0.99100769600000005</c:v>
                </c:pt>
                <c:pt idx="48648">
                  <c:v>0.98975540500000003</c:v>
                </c:pt>
                <c:pt idx="48649">
                  <c:v>0.98048173699999996</c:v>
                </c:pt>
                <c:pt idx="48650">
                  <c:v>0.99833470599999996</c:v>
                </c:pt>
                <c:pt idx="48651">
                  <c:v>0.99833470599999996</c:v>
                </c:pt>
                <c:pt idx="48652">
                  <c:v>0.98337578699999995</c:v>
                </c:pt>
                <c:pt idx="48653">
                  <c:v>0.98048173699999996</c:v>
                </c:pt>
                <c:pt idx="48654">
                  <c:v>0.99466263200000005</c:v>
                </c:pt>
                <c:pt idx="48655">
                  <c:v>0.98337578699999995</c:v>
                </c:pt>
                <c:pt idx="48656">
                  <c:v>0.99466263200000005</c:v>
                </c:pt>
                <c:pt idx="48657">
                  <c:v>0.98337578699999995</c:v>
                </c:pt>
                <c:pt idx="48658">
                  <c:v>0.99466263200000005</c:v>
                </c:pt>
                <c:pt idx="48659">
                  <c:v>0.98337578699999995</c:v>
                </c:pt>
                <c:pt idx="48660">
                  <c:v>0.98337578699999995</c:v>
                </c:pt>
                <c:pt idx="48661">
                  <c:v>0.98337578699999995</c:v>
                </c:pt>
                <c:pt idx="48662">
                  <c:v>0.99833470599999996</c:v>
                </c:pt>
                <c:pt idx="48663">
                  <c:v>0.994798234</c:v>
                </c:pt>
                <c:pt idx="48664">
                  <c:v>0.98337578699999995</c:v>
                </c:pt>
                <c:pt idx="48665">
                  <c:v>0.99466263200000005</c:v>
                </c:pt>
                <c:pt idx="48666">
                  <c:v>0.99466263200000005</c:v>
                </c:pt>
                <c:pt idx="48667">
                  <c:v>0.98337578699999995</c:v>
                </c:pt>
                <c:pt idx="48668">
                  <c:v>0.98048173699999996</c:v>
                </c:pt>
                <c:pt idx="48669">
                  <c:v>0.99833470599999996</c:v>
                </c:pt>
                <c:pt idx="48670">
                  <c:v>0.994798234</c:v>
                </c:pt>
                <c:pt idx="48671">
                  <c:v>0.994798234</c:v>
                </c:pt>
                <c:pt idx="48672">
                  <c:v>0.98337578699999995</c:v>
                </c:pt>
                <c:pt idx="48673">
                  <c:v>0.98337578699999995</c:v>
                </c:pt>
                <c:pt idx="48674">
                  <c:v>0.98048173699999996</c:v>
                </c:pt>
                <c:pt idx="48675">
                  <c:v>0.99833470599999996</c:v>
                </c:pt>
                <c:pt idx="48676">
                  <c:v>0.994798234</c:v>
                </c:pt>
                <c:pt idx="48677">
                  <c:v>0.98048173699999996</c:v>
                </c:pt>
                <c:pt idx="48678">
                  <c:v>0.98729905299999998</c:v>
                </c:pt>
                <c:pt idx="48679">
                  <c:v>0.994798234</c:v>
                </c:pt>
                <c:pt idx="48680">
                  <c:v>0.97936736800000002</c:v>
                </c:pt>
                <c:pt idx="48681">
                  <c:v>0.994798234</c:v>
                </c:pt>
                <c:pt idx="48682">
                  <c:v>0.99466263200000005</c:v>
                </c:pt>
                <c:pt idx="48683">
                  <c:v>0.96280551199999997</c:v>
                </c:pt>
                <c:pt idx="48684">
                  <c:v>0.987316898</c:v>
                </c:pt>
                <c:pt idx="48685">
                  <c:v>0.98337578699999995</c:v>
                </c:pt>
                <c:pt idx="48686">
                  <c:v>0.99833470599999996</c:v>
                </c:pt>
                <c:pt idx="48687">
                  <c:v>0.98337578699999995</c:v>
                </c:pt>
                <c:pt idx="48688">
                  <c:v>0.98337578699999995</c:v>
                </c:pt>
                <c:pt idx="48689">
                  <c:v>0.994798234</c:v>
                </c:pt>
                <c:pt idx="48690">
                  <c:v>0.99833470599999996</c:v>
                </c:pt>
                <c:pt idx="48691">
                  <c:v>0.99466263200000005</c:v>
                </c:pt>
                <c:pt idx="48692">
                  <c:v>0.98048173699999996</c:v>
                </c:pt>
                <c:pt idx="48693">
                  <c:v>0.98048173699999996</c:v>
                </c:pt>
                <c:pt idx="48694">
                  <c:v>0.994798234</c:v>
                </c:pt>
                <c:pt idx="48695">
                  <c:v>0.98337578699999995</c:v>
                </c:pt>
                <c:pt idx="48696">
                  <c:v>0.98048173699999996</c:v>
                </c:pt>
                <c:pt idx="48697">
                  <c:v>0.994798234</c:v>
                </c:pt>
                <c:pt idx="48698">
                  <c:v>0.98337578699999995</c:v>
                </c:pt>
                <c:pt idx="48699">
                  <c:v>0.99833470599999996</c:v>
                </c:pt>
                <c:pt idx="48700">
                  <c:v>0.99833470599999996</c:v>
                </c:pt>
                <c:pt idx="48701">
                  <c:v>0.98048173699999996</c:v>
                </c:pt>
                <c:pt idx="48702">
                  <c:v>0.994798234</c:v>
                </c:pt>
                <c:pt idx="48703">
                  <c:v>0.98337578699999995</c:v>
                </c:pt>
                <c:pt idx="48704">
                  <c:v>0.99466263200000005</c:v>
                </c:pt>
                <c:pt idx="48705">
                  <c:v>0.98048173699999996</c:v>
                </c:pt>
                <c:pt idx="48706">
                  <c:v>0.99466263200000005</c:v>
                </c:pt>
                <c:pt idx="48707">
                  <c:v>0.994798234</c:v>
                </c:pt>
                <c:pt idx="48708">
                  <c:v>0.98337578699999995</c:v>
                </c:pt>
                <c:pt idx="48709">
                  <c:v>0.98337578699999995</c:v>
                </c:pt>
                <c:pt idx="48710">
                  <c:v>0.98337578699999995</c:v>
                </c:pt>
                <c:pt idx="48711">
                  <c:v>0.98337578699999995</c:v>
                </c:pt>
                <c:pt idx="48712">
                  <c:v>0.98337578699999995</c:v>
                </c:pt>
                <c:pt idx="48713">
                  <c:v>0.99466263200000005</c:v>
                </c:pt>
                <c:pt idx="48714">
                  <c:v>0.98337578699999995</c:v>
                </c:pt>
                <c:pt idx="48715">
                  <c:v>0.98337578699999995</c:v>
                </c:pt>
                <c:pt idx="48716">
                  <c:v>0.98552498799999999</c:v>
                </c:pt>
                <c:pt idx="48717">
                  <c:v>0.99466263200000005</c:v>
                </c:pt>
                <c:pt idx="48718">
                  <c:v>0.98337578699999995</c:v>
                </c:pt>
                <c:pt idx="48719">
                  <c:v>0.98337578699999995</c:v>
                </c:pt>
                <c:pt idx="48720">
                  <c:v>0.99466263200000005</c:v>
                </c:pt>
                <c:pt idx="48721">
                  <c:v>0.98337578699999995</c:v>
                </c:pt>
                <c:pt idx="48722">
                  <c:v>0.994798234</c:v>
                </c:pt>
                <c:pt idx="48723">
                  <c:v>0.994798234</c:v>
                </c:pt>
                <c:pt idx="48724">
                  <c:v>0.98337578699999995</c:v>
                </c:pt>
                <c:pt idx="48725">
                  <c:v>0.99466263200000005</c:v>
                </c:pt>
                <c:pt idx="48726">
                  <c:v>0.98337578699999995</c:v>
                </c:pt>
                <c:pt idx="48727">
                  <c:v>0.99466263200000005</c:v>
                </c:pt>
                <c:pt idx="48728">
                  <c:v>0.99466263200000005</c:v>
                </c:pt>
                <c:pt idx="48729">
                  <c:v>0.98337578699999995</c:v>
                </c:pt>
                <c:pt idx="48730">
                  <c:v>0.98552498799999999</c:v>
                </c:pt>
                <c:pt idx="48731">
                  <c:v>0.99833470599999996</c:v>
                </c:pt>
                <c:pt idx="48732">
                  <c:v>0.99833470599999996</c:v>
                </c:pt>
                <c:pt idx="48733">
                  <c:v>0.99833470599999996</c:v>
                </c:pt>
                <c:pt idx="48734">
                  <c:v>0.98048173699999996</c:v>
                </c:pt>
                <c:pt idx="48735">
                  <c:v>0.99466263200000005</c:v>
                </c:pt>
                <c:pt idx="48736">
                  <c:v>0.98048173699999996</c:v>
                </c:pt>
                <c:pt idx="48737">
                  <c:v>0.99466263200000005</c:v>
                </c:pt>
                <c:pt idx="48738">
                  <c:v>0.99833470599999996</c:v>
                </c:pt>
                <c:pt idx="48739">
                  <c:v>0.99466263200000005</c:v>
                </c:pt>
                <c:pt idx="48740">
                  <c:v>0.98048173699999996</c:v>
                </c:pt>
                <c:pt idx="48741">
                  <c:v>0.99833470599999996</c:v>
                </c:pt>
                <c:pt idx="48742">
                  <c:v>0.99466263200000005</c:v>
                </c:pt>
                <c:pt idx="48743">
                  <c:v>0.98337578699999995</c:v>
                </c:pt>
                <c:pt idx="48744">
                  <c:v>0.99466263200000005</c:v>
                </c:pt>
                <c:pt idx="48745">
                  <c:v>0.99833470599999996</c:v>
                </c:pt>
                <c:pt idx="48746">
                  <c:v>0.98337578699999995</c:v>
                </c:pt>
                <c:pt idx="48747">
                  <c:v>0.99833470599999996</c:v>
                </c:pt>
                <c:pt idx="48748">
                  <c:v>0.99466263200000005</c:v>
                </c:pt>
                <c:pt idx="48749">
                  <c:v>0.99100769600000005</c:v>
                </c:pt>
                <c:pt idx="48750">
                  <c:v>0.98337578699999995</c:v>
                </c:pt>
                <c:pt idx="48751">
                  <c:v>0.98279561000000004</c:v>
                </c:pt>
                <c:pt idx="48752">
                  <c:v>0.98337578699999995</c:v>
                </c:pt>
                <c:pt idx="48753">
                  <c:v>0.98048173699999996</c:v>
                </c:pt>
                <c:pt idx="48754">
                  <c:v>0.99833470599999996</c:v>
                </c:pt>
                <c:pt idx="48755">
                  <c:v>0.99466263200000005</c:v>
                </c:pt>
                <c:pt idx="48756">
                  <c:v>0.98337578699999995</c:v>
                </c:pt>
                <c:pt idx="48757">
                  <c:v>0.99833470599999996</c:v>
                </c:pt>
                <c:pt idx="48758">
                  <c:v>0.994798234</c:v>
                </c:pt>
                <c:pt idx="48759">
                  <c:v>0.99466263200000005</c:v>
                </c:pt>
                <c:pt idx="48760">
                  <c:v>0.99833470599999996</c:v>
                </c:pt>
                <c:pt idx="48761">
                  <c:v>0.99466263200000005</c:v>
                </c:pt>
                <c:pt idx="48762">
                  <c:v>0.98048173699999996</c:v>
                </c:pt>
                <c:pt idx="48763">
                  <c:v>0.994798234</c:v>
                </c:pt>
                <c:pt idx="48764">
                  <c:v>0.994798234</c:v>
                </c:pt>
                <c:pt idx="48765">
                  <c:v>0.99466263200000005</c:v>
                </c:pt>
                <c:pt idx="48766">
                  <c:v>0.99833470599999996</c:v>
                </c:pt>
                <c:pt idx="48767">
                  <c:v>0.98337578699999995</c:v>
                </c:pt>
                <c:pt idx="48768">
                  <c:v>0.98337578699999995</c:v>
                </c:pt>
                <c:pt idx="48769">
                  <c:v>0.99466263200000005</c:v>
                </c:pt>
                <c:pt idx="48770">
                  <c:v>0.99100769600000005</c:v>
                </c:pt>
                <c:pt idx="48771">
                  <c:v>0.99833470599999996</c:v>
                </c:pt>
                <c:pt idx="48772">
                  <c:v>0.99833470599999996</c:v>
                </c:pt>
                <c:pt idx="48773">
                  <c:v>0.994798234</c:v>
                </c:pt>
                <c:pt idx="48774">
                  <c:v>0.98337578699999995</c:v>
                </c:pt>
                <c:pt idx="48775">
                  <c:v>0.99466263200000005</c:v>
                </c:pt>
                <c:pt idx="48776">
                  <c:v>0.98337578699999995</c:v>
                </c:pt>
                <c:pt idx="48777">
                  <c:v>0.99466263200000005</c:v>
                </c:pt>
                <c:pt idx="48778">
                  <c:v>0.98337578699999995</c:v>
                </c:pt>
                <c:pt idx="48779">
                  <c:v>0.98337578699999995</c:v>
                </c:pt>
                <c:pt idx="48780">
                  <c:v>0.98048173699999996</c:v>
                </c:pt>
                <c:pt idx="48781">
                  <c:v>0.994798234</c:v>
                </c:pt>
                <c:pt idx="48782">
                  <c:v>0.98337578699999995</c:v>
                </c:pt>
                <c:pt idx="48783">
                  <c:v>0.994798234</c:v>
                </c:pt>
                <c:pt idx="48784">
                  <c:v>0.98337578699999995</c:v>
                </c:pt>
                <c:pt idx="48785">
                  <c:v>0.99466263200000005</c:v>
                </c:pt>
                <c:pt idx="48786">
                  <c:v>0.994798234</c:v>
                </c:pt>
                <c:pt idx="48787">
                  <c:v>0.98337578699999995</c:v>
                </c:pt>
                <c:pt idx="48788">
                  <c:v>0.98337578699999995</c:v>
                </c:pt>
                <c:pt idx="48789">
                  <c:v>0.98048173699999996</c:v>
                </c:pt>
                <c:pt idx="48790">
                  <c:v>0.99466263200000005</c:v>
                </c:pt>
                <c:pt idx="48791">
                  <c:v>0.994798234</c:v>
                </c:pt>
                <c:pt idx="48792">
                  <c:v>0.99466263200000005</c:v>
                </c:pt>
                <c:pt idx="48793">
                  <c:v>0.98337578699999995</c:v>
                </c:pt>
                <c:pt idx="48794">
                  <c:v>0.994798234</c:v>
                </c:pt>
                <c:pt idx="48795">
                  <c:v>0.98337578699999995</c:v>
                </c:pt>
                <c:pt idx="48796">
                  <c:v>0.99160257900000004</c:v>
                </c:pt>
                <c:pt idx="48797">
                  <c:v>0.98048173699999996</c:v>
                </c:pt>
                <c:pt idx="48798">
                  <c:v>0.99090427199999997</c:v>
                </c:pt>
                <c:pt idx="48799">
                  <c:v>0.99833470599999996</c:v>
                </c:pt>
                <c:pt idx="48800">
                  <c:v>0.99466263200000005</c:v>
                </c:pt>
                <c:pt idx="48801">
                  <c:v>0.98337578699999995</c:v>
                </c:pt>
                <c:pt idx="48802">
                  <c:v>0.98337578699999995</c:v>
                </c:pt>
                <c:pt idx="48803">
                  <c:v>0.98337578699999995</c:v>
                </c:pt>
                <c:pt idx="48804">
                  <c:v>0.98048173699999996</c:v>
                </c:pt>
                <c:pt idx="48805">
                  <c:v>0.99100769600000005</c:v>
                </c:pt>
                <c:pt idx="48806">
                  <c:v>0.99833470599999996</c:v>
                </c:pt>
                <c:pt idx="48807">
                  <c:v>0.98337578699999995</c:v>
                </c:pt>
                <c:pt idx="48808">
                  <c:v>0.98337578699999995</c:v>
                </c:pt>
                <c:pt idx="48809">
                  <c:v>0.98337578699999995</c:v>
                </c:pt>
                <c:pt idx="48810">
                  <c:v>0.98048173699999996</c:v>
                </c:pt>
                <c:pt idx="48811">
                  <c:v>0.98337578699999995</c:v>
                </c:pt>
                <c:pt idx="48812">
                  <c:v>0.99833470599999996</c:v>
                </c:pt>
                <c:pt idx="48813">
                  <c:v>0.99833470599999996</c:v>
                </c:pt>
                <c:pt idx="48814">
                  <c:v>0.99833470599999996</c:v>
                </c:pt>
                <c:pt idx="48815">
                  <c:v>0.994798234</c:v>
                </c:pt>
                <c:pt idx="48816">
                  <c:v>0.98337578699999995</c:v>
                </c:pt>
                <c:pt idx="48817">
                  <c:v>0.99466263200000005</c:v>
                </c:pt>
                <c:pt idx="48818">
                  <c:v>0.98337578699999995</c:v>
                </c:pt>
                <c:pt idx="48819">
                  <c:v>0.99466263200000005</c:v>
                </c:pt>
                <c:pt idx="48820">
                  <c:v>0.99833470599999996</c:v>
                </c:pt>
                <c:pt idx="48821">
                  <c:v>0.98337578699999995</c:v>
                </c:pt>
                <c:pt idx="48822">
                  <c:v>0.99833470599999996</c:v>
                </c:pt>
                <c:pt idx="48823">
                  <c:v>0.98337578699999995</c:v>
                </c:pt>
                <c:pt idx="48824">
                  <c:v>0.99466263200000005</c:v>
                </c:pt>
                <c:pt idx="48825">
                  <c:v>0.98337578699999995</c:v>
                </c:pt>
                <c:pt idx="48826">
                  <c:v>0.98048173699999996</c:v>
                </c:pt>
                <c:pt idx="48827">
                  <c:v>0.99466263200000005</c:v>
                </c:pt>
                <c:pt idx="48828">
                  <c:v>0.98337578699999995</c:v>
                </c:pt>
                <c:pt idx="48829">
                  <c:v>0.994798234</c:v>
                </c:pt>
                <c:pt idx="48830">
                  <c:v>0.994798234</c:v>
                </c:pt>
                <c:pt idx="48831">
                  <c:v>0.98337578699999995</c:v>
                </c:pt>
                <c:pt idx="48832">
                  <c:v>0.98337578699999995</c:v>
                </c:pt>
                <c:pt idx="48833">
                  <c:v>0.98337578699999995</c:v>
                </c:pt>
                <c:pt idx="48834">
                  <c:v>0.994798234</c:v>
                </c:pt>
                <c:pt idx="48835">
                  <c:v>0.99456953599999998</c:v>
                </c:pt>
                <c:pt idx="48836">
                  <c:v>0.98337578699999995</c:v>
                </c:pt>
                <c:pt idx="48837">
                  <c:v>0.99466263200000005</c:v>
                </c:pt>
                <c:pt idx="48838">
                  <c:v>0.98337578699999995</c:v>
                </c:pt>
                <c:pt idx="48839">
                  <c:v>0.98337578699999995</c:v>
                </c:pt>
                <c:pt idx="48840">
                  <c:v>0.98552498799999999</c:v>
                </c:pt>
                <c:pt idx="48841">
                  <c:v>0.99466263200000005</c:v>
                </c:pt>
                <c:pt idx="48842">
                  <c:v>0.98337578699999995</c:v>
                </c:pt>
                <c:pt idx="48843">
                  <c:v>0.98337578699999995</c:v>
                </c:pt>
                <c:pt idx="48844">
                  <c:v>0.99100769600000005</c:v>
                </c:pt>
                <c:pt idx="48845">
                  <c:v>0.99626751000000002</c:v>
                </c:pt>
                <c:pt idx="48846">
                  <c:v>0.98729905299999998</c:v>
                </c:pt>
                <c:pt idx="48847">
                  <c:v>0.99833470599999996</c:v>
                </c:pt>
                <c:pt idx="48848">
                  <c:v>0.98337578699999995</c:v>
                </c:pt>
                <c:pt idx="48849">
                  <c:v>0.994798234</c:v>
                </c:pt>
                <c:pt idx="48850">
                  <c:v>0.98048173699999996</c:v>
                </c:pt>
                <c:pt idx="48851">
                  <c:v>0.99833470599999996</c:v>
                </c:pt>
                <c:pt idx="48852">
                  <c:v>0.98337578699999995</c:v>
                </c:pt>
                <c:pt idx="48853">
                  <c:v>0.99466263200000005</c:v>
                </c:pt>
                <c:pt idx="48854">
                  <c:v>0.99466263200000005</c:v>
                </c:pt>
                <c:pt idx="48855">
                  <c:v>0.994798234</c:v>
                </c:pt>
                <c:pt idx="48856">
                  <c:v>0.98681522600000005</c:v>
                </c:pt>
                <c:pt idx="48857">
                  <c:v>0.99466263200000005</c:v>
                </c:pt>
                <c:pt idx="48858">
                  <c:v>0.98337578699999995</c:v>
                </c:pt>
                <c:pt idx="48859">
                  <c:v>0.99466263200000005</c:v>
                </c:pt>
                <c:pt idx="48860">
                  <c:v>0.99833470599999996</c:v>
                </c:pt>
                <c:pt idx="48861">
                  <c:v>0.99466263200000005</c:v>
                </c:pt>
                <c:pt idx="48862">
                  <c:v>0.98337578699999995</c:v>
                </c:pt>
                <c:pt idx="48863">
                  <c:v>0.98337578699999995</c:v>
                </c:pt>
                <c:pt idx="48864">
                  <c:v>0.99833470599999996</c:v>
                </c:pt>
                <c:pt idx="48865">
                  <c:v>0.98337578699999995</c:v>
                </c:pt>
                <c:pt idx="48866">
                  <c:v>0.99833470599999996</c:v>
                </c:pt>
                <c:pt idx="48867">
                  <c:v>0.98337578699999995</c:v>
                </c:pt>
                <c:pt idx="48868">
                  <c:v>0.99833470599999996</c:v>
                </c:pt>
                <c:pt idx="48869">
                  <c:v>0.99833470599999996</c:v>
                </c:pt>
                <c:pt idx="48870">
                  <c:v>0.99833470599999996</c:v>
                </c:pt>
                <c:pt idx="48871">
                  <c:v>0.99833470599999996</c:v>
                </c:pt>
                <c:pt idx="48872">
                  <c:v>0.99833470599999996</c:v>
                </c:pt>
                <c:pt idx="48873">
                  <c:v>0.99466263200000005</c:v>
                </c:pt>
                <c:pt idx="48874">
                  <c:v>0.98048173699999996</c:v>
                </c:pt>
                <c:pt idx="48875">
                  <c:v>0.98337578699999995</c:v>
                </c:pt>
                <c:pt idx="48876">
                  <c:v>0.99466263200000005</c:v>
                </c:pt>
                <c:pt idx="48877">
                  <c:v>0.99466263200000005</c:v>
                </c:pt>
                <c:pt idx="48878">
                  <c:v>0.994798234</c:v>
                </c:pt>
                <c:pt idx="48879">
                  <c:v>0.99833470599999996</c:v>
                </c:pt>
                <c:pt idx="48880">
                  <c:v>0.98048173699999996</c:v>
                </c:pt>
                <c:pt idx="48881">
                  <c:v>0.98337578699999995</c:v>
                </c:pt>
                <c:pt idx="48882">
                  <c:v>0.98048173699999996</c:v>
                </c:pt>
                <c:pt idx="48883">
                  <c:v>0.98048173699999996</c:v>
                </c:pt>
                <c:pt idx="48884">
                  <c:v>0.99833470599999996</c:v>
                </c:pt>
                <c:pt idx="48885">
                  <c:v>0.98337578699999995</c:v>
                </c:pt>
                <c:pt idx="48886">
                  <c:v>0.98337578699999995</c:v>
                </c:pt>
                <c:pt idx="48887">
                  <c:v>0.994798234</c:v>
                </c:pt>
                <c:pt idx="48888">
                  <c:v>0.98048173699999996</c:v>
                </c:pt>
                <c:pt idx="48889">
                  <c:v>0.98337578699999995</c:v>
                </c:pt>
                <c:pt idx="48890">
                  <c:v>0.99466263200000005</c:v>
                </c:pt>
                <c:pt idx="48891">
                  <c:v>0.99466263200000005</c:v>
                </c:pt>
                <c:pt idx="48892">
                  <c:v>0.98337578699999995</c:v>
                </c:pt>
                <c:pt idx="48893">
                  <c:v>0.98337578699999995</c:v>
                </c:pt>
                <c:pt idx="48894">
                  <c:v>0.98337578699999995</c:v>
                </c:pt>
                <c:pt idx="48895">
                  <c:v>0.994798234</c:v>
                </c:pt>
                <c:pt idx="48896">
                  <c:v>0.987316898</c:v>
                </c:pt>
                <c:pt idx="48897">
                  <c:v>0.98337578699999995</c:v>
                </c:pt>
                <c:pt idx="48898">
                  <c:v>0.99466263200000005</c:v>
                </c:pt>
                <c:pt idx="48899">
                  <c:v>0.99466263200000005</c:v>
                </c:pt>
                <c:pt idx="48900">
                  <c:v>0.98337578699999995</c:v>
                </c:pt>
                <c:pt idx="48901">
                  <c:v>0.99833470599999996</c:v>
                </c:pt>
                <c:pt idx="48902">
                  <c:v>0.987316898</c:v>
                </c:pt>
                <c:pt idx="48903">
                  <c:v>0.99466263200000005</c:v>
                </c:pt>
                <c:pt idx="48904">
                  <c:v>0.98048173699999996</c:v>
                </c:pt>
                <c:pt idx="48905">
                  <c:v>0.99015918800000002</c:v>
                </c:pt>
                <c:pt idx="48906">
                  <c:v>0.98048173699999996</c:v>
                </c:pt>
                <c:pt idx="48907">
                  <c:v>0.99466263200000005</c:v>
                </c:pt>
                <c:pt idx="48908">
                  <c:v>0.994798234</c:v>
                </c:pt>
                <c:pt idx="48909">
                  <c:v>0.98048173699999996</c:v>
                </c:pt>
                <c:pt idx="48910">
                  <c:v>0.98337578699999995</c:v>
                </c:pt>
                <c:pt idx="48911">
                  <c:v>0.994798234</c:v>
                </c:pt>
                <c:pt idx="48912">
                  <c:v>0.98549281</c:v>
                </c:pt>
                <c:pt idx="48913">
                  <c:v>0.987316898</c:v>
                </c:pt>
                <c:pt idx="48914">
                  <c:v>0.99833470599999996</c:v>
                </c:pt>
                <c:pt idx="48915">
                  <c:v>0.99466263200000005</c:v>
                </c:pt>
                <c:pt idx="48916">
                  <c:v>0.98337578699999995</c:v>
                </c:pt>
                <c:pt idx="48917">
                  <c:v>0.99100769600000005</c:v>
                </c:pt>
                <c:pt idx="48918">
                  <c:v>0.99466263200000005</c:v>
                </c:pt>
                <c:pt idx="48919">
                  <c:v>0.98337578699999995</c:v>
                </c:pt>
                <c:pt idx="48920">
                  <c:v>0.99466263200000005</c:v>
                </c:pt>
                <c:pt idx="48921">
                  <c:v>0.98337578699999995</c:v>
                </c:pt>
                <c:pt idx="48922">
                  <c:v>0.99090427199999997</c:v>
                </c:pt>
                <c:pt idx="48923">
                  <c:v>0.98337578699999995</c:v>
                </c:pt>
                <c:pt idx="48924">
                  <c:v>0.99833470599999996</c:v>
                </c:pt>
                <c:pt idx="48925">
                  <c:v>0.98337578699999995</c:v>
                </c:pt>
                <c:pt idx="48926">
                  <c:v>0.98337578699999995</c:v>
                </c:pt>
                <c:pt idx="48927">
                  <c:v>0.98337578699999995</c:v>
                </c:pt>
                <c:pt idx="48928">
                  <c:v>0.98337578699999995</c:v>
                </c:pt>
                <c:pt idx="48929">
                  <c:v>0.994798234</c:v>
                </c:pt>
                <c:pt idx="48930">
                  <c:v>0.994798234</c:v>
                </c:pt>
                <c:pt idx="48931">
                  <c:v>0.99833470599999996</c:v>
                </c:pt>
                <c:pt idx="48932">
                  <c:v>0.99833470599999996</c:v>
                </c:pt>
                <c:pt idx="48933">
                  <c:v>0.98048173699999996</c:v>
                </c:pt>
                <c:pt idx="48934">
                  <c:v>0.98048173699999996</c:v>
                </c:pt>
                <c:pt idx="48935">
                  <c:v>0.98337578699999995</c:v>
                </c:pt>
                <c:pt idx="48936">
                  <c:v>0.994798234</c:v>
                </c:pt>
                <c:pt idx="48937">
                  <c:v>0.98048173699999996</c:v>
                </c:pt>
                <c:pt idx="48938">
                  <c:v>0.99466263200000005</c:v>
                </c:pt>
                <c:pt idx="48939">
                  <c:v>0.99833470599999996</c:v>
                </c:pt>
                <c:pt idx="48940">
                  <c:v>0.994798234</c:v>
                </c:pt>
                <c:pt idx="48941">
                  <c:v>0.99466263200000005</c:v>
                </c:pt>
                <c:pt idx="48942">
                  <c:v>0.99833470599999996</c:v>
                </c:pt>
                <c:pt idx="48943">
                  <c:v>0.98549281</c:v>
                </c:pt>
                <c:pt idx="48944">
                  <c:v>0.994798234</c:v>
                </c:pt>
                <c:pt idx="48945">
                  <c:v>0.99466263200000005</c:v>
                </c:pt>
                <c:pt idx="48946">
                  <c:v>0.99466263200000005</c:v>
                </c:pt>
                <c:pt idx="48947">
                  <c:v>0.98337578699999995</c:v>
                </c:pt>
                <c:pt idx="48948">
                  <c:v>0.99833470599999996</c:v>
                </c:pt>
                <c:pt idx="48949">
                  <c:v>0.98337578699999995</c:v>
                </c:pt>
                <c:pt idx="48950">
                  <c:v>0.99466263200000005</c:v>
                </c:pt>
                <c:pt idx="48951">
                  <c:v>0.98552498799999999</c:v>
                </c:pt>
                <c:pt idx="48952">
                  <c:v>0.994798234</c:v>
                </c:pt>
                <c:pt idx="48953">
                  <c:v>0.987316898</c:v>
                </c:pt>
                <c:pt idx="48954">
                  <c:v>0.98337578699999995</c:v>
                </c:pt>
                <c:pt idx="48955">
                  <c:v>0.99833470599999996</c:v>
                </c:pt>
                <c:pt idx="48956">
                  <c:v>0.99466263200000005</c:v>
                </c:pt>
                <c:pt idx="48957">
                  <c:v>0.98337578699999995</c:v>
                </c:pt>
                <c:pt idx="48958">
                  <c:v>0.99466263200000005</c:v>
                </c:pt>
                <c:pt idx="48959">
                  <c:v>0.98337578699999995</c:v>
                </c:pt>
                <c:pt idx="48960">
                  <c:v>0.98337578699999995</c:v>
                </c:pt>
                <c:pt idx="48961">
                  <c:v>0.98337578699999995</c:v>
                </c:pt>
                <c:pt idx="48962">
                  <c:v>0.99833470599999996</c:v>
                </c:pt>
                <c:pt idx="48963">
                  <c:v>0.99833470599999996</c:v>
                </c:pt>
                <c:pt idx="48964">
                  <c:v>0.99833470599999996</c:v>
                </c:pt>
                <c:pt idx="48965">
                  <c:v>0.99833470599999996</c:v>
                </c:pt>
                <c:pt idx="48966">
                  <c:v>0.99466263200000005</c:v>
                </c:pt>
                <c:pt idx="48967">
                  <c:v>0.99466263200000005</c:v>
                </c:pt>
                <c:pt idx="48968">
                  <c:v>0.99466263200000005</c:v>
                </c:pt>
                <c:pt idx="48969">
                  <c:v>0.98337578699999995</c:v>
                </c:pt>
                <c:pt idx="48970">
                  <c:v>0.99466263200000005</c:v>
                </c:pt>
                <c:pt idx="48971">
                  <c:v>0.99833470599999996</c:v>
                </c:pt>
                <c:pt idx="48972">
                  <c:v>0.99456953599999998</c:v>
                </c:pt>
                <c:pt idx="48973">
                  <c:v>0.99466263200000005</c:v>
                </c:pt>
                <c:pt idx="48974">
                  <c:v>0.994798234</c:v>
                </c:pt>
                <c:pt idx="48975">
                  <c:v>0.99833470599999996</c:v>
                </c:pt>
                <c:pt idx="48976">
                  <c:v>0.99456953599999998</c:v>
                </c:pt>
                <c:pt idx="48977">
                  <c:v>0.99466263200000005</c:v>
                </c:pt>
                <c:pt idx="48978">
                  <c:v>0.99466263200000005</c:v>
                </c:pt>
                <c:pt idx="48979">
                  <c:v>0.98048173699999996</c:v>
                </c:pt>
                <c:pt idx="48980">
                  <c:v>0.994798234</c:v>
                </c:pt>
                <c:pt idx="48981">
                  <c:v>0.99456953599999998</c:v>
                </c:pt>
                <c:pt idx="48982">
                  <c:v>0.99466263200000005</c:v>
                </c:pt>
                <c:pt idx="48983">
                  <c:v>0.98337578699999995</c:v>
                </c:pt>
                <c:pt idx="48984">
                  <c:v>0.99833470599999996</c:v>
                </c:pt>
                <c:pt idx="48985">
                  <c:v>0.99466263200000005</c:v>
                </c:pt>
                <c:pt idx="48986">
                  <c:v>0.994798234</c:v>
                </c:pt>
                <c:pt idx="48987">
                  <c:v>0.98529628999999996</c:v>
                </c:pt>
                <c:pt idx="48988">
                  <c:v>0.99466263200000005</c:v>
                </c:pt>
                <c:pt idx="48989">
                  <c:v>0.99466263200000005</c:v>
                </c:pt>
                <c:pt idx="48990">
                  <c:v>0.98048173699999996</c:v>
                </c:pt>
                <c:pt idx="48991">
                  <c:v>0.99833470599999996</c:v>
                </c:pt>
                <c:pt idx="48992">
                  <c:v>0.98048173699999996</c:v>
                </c:pt>
                <c:pt idx="48993">
                  <c:v>0.98337578699999995</c:v>
                </c:pt>
                <c:pt idx="48994">
                  <c:v>0.99466263200000005</c:v>
                </c:pt>
                <c:pt idx="48995">
                  <c:v>0.994798234</c:v>
                </c:pt>
                <c:pt idx="48996">
                  <c:v>0.98337578699999995</c:v>
                </c:pt>
                <c:pt idx="48997">
                  <c:v>0.99833470599999996</c:v>
                </c:pt>
                <c:pt idx="48998">
                  <c:v>0.98337578699999995</c:v>
                </c:pt>
                <c:pt idx="48999">
                  <c:v>0.99466263200000005</c:v>
                </c:pt>
                <c:pt idx="49000">
                  <c:v>0.98337578699999995</c:v>
                </c:pt>
                <c:pt idx="49001">
                  <c:v>0.99466263200000005</c:v>
                </c:pt>
                <c:pt idx="49002">
                  <c:v>0.98337578699999995</c:v>
                </c:pt>
                <c:pt idx="49003">
                  <c:v>0.99833470599999996</c:v>
                </c:pt>
                <c:pt idx="49004">
                  <c:v>0.99833470599999996</c:v>
                </c:pt>
                <c:pt idx="49005">
                  <c:v>0.99466263200000005</c:v>
                </c:pt>
                <c:pt idx="49006">
                  <c:v>0.98337578699999995</c:v>
                </c:pt>
                <c:pt idx="49007">
                  <c:v>0.994798234</c:v>
                </c:pt>
                <c:pt idx="49008">
                  <c:v>0.99833470599999996</c:v>
                </c:pt>
                <c:pt idx="49009">
                  <c:v>0.994798234</c:v>
                </c:pt>
                <c:pt idx="49010">
                  <c:v>0.99466263200000005</c:v>
                </c:pt>
                <c:pt idx="49011">
                  <c:v>0.98048173699999996</c:v>
                </c:pt>
                <c:pt idx="49012">
                  <c:v>0.98337578699999995</c:v>
                </c:pt>
                <c:pt idx="49013">
                  <c:v>0.99466263200000005</c:v>
                </c:pt>
                <c:pt idx="49014">
                  <c:v>0.98337578699999995</c:v>
                </c:pt>
                <c:pt idx="49015">
                  <c:v>0.99466263200000005</c:v>
                </c:pt>
                <c:pt idx="49016">
                  <c:v>0.98337578699999995</c:v>
                </c:pt>
                <c:pt idx="49017">
                  <c:v>0.98337578699999995</c:v>
                </c:pt>
                <c:pt idx="49018">
                  <c:v>0.99466263200000005</c:v>
                </c:pt>
                <c:pt idx="49019">
                  <c:v>0.98337578699999995</c:v>
                </c:pt>
                <c:pt idx="49020">
                  <c:v>0.987316898</c:v>
                </c:pt>
                <c:pt idx="49021">
                  <c:v>0.98337578699999995</c:v>
                </c:pt>
                <c:pt idx="49022">
                  <c:v>0.98337578699999995</c:v>
                </c:pt>
                <c:pt idx="49023">
                  <c:v>0.99466263200000005</c:v>
                </c:pt>
                <c:pt idx="49024">
                  <c:v>0.98337578699999995</c:v>
                </c:pt>
                <c:pt idx="49025">
                  <c:v>0.98337578699999995</c:v>
                </c:pt>
                <c:pt idx="49026">
                  <c:v>0.994798234</c:v>
                </c:pt>
                <c:pt idx="49027">
                  <c:v>0.98337578699999995</c:v>
                </c:pt>
                <c:pt idx="49028">
                  <c:v>0.99466263200000005</c:v>
                </c:pt>
                <c:pt idx="49029">
                  <c:v>0.98048173699999996</c:v>
                </c:pt>
                <c:pt idx="49030">
                  <c:v>0.99466263200000005</c:v>
                </c:pt>
                <c:pt idx="49031">
                  <c:v>0.98337578699999995</c:v>
                </c:pt>
                <c:pt idx="49032">
                  <c:v>0.994798234</c:v>
                </c:pt>
                <c:pt idx="49033">
                  <c:v>0.99466263200000005</c:v>
                </c:pt>
                <c:pt idx="49034">
                  <c:v>0.98337578699999995</c:v>
                </c:pt>
                <c:pt idx="49035">
                  <c:v>0.994798234</c:v>
                </c:pt>
                <c:pt idx="49036">
                  <c:v>0.98337578699999995</c:v>
                </c:pt>
                <c:pt idx="49037">
                  <c:v>0.994798234</c:v>
                </c:pt>
                <c:pt idx="49038">
                  <c:v>0.99466263200000005</c:v>
                </c:pt>
                <c:pt idx="49039">
                  <c:v>0.98496529200000005</c:v>
                </c:pt>
                <c:pt idx="49040">
                  <c:v>0.98337578699999995</c:v>
                </c:pt>
                <c:pt idx="49041">
                  <c:v>0.98337578699999995</c:v>
                </c:pt>
                <c:pt idx="49042">
                  <c:v>0.98337578699999995</c:v>
                </c:pt>
                <c:pt idx="49043">
                  <c:v>0.98337578699999995</c:v>
                </c:pt>
                <c:pt idx="49044">
                  <c:v>0.994798234</c:v>
                </c:pt>
                <c:pt idx="49045">
                  <c:v>0.98337578699999995</c:v>
                </c:pt>
                <c:pt idx="49046">
                  <c:v>0.98337578699999995</c:v>
                </c:pt>
                <c:pt idx="49047">
                  <c:v>0.99833470599999996</c:v>
                </c:pt>
                <c:pt idx="49048">
                  <c:v>0.99466263200000005</c:v>
                </c:pt>
                <c:pt idx="49049">
                  <c:v>0.99466263200000005</c:v>
                </c:pt>
                <c:pt idx="49050">
                  <c:v>0.99466263200000005</c:v>
                </c:pt>
                <c:pt idx="49051">
                  <c:v>0.98048173699999996</c:v>
                </c:pt>
                <c:pt idx="49052">
                  <c:v>0.99466263200000005</c:v>
                </c:pt>
                <c:pt idx="49053">
                  <c:v>0.99466263200000005</c:v>
                </c:pt>
                <c:pt idx="49054">
                  <c:v>0.99466263200000005</c:v>
                </c:pt>
                <c:pt idx="49055">
                  <c:v>0.99100769600000005</c:v>
                </c:pt>
                <c:pt idx="49056">
                  <c:v>0.98337578699999995</c:v>
                </c:pt>
                <c:pt idx="49057">
                  <c:v>0.99466263200000005</c:v>
                </c:pt>
                <c:pt idx="49058">
                  <c:v>0.99833470599999996</c:v>
                </c:pt>
                <c:pt idx="49059">
                  <c:v>0.98048173699999996</c:v>
                </c:pt>
                <c:pt idx="49060">
                  <c:v>0.99466263200000005</c:v>
                </c:pt>
                <c:pt idx="49061">
                  <c:v>0.98337578699999995</c:v>
                </c:pt>
                <c:pt idx="49062">
                  <c:v>0.99466263200000005</c:v>
                </c:pt>
                <c:pt idx="49063">
                  <c:v>0.99466263200000005</c:v>
                </c:pt>
                <c:pt idx="49064">
                  <c:v>0.99466263200000005</c:v>
                </c:pt>
                <c:pt idx="49065">
                  <c:v>0.98337578699999995</c:v>
                </c:pt>
                <c:pt idx="49066">
                  <c:v>0.98337578699999995</c:v>
                </c:pt>
                <c:pt idx="49067">
                  <c:v>0.994798234</c:v>
                </c:pt>
                <c:pt idx="49068">
                  <c:v>0.99456953599999998</c:v>
                </c:pt>
                <c:pt idx="49069">
                  <c:v>0.994798234</c:v>
                </c:pt>
                <c:pt idx="49070">
                  <c:v>0.98337578699999995</c:v>
                </c:pt>
                <c:pt idx="49071">
                  <c:v>0.98337578699999995</c:v>
                </c:pt>
                <c:pt idx="49072">
                  <c:v>0.99833470599999996</c:v>
                </c:pt>
                <c:pt idx="49073">
                  <c:v>0.98337578699999995</c:v>
                </c:pt>
                <c:pt idx="49074">
                  <c:v>0.99833470599999996</c:v>
                </c:pt>
                <c:pt idx="49075">
                  <c:v>0.99466263200000005</c:v>
                </c:pt>
                <c:pt idx="49076">
                  <c:v>0.99466263200000005</c:v>
                </c:pt>
                <c:pt idx="49077">
                  <c:v>0.994798234</c:v>
                </c:pt>
                <c:pt idx="49078">
                  <c:v>0.99466263200000005</c:v>
                </c:pt>
                <c:pt idx="49079">
                  <c:v>0.99466263200000005</c:v>
                </c:pt>
                <c:pt idx="49080">
                  <c:v>0.99466263200000005</c:v>
                </c:pt>
                <c:pt idx="49081">
                  <c:v>0.98337578699999995</c:v>
                </c:pt>
                <c:pt idx="49082">
                  <c:v>0.99466263200000005</c:v>
                </c:pt>
                <c:pt idx="49083">
                  <c:v>0.99466263200000005</c:v>
                </c:pt>
                <c:pt idx="49084">
                  <c:v>0.98337578699999995</c:v>
                </c:pt>
                <c:pt idx="49085">
                  <c:v>0.99466263200000005</c:v>
                </c:pt>
                <c:pt idx="49086">
                  <c:v>0.99466263200000005</c:v>
                </c:pt>
                <c:pt idx="49087">
                  <c:v>0.99466263200000005</c:v>
                </c:pt>
                <c:pt idx="49088">
                  <c:v>0.99466263200000005</c:v>
                </c:pt>
                <c:pt idx="49089">
                  <c:v>0.994798234</c:v>
                </c:pt>
                <c:pt idx="49090">
                  <c:v>0.98048173699999996</c:v>
                </c:pt>
                <c:pt idx="49091">
                  <c:v>0.98337578699999995</c:v>
                </c:pt>
                <c:pt idx="49092">
                  <c:v>0.99466263200000005</c:v>
                </c:pt>
                <c:pt idx="49093">
                  <c:v>0.99466263200000005</c:v>
                </c:pt>
                <c:pt idx="49094">
                  <c:v>0.98337578699999995</c:v>
                </c:pt>
                <c:pt idx="49095">
                  <c:v>0.98048173699999996</c:v>
                </c:pt>
                <c:pt idx="49096">
                  <c:v>0.994798234</c:v>
                </c:pt>
                <c:pt idx="49097">
                  <c:v>0.98048173699999996</c:v>
                </c:pt>
                <c:pt idx="49098">
                  <c:v>0.99466263200000005</c:v>
                </c:pt>
                <c:pt idx="49099">
                  <c:v>0.99833470599999996</c:v>
                </c:pt>
                <c:pt idx="49100">
                  <c:v>0.99833470599999996</c:v>
                </c:pt>
                <c:pt idx="49101">
                  <c:v>0.994798234</c:v>
                </c:pt>
                <c:pt idx="49102">
                  <c:v>0.994798234</c:v>
                </c:pt>
                <c:pt idx="49103">
                  <c:v>0.98337578699999995</c:v>
                </c:pt>
                <c:pt idx="49104">
                  <c:v>0.98337578699999995</c:v>
                </c:pt>
                <c:pt idx="49105">
                  <c:v>0.98048173699999996</c:v>
                </c:pt>
                <c:pt idx="49106">
                  <c:v>0.99466263200000005</c:v>
                </c:pt>
                <c:pt idx="49107">
                  <c:v>0.98337578699999995</c:v>
                </c:pt>
                <c:pt idx="49108">
                  <c:v>0.98337578699999995</c:v>
                </c:pt>
                <c:pt idx="49109">
                  <c:v>0.99466263200000005</c:v>
                </c:pt>
                <c:pt idx="49110">
                  <c:v>0.98337578699999995</c:v>
                </c:pt>
                <c:pt idx="49111">
                  <c:v>0.98048173699999996</c:v>
                </c:pt>
                <c:pt idx="49112">
                  <c:v>0.994798234</c:v>
                </c:pt>
                <c:pt idx="49113">
                  <c:v>0.98048173699999996</c:v>
                </c:pt>
                <c:pt idx="49114">
                  <c:v>0.99466263200000005</c:v>
                </c:pt>
                <c:pt idx="49115">
                  <c:v>0.99833470599999996</c:v>
                </c:pt>
                <c:pt idx="49116">
                  <c:v>0.99466263200000005</c:v>
                </c:pt>
                <c:pt idx="49117">
                  <c:v>0.98048173699999996</c:v>
                </c:pt>
                <c:pt idx="49118">
                  <c:v>0.99466263200000005</c:v>
                </c:pt>
                <c:pt idx="49119">
                  <c:v>0.99466263200000005</c:v>
                </c:pt>
                <c:pt idx="49120">
                  <c:v>0.994798234</c:v>
                </c:pt>
                <c:pt idx="49121">
                  <c:v>0.98337578699999995</c:v>
                </c:pt>
                <c:pt idx="49122">
                  <c:v>0.98048173699999996</c:v>
                </c:pt>
                <c:pt idx="49123">
                  <c:v>0.98048173699999996</c:v>
                </c:pt>
                <c:pt idx="49124">
                  <c:v>0.994798234</c:v>
                </c:pt>
                <c:pt idx="49125">
                  <c:v>0.99466263200000005</c:v>
                </c:pt>
                <c:pt idx="49126">
                  <c:v>0.99833470599999996</c:v>
                </c:pt>
                <c:pt idx="49127">
                  <c:v>0.99466263200000005</c:v>
                </c:pt>
                <c:pt idx="49128">
                  <c:v>0.98048173699999996</c:v>
                </c:pt>
                <c:pt idx="49129">
                  <c:v>0.99466263200000005</c:v>
                </c:pt>
                <c:pt idx="49130">
                  <c:v>0.99466263200000005</c:v>
                </c:pt>
                <c:pt idx="49131">
                  <c:v>0.994798234</c:v>
                </c:pt>
                <c:pt idx="49132">
                  <c:v>0.98337578699999995</c:v>
                </c:pt>
                <c:pt idx="49133">
                  <c:v>0.99466263200000005</c:v>
                </c:pt>
                <c:pt idx="49134">
                  <c:v>0.98048173699999996</c:v>
                </c:pt>
                <c:pt idx="49135">
                  <c:v>0.98337578699999995</c:v>
                </c:pt>
                <c:pt idx="49136">
                  <c:v>0.99466263200000005</c:v>
                </c:pt>
                <c:pt idx="49137">
                  <c:v>0.99466263200000005</c:v>
                </c:pt>
                <c:pt idx="49138">
                  <c:v>0.98337578699999995</c:v>
                </c:pt>
                <c:pt idx="49139">
                  <c:v>0.994798234</c:v>
                </c:pt>
                <c:pt idx="49140">
                  <c:v>0.98337578699999995</c:v>
                </c:pt>
                <c:pt idx="49141">
                  <c:v>0.99027694600000005</c:v>
                </c:pt>
                <c:pt idx="49142">
                  <c:v>0.99100769600000005</c:v>
                </c:pt>
                <c:pt idx="49143">
                  <c:v>0.98337578699999995</c:v>
                </c:pt>
                <c:pt idx="49144">
                  <c:v>0.99466263200000005</c:v>
                </c:pt>
                <c:pt idx="49145">
                  <c:v>0.99833470599999996</c:v>
                </c:pt>
                <c:pt idx="49146">
                  <c:v>0.98337578699999995</c:v>
                </c:pt>
                <c:pt idx="49147">
                  <c:v>0.99833470599999996</c:v>
                </c:pt>
                <c:pt idx="49148">
                  <c:v>0.994798234</c:v>
                </c:pt>
                <c:pt idx="49149">
                  <c:v>0.994798234</c:v>
                </c:pt>
                <c:pt idx="49150">
                  <c:v>0.99833470599999996</c:v>
                </c:pt>
                <c:pt idx="49151">
                  <c:v>0.99466263200000005</c:v>
                </c:pt>
                <c:pt idx="49152">
                  <c:v>0.98048173699999996</c:v>
                </c:pt>
                <c:pt idx="49153">
                  <c:v>0.994798234</c:v>
                </c:pt>
                <c:pt idx="49154">
                  <c:v>0.99027694600000005</c:v>
                </c:pt>
                <c:pt idx="49155">
                  <c:v>0.98337578699999995</c:v>
                </c:pt>
                <c:pt idx="49156">
                  <c:v>0.98975540500000003</c:v>
                </c:pt>
                <c:pt idx="49157">
                  <c:v>0.99466263200000005</c:v>
                </c:pt>
                <c:pt idx="49158">
                  <c:v>0.994798234</c:v>
                </c:pt>
                <c:pt idx="49159">
                  <c:v>0.99466263200000005</c:v>
                </c:pt>
                <c:pt idx="49160">
                  <c:v>0.994798234</c:v>
                </c:pt>
                <c:pt idx="49161">
                  <c:v>0.98337578699999995</c:v>
                </c:pt>
                <c:pt idx="49162">
                  <c:v>0.98337578699999995</c:v>
                </c:pt>
                <c:pt idx="49163">
                  <c:v>0.99833470599999996</c:v>
                </c:pt>
                <c:pt idx="49164">
                  <c:v>0.98337578699999995</c:v>
                </c:pt>
                <c:pt idx="49165">
                  <c:v>0.98337578699999995</c:v>
                </c:pt>
                <c:pt idx="49166">
                  <c:v>0.994798234</c:v>
                </c:pt>
                <c:pt idx="49167">
                  <c:v>0.98337578699999995</c:v>
                </c:pt>
                <c:pt idx="49168">
                  <c:v>0.994798234</c:v>
                </c:pt>
                <c:pt idx="49169">
                  <c:v>0.98337578699999995</c:v>
                </c:pt>
                <c:pt idx="49170">
                  <c:v>0.99833470599999996</c:v>
                </c:pt>
                <c:pt idx="49171">
                  <c:v>0.99833470599999996</c:v>
                </c:pt>
                <c:pt idx="49172">
                  <c:v>0.98173445000000004</c:v>
                </c:pt>
                <c:pt idx="49173">
                  <c:v>0.99833470599999996</c:v>
                </c:pt>
                <c:pt idx="49174">
                  <c:v>0.98048173699999996</c:v>
                </c:pt>
                <c:pt idx="49175">
                  <c:v>0.994798234</c:v>
                </c:pt>
                <c:pt idx="49176">
                  <c:v>0.99466263200000005</c:v>
                </c:pt>
                <c:pt idx="49177">
                  <c:v>0.99833470599999996</c:v>
                </c:pt>
                <c:pt idx="49178">
                  <c:v>0.99466263200000005</c:v>
                </c:pt>
                <c:pt idx="49179">
                  <c:v>0.994798234</c:v>
                </c:pt>
                <c:pt idx="49180">
                  <c:v>0.994798234</c:v>
                </c:pt>
                <c:pt idx="49181">
                  <c:v>0.99833470599999996</c:v>
                </c:pt>
                <c:pt idx="49182">
                  <c:v>0.99466263200000005</c:v>
                </c:pt>
                <c:pt idx="49183">
                  <c:v>0.98337578699999995</c:v>
                </c:pt>
                <c:pt idx="49184">
                  <c:v>0.994798234</c:v>
                </c:pt>
                <c:pt idx="49185">
                  <c:v>0.99833470599999996</c:v>
                </c:pt>
                <c:pt idx="49186">
                  <c:v>0.994798234</c:v>
                </c:pt>
                <c:pt idx="49187">
                  <c:v>0.99100769600000005</c:v>
                </c:pt>
                <c:pt idx="49188">
                  <c:v>0.994798234</c:v>
                </c:pt>
                <c:pt idx="49189">
                  <c:v>0.994798234</c:v>
                </c:pt>
                <c:pt idx="49190">
                  <c:v>0.98337578699999995</c:v>
                </c:pt>
                <c:pt idx="49191">
                  <c:v>0.99466263200000005</c:v>
                </c:pt>
                <c:pt idx="49192">
                  <c:v>0.994798234</c:v>
                </c:pt>
                <c:pt idx="49193">
                  <c:v>0.99466263200000005</c:v>
                </c:pt>
                <c:pt idx="49194">
                  <c:v>0.994798234</c:v>
                </c:pt>
                <c:pt idx="49195">
                  <c:v>0.98337578699999995</c:v>
                </c:pt>
                <c:pt idx="49196">
                  <c:v>0.99833470599999996</c:v>
                </c:pt>
                <c:pt idx="49197">
                  <c:v>0.99466263200000005</c:v>
                </c:pt>
                <c:pt idx="49198">
                  <c:v>0.98048173699999996</c:v>
                </c:pt>
                <c:pt idx="49199">
                  <c:v>0.98975540500000003</c:v>
                </c:pt>
                <c:pt idx="49200">
                  <c:v>0.98337578699999995</c:v>
                </c:pt>
                <c:pt idx="49201">
                  <c:v>0.99833470599999996</c:v>
                </c:pt>
                <c:pt idx="49202">
                  <c:v>0.994798234</c:v>
                </c:pt>
                <c:pt idx="49203">
                  <c:v>0.99833470599999996</c:v>
                </c:pt>
                <c:pt idx="49204">
                  <c:v>0.99466263200000005</c:v>
                </c:pt>
                <c:pt idx="49205">
                  <c:v>0.994798234</c:v>
                </c:pt>
                <c:pt idx="49206">
                  <c:v>0.98048173699999996</c:v>
                </c:pt>
                <c:pt idx="49207">
                  <c:v>0.98337578699999995</c:v>
                </c:pt>
                <c:pt idx="49208">
                  <c:v>0.98337578699999995</c:v>
                </c:pt>
                <c:pt idx="49209">
                  <c:v>0.98337578699999995</c:v>
                </c:pt>
                <c:pt idx="49210">
                  <c:v>0.994798234</c:v>
                </c:pt>
                <c:pt idx="49211">
                  <c:v>0.99090427199999997</c:v>
                </c:pt>
                <c:pt idx="49212">
                  <c:v>0.99833470599999996</c:v>
                </c:pt>
                <c:pt idx="49213">
                  <c:v>0.99466263200000005</c:v>
                </c:pt>
                <c:pt idx="49214">
                  <c:v>0.994798234</c:v>
                </c:pt>
                <c:pt idx="49215">
                  <c:v>0.98048173699999996</c:v>
                </c:pt>
                <c:pt idx="49216">
                  <c:v>0.99466263200000005</c:v>
                </c:pt>
                <c:pt idx="49217">
                  <c:v>0.98337578699999995</c:v>
                </c:pt>
                <c:pt idx="49218">
                  <c:v>0.994798234</c:v>
                </c:pt>
                <c:pt idx="49219">
                  <c:v>0.98337578699999995</c:v>
                </c:pt>
                <c:pt idx="49220">
                  <c:v>0.98337578699999995</c:v>
                </c:pt>
                <c:pt idx="49221">
                  <c:v>0.98337578699999995</c:v>
                </c:pt>
                <c:pt idx="49222">
                  <c:v>0.99466263200000005</c:v>
                </c:pt>
                <c:pt idx="49223">
                  <c:v>0.99466263200000005</c:v>
                </c:pt>
                <c:pt idx="49224">
                  <c:v>0.98337578699999995</c:v>
                </c:pt>
                <c:pt idx="49225">
                  <c:v>0.98552498799999999</c:v>
                </c:pt>
                <c:pt idx="49226">
                  <c:v>0.98337578699999995</c:v>
                </c:pt>
                <c:pt idx="49227">
                  <c:v>0.99833470599999996</c:v>
                </c:pt>
                <c:pt idx="49228">
                  <c:v>0.99833470599999996</c:v>
                </c:pt>
                <c:pt idx="49229">
                  <c:v>0.994798234</c:v>
                </c:pt>
                <c:pt idx="49230">
                  <c:v>0.99090427199999997</c:v>
                </c:pt>
                <c:pt idx="49231">
                  <c:v>0.99466263200000005</c:v>
                </c:pt>
                <c:pt idx="49232">
                  <c:v>0.99833470599999996</c:v>
                </c:pt>
                <c:pt idx="49233">
                  <c:v>0.98048173699999996</c:v>
                </c:pt>
                <c:pt idx="49234">
                  <c:v>0.99833470599999996</c:v>
                </c:pt>
                <c:pt idx="49235">
                  <c:v>0.99466263200000005</c:v>
                </c:pt>
                <c:pt idx="49236">
                  <c:v>0.98048173699999996</c:v>
                </c:pt>
                <c:pt idx="49237">
                  <c:v>0.98337578699999995</c:v>
                </c:pt>
                <c:pt idx="49238">
                  <c:v>0.99466263200000005</c:v>
                </c:pt>
                <c:pt idx="49239">
                  <c:v>0.99090427199999997</c:v>
                </c:pt>
                <c:pt idx="49240">
                  <c:v>0.99466263200000005</c:v>
                </c:pt>
                <c:pt idx="49241">
                  <c:v>0.99015918800000002</c:v>
                </c:pt>
                <c:pt idx="49242">
                  <c:v>0.99466263200000005</c:v>
                </c:pt>
                <c:pt idx="49243">
                  <c:v>0.99833470599999996</c:v>
                </c:pt>
                <c:pt idx="49244">
                  <c:v>0.98337578699999995</c:v>
                </c:pt>
                <c:pt idx="49245">
                  <c:v>0.98048173699999996</c:v>
                </c:pt>
                <c:pt idx="49246">
                  <c:v>0.99833470599999996</c:v>
                </c:pt>
                <c:pt idx="49247">
                  <c:v>0.98048173699999996</c:v>
                </c:pt>
                <c:pt idx="49248">
                  <c:v>0.98337578699999995</c:v>
                </c:pt>
                <c:pt idx="49249">
                  <c:v>0.98337578699999995</c:v>
                </c:pt>
                <c:pt idx="49250">
                  <c:v>0.994798234</c:v>
                </c:pt>
                <c:pt idx="49251">
                  <c:v>0.987316898</c:v>
                </c:pt>
                <c:pt idx="49252">
                  <c:v>0.98337578699999995</c:v>
                </c:pt>
                <c:pt idx="49253">
                  <c:v>0.98337578699999995</c:v>
                </c:pt>
                <c:pt idx="49254">
                  <c:v>0.99456953599999998</c:v>
                </c:pt>
                <c:pt idx="49255">
                  <c:v>0.99833470599999996</c:v>
                </c:pt>
                <c:pt idx="49256">
                  <c:v>0.99833470599999996</c:v>
                </c:pt>
                <c:pt idx="49257">
                  <c:v>0.98048173699999996</c:v>
                </c:pt>
                <c:pt idx="49258">
                  <c:v>0.994798234</c:v>
                </c:pt>
                <c:pt idx="49259">
                  <c:v>0.99833470599999996</c:v>
                </c:pt>
                <c:pt idx="49260">
                  <c:v>0.987316898</c:v>
                </c:pt>
                <c:pt idx="49261">
                  <c:v>0.99004824700000005</c:v>
                </c:pt>
                <c:pt idx="49262">
                  <c:v>0.99466263200000005</c:v>
                </c:pt>
                <c:pt idx="49263">
                  <c:v>0.98337578699999995</c:v>
                </c:pt>
                <c:pt idx="49264">
                  <c:v>0.994798234</c:v>
                </c:pt>
                <c:pt idx="49265">
                  <c:v>0.98337578699999995</c:v>
                </c:pt>
                <c:pt idx="49266">
                  <c:v>0.994798234</c:v>
                </c:pt>
                <c:pt idx="49267">
                  <c:v>0.99833470599999996</c:v>
                </c:pt>
                <c:pt idx="49268">
                  <c:v>0.99466263200000005</c:v>
                </c:pt>
                <c:pt idx="49269">
                  <c:v>0.98337578699999995</c:v>
                </c:pt>
                <c:pt idx="49270">
                  <c:v>0.99466263200000005</c:v>
                </c:pt>
                <c:pt idx="49271">
                  <c:v>0.98529628999999996</c:v>
                </c:pt>
                <c:pt idx="49272">
                  <c:v>0.98048173699999996</c:v>
                </c:pt>
                <c:pt idx="49273">
                  <c:v>0.99466263200000005</c:v>
                </c:pt>
                <c:pt idx="49274">
                  <c:v>0.99466263200000005</c:v>
                </c:pt>
                <c:pt idx="49275">
                  <c:v>0.99466263200000005</c:v>
                </c:pt>
                <c:pt idx="49276">
                  <c:v>0.98337578699999995</c:v>
                </c:pt>
                <c:pt idx="49277">
                  <c:v>0.98337578699999995</c:v>
                </c:pt>
                <c:pt idx="49278">
                  <c:v>0.98048173699999996</c:v>
                </c:pt>
                <c:pt idx="49279">
                  <c:v>0.99466263200000005</c:v>
                </c:pt>
                <c:pt idx="49280">
                  <c:v>0.98337578699999995</c:v>
                </c:pt>
                <c:pt idx="49281">
                  <c:v>0.98337578699999995</c:v>
                </c:pt>
                <c:pt idx="49282">
                  <c:v>0.994798234</c:v>
                </c:pt>
                <c:pt idx="49283">
                  <c:v>0.98048173699999996</c:v>
                </c:pt>
                <c:pt idx="49284">
                  <c:v>0.98648640799999998</c:v>
                </c:pt>
                <c:pt idx="49285">
                  <c:v>0.99466263200000005</c:v>
                </c:pt>
                <c:pt idx="49286">
                  <c:v>0.987316898</c:v>
                </c:pt>
                <c:pt idx="49287">
                  <c:v>0.98048173699999996</c:v>
                </c:pt>
                <c:pt idx="49288">
                  <c:v>0.994798234</c:v>
                </c:pt>
                <c:pt idx="49289">
                  <c:v>0.994798234</c:v>
                </c:pt>
                <c:pt idx="49290">
                  <c:v>0.99015918800000002</c:v>
                </c:pt>
                <c:pt idx="49291">
                  <c:v>0.99833470599999996</c:v>
                </c:pt>
                <c:pt idx="49292">
                  <c:v>0.99466263200000005</c:v>
                </c:pt>
                <c:pt idx="49293">
                  <c:v>0.98048173699999996</c:v>
                </c:pt>
                <c:pt idx="49294">
                  <c:v>0.99466263200000005</c:v>
                </c:pt>
                <c:pt idx="49295">
                  <c:v>0.98337578699999995</c:v>
                </c:pt>
                <c:pt idx="49296">
                  <c:v>0.99833470599999996</c:v>
                </c:pt>
                <c:pt idx="49297">
                  <c:v>0.99833470599999996</c:v>
                </c:pt>
                <c:pt idx="49298">
                  <c:v>0.98048173699999996</c:v>
                </c:pt>
                <c:pt idx="49299">
                  <c:v>0.99466263200000005</c:v>
                </c:pt>
                <c:pt idx="49300">
                  <c:v>0.98337578699999995</c:v>
                </c:pt>
                <c:pt idx="49301">
                  <c:v>0.994798234</c:v>
                </c:pt>
                <c:pt idx="49302">
                  <c:v>0.99833470599999996</c:v>
                </c:pt>
                <c:pt idx="49303">
                  <c:v>0.99466263200000005</c:v>
                </c:pt>
                <c:pt idx="49304">
                  <c:v>0.99090427199999997</c:v>
                </c:pt>
                <c:pt idx="49305">
                  <c:v>0.98337578699999995</c:v>
                </c:pt>
                <c:pt idx="49306">
                  <c:v>0.98337578699999995</c:v>
                </c:pt>
                <c:pt idx="49307">
                  <c:v>0.98729905299999998</c:v>
                </c:pt>
                <c:pt idx="49308">
                  <c:v>0.994798234</c:v>
                </c:pt>
                <c:pt idx="49309">
                  <c:v>0.98337578699999995</c:v>
                </c:pt>
                <c:pt idx="49310">
                  <c:v>0.98337578699999995</c:v>
                </c:pt>
                <c:pt idx="49311">
                  <c:v>0.98337578699999995</c:v>
                </c:pt>
                <c:pt idx="49312">
                  <c:v>0.98337578699999995</c:v>
                </c:pt>
                <c:pt idx="49313">
                  <c:v>0.98337578699999995</c:v>
                </c:pt>
                <c:pt idx="49314">
                  <c:v>0.99833470599999996</c:v>
                </c:pt>
                <c:pt idx="49315">
                  <c:v>0.99833470599999996</c:v>
                </c:pt>
                <c:pt idx="49316">
                  <c:v>0.99466263200000005</c:v>
                </c:pt>
                <c:pt idx="49317">
                  <c:v>0.98337578699999995</c:v>
                </c:pt>
                <c:pt idx="49318">
                  <c:v>0.99833470599999996</c:v>
                </c:pt>
                <c:pt idx="49319">
                  <c:v>0.98048173699999996</c:v>
                </c:pt>
                <c:pt idx="49320">
                  <c:v>0.98337578699999995</c:v>
                </c:pt>
                <c:pt idx="49321">
                  <c:v>0.99027694600000005</c:v>
                </c:pt>
                <c:pt idx="49322">
                  <c:v>0.99466263200000005</c:v>
                </c:pt>
                <c:pt idx="49323">
                  <c:v>0.99466263200000005</c:v>
                </c:pt>
                <c:pt idx="49324">
                  <c:v>0.98337578699999995</c:v>
                </c:pt>
                <c:pt idx="49325">
                  <c:v>0.98337578699999995</c:v>
                </c:pt>
                <c:pt idx="49326">
                  <c:v>0.99466263200000005</c:v>
                </c:pt>
                <c:pt idx="49327">
                  <c:v>0.99833470599999996</c:v>
                </c:pt>
                <c:pt idx="49328">
                  <c:v>0.98729905299999998</c:v>
                </c:pt>
                <c:pt idx="49329">
                  <c:v>0.98729905299999998</c:v>
                </c:pt>
                <c:pt idx="49330">
                  <c:v>0.987316898</c:v>
                </c:pt>
                <c:pt idx="49331">
                  <c:v>0.99833470599999996</c:v>
                </c:pt>
                <c:pt idx="49332">
                  <c:v>0.99833470599999996</c:v>
                </c:pt>
                <c:pt idx="49333">
                  <c:v>0.98337578699999995</c:v>
                </c:pt>
                <c:pt idx="49334">
                  <c:v>0.987316898</c:v>
                </c:pt>
                <c:pt idx="49335">
                  <c:v>0.99833470599999996</c:v>
                </c:pt>
                <c:pt idx="49336">
                  <c:v>0.994798234</c:v>
                </c:pt>
                <c:pt idx="49337">
                  <c:v>0.99833470599999996</c:v>
                </c:pt>
                <c:pt idx="49338">
                  <c:v>0.99635453600000001</c:v>
                </c:pt>
                <c:pt idx="49339">
                  <c:v>0.98729905299999998</c:v>
                </c:pt>
                <c:pt idx="49340">
                  <c:v>0.98337578699999995</c:v>
                </c:pt>
                <c:pt idx="49341">
                  <c:v>0.99833470599999996</c:v>
                </c:pt>
                <c:pt idx="49342">
                  <c:v>0.98048173699999996</c:v>
                </c:pt>
                <c:pt idx="49343">
                  <c:v>0.99466263200000005</c:v>
                </c:pt>
                <c:pt idx="49344">
                  <c:v>0.994798234</c:v>
                </c:pt>
                <c:pt idx="49345">
                  <c:v>0.98337578699999995</c:v>
                </c:pt>
                <c:pt idx="49346">
                  <c:v>0.98337578699999995</c:v>
                </c:pt>
                <c:pt idx="49347">
                  <c:v>0.98337578699999995</c:v>
                </c:pt>
                <c:pt idx="49348">
                  <c:v>0.99833470599999996</c:v>
                </c:pt>
                <c:pt idx="49349">
                  <c:v>0.994798234</c:v>
                </c:pt>
                <c:pt idx="49350">
                  <c:v>0.98337578699999995</c:v>
                </c:pt>
                <c:pt idx="49351">
                  <c:v>0.99466263200000005</c:v>
                </c:pt>
                <c:pt idx="49352">
                  <c:v>0.99466263200000005</c:v>
                </c:pt>
                <c:pt idx="49353">
                  <c:v>0.99466263200000005</c:v>
                </c:pt>
                <c:pt idx="49354">
                  <c:v>0.99626751000000002</c:v>
                </c:pt>
                <c:pt idx="49355">
                  <c:v>0.99100769600000005</c:v>
                </c:pt>
                <c:pt idx="49356">
                  <c:v>0.99466263200000005</c:v>
                </c:pt>
                <c:pt idx="49357">
                  <c:v>0.98337578699999995</c:v>
                </c:pt>
                <c:pt idx="49358">
                  <c:v>0.99160257900000004</c:v>
                </c:pt>
                <c:pt idx="49359">
                  <c:v>0.994798234</c:v>
                </c:pt>
                <c:pt idx="49360">
                  <c:v>0.99456953599999998</c:v>
                </c:pt>
                <c:pt idx="49361">
                  <c:v>0.98337578699999995</c:v>
                </c:pt>
                <c:pt idx="49362">
                  <c:v>0.99466263200000005</c:v>
                </c:pt>
                <c:pt idx="49363">
                  <c:v>0.99466263200000005</c:v>
                </c:pt>
                <c:pt idx="49364">
                  <c:v>0.98337578699999995</c:v>
                </c:pt>
                <c:pt idx="49365">
                  <c:v>0.98337578699999995</c:v>
                </c:pt>
                <c:pt idx="49366">
                  <c:v>0.98337578699999995</c:v>
                </c:pt>
                <c:pt idx="49367">
                  <c:v>0.987316898</c:v>
                </c:pt>
                <c:pt idx="49368">
                  <c:v>0.99833470599999996</c:v>
                </c:pt>
                <c:pt idx="49369">
                  <c:v>0.99090427199999997</c:v>
                </c:pt>
                <c:pt idx="49370">
                  <c:v>0.98337578699999995</c:v>
                </c:pt>
                <c:pt idx="49371">
                  <c:v>0.99466263200000005</c:v>
                </c:pt>
                <c:pt idx="49372">
                  <c:v>0.98048173699999996</c:v>
                </c:pt>
                <c:pt idx="49373">
                  <c:v>0.98337578699999995</c:v>
                </c:pt>
                <c:pt idx="49374">
                  <c:v>0.994798234</c:v>
                </c:pt>
                <c:pt idx="49375">
                  <c:v>0.99466263200000005</c:v>
                </c:pt>
                <c:pt idx="49376">
                  <c:v>0.99466263200000005</c:v>
                </c:pt>
                <c:pt idx="49377">
                  <c:v>0.98337578699999995</c:v>
                </c:pt>
                <c:pt idx="49378">
                  <c:v>0.99466263200000005</c:v>
                </c:pt>
                <c:pt idx="49379">
                  <c:v>0.98337578699999995</c:v>
                </c:pt>
                <c:pt idx="49380">
                  <c:v>0.98552498799999999</c:v>
                </c:pt>
                <c:pt idx="49381">
                  <c:v>0.994798234</c:v>
                </c:pt>
                <c:pt idx="49382">
                  <c:v>0.98048173699999996</c:v>
                </c:pt>
                <c:pt idx="49383">
                  <c:v>0.99833470599999996</c:v>
                </c:pt>
                <c:pt idx="49384">
                  <c:v>0.98729905299999998</c:v>
                </c:pt>
                <c:pt idx="49385">
                  <c:v>0.99833470599999996</c:v>
                </c:pt>
                <c:pt idx="49386">
                  <c:v>0.98337578699999995</c:v>
                </c:pt>
                <c:pt idx="49387">
                  <c:v>0.98337578699999995</c:v>
                </c:pt>
                <c:pt idx="49388">
                  <c:v>0.99466263200000005</c:v>
                </c:pt>
                <c:pt idx="49389">
                  <c:v>0.994798234</c:v>
                </c:pt>
                <c:pt idx="49390">
                  <c:v>0.98337578699999995</c:v>
                </c:pt>
                <c:pt idx="49391">
                  <c:v>0.99833470599999996</c:v>
                </c:pt>
                <c:pt idx="49392">
                  <c:v>0.99466263200000005</c:v>
                </c:pt>
                <c:pt idx="49393">
                  <c:v>0.994798234</c:v>
                </c:pt>
                <c:pt idx="49394">
                  <c:v>0.98048173699999996</c:v>
                </c:pt>
                <c:pt idx="49395">
                  <c:v>0.99466263200000005</c:v>
                </c:pt>
                <c:pt idx="49396">
                  <c:v>0.99466263200000005</c:v>
                </c:pt>
                <c:pt idx="49397">
                  <c:v>0.99833470599999996</c:v>
                </c:pt>
                <c:pt idx="49398">
                  <c:v>0.98048173699999996</c:v>
                </c:pt>
                <c:pt idx="49399">
                  <c:v>0.98048173699999996</c:v>
                </c:pt>
                <c:pt idx="49400">
                  <c:v>0.99833470599999996</c:v>
                </c:pt>
                <c:pt idx="49401">
                  <c:v>0.98337578699999995</c:v>
                </c:pt>
                <c:pt idx="49402">
                  <c:v>0.98337578699999995</c:v>
                </c:pt>
                <c:pt idx="49403">
                  <c:v>0.98337578699999995</c:v>
                </c:pt>
                <c:pt idx="49404">
                  <c:v>0.98337578699999995</c:v>
                </c:pt>
                <c:pt idx="49405">
                  <c:v>0.994798234</c:v>
                </c:pt>
                <c:pt idx="49406">
                  <c:v>0.98048173699999996</c:v>
                </c:pt>
                <c:pt idx="49407">
                  <c:v>0.98048173699999996</c:v>
                </c:pt>
                <c:pt idx="49408">
                  <c:v>0.994798234</c:v>
                </c:pt>
                <c:pt idx="49409">
                  <c:v>0.99466263200000005</c:v>
                </c:pt>
                <c:pt idx="49410">
                  <c:v>0.99466263200000005</c:v>
                </c:pt>
                <c:pt idx="49411">
                  <c:v>0.98337578699999995</c:v>
                </c:pt>
                <c:pt idx="49412">
                  <c:v>0.98048173699999996</c:v>
                </c:pt>
                <c:pt idx="49413">
                  <c:v>0.98048173699999996</c:v>
                </c:pt>
                <c:pt idx="49414">
                  <c:v>0.98048173699999996</c:v>
                </c:pt>
                <c:pt idx="49415">
                  <c:v>0.98337578699999995</c:v>
                </c:pt>
                <c:pt idx="49416">
                  <c:v>0.98048173699999996</c:v>
                </c:pt>
                <c:pt idx="49417">
                  <c:v>0.98337578699999995</c:v>
                </c:pt>
                <c:pt idx="49418">
                  <c:v>0.994798234</c:v>
                </c:pt>
                <c:pt idx="49419">
                  <c:v>0.98337578699999995</c:v>
                </c:pt>
                <c:pt idx="49420">
                  <c:v>0.987316898</c:v>
                </c:pt>
                <c:pt idx="49421">
                  <c:v>0.98337578699999995</c:v>
                </c:pt>
                <c:pt idx="49422">
                  <c:v>0.994798234</c:v>
                </c:pt>
                <c:pt idx="49423">
                  <c:v>0.994798234</c:v>
                </c:pt>
                <c:pt idx="49424">
                  <c:v>0.98337578699999995</c:v>
                </c:pt>
                <c:pt idx="49425">
                  <c:v>0.98337578699999995</c:v>
                </c:pt>
                <c:pt idx="49426">
                  <c:v>0.994798234</c:v>
                </c:pt>
                <c:pt idx="49427">
                  <c:v>0.98337578699999995</c:v>
                </c:pt>
                <c:pt idx="49428">
                  <c:v>0.99833470599999996</c:v>
                </c:pt>
                <c:pt idx="49429">
                  <c:v>0.99456953599999998</c:v>
                </c:pt>
                <c:pt idx="49430">
                  <c:v>0.99833470599999996</c:v>
                </c:pt>
                <c:pt idx="49431">
                  <c:v>0.99466263200000005</c:v>
                </c:pt>
                <c:pt idx="49432">
                  <c:v>0.98337578699999995</c:v>
                </c:pt>
                <c:pt idx="49433">
                  <c:v>0.98549281</c:v>
                </c:pt>
                <c:pt idx="49434">
                  <c:v>0.99466263200000005</c:v>
                </c:pt>
                <c:pt idx="49435">
                  <c:v>0.99626751000000002</c:v>
                </c:pt>
                <c:pt idx="49436">
                  <c:v>0.99833470599999996</c:v>
                </c:pt>
                <c:pt idx="49437">
                  <c:v>0.99833470599999996</c:v>
                </c:pt>
                <c:pt idx="49438">
                  <c:v>0.98337578699999995</c:v>
                </c:pt>
                <c:pt idx="49439">
                  <c:v>0.99466263200000005</c:v>
                </c:pt>
                <c:pt idx="49440">
                  <c:v>0.98048173699999996</c:v>
                </c:pt>
                <c:pt idx="49441">
                  <c:v>0.99100769600000005</c:v>
                </c:pt>
                <c:pt idx="49442">
                  <c:v>0.99833470599999996</c:v>
                </c:pt>
                <c:pt idx="49443">
                  <c:v>0.99466263200000005</c:v>
                </c:pt>
                <c:pt idx="49444">
                  <c:v>0.98048173699999996</c:v>
                </c:pt>
                <c:pt idx="49445">
                  <c:v>0.98337578699999995</c:v>
                </c:pt>
                <c:pt idx="49446">
                  <c:v>0.99833470599999996</c:v>
                </c:pt>
                <c:pt idx="49447">
                  <c:v>0.98729905299999998</c:v>
                </c:pt>
                <c:pt idx="49448">
                  <c:v>0.987316898</c:v>
                </c:pt>
                <c:pt idx="49449">
                  <c:v>0.98337578699999995</c:v>
                </c:pt>
                <c:pt idx="49450">
                  <c:v>0.99456953599999998</c:v>
                </c:pt>
                <c:pt idx="49451">
                  <c:v>0.98048173699999996</c:v>
                </c:pt>
                <c:pt idx="49452">
                  <c:v>0.994798234</c:v>
                </c:pt>
                <c:pt idx="49453">
                  <c:v>0.98337578699999995</c:v>
                </c:pt>
                <c:pt idx="49454">
                  <c:v>0.98048173699999996</c:v>
                </c:pt>
                <c:pt idx="49455">
                  <c:v>0.99466263200000005</c:v>
                </c:pt>
                <c:pt idx="49456">
                  <c:v>0.99466263200000005</c:v>
                </c:pt>
                <c:pt idx="49457">
                  <c:v>0.994798234</c:v>
                </c:pt>
                <c:pt idx="49458">
                  <c:v>0.98048173699999996</c:v>
                </c:pt>
                <c:pt idx="49459">
                  <c:v>0.98337578699999995</c:v>
                </c:pt>
                <c:pt idx="49460">
                  <c:v>0.99833470599999996</c:v>
                </c:pt>
                <c:pt idx="49461">
                  <c:v>0.99015918800000002</c:v>
                </c:pt>
                <c:pt idx="49462">
                  <c:v>0.98048173699999996</c:v>
                </c:pt>
                <c:pt idx="49463">
                  <c:v>0.98048173699999996</c:v>
                </c:pt>
                <c:pt idx="49464">
                  <c:v>0.994798234</c:v>
                </c:pt>
                <c:pt idx="49465">
                  <c:v>0.99833470599999996</c:v>
                </c:pt>
                <c:pt idx="49466">
                  <c:v>0.99015918800000002</c:v>
                </c:pt>
                <c:pt idx="49467">
                  <c:v>0.99466263200000005</c:v>
                </c:pt>
                <c:pt idx="49468">
                  <c:v>0.99466263200000005</c:v>
                </c:pt>
                <c:pt idx="49469">
                  <c:v>0.98337578699999995</c:v>
                </c:pt>
                <c:pt idx="49470">
                  <c:v>0.99833470599999996</c:v>
                </c:pt>
                <c:pt idx="49471">
                  <c:v>0.98337578699999995</c:v>
                </c:pt>
                <c:pt idx="49472">
                  <c:v>0.99466263200000005</c:v>
                </c:pt>
                <c:pt idx="49473">
                  <c:v>0.99466263200000005</c:v>
                </c:pt>
                <c:pt idx="49474">
                  <c:v>0.99833470599999996</c:v>
                </c:pt>
                <c:pt idx="49475">
                  <c:v>0.99466263200000005</c:v>
                </c:pt>
                <c:pt idx="49476">
                  <c:v>0.98048173699999996</c:v>
                </c:pt>
                <c:pt idx="49477">
                  <c:v>0.99466263200000005</c:v>
                </c:pt>
                <c:pt idx="49478">
                  <c:v>0.98279561000000004</c:v>
                </c:pt>
                <c:pt idx="49479">
                  <c:v>0.99090427199999997</c:v>
                </c:pt>
                <c:pt idx="49480">
                  <c:v>0.98337578699999995</c:v>
                </c:pt>
                <c:pt idx="49481">
                  <c:v>0.99466263200000005</c:v>
                </c:pt>
                <c:pt idx="49482">
                  <c:v>0.98048173699999996</c:v>
                </c:pt>
                <c:pt idx="49483">
                  <c:v>0.98337578699999995</c:v>
                </c:pt>
                <c:pt idx="49484">
                  <c:v>0.994798234</c:v>
                </c:pt>
                <c:pt idx="49485">
                  <c:v>0.98337578699999995</c:v>
                </c:pt>
                <c:pt idx="49486">
                  <c:v>0.98337578699999995</c:v>
                </c:pt>
                <c:pt idx="49487">
                  <c:v>0.98048173699999996</c:v>
                </c:pt>
                <c:pt idx="49488">
                  <c:v>0.994798234</c:v>
                </c:pt>
                <c:pt idx="49489">
                  <c:v>0.99466263200000005</c:v>
                </c:pt>
                <c:pt idx="49490">
                  <c:v>0.99833470599999996</c:v>
                </c:pt>
                <c:pt idx="49491">
                  <c:v>0.99833470599999996</c:v>
                </c:pt>
                <c:pt idx="49492">
                  <c:v>0.99466263200000005</c:v>
                </c:pt>
                <c:pt idx="49493">
                  <c:v>0.99466263200000005</c:v>
                </c:pt>
                <c:pt idx="49494">
                  <c:v>0.99466263200000005</c:v>
                </c:pt>
                <c:pt idx="49495">
                  <c:v>0.99466263200000005</c:v>
                </c:pt>
                <c:pt idx="49496">
                  <c:v>0.99466263200000005</c:v>
                </c:pt>
                <c:pt idx="49497">
                  <c:v>0.98337578699999995</c:v>
                </c:pt>
                <c:pt idx="49498">
                  <c:v>0.98337578699999995</c:v>
                </c:pt>
                <c:pt idx="49499">
                  <c:v>0.994798234</c:v>
                </c:pt>
                <c:pt idx="49500">
                  <c:v>0.99466263200000005</c:v>
                </c:pt>
                <c:pt idx="49501">
                  <c:v>0.99833470599999996</c:v>
                </c:pt>
                <c:pt idx="49502">
                  <c:v>0.99466263200000005</c:v>
                </c:pt>
                <c:pt idx="49503">
                  <c:v>0.98337578699999995</c:v>
                </c:pt>
                <c:pt idx="49504">
                  <c:v>0.994798234</c:v>
                </c:pt>
                <c:pt idx="49505">
                  <c:v>0.994798234</c:v>
                </c:pt>
                <c:pt idx="49506">
                  <c:v>0.98337578699999995</c:v>
                </c:pt>
                <c:pt idx="49507">
                  <c:v>0.99466263200000005</c:v>
                </c:pt>
                <c:pt idx="49508">
                  <c:v>0.994798234</c:v>
                </c:pt>
                <c:pt idx="49509">
                  <c:v>0.994798234</c:v>
                </c:pt>
                <c:pt idx="49510">
                  <c:v>0.98337578699999995</c:v>
                </c:pt>
                <c:pt idx="49511">
                  <c:v>0.99833470599999996</c:v>
                </c:pt>
                <c:pt idx="49512">
                  <c:v>0.99466263200000005</c:v>
                </c:pt>
                <c:pt idx="49513">
                  <c:v>0.98048173699999996</c:v>
                </c:pt>
                <c:pt idx="49514">
                  <c:v>0.98048173699999996</c:v>
                </c:pt>
                <c:pt idx="49515">
                  <c:v>0.99466263200000005</c:v>
                </c:pt>
                <c:pt idx="49516">
                  <c:v>0.99466263200000005</c:v>
                </c:pt>
                <c:pt idx="49517">
                  <c:v>0.99833470599999996</c:v>
                </c:pt>
                <c:pt idx="49518">
                  <c:v>0.98729905299999998</c:v>
                </c:pt>
                <c:pt idx="49519">
                  <c:v>0.994798234</c:v>
                </c:pt>
                <c:pt idx="49520">
                  <c:v>0.994798234</c:v>
                </c:pt>
                <c:pt idx="49521">
                  <c:v>0.99466263200000005</c:v>
                </c:pt>
                <c:pt idx="49522">
                  <c:v>0.98337578699999995</c:v>
                </c:pt>
                <c:pt idx="49523">
                  <c:v>0.98549281</c:v>
                </c:pt>
                <c:pt idx="49524">
                  <c:v>0.99466263200000005</c:v>
                </c:pt>
                <c:pt idx="49525">
                  <c:v>0.99466263200000005</c:v>
                </c:pt>
                <c:pt idx="49526">
                  <c:v>0.994798234</c:v>
                </c:pt>
                <c:pt idx="49527">
                  <c:v>0.994798234</c:v>
                </c:pt>
                <c:pt idx="49528">
                  <c:v>0.98337578699999995</c:v>
                </c:pt>
                <c:pt idx="49529">
                  <c:v>0.994798234</c:v>
                </c:pt>
                <c:pt idx="49530">
                  <c:v>0.994798234</c:v>
                </c:pt>
                <c:pt idx="49531">
                  <c:v>0.98337578699999995</c:v>
                </c:pt>
                <c:pt idx="49532">
                  <c:v>0.994798234</c:v>
                </c:pt>
                <c:pt idx="49533">
                  <c:v>0.99833470599999996</c:v>
                </c:pt>
                <c:pt idx="49534">
                  <c:v>0.994798234</c:v>
                </c:pt>
                <c:pt idx="49535">
                  <c:v>0.99466263200000005</c:v>
                </c:pt>
                <c:pt idx="49536">
                  <c:v>0.994798234</c:v>
                </c:pt>
                <c:pt idx="49537">
                  <c:v>0.99833470599999996</c:v>
                </c:pt>
                <c:pt idx="49538">
                  <c:v>0.99833470599999996</c:v>
                </c:pt>
                <c:pt idx="49539">
                  <c:v>0.98048173699999996</c:v>
                </c:pt>
                <c:pt idx="49540">
                  <c:v>0.99466263200000005</c:v>
                </c:pt>
                <c:pt idx="49541">
                  <c:v>0.99466263200000005</c:v>
                </c:pt>
                <c:pt idx="49542">
                  <c:v>0.99833470599999996</c:v>
                </c:pt>
                <c:pt idx="49543">
                  <c:v>0.99833470599999996</c:v>
                </c:pt>
                <c:pt idx="49544">
                  <c:v>0.98337578699999995</c:v>
                </c:pt>
                <c:pt idx="49545">
                  <c:v>0.99466263200000005</c:v>
                </c:pt>
                <c:pt idx="49546">
                  <c:v>0.98048173699999996</c:v>
                </c:pt>
                <c:pt idx="49547">
                  <c:v>0.99466263200000005</c:v>
                </c:pt>
                <c:pt idx="49548">
                  <c:v>0.98337578699999995</c:v>
                </c:pt>
                <c:pt idx="49549">
                  <c:v>0.99466263200000005</c:v>
                </c:pt>
                <c:pt idx="49550">
                  <c:v>0.994798234</c:v>
                </c:pt>
                <c:pt idx="49551">
                  <c:v>0.98337578699999995</c:v>
                </c:pt>
                <c:pt idx="49552">
                  <c:v>0.99466263200000005</c:v>
                </c:pt>
                <c:pt idx="49553">
                  <c:v>0.99456953599999998</c:v>
                </c:pt>
                <c:pt idx="49554">
                  <c:v>0.98048173699999996</c:v>
                </c:pt>
                <c:pt idx="49555">
                  <c:v>0.99833470599999996</c:v>
                </c:pt>
                <c:pt idx="49556">
                  <c:v>0.99833470599999996</c:v>
                </c:pt>
                <c:pt idx="49557">
                  <c:v>0.99833470599999996</c:v>
                </c:pt>
                <c:pt idx="49558">
                  <c:v>0.99466263200000005</c:v>
                </c:pt>
                <c:pt idx="49559">
                  <c:v>0.99833470599999996</c:v>
                </c:pt>
                <c:pt idx="49560">
                  <c:v>0.99466263200000005</c:v>
                </c:pt>
                <c:pt idx="49561">
                  <c:v>0.99100769600000005</c:v>
                </c:pt>
                <c:pt idx="49562">
                  <c:v>0.99833470599999996</c:v>
                </c:pt>
                <c:pt idx="49563">
                  <c:v>0.98048173699999996</c:v>
                </c:pt>
                <c:pt idx="49564">
                  <c:v>0.99466263200000005</c:v>
                </c:pt>
                <c:pt idx="49565">
                  <c:v>0.98337578699999995</c:v>
                </c:pt>
                <c:pt idx="49566">
                  <c:v>0.98337578699999995</c:v>
                </c:pt>
                <c:pt idx="49567">
                  <c:v>0.98337578699999995</c:v>
                </c:pt>
                <c:pt idx="49568">
                  <c:v>0.994798234</c:v>
                </c:pt>
                <c:pt idx="49569">
                  <c:v>0.994798234</c:v>
                </c:pt>
                <c:pt idx="49570">
                  <c:v>0.99466263200000005</c:v>
                </c:pt>
                <c:pt idx="49571">
                  <c:v>0.99466263200000005</c:v>
                </c:pt>
                <c:pt idx="49572">
                  <c:v>0.99833470599999996</c:v>
                </c:pt>
                <c:pt idx="49573">
                  <c:v>0.98337578699999995</c:v>
                </c:pt>
                <c:pt idx="49574">
                  <c:v>0.98337578699999995</c:v>
                </c:pt>
                <c:pt idx="49575">
                  <c:v>0.99466263200000005</c:v>
                </c:pt>
                <c:pt idx="49576">
                  <c:v>0.98337578699999995</c:v>
                </c:pt>
                <c:pt idx="49577">
                  <c:v>0.99466263200000005</c:v>
                </c:pt>
                <c:pt idx="49578">
                  <c:v>0.994798234</c:v>
                </c:pt>
                <c:pt idx="49579">
                  <c:v>0.98048173699999996</c:v>
                </c:pt>
                <c:pt idx="49580">
                  <c:v>0.99466263200000005</c:v>
                </c:pt>
                <c:pt idx="49581">
                  <c:v>0.99100769600000005</c:v>
                </c:pt>
                <c:pt idx="49582">
                  <c:v>0.98337578699999995</c:v>
                </c:pt>
                <c:pt idx="49583">
                  <c:v>0.99833470599999996</c:v>
                </c:pt>
                <c:pt idx="49584">
                  <c:v>0.99466263200000005</c:v>
                </c:pt>
                <c:pt idx="49585">
                  <c:v>0.99833470599999996</c:v>
                </c:pt>
                <c:pt idx="49586">
                  <c:v>0.99466263200000005</c:v>
                </c:pt>
                <c:pt idx="49587">
                  <c:v>0.98048173699999996</c:v>
                </c:pt>
                <c:pt idx="49588">
                  <c:v>0.994798234</c:v>
                </c:pt>
                <c:pt idx="49589">
                  <c:v>0.994798234</c:v>
                </c:pt>
                <c:pt idx="49590">
                  <c:v>0.99456953599999998</c:v>
                </c:pt>
                <c:pt idx="49591">
                  <c:v>0.98048173699999996</c:v>
                </c:pt>
                <c:pt idx="49592">
                  <c:v>0.99466263200000005</c:v>
                </c:pt>
                <c:pt idx="49593">
                  <c:v>0.98337578699999995</c:v>
                </c:pt>
                <c:pt idx="49594">
                  <c:v>0.98048173699999996</c:v>
                </c:pt>
                <c:pt idx="49595">
                  <c:v>0.994798234</c:v>
                </c:pt>
                <c:pt idx="49596">
                  <c:v>0.994798234</c:v>
                </c:pt>
                <c:pt idx="49597">
                  <c:v>0.98337578699999995</c:v>
                </c:pt>
                <c:pt idx="49598">
                  <c:v>0.99626751000000002</c:v>
                </c:pt>
                <c:pt idx="49599">
                  <c:v>0.99833470599999996</c:v>
                </c:pt>
                <c:pt idx="49600">
                  <c:v>0.99466263200000005</c:v>
                </c:pt>
                <c:pt idx="49601">
                  <c:v>0.99833470599999996</c:v>
                </c:pt>
                <c:pt idx="49602">
                  <c:v>0.994798234</c:v>
                </c:pt>
                <c:pt idx="49603">
                  <c:v>0.98729905299999998</c:v>
                </c:pt>
                <c:pt idx="49604">
                  <c:v>0.99833470599999996</c:v>
                </c:pt>
                <c:pt idx="49605">
                  <c:v>0.98337578699999995</c:v>
                </c:pt>
                <c:pt idx="49606">
                  <c:v>0.98337578699999995</c:v>
                </c:pt>
                <c:pt idx="49607">
                  <c:v>0.98337578699999995</c:v>
                </c:pt>
                <c:pt idx="49608">
                  <c:v>0.994798234</c:v>
                </c:pt>
                <c:pt idx="49609">
                  <c:v>0.99466263200000005</c:v>
                </c:pt>
                <c:pt idx="49610">
                  <c:v>0.99833470599999996</c:v>
                </c:pt>
                <c:pt idx="49611">
                  <c:v>0.98337578699999995</c:v>
                </c:pt>
                <c:pt idx="49612">
                  <c:v>0.99450736299999998</c:v>
                </c:pt>
                <c:pt idx="49613">
                  <c:v>0.98337578699999995</c:v>
                </c:pt>
                <c:pt idx="49614">
                  <c:v>0.99090427199999997</c:v>
                </c:pt>
                <c:pt idx="49615">
                  <c:v>0.98337578699999995</c:v>
                </c:pt>
                <c:pt idx="49616">
                  <c:v>0.98337578699999995</c:v>
                </c:pt>
                <c:pt idx="49617">
                  <c:v>0.99833470599999996</c:v>
                </c:pt>
                <c:pt idx="49618">
                  <c:v>0.99833470599999996</c:v>
                </c:pt>
                <c:pt idx="49619">
                  <c:v>0.98337578699999995</c:v>
                </c:pt>
                <c:pt idx="49620">
                  <c:v>0.98048173699999996</c:v>
                </c:pt>
                <c:pt idx="49621">
                  <c:v>0.98048173699999996</c:v>
                </c:pt>
                <c:pt idx="49622">
                  <c:v>0.99466263200000005</c:v>
                </c:pt>
                <c:pt idx="49623">
                  <c:v>0.99466263200000005</c:v>
                </c:pt>
                <c:pt idx="49624">
                  <c:v>0.99466263200000005</c:v>
                </c:pt>
                <c:pt idx="49625">
                  <c:v>0.98048173699999996</c:v>
                </c:pt>
                <c:pt idx="49626">
                  <c:v>0.98337578699999995</c:v>
                </c:pt>
                <c:pt idx="49627">
                  <c:v>0.98048173699999996</c:v>
                </c:pt>
                <c:pt idx="49628">
                  <c:v>0.98337578699999995</c:v>
                </c:pt>
                <c:pt idx="49629">
                  <c:v>0.99466263200000005</c:v>
                </c:pt>
                <c:pt idx="49630">
                  <c:v>0.98048173699999996</c:v>
                </c:pt>
                <c:pt idx="49631">
                  <c:v>0.99466263200000005</c:v>
                </c:pt>
                <c:pt idx="49632">
                  <c:v>0.99466263200000005</c:v>
                </c:pt>
                <c:pt idx="49633">
                  <c:v>0.99833470599999996</c:v>
                </c:pt>
                <c:pt idx="49634">
                  <c:v>0.99833470599999996</c:v>
                </c:pt>
                <c:pt idx="49635">
                  <c:v>0.994798234</c:v>
                </c:pt>
                <c:pt idx="49636">
                  <c:v>0.99160257900000004</c:v>
                </c:pt>
                <c:pt idx="49637">
                  <c:v>0.98048173699999996</c:v>
                </c:pt>
                <c:pt idx="49638">
                  <c:v>0.99833470599999996</c:v>
                </c:pt>
                <c:pt idx="49639">
                  <c:v>0.99466263200000005</c:v>
                </c:pt>
                <c:pt idx="49640">
                  <c:v>0.97324861200000001</c:v>
                </c:pt>
                <c:pt idx="49641">
                  <c:v>0.994798234</c:v>
                </c:pt>
                <c:pt idx="49642">
                  <c:v>0.99833470599999996</c:v>
                </c:pt>
                <c:pt idx="49643">
                  <c:v>0.99466263200000005</c:v>
                </c:pt>
                <c:pt idx="49644">
                  <c:v>0.99833470599999996</c:v>
                </c:pt>
                <c:pt idx="49645">
                  <c:v>0.99833470599999996</c:v>
                </c:pt>
                <c:pt idx="49646">
                  <c:v>0.99466263200000005</c:v>
                </c:pt>
                <c:pt idx="49647">
                  <c:v>0.99466263200000005</c:v>
                </c:pt>
                <c:pt idx="49648">
                  <c:v>0.99833470599999996</c:v>
                </c:pt>
                <c:pt idx="49649">
                  <c:v>0.98337578699999995</c:v>
                </c:pt>
                <c:pt idx="49650">
                  <c:v>0.98337578699999995</c:v>
                </c:pt>
                <c:pt idx="49651">
                  <c:v>0.99833470599999996</c:v>
                </c:pt>
                <c:pt idx="49652">
                  <c:v>0.98048173699999996</c:v>
                </c:pt>
                <c:pt idx="49653">
                  <c:v>0.99466263200000005</c:v>
                </c:pt>
                <c:pt idx="49654">
                  <c:v>0.98048173699999996</c:v>
                </c:pt>
                <c:pt idx="49655">
                  <c:v>0.98337578699999995</c:v>
                </c:pt>
                <c:pt idx="49656">
                  <c:v>0.98337578699999995</c:v>
                </c:pt>
                <c:pt idx="49657">
                  <c:v>0.99466263200000005</c:v>
                </c:pt>
                <c:pt idx="49658">
                  <c:v>0.994798234</c:v>
                </c:pt>
                <c:pt idx="49659">
                  <c:v>0.99466263200000005</c:v>
                </c:pt>
                <c:pt idx="49660">
                  <c:v>0.98337578699999995</c:v>
                </c:pt>
                <c:pt idx="49661">
                  <c:v>0.98729905299999998</c:v>
                </c:pt>
                <c:pt idx="49662">
                  <c:v>0.99466263200000005</c:v>
                </c:pt>
                <c:pt idx="49663">
                  <c:v>0.98337578699999995</c:v>
                </c:pt>
                <c:pt idx="49664">
                  <c:v>0.99466263200000005</c:v>
                </c:pt>
                <c:pt idx="49665">
                  <c:v>0.98337578699999995</c:v>
                </c:pt>
                <c:pt idx="49666">
                  <c:v>0.98549281</c:v>
                </c:pt>
                <c:pt idx="49667">
                  <c:v>0.99466263200000005</c:v>
                </c:pt>
                <c:pt idx="49668">
                  <c:v>0.98337578699999995</c:v>
                </c:pt>
                <c:pt idx="49669">
                  <c:v>0.98337578699999995</c:v>
                </c:pt>
                <c:pt idx="49670">
                  <c:v>0.98048173699999996</c:v>
                </c:pt>
                <c:pt idx="49671">
                  <c:v>0.97825968500000005</c:v>
                </c:pt>
                <c:pt idx="49672">
                  <c:v>0.98337578699999995</c:v>
                </c:pt>
                <c:pt idx="49673">
                  <c:v>0.99833470599999996</c:v>
                </c:pt>
                <c:pt idx="49674">
                  <c:v>0.98048173699999996</c:v>
                </c:pt>
                <c:pt idx="49675">
                  <c:v>0.99833470599999996</c:v>
                </c:pt>
                <c:pt idx="49676">
                  <c:v>0.98048173699999996</c:v>
                </c:pt>
                <c:pt idx="49677">
                  <c:v>0.98337578699999995</c:v>
                </c:pt>
                <c:pt idx="49678">
                  <c:v>0.98337578699999995</c:v>
                </c:pt>
                <c:pt idx="49679">
                  <c:v>0.98048173699999996</c:v>
                </c:pt>
                <c:pt idx="49680">
                  <c:v>0.994798234</c:v>
                </c:pt>
                <c:pt idx="49681">
                  <c:v>0.99833470599999996</c:v>
                </c:pt>
                <c:pt idx="49682">
                  <c:v>0.994798234</c:v>
                </c:pt>
                <c:pt idx="49683">
                  <c:v>0.99466263200000005</c:v>
                </c:pt>
                <c:pt idx="49684">
                  <c:v>0.99833470599999996</c:v>
                </c:pt>
                <c:pt idx="49685">
                  <c:v>0.994798234</c:v>
                </c:pt>
                <c:pt idx="49686">
                  <c:v>0.98048173699999996</c:v>
                </c:pt>
                <c:pt idx="49687">
                  <c:v>0.98048173699999996</c:v>
                </c:pt>
                <c:pt idx="49688">
                  <c:v>0.98552498799999999</c:v>
                </c:pt>
                <c:pt idx="49689">
                  <c:v>0.99833470599999996</c:v>
                </c:pt>
                <c:pt idx="49690">
                  <c:v>0.99833470599999996</c:v>
                </c:pt>
                <c:pt idx="49691">
                  <c:v>0.99100769600000005</c:v>
                </c:pt>
                <c:pt idx="49692">
                  <c:v>0.98337578699999995</c:v>
                </c:pt>
                <c:pt idx="49693">
                  <c:v>0.99466263200000005</c:v>
                </c:pt>
                <c:pt idx="49694">
                  <c:v>0.98048173699999996</c:v>
                </c:pt>
                <c:pt idx="49695">
                  <c:v>0.99466263200000005</c:v>
                </c:pt>
                <c:pt idx="49696">
                  <c:v>0.99466263200000005</c:v>
                </c:pt>
                <c:pt idx="49697">
                  <c:v>0.98048173699999996</c:v>
                </c:pt>
                <c:pt idx="49698">
                  <c:v>0.98337578699999995</c:v>
                </c:pt>
                <c:pt idx="49699">
                  <c:v>0.98337578699999995</c:v>
                </c:pt>
                <c:pt idx="49700">
                  <c:v>0.99450736299999998</c:v>
                </c:pt>
                <c:pt idx="49701">
                  <c:v>0.98729905299999998</c:v>
                </c:pt>
                <c:pt idx="49702">
                  <c:v>0.994798234</c:v>
                </c:pt>
                <c:pt idx="49703">
                  <c:v>0.98048173699999996</c:v>
                </c:pt>
                <c:pt idx="49704">
                  <c:v>0.99833470599999996</c:v>
                </c:pt>
                <c:pt idx="49705">
                  <c:v>0.98337578699999995</c:v>
                </c:pt>
                <c:pt idx="49706">
                  <c:v>0.99833470599999996</c:v>
                </c:pt>
                <c:pt idx="49707">
                  <c:v>0.99466263200000005</c:v>
                </c:pt>
                <c:pt idx="49708">
                  <c:v>0.98048173699999996</c:v>
                </c:pt>
                <c:pt idx="49709">
                  <c:v>0.98337578699999995</c:v>
                </c:pt>
                <c:pt idx="49710">
                  <c:v>0.99100769600000005</c:v>
                </c:pt>
                <c:pt idx="49711">
                  <c:v>0.994798234</c:v>
                </c:pt>
                <c:pt idx="49712">
                  <c:v>0.99833470599999996</c:v>
                </c:pt>
                <c:pt idx="49713">
                  <c:v>0.99466263200000005</c:v>
                </c:pt>
                <c:pt idx="49714">
                  <c:v>0.99090427199999997</c:v>
                </c:pt>
                <c:pt idx="49715">
                  <c:v>0.98729905299999998</c:v>
                </c:pt>
                <c:pt idx="49716">
                  <c:v>0.98048173699999996</c:v>
                </c:pt>
                <c:pt idx="49717">
                  <c:v>0.98337578699999995</c:v>
                </c:pt>
                <c:pt idx="49718">
                  <c:v>0.98048173699999996</c:v>
                </c:pt>
                <c:pt idx="49719">
                  <c:v>0.987316898</c:v>
                </c:pt>
                <c:pt idx="49720">
                  <c:v>0.98729905299999998</c:v>
                </c:pt>
                <c:pt idx="49721">
                  <c:v>0.99466263200000005</c:v>
                </c:pt>
                <c:pt idx="49722">
                  <c:v>0.97933389000000004</c:v>
                </c:pt>
                <c:pt idx="49723">
                  <c:v>0.99466263200000005</c:v>
                </c:pt>
                <c:pt idx="49724">
                  <c:v>0.99456953599999998</c:v>
                </c:pt>
                <c:pt idx="49725">
                  <c:v>0.99100769600000005</c:v>
                </c:pt>
                <c:pt idx="49726">
                  <c:v>0.99833470599999996</c:v>
                </c:pt>
                <c:pt idx="49727">
                  <c:v>0.99466263200000005</c:v>
                </c:pt>
                <c:pt idx="49728">
                  <c:v>0.98337578699999995</c:v>
                </c:pt>
                <c:pt idx="49729">
                  <c:v>0.98337578699999995</c:v>
                </c:pt>
                <c:pt idx="49730">
                  <c:v>0.99466263200000005</c:v>
                </c:pt>
                <c:pt idx="49731">
                  <c:v>0.99833470599999996</c:v>
                </c:pt>
                <c:pt idx="49732">
                  <c:v>0.98048173699999996</c:v>
                </c:pt>
                <c:pt idx="49733">
                  <c:v>0.98337578699999995</c:v>
                </c:pt>
                <c:pt idx="49734">
                  <c:v>0.98337578699999995</c:v>
                </c:pt>
                <c:pt idx="49735">
                  <c:v>0.99833470599999996</c:v>
                </c:pt>
                <c:pt idx="49736">
                  <c:v>0.994798234</c:v>
                </c:pt>
                <c:pt idx="49737">
                  <c:v>0.99466263200000005</c:v>
                </c:pt>
                <c:pt idx="49738">
                  <c:v>0.98552498799999999</c:v>
                </c:pt>
                <c:pt idx="49739">
                  <c:v>0.98337578699999995</c:v>
                </c:pt>
                <c:pt idx="49740">
                  <c:v>0.99466263200000005</c:v>
                </c:pt>
                <c:pt idx="49741">
                  <c:v>0.98729905299999998</c:v>
                </c:pt>
                <c:pt idx="49742">
                  <c:v>0.99833470599999996</c:v>
                </c:pt>
                <c:pt idx="49743">
                  <c:v>0.98048173699999996</c:v>
                </c:pt>
                <c:pt idx="49744">
                  <c:v>0.994798234</c:v>
                </c:pt>
                <c:pt idx="49745">
                  <c:v>0.98337578699999995</c:v>
                </c:pt>
                <c:pt idx="49746">
                  <c:v>0.98337578699999995</c:v>
                </c:pt>
                <c:pt idx="49747">
                  <c:v>0.98337578699999995</c:v>
                </c:pt>
                <c:pt idx="49748">
                  <c:v>0.98337578699999995</c:v>
                </c:pt>
                <c:pt idx="49749">
                  <c:v>0.98048173699999996</c:v>
                </c:pt>
                <c:pt idx="49750">
                  <c:v>0.994798234</c:v>
                </c:pt>
                <c:pt idx="49751">
                  <c:v>0.98337578699999995</c:v>
                </c:pt>
                <c:pt idx="49752">
                  <c:v>0.99466263200000005</c:v>
                </c:pt>
                <c:pt idx="49753">
                  <c:v>0.99100769600000005</c:v>
                </c:pt>
                <c:pt idx="49754">
                  <c:v>0.994798234</c:v>
                </c:pt>
                <c:pt idx="49755">
                  <c:v>0.99466263200000005</c:v>
                </c:pt>
                <c:pt idx="49756">
                  <c:v>0.99466263200000005</c:v>
                </c:pt>
                <c:pt idx="49757">
                  <c:v>0.994798234</c:v>
                </c:pt>
                <c:pt idx="49758">
                  <c:v>0.99466263200000005</c:v>
                </c:pt>
                <c:pt idx="49759">
                  <c:v>0.994798234</c:v>
                </c:pt>
                <c:pt idx="49760">
                  <c:v>0.99466263200000005</c:v>
                </c:pt>
                <c:pt idx="49761">
                  <c:v>0.987316898</c:v>
                </c:pt>
                <c:pt idx="49762">
                  <c:v>0.99100769600000005</c:v>
                </c:pt>
                <c:pt idx="49763">
                  <c:v>0.99456953599999998</c:v>
                </c:pt>
                <c:pt idx="49764">
                  <c:v>0.99466263200000005</c:v>
                </c:pt>
                <c:pt idx="49765">
                  <c:v>0.98337578699999995</c:v>
                </c:pt>
                <c:pt idx="49766">
                  <c:v>0.99466263200000005</c:v>
                </c:pt>
                <c:pt idx="49767">
                  <c:v>0.98337578699999995</c:v>
                </c:pt>
                <c:pt idx="49768">
                  <c:v>0.994798234</c:v>
                </c:pt>
                <c:pt idx="49769">
                  <c:v>0.98048173699999996</c:v>
                </c:pt>
                <c:pt idx="49770">
                  <c:v>0.98337578699999995</c:v>
                </c:pt>
                <c:pt idx="49771">
                  <c:v>0.99466263200000005</c:v>
                </c:pt>
                <c:pt idx="49772">
                  <c:v>0.99456953599999998</c:v>
                </c:pt>
                <c:pt idx="49773">
                  <c:v>0.99100769600000005</c:v>
                </c:pt>
                <c:pt idx="49774">
                  <c:v>0.98729905299999998</c:v>
                </c:pt>
                <c:pt idx="49775">
                  <c:v>0.994798234</c:v>
                </c:pt>
                <c:pt idx="49776">
                  <c:v>0.99466263200000005</c:v>
                </c:pt>
                <c:pt idx="49777">
                  <c:v>0.98337578699999995</c:v>
                </c:pt>
                <c:pt idx="49778">
                  <c:v>0.99466263200000005</c:v>
                </c:pt>
                <c:pt idx="49779">
                  <c:v>0.98337578699999995</c:v>
                </c:pt>
                <c:pt idx="49780">
                  <c:v>0.99466263200000005</c:v>
                </c:pt>
                <c:pt idx="49781">
                  <c:v>0.99833470599999996</c:v>
                </c:pt>
                <c:pt idx="49782">
                  <c:v>0.99466263200000005</c:v>
                </c:pt>
                <c:pt idx="49783">
                  <c:v>0.98337578699999995</c:v>
                </c:pt>
                <c:pt idx="49784">
                  <c:v>0.99160257900000004</c:v>
                </c:pt>
                <c:pt idx="49785">
                  <c:v>0.98337578699999995</c:v>
                </c:pt>
                <c:pt idx="49786">
                  <c:v>0.99833470599999996</c:v>
                </c:pt>
                <c:pt idx="49787">
                  <c:v>0.99833470599999996</c:v>
                </c:pt>
                <c:pt idx="49788">
                  <c:v>0.98337578699999995</c:v>
                </c:pt>
                <c:pt idx="49789">
                  <c:v>0.98337578699999995</c:v>
                </c:pt>
                <c:pt idx="49790">
                  <c:v>0.994798234</c:v>
                </c:pt>
                <c:pt idx="49791">
                  <c:v>0.98337578699999995</c:v>
                </c:pt>
                <c:pt idx="49792">
                  <c:v>0.994798234</c:v>
                </c:pt>
                <c:pt idx="49793">
                  <c:v>0.98337578699999995</c:v>
                </c:pt>
                <c:pt idx="49794">
                  <c:v>0.99466263200000005</c:v>
                </c:pt>
                <c:pt idx="49795">
                  <c:v>0.99833470599999996</c:v>
                </c:pt>
                <c:pt idx="49796">
                  <c:v>0.98337578699999995</c:v>
                </c:pt>
                <c:pt idx="49797">
                  <c:v>0.99466263200000005</c:v>
                </c:pt>
                <c:pt idx="49798">
                  <c:v>0.994798234</c:v>
                </c:pt>
                <c:pt idx="49799">
                  <c:v>0.98048173699999996</c:v>
                </c:pt>
                <c:pt idx="49800">
                  <c:v>0.99466263200000005</c:v>
                </c:pt>
                <c:pt idx="49801">
                  <c:v>0.994798234</c:v>
                </c:pt>
                <c:pt idx="49802">
                  <c:v>0.994798234</c:v>
                </c:pt>
                <c:pt idx="49803">
                  <c:v>0.99466263200000005</c:v>
                </c:pt>
                <c:pt idx="49804">
                  <c:v>0.99833470599999996</c:v>
                </c:pt>
                <c:pt idx="49805">
                  <c:v>0.99466263200000005</c:v>
                </c:pt>
                <c:pt idx="49806">
                  <c:v>0.99090427199999997</c:v>
                </c:pt>
                <c:pt idx="49807">
                  <c:v>0.99466263200000005</c:v>
                </c:pt>
                <c:pt idx="49808">
                  <c:v>0.98337578699999995</c:v>
                </c:pt>
                <c:pt idx="49809">
                  <c:v>0.99027694600000005</c:v>
                </c:pt>
                <c:pt idx="49810">
                  <c:v>0.99466263200000005</c:v>
                </c:pt>
                <c:pt idx="49811">
                  <c:v>0.98337578699999995</c:v>
                </c:pt>
                <c:pt idx="49812">
                  <c:v>0.98337578699999995</c:v>
                </c:pt>
                <c:pt idx="49813">
                  <c:v>0.99466263200000005</c:v>
                </c:pt>
                <c:pt idx="49814">
                  <c:v>0.99833470599999996</c:v>
                </c:pt>
                <c:pt idx="49815">
                  <c:v>0.99833470599999996</c:v>
                </c:pt>
                <c:pt idx="49816">
                  <c:v>0.98337578699999995</c:v>
                </c:pt>
                <c:pt idx="49817">
                  <c:v>0.994798234</c:v>
                </c:pt>
                <c:pt idx="49818">
                  <c:v>0.98048173699999996</c:v>
                </c:pt>
                <c:pt idx="49819">
                  <c:v>0.99833470599999996</c:v>
                </c:pt>
                <c:pt idx="49820">
                  <c:v>0.99833470599999996</c:v>
                </c:pt>
                <c:pt idx="49821">
                  <c:v>0.98729905299999998</c:v>
                </c:pt>
                <c:pt idx="49822">
                  <c:v>0.98337578699999995</c:v>
                </c:pt>
                <c:pt idx="49823">
                  <c:v>0.99466263200000005</c:v>
                </c:pt>
                <c:pt idx="49824">
                  <c:v>0.98048173699999996</c:v>
                </c:pt>
                <c:pt idx="49825">
                  <c:v>0.994798234</c:v>
                </c:pt>
                <c:pt idx="49826">
                  <c:v>0.98337578699999995</c:v>
                </c:pt>
                <c:pt idx="49827">
                  <c:v>0.994798234</c:v>
                </c:pt>
                <c:pt idx="49828">
                  <c:v>0.99833470599999996</c:v>
                </c:pt>
                <c:pt idx="49829">
                  <c:v>0.98337578699999995</c:v>
                </c:pt>
                <c:pt idx="49830">
                  <c:v>0.98048173699999996</c:v>
                </c:pt>
                <c:pt idx="49831">
                  <c:v>0.98048173699999996</c:v>
                </c:pt>
                <c:pt idx="49832">
                  <c:v>0.98337578699999995</c:v>
                </c:pt>
                <c:pt idx="49833">
                  <c:v>0.98337578699999995</c:v>
                </c:pt>
                <c:pt idx="49834">
                  <c:v>0.99466263200000005</c:v>
                </c:pt>
                <c:pt idx="49835">
                  <c:v>0.99466263200000005</c:v>
                </c:pt>
                <c:pt idx="49836">
                  <c:v>0.98729905299999998</c:v>
                </c:pt>
                <c:pt idx="49837">
                  <c:v>0.99833470599999996</c:v>
                </c:pt>
                <c:pt idx="49838">
                  <c:v>0.99833470599999996</c:v>
                </c:pt>
                <c:pt idx="49839">
                  <c:v>0.99833470599999996</c:v>
                </c:pt>
                <c:pt idx="49840">
                  <c:v>0.994798234</c:v>
                </c:pt>
                <c:pt idx="49841">
                  <c:v>0.99833470599999996</c:v>
                </c:pt>
                <c:pt idx="49842">
                  <c:v>0.99466263200000005</c:v>
                </c:pt>
                <c:pt idx="49843">
                  <c:v>0.99833470599999996</c:v>
                </c:pt>
                <c:pt idx="49844">
                  <c:v>0.987316898</c:v>
                </c:pt>
                <c:pt idx="49845">
                  <c:v>0.994798234</c:v>
                </c:pt>
                <c:pt idx="49846">
                  <c:v>0.98729905299999998</c:v>
                </c:pt>
                <c:pt idx="49847">
                  <c:v>0.98975540500000003</c:v>
                </c:pt>
                <c:pt idx="49848">
                  <c:v>0.98337578699999995</c:v>
                </c:pt>
                <c:pt idx="49849">
                  <c:v>0.99466263200000005</c:v>
                </c:pt>
                <c:pt idx="49850">
                  <c:v>0.99466263200000005</c:v>
                </c:pt>
                <c:pt idx="49851">
                  <c:v>0.98048173699999996</c:v>
                </c:pt>
                <c:pt idx="49852">
                  <c:v>0.99833470599999996</c:v>
                </c:pt>
                <c:pt idx="49853">
                  <c:v>0.98337578699999995</c:v>
                </c:pt>
                <c:pt idx="49854">
                  <c:v>0.98048173699999996</c:v>
                </c:pt>
                <c:pt idx="49855">
                  <c:v>0.98337578699999995</c:v>
                </c:pt>
                <c:pt idx="49856">
                  <c:v>0.98337578699999995</c:v>
                </c:pt>
                <c:pt idx="49857">
                  <c:v>0.99100769600000005</c:v>
                </c:pt>
                <c:pt idx="49858">
                  <c:v>0.99450736299999998</c:v>
                </c:pt>
                <c:pt idx="49859">
                  <c:v>0.98048173699999996</c:v>
                </c:pt>
                <c:pt idx="49860">
                  <c:v>0.99466263200000005</c:v>
                </c:pt>
                <c:pt idx="49861">
                  <c:v>0.98337578699999995</c:v>
                </c:pt>
                <c:pt idx="49862">
                  <c:v>0.994798234</c:v>
                </c:pt>
                <c:pt idx="49863">
                  <c:v>0.99090427199999997</c:v>
                </c:pt>
                <c:pt idx="49864">
                  <c:v>0.98729905299999998</c:v>
                </c:pt>
                <c:pt idx="49865">
                  <c:v>0.99833470599999996</c:v>
                </c:pt>
                <c:pt idx="49866">
                  <c:v>0.994798234</c:v>
                </c:pt>
                <c:pt idx="49867">
                  <c:v>0.994798234</c:v>
                </c:pt>
                <c:pt idx="49868">
                  <c:v>0.994798234</c:v>
                </c:pt>
                <c:pt idx="49869">
                  <c:v>0.98337578699999995</c:v>
                </c:pt>
                <c:pt idx="49870">
                  <c:v>0.994798234</c:v>
                </c:pt>
                <c:pt idx="49871">
                  <c:v>0.99466263200000005</c:v>
                </c:pt>
                <c:pt idx="49872">
                  <c:v>0.98337578699999995</c:v>
                </c:pt>
                <c:pt idx="49873">
                  <c:v>0.99100769600000005</c:v>
                </c:pt>
                <c:pt idx="49874">
                  <c:v>0.987316898</c:v>
                </c:pt>
                <c:pt idx="49875">
                  <c:v>0.99466263200000005</c:v>
                </c:pt>
                <c:pt idx="49876">
                  <c:v>0.99466263200000005</c:v>
                </c:pt>
                <c:pt idx="49877">
                  <c:v>0.98337578699999995</c:v>
                </c:pt>
                <c:pt idx="49878">
                  <c:v>0.99466263200000005</c:v>
                </c:pt>
                <c:pt idx="49879">
                  <c:v>0.98337578699999995</c:v>
                </c:pt>
                <c:pt idx="49880">
                  <c:v>0.99833470599999996</c:v>
                </c:pt>
                <c:pt idx="49881">
                  <c:v>0.987316898</c:v>
                </c:pt>
                <c:pt idx="49882">
                  <c:v>0.98552498799999999</c:v>
                </c:pt>
                <c:pt idx="49883">
                  <c:v>0.98337578699999995</c:v>
                </c:pt>
                <c:pt idx="49884">
                  <c:v>0.99466263200000005</c:v>
                </c:pt>
                <c:pt idx="49885">
                  <c:v>0.98048173699999996</c:v>
                </c:pt>
                <c:pt idx="49886">
                  <c:v>0.99466263200000005</c:v>
                </c:pt>
                <c:pt idx="49887">
                  <c:v>0.98337578699999995</c:v>
                </c:pt>
                <c:pt idx="49888">
                  <c:v>0.994798234</c:v>
                </c:pt>
                <c:pt idx="49889">
                  <c:v>0.98337578699999995</c:v>
                </c:pt>
                <c:pt idx="49890">
                  <c:v>0.99833470599999996</c:v>
                </c:pt>
                <c:pt idx="49891">
                  <c:v>0.98337578699999995</c:v>
                </c:pt>
                <c:pt idx="49892">
                  <c:v>0.99466263200000005</c:v>
                </c:pt>
                <c:pt idx="49893">
                  <c:v>0.99466263200000005</c:v>
                </c:pt>
                <c:pt idx="49894">
                  <c:v>0.98337578699999995</c:v>
                </c:pt>
                <c:pt idx="49895">
                  <c:v>0.99466263200000005</c:v>
                </c:pt>
                <c:pt idx="49896">
                  <c:v>0.994798234</c:v>
                </c:pt>
                <c:pt idx="49897">
                  <c:v>0.98337578699999995</c:v>
                </c:pt>
                <c:pt idx="49898">
                  <c:v>0.98337578699999995</c:v>
                </c:pt>
                <c:pt idx="49899">
                  <c:v>0.99833470599999996</c:v>
                </c:pt>
                <c:pt idx="49900">
                  <c:v>0.98337578699999995</c:v>
                </c:pt>
                <c:pt idx="49901">
                  <c:v>0.99833470599999996</c:v>
                </c:pt>
                <c:pt idx="49902">
                  <c:v>0.98337578699999995</c:v>
                </c:pt>
                <c:pt idx="49903">
                  <c:v>0.99466263200000005</c:v>
                </c:pt>
                <c:pt idx="49904">
                  <c:v>0.98337578699999995</c:v>
                </c:pt>
                <c:pt idx="49905">
                  <c:v>0.98048173699999996</c:v>
                </c:pt>
                <c:pt idx="49906">
                  <c:v>0.99466263200000005</c:v>
                </c:pt>
                <c:pt idx="49907">
                  <c:v>0.99833470599999996</c:v>
                </c:pt>
                <c:pt idx="49908">
                  <c:v>0.99466263200000005</c:v>
                </c:pt>
                <c:pt idx="49909">
                  <c:v>0.99833470599999996</c:v>
                </c:pt>
                <c:pt idx="49910">
                  <c:v>0.98337578699999995</c:v>
                </c:pt>
                <c:pt idx="49911">
                  <c:v>0.994798234</c:v>
                </c:pt>
                <c:pt idx="49912">
                  <c:v>0.99833470599999996</c:v>
                </c:pt>
                <c:pt idx="49913">
                  <c:v>0.98337578699999995</c:v>
                </c:pt>
                <c:pt idx="49914">
                  <c:v>0.994798234</c:v>
                </c:pt>
                <c:pt idx="49915">
                  <c:v>0.99833470599999996</c:v>
                </c:pt>
                <c:pt idx="49916">
                  <c:v>0.99833470599999996</c:v>
                </c:pt>
                <c:pt idx="49917">
                  <c:v>0.98048173699999996</c:v>
                </c:pt>
                <c:pt idx="49918">
                  <c:v>0.98337578699999995</c:v>
                </c:pt>
                <c:pt idx="49919">
                  <c:v>0.99027694600000005</c:v>
                </c:pt>
                <c:pt idx="49920">
                  <c:v>0.98337578699999995</c:v>
                </c:pt>
                <c:pt idx="49921">
                  <c:v>0.99466263200000005</c:v>
                </c:pt>
                <c:pt idx="49922">
                  <c:v>0.99626751000000002</c:v>
                </c:pt>
                <c:pt idx="49923">
                  <c:v>0.98337578699999995</c:v>
                </c:pt>
                <c:pt idx="49924">
                  <c:v>0.99466263200000005</c:v>
                </c:pt>
                <c:pt idx="49925">
                  <c:v>0.98337578699999995</c:v>
                </c:pt>
                <c:pt idx="49926">
                  <c:v>0.99466263200000005</c:v>
                </c:pt>
                <c:pt idx="49927">
                  <c:v>0.99100769600000005</c:v>
                </c:pt>
                <c:pt idx="49928">
                  <c:v>0.99100769600000005</c:v>
                </c:pt>
                <c:pt idx="49929">
                  <c:v>0.994798234</c:v>
                </c:pt>
                <c:pt idx="49930">
                  <c:v>0.98048173699999996</c:v>
                </c:pt>
                <c:pt idx="49931">
                  <c:v>0.98337578699999995</c:v>
                </c:pt>
                <c:pt idx="49932">
                  <c:v>0.99466263200000005</c:v>
                </c:pt>
                <c:pt idx="49933">
                  <c:v>0.98337578699999995</c:v>
                </c:pt>
                <c:pt idx="49934">
                  <c:v>0.98552498799999999</c:v>
                </c:pt>
                <c:pt idx="49935">
                  <c:v>0.98529628999999996</c:v>
                </c:pt>
                <c:pt idx="49936">
                  <c:v>0.99833470599999996</c:v>
                </c:pt>
                <c:pt idx="49937">
                  <c:v>0.99466263200000005</c:v>
                </c:pt>
                <c:pt idx="49938">
                  <c:v>0.99833470599999996</c:v>
                </c:pt>
                <c:pt idx="49939">
                  <c:v>0.98337578699999995</c:v>
                </c:pt>
                <c:pt idx="49940">
                  <c:v>0.98048173699999996</c:v>
                </c:pt>
                <c:pt idx="49941">
                  <c:v>0.98337578699999995</c:v>
                </c:pt>
                <c:pt idx="49942">
                  <c:v>0.98337578699999995</c:v>
                </c:pt>
                <c:pt idx="49943">
                  <c:v>0.98337578699999995</c:v>
                </c:pt>
                <c:pt idx="49944">
                  <c:v>0.98337578699999995</c:v>
                </c:pt>
                <c:pt idx="49945">
                  <c:v>0.99466263200000005</c:v>
                </c:pt>
                <c:pt idx="49946">
                  <c:v>0.98048173699999996</c:v>
                </c:pt>
                <c:pt idx="49947">
                  <c:v>0.98048173699999996</c:v>
                </c:pt>
                <c:pt idx="49948">
                  <c:v>0.98337578699999995</c:v>
                </c:pt>
                <c:pt idx="49949">
                  <c:v>0.99833470599999996</c:v>
                </c:pt>
                <c:pt idx="49950">
                  <c:v>0.98337578699999995</c:v>
                </c:pt>
                <c:pt idx="49951">
                  <c:v>0.99833470599999996</c:v>
                </c:pt>
                <c:pt idx="49952">
                  <c:v>0.99466263200000005</c:v>
                </c:pt>
                <c:pt idx="49953">
                  <c:v>0.99833470599999996</c:v>
                </c:pt>
                <c:pt idx="49954">
                  <c:v>0.99466263200000005</c:v>
                </c:pt>
                <c:pt idx="49955">
                  <c:v>0.98337578699999995</c:v>
                </c:pt>
                <c:pt idx="49956">
                  <c:v>0.99466263200000005</c:v>
                </c:pt>
                <c:pt idx="49957">
                  <c:v>0.98048173699999996</c:v>
                </c:pt>
                <c:pt idx="49958">
                  <c:v>0.99466263200000005</c:v>
                </c:pt>
                <c:pt idx="49959">
                  <c:v>0.99100769600000005</c:v>
                </c:pt>
                <c:pt idx="49960">
                  <c:v>0.99466263200000005</c:v>
                </c:pt>
                <c:pt idx="49961">
                  <c:v>0.98048173699999996</c:v>
                </c:pt>
                <c:pt idx="49962">
                  <c:v>0.99833470599999996</c:v>
                </c:pt>
                <c:pt idx="49963">
                  <c:v>0.99466263200000005</c:v>
                </c:pt>
                <c:pt idx="49964">
                  <c:v>0.98337578699999995</c:v>
                </c:pt>
                <c:pt idx="49965">
                  <c:v>0.98048173699999996</c:v>
                </c:pt>
                <c:pt idx="49966">
                  <c:v>0.98048173699999996</c:v>
                </c:pt>
                <c:pt idx="49967">
                  <c:v>0.98337578699999995</c:v>
                </c:pt>
                <c:pt idx="49968">
                  <c:v>0.99833470599999996</c:v>
                </c:pt>
                <c:pt idx="49969">
                  <c:v>0.994798234</c:v>
                </c:pt>
                <c:pt idx="49970">
                  <c:v>0.98975540500000003</c:v>
                </c:pt>
                <c:pt idx="49971">
                  <c:v>0.98337578699999995</c:v>
                </c:pt>
                <c:pt idx="49972">
                  <c:v>0.99833470599999996</c:v>
                </c:pt>
                <c:pt idx="49973">
                  <c:v>0.98337578699999995</c:v>
                </c:pt>
                <c:pt idx="49974">
                  <c:v>0.99466263200000005</c:v>
                </c:pt>
                <c:pt idx="49975">
                  <c:v>0.99466263200000005</c:v>
                </c:pt>
                <c:pt idx="49976">
                  <c:v>0.98337578699999995</c:v>
                </c:pt>
                <c:pt idx="49977">
                  <c:v>0.994798234</c:v>
                </c:pt>
                <c:pt idx="49978">
                  <c:v>0.99466263200000005</c:v>
                </c:pt>
                <c:pt idx="49979">
                  <c:v>0.99466263200000005</c:v>
                </c:pt>
                <c:pt idx="49980">
                  <c:v>0.99027694600000005</c:v>
                </c:pt>
                <c:pt idx="49981">
                  <c:v>0.98337578699999995</c:v>
                </c:pt>
                <c:pt idx="49982">
                  <c:v>0.98048173699999996</c:v>
                </c:pt>
                <c:pt idx="49983">
                  <c:v>0.98048173699999996</c:v>
                </c:pt>
                <c:pt idx="49984">
                  <c:v>0.98337578699999995</c:v>
                </c:pt>
                <c:pt idx="49985">
                  <c:v>0.98529628999999996</c:v>
                </c:pt>
                <c:pt idx="49986">
                  <c:v>0.99466263200000005</c:v>
                </c:pt>
                <c:pt idx="49987">
                  <c:v>0.99833470599999996</c:v>
                </c:pt>
                <c:pt idx="49988">
                  <c:v>0.98337578699999995</c:v>
                </c:pt>
                <c:pt idx="49989">
                  <c:v>0.99833470599999996</c:v>
                </c:pt>
                <c:pt idx="49990">
                  <c:v>0.98048173699999996</c:v>
                </c:pt>
                <c:pt idx="49991">
                  <c:v>0.99466263200000005</c:v>
                </c:pt>
                <c:pt idx="49992">
                  <c:v>0.99466263200000005</c:v>
                </c:pt>
                <c:pt idx="49993">
                  <c:v>0.99466263200000005</c:v>
                </c:pt>
                <c:pt idx="49994">
                  <c:v>0.98337578699999995</c:v>
                </c:pt>
                <c:pt idx="49995">
                  <c:v>0.987316898</c:v>
                </c:pt>
                <c:pt idx="49996">
                  <c:v>0.98048173699999996</c:v>
                </c:pt>
                <c:pt idx="49997">
                  <c:v>0.98048173699999996</c:v>
                </c:pt>
                <c:pt idx="49998">
                  <c:v>0.99833470599999996</c:v>
                </c:pt>
                <c:pt idx="49999">
                  <c:v>0.98337578699999995</c:v>
                </c:pt>
                <c:pt idx="50000">
                  <c:v>0.99100769600000005</c:v>
                </c:pt>
                <c:pt idx="50001">
                  <c:v>0.98337578699999995</c:v>
                </c:pt>
                <c:pt idx="50002">
                  <c:v>0.98048173699999996</c:v>
                </c:pt>
                <c:pt idx="50003">
                  <c:v>0.99466263200000005</c:v>
                </c:pt>
                <c:pt idx="50004">
                  <c:v>0.99466263200000005</c:v>
                </c:pt>
                <c:pt idx="50005">
                  <c:v>0.98337578699999995</c:v>
                </c:pt>
                <c:pt idx="50006">
                  <c:v>0.98337578699999995</c:v>
                </c:pt>
                <c:pt idx="50007">
                  <c:v>0.99466263200000005</c:v>
                </c:pt>
                <c:pt idx="50008">
                  <c:v>0.99466263200000005</c:v>
                </c:pt>
                <c:pt idx="50009">
                  <c:v>0.994798234</c:v>
                </c:pt>
                <c:pt idx="50010">
                  <c:v>0.98048173699999996</c:v>
                </c:pt>
                <c:pt idx="50011">
                  <c:v>0.98048173699999996</c:v>
                </c:pt>
                <c:pt idx="50012">
                  <c:v>0.99833470599999996</c:v>
                </c:pt>
                <c:pt idx="50013">
                  <c:v>0.99833470599999996</c:v>
                </c:pt>
                <c:pt idx="50014">
                  <c:v>0.994798234</c:v>
                </c:pt>
                <c:pt idx="50015">
                  <c:v>0.99466263200000005</c:v>
                </c:pt>
                <c:pt idx="50016">
                  <c:v>0.99833470599999996</c:v>
                </c:pt>
                <c:pt idx="50017">
                  <c:v>0.99833470599999996</c:v>
                </c:pt>
                <c:pt idx="50018">
                  <c:v>0.99466263200000005</c:v>
                </c:pt>
                <c:pt idx="50019">
                  <c:v>0.99833470599999996</c:v>
                </c:pt>
                <c:pt idx="50020">
                  <c:v>0.99466263200000005</c:v>
                </c:pt>
                <c:pt idx="50021">
                  <c:v>0.98337578699999995</c:v>
                </c:pt>
                <c:pt idx="50022">
                  <c:v>0.98337578699999995</c:v>
                </c:pt>
                <c:pt idx="50023">
                  <c:v>0.99456953599999998</c:v>
                </c:pt>
                <c:pt idx="50024">
                  <c:v>0.98337578699999995</c:v>
                </c:pt>
                <c:pt idx="50025">
                  <c:v>0.99466263200000005</c:v>
                </c:pt>
                <c:pt idx="50026">
                  <c:v>0.98048173699999996</c:v>
                </c:pt>
                <c:pt idx="50027">
                  <c:v>0.98337578699999995</c:v>
                </c:pt>
                <c:pt idx="50028">
                  <c:v>0.99833470599999996</c:v>
                </c:pt>
                <c:pt idx="50029">
                  <c:v>0.98729905299999998</c:v>
                </c:pt>
                <c:pt idx="50030">
                  <c:v>0.99466263200000005</c:v>
                </c:pt>
                <c:pt idx="50031">
                  <c:v>0.99466263200000005</c:v>
                </c:pt>
                <c:pt idx="50032">
                  <c:v>0.99466263200000005</c:v>
                </c:pt>
                <c:pt idx="50033">
                  <c:v>0.98337578699999995</c:v>
                </c:pt>
                <c:pt idx="50034">
                  <c:v>0.98337578699999995</c:v>
                </c:pt>
                <c:pt idx="50035">
                  <c:v>0.994798234</c:v>
                </c:pt>
                <c:pt idx="50036">
                  <c:v>0.99833470599999996</c:v>
                </c:pt>
                <c:pt idx="50037">
                  <c:v>0.98975540500000003</c:v>
                </c:pt>
                <c:pt idx="50038">
                  <c:v>0.98552498799999999</c:v>
                </c:pt>
                <c:pt idx="50039">
                  <c:v>0.994798234</c:v>
                </c:pt>
                <c:pt idx="50040">
                  <c:v>0.994798234</c:v>
                </c:pt>
                <c:pt idx="50041">
                  <c:v>0.99833470599999996</c:v>
                </c:pt>
                <c:pt idx="50042">
                  <c:v>0.99466263200000005</c:v>
                </c:pt>
                <c:pt idx="50043">
                  <c:v>0.994798234</c:v>
                </c:pt>
                <c:pt idx="50044">
                  <c:v>0.98337578699999995</c:v>
                </c:pt>
                <c:pt idx="50045">
                  <c:v>0.99027694600000005</c:v>
                </c:pt>
                <c:pt idx="50046">
                  <c:v>0.98337578699999995</c:v>
                </c:pt>
                <c:pt idx="50047">
                  <c:v>0.99833470599999996</c:v>
                </c:pt>
                <c:pt idx="50048">
                  <c:v>0.98048173699999996</c:v>
                </c:pt>
                <c:pt idx="50049">
                  <c:v>0.994798234</c:v>
                </c:pt>
                <c:pt idx="50050">
                  <c:v>0.98337578699999995</c:v>
                </c:pt>
                <c:pt idx="50051">
                  <c:v>0.98337578699999995</c:v>
                </c:pt>
                <c:pt idx="50052">
                  <c:v>0.98048173699999996</c:v>
                </c:pt>
                <c:pt idx="50053">
                  <c:v>0.98337578699999995</c:v>
                </c:pt>
                <c:pt idx="50054">
                  <c:v>0.98337578699999995</c:v>
                </c:pt>
                <c:pt idx="50055">
                  <c:v>0.98337578699999995</c:v>
                </c:pt>
                <c:pt idx="50056">
                  <c:v>0.98337578699999995</c:v>
                </c:pt>
                <c:pt idx="50057">
                  <c:v>0.994798234</c:v>
                </c:pt>
                <c:pt idx="50058">
                  <c:v>0.987316898</c:v>
                </c:pt>
                <c:pt idx="50059">
                  <c:v>0.97825968500000005</c:v>
                </c:pt>
                <c:pt idx="50060">
                  <c:v>0.98337578699999995</c:v>
                </c:pt>
                <c:pt idx="50061">
                  <c:v>0.994798234</c:v>
                </c:pt>
                <c:pt idx="50062">
                  <c:v>0.99466263200000005</c:v>
                </c:pt>
                <c:pt idx="50063">
                  <c:v>0.99833470599999996</c:v>
                </c:pt>
                <c:pt idx="50064">
                  <c:v>0.98337578699999995</c:v>
                </c:pt>
                <c:pt idx="50065">
                  <c:v>0.98337578699999995</c:v>
                </c:pt>
                <c:pt idx="50066">
                  <c:v>0.99833470599999996</c:v>
                </c:pt>
                <c:pt idx="50067">
                  <c:v>0.99015918800000002</c:v>
                </c:pt>
                <c:pt idx="50068">
                  <c:v>0.99466263200000005</c:v>
                </c:pt>
                <c:pt idx="50069">
                  <c:v>0.994798234</c:v>
                </c:pt>
                <c:pt idx="50070">
                  <c:v>0.98048173699999996</c:v>
                </c:pt>
                <c:pt idx="50071">
                  <c:v>0.98048173699999996</c:v>
                </c:pt>
                <c:pt idx="50072">
                  <c:v>0.98048173699999996</c:v>
                </c:pt>
                <c:pt idx="50073">
                  <c:v>0.99466263200000005</c:v>
                </c:pt>
                <c:pt idx="50074">
                  <c:v>0.99833470599999996</c:v>
                </c:pt>
                <c:pt idx="50075">
                  <c:v>0.99833470599999996</c:v>
                </c:pt>
                <c:pt idx="50076">
                  <c:v>0.98337578699999995</c:v>
                </c:pt>
                <c:pt idx="50077">
                  <c:v>0.98048173699999996</c:v>
                </c:pt>
                <c:pt idx="50078">
                  <c:v>0.994798234</c:v>
                </c:pt>
                <c:pt idx="50079">
                  <c:v>0.99466263200000005</c:v>
                </c:pt>
                <c:pt idx="50080">
                  <c:v>0.98048173699999996</c:v>
                </c:pt>
                <c:pt idx="50081">
                  <c:v>0.99466263200000005</c:v>
                </c:pt>
                <c:pt idx="50082">
                  <c:v>0.98337578699999995</c:v>
                </c:pt>
                <c:pt idx="50083">
                  <c:v>0.99466263200000005</c:v>
                </c:pt>
                <c:pt idx="50084">
                  <c:v>0.98337578699999995</c:v>
                </c:pt>
                <c:pt idx="50085">
                  <c:v>0.99466263200000005</c:v>
                </c:pt>
                <c:pt idx="50086">
                  <c:v>0.98337578699999995</c:v>
                </c:pt>
                <c:pt idx="50087">
                  <c:v>0.99466263200000005</c:v>
                </c:pt>
                <c:pt idx="50088">
                  <c:v>0.99833470599999996</c:v>
                </c:pt>
                <c:pt idx="50089">
                  <c:v>0.99833470599999996</c:v>
                </c:pt>
                <c:pt idx="50090">
                  <c:v>0.99466263200000005</c:v>
                </c:pt>
                <c:pt idx="50091">
                  <c:v>0.98337578699999995</c:v>
                </c:pt>
                <c:pt idx="50092">
                  <c:v>0.99015918800000002</c:v>
                </c:pt>
                <c:pt idx="50093">
                  <c:v>0.994798234</c:v>
                </c:pt>
                <c:pt idx="50094">
                  <c:v>0.99833470599999996</c:v>
                </c:pt>
                <c:pt idx="50095">
                  <c:v>0.99833470599999996</c:v>
                </c:pt>
                <c:pt idx="50096">
                  <c:v>0.98048173699999996</c:v>
                </c:pt>
                <c:pt idx="50097">
                  <c:v>0.99833470599999996</c:v>
                </c:pt>
                <c:pt idx="50098">
                  <c:v>0.994798234</c:v>
                </c:pt>
                <c:pt idx="50099">
                  <c:v>0.98337578699999995</c:v>
                </c:pt>
                <c:pt idx="50100">
                  <c:v>0.994798234</c:v>
                </c:pt>
                <c:pt idx="50101">
                  <c:v>0.994798234</c:v>
                </c:pt>
                <c:pt idx="50102">
                  <c:v>0.99466263200000005</c:v>
                </c:pt>
                <c:pt idx="50103">
                  <c:v>0.99015918800000002</c:v>
                </c:pt>
                <c:pt idx="50104">
                  <c:v>0.987316898</c:v>
                </c:pt>
                <c:pt idx="50105">
                  <c:v>0.99833470599999996</c:v>
                </c:pt>
                <c:pt idx="50106">
                  <c:v>0.99833470599999996</c:v>
                </c:pt>
                <c:pt idx="50107">
                  <c:v>0.994798234</c:v>
                </c:pt>
                <c:pt idx="50108">
                  <c:v>0.99466263200000005</c:v>
                </c:pt>
                <c:pt idx="50109">
                  <c:v>0.99466263200000005</c:v>
                </c:pt>
                <c:pt idx="50110">
                  <c:v>0.99090427199999997</c:v>
                </c:pt>
                <c:pt idx="50111">
                  <c:v>0.99466263200000005</c:v>
                </c:pt>
                <c:pt idx="50112">
                  <c:v>0.98337578699999995</c:v>
                </c:pt>
                <c:pt idx="50113">
                  <c:v>0.98337578699999995</c:v>
                </c:pt>
                <c:pt idx="50114">
                  <c:v>0.987316898</c:v>
                </c:pt>
                <c:pt idx="50115">
                  <c:v>0.98549281</c:v>
                </c:pt>
                <c:pt idx="50116">
                  <c:v>0.98337578699999995</c:v>
                </c:pt>
                <c:pt idx="50117">
                  <c:v>0.994798234</c:v>
                </c:pt>
                <c:pt idx="50118">
                  <c:v>0.99466263200000005</c:v>
                </c:pt>
                <c:pt idx="50119">
                  <c:v>0.98048173699999996</c:v>
                </c:pt>
                <c:pt idx="50120">
                  <c:v>0.98337578699999995</c:v>
                </c:pt>
                <c:pt idx="50121">
                  <c:v>0.99833470599999996</c:v>
                </c:pt>
                <c:pt idx="50122">
                  <c:v>0.99833470599999996</c:v>
                </c:pt>
                <c:pt idx="50123">
                  <c:v>0.994798234</c:v>
                </c:pt>
                <c:pt idx="50124">
                  <c:v>0.99833470599999996</c:v>
                </c:pt>
                <c:pt idx="50125">
                  <c:v>0.99015918800000002</c:v>
                </c:pt>
                <c:pt idx="50126">
                  <c:v>0.99466263200000005</c:v>
                </c:pt>
                <c:pt idx="50127">
                  <c:v>0.98337578699999995</c:v>
                </c:pt>
                <c:pt idx="50128">
                  <c:v>0.98337578699999995</c:v>
                </c:pt>
                <c:pt idx="50129">
                  <c:v>0.994798234</c:v>
                </c:pt>
                <c:pt idx="50130">
                  <c:v>0.99466263200000005</c:v>
                </c:pt>
                <c:pt idx="50131">
                  <c:v>0.98337578699999995</c:v>
                </c:pt>
                <c:pt idx="50132">
                  <c:v>0.99456953599999998</c:v>
                </c:pt>
                <c:pt idx="50133">
                  <c:v>0.99456953599999998</c:v>
                </c:pt>
                <c:pt idx="50134">
                  <c:v>0.99833470599999996</c:v>
                </c:pt>
                <c:pt idx="50135">
                  <c:v>0.99456953599999998</c:v>
                </c:pt>
                <c:pt idx="50136">
                  <c:v>0.98048173699999996</c:v>
                </c:pt>
                <c:pt idx="50137">
                  <c:v>0.98337578699999995</c:v>
                </c:pt>
                <c:pt idx="50138">
                  <c:v>0.99466263200000005</c:v>
                </c:pt>
                <c:pt idx="50139">
                  <c:v>0.99466263200000005</c:v>
                </c:pt>
                <c:pt idx="50140">
                  <c:v>0.98337578699999995</c:v>
                </c:pt>
                <c:pt idx="50141">
                  <c:v>0.994798234</c:v>
                </c:pt>
                <c:pt idx="50142">
                  <c:v>0.98048173699999996</c:v>
                </c:pt>
                <c:pt idx="50143">
                  <c:v>0.994798234</c:v>
                </c:pt>
                <c:pt idx="50144">
                  <c:v>0.99833470599999996</c:v>
                </c:pt>
                <c:pt idx="50145">
                  <c:v>0.987316898</c:v>
                </c:pt>
                <c:pt idx="50146">
                  <c:v>0.98337578699999995</c:v>
                </c:pt>
                <c:pt idx="50147">
                  <c:v>0.99456953599999998</c:v>
                </c:pt>
                <c:pt idx="50148">
                  <c:v>0.99466263200000005</c:v>
                </c:pt>
                <c:pt idx="50149">
                  <c:v>0.99466263200000005</c:v>
                </c:pt>
                <c:pt idx="50150">
                  <c:v>0.99833470599999996</c:v>
                </c:pt>
                <c:pt idx="50151">
                  <c:v>0.994798234</c:v>
                </c:pt>
                <c:pt idx="50152">
                  <c:v>0.98552498799999999</c:v>
                </c:pt>
                <c:pt idx="50153">
                  <c:v>0.99466263200000005</c:v>
                </c:pt>
                <c:pt idx="50154">
                  <c:v>0.99090427199999997</c:v>
                </c:pt>
                <c:pt idx="50155">
                  <c:v>0.99833470599999996</c:v>
                </c:pt>
                <c:pt idx="50156">
                  <c:v>0.98337578699999995</c:v>
                </c:pt>
                <c:pt idx="50157">
                  <c:v>0.99466263200000005</c:v>
                </c:pt>
                <c:pt idx="50158">
                  <c:v>0.99100769600000005</c:v>
                </c:pt>
                <c:pt idx="50159">
                  <c:v>0.99833470599999996</c:v>
                </c:pt>
                <c:pt idx="50160">
                  <c:v>0.99833470599999996</c:v>
                </c:pt>
                <c:pt idx="50161">
                  <c:v>0.99833470599999996</c:v>
                </c:pt>
                <c:pt idx="50162">
                  <c:v>0.99833470599999996</c:v>
                </c:pt>
                <c:pt idx="50163">
                  <c:v>0.994798234</c:v>
                </c:pt>
                <c:pt idx="50164">
                  <c:v>0.99833470599999996</c:v>
                </c:pt>
                <c:pt idx="50165">
                  <c:v>0.994798234</c:v>
                </c:pt>
                <c:pt idx="50166">
                  <c:v>0.99833470599999996</c:v>
                </c:pt>
                <c:pt idx="50167">
                  <c:v>0.99833470599999996</c:v>
                </c:pt>
                <c:pt idx="50168">
                  <c:v>0.99833470599999996</c:v>
                </c:pt>
                <c:pt idx="50169">
                  <c:v>0.98337578699999995</c:v>
                </c:pt>
                <c:pt idx="50170">
                  <c:v>0.98337578699999995</c:v>
                </c:pt>
                <c:pt idx="50171">
                  <c:v>0.99466263200000005</c:v>
                </c:pt>
                <c:pt idx="50172">
                  <c:v>0.98337578699999995</c:v>
                </c:pt>
                <c:pt idx="50173">
                  <c:v>0.99833470599999996</c:v>
                </c:pt>
                <c:pt idx="50174">
                  <c:v>0.98337578699999995</c:v>
                </c:pt>
                <c:pt idx="50175">
                  <c:v>0.98048173699999996</c:v>
                </c:pt>
                <c:pt idx="50176">
                  <c:v>0.99833470599999996</c:v>
                </c:pt>
                <c:pt idx="50177">
                  <c:v>0.99090427199999997</c:v>
                </c:pt>
                <c:pt idx="50178">
                  <c:v>0.98048173699999996</c:v>
                </c:pt>
                <c:pt idx="50179">
                  <c:v>0.994798234</c:v>
                </c:pt>
                <c:pt idx="50180">
                  <c:v>0.987316898</c:v>
                </c:pt>
                <c:pt idx="50181">
                  <c:v>0.98337578699999995</c:v>
                </c:pt>
                <c:pt idx="50182">
                  <c:v>0.99466263200000005</c:v>
                </c:pt>
                <c:pt idx="50183">
                  <c:v>0.98048173699999996</c:v>
                </c:pt>
                <c:pt idx="50184">
                  <c:v>0.994798234</c:v>
                </c:pt>
                <c:pt idx="50185">
                  <c:v>0.994798234</c:v>
                </c:pt>
                <c:pt idx="50186">
                  <c:v>0.98337578699999995</c:v>
                </c:pt>
                <c:pt idx="50187">
                  <c:v>0.98048173699999996</c:v>
                </c:pt>
                <c:pt idx="50188">
                  <c:v>0.994798234</c:v>
                </c:pt>
                <c:pt idx="50189">
                  <c:v>0.99466263200000005</c:v>
                </c:pt>
                <c:pt idx="50190">
                  <c:v>0.98048173699999996</c:v>
                </c:pt>
                <c:pt idx="50191">
                  <c:v>0.98048173699999996</c:v>
                </c:pt>
                <c:pt idx="50192">
                  <c:v>0.98337578699999995</c:v>
                </c:pt>
                <c:pt idx="50193">
                  <c:v>0.99466263200000005</c:v>
                </c:pt>
                <c:pt idx="50194">
                  <c:v>0.98337578699999995</c:v>
                </c:pt>
                <c:pt idx="50195">
                  <c:v>0.98048173699999996</c:v>
                </c:pt>
                <c:pt idx="50196">
                  <c:v>0.99466263200000005</c:v>
                </c:pt>
                <c:pt idx="50197">
                  <c:v>0.99833470599999996</c:v>
                </c:pt>
                <c:pt idx="50198">
                  <c:v>0.99015918800000002</c:v>
                </c:pt>
                <c:pt idx="50199">
                  <c:v>0.99456953599999998</c:v>
                </c:pt>
                <c:pt idx="50200">
                  <c:v>0.994798234</c:v>
                </c:pt>
                <c:pt idx="50201">
                  <c:v>0.98048173699999996</c:v>
                </c:pt>
                <c:pt idx="50202">
                  <c:v>0.994798234</c:v>
                </c:pt>
                <c:pt idx="50203">
                  <c:v>0.994798234</c:v>
                </c:pt>
                <c:pt idx="50204">
                  <c:v>0.994798234</c:v>
                </c:pt>
                <c:pt idx="50205">
                  <c:v>0.994798234</c:v>
                </c:pt>
                <c:pt idx="50206">
                  <c:v>0.98337578699999995</c:v>
                </c:pt>
                <c:pt idx="50207">
                  <c:v>0.99100769600000005</c:v>
                </c:pt>
                <c:pt idx="50208">
                  <c:v>0.994798234</c:v>
                </c:pt>
                <c:pt idx="50209">
                  <c:v>0.98337578699999995</c:v>
                </c:pt>
                <c:pt idx="50210">
                  <c:v>0.98048173699999996</c:v>
                </c:pt>
                <c:pt idx="50211">
                  <c:v>0.98337578699999995</c:v>
                </c:pt>
                <c:pt idx="50212">
                  <c:v>0.98337578699999995</c:v>
                </c:pt>
                <c:pt idx="50213">
                  <c:v>0.994798234</c:v>
                </c:pt>
                <c:pt idx="50214">
                  <c:v>0.994798234</c:v>
                </c:pt>
                <c:pt idx="50215">
                  <c:v>0.98048173699999996</c:v>
                </c:pt>
                <c:pt idx="50216">
                  <c:v>0.98975540500000003</c:v>
                </c:pt>
                <c:pt idx="50217">
                  <c:v>0.98337578699999995</c:v>
                </c:pt>
                <c:pt idx="50218">
                  <c:v>0.98337578699999995</c:v>
                </c:pt>
                <c:pt idx="50219">
                  <c:v>0.99466263200000005</c:v>
                </c:pt>
                <c:pt idx="50220">
                  <c:v>0.98552498799999999</c:v>
                </c:pt>
                <c:pt idx="50221">
                  <c:v>0.98337578699999995</c:v>
                </c:pt>
                <c:pt idx="50222">
                  <c:v>0.98729905299999998</c:v>
                </c:pt>
                <c:pt idx="50223">
                  <c:v>0.994798234</c:v>
                </c:pt>
                <c:pt idx="50224">
                  <c:v>0.98337578699999995</c:v>
                </c:pt>
                <c:pt idx="50225">
                  <c:v>0.98729905299999998</c:v>
                </c:pt>
                <c:pt idx="50226">
                  <c:v>0.98337578699999995</c:v>
                </c:pt>
                <c:pt idx="50227">
                  <c:v>0.98729905299999998</c:v>
                </c:pt>
                <c:pt idx="50228">
                  <c:v>0.98337578699999995</c:v>
                </c:pt>
                <c:pt idx="50229">
                  <c:v>0.98337578699999995</c:v>
                </c:pt>
                <c:pt idx="50230">
                  <c:v>0.99450736299999998</c:v>
                </c:pt>
                <c:pt idx="50231">
                  <c:v>0.99100769600000005</c:v>
                </c:pt>
                <c:pt idx="50232">
                  <c:v>0.99466263200000005</c:v>
                </c:pt>
                <c:pt idx="50233">
                  <c:v>0.99833470599999996</c:v>
                </c:pt>
                <c:pt idx="50234">
                  <c:v>0.98048173699999996</c:v>
                </c:pt>
                <c:pt idx="50235">
                  <c:v>0.99833470599999996</c:v>
                </c:pt>
                <c:pt idx="50236">
                  <c:v>0.994798234</c:v>
                </c:pt>
                <c:pt idx="50237">
                  <c:v>0.99833470599999996</c:v>
                </c:pt>
                <c:pt idx="50238">
                  <c:v>0.99466263200000005</c:v>
                </c:pt>
                <c:pt idx="50239">
                  <c:v>0.99833470599999996</c:v>
                </c:pt>
                <c:pt idx="50240">
                  <c:v>0.98549281</c:v>
                </c:pt>
                <c:pt idx="50241">
                  <c:v>0.99466263200000005</c:v>
                </c:pt>
                <c:pt idx="50242">
                  <c:v>0.98337578699999995</c:v>
                </c:pt>
                <c:pt idx="50243">
                  <c:v>0.99466263200000005</c:v>
                </c:pt>
                <c:pt idx="50244">
                  <c:v>0.98337578699999995</c:v>
                </c:pt>
                <c:pt idx="50245">
                  <c:v>0.99456953599999998</c:v>
                </c:pt>
                <c:pt idx="50246">
                  <c:v>0.99833470599999996</c:v>
                </c:pt>
                <c:pt idx="50247">
                  <c:v>0.994798234</c:v>
                </c:pt>
                <c:pt idx="50248">
                  <c:v>0.99466263200000005</c:v>
                </c:pt>
                <c:pt idx="50249">
                  <c:v>0.98337578699999995</c:v>
                </c:pt>
                <c:pt idx="50250">
                  <c:v>0.98337578699999995</c:v>
                </c:pt>
                <c:pt idx="50251">
                  <c:v>0.99466263200000005</c:v>
                </c:pt>
                <c:pt idx="50252">
                  <c:v>0.99466263200000005</c:v>
                </c:pt>
                <c:pt idx="50253">
                  <c:v>0.99466263200000005</c:v>
                </c:pt>
                <c:pt idx="50254">
                  <c:v>0.98337578699999995</c:v>
                </c:pt>
                <c:pt idx="50255">
                  <c:v>0.99466263200000005</c:v>
                </c:pt>
                <c:pt idx="50256">
                  <c:v>0.99466263200000005</c:v>
                </c:pt>
                <c:pt idx="50257">
                  <c:v>0.99833470599999996</c:v>
                </c:pt>
                <c:pt idx="50258">
                  <c:v>0.994798234</c:v>
                </c:pt>
                <c:pt idx="50259">
                  <c:v>0.98337578699999995</c:v>
                </c:pt>
                <c:pt idx="50260">
                  <c:v>0.994798234</c:v>
                </c:pt>
                <c:pt idx="50261">
                  <c:v>0.99466263200000005</c:v>
                </c:pt>
                <c:pt idx="50262">
                  <c:v>0.99833470599999996</c:v>
                </c:pt>
                <c:pt idx="50263">
                  <c:v>0.99100769600000005</c:v>
                </c:pt>
                <c:pt idx="50264">
                  <c:v>0.98337578699999995</c:v>
                </c:pt>
                <c:pt idx="50265">
                  <c:v>0.98337578699999995</c:v>
                </c:pt>
                <c:pt idx="50266">
                  <c:v>0.99466263200000005</c:v>
                </c:pt>
                <c:pt idx="50267">
                  <c:v>0.99833470599999996</c:v>
                </c:pt>
                <c:pt idx="50268">
                  <c:v>0.98337578699999995</c:v>
                </c:pt>
                <c:pt idx="50269">
                  <c:v>0.99833470599999996</c:v>
                </c:pt>
                <c:pt idx="50270">
                  <c:v>0.98337578699999995</c:v>
                </c:pt>
                <c:pt idx="50271">
                  <c:v>0.99466263200000005</c:v>
                </c:pt>
                <c:pt idx="50272">
                  <c:v>0.99466263200000005</c:v>
                </c:pt>
                <c:pt idx="50273">
                  <c:v>0.994798234</c:v>
                </c:pt>
                <c:pt idx="50274">
                  <c:v>0.99466263200000005</c:v>
                </c:pt>
                <c:pt idx="50275">
                  <c:v>0.99466263200000005</c:v>
                </c:pt>
                <c:pt idx="50276">
                  <c:v>0.99466263200000005</c:v>
                </c:pt>
                <c:pt idx="50277">
                  <c:v>0.994798234</c:v>
                </c:pt>
                <c:pt idx="50278">
                  <c:v>0.994798234</c:v>
                </c:pt>
                <c:pt idx="50279">
                  <c:v>0.99466263200000005</c:v>
                </c:pt>
                <c:pt idx="50280">
                  <c:v>0.98337578699999995</c:v>
                </c:pt>
                <c:pt idx="50281">
                  <c:v>0.98048173699999996</c:v>
                </c:pt>
                <c:pt idx="50282">
                  <c:v>0.99466263200000005</c:v>
                </c:pt>
                <c:pt idx="50283">
                  <c:v>0.994798234</c:v>
                </c:pt>
                <c:pt idx="50284">
                  <c:v>0.98729905299999998</c:v>
                </c:pt>
                <c:pt idx="50285">
                  <c:v>0.99466263200000005</c:v>
                </c:pt>
                <c:pt idx="50286">
                  <c:v>0.99466263200000005</c:v>
                </c:pt>
                <c:pt idx="50287">
                  <c:v>0.98048173699999996</c:v>
                </c:pt>
                <c:pt idx="50288">
                  <c:v>0.99466263200000005</c:v>
                </c:pt>
                <c:pt idx="50289">
                  <c:v>0.99833470599999996</c:v>
                </c:pt>
                <c:pt idx="50290">
                  <c:v>0.98337578699999995</c:v>
                </c:pt>
                <c:pt idx="50291">
                  <c:v>0.98337578699999995</c:v>
                </c:pt>
                <c:pt idx="50292">
                  <c:v>0.99833470599999996</c:v>
                </c:pt>
                <c:pt idx="50293">
                  <c:v>0.98337578699999995</c:v>
                </c:pt>
                <c:pt idx="50294">
                  <c:v>0.99833470599999996</c:v>
                </c:pt>
                <c:pt idx="50295">
                  <c:v>0.99466263200000005</c:v>
                </c:pt>
                <c:pt idx="50296">
                  <c:v>0.98337578699999995</c:v>
                </c:pt>
                <c:pt idx="50297">
                  <c:v>0.98337578699999995</c:v>
                </c:pt>
                <c:pt idx="50298">
                  <c:v>0.994798234</c:v>
                </c:pt>
                <c:pt idx="50299">
                  <c:v>0.98337578699999995</c:v>
                </c:pt>
                <c:pt idx="50300">
                  <c:v>0.99466263200000005</c:v>
                </c:pt>
                <c:pt idx="50301">
                  <c:v>0.99466263200000005</c:v>
                </c:pt>
                <c:pt idx="50302">
                  <c:v>0.98337578699999995</c:v>
                </c:pt>
                <c:pt idx="50303">
                  <c:v>0.99466263200000005</c:v>
                </c:pt>
                <c:pt idx="50304">
                  <c:v>0.994798234</c:v>
                </c:pt>
                <c:pt idx="50305">
                  <c:v>0.98337578699999995</c:v>
                </c:pt>
                <c:pt idx="50306">
                  <c:v>0.994798234</c:v>
                </c:pt>
                <c:pt idx="50307">
                  <c:v>0.98337578699999995</c:v>
                </c:pt>
                <c:pt idx="50308">
                  <c:v>0.994798234</c:v>
                </c:pt>
                <c:pt idx="50309">
                  <c:v>0.98337578699999995</c:v>
                </c:pt>
                <c:pt idx="50310">
                  <c:v>0.987316898</c:v>
                </c:pt>
                <c:pt idx="50311">
                  <c:v>0.99833470599999996</c:v>
                </c:pt>
                <c:pt idx="50312">
                  <c:v>0.98048173699999996</c:v>
                </c:pt>
                <c:pt idx="50313">
                  <c:v>0.994798234</c:v>
                </c:pt>
                <c:pt idx="50314">
                  <c:v>0.99466263200000005</c:v>
                </c:pt>
                <c:pt idx="50315">
                  <c:v>0.994798234</c:v>
                </c:pt>
                <c:pt idx="50316">
                  <c:v>0.98048173699999996</c:v>
                </c:pt>
                <c:pt idx="50317">
                  <c:v>0.98729905299999998</c:v>
                </c:pt>
                <c:pt idx="50318">
                  <c:v>0.98337578699999995</c:v>
                </c:pt>
                <c:pt idx="50319">
                  <c:v>0.994798234</c:v>
                </c:pt>
                <c:pt idx="50320">
                  <c:v>0.99833470599999996</c:v>
                </c:pt>
                <c:pt idx="50321">
                  <c:v>0.99833470599999996</c:v>
                </c:pt>
                <c:pt idx="50322">
                  <c:v>0.98337578699999995</c:v>
                </c:pt>
                <c:pt idx="50323">
                  <c:v>0.99466263200000005</c:v>
                </c:pt>
                <c:pt idx="50324">
                  <c:v>0.99466263200000005</c:v>
                </c:pt>
                <c:pt idx="50325">
                  <c:v>0.99100769600000005</c:v>
                </c:pt>
                <c:pt idx="50326">
                  <c:v>0.994798234</c:v>
                </c:pt>
                <c:pt idx="50327">
                  <c:v>0.99466263200000005</c:v>
                </c:pt>
                <c:pt idx="50328">
                  <c:v>0.98048173699999996</c:v>
                </c:pt>
                <c:pt idx="50329">
                  <c:v>0.98048173699999996</c:v>
                </c:pt>
                <c:pt idx="50330">
                  <c:v>0.99466263200000005</c:v>
                </c:pt>
                <c:pt idx="50331">
                  <c:v>0.99833470599999996</c:v>
                </c:pt>
                <c:pt idx="50332">
                  <c:v>0.99833470599999996</c:v>
                </c:pt>
                <c:pt idx="50333">
                  <c:v>0.994798234</c:v>
                </c:pt>
                <c:pt idx="50334">
                  <c:v>0.99466263200000005</c:v>
                </c:pt>
                <c:pt idx="50335">
                  <c:v>0.99466263200000005</c:v>
                </c:pt>
                <c:pt idx="50336">
                  <c:v>0.98337578699999995</c:v>
                </c:pt>
                <c:pt idx="50337">
                  <c:v>0.99466263200000005</c:v>
                </c:pt>
                <c:pt idx="50338">
                  <c:v>0.99466263200000005</c:v>
                </c:pt>
                <c:pt idx="50339">
                  <c:v>0.98048173699999996</c:v>
                </c:pt>
                <c:pt idx="50340">
                  <c:v>0.99466263200000005</c:v>
                </c:pt>
                <c:pt idx="50341">
                  <c:v>0.98048173699999996</c:v>
                </c:pt>
                <c:pt idx="50342">
                  <c:v>0.99833470599999996</c:v>
                </c:pt>
                <c:pt idx="50343">
                  <c:v>0.99466263200000005</c:v>
                </c:pt>
                <c:pt idx="50344">
                  <c:v>0.99466263200000005</c:v>
                </c:pt>
                <c:pt idx="50345">
                  <c:v>0.98048173699999996</c:v>
                </c:pt>
                <c:pt idx="50346">
                  <c:v>0.99833470599999996</c:v>
                </c:pt>
                <c:pt idx="50347">
                  <c:v>0.98337578699999995</c:v>
                </c:pt>
                <c:pt idx="50348">
                  <c:v>0.98048173699999996</c:v>
                </c:pt>
                <c:pt idx="50349">
                  <c:v>0.98337578699999995</c:v>
                </c:pt>
                <c:pt idx="50350">
                  <c:v>0.99466263200000005</c:v>
                </c:pt>
                <c:pt idx="50351">
                  <c:v>0.98337578699999995</c:v>
                </c:pt>
                <c:pt idx="50352">
                  <c:v>0.994798234</c:v>
                </c:pt>
                <c:pt idx="50353">
                  <c:v>0.98337578699999995</c:v>
                </c:pt>
                <c:pt idx="50354">
                  <c:v>0.99466263200000005</c:v>
                </c:pt>
                <c:pt idx="50355">
                  <c:v>0.98337578699999995</c:v>
                </c:pt>
                <c:pt idx="50356">
                  <c:v>0.99833470599999996</c:v>
                </c:pt>
                <c:pt idx="50357">
                  <c:v>0.99466263200000005</c:v>
                </c:pt>
                <c:pt idx="50358">
                  <c:v>0.98048173699999996</c:v>
                </c:pt>
                <c:pt idx="50359">
                  <c:v>0.98337578699999995</c:v>
                </c:pt>
                <c:pt idx="50360">
                  <c:v>0.99833470599999996</c:v>
                </c:pt>
                <c:pt idx="50361">
                  <c:v>0.994798234</c:v>
                </c:pt>
                <c:pt idx="50362">
                  <c:v>0.99466263200000005</c:v>
                </c:pt>
                <c:pt idx="50363">
                  <c:v>0.994798234</c:v>
                </c:pt>
                <c:pt idx="50364">
                  <c:v>0.994798234</c:v>
                </c:pt>
                <c:pt idx="50365">
                  <c:v>0.99833470599999996</c:v>
                </c:pt>
                <c:pt idx="50366">
                  <c:v>0.99466263200000005</c:v>
                </c:pt>
                <c:pt idx="50367">
                  <c:v>0.98048173699999996</c:v>
                </c:pt>
                <c:pt idx="50368">
                  <c:v>0.99466263200000005</c:v>
                </c:pt>
                <c:pt idx="50369">
                  <c:v>0.98337578699999995</c:v>
                </c:pt>
                <c:pt idx="50370">
                  <c:v>0.99833470599999996</c:v>
                </c:pt>
                <c:pt idx="50371">
                  <c:v>0.99466263200000005</c:v>
                </c:pt>
                <c:pt idx="50372">
                  <c:v>0.994798234</c:v>
                </c:pt>
                <c:pt idx="50373">
                  <c:v>0.994798234</c:v>
                </c:pt>
                <c:pt idx="50374">
                  <c:v>0.99833470599999996</c:v>
                </c:pt>
                <c:pt idx="50375">
                  <c:v>0.98337578699999995</c:v>
                </c:pt>
                <c:pt idx="50376">
                  <c:v>0.98529628999999996</c:v>
                </c:pt>
                <c:pt idx="50377">
                  <c:v>0.99466263200000005</c:v>
                </c:pt>
                <c:pt idx="50378">
                  <c:v>0.99833470599999996</c:v>
                </c:pt>
                <c:pt idx="50379">
                  <c:v>0.994798234</c:v>
                </c:pt>
                <c:pt idx="50380">
                  <c:v>0.97933389000000004</c:v>
                </c:pt>
                <c:pt idx="50381">
                  <c:v>0.98048173699999996</c:v>
                </c:pt>
                <c:pt idx="50382">
                  <c:v>0.99833470599999996</c:v>
                </c:pt>
                <c:pt idx="50383">
                  <c:v>0.987316898</c:v>
                </c:pt>
                <c:pt idx="50384">
                  <c:v>0.99833470599999996</c:v>
                </c:pt>
                <c:pt idx="50385">
                  <c:v>0.99090427199999997</c:v>
                </c:pt>
                <c:pt idx="50386">
                  <c:v>0.98337578699999995</c:v>
                </c:pt>
                <c:pt idx="50387">
                  <c:v>0.994798234</c:v>
                </c:pt>
                <c:pt idx="50388">
                  <c:v>0.98337578699999995</c:v>
                </c:pt>
                <c:pt idx="50389">
                  <c:v>0.99466263200000005</c:v>
                </c:pt>
                <c:pt idx="50390">
                  <c:v>0.99466263200000005</c:v>
                </c:pt>
                <c:pt idx="50391">
                  <c:v>0.99833470599999996</c:v>
                </c:pt>
                <c:pt idx="50392">
                  <c:v>0.98048173699999996</c:v>
                </c:pt>
                <c:pt idx="50393">
                  <c:v>0.994798234</c:v>
                </c:pt>
                <c:pt idx="50394">
                  <c:v>0.98337578699999995</c:v>
                </c:pt>
                <c:pt idx="50395">
                  <c:v>0.99466263200000005</c:v>
                </c:pt>
                <c:pt idx="50396">
                  <c:v>0.98337578699999995</c:v>
                </c:pt>
                <c:pt idx="50397">
                  <c:v>0.98048173699999996</c:v>
                </c:pt>
                <c:pt idx="50398">
                  <c:v>0.994798234</c:v>
                </c:pt>
                <c:pt idx="50399">
                  <c:v>0.98337578699999995</c:v>
                </c:pt>
                <c:pt idx="50400">
                  <c:v>0.98337578699999995</c:v>
                </c:pt>
                <c:pt idx="50401">
                  <c:v>0.994798234</c:v>
                </c:pt>
                <c:pt idx="50402">
                  <c:v>0.99833470599999996</c:v>
                </c:pt>
                <c:pt idx="50403">
                  <c:v>0.98337578699999995</c:v>
                </c:pt>
                <c:pt idx="50404">
                  <c:v>0.98337578699999995</c:v>
                </c:pt>
                <c:pt idx="50405">
                  <c:v>0.99466263200000005</c:v>
                </c:pt>
                <c:pt idx="50406">
                  <c:v>0.994798234</c:v>
                </c:pt>
                <c:pt idx="50407">
                  <c:v>0.98048173699999996</c:v>
                </c:pt>
                <c:pt idx="50408">
                  <c:v>0.994798234</c:v>
                </c:pt>
                <c:pt idx="50409">
                  <c:v>0.98337578699999995</c:v>
                </c:pt>
                <c:pt idx="50410">
                  <c:v>0.99466263200000005</c:v>
                </c:pt>
                <c:pt idx="50411">
                  <c:v>0.98729905299999998</c:v>
                </c:pt>
                <c:pt idx="50412">
                  <c:v>0.99466263200000005</c:v>
                </c:pt>
                <c:pt idx="50413">
                  <c:v>0.99466263200000005</c:v>
                </c:pt>
                <c:pt idx="50414">
                  <c:v>0.98048173699999996</c:v>
                </c:pt>
                <c:pt idx="50415">
                  <c:v>0.98337578699999995</c:v>
                </c:pt>
                <c:pt idx="50416">
                  <c:v>0.994798234</c:v>
                </c:pt>
                <c:pt idx="50417">
                  <c:v>0.99833470599999996</c:v>
                </c:pt>
                <c:pt idx="50418">
                  <c:v>0.99466263200000005</c:v>
                </c:pt>
                <c:pt idx="50419">
                  <c:v>0.98048173699999996</c:v>
                </c:pt>
                <c:pt idx="50420">
                  <c:v>0.98337578699999995</c:v>
                </c:pt>
                <c:pt idx="50421">
                  <c:v>0.98048173699999996</c:v>
                </c:pt>
                <c:pt idx="50422">
                  <c:v>0.98048173699999996</c:v>
                </c:pt>
                <c:pt idx="50423">
                  <c:v>0.98048173699999996</c:v>
                </c:pt>
                <c:pt idx="50424">
                  <c:v>0.98048173699999996</c:v>
                </c:pt>
                <c:pt idx="50425">
                  <c:v>0.994798234</c:v>
                </c:pt>
                <c:pt idx="50426">
                  <c:v>0.99833470599999996</c:v>
                </c:pt>
                <c:pt idx="50427">
                  <c:v>0.994798234</c:v>
                </c:pt>
                <c:pt idx="50428">
                  <c:v>0.994798234</c:v>
                </c:pt>
                <c:pt idx="50429">
                  <c:v>0.98337578699999995</c:v>
                </c:pt>
                <c:pt idx="50430">
                  <c:v>0.99090427199999997</c:v>
                </c:pt>
                <c:pt idx="50431">
                  <c:v>0.98337578699999995</c:v>
                </c:pt>
                <c:pt idx="50432">
                  <c:v>0.994798234</c:v>
                </c:pt>
                <c:pt idx="50433">
                  <c:v>0.98337578699999995</c:v>
                </c:pt>
                <c:pt idx="50434">
                  <c:v>0.994798234</c:v>
                </c:pt>
                <c:pt idx="50435">
                  <c:v>0.99833470599999996</c:v>
                </c:pt>
                <c:pt idx="50436">
                  <c:v>0.987316898</c:v>
                </c:pt>
                <c:pt idx="50437">
                  <c:v>0.994798234</c:v>
                </c:pt>
                <c:pt idx="50438">
                  <c:v>0.994798234</c:v>
                </c:pt>
                <c:pt idx="50439">
                  <c:v>0.98337578699999995</c:v>
                </c:pt>
                <c:pt idx="50440">
                  <c:v>0.98337578699999995</c:v>
                </c:pt>
                <c:pt idx="50441">
                  <c:v>0.98337578699999995</c:v>
                </c:pt>
                <c:pt idx="50442">
                  <c:v>0.98549281</c:v>
                </c:pt>
                <c:pt idx="50443">
                  <c:v>0.98669746800000002</c:v>
                </c:pt>
                <c:pt idx="50444">
                  <c:v>0.99090427199999997</c:v>
                </c:pt>
                <c:pt idx="50445">
                  <c:v>0.98337578699999995</c:v>
                </c:pt>
                <c:pt idx="50446">
                  <c:v>0.99833470599999996</c:v>
                </c:pt>
                <c:pt idx="50447">
                  <c:v>0.99833470599999996</c:v>
                </c:pt>
                <c:pt idx="50448">
                  <c:v>0.98337578699999995</c:v>
                </c:pt>
                <c:pt idx="50449">
                  <c:v>0.98337578699999995</c:v>
                </c:pt>
                <c:pt idx="50450">
                  <c:v>0.99027694600000005</c:v>
                </c:pt>
                <c:pt idx="50451">
                  <c:v>0.98048173699999996</c:v>
                </c:pt>
                <c:pt idx="50452">
                  <c:v>0.98337578699999995</c:v>
                </c:pt>
                <c:pt idx="50453">
                  <c:v>0.98048173699999996</c:v>
                </c:pt>
                <c:pt idx="50454">
                  <c:v>0.98337578699999995</c:v>
                </c:pt>
                <c:pt idx="50455">
                  <c:v>0.99833470599999996</c:v>
                </c:pt>
                <c:pt idx="50456">
                  <c:v>0.994798234</c:v>
                </c:pt>
                <c:pt idx="50457">
                  <c:v>0.994798234</c:v>
                </c:pt>
                <c:pt idx="50458">
                  <c:v>0.99833470599999996</c:v>
                </c:pt>
                <c:pt idx="50459">
                  <c:v>0.98337578699999995</c:v>
                </c:pt>
                <c:pt idx="50460">
                  <c:v>0.994798234</c:v>
                </c:pt>
                <c:pt idx="50461">
                  <c:v>0.994798234</c:v>
                </c:pt>
                <c:pt idx="50462">
                  <c:v>0.99466263200000005</c:v>
                </c:pt>
                <c:pt idx="50463">
                  <c:v>0.99466263200000005</c:v>
                </c:pt>
                <c:pt idx="50464">
                  <c:v>0.98337578699999995</c:v>
                </c:pt>
                <c:pt idx="50465">
                  <c:v>0.98048173699999996</c:v>
                </c:pt>
                <c:pt idx="50466">
                  <c:v>0.99833470599999996</c:v>
                </c:pt>
                <c:pt idx="50467">
                  <c:v>0.99015918800000002</c:v>
                </c:pt>
                <c:pt idx="50468">
                  <c:v>0.98552498799999999</c:v>
                </c:pt>
                <c:pt idx="50469">
                  <c:v>0.99466263200000005</c:v>
                </c:pt>
                <c:pt idx="50470">
                  <c:v>0.99833470599999996</c:v>
                </c:pt>
                <c:pt idx="50471">
                  <c:v>0.98337578699999995</c:v>
                </c:pt>
                <c:pt idx="50472">
                  <c:v>0.98729905299999998</c:v>
                </c:pt>
                <c:pt idx="50473">
                  <c:v>0.98337578699999995</c:v>
                </c:pt>
                <c:pt idx="50474">
                  <c:v>0.98337578699999995</c:v>
                </c:pt>
                <c:pt idx="50475">
                  <c:v>0.98337578699999995</c:v>
                </c:pt>
                <c:pt idx="50476">
                  <c:v>0.98337578699999995</c:v>
                </c:pt>
                <c:pt idx="50477">
                  <c:v>0.98337578699999995</c:v>
                </c:pt>
                <c:pt idx="50478">
                  <c:v>0.994798234</c:v>
                </c:pt>
                <c:pt idx="50479">
                  <c:v>0.99833470599999996</c:v>
                </c:pt>
                <c:pt idx="50480">
                  <c:v>0.99456953599999998</c:v>
                </c:pt>
                <c:pt idx="50481">
                  <c:v>0.98337578699999995</c:v>
                </c:pt>
                <c:pt idx="50482">
                  <c:v>0.98048173699999996</c:v>
                </c:pt>
                <c:pt idx="50483">
                  <c:v>0.99466263200000005</c:v>
                </c:pt>
                <c:pt idx="50484">
                  <c:v>0.98048173699999996</c:v>
                </c:pt>
                <c:pt idx="50485">
                  <c:v>0.994798234</c:v>
                </c:pt>
                <c:pt idx="50486">
                  <c:v>0.994798234</c:v>
                </c:pt>
                <c:pt idx="50487">
                  <c:v>0.99833470599999996</c:v>
                </c:pt>
                <c:pt idx="50488">
                  <c:v>0.99466263200000005</c:v>
                </c:pt>
                <c:pt idx="50489">
                  <c:v>0.994798234</c:v>
                </c:pt>
                <c:pt idx="50490">
                  <c:v>0.98337578699999995</c:v>
                </c:pt>
                <c:pt idx="50491">
                  <c:v>0.99466263200000005</c:v>
                </c:pt>
                <c:pt idx="50492">
                  <c:v>0.99466263200000005</c:v>
                </c:pt>
                <c:pt idx="50493">
                  <c:v>0.994798234</c:v>
                </c:pt>
                <c:pt idx="50494">
                  <c:v>0.98337578699999995</c:v>
                </c:pt>
                <c:pt idx="50495">
                  <c:v>0.98337578699999995</c:v>
                </c:pt>
                <c:pt idx="50496">
                  <c:v>0.98337578699999995</c:v>
                </c:pt>
                <c:pt idx="50497">
                  <c:v>0.98048173699999996</c:v>
                </c:pt>
                <c:pt idx="50498">
                  <c:v>0.98337578699999995</c:v>
                </c:pt>
                <c:pt idx="50499">
                  <c:v>0.99833470599999996</c:v>
                </c:pt>
                <c:pt idx="50500">
                  <c:v>0.98337578699999995</c:v>
                </c:pt>
                <c:pt idx="50501">
                  <c:v>0.99466263200000005</c:v>
                </c:pt>
                <c:pt idx="50502">
                  <c:v>0.99015918800000002</c:v>
                </c:pt>
                <c:pt idx="50503">
                  <c:v>0.99466263200000005</c:v>
                </c:pt>
                <c:pt idx="50504">
                  <c:v>0.99833470599999996</c:v>
                </c:pt>
                <c:pt idx="50505">
                  <c:v>0.98337578699999995</c:v>
                </c:pt>
                <c:pt idx="50506">
                  <c:v>0.98337578699999995</c:v>
                </c:pt>
                <c:pt idx="50507">
                  <c:v>0.98048173699999996</c:v>
                </c:pt>
                <c:pt idx="50508">
                  <c:v>0.98048173699999996</c:v>
                </c:pt>
                <c:pt idx="50509">
                  <c:v>0.99466263200000005</c:v>
                </c:pt>
                <c:pt idx="50510">
                  <c:v>0.99015918800000002</c:v>
                </c:pt>
                <c:pt idx="50511">
                  <c:v>0.98337578699999995</c:v>
                </c:pt>
                <c:pt idx="50512">
                  <c:v>0.99466263200000005</c:v>
                </c:pt>
                <c:pt idx="50513">
                  <c:v>0.994798234</c:v>
                </c:pt>
                <c:pt idx="50514">
                  <c:v>0.99833470599999996</c:v>
                </c:pt>
                <c:pt idx="50515">
                  <c:v>0.99466263200000005</c:v>
                </c:pt>
                <c:pt idx="50516">
                  <c:v>0.994798234</c:v>
                </c:pt>
                <c:pt idx="50517">
                  <c:v>0.98048173699999996</c:v>
                </c:pt>
                <c:pt idx="50518">
                  <c:v>0.98337578699999995</c:v>
                </c:pt>
                <c:pt idx="50519">
                  <c:v>0.99466263200000005</c:v>
                </c:pt>
                <c:pt idx="50520">
                  <c:v>0.98048173699999996</c:v>
                </c:pt>
                <c:pt idx="50521">
                  <c:v>0.994798234</c:v>
                </c:pt>
                <c:pt idx="50522">
                  <c:v>0.99833470599999996</c:v>
                </c:pt>
                <c:pt idx="50523">
                  <c:v>0.994798234</c:v>
                </c:pt>
                <c:pt idx="50524">
                  <c:v>0.99833470599999996</c:v>
                </c:pt>
                <c:pt idx="50525">
                  <c:v>0.99466263200000005</c:v>
                </c:pt>
                <c:pt idx="50526">
                  <c:v>0.99833470599999996</c:v>
                </c:pt>
                <c:pt idx="50527">
                  <c:v>0.994798234</c:v>
                </c:pt>
                <c:pt idx="50528">
                  <c:v>0.99833470599999996</c:v>
                </c:pt>
                <c:pt idx="50529">
                  <c:v>0.99090427199999997</c:v>
                </c:pt>
                <c:pt idx="50530">
                  <c:v>0.99015918800000002</c:v>
                </c:pt>
                <c:pt idx="50531">
                  <c:v>0.994798234</c:v>
                </c:pt>
                <c:pt idx="50532">
                  <c:v>0.987316898</c:v>
                </c:pt>
                <c:pt idx="50533">
                  <c:v>0.99466263200000005</c:v>
                </c:pt>
                <c:pt idx="50534">
                  <c:v>0.994798234</c:v>
                </c:pt>
                <c:pt idx="50535">
                  <c:v>0.994798234</c:v>
                </c:pt>
                <c:pt idx="50536">
                  <c:v>0.98337578699999995</c:v>
                </c:pt>
                <c:pt idx="50537">
                  <c:v>0.99833470599999996</c:v>
                </c:pt>
                <c:pt idx="50538">
                  <c:v>0.99090427199999997</c:v>
                </c:pt>
                <c:pt idx="50539">
                  <c:v>0.99833470599999996</c:v>
                </c:pt>
                <c:pt idx="50540">
                  <c:v>0.98337578699999995</c:v>
                </c:pt>
                <c:pt idx="50541">
                  <c:v>0.98337578699999995</c:v>
                </c:pt>
                <c:pt idx="50542">
                  <c:v>0.99833470599999996</c:v>
                </c:pt>
                <c:pt idx="50543">
                  <c:v>0.994798234</c:v>
                </c:pt>
                <c:pt idx="50544">
                  <c:v>0.985100894</c:v>
                </c:pt>
                <c:pt idx="50545">
                  <c:v>0.99833470599999996</c:v>
                </c:pt>
                <c:pt idx="50546">
                  <c:v>0.99466263200000005</c:v>
                </c:pt>
                <c:pt idx="50547">
                  <c:v>0.98337578699999995</c:v>
                </c:pt>
                <c:pt idx="50548">
                  <c:v>0.99833470599999996</c:v>
                </c:pt>
                <c:pt idx="50549">
                  <c:v>0.994798234</c:v>
                </c:pt>
                <c:pt idx="50550">
                  <c:v>0.99466263200000005</c:v>
                </c:pt>
                <c:pt idx="50551">
                  <c:v>0.987316898</c:v>
                </c:pt>
                <c:pt idx="50552">
                  <c:v>0.99466263200000005</c:v>
                </c:pt>
                <c:pt idx="50553">
                  <c:v>0.98552498799999999</c:v>
                </c:pt>
                <c:pt idx="50554">
                  <c:v>0.98337578699999995</c:v>
                </c:pt>
                <c:pt idx="50555">
                  <c:v>0.99466263200000005</c:v>
                </c:pt>
                <c:pt idx="50556">
                  <c:v>0.99466263200000005</c:v>
                </c:pt>
                <c:pt idx="50557">
                  <c:v>0.99466263200000005</c:v>
                </c:pt>
                <c:pt idx="50558">
                  <c:v>0.99833470599999996</c:v>
                </c:pt>
                <c:pt idx="50559">
                  <c:v>0.98337578699999995</c:v>
                </c:pt>
                <c:pt idx="50560">
                  <c:v>0.98048173699999996</c:v>
                </c:pt>
                <c:pt idx="50561">
                  <c:v>0.98337578699999995</c:v>
                </c:pt>
                <c:pt idx="50562">
                  <c:v>0.99466263200000005</c:v>
                </c:pt>
                <c:pt idx="50563">
                  <c:v>0.99833470599999996</c:v>
                </c:pt>
                <c:pt idx="50564">
                  <c:v>0.98729905299999998</c:v>
                </c:pt>
                <c:pt idx="50565">
                  <c:v>0.98337578699999995</c:v>
                </c:pt>
                <c:pt idx="50566">
                  <c:v>0.99833470599999996</c:v>
                </c:pt>
                <c:pt idx="50567">
                  <c:v>0.99833470599999996</c:v>
                </c:pt>
                <c:pt idx="50568">
                  <c:v>0.994798234</c:v>
                </c:pt>
                <c:pt idx="50569">
                  <c:v>0.99833470599999996</c:v>
                </c:pt>
                <c:pt idx="50570">
                  <c:v>0.99833470599999996</c:v>
                </c:pt>
                <c:pt idx="50571">
                  <c:v>0.99466263200000005</c:v>
                </c:pt>
                <c:pt idx="50572">
                  <c:v>0.98048173699999996</c:v>
                </c:pt>
                <c:pt idx="50573">
                  <c:v>0.98337578699999995</c:v>
                </c:pt>
                <c:pt idx="50574">
                  <c:v>0.99833470599999996</c:v>
                </c:pt>
                <c:pt idx="50575">
                  <c:v>0.98337578699999995</c:v>
                </c:pt>
                <c:pt idx="50576">
                  <c:v>0.98337578699999995</c:v>
                </c:pt>
                <c:pt idx="50577">
                  <c:v>0.98337578699999995</c:v>
                </c:pt>
                <c:pt idx="50578">
                  <c:v>0.96306093000000004</c:v>
                </c:pt>
                <c:pt idx="50579">
                  <c:v>0.99466263200000005</c:v>
                </c:pt>
                <c:pt idx="50580">
                  <c:v>0.994798234</c:v>
                </c:pt>
                <c:pt idx="50581">
                  <c:v>0.98337578699999995</c:v>
                </c:pt>
                <c:pt idx="50582">
                  <c:v>0.98048173699999996</c:v>
                </c:pt>
                <c:pt idx="50583">
                  <c:v>0.98337578699999995</c:v>
                </c:pt>
                <c:pt idx="50584">
                  <c:v>0.98337578699999995</c:v>
                </c:pt>
                <c:pt idx="50585">
                  <c:v>0.98048173699999996</c:v>
                </c:pt>
                <c:pt idx="50586">
                  <c:v>0.99466263200000005</c:v>
                </c:pt>
                <c:pt idx="50587">
                  <c:v>0.99466263200000005</c:v>
                </c:pt>
                <c:pt idx="50588">
                  <c:v>0.98337578699999995</c:v>
                </c:pt>
                <c:pt idx="50589">
                  <c:v>0.99466263200000005</c:v>
                </c:pt>
                <c:pt idx="50590">
                  <c:v>0.99466263200000005</c:v>
                </c:pt>
                <c:pt idx="50591">
                  <c:v>0.98337578699999995</c:v>
                </c:pt>
                <c:pt idx="50592">
                  <c:v>0.99833470599999996</c:v>
                </c:pt>
                <c:pt idx="50593">
                  <c:v>0.98048173699999996</c:v>
                </c:pt>
                <c:pt idx="50594">
                  <c:v>0.98337578699999995</c:v>
                </c:pt>
                <c:pt idx="50595">
                  <c:v>0.98337578699999995</c:v>
                </c:pt>
                <c:pt idx="50596">
                  <c:v>0.994798234</c:v>
                </c:pt>
                <c:pt idx="50597">
                  <c:v>0.98337578699999995</c:v>
                </c:pt>
                <c:pt idx="50598">
                  <c:v>0.98048173699999996</c:v>
                </c:pt>
                <c:pt idx="50599">
                  <c:v>0.98337578699999995</c:v>
                </c:pt>
                <c:pt idx="50600">
                  <c:v>0.99466263200000005</c:v>
                </c:pt>
                <c:pt idx="50601">
                  <c:v>0.994798234</c:v>
                </c:pt>
                <c:pt idx="50602">
                  <c:v>0.99466263200000005</c:v>
                </c:pt>
                <c:pt idx="50603">
                  <c:v>0.99833470599999996</c:v>
                </c:pt>
                <c:pt idx="50604">
                  <c:v>0.98529628999999996</c:v>
                </c:pt>
                <c:pt idx="50605">
                  <c:v>0.99466263200000005</c:v>
                </c:pt>
                <c:pt idx="50606">
                  <c:v>0.98048173699999996</c:v>
                </c:pt>
                <c:pt idx="50607">
                  <c:v>0.98337578699999995</c:v>
                </c:pt>
                <c:pt idx="50608">
                  <c:v>0.994798234</c:v>
                </c:pt>
                <c:pt idx="50609">
                  <c:v>0.98337578699999995</c:v>
                </c:pt>
                <c:pt idx="50610">
                  <c:v>0.99466263200000005</c:v>
                </c:pt>
                <c:pt idx="50611">
                  <c:v>0.99466263200000005</c:v>
                </c:pt>
                <c:pt idx="50612">
                  <c:v>0.98337578699999995</c:v>
                </c:pt>
                <c:pt idx="50613">
                  <c:v>0.98048173699999996</c:v>
                </c:pt>
                <c:pt idx="50614">
                  <c:v>0.994798234</c:v>
                </c:pt>
                <c:pt idx="50615">
                  <c:v>0.98337578699999995</c:v>
                </c:pt>
                <c:pt idx="50616">
                  <c:v>0.99090427199999997</c:v>
                </c:pt>
                <c:pt idx="50617">
                  <c:v>0.99466263200000005</c:v>
                </c:pt>
                <c:pt idx="50618">
                  <c:v>0.98337578699999995</c:v>
                </c:pt>
                <c:pt idx="50619">
                  <c:v>0.98048173699999996</c:v>
                </c:pt>
                <c:pt idx="50620">
                  <c:v>0.99466263200000005</c:v>
                </c:pt>
                <c:pt idx="50621">
                  <c:v>0.994798234</c:v>
                </c:pt>
                <c:pt idx="50622">
                  <c:v>0.994798234</c:v>
                </c:pt>
                <c:pt idx="50623">
                  <c:v>0.994798234</c:v>
                </c:pt>
                <c:pt idx="50624">
                  <c:v>0.99466263200000005</c:v>
                </c:pt>
                <c:pt idx="50625">
                  <c:v>0.98048173699999996</c:v>
                </c:pt>
                <c:pt idx="50626">
                  <c:v>0.994798234</c:v>
                </c:pt>
                <c:pt idx="50627">
                  <c:v>0.99466263200000005</c:v>
                </c:pt>
                <c:pt idx="50628">
                  <c:v>0.994798234</c:v>
                </c:pt>
                <c:pt idx="50629">
                  <c:v>0.99466263200000005</c:v>
                </c:pt>
                <c:pt idx="50630">
                  <c:v>0.99466263200000005</c:v>
                </c:pt>
                <c:pt idx="50631">
                  <c:v>0.99090427199999997</c:v>
                </c:pt>
                <c:pt idx="50632">
                  <c:v>0.99833470599999996</c:v>
                </c:pt>
                <c:pt idx="50633">
                  <c:v>0.98337578699999995</c:v>
                </c:pt>
                <c:pt idx="50634">
                  <c:v>0.98048173699999996</c:v>
                </c:pt>
                <c:pt idx="50635">
                  <c:v>0.98337578699999995</c:v>
                </c:pt>
                <c:pt idx="50636">
                  <c:v>0.99466263200000005</c:v>
                </c:pt>
                <c:pt idx="50637">
                  <c:v>0.99466263200000005</c:v>
                </c:pt>
                <c:pt idx="50638">
                  <c:v>0.987316898</c:v>
                </c:pt>
                <c:pt idx="50639">
                  <c:v>0.994798234</c:v>
                </c:pt>
                <c:pt idx="50640">
                  <c:v>0.98337578699999995</c:v>
                </c:pt>
                <c:pt idx="50641">
                  <c:v>0.98529628999999996</c:v>
                </c:pt>
                <c:pt idx="50642">
                  <c:v>0.99635453600000001</c:v>
                </c:pt>
                <c:pt idx="50643">
                  <c:v>0.98337578699999995</c:v>
                </c:pt>
                <c:pt idx="50644">
                  <c:v>0.98048173699999996</c:v>
                </c:pt>
                <c:pt idx="50645">
                  <c:v>0.99466263200000005</c:v>
                </c:pt>
                <c:pt idx="50646">
                  <c:v>0.99466263200000005</c:v>
                </c:pt>
                <c:pt idx="50647">
                  <c:v>0.99833470599999996</c:v>
                </c:pt>
                <c:pt idx="50648">
                  <c:v>0.98337578699999995</c:v>
                </c:pt>
                <c:pt idx="50649">
                  <c:v>0.99466263200000005</c:v>
                </c:pt>
                <c:pt idx="50650">
                  <c:v>0.99466263200000005</c:v>
                </c:pt>
                <c:pt idx="50651">
                  <c:v>0.98048173699999996</c:v>
                </c:pt>
                <c:pt idx="50652">
                  <c:v>0.99466263200000005</c:v>
                </c:pt>
                <c:pt idx="50653">
                  <c:v>0.99466263200000005</c:v>
                </c:pt>
                <c:pt idx="50654">
                  <c:v>0.99466263200000005</c:v>
                </c:pt>
                <c:pt idx="50655">
                  <c:v>0.99833470599999996</c:v>
                </c:pt>
                <c:pt idx="50656">
                  <c:v>0.98048173699999996</c:v>
                </c:pt>
                <c:pt idx="50657">
                  <c:v>0.98048173699999996</c:v>
                </c:pt>
                <c:pt idx="50658">
                  <c:v>0.99833470599999996</c:v>
                </c:pt>
                <c:pt idx="50659">
                  <c:v>0.98337578699999995</c:v>
                </c:pt>
                <c:pt idx="50660">
                  <c:v>0.98337578699999995</c:v>
                </c:pt>
                <c:pt idx="50661">
                  <c:v>0.99833470599999996</c:v>
                </c:pt>
                <c:pt idx="50662">
                  <c:v>0.994798234</c:v>
                </c:pt>
                <c:pt idx="50663">
                  <c:v>0.99466263200000005</c:v>
                </c:pt>
                <c:pt idx="50664">
                  <c:v>0.99466263200000005</c:v>
                </c:pt>
                <c:pt idx="50665">
                  <c:v>0.99100769600000005</c:v>
                </c:pt>
                <c:pt idx="50666">
                  <c:v>0.98048173699999996</c:v>
                </c:pt>
                <c:pt idx="50667">
                  <c:v>0.98337578699999995</c:v>
                </c:pt>
                <c:pt idx="50668">
                  <c:v>0.99466263200000005</c:v>
                </c:pt>
                <c:pt idx="50669">
                  <c:v>0.994798234</c:v>
                </c:pt>
                <c:pt idx="50670">
                  <c:v>0.98337578699999995</c:v>
                </c:pt>
                <c:pt idx="50671">
                  <c:v>0.98048173699999996</c:v>
                </c:pt>
                <c:pt idx="50672">
                  <c:v>0.987316898</c:v>
                </c:pt>
                <c:pt idx="50673">
                  <c:v>0.98048173699999996</c:v>
                </c:pt>
                <c:pt idx="50674">
                  <c:v>0.99833470599999996</c:v>
                </c:pt>
                <c:pt idx="50675">
                  <c:v>0.98529628999999996</c:v>
                </c:pt>
                <c:pt idx="50676">
                  <c:v>0.99833470599999996</c:v>
                </c:pt>
                <c:pt idx="50677">
                  <c:v>0.99450736299999998</c:v>
                </c:pt>
                <c:pt idx="50678">
                  <c:v>0.994798234</c:v>
                </c:pt>
                <c:pt idx="50679">
                  <c:v>0.98337578699999995</c:v>
                </c:pt>
                <c:pt idx="50680">
                  <c:v>0.99100769600000005</c:v>
                </c:pt>
                <c:pt idx="50681">
                  <c:v>0.99466263200000005</c:v>
                </c:pt>
                <c:pt idx="50682">
                  <c:v>0.99833470599999996</c:v>
                </c:pt>
                <c:pt idx="50683">
                  <c:v>0.99466263200000005</c:v>
                </c:pt>
                <c:pt idx="50684">
                  <c:v>0.98048173699999996</c:v>
                </c:pt>
                <c:pt idx="50685">
                  <c:v>0.99833470599999996</c:v>
                </c:pt>
                <c:pt idx="50686">
                  <c:v>0.994798234</c:v>
                </c:pt>
                <c:pt idx="50687">
                  <c:v>0.99015918800000002</c:v>
                </c:pt>
                <c:pt idx="50688">
                  <c:v>0.99466263200000005</c:v>
                </c:pt>
                <c:pt idx="50689">
                  <c:v>0.99833470599999996</c:v>
                </c:pt>
                <c:pt idx="50690">
                  <c:v>0.98048173699999996</c:v>
                </c:pt>
                <c:pt idx="50691">
                  <c:v>0.99466263200000005</c:v>
                </c:pt>
                <c:pt idx="50692">
                  <c:v>0.987316898</c:v>
                </c:pt>
                <c:pt idx="50693">
                  <c:v>0.994798234</c:v>
                </c:pt>
                <c:pt idx="50694">
                  <c:v>0.98048173699999996</c:v>
                </c:pt>
                <c:pt idx="50695">
                  <c:v>0.98337578699999995</c:v>
                </c:pt>
                <c:pt idx="50696">
                  <c:v>0.99833470599999996</c:v>
                </c:pt>
                <c:pt idx="50697">
                  <c:v>0.98048173699999996</c:v>
                </c:pt>
                <c:pt idx="50698">
                  <c:v>0.994798234</c:v>
                </c:pt>
                <c:pt idx="50699">
                  <c:v>0.98337578699999995</c:v>
                </c:pt>
                <c:pt idx="50700">
                  <c:v>0.98337578699999995</c:v>
                </c:pt>
                <c:pt idx="50701">
                  <c:v>0.99466263200000005</c:v>
                </c:pt>
                <c:pt idx="50702">
                  <c:v>0.994798234</c:v>
                </c:pt>
                <c:pt idx="50703">
                  <c:v>0.99466263200000005</c:v>
                </c:pt>
                <c:pt idx="50704">
                  <c:v>0.98552498799999999</c:v>
                </c:pt>
                <c:pt idx="50705">
                  <c:v>0.99833470599999996</c:v>
                </c:pt>
                <c:pt idx="50706">
                  <c:v>0.99466263200000005</c:v>
                </c:pt>
                <c:pt idx="50707">
                  <c:v>0.99466263200000005</c:v>
                </c:pt>
                <c:pt idx="50708">
                  <c:v>0.99456953599999998</c:v>
                </c:pt>
                <c:pt idx="50709">
                  <c:v>0.99466263200000005</c:v>
                </c:pt>
                <c:pt idx="50710">
                  <c:v>0.994798234</c:v>
                </c:pt>
                <c:pt idx="50711">
                  <c:v>0.994798234</c:v>
                </c:pt>
                <c:pt idx="50712">
                  <c:v>0.98337578699999995</c:v>
                </c:pt>
                <c:pt idx="50713">
                  <c:v>0.98048173699999996</c:v>
                </c:pt>
                <c:pt idx="50714">
                  <c:v>0.99833470599999996</c:v>
                </c:pt>
                <c:pt idx="50715">
                  <c:v>0.99466263200000005</c:v>
                </c:pt>
                <c:pt idx="50716">
                  <c:v>0.98337578699999995</c:v>
                </c:pt>
                <c:pt idx="50717">
                  <c:v>0.98337578699999995</c:v>
                </c:pt>
                <c:pt idx="50718">
                  <c:v>0.98337578699999995</c:v>
                </c:pt>
                <c:pt idx="50719">
                  <c:v>0.99466263200000005</c:v>
                </c:pt>
                <c:pt idx="50720">
                  <c:v>0.99466263200000005</c:v>
                </c:pt>
                <c:pt idx="50721">
                  <c:v>0.98549281</c:v>
                </c:pt>
                <c:pt idx="50722">
                  <c:v>0.994798234</c:v>
                </c:pt>
                <c:pt idx="50723">
                  <c:v>0.99466263200000005</c:v>
                </c:pt>
                <c:pt idx="50724">
                  <c:v>0.99833470599999996</c:v>
                </c:pt>
                <c:pt idx="50725">
                  <c:v>0.99833470599999996</c:v>
                </c:pt>
                <c:pt idx="50726">
                  <c:v>0.99090427199999997</c:v>
                </c:pt>
                <c:pt idx="50727">
                  <c:v>0.98048173699999996</c:v>
                </c:pt>
                <c:pt idx="50728">
                  <c:v>0.98337578699999995</c:v>
                </c:pt>
                <c:pt idx="50729">
                  <c:v>0.99027694600000005</c:v>
                </c:pt>
                <c:pt idx="50730">
                  <c:v>0.99466263200000005</c:v>
                </c:pt>
                <c:pt idx="50731">
                  <c:v>0.98337578699999995</c:v>
                </c:pt>
                <c:pt idx="50732">
                  <c:v>0.99833470599999996</c:v>
                </c:pt>
                <c:pt idx="50733">
                  <c:v>0.98337578699999995</c:v>
                </c:pt>
                <c:pt idx="50734">
                  <c:v>0.99833470599999996</c:v>
                </c:pt>
                <c:pt idx="50735">
                  <c:v>0.994798234</c:v>
                </c:pt>
                <c:pt idx="50736">
                  <c:v>0.99466263200000005</c:v>
                </c:pt>
                <c:pt idx="50737">
                  <c:v>0.99833470599999996</c:v>
                </c:pt>
                <c:pt idx="50738">
                  <c:v>0.98337578699999995</c:v>
                </c:pt>
                <c:pt idx="50739">
                  <c:v>0.99833470599999996</c:v>
                </c:pt>
                <c:pt idx="50740">
                  <c:v>0.98048173699999996</c:v>
                </c:pt>
                <c:pt idx="50741">
                  <c:v>0.994798234</c:v>
                </c:pt>
                <c:pt idx="50742">
                  <c:v>0.98337578699999995</c:v>
                </c:pt>
                <c:pt idx="50743">
                  <c:v>0.99466263200000005</c:v>
                </c:pt>
                <c:pt idx="50744">
                  <c:v>0.99450736299999998</c:v>
                </c:pt>
                <c:pt idx="50745">
                  <c:v>0.994798234</c:v>
                </c:pt>
                <c:pt idx="50746">
                  <c:v>0.98337578699999995</c:v>
                </c:pt>
                <c:pt idx="50747">
                  <c:v>0.98048173699999996</c:v>
                </c:pt>
                <c:pt idx="50748">
                  <c:v>0.99626751000000002</c:v>
                </c:pt>
                <c:pt idx="50749">
                  <c:v>0.99027694600000005</c:v>
                </c:pt>
                <c:pt idx="50750">
                  <c:v>0.98337578699999995</c:v>
                </c:pt>
                <c:pt idx="50751">
                  <c:v>0.98337578699999995</c:v>
                </c:pt>
                <c:pt idx="50752">
                  <c:v>0.98048173699999996</c:v>
                </c:pt>
                <c:pt idx="50753">
                  <c:v>0.98337578699999995</c:v>
                </c:pt>
                <c:pt idx="50754">
                  <c:v>0.99466263200000005</c:v>
                </c:pt>
                <c:pt idx="50755">
                  <c:v>0.99833470599999996</c:v>
                </c:pt>
                <c:pt idx="50756">
                  <c:v>0.99833470599999996</c:v>
                </c:pt>
                <c:pt idx="50757">
                  <c:v>0.994798234</c:v>
                </c:pt>
                <c:pt idx="50758">
                  <c:v>0.98048173699999996</c:v>
                </c:pt>
                <c:pt idx="50759">
                  <c:v>0.98337578699999995</c:v>
                </c:pt>
                <c:pt idx="50760">
                  <c:v>0.98337578699999995</c:v>
                </c:pt>
                <c:pt idx="50761">
                  <c:v>0.99466263200000005</c:v>
                </c:pt>
                <c:pt idx="50762">
                  <c:v>0.98337578699999995</c:v>
                </c:pt>
                <c:pt idx="50763">
                  <c:v>0.99833470599999996</c:v>
                </c:pt>
                <c:pt idx="50764">
                  <c:v>0.98048173699999996</c:v>
                </c:pt>
                <c:pt idx="50765">
                  <c:v>0.99466263200000005</c:v>
                </c:pt>
                <c:pt idx="50766">
                  <c:v>0.99466263200000005</c:v>
                </c:pt>
                <c:pt idx="50767">
                  <c:v>0.99466263200000005</c:v>
                </c:pt>
                <c:pt idx="50768">
                  <c:v>0.99466263200000005</c:v>
                </c:pt>
                <c:pt idx="50769">
                  <c:v>0.98337578699999995</c:v>
                </c:pt>
                <c:pt idx="50770">
                  <c:v>0.98337578699999995</c:v>
                </c:pt>
                <c:pt idx="50771">
                  <c:v>0.99466263200000005</c:v>
                </c:pt>
                <c:pt idx="50772">
                  <c:v>0.99466263200000005</c:v>
                </c:pt>
                <c:pt idx="50773">
                  <c:v>0.994798234</c:v>
                </c:pt>
                <c:pt idx="50774">
                  <c:v>0.98337578699999995</c:v>
                </c:pt>
                <c:pt idx="50775">
                  <c:v>0.99635453600000001</c:v>
                </c:pt>
                <c:pt idx="50776">
                  <c:v>0.99466263200000005</c:v>
                </c:pt>
                <c:pt idx="50777">
                  <c:v>0.994798234</c:v>
                </c:pt>
                <c:pt idx="50778">
                  <c:v>0.994798234</c:v>
                </c:pt>
                <c:pt idx="50779">
                  <c:v>0.98337578699999995</c:v>
                </c:pt>
                <c:pt idx="50780">
                  <c:v>0.99466263200000005</c:v>
                </c:pt>
                <c:pt idx="50781">
                  <c:v>0.98337578699999995</c:v>
                </c:pt>
                <c:pt idx="50782">
                  <c:v>0.98337578699999995</c:v>
                </c:pt>
                <c:pt idx="50783">
                  <c:v>0.98337578699999995</c:v>
                </c:pt>
                <c:pt idx="50784">
                  <c:v>0.994798234</c:v>
                </c:pt>
                <c:pt idx="50785">
                  <c:v>0.99833470599999996</c:v>
                </c:pt>
                <c:pt idx="50786">
                  <c:v>0.98337578699999995</c:v>
                </c:pt>
                <c:pt idx="50787">
                  <c:v>0.98549281</c:v>
                </c:pt>
                <c:pt idx="50788">
                  <c:v>0.98048173699999996</c:v>
                </c:pt>
                <c:pt idx="50789">
                  <c:v>0.994798234</c:v>
                </c:pt>
                <c:pt idx="50790">
                  <c:v>0.98337578699999995</c:v>
                </c:pt>
                <c:pt idx="50791">
                  <c:v>0.99833470599999996</c:v>
                </c:pt>
                <c:pt idx="50792">
                  <c:v>0.99833470599999996</c:v>
                </c:pt>
                <c:pt idx="50793">
                  <c:v>0.994798234</c:v>
                </c:pt>
                <c:pt idx="50794">
                  <c:v>0.98337578699999995</c:v>
                </c:pt>
                <c:pt idx="50795">
                  <c:v>0.99466263200000005</c:v>
                </c:pt>
                <c:pt idx="50796">
                  <c:v>0.994798234</c:v>
                </c:pt>
                <c:pt idx="50797">
                  <c:v>0.99833470599999996</c:v>
                </c:pt>
                <c:pt idx="50798">
                  <c:v>0.99090427199999997</c:v>
                </c:pt>
                <c:pt idx="50799">
                  <c:v>0.994798234</c:v>
                </c:pt>
                <c:pt idx="50800">
                  <c:v>0.987316898</c:v>
                </c:pt>
                <c:pt idx="50801">
                  <c:v>0.99466263200000005</c:v>
                </c:pt>
                <c:pt idx="50802">
                  <c:v>0.98337578699999995</c:v>
                </c:pt>
                <c:pt idx="50803">
                  <c:v>0.98337578699999995</c:v>
                </c:pt>
                <c:pt idx="50804">
                  <c:v>0.99833470599999996</c:v>
                </c:pt>
                <c:pt idx="50805">
                  <c:v>0.99833470599999996</c:v>
                </c:pt>
                <c:pt idx="50806">
                  <c:v>0.98337578699999995</c:v>
                </c:pt>
                <c:pt idx="50807">
                  <c:v>0.99466263200000005</c:v>
                </c:pt>
                <c:pt idx="50808">
                  <c:v>0.98337578699999995</c:v>
                </c:pt>
                <c:pt idx="50809">
                  <c:v>0.99466263200000005</c:v>
                </c:pt>
                <c:pt idx="50810">
                  <c:v>0.98337578699999995</c:v>
                </c:pt>
                <c:pt idx="50811">
                  <c:v>0.98048173699999996</c:v>
                </c:pt>
                <c:pt idx="50812">
                  <c:v>0.98048173699999996</c:v>
                </c:pt>
                <c:pt idx="50813">
                  <c:v>0.99833470599999996</c:v>
                </c:pt>
                <c:pt idx="50814">
                  <c:v>0.994798234</c:v>
                </c:pt>
                <c:pt idx="50815">
                  <c:v>0.98337578699999995</c:v>
                </c:pt>
                <c:pt idx="50816">
                  <c:v>0.994798234</c:v>
                </c:pt>
                <c:pt idx="50817">
                  <c:v>0.98337578699999995</c:v>
                </c:pt>
                <c:pt idx="50818">
                  <c:v>0.99466263200000005</c:v>
                </c:pt>
                <c:pt idx="50819">
                  <c:v>0.99466263200000005</c:v>
                </c:pt>
                <c:pt idx="50820">
                  <c:v>0.99833470599999996</c:v>
                </c:pt>
                <c:pt idx="50821">
                  <c:v>0.99100769600000005</c:v>
                </c:pt>
                <c:pt idx="50822">
                  <c:v>0.98048173699999996</c:v>
                </c:pt>
                <c:pt idx="50823">
                  <c:v>0.99466263200000005</c:v>
                </c:pt>
                <c:pt idx="50824">
                  <c:v>0.98337578699999995</c:v>
                </c:pt>
                <c:pt idx="50825">
                  <c:v>0.99833470599999996</c:v>
                </c:pt>
                <c:pt idx="50826">
                  <c:v>0.99466263200000005</c:v>
                </c:pt>
                <c:pt idx="50827">
                  <c:v>0.98048173699999996</c:v>
                </c:pt>
                <c:pt idx="50828">
                  <c:v>0.99466263200000005</c:v>
                </c:pt>
                <c:pt idx="50829">
                  <c:v>0.98048173699999996</c:v>
                </c:pt>
                <c:pt idx="50830">
                  <c:v>0.98337578699999995</c:v>
                </c:pt>
                <c:pt idx="50831">
                  <c:v>0.994798234</c:v>
                </c:pt>
                <c:pt idx="50832">
                  <c:v>0.97367844699999995</c:v>
                </c:pt>
                <c:pt idx="50833">
                  <c:v>0.99833470599999996</c:v>
                </c:pt>
                <c:pt idx="50834">
                  <c:v>0.99833470599999996</c:v>
                </c:pt>
                <c:pt idx="50835">
                  <c:v>0.994798234</c:v>
                </c:pt>
                <c:pt idx="50836">
                  <c:v>0.98048173699999996</c:v>
                </c:pt>
                <c:pt idx="50837">
                  <c:v>0.98337578699999995</c:v>
                </c:pt>
                <c:pt idx="50838">
                  <c:v>0.98337578699999995</c:v>
                </c:pt>
                <c:pt idx="50839">
                  <c:v>0.98337578699999995</c:v>
                </c:pt>
                <c:pt idx="50840">
                  <c:v>0.99833470599999996</c:v>
                </c:pt>
                <c:pt idx="50841">
                  <c:v>0.987316898</c:v>
                </c:pt>
                <c:pt idx="50842">
                  <c:v>0.98337578699999995</c:v>
                </c:pt>
                <c:pt idx="50843">
                  <c:v>0.98337578699999995</c:v>
                </c:pt>
                <c:pt idx="50844">
                  <c:v>0.99466263200000005</c:v>
                </c:pt>
                <c:pt idx="50845">
                  <c:v>0.994798234</c:v>
                </c:pt>
                <c:pt idx="50846">
                  <c:v>0.98337578699999995</c:v>
                </c:pt>
                <c:pt idx="50847">
                  <c:v>0.98048173699999996</c:v>
                </c:pt>
                <c:pt idx="50848">
                  <c:v>0.98337578699999995</c:v>
                </c:pt>
                <c:pt idx="50849">
                  <c:v>0.98337578699999995</c:v>
                </c:pt>
                <c:pt idx="50850">
                  <c:v>0.994798234</c:v>
                </c:pt>
                <c:pt idx="50851">
                  <c:v>0.99833470599999996</c:v>
                </c:pt>
                <c:pt idx="50852">
                  <c:v>0.994798234</c:v>
                </c:pt>
                <c:pt idx="50853">
                  <c:v>0.99833470599999996</c:v>
                </c:pt>
                <c:pt idx="50854">
                  <c:v>0.99466263200000005</c:v>
                </c:pt>
                <c:pt idx="50855">
                  <c:v>0.98337578699999995</c:v>
                </c:pt>
                <c:pt idx="50856">
                  <c:v>0.98337578699999995</c:v>
                </c:pt>
                <c:pt idx="50857">
                  <c:v>0.99090427199999997</c:v>
                </c:pt>
                <c:pt idx="50858">
                  <c:v>0.99466263200000005</c:v>
                </c:pt>
                <c:pt idx="50859">
                  <c:v>0.99466263200000005</c:v>
                </c:pt>
                <c:pt idx="50860">
                  <c:v>0.994798234</c:v>
                </c:pt>
                <c:pt idx="50861">
                  <c:v>0.99100769600000005</c:v>
                </c:pt>
                <c:pt idx="50862">
                  <c:v>0.99833470599999996</c:v>
                </c:pt>
                <c:pt idx="50863">
                  <c:v>0.98048173699999996</c:v>
                </c:pt>
                <c:pt idx="50864">
                  <c:v>0.98048173699999996</c:v>
                </c:pt>
                <c:pt idx="50865">
                  <c:v>0.99466263200000005</c:v>
                </c:pt>
                <c:pt idx="50866">
                  <c:v>0.994798234</c:v>
                </c:pt>
                <c:pt idx="50867">
                  <c:v>0.994798234</c:v>
                </c:pt>
                <c:pt idx="50868">
                  <c:v>0.98337578699999995</c:v>
                </c:pt>
                <c:pt idx="50869">
                  <c:v>0.99833470599999996</c:v>
                </c:pt>
                <c:pt idx="50870">
                  <c:v>0.98337578699999995</c:v>
                </c:pt>
                <c:pt idx="50871">
                  <c:v>0.99466263200000005</c:v>
                </c:pt>
                <c:pt idx="50872">
                  <c:v>0.98048173699999996</c:v>
                </c:pt>
                <c:pt idx="50873">
                  <c:v>0.98048173699999996</c:v>
                </c:pt>
                <c:pt idx="50874">
                  <c:v>0.994798234</c:v>
                </c:pt>
                <c:pt idx="50875">
                  <c:v>0.98337578699999995</c:v>
                </c:pt>
                <c:pt idx="50876">
                  <c:v>0.98048173699999996</c:v>
                </c:pt>
                <c:pt idx="50877">
                  <c:v>0.994798234</c:v>
                </c:pt>
                <c:pt idx="50878">
                  <c:v>0.994798234</c:v>
                </c:pt>
                <c:pt idx="50879">
                  <c:v>0.99833470599999996</c:v>
                </c:pt>
                <c:pt idx="50880">
                  <c:v>0.99833470599999996</c:v>
                </c:pt>
                <c:pt idx="50881">
                  <c:v>0.98337578699999995</c:v>
                </c:pt>
                <c:pt idx="50882">
                  <c:v>0.99833470599999996</c:v>
                </c:pt>
                <c:pt idx="50883">
                  <c:v>0.98337578699999995</c:v>
                </c:pt>
                <c:pt idx="50884">
                  <c:v>0.99466263200000005</c:v>
                </c:pt>
                <c:pt idx="50885">
                  <c:v>0.98337578699999995</c:v>
                </c:pt>
                <c:pt idx="50886">
                  <c:v>0.98648640799999998</c:v>
                </c:pt>
                <c:pt idx="50887">
                  <c:v>0.99466263200000005</c:v>
                </c:pt>
                <c:pt idx="50888">
                  <c:v>0.99466263200000005</c:v>
                </c:pt>
                <c:pt idx="50889">
                  <c:v>0.98048173699999996</c:v>
                </c:pt>
                <c:pt idx="50890">
                  <c:v>0.99466263200000005</c:v>
                </c:pt>
                <c:pt idx="50891">
                  <c:v>0.98048173699999996</c:v>
                </c:pt>
                <c:pt idx="50892">
                  <c:v>0.98337578699999995</c:v>
                </c:pt>
                <c:pt idx="50893">
                  <c:v>0.98337578699999995</c:v>
                </c:pt>
                <c:pt idx="50894">
                  <c:v>0.99833470599999996</c:v>
                </c:pt>
                <c:pt idx="50895">
                  <c:v>0.994798234</c:v>
                </c:pt>
                <c:pt idx="50896">
                  <c:v>0.99466263200000005</c:v>
                </c:pt>
                <c:pt idx="50897">
                  <c:v>0.98337578699999995</c:v>
                </c:pt>
                <c:pt idx="50898">
                  <c:v>0.994798234</c:v>
                </c:pt>
                <c:pt idx="50899">
                  <c:v>0.98048173699999996</c:v>
                </c:pt>
                <c:pt idx="50900">
                  <c:v>0.98337578699999995</c:v>
                </c:pt>
                <c:pt idx="50901">
                  <c:v>0.98337578699999995</c:v>
                </c:pt>
                <c:pt idx="50902">
                  <c:v>0.98337578699999995</c:v>
                </c:pt>
                <c:pt idx="50903">
                  <c:v>0.98337578699999995</c:v>
                </c:pt>
                <c:pt idx="50904">
                  <c:v>0.99466263200000005</c:v>
                </c:pt>
                <c:pt idx="50905">
                  <c:v>0.99456953599999998</c:v>
                </c:pt>
                <c:pt idx="50906">
                  <c:v>0.99466263200000005</c:v>
                </c:pt>
                <c:pt idx="50907">
                  <c:v>0.98337578699999995</c:v>
                </c:pt>
                <c:pt idx="50908">
                  <c:v>0.99466263200000005</c:v>
                </c:pt>
                <c:pt idx="50909">
                  <c:v>0.99004824700000005</c:v>
                </c:pt>
                <c:pt idx="50910">
                  <c:v>0.98337578699999995</c:v>
                </c:pt>
                <c:pt idx="50911">
                  <c:v>0.99456953599999998</c:v>
                </c:pt>
                <c:pt idx="50912">
                  <c:v>0.99466263200000005</c:v>
                </c:pt>
                <c:pt idx="50913">
                  <c:v>0.98337578699999995</c:v>
                </c:pt>
                <c:pt idx="50914">
                  <c:v>0.99833470599999996</c:v>
                </c:pt>
                <c:pt idx="50915">
                  <c:v>0.99833470599999996</c:v>
                </c:pt>
                <c:pt idx="50916">
                  <c:v>0.98337578699999995</c:v>
                </c:pt>
                <c:pt idx="50917">
                  <c:v>0.99466263200000005</c:v>
                </c:pt>
                <c:pt idx="50918">
                  <c:v>0.994798234</c:v>
                </c:pt>
                <c:pt idx="50919">
                  <c:v>0.99833470599999996</c:v>
                </c:pt>
                <c:pt idx="50920">
                  <c:v>0.99833470599999996</c:v>
                </c:pt>
                <c:pt idx="50921">
                  <c:v>0.98048173699999996</c:v>
                </c:pt>
                <c:pt idx="50922">
                  <c:v>0.98337578699999995</c:v>
                </c:pt>
                <c:pt idx="50923">
                  <c:v>0.99100769600000005</c:v>
                </c:pt>
                <c:pt idx="50924">
                  <c:v>0.98337578699999995</c:v>
                </c:pt>
                <c:pt idx="50925">
                  <c:v>0.98337578699999995</c:v>
                </c:pt>
                <c:pt idx="50926">
                  <c:v>0.99100769600000005</c:v>
                </c:pt>
                <c:pt idx="50927">
                  <c:v>0.99015918800000002</c:v>
                </c:pt>
                <c:pt idx="50928">
                  <c:v>0.99466263200000005</c:v>
                </c:pt>
                <c:pt idx="50929">
                  <c:v>0.98337578699999995</c:v>
                </c:pt>
                <c:pt idx="50930">
                  <c:v>0.987316898</c:v>
                </c:pt>
                <c:pt idx="50931">
                  <c:v>0.994798234</c:v>
                </c:pt>
                <c:pt idx="50932">
                  <c:v>0.99833470599999996</c:v>
                </c:pt>
                <c:pt idx="50933">
                  <c:v>0.98048173699999996</c:v>
                </c:pt>
                <c:pt idx="50934">
                  <c:v>0.994798234</c:v>
                </c:pt>
                <c:pt idx="50935">
                  <c:v>0.98337578699999995</c:v>
                </c:pt>
                <c:pt idx="50936">
                  <c:v>0.99833470599999996</c:v>
                </c:pt>
                <c:pt idx="50937">
                  <c:v>0.99833470599999996</c:v>
                </c:pt>
                <c:pt idx="50938">
                  <c:v>0.987316898</c:v>
                </c:pt>
                <c:pt idx="50939">
                  <c:v>0.98337578699999995</c:v>
                </c:pt>
                <c:pt idx="50940">
                  <c:v>0.99833470599999996</c:v>
                </c:pt>
                <c:pt idx="50941">
                  <c:v>0.98337578699999995</c:v>
                </c:pt>
                <c:pt idx="50942">
                  <c:v>0.98048173699999996</c:v>
                </c:pt>
                <c:pt idx="50943">
                  <c:v>0.98975540500000003</c:v>
                </c:pt>
                <c:pt idx="50944">
                  <c:v>0.99833470599999996</c:v>
                </c:pt>
                <c:pt idx="50945">
                  <c:v>0.994798234</c:v>
                </c:pt>
                <c:pt idx="50946">
                  <c:v>0.98337578699999995</c:v>
                </c:pt>
                <c:pt idx="50947">
                  <c:v>0.98337578699999995</c:v>
                </c:pt>
                <c:pt idx="50948">
                  <c:v>0.98337578699999995</c:v>
                </c:pt>
                <c:pt idx="50949">
                  <c:v>0.99466263200000005</c:v>
                </c:pt>
                <c:pt idx="50950">
                  <c:v>0.98337578699999995</c:v>
                </c:pt>
                <c:pt idx="50951">
                  <c:v>0.99466263200000005</c:v>
                </c:pt>
                <c:pt idx="50952">
                  <c:v>0.98048173699999996</c:v>
                </c:pt>
                <c:pt idx="50953">
                  <c:v>0.99015918800000002</c:v>
                </c:pt>
                <c:pt idx="50954">
                  <c:v>0.98337578699999995</c:v>
                </c:pt>
                <c:pt idx="50955">
                  <c:v>0.98337578699999995</c:v>
                </c:pt>
                <c:pt idx="50956">
                  <c:v>0.99466263200000005</c:v>
                </c:pt>
                <c:pt idx="50957">
                  <c:v>0.98337578699999995</c:v>
                </c:pt>
                <c:pt idx="50958">
                  <c:v>0.98048173699999996</c:v>
                </c:pt>
                <c:pt idx="50959">
                  <c:v>0.99833470599999996</c:v>
                </c:pt>
                <c:pt idx="50960">
                  <c:v>0.99466263200000005</c:v>
                </c:pt>
                <c:pt idx="50961">
                  <c:v>0.98337578699999995</c:v>
                </c:pt>
                <c:pt idx="50962">
                  <c:v>0.99833470599999996</c:v>
                </c:pt>
                <c:pt idx="50963">
                  <c:v>0.98337578699999995</c:v>
                </c:pt>
                <c:pt idx="50964">
                  <c:v>0.98337578699999995</c:v>
                </c:pt>
                <c:pt idx="50965">
                  <c:v>0.99833470599999996</c:v>
                </c:pt>
                <c:pt idx="50966">
                  <c:v>0.98337578699999995</c:v>
                </c:pt>
                <c:pt idx="50967">
                  <c:v>0.99100769600000005</c:v>
                </c:pt>
                <c:pt idx="50968">
                  <c:v>0.98337578699999995</c:v>
                </c:pt>
                <c:pt idx="50969">
                  <c:v>0.99833470599999996</c:v>
                </c:pt>
                <c:pt idx="50970">
                  <c:v>0.987316898</c:v>
                </c:pt>
                <c:pt idx="50971">
                  <c:v>0.99466263200000005</c:v>
                </c:pt>
                <c:pt idx="50972">
                  <c:v>0.98337578699999995</c:v>
                </c:pt>
                <c:pt idx="50973">
                  <c:v>0.98337578699999995</c:v>
                </c:pt>
                <c:pt idx="50974">
                  <c:v>0.994798234</c:v>
                </c:pt>
                <c:pt idx="50975">
                  <c:v>0.99466263200000005</c:v>
                </c:pt>
                <c:pt idx="50976">
                  <c:v>0.98048173699999996</c:v>
                </c:pt>
                <c:pt idx="50977">
                  <c:v>0.994798234</c:v>
                </c:pt>
                <c:pt idx="50978">
                  <c:v>0.99090427199999997</c:v>
                </c:pt>
                <c:pt idx="50979">
                  <c:v>0.98337578699999995</c:v>
                </c:pt>
                <c:pt idx="50980">
                  <c:v>0.99833470599999996</c:v>
                </c:pt>
                <c:pt idx="50981">
                  <c:v>0.98337578699999995</c:v>
                </c:pt>
                <c:pt idx="50982">
                  <c:v>0.994798234</c:v>
                </c:pt>
                <c:pt idx="50983">
                  <c:v>0.99466263200000005</c:v>
                </c:pt>
                <c:pt idx="50984">
                  <c:v>0.99466263200000005</c:v>
                </c:pt>
                <c:pt idx="50985">
                  <c:v>0.98729905299999998</c:v>
                </c:pt>
                <c:pt idx="50986">
                  <c:v>0.99015918800000002</c:v>
                </c:pt>
                <c:pt idx="50987">
                  <c:v>0.99466263200000005</c:v>
                </c:pt>
                <c:pt idx="50988">
                  <c:v>0.994798234</c:v>
                </c:pt>
                <c:pt idx="50989">
                  <c:v>0.994798234</c:v>
                </c:pt>
                <c:pt idx="50990">
                  <c:v>0.98337578699999995</c:v>
                </c:pt>
                <c:pt idx="50991">
                  <c:v>0.99466263200000005</c:v>
                </c:pt>
                <c:pt idx="50992">
                  <c:v>0.99466263200000005</c:v>
                </c:pt>
                <c:pt idx="50993">
                  <c:v>0.98337578699999995</c:v>
                </c:pt>
                <c:pt idx="50994">
                  <c:v>0.99833470599999996</c:v>
                </c:pt>
                <c:pt idx="50995">
                  <c:v>0.99466263200000005</c:v>
                </c:pt>
                <c:pt idx="50996">
                  <c:v>0.99466263200000005</c:v>
                </c:pt>
                <c:pt idx="50997">
                  <c:v>0.99090427199999997</c:v>
                </c:pt>
                <c:pt idx="50998">
                  <c:v>0.994798234</c:v>
                </c:pt>
                <c:pt idx="50999">
                  <c:v>0.99833470599999996</c:v>
                </c:pt>
                <c:pt idx="51000">
                  <c:v>0.99466263200000005</c:v>
                </c:pt>
                <c:pt idx="51001">
                  <c:v>0.98975540500000003</c:v>
                </c:pt>
                <c:pt idx="51002">
                  <c:v>0.98337578699999995</c:v>
                </c:pt>
                <c:pt idx="51003">
                  <c:v>0.994798234</c:v>
                </c:pt>
                <c:pt idx="51004">
                  <c:v>0.98048173699999996</c:v>
                </c:pt>
                <c:pt idx="51005">
                  <c:v>0.98337578699999995</c:v>
                </c:pt>
                <c:pt idx="51006">
                  <c:v>0.98337578699999995</c:v>
                </c:pt>
                <c:pt idx="51007">
                  <c:v>0.98048173699999996</c:v>
                </c:pt>
                <c:pt idx="51008">
                  <c:v>0.98048173699999996</c:v>
                </c:pt>
                <c:pt idx="51009">
                  <c:v>0.99466263200000005</c:v>
                </c:pt>
                <c:pt idx="51010">
                  <c:v>0.987316898</c:v>
                </c:pt>
                <c:pt idx="51011">
                  <c:v>0.98337578699999995</c:v>
                </c:pt>
                <c:pt idx="51012">
                  <c:v>0.994798234</c:v>
                </c:pt>
                <c:pt idx="51013">
                  <c:v>0.99833470599999996</c:v>
                </c:pt>
                <c:pt idx="51014">
                  <c:v>0.99833470599999996</c:v>
                </c:pt>
                <c:pt idx="51015">
                  <c:v>0.99833470599999996</c:v>
                </c:pt>
                <c:pt idx="51016">
                  <c:v>0.99833470599999996</c:v>
                </c:pt>
                <c:pt idx="51017">
                  <c:v>0.98048173699999996</c:v>
                </c:pt>
                <c:pt idx="51018">
                  <c:v>0.99466263200000005</c:v>
                </c:pt>
                <c:pt idx="51019">
                  <c:v>0.99466263200000005</c:v>
                </c:pt>
                <c:pt idx="51020">
                  <c:v>0.99466263200000005</c:v>
                </c:pt>
                <c:pt idx="51021">
                  <c:v>0.98337578699999995</c:v>
                </c:pt>
                <c:pt idx="51022">
                  <c:v>0.99466263200000005</c:v>
                </c:pt>
                <c:pt idx="51023">
                  <c:v>0.98337578699999995</c:v>
                </c:pt>
                <c:pt idx="51024">
                  <c:v>0.99466263200000005</c:v>
                </c:pt>
                <c:pt idx="51025">
                  <c:v>0.994798234</c:v>
                </c:pt>
                <c:pt idx="51026">
                  <c:v>0.99833470599999996</c:v>
                </c:pt>
                <c:pt idx="51027">
                  <c:v>0.994798234</c:v>
                </c:pt>
                <c:pt idx="51028">
                  <c:v>0.99466263200000005</c:v>
                </c:pt>
                <c:pt idx="51029">
                  <c:v>0.98337578699999995</c:v>
                </c:pt>
                <c:pt idx="51030">
                  <c:v>0.99833470599999996</c:v>
                </c:pt>
                <c:pt idx="51031">
                  <c:v>0.98337578699999995</c:v>
                </c:pt>
                <c:pt idx="51032">
                  <c:v>0.98337578699999995</c:v>
                </c:pt>
                <c:pt idx="51033">
                  <c:v>0.98048173699999996</c:v>
                </c:pt>
                <c:pt idx="51034">
                  <c:v>0.98337578699999995</c:v>
                </c:pt>
                <c:pt idx="51035">
                  <c:v>0.99466263200000005</c:v>
                </c:pt>
                <c:pt idx="51036">
                  <c:v>0.99466263200000005</c:v>
                </c:pt>
                <c:pt idx="51037">
                  <c:v>0.98337578699999995</c:v>
                </c:pt>
                <c:pt idx="51038">
                  <c:v>0.99833470599999996</c:v>
                </c:pt>
                <c:pt idx="51039">
                  <c:v>0.98337578699999995</c:v>
                </c:pt>
                <c:pt idx="51040">
                  <c:v>0.987316898</c:v>
                </c:pt>
                <c:pt idx="51041">
                  <c:v>0.99833470599999996</c:v>
                </c:pt>
                <c:pt idx="51042">
                  <c:v>0.98337578699999995</c:v>
                </c:pt>
                <c:pt idx="51043">
                  <c:v>0.98337578699999995</c:v>
                </c:pt>
                <c:pt idx="51044">
                  <c:v>0.98337578699999995</c:v>
                </c:pt>
                <c:pt idx="51045">
                  <c:v>0.98048173699999996</c:v>
                </c:pt>
                <c:pt idx="51046">
                  <c:v>0.98337578699999995</c:v>
                </c:pt>
                <c:pt idx="51047">
                  <c:v>0.99833470599999996</c:v>
                </c:pt>
                <c:pt idx="51048">
                  <c:v>0.98337578699999995</c:v>
                </c:pt>
                <c:pt idx="51049">
                  <c:v>0.994798234</c:v>
                </c:pt>
                <c:pt idx="51050">
                  <c:v>0.98337578699999995</c:v>
                </c:pt>
                <c:pt idx="51051">
                  <c:v>0.98048173699999996</c:v>
                </c:pt>
                <c:pt idx="51052">
                  <c:v>0.98337578699999995</c:v>
                </c:pt>
                <c:pt idx="51053">
                  <c:v>0.98337578699999995</c:v>
                </c:pt>
                <c:pt idx="51054">
                  <c:v>0.99833470599999996</c:v>
                </c:pt>
                <c:pt idx="51055">
                  <c:v>0.99466263200000005</c:v>
                </c:pt>
                <c:pt idx="51056">
                  <c:v>0.98337578699999995</c:v>
                </c:pt>
                <c:pt idx="51057">
                  <c:v>0.98337578699999995</c:v>
                </c:pt>
                <c:pt idx="51058">
                  <c:v>0.994798234</c:v>
                </c:pt>
                <c:pt idx="51059">
                  <c:v>0.99466263200000005</c:v>
                </c:pt>
                <c:pt idx="51060">
                  <c:v>0.98337578699999995</c:v>
                </c:pt>
                <c:pt idx="51061">
                  <c:v>0.994798234</c:v>
                </c:pt>
                <c:pt idx="51062">
                  <c:v>0.98337578699999995</c:v>
                </c:pt>
                <c:pt idx="51063">
                  <c:v>0.98337578699999995</c:v>
                </c:pt>
                <c:pt idx="51064">
                  <c:v>0.98337578699999995</c:v>
                </c:pt>
                <c:pt idx="51065">
                  <c:v>0.98337578699999995</c:v>
                </c:pt>
                <c:pt idx="51066">
                  <c:v>0.99833470599999996</c:v>
                </c:pt>
                <c:pt idx="51067">
                  <c:v>0.99833470599999996</c:v>
                </c:pt>
                <c:pt idx="51068">
                  <c:v>0.99466263200000005</c:v>
                </c:pt>
                <c:pt idx="51069">
                  <c:v>0.99833470599999996</c:v>
                </c:pt>
                <c:pt idx="51070">
                  <c:v>0.99466263200000005</c:v>
                </c:pt>
                <c:pt idx="51071">
                  <c:v>0.98337578699999995</c:v>
                </c:pt>
                <c:pt idx="51072">
                  <c:v>0.98337578699999995</c:v>
                </c:pt>
                <c:pt idx="51073">
                  <c:v>0.994798234</c:v>
                </c:pt>
                <c:pt idx="51074">
                  <c:v>0.99466263200000005</c:v>
                </c:pt>
                <c:pt idx="51075">
                  <c:v>0.994798234</c:v>
                </c:pt>
                <c:pt idx="51076">
                  <c:v>0.99466263200000005</c:v>
                </c:pt>
                <c:pt idx="51077">
                  <c:v>0.99450736299999998</c:v>
                </c:pt>
                <c:pt idx="51078">
                  <c:v>0.99833470599999996</c:v>
                </c:pt>
                <c:pt idx="51079">
                  <c:v>0.98337578699999995</c:v>
                </c:pt>
                <c:pt idx="51080">
                  <c:v>0.98048173699999996</c:v>
                </c:pt>
                <c:pt idx="51081">
                  <c:v>0.98048173699999996</c:v>
                </c:pt>
                <c:pt idx="51082">
                  <c:v>0.99833470599999996</c:v>
                </c:pt>
                <c:pt idx="51083">
                  <c:v>0.994798234</c:v>
                </c:pt>
                <c:pt idx="51084">
                  <c:v>0.98337578699999995</c:v>
                </c:pt>
                <c:pt idx="51085">
                  <c:v>0.99833470599999996</c:v>
                </c:pt>
                <c:pt idx="51086">
                  <c:v>0.99466263200000005</c:v>
                </c:pt>
                <c:pt idx="51087">
                  <c:v>0.99090427199999997</c:v>
                </c:pt>
                <c:pt idx="51088">
                  <c:v>0.994798234</c:v>
                </c:pt>
                <c:pt idx="51089">
                  <c:v>0.98337578699999995</c:v>
                </c:pt>
                <c:pt idx="51090">
                  <c:v>0.98048173699999996</c:v>
                </c:pt>
                <c:pt idx="51091">
                  <c:v>0.98048173699999996</c:v>
                </c:pt>
                <c:pt idx="51092">
                  <c:v>0.994798234</c:v>
                </c:pt>
                <c:pt idx="51093">
                  <c:v>0.98337578699999995</c:v>
                </c:pt>
                <c:pt idx="51094">
                  <c:v>0.99466263200000005</c:v>
                </c:pt>
                <c:pt idx="51095">
                  <c:v>0.99015918800000002</c:v>
                </c:pt>
                <c:pt idx="51096">
                  <c:v>0.99833470599999996</c:v>
                </c:pt>
                <c:pt idx="51097">
                  <c:v>0.98337578699999995</c:v>
                </c:pt>
                <c:pt idx="51098">
                  <c:v>0.98975540500000003</c:v>
                </c:pt>
                <c:pt idx="51099">
                  <c:v>0.99466263200000005</c:v>
                </c:pt>
                <c:pt idx="51100">
                  <c:v>0.98337578699999995</c:v>
                </c:pt>
                <c:pt idx="51101">
                  <c:v>0.98337578699999995</c:v>
                </c:pt>
                <c:pt idx="51102">
                  <c:v>0.987316898</c:v>
                </c:pt>
                <c:pt idx="51103">
                  <c:v>0.99833470599999996</c:v>
                </c:pt>
                <c:pt idx="51104">
                  <c:v>0.99466263200000005</c:v>
                </c:pt>
                <c:pt idx="51105">
                  <c:v>0.99833470599999996</c:v>
                </c:pt>
                <c:pt idx="51106">
                  <c:v>0.98337578699999995</c:v>
                </c:pt>
                <c:pt idx="51107">
                  <c:v>0.99833470599999996</c:v>
                </c:pt>
                <c:pt idx="51108">
                  <c:v>0.98337578699999995</c:v>
                </c:pt>
                <c:pt idx="51109">
                  <c:v>0.99466263200000005</c:v>
                </c:pt>
                <c:pt idx="51110">
                  <c:v>0.994798234</c:v>
                </c:pt>
                <c:pt idx="51111">
                  <c:v>0.98337578699999995</c:v>
                </c:pt>
                <c:pt idx="51112">
                  <c:v>0.98337578699999995</c:v>
                </c:pt>
                <c:pt idx="51113">
                  <c:v>0.99466263200000005</c:v>
                </c:pt>
                <c:pt idx="51114">
                  <c:v>0.99833470599999996</c:v>
                </c:pt>
                <c:pt idx="51115">
                  <c:v>0.98337578699999995</c:v>
                </c:pt>
                <c:pt idx="51116">
                  <c:v>0.98048173699999996</c:v>
                </c:pt>
                <c:pt idx="51117">
                  <c:v>0.99833470599999996</c:v>
                </c:pt>
                <c:pt idx="51118">
                  <c:v>0.98337578699999995</c:v>
                </c:pt>
                <c:pt idx="51119">
                  <c:v>0.98729905299999998</c:v>
                </c:pt>
                <c:pt idx="51120">
                  <c:v>0.98337578699999995</c:v>
                </c:pt>
                <c:pt idx="51121">
                  <c:v>0.994798234</c:v>
                </c:pt>
                <c:pt idx="51122">
                  <c:v>0.99456953599999998</c:v>
                </c:pt>
                <c:pt idx="51123">
                  <c:v>0.99466263200000005</c:v>
                </c:pt>
                <c:pt idx="51124">
                  <c:v>0.994798234</c:v>
                </c:pt>
                <c:pt idx="51125">
                  <c:v>0.98337578699999995</c:v>
                </c:pt>
                <c:pt idx="51126">
                  <c:v>0.99466263200000005</c:v>
                </c:pt>
                <c:pt idx="51127">
                  <c:v>0.98337578699999995</c:v>
                </c:pt>
                <c:pt idx="51128">
                  <c:v>0.99100769600000005</c:v>
                </c:pt>
                <c:pt idx="51129">
                  <c:v>0.987316898</c:v>
                </c:pt>
                <c:pt idx="51130">
                  <c:v>0.98337578699999995</c:v>
                </c:pt>
                <c:pt idx="51131">
                  <c:v>0.99833470599999996</c:v>
                </c:pt>
                <c:pt idx="51132">
                  <c:v>0.99466263200000005</c:v>
                </c:pt>
                <c:pt idx="51133">
                  <c:v>0.99833470599999996</c:v>
                </c:pt>
                <c:pt idx="51134">
                  <c:v>0.98048173699999996</c:v>
                </c:pt>
                <c:pt idx="51135">
                  <c:v>0.99833470599999996</c:v>
                </c:pt>
                <c:pt idx="51136">
                  <c:v>0.98729905299999998</c:v>
                </c:pt>
                <c:pt idx="51137">
                  <c:v>0.98048173699999996</c:v>
                </c:pt>
                <c:pt idx="51138">
                  <c:v>0.99466263200000005</c:v>
                </c:pt>
                <c:pt idx="51139">
                  <c:v>0.99833470599999996</c:v>
                </c:pt>
                <c:pt idx="51140">
                  <c:v>0.98337578699999995</c:v>
                </c:pt>
                <c:pt idx="51141">
                  <c:v>0.99466263200000005</c:v>
                </c:pt>
                <c:pt idx="51142">
                  <c:v>0.98337578699999995</c:v>
                </c:pt>
                <c:pt idx="51143">
                  <c:v>0.99466263200000005</c:v>
                </c:pt>
                <c:pt idx="51144">
                  <c:v>0.994798234</c:v>
                </c:pt>
                <c:pt idx="51145">
                  <c:v>0.98048173699999996</c:v>
                </c:pt>
                <c:pt idx="51146">
                  <c:v>0.99833470599999996</c:v>
                </c:pt>
                <c:pt idx="51147">
                  <c:v>0.99466263200000005</c:v>
                </c:pt>
                <c:pt idx="51148">
                  <c:v>0.98337578699999995</c:v>
                </c:pt>
                <c:pt idx="51149">
                  <c:v>0.99833470599999996</c:v>
                </c:pt>
                <c:pt idx="51150">
                  <c:v>0.99833470599999996</c:v>
                </c:pt>
                <c:pt idx="51151">
                  <c:v>0.98337578699999995</c:v>
                </c:pt>
                <c:pt idx="51152">
                  <c:v>0.98337578699999995</c:v>
                </c:pt>
                <c:pt idx="51153">
                  <c:v>0.98337578699999995</c:v>
                </c:pt>
                <c:pt idx="51154">
                  <c:v>0.99466263200000005</c:v>
                </c:pt>
                <c:pt idx="51155">
                  <c:v>0.994798234</c:v>
                </c:pt>
                <c:pt idx="51156">
                  <c:v>0.98337578699999995</c:v>
                </c:pt>
                <c:pt idx="51157">
                  <c:v>0.99466263200000005</c:v>
                </c:pt>
                <c:pt idx="51158">
                  <c:v>0.98048173699999996</c:v>
                </c:pt>
                <c:pt idx="51159">
                  <c:v>0.994798234</c:v>
                </c:pt>
                <c:pt idx="51160">
                  <c:v>0.99456953599999998</c:v>
                </c:pt>
                <c:pt idx="51161">
                  <c:v>0.98337578699999995</c:v>
                </c:pt>
                <c:pt idx="51162">
                  <c:v>0.99833470599999996</c:v>
                </c:pt>
                <c:pt idx="51163">
                  <c:v>0.99466263200000005</c:v>
                </c:pt>
                <c:pt idx="51164">
                  <c:v>0.98048173699999996</c:v>
                </c:pt>
                <c:pt idx="51165">
                  <c:v>0.98529628999999996</c:v>
                </c:pt>
                <c:pt idx="51166">
                  <c:v>0.99833470599999996</c:v>
                </c:pt>
                <c:pt idx="51167">
                  <c:v>0.99833470599999996</c:v>
                </c:pt>
                <c:pt idx="51168">
                  <c:v>0.994798234</c:v>
                </c:pt>
                <c:pt idx="51169">
                  <c:v>0.98048173699999996</c:v>
                </c:pt>
                <c:pt idx="51170">
                  <c:v>0.99466263200000005</c:v>
                </c:pt>
                <c:pt idx="51171">
                  <c:v>0.98337578699999995</c:v>
                </c:pt>
                <c:pt idx="51172">
                  <c:v>0.994798234</c:v>
                </c:pt>
                <c:pt idx="51173">
                  <c:v>0.99833470599999996</c:v>
                </c:pt>
                <c:pt idx="51174">
                  <c:v>0.99833470599999996</c:v>
                </c:pt>
                <c:pt idx="51175">
                  <c:v>0.98048173699999996</c:v>
                </c:pt>
                <c:pt idx="51176">
                  <c:v>0.99833470599999996</c:v>
                </c:pt>
                <c:pt idx="51177">
                  <c:v>0.98048173699999996</c:v>
                </c:pt>
                <c:pt idx="51178">
                  <c:v>0.98048173699999996</c:v>
                </c:pt>
                <c:pt idx="51179">
                  <c:v>0.994798234</c:v>
                </c:pt>
                <c:pt idx="51180">
                  <c:v>0.99833470599999996</c:v>
                </c:pt>
                <c:pt idx="51181">
                  <c:v>0.99466263200000005</c:v>
                </c:pt>
                <c:pt idx="51182">
                  <c:v>0.99466263200000005</c:v>
                </c:pt>
                <c:pt idx="51183">
                  <c:v>0.98337578699999995</c:v>
                </c:pt>
                <c:pt idx="51184">
                  <c:v>0.99833470599999996</c:v>
                </c:pt>
                <c:pt idx="51185">
                  <c:v>0.98048173699999996</c:v>
                </c:pt>
                <c:pt idx="51186">
                  <c:v>0.99466263200000005</c:v>
                </c:pt>
                <c:pt idx="51187">
                  <c:v>0.98337578699999995</c:v>
                </c:pt>
                <c:pt idx="51188">
                  <c:v>0.98048173699999996</c:v>
                </c:pt>
                <c:pt idx="51189">
                  <c:v>0.99833470599999996</c:v>
                </c:pt>
                <c:pt idx="51190">
                  <c:v>0.98337578699999995</c:v>
                </c:pt>
                <c:pt idx="51191">
                  <c:v>0.994798234</c:v>
                </c:pt>
                <c:pt idx="51192">
                  <c:v>0.99833470599999996</c:v>
                </c:pt>
                <c:pt idx="51193">
                  <c:v>0.994798234</c:v>
                </c:pt>
                <c:pt idx="51194">
                  <c:v>0.98337578699999995</c:v>
                </c:pt>
                <c:pt idx="51195">
                  <c:v>0.99466263200000005</c:v>
                </c:pt>
                <c:pt idx="51196">
                  <c:v>0.99833470599999996</c:v>
                </c:pt>
                <c:pt idx="51197">
                  <c:v>0.99833470599999996</c:v>
                </c:pt>
                <c:pt idx="51198">
                  <c:v>0.99027694600000005</c:v>
                </c:pt>
                <c:pt idx="51199">
                  <c:v>0.98337578699999995</c:v>
                </c:pt>
                <c:pt idx="51200">
                  <c:v>0.98552498799999999</c:v>
                </c:pt>
                <c:pt idx="51201">
                  <c:v>0.99466263200000005</c:v>
                </c:pt>
                <c:pt idx="51202">
                  <c:v>0.994798234</c:v>
                </c:pt>
                <c:pt idx="51203">
                  <c:v>0.99833470599999996</c:v>
                </c:pt>
                <c:pt idx="51204">
                  <c:v>0.99466263200000005</c:v>
                </c:pt>
                <c:pt idx="51205">
                  <c:v>0.99466263200000005</c:v>
                </c:pt>
                <c:pt idx="51206">
                  <c:v>0.99100769600000005</c:v>
                </c:pt>
                <c:pt idx="51207">
                  <c:v>0.994798234</c:v>
                </c:pt>
                <c:pt idx="51208">
                  <c:v>0.98337578699999995</c:v>
                </c:pt>
                <c:pt idx="51209">
                  <c:v>0.994798234</c:v>
                </c:pt>
                <c:pt idx="51210">
                  <c:v>0.97933389000000004</c:v>
                </c:pt>
                <c:pt idx="51211">
                  <c:v>0.99466263200000005</c:v>
                </c:pt>
                <c:pt idx="51212">
                  <c:v>0.987316898</c:v>
                </c:pt>
                <c:pt idx="51213">
                  <c:v>0.98337578699999995</c:v>
                </c:pt>
                <c:pt idx="51214">
                  <c:v>0.99833470599999996</c:v>
                </c:pt>
                <c:pt idx="51215">
                  <c:v>0.98048173699999996</c:v>
                </c:pt>
                <c:pt idx="51216">
                  <c:v>0.99833470599999996</c:v>
                </c:pt>
                <c:pt idx="51217">
                  <c:v>0.98337578699999995</c:v>
                </c:pt>
                <c:pt idx="51218">
                  <c:v>0.98337578699999995</c:v>
                </c:pt>
                <c:pt idx="51219">
                  <c:v>0.99833470599999996</c:v>
                </c:pt>
                <c:pt idx="51220">
                  <c:v>0.99833470599999996</c:v>
                </c:pt>
                <c:pt idx="51221">
                  <c:v>0.98337578699999995</c:v>
                </c:pt>
                <c:pt idx="51222">
                  <c:v>0.98337578699999995</c:v>
                </c:pt>
                <c:pt idx="51223">
                  <c:v>0.98337578699999995</c:v>
                </c:pt>
                <c:pt idx="51224">
                  <c:v>0.98337578699999995</c:v>
                </c:pt>
                <c:pt idx="51225">
                  <c:v>0.994798234</c:v>
                </c:pt>
                <c:pt idx="51226">
                  <c:v>0.98048173699999996</c:v>
                </c:pt>
                <c:pt idx="51227">
                  <c:v>0.99466263200000005</c:v>
                </c:pt>
                <c:pt idx="51228">
                  <c:v>0.994798234</c:v>
                </c:pt>
                <c:pt idx="51229">
                  <c:v>0.99833470599999996</c:v>
                </c:pt>
                <c:pt idx="51230">
                  <c:v>0.98048173699999996</c:v>
                </c:pt>
                <c:pt idx="51231">
                  <c:v>0.98337578699999995</c:v>
                </c:pt>
                <c:pt idx="51232">
                  <c:v>0.99466263200000005</c:v>
                </c:pt>
                <c:pt idx="51233">
                  <c:v>0.99466263200000005</c:v>
                </c:pt>
                <c:pt idx="51234">
                  <c:v>0.99833470599999996</c:v>
                </c:pt>
                <c:pt idx="51235">
                  <c:v>0.98337578699999995</c:v>
                </c:pt>
                <c:pt idx="51236">
                  <c:v>0.99466263200000005</c:v>
                </c:pt>
                <c:pt idx="51237">
                  <c:v>0.98337578699999995</c:v>
                </c:pt>
                <c:pt idx="51238">
                  <c:v>0.98552498799999999</c:v>
                </c:pt>
                <c:pt idx="51239">
                  <c:v>0.994798234</c:v>
                </c:pt>
                <c:pt idx="51240">
                  <c:v>0.98337578699999995</c:v>
                </c:pt>
                <c:pt idx="51241">
                  <c:v>0.99466263200000005</c:v>
                </c:pt>
                <c:pt idx="51242">
                  <c:v>0.98337578699999995</c:v>
                </c:pt>
                <c:pt idx="51243">
                  <c:v>0.99466263200000005</c:v>
                </c:pt>
                <c:pt idx="51244">
                  <c:v>0.98337578699999995</c:v>
                </c:pt>
                <c:pt idx="51245">
                  <c:v>0.99833470599999996</c:v>
                </c:pt>
                <c:pt idx="51246">
                  <c:v>0.99100769600000005</c:v>
                </c:pt>
                <c:pt idx="51247">
                  <c:v>0.99466263200000005</c:v>
                </c:pt>
                <c:pt idx="51248">
                  <c:v>0.994798234</c:v>
                </c:pt>
                <c:pt idx="51249">
                  <c:v>0.987316898</c:v>
                </c:pt>
                <c:pt idx="51250">
                  <c:v>0.98048173699999996</c:v>
                </c:pt>
                <c:pt idx="51251">
                  <c:v>0.98337578699999995</c:v>
                </c:pt>
                <c:pt idx="51252">
                  <c:v>0.98048173699999996</c:v>
                </c:pt>
                <c:pt idx="51253">
                  <c:v>0.98048173699999996</c:v>
                </c:pt>
                <c:pt idx="51254">
                  <c:v>0.994798234</c:v>
                </c:pt>
                <c:pt idx="51255">
                  <c:v>0.98337578699999995</c:v>
                </c:pt>
                <c:pt idx="51256">
                  <c:v>0.99466263200000005</c:v>
                </c:pt>
                <c:pt idx="51257">
                  <c:v>0.98337578699999995</c:v>
                </c:pt>
                <c:pt idx="51258">
                  <c:v>0.98337578699999995</c:v>
                </c:pt>
                <c:pt idx="51259">
                  <c:v>0.99466263200000005</c:v>
                </c:pt>
                <c:pt idx="51260">
                  <c:v>0.98337578699999995</c:v>
                </c:pt>
                <c:pt idx="51261">
                  <c:v>0.99466263200000005</c:v>
                </c:pt>
                <c:pt idx="51262">
                  <c:v>0.99466263200000005</c:v>
                </c:pt>
                <c:pt idx="51263">
                  <c:v>0.99466263200000005</c:v>
                </c:pt>
                <c:pt idx="51264">
                  <c:v>0.98337578699999995</c:v>
                </c:pt>
                <c:pt idx="51265">
                  <c:v>0.98048173699999996</c:v>
                </c:pt>
                <c:pt idx="51266">
                  <c:v>0.99466263200000005</c:v>
                </c:pt>
                <c:pt idx="51267">
                  <c:v>0.99466263200000005</c:v>
                </c:pt>
                <c:pt idx="51268">
                  <c:v>0.99015918800000002</c:v>
                </c:pt>
                <c:pt idx="51269">
                  <c:v>0.994798234</c:v>
                </c:pt>
                <c:pt idx="51270">
                  <c:v>0.98337578699999995</c:v>
                </c:pt>
                <c:pt idx="51271">
                  <c:v>0.99833470599999996</c:v>
                </c:pt>
                <c:pt idx="51272">
                  <c:v>0.994798234</c:v>
                </c:pt>
                <c:pt idx="51273">
                  <c:v>0.98048173699999996</c:v>
                </c:pt>
                <c:pt idx="51274">
                  <c:v>0.98337578699999995</c:v>
                </c:pt>
                <c:pt idx="51275">
                  <c:v>0.98048173699999996</c:v>
                </c:pt>
                <c:pt idx="51276">
                  <c:v>0.99466263200000005</c:v>
                </c:pt>
                <c:pt idx="51277">
                  <c:v>0.987316898</c:v>
                </c:pt>
                <c:pt idx="51278">
                  <c:v>0.98048173699999996</c:v>
                </c:pt>
                <c:pt idx="51279">
                  <c:v>0.98337578699999995</c:v>
                </c:pt>
                <c:pt idx="51280">
                  <c:v>0.994798234</c:v>
                </c:pt>
                <c:pt idx="51281">
                  <c:v>0.98337578699999995</c:v>
                </c:pt>
                <c:pt idx="51282">
                  <c:v>0.99833470599999996</c:v>
                </c:pt>
                <c:pt idx="51283">
                  <c:v>0.994798234</c:v>
                </c:pt>
                <c:pt idx="51284">
                  <c:v>0.98337578699999995</c:v>
                </c:pt>
                <c:pt idx="51285">
                  <c:v>0.99833470599999996</c:v>
                </c:pt>
                <c:pt idx="51286">
                  <c:v>0.99466263200000005</c:v>
                </c:pt>
                <c:pt idx="51287">
                  <c:v>0.99466263200000005</c:v>
                </c:pt>
                <c:pt idx="51288">
                  <c:v>0.99466263200000005</c:v>
                </c:pt>
                <c:pt idx="51289">
                  <c:v>0.99466263200000005</c:v>
                </c:pt>
                <c:pt idx="51290">
                  <c:v>0.98337578699999995</c:v>
                </c:pt>
                <c:pt idx="51291">
                  <c:v>0.99015918800000002</c:v>
                </c:pt>
                <c:pt idx="51292">
                  <c:v>0.99466263200000005</c:v>
                </c:pt>
                <c:pt idx="51293">
                  <c:v>0.98337578699999995</c:v>
                </c:pt>
                <c:pt idx="51294">
                  <c:v>0.99027694600000005</c:v>
                </c:pt>
                <c:pt idx="51295">
                  <c:v>0.99833470599999996</c:v>
                </c:pt>
                <c:pt idx="51296">
                  <c:v>0.98048173699999996</c:v>
                </c:pt>
                <c:pt idx="51297">
                  <c:v>0.99833470599999996</c:v>
                </c:pt>
                <c:pt idx="51298">
                  <c:v>0.98337578699999995</c:v>
                </c:pt>
                <c:pt idx="51299">
                  <c:v>0.98337578699999995</c:v>
                </c:pt>
                <c:pt idx="51300">
                  <c:v>0.994798234</c:v>
                </c:pt>
                <c:pt idx="51301">
                  <c:v>0.98337578699999995</c:v>
                </c:pt>
                <c:pt idx="51302">
                  <c:v>0.98048173699999996</c:v>
                </c:pt>
                <c:pt idx="51303">
                  <c:v>0.994798234</c:v>
                </c:pt>
                <c:pt idx="51304">
                  <c:v>0.994798234</c:v>
                </c:pt>
                <c:pt idx="51305">
                  <c:v>0.994798234</c:v>
                </c:pt>
                <c:pt idx="51306">
                  <c:v>0.99466263200000005</c:v>
                </c:pt>
                <c:pt idx="51307">
                  <c:v>0.99466263200000005</c:v>
                </c:pt>
                <c:pt idx="51308">
                  <c:v>0.994798234</c:v>
                </c:pt>
                <c:pt idx="51309">
                  <c:v>0.99833470599999996</c:v>
                </c:pt>
                <c:pt idx="51310">
                  <c:v>0.99833470599999996</c:v>
                </c:pt>
                <c:pt idx="51311">
                  <c:v>0.99466263200000005</c:v>
                </c:pt>
                <c:pt idx="51312">
                  <c:v>0.97678906799999998</c:v>
                </c:pt>
                <c:pt idx="51313">
                  <c:v>0.99833470599999996</c:v>
                </c:pt>
                <c:pt idx="51314">
                  <c:v>0.98337578699999995</c:v>
                </c:pt>
                <c:pt idx="51315">
                  <c:v>0.99466263200000005</c:v>
                </c:pt>
                <c:pt idx="51316">
                  <c:v>0.994798234</c:v>
                </c:pt>
                <c:pt idx="51317">
                  <c:v>0.98048173699999996</c:v>
                </c:pt>
                <c:pt idx="51318">
                  <c:v>0.98337578699999995</c:v>
                </c:pt>
                <c:pt idx="51319">
                  <c:v>0.994798234</c:v>
                </c:pt>
                <c:pt idx="51320">
                  <c:v>0.98048173699999996</c:v>
                </c:pt>
                <c:pt idx="51321">
                  <c:v>0.99833470599999996</c:v>
                </c:pt>
                <c:pt idx="51322">
                  <c:v>0.99466263200000005</c:v>
                </c:pt>
                <c:pt idx="51323">
                  <c:v>0.99466263200000005</c:v>
                </c:pt>
                <c:pt idx="51324">
                  <c:v>0.98337578699999995</c:v>
                </c:pt>
                <c:pt idx="51325">
                  <c:v>0.98337578699999995</c:v>
                </c:pt>
                <c:pt idx="51326">
                  <c:v>0.98048173699999996</c:v>
                </c:pt>
                <c:pt idx="51327">
                  <c:v>0.987316898</c:v>
                </c:pt>
                <c:pt idx="51328">
                  <c:v>0.98337578699999995</c:v>
                </c:pt>
                <c:pt idx="51329">
                  <c:v>0.99635453600000001</c:v>
                </c:pt>
                <c:pt idx="51330">
                  <c:v>0.99833470599999996</c:v>
                </c:pt>
                <c:pt idx="51331">
                  <c:v>0.994798234</c:v>
                </c:pt>
                <c:pt idx="51332">
                  <c:v>0.98337578699999995</c:v>
                </c:pt>
                <c:pt idx="51333">
                  <c:v>0.99833470599999996</c:v>
                </c:pt>
                <c:pt idx="51334">
                  <c:v>0.98337578699999995</c:v>
                </c:pt>
                <c:pt idx="51335">
                  <c:v>0.987316898</c:v>
                </c:pt>
                <c:pt idx="51336">
                  <c:v>0.98337578699999995</c:v>
                </c:pt>
                <c:pt idx="51337">
                  <c:v>0.994798234</c:v>
                </c:pt>
                <c:pt idx="51338">
                  <c:v>0.994798234</c:v>
                </c:pt>
                <c:pt idx="51339">
                  <c:v>0.98337578699999995</c:v>
                </c:pt>
                <c:pt idx="51340">
                  <c:v>0.98337578699999995</c:v>
                </c:pt>
                <c:pt idx="51341">
                  <c:v>0.99466263200000005</c:v>
                </c:pt>
                <c:pt idx="51342">
                  <c:v>0.99833470599999996</c:v>
                </c:pt>
                <c:pt idx="51343">
                  <c:v>0.98048173699999996</c:v>
                </c:pt>
                <c:pt idx="51344">
                  <c:v>0.99466263200000005</c:v>
                </c:pt>
                <c:pt idx="51345">
                  <c:v>0.98048173699999996</c:v>
                </c:pt>
                <c:pt idx="51346">
                  <c:v>0.98337578699999995</c:v>
                </c:pt>
                <c:pt idx="51347">
                  <c:v>0.98337578699999995</c:v>
                </c:pt>
                <c:pt idx="51348">
                  <c:v>0.98337578699999995</c:v>
                </c:pt>
                <c:pt idx="51349">
                  <c:v>0.99466263200000005</c:v>
                </c:pt>
                <c:pt idx="51350">
                  <c:v>0.99466263200000005</c:v>
                </c:pt>
                <c:pt idx="51351">
                  <c:v>0.99466263200000005</c:v>
                </c:pt>
                <c:pt idx="51352">
                  <c:v>0.99100769600000005</c:v>
                </c:pt>
                <c:pt idx="51353">
                  <c:v>0.98337578699999995</c:v>
                </c:pt>
                <c:pt idx="51354">
                  <c:v>0.99015918800000002</c:v>
                </c:pt>
                <c:pt idx="51355">
                  <c:v>0.98337578699999995</c:v>
                </c:pt>
                <c:pt idx="51356">
                  <c:v>0.99466263200000005</c:v>
                </c:pt>
                <c:pt idx="51357">
                  <c:v>0.99466263200000005</c:v>
                </c:pt>
                <c:pt idx="51358">
                  <c:v>0.99833470599999996</c:v>
                </c:pt>
                <c:pt idx="51359">
                  <c:v>0.98337578699999995</c:v>
                </c:pt>
                <c:pt idx="51360">
                  <c:v>0.99833470599999996</c:v>
                </c:pt>
                <c:pt idx="51361">
                  <c:v>0.99466263200000005</c:v>
                </c:pt>
                <c:pt idx="51362">
                  <c:v>0.994798234</c:v>
                </c:pt>
                <c:pt idx="51363">
                  <c:v>0.99833470599999996</c:v>
                </c:pt>
                <c:pt idx="51364">
                  <c:v>0.98048173699999996</c:v>
                </c:pt>
                <c:pt idx="51365">
                  <c:v>0.994798234</c:v>
                </c:pt>
                <c:pt idx="51366">
                  <c:v>0.98337578699999995</c:v>
                </c:pt>
                <c:pt idx="51367">
                  <c:v>0.99466263200000005</c:v>
                </c:pt>
                <c:pt idx="51368">
                  <c:v>0.98048173699999996</c:v>
                </c:pt>
                <c:pt idx="51369">
                  <c:v>0.98048173699999996</c:v>
                </c:pt>
                <c:pt idx="51370">
                  <c:v>0.98048173699999996</c:v>
                </c:pt>
                <c:pt idx="51371">
                  <c:v>0.98337578699999995</c:v>
                </c:pt>
                <c:pt idx="51372">
                  <c:v>0.98337578699999995</c:v>
                </c:pt>
                <c:pt idx="51373">
                  <c:v>0.98337578699999995</c:v>
                </c:pt>
                <c:pt idx="51374">
                  <c:v>0.98048173699999996</c:v>
                </c:pt>
                <c:pt idx="51375">
                  <c:v>0.98337578699999995</c:v>
                </c:pt>
                <c:pt idx="51376">
                  <c:v>0.99833470599999996</c:v>
                </c:pt>
                <c:pt idx="51377">
                  <c:v>0.98337578699999995</c:v>
                </c:pt>
                <c:pt idx="51378">
                  <c:v>0.98337578699999995</c:v>
                </c:pt>
                <c:pt idx="51379">
                  <c:v>0.98337578699999995</c:v>
                </c:pt>
                <c:pt idx="51380">
                  <c:v>0.994798234</c:v>
                </c:pt>
                <c:pt idx="51381">
                  <c:v>0.987316898</c:v>
                </c:pt>
                <c:pt idx="51382">
                  <c:v>0.98048173699999996</c:v>
                </c:pt>
                <c:pt idx="51383">
                  <c:v>0.994798234</c:v>
                </c:pt>
                <c:pt idx="51384">
                  <c:v>0.99833470599999996</c:v>
                </c:pt>
                <c:pt idx="51385">
                  <c:v>0.99466263200000005</c:v>
                </c:pt>
                <c:pt idx="51386">
                  <c:v>0.98048173699999996</c:v>
                </c:pt>
                <c:pt idx="51387">
                  <c:v>0.98337578699999995</c:v>
                </c:pt>
                <c:pt idx="51388">
                  <c:v>0.98048173699999996</c:v>
                </c:pt>
                <c:pt idx="51389">
                  <c:v>0.99833470599999996</c:v>
                </c:pt>
                <c:pt idx="51390">
                  <c:v>0.994798234</c:v>
                </c:pt>
                <c:pt idx="51391">
                  <c:v>0.994798234</c:v>
                </c:pt>
                <c:pt idx="51392">
                  <c:v>0.994798234</c:v>
                </c:pt>
                <c:pt idx="51393">
                  <c:v>0.99015918800000002</c:v>
                </c:pt>
                <c:pt idx="51394">
                  <c:v>0.99833470599999996</c:v>
                </c:pt>
                <c:pt idx="51395">
                  <c:v>0.98337578699999995</c:v>
                </c:pt>
                <c:pt idx="51396">
                  <c:v>0.99833470599999996</c:v>
                </c:pt>
                <c:pt idx="51397">
                  <c:v>0.99466263200000005</c:v>
                </c:pt>
                <c:pt idx="51398">
                  <c:v>0.98048173699999996</c:v>
                </c:pt>
                <c:pt idx="51399">
                  <c:v>0.98529628999999996</c:v>
                </c:pt>
                <c:pt idx="51400">
                  <c:v>0.98048173699999996</c:v>
                </c:pt>
                <c:pt idx="51401">
                  <c:v>0.99466263200000005</c:v>
                </c:pt>
                <c:pt idx="51402">
                  <c:v>0.99466263200000005</c:v>
                </c:pt>
                <c:pt idx="51403">
                  <c:v>0.994798234</c:v>
                </c:pt>
                <c:pt idx="51404">
                  <c:v>0.99833470599999996</c:v>
                </c:pt>
                <c:pt idx="51405">
                  <c:v>0.98337578699999995</c:v>
                </c:pt>
                <c:pt idx="51406">
                  <c:v>0.98552498799999999</c:v>
                </c:pt>
                <c:pt idx="51407">
                  <c:v>0.987316898</c:v>
                </c:pt>
                <c:pt idx="51408">
                  <c:v>0.98337578699999995</c:v>
                </c:pt>
                <c:pt idx="51409">
                  <c:v>0.98337578699999995</c:v>
                </c:pt>
                <c:pt idx="51410">
                  <c:v>0.99833470599999996</c:v>
                </c:pt>
                <c:pt idx="51411">
                  <c:v>0.99466263200000005</c:v>
                </c:pt>
                <c:pt idx="51412">
                  <c:v>0.99466263200000005</c:v>
                </c:pt>
                <c:pt idx="51413">
                  <c:v>0.98549281</c:v>
                </c:pt>
                <c:pt idx="51414">
                  <c:v>0.994798234</c:v>
                </c:pt>
                <c:pt idx="51415">
                  <c:v>0.99833470599999996</c:v>
                </c:pt>
                <c:pt idx="51416">
                  <c:v>0.98337578699999995</c:v>
                </c:pt>
                <c:pt idx="51417">
                  <c:v>0.98048173699999996</c:v>
                </c:pt>
                <c:pt idx="51418">
                  <c:v>0.99466263200000005</c:v>
                </c:pt>
                <c:pt idx="51419">
                  <c:v>0.98048173699999996</c:v>
                </c:pt>
                <c:pt idx="51420">
                  <c:v>0.98337578699999995</c:v>
                </c:pt>
                <c:pt idx="51421">
                  <c:v>0.99833470599999996</c:v>
                </c:pt>
                <c:pt idx="51422">
                  <c:v>0.98729905299999998</c:v>
                </c:pt>
                <c:pt idx="51423">
                  <c:v>0.98337578699999995</c:v>
                </c:pt>
                <c:pt idx="51424">
                  <c:v>0.99833470599999996</c:v>
                </c:pt>
                <c:pt idx="51425">
                  <c:v>0.99833470599999996</c:v>
                </c:pt>
                <c:pt idx="51426">
                  <c:v>0.994798234</c:v>
                </c:pt>
                <c:pt idx="51427">
                  <c:v>0.99466263200000005</c:v>
                </c:pt>
                <c:pt idx="51428">
                  <c:v>0.99466263200000005</c:v>
                </c:pt>
                <c:pt idx="51429">
                  <c:v>0.99833470599999996</c:v>
                </c:pt>
                <c:pt idx="51430">
                  <c:v>0.99466263200000005</c:v>
                </c:pt>
                <c:pt idx="51431">
                  <c:v>0.99466263200000005</c:v>
                </c:pt>
                <c:pt idx="51432">
                  <c:v>0.98048173699999996</c:v>
                </c:pt>
                <c:pt idx="51433">
                  <c:v>0.99466263200000005</c:v>
                </c:pt>
                <c:pt idx="51434">
                  <c:v>0.98337578699999995</c:v>
                </c:pt>
                <c:pt idx="51435">
                  <c:v>0.99466263200000005</c:v>
                </c:pt>
                <c:pt idx="51436">
                  <c:v>0.994798234</c:v>
                </c:pt>
                <c:pt idx="51437">
                  <c:v>0.99833470599999996</c:v>
                </c:pt>
                <c:pt idx="51438">
                  <c:v>0.98048173699999996</c:v>
                </c:pt>
                <c:pt idx="51439">
                  <c:v>0.99466263200000005</c:v>
                </c:pt>
                <c:pt idx="51440">
                  <c:v>0.99450736299999998</c:v>
                </c:pt>
                <c:pt idx="51441">
                  <c:v>0.98729905299999998</c:v>
                </c:pt>
                <c:pt idx="51442">
                  <c:v>0.98337578699999995</c:v>
                </c:pt>
                <c:pt idx="51443">
                  <c:v>0.99833470599999996</c:v>
                </c:pt>
                <c:pt idx="51444">
                  <c:v>0.98337578699999995</c:v>
                </c:pt>
                <c:pt idx="51445">
                  <c:v>0.99100769600000005</c:v>
                </c:pt>
                <c:pt idx="51446">
                  <c:v>0.98529628999999996</c:v>
                </c:pt>
                <c:pt idx="51447">
                  <c:v>0.994798234</c:v>
                </c:pt>
                <c:pt idx="51448">
                  <c:v>0.98337578699999995</c:v>
                </c:pt>
                <c:pt idx="51449">
                  <c:v>0.99466263200000005</c:v>
                </c:pt>
                <c:pt idx="51450">
                  <c:v>0.98337578699999995</c:v>
                </c:pt>
                <c:pt idx="51451">
                  <c:v>0.99466263200000005</c:v>
                </c:pt>
                <c:pt idx="51452">
                  <c:v>0.98529628999999996</c:v>
                </c:pt>
                <c:pt idx="51453">
                  <c:v>0.98337578699999995</c:v>
                </c:pt>
                <c:pt idx="51454">
                  <c:v>0.98529628999999996</c:v>
                </c:pt>
                <c:pt idx="51455">
                  <c:v>0.99466263200000005</c:v>
                </c:pt>
                <c:pt idx="51456">
                  <c:v>0.99833470599999996</c:v>
                </c:pt>
                <c:pt idx="51457">
                  <c:v>0.99466263200000005</c:v>
                </c:pt>
                <c:pt idx="51458">
                  <c:v>0.98048173699999996</c:v>
                </c:pt>
                <c:pt idx="51459">
                  <c:v>0.99466263200000005</c:v>
                </c:pt>
                <c:pt idx="51460">
                  <c:v>0.994798234</c:v>
                </c:pt>
                <c:pt idx="51461">
                  <c:v>0.994798234</c:v>
                </c:pt>
                <c:pt idx="51462">
                  <c:v>0.99833470599999996</c:v>
                </c:pt>
                <c:pt idx="51463">
                  <c:v>0.98048173699999996</c:v>
                </c:pt>
                <c:pt idx="51464">
                  <c:v>0.994798234</c:v>
                </c:pt>
                <c:pt idx="51465">
                  <c:v>0.99466263200000005</c:v>
                </c:pt>
                <c:pt idx="51466">
                  <c:v>0.99456953599999998</c:v>
                </c:pt>
                <c:pt idx="51467">
                  <c:v>0.98048173699999996</c:v>
                </c:pt>
                <c:pt idx="51468">
                  <c:v>0.98337578699999995</c:v>
                </c:pt>
                <c:pt idx="51469">
                  <c:v>0.987316898</c:v>
                </c:pt>
                <c:pt idx="51470">
                  <c:v>0.98337578699999995</c:v>
                </c:pt>
                <c:pt idx="51471">
                  <c:v>0.99833470599999996</c:v>
                </c:pt>
                <c:pt idx="51472">
                  <c:v>0.98337578699999995</c:v>
                </c:pt>
                <c:pt idx="51473">
                  <c:v>0.98337578699999995</c:v>
                </c:pt>
                <c:pt idx="51474">
                  <c:v>0.99015918800000002</c:v>
                </c:pt>
                <c:pt idx="51475">
                  <c:v>0.99833470599999996</c:v>
                </c:pt>
                <c:pt idx="51476">
                  <c:v>0.99100769600000005</c:v>
                </c:pt>
                <c:pt idx="51477">
                  <c:v>0.98048173699999996</c:v>
                </c:pt>
                <c:pt idx="51478">
                  <c:v>0.99466263200000005</c:v>
                </c:pt>
                <c:pt idx="51479">
                  <c:v>0.98337578699999995</c:v>
                </c:pt>
                <c:pt idx="51480">
                  <c:v>0.99833470599999996</c:v>
                </c:pt>
                <c:pt idx="51481">
                  <c:v>0.99466263200000005</c:v>
                </c:pt>
                <c:pt idx="51482">
                  <c:v>0.98337578699999995</c:v>
                </c:pt>
                <c:pt idx="51483">
                  <c:v>0.99833470599999996</c:v>
                </c:pt>
                <c:pt idx="51484">
                  <c:v>0.98048173699999996</c:v>
                </c:pt>
                <c:pt idx="51485">
                  <c:v>0.994798234</c:v>
                </c:pt>
                <c:pt idx="51486">
                  <c:v>0.98337578699999995</c:v>
                </c:pt>
                <c:pt idx="51487">
                  <c:v>0.994798234</c:v>
                </c:pt>
                <c:pt idx="51488">
                  <c:v>0.99466263200000005</c:v>
                </c:pt>
                <c:pt idx="51489">
                  <c:v>0.98337578699999995</c:v>
                </c:pt>
                <c:pt idx="51490">
                  <c:v>0.99833470599999996</c:v>
                </c:pt>
                <c:pt idx="51491">
                  <c:v>0.99833470599999996</c:v>
                </c:pt>
                <c:pt idx="51492">
                  <c:v>0.98337578699999995</c:v>
                </c:pt>
                <c:pt idx="51493">
                  <c:v>0.98048173699999996</c:v>
                </c:pt>
                <c:pt idx="51494">
                  <c:v>0.98048173699999996</c:v>
                </c:pt>
                <c:pt idx="51495">
                  <c:v>0.994798234</c:v>
                </c:pt>
                <c:pt idx="51496">
                  <c:v>0.98048173699999996</c:v>
                </c:pt>
                <c:pt idx="51497">
                  <c:v>0.98048173699999996</c:v>
                </c:pt>
                <c:pt idx="51498">
                  <c:v>0.98048173699999996</c:v>
                </c:pt>
                <c:pt idx="51499">
                  <c:v>0.99466263200000005</c:v>
                </c:pt>
                <c:pt idx="51500">
                  <c:v>0.98337578699999995</c:v>
                </c:pt>
                <c:pt idx="51501">
                  <c:v>0.98337578699999995</c:v>
                </c:pt>
                <c:pt idx="51502">
                  <c:v>0.99466263200000005</c:v>
                </c:pt>
                <c:pt idx="51503">
                  <c:v>0.98552498799999999</c:v>
                </c:pt>
                <c:pt idx="51504">
                  <c:v>0.99466263200000005</c:v>
                </c:pt>
                <c:pt idx="51505">
                  <c:v>0.99466263200000005</c:v>
                </c:pt>
                <c:pt idx="51506">
                  <c:v>0.994798234</c:v>
                </c:pt>
                <c:pt idx="51507">
                  <c:v>0.99466263200000005</c:v>
                </c:pt>
                <c:pt idx="51508">
                  <c:v>0.99833470599999996</c:v>
                </c:pt>
                <c:pt idx="51509">
                  <c:v>0.994798234</c:v>
                </c:pt>
                <c:pt idx="51510">
                  <c:v>0.98337578699999995</c:v>
                </c:pt>
                <c:pt idx="51511">
                  <c:v>0.99466263200000005</c:v>
                </c:pt>
                <c:pt idx="51512">
                  <c:v>0.98337578699999995</c:v>
                </c:pt>
                <c:pt idx="51513">
                  <c:v>0.98337578699999995</c:v>
                </c:pt>
                <c:pt idx="51514">
                  <c:v>0.99466263200000005</c:v>
                </c:pt>
                <c:pt idx="51515">
                  <c:v>0.98337578699999995</c:v>
                </c:pt>
                <c:pt idx="51516">
                  <c:v>0.98337578699999995</c:v>
                </c:pt>
                <c:pt idx="51517">
                  <c:v>0.99833470599999996</c:v>
                </c:pt>
                <c:pt idx="51518">
                  <c:v>0.99466263200000005</c:v>
                </c:pt>
                <c:pt idx="51519">
                  <c:v>0.99466263200000005</c:v>
                </c:pt>
                <c:pt idx="51520">
                  <c:v>0.99466263200000005</c:v>
                </c:pt>
                <c:pt idx="51521">
                  <c:v>0.99466263200000005</c:v>
                </c:pt>
                <c:pt idx="51522">
                  <c:v>0.98337578699999995</c:v>
                </c:pt>
                <c:pt idx="51523">
                  <c:v>0.98048173699999996</c:v>
                </c:pt>
                <c:pt idx="51524">
                  <c:v>0.99466263200000005</c:v>
                </c:pt>
                <c:pt idx="51525">
                  <c:v>0.98337578699999995</c:v>
                </c:pt>
                <c:pt idx="51526">
                  <c:v>0.994798234</c:v>
                </c:pt>
                <c:pt idx="51527">
                  <c:v>0.99833470599999996</c:v>
                </c:pt>
                <c:pt idx="51528">
                  <c:v>0.994798234</c:v>
                </c:pt>
                <c:pt idx="51529">
                  <c:v>0.98529628999999996</c:v>
                </c:pt>
                <c:pt idx="51530">
                  <c:v>0.994798234</c:v>
                </c:pt>
                <c:pt idx="51531">
                  <c:v>0.98048173699999996</c:v>
                </c:pt>
                <c:pt idx="51532">
                  <c:v>0.99466263200000005</c:v>
                </c:pt>
                <c:pt idx="51533">
                  <c:v>0.99833470599999996</c:v>
                </c:pt>
                <c:pt idx="51534">
                  <c:v>0.99466263200000005</c:v>
                </c:pt>
                <c:pt idx="51535">
                  <c:v>0.98337578699999995</c:v>
                </c:pt>
                <c:pt idx="51536">
                  <c:v>0.98337578699999995</c:v>
                </c:pt>
                <c:pt idx="51537">
                  <c:v>0.98337578699999995</c:v>
                </c:pt>
                <c:pt idx="51538">
                  <c:v>0.98337578699999995</c:v>
                </c:pt>
                <c:pt idx="51539">
                  <c:v>0.99466263200000005</c:v>
                </c:pt>
                <c:pt idx="51540">
                  <c:v>0.994798234</c:v>
                </c:pt>
                <c:pt idx="51541">
                  <c:v>0.99466263200000005</c:v>
                </c:pt>
                <c:pt idx="51542">
                  <c:v>0.98048173699999996</c:v>
                </c:pt>
                <c:pt idx="51543">
                  <c:v>0.98337578699999995</c:v>
                </c:pt>
                <c:pt idx="51544">
                  <c:v>0.987316898</c:v>
                </c:pt>
                <c:pt idx="51545">
                  <c:v>0.98048173699999996</c:v>
                </c:pt>
                <c:pt idx="51546">
                  <c:v>0.99833470599999996</c:v>
                </c:pt>
                <c:pt idx="51547">
                  <c:v>0.99833470599999996</c:v>
                </c:pt>
                <c:pt idx="51548">
                  <c:v>0.98337578699999995</c:v>
                </c:pt>
                <c:pt idx="51549">
                  <c:v>0.98337578699999995</c:v>
                </c:pt>
                <c:pt idx="51550">
                  <c:v>0.994798234</c:v>
                </c:pt>
                <c:pt idx="51551">
                  <c:v>0.99833470599999996</c:v>
                </c:pt>
                <c:pt idx="51552">
                  <c:v>0.98337578699999995</c:v>
                </c:pt>
                <c:pt idx="51553">
                  <c:v>0.99466263200000005</c:v>
                </c:pt>
                <c:pt idx="51554">
                  <c:v>0.99466263200000005</c:v>
                </c:pt>
                <c:pt idx="51555">
                  <c:v>0.99833470599999996</c:v>
                </c:pt>
                <c:pt idx="51556">
                  <c:v>0.99833470599999996</c:v>
                </c:pt>
                <c:pt idx="51557">
                  <c:v>0.98337578699999995</c:v>
                </c:pt>
                <c:pt idx="51558">
                  <c:v>0.98337578699999995</c:v>
                </c:pt>
                <c:pt idx="51559">
                  <c:v>0.994798234</c:v>
                </c:pt>
                <c:pt idx="51560">
                  <c:v>0.98337578699999995</c:v>
                </c:pt>
                <c:pt idx="51561">
                  <c:v>0.987316898</c:v>
                </c:pt>
                <c:pt idx="51562">
                  <c:v>0.99833470599999996</c:v>
                </c:pt>
                <c:pt idx="51563">
                  <c:v>0.98337578699999995</c:v>
                </c:pt>
                <c:pt idx="51564">
                  <c:v>0.98337578699999995</c:v>
                </c:pt>
                <c:pt idx="51565">
                  <c:v>0.99466263200000005</c:v>
                </c:pt>
                <c:pt idx="51566">
                  <c:v>0.99466263200000005</c:v>
                </c:pt>
                <c:pt idx="51567">
                  <c:v>0.98048173699999996</c:v>
                </c:pt>
                <c:pt idx="51568">
                  <c:v>0.99833470599999996</c:v>
                </c:pt>
                <c:pt idx="51569">
                  <c:v>0.98048173699999996</c:v>
                </c:pt>
                <c:pt idx="51570">
                  <c:v>0.98048173699999996</c:v>
                </c:pt>
                <c:pt idx="51571">
                  <c:v>0.99466263200000005</c:v>
                </c:pt>
                <c:pt idx="51572">
                  <c:v>0.994798234</c:v>
                </c:pt>
                <c:pt idx="51573">
                  <c:v>0.98337578699999995</c:v>
                </c:pt>
                <c:pt idx="51574">
                  <c:v>0.99466263200000005</c:v>
                </c:pt>
                <c:pt idx="51575">
                  <c:v>0.99466263200000005</c:v>
                </c:pt>
                <c:pt idx="51576">
                  <c:v>0.99466263200000005</c:v>
                </c:pt>
                <c:pt idx="51577">
                  <c:v>0.98048173699999996</c:v>
                </c:pt>
                <c:pt idx="51578">
                  <c:v>0.98337578699999995</c:v>
                </c:pt>
                <c:pt idx="51579">
                  <c:v>0.994798234</c:v>
                </c:pt>
                <c:pt idx="51580">
                  <c:v>0.99833470599999996</c:v>
                </c:pt>
                <c:pt idx="51581">
                  <c:v>0.98337578699999995</c:v>
                </c:pt>
                <c:pt idx="51582">
                  <c:v>0.98048173699999996</c:v>
                </c:pt>
                <c:pt idx="51583">
                  <c:v>0.99833470599999996</c:v>
                </c:pt>
                <c:pt idx="51584">
                  <c:v>0.98337578699999995</c:v>
                </c:pt>
                <c:pt idx="51585">
                  <c:v>0.994798234</c:v>
                </c:pt>
                <c:pt idx="51586">
                  <c:v>0.994798234</c:v>
                </c:pt>
                <c:pt idx="51587">
                  <c:v>0.98048173699999996</c:v>
                </c:pt>
                <c:pt idx="51588">
                  <c:v>0.99833470599999996</c:v>
                </c:pt>
                <c:pt idx="51589">
                  <c:v>0.98048173699999996</c:v>
                </c:pt>
                <c:pt idx="51590">
                  <c:v>0.99833470599999996</c:v>
                </c:pt>
                <c:pt idx="51591">
                  <c:v>0.99466263200000005</c:v>
                </c:pt>
                <c:pt idx="51592">
                  <c:v>0.98337578699999995</c:v>
                </c:pt>
                <c:pt idx="51593">
                  <c:v>0.99466263200000005</c:v>
                </c:pt>
                <c:pt idx="51594">
                  <c:v>0.98729905299999998</c:v>
                </c:pt>
                <c:pt idx="51595">
                  <c:v>0.98337578699999995</c:v>
                </c:pt>
                <c:pt idx="51596">
                  <c:v>0.99466263200000005</c:v>
                </c:pt>
                <c:pt idx="51597">
                  <c:v>0.99466263200000005</c:v>
                </c:pt>
                <c:pt idx="51598">
                  <c:v>0.994798234</c:v>
                </c:pt>
                <c:pt idx="51599">
                  <c:v>0.99466263200000005</c:v>
                </c:pt>
                <c:pt idx="51600">
                  <c:v>0.99833470599999996</c:v>
                </c:pt>
                <c:pt idx="51601">
                  <c:v>0.98048173699999996</c:v>
                </c:pt>
                <c:pt idx="51602">
                  <c:v>0.99466263200000005</c:v>
                </c:pt>
                <c:pt idx="51603">
                  <c:v>0.98048173699999996</c:v>
                </c:pt>
                <c:pt idx="51604">
                  <c:v>0.99833470599999996</c:v>
                </c:pt>
                <c:pt idx="51605">
                  <c:v>0.99466263200000005</c:v>
                </c:pt>
                <c:pt idx="51606">
                  <c:v>0.99466263200000005</c:v>
                </c:pt>
                <c:pt idx="51607">
                  <c:v>0.99466263200000005</c:v>
                </c:pt>
                <c:pt idx="51608">
                  <c:v>0.98337578699999995</c:v>
                </c:pt>
                <c:pt idx="51609">
                  <c:v>0.99466263200000005</c:v>
                </c:pt>
                <c:pt idx="51610">
                  <c:v>0.99466263200000005</c:v>
                </c:pt>
                <c:pt idx="51611">
                  <c:v>0.99466263200000005</c:v>
                </c:pt>
                <c:pt idx="51612">
                  <c:v>0.98975540500000003</c:v>
                </c:pt>
                <c:pt idx="51613">
                  <c:v>0.99466263200000005</c:v>
                </c:pt>
                <c:pt idx="51614">
                  <c:v>0.98337578699999995</c:v>
                </c:pt>
                <c:pt idx="51615">
                  <c:v>0.994798234</c:v>
                </c:pt>
                <c:pt idx="51616">
                  <c:v>0.994798234</c:v>
                </c:pt>
                <c:pt idx="51617">
                  <c:v>0.98048173699999996</c:v>
                </c:pt>
                <c:pt idx="51618">
                  <c:v>0.99100769600000005</c:v>
                </c:pt>
                <c:pt idx="51619">
                  <c:v>0.99833470599999996</c:v>
                </c:pt>
                <c:pt idx="51620">
                  <c:v>0.98337578699999995</c:v>
                </c:pt>
                <c:pt idx="51621">
                  <c:v>0.98048173699999996</c:v>
                </c:pt>
                <c:pt idx="51622">
                  <c:v>0.99833470599999996</c:v>
                </c:pt>
                <c:pt idx="51623">
                  <c:v>0.98048173699999996</c:v>
                </c:pt>
                <c:pt idx="51624">
                  <c:v>0.98048173699999996</c:v>
                </c:pt>
                <c:pt idx="51625">
                  <c:v>0.98337578699999995</c:v>
                </c:pt>
                <c:pt idx="51626">
                  <c:v>0.99833470599999996</c:v>
                </c:pt>
                <c:pt idx="51627">
                  <c:v>0.98337578699999995</c:v>
                </c:pt>
                <c:pt idx="51628">
                  <c:v>0.99466263200000005</c:v>
                </c:pt>
                <c:pt idx="51629">
                  <c:v>0.99466263200000005</c:v>
                </c:pt>
                <c:pt idx="51630">
                  <c:v>0.98048173699999996</c:v>
                </c:pt>
                <c:pt idx="51631">
                  <c:v>0.98337578699999995</c:v>
                </c:pt>
                <c:pt idx="51632">
                  <c:v>0.99833470599999996</c:v>
                </c:pt>
                <c:pt idx="51633">
                  <c:v>0.98048173699999996</c:v>
                </c:pt>
                <c:pt idx="51634">
                  <c:v>0.99466263200000005</c:v>
                </c:pt>
                <c:pt idx="51635">
                  <c:v>0.994798234</c:v>
                </c:pt>
                <c:pt idx="51636">
                  <c:v>0.98337578699999995</c:v>
                </c:pt>
                <c:pt idx="51637">
                  <c:v>0.994798234</c:v>
                </c:pt>
                <c:pt idx="51638">
                  <c:v>0.99466263200000005</c:v>
                </c:pt>
                <c:pt idx="51639">
                  <c:v>0.98337578699999995</c:v>
                </c:pt>
                <c:pt idx="51640">
                  <c:v>0.99466263200000005</c:v>
                </c:pt>
                <c:pt idx="51641">
                  <c:v>0.99466263200000005</c:v>
                </c:pt>
                <c:pt idx="51642">
                  <c:v>0.98337578699999995</c:v>
                </c:pt>
                <c:pt idx="51643">
                  <c:v>0.99833470599999996</c:v>
                </c:pt>
                <c:pt idx="51644">
                  <c:v>0.99466263200000005</c:v>
                </c:pt>
                <c:pt idx="51645">
                  <c:v>0.99456953599999998</c:v>
                </c:pt>
                <c:pt idx="51646">
                  <c:v>0.98552498799999999</c:v>
                </c:pt>
                <c:pt idx="51647">
                  <c:v>0.994798234</c:v>
                </c:pt>
                <c:pt idx="51648">
                  <c:v>0.994798234</c:v>
                </c:pt>
                <c:pt idx="51649">
                  <c:v>0.99090427199999997</c:v>
                </c:pt>
                <c:pt idx="51650">
                  <c:v>0.99466263200000005</c:v>
                </c:pt>
                <c:pt idx="51651">
                  <c:v>0.98337578699999995</c:v>
                </c:pt>
                <c:pt idx="51652">
                  <c:v>0.99466263200000005</c:v>
                </c:pt>
                <c:pt idx="51653">
                  <c:v>0.99450736299999998</c:v>
                </c:pt>
                <c:pt idx="51654">
                  <c:v>0.98549281</c:v>
                </c:pt>
                <c:pt idx="51655">
                  <c:v>0.99833470599999996</c:v>
                </c:pt>
                <c:pt idx="51656">
                  <c:v>0.98337578699999995</c:v>
                </c:pt>
                <c:pt idx="51657">
                  <c:v>0.98337578699999995</c:v>
                </c:pt>
                <c:pt idx="51658">
                  <c:v>0.98048173699999996</c:v>
                </c:pt>
                <c:pt idx="51659">
                  <c:v>0.99833470599999996</c:v>
                </c:pt>
                <c:pt idx="51660">
                  <c:v>0.98048173699999996</c:v>
                </c:pt>
                <c:pt idx="51661">
                  <c:v>0.98048173699999996</c:v>
                </c:pt>
                <c:pt idx="51662">
                  <c:v>0.98337578699999995</c:v>
                </c:pt>
                <c:pt idx="51663">
                  <c:v>0.98337578699999995</c:v>
                </c:pt>
                <c:pt idx="51664">
                  <c:v>0.99833470599999996</c:v>
                </c:pt>
                <c:pt idx="51665">
                  <c:v>0.99466263200000005</c:v>
                </c:pt>
                <c:pt idx="51666">
                  <c:v>0.98337578699999995</c:v>
                </c:pt>
                <c:pt idx="51667">
                  <c:v>0.98048173699999996</c:v>
                </c:pt>
                <c:pt idx="51668">
                  <c:v>0.99466263200000005</c:v>
                </c:pt>
                <c:pt idx="51669">
                  <c:v>0.98337578699999995</c:v>
                </c:pt>
                <c:pt idx="51670">
                  <c:v>0.99466263200000005</c:v>
                </c:pt>
                <c:pt idx="51671">
                  <c:v>0.99466263200000005</c:v>
                </c:pt>
                <c:pt idx="51672">
                  <c:v>0.98048173699999996</c:v>
                </c:pt>
                <c:pt idx="51673">
                  <c:v>0.99833470599999996</c:v>
                </c:pt>
                <c:pt idx="51674">
                  <c:v>0.99466263200000005</c:v>
                </c:pt>
                <c:pt idx="51675">
                  <c:v>0.98337578699999995</c:v>
                </c:pt>
                <c:pt idx="51676">
                  <c:v>0.99100769600000005</c:v>
                </c:pt>
                <c:pt idx="51677">
                  <c:v>0.99833470599999996</c:v>
                </c:pt>
                <c:pt idx="51678">
                  <c:v>0.98337578699999995</c:v>
                </c:pt>
                <c:pt idx="51679">
                  <c:v>0.99466263200000005</c:v>
                </c:pt>
                <c:pt idx="51680">
                  <c:v>0.98337578699999995</c:v>
                </c:pt>
                <c:pt idx="51681">
                  <c:v>0.98048173699999996</c:v>
                </c:pt>
                <c:pt idx="51682">
                  <c:v>0.98552498799999999</c:v>
                </c:pt>
                <c:pt idx="51683">
                  <c:v>0.99466263200000005</c:v>
                </c:pt>
                <c:pt idx="51684">
                  <c:v>0.99833470599999996</c:v>
                </c:pt>
                <c:pt idx="51685">
                  <c:v>0.98337578699999995</c:v>
                </c:pt>
                <c:pt idx="51686">
                  <c:v>0.98337578699999995</c:v>
                </c:pt>
                <c:pt idx="51687">
                  <c:v>0.99466263200000005</c:v>
                </c:pt>
                <c:pt idx="51688">
                  <c:v>0.994798234</c:v>
                </c:pt>
                <c:pt idx="51689">
                  <c:v>0.99466263200000005</c:v>
                </c:pt>
                <c:pt idx="51690">
                  <c:v>0.97324861200000001</c:v>
                </c:pt>
                <c:pt idx="51691">
                  <c:v>0.99466263200000005</c:v>
                </c:pt>
                <c:pt idx="51692">
                  <c:v>0.99466263200000005</c:v>
                </c:pt>
                <c:pt idx="51693">
                  <c:v>0.994798234</c:v>
                </c:pt>
                <c:pt idx="51694">
                  <c:v>0.99833470599999996</c:v>
                </c:pt>
                <c:pt idx="51695">
                  <c:v>0.98337578699999995</c:v>
                </c:pt>
                <c:pt idx="51696">
                  <c:v>0.98337578699999995</c:v>
                </c:pt>
                <c:pt idx="51697">
                  <c:v>0.98648640799999998</c:v>
                </c:pt>
                <c:pt idx="51698">
                  <c:v>0.99015918800000002</c:v>
                </c:pt>
                <c:pt idx="51699">
                  <c:v>0.98337578699999995</c:v>
                </c:pt>
                <c:pt idx="51700">
                  <c:v>0.99833470599999996</c:v>
                </c:pt>
                <c:pt idx="51701">
                  <c:v>0.98337578699999995</c:v>
                </c:pt>
                <c:pt idx="51702">
                  <c:v>0.98048173699999996</c:v>
                </c:pt>
                <c:pt idx="51703">
                  <c:v>0.98048173699999996</c:v>
                </c:pt>
                <c:pt idx="51704">
                  <c:v>0.99466263200000005</c:v>
                </c:pt>
                <c:pt idx="51705">
                  <c:v>0.98337578699999995</c:v>
                </c:pt>
                <c:pt idx="51706">
                  <c:v>0.99456953599999998</c:v>
                </c:pt>
                <c:pt idx="51707">
                  <c:v>0.98337578699999995</c:v>
                </c:pt>
                <c:pt idx="51708">
                  <c:v>0.99833470599999996</c:v>
                </c:pt>
                <c:pt idx="51709">
                  <c:v>0.99833470599999996</c:v>
                </c:pt>
                <c:pt idx="51710">
                  <c:v>0.98337578699999995</c:v>
                </c:pt>
                <c:pt idx="51711">
                  <c:v>0.987316898</c:v>
                </c:pt>
                <c:pt idx="51712">
                  <c:v>0.98552498799999999</c:v>
                </c:pt>
                <c:pt idx="51713">
                  <c:v>0.99833470599999996</c:v>
                </c:pt>
                <c:pt idx="51714">
                  <c:v>0.99833470599999996</c:v>
                </c:pt>
                <c:pt idx="51715">
                  <c:v>0.99466263200000005</c:v>
                </c:pt>
                <c:pt idx="51716">
                  <c:v>0.98048173699999996</c:v>
                </c:pt>
                <c:pt idx="51717">
                  <c:v>0.99833470599999996</c:v>
                </c:pt>
                <c:pt idx="51718">
                  <c:v>0.994798234</c:v>
                </c:pt>
                <c:pt idx="51719">
                  <c:v>0.98337578699999995</c:v>
                </c:pt>
                <c:pt idx="51720">
                  <c:v>0.98048173699999996</c:v>
                </c:pt>
                <c:pt idx="51721">
                  <c:v>0.98048173699999996</c:v>
                </c:pt>
                <c:pt idx="51722">
                  <c:v>0.99833470599999996</c:v>
                </c:pt>
                <c:pt idx="51723">
                  <c:v>0.99833470599999996</c:v>
                </c:pt>
                <c:pt idx="51724">
                  <c:v>0.99833470599999996</c:v>
                </c:pt>
                <c:pt idx="51725">
                  <c:v>0.99466263200000005</c:v>
                </c:pt>
                <c:pt idx="51726">
                  <c:v>0.99450736299999998</c:v>
                </c:pt>
                <c:pt idx="51727">
                  <c:v>0.98337578699999995</c:v>
                </c:pt>
                <c:pt idx="51728">
                  <c:v>0.99466263200000005</c:v>
                </c:pt>
                <c:pt idx="51729">
                  <c:v>0.994798234</c:v>
                </c:pt>
                <c:pt idx="51730">
                  <c:v>0.98337578699999995</c:v>
                </c:pt>
                <c:pt idx="51731">
                  <c:v>0.99466263200000005</c:v>
                </c:pt>
                <c:pt idx="51732">
                  <c:v>0.99833470599999996</c:v>
                </c:pt>
                <c:pt idx="51733">
                  <c:v>0.99466263200000005</c:v>
                </c:pt>
                <c:pt idx="51734">
                  <c:v>0.98048173699999996</c:v>
                </c:pt>
                <c:pt idx="51735">
                  <c:v>0.98337578699999995</c:v>
                </c:pt>
                <c:pt idx="51736">
                  <c:v>0.98552498799999999</c:v>
                </c:pt>
                <c:pt idx="51737">
                  <c:v>0.98337578699999995</c:v>
                </c:pt>
                <c:pt idx="51738">
                  <c:v>0.98048173699999996</c:v>
                </c:pt>
                <c:pt idx="51739">
                  <c:v>0.98048173699999996</c:v>
                </c:pt>
                <c:pt idx="51740">
                  <c:v>0.987316898</c:v>
                </c:pt>
                <c:pt idx="51741">
                  <c:v>0.99833470599999996</c:v>
                </c:pt>
                <c:pt idx="51742">
                  <c:v>0.994798234</c:v>
                </c:pt>
                <c:pt idx="51743">
                  <c:v>0.99466263200000005</c:v>
                </c:pt>
                <c:pt idx="51744">
                  <c:v>0.99466263200000005</c:v>
                </c:pt>
                <c:pt idx="51745">
                  <c:v>0.994798234</c:v>
                </c:pt>
                <c:pt idx="51746">
                  <c:v>0.98337578699999995</c:v>
                </c:pt>
                <c:pt idx="51747">
                  <c:v>0.99466263200000005</c:v>
                </c:pt>
                <c:pt idx="51748">
                  <c:v>0.98337578699999995</c:v>
                </c:pt>
                <c:pt idx="51749">
                  <c:v>0.994798234</c:v>
                </c:pt>
                <c:pt idx="51750">
                  <c:v>0.99833470599999996</c:v>
                </c:pt>
                <c:pt idx="51751">
                  <c:v>0.98048173699999996</c:v>
                </c:pt>
                <c:pt idx="51752">
                  <c:v>0.98337578699999995</c:v>
                </c:pt>
                <c:pt idx="51753">
                  <c:v>0.98337578699999995</c:v>
                </c:pt>
                <c:pt idx="51754">
                  <c:v>0.99027694600000005</c:v>
                </c:pt>
                <c:pt idx="51755">
                  <c:v>0.99466263200000005</c:v>
                </c:pt>
                <c:pt idx="51756">
                  <c:v>0.98337578699999995</c:v>
                </c:pt>
                <c:pt idx="51757">
                  <c:v>0.98337578699999995</c:v>
                </c:pt>
                <c:pt idx="51758">
                  <c:v>0.987316898</c:v>
                </c:pt>
                <c:pt idx="51759">
                  <c:v>0.98337578699999995</c:v>
                </c:pt>
                <c:pt idx="51760">
                  <c:v>0.98337578699999995</c:v>
                </c:pt>
                <c:pt idx="51761">
                  <c:v>0.99466263200000005</c:v>
                </c:pt>
                <c:pt idx="51762">
                  <c:v>0.98337578699999995</c:v>
                </c:pt>
                <c:pt idx="51763">
                  <c:v>0.99833470599999996</c:v>
                </c:pt>
                <c:pt idx="51764">
                  <c:v>0.98048173699999996</c:v>
                </c:pt>
                <c:pt idx="51765">
                  <c:v>0.99466263200000005</c:v>
                </c:pt>
                <c:pt idx="51766">
                  <c:v>0.98048173699999996</c:v>
                </c:pt>
                <c:pt idx="51767">
                  <c:v>0.98337578699999995</c:v>
                </c:pt>
                <c:pt idx="51768">
                  <c:v>0.99466263200000005</c:v>
                </c:pt>
                <c:pt idx="51769">
                  <c:v>0.99833470599999996</c:v>
                </c:pt>
                <c:pt idx="51770">
                  <c:v>0.987316898</c:v>
                </c:pt>
                <c:pt idx="51771">
                  <c:v>0.98337578699999995</c:v>
                </c:pt>
                <c:pt idx="51772">
                  <c:v>0.98048173699999996</c:v>
                </c:pt>
                <c:pt idx="51773">
                  <c:v>0.99466263200000005</c:v>
                </c:pt>
                <c:pt idx="51774">
                  <c:v>0.98337578699999995</c:v>
                </c:pt>
                <c:pt idx="51775">
                  <c:v>0.99456953599999998</c:v>
                </c:pt>
                <c:pt idx="51776">
                  <c:v>0.994798234</c:v>
                </c:pt>
                <c:pt idx="51777">
                  <c:v>0.98337578699999995</c:v>
                </c:pt>
                <c:pt idx="51778">
                  <c:v>0.99100769600000005</c:v>
                </c:pt>
                <c:pt idx="51779">
                  <c:v>0.98337578699999995</c:v>
                </c:pt>
                <c:pt idx="51780">
                  <c:v>0.99466263200000005</c:v>
                </c:pt>
                <c:pt idx="51781">
                  <c:v>0.99833470599999996</c:v>
                </c:pt>
                <c:pt idx="51782">
                  <c:v>0.99833470599999996</c:v>
                </c:pt>
                <c:pt idx="51783">
                  <c:v>0.987316898</c:v>
                </c:pt>
                <c:pt idx="51784">
                  <c:v>0.99466263200000005</c:v>
                </c:pt>
                <c:pt idx="51785">
                  <c:v>0.98337578699999995</c:v>
                </c:pt>
                <c:pt idx="51786">
                  <c:v>0.99833470599999996</c:v>
                </c:pt>
                <c:pt idx="51787">
                  <c:v>0.98337578699999995</c:v>
                </c:pt>
                <c:pt idx="51788">
                  <c:v>0.99833470599999996</c:v>
                </c:pt>
                <c:pt idx="51789">
                  <c:v>0.98337578699999995</c:v>
                </c:pt>
                <c:pt idx="51790">
                  <c:v>0.98048173699999996</c:v>
                </c:pt>
                <c:pt idx="51791">
                  <c:v>0.994798234</c:v>
                </c:pt>
                <c:pt idx="51792">
                  <c:v>0.98337578699999995</c:v>
                </c:pt>
                <c:pt idx="51793">
                  <c:v>0.98337578699999995</c:v>
                </c:pt>
                <c:pt idx="51794">
                  <c:v>0.99466263200000005</c:v>
                </c:pt>
                <c:pt idx="51795">
                  <c:v>0.994798234</c:v>
                </c:pt>
                <c:pt idx="51796">
                  <c:v>0.99833470599999996</c:v>
                </c:pt>
                <c:pt idx="51797">
                  <c:v>0.99833470599999996</c:v>
                </c:pt>
                <c:pt idx="51798">
                  <c:v>0.994798234</c:v>
                </c:pt>
                <c:pt idx="51799">
                  <c:v>0.99466263200000005</c:v>
                </c:pt>
                <c:pt idx="51800">
                  <c:v>0.98048173699999996</c:v>
                </c:pt>
                <c:pt idx="51801">
                  <c:v>0.99466263200000005</c:v>
                </c:pt>
                <c:pt idx="51802">
                  <c:v>0.99833470599999996</c:v>
                </c:pt>
                <c:pt idx="51803">
                  <c:v>0.98337578699999995</c:v>
                </c:pt>
                <c:pt idx="51804">
                  <c:v>0.99833470599999996</c:v>
                </c:pt>
                <c:pt idx="51805">
                  <c:v>0.99833470599999996</c:v>
                </c:pt>
                <c:pt idx="51806">
                  <c:v>0.99833470599999996</c:v>
                </c:pt>
                <c:pt idx="51807">
                  <c:v>0.99466263200000005</c:v>
                </c:pt>
                <c:pt idx="51808">
                  <c:v>0.99833470599999996</c:v>
                </c:pt>
                <c:pt idx="51809">
                  <c:v>0.99466263200000005</c:v>
                </c:pt>
                <c:pt idx="51810">
                  <c:v>0.98337578699999995</c:v>
                </c:pt>
                <c:pt idx="51811">
                  <c:v>0.98337578699999995</c:v>
                </c:pt>
                <c:pt idx="51812">
                  <c:v>0.99466263200000005</c:v>
                </c:pt>
                <c:pt idx="51813">
                  <c:v>0.99466263200000005</c:v>
                </c:pt>
                <c:pt idx="51814">
                  <c:v>0.98337578699999995</c:v>
                </c:pt>
                <c:pt idx="51815">
                  <c:v>0.994798234</c:v>
                </c:pt>
                <c:pt idx="51816">
                  <c:v>0.98048173699999996</c:v>
                </c:pt>
                <c:pt idx="51817">
                  <c:v>0.99100769600000005</c:v>
                </c:pt>
                <c:pt idx="51818">
                  <c:v>0.99100769600000005</c:v>
                </c:pt>
                <c:pt idx="51819">
                  <c:v>0.98337578699999995</c:v>
                </c:pt>
                <c:pt idx="51820">
                  <c:v>0.98048173699999996</c:v>
                </c:pt>
                <c:pt idx="51821">
                  <c:v>0.98048173699999996</c:v>
                </c:pt>
                <c:pt idx="51822">
                  <c:v>0.99833470599999996</c:v>
                </c:pt>
                <c:pt idx="51823">
                  <c:v>0.98337578699999995</c:v>
                </c:pt>
                <c:pt idx="51824">
                  <c:v>0.98337578699999995</c:v>
                </c:pt>
                <c:pt idx="51825">
                  <c:v>0.98337578699999995</c:v>
                </c:pt>
                <c:pt idx="51826">
                  <c:v>0.994798234</c:v>
                </c:pt>
                <c:pt idx="51827">
                  <c:v>0.994798234</c:v>
                </c:pt>
                <c:pt idx="51828">
                  <c:v>0.98337578699999995</c:v>
                </c:pt>
                <c:pt idx="51829">
                  <c:v>0.99456953599999998</c:v>
                </c:pt>
                <c:pt idx="51830">
                  <c:v>0.99833470599999996</c:v>
                </c:pt>
                <c:pt idx="51831">
                  <c:v>0.99466263200000005</c:v>
                </c:pt>
                <c:pt idx="51832">
                  <c:v>0.994798234</c:v>
                </c:pt>
                <c:pt idx="51833">
                  <c:v>0.98337578699999995</c:v>
                </c:pt>
                <c:pt idx="51834">
                  <c:v>0.98048173699999996</c:v>
                </c:pt>
                <c:pt idx="51835">
                  <c:v>0.994798234</c:v>
                </c:pt>
                <c:pt idx="51836">
                  <c:v>0.99466263200000005</c:v>
                </c:pt>
                <c:pt idx="51837">
                  <c:v>0.98729905299999998</c:v>
                </c:pt>
                <c:pt idx="51838">
                  <c:v>0.994798234</c:v>
                </c:pt>
                <c:pt idx="51839">
                  <c:v>0.98337578699999995</c:v>
                </c:pt>
                <c:pt idx="51840">
                  <c:v>0.98337578699999995</c:v>
                </c:pt>
                <c:pt idx="51841">
                  <c:v>0.98337578699999995</c:v>
                </c:pt>
                <c:pt idx="51842">
                  <c:v>0.99833470599999996</c:v>
                </c:pt>
                <c:pt idx="51843">
                  <c:v>0.98048173699999996</c:v>
                </c:pt>
                <c:pt idx="51844">
                  <c:v>0.99027694600000005</c:v>
                </c:pt>
                <c:pt idx="51845">
                  <c:v>0.99466263200000005</c:v>
                </c:pt>
                <c:pt idx="51846">
                  <c:v>0.98048173699999996</c:v>
                </c:pt>
                <c:pt idx="51847">
                  <c:v>0.99833470599999996</c:v>
                </c:pt>
                <c:pt idx="51848">
                  <c:v>0.99833470599999996</c:v>
                </c:pt>
                <c:pt idx="51849">
                  <c:v>0.99833470599999996</c:v>
                </c:pt>
                <c:pt idx="51850">
                  <c:v>0.994798234</c:v>
                </c:pt>
                <c:pt idx="51851">
                  <c:v>0.98337578699999995</c:v>
                </c:pt>
                <c:pt idx="51852">
                  <c:v>0.98337578699999995</c:v>
                </c:pt>
                <c:pt idx="51853">
                  <c:v>0.994798234</c:v>
                </c:pt>
                <c:pt idx="51854">
                  <c:v>0.99833470599999996</c:v>
                </c:pt>
                <c:pt idx="51855">
                  <c:v>0.994798234</c:v>
                </c:pt>
                <c:pt idx="51856">
                  <c:v>0.99466263200000005</c:v>
                </c:pt>
                <c:pt idx="51857">
                  <c:v>0.99466263200000005</c:v>
                </c:pt>
                <c:pt idx="51858">
                  <c:v>0.98048173699999996</c:v>
                </c:pt>
                <c:pt idx="51859">
                  <c:v>0.98337578699999995</c:v>
                </c:pt>
                <c:pt idx="51860">
                  <c:v>0.99466263200000005</c:v>
                </c:pt>
                <c:pt idx="51861">
                  <c:v>0.98048173699999996</c:v>
                </c:pt>
                <c:pt idx="51862">
                  <c:v>0.994798234</c:v>
                </c:pt>
                <c:pt idx="51863">
                  <c:v>0.99833470599999996</c:v>
                </c:pt>
                <c:pt idx="51864">
                  <c:v>0.994798234</c:v>
                </c:pt>
                <c:pt idx="51865">
                  <c:v>0.99833470599999996</c:v>
                </c:pt>
                <c:pt idx="51866">
                  <c:v>0.98048173699999996</c:v>
                </c:pt>
                <c:pt idx="51867">
                  <c:v>0.99833470599999996</c:v>
                </c:pt>
                <c:pt idx="51868">
                  <c:v>0.98337578699999995</c:v>
                </c:pt>
                <c:pt idx="51869">
                  <c:v>0.994798234</c:v>
                </c:pt>
                <c:pt idx="51870">
                  <c:v>0.994798234</c:v>
                </c:pt>
                <c:pt idx="51871">
                  <c:v>0.98337578699999995</c:v>
                </c:pt>
                <c:pt idx="51872">
                  <c:v>0.98337578699999995</c:v>
                </c:pt>
                <c:pt idx="51873">
                  <c:v>0.98337578699999995</c:v>
                </c:pt>
                <c:pt idx="51874">
                  <c:v>0.99466263200000005</c:v>
                </c:pt>
                <c:pt idx="51875">
                  <c:v>0.99027694600000005</c:v>
                </c:pt>
                <c:pt idx="51876">
                  <c:v>0.98337578699999995</c:v>
                </c:pt>
                <c:pt idx="51877">
                  <c:v>0.99466263200000005</c:v>
                </c:pt>
                <c:pt idx="51878">
                  <c:v>0.99833470599999996</c:v>
                </c:pt>
                <c:pt idx="51879">
                  <c:v>0.99466263200000005</c:v>
                </c:pt>
                <c:pt idx="51880">
                  <c:v>0.98337578699999995</c:v>
                </c:pt>
                <c:pt idx="51881">
                  <c:v>0.99466263200000005</c:v>
                </c:pt>
                <c:pt idx="51882">
                  <c:v>0.98337578699999995</c:v>
                </c:pt>
                <c:pt idx="51883">
                  <c:v>0.98529628999999996</c:v>
                </c:pt>
                <c:pt idx="51884">
                  <c:v>0.98048173699999996</c:v>
                </c:pt>
                <c:pt idx="51885">
                  <c:v>0.98337578699999995</c:v>
                </c:pt>
                <c:pt idx="51886">
                  <c:v>0.99466263200000005</c:v>
                </c:pt>
                <c:pt idx="51887">
                  <c:v>0.99466263200000005</c:v>
                </c:pt>
                <c:pt idx="51888">
                  <c:v>0.994798234</c:v>
                </c:pt>
                <c:pt idx="51889">
                  <c:v>0.98048173699999996</c:v>
                </c:pt>
                <c:pt idx="51890">
                  <c:v>0.99833470599999996</c:v>
                </c:pt>
                <c:pt idx="51891">
                  <c:v>0.99466263200000005</c:v>
                </c:pt>
                <c:pt idx="51892">
                  <c:v>0.98337578699999995</c:v>
                </c:pt>
                <c:pt idx="51893">
                  <c:v>0.99466263200000005</c:v>
                </c:pt>
                <c:pt idx="51894">
                  <c:v>0.99466263200000005</c:v>
                </c:pt>
                <c:pt idx="51895">
                  <c:v>0.99466263200000005</c:v>
                </c:pt>
                <c:pt idx="51896">
                  <c:v>0.994798234</c:v>
                </c:pt>
                <c:pt idx="51897">
                  <c:v>0.99833470599999996</c:v>
                </c:pt>
                <c:pt idx="51898">
                  <c:v>0.99466263200000005</c:v>
                </c:pt>
                <c:pt idx="51899">
                  <c:v>0.98337578699999995</c:v>
                </c:pt>
                <c:pt idx="51900">
                  <c:v>0.98337578699999995</c:v>
                </c:pt>
                <c:pt idx="51901">
                  <c:v>0.99466263200000005</c:v>
                </c:pt>
                <c:pt idx="51902">
                  <c:v>0.994798234</c:v>
                </c:pt>
                <c:pt idx="51903">
                  <c:v>0.98552498799999999</c:v>
                </c:pt>
                <c:pt idx="51904">
                  <c:v>0.99466263200000005</c:v>
                </c:pt>
                <c:pt idx="51905">
                  <c:v>0.98048173699999996</c:v>
                </c:pt>
                <c:pt idx="51906">
                  <c:v>0.99466263200000005</c:v>
                </c:pt>
                <c:pt idx="51907">
                  <c:v>0.994798234</c:v>
                </c:pt>
                <c:pt idx="51908">
                  <c:v>0.99833470599999996</c:v>
                </c:pt>
                <c:pt idx="51909">
                  <c:v>0.98337578699999995</c:v>
                </c:pt>
                <c:pt idx="51910">
                  <c:v>0.994798234</c:v>
                </c:pt>
                <c:pt idx="51911">
                  <c:v>0.99833470599999996</c:v>
                </c:pt>
                <c:pt idx="51912">
                  <c:v>0.99833470599999996</c:v>
                </c:pt>
                <c:pt idx="51913">
                  <c:v>0.99456953599999998</c:v>
                </c:pt>
                <c:pt idx="51914">
                  <c:v>0.98337578699999995</c:v>
                </c:pt>
                <c:pt idx="51915">
                  <c:v>0.99100769600000005</c:v>
                </c:pt>
                <c:pt idx="51916">
                  <c:v>0.99833470599999996</c:v>
                </c:pt>
                <c:pt idx="51917">
                  <c:v>0.98337578699999995</c:v>
                </c:pt>
                <c:pt idx="51918">
                  <c:v>0.99466263200000005</c:v>
                </c:pt>
                <c:pt idx="51919">
                  <c:v>0.99466263200000005</c:v>
                </c:pt>
                <c:pt idx="51920">
                  <c:v>0.99466263200000005</c:v>
                </c:pt>
                <c:pt idx="51921">
                  <c:v>0.99466263200000005</c:v>
                </c:pt>
                <c:pt idx="51922">
                  <c:v>0.994798234</c:v>
                </c:pt>
                <c:pt idx="51923">
                  <c:v>0.98337578699999995</c:v>
                </c:pt>
                <c:pt idx="51924">
                  <c:v>0.99833470599999996</c:v>
                </c:pt>
                <c:pt idx="51925">
                  <c:v>0.99466263200000005</c:v>
                </c:pt>
                <c:pt idx="51926">
                  <c:v>0.98337578699999995</c:v>
                </c:pt>
                <c:pt idx="51927">
                  <c:v>0.99833470599999996</c:v>
                </c:pt>
                <c:pt idx="51928">
                  <c:v>0.98337578699999995</c:v>
                </c:pt>
                <c:pt idx="51929">
                  <c:v>0.98552498799999999</c:v>
                </c:pt>
                <c:pt idx="51930">
                  <c:v>0.98337578699999995</c:v>
                </c:pt>
                <c:pt idx="51931">
                  <c:v>0.98729905299999998</c:v>
                </c:pt>
                <c:pt idx="51932">
                  <c:v>0.994798234</c:v>
                </c:pt>
                <c:pt idx="51933">
                  <c:v>0.98048173699999996</c:v>
                </c:pt>
                <c:pt idx="51934">
                  <c:v>0.98337578699999995</c:v>
                </c:pt>
                <c:pt idx="51935">
                  <c:v>0.99466263200000005</c:v>
                </c:pt>
                <c:pt idx="51936">
                  <c:v>0.98337578699999995</c:v>
                </c:pt>
                <c:pt idx="51937">
                  <c:v>0.98337578699999995</c:v>
                </c:pt>
                <c:pt idx="51938">
                  <c:v>0.99833470599999996</c:v>
                </c:pt>
                <c:pt idx="51939">
                  <c:v>0.99466263200000005</c:v>
                </c:pt>
                <c:pt idx="51940">
                  <c:v>0.98048173699999996</c:v>
                </c:pt>
                <c:pt idx="51941">
                  <c:v>0.98337578699999995</c:v>
                </c:pt>
                <c:pt idx="51942">
                  <c:v>0.99466263200000005</c:v>
                </c:pt>
                <c:pt idx="51943">
                  <c:v>0.99466263200000005</c:v>
                </c:pt>
                <c:pt idx="51944">
                  <c:v>0.994798234</c:v>
                </c:pt>
                <c:pt idx="51945">
                  <c:v>0.98337578699999995</c:v>
                </c:pt>
                <c:pt idx="51946">
                  <c:v>0.98048173699999996</c:v>
                </c:pt>
                <c:pt idx="51947">
                  <c:v>0.99466263200000005</c:v>
                </c:pt>
                <c:pt idx="51948">
                  <c:v>0.994798234</c:v>
                </c:pt>
                <c:pt idx="51949">
                  <c:v>0.98048173699999996</c:v>
                </c:pt>
                <c:pt idx="51950">
                  <c:v>0.99466263200000005</c:v>
                </c:pt>
                <c:pt idx="51951">
                  <c:v>0.99100769600000005</c:v>
                </c:pt>
                <c:pt idx="51952">
                  <c:v>0.98048173699999996</c:v>
                </c:pt>
                <c:pt idx="51953">
                  <c:v>0.98048173699999996</c:v>
                </c:pt>
                <c:pt idx="51954">
                  <c:v>0.98337578699999995</c:v>
                </c:pt>
                <c:pt idx="51955">
                  <c:v>0.98337578699999995</c:v>
                </c:pt>
                <c:pt idx="51956">
                  <c:v>0.994798234</c:v>
                </c:pt>
                <c:pt idx="51957">
                  <c:v>0.99466263200000005</c:v>
                </c:pt>
                <c:pt idx="51958">
                  <c:v>0.99466263200000005</c:v>
                </c:pt>
                <c:pt idx="51959">
                  <c:v>0.99833470599999996</c:v>
                </c:pt>
                <c:pt idx="51960">
                  <c:v>0.98337578699999995</c:v>
                </c:pt>
                <c:pt idx="51961">
                  <c:v>0.98337578699999995</c:v>
                </c:pt>
                <c:pt idx="51962">
                  <c:v>0.994798234</c:v>
                </c:pt>
                <c:pt idx="51963">
                  <c:v>0.99833470599999996</c:v>
                </c:pt>
                <c:pt idx="51964">
                  <c:v>0.99833470599999996</c:v>
                </c:pt>
                <c:pt idx="51965">
                  <c:v>0.99466263200000005</c:v>
                </c:pt>
                <c:pt idx="51966">
                  <c:v>0.99833470599999996</c:v>
                </c:pt>
                <c:pt idx="51967">
                  <c:v>0.994798234</c:v>
                </c:pt>
                <c:pt idx="51968">
                  <c:v>0.99833470599999996</c:v>
                </c:pt>
                <c:pt idx="51969">
                  <c:v>0.994798234</c:v>
                </c:pt>
                <c:pt idx="51970">
                  <c:v>0.99090427199999997</c:v>
                </c:pt>
                <c:pt idx="51971">
                  <c:v>0.98729905299999998</c:v>
                </c:pt>
                <c:pt idx="51972">
                  <c:v>0.994798234</c:v>
                </c:pt>
                <c:pt idx="51973">
                  <c:v>0.994798234</c:v>
                </c:pt>
                <c:pt idx="51974">
                  <c:v>0.99466263200000005</c:v>
                </c:pt>
                <c:pt idx="51975">
                  <c:v>0.99466263200000005</c:v>
                </c:pt>
                <c:pt idx="51976">
                  <c:v>0.994798234</c:v>
                </c:pt>
                <c:pt idx="51977">
                  <c:v>0.98048173699999996</c:v>
                </c:pt>
                <c:pt idx="51978">
                  <c:v>0.98337578699999995</c:v>
                </c:pt>
                <c:pt idx="51979">
                  <c:v>0.99466263200000005</c:v>
                </c:pt>
                <c:pt idx="51980">
                  <c:v>0.994798234</c:v>
                </c:pt>
                <c:pt idx="51981">
                  <c:v>0.994798234</c:v>
                </c:pt>
                <c:pt idx="51982">
                  <c:v>0.98337578699999995</c:v>
                </c:pt>
                <c:pt idx="51983">
                  <c:v>0.97450132499999997</c:v>
                </c:pt>
                <c:pt idx="51984">
                  <c:v>0.994798234</c:v>
                </c:pt>
                <c:pt idx="51985">
                  <c:v>0.99833470599999996</c:v>
                </c:pt>
                <c:pt idx="51986">
                  <c:v>0.99833470599999996</c:v>
                </c:pt>
                <c:pt idx="51987">
                  <c:v>0.99833470599999996</c:v>
                </c:pt>
                <c:pt idx="51988">
                  <c:v>0.98048173699999996</c:v>
                </c:pt>
                <c:pt idx="51989">
                  <c:v>0.99833470599999996</c:v>
                </c:pt>
                <c:pt idx="51990">
                  <c:v>0.99466263200000005</c:v>
                </c:pt>
                <c:pt idx="51991">
                  <c:v>0.98337578699999995</c:v>
                </c:pt>
                <c:pt idx="51992">
                  <c:v>0.994798234</c:v>
                </c:pt>
                <c:pt idx="51993">
                  <c:v>0.994798234</c:v>
                </c:pt>
                <c:pt idx="51994">
                  <c:v>0.99015918800000002</c:v>
                </c:pt>
                <c:pt idx="51995">
                  <c:v>0.98337578699999995</c:v>
                </c:pt>
                <c:pt idx="51996">
                  <c:v>0.98337578699999995</c:v>
                </c:pt>
                <c:pt idx="51997">
                  <c:v>0.98337578699999995</c:v>
                </c:pt>
                <c:pt idx="51998">
                  <c:v>0.99833470599999996</c:v>
                </c:pt>
                <c:pt idx="51999">
                  <c:v>0.99466263200000005</c:v>
                </c:pt>
                <c:pt idx="52000">
                  <c:v>0.98337578699999995</c:v>
                </c:pt>
                <c:pt idx="52001">
                  <c:v>0.98048173699999996</c:v>
                </c:pt>
                <c:pt idx="52002">
                  <c:v>0.98337578699999995</c:v>
                </c:pt>
                <c:pt idx="52003">
                  <c:v>0.99466263200000005</c:v>
                </c:pt>
                <c:pt idx="52004">
                  <c:v>0.994798234</c:v>
                </c:pt>
                <c:pt idx="52005">
                  <c:v>0.99466263200000005</c:v>
                </c:pt>
                <c:pt idx="52006">
                  <c:v>0.99833470599999996</c:v>
                </c:pt>
                <c:pt idx="52007">
                  <c:v>0.99466263200000005</c:v>
                </c:pt>
                <c:pt idx="52008">
                  <c:v>0.994798234</c:v>
                </c:pt>
                <c:pt idx="52009">
                  <c:v>0.99466263200000005</c:v>
                </c:pt>
                <c:pt idx="52010">
                  <c:v>0.99833470599999996</c:v>
                </c:pt>
                <c:pt idx="52011">
                  <c:v>0.98337578699999995</c:v>
                </c:pt>
                <c:pt idx="52012">
                  <c:v>0.98337578699999995</c:v>
                </c:pt>
                <c:pt idx="52013">
                  <c:v>0.99466263200000005</c:v>
                </c:pt>
                <c:pt idx="52014">
                  <c:v>0.99466263200000005</c:v>
                </c:pt>
                <c:pt idx="52015">
                  <c:v>0.994798234</c:v>
                </c:pt>
                <c:pt idx="52016">
                  <c:v>0.98337578699999995</c:v>
                </c:pt>
                <c:pt idx="52017">
                  <c:v>0.99015918800000002</c:v>
                </c:pt>
                <c:pt idx="52018">
                  <c:v>0.98337578699999995</c:v>
                </c:pt>
                <c:pt idx="52019">
                  <c:v>0.98337578699999995</c:v>
                </c:pt>
                <c:pt idx="52020">
                  <c:v>0.994798234</c:v>
                </c:pt>
                <c:pt idx="52021">
                  <c:v>0.98048173699999996</c:v>
                </c:pt>
                <c:pt idx="52022">
                  <c:v>0.99833470599999996</c:v>
                </c:pt>
                <c:pt idx="52023">
                  <c:v>0.994798234</c:v>
                </c:pt>
                <c:pt idx="52024">
                  <c:v>0.99833470599999996</c:v>
                </c:pt>
                <c:pt idx="52025">
                  <c:v>0.98337578699999995</c:v>
                </c:pt>
                <c:pt idx="52026">
                  <c:v>0.994798234</c:v>
                </c:pt>
                <c:pt idx="52027">
                  <c:v>0.994798234</c:v>
                </c:pt>
                <c:pt idx="52028">
                  <c:v>0.99466263200000005</c:v>
                </c:pt>
                <c:pt idx="52029">
                  <c:v>0.99833470599999996</c:v>
                </c:pt>
                <c:pt idx="52030">
                  <c:v>0.98337578699999995</c:v>
                </c:pt>
                <c:pt idx="52031">
                  <c:v>0.98337578699999995</c:v>
                </c:pt>
                <c:pt idx="52032">
                  <c:v>0.98337578699999995</c:v>
                </c:pt>
                <c:pt idx="52033">
                  <c:v>0.99833470599999996</c:v>
                </c:pt>
                <c:pt idx="52034">
                  <c:v>0.99466263200000005</c:v>
                </c:pt>
                <c:pt idx="52035">
                  <c:v>0.98337578699999995</c:v>
                </c:pt>
                <c:pt idx="52036">
                  <c:v>0.99466263200000005</c:v>
                </c:pt>
                <c:pt idx="52037">
                  <c:v>0.98337578699999995</c:v>
                </c:pt>
                <c:pt idx="52038">
                  <c:v>0.99466263200000005</c:v>
                </c:pt>
                <c:pt idx="52039">
                  <c:v>0.98337578699999995</c:v>
                </c:pt>
                <c:pt idx="52040">
                  <c:v>0.99833470599999996</c:v>
                </c:pt>
                <c:pt idx="52041">
                  <c:v>0.98048173699999996</c:v>
                </c:pt>
                <c:pt idx="52042">
                  <c:v>0.994798234</c:v>
                </c:pt>
                <c:pt idx="52043">
                  <c:v>0.98048173699999996</c:v>
                </c:pt>
                <c:pt idx="52044">
                  <c:v>0.99027694600000005</c:v>
                </c:pt>
                <c:pt idx="52045">
                  <c:v>0.99466263200000005</c:v>
                </c:pt>
                <c:pt idx="52046">
                  <c:v>0.98048173699999996</c:v>
                </c:pt>
                <c:pt idx="52047">
                  <c:v>0.99466263200000005</c:v>
                </c:pt>
                <c:pt idx="52048">
                  <c:v>0.994798234</c:v>
                </c:pt>
                <c:pt idx="52049">
                  <c:v>0.98048173699999996</c:v>
                </c:pt>
                <c:pt idx="52050">
                  <c:v>0.98048173699999996</c:v>
                </c:pt>
                <c:pt idx="52051">
                  <c:v>0.99833470599999996</c:v>
                </c:pt>
                <c:pt idx="52052">
                  <c:v>0.98337578699999995</c:v>
                </c:pt>
                <c:pt idx="52053">
                  <c:v>0.987316898</c:v>
                </c:pt>
                <c:pt idx="52054">
                  <c:v>0.98048173699999996</c:v>
                </c:pt>
                <c:pt idx="52055">
                  <c:v>0.99833470599999996</c:v>
                </c:pt>
                <c:pt idx="52056">
                  <c:v>0.99833470599999996</c:v>
                </c:pt>
                <c:pt idx="52057">
                  <c:v>0.994798234</c:v>
                </c:pt>
                <c:pt idx="52058">
                  <c:v>0.99027694600000005</c:v>
                </c:pt>
                <c:pt idx="52059">
                  <c:v>0.98048173699999996</c:v>
                </c:pt>
                <c:pt idx="52060">
                  <c:v>0.98337578699999995</c:v>
                </c:pt>
                <c:pt idx="52061">
                  <c:v>0.99833470599999996</c:v>
                </c:pt>
                <c:pt idx="52062">
                  <c:v>0.994798234</c:v>
                </c:pt>
                <c:pt idx="52063">
                  <c:v>0.98337578699999995</c:v>
                </c:pt>
                <c:pt idx="52064">
                  <c:v>0.99833470599999996</c:v>
                </c:pt>
                <c:pt idx="52065">
                  <c:v>0.99466263200000005</c:v>
                </c:pt>
                <c:pt idx="52066">
                  <c:v>0.98337578699999995</c:v>
                </c:pt>
                <c:pt idx="52067">
                  <c:v>0.99466263200000005</c:v>
                </c:pt>
                <c:pt idx="52068">
                  <c:v>0.99833470599999996</c:v>
                </c:pt>
                <c:pt idx="52069">
                  <c:v>0.98337578699999995</c:v>
                </c:pt>
                <c:pt idx="52070">
                  <c:v>0.98337578699999995</c:v>
                </c:pt>
                <c:pt idx="52071">
                  <c:v>0.99456953599999998</c:v>
                </c:pt>
                <c:pt idx="52072">
                  <c:v>0.99466263200000005</c:v>
                </c:pt>
                <c:pt idx="52073">
                  <c:v>0.99833470599999996</c:v>
                </c:pt>
                <c:pt idx="52074">
                  <c:v>0.994798234</c:v>
                </c:pt>
                <c:pt idx="52075">
                  <c:v>0.98337578699999995</c:v>
                </c:pt>
                <c:pt idx="52076">
                  <c:v>0.98048173699999996</c:v>
                </c:pt>
                <c:pt idx="52077">
                  <c:v>0.98337578699999995</c:v>
                </c:pt>
                <c:pt idx="52078">
                  <c:v>0.99466263200000005</c:v>
                </c:pt>
                <c:pt idx="52079">
                  <c:v>0.98337578699999995</c:v>
                </c:pt>
                <c:pt idx="52080">
                  <c:v>0.99466263200000005</c:v>
                </c:pt>
                <c:pt idx="52081">
                  <c:v>0.99833470599999996</c:v>
                </c:pt>
                <c:pt idx="52082">
                  <c:v>0.99466263200000005</c:v>
                </c:pt>
                <c:pt idx="52083">
                  <c:v>0.99090427199999997</c:v>
                </c:pt>
                <c:pt idx="52084">
                  <c:v>0.994798234</c:v>
                </c:pt>
                <c:pt idx="52085">
                  <c:v>0.98337578699999995</c:v>
                </c:pt>
                <c:pt idx="52086">
                  <c:v>0.99466263200000005</c:v>
                </c:pt>
                <c:pt idx="52087">
                  <c:v>0.994798234</c:v>
                </c:pt>
                <c:pt idx="52088">
                  <c:v>0.98337578699999995</c:v>
                </c:pt>
                <c:pt idx="52089">
                  <c:v>0.98337578699999995</c:v>
                </c:pt>
                <c:pt idx="52090">
                  <c:v>0.98048173699999996</c:v>
                </c:pt>
                <c:pt idx="52091">
                  <c:v>0.99466263200000005</c:v>
                </c:pt>
                <c:pt idx="52092">
                  <c:v>0.99466263200000005</c:v>
                </c:pt>
                <c:pt idx="52093">
                  <c:v>0.98337578699999995</c:v>
                </c:pt>
                <c:pt idx="52094">
                  <c:v>0.98337578699999995</c:v>
                </c:pt>
                <c:pt idx="52095">
                  <c:v>0.98337578699999995</c:v>
                </c:pt>
                <c:pt idx="52096">
                  <c:v>0.98048173699999996</c:v>
                </c:pt>
                <c:pt idx="52097">
                  <c:v>0.98337578699999995</c:v>
                </c:pt>
                <c:pt idx="52098">
                  <c:v>0.99466263200000005</c:v>
                </c:pt>
                <c:pt idx="52099">
                  <c:v>0.994798234</c:v>
                </c:pt>
                <c:pt idx="52100">
                  <c:v>0.99466263200000005</c:v>
                </c:pt>
                <c:pt idx="52101">
                  <c:v>0.99833470599999996</c:v>
                </c:pt>
                <c:pt idx="52102">
                  <c:v>0.99466263200000005</c:v>
                </c:pt>
                <c:pt idx="52103">
                  <c:v>0.98337578699999995</c:v>
                </c:pt>
                <c:pt idx="52104">
                  <c:v>0.99466263200000005</c:v>
                </c:pt>
                <c:pt idx="52105">
                  <c:v>0.98337578699999995</c:v>
                </c:pt>
                <c:pt idx="52106">
                  <c:v>0.98337578699999995</c:v>
                </c:pt>
                <c:pt idx="52107">
                  <c:v>0.99833470599999996</c:v>
                </c:pt>
                <c:pt idx="52108">
                  <c:v>0.99466263200000005</c:v>
                </c:pt>
                <c:pt idx="52109">
                  <c:v>0.994798234</c:v>
                </c:pt>
                <c:pt idx="52110">
                  <c:v>0.99833470599999996</c:v>
                </c:pt>
                <c:pt idx="52111">
                  <c:v>0.98048173699999996</c:v>
                </c:pt>
                <c:pt idx="52112">
                  <c:v>0.98048173699999996</c:v>
                </c:pt>
                <c:pt idx="52113">
                  <c:v>0.98729905299999998</c:v>
                </c:pt>
                <c:pt idx="52114">
                  <c:v>0.994798234</c:v>
                </c:pt>
                <c:pt idx="52115">
                  <c:v>0.987316898</c:v>
                </c:pt>
                <c:pt idx="52116">
                  <c:v>0.994798234</c:v>
                </c:pt>
                <c:pt idx="52117">
                  <c:v>0.99466263200000005</c:v>
                </c:pt>
                <c:pt idx="52118">
                  <c:v>0.99466263200000005</c:v>
                </c:pt>
                <c:pt idx="52119">
                  <c:v>0.98337578699999995</c:v>
                </c:pt>
                <c:pt idx="52120">
                  <c:v>0.98337578699999995</c:v>
                </c:pt>
                <c:pt idx="52121">
                  <c:v>0.99456953599999998</c:v>
                </c:pt>
                <c:pt idx="52122">
                  <c:v>0.99833470599999996</c:v>
                </c:pt>
                <c:pt idx="52123">
                  <c:v>0.98337578699999995</c:v>
                </c:pt>
                <c:pt idx="52124">
                  <c:v>0.99833470599999996</c:v>
                </c:pt>
                <c:pt idx="52125">
                  <c:v>0.994798234</c:v>
                </c:pt>
                <c:pt idx="52126">
                  <c:v>0.99015918800000002</c:v>
                </c:pt>
                <c:pt idx="52127">
                  <c:v>0.99027694600000005</c:v>
                </c:pt>
                <c:pt idx="52128">
                  <c:v>0.99833470599999996</c:v>
                </c:pt>
                <c:pt idx="52129">
                  <c:v>0.99466263200000005</c:v>
                </c:pt>
                <c:pt idx="52130">
                  <c:v>0.98337578699999995</c:v>
                </c:pt>
                <c:pt idx="52131">
                  <c:v>0.994798234</c:v>
                </c:pt>
                <c:pt idx="52132">
                  <c:v>0.99466263200000005</c:v>
                </c:pt>
                <c:pt idx="52133">
                  <c:v>0.99466263200000005</c:v>
                </c:pt>
                <c:pt idx="52134">
                  <c:v>0.98337578699999995</c:v>
                </c:pt>
                <c:pt idx="52135">
                  <c:v>0.98337578699999995</c:v>
                </c:pt>
                <c:pt idx="52136">
                  <c:v>0.98337578699999995</c:v>
                </c:pt>
                <c:pt idx="52137">
                  <c:v>0.99015918800000002</c:v>
                </c:pt>
                <c:pt idx="52138">
                  <c:v>0.99466263200000005</c:v>
                </c:pt>
                <c:pt idx="52139">
                  <c:v>0.99833470599999996</c:v>
                </c:pt>
                <c:pt idx="52140">
                  <c:v>0.99100769600000005</c:v>
                </c:pt>
                <c:pt idx="52141">
                  <c:v>0.994798234</c:v>
                </c:pt>
                <c:pt idx="52142">
                  <c:v>0.99833470599999996</c:v>
                </c:pt>
                <c:pt idx="52143">
                  <c:v>0.994798234</c:v>
                </c:pt>
                <c:pt idx="52144">
                  <c:v>0.994798234</c:v>
                </c:pt>
                <c:pt idx="52145">
                  <c:v>0.99833470599999996</c:v>
                </c:pt>
                <c:pt idx="52146">
                  <c:v>0.99466263200000005</c:v>
                </c:pt>
                <c:pt idx="52147">
                  <c:v>0.98337578699999995</c:v>
                </c:pt>
                <c:pt idx="52148">
                  <c:v>0.98337578699999995</c:v>
                </c:pt>
                <c:pt idx="52149">
                  <c:v>0.994798234</c:v>
                </c:pt>
                <c:pt idx="52150">
                  <c:v>0.99833470599999996</c:v>
                </c:pt>
                <c:pt idx="52151">
                  <c:v>0.99466263200000005</c:v>
                </c:pt>
                <c:pt idx="52152">
                  <c:v>0.99833470599999996</c:v>
                </c:pt>
                <c:pt idx="52153">
                  <c:v>0.98337578699999995</c:v>
                </c:pt>
                <c:pt idx="52154">
                  <c:v>0.99833470599999996</c:v>
                </c:pt>
                <c:pt idx="52155">
                  <c:v>0.99466263200000005</c:v>
                </c:pt>
                <c:pt idx="52156">
                  <c:v>0.98337578699999995</c:v>
                </c:pt>
                <c:pt idx="52157">
                  <c:v>0.98048173699999996</c:v>
                </c:pt>
                <c:pt idx="52158">
                  <c:v>0.98048173699999996</c:v>
                </c:pt>
                <c:pt idx="52159">
                  <c:v>0.994798234</c:v>
                </c:pt>
                <c:pt idx="52160">
                  <c:v>0.98337578699999995</c:v>
                </c:pt>
                <c:pt idx="52161">
                  <c:v>0.99466263200000005</c:v>
                </c:pt>
                <c:pt idx="52162">
                  <c:v>0.99466263200000005</c:v>
                </c:pt>
                <c:pt idx="52163">
                  <c:v>0.99833470599999996</c:v>
                </c:pt>
                <c:pt idx="52164">
                  <c:v>0.99833470599999996</c:v>
                </c:pt>
                <c:pt idx="52165">
                  <c:v>0.98048173699999996</c:v>
                </c:pt>
                <c:pt idx="52166">
                  <c:v>0.99466263200000005</c:v>
                </c:pt>
                <c:pt idx="52167">
                  <c:v>0.994798234</c:v>
                </c:pt>
                <c:pt idx="52168">
                  <c:v>0.99466263200000005</c:v>
                </c:pt>
                <c:pt idx="52169">
                  <c:v>0.99466263200000005</c:v>
                </c:pt>
                <c:pt idx="52170">
                  <c:v>0.99466263200000005</c:v>
                </c:pt>
                <c:pt idx="52171">
                  <c:v>0.994798234</c:v>
                </c:pt>
                <c:pt idx="52172">
                  <c:v>0.99090427199999997</c:v>
                </c:pt>
                <c:pt idx="52173">
                  <c:v>0.98337578699999995</c:v>
                </c:pt>
                <c:pt idx="52174">
                  <c:v>0.98337578699999995</c:v>
                </c:pt>
                <c:pt idx="52175">
                  <c:v>0.98337578699999995</c:v>
                </c:pt>
                <c:pt idx="52176">
                  <c:v>0.994798234</c:v>
                </c:pt>
                <c:pt idx="52177">
                  <c:v>0.99466263200000005</c:v>
                </c:pt>
                <c:pt idx="52178">
                  <c:v>0.994798234</c:v>
                </c:pt>
                <c:pt idx="52179">
                  <c:v>0.99833470599999996</c:v>
                </c:pt>
                <c:pt idx="52180">
                  <c:v>0.99466263200000005</c:v>
                </c:pt>
                <c:pt idx="52181">
                  <c:v>0.98048173699999996</c:v>
                </c:pt>
                <c:pt idx="52182">
                  <c:v>0.99833470599999996</c:v>
                </c:pt>
                <c:pt idx="52183">
                  <c:v>0.99833470599999996</c:v>
                </c:pt>
                <c:pt idx="52184">
                  <c:v>0.98048173699999996</c:v>
                </c:pt>
                <c:pt idx="52185">
                  <c:v>0.99466263200000005</c:v>
                </c:pt>
                <c:pt idx="52186">
                  <c:v>0.98048173699999996</c:v>
                </c:pt>
                <c:pt idx="52187">
                  <c:v>0.98337578699999995</c:v>
                </c:pt>
                <c:pt idx="52188">
                  <c:v>0.99466263200000005</c:v>
                </c:pt>
                <c:pt idx="52189">
                  <c:v>0.99100769600000005</c:v>
                </c:pt>
                <c:pt idx="52190">
                  <c:v>0.98048173699999996</c:v>
                </c:pt>
                <c:pt idx="52191">
                  <c:v>0.98048173699999996</c:v>
                </c:pt>
                <c:pt idx="52192">
                  <c:v>0.98337578699999995</c:v>
                </c:pt>
                <c:pt idx="52193">
                  <c:v>0.99833470599999996</c:v>
                </c:pt>
                <c:pt idx="52194">
                  <c:v>0.98337578699999995</c:v>
                </c:pt>
                <c:pt idx="52195">
                  <c:v>0.98529628999999996</c:v>
                </c:pt>
                <c:pt idx="52196">
                  <c:v>0.994798234</c:v>
                </c:pt>
                <c:pt idx="52197">
                  <c:v>0.99466263200000005</c:v>
                </c:pt>
                <c:pt idx="52198">
                  <c:v>0.99466263200000005</c:v>
                </c:pt>
                <c:pt idx="52199">
                  <c:v>0.98337578699999995</c:v>
                </c:pt>
                <c:pt idx="52200">
                  <c:v>0.994798234</c:v>
                </c:pt>
                <c:pt idx="52201">
                  <c:v>0.99833470599999996</c:v>
                </c:pt>
                <c:pt idx="52202">
                  <c:v>0.98337578699999995</c:v>
                </c:pt>
                <c:pt idx="52203">
                  <c:v>0.98337578699999995</c:v>
                </c:pt>
                <c:pt idx="52204">
                  <c:v>0.98048173699999996</c:v>
                </c:pt>
                <c:pt idx="52205">
                  <c:v>0.99833470599999996</c:v>
                </c:pt>
                <c:pt idx="52206">
                  <c:v>0.99027694600000005</c:v>
                </c:pt>
                <c:pt idx="52207">
                  <c:v>0.98729905299999998</c:v>
                </c:pt>
                <c:pt idx="52208">
                  <c:v>0.98337578699999995</c:v>
                </c:pt>
                <c:pt idx="52209">
                  <c:v>0.99466263200000005</c:v>
                </c:pt>
                <c:pt idx="52210">
                  <c:v>0.99466263200000005</c:v>
                </c:pt>
                <c:pt idx="52211">
                  <c:v>0.99466263200000005</c:v>
                </c:pt>
                <c:pt idx="52212">
                  <c:v>0.994798234</c:v>
                </c:pt>
                <c:pt idx="52213">
                  <c:v>0.98048173699999996</c:v>
                </c:pt>
                <c:pt idx="52214">
                  <c:v>0.98048173699999996</c:v>
                </c:pt>
                <c:pt idx="52215">
                  <c:v>0.99466263200000005</c:v>
                </c:pt>
                <c:pt idx="52216">
                  <c:v>0.98048173699999996</c:v>
                </c:pt>
                <c:pt idx="52217">
                  <c:v>0.99466263200000005</c:v>
                </c:pt>
                <c:pt idx="52218">
                  <c:v>0.99833470599999996</c:v>
                </c:pt>
                <c:pt idx="52219">
                  <c:v>0.99100769600000005</c:v>
                </c:pt>
                <c:pt idx="52220">
                  <c:v>0.99466263200000005</c:v>
                </c:pt>
                <c:pt idx="52221">
                  <c:v>0.994798234</c:v>
                </c:pt>
                <c:pt idx="52222">
                  <c:v>0.98048173699999996</c:v>
                </c:pt>
                <c:pt idx="52223">
                  <c:v>0.98337578699999995</c:v>
                </c:pt>
                <c:pt idx="52224">
                  <c:v>0.99833470599999996</c:v>
                </c:pt>
                <c:pt idx="52225">
                  <c:v>0.99466263200000005</c:v>
                </c:pt>
                <c:pt idx="52226">
                  <c:v>0.98337578699999995</c:v>
                </c:pt>
                <c:pt idx="52227">
                  <c:v>0.99466263200000005</c:v>
                </c:pt>
                <c:pt idx="52228">
                  <c:v>0.99466263200000005</c:v>
                </c:pt>
                <c:pt idx="52229">
                  <c:v>0.994798234</c:v>
                </c:pt>
                <c:pt idx="52230">
                  <c:v>0.99456953599999998</c:v>
                </c:pt>
                <c:pt idx="52231">
                  <c:v>0.99466263200000005</c:v>
                </c:pt>
                <c:pt idx="52232">
                  <c:v>0.99833470599999996</c:v>
                </c:pt>
                <c:pt idx="52233">
                  <c:v>0.99466263200000005</c:v>
                </c:pt>
                <c:pt idx="52234">
                  <c:v>0.99450736299999998</c:v>
                </c:pt>
                <c:pt idx="52235">
                  <c:v>0.99466263200000005</c:v>
                </c:pt>
                <c:pt idx="52236">
                  <c:v>0.99833470599999996</c:v>
                </c:pt>
                <c:pt idx="52237">
                  <c:v>0.994798234</c:v>
                </c:pt>
                <c:pt idx="52238">
                  <c:v>0.99833470599999996</c:v>
                </c:pt>
                <c:pt idx="52239">
                  <c:v>0.99833470599999996</c:v>
                </c:pt>
                <c:pt idx="52240">
                  <c:v>0.99833470599999996</c:v>
                </c:pt>
                <c:pt idx="52241">
                  <c:v>0.994798234</c:v>
                </c:pt>
                <c:pt idx="52242">
                  <c:v>0.98337578699999995</c:v>
                </c:pt>
                <c:pt idx="52243">
                  <c:v>0.99833470599999996</c:v>
                </c:pt>
                <c:pt idx="52244">
                  <c:v>0.994798234</c:v>
                </c:pt>
                <c:pt idx="52245">
                  <c:v>0.98337578699999995</c:v>
                </c:pt>
                <c:pt idx="52246">
                  <c:v>0.98337578699999995</c:v>
                </c:pt>
                <c:pt idx="52247">
                  <c:v>0.99466263200000005</c:v>
                </c:pt>
                <c:pt idx="52248">
                  <c:v>0.99466263200000005</c:v>
                </c:pt>
                <c:pt idx="52249">
                  <c:v>0.98048173699999996</c:v>
                </c:pt>
                <c:pt idx="52250">
                  <c:v>0.99466263200000005</c:v>
                </c:pt>
                <c:pt idx="52251">
                  <c:v>0.99833470599999996</c:v>
                </c:pt>
                <c:pt idx="52252">
                  <c:v>0.99466263200000005</c:v>
                </c:pt>
                <c:pt idx="52253">
                  <c:v>0.99466263200000005</c:v>
                </c:pt>
                <c:pt idx="52254">
                  <c:v>0.98337578699999995</c:v>
                </c:pt>
                <c:pt idx="52255">
                  <c:v>0.99100769600000005</c:v>
                </c:pt>
                <c:pt idx="52256">
                  <c:v>0.98337578699999995</c:v>
                </c:pt>
                <c:pt idx="52257">
                  <c:v>0.98337578699999995</c:v>
                </c:pt>
                <c:pt idx="52258">
                  <c:v>0.99833470599999996</c:v>
                </c:pt>
                <c:pt idx="52259">
                  <c:v>0.99466263200000005</c:v>
                </c:pt>
                <c:pt idx="52260">
                  <c:v>0.98337578699999995</c:v>
                </c:pt>
                <c:pt idx="52261">
                  <c:v>0.98337578699999995</c:v>
                </c:pt>
                <c:pt idx="52262">
                  <c:v>0.994798234</c:v>
                </c:pt>
                <c:pt idx="52263">
                  <c:v>0.994798234</c:v>
                </c:pt>
                <c:pt idx="52264">
                  <c:v>0.98337578699999995</c:v>
                </c:pt>
                <c:pt idx="52265">
                  <c:v>0.99466263200000005</c:v>
                </c:pt>
                <c:pt idx="52266">
                  <c:v>0.99466263200000005</c:v>
                </c:pt>
                <c:pt idx="52267">
                  <c:v>0.994798234</c:v>
                </c:pt>
                <c:pt idx="52268">
                  <c:v>0.98048173699999996</c:v>
                </c:pt>
                <c:pt idx="52269">
                  <c:v>0.99466263200000005</c:v>
                </c:pt>
                <c:pt idx="52270">
                  <c:v>0.98337578699999995</c:v>
                </c:pt>
                <c:pt idx="52271">
                  <c:v>0.98048173699999996</c:v>
                </c:pt>
                <c:pt idx="52272">
                  <c:v>0.99027694600000005</c:v>
                </c:pt>
                <c:pt idx="52273">
                  <c:v>0.98048173699999996</c:v>
                </c:pt>
                <c:pt idx="52274">
                  <c:v>0.98337578699999995</c:v>
                </c:pt>
                <c:pt idx="52275">
                  <c:v>0.98337578699999995</c:v>
                </c:pt>
                <c:pt idx="52276">
                  <c:v>0.98337578699999995</c:v>
                </c:pt>
                <c:pt idx="52277">
                  <c:v>0.98337578699999995</c:v>
                </c:pt>
                <c:pt idx="52278">
                  <c:v>0.994798234</c:v>
                </c:pt>
                <c:pt idx="52279">
                  <c:v>0.994798234</c:v>
                </c:pt>
                <c:pt idx="52280">
                  <c:v>0.98337578699999995</c:v>
                </c:pt>
                <c:pt idx="52281">
                  <c:v>0.98337578699999995</c:v>
                </c:pt>
                <c:pt idx="52282">
                  <c:v>0.98048173699999996</c:v>
                </c:pt>
                <c:pt idx="52283">
                  <c:v>0.98337578699999995</c:v>
                </c:pt>
                <c:pt idx="52284">
                  <c:v>0.98048173699999996</c:v>
                </c:pt>
                <c:pt idx="52285">
                  <c:v>0.99833470599999996</c:v>
                </c:pt>
                <c:pt idx="52286">
                  <c:v>0.99466263200000005</c:v>
                </c:pt>
                <c:pt idx="52287">
                  <c:v>0.99466263200000005</c:v>
                </c:pt>
                <c:pt idx="52288">
                  <c:v>0.99466263200000005</c:v>
                </c:pt>
                <c:pt idx="52289">
                  <c:v>0.98337578699999995</c:v>
                </c:pt>
                <c:pt idx="52290">
                  <c:v>0.98337578699999995</c:v>
                </c:pt>
                <c:pt idx="52291">
                  <c:v>0.98048173699999996</c:v>
                </c:pt>
                <c:pt idx="52292">
                  <c:v>0.99833470599999996</c:v>
                </c:pt>
                <c:pt idx="52293">
                  <c:v>0.98337578699999995</c:v>
                </c:pt>
                <c:pt idx="52294">
                  <c:v>0.98337578699999995</c:v>
                </c:pt>
                <c:pt idx="52295">
                  <c:v>0.99466263200000005</c:v>
                </c:pt>
                <c:pt idx="52296">
                  <c:v>0.99833470599999996</c:v>
                </c:pt>
                <c:pt idx="52297">
                  <c:v>0.98337578699999995</c:v>
                </c:pt>
                <c:pt idx="52298">
                  <c:v>0.99466263200000005</c:v>
                </c:pt>
                <c:pt idx="52299">
                  <c:v>0.99466263200000005</c:v>
                </c:pt>
                <c:pt idx="52300">
                  <c:v>0.99833470599999996</c:v>
                </c:pt>
                <c:pt idx="52301">
                  <c:v>0.98337578699999995</c:v>
                </c:pt>
                <c:pt idx="52302">
                  <c:v>0.99466263200000005</c:v>
                </c:pt>
                <c:pt idx="52303">
                  <c:v>0.98337578699999995</c:v>
                </c:pt>
                <c:pt idx="52304">
                  <c:v>0.99833470599999996</c:v>
                </c:pt>
                <c:pt idx="52305">
                  <c:v>0.98337578699999995</c:v>
                </c:pt>
                <c:pt idx="52306">
                  <c:v>0.99100769600000005</c:v>
                </c:pt>
                <c:pt idx="52307">
                  <c:v>0.99833470599999996</c:v>
                </c:pt>
                <c:pt idx="52308">
                  <c:v>0.99833470599999996</c:v>
                </c:pt>
                <c:pt idx="52309">
                  <c:v>0.994798234</c:v>
                </c:pt>
                <c:pt idx="52310">
                  <c:v>0.98529628999999996</c:v>
                </c:pt>
                <c:pt idx="52311">
                  <c:v>0.99090427199999997</c:v>
                </c:pt>
                <c:pt idx="52312">
                  <c:v>0.99833470599999996</c:v>
                </c:pt>
                <c:pt idx="52313">
                  <c:v>0.98529628999999996</c:v>
                </c:pt>
                <c:pt idx="52314">
                  <c:v>0.98337578699999995</c:v>
                </c:pt>
                <c:pt idx="52315">
                  <c:v>0.98337578699999995</c:v>
                </c:pt>
                <c:pt idx="52316">
                  <c:v>0.98337578699999995</c:v>
                </c:pt>
                <c:pt idx="52317">
                  <c:v>0.98337578699999995</c:v>
                </c:pt>
                <c:pt idx="52318">
                  <c:v>0.98529628999999996</c:v>
                </c:pt>
                <c:pt idx="52319">
                  <c:v>0.994798234</c:v>
                </c:pt>
                <c:pt idx="52320">
                  <c:v>0.98048173699999996</c:v>
                </c:pt>
                <c:pt idx="52321">
                  <c:v>0.98337578699999995</c:v>
                </c:pt>
                <c:pt idx="52322">
                  <c:v>0.99100769600000005</c:v>
                </c:pt>
                <c:pt idx="52323">
                  <c:v>0.99833470599999996</c:v>
                </c:pt>
                <c:pt idx="52324">
                  <c:v>0.99833470599999996</c:v>
                </c:pt>
                <c:pt idx="52325">
                  <c:v>0.98337578699999995</c:v>
                </c:pt>
                <c:pt idx="52326">
                  <c:v>0.994798234</c:v>
                </c:pt>
                <c:pt idx="52327">
                  <c:v>0.99466263200000005</c:v>
                </c:pt>
                <c:pt idx="52328">
                  <c:v>0.99466263200000005</c:v>
                </c:pt>
                <c:pt idx="52329">
                  <c:v>0.994798234</c:v>
                </c:pt>
                <c:pt idx="52330">
                  <c:v>0.98729905299999998</c:v>
                </c:pt>
                <c:pt idx="52331">
                  <c:v>0.98337578699999995</c:v>
                </c:pt>
                <c:pt idx="52332">
                  <c:v>0.99090427199999997</c:v>
                </c:pt>
                <c:pt idx="52333">
                  <c:v>0.98048173699999996</c:v>
                </c:pt>
                <c:pt idx="52334">
                  <c:v>0.98337578699999995</c:v>
                </c:pt>
                <c:pt idx="52335">
                  <c:v>0.99833470599999996</c:v>
                </c:pt>
                <c:pt idx="52336">
                  <c:v>0.98048173699999996</c:v>
                </c:pt>
                <c:pt idx="52337">
                  <c:v>0.99466263200000005</c:v>
                </c:pt>
                <c:pt idx="52338">
                  <c:v>0.99466263200000005</c:v>
                </c:pt>
                <c:pt idx="52339">
                  <c:v>0.99466263200000005</c:v>
                </c:pt>
                <c:pt idx="52340">
                  <c:v>0.99833470599999996</c:v>
                </c:pt>
                <c:pt idx="52341">
                  <c:v>0.987316898</c:v>
                </c:pt>
                <c:pt idx="52342">
                  <c:v>0.99833470599999996</c:v>
                </c:pt>
                <c:pt idx="52343">
                  <c:v>0.98337578699999995</c:v>
                </c:pt>
                <c:pt idx="52344">
                  <c:v>0.99466263200000005</c:v>
                </c:pt>
                <c:pt idx="52345">
                  <c:v>0.99833470599999996</c:v>
                </c:pt>
                <c:pt idx="52346">
                  <c:v>0.98048173699999996</c:v>
                </c:pt>
                <c:pt idx="52347">
                  <c:v>0.994798234</c:v>
                </c:pt>
                <c:pt idx="52348">
                  <c:v>0.99466263200000005</c:v>
                </c:pt>
                <c:pt idx="52349">
                  <c:v>0.98337578699999995</c:v>
                </c:pt>
                <c:pt idx="52350">
                  <c:v>0.98337578699999995</c:v>
                </c:pt>
                <c:pt idx="52351">
                  <c:v>0.98337578699999995</c:v>
                </c:pt>
                <c:pt idx="52352">
                  <c:v>0.98048173699999996</c:v>
                </c:pt>
                <c:pt idx="52353">
                  <c:v>0.994798234</c:v>
                </c:pt>
                <c:pt idx="52354">
                  <c:v>0.99833470599999996</c:v>
                </c:pt>
                <c:pt idx="52355">
                  <c:v>0.98048173699999996</c:v>
                </c:pt>
                <c:pt idx="52356">
                  <c:v>0.99833470599999996</c:v>
                </c:pt>
                <c:pt idx="52357">
                  <c:v>0.99015918800000002</c:v>
                </c:pt>
                <c:pt idx="52358">
                  <c:v>0.98048173699999996</c:v>
                </c:pt>
                <c:pt idx="52359">
                  <c:v>0.99466263200000005</c:v>
                </c:pt>
                <c:pt idx="52360">
                  <c:v>0.99466263200000005</c:v>
                </c:pt>
                <c:pt idx="52361">
                  <c:v>0.98337578699999995</c:v>
                </c:pt>
                <c:pt idx="52362">
                  <c:v>0.99466263200000005</c:v>
                </c:pt>
                <c:pt idx="52363">
                  <c:v>0.99833470599999996</c:v>
                </c:pt>
                <c:pt idx="52364">
                  <c:v>0.987316898</c:v>
                </c:pt>
                <c:pt idx="52365">
                  <c:v>0.98552498799999999</c:v>
                </c:pt>
                <c:pt idx="52366">
                  <c:v>0.99833470599999996</c:v>
                </c:pt>
                <c:pt idx="52367">
                  <c:v>0.99833470599999996</c:v>
                </c:pt>
                <c:pt idx="52368">
                  <c:v>0.99466263200000005</c:v>
                </c:pt>
                <c:pt idx="52369">
                  <c:v>0.994798234</c:v>
                </c:pt>
                <c:pt idx="52370">
                  <c:v>0.98529628999999996</c:v>
                </c:pt>
                <c:pt idx="52371">
                  <c:v>0.98048173699999996</c:v>
                </c:pt>
                <c:pt idx="52372">
                  <c:v>0.99466263200000005</c:v>
                </c:pt>
                <c:pt idx="52373">
                  <c:v>0.994798234</c:v>
                </c:pt>
                <c:pt idx="52374">
                  <c:v>0.98337578699999995</c:v>
                </c:pt>
                <c:pt idx="52375">
                  <c:v>0.99833470599999996</c:v>
                </c:pt>
                <c:pt idx="52376">
                  <c:v>0.98337578699999995</c:v>
                </c:pt>
                <c:pt idx="52377">
                  <c:v>0.99466263200000005</c:v>
                </c:pt>
                <c:pt idx="52378">
                  <c:v>0.98048173699999996</c:v>
                </c:pt>
                <c:pt idx="52379">
                  <c:v>0.98337578699999995</c:v>
                </c:pt>
                <c:pt idx="52380">
                  <c:v>0.99466263200000005</c:v>
                </c:pt>
                <c:pt idx="52381">
                  <c:v>0.98337578699999995</c:v>
                </c:pt>
                <c:pt idx="52382">
                  <c:v>0.98529628999999996</c:v>
                </c:pt>
                <c:pt idx="52383">
                  <c:v>0.98337578699999995</c:v>
                </c:pt>
                <c:pt idx="52384">
                  <c:v>0.98048173699999996</c:v>
                </c:pt>
                <c:pt idx="52385">
                  <c:v>0.98337578699999995</c:v>
                </c:pt>
                <c:pt idx="52386">
                  <c:v>0.99833470599999996</c:v>
                </c:pt>
                <c:pt idx="52387">
                  <c:v>0.99833470599999996</c:v>
                </c:pt>
                <c:pt idx="52388">
                  <c:v>0.98048173699999996</c:v>
                </c:pt>
                <c:pt idx="52389">
                  <c:v>0.99466263200000005</c:v>
                </c:pt>
                <c:pt idx="52390">
                  <c:v>0.994798234</c:v>
                </c:pt>
                <c:pt idx="52391">
                  <c:v>0.99466263200000005</c:v>
                </c:pt>
                <c:pt idx="52392">
                  <c:v>0.99833470599999996</c:v>
                </c:pt>
                <c:pt idx="52393">
                  <c:v>0.99466263200000005</c:v>
                </c:pt>
                <c:pt idx="52394">
                  <c:v>0.99466263200000005</c:v>
                </c:pt>
                <c:pt idx="52395">
                  <c:v>0.98337578699999995</c:v>
                </c:pt>
                <c:pt idx="52396">
                  <c:v>0.99466263200000005</c:v>
                </c:pt>
                <c:pt idx="52397">
                  <c:v>0.99466263200000005</c:v>
                </c:pt>
                <c:pt idx="52398">
                  <c:v>0.99466263200000005</c:v>
                </c:pt>
                <c:pt idx="52399">
                  <c:v>0.99466263200000005</c:v>
                </c:pt>
                <c:pt idx="52400">
                  <c:v>0.98337578699999995</c:v>
                </c:pt>
                <c:pt idx="52401">
                  <c:v>0.99833470599999996</c:v>
                </c:pt>
                <c:pt idx="52402">
                  <c:v>0.994798234</c:v>
                </c:pt>
                <c:pt idx="52403">
                  <c:v>0.99833470599999996</c:v>
                </c:pt>
                <c:pt idx="52404">
                  <c:v>0.99833470599999996</c:v>
                </c:pt>
                <c:pt idx="52405">
                  <c:v>0.99833470599999996</c:v>
                </c:pt>
                <c:pt idx="52406">
                  <c:v>0.994798234</c:v>
                </c:pt>
                <c:pt idx="52407">
                  <c:v>0.98337578699999995</c:v>
                </c:pt>
                <c:pt idx="52408">
                  <c:v>0.98048173699999996</c:v>
                </c:pt>
                <c:pt idx="52409">
                  <c:v>0.99090427199999997</c:v>
                </c:pt>
                <c:pt idx="52410">
                  <c:v>0.99833470599999996</c:v>
                </c:pt>
                <c:pt idx="52411">
                  <c:v>0.98337578699999995</c:v>
                </c:pt>
                <c:pt idx="52412">
                  <c:v>0.994798234</c:v>
                </c:pt>
                <c:pt idx="52413">
                  <c:v>0.99833470599999996</c:v>
                </c:pt>
                <c:pt idx="52414">
                  <c:v>0.99466263200000005</c:v>
                </c:pt>
                <c:pt idx="52415">
                  <c:v>0.98337578699999995</c:v>
                </c:pt>
                <c:pt idx="52416">
                  <c:v>0.99833470599999996</c:v>
                </c:pt>
                <c:pt idx="52417">
                  <c:v>0.98337578699999995</c:v>
                </c:pt>
                <c:pt idx="52418">
                  <c:v>0.99466263200000005</c:v>
                </c:pt>
                <c:pt idx="52419">
                  <c:v>0.98729905299999998</c:v>
                </c:pt>
                <c:pt idx="52420">
                  <c:v>0.98048173699999996</c:v>
                </c:pt>
                <c:pt idx="52421">
                  <c:v>0.99833470599999996</c:v>
                </c:pt>
                <c:pt idx="52422">
                  <c:v>0.98048173699999996</c:v>
                </c:pt>
                <c:pt idx="52423">
                  <c:v>0.99090427199999997</c:v>
                </c:pt>
                <c:pt idx="52424">
                  <c:v>0.99833470599999996</c:v>
                </c:pt>
                <c:pt idx="52425">
                  <c:v>0.98337578699999995</c:v>
                </c:pt>
                <c:pt idx="52426">
                  <c:v>0.98048173699999996</c:v>
                </c:pt>
                <c:pt idx="52427">
                  <c:v>0.98337578699999995</c:v>
                </c:pt>
                <c:pt idx="52428">
                  <c:v>0.99100769600000005</c:v>
                </c:pt>
                <c:pt idx="52429">
                  <c:v>0.99450736299999998</c:v>
                </c:pt>
                <c:pt idx="52430">
                  <c:v>0.99833470599999996</c:v>
                </c:pt>
                <c:pt idx="52431">
                  <c:v>0.98337578699999995</c:v>
                </c:pt>
                <c:pt idx="52432">
                  <c:v>0.99833470599999996</c:v>
                </c:pt>
                <c:pt idx="52433">
                  <c:v>0.99090427199999997</c:v>
                </c:pt>
                <c:pt idx="52434">
                  <c:v>0.99466263200000005</c:v>
                </c:pt>
                <c:pt idx="52435">
                  <c:v>0.99466263200000005</c:v>
                </c:pt>
                <c:pt idx="52436">
                  <c:v>0.98337578699999995</c:v>
                </c:pt>
                <c:pt idx="52437">
                  <c:v>0.98337578699999995</c:v>
                </c:pt>
                <c:pt idx="52438">
                  <c:v>0.994798234</c:v>
                </c:pt>
                <c:pt idx="52439">
                  <c:v>0.98337578699999995</c:v>
                </c:pt>
                <c:pt idx="52440">
                  <c:v>0.994798234</c:v>
                </c:pt>
                <c:pt idx="52441">
                  <c:v>0.98048173699999996</c:v>
                </c:pt>
                <c:pt idx="52442">
                  <c:v>0.99833470599999996</c:v>
                </c:pt>
                <c:pt idx="52443">
                  <c:v>0.99466263200000005</c:v>
                </c:pt>
                <c:pt idx="52444">
                  <c:v>0.98337578699999995</c:v>
                </c:pt>
                <c:pt idx="52445">
                  <c:v>0.98337578699999995</c:v>
                </c:pt>
                <c:pt idx="52446">
                  <c:v>0.994798234</c:v>
                </c:pt>
                <c:pt idx="52447">
                  <c:v>0.98337578699999995</c:v>
                </c:pt>
                <c:pt idx="52448">
                  <c:v>0.99833470599999996</c:v>
                </c:pt>
                <c:pt idx="52449">
                  <c:v>0.98048173699999996</c:v>
                </c:pt>
                <c:pt idx="52450">
                  <c:v>0.99833470599999996</c:v>
                </c:pt>
                <c:pt idx="52451">
                  <c:v>0.98337578699999995</c:v>
                </c:pt>
                <c:pt idx="52452">
                  <c:v>0.994798234</c:v>
                </c:pt>
                <c:pt idx="52453">
                  <c:v>0.98975540500000003</c:v>
                </c:pt>
                <c:pt idx="52454">
                  <c:v>0.98337578699999995</c:v>
                </c:pt>
                <c:pt idx="52455">
                  <c:v>0.99466263200000005</c:v>
                </c:pt>
                <c:pt idx="52456">
                  <c:v>0.99466263200000005</c:v>
                </c:pt>
                <c:pt idx="52457">
                  <c:v>0.98729905299999998</c:v>
                </c:pt>
                <c:pt idx="52458">
                  <c:v>0.98048173699999996</c:v>
                </c:pt>
                <c:pt idx="52459">
                  <c:v>0.99466263200000005</c:v>
                </c:pt>
                <c:pt idx="52460">
                  <c:v>0.99833470599999996</c:v>
                </c:pt>
                <c:pt idx="52461">
                  <c:v>0.99466263200000005</c:v>
                </c:pt>
                <c:pt idx="52462">
                  <c:v>0.98337578699999995</c:v>
                </c:pt>
                <c:pt idx="52463">
                  <c:v>0.994798234</c:v>
                </c:pt>
                <c:pt idx="52464">
                  <c:v>0.98337578699999995</c:v>
                </c:pt>
                <c:pt idx="52465">
                  <c:v>0.994798234</c:v>
                </c:pt>
                <c:pt idx="52466">
                  <c:v>0.99833470599999996</c:v>
                </c:pt>
                <c:pt idx="52467">
                  <c:v>0.99466263200000005</c:v>
                </c:pt>
                <c:pt idx="52468">
                  <c:v>0.98529628999999996</c:v>
                </c:pt>
                <c:pt idx="52469">
                  <c:v>0.99466263200000005</c:v>
                </c:pt>
                <c:pt idx="52470">
                  <c:v>0.98048173699999996</c:v>
                </c:pt>
                <c:pt idx="52471">
                  <c:v>0.99833470599999996</c:v>
                </c:pt>
                <c:pt idx="52472">
                  <c:v>0.98048173699999996</c:v>
                </c:pt>
                <c:pt idx="52473">
                  <c:v>0.99833470599999996</c:v>
                </c:pt>
                <c:pt idx="52474">
                  <c:v>0.98337578699999995</c:v>
                </c:pt>
                <c:pt idx="52475">
                  <c:v>0.99833470599999996</c:v>
                </c:pt>
                <c:pt idx="52476">
                  <c:v>0.98048173699999996</c:v>
                </c:pt>
                <c:pt idx="52477">
                  <c:v>0.99466263200000005</c:v>
                </c:pt>
                <c:pt idx="52478">
                  <c:v>0.99466263200000005</c:v>
                </c:pt>
                <c:pt idx="52479">
                  <c:v>0.99833470599999996</c:v>
                </c:pt>
                <c:pt idx="52480">
                  <c:v>0.99833470599999996</c:v>
                </c:pt>
                <c:pt idx="52481">
                  <c:v>0.99466263200000005</c:v>
                </c:pt>
                <c:pt idx="52482">
                  <c:v>0.98337578699999995</c:v>
                </c:pt>
                <c:pt idx="52483">
                  <c:v>0.98337578699999995</c:v>
                </c:pt>
                <c:pt idx="52484">
                  <c:v>0.99833470599999996</c:v>
                </c:pt>
                <c:pt idx="52485">
                  <c:v>0.994798234</c:v>
                </c:pt>
                <c:pt idx="52486">
                  <c:v>0.98337578699999995</c:v>
                </c:pt>
                <c:pt idx="52487">
                  <c:v>0.99466263200000005</c:v>
                </c:pt>
                <c:pt idx="52488">
                  <c:v>0.987316898</c:v>
                </c:pt>
                <c:pt idx="52489">
                  <c:v>0.994798234</c:v>
                </c:pt>
                <c:pt idx="52490">
                  <c:v>0.99466263200000005</c:v>
                </c:pt>
                <c:pt idx="52491">
                  <c:v>0.99466263200000005</c:v>
                </c:pt>
                <c:pt idx="52492">
                  <c:v>0.99027694600000005</c:v>
                </c:pt>
                <c:pt idx="52493">
                  <c:v>0.98337578699999995</c:v>
                </c:pt>
                <c:pt idx="52494">
                  <c:v>0.99466263200000005</c:v>
                </c:pt>
                <c:pt idx="52495">
                  <c:v>0.98337578699999995</c:v>
                </c:pt>
                <c:pt idx="52496">
                  <c:v>0.99466263200000005</c:v>
                </c:pt>
                <c:pt idx="52497">
                  <c:v>0.99833470599999996</c:v>
                </c:pt>
                <c:pt idx="52498">
                  <c:v>0.99466263200000005</c:v>
                </c:pt>
                <c:pt idx="52499">
                  <c:v>0.98048173699999996</c:v>
                </c:pt>
                <c:pt idx="52500">
                  <c:v>0.98337578699999995</c:v>
                </c:pt>
                <c:pt idx="52501">
                  <c:v>0.99466263200000005</c:v>
                </c:pt>
                <c:pt idx="52502">
                  <c:v>0.99833470599999996</c:v>
                </c:pt>
                <c:pt idx="52503">
                  <c:v>0.994798234</c:v>
                </c:pt>
                <c:pt idx="52504">
                  <c:v>0.98337578699999995</c:v>
                </c:pt>
                <c:pt idx="52505">
                  <c:v>0.99466263200000005</c:v>
                </c:pt>
                <c:pt idx="52506">
                  <c:v>0.99833470599999996</c:v>
                </c:pt>
                <c:pt idx="52507">
                  <c:v>0.98337578699999995</c:v>
                </c:pt>
                <c:pt idx="52508">
                  <c:v>0.99833470599999996</c:v>
                </c:pt>
                <c:pt idx="52509">
                  <c:v>0.98337578699999995</c:v>
                </c:pt>
                <c:pt idx="52510">
                  <c:v>0.994798234</c:v>
                </c:pt>
                <c:pt idx="52511">
                  <c:v>0.98529628999999996</c:v>
                </c:pt>
                <c:pt idx="52512">
                  <c:v>0.98337578699999995</c:v>
                </c:pt>
                <c:pt idx="52513">
                  <c:v>0.99466263200000005</c:v>
                </c:pt>
                <c:pt idx="52514">
                  <c:v>0.99833470599999996</c:v>
                </c:pt>
                <c:pt idx="52515">
                  <c:v>0.99466263200000005</c:v>
                </c:pt>
                <c:pt idx="52516">
                  <c:v>0.994798234</c:v>
                </c:pt>
                <c:pt idx="52517">
                  <c:v>0.98337578699999995</c:v>
                </c:pt>
                <c:pt idx="52518">
                  <c:v>0.99466263200000005</c:v>
                </c:pt>
                <c:pt idx="52519">
                  <c:v>0.99466263200000005</c:v>
                </c:pt>
                <c:pt idx="52520">
                  <c:v>0.994798234</c:v>
                </c:pt>
                <c:pt idx="52521">
                  <c:v>0.98337578699999995</c:v>
                </c:pt>
                <c:pt idx="52522">
                  <c:v>0.99466263200000005</c:v>
                </c:pt>
                <c:pt idx="52523">
                  <c:v>0.98337578699999995</c:v>
                </c:pt>
                <c:pt idx="52524">
                  <c:v>0.994798234</c:v>
                </c:pt>
                <c:pt idx="52525">
                  <c:v>0.99833470599999996</c:v>
                </c:pt>
                <c:pt idx="52526">
                  <c:v>0.994798234</c:v>
                </c:pt>
                <c:pt idx="52527">
                  <c:v>0.99833470599999996</c:v>
                </c:pt>
                <c:pt idx="52528">
                  <c:v>0.98337578699999995</c:v>
                </c:pt>
                <c:pt idx="52529">
                  <c:v>0.99466263200000005</c:v>
                </c:pt>
                <c:pt idx="52530">
                  <c:v>0.99466263200000005</c:v>
                </c:pt>
                <c:pt idx="52531">
                  <c:v>0.98337578699999995</c:v>
                </c:pt>
                <c:pt idx="52532">
                  <c:v>0.99466263200000005</c:v>
                </c:pt>
                <c:pt idx="52533">
                  <c:v>0.98337578699999995</c:v>
                </c:pt>
                <c:pt idx="52534">
                  <c:v>0.987316898</c:v>
                </c:pt>
                <c:pt idx="52535">
                  <c:v>0.994798234</c:v>
                </c:pt>
                <c:pt idx="52536">
                  <c:v>0.99833470599999996</c:v>
                </c:pt>
                <c:pt idx="52537">
                  <c:v>0.98048173699999996</c:v>
                </c:pt>
                <c:pt idx="52538">
                  <c:v>0.99833470599999996</c:v>
                </c:pt>
                <c:pt idx="52539">
                  <c:v>0.994798234</c:v>
                </c:pt>
                <c:pt idx="52540">
                  <c:v>0.994798234</c:v>
                </c:pt>
                <c:pt idx="52541">
                  <c:v>0.98337578699999995</c:v>
                </c:pt>
                <c:pt idx="52542">
                  <c:v>0.99833470599999996</c:v>
                </c:pt>
                <c:pt idx="52543">
                  <c:v>0.994798234</c:v>
                </c:pt>
                <c:pt idx="52544">
                  <c:v>0.99466263200000005</c:v>
                </c:pt>
                <c:pt idx="52545">
                  <c:v>0.98048173699999996</c:v>
                </c:pt>
                <c:pt idx="52546">
                  <c:v>0.98337578699999995</c:v>
                </c:pt>
                <c:pt idx="52547">
                  <c:v>0.99626751000000002</c:v>
                </c:pt>
                <c:pt idx="52548">
                  <c:v>0.99466263200000005</c:v>
                </c:pt>
                <c:pt idx="52549">
                  <c:v>0.98337578699999995</c:v>
                </c:pt>
                <c:pt idx="52550">
                  <c:v>0.98337578699999995</c:v>
                </c:pt>
                <c:pt idx="52551">
                  <c:v>0.98529628999999996</c:v>
                </c:pt>
                <c:pt idx="52552">
                  <c:v>0.99466263200000005</c:v>
                </c:pt>
                <c:pt idx="52553">
                  <c:v>0.99466263200000005</c:v>
                </c:pt>
                <c:pt idx="52554">
                  <c:v>0.98337578699999995</c:v>
                </c:pt>
                <c:pt idx="52555">
                  <c:v>0.994798234</c:v>
                </c:pt>
                <c:pt idx="52556">
                  <c:v>0.99456953599999998</c:v>
                </c:pt>
                <c:pt idx="52557">
                  <c:v>0.98337578699999995</c:v>
                </c:pt>
                <c:pt idx="52558">
                  <c:v>0.99833470599999996</c:v>
                </c:pt>
                <c:pt idx="52559">
                  <c:v>0.99466263200000005</c:v>
                </c:pt>
                <c:pt idx="52560">
                  <c:v>0.994798234</c:v>
                </c:pt>
                <c:pt idx="52561">
                  <c:v>0.98337578699999995</c:v>
                </c:pt>
                <c:pt idx="52562">
                  <c:v>0.994798234</c:v>
                </c:pt>
                <c:pt idx="52563">
                  <c:v>0.99466263200000005</c:v>
                </c:pt>
                <c:pt idx="52564">
                  <c:v>0.98048173699999996</c:v>
                </c:pt>
                <c:pt idx="52565">
                  <c:v>0.98048173699999996</c:v>
                </c:pt>
                <c:pt idx="52566">
                  <c:v>0.98337578699999995</c:v>
                </c:pt>
                <c:pt idx="52567">
                  <c:v>0.99833470599999996</c:v>
                </c:pt>
                <c:pt idx="52568">
                  <c:v>0.99833470599999996</c:v>
                </c:pt>
                <c:pt idx="52569">
                  <c:v>0.98337578699999995</c:v>
                </c:pt>
                <c:pt idx="52570">
                  <c:v>0.99833470599999996</c:v>
                </c:pt>
                <c:pt idx="52571">
                  <c:v>0.99833470599999996</c:v>
                </c:pt>
                <c:pt idx="52572">
                  <c:v>0.98549281</c:v>
                </c:pt>
                <c:pt idx="52573">
                  <c:v>0.994798234</c:v>
                </c:pt>
                <c:pt idx="52574">
                  <c:v>0.99833470599999996</c:v>
                </c:pt>
                <c:pt idx="52575">
                  <c:v>0.99466263200000005</c:v>
                </c:pt>
                <c:pt idx="52576">
                  <c:v>0.994798234</c:v>
                </c:pt>
                <c:pt idx="52577">
                  <c:v>0.99833470599999996</c:v>
                </c:pt>
                <c:pt idx="52578">
                  <c:v>0.98337578699999995</c:v>
                </c:pt>
                <c:pt idx="52579">
                  <c:v>0.99466263200000005</c:v>
                </c:pt>
                <c:pt idx="52580">
                  <c:v>0.98048173699999996</c:v>
                </c:pt>
                <c:pt idx="52581">
                  <c:v>0.99833470599999996</c:v>
                </c:pt>
                <c:pt idx="52582">
                  <c:v>0.99466263200000005</c:v>
                </c:pt>
                <c:pt idx="52583">
                  <c:v>0.994798234</c:v>
                </c:pt>
                <c:pt idx="52584">
                  <c:v>0.99833470599999996</c:v>
                </c:pt>
                <c:pt idx="52585">
                  <c:v>0.98048173699999996</c:v>
                </c:pt>
                <c:pt idx="52586">
                  <c:v>0.98337578699999995</c:v>
                </c:pt>
                <c:pt idx="52587">
                  <c:v>0.98048173699999996</c:v>
                </c:pt>
                <c:pt idx="52588">
                  <c:v>0.98337578699999995</c:v>
                </c:pt>
                <c:pt idx="52589">
                  <c:v>0.99466263200000005</c:v>
                </c:pt>
                <c:pt idx="52590">
                  <c:v>0.99466263200000005</c:v>
                </c:pt>
                <c:pt idx="52591">
                  <c:v>0.99466263200000005</c:v>
                </c:pt>
                <c:pt idx="52592">
                  <c:v>0.98337578699999995</c:v>
                </c:pt>
                <c:pt idx="52593">
                  <c:v>0.98337578699999995</c:v>
                </c:pt>
                <c:pt idx="52594">
                  <c:v>0.99833470599999996</c:v>
                </c:pt>
                <c:pt idx="52595">
                  <c:v>0.99466263200000005</c:v>
                </c:pt>
                <c:pt idx="52596">
                  <c:v>0.99466263200000005</c:v>
                </c:pt>
                <c:pt idx="52597">
                  <c:v>0.994798234</c:v>
                </c:pt>
                <c:pt idx="52598">
                  <c:v>0.99466263200000005</c:v>
                </c:pt>
                <c:pt idx="52599">
                  <c:v>0.994798234</c:v>
                </c:pt>
                <c:pt idx="52600">
                  <c:v>0.99833470599999996</c:v>
                </c:pt>
                <c:pt idx="52601">
                  <c:v>0.994798234</c:v>
                </c:pt>
                <c:pt idx="52602">
                  <c:v>0.98729905299999998</c:v>
                </c:pt>
                <c:pt idx="52603">
                  <c:v>0.98337578699999995</c:v>
                </c:pt>
                <c:pt idx="52604">
                  <c:v>0.98648640799999998</c:v>
                </c:pt>
                <c:pt idx="52605">
                  <c:v>0.98048173699999996</c:v>
                </c:pt>
                <c:pt idx="52606">
                  <c:v>0.99466263200000005</c:v>
                </c:pt>
                <c:pt idx="52607">
                  <c:v>0.98337578699999995</c:v>
                </c:pt>
                <c:pt idx="52608">
                  <c:v>0.98552498799999999</c:v>
                </c:pt>
                <c:pt idx="52609">
                  <c:v>0.99015918800000002</c:v>
                </c:pt>
                <c:pt idx="52610">
                  <c:v>0.99466263200000005</c:v>
                </c:pt>
                <c:pt idx="52611">
                  <c:v>0.99833470599999996</c:v>
                </c:pt>
                <c:pt idx="52612">
                  <c:v>0.97702001699999996</c:v>
                </c:pt>
                <c:pt idx="52613">
                  <c:v>0.994798234</c:v>
                </c:pt>
                <c:pt idx="52614">
                  <c:v>0.98048173699999996</c:v>
                </c:pt>
                <c:pt idx="52615">
                  <c:v>0.99466263200000005</c:v>
                </c:pt>
                <c:pt idx="52616">
                  <c:v>0.99833470599999996</c:v>
                </c:pt>
                <c:pt idx="52617">
                  <c:v>0.98337578699999995</c:v>
                </c:pt>
                <c:pt idx="52618">
                  <c:v>0.99100769600000005</c:v>
                </c:pt>
                <c:pt idx="52619">
                  <c:v>0.98337578699999995</c:v>
                </c:pt>
                <c:pt idx="52620">
                  <c:v>0.98337578699999995</c:v>
                </c:pt>
                <c:pt idx="52621">
                  <c:v>0.99833470599999996</c:v>
                </c:pt>
                <c:pt idx="52622">
                  <c:v>0.99466263200000005</c:v>
                </c:pt>
                <c:pt idx="52623">
                  <c:v>0.994798234</c:v>
                </c:pt>
                <c:pt idx="52624">
                  <c:v>0.994798234</c:v>
                </c:pt>
                <c:pt idx="52625">
                  <c:v>0.99466263200000005</c:v>
                </c:pt>
                <c:pt idx="52626">
                  <c:v>0.994798234</c:v>
                </c:pt>
                <c:pt idx="52627">
                  <c:v>0.98048173699999996</c:v>
                </c:pt>
                <c:pt idx="52628">
                  <c:v>0.99833470599999996</c:v>
                </c:pt>
                <c:pt idx="52629">
                  <c:v>0.99466263200000005</c:v>
                </c:pt>
                <c:pt idx="52630">
                  <c:v>0.994798234</c:v>
                </c:pt>
                <c:pt idx="52631">
                  <c:v>0.99466263200000005</c:v>
                </c:pt>
                <c:pt idx="52632">
                  <c:v>0.99466263200000005</c:v>
                </c:pt>
                <c:pt idx="52633">
                  <c:v>0.99833470599999996</c:v>
                </c:pt>
                <c:pt idx="52634">
                  <c:v>0.994798234</c:v>
                </c:pt>
                <c:pt idx="52635">
                  <c:v>0.99466263200000005</c:v>
                </c:pt>
                <c:pt idx="52636">
                  <c:v>0.98337578699999995</c:v>
                </c:pt>
                <c:pt idx="52637">
                  <c:v>0.99466263200000005</c:v>
                </c:pt>
                <c:pt idx="52638">
                  <c:v>0.98337578699999995</c:v>
                </c:pt>
                <c:pt idx="52639">
                  <c:v>0.99466263200000005</c:v>
                </c:pt>
                <c:pt idx="52640">
                  <c:v>0.99833470599999996</c:v>
                </c:pt>
                <c:pt idx="52641">
                  <c:v>0.994798234</c:v>
                </c:pt>
                <c:pt idx="52642">
                  <c:v>0.98337578699999995</c:v>
                </c:pt>
                <c:pt idx="52643">
                  <c:v>0.99466263200000005</c:v>
                </c:pt>
                <c:pt idx="52644">
                  <c:v>0.994798234</c:v>
                </c:pt>
                <c:pt idx="52645">
                  <c:v>0.98048173699999996</c:v>
                </c:pt>
                <c:pt idx="52646">
                  <c:v>0.98337578699999995</c:v>
                </c:pt>
                <c:pt idx="52647">
                  <c:v>0.994798234</c:v>
                </c:pt>
                <c:pt idx="52648">
                  <c:v>0.99833470599999996</c:v>
                </c:pt>
                <c:pt idx="52649">
                  <c:v>0.99466263200000005</c:v>
                </c:pt>
                <c:pt idx="52650">
                  <c:v>0.98337578699999995</c:v>
                </c:pt>
                <c:pt idx="52651">
                  <c:v>0.98337578699999995</c:v>
                </c:pt>
                <c:pt idx="52652">
                  <c:v>0.99466263200000005</c:v>
                </c:pt>
                <c:pt idx="52653">
                  <c:v>0.994798234</c:v>
                </c:pt>
                <c:pt idx="52654">
                  <c:v>0.98048173699999996</c:v>
                </c:pt>
                <c:pt idx="52655">
                  <c:v>0.99466263200000005</c:v>
                </c:pt>
                <c:pt idx="52656">
                  <c:v>0.98337578699999995</c:v>
                </c:pt>
                <c:pt idx="52657">
                  <c:v>0.98337578699999995</c:v>
                </c:pt>
                <c:pt idx="52658">
                  <c:v>0.99833470599999996</c:v>
                </c:pt>
                <c:pt idx="52659">
                  <c:v>0.98337578699999995</c:v>
                </c:pt>
                <c:pt idx="52660">
                  <c:v>0.98337578699999995</c:v>
                </c:pt>
                <c:pt idx="52661">
                  <c:v>0.98337578699999995</c:v>
                </c:pt>
                <c:pt idx="52662">
                  <c:v>0.98337578699999995</c:v>
                </c:pt>
                <c:pt idx="52663">
                  <c:v>0.98337578699999995</c:v>
                </c:pt>
                <c:pt idx="52664">
                  <c:v>0.98337578699999995</c:v>
                </c:pt>
                <c:pt idx="52665">
                  <c:v>0.99626751000000002</c:v>
                </c:pt>
                <c:pt idx="52666">
                  <c:v>0.99466263200000005</c:v>
                </c:pt>
                <c:pt idx="52667">
                  <c:v>0.99833470599999996</c:v>
                </c:pt>
                <c:pt idx="52668">
                  <c:v>0.98337578699999995</c:v>
                </c:pt>
                <c:pt idx="52669">
                  <c:v>0.98337578699999995</c:v>
                </c:pt>
                <c:pt idx="52670">
                  <c:v>0.994798234</c:v>
                </c:pt>
                <c:pt idx="52671">
                  <c:v>0.99450736299999998</c:v>
                </c:pt>
                <c:pt idx="52672">
                  <c:v>0.98048173699999996</c:v>
                </c:pt>
                <c:pt idx="52673">
                  <c:v>0.99466263200000005</c:v>
                </c:pt>
                <c:pt idx="52674">
                  <c:v>0.98337578699999995</c:v>
                </c:pt>
                <c:pt idx="52675">
                  <c:v>0.98337578699999995</c:v>
                </c:pt>
                <c:pt idx="52676">
                  <c:v>0.99833470599999996</c:v>
                </c:pt>
                <c:pt idx="52677">
                  <c:v>0.98048173699999996</c:v>
                </c:pt>
                <c:pt idx="52678">
                  <c:v>0.99626751000000002</c:v>
                </c:pt>
                <c:pt idx="52679">
                  <c:v>0.99466263200000005</c:v>
                </c:pt>
                <c:pt idx="52680">
                  <c:v>0.98337578699999995</c:v>
                </c:pt>
                <c:pt idx="52681">
                  <c:v>0.994798234</c:v>
                </c:pt>
                <c:pt idx="52682">
                  <c:v>0.99466263200000005</c:v>
                </c:pt>
                <c:pt idx="52683">
                  <c:v>0.98337578699999995</c:v>
                </c:pt>
                <c:pt idx="52684">
                  <c:v>0.99100769600000005</c:v>
                </c:pt>
                <c:pt idx="52685">
                  <c:v>0.99466263200000005</c:v>
                </c:pt>
                <c:pt idx="52686">
                  <c:v>0.98048173699999996</c:v>
                </c:pt>
                <c:pt idx="52687">
                  <c:v>0.99833470599999996</c:v>
                </c:pt>
                <c:pt idx="52688">
                  <c:v>0.98337578699999995</c:v>
                </c:pt>
                <c:pt idx="52689">
                  <c:v>0.99466263200000005</c:v>
                </c:pt>
                <c:pt idx="52690">
                  <c:v>0.98552498799999999</c:v>
                </c:pt>
                <c:pt idx="52691">
                  <c:v>0.99466263200000005</c:v>
                </c:pt>
                <c:pt idx="52692">
                  <c:v>0.98048173699999996</c:v>
                </c:pt>
                <c:pt idx="52693">
                  <c:v>0.99833470599999996</c:v>
                </c:pt>
                <c:pt idx="52694">
                  <c:v>0.98337578699999995</c:v>
                </c:pt>
                <c:pt idx="52695">
                  <c:v>0.98337578699999995</c:v>
                </c:pt>
                <c:pt idx="52696">
                  <c:v>0.987316898</c:v>
                </c:pt>
                <c:pt idx="52697">
                  <c:v>0.98337578699999995</c:v>
                </c:pt>
                <c:pt idx="52698">
                  <c:v>0.98337578699999995</c:v>
                </c:pt>
                <c:pt idx="52699">
                  <c:v>0.98048173699999996</c:v>
                </c:pt>
                <c:pt idx="52700">
                  <c:v>0.98496529200000005</c:v>
                </c:pt>
                <c:pt idx="52701">
                  <c:v>0.98337578699999995</c:v>
                </c:pt>
                <c:pt idx="52702">
                  <c:v>0.99466263200000005</c:v>
                </c:pt>
                <c:pt idx="52703">
                  <c:v>0.98048173699999996</c:v>
                </c:pt>
                <c:pt idx="52704">
                  <c:v>0.99466263200000005</c:v>
                </c:pt>
                <c:pt idx="52705">
                  <c:v>0.99833470599999996</c:v>
                </c:pt>
                <c:pt idx="52706">
                  <c:v>0.98048173699999996</c:v>
                </c:pt>
                <c:pt idx="52707">
                  <c:v>0.98048173699999996</c:v>
                </c:pt>
                <c:pt idx="52708">
                  <c:v>0.994798234</c:v>
                </c:pt>
                <c:pt idx="52709">
                  <c:v>0.98337578699999995</c:v>
                </c:pt>
                <c:pt idx="52710">
                  <c:v>0.994798234</c:v>
                </c:pt>
                <c:pt idx="52711">
                  <c:v>0.98337578699999995</c:v>
                </c:pt>
                <c:pt idx="52712">
                  <c:v>0.98337578699999995</c:v>
                </c:pt>
                <c:pt idx="52713">
                  <c:v>0.994798234</c:v>
                </c:pt>
                <c:pt idx="52714">
                  <c:v>0.98337578699999995</c:v>
                </c:pt>
                <c:pt idx="52715">
                  <c:v>0.987316898</c:v>
                </c:pt>
                <c:pt idx="52716">
                  <c:v>0.994798234</c:v>
                </c:pt>
                <c:pt idx="52717">
                  <c:v>0.99466263200000005</c:v>
                </c:pt>
                <c:pt idx="52718">
                  <c:v>0.99015918800000002</c:v>
                </c:pt>
                <c:pt idx="52719">
                  <c:v>0.98337578699999995</c:v>
                </c:pt>
                <c:pt idx="52720">
                  <c:v>0.99466263200000005</c:v>
                </c:pt>
                <c:pt idx="52721">
                  <c:v>0.994798234</c:v>
                </c:pt>
                <c:pt idx="52722">
                  <c:v>0.99466263200000005</c:v>
                </c:pt>
                <c:pt idx="52723">
                  <c:v>0.994798234</c:v>
                </c:pt>
                <c:pt idx="52724">
                  <c:v>0.994798234</c:v>
                </c:pt>
                <c:pt idx="52725">
                  <c:v>0.99466263200000005</c:v>
                </c:pt>
                <c:pt idx="52726">
                  <c:v>0.98337578699999995</c:v>
                </c:pt>
                <c:pt idx="52727">
                  <c:v>0.98337578699999995</c:v>
                </c:pt>
                <c:pt idx="52728">
                  <c:v>0.99833470599999996</c:v>
                </c:pt>
                <c:pt idx="52729">
                  <c:v>0.99833470599999996</c:v>
                </c:pt>
                <c:pt idx="52730">
                  <c:v>0.99833470599999996</c:v>
                </c:pt>
                <c:pt idx="52731">
                  <c:v>0.99833470599999996</c:v>
                </c:pt>
                <c:pt idx="52732">
                  <c:v>0.98048173699999996</c:v>
                </c:pt>
                <c:pt idx="52733">
                  <c:v>0.99833470599999996</c:v>
                </c:pt>
                <c:pt idx="52734">
                  <c:v>0.99466263200000005</c:v>
                </c:pt>
                <c:pt idx="52735">
                  <c:v>0.99090427199999997</c:v>
                </c:pt>
                <c:pt idx="52736">
                  <c:v>0.98529628999999996</c:v>
                </c:pt>
                <c:pt idx="52737">
                  <c:v>0.98529628999999996</c:v>
                </c:pt>
                <c:pt idx="52738">
                  <c:v>0.98729905299999998</c:v>
                </c:pt>
                <c:pt idx="52739">
                  <c:v>0.98337578699999995</c:v>
                </c:pt>
                <c:pt idx="52740">
                  <c:v>0.99833470599999996</c:v>
                </c:pt>
                <c:pt idx="52741">
                  <c:v>0.99466263200000005</c:v>
                </c:pt>
                <c:pt idx="52742">
                  <c:v>0.98337578699999995</c:v>
                </c:pt>
                <c:pt idx="52743">
                  <c:v>0.98337578699999995</c:v>
                </c:pt>
                <c:pt idx="52744">
                  <c:v>0.994798234</c:v>
                </c:pt>
                <c:pt idx="52745">
                  <c:v>0.99466263200000005</c:v>
                </c:pt>
                <c:pt idx="52746">
                  <c:v>0.98048173699999996</c:v>
                </c:pt>
                <c:pt idx="52747">
                  <c:v>0.994798234</c:v>
                </c:pt>
                <c:pt idx="52748">
                  <c:v>0.98048173699999996</c:v>
                </c:pt>
                <c:pt idx="52749">
                  <c:v>0.99833470599999996</c:v>
                </c:pt>
                <c:pt idx="52750">
                  <c:v>0.994798234</c:v>
                </c:pt>
                <c:pt idx="52751">
                  <c:v>0.98337578699999995</c:v>
                </c:pt>
                <c:pt idx="52752">
                  <c:v>0.99466263200000005</c:v>
                </c:pt>
                <c:pt idx="52753">
                  <c:v>0.99833470599999996</c:v>
                </c:pt>
                <c:pt idx="52754">
                  <c:v>0.98337578699999995</c:v>
                </c:pt>
                <c:pt idx="52755">
                  <c:v>0.98337578699999995</c:v>
                </c:pt>
                <c:pt idx="52756">
                  <c:v>0.99466263200000005</c:v>
                </c:pt>
                <c:pt idx="52757">
                  <c:v>0.99466263200000005</c:v>
                </c:pt>
                <c:pt idx="52758">
                  <c:v>0.994798234</c:v>
                </c:pt>
                <c:pt idx="52759">
                  <c:v>0.987316898</c:v>
                </c:pt>
                <c:pt idx="52760">
                  <c:v>0.98048173699999996</c:v>
                </c:pt>
                <c:pt idx="52761">
                  <c:v>0.98337578699999995</c:v>
                </c:pt>
                <c:pt idx="52762">
                  <c:v>0.994798234</c:v>
                </c:pt>
                <c:pt idx="52763">
                  <c:v>0.98048173699999996</c:v>
                </c:pt>
                <c:pt idx="52764">
                  <c:v>0.99833470599999996</c:v>
                </c:pt>
                <c:pt idx="52765">
                  <c:v>0.99466263200000005</c:v>
                </c:pt>
                <c:pt idx="52766">
                  <c:v>0.98337578699999995</c:v>
                </c:pt>
                <c:pt idx="52767">
                  <c:v>0.98337578699999995</c:v>
                </c:pt>
                <c:pt idx="52768">
                  <c:v>0.99466263200000005</c:v>
                </c:pt>
                <c:pt idx="52769">
                  <c:v>0.994798234</c:v>
                </c:pt>
                <c:pt idx="52770">
                  <c:v>0.994798234</c:v>
                </c:pt>
                <c:pt idx="52771">
                  <c:v>0.99833470599999996</c:v>
                </c:pt>
                <c:pt idx="52772">
                  <c:v>0.994798234</c:v>
                </c:pt>
                <c:pt idx="52773">
                  <c:v>0.99833470599999996</c:v>
                </c:pt>
                <c:pt idx="52774">
                  <c:v>0.98337578699999995</c:v>
                </c:pt>
                <c:pt idx="52775">
                  <c:v>0.99466263200000005</c:v>
                </c:pt>
                <c:pt idx="52776">
                  <c:v>0.98337578699999995</c:v>
                </c:pt>
                <c:pt idx="52777">
                  <c:v>0.98337578699999995</c:v>
                </c:pt>
                <c:pt idx="52778">
                  <c:v>0.99833470599999996</c:v>
                </c:pt>
                <c:pt idx="52779">
                  <c:v>0.98337578699999995</c:v>
                </c:pt>
                <c:pt idx="52780">
                  <c:v>0.98729905299999998</c:v>
                </c:pt>
                <c:pt idx="52781">
                  <c:v>0.99833470599999996</c:v>
                </c:pt>
                <c:pt idx="52782">
                  <c:v>0.99833470599999996</c:v>
                </c:pt>
                <c:pt idx="52783">
                  <c:v>0.994798234</c:v>
                </c:pt>
                <c:pt idx="52784">
                  <c:v>0.99833470599999996</c:v>
                </c:pt>
                <c:pt idx="52785">
                  <c:v>0.99833470599999996</c:v>
                </c:pt>
                <c:pt idx="52786">
                  <c:v>0.99027694600000005</c:v>
                </c:pt>
                <c:pt idx="52787">
                  <c:v>0.98549281</c:v>
                </c:pt>
                <c:pt idx="52788">
                  <c:v>0.994798234</c:v>
                </c:pt>
                <c:pt idx="52789">
                  <c:v>0.98048173699999996</c:v>
                </c:pt>
                <c:pt idx="52790">
                  <c:v>0.99833470599999996</c:v>
                </c:pt>
                <c:pt idx="52791">
                  <c:v>0.99466263200000005</c:v>
                </c:pt>
                <c:pt idx="52792">
                  <c:v>0.98337578699999995</c:v>
                </c:pt>
                <c:pt idx="52793">
                  <c:v>0.98337578699999995</c:v>
                </c:pt>
                <c:pt idx="52794">
                  <c:v>0.99100769600000005</c:v>
                </c:pt>
                <c:pt idx="52795">
                  <c:v>0.99466263200000005</c:v>
                </c:pt>
                <c:pt idx="52796">
                  <c:v>0.99466263200000005</c:v>
                </c:pt>
                <c:pt idx="52797">
                  <c:v>0.994798234</c:v>
                </c:pt>
                <c:pt idx="52798">
                  <c:v>0.99833470599999996</c:v>
                </c:pt>
                <c:pt idx="52799">
                  <c:v>0.99466263200000005</c:v>
                </c:pt>
                <c:pt idx="52800">
                  <c:v>0.99833470599999996</c:v>
                </c:pt>
                <c:pt idx="52801">
                  <c:v>0.98337578699999995</c:v>
                </c:pt>
                <c:pt idx="52802">
                  <c:v>0.99466263200000005</c:v>
                </c:pt>
                <c:pt idx="52803">
                  <c:v>0.99626751000000002</c:v>
                </c:pt>
                <c:pt idx="52804">
                  <c:v>0.98337578699999995</c:v>
                </c:pt>
                <c:pt idx="52805">
                  <c:v>0.99833470599999996</c:v>
                </c:pt>
                <c:pt idx="52806">
                  <c:v>0.98048173699999996</c:v>
                </c:pt>
                <c:pt idx="52807">
                  <c:v>0.99833470599999996</c:v>
                </c:pt>
                <c:pt idx="52808">
                  <c:v>0.99833470599999996</c:v>
                </c:pt>
                <c:pt idx="52809">
                  <c:v>0.99466263200000005</c:v>
                </c:pt>
                <c:pt idx="52810">
                  <c:v>0.98048173699999996</c:v>
                </c:pt>
                <c:pt idx="52811">
                  <c:v>0.99466263200000005</c:v>
                </c:pt>
                <c:pt idx="52812">
                  <c:v>0.98337578699999995</c:v>
                </c:pt>
                <c:pt idx="52813">
                  <c:v>0.99466263200000005</c:v>
                </c:pt>
                <c:pt idx="52814">
                  <c:v>0.98337578699999995</c:v>
                </c:pt>
                <c:pt idx="52815">
                  <c:v>0.98048173699999996</c:v>
                </c:pt>
                <c:pt idx="52816">
                  <c:v>0.99833470599999996</c:v>
                </c:pt>
                <c:pt idx="52817">
                  <c:v>0.99466263200000005</c:v>
                </c:pt>
                <c:pt idx="52818">
                  <c:v>0.994798234</c:v>
                </c:pt>
                <c:pt idx="52819">
                  <c:v>0.99466263200000005</c:v>
                </c:pt>
                <c:pt idx="52820">
                  <c:v>0.994798234</c:v>
                </c:pt>
                <c:pt idx="52821">
                  <c:v>0.994798234</c:v>
                </c:pt>
                <c:pt idx="52822">
                  <c:v>0.98337578699999995</c:v>
                </c:pt>
                <c:pt idx="52823">
                  <c:v>0.98337578699999995</c:v>
                </c:pt>
                <c:pt idx="52824">
                  <c:v>0.994798234</c:v>
                </c:pt>
                <c:pt idx="52825">
                  <c:v>0.994798234</c:v>
                </c:pt>
                <c:pt idx="52826">
                  <c:v>0.99466263200000005</c:v>
                </c:pt>
                <c:pt idx="52827">
                  <c:v>0.994798234</c:v>
                </c:pt>
                <c:pt idx="52828">
                  <c:v>0.98048173699999996</c:v>
                </c:pt>
                <c:pt idx="52829">
                  <c:v>0.99466263200000005</c:v>
                </c:pt>
                <c:pt idx="52830">
                  <c:v>0.99466263200000005</c:v>
                </c:pt>
                <c:pt idx="52831">
                  <c:v>0.98337578699999995</c:v>
                </c:pt>
                <c:pt idx="52832">
                  <c:v>0.98337578699999995</c:v>
                </c:pt>
                <c:pt idx="52833">
                  <c:v>0.99466263200000005</c:v>
                </c:pt>
                <c:pt idx="52834">
                  <c:v>0.99833470599999996</c:v>
                </c:pt>
                <c:pt idx="52835">
                  <c:v>0.994798234</c:v>
                </c:pt>
                <c:pt idx="52836">
                  <c:v>0.98549281</c:v>
                </c:pt>
                <c:pt idx="52837">
                  <c:v>0.99466263200000005</c:v>
                </c:pt>
                <c:pt idx="52838">
                  <c:v>0.98337578699999995</c:v>
                </c:pt>
                <c:pt idx="52839">
                  <c:v>0.99833470599999996</c:v>
                </c:pt>
                <c:pt idx="52840">
                  <c:v>0.98337578699999995</c:v>
                </c:pt>
                <c:pt idx="52841">
                  <c:v>0.99466263200000005</c:v>
                </c:pt>
                <c:pt idx="52842">
                  <c:v>0.99466263200000005</c:v>
                </c:pt>
                <c:pt idx="52843">
                  <c:v>0.98337578699999995</c:v>
                </c:pt>
                <c:pt idx="52844">
                  <c:v>0.99466263200000005</c:v>
                </c:pt>
                <c:pt idx="52845">
                  <c:v>0.994798234</c:v>
                </c:pt>
                <c:pt idx="52846">
                  <c:v>0.98048173699999996</c:v>
                </c:pt>
                <c:pt idx="52847">
                  <c:v>0.99466263200000005</c:v>
                </c:pt>
                <c:pt idx="52848">
                  <c:v>0.99466263200000005</c:v>
                </c:pt>
                <c:pt idx="52849">
                  <c:v>0.98337578699999995</c:v>
                </c:pt>
                <c:pt idx="52850">
                  <c:v>0.99833470599999996</c:v>
                </c:pt>
                <c:pt idx="52851">
                  <c:v>0.99100769600000005</c:v>
                </c:pt>
                <c:pt idx="52852">
                  <c:v>0.98549281</c:v>
                </c:pt>
                <c:pt idx="52853">
                  <c:v>0.99833470599999996</c:v>
                </c:pt>
                <c:pt idx="52854">
                  <c:v>0.994798234</c:v>
                </c:pt>
                <c:pt idx="52855">
                  <c:v>0.99466263200000005</c:v>
                </c:pt>
                <c:pt idx="52856">
                  <c:v>0.987316898</c:v>
                </c:pt>
                <c:pt idx="52857">
                  <c:v>0.98048173699999996</c:v>
                </c:pt>
                <c:pt idx="52858">
                  <c:v>0.98337578699999995</c:v>
                </c:pt>
                <c:pt idx="52859">
                  <c:v>0.99833470599999996</c:v>
                </c:pt>
                <c:pt idx="52860">
                  <c:v>0.98337578699999995</c:v>
                </c:pt>
                <c:pt idx="52861">
                  <c:v>0.99833470599999996</c:v>
                </c:pt>
                <c:pt idx="52862">
                  <c:v>0.98048173699999996</c:v>
                </c:pt>
                <c:pt idx="52863">
                  <c:v>0.98048173699999996</c:v>
                </c:pt>
                <c:pt idx="52864">
                  <c:v>0.99833470599999996</c:v>
                </c:pt>
                <c:pt idx="52865">
                  <c:v>0.99015918800000002</c:v>
                </c:pt>
                <c:pt idx="52866">
                  <c:v>0.99466263200000005</c:v>
                </c:pt>
                <c:pt idx="52867">
                  <c:v>0.98337578699999995</c:v>
                </c:pt>
                <c:pt idx="52868">
                  <c:v>0.98337578699999995</c:v>
                </c:pt>
                <c:pt idx="52869">
                  <c:v>0.99100769600000005</c:v>
                </c:pt>
                <c:pt idx="52870">
                  <c:v>0.98549281</c:v>
                </c:pt>
                <c:pt idx="52871">
                  <c:v>0.98048173699999996</c:v>
                </c:pt>
                <c:pt idx="52872">
                  <c:v>0.99466263200000005</c:v>
                </c:pt>
                <c:pt idx="52873">
                  <c:v>0.994798234</c:v>
                </c:pt>
                <c:pt idx="52874">
                  <c:v>0.99833470599999996</c:v>
                </c:pt>
                <c:pt idx="52875">
                  <c:v>0.98048173699999996</c:v>
                </c:pt>
                <c:pt idx="52876">
                  <c:v>0.98337578699999995</c:v>
                </c:pt>
                <c:pt idx="52877">
                  <c:v>0.99833470599999996</c:v>
                </c:pt>
                <c:pt idx="52878">
                  <c:v>0.994798234</c:v>
                </c:pt>
                <c:pt idx="52879">
                  <c:v>0.98337578699999995</c:v>
                </c:pt>
                <c:pt idx="52880">
                  <c:v>0.99466263200000005</c:v>
                </c:pt>
                <c:pt idx="52881">
                  <c:v>0.98337578699999995</c:v>
                </c:pt>
                <c:pt idx="52882">
                  <c:v>0.98048173699999996</c:v>
                </c:pt>
                <c:pt idx="52883">
                  <c:v>0.994798234</c:v>
                </c:pt>
                <c:pt idx="52884">
                  <c:v>0.98337578699999995</c:v>
                </c:pt>
                <c:pt idx="52885">
                  <c:v>0.98337578699999995</c:v>
                </c:pt>
                <c:pt idx="52886">
                  <c:v>0.994798234</c:v>
                </c:pt>
                <c:pt idx="52887">
                  <c:v>0.98337578699999995</c:v>
                </c:pt>
                <c:pt idx="52888">
                  <c:v>0.99466263200000005</c:v>
                </c:pt>
                <c:pt idx="52889">
                  <c:v>0.99833470599999996</c:v>
                </c:pt>
                <c:pt idx="52890">
                  <c:v>0.98048173699999996</c:v>
                </c:pt>
                <c:pt idx="52891">
                  <c:v>0.98337578699999995</c:v>
                </c:pt>
                <c:pt idx="52892">
                  <c:v>0.98337578699999995</c:v>
                </c:pt>
                <c:pt idx="52893">
                  <c:v>0.994798234</c:v>
                </c:pt>
                <c:pt idx="52894">
                  <c:v>0.99466263200000005</c:v>
                </c:pt>
                <c:pt idx="52895">
                  <c:v>0.99833470599999996</c:v>
                </c:pt>
                <c:pt idx="52896">
                  <c:v>0.98337578699999995</c:v>
                </c:pt>
                <c:pt idx="52897">
                  <c:v>0.99833470599999996</c:v>
                </c:pt>
                <c:pt idx="52898">
                  <c:v>0.99466263200000005</c:v>
                </c:pt>
                <c:pt idx="52899">
                  <c:v>0.99015918800000002</c:v>
                </c:pt>
                <c:pt idx="52900">
                  <c:v>0.994798234</c:v>
                </c:pt>
                <c:pt idx="52901">
                  <c:v>0.994798234</c:v>
                </c:pt>
                <c:pt idx="52902">
                  <c:v>0.99090427199999997</c:v>
                </c:pt>
                <c:pt idx="52903">
                  <c:v>0.98337578699999995</c:v>
                </c:pt>
                <c:pt idx="52904">
                  <c:v>0.98048173699999996</c:v>
                </c:pt>
                <c:pt idx="52905">
                  <c:v>0.99466263200000005</c:v>
                </c:pt>
                <c:pt idx="52906">
                  <c:v>0.98337578699999995</c:v>
                </c:pt>
                <c:pt idx="52907">
                  <c:v>0.99100769600000005</c:v>
                </c:pt>
                <c:pt idx="52908">
                  <c:v>0.98337578699999995</c:v>
                </c:pt>
                <c:pt idx="52909">
                  <c:v>0.99833470599999996</c:v>
                </c:pt>
                <c:pt idx="52910">
                  <c:v>0.99466263200000005</c:v>
                </c:pt>
                <c:pt idx="52911">
                  <c:v>0.987316898</c:v>
                </c:pt>
                <c:pt idx="52912">
                  <c:v>0.994798234</c:v>
                </c:pt>
                <c:pt idx="52913">
                  <c:v>0.98048173699999996</c:v>
                </c:pt>
                <c:pt idx="52914">
                  <c:v>0.99466263200000005</c:v>
                </c:pt>
                <c:pt idx="52915">
                  <c:v>0.99466263200000005</c:v>
                </c:pt>
                <c:pt idx="52916">
                  <c:v>0.99466263200000005</c:v>
                </c:pt>
                <c:pt idx="52917">
                  <c:v>0.98337578699999995</c:v>
                </c:pt>
                <c:pt idx="52918">
                  <c:v>0.99466263200000005</c:v>
                </c:pt>
                <c:pt idx="52919">
                  <c:v>0.98048173699999996</c:v>
                </c:pt>
                <c:pt idx="52920">
                  <c:v>0.994798234</c:v>
                </c:pt>
                <c:pt idx="52921">
                  <c:v>0.98337578699999995</c:v>
                </c:pt>
                <c:pt idx="52922">
                  <c:v>0.98337578699999995</c:v>
                </c:pt>
                <c:pt idx="52923">
                  <c:v>0.99833470599999996</c:v>
                </c:pt>
                <c:pt idx="52924">
                  <c:v>0.994798234</c:v>
                </c:pt>
                <c:pt idx="52925">
                  <c:v>0.98337578699999995</c:v>
                </c:pt>
                <c:pt idx="52926">
                  <c:v>0.994798234</c:v>
                </c:pt>
                <c:pt idx="52927">
                  <c:v>0.99833470599999996</c:v>
                </c:pt>
                <c:pt idx="52928">
                  <c:v>0.99466263200000005</c:v>
                </c:pt>
                <c:pt idx="52929">
                  <c:v>0.99466263200000005</c:v>
                </c:pt>
                <c:pt idx="52930">
                  <c:v>0.99466263200000005</c:v>
                </c:pt>
                <c:pt idx="52931">
                  <c:v>0.99466263200000005</c:v>
                </c:pt>
                <c:pt idx="52932">
                  <c:v>0.98337578699999995</c:v>
                </c:pt>
                <c:pt idx="52933">
                  <c:v>0.98337578699999995</c:v>
                </c:pt>
                <c:pt idx="52934">
                  <c:v>0.99466263200000005</c:v>
                </c:pt>
                <c:pt idx="52935">
                  <c:v>0.994798234</c:v>
                </c:pt>
                <c:pt idx="52936">
                  <c:v>0.99466263200000005</c:v>
                </c:pt>
                <c:pt idx="52937">
                  <c:v>0.99456953599999998</c:v>
                </c:pt>
                <c:pt idx="52938">
                  <c:v>0.98048173699999996</c:v>
                </c:pt>
                <c:pt idx="52939">
                  <c:v>0.99833470599999996</c:v>
                </c:pt>
                <c:pt idx="52940">
                  <c:v>0.98048173699999996</c:v>
                </c:pt>
                <c:pt idx="52941">
                  <c:v>0.98337578699999995</c:v>
                </c:pt>
                <c:pt idx="52942">
                  <c:v>0.98337578699999995</c:v>
                </c:pt>
                <c:pt idx="52943">
                  <c:v>0.99466263200000005</c:v>
                </c:pt>
                <c:pt idx="52944">
                  <c:v>0.98337578699999995</c:v>
                </c:pt>
                <c:pt idx="52945">
                  <c:v>0.98337578699999995</c:v>
                </c:pt>
                <c:pt idx="52946">
                  <c:v>0.99466263200000005</c:v>
                </c:pt>
                <c:pt idx="52947">
                  <c:v>0.99015918800000002</c:v>
                </c:pt>
                <c:pt idx="52948">
                  <c:v>0.99466263200000005</c:v>
                </c:pt>
                <c:pt idx="52949">
                  <c:v>0.98337578699999995</c:v>
                </c:pt>
                <c:pt idx="52950">
                  <c:v>0.99466263200000005</c:v>
                </c:pt>
                <c:pt idx="52951">
                  <c:v>0.99833470599999996</c:v>
                </c:pt>
                <c:pt idx="52952">
                  <c:v>0.99466263200000005</c:v>
                </c:pt>
                <c:pt idx="52953">
                  <c:v>0.98337578699999995</c:v>
                </c:pt>
                <c:pt idx="52954">
                  <c:v>0.98337578699999995</c:v>
                </c:pt>
                <c:pt idx="52955">
                  <c:v>0.99466263200000005</c:v>
                </c:pt>
                <c:pt idx="52956">
                  <c:v>0.99466263200000005</c:v>
                </c:pt>
                <c:pt idx="52957">
                  <c:v>0.99100769600000005</c:v>
                </c:pt>
                <c:pt idx="52958">
                  <c:v>0.994798234</c:v>
                </c:pt>
                <c:pt idx="52959">
                  <c:v>0.98337578699999995</c:v>
                </c:pt>
                <c:pt idx="52960">
                  <c:v>0.99833470599999996</c:v>
                </c:pt>
                <c:pt idx="52961">
                  <c:v>0.98337578699999995</c:v>
                </c:pt>
                <c:pt idx="52962">
                  <c:v>0.994798234</c:v>
                </c:pt>
                <c:pt idx="52963">
                  <c:v>0.99090427199999997</c:v>
                </c:pt>
                <c:pt idx="52964">
                  <c:v>0.99833470599999996</c:v>
                </c:pt>
                <c:pt idx="52965">
                  <c:v>0.98337578699999995</c:v>
                </c:pt>
                <c:pt idx="52966">
                  <c:v>0.994798234</c:v>
                </c:pt>
                <c:pt idx="52967">
                  <c:v>0.994798234</c:v>
                </c:pt>
                <c:pt idx="52968">
                  <c:v>0.99833470599999996</c:v>
                </c:pt>
                <c:pt idx="52969">
                  <c:v>0.99833470599999996</c:v>
                </c:pt>
                <c:pt idx="52970">
                  <c:v>0.99833470599999996</c:v>
                </c:pt>
                <c:pt idx="52971">
                  <c:v>0.98337578699999995</c:v>
                </c:pt>
                <c:pt idx="52972">
                  <c:v>0.99466263200000005</c:v>
                </c:pt>
                <c:pt idx="52973">
                  <c:v>0.98048173699999996</c:v>
                </c:pt>
                <c:pt idx="52974">
                  <c:v>0.98337578699999995</c:v>
                </c:pt>
                <c:pt idx="52975">
                  <c:v>0.98048173699999996</c:v>
                </c:pt>
                <c:pt idx="52976">
                  <c:v>0.99466263200000005</c:v>
                </c:pt>
                <c:pt idx="52977">
                  <c:v>0.987316898</c:v>
                </c:pt>
                <c:pt idx="52978">
                  <c:v>0.98048173699999996</c:v>
                </c:pt>
                <c:pt idx="52979">
                  <c:v>0.98048173699999996</c:v>
                </c:pt>
                <c:pt idx="52980">
                  <c:v>0.99833470599999996</c:v>
                </c:pt>
                <c:pt idx="52981">
                  <c:v>0.99466263200000005</c:v>
                </c:pt>
                <c:pt idx="52982">
                  <c:v>0.987316898</c:v>
                </c:pt>
                <c:pt idx="52983">
                  <c:v>0.98048173699999996</c:v>
                </c:pt>
                <c:pt idx="52984">
                  <c:v>0.987316898</c:v>
                </c:pt>
                <c:pt idx="52985">
                  <c:v>0.98337578699999995</c:v>
                </c:pt>
                <c:pt idx="52986">
                  <c:v>0.98048173699999996</c:v>
                </c:pt>
                <c:pt idx="52987">
                  <c:v>0.994798234</c:v>
                </c:pt>
                <c:pt idx="52988">
                  <c:v>0.98337578699999995</c:v>
                </c:pt>
                <c:pt idx="52989">
                  <c:v>0.99833470599999996</c:v>
                </c:pt>
                <c:pt idx="52990">
                  <c:v>0.994798234</c:v>
                </c:pt>
                <c:pt idx="52991">
                  <c:v>0.98048173699999996</c:v>
                </c:pt>
                <c:pt idx="52992">
                  <c:v>0.994798234</c:v>
                </c:pt>
                <c:pt idx="52993">
                  <c:v>0.994798234</c:v>
                </c:pt>
                <c:pt idx="52994">
                  <c:v>0.99833470599999996</c:v>
                </c:pt>
                <c:pt idx="52995">
                  <c:v>0.99100769600000005</c:v>
                </c:pt>
                <c:pt idx="52996">
                  <c:v>0.99833470599999996</c:v>
                </c:pt>
                <c:pt idx="52997">
                  <c:v>0.98337578699999995</c:v>
                </c:pt>
                <c:pt idx="52998">
                  <c:v>0.99833470599999996</c:v>
                </c:pt>
                <c:pt idx="52999">
                  <c:v>0.994798234</c:v>
                </c:pt>
                <c:pt idx="53000">
                  <c:v>0.99100769600000005</c:v>
                </c:pt>
                <c:pt idx="53001">
                  <c:v>0.994798234</c:v>
                </c:pt>
                <c:pt idx="53002">
                  <c:v>0.98048173699999996</c:v>
                </c:pt>
                <c:pt idx="53003">
                  <c:v>0.98337578699999995</c:v>
                </c:pt>
                <c:pt idx="53004">
                  <c:v>0.98337578699999995</c:v>
                </c:pt>
                <c:pt idx="53005">
                  <c:v>0.98337578699999995</c:v>
                </c:pt>
                <c:pt idx="53006">
                  <c:v>0.98048173699999996</c:v>
                </c:pt>
                <c:pt idx="53007">
                  <c:v>0.994798234</c:v>
                </c:pt>
                <c:pt idx="53008">
                  <c:v>0.994798234</c:v>
                </c:pt>
                <c:pt idx="53009">
                  <c:v>0.99466263200000005</c:v>
                </c:pt>
                <c:pt idx="53010">
                  <c:v>0.994798234</c:v>
                </c:pt>
                <c:pt idx="53011">
                  <c:v>0.99466263200000005</c:v>
                </c:pt>
                <c:pt idx="53012">
                  <c:v>0.98337578699999995</c:v>
                </c:pt>
                <c:pt idx="53013">
                  <c:v>0.99833470599999996</c:v>
                </c:pt>
                <c:pt idx="53014">
                  <c:v>0.98173445000000004</c:v>
                </c:pt>
                <c:pt idx="53015">
                  <c:v>0.98048173699999996</c:v>
                </c:pt>
                <c:pt idx="53016">
                  <c:v>0.99456953599999998</c:v>
                </c:pt>
                <c:pt idx="53017">
                  <c:v>0.98048173699999996</c:v>
                </c:pt>
                <c:pt idx="53018">
                  <c:v>0.98529628999999996</c:v>
                </c:pt>
                <c:pt idx="53019">
                  <c:v>0.98337578699999995</c:v>
                </c:pt>
                <c:pt idx="53020">
                  <c:v>0.99466263200000005</c:v>
                </c:pt>
                <c:pt idx="53021">
                  <c:v>0.99833470599999996</c:v>
                </c:pt>
                <c:pt idx="53022">
                  <c:v>0.98048173699999996</c:v>
                </c:pt>
                <c:pt idx="53023">
                  <c:v>0.99833470599999996</c:v>
                </c:pt>
                <c:pt idx="53024">
                  <c:v>0.98048173699999996</c:v>
                </c:pt>
                <c:pt idx="53025">
                  <c:v>0.98048173699999996</c:v>
                </c:pt>
                <c:pt idx="53026">
                  <c:v>0.98337578699999995</c:v>
                </c:pt>
                <c:pt idx="53027">
                  <c:v>0.98048173699999996</c:v>
                </c:pt>
                <c:pt idx="53028">
                  <c:v>0.99466263200000005</c:v>
                </c:pt>
                <c:pt idx="53029">
                  <c:v>0.99833470599999996</c:v>
                </c:pt>
                <c:pt idx="53030">
                  <c:v>0.99100769600000005</c:v>
                </c:pt>
                <c:pt idx="53031">
                  <c:v>0.99833470599999996</c:v>
                </c:pt>
                <c:pt idx="53032">
                  <c:v>0.98337578699999995</c:v>
                </c:pt>
                <c:pt idx="53033">
                  <c:v>0.98529628999999996</c:v>
                </c:pt>
                <c:pt idx="53034">
                  <c:v>0.98337578699999995</c:v>
                </c:pt>
                <c:pt idx="53035">
                  <c:v>0.99466263200000005</c:v>
                </c:pt>
                <c:pt idx="53036">
                  <c:v>0.98337578699999995</c:v>
                </c:pt>
                <c:pt idx="53037">
                  <c:v>0.98337578699999995</c:v>
                </c:pt>
                <c:pt idx="53038">
                  <c:v>0.99466263200000005</c:v>
                </c:pt>
                <c:pt idx="53039">
                  <c:v>0.98549281</c:v>
                </c:pt>
                <c:pt idx="53040">
                  <c:v>0.98337578699999995</c:v>
                </c:pt>
                <c:pt idx="53041">
                  <c:v>0.987316898</c:v>
                </c:pt>
                <c:pt idx="53042">
                  <c:v>0.99833470599999996</c:v>
                </c:pt>
                <c:pt idx="53043">
                  <c:v>0.994798234</c:v>
                </c:pt>
                <c:pt idx="53044">
                  <c:v>0.99466263200000005</c:v>
                </c:pt>
                <c:pt idx="53045">
                  <c:v>0.98337578699999995</c:v>
                </c:pt>
                <c:pt idx="53046">
                  <c:v>0.98337578699999995</c:v>
                </c:pt>
                <c:pt idx="53047">
                  <c:v>0.98048173699999996</c:v>
                </c:pt>
                <c:pt idx="53048">
                  <c:v>0.99833470599999996</c:v>
                </c:pt>
                <c:pt idx="53049">
                  <c:v>0.98337578699999995</c:v>
                </c:pt>
                <c:pt idx="53050">
                  <c:v>0.99466263200000005</c:v>
                </c:pt>
                <c:pt idx="53051">
                  <c:v>0.994798234</c:v>
                </c:pt>
                <c:pt idx="53052">
                  <c:v>0.99466263200000005</c:v>
                </c:pt>
                <c:pt idx="53053">
                  <c:v>0.99100769600000005</c:v>
                </c:pt>
                <c:pt idx="53054">
                  <c:v>0.99833470599999996</c:v>
                </c:pt>
                <c:pt idx="53055">
                  <c:v>0.98337578699999995</c:v>
                </c:pt>
                <c:pt idx="53056">
                  <c:v>0.99833470599999996</c:v>
                </c:pt>
                <c:pt idx="53057">
                  <c:v>0.98048173699999996</c:v>
                </c:pt>
                <c:pt idx="53058">
                  <c:v>0.99466263200000005</c:v>
                </c:pt>
                <c:pt idx="53059">
                  <c:v>0.98337578699999995</c:v>
                </c:pt>
                <c:pt idx="53060">
                  <c:v>0.99466263200000005</c:v>
                </c:pt>
                <c:pt idx="53061">
                  <c:v>0.99466263200000005</c:v>
                </c:pt>
                <c:pt idx="53062">
                  <c:v>0.99466263200000005</c:v>
                </c:pt>
                <c:pt idx="53063">
                  <c:v>0.99466263200000005</c:v>
                </c:pt>
                <c:pt idx="53064">
                  <c:v>0.99090427199999997</c:v>
                </c:pt>
                <c:pt idx="53065">
                  <c:v>0.99466263200000005</c:v>
                </c:pt>
                <c:pt idx="53066">
                  <c:v>0.98337578699999995</c:v>
                </c:pt>
                <c:pt idx="53067">
                  <c:v>0.994798234</c:v>
                </c:pt>
                <c:pt idx="53068">
                  <c:v>0.98337578699999995</c:v>
                </c:pt>
                <c:pt idx="53069">
                  <c:v>0.994798234</c:v>
                </c:pt>
                <c:pt idx="53070">
                  <c:v>0.98337578699999995</c:v>
                </c:pt>
                <c:pt idx="53071">
                  <c:v>0.98048173699999996</c:v>
                </c:pt>
                <c:pt idx="53072">
                  <c:v>0.98975540500000003</c:v>
                </c:pt>
                <c:pt idx="53073">
                  <c:v>0.98337578699999995</c:v>
                </c:pt>
                <c:pt idx="53074">
                  <c:v>0.98048173699999996</c:v>
                </c:pt>
                <c:pt idx="53075">
                  <c:v>0.99466263200000005</c:v>
                </c:pt>
                <c:pt idx="53076">
                  <c:v>0.99833470599999996</c:v>
                </c:pt>
                <c:pt idx="53077">
                  <c:v>0.99833470599999996</c:v>
                </c:pt>
                <c:pt idx="53078">
                  <c:v>0.99160257900000004</c:v>
                </c:pt>
                <c:pt idx="53079">
                  <c:v>0.99833470599999996</c:v>
                </c:pt>
                <c:pt idx="53080">
                  <c:v>0.98669746800000002</c:v>
                </c:pt>
                <c:pt idx="53081">
                  <c:v>0.994798234</c:v>
                </c:pt>
                <c:pt idx="53082">
                  <c:v>0.99833470599999996</c:v>
                </c:pt>
                <c:pt idx="53083">
                  <c:v>0.99466263200000005</c:v>
                </c:pt>
                <c:pt idx="53084">
                  <c:v>0.99833470599999996</c:v>
                </c:pt>
                <c:pt idx="53085">
                  <c:v>0.99833470599999996</c:v>
                </c:pt>
                <c:pt idx="53086">
                  <c:v>0.99466263200000005</c:v>
                </c:pt>
                <c:pt idx="53087">
                  <c:v>0.994798234</c:v>
                </c:pt>
                <c:pt idx="53088">
                  <c:v>0.99626751000000002</c:v>
                </c:pt>
                <c:pt idx="53089">
                  <c:v>0.98729905299999998</c:v>
                </c:pt>
                <c:pt idx="53090">
                  <c:v>0.99466263200000005</c:v>
                </c:pt>
                <c:pt idx="53091">
                  <c:v>0.99466263200000005</c:v>
                </c:pt>
                <c:pt idx="53092">
                  <c:v>0.98337578699999995</c:v>
                </c:pt>
                <c:pt idx="53093">
                  <c:v>0.98337578699999995</c:v>
                </c:pt>
                <c:pt idx="53094">
                  <c:v>0.994798234</c:v>
                </c:pt>
                <c:pt idx="53095">
                  <c:v>0.98337578699999995</c:v>
                </c:pt>
                <c:pt idx="53096">
                  <c:v>0.99466263200000005</c:v>
                </c:pt>
                <c:pt idx="53097">
                  <c:v>0.98048173699999996</c:v>
                </c:pt>
                <c:pt idx="53098">
                  <c:v>0.99833470599999996</c:v>
                </c:pt>
                <c:pt idx="53099">
                  <c:v>0.99456953599999998</c:v>
                </c:pt>
                <c:pt idx="53100">
                  <c:v>0.98048173699999996</c:v>
                </c:pt>
                <c:pt idx="53101">
                  <c:v>0.99450736299999998</c:v>
                </c:pt>
                <c:pt idx="53102">
                  <c:v>0.98337578699999995</c:v>
                </c:pt>
                <c:pt idx="53103">
                  <c:v>0.98729905299999998</c:v>
                </c:pt>
                <c:pt idx="53104">
                  <c:v>0.994798234</c:v>
                </c:pt>
                <c:pt idx="53105">
                  <c:v>0.99466263200000005</c:v>
                </c:pt>
                <c:pt idx="53106">
                  <c:v>0.994798234</c:v>
                </c:pt>
                <c:pt idx="53107">
                  <c:v>0.98048173699999996</c:v>
                </c:pt>
                <c:pt idx="53108">
                  <c:v>0.994798234</c:v>
                </c:pt>
                <c:pt idx="53109">
                  <c:v>0.987316898</c:v>
                </c:pt>
                <c:pt idx="53110">
                  <c:v>0.99015918800000002</c:v>
                </c:pt>
                <c:pt idx="53111">
                  <c:v>0.98337578699999995</c:v>
                </c:pt>
                <c:pt idx="53112">
                  <c:v>0.994798234</c:v>
                </c:pt>
                <c:pt idx="53113">
                  <c:v>0.994798234</c:v>
                </c:pt>
                <c:pt idx="53114">
                  <c:v>0.99833470599999996</c:v>
                </c:pt>
                <c:pt idx="53115">
                  <c:v>0.98337578699999995</c:v>
                </c:pt>
                <c:pt idx="53116">
                  <c:v>0.99833470599999996</c:v>
                </c:pt>
                <c:pt idx="53117">
                  <c:v>0.98337578699999995</c:v>
                </c:pt>
                <c:pt idx="53118">
                  <c:v>0.98337578699999995</c:v>
                </c:pt>
                <c:pt idx="53119">
                  <c:v>0.99466263200000005</c:v>
                </c:pt>
                <c:pt idx="53120">
                  <c:v>0.994798234</c:v>
                </c:pt>
                <c:pt idx="53121">
                  <c:v>0.98337578699999995</c:v>
                </c:pt>
                <c:pt idx="53122">
                  <c:v>0.99466263200000005</c:v>
                </c:pt>
                <c:pt idx="53123">
                  <c:v>0.99833470599999996</c:v>
                </c:pt>
                <c:pt idx="53124">
                  <c:v>0.98337578699999995</c:v>
                </c:pt>
                <c:pt idx="53125">
                  <c:v>0.98337578699999995</c:v>
                </c:pt>
                <c:pt idx="53126">
                  <c:v>0.98337578699999995</c:v>
                </c:pt>
                <c:pt idx="53127">
                  <c:v>0.98337578699999995</c:v>
                </c:pt>
                <c:pt idx="53128">
                  <c:v>0.98729905299999998</c:v>
                </c:pt>
                <c:pt idx="53129">
                  <c:v>0.98337578699999995</c:v>
                </c:pt>
                <c:pt idx="53130">
                  <c:v>0.994798234</c:v>
                </c:pt>
                <c:pt idx="53131">
                  <c:v>0.98048173699999996</c:v>
                </c:pt>
                <c:pt idx="53132">
                  <c:v>0.99833470599999996</c:v>
                </c:pt>
                <c:pt idx="53133">
                  <c:v>0.994798234</c:v>
                </c:pt>
                <c:pt idx="53134">
                  <c:v>0.98337578699999995</c:v>
                </c:pt>
                <c:pt idx="53135">
                  <c:v>0.99466263200000005</c:v>
                </c:pt>
                <c:pt idx="53136">
                  <c:v>0.99833470599999996</c:v>
                </c:pt>
                <c:pt idx="53137">
                  <c:v>0.98337578699999995</c:v>
                </c:pt>
                <c:pt idx="53138">
                  <c:v>0.994798234</c:v>
                </c:pt>
                <c:pt idx="53139">
                  <c:v>0.98337578699999995</c:v>
                </c:pt>
                <c:pt idx="53140">
                  <c:v>0.99100769600000005</c:v>
                </c:pt>
                <c:pt idx="53141">
                  <c:v>0.99833470599999996</c:v>
                </c:pt>
                <c:pt idx="53142">
                  <c:v>0.98337578699999995</c:v>
                </c:pt>
                <c:pt idx="53143">
                  <c:v>0.98048173699999996</c:v>
                </c:pt>
                <c:pt idx="53144">
                  <c:v>0.99466263200000005</c:v>
                </c:pt>
                <c:pt idx="53145">
                  <c:v>0.99466263200000005</c:v>
                </c:pt>
                <c:pt idx="53146">
                  <c:v>0.99100769600000005</c:v>
                </c:pt>
                <c:pt idx="53147">
                  <c:v>0.98048173699999996</c:v>
                </c:pt>
                <c:pt idx="53148">
                  <c:v>0.99100769600000005</c:v>
                </c:pt>
                <c:pt idx="53149">
                  <c:v>0.99833470599999996</c:v>
                </c:pt>
                <c:pt idx="53150">
                  <c:v>0.98337578699999995</c:v>
                </c:pt>
                <c:pt idx="53151">
                  <c:v>0.99833470599999996</c:v>
                </c:pt>
                <c:pt idx="53152">
                  <c:v>0.99466263200000005</c:v>
                </c:pt>
                <c:pt idx="53153">
                  <c:v>0.98337578699999995</c:v>
                </c:pt>
                <c:pt idx="53154">
                  <c:v>0.99466263200000005</c:v>
                </c:pt>
                <c:pt idx="53155">
                  <c:v>0.98337578699999995</c:v>
                </c:pt>
                <c:pt idx="53156">
                  <c:v>0.98337578699999995</c:v>
                </c:pt>
                <c:pt idx="53157">
                  <c:v>0.98337578699999995</c:v>
                </c:pt>
                <c:pt idx="53158">
                  <c:v>0.99466263200000005</c:v>
                </c:pt>
                <c:pt idx="53159">
                  <c:v>0.994798234</c:v>
                </c:pt>
                <c:pt idx="53160">
                  <c:v>0.99466263200000005</c:v>
                </c:pt>
                <c:pt idx="53161">
                  <c:v>0.99466263200000005</c:v>
                </c:pt>
                <c:pt idx="53162">
                  <c:v>0.98048173699999996</c:v>
                </c:pt>
                <c:pt idx="53163">
                  <c:v>0.98337578699999995</c:v>
                </c:pt>
                <c:pt idx="53164">
                  <c:v>0.99833470599999996</c:v>
                </c:pt>
                <c:pt idx="53165">
                  <c:v>0.98337578699999995</c:v>
                </c:pt>
                <c:pt idx="53166">
                  <c:v>0.98337578699999995</c:v>
                </c:pt>
                <c:pt idx="53167">
                  <c:v>0.994798234</c:v>
                </c:pt>
                <c:pt idx="53168">
                  <c:v>0.98337578699999995</c:v>
                </c:pt>
                <c:pt idx="53169">
                  <c:v>0.994798234</c:v>
                </c:pt>
                <c:pt idx="53170">
                  <c:v>0.98337578699999995</c:v>
                </c:pt>
                <c:pt idx="53171">
                  <c:v>0.98337578699999995</c:v>
                </c:pt>
                <c:pt idx="53172">
                  <c:v>0.99833470599999996</c:v>
                </c:pt>
                <c:pt idx="53173">
                  <c:v>0.99466263200000005</c:v>
                </c:pt>
                <c:pt idx="53174">
                  <c:v>0.994798234</c:v>
                </c:pt>
                <c:pt idx="53175">
                  <c:v>0.99466263200000005</c:v>
                </c:pt>
                <c:pt idx="53176">
                  <c:v>0.98337578699999995</c:v>
                </c:pt>
                <c:pt idx="53177">
                  <c:v>0.98337578699999995</c:v>
                </c:pt>
                <c:pt idx="53178">
                  <c:v>0.98337578699999995</c:v>
                </c:pt>
                <c:pt idx="53179">
                  <c:v>0.99466263200000005</c:v>
                </c:pt>
                <c:pt idx="53180">
                  <c:v>0.99015918800000002</c:v>
                </c:pt>
                <c:pt idx="53181">
                  <c:v>0.98337578699999995</c:v>
                </c:pt>
                <c:pt idx="53182">
                  <c:v>0.98337578699999995</c:v>
                </c:pt>
                <c:pt idx="53183">
                  <c:v>0.99833470599999996</c:v>
                </c:pt>
                <c:pt idx="53184">
                  <c:v>0.98048173699999996</c:v>
                </c:pt>
                <c:pt idx="53185">
                  <c:v>0.98729905299999998</c:v>
                </c:pt>
                <c:pt idx="53186">
                  <c:v>0.994798234</c:v>
                </c:pt>
                <c:pt idx="53187">
                  <c:v>0.99466263200000005</c:v>
                </c:pt>
                <c:pt idx="53188">
                  <c:v>0.98337578699999995</c:v>
                </c:pt>
                <c:pt idx="53189">
                  <c:v>0.98337578699999995</c:v>
                </c:pt>
                <c:pt idx="53190">
                  <c:v>0.98337578699999995</c:v>
                </c:pt>
                <c:pt idx="53191">
                  <c:v>0.99833470599999996</c:v>
                </c:pt>
                <c:pt idx="53192">
                  <c:v>0.98048173699999996</c:v>
                </c:pt>
                <c:pt idx="53193">
                  <c:v>0.98337578699999995</c:v>
                </c:pt>
                <c:pt idx="53194">
                  <c:v>0.98048173699999996</c:v>
                </c:pt>
                <c:pt idx="53195">
                  <c:v>0.99626751000000002</c:v>
                </c:pt>
                <c:pt idx="53196">
                  <c:v>0.99833470599999996</c:v>
                </c:pt>
                <c:pt idx="53197">
                  <c:v>0.994798234</c:v>
                </c:pt>
                <c:pt idx="53198">
                  <c:v>0.99833470599999996</c:v>
                </c:pt>
                <c:pt idx="53199">
                  <c:v>0.98337578699999995</c:v>
                </c:pt>
                <c:pt idx="53200">
                  <c:v>0.98337578699999995</c:v>
                </c:pt>
                <c:pt idx="53201">
                  <c:v>0.99466263200000005</c:v>
                </c:pt>
                <c:pt idx="53202">
                  <c:v>0.994798234</c:v>
                </c:pt>
                <c:pt idx="53203">
                  <c:v>0.98337578699999995</c:v>
                </c:pt>
                <c:pt idx="53204">
                  <c:v>0.99833470599999996</c:v>
                </c:pt>
                <c:pt idx="53205">
                  <c:v>0.99466263200000005</c:v>
                </c:pt>
                <c:pt idx="53206">
                  <c:v>0.99833470599999996</c:v>
                </c:pt>
                <c:pt idx="53207">
                  <c:v>0.98337578699999995</c:v>
                </c:pt>
                <c:pt idx="53208">
                  <c:v>0.98729905299999998</c:v>
                </c:pt>
                <c:pt idx="53209">
                  <c:v>0.99833470599999996</c:v>
                </c:pt>
                <c:pt idx="53210">
                  <c:v>0.99466263200000005</c:v>
                </c:pt>
                <c:pt idx="53211">
                  <c:v>0.98337578699999995</c:v>
                </c:pt>
                <c:pt idx="53212">
                  <c:v>0.99466263200000005</c:v>
                </c:pt>
                <c:pt idx="53213">
                  <c:v>0.99833470599999996</c:v>
                </c:pt>
                <c:pt idx="53214">
                  <c:v>0.99466263200000005</c:v>
                </c:pt>
                <c:pt idx="53215">
                  <c:v>0.99833470599999996</c:v>
                </c:pt>
                <c:pt idx="53216">
                  <c:v>0.99466263200000005</c:v>
                </c:pt>
                <c:pt idx="53217">
                  <c:v>0.98729905299999998</c:v>
                </c:pt>
                <c:pt idx="53218">
                  <c:v>0.99833470599999996</c:v>
                </c:pt>
                <c:pt idx="53219">
                  <c:v>0.99466263200000005</c:v>
                </c:pt>
                <c:pt idx="53220">
                  <c:v>0.994798234</c:v>
                </c:pt>
                <c:pt idx="53221">
                  <c:v>0.98729905299999998</c:v>
                </c:pt>
                <c:pt idx="53222">
                  <c:v>0.98337578699999995</c:v>
                </c:pt>
                <c:pt idx="53223">
                  <c:v>0.99833470599999996</c:v>
                </c:pt>
                <c:pt idx="53224">
                  <c:v>0.99466263200000005</c:v>
                </c:pt>
                <c:pt idx="53225">
                  <c:v>0.98337578699999995</c:v>
                </c:pt>
                <c:pt idx="53226">
                  <c:v>0.98048173699999996</c:v>
                </c:pt>
                <c:pt idx="53227">
                  <c:v>0.99466263200000005</c:v>
                </c:pt>
                <c:pt idx="53228">
                  <c:v>0.98048173699999996</c:v>
                </c:pt>
                <c:pt idx="53229">
                  <c:v>0.99466263200000005</c:v>
                </c:pt>
                <c:pt idx="53230">
                  <c:v>0.99466263200000005</c:v>
                </c:pt>
                <c:pt idx="53231">
                  <c:v>0.99466263200000005</c:v>
                </c:pt>
                <c:pt idx="53232">
                  <c:v>0.99466263200000005</c:v>
                </c:pt>
                <c:pt idx="53233">
                  <c:v>0.98337578699999995</c:v>
                </c:pt>
                <c:pt idx="53234">
                  <c:v>0.99456953599999998</c:v>
                </c:pt>
                <c:pt idx="53235">
                  <c:v>0.98337578699999995</c:v>
                </c:pt>
                <c:pt idx="53236">
                  <c:v>0.99466263200000005</c:v>
                </c:pt>
                <c:pt idx="53237">
                  <c:v>0.98729905299999998</c:v>
                </c:pt>
                <c:pt idx="53238">
                  <c:v>0.99466263200000005</c:v>
                </c:pt>
                <c:pt idx="53239">
                  <c:v>0.98337578699999995</c:v>
                </c:pt>
                <c:pt idx="53240">
                  <c:v>0.98048173699999996</c:v>
                </c:pt>
                <c:pt idx="53241">
                  <c:v>0.98337578699999995</c:v>
                </c:pt>
                <c:pt idx="53242">
                  <c:v>0.99466263200000005</c:v>
                </c:pt>
                <c:pt idx="53243">
                  <c:v>0.99833470599999996</c:v>
                </c:pt>
                <c:pt idx="53244">
                  <c:v>0.99466263200000005</c:v>
                </c:pt>
                <c:pt idx="53245">
                  <c:v>0.99833470599999996</c:v>
                </c:pt>
                <c:pt idx="53246">
                  <c:v>0.994798234</c:v>
                </c:pt>
                <c:pt idx="53247">
                  <c:v>0.98337578699999995</c:v>
                </c:pt>
                <c:pt idx="53248">
                  <c:v>0.98337578699999995</c:v>
                </c:pt>
                <c:pt idx="53249">
                  <c:v>0.99466263200000005</c:v>
                </c:pt>
                <c:pt idx="53250">
                  <c:v>0.98337578699999995</c:v>
                </c:pt>
                <c:pt idx="53251">
                  <c:v>0.99466263200000005</c:v>
                </c:pt>
                <c:pt idx="53252">
                  <c:v>0.99833470599999996</c:v>
                </c:pt>
                <c:pt idx="53253">
                  <c:v>0.98337578699999995</c:v>
                </c:pt>
                <c:pt idx="53254">
                  <c:v>0.99833470599999996</c:v>
                </c:pt>
                <c:pt idx="53255">
                  <c:v>0.98337578699999995</c:v>
                </c:pt>
                <c:pt idx="53256">
                  <c:v>0.99833470599999996</c:v>
                </c:pt>
                <c:pt idx="53257">
                  <c:v>0.99833470599999996</c:v>
                </c:pt>
                <c:pt idx="53258">
                  <c:v>0.99466263200000005</c:v>
                </c:pt>
                <c:pt idx="53259">
                  <c:v>0.98337578699999995</c:v>
                </c:pt>
                <c:pt idx="53260">
                  <c:v>0.99833470599999996</c:v>
                </c:pt>
                <c:pt idx="53261">
                  <c:v>0.98337578699999995</c:v>
                </c:pt>
                <c:pt idx="53262">
                  <c:v>0.98048173699999996</c:v>
                </c:pt>
                <c:pt idx="53263">
                  <c:v>0.99466263200000005</c:v>
                </c:pt>
                <c:pt idx="53264">
                  <c:v>0.99466263200000005</c:v>
                </c:pt>
                <c:pt idx="53265">
                  <c:v>0.99100769600000005</c:v>
                </c:pt>
                <c:pt idx="53266">
                  <c:v>0.98048173699999996</c:v>
                </c:pt>
                <c:pt idx="53267">
                  <c:v>0.99466263200000005</c:v>
                </c:pt>
                <c:pt idx="53268">
                  <c:v>0.98729905299999998</c:v>
                </c:pt>
                <c:pt idx="53269">
                  <c:v>0.99466263200000005</c:v>
                </c:pt>
                <c:pt idx="53270">
                  <c:v>0.98337578699999995</c:v>
                </c:pt>
                <c:pt idx="53271">
                  <c:v>0.98048173699999996</c:v>
                </c:pt>
                <c:pt idx="53272">
                  <c:v>0.99466263200000005</c:v>
                </c:pt>
                <c:pt idx="53273">
                  <c:v>0.99833470599999996</c:v>
                </c:pt>
                <c:pt idx="53274">
                  <c:v>0.994798234</c:v>
                </c:pt>
                <c:pt idx="53275">
                  <c:v>0.98048173699999996</c:v>
                </c:pt>
                <c:pt idx="53276">
                  <c:v>0.994798234</c:v>
                </c:pt>
                <c:pt idx="53277">
                  <c:v>0.994798234</c:v>
                </c:pt>
                <c:pt idx="53278">
                  <c:v>0.98337578699999995</c:v>
                </c:pt>
                <c:pt idx="53279">
                  <c:v>0.98337578699999995</c:v>
                </c:pt>
                <c:pt idx="53280">
                  <c:v>0.98048173699999996</c:v>
                </c:pt>
                <c:pt idx="53281">
                  <c:v>0.99833470599999996</c:v>
                </c:pt>
                <c:pt idx="53282">
                  <c:v>0.99466263200000005</c:v>
                </c:pt>
                <c:pt idx="53283">
                  <c:v>0.98337578699999995</c:v>
                </c:pt>
                <c:pt idx="53284">
                  <c:v>0.98337578699999995</c:v>
                </c:pt>
                <c:pt idx="53285">
                  <c:v>0.99466263200000005</c:v>
                </c:pt>
                <c:pt idx="53286">
                  <c:v>0.99090427199999997</c:v>
                </c:pt>
                <c:pt idx="53287">
                  <c:v>0.98048173699999996</c:v>
                </c:pt>
                <c:pt idx="53288">
                  <c:v>0.99833470599999996</c:v>
                </c:pt>
                <c:pt idx="53289">
                  <c:v>0.98337578699999995</c:v>
                </c:pt>
                <c:pt idx="53290">
                  <c:v>0.99466263200000005</c:v>
                </c:pt>
                <c:pt idx="53291">
                  <c:v>0.98552498799999999</c:v>
                </c:pt>
                <c:pt idx="53292">
                  <c:v>0.99466263200000005</c:v>
                </c:pt>
                <c:pt idx="53293">
                  <c:v>0.994798234</c:v>
                </c:pt>
                <c:pt idx="53294">
                  <c:v>0.99466263200000005</c:v>
                </c:pt>
                <c:pt idx="53295">
                  <c:v>0.994798234</c:v>
                </c:pt>
                <c:pt idx="53296">
                  <c:v>0.99466263200000005</c:v>
                </c:pt>
                <c:pt idx="53297">
                  <c:v>0.99466263200000005</c:v>
                </c:pt>
                <c:pt idx="53298">
                  <c:v>0.98337578699999995</c:v>
                </c:pt>
                <c:pt idx="53299">
                  <c:v>0.98337578699999995</c:v>
                </c:pt>
                <c:pt idx="53300">
                  <c:v>0.987316898</c:v>
                </c:pt>
                <c:pt idx="53301">
                  <c:v>0.98552498799999999</c:v>
                </c:pt>
                <c:pt idx="53302">
                  <c:v>0.98337578699999995</c:v>
                </c:pt>
                <c:pt idx="53303">
                  <c:v>0.99466263200000005</c:v>
                </c:pt>
                <c:pt idx="53304">
                  <c:v>0.98337578699999995</c:v>
                </c:pt>
                <c:pt idx="53305">
                  <c:v>0.99833470599999996</c:v>
                </c:pt>
                <c:pt idx="53306">
                  <c:v>0.98729905299999998</c:v>
                </c:pt>
                <c:pt idx="53307">
                  <c:v>0.99833470599999996</c:v>
                </c:pt>
                <c:pt idx="53308">
                  <c:v>0.994798234</c:v>
                </c:pt>
                <c:pt idx="53309">
                  <c:v>0.99466263200000005</c:v>
                </c:pt>
                <c:pt idx="53310">
                  <c:v>0.99466263200000005</c:v>
                </c:pt>
                <c:pt idx="53311">
                  <c:v>0.98337578699999995</c:v>
                </c:pt>
                <c:pt idx="53312">
                  <c:v>0.98337578699999995</c:v>
                </c:pt>
                <c:pt idx="53313">
                  <c:v>0.98337578699999995</c:v>
                </c:pt>
                <c:pt idx="53314">
                  <c:v>0.98337578699999995</c:v>
                </c:pt>
                <c:pt idx="53315">
                  <c:v>0.99466263200000005</c:v>
                </c:pt>
                <c:pt idx="53316">
                  <c:v>0.98337578699999995</c:v>
                </c:pt>
                <c:pt idx="53317">
                  <c:v>0.99466263200000005</c:v>
                </c:pt>
                <c:pt idx="53318">
                  <c:v>0.99833470599999996</c:v>
                </c:pt>
                <c:pt idx="53319">
                  <c:v>0.99833470599999996</c:v>
                </c:pt>
                <c:pt idx="53320">
                  <c:v>0.99833470599999996</c:v>
                </c:pt>
                <c:pt idx="53321">
                  <c:v>0.99466263200000005</c:v>
                </c:pt>
                <c:pt idx="53322">
                  <c:v>0.994798234</c:v>
                </c:pt>
                <c:pt idx="53323">
                  <c:v>0.994798234</c:v>
                </c:pt>
                <c:pt idx="53324">
                  <c:v>0.99466263200000005</c:v>
                </c:pt>
                <c:pt idx="53325">
                  <c:v>0.99833470599999996</c:v>
                </c:pt>
                <c:pt idx="53326">
                  <c:v>0.994798234</c:v>
                </c:pt>
                <c:pt idx="53327">
                  <c:v>0.98337578699999995</c:v>
                </c:pt>
                <c:pt idx="53328">
                  <c:v>0.99833470599999996</c:v>
                </c:pt>
                <c:pt idx="53329">
                  <c:v>0.99466263200000005</c:v>
                </c:pt>
                <c:pt idx="53330">
                  <c:v>0.994798234</c:v>
                </c:pt>
                <c:pt idx="53331">
                  <c:v>0.98337578699999995</c:v>
                </c:pt>
                <c:pt idx="53332">
                  <c:v>0.98048173699999996</c:v>
                </c:pt>
                <c:pt idx="53333">
                  <c:v>0.98048173699999996</c:v>
                </c:pt>
                <c:pt idx="53334">
                  <c:v>0.98337578699999995</c:v>
                </c:pt>
                <c:pt idx="53335">
                  <c:v>0.99027694600000005</c:v>
                </c:pt>
                <c:pt idx="53336">
                  <c:v>0.98048173699999996</c:v>
                </c:pt>
                <c:pt idx="53337">
                  <c:v>0.994798234</c:v>
                </c:pt>
                <c:pt idx="53338">
                  <c:v>0.99833470599999996</c:v>
                </c:pt>
                <c:pt idx="53339">
                  <c:v>0.99466263200000005</c:v>
                </c:pt>
                <c:pt idx="53340">
                  <c:v>0.98337578699999995</c:v>
                </c:pt>
                <c:pt idx="53341">
                  <c:v>0.994798234</c:v>
                </c:pt>
                <c:pt idx="53342">
                  <c:v>0.99090427199999997</c:v>
                </c:pt>
                <c:pt idx="53343">
                  <c:v>0.98048173699999996</c:v>
                </c:pt>
                <c:pt idx="53344">
                  <c:v>0.98048173699999996</c:v>
                </c:pt>
                <c:pt idx="53345">
                  <c:v>0.99466263200000005</c:v>
                </c:pt>
                <c:pt idx="53346">
                  <c:v>0.99466263200000005</c:v>
                </c:pt>
                <c:pt idx="53347">
                  <c:v>0.99466263200000005</c:v>
                </c:pt>
                <c:pt idx="53348">
                  <c:v>0.99833470599999996</c:v>
                </c:pt>
                <c:pt idx="53349">
                  <c:v>0.99466263200000005</c:v>
                </c:pt>
                <c:pt idx="53350">
                  <c:v>0.987316898</c:v>
                </c:pt>
                <c:pt idx="53351">
                  <c:v>0.994798234</c:v>
                </c:pt>
                <c:pt idx="53352">
                  <c:v>0.97933389000000004</c:v>
                </c:pt>
                <c:pt idx="53353">
                  <c:v>0.98337578699999995</c:v>
                </c:pt>
                <c:pt idx="53354">
                  <c:v>0.99833470599999996</c:v>
                </c:pt>
                <c:pt idx="53355">
                  <c:v>0.98337578699999995</c:v>
                </c:pt>
                <c:pt idx="53356">
                  <c:v>0.99833470599999996</c:v>
                </c:pt>
                <c:pt idx="53357">
                  <c:v>0.987316898</c:v>
                </c:pt>
                <c:pt idx="53358">
                  <c:v>0.99466263200000005</c:v>
                </c:pt>
                <c:pt idx="53359">
                  <c:v>0.99833470599999996</c:v>
                </c:pt>
                <c:pt idx="53360">
                  <c:v>0.98048173699999996</c:v>
                </c:pt>
                <c:pt idx="53361">
                  <c:v>0.99833470599999996</c:v>
                </c:pt>
                <c:pt idx="53362">
                  <c:v>0.99833470599999996</c:v>
                </c:pt>
                <c:pt idx="53363">
                  <c:v>0.994798234</c:v>
                </c:pt>
                <c:pt idx="53364">
                  <c:v>0.994798234</c:v>
                </c:pt>
                <c:pt idx="53365">
                  <c:v>0.98729905299999998</c:v>
                </c:pt>
                <c:pt idx="53366">
                  <c:v>0.994798234</c:v>
                </c:pt>
                <c:pt idx="53367">
                  <c:v>0.99626751000000002</c:v>
                </c:pt>
                <c:pt idx="53368">
                  <c:v>0.99466263200000005</c:v>
                </c:pt>
                <c:pt idx="53369">
                  <c:v>0.99466263200000005</c:v>
                </c:pt>
                <c:pt idx="53370">
                  <c:v>0.987316898</c:v>
                </c:pt>
                <c:pt idx="53371">
                  <c:v>0.98048173699999996</c:v>
                </c:pt>
                <c:pt idx="53372">
                  <c:v>0.98337578699999995</c:v>
                </c:pt>
                <c:pt idx="53373">
                  <c:v>0.98337578699999995</c:v>
                </c:pt>
                <c:pt idx="53374">
                  <c:v>0.99833470599999996</c:v>
                </c:pt>
                <c:pt idx="53375">
                  <c:v>0.98048173699999996</c:v>
                </c:pt>
                <c:pt idx="53376">
                  <c:v>0.994798234</c:v>
                </c:pt>
                <c:pt idx="53377">
                  <c:v>0.98552498799999999</c:v>
                </c:pt>
                <c:pt idx="53378">
                  <c:v>0.99833470599999996</c:v>
                </c:pt>
                <c:pt idx="53379">
                  <c:v>0.99833470599999996</c:v>
                </c:pt>
                <c:pt idx="53380">
                  <c:v>0.99466263200000005</c:v>
                </c:pt>
                <c:pt idx="53381">
                  <c:v>0.98337578699999995</c:v>
                </c:pt>
                <c:pt idx="53382">
                  <c:v>0.994798234</c:v>
                </c:pt>
                <c:pt idx="53383">
                  <c:v>0.994798234</c:v>
                </c:pt>
                <c:pt idx="53384">
                  <c:v>0.98048173699999996</c:v>
                </c:pt>
                <c:pt idx="53385">
                  <c:v>0.99833470599999996</c:v>
                </c:pt>
                <c:pt idx="53386">
                  <c:v>0.98048173699999996</c:v>
                </c:pt>
                <c:pt idx="53387">
                  <c:v>0.99466263200000005</c:v>
                </c:pt>
                <c:pt idx="53388">
                  <c:v>0.99466263200000005</c:v>
                </c:pt>
                <c:pt idx="53389">
                  <c:v>0.99466263200000005</c:v>
                </c:pt>
                <c:pt idx="53390">
                  <c:v>0.99466263200000005</c:v>
                </c:pt>
                <c:pt idx="53391">
                  <c:v>0.98337578699999995</c:v>
                </c:pt>
                <c:pt idx="53392">
                  <c:v>0.99466263200000005</c:v>
                </c:pt>
                <c:pt idx="53393">
                  <c:v>0.98337578699999995</c:v>
                </c:pt>
                <c:pt idx="53394">
                  <c:v>0.98337578699999995</c:v>
                </c:pt>
                <c:pt idx="53395">
                  <c:v>0.99466263200000005</c:v>
                </c:pt>
                <c:pt idx="53396">
                  <c:v>0.99466263200000005</c:v>
                </c:pt>
                <c:pt idx="53397">
                  <c:v>0.98337578699999995</c:v>
                </c:pt>
                <c:pt idx="53398">
                  <c:v>0.994798234</c:v>
                </c:pt>
                <c:pt idx="53399">
                  <c:v>0.98337578699999995</c:v>
                </c:pt>
                <c:pt idx="53400">
                  <c:v>0.98337578699999995</c:v>
                </c:pt>
                <c:pt idx="53401">
                  <c:v>0.98337578699999995</c:v>
                </c:pt>
                <c:pt idx="53402">
                  <c:v>0.99833470599999996</c:v>
                </c:pt>
                <c:pt idx="53403">
                  <c:v>0.99466263200000005</c:v>
                </c:pt>
                <c:pt idx="53404">
                  <c:v>0.99466263200000005</c:v>
                </c:pt>
                <c:pt idx="53405">
                  <c:v>0.99833470599999996</c:v>
                </c:pt>
                <c:pt idx="53406">
                  <c:v>0.99090427199999997</c:v>
                </c:pt>
                <c:pt idx="53407">
                  <c:v>0.994798234</c:v>
                </c:pt>
                <c:pt idx="53408">
                  <c:v>0.98337578699999995</c:v>
                </c:pt>
                <c:pt idx="53409">
                  <c:v>0.99833470599999996</c:v>
                </c:pt>
                <c:pt idx="53410">
                  <c:v>0.99833470599999996</c:v>
                </c:pt>
                <c:pt idx="53411">
                  <c:v>0.994798234</c:v>
                </c:pt>
                <c:pt idx="53412">
                  <c:v>0.99626751000000002</c:v>
                </c:pt>
                <c:pt idx="53413">
                  <c:v>0.99015918800000002</c:v>
                </c:pt>
                <c:pt idx="53414">
                  <c:v>0.98337578699999995</c:v>
                </c:pt>
                <c:pt idx="53415">
                  <c:v>0.98337578699999995</c:v>
                </c:pt>
                <c:pt idx="53416">
                  <c:v>0.98337578699999995</c:v>
                </c:pt>
                <c:pt idx="53417">
                  <c:v>0.987316898</c:v>
                </c:pt>
                <c:pt idx="53418">
                  <c:v>0.99466263200000005</c:v>
                </c:pt>
                <c:pt idx="53419">
                  <c:v>0.98337578699999995</c:v>
                </c:pt>
                <c:pt idx="53420">
                  <c:v>0.99466263200000005</c:v>
                </c:pt>
                <c:pt idx="53421">
                  <c:v>0.98048173699999996</c:v>
                </c:pt>
                <c:pt idx="53422">
                  <c:v>0.99466263200000005</c:v>
                </c:pt>
                <c:pt idx="53423">
                  <c:v>0.98337578699999995</c:v>
                </c:pt>
                <c:pt idx="53424">
                  <c:v>0.99833470599999996</c:v>
                </c:pt>
                <c:pt idx="53425">
                  <c:v>0.99466263200000005</c:v>
                </c:pt>
                <c:pt idx="53426">
                  <c:v>0.99833470599999996</c:v>
                </c:pt>
                <c:pt idx="53427">
                  <c:v>0.98337578699999995</c:v>
                </c:pt>
                <c:pt idx="53428">
                  <c:v>0.98048173699999996</c:v>
                </c:pt>
                <c:pt idx="53429">
                  <c:v>0.99833470599999996</c:v>
                </c:pt>
                <c:pt idx="53430">
                  <c:v>0.98048173699999996</c:v>
                </c:pt>
                <c:pt idx="53431">
                  <c:v>0.99833470599999996</c:v>
                </c:pt>
                <c:pt idx="53432">
                  <c:v>0.98337578699999995</c:v>
                </c:pt>
                <c:pt idx="53433">
                  <c:v>0.98337578699999995</c:v>
                </c:pt>
                <c:pt idx="53434">
                  <c:v>0.99466263200000005</c:v>
                </c:pt>
                <c:pt idx="53435">
                  <c:v>0.99833470599999996</c:v>
                </c:pt>
                <c:pt idx="53436">
                  <c:v>0.98048173699999996</c:v>
                </c:pt>
                <c:pt idx="53437">
                  <c:v>0.99466263200000005</c:v>
                </c:pt>
                <c:pt idx="53438">
                  <c:v>0.98337578699999995</c:v>
                </c:pt>
                <c:pt idx="53439">
                  <c:v>0.99833470599999996</c:v>
                </c:pt>
                <c:pt idx="53440">
                  <c:v>0.98337578699999995</c:v>
                </c:pt>
                <c:pt idx="53441">
                  <c:v>0.99833470599999996</c:v>
                </c:pt>
                <c:pt idx="53442">
                  <c:v>0.99833470599999996</c:v>
                </c:pt>
                <c:pt idx="53443">
                  <c:v>0.98337578699999995</c:v>
                </c:pt>
                <c:pt idx="53444">
                  <c:v>0.99833470599999996</c:v>
                </c:pt>
                <c:pt idx="53445">
                  <c:v>0.99833470599999996</c:v>
                </c:pt>
                <c:pt idx="53446">
                  <c:v>0.98337578699999995</c:v>
                </c:pt>
                <c:pt idx="53447">
                  <c:v>0.99466263200000005</c:v>
                </c:pt>
                <c:pt idx="53448">
                  <c:v>0.994798234</c:v>
                </c:pt>
                <c:pt idx="53449">
                  <c:v>0.98549281</c:v>
                </c:pt>
                <c:pt idx="53450">
                  <c:v>0.98048173699999996</c:v>
                </c:pt>
                <c:pt idx="53451">
                  <c:v>0.98337578699999995</c:v>
                </c:pt>
                <c:pt idx="53452">
                  <c:v>0.98048173699999996</c:v>
                </c:pt>
                <c:pt idx="53453">
                  <c:v>0.994798234</c:v>
                </c:pt>
                <c:pt idx="53454">
                  <c:v>0.99466263200000005</c:v>
                </c:pt>
                <c:pt idx="53455">
                  <c:v>0.99466263200000005</c:v>
                </c:pt>
                <c:pt idx="53456">
                  <c:v>0.99466263200000005</c:v>
                </c:pt>
                <c:pt idx="53457">
                  <c:v>0.99833470599999996</c:v>
                </c:pt>
                <c:pt idx="53458">
                  <c:v>0.987316898</c:v>
                </c:pt>
                <c:pt idx="53459">
                  <c:v>0.98337578699999995</c:v>
                </c:pt>
                <c:pt idx="53460">
                  <c:v>0.994798234</c:v>
                </c:pt>
                <c:pt idx="53461">
                  <c:v>0.97933389000000004</c:v>
                </c:pt>
                <c:pt idx="53462">
                  <c:v>0.98048173699999996</c:v>
                </c:pt>
                <c:pt idx="53463">
                  <c:v>0.99466263200000005</c:v>
                </c:pt>
                <c:pt idx="53464">
                  <c:v>0.98337578699999995</c:v>
                </c:pt>
                <c:pt idx="53465">
                  <c:v>0.99833470599999996</c:v>
                </c:pt>
                <c:pt idx="53466">
                  <c:v>0.99466263200000005</c:v>
                </c:pt>
                <c:pt idx="53467">
                  <c:v>0.99466263200000005</c:v>
                </c:pt>
                <c:pt idx="53468">
                  <c:v>0.98337578699999995</c:v>
                </c:pt>
                <c:pt idx="53469">
                  <c:v>0.98337578699999995</c:v>
                </c:pt>
                <c:pt idx="53470">
                  <c:v>0.98337578699999995</c:v>
                </c:pt>
                <c:pt idx="53471">
                  <c:v>0.98048173699999996</c:v>
                </c:pt>
                <c:pt idx="53472">
                  <c:v>0.98337578699999995</c:v>
                </c:pt>
                <c:pt idx="53473">
                  <c:v>0.98337578699999995</c:v>
                </c:pt>
                <c:pt idx="53474">
                  <c:v>0.98337578699999995</c:v>
                </c:pt>
                <c:pt idx="53475">
                  <c:v>0.987316898</c:v>
                </c:pt>
                <c:pt idx="53476">
                  <c:v>0.99833470599999996</c:v>
                </c:pt>
                <c:pt idx="53477">
                  <c:v>0.994798234</c:v>
                </c:pt>
                <c:pt idx="53478">
                  <c:v>0.994798234</c:v>
                </c:pt>
                <c:pt idx="53479">
                  <c:v>0.99466263200000005</c:v>
                </c:pt>
                <c:pt idx="53480">
                  <c:v>0.98337578699999995</c:v>
                </c:pt>
                <c:pt idx="53481">
                  <c:v>0.994798234</c:v>
                </c:pt>
                <c:pt idx="53482">
                  <c:v>0.99466263200000005</c:v>
                </c:pt>
                <c:pt idx="53483">
                  <c:v>0.99833470599999996</c:v>
                </c:pt>
                <c:pt idx="53484">
                  <c:v>0.99456953599999998</c:v>
                </c:pt>
                <c:pt idx="53485">
                  <c:v>0.98337578699999995</c:v>
                </c:pt>
                <c:pt idx="53486">
                  <c:v>0.98337578699999995</c:v>
                </c:pt>
                <c:pt idx="53487">
                  <c:v>0.98337578699999995</c:v>
                </c:pt>
                <c:pt idx="53488">
                  <c:v>0.99833470599999996</c:v>
                </c:pt>
                <c:pt idx="53489">
                  <c:v>0.99833470599999996</c:v>
                </c:pt>
                <c:pt idx="53490">
                  <c:v>0.98337578699999995</c:v>
                </c:pt>
                <c:pt idx="53491">
                  <c:v>0.994798234</c:v>
                </c:pt>
                <c:pt idx="53492">
                  <c:v>0.98048173699999996</c:v>
                </c:pt>
                <c:pt idx="53493">
                  <c:v>0.98337578699999995</c:v>
                </c:pt>
                <c:pt idx="53494">
                  <c:v>0.99833470599999996</c:v>
                </c:pt>
                <c:pt idx="53495">
                  <c:v>0.99466263200000005</c:v>
                </c:pt>
                <c:pt idx="53496">
                  <c:v>0.99466263200000005</c:v>
                </c:pt>
                <c:pt idx="53497">
                  <c:v>0.98337578699999995</c:v>
                </c:pt>
                <c:pt idx="53498">
                  <c:v>0.994798234</c:v>
                </c:pt>
                <c:pt idx="53499">
                  <c:v>0.98048173699999996</c:v>
                </c:pt>
                <c:pt idx="53500">
                  <c:v>0.99833470599999996</c:v>
                </c:pt>
                <c:pt idx="53501">
                  <c:v>0.98337578699999995</c:v>
                </c:pt>
                <c:pt idx="53502">
                  <c:v>0.99466263200000005</c:v>
                </c:pt>
                <c:pt idx="53503">
                  <c:v>0.98337578699999995</c:v>
                </c:pt>
                <c:pt idx="53504">
                  <c:v>0.994798234</c:v>
                </c:pt>
                <c:pt idx="53505">
                  <c:v>0.99466263200000005</c:v>
                </c:pt>
                <c:pt idx="53506">
                  <c:v>0.99466263200000005</c:v>
                </c:pt>
                <c:pt idx="53507">
                  <c:v>0.99466263200000005</c:v>
                </c:pt>
                <c:pt idx="53508">
                  <c:v>0.99466263200000005</c:v>
                </c:pt>
                <c:pt idx="53509">
                  <c:v>0.99466263200000005</c:v>
                </c:pt>
                <c:pt idx="53510">
                  <c:v>0.99466263200000005</c:v>
                </c:pt>
                <c:pt idx="53511">
                  <c:v>0.99466263200000005</c:v>
                </c:pt>
                <c:pt idx="53512">
                  <c:v>0.99466263200000005</c:v>
                </c:pt>
                <c:pt idx="53513">
                  <c:v>0.994798234</c:v>
                </c:pt>
                <c:pt idx="53514">
                  <c:v>0.99466263200000005</c:v>
                </c:pt>
                <c:pt idx="53515">
                  <c:v>0.98048173699999996</c:v>
                </c:pt>
                <c:pt idx="53516">
                  <c:v>0.99466263200000005</c:v>
                </c:pt>
                <c:pt idx="53517">
                  <c:v>0.99466263200000005</c:v>
                </c:pt>
                <c:pt idx="53518">
                  <c:v>0.99833470599999996</c:v>
                </c:pt>
                <c:pt idx="53519">
                  <c:v>0.98729905299999998</c:v>
                </c:pt>
                <c:pt idx="53520">
                  <c:v>0.98337578699999995</c:v>
                </c:pt>
                <c:pt idx="53521">
                  <c:v>0.99466263200000005</c:v>
                </c:pt>
                <c:pt idx="53522">
                  <c:v>0.98337578699999995</c:v>
                </c:pt>
                <c:pt idx="53523">
                  <c:v>0.98337578699999995</c:v>
                </c:pt>
                <c:pt idx="53524">
                  <c:v>0.98337578699999995</c:v>
                </c:pt>
                <c:pt idx="53525">
                  <c:v>0.98337578699999995</c:v>
                </c:pt>
                <c:pt idx="53526">
                  <c:v>0.98337578699999995</c:v>
                </c:pt>
                <c:pt idx="53527">
                  <c:v>0.99466263200000005</c:v>
                </c:pt>
                <c:pt idx="53528">
                  <c:v>0.99466263200000005</c:v>
                </c:pt>
                <c:pt idx="53529">
                  <c:v>0.98337578699999995</c:v>
                </c:pt>
                <c:pt idx="53530">
                  <c:v>0.98337578699999995</c:v>
                </c:pt>
                <c:pt idx="53531">
                  <c:v>0.994798234</c:v>
                </c:pt>
                <c:pt idx="53532">
                  <c:v>0.98337578699999995</c:v>
                </c:pt>
                <c:pt idx="53533">
                  <c:v>0.98337578699999995</c:v>
                </c:pt>
                <c:pt idx="53534">
                  <c:v>0.98048173699999996</c:v>
                </c:pt>
                <c:pt idx="53535">
                  <c:v>0.99466263200000005</c:v>
                </c:pt>
                <c:pt idx="53536">
                  <c:v>0.99833470599999996</c:v>
                </c:pt>
                <c:pt idx="53537">
                  <c:v>0.99466263200000005</c:v>
                </c:pt>
                <c:pt idx="53538">
                  <c:v>0.99466263200000005</c:v>
                </c:pt>
                <c:pt idx="53539">
                  <c:v>0.99466263200000005</c:v>
                </c:pt>
                <c:pt idx="53540">
                  <c:v>0.987316898</c:v>
                </c:pt>
                <c:pt idx="53541">
                  <c:v>0.98552498799999999</c:v>
                </c:pt>
                <c:pt idx="53542">
                  <c:v>0.99833470599999996</c:v>
                </c:pt>
                <c:pt idx="53543">
                  <c:v>0.994798234</c:v>
                </c:pt>
                <c:pt idx="53544">
                  <c:v>0.99833470599999996</c:v>
                </c:pt>
                <c:pt idx="53545">
                  <c:v>0.99466263200000005</c:v>
                </c:pt>
                <c:pt idx="53546">
                  <c:v>0.98337578699999995</c:v>
                </c:pt>
                <c:pt idx="53547">
                  <c:v>0.98048173699999996</c:v>
                </c:pt>
                <c:pt idx="53548">
                  <c:v>0.99466263200000005</c:v>
                </c:pt>
                <c:pt idx="53549">
                  <c:v>0.98337578699999995</c:v>
                </c:pt>
                <c:pt idx="53550">
                  <c:v>0.98337578699999995</c:v>
                </c:pt>
                <c:pt idx="53551">
                  <c:v>0.98337578699999995</c:v>
                </c:pt>
                <c:pt idx="53552">
                  <c:v>0.99466263200000005</c:v>
                </c:pt>
                <c:pt idx="53553">
                  <c:v>0.99833470599999996</c:v>
                </c:pt>
                <c:pt idx="53554">
                  <c:v>0.994798234</c:v>
                </c:pt>
                <c:pt idx="53555">
                  <c:v>0.99456953599999998</c:v>
                </c:pt>
                <c:pt idx="53556">
                  <c:v>0.98048173699999996</c:v>
                </c:pt>
                <c:pt idx="53557">
                  <c:v>0.99466263200000005</c:v>
                </c:pt>
                <c:pt idx="53558">
                  <c:v>0.99833470599999996</c:v>
                </c:pt>
                <c:pt idx="53559">
                  <c:v>0.98337578699999995</c:v>
                </c:pt>
                <c:pt idx="53560">
                  <c:v>0.98729905299999998</c:v>
                </c:pt>
                <c:pt idx="53561">
                  <c:v>0.99833470599999996</c:v>
                </c:pt>
                <c:pt idx="53562">
                  <c:v>0.99833470599999996</c:v>
                </c:pt>
                <c:pt idx="53563">
                  <c:v>0.98048173699999996</c:v>
                </c:pt>
                <c:pt idx="53564">
                  <c:v>0.994798234</c:v>
                </c:pt>
                <c:pt idx="53565">
                  <c:v>0.98640082900000003</c:v>
                </c:pt>
                <c:pt idx="53566">
                  <c:v>0.98337578699999995</c:v>
                </c:pt>
                <c:pt idx="53567">
                  <c:v>0.99015918800000002</c:v>
                </c:pt>
                <c:pt idx="53568">
                  <c:v>0.99466263200000005</c:v>
                </c:pt>
                <c:pt idx="53569">
                  <c:v>0.99466263200000005</c:v>
                </c:pt>
                <c:pt idx="53570">
                  <c:v>0.98048173699999996</c:v>
                </c:pt>
                <c:pt idx="53571">
                  <c:v>0.99833470599999996</c:v>
                </c:pt>
                <c:pt idx="53572">
                  <c:v>0.98048173699999996</c:v>
                </c:pt>
                <c:pt idx="53573">
                  <c:v>0.994798234</c:v>
                </c:pt>
                <c:pt idx="53574">
                  <c:v>0.994798234</c:v>
                </c:pt>
                <c:pt idx="53575">
                  <c:v>0.98529628999999996</c:v>
                </c:pt>
                <c:pt idx="53576">
                  <c:v>0.98337578699999995</c:v>
                </c:pt>
                <c:pt idx="53577">
                  <c:v>0.994798234</c:v>
                </c:pt>
                <c:pt idx="53578">
                  <c:v>0.98048173699999996</c:v>
                </c:pt>
                <c:pt idx="53579">
                  <c:v>0.99466263200000005</c:v>
                </c:pt>
                <c:pt idx="53580">
                  <c:v>0.98337578699999995</c:v>
                </c:pt>
                <c:pt idx="53581">
                  <c:v>0.99833470599999996</c:v>
                </c:pt>
                <c:pt idx="53582">
                  <c:v>0.98048173699999996</c:v>
                </c:pt>
                <c:pt idx="53583">
                  <c:v>0.99466263200000005</c:v>
                </c:pt>
                <c:pt idx="53584">
                  <c:v>0.99833470599999996</c:v>
                </c:pt>
                <c:pt idx="53585">
                  <c:v>0.99466263200000005</c:v>
                </c:pt>
                <c:pt idx="53586">
                  <c:v>0.98337578699999995</c:v>
                </c:pt>
                <c:pt idx="53587">
                  <c:v>0.99466263200000005</c:v>
                </c:pt>
                <c:pt idx="53588">
                  <c:v>0.994798234</c:v>
                </c:pt>
                <c:pt idx="53589">
                  <c:v>0.994798234</c:v>
                </c:pt>
                <c:pt idx="53590">
                  <c:v>0.98337578699999995</c:v>
                </c:pt>
                <c:pt idx="53591">
                  <c:v>0.99466263200000005</c:v>
                </c:pt>
                <c:pt idx="53592">
                  <c:v>0.99466263200000005</c:v>
                </c:pt>
                <c:pt idx="53593">
                  <c:v>0.98529628999999996</c:v>
                </c:pt>
                <c:pt idx="53594">
                  <c:v>0.99833470599999996</c:v>
                </c:pt>
                <c:pt idx="53595">
                  <c:v>0.98729905299999998</c:v>
                </c:pt>
                <c:pt idx="53596">
                  <c:v>0.99833470599999996</c:v>
                </c:pt>
                <c:pt idx="53597">
                  <c:v>0.99100769600000005</c:v>
                </c:pt>
                <c:pt idx="53598">
                  <c:v>0.994798234</c:v>
                </c:pt>
                <c:pt idx="53599">
                  <c:v>0.99833470599999996</c:v>
                </c:pt>
                <c:pt idx="53600">
                  <c:v>0.994798234</c:v>
                </c:pt>
                <c:pt idx="53601">
                  <c:v>0.99027694600000005</c:v>
                </c:pt>
                <c:pt idx="53602">
                  <c:v>0.99833470599999996</c:v>
                </c:pt>
                <c:pt idx="53603">
                  <c:v>0.994798234</c:v>
                </c:pt>
                <c:pt idx="53604">
                  <c:v>0.98048173699999996</c:v>
                </c:pt>
                <c:pt idx="53605">
                  <c:v>0.98048173699999996</c:v>
                </c:pt>
                <c:pt idx="53606">
                  <c:v>0.99015918800000002</c:v>
                </c:pt>
                <c:pt idx="53607">
                  <c:v>0.98048173699999996</c:v>
                </c:pt>
                <c:pt idx="53608">
                  <c:v>0.99466263200000005</c:v>
                </c:pt>
                <c:pt idx="53609">
                  <c:v>0.98337578699999995</c:v>
                </c:pt>
                <c:pt idx="53610">
                  <c:v>0.98337578699999995</c:v>
                </c:pt>
                <c:pt idx="53611">
                  <c:v>0.98648640799999998</c:v>
                </c:pt>
                <c:pt idx="53612">
                  <c:v>0.994798234</c:v>
                </c:pt>
                <c:pt idx="53613">
                  <c:v>0.99833470599999996</c:v>
                </c:pt>
                <c:pt idx="53614">
                  <c:v>0.99466263200000005</c:v>
                </c:pt>
                <c:pt idx="53615">
                  <c:v>0.994798234</c:v>
                </c:pt>
                <c:pt idx="53616">
                  <c:v>0.987316898</c:v>
                </c:pt>
                <c:pt idx="53617">
                  <c:v>0.98337578699999995</c:v>
                </c:pt>
                <c:pt idx="53618">
                  <c:v>0.98337578699999995</c:v>
                </c:pt>
                <c:pt idx="53619">
                  <c:v>0.99833470599999996</c:v>
                </c:pt>
                <c:pt idx="53620">
                  <c:v>0.98048173699999996</c:v>
                </c:pt>
                <c:pt idx="53621">
                  <c:v>0.98048173699999996</c:v>
                </c:pt>
                <c:pt idx="53622">
                  <c:v>0.98048173699999996</c:v>
                </c:pt>
                <c:pt idx="53623">
                  <c:v>0.994798234</c:v>
                </c:pt>
                <c:pt idx="53624">
                  <c:v>0.98337578699999995</c:v>
                </c:pt>
                <c:pt idx="53625">
                  <c:v>0.99027694600000005</c:v>
                </c:pt>
                <c:pt idx="53626">
                  <c:v>0.99100769600000005</c:v>
                </c:pt>
                <c:pt idx="53627">
                  <c:v>0.98529628999999996</c:v>
                </c:pt>
                <c:pt idx="53628">
                  <c:v>0.98337578699999995</c:v>
                </c:pt>
                <c:pt idx="53629">
                  <c:v>0.99100769600000005</c:v>
                </c:pt>
                <c:pt idx="53630">
                  <c:v>0.98337578699999995</c:v>
                </c:pt>
                <c:pt idx="53631">
                  <c:v>0.99833470599999996</c:v>
                </c:pt>
                <c:pt idx="53632">
                  <c:v>0.99466263200000005</c:v>
                </c:pt>
                <c:pt idx="53633">
                  <c:v>0.99466263200000005</c:v>
                </c:pt>
                <c:pt idx="53634">
                  <c:v>0.98048173699999996</c:v>
                </c:pt>
                <c:pt idx="53635">
                  <c:v>0.99466263200000005</c:v>
                </c:pt>
                <c:pt idx="53636">
                  <c:v>0.98337578699999995</c:v>
                </c:pt>
                <c:pt idx="53637">
                  <c:v>0.98337578699999995</c:v>
                </c:pt>
                <c:pt idx="53638">
                  <c:v>0.994798234</c:v>
                </c:pt>
                <c:pt idx="53639">
                  <c:v>0.98337578699999995</c:v>
                </c:pt>
                <c:pt idx="53640">
                  <c:v>0.994798234</c:v>
                </c:pt>
                <c:pt idx="53641">
                  <c:v>0.99466263200000005</c:v>
                </c:pt>
                <c:pt idx="53642">
                  <c:v>0.98048173699999996</c:v>
                </c:pt>
                <c:pt idx="53643">
                  <c:v>0.994798234</c:v>
                </c:pt>
                <c:pt idx="53644">
                  <c:v>0.987316898</c:v>
                </c:pt>
                <c:pt idx="53645">
                  <c:v>0.99833470599999996</c:v>
                </c:pt>
                <c:pt idx="53646">
                  <c:v>0.99456953599999998</c:v>
                </c:pt>
                <c:pt idx="53647">
                  <c:v>0.98048173699999996</c:v>
                </c:pt>
                <c:pt idx="53648">
                  <c:v>0.99833470599999996</c:v>
                </c:pt>
                <c:pt idx="53649">
                  <c:v>0.994798234</c:v>
                </c:pt>
                <c:pt idx="53650">
                  <c:v>0.994798234</c:v>
                </c:pt>
                <c:pt idx="53651">
                  <c:v>0.994798234</c:v>
                </c:pt>
                <c:pt idx="53652">
                  <c:v>0.98337578699999995</c:v>
                </c:pt>
                <c:pt idx="53653">
                  <c:v>0.98048173699999996</c:v>
                </c:pt>
                <c:pt idx="53654">
                  <c:v>0.99100769600000005</c:v>
                </c:pt>
                <c:pt idx="53655">
                  <c:v>0.99466263200000005</c:v>
                </c:pt>
                <c:pt idx="53656">
                  <c:v>0.99833470599999996</c:v>
                </c:pt>
                <c:pt idx="53657">
                  <c:v>0.99466263200000005</c:v>
                </c:pt>
                <c:pt idx="53658">
                  <c:v>0.99466263200000005</c:v>
                </c:pt>
                <c:pt idx="53659">
                  <c:v>0.99466263200000005</c:v>
                </c:pt>
                <c:pt idx="53660">
                  <c:v>0.98337578699999995</c:v>
                </c:pt>
                <c:pt idx="53661">
                  <c:v>0.994798234</c:v>
                </c:pt>
                <c:pt idx="53662">
                  <c:v>0.98337578699999995</c:v>
                </c:pt>
                <c:pt idx="53663">
                  <c:v>0.987316898</c:v>
                </c:pt>
                <c:pt idx="53664">
                  <c:v>0.994798234</c:v>
                </c:pt>
                <c:pt idx="53665">
                  <c:v>0.98337578699999995</c:v>
                </c:pt>
                <c:pt idx="53666">
                  <c:v>0.994798234</c:v>
                </c:pt>
                <c:pt idx="53667">
                  <c:v>0.994798234</c:v>
                </c:pt>
                <c:pt idx="53668">
                  <c:v>0.99833470599999996</c:v>
                </c:pt>
                <c:pt idx="53669">
                  <c:v>0.99466263200000005</c:v>
                </c:pt>
                <c:pt idx="53670">
                  <c:v>0.98048173699999996</c:v>
                </c:pt>
                <c:pt idx="53671">
                  <c:v>0.99833470599999996</c:v>
                </c:pt>
                <c:pt idx="53672">
                  <c:v>0.994798234</c:v>
                </c:pt>
                <c:pt idx="53673">
                  <c:v>0.98337578699999995</c:v>
                </c:pt>
                <c:pt idx="53674">
                  <c:v>0.98337578699999995</c:v>
                </c:pt>
                <c:pt idx="53675">
                  <c:v>0.994798234</c:v>
                </c:pt>
                <c:pt idx="53676">
                  <c:v>0.98729905299999998</c:v>
                </c:pt>
                <c:pt idx="53677">
                  <c:v>0.98337578699999995</c:v>
                </c:pt>
                <c:pt idx="53678">
                  <c:v>0.99466263200000005</c:v>
                </c:pt>
                <c:pt idx="53679">
                  <c:v>0.98337578699999995</c:v>
                </c:pt>
                <c:pt idx="53680">
                  <c:v>0.98048173699999996</c:v>
                </c:pt>
                <c:pt idx="53681">
                  <c:v>0.99466263200000005</c:v>
                </c:pt>
                <c:pt idx="53682">
                  <c:v>0.98337578699999995</c:v>
                </c:pt>
                <c:pt idx="53683">
                  <c:v>0.98337578699999995</c:v>
                </c:pt>
                <c:pt idx="53684">
                  <c:v>0.98048173699999996</c:v>
                </c:pt>
                <c:pt idx="53685">
                  <c:v>0.99833470599999996</c:v>
                </c:pt>
                <c:pt idx="53686">
                  <c:v>0.99466263200000005</c:v>
                </c:pt>
                <c:pt idx="53687">
                  <c:v>0.99833470599999996</c:v>
                </c:pt>
                <c:pt idx="53688">
                  <c:v>0.99466263200000005</c:v>
                </c:pt>
                <c:pt idx="53689">
                  <c:v>0.99833470599999996</c:v>
                </c:pt>
                <c:pt idx="53690">
                  <c:v>0.994798234</c:v>
                </c:pt>
                <c:pt idx="53691">
                  <c:v>0.98337578699999995</c:v>
                </c:pt>
                <c:pt idx="53692">
                  <c:v>0.99833470599999996</c:v>
                </c:pt>
                <c:pt idx="53693">
                  <c:v>0.98337578699999995</c:v>
                </c:pt>
                <c:pt idx="53694">
                  <c:v>0.994798234</c:v>
                </c:pt>
                <c:pt idx="53695">
                  <c:v>0.98048173699999996</c:v>
                </c:pt>
                <c:pt idx="53696">
                  <c:v>0.98048173699999996</c:v>
                </c:pt>
                <c:pt idx="53697">
                  <c:v>0.98337578699999995</c:v>
                </c:pt>
                <c:pt idx="53698">
                  <c:v>0.99466263200000005</c:v>
                </c:pt>
                <c:pt idx="53699">
                  <c:v>0.99090427199999997</c:v>
                </c:pt>
                <c:pt idx="53700">
                  <c:v>0.994798234</c:v>
                </c:pt>
                <c:pt idx="53701">
                  <c:v>0.98337578699999995</c:v>
                </c:pt>
                <c:pt idx="53702">
                  <c:v>0.97829186400000001</c:v>
                </c:pt>
                <c:pt idx="53703">
                  <c:v>0.98337578699999995</c:v>
                </c:pt>
                <c:pt idx="53704">
                  <c:v>0.98337578699999995</c:v>
                </c:pt>
                <c:pt idx="53705">
                  <c:v>0.99466263200000005</c:v>
                </c:pt>
                <c:pt idx="53706">
                  <c:v>0.99833470599999996</c:v>
                </c:pt>
                <c:pt idx="53707">
                  <c:v>0.99450736299999998</c:v>
                </c:pt>
                <c:pt idx="53708">
                  <c:v>0.98337578699999995</c:v>
                </c:pt>
                <c:pt idx="53709">
                  <c:v>0.98337578699999995</c:v>
                </c:pt>
                <c:pt idx="53710">
                  <c:v>0.98048173699999996</c:v>
                </c:pt>
                <c:pt idx="53711">
                  <c:v>0.99833470599999996</c:v>
                </c:pt>
                <c:pt idx="53712">
                  <c:v>0.98337578699999995</c:v>
                </c:pt>
                <c:pt idx="53713">
                  <c:v>0.99466263200000005</c:v>
                </c:pt>
                <c:pt idx="53714">
                  <c:v>0.99833470599999996</c:v>
                </c:pt>
                <c:pt idx="53715">
                  <c:v>0.99833470599999996</c:v>
                </c:pt>
                <c:pt idx="53716">
                  <c:v>0.98337578699999995</c:v>
                </c:pt>
                <c:pt idx="53717">
                  <c:v>0.98337578699999995</c:v>
                </c:pt>
                <c:pt idx="53718">
                  <c:v>0.98337578699999995</c:v>
                </c:pt>
                <c:pt idx="53719">
                  <c:v>0.99833470599999996</c:v>
                </c:pt>
                <c:pt idx="53720">
                  <c:v>0.98337578699999995</c:v>
                </c:pt>
                <c:pt idx="53721">
                  <c:v>0.98337578699999995</c:v>
                </c:pt>
                <c:pt idx="53722">
                  <c:v>0.99466263200000005</c:v>
                </c:pt>
                <c:pt idx="53723">
                  <c:v>0.98337578699999995</c:v>
                </c:pt>
                <c:pt idx="53724">
                  <c:v>0.994798234</c:v>
                </c:pt>
                <c:pt idx="53725">
                  <c:v>0.987316898</c:v>
                </c:pt>
                <c:pt idx="53726">
                  <c:v>0.994798234</c:v>
                </c:pt>
                <c:pt idx="53727">
                  <c:v>0.99466263200000005</c:v>
                </c:pt>
                <c:pt idx="53728">
                  <c:v>0.994798234</c:v>
                </c:pt>
                <c:pt idx="53729">
                  <c:v>0.98337578699999995</c:v>
                </c:pt>
                <c:pt idx="53730">
                  <c:v>0.98337578699999995</c:v>
                </c:pt>
                <c:pt idx="53731">
                  <c:v>0.99466263200000005</c:v>
                </c:pt>
                <c:pt idx="53732">
                  <c:v>0.987316898</c:v>
                </c:pt>
                <c:pt idx="53733">
                  <c:v>0.99833470599999996</c:v>
                </c:pt>
                <c:pt idx="53734">
                  <c:v>0.99100769600000005</c:v>
                </c:pt>
                <c:pt idx="53735">
                  <c:v>0.99466263200000005</c:v>
                </c:pt>
                <c:pt idx="53736">
                  <c:v>0.98048173699999996</c:v>
                </c:pt>
                <c:pt idx="53737">
                  <c:v>0.994798234</c:v>
                </c:pt>
                <c:pt idx="53738">
                  <c:v>0.98337578699999995</c:v>
                </c:pt>
                <c:pt idx="53739">
                  <c:v>0.99833470599999996</c:v>
                </c:pt>
                <c:pt idx="53740">
                  <c:v>0.99090427199999997</c:v>
                </c:pt>
                <c:pt idx="53741">
                  <c:v>0.98048173699999996</c:v>
                </c:pt>
                <c:pt idx="53742">
                  <c:v>0.994798234</c:v>
                </c:pt>
                <c:pt idx="53743">
                  <c:v>0.987316898</c:v>
                </c:pt>
                <c:pt idx="53744">
                  <c:v>0.99015918800000002</c:v>
                </c:pt>
                <c:pt idx="53745">
                  <c:v>0.994798234</c:v>
                </c:pt>
                <c:pt idx="53746">
                  <c:v>0.994798234</c:v>
                </c:pt>
                <c:pt idx="53747">
                  <c:v>0.98337578699999995</c:v>
                </c:pt>
                <c:pt idx="53748">
                  <c:v>0.98337578699999995</c:v>
                </c:pt>
                <c:pt idx="53749">
                  <c:v>0.99466263200000005</c:v>
                </c:pt>
                <c:pt idx="53750">
                  <c:v>0.99466263200000005</c:v>
                </c:pt>
                <c:pt idx="53751">
                  <c:v>0.99466263200000005</c:v>
                </c:pt>
                <c:pt idx="53752">
                  <c:v>0.99833470599999996</c:v>
                </c:pt>
                <c:pt idx="53753">
                  <c:v>0.98048173699999996</c:v>
                </c:pt>
                <c:pt idx="53754">
                  <c:v>0.994798234</c:v>
                </c:pt>
                <c:pt idx="53755">
                  <c:v>0.98529628999999996</c:v>
                </c:pt>
                <c:pt idx="53756">
                  <c:v>0.98337578699999995</c:v>
                </c:pt>
                <c:pt idx="53757">
                  <c:v>0.98048173699999996</c:v>
                </c:pt>
                <c:pt idx="53758">
                  <c:v>0.99466263200000005</c:v>
                </c:pt>
                <c:pt idx="53759">
                  <c:v>0.99466263200000005</c:v>
                </c:pt>
                <c:pt idx="53760">
                  <c:v>0.994798234</c:v>
                </c:pt>
                <c:pt idx="53761">
                  <c:v>0.99466263200000005</c:v>
                </c:pt>
                <c:pt idx="53762">
                  <c:v>0.98048173699999996</c:v>
                </c:pt>
                <c:pt idx="53763">
                  <c:v>0.99466263200000005</c:v>
                </c:pt>
                <c:pt idx="53764">
                  <c:v>0.99466263200000005</c:v>
                </c:pt>
                <c:pt idx="53765">
                  <c:v>0.99833470599999996</c:v>
                </c:pt>
                <c:pt idx="53766">
                  <c:v>0.994798234</c:v>
                </c:pt>
                <c:pt idx="53767">
                  <c:v>0.98337578699999995</c:v>
                </c:pt>
                <c:pt idx="53768">
                  <c:v>0.99466263200000005</c:v>
                </c:pt>
                <c:pt idx="53769">
                  <c:v>0.98337578699999995</c:v>
                </c:pt>
                <c:pt idx="53770">
                  <c:v>0.99466263200000005</c:v>
                </c:pt>
                <c:pt idx="53771">
                  <c:v>0.99456953599999998</c:v>
                </c:pt>
                <c:pt idx="53772">
                  <c:v>0.99466263200000005</c:v>
                </c:pt>
                <c:pt idx="53773">
                  <c:v>0.99015918800000002</c:v>
                </c:pt>
                <c:pt idx="53774">
                  <c:v>0.994798234</c:v>
                </c:pt>
                <c:pt idx="53775">
                  <c:v>0.98337578699999995</c:v>
                </c:pt>
                <c:pt idx="53776">
                  <c:v>0.99466263200000005</c:v>
                </c:pt>
                <c:pt idx="53777">
                  <c:v>0.98048173699999996</c:v>
                </c:pt>
                <c:pt idx="53778">
                  <c:v>0.99833470599999996</c:v>
                </c:pt>
                <c:pt idx="53779">
                  <c:v>0.98549281</c:v>
                </c:pt>
                <c:pt idx="53780">
                  <c:v>0.99450736299999998</c:v>
                </c:pt>
                <c:pt idx="53781">
                  <c:v>0.99833470599999996</c:v>
                </c:pt>
                <c:pt idx="53782">
                  <c:v>0.98337578699999995</c:v>
                </c:pt>
                <c:pt idx="53783">
                  <c:v>0.99090427199999997</c:v>
                </c:pt>
                <c:pt idx="53784">
                  <c:v>0.99466263200000005</c:v>
                </c:pt>
                <c:pt idx="53785">
                  <c:v>0.99466263200000005</c:v>
                </c:pt>
                <c:pt idx="53786">
                  <c:v>0.994798234</c:v>
                </c:pt>
                <c:pt idx="53787">
                  <c:v>0.99466263200000005</c:v>
                </c:pt>
                <c:pt idx="53788">
                  <c:v>0.98048173699999996</c:v>
                </c:pt>
                <c:pt idx="53789">
                  <c:v>0.98337578699999995</c:v>
                </c:pt>
                <c:pt idx="53790">
                  <c:v>0.99833470599999996</c:v>
                </c:pt>
                <c:pt idx="53791">
                  <c:v>0.99466263200000005</c:v>
                </c:pt>
                <c:pt idx="53792">
                  <c:v>0.994798234</c:v>
                </c:pt>
                <c:pt idx="53793">
                  <c:v>0.99833470599999996</c:v>
                </c:pt>
                <c:pt idx="53794">
                  <c:v>0.99833470599999996</c:v>
                </c:pt>
                <c:pt idx="53795">
                  <c:v>0.99466263200000005</c:v>
                </c:pt>
                <c:pt idx="53796">
                  <c:v>0.99833470599999996</c:v>
                </c:pt>
                <c:pt idx="53797">
                  <c:v>0.99466263200000005</c:v>
                </c:pt>
                <c:pt idx="53798">
                  <c:v>0.99466263200000005</c:v>
                </c:pt>
                <c:pt idx="53799">
                  <c:v>0.98337578699999995</c:v>
                </c:pt>
                <c:pt idx="53800">
                  <c:v>0.98337578699999995</c:v>
                </c:pt>
                <c:pt idx="53801">
                  <c:v>0.994798234</c:v>
                </c:pt>
                <c:pt idx="53802">
                  <c:v>0.994798234</c:v>
                </c:pt>
                <c:pt idx="53803">
                  <c:v>0.99833470599999996</c:v>
                </c:pt>
                <c:pt idx="53804">
                  <c:v>0.99833470599999996</c:v>
                </c:pt>
                <c:pt idx="53805">
                  <c:v>0.98337578699999995</c:v>
                </c:pt>
                <c:pt idx="53806">
                  <c:v>0.98337578699999995</c:v>
                </c:pt>
                <c:pt idx="53807">
                  <c:v>0.98337578699999995</c:v>
                </c:pt>
                <c:pt idx="53808">
                  <c:v>0.99090427199999997</c:v>
                </c:pt>
                <c:pt idx="53809">
                  <c:v>0.99466263200000005</c:v>
                </c:pt>
                <c:pt idx="53810">
                  <c:v>0.98337578699999995</c:v>
                </c:pt>
                <c:pt idx="53811">
                  <c:v>0.99833470599999996</c:v>
                </c:pt>
                <c:pt idx="53812">
                  <c:v>0.99833470599999996</c:v>
                </c:pt>
                <c:pt idx="53813">
                  <c:v>0.99833470599999996</c:v>
                </c:pt>
                <c:pt idx="53814">
                  <c:v>0.994798234</c:v>
                </c:pt>
                <c:pt idx="53815">
                  <c:v>0.99833470599999996</c:v>
                </c:pt>
                <c:pt idx="53816">
                  <c:v>0.994798234</c:v>
                </c:pt>
                <c:pt idx="53817">
                  <c:v>0.99090427199999997</c:v>
                </c:pt>
                <c:pt idx="53818">
                  <c:v>0.98337578699999995</c:v>
                </c:pt>
                <c:pt idx="53819">
                  <c:v>0.99015918800000002</c:v>
                </c:pt>
                <c:pt idx="53820">
                  <c:v>0.994798234</c:v>
                </c:pt>
                <c:pt idx="53821">
                  <c:v>0.99466263200000005</c:v>
                </c:pt>
                <c:pt idx="53822">
                  <c:v>0.98048173699999996</c:v>
                </c:pt>
                <c:pt idx="53823">
                  <c:v>0.98337578699999995</c:v>
                </c:pt>
                <c:pt idx="53824">
                  <c:v>0.99466263200000005</c:v>
                </c:pt>
                <c:pt idx="53825">
                  <c:v>0.99466263200000005</c:v>
                </c:pt>
                <c:pt idx="53826">
                  <c:v>0.98337578699999995</c:v>
                </c:pt>
                <c:pt idx="53827">
                  <c:v>0.98337578699999995</c:v>
                </c:pt>
                <c:pt idx="53828">
                  <c:v>0.98681522600000005</c:v>
                </c:pt>
                <c:pt idx="53829">
                  <c:v>0.98048173699999996</c:v>
                </c:pt>
                <c:pt idx="53830">
                  <c:v>0.99466263200000005</c:v>
                </c:pt>
                <c:pt idx="53831">
                  <c:v>0.98337578699999995</c:v>
                </c:pt>
                <c:pt idx="53832">
                  <c:v>0.99833470599999996</c:v>
                </c:pt>
                <c:pt idx="53833">
                  <c:v>0.99833470599999996</c:v>
                </c:pt>
                <c:pt idx="53834">
                  <c:v>0.994798234</c:v>
                </c:pt>
                <c:pt idx="53835">
                  <c:v>0.987316898</c:v>
                </c:pt>
                <c:pt idx="53836">
                  <c:v>0.98337578699999995</c:v>
                </c:pt>
                <c:pt idx="53837">
                  <c:v>0.99466263200000005</c:v>
                </c:pt>
                <c:pt idx="53838">
                  <c:v>0.99833470599999996</c:v>
                </c:pt>
                <c:pt idx="53839">
                  <c:v>0.98337578699999995</c:v>
                </c:pt>
                <c:pt idx="53840">
                  <c:v>0.99833470599999996</c:v>
                </c:pt>
                <c:pt idx="53841">
                  <c:v>0.98337578699999995</c:v>
                </c:pt>
                <c:pt idx="53842">
                  <c:v>0.98337578699999995</c:v>
                </c:pt>
                <c:pt idx="53843">
                  <c:v>0.98048173699999996</c:v>
                </c:pt>
                <c:pt idx="53844">
                  <c:v>0.98048173699999996</c:v>
                </c:pt>
                <c:pt idx="53845">
                  <c:v>0.994798234</c:v>
                </c:pt>
                <c:pt idx="53846">
                  <c:v>0.99466263200000005</c:v>
                </c:pt>
                <c:pt idx="53847">
                  <c:v>0.99015918800000002</c:v>
                </c:pt>
                <c:pt idx="53848">
                  <c:v>0.98337578699999995</c:v>
                </c:pt>
                <c:pt idx="53849">
                  <c:v>0.98337578699999995</c:v>
                </c:pt>
                <c:pt idx="53850">
                  <c:v>0.98337578699999995</c:v>
                </c:pt>
                <c:pt idx="53851">
                  <c:v>0.98337578699999995</c:v>
                </c:pt>
                <c:pt idx="53852">
                  <c:v>0.98337578699999995</c:v>
                </c:pt>
                <c:pt idx="53853">
                  <c:v>0.98337578699999995</c:v>
                </c:pt>
                <c:pt idx="53854">
                  <c:v>0.99833470599999996</c:v>
                </c:pt>
                <c:pt idx="53855">
                  <c:v>0.994798234</c:v>
                </c:pt>
                <c:pt idx="53856">
                  <c:v>0.98337578699999995</c:v>
                </c:pt>
                <c:pt idx="53857">
                  <c:v>0.98048173699999996</c:v>
                </c:pt>
                <c:pt idx="53858">
                  <c:v>0.98549281</c:v>
                </c:pt>
                <c:pt idx="53859">
                  <c:v>0.994798234</c:v>
                </c:pt>
                <c:pt idx="53860">
                  <c:v>0.99833470599999996</c:v>
                </c:pt>
                <c:pt idx="53861">
                  <c:v>0.994798234</c:v>
                </c:pt>
                <c:pt idx="53862">
                  <c:v>0.99833470599999996</c:v>
                </c:pt>
                <c:pt idx="53863">
                  <c:v>0.98048173699999996</c:v>
                </c:pt>
                <c:pt idx="53864">
                  <c:v>0.98337578699999995</c:v>
                </c:pt>
                <c:pt idx="53865">
                  <c:v>0.99466263200000005</c:v>
                </c:pt>
                <c:pt idx="53866">
                  <c:v>0.99833470599999996</c:v>
                </c:pt>
                <c:pt idx="53867">
                  <c:v>0.99466263200000005</c:v>
                </c:pt>
                <c:pt idx="53868">
                  <c:v>0.987316898</c:v>
                </c:pt>
                <c:pt idx="53869">
                  <c:v>0.99466263200000005</c:v>
                </c:pt>
                <c:pt idx="53870">
                  <c:v>0.99466263200000005</c:v>
                </c:pt>
                <c:pt idx="53871">
                  <c:v>0.98048173699999996</c:v>
                </c:pt>
                <c:pt idx="53872">
                  <c:v>0.98337578699999995</c:v>
                </c:pt>
                <c:pt idx="53873">
                  <c:v>0.994798234</c:v>
                </c:pt>
                <c:pt idx="53874">
                  <c:v>0.994798234</c:v>
                </c:pt>
                <c:pt idx="53875">
                  <c:v>0.98048173699999996</c:v>
                </c:pt>
                <c:pt idx="53876">
                  <c:v>0.98337578699999995</c:v>
                </c:pt>
                <c:pt idx="53877">
                  <c:v>0.98048173699999996</c:v>
                </c:pt>
                <c:pt idx="53878">
                  <c:v>0.99466263200000005</c:v>
                </c:pt>
                <c:pt idx="53879">
                  <c:v>0.994798234</c:v>
                </c:pt>
                <c:pt idx="53880">
                  <c:v>0.99466263200000005</c:v>
                </c:pt>
                <c:pt idx="53881">
                  <c:v>0.98048173699999996</c:v>
                </c:pt>
                <c:pt idx="53882">
                  <c:v>0.98337578699999995</c:v>
                </c:pt>
                <c:pt idx="53883">
                  <c:v>0.98048173699999996</c:v>
                </c:pt>
                <c:pt idx="53884">
                  <c:v>0.98337578699999995</c:v>
                </c:pt>
                <c:pt idx="53885">
                  <c:v>0.99833470599999996</c:v>
                </c:pt>
                <c:pt idx="53886">
                  <c:v>0.99466263200000005</c:v>
                </c:pt>
                <c:pt idx="53887">
                  <c:v>0.98337578699999995</c:v>
                </c:pt>
                <c:pt idx="53888">
                  <c:v>0.99015918800000002</c:v>
                </c:pt>
                <c:pt idx="53889">
                  <c:v>0.98337578699999995</c:v>
                </c:pt>
                <c:pt idx="53890">
                  <c:v>0.98337578699999995</c:v>
                </c:pt>
                <c:pt idx="53891">
                  <c:v>0.98048173699999996</c:v>
                </c:pt>
                <c:pt idx="53892">
                  <c:v>0.98337578699999995</c:v>
                </c:pt>
                <c:pt idx="53893">
                  <c:v>0.99833470599999996</c:v>
                </c:pt>
                <c:pt idx="53894">
                  <c:v>0.99466263200000005</c:v>
                </c:pt>
                <c:pt idx="53895">
                  <c:v>0.98048173699999996</c:v>
                </c:pt>
                <c:pt idx="53896">
                  <c:v>0.99466263200000005</c:v>
                </c:pt>
                <c:pt idx="53897">
                  <c:v>0.99466263200000005</c:v>
                </c:pt>
                <c:pt idx="53898">
                  <c:v>0.99833470599999996</c:v>
                </c:pt>
                <c:pt idx="53899">
                  <c:v>0.98337578699999995</c:v>
                </c:pt>
                <c:pt idx="53900">
                  <c:v>0.98337578699999995</c:v>
                </c:pt>
                <c:pt idx="53901">
                  <c:v>0.98048173699999996</c:v>
                </c:pt>
                <c:pt idx="53902">
                  <c:v>0.994798234</c:v>
                </c:pt>
                <c:pt idx="53903">
                  <c:v>0.994798234</c:v>
                </c:pt>
                <c:pt idx="53904">
                  <c:v>0.99015918800000002</c:v>
                </c:pt>
                <c:pt idx="53905">
                  <c:v>0.98337578699999995</c:v>
                </c:pt>
                <c:pt idx="53906">
                  <c:v>0.98337578699999995</c:v>
                </c:pt>
                <c:pt idx="53907">
                  <c:v>0.994798234</c:v>
                </c:pt>
                <c:pt idx="53908">
                  <c:v>0.987316898</c:v>
                </c:pt>
                <c:pt idx="53909">
                  <c:v>0.98337578699999995</c:v>
                </c:pt>
                <c:pt idx="53910">
                  <c:v>0.98337578699999995</c:v>
                </c:pt>
                <c:pt idx="53911">
                  <c:v>0.99466263200000005</c:v>
                </c:pt>
                <c:pt idx="53912">
                  <c:v>0.98729905299999998</c:v>
                </c:pt>
                <c:pt idx="53913">
                  <c:v>0.99466263200000005</c:v>
                </c:pt>
                <c:pt idx="53914">
                  <c:v>0.98048173699999996</c:v>
                </c:pt>
                <c:pt idx="53915">
                  <c:v>0.99833470599999996</c:v>
                </c:pt>
                <c:pt idx="53916">
                  <c:v>0.98337578699999995</c:v>
                </c:pt>
                <c:pt idx="53917">
                  <c:v>0.99833470599999996</c:v>
                </c:pt>
                <c:pt idx="53918">
                  <c:v>0.99833470599999996</c:v>
                </c:pt>
                <c:pt idx="53919">
                  <c:v>0.98337578699999995</c:v>
                </c:pt>
                <c:pt idx="53920">
                  <c:v>0.98337578699999995</c:v>
                </c:pt>
                <c:pt idx="53921">
                  <c:v>0.99466263200000005</c:v>
                </c:pt>
                <c:pt idx="53922">
                  <c:v>0.994798234</c:v>
                </c:pt>
                <c:pt idx="53923">
                  <c:v>0.98337578699999995</c:v>
                </c:pt>
                <c:pt idx="53924">
                  <c:v>0.99466263200000005</c:v>
                </c:pt>
                <c:pt idx="53925">
                  <c:v>0.98337578699999995</c:v>
                </c:pt>
                <c:pt idx="53926">
                  <c:v>0.98337578699999995</c:v>
                </c:pt>
                <c:pt idx="53927">
                  <c:v>0.99466263200000005</c:v>
                </c:pt>
                <c:pt idx="53928">
                  <c:v>0.99466263200000005</c:v>
                </c:pt>
                <c:pt idx="53929">
                  <c:v>0.98048173699999996</c:v>
                </c:pt>
                <c:pt idx="53930">
                  <c:v>0.98337578699999995</c:v>
                </c:pt>
                <c:pt idx="53931">
                  <c:v>0.99466263200000005</c:v>
                </c:pt>
                <c:pt idx="53932">
                  <c:v>0.99833470599999996</c:v>
                </c:pt>
                <c:pt idx="53933">
                  <c:v>0.98337578699999995</c:v>
                </c:pt>
                <c:pt idx="53934">
                  <c:v>0.99466263200000005</c:v>
                </c:pt>
                <c:pt idx="53935">
                  <c:v>0.98048173699999996</c:v>
                </c:pt>
                <c:pt idx="53936">
                  <c:v>0.99833470599999996</c:v>
                </c:pt>
                <c:pt idx="53937">
                  <c:v>0.98048173699999996</c:v>
                </c:pt>
                <c:pt idx="53938">
                  <c:v>0.994798234</c:v>
                </c:pt>
                <c:pt idx="53939">
                  <c:v>0.99833470599999996</c:v>
                </c:pt>
                <c:pt idx="53940">
                  <c:v>0.98337578699999995</c:v>
                </c:pt>
                <c:pt idx="53941">
                  <c:v>0.99466263200000005</c:v>
                </c:pt>
                <c:pt idx="53942">
                  <c:v>0.98337578699999995</c:v>
                </c:pt>
                <c:pt idx="53943">
                  <c:v>0.99466263200000005</c:v>
                </c:pt>
                <c:pt idx="53944">
                  <c:v>0.99833470599999996</c:v>
                </c:pt>
                <c:pt idx="53945">
                  <c:v>0.98048173699999996</c:v>
                </c:pt>
                <c:pt idx="53946">
                  <c:v>0.99466263200000005</c:v>
                </c:pt>
                <c:pt idx="53947">
                  <c:v>0.98048173699999996</c:v>
                </c:pt>
                <c:pt idx="53948">
                  <c:v>0.99466263200000005</c:v>
                </c:pt>
                <c:pt idx="53949">
                  <c:v>0.98729905299999998</c:v>
                </c:pt>
                <c:pt idx="53950">
                  <c:v>0.99833470599999996</c:v>
                </c:pt>
                <c:pt idx="53951">
                  <c:v>0.994798234</c:v>
                </c:pt>
                <c:pt idx="53952">
                  <c:v>0.99833470599999996</c:v>
                </c:pt>
                <c:pt idx="53953">
                  <c:v>0.98337578699999995</c:v>
                </c:pt>
                <c:pt idx="53954">
                  <c:v>0.98048173699999996</c:v>
                </c:pt>
                <c:pt idx="53955">
                  <c:v>0.99100769600000005</c:v>
                </c:pt>
                <c:pt idx="53956">
                  <c:v>0.99090427199999997</c:v>
                </c:pt>
                <c:pt idx="53957">
                  <c:v>0.99466263200000005</c:v>
                </c:pt>
                <c:pt idx="53958">
                  <c:v>0.994798234</c:v>
                </c:pt>
                <c:pt idx="53959">
                  <c:v>0.99833470599999996</c:v>
                </c:pt>
                <c:pt idx="53960">
                  <c:v>0.98048173699999996</c:v>
                </c:pt>
                <c:pt idx="53961">
                  <c:v>0.98048173699999996</c:v>
                </c:pt>
                <c:pt idx="53962">
                  <c:v>0.98337578699999995</c:v>
                </c:pt>
                <c:pt idx="53963">
                  <c:v>0.99833470599999996</c:v>
                </c:pt>
                <c:pt idx="53964">
                  <c:v>0.98552498799999999</c:v>
                </c:pt>
                <c:pt idx="53965">
                  <c:v>0.994798234</c:v>
                </c:pt>
                <c:pt idx="53966">
                  <c:v>0.99466263200000005</c:v>
                </c:pt>
                <c:pt idx="53967">
                  <c:v>0.98337578699999995</c:v>
                </c:pt>
                <c:pt idx="53968">
                  <c:v>0.99833470599999996</c:v>
                </c:pt>
                <c:pt idx="53969">
                  <c:v>0.98552498799999999</c:v>
                </c:pt>
                <c:pt idx="53970">
                  <c:v>0.99833470599999996</c:v>
                </c:pt>
                <c:pt idx="53971">
                  <c:v>0.98048173699999996</c:v>
                </c:pt>
                <c:pt idx="53972">
                  <c:v>0.98048173699999996</c:v>
                </c:pt>
                <c:pt idx="53973">
                  <c:v>0.994798234</c:v>
                </c:pt>
                <c:pt idx="53974">
                  <c:v>0.994798234</c:v>
                </c:pt>
                <c:pt idx="53975">
                  <c:v>0.99466263200000005</c:v>
                </c:pt>
                <c:pt idx="53976">
                  <c:v>0.994798234</c:v>
                </c:pt>
                <c:pt idx="53977">
                  <c:v>0.994798234</c:v>
                </c:pt>
                <c:pt idx="53978">
                  <c:v>0.98337578699999995</c:v>
                </c:pt>
                <c:pt idx="53979">
                  <c:v>0.99466263200000005</c:v>
                </c:pt>
                <c:pt idx="53980">
                  <c:v>0.994798234</c:v>
                </c:pt>
                <c:pt idx="53981">
                  <c:v>0.99833470599999996</c:v>
                </c:pt>
                <c:pt idx="53982">
                  <c:v>0.98549281</c:v>
                </c:pt>
                <c:pt idx="53983">
                  <c:v>0.99466263200000005</c:v>
                </c:pt>
                <c:pt idx="53984">
                  <c:v>0.99466263200000005</c:v>
                </c:pt>
                <c:pt idx="53985">
                  <c:v>0.98048173699999996</c:v>
                </c:pt>
                <c:pt idx="53986">
                  <c:v>0.99833470599999996</c:v>
                </c:pt>
                <c:pt idx="53987">
                  <c:v>0.98337578699999995</c:v>
                </c:pt>
                <c:pt idx="53988">
                  <c:v>0.99027694600000005</c:v>
                </c:pt>
                <c:pt idx="53989">
                  <c:v>0.99833470599999996</c:v>
                </c:pt>
                <c:pt idx="53990">
                  <c:v>0.987316898</c:v>
                </c:pt>
                <c:pt idx="53991">
                  <c:v>0.98337578699999995</c:v>
                </c:pt>
                <c:pt idx="53992">
                  <c:v>0.994798234</c:v>
                </c:pt>
                <c:pt idx="53993">
                  <c:v>0.98048173699999996</c:v>
                </c:pt>
                <c:pt idx="53994">
                  <c:v>0.994798234</c:v>
                </c:pt>
                <c:pt idx="53995">
                  <c:v>0.98048173699999996</c:v>
                </c:pt>
                <c:pt idx="53996">
                  <c:v>0.99466263200000005</c:v>
                </c:pt>
                <c:pt idx="53997">
                  <c:v>0.99466263200000005</c:v>
                </c:pt>
                <c:pt idx="53998">
                  <c:v>0.98048173699999996</c:v>
                </c:pt>
                <c:pt idx="53999">
                  <c:v>0.99833470599999996</c:v>
                </c:pt>
                <c:pt idx="54000">
                  <c:v>0.99466263200000005</c:v>
                </c:pt>
                <c:pt idx="54001">
                  <c:v>0.99466263200000005</c:v>
                </c:pt>
                <c:pt idx="54002">
                  <c:v>0.98337578699999995</c:v>
                </c:pt>
                <c:pt idx="54003">
                  <c:v>0.99466263200000005</c:v>
                </c:pt>
                <c:pt idx="54004">
                  <c:v>0.99833470599999996</c:v>
                </c:pt>
                <c:pt idx="54005">
                  <c:v>0.98337578699999995</c:v>
                </c:pt>
                <c:pt idx="54006">
                  <c:v>0.994798234</c:v>
                </c:pt>
                <c:pt idx="54007">
                  <c:v>0.98337578699999995</c:v>
                </c:pt>
                <c:pt idx="54008">
                  <c:v>0.99466263200000005</c:v>
                </c:pt>
                <c:pt idx="54009">
                  <c:v>0.99833470599999996</c:v>
                </c:pt>
                <c:pt idx="54010">
                  <c:v>0.98337578699999995</c:v>
                </c:pt>
                <c:pt idx="54011">
                  <c:v>0.99466263200000005</c:v>
                </c:pt>
                <c:pt idx="54012">
                  <c:v>0.98337578699999995</c:v>
                </c:pt>
                <c:pt idx="54013">
                  <c:v>0.99466263200000005</c:v>
                </c:pt>
                <c:pt idx="54014">
                  <c:v>0.99466263200000005</c:v>
                </c:pt>
                <c:pt idx="54015">
                  <c:v>0.99833470599999996</c:v>
                </c:pt>
                <c:pt idx="54016">
                  <c:v>0.99466263200000005</c:v>
                </c:pt>
                <c:pt idx="54017">
                  <c:v>0.99466263200000005</c:v>
                </c:pt>
                <c:pt idx="54018">
                  <c:v>0.98529628999999996</c:v>
                </c:pt>
                <c:pt idx="54019">
                  <c:v>0.99466263200000005</c:v>
                </c:pt>
                <c:pt idx="54020">
                  <c:v>0.99466263200000005</c:v>
                </c:pt>
                <c:pt idx="54021">
                  <c:v>0.99833470599999996</c:v>
                </c:pt>
                <c:pt idx="54022">
                  <c:v>0.98337578699999995</c:v>
                </c:pt>
                <c:pt idx="54023">
                  <c:v>0.99466263200000005</c:v>
                </c:pt>
                <c:pt idx="54024">
                  <c:v>0.994798234</c:v>
                </c:pt>
                <c:pt idx="54025">
                  <c:v>0.994798234</c:v>
                </c:pt>
                <c:pt idx="54026">
                  <c:v>0.98337578699999995</c:v>
                </c:pt>
                <c:pt idx="54027">
                  <c:v>0.994798234</c:v>
                </c:pt>
                <c:pt idx="54028">
                  <c:v>0.98975540500000003</c:v>
                </c:pt>
                <c:pt idx="54029">
                  <c:v>0.99833470599999996</c:v>
                </c:pt>
                <c:pt idx="54030">
                  <c:v>0.98337578699999995</c:v>
                </c:pt>
                <c:pt idx="54031">
                  <c:v>0.99466263200000005</c:v>
                </c:pt>
                <c:pt idx="54032">
                  <c:v>0.99833470599999996</c:v>
                </c:pt>
                <c:pt idx="54033">
                  <c:v>0.98337578699999995</c:v>
                </c:pt>
                <c:pt idx="54034">
                  <c:v>0.99833470599999996</c:v>
                </c:pt>
                <c:pt idx="54035">
                  <c:v>0.99466263200000005</c:v>
                </c:pt>
                <c:pt idx="54036">
                  <c:v>0.98048173699999996</c:v>
                </c:pt>
                <c:pt idx="54037">
                  <c:v>0.99027694600000005</c:v>
                </c:pt>
                <c:pt idx="54038">
                  <c:v>0.99027694600000005</c:v>
                </c:pt>
                <c:pt idx="54039">
                  <c:v>0.99466263200000005</c:v>
                </c:pt>
                <c:pt idx="54040">
                  <c:v>0.99833470599999996</c:v>
                </c:pt>
                <c:pt idx="54041">
                  <c:v>0.98529628999999996</c:v>
                </c:pt>
                <c:pt idx="54042">
                  <c:v>0.98337578699999995</c:v>
                </c:pt>
                <c:pt idx="54043">
                  <c:v>0.994798234</c:v>
                </c:pt>
                <c:pt idx="54044">
                  <c:v>0.99833470599999996</c:v>
                </c:pt>
                <c:pt idx="54045">
                  <c:v>0.99466263200000005</c:v>
                </c:pt>
                <c:pt idx="54046">
                  <c:v>0.994798234</c:v>
                </c:pt>
                <c:pt idx="54047">
                  <c:v>0.98337578699999995</c:v>
                </c:pt>
                <c:pt idx="54048">
                  <c:v>0.98729905299999998</c:v>
                </c:pt>
                <c:pt idx="54049">
                  <c:v>0.98048173699999996</c:v>
                </c:pt>
                <c:pt idx="54050">
                  <c:v>0.98729905299999998</c:v>
                </c:pt>
                <c:pt idx="54051">
                  <c:v>0.99466263200000005</c:v>
                </c:pt>
                <c:pt idx="54052">
                  <c:v>0.987316898</c:v>
                </c:pt>
                <c:pt idx="54053">
                  <c:v>0.99833470599999996</c:v>
                </c:pt>
                <c:pt idx="54054">
                  <c:v>0.99466263200000005</c:v>
                </c:pt>
                <c:pt idx="54055">
                  <c:v>0.99833470599999996</c:v>
                </c:pt>
                <c:pt idx="54056">
                  <c:v>0.98337578699999995</c:v>
                </c:pt>
                <c:pt idx="54057">
                  <c:v>0.98337578699999995</c:v>
                </c:pt>
                <c:pt idx="54058">
                  <c:v>0.99466263200000005</c:v>
                </c:pt>
                <c:pt idx="54059">
                  <c:v>0.98337578699999995</c:v>
                </c:pt>
                <c:pt idx="54060">
                  <c:v>0.99466263200000005</c:v>
                </c:pt>
                <c:pt idx="54061">
                  <c:v>0.98337578699999995</c:v>
                </c:pt>
                <c:pt idx="54062">
                  <c:v>0.99833470599999996</c:v>
                </c:pt>
                <c:pt idx="54063">
                  <c:v>0.98048173699999996</c:v>
                </c:pt>
                <c:pt idx="54064">
                  <c:v>0.98337578699999995</c:v>
                </c:pt>
                <c:pt idx="54065">
                  <c:v>0.99015918800000002</c:v>
                </c:pt>
                <c:pt idx="54066">
                  <c:v>0.99833470599999996</c:v>
                </c:pt>
                <c:pt idx="54067">
                  <c:v>0.98337578699999995</c:v>
                </c:pt>
                <c:pt idx="54068">
                  <c:v>0.99833470599999996</c:v>
                </c:pt>
                <c:pt idx="54069">
                  <c:v>0.99833470599999996</c:v>
                </c:pt>
                <c:pt idx="54070">
                  <c:v>0.99466263200000005</c:v>
                </c:pt>
                <c:pt idx="54071">
                  <c:v>0.99466263200000005</c:v>
                </c:pt>
                <c:pt idx="54072">
                  <c:v>0.99090427199999997</c:v>
                </c:pt>
                <c:pt idx="54073">
                  <c:v>0.99833470599999996</c:v>
                </c:pt>
                <c:pt idx="54074">
                  <c:v>0.99466263200000005</c:v>
                </c:pt>
                <c:pt idx="54075">
                  <c:v>0.98337578699999995</c:v>
                </c:pt>
                <c:pt idx="54076">
                  <c:v>0.994798234</c:v>
                </c:pt>
                <c:pt idx="54077">
                  <c:v>0.99466263200000005</c:v>
                </c:pt>
                <c:pt idx="54078">
                  <c:v>0.98048173699999996</c:v>
                </c:pt>
                <c:pt idx="54079">
                  <c:v>0.98337578699999995</c:v>
                </c:pt>
                <c:pt idx="54080">
                  <c:v>0.98048173699999996</c:v>
                </c:pt>
                <c:pt idx="54081">
                  <c:v>0.99015918800000002</c:v>
                </c:pt>
                <c:pt idx="54082">
                  <c:v>0.99466263200000005</c:v>
                </c:pt>
                <c:pt idx="54083">
                  <c:v>0.99466263200000005</c:v>
                </c:pt>
                <c:pt idx="54084">
                  <c:v>0.994798234</c:v>
                </c:pt>
                <c:pt idx="54085">
                  <c:v>0.98048173699999996</c:v>
                </c:pt>
                <c:pt idx="54086">
                  <c:v>0.98337578699999995</c:v>
                </c:pt>
                <c:pt idx="54087">
                  <c:v>0.98337578699999995</c:v>
                </c:pt>
                <c:pt idx="54088">
                  <c:v>0.99833470599999996</c:v>
                </c:pt>
                <c:pt idx="54089">
                  <c:v>0.99466263200000005</c:v>
                </c:pt>
                <c:pt idx="54090">
                  <c:v>0.98337578699999995</c:v>
                </c:pt>
                <c:pt idx="54091">
                  <c:v>0.99100769600000005</c:v>
                </c:pt>
                <c:pt idx="54092">
                  <c:v>0.98048173699999996</c:v>
                </c:pt>
                <c:pt idx="54093">
                  <c:v>0.99833470599999996</c:v>
                </c:pt>
                <c:pt idx="54094">
                  <c:v>0.99833470599999996</c:v>
                </c:pt>
                <c:pt idx="54095">
                  <c:v>0.994798234</c:v>
                </c:pt>
                <c:pt idx="54096">
                  <c:v>0.994798234</c:v>
                </c:pt>
                <c:pt idx="54097">
                  <c:v>0.98337578699999995</c:v>
                </c:pt>
                <c:pt idx="54098">
                  <c:v>0.99466263200000005</c:v>
                </c:pt>
                <c:pt idx="54099">
                  <c:v>0.994798234</c:v>
                </c:pt>
                <c:pt idx="54100">
                  <c:v>0.98048173699999996</c:v>
                </c:pt>
                <c:pt idx="54101">
                  <c:v>0.98337578699999995</c:v>
                </c:pt>
                <c:pt idx="54102">
                  <c:v>0.99466263200000005</c:v>
                </c:pt>
                <c:pt idx="54103">
                  <c:v>0.98552498799999999</c:v>
                </c:pt>
                <c:pt idx="54104">
                  <c:v>0.994798234</c:v>
                </c:pt>
                <c:pt idx="54105">
                  <c:v>0.994798234</c:v>
                </c:pt>
                <c:pt idx="54106">
                  <c:v>0.994798234</c:v>
                </c:pt>
                <c:pt idx="54107">
                  <c:v>0.98337578699999995</c:v>
                </c:pt>
                <c:pt idx="54108">
                  <c:v>0.994798234</c:v>
                </c:pt>
                <c:pt idx="54109">
                  <c:v>0.99466263200000005</c:v>
                </c:pt>
                <c:pt idx="54110">
                  <c:v>0.99090427199999997</c:v>
                </c:pt>
                <c:pt idx="54111">
                  <c:v>0.99833470599999996</c:v>
                </c:pt>
                <c:pt idx="54112">
                  <c:v>0.994798234</c:v>
                </c:pt>
                <c:pt idx="54113">
                  <c:v>0.994798234</c:v>
                </c:pt>
                <c:pt idx="54114">
                  <c:v>0.99466263200000005</c:v>
                </c:pt>
                <c:pt idx="54115">
                  <c:v>0.99466263200000005</c:v>
                </c:pt>
                <c:pt idx="54116">
                  <c:v>0.99466263200000005</c:v>
                </c:pt>
                <c:pt idx="54117">
                  <c:v>0.98048173699999996</c:v>
                </c:pt>
                <c:pt idx="54118">
                  <c:v>0.994798234</c:v>
                </c:pt>
                <c:pt idx="54119">
                  <c:v>0.99833470599999996</c:v>
                </c:pt>
                <c:pt idx="54120">
                  <c:v>0.99833470599999996</c:v>
                </c:pt>
                <c:pt idx="54121">
                  <c:v>0.994798234</c:v>
                </c:pt>
                <c:pt idx="54122">
                  <c:v>0.99090427199999997</c:v>
                </c:pt>
                <c:pt idx="54123">
                  <c:v>0.994798234</c:v>
                </c:pt>
                <c:pt idx="54124">
                  <c:v>0.994798234</c:v>
                </c:pt>
                <c:pt idx="54125">
                  <c:v>0.98048173699999996</c:v>
                </c:pt>
                <c:pt idx="54126">
                  <c:v>0.99833470599999996</c:v>
                </c:pt>
                <c:pt idx="54127">
                  <c:v>0.99833470599999996</c:v>
                </c:pt>
                <c:pt idx="54128">
                  <c:v>0.994798234</c:v>
                </c:pt>
                <c:pt idx="54129">
                  <c:v>0.99466263200000005</c:v>
                </c:pt>
                <c:pt idx="54130">
                  <c:v>0.994798234</c:v>
                </c:pt>
                <c:pt idx="54131">
                  <c:v>0.99833470599999996</c:v>
                </c:pt>
                <c:pt idx="54132">
                  <c:v>0.99466263200000005</c:v>
                </c:pt>
                <c:pt idx="54133">
                  <c:v>0.987316898</c:v>
                </c:pt>
                <c:pt idx="54134">
                  <c:v>0.99090427199999997</c:v>
                </c:pt>
                <c:pt idx="54135">
                  <c:v>0.98337578699999995</c:v>
                </c:pt>
                <c:pt idx="54136">
                  <c:v>0.994798234</c:v>
                </c:pt>
                <c:pt idx="54137">
                  <c:v>0.98337578699999995</c:v>
                </c:pt>
                <c:pt idx="54138">
                  <c:v>0.98337578699999995</c:v>
                </c:pt>
                <c:pt idx="54139">
                  <c:v>0.98337578699999995</c:v>
                </c:pt>
                <c:pt idx="54140">
                  <c:v>0.994798234</c:v>
                </c:pt>
                <c:pt idx="54141">
                  <c:v>0.99466263200000005</c:v>
                </c:pt>
                <c:pt idx="54142">
                  <c:v>0.98048173699999996</c:v>
                </c:pt>
                <c:pt idx="54143">
                  <c:v>0.99466263200000005</c:v>
                </c:pt>
                <c:pt idx="54144">
                  <c:v>0.98337578699999995</c:v>
                </c:pt>
                <c:pt idx="54145">
                  <c:v>0.99466263200000005</c:v>
                </c:pt>
                <c:pt idx="54146">
                  <c:v>0.99466263200000005</c:v>
                </c:pt>
                <c:pt idx="54147">
                  <c:v>0.98337578699999995</c:v>
                </c:pt>
                <c:pt idx="54148">
                  <c:v>0.994798234</c:v>
                </c:pt>
                <c:pt idx="54149">
                  <c:v>0.98048173699999996</c:v>
                </c:pt>
                <c:pt idx="54150">
                  <c:v>0.98337578699999995</c:v>
                </c:pt>
                <c:pt idx="54151">
                  <c:v>0.99833470599999996</c:v>
                </c:pt>
                <c:pt idx="54152">
                  <c:v>0.98337578699999995</c:v>
                </c:pt>
                <c:pt idx="54153">
                  <c:v>0.99456953599999998</c:v>
                </c:pt>
                <c:pt idx="54154">
                  <c:v>0.98337578699999995</c:v>
                </c:pt>
                <c:pt idx="54155">
                  <c:v>0.98048173699999996</c:v>
                </c:pt>
                <c:pt idx="54156">
                  <c:v>0.98048173699999996</c:v>
                </c:pt>
                <c:pt idx="54157">
                  <c:v>0.98337578699999995</c:v>
                </c:pt>
                <c:pt idx="54158">
                  <c:v>0.98337578699999995</c:v>
                </c:pt>
                <c:pt idx="54159">
                  <c:v>0.98048173699999996</c:v>
                </c:pt>
                <c:pt idx="54160">
                  <c:v>0.99833470599999996</c:v>
                </c:pt>
                <c:pt idx="54161">
                  <c:v>0.994798234</c:v>
                </c:pt>
                <c:pt idx="54162">
                  <c:v>0.99833470599999996</c:v>
                </c:pt>
                <c:pt idx="54163">
                  <c:v>0.98048173699999996</c:v>
                </c:pt>
                <c:pt idx="54164">
                  <c:v>0.98337578699999995</c:v>
                </c:pt>
                <c:pt idx="54165">
                  <c:v>0.99466263200000005</c:v>
                </c:pt>
                <c:pt idx="54166">
                  <c:v>0.98048173699999996</c:v>
                </c:pt>
                <c:pt idx="54167">
                  <c:v>0.994798234</c:v>
                </c:pt>
                <c:pt idx="54168">
                  <c:v>0.98337578699999995</c:v>
                </c:pt>
                <c:pt idx="54169">
                  <c:v>0.98337578699999995</c:v>
                </c:pt>
                <c:pt idx="54170">
                  <c:v>0.994798234</c:v>
                </c:pt>
                <c:pt idx="54171">
                  <c:v>0.98337578699999995</c:v>
                </c:pt>
                <c:pt idx="54172">
                  <c:v>0.98552498799999999</c:v>
                </c:pt>
                <c:pt idx="54173">
                  <c:v>0.99833470599999996</c:v>
                </c:pt>
                <c:pt idx="54174">
                  <c:v>0.99833470599999996</c:v>
                </c:pt>
                <c:pt idx="54175">
                  <c:v>0.99466263200000005</c:v>
                </c:pt>
                <c:pt idx="54176">
                  <c:v>0.98337578699999995</c:v>
                </c:pt>
                <c:pt idx="54177">
                  <c:v>0.99833470599999996</c:v>
                </c:pt>
                <c:pt idx="54178">
                  <c:v>0.98337578699999995</c:v>
                </c:pt>
                <c:pt idx="54179">
                  <c:v>0.99466263200000005</c:v>
                </c:pt>
                <c:pt idx="54180">
                  <c:v>0.994798234</c:v>
                </c:pt>
                <c:pt idx="54181">
                  <c:v>0.99466263200000005</c:v>
                </c:pt>
                <c:pt idx="54182">
                  <c:v>0.99833470599999996</c:v>
                </c:pt>
                <c:pt idx="54183">
                  <c:v>0.99833470599999996</c:v>
                </c:pt>
                <c:pt idx="54184">
                  <c:v>0.99466263200000005</c:v>
                </c:pt>
                <c:pt idx="54185">
                  <c:v>0.99833470599999996</c:v>
                </c:pt>
                <c:pt idx="54186">
                  <c:v>0.99466263200000005</c:v>
                </c:pt>
                <c:pt idx="54187">
                  <c:v>0.98048173699999996</c:v>
                </c:pt>
                <c:pt idx="54188">
                  <c:v>0.98337578699999995</c:v>
                </c:pt>
                <c:pt idx="54189">
                  <c:v>0.99833470599999996</c:v>
                </c:pt>
                <c:pt idx="54190">
                  <c:v>0.99833470599999996</c:v>
                </c:pt>
                <c:pt idx="54191">
                  <c:v>0.99466263200000005</c:v>
                </c:pt>
                <c:pt idx="54192">
                  <c:v>0.99833470599999996</c:v>
                </c:pt>
                <c:pt idx="54193">
                  <c:v>0.98337578699999995</c:v>
                </c:pt>
                <c:pt idx="54194">
                  <c:v>0.98337578699999995</c:v>
                </c:pt>
                <c:pt idx="54195">
                  <c:v>0.99833470599999996</c:v>
                </c:pt>
                <c:pt idx="54196">
                  <c:v>0.98048173699999996</c:v>
                </c:pt>
                <c:pt idx="54197">
                  <c:v>0.994798234</c:v>
                </c:pt>
                <c:pt idx="54198">
                  <c:v>0.99466263200000005</c:v>
                </c:pt>
                <c:pt idx="54199">
                  <c:v>0.98337578699999995</c:v>
                </c:pt>
                <c:pt idx="54200">
                  <c:v>0.99833470599999996</c:v>
                </c:pt>
                <c:pt idx="54201">
                  <c:v>0.98048173699999996</c:v>
                </c:pt>
                <c:pt idx="54202">
                  <c:v>0.98048173699999996</c:v>
                </c:pt>
                <c:pt idx="54203">
                  <c:v>0.994798234</c:v>
                </c:pt>
                <c:pt idx="54204">
                  <c:v>0.98337578699999995</c:v>
                </c:pt>
                <c:pt idx="54205">
                  <c:v>0.98048173699999996</c:v>
                </c:pt>
                <c:pt idx="54206">
                  <c:v>0.99833470599999996</c:v>
                </c:pt>
                <c:pt idx="54207">
                  <c:v>0.99466263200000005</c:v>
                </c:pt>
                <c:pt idx="54208">
                  <c:v>0.99833470599999996</c:v>
                </c:pt>
                <c:pt idx="54209">
                  <c:v>0.98048173699999996</c:v>
                </c:pt>
                <c:pt idx="54210">
                  <c:v>0.99466263200000005</c:v>
                </c:pt>
                <c:pt idx="54211">
                  <c:v>0.99833470599999996</c:v>
                </c:pt>
                <c:pt idx="54212">
                  <c:v>0.99466263200000005</c:v>
                </c:pt>
                <c:pt idx="54213">
                  <c:v>0.99833470599999996</c:v>
                </c:pt>
                <c:pt idx="54214">
                  <c:v>0.98337578699999995</c:v>
                </c:pt>
                <c:pt idx="54215">
                  <c:v>0.98337578699999995</c:v>
                </c:pt>
                <c:pt idx="54216">
                  <c:v>0.98048173699999996</c:v>
                </c:pt>
                <c:pt idx="54217">
                  <c:v>0.99833470599999996</c:v>
                </c:pt>
                <c:pt idx="54218">
                  <c:v>0.994798234</c:v>
                </c:pt>
                <c:pt idx="54219">
                  <c:v>0.99466263200000005</c:v>
                </c:pt>
                <c:pt idx="54220">
                  <c:v>0.98337578699999995</c:v>
                </c:pt>
                <c:pt idx="54221">
                  <c:v>0.99466263200000005</c:v>
                </c:pt>
                <c:pt idx="54222">
                  <c:v>0.98337578699999995</c:v>
                </c:pt>
                <c:pt idx="54223">
                  <c:v>0.987316898</c:v>
                </c:pt>
                <c:pt idx="54224">
                  <c:v>0.994798234</c:v>
                </c:pt>
                <c:pt idx="54225">
                  <c:v>0.994798234</c:v>
                </c:pt>
                <c:pt idx="54226">
                  <c:v>0.99090427199999997</c:v>
                </c:pt>
                <c:pt idx="54227">
                  <c:v>0.994798234</c:v>
                </c:pt>
                <c:pt idx="54228">
                  <c:v>0.98337578699999995</c:v>
                </c:pt>
                <c:pt idx="54229">
                  <c:v>0.98048173699999996</c:v>
                </c:pt>
                <c:pt idx="54230">
                  <c:v>0.98337578699999995</c:v>
                </c:pt>
                <c:pt idx="54231">
                  <c:v>0.98337578699999995</c:v>
                </c:pt>
                <c:pt idx="54232">
                  <c:v>0.99466263200000005</c:v>
                </c:pt>
                <c:pt idx="54233">
                  <c:v>0.99833470599999996</c:v>
                </c:pt>
                <c:pt idx="54234">
                  <c:v>0.98337578699999995</c:v>
                </c:pt>
                <c:pt idx="54235">
                  <c:v>0.99100769600000005</c:v>
                </c:pt>
                <c:pt idx="54236">
                  <c:v>0.99466263200000005</c:v>
                </c:pt>
                <c:pt idx="54237">
                  <c:v>0.994798234</c:v>
                </c:pt>
                <c:pt idx="54238">
                  <c:v>0.98337578699999995</c:v>
                </c:pt>
                <c:pt idx="54239">
                  <c:v>0.99466263200000005</c:v>
                </c:pt>
                <c:pt idx="54240">
                  <c:v>0.98048173699999996</c:v>
                </c:pt>
                <c:pt idx="54241">
                  <c:v>0.99090427199999997</c:v>
                </c:pt>
                <c:pt idx="54242">
                  <c:v>0.99833470599999996</c:v>
                </c:pt>
                <c:pt idx="54243">
                  <c:v>0.994798234</c:v>
                </c:pt>
                <c:pt idx="54244">
                  <c:v>0.98337578699999995</c:v>
                </c:pt>
                <c:pt idx="54245">
                  <c:v>0.98552498799999999</c:v>
                </c:pt>
                <c:pt idx="54246">
                  <c:v>0.99466263200000005</c:v>
                </c:pt>
                <c:pt idx="54247">
                  <c:v>0.98048173699999996</c:v>
                </c:pt>
                <c:pt idx="54248">
                  <c:v>0.994798234</c:v>
                </c:pt>
                <c:pt idx="54249">
                  <c:v>0.99833470599999996</c:v>
                </c:pt>
                <c:pt idx="54250">
                  <c:v>0.99833470599999996</c:v>
                </c:pt>
                <c:pt idx="54251">
                  <c:v>0.98048173699999996</c:v>
                </c:pt>
                <c:pt idx="54252">
                  <c:v>0.98337578699999995</c:v>
                </c:pt>
                <c:pt idx="54253">
                  <c:v>0.98048173699999996</c:v>
                </c:pt>
                <c:pt idx="54254">
                  <c:v>0.99466263200000005</c:v>
                </c:pt>
                <c:pt idx="54255">
                  <c:v>0.98337578699999995</c:v>
                </c:pt>
                <c:pt idx="54256">
                  <c:v>0.99466263200000005</c:v>
                </c:pt>
                <c:pt idx="54257">
                  <c:v>0.98337578699999995</c:v>
                </c:pt>
                <c:pt idx="54258">
                  <c:v>0.99466263200000005</c:v>
                </c:pt>
                <c:pt idx="54259">
                  <c:v>0.98048173699999996</c:v>
                </c:pt>
                <c:pt idx="54260">
                  <c:v>0.99090427199999997</c:v>
                </c:pt>
                <c:pt idx="54261">
                  <c:v>0.99833470599999996</c:v>
                </c:pt>
                <c:pt idx="54262">
                  <c:v>0.99833470599999996</c:v>
                </c:pt>
                <c:pt idx="54263">
                  <c:v>0.98337578699999995</c:v>
                </c:pt>
                <c:pt idx="54264">
                  <c:v>0.99466263200000005</c:v>
                </c:pt>
                <c:pt idx="54265">
                  <c:v>0.994798234</c:v>
                </c:pt>
                <c:pt idx="54266">
                  <c:v>0.99833470599999996</c:v>
                </c:pt>
                <c:pt idx="54267">
                  <c:v>0.98337578699999995</c:v>
                </c:pt>
                <c:pt idx="54268">
                  <c:v>0.98048173699999996</c:v>
                </c:pt>
                <c:pt idx="54269">
                  <c:v>0.98337578699999995</c:v>
                </c:pt>
                <c:pt idx="54270">
                  <c:v>0.98549281</c:v>
                </c:pt>
                <c:pt idx="54271">
                  <c:v>0.98048173699999996</c:v>
                </c:pt>
                <c:pt idx="54272">
                  <c:v>0.99466263200000005</c:v>
                </c:pt>
                <c:pt idx="54273">
                  <c:v>0.99466263200000005</c:v>
                </c:pt>
                <c:pt idx="54274">
                  <c:v>0.98337578699999995</c:v>
                </c:pt>
                <c:pt idx="54275">
                  <c:v>0.98337578699999995</c:v>
                </c:pt>
                <c:pt idx="54276">
                  <c:v>0.98337578699999995</c:v>
                </c:pt>
                <c:pt idx="54277">
                  <c:v>0.99466263200000005</c:v>
                </c:pt>
                <c:pt idx="54278">
                  <c:v>0.99833470599999996</c:v>
                </c:pt>
                <c:pt idx="54279">
                  <c:v>0.99833470599999996</c:v>
                </c:pt>
                <c:pt idx="54280">
                  <c:v>0.99466263200000005</c:v>
                </c:pt>
                <c:pt idx="54281">
                  <c:v>0.99466263200000005</c:v>
                </c:pt>
                <c:pt idx="54282">
                  <c:v>0.99466263200000005</c:v>
                </c:pt>
                <c:pt idx="54283">
                  <c:v>0.99833470599999996</c:v>
                </c:pt>
                <c:pt idx="54284">
                  <c:v>0.99833470599999996</c:v>
                </c:pt>
                <c:pt idx="54285">
                  <c:v>0.98337578699999995</c:v>
                </c:pt>
                <c:pt idx="54286">
                  <c:v>0.994798234</c:v>
                </c:pt>
                <c:pt idx="54287">
                  <c:v>0.99833470599999996</c:v>
                </c:pt>
                <c:pt idx="54288">
                  <c:v>0.98048173699999996</c:v>
                </c:pt>
                <c:pt idx="54289">
                  <c:v>0.98048173699999996</c:v>
                </c:pt>
                <c:pt idx="54290">
                  <c:v>0.99833470599999996</c:v>
                </c:pt>
                <c:pt idx="54291">
                  <c:v>0.99466263200000005</c:v>
                </c:pt>
                <c:pt idx="54292">
                  <c:v>0.99090427199999997</c:v>
                </c:pt>
                <c:pt idx="54293">
                  <c:v>0.98048173699999996</c:v>
                </c:pt>
                <c:pt idx="54294">
                  <c:v>0.99466263200000005</c:v>
                </c:pt>
                <c:pt idx="54295">
                  <c:v>0.99466263200000005</c:v>
                </c:pt>
                <c:pt idx="54296">
                  <c:v>0.99833470599999996</c:v>
                </c:pt>
                <c:pt idx="54297">
                  <c:v>0.994798234</c:v>
                </c:pt>
                <c:pt idx="54298">
                  <c:v>0.98337578699999995</c:v>
                </c:pt>
                <c:pt idx="54299">
                  <c:v>0.98048173699999996</c:v>
                </c:pt>
                <c:pt idx="54300">
                  <c:v>0.99466263200000005</c:v>
                </c:pt>
                <c:pt idx="54301">
                  <c:v>0.99833470599999996</c:v>
                </c:pt>
                <c:pt idx="54302">
                  <c:v>0.99466263200000005</c:v>
                </c:pt>
                <c:pt idx="54303">
                  <c:v>0.98337578699999995</c:v>
                </c:pt>
                <c:pt idx="54304">
                  <c:v>0.99833470599999996</c:v>
                </c:pt>
                <c:pt idx="54305">
                  <c:v>0.98337578699999995</c:v>
                </c:pt>
                <c:pt idx="54306">
                  <c:v>0.99626751000000002</c:v>
                </c:pt>
                <c:pt idx="54307">
                  <c:v>0.98337578699999995</c:v>
                </c:pt>
                <c:pt idx="54308">
                  <c:v>0.994798234</c:v>
                </c:pt>
                <c:pt idx="54309">
                  <c:v>0.99466263200000005</c:v>
                </c:pt>
                <c:pt idx="54310">
                  <c:v>0.98337578699999995</c:v>
                </c:pt>
                <c:pt idx="54311">
                  <c:v>0.98337578699999995</c:v>
                </c:pt>
                <c:pt idx="54312">
                  <c:v>0.99833470599999996</c:v>
                </c:pt>
                <c:pt idx="54313">
                  <c:v>0.994798234</c:v>
                </c:pt>
                <c:pt idx="54314">
                  <c:v>0.99833470599999996</c:v>
                </c:pt>
                <c:pt idx="54315">
                  <c:v>0.99833470599999996</c:v>
                </c:pt>
                <c:pt idx="54316">
                  <c:v>0.97324861200000001</c:v>
                </c:pt>
                <c:pt idx="54317">
                  <c:v>0.98337578699999995</c:v>
                </c:pt>
                <c:pt idx="54318">
                  <c:v>0.99466263200000005</c:v>
                </c:pt>
                <c:pt idx="54319">
                  <c:v>0.98337578699999995</c:v>
                </c:pt>
                <c:pt idx="54320">
                  <c:v>0.99833470599999996</c:v>
                </c:pt>
                <c:pt idx="54321">
                  <c:v>0.99466263200000005</c:v>
                </c:pt>
                <c:pt idx="54322">
                  <c:v>0.99833470599999996</c:v>
                </c:pt>
                <c:pt idx="54323">
                  <c:v>0.98337578699999995</c:v>
                </c:pt>
                <c:pt idx="54324">
                  <c:v>0.99466263200000005</c:v>
                </c:pt>
                <c:pt idx="54325">
                  <c:v>0.99466263200000005</c:v>
                </c:pt>
                <c:pt idx="54326">
                  <c:v>0.99833470599999996</c:v>
                </c:pt>
                <c:pt idx="54327">
                  <c:v>0.98337578699999995</c:v>
                </c:pt>
                <c:pt idx="54328">
                  <c:v>0.98337578699999995</c:v>
                </c:pt>
                <c:pt idx="54329">
                  <c:v>0.994798234</c:v>
                </c:pt>
                <c:pt idx="54330">
                  <c:v>0.994798234</c:v>
                </c:pt>
                <c:pt idx="54331">
                  <c:v>0.98975540500000003</c:v>
                </c:pt>
                <c:pt idx="54332">
                  <c:v>0.994798234</c:v>
                </c:pt>
                <c:pt idx="54333">
                  <c:v>0.99100769600000005</c:v>
                </c:pt>
                <c:pt idx="54334">
                  <c:v>0.99833470599999996</c:v>
                </c:pt>
                <c:pt idx="54335">
                  <c:v>0.99466263200000005</c:v>
                </c:pt>
                <c:pt idx="54336">
                  <c:v>0.98337578699999995</c:v>
                </c:pt>
                <c:pt idx="54337">
                  <c:v>0.98337578699999995</c:v>
                </c:pt>
                <c:pt idx="54338">
                  <c:v>0.98337578699999995</c:v>
                </c:pt>
                <c:pt idx="54339">
                  <c:v>0.994798234</c:v>
                </c:pt>
                <c:pt idx="54340">
                  <c:v>0.99833470599999996</c:v>
                </c:pt>
                <c:pt idx="54341">
                  <c:v>0.994798234</c:v>
                </c:pt>
                <c:pt idx="54342">
                  <c:v>0.98337578699999995</c:v>
                </c:pt>
                <c:pt idx="54343">
                  <c:v>0.99450736299999998</c:v>
                </c:pt>
                <c:pt idx="54344">
                  <c:v>0.99100769600000005</c:v>
                </c:pt>
                <c:pt idx="54345">
                  <c:v>0.994798234</c:v>
                </c:pt>
                <c:pt idx="54346">
                  <c:v>0.99090427199999997</c:v>
                </c:pt>
                <c:pt idx="54347">
                  <c:v>0.99466263200000005</c:v>
                </c:pt>
                <c:pt idx="54348">
                  <c:v>0.98337578699999995</c:v>
                </c:pt>
                <c:pt idx="54349">
                  <c:v>0.994798234</c:v>
                </c:pt>
                <c:pt idx="54350">
                  <c:v>0.98337578699999995</c:v>
                </c:pt>
                <c:pt idx="54351">
                  <c:v>0.99090427199999997</c:v>
                </c:pt>
                <c:pt idx="54352">
                  <c:v>0.98337578699999995</c:v>
                </c:pt>
                <c:pt idx="54353">
                  <c:v>0.994798234</c:v>
                </c:pt>
                <c:pt idx="54354">
                  <c:v>0.98048173699999996</c:v>
                </c:pt>
                <c:pt idx="54355">
                  <c:v>0.98729905299999998</c:v>
                </c:pt>
                <c:pt idx="54356">
                  <c:v>0.99466263200000005</c:v>
                </c:pt>
                <c:pt idx="54357">
                  <c:v>0.99466263200000005</c:v>
                </c:pt>
                <c:pt idx="54358">
                  <c:v>0.98337578699999995</c:v>
                </c:pt>
                <c:pt idx="54359">
                  <c:v>0.98337578699999995</c:v>
                </c:pt>
                <c:pt idx="54360">
                  <c:v>0.98529628999999996</c:v>
                </c:pt>
                <c:pt idx="54361">
                  <c:v>0.99833470599999996</c:v>
                </c:pt>
                <c:pt idx="54362">
                  <c:v>0.99466263200000005</c:v>
                </c:pt>
                <c:pt idx="54363">
                  <c:v>0.98337578699999995</c:v>
                </c:pt>
                <c:pt idx="54364">
                  <c:v>0.994798234</c:v>
                </c:pt>
                <c:pt idx="54365">
                  <c:v>0.98048173699999996</c:v>
                </c:pt>
                <c:pt idx="54366">
                  <c:v>0.99466263200000005</c:v>
                </c:pt>
                <c:pt idx="54367">
                  <c:v>0.99015918800000002</c:v>
                </c:pt>
                <c:pt idx="54368">
                  <c:v>0.98337578699999995</c:v>
                </c:pt>
                <c:pt idx="54369">
                  <c:v>0.98337578699999995</c:v>
                </c:pt>
                <c:pt idx="54370">
                  <c:v>0.99833470599999996</c:v>
                </c:pt>
                <c:pt idx="54371">
                  <c:v>0.99833470599999996</c:v>
                </c:pt>
                <c:pt idx="54372">
                  <c:v>0.994798234</c:v>
                </c:pt>
                <c:pt idx="54373">
                  <c:v>0.98337578699999995</c:v>
                </c:pt>
                <c:pt idx="54374">
                  <c:v>0.98337578699999995</c:v>
                </c:pt>
                <c:pt idx="54375">
                  <c:v>0.99466263200000005</c:v>
                </c:pt>
                <c:pt idx="54376">
                  <c:v>0.98048173699999996</c:v>
                </c:pt>
                <c:pt idx="54377">
                  <c:v>0.99833470599999996</c:v>
                </c:pt>
                <c:pt idx="54378">
                  <c:v>0.98549281</c:v>
                </c:pt>
                <c:pt idx="54379">
                  <c:v>0.98337578699999995</c:v>
                </c:pt>
                <c:pt idx="54380">
                  <c:v>0.99466263200000005</c:v>
                </c:pt>
                <c:pt idx="54381">
                  <c:v>0.994798234</c:v>
                </c:pt>
                <c:pt idx="54382">
                  <c:v>0.994798234</c:v>
                </c:pt>
                <c:pt idx="54383">
                  <c:v>0.98048173699999996</c:v>
                </c:pt>
                <c:pt idx="54384">
                  <c:v>0.98337578699999995</c:v>
                </c:pt>
                <c:pt idx="54385">
                  <c:v>0.99833470599999996</c:v>
                </c:pt>
                <c:pt idx="54386">
                  <c:v>0.98048173699999996</c:v>
                </c:pt>
                <c:pt idx="54387">
                  <c:v>0.98048173699999996</c:v>
                </c:pt>
                <c:pt idx="54388">
                  <c:v>0.99466263200000005</c:v>
                </c:pt>
                <c:pt idx="54389">
                  <c:v>0.994798234</c:v>
                </c:pt>
                <c:pt idx="54390">
                  <c:v>0.99015918800000002</c:v>
                </c:pt>
                <c:pt idx="54391">
                  <c:v>0.994798234</c:v>
                </c:pt>
                <c:pt idx="54392">
                  <c:v>0.99833470599999996</c:v>
                </c:pt>
                <c:pt idx="54393">
                  <c:v>0.99100769600000005</c:v>
                </c:pt>
                <c:pt idx="54394">
                  <c:v>0.98337578699999995</c:v>
                </c:pt>
                <c:pt idx="54395">
                  <c:v>0.99090427199999997</c:v>
                </c:pt>
                <c:pt idx="54396">
                  <c:v>0.98337578699999995</c:v>
                </c:pt>
                <c:pt idx="54397">
                  <c:v>0.99833470599999996</c:v>
                </c:pt>
                <c:pt idx="54398">
                  <c:v>0.98048173699999996</c:v>
                </c:pt>
                <c:pt idx="54399">
                  <c:v>0.99833470599999996</c:v>
                </c:pt>
                <c:pt idx="54400">
                  <c:v>0.99466263200000005</c:v>
                </c:pt>
                <c:pt idx="54401">
                  <c:v>0.98337578699999995</c:v>
                </c:pt>
                <c:pt idx="54402">
                  <c:v>0.99833470599999996</c:v>
                </c:pt>
                <c:pt idx="54403">
                  <c:v>0.994798234</c:v>
                </c:pt>
                <c:pt idx="54404">
                  <c:v>0.98337578699999995</c:v>
                </c:pt>
                <c:pt idx="54405">
                  <c:v>0.99466263200000005</c:v>
                </c:pt>
                <c:pt idx="54406">
                  <c:v>0.987316898</c:v>
                </c:pt>
                <c:pt idx="54407">
                  <c:v>0.98337578699999995</c:v>
                </c:pt>
                <c:pt idx="54408">
                  <c:v>0.99833470599999996</c:v>
                </c:pt>
                <c:pt idx="54409">
                  <c:v>0.98337578699999995</c:v>
                </c:pt>
                <c:pt idx="54410">
                  <c:v>0.98337578699999995</c:v>
                </c:pt>
                <c:pt idx="54411">
                  <c:v>0.99466263200000005</c:v>
                </c:pt>
                <c:pt idx="54412">
                  <c:v>0.99466263200000005</c:v>
                </c:pt>
                <c:pt idx="54413">
                  <c:v>0.99466263200000005</c:v>
                </c:pt>
                <c:pt idx="54414">
                  <c:v>0.98337578699999995</c:v>
                </c:pt>
                <c:pt idx="54415">
                  <c:v>0.99466263200000005</c:v>
                </c:pt>
                <c:pt idx="54416">
                  <c:v>0.98337578699999995</c:v>
                </c:pt>
                <c:pt idx="54417">
                  <c:v>0.994798234</c:v>
                </c:pt>
                <c:pt idx="54418">
                  <c:v>0.98337578699999995</c:v>
                </c:pt>
                <c:pt idx="54419">
                  <c:v>0.98048173699999996</c:v>
                </c:pt>
                <c:pt idx="54420">
                  <c:v>0.98337578699999995</c:v>
                </c:pt>
                <c:pt idx="54421">
                  <c:v>0.99015918800000002</c:v>
                </c:pt>
                <c:pt idx="54422">
                  <c:v>0.994798234</c:v>
                </c:pt>
                <c:pt idx="54423">
                  <c:v>0.98337578699999995</c:v>
                </c:pt>
                <c:pt idx="54424">
                  <c:v>0.98729905299999998</c:v>
                </c:pt>
                <c:pt idx="54425">
                  <c:v>0.99833470599999996</c:v>
                </c:pt>
                <c:pt idx="54426">
                  <c:v>0.98048173699999996</c:v>
                </c:pt>
                <c:pt idx="54427">
                  <c:v>0.98048173699999996</c:v>
                </c:pt>
                <c:pt idx="54428">
                  <c:v>0.98337578699999995</c:v>
                </c:pt>
                <c:pt idx="54429">
                  <c:v>0.99833470599999996</c:v>
                </c:pt>
                <c:pt idx="54430">
                  <c:v>0.994798234</c:v>
                </c:pt>
                <c:pt idx="54431">
                  <c:v>0.994798234</c:v>
                </c:pt>
                <c:pt idx="54432">
                  <c:v>0.98529628999999996</c:v>
                </c:pt>
                <c:pt idx="54433">
                  <c:v>0.98337578699999995</c:v>
                </c:pt>
                <c:pt idx="54434">
                  <c:v>0.99833470599999996</c:v>
                </c:pt>
                <c:pt idx="54435">
                  <c:v>0.98337578699999995</c:v>
                </c:pt>
                <c:pt idx="54436">
                  <c:v>0.98048173699999996</c:v>
                </c:pt>
                <c:pt idx="54437">
                  <c:v>0.99833470599999996</c:v>
                </c:pt>
                <c:pt idx="54438">
                  <c:v>0.99466263200000005</c:v>
                </c:pt>
                <c:pt idx="54439">
                  <c:v>0.98552498799999999</c:v>
                </c:pt>
                <c:pt idx="54440">
                  <c:v>0.99456953599999998</c:v>
                </c:pt>
                <c:pt idx="54441">
                  <c:v>0.98048173699999996</c:v>
                </c:pt>
                <c:pt idx="54442">
                  <c:v>0.99833470599999996</c:v>
                </c:pt>
                <c:pt idx="54443">
                  <c:v>0.98337578699999995</c:v>
                </c:pt>
                <c:pt idx="54444">
                  <c:v>0.99833470599999996</c:v>
                </c:pt>
                <c:pt idx="54445">
                  <c:v>0.99466263200000005</c:v>
                </c:pt>
                <c:pt idx="54446">
                  <c:v>0.98337578699999995</c:v>
                </c:pt>
                <c:pt idx="54447">
                  <c:v>0.98337578699999995</c:v>
                </c:pt>
                <c:pt idx="54448">
                  <c:v>0.98552498799999999</c:v>
                </c:pt>
                <c:pt idx="54449">
                  <c:v>0.99466263200000005</c:v>
                </c:pt>
                <c:pt idx="54450">
                  <c:v>0.99466263200000005</c:v>
                </c:pt>
                <c:pt idx="54451">
                  <c:v>0.99833470599999996</c:v>
                </c:pt>
                <c:pt idx="54452">
                  <c:v>0.99833470599999996</c:v>
                </c:pt>
                <c:pt idx="54453">
                  <c:v>0.98337578699999995</c:v>
                </c:pt>
                <c:pt idx="54454">
                  <c:v>0.98337578699999995</c:v>
                </c:pt>
                <c:pt idx="54455">
                  <c:v>0.99466263200000005</c:v>
                </c:pt>
                <c:pt idx="54456">
                  <c:v>0.98337578699999995</c:v>
                </c:pt>
                <c:pt idx="54457">
                  <c:v>0.98337578699999995</c:v>
                </c:pt>
                <c:pt idx="54458">
                  <c:v>0.99466263200000005</c:v>
                </c:pt>
                <c:pt idx="54459">
                  <c:v>0.99466263200000005</c:v>
                </c:pt>
                <c:pt idx="54460">
                  <c:v>0.99466263200000005</c:v>
                </c:pt>
                <c:pt idx="54461">
                  <c:v>0.994798234</c:v>
                </c:pt>
                <c:pt idx="54462">
                  <c:v>0.98337578699999995</c:v>
                </c:pt>
                <c:pt idx="54463">
                  <c:v>0.98337578699999995</c:v>
                </c:pt>
                <c:pt idx="54464">
                  <c:v>0.98048173699999996</c:v>
                </c:pt>
                <c:pt idx="54465">
                  <c:v>0.99466263200000005</c:v>
                </c:pt>
                <c:pt idx="54466">
                  <c:v>0.994798234</c:v>
                </c:pt>
                <c:pt idx="54467">
                  <c:v>0.98337578699999995</c:v>
                </c:pt>
                <c:pt idx="54468">
                  <c:v>0.99466263200000005</c:v>
                </c:pt>
                <c:pt idx="54469">
                  <c:v>0.99833470599999996</c:v>
                </c:pt>
                <c:pt idx="54470">
                  <c:v>0.99466263200000005</c:v>
                </c:pt>
                <c:pt idx="54471">
                  <c:v>0.98337578699999995</c:v>
                </c:pt>
                <c:pt idx="54472">
                  <c:v>0.99833470599999996</c:v>
                </c:pt>
                <c:pt idx="54473">
                  <c:v>0.99833470599999996</c:v>
                </c:pt>
                <c:pt idx="54474">
                  <c:v>0.98048173699999996</c:v>
                </c:pt>
                <c:pt idx="54475">
                  <c:v>0.994798234</c:v>
                </c:pt>
                <c:pt idx="54476">
                  <c:v>0.98337578699999995</c:v>
                </c:pt>
                <c:pt idx="54477">
                  <c:v>0.98048173699999996</c:v>
                </c:pt>
                <c:pt idx="54478">
                  <c:v>0.99466263200000005</c:v>
                </c:pt>
                <c:pt idx="54479">
                  <c:v>0.98337578699999995</c:v>
                </c:pt>
                <c:pt idx="54480">
                  <c:v>0.987316898</c:v>
                </c:pt>
                <c:pt idx="54481">
                  <c:v>0.99015918800000002</c:v>
                </c:pt>
                <c:pt idx="54482">
                  <c:v>0.99833470599999996</c:v>
                </c:pt>
                <c:pt idx="54483">
                  <c:v>0.98337578699999995</c:v>
                </c:pt>
                <c:pt idx="54484">
                  <c:v>0.98048173699999996</c:v>
                </c:pt>
                <c:pt idx="54485">
                  <c:v>0.994798234</c:v>
                </c:pt>
                <c:pt idx="54486">
                  <c:v>0.994798234</c:v>
                </c:pt>
                <c:pt idx="54487">
                  <c:v>0.98048173699999996</c:v>
                </c:pt>
                <c:pt idx="54488">
                  <c:v>0.99833470599999996</c:v>
                </c:pt>
                <c:pt idx="54489">
                  <c:v>0.994798234</c:v>
                </c:pt>
                <c:pt idx="54490">
                  <c:v>0.99626751000000002</c:v>
                </c:pt>
                <c:pt idx="54491">
                  <c:v>0.98337578699999995</c:v>
                </c:pt>
                <c:pt idx="54492">
                  <c:v>0.98048173699999996</c:v>
                </c:pt>
                <c:pt idx="54493">
                  <c:v>0.98337578699999995</c:v>
                </c:pt>
                <c:pt idx="54494">
                  <c:v>0.98337578699999995</c:v>
                </c:pt>
                <c:pt idx="54495">
                  <c:v>0.98337578699999995</c:v>
                </c:pt>
                <c:pt idx="54496">
                  <c:v>0.98337578699999995</c:v>
                </c:pt>
                <c:pt idx="54497">
                  <c:v>0.99466263200000005</c:v>
                </c:pt>
                <c:pt idx="54498">
                  <c:v>0.994798234</c:v>
                </c:pt>
                <c:pt idx="54499">
                  <c:v>0.994798234</c:v>
                </c:pt>
                <c:pt idx="54500">
                  <c:v>0.99466263200000005</c:v>
                </c:pt>
                <c:pt idx="54501">
                  <c:v>0.994798234</c:v>
                </c:pt>
                <c:pt idx="54502">
                  <c:v>0.987316898</c:v>
                </c:pt>
                <c:pt idx="54503">
                  <c:v>0.98337578699999995</c:v>
                </c:pt>
                <c:pt idx="54504">
                  <c:v>0.98529628999999996</c:v>
                </c:pt>
                <c:pt idx="54505">
                  <c:v>0.98337578699999995</c:v>
                </c:pt>
                <c:pt idx="54506">
                  <c:v>0.98975540500000003</c:v>
                </c:pt>
                <c:pt idx="54507">
                  <c:v>0.99466263200000005</c:v>
                </c:pt>
                <c:pt idx="54508">
                  <c:v>0.987316898</c:v>
                </c:pt>
                <c:pt idx="54509">
                  <c:v>0.99466263200000005</c:v>
                </c:pt>
                <c:pt idx="54510">
                  <c:v>0.99090427199999997</c:v>
                </c:pt>
                <c:pt idx="54511">
                  <c:v>0.99466263200000005</c:v>
                </c:pt>
                <c:pt idx="54512">
                  <c:v>0.99466263200000005</c:v>
                </c:pt>
                <c:pt idx="54513">
                  <c:v>0.994798234</c:v>
                </c:pt>
                <c:pt idx="54514">
                  <c:v>0.994798234</c:v>
                </c:pt>
                <c:pt idx="54515">
                  <c:v>0.99466263200000005</c:v>
                </c:pt>
                <c:pt idx="54516">
                  <c:v>0.994798234</c:v>
                </c:pt>
                <c:pt idx="54517">
                  <c:v>0.98337578699999995</c:v>
                </c:pt>
                <c:pt idx="54518">
                  <c:v>0.98337578699999995</c:v>
                </c:pt>
                <c:pt idx="54519">
                  <c:v>0.994798234</c:v>
                </c:pt>
                <c:pt idx="54520">
                  <c:v>0.99466263200000005</c:v>
                </c:pt>
                <c:pt idx="54521">
                  <c:v>0.98529628999999996</c:v>
                </c:pt>
                <c:pt idx="54522">
                  <c:v>0.98552498799999999</c:v>
                </c:pt>
                <c:pt idx="54523">
                  <c:v>0.98337578699999995</c:v>
                </c:pt>
                <c:pt idx="54524">
                  <c:v>0.99833470599999996</c:v>
                </c:pt>
                <c:pt idx="54525">
                  <c:v>0.99833470599999996</c:v>
                </c:pt>
                <c:pt idx="54526">
                  <c:v>0.98048173699999996</c:v>
                </c:pt>
                <c:pt idx="54527">
                  <c:v>0.99833470599999996</c:v>
                </c:pt>
                <c:pt idx="54528">
                  <c:v>0.99833470599999996</c:v>
                </c:pt>
                <c:pt idx="54529">
                  <c:v>0.987316898</c:v>
                </c:pt>
                <c:pt idx="54530">
                  <c:v>0.99833470599999996</c:v>
                </c:pt>
                <c:pt idx="54531">
                  <c:v>0.99466263200000005</c:v>
                </c:pt>
                <c:pt idx="54532">
                  <c:v>0.98337578699999995</c:v>
                </c:pt>
                <c:pt idx="54533">
                  <c:v>0.99466263200000005</c:v>
                </c:pt>
                <c:pt idx="54534">
                  <c:v>0.98337578699999995</c:v>
                </c:pt>
                <c:pt idx="54535">
                  <c:v>0.99466263200000005</c:v>
                </c:pt>
                <c:pt idx="54536">
                  <c:v>0.99833470599999996</c:v>
                </c:pt>
                <c:pt idx="54537">
                  <c:v>0.994798234</c:v>
                </c:pt>
                <c:pt idx="54538">
                  <c:v>0.99833470599999996</c:v>
                </c:pt>
                <c:pt idx="54539">
                  <c:v>0.98048173699999996</c:v>
                </c:pt>
                <c:pt idx="54540">
                  <c:v>0.99833470599999996</c:v>
                </c:pt>
                <c:pt idx="54541">
                  <c:v>0.99833470599999996</c:v>
                </c:pt>
                <c:pt idx="54542">
                  <c:v>0.99833470599999996</c:v>
                </c:pt>
                <c:pt idx="54543">
                  <c:v>0.98048173699999996</c:v>
                </c:pt>
                <c:pt idx="54544">
                  <c:v>0.99833470599999996</c:v>
                </c:pt>
                <c:pt idx="54545">
                  <c:v>0.98337578699999995</c:v>
                </c:pt>
                <c:pt idx="54546">
                  <c:v>0.99100769600000005</c:v>
                </c:pt>
                <c:pt idx="54547">
                  <c:v>0.98337578699999995</c:v>
                </c:pt>
                <c:pt idx="54548">
                  <c:v>0.99626751000000002</c:v>
                </c:pt>
                <c:pt idx="54549">
                  <c:v>0.98048173699999996</c:v>
                </c:pt>
                <c:pt idx="54550">
                  <c:v>0.994798234</c:v>
                </c:pt>
                <c:pt idx="54551">
                  <c:v>0.98337578699999995</c:v>
                </c:pt>
                <c:pt idx="54552">
                  <c:v>0.994798234</c:v>
                </c:pt>
                <c:pt idx="54553">
                  <c:v>0.99466263200000005</c:v>
                </c:pt>
                <c:pt idx="54554">
                  <c:v>0.99466263200000005</c:v>
                </c:pt>
                <c:pt idx="54555">
                  <c:v>0.99466263200000005</c:v>
                </c:pt>
                <c:pt idx="54556">
                  <c:v>0.994798234</c:v>
                </c:pt>
                <c:pt idx="54557">
                  <c:v>0.99466263200000005</c:v>
                </c:pt>
                <c:pt idx="54558">
                  <c:v>0.99466263200000005</c:v>
                </c:pt>
                <c:pt idx="54559">
                  <c:v>0.99466263200000005</c:v>
                </c:pt>
                <c:pt idx="54560">
                  <c:v>0.98337578699999995</c:v>
                </c:pt>
                <c:pt idx="54561">
                  <c:v>0.99833470599999996</c:v>
                </c:pt>
                <c:pt idx="54562">
                  <c:v>0.99100769600000005</c:v>
                </c:pt>
                <c:pt idx="54563">
                  <c:v>0.98337578699999995</c:v>
                </c:pt>
                <c:pt idx="54564">
                  <c:v>0.98337578699999995</c:v>
                </c:pt>
                <c:pt idx="54565">
                  <c:v>0.99466263200000005</c:v>
                </c:pt>
                <c:pt idx="54566">
                  <c:v>0.99466263200000005</c:v>
                </c:pt>
                <c:pt idx="54567">
                  <c:v>0.98337578699999995</c:v>
                </c:pt>
                <c:pt idx="54568">
                  <c:v>0.99015918800000002</c:v>
                </c:pt>
                <c:pt idx="54569">
                  <c:v>0.99833470599999996</c:v>
                </c:pt>
                <c:pt idx="54570">
                  <c:v>0.994798234</c:v>
                </c:pt>
                <c:pt idx="54571">
                  <c:v>0.98337578699999995</c:v>
                </c:pt>
                <c:pt idx="54572">
                  <c:v>0.98337578699999995</c:v>
                </c:pt>
                <c:pt idx="54573">
                  <c:v>0.99833470599999996</c:v>
                </c:pt>
                <c:pt idx="54574">
                  <c:v>0.98337578699999995</c:v>
                </c:pt>
                <c:pt idx="54575">
                  <c:v>0.99833470599999996</c:v>
                </c:pt>
                <c:pt idx="54576">
                  <c:v>0.994798234</c:v>
                </c:pt>
                <c:pt idx="54577">
                  <c:v>0.98337578699999995</c:v>
                </c:pt>
                <c:pt idx="54578">
                  <c:v>0.99100769600000005</c:v>
                </c:pt>
                <c:pt idx="54579">
                  <c:v>0.98337578699999995</c:v>
                </c:pt>
                <c:pt idx="54580">
                  <c:v>0.99466263200000005</c:v>
                </c:pt>
                <c:pt idx="54581">
                  <c:v>0.99466263200000005</c:v>
                </c:pt>
                <c:pt idx="54582">
                  <c:v>0.99466263200000005</c:v>
                </c:pt>
                <c:pt idx="54583">
                  <c:v>0.98337578699999995</c:v>
                </c:pt>
                <c:pt idx="54584">
                  <c:v>0.98337578699999995</c:v>
                </c:pt>
                <c:pt idx="54585">
                  <c:v>0.99160257900000004</c:v>
                </c:pt>
                <c:pt idx="54586">
                  <c:v>0.99466263200000005</c:v>
                </c:pt>
                <c:pt idx="54587">
                  <c:v>0.98337578699999995</c:v>
                </c:pt>
                <c:pt idx="54588">
                  <c:v>0.99833470599999996</c:v>
                </c:pt>
                <c:pt idx="54589">
                  <c:v>0.99466263200000005</c:v>
                </c:pt>
                <c:pt idx="54590">
                  <c:v>0.98337578699999995</c:v>
                </c:pt>
                <c:pt idx="54591">
                  <c:v>0.98048173699999996</c:v>
                </c:pt>
                <c:pt idx="54592">
                  <c:v>0.98337578699999995</c:v>
                </c:pt>
                <c:pt idx="54593">
                  <c:v>0.99466263200000005</c:v>
                </c:pt>
                <c:pt idx="54594">
                  <c:v>0.98337578699999995</c:v>
                </c:pt>
                <c:pt idx="54595">
                  <c:v>0.98048173699999996</c:v>
                </c:pt>
                <c:pt idx="54596">
                  <c:v>0.98337578699999995</c:v>
                </c:pt>
                <c:pt idx="54597">
                  <c:v>0.98048173699999996</c:v>
                </c:pt>
                <c:pt idx="54598">
                  <c:v>0.99833470599999996</c:v>
                </c:pt>
                <c:pt idx="54599">
                  <c:v>0.98337578699999995</c:v>
                </c:pt>
                <c:pt idx="54600">
                  <c:v>0.994798234</c:v>
                </c:pt>
                <c:pt idx="54601">
                  <c:v>0.99466263200000005</c:v>
                </c:pt>
                <c:pt idx="54602">
                  <c:v>0.98975540500000003</c:v>
                </c:pt>
                <c:pt idx="54603">
                  <c:v>0.99466263200000005</c:v>
                </c:pt>
                <c:pt idx="54604">
                  <c:v>0.99833470599999996</c:v>
                </c:pt>
                <c:pt idx="54605">
                  <c:v>0.99833470599999996</c:v>
                </c:pt>
                <c:pt idx="54606">
                  <c:v>0.98337578699999995</c:v>
                </c:pt>
                <c:pt idx="54607">
                  <c:v>0.99466263200000005</c:v>
                </c:pt>
                <c:pt idx="54608">
                  <c:v>0.99090427199999997</c:v>
                </c:pt>
                <c:pt idx="54609">
                  <c:v>0.98048173699999996</c:v>
                </c:pt>
                <c:pt idx="54610">
                  <c:v>0.98337578699999995</c:v>
                </c:pt>
                <c:pt idx="54611">
                  <c:v>0.98337578699999995</c:v>
                </c:pt>
                <c:pt idx="54612">
                  <c:v>0.99466263200000005</c:v>
                </c:pt>
                <c:pt idx="54613">
                  <c:v>0.97078439699999997</c:v>
                </c:pt>
                <c:pt idx="54614">
                  <c:v>0.98337578699999995</c:v>
                </c:pt>
                <c:pt idx="54615">
                  <c:v>0.99833470599999996</c:v>
                </c:pt>
                <c:pt idx="54616">
                  <c:v>0.98337578699999995</c:v>
                </c:pt>
                <c:pt idx="54617">
                  <c:v>0.98337578699999995</c:v>
                </c:pt>
                <c:pt idx="54618">
                  <c:v>0.98048173699999996</c:v>
                </c:pt>
                <c:pt idx="54619">
                  <c:v>0.99466263200000005</c:v>
                </c:pt>
                <c:pt idx="54620">
                  <c:v>0.99466263200000005</c:v>
                </c:pt>
                <c:pt idx="54621">
                  <c:v>0.98337578699999995</c:v>
                </c:pt>
                <c:pt idx="54622">
                  <c:v>0.99466263200000005</c:v>
                </c:pt>
                <c:pt idx="54623">
                  <c:v>0.98048173699999996</c:v>
                </c:pt>
                <c:pt idx="54624">
                  <c:v>0.99833470599999996</c:v>
                </c:pt>
                <c:pt idx="54625">
                  <c:v>0.994798234</c:v>
                </c:pt>
                <c:pt idx="54626">
                  <c:v>0.98048173699999996</c:v>
                </c:pt>
                <c:pt idx="54627">
                  <c:v>0.98337578699999995</c:v>
                </c:pt>
                <c:pt idx="54628">
                  <c:v>0.98337578699999995</c:v>
                </c:pt>
                <c:pt idx="54629">
                  <c:v>0.98337578699999995</c:v>
                </c:pt>
                <c:pt idx="54630">
                  <c:v>0.99466263200000005</c:v>
                </c:pt>
                <c:pt idx="54631">
                  <c:v>0.987316898</c:v>
                </c:pt>
                <c:pt idx="54632">
                  <c:v>0.99466263200000005</c:v>
                </c:pt>
                <c:pt idx="54633">
                  <c:v>0.98048173699999996</c:v>
                </c:pt>
                <c:pt idx="54634">
                  <c:v>0.98337578699999995</c:v>
                </c:pt>
                <c:pt idx="54635">
                  <c:v>0.994798234</c:v>
                </c:pt>
                <c:pt idx="54636">
                  <c:v>0.99833470599999996</c:v>
                </c:pt>
                <c:pt idx="54637">
                  <c:v>0.98048173699999996</c:v>
                </c:pt>
                <c:pt idx="54638">
                  <c:v>0.98337578699999995</c:v>
                </c:pt>
                <c:pt idx="54639">
                  <c:v>0.99466263200000005</c:v>
                </c:pt>
                <c:pt idx="54640">
                  <c:v>0.99466263200000005</c:v>
                </c:pt>
                <c:pt idx="54641">
                  <c:v>0.99466263200000005</c:v>
                </c:pt>
                <c:pt idx="54642">
                  <c:v>0.994798234</c:v>
                </c:pt>
                <c:pt idx="54643">
                  <c:v>0.98337578699999995</c:v>
                </c:pt>
                <c:pt idx="54644">
                  <c:v>0.98337578699999995</c:v>
                </c:pt>
                <c:pt idx="54645">
                  <c:v>0.99466263200000005</c:v>
                </c:pt>
                <c:pt idx="54646">
                  <c:v>0.99100769600000005</c:v>
                </c:pt>
                <c:pt idx="54647">
                  <c:v>0.98337578699999995</c:v>
                </c:pt>
                <c:pt idx="54648">
                  <c:v>0.98337578699999995</c:v>
                </c:pt>
                <c:pt idx="54649">
                  <c:v>0.98048173699999996</c:v>
                </c:pt>
                <c:pt idx="54650">
                  <c:v>0.99833470599999996</c:v>
                </c:pt>
                <c:pt idx="54651">
                  <c:v>0.98337578699999995</c:v>
                </c:pt>
                <c:pt idx="54652">
                  <c:v>0.98337578699999995</c:v>
                </c:pt>
                <c:pt idx="54653">
                  <c:v>0.994798234</c:v>
                </c:pt>
                <c:pt idx="54654">
                  <c:v>0.98337578699999995</c:v>
                </c:pt>
                <c:pt idx="54655">
                  <c:v>0.99466263200000005</c:v>
                </c:pt>
                <c:pt idx="54656">
                  <c:v>0.99833470599999996</c:v>
                </c:pt>
                <c:pt idx="54657">
                  <c:v>0.99466263200000005</c:v>
                </c:pt>
                <c:pt idx="54658">
                  <c:v>0.97450132499999997</c:v>
                </c:pt>
                <c:pt idx="54659">
                  <c:v>0.99466263200000005</c:v>
                </c:pt>
                <c:pt idx="54660">
                  <c:v>0.98729905299999998</c:v>
                </c:pt>
                <c:pt idx="54661">
                  <c:v>0.98729905299999998</c:v>
                </c:pt>
                <c:pt idx="54662">
                  <c:v>0.99833470599999996</c:v>
                </c:pt>
                <c:pt idx="54663">
                  <c:v>0.99466263200000005</c:v>
                </c:pt>
                <c:pt idx="54664">
                  <c:v>0.98337578699999995</c:v>
                </c:pt>
                <c:pt idx="54665">
                  <c:v>0.98337578699999995</c:v>
                </c:pt>
                <c:pt idx="54666">
                  <c:v>0.994798234</c:v>
                </c:pt>
                <c:pt idx="54667">
                  <c:v>0.99466263200000005</c:v>
                </c:pt>
                <c:pt idx="54668">
                  <c:v>0.98337578699999995</c:v>
                </c:pt>
                <c:pt idx="54669">
                  <c:v>0.987316898</c:v>
                </c:pt>
                <c:pt idx="54670">
                  <c:v>0.99466263200000005</c:v>
                </c:pt>
                <c:pt idx="54671">
                  <c:v>0.99833470599999996</c:v>
                </c:pt>
                <c:pt idx="54672">
                  <c:v>0.98048173699999996</c:v>
                </c:pt>
                <c:pt idx="54673">
                  <c:v>0.994798234</c:v>
                </c:pt>
                <c:pt idx="54674">
                  <c:v>0.98048173699999996</c:v>
                </c:pt>
                <c:pt idx="54675">
                  <c:v>0.98337578699999995</c:v>
                </c:pt>
                <c:pt idx="54676">
                  <c:v>0.99833470599999996</c:v>
                </c:pt>
                <c:pt idx="54677">
                  <c:v>0.99466263200000005</c:v>
                </c:pt>
                <c:pt idx="54678">
                  <c:v>0.99466263200000005</c:v>
                </c:pt>
                <c:pt idx="54679">
                  <c:v>0.98337578699999995</c:v>
                </c:pt>
                <c:pt idx="54680">
                  <c:v>0.994798234</c:v>
                </c:pt>
                <c:pt idx="54681">
                  <c:v>0.99100769600000005</c:v>
                </c:pt>
                <c:pt idx="54682">
                  <c:v>0.99466263200000005</c:v>
                </c:pt>
                <c:pt idx="54683">
                  <c:v>0.99466263200000005</c:v>
                </c:pt>
                <c:pt idx="54684">
                  <c:v>0.99466263200000005</c:v>
                </c:pt>
                <c:pt idx="54685">
                  <c:v>0.98337578699999995</c:v>
                </c:pt>
                <c:pt idx="54686">
                  <c:v>0.99833470599999996</c:v>
                </c:pt>
                <c:pt idx="54687">
                  <c:v>0.98337578699999995</c:v>
                </c:pt>
                <c:pt idx="54688">
                  <c:v>0.98337578699999995</c:v>
                </c:pt>
                <c:pt idx="54689">
                  <c:v>0.99833470599999996</c:v>
                </c:pt>
                <c:pt idx="54690">
                  <c:v>0.994798234</c:v>
                </c:pt>
                <c:pt idx="54691">
                  <c:v>0.98048173699999996</c:v>
                </c:pt>
                <c:pt idx="54692">
                  <c:v>0.99833470599999996</c:v>
                </c:pt>
                <c:pt idx="54693">
                  <c:v>0.98529628999999996</c:v>
                </c:pt>
                <c:pt idx="54694">
                  <c:v>0.99833470599999996</c:v>
                </c:pt>
                <c:pt idx="54695">
                  <c:v>0.98552498799999999</c:v>
                </c:pt>
                <c:pt idx="54696">
                  <c:v>0.99100769600000005</c:v>
                </c:pt>
                <c:pt idx="54697">
                  <c:v>0.994798234</c:v>
                </c:pt>
                <c:pt idx="54698">
                  <c:v>0.99466263200000005</c:v>
                </c:pt>
                <c:pt idx="54699">
                  <c:v>0.99466263200000005</c:v>
                </c:pt>
                <c:pt idx="54700">
                  <c:v>0.99466263200000005</c:v>
                </c:pt>
                <c:pt idx="54701">
                  <c:v>0.994798234</c:v>
                </c:pt>
                <c:pt idx="54702">
                  <c:v>0.98337578699999995</c:v>
                </c:pt>
                <c:pt idx="54703">
                  <c:v>0.98048173699999996</c:v>
                </c:pt>
                <c:pt idx="54704">
                  <c:v>0.994798234</c:v>
                </c:pt>
                <c:pt idx="54705">
                  <c:v>0.987316898</c:v>
                </c:pt>
                <c:pt idx="54706">
                  <c:v>0.99466263200000005</c:v>
                </c:pt>
                <c:pt idx="54707">
                  <c:v>0.99833470599999996</c:v>
                </c:pt>
                <c:pt idx="54708">
                  <c:v>0.994798234</c:v>
                </c:pt>
                <c:pt idx="54709">
                  <c:v>0.98337578699999995</c:v>
                </c:pt>
                <c:pt idx="54710">
                  <c:v>0.994798234</c:v>
                </c:pt>
                <c:pt idx="54711">
                  <c:v>0.99466263200000005</c:v>
                </c:pt>
                <c:pt idx="54712">
                  <c:v>0.98337578699999995</c:v>
                </c:pt>
                <c:pt idx="54713">
                  <c:v>0.98337578699999995</c:v>
                </c:pt>
                <c:pt idx="54714">
                  <c:v>0.99466263200000005</c:v>
                </c:pt>
                <c:pt idx="54715">
                  <c:v>0.98048173699999996</c:v>
                </c:pt>
                <c:pt idx="54716">
                  <c:v>0.99833470599999996</c:v>
                </c:pt>
                <c:pt idx="54717">
                  <c:v>0.99466263200000005</c:v>
                </c:pt>
                <c:pt idx="54718">
                  <c:v>0.99466263200000005</c:v>
                </c:pt>
                <c:pt idx="54719">
                  <c:v>0.98337578699999995</c:v>
                </c:pt>
                <c:pt idx="54720">
                  <c:v>0.98337578699999995</c:v>
                </c:pt>
                <c:pt idx="54721">
                  <c:v>0.98048173699999996</c:v>
                </c:pt>
                <c:pt idx="54722">
                  <c:v>0.98337578699999995</c:v>
                </c:pt>
                <c:pt idx="54723">
                  <c:v>0.98337578699999995</c:v>
                </c:pt>
                <c:pt idx="54724">
                  <c:v>0.99466263200000005</c:v>
                </c:pt>
                <c:pt idx="54725">
                  <c:v>0.98048173699999996</c:v>
                </c:pt>
                <c:pt idx="54726">
                  <c:v>0.98337578699999995</c:v>
                </c:pt>
                <c:pt idx="54727">
                  <c:v>0.99466263200000005</c:v>
                </c:pt>
                <c:pt idx="54728">
                  <c:v>0.98337578699999995</c:v>
                </c:pt>
                <c:pt idx="54729">
                  <c:v>0.98337578699999995</c:v>
                </c:pt>
                <c:pt idx="54730">
                  <c:v>0.98337578699999995</c:v>
                </c:pt>
                <c:pt idx="54731">
                  <c:v>0.98337578699999995</c:v>
                </c:pt>
                <c:pt idx="54732">
                  <c:v>0.994798234</c:v>
                </c:pt>
                <c:pt idx="54733">
                  <c:v>0.98048173699999996</c:v>
                </c:pt>
                <c:pt idx="54734">
                  <c:v>0.98337578699999995</c:v>
                </c:pt>
                <c:pt idx="54735">
                  <c:v>0.98048173699999996</c:v>
                </c:pt>
                <c:pt idx="54736">
                  <c:v>0.98337578699999995</c:v>
                </c:pt>
                <c:pt idx="54737">
                  <c:v>0.994798234</c:v>
                </c:pt>
                <c:pt idx="54738">
                  <c:v>0.99466263200000005</c:v>
                </c:pt>
                <c:pt idx="54739">
                  <c:v>0.99466263200000005</c:v>
                </c:pt>
                <c:pt idx="54740">
                  <c:v>0.994798234</c:v>
                </c:pt>
                <c:pt idx="54741">
                  <c:v>0.99466263200000005</c:v>
                </c:pt>
                <c:pt idx="54742">
                  <c:v>0.99466263200000005</c:v>
                </c:pt>
                <c:pt idx="54743">
                  <c:v>0.98048173699999996</c:v>
                </c:pt>
                <c:pt idx="54744">
                  <c:v>0.98048173699999996</c:v>
                </c:pt>
                <c:pt idx="54745">
                  <c:v>0.99100769600000005</c:v>
                </c:pt>
                <c:pt idx="54746">
                  <c:v>0.98337578699999995</c:v>
                </c:pt>
                <c:pt idx="54747">
                  <c:v>0.98337578699999995</c:v>
                </c:pt>
                <c:pt idx="54748">
                  <c:v>0.99833470599999996</c:v>
                </c:pt>
                <c:pt idx="54749">
                  <c:v>0.99833470599999996</c:v>
                </c:pt>
                <c:pt idx="54750">
                  <c:v>0.98337578699999995</c:v>
                </c:pt>
                <c:pt idx="54751">
                  <c:v>0.99466263200000005</c:v>
                </c:pt>
                <c:pt idx="54752">
                  <c:v>0.98337578699999995</c:v>
                </c:pt>
                <c:pt idx="54753">
                  <c:v>0.99833470599999996</c:v>
                </c:pt>
                <c:pt idx="54754">
                  <c:v>0.98337578699999995</c:v>
                </c:pt>
                <c:pt idx="54755">
                  <c:v>0.99100769600000005</c:v>
                </c:pt>
                <c:pt idx="54756">
                  <c:v>0.98048173699999996</c:v>
                </c:pt>
                <c:pt idx="54757">
                  <c:v>0.99466263200000005</c:v>
                </c:pt>
                <c:pt idx="54758">
                  <c:v>0.99466263200000005</c:v>
                </c:pt>
                <c:pt idx="54759">
                  <c:v>0.994798234</c:v>
                </c:pt>
                <c:pt idx="54760">
                  <c:v>0.99466263200000005</c:v>
                </c:pt>
                <c:pt idx="54761">
                  <c:v>0.98337578699999995</c:v>
                </c:pt>
                <c:pt idx="54762">
                  <c:v>0.99466263200000005</c:v>
                </c:pt>
                <c:pt idx="54763">
                  <c:v>0.98337578699999995</c:v>
                </c:pt>
                <c:pt idx="54764">
                  <c:v>0.99015918800000002</c:v>
                </c:pt>
                <c:pt idx="54765">
                  <c:v>0.994798234</c:v>
                </c:pt>
                <c:pt idx="54766">
                  <c:v>0.99833470599999996</c:v>
                </c:pt>
                <c:pt idx="54767">
                  <c:v>0.99833470599999996</c:v>
                </c:pt>
                <c:pt idx="54768">
                  <c:v>0.99833470599999996</c:v>
                </c:pt>
                <c:pt idx="54769">
                  <c:v>0.98048173699999996</c:v>
                </c:pt>
                <c:pt idx="54770">
                  <c:v>0.99833470599999996</c:v>
                </c:pt>
                <c:pt idx="54771">
                  <c:v>0.99466263200000005</c:v>
                </c:pt>
                <c:pt idx="54772">
                  <c:v>0.99833470599999996</c:v>
                </c:pt>
                <c:pt idx="54773">
                  <c:v>0.98337578699999995</c:v>
                </c:pt>
                <c:pt idx="54774">
                  <c:v>0.98048173699999996</c:v>
                </c:pt>
                <c:pt idx="54775">
                  <c:v>0.99833470599999996</c:v>
                </c:pt>
                <c:pt idx="54776">
                  <c:v>0.994798234</c:v>
                </c:pt>
                <c:pt idx="54777">
                  <c:v>0.99626751000000002</c:v>
                </c:pt>
                <c:pt idx="54778">
                  <c:v>0.99833470599999996</c:v>
                </c:pt>
                <c:pt idx="54779">
                  <c:v>0.994798234</c:v>
                </c:pt>
                <c:pt idx="54780">
                  <c:v>0.99833470599999996</c:v>
                </c:pt>
                <c:pt idx="54781">
                  <c:v>0.99027694600000005</c:v>
                </c:pt>
                <c:pt idx="54782">
                  <c:v>0.994798234</c:v>
                </c:pt>
                <c:pt idx="54783">
                  <c:v>0.98337578699999995</c:v>
                </c:pt>
                <c:pt idx="54784">
                  <c:v>0.98337578699999995</c:v>
                </c:pt>
                <c:pt idx="54785">
                  <c:v>0.98048173699999996</c:v>
                </c:pt>
                <c:pt idx="54786">
                  <c:v>0.99833470599999996</c:v>
                </c:pt>
                <c:pt idx="54787">
                  <c:v>0.98337578699999995</c:v>
                </c:pt>
                <c:pt idx="54788">
                  <c:v>0.99466263200000005</c:v>
                </c:pt>
                <c:pt idx="54789">
                  <c:v>0.994798234</c:v>
                </c:pt>
                <c:pt idx="54790">
                  <c:v>0.99466263200000005</c:v>
                </c:pt>
                <c:pt idx="54791">
                  <c:v>0.99466263200000005</c:v>
                </c:pt>
                <c:pt idx="54792">
                  <c:v>0.99833470599999996</c:v>
                </c:pt>
                <c:pt idx="54793">
                  <c:v>0.98337578699999995</c:v>
                </c:pt>
                <c:pt idx="54794">
                  <c:v>0.98337578699999995</c:v>
                </c:pt>
                <c:pt idx="54795">
                  <c:v>0.99833470599999996</c:v>
                </c:pt>
                <c:pt idx="54796">
                  <c:v>0.98048173699999996</c:v>
                </c:pt>
                <c:pt idx="54797">
                  <c:v>0.994798234</c:v>
                </c:pt>
                <c:pt idx="54798">
                  <c:v>0.99466263200000005</c:v>
                </c:pt>
                <c:pt idx="54799">
                  <c:v>0.98337578699999995</c:v>
                </c:pt>
                <c:pt idx="54800">
                  <c:v>0.99833470599999996</c:v>
                </c:pt>
                <c:pt idx="54801">
                  <c:v>0.99833470599999996</c:v>
                </c:pt>
                <c:pt idx="54802">
                  <c:v>0.99100769600000005</c:v>
                </c:pt>
                <c:pt idx="54803">
                  <c:v>0.994798234</c:v>
                </c:pt>
                <c:pt idx="54804">
                  <c:v>0.99833470599999996</c:v>
                </c:pt>
                <c:pt idx="54805">
                  <c:v>0.99466263200000005</c:v>
                </c:pt>
                <c:pt idx="54806">
                  <c:v>0.99466263200000005</c:v>
                </c:pt>
                <c:pt idx="54807">
                  <c:v>0.99466263200000005</c:v>
                </c:pt>
                <c:pt idx="54808">
                  <c:v>0.99090427199999997</c:v>
                </c:pt>
                <c:pt idx="54809">
                  <c:v>0.98337578699999995</c:v>
                </c:pt>
                <c:pt idx="54810">
                  <c:v>0.98337578699999995</c:v>
                </c:pt>
                <c:pt idx="54811">
                  <c:v>0.987316898</c:v>
                </c:pt>
                <c:pt idx="54812">
                  <c:v>0.994798234</c:v>
                </c:pt>
                <c:pt idx="54813">
                  <c:v>0.99015918800000002</c:v>
                </c:pt>
                <c:pt idx="54814">
                  <c:v>0.99466263200000005</c:v>
                </c:pt>
                <c:pt idx="54815">
                  <c:v>0.98337578699999995</c:v>
                </c:pt>
                <c:pt idx="54816">
                  <c:v>0.99466263200000005</c:v>
                </c:pt>
                <c:pt idx="54817">
                  <c:v>0.99466263200000005</c:v>
                </c:pt>
                <c:pt idx="54818">
                  <c:v>0.99450736299999998</c:v>
                </c:pt>
                <c:pt idx="54819">
                  <c:v>0.98337578699999995</c:v>
                </c:pt>
                <c:pt idx="54820">
                  <c:v>0.98048173699999996</c:v>
                </c:pt>
                <c:pt idx="54821">
                  <c:v>0.99466263200000005</c:v>
                </c:pt>
                <c:pt idx="54822">
                  <c:v>0.98337578699999995</c:v>
                </c:pt>
                <c:pt idx="54823">
                  <c:v>0.98337578699999995</c:v>
                </c:pt>
                <c:pt idx="54824">
                  <c:v>0.99833470599999996</c:v>
                </c:pt>
                <c:pt idx="54825">
                  <c:v>0.994798234</c:v>
                </c:pt>
                <c:pt idx="54826">
                  <c:v>0.98048173699999996</c:v>
                </c:pt>
                <c:pt idx="54827">
                  <c:v>0.98337578699999995</c:v>
                </c:pt>
                <c:pt idx="54828">
                  <c:v>0.99833470599999996</c:v>
                </c:pt>
                <c:pt idx="54829">
                  <c:v>0.98048173699999996</c:v>
                </c:pt>
                <c:pt idx="54830">
                  <c:v>0.99833470599999996</c:v>
                </c:pt>
                <c:pt idx="54831">
                  <c:v>0.99833470599999996</c:v>
                </c:pt>
                <c:pt idx="54832">
                  <c:v>0.98337578699999995</c:v>
                </c:pt>
                <c:pt idx="54833">
                  <c:v>0.994798234</c:v>
                </c:pt>
                <c:pt idx="54834">
                  <c:v>0.98337578699999995</c:v>
                </c:pt>
                <c:pt idx="54835">
                  <c:v>0.98337578699999995</c:v>
                </c:pt>
                <c:pt idx="54836">
                  <c:v>0.98048173699999996</c:v>
                </c:pt>
                <c:pt idx="54837">
                  <c:v>0.97933389000000004</c:v>
                </c:pt>
                <c:pt idx="54838">
                  <c:v>0.98337578699999995</c:v>
                </c:pt>
                <c:pt idx="54839">
                  <c:v>0.99100769600000005</c:v>
                </c:pt>
                <c:pt idx="54840">
                  <c:v>0.99466263200000005</c:v>
                </c:pt>
                <c:pt idx="54841">
                  <c:v>0.99833470599999996</c:v>
                </c:pt>
                <c:pt idx="54842">
                  <c:v>0.98337578699999995</c:v>
                </c:pt>
                <c:pt idx="54843">
                  <c:v>0.98552498799999999</c:v>
                </c:pt>
                <c:pt idx="54844">
                  <c:v>0.98337578699999995</c:v>
                </c:pt>
                <c:pt idx="54845">
                  <c:v>0.99833470599999996</c:v>
                </c:pt>
                <c:pt idx="54846">
                  <c:v>0.994798234</c:v>
                </c:pt>
                <c:pt idx="54847">
                  <c:v>0.99466263200000005</c:v>
                </c:pt>
                <c:pt idx="54848">
                  <c:v>0.994798234</c:v>
                </c:pt>
                <c:pt idx="54849">
                  <c:v>0.99833470599999996</c:v>
                </c:pt>
                <c:pt idx="54850">
                  <c:v>0.994798234</c:v>
                </c:pt>
                <c:pt idx="54851">
                  <c:v>0.99100769600000005</c:v>
                </c:pt>
                <c:pt idx="54852">
                  <c:v>0.99833470599999996</c:v>
                </c:pt>
                <c:pt idx="54853">
                  <c:v>0.99466263200000005</c:v>
                </c:pt>
                <c:pt idx="54854">
                  <c:v>0.98729905299999998</c:v>
                </c:pt>
                <c:pt idx="54855">
                  <c:v>0.98975540500000003</c:v>
                </c:pt>
                <c:pt idx="54856">
                  <c:v>0.98729905299999998</c:v>
                </c:pt>
                <c:pt idx="54857">
                  <c:v>0.99090427199999997</c:v>
                </c:pt>
                <c:pt idx="54858">
                  <c:v>0.99466263200000005</c:v>
                </c:pt>
                <c:pt idx="54859">
                  <c:v>0.99833470599999996</c:v>
                </c:pt>
                <c:pt idx="54860">
                  <c:v>0.98048173699999996</c:v>
                </c:pt>
                <c:pt idx="54861">
                  <c:v>0.99466263200000005</c:v>
                </c:pt>
                <c:pt idx="54862">
                  <c:v>0.99833470599999996</c:v>
                </c:pt>
                <c:pt idx="54863">
                  <c:v>0.98048173699999996</c:v>
                </c:pt>
                <c:pt idx="54864">
                  <c:v>0.99833470599999996</c:v>
                </c:pt>
                <c:pt idx="54865">
                  <c:v>0.987316898</c:v>
                </c:pt>
                <c:pt idx="54866">
                  <c:v>0.99833470599999996</c:v>
                </c:pt>
                <c:pt idx="54867">
                  <c:v>0.98337578699999995</c:v>
                </c:pt>
                <c:pt idx="54868">
                  <c:v>0.99466263200000005</c:v>
                </c:pt>
                <c:pt idx="54869">
                  <c:v>0.99833470599999996</c:v>
                </c:pt>
                <c:pt idx="54870">
                  <c:v>0.99466263200000005</c:v>
                </c:pt>
                <c:pt idx="54871">
                  <c:v>0.98048173699999996</c:v>
                </c:pt>
                <c:pt idx="54872">
                  <c:v>0.98337578699999995</c:v>
                </c:pt>
                <c:pt idx="54873">
                  <c:v>0.994798234</c:v>
                </c:pt>
                <c:pt idx="54874">
                  <c:v>0.99833470599999996</c:v>
                </c:pt>
                <c:pt idx="54875">
                  <c:v>0.99466263200000005</c:v>
                </c:pt>
                <c:pt idx="54876">
                  <c:v>0.98337578699999995</c:v>
                </c:pt>
                <c:pt idx="54877">
                  <c:v>0.99090427199999997</c:v>
                </c:pt>
                <c:pt idx="54878">
                  <c:v>0.98337578699999995</c:v>
                </c:pt>
                <c:pt idx="54879">
                  <c:v>0.994798234</c:v>
                </c:pt>
                <c:pt idx="54880">
                  <c:v>0.98048173699999996</c:v>
                </c:pt>
                <c:pt idx="54881">
                  <c:v>0.99466263200000005</c:v>
                </c:pt>
                <c:pt idx="54882">
                  <c:v>0.98337578699999995</c:v>
                </c:pt>
                <c:pt idx="54883">
                  <c:v>0.99833470599999996</c:v>
                </c:pt>
                <c:pt idx="54884">
                  <c:v>0.98337578699999995</c:v>
                </c:pt>
                <c:pt idx="54885">
                  <c:v>0.98337578699999995</c:v>
                </c:pt>
                <c:pt idx="54886">
                  <c:v>0.99833470599999996</c:v>
                </c:pt>
                <c:pt idx="54887">
                  <c:v>0.98337578699999995</c:v>
                </c:pt>
                <c:pt idx="54888">
                  <c:v>0.98048173699999996</c:v>
                </c:pt>
                <c:pt idx="54889">
                  <c:v>0.98337578699999995</c:v>
                </c:pt>
                <c:pt idx="54890">
                  <c:v>0.99466263200000005</c:v>
                </c:pt>
                <c:pt idx="54891">
                  <c:v>0.98337578699999995</c:v>
                </c:pt>
                <c:pt idx="54892">
                  <c:v>0.98337578699999995</c:v>
                </c:pt>
                <c:pt idx="54893">
                  <c:v>0.99626751000000002</c:v>
                </c:pt>
                <c:pt idx="54894">
                  <c:v>0.994798234</c:v>
                </c:pt>
                <c:pt idx="54895">
                  <c:v>0.98048173699999996</c:v>
                </c:pt>
                <c:pt idx="54896">
                  <c:v>0.98337578699999995</c:v>
                </c:pt>
                <c:pt idx="54897">
                  <c:v>0.98048173699999996</c:v>
                </c:pt>
                <c:pt idx="54898">
                  <c:v>0.994798234</c:v>
                </c:pt>
                <c:pt idx="54899">
                  <c:v>0.98048173699999996</c:v>
                </c:pt>
                <c:pt idx="54900">
                  <c:v>0.99027694600000005</c:v>
                </c:pt>
                <c:pt idx="54901">
                  <c:v>0.99100769600000005</c:v>
                </c:pt>
                <c:pt idx="54902">
                  <c:v>0.98048173699999996</c:v>
                </c:pt>
                <c:pt idx="54903">
                  <c:v>0.994798234</c:v>
                </c:pt>
                <c:pt idx="54904">
                  <c:v>0.99466263200000005</c:v>
                </c:pt>
                <c:pt idx="54905">
                  <c:v>0.99833470599999996</c:v>
                </c:pt>
                <c:pt idx="54906">
                  <c:v>0.99466263200000005</c:v>
                </c:pt>
                <c:pt idx="54907">
                  <c:v>0.99466263200000005</c:v>
                </c:pt>
                <c:pt idx="54908">
                  <c:v>0.99833470599999996</c:v>
                </c:pt>
                <c:pt idx="54909">
                  <c:v>0.99466263200000005</c:v>
                </c:pt>
                <c:pt idx="54910">
                  <c:v>0.98048173699999996</c:v>
                </c:pt>
                <c:pt idx="54911">
                  <c:v>0.99466263200000005</c:v>
                </c:pt>
                <c:pt idx="54912">
                  <c:v>0.98337578699999995</c:v>
                </c:pt>
                <c:pt idx="54913">
                  <c:v>0.98337578699999995</c:v>
                </c:pt>
                <c:pt idx="54914">
                  <c:v>0.99466263200000005</c:v>
                </c:pt>
                <c:pt idx="54915">
                  <c:v>0.99466263200000005</c:v>
                </c:pt>
                <c:pt idx="54916">
                  <c:v>0.987316898</c:v>
                </c:pt>
                <c:pt idx="54917">
                  <c:v>0.98337578699999995</c:v>
                </c:pt>
                <c:pt idx="54918">
                  <c:v>0.994798234</c:v>
                </c:pt>
                <c:pt idx="54919">
                  <c:v>0.98337578699999995</c:v>
                </c:pt>
                <c:pt idx="54920">
                  <c:v>0.99466263200000005</c:v>
                </c:pt>
                <c:pt idx="54921">
                  <c:v>0.994798234</c:v>
                </c:pt>
                <c:pt idx="54922">
                  <c:v>0.994798234</c:v>
                </c:pt>
                <c:pt idx="54923">
                  <c:v>0.99466263200000005</c:v>
                </c:pt>
                <c:pt idx="54924">
                  <c:v>0.98337578699999995</c:v>
                </c:pt>
                <c:pt idx="54925">
                  <c:v>0.98975540500000003</c:v>
                </c:pt>
                <c:pt idx="54926">
                  <c:v>0.994798234</c:v>
                </c:pt>
                <c:pt idx="54927">
                  <c:v>0.994798234</c:v>
                </c:pt>
                <c:pt idx="54928">
                  <c:v>0.98337578699999995</c:v>
                </c:pt>
                <c:pt idx="54929">
                  <c:v>0.98048173699999996</c:v>
                </c:pt>
                <c:pt idx="54930">
                  <c:v>0.98337578699999995</c:v>
                </c:pt>
                <c:pt idx="54931">
                  <c:v>0.98337578699999995</c:v>
                </c:pt>
                <c:pt idx="54932">
                  <c:v>0.99466263200000005</c:v>
                </c:pt>
                <c:pt idx="54933">
                  <c:v>0.98048173699999996</c:v>
                </c:pt>
                <c:pt idx="54934">
                  <c:v>0.994798234</c:v>
                </c:pt>
                <c:pt idx="54935">
                  <c:v>0.994798234</c:v>
                </c:pt>
                <c:pt idx="54936">
                  <c:v>0.99466263200000005</c:v>
                </c:pt>
                <c:pt idx="54937">
                  <c:v>0.99833470599999996</c:v>
                </c:pt>
                <c:pt idx="54938">
                  <c:v>0.98048173699999996</c:v>
                </c:pt>
                <c:pt idx="54939">
                  <c:v>0.994798234</c:v>
                </c:pt>
                <c:pt idx="54940">
                  <c:v>0.994798234</c:v>
                </c:pt>
                <c:pt idx="54941">
                  <c:v>0.99466263200000005</c:v>
                </c:pt>
                <c:pt idx="54942">
                  <c:v>0.99100769600000005</c:v>
                </c:pt>
                <c:pt idx="54943">
                  <c:v>0.99466263200000005</c:v>
                </c:pt>
                <c:pt idx="54944">
                  <c:v>0.99833470599999996</c:v>
                </c:pt>
                <c:pt idx="54945">
                  <c:v>0.98337578699999995</c:v>
                </c:pt>
                <c:pt idx="54946">
                  <c:v>0.99466263200000005</c:v>
                </c:pt>
                <c:pt idx="54947">
                  <c:v>0.994798234</c:v>
                </c:pt>
                <c:pt idx="54948">
                  <c:v>0.98048173699999996</c:v>
                </c:pt>
                <c:pt idx="54949">
                  <c:v>0.99833470599999996</c:v>
                </c:pt>
                <c:pt idx="54950">
                  <c:v>0.99833470599999996</c:v>
                </c:pt>
                <c:pt idx="54951">
                  <c:v>0.994798234</c:v>
                </c:pt>
                <c:pt idx="54952">
                  <c:v>0.99833470599999996</c:v>
                </c:pt>
                <c:pt idx="54953">
                  <c:v>0.98048173699999996</c:v>
                </c:pt>
                <c:pt idx="54954">
                  <c:v>0.98048173699999996</c:v>
                </c:pt>
                <c:pt idx="54955">
                  <c:v>0.99833470599999996</c:v>
                </c:pt>
                <c:pt idx="54956">
                  <c:v>0.99466263200000005</c:v>
                </c:pt>
                <c:pt idx="54957">
                  <c:v>0.98337578699999995</c:v>
                </c:pt>
                <c:pt idx="54958">
                  <c:v>0.99090427199999997</c:v>
                </c:pt>
                <c:pt idx="54959">
                  <c:v>0.99833470599999996</c:v>
                </c:pt>
                <c:pt idx="54960">
                  <c:v>0.994798234</c:v>
                </c:pt>
                <c:pt idx="54961">
                  <c:v>0.99466263200000005</c:v>
                </c:pt>
                <c:pt idx="54962">
                  <c:v>0.99466263200000005</c:v>
                </c:pt>
                <c:pt idx="54963">
                  <c:v>0.99833470599999996</c:v>
                </c:pt>
                <c:pt idx="54964">
                  <c:v>0.99626751000000002</c:v>
                </c:pt>
                <c:pt idx="54965">
                  <c:v>0.99466263200000005</c:v>
                </c:pt>
                <c:pt idx="54966">
                  <c:v>0.994798234</c:v>
                </c:pt>
                <c:pt idx="54967">
                  <c:v>0.99466263200000005</c:v>
                </c:pt>
                <c:pt idx="54968">
                  <c:v>0.987316898</c:v>
                </c:pt>
                <c:pt idx="54969">
                  <c:v>0.98337578699999995</c:v>
                </c:pt>
                <c:pt idx="54970">
                  <c:v>0.99833470599999996</c:v>
                </c:pt>
                <c:pt idx="54971">
                  <c:v>0.994798234</c:v>
                </c:pt>
                <c:pt idx="54972">
                  <c:v>0.98048173699999996</c:v>
                </c:pt>
                <c:pt idx="54973">
                  <c:v>0.99833470599999996</c:v>
                </c:pt>
                <c:pt idx="54974">
                  <c:v>0.99833470599999996</c:v>
                </c:pt>
                <c:pt idx="54975">
                  <c:v>0.99466263200000005</c:v>
                </c:pt>
                <c:pt idx="54976">
                  <c:v>0.99466263200000005</c:v>
                </c:pt>
                <c:pt idx="54977">
                  <c:v>0.98337578699999995</c:v>
                </c:pt>
                <c:pt idx="54978">
                  <c:v>0.99833470599999996</c:v>
                </c:pt>
                <c:pt idx="54979">
                  <c:v>0.994798234</c:v>
                </c:pt>
                <c:pt idx="54980">
                  <c:v>0.98337578699999995</c:v>
                </c:pt>
                <c:pt idx="54981">
                  <c:v>0.99466263200000005</c:v>
                </c:pt>
                <c:pt idx="54982">
                  <c:v>0.994798234</c:v>
                </c:pt>
                <c:pt idx="54983">
                  <c:v>0.98048173699999996</c:v>
                </c:pt>
                <c:pt idx="54984">
                  <c:v>0.99466263200000005</c:v>
                </c:pt>
                <c:pt idx="54985">
                  <c:v>0.98669746800000002</c:v>
                </c:pt>
                <c:pt idx="54986">
                  <c:v>0.99466263200000005</c:v>
                </c:pt>
                <c:pt idx="54987">
                  <c:v>0.98337578699999995</c:v>
                </c:pt>
                <c:pt idx="54988">
                  <c:v>0.99466263200000005</c:v>
                </c:pt>
                <c:pt idx="54989">
                  <c:v>0.99833470599999996</c:v>
                </c:pt>
                <c:pt idx="54990">
                  <c:v>0.99466263200000005</c:v>
                </c:pt>
                <c:pt idx="54991">
                  <c:v>0.98337578699999995</c:v>
                </c:pt>
                <c:pt idx="54992">
                  <c:v>0.99027694600000005</c:v>
                </c:pt>
                <c:pt idx="54993">
                  <c:v>0.99100769600000005</c:v>
                </c:pt>
                <c:pt idx="54994">
                  <c:v>0.98337578699999995</c:v>
                </c:pt>
                <c:pt idx="54995">
                  <c:v>0.98337578699999995</c:v>
                </c:pt>
                <c:pt idx="54996">
                  <c:v>0.99466263200000005</c:v>
                </c:pt>
                <c:pt idx="54997">
                  <c:v>0.99466263200000005</c:v>
                </c:pt>
                <c:pt idx="54998">
                  <c:v>0.98337578699999995</c:v>
                </c:pt>
                <c:pt idx="54999">
                  <c:v>0.98337578699999995</c:v>
                </c:pt>
                <c:pt idx="55000">
                  <c:v>0.98048173699999996</c:v>
                </c:pt>
                <c:pt idx="55001">
                  <c:v>0.98048173699999996</c:v>
                </c:pt>
                <c:pt idx="55002">
                  <c:v>0.98729905299999998</c:v>
                </c:pt>
                <c:pt idx="55003">
                  <c:v>0.99833470599999996</c:v>
                </c:pt>
                <c:pt idx="55004">
                  <c:v>0.994798234</c:v>
                </c:pt>
                <c:pt idx="55005">
                  <c:v>0.99833470599999996</c:v>
                </c:pt>
                <c:pt idx="55006">
                  <c:v>0.99090427199999997</c:v>
                </c:pt>
                <c:pt idx="55007">
                  <c:v>0.98337578699999995</c:v>
                </c:pt>
                <c:pt idx="55008">
                  <c:v>0.99466263200000005</c:v>
                </c:pt>
                <c:pt idx="55009">
                  <c:v>0.98337578699999995</c:v>
                </c:pt>
                <c:pt idx="55010">
                  <c:v>0.98337578699999995</c:v>
                </c:pt>
                <c:pt idx="55011">
                  <c:v>0.994798234</c:v>
                </c:pt>
                <c:pt idx="55012">
                  <c:v>0.98048173699999996</c:v>
                </c:pt>
                <c:pt idx="55013">
                  <c:v>0.99833470599999996</c:v>
                </c:pt>
                <c:pt idx="55014">
                  <c:v>0.98337578699999995</c:v>
                </c:pt>
                <c:pt idx="55015">
                  <c:v>0.98337578699999995</c:v>
                </c:pt>
                <c:pt idx="55016">
                  <c:v>0.994798234</c:v>
                </c:pt>
                <c:pt idx="55017">
                  <c:v>0.98337578699999995</c:v>
                </c:pt>
                <c:pt idx="55018">
                  <c:v>0.994798234</c:v>
                </c:pt>
                <c:pt idx="55019">
                  <c:v>0.994798234</c:v>
                </c:pt>
                <c:pt idx="55020">
                  <c:v>0.99466263200000005</c:v>
                </c:pt>
                <c:pt idx="55021">
                  <c:v>0.98337578699999995</c:v>
                </c:pt>
                <c:pt idx="55022">
                  <c:v>0.99466263200000005</c:v>
                </c:pt>
                <c:pt idx="55023">
                  <c:v>0.98048173699999996</c:v>
                </c:pt>
                <c:pt idx="55024">
                  <c:v>0.98048173699999996</c:v>
                </c:pt>
                <c:pt idx="55025">
                  <c:v>0.994798234</c:v>
                </c:pt>
                <c:pt idx="55026">
                  <c:v>0.98048173699999996</c:v>
                </c:pt>
                <c:pt idx="55027">
                  <c:v>0.98337578699999995</c:v>
                </c:pt>
                <c:pt idx="55028">
                  <c:v>0.99466263200000005</c:v>
                </c:pt>
                <c:pt idx="55029">
                  <c:v>0.99466263200000005</c:v>
                </c:pt>
                <c:pt idx="55030">
                  <c:v>0.99466263200000005</c:v>
                </c:pt>
                <c:pt idx="55031">
                  <c:v>0.99466263200000005</c:v>
                </c:pt>
                <c:pt idx="55032">
                  <c:v>0.99833470599999996</c:v>
                </c:pt>
                <c:pt idx="55033">
                  <c:v>0.99100769600000005</c:v>
                </c:pt>
                <c:pt idx="55034">
                  <c:v>0.98337578699999995</c:v>
                </c:pt>
                <c:pt idx="55035">
                  <c:v>0.99833470599999996</c:v>
                </c:pt>
                <c:pt idx="55036">
                  <c:v>0.994798234</c:v>
                </c:pt>
                <c:pt idx="55037">
                  <c:v>0.994798234</c:v>
                </c:pt>
                <c:pt idx="55038">
                  <c:v>0.99466263200000005</c:v>
                </c:pt>
                <c:pt idx="55039">
                  <c:v>0.98337578699999995</c:v>
                </c:pt>
                <c:pt idx="55040">
                  <c:v>0.994798234</c:v>
                </c:pt>
                <c:pt idx="55041">
                  <c:v>0.98337578699999995</c:v>
                </c:pt>
                <c:pt idx="55042">
                  <c:v>0.994798234</c:v>
                </c:pt>
                <c:pt idx="55043">
                  <c:v>0.994798234</c:v>
                </c:pt>
                <c:pt idx="55044">
                  <c:v>0.99833470599999996</c:v>
                </c:pt>
                <c:pt idx="55045">
                  <c:v>0.994798234</c:v>
                </c:pt>
                <c:pt idx="55046">
                  <c:v>0.99833470599999996</c:v>
                </c:pt>
                <c:pt idx="55047">
                  <c:v>0.98048173699999996</c:v>
                </c:pt>
                <c:pt idx="55048">
                  <c:v>0.99466263200000005</c:v>
                </c:pt>
                <c:pt idx="55049">
                  <c:v>0.99466263200000005</c:v>
                </c:pt>
                <c:pt idx="55050">
                  <c:v>0.99015918800000002</c:v>
                </c:pt>
                <c:pt idx="55051">
                  <c:v>0.98048173699999996</c:v>
                </c:pt>
                <c:pt idx="55052">
                  <c:v>0.98337578699999995</c:v>
                </c:pt>
                <c:pt idx="55053">
                  <c:v>0.99466263200000005</c:v>
                </c:pt>
                <c:pt idx="55054">
                  <c:v>0.98337578699999995</c:v>
                </c:pt>
                <c:pt idx="55055">
                  <c:v>0.99466263200000005</c:v>
                </c:pt>
                <c:pt idx="55056">
                  <c:v>0.98048173699999996</c:v>
                </c:pt>
                <c:pt idx="55057">
                  <c:v>0.99466263200000005</c:v>
                </c:pt>
                <c:pt idx="55058">
                  <c:v>0.99027694600000005</c:v>
                </c:pt>
                <c:pt idx="55059">
                  <c:v>0.98337578699999995</c:v>
                </c:pt>
                <c:pt idx="55060">
                  <c:v>0.98337578699999995</c:v>
                </c:pt>
                <c:pt idx="55061">
                  <c:v>0.99466263200000005</c:v>
                </c:pt>
                <c:pt idx="55062">
                  <c:v>0.98729905299999998</c:v>
                </c:pt>
                <c:pt idx="55063">
                  <c:v>0.98048173699999996</c:v>
                </c:pt>
                <c:pt idx="55064">
                  <c:v>0.994798234</c:v>
                </c:pt>
                <c:pt idx="55065">
                  <c:v>0.98048173699999996</c:v>
                </c:pt>
                <c:pt idx="55066">
                  <c:v>0.99100769600000005</c:v>
                </c:pt>
                <c:pt idx="55067">
                  <c:v>0.99466263200000005</c:v>
                </c:pt>
                <c:pt idx="55068">
                  <c:v>0.99833470599999996</c:v>
                </c:pt>
                <c:pt idx="55069">
                  <c:v>0.99466263200000005</c:v>
                </c:pt>
                <c:pt idx="55070">
                  <c:v>0.99015918800000002</c:v>
                </c:pt>
                <c:pt idx="55071">
                  <c:v>0.99833470599999996</c:v>
                </c:pt>
                <c:pt idx="55072">
                  <c:v>0.99635453600000001</c:v>
                </c:pt>
                <c:pt idx="55073">
                  <c:v>0.98048173699999996</c:v>
                </c:pt>
                <c:pt idx="55074">
                  <c:v>0.98337578699999995</c:v>
                </c:pt>
                <c:pt idx="55075">
                  <c:v>0.99466263200000005</c:v>
                </c:pt>
                <c:pt idx="55076">
                  <c:v>0.99466263200000005</c:v>
                </c:pt>
                <c:pt idx="55077">
                  <c:v>0.99466263200000005</c:v>
                </c:pt>
                <c:pt idx="55078">
                  <c:v>0.98337578699999995</c:v>
                </c:pt>
                <c:pt idx="55079">
                  <c:v>0.99833470599999996</c:v>
                </c:pt>
                <c:pt idx="55080">
                  <c:v>0.98048173699999996</c:v>
                </c:pt>
                <c:pt idx="55081">
                  <c:v>0.98975540500000003</c:v>
                </c:pt>
                <c:pt idx="55082">
                  <c:v>0.99466263200000005</c:v>
                </c:pt>
                <c:pt idx="55083">
                  <c:v>0.98337578699999995</c:v>
                </c:pt>
                <c:pt idx="55084">
                  <c:v>0.99100769600000005</c:v>
                </c:pt>
                <c:pt idx="55085">
                  <c:v>0.98337578699999995</c:v>
                </c:pt>
                <c:pt idx="55086">
                  <c:v>0.99833470599999996</c:v>
                </c:pt>
                <c:pt idx="55087">
                  <c:v>0.99466263200000005</c:v>
                </c:pt>
                <c:pt idx="55088">
                  <c:v>0.98337578699999995</c:v>
                </c:pt>
                <c:pt idx="55089">
                  <c:v>0.994798234</c:v>
                </c:pt>
                <c:pt idx="55090">
                  <c:v>0.98048173699999996</c:v>
                </c:pt>
                <c:pt idx="55091">
                  <c:v>0.994798234</c:v>
                </c:pt>
                <c:pt idx="55092">
                  <c:v>0.98048173699999996</c:v>
                </c:pt>
                <c:pt idx="55093">
                  <c:v>0.98337578699999995</c:v>
                </c:pt>
                <c:pt idx="55094">
                  <c:v>0.98048173699999996</c:v>
                </c:pt>
                <c:pt idx="55095">
                  <c:v>0.98337578699999995</c:v>
                </c:pt>
                <c:pt idx="55096">
                  <c:v>0.98048173699999996</c:v>
                </c:pt>
                <c:pt idx="55097">
                  <c:v>0.98048173699999996</c:v>
                </c:pt>
                <c:pt idx="55098">
                  <c:v>0.98337578699999995</c:v>
                </c:pt>
                <c:pt idx="55099">
                  <c:v>0.98337578699999995</c:v>
                </c:pt>
                <c:pt idx="55100">
                  <c:v>0.98048173699999996</c:v>
                </c:pt>
                <c:pt idx="55101">
                  <c:v>0.99833470599999996</c:v>
                </c:pt>
                <c:pt idx="55102">
                  <c:v>0.99466263200000005</c:v>
                </c:pt>
                <c:pt idx="55103">
                  <c:v>0.98549281</c:v>
                </c:pt>
                <c:pt idx="55104">
                  <c:v>0.98337578699999995</c:v>
                </c:pt>
                <c:pt idx="55105">
                  <c:v>0.994798234</c:v>
                </c:pt>
                <c:pt idx="55106">
                  <c:v>0.98337578699999995</c:v>
                </c:pt>
                <c:pt idx="55107">
                  <c:v>0.98337578699999995</c:v>
                </c:pt>
                <c:pt idx="55108">
                  <c:v>0.98048173699999996</c:v>
                </c:pt>
                <c:pt idx="55109">
                  <c:v>0.994798234</c:v>
                </c:pt>
                <c:pt idx="55110">
                  <c:v>0.99833470599999996</c:v>
                </c:pt>
                <c:pt idx="55111">
                  <c:v>0.99833470599999996</c:v>
                </c:pt>
                <c:pt idx="55112">
                  <c:v>0.98337578699999995</c:v>
                </c:pt>
                <c:pt idx="55113">
                  <c:v>0.99015918800000002</c:v>
                </c:pt>
                <c:pt idx="55114">
                  <c:v>0.98048173699999996</c:v>
                </c:pt>
                <c:pt idx="55115">
                  <c:v>0.99833470599999996</c:v>
                </c:pt>
                <c:pt idx="55116">
                  <c:v>0.99833470599999996</c:v>
                </c:pt>
                <c:pt idx="55117">
                  <c:v>0.98337578699999995</c:v>
                </c:pt>
                <c:pt idx="55118">
                  <c:v>0.99466263200000005</c:v>
                </c:pt>
                <c:pt idx="55119">
                  <c:v>0.99466263200000005</c:v>
                </c:pt>
                <c:pt idx="55120">
                  <c:v>0.99833470599999996</c:v>
                </c:pt>
                <c:pt idx="55121">
                  <c:v>0.99833470599999996</c:v>
                </c:pt>
                <c:pt idx="55122">
                  <c:v>0.98337578699999995</c:v>
                </c:pt>
                <c:pt idx="55123">
                  <c:v>0.994798234</c:v>
                </c:pt>
                <c:pt idx="55124">
                  <c:v>0.98048173699999996</c:v>
                </c:pt>
                <c:pt idx="55125">
                  <c:v>0.99833470599999996</c:v>
                </c:pt>
                <c:pt idx="55126">
                  <c:v>0.99833470599999996</c:v>
                </c:pt>
                <c:pt idx="55127">
                  <c:v>0.99833470599999996</c:v>
                </c:pt>
                <c:pt idx="55128">
                  <c:v>0.99466263200000005</c:v>
                </c:pt>
                <c:pt idx="55129">
                  <c:v>0.99833470599999996</c:v>
                </c:pt>
                <c:pt idx="55130">
                  <c:v>0.99466263200000005</c:v>
                </c:pt>
                <c:pt idx="55131">
                  <c:v>0.98337578699999995</c:v>
                </c:pt>
                <c:pt idx="55132">
                  <c:v>0.98337578699999995</c:v>
                </c:pt>
                <c:pt idx="55133">
                  <c:v>0.994798234</c:v>
                </c:pt>
                <c:pt idx="55134">
                  <c:v>0.99466263200000005</c:v>
                </c:pt>
                <c:pt idx="55135">
                  <c:v>0.98337578699999995</c:v>
                </c:pt>
                <c:pt idx="55136">
                  <c:v>0.99833470599999996</c:v>
                </c:pt>
                <c:pt idx="55137">
                  <c:v>0.98337578699999995</c:v>
                </c:pt>
                <c:pt idx="55138">
                  <c:v>0.99466263200000005</c:v>
                </c:pt>
                <c:pt idx="55139">
                  <c:v>0.99466263200000005</c:v>
                </c:pt>
                <c:pt idx="55140">
                  <c:v>0.99015918800000002</c:v>
                </c:pt>
                <c:pt idx="55141">
                  <c:v>0.98048173699999996</c:v>
                </c:pt>
                <c:pt idx="55142">
                  <c:v>0.98337578699999995</c:v>
                </c:pt>
                <c:pt idx="55143">
                  <c:v>0.99466263200000005</c:v>
                </c:pt>
                <c:pt idx="55144">
                  <c:v>0.98337578699999995</c:v>
                </c:pt>
                <c:pt idx="55145">
                  <c:v>0.994798234</c:v>
                </c:pt>
                <c:pt idx="55146">
                  <c:v>0.98337578699999995</c:v>
                </c:pt>
                <c:pt idx="55147">
                  <c:v>0.99466263200000005</c:v>
                </c:pt>
                <c:pt idx="55148">
                  <c:v>0.994798234</c:v>
                </c:pt>
                <c:pt idx="55149">
                  <c:v>0.99466263200000005</c:v>
                </c:pt>
                <c:pt idx="55150">
                  <c:v>0.99466263200000005</c:v>
                </c:pt>
                <c:pt idx="55151">
                  <c:v>0.994798234</c:v>
                </c:pt>
                <c:pt idx="55152">
                  <c:v>0.99833470599999996</c:v>
                </c:pt>
                <c:pt idx="55153">
                  <c:v>0.98337578699999995</c:v>
                </c:pt>
                <c:pt idx="55154">
                  <c:v>0.99833470599999996</c:v>
                </c:pt>
                <c:pt idx="55155">
                  <c:v>0.98337578699999995</c:v>
                </c:pt>
                <c:pt idx="55156">
                  <c:v>0.99466263200000005</c:v>
                </c:pt>
                <c:pt idx="55157">
                  <c:v>0.98337578699999995</c:v>
                </c:pt>
                <c:pt idx="55158">
                  <c:v>0.98337578699999995</c:v>
                </c:pt>
                <c:pt idx="55159">
                  <c:v>0.99027694600000005</c:v>
                </c:pt>
                <c:pt idx="55160">
                  <c:v>0.98337578699999995</c:v>
                </c:pt>
                <c:pt idx="55161">
                  <c:v>0.99833470599999996</c:v>
                </c:pt>
                <c:pt idx="55162">
                  <c:v>0.98048173699999996</c:v>
                </c:pt>
                <c:pt idx="55163">
                  <c:v>0.994798234</c:v>
                </c:pt>
                <c:pt idx="55164">
                  <c:v>0.994798234</c:v>
                </c:pt>
                <c:pt idx="55165">
                  <c:v>0.98048173699999996</c:v>
                </c:pt>
                <c:pt idx="55166">
                  <c:v>0.99833470599999996</c:v>
                </c:pt>
                <c:pt idx="55167">
                  <c:v>0.994798234</c:v>
                </c:pt>
                <c:pt idx="55168">
                  <c:v>0.98337578699999995</c:v>
                </c:pt>
                <c:pt idx="55169">
                  <c:v>0.99466263200000005</c:v>
                </c:pt>
                <c:pt idx="55170">
                  <c:v>0.98529628999999996</c:v>
                </c:pt>
                <c:pt idx="55171">
                  <c:v>0.99466263200000005</c:v>
                </c:pt>
                <c:pt idx="55172">
                  <c:v>0.99015918800000002</c:v>
                </c:pt>
                <c:pt idx="55173">
                  <c:v>0.994798234</c:v>
                </c:pt>
                <c:pt idx="55174">
                  <c:v>0.98337578699999995</c:v>
                </c:pt>
                <c:pt idx="55175">
                  <c:v>0.99466263200000005</c:v>
                </c:pt>
                <c:pt idx="55176">
                  <c:v>0.98337578699999995</c:v>
                </c:pt>
                <c:pt idx="55177">
                  <c:v>0.987316898</c:v>
                </c:pt>
                <c:pt idx="55178">
                  <c:v>0.98337578699999995</c:v>
                </c:pt>
                <c:pt idx="55179">
                  <c:v>0.98337578699999995</c:v>
                </c:pt>
                <c:pt idx="55180">
                  <c:v>0.98337578699999995</c:v>
                </c:pt>
                <c:pt idx="55181">
                  <c:v>0.98337578699999995</c:v>
                </c:pt>
                <c:pt idx="55182">
                  <c:v>0.99833470599999996</c:v>
                </c:pt>
                <c:pt idx="55183">
                  <c:v>0.99833470599999996</c:v>
                </c:pt>
                <c:pt idx="55184">
                  <c:v>0.99833470599999996</c:v>
                </c:pt>
                <c:pt idx="55185">
                  <c:v>0.99833470599999996</c:v>
                </c:pt>
                <c:pt idx="55186">
                  <c:v>0.99456953599999998</c:v>
                </c:pt>
                <c:pt idx="55187">
                  <c:v>0.99466263200000005</c:v>
                </c:pt>
                <c:pt idx="55188">
                  <c:v>0.98048173699999996</c:v>
                </c:pt>
                <c:pt idx="55189">
                  <c:v>0.99833470599999996</c:v>
                </c:pt>
                <c:pt idx="55190">
                  <c:v>0.98337578699999995</c:v>
                </c:pt>
                <c:pt idx="55191">
                  <c:v>0.99466263200000005</c:v>
                </c:pt>
                <c:pt idx="55192">
                  <c:v>0.99466263200000005</c:v>
                </c:pt>
                <c:pt idx="55193">
                  <c:v>0.99833470599999996</c:v>
                </c:pt>
                <c:pt idx="55194">
                  <c:v>0.98337578699999995</c:v>
                </c:pt>
                <c:pt idx="55195">
                  <c:v>0.98048173699999996</c:v>
                </c:pt>
                <c:pt idx="55196">
                  <c:v>0.98048173699999996</c:v>
                </c:pt>
                <c:pt idx="55197">
                  <c:v>0.99833470599999996</c:v>
                </c:pt>
                <c:pt idx="55198">
                  <c:v>0.98337578699999995</c:v>
                </c:pt>
                <c:pt idx="55199">
                  <c:v>0.99833470599999996</c:v>
                </c:pt>
                <c:pt idx="55200">
                  <c:v>0.98337578699999995</c:v>
                </c:pt>
                <c:pt idx="55201">
                  <c:v>0.99833470599999996</c:v>
                </c:pt>
                <c:pt idx="55202">
                  <c:v>0.994798234</c:v>
                </c:pt>
                <c:pt idx="55203">
                  <c:v>0.98048173699999996</c:v>
                </c:pt>
                <c:pt idx="55204">
                  <c:v>0.99833470599999996</c:v>
                </c:pt>
                <c:pt idx="55205">
                  <c:v>0.98048173699999996</c:v>
                </c:pt>
                <c:pt idx="55206">
                  <c:v>0.98337578699999995</c:v>
                </c:pt>
                <c:pt idx="55207">
                  <c:v>0.98337578699999995</c:v>
                </c:pt>
                <c:pt idx="55208">
                  <c:v>0.99833470599999996</c:v>
                </c:pt>
                <c:pt idx="55209">
                  <c:v>0.99466263200000005</c:v>
                </c:pt>
                <c:pt idx="55210">
                  <c:v>0.98048173699999996</c:v>
                </c:pt>
                <c:pt idx="55211">
                  <c:v>0.99466263200000005</c:v>
                </c:pt>
                <c:pt idx="55212">
                  <c:v>0.98048173699999996</c:v>
                </c:pt>
                <c:pt idx="55213">
                  <c:v>0.994798234</c:v>
                </c:pt>
                <c:pt idx="55214">
                  <c:v>0.98048173699999996</c:v>
                </c:pt>
                <c:pt idx="55215">
                  <c:v>0.987316898</c:v>
                </c:pt>
                <c:pt idx="55216">
                  <c:v>0.98337578699999995</c:v>
                </c:pt>
                <c:pt idx="55217">
                  <c:v>0.99626751000000002</c:v>
                </c:pt>
                <c:pt idx="55218">
                  <c:v>0.99466263200000005</c:v>
                </c:pt>
                <c:pt idx="55219">
                  <c:v>0.99833470599999996</c:v>
                </c:pt>
                <c:pt idx="55220">
                  <c:v>0.994798234</c:v>
                </c:pt>
                <c:pt idx="55221">
                  <c:v>0.99833470599999996</c:v>
                </c:pt>
                <c:pt idx="55222">
                  <c:v>0.99833470599999996</c:v>
                </c:pt>
                <c:pt idx="55223">
                  <c:v>0.99466263200000005</c:v>
                </c:pt>
                <c:pt idx="55224">
                  <c:v>0.99833470599999996</c:v>
                </c:pt>
                <c:pt idx="55225">
                  <c:v>0.98048173699999996</c:v>
                </c:pt>
                <c:pt idx="55226">
                  <c:v>0.98337578699999995</c:v>
                </c:pt>
                <c:pt idx="55227">
                  <c:v>0.98337578699999995</c:v>
                </c:pt>
                <c:pt idx="55228">
                  <c:v>0.99466263200000005</c:v>
                </c:pt>
                <c:pt idx="55229">
                  <c:v>0.98337578699999995</c:v>
                </c:pt>
                <c:pt idx="55230">
                  <c:v>0.98048173699999996</c:v>
                </c:pt>
                <c:pt idx="55231">
                  <c:v>0.99466263200000005</c:v>
                </c:pt>
                <c:pt idx="55232">
                  <c:v>0.98048173699999996</c:v>
                </c:pt>
                <c:pt idx="55233">
                  <c:v>0.99466263200000005</c:v>
                </c:pt>
                <c:pt idx="55234">
                  <c:v>0.99466263200000005</c:v>
                </c:pt>
                <c:pt idx="55235">
                  <c:v>0.98048173699999996</c:v>
                </c:pt>
                <c:pt idx="55236">
                  <c:v>0.99833470599999996</c:v>
                </c:pt>
                <c:pt idx="55237">
                  <c:v>0.98337578699999995</c:v>
                </c:pt>
                <c:pt idx="55238">
                  <c:v>0.99833470599999996</c:v>
                </c:pt>
                <c:pt idx="55239">
                  <c:v>0.99833470599999996</c:v>
                </c:pt>
                <c:pt idx="55240">
                  <c:v>0.98337578699999995</c:v>
                </c:pt>
                <c:pt idx="55241">
                  <c:v>0.99466263200000005</c:v>
                </c:pt>
                <c:pt idx="55242">
                  <c:v>0.99833470599999996</c:v>
                </c:pt>
                <c:pt idx="55243">
                  <c:v>0.98337578699999995</c:v>
                </c:pt>
                <c:pt idx="55244">
                  <c:v>0.98337578699999995</c:v>
                </c:pt>
                <c:pt idx="55245">
                  <c:v>0.99466263200000005</c:v>
                </c:pt>
                <c:pt idx="55246">
                  <c:v>0.98337578699999995</c:v>
                </c:pt>
                <c:pt idx="55247">
                  <c:v>0.99833470599999996</c:v>
                </c:pt>
                <c:pt idx="55248">
                  <c:v>0.994798234</c:v>
                </c:pt>
                <c:pt idx="55249">
                  <c:v>0.98337578699999995</c:v>
                </c:pt>
                <c:pt idx="55250">
                  <c:v>0.98337578699999995</c:v>
                </c:pt>
                <c:pt idx="55251">
                  <c:v>0.99466263200000005</c:v>
                </c:pt>
                <c:pt idx="55252">
                  <c:v>0.994798234</c:v>
                </c:pt>
                <c:pt idx="55253">
                  <c:v>0.99833470599999996</c:v>
                </c:pt>
                <c:pt idx="55254">
                  <c:v>0.99833470599999996</c:v>
                </c:pt>
                <c:pt idx="55255">
                  <c:v>0.994798234</c:v>
                </c:pt>
                <c:pt idx="55256">
                  <c:v>0.99466263200000005</c:v>
                </c:pt>
                <c:pt idx="55257">
                  <c:v>0.98337578699999995</c:v>
                </c:pt>
                <c:pt idx="55258">
                  <c:v>0.99466263200000005</c:v>
                </c:pt>
                <c:pt idx="55259">
                  <c:v>0.98048173699999996</c:v>
                </c:pt>
                <c:pt idx="55260">
                  <c:v>0.98048173699999996</c:v>
                </c:pt>
                <c:pt idx="55261">
                  <c:v>0.99833470599999996</c:v>
                </c:pt>
                <c:pt idx="55262">
                  <c:v>0.98048173699999996</c:v>
                </c:pt>
                <c:pt idx="55263">
                  <c:v>0.99466263200000005</c:v>
                </c:pt>
                <c:pt idx="55264">
                  <c:v>0.99833470599999996</c:v>
                </c:pt>
                <c:pt idx="55265">
                  <c:v>0.987316898</c:v>
                </c:pt>
                <c:pt idx="55266">
                  <c:v>0.99833470599999996</c:v>
                </c:pt>
                <c:pt idx="55267">
                  <c:v>0.98048173699999996</c:v>
                </c:pt>
                <c:pt idx="55268">
                  <c:v>0.99466263200000005</c:v>
                </c:pt>
                <c:pt idx="55269">
                  <c:v>0.99466263200000005</c:v>
                </c:pt>
                <c:pt idx="55270">
                  <c:v>0.98337578699999995</c:v>
                </c:pt>
                <c:pt idx="55271">
                  <c:v>0.99466263200000005</c:v>
                </c:pt>
                <c:pt idx="55272">
                  <c:v>0.99027694600000005</c:v>
                </c:pt>
                <c:pt idx="55273">
                  <c:v>0.99466263200000005</c:v>
                </c:pt>
                <c:pt idx="55274">
                  <c:v>0.98337578699999995</c:v>
                </c:pt>
                <c:pt idx="55275">
                  <c:v>0.99833470599999996</c:v>
                </c:pt>
                <c:pt idx="55276">
                  <c:v>0.98337578699999995</c:v>
                </c:pt>
                <c:pt idx="55277">
                  <c:v>0.994798234</c:v>
                </c:pt>
                <c:pt idx="55278">
                  <c:v>0.98337578699999995</c:v>
                </c:pt>
                <c:pt idx="55279">
                  <c:v>0.99833470599999996</c:v>
                </c:pt>
                <c:pt idx="55280">
                  <c:v>0.99833470599999996</c:v>
                </c:pt>
                <c:pt idx="55281">
                  <c:v>0.99027694600000005</c:v>
                </c:pt>
                <c:pt idx="55282">
                  <c:v>0.99466263200000005</c:v>
                </c:pt>
                <c:pt idx="55283">
                  <c:v>0.98048173699999996</c:v>
                </c:pt>
                <c:pt idx="55284">
                  <c:v>0.99466263200000005</c:v>
                </c:pt>
                <c:pt idx="55285">
                  <c:v>0.98337578699999995</c:v>
                </c:pt>
                <c:pt idx="55286">
                  <c:v>0.99466263200000005</c:v>
                </c:pt>
                <c:pt idx="55287">
                  <c:v>0.98048173699999996</c:v>
                </c:pt>
                <c:pt idx="55288">
                  <c:v>0.98048173699999996</c:v>
                </c:pt>
                <c:pt idx="55289">
                  <c:v>0.99466263200000005</c:v>
                </c:pt>
                <c:pt idx="55290">
                  <c:v>0.994798234</c:v>
                </c:pt>
                <c:pt idx="55291">
                  <c:v>0.99833470599999996</c:v>
                </c:pt>
                <c:pt idx="55292">
                  <c:v>0.98048173699999996</c:v>
                </c:pt>
                <c:pt idx="55293">
                  <c:v>0.98337578699999995</c:v>
                </c:pt>
                <c:pt idx="55294">
                  <c:v>0.99833470599999996</c:v>
                </c:pt>
                <c:pt idx="55295">
                  <c:v>0.98337578699999995</c:v>
                </c:pt>
                <c:pt idx="55296">
                  <c:v>0.98337578699999995</c:v>
                </c:pt>
                <c:pt idx="55297">
                  <c:v>0.994798234</c:v>
                </c:pt>
                <c:pt idx="55298">
                  <c:v>0.98048173699999996</c:v>
                </c:pt>
                <c:pt idx="55299">
                  <c:v>0.99466263200000005</c:v>
                </c:pt>
                <c:pt idx="55300">
                  <c:v>0.99100769600000005</c:v>
                </c:pt>
                <c:pt idx="55301">
                  <c:v>0.98337578699999995</c:v>
                </c:pt>
                <c:pt idx="55302">
                  <c:v>0.98048173699999996</c:v>
                </c:pt>
                <c:pt idx="55303">
                  <c:v>0.98048173699999996</c:v>
                </c:pt>
                <c:pt idx="55304">
                  <c:v>0.987316898</c:v>
                </c:pt>
                <c:pt idx="55305">
                  <c:v>0.99466263200000005</c:v>
                </c:pt>
                <c:pt idx="55306">
                  <c:v>0.98337578699999995</c:v>
                </c:pt>
                <c:pt idx="55307">
                  <c:v>0.994798234</c:v>
                </c:pt>
                <c:pt idx="55308">
                  <c:v>0.99466263200000005</c:v>
                </c:pt>
                <c:pt idx="55309">
                  <c:v>0.98337578699999995</c:v>
                </c:pt>
                <c:pt idx="55310">
                  <c:v>0.98048173699999996</c:v>
                </c:pt>
                <c:pt idx="55311">
                  <c:v>0.98337578699999995</c:v>
                </c:pt>
                <c:pt idx="55312">
                  <c:v>0.99466263200000005</c:v>
                </c:pt>
                <c:pt idx="55313">
                  <c:v>0.99466263200000005</c:v>
                </c:pt>
                <c:pt idx="55314">
                  <c:v>0.994798234</c:v>
                </c:pt>
                <c:pt idx="55315">
                  <c:v>0.994798234</c:v>
                </c:pt>
                <c:pt idx="55316">
                  <c:v>0.98337578699999995</c:v>
                </c:pt>
                <c:pt idx="55317">
                  <c:v>0.99833470599999996</c:v>
                </c:pt>
                <c:pt idx="55318">
                  <c:v>0.99833470599999996</c:v>
                </c:pt>
                <c:pt idx="55319">
                  <c:v>0.99466263200000005</c:v>
                </c:pt>
                <c:pt idx="55320">
                  <c:v>0.98048173699999996</c:v>
                </c:pt>
                <c:pt idx="55321">
                  <c:v>0.98337578699999995</c:v>
                </c:pt>
                <c:pt idx="55322">
                  <c:v>0.98337578699999995</c:v>
                </c:pt>
                <c:pt idx="55323">
                  <c:v>0.98048173699999996</c:v>
                </c:pt>
                <c:pt idx="55324">
                  <c:v>0.99833470599999996</c:v>
                </c:pt>
                <c:pt idx="55325">
                  <c:v>0.98337578699999995</c:v>
                </c:pt>
                <c:pt idx="55326">
                  <c:v>0.98337578699999995</c:v>
                </c:pt>
                <c:pt idx="55327">
                  <c:v>0.99466263200000005</c:v>
                </c:pt>
                <c:pt idx="55328">
                  <c:v>0.99466263200000005</c:v>
                </c:pt>
                <c:pt idx="55329">
                  <c:v>0.98048173699999996</c:v>
                </c:pt>
                <c:pt idx="55330">
                  <c:v>0.99833470599999996</c:v>
                </c:pt>
                <c:pt idx="55331">
                  <c:v>0.99466263200000005</c:v>
                </c:pt>
                <c:pt idx="55332">
                  <c:v>0.98337578699999995</c:v>
                </c:pt>
                <c:pt idx="55333">
                  <c:v>0.99833470599999996</c:v>
                </c:pt>
                <c:pt idx="55334">
                  <c:v>0.98337578699999995</c:v>
                </c:pt>
                <c:pt idx="55335">
                  <c:v>0.98529628999999996</c:v>
                </c:pt>
                <c:pt idx="55336">
                  <c:v>0.99466263200000005</c:v>
                </c:pt>
                <c:pt idx="55337">
                  <c:v>0.994798234</c:v>
                </c:pt>
                <c:pt idx="55338">
                  <c:v>0.98337578699999995</c:v>
                </c:pt>
                <c:pt idx="55339">
                  <c:v>0.98048173699999996</c:v>
                </c:pt>
                <c:pt idx="55340">
                  <c:v>0.99027694600000005</c:v>
                </c:pt>
                <c:pt idx="55341">
                  <c:v>0.99466263200000005</c:v>
                </c:pt>
                <c:pt idx="55342">
                  <c:v>0.99466263200000005</c:v>
                </c:pt>
                <c:pt idx="55343">
                  <c:v>0.98337578699999995</c:v>
                </c:pt>
                <c:pt idx="55344">
                  <c:v>0.98337578699999995</c:v>
                </c:pt>
                <c:pt idx="55345">
                  <c:v>0.98337578699999995</c:v>
                </c:pt>
                <c:pt idx="55346">
                  <c:v>0.98337578699999995</c:v>
                </c:pt>
                <c:pt idx="55347">
                  <c:v>0.99833470599999996</c:v>
                </c:pt>
                <c:pt idx="55348">
                  <c:v>0.99466263200000005</c:v>
                </c:pt>
                <c:pt idx="55349">
                  <c:v>0.99466263200000005</c:v>
                </c:pt>
                <c:pt idx="55350">
                  <c:v>0.98337578699999995</c:v>
                </c:pt>
                <c:pt idx="55351">
                  <c:v>0.99466263200000005</c:v>
                </c:pt>
                <c:pt idx="55352">
                  <c:v>0.98337578699999995</c:v>
                </c:pt>
                <c:pt idx="55353">
                  <c:v>0.99466263200000005</c:v>
                </c:pt>
                <c:pt idx="55354">
                  <c:v>0.99466263200000005</c:v>
                </c:pt>
                <c:pt idx="55355">
                  <c:v>0.98337578699999995</c:v>
                </c:pt>
                <c:pt idx="55356">
                  <c:v>0.98337578699999995</c:v>
                </c:pt>
                <c:pt idx="55357">
                  <c:v>0.99466263200000005</c:v>
                </c:pt>
                <c:pt idx="55358">
                  <c:v>0.994798234</c:v>
                </c:pt>
                <c:pt idx="55359">
                  <c:v>0.99466263200000005</c:v>
                </c:pt>
                <c:pt idx="55360">
                  <c:v>0.99466263200000005</c:v>
                </c:pt>
                <c:pt idx="55361">
                  <c:v>0.994798234</c:v>
                </c:pt>
                <c:pt idx="55362">
                  <c:v>0.99027694600000005</c:v>
                </c:pt>
                <c:pt idx="55363">
                  <c:v>0.99456953599999998</c:v>
                </c:pt>
                <c:pt idx="55364">
                  <c:v>0.98337578699999995</c:v>
                </c:pt>
                <c:pt idx="55365">
                  <c:v>0.98048173699999996</c:v>
                </c:pt>
                <c:pt idx="55366">
                  <c:v>0.99833470599999996</c:v>
                </c:pt>
                <c:pt idx="55367">
                  <c:v>0.99100769600000005</c:v>
                </c:pt>
                <c:pt idx="55368">
                  <c:v>0.98337578699999995</c:v>
                </c:pt>
                <c:pt idx="55369">
                  <c:v>0.994798234</c:v>
                </c:pt>
                <c:pt idx="55370">
                  <c:v>0.98337578699999995</c:v>
                </c:pt>
                <c:pt idx="55371">
                  <c:v>0.994798234</c:v>
                </c:pt>
                <c:pt idx="55372">
                  <c:v>0.99027694600000005</c:v>
                </c:pt>
                <c:pt idx="55373">
                  <c:v>0.99833470599999996</c:v>
                </c:pt>
                <c:pt idx="55374">
                  <c:v>0.99466263200000005</c:v>
                </c:pt>
                <c:pt idx="55375">
                  <c:v>0.98337578699999995</c:v>
                </c:pt>
                <c:pt idx="55376">
                  <c:v>0.99466263200000005</c:v>
                </c:pt>
                <c:pt idx="55377">
                  <c:v>0.98337578699999995</c:v>
                </c:pt>
                <c:pt idx="55378">
                  <c:v>0.98337578699999995</c:v>
                </c:pt>
                <c:pt idx="55379">
                  <c:v>0.994798234</c:v>
                </c:pt>
                <c:pt idx="55380">
                  <c:v>0.98337578699999995</c:v>
                </c:pt>
                <c:pt idx="55381">
                  <c:v>0.98337578699999995</c:v>
                </c:pt>
                <c:pt idx="55382">
                  <c:v>0.99466263200000005</c:v>
                </c:pt>
                <c:pt idx="55383">
                  <c:v>0.99833470599999996</c:v>
                </c:pt>
                <c:pt idx="55384">
                  <c:v>0.994798234</c:v>
                </c:pt>
                <c:pt idx="55385">
                  <c:v>0.98048173699999996</c:v>
                </c:pt>
                <c:pt idx="55386">
                  <c:v>0.98048173699999996</c:v>
                </c:pt>
                <c:pt idx="55387">
                  <c:v>0.98337578699999995</c:v>
                </c:pt>
                <c:pt idx="55388">
                  <c:v>0.98337578699999995</c:v>
                </c:pt>
                <c:pt idx="55389">
                  <c:v>0.99466263200000005</c:v>
                </c:pt>
                <c:pt idx="55390">
                  <c:v>0.98337578699999995</c:v>
                </c:pt>
                <c:pt idx="55391">
                  <c:v>0.994798234</c:v>
                </c:pt>
                <c:pt idx="55392">
                  <c:v>0.98048173699999996</c:v>
                </c:pt>
                <c:pt idx="55393">
                  <c:v>0.98048173699999996</c:v>
                </c:pt>
                <c:pt idx="55394">
                  <c:v>0.99466263200000005</c:v>
                </c:pt>
                <c:pt idx="55395">
                  <c:v>0.98337578699999995</c:v>
                </c:pt>
                <c:pt idx="55396">
                  <c:v>0.99833470599999996</c:v>
                </c:pt>
                <c:pt idx="55397">
                  <c:v>0.98048173699999996</c:v>
                </c:pt>
                <c:pt idx="55398">
                  <c:v>0.99466263200000005</c:v>
                </c:pt>
                <c:pt idx="55399">
                  <c:v>0.98337578699999995</c:v>
                </c:pt>
                <c:pt idx="55400">
                  <c:v>0.98048173699999996</c:v>
                </c:pt>
                <c:pt idx="55401">
                  <c:v>0.98337578699999995</c:v>
                </c:pt>
                <c:pt idx="55402">
                  <c:v>0.98337578699999995</c:v>
                </c:pt>
                <c:pt idx="55403">
                  <c:v>0.99027694600000005</c:v>
                </c:pt>
                <c:pt idx="55404">
                  <c:v>0.98337578699999995</c:v>
                </c:pt>
                <c:pt idx="55405">
                  <c:v>0.99833470599999996</c:v>
                </c:pt>
                <c:pt idx="55406">
                  <c:v>0.98729905299999998</c:v>
                </c:pt>
                <c:pt idx="55407">
                  <c:v>0.99833470599999996</c:v>
                </c:pt>
                <c:pt idx="55408">
                  <c:v>0.98529628999999996</c:v>
                </c:pt>
                <c:pt idx="55409">
                  <c:v>0.98337578699999995</c:v>
                </c:pt>
                <c:pt idx="55410">
                  <c:v>0.99100769600000005</c:v>
                </c:pt>
                <c:pt idx="55411">
                  <c:v>0.98337578699999995</c:v>
                </c:pt>
                <c:pt idx="55412">
                  <c:v>0.994798234</c:v>
                </c:pt>
                <c:pt idx="55413">
                  <c:v>0.98048173699999996</c:v>
                </c:pt>
                <c:pt idx="55414">
                  <c:v>0.98337578699999995</c:v>
                </c:pt>
                <c:pt idx="55415">
                  <c:v>0.98048173699999996</c:v>
                </c:pt>
                <c:pt idx="55416">
                  <c:v>0.99833470599999996</c:v>
                </c:pt>
                <c:pt idx="55417">
                  <c:v>0.99833470599999996</c:v>
                </c:pt>
                <c:pt idx="55418">
                  <c:v>0.98337578699999995</c:v>
                </c:pt>
                <c:pt idx="55419">
                  <c:v>0.99466263200000005</c:v>
                </c:pt>
                <c:pt idx="55420">
                  <c:v>0.99100769600000005</c:v>
                </c:pt>
                <c:pt idx="55421">
                  <c:v>0.99466263200000005</c:v>
                </c:pt>
                <c:pt idx="55422">
                  <c:v>0.99466263200000005</c:v>
                </c:pt>
                <c:pt idx="55423">
                  <c:v>0.98048173699999996</c:v>
                </c:pt>
                <c:pt idx="55424">
                  <c:v>0.994798234</c:v>
                </c:pt>
                <c:pt idx="55425">
                  <c:v>0.98337578699999995</c:v>
                </c:pt>
                <c:pt idx="55426">
                  <c:v>0.99833470599999996</c:v>
                </c:pt>
                <c:pt idx="55427">
                  <c:v>0.99833470599999996</c:v>
                </c:pt>
                <c:pt idx="55428">
                  <c:v>0.98048173699999996</c:v>
                </c:pt>
                <c:pt idx="55429">
                  <c:v>0.98337578699999995</c:v>
                </c:pt>
                <c:pt idx="55430">
                  <c:v>0.98337578699999995</c:v>
                </c:pt>
                <c:pt idx="55431">
                  <c:v>0.99466263200000005</c:v>
                </c:pt>
                <c:pt idx="55432">
                  <c:v>0.98337578699999995</c:v>
                </c:pt>
                <c:pt idx="55433">
                  <c:v>0.98048173699999996</c:v>
                </c:pt>
                <c:pt idx="55434">
                  <c:v>0.98048173699999996</c:v>
                </c:pt>
                <c:pt idx="55435">
                  <c:v>0.99466263200000005</c:v>
                </c:pt>
                <c:pt idx="55436">
                  <c:v>0.99466263200000005</c:v>
                </c:pt>
                <c:pt idx="55437">
                  <c:v>0.99466263200000005</c:v>
                </c:pt>
                <c:pt idx="55438">
                  <c:v>0.98337578699999995</c:v>
                </c:pt>
                <c:pt idx="55439">
                  <c:v>0.99466263200000005</c:v>
                </c:pt>
                <c:pt idx="55440">
                  <c:v>0.98337578699999995</c:v>
                </c:pt>
                <c:pt idx="55441">
                  <c:v>0.994798234</c:v>
                </c:pt>
                <c:pt idx="55442">
                  <c:v>0.98337578699999995</c:v>
                </c:pt>
                <c:pt idx="55443">
                  <c:v>0.99833470599999996</c:v>
                </c:pt>
                <c:pt idx="55444">
                  <c:v>0.99833470599999996</c:v>
                </c:pt>
                <c:pt idx="55445">
                  <c:v>0.99466263200000005</c:v>
                </c:pt>
                <c:pt idx="55446">
                  <c:v>0.98337578699999995</c:v>
                </c:pt>
                <c:pt idx="55447">
                  <c:v>0.98048173699999996</c:v>
                </c:pt>
                <c:pt idx="55448">
                  <c:v>0.98337578699999995</c:v>
                </c:pt>
                <c:pt idx="55449">
                  <c:v>0.99833470599999996</c:v>
                </c:pt>
                <c:pt idx="55450">
                  <c:v>0.987316898</c:v>
                </c:pt>
                <c:pt idx="55451">
                  <c:v>0.98337578699999995</c:v>
                </c:pt>
                <c:pt idx="55452">
                  <c:v>0.98337578699999995</c:v>
                </c:pt>
                <c:pt idx="55453">
                  <c:v>0.99626751000000002</c:v>
                </c:pt>
                <c:pt idx="55454">
                  <c:v>0.98337578699999995</c:v>
                </c:pt>
                <c:pt idx="55455">
                  <c:v>0.99833470599999996</c:v>
                </c:pt>
                <c:pt idx="55456">
                  <c:v>0.98337578699999995</c:v>
                </c:pt>
                <c:pt idx="55457">
                  <c:v>0.98048173699999996</c:v>
                </c:pt>
                <c:pt idx="55458">
                  <c:v>0.99833470599999996</c:v>
                </c:pt>
                <c:pt idx="55459">
                  <c:v>0.99833470599999996</c:v>
                </c:pt>
                <c:pt idx="55460">
                  <c:v>0.98337578699999995</c:v>
                </c:pt>
                <c:pt idx="55461">
                  <c:v>0.98337578699999995</c:v>
                </c:pt>
                <c:pt idx="55462">
                  <c:v>0.994798234</c:v>
                </c:pt>
                <c:pt idx="55463">
                  <c:v>0.994798234</c:v>
                </c:pt>
                <c:pt idx="55464">
                  <c:v>0.99466263200000005</c:v>
                </c:pt>
                <c:pt idx="55465">
                  <c:v>0.99833470599999996</c:v>
                </c:pt>
                <c:pt idx="55466">
                  <c:v>0.98337578699999995</c:v>
                </c:pt>
                <c:pt idx="55467">
                  <c:v>0.99833470599999996</c:v>
                </c:pt>
                <c:pt idx="55468">
                  <c:v>0.98337578699999995</c:v>
                </c:pt>
                <c:pt idx="55469">
                  <c:v>0.98048173699999996</c:v>
                </c:pt>
                <c:pt idx="55470">
                  <c:v>0.98337578699999995</c:v>
                </c:pt>
                <c:pt idx="55471">
                  <c:v>0.994798234</c:v>
                </c:pt>
                <c:pt idx="55472">
                  <c:v>0.98337578699999995</c:v>
                </c:pt>
                <c:pt idx="55473">
                  <c:v>0.994798234</c:v>
                </c:pt>
                <c:pt idx="55474">
                  <c:v>0.99466263200000005</c:v>
                </c:pt>
                <c:pt idx="55475">
                  <c:v>0.99466263200000005</c:v>
                </c:pt>
                <c:pt idx="55476">
                  <c:v>0.994798234</c:v>
                </c:pt>
                <c:pt idx="55477">
                  <c:v>0.99466263200000005</c:v>
                </c:pt>
                <c:pt idx="55478">
                  <c:v>0.98337578699999995</c:v>
                </c:pt>
                <c:pt idx="55479">
                  <c:v>0.99456953599999998</c:v>
                </c:pt>
                <c:pt idx="55480">
                  <c:v>0.98337578699999995</c:v>
                </c:pt>
                <c:pt idx="55481">
                  <c:v>0.994798234</c:v>
                </c:pt>
                <c:pt idx="55482">
                  <c:v>0.99090427199999997</c:v>
                </c:pt>
                <c:pt idx="55483">
                  <c:v>0.987316898</c:v>
                </c:pt>
                <c:pt idx="55484">
                  <c:v>0.994798234</c:v>
                </c:pt>
                <c:pt idx="55485">
                  <c:v>0.98337578699999995</c:v>
                </c:pt>
                <c:pt idx="55486">
                  <c:v>0.99027694600000005</c:v>
                </c:pt>
                <c:pt idx="55487">
                  <c:v>0.99833470599999996</c:v>
                </c:pt>
                <c:pt idx="55488">
                  <c:v>0.99833470599999996</c:v>
                </c:pt>
                <c:pt idx="55489">
                  <c:v>0.99833470599999996</c:v>
                </c:pt>
                <c:pt idx="55490">
                  <c:v>0.98337578699999995</c:v>
                </c:pt>
                <c:pt idx="55491">
                  <c:v>0.98048173699999996</c:v>
                </c:pt>
                <c:pt idx="55492">
                  <c:v>0.98337578699999995</c:v>
                </c:pt>
                <c:pt idx="55493">
                  <c:v>0.98552498799999999</c:v>
                </c:pt>
                <c:pt idx="55494">
                  <c:v>0.99466263200000005</c:v>
                </c:pt>
                <c:pt idx="55495">
                  <c:v>0.98048173699999996</c:v>
                </c:pt>
                <c:pt idx="55496">
                  <c:v>0.99466263200000005</c:v>
                </c:pt>
                <c:pt idx="55497">
                  <c:v>0.99466263200000005</c:v>
                </c:pt>
                <c:pt idx="55498">
                  <c:v>0.99833470599999996</c:v>
                </c:pt>
                <c:pt idx="55499">
                  <c:v>0.98048173699999996</c:v>
                </c:pt>
                <c:pt idx="55500">
                  <c:v>0.98337578699999995</c:v>
                </c:pt>
                <c:pt idx="55501">
                  <c:v>0.99833470599999996</c:v>
                </c:pt>
                <c:pt idx="55502">
                  <c:v>0.99833470599999996</c:v>
                </c:pt>
                <c:pt idx="55503">
                  <c:v>0.99466263200000005</c:v>
                </c:pt>
                <c:pt idx="55504">
                  <c:v>0.98337578699999995</c:v>
                </c:pt>
                <c:pt idx="55505">
                  <c:v>0.99833470599999996</c:v>
                </c:pt>
                <c:pt idx="55506">
                  <c:v>0.994798234</c:v>
                </c:pt>
                <c:pt idx="55507">
                  <c:v>0.994798234</c:v>
                </c:pt>
                <c:pt idx="55508">
                  <c:v>0.98337578699999995</c:v>
                </c:pt>
                <c:pt idx="55509">
                  <c:v>0.98337578699999995</c:v>
                </c:pt>
                <c:pt idx="55510">
                  <c:v>0.99466263200000005</c:v>
                </c:pt>
                <c:pt idx="55511">
                  <c:v>0.99466263200000005</c:v>
                </c:pt>
                <c:pt idx="55512">
                  <c:v>0.987316898</c:v>
                </c:pt>
                <c:pt idx="55513">
                  <c:v>0.994798234</c:v>
                </c:pt>
                <c:pt idx="55514">
                  <c:v>0.98337578699999995</c:v>
                </c:pt>
                <c:pt idx="55515">
                  <c:v>0.99833470599999996</c:v>
                </c:pt>
                <c:pt idx="55516">
                  <c:v>0.994798234</c:v>
                </c:pt>
                <c:pt idx="55517">
                  <c:v>0.99466263200000005</c:v>
                </c:pt>
                <c:pt idx="55518">
                  <c:v>0.99833470599999996</c:v>
                </c:pt>
                <c:pt idx="55519">
                  <c:v>0.99833470599999996</c:v>
                </c:pt>
                <c:pt idx="55520">
                  <c:v>0.98337578699999995</c:v>
                </c:pt>
                <c:pt idx="55521">
                  <c:v>0.994798234</c:v>
                </c:pt>
                <c:pt idx="55522">
                  <c:v>0.994798234</c:v>
                </c:pt>
                <c:pt idx="55523">
                  <c:v>0.99466263200000005</c:v>
                </c:pt>
                <c:pt idx="55524">
                  <c:v>0.99833470599999996</c:v>
                </c:pt>
                <c:pt idx="55525">
                  <c:v>0.99466263200000005</c:v>
                </c:pt>
                <c:pt idx="55526">
                  <c:v>0.99466263200000005</c:v>
                </c:pt>
                <c:pt idx="55527">
                  <c:v>0.994798234</c:v>
                </c:pt>
                <c:pt idx="55528">
                  <c:v>0.994798234</c:v>
                </c:pt>
                <c:pt idx="55529">
                  <c:v>0.99833470599999996</c:v>
                </c:pt>
                <c:pt idx="55530">
                  <c:v>0.99833470599999996</c:v>
                </c:pt>
                <c:pt idx="55531">
                  <c:v>0.99466263200000005</c:v>
                </c:pt>
                <c:pt idx="55532">
                  <c:v>0.99833470599999996</c:v>
                </c:pt>
                <c:pt idx="55533">
                  <c:v>0.98337578699999995</c:v>
                </c:pt>
                <c:pt idx="55534">
                  <c:v>0.98048173699999996</c:v>
                </c:pt>
                <c:pt idx="55535">
                  <c:v>0.98337578699999995</c:v>
                </c:pt>
                <c:pt idx="55536">
                  <c:v>0.99466263200000005</c:v>
                </c:pt>
                <c:pt idx="55537">
                  <c:v>0.99466263200000005</c:v>
                </c:pt>
                <c:pt idx="55538">
                  <c:v>0.99833470599999996</c:v>
                </c:pt>
                <c:pt idx="55539">
                  <c:v>0.99466263200000005</c:v>
                </c:pt>
                <c:pt idx="55540">
                  <c:v>0.99833470599999996</c:v>
                </c:pt>
                <c:pt idx="55541">
                  <c:v>0.994798234</c:v>
                </c:pt>
                <c:pt idx="55542">
                  <c:v>0.98048173699999996</c:v>
                </c:pt>
                <c:pt idx="55543">
                  <c:v>0.98337578699999995</c:v>
                </c:pt>
                <c:pt idx="55544">
                  <c:v>0.98552498799999999</c:v>
                </c:pt>
                <c:pt idx="55545">
                  <c:v>0.98048173699999996</c:v>
                </c:pt>
                <c:pt idx="55546">
                  <c:v>0.99466263200000005</c:v>
                </c:pt>
                <c:pt idx="55547">
                  <c:v>0.99466263200000005</c:v>
                </c:pt>
                <c:pt idx="55548">
                  <c:v>0.99833470599999996</c:v>
                </c:pt>
                <c:pt idx="55549">
                  <c:v>0.99833470599999996</c:v>
                </c:pt>
                <c:pt idx="55550">
                  <c:v>0.99833470599999996</c:v>
                </c:pt>
                <c:pt idx="55551">
                  <c:v>0.98337578699999995</c:v>
                </c:pt>
                <c:pt idx="55552">
                  <c:v>0.99466263200000005</c:v>
                </c:pt>
                <c:pt idx="55553">
                  <c:v>0.994798234</c:v>
                </c:pt>
                <c:pt idx="55554">
                  <c:v>0.98729905299999998</c:v>
                </c:pt>
                <c:pt idx="55555">
                  <c:v>0.99833470599999996</c:v>
                </c:pt>
                <c:pt idx="55556">
                  <c:v>0.98048173699999996</c:v>
                </c:pt>
                <c:pt idx="55557">
                  <c:v>0.994798234</c:v>
                </c:pt>
                <c:pt idx="55558">
                  <c:v>0.99466263200000005</c:v>
                </c:pt>
                <c:pt idx="55559">
                  <c:v>0.98048173699999996</c:v>
                </c:pt>
                <c:pt idx="55560">
                  <c:v>0.99833470599999996</c:v>
                </c:pt>
                <c:pt idx="55561">
                  <c:v>0.98337578699999995</c:v>
                </c:pt>
                <c:pt idx="55562">
                  <c:v>0.99466263200000005</c:v>
                </c:pt>
                <c:pt idx="55563">
                  <c:v>0.99466263200000005</c:v>
                </c:pt>
                <c:pt idx="55564">
                  <c:v>0.99100769600000005</c:v>
                </c:pt>
                <c:pt idx="55565">
                  <c:v>0.98048173699999996</c:v>
                </c:pt>
                <c:pt idx="55566">
                  <c:v>0.98337578699999995</c:v>
                </c:pt>
                <c:pt idx="55567">
                  <c:v>0.98337578699999995</c:v>
                </c:pt>
                <c:pt idx="55568">
                  <c:v>0.994798234</c:v>
                </c:pt>
                <c:pt idx="55569">
                  <c:v>0.99466263200000005</c:v>
                </c:pt>
                <c:pt idx="55570">
                  <c:v>0.994798234</c:v>
                </c:pt>
                <c:pt idx="55571">
                  <c:v>0.98048173699999996</c:v>
                </c:pt>
                <c:pt idx="55572">
                  <c:v>0.99466263200000005</c:v>
                </c:pt>
                <c:pt idx="55573">
                  <c:v>0.98337578699999995</c:v>
                </c:pt>
                <c:pt idx="55574">
                  <c:v>0.99833470599999996</c:v>
                </c:pt>
                <c:pt idx="55575">
                  <c:v>0.987316898</c:v>
                </c:pt>
                <c:pt idx="55576">
                  <c:v>0.994798234</c:v>
                </c:pt>
                <c:pt idx="55577">
                  <c:v>0.99466263200000005</c:v>
                </c:pt>
                <c:pt idx="55578">
                  <c:v>0.98048173699999996</c:v>
                </c:pt>
                <c:pt idx="55579">
                  <c:v>0.98337578699999995</c:v>
                </c:pt>
                <c:pt idx="55580">
                  <c:v>0.994798234</c:v>
                </c:pt>
                <c:pt idx="55581">
                  <c:v>0.98337578699999995</c:v>
                </c:pt>
                <c:pt idx="55582">
                  <c:v>0.99833470599999996</c:v>
                </c:pt>
                <c:pt idx="55583">
                  <c:v>0.99466263200000005</c:v>
                </c:pt>
                <c:pt idx="55584">
                  <c:v>0.994798234</c:v>
                </c:pt>
                <c:pt idx="55585">
                  <c:v>0.99466263200000005</c:v>
                </c:pt>
                <c:pt idx="55586">
                  <c:v>0.994798234</c:v>
                </c:pt>
                <c:pt idx="55587">
                  <c:v>0.99466263200000005</c:v>
                </c:pt>
                <c:pt idx="55588">
                  <c:v>0.98048173699999996</c:v>
                </c:pt>
                <c:pt idx="55589">
                  <c:v>0.99466263200000005</c:v>
                </c:pt>
                <c:pt idx="55590">
                  <c:v>0.99466263200000005</c:v>
                </c:pt>
                <c:pt idx="55591">
                  <c:v>0.98337578699999995</c:v>
                </c:pt>
                <c:pt idx="55592">
                  <c:v>0.994798234</c:v>
                </c:pt>
                <c:pt idx="55593">
                  <c:v>0.98048173699999996</c:v>
                </c:pt>
                <c:pt idx="55594">
                  <c:v>0.99100769600000005</c:v>
                </c:pt>
                <c:pt idx="55595">
                  <c:v>0.98048173699999996</c:v>
                </c:pt>
                <c:pt idx="55596">
                  <c:v>0.98337578699999995</c:v>
                </c:pt>
                <c:pt idx="55597">
                  <c:v>0.99833470599999996</c:v>
                </c:pt>
                <c:pt idx="55598">
                  <c:v>0.994798234</c:v>
                </c:pt>
                <c:pt idx="55599">
                  <c:v>0.99160257900000004</c:v>
                </c:pt>
                <c:pt idx="55600">
                  <c:v>0.99015918800000002</c:v>
                </c:pt>
                <c:pt idx="55601">
                  <c:v>0.98337578699999995</c:v>
                </c:pt>
                <c:pt idx="55602">
                  <c:v>0.994798234</c:v>
                </c:pt>
                <c:pt idx="55603">
                  <c:v>0.99833470599999996</c:v>
                </c:pt>
                <c:pt idx="55604">
                  <c:v>0.98337578699999995</c:v>
                </c:pt>
                <c:pt idx="55605">
                  <c:v>0.99466263200000005</c:v>
                </c:pt>
                <c:pt idx="55606">
                  <c:v>0.98337578699999995</c:v>
                </c:pt>
                <c:pt idx="55607">
                  <c:v>0.97324861200000001</c:v>
                </c:pt>
                <c:pt idx="55608">
                  <c:v>0.99466263200000005</c:v>
                </c:pt>
                <c:pt idx="55609">
                  <c:v>0.99833470599999996</c:v>
                </c:pt>
                <c:pt idx="55610">
                  <c:v>0.99466263200000005</c:v>
                </c:pt>
                <c:pt idx="55611">
                  <c:v>0.99833470599999996</c:v>
                </c:pt>
                <c:pt idx="55612">
                  <c:v>0.994798234</c:v>
                </c:pt>
                <c:pt idx="55613">
                  <c:v>0.994798234</c:v>
                </c:pt>
                <c:pt idx="55614">
                  <c:v>0.994798234</c:v>
                </c:pt>
                <c:pt idx="55615">
                  <c:v>0.98729905299999998</c:v>
                </c:pt>
                <c:pt idx="55616">
                  <c:v>0.97923176599999995</c:v>
                </c:pt>
                <c:pt idx="55617">
                  <c:v>0.99466263200000005</c:v>
                </c:pt>
                <c:pt idx="55618">
                  <c:v>0.99833470599999996</c:v>
                </c:pt>
                <c:pt idx="55619">
                  <c:v>0.99833470599999996</c:v>
                </c:pt>
                <c:pt idx="55620">
                  <c:v>0.994798234</c:v>
                </c:pt>
                <c:pt idx="55621">
                  <c:v>0.98337578699999995</c:v>
                </c:pt>
                <c:pt idx="55622">
                  <c:v>0.99466263200000005</c:v>
                </c:pt>
                <c:pt idx="55623">
                  <c:v>0.994798234</c:v>
                </c:pt>
                <c:pt idx="55624">
                  <c:v>0.99027694600000005</c:v>
                </c:pt>
                <c:pt idx="55625">
                  <c:v>0.99833470599999996</c:v>
                </c:pt>
                <c:pt idx="55626">
                  <c:v>0.987316898</c:v>
                </c:pt>
                <c:pt idx="55627">
                  <c:v>0.98048173699999996</c:v>
                </c:pt>
                <c:pt idx="55628">
                  <c:v>0.98048173699999996</c:v>
                </c:pt>
                <c:pt idx="55629">
                  <c:v>0.98337578699999995</c:v>
                </c:pt>
                <c:pt idx="55630">
                  <c:v>0.99466263200000005</c:v>
                </c:pt>
                <c:pt idx="55631">
                  <c:v>0.99833470599999996</c:v>
                </c:pt>
                <c:pt idx="55632">
                  <c:v>0.98337578699999995</c:v>
                </c:pt>
                <c:pt idx="55633">
                  <c:v>0.99466263200000005</c:v>
                </c:pt>
                <c:pt idx="55634">
                  <c:v>0.994798234</c:v>
                </c:pt>
                <c:pt idx="55635">
                  <c:v>0.98552498799999999</c:v>
                </c:pt>
                <c:pt idx="55636">
                  <c:v>0.98337578699999995</c:v>
                </c:pt>
                <c:pt idx="55637">
                  <c:v>0.99833470599999996</c:v>
                </c:pt>
                <c:pt idx="55638">
                  <c:v>0.99833470599999996</c:v>
                </c:pt>
                <c:pt idx="55639">
                  <c:v>0.99466263200000005</c:v>
                </c:pt>
                <c:pt idx="55640">
                  <c:v>0.98048173699999996</c:v>
                </c:pt>
                <c:pt idx="55641">
                  <c:v>0.98337578699999995</c:v>
                </c:pt>
                <c:pt idx="55642">
                  <c:v>0.98337578699999995</c:v>
                </c:pt>
                <c:pt idx="55643">
                  <c:v>0.99466263200000005</c:v>
                </c:pt>
                <c:pt idx="55644">
                  <c:v>0.99456953599999998</c:v>
                </c:pt>
                <c:pt idx="55645">
                  <c:v>0.99466263200000005</c:v>
                </c:pt>
                <c:pt idx="55646">
                  <c:v>0.98337578699999995</c:v>
                </c:pt>
                <c:pt idx="55647">
                  <c:v>0.99833470599999996</c:v>
                </c:pt>
                <c:pt idx="55648">
                  <c:v>0.99833470599999996</c:v>
                </c:pt>
                <c:pt idx="55649">
                  <c:v>0.994798234</c:v>
                </c:pt>
                <c:pt idx="55650">
                  <c:v>0.98048173699999996</c:v>
                </c:pt>
                <c:pt idx="55651">
                  <c:v>0.98337578699999995</c:v>
                </c:pt>
                <c:pt idx="55652">
                  <c:v>0.994798234</c:v>
                </c:pt>
                <c:pt idx="55653">
                  <c:v>0.994798234</c:v>
                </c:pt>
                <c:pt idx="55654">
                  <c:v>0.98337578699999995</c:v>
                </c:pt>
                <c:pt idx="55655">
                  <c:v>0.99833470599999996</c:v>
                </c:pt>
                <c:pt idx="55656">
                  <c:v>0.99833470599999996</c:v>
                </c:pt>
                <c:pt idx="55657">
                  <c:v>0.99466263200000005</c:v>
                </c:pt>
                <c:pt idx="55658">
                  <c:v>0.99466263200000005</c:v>
                </c:pt>
                <c:pt idx="55659">
                  <c:v>0.98048173699999996</c:v>
                </c:pt>
                <c:pt idx="55660">
                  <c:v>0.994798234</c:v>
                </c:pt>
                <c:pt idx="55661">
                  <c:v>0.98337578699999995</c:v>
                </c:pt>
                <c:pt idx="55662">
                  <c:v>0.98337578699999995</c:v>
                </c:pt>
                <c:pt idx="55663">
                  <c:v>0.994798234</c:v>
                </c:pt>
                <c:pt idx="55664">
                  <c:v>0.99466263200000005</c:v>
                </c:pt>
                <c:pt idx="55665">
                  <c:v>0.994798234</c:v>
                </c:pt>
                <c:pt idx="55666">
                  <c:v>0.98048173699999996</c:v>
                </c:pt>
                <c:pt idx="55667">
                  <c:v>0.99466263200000005</c:v>
                </c:pt>
                <c:pt idx="55668">
                  <c:v>0.99833470599999996</c:v>
                </c:pt>
                <c:pt idx="55669">
                  <c:v>0.99015918800000002</c:v>
                </c:pt>
                <c:pt idx="55670">
                  <c:v>0.99466263200000005</c:v>
                </c:pt>
                <c:pt idx="55671">
                  <c:v>0.98552498799999999</c:v>
                </c:pt>
                <c:pt idx="55672">
                  <c:v>0.98048173699999996</c:v>
                </c:pt>
                <c:pt idx="55673">
                  <c:v>0.98337578699999995</c:v>
                </c:pt>
                <c:pt idx="55674">
                  <c:v>0.99833470599999996</c:v>
                </c:pt>
                <c:pt idx="55675">
                  <c:v>0.99027694600000005</c:v>
                </c:pt>
                <c:pt idx="55676">
                  <c:v>0.994798234</c:v>
                </c:pt>
                <c:pt idx="55677">
                  <c:v>0.99466263200000005</c:v>
                </c:pt>
                <c:pt idx="55678">
                  <c:v>0.98337578699999995</c:v>
                </c:pt>
                <c:pt idx="55679">
                  <c:v>0.99466263200000005</c:v>
                </c:pt>
                <c:pt idx="55680">
                  <c:v>0.99466263200000005</c:v>
                </c:pt>
                <c:pt idx="55681">
                  <c:v>0.98337578699999995</c:v>
                </c:pt>
                <c:pt idx="55682">
                  <c:v>0.98337578699999995</c:v>
                </c:pt>
                <c:pt idx="55683">
                  <c:v>0.99466263200000005</c:v>
                </c:pt>
                <c:pt idx="55684">
                  <c:v>0.98729905299999998</c:v>
                </c:pt>
                <c:pt idx="55685">
                  <c:v>0.98048173699999996</c:v>
                </c:pt>
                <c:pt idx="55686">
                  <c:v>0.98337578699999995</c:v>
                </c:pt>
                <c:pt idx="55687">
                  <c:v>0.98337578699999995</c:v>
                </c:pt>
                <c:pt idx="55688">
                  <c:v>0.99466263200000005</c:v>
                </c:pt>
                <c:pt idx="55689">
                  <c:v>0.99466263200000005</c:v>
                </c:pt>
                <c:pt idx="55690">
                  <c:v>0.98729905299999998</c:v>
                </c:pt>
                <c:pt idx="55691">
                  <c:v>0.98048173699999996</c:v>
                </c:pt>
                <c:pt idx="55692">
                  <c:v>0.98337578699999995</c:v>
                </c:pt>
                <c:pt idx="55693">
                  <c:v>0.98337578699999995</c:v>
                </c:pt>
                <c:pt idx="55694">
                  <c:v>0.994798234</c:v>
                </c:pt>
                <c:pt idx="55695">
                  <c:v>0.99466263200000005</c:v>
                </c:pt>
                <c:pt idx="55696">
                  <c:v>0.99466263200000005</c:v>
                </c:pt>
                <c:pt idx="55697">
                  <c:v>0.99466263200000005</c:v>
                </c:pt>
                <c:pt idx="55698">
                  <c:v>0.99833470599999996</c:v>
                </c:pt>
                <c:pt idx="55699">
                  <c:v>0.98337578699999995</c:v>
                </c:pt>
                <c:pt idx="55700">
                  <c:v>0.99466263200000005</c:v>
                </c:pt>
                <c:pt idx="55701">
                  <c:v>0.994798234</c:v>
                </c:pt>
                <c:pt idx="55702">
                  <c:v>0.99833470599999996</c:v>
                </c:pt>
                <c:pt idx="55703">
                  <c:v>0.98048173699999996</c:v>
                </c:pt>
                <c:pt idx="55704">
                  <c:v>0.98048173699999996</c:v>
                </c:pt>
                <c:pt idx="55705">
                  <c:v>0.994798234</c:v>
                </c:pt>
                <c:pt idx="55706">
                  <c:v>0.99466263200000005</c:v>
                </c:pt>
                <c:pt idx="55707">
                  <c:v>0.99466263200000005</c:v>
                </c:pt>
                <c:pt idx="55708">
                  <c:v>0.99466263200000005</c:v>
                </c:pt>
                <c:pt idx="55709">
                  <c:v>0.99466263200000005</c:v>
                </c:pt>
                <c:pt idx="55710">
                  <c:v>0.987316898</c:v>
                </c:pt>
                <c:pt idx="55711">
                  <c:v>0.99833470599999996</c:v>
                </c:pt>
                <c:pt idx="55712">
                  <c:v>0.99833470599999996</c:v>
                </c:pt>
                <c:pt idx="55713">
                  <c:v>0.99833470599999996</c:v>
                </c:pt>
                <c:pt idx="55714">
                  <c:v>0.99833470599999996</c:v>
                </c:pt>
                <c:pt idx="55715">
                  <c:v>0.98337578699999995</c:v>
                </c:pt>
                <c:pt idx="55716">
                  <c:v>0.98337578699999995</c:v>
                </c:pt>
                <c:pt idx="55717">
                  <c:v>0.98048173699999996</c:v>
                </c:pt>
                <c:pt idx="55718">
                  <c:v>0.99833470599999996</c:v>
                </c:pt>
                <c:pt idx="55719">
                  <c:v>0.98048173699999996</c:v>
                </c:pt>
                <c:pt idx="55720">
                  <c:v>0.99833470599999996</c:v>
                </c:pt>
                <c:pt idx="55721">
                  <c:v>0.99466263200000005</c:v>
                </c:pt>
                <c:pt idx="55722">
                  <c:v>0.98337578699999995</c:v>
                </c:pt>
                <c:pt idx="55723">
                  <c:v>0.98048173699999996</c:v>
                </c:pt>
                <c:pt idx="55724">
                  <c:v>0.99833470599999996</c:v>
                </c:pt>
                <c:pt idx="55725">
                  <c:v>0.99466263200000005</c:v>
                </c:pt>
                <c:pt idx="55726">
                  <c:v>0.99466263200000005</c:v>
                </c:pt>
                <c:pt idx="55727">
                  <c:v>0.98337578699999995</c:v>
                </c:pt>
                <c:pt idx="55728">
                  <c:v>0.99466263200000005</c:v>
                </c:pt>
                <c:pt idx="55729">
                  <c:v>0.994798234</c:v>
                </c:pt>
                <c:pt idx="55730">
                  <c:v>0.98048173699999996</c:v>
                </c:pt>
                <c:pt idx="55731">
                  <c:v>0.98337578699999995</c:v>
                </c:pt>
                <c:pt idx="55732">
                  <c:v>0.98337578699999995</c:v>
                </c:pt>
                <c:pt idx="55733">
                  <c:v>0.99466263200000005</c:v>
                </c:pt>
                <c:pt idx="55734">
                  <c:v>0.98048173699999996</c:v>
                </c:pt>
                <c:pt idx="55735">
                  <c:v>0.99466263200000005</c:v>
                </c:pt>
                <c:pt idx="55736">
                  <c:v>0.99090427199999997</c:v>
                </c:pt>
                <c:pt idx="55737">
                  <c:v>0.98337578699999995</c:v>
                </c:pt>
                <c:pt idx="55738">
                  <c:v>0.99466263200000005</c:v>
                </c:pt>
                <c:pt idx="55739">
                  <c:v>0.98337578699999995</c:v>
                </c:pt>
                <c:pt idx="55740">
                  <c:v>0.98048173699999996</c:v>
                </c:pt>
                <c:pt idx="55741">
                  <c:v>0.99466263200000005</c:v>
                </c:pt>
                <c:pt idx="55742">
                  <c:v>0.99466263200000005</c:v>
                </c:pt>
                <c:pt idx="55743">
                  <c:v>0.99466263200000005</c:v>
                </c:pt>
                <c:pt idx="55744">
                  <c:v>0.99466263200000005</c:v>
                </c:pt>
                <c:pt idx="55745">
                  <c:v>0.99466263200000005</c:v>
                </c:pt>
                <c:pt idx="55746">
                  <c:v>0.98337578699999995</c:v>
                </c:pt>
                <c:pt idx="55747">
                  <c:v>0.99466263200000005</c:v>
                </c:pt>
                <c:pt idx="55748">
                  <c:v>0.99466263200000005</c:v>
                </c:pt>
                <c:pt idx="55749">
                  <c:v>0.98337578699999995</c:v>
                </c:pt>
                <c:pt idx="55750">
                  <c:v>0.99833470599999996</c:v>
                </c:pt>
                <c:pt idx="55751">
                  <c:v>0.98337578699999995</c:v>
                </c:pt>
                <c:pt idx="55752">
                  <c:v>0.99466263200000005</c:v>
                </c:pt>
                <c:pt idx="55753">
                  <c:v>0.98048173699999996</c:v>
                </c:pt>
                <c:pt idx="55754">
                  <c:v>0.99466263200000005</c:v>
                </c:pt>
                <c:pt idx="55755">
                  <c:v>0.99466263200000005</c:v>
                </c:pt>
                <c:pt idx="55756">
                  <c:v>0.98048173699999996</c:v>
                </c:pt>
                <c:pt idx="55757">
                  <c:v>0.98337578699999995</c:v>
                </c:pt>
                <c:pt idx="55758">
                  <c:v>0.99833470599999996</c:v>
                </c:pt>
                <c:pt idx="55759">
                  <c:v>0.99466263200000005</c:v>
                </c:pt>
                <c:pt idx="55760">
                  <c:v>0.994798234</c:v>
                </c:pt>
                <c:pt idx="55761">
                  <c:v>0.99466263200000005</c:v>
                </c:pt>
                <c:pt idx="55762">
                  <c:v>0.99833470599999996</c:v>
                </c:pt>
                <c:pt idx="55763">
                  <c:v>0.99466263200000005</c:v>
                </c:pt>
                <c:pt idx="55764">
                  <c:v>0.98048173699999996</c:v>
                </c:pt>
                <c:pt idx="55765">
                  <c:v>0.98337578699999995</c:v>
                </c:pt>
                <c:pt idx="55766">
                  <c:v>0.98337578699999995</c:v>
                </c:pt>
                <c:pt idx="55767">
                  <c:v>0.98337578699999995</c:v>
                </c:pt>
                <c:pt idx="55768">
                  <c:v>0.99833470599999996</c:v>
                </c:pt>
                <c:pt idx="55769">
                  <c:v>0.99833470599999996</c:v>
                </c:pt>
                <c:pt idx="55770">
                  <c:v>0.994798234</c:v>
                </c:pt>
                <c:pt idx="55771">
                  <c:v>0.994798234</c:v>
                </c:pt>
                <c:pt idx="55772">
                  <c:v>0.98337578699999995</c:v>
                </c:pt>
                <c:pt idx="55773">
                  <c:v>0.98337578699999995</c:v>
                </c:pt>
                <c:pt idx="55774">
                  <c:v>0.98337578699999995</c:v>
                </c:pt>
                <c:pt idx="55775">
                  <c:v>0.98048173699999996</c:v>
                </c:pt>
                <c:pt idx="55776">
                  <c:v>0.99833470599999996</c:v>
                </c:pt>
                <c:pt idx="55777">
                  <c:v>0.99466263200000005</c:v>
                </c:pt>
                <c:pt idx="55778">
                  <c:v>0.98337578699999995</c:v>
                </c:pt>
                <c:pt idx="55779">
                  <c:v>0.99833470599999996</c:v>
                </c:pt>
                <c:pt idx="55780">
                  <c:v>0.99833470599999996</c:v>
                </c:pt>
                <c:pt idx="55781">
                  <c:v>0.98337578699999995</c:v>
                </c:pt>
                <c:pt idx="55782">
                  <c:v>0.99833470599999996</c:v>
                </c:pt>
                <c:pt idx="55783">
                  <c:v>0.99466263200000005</c:v>
                </c:pt>
                <c:pt idx="55784">
                  <c:v>0.994798234</c:v>
                </c:pt>
                <c:pt idx="55785">
                  <c:v>0.98337578699999995</c:v>
                </c:pt>
                <c:pt idx="55786">
                  <c:v>0.99027694600000005</c:v>
                </c:pt>
                <c:pt idx="55787">
                  <c:v>0.99833470599999996</c:v>
                </c:pt>
                <c:pt idx="55788">
                  <c:v>0.98337578699999995</c:v>
                </c:pt>
                <c:pt idx="55789">
                  <c:v>0.98337578699999995</c:v>
                </c:pt>
                <c:pt idx="55790">
                  <c:v>0.99833470599999996</c:v>
                </c:pt>
                <c:pt idx="55791">
                  <c:v>0.98048173699999996</c:v>
                </c:pt>
                <c:pt idx="55792">
                  <c:v>0.98337578699999995</c:v>
                </c:pt>
                <c:pt idx="55793">
                  <c:v>0.98048173699999996</c:v>
                </c:pt>
                <c:pt idx="55794">
                  <c:v>0.98337578699999995</c:v>
                </c:pt>
                <c:pt idx="55795">
                  <c:v>0.994798234</c:v>
                </c:pt>
                <c:pt idx="55796">
                  <c:v>0.99626751000000002</c:v>
                </c:pt>
                <c:pt idx="55797">
                  <c:v>0.99833470599999996</c:v>
                </c:pt>
                <c:pt idx="55798">
                  <c:v>0.994798234</c:v>
                </c:pt>
                <c:pt idx="55799">
                  <c:v>0.99466263200000005</c:v>
                </c:pt>
                <c:pt idx="55800">
                  <c:v>0.98337578699999995</c:v>
                </c:pt>
                <c:pt idx="55801">
                  <c:v>0.98048173699999996</c:v>
                </c:pt>
                <c:pt idx="55802">
                  <c:v>0.994798234</c:v>
                </c:pt>
                <c:pt idx="55803">
                  <c:v>0.99466263200000005</c:v>
                </c:pt>
                <c:pt idx="55804">
                  <c:v>0.994798234</c:v>
                </c:pt>
                <c:pt idx="55805">
                  <c:v>0.994798234</c:v>
                </c:pt>
                <c:pt idx="55806">
                  <c:v>0.99466263200000005</c:v>
                </c:pt>
                <c:pt idx="55807">
                  <c:v>0.994798234</c:v>
                </c:pt>
                <c:pt idx="55808">
                  <c:v>0.99466263200000005</c:v>
                </c:pt>
                <c:pt idx="55809">
                  <c:v>0.99833470599999996</c:v>
                </c:pt>
                <c:pt idx="55810">
                  <c:v>0.98337578699999995</c:v>
                </c:pt>
                <c:pt idx="55811">
                  <c:v>0.99100769600000005</c:v>
                </c:pt>
                <c:pt idx="55812">
                  <c:v>0.98729905299999998</c:v>
                </c:pt>
                <c:pt idx="55813">
                  <c:v>0.98337578699999995</c:v>
                </c:pt>
                <c:pt idx="55814">
                  <c:v>0.98337578699999995</c:v>
                </c:pt>
                <c:pt idx="55815">
                  <c:v>0.98337578699999995</c:v>
                </c:pt>
                <c:pt idx="55816">
                  <c:v>0.99466263200000005</c:v>
                </c:pt>
                <c:pt idx="55817">
                  <c:v>0.98048173699999996</c:v>
                </c:pt>
                <c:pt idx="55818">
                  <c:v>0.99466263200000005</c:v>
                </c:pt>
                <c:pt idx="55819">
                  <c:v>0.98552498799999999</c:v>
                </c:pt>
                <c:pt idx="55820">
                  <c:v>0.994798234</c:v>
                </c:pt>
                <c:pt idx="55821">
                  <c:v>0.98048173699999996</c:v>
                </c:pt>
                <c:pt idx="55822">
                  <c:v>0.98337578699999995</c:v>
                </c:pt>
                <c:pt idx="55823">
                  <c:v>0.99833470599999996</c:v>
                </c:pt>
                <c:pt idx="55824">
                  <c:v>0.99466263200000005</c:v>
                </c:pt>
                <c:pt idx="55825">
                  <c:v>0.98337578699999995</c:v>
                </c:pt>
                <c:pt idx="55826">
                  <c:v>0.98337578699999995</c:v>
                </c:pt>
                <c:pt idx="55827">
                  <c:v>0.99833470599999996</c:v>
                </c:pt>
                <c:pt idx="55828">
                  <c:v>0.987316898</c:v>
                </c:pt>
                <c:pt idx="55829">
                  <c:v>0.994798234</c:v>
                </c:pt>
                <c:pt idx="55830">
                  <c:v>0.98337578699999995</c:v>
                </c:pt>
                <c:pt idx="55831">
                  <c:v>0.99466263200000005</c:v>
                </c:pt>
                <c:pt idx="55832">
                  <c:v>0.99833470599999996</c:v>
                </c:pt>
                <c:pt idx="55833">
                  <c:v>0.99833470599999996</c:v>
                </c:pt>
                <c:pt idx="55834">
                  <c:v>0.98337578699999995</c:v>
                </c:pt>
                <c:pt idx="55835">
                  <c:v>0.98337578699999995</c:v>
                </c:pt>
                <c:pt idx="55836">
                  <c:v>0.99466263200000005</c:v>
                </c:pt>
                <c:pt idx="55837">
                  <c:v>0.99833470599999996</c:v>
                </c:pt>
                <c:pt idx="55838">
                  <c:v>0.98337578699999995</c:v>
                </c:pt>
                <c:pt idx="55839">
                  <c:v>0.99090427199999997</c:v>
                </c:pt>
                <c:pt idx="55840">
                  <c:v>0.99466263200000005</c:v>
                </c:pt>
                <c:pt idx="55841">
                  <c:v>0.99466263200000005</c:v>
                </c:pt>
                <c:pt idx="55842">
                  <c:v>0.994798234</c:v>
                </c:pt>
                <c:pt idx="55843">
                  <c:v>0.98337578699999995</c:v>
                </c:pt>
                <c:pt idx="55844">
                  <c:v>0.99466263200000005</c:v>
                </c:pt>
                <c:pt idx="55845">
                  <c:v>0.98337578699999995</c:v>
                </c:pt>
                <c:pt idx="55846">
                  <c:v>0.98048173699999996</c:v>
                </c:pt>
                <c:pt idx="55847">
                  <c:v>0.994798234</c:v>
                </c:pt>
                <c:pt idx="55848">
                  <c:v>0.99466263200000005</c:v>
                </c:pt>
                <c:pt idx="55849">
                  <c:v>0.98337578699999995</c:v>
                </c:pt>
                <c:pt idx="55850">
                  <c:v>0.98640082900000003</c:v>
                </c:pt>
                <c:pt idx="55851">
                  <c:v>0.99466263200000005</c:v>
                </c:pt>
                <c:pt idx="55852">
                  <c:v>0.99833470599999996</c:v>
                </c:pt>
                <c:pt idx="55853">
                  <c:v>0.99833470599999996</c:v>
                </c:pt>
                <c:pt idx="55854">
                  <c:v>0.98337578699999995</c:v>
                </c:pt>
                <c:pt idx="55855">
                  <c:v>0.99833470599999996</c:v>
                </c:pt>
                <c:pt idx="55856">
                  <c:v>0.98337578699999995</c:v>
                </c:pt>
                <c:pt idx="55857">
                  <c:v>0.99466263200000005</c:v>
                </c:pt>
                <c:pt idx="55858">
                  <c:v>0.99833470599999996</c:v>
                </c:pt>
                <c:pt idx="55859">
                  <c:v>0.98337578699999995</c:v>
                </c:pt>
                <c:pt idx="55860">
                  <c:v>0.99466263200000005</c:v>
                </c:pt>
                <c:pt idx="55861">
                  <c:v>0.98337578699999995</c:v>
                </c:pt>
                <c:pt idx="55862">
                  <c:v>0.99466263200000005</c:v>
                </c:pt>
                <c:pt idx="55863">
                  <c:v>0.98048173699999996</c:v>
                </c:pt>
                <c:pt idx="55864">
                  <c:v>0.98337578699999995</c:v>
                </c:pt>
                <c:pt idx="55865">
                  <c:v>0.994798234</c:v>
                </c:pt>
                <c:pt idx="55866">
                  <c:v>0.99466263200000005</c:v>
                </c:pt>
                <c:pt idx="55867">
                  <c:v>0.99100769600000005</c:v>
                </c:pt>
                <c:pt idx="55868">
                  <c:v>0.99015918800000002</c:v>
                </c:pt>
                <c:pt idx="55869">
                  <c:v>0.98337578699999995</c:v>
                </c:pt>
                <c:pt idx="55870">
                  <c:v>0.99466263200000005</c:v>
                </c:pt>
                <c:pt idx="55871">
                  <c:v>0.99833470599999996</c:v>
                </c:pt>
                <c:pt idx="55872">
                  <c:v>0.98337578699999995</c:v>
                </c:pt>
                <c:pt idx="55873">
                  <c:v>0.99466263200000005</c:v>
                </c:pt>
                <c:pt idx="55874">
                  <c:v>0.98337578699999995</c:v>
                </c:pt>
                <c:pt idx="55875">
                  <c:v>0.98337578699999995</c:v>
                </c:pt>
                <c:pt idx="55876">
                  <c:v>0.99466263200000005</c:v>
                </c:pt>
                <c:pt idx="55877">
                  <c:v>0.994798234</c:v>
                </c:pt>
                <c:pt idx="55878">
                  <c:v>0.98048173699999996</c:v>
                </c:pt>
                <c:pt idx="55879">
                  <c:v>0.98048173699999996</c:v>
                </c:pt>
                <c:pt idx="55880">
                  <c:v>0.99466263200000005</c:v>
                </c:pt>
                <c:pt idx="55881">
                  <c:v>0.98337578699999995</c:v>
                </c:pt>
                <c:pt idx="55882">
                  <c:v>0.99466263200000005</c:v>
                </c:pt>
                <c:pt idx="55883">
                  <c:v>0.99833470599999996</c:v>
                </c:pt>
                <c:pt idx="55884">
                  <c:v>0.987316898</c:v>
                </c:pt>
                <c:pt idx="55885">
                  <c:v>0.99090427199999997</c:v>
                </c:pt>
                <c:pt idx="55886">
                  <c:v>0.99466263200000005</c:v>
                </c:pt>
                <c:pt idx="55887">
                  <c:v>0.99626751000000002</c:v>
                </c:pt>
                <c:pt idx="55888">
                  <c:v>0.98048173699999996</c:v>
                </c:pt>
                <c:pt idx="55889">
                  <c:v>0.99466263200000005</c:v>
                </c:pt>
                <c:pt idx="55890">
                  <c:v>0.99833470599999996</c:v>
                </c:pt>
                <c:pt idx="55891">
                  <c:v>0.987316898</c:v>
                </c:pt>
                <c:pt idx="55892">
                  <c:v>0.99466263200000005</c:v>
                </c:pt>
                <c:pt idx="55893">
                  <c:v>0.99466263200000005</c:v>
                </c:pt>
                <c:pt idx="55894">
                  <c:v>0.994798234</c:v>
                </c:pt>
                <c:pt idx="55895">
                  <c:v>0.99833470599999996</c:v>
                </c:pt>
                <c:pt idx="55896">
                  <c:v>0.98337578699999995</c:v>
                </c:pt>
                <c:pt idx="55897">
                  <c:v>0.99466263200000005</c:v>
                </c:pt>
                <c:pt idx="55898">
                  <c:v>0.99833470599999996</c:v>
                </c:pt>
                <c:pt idx="55899">
                  <c:v>0.99466263200000005</c:v>
                </c:pt>
                <c:pt idx="55900">
                  <c:v>0.98552498799999999</c:v>
                </c:pt>
                <c:pt idx="55901">
                  <c:v>0.994798234</c:v>
                </c:pt>
                <c:pt idx="55902">
                  <c:v>0.99833470599999996</c:v>
                </c:pt>
                <c:pt idx="55903">
                  <c:v>0.99833470599999996</c:v>
                </c:pt>
                <c:pt idx="55904">
                  <c:v>0.99466263200000005</c:v>
                </c:pt>
                <c:pt idx="55905">
                  <c:v>0.99466263200000005</c:v>
                </c:pt>
                <c:pt idx="55906">
                  <c:v>0.994798234</c:v>
                </c:pt>
                <c:pt idx="55907">
                  <c:v>0.99833470599999996</c:v>
                </c:pt>
                <c:pt idx="55908">
                  <c:v>0.98337578699999995</c:v>
                </c:pt>
                <c:pt idx="55909">
                  <c:v>0.99466263200000005</c:v>
                </c:pt>
                <c:pt idx="55910">
                  <c:v>0.99466263200000005</c:v>
                </c:pt>
                <c:pt idx="55911">
                  <c:v>0.99456953599999998</c:v>
                </c:pt>
                <c:pt idx="55912">
                  <c:v>0.99833470599999996</c:v>
                </c:pt>
                <c:pt idx="55913">
                  <c:v>0.98729905299999998</c:v>
                </c:pt>
                <c:pt idx="55914">
                  <c:v>0.99833470599999996</c:v>
                </c:pt>
                <c:pt idx="55915">
                  <c:v>0.98048173699999996</c:v>
                </c:pt>
                <c:pt idx="55916">
                  <c:v>0.98337578699999995</c:v>
                </c:pt>
                <c:pt idx="55917">
                  <c:v>0.98337578699999995</c:v>
                </c:pt>
                <c:pt idx="55918">
                  <c:v>0.99833470599999996</c:v>
                </c:pt>
                <c:pt idx="55919">
                  <c:v>0.99466263200000005</c:v>
                </c:pt>
                <c:pt idx="55920">
                  <c:v>0.994798234</c:v>
                </c:pt>
                <c:pt idx="55921">
                  <c:v>0.99833470599999996</c:v>
                </c:pt>
                <c:pt idx="55922">
                  <c:v>0.994798234</c:v>
                </c:pt>
                <c:pt idx="55923">
                  <c:v>0.99015918800000002</c:v>
                </c:pt>
                <c:pt idx="55924">
                  <c:v>0.98048173699999996</c:v>
                </c:pt>
                <c:pt idx="55925">
                  <c:v>0.994798234</c:v>
                </c:pt>
                <c:pt idx="55926">
                  <c:v>0.99833470599999996</c:v>
                </c:pt>
                <c:pt idx="55927">
                  <c:v>0.994798234</c:v>
                </c:pt>
                <c:pt idx="55928">
                  <c:v>0.99466263200000005</c:v>
                </c:pt>
                <c:pt idx="55929">
                  <c:v>0.99466263200000005</c:v>
                </c:pt>
                <c:pt idx="55930">
                  <c:v>0.99466263200000005</c:v>
                </c:pt>
                <c:pt idx="55931">
                  <c:v>0.99466263200000005</c:v>
                </c:pt>
                <c:pt idx="55932">
                  <c:v>0.99833470599999996</c:v>
                </c:pt>
                <c:pt idx="55933">
                  <c:v>0.99466263200000005</c:v>
                </c:pt>
                <c:pt idx="55934">
                  <c:v>0.98048173699999996</c:v>
                </c:pt>
                <c:pt idx="55935">
                  <c:v>0.99466263200000005</c:v>
                </c:pt>
                <c:pt idx="55936">
                  <c:v>0.994798234</c:v>
                </c:pt>
                <c:pt idx="55937">
                  <c:v>0.99466263200000005</c:v>
                </c:pt>
                <c:pt idx="55938">
                  <c:v>0.98337578699999995</c:v>
                </c:pt>
                <c:pt idx="55939">
                  <c:v>0.99833470599999996</c:v>
                </c:pt>
                <c:pt idx="55940">
                  <c:v>0.99015918800000002</c:v>
                </c:pt>
                <c:pt idx="55941">
                  <c:v>0.98337578699999995</c:v>
                </c:pt>
                <c:pt idx="55942">
                  <c:v>0.99833470599999996</c:v>
                </c:pt>
                <c:pt idx="55943">
                  <c:v>0.99466263200000005</c:v>
                </c:pt>
                <c:pt idx="55944">
                  <c:v>0.97933389000000004</c:v>
                </c:pt>
                <c:pt idx="55945">
                  <c:v>0.98048173699999996</c:v>
                </c:pt>
                <c:pt idx="55946">
                  <c:v>0.98729905299999998</c:v>
                </c:pt>
                <c:pt idx="55947">
                  <c:v>0.98975540500000003</c:v>
                </c:pt>
                <c:pt idx="55948">
                  <c:v>0.99833470599999996</c:v>
                </c:pt>
                <c:pt idx="55949">
                  <c:v>0.98337578699999995</c:v>
                </c:pt>
                <c:pt idx="55950">
                  <c:v>0.99833470599999996</c:v>
                </c:pt>
                <c:pt idx="55951">
                  <c:v>0.99456953599999998</c:v>
                </c:pt>
                <c:pt idx="55952">
                  <c:v>0.98337578699999995</c:v>
                </c:pt>
                <c:pt idx="55953">
                  <c:v>0.99100769600000005</c:v>
                </c:pt>
                <c:pt idx="55954">
                  <c:v>0.98337578699999995</c:v>
                </c:pt>
                <c:pt idx="55955">
                  <c:v>0.99456953599999998</c:v>
                </c:pt>
                <c:pt idx="55956">
                  <c:v>0.99833470599999996</c:v>
                </c:pt>
                <c:pt idx="55957">
                  <c:v>0.99466263200000005</c:v>
                </c:pt>
                <c:pt idx="55958">
                  <c:v>0.98337578699999995</c:v>
                </c:pt>
                <c:pt idx="55959">
                  <c:v>0.99466263200000005</c:v>
                </c:pt>
                <c:pt idx="55960">
                  <c:v>0.99466263200000005</c:v>
                </c:pt>
                <c:pt idx="55961">
                  <c:v>0.99466263200000005</c:v>
                </c:pt>
                <c:pt idx="55962">
                  <c:v>0.99833470599999996</c:v>
                </c:pt>
                <c:pt idx="55963">
                  <c:v>0.98337578699999995</c:v>
                </c:pt>
                <c:pt idx="55964">
                  <c:v>0.99466263200000005</c:v>
                </c:pt>
                <c:pt idx="55965">
                  <c:v>0.98337578699999995</c:v>
                </c:pt>
                <c:pt idx="55966">
                  <c:v>0.99466263200000005</c:v>
                </c:pt>
                <c:pt idx="55967">
                  <c:v>0.99090427199999997</c:v>
                </c:pt>
                <c:pt idx="55968">
                  <c:v>0.98552498799999999</c:v>
                </c:pt>
                <c:pt idx="55969">
                  <c:v>0.98337578699999995</c:v>
                </c:pt>
                <c:pt idx="55970">
                  <c:v>0.99466263200000005</c:v>
                </c:pt>
                <c:pt idx="55971">
                  <c:v>0.98337578699999995</c:v>
                </c:pt>
                <c:pt idx="55972">
                  <c:v>0.99833470599999996</c:v>
                </c:pt>
                <c:pt idx="55973">
                  <c:v>0.98337578699999995</c:v>
                </c:pt>
                <c:pt idx="55974">
                  <c:v>0.99466263200000005</c:v>
                </c:pt>
                <c:pt idx="55975">
                  <c:v>0.98337578699999995</c:v>
                </c:pt>
                <c:pt idx="55976">
                  <c:v>0.99833470599999996</c:v>
                </c:pt>
                <c:pt idx="55977">
                  <c:v>0.99466263200000005</c:v>
                </c:pt>
                <c:pt idx="55978">
                  <c:v>0.98048173699999996</c:v>
                </c:pt>
                <c:pt idx="55979">
                  <c:v>0.99833470599999996</c:v>
                </c:pt>
                <c:pt idx="55980">
                  <c:v>0.98337578699999995</c:v>
                </c:pt>
                <c:pt idx="55981">
                  <c:v>0.98337578699999995</c:v>
                </c:pt>
                <c:pt idx="55982">
                  <c:v>0.994798234</c:v>
                </c:pt>
                <c:pt idx="55983">
                  <c:v>0.98975540500000003</c:v>
                </c:pt>
                <c:pt idx="55984">
                  <c:v>0.98337578699999995</c:v>
                </c:pt>
                <c:pt idx="55985">
                  <c:v>0.994798234</c:v>
                </c:pt>
                <c:pt idx="55986">
                  <c:v>0.994798234</c:v>
                </c:pt>
                <c:pt idx="55987">
                  <c:v>0.99456953599999998</c:v>
                </c:pt>
                <c:pt idx="55988">
                  <c:v>0.98337578699999995</c:v>
                </c:pt>
                <c:pt idx="55989">
                  <c:v>0.994798234</c:v>
                </c:pt>
                <c:pt idx="55990">
                  <c:v>0.99833470599999996</c:v>
                </c:pt>
                <c:pt idx="55991">
                  <c:v>0.98337578699999995</c:v>
                </c:pt>
                <c:pt idx="55992">
                  <c:v>0.99450736299999998</c:v>
                </c:pt>
                <c:pt idx="55993">
                  <c:v>0.98337578699999995</c:v>
                </c:pt>
                <c:pt idx="55994">
                  <c:v>0.994798234</c:v>
                </c:pt>
                <c:pt idx="55995">
                  <c:v>0.98048173699999996</c:v>
                </c:pt>
                <c:pt idx="55996">
                  <c:v>0.99466263200000005</c:v>
                </c:pt>
                <c:pt idx="55997">
                  <c:v>0.98337578699999995</c:v>
                </c:pt>
                <c:pt idx="55998">
                  <c:v>0.98337578699999995</c:v>
                </c:pt>
                <c:pt idx="55999">
                  <c:v>0.98337578699999995</c:v>
                </c:pt>
                <c:pt idx="56000">
                  <c:v>0.98337578699999995</c:v>
                </c:pt>
                <c:pt idx="56001">
                  <c:v>0.99466263200000005</c:v>
                </c:pt>
                <c:pt idx="56002">
                  <c:v>0.994798234</c:v>
                </c:pt>
                <c:pt idx="56003">
                  <c:v>0.98337578699999995</c:v>
                </c:pt>
                <c:pt idx="56004">
                  <c:v>0.99466263200000005</c:v>
                </c:pt>
                <c:pt idx="56005">
                  <c:v>0.99466263200000005</c:v>
                </c:pt>
                <c:pt idx="56006">
                  <c:v>0.98337578699999995</c:v>
                </c:pt>
                <c:pt idx="56007">
                  <c:v>0.98337578699999995</c:v>
                </c:pt>
                <c:pt idx="56008">
                  <c:v>0.99466263200000005</c:v>
                </c:pt>
                <c:pt idx="56009">
                  <c:v>0.99466263200000005</c:v>
                </c:pt>
                <c:pt idx="56010">
                  <c:v>0.994798234</c:v>
                </c:pt>
                <c:pt idx="56011">
                  <c:v>0.99466263200000005</c:v>
                </c:pt>
                <c:pt idx="56012">
                  <c:v>0.98337578699999995</c:v>
                </c:pt>
                <c:pt idx="56013">
                  <c:v>0.98337578699999995</c:v>
                </c:pt>
                <c:pt idx="56014">
                  <c:v>0.99456953599999998</c:v>
                </c:pt>
                <c:pt idx="56015">
                  <c:v>0.99466263200000005</c:v>
                </c:pt>
                <c:pt idx="56016">
                  <c:v>0.98337578699999995</c:v>
                </c:pt>
                <c:pt idx="56017">
                  <c:v>0.994798234</c:v>
                </c:pt>
                <c:pt idx="56018">
                  <c:v>0.99466263200000005</c:v>
                </c:pt>
                <c:pt idx="56019">
                  <c:v>0.987316898</c:v>
                </c:pt>
                <c:pt idx="56020">
                  <c:v>0.994798234</c:v>
                </c:pt>
                <c:pt idx="56021">
                  <c:v>0.99833470599999996</c:v>
                </c:pt>
                <c:pt idx="56022">
                  <c:v>0.98337578699999995</c:v>
                </c:pt>
                <c:pt idx="56023">
                  <c:v>0.99833470599999996</c:v>
                </c:pt>
                <c:pt idx="56024">
                  <c:v>0.99466263200000005</c:v>
                </c:pt>
                <c:pt idx="56025">
                  <c:v>0.99466263200000005</c:v>
                </c:pt>
                <c:pt idx="56026">
                  <c:v>0.98729905299999998</c:v>
                </c:pt>
                <c:pt idx="56027">
                  <c:v>0.99015918800000002</c:v>
                </c:pt>
                <c:pt idx="56028">
                  <c:v>0.994798234</c:v>
                </c:pt>
                <c:pt idx="56029">
                  <c:v>0.994798234</c:v>
                </c:pt>
                <c:pt idx="56030">
                  <c:v>0.98337578699999995</c:v>
                </c:pt>
                <c:pt idx="56031">
                  <c:v>0.99027694600000005</c:v>
                </c:pt>
                <c:pt idx="56032">
                  <c:v>0.994798234</c:v>
                </c:pt>
                <c:pt idx="56033">
                  <c:v>0.99833470599999996</c:v>
                </c:pt>
                <c:pt idx="56034">
                  <c:v>0.98337578699999995</c:v>
                </c:pt>
                <c:pt idx="56035">
                  <c:v>0.98048173699999996</c:v>
                </c:pt>
                <c:pt idx="56036">
                  <c:v>0.99466263200000005</c:v>
                </c:pt>
                <c:pt idx="56037">
                  <c:v>0.98337578699999995</c:v>
                </c:pt>
                <c:pt idx="56038">
                  <c:v>0.99466263200000005</c:v>
                </c:pt>
                <c:pt idx="56039">
                  <c:v>0.98337578699999995</c:v>
                </c:pt>
                <c:pt idx="56040">
                  <c:v>0.99833470599999996</c:v>
                </c:pt>
                <c:pt idx="56041">
                  <c:v>0.99833470599999996</c:v>
                </c:pt>
                <c:pt idx="56042">
                  <c:v>0.994798234</c:v>
                </c:pt>
                <c:pt idx="56043">
                  <c:v>0.99466263200000005</c:v>
                </c:pt>
                <c:pt idx="56044">
                  <c:v>0.99833470599999996</c:v>
                </c:pt>
                <c:pt idx="56045">
                  <c:v>0.99626751000000002</c:v>
                </c:pt>
                <c:pt idx="56046">
                  <c:v>0.98337578699999995</c:v>
                </c:pt>
                <c:pt idx="56047">
                  <c:v>0.98337578699999995</c:v>
                </c:pt>
                <c:pt idx="56048">
                  <c:v>0.99833470599999996</c:v>
                </c:pt>
                <c:pt idx="56049">
                  <c:v>0.99466263200000005</c:v>
                </c:pt>
                <c:pt idx="56050">
                  <c:v>0.99466263200000005</c:v>
                </c:pt>
                <c:pt idx="56051">
                  <c:v>0.994798234</c:v>
                </c:pt>
                <c:pt idx="56052">
                  <c:v>0.99833470599999996</c:v>
                </c:pt>
                <c:pt idx="56053">
                  <c:v>0.99466263200000005</c:v>
                </c:pt>
                <c:pt idx="56054">
                  <c:v>0.98337578699999995</c:v>
                </c:pt>
                <c:pt idx="56055">
                  <c:v>0.99833470599999996</c:v>
                </c:pt>
                <c:pt idx="56056">
                  <c:v>0.98048173699999996</c:v>
                </c:pt>
                <c:pt idx="56057">
                  <c:v>0.98337578699999995</c:v>
                </c:pt>
                <c:pt idx="56058">
                  <c:v>0.99100769600000005</c:v>
                </c:pt>
                <c:pt idx="56059">
                  <c:v>0.98337578699999995</c:v>
                </c:pt>
                <c:pt idx="56060">
                  <c:v>0.994798234</c:v>
                </c:pt>
                <c:pt idx="56061">
                  <c:v>0.994798234</c:v>
                </c:pt>
                <c:pt idx="56062">
                  <c:v>0.994798234</c:v>
                </c:pt>
                <c:pt idx="56063">
                  <c:v>0.99833470599999996</c:v>
                </c:pt>
                <c:pt idx="56064">
                  <c:v>0.994798234</c:v>
                </c:pt>
                <c:pt idx="56065">
                  <c:v>0.99833470599999996</c:v>
                </c:pt>
                <c:pt idx="56066">
                  <c:v>0.99833470599999996</c:v>
                </c:pt>
                <c:pt idx="56067">
                  <c:v>0.99466263200000005</c:v>
                </c:pt>
                <c:pt idx="56068">
                  <c:v>0.98337578699999995</c:v>
                </c:pt>
                <c:pt idx="56069">
                  <c:v>0.99450736299999998</c:v>
                </c:pt>
                <c:pt idx="56070">
                  <c:v>0.98048173699999996</c:v>
                </c:pt>
                <c:pt idx="56071">
                  <c:v>0.987316898</c:v>
                </c:pt>
                <c:pt idx="56072">
                  <c:v>0.99466263200000005</c:v>
                </c:pt>
                <c:pt idx="56073">
                  <c:v>0.98048173699999996</c:v>
                </c:pt>
                <c:pt idx="56074">
                  <c:v>0.99833470599999996</c:v>
                </c:pt>
                <c:pt idx="56075">
                  <c:v>0.994798234</c:v>
                </c:pt>
                <c:pt idx="56076">
                  <c:v>0.98337578699999995</c:v>
                </c:pt>
                <c:pt idx="56077">
                  <c:v>0.98048173699999996</c:v>
                </c:pt>
                <c:pt idx="56078">
                  <c:v>0.98048173699999996</c:v>
                </c:pt>
                <c:pt idx="56079">
                  <c:v>0.81648688999999997</c:v>
                </c:pt>
                <c:pt idx="56080">
                  <c:v>0.99833470599999996</c:v>
                </c:pt>
                <c:pt idx="56081">
                  <c:v>0.98337578699999995</c:v>
                </c:pt>
                <c:pt idx="56082">
                  <c:v>0.99466263200000005</c:v>
                </c:pt>
                <c:pt idx="56083">
                  <c:v>0.98337578699999995</c:v>
                </c:pt>
                <c:pt idx="56084">
                  <c:v>0.98337578699999995</c:v>
                </c:pt>
                <c:pt idx="56085">
                  <c:v>0.99466263200000005</c:v>
                </c:pt>
                <c:pt idx="56086">
                  <c:v>0.994798234</c:v>
                </c:pt>
                <c:pt idx="56087">
                  <c:v>0.98337578699999995</c:v>
                </c:pt>
                <c:pt idx="56088">
                  <c:v>0.99466263200000005</c:v>
                </c:pt>
                <c:pt idx="56089">
                  <c:v>0.994798234</c:v>
                </c:pt>
                <c:pt idx="56090">
                  <c:v>0.98048173699999996</c:v>
                </c:pt>
                <c:pt idx="56091">
                  <c:v>0.99833470599999996</c:v>
                </c:pt>
                <c:pt idx="56092">
                  <c:v>0.99466263200000005</c:v>
                </c:pt>
                <c:pt idx="56093">
                  <c:v>0.98048173699999996</c:v>
                </c:pt>
                <c:pt idx="56094">
                  <c:v>0.99466263200000005</c:v>
                </c:pt>
                <c:pt idx="56095">
                  <c:v>0.98048173699999996</c:v>
                </c:pt>
                <c:pt idx="56096">
                  <c:v>0.99466263200000005</c:v>
                </c:pt>
                <c:pt idx="56097">
                  <c:v>0.994798234</c:v>
                </c:pt>
                <c:pt idx="56098">
                  <c:v>0.99833470599999996</c:v>
                </c:pt>
                <c:pt idx="56099">
                  <c:v>0.98337578699999995</c:v>
                </c:pt>
                <c:pt idx="56100">
                  <c:v>0.98337578699999995</c:v>
                </c:pt>
                <c:pt idx="56101">
                  <c:v>0.994798234</c:v>
                </c:pt>
                <c:pt idx="56102">
                  <c:v>0.99015918800000002</c:v>
                </c:pt>
                <c:pt idx="56103">
                  <c:v>0.98048173699999996</c:v>
                </c:pt>
                <c:pt idx="56104">
                  <c:v>0.987316898</c:v>
                </c:pt>
                <c:pt idx="56105">
                  <c:v>0.98337578699999995</c:v>
                </c:pt>
                <c:pt idx="56106">
                  <c:v>0.994798234</c:v>
                </c:pt>
                <c:pt idx="56107">
                  <c:v>0.98337578699999995</c:v>
                </c:pt>
                <c:pt idx="56108">
                  <c:v>0.99466263200000005</c:v>
                </c:pt>
                <c:pt idx="56109">
                  <c:v>0.99466263200000005</c:v>
                </c:pt>
                <c:pt idx="56110">
                  <c:v>0.99466263200000005</c:v>
                </c:pt>
                <c:pt idx="56111">
                  <c:v>0.99466263200000005</c:v>
                </c:pt>
                <c:pt idx="56112">
                  <c:v>0.98337578699999995</c:v>
                </c:pt>
                <c:pt idx="56113">
                  <c:v>0.994798234</c:v>
                </c:pt>
                <c:pt idx="56114">
                  <c:v>0.99466263200000005</c:v>
                </c:pt>
                <c:pt idx="56115">
                  <c:v>0.994798234</c:v>
                </c:pt>
                <c:pt idx="56116">
                  <c:v>0.98337578699999995</c:v>
                </c:pt>
                <c:pt idx="56117">
                  <c:v>0.99833470599999996</c:v>
                </c:pt>
                <c:pt idx="56118">
                  <c:v>0.98337578699999995</c:v>
                </c:pt>
                <c:pt idx="56119">
                  <c:v>0.99466263200000005</c:v>
                </c:pt>
                <c:pt idx="56120">
                  <c:v>0.98048173699999996</c:v>
                </c:pt>
                <c:pt idx="56121">
                  <c:v>0.99466263200000005</c:v>
                </c:pt>
                <c:pt idx="56122">
                  <c:v>0.99466263200000005</c:v>
                </c:pt>
                <c:pt idx="56123">
                  <c:v>0.99833470599999996</c:v>
                </c:pt>
                <c:pt idx="56124">
                  <c:v>0.99833470599999996</c:v>
                </c:pt>
                <c:pt idx="56125">
                  <c:v>0.994798234</c:v>
                </c:pt>
                <c:pt idx="56126">
                  <c:v>0.99466263200000005</c:v>
                </c:pt>
                <c:pt idx="56127">
                  <c:v>0.98337578699999995</c:v>
                </c:pt>
                <c:pt idx="56128">
                  <c:v>0.98048173699999996</c:v>
                </c:pt>
                <c:pt idx="56129">
                  <c:v>0.99833470599999996</c:v>
                </c:pt>
                <c:pt idx="56130">
                  <c:v>0.98337578699999995</c:v>
                </c:pt>
                <c:pt idx="56131">
                  <c:v>0.99466263200000005</c:v>
                </c:pt>
                <c:pt idx="56132">
                  <c:v>0.99833470599999996</c:v>
                </c:pt>
                <c:pt idx="56133">
                  <c:v>0.994798234</c:v>
                </c:pt>
                <c:pt idx="56134">
                  <c:v>0.98048173699999996</c:v>
                </c:pt>
                <c:pt idx="56135">
                  <c:v>0.99466263200000005</c:v>
                </c:pt>
                <c:pt idx="56136">
                  <c:v>0.99833470599999996</c:v>
                </c:pt>
                <c:pt idx="56137">
                  <c:v>0.994798234</c:v>
                </c:pt>
                <c:pt idx="56138">
                  <c:v>0.98048173699999996</c:v>
                </c:pt>
                <c:pt idx="56139">
                  <c:v>0.98337578699999995</c:v>
                </c:pt>
                <c:pt idx="56140">
                  <c:v>0.99466263200000005</c:v>
                </c:pt>
                <c:pt idx="56141">
                  <c:v>0.98337578699999995</c:v>
                </c:pt>
                <c:pt idx="56142">
                  <c:v>0.98048173699999996</c:v>
                </c:pt>
                <c:pt idx="56143">
                  <c:v>0.99466263200000005</c:v>
                </c:pt>
                <c:pt idx="56144">
                  <c:v>0.98337578699999995</c:v>
                </c:pt>
                <c:pt idx="56145">
                  <c:v>0.994798234</c:v>
                </c:pt>
                <c:pt idx="56146">
                  <c:v>0.98337578699999995</c:v>
                </c:pt>
                <c:pt idx="56147">
                  <c:v>0.994798234</c:v>
                </c:pt>
                <c:pt idx="56148">
                  <c:v>0.99833470599999996</c:v>
                </c:pt>
                <c:pt idx="56149">
                  <c:v>0.99833470599999996</c:v>
                </c:pt>
                <c:pt idx="56150">
                  <c:v>0.98048173699999996</c:v>
                </c:pt>
                <c:pt idx="56151">
                  <c:v>0.98337578699999995</c:v>
                </c:pt>
                <c:pt idx="56152">
                  <c:v>0.994798234</c:v>
                </c:pt>
                <c:pt idx="56153">
                  <c:v>0.987316898</c:v>
                </c:pt>
                <c:pt idx="56154">
                  <c:v>0.98337578699999995</c:v>
                </c:pt>
                <c:pt idx="56155">
                  <c:v>0.99466263200000005</c:v>
                </c:pt>
                <c:pt idx="56156">
                  <c:v>0.99466263200000005</c:v>
                </c:pt>
                <c:pt idx="56157">
                  <c:v>0.99466263200000005</c:v>
                </c:pt>
                <c:pt idx="56158">
                  <c:v>0.99466263200000005</c:v>
                </c:pt>
                <c:pt idx="56159">
                  <c:v>0.99833470599999996</c:v>
                </c:pt>
                <c:pt idx="56160">
                  <c:v>0.99466263200000005</c:v>
                </c:pt>
                <c:pt idx="56161">
                  <c:v>0.98337578699999995</c:v>
                </c:pt>
                <c:pt idx="56162">
                  <c:v>0.98337578699999995</c:v>
                </c:pt>
                <c:pt idx="56163">
                  <c:v>0.98337578699999995</c:v>
                </c:pt>
                <c:pt idx="56164">
                  <c:v>0.99833470599999996</c:v>
                </c:pt>
                <c:pt idx="56165">
                  <c:v>0.99100769600000005</c:v>
                </c:pt>
                <c:pt idx="56166">
                  <c:v>0.98337578699999995</c:v>
                </c:pt>
                <c:pt idx="56167">
                  <c:v>0.98552498799999999</c:v>
                </c:pt>
                <c:pt idx="56168">
                  <c:v>0.99466263200000005</c:v>
                </c:pt>
                <c:pt idx="56169">
                  <c:v>0.99466263200000005</c:v>
                </c:pt>
                <c:pt idx="56170">
                  <c:v>0.994798234</c:v>
                </c:pt>
                <c:pt idx="56171">
                  <c:v>0.98048173699999996</c:v>
                </c:pt>
                <c:pt idx="56172">
                  <c:v>0.994798234</c:v>
                </c:pt>
                <c:pt idx="56173">
                  <c:v>0.994798234</c:v>
                </c:pt>
                <c:pt idx="56174">
                  <c:v>0.98337578699999995</c:v>
                </c:pt>
                <c:pt idx="56175">
                  <c:v>0.98337578699999995</c:v>
                </c:pt>
                <c:pt idx="56176">
                  <c:v>0.99466263200000005</c:v>
                </c:pt>
                <c:pt idx="56177">
                  <c:v>0.98337578699999995</c:v>
                </c:pt>
                <c:pt idx="56178">
                  <c:v>0.99833470599999996</c:v>
                </c:pt>
                <c:pt idx="56179">
                  <c:v>0.99833470599999996</c:v>
                </c:pt>
                <c:pt idx="56180">
                  <c:v>0.98337578699999995</c:v>
                </c:pt>
                <c:pt idx="56181">
                  <c:v>0.99450736299999998</c:v>
                </c:pt>
                <c:pt idx="56182">
                  <c:v>0.98048173699999996</c:v>
                </c:pt>
                <c:pt idx="56183">
                  <c:v>0.99466263200000005</c:v>
                </c:pt>
                <c:pt idx="56184">
                  <c:v>0.99466263200000005</c:v>
                </c:pt>
                <c:pt idx="56185">
                  <c:v>0.99466263200000005</c:v>
                </c:pt>
                <c:pt idx="56186">
                  <c:v>0.98337578699999995</c:v>
                </c:pt>
                <c:pt idx="56187">
                  <c:v>0.99466263200000005</c:v>
                </c:pt>
                <c:pt idx="56188">
                  <c:v>0.99015918800000002</c:v>
                </c:pt>
                <c:pt idx="56189">
                  <c:v>0.99466263200000005</c:v>
                </c:pt>
                <c:pt idx="56190">
                  <c:v>0.98337578699999995</c:v>
                </c:pt>
                <c:pt idx="56191">
                  <c:v>0.98337578699999995</c:v>
                </c:pt>
                <c:pt idx="56192">
                  <c:v>0.98337578699999995</c:v>
                </c:pt>
                <c:pt idx="56193">
                  <c:v>0.98337578699999995</c:v>
                </c:pt>
                <c:pt idx="56194">
                  <c:v>0.99466263200000005</c:v>
                </c:pt>
                <c:pt idx="56195">
                  <c:v>0.994798234</c:v>
                </c:pt>
                <c:pt idx="56196">
                  <c:v>0.994798234</c:v>
                </c:pt>
                <c:pt idx="56197">
                  <c:v>0.99466263200000005</c:v>
                </c:pt>
                <c:pt idx="56198">
                  <c:v>0.99626751000000002</c:v>
                </c:pt>
                <c:pt idx="56199">
                  <c:v>0.99833470599999996</c:v>
                </c:pt>
                <c:pt idx="56200">
                  <c:v>0.98048173699999996</c:v>
                </c:pt>
                <c:pt idx="56201">
                  <c:v>0.99833470599999996</c:v>
                </c:pt>
                <c:pt idx="56202">
                  <c:v>0.99833470599999996</c:v>
                </c:pt>
                <c:pt idx="56203">
                  <c:v>0.98337578699999995</c:v>
                </c:pt>
                <c:pt idx="56204">
                  <c:v>0.99015918800000002</c:v>
                </c:pt>
                <c:pt idx="56205">
                  <c:v>0.98337578699999995</c:v>
                </c:pt>
                <c:pt idx="56206">
                  <c:v>0.994798234</c:v>
                </c:pt>
                <c:pt idx="56207">
                  <c:v>0.994798234</c:v>
                </c:pt>
                <c:pt idx="56208">
                  <c:v>0.99456953599999998</c:v>
                </c:pt>
                <c:pt idx="56209">
                  <c:v>0.99466263200000005</c:v>
                </c:pt>
                <c:pt idx="56210">
                  <c:v>0.99466263200000005</c:v>
                </c:pt>
                <c:pt idx="56211">
                  <c:v>0.98529628999999996</c:v>
                </c:pt>
                <c:pt idx="56212">
                  <c:v>0.99466263200000005</c:v>
                </c:pt>
                <c:pt idx="56213">
                  <c:v>0.99466263200000005</c:v>
                </c:pt>
                <c:pt idx="56214">
                  <c:v>0.98337578699999995</c:v>
                </c:pt>
                <c:pt idx="56215">
                  <c:v>0.98337578699999995</c:v>
                </c:pt>
                <c:pt idx="56216">
                  <c:v>0.99833470599999996</c:v>
                </c:pt>
                <c:pt idx="56217">
                  <c:v>0.98552498799999999</c:v>
                </c:pt>
                <c:pt idx="56218">
                  <c:v>0.98337578699999995</c:v>
                </c:pt>
                <c:pt idx="56219">
                  <c:v>0.99833470599999996</c:v>
                </c:pt>
                <c:pt idx="56220">
                  <c:v>0.98337578699999995</c:v>
                </c:pt>
                <c:pt idx="56221">
                  <c:v>0.98337578699999995</c:v>
                </c:pt>
                <c:pt idx="56222">
                  <c:v>0.994798234</c:v>
                </c:pt>
                <c:pt idx="56223">
                  <c:v>0.99833470599999996</c:v>
                </c:pt>
                <c:pt idx="56224">
                  <c:v>0.98337578699999995</c:v>
                </c:pt>
                <c:pt idx="56225">
                  <c:v>0.98337578699999995</c:v>
                </c:pt>
                <c:pt idx="56226">
                  <c:v>0.98337578699999995</c:v>
                </c:pt>
                <c:pt idx="56227">
                  <c:v>0.99466263200000005</c:v>
                </c:pt>
                <c:pt idx="56228">
                  <c:v>0.98337578699999995</c:v>
                </c:pt>
                <c:pt idx="56229">
                  <c:v>0.99466263200000005</c:v>
                </c:pt>
                <c:pt idx="56230">
                  <c:v>0.99466263200000005</c:v>
                </c:pt>
                <c:pt idx="56231">
                  <c:v>0.99466263200000005</c:v>
                </c:pt>
                <c:pt idx="56232">
                  <c:v>0.994798234</c:v>
                </c:pt>
                <c:pt idx="56233">
                  <c:v>0.99833470599999996</c:v>
                </c:pt>
                <c:pt idx="56234">
                  <c:v>0.99833470599999996</c:v>
                </c:pt>
                <c:pt idx="56235">
                  <c:v>0.99833470599999996</c:v>
                </c:pt>
                <c:pt idx="56236">
                  <c:v>0.99466263200000005</c:v>
                </c:pt>
                <c:pt idx="56237">
                  <c:v>0.98048173699999996</c:v>
                </c:pt>
                <c:pt idx="56238">
                  <c:v>0.99466263200000005</c:v>
                </c:pt>
                <c:pt idx="56239">
                  <c:v>0.99833470599999996</c:v>
                </c:pt>
                <c:pt idx="56240">
                  <c:v>0.98529628999999996</c:v>
                </c:pt>
                <c:pt idx="56241">
                  <c:v>0.99833470599999996</c:v>
                </c:pt>
                <c:pt idx="56242">
                  <c:v>0.99466263200000005</c:v>
                </c:pt>
                <c:pt idx="56243">
                  <c:v>0.994798234</c:v>
                </c:pt>
                <c:pt idx="56244">
                  <c:v>0.994798234</c:v>
                </c:pt>
                <c:pt idx="56245">
                  <c:v>0.99466263200000005</c:v>
                </c:pt>
                <c:pt idx="56246">
                  <c:v>0.99466263200000005</c:v>
                </c:pt>
                <c:pt idx="56247">
                  <c:v>0.99833470599999996</c:v>
                </c:pt>
                <c:pt idx="56248">
                  <c:v>0.98337578699999995</c:v>
                </c:pt>
                <c:pt idx="56249">
                  <c:v>0.98048173699999996</c:v>
                </c:pt>
                <c:pt idx="56250">
                  <c:v>0.99090427199999997</c:v>
                </c:pt>
                <c:pt idx="56251">
                  <c:v>0.994798234</c:v>
                </c:pt>
                <c:pt idx="56252">
                  <c:v>0.99466263200000005</c:v>
                </c:pt>
                <c:pt idx="56253">
                  <c:v>0.98337578699999995</c:v>
                </c:pt>
                <c:pt idx="56254">
                  <c:v>0.98337578699999995</c:v>
                </c:pt>
                <c:pt idx="56255">
                  <c:v>0.99466263200000005</c:v>
                </c:pt>
                <c:pt idx="56256">
                  <c:v>0.994798234</c:v>
                </c:pt>
                <c:pt idx="56257">
                  <c:v>0.994798234</c:v>
                </c:pt>
                <c:pt idx="56258">
                  <c:v>0.98048173699999996</c:v>
                </c:pt>
                <c:pt idx="56259">
                  <c:v>0.98337578699999995</c:v>
                </c:pt>
                <c:pt idx="56260">
                  <c:v>0.99466263200000005</c:v>
                </c:pt>
                <c:pt idx="56261">
                  <c:v>0.99466263200000005</c:v>
                </c:pt>
                <c:pt idx="56262">
                  <c:v>0.98337578699999995</c:v>
                </c:pt>
                <c:pt idx="56263">
                  <c:v>0.99466263200000005</c:v>
                </c:pt>
                <c:pt idx="56264">
                  <c:v>0.99833470599999996</c:v>
                </c:pt>
                <c:pt idx="56265">
                  <c:v>0.99833470599999996</c:v>
                </c:pt>
                <c:pt idx="56266">
                  <c:v>0.98729905299999998</c:v>
                </c:pt>
                <c:pt idx="56267">
                  <c:v>0.994798234</c:v>
                </c:pt>
                <c:pt idx="56268">
                  <c:v>0.98337578699999995</c:v>
                </c:pt>
                <c:pt idx="56269">
                  <c:v>0.98337578699999995</c:v>
                </c:pt>
                <c:pt idx="56270">
                  <c:v>0.99466263200000005</c:v>
                </c:pt>
                <c:pt idx="56271">
                  <c:v>0.98337578699999995</c:v>
                </c:pt>
                <c:pt idx="56272">
                  <c:v>0.98337578699999995</c:v>
                </c:pt>
                <c:pt idx="56273">
                  <c:v>0.99466263200000005</c:v>
                </c:pt>
                <c:pt idx="56274">
                  <c:v>0.99466263200000005</c:v>
                </c:pt>
                <c:pt idx="56275">
                  <c:v>0.98337578699999995</c:v>
                </c:pt>
                <c:pt idx="56276">
                  <c:v>0.98337578699999995</c:v>
                </c:pt>
                <c:pt idx="56277">
                  <c:v>0.98337578699999995</c:v>
                </c:pt>
                <c:pt idx="56278">
                  <c:v>0.98337578699999995</c:v>
                </c:pt>
                <c:pt idx="56279">
                  <c:v>0.98337578699999995</c:v>
                </c:pt>
                <c:pt idx="56280">
                  <c:v>0.99090427199999997</c:v>
                </c:pt>
                <c:pt idx="56281">
                  <c:v>0.98337578699999995</c:v>
                </c:pt>
                <c:pt idx="56282">
                  <c:v>0.99833470599999996</c:v>
                </c:pt>
                <c:pt idx="56283">
                  <c:v>0.98729905299999998</c:v>
                </c:pt>
                <c:pt idx="56284">
                  <c:v>0.994798234</c:v>
                </c:pt>
                <c:pt idx="56285">
                  <c:v>0.99466263200000005</c:v>
                </c:pt>
                <c:pt idx="56286">
                  <c:v>0.994798234</c:v>
                </c:pt>
                <c:pt idx="56287">
                  <c:v>0.98048173699999996</c:v>
                </c:pt>
                <c:pt idx="56288">
                  <c:v>0.98048173699999996</c:v>
                </c:pt>
                <c:pt idx="56289">
                  <c:v>0.99100769600000005</c:v>
                </c:pt>
                <c:pt idx="56290">
                  <c:v>0.98048173699999996</c:v>
                </c:pt>
                <c:pt idx="56291">
                  <c:v>0.98337578699999995</c:v>
                </c:pt>
                <c:pt idx="56292">
                  <c:v>0.98048173699999996</c:v>
                </c:pt>
                <c:pt idx="56293">
                  <c:v>0.98337578699999995</c:v>
                </c:pt>
                <c:pt idx="56294">
                  <c:v>0.994798234</c:v>
                </c:pt>
                <c:pt idx="56295">
                  <c:v>0.994798234</c:v>
                </c:pt>
                <c:pt idx="56296">
                  <c:v>0.98337578699999995</c:v>
                </c:pt>
                <c:pt idx="56297">
                  <c:v>0.99466263200000005</c:v>
                </c:pt>
                <c:pt idx="56298">
                  <c:v>0.98337578699999995</c:v>
                </c:pt>
                <c:pt idx="56299">
                  <c:v>0.99100769600000005</c:v>
                </c:pt>
                <c:pt idx="56300">
                  <c:v>0.99833470599999996</c:v>
                </c:pt>
                <c:pt idx="56301">
                  <c:v>0.99466263200000005</c:v>
                </c:pt>
                <c:pt idx="56302">
                  <c:v>0.99833470599999996</c:v>
                </c:pt>
                <c:pt idx="56303">
                  <c:v>0.99466263200000005</c:v>
                </c:pt>
                <c:pt idx="56304">
                  <c:v>0.99833470599999996</c:v>
                </c:pt>
                <c:pt idx="56305">
                  <c:v>0.98337578699999995</c:v>
                </c:pt>
                <c:pt idx="56306">
                  <c:v>0.98552498799999999</c:v>
                </c:pt>
                <c:pt idx="56307">
                  <c:v>0.994798234</c:v>
                </c:pt>
                <c:pt idx="56308">
                  <c:v>0.99833470599999996</c:v>
                </c:pt>
                <c:pt idx="56309">
                  <c:v>0.99466263200000005</c:v>
                </c:pt>
                <c:pt idx="56310">
                  <c:v>0.98529628999999996</c:v>
                </c:pt>
                <c:pt idx="56311">
                  <c:v>0.98337578699999995</c:v>
                </c:pt>
                <c:pt idx="56312">
                  <c:v>0.98337578699999995</c:v>
                </c:pt>
                <c:pt idx="56313">
                  <c:v>0.98337578699999995</c:v>
                </c:pt>
                <c:pt idx="56314">
                  <c:v>0.98337578699999995</c:v>
                </c:pt>
                <c:pt idx="56315">
                  <c:v>0.99466263200000005</c:v>
                </c:pt>
                <c:pt idx="56316">
                  <c:v>0.99833470599999996</c:v>
                </c:pt>
                <c:pt idx="56317">
                  <c:v>0.98337578699999995</c:v>
                </c:pt>
                <c:pt idx="56318">
                  <c:v>0.99466263200000005</c:v>
                </c:pt>
                <c:pt idx="56319">
                  <c:v>0.98337578699999995</c:v>
                </c:pt>
                <c:pt idx="56320">
                  <c:v>0.99466263200000005</c:v>
                </c:pt>
                <c:pt idx="56321">
                  <c:v>0.98048173699999996</c:v>
                </c:pt>
                <c:pt idx="56322">
                  <c:v>0.99466263200000005</c:v>
                </c:pt>
                <c:pt idx="56323">
                  <c:v>0.98048173699999996</c:v>
                </c:pt>
                <c:pt idx="56324">
                  <c:v>0.98048173699999996</c:v>
                </c:pt>
                <c:pt idx="56325">
                  <c:v>0.98729905299999998</c:v>
                </c:pt>
                <c:pt idx="56326">
                  <c:v>0.99833470599999996</c:v>
                </c:pt>
                <c:pt idx="56327">
                  <c:v>0.98048173699999996</c:v>
                </c:pt>
                <c:pt idx="56328">
                  <c:v>0.98337578699999995</c:v>
                </c:pt>
                <c:pt idx="56329">
                  <c:v>0.99160257900000004</c:v>
                </c:pt>
                <c:pt idx="56330">
                  <c:v>0.98337578699999995</c:v>
                </c:pt>
                <c:pt idx="56331">
                  <c:v>0.99100769600000005</c:v>
                </c:pt>
                <c:pt idx="56332">
                  <c:v>0.99466263200000005</c:v>
                </c:pt>
                <c:pt idx="56333">
                  <c:v>0.99833470599999996</c:v>
                </c:pt>
                <c:pt idx="56334">
                  <c:v>0.98549281</c:v>
                </c:pt>
                <c:pt idx="56335">
                  <c:v>0.98337578699999995</c:v>
                </c:pt>
                <c:pt idx="56336">
                  <c:v>0.98337578699999995</c:v>
                </c:pt>
                <c:pt idx="56337">
                  <c:v>0.99833470599999996</c:v>
                </c:pt>
                <c:pt idx="56338">
                  <c:v>0.98048173699999996</c:v>
                </c:pt>
                <c:pt idx="56339">
                  <c:v>0.98337578699999995</c:v>
                </c:pt>
                <c:pt idx="56340">
                  <c:v>0.98048173699999996</c:v>
                </c:pt>
                <c:pt idx="56341">
                  <c:v>0.99466263200000005</c:v>
                </c:pt>
                <c:pt idx="56342">
                  <c:v>0.994798234</c:v>
                </c:pt>
                <c:pt idx="56343">
                  <c:v>0.98337578699999995</c:v>
                </c:pt>
                <c:pt idx="56344">
                  <c:v>0.98337578699999995</c:v>
                </c:pt>
                <c:pt idx="56345">
                  <c:v>0.994798234</c:v>
                </c:pt>
                <c:pt idx="56346">
                  <c:v>0.98337578699999995</c:v>
                </c:pt>
                <c:pt idx="56347">
                  <c:v>0.99833470599999996</c:v>
                </c:pt>
                <c:pt idx="56348">
                  <c:v>0.994798234</c:v>
                </c:pt>
                <c:pt idx="56349">
                  <c:v>0.98337578699999995</c:v>
                </c:pt>
                <c:pt idx="56350">
                  <c:v>0.98048173699999996</c:v>
                </c:pt>
                <c:pt idx="56351">
                  <c:v>0.98337578699999995</c:v>
                </c:pt>
                <c:pt idx="56352">
                  <c:v>0.98337578699999995</c:v>
                </c:pt>
                <c:pt idx="56353">
                  <c:v>0.98337578699999995</c:v>
                </c:pt>
                <c:pt idx="56354">
                  <c:v>0.98048173699999996</c:v>
                </c:pt>
                <c:pt idx="56355">
                  <c:v>0.98337578699999995</c:v>
                </c:pt>
                <c:pt idx="56356">
                  <c:v>0.99090427199999997</c:v>
                </c:pt>
                <c:pt idx="56357">
                  <c:v>0.99833470599999996</c:v>
                </c:pt>
                <c:pt idx="56358">
                  <c:v>0.99833470599999996</c:v>
                </c:pt>
                <c:pt idx="56359">
                  <c:v>0.98337578699999995</c:v>
                </c:pt>
                <c:pt idx="56360">
                  <c:v>0.98549281</c:v>
                </c:pt>
                <c:pt idx="56361">
                  <c:v>0.98337578699999995</c:v>
                </c:pt>
                <c:pt idx="56362">
                  <c:v>0.994798234</c:v>
                </c:pt>
                <c:pt idx="56363">
                  <c:v>0.99450736299999998</c:v>
                </c:pt>
                <c:pt idx="56364">
                  <c:v>0.98048173699999996</c:v>
                </c:pt>
                <c:pt idx="56365">
                  <c:v>0.99833470599999996</c:v>
                </c:pt>
                <c:pt idx="56366">
                  <c:v>0.99466263200000005</c:v>
                </c:pt>
                <c:pt idx="56367">
                  <c:v>0.98048173699999996</c:v>
                </c:pt>
                <c:pt idx="56368">
                  <c:v>0.99833470599999996</c:v>
                </c:pt>
                <c:pt idx="56369">
                  <c:v>0.98048173699999996</c:v>
                </c:pt>
                <c:pt idx="56370">
                  <c:v>0.99466263200000005</c:v>
                </c:pt>
                <c:pt idx="56371">
                  <c:v>0.99466263200000005</c:v>
                </c:pt>
                <c:pt idx="56372">
                  <c:v>0.994798234</c:v>
                </c:pt>
                <c:pt idx="56373">
                  <c:v>0.98048173699999996</c:v>
                </c:pt>
                <c:pt idx="56374">
                  <c:v>0.98048173699999996</c:v>
                </c:pt>
                <c:pt idx="56375">
                  <c:v>0.99466263200000005</c:v>
                </c:pt>
                <c:pt idx="56376">
                  <c:v>0.99833470599999996</c:v>
                </c:pt>
                <c:pt idx="56377">
                  <c:v>0.99466263200000005</c:v>
                </c:pt>
                <c:pt idx="56378">
                  <c:v>0.99466263200000005</c:v>
                </c:pt>
                <c:pt idx="56379">
                  <c:v>0.98337578699999995</c:v>
                </c:pt>
                <c:pt idx="56380">
                  <c:v>0.99456953599999998</c:v>
                </c:pt>
                <c:pt idx="56381">
                  <c:v>0.99833470599999996</c:v>
                </c:pt>
                <c:pt idx="56382">
                  <c:v>0.99466263200000005</c:v>
                </c:pt>
                <c:pt idx="56383">
                  <c:v>0.994798234</c:v>
                </c:pt>
                <c:pt idx="56384">
                  <c:v>0.99466263200000005</c:v>
                </c:pt>
                <c:pt idx="56385">
                  <c:v>0.99833470599999996</c:v>
                </c:pt>
                <c:pt idx="56386">
                  <c:v>0.99466263200000005</c:v>
                </c:pt>
                <c:pt idx="56387">
                  <c:v>0.99833470599999996</c:v>
                </c:pt>
                <c:pt idx="56388">
                  <c:v>0.98048173699999996</c:v>
                </c:pt>
                <c:pt idx="56389">
                  <c:v>0.99466263200000005</c:v>
                </c:pt>
                <c:pt idx="56390">
                  <c:v>0.994798234</c:v>
                </c:pt>
                <c:pt idx="56391">
                  <c:v>0.99833470599999996</c:v>
                </c:pt>
                <c:pt idx="56392">
                  <c:v>0.99833470599999996</c:v>
                </c:pt>
                <c:pt idx="56393">
                  <c:v>0.98337578699999995</c:v>
                </c:pt>
                <c:pt idx="56394">
                  <c:v>0.994798234</c:v>
                </c:pt>
                <c:pt idx="56395">
                  <c:v>0.99466263200000005</c:v>
                </c:pt>
                <c:pt idx="56396">
                  <c:v>0.98337578699999995</c:v>
                </c:pt>
                <c:pt idx="56397">
                  <c:v>0.98552498799999999</c:v>
                </c:pt>
                <c:pt idx="56398">
                  <c:v>0.98337578699999995</c:v>
                </c:pt>
                <c:pt idx="56399">
                  <c:v>0.98337578699999995</c:v>
                </c:pt>
                <c:pt idx="56400">
                  <c:v>0.99466263200000005</c:v>
                </c:pt>
                <c:pt idx="56401">
                  <c:v>0.99833470599999996</c:v>
                </c:pt>
                <c:pt idx="56402">
                  <c:v>0.99833470599999996</c:v>
                </c:pt>
                <c:pt idx="56403">
                  <c:v>0.98337578699999995</c:v>
                </c:pt>
                <c:pt idx="56404">
                  <c:v>0.99833470599999996</c:v>
                </c:pt>
                <c:pt idx="56405">
                  <c:v>0.99466263200000005</c:v>
                </c:pt>
                <c:pt idx="56406">
                  <c:v>0.99833470599999996</c:v>
                </c:pt>
                <c:pt idx="56407">
                  <c:v>0.98337578699999995</c:v>
                </c:pt>
                <c:pt idx="56408">
                  <c:v>0.98337578699999995</c:v>
                </c:pt>
                <c:pt idx="56409">
                  <c:v>0.994798234</c:v>
                </c:pt>
                <c:pt idx="56410">
                  <c:v>0.99466263200000005</c:v>
                </c:pt>
                <c:pt idx="56411">
                  <c:v>0.98048173699999996</c:v>
                </c:pt>
                <c:pt idx="56412">
                  <c:v>0.99466263200000005</c:v>
                </c:pt>
                <c:pt idx="56413">
                  <c:v>0.99833470599999996</c:v>
                </c:pt>
                <c:pt idx="56414">
                  <c:v>0.98529628999999996</c:v>
                </c:pt>
                <c:pt idx="56415">
                  <c:v>0.99833470599999996</c:v>
                </c:pt>
                <c:pt idx="56416">
                  <c:v>0.98337578699999995</c:v>
                </c:pt>
                <c:pt idx="56417">
                  <c:v>0.98337578699999995</c:v>
                </c:pt>
                <c:pt idx="56418">
                  <c:v>0.99833470599999996</c:v>
                </c:pt>
                <c:pt idx="56419">
                  <c:v>0.98337578699999995</c:v>
                </c:pt>
                <c:pt idx="56420">
                  <c:v>0.99090427199999997</c:v>
                </c:pt>
                <c:pt idx="56421">
                  <c:v>0.99466263200000005</c:v>
                </c:pt>
                <c:pt idx="56422">
                  <c:v>0.98337578699999995</c:v>
                </c:pt>
                <c:pt idx="56423">
                  <c:v>0.98337578699999995</c:v>
                </c:pt>
                <c:pt idx="56424">
                  <c:v>0.99027694600000005</c:v>
                </c:pt>
                <c:pt idx="56425">
                  <c:v>0.994798234</c:v>
                </c:pt>
                <c:pt idx="56426">
                  <c:v>0.98337578699999995</c:v>
                </c:pt>
                <c:pt idx="56427">
                  <c:v>0.99833470599999996</c:v>
                </c:pt>
                <c:pt idx="56428">
                  <c:v>0.99466263200000005</c:v>
                </c:pt>
                <c:pt idx="56429">
                  <c:v>0.98048173699999996</c:v>
                </c:pt>
                <c:pt idx="56430">
                  <c:v>0.99466263200000005</c:v>
                </c:pt>
                <c:pt idx="56431">
                  <c:v>0.99833470599999996</c:v>
                </c:pt>
                <c:pt idx="56432">
                  <c:v>0.99466263200000005</c:v>
                </c:pt>
                <c:pt idx="56433">
                  <c:v>0.98337578699999995</c:v>
                </c:pt>
                <c:pt idx="56434">
                  <c:v>0.98337578699999995</c:v>
                </c:pt>
                <c:pt idx="56435">
                  <c:v>0.99833470599999996</c:v>
                </c:pt>
                <c:pt idx="56436">
                  <c:v>0.99466263200000005</c:v>
                </c:pt>
                <c:pt idx="56437">
                  <c:v>0.98337578699999995</c:v>
                </c:pt>
                <c:pt idx="56438">
                  <c:v>0.994798234</c:v>
                </c:pt>
                <c:pt idx="56439">
                  <c:v>0.98337578699999995</c:v>
                </c:pt>
                <c:pt idx="56440">
                  <c:v>0.98337578699999995</c:v>
                </c:pt>
                <c:pt idx="56441">
                  <c:v>0.98337578699999995</c:v>
                </c:pt>
                <c:pt idx="56442">
                  <c:v>0.99466263200000005</c:v>
                </c:pt>
                <c:pt idx="56443">
                  <c:v>0.99833470599999996</c:v>
                </c:pt>
                <c:pt idx="56444">
                  <c:v>0.99833470599999996</c:v>
                </c:pt>
                <c:pt idx="56445">
                  <c:v>0.98337578699999995</c:v>
                </c:pt>
                <c:pt idx="56446">
                  <c:v>0.99466263200000005</c:v>
                </c:pt>
                <c:pt idx="56447">
                  <c:v>0.98048173699999996</c:v>
                </c:pt>
                <c:pt idx="56448">
                  <c:v>0.994798234</c:v>
                </c:pt>
                <c:pt idx="56449">
                  <c:v>0.98337578699999995</c:v>
                </c:pt>
                <c:pt idx="56450">
                  <c:v>0.98337578699999995</c:v>
                </c:pt>
                <c:pt idx="56451">
                  <c:v>0.99833470599999996</c:v>
                </c:pt>
                <c:pt idx="56452">
                  <c:v>0.98048173699999996</c:v>
                </c:pt>
                <c:pt idx="56453">
                  <c:v>0.98337578699999995</c:v>
                </c:pt>
                <c:pt idx="56454">
                  <c:v>0.99466263200000005</c:v>
                </c:pt>
                <c:pt idx="56455">
                  <c:v>0.98048173699999996</c:v>
                </c:pt>
                <c:pt idx="56456">
                  <c:v>0.98337578699999995</c:v>
                </c:pt>
                <c:pt idx="56457">
                  <c:v>0.98337578699999995</c:v>
                </c:pt>
                <c:pt idx="56458">
                  <c:v>0.99466263200000005</c:v>
                </c:pt>
                <c:pt idx="56459">
                  <c:v>0.98529628999999996</c:v>
                </c:pt>
                <c:pt idx="56460">
                  <c:v>0.98337578699999995</c:v>
                </c:pt>
                <c:pt idx="56461">
                  <c:v>0.99466263200000005</c:v>
                </c:pt>
                <c:pt idx="56462">
                  <c:v>0.98337578699999995</c:v>
                </c:pt>
                <c:pt idx="56463">
                  <c:v>0.99833470599999996</c:v>
                </c:pt>
                <c:pt idx="56464">
                  <c:v>0.99090427199999997</c:v>
                </c:pt>
                <c:pt idx="56465">
                  <c:v>0.98337578699999995</c:v>
                </c:pt>
                <c:pt idx="56466">
                  <c:v>0.994798234</c:v>
                </c:pt>
                <c:pt idx="56467">
                  <c:v>0.99466263200000005</c:v>
                </c:pt>
                <c:pt idx="56468">
                  <c:v>0.994798234</c:v>
                </c:pt>
                <c:pt idx="56469">
                  <c:v>0.99833470599999996</c:v>
                </c:pt>
                <c:pt idx="56470">
                  <c:v>0.99466263200000005</c:v>
                </c:pt>
                <c:pt idx="56471">
                  <c:v>0.99466263200000005</c:v>
                </c:pt>
                <c:pt idx="56472">
                  <c:v>0.99833470599999996</c:v>
                </c:pt>
                <c:pt idx="56473">
                  <c:v>0.99027694600000005</c:v>
                </c:pt>
                <c:pt idx="56474">
                  <c:v>0.98529628999999996</c:v>
                </c:pt>
                <c:pt idx="56475">
                  <c:v>0.98552498799999999</c:v>
                </c:pt>
                <c:pt idx="56476">
                  <c:v>0.99466263200000005</c:v>
                </c:pt>
                <c:pt idx="56477">
                  <c:v>0.994798234</c:v>
                </c:pt>
                <c:pt idx="56478">
                  <c:v>0.994798234</c:v>
                </c:pt>
                <c:pt idx="56479">
                  <c:v>0.99466263200000005</c:v>
                </c:pt>
                <c:pt idx="56480">
                  <c:v>0.99833470599999996</c:v>
                </c:pt>
                <c:pt idx="56481">
                  <c:v>0.994798234</c:v>
                </c:pt>
                <c:pt idx="56482">
                  <c:v>0.98337578699999995</c:v>
                </c:pt>
                <c:pt idx="56483">
                  <c:v>0.98337578699999995</c:v>
                </c:pt>
                <c:pt idx="56484">
                  <c:v>0.99466263200000005</c:v>
                </c:pt>
                <c:pt idx="56485">
                  <c:v>0.98048173699999996</c:v>
                </c:pt>
                <c:pt idx="56486">
                  <c:v>0.99466263200000005</c:v>
                </c:pt>
                <c:pt idx="56487">
                  <c:v>0.98337578699999995</c:v>
                </c:pt>
                <c:pt idx="56488">
                  <c:v>0.99833470599999996</c:v>
                </c:pt>
                <c:pt idx="56489">
                  <c:v>0.994798234</c:v>
                </c:pt>
                <c:pt idx="56490">
                  <c:v>0.99833470599999996</c:v>
                </c:pt>
                <c:pt idx="56491">
                  <c:v>0.98048173699999996</c:v>
                </c:pt>
                <c:pt idx="56492">
                  <c:v>0.99833470599999996</c:v>
                </c:pt>
                <c:pt idx="56493">
                  <c:v>0.99466263200000005</c:v>
                </c:pt>
                <c:pt idx="56494">
                  <c:v>0.98337578699999995</c:v>
                </c:pt>
                <c:pt idx="56495">
                  <c:v>0.99833470599999996</c:v>
                </c:pt>
                <c:pt idx="56496">
                  <c:v>0.99466263200000005</c:v>
                </c:pt>
                <c:pt idx="56497">
                  <c:v>0.987316898</c:v>
                </c:pt>
                <c:pt idx="56498">
                  <c:v>0.98337578699999995</c:v>
                </c:pt>
                <c:pt idx="56499">
                  <c:v>0.99090427199999997</c:v>
                </c:pt>
                <c:pt idx="56500">
                  <c:v>0.98337578699999995</c:v>
                </c:pt>
                <c:pt idx="56501">
                  <c:v>0.994798234</c:v>
                </c:pt>
                <c:pt idx="56502">
                  <c:v>0.98337578699999995</c:v>
                </c:pt>
                <c:pt idx="56503">
                  <c:v>0.994798234</c:v>
                </c:pt>
                <c:pt idx="56504">
                  <c:v>0.98337578699999995</c:v>
                </c:pt>
                <c:pt idx="56505">
                  <c:v>0.98337578699999995</c:v>
                </c:pt>
                <c:pt idx="56506">
                  <c:v>0.99027694600000005</c:v>
                </c:pt>
                <c:pt idx="56507">
                  <c:v>0.98975540500000003</c:v>
                </c:pt>
                <c:pt idx="56508">
                  <c:v>0.994798234</c:v>
                </c:pt>
                <c:pt idx="56509">
                  <c:v>0.99833470599999996</c:v>
                </c:pt>
                <c:pt idx="56510">
                  <c:v>0.99833470599999996</c:v>
                </c:pt>
                <c:pt idx="56511">
                  <c:v>0.99466263200000005</c:v>
                </c:pt>
                <c:pt idx="56512">
                  <c:v>0.99466263200000005</c:v>
                </c:pt>
                <c:pt idx="56513">
                  <c:v>0.99833470599999996</c:v>
                </c:pt>
                <c:pt idx="56514">
                  <c:v>0.98048173699999996</c:v>
                </c:pt>
                <c:pt idx="56515">
                  <c:v>0.994798234</c:v>
                </c:pt>
                <c:pt idx="56516">
                  <c:v>0.98337578699999995</c:v>
                </c:pt>
                <c:pt idx="56517">
                  <c:v>0.98337578699999995</c:v>
                </c:pt>
                <c:pt idx="56518">
                  <c:v>0.98337578699999995</c:v>
                </c:pt>
                <c:pt idx="56519">
                  <c:v>0.98337578699999995</c:v>
                </c:pt>
                <c:pt idx="56520">
                  <c:v>0.98048173699999996</c:v>
                </c:pt>
                <c:pt idx="56521">
                  <c:v>0.99466263200000005</c:v>
                </c:pt>
                <c:pt idx="56522">
                  <c:v>0.994798234</c:v>
                </c:pt>
                <c:pt idx="56523">
                  <c:v>0.98048173699999996</c:v>
                </c:pt>
                <c:pt idx="56524">
                  <c:v>0.99833470599999996</c:v>
                </c:pt>
                <c:pt idx="56525">
                  <c:v>0.98048173699999996</c:v>
                </c:pt>
                <c:pt idx="56526">
                  <c:v>0.98337578699999995</c:v>
                </c:pt>
                <c:pt idx="56527">
                  <c:v>0.99466263200000005</c:v>
                </c:pt>
                <c:pt idx="56528">
                  <c:v>0.99466263200000005</c:v>
                </c:pt>
                <c:pt idx="56529">
                  <c:v>0.98048173699999996</c:v>
                </c:pt>
                <c:pt idx="56530">
                  <c:v>0.99466263200000005</c:v>
                </c:pt>
                <c:pt idx="56531">
                  <c:v>0.98337578699999995</c:v>
                </c:pt>
                <c:pt idx="56532">
                  <c:v>0.99833470599999996</c:v>
                </c:pt>
                <c:pt idx="56533">
                  <c:v>0.99466263200000005</c:v>
                </c:pt>
                <c:pt idx="56534">
                  <c:v>0.99466263200000005</c:v>
                </c:pt>
                <c:pt idx="56535">
                  <c:v>0.994798234</c:v>
                </c:pt>
                <c:pt idx="56536">
                  <c:v>0.99015918800000002</c:v>
                </c:pt>
                <c:pt idx="56537">
                  <c:v>0.994798234</c:v>
                </c:pt>
                <c:pt idx="56538">
                  <c:v>0.99466263200000005</c:v>
                </c:pt>
                <c:pt idx="56539">
                  <c:v>0.99466263200000005</c:v>
                </c:pt>
                <c:pt idx="56540">
                  <c:v>0.99833470599999996</c:v>
                </c:pt>
                <c:pt idx="56541">
                  <c:v>0.99090427199999997</c:v>
                </c:pt>
                <c:pt idx="56542">
                  <c:v>0.994798234</c:v>
                </c:pt>
                <c:pt idx="56543">
                  <c:v>0.99466263200000005</c:v>
                </c:pt>
                <c:pt idx="56544">
                  <c:v>0.98048173699999996</c:v>
                </c:pt>
                <c:pt idx="56545">
                  <c:v>0.98337578699999995</c:v>
                </c:pt>
                <c:pt idx="56546">
                  <c:v>0.994798234</c:v>
                </c:pt>
                <c:pt idx="56547">
                  <c:v>0.99466263200000005</c:v>
                </c:pt>
                <c:pt idx="56548">
                  <c:v>0.98337578699999995</c:v>
                </c:pt>
                <c:pt idx="56549">
                  <c:v>0.98048173699999996</c:v>
                </c:pt>
                <c:pt idx="56550">
                  <c:v>0.99833470599999996</c:v>
                </c:pt>
                <c:pt idx="56551">
                  <c:v>0.98048173699999996</c:v>
                </c:pt>
                <c:pt idx="56552">
                  <c:v>0.987316898</c:v>
                </c:pt>
                <c:pt idx="56553">
                  <c:v>0.994798234</c:v>
                </c:pt>
                <c:pt idx="56554">
                  <c:v>0.98337578699999995</c:v>
                </c:pt>
                <c:pt idx="56555">
                  <c:v>0.98048173699999996</c:v>
                </c:pt>
                <c:pt idx="56556">
                  <c:v>0.99833470599999996</c:v>
                </c:pt>
                <c:pt idx="56557">
                  <c:v>0.98337578699999995</c:v>
                </c:pt>
                <c:pt idx="56558">
                  <c:v>0.99090427199999997</c:v>
                </c:pt>
                <c:pt idx="56559">
                  <c:v>0.99466263200000005</c:v>
                </c:pt>
                <c:pt idx="56560">
                  <c:v>0.994798234</c:v>
                </c:pt>
                <c:pt idx="56561">
                  <c:v>0.98337578699999995</c:v>
                </c:pt>
                <c:pt idx="56562">
                  <c:v>0.994798234</c:v>
                </c:pt>
                <c:pt idx="56563">
                  <c:v>0.98337578699999995</c:v>
                </c:pt>
                <c:pt idx="56564">
                  <c:v>0.994798234</c:v>
                </c:pt>
                <c:pt idx="56565">
                  <c:v>0.98337578699999995</c:v>
                </c:pt>
                <c:pt idx="56566">
                  <c:v>0.98337578699999995</c:v>
                </c:pt>
                <c:pt idx="56567">
                  <c:v>0.99466263200000005</c:v>
                </c:pt>
                <c:pt idx="56568">
                  <c:v>0.98337578699999995</c:v>
                </c:pt>
                <c:pt idx="56569">
                  <c:v>0.994798234</c:v>
                </c:pt>
                <c:pt idx="56570">
                  <c:v>0.99466263200000005</c:v>
                </c:pt>
                <c:pt idx="56571">
                  <c:v>0.98975540500000003</c:v>
                </c:pt>
                <c:pt idx="56572">
                  <c:v>0.99466263200000005</c:v>
                </c:pt>
                <c:pt idx="56573">
                  <c:v>0.99466263200000005</c:v>
                </c:pt>
                <c:pt idx="56574">
                  <c:v>0.99466263200000005</c:v>
                </c:pt>
                <c:pt idx="56575">
                  <c:v>0.98337578699999995</c:v>
                </c:pt>
                <c:pt idx="56576">
                  <c:v>0.98048173699999996</c:v>
                </c:pt>
                <c:pt idx="56577">
                  <c:v>0.99833470599999996</c:v>
                </c:pt>
                <c:pt idx="56578">
                  <c:v>0.99833470599999996</c:v>
                </c:pt>
                <c:pt idx="56579">
                  <c:v>0.99027694600000005</c:v>
                </c:pt>
                <c:pt idx="56580">
                  <c:v>0.98337578699999995</c:v>
                </c:pt>
                <c:pt idx="56581">
                  <c:v>0.99833470599999996</c:v>
                </c:pt>
                <c:pt idx="56582">
                  <c:v>0.98337578699999995</c:v>
                </c:pt>
                <c:pt idx="56583">
                  <c:v>0.98337578699999995</c:v>
                </c:pt>
                <c:pt idx="56584">
                  <c:v>0.98048173699999996</c:v>
                </c:pt>
                <c:pt idx="56585">
                  <c:v>0.99466263200000005</c:v>
                </c:pt>
                <c:pt idx="56586">
                  <c:v>0.994798234</c:v>
                </c:pt>
                <c:pt idx="56587">
                  <c:v>0.98337578699999995</c:v>
                </c:pt>
                <c:pt idx="56588">
                  <c:v>0.99466263200000005</c:v>
                </c:pt>
                <c:pt idx="56589">
                  <c:v>0.99833470599999996</c:v>
                </c:pt>
                <c:pt idx="56590">
                  <c:v>0.99466263200000005</c:v>
                </c:pt>
                <c:pt idx="56591">
                  <c:v>0.99466263200000005</c:v>
                </c:pt>
                <c:pt idx="56592">
                  <c:v>0.98337578699999995</c:v>
                </c:pt>
                <c:pt idx="56593">
                  <c:v>0.98048173699999996</c:v>
                </c:pt>
                <c:pt idx="56594">
                  <c:v>0.99466263200000005</c:v>
                </c:pt>
                <c:pt idx="56595">
                  <c:v>0.98048173699999996</c:v>
                </c:pt>
                <c:pt idx="56596">
                  <c:v>0.98337578699999995</c:v>
                </c:pt>
                <c:pt idx="56597">
                  <c:v>0.98337578699999995</c:v>
                </c:pt>
                <c:pt idx="56598">
                  <c:v>0.99090427199999997</c:v>
                </c:pt>
                <c:pt idx="56599">
                  <c:v>0.994798234</c:v>
                </c:pt>
                <c:pt idx="56600">
                  <c:v>0.994798234</c:v>
                </c:pt>
                <c:pt idx="56601">
                  <c:v>0.98337578699999995</c:v>
                </c:pt>
                <c:pt idx="56602">
                  <c:v>0.99466263200000005</c:v>
                </c:pt>
                <c:pt idx="56603">
                  <c:v>0.994798234</c:v>
                </c:pt>
                <c:pt idx="56604">
                  <c:v>0.99833470599999996</c:v>
                </c:pt>
                <c:pt idx="56605">
                  <c:v>0.99833470599999996</c:v>
                </c:pt>
                <c:pt idx="56606">
                  <c:v>0.98496529200000005</c:v>
                </c:pt>
                <c:pt idx="56607">
                  <c:v>0.98337578699999995</c:v>
                </c:pt>
                <c:pt idx="56608">
                  <c:v>0.98337578699999995</c:v>
                </c:pt>
                <c:pt idx="56609">
                  <c:v>0.99466263200000005</c:v>
                </c:pt>
                <c:pt idx="56610">
                  <c:v>0.994798234</c:v>
                </c:pt>
                <c:pt idx="56611">
                  <c:v>0.98337578699999995</c:v>
                </c:pt>
                <c:pt idx="56612">
                  <c:v>0.98337578699999995</c:v>
                </c:pt>
                <c:pt idx="56613">
                  <c:v>0.99015918800000002</c:v>
                </c:pt>
                <c:pt idx="56614">
                  <c:v>0.98337578699999995</c:v>
                </c:pt>
                <c:pt idx="56615">
                  <c:v>0.98337578699999995</c:v>
                </c:pt>
                <c:pt idx="56616">
                  <c:v>0.99466263200000005</c:v>
                </c:pt>
                <c:pt idx="56617">
                  <c:v>0.98337578699999995</c:v>
                </c:pt>
                <c:pt idx="56618">
                  <c:v>0.99466263200000005</c:v>
                </c:pt>
                <c:pt idx="56619">
                  <c:v>0.98337578699999995</c:v>
                </c:pt>
                <c:pt idx="56620">
                  <c:v>0.994798234</c:v>
                </c:pt>
                <c:pt idx="56621">
                  <c:v>0.99833470599999996</c:v>
                </c:pt>
                <c:pt idx="56622">
                  <c:v>0.99456953599999998</c:v>
                </c:pt>
                <c:pt idx="56623">
                  <c:v>0.98337578699999995</c:v>
                </c:pt>
                <c:pt idx="56624">
                  <c:v>0.98337578699999995</c:v>
                </c:pt>
                <c:pt idx="56625">
                  <c:v>0.99833470599999996</c:v>
                </c:pt>
                <c:pt idx="56626">
                  <c:v>0.98337578699999995</c:v>
                </c:pt>
                <c:pt idx="56627">
                  <c:v>0.99833470599999996</c:v>
                </c:pt>
                <c:pt idx="56628">
                  <c:v>0.994798234</c:v>
                </c:pt>
                <c:pt idx="56629">
                  <c:v>0.98048173699999996</c:v>
                </c:pt>
                <c:pt idx="56630">
                  <c:v>0.99833470599999996</c:v>
                </c:pt>
                <c:pt idx="56631">
                  <c:v>0.99833470599999996</c:v>
                </c:pt>
                <c:pt idx="56632">
                  <c:v>0.99466263200000005</c:v>
                </c:pt>
                <c:pt idx="56633">
                  <c:v>0.99466263200000005</c:v>
                </c:pt>
                <c:pt idx="56634">
                  <c:v>0.98337578699999995</c:v>
                </c:pt>
                <c:pt idx="56635">
                  <c:v>0.98337578699999995</c:v>
                </c:pt>
                <c:pt idx="56636">
                  <c:v>0.99833470599999996</c:v>
                </c:pt>
                <c:pt idx="56637">
                  <c:v>0.98337578699999995</c:v>
                </c:pt>
                <c:pt idx="56638">
                  <c:v>0.99833470599999996</c:v>
                </c:pt>
                <c:pt idx="56639">
                  <c:v>0.994798234</c:v>
                </c:pt>
                <c:pt idx="56640">
                  <c:v>0.98048173699999996</c:v>
                </c:pt>
                <c:pt idx="56641">
                  <c:v>0.99833470599999996</c:v>
                </c:pt>
                <c:pt idx="56642">
                  <c:v>0.99466263200000005</c:v>
                </c:pt>
                <c:pt idx="56643">
                  <c:v>0.99466263200000005</c:v>
                </c:pt>
                <c:pt idx="56644">
                  <c:v>0.98048173699999996</c:v>
                </c:pt>
                <c:pt idx="56645">
                  <c:v>0.994798234</c:v>
                </c:pt>
                <c:pt idx="56646">
                  <c:v>0.98337578699999995</c:v>
                </c:pt>
                <c:pt idx="56647">
                  <c:v>0.98048173699999996</c:v>
                </c:pt>
                <c:pt idx="56648">
                  <c:v>0.99466263200000005</c:v>
                </c:pt>
                <c:pt idx="56649">
                  <c:v>0.99466263200000005</c:v>
                </c:pt>
                <c:pt idx="56650">
                  <c:v>0.99466263200000005</c:v>
                </c:pt>
                <c:pt idx="56651">
                  <c:v>0.99466263200000005</c:v>
                </c:pt>
                <c:pt idx="56652">
                  <c:v>0.98337578699999995</c:v>
                </c:pt>
                <c:pt idx="56653">
                  <c:v>0.99833470599999996</c:v>
                </c:pt>
                <c:pt idx="56654">
                  <c:v>0.994798234</c:v>
                </c:pt>
                <c:pt idx="56655">
                  <c:v>0.98048173699999996</c:v>
                </c:pt>
                <c:pt idx="56656">
                  <c:v>0.994798234</c:v>
                </c:pt>
                <c:pt idx="56657">
                  <c:v>0.98337578699999995</c:v>
                </c:pt>
                <c:pt idx="56658">
                  <c:v>0.98048173699999996</c:v>
                </c:pt>
                <c:pt idx="56659">
                  <c:v>0.98048173699999996</c:v>
                </c:pt>
                <c:pt idx="56660">
                  <c:v>0.99466263200000005</c:v>
                </c:pt>
                <c:pt idx="56661">
                  <c:v>0.98729905299999998</c:v>
                </c:pt>
                <c:pt idx="56662">
                  <c:v>0.98337578699999995</c:v>
                </c:pt>
                <c:pt idx="56663">
                  <c:v>0.98337578699999995</c:v>
                </c:pt>
                <c:pt idx="56664">
                  <c:v>0.99833470599999996</c:v>
                </c:pt>
                <c:pt idx="56665">
                  <c:v>0.99466263200000005</c:v>
                </c:pt>
                <c:pt idx="56666">
                  <c:v>0.98337578699999995</c:v>
                </c:pt>
                <c:pt idx="56667">
                  <c:v>0.994798234</c:v>
                </c:pt>
                <c:pt idx="56668">
                  <c:v>0.99833470599999996</c:v>
                </c:pt>
                <c:pt idx="56669">
                  <c:v>0.99466263200000005</c:v>
                </c:pt>
                <c:pt idx="56670">
                  <c:v>0.99833470599999996</c:v>
                </c:pt>
                <c:pt idx="56671">
                  <c:v>0.98337578699999995</c:v>
                </c:pt>
                <c:pt idx="56672">
                  <c:v>0.98549281</c:v>
                </c:pt>
                <c:pt idx="56673">
                  <c:v>0.98337578699999995</c:v>
                </c:pt>
                <c:pt idx="56674">
                  <c:v>0.98549281</c:v>
                </c:pt>
                <c:pt idx="56675">
                  <c:v>0.99833470599999996</c:v>
                </c:pt>
                <c:pt idx="56676">
                  <c:v>0.98337578699999995</c:v>
                </c:pt>
                <c:pt idx="56677">
                  <c:v>0.98337578699999995</c:v>
                </c:pt>
                <c:pt idx="56678">
                  <c:v>0.99466263200000005</c:v>
                </c:pt>
                <c:pt idx="56679">
                  <c:v>0.99833470599999996</c:v>
                </c:pt>
                <c:pt idx="56680">
                  <c:v>0.99466263200000005</c:v>
                </c:pt>
                <c:pt idx="56681">
                  <c:v>0.99833470599999996</c:v>
                </c:pt>
                <c:pt idx="56682">
                  <c:v>0.987316898</c:v>
                </c:pt>
                <c:pt idx="56683">
                  <c:v>0.98337578699999995</c:v>
                </c:pt>
                <c:pt idx="56684">
                  <c:v>0.99833470599999996</c:v>
                </c:pt>
                <c:pt idx="56685">
                  <c:v>0.99466263200000005</c:v>
                </c:pt>
                <c:pt idx="56686">
                  <c:v>0.99466263200000005</c:v>
                </c:pt>
                <c:pt idx="56687">
                  <c:v>0.99833470599999996</c:v>
                </c:pt>
                <c:pt idx="56688">
                  <c:v>0.99466263200000005</c:v>
                </c:pt>
                <c:pt idx="56689">
                  <c:v>0.99466263200000005</c:v>
                </c:pt>
                <c:pt idx="56690">
                  <c:v>0.98048173699999996</c:v>
                </c:pt>
                <c:pt idx="56691">
                  <c:v>0.98337578699999995</c:v>
                </c:pt>
                <c:pt idx="56692">
                  <c:v>0.99833470599999996</c:v>
                </c:pt>
                <c:pt idx="56693">
                  <c:v>0.99466263200000005</c:v>
                </c:pt>
                <c:pt idx="56694">
                  <c:v>0.99833470599999996</c:v>
                </c:pt>
                <c:pt idx="56695">
                  <c:v>0.99833470599999996</c:v>
                </c:pt>
                <c:pt idx="56696">
                  <c:v>0.99090427199999997</c:v>
                </c:pt>
                <c:pt idx="56697">
                  <c:v>0.99833470599999996</c:v>
                </c:pt>
                <c:pt idx="56698">
                  <c:v>0.98337578699999995</c:v>
                </c:pt>
                <c:pt idx="56699">
                  <c:v>0.99466263200000005</c:v>
                </c:pt>
                <c:pt idx="56700">
                  <c:v>0.98048173699999996</c:v>
                </c:pt>
                <c:pt idx="56701">
                  <c:v>0.99466263200000005</c:v>
                </c:pt>
                <c:pt idx="56702">
                  <c:v>0.99833470599999996</c:v>
                </c:pt>
                <c:pt idx="56703">
                  <c:v>0.994798234</c:v>
                </c:pt>
                <c:pt idx="56704">
                  <c:v>0.99100769600000005</c:v>
                </c:pt>
                <c:pt idx="56705">
                  <c:v>0.99833470599999996</c:v>
                </c:pt>
                <c:pt idx="56706">
                  <c:v>0.994798234</c:v>
                </c:pt>
                <c:pt idx="56707">
                  <c:v>0.99100769600000005</c:v>
                </c:pt>
                <c:pt idx="56708">
                  <c:v>0.99466263200000005</c:v>
                </c:pt>
                <c:pt idx="56709">
                  <c:v>0.98337578699999995</c:v>
                </c:pt>
                <c:pt idx="56710">
                  <c:v>0.994798234</c:v>
                </c:pt>
                <c:pt idx="56711">
                  <c:v>0.994798234</c:v>
                </c:pt>
                <c:pt idx="56712">
                  <c:v>0.99833470599999996</c:v>
                </c:pt>
                <c:pt idx="56713">
                  <c:v>0.99833470599999996</c:v>
                </c:pt>
                <c:pt idx="56714">
                  <c:v>0.99833470599999996</c:v>
                </c:pt>
                <c:pt idx="56715">
                  <c:v>0.99833470599999996</c:v>
                </c:pt>
                <c:pt idx="56716">
                  <c:v>0.99833470599999996</c:v>
                </c:pt>
                <c:pt idx="56717">
                  <c:v>0.98048173699999996</c:v>
                </c:pt>
                <c:pt idx="56718">
                  <c:v>0.98048173699999996</c:v>
                </c:pt>
                <c:pt idx="56719">
                  <c:v>0.98048173699999996</c:v>
                </c:pt>
                <c:pt idx="56720">
                  <c:v>0.994798234</c:v>
                </c:pt>
                <c:pt idx="56721">
                  <c:v>0.99466263200000005</c:v>
                </c:pt>
                <c:pt idx="56722">
                  <c:v>0.98337578699999995</c:v>
                </c:pt>
                <c:pt idx="56723">
                  <c:v>0.994798234</c:v>
                </c:pt>
                <c:pt idx="56724">
                  <c:v>0.99466263200000005</c:v>
                </c:pt>
                <c:pt idx="56725">
                  <c:v>0.99833470599999996</c:v>
                </c:pt>
                <c:pt idx="56726">
                  <c:v>0.98337578699999995</c:v>
                </c:pt>
                <c:pt idx="56727">
                  <c:v>0.99450736299999998</c:v>
                </c:pt>
                <c:pt idx="56728">
                  <c:v>0.99466263200000005</c:v>
                </c:pt>
                <c:pt idx="56729">
                  <c:v>0.98048173699999996</c:v>
                </c:pt>
                <c:pt idx="56730">
                  <c:v>0.98337578699999995</c:v>
                </c:pt>
                <c:pt idx="56731">
                  <c:v>0.99466263200000005</c:v>
                </c:pt>
                <c:pt idx="56732">
                  <c:v>0.98337578699999995</c:v>
                </c:pt>
                <c:pt idx="56733">
                  <c:v>0.99833470599999996</c:v>
                </c:pt>
                <c:pt idx="56734">
                  <c:v>0.98048173699999996</c:v>
                </c:pt>
                <c:pt idx="56735">
                  <c:v>0.99466263200000005</c:v>
                </c:pt>
                <c:pt idx="56736">
                  <c:v>0.98337578699999995</c:v>
                </c:pt>
                <c:pt idx="56737">
                  <c:v>0.99466263200000005</c:v>
                </c:pt>
                <c:pt idx="56738">
                  <c:v>0.99833470599999996</c:v>
                </c:pt>
                <c:pt idx="56739">
                  <c:v>0.99833470599999996</c:v>
                </c:pt>
                <c:pt idx="56740">
                  <c:v>0.98337578699999995</c:v>
                </c:pt>
                <c:pt idx="56741">
                  <c:v>0.98337578699999995</c:v>
                </c:pt>
                <c:pt idx="56742">
                  <c:v>0.99466263200000005</c:v>
                </c:pt>
                <c:pt idx="56743">
                  <c:v>0.98552498799999999</c:v>
                </c:pt>
                <c:pt idx="56744">
                  <c:v>0.98337578699999995</c:v>
                </c:pt>
                <c:pt idx="56745">
                  <c:v>0.99466263200000005</c:v>
                </c:pt>
                <c:pt idx="56746">
                  <c:v>0.98337578699999995</c:v>
                </c:pt>
                <c:pt idx="56747">
                  <c:v>0.98337578699999995</c:v>
                </c:pt>
                <c:pt idx="56748">
                  <c:v>0.98048173699999996</c:v>
                </c:pt>
                <c:pt idx="56749">
                  <c:v>0.98048173699999996</c:v>
                </c:pt>
                <c:pt idx="56750">
                  <c:v>0.99466263200000005</c:v>
                </c:pt>
                <c:pt idx="56751">
                  <c:v>0.98729905299999998</c:v>
                </c:pt>
                <c:pt idx="56752">
                  <c:v>0.99466263200000005</c:v>
                </c:pt>
                <c:pt idx="56753">
                  <c:v>0.99466263200000005</c:v>
                </c:pt>
                <c:pt idx="56754">
                  <c:v>0.98337578699999995</c:v>
                </c:pt>
                <c:pt idx="56755">
                  <c:v>0.994798234</c:v>
                </c:pt>
                <c:pt idx="56756">
                  <c:v>0.99833470599999996</c:v>
                </c:pt>
                <c:pt idx="56757">
                  <c:v>0.99015918800000002</c:v>
                </c:pt>
                <c:pt idx="56758">
                  <c:v>0.98337578699999995</c:v>
                </c:pt>
                <c:pt idx="56759">
                  <c:v>0.99833470599999996</c:v>
                </c:pt>
                <c:pt idx="56760">
                  <c:v>0.98048173699999996</c:v>
                </c:pt>
                <c:pt idx="56761">
                  <c:v>0.99466263200000005</c:v>
                </c:pt>
                <c:pt idx="56762">
                  <c:v>0.994798234</c:v>
                </c:pt>
                <c:pt idx="56763">
                  <c:v>0.98048173699999996</c:v>
                </c:pt>
                <c:pt idx="56764">
                  <c:v>0.99466263200000005</c:v>
                </c:pt>
                <c:pt idx="56765">
                  <c:v>0.98337578699999995</c:v>
                </c:pt>
                <c:pt idx="56766">
                  <c:v>0.99100769600000005</c:v>
                </c:pt>
                <c:pt idx="56767">
                  <c:v>0.98337578699999995</c:v>
                </c:pt>
                <c:pt idx="56768">
                  <c:v>0.98048173699999996</c:v>
                </c:pt>
                <c:pt idx="56769">
                  <c:v>0.98337578699999995</c:v>
                </c:pt>
                <c:pt idx="56770">
                  <c:v>0.98337578699999995</c:v>
                </c:pt>
                <c:pt idx="56771">
                  <c:v>0.98337578699999995</c:v>
                </c:pt>
                <c:pt idx="56772">
                  <c:v>0.98337578699999995</c:v>
                </c:pt>
                <c:pt idx="56773">
                  <c:v>0.98337578699999995</c:v>
                </c:pt>
                <c:pt idx="56774">
                  <c:v>0.98337578699999995</c:v>
                </c:pt>
                <c:pt idx="56775">
                  <c:v>0.994798234</c:v>
                </c:pt>
                <c:pt idx="56776">
                  <c:v>0.99466263200000005</c:v>
                </c:pt>
                <c:pt idx="56777">
                  <c:v>0.98337578699999995</c:v>
                </c:pt>
                <c:pt idx="56778">
                  <c:v>0.99466263200000005</c:v>
                </c:pt>
                <c:pt idx="56779">
                  <c:v>0.99466263200000005</c:v>
                </c:pt>
                <c:pt idx="56780">
                  <c:v>0.98048173699999996</c:v>
                </c:pt>
                <c:pt idx="56781">
                  <c:v>0.994798234</c:v>
                </c:pt>
                <c:pt idx="56782">
                  <c:v>0.98048173699999996</c:v>
                </c:pt>
                <c:pt idx="56783">
                  <c:v>0.98337578699999995</c:v>
                </c:pt>
                <c:pt idx="56784">
                  <c:v>0.99833470599999996</c:v>
                </c:pt>
                <c:pt idx="56785">
                  <c:v>0.99466263200000005</c:v>
                </c:pt>
                <c:pt idx="56786">
                  <c:v>0.98337578699999995</c:v>
                </c:pt>
                <c:pt idx="56787">
                  <c:v>0.98048173699999996</c:v>
                </c:pt>
                <c:pt idx="56788">
                  <c:v>0.98048173699999996</c:v>
                </c:pt>
                <c:pt idx="56789">
                  <c:v>0.98048173699999996</c:v>
                </c:pt>
                <c:pt idx="56790">
                  <c:v>0.994798234</c:v>
                </c:pt>
                <c:pt idx="56791">
                  <c:v>0.98048173699999996</c:v>
                </c:pt>
                <c:pt idx="56792">
                  <c:v>0.99833470599999996</c:v>
                </c:pt>
                <c:pt idx="56793">
                  <c:v>0.98337578699999995</c:v>
                </c:pt>
                <c:pt idx="56794">
                  <c:v>0.99833470599999996</c:v>
                </c:pt>
                <c:pt idx="56795">
                  <c:v>0.99466263200000005</c:v>
                </c:pt>
                <c:pt idx="56796">
                  <c:v>0.99466263200000005</c:v>
                </c:pt>
                <c:pt idx="56797">
                  <c:v>0.99466263200000005</c:v>
                </c:pt>
                <c:pt idx="56798">
                  <c:v>0.99466263200000005</c:v>
                </c:pt>
                <c:pt idx="56799">
                  <c:v>0.99466263200000005</c:v>
                </c:pt>
                <c:pt idx="56800">
                  <c:v>0.994798234</c:v>
                </c:pt>
                <c:pt idx="56801">
                  <c:v>0.99466263200000005</c:v>
                </c:pt>
                <c:pt idx="56802">
                  <c:v>0.99466263200000005</c:v>
                </c:pt>
                <c:pt idx="56803">
                  <c:v>0.994798234</c:v>
                </c:pt>
                <c:pt idx="56804">
                  <c:v>0.99833470599999996</c:v>
                </c:pt>
                <c:pt idx="56805">
                  <c:v>0.99833470599999996</c:v>
                </c:pt>
                <c:pt idx="56806">
                  <c:v>0.99833470599999996</c:v>
                </c:pt>
                <c:pt idx="56807">
                  <c:v>0.98048173699999996</c:v>
                </c:pt>
                <c:pt idx="56808">
                  <c:v>0.98048173699999996</c:v>
                </c:pt>
                <c:pt idx="56809">
                  <c:v>0.99833470599999996</c:v>
                </c:pt>
                <c:pt idx="56810">
                  <c:v>0.994798234</c:v>
                </c:pt>
                <c:pt idx="56811">
                  <c:v>0.98337578699999995</c:v>
                </c:pt>
                <c:pt idx="56812">
                  <c:v>0.99466263200000005</c:v>
                </c:pt>
                <c:pt idx="56813">
                  <c:v>0.99466263200000005</c:v>
                </c:pt>
                <c:pt idx="56814">
                  <c:v>0.99466263200000005</c:v>
                </c:pt>
                <c:pt idx="56815">
                  <c:v>0.99466263200000005</c:v>
                </c:pt>
                <c:pt idx="56816">
                  <c:v>0.99833470599999996</c:v>
                </c:pt>
                <c:pt idx="56817">
                  <c:v>0.99833470599999996</c:v>
                </c:pt>
                <c:pt idx="56818">
                  <c:v>0.98337578699999995</c:v>
                </c:pt>
                <c:pt idx="56819">
                  <c:v>0.994798234</c:v>
                </c:pt>
                <c:pt idx="56820">
                  <c:v>0.98337578699999995</c:v>
                </c:pt>
                <c:pt idx="56821">
                  <c:v>0.99833470599999996</c:v>
                </c:pt>
                <c:pt idx="56822">
                  <c:v>0.99466263200000005</c:v>
                </c:pt>
                <c:pt idx="56823">
                  <c:v>0.98048173699999996</c:v>
                </c:pt>
                <c:pt idx="56824">
                  <c:v>0.99466263200000005</c:v>
                </c:pt>
                <c:pt idx="56825">
                  <c:v>0.98048173699999996</c:v>
                </c:pt>
                <c:pt idx="56826">
                  <c:v>0.98729905299999998</c:v>
                </c:pt>
                <c:pt idx="56827">
                  <c:v>0.98337578699999995</c:v>
                </c:pt>
                <c:pt idx="56828">
                  <c:v>0.99833470599999996</c:v>
                </c:pt>
                <c:pt idx="56829">
                  <c:v>0.98975540500000003</c:v>
                </c:pt>
                <c:pt idx="56830">
                  <c:v>0.99466263200000005</c:v>
                </c:pt>
                <c:pt idx="56831">
                  <c:v>0.99466263200000005</c:v>
                </c:pt>
                <c:pt idx="56832">
                  <c:v>0.994798234</c:v>
                </c:pt>
                <c:pt idx="56833">
                  <c:v>0.98337578699999995</c:v>
                </c:pt>
                <c:pt idx="56834">
                  <c:v>0.98337578699999995</c:v>
                </c:pt>
                <c:pt idx="56835">
                  <c:v>0.98337578699999995</c:v>
                </c:pt>
                <c:pt idx="56836">
                  <c:v>0.99833470599999996</c:v>
                </c:pt>
                <c:pt idx="56837">
                  <c:v>0.99833470599999996</c:v>
                </c:pt>
                <c:pt idx="56838">
                  <c:v>0.99466263200000005</c:v>
                </c:pt>
                <c:pt idx="56839">
                  <c:v>0.98337578699999995</c:v>
                </c:pt>
                <c:pt idx="56840">
                  <c:v>0.98337578699999995</c:v>
                </c:pt>
                <c:pt idx="56841">
                  <c:v>0.99466263200000005</c:v>
                </c:pt>
                <c:pt idx="56842">
                  <c:v>0.98337578699999995</c:v>
                </c:pt>
                <c:pt idx="56843">
                  <c:v>0.98496529200000005</c:v>
                </c:pt>
                <c:pt idx="56844">
                  <c:v>0.98337578699999995</c:v>
                </c:pt>
                <c:pt idx="56845">
                  <c:v>0.98337578699999995</c:v>
                </c:pt>
                <c:pt idx="56846">
                  <c:v>0.99833470599999996</c:v>
                </c:pt>
                <c:pt idx="56847">
                  <c:v>0.99450736299999998</c:v>
                </c:pt>
                <c:pt idx="56848">
                  <c:v>0.98337578699999995</c:v>
                </c:pt>
                <c:pt idx="56849">
                  <c:v>0.99833470599999996</c:v>
                </c:pt>
                <c:pt idx="56850">
                  <c:v>0.98337578699999995</c:v>
                </c:pt>
                <c:pt idx="56851">
                  <c:v>0.994798234</c:v>
                </c:pt>
                <c:pt idx="56852">
                  <c:v>0.994798234</c:v>
                </c:pt>
                <c:pt idx="56853">
                  <c:v>0.98337578699999995</c:v>
                </c:pt>
                <c:pt idx="56854">
                  <c:v>0.98337578699999995</c:v>
                </c:pt>
                <c:pt idx="56855">
                  <c:v>0.99466263200000005</c:v>
                </c:pt>
                <c:pt idx="56856">
                  <c:v>0.99466263200000005</c:v>
                </c:pt>
                <c:pt idx="56857">
                  <c:v>0.98048173699999996</c:v>
                </c:pt>
                <c:pt idx="56858">
                  <c:v>0.98048173699999996</c:v>
                </c:pt>
                <c:pt idx="56859">
                  <c:v>0.99466263200000005</c:v>
                </c:pt>
                <c:pt idx="56860">
                  <c:v>0.98337578699999995</c:v>
                </c:pt>
                <c:pt idx="56861">
                  <c:v>0.99626751000000002</c:v>
                </c:pt>
                <c:pt idx="56862">
                  <c:v>0.99466263200000005</c:v>
                </c:pt>
                <c:pt idx="56863">
                  <c:v>0.99100769600000005</c:v>
                </c:pt>
                <c:pt idx="56864">
                  <c:v>0.99015918800000002</c:v>
                </c:pt>
                <c:pt idx="56865">
                  <c:v>0.98337578699999995</c:v>
                </c:pt>
                <c:pt idx="56866">
                  <c:v>0.98337578699999995</c:v>
                </c:pt>
                <c:pt idx="56867">
                  <c:v>0.98337578699999995</c:v>
                </c:pt>
                <c:pt idx="56868">
                  <c:v>0.99456953599999998</c:v>
                </c:pt>
                <c:pt idx="56869">
                  <c:v>0.98048173699999996</c:v>
                </c:pt>
                <c:pt idx="56870">
                  <c:v>0.99466263200000005</c:v>
                </c:pt>
                <c:pt idx="56871">
                  <c:v>0.987316898</c:v>
                </c:pt>
                <c:pt idx="56872">
                  <c:v>0.98337578699999995</c:v>
                </c:pt>
                <c:pt idx="56873">
                  <c:v>0.98337578699999995</c:v>
                </c:pt>
                <c:pt idx="56874">
                  <c:v>0.98048173699999996</c:v>
                </c:pt>
                <c:pt idx="56875">
                  <c:v>0.99833470599999996</c:v>
                </c:pt>
                <c:pt idx="56876">
                  <c:v>0.99833470599999996</c:v>
                </c:pt>
                <c:pt idx="56877">
                  <c:v>0.98048173699999996</c:v>
                </c:pt>
                <c:pt idx="56878">
                  <c:v>0.99466263200000005</c:v>
                </c:pt>
                <c:pt idx="56879">
                  <c:v>0.994798234</c:v>
                </c:pt>
                <c:pt idx="56880">
                  <c:v>0.994798234</c:v>
                </c:pt>
                <c:pt idx="56881">
                  <c:v>0.99466263200000005</c:v>
                </c:pt>
                <c:pt idx="56882">
                  <c:v>0.98337578699999995</c:v>
                </c:pt>
                <c:pt idx="56883">
                  <c:v>0.994798234</c:v>
                </c:pt>
                <c:pt idx="56884">
                  <c:v>0.98337578699999995</c:v>
                </c:pt>
                <c:pt idx="56885">
                  <c:v>0.98337578699999995</c:v>
                </c:pt>
                <c:pt idx="56886">
                  <c:v>0.98337578699999995</c:v>
                </c:pt>
                <c:pt idx="56887">
                  <c:v>0.98337578699999995</c:v>
                </c:pt>
                <c:pt idx="56888">
                  <c:v>0.99466263200000005</c:v>
                </c:pt>
                <c:pt idx="56889">
                  <c:v>0.98337578699999995</c:v>
                </c:pt>
                <c:pt idx="56890">
                  <c:v>0.98048173699999996</c:v>
                </c:pt>
                <c:pt idx="56891">
                  <c:v>0.99466263200000005</c:v>
                </c:pt>
                <c:pt idx="56892">
                  <c:v>0.99466263200000005</c:v>
                </c:pt>
                <c:pt idx="56893">
                  <c:v>0.99626751000000002</c:v>
                </c:pt>
                <c:pt idx="56894">
                  <c:v>0.98337578699999995</c:v>
                </c:pt>
                <c:pt idx="56895">
                  <c:v>0.994798234</c:v>
                </c:pt>
                <c:pt idx="56896">
                  <c:v>0.994798234</c:v>
                </c:pt>
                <c:pt idx="56897">
                  <c:v>0.98529628999999996</c:v>
                </c:pt>
                <c:pt idx="56898">
                  <c:v>0.99466263200000005</c:v>
                </c:pt>
                <c:pt idx="56899">
                  <c:v>0.99466263200000005</c:v>
                </c:pt>
                <c:pt idx="56900">
                  <c:v>0.994798234</c:v>
                </c:pt>
                <c:pt idx="56901">
                  <c:v>0.99466263200000005</c:v>
                </c:pt>
                <c:pt idx="56902">
                  <c:v>0.99466263200000005</c:v>
                </c:pt>
                <c:pt idx="56903">
                  <c:v>0.994798234</c:v>
                </c:pt>
                <c:pt idx="56904">
                  <c:v>0.98337578699999995</c:v>
                </c:pt>
                <c:pt idx="56905">
                  <c:v>0.99466263200000005</c:v>
                </c:pt>
                <c:pt idx="56906">
                  <c:v>0.994798234</c:v>
                </c:pt>
                <c:pt idx="56907">
                  <c:v>0.99833470599999996</c:v>
                </c:pt>
                <c:pt idx="56908">
                  <c:v>0.99833470599999996</c:v>
                </c:pt>
                <c:pt idx="56909">
                  <c:v>0.98729905299999998</c:v>
                </c:pt>
                <c:pt idx="56910">
                  <c:v>0.99466263200000005</c:v>
                </c:pt>
                <c:pt idx="56911">
                  <c:v>0.98048173699999996</c:v>
                </c:pt>
                <c:pt idx="56912">
                  <c:v>0.99833470599999996</c:v>
                </c:pt>
                <c:pt idx="56913">
                  <c:v>0.994798234</c:v>
                </c:pt>
                <c:pt idx="56914">
                  <c:v>0.99833470599999996</c:v>
                </c:pt>
                <c:pt idx="56915">
                  <c:v>0.99466263200000005</c:v>
                </c:pt>
                <c:pt idx="56916">
                  <c:v>0.99466263200000005</c:v>
                </c:pt>
                <c:pt idx="56917">
                  <c:v>0.99466263200000005</c:v>
                </c:pt>
                <c:pt idx="56918">
                  <c:v>0.98048173699999996</c:v>
                </c:pt>
                <c:pt idx="56919">
                  <c:v>0.994798234</c:v>
                </c:pt>
                <c:pt idx="56920">
                  <c:v>0.98729905299999998</c:v>
                </c:pt>
                <c:pt idx="56921">
                  <c:v>0.98975540500000003</c:v>
                </c:pt>
                <c:pt idx="56922">
                  <c:v>0.99466263200000005</c:v>
                </c:pt>
                <c:pt idx="56923">
                  <c:v>0.98048173699999996</c:v>
                </c:pt>
                <c:pt idx="56924">
                  <c:v>0.99466263200000005</c:v>
                </c:pt>
                <c:pt idx="56925">
                  <c:v>0.99833470599999996</c:v>
                </c:pt>
                <c:pt idx="56926">
                  <c:v>0.99466263200000005</c:v>
                </c:pt>
                <c:pt idx="56927">
                  <c:v>0.98337578699999995</c:v>
                </c:pt>
                <c:pt idx="56928">
                  <c:v>0.994798234</c:v>
                </c:pt>
                <c:pt idx="56929">
                  <c:v>0.99090427199999997</c:v>
                </c:pt>
                <c:pt idx="56930">
                  <c:v>0.98337578699999995</c:v>
                </c:pt>
                <c:pt idx="56931">
                  <c:v>0.98337578699999995</c:v>
                </c:pt>
                <c:pt idx="56932">
                  <c:v>0.99466263200000005</c:v>
                </c:pt>
                <c:pt idx="56933">
                  <c:v>0.994798234</c:v>
                </c:pt>
                <c:pt idx="56934">
                  <c:v>0.99466263200000005</c:v>
                </c:pt>
                <c:pt idx="56935">
                  <c:v>0.994798234</c:v>
                </c:pt>
                <c:pt idx="56936">
                  <c:v>0.98337578699999995</c:v>
                </c:pt>
                <c:pt idx="56937">
                  <c:v>0.99833470599999996</c:v>
                </c:pt>
                <c:pt idx="56938">
                  <c:v>0.98337578699999995</c:v>
                </c:pt>
                <c:pt idx="56939">
                  <c:v>0.98337578699999995</c:v>
                </c:pt>
                <c:pt idx="56940">
                  <c:v>0.99833470599999996</c:v>
                </c:pt>
                <c:pt idx="56941">
                  <c:v>0.98337578699999995</c:v>
                </c:pt>
                <c:pt idx="56942">
                  <c:v>0.994798234</c:v>
                </c:pt>
                <c:pt idx="56943">
                  <c:v>0.99466263200000005</c:v>
                </c:pt>
                <c:pt idx="56944">
                  <c:v>0.98337578699999995</c:v>
                </c:pt>
                <c:pt idx="56945">
                  <c:v>0.99090427199999997</c:v>
                </c:pt>
                <c:pt idx="56946">
                  <c:v>0.994798234</c:v>
                </c:pt>
                <c:pt idx="56947">
                  <c:v>0.98337578699999995</c:v>
                </c:pt>
                <c:pt idx="56948">
                  <c:v>0.99626751000000002</c:v>
                </c:pt>
                <c:pt idx="56949">
                  <c:v>0.99466263200000005</c:v>
                </c:pt>
                <c:pt idx="56950">
                  <c:v>0.99466263200000005</c:v>
                </c:pt>
                <c:pt idx="56951">
                  <c:v>0.99466263200000005</c:v>
                </c:pt>
                <c:pt idx="56952">
                  <c:v>0.99833470599999996</c:v>
                </c:pt>
                <c:pt idx="56953">
                  <c:v>0.99466263200000005</c:v>
                </c:pt>
                <c:pt idx="56954">
                  <c:v>0.98337578699999995</c:v>
                </c:pt>
                <c:pt idx="56955">
                  <c:v>0.98337578699999995</c:v>
                </c:pt>
                <c:pt idx="56956">
                  <c:v>0.98337578699999995</c:v>
                </c:pt>
                <c:pt idx="56957">
                  <c:v>0.98337578699999995</c:v>
                </c:pt>
                <c:pt idx="56958">
                  <c:v>0.98337578699999995</c:v>
                </c:pt>
                <c:pt idx="56959">
                  <c:v>0.99004824700000005</c:v>
                </c:pt>
                <c:pt idx="56960">
                  <c:v>0.98337578699999995</c:v>
                </c:pt>
                <c:pt idx="56961">
                  <c:v>0.98337578699999995</c:v>
                </c:pt>
                <c:pt idx="56962">
                  <c:v>0.99015918800000002</c:v>
                </c:pt>
                <c:pt idx="56963">
                  <c:v>0.99027694600000005</c:v>
                </c:pt>
                <c:pt idx="56964">
                  <c:v>0.99090427199999997</c:v>
                </c:pt>
                <c:pt idx="56965">
                  <c:v>0.99466263200000005</c:v>
                </c:pt>
                <c:pt idx="56966">
                  <c:v>0.994798234</c:v>
                </c:pt>
                <c:pt idx="56967">
                  <c:v>0.99466263200000005</c:v>
                </c:pt>
                <c:pt idx="56968">
                  <c:v>0.98337578699999995</c:v>
                </c:pt>
                <c:pt idx="56969">
                  <c:v>0.994798234</c:v>
                </c:pt>
                <c:pt idx="56970">
                  <c:v>0.98337578699999995</c:v>
                </c:pt>
                <c:pt idx="56971">
                  <c:v>0.98048173699999996</c:v>
                </c:pt>
                <c:pt idx="56972">
                  <c:v>0.98337578699999995</c:v>
                </c:pt>
                <c:pt idx="56973">
                  <c:v>0.99833470599999996</c:v>
                </c:pt>
                <c:pt idx="56974">
                  <c:v>0.99466263200000005</c:v>
                </c:pt>
                <c:pt idx="56975">
                  <c:v>0.99090427199999997</c:v>
                </c:pt>
                <c:pt idx="56976">
                  <c:v>0.98337578699999995</c:v>
                </c:pt>
                <c:pt idx="56977">
                  <c:v>0.994798234</c:v>
                </c:pt>
                <c:pt idx="56978">
                  <c:v>0.99466263200000005</c:v>
                </c:pt>
                <c:pt idx="56979">
                  <c:v>0.98048173699999996</c:v>
                </c:pt>
                <c:pt idx="56980">
                  <c:v>0.98337578699999995</c:v>
                </c:pt>
                <c:pt idx="56981">
                  <c:v>0.98337578699999995</c:v>
                </c:pt>
                <c:pt idx="56982">
                  <c:v>0.98337578699999995</c:v>
                </c:pt>
                <c:pt idx="56983">
                  <c:v>0.98337578699999995</c:v>
                </c:pt>
                <c:pt idx="56984">
                  <c:v>0.99833470599999996</c:v>
                </c:pt>
                <c:pt idx="56985">
                  <c:v>0.98337578699999995</c:v>
                </c:pt>
                <c:pt idx="56986">
                  <c:v>0.99100769600000005</c:v>
                </c:pt>
                <c:pt idx="56987">
                  <c:v>0.98048173699999996</c:v>
                </c:pt>
                <c:pt idx="56988">
                  <c:v>0.99466263200000005</c:v>
                </c:pt>
                <c:pt idx="56989">
                  <c:v>0.98337578699999995</c:v>
                </c:pt>
                <c:pt idx="56990">
                  <c:v>0.98048173699999996</c:v>
                </c:pt>
                <c:pt idx="56991">
                  <c:v>0.99466263200000005</c:v>
                </c:pt>
                <c:pt idx="56992">
                  <c:v>0.98337578699999995</c:v>
                </c:pt>
                <c:pt idx="56993">
                  <c:v>0.99466263200000005</c:v>
                </c:pt>
                <c:pt idx="56994">
                  <c:v>0.98048173699999996</c:v>
                </c:pt>
                <c:pt idx="56995">
                  <c:v>0.987316898</c:v>
                </c:pt>
                <c:pt idx="56996">
                  <c:v>0.98048173699999996</c:v>
                </c:pt>
                <c:pt idx="56997">
                  <c:v>0.99456953599999998</c:v>
                </c:pt>
                <c:pt idx="56998">
                  <c:v>0.99466263200000005</c:v>
                </c:pt>
                <c:pt idx="56999">
                  <c:v>0.99466263200000005</c:v>
                </c:pt>
                <c:pt idx="57000">
                  <c:v>0.98337578699999995</c:v>
                </c:pt>
                <c:pt idx="57001">
                  <c:v>0.98337578699999995</c:v>
                </c:pt>
                <c:pt idx="57002">
                  <c:v>0.99466263200000005</c:v>
                </c:pt>
                <c:pt idx="57003">
                  <c:v>0.99626751000000002</c:v>
                </c:pt>
                <c:pt idx="57004">
                  <c:v>0.994798234</c:v>
                </c:pt>
                <c:pt idx="57005">
                  <c:v>0.99466263200000005</c:v>
                </c:pt>
                <c:pt idx="57006">
                  <c:v>0.99833470599999996</c:v>
                </c:pt>
                <c:pt idx="57007">
                  <c:v>0.98337578699999995</c:v>
                </c:pt>
                <c:pt idx="57008">
                  <c:v>0.99466263200000005</c:v>
                </c:pt>
                <c:pt idx="57009">
                  <c:v>0.98048173699999996</c:v>
                </c:pt>
                <c:pt idx="57010">
                  <c:v>0.99466263200000005</c:v>
                </c:pt>
                <c:pt idx="57011">
                  <c:v>0.994798234</c:v>
                </c:pt>
                <c:pt idx="57012">
                  <c:v>0.98337578699999995</c:v>
                </c:pt>
                <c:pt idx="57013">
                  <c:v>0.994798234</c:v>
                </c:pt>
                <c:pt idx="57014">
                  <c:v>0.98337578699999995</c:v>
                </c:pt>
                <c:pt idx="57015">
                  <c:v>0.98337578699999995</c:v>
                </c:pt>
                <c:pt idx="57016">
                  <c:v>0.99466263200000005</c:v>
                </c:pt>
                <c:pt idx="57017">
                  <c:v>0.99833470599999996</c:v>
                </c:pt>
                <c:pt idx="57018">
                  <c:v>0.994798234</c:v>
                </c:pt>
                <c:pt idx="57019">
                  <c:v>0.994798234</c:v>
                </c:pt>
                <c:pt idx="57020">
                  <c:v>0.99466263200000005</c:v>
                </c:pt>
                <c:pt idx="57021">
                  <c:v>0.98337578699999995</c:v>
                </c:pt>
                <c:pt idx="57022">
                  <c:v>0.98549281</c:v>
                </c:pt>
                <c:pt idx="57023">
                  <c:v>0.98048173699999996</c:v>
                </c:pt>
                <c:pt idx="57024">
                  <c:v>0.99833470599999996</c:v>
                </c:pt>
                <c:pt idx="57025">
                  <c:v>0.98337578699999995</c:v>
                </c:pt>
                <c:pt idx="57026">
                  <c:v>0.99466263200000005</c:v>
                </c:pt>
                <c:pt idx="57027">
                  <c:v>0.98337578699999995</c:v>
                </c:pt>
                <c:pt idx="57028">
                  <c:v>0.99466263200000005</c:v>
                </c:pt>
                <c:pt idx="57029">
                  <c:v>0.99833470599999996</c:v>
                </c:pt>
                <c:pt idx="57030">
                  <c:v>0.99833470599999996</c:v>
                </c:pt>
                <c:pt idx="57031">
                  <c:v>0.994798234</c:v>
                </c:pt>
                <c:pt idx="57032">
                  <c:v>0.98337578699999995</c:v>
                </c:pt>
                <c:pt idx="57033">
                  <c:v>0.99466263200000005</c:v>
                </c:pt>
                <c:pt idx="57034">
                  <c:v>0.99466263200000005</c:v>
                </c:pt>
                <c:pt idx="57035">
                  <c:v>0.994798234</c:v>
                </c:pt>
                <c:pt idx="57036">
                  <c:v>0.98337578699999995</c:v>
                </c:pt>
                <c:pt idx="57037">
                  <c:v>0.99466263200000005</c:v>
                </c:pt>
                <c:pt idx="57038">
                  <c:v>0.98048173699999996</c:v>
                </c:pt>
                <c:pt idx="57039">
                  <c:v>0.98048173699999996</c:v>
                </c:pt>
                <c:pt idx="57040">
                  <c:v>0.98337578699999995</c:v>
                </c:pt>
                <c:pt idx="57041">
                  <c:v>0.99466263200000005</c:v>
                </c:pt>
                <c:pt idx="57042">
                  <c:v>0.99626751000000002</c:v>
                </c:pt>
                <c:pt idx="57043">
                  <c:v>0.99833470599999996</c:v>
                </c:pt>
                <c:pt idx="57044">
                  <c:v>0.98048173699999996</c:v>
                </c:pt>
                <c:pt idx="57045">
                  <c:v>0.98337578699999995</c:v>
                </c:pt>
                <c:pt idx="57046">
                  <c:v>0.99833470599999996</c:v>
                </c:pt>
                <c:pt idx="57047">
                  <c:v>0.99833470599999996</c:v>
                </c:pt>
                <c:pt idx="57048">
                  <c:v>0.994798234</c:v>
                </c:pt>
                <c:pt idx="57049">
                  <c:v>0.98337578699999995</c:v>
                </c:pt>
                <c:pt idx="57050">
                  <c:v>0.99466263200000005</c:v>
                </c:pt>
                <c:pt idx="57051">
                  <c:v>0.99466263200000005</c:v>
                </c:pt>
                <c:pt idx="57052">
                  <c:v>0.994798234</c:v>
                </c:pt>
                <c:pt idx="57053">
                  <c:v>0.98048173699999996</c:v>
                </c:pt>
                <c:pt idx="57054">
                  <c:v>0.994798234</c:v>
                </c:pt>
                <c:pt idx="57055">
                  <c:v>0.98337578699999995</c:v>
                </c:pt>
                <c:pt idx="57056">
                  <c:v>0.994798234</c:v>
                </c:pt>
                <c:pt idx="57057">
                  <c:v>0.994798234</c:v>
                </c:pt>
                <c:pt idx="57058">
                  <c:v>0.994798234</c:v>
                </c:pt>
                <c:pt idx="57059">
                  <c:v>0.99833470599999996</c:v>
                </c:pt>
                <c:pt idx="57060">
                  <c:v>0.99466263200000005</c:v>
                </c:pt>
                <c:pt idx="57061">
                  <c:v>0.98337578699999995</c:v>
                </c:pt>
                <c:pt idx="57062">
                  <c:v>0.98975540500000003</c:v>
                </c:pt>
                <c:pt idx="57063">
                  <c:v>0.99466263200000005</c:v>
                </c:pt>
                <c:pt idx="57064">
                  <c:v>0.99466263200000005</c:v>
                </c:pt>
                <c:pt idx="57065">
                  <c:v>0.98337578699999995</c:v>
                </c:pt>
                <c:pt idx="57066">
                  <c:v>0.99090427199999997</c:v>
                </c:pt>
                <c:pt idx="57067">
                  <c:v>0.98337578699999995</c:v>
                </c:pt>
                <c:pt idx="57068">
                  <c:v>0.99466263200000005</c:v>
                </c:pt>
                <c:pt idx="57069">
                  <c:v>0.994798234</c:v>
                </c:pt>
                <c:pt idx="57070">
                  <c:v>0.99833470599999996</c:v>
                </c:pt>
                <c:pt idx="57071">
                  <c:v>0.994798234</c:v>
                </c:pt>
                <c:pt idx="57072">
                  <c:v>0.99833470599999996</c:v>
                </c:pt>
                <c:pt idx="57073">
                  <c:v>0.99466263200000005</c:v>
                </c:pt>
                <c:pt idx="57074">
                  <c:v>0.98048173699999996</c:v>
                </c:pt>
                <c:pt idx="57075">
                  <c:v>0.99833470599999996</c:v>
                </c:pt>
                <c:pt idx="57076">
                  <c:v>0.98048173699999996</c:v>
                </c:pt>
                <c:pt idx="57077">
                  <c:v>0.98337578699999995</c:v>
                </c:pt>
                <c:pt idx="57078">
                  <c:v>0.99090427199999997</c:v>
                </c:pt>
                <c:pt idx="57079">
                  <c:v>0.994798234</c:v>
                </c:pt>
                <c:pt idx="57080">
                  <c:v>0.99466263200000005</c:v>
                </c:pt>
                <c:pt idx="57081">
                  <c:v>0.98337578699999995</c:v>
                </c:pt>
                <c:pt idx="57082">
                  <c:v>0.99466263200000005</c:v>
                </c:pt>
                <c:pt idx="57083">
                  <c:v>0.99833470599999996</c:v>
                </c:pt>
                <c:pt idx="57084">
                  <c:v>0.987316898</c:v>
                </c:pt>
                <c:pt idx="57085">
                  <c:v>0.99833470599999996</c:v>
                </c:pt>
                <c:pt idx="57086">
                  <c:v>0.99466263200000005</c:v>
                </c:pt>
                <c:pt idx="57087">
                  <c:v>0.98337578699999995</c:v>
                </c:pt>
                <c:pt idx="57088">
                  <c:v>0.994798234</c:v>
                </c:pt>
                <c:pt idx="57089">
                  <c:v>0.99833470599999996</c:v>
                </c:pt>
                <c:pt idx="57090">
                  <c:v>0.99833470599999996</c:v>
                </c:pt>
                <c:pt idx="57091">
                  <c:v>0.99466263200000005</c:v>
                </c:pt>
                <c:pt idx="57092">
                  <c:v>0.99466263200000005</c:v>
                </c:pt>
                <c:pt idx="57093">
                  <c:v>0.99466263200000005</c:v>
                </c:pt>
                <c:pt idx="57094">
                  <c:v>0.987316898</c:v>
                </c:pt>
                <c:pt idx="57095">
                  <c:v>0.98048173699999996</c:v>
                </c:pt>
                <c:pt idx="57096">
                  <c:v>0.99466263200000005</c:v>
                </c:pt>
                <c:pt idx="57097">
                  <c:v>0.994798234</c:v>
                </c:pt>
                <c:pt idx="57098">
                  <c:v>0.98337578699999995</c:v>
                </c:pt>
                <c:pt idx="57099">
                  <c:v>0.98337578699999995</c:v>
                </c:pt>
                <c:pt idx="57100">
                  <c:v>0.99090427199999997</c:v>
                </c:pt>
                <c:pt idx="57101">
                  <c:v>0.99466263200000005</c:v>
                </c:pt>
                <c:pt idx="57102">
                  <c:v>0.98337578699999995</c:v>
                </c:pt>
                <c:pt idx="57103">
                  <c:v>0.99466263200000005</c:v>
                </c:pt>
                <c:pt idx="57104">
                  <c:v>0.99833470599999996</c:v>
                </c:pt>
                <c:pt idx="57105">
                  <c:v>0.99833470599999996</c:v>
                </c:pt>
                <c:pt idx="57106">
                  <c:v>0.98337578699999995</c:v>
                </c:pt>
                <c:pt idx="57107">
                  <c:v>0.98337578699999995</c:v>
                </c:pt>
                <c:pt idx="57108">
                  <c:v>0.99833470599999996</c:v>
                </c:pt>
                <c:pt idx="57109">
                  <c:v>0.98337578699999995</c:v>
                </c:pt>
                <c:pt idx="57110">
                  <c:v>0.99466263200000005</c:v>
                </c:pt>
                <c:pt idx="57111">
                  <c:v>0.99833470599999996</c:v>
                </c:pt>
                <c:pt idx="57112">
                  <c:v>0.99833470599999996</c:v>
                </c:pt>
                <c:pt idx="57113">
                  <c:v>0.98337578699999995</c:v>
                </c:pt>
                <c:pt idx="57114">
                  <c:v>0.99466263200000005</c:v>
                </c:pt>
                <c:pt idx="57115">
                  <c:v>0.99466263200000005</c:v>
                </c:pt>
                <c:pt idx="57116">
                  <c:v>0.98048173699999996</c:v>
                </c:pt>
                <c:pt idx="57117">
                  <c:v>0.98048173699999996</c:v>
                </c:pt>
                <c:pt idx="57118">
                  <c:v>0.98337578699999995</c:v>
                </c:pt>
                <c:pt idx="57119">
                  <c:v>0.987316898</c:v>
                </c:pt>
                <c:pt idx="57120">
                  <c:v>0.99015918800000002</c:v>
                </c:pt>
                <c:pt idx="57121">
                  <c:v>0.994798234</c:v>
                </c:pt>
                <c:pt idx="57122">
                  <c:v>0.994798234</c:v>
                </c:pt>
                <c:pt idx="57123">
                  <c:v>0.99466263200000005</c:v>
                </c:pt>
                <c:pt idx="57124">
                  <c:v>0.99466263200000005</c:v>
                </c:pt>
                <c:pt idx="57125">
                  <c:v>0.98337578699999995</c:v>
                </c:pt>
                <c:pt idx="57126">
                  <c:v>0.99466263200000005</c:v>
                </c:pt>
                <c:pt idx="57127">
                  <c:v>0.98337578699999995</c:v>
                </c:pt>
                <c:pt idx="57128">
                  <c:v>0.99466263200000005</c:v>
                </c:pt>
                <c:pt idx="57129">
                  <c:v>0.994798234</c:v>
                </c:pt>
                <c:pt idx="57130">
                  <c:v>0.987316898</c:v>
                </c:pt>
                <c:pt idx="57131">
                  <c:v>0.99466263200000005</c:v>
                </c:pt>
                <c:pt idx="57132">
                  <c:v>0.99833470599999996</c:v>
                </c:pt>
                <c:pt idx="57133">
                  <c:v>0.99466263200000005</c:v>
                </c:pt>
                <c:pt idx="57134">
                  <c:v>0.99833470599999996</c:v>
                </c:pt>
                <c:pt idx="57135">
                  <c:v>0.99466263200000005</c:v>
                </c:pt>
                <c:pt idx="57136">
                  <c:v>0.99466263200000005</c:v>
                </c:pt>
                <c:pt idx="57137">
                  <c:v>0.99466263200000005</c:v>
                </c:pt>
                <c:pt idx="57138">
                  <c:v>0.99833470599999996</c:v>
                </c:pt>
                <c:pt idx="57139">
                  <c:v>0.99466263200000005</c:v>
                </c:pt>
                <c:pt idx="57140">
                  <c:v>0.994798234</c:v>
                </c:pt>
                <c:pt idx="57141">
                  <c:v>0.99833470599999996</c:v>
                </c:pt>
                <c:pt idx="57142">
                  <c:v>0.994798234</c:v>
                </c:pt>
                <c:pt idx="57143">
                  <c:v>0.98337578699999995</c:v>
                </c:pt>
                <c:pt idx="57144">
                  <c:v>0.99466263200000005</c:v>
                </c:pt>
                <c:pt idx="57145">
                  <c:v>0.99466263200000005</c:v>
                </c:pt>
                <c:pt idx="57146">
                  <c:v>0.99466263200000005</c:v>
                </c:pt>
                <c:pt idx="57147">
                  <c:v>0.99833470599999996</c:v>
                </c:pt>
                <c:pt idx="57148">
                  <c:v>0.994798234</c:v>
                </c:pt>
                <c:pt idx="57149">
                  <c:v>0.99466263200000005</c:v>
                </c:pt>
                <c:pt idx="57150">
                  <c:v>0.98640082900000003</c:v>
                </c:pt>
                <c:pt idx="57151">
                  <c:v>0.99466263200000005</c:v>
                </c:pt>
                <c:pt idx="57152">
                  <c:v>0.994798234</c:v>
                </c:pt>
                <c:pt idx="57153">
                  <c:v>0.99466263200000005</c:v>
                </c:pt>
                <c:pt idx="57154">
                  <c:v>0.99833470599999996</c:v>
                </c:pt>
                <c:pt idx="57155">
                  <c:v>0.99833470599999996</c:v>
                </c:pt>
                <c:pt idx="57156">
                  <c:v>0.994798234</c:v>
                </c:pt>
                <c:pt idx="57157">
                  <c:v>0.98337578699999995</c:v>
                </c:pt>
                <c:pt idx="57158">
                  <c:v>0.99466263200000005</c:v>
                </c:pt>
                <c:pt idx="57159">
                  <c:v>0.99466263200000005</c:v>
                </c:pt>
                <c:pt idx="57160">
                  <c:v>0.99456953599999998</c:v>
                </c:pt>
                <c:pt idx="57161">
                  <c:v>0.98337578699999995</c:v>
                </c:pt>
                <c:pt idx="57162">
                  <c:v>0.99833470599999996</c:v>
                </c:pt>
                <c:pt idx="57163">
                  <c:v>0.98337578699999995</c:v>
                </c:pt>
                <c:pt idx="57164">
                  <c:v>0.99833470599999996</c:v>
                </c:pt>
                <c:pt idx="57165">
                  <c:v>0.98337578699999995</c:v>
                </c:pt>
                <c:pt idx="57166">
                  <c:v>0.98048173699999996</c:v>
                </c:pt>
                <c:pt idx="57167">
                  <c:v>0.99466263200000005</c:v>
                </c:pt>
                <c:pt idx="57168">
                  <c:v>0.98048173699999996</c:v>
                </c:pt>
                <c:pt idx="57169">
                  <c:v>0.98048173699999996</c:v>
                </c:pt>
                <c:pt idx="57170">
                  <c:v>0.99466263200000005</c:v>
                </c:pt>
                <c:pt idx="57171">
                  <c:v>0.99833470599999996</c:v>
                </c:pt>
                <c:pt idx="57172">
                  <c:v>0.98337578699999995</c:v>
                </c:pt>
                <c:pt idx="57173">
                  <c:v>0.994798234</c:v>
                </c:pt>
                <c:pt idx="57174">
                  <c:v>0.99015918800000002</c:v>
                </c:pt>
                <c:pt idx="57175">
                  <c:v>0.98048173699999996</c:v>
                </c:pt>
                <c:pt idx="57176">
                  <c:v>0.99833470599999996</c:v>
                </c:pt>
                <c:pt idx="57177">
                  <c:v>0.98048173699999996</c:v>
                </c:pt>
                <c:pt idx="57178">
                  <c:v>0.98337578699999995</c:v>
                </c:pt>
                <c:pt idx="57179">
                  <c:v>0.994798234</c:v>
                </c:pt>
                <c:pt idx="57180">
                  <c:v>0.99466263200000005</c:v>
                </c:pt>
                <c:pt idx="57181">
                  <c:v>0.98337578699999995</c:v>
                </c:pt>
                <c:pt idx="57182">
                  <c:v>0.99833470599999996</c:v>
                </c:pt>
                <c:pt idx="57183">
                  <c:v>0.98337578699999995</c:v>
                </c:pt>
                <c:pt idx="57184">
                  <c:v>0.994798234</c:v>
                </c:pt>
                <c:pt idx="57185">
                  <c:v>0.99833470599999996</c:v>
                </c:pt>
                <c:pt idx="57186">
                  <c:v>0.987316898</c:v>
                </c:pt>
                <c:pt idx="57187">
                  <c:v>0.99466263200000005</c:v>
                </c:pt>
                <c:pt idx="57188">
                  <c:v>0.99833470599999996</c:v>
                </c:pt>
                <c:pt idx="57189">
                  <c:v>0.98337578699999995</c:v>
                </c:pt>
                <c:pt idx="57190">
                  <c:v>0.98048173699999996</c:v>
                </c:pt>
                <c:pt idx="57191">
                  <c:v>0.99833470599999996</c:v>
                </c:pt>
                <c:pt idx="57192">
                  <c:v>0.994798234</c:v>
                </c:pt>
                <c:pt idx="57193">
                  <c:v>0.98640082900000003</c:v>
                </c:pt>
                <c:pt idx="57194">
                  <c:v>0.994798234</c:v>
                </c:pt>
                <c:pt idx="57195">
                  <c:v>0.99833470599999996</c:v>
                </c:pt>
                <c:pt idx="57196">
                  <c:v>0.99466263200000005</c:v>
                </c:pt>
                <c:pt idx="57197">
                  <c:v>0.98337578699999995</c:v>
                </c:pt>
                <c:pt idx="57198">
                  <c:v>0.98048173699999996</c:v>
                </c:pt>
                <c:pt idx="57199">
                  <c:v>0.99466263200000005</c:v>
                </c:pt>
                <c:pt idx="57200">
                  <c:v>0.98729905299999998</c:v>
                </c:pt>
                <c:pt idx="57201">
                  <c:v>0.99466263200000005</c:v>
                </c:pt>
                <c:pt idx="57202">
                  <c:v>0.994798234</c:v>
                </c:pt>
                <c:pt idx="57203">
                  <c:v>0.99466263200000005</c:v>
                </c:pt>
                <c:pt idx="57204">
                  <c:v>0.99466263200000005</c:v>
                </c:pt>
                <c:pt idx="57205">
                  <c:v>0.98529628999999996</c:v>
                </c:pt>
                <c:pt idx="57206">
                  <c:v>0.99004824700000005</c:v>
                </c:pt>
                <c:pt idx="57207">
                  <c:v>0.98337578699999995</c:v>
                </c:pt>
                <c:pt idx="57208">
                  <c:v>0.99833470599999996</c:v>
                </c:pt>
                <c:pt idx="57209">
                  <c:v>0.98337578699999995</c:v>
                </c:pt>
                <c:pt idx="57210">
                  <c:v>0.99833470599999996</c:v>
                </c:pt>
                <c:pt idx="57211">
                  <c:v>0.97829186400000001</c:v>
                </c:pt>
                <c:pt idx="57212">
                  <c:v>0.99466263200000005</c:v>
                </c:pt>
                <c:pt idx="57213">
                  <c:v>0.99466263200000005</c:v>
                </c:pt>
                <c:pt idx="57214">
                  <c:v>0.99833470599999996</c:v>
                </c:pt>
                <c:pt idx="57215">
                  <c:v>0.99833470599999996</c:v>
                </c:pt>
                <c:pt idx="57216">
                  <c:v>0.99833470599999996</c:v>
                </c:pt>
                <c:pt idx="57217">
                  <c:v>0.99833470599999996</c:v>
                </c:pt>
                <c:pt idx="57218">
                  <c:v>0.987316898</c:v>
                </c:pt>
                <c:pt idx="57219">
                  <c:v>0.99466263200000005</c:v>
                </c:pt>
                <c:pt idx="57220">
                  <c:v>0.98337578699999995</c:v>
                </c:pt>
                <c:pt idx="57221">
                  <c:v>0.99466263200000005</c:v>
                </c:pt>
                <c:pt idx="57222">
                  <c:v>0.98337578699999995</c:v>
                </c:pt>
                <c:pt idx="57223">
                  <c:v>0.98048173699999996</c:v>
                </c:pt>
                <c:pt idx="57224">
                  <c:v>0.987316898</c:v>
                </c:pt>
                <c:pt idx="57225">
                  <c:v>0.99833470599999996</c:v>
                </c:pt>
                <c:pt idx="57226">
                  <c:v>0.99466263200000005</c:v>
                </c:pt>
                <c:pt idx="57227">
                  <c:v>0.99833470599999996</c:v>
                </c:pt>
                <c:pt idx="57228">
                  <c:v>0.98337578699999995</c:v>
                </c:pt>
                <c:pt idx="57229">
                  <c:v>0.98048173699999996</c:v>
                </c:pt>
                <c:pt idx="57230">
                  <c:v>0.99466263200000005</c:v>
                </c:pt>
                <c:pt idx="57231">
                  <c:v>0.99833470599999996</c:v>
                </c:pt>
                <c:pt idx="57232">
                  <c:v>0.98337578699999995</c:v>
                </c:pt>
                <c:pt idx="57233">
                  <c:v>0.994798234</c:v>
                </c:pt>
                <c:pt idx="57234">
                  <c:v>0.98337578699999995</c:v>
                </c:pt>
                <c:pt idx="57235">
                  <c:v>0.99833470599999996</c:v>
                </c:pt>
                <c:pt idx="57236">
                  <c:v>0.99100769600000005</c:v>
                </c:pt>
                <c:pt idx="57237">
                  <c:v>0.99833470599999996</c:v>
                </c:pt>
                <c:pt idx="57238">
                  <c:v>0.99466263200000005</c:v>
                </c:pt>
                <c:pt idx="57239">
                  <c:v>0.98337578699999995</c:v>
                </c:pt>
                <c:pt idx="57240">
                  <c:v>0.99466263200000005</c:v>
                </c:pt>
                <c:pt idx="57241">
                  <c:v>0.98048173699999996</c:v>
                </c:pt>
                <c:pt idx="57242">
                  <c:v>0.99090427199999997</c:v>
                </c:pt>
                <c:pt idx="57243">
                  <c:v>0.994798234</c:v>
                </c:pt>
                <c:pt idx="57244">
                  <c:v>0.99833470599999996</c:v>
                </c:pt>
                <c:pt idx="57245">
                  <c:v>0.99027694600000005</c:v>
                </c:pt>
                <c:pt idx="57246">
                  <c:v>0.994798234</c:v>
                </c:pt>
                <c:pt idx="57247">
                  <c:v>0.99090427199999997</c:v>
                </c:pt>
                <c:pt idx="57248">
                  <c:v>0.98337578699999995</c:v>
                </c:pt>
                <c:pt idx="57249">
                  <c:v>0.98337578699999995</c:v>
                </c:pt>
                <c:pt idx="57250">
                  <c:v>0.99833470599999996</c:v>
                </c:pt>
                <c:pt idx="57251">
                  <c:v>0.98337578699999995</c:v>
                </c:pt>
                <c:pt idx="57252">
                  <c:v>0.99466263200000005</c:v>
                </c:pt>
                <c:pt idx="57253">
                  <c:v>0.99466263200000005</c:v>
                </c:pt>
                <c:pt idx="57254">
                  <c:v>0.99090427199999997</c:v>
                </c:pt>
                <c:pt idx="57255">
                  <c:v>0.99833470599999996</c:v>
                </c:pt>
                <c:pt idx="57256">
                  <c:v>0.99466263200000005</c:v>
                </c:pt>
                <c:pt idx="57257">
                  <c:v>0.98048173699999996</c:v>
                </c:pt>
                <c:pt idx="57258">
                  <c:v>0.994798234</c:v>
                </c:pt>
                <c:pt idx="57259">
                  <c:v>0.994798234</c:v>
                </c:pt>
                <c:pt idx="57260">
                  <c:v>0.99466263200000005</c:v>
                </c:pt>
                <c:pt idx="57261">
                  <c:v>0.98337578699999995</c:v>
                </c:pt>
                <c:pt idx="57262">
                  <c:v>0.99833470599999996</c:v>
                </c:pt>
                <c:pt idx="57263">
                  <c:v>0.98048173699999996</c:v>
                </c:pt>
                <c:pt idx="57264">
                  <c:v>0.98048173699999996</c:v>
                </c:pt>
                <c:pt idx="57265">
                  <c:v>0.99466263200000005</c:v>
                </c:pt>
                <c:pt idx="57266">
                  <c:v>0.98337578699999995</c:v>
                </c:pt>
                <c:pt idx="57267">
                  <c:v>0.99466263200000005</c:v>
                </c:pt>
                <c:pt idx="57268">
                  <c:v>0.98337578699999995</c:v>
                </c:pt>
                <c:pt idx="57269">
                  <c:v>0.99833470599999996</c:v>
                </c:pt>
                <c:pt idx="57270">
                  <c:v>0.994798234</c:v>
                </c:pt>
                <c:pt idx="57271">
                  <c:v>0.99466263200000005</c:v>
                </c:pt>
                <c:pt idx="57272">
                  <c:v>0.994798234</c:v>
                </c:pt>
                <c:pt idx="57273">
                  <c:v>0.994798234</c:v>
                </c:pt>
                <c:pt idx="57274">
                  <c:v>0.99833470599999996</c:v>
                </c:pt>
                <c:pt idx="57275">
                  <c:v>0.99027694600000005</c:v>
                </c:pt>
                <c:pt idx="57276">
                  <c:v>0.98549281</c:v>
                </c:pt>
                <c:pt idx="57277">
                  <c:v>0.99466263200000005</c:v>
                </c:pt>
                <c:pt idx="57278">
                  <c:v>0.99466263200000005</c:v>
                </c:pt>
                <c:pt idx="57279">
                  <c:v>0.98337578699999995</c:v>
                </c:pt>
                <c:pt idx="57280">
                  <c:v>0.99456953599999998</c:v>
                </c:pt>
                <c:pt idx="57281">
                  <c:v>0.99466263200000005</c:v>
                </c:pt>
                <c:pt idx="57282">
                  <c:v>0.97933389000000004</c:v>
                </c:pt>
                <c:pt idx="57283">
                  <c:v>0.98048173699999996</c:v>
                </c:pt>
                <c:pt idx="57284">
                  <c:v>0.98549281</c:v>
                </c:pt>
                <c:pt idx="57285">
                  <c:v>0.99466263200000005</c:v>
                </c:pt>
                <c:pt idx="57286">
                  <c:v>0.99833470599999996</c:v>
                </c:pt>
                <c:pt idx="57287">
                  <c:v>0.98337578699999995</c:v>
                </c:pt>
                <c:pt idx="57288">
                  <c:v>0.99466263200000005</c:v>
                </c:pt>
                <c:pt idx="57289">
                  <c:v>0.99100769600000005</c:v>
                </c:pt>
                <c:pt idx="57290">
                  <c:v>0.99466263200000005</c:v>
                </c:pt>
                <c:pt idx="57291">
                  <c:v>0.98337578699999995</c:v>
                </c:pt>
                <c:pt idx="57292">
                  <c:v>0.99466263200000005</c:v>
                </c:pt>
                <c:pt idx="57293">
                  <c:v>0.98337578699999995</c:v>
                </c:pt>
                <c:pt idx="57294">
                  <c:v>0.99833470599999996</c:v>
                </c:pt>
                <c:pt idx="57295">
                  <c:v>0.99466263200000005</c:v>
                </c:pt>
                <c:pt idx="57296">
                  <c:v>0.97450132499999997</c:v>
                </c:pt>
                <c:pt idx="57297">
                  <c:v>0.99833470599999996</c:v>
                </c:pt>
                <c:pt idx="57298">
                  <c:v>0.99833470599999996</c:v>
                </c:pt>
                <c:pt idx="57299">
                  <c:v>0.994798234</c:v>
                </c:pt>
                <c:pt idx="57300">
                  <c:v>0.99833470599999996</c:v>
                </c:pt>
                <c:pt idx="57301">
                  <c:v>0.994798234</c:v>
                </c:pt>
                <c:pt idx="57302">
                  <c:v>0.98337578699999995</c:v>
                </c:pt>
                <c:pt idx="57303">
                  <c:v>0.98048173699999996</c:v>
                </c:pt>
                <c:pt idx="57304">
                  <c:v>0.99833470599999996</c:v>
                </c:pt>
                <c:pt idx="57305">
                  <c:v>0.98048173699999996</c:v>
                </c:pt>
                <c:pt idx="57306">
                  <c:v>0.994798234</c:v>
                </c:pt>
                <c:pt idx="57307">
                  <c:v>0.994798234</c:v>
                </c:pt>
                <c:pt idx="57308">
                  <c:v>0.994798234</c:v>
                </c:pt>
                <c:pt idx="57309">
                  <c:v>0.994798234</c:v>
                </c:pt>
                <c:pt idx="57310">
                  <c:v>0.99466263200000005</c:v>
                </c:pt>
                <c:pt idx="57311">
                  <c:v>0.98048173699999996</c:v>
                </c:pt>
                <c:pt idx="57312">
                  <c:v>0.994798234</c:v>
                </c:pt>
                <c:pt idx="57313">
                  <c:v>0.98552498799999999</c:v>
                </c:pt>
                <c:pt idx="57314">
                  <c:v>0.99466263200000005</c:v>
                </c:pt>
                <c:pt idx="57315">
                  <c:v>0.994798234</c:v>
                </c:pt>
                <c:pt idx="57316">
                  <c:v>0.98048173699999996</c:v>
                </c:pt>
                <c:pt idx="57317">
                  <c:v>0.99466263200000005</c:v>
                </c:pt>
                <c:pt idx="57318">
                  <c:v>0.98048173699999996</c:v>
                </c:pt>
                <c:pt idx="57319">
                  <c:v>0.99100769600000005</c:v>
                </c:pt>
                <c:pt idx="57320">
                  <c:v>0.99626751000000002</c:v>
                </c:pt>
                <c:pt idx="57321">
                  <c:v>0.98048173699999996</c:v>
                </c:pt>
                <c:pt idx="57322">
                  <c:v>0.98337578699999995</c:v>
                </c:pt>
                <c:pt idx="57323">
                  <c:v>0.98337578699999995</c:v>
                </c:pt>
                <c:pt idx="57324">
                  <c:v>0.99466263200000005</c:v>
                </c:pt>
                <c:pt idx="57325">
                  <c:v>0.98337578699999995</c:v>
                </c:pt>
                <c:pt idx="57326">
                  <c:v>0.99466263200000005</c:v>
                </c:pt>
                <c:pt idx="57327">
                  <c:v>0.99833470599999996</c:v>
                </c:pt>
                <c:pt idx="57328">
                  <c:v>0.99090427199999997</c:v>
                </c:pt>
                <c:pt idx="57329">
                  <c:v>0.994798234</c:v>
                </c:pt>
                <c:pt idx="57330">
                  <c:v>0.97825968500000005</c:v>
                </c:pt>
                <c:pt idx="57331">
                  <c:v>0.98048173699999996</c:v>
                </c:pt>
                <c:pt idx="57332">
                  <c:v>0.98337578699999995</c:v>
                </c:pt>
                <c:pt idx="57333">
                  <c:v>0.994798234</c:v>
                </c:pt>
                <c:pt idx="57334">
                  <c:v>0.99833470599999996</c:v>
                </c:pt>
                <c:pt idx="57335">
                  <c:v>0.99466263200000005</c:v>
                </c:pt>
                <c:pt idx="57336">
                  <c:v>0.99833470599999996</c:v>
                </c:pt>
                <c:pt idx="57337">
                  <c:v>0.98337578699999995</c:v>
                </c:pt>
                <c:pt idx="57338">
                  <c:v>0.98048173699999996</c:v>
                </c:pt>
                <c:pt idx="57339">
                  <c:v>0.98048173699999996</c:v>
                </c:pt>
                <c:pt idx="57340">
                  <c:v>0.99833470599999996</c:v>
                </c:pt>
                <c:pt idx="57341">
                  <c:v>0.98337578699999995</c:v>
                </c:pt>
                <c:pt idx="57342">
                  <c:v>0.98337578699999995</c:v>
                </c:pt>
                <c:pt idx="57343">
                  <c:v>0.98337578699999995</c:v>
                </c:pt>
                <c:pt idx="57344">
                  <c:v>0.98337578699999995</c:v>
                </c:pt>
                <c:pt idx="57345">
                  <c:v>0.98337578699999995</c:v>
                </c:pt>
                <c:pt idx="57346">
                  <c:v>0.994798234</c:v>
                </c:pt>
                <c:pt idx="57347">
                  <c:v>0.98337578699999995</c:v>
                </c:pt>
                <c:pt idx="57348">
                  <c:v>0.99833470599999996</c:v>
                </c:pt>
                <c:pt idx="57349">
                  <c:v>0.99100769600000005</c:v>
                </c:pt>
                <c:pt idx="57350">
                  <c:v>0.99466263200000005</c:v>
                </c:pt>
                <c:pt idx="57351">
                  <c:v>0.99027694600000005</c:v>
                </c:pt>
                <c:pt idx="57352">
                  <c:v>0.99466263200000005</c:v>
                </c:pt>
                <c:pt idx="57353">
                  <c:v>0.99833470599999996</c:v>
                </c:pt>
                <c:pt idx="57354">
                  <c:v>0.99456953599999998</c:v>
                </c:pt>
                <c:pt idx="57355">
                  <c:v>0.99833470599999996</c:v>
                </c:pt>
                <c:pt idx="57356">
                  <c:v>0.98337578699999995</c:v>
                </c:pt>
                <c:pt idx="57357">
                  <c:v>0.98337578699999995</c:v>
                </c:pt>
                <c:pt idx="57358">
                  <c:v>0.99466263200000005</c:v>
                </c:pt>
                <c:pt idx="57359">
                  <c:v>0.99466263200000005</c:v>
                </c:pt>
                <c:pt idx="57360">
                  <c:v>0.99466263200000005</c:v>
                </c:pt>
                <c:pt idx="57361">
                  <c:v>0.99466263200000005</c:v>
                </c:pt>
                <c:pt idx="57362">
                  <c:v>0.98337578699999995</c:v>
                </c:pt>
                <c:pt idx="57363">
                  <c:v>0.99466263200000005</c:v>
                </c:pt>
                <c:pt idx="57364">
                  <c:v>0.99100769600000005</c:v>
                </c:pt>
                <c:pt idx="57365">
                  <c:v>0.994798234</c:v>
                </c:pt>
                <c:pt idx="57366">
                  <c:v>0.98529628999999996</c:v>
                </c:pt>
                <c:pt idx="57367">
                  <c:v>0.98337578699999995</c:v>
                </c:pt>
                <c:pt idx="57368">
                  <c:v>0.987316898</c:v>
                </c:pt>
                <c:pt idx="57369">
                  <c:v>0.994798234</c:v>
                </c:pt>
                <c:pt idx="57370">
                  <c:v>0.994798234</c:v>
                </c:pt>
                <c:pt idx="57371">
                  <c:v>0.99833470599999996</c:v>
                </c:pt>
                <c:pt idx="57372">
                  <c:v>0.99090427199999997</c:v>
                </c:pt>
                <c:pt idx="57373">
                  <c:v>0.99466263200000005</c:v>
                </c:pt>
                <c:pt idx="57374">
                  <c:v>0.994798234</c:v>
                </c:pt>
                <c:pt idx="57375">
                  <c:v>0.98337578699999995</c:v>
                </c:pt>
                <c:pt idx="57376">
                  <c:v>0.98048173699999996</c:v>
                </c:pt>
                <c:pt idx="57377">
                  <c:v>0.99466263200000005</c:v>
                </c:pt>
                <c:pt idx="57378">
                  <c:v>0.99466263200000005</c:v>
                </c:pt>
                <c:pt idx="57379">
                  <c:v>0.99466263200000005</c:v>
                </c:pt>
                <c:pt idx="57380">
                  <c:v>0.98337578699999995</c:v>
                </c:pt>
                <c:pt idx="57381">
                  <c:v>0.99833470599999996</c:v>
                </c:pt>
                <c:pt idx="57382">
                  <c:v>0.99100769600000005</c:v>
                </c:pt>
                <c:pt idx="57383">
                  <c:v>0.99466263200000005</c:v>
                </c:pt>
                <c:pt idx="57384">
                  <c:v>0.98337578699999995</c:v>
                </c:pt>
                <c:pt idx="57385">
                  <c:v>0.99466263200000005</c:v>
                </c:pt>
                <c:pt idx="57386">
                  <c:v>0.99833470599999996</c:v>
                </c:pt>
                <c:pt idx="57387">
                  <c:v>0.99626751000000002</c:v>
                </c:pt>
                <c:pt idx="57388">
                  <c:v>0.99466263200000005</c:v>
                </c:pt>
                <c:pt idx="57389">
                  <c:v>0.99833470599999996</c:v>
                </c:pt>
                <c:pt idx="57390">
                  <c:v>0.99466263200000005</c:v>
                </c:pt>
                <c:pt idx="57391">
                  <c:v>0.994798234</c:v>
                </c:pt>
                <c:pt idx="57392">
                  <c:v>0.994798234</c:v>
                </c:pt>
                <c:pt idx="57393">
                  <c:v>0.98337578699999995</c:v>
                </c:pt>
                <c:pt idx="57394">
                  <c:v>0.994798234</c:v>
                </c:pt>
                <c:pt idx="57395">
                  <c:v>0.98337578699999995</c:v>
                </c:pt>
                <c:pt idx="57396">
                  <c:v>0.98048173699999996</c:v>
                </c:pt>
                <c:pt idx="57397">
                  <c:v>0.98337578699999995</c:v>
                </c:pt>
                <c:pt idx="57398">
                  <c:v>0.98337578699999995</c:v>
                </c:pt>
                <c:pt idx="57399">
                  <c:v>0.99015918800000002</c:v>
                </c:pt>
                <c:pt idx="57400">
                  <c:v>0.98337578699999995</c:v>
                </c:pt>
                <c:pt idx="57401">
                  <c:v>0.99833470599999996</c:v>
                </c:pt>
                <c:pt idx="57402">
                  <c:v>0.994798234</c:v>
                </c:pt>
                <c:pt idx="57403">
                  <c:v>0.99833470599999996</c:v>
                </c:pt>
                <c:pt idx="57404">
                  <c:v>0.99833470599999996</c:v>
                </c:pt>
                <c:pt idx="57405">
                  <c:v>0.994798234</c:v>
                </c:pt>
                <c:pt idx="57406">
                  <c:v>0.994798234</c:v>
                </c:pt>
                <c:pt idx="57407">
                  <c:v>0.99833470599999996</c:v>
                </c:pt>
                <c:pt idx="57408">
                  <c:v>0.99090427199999997</c:v>
                </c:pt>
                <c:pt idx="57409">
                  <c:v>0.99466263200000005</c:v>
                </c:pt>
                <c:pt idx="57410">
                  <c:v>0.99466263200000005</c:v>
                </c:pt>
                <c:pt idx="57411">
                  <c:v>0.99466263200000005</c:v>
                </c:pt>
                <c:pt idx="57412">
                  <c:v>0.99466263200000005</c:v>
                </c:pt>
                <c:pt idx="57413">
                  <c:v>0.99466263200000005</c:v>
                </c:pt>
                <c:pt idx="57414">
                  <c:v>0.98048173699999996</c:v>
                </c:pt>
                <c:pt idx="57415">
                  <c:v>0.98337578699999995</c:v>
                </c:pt>
                <c:pt idx="57416">
                  <c:v>0.98337578699999995</c:v>
                </c:pt>
                <c:pt idx="57417">
                  <c:v>0.98048173699999996</c:v>
                </c:pt>
                <c:pt idx="57418">
                  <c:v>0.98337578699999995</c:v>
                </c:pt>
                <c:pt idx="57419">
                  <c:v>0.98337578699999995</c:v>
                </c:pt>
                <c:pt idx="57420">
                  <c:v>0.994798234</c:v>
                </c:pt>
                <c:pt idx="57421">
                  <c:v>0.99833470599999996</c:v>
                </c:pt>
                <c:pt idx="57422">
                  <c:v>0.99833470599999996</c:v>
                </c:pt>
                <c:pt idx="57423">
                  <c:v>0.994798234</c:v>
                </c:pt>
                <c:pt idx="57424">
                  <c:v>0.98552498799999999</c:v>
                </c:pt>
                <c:pt idx="57425">
                  <c:v>0.99466263200000005</c:v>
                </c:pt>
                <c:pt idx="57426">
                  <c:v>0.99466263200000005</c:v>
                </c:pt>
                <c:pt idx="57427">
                  <c:v>0.994798234</c:v>
                </c:pt>
                <c:pt idx="57428">
                  <c:v>0.994798234</c:v>
                </c:pt>
                <c:pt idx="57429">
                  <c:v>0.98337578699999995</c:v>
                </c:pt>
                <c:pt idx="57430">
                  <c:v>0.994798234</c:v>
                </c:pt>
                <c:pt idx="57431">
                  <c:v>0.98337578699999995</c:v>
                </c:pt>
                <c:pt idx="57432">
                  <c:v>0.99466263200000005</c:v>
                </c:pt>
                <c:pt idx="57433">
                  <c:v>0.98337578699999995</c:v>
                </c:pt>
                <c:pt idx="57434">
                  <c:v>0.99833470599999996</c:v>
                </c:pt>
                <c:pt idx="57435">
                  <c:v>0.98048173699999996</c:v>
                </c:pt>
                <c:pt idx="57436">
                  <c:v>0.98048173699999996</c:v>
                </c:pt>
                <c:pt idx="57437">
                  <c:v>0.98337578699999995</c:v>
                </c:pt>
                <c:pt idx="57438">
                  <c:v>0.98337578699999995</c:v>
                </c:pt>
                <c:pt idx="57439">
                  <c:v>0.98337578699999995</c:v>
                </c:pt>
                <c:pt idx="57440">
                  <c:v>0.994798234</c:v>
                </c:pt>
                <c:pt idx="57441">
                  <c:v>0.98337578699999995</c:v>
                </c:pt>
                <c:pt idx="57442">
                  <c:v>0.99466263200000005</c:v>
                </c:pt>
                <c:pt idx="57443">
                  <c:v>0.98048173699999996</c:v>
                </c:pt>
                <c:pt idx="57444">
                  <c:v>0.994798234</c:v>
                </c:pt>
                <c:pt idx="57445">
                  <c:v>0.98337578699999995</c:v>
                </c:pt>
                <c:pt idx="57446">
                  <c:v>0.99833470599999996</c:v>
                </c:pt>
                <c:pt idx="57447">
                  <c:v>0.99466263200000005</c:v>
                </c:pt>
                <c:pt idx="57448">
                  <c:v>0.99635453600000001</c:v>
                </c:pt>
                <c:pt idx="57449">
                  <c:v>0.98048173699999996</c:v>
                </c:pt>
                <c:pt idx="57450">
                  <c:v>0.99466263200000005</c:v>
                </c:pt>
                <c:pt idx="57451">
                  <c:v>0.99626751000000002</c:v>
                </c:pt>
                <c:pt idx="57452">
                  <c:v>0.99466263200000005</c:v>
                </c:pt>
                <c:pt idx="57453">
                  <c:v>0.99626751000000002</c:v>
                </c:pt>
                <c:pt idx="57454">
                  <c:v>0.99833470599999996</c:v>
                </c:pt>
                <c:pt idx="57455">
                  <c:v>0.98337578699999995</c:v>
                </c:pt>
                <c:pt idx="57456">
                  <c:v>0.99833470599999996</c:v>
                </c:pt>
                <c:pt idx="57457">
                  <c:v>0.99833470599999996</c:v>
                </c:pt>
                <c:pt idx="57458">
                  <c:v>0.994798234</c:v>
                </c:pt>
                <c:pt idx="57459">
                  <c:v>0.994798234</c:v>
                </c:pt>
                <c:pt idx="57460">
                  <c:v>0.99466263200000005</c:v>
                </c:pt>
                <c:pt idx="57461">
                  <c:v>0.98337578699999995</c:v>
                </c:pt>
                <c:pt idx="57462">
                  <c:v>0.98337578699999995</c:v>
                </c:pt>
                <c:pt idx="57463">
                  <c:v>0.987316898</c:v>
                </c:pt>
                <c:pt idx="57464">
                  <c:v>0.98337578699999995</c:v>
                </c:pt>
                <c:pt idx="57465">
                  <c:v>0.98048173699999996</c:v>
                </c:pt>
                <c:pt idx="57466">
                  <c:v>0.99833470599999996</c:v>
                </c:pt>
                <c:pt idx="57467">
                  <c:v>0.99466263200000005</c:v>
                </c:pt>
                <c:pt idx="57468">
                  <c:v>0.99466263200000005</c:v>
                </c:pt>
                <c:pt idx="57469">
                  <c:v>0.994798234</c:v>
                </c:pt>
                <c:pt idx="57470">
                  <c:v>0.98337578699999995</c:v>
                </c:pt>
                <c:pt idx="57471">
                  <c:v>0.98048173699999996</c:v>
                </c:pt>
                <c:pt idx="57472">
                  <c:v>0.98337578699999995</c:v>
                </c:pt>
                <c:pt idx="57473">
                  <c:v>0.98337578699999995</c:v>
                </c:pt>
                <c:pt idx="57474">
                  <c:v>0.994798234</c:v>
                </c:pt>
                <c:pt idx="57475">
                  <c:v>0.99466263200000005</c:v>
                </c:pt>
                <c:pt idx="57476">
                  <c:v>0.99466263200000005</c:v>
                </c:pt>
                <c:pt idx="57477">
                  <c:v>0.99466263200000005</c:v>
                </c:pt>
                <c:pt idx="57478">
                  <c:v>0.99466263200000005</c:v>
                </c:pt>
                <c:pt idx="57479">
                  <c:v>0.994798234</c:v>
                </c:pt>
                <c:pt idx="57480">
                  <c:v>0.99833470599999996</c:v>
                </c:pt>
                <c:pt idx="57481">
                  <c:v>0.98552498799999999</c:v>
                </c:pt>
                <c:pt idx="57482">
                  <c:v>0.98337578699999995</c:v>
                </c:pt>
                <c:pt idx="57483">
                  <c:v>0.98337578699999995</c:v>
                </c:pt>
                <c:pt idx="57484">
                  <c:v>0.98337578699999995</c:v>
                </c:pt>
                <c:pt idx="57485">
                  <c:v>0.994798234</c:v>
                </c:pt>
                <c:pt idx="57486">
                  <c:v>0.994798234</c:v>
                </c:pt>
                <c:pt idx="57487">
                  <c:v>0.98337578699999995</c:v>
                </c:pt>
                <c:pt idx="57488">
                  <c:v>0.99833470599999996</c:v>
                </c:pt>
                <c:pt idx="57489">
                  <c:v>0.98337578699999995</c:v>
                </c:pt>
                <c:pt idx="57490">
                  <c:v>0.99466263200000005</c:v>
                </c:pt>
                <c:pt idx="57491">
                  <c:v>0.98337578699999995</c:v>
                </c:pt>
                <c:pt idx="57492">
                  <c:v>0.98337578699999995</c:v>
                </c:pt>
                <c:pt idx="57493">
                  <c:v>0.99466263200000005</c:v>
                </c:pt>
                <c:pt idx="57494">
                  <c:v>0.99090427199999997</c:v>
                </c:pt>
                <c:pt idx="57495">
                  <c:v>0.98048173699999996</c:v>
                </c:pt>
                <c:pt idx="57496">
                  <c:v>0.99833470599999996</c:v>
                </c:pt>
                <c:pt idx="57497">
                  <c:v>0.99833470599999996</c:v>
                </c:pt>
                <c:pt idx="57498">
                  <c:v>0.99833470599999996</c:v>
                </c:pt>
                <c:pt idx="57499">
                  <c:v>0.98337578699999995</c:v>
                </c:pt>
                <c:pt idx="57500">
                  <c:v>0.994798234</c:v>
                </c:pt>
                <c:pt idx="57501">
                  <c:v>0.98337578699999995</c:v>
                </c:pt>
                <c:pt idx="57502">
                  <c:v>0.99466263200000005</c:v>
                </c:pt>
                <c:pt idx="57503">
                  <c:v>0.994798234</c:v>
                </c:pt>
                <c:pt idx="57504">
                  <c:v>0.99833470599999996</c:v>
                </c:pt>
                <c:pt idx="57505">
                  <c:v>0.99833470599999996</c:v>
                </c:pt>
                <c:pt idx="57506">
                  <c:v>0.99833470599999996</c:v>
                </c:pt>
                <c:pt idx="57507">
                  <c:v>0.99466263200000005</c:v>
                </c:pt>
                <c:pt idx="57508">
                  <c:v>0.98048173699999996</c:v>
                </c:pt>
                <c:pt idx="57509">
                  <c:v>0.994798234</c:v>
                </c:pt>
                <c:pt idx="57510">
                  <c:v>0.98337578699999995</c:v>
                </c:pt>
                <c:pt idx="57511">
                  <c:v>0.99466263200000005</c:v>
                </c:pt>
                <c:pt idx="57512">
                  <c:v>0.99466263200000005</c:v>
                </c:pt>
                <c:pt idx="57513">
                  <c:v>0.99466263200000005</c:v>
                </c:pt>
                <c:pt idx="57514">
                  <c:v>0.99466263200000005</c:v>
                </c:pt>
                <c:pt idx="57515">
                  <c:v>0.99466263200000005</c:v>
                </c:pt>
                <c:pt idx="57516">
                  <c:v>0.98337578699999995</c:v>
                </c:pt>
                <c:pt idx="57517">
                  <c:v>0.98337578699999995</c:v>
                </c:pt>
                <c:pt idx="57518">
                  <c:v>0.987316898</c:v>
                </c:pt>
                <c:pt idx="57519">
                  <c:v>0.99466263200000005</c:v>
                </c:pt>
                <c:pt idx="57520">
                  <c:v>0.99466263200000005</c:v>
                </c:pt>
                <c:pt idx="57521">
                  <c:v>0.99466263200000005</c:v>
                </c:pt>
                <c:pt idx="57522">
                  <c:v>0.98337578699999995</c:v>
                </c:pt>
                <c:pt idx="57523">
                  <c:v>0.99015918800000002</c:v>
                </c:pt>
                <c:pt idx="57524">
                  <c:v>0.99833470599999996</c:v>
                </c:pt>
                <c:pt idx="57525">
                  <c:v>0.99833470599999996</c:v>
                </c:pt>
                <c:pt idx="57526">
                  <c:v>0.99833470599999996</c:v>
                </c:pt>
                <c:pt idx="57527">
                  <c:v>0.994798234</c:v>
                </c:pt>
                <c:pt idx="57528">
                  <c:v>0.98337578699999995</c:v>
                </c:pt>
                <c:pt idx="57529">
                  <c:v>0.98337578699999995</c:v>
                </c:pt>
                <c:pt idx="57530">
                  <c:v>0.98337578699999995</c:v>
                </c:pt>
                <c:pt idx="57531">
                  <c:v>0.98337578699999995</c:v>
                </c:pt>
                <c:pt idx="57532">
                  <c:v>0.98337578699999995</c:v>
                </c:pt>
                <c:pt idx="57533">
                  <c:v>0.99833470599999996</c:v>
                </c:pt>
                <c:pt idx="57534">
                  <c:v>0.99466263200000005</c:v>
                </c:pt>
                <c:pt idx="57535">
                  <c:v>0.98337578699999995</c:v>
                </c:pt>
                <c:pt idx="57536">
                  <c:v>0.99626751000000002</c:v>
                </c:pt>
                <c:pt idx="57537">
                  <c:v>0.99833470599999996</c:v>
                </c:pt>
                <c:pt idx="57538">
                  <c:v>0.98048173699999996</c:v>
                </c:pt>
                <c:pt idx="57539">
                  <c:v>0.98337578699999995</c:v>
                </c:pt>
                <c:pt idx="57540">
                  <c:v>0.99833470599999996</c:v>
                </c:pt>
                <c:pt idx="57541">
                  <c:v>0.98729905299999998</c:v>
                </c:pt>
                <c:pt idx="57542">
                  <c:v>0.98337578699999995</c:v>
                </c:pt>
                <c:pt idx="57543">
                  <c:v>0.99466263200000005</c:v>
                </c:pt>
                <c:pt idx="57544">
                  <c:v>0.99466263200000005</c:v>
                </c:pt>
                <c:pt idx="57545">
                  <c:v>0.99466263200000005</c:v>
                </c:pt>
                <c:pt idx="57546">
                  <c:v>0.99027694600000005</c:v>
                </c:pt>
                <c:pt idx="57547">
                  <c:v>0.98337578699999995</c:v>
                </c:pt>
                <c:pt idx="57548">
                  <c:v>0.99090427199999997</c:v>
                </c:pt>
                <c:pt idx="57549">
                  <c:v>0.994798234</c:v>
                </c:pt>
                <c:pt idx="57550">
                  <c:v>0.987316898</c:v>
                </c:pt>
                <c:pt idx="57551">
                  <c:v>0.99466263200000005</c:v>
                </c:pt>
                <c:pt idx="57552">
                  <c:v>0.98337578699999995</c:v>
                </c:pt>
                <c:pt idx="57553">
                  <c:v>0.99100769600000005</c:v>
                </c:pt>
                <c:pt idx="57554">
                  <c:v>0.99833470599999996</c:v>
                </c:pt>
                <c:pt idx="57555">
                  <c:v>0.99833470599999996</c:v>
                </c:pt>
                <c:pt idx="57556">
                  <c:v>0.994798234</c:v>
                </c:pt>
                <c:pt idx="57557">
                  <c:v>0.99833470599999996</c:v>
                </c:pt>
                <c:pt idx="57558">
                  <c:v>0.99833470599999996</c:v>
                </c:pt>
                <c:pt idx="57559">
                  <c:v>0.98048173699999996</c:v>
                </c:pt>
                <c:pt idx="57560">
                  <c:v>0.98337578699999995</c:v>
                </c:pt>
                <c:pt idx="57561">
                  <c:v>0.99090427199999997</c:v>
                </c:pt>
                <c:pt idx="57562">
                  <c:v>0.99466263200000005</c:v>
                </c:pt>
                <c:pt idx="57563">
                  <c:v>0.99466263200000005</c:v>
                </c:pt>
                <c:pt idx="57564">
                  <c:v>0.98337578699999995</c:v>
                </c:pt>
                <c:pt idx="57565">
                  <c:v>0.994798234</c:v>
                </c:pt>
                <c:pt idx="57566">
                  <c:v>0.98048173699999996</c:v>
                </c:pt>
                <c:pt idx="57567">
                  <c:v>0.99466263200000005</c:v>
                </c:pt>
                <c:pt idx="57568">
                  <c:v>0.99833470599999996</c:v>
                </c:pt>
                <c:pt idx="57569">
                  <c:v>0.994798234</c:v>
                </c:pt>
                <c:pt idx="57570">
                  <c:v>0.99833470599999996</c:v>
                </c:pt>
                <c:pt idx="57571">
                  <c:v>0.98729905299999998</c:v>
                </c:pt>
                <c:pt idx="57572">
                  <c:v>0.99466263200000005</c:v>
                </c:pt>
                <c:pt idx="57573">
                  <c:v>0.98337578699999995</c:v>
                </c:pt>
                <c:pt idx="57574">
                  <c:v>0.98337578699999995</c:v>
                </c:pt>
                <c:pt idx="57575">
                  <c:v>0.99015918800000002</c:v>
                </c:pt>
                <c:pt idx="57576">
                  <c:v>0.99466263200000005</c:v>
                </c:pt>
                <c:pt idx="57577">
                  <c:v>0.98048173699999996</c:v>
                </c:pt>
                <c:pt idx="57578">
                  <c:v>0.98048173699999996</c:v>
                </c:pt>
                <c:pt idx="57579">
                  <c:v>0.99466263200000005</c:v>
                </c:pt>
                <c:pt idx="57580">
                  <c:v>0.98337578699999995</c:v>
                </c:pt>
                <c:pt idx="57581">
                  <c:v>0.99833470599999996</c:v>
                </c:pt>
                <c:pt idx="57582">
                  <c:v>0.98337578699999995</c:v>
                </c:pt>
                <c:pt idx="57583">
                  <c:v>0.99833470599999996</c:v>
                </c:pt>
                <c:pt idx="57584">
                  <c:v>0.97450132499999997</c:v>
                </c:pt>
                <c:pt idx="57585">
                  <c:v>0.98048173699999996</c:v>
                </c:pt>
                <c:pt idx="57586">
                  <c:v>0.98337578699999995</c:v>
                </c:pt>
                <c:pt idx="57587">
                  <c:v>0.98337578699999995</c:v>
                </c:pt>
                <c:pt idx="57588">
                  <c:v>0.99833470599999996</c:v>
                </c:pt>
                <c:pt idx="57589">
                  <c:v>0.98337578699999995</c:v>
                </c:pt>
                <c:pt idx="57590">
                  <c:v>0.97829186400000001</c:v>
                </c:pt>
                <c:pt idx="57591">
                  <c:v>0.994798234</c:v>
                </c:pt>
                <c:pt idx="57592">
                  <c:v>0.99090427199999997</c:v>
                </c:pt>
                <c:pt idx="57593">
                  <c:v>0.98337578699999995</c:v>
                </c:pt>
                <c:pt idx="57594">
                  <c:v>0.99833470599999996</c:v>
                </c:pt>
                <c:pt idx="57595">
                  <c:v>0.99466263200000005</c:v>
                </c:pt>
                <c:pt idx="57596">
                  <c:v>0.99466263200000005</c:v>
                </c:pt>
                <c:pt idx="57597">
                  <c:v>0.99466263200000005</c:v>
                </c:pt>
                <c:pt idx="57598">
                  <c:v>0.99466263200000005</c:v>
                </c:pt>
                <c:pt idx="57599">
                  <c:v>0.99466263200000005</c:v>
                </c:pt>
                <c:pt idx="57600">
                  <c:v>0.98337578699999995</c:v>
                </c:pt>
                <c:pt idx="57601">
                  <c:v>0.99833470599999996</c:v>
                </c:pt>
                <c:pt idx="57602">
                  <c:v>0.98048173699999996</c:v>
                </c:pt>
                <c:pt idx="57603">
                  <c:v>0.994798234</c:v>
                </c:pt>
                <c:pt idx="57604">
                  <c:v>0.99833470599999996</c:v>
                </c:pt>
                <c:pt idx="57605">
                  <c:v>0.99833470599999996</c:v>
                </c:pt>
                <c:pt idx="57606">
                  <c:v>0.98048173699999996</c:v>
                </c:pt>
                <c:pt idx="57607">
                  <c:v>0.994798234</c:v>
                </c:pt>
                <c:pt idx="57608">
                  <c:v>0.99833470599999996</c:v>
                </c:pt>
                <c:pt idx="57609">
                  <c:v>0.994798234</c:v>
                </c:pt>
                <c:pt idx="57610">
                  <c:v>0.994798234</c:v>
                </c:pt>
                <c:pt idx="57611">
                  <c:v>0.99466263200000005</c:v>
                </c:pt>
                <c:pt idx="57612">
                  <c:v>0.98048173699999996</c:v>
                </c:pt>
                <c:pt idx="57613">
                  <c:v>0.994798234</c:v>
                </c:pt>
                <c:pt idx="57614">
                  <c:v>0.99466263200000005</c:v>
                </c:pt>
                <c:pt idx="57615">
                  <c:v>0.98337578699999995</c:v>
                </c:pt>
                <c:pt idx="57616">
                  <c:v>0.98337578699999995</c:v>
                </c:pt>
                <c:pt idx="57617">
                  <c:v>0.99466263200000005</c:v>
                </c:pt>
                <c:pt idx="57618">
                  <c:v>0.99833470599999996</c:v>
                </c:pt>
                <c:pt idx="57619">
                  <c:v>0.98337578699999995</c:v>
                </c:pt>
                <c:pt idx="57620">
                  <c:v>0.98337578699999995</c:v>
                </c:pt>
                <c:pt idx="57621">
                  <c:v>0.994798234</c:v>
                </c:pt>
                <c:pt idx="57622">
                  <c:v>0.98048173699999996</c:v>
                </c:pt>
                <c:pt idx="57623">
                  <c:v>0.99833470599999996</c:v>
                </c:pt>
                <c:pt idx="57624">
                  <c:v>0.98337578699999995</c:v>
                </c:pt>
                <c:pt idx="57625">
                  <c:v>0.99833470599999996</c:v>
                </c:pt>
                <c:pt idx="57626">
                  <c:v>0.99833470599999996</c:v>
                </c:pt>
                <c:pt idx="57627">
                  <c:v>0.99466263200000005</c:v>
                </c:pt>
                <c:pt idx="57628">
                  <c:v>0.99466263200000005</c:v>
                </c:pt>
                <c:pt idx="57629">
                  <c:v>0.99466263200000005</c:v>
                </c:pt>
                <c:pt idx="57630">
                  <c:v>0.98337578699999995</c:v>
                </c:pt>
                <c:pt idx="57631">
                  <c:v>0.98048173699999996</c:v>
                </c:pt>
                <c:pt idx="57632">
                  <c:v>0.99456953599999998</c:v>
                </c:pt>
                <c:pt idx="57633">
                  <c:v>0.99833470599999996</c:v>
                </c:pt>
                <c:pt idx="57634">
                  <c:v>0.98337578699999995</c:v>
                </c:pt>
                <c:pt idx="57635">
                  <c:v>0.98337578699999995</c:v>
                </c:pt>
                <c:pt idx="57636">
                  <c:v>0.98337578699999995</c:v>
                </c:pt>
                <c:pt idx="57637">
                  <c:v>0.99833470599999996</c:v>
                </c:pt>
                <c:pt idx="57638">
                  <c:v>0.98337578699999995</c:v>
                </c:pt>
                <c:pt idx="57639">
                  <c:v>0.99833470599999996</c:v>
                </c:pt>
                <c:pt idx="57640">
                  <c:v>0.98048173699999996</c:v>
                </c:pt>
                <c:pt idx="57641">
                  <c:v>0.994798234</c:v>
                </c:pt>
                <c:pt idx="57642">
                  <c:v>0.98337578699999995</c:v>
                </c:pt>
                <c:pt idx="57643">
                  <c:v>0.98337578699999995</c:v>
                </c:pt>
                <c:pt idx="57644">
                  <c:v>0.99466263200000005</c:v>
                </c:pt>
                <c:pt idx="57645">
                  <c:v>0.99466263200000005</c:v>
                </c:pt>
                <c:pt idx="57646">
                  <c:v>0.98337578699999995</c:v>
                </c:pt>
                <c:pt idx="57647">
                  <c:v>0.99833470599999996</c:v>
                </c:pt>
                <c:pt idx="57648">
                  <c:v>0.98552498799999999</c:v>
                </c:pt>
                <c:pt idx="57649">
                  <c:v>0.98337578699999995</c:v>
                </c:pt>
                <c:pt idx="57650">
                  <c:v>0.98337578699999995</c:v>
                </c:pt>
                <c:pt idx="57651">
                  <c:v>0.99466263200000005</c:v>
                </c:pt>
                <c:pt idx="57652">
                  <c:v>0.994798234</c:v>
                </c:pt>
                <c:pt idx="57653">
                  <c:v>0.99833470599999996</c:v>
                </c:pt>
                <c:pt idx="57654">
                  <c:v>0.99466263200000005</c:v>
                </c:pt>
                <c:pt idx="57655">
                  <c:v>0.99466263200000005</c:v>
                </c:pt>
                <c:pt idx="57656">
                  <c:v>0.99466263200000005</c:v>
                </c:pt>
                <c:pt idx="57657">
                  <c:v>0.994798234</c:v>
                </c:pt>
                <c:pt idx="57658">
                  <c:v>0.987316898</c:v>
                </c:pt>
                <c:pt idx="57659">
                  <c:v>0.99466263200000005</c:v>
                </c:pt>
                <c:pt idx="57660">
                  <c:v>0.99833470599999996</c:v>
                </c:pt>
                <c:pt idx="57661">
                  <c:v>0.98048173699999996</c:v>
                </c:pt>
                <c:pt idx="57662">
                  <c:v>0.99833470599999996</c:v>
                </c:pt>
                <c:pt idx="57663">
                  <c:v>0.99626751000000002</c:v>
                </c:pt>
                <c:pt idx="57664">
                  <c:v>0.98337578699999995</c:v>
                </c:pt>
                <c:pt idx="57665">
                  <c:v>0.98048173699999996</c:v>
                </c:pt>
                <c:pt idx="57666">
                  <c:v>0.98337578699999995</c:v>
                </c:pt>
                <c:pt idx="57667">
                  <c:v>0.99466263200000005</c:v>
                </c:pt>
                <c:pt idx="57668">
                  <c:v>0.98048173699999996</c:v>
                </c:pt>
                <c:pt idx="57669">
                  <c:v>0.98729905299999998</c:v>
                </c:pt>
                <c:pt idx="57670">
                  <c:v>0.98337578699999995</c:v>
                </c:pt>
                <c:pt idx="57671">
                  <c:v>0.98048173699999996</c:v>
                </c:pt>
                <c:pt idx="57672">
                  <c:v>0.98048173699999996</c:v>
                </c:pt>
                <c:pt idx="57673">
                  <c:v>0.98337578699999995</c:v>
                </c:pt>
                <c:pt idx="57674">
                  <c:v>0.99833470599999996</c:v>
                </c:pt>
                <c:pt idx="57675">
                  <c:v>0.99833470599999996</c:v>
                </c:pt>
                <c:pt idx="57676">
                  <c:v>0.994798234</c:v>
                </c:pt>
                <c:pt idx="57677">
                  <c:v>0.98337578699999995</c:v>
                </c:pt>
                <c:pt idx="57678">
                  <c:v>0.99833470599999996</c:v>
                </c:pt>
                <c:pt idx="57679">
                  <c:v>0.994798234</c:v>
                </c:pt>
                <c:pt idx="57680">
                  <c:v>0.98048173699999996</c:v>
                </c:pt>
                <c:pt idx="57681">
                  <c:v>0.98337578699999995</c:v>
                </c:pt>
                <c:pt idx="57682">
                  <c:v>0.99466263200000005</c:v>
                </c:pt>
                <c:pt idx="57683">
                  <c:v>0.99456953599999998</c:v>
                </c:pt>
                <c:pt idx="57684">
                  <c:v>0.98337578699999995</c:v>
                </c:pt>
                <c:pt idx="57685">
                  <c:v>0.994798234</c:v>
                </c:pt>
                <c:pt idx="57686">
                  <c:v>0.98048173699999996</c:v>
                </c:pt>
                <c:pt idx="57687">
                  <c:v>0.98048173699999996</c:v>
                </c:pt>
                <c:pt idx="57688">
                  <c:v>0.99466263200000005</c:v>
                </c:pt>
                <c:pt idx="57689">
                  <c:v>0.99833470599999996</c:v>
                </c:pt>
                <c:pt idx="57690">
                  <c:v>0.98337578699999995</c:v>
                </c:pt>
                <c:pt idx="57691">
                  <c:v>0.99833470599999996</c:v>
                </c:pt>
                <c:pt idx="57692">
                  <c:v>0.98975540500000003</c:v>
                </c:pt>
                <c:pt idx="57693">
                  <c:v>0.99466263200000005</c:v>
                </c:pt>
                <c:pt idx="57694">
                  <c:v>0.98337578699999995</c:v>
                </c:pt>
                <c:pt idx="57695">
                  <c:v>0.98337578699999995</c:v>
                </c:pt>
                <c:pt idx="57696">
                  <c:v>0.99466263200000005</c:v>
                </c:pt>
                <c:pt idx="57697">
                  <c:v>0.99466263200000005</c:v>
                </c:pt>
                <c:pt idx="57698">
                  <c:v>0.994798234</c:v>
                </c:pt>
                <c:pt idx="57699">
                  <c:v>0.99833470599999996</c:v>
                </c:pt>
                <c:pt idx="57700">
                  <c:v>0.98337578699999995</c:v>
                </c:pt>
                <c:pt idx="57701">
                  <c:v>0.987316898</c:v>
                </c:pt>
                <c:pt idx="57702">
                  <c:v>0.994798234</c:v>
                </c:pt>
                <c:pt idx="57703">
                  <c:v>0.99833470599999996</c:v>
                </c:pt>
                <c:pt idx="57704">
                  <c:v>0.99833470599999996</c:v>
                </c:pt>
                <c:pt idx="57705">
                  <c:v>0.98048173699999996</c:v>
                </c:pt>
                <c:pt idx="57706">
                  <c:v>0.99466263200000005</c:v>
                </c:pt>
                <c:pt idx="57707">
                  <c:v>0.99466263200000005</c:v>
                </c:pt>
                <c:pt idx="57708">
                  <c:v>0.994798234</c:v>
                </c:pt>
                <c:pt idx="57709">
                  <c:v>0.99466263200000005</c:v>
                </c:pt>
                <c:pt idx="57710">
                  <c:v>0.98337578699999995</c:v>
                </c:pt>
                <c:pt idx="57711">
                  <c:v>0.99466263200000005</c:v>
                </c:pt>
                <c:pt idx="57712">
                  <c:v>0.99466263200000005</c:v>
                </c:pt>
                <c:pt idx="57713">
                  <c:v>0.98337578699999995</c:v>
                </c:pt>
                <c:pt idx="57714">
                  <c:v>0.994798234</c:v>
                </c:pt>
                <c:pt idx="57715">
                  <c:v>0.99466263200000005</c:v>
                </c:pt>
                <c:pt idx="57716">
                  <c:v>0.98048173699999996</c:v>
                </c:pt>
                <c:pt idx="57717">
                  <c:v>0.99466263200000005</c:v>
                </c:pt>
                <c:pt idx="57718">
                  <c:v>0.99833470599999996</c:v>
                </c:pt>
                <c:pt idx="57719">
                  <c:v>0.98337578699999995</c:v>
                </c:pt>
                <c:pt idx="57720">
                  <c:v>0.99466263200000005</c:v>
                </c:pt>
                <c:pt idx="57721">
                  <c:v>0.98337578699999995</c:v>
                </c:pt>
                <c:pt idx="57722">
                  <c:v>0.98048173699999996</c:v>
                </c:pt>
                <c:pt idx="57723">
                  <c:v>0.99466263200000005</c:v>
                </c:pt>
                <c:pt idx="57724">
                  <c:v>0.99466263200000005</c:v>
                </c:pt>
                <c:pt idx="57725">
                  <c:v>0.99833470599999996</c:v>
                </c:pt>
                <c:pt idx="57726">
                  <c:v>0.994798234</c:v>
                </c:pt>
                <c:pt idx="57727">
                  <c:v>0.994798234</c:v>
                </c:pt>
                <c:pt idx="57728">
                  <c:v>0.98337578699999995</c:v>
                </c:pt>
                <c:pt idx="57729">
                  <c:v>0.99833470599999996</c:v>
                </c:pt>
                <c:pt idx="57730">
                  <c:v>0.99466263200000005</c:v>
                </c:pt>
                <c:pt idx="57731">
                  <c:v>0.99466263200000005</c:v>
                </c:pt>
                <c:pt idx="57732">
                  <c:v>0.994798234</c:v>
                </c:pt>
                <c:pt idx="57733">
                  <c:v>0.99833470599999996</c:v>
                </c:pt>
                <c:pt idx="57734">
                  <c:v>0.99626751000000002</c:v>
                </c:pt>
                <c:pt idx="57735">
                  <c:v>0.98337578699999995</c:v>
                </c:pt>
                <c:pt idx="57736">
                  <c:v>0.99833470599999996</c:v>
                </c:pt>
                <c:pt idx="57737">
                  <c:v>0.99833470599999996</c:v>
                </c:pt>
                <c:pt idx="57738">
                  <c:v>0.98337578699999995</c:v>
                </c:pt>
                <c:pt idx="57739">
                  <c:v>0.99466263200000005</c:v>
                </c:pt>
                <c:pt idx="57740">
                  <c:v>0.98337578699999995</c:v>
                </c:pt>
                <c:pt idx="57741">
                  <c:v>0.994798234</c:v>
                </c:pt>
                <c:pt idx="57742">
                  <c:v>0.98729905299999998</c:v>
                </c:pt>
                <c:pt idx="57743">
                  <c:v>0.99466263200000005</c:v>
                </c:pt>
                <c:pt idx="57744">
                  <c:v>0.98048173699999996</c:v>
                </c:pt>
                <c:pt idx="57745">
                  <c:v>0.98337578699999995</c:v>
                </c:pt>
                <c:pt idx="57746">
                  <c:v>0.994798234</c:v>
                </c:pt>
                <c:pt idx="57747">
                  <c:v>0.98048173699999996</c:v>
                </c:pt>
                <c:pt idx="57748">
                  <c:v>0.994798234</c:v>
                </c:pt>
                <c:pt idx="57749">
                  <c:v>0.98337578699999995</c:v>
                </c:pt>
                <c:pt idx="57750">
                  <c:v>0.994798234</c:v>
                </c:pt>
                <c:pt idx="57751">
                  <c:v>0.99833470599999996</c:v>
                </c:pt>
                <c:pt idx="57752">
                  <c:v>0.98549281</c:v>
                </c:pt>
                <c:pt idx="57753">
                  <c:v>0.99466263200000005</c:v>
                </c:pt>
                <c:pt idx="57754">
                  <c:v>0.98337578699999995</c:v>
                </c:pt>
                <c:pt idx="57755">
                  <c:v>0.98337578699999995</c:v>
                </c:pt>
                <c:pt idx="57756">
                  <c:v>0.98337578699999995</c:v>
                </c:pt>
                <c:pt idx="57757">
                  <c:v>0.98337578699999995</c:v>
                </c:pt>
                <c:pt idx="57758">
                  <c:v>0.98337578699999995</c:v>
                </c:pt>
                <c:pt idx="57759">
                  <c:v>0.98337578699999995</c:v>
                </c:pt>
                <c:pt idx="57760">
                  <c:v>0.99833470599999996</c:v>
                </c:pt>
                <c:pt idx="57761">
                  <c:v>0.99833470599999996</c:v>
                </c:pt>
                <c:pt idx="57762">
                  <c:v>0.98048173699999996</c:v>
                </c:pt>
                <c:pt idx="57763">
                  <c:v>0.98337578699999995</c:v>
                </c:pt>
                <c:pt idx="57764">
                  <c:v>0.98337578699999995</c:v>
                </c:pt>
                <c:pt idx="57765">
                  <c:v>0.99466263200000005</c:v>
                </c:pt>
                <c:pt idx="57766">
                  <c:v>0.98048173699999996</c:v>
                </c:pt>
                <c:pt idx="57767">
                  <c:v>0.99466263200000005</c:v>
                </c:pt>
                <c:pt idx="57768">
                  <c:v>0.99466263200000005</c:v>
                </c:pt>
                <c:pt idx="57769">
                  <c:v>0.98048173699999996</c:v>
                </c:pt>
                <c:pt idx="57770">
                  <c:v>0.98337578699999995</c:v>
                </c:pt>
                <c:pt idx="57771">
                  <c:v>0.99466263200000005</c:v>
                </c:pt>
                <c:pt idx="57772">
                  <c:v>0.99833470599999996</c:v>
                </c:pt>
                <c:pt idx="57773">
                  <c:v>0.994798234</c:v>
                </c:pt>
                <c:pt idx="57774">
                  <c:v>0.99466263200000005</c:v>
                </c:pt>
                <c:pt idx="57775">
                  <c:v>0.98048173699999996</c:v>
                </c:pt>
                <c:pt idx="57776">
                  <c:v>0.98048173699999996</c:v>
                </c:pt>
                <c:pt idx="57777">
                  <c:v>0.98048173699999996</c:v>
                </c:pt>
                <c:pt idx="57778">
                  <c:v>0.98048173699999996</c:v>
                </c:pt>
                <c:pt idx="57779">
                  <c:v>0.99833470599999996</c:v>
                </c:pt>
                <c:pt idx="57780">
                  <c:v>0.99466263200000005</c:v>
                </c:pt>
                <c:pt idx="57781">
                  <c:v>0.994798234</c:v>
                </c:pt>
                <c:pt idx="57782">
                  <c:v>0.98337578699999995</c:v>
                </c:pt>
                <c:pt idx="57783">
                  <c:v>0.98552498799999999</c:v>
                </c:pt>
                <c:pt idx="57784">
                  <c:v>0.98337578699999995</c:v>
                </c:pt>
                <c:pt idx="57785">
                  <c:v>0.98337578699999995</c:v>
                </c:pt>
                <c:pt idx="57786">
                  <c:v>0.98337578699999995</c:v>
                </c:pt>
                <c:pt idx="57787">
                  <c:v>0.99466263200000005</c:v>
                </c:pt>
                <c:pt idx="57788">
                  <c:v>0.98048173699999996</c:v>
                </c:pt>
                <c:pt idx="57789">
                  <c:v>0.99466263200000005</c:v>
                </c:pt>
                <c:pt idx="57790">
                  <c:v>0.994798234</c:v>
                </c:pt>
                <c:pt idx="57791">
                  <c:v>0.98337578699999995</c:v>
                </c:pt>
                <c:pt idx="57792">
                  <c:v>0.98648640799999998</c:v>
                </c:pt>
                <c:pt idx="57793">
                  <c:v>0.99833470599999996</c:v>
                </c:pt>
                <c:pt idx="57794">
                  <c:v>0.99466263200000005</c:v>
                </c:pt>
                <c:pt idx="57795">
                  <c:v>0.99466263200000005</c:v>
                </c:pt>
                <c:pt idx="57796">
                  <c:v>0.99833470599999996</c:v>
                </c:pt>
                <c:pt idx="57797">
                  <c:v>0.98337578699999995</c:v>
                </c:pt>
                <c:pt idx="57798">
                  <c:v>0.99466263200000005</c:v>
                </c:pt>
                <c:pt idx="57799">
                  <c:v>0.98337578699999995</c:v>
                </c:pt>
                <c:pt idx="57800">
                  <c:v>0.98048173699999996</c:v>
                </c:pt>
                <c:pt idx="57801">
                  <c:v>0.994798234</c:v>
                </c:pt>
                <c:pt idx="57802">
                  <c:v>0.99466263200000005</c:v>
                </c:pt>
                <c:pt idx="57803">
                  <c:v>0.994798234</c:v>
                </c:pt>
                <c:pt idx="57804">
                  <c:v>0.994798234</c:v>
                </c:pt>
                <c:pt idx="57805">
                  <c:v>0.994798234</c:v>
                </c:pt>
                <c:pt idx="57806">
                  <c:v>0.99833470599999996</c:v>
                </c:pt>
                <c:pt idx="57807">
                  <c:v>0.994798234</c:v>
                </c:pt>
                <c:pt idx="57808">
                  <c:v>0.99833470599999996</c:v>
                </c:pt>
                <c:pt idx="57809">
                  <c:v>0.98337578699999995</c:v>
                </c:pt>
                <c:pt idx="57810">
                  <c:v>0.99015918800000002</c:v>
                </c:pt>
                <c:pt idx="57811">
                  <c:v>0.98048173699999996</c:v>
                </c:pt>
                <c:pt idx="57812">
                  <c:v>0.99833470599999996</c:v>
                </c:pt>
                <c:pt idx="57813">
                  <c:v>0.99466263200000005</c:v>
                </c:pt>
                <c:pt idx="57814">
                  <c:v>0.994798234</c:v>
                </c:pt>
                <c:pt idx="57815">
                  <c:v>0.99466263200000005</c:v>
                </c:pt>
                <c:pt idx="57816">
                  <c:v>0.99466263200000005</c:v>
                </c:pt>
                <c:pt idx="57817">
                  <c:v>0.994798234</c:v>
                </c:pt>
                <c:pt idx="57818">
                  <c:v>0.99833470599999996</c:v>
                </c:pt>
                <c:pt idx="57819">
                  <c:v>0.994798234</c:v>
                </c:pt>
                <c:pt idx="57820">
                  <c:v>0.99466263200000005</c:v>
                </c:pt>
                <c:pt idx="57821">
                  <c:v>0.99833470599999996</c:v>
                </c:pt>
                <c:pt idx="57822">
                  <c:v>0.994798234</c:v>
                </c:pt>
                <c:pt idx="57823">
                  <c:v>0.99466263200000005</c:v>
                </c:pt>
                <c:pt idx="57824">
                  <c:v>0.98337578699999995</c:v>
                </c:pt>
                <c:pt idx="57825">
                  <c:v>0.99466263200000005</c:v>
                </c:pt>
                <c:pt idx="57826">
                  <c:v>0.99100769600000005</c:v>
                </c:pt>
                <c:pt idx="57827">
                  <c:v>0.98048173699999996</c:v>
                </c:pt>
                <c:pt idx="57828">
                  <c:v>0.98337578699999995</c:v>
                </c:pt>
                <c:pt idx="57829">
                  <c:v>0.99833470599999996</c:v>
                </c:pt>
                <c:pt idx="57830">
                  <c:v>0.99833470599999996</c:v>
                </c:pt>
                <c:pt idx="57831">
                  <c:v>0.98337578699999995</c:v>
                </c:pt>
                <c:pt idx="57832">
                  <c:v>0.99833470599999996</c:v>
                </c:pt>
                <c:pt idx="57833">
                  <c:v>0.98048173699999996</c:v>
                </c:pt>
                <c:pt idx="57834">
                  <c:v>0.99015918800000002</c:v>
                </c:pt>
                <c:pt idx="57835">
                  <c:v>0.98729905299999998</c:v>
                </c:pt>
                <c:pt idx="57836">
                  <c:v>0.98529628999999996</c:v>
                </c:pt>
                <c:pt idx="57837">
                  <c:v>0.99456953599999998</c:v>
                </c:pt>
                <c:pt idx="57838">
                  <c:v>0.99090427199999997</c:v>
                </c:pt>
                <c:pt idx="57839">
                  <c:v>0.98552498799999999</c:v>
                </c:pt>
                <c:pt idx="57840">
                  <c:v>0.99466263200000005</c:v>
                </c:pt>
                <c:pt idx="57841">
                  <c:v>0.99833470599999996</c:v>
                </c:pt>
                <c:pt idx="57842">
                  <c:v>0.98729905299999998</c:v>
                </c:pt>
                <c:pt idx="57843">
                  <c:v>0.994798234</c:v>
                </c:pt>
                <c:pt idx="57844">
                  <c:v>0.99466263200000005</c:v>
                </c:pt>
                <c:pt idx="57845">
                  <c:v>0.98337578699999995</c:v>
                </c:pt>
                <c:pt idx="57846">
                  <c:v>0.994798234</c:v>
                </c:pt>
                <c:pt idx="57847">
                  <c:v>0.99466263200000005</c:v>
                </c:pt>
                <c:pt idx="57848">
                  <c:v>0.98337578699999995</c:v>
                </c:pt>
                <c:pt idx="57849">
                  <c:v>0.98048173699999996</c:v>
                </c:pt>
                <c:pt idx="57850">
                  <c:v>0.98337578699999995</c:v>
                </c:pt>
                <c:pt idx="57851">
                  <c:v>0.98048173699999996</c:v>
                </c:pt>
                <c:pt idx="57852">
                  <c:v>0.99833470599999996</c:v>
                </c:pt>
                <c:pt idx="57853">
                  <c:v>0.99466263200000005</c:v>
                </c:pt>
                <c:pt idx="57854">
                  <c:v>0.99833470599999996</c:v>
                </c:pt>
                <c:pt idx="57855">
                  <c:v>0.99833470599999996</c:v>
                </c:pt>
                <c:pt idx="57856">
                  <c:v>0.994798234</c:v>
                </c:pt>
                <c:pt idx="57857">
                  <c:v>0.98337578699999995</c:v>
                </c:pt>
                <c:pt idx="57858">
                  <c:v>0.994798234</c:v>
                </c:pt>
                <c:pt idx="57859">
                  <c:v>0.99833470599999996</c:v>
                </c:pt>
                <c:pt idx="57860">
                  <c:v>0.98337578699999995</c:v>
                </c:pt>
                <c:pt idx="57861">
                  <c:v>0.99833470599999996</c:v>
                </c:pt>
                <c:pt idx="57862">
                  <c:v>0.994798234</c:v>
                </c:pt>
                <c:pt idx="57863">
                  <c:v>0.99466263200000005</c:v>
                </c:pt>
                <c:pt idx="57864">
                  <c:v>0.98048173699999996</c:v>
                </c:pt>
                <c:pt idx="57865">
                  <c:v>0.99833470599999996</c:v>
                </c:pt>
                <c:pt idx="57866">
                  <c:v>0.99090427199999997</c:v>
                </c:pt>
                <c:pt idx="57867">
                  <c:v>0.99466263200000005</c:v>
                </c:pt>
                <c:pt idx="57868">
                  <c:v>0.99833470599999996</c:v>
                </c:pt>
                <c:pt idx="57869">
                  <c:v>0.987316898</c:v>
                </c:pt>
                <c:pt idx="57870">
                  <c:v>0.98337578699999995</c:v>
                </c:pt>
                <c:pt idx="57871">
                  <c:v>0.98048173699999996</c:v>
                </c:pt>
                <c:pt idx="57872">
                  <c:v>0.99466263200000005</c:v>
                </c:pt>
                <c:pt idx="57873">
                  <c:v>0.994798234</c:v>
                </c:pt>
                <c:pt idx="57874">
                  <c:v>0.98337578699999995</c:v>
                </c:pt>
                <c:pt idx="57875">
                  <c:v>0.98337578699999995</c:v>
                </c:pt>
                <c:pt idx="57876">
                  <c:v>0.994798234</c:v>
                </c:pt>
                <c:pt idx="57877">
                  <c:v>0.98337578699999995</c:v>
                </c:pt>
                <c:pt idx="57878">
                  <c:v>0.99833470599999996</c:v>
                </c:pt>
                <c:pt idx="57879">
                  <c:v>0.987316898</c:v>
                </c:pt>
                <c:pt idx="57880">
                  <c:v>0.99833470599999996</c:v>
                </c:pt>
                <c:pt idx="57881">
                  <c:v>0.99466263200000005</c:v>
                </c:pt>
                <c:pt idx="57882">
                  <c:v>0.994798234</c:v>
                </c:pt>
                <c:pt idx="57883">
                  <c:v>0.994798234</c:v>
                </c:pt>
                <c:pt idx="57884">
                  <c:v>0.98337578699999995</c:v>
                </c:pt>
                <c:pt idx="57885">
                  <c:v>0.99833470599999996</c:v>
                </c:pt>
                <c:pt idx="57886">
                  <c:v>0.97450132499999997</c:v>
                </c:pt>
                <c:pt idx="57887">
                  <c:v>0.99466263200000005</c:v>
                </c:pt>
                <c:pt idx="57888">
                  <c:v>0.98337578699999995</c:v>
                </c:pt>
                <c:pt idx="57889">
                  <c:v>0.994798234</c:v>
                </c:pt>
                <c:pt idx="57890">
                  <c:v>0.99833470599999996</c:v>
                </c:pt>
                <c:pt idx="57891">
                  <c:v>0.98337578699999995</c:v>
                </c:pt>
                <c:pt idx="57892">
                  <c:v>0.994798234</c:v>
                </c:pt>
                <c:pt idx="57893">
                  <c:v>0.98048173699999996</c:v>
                </c:pt>
                <c:pt idx="57894">
                  <c:v>0.99833470599999996</c:v>
                </c:pt>
                <c:pt idx="57895">
                  <c:v>0.98048173699999996</c:v>
                </c:pt>
                <c:pt idx="57896">
                  <c:v>0.99466263200000005</c:v>
                </c:pt>
                <c:pt idx="57897">
                  <c:v>0.987316898</c:v>
                </c:pt>
                <c:pt idx="57898">
                  <c:v>0.98337578699999995</c:v>
                </c:pt>
                <c:pt idx="57899">
                  <c:v>0.98048173699999996</c:v>
                </c:pt>
                <c:pt idx="57900">
                  <c:v>0.994798234</c:v>
                </c:pt>
                <c:pt idx="57901">
                  <c:v>0.98337578699999995</c:v>
                </c:pt>
                <c:pt idx="57902">
                  <c:v>0.98048173699999996</c:v>
                </c:pt>
                <c:pt idx="57903">
                  <c:v>0.98337578699999995</c:v>
                </c:pt>
                <c:pt idx="57904">
                  <c:v>0.99466263200000005</c:v>
                </c:pt>
                <c:pt idx="57905">
                  <c:v>0.994798234</c:v>
                </c:pt>
                <c:pt idx="57906">
                  <c:v>0.99466263200000005</c:v>
                </c:pt>
                <c:pt idx="57907">
                  <c:v>0.987316898</c:v>
                </c:pt>
                <c:pt idx="57908">
                  <c:v>0.994798234</c:v>
                </c:pt>
                <c:pt idx="57909">
                  <c:v>0.98337578699999995</c:v>
                </c:pt>
                <c:pt idx="57910">
                  <c:v>0.99833470599999996</c:v>
                </c:pt>
                <c:pt idx="57911">
                  <c:v>0.994798234</c:v>
                </c:pt>
                <c:pt idx="57912">
                  <c:v>0.98337578699999995</c:v>
                </c:pt>
                <c:pt idx="57913">
                  <c:v>0.99833470599999996</c:v>
                </c:pt>
                <c:pt idx="57914">
                  <c:v>0.98337578699999995</c:v>
                </c:pt>
                <c:pt idx="57915">
                  <c:v>0.994798234</c:v>
                </c:pt>
                <c:pt idx="57916">
                  <c:v>0.99833470599999996</c:v>
                </c:pt>
                <c:pt idx="57917">
                  <c:v>0.99833470599999996</c:v>
                </c:pt>
                <c:pt idx="57918">
                  <c:v>0.994798234</c:v>
                </c:pt>
                <c:pt idx="57919">
                  <c:v>0.98337578699999995</c:v>
                </c:pt>
                <c:pt idx="57920">
                  <c:v>0.98337578699999995</c:v>
                </c:pt>
                <c:pt idx="57921">
                  <c:v>0.994798234</c:v>
                </c:pt>
                <c:pt idx="57922">
                  <c:v>0.98337578699999995</c:v>
                </c:pt>
                <c:pt idx="57923">
                  <c:v>0.987316898</c:v>
                </c:pt>
                <c:pt idx="57924">
                  <c:v>0.98337578699999995</c:v>
                </c:pt>
                <c:pt idx="57925">
                  <c:v>0.994798234</c:v>
                </c:pt>
                <c:pt idx="57926">
                  <c:v>0.98337578699999995</c:v>
                </c:pt>
                <c:pt idx="57927">
                  <c:v>0.98337578699999995</c:v>
                </c:pt>
                <c:pt idx="57928">
                  <c:v>0.98337578699999995</c:v>
                </c:pt>
                <c:pt idx="57929">
                  <c:v>0.99833470599999996</c:v>
                </c:pt>
                <c:pt idx="57930">
                  <c:v>0.99466263200000005</c:v>
                </c:pt>
                <c:pt idx="57931">
                  <c:v>0.98048173699999996</c:v>
                </c:pt>
                <c:pt idx="57932">
                  <c:v>0.98048173699999996</c:v>
                </c:pt>
                <c:pt idx="57933">
                  <c:v>0.99466263200000005</c:v>
                </c:pt>
                <c:pt idx="57934">
                  <c:v>0.994798234</c:v>
                </c:pt>
                <c:pt idx="57935">
                  <c:v>0.99466263200000005</c:v>
                </c:pt>
                <c:pt idx="57936">
                  <c:v>0.99090427199999997</c:v>
                </c:pt>
                <c:pt idx="57937">
                  <c:v>0.98337578699999995</c:v>
                </c:pt>
                <c:pt idx="57938">
                  <c:v>0.99833470599999996</c:v>
                </c:pt>
                <c:pt idx="57939">
                  <c:v>0.98337578699999995</c:v>
                </c:pt>
                <c:pt idx="57940">
                  <c:v>0.99466263200000005</c:v>
                </c:pt>
                <c:pt idx="57941">
                  <c:v>0.98337578699999995</c:v>
                </c:pt>
                <c:pt idx="57942">
                  <c:v>0.98048173699999996</c:v>
                </c:pt>
                <c:pt idx="57943">
                  <c:v>0.99833470599999996</c:v>
                </c:pt>
                <c:pt idx="57944">
                  <c:v>0.99833470599999996</c:v>
                </c:pt>
                <c:pt idx="57945">
                  <c:v>0.99466263200000005</c:v>
                </c:pt>
                <c:pt idx="57946">
                  <c:v>0.994798234</c:v>
                </c:pt>
                <c:pt idx="57947">
                  <c:v>0.99466263200000005</c:v>
                </c:pt>
                <c:pt idx="57948">
                  <c:v>0.99833470599999996</c:v>
                </c:pt>
                <c:pt idx="57949">
                  <c:v>0.99635453600000001</c:v>
                </c:pt>
                <c:pt idx="57950">
                  <c:v>0.99466263200000005</c:v>
                </c:pt>
                <c:pt idx="57951">
                  <c:v>0.994798234</c:v>
                </c:pt>
                <c:pt idx="57952">
                  <c:v>0.99466263200000005</c:v>
                </c:pt>
                <c:pt idx="57953">
                  <c:v>0.98337578699999995</c:v>
                </c:pt>
                <c:pt idx="57954">
                  <c:v>0.99466263200000005</c:v>
                </c:pt>
                <c:pt idx="57955">
                  <c:v>0.98337578699999995</c:v>
                </c:pt>
                <c:pt idx="57956">
                  <c:v>0.98337578699999995</c:v>
                </c:pt>
                <c:pt idx="57957">
                  <c:v>0.99466263200000005</c:v>
                </c:pt>
                <c:pt idx="57958">
                  <c:v>0.99466263200000005</c:v>
                </c:pt>
                <c:pt idx="57959">
                  <c:v>0.99466263200000005</c:v>
                </c:pt>
                <c:pt idx="57960">
                  <c:v>0.99833470599999996</c:v>
                </c:pt>
                <c:pt idx="57961">
                  <c:v>0.99833470599999996</c:v>
                </c:pt>
                <c:pt idx="57962">
                  <c:v>0.994798234</c:v>
                </c:pt>
                <c:pt idx="57963">
                  <c:v>0.99466263200000005</c:v>
                </c:pt>
                <c:pt idx="57964">
                  <c:v>0.99833470599999996</c:v>
                </c:pt>
                <c:pt idx="57965">
                  <c:v>0.98337578699999995</c:v>
                </c:pt>
                <c:pt idx="57966">
                  <c:v>0.98337578699999995</c:v>
                </c:pt>
                <c:pt idx="57967">
                  <c:v>0.99466263200000005</c:v>
                </c:pt>
                <c:pt idx="57968">
                  <c:v>0.98549281</c:v>
                </c:pt>
                <c:pt idx="57969">
                  <c:v>0.994798234</c:v>
                </c:pt>
                <c:pt idx="57970">
                  <c:v>0.98048173699999996</c:v>
                </c:pt>
                <c:pt idx="57971">
                  <c:v>0.994798234</c:v>
                </c:pt>
                <c:pt idx="57972">
                  <c:v>0.99466263200000005</c:v>
                </c:pt>
                <c:pt idx="57973">
                  <c:v>0.99833470599999996</c:v>
                </c:pt>
                <c:pt idx="57974">
                  <c:v>0.994798234</c:v>
                </c:pt>
                <c:pt idx="57975">
                  <c:v>0.98048173699999996</c:v>
                </c:pt>
                <c:pt idx="57976">
                  <c:v>0.99466263200000005</c:v>
                </c:pt>
                <c:pt idx="57977">
                  <c:v>0.98337578699999995</c:v>
                </c:pt>
                <c:pt idx="57978">
                  <c:v>0.99450736299999998</c:v>
                </c:pt>
                <c:pt idx="57979">
                  <c:v>0.99466263200000005</c:v>
                </c:pt>
                <c:pt idx="57980">
                  <c:v>0.98337578699999995</c:v>
                </c:pt>
                <c:pt idx="57981">
                  <c:v>0.99833470599999996</c:v>
                </c:pt>
                <c:pt idx="57982">
                  <c:v>0.994798234</c:v>
                </c:pt>
                <c:pt idx="57983">
                  <c:v>0.98337578699999995</c:v>
                </c:pt>
                <c:pt idx="57984">
                  <c:v>0.98337578699999995</c:v>
                </c:pt>
                <c:pt idx="57985">
                  <c:v>0.99466263200000005</c:v>
                </c:pt>
                <c:pt idx="57986">
                  <c:v>0.99833470599999996</c:v>
                </c:pt>
                <c:pt idx="57987">
                  <c:v>0.99466263200000005</c:v>
                </c:pt>
                <c:pt idx="57988">
                  <c:v>0.99466263200000005</c:v>
                </c:pt>
                <c:pt idx="57989">
                  <c:v>0.98048173699999996</c:v>
                </c:pt>
                <c:pt idx="57990">
                  <c:v>0.99466263200000005</c:v>
                </c:pt>
                <c:pt idx="57991">
                  <c:v>0.99833470599999996</c:v>
                </c:pt>
                <c:pt idx="57992">
                  <c:v>0.99456953599999998</c:v>
                </c:pt>
                <c:pt idx="57993">
                  <c:v>0.99833470599999996</c:v>
                </c:pt>
                <c:pt idx="57994">
                  <c:v>0.98337578699999995</c:v>
                </c:pt>
                <c:pt idx="57995">
                  <c:v>0.99466263200000005</c:v>
                </c:pt>
                <c:pt idx="57996">
                  <c:v>0.99833470599999996</c:v>
                </c:pt>
                <c:pt idx="57997">
                  <c:v>0.994798234</c:v>
                </c:pt>
                <c:pt idx="57998">
                  <c:v>0.98048173699999996</c:v>
                </c:pt>
                <c:pt idx="57999">
                  <c:v>0.98337578699999995</c:v>
                </c:pt>
                <c:pt idx="58000">
                  <c:v>0.99466263200000005</c:v>
                </c:pt>
                <c:pt idx="58001">
                  <c:v>0.994798234</c:v>
                </c:pt>
                <c:pt idx="58002">
                  <c:v>0.99466263200000005</c:v>
                </c:pt>
                <c:pt idx="58003">
                  <c:v>0.99466263200000005</c:v>
                </c:pt>
                <c:pt idx="58004">
                  <c:v>0.994798234</c:v>
                </c:pt>
                <c:pt idx="58005">
                  <c:v>0.98729905299999998</c:v>
                </c:pt>
                <c:pt idx="58006">
                  <c:v>0.98337578699999995</c:v>
                </c:pt>
                <c:pt idx="58007">
                  <c:v>0.99833470599999996</c:v>
                </c:pt>
                <c:pt idx="58008">
                  <c:v>0.99466263200000005</c:v>
                </c:pt>
                <c:pt idx="58009">
                  <c:v>0.99466263200000005</c:v>
                </c:pt>
                <c:pt idx="58010">
                  <c:v>0.99466263200000005</c:v>
                </c:pt>
                <c:pt idx="58011">
                  <c:v>0.98337578699999995</c:v>
                </c:pt>
                <c:pt idx="58012">
                  <c:v>0.99466263200000005</c:v>
                </c:pt>
                <c:pt idx="58013">
                  <c:v>0.98048173699999996</c:v>
                </c:pt>
                <c:pt idx="58014">
                  <c:v>0.98337578699999995</c:v>
                </c:pt>
                <c:pt idx="58015">
                  <c:v>0.98337578699999995</c:v>
                </c:pt>
                <c:pt idx="58016">
                  <c:v>0.994798234</c:v>
                </c:pt>
                <c:pt idx="58017">
                  <c:v>0.994798234</c:v>
                </c:pt>
                <c:pt idx="58018">
                  <c:v>0.99833470599999996</c:v>
                </c:pt>
                <c:pt idx="58019">
                  <c:v>0.98529628999999996</c:v>
                </c:pt>
                <c:pt idx="58020">
                  <c:v>0.98048173699999996</c:v>
                </c:pt>
                <c:pt idx="58021">
                  <c:v>0.99833470599999996</c:v>
                </c:pt>
                <c:pt idx="58022">
                  <c:v>0.98048173699999996</c:v>
                </c:pt>
                <c:pt idx="58023">
                  <c:v>0.994798234</c:v>
                </c:pt>
                <c:pt idx="58024">
                  <c:v>0.994798234</c:v>
                </c:pt>
                <c:pt idx="58025">
                  <c:v>0.98048173699999996</c:v>
                </c:pt>
                <c:pt idx="58026">
                  <c:v>0.98337578699999995</c:v>
                </c:pt>
                <c:pt idx="58027">
                  <c:v>0.99833470599999996</c:v>
                </c:pt>
                <c:pt idx="58028">
                  <c:v>0.987316898</c:v>
                </c:pt>
                <c:pt idx="58029">
                  <c:v>0.98337578699999995</c:v>
                </c:pt>
                <c:pt idx="58030">
                  <c:v>0.98337578699999995</c:v>
                </c:pt>
                <c:pt idx="58031">
                  <c:v>0.99466263200000005</c:v>
                </c:pt>
                <c:pt idx="58032">
                  <c:v>0.98337578699999995</c:v>
                </c:pt>
                <c:pt idx="58033">
                  <c:v>0.98048173699999996</c:v>
                </c:pt>
                <c:pt idx="58034">
                  <c:v>0.994798234</c:v>
                </c:pt>
                <c:pt idx="58035">
                  <c:v>0.994798234</c:v>
                </c:pt>
                <c:pt idx="58036">
                  <c:v>0.99833470599999996</c:v>
                </c:pt>
                <c:pt idx="58037">
                  <c:v>0.99833470599999996</c:v>
                </c:pt>
                <c:pt idx="58038">
                  <c:v>0.99466263200000005</c:v>
                </c:pt>
                <c:pt idx="58039">
                  <c:v>0.994798234</c:v>
                </c:pt>
                <c:pt idx="58040">
                  <c:v>0.994798234</c:v>
                </c:pt>
                <c:pt idx="58041">
                  <c:v>0.99100769600000005</c:v>
                </c:pt>
                <c:pt idx="58042">
                  <c:v>0.99466263200000005</c:v>
                </c:pt>
                <c:pt idx="58043">
                  <c:v>0.97829186400000001</c:v>
                </c:pt>
                <c:pt idx="58044">
                  <c:v>0.99466263200000005</c:v>
                </c:pt>
                <c:pt idx="58045">
                  <c:v>0.98337578699999995</c:v>
                </c:pt>
                <c:pt idx="58046">
                  <c:v>0.994798234</c:v>
                </c:pt>
                <c:pt idx="58047">
                  <c:v>0.99833470599999996</c:v>
                </c:pt>
                <c:pt idx="58048">
                  <c:v>0.98337578699999995</c:v>
                </c:pt>
                <c:pt idx="58049">
                  <c:v>0.98337578699999995</c:v>
                </c:pt>
                <c:pt idx="58050">
                  <c:v>0.994798234</c:v>
                </c:pt>
                <c:pt idx="58051">
                  <c:v>0.99833470599999996</c:v>
                </c:pt>
                <c:pt idx="58052">
                  <c:v>0.99466263200000005</c:v>
                </c:pt>
                <c:pt idx="58053">
                  <c:v>0.99466263200000005</c:v>
                </c:pt>
                <c:pt idx="58054">
                  <c:v>0.99833470599999996</c:v>
                </c:pt>
                <c:pt idx="58055">
                  <c:v>0.98337578699999995</c:v>
                </c:pt>
                <c:pt idx="58056">
                  <c:v>0.98729905299999998</c:v>
                </c:pt>
                <c:pt idx="58057">
                  <c:v>0.99833470599999996</c:v>
                </c:pt>
                <c:pt idx="58058">
                  <c:v>0.99833470599999996</c:v>
                </c:pt>
                <c:pt idx="58059">
                  <c:v>0.99833470599999996</c:v>
                </c:pt>
                <c:pt idx="58060">
                  <c:v>0.99833470599999996</c:v>
                </c:pt>
                <c:pt idx="58061">
                  <c:v>0.99833470599999996</c:v>
                </c:pt>
                <c:pt idx="58062">
                  <c:v>0.994798234</c:v>
                </c:pt>
                <c:pt idx="58063">
                  <c:v>0.98337578699999995</c:v>
                </c:pt>
                <c:pt idx="58064">
                  <c:v>0.99833470599999996</c:v>
                </c:pt>
                <c:pt idx="58065">
                  <c:v>0.99833470599999996</c:v>
                </c:pt>
                <c:pt idx="58066">
                  <c:v>0.98337578699999995</c:v>
                </c:pt>
                <c:pt idx="58067">
                  <c:v>0.99466263200000005</c:v>
                </c:pt>
                <c:pt idx="58068">
                  <c:v>0.98337578699999995</c:v>
                </c:pt>
                <c:pt idx="58069">
                  <c:v>0.98337578699999995</c:v>
                </c:pt>
                <c:pt idx="58070">
                  <c:v>0.994798234</c:v>
                </c:pt>
                <c:pt idx="58071">
                  <c:v>0.99466263200000005</c:v>
                </c:pt>
                <c:pt idx="58072">
                  <c:v>0.98337578699999995</c:v>
                </c:pt>
                <c:pt idx="58073">
                  <c:v>0.98337578699999995</c:v>
                </c:pt>
                <c:pt idx="58074">
                  <c:v>0.99466263200000005</c:v>
                </c:pt>
                <c:pt idx="58075">
                  <c:v>0.99833470599999996</c:v>
                </c:pt>
                <c:pt idx="58076">
                  <c:v>0.99466263200000005</c:v>
                </c:pt>
                <c:pt idx="58077">
                  <c:v>0.99466263200000005</c:v>
                </c:pt>
                <c:pt idx="58078">
                  <c:v>0.994798234</c:v>
                </c:pt>
                <c:pt idx="58079">
                  <c:v>0.98337578699999995</c:v>
                </c:pt>
                <c:pt idx="58080">
                  <c:v>0.98337578699999995</c:v>
                </c:pt>
                <c:pt idx="58081">
                  <c:v>0.98337578699999995</c:v>
                </c:pt>
                <c:pt idx="58082">
                  <c:v>0.994798234</c:v>
                </c:pt>
                <c:pt idx="58083">
                  <c:v>0.99833470599999996</c:v>
                </c:pt>
                <c:pt idx="58084">
                  <c:v>0.98337578699999995</c:v>
                </c:pt>
                <c:pt idx="58085">
                  <c:v>0.99456953599999998</c:v>
                </c:pt>
                <c:pt idx="58086">
                  <c:v>0.99466263200000005</c:v>
                </c:pt>
                <c:pt idx="58087">
                  <c:v>0.994798234</c:v>
                </c:pt>
                <c:pt idx="58088">
                  <c:v>0.98048173699999996</c:v>
                </c:pt>
                <c:pt idx="58089">
                  <c:v>0.98337578699999995</c:v>
                </c:pt>
                <c:pt idx="58090">
                  <c:v>0.99466263200000005</c:v>
                </c:pt>
                <c:pt idx="58091">
                  <c:v>0.99466263200000005</c:v>
                </c:pt>
                <c:pt idx="58092">
                  <c:v>0.98337578699999995</c:v>
                </c:pt>
                <c:pt idx="58093">
                  <c:v>0.98048173699999996</c:v>
                </c:pt>
                <c:pt idx="58094">
                  <c:v>0.99466263200000005</c:v>
                </c:pt>
                <c:pt idx="58095">
                  <c:v>0.99100769600000005</c:v>
                </c:pt>
                <c:pt idx="58096">
                  <c:v>0.98337578699999995</c:v>
                </c:pt>
                <c:pt idx="58097">
                  <c:v>0.99466263200000005</c:v>
                </c:pt>
                <c:pt idx="58098">
                  <c:v>0.99466263200000005</c:v>
                </c:pt>
                <c:pt idx="58099">
                  <c:v>0.98337578699999995</c:v>
                </c:pt>
                <c:pt idx="58100">
                  <c:v>0.98337578699999995</c:v>
                </c:pt>
                <c:pt idx="58101">
                  <c:v>0.98337578699999995</c:v>
                </c:pt>
                <c:pt idx="58102">
                  <c:v>0.99466263200000005</c:v>
                </c:pt>
                <c:pt idx="58103">
                  <c:v>0.98131035600000005</c:v>
                </c:pt>
                <c:pt idx="58104">
                  <c:v>0.98337578699999995</c:v>
                </c:pt>
                <c:pt idx="58105">
                  <c:v>0.99833470599999996</c:v>
                </c:pt>
                <c:pt idx="58106">
                  <c:v>0.994798234</c:v>
                </c:pt>
                <c:pt idx="58107">
                  <c:v>0.98337578699999995</c:v>
                </c:pt>
                <c:pt idx="58108">
                  <c:v>0.99015918800000002</c:v>
                </c:pt>
                <c:pt idx="58109">
                  <c:v>0.99833470599999996</c:v>
                </c:pt>
                <c:pt idx="58110">
                  <c:v>0.99466263200000005</c:v>
                </c:pt>
                <c:pt idx="58111">
                  <c:v>0.994798234</c:v>
                </c:pt>
                <c:pt idx="58112">
                  <c:v>0.99466263200000005</c:v>
                </c:pt>
                <c:pt idx="58113">
                  <c:v>0.99466263200000005</c:v>
                </c:pt>
                <c:pt idx="58114">
                  <c:v>0.99833470599999996</c:v>
                </c:pt>
                <c:pt idx="58115">
                  <c:v>0.987316898</c:v>
                </c:pt>
                <c:pt idx="58116">
                  <c:v>0.99015918800000002</c:v>
                </c:pt>
                <c:pt idx="58117">
                  <c:v>0.99466263200000005</c:v>
                </c:pt>
                <c:pt idx="58118">
                  <c:v>0.98337578699999995</c:v>
                </c:pt>
                <c:pt idx="58119">
                  <c:v>0.99466263200000005</c:v>
                </c:pt>
                <c:pt idx="58120">
                  <c:v>0.994798234</c:v>
                </c:pt>
                <c:pt idx="58121">
                  <c:v>0.99833470599999996</c:v>
                </c:pt>
                <c:pt idx="58122">
                  <c:v>0.98048173699999996</c:v>
                </c:pt>
                <c:pt idx="58123">
                  <c:v>0.994798234</c:v>
                </c:pt>
                <c:pt idx="58124">
                  <c:v>0.99833470599999996</c:v>
                </c:pt>
                <c:pt idx="58125">
                  <c:v>0.99833470599999996</c:v>
                </c:pt>
                <c:pt idx="58126">
                  <c:v>0.98337578699999995</c:v>
                </c:pt>
                <c:pt idx="58127">
                  <c:v>0.99833470599999996</c:v>
                </c:pt>
                <c:pt idx="58128">
                  <c:v>0.994798234</c:v>
                </c:pt>
                <c:pt idx="58129">
                  <c:v>0.99466263200000005</c:v>
                </c:pt>
                <c:pt idx="58130">
                  <c:v>0.98337578699999995</c:v>
                </c:pt>
                <c:pt idx="58131">
                  <c:v>0.99100769600000005</c:v>
                </c:pt>
                <c:pt idx="58132">
                  <c:v>0.99466263200000005</c:v>
                </c:pt>
                <c:pt idx="58133">
                  <c:v>0.994798234</c:v>
                </c:pt>
                <c:pt idx="58134">
                  <c:v>0.99466263200000005</c:v>
                </c:pt>
                <c:pt idx="58135">
                  <c:v>0.98337578699999995</c:v>
                </c:pt>
                <c:pt idx="58136">
                  <c:v>0.99466263200000005</c:v>
                </c:pt>
                <c:pt idx="58137">
                  <c:v>0.98337578699999995</c:v>
                </c:pt>
                <c:pt idx="58138">
                  <c:v>0.98048173699999996</c:v>
                </c:pt>
                <c:pt idx="58139">
                  <c:v>0.98337578699999995</c:v>
                </c:pt>
                <c:pt idx="58140">
                  <c:v>0.99635453600000001</c:v>
                </c:pt>
                <c:pt idx="58141">
                  <c:v>0.99833470599999996</c:v>
                </c:pt>
                <c:pt idx="58142">
                  <c:v>0.987316898</c:v>
                </c:pt>
                <c:pt idx="58143">
                  <c:v>0.99833470599999996</c:v>
                </c:pt>
                <c:pt idx="58144">
                  <c:v>0.99015918800000002</c:v>
                </c:pt>
                <c:pt idx="58145">
                  <c:v>0.99466263200000005</c:v>
                </c:pt>
                <c:pt idx="58146">
                  <c:v>0.98048173699999996</c:v>
                </c:pt>
                <c:pt idx="58147">
                  <c:v>0.98337578699999995</c:v>
                </c:pt>
                <c:pt idx="58148">
                  <c:v>0.98337578699999995</c:v>
                </c:pt>
                <c:pt idx="58149">
                  <c:v>0.994798234</c:v>
                </c:pt>
                <c:pt idx="58150">
                  <c:v>0.99466263200000005</c:v>
                </c:pt>
                <c:pt idx="58151">
                  <c:v>0.98337578699999995</c:v>
                </c:pt>
                <c:pt idx="58152">
                  <c:v>0.99466263200000005</c:v>
                </c:pt>
                <c:pt idx="58153">
                  <c:v>0.98337578699999995</c:v>
                </c:pt>
                <c:pt idx="58154">
                  <c:v>0.99466263200000005</c:v>
                </c:pt>
                <c:pt idx="58155">
                  <c:v>0.99466263200000005</c:v>
                </c:pt>
                <c:pt idx="58156">
                  <c:v>0.99833470599999996</c:v>
                </c:pt>
                <c:pt idx="58157">
                  <c:v>0.99466263200000005</c:v>
                </c:pt>
                <c:pt idx="58158">
                  <c:v>0.94405603199999999</c:v>
                </c:pt>
                <c:pt idx="58159">
                  <c:v>0.994798234</c:v>
                </c:pt>
                <c:pt idx="58160">
                  <c:v>0.99833470599999996</c:v>
                </c:pt>
                <c:pt idx="58161">
                  <c:v>0.99833470599999996</c:v>
                </c:pt>
                <c:pt idx="58162">
                  <c:v>0.98337578699999995</c:v>
                </c:pt>
                <c:pt idx="58163">
                  <c:v>0.99833470599999996</c:v>
                </c:pt>
                <c:pt idx="58164">
                  <c:v>0.98337578699999995</c:v>
                </c:pt>
                <c:pt idx="58165">
                  <c:v>0.994798234</c:v>
                </c:pt>
                <c:pt idx="58166">
                  <c:v>0.98337578699999995</c:v>
                </c:pt>
                <c:pt idx="58167">
                  <c:v>0.98337578699999995</c:v>
                </c:pt>
                <c:pt idx="58168">
                  <c:v>0.99015918800000002</c:v>
                </c:pt>
                <c:pt idx="58169">
                  <c:v>0.99100769600000005</c:v>
                </c:pt>
                <c:pt idx="58170">
                  <c:v>0.98048173699999996</c:v>
                </c:pt>
                <c:pt idx="58171">
                  <c:v>0.98048173699999996</c:v>
                </c:pt>
                <c:pt idx="58172">
                  <c:v>0.99466263200000005</c:v>
                </c:pt>
                <c:pt idx="58173">
                  <c:v>0.98048173699999996</c:v>
                </c:pt>
                <c:pt idx="58174">
                  <c:v>0.99466263200000005</c:v>
                </c:pt>
                <c:pt idx="58175">
                  <c:v>0.98337578699999995</c:v>
                </c:pt>
                <c:pt idx="58176">
                  <c:v>0.98048173699999996</c:v>
                </c:pt>
                <c:pt idx="58177">
                  <c:v>0.99466263200000005</c:v>
                </c:pt>
                <c:pt idx="58178">
                  <c:v>0.98529628999999996</c:v>
                </c:pt>
                <c:pt idx="58179">
                  <c:v>0.99833470599999996</c:v>
                </c:pt>
                <c:pt idx="58180">
                  <c:v>0.994798234</c:v>
                </c:pt>
                <c:pt idx="58181">
                  <c:v>0.99466263200000005</c:v>
                </c:pt>
                <c:pt idx="58182">
                  <c:v>0.99466263200000005</c:v>
                </c:pt>
                <c:pt idx="58183">
                  <c:v>0.98337578699999995</c:v>
                </c:pt>
                <c:pt idx="58184">
                  <c:v>0.99466263200000005</c:v>
                </c:pt>
                <c:pt idx="58185">
                  <c:v>0.99466263200000005</c:v>
                </c:pt>
                <c:pt idx="58186">
                  <c:v>0.98048173699999996</c:v>
                </c:pt>
                <c:pt idx="58187">
                  <c:v>0.98048173699999996</c:v>
                </c:pt>
                <c:pt idx="58188">
                  <c:v>0.99833470599999996</c:v>
                </c:pt>
                <c:pt idx="58189">
                  <c:v>0.994798234</c:v>
                </c:pt>
                <c:pt idx="58190">
                  <c:v>0.99833470599999996</c:v>
                </c:pt>
                <c:pt idx="58191">
                  <c:v>0.98337578699999995</c:v>
                </c:pt>
                <c:pt idx="58192">
                  <c:v>0.99833470599999996</c:v>
                </c:pt>
                <c:pt idx="58193">
                  <c:v>0.99466263200000005</c:v>
                </c:pt>
                <c:pt idx="58194">
                  <c:v>0.99833470599999996</c:v>
                </c:pt>
                <c:pt idx="58195">
                  <c:v>0.994798234</c:v>
                </c:pt>
                <c:pt idx="58196">
                  <c:v>0.994798234</c:v>
                </c:pt>
                <c:pt idx="58197">
                  <c:v>0.98337578699999995</c:v>
                </c:pt>
                <c:pt idx="58198">
                  <c:v>0.98337578699999995</c:v>
                </c:pt>
                <c:pt idx="58199">
                  <c:v>0.99833470599999996</c:v>
                </c:pt>
                <c:pt idx="58200">
                  <c:v>0.99466263200000005</c:v>
                </c:pt>
                <c:pt idx="58201">
                  <c:v>0.99833470599999996</c:v>
                </c:pt>
                <c:pt idx="58202">
                  <c:v>0.994798234</c:v>
                </c:pt>
                <c:pt idx="58203">
                  <c:v>0.994798234</c:v>
                </c:pt>
                <c:pt idx="58204">
                  <c:v>0.99833470599999996</c:v>
                </c:pt>
                <c:pt idx="58205">
                  <c:v>0.98337578699999995</c:v>
                </c:pt>
                <c:pt idx="58206">
                  <c:v>0.98337578699999995</c:v>
                </c:pt>
                <c:pt idx="58207">
                  <c:v>0.98337578699999995</c:v>
                </c:pt>
                <c:pt idx="58208">
                  <c:v>0.99833470599999996</c:v>
                </c:pt>
                <c:pt idx="58209">
                  <c:v>0.98337578699999995</c:v>
                </c:pt>
                <c:pt idx="58210">
                  <c:v>0.99466263200000005</c:v>
                </c:pt>
                <c:pt idx="58211">
                  <c:v>0.99466263200000005</c:v>
                </c:pt>
                <c:pt idx="58212">
                  <c:v>0.98337578699999995</c:v>
                </c:pt>
                <c:pt idx="58213">
                  <c:v>0.99466263200000005</c:v>
                </c:pt>
                <c:pt idx="58214">
                  <c:v>0.994798234</c:v>
                </c:pt>
                <c:pt idx="58215">
                  <c:v>0.99833470599999996</c:v>
                </c:pt>
                <c:pt idx="58216">
                  <c:v>0.98729905299999998</c:v>
                </c:pt>
                <c:pt idx="58217">
                  <c:v>0.994798234</c:v>
                </c:pt>
                <c:pt idx="58218">
                  <c:v>0.98048173699999996</c:v>
                </c:pt>
                <c:pt idx="58219">
                  <c:v>0.99466263200000005</c:v>
                </c:pt>
                <c:pt idx="58220">
                  <c:v>0.99833470599999996</c:v>
                </c:pt>
                <c:pt idx="58221">
                  <c:v>0.98048173699999996</c:v>
                </c:pt>
                <c:pt idx="58222">
                  <c:v>0.99833470599999996</c:v>
                </c:pt>
                <c:pt idx="58223">
                  <c:v>0.98048173699999996</c:v>
                </c:pt>
                <c:pt idx="58224">
                  <c:v>0.98337578699999995</c:v>
                </c:pt>
                <c:pt idx="58225">
                  <c:v>0.99833470599999996</c:v>
                </c:pt>
                <c:pt idx="58226">
                  <c:v>0.98048173699999996</c:v>
                </c:pt>
                <c:pt idx="58227">
                  <c:v>0.98337578699999995</c:v>
                </c:pt>
                <c:pt idx="58228">
                  <c:v>0.98048173699999996</c:v>
                </c:pt>
                <c:pt idx="58229">
                  <c:v>0.994798234</c:v>
                </c:pt>
                <c:pt idx="58230">
                  <c:v>0.994798234</c:v>
                </c:pt>
                <c:pt idx="58231">
                  <c:v>0.99833470599999996</c:v>
                </c:pt>
                <c:pt idx="58232">
                  <c:v>0.98048173699999996</c:v>
                </c:pt>
                <c:pt idx="58233">
                  <c:v>0.99466263200000005</c:v>
                </c:pt>
                <c:pt idx="58234">
                  <c:v>0.98337578699999995</c:v>
                </c:pt>
                <c:pt idx="58235">
                  <c:v>0.98337578699999995</c:v>
                </c:pt>
                <c:pt idx="58236">
                  <c:v>0.98048173699999996</c:v>
                </c:pt>
                <c:pt idx="58237">
                  <c:v>0.98048173699999996</c:v>
                </c:pt>
                <c:pt idx="58238">
                  <c:v>0.98337578699999995</c:v>
                </c:pt>
                <c:pt idx="58239">
                  <c:v>0.994798234</c:v>
                </c:pt>
                <c:pt idx="58240">
                  <c:v>0.98048173699999996</c:v>
                </c:pt>
                <c:pt idx="58241">
                  <c:v>0.99466263200000005</c:v>
                </c:pt>
                <c:pt idx="58242">
                  <c:v>0.99833470599999996</c:v>
                </c:pt>
                <c:pt idx="58243">
                  <c:v>0.99090427199999997</c:v>
                </c:pt>
                <c:pt idx="58244">
                  <c:v>0.98048173699999996</c:v>
                </c:pt>
                <c:pt idx="58245">
                  <c:v>0.994798234</c:v>
                </c:pt>
                <c:pt idx="58246">
                  <c:v>0.98337578699999995</c:v>
                </c:pt>
                <c:pt idx="58247">
                  <c:v>0.99466263200000005</c:v>
                </c:pt>
                <c:pt idx="58248">
                  <c:v>0.99466263200000005</c:v>
                </c:pt>
                <c:pt idx="58249">
                  <c:v>0.99015918800000002</c:v>
                </c:pt>
                <c:pt idx="58250">
                  <c:v>0.987316898</c:v>
                </c:pt>
                <c:pt idx="58251">
                  <c:v>0.98337578699999995</c:v>
                </c:pt>
                <c:pt idx="58252">
                  <c:v>0.99466263200000005</c:v>
                </c:pt>
                <c:pt idx="58253">
                  <c:v>0.98549281</c:v>
                </c:pt>
                <c:pt idx="58254">
                  <c:v>0.99833470599999996</c:v>
                </c:pt>
                <c:pt idx="58255">
                  <c:v>0.99833470599999996</c:v>
                </c:pt>
                <c:pt idx="58256">
                  <c:v>0.99833470599999996</c:v>
                </c:pt>
                <c:pt idx="58257">
                  <c:v>0.99466263200000005</c:v>
                </c:pt>
                <c:pt idx="58258">
                  <c:v>0.98048173699999996</c:v>
                </c:pt>
                <c:pt idx="58259">
                  <c:v>0.98337578699999995</c:v>
                </c:pt>
                <c:pt idx="58260">
                  <c:v>0.994798234</c:v>
                </c:pt>
                <c:pt idx="58261">
                  <c:v>0.99466263200000005</c:v>
                </c:pt>
                <c:pt idx="58262">
                  <c:v>0.98337578699999995</c:v>
                </c:pt>
                <c:pt idx="58263">
                  <c:v>0.99466263200000005</c:v>
                </c:pt>
                <c:pt idx="58264">
                  <c:v>0.98337578699999995</c:v>
                </c:pt>
                <c:pt idx="58265">
                  <c:v>0.99466263200000005</c:v>
                </c:pt>
                <c:pt idx="58266">
                  <c:v>0.98337578699999995</c:v>
                </c:pt>
                <c:pt idx="58267">
                  <c:v>0.987316898</c:v>
                </c:pt>
                <c:pt idx="58268">
                  <c:v>0.994798234</c:v>
                </c:pt>
                <c:pt idx="58269">
                  <c:v>0.99833470599999996</c:v>
                </c:pt>
                <c:pt idx="58270">
                  <c:v>0.99833470599999996</c:v>
                </c:pt>
                <c:pt idx="58271">
                  <c:v>0.99833470599999996</c:v>
                </c:pt>
                <c:pt idx="58272">
                  <c:v>0.99090427199999997</c:v>
                </c:pt>
                <c:pt idx="58273">
                  <c:v>0.98337578699999995</c:v>
                </c:pt>
                <c:pt idx="58274">
                  <c:v>0.994798234</c:v>
                </c:pt>
                <c:pt idx="58275">
                  <c:v>0.99466263200000005</c:v>
                </c:pt>
                <c:pt idx="58276">
                  <c:v>0.99466263200000005</c:v>
                </c:pt>
                <c:pt idx="58277">
                  <c:v>0.98552498799999999</c:v>
                </c:pt>
                <c:pt idx="58278">
                  <c:v>0.99466263200000005</c:v>
                </c:pt>
                <c:pt idx="58279">
                  <c:v>0.994798234</c:v>
                </c:pt>
                <c:pt idx="58280">
                  <c:v>0.98337578699999995</c:v>
                </c:pt>
                <c:pt idx="58281">
                  <c:v>0.994798234</c:v>
                </c:pt>
                <c:pt idx="58282">
                  <c:v>0.99466263200000005</c:v>
                </c:pt>
                <c:pt idx="58283">
                  <c:v>0.98337578699999995</c:v>
                </c:pt>
                <c:pt idx="58284">
                  <c:v>0.98337578699999995</c:v>
                </c:pt>
                <c:pt idx="58285">
                  <c:v>0.994798234</c:v>
                </c:pt>
                <c:pt idx="58286">
                  <c:v>0.98337578699999995</c:v>
                </c:pt>
                <c:pt idx="58287">
                  <c:v>0.98337578699999995</c:v>
                </c:pt>
                <c:pt idx="58288">
                  <c:v>0.98337578699999995</c:v>
                </c:pt>
                <c:pt idx="58289">
                  <c:v>0.99466263200000005</c:v>
                </c:pt>
                <c:pt idx="58290">
                  <c:v>0.987316898</c:v>
                </c:pt>
                <c:pt idx="58291">
                  <c:v>0.98337578699999995</c:v>
                </c:pt>
                <c:pt idx="58292">
                  <c:v>0.98048173699999996</c:v>
                </c:pt>
                <c:pt idx="58293">
                  <c:v>0.99466263200000005</c:v>
                </c:pt>
                <c:pt idx="58294">
                  <c:v>0.99466263200000005</c:v>
                </c:pt>
                <c:pt idx="58295">
                  <c:v>0.994798234</c:v>
                </c:pt>
                <c:pt idx="58296">
                  <c:v>0.99466263200000005</c:v>
                </c:pt>
                <c:pt idx="58297">
                  <c:v>0.98337578699999995</c:v>
                </c:pt>
                <c:pt idx="58298">
                  <c:v>0.98729905299999998</c:v>
                </c:pt>
                <c:pt idx="58299">
                  <c:v>0.99466263200000005</c:v>
                </c:pt>
                <c:pt idx="58300">
                  <c:v>0.99833470599999996</c:v>
                </c:pt>
                <c:pt idx="58301">
                  <c:v>0.98048173699999996</c:v>
                </c:pt>
                <c:pt idx="58302">
                  <c:v>0.98337578699999995</c:v>
                </c:pt>
                <c:pt idx="58303">
                  <c:v>0.994798234</c:v>
                </c:pt>
                <c:pt idx="58304">
                  <c:v>0.98337578699999995</c:v>
                </c:pt>
                <c:pt idx="58305">
                  <c:v>0.98337578699999995</c:v>
                </c:pt>
                <c:pt idx="58306">
                  <c:v>0.98337578699999995</c:v>
                </c:pt>
                <c:pt idx="58307">
                  <c:v>0.98337578699999995</c:v>
                </c:pt>
                <c:pt idx="58308">
                  <c:v>0.99833470599999996</c:v>
                </c:pt>
                <c:pt idx="58309">
                  <c:v>0.99466263200000005</c:v>
                </c:pt>
                <c:pt idx="58310">
                  <c:v>0.99466263200000005</c:v>
                </c:pt>
                <c:pt idx="58311">
                  <c:v>0.98337578699999995</c:v>
                </c:pt>
                <c:pt idx="58312">
                  <c:v>0.98337578699999995</c:v>
                </c:pt>
                <c:pt idx="58313">
                  <c:v>0.98337578699999995</c:v>
                </c:pt>
                <c:pt idx="58314">
                  <c:v>0.98048173699999996</c:v>
                </c:pt>
                <c:pt idx="58315">
                  <c:v>0.99090427199999997</c:v>
                </c:pt>
                <c:pt idx="58316">
                  <c:v>0.99466263200000005</c:v>
                </c:pt>
                <c:pt idx="58317">
                  <c:v>0.99833470599999996</c:v>
                </c:pt>
                <c:pt idx="58318">
                  <c:v>0.99466263200000005</c:v>
                </c:pt>
                <c:pt idx="58319">
                  <c:v>0.994798234</c:v>
                </c:pt>
                <c:pt idx="58320">
                  <c:v>0.99027694600000005</c:v>
                </c:pt>
                <c:pt idx="58321">
                  <c:v>0.98337578699999995</c:v>
                </c:pt>
                <c:pt idx="58322">
                  <c:v>0.99833470599999996</c:v>
                </c:pt>
                <c:pt idx="58323">
                  <c:v>0.98048173699999996</c:v>
                </c:pt>
                <c:pt idx="58324">
                  <c:v>0.98337578699999995</c:v>
                </c:pt>
                <c:pt idx="58325">
                  <c:v>0.99466263200000005</c:v>
                </c:pt>
                <c:pt idx="58326">
                  <c:v>0.994798234</c:v>
                </c:pt>
                <c:pt idx="58327">
                  <c:v>0.98048173699999996</c:v>
                </c:pt>
                <c:pt idx="58328">
                  <c:v>0.994798234</c:v>
                </c:pt>
                <c:pt idx="58329">
                  <c:v>0.98337578699999995</c:v>
                </c:pt>
                <c:pt idx="58330">
                  <c:v>0.99466263200000005</c:v>
                </c:pt>
                <c:pt idx="58331">
                  <c:v>0.98337578699999995</c:v>
                </c:pt>
                <c:pt idx="58332">
                  <c:v>0.99466263200000005</c:v>
                </c:pt>
                <c:pt idx="58333">
                  <c:v>0.994798234</c:v>
                </c:pt>
                <c:pt idx="58334">
                  <c:v>0.99466263200000005</c:v>
                </c:pt>
                <c:pt idx="58335">
                  <c:v>0.99015918800000002</c:v>
                </c:pt>
                <c:pt idx="58336">
                  <c:v>0.98337578699999995</c:v>
                </c:pt>
                <c:pt idx="58337">
                  <c:v>0.99833470599999996</c:v>
                </c:pt>
                <c:pt idx="58338">
                  <c:v>0.99466263200000005</c:v>
                </c:pt>
                <c:pt idx="58339">
                  <c:v>0.98729905299999998</c:v>
                </c:pt>
                <c:pt idx="58340">
                  <c:v>0.98048173699999996</c:v>
                </c:pt>
                <c:pt idx="58341">
                  <c:v>0.98337578699999995</c:v>
                </c:pt>
                <c:pt idx="58342">
                  <c:v>0.98048173699999996</c:v>
                </c:pt>
                <c:pt idx="58343">
                  <c:v>0.99833470599999996</c:v>
                </c:pt>
                <c:pt idx="58344">
                  <c:v>0.99466263200000005</c:v>
                </c:pt>
                <c:pt idx="58345">
                  <c:v>0.98048173699999996</c:v>
                </c:pt>
                <c:pt idx="58346">
                  <c:v>0.98337578699999995</c:v>
                </c:pt>
                <c:pt idx="58347">
                  <c:v>0.98048173699999996</c:v>
                </c:pt>
                <c:pt idx="58348">
                  <c:v>0.99466263200000005</c:v>
                </c:pt>
                <c:pt idx="58349">
                  <c:v>0.98337578699999995</c:v>
                </c:pt>
                <c:pt idx="58350">
                  <c:v>0.99466263200000005</c:v>
                </c:pt>
                <c:pt idx="58351">
                  <c:v>0.994798234</c:v>
                </c:pt>
                <c:pt idx="58352">
                  <c:v>0.99466263200000005</c:v>
                </c:pt>
                <c:pt idx="58353">
                  <c:v>0.98337578699999995</c:v>
                </c:pt>
                <c:pt idx="58354">
                  <c:v>0.987316898</c:v>
                </c:pt>
                <c:pt idx="58355">
                  <c:v>0.98048173699999996</c:v>
                </c:pt>
                <c:pt idx="58356">
                  <c:v>0.98337578699999995</c:v>
                </c:pt>
                <c:pt idx="58357">
                  <c:v>0.98337578699999995</c:v>
                </c:pt>
                <c:pt idx="58358">
                  <c:v>0.99833470599999996</c:v>
                </c:pt>
                <c:pt idx="58359">
                  <c:v>0.98337578699999995</c:v>
                </c:pt>
                <c:pt idx="58360">
                  <c:v>0.98048173699999996</c:v>
                </c:pt>
                <c:pt idx="58361">
                  <c:v>0.98337578699999995</c:v>
                </c:pt>
                <c:pt idx="58362">
                  <c:v>0.99466263200000005</c:v>
                </c:pt>
                <c:pt idx="58363">
                  <c:v>0.98337578699999995</c:v>
                </c:pt>
                <c:pt idx="58364">
                  <c:v>0.99027694600000005</c:v>
                </c:pt>
                <c:pt idx="58365">
                  <c:v>0.994798234</c:v>
                </c:pt>
                <c:pt idx="58366">
                  <c:v>0.99456953599999998</c:v>
                </c:pt>
                <c:pt idx="58367">
                  <c:v>0.994798234</c:v>
                </c:pt>
                <c:pt idx="58368">
                  <c:v>0.98048173699999996</c:v>
                </c:pt>
                <c:pt idx="58369">
                  <c:v>0.994798234</c:v>
                </c:pt>
                <c:pt idx="58370">
                  <c:v>0.98337578699999995</c:v>
                </c:pt>
                <c:pt idx="58371">
                  <c:v>0.99466263200000005</c:v>
                </c:pt>
                <c:pt idx="58372">
                  <c:v>0.98048173699999996</c:v>
                </c:pt>
                <c:pt idx="58373">
                  <c:v>0.98337578699999995</c:v>
                </c:pt>
                <c:pt idx="58374">
                  <c:v>0.98048173699999996</c:v>
                </c:pt>
                <c:pt idx="58375">
                  <c:v>0.99833470599999996</c:v>
                </c:pt>
                <c:pt idx="58376">
                  <c:v>0.98048173699999996</c:v>
                </c:pt>
                <c:pt idx="58377">
                  <c:v>0.99833470599999996</c:v>
                </c:pt>
                <c:pt idx="58378">
                  <c:v>0.99466263200000005</c:v>
                </c:pt>
                <c:pt idx="58379">
                  <c:v>0.99466263200000005</c:v>
                </c:pt>
                <c:pt idx="58380">
                  <c:v>0.98337578699999995</c:v>
                </c:pt>
                <c:pt idx="58381">
                  <c:v>0.994798234</c:v>
                </c:pt>
                <c:pt idx="58382">
                  <c:v>0.994798234</c:v>
                </c:pt>
                <c:pt idx="58383">
                  <c:v>0.99833470599999996</c:v>
                </c:pt>
                <c:pt idx="58384">
                  <c:v>0.98048173699999996</c:v>
                </c:pt>
                <c:pt idx="58385">
                  <c:v>0.98337578699999995</c:v>
                </c:pt>
                <c:pt idx="58386">
                  <c:v>0.99466263200000005</c:v>
                </c:pt>
                <c:pt idx="58387">
                  <c:v>0.98048173699999996</c:v>
                </c:pt>
                <c:pt idx="58388">
                  <c:v>0.994798234</c:v>
                </c:pt>
                <c:pt idx="58389">
                  <c:v>0.99833470599999996</c:v>
                </c:pt>
                <c:pt idx="58390">
                  <c:v>0.99466263200000005</c:v>
                </c:pt>
                <c:pt idx="58391">
                  <c:v>0.99833470599999996</c:v>
                </c:pt>
                <c:pt idx="58392">
                  <c:v>0.99833470599999996</c:v>
                </c:pt>
                <c:pt idx="58393">
                  <c:v>0.99833470599999996</c:v>
                </c:pt>
                <c:pt idx="58394">
                  <c:v>0.98048173699999996</c:v>
                </c:pt>
                <c:pt idx="58395">
                  <c:v>0.97933389000000004</c:v>
                </c:pt>
                <c:pt idx="58396">
                  <c:v>0.99833470599999996</c:v>
                </c:pt>
                <c:pt idx="58397">
                  <c:v>0.99466263200000005</c:v>
                </c:pt>
                <c:pt idx="58398">
                  <c:v>0.99466263200000005</c:v>
                </c:pt>
                <c:pt idx="58399">
                  <c:v>0.99833470599999996</c:v>
                </c:pt>
                <c:pt idx="58400">
                  <c:v>0.99466263200000005</c:v>
                </c:pt>
                <c:pt idx="58401">
                  <c:v>0.98048173699999996</c:v>
                </c:pt>
                <c:pt idx="58402">
                  <c:v>0.98337578699999995</c:v>
                </c:pt>
                <c:pt idx="58403">
                  <c:v>0.99833470599999996</c:v>
                </c:pt>
                <c:pt idx="58404">
                  <c:v>0.98048173699999996</c:v>
                </c:pt>
                <c:pt idx="58405">
                  <c:v>0.98337578699999995</c:v>
                </c:pt>
                <c:pt idx="58406">
                  <c:v>0.99833470599999996</c:v>
                </c:pt>
                <c:pt idx="58407">
                  <c:v>0.994798234</c:v>
                </c:pt>
                <c:pt idx="58408">
                  <c:v>0.994798234</c:v>
                </c:pt>
                <c:pt idx="58409">
                  <c:v>0.99100769600000005</c:v>
                </c:pt>
                <c:pt idx="58410">
                  <c:v>0.98337578699999995</c:v>
                </c:pt>
                <c:pt idx="58411">
                  <c:v>0.98337578699999995</c:v>
                </c:pt>
                <c:pt idx="58412">
                  <c:v>0.98337578699999995</c:v>
                </c:pt>
                <c:pt idx="58413">
                  <c:v>0.994798234</c:v>
                </c:pt>
                <c:pt idx="58414">
                  <c:v>0.99833470599999996</c:v>
                </c:pt>
                <c:pt idx="58415">
                  <c:v>0.99833470599999996</c:v>
                </c:pt>
                <c:pt idx="58416">
                  <c:v>0.99466263200000005</c:v>
                </c:pt>
                <c:pt idx="58417">
                  <c:v>0.98048173699999996</c:v>
                </c:pt>
                <c:pt idx="58418">
                  <c:v>0.98337578699999995</c:v>
                </c:pt>
                <c:pt idx="58419">
                  <c:v>0.99100769600000005</c:v>
                </c:pt>
                <c:pt idx="58420">
                  <c:v>0.99466263200000005</c:v>
                </c:pt>
                <c:pt idx="58421">
                  <c:v>0.99833470599999996</c:v>
                </c:pt>
                <c:pt idx="58422">
                  <c:v>0.99833470599999996</c:v>
                </c:pt>
                <c:pt idx="58423">
                  <c:v>0.99466263200000005</c:v>
                </c:pt>
                <c:pt idx="58424">
                  <c:v>0.99466263200000005</c:v>
                </c:pt>
                <c:pt idx="58425">
                  <c:v>0.99466263200000005</c:v>
                </c:pt>
                <c:pt idx="58426">
                  <c:v>0.98048173699999996</c:v>
                </c:pt>
                <c:pt idx="58427">
                  <c:v>0.99833470599999996</c:v>
                </c:pt>
                <c:pt idx="58428">
                  <c:v>0.99466263200000005</c:v>
                </c:pt>
                <c:pt idx="58429">
                  <c:v>0.99833470599999996</c:v>
                </c:pt>
                <c:pt idx="58430">
                  <c:v>0.99090427199999997</c:v>
                </c:pt>
                <c:pt idx="58431">
                  <c:v>0.98048173699999996</c:v>
                </c:pt>
                <c:pt idx="58432">
                  <c:v>0.99466263200000005</c:v>
                </c:pt>
                <c:pt idx="58433">
                  <c:v>0.99466263200000005</c:v>
                </c:pt>
                <c:pt idx="58434">
                  <c:v>0.994798234</c:v>
                </c:pt>
                <c:pt idx="58435">
                  <c:v>0.99833470599999996</c:v>
                </c:pt>
                <c:pt idx="58436">
                  <c:v>0.99466263200000005</c:v>
                </c:pt>
                <c:pt idx="58437">
                  <c:v>0.99466263200000005</c:v>
                </c:pt>
                <c:pt idx="58438">
                  <c:v>0.98048173699999996</c:v>
                </c:pt>
                <c:pt idx="58439">
                  <c:v>0.98337578699999995</c:v>
                </c:pt>
                <c:pt idx="58440">
                  <c:v>0.994798234</c:v>
                </c:pt>
                <c:pt idx="58441">
                  <c:v>0.98337578699999995</c:v>
                </c:pt>
                <c:pt idx="58442">
                  <c:v>0.99466263200000005</c:v>
                </c:pt>
                <c:pt idx="58443">
                  <c:v>0.99090427199999997</c:v>
                </c:pt>
                <c:pt idx="58444">
                  <c:v>0.99466263200000005</c:v>
                </c:pt>
                <c:pt idx="58445">
                  <c:v>0.99833470599999996</c:v>
                </c:pt>
                <c:pt idx="58446">
                  <c:v>0.987316898</c:v>
                </c:pt>
                <c:pt idx="58447">
                  <c:v>0.99833470599999996</c:v>
                </c:pt>
                <c:pt idx="58448">
                  <c:v>0.98729905299999998</c:v>
                </c:pt>
                <c:pt idx="58449">
                  <c:v>0.99833470599999996</c:v>
                </c:pt>
                <c:pt idx="58450">
                  <c:v>0.994798234</c:v>
                </c:pt>
                <c:pt idx="58451">
                  <c:v>0.99833470599999996</c:v>
                </c:pt>
                <c:pt idx="58452">
                  <c:v>0.994798234</c:v>
                </c:pt>
                <c:pt idx="58453">
                  <c:v>0.98337578699999995</c:v>
                </c:pt>
                <c:pt idx="58454">
                  <c:v>0.99466263200000005</c:v>
                </c:pt>
                <c:pt idx="58455">
                  <c:v>0.98337578699999995</c:v>
                </c:pt>
                <c:pt idx="58456">
                  <c:v>0.98729905299999998</c:v>
                </c:pt>
                <c:pt idx="58457">
                  <c:v>0.987316898</c:v>
                </c:pt>
                <c:pt idx="58458">
                  <c:v>0.99833470599999996</c:v>
                </c:pt>
                <c:pt idx="58459">
                  <c:v>0.98337578699999995</c:v>
                </c:pt>
                <c:pt idx="58460">
                  <c:v>0.99466263200000005</c:v>
                </c:pt>
                <c:pt idx="58461">
                  <c:v>0.98048173699999996</c:v>
                </c:pt>
                <c:pt idx="58462">
                  <c:v>0.994798234</c:v>
                </c:pt>
                <c:pt idx="58463">
                  <c:v>0.99466263200000005</c:v>
                </c:pt>
                <c:pt idx="58464">
                  <c:v>0.98337578699999995</c:v>
                </c:pt>
                <c:pt idx="58465">
                  <c:v>0.99833470599999996</c:v>
                </c:pt>
                <c:pt idx="58466">
                  <c:v>0.994798234</c:v>
                </c:pt>
                <c:pt idx="58467">
                  <c:v>0.99466263200000005</c:v>
                </c:pt>
                <c:pt idx="58468">
                  <c:v>0.98337578699999995</c:v>
                </c:pt>
                <c:pt idx="58469">
                  <c:v>0.99833470599999996</c:v>
                </c:pt>
                <c:pt idx="58470">
                  <c:v>0.98337578699999995</c:v>
                </c:pt>
                <c:pt idx="58471">
                  <c:v>0.99466263200000005</c:v>
                </c:pt>
                <c:pt idx="58472">
                  <c:v>0.98337578699999995</c:v>
                </c:pt>
                <c:pt idx="58473">
                  <c:v>0.98337578699999995</c:v>
                </c:pt>
                <c:pt idx="58474">
                  <c:v>0.99833470599999996</c:v>
                </c:pt>
                <c:pt idx="58475">
                  <c:v>0.987316898</c:v>
                </c:pt>
                <c:pt idx="58476">
                  <c:v>0.994798234</c:v>
                </c:pt>
                <c:pt idx="58477">
                  <c:v>0.98337578699999995</c:v>
                </c:pt>
                <c:pt idx="58478">
                  <c:v>0.99833470599999996</c:v>
                </c:pt>
                <c:pt idx="58479">
                  <c:v>0.99833470599999996</c:v>
                </c:pt>
                <c:pt idx="58480">
                  <c:v>0.99466263200000005</c:v>
                </c:pt>
                <c:pt idx="58481">
                  <c:v>0.98337578699999995</c:v>
                </c:pt>
                <c:pt idx="58482">
                  <c:v>0.98337578699999995</c:v>
                </c:pt>
                <c:pt idx="58483">
                  <c:v>0.99833470599999996</c:v>
                </c:pt>
                <c:pt idx="58484">
                  <c:v>0.99466263200000005</c:v>
                </c:pt>
                <c:pt idx="58485">
                  <c:v>0.99466263200000005</c:v>
                </c:pt>
                <c:pt idx="58486">
                  <c:v>0.99100769600000005</c:v>
                </c:pt>
                <c:pt idx="58487">
                  <c:v>0.98337578699999995</c:v>
                </c:pt>
                <c:pt idx="58488">
                  <c:v>0.98337578699999995</c:v>
                </c:pt>
                <c:pt idx="58489">
                  <c:v>0.99466263200000005</c:v>
                </c:pt>
                <c:pt idx="58490">
                  <c:v>0.99833470599999996</c:v>
                </c:pt>
                <c:pt idx="58491">
                  <c:v>0.98279561000000004</c:v>
                </c:pt>
                <c:pt idx="58492">
                  <c:v>0.99833470599999996</c:v>
                </c:pt>
                <c:pt idx="58493">
                  <c:v>0.99466263200000005</c:v>
                </c:pt>
                <c:pt idx="58494">
                  <c:v>0.98337578699999995</c:v>
                </c:pt>
                <c:pt idx="58495">
                  <c:v>0.99833470599999996</c:v>
                </c:pt>
                <c:pt idx="58496">
                  <c:v>0.98337578699999995</c:v>
                </c:pt>
                <c:pt idx="58497">
                  <c:v>0.99100769600000005</c:v>
                </c:pt>
                <c:pt idx="58498">
                  <c:v>0.99833470599999996</c:v>
                </c:pt>
                <c:pt idx="58499">
                  <c:v>0.994798234</c:v>
                </c:pt>
                <c:pt idx="58500">
                  <c:v>0.98337578699999995</c:v>
                </c:pt>
                <c:pt idx="58501">
                  <c:v>0.98729905299999998</c:v>
                </c:pt>
                <c:pt idx="58502">
                  <c:v>0.99466263200000005</c:v>
                </c:pt>
                <c:pt idx="58503">
                  <c:v>0.98337578699999995</c:v>
                </c:pt>
                <c:pt idx="58504">
                  <c:v>0.98337578699999995</c:v>
                </c:pt>
                <c:pt idx="58505">
                  <c:v>0.994798234</c:v>
                </c:pt>
                <c:pt idx="58506">
                  <c:v>0.99833470599999996</c:v>
                </c:pt>
                <c:pt idx="58507">
                  <c:v>0.97450132499999997</c:v>
                </c:pt>
                <c:pt idx="58508">
                  <c:v>0.99833470599999996</c:v>
                </c:pt>
                <c:pt idx="58509">
                  <c:v>0.99466263200000005</c:v>
                </c:pt>
                <c:pt idx="58510">
                  <c:v>0.98337578699999995</c:v>
                </c:pt>
                <c:pt idx="58511">
                  <c:v>0.99833470599999996</c:v>
                </c:pt>
                <c:pt idx="58512">
                  <c:v>0.99466263200000005</c:v>
                </c:pt>
                <c:pt idx="58513">
                  <c:v>0.98337578699999995</c:v>
                </c:pt>
                <c:pt idx="58514">
                  <c:v>0.98048173699999996</c:v>
                </c:pt>
                <c:pt idx="58515">
                  <c:v>0.99027694600000005</c:v>
                </c:pt>
                <c:pt idx="58516">
                  <c:v>0.98337578699999995</c:v>
                </c:pt>
                <c:pt idx="58517">
                  <c:v>0.99466263200000005</c:v>
                </c:pt>
                <c:pt idx="58518">
                  <c:v>0.994798234</c:v>
                </c:pt>
                <c:pt idx="58519">
                  <c:v>0.99466263200000005</c:v>
                </c:pt>
                <c:pt idx="58520">
                  <c:v>0.98048173699999996</c:v>
                </c:pt>
                <c:pt idx="58521">
                  <c:v>0.99466263200000005</c:v>
                </c:pt>
                <c:pt idx="58522">
                  <c:v>0.994798234</c:v>
                </c:pt>
                <c:pt idx="58523">
                  <c:v>0.98048173699999996</c:v>
                </c:pt>
                <c:pt idx="58524">
                  <c:v>0.98337578699999995</c:v>
                </c:pt>
                <c:pt idx="58525">
                  <c:v>0.99466263200000005</c:v>
                </c:pt>
                <c:pt idx="58526">
                  <c:v>0.99466263200000005</c:v>
                </c:pt>
                <c:pt idx="58527">
                  <c:v>0.98048173699999996</c:v>
                </c:pt>
                <c:pt idx="58528">
                  <c:v>0.994798234</c:v>
                </c:pt>
                <c:pt idx="58529">
                  <c:v>0.99466263200000005</c:v>
                </c:pt>
                <c:pt idx="58530">
                  <c:v>0.99833470599999996</c:v>
                </c:pt>
                <c:pt idx="58531">
                  <c:v>0.98337578699999995</c:v>
                </c:pt>
                <c:pt idx="58532">
                  <c:v>0.994798234</c:v>
                </c:pt>
                <c:pt idx="58533">
                  <c:v>0.98337578699999995</c:v>
                </c:pt>
                <c:pt idx="58534">
                  <c:v>0.99833470599999996</c:v>
                </c:pt>
                <c:pt idx="58535">
                  <c:v>0.98337578699999995</c:v>
                </c:pt>
                <c:pt idx="58536">
                  <c:v>0.994798234</c:v>
                </c:pt>
                <c:pt idx="58537">
                  <c:v>0.98048173699999996</c:v>
                </c:pt>
                <c:pt idx="58538">
                  <c:v>0.99466263200000005</c:v>
                </c:pt>
                <c:pt idx="58539">
                  <c:v>0.98048173699999996</c:v>
                </c:pt>
                <c:pt idx="58540">
                  <c:v>0.99466263200000005</c:v>
                </c:pt>
                <c:pt idx="58541">
                  <c:v>0.98048173699999996</c:v>
                </c:pt>
                <c:pt idx="58542">
                  <c:v>0.99466263200000005</c:v>
                </c:pt>
                <c:pt idx="58543">
                  <c:v>0.98048173699999996</c:v>
                </c:pt>
                <c:pt idx="58544">
                  <c:v>0.994798234</c:v>
                </c:pt>
                <c:pt idx="58545">
                  <c:v>0.994798234</c:v>
                </c:pt>
                <c:pt idx="58546">
                  <c:v>0.98337578699999995</c:v>
                </c:pt>
                <c:pt idx="58547">
                  <c:v>0.98337578699999995</c:v>
                </c:pt>
                <c:pt idx="58548">
                  <c:v>0.98337578699999995</c:v>
                </c:pt>
                <c:pt idx="58549">
                  <c:v>0.98337578699999995</c:v>
                </c:pt>
                <c:pt idx="58550">
                  <c:v>0.98048173699999996</c:v>
                </c:pt>
                <c:pt idx="58551">
                  <c:v>0.99833470599999996</c:v>
                </c:pt>
                <c:pt idx="58552">
                  <c:v>0.98975540500000003</c:v>
                </c:pt>
                <c:pt idx="58553">
                  <c:v>0.99833470599999996</c:v>
                </c:pt>
                <c:pt idx="58554">
                  <c:v>0.99466263200000005</c:v>
                </c:pt>
                <c:pt idx="58555">
                  <c:v>0.99833470599999996</c:v>
                </c:pt>
                <c:pt idx="58556">
                  <c:v>0.99456953599999998</c:v>
                </c:pt>
                <c:pt idx="58557">
                  <c:v>0.99466263200000005</c:v>
                </c:pt>
                <c:pt idx="58558">
                  <c:v>0.98048173699999996</c:v>
                </c:pt>
                <c:pt idx="58559">
                  <c:v>0.994798234</c:v>
                </c:pt>
                <c:pt idx="58560">
                  <c:v>0.99833470599999996</c:v>
                </c:pt>
                <c:pt idx="58561">
                  <c:v>0.99833470599999996</c:v>
                </c:pt>
                <c:pt idx="58562">
                  <c:v>0.99833470599999996</c:v>
                </c:pt>
                <c:pt idx="58563">
                  <c:v>0.994798234</c:v>
                </c:pt>
                <c:pt idx="58564">
                  <c:v>0.99466263200000005</c:v>
                </c:pt>
                <c:pt idx="58565">
                  <c:v>0.98048173699999996</c:v>
                </c:pt>
                <c:pt idx="58566">
                  <c:v>0.994798234</c:v>
                </c:pt>
                <c:pt idx="58567">
                  <c:v>0.99833470599999996</c:v>
                </c:pt>
                <c:pt idx="58568">
                  <c:v>0.98337578699999995</c:v>
                </c:pt>
                <c:pt idx="58569">
                  <c:v>0.98048173699999996</c:v>
                </c:pt>
                <c:pt idx="58570">
                  <c:v>0.98048173699999996</c:v>
                </c:pt>
                <c:pt idx="58571">
                  <c:v>0.98048173699999996</c:v>
                </c:pt>
                <c:pt idx="58572">
                  <c:v>0.99466263200000005</c:v>
                </c:pt>
                <c:pt idx="58573">
                  <c:v>0.98337578699999995</c:v>
                </c:pt>
                <c:pt idx="58574">
                  <c:v>0.98337578699999995</c:v>
                </c:pt>
                <c:pt idx="58575">
                  <c:v>0.98729905299999998</c:v>
                </c:pt>
                <c:pt idx="58576">
                  <c:v>0.994798234</c:v>
                </c:pt>
                <c:pt idx="58577">
                  <c:v>0.99833470599999996</c:v>
                </c:pt>
                <c:pt idx="58578">
                  <c:v>0.98048173699999996</c:v>
                </c:pt>
                <c:pt idx="58579">
                  <c:v>0.99466263200000005</c:v>
                </c:pt>
                <c:pt idx="58580">
                  <c:v>0.98337578699999995</c:v>
                </c:pt>
                <c:pt idx="58581">
                  <c:v>0.99466263200000005</c:v>
                </c:pt>
                <c:pt idx="58582">
                  <c:v>0.97367844699999995</c:v>
                </c:pt>
                <c:pt idx="58583">
                  <c:v>0.98337578699999995</c:v>
                </c:pt>
                <c:pt idx="58584">
                  <c:v>0.99833470599999996</c:v>
                </c:pt>
                <c:pt idx="58585">
                  <c:v>0.98337578699999995</c:v>
                </c:pt>
                <c:pt idx="58586">
                  <c:v>0.98337578699999995</c:v>
                </c:pt>
                <c:pt idx="58587">
                  <c:v>0.994798234</c:v>
                </c:pt>
                <c:pt idx="58588">
                  <c:v>0.994798234</c:v>
                </c:pt>
                <c:pt idx="58589">
                  <c:v>0.98729905299999998</c:v>
                </c:pt>
                <c:pt idx="58590">
                  <c:v>0.98552498799999999</c:v>
                </c:pt>
                <c:pt idx="58591">
                  <c:v>0.98337578699999995</c:v>
                </c:pt>
                <c:pt idx="58592">
                  <c:v>0.99466263200000005</c:v>
                </c:pt>
                <c:pt idx="58593">
                  <c:v>0.99466263200000005</c:v>
                </c:pt>
                <c:pt idx="58594">
                  <c:v>0.98337578699999995</c:v>
                </c:pt>
                <c:pt idx="58595">
                  <c:v>0.99466263200000005</c:v>
                </c:pt>
                <c:pt idx="58596">
                  <c:v>0.99833470599999996</c:v>
                </c:pt>
                <c:pt idx="58597">
                  <c:v>0.994798234</c:v>
                </c:pt>
                <c:pt idx="58598">
                  <c:v>0.994798234</c:v>
                </c:pt>
                <c:pt idx="58599">
                  <c:v>0.98337578699999995</c:v>
                </c:pt>
                <c:pt idx="58600">
                  <c:v>0.99015918800000002</c:v>
                </c:pt>
                <c:pt idx="58601">
                  <c:v>0.994798234</c:v>
                </c:pt>
                <c:pt idx="58602">
                  <c:v>0.98048173699999996</c:v>
                </c:pt>
                <c:pt idx="58603">
                  <c:v>0.99100769600000005</c:v>
                </c:pt>
                <c:pt idx="58604">
                  <c:v>0.98337578699999995</c:v>
                </c:pt>
                <c:pt idx="58605">
                  <c:v>0.99833470599999996</c:v>
                </c:pt>
                <c:pt idx="58606">
                  <c:v>0.98337578699999995</c:v>
                </c:pt>
                <c:pt idx="58607">
                  <c:v>0.99466263200000005</c:v>
                </c:pt>
                <c:pt idx="58608">
                  <c:v>0.99466263200000005</c:v>
                </c:pt>
                <c:pt idx="58609">
                  <c:v>0.99027694600000005</c:v>
                </c:pt>
                <c:pt idx="58610">
                  <c:v>0.99833470599999996</c:v>
                </c:pt>
                <c:pt idx="58611">
                  <c:v>0.99090427199999997</c:v>
                </c:pt>
                <c:pt idx="58612">
                  <c:v>0.99466263200000005</c:v>
                </c:pt>
                <c:pt idx="58613">
                  <c:v>0.98337578699999995</c:v>
                </c:pt>
                <c:pt idx="58614">
                  <c:v>0.99833470599999996</c:v>
                </c:pt>
                <c:pt idx="58615">
                  <c:v>0.99833470599999996</c:v>
                </c:pt>
                <c:pt idx="58616">
                  <c:v>0.98048173699999996</c:v>
                </c:pt>
                <c:pt idx="58617">
                  <c:v>0.99833470599999996</c:v>
                </c:pt>
                <c:pt idx="58618">
                  <c:v>0.98337578699999995</c:v>
                </c:pt>
                <c:pt idx="58619">
                  <c:v>0.99833470599999996</c:v>
                </c:pt>
                <c:pt idx="58620">
                  <c:v>0.994798234</c:v>
                </c:pt>
                <c:pt idx="58621">
                  <c:v>0.994798234</c:v>
                </c:pt>
                <c:pt idx="58622">
                  <c:v>0.98529628999999996</c:v>
                </c:pt>
                <c:pt idx="58623">
                  <c:v>0.99466263200000005</c:v>
                </c:pt>
                <c:pt idx="58624">
                  <c:v>0.99466263200000005</c:v>
                </c:pt>
                <c:pt idx="58625">
                  <c:v>0.99833470599999996</c:v>
                </c:pt>
                <c:pt idx="58626">
                  <c:v>0.98337578699999995</c:v>
                </c:pt>
                <c:pt idx="58627">
                  <c:v>0.98337578699999995</c:v>
                </c:pt>
                <c:pt idx="58628">
                  <c:v>0.987316898</c:v>
                </c:pt>
                <c:pt idx="58629">
                  <c:v>0.99833470599999996</c:v>
                </c:pt>
                <c:pt idx="58630">
                  <c:v>0.98048173699999996</c:v>
                </c:pt>
                <c:pt idx="58631">
                  <c:v>0.99833470599999996</c:v>
                </c:pt>
                <c:pt idx="58632">
                  <c:v>0.98729905299999998</c:v>
                </c:pt>
                <c:pt idx="58633">
                  <c:v>0.99466263200000005</c:v>
                </c:pt>
                <c:pt idx="58634">
                  <c:v>0.98337578699999995</c:v>
                </c:pt>
                <c:pt idx="58635">
                  <c:v>0.994798234</c:v>
                </c:pt>
                <c:pt idx="58636">
                  <c:v>0.98337578699999995</c:v>
                </c:pt>
                <c:pt idx="58637">
                  <c:v>0.98048173699999996</c:v>
                </c:pt>
                <c:pt idx="58638">
                  <c:v>0.99466263200000005</c:v>
                </c:pt>
                <c:pt idx="58639">
                  <c:v>0.98048173699999996</c:v>
                </c:pt>
                <c:pt idx="58640">
                  <c:v>0.994798234</c:v>
                </c:pt>
                <c:pt idx="58641">
                  <c:v>0.98337578699999995</c:v>
                </c:pt>
                <c:pt idx="58642">
                  <c:v>0.99626751000000002</c:v>
                </c:pt>
                <c:pt idx="58643">
                  <c:v>0.99466263200000005</c:v>
                </c:pt>
                <c:pt idx="58644">
                  <c:v>0.98529628999999996</c:v>
                </c:pt>
                <c:pt idx="58645">
                  <c:v>0.98048173699999996</c:v>
                </c:pt>
                <c:pt idx="58646">
                  <c:v>0.99466263200000005</c:v>
                </c:pt>
                <c:pt idx="58647">
                  <c:v>0.99833470599999996</c:v>
                </c:pt>
                <c:pt idx="58648">
                  <c:v>0.99466263200000005</c:v>
                </c:pt>
                <c:pt idx="58649">
                  <c:v>0.98337578699999995</c:v>
                </c:pt>
                <c:pt idx="58650">
                  <c:v>0.98048173699999996</c:v>
                </c:pt>
                <c:pt idx="58651">
                  <c:v>0.98337578699999995</c:v>
                </c:pt>
                <c:pt idx="58652">
                  <c:v>0.99833470599999996</c:v>
                </c:pt>
                <c:pt idx="58653">
                  <c:v>0.99833470599999996</c:v>
                </c:pt>
                <c:pt idx="58654">
                  <c:v>0.987316898</c:v>
                </c:pt>
                <c:pt idx="58655">
                  <c:v>0.98337578699999995</c:v>
                </c:pt>
                <c:pt idx="58656">
                  <c:v>0.98337578699999995</c:v>
                </c:pt>
                <c:pt idx="58657">
                  <c:v>0.98337578699999995</c:v>
                </c:pt>
                <c:pt idx="58658">
                  <c:v>0.98048173699999996</c:v>
                </c:pt>
                <c:pt idx="58659">
                  <c:v>0.99100769600000005</c:v>
                </c:pt>
                <c:pt idx="58660">
                  <c:v>0.99833470599999996</c:v>
                </c:pt>
                <c:pt idx="58661">
                  <c:v>0.98048173699999996</c:v>
                </c:pt>
                <c:pt idx="58662">
                  <c:v>0.99833470599999996</c:v>
                </c:pt>
                <c:pt idx="58663">
                  <c:v>0.98337578699999995</c:v>
                </c:pt>
                <c:pt idx="58664">
                  <c:v>0.98048173699999996</c:v>
                </c:pt>
                <c:pt idx="58665">
                  <c:v>0.98337578699999995</c:v>
                </c:pt>
                <c:pt idx="58666">
                  <c:v>0.98529628999999996</c:v>
                </c:pt>
                <c:pt idx="58667">
                  <c:v>0.99027694600000005</c:v>
                </c:pt>
                <c:pt idx="58668">
                  <c:v>0.98337578699999995</c:v>
                </c:pt>
                <c:pt idx="58669">
                  <c:v>0.99466263200000005</c:v>
                </c:pt>
                <c:pt idx="58670">
                  <c:v>0.994798234</c:v>
                </c:pt>
                <c:pt idx="58671">
                  <c:v>0.99466263200000005</c:v>
                </c:pt>
                <c:pt idx="58672">
                  <c:v>0.99466263200000005</c:v>
                </c:pt>
                <c:pt idx="58673">
                  <c:v>0.987316898</c:v>
                </c:pt>
                <c:pt idx="58674">
                  <c:v>0.99466263200000005</c:v>
                </c:pt>
                <c:pt idx="58675">
                  <c:v>0.994798234</c:v>
                </c:pt>
                <c:pt idx="58676">
                  <c:v>0.98337578699999995</c:v>
                </c:pt>
                <c:pt idx="58677">
                  <c:v>0.994798234</c:v>
                </c:pt>
                <c:pt idx="58678">
                  <c:v>0.994798234</c:v>
                </c:pt>
                <c:pt idx="58679">
                  <c:v>0.98337578699999995</c:v>
                </c:pt>
                <c:pt idx="58680">
                  <c:v>0.98337578699999995</c:v>
                </c:pt>
                <c:pt idx="58681">
                  <c:v>0.98337578699999995</c:v>
                </c:pt>
                <c:pt idx="58682">
                  <c:v>0.99833470599999996</c:v>
                </c:pt>
                <c:pt idx="58683">
                  <c:v>0.99833470599999996</c:v>
                </c:pt>
                <c:pt idx="58684">
                  <c:v>0.99466263200000005</c:v>
                </c:pt>
                <c:pt idx="58685">
                  <c:v>0.99466263200000005</c:v>
                </c:pt>
                <c:pt idx="58686">
                  <c:v>0.98048173699999996</c:v>
                </c:pt>
                <c:pt idx="58687">
                  <c:v>0.994798234</c:v>
                </c:pt>
                <c:pt idx="58688">
                  <c:v>0.99833470599999996</c:v>
                </c:pt>
                <c:pt idx="58689">
                  <c:v>0.99833470599999996</c:v>
                </c:pt>
                <c:pt idx="58690">
                  <c:v>0.99466263200000005</c:v>
                </c:pt>
                <c:pt idx="58691">
                  <c:v>0.99833470599999996</c:v>
                </c:pt>
                <c:pt idx="58692">
                  <c:v>0.99466263200000005</c:v>
                </c:pt>
                <c:pt idx="58693">
                  <c:v>0.99466263200000005</c:v>
                </c:pt>
                <c:pt idx="58694">
                  <c:v>0.99833470599999996</c:v>
                </c:pt>
                <c:pt idx="58695">
                  <c:v>0.98337578699999995</c:v>
                </c:pt>
                <c:pt idx="58696">
                  <c:v>0.99466263200000005</c:v>
                </c:pt>
                <c:pt idx="58697">
                  <c:v>0.99466263200000005</c:v>
                </c:pt>
                <c:pt idx="58698">
                  <c:v>0.994798234</c:v>
                </c:pt>
                <c:pt idx="58699">
                  <c:v>0.994798234</c:v>
                </c:pt>
                <c:pt idx="58700">
                  <c:v>0.98337578699999995</c:v>
                </c:pt>
                <c:pt idx="58701">
                  <c:v>0.99466263200000005</c:v>
                </c:pt>
                <c:pt idx="58702">
                  <c:v>0.99466263200000005</c:v>
                </c:pt>
                <c:pt idx="58703">
                  <c:v>0.99466263200000005</c:v>
                </c:pt>
                <c:pt idx="58704">
                  <c:v>0.98337578699999995</c:v>
                </c:pt>
                <c:pt idx="58705">
                  <c:v>0.99466263200000005</c:v>
                </c:pt>
                <c:pt idx="58706">
                  <c:v>0.99833470599999996</c:v>
                </c:pt>
                <c:pt idx="58707">
                  <c:v>0.98048173699999996</c:v>
                </c:pt>
                <c:pt idx="58708">
                  <c:v>0.98337578699999995</c:v>
                </c:pt>
                <c:pt idx="58709">
                  <c:v>0.99466263200000005</c:v>
                </c:pt>
                <c:pt idx="58710">
                  <c:v>0.987316898</c:v>
                </c:pt>
                <c:pt idx="58711">
                  <c:v>0.99833470599999996</c:v>
                </c:pt>
                <c:pt idx="58712">
                  <c:v>0.994798234</c:v>
                </c:pt>
                <c:pt idx="58713">
                  <c:v>0.98048173699999996</c:v>
                </c:pt>
                <c:pt idx="58714">
                  <c:v>0.98552498799999999</c:v>
                </c:pt>
                <c:pt idx="58715">
                  <c:v>0.99466263200000005</c:v>
                </c:pt>
                <c:pt idx="58716">
                  <c:v>0.99466263200000005</c:v>
                </c:pt>
                <c:pt idx="58717">
                  <c:v>0.98337578699999995</c:v>
                </c:pt>
                <c:pt idx="58718">
                  <c:v>0.994798234</c:v>
                </c:pt>
                <c:pt idx="58719">
                  <c:v>0.99466263200000005</c:v>
                </c:pt>
                <c:pt idx="58720">
                  <c:v>0.98337578699999995</c:v>
                </c:pt>
                <c:pt idx="58721">
                  <c:v>0.98048173699999996</c:v>
                </c:pt>
                <c:pt idx="58722">
                  <c:v>0.99466263200000005</c:v>
                </c:pt>
                <c:pt idx="58723">
                  <c:v>0.99833470599999996</c:v>
                </c:pt>
                <c:pt idx="58724">
                  <c:v>0.99833470599999996</c:v>
                </c:pt>
                <c:pt idx="58725">
                  <c:v>0.99015918800000002</c:v>
                </c:pt>
                <c:pt idx="58726">
                  <c:v>0.99466263200000005</c:v>
                </c:pt>
                <c:pt idx="58727">
                  <c:v>0.98337578699999995</c:v>
                </c:pt>
                <c:pt idx="58728">
                  <c:v>0.99027694600000005</c:v>
                </c:pt>
                <c:pt idx="58729">
                  <c:v>0.98337578699999995</c:v>
                </c:pt>
                <c:pt idx="58730">
                  <c:v>0.98337578699999995</c:v>
                </c:pt>
                <c:pt idx="58731">
                  <c:v>0.99466263200000005</c:v>
                </c:pt>
                <c:pt idx="58732">
                  <c:v>0.99100769600000005</c:v>
                </c:pt>
                <c:pt idx="58733">
                  <c:v>0.994798234</c:v>
                </c:pt>
                <c:pt idx="58734">
                  <c:v>0.99466263200000005</c:v>
                </c:pt>
                <c:pt idx="58735">
                  <c:v>0.99833470599999996</c:v>
                </c:pt>
                <c:pt idx="58736">
                  <c:v>0.99833470599999996</c:v>
                </c:pt>
                <c:pt idx="58737">
                  <c:v>0.994798234</c:v>
                </c:pt>
                <c:pt idx="58738">
                  <c:v>0.99833470599999996</c:v>
                </c:pt>
                <c:pt idx="58739">
                  <c:v>0.99833470599999996</c:v>
                </c:pt>
                <c:pt idx="58740">
                  <c:v>0.98048173699999996</c:v>
                </c:pt>
                <c:pt idx="58741">
                  <c:v>0.99466263200000005</c:v>
                </c:pt>
                <c:pt idx="58742">
                  <c:v>0.99833470599999996</c:v>
                </c:pt>
                <c:pt idx="58743">
                  <c:v>0.994798234</c:v>
                </c:pt>
                <c:pt idx="58744">
                  <c:v>0.98337578699999995</c:v>
                </c:pt>
                <c:pt idx="58745">
                  <c:v>0.994798234</c:v>
                </c:pt>
                <c:pt idx="58746">
                  <c:v>0.98337578699999995</c:v>
                </c:pt>
                <c:pt idx="58747">
                  <c:v>0.99466263200000005</c:v>
                </c:pt>
                <c:pt idx="58748">
                  <c:v>0.987316898</c:v>
                </c:pt>
                <c:pt idx="58749">
                  <c:v>0.99466263200000005</c:v>
                </c:pt>
                <c:pt idx="58750">
                  <c:v>0.98337578699999995</c:v>
                </c:pt>
                <c:pt idx="58751">
                  <c:v>0.994798234</c:v>
                </c:pt>
                <c:pt idx="58752">
                  <c:v>0.98337578699999995</c:v>
                </c:pt>
                <c:pt idx="58753">
                  <c:v>0.98549281</c:v>
                </c:pt>
                <c:pt idx="58754">
                  <c:v>0.99833470599999996</c:v>
                </c:pt>
                <c:pt idx="58755">
                  <c:v>0.98337578699999995</c:v>
                </c:pt>
                <c:pt idx="58756">
                  <c:v>0.99833470599999996</c:v>
                </c:pt>
                <c:pt idx="58757">
                  <c:v>0.99833470599999996</c:v>
                </c:pt>
                <c:pt idx="58758">
                  <c:v>0.99466263200000005</c:v>
                </c:pt>
                <c:pt idx="58759">
                  <c:v>0.99466263200000005</c:v>
                </c:pt>
                <c:pt idx="58760">
                  <c:v>0.99466263200000005</c:v>
                </c:pt>
                <c:pt idx="58761">
                  <c:v>0.98337578699999995</c:v>
                </c:pt>
                <c:pt idx="58762">
                  <c:v>0.99466263200000005</c:v>
                </c:pt>
                <c:pt idx="58763">
                  <c:v>0.98337578699999995</c:v>
                </c:pt>
                <c:pt idx="58764">
                  <c:v>0.994798234</c:v>
                </c:pt>
                <c:pt idx="58765">
                  <c:v>0.99833470599999996</c:v>
                </c:pt>
                <c:pt idx="58766">
                  <c:v>0.98337578699999995</c:v>
                </c:pt>
                <c:pt idx="58767">
                  <c:v>0.99466263200000005</c:v>
                </c:pt>
                <c:pt idx="58768">
                  <c:v>0.99833470599999996</c:v>
                </c:pt>
                <c:pt idx="58769">
                  <c:v>0.98337578699999995</c:v>
                </c:pt>
                <c:pt idx="58770">
                  <c:v>0.99450736299999998</c:v>
                </c:pt>
                <c:pt idx="58771">
                  <c:v>0.98048173699999996</c:v>
                </c:pt>
                <c:pt idx="58772">
                  <c:v>0.98529628999999996</c:v>
                </c:pt>
                <c:pt idx="58773">
                  <c:v>0.99466263200000005</c:v>
                </c:pt>
                <c:pt idx="58774">
                  <c:v>0.99466263200000005</c:v>
                </c:pt>
                <c:pt idx="58775">
                  <c:v>0.99466263200000005</c:v>
                </c:pt>
                <c:pt idx="58776">
                  <c:v>0.99466263200000005</c:v>
                </c:pt>
                <c:pt idx="58777">
                  <c:v>0.99466263200000005</c:v>
                </c:pt>
                <c:pt idx="58778">
                  <c:v>0.98337578699999995</c:v>
                </c:pt>
                <c:pt idx="58779">
                  <c:v>0.99466263200000005</c:v>
                </c:pt>
                <c:pt idx="58780">
                  <c:v>0.99466263200000005</c:v>
                </c:pt>
                <c:pt idx="58781">
                  <c:v>0.98337578699999995</c:v>
                </c:pt>
                <c:pt idx="58782">
                  <c:v>0.994798234</c:v>
                </c:pt>
                <c:pt idx="58783">
                  <c:v>0.99466263200000005</c:v>
                </c:pt>
                <c:pt idx="58784">
                  <c:v>0.98337578699999995</c:v>
                </c:pt>
                <c:pt idx="58785">
                  <c:v>0.99100769600000005</c:v>
                </c:pt>
                <c:pt idx="58786">
                  <c:v>0.98048173699999996</c:v>
                </c:pt>
                <c:pt idx="58787">
                  <c:v>0.98337578699999995</c:v>
                </c:pt>
                <c:pt idx="58788">
                  <c:v>0.99466263200000005</c:v>
                </c:pt>
                <c:pt idx="58789">
                  <c:v>0.99466263200000005</c:v>
                </c:pt>
                <c:pt idx="58790">
                  <c:v>0.98337578699999995</c:v>
                </c:pt>
                <c:pt idx="58791">
                  <c:v>0.99833470599999996</c:v>
                </c:pt>
                <c:pt idx="58792">
                  <c:v>0.98337578699999995</c:v>
                </c:pt>
                <c:pt idx="58793">
                  <c:v>0.98337578699999995</c:v>
                </c:pt>
                <c:pt idx="58794">
                  <c:v>0.99466263200000005</c:v>
                </c:pt>
                <c:pt idx="58795">
                  <c:v>0.99466263200000005</c:v>
                </c:pt>
                <c:pt idx="58796">
                  <c:v>0.98337578699999995</c:v>
                </c:pt>
                <c:pt idx="58797">
                  <c:v>0.98337578699999995</c:v>
                </c:pt>
                <c:pt idx="58798">
                  <c:v>0.994798234</c:v>
                </c:pt>
                <c:pt idx="58799">
                  <c:v>0.98048173699999996</c:v>
                </c:pt>
                <c:pt idx="58800">
                  <c:v>0.99466263200000005</c:v>
                </c:pt>
                <c:pt idx="58801">
                  <c:v>0.97078439699999997</c:v>
                </c:pt>
                <c:pt idx="58802">
                  <c:v>0.994798234</c:v>
                </c:pt>
                <c:pt idx="58803">
                  <c:v>0.994798234</c:v>
                </c:pt>
                <c:pt idx="58804">
                  <c:v>0.99833470599999996</c:v>
                </c:pt>
                <c:pt idx="58805">
                  <c:v>0.98048173699999996</c:v>
                </c:pt>
                <c:pt idx="58806">
                  <c:v>0.99466263200000005</c:v>
                </c:pt>
                <c:pt idx="58807">
                  <c:v>0.98337578699999995</c:v>
                </c:pt>
                <c:pt idx="58808">
                  <c:v>0.994798234</c:v>
                </c:pt>
                <c:pt idx="58809">
                  <c:v>0.98337578699999995</c:v>
                </c:pt>
                <c:pt idx="58810">
                  <c:v>0.99466263200000005</c:v>
                </c:pt>
                <c:pt idx="58811">
                  <c:v>0.994798234</c:v>
                </c:pt>
                <c:pt idx="58812">
                  <c:v>0.99466263200000005</c:v>
                </c:pt>
                <c:pt idx="58813">
                  <c:v>0.98337578699999995</c:v>
                </c:pt>
                <c:pt idx="58814">
                  <c:v>0.98048173699999996</c:v>
                </c:pt>
                <c:pt idx="58815">
                  <c:v>0.99833470599999996</c:v>
                </c:pt>
                <c:pt idx="58816">
                  <c:v>0.99466263200000005</c:v>
                </c:pt>
                <c:pt idx="58817">
                  <c:v>0.99466263200000005</c:v>
                </c:pt>
                <c:pt idx="58818">
                  <c:v>0.987316898</c:v>
                </c:pt>
                <c:pt idx="58819">
                  <c:v>0.987316898</c:v>
                </c:pt>
                <c:pt idx="58820">
                  <c:v>0.994798234</c:v>
                </c:pt>
                <c:pt idx="58821">
                  <c:v>0.98337578699999995</c:v>
                </c:pt>
                <c:pt idx="58822">
                  <c:v>0.98337578699999995</c:v>
                </c:pt>
                <c:pt idx="58823">
                  <c:v>0.994798234</c:v>
                </c:pt>
                <c:pt idx="58824">
                  <c:v>0.98337578699999995</c:v>
                </c:pt>
                <c:pt idx="58825">
                  <c:v>0.98337578699999995</c:v>
                </c:pt>
                <c:pt idx="58826">
                  <c:v>0.99833470599999996</c:v>
                </c:pt>
                <c:pt idx="58827">
                  <c:v>0.99015918800000002</c:v>
                </c:pt>
                <c:pt idx="58828">
                  <c:v>0.99466263200000005</c:v>
                </c:pt>
                <c:pt idx="58829">
                  <c:v>0.98337578699999995</c:v>
                </c:pt>
                <c:pt idx="58830">
                  <c:v>0.98337578699999995</c:v>
                </c:pt>
                <c:pt idx="58831">
                  <c:v>0.98337578699999995</c:v>
                </c:pt>
                <c:pt idx="58832">
                  <c:v>0.99466263200000005</c:v>
                </c:pt>
                <c:pt idx="58833">
                  <c:v>0.99626751000000002</c:v>
                </c:pt>
                <c:pt idx="58834">
                  <c:v>0.994798234</c:v>
                </c:pt>
                <c:pt idx="58835">
                  <c:v>0.98279561000000004</c:v>
                </c:pt>
                <c:pt idx="58836">
                  <c:v>0.99466263200000005</c:v>
                </c:pt>
                <c:pt idx="58837">
                  <c:v>0.99466263200000005</c:v>
                </c:pt>
                <c:pt idx="58838">
                  <c:v>0.99466263200000005</c:v>
                </c:pt>
                <c:pt idx="58839">
                  <c:v>0.99466263200000005</c:v>
                </c:pt>
                <c:pt idx="58840">
                  <c:v>0.994798234</c:v>
                </c:pt>
                <c:pt idx="58841">
                  <c:v>0.994798234</c:v>
                </c:pt>
                <c:pt idx="58842">
                  <c:v>0.99833470599999996</c:v>
                </c:pt>
                <c:pt idx="58843">
                  <c:v>0.98552498799999999</c:v>
                </c:pt>
                <c:pt idx="58844">
                  <c:v>0.98337578699999995</c:v>
                </c:pt>
                <c:pt idx="58845">
                  <c:v>0.98729905299999998</c:v>
                </c:pt>
                <c:pt idx="58846">
                  <c:v>0.98549281</c:v>
                </c:pt>
                <c:pt idx="58847">
                  <c:v>0.99833470599999996</c:v>
                </c:pt>
                <c:pt idx="58848">
                  <c:v>0.99466263200000005</c:v>
                </c:pt>
                <c:pt idx="58849">
                  <c:v>0.99833470599999996</c:v>
                </c:pt>
                <c:pt idx="58850">
                  <c:v>0.98048173699999996</c:v>
                </c:pt>
                <c:pt idx="58851">
                  <c:v>0.98337578699999995</c:v>
                </c:pt>
                <c:pt idx="58852">
                  <c:v>0.99466263200000005</c:v>
                </c:pt>
                <c:pt idx="58853">
                  <c:v>0.99833470599999996</c:v>
                </c:pt>
                <c:pt idx="58854">
                  <c:v>0.994798234</c:v>
                </c:pt>
                <c:pt idx="58855">
                  <c:v>0.98337578699999995</c:v>
                </c:pt>
                <c:pt idx="58856">
                  <c:v>0.98337578699999995</c:v>
                </c:pt>
                <c:pt idx="58857">
                  <c:v>0.98337578699999995</c:v>
                </c:pt>
                <c:pt idx="58858">
                  <c:v>0.99090427199999997</c:v>
                </c:pt>
                <c:pt idx="58859">
                  <c:v>0.994798234</c:v>
                </c:pt>
                <c:pt idx="58860">
                  <c:v>0.98337578699999995</c:v>
                </c:pt>
                <c:pt idx="58861">
                  <c:v>0.98048173699999996</c:v>
                </c:pt>
                <c:pt idx="58862">
                  <c:v>0.98048173699999996</c:v>
                </c:pt>
                <c:pt idx="58863">
                  <c:v>0.994798234</c:v>
                </c:pt>
                <c:pt idx="58864">
                  <c:v>0.994798234</c:v>
                </c:pt>
                <c:pt idx="58865">
                  <c:v>0.98337578699999995</c:v>
                </c:pt>
                <c:pt idx="58866">
                  <c:v>0.99466263200000005</c:v>
                </c:pt>
                <c:pt idx="58867">
                  <c:v>0.99833470599999996</c:v>
                </c:pt>
                <c:pt idx="58868">
                  <c:v>0.987316898</c:v>
                </c:pt>
                <c:pt idx="58869">
                  <c:v>0.98337578699999995</c:v>
                </c:pt>
                <c:pt idx="58870">
                  <c:v>0.98337578699999995</c:v>
                </c:pt>
                <c:pt idx="58871">
                  <c:v>0.99833470599999996</c:v>
                </c:pt>
                <c:pt idx="58872">
                  <c:v>0.994798234</c:v>
                </c:pt>
                <c:pt idx="58873">
                  <c:v>0.99466263200000005</c:v>
                </c:pt>
                <c:pt idx="58874">
                  <c:v>0.98337578699999995</c:v>
                </c:pt>
                <c:pt idx="58875">
                  <c:v>0.99466263200000005</c:v>
                </c:pt>
                <c:pt idx="58876">
                  <c:v>0.98337578699999995</c:v>
                </c:pt>
                <c:pt idx="58877">
                  <c:v>0.98337578699999995</c:v>
                </c:pt>
                <c:pt idx="58878">
                  <c:v>0.98337578699999995</c:v>
                </c:pt>
                <c:pt idx="58879">
                  <c:v>0.98337578699999995</c:v>
                </c:pt>
                <c:pt idx="58880">
                  <c:v>0.99833470599999996</c:v>
                </c:pt>
                <c:pt idx="58881">
                  <c:v>0.994798234</c:v>
                </c:pt>
                <c:pt idx="58882">
                  <c:v>0.994798234</c:v>
                </c:pt>
                <c:pt idx="58883">
                  <c:v>0.98337578699999995</c:v>
                </c:pt>
                <c:pt idx="58884">
                  <c:v>0.98048173699999996</c:v>
                </c:pt>
                <c:pt idx="58885">
                  <c:v>0.99466263200000005</c:v>
                </c:pt>
                <c:pt idx="58886">
                  <c:v>0.99833470599999996</c:v>
                </c:pt>
                <c:pt idx="58887">
                  <c:v>0.98048173699999996</c:v>
                </c:pt>
                <c:pt idx="58888">
                  <c:v>0.98048173699999996</c:v>
                </c:pt>
                <c:pt idx="58889">
                  <c:v>0.99015918800000002</c:v>
                </c:pt>
                <c:pt idx="58890">
                  <c:v>0.994798234</c:v>
                </c:pt>
                <c:pt idx="58891">
                  <c:v>0.99466263200000005</c:v>
                </c:pt>
                <c:pt idx="58892">
                  <c:v>0.99466263200000005</c:v>
                </c:pt>
                <c:pt idx="58893">
                  <c:v>0.994798234</c:v>
                </c:pt>
                <c:pt idx="58894">
                  <c:v>0.99466263200000005</c:v>
                </c:pt>
                <c:pt idx="58895">
                  <c:v>0.98337578699999995</c:v>
                </c:pt>
                <c:pt idx="58896">
                  <c:v>0.98337578699999995</c:v>
                </c:pt>
                <c:pt idx="58897">
                  <c:v>0.98337578699999995</c:v>
                </c:pt>
                <c:pt idx="58898">
                  <c:v>0.98048173699999996</c:v>
                </c:pt>
                <c:pt idx="58899">
                  <c:v>0.99466263200000005</c:v>
                </c:pt>
                <c:pt idx="58900">
                  <c:v>0.994798234</c:v>
                </c:pt>
                <c:pt idx="58901">
                  <c:v>0.994798234</c:v>
                </c:pt>
                <c:pt idx="58902">
                  <c:v>0.994798234</c:v>
                </c:pt>
                <c:pt idx="58903">
                  <c:v>0.98048173699999996</c:v>
                </c:pt>
                <c:pt idx="58904">
                  <c:v>0.987316898</c:v>
                </c:pt>
                <c:pt idx="58905">
                  <c:v>0.994798234</c:v>
                </c:pt>
                <c:pt idx="58906">
                  <c:v>0.99833470599999996</c:v>
                </c:pt>
                <c:pt idx="58907">
                  <c:v>0.99466263200000005</c:v>
                </c:pt>
                <c:pt idx="58908">
                  <c:v>0.99833470599999996</c:v>
                </c:pt>
                <c:pt idx="58909">
                  <c:v>0.99833470599999996</c:v>
                </c:pt>
                <c:pt idx="58910">
                  <c:v>0.99466263200000005</c:v>
                </c:pt>
                <c:pt idx="58911">
                  <c:v>0.98048173699999996</c:v>
                </c:pt>
                <c:pt idx="58912">
                  <c:v>0.99466263200000005</c:v>
                </c:pt>
                <c:pt idx="58913">
                  <c:v>0.99466263200000005</c:v>
                </c:pt>
                <c:pt idx="58914">
                  <c:v>0.98048173699999996</c:v>
                </c:pt>
                <c:pt idx="58915">
                  <c:v>0.99466263200000005</c:v>
                </c:pt>
                <c:pt idx="58916">
                  <c:v>0.99466263200000005</c:v>
                </c:pt>
                <c:pt idx="58917">
                  <c:v>0.98337578699999995</c:v>
                </c:pt>
                <c:pt idx="58918">
                  <c:v>0.99466263200000005</c:v>
                </c:pt>
                <c:pt idx="58919">
                  <c:v>0.99466263200000005</c:v>
                </c:pt>
                <c:pt idx="58920">
                  <c:v>0.98337578699999995</c:v>
                </c:pt>
                <c:pt idx="58921">
                  <c:v>0.98337578699999995</c:v>
                </c:pt>
                <c:pt idx="58922">
                  <c:v>0.98048173699999996</c:v>
                </c:pt>
                <c:pt idx="58923">
                  <c:v>0.99833470599999996</c:v>
                </c:pt>
                <c:pt idx="58924">
                  <c:v>0.99833470599999996</c:v>
                </c:pt>
                <c:pt idx="58925">
                  <c:v>0.99466263200000005</c:v>
                </c:pt>
                <c:pt idx="58926">
                  <c:v>0.98337578699999995</c:v>
                </c:pt>
                <c:pt idx="58927">
                  <c:v>0.99833470599999996</c:v>
                </c:pt>
                <c:pt idx="58928">
                  <c:v>0.99466263200000005</c:v>
                </c:pt>
                <c:pt idx="58929">
                  <c:v>0.99466263200000005</c:v>
                </c:pt>
                <c:pt idx="58930">
                  <c:v>0.99833470599999996</c:v>
                </c:pt>
                <c:pt idx="58931">
                  <c:v>0.98048173699999996</c:v>
                </c:pt>
                <c:pt idx="58932">
                  <c:v>0.98048173699999996</c:v>
                </c:pt>
                <c:pt idx="58933">
                  <c:v>0.99466263200000005</c:v>
                </c:pt>
                <c:pt idx="58934">
                  <c:v>0.987316898</c:v>
                </c:pt>
                <c:pt idx="58935">
                  <c:v>0.98048173699999996</c:v>
                </c:pt>
                <c:pt idx="58936">
                  <c:v>0.98048173699999996</c:v>
                </c:pt>
                <c:pt idx="58937">
                  <c:v>0.98337578699999995</c:v>
                </c:pt>
                <c:pt idx="58938">
                  <c:v>0.99833470599999996</c:v>
                </c:pt>
                <c:pt idx="58939">
                  <c:v>0.98337578699999995</c:v>
                </c:pt>
                <c:pt idx="58940">
                  <c:v>0.99833470599999996</c:v>
                </c:pt>
                <c:pt idx="58941">
                  <c:v>0.99626751000000002</c:v>
                </c:pt>
                <c:pt idx="58942">
                  <c:v>0.99015918800000002</c:v>
                </c:pt>
                <c:pt idx="58943">
                  <c:v>0.98337578699999995</c:v>
                </c:pt>
                <c:pt idx="58944">
                  <c:v>0.994798234</c:v>
                </c:pt>
                <c:pt idx="58945">
                  <c:v>0.99466263200000005</c:v>
                </c:pt>
                <c:pt idx="58946">
                  <c:v>0.98337578699999995</c:v>
                </c:pt>
                <c:pt idx="58947">
                  <c:v>0.98337578699999995</c:v>
                </c:pt>
                <c:pt idx="58948">
                  <c:v>0.98337578699999995</c:v>
                </c:pt>
                <c:pt idx="58949">
                  <c:v>0.99466263200000005</c:v>
                </c:pt>
                <c:pt idx="58950">
                  <c:v>0.994798234</c:v>
                </c:pt>
                <c:pt idx="58951">
                  <c:v>0.98337578699999995</c:v>
                </c:pt>
                <c:pt idx="58952">
                  <c:v>0.98337578699999995</c:v>
                </c:pt>
                <c:pt idx="58953">
                  <c:v>0.987316898</c:v>
                </c:pt>
                <c:pt idx="58954">
                  <c:v>0.98337578699999995</c:v>
                </c:pt>
                <c:pt idx="58955">
                  <c:v>0.98337578699999995</c:v>
                </c:pt>
                <c:pt idx="58956">
                  <c:v>0.98048173699999996</c:v>
                </c:pt>
                <c:pt idx="58957">
                  <c:v>0.99833470599999996</c:v>
                </c:pt>
                <c:pt idx="58958">
                  <c:v>0.98337578699999995</c:v>
                </c:pt>
                <c:pt idx="58959">
                  <c:v>0.98337578699999995</c:v>
                </c:pt>
                <c:pt idx="58960">
                  <c:v>0.98337578699999995</c:v>
                </c:pt>
                <c:pt idx="58961">
                  <c:v>0.99833470599999996</c:v>
                </c:pt>
                <c:pt idx="58962">
                  <c:v>0.98337578699999995</c:v>
                </c:pt>
                <c:pt idx="58963">
                  <c:v>0.99466263200000005</c:v>
                </c:pt>
                <c:pt idx="58964">
                  <c:v>0.994798234</c:v>
                </c:pt>
                <c:pt idx="58965">
                  <c:v>0.98048173699999996</c:v>
                </c:pt>
                <c:pt idx="58966">
                  <c:v>0.98337578699999995</c:v>
                </c:pt>
                <c:pt idx="58967">
                  <c:v>0.98337578699999995</c:v>
                </c:pt>
                <c:pt idx="58968">
                  <c:v>0.99833470599999996</c:v>
                </c:pt>
                <c:pt idx="58969">
                  <c:v>0.99466263200000005</c:v>
                </c:pt>
                <c:pt idx="58970">
                  <c:v>0.98337578699999995</c:v>
                </c:pt>
                <c:pt idx="58971">
                  <c:v>0.98048173699999996</c:v>
                </c:pt>
                <c:pt idx="58972">
                  <c:v>0.994798234</c:v>
                </c:pt>
                <c:pt idx="58973">
                  <c:v>0.98048173699999996</c:v>
                </c:pt>
                <c:pt idx="58974">
                  <c:v>0.99833470599999996</c:v>
                </c:pt>
                <c:pt idx="58975">
                  <c:v>0.98337578699999995</c:v>
                </c:pt>
                <c:pt idx="58976">
                  <c:v>0.99100769600000005</c:v>
                </c:pt>
                <c:pt idx="58977">
                  <c:v>0.99466263200000005</c:v>
                </c:pt>
                <c:pt idx="58978">
                  <c:v>0.99833470599999996</c:v>
                </c:pt>
                <c:pt idx="58979">
                  <c:v>0.98337578699999995</c:v>
                </c:pt>
                <c:pt idx="58980">
                  <c:v>0.98048173699999996</c:v>
                </c:pt>
                <c:pt idx="58981">
                  <c:v>0.98048173699999996</c:v>
                </c:pt>
                <c:pt idx="58982">
                  <c:v>0.99833470599999996</c:v>
                </c:pt>
                <c:pt idx="58983">
                  <c:v>0.99466263200000005</c:v>
                </c:pt>
                <c:pt idx="58984">
                  <c:v>0.994798234</c:v>
                </c:pt>
                <c:pt idx="58985">
                  <c:v>0.994798234</c:v>
                </c:pt>
                <c:pt idx="58986">
                  <c:v>0.98337578699999995</c:v>
                </c:pt>
                <c:pt idx="58987">
                  <c:v>0.994798234</c:v>
                </c:pt>
                <c:pt idx="58988">
                  <c:v>0.98048173699999996</c:v>
                </c:pt>
                <c:pt idx="58989">
                  <c:v>0.98048173699999996</c:v>
                </c:pt>
                <c:pt idx="58990">
                  <c:v>0.99466263200000005</c:v>
                </c:pt>
                <c:pt idx="58991">
                  <c:v>0.99833470599999996</c:v>
                </c:pt>
                <c:pt idx="58992">
                  <c:v>0.98337578699999995</c:v>
                </c:pt>
                <c:pt idx="58993">
                  <c:v>0.99466263200000005</c:v>
                </c:pt>
                <c:pt idx="58994">
                  <c:v>0.99466263200000005</c:v>
                </c:pt>
                <c:pt idx="58995">
                  <c:v>0.994798234</c:v>
                </c:pt>
                <c:pt idx="58996">
                  <c:v>0.98048173699999996</c:v>
                </c:pt>
                <c:pt idx="58997">
                  <c:v>0.994798234</c:v>
                </c:pt>
                <c:pt idx="58998">
                  <c:v>0.987316898</c:v>
                </c:pt>
                <c:pt idx="58999">
                  <c:v>0.99466263200000005</c:v>
                </c:pt>
                <c:pt idx="59000">
                  <c:v>0.994798234</c:v>
                </c:pt>
                <c:pt idx="59001">
                  <c:v>0.98048173699999996</c:v>
                </c:pt>
                <c:pt idx="59002">
                  <c:v>0.98337578699999995</c:v>
                </c:pt>
                <c:pt idx="59003">
                  <c:v>0.99833470599999996</c:v>
                </c:pt>
                <c:pt idx="59004">
                  <c:v>0.99027694600000005</c:v>
                </c:pt>
                <c:pt idx="59005">
                  <c:v>0.99833470599999996</c:v>
                </c:pt>
                <c:pt idx="59006">
                  <c:v>0.99833470599999996</c:v>
                </c:pt>
                <c:pt idx="59007">
                  <c:v>0.98337578699999995</c:v>
                </c:pt>
                <c:pt idx="59008">
                  <c:v>0.99466263200000005</c:v>
                </c:pt>
                <c:pt idx="59009">
                  <c:v>0.99833470599999996</c:v>
                </c:pt>
                <c:pt idx="59010">
                  <c:v>0.987316898</c:v>
                </c:pt>
                <c:pt idx="59011">
                  <c:v>0.99466263200000005</c:v>
                </c:pt>
                <c:pt idx="59012">
                  <c:v>0.99833470599999996</c:v>
                </c:pt>
                <c:pt idx="59013">
                  <c:v>0.99466263200000005</c:v>
                </c:pt>
                <c:pt idx="59014">
                  <c:v>0.99833470599999996</c:v>
                </c:pt>
                <c:pt idx="59015">
                  <c:v>0.98337578699999995</c:v>
                </c:pt>
                <c:pt idx="59016">
                  <c:v>0.98048173699999996</c:v>
                </c:pt>
                <c:pt idx="59017">
                  <c:v>0.99833470599999996</c:v>
                </c:pt>
                <c:pt idx="59018">
                  <c:v>0.98337578699999995</c:v>
                </c:pt>
                <c:pt idx="59019">
                  <c:v>0.98048173699999996</c:v>
                </c:pt>
                <c:pt idx="59020">
                  <c:v>0.99833470599999996</c:v>
                </c:pt>
                <c:pt idx="59021">
                  <c:v>0.99833470599999996</c:v>
                </c:pt>
                <c:pt idx="59022">
                  <c:v>0.99833470599999996</c:v>
                </c:pt>
                <c:pt idx="59023">
                  <c:v>0.99833470599999996</c:v>
                </c:pt>
                <c:pt idx="59024">
                  <c:v>0.99833470599999996</c:v>
                </c:pt>
                <c:pt idx="59025">
                  <c:v>0.98337578699999995</c:v>
                </c:pt>
                <c:pt idx="59026">
                  <c:v>0.98337578699999995</c:v>
                </c:pt>
                <c:pt idx="59027">
                  <c:v>0.99466263200000005</c:v>
                </c:pt>
                <c:pt idx="59028">
                  <c:v>0.98048173699999996</c:v>
                </c:pt>
                <c:pt idx="59029">
                  <c:v>0.98048173699999996</c:v>
                </c:pt>
                <c:pt idx="59030">
                  <c:v>0.994798234</c:v>
                </c:pt>
                <c:pt idx="59031">
                  <c:v>0.99456953599999998</c:v>
                </c:pt>
                <c:pt idx="59032">
                  <c:v>0.98337578699999995</c:v>
                </c:pt>
                <c:pt idx="59033">
                  <c:v>0.99466263200000005</c:v>
                </c:pt>
                <c:pt idx="59034">
                  <c:v>0.98337578699999995</c:v>
                </c:pt>
                <c:pt idx="59035">
                  <c:v>0.99456953599999998</c:v>
                </c:pt>
                <c:pt idx="59036">
                  <c:v>0.994798234</c:v>
                </c:pt>
                <c:pt idx="59037">
                  <c:v>0.99466263200000005</c:v>
                </c:pt>
                <c:pt idx="59038">
                  <c:v>0.99466263200000005</c:v>
                </c:pt>
                <c:pt idx="59039">
                  <c:v>0.98337578699999995</c:v>
                </c:pt>
                <c:pt idx="59040">
                  <c:v>0.994798234</c:v>
                </c:pt>
                <c:pt idx="59041">
                  <c:v>0.98048173699999996</c:v>
                </c:pt>
                <c:pt idx="59042">
                  <c:v>0.99833470599999996</c:v>
                </c:pt>
                <c:pt idx="59043">
                  <c:v>0.99833470599999996</c:v>
                </c:pt>
                <c:pt idx="59044">
                  <c:v>0.99466263200000005</c:v>
                </c:pt>
                <c:pt idx="59045">
                  <c:v>0.98048173699999996</c:v>
                </c:pt>
                <c:pt idx="59046">
                  <c:v>0.99090427199999997</c:v>
                </c:pt>
                <c:pt idx="59047">
                  <c:v>0.98048173699999996</c:v>
                </c:pt>
                <c:pt idx="59048">
                  <c:v>0.994798234</c:v>
                </c:pt>
                <c:pt idx="59049">
                  <c:v>0.994798234</c:v>
                </c:pt>
                <c:pt idx="59050">
                  <c:v>0.99466263200000005</c:v>
                </c:pt>
                <c:pt idx="59051">
                  <c:v>0.99833470599999996</c:v>
                </c:pt>
                <c:pt idx="59052">
                  <c:v>0.99466263200000005</c:v>
                </c:pt>
                <c:pt idx="59053">
                  <c:v>0.99090427199999997</c:v>
                </c:pt>
                <c:pt idx="59054">
                  <c:v>0.98337578699999995</c:v>
                </c:pt>
                <c:pt idx="59055">
                  <c:v>0.99466263200000005</c:v>
                </c:pt>
                <c:pt idx="59056">
                  <c:v>0.98337578699999995</c:v>
                </c:pt>
                <c:pt idx="59057">
                  <c:v>0.99466263200000005</c:v>
                </c:pt>
                <c:pt idx="59058">
                  <c:v>0.98337578699999995</c:v>
                </c:pt>
                <c:pt idx="59059">
                  <c:v>0.99027694600000005</c:v>
                </c:pt>
                <c:pt idx="59060">
                  <c:v>0.994798234</c:v>
                </c:pt>
                <c:pt idx="59061">
                  <c:v>0.99466263200000005</c:v>
                </c:pt>
                <c:pt idx="59062">
                  <c:v>0.98337578699999995</c:v>
                </c:pt>
                <c:pt idx="59063">
                  <c:v>0.99833470599999996</c:v>
                </c:pt>
                <c:pt idx="59064">
                  <c:v>0.98529628999999996</c:v>
                </c:pt>
                <c:pt idx="59065">
                  <c:v>0.99833470599999996</c:v>
                </c:pt>
                <c:pt idx="59066">
                  <c:v>0.994798234</c:v>
                </c:pt>
                <c:pt idx="59067">
                  <c:v>0.99833470599999996</c:v>
                </c:pt>
                <c:pt idx="59068">
                  <c:v>0.99833470599999996</c:v>
                </c:pt>
                <c:pt idx="59069">
                  <c:v>0.98337578699999995</c:v>
                </c:pt>
                <c:pt idx="59070">
                  <c:v>0.987316898</c:v>
                </c:pt>
                <c:pt idx="59071">
                  <c:v>0.99090427199999997</c:v>
                </c:pt>
                <c:pt idx="59072">
                  <c:v>0.994798234</c:v>
                </c:pt>
                <c:pt idx="59073">
                  <c:v>0.99833470599999996</c:v>
                </c:pt>
                <c:pt idx="59074">
                  <c:v>0.994798234</c:v>
                </c:pt>
                <c:pt idx="59075">
                  <c:v>0.994798234</c:v>
                </c:pt>
                <c:pt idx="59076">
                  <c:v>0.98048173699999996</c:v>
                </c:pt>
                <c:pt idx="59077">
                  <c:v>0.98048173699999996</c:v>
                </c:pt>
                <c:pt idx="59078">
                  <c:v>0.98048173699999996</c:v>
                </c:pt>
                <c:pt idx="59079">
                  <c:v>0.99466263200000005</c:v>
                </c:pt>
                <c:pt idx="59080">
                  <c:v>0.98048173699999996</c:v>
                </c:pt>
                <c:pt idx="59081">
                  <c:v>0.97923176599999995</c:v>
                </c:pt>
                <c:pt idx="59082">
                  <c:v>0.987316898</c:v>
                </c:pt>
                <c:pt idx="59083">
                  <c:v>0.98337578699999995</c:v>
                </c:pt>
                <c:pt idx="59084">
                  <c:v>0.98496529200000005</c:v>
                </c:pt>
                <c:pt idx="59085">
                  <c:v>0.994798234</c:v>
                </c:pt>
                <c:pt idx="59086">
                  <c:v>0.99027694600000005</c:v>
                </c:pt>
                <c:pt idx="59087">
                  <c:v>0.98337578699999995</c:v>
                </c:pt>
                <c:pt idx="59088">
                  <c:v>0.98337578699999995</c:v>
                </c:pt>
                <c:pt idx="59089">
                  <c:v>0.99466263200000005</c:v>
                </c:pt>
                <c:pt idx="59090">
                  <c:v>0.99100769600000005</c:v>
                </c:pt>
                <c:pt idx="59091">
                  <c:v>0.98048173699999996</c:v>
                </c:pt>
                <c:pt idx="59092">
                  <c:v>0.99833470599999996</c:v>
                </c:pt>
                <c:pt idx="59093">
                  <c:v>0.98337578699999995</c:v>
                </c:pt>
                <c:pt idx="59094">
                  <c:v>0.98048173699999996</c:v>
                </c:pt>
                <c:pt idx="59095">
                  <c:v>0.99833470599999996</c:v>
                </c:pt>
                <c:pt idx="59096">
                  <c:v>0.99833470599999996</c:v>
                </c:pt>
                <c:pt idx="59097">
                  <c:v>0.99466263200000005</c:v>
                </c:pt>
                <c:pt idx="59098">
                  <c:v>0.994798234</c:v>
                </c:pt>
                <c:pt idx="59099">
                  <c:v>0.98337578699999995</c:v>
                </c:pt>
                <c:pt idx="59100">
                  <c:v>0.99833470599999996</c:v>
                </c:pt>
                <c:pt idx="59101">
                  <c:v>0.99833470599999996</c:v>
                </c:pt>
                <c:pt idx="59102">
                  <c:v>0.98337578699999995</c:v>
                </c:pt>
                <c:pt idx="59103">
                  <c:v>0.98048173699999996</c:v>
                </c:pt>
                <c:pt idx="59104">
                  <c:v>0.98337578699999995</c:v>
                </c:pt>
                <c:pt idx="59105">
                  <c:v>0.98337578699999995</c:v>
                </c:pt>
                <c:pt idx="59106">
                  <c:v>0.98048173699999996</c:v>
                </c:pt>
                <c:pt idx="59107">
                  <c:v>0.99466263200000005</c:v>
                </c:pt>
                <c:pt idx="59108">
                  <c:v>0.98337578699999995</c:v>
                </c:pt>
                <c:pt idx="59109">
                  <c:v>0.99833470599999996</c:v>
                </c:pt>
                <c:pt idx="59110">
                  <c:v>0.98552498799999999</c:v>
                </c:pt>
                <c:pt idx="59111">
                  <c:v>0.98337578699999995</c:v>
                </c:pt>
                <c:pt idx="59112">
                  <c:v>0.98048173699999996</c:v>
                </c:pt>
                <c:pt idx="59113">
                  <c:v>0.994798234</c:v>
                </c:pt>
                <c:pt idx="59114">
                  <c:v>0.98337578699999995</c:v>
                </c:pt>
                <c:pt idx="59115">
                  <c:v>0.99466263200000005</c:v>
                </c:pt>
                <c:pt idx="59116">
                  <c:v>0.99833470599999996</c:v>
                </c:pt>
                <c:pt idx="59117">
                  <c:v>0.98337578699999995</c:v>
                </c:pt>
                <c:pt idx="59118">
                  <c:v>0.98729905299999998</c:v>
                </c:pt>
                <c:pt idx="59119">
                  <c:v>0.99466263200000005</c:v>
                </c:pt>
                <c:pt idx="59120">
                  <c:v>0.994798234</c:v>
                </c:pt>
                <c:pt idx="59121">
                  <c:v>0.98337578699999995</c:v>
                </c:pt>
                <c:pt idx="59122">
                  <c:v>0.99833470599999996</c:v>
                </c:pt>
                <c:pt idx="59123">
                  <c:v>0.994798234</c:v>
                </c:pt>
                <c:pt idx="59124">
                  <c:v>0.98669746800000002</c:v>
                </c:pt>
                <c:pt idx="59125">
                  <c:v>0.98337578699999995</c:v>
                </c:pt>
                <c:pt idx="59126">
                  <c:v>0.99466263200000005</c:v>
                </c:pt>
                <c:pt idx="59127">
                  <c:v>0.99466263200000005</c:v>
                </c:pt>
                <c:pt idx="59128">
                  <c:v>0.99833470599999996</c:v>
                </c:pt>
                <c:pt idx="59129">
                  <c:v>0.98337578699999995</c:v>
                </c:pt>
                <c:pt idx="59130">
                  <c:v>0.99090427199999997</c:v>
                </c:pt>
                <c:pt idx="59131">
                  <c:v>0.994798234</c:v>
                </c:pt>
                <c:pt idx="59132">
                  <c:v>0.99090427199999997</c:v>
                </c:pt>
                <c:pt idx="59133">
                  <c:v>0.994798234</c:v>
                </c:pt>
                <c:pt idx="59134">
                  <c:v>0.98337578699999995</c:v>
                </c:pt>
                <c:pt idx="59135">
                  <c:v>0.994798234</c:v>
                </c:pt>
                <c:pt idx="59136">
                  <c:v>0.98337578699999995</c:v>
                </c:pt>
                <c:pt idx="59137">
                  <c:v>0.99466263200000005</c:v>
                </c:pt>
                <c:pt idx="59138">
                  <c:v>0.99466263200000005</c:v>
                </c:pt>
                <c:pt idx="59139">
                  <c:v>0.99833470599999996</c:v>
                </c:pt>
                <c:pt idx="59140">
                  <c:v>0.994798234</c:v>
                </c:pt>
                <c:pt idx="59141">
                  <c:v>0.994798234</c:v>
                </c:pt>
                <c:pt idx="59142">
                  <c:v>0.994798234</c:v>
                </c:pt>
                <c:pt idx="59143">
                  <c:v>0.98337578699999995</c:v>
                </c:pt>
                <c:pt idx="59144">
                  <c:v>0.994798234</c:v>
                </c:pt>
                <c:pt idx="59145">
                  <c:v>0.99833470599999996</c:v>
                </c:pt>
                <c:pt idx="59146">
                  <c:v>0.99466263200000005</c:v>
                </c:pt>
                <c:pt idx="59147">
                  <c:v>0.98337578699999995</c:v>
                </c:pt>
                <c:pt idx="59148">
                  <c:v>0.99466263200000005</c:v>
                </c:pt>
                <c:pt idx="59149">
                  <c:v>0.98048173699999996</c:v>
                </c:pt>
                <c:pt idx="59150">
                  <c:v>0.98337578699999995</c:v>
                </c:pt>
                <c:pt idx="59151">
                  <c:v>0.994798234</c:v>
                </c:pt>
                <c:pt idx="59152">
                  <c:v>0.99466263200000005</c:v>
                </c:pt>
                <c:pt idx="59153">
                  <c:v>0.98048173699999996</c:v>
                </c:pt>
                <c:pt idx="59154">
                  <c:v>0.994798234</c:v>
                </c:pt>
                <c:pt idx="59155">
                  <c:v>0.98337578699999995</c:v>
                </c:pt>
                <c:pt idx="59156">
                  <c:v>0.99466263200000005</c:v>
                </c:pt>
                <c:pt idx="59157">
                  <c:v>0.994798234</c:v>
                </c:pt>
                <c:pt idx="59158">
                  <c:v>0.99833470599999996</c:v>
                </c:pt>
                <c:pt idx="59159">
                  <c:v>0.98337578699999995</c:v>
                </c:pt>
                <c:pt idx="59160">
                  <c:v>0.98337578699999995</c:v>
                </c:pt>
                <c:pt idx="59161">
                  <c:v>0.98048173699999996</c:v>
                </c:pt>
                <c:pt idx="59162">
                  <c:v>0.98337578699999995</c:v>
                </c:pt>
                <c:pt idx="59163">
                  <c:v>0.99466263200000005</c:v>
                </c:pt>
                <c:pt idx="59164">
                  <c:v>0.994798234</c:v>
                </c:pt>
                <c:pt idx="59165">
                  <c:v>0.994798234</c:v>
                </c:pt>
                <c:pt idx="59166">
                  <c:v>0.98337578699999995</c:v>
                </c:pt>
                <c:pt idx="59167">
                  <c:v>0.99466263200000005</c:v>
                </c:pt>
                <c:pt idx="59168">
                  <c:v>0.99833470599999996</c:v>
                </c:pt>
                <c:pt idx="59169">
                  <c:v>0.99833470599999996</c:v>
                </c:pt>
                <c:pt idx="59170">
                  <c:v>0.994798234</c:v>
                </c:pt>
                <c:pt idx="59171">
                  <c:v>0.99027694600000005</c:v>
                </c:pt>
                <c:pt idx="59172">
                  <c:v>0.98337578699999995</c:v>
                </c:pt>
                <c:pt idx="59173">
                  <c:v>0.98337578699999995</c:v>
                </c:pt>
                <c:pt idx="59174">
                  <c:v>0.98048173699999996</c:v>
                </c:pt>
                <c:pt idx="59175">
                  <c:v>0.98729905299999998</c:v>
                </c:pt>
                <c:pt idx="59176">
                  <c:v>0.994798234</c:v>
                </c:pt>
                <c:pt idx="59177">
                  <c:v>0.99466263200000005</c:v>
                </c:pt>
                <c:pt idx="59178">
                  <c:v>0.994798234</c:v>
                </c:pt>
                <c:pt idx="59179">
                  <c:v>0.98337578699999995</c:v>
                </c:pt>
                <c:pt idx="59180">
                  <c:v>0.99466263200000005</c:v>
                </c:pt>
                <c:pt idx="59181">
                  <c:v>0.994798234</c:v>
                </c:pt>
                <c:pt idx="59182">
                  <c:v>0.98048173699999996</c:v>
                </c:pt>
                <c:pt idx="59183">
                  <c:v>0.99833470599999996</c:v>
                </c:pt>
                <c:pt idx="59184">
                  <c:v>0.99833470599999996</c:v>
                </c:pt>
                <c:pt idx="59185">
                  <c:v>0.99466263200000005</c:v>
                </c:pt>
                <c:pt idx="59186">
                  <c:v>0.98337578699999995</c:v>
                </c:pt>
                <c:pt idx="59187">
                  <c:v>0.99466263200000005</c:v>
                </c:pt>
                <c:pt idx="59188">
                  <c:v>0.98337578699999995</c:v>
                </c:pt>
                <c:pt idx="59189">
                  <c:v>0.98337578699999995</c:v>
                </c:pt>
                <c:pt idx="59190">
                  <c:v>0.99090427199999997</c:v>
                </c:pt>
                <c:pt idx="59191">
                  <c:v>0.994798234</c:v>
                </c:pt>
                <c:pt idx="59192">
                  <c:v>0.99466263200000005</c:v>
                </c:pt>
                <c:pt idx="59193">
                  <c:v>0.98048173699999996</c:v>
                </c:pt>
                <c:pt idx="59194">
                  <c:v>0.99833470599999996</c:v>
                </c:pt>
                <c:pt idx="59195">
                  <c:v>0.99466263200000005</c:v>
                </c:pt>
                <c:pt idx="59196">
                  <c:v>0.98337578699999995</c:v>
                </c:pt>
                <c:pt idx="59197">
                  <c:v>0.99466263200000005</c:v>
                </c:pt>
                <c:pt idx="59198">
                  <c:v>0.994798234</c:v>
                </c:pt>
                <c:pt idx="59199">
                  <c:v>0.994798234</c:v>
                </c:pt>
                <c:pt idx="59200">
                  <c:v>0.98048173699999996</c:v>
                </c:pt>
                <c:pt idx="59201">
                  <c:v>0.98337578699999995</c:v>
                </c:pt>
                <c:pt idx="59202">
                  <c:v>0.994798234</c:v>
                </c:pt>
                <c:pt idx="59203">
                  <c:v>0.99833470599999996</c:v>
                </c:pt>
                <c:pt idx="59204">
                  <c:v>0.98048173699999996</c:v>
                </c:pt>
                <c:pt idx="59205">
                  <c:v>0.98337578699999995</c:v>
                </c:pt>
                <c:pt idx="59206">
                  <c:v>0.98048173699999996</c:v>
                </c:pt>
                <c:pt idx="59207">
                  <c:v>0.994798234</c:v>
                </c:pt>
                <c:pt idx="59208">
                  <c:v>0.99833470599999996</c:v>
                </c:pt>
                <c:pt idx="59209">
                  <c:v>0.994798234</c:v>
                </c:pt>
                <c:pt idx="59210">
                  <c:v>0.98048173699999996</c:v>
                </c:pt>
                <c:pt idx="59211">
                  <c:v>0.99466263200000005</c:v>
                </c:pt>
                <c:pt idx="59212">
                  <c:v>0.99833470599999996</c:v>
                </c:pt>
                <c:pt idx="59213">
                  <c:v>0.98529628999999996</c:v>
                </c:pt>
                <c:pt idx="59214">
                  <c:v>0.99833470599999996</c:v>
                </c:pt>
                <c:pt idx="59215">
                  <c:v>0.98337578699999995</c:v>
                </c:pt>
                <c:pt idx="59216">
                  <c:v>0.99466263200000005</c:v>
                </c:pt>
                <c:pt idx="59217">
                  <c:v>0.99466263200000005</c:v>
                </c:pt>
                <c:pt idx="59218">
                  <c:v>0.99466263200000005</c:v>
                </c:pt>
                <c:pt idx="59219">
                  <c:v>0.994798234</c:v>
                </c:pt>
                <c:pt idx="59220">
                  <c:v>0.99466263200000005</c:v>
                </c:pt>
                <c:pt idx="59221">
                  <c:v>0.99833470599999996</c:v>
                </c:pt>
                <c:pt idx="59222">
                  <c:v>0.99833470599999996</c:v>
                </c:pt>
                <c:pt idx="59223">
                  <c:v>0.99466263200000005</c:v>
                </c:pt>
                <c:pt idx="59224">
                  <c:v>0.98552498799999999</c:v>
                </c:pt>
                <c:pt idx="59225">
                  <c:v>0.99466263200000005</c:v>
                </c:pt>
                <c:pt idx="59226">
                  <c:v>0.98048173699999996</c:v>
                </c:pt>
                <c:pt idx="59227">
                  <c:v>0.99466263200000005</c:v>
                </c:pt>
                <c:pt idx="59228">
                  <c:v>0.98048173699999996</c:v>
                </c:pt>
                <c:pt idx="59229">
                  <c:v>0.99466263200000005</c:v>
                </c:pt>
                <c:pt idx="59230">
                  <c:v>0.99833470599999996</c:v>
                </c:pt>
                <c:pt idx="59231">
                  <c:v>0.994798234</c:v>
                </c:pt>
                <c:pt idx="59232">
                  <c:v>0.994798234</c:v>
                </c:pt>
                <c:pt idx="59233">
                  <c:v>0.99635453600000001</c:v>
                </c:pt>
                <c:pt idx="59234">
                  <c:v>0.98337578699999995</c:v>
                </c:pt>
                <c:pt idx="59235">
                  <c:v>0.98337578699999995</c:v>
                </c:pt>
                <c:pt idx="59236">
                  <c:v>0.98337578699999995</c:v>
                </c:pt>
                <c:pt idx="59237">
                  <c:v>0.994798234</c:v>
                </c:pt>
                <c:pt idx="59238">
                  <c:v>0.98337578699999995</c:v>
                </c:pt>
                <c:pt idx="59239">
                  <c:v>0.99833470599999996</c:v>
                </c:pt>
                <c:pt idx="59240">
                  <c:v>0.99090427199999997</c:v>
                </c:pt>
                <c:pt idx="59241">
                  <c:v>0.99466263200000005</c:v>
                </c:pt>
                <c:pt idx="59242">
                  <c:v>0.98337578699999995</c:v>
                </c:pt>
                <c:pt idx="59243">
                  <c:v>0.99466263200000005</c:v>
                </c:pt>
                <c:pt idx="59244">
                  <c:v>0.99466263200000005</c:v>
                </c:pt>
                <c:pt idx="59245">
                  <c:v>0.99466263200000005</c:v>
                </c:pt>
                <c:pt idx="59246">
                  <c:v>0.98337578699999995</c:v>
                </c:pt>
                <c:pt idx="59247">
                  <c:v>0.994798234</c:v>
                </c:pt>
                <c:pt idx="59248">
                  <c:v>0.98337578699999995</c:v>
                </c:pt>
                <c:pt idx="59249">
                  <c:v>0.98048173699999996</c:v>
                </c:pt>
                <c:pt idx="59250">
                  <c:v>0.99833470599999996</c:v>
                </c:pt>
                <c:pt idx="59251">
                  <c:v>0.98337578699999995</c:v>
                </c:pt>
                <c:pt idx="59252">
                  <c:v>0.98337578699999995</c:v>
                </c:pt>
                <c:pt idx="59253">
                  <c:v>0.98337578699999995</c:v>
                </c:pt>
                <c:pt idx="59254">
                  <c:v>0.98048173699999996</c:v>
                </c:pt>
                <c:pt idx="59255">
                  <c:v>0.99833470599999996</c:v>
                </c:pt>
                <c:pt idx="59256">
                  <c:v>0.994798234</c:v>
                </c:pt>
                <c:pt idx="59257">
                  <c:v>0.98048173699999996</c:v>
                </c:pt>
                <c:pt idx="59258">
                  <c:v>0.98337578699999995</c:v>
                </c:pt>
                <c:pt idx="59259">
                  <c:v>0.98337578699999995</c:v>
                </c:pt>
                <c:pt idx="59260">
                  <c:v>0.98337578699999995</c:v>
                </c:pt>
                <c:pt idx="59261">
                  <c:v>0.98048173699999996</c:v>
                </c:pt>
                <c:pt idx="59262">
                  <c:v>0.98337578699999995</c:v>
                </c:pt>
                <c:pt idx="59263">
                  <c:v>0.98048173699999996</c:v>
                </c:pt>
                <c:pt idx="59264">
                  <c:v>0.99456953599999998</c:v>
                </c:pt>
                <c:pt idx="59265">
                  <c:v>0.99466263200000005</c:v>
                </c:pt>
                <c:pt idx="59266">
                  <c:v>0.98337578699999995</c:v>
                </c:pt>
                <c:pt idx="59267">
                  <c:v>0.99466263200000005</c:v>
                </c:pt>
                <c:pt idx="59268">
                  <c:v>0.98337578699999995</c:v>
                </c:pt>
                <c:pt idx="59269">
                  <c:v>0.98529628999999996</c:v>
                </c:pt>
                <c:pt idx="59270">
                  <c:v>0.99027694600000005</c:v>
                </c:pt>
                <c:pt idx="59271">
                  <c:v>0.99833470599999996</c:v>
                </c:pt>
                <c:pt idx="59272">
                  <c:v>0.99466263200000005</c:v>
                </c:pt>
                <c:pt idx="59273">
                  <c:v>0.994798234</c:v>
                </c:pt>
                <c:pt idx="59274">
                  <c:v>0.99466263200000005</c:v>
                </c:pt>
                <c:pt idx="59275">
                  <c:v>0.99833470599999996</c:v>
                </c:pt>
                <c:pt idx="59276">
                  <c:v>0.99466263200000005</c:v>
                </c:pt>
                <c:pt idx="59277">
                  <c:v>0.99466263200000005</c:v>
                </c:pt>
                <c:pt idx="59278">
                  <c:v>0.99090427199999997</c:v>
                </c:pt>
                <c:pt idx="59279">
                  <c:v>0.99015918800000002</c:v>
                </c:pt>
                <c:pt idx="59280">
                  <c:v>0.99015918800000002</c:v>
                </c:pt>
                <c:pt idx="59281">
                  <c:v>0.99833470599999996</c:v>
                </c:pt>
                <c:pt idx="59282">
                  <c:v>0.98337578699999995</c:v>
                </c:pt>
                <c:pt idx="59283">
                  <c:v>0.97933389000000004</c:v>
                </c:pt>
                <c:pt idx="59284">
                  <c:v>0.98337578699999995</c:v>
                </c:pt>
                <c:pt idx="59285">
                  <c:v>0.98337578699999995</c:v>
                </c:pt>
                <c:pt idx="59286">
                  <c:v>0.99466263200000005</c:v>
                </c:pt>
                <c:pt idx="59287">
                  <c:v>0.99833470599999996</c:v>
                </c:pt>
                <c:pt idx="59288">
                  <c:v>0.994798234</c:v>
                </c:pt>
                <c:pt idx="59289">
                  <c:v>0.99833470599999996</c:v>
                </c:pt>
                <c:pt idx="59290">
                  <c:v>0.98729905299999998</c:v>
                </c:pt>
                <c:pt idx="59291">
                  <c:v>0.99833470599999996</c:v>
                </c:pt>
                <c:pt idx="59292">
                  <c:v>0.99466263200000005</c:v>
                </c:pt>
                <c:pt idx="59293">
                  <c:v>0.99833470599999996</c:v>
                </c:pt>
                <c:pt idx="59294">
                  <c:v>0.99833470599999996</c:v>
                </c:pt>
                <c:pt idx="59295">
                  <c:v>0.99466263200000005</c:v>
                </c:pt>
                <c:pt idx="59296">
                  <c:v>0.98337578699999995</c:v>
                </c:pt>
                <c:pt idx="59297">
                  <c:v>0.98337578699999995</c:v>
                </c:pt>
                <c:pt idx="59298">
                  <c:v>0.99833470599999996</c:v>
                </c:pt>
                <c:pt idx="59299">
                  <c:v>0.99466263200000005</c:v>
                </c:pt>
                <c:pt idx="59300">
                  <c:v>0.987316898</c:v>
                </c:pt>
                <c:pt idx="59301">
                  <c:v>0.99833470599999996</c:v>
                </c:pt>
                <c:pt idx="59302">
                  <c:v>0.994798234</c:v>
                </c:pt>
                <c:pt idx="59303">
                  <c:v>0.99466263200000005</c:v>
                </c:pt>
                <c:pt idx="59304">
                  <c:v>0.99833470599999996</c:v>
                </c:pt>
                <c:pt idx="59305">
                  <c:v>0.98048173699999996</c:v>
                </c:pt>
                <c:pt idx="59306">
                  <c:v>0.99466263200000005</c:v>
                </c:pt>
                <c:pt idx="59307">
                  <c:v>0.99833470599999996</c:v>
                </c:pt>
                <c:pt idx="59308">
                  <c:v>0.987316898</c:v>
                </c:pt>
                <c:pt idx="59309">
                  <c:v>0.994798234</c:v>
                </c:pt>
                <c:pt idx="59310">
                  <c:v>0.98048173699999996</c:v>
                </c:pt>
                <c:pt idx="59311">
                  <c:v>0.98337578699999995</c:v>
                </c:pt>
                <c:pt idx="59312">
                  <c:v>0.99466263200000005</c:v>
                </c:pt>
                <c:pt idx="59313">
                  <c:v>0.99466263200000005</c:v>
                </c:pt>
                <c:pt idx="59314">
                  <c:v>0.99100769600000005</c:v>
                </c:pt>
                <c:pt idx="59315">
                  <c:v>0.98337578699999995</c:v>
                </c:pt>
                <c:pt idx="59316">
                  <c:v>0.98337578699999995</c:v>
                </c:pt>
                <c:pt idx="59317">
                  <c:v>0.994798234</c:v>
                </c:pt>
                <c:pt idx="59318">
                  <c:v>0.99466263200000005</c:v>
                </c:pt>
                <c:pt idx="59319">
                  <c:v>0.994798234</c:v>
                </c:pt>
                <c:pt idx="59320">
                  <c:v>0.98337578699999995</c:v>
                </c:pt>
                <c:pt idx="59321">
                  <c:v>0.99833470599999996</c:v>
                </c:pt>
                <c:pt idx="59322">
                  <c:v>0.98048173699999996</c:v>
                </c:pt>
                <c:pt idx="59323">
                  <c:v>0.987316898</c:v>
                </c:pt>
                <c:pt idx="59324">
                  <c:v>0.99833470599999996</c:v>
                </c:pt>
                <c:pt idx="59325">
                  <c:v>0.99466263200000005</c:v>
                </c:pt>
                <c:pt idx="59326">
                  <c:v>0.99833470599999996</c:v>
                </c:pt>
                <c:pt idx="59327">
                  <c:v>0.99466263200000005</c:v>
                </c:pt>
                <c:pt idx="59328">
                  <c:v>0.98337578699999995</c:v>
                </c:pt>
                <c:pt idx="59329">
                  <c:v>0.98337578699999995</c:v>
                </c:pt>
                <c:pt idx="59330">
                  <c:v>0.99466263200000005</c:v>
                </c:pt>
                <c:pt idx="59331">
                  <c:v>0.98337578699999995</c:v>
                </c:pt>
                <c:pt idx="59332">
                  <c:v>0.98552498799999999</c:v>
                </c:pt>
                <c:pt idx="59333">
                  <c:v>0.99833470599999996</c:v>
                </c:pt>
                <c:pt idx="59334">
                  <c:v>0.98337578699999995</c:v>
                </c:pt>
                <c:pt idx="59335">
                  <c:v>0.98337578699999995</c:v>
                </c:pt>
                <c:pt idx="59336">
                  <c:v>0.994798234</c:v>
                </c:pt>
                <c:pt idx="59337">
                  <c:v>0.99833470599999996</c:v>
                </c:pt>
                <c:pt idx="59338">
                  <c:v>0.98337578699999995</c:v>
                </c:pt>
                <c:pt idx="59339">
                  <c:v>0.98337578699999995</c:v>
                </c:pt>
                <c:pt idx="59340">
                  <c:v>0.994798234</c:v>
                </c:pt>
                <c:pt idx="59341">
                  <c:v>0.99466263200000005</c:v>
                </c:pt>
                <c:pt idx="59342">
                  <c:v>0.98048173699999996</c:v>
                </c:pt>
                <c:pt idx="59343">
                  <c:v>0.98337578699999995</c:v>
                </c:pt>
                <c:pt idx="59344">
                  <c:v>0.98337578699999995</c:v>
                </c:pt>
                <c:pt idx="59345">
                  <c:v>0.99833470599999996</c:v>
                </c:pt>
                <c:pt idx="59346">
                  <c:v>0.99466263200000005</c:v>
                </c:pt>
                <c:pt idx="59347">
                  <c:v>0.98337578699999995</c:v>
                </c:pt>
                <c:pt idx="59348">
                  <c:v>0.99466263200000005</c:v>
                </c:pt>
                <c:pt idx="59349">
                  <c:v>0.99833470599999996</c:v>
                </c:pt>
                <c:pt idx="59350">
                  <c:v>0.98048173699999996</c:v>
                </c:pt>
                <c:pt idx="59351">
                  <c:v>0.99466263200000005</c:v>
                </c:pt>
                <c:pt idx="59352">
                  <c:v>0.99466263200000005</c:v>
                </c:pt>
                <c:pt idx="59353">
                  <c:v>0.99466263200000005</c:v>
                </c:pt>
                <c:pt idx="59354">
                  <c:v>0.98048173699999996</c:v>
                </c:pt>
                <c:pt idx="59355">
                  <c:v>0.99833470599999996</c:v>
                </c:pt>
                <c:pt idx="59356">
                  <c:v>0.98337578699999995</c:v>
                </c:pt>
                <c:pt idx="59357">
                  <c:v>0.98337578699999995</c:v>
                </c:pt>
                <c:pt idx="59358">
                  <c:v>0.99466263200000005</c:v>
                </c:pt>
                <c:pt idx="59359">
                  <c:v>0.994798234</c:v>
                </c:pt>
                <c:pt idx="59360">
                  <c:v>0.99466263200000005</c:v>
                </c:pt>
                <c:pt idx="59361">
                  <c:v>0.98337578699999995</c:v>
                </c:pt>
                <c:pt idx="59362">
                  <c:v>0.994798234</c:v>
                </c:pt>
                <c:pt idx="59363">
                  <c:v>0.99456953599999998</c:v>
                </c:pt>
                <c:pt idx="59364">
                  <c:v>0.99466263200000005</c:v>
                </c:pt>
                <c:pt idx="59365">
                  <c:v>0.99466263200000005</c:v>
                </c:pt>
                <c:pt idx="59366">
                  <c:v>0.99833470599999996</c:v>
                </c:pt>
                <c:pt idx="59367">
                  <c:v>0.99833470599999996</c:v>
                </c:pt>
                <c:pt idx="59368">
                  <c:v>0.99466263200000005</c:v>
                </c:pt>
                <c:pt idx="59369">
                  <c:v>0.99015918800000002</c:v>
                </c:pt>
                <c:pt idx="59370">
                  <c:v>0.99466263200000005</c:v>
                </c:pt>
                <c:pt idx="59371">
                  <c:v>0.99833470599999996</c:v>
                </c:pt>
                <c:pt idx="59372">
                  <c:v>0.99833470599999996</c:v>
                </c:pt>
                <c:pt idx="59373">
                  <c:v>0.98337578699999995</c:v>
                </c:pt>
                <c:pt idx="59374">
                  <c:v>0.994798234</c:v>
                </c:pt>
                <c:pt idx="59375">
                  <c:v>0.98337578699999995</c:v>
                </c:pt>
                <c:pt idx="59376">
                  <c:v>0.994798234</c:v>
                </c:pt>
                <c:pt idx="59377">
                  <c:v>0.99833470599999996</c:v>
                </c:pt>
                <c:pt idx="59378">
                  <c:v>0.98048173699999996</c:v>
                </c:pt>
                <c:pt idx="59379">
                  <c:v>0.98337578699999995</c:v>
                </c:pt>
                <c:pt idx="59380">
                  <c:v>0.98337578699999995</c:v>
                </c:pt>
                <c:pt idx="59381">
                  <c:v>0.99833470599999996</c:v>
                </c:pt>
                <c:pt idx="59382">
                  <c:v>0.98337578699999995</c:v>
                </c:pt>
                <c:pt idx="59383">
                  <c:v>0.99466263200000005</c:v>
                </c:pt>
                <c:pt idx="59384">
                  <c:v>0.98337578699999995</c:v>
                </c:pt>
                <c:pt idx="59385">
                  <c:v>0.98048173699999996</c:v>
                </c:pt>
                <c:pt idx="59386">
                  <c:v>0.98337578699999995</c:v>
                </c:pt>
                <c:pt idx="59387">
                  <c:v>0.99833470599999996</c:v>
                </c:pt>
                <c:pt idx="59388">
                  <c:v>0.99833470599999996</c:v>
                </c:pt>
                <c:pt idx="59389">
                  <c:v>0.99626751000000002</c:v>
                </c:pt>
                <c:pt idx="59390">
                  <c:v>0.98337578699999995</c:v>
                </c:pt>
                <c:pt idx="59391">
                  <c:v>0.98337578699999995</c:v>
                </c:pt>
                <c:pt idx="59392">
                  <c:v>0.99466263200000005</c:v>
                </c:pt>
                <c:pt idx="59393">
                  <c:v>0.98048173699999996</c:v>
                </c:pt>
                <c:pt idx="59394">
                  <c:v>0.98337578699999995</c:v>
                </c:pt>
                <c:pt idx="59395">
                  <c:v>0.98337578699999995</c:v>
                </c:pt>
                <c:pt idx="59396">
                  <c:v>0.99466263200000005</c:v>
                </c:pt>
                <c:pt idx="59397">
                  <c:v>0.994798234</c:v>
                </c:pt>
                <c:pt idx="59398">
                  <c:v>0.99466263200000005</c:v>
                </c:pt>
                <c:pt idx="59399">
                  <c:v>0.98337578699999995</c:v>
                </c:pt>
                <c:pt idx="59400">
                  <c:v>0.97829186400000001</c:v>
                </c:pt>
                <c:pt idx="59401">
                  <c:v>0.994798234</c:v>
                </c:pt>
                <c:pt idx="59402">
                  <c:v>0.99466263200000005</c:v>
                </c:pt>
                <c:pt idx="59403">
                  <c:v>0.994798234</c:v>
                </c:pt>
                <c:pt idx="59404">
                  <c:v>0.99833470599999996</c:v>
                </c:pt>
                <c:pt idx="59405">
                  <c:v>0.99466263200000005</c:v>
                </c:pt>
                <c:pt idx="59406">
                  <c:v>0.99833470599999996</c:v>
                </c:pt>
                <c:pt idx="59407">
                  <c:v>0.994798234</c:v>
                </c:pt>
                <c:pt idx="59408">
                  <c:v>0.99466263200000005</c:v>
                </c:pt>
                <c:pt idx="59409">
                  <c:v>0.99466263200000005</c:v>
                </c:pt>
                <c:pt idx="59410">
                  <c:v>0.98337578699999995</c:v>
                </c:pt>
                <c:pt idx="59411">
                  <c:v>0.99466263200000005</c:v>
                </c:pt>
                <c:pt idx="59412">
                  <c:v>0.98048173699999996</c:v>
                </c:pt>
                <c:pt idx="59413">
                  <c:v>0.99833470599999996</c:v>
                </c:pt>
                <c:pt idx="59414">
                  <c:v>0.98337578699999995</c:v>
                </c:pt>
                <c:pt idx="59415">
                  <c:v>0.98337578699999995</c:v>
                </c:pt>
                <c:pt idx="59416">
                  <c:v>0.99833470599999996</c:v>
                </c:pt>
                <c:pt idx="59417">
                  <c:v>0.98337578699999995</c:v>
                </c:pt>
                <c:pt idx="59418">
                  <c:v>0.99833470599999996</c:v>
                </c:pt>
                <c:pt idx="59419">
                  <c:v>0.99100769600000005</c:v>
                </c:pt>
                <c:pt idx="59420">
                  <c:v>0.98337578699999995</c:v>
                </c:pt>
                <c:pt idx="59421">
                  <c:v>0.99833470599999996</c:v>
                </c:pt>
                <c:pt idx="59422">
                  <c:v>0.98337578699999995</c:v>
                </c:pt>
                <c:pt idx="59423">
                  <c:v>0.99466263200000005</c:v>
                </c:pt>
                <c:pt idx="59424">
                  <c:v>0.99100769600000005</c:v>
                </c:pt>
                <c:pt idx="59425">
                  <c:v>0.98337578699999995</c:v>
                </c:pt>
                <c:pt idx="59426">
                  <c:v>0.99466263200000005</c:v>
                </c:pt>
                <c:pt idx="59427">
                  <c:v>0.99833470599999996</c:v>
                </c:pt>
                <c:pt idx="59428">
                  <c:v>0.99466263200000005</c:v>
                </c:pt>
                <c:pt idx="59429">
                  <c:v>0.99090427199999997</c:v>
                </c:pt>
                <c:pt idx="59430">
                  <c:v>0.99833470599999996</c:v>
                </c:pt>
                <c:pt idx="59431">
                  <c:v>0.99833470599999996</c:v>
                </c:pt>
                <c:pt idx="59432">
                  <c:v>0.994798234</c:v>
                </c:pt>
                <c:pt idx="59433">
                  <c:v>0.99833470599999996</c:v>
                </c:pt>
                <c:pt idx="59434">
                  <c:v>0.994798234</c:v>
                </c:pt>
                <c:pt idx="59435">
                  <c:v>0.98337578699999995</c:v>
                </c:pt>
                <c:pt idx="59436">
                  <c:v>0.99466263200000005</c:v>
                </c:pt>
                <c:pt idx="59437">
                  <c:v>0.99833470599999996</c:v>
                </c:pt>
                <c:pt idx="59438">
                  <c:v>0.97450132499999997</c:v>
                </c:pt>
                <c:pt idx="59439">
                  <c:v>0.99466263200000005</c:v>
                </c:pt>
                <c:pt idx="59440">
                  <c:v>0.98337578699999995</c:v>
                </c:pt>
                <c:pt idx="59441">
                  <c:v>0.99466263200000005</c:v>
                </c:pt>
                <c:pt idx="59442">
                  <c:v>0.99833470599999996</c:v>
                </c:pt>
                <c:pt idx="59443">
                  <c:v>0.98048173699999996</c:v>
                </c:pt>
                <c:pt idx="59444">
                  <c:v>0.98337578699999995</c:v>
                </c:pt>
                <c:pt idx="59445">
                  <c:v>0.98337578699999995</c:v>
                </c:pt>
                <c:pt idx="59446">
                  <c:v>0.98337578699999995</c:v>
                </c:pt>
                <c:pt idx="59447">
                  <c:v>0.99833470599999996</c:v>
                </c:pt>
                <c:pt idx="59448">
                  <c:v>0.99833470599999996</c:v>
                </c:pt>
                <c:pt idx="59449">
                  <c:v>0.98048173699999996</c:v>
                </c:pt>
                <c:pt idx="59450">
                  <c:v>0.99833470599999996</c:v>
                </c:pt>
                <c:pt idx="59451">
                  <c:v>0.98048173699999996</c:v>
                </c:pt>
                <c:pt idx="59452">
                  <c:v>0.98048173699999996</c:v>
                </c:pt>
                <c:pt idx="59453">
                  <c:v>0.98337578699999995</c:v>
                </c:pt>
                <c:pt idx="59454">
                  <c:v>0.97829186400000001</c:v>
                </c:pt>
                <c:pt idx="59455">
                  <c:v>0.99466263200000005</c:v>
                </c:pt>
                <c:pt idx="59456">
                  <c:v>0.994798234</c:v>
                </c:pt>
                <c:pt idx="59457">
                  <c:v>0.98337578699999995</c:v>
                </c:pt>
                <c:pt idx="59458">
                  <c:v>0.99833470599999996</c:v>
                </c:pt>
                <c:pt idx="59459">
                  <c:v>0.98337578699999995</c:v>
                </c:pt>
                <c:pt idx="59460">
                  <c:v>0.98048173699999996</c:v>
                </c:pt>
                <c:pt idx="59461">
                  <c:v>0.98337578699999995</c:v>
                </c:pt>
                <c:pt idx="59462">
                  <c:v>0.99456953599999998</c:v>
                </c:pt>
                <c:pt idx="59463">
                  <c:v>0.99466263200000005</c:v>
                </c:pt>
                <c:pt idx="59464">
                  <c:v>0.98048173699999996</c:v>
                </c:pt>
                <c:pt idx="59465">
                  <c:v>0.994798234</c:v>
                </c:pt>
                <c:pt idx="59466">
                  <c:v>0.99833470599999996</c:v>
                </c:pt>
                <c:pt idx="59467">
                  <c:v>0.98729905299999998</c:v>
                </c:pt>
                <c:pt idx="59468">
                  <c:v>0.98337578699999995</c:v>
                </c:pt>
                <c:pt idx="59469">
                  <c:v>0.98337578699999995</c:v>
                </c:pt>
                <c:pt idx="59470">
                  <c:v>0.994798234</c:v>
                </c:pt>
                <c:pt idx="59471">
                  <c:v>0.99833470599999996</c:v>
                </c:pt>
                <c:pt idx="59472">
                  <c:v>0.98529628999999996</c:v>
                </c:pt>
                <c:pt idx="59473">
                  <c:v>0.99466263200000005</c:v>
                </c:pt>
                <c:pt idx="59474">
                  <c:v>0.99090427199999997</c:v>
                </c:pt>
                <c:pt idx="59475">
                  <c:v>0.98337578699999995</c:v>
                </c:pt>
                <c:pt idx="59476">
                  <c:v>0.99466263200000005</c:v>
                </c:pt>
                <c:pt idx="59477">
                  <c:v>0.994798234</c:v>
                </c:pt>
                <c:pt idx="59478">
                  <c:v>0.98337578699999995</c:v>
                </c:pt>
                <c:pt idx="59479">
                  <c:v>0.985100894</c:v>
                </c:pt>
                <c:pt idx="59480">
                  <c:v>0.99833470599999996</c:v>
                </c:pt>
                <c:pt idx="59481">
                  <c:v>0.98337578699999995</c:v>
                </c:pt>
                <c:pt idx="59482">
                  <c:v>0.99833470599999996</c:v>
                </c:pt>
                <c:pt idx="59483">
                  <c:v>0.98549281</c:v>
                </c:pt>
                <c:pt idx="59484">
                  <c:v>0.98048173699999996</c:v>
                </c:pt>
                <c:pt idx="59485">
                  <c:v>0.98337578699999995</c:v>
                </c:pt>
                <c:pt idx="59486">
                  <c:v>0.98337578699999995</c:v>
                </c:pt>
                <c:pt idx="59487">
                  <c:v>0.98048173699999996</c:v>
                </c:pt>
                <c:pt idx="59488">
                  <c:v>0.98729905299999998</c:v>
                </c:pt>
                <c:pt idx="59489">
                  <c:v>0.99833470599999996</c:v>
                </c:pt>
                <c:pt idx="59490">
                  <c:v>0.98337578699999995</c:v>
                </c:pt>
                <c:pt idx="59491">
                  <c:v>0.99090427199999997</c:v>
                </c:pt>
                <c:pt idx="59492">
                  <c:v>0.99833470599999996</c:v>
                </c:pt>
                <c:pt idx="59493">
                  <c:v>0.99466263200000005</c:v>
                </c:pt>
                <c:pt idx="59494">
                  <c:v>0.99833470599999996</c:v>
                </c:pt>
                <c:pt idx="59495">
                  <c:v>0.98048173699999996</c:v>
                </c:pt>
                <c:pt idx="59496">
                  <c:v>0.98337578699999995</c:v>
                </c:pt>
                <c:pt idx="59497">
                  <c:v>0.98337578699999995</c:v>
                </c:pt>
                <c:pt idx="59498">
                  <c:v>0.98337578699999995</c:v>
                </c:pt>
                <c:pt idx="59499">
                  <c:v>0.994798234</c:v>
                </c:pt>
                <c:pt idx="59500">
                  <c:v>0.99833470599999996</c:v>
                </c:pt>
                <c:pt idx="59501">
                  <c:v>0.99626751000000002</c:v>
                </c:pt>
                <c:pt idx="59502">
                  <c:v>0.994798234</c:v>
                </c:pt>
                <c:pt idx="59503">
                  <c:v>0.99466263200000005</c:v>
                </c:pt>
                <c:pt idx="59504">
                  <c:v>0.994798234</c:v>
                </c:pt>
                <c:pt idx="59505">
                  <c:v>0.98337578699999995</c:v>
                </c:pt>
                <c:pt idx="59506">
                  <c:v>0.994798234</c:v>
                </c:pt>
                <c:pt idx="59507">
                  <c:v>0.99833470599999996</c:v>
                </c:pt>
                <c:pt idx="59508">
                  <c:v>0.99833470599999996</c:v>
                </c:pt>
                <c:pt idx="59509">
                  <c:v>0.99833470599999996</c:v>
                </c:pt>
                <c:pt idx="59510">
                  <c:v>0.994798234</c:v>
                </c:pt>
                <c:pt idx="59511">
                  <c:v>0.98337578699999995</c:v>
                </c:pt>
                <c:pt idx="59512">
                  <c:v>0.99466263200000005</c:v>
                </c:pt>
                <c:pt idx="59513">
                  <c:v>0.99626751000000002</c:v>
                </c:pt>
                <c:pt idx="59514">
                  <c:v>0.99833470599999996</c:v>
                </c:pt>
                <c:pt idx="59515">
                  <c:v>0.987316898</c:v>
                </c:pt>
                <c:pt idx="59516">
                  <c:v>0.99833470599999996</c:v>
                </c:pt>
                <c:pt idx="59517">
                  <c:v>0.99466263200000005</c:v>
                </c:pt>
                <c:pt idx="59518">
                  <c:v>0.994798234</c:v>
                </c:pt>
                <c:pt idx="59519">
                  <c:v>0.99833470599999996</c:v>
                </c:pt>
                <c:pt idx="59520">
                  <c:v>0.98337578699999995</c:v>
                </c:pt>
                <c:pt idx="59521">
                  <c:v>0.99466263200000005</c:v>
                </c:pt>
                <c:pt idx="59522">
                  <c:v>0.99466263200000005</c:v>
                </c:pt>
                <c:pt idx="59523">
                  <c:v>0.99833470599999996</c:v>
                </c:pt>
                <c:pt idx="59524">
                  <c:v>0.987316898</c:v>
                </c:pt>
                <c:pt idx="59525">
                  <c:v>0.994798234</c:v>
                </c:pt>
                <c:pt idx="59526">
                  <c:v>0.99466263200000005</c:v>
                </c:pt>
                <c:pt idx="59527">
                  <c:v>0.98048173699999996</c:v>
                </c:pt>
                <c:pt idx="59528">
                  <c:v>0.99833470599999996</c:v>
                </c:pt>
                <c:pt idx="59529">
                  <c:v>0.98048173699999996</c:v>
                </c:pt>
                <c:pt idx="59530">
                  <c:v>0.99466263200000005</c:v>
                </c:pt>
                <c:pt idx="59531">
                  <c:v>0.99466263200000005</c:v>
                </c:pt>
                <c:pt idx="59532">
                  <c:v>0.99833470599999996</c:v>
                </c:pt>
                <c:pt idx="59533">
                  <c:v>0.98048173699999996</c:v>
                </c:pt>
                <c:pt idx="59534">
                  <c:v>0.98337578699999995</c:v>
                </c:pt>
                <c:pt idx="59535">
                  <c:v>0.99833470599999996</c:v>
                </c:pt>
                <c:pt idx="59536">
                  <c:v>0.98048173699999996</c:v>
                </c:pt>
                <c:pt idx="59537">
                  <c:v>0.994798234</c:v>
                </c:pt>
                <c:pt idx="59538">
                  <c:v>0.994798234</c:v>
                </c:pt>
                <c:pt idx="59539">
                  <c:v>0.99833470599999996</c:v>
                </c:pt>
                <c:pt idx="59540">
                  <c:v>0.98337578699999995</c:v>
                </c:pt>
                <c:pt idx="59541">
                  <c:v>0.99466263200000005</c:v>
                </c:pt>
                <c:pt idx="59542">
                  <c:v>0.99466263200000005</c:v>
                </c:pt>
                <c:pt idx="59543">
                  <c:v>0.98048173699999996</c:v>
                </c:pt>
                <c:pt idx="59544">
                  <c:v>0.99027694600000005</c:v>
                </c:pt>
                <c:pt idx="59545">
                  <c:v>0.99466263200000005</c:v>
                </c:pt>
                <c:pt idx="59546">
                  <c:v>0.98337578699999995</c:v>
                </c:pt>
                <c:pt idx="59547">
                  <c:v>0.994798234</c:v>
                </c:pt>
                <c:pt idx="59548">
                  <c:v>0.994798234</c:v>
                </c:pt>
                <c:pt idx="59549">
                  <c:v>0.98337578699999995</c:v>
                </c:pt>
                <c:pt idx="59550">
                  <c:v>0.98337578699999995</c:v>
                </c:pt>
                <c:pt idx="59551">
                  <c:v>0.98337578699999995</c:v>
                </c:pt>
                <c:pt idx="59552">
                  <c:v>0.99466263200000005</c:v>
                </c:pt>
                <c:pt idx="59553">
                  <c:v>0.98337578699999995</c:v>
                </c:pt>
                <c:pt idx="59554">
                  <c:v>0.99833470599999996</c:v>
                </c:pt>
                <c:pt idx="59555">
                  <c:v>0.99466263200000005</c:v>
                </c:pt>
                <c:pt idx="59556">
                  <c:v>0.98337578699999995</c:v>
                </c:pt>
                <c:pt idx="59557">
                  <c:v>0.98337578699999995</c:v>
                </c:pt>
                <c:pt idx="59558">
                  <c:v>0.994798234</c:v>
                </c:pt>
                <c:pt idx="59559">
                  <c:v>0.994798234</c:v>
                </c:pt>
                <c:pt idx="59560">
                  <c:v>0.99833470599999996</c:v>
                </c:pt>
                <c:pt idx="59561">
                  <c:v>0.99466263200000005</c:v>
                </c:pt>
                <c:pt idx="59562">
                  <c:v>0.994798234</c:v>
                </c:pt>
                <c:pt idx="59563">
                  <c:v>0.98048173699999996</c:v>
                </c:pt>
                <c:pt idx="59564">
                  <c:v>0.99466263200000005</c:v>
                </c:pt>
                <c:pt idx="59565">
                  <c:v>0.98048173699999996</c:v>
                </c:pt>
                <c:pt idx="59566">
                  <c:v>0.99833470599999996</c:v>
                </c:pt>
                <c:pt idx="59567">
                  <c:v>0.99833470599999996</c:v>
                </c:pt>
                <c:pt idx="59568">
                  <c:v>0.994798234</c:v>
                </c:pt>
                <c:pt idx="59569">
                  <c:v>0.994798234</c:v>
                </c:pt>
                <c:pt idx="59570">
                  <c:v>0.98337578699999995</c:v>
                </c:pt>
                <c:pt idx="59571">
                  <c:v>0.98337578699999995</c:v>
                </c:pt>
                <c:pt idx="59572">
                  <c:v>0.98048173699999996</c:v>
                </c:pt>
                <c:pt idx="59573">
                  <c:v>0.98337578699999995</c:v>
                </c:pt>
                <c:pt idx="59574">
                  <c:v>0.98048173699999996</c:v>
                </c:pt>
                <c:pt idx="59575">
                  <c:v>0.99833470599999996</c:v>
                </c:pt>
                <c:pt idx="59576">
                  <c:v>0.98048173699999996</c:v>
                </c:pt>
                <c:pt idx="59577">
                  <c:v>0.98337578699999995</c:v>
                </c:pt>
                <c:pt idx="59578">
                  <c:v>0.99466263200000005</c:v>
                </c:pt>
                <c:pt idx="59579">
                  <c:v>0.99466263200000005</c:v>
                </c:pt>
                <c:pt idx="59580">
                  <c:v>0.98337578699999995</c:v>
                </c:pt>
                <c:pt idx="59581">
                  <c:v>0.98337578699999995</c:v>
                </c:pt>
                <c:pt idx="59582">
                  <c:v>0.99466263200000005</c:v>
                </c:pt>
                <c:pt idx="59583">
                  <c:v>0.994798234</c:v>
                </c:pt>
                <c:pt idx="59584">
                  <c:v>0.99833470599999996</c:v>
                </c:pt>
                <c:pt idx="59585">
                  <c:v>0.98048173699999996</c:v>
                </c:pt>
                <c:pt idx="59586">
                  <c:v>0.99833470599999996</c:v>
                </c:pt>
                <c:pt idx="59587">
                  <c:v>0.99466263200000005</c:v>
                </c:pt>
                <c:pt idx="59588">
                  <c:v>0.99833470599999996</c:v>
                </c:pt>
                <c:pt idx="59589">
                  <c:v>0.98337578699999995</c:v>
                </c:pt>
                <c:pt idx="59590">
                  <c:v>0.98048173699999996</c:v>
                </c:pt>
                <c:pt idx="59591">
                  <c:v>0.994798234</c:v>
                </c:pt>
                <c:pt idx="59592">
                  <c:v>0.994798234</c:v>
                </c:pt>
                <c:pt idx="59593">
                  <c:v>0.98337578699999995</c:v>
                </c:pt>
                <c:pt idx="59594">
                  <c:v>0.99466263200000005</c:v>
                </c:pt>
                <c:pt idx="59595">
                  <c:v>0.99635453600000001</c:v>
                </c:pt>
                <c:pt idx="59596">
                  <c:v>0.98279561000000004</c:v>
                </c:pt>
                <c:pt idx="59597">
                  <c:v>0.99833470599999996</c:v>
                </c:pt>
                <c:pt idx="59598">
                  <c:v>0.99466263200000005</c:v>
                </c:pt>
                <c:pt idx="59599">
                  <c:v>0.98048173699999996</c:v>
                </c:pt>
                <c:pt idx="59600">
                  <c:v>0.99833470599999996</c:v>
                </c:pt>
                <c:pt idx="59601">
                  <c:v>0.99466263200000005</c:v>
                </c:pt>
                <c:pt idx="59602">
                  <c:v>0.98337578699999995</c:v>
                </c:pt>
                <c:pt idx="59603">
                  <c:v>0.994798234</c:v>
                </c:pt>
                <c:pt idx="59604">
                  <c:v>0.98048173699999996</c:v>
                </c:pt>
                <c:pt idx="59605">
                  <c:v>0.98337578699999995</c:v>
                </c:pt>
                <c:pt idx="59606">
                  <c:v>0.99466263200000005</c:v>
                </c:pt>
                <c:pt idx="59607">
                  <c:v>0.99466263200000005</c:v>
                </c:pt>
                <c:pt idx="59608">
                  <c:v>0.99833470599999996</c:v>
                </c:pt>
                <c:pt idx="59609">
                  <c:v>0.99015918800000002</c:v>
                </c:pt>
                <c:pt idx="59610">
                  <c:v>0.98337578699999995</c:v>
                </c:pt>
                <c:pt idx="59611">
                  <c:v>0.98337578699999995</c:v>
                </c:pt>
                <c:pt idx="59612">
                  <c:v>0.98048173699999996</c:v>
                </c:pt>
                <c:pt idx="59613">
                  <c:v>0.99466263200000005</c:v>
                </c:pt>
                <c:pt idx="59614">
                  <c:v>0.99466263200000005</c:v>
                </c:pt>
                <c:pt idx="59615">
                  <c:v>0.98048173699999996</c:v>
                </c:pt>
                <c:pt idx="59616">
                  <c:v>0.99833470599999996</c:v>
                </c:pt>
                <c:pt idx="59617">
                  <c:v>0.99466263200000005</c:v>
                </c:pt>
                <c:pt idx="59618">
                  <c:v>0.987316898</c:v>
                </c:pt>
                <c:pt idx="59619">
                  <c:v>0.98729905299999998</c:v>
                </c:pt>
                <c:pt idx="59620">
                  <c:v>0.98337578699999995</c:v>
                </c:pt>
                <c:pt idx="59621">
                  <c:v>0.98337578699999995</c:v>
                </c:pt>
                <c:pt idx="59622">
                  <c:v>0.99833470599999996</c:v>
                </c:pt>
                <c:pt idx="59623">
                  <c:v>0.99466263200000005</c:v>
                </c:pt>
                <c:pt idx="59624">
                  <c:v>0.98048173699999996</c:v>
                </c:pt>
                <c:pt idx="59625">
                  <c:v>0.994798234</c:v>
                </c:pt>
                <c:pt idx="59626">
                  <c:v>0.994798234</c:v>
                </c:pt>
                <c:pt idx="59627">
                  <c:v>0.98048173699999996</c:v>
                </c:pt>
                <c:pt idx="59628">
                  <c:v>0.98337578699999995</c:v>
                </c:pt>
                <c:pt idx="59629">
                  <c:v>0.99466263200000005</c:v>
                </c:pt>
                <c:pt idx="59630">
                  <c:v>0.99833470599999996</c:v>
                </c:pt>
                <c:pt idx="59631">
                  <c:v>0.994798234</c:v>
                </c:pt>
                <c:pt idx="59632">
                  <c:v>0.98337578699999995</c:v>
                </c:pt>
                <c:pt idx="59633">
                  <c:v>0.98048173699999996</c:v>
                </c:pt>
                <c:pt idx="59634">
                  <c:v>0.994798234</c:v>
                </c:pt>
                <c:pt idx="59635">
                  <c:v>0.98048173699999996</c:v>
                </c:pt>
                <c:pt idx="59636">
                  <c:v>0.98337578699999995</c:v>
                </c:pt>
                <c:pt idx="59637">
                  <c:v>0.99466263200000005</c:v>
                </c:pt>
                <c:pt idx="59638">
                  <c:v>0.99833470599999996</c:v>
                </c:pt>
                <c:pt idx="59639">
                  <c:v>0.98337578699999995</c:v>
                </c:pt>
                <c:pt idx="59640">
                  <c:v>0.994798234</c:v>
                </c:pt>
                <c:pt idx="59641">
                  <c:v>0.98337578699999995</c:v>
                </c:pt>
                <c:pt idx="59642">
                  <c:v>0.99466263200000005</c:v>
                </c:pt>
                <c:pt idx="59643">
                  <c:v>0.98337578699999995</c:v>
                </c:pt>
                <c:pt idx="59644">
                  <c:v>0.994798234</c:v>
                </c:pt>
                <c:pt idx="59645">
                  <c:v>0.98337578699999995</c:v>
                </c:pt>
                <c:pt idx="59646">
                  <c:v>0.99833470599999996</c:v>
                </c:pt>
                <c:pt idx="59647">
                  <c:v>0.98048173699999996</c:v>
                </c:pt>
                <c:pt idx="59648">
                  <c:v>0.994798234</c:v>
                </c:pt>
                <c:pt idx="59649">
                  <c:v>0.99100769600000005</c:v>
                </c:pt>
                <c:pt idx="59650">
                  <c:v>0.98337578699999995</c:v>
                </c:pt>
                <c:pt idx="59651">
                  <c:v>0.98337578699999995</c:v>
                </c:pt>
                <c:pt idx="59652">
                  <c:v>0.99833470599999996</c:v>
                </c:pt>
                <c:pt idx="59653">
                  <c:v>0.99833470599999996</c:v>
                </c:pt>
                <c:pt idx="59654">
                  <c:v>0.98048173699999996</c:v>
                </c:pt>
                <c:pt idx="59655">
                  <c:v>0.98048173699999996</c:v>
                </c:pt>
                <c:pt idx="59656">
                  <c:v>0.98337578699999995</c:v>
                </c:pt>
                <c:pt idx="59657">
                  <c:v>0.99833470599999996</c:v>
                </c:pt>
                <c:pt idx="59658">
                  <c:v>0.98337578699999995</c:v>
                </c:pt>
                <c:pt idx="59659">
                  <c:v>0.98048173699999996</c:v>
                </c:pt>
                <c:pt idx="59660">
                  <c:v>0.99466263200000005</c:v>
                </c:pt>
                <c:pt idx="59661">
                  <c:v>0.99466263200000005</c:v>
                </c:pt>
                <c:pt idx="59662">
                  <c:v>0.99466263200000005</c:v>
                </c:pt>
                <c:pt idx="59663">
                  <c:v>0.98337578699999995</c:v>
                </c:pt>
                <c:pt idx="59664">
                  <c:v>0.99833470599999996</c:v>
                </c:pt>
                <c:pt idx="59665">
                  <c:v>0.98337578699999995</c:v>
                </c:pt>
                <c:pt idx="59666">
                  <c:v>0.987316898</c:v>
                </c:pt>
                <c:pt idx="59667">
                  <c:v>0.994798234</c:v>
                </c:pt>
                <c:pt idx="59668">
                  <c:v>0.98337578699999995</c:v>
                </c:pt>
                <c:pt idx="59669">
                  <c:v>0.99466263200000005</c:v>
                </c:pt>
                <c:pt idx="59670">
                  <c:v>0.99466263200000005</c:v>
                </c:pt>
                <c:pt idx="59671">
                  <c:v>0.98048173699999996</c:v>
                </c:pt>
                <c:pt idx="59672">
                  <c:v>0.98048173699999996</c:v>
                </c:pt>
                <c:pt idx="59673">
                  <c:v>0.98337578699999995</c:v>
                </c:pt>
                <c:pt idx="59674">
                  <c:v>0.99090427199999997</c:v>
                </c:pt>
                <c:pt idx="59675">
                  <c:v>0.994798234</c:v>
                </c:pt>
                <c:pt idx="59676">
                  <c:v>0.98337578699999995</c:v>
                </c:pt>
                <c:pt idx="59677">
                  <c:v>0.99466263200000005</c:v>
                </c:pt>
                <c:pt idx="59678">
                  <c:v>0.99833470599999996</c:v>
                </c:pt>
                <c:pt idx="59679">
                  <c:v>0.99456953599999998</c:v>
                </c:pt>
                <c:pt idx="59680">
                  <c:v>0.99027694600000005</c:v>
                </c:pt>
                <c:pt idx="59681">
                  <c:v>0.98048173699999996</c:v>
                </c:pt>
                <c:pt idx="59682">
                  <c:v>0.98337578699999995</c:v>
                </c:pt>
                <c:pt idx="59683">
                  <c:v>0.99466263200000005</c:v>
                </c:pt>
                <c:pt idx="59684">
                  <c:v>0.99466263200000005</c:v>
                </c:pt>
                <c:pt idx="59685">
                  <c:v>0.99466263200000005</c:v>
                </c:pt>
                <c:pt idx="59686">
                  <c:v>0.98337578699999995</c:v>
                </c:pt>
                <c:pt idx="59687">
                  <c:v>0.994798234</c:v>
                </c:pt>
                <c:pt idx="59688">
                  <c:v>0.99004824700000005</c:v>
                </c:pt>
                <c:pt idx="59689">
                  <c:v>0.994798234</c:v>
                </c:pt>
                <c:pt idx="59690">
                  <c:v>0.98048173699999996</c:v>
                </c:pt>
                <c:pt idx="59691">
                  <c:v>0.99466263200000005</c:v>
                </c:pt>
                <c:pt idx="59692">
                  <c:v>0.994798234</c:v>
                </c:pt>
                <c:pt idx="59693">
                  <c:v>0.99626751000000002</c:v>
                </c:pt>
                <c:pt idx="59694">
                  <c:v>0.99833470599999996</c:v>
                </c:pt>
                <c:pt idx="59695">
                  <c:v>0.98048173699999996</c:v>
                </c:pt>
                <c:pt idx="59696">
                  <c:v>0.99466263200000005</c:v>
                </c:pt>
                <c:pt idx="59697">
                  <c:v>0.99466263200000005</c:v>
                </c:pt>
                <c:pt idx="59698">
                  <c:v>0.994798234</c:v>
                </c:pt>
                <c:pt idx="59699">
                  <c:v>0.99466263200000005</c:v>
                </c:pt>
                <c:pt idx="59700">
                  <c:v>0.99466263200000005</c:v>
                </c:pt>
                <c:pt idx="59701">
                  <c:v>0.98337578699999995</c:v>
                </c:pt>
                <c:pt idx="59702">
                  <c:v>0.99833470599999996</c:v>
                </c:pt>
                <c:pt idx="59703">
                  <c:v>0.994798234</c:v>
                </c:pt>
                <c:pt idx="59704">
                  <c:v>0.99466263200000005</c:v>
                </c:pt>
                <c:pt idx="59705">
                  <c:v>0.99466263200000005</c:v>
                </c:pt>
                <c:pt idx="59706">
                  <c:v>0.98337578699999995</c:v>
                </c:pt>
                <c:pt idx="59707">
                  <c:v>0.99466263200000005</c:v>
                </c:pt>
                <c:pt idx="59708">
                  <c:v>0.99466263200000005</c:v>
                </c:pt>
                <c:pt idx="59709">
                  <c:v>0.99466263200000005</c:v>
                </c:pt>
                <c:pt idx="59710">
                  <c:v>0.98048173699999996</c:v>
                </c:pt>
                <c:pt idx="59711">
                  <c:v>0.99833470599999996</c:v>
                </c:pt>
                <c:pt idx="59712">
                  <c:v>0.98048173699999996</c:v>
                </c:pt>
                <c:pt idx="59713">
                  <c:v>0.994798234</c:v>
                </c:pt>
                <c:pt idx="59714">
                  <c:v>0.99027694600000005</c:v>
                </c:pt>
                <c:pt idx="59715">
                  <c:v>0.98337578699999995</c:v>
                </c:pt>
                <c:pt idx="59716">
                  <c:v>0.994798234</c:v>
                </c:pt>
                <c:pt idx="59717">
                  <c:v>0.99466263200000005</c:v>
                </c:pt>
                <c:pt idx="59718">
                  <c:v>0.98337578699999995</c:v>
                </c:pt>
                <c:pt idx="59719">
                  <c:v>0.98048173699999996</c:v>
                </c:pt>
                <c:pt idx="59720">
                  <c:v>0.99833470599999996</c:v>
                </c:pt>
                <c:pt idx="59721">
                  <c:v>0.98337578699999995</c:v>
                </c:pt>
                <c:pt idx="59722">
                  <c:v>0.994798234</c:v>
                </c:pt>
                <c:pt idx="59723">
                  <c:v>0.99833470599999996</c:v>
                </c:pt>
                <c:pt idx="59724">
                  <c:v>0.98048173699999996</c:v>
                </c:pt>
                <c:pt idx="59725">
                  <c:v>0.99833470599999996</c:v>
                </c:pt>
                <c:pt idx="59726">
                  <c:v>0.99833470599999996</c:v>
                </c:pt>
                <c:pt idx="59727">
                  <c:v>0.98337578699999995</c:v>
                </c:pt>
                <c:pt idx="59728">
                  <c:v>0.99466263200000005</c:v>
                </c:pt>
                <c:pt idx="59729">
                  <c:v>0.98048173699999996</c:v>
                </c:pt>
                <c:pt idx="59730">
                  <c:v>0.98337578699999995</c:v>
                </c:pt>
                <c:pt idx="59731">
                  <c:v>0.99466263200000005</c:v>
                </c:pt>
                <c:pt idx="59732">
                  <c:v>0.99466263200000005</c:v>
                </c:pt>
                <c:pt idx="59733">
                  <c:v>0.987316898</c:v>
                </c:pt>
                <c:pt idx="59734">
                  <c:v>0.99466263200000005</c:v>
                </c:pt>
                <c:pt idx="59735">
                  <c:v>0.98048173699999996</c:v>
                </c:pt>
                <c:pt idx="59736">
                  <c:v>0.994798234</c:v>
                </c:pt>
                <c:pt idx="59737">
                  <c:v>0.99466263200000005</c:v>
                </c:pt>
                <c:pt idx="59738">
                  <c:v>0.99833470599999996</c:v>
                </c:pt>
                <c:pt idx="59739">
                  <c:v>0.98337578699999995</c:v>
                </c:pt>
                <c:pt idx="59740">
                  <c:v>0.99466263200000005</c:v>
                </c:pt>
                <c:pt idx="59741">
                  <c:v>0.99466263200000005</c:v>
                </c:pt>
                <c:pt idx="59742">
                  <c:v>0.98337578699999995</c:v>
                </c:pt>
                <c:pt idx="59743">
                  <c:v>0.99833470599999996</c:v>
                </c:pt>
                <c:pt idx="59744">
                  <c:v>0.98337578699999995</c:v>
                </c:pt>
                <c:pt idx="59745">
                  <c:v>0.99466263200000005</c:v>
                </c:pt>
                <c:pt idx="59746">
                  <c:v>0.99466263200000005</c:v>
                </c:pt>
                <c:pt idx="59747">
                  <c:v>0.99466263200000005</c:v>
                </c:pt>
                <c:pt idx="59748">
                  <c:v>0.994798234</c:v>
                </c:pt>
                <c:pt idx="59749">
                  <c:v>0.99466263200000005</c:v>
                </c:pt>
                <c:pt idx="59750">
                  <c:v>0.98048173699999996</c:v>
                </c:pt>
                <c:pt idx="59751">
                  <c:v>0.994798234</c:v>
                </c:pt>
                <c:pt idx="59752">
                  <c:v>0.99833470599999996</c:v>
                </c:pt>
                <c:pt idx="59753">
                  <c:v>0.98048173699999996</c:v>
                </c:pt>
                <c:pt idx="59754">
                  <c:v>0.99466263200000005</c:v>
                </c:pt>
                <c:pt idx="59755">
                  <c:v>0.99466263200000005</c:v>
                </c:pt>
                <c:pt idx="59756">
                  <c:v>0.99090427199999997</c:v>
                </c:pt>
                <c:pt idx="59757">
                  <c:v>0.98337578699999995</c:v>
                </c:pt>
                <c:pt idx="59758">
                  <c:v>0.98337578699999995</c:v>
                </c:pt>
                <c:pt idx="59759">
                  <c:v>0.98337578699999995</c:v>
                </c:pt>
                <c:pt idx="59760">
                  <c:v>0.994798234</c:v>
                </c:pt>
                <c:pt idx="59761">
                  <c:v>0.99466263200000005</c:v>
                </c:pt>
                <c:pt idx="59762">
                  <c:v>0.98337578699999995</c:v>
                </c:pt>
                <c:pt idx="59763">
                  <c:v>0.98337578699999995</c:v>
                </c:pt>
                <c:pt idx="59764">
                  <c:v>0.99833470599999996</c:v>
                </c:pt>
                <c:pt idx="59765">
                  <c:v>0.994798234</c:v>
                </c:pt>
                <c:pt idx="59766">
                  <c:v>0.99466263200000005</c:v>
                </c:pt>
                <c:pt idx="59767">
                  <c:v>0.98552498799999999</c:v>
                </c:pt>
                <c:pt idx="59768">
                  <c:v>0.99466263200000005</c:v>
                </c:pt>
                <c:pt idx="59769">
                  <c:v>0.99090427199999997</c:v>
                </c:pt>
                <c:pt idx="59770">
                  <c:v>0.994798234</c:v>
                </c:pt>
                <c:pt idx="59771">
                  <c:v>0.98337578699999995</c:v>
                </c:pt>
                <c:pt idx="59772">
                  <c:v>0.99833470599999996</c:v>
                </c:pt>
                <c:pt idx="59773">
                  <c:v>0.98337578699999995</c:v>
                </c:pt>
                <c:pt idx="59774">
                  <c:v>0.99466263200000005</c:v>
                </c:pt>
                <c:pt idx="59775">
                  <c:v>0.98337578699999995</c:v>
                </c:pt>
                <c:pt idx="59776">
                  <c:v>0.98048173699999996</c:v>
                </c:pt>
                <c:pt idx="59777">
                  <c:v>0.99100769600000005</c:v>
                </c:pt>
                <c:pt idx="59778">
                  <c:v>0.994798234</c:v>
                </c:pt>
                <c:pt idx="59779">
                  <c:v>0.994798234</c:v>
                </c:pt>
                <c:pt idx="59780">
                  <c:v>0.994798234</c:v>
                </c:pt>
                <c:pt idx="59781">
                  <c:v>0.99466263200000005</c:v>
                </c:pt>
                <c:pt idx="59782">
                  <c:v>0.99833470599999996</c:v>
                </c:pt>
                <c:pt idx="59783">
                  <c:v>0.99466263200000005</c:v>
                </c:pt>
                <c:pt idx="59784">
                  <c:v>0.987316898</c:v>
                </c:pt>
                <c:pt idx="59785">
                  <c:v>0.994798234</c:v>
                </c:pt>
                <c:pt idx="59786">
                  <c:v>0.99466263200000005</c:v>
                </c:pt>
                <c:pt idx="59787">
                  <c:v>0.98337578699999995</c:v>
                </c:pt>
                <c:pt idx="59788">
                  <c:v>0.99833470599999996</c:v>
                </c:pt>
                <c:pt idx="59789">
                  <c:v>0.99466263200000005</c:v>
                </c:pt>
                <c:pt idx="59790">
                  <c:v>0.99833470599999996</c:v>
                </c:pt>
                <c:pt idx="59791">
                  <c:v>0.98048173699999996</c:v>
                </c:pt>
                <c:pt idx="59792">
                  <c:v>0.98048173699999996</c:v>
                </c:pt>
                <c:pt idx="59793">
                  <c:v>0.98337578699999995</c:v>
                </c:pt>
                <c:pt idx="59794">
                  <c:v>0.98337578699999995</c:v>
                </c:pt>
                <c:pt idx="59795">
                  <c:v>0.99450736299999998</c:v>
                </c:pt>
                <c:pt idx="59796">
                  <c:v>0.994798234</c:v>
                </c:pt>
                <c:pt idx="59797">
                  <c:v>0.98337578699999995</c:v>
                </c:pt>
                <c:pt idx="59798">
                  <c:v>0.99833470599999996</c:v>
                </c:pt>
                <c:pt idx="59799">
                  <c:v>0.99015918800000002</c:v>
                </c:pt>
                <c:pt idx="59800">
                  <c:v>0.98337578699999995</c:v>
                </c:pt>
                <c:pt idx="59801">
                  <c:v>0.98337578699999995</c:v>
                </c:pt>
                <c:pt idx="59802">
                  <c:v>0.99466263200000005</c:v>
                </c:pt>
                <c:pt idx="59803">
                  <c:v>0.98337578699999995</c:v>
                </c:pt>
                <c:pt idx="59804">
                  <c:v>0.98337578699999995</c:v>
                </c:pt>
                <c:pt idx="59805">
                  <c:v>0.98669746800000002</c:v>
                </c:pt>
                <c:pt idx="59806">
                  <c:v>0.98337578699999995</c:v>
                </c:pt>
                <c:pt idx="59807">
                  <c:v>0.99466263200000005</c:v>
                </c:pt>
                <c:pt idx="59808">
                  <c:v>0.98337578699999995</c:v>
                </c:pt>
                <c:pt idx="59809">
                  <c:v>0.99833470599999996</c:v>
                </c:pt>
                <c:pt idx="59810">
                  <c:v>0.98048173699999996</c:v>
                </c:pt>
                <c:pt idx="59811">
                  <c:v>0.99466263200000005</c:v>
                </c:pt>
                <c:pt idx="59812">
                  <c:v>0.994798234</c:v>
                </c:pt>
                <c:pt idx="59813">
                  <c:v>0.99090427199999997</c:v>
                </c:pt>
                <c:pt idx="59814">
                  <c:v>0.98337578699999995</c:v>
                </c:pt>
                <c:pt idx="59815">
                  <c:v>0.99833470599999996</c:v>
                </c:pt>
                <c:pt idx="59816">
                  <c:v>0.99466263200000005</c:v>
                </c:pt>
                <c:pt idx="59817">
                  <c:v>0.99015918800000002</c:v>
                </c:pt>
                <c:pt idx="59818">
                  <c:v>0.98048173699999996</c:v>
                </c:pt>
                <c:pt idx="59819">
                  <c:v>0.98048173699999996</c:v>
                </c:pt>
                <c:pt idx="59820">
                  <c:v>0.99466263200000005</c:v>
                </c:pt>
                <c:pt idx="59821">
                  <c:v>0.99466263200000005</c:v>
                </c:pt>
                <c:pt idx="59822">
                  <c:v>0.98048173699999996</c:v>
                </c:pt>
                <c:pt idx="59823">
                  <c:v>0.99466263200000005</c:v>
                </c:pt>
                <c:pt idx="59824">
                  <c:v>0.98048173699999996</c:v>
                </c:pt>
                <c:pt idx="59825">
                  <c:v>0.99833470599999996</c:v>
                </c:pt>
                <c:pt idx="59826">
                  <c:v>0.98552498799999999</c:v>
                </c:pt>
                <c:pt idx="59827">
                  <c:v>0.98337578699999995</c:v>
                </c:pt>
                <c:pt idx="59828">
                  <c:v>0.98337578699999995</c:v>
                </c:pt>
                <c:pt idx="59829">
                  <c:v>0.98337578699999995</c:v>
                </c:pt>
                <c:pt idx="59830">
                  <c:v>0.99466263200000005</c:v>
                </c:pt>
                <c:pt idx="59831">
                  <c:v>0.98337578699999995</c:v>
                </c:pt>
                <c:pt idx="59832">
                  <c:v>0.994798234</c:v>
                </c:pt>
                <c:pt idx="59833">
                  <c:v>0.99466263200000005</c:v>
                </c:pt>
                <c:pt idx="59834">
                  <c:v>0.98337578699999995</c:v>
                </c:pt>
                <c:pt idx="59835">
                  <c:v>0.994798234</c:v>
                </c:pt>
                <c:pt idx="59836">
                  <c:v>0.99450736299999998</c:v>
                </c:pt>
                <c:pt idx="59837">
                  <c:v>0.99466263200000005</c:v>
                </c:pt>
                <c:pt idx="59838">
                  <c:v>0.99833470599999996</c:v>
                </c:pt>
                <c:pt idx="59839">
                  <c:v>0.98337578699999995</c:v>
                </c:pt>
                <c:pt idx="59840">
                  <c:v>0.99466263200000005</c:v>
                </c:pt>
                <c:pt idx="59841">
                  <c:v>0.99466263200000005</c:v>
                </c:pt>
                <c:pt idx="59842">
                  <c:v>0.99833470599999996</c:v>
                </c:pt>
                <c:pt idx="59843">
                  <c:v>0.99833470599999996</c:v>
                </c:pt>
                <c:pt idx="59844">
                  <c:v>0.98048173699999996</c:v>
                </c:pt>
                <c:pt idx="59845">
                  <c:v>0.99466263200000005</c:v>
                </c:pt>
                <c:pt idx="59846">
                  <c:v>0.99466263200000005</c:v>
                </c:pt>
                <c:pt idx="59847">
                  <c:v>0.994798234</c:v>
                </c:pt>
                <c:pt idx="59848">
                  <c:v>0.99466263200000005</c:v>
                </c:pt>
                <c:pt idx="59849">
                  <c:v>0.99466263200000005</c:v>
                </c:pt>
                <c:pt idx="59850">
                  <c:v>0.98048173699999996</c:v>
                </c:pt>
                <c:pt idx="59851">
                  <c:v>0.98729905299999998</c:v>
                </c:pt>
                <c:pt idx="59852">
                  <c:v>0.98048173699999996</c:v>
                </c:pt>
                <c:pt idx="59853">
                  <c:v>0.994798234</c:v>
                </c:pt>
                <c:pt idx="59854">
                  <c:v>0.99466263200000005</c:v>
                </c:pt>
                <c:pt idx="59855">
                  <c:v>0.98337578699999995</c:v>
                </c:pt>
                <c:pt idx="59856">
                  <c:v>0.99466263200000005</c:v>
                </c:pt>
                <c:pt idx="59857">
                  <c:v>0.99466263200000005</c:v>
                </c:pt>
                <c:pt idx="59858">
                  <c:v>0.99466263200000005</c:v>
                </c:pt>
                <c:pt idx="59859">
                  <c:v>0.98337578699999995</c:v>
                </c:pt>
                <c:pt idx="59860">
                  <c:v>0.99466263200000005</c:v>
                </c:pt>
                <c:pt idx="59861">
                  <c:v>0.98048173699999996</c:v>
                </c:pt>
                <c:pt idx="59862">
                  <c:v>0.98048173699999996</c:v>
                </c:pt>
                <c:pt idx="59863">
                  <c:v>0.987316898</c:v>
                </c:pt>
                <c:pt idx="59864">
                  <c:v>0.98337578699999995</c:v>
                </c:pt>
                <c:pt idx="59865">
                  <c:v>0.98337578699999995</c:v>
                </c:pt>
                <c:pt idx="59866">
                  <c:v>0.98048173699999996</c:v>
                </c:pt>
                <c:pt idx="59867">
                  <c:v>0.98048173699999996</c:v>
                </c:pt>
                <c:pt idx="59868">
                  <c:v>0.98337578699999995</c:v>
                </c:pt>
                <c:pt idx="59869">
                  <c:v>0.99635453600000001</c:v>
                </c:pt>
                <c:pt idx="59870">
                  <c:v>0.98048173699999996</c:v>
                </c:pt>
                <c:pt idx="59871">
                  <c:v>0.99466263200000005</c:v>
                </c:pt>
                <c:pt idx="59872">
                  <c:v>0.994798234</c:v>
                </c:pt>
                <c:pt idx="59873">
                  <c:v>0.99466263200000005</c:v>
                </c:pt>
                <c:pt idx="59874">
                  <c:v>0.99833470599999996</c:v>
                </c:pt>
                <c:pt idx="59875">
                  <c:v>0.99466263200000005</c:v>
                </c:pt>
                <c:pt idx="59876">
                  <c:v>0.98337578699999995</c:v>
                </c:pt>
                <c:pt idx="59877">
                  <c:v>0.99833470599999996</c:v>
                </c:pt>
                <c:pt idx="59878">
                  <c:v>0.98048173699999996</c:v>
                </c:pt>
                <c:pt idx="59879">
                  <c:v>0.98048173699999996</c:v>
                </c:pt>
                <c:pt idx="59880">
                  <c:v>0.994798234</c:v>
                </c:pt>
                <c:pt idx="59881">
                  <c:v>0.98337578699999995</c:v>
                </c:pt>
                <c:pt idx="59882">
                  <c:v>0.99466263200000005</c:v>
                </c:pt>
                <c:pt idx="59883">
                  <c:v>0.987316898</c:v>
                </c:pt>
                <c:pt idx="59884">
                  <c:v>0.99833470599999996</c:v>
                </c:pt>
                <c:pt idx="59885">
                  <c:v>0.98337578699999995</c:v>
                </c:pt>
                <c:pt idx="59886">
                  <c:v>0.98337578699999995</c:v>
                </c:pt>
                <c:pt idx="59887">
                  <c:v>0.98337578699999995</c:v>
                </c:pt>
                <c:pt idx="59888">
                  <c:v>0.99466263200000005</c:v>
                </c:pt>
                <c:pt idx="59889">
                  <c:v>0.98337578699999995</c:v>
                </c:pt>
                <c:pt idx="59890">
                  <c:v>0.98048173699999996</c:v>
                </c:pt>
                <c:pt idx="59891">
                  <c:v>0.99833470599999996</c:v>
                </c:pt>
                <c:pt idx="59892">
                  <c:v>0.99466263200000005</c:v>
                </c:pt>
                <c:pt idx="59893">
                  <c:v>0.98048173699999996</c:v>
                </c:pt>
                <c:pt idx="59894">
                  <c:v>0.99466263200000005</c:v>
                </c:pt>
                <c:pt idx="59895">
                  <c:v>0.98048173699999996</c:v>
                </c:pt>
                <c:pt idx="59896">
                  <c:v>0.98337578699999995</c:v>
                </c:pt>
                <c:pt idx="59897">
                  <c:v>0.99466263200000005</c:v>
                </c:pt>
                <c:pt idx="59898">
                  <c:v>0.99466263200000005</c:v>
                </c:pt>
                <c:pt idx="59899">
                  <c:v>0.99466263200000005</c:v>
                </c:pt>
                <c:pt idx="59900">
                  <c:v>0.97367844699999995</c:v>
                </c:pt>
                <c:pt idx="59901">
                  <c:v>0.98337578699999995</c:v>
                </c:pt>
                <c:pt idx="59902">
                  <c:v>0.98337578699999995</c:v>
                </c:pt>
                <c:pt idx="59903">
                  <c:v>0.98337578699999995</c:v>
                </c:pt>
                <c:pt idx="59904">
                  <c:v>0.98729905299999998</c:v>
                </c:pt>
                <c:pt idx="59905">
                  <c:v>0.994798234</c:v>
                </c:pt>
                <c:pt idx="59906">
                  <c:v>0.987316898</c:v>
                </c:pt>
                <c:pt idx="59907">
                  <c:v>0.98048173699999996</c:v>
                </c:pt>
                <c:pt idx="59908">
                  <c:v>0.99833470599999996</c:v>
                </c:pt>
                <c:pt idx="59909">
                  <c:v>0.994798234</c:v>
                </c:pt>
                <c:pt idx="59910">
                  <c:v>0.99466263200000005</c:v>
                </c:pt>
                <c:pt idx="59911">
                  <c:v>0.99466263200000005</c:v>
                </c:pt>
                <c:pt idx="59912">
                  <c:v>0.98337578699999995</c:v>
                </c:pt>
                <c:pt idx="59913">
                  <c:v>0.99833470599999996</c:v>
                </c:pt>
                <c:pt idx="59914">
                  <c:v>0.99466263200000005</c:v>
                </c:pt>
                <c:pt idx="59915">
                  <c:v>0.99833470599999996</c:v>
                </c:pt>
                <c:pt idx="59916">
                  <c:v>0.98337578699999995</c:v>
                </c:pt>
                <c:pt idx="59917">
                  <c:v>0.99466263200000005</c:v>
                </c:pt>
                <c:pt idx="59918">
                  <c:v>0.99466263200000005</c:v>
                </c:pt>
                <c:pt idx="59919">
                  <c:v>0.98048173699999996</c:v>
                </c:pt>
                <c:pt idx="59920">
                  <c:v>0.98048173699999996</c:v>
                </c:pt>
                <c:pt idx="59921">
                  <c:v>0.994798234</c:v>
                </c:pt>
                <c:pt idx="59922">
                  <c:v>0.99833470599999996</c:v>
                </c:pt>
                <c:pt idx="59923">
                  <c:v>0.99466263200000005</c:v>
                </c:pt>
                <c:pt idx="59924">
                  <c:v>0.987316898</c:v>
                </c:pt>
                <c:pt idx="59925">
                  <c:v>0.98337578699999995</c:v>
                </c:pt>
                <c:pt idx="59926">
                  <c:v>0.99833470599999996</c:v>
                </c:pt>
                <c:pt idx="59927">
                  <c:v>0.994798234</c:v>
                </c:pt>
                <c:pt idx="59928">
                  <c:v>0.99090427199999997</c:v>
                </c:pt>
                <c:pt idx="59929">
                  <c:v>0.987316898</c:v>
                </c:pt>
                <c:pt idx="59930">
                  <c:v>0.99466263200000005</c:v>
                </c:pt>
                <c:pt idx="59931">
                  <c:v>0.994798234</c:v>
                </c:pt>
                <c:pt idx="59932">
                  <c:v>0.99833470599999996</c:v>
                </c:pt>
                <c:pt idx="59933">
                  <c:v>0.98337578699999995</c:v>
                </c:pt>
                <c:pt idx="59934">
                  <c:v>0.994798234</c:v>
                </c:pt>
                <c:pt idx="59935">
                  <c:v>0.99466263200000005</c:v>
                </c:pt>
                <c:pt idx="59936">
                  <c:v>0.98048173699999996</c:v>
                </c:pt>
                <c:pt idx="59937">
                  <c:v>0.98337578699999995</c:v>
                </c:pt>
                <c:pt idx="59938">
                  <c:v>0.98337578699999995</c:v>
                </c:pt>
                <c:pt idx="59939">
                  <c:v>0.99833470599999996</c:v>
                </c:pt>
                <c:pt idx="59940">
                  <c:v>0.98337578699999995</c:v>
                </c:pt>
                <c:pt idx="59941">
                  <c:v>0.98337578699999995</c:v>
                </c:pt>
                <c:pt idx="59942">
                  <c:v>0.994798234</c:v>
                </c:pt>
                <c:pt idx="59943">
                  <c:v>0.99466263200000005</c:v>
                </c:pt>
                <c:pt idx="59944">
                  <c:v>0.994798234</c:v>
                </c:pt>
                <c:pt idx="59945">
                  <c:v>0.99466263200000005</c:v>
                </c:pt>
                <c:pt idx="59946">
                  <c:v>0.98337578699999995</c:v>
                </c:pt>
                <c:pt idx="59947">
                  <c:v>0.98048173699999996</c:v>
                </c:pt>
                <c:pt idx="59948">
                  <c:v>0.99100769600000005</c:v>
                </c:pt>
                <c:pt idx="59949">
                  <c:v>0.99833470599999996</c:v>
                </c:pt>
                <c:pt idx="59950">
                  <c:v>0.99090427199999997</c:v>
                </c:pt>
                <c:pt idx="59951">
                  <c:v>0.98337578699999995</c:v>
                </c:pt>
                <c:pt idx="59952">
                  <c:v>0.98337578699999995</c:v>
                </c:pt>
                <c:pt idx="59953">
                  <c:v>0.98048173699999996</c:v>
                </c:pt>
                <c:pt idx="59954">
                  <c:v>0.98337578699999995</c:v>
                </c:pt>
                <c:pt idx="59955">
                  <c:v>0.98337578699999995</c:v>
                </c:pt>
                <c:pt idx="59956">
                  <c:v>0.98552498799999999</c:v>
                </c:pt>
                <c:pt idx="59957">
                  <c:v>0.994798234</c:v>
                </c:pt>
                <c:pt idx="59958">
                  <c:v>0.98048173699999996</c:v>
                </c:pt>
                <c:pt idx="59959">
                  <c:v>0.98337578699999995</c:v>
                </c:pt>
                <c:pt idx="59960">
                  <c:v>0.994798234</c:v>
                </c:pt>
                <c:pt idx="59961">
                  <c:v>0.994798234</c:v>
                </c:pt>
                <c:pt idx="59962">
                  <c:v>0.98048173699999996</c:v>
                </c:pt>
                <c:pt idx="59963">
                  <c:v>0.99090427199999997</c:v>
                </c:pt>
                <c:pt idx="59964">
                  <c:v>0.98337578699999995</c:v>
                </c:pt>
                <c:pt idx="59965">
                  <c:v>0.99833470599999996</c:v>
                </c:pt>
                <c:pt idx="59966">
                  <c:v>0.99466263200000005</c:v>
                </c:pt>
                <c:pt idx="59967">
                  <c:v>0.994798234</c:v>
                </c:pt>
                <c:pt idx="59968">
                  <c:v>0.98048173699999996</c:v>
                </c:pt>
                <c:pt idx="59969">
                  <c:v>0.994798234</c:v>
                </c:pt>
                <c:pt idx="59970">
                  <c:v>0.98337578699999995</c:v>
                </c:pt>
                <c:pt idx="59971">
                  <c:v>0.98337578699999995</c:v>
                </c:pt>
                <c:pt idx="59972">
                  <c:v>0.99466263200000005</c:v>
                </c:pt>
                <c:pt idx="59973">
                  <c:v>0.98337578699999995</c:v>
                </c:pt>
                <c:pt idx="59974">
                  <c:v>0.99466263200000005</c:v>
                </c:pt>
                <c:pt idx="59975">
                  <c:v>0.98337578699999995</c:v>
                </c:pt>
                <c:pt idx="59976">
                  <c:v>0.98337578699999995</c:v>
                </c:pt>
                <c:pt idx="59977">
                  <c:v>0.98048173699999996</c:v>
                </c:pt>
                <c:pt idx="59978">
                  <c:v>0.98337578699999995</c:v>
                </c:pt>
                <c:pt idx="59979">
                  <c:v>0.98337578699999995</c:v>
                </c:pt>
                <c:pt idx="59980">
                  <c:v>0.99833470599999996</c:v>
                </c:pt>
                <c:pt idx="59981">
                  <c:v>0.99466263200000005</c:v>
                </c:pt>
                <c:pt idx="59982">
                  <c:v>0.99466263200000005</c:v>
                </c:pt>
                <c:pt idx="59983">
                  <c:v>0.99833470599999996</c:v>
                </c:pt>
                <c:pt idx="59984">
                  <c:v>0.99833470599999996</c:v>
                </c:pt>
                <c:pt idx="59985">
                  <c:v>0.994798234</c:v>
                </c:pt>
                <c:pt idx="59986">
                  <c:v>0.98337578699999995</c:v>
                </c:pt>
                <c:pt idx="59987">
                  <c:v>0.99833470599999996</c:v>
                </c:pt>
                <c:pt idx="59988">
                  <c:v>0.99466263200000005</c:v>
                </c:pt>
                <c:pt idx="59989">
                  <c:v>0.99466263200000005</c:v>
                </c:pt>
                <c:pt idx="59990">
                  <c:v>0.994798234</c:v>
                </c:pt>
                <c:pt idx="59991">
                  <c:v>0.98337578699999995</c:v>
                </c:pt>
                <c:pt idx="59992">
                  <c:v>0.98337578699999995</c:v>
                </c:pt>
                <c:pt idx="59993">
                  <c:v>0.99466263200000005</c:v>
                </c:pt>
                <c:pt idx="59994">
                  <c:v>0.994798234</c:v>
                </c:pt>
                <c:pt idx="59995">
                  <c:v>0.98337578699999995</c:v>
                </c:pt>
                <c:pt idx="59996">
                  <c:v>0.99833470599999996</c:v>
                </c:pt>
                <c:pt idx="59997">
                  <c:v>0.98337578699999995</c:v>
                </c:pt>
                <c:pt idx="59998">
                  <c:v>0.98048173699999996</c:v>
                </c:pt>
                <c:pt idx="59999">
                  <c:v>0.99833470599999996</c:v>
                </c:pt>
                <c:pt idx="60000">
                  <c:v>0.99466263200000005</c:v>
                </c:pt>
                <c:pt idx="60001">
                  <c:v>0.99833470599999996</c:v>
                </c:pt>
                <c:pt idx="60002">
                  <c:v>0.98337578699999995</c:v>
                </c:pt>
                <c:pt idx="60003">
                  <c:v>0.99833470599999996</c:v>
                </c:pt>
                <c:pt idx="60004">
                  <c:v>0.99833470599999996</c:v>
                </c:pt>
                <c:pt idx="60005">
                  <c:v>0.98048173699999996</c:v>
                </c:pt>
                <c:pt idx="60006">
                  <c:v>0.99466263200000005</c:v>
                </c:pt>
                <c:pt idx="60007">
                  <c:v>0.99456953599999998</c:v>
                </c:pt>
                <c:pt idx="60008">
                  <c:v>0.99090427199999997</c:v>
                </c:pt>
                <c:pt idx="60009">
                  <c:v>0.99100769600000005</c:v>
                </c:pt>
                <c:pt idx="60010">
                  <c:v>0.99466263200000005</c:v>
                </c:pt>
                <c:pt idx="60011">
                  <c:v>0.99466263200000005</c:v>
                </c:pt>
                <c:pt idx="60012">
                  <c:v>0.994798234</c:v>
                </c:pt>
                <c:pt idx="60013">
                  <c:v>0.99466263200000005</c:v>
                </c:pt>
                <c:pt idx="60014">
                  <c:v>0.99466263200000005</c:v>
                </c:pt>
                <c:pt idx="60015">
                  <c:v>0.99833470599999996</c:v>
                </c:pt>
                <c:pt idx="60016">
                  <c:v>0.98337578699999995</c:v>
                </c:pt>
                <c:pt idx="60017">
                  <c:v>0.99466263200000005</c:v>
                </c:pt>
                <c:pt idx="60018">
                  <c:v>0.99466263200000005</c:v>
                </c:pt>
                <c:pt idx="60019">
                  <c:v>0.994798234</c:v>
                </c:pt>
                <c:pt idx="60020">
                  <c:v>0.98337578699999995</c:v>
                </c:pt>
                <c:pt idx="60021">
                  <c:v>0.99833470599999996</c:v>
                </c:pt>
                <c:pt idx="60022">
                  <c:v>0.99466263200000005</c:v>
                </c:pt>
                <c:pt idx="60023">
                  <c:v>0.994798234</c:v>
                </c:pt>
                <c:pt idx="60024">
                  <c:v>0.98337578699999995</c:v>
                </c:pt>
                <c:pt idx="60025">
                  <c:v>0.98337578699999995</c:v>
                </c:pt>
                <c:pt idx="60026">
                  <c:v>0.99466263200000005</c:v>
                </c:pt>
                <c:pt idx="60027">
                  <c:v>0.994798234</c:v>
                </c:pt>
                <c:pt idx="60028">
                  <c:v>0.99626751000000002</c:v>
                </c:pt>
                <c:pt idx="60029">
                  <c:v>0.98048173699999996</c:v>
                </c:pt>
                <c:pt idx="60030">
                  <c:v>0.99466263200000005</c:v>
                </c:pt>
                <c:pt idx="60031">
                  <c:v>0.98048173699999996</c:v>
                </c:pt>
                <c:pt idx="60032">
                  <c:v>0.994798234</c:v>
                </c:pt>
                <c:pt idx="60033">
                  <c:v>0.98337578699999995</c:v>
                </c:pt>
                <c:pt idx="60034">
                  <c:v>0.98337578699999995</c:v>
                </c:pt>
                <c:pt idx="60035">
                  <c:v>0.98729905299999998</c:v>
                </c:pt>
                <c:pt idx="60036">
                  <c:v>0.99833470599999996</c:v>
                </c:pt>
                <c:pt idx="60037">
                  <c:v>0.98337578699999995</c:v>
                </c:pt>
                <c:pt idx="60038">
                  <c:v>0.994798234</c:v>
                </c:pt>
                <c:pt idx="60039">
                  <c:v>0.98337578699999995</c:v>
                </c:pt>
                <c:pt idx="60040">
                  <c:v>0.994798234</c:v>
                </c:pt>
                <c:pt idx="60041">
                  <c:v>0.994798234</c:v>
                </c:pt>
                <c:pt idx="60042">
                  <c:v>0.99833470599999996</c:v>
                </c:pt>
                <c:pt idx="60043">
                  <c:v>0.99466263200000005</c:v>
                </c:pt>
                <c:pt idx="60044">
                  <c:v>0.98337578699999995</c:v>
                </c:pt>
                <c:pt idx="60045">
                  <c:v>0.994798234</c:v>
                </c:pt>
                <c:pt idx="60046">
                  <c:v>0.98337578699999995</c:v>
                </c:pt>
                <c:pt idx="60047">
                  <c:v>0.994798234</c:v>
                </c:pt>
                <c:pt idx="60048">
                  <c:v>0.994798234</c:v>
                </c:pt>
                <c:pt idx="60049">
                  <c:v>0.98337578699999995</c:v>
                </c:pt>
                <c:pt idx="60050">
                  <c:v>0.99466263200000005</c:v>
                </c:pt>
                <c:pt idx="60051">
                  <c:v>0.98048173699999996</c:v>
                </c:pt>
                <c:pt idx="60052">
                  <c:v>0.99466263200000005</c:v>
                </c:pt>
                <c:pt idx="60053">
                  <c:v>0.994798234</c:v>
                </c:pt>
                <c:pt idx="60054">
                  <c:v>0.994798234</c:v>
                </c:pt>
                <c:pt idx="60055">
                  <c:v>0.994798234</c:v>
                </c:pt>
                <c:pt idx="60056">
                  <c:v>0.99466263200000005</c:v>
                </c:pt>
                <c:pt idx="60057">
                  <c:v>0.99833470599999996</c:v>
                </c:pt>
                <c:pt idx="60058">
                  <c:v>0.99466263200000005</c:v>
                </c:pt>
                <c:pt idx="60059">
                  <c:v>0.98337578699999995</c:v>
                </c:pt>
                <c:pt idx="60060">
                  <c:v>0.99466263200000005</c:v>
                </c:pt>
                <c:pt idx="60061">
                  <c:v>0.99466263200000005</c:v>
                </c:pt>
                <c:pt idx="60062">
                  <c:v>0.98048173699999996</c:v>
                </c:pt>
                <c:pt idx="60063">
                  <c:v>0.99833470599999996</c:v>
                </c:pt>
                <c:pt idx="60064">
                  <c:v>0.99833470599999996</c:v>
                </c:pt>
                <c:pt idx="60065">
                  <c:v>0.99833470599999996</c:v>
                </c:pt>
                <c:pt idx="60066">
                  <c:v>0.98337578699999995</c:v>
                </c:pt>
                <c:pt idx="60067">
                  <c:v>0.98337578699999995</c:v>
                </c:pt>
                <c:pt idx="60068">
                  <c:v>0.994798234</c:v>
                </c:pt>
                <c:pt idx="60069">
                  <c:v>0.987316898</c:v>
                </c:pt>
                <c:pt idx="60070">
                  <c:v>0.99833470599999996</c:v>
                </c:pt>
                <c:pt idx="60071">
                  <c:v>0.994798234</c:v>
                </c:pt>
                <c:pt idx="60072">
                  <c:v>0.98337578699999995</c:v>
                </c:pt>
                <c:pt idx="60073">
                  <c:v>0.98529628999999996</c:v>
                </c:pt>
                <c:pt idx="60074">
                  <c:v>0.98337578699999995</c:v>
                </c:pt>
                <c:pt idx="60075">
                  <c:v>0.98337578699999995</c:v>
                </c:pt>
                <c:pt idx="60076">
                  <c:v>0.99100769600000005</c:v>
                </c:pt>
                <c:pt idx="60077">
                  <c:v>0.98337578699999995</c:v>
                </c:pt>
                <c:pt idx="60078">
                  <c:v>0.98337578699999995</c:v>
                </c:pt>
                <c:pt idx="60079">
                  <c:v>0.99833470599999996</c:v>
                </c:pt>
                <c:pt idx="60080">
                  <c:v>0.98337578699999995</c:v>
                </c:pt>
                <c:pt idx="60081">
                  <c:v>0.99466263200000005</c:v>
                </c:pt>
                <c:pt idx="60082">
                  <c:v>0.99466263200000005</c:v>
                </c:pt>
                <c:pt idx="60083">
                  <c:v>0.98337578699999995</c:v>
                </c:pt>
                <c:pt idx="60084">
                  <c:v>0.994798234</c:v>
                </c:pt>
                <c:pt idx="60085">
                  <c:v>0.99833470599999996</c:v>
                </c:pt>
                <c:pt idx="60086">
                  <c:v>0.98337578699999995</c:v>
                </c:pt>
                <c:pt idx="60087">
                  <c:v>0.99833470599999996</c:v>
                </c:pt>
                <c:pt idx="60088">
                  <c:v>0.99466263200000005</c:v>
                </c:pt>
                <c:pt idx="60089">
                  <c:v>0.99833470599999996</c:v>
                </c:pt>
                <c:pt idx="60090">
                  <c:v>0.98337578699999995</c:v>
                </c:pt>
                <c:pt idx="60091">
                  <c:v>0.99466263200000005</c:v>
                </c:pt>
                <c:pt idx="60092">
                  <c:v>0.98337578699999995</c:v>
                </c:pt>
                <c:pt idx="60093">
                  <c:v>0.98337578699999995</c:v>
                </c:pt>
                <c:pt idx="60094">
                  <c:v>0.994798234</c:v>
                </c:pt>
                <c:pt idx="60095">
                  <c:v>0.98337578699999995</c:v>
                </c:pt>
                <c:pt idx="60096">
                  <c:v>0.99466263200000005</c:v>
                </c:pt>
                <c:pt idx="60097">
                  <c:v>0.98337578699999995</c:v>
                </c:pt>
                <c:pt idx="60098">
                  <c:v>0.98337578699999995</c:v>
                </c:pt>
                <c:pt idx="60099">
                  <c:v>0.98048173699999996</c:v>
                </c:pt>
                <c:pt idx="60100">
                  <c:v>0.99833470599999996</c:v>
                </c:pt>
                <c:pt idx="60101">
                  <c:v>0.99833470599999996</c:v>
                </c:pt>
                <c:pt idx="60102">
                  <c:v>0.994798234</c:v>
                </c:pt>
                <c:pt idx="60103">
                  <c:v>0.98337578699999995</c:v>
                </c:pt>
                <c:pt idx="60104">
                  <c:v>0.99466263200000005</c:v>
                </c:pt>
                <c:pt idx="60105">
                  <c:v>0.99833470599999996</c:v>
                </c:pt>
                <c:pt idx="60106">
                  <c:v>0.994798234</c:v>
                </c:pt>
                <c:pt idx="60107">
                  <c:v>0.98337578699999995</c:v>
                </c:pt>
                <c:pt idx="60108">
                  <c:v>0.99466263200000005</c:v>
                </c:pt>
                <c:pt idx="60109">
                  <c:v>0.99466263200000005</c:v>
                </c:pt>
                <c:pt idx="60110">
                  <c:v>0.99466263200000005</c:v>
                </c:pt>
                <c:pt idx="60111">
                  <c:v>0.99466263200000005</c:v>
                </c:pt>
                <c:pt idx="60112">
                  <c:v>0.99090427199999997</c:v>
                </c:pt>
                <c:pt idx="60113">
                  <c:v>0.994798234</c:v>
                </c:pt>
                <c:pt idx="60114">
                  <c:v>0.99466263200000005</c:v>
                </c:pt>
                <c:pt idx="60115">
                  <c:v>0.99466263200000005</c:v>
                </c:pt>
                <c:pt idx="60116">
                  <c:v>0.987316898</c:v>
                </c:pt>
                <c:pt idx="60117">
                  <c:v>0.99090427199999997</c:v>
                </c:pt>
                <c:pt idx="60118">
                  <c:v>0.99466263200000005</c:v>
                </c:pt>
                <c:pt idx="60119">
                  <c:v>0.98337578699999995</c:v>
                </c:pt>
                <c:pt idx="60120">
                  <c:v>0.98048173699999996</c:v>
                </c:pt>
                <c:pt idx="60121">
                  <c:v>0.994798234</c:v>
                </c:pt>
                <c:pt idx="60122">
                  <c:v>0.99466263200000005</c:v>
                </c:pt>
                <c:pt idx="60123">
                  <c:v>0.99466263200000005</c:v>
                </c:pt>
                <c:pt idx="60124">
                  <c:v>0.99466263200000005</c:v>
                </c:pt>
                <c:pt idx="60125">
                  <c:v>0.99466263200000005</c:v>
                </c:pt>
                <c:pt idx="60126">
                  <c:v>0.99466263200000005</c:v>
                </c:pt>
                <c:pt idx="60127">
                  <c:v>0.98337578699999995</c:v>
                </c:pt>
                <c:pt idx="60128">
                  <c:v>0.99466263200000005</c:v>
                </c:pt>
                <c:pt idx="60129">
                  <c:v>0.98337578699999995</c:v>
                </c:pt>
                <c:pt idx="60130">
                  <c:v>0.99466263200000005</c:v>
                </c:pt>
                <c:pt idx="60131">
                  <c:v>0.994798234</c:v>
                </c:pt>
                <c:pt idx="60132">
                  <c:v>0.98048173699999996</c:v>
                </c:pt>
                <c:pt idx="60133">
                  <c:v>0.99466263200000005</c:v>
                </c:pt>
                <c:pt idx="60134">
                  <c:v>0.99833470599999996</c:v>
                </c:pt>
                <c:pt idx="60135">
                  <c:v>0.98337578699999995</c:v>
                </c:pt>
                <c:pt idx="60136">
                  <c:v>0.99027694600000005</c:v>
                </c:pt>
                <c:pt idx="60137">
                  <c:v>0.98337578699999995</c:v>
                </c:pt>
                <c:pt idx="60138">
                  <c:v>0.98337578699999995</c:v>
                </c:pt>
                <c:pt idx="60139">
                  <c:v>0.99833470599999996</c:v>
                </c:pt>
                <c:pt idx="60140">
                  <c:v>0.99466263200000005</c:v>
                </c:pt>
                <c:pt idx="60141">
                  <c:v>0.99466263200000005</c:v>
                </c:pt>
                <c:pt idx="60142">
                  <c:v>0.99450736299999998</c:v>
                </c:pt>
                <c:pt idx="60143">
                  <c:v>0.99466263200000005</c:v>
                </c:pt>
                <c:pt idx="60144">
                  <c:v>0.98048173699999996</c:v>
                </c:pt>
                <c:pt idx="60145">
                  <c:v>0.99456953599999998</c:v>
                </c:pt>
                <c:pt idx="60146">
                  <c:v>0.98729905299999998</c:v>
                </c:pt>
                <c:pt idx="60147">
                  <c:v>0.98337578699999995</c:v>
                </c:pt>
                <c:pt idx="60148">
                  <c:v>0.98337578699999995</c:v>
                </c:pt>
                <c:pt idx="60149">
                  <c:v>0.98337578699999995</c:v>
                </c:pt>
                <c:pt idx="60150">
                  <c:v>0.98337578699999995</c:v>
                </c:pt>
                <c:pt idx="60151">
                  <c:v>0.98337578699999995</c:v>
                </c:pt>
                <c:pt idx="60152">
                  <c:v>0.99833470599999996</c:v>
                </c:pt>
                <c:pt idx="60153">
                  <c:v>0.994798234</c:v>
                </c:pt>
                <c:pt idx="60154">
                  <c:v>0.98048173699999996</c:v>
                </c:pt>
                <c:pt idx="60155">
                  <c:v>0.994798234</c:v>
                </c:pt>
                <c:pt idx="60156">
                  <c:v>0.98337578699999995</c:v>
                </c:pt>
                <c:pt idx="60157">
                  <c:v>0.98048173699999996</c:v>
                </c:pt>
                <c:pt idx="60158">
                  <c:v>0.99833470599999996</c:v>
                </c:pt>
                <c:pt idx="60159">
                  <c:v>0.99833470599999996</c:v>
                </c:pt>
                <c:pt idx="60160">
                  <c:v>0.99466263200000005</c:v>
                </c:pt>
                <c:pt idx="60161">
                  <c:v>0.99833470599999996</c:v>
                </c:pt>
                <c:pt idx="60162">
                  <c:v>0.994798234</c:v>
                </c:pt>
                <c:pt idx="60163">
                  <c:v>0.99466263200000005</c:v>
                </c:pt>
                <c:pt idx="60164">
                  <c:v>0.99833470599999996</c:v>
                </c:pt>
                <c:pt idx="60165">
                  <c:v>0.99466263200000005</c:v>
                </c:pt>
                <c:pt idx="60166">
                  <c:v>0.99833470599999996</c:v>
                </c:pt>
                <c:pt idx="60167">
                  <c:v>0.98496529200000005</c:v>
                </c:pt>
                <c:pt idx="60168">
                  <c:v>0.994798234</c:v>
                </c:pt>
                <c:pt idx="60169">
                  <c:v>0.99833470599999996</c:v>
                </c:pt>
                <c:pt idx="60170">
                  <c:v>0.98337578699999995</c:v>
                </c:pt>
                <c:pt idx="60171">
                  <c:v>0.99466263200000005</c:v>
                </c:pt>
                <c:pt idx="60172">
                  <c:v>0.994798234</c:v>
                </c:pt>
                <c:pt idx="60173">
                  <c:v>0.98681522600000005</c:v>
                </c:pt>
                <c:pt idx="60174">
                  <c:v>0.98337578699999995</c:v>
                </c:pt>
                <c:pt idx="60175">
                  <c:v>0.99833470599999996</c:v>
                </c:pt>
                <c:pt idx="60176">
                  <c:v>0.99466263200000005</c:v>
                </c:pt>
                <c:pt idx="60177">
                  <c:v>0.99833470599999996</c:v>
                </c:pt>
                <c:pt idx="60178">
                  <c:v>0.99027694600000005</c:v>
                </c:pt>
                <c:pt idx="60179">
                  <c:v>0.98337578699999995</c:v>
                </c:pt>
                <c:pt idx="60180">
                  <c:v>0.98337578699999995</c:v>
                </c:pt>
                <c:pt idx="60181">
                  <c:v>0.99833470599999996</c:v>
                </c:pt>
                <c:pt idx="60182">
                  <c:v>0.99833470599999996</c:v>
                </c:pt>
                <c:pt idx="60183">
                  <c:v>0.99466263200000005</c:v>
                </c:pt>
                <c:pt idx="60184">
                  <c:v>0.98337578699999995</c:v>
                </c:pt>
                <c:pt idx="60185">
                  <c:v>0.98048173699999996</c:v>
                </c:pt>
                <c:pt idx="60186">
                  <c:v>0.99466263200000005</c:v>
                </c:pt>
                <c:pt idx="60187">
                  <c:v>0.98048173699999996</c:v>
                </c:pt>
                <c:pt idx="60188">
                  <c:v>0.98337578699999995</c:v>
                </c:pt>
                <c:pt idx="60189">
                  <c:v>0.98337578699999995</c:v>
                </c:pt>
                <c:pt idx="60190">
                  <c:v>0.99833470599999996</c:v>
                </c:pt>
                <c:pt idx="60191">
                  <c:v>0.98337578699999995</c:v>
                </c:pt>
                <c:pt idx="60192">
                  <c:v>0.98048173699999996</c:v>
                </c:pt>
                <c:pt idx="60193">
                  <c:v>0.98337578699999995</c:v>
                </c:pt>
                <c:pt idx="60194">
                  <c:v>0.98337578699999995</c:v>
                </c:pt>
                <c:pt idx="60195">
                  <c:v>0.98048173699999996</c:v>
                </c:pt>
                <c:pt idx="60196">
                  <c:v>0.98337578699999995</c:v>
                </c:pt>
                <c:pt idx="60197">
                  <c:v>0.99833470599999996</c:v>
                </c:pt>
                <c:pt idx="60198">
                  <c:v>0.98048173699999996</c:v>
                </c:pt>
                <c:pt idx="60199">
                  <c:v>0.98048173699999996</c:v>
                </c:pt>
                <c:pt idx="60200">
                  <c:v>0.98337578699999995</c:v>
                </c:pt>
                <c:pt idx="60201">
                  <c:v>0.98048173699999996</c:v>
                </c:pt>
                <c:pt idx="60202">
                  <c:v>0.98048173699999996</c:v>
                </c:pt>
                <c:pt idx="60203">
                  <c:v>0.99466263200000005</c:v>
                </c:pt>
                <c:pt idx="60204">
                  <c:v>0.98337578699999995</c:v>
                </c:pt>
                <c:pt idx="60205">
                  <c:v>0.98337578699999995</c:v>
                </c:pt>
                <c:pt idx="60206">
                  <c:v>0.99466263200000005</c:v>
                </c:pt>
                <c:pt idx="60207">
                  <c:v>0.99090427199999997</c:v>
                </c:pt>
                <c:pt idx="60208">
                  <c:v>0.98337578699999995</c:v>
                </c:pt>
                <c:pt idx="60209">
                  <c:v>0.98337578699999995</c:v>
                </c:pt>
                <c:pt idx="60210">
                  <c:v>0.98048173699999996</c:v>
                </c:pt>
                <c:pt idx="60211">
                  <c:v>0.98337578699999995</c:v>
                </c:pt>
                <c:pt idx="60212">
                  <c:v>0.98048173699999996</c:v>
                </c:pt>
                <c:pt idx="60213">
                  <c:v>0.98337578699999995</c:v>
                </c:pt>
                <c:pt idx="60214">
                  <c:v>0.98337578699999995</c:v>
                </c:pt>
                <c:pt idx="60215">
                  <c:v>0.99090427199999997</c:v>
                </c:pt>
                <c:pt idx="60216">
                  <c:v>0.98337578699999995</c:v>
                </c:pt>
                <c:pt idx="60217">
                  <c:v>0.99466263200000005</c:v>
                </c:pt>
                <c:pt idx="60218">
                  <c:v>0.994798234</c:v>
                </c:pt>
                <c:pt idx="60219">
                  <c:v>0.98048173699999996</c:v>
                </c:pt>
                <c:pt idx="60220">
                  <c:v>0.99466263200000005</c:v>
                </c:pt>
                <c:pt idx="60221">
                  <c:v>0.994798234</c:v>
                </c:pt>
                <c:pt idx="60222">
                  <c:v>0.99466263200000005</c:v>
                </c:pt>
                <c:pt idx="60223">
                  <c:v>0.98337578699999995</c:v>
                </c:pt>
                <c:pt idx="60224">
                  <c:v>0.98337578699999995</c:v>
                </c:pt>
                <c:pt idx="60225">
                  <c:v>0.99833470599999996</c:v>
                </c:pt>
                <c:pt idx="60226">
                  <c:v>0.98337578699999995</c:v>
                </c:pt>
                <c:pt idx="60227">
                  <c:v>0.99466263200000005</c:v>
                </c:pt>
                <c:pt idx="60228">
                  <c:v>0.98048173699999996</c:v>
                </c:pt>
                <c:pt idx="60229">
                  <c:v>0.99466263200000005</c:v>
                </c:pt>
                <c:pt idx="60230">
                  <c:v>0.99833470599999996</c:v>
                </c:pt>
                <c:pt idx="60231">
                  <c:v>0.994798234</c:v>
                </c:pt>
                <c:pt idx="60232">
                  <c:v>0.994798234</c:v>
                </c:pt>
                <c:pt idx="60233">
                  <c:v>0.994798234</c:v>
                </c:pt>
                <c:pt idx="60234">
                  <c:v>0.99833470599999996</c:v>
                </c:pt>
                <c:pt idx="60235">
                  <c:v>0.99466263200000005</c:v>
                </c:pt>
                <c:pt idx="60236">
                  <c:v>0.98337578699999995</c:v>
                </c:pt>
                <c:pt idx="60237">
                  <c:v>0.99466263200000005</c:v>
                </c:pt>
                <c:pt idx="60238">
                  <c:v>0.99833470599999996</c:v>
                </c:pt>
                <c:pt idx="60239">
                  <c:v>0.98337578699999995</c:v>
                </c:pt>
                <c:pt idx="60240">
                  <c:v>0.99466263200000005</c:v>
                </c:pt>
                <c:pt idx="60241">
                  <c:v>0.994798234</c:v>
                </c:pt>
                <c:pt idx="60242">
                  <c:v>0.98048173699999996</c:v>
                </c:pt>
                <c:pt idx="60243">
                  <c:v>0.98337578699999995</c:v>
                </c:pt>
                <c:pt idx="60244">
                  <c:v>0.99833470599999996</c:v>
                </c:pt>
                <c:pt idx="60245">
                  <c:v>0.987316898</c:v>
                </c:pt>
                <c:pt idx="60246">
                  <c:v>0.99100769600000005</c:v>
                </c:pt>
                <c:pt idx="60247">
                  <c:v>0.99466263200000005</c:v>
                </c:pt>
                <c:pt idx="60248">
                  <c:v>0.99466263200000005</c:v>
                </c:pt>
                <c:pt idx="60249">
                  <c:v>0.98337578699999995</c:v>
                </c:pt>
                <c:pt idx="60250">
                  <c:v>0.98048173699999996</c:v>
                </c:pt>
                <c:pt idx="60251">
                  <c:v>0.98048173699999996</c:v>
                </c:pt>
                <c:pt idx="60252">
                  <c:v>0.99015918800000002</c:v>
                </c:pt>
                <c:pt idx="60253">
                  <c:v>0.99466263200000005</c:v>
                </c:pt>
                <c:pt idx="60254">
                  <c:v>0.98048173699999996</c:v>
                </c:pt>
                <c:pt idx="60255">
                  <c:v>0.994798234</c:v>
                </c:pt>
                <c:pt idx="60256">
                  <c:v>0.98337578699999995</c:v>
                </c:pt>
                <c:pt idx="60257">
                  <c:v>0.98048173699999996</c:v>
                </c:pt>
                <c:pt idx="60258">
                  <c:v>0.98337578699999995</c:v>
                </c:pt>
                <c:pt idx="60259">
                  <c:v>0.99833470599999996</c:v>
                </c:pt>
                <c:pt idx="60260">
                  <c:v>0.99466263200000005</c:v>
                </c:pt>
                <c:pt idx="60261">
                  <c:v>0.99466263200000005</c:v>
                </c:pt>
                <c:pt idx="60262">
                  <c:v>0.99466263200000005</c:v>
                </c:pt>
                <c:pt idx="60263">
                  <c:v>0.99466263200000005</c:v>
                </c:pt>
                <c:pt idx="60264">
                  <c:v>0.98048173699999996</c:v>
                </c:pt>
                <c:pt idx="60265">
                  <c:v>0.99466263200000005</c:v>
                </c:pt>
                <c:pt idx="60266">
                  <c:v>0.99833470599999996</c:v>
                </c:pt>
                <c:pt idx="60267">
                  <c:v>0.98337578699999995</c:v>
                </c:pt>
                <c:pt idx="60268">
                  <c:v>0.98337578699999995</c:v>
                </c:pt>
                <c:pt idx="60269">
                  <c:v>0.98337578699999995</c:v>
                </c:pt>
                <c:pt idx="60270">
                  <c:v>0.99456953599999998</c:v>
                </c:pt>
                <c:pt idx="60271">
                  <c:v>0.99833470599999996</c:v>
                </c:pt>
                <c:pt idx="60272">
                  <c:v>0.99833470599999996</c:v>
                </c:pt>
                <c:pt idx="60273">
                  <c:v>0.98337578699999995</c:v>
                </c:pt>
                <c:pt idx="60274">
                  <c:v>0.99833470599999996</c:v>
                </c:pt>
                <c:pt idx="60275">
                  <c:v>0.99015918800000002</c:v>
                </c:pt>
                <c:pt idx="60276">
                  <c:v>0.98337578699999995</c:v>
                </c:pt>
                <c:pt idx="60277">
                  <c:v>0.98337578699999995</c:v>
                </c:pt>
                <c:pt idx="60278">
                  <c:v>0.994798234</c:v>
                </c:pt>
                <c:pt idx="60279">
                  <c:v>0.99466263200000005</c:v>
                </c:pt>
                <c:pt idx="60280">
                  <c:v>0.99833470599999996</c:v>
                </c:pt>
                <c:pt idx="60281">
                  <c:v>0.98337578699999995</c:v>
                </c:pt>
                <c:pt idx="60282">
                  <c:v>0.994798234</c:v>
                </c:pt>
                <c:pt idx="60283">
                  <c:v>0.98048173699999996</c:v>
                </c:pt>
                <c:pt idx="60284">
                  <c:v>0.99466263200000005</c:v>
                </c:pt>
                <c:pt idx="60285">
                  <c:v>0.98048173699999996</c:v>
                </c:pt>
                <c:pt idx="60286">
                  <c:v>0.994798234</c:v>
                </c:pt>
                <c:pt idx="60287">
                  <c:v>0.98337578699999995</c:v>
                </c:pt>
                <c:pt idx="60288">
                  <c:v>0.99466263200000005</c:v>
                </c:pt>
                <c:pt idx="60289">
                  <c:v>0.994798234</c:v>
                </c:pt>
                <c:pt idx="60290">
                  <c:v>0.99466263200000005</c:v>
                </c:pt>
                <c:pt idx="60291">
                  <c:v>0.99833470599999996</c:v>
                </c:pt>
                <c:pt idx="60292">
                  <c:v>0.994798234</c:v>
                </c:pt>
                <c:pt idx="60293">
                  <c:v>0.99833470599999996</c:v>
                </c:pt>
                <c:pt idx="60294">
                  <c:v>0.99833470599999996</c:v>
                </c:pt>
                <c:pt idx="60295">
                  <c:v>0.99833470599999996</c:v>
                </c:pt>
                <c:pt idx="60296">
                  <c:v>0.98048173699999996</c:v>
                </c:pt>
                <c:pt idx="60297">
                  <c:v>0.99466263200000005</c:v>
                </c:pt>
                <c:pt idx="60298">
                  <c:v>0.98337578699999995</c:v>
                </c:pt>
                <c:pt idx="60299">
                  <c:v>0.99626751000000002</c:v>
                </c:pt>
                <c:pt idx="60300">
                  <c:v>0.98048173699999996</c:v>
                </c:pt>
                <c:pt idx="60301">
                  <c:v>0.98048173699999996</c:v>
                </c:pt>
                <c:pt idx="60302">
                  <c:v>0.98337578699999995</c:v>
                </c:pt>
                <c:pt idx="60303">
                  <c:v>0.98048173699999996</c:v>
                </c:pt>
                <c:pt idx="60304">
                  <c:v>0.98048173699999996</c:v>
                </c:pt>
                <c:pt idx="60305">
                  <c:v>0.99833470599999996</c:v>
                </c:pt>
                <c:pt idx="60306">
                  <c:v>0.99090427199999997</c:v>
                </c:pt>
                <c:pt idx="60307">
                  <c:v>0.99833470599999996</c:v>
                </c:pt>
                <c:pt idx="60308">
                  <c:v>0.99833470599999996</c:v>
                </c:pt>
                <c:pt idx="60309">
                  <c:v>0.98337578699999995</c:v>
                </c:pt>
                <c:pt idx="60310">
                  <c:v>0.98337578699999995</c:v>
                </c:pt>
                <c:pt idx="60311">
                  <c:v>0.98337578699999995</c:v>
                </c:pt>
                <c:pt idx="60312">
                  <c:v>0.99466263200000005</c:v>
                </c:pt>
                <c:pt idx="60313">
                  <c:v>0.99090427199999997</c:v>
                </c:pt>
                <c:pt idx="60314">
                  <c:v>0.99466263200000005</c:v>
                </c:pt>
                <c:pt idx="60315">
                  <c:v>0.98337578699999995</c:v>
                </c:pt>
                <c:pt idx="60316">
                  <c:v>0.98048173699999996</c:v>
                </c:pt>
                <c:pt idx="60317">
                  <c:v>0.99833470599999996</c:v>
                </c:pt>
                <c:pt idx="60318">
                  <c:v>0.98337578699999995</c:v>
                </c:pt>
                <c:pt idx="60319">
                  <c:v>0.99466263200000005</c:v>
                </c:pt>
                <c:pt idx="60320">
                  <c:v>0.994798234</c:v>
                </c:pt>
                <c:pt idx="60321">
                  <c:v>0.99466263200000005</c:v>
                </c:pt>
                <c:pt idx="60322">
                  <c:v>0.99466263200000005</c:v>
                </c:pt>
                <c:pt idx="60323">
                  <c:v>0.98337578699999995</c:v>
                </c:pt>
                <c:pt idx="60324">
                  <c:v>0.98337578699999995</c:v>
                </c:pt>
                <c:pt idx="60325">
                  <c:v>0.99466263200000005</c:v>
                </c:pt>
                <c:pt idx="60326">
                  <c:v>0.98048173699999996</c:v>
                </c:pt>
                <c:pt idx="60327">
                  <c:v>0.994798234</c:v>
                </c:pt>
                <c:pt idx="60328">
                  <c:v>0.99015918800000002</c:v>
                </c:pt>
                <c:pt idx="60329">
                  <c:v>0.99466263200000005</c:v>
                </c:pt>
                <c:pt idx="60330">
                  <c:v>0.98529628999999996</c:v>
                </c:pt>
                <c:pt idx="60331">
                  <c:v>0.98337578699999995</c:v>
                </c:pt>
                <c:pt idx="60332">
                  <c:v>0.99833470599999996</c:v>
                </c:pt>
                <c:pt idx="60333">
                  <c:v>0.99635453600000001</c:v>
                </c:pt>
                <c:pt idx="60334">
                  <c:v>0.99833470599999996</c:v>
                </c:pt>
                <c:pt idx="60335">
                  <c:v>0.99833470599999996</c:v>
                </c:pt>
                <c:pt idx="60336">
                  <c:v>0.994798234</c:v>
                </c:pt>
                <c:pt idx="60337">
                  <c:v>0.98048173699999996</c:v>
                </c:pt>
                <c:pt idx="60338">
                  <c:v>0.98337578699999995</c:v>
                </c:pt>
                <c:pt idx="60339">
                  <c:v>0.99466263200000005</c:v>
                </c:pt>
                <c:pt idx="60340">
                  <c:v>0.98048173699999996</c:v>
                </c:pt>
                <c:pt idx="60341">
                  <c:v>0.99833470599999996</c:v>
                </c:pt>
                <c:pt idx="60342">
                  <c:v>0.98337578699999995</c:v>
                </c:pt>
                <c:pt idx="60343">
                  <c:v>0.98337578699999995</c:v>
                </c:pt>
                <c:pt idx="60344">
                  <c:v>0.99833470599999996</c:v>
                </c:pt>
                <c:pt idx="60345">
                  <c:v>0.98337578699999995</c:v>
                </c:pt>
                <c:pt idx="60346">
                  <c:v>0.98337578699999995</c:v>
                </c:pt>
                <c:pt idx="60347">
                  <c:v>0.99466263200000005</c:v>
                </c:pt>
                <c:pt idx="60348">
                  <c:v>0.99626751000000002</c:v>
                </c:pt>
                <c:pt idx="60349">
                  <c:v>0.99833470599999996</c:v>
                </c:pt>
                <c:pt idx="60350">
                  <c:v>0.98337578699999995</c:v>
                </c:pt>
                <c:pt idx="60351">
                  <c:v>0.99833470599999996</c:v>
                </c:pt>
                <c:pt idx="60352">
                  <c:v>0.98048173699999996</c:v>
                </c:pt>
                <c:pt idx="60353">
                  <c:v>0.98337578699999995</c:v>
                </c:pt>
                <c:pt idx="60354">
                  <c:v>0.99833470599999996</c:v>
                </c:pt>
                <c:pt idx="60355">
                  <c:v>0.994798234</c:v>
                </c:pt>
                <c:pt idx="60356">
                  <c:v>0.99466263200000005</c:v>
                </c:pt>
                <c:pt idx="60357">
                  <c:v>0.98337578699999995</c:v>
                </c:pt>
                <c:pt idx="60358">
                  <c:v>0.99090427199999997</c:v>
                </c:pt>
                <c:pt idx="60359">
                  <c:v>0.98048173699999996</c:v>
                </c:pt>
                <c:pt idx="60360">
                  <c:v>0.99027694600000005</c:v>
                </c:pt>
                <c:pt idx="60361">
                  <c:v>0.98337578699999995</c:v>
                </c:pt>
                <c:pt idx="60362">
                  <c:v>0.99466263200000005</c:v>
                </c:pt>
                <c:pt idx="60363">
                  <c:v>0.994798234</c:v>
                </c:pt>
                <c:pt idx="60364">
                  <c:v>0.98337578699999995</c:v>
                </c:pt>
                <c:pt idx="60365">
                  <c:v>0.98337578699999995</c:v>
                </c:pt>
                <c:pt idx="60366">
                  <c:v>0.99466263200000005</c:v>
                </c:pt>
                <c:pt idx="60367">
                  <c:v>0.98337578699999995</c:v>
                </c:pt>
                <c:pt idx="60368">
                  <c:v>0.98048173699999996</c:v>
                </c:pt>
                <c:pt idx="60369">
                  <c:v>0.99466263200000005</c:v>
                </c:pt>
                <c:pt idx="60370">
                  <c:v>0.994798234</c:v>
                </c:pt>
                <c:pt idx="60371">
                  <c:v>0.994798234</c:v>
                </c:pt>
                <c:pt idx="60372">
                  <c:v>0.98337578699999995</c:v>
                </c:pt>
                <c:pt idx="60373">
                  <c:v>0.99466263200000005</c:v>
                </c:pt>
                <c:pt idx="60374">
                  <c:v>0.99466263200000005</c:v>
                </c:pt>
                <c:pt idx="60375">
                  <c:v>0.99833470599999996</c:v>
                </c:pt>
                <c:pt idx="60376">
                  <c:v>0.99466263200000005</c:v>
                </c:pt>
                <c:pt idx="60377">
                  <c:v>0.98337578699999995</c:v>
                </c:pt>
                <c:pt idx="60378">
                  <c:v>0.99466263200000005</c:v>
                </c:pt>
                <c:pt idx="60379">
                  <c:v>0.99466263200000005</c:v>
                </c:pt>
                <c:pt idx="60380">
                  <c:v>0.99833470599999996</c:v>
                </c:pt>
                <c:pt idx="60381">
                  <c:v>0.99090427199999997</c:v>
                </c:pt>
                <c:pt idx="60382">
                  <c:v>0.99466263200000005</c:v>
                </c:pt>
                <c:pt idx="60383">
                  <c:v>0.97825968500000005</c:v>
                </c:pt>
                <c:pt idx="60384">
                  <c:v>0.99456953599999998</c:v>
                </c:pt>
                <c:pt idx="60385">
                  <c:v>0.99833470599999996</c:v>
                </c:pt>
                <c:pt idx="60386">
                  <c:v>0.994798234</c:v>
                </c:pt>
                <c:pt idx="60387">
                  <c:v>0.99833470599999996</c:v>
                </c:pt>
                <c:pt idx="60388">
                  <c:v>0.99833470599999996</c:v>
                </c:pt>
                <c:pt idx="60389">
                  <c:v>0.99833470599999996</c:v>
                </c:pt>
                <c:pt idx="60390">
                  <c:v>0.994798234</c:v>
                </c:pt>
                <c:pt idx="60391">
                  <c:v>0.98529628999999996</c:v>
                </c:pt>
                <c:pt idx="60392">
                  <c:v>0.99466263200000005</c:v>
                </c:pt>
                <c:pt idx="60393">
                  <c:v>0.994798234</c:v>
                </c:pt>
                <c:pt idx="60394">
                  <c:v>0.98337578699999995</c:v>
                </c:pt>
                <c:pt idx="60395">
                  <c:v>0.99466263200000005</c:v>
                </c:pt>
                <c:pt idx="60396">
                  <c:v>0.98975540500000003</c:v>
                </c:pt>
                <c:pt idx="60397">
                  <c:v>0.994798234</c:v>
                </c:pt>
                <c:pt idx="60398">
                  <c:v>0.99833470599999996</c:v>
                </c:pt>
                <c:pt idx="60399">
                  <c:v>0.99833470599999996</c:v>
                </c:pt>
                <c:pt idx="60400">
                  <c:v>0.99466263200000005</c:v>
                </c:pt>
                <c:pt idx="60401">
                  <c:v>0.98048173699999996</c:v>
                </c:pt>
                <c:pt idx="60402">
                  <c:v>0.98337578699999995</c:v>
                </c:pt>
                <c:pt idx="60403">
                  <c:v>0.99466263200000005</c:v>
                </c:pt>
                <c:pt idx="60404">
                  <c:v>0.98337578699999995</c:v>
                </c:pt>
                <c:pt idx="60405">
                  <c:v>0.98337578699999995</c:v>
                </c:pt>
                <c:pt idx="60406">
                  <c:v>0.98048173699999996</c:v>
                </c:pt>
                <c:pt idx="60407">
                  <c:v>0.99466263200000005</c:v>
                </c:pt>
                <c:pt idx="60408">
                  <c:v>0.99466263200000005</c:v>
                </c:pt>
                <c:pt idx="60409">
                  <c:v>0.98337578699999995</c:v>
                </c:pt>
                <c:pt idx="60410">
                  <c:v>0.98337578699999995</c:v>
                </c:pt>
                <c:pt idx="60411">
                  <c:v>0.99466263200000005</c:v>
                </c:pt>
                <c:pt idx="60412">
                  <c:v>0.98048173699999996</c:v>
                </c:pt>
                <c:pt idx="60413">
                  <c:v>0.994798234</c:v>
                </c:pt>
                <c:pt idx="60414">
                  <c:v>0.99466263200000005</c:v>
                </c:pt>
                <c:pt idx="60415">
                  <c:v>0.98337578699999995</c:v>
                </c:pt>
                <c:pt idx="60416">
                  <c:v>0.98640082900000003</c:v>
                </c:pt>
                <c:pt idx="60417">
                  <c:v>0.994798234</c:v>
                </c:pt>
                <c:pt idx="60418">
                  <c:v>0.99833470599999996</c:v>
                </c:pt>
                <c:pt idx="60419">
                  <c:v>0.99466263200000005</c:v>
                </c:pt>
                <c:pt idx="60420">
                  <c:v>0.98337578699999995</c:v>
                </c:pt>
                <c:pt idx="60421">
                  <c:v>0.98048173699999996</c:v>
                </c:pt>
                <c:pt idx="60422">
                  <c:v>0.994798234</c:v>
                </c:pt>
                <c:pt idx="60423">
                  <c:v>0.99466263200000005</c:v>
                </c:pt>
                <c:pt idx="60424">
                  <c:v>0.994798234</c:v>
                </c:pt>
                <c:pt idx="60425">
                  <c:v>0.98048173699999996</c:v>
                </c:pt>
                <c:pt idx="60426">
                  <c:v>0.99466263200000005</c:v>
                </c:pt>
                <c:pt idx="60427">
                  <c:v>0.98337578699999995</c:v>
                </c:pt>
                <c:pt idx="60428">
                  <c:v>0.99833470599999996</c:v>
                </c:pt>
                <c:pt idx="60429">
                  <c:v>0.99466263200000005</c:v>
                </c:pt>
                <c:pt idx="60430">
                  <c:v>0.99015918800000002</c:v>
                </c:pt>
                <c:pt idx="60431">
                  <c:v>0.994798234</c:v>
                </c:pt>
                <c:pt idx="60432">
                  <c:v>0.99466263200000005</c:v>
                </c:pt>
                <c:pt idx="60433">
                  <c:v>0.98048173699999996</c:v>
                </c:pt>
                <c:pt idx="60434">
                  <c:v>0.994798234</c:v>
                </c:pt>
                <c:pt idx="60435">
                  <c:v>0.98337578699999995</c:v>
                </c:pt>
                <c:pt idx="60436">
                  <c:v>0.994798234</c:v>
                </c:pt>
                <c:pt idx="60437">
                  <c:v>0.99833470599999996</c:v>
                </c:pt>
                <c:pt idx="60438">
                  <c:v>0.99626751000000002</c:v>
                </c:pt>
                <c:pt idx="60439">
                  <c:v>0.99466263200000005</c:v>
                </c:pt>
                <c:pt idx="60440">
                  <c:v>0.99833470599999996</c:v>
                </c:pt>
                <c:pt idx="60441">
                  <c:v>0.99833470599999996</c:v>
                </c:pt>
                <c:pt idx="60442">
                  <c:v>0.994798234</c:v>
                </c:pt>
                <c:pt idx="60443">
                  <c:v>0.994798234</c:v>
                </c:pt>
                <c:pt idx="60444">
                  <c:v>0.98337578699999995</c:v>
                </c:pt>
                <c:pt idx="60445">
                  <c:v>0.98337578699999995</c:v>
                </c:pt>
                <c:pt idx="60446">
                  <c:v>0.994798234</c:v>
                </c:pt>
                <c:pt idx="60447">
                  <c:v>0.994798234</c:v>
                </c:pt>
                <c:pt idx="60448">
                  <c:v>0.98337578699999995</c:v>
                </c:pt>
                <c:pt idx="60449">
                  <c:v>0.98337578699999995</c:v>
                </c:pt>
                <c:pt idx="60450">
                  <c:v>0.99466263200000005</c:v>
                </c:pt>
                <c:pt idx="60451">
                  <c:v>0.994798234</c:v>
                </c:pt>
                <c:pt idx="60452">
                  <c:v>0.98337578699999995</c:v>
                </c:pt>
                <c:pt idx="60453">
                  <c:v>0.99466263200000005</c:v>
                </c:pt>
                <c:pt idx="60454">
                  <c:v>0.98048173699999996</c:v>
                </c:pt>
                <c:pt idx="60455">
                  <c:v>0.994798234</c:v>
                </c:pt>
                <c:pt idx="60456">
                  <c:v>0.98337578699999995</c:v>
                </c:pt>
                <c:pt idx="60457">
                  <c:v>0.99466263200000005</c:v>
                </c:pt>
                <c:pt idx="60458">
                  <c:v>0.98048173699999996</c:v>
                </c:pt>
                <c:pt idx="60459">
                  <c:v>0.98337578699999995</c:v>
                </c:pt>
                <c:pt idx="60460">
                  <c:v>0.98337578699999995</c:v>
                </c:pt>
                <c:pt idx="60461">
                  <c:v>0.994798234</c:v>
                </c:pt>
                <c:pt idx="60462">
                  <c:v>0.99466263200000005</c:v>
                </c:pt>
                <c:pt idx="60463">
                  <c:v>0.994798234</c:v>
                </c:pt>
                <c:pt idx="60464">
                  <c:v>0.99833470599999996</c:v>
                </c:pt>
                <c:pt idx="60465">
                  <c:v>0.98337578699999995</c:v>
                </c:pt>
                <c:pt idx="60466">
                  <c:v>0.99833470599999996</c:v>
                </c:pt>
                <c:pt idx="60467">
                  <c:v>0.99466263200000005</c:v>
                </c:pt>
                <c:pt idx="60468">
                  <c:v>0.98337578699999995</c:v>
                </c:pt>
                <c:pt idx="60469">
                  <c:v>0.98337578699999995</c:v>
                </c:pt>
                <c:pt idx="60470">
                  <c:v>0.99833470599999996</c:v>
                </c:pt>
                <c:pt idx="60471">
                  <c:v>0.98048173699999996</c:v>
                </c:pt>
                <c:pt idx="60472">
                  <c:v>0.994798234</c:v>
                </c:pt>
                <c:pt idx="60473">
                  <c:v>0.98337578699999995</c:v>
                </c:pt>
                <c:pt idx="60474">
                  <c:v>0.99833470599999996</c:v>
                </c:pt>
                <c:pt idx="60475">
                  <c:v>0.994798234</c:v>
                </c:pt>
                <c:pt idx="60476">
                  <c:v>0.98048173699999996</c:v>
                </c:pt>
                <c:pt idx="60477">
                  <c:v>0.994798234</c:v>
                </c:pt>
                <c:pt idx="60478">
                  <c:v>0.99466263200000005</c:v>
                </c:pt>
                <c:pt idx="60479">
                  <c:v>0.98337578699999995</c:v>
                </c:pt>
                <c:pt idx="60480">
                  <c:v>0.98048173699999996</c:v>
                </c:pt>
                <c:pt idx="60481">
                  <c:v>0.987316898</c:v>
                </c:pt>
                <c:pt idx="60482">
                  <c:v>0.98048173699999996</c:v>
                </c:pt>
                <c:pt idx="60483">
                  <c:v>0.99833470599999996</c:v>
                </c:pt>
                <c:pt idx="60484">
                  <c:v>0.99833470599999996</c:v>
                </c:pt>
                <c:pt idx="60485">
                  <c:v>0.98337578699999995</c:v>
                </c:pt>
                <c:pt idx="60486">
                  <c:v>0.994798234</c:v>
                </c:pt>
                <c:pt idx="60487">
                  <c:v>0.994798234</c:v>
                </c:pt>
                <c:pt idx="60488">
                  <c:v>0.99090427199999997</c:v>
                </c:pt>
                <c:pt idx="60489">
                  <c:v>0.99466263200000005</c:v>
                </c:pt>
                <c:pt idx="60490">
                  <c:v>0.99466263200000005</c:v>
                </c:pt>
                <c:pt idx="60491">
                  <c:v>0.98337578699999995</c:v>
                </c:pt>
                <c:pt idx="60492">
                  <c:v>0.98048173699999996</c:v>
                </c:pt>
                <c:pt idx="60493">
                  <c:v>0.99100769600000005</c:v>
                </c:pt>
                <c:pt idx="60494">
                  <c:v>0.98048173699999996</c:v>
                </c:pt>
                <c:pt idx="60495">
                  <c:v>0.98048173699999996</c:v>
                </c:pt>
                <c:pt idx="60496">
                  <c:v>0.98337578699999995</c:v>
                </c:pt>
                <c:pt idx="60497">
                  <c:v>0.99833470599999996</c:v>
                </c:pt>
                <c:pt idx="60498">
                  <c:v>0.98337578699999995</c:v>
                </c:pt>
                <c:pt idx="60499">
                  <c:v>0.98552498799999999</c:v>
                </c:pt>
                <c:pt idx="60500">
                  <c:v>0.99466263200000005</c:v>
                </c:pt>
                <c:pt idx="60501">
                  <c:v>0.98048173699999996</c:v>
                </c:pt>
                <c:pt idx="60502">
                  <c:v>0.994798234</c:v>
                </c:pt>
                <c:pt idx="60503">
                  <c:v>0.98337578699999995</c:v>
                </c:pt>
                <c:pt idx="60504">
                  <c:v>0.99833470599999996</c:v>
                </c:pt>
                <c:pt idx="60505">
                  <c:v>0.98048173699999996</c:v>
                </c:pt>
                <c:pt idx="60506">
                  <c:v>0.98729905299999998</c:v>
                </c:pt>
                <c:pt idx="60507">
                  <c:v>0.98337578699999995</c:v>
                </c:pt>
                <c:pt idx="60508">
                  <c:v>0.98048173699999996</c:v>
                </c:pt>
                <c:pt idx="60509">
                  <c:v>0.98048173699999996</c:v>
                </c:pt>
                <c:pt idx="60510">
                  <c:v>0.99466263200000005</c:v>
                </c:pt>
                <c:pt idx="60511">
                  <c:v>0.994798234</c:v>
                </c:pt>
                <c:pt idx="60512">
                  <c:v>0.99450736299999998</c:v>
                </c:pt>
                <c:pt idx="60513">
                  <c:v>0.994798234</c:v>
                </c:pt>
                <c:pt idx="60514">
                  <c:v>0.98048173699999996</c:v>
                </c:pt>
                <c:pt idx="60515">
                  <c:v>0.99833470599999996</c:v>
                </c:pt>
                <c:pt idx="60516">
                  <c:v>0.98337578699999995</c:v>
                </c:pt>
                <c:pt idx="60517">
                  <c:v>0.98337578699999995</c:v>
                </c:pt>
                <c:pt idx="60518">
                  <c:v>0.99466263200000005</c:v>
                </c:pt>
                <c:pt idx="60519">
                  <c:v>0.98048173699999996</c:v>
                </c:pt>
                <c:pt idx="60520">
                  <c:v>0.98337578699999995</c:v>
                </c:pt>
                <c:pt idx="60521">
                  <c:v>0.98337578699999995</c:v>
                </c:pt>
                <c:pt idx="60522">
                  <c:v>0.98337578699999995</c:v>
                </c:pt>
                <c:pt idx="60523">
                  <c:v>0.99466263200000005</c:v>
                </c:pt>
                <c:pt idx="60524">
                  <c:v>0.98552498799999999</c:v>
                </c:pt>
                <c:pt idx="60525">
                  <c:v>0.98729905299999998</c:v>
                </c:pt>
                <c:pt idx="60526">
                  <c:v>0.99466263200000005</c:v>
                </c:pt>
                <c:pt idx="60527">
                  <c:v>0.99833470599999996</c:v>
                </c:pt>
                <c:pt idx="60528">
                  <c:v>0.994798234</c:v>
                </c:pt>
                <c:pt idx="60529">
                  <c:v>0.98552498799999999</c:v>
                </c:pt>
                <c:pt idx="60530">
                  <c:v>0.99833470599999996</c:v>
                </c:pt>
                <c:pt idx="60531">
                  <c:v>0.99466263200000005</c:v>
                </c:pt>
                <c:pt idx="60532">
                  <c:v>0.99100769600000005</c:v>
                </c:pt>
                <c:pt idx="60533">
                  <c:v>0.99626751000000002</c:v>
                </c:pt>
                <c:pt idx="60534">
                  <c:v>0.98337578699999995</c:v>
                </c:pt>
                <c:pt idx="60535">
                  <c:v>0.98337578699999995</c:v>
                </c:pt>
                <c:pt idx="60536">
                  <c:v>0.98337578699999995</c:v>
                </c:pt>
                <c:pt idx="60537">
                  <c:v>0.994798234</c:v>
                </c:pt>
                <c:pt idx="60538">
                  <c:v>0.98337578699999995</c:v>
                </c:pt>
                <c:pt idx="60539">
                  <c:v>0.99466263200000005</c:v>
                </c:pt>
                <c:pt idx="60540">
                  <c:v>0.99466263200000005</c:v>
                </c:pt>
                <c:pt idx="60541">
                  <c:v>0.99833470599999996</c:v>
                </c:pt>
                <c:pt idx="60542">
                  <c:v>0.99450736299999998</c:v>
                </c:pt>
                <c:pt idx="60543">
                  <c:v>0.99466263200000005</c:v>
                </c:pt>
                <c:pt idx="60544">
                  <c:v>0.994798234</c:v>
                </c:pt>
                <c:pt idx="60545">
                  <c:v>0.99466263200000005</c:v>
                </c:pt>
                <c:pt idx="60546">
                  <c:v>0.98337578699999995</c:v>
                </c:pt>
                <c:pt idx="60547">
                  <c:v>0.98337578699999995</c:v>
                </c:pt>
                <c:pt idx="60548">
                  <c:v>0.98337578699999995</c:v>
                </c:pt>
                <c:pt idx="60549">
                  <c:v>0.98337578699999995</c:v>
                </c:pt>
                <c:pt idx="60550">
                  <c:v>0.98048173699999996</c:v>
                </c:pt>
                <c:pt idx="60551">
                  <c:v>0.98337578699999995</c:v>
                </c:pt>
                <c:pt idx="60552">
                  <c:v>0.99833470599999996</c:v>
                </c:pt>
                <c:pt idx="60553">
                  <c:v>0.98337578699999995</c:v>
                </c:pt>
                <c:pt idx="60554">
                  <c:v>0.99450736299999998</c:v>
                </c:pt>
                <c:pt idx="60555">
                  <c:v>0.99466263200000005</c:v>
                </c:pt>
                <c:pt idx="60556">
                  <c:v>0.994798234</c:v>
                </c:pt>
                <c:pt idx="60557">
                  <c:v>0.98337578699999995</c:v>
                </c:pt>
                <c:pt idx="60558">
                  <c:v>0.99833470599999996</c:v>
                </c:pt>
                <c:pt idx="60559">
                  <c:v>0.99833470599999996</c:v>
                </c:pt>
                <c:pt idx="60560">
                  <c:v>0.98337578699999995</c:v>
                </c:pt>
                <c:pt idx="60561">
                  <c:v>0.98337578699999995</c:v>
                </c:pt>
                <c:pt idx="60562">
                  <c:v>0.99833470599999996</c:v>
                </c:pt>
                <c:pt idx="60563">
                  <c:v>0.98337578699999995</c:v>
                </c:pt>
                <c:pt idx="60564">
                  <c:v>0.987316898</c:v>
                </c:pt>
                <c:pt idx="60565">
                  <c:v>0.994798234</c:v>
                </c:pt>
                <c:pt idx="60566">
                  <c:v>0.98337578699999995</c:v>
                </c:pt>
                <c:pt idx="60567">
                  <c:v>0.99833470599999996</c:v>
                </c:pt>
                <c:pt idx="60568">
                  <c:v>0.98048173699999996</c:v>
                </c:pt>
                <c:pt idx="60569">
                  <c:v>0.994798234</c:v>
                </c:pt>
                <c:pt idx="60570">
                  <c:v>0.98048173699999996</c:v>
                </c:pt>
                <c:pt idx="60571">
                  <c:v>0.98048173699999996</c:v>
                </c:pt>
                <c:pt idx="60572">
                  <c:v>0.98337578699999995</c:v>
                </c:pt>
                <c:pt idx="60573">
                  <c:v>0.99466263200000005</c:v>
                </c:pt>
                <c:pt idx="60574">
                  <c:v>0.98337578699999995</c:v>
                </c:pt>
                <c:pt idx="60575">
                  <c:v>0.99466263200000005</c:v>
                </c:pt>
                <c:pt idx="60576">
                  <c:v>0.98337578699999995</c:v>
                </c:pt>
                <c:pt idx="60577">
                  <c:v>0.98337578699999995</c:v>
                </c:pt>
                <c:pt idx="60578">
                  <c:v>0.99466263200000005</c:v>
                </c:pt>
                <c:pt idx="60579">
                  <c:v>0.98048173699999996</c:v>
                </c:pt>
                <c:pt idx="60580">
                  <c:v>0.99100769600000005</c:v>
                </c:pt>
                <c:pt idx="60581">
                  <c:v>0.99466263200000005</c:v>
                </c:pt>
                <c:pt idx="60582">
                  <c:v>0.98337578699999995</c:v>
                </c:pt>
                <c:pt idx="60583">
                  <c:v>0.98337578699999995</c:v>
                </c:pt>
                <c:pt idx="60584">
                  <c:v>0.994798234</c:v>
                </c:pt>
                <c:pt idx="60585">
                  <c:v>0.98337578699999995</c:v>
                </c:pt>
                <c:pt idx="60586">
                  <c:v>0.994798234</c:v>
                </c:pt>
                <c:pt idx="60587">
                  <c:v>0.994798234</c:v>
                </c:pt>
                <c:pt idx="60588">
                  <c:v>0.98048173699999996</c:v>
                </c:pt>
                <c:pt idx="60589">
                  <c:v>0.99466263200000005</c:v>
                </c:pt>
                <c:pt idx="60590">
                  <c:v>0.98337578699999995</c:v>
                </c:pt>
                <c:pt idx="60591">
                  <c:v>0.99833470599999996</c:v>
                </c:pt>
                <c:pt idx="60592">
                  <c:v>0.98337578699999995</c:v>
                </c:pt>
                <c:pt idx="60593">
                  <c:v>0.99466263200000005</c:v>
                </c:pt>
                <c:pt idx="60594">
                  <c:v>0.99833470599999996</c:v>
                </c:pt>
                <c:pt idx="60595">
                  <c:v>0.98048173699999996</c:v>
                </c:pt>
                <c:pt idx="60596">
                  <c:v>0.98337578699999995</c:v>
                </c:pt>
                <c:pt idx="60597">
                  <c:v>0.99466263200000005</c:v>
                </c:pt>
                <c:pt idx="60598">
                  <c:v>0.99466263200000005</c:v>
                </c:pt>
                <c:pt idx="60599">
                  <c:v>0.99833470599999996</c:v>
                </c:pt>
                <c:pt idx="60600">
                  <c:v>0.99833470599999996</c:v>
                </c:pt>
                <c:pt idx="60601">
                  <c:v>0.99833470599999996</c:v>
                </c:pt>
                <c:pt idx="60602">
                  <c:v>0.98048173699999996</c:v>
                </c:pt>
                <c:pt idx="60603">
                  <c:v>0.98048173699999996</c:v>
                </c:pt>
                <c:pt idx="60604">
                  <c:v>0.994798234</c:v>
                </c:pt>
                <c:pt idx="60605">
                  <c:v>0.99466263200000005</c:v>
                </c:pt>
                <c:pt idx="60606">
                  <c:v>0.99466263200000005</c:v>
                </c:pt>
                <c:pt idx="60607">
                  <c:v>0.99466263200000005</c:v>
                </c:pt>
                <c:pt idx="60608">
                  <c:v>0.98337578699999995</c:v>
                </c:pt>
                <c:pt idx="60609">
                  <c:v>0.98048173699999996</c:v>
                </c:pt>
                <c:pt idx="60610">
                  <c:v>0.994798234</c:v>
                </c:pt>
                <c:pt idx="60611">
                  <c:v>0.99833470599999996</c:v>
                </c:pt>
                <c:pt idx="60612">
                  <c:v>0.98048173699999996</c:v>
                </c:pt>
                <c:pt idx="60613">
                  <c:v>0.98048173699999996</c:v>
                </c:pt>
                <c:pt idx="60614">
                  <c:v>0.98337578699999995</c:v>
                </c:pt>
                <c:pt idx="60615">
                  <c:v>0.98048173699999996</c:v>
                </c:pt>
                <c:pt idx="60616">
                  <c:v>0.98337578699999995</c:v>
                </c:pt>
                <c:pt idx="60617">
                  <c:v>0.98729905299999998</c:v>
                </c:pt>
                <c:pt idx="60618">
                  <c:v>0.994798234</c:v>
                </c:pt>
                <c:pt idx="60619">
                  <c:v>0.99466263200000005</c:v>
                </c:pt>
                <c:pt idx="60620">
                  <c:v>0.98337578699999995</c:v>
                </c:pt>
                <c:pt idx="60621">
                  <c:v>0.99466263200000005</c:v>
                </c:pt>
                <c:pt idx="60622">
                  <c:v>0.99466263200000005</c:v>
                </c:pt>
                <c:pt idx="60623">
                  <c:v>0.99833470599999996</c:v>
                </c:pt>
                <c:pt idx="60624">
                  <c:v>0.99466263200000005</c:v>
                </c:pt>
                <c:pt idx="60625">
                  <c:v>0.99466263200000005</c:v>
                </c:pt>
                <c:pt idx="60626">
                  <c:v>0.98337578699999995</c:v>
                </c:pt>
                <c:pt idx="60627">
                  <c:v>0.98048173699999996</c:v>
                </c:pt>
                <c:pt idx="60628">
                  <c:v>0.98337578699999995</c:v>
                </c:pt>
                <c:pt idx="60629">
                  <c:v>0.98048173699999996</c:v>
                </c:pt>
                <c:pt idx="60630">
                  <c:v>0.98337578699999995</c:v>
                </c:pt>
                <c:pt idx="60631">
                  <c:v>0.98337578699999995</c:v>
                </c:pt>
                <c:pt idx="60632">
                  <c:v>0.98337578699999995</c:v>
                </c:pt>
                <c:pt idx="60633">
                  <c:v>0.994798234</c:v>
                </c:pt>
                <c:pt idx="60634">
                  <c:v>0.99466263200000005</c:v>
                </c:pt>
                <c:pt idx="60635">
                  <c:v>0.994798234</c:v>
                </c:pt>
                <c:pt idx="60636">
                  <c:v>0.994798234</c:v>
                </c:pt>
                <c:pt idx="60637">
                  <c:v>0.98337578699999995</c:v>
                </c:pt>
                <c:pt idx="60638">
                  <c:v>0.99466263200000005</c:v>
                </c:pt>
                <c:pt idx="60639">
                  <c:v>0.99466263200000005</c:v>
                </c:pt>
                <c:pt idx="60640">
                  <c:v>0.994798234</c:v>
                </c:pt>
                <c:pt idx="60641">
                  <c:v>0.99027694600000005</c:v>
                </c:pt>
                <c:pt idx="60642">
                  <c:v>0.99466263200000005</c:v>
                </c:pt>
                <c:pt idx="60643">
                  <c:v>0.98337578699999995</c:v>
                </c:pt>
                <c:pt idx="60644">
                  <c:v>0.99466263200000005</c:v>
                </c:pt>
                <c:pt idx="60645">
                  <c:v>0.99466263200000005</c:v>
                </c:pt>
                <c:pt idx="60646">
                  <c:v>0.994798234</c:v>
                </c:pt>
                <c:pt idx="60647">
                  <c:v>0.99100769600000005</c:v>
                </c:pt>
                <c:pt idx="60648">
                  <c:v>0.98337578699999995</c:v>
                </c:pt>
                <c:pt idx="60649">
                  <c:v>0.994798234</c:v>
                </c:pt>
                <c:pt idx="60650">
                  <c:v>0.99833470599999996</c:v>
                </c:pt>
                <c:pt idx="60651">
                  <c:v>0.99833470599999996</c:v>
                </c:pt>
                <c:pt idx="60652">
                  <c:v>0.994798234</c:v>
                </c:pt>
                <c:pt idx="60653">
                  <c:v>0.98337578699999995</c:v>
                </c:pt>
                <c:pt idx="60654">
                  <c:v>0.98337578699999995</c:v>
                </c:pt>
                <c:pt idx="60655">
                  <c:v>0.98048173699999996</c:v>
                </c:pt>
                <c:pt idx="60656">
                  <c:v>0.99833470599999996</c:v>
                </c:pt>
                <c:pt idx="60657">
                  <c:v>0.99466263200000005</c:v>
                </c:pt>
                <c:pt idx="60658">
                  <c:v>0.98048173699999996</c:v>
                </c:pt>
                <c:pt idx="60659">
                  <c:v>0.99466263200000005</c:v>
                </c:pt>
                <c:pt idx="60660">
                  <c:v>0.98337578699999995</c:v>
                </c:pt>
                <c:pt idx="60661">
                  <c:v>0.98337578699999995</c:v>
                </c:pt>
                <c:pt idx="60662">
                  <c:v>0.98729905299999998</c:v>
                </c:pt>
                <c:pt idx="60663">
                  <c:v>0.98337578699999995</c:v>
                </c:pt>
                <c:pt idx="60664">
                  <c:v>0.994798234</c:v>
                </c:pt>
                <c:pt idx="60665">
                  <c:v>0.98048173699999996</c:v>
                </c:pt>
                <c:pt idx="60666">
                  <c:v>0.994798234</c:v>
                </c:pt>
                <c:pt idx="60667">
                  <c:v>0.98337578699999995</c:v>
                </c:pt>
                <c:pt idx="60668">
                  <c:v>0.99466263200000005</c:v>
                </c:pt>
                <c:pt idx="60669">
                  <c:v>0.994798234</c:v>
                </c:pt>
                <c:pt idx="60670">
                  <c:v>0.98048173699999996</c:v>
                </c:pt>
                <c:pt idx="60671">
                  <c:v>0.99833470599999996</c:v>
                </c:pt>
                <c:pt idx="60672">
                  <c:v>0.99466263200000005</c:v>
                </c:pt>
                <c:pt idx="60673">
                  <c:v>0.98048173699999996</c:v>
                </c:pt>
                <c:pt idx="60674">
                  <c:v>0.99833470599999996</c:v>
                </c:pt>
                <c:pt idx="60675">
                  <c:v>0.98337578699999995</c:v>
                </c:pt>
                <c:pt idx="60676">
                  <c:v>0.98337578699999995</c:v>
                </c:pt>
                <c:pt idx="60677">
                  <c:v>0.994798234</c:v>
                </c:pt>
                <c:pt idx="60678">
                  <c:v>0.99466263200000005</c:v>
                </c:pt>
                <c:pt idx="60679">
                  <c:v>0.98048173699999996</c:v>
                </c:pt>
                <c:pt idx="60680">
                  <c:v>0.994798234</c:v>
                </c:pt>
                <c:pt idx="60681">
                  <c:v>0.994798234</c:v>
                </c:pt>
                <c:pt idx="60682">
                  <c:v>0.99456953599999998</c:v>
                </c:pt>
                <c:pt idx="60683">
                  <c:v>0.98337578699999995</c:v>
                </c:pt>
                <c:pt idx="60684">
                  <c:v>0.99466263200000005</c:v>
                </c:pt>
                <c:pt idx="60685">
                  <c:v>0.987316898</c:v>
                </c:pt>
                <c:pt idx="60686">
                  <c:v>0.98337578699999995</c:v>
                </c:pt>
                <c:pt idx="60687">
                  <c:v>0.99833470599999996</c:v>
                </c:pt>
                <c:pt idx="60688">
                  <c:v>0.98048173699999996</c:v>
                </c:pt>
                <c:pt idx="60689">
                  <c:v>0.99466263200000005</c:v>
                </c:pt>
                <c:pt idx="60690">
                  <c:v>0.99466263200000005</c:v>
                </c:pt>
                <c:pt idx="60691">
                  <c:v>0.99466263200000005</c:v>
                </c:pt>
                <c:pt idx="60692">
                  <c:v>0.99466263200000005</c:v>
                </c:pt>
                <c:pt idx="60693">
                  <c:v>0.99466263200000005</c:v>
                </c:pt>
                <c:pt idx="60694">
                  <c:v>0.98048173699999996</c:v>
                </c:pt>
                <c:pt idx="60695">
                  <c:v>0.99833470599999996</c:v>
                </c:pt>
                <c:pt idx="60696">
                  <c:v>0.98552498799999999</c:v>
                </c:pt>
                <c:pt idx="60697">
                  <c:v>0.99466263200000005</c:v>
                </c:pt>
                <c:pt idx="60698">
                  <c:v>0.99833470599999996</c:v>
                </c:pt>
                <c:pt idx="60699">
                  <c:v>0.99466263200000005</c:v>
                </c:pt>
                <c:pt idx="60700">
                  <c:v>0.98337578699999995</c:v>
                </c:pt>
                <c:pt idx="60701">
                  <c:v>0.98337578699999995</c:v>
                </c:pt>
                <c:pt idx="60702">
                  <c:v>0.98337578699999995</c:v>
                </c:pt>
                <c:pt idx="60703">
                  <c:v>0.98337578699999995</c:v>
                </c:pt>
                <c:pt idx="60704">
                  <c:v>0.99466263200000005</c:v>
                </c:pt>
                <c:pt idx="60705">
                  <c:v>0.98337578699999995</c:v>
                </c:pt>
                <c:pt idx="60706">
                  <c:v>0.994798234</c:v>
                </c:pt>
                <c:pt idx="60707">
                  <c:v>0.98337578699999995</c:v>
                </c:pt>
                <c:pt idx="60708">
                  <c:v>0.994798234</c:v>
                </c:pt>
                <c:pt idx="60709">
                  <c:v>0.98048173699999996</c:v>
                </c:pt>
                <c:pt idx="60710">
                  <c:v>0.994798234</c:v>
                </c:pt>
                <c:pt idx="60711">
                  <c:v>0.98048173699999996</c:v>
                </c:pt>
                <c:pt idx="60712">
                  <c:v>0.98337578699999995</c:v>
                </c:pt>
                <c:pt idx="60713">
                  <c:v>0.99833470599999996</c:v>
                </c:pt>
                <c:pt idx="60714">
                  <c:v>0.98337578699999995</c:v>
                </c:pt>
                <c:pt idx="60715">
                  <c:v>0.98337578699999995</c:v>
                </c:pt>
                <c:pt idx="60716">
                  <c:v>0.98337578699999995</c:v>
                </c:pt>
                <c:pt idx="60717">
                  <c:v>0.98529628999999996</c:v>
                </c:pt>
                <c:pt idx="60718">
                  <c:v>0.99466263200000005</c:v>
                </c:pt>
                <c:pt idx="60719">
                  <c:v>0.98337578699999995</c:v>
                </c:pt>
                <c:pt idx="60720">
                  <c:v>0.99466263200000005</c:v>
                </c:pt>
                <c:pt idx="60721">
                  <c:v>0.98337578699999995</c:v>
                </c:pt>
                <c:pt idx="60722">
                  <c:v>0.99833470599999996</c:v>
                </c:pt>
                <c:pt idx="60723">
                  <c:v>0.99833470599999996</c:v>
                </c:pt>
                <c:pt idx="60724">
                  <c:v>0.98337578699999995</c:v>
                </c:pt>
                <c:pt idx="60725">
                  <c:v>0.98337578699999995</c:v>
                </c:pt>
                <c:pt idx="60726">
                  <c:v>0.994798234</c:v>
                </c:pt>
                <c:pt idx="60727">
                  <c:v>0.99833470599999996</c:v>
                </c:pt>
                <c:pt idx="60728">
                  <c:v>0.99833470599999996</c:v>
                </c:pt>
                <c:pt idx="60729">
                  <c:v>0.98337578699999995</c:v>
                </c:pt>
                <c:pt idx="60730">
                  <c:v>0.994798234</c:v>
                </c:pt>
                <c:pt idx="60731">
                  <c:v>0.99466263200000005</c:v>
                </c:pt>
                <c:pt idx="60732">
                  <c:v>0.99833470599999996</c:v>
                </c:pt>
                <c:pt idx="60733">
                  <c:v>0.994798234</c:v>
                </c:pt>
                <c:pt idx="60734">
                  <c:v>0.99833470599999996</c:v>
                </c:pt>
                <c:pt idx="60735">
                  <c:v>0.99833470599999996</c:v>
                </c:pt>
                <c:pt idx="60736">
                  <c:v>0.99466263200000005</c:v>
                </c:pt>
                <c:pt idx="60737">
                  <c:v>0.994798234</c:v>
                </c:pt>
                <c:pt idx="60738">
                  <c:v>0.98048173699999996</c:v>
                </c:pt>
                <c:pt idx="60739">
                  <c:v>0.99833470599999996</c:v>
                </c:pt>
                <c:pt idx="60740">
                  <c:v>0.99466263200000005</c:v>
                </c:pt>
                <c:pt idx="60741">
                  <c:v>0.99833470599999996</c:v>
                </c:pt>
                <c:pt idx="60742">
                  <c:v>0.98048173699999996</c:v>
                </c:pt>
                <c:pt idx="60743">
                  <c:v>0.98048173699999996</c:v>
                </c:pt>
                <c:pt idx="60744">
                  <c:v>0.98337578699999995</c:v>
                </c:pt>
                <c:pt idx="60745">
                  <c:v>0.99466263200000005</c:v>
                </c:pt>
                <c:pt idx="60746">
                  <c:v>0.98337578699999995</c:v>
                </c:pt>
                <c:pt idx="60747">
                  <c:v>0.99466263200000005</c:v>
                </c:pt>
                <c:pt idx="60748">
                  <c:v>0.98337578699999995</c:v>
                </c:pt>
                <c:pt idx="60749">
                  <c:v>0.994798234</c:v>
                </c:pt>
                <c:pt idx="60750">
                  <c:v>0.994798234</c:v>
                </c:pt>
                <c:pt idx="60751">
                  <c:v>0.98337578699999995</c:v>
                </c:pt>
                <c:pt idx="60752">
                  <c:v>0.98337578699999995</c:v>
                </c:pt>
                <c:pt idx="60753">
                  <c:v>0.99833470599999996</c:v>
                </c:pt>
                <c:pt idx="60754">
                  <c:v>0.98337578699999995</c:v>
                </c:pt>
                <c:pt idx="60755">
                  <c:v>0.99466263200000005</c:v>
                </c:pt>
                <c:pt idx="60756">
                  <c:v>0.98729905299999998</c:v>
                </c:pt>
                <c:pt idx="60757">
                  <c:v>0.99833470599999996</c:v>
                </c:pt>
                <c:pt idx="60758">
                  <c:v>0.99466263200000005</c:v>
                </c:pt>
                <c:pt idx="60759">
                  <c:v>0.99833470599999996</c:v>
                </c:pt>
                <c:pt idx="60760">
                  <c:v>0.98337578699999995</c:v>
                </c:pt>
                <c:pt idx="60761">
                  <c:v>0.99466263200000005</c:v>
                </c:pt>
                <c:pt idx="60762">
                  <c:v>0.99833470599999996</c:v>
                </c:pt>
                <c:pt idx="60763">
                  <c:v>0.994798234</c:v>
                </c:pt>
                <c:pt idx="60764">
                  <c:v>0.99466263200000005</c:v>
                </c:pt>
                <c:pt idx="60765">
                  <c:v>0.99833470599999996</c:v>
                </c:pt>
                <c:pt idx="60766">
                  <c:v>0.99466263200000005</c:v>
                </c:pt>
                <c:pt idx="60767">
                  <c:v>0.98048173699999996</c:v>
                </c:pt>
                <c:pt idx="60768">
                  <c:v>0.98337578699999995</c:v>
                </c:pt>
                <c:pt idx="60769">
                  <c:v>0.99466263200000005</c:v>
                </c:pt>
                <c:pt idx="60770">
                  <c:v>0.98337578699999995</c:v>
                </c:pt>
                <c:pt idx="60771">
                  <c:v>0.99466263200000005</c:v>
                </c:pt>
                <c:pt idx="60772">
                  <c:v>0.99466263200000005</c:v>
                </c:pt>
                <c:pt idx="60773">
                  <c:v>0.99466263200000005</c:v>
                </c:pt>
                <c:pt idx="60774">
                  <c:v>0.99466263200000005</c:v>
                </c:pt>
                <c:pt idx="60775">
                  <c:v>0.99833470599999996</c:v>
                </c:pt>
                <c:pt idx="60776">
                  <c:v>0.99466263200000005</c:v>
                </c:pt>
                <c:pt idx="60777">
                  <c:v>0.99466263200000005</c:v>
                </c:pt>
                <c:pt idx="60778">
                  <c:v>0.99466263200000005</c:v>
                </c:pt>
                <c:pt idx="60779">
                  <c:v>0.98337578699999995</c:v>
                </c:pt>
                <c:pt idx="60780">
                  <c:v>0.98337578699999995</c:v>
                </c:pt>
                <c:pt idx="60781">
                  <c:v>0.99833470599999996</c:v>
                </c:pt>
                <c:pt idx="60782">
                  <c:v>0.994798234</c:v>
                </c:pt>
                <c:pt idx="60783">
                  <c:v>0.98337578699999995</c:v>
                </c:pt>
                <c:pt idx="60784">
                  <c:v>0.98337578699999995</c:v>
                </c:pt>
                <c:pt idx="60785">
                  <c:v>0.98337578699999995</c:v>
                </c:pt>
                <c:pt idx="60786">
                  <c:v>0.99466263200000005</c:v>
                </c:pt>
                <c:pt idx="60787">
                  <c:v>0.994798234</c:v>
                </c:pt>
                <c:pt idx="60788">
                  <c:v>0.98337578699999995</c:v>
                </c:pt>
                <c:pt idx="60789">
                  <c:v>0.994798234</c:v>
                </c:pt>
                <c:pt idx="60790">
                  <c:v>0.98337578699999995</c:v>
                </c:pt>
                <c:pt idx="60791">
                  <c:v>0.994798234</c:v>
                </c:pt>
                <c:pt idx="60792">
                  <c:v>0.98337578699999995</c:v>
                </c:pt>
                <c:pt idx="60793">
                  <c:v>0.99833470599999996</c:v>
                </c:pt>
                <c:pt idx="60794">
                  <c:v>0.98337578699999995</c:v>
                </c:pt>
                <c:pt idx="60795">
                  <c:v>0.994798234</c:v>
                </c:pt>
                <c:pt idx="60796">
                  <c:v>0.99466263200000005</c:v>
                </c:pt>
                <c:pt idx="60797">
                  <c:v>0.994798234</c:v>
                </c:pt>
                <c:pt idx="60798">
                  <c:v>0.994798234</c:v>
                </c:pt>
                <c:pt idx="60799">
                  <c:v>0.994798234</c:v>
                </c:pt>
                <c:pt idx="60800">
                  <c:v>0.98048173699999996</c:v>
                </c:pt>
                <c:pt idx="60801">
                  <c:v>0.994798234</c:v>
                </c:pt>
                <c:pt idx="60802">
                  <c:v>0.994798234</c:v>
                </c:pt>
                <c:pt idx="60803">
                  <c:v>0.98337578699999995</c:v>
                </c:pt>
                <c:pt idx="60804">
                  <c:v>0.99466263200000005</c:v>
                </c:pt>
                <c:pt idx="60805">
                  <c:v>0.99466263200000005</c:v>
                </c:pt>
                <c:pt idx="60806">
                  <c:v>0.994798234</c:v>
                </c:pt>
                <c:pt idx="60807">
                  <c:v>0.994798234</c:v>
                </c:pt>
                <c:pt idx="60808">
                  <c:v>0.994798234</c:v>
                </c:pt>
                <c:pt idx="60809">
                  <c:v>0.98337578699999995</c:v>
                </c:pt>
                <c:pt idx="60810">
                  <c:v>0.99090427199999997</c:v>
                </c:pt>
                <c:pt idx="60811">
                  <c:v>0.98048173699999996</c:v>
                </c:pt>
                <c:pt idx="60812">
                  <c:v>0.99466263200000005</c:v>
                </c:pt>
                <c:pt idx="60813">
                  <c:v>0.98337578699999995</c:v>
                </c:pt>
                <c:pt idx="60814">
                  <c:v>0.98048173699999996</c:v>
                </c:pt>
                <c:pt idx="60815">
                  <c:v>0.98337578699999995</c:v>
                </c:pt>
                <c:pt idx="60816">
                  <c:v>0.98337578699999995</c:v>
                </c:pt>
                <c:pt idx="60817">
                  <c:v>0.98337578699999995</c:v>
                </c:pt>
                <c:pt idx="60818">
                  <c:v>0.98337578699999995</c:v>
                </c:pt>
                <c:pt idx="60819">
                  <c:v>0.994798234</c:v>
                </c:pt>
                <c:pt idx="60820">
                  <c:v>0.98337578699999995</c:v>
                </c:pt>
                <c:pt idx="60821">
                  <c:v>0.99833470599999996</c:v>
                </c:pt>
                <c:pt idx="60822">
                  <c:v>0.98048173699999996</c:v>
                </c:pt>
                <c:pt idx="60823">
                  <c:v>0.99466263200000005</c:v>
                </c:pt>
                <c:pt idx="60824">
                  <c:v>0.98337578699999995</c:v>
                </c:pt>
                <c:pt idx="60825">
                  <c:v>0.99100769600000005</c:v>
                </c:pt>
                <c:pt idx="60826">
                  <c:v>0.99833470599999996</c:v>
                </c:pt>
                <c:pt idx="60827">
                  <c:v>0.99833470599999996</c:v>
                </c:pt>
                <c:pt idx="60828">
                  <c:v>0.98337578699999995</c:v>
                </c:pt>
                <c:pt idx="60829">
                  <c:v>0.99466263200000005</c:v>
                </c:pt>
                <c:pt idx="60830">
                  <c:v>0.98337578699999995</c:v>
                </c:pt>
                <c:pt idx="60831">
                  <c:v>0.994798234</c:v>
                </c:pt>
                <c:pt idx="60832">
                  <c:v>0.98337578699999995</c:v>
                </c:pt>
                <c:pt idx="60833">
                  <c:v>0.98337578699999995</c:v>
                </c:pt>
                <c:pt idx="60834">
                  <c:v>0.99466263200000005</c:v>
                </c:pt>
                <c:pt idx="60835">
                  <c:v>0.99466263200000005</c:v>
                </c:pt>
                <c:pt idx="60836">
                  <c:v>0.994798234</c:v>
                </c:pt>
                <c:pt idx="60837">
                  <c:v>0.98337578699999995</c:v>
                </c:pt>
                <c:pt idx="60838">
                  <c:v>0.98337578699999995</c:v>
                </c:pt>
                <c:pt idx="60839">
                  <c:v>0.994798234</c:v>
                </c:pt>
                <c:pt idx="60840">
                  <c:v>0.98337578699999995</c:v>
                </c:pt>
                <c:pt idx="60841">
                  <c:v>0.99833470599999996</c:v>
                </c:pt>
                <c:pt idx="60842">
                  <c:v>0.98337578699999995</c:v>
                </c:pt>
                <c:pt idx="60843">
                  <c:v>0.98337578699999995</c:v>
                </c:pt>
                <c:pt idx="60844">
                  <c:v>0.99466263200000005</c:v>
                </c:pt>
                <c:pt idx="60845">
                  <c:v>0.98337578699999995</c:v>
                </c:pt>
                <c:pt idx="60846">
                  <c:v>0.99466263200000005</c:v>
                </c:pt>
                <c:pt idx="60847">
                  <c:v>0.99015918800000002</c:v>
                </c:pt>
                <c:pt idx="60848">
                  <c:v>0.98337578699999995</c:v>
                </c:pt>
                <c:pt idx="60849">
                  <c:v>0.99833470599999996</c:v>
                </c:pt>
                <c:pt idx="60850">
                  <c:v>0.98529628999999996</c:v>
                </c:pt>
                <c:pt idx="60851">
                  <c:v>0.99466263200000005</c:v>
                </c:pt>
                <c:pt idx="60852">
                  <c:v>0.98337578699999995</c:v>
                </c:pt>
                <c:pt idx="60853">
                  <c:v>0.99027694600000005</c:v>
                </c:pt>
                <c:pt idx="60854">
                  <c:v>0.99833470599999996</c:v>
                </c:pt>
                <c:pt idx="60855">
                  <c:v>0.99090427199999997</c:v>
                </c:pt>
                <c:pt idx="60856">
                  <c:v>0.99466263200000005</c:v>
                </c:pt>
                <c:pt idx="60857">
                  <c:v>0.98337578699999995</c:v>
                </c:pt>
                <c:pt idx="60858">
                  <c:v>0.98048173699999996</c:v>
                </c:pt>
                <c:pt idx="60859">
                  <c:v>0.99626751000000002</c:v>
                </c:pt>
                <c:pt idx="60860">
                  <c:v>0.97825968500000005</c:v>
                </c:pt>
                <c:pt idx="60861">
                  <c:v>0.98048173699999996</c:v>
                </c:pt>
                <c:pt idx="60862">
                  <c:v>0.99833470599999996</c:v>
                </c:pt>
                <c:pt idx="60863">
                  <c:v>0.98048173699999996</c:v>
                </c:pt>
                <c:pt idx="60864">
                  <c:v>0.99833470599999996</c:v>
                </c:pt>
                <c:pt idx="60865">
                  <c:v>0.99466263200000005</c:v>
                </c:pt>
                <c:pt idx="60866">
                  <c:v>0.98337578699999995</c:v>
                </c:pt>
                <c:pt idx="60867">
                  <c:v>0.99466263200000005</c:v>
                </c:pt>
                <c:pt idx="60868">
                  <c:v>0.99833470599999996</c:v>
                </c:pt>
                <c:pt idx="60869">
                  <c:v>0.99466263200000005</c:v>
                </c:pt>
                <c:pt idx="60870">
                  <c:v>0.98048173699999996</c:v>
                </c:pt>
                <c:pt idx="60871">
                  <c:v>0.994798234</c:v>
                </c:pt>
                <c:pt idx="60872">
                  <c:v>0.99833470599999996</c:v>
                </c:pt>
                <c:pt idx="60873">
                  <c:v>0.99833470599999996</c:v>
                </c:pt>
                <c:pt idx="60874">
                  <c:v>0.98337578699999995</c:v>
                </c:pt>
                <c:pt idx="60875">
                  <c:v>0.98337578699999995</c:v>
                </c:pt>
                <c:pt idx="60876">
                  <c:v>0.994798234</c:v>
                </c:pt>
                <c:pt idx="60877">
                  <c:v>0.99833470599999996</c:v>
                </c:pt>
                <c:pt idx="60878">
                  <c:v>0.98048173699999996</c:v>
                </c:pt>
                <c:pt idx="60879">
                  <c:v>0.99466263200000005</c:v>
                </c:pt>
                <c:pt idx="60880">
                  <c:v>0.98337578699999995</c:v>
                </c:pt>
                <c:pt idx="60881">
                  <c:v>0.98337578699999995</c:v>
                </c:pt>
                <c:pt idx="60882">
                  <c:v>0.99466263200000005</c:v>
                </c:pt>
                <c:pt idx="60883">
                  <c:v>0.98337578699999995</c:v>
                </c:pt>
                <c:pt idx="60884">
                  <c:v>0.99466263200000005</c:v>
                </c:pt>
                <c:pt idx="60885">
                  <c:v>0.97450132499999997</c:v>
                </c:pt>
                <c:pt idx="60886">
                  <c:v>0.99833470599999996</c:v>
                </c:pt>
                <c:pt idx="60887">
                  <c:v>0.98048173699999996</c:v>
                </c:pt>
                <c:pt idx="60888">
                  <c:v>0.98648640799999998</c:v>
                </c:pt>
                <c:pt idx="60889">
                  <c:v>0.99833470599999996</c:v>
                </c:pt>
                <c:pt idx="60890">
                  <c:v>0.994798234</c:v>
                </c:pt>
                <c:pt idx="60891">
                  <c:v>0.98337578699999995</c:v>
                </c:pt>
                <c:pt idx="60892">
                  <c:v>0.98048173699999996</c:v>
                </c:pt>
                <c:pt idx="60893">
                  <c:v>0.98048173699999996</c:v>
                </c:pt>
                <c:pt idx="60894">
                  <c:v>0.99466263200000005</c:v>
                </c:pt>
                <c:pt idx="60895">
                  <c:v>0.994798234</c:v>
                </c:pt>
                <c:pt idx="60896">
                  <c:v>0.99090427199999997</c:v>
                </c:pt>
                <c:pt idx="60897">
                  <c:v>0.99833470599999996</c:v>
                </c:pt>
                <c:pt idx="60898">
                  <c:v>0.99833470599999996</c:v>
                </c:pt>
                <c:pt idx="60899">
                  <c:v>0.99090427199999997</c:v>
                </c:pt>
                <c:pt idx="60900">
                  <c:v>0.98337578699999995</c:v>
                </c:pt>
                <c:pt idx="60901">
                  <c:v>0.99466263200000005</c:v>
                </c:pt>
                <c:pt idx="60902">
                  <c:v>0.994798234</c:v>
                </c:pt>
                <c:pt idx="60903">
                  <c:v>0.99027694600000005</c:v>
                </c:pt>
                <c:pt idx="60904">
                  <c:v>0.99833470599999996</c:v>
                </c:pt>
                <c:pt idx="60905">
                  <c:v>0.98337578699999995</c:v>
                </c:pt>
                <c:pt idx="60906">
                  <c:v>0.98337578699999995</c:v>
                </c:pt>
                <c:pt idx="60907">
                  <c:v>0.99833470599999996</c:v>
                </c:pt>
                <c:pt idx="60908">
                  <c:v>0.98337578699999995</c:v>
                </c:pt>
                <c:pt idx="60909">
                  <c:v>0.98337578699999995</c:v>
                </c:pt>
                <c:pt idx="60910">
                  <c:v>0.99466263200000005</c:v>
                </c:pt>
                <c:pt idx="60911">
                  <c:v>0.99833470599999996</c:v>
                </c:pt>
                <c:pt idx="60912">
                  <c:v>0.99015918800000002</c:v>
                </c:pt>
                <c:pt idx="60913">
                  <c:v>0.994798234</c:v>
                </c:pt>
                <c:pt idx="60914">
                  <c:v>0.99466263200000005</c:v>
                </c:pt>
                <c:pt idx="60915">
                  <c:v>0.99833470599999996</c:v>
                </c:pt>
                <c:pt idx="60916">
                  <c:v>0.99833470599999996</c:v>
                </c:pt>
                <c:pt idx="60917">
                  <c:v>0.99466263200000005</c:v>
                </c:pt>
                <c:pt idx="60918">
                  <c:v>0.99466263200000005</c:v>
                </c:pt>
                <c:pt idx="60919">
                  <c:v>0.98048173699999996</c:v>
                </c:pt>
                <c:pt idx="60920">
                  <c:v>0.98337578699999995</c:v>
                </c:pt>
                <c:pt idx="60921">
                  <c:v>0.98337578699999995</c:v>
                </c:pt>
                <c:pt idx="60922">
                  <c:v>0.994798234</c:v>
                </c:pt>
                <c:pt idx="60923">
                  <c:v>0.99466263200000005</c:v>
                </c:pt>
                <c:pt idx="60924">
                  <c:v>0.99626751000000002</c:v>
                </c:pt>
                <c:pt idx="60925">
                  <c:v>0.99466263200000005</c:v>
                </c:pt>
                <c:pt idx="60926">
                  <c:v>0.98337578699999995</c:v>
                </c:pt>
                <c:pt idx="60927">
                  <c:v>0.99833470599999996</c:v>
                </c:pt>
                <c:pt idx="60928">
                  <c:v>0.98552498799999999</c:v>
                </c:pt>
                <c:pt idx="60929">
                  <c:v>0.98337578699999995</c:v>
                </c:pt>
                <c:pt idx="60930">
                  <c:v>0.99466263200000005</c:v>
                </c:pt>
                <c:pt idx="60931">
                  <c:v>0.99466263200000005</c:v>
                </c:pt>
                <c:pt idx="60932">
                  <c:v>0.99466263200000005</c:v>
                </c:pt>
                <c:pt idx="60933">
                  <c:v>0.994798234</c:v>
                </c:pt>
                <c:pt idx="60934">
                  <c:v>0.99833470599999996</c:v>
                </c:pt>
                <c:pt idx="60935">
                  <c:v>0.98048173699999996</c:v>
                </c:pt>
                <c:pt idx="60936">
                  <c:v>0.99626751000000002</c:v>
                </c:pt>
                <c:pt idx="60937">
                  <c:v>0.99466263200000005</c:v>
                </c:pt>
                <c:pt idx="60938">
                  <c:v>0.98048173699999996</c:v>
                </c:pt>
                <c:pt idx="60939">
                  <c:v>0.99466263200000005</c:v>
                </c:pt>
                <c:pt idx="60940">
                  <c:v>0.98337578699999995</c:v>
                </c:pt>
                <c:pt idx="60941">
                  <c:v>0.994798234</c:v>
                </c:pt>
                <c:pt idx="60942">
                  <c:v>0.99466263200000005</c:v>
                </c:pt>
                <c:pt idx="60943">
                  <c:v>0.994798234</c:v>
                </c:pt>
                <c:pt idx="60944">
                  <c:v>0.99833470599999996</c:v>
                </c:pt>
                <c:pt idx="60945">
                  <c:v>0.98048173699999996</c:v>
                </c:pt>
                <c:pt idx="60946">
                  <c:v>0.994798234</c:v>
                </c:pt>
                <c:pt idx="60947">
                  <c:v>0.98048173699999996</c:v>
                </c:pt>
                <c:pt idx="60948">
                  <c:v>0.987316898</c:v>
                </c:pt>
                <c:pt idx="60949">
                  <c:v>0.994798234</c:v>
                </c:pt>
                <c:pt idx="60950">
                  <c:v>0.987316898</c:v>
                </c:pt>
                <c:pt idx="60951">
                  <c:v>0.98337578699999995</c:v>
                </c:pt>
                <c:pt idx="60952">
                  <c:v>0.99833470599999996</c:v>
                </c:pt>
                <c:pt idx="60953">
                  <c:v>0.99466263200000005</c:v>
                </c:pt>
                <c:pt idx="60954">
                  <c:v>0.99090427199999997</c:v>
                </c:pt>
                <c:pt idx="60955">
                  <c:v>0.99833470599999996</c:v>
                </c:pt>
                <c:pt idx="60956">
                  <c:v>0.99833470599999996</c:v>
                </c:pt>
                <c:pt idx="60957">
                  <c:v>0.98048173699999996</c:v>
                </c:pt>
                <c:pt idx="60958">
                  <c:v>0.99466263200000005</c:v>
                </c:pt>
                <c:pt idx="60959">
                  <c:v>0.99466263200000005</c:v>
                </c:pt>
                <c:pt idx="60960">
                  <c:v>0.98048173699999996</c:v>
                </c:pt>
                <c:pt idx="60961">
                  <c:v>0.98552498799999999</c:v>
                </c:pt>
                <c:pt idx="60962">
                  <c:v>0.98048173699999996</c:v>
                </c:pt>
                <c:pt idx="60963">
                  <c:v>0.99466263200000005</c:v>
                </c:pt>
                <c:pt idx="60964">
                  <c:v>0.99466263200000005</c:v>
                </c:pt>
                <c:pt idx="60965">
                  <c:v>0.994798234</c:v>
                </c:pt>
                <c:pt idx="60966">
                  <c:v>0.99466263200000005</c:v>
                </c:pt>
                <c:pt idx="60967">
                  <c:v>0.994798234</c:v>
                </c:pt>
                <c:pt idx="60968">
                  <c:v>0.98337578699999995</c:v>
                </c:pt>
                <c:pt idx="60969">
                  <c:v>0.97324861200000001</c:v>
                </c:pt>
                <c:pt idx="60970">
                  <c:v>0.99466263200000005</c:v>
                </c:pt>
                <c:pt idx="60971">
                  <c:v>0.98048173699999996</c:v>
                </c:pt>
                <c:pt idx="60972">
                  <c:v>0.98048173699999996</c:v>
                </c:pt>
                <c:pt idx="60973">
                  <c:v>0.99833470599999996</c:v>
                </c:pt>
                <c:pt idx="60974">
                  <c:v>0.98337578699999995</c:v>
                </c:pt>
                <c:pt idx="60975">
                  <c:v>0.98048173699999996</c:v>
                </c:pt>
                <c:pt idx="60976">
                  <c:v>0.99015918800000002</c:v>
                </c:pt>
                <c:pt idx="60977">
                  <c:v>0.994798234</c:v>
                </c:pt>
                <c:pt idx="60978">
                  <c:v>0.98337578699999995</c:v>
                </c:pt>
                <c:pt idx="60979">
                  <c:v>0.99466263200000005</c:v>
                </c:pt>
                <c:pt idx="60980">
                  <c:v>0.99833470599999996</c:v>
                </c:pt>
                <c:pt idx="60981">
                  <c:v>0.994798234</c:v>
                </c:pt>
                <c:pt idx="60982">
                  <c:v>0.99466263200000005</c:v>
                </c:pt>
                <c:pt idx="60983">
                  <c:v>0.98337578699999995</c:v>
                </c:pt>
                <c:pt idx="60984">
                  <c:v>0.99456953599999998</c:v>
                </c:pt>
                <c:pt idx="60985">
                  <c:v>0.99833470599999996</c:v>
                </c:pt>
                <c:pt idx="60986">
                  <c:v>0.99466263200000005</c:v>
                </c:pt>
                <c:pt idx="60987">
                  <c:v>0.99466263200000005</c:v>
                </c:pt>
                <c:pt idx="60988">
                  <c:v>0.98729905299999998</c:v>
                </c:pt>
                <c:pt idx="60989">
                  <c:v>0.98048173699999996</c:v>
                </c:pt>
                <c:pt idx="60990">
                  <c:v>0.994798234</c:v>
                </c:pt>
                <c:pt idx="60991">
                  <c:v>0.98337578699999995</c:v>
                </c:pt>
                <c:pt idx="60992">
                  <c:v>0.98048173699999996</c:v>
                </c:pt>
                <c:pt idx="60993">
                  <c:v>0.98337578699999995</c:v>
                </c:pt>
                <c:pt idx="60994">
                  <c:v>0.98729905299999998</c:v>
                </c:pt>
                <c:pt idx="60995">
                  <c:v>0.99466263200000005</c:v>
                </c:pt>
                <c:pt idx="60996">
                  <c:v>0.99466263200000005</c:v>
                </c:pt>
                <c:pt idx="60997">
                  <c:v>0.99100769600000005</c:v>
                </c:pt>
                <c:pt idx="60998">
                  <c:v>0.99466263200000005</c:v>
                </c:pt>
                <c:pt idx="60999">
                  <c:v>0.99833470599999996</c:v>
                </c:pt>
                <c:pt idx="61000">
                  <c:v>0.99466263200000005</c:v>
                </c:pt>
                <c:pt idx="61001">
                  <c:v>0.994798234</c:v>
                </c:pt>
                <c:pt idx="61002">
                  <c:v>0.98337578699999995</c:v>
                </c:pt>
                <c:pt idx="61003">
                  <c:v>0.99833470599999996</c:v>
                </c:pt>
                <c:pt idx="61004">
                  <c:v>0.994798234</c:v>
                </c:pt>
                <c:pt idx="61005">
                  <c:v>0.98048173699999996</c:v>
                </c:pt>
                <c:pt idx="61006">
                  <c:v>0.99027694600000005</c:v>
                </c:pt>
                <c:pt idx="61007">
                  <c:v>0.98337578699999995</c:v>
                </c:pt>
                <c:pt idx="61008">
                  <c:v>0.994798234</c:v>
                </c:pt>
                <c:pt idx="61009">
                  <c:v>0.99833470599999996</c:v>
                </c:pt>
                <c:pt idx="61010">
                  <c:v>0.98337578699999995</c:v>
                </c:pt>
                <c:pt idx="61011">
                  <c:v>0.994798234</c:v>
                </c:pt>
                <c:pt idx="61012">
                  <c:v>0.994798234</c:v>
                </c:pt>
                <c:pt idx="61013">
                  <c:v>0.97825968500000005</c:v>
                </c:pt>
                <c:pt idx="61014">
                  <c:v>0.99466263200000005</c:v>
                </c:pt>
                <c:pt idx="61015">
                  <c:v>0.99466263200000005</c:v>
                </c:pt>
                <c:pt idx="61016">
                  <c:v>0.99466263200000005</c:v>
                </c:pt>
                <c:pt idx="61017">
                  <c:v>0.99833470599999996</c:v>
                </c:pt>
                <c:pt idx="61018">
                  <c:v>0.98337578699999995</c:v>
                </c:pt>
                <c:pt idx="61019">
                  <c:v>0.98337578699999995</c:v>
                </c:pt>
                <c:pt idx="61020">
                  <c:v>0.98048173699999996</c:v>
                </c:pt>
                <c:pt idx="61021">
                  <c:v>0.98337578699999995</c:v>
                </c:pt>
                <c:pt idx="61022">
                  <c:v>0.99466263200000005</c:v>
                </c:pt>
                <c:pt idx="61023">
                  <c:v>0.99466263200000005</c:v>
                </c:pt>
                <c:pt idx="61024">
                  <c:v>0.99466263200000005</c:v>
                </c:pt>
                <c:pt idx="61025">
                  <c:v>0.98048173699999996</c:v>
                </c:pt>
                <c:pt idx="61026">
                  <c:v>0.99466263200000005</c:v>
                </c:pt>
                <c:pt idx="61027">
                  <c:v>0.98648640799999998</c:v>
                </c:pt>
                <c:pt idx="61028">
                  <c:v>0.99466263200000005</c:v>
                </c:pt>
                <c:pt idx="61029">
                  <c:v>0.99466263200000005</c:v>
                </c:pt>
                <c:pt idx="61030">
                  <c:v>0.98337578699999995</c:v>
                </c:pt>
                <c:pt idx="61031">
                  <c:v>0.98337578699999995</c:v>
                </c:pt>
                <c:pt idx="61032">
                  <c:v>0.99466263200000005</c:v>
                </c:pt>
                <c:pt idx="61033">
                  <c:v>0.994798234</c:v>
                </c:pt>
                <c:pt idx="61034">
                  <c:v>0.98337578699999995</c:v>
                </c:pt>
                <c:pt idx="61035">
                  <c:v>0.99466263200000005</c:v>
                </c:pt>
                <c:pt idx="61036">
                  <c:v>0.98337578699999995</c:v>
                </c:pt>
                <c:pt idx="61037">
                  <c:v>0.99466263200000005</c:v>
                </c:pt>
                <c:pt idx="61038">
                  <c:v>0.99833470599999996</c:v>
                </c:pt>
                <c:pt idx="61039">
                  <c:v>0.99833470599999996</c:v>
                </c:pt>
                <c:pt idx="61040">
                  <c:v>0.98337578699999995</c:v>
                </c:pt>
                <c:pt idx="61041">
                  <c:v>0.99833470599999996</c:v>
                </c:pt>
                <c:pt idx="61042">
                  <c:v>0.99833470599999996</c:v>
                </c:pt>
                <c:pt idx="61043">
                  <c:v>0.98337578699999995</c:v>
                </c:pt>
                <c:pt idx="61044">
                  <c:v>0.99833470599999996</c:v>
                </c:pt>
                <c:pt idx="61045">
                  <c:v>0.98337578699999995</c:v>
                </c:pt>
                <c:pt idx="61046">
                  <c:v>0.98337578699999995</c:v>
                </c:pt>
                <c:pt idx="61047">
                  <c:v>0.994798234</c:v>
                </c:pt>
                <c:pt idx="61048">
                  <c:v>0.99466263200000005</c:v>
                </c:pt>
                <c:pt idx="61049">
                  <c:v>0.994798234</c:v>
                </c:pt>
                <c:pt idx="61050">
                  <c:v>0.99466263200000005</c:v>
                </c:pt>
                <c:pt idx="61051">
                  <c:v>0.994798234</c:v>
                </c:pt>
                <c:pt idx="61052">
                  <c:v>0.99466263200000005</c:v>
                </c:pt>
                <c:pt idx="61053">
                  <c:v>0.994798234</c:v>
                </c:pt>
                <c:pt idx="61054">
                  <c:v>0.99466263200000005</c:v>
                </c:pt>
                <c:pt idx="61055">
                  <c:v>0.98048173699999996</c:v>
                </c:pt>
                <c:pt idx="61056">
                  <c:v>0.99466263200000005</c:v>
                </c:pt>
                <c:pt idx="61057">
                  <c:v>0.98337578699999995</c:v>
                </c:pt>
                <c:pt idx="61058">
                  <c:v>0.994798234</c:v>
                </c:pt>
                <c:pt idx="61059">
                  <c:v>0.99833470599999996</c:v>
                </c:pt>
                <c:pt idx="61060">
                  <c:v>0.994798234</c:v>
                </c:pt>
                <c:pt idx="61061">
                  <c:v>0.99466263200000005</c:v>
                </c:pt>
                <c:pt idx="61062">
                  <c:v>0.98337578699999995</c:v>
                </c:pt>
                <c:pt idx="61063">
                  <c:v>0.99833470599999996</c:v>
                </c:pt>
                <c:pt idx="61064">
                  <c:v>0.98337578699999995</c:v>
                </c:pt>
                <c:pt idx="61065">
                  <c:v>0.99626751000000002</c:v>
                </c:pt>
                <c:pt idx="61066">
                  <c:v>0.98048173699999996</c:v>
                </c:pt>
                <c:pt idx="61067">
                  <c:v>0.99466263200000005</c:v>
                </c:pt>
                <c:pt idx="61068">
                  <c:v>0.99466263200000005</c:v>
                </c:pt>
                <c:pt idx="61069">
                  <c:v>0.99833470599999996</c:v>
                </c:pt>
                <c:pt idx="61070">
                  <c:v>0.99466263200000005</c:v>
                </c:pt>
                <c:pt idx="61071">
                  <c:v>0.98337578699999995</c:v>
                </c:pt>
                <c:pt idx="61072">
                  <c:v>0.98337578699999995</c:v>
                </c:pt>
                <c:pt idx="61073">
                  <c:v>0.98337578699999995</c:v>
                </c:pt>
                <c:pt idx="61074">
                  <c:v>0.99100769600000005</c:v>
                </c:pt>
                <c:pt idx="61075">
                  <c:v>0.98337578699999995</c:v>
                </c:pt>
                <c:pt idx="61076">
                  <c:v>0.99466263200000005</c:v>
                </c:pt>
                <c:pt idx="61077">
                  <c:v>0.99466263200000005</c:v>
                </c:pt>
                <c:pt idx="61078">
                  <c:v>0.98337578699999995</c:v>
                </c:pt>
                <c:pt idx="61079">
                  <c:v>0.987316898</c:v>
                </c:pt>
                <c:pt idx="61080">
                  <c:v>0.98337578699999995</c:v>
                </c:pt>
                <c:pt idx="61081">
                  <c:v>0.994798234</c:v>
                </c:pt>
                <c:pt idx="61082">
                  <c:v>0.99466263200000005</c:v>
                </c:pt>
                <c:pt idx="61083">
                  <c:v>0.994798234</c:v>
                </c:pt>
                <c:pt idx="61084">
                  <c:v>0.98337578699999995</c:v>
                </c:pt>
                <c:pt idx="61085">
                  <c:v>0.987316898</c:v>
                </c:pt>
                <c:pt idx="61086">
                  <c:v>0.994798234</c:v>
                </c:pt>
                <c:pt idx="61087">
                  <c:v>0.98337578699999995</c:v>
                </c:pt>
                <c:pt idx="61088">
                  <c:v>0.994798234</c:v>
                </c:pt>
                <c:pt idx="61089">
                  <c:v>0.98529628999999996</c:v>
                </c:pt>
                <c:pt idx="61090">
                  <c:v>0.99466263200000005</c:v>
                </c:pt>
                <c:pt idx="61091">
                  <c:v>0.99833470599999996</c:v>
                </c:pt>
                <c:pt idx="61092">
                  <c:v>0.99456953599999998</c:v>
                </c:pt>
                <c:pt idx="61093">
                  <c:v>0.98048173699999996</c:v>
                </c:pt>
                <c:pt idx="61094">
                  <c:v>0.994798234</c:v>
                </c:pt>
                <c:pt idx="61095">
                  <c:v>0.99833470599999996</c:v>
                </c:pt>
                <c:pt idx="61096">
                  <c:v>0.99466263200000005</c:v>
                </c:pt>
                <c:pt idx="61097">
                  <c:v>0.99833470599999996</c:v>
                </c:pt>
                <c:pt idx="61098">
                  <c:v>0.98337578699999995</c:v>
                </c:pt>
                <c:pt idx="61099">
                  <c:v>0.99466263200000005</c:v>
                </c:pt>
                <c:pt idx="61100">
                  <c:v>0.99833470599999996</c:v>
                </c:pt>
                <c:pt idx="61101">
                  <c:v>0.99466263200000005</c:v>
                </c:pt>
                <c:pt idx="61102">
                  <c:v>0.98048173699999996</c:v>
                </c:pt>
                <c:pt idx="61103">
                  <c:v>0.99466263200000005</c:v>
                </c:pt>
                <c:pt idx="61104">
                  <c:v>0.99466263200000005</c:v>
                </c:pt>
                <c:pt idx="61105">
                  <c:v>0.99833470599999996</c:v>
                </c:pt>
                <c:pt idx="61106">
                  <c:v>0.98048173699999996</c:v>
                </c:pt>
                <c:pt idx="61107">
                  <c:v>0.98337578699999995</c:v>
                </c:pt>
                <c:pt idx="61108">
                  <c:v>0.994798234</c:v>
                </c:pt>
                <c:pt idx="61109">
                  <c:v>0.99466263200000005</c:v>
                </c:pt>
                <c:pt idx="61110">
                  <c:v>0.98337578699999995</c:v>
                </c:pt>
                <c:pt idx="61111">
                  <c:v>0.994798234</c:v>
                </c:pt>
                <c:pt idx="61112">
                  <c:v>0.994798234</c:v>
                </c:pt>
                <c:pt idx="61113">
                  <c:v>0.99833470599999996</c:v>
                </c:pt>
                <c:pt idx="61114">
                  <c:v>0.99466263200000005</c:v>
                </c:pt>
                <c:pt idx="61115">
                  <c:v>0.994798234</c:v>
                </c:pt>
                <c:pt idx="61116">
                  <c:v>0.99100769600000005</c:v>
                </c:pt>
                <c:pt idx="61117">
                  <c:v>0.98048173699999996</c:v>
                </c:pt>
                <c:pt idx="61118">
                  <c:v>0.98337578699999995</c:v>
                </c:pt>
                <c:pt idx="61119">
                  <c:v>0.99833470599999996</c:v>
                </c:pt>
                <c:pt idx="61120">
                  <c:v>0.99466263200000005</c:v>
                </c:pt>
                <c:pt idx="61121">
                  <c:v>0.98048173699999996</c:v>
                </c:pt>
                <c:pt idx="61122">
                  <c:v>0.98048173699999996</c:v>
                </c:pt>
                <c:pt idx="61123">
                  <c:v>0.98337578699999995</c:v>
                </c:pt>
                <c:pt idx="61124">
                  <c:v>0.98337578699999995</c:v>
                </c:pt>
                <c:pt idx="61125">
                  <c:v>0.994798234</c:v>
                </c:pt>
                <c:pt idx="61126">
                  <c:v>0.994798234</c:v>
                </c:pt>
                <c:pt idx="61127">
                  <c:v>0.99833470599999996</c:v>
                </c:pt>
                <c:pt idx="61128">
                  <c:v>0.98048173699999996</c:v>
                </c:pt>
                <c:pt idx="61129">
                  <c:v>0.994798234</c:v>
                </c:pt>
                <c:pt idx="61130">
                  <c:v>0.98337578699999995</c:v>
                </c:pt>
                <c:pt idx="61131">
                  <c:v>0.987316898</c:v>
                </c:pt>
                <c:pt idx="61132">
                  <c:v>0.99456953599999998</c:v>
                </c:pt>
                <c:pt idx="61133">
                  <c:v>0.994798234</c:v>
                </c:pt>
                <c:pt idx="61134">
                  <c:v>0.98337578699999995</c:v>
                </c:pt>
                <c:pt idx="61135">
                  <c:v>0.99833470599999996</c:v>
                </c:pt>
                <c:pt idx="61136">
                  <c:v>0.98337578699999995</c:v>
                </c:pt>
                <c:pt idx="61137">
                  <c:v>0.99466263200000005</c:v>
                </c:pt>
                <c:pt idx="61138">
                  <c:v>0.99833470599999996</c:v>
                </c:pt>
                <c:pt idx="61139">
                  <c:v>0.99466263200000005</c:v>
                </c:pt>
                <c:pt idx="61140">
                  <c:v>0.99015918800000002</c:v>
                </c:pt>
                <c:pt idx="61141">
                  <c:v>0.99833470599999996</c:v>
                </c:pt>
                <c:pt idx="61142">
                  <c:v>0.98729905299999998</c:v>
                </c:pt>
                <c:pt idx="61143">
                  <c:v>0.99833470599999996</c:v>
                </c:pt>
                <c:pt idx="61144">
                  <c:v>0.99015918800000002</c:v>
                </c:pt>
                <c:pt idx="61145">
                  <c:v>0.99833470599999996</c:v>
                </c:pt>
                <c:pt idx="61146">
                  <c:v>0.98337578699999995</c:v>
                </c:pt>
                <c:pt idx="61147">
                  <c:v>0.99466263200000005</c:v>
                </c:pt>
                <c:pt idx="61148">
                  <c:v>0.994798234</c:v>
                </c:pt>
                <c:pt idx="61149">
                  <c:v>0.99466263200000005</c:v>
                </c:pt>
                <c:pt idx="61150">
                  <c:v>0.98048173699999996</c:v>
                </c:pt>
                <c:pt idx="61151">
                  <c:v>0.98337578699999995</c:v>
                </c:pt>
                <c:pt idx="61152">
                  <c:v>0.99833470599999996</c:v>
                </c:pt>
                <c:pt idx="61153">
                  <c:v>0.99466263200000005</c:v>
                </c:pt>
                <c:pt idx="61154">
                  <c:v>0.99466263200000005</c:v>
                </c:pt>
                <c:pt idx="61155">
                  <c:v>0.99466263200000005</c:v>
                </c:pt>
                <c:pt idx="61156">
                  <c:v>0.99466263200000005</c:v>
                </c:pt>
                <c:pt idx="61157">
                  <c:v>0.99466263200000005</c:v>
                </c:pt>
                <c:pt idx="61158">
                  <c:v>0.98337578699999995</c:v>
                </c:pt>
                <c:pt idx="61159">
                  <c:v>0.98337578699999995</c:v>
                </c:pt>
                <c:pt idx="61160">
                  <c:v>0.994798234</c:v>
                </c:pt>
                <c:pt idx="61161">
                  <c:v>0.98337578699999995</c:v>
                </c:pt>
                <c:pt idx="61162">
                  <c:v>0.98337578699999995</c:v>
                </c:pt>
                <c:pt idx="61163">
                  <c:v>0.99466263200000005</c:v>
                </c:pt>
                <c:pt idx="61164">
                  <c:v>0.98337578699999995</c:v>
                </c:pt>
                <c:pt idx="61165">
                  <c:v>0.994798234</c:v>
                </c:pt>
                <c:pt idx="61166">
                  <c:v>0.98337578699999995</c:v>
                </c:pt>
                <c:pt idx="61167">
                  <c:v>0.99466263200000005</c:v>
                </c:pt>
                <c:pt idx="61168">
                  <c:v>0.98048173699999996</c:v>
                </c:pt>
                <c:pt idx="61169">
                  <c:v>0.99466263200000005</c:v>
                </c:pt>
                <c:pt idx="61170">
                  <c:v>0.98048173699999996</c:v>
                </c:pt>
                <c:pt idx="61171">
                  <c:v>0.99833470599999996</c:v>
                </c:pt>
                <c:pt idx="61172">
                  <c:v>0.99456953599999998</c:v>
                </c:pt>
                <c:pt idx="61173">
                  <c:v>0.98048173699999996</c:v>
                </c:pt>
                <c:pt idx="61174">
                  <c:v>0.98337578699999995</c:v>
                </c:pt>
                <c:pt idx="61175">
                  <c:v>0.99466263200000005</c:v>
                </c:pt>
                <c:pt idx="61176">
                  <c:v>0.98729905299999998</c:v>
                </c:pt>
                <c:pt idx="61177">
                  <c:v>0.99833470599999996</c:v>
                </c:pt>
                <c:pt idx="61178">
                  <c:v>0.99466263200000005</c:v>
                </c:pt>
                <c:pt idx="61179">
                  <c:v>0.99466263200000005</c:v>
                </c:pt>
                <c:pt idx="61180">
                  <c:v>0.98337578699999995</c:v>
                </c:pt>
                <c:pt idx="61181">
                  <c:v>0.99466263200000005</c:v>
                </c:pt>
                <c:pt idx="61182">
                  <c:v>0.99466263200000005</c:v>
                </c:pt>
                <c:pt idx="61183">
                  <c:v>0.98337578699999995</c:v>
                </c:pt>
                <c:pt idx="61184">
                  <c:v>0.98337578699999995</c:v>
                </c:pt>
                <c:pt idx="61185">
                  <c:v>0.98337578699999995</c:v>
                </c:pt>
                <c:pt idx="61186">
                  <c:v>0.994798234</c:v>
                </c:pt>
                <c:pt idx="61187">
                  <c:v>0.987316898</c:v>
                </c:pt>
                <c:pt idx="61188">
                  <c:v>0.98337578699999995</c:v>
                </c:pt>
                <c:pt idx="61189">
                  <c:v>0.994798234</c:v>
                </c:pt>
                <c:pt idx="61190">
                  <c:v>0.99833470599999996</c:v>
                </c:pt>
                <c:pt idx="61191">
                  <c:v>0.994798234</c:v>
                </c:pt>
                <c:pt idx="61192">
                  <c:v>0.98337578699999995</c:v>
                </c:pt>
                <c:pt idx="61193">
                  <c:v>0.99027694600000005</c:v>
                </c:pt>
                <c:pt idx="61194">
                  <c:v>0.98729905299999998</c:v>
                </c:pt>
                <c:pt idx="61195">
                  <c:v>0.99466263200000005</c:v>
                </c:pt>
                <c:pt idx="61196">
                  <c:v>0.99466263200000005</c:v>
                </c:pt>
                <c:pt idx="61197">
                  <c:v>0.99466263200000005</c:v>
                </c:pt>
                <c:pt idx="61198">
                  <c:v>0.98337578699999995</c:v>
                </c:pt>
                <c:pt idx="61199">
                  <c:v>0.994798234</c:v>
                </c:pt>
                <c:pt idx="61200">
                  <c:v>0.99466263200000005</c:v>
                </c:pt>
                <c:pt idx="61201">
                  <c:v>0.98337578699999995</c:v>
                </c:pt>
                <c:pt idx="61202">
                  <c:v>0.99466263200000005</c:v>
                </c:pt>
                <c:pt idx="61203">
                  <c:v>0.98337578699999995</c:v>
                </c:pt>
                <c:pt idx="61204">
                  <c:v>0.99635453600000001</c:v>
                </c:pt>
                <c:pt idx="61205">
                  <c:v>0.98337578699999995</c:v>
                </c:pt>
                <c:pt idx="61206">
                  <c:v>0.99833470599999996</c:v>
                </c:pt>
                <c:pt idx="61207">
                  <c:v>0.99833470599999996</c:v>
                </c:pt>
                <c:pt idx="61208">
                  <c:v>0.98337578699999995</c:v>
                </c:pt>
                <c:pt idx="61209">
                  <c:v>0.99466263200000005</c:v>
                </c:pt>
                <c:pt idx="61210">
                  <c:v>0.99466263200000005</c:v>
                </c:pt>
                <c:pt idx="61211">
                  <c:v>0.99626751000000002</c:v>
                </c:pt>
                <c:pt idx="61212">
                  <c:v>0.98337578699999995</c:v>
                </c:pt>
                <c:pt idx="61213">
                  <c:v>0.994798234</c:v>
                </c:pt>
                <c:pt idx="61214">
                  <c:v>0.98337578699999995</c:v>
                </c:pt>
                <c:pt idx="61215">
                  <c:v>0.99466263200000005</c:v>
                </c:pt>
                <c:pt idx="61216">
                  <c:v>0.98337578699999995</c:v>
                </c:pt>
                <c:pt idx="61217">
                  <c:v>0.99833470599999996</c:v>
                </c:pt>
                <c:pt idx="61218">
                  <c:v>0.98337578699999995</c:v>
                </c:pt>
                <c:pt idx="61219">
                  <c:v>0.98552498799999999</c:v>
                </c:pt>
                <c:pt idx="61220">
                  <c:v>0.994798234</c:v>
                </c:pt>
                <c:pt idx="61221">
                  <c:v>0.99466263200000005</c:v>
                </c:pt>
                <c:pt idx="61222">
                  <c:v>0.99466263200000005</c:v>
                </c:pt>
                <c:pt idx="61223">
                  <c:v>0.99466263200000005</c:v>
                </c:pt>
                <c:pt idx="61224">
                  <c:v>0.99466263200000005</c:v>
                </c:pt>
                <c:pt idx="61225">
                  <c:v>0.99100769600000005</c:v>
                </c:pt>
                <c:pt idx="61226">
                  <c:v>0.99466263200000005</c:v>
                </c:pt>
                <c:pt idx="61227">
                  <c:v>0.98337578699999995</c:v>
                </c:pt>
                <c:pt idx="61228">
                  <c:v>0.98337578699999995</c:v>
                </c:pt>
                <c:pt idx="61229">
                  <c:v>0.994798234</c:v>
                </c:pt>
                <c:pt idx="61230">
                  <c:v>0.97450132499999997</c:v>
                </c:pt>
                <c:pt idx="61231">
                  <c:v>0.98337578699999995</c:v>
                </c:pt>
                <c:pt idx="61232">
                  <c:v>0.98337578699999995</c:v>
                </c:pt>
                <c:pt idx="61233">
                  <c:v>0.99466263200000005</c:v>
                </c:pt>
                <c:pt idx="61234">
                  <c:v>0.99833470599999996</c:v>
                </c:pt>
                <c:pt idx="61235">
                  <c:v>0.98337578699999995</c:v>
                </c:pt>
                <c:pt idx="61236">
                  <c:v>0.98337578699999995</c:v>
                </c:pt>
                <c:pt idx="61237">
                  <c:v>0.98337578699999995</c:v>
                </c:pt>
                <c:pt idx="61238">
                  <c:v>0.98337578699999995</c:v>
                </c:pt>
                <c:pt idx="61239">
                  <c:v>0.98975540500000003</c:v>
                </c:pt>
                <c:pt idx="61240">
                  <c:v>0.98975540500000003</c:v>
                </c:pt>
                <c:pt idx="61241">
                  <c:v>0.99466263200000005</c:v>
                </c:pt>
                <c:pt idx="61242">
                  <c:v>0.99833470599999996</c:v>
                </c:pt>
                <c:pt idx="61243">
                  <c:v>0.99833470599999996</c:v>
                </c:pt>
                <c:pt idx="61244">
                  <c:v>0.99466263200000005</c:v>
                </c:pt>
                <c:pt idx="61245">
                  <c:v>0.99466263200000005</c:v>
                </c:pt>
                <c:pt idx="61246">
                  <c:v>0.99100769600000005</c:v>
                </c:pt>
                <c:pt idx="61247">
                  <c:v>0.98975540500000003</c:v>
                </c:pt>
                <c:pt idx="61248">
                  <c:v>0.987316898</c:v>
                </c:pt>
                <c:pt idx="61249">
                  <c:v>0.98048173699999996</c:v>
                </c:pt>
                <c:pt idx="61250">
                  <c:v>0.99466263200000005</c:v>
                </c:pt>
                <c:pt idx="61251">
                  <c:v>0.99833470599999996</c:v>
                </c:pt>
                <c:pt idx="61252">
                  <c:v>0.98337578699999995</c:v>
                </c:pt>
                <c:pt idx="61253">
                  <c:v>0.98337578699999995</c:v>
                </c:pt>
                <c:pt idx="61254">
                  <c:v>0.99450736299999998</c:v>
                </c:pt>
                <c:pt idx="61255">
                  <c:v>0.994798234</c:v>
                </c:pt>
                <c:pt idx="61256">
                  <c:v>0.98729905299999998</c:v>
                </c:pt>
                <c:pt idx="61257">
                  <c:v>0.98048173699999996</c:v>
                </c:pt>
                <c:pt idx="61258">
                  <c:v>0.98337578699999995</c:v>
                </c:pt>
                <c:pt idx="61259">
                  <c:v>0.99466263200000005</c:v>
                </c:pt>
                <c:pt idx="61260">
                  <c:v>0.99466263200000005</c:v>
                </c:pt>
                <c:pt idx="61261">
                  <c:v>0.994798234</c:v>
                </c:pt>
                <c:pt idx="61262">
                  <c:v>0.99466263200000005</c:v>
                </c:pt>
                <c:pt idx="61263">
                  <c:v>0.994798234</c:v>
                </c:pt>
                <c:pt idx="61264">
                  <c:v>0.98337578699999995</c:v>
                </c:pt>
                <c:pt idx="61265">
                  <c:v>0.98337578699999995</c:v>
                </c:pt>
                <c:pt idx="61266">
                  <c:v>0.98337578699999995</c:v>
                </c:pt>
                <c:pt idx="61267">
                  <c:v>0.98048173699999996</c:v>
                </c:pt>
                <c:pt idx="61268">
                  <c:v>0.98048173699999996</c:v>
                </c:pt>
                <c:pt idx="61269">
                  <c:v>0.98048173699999996</c:v>
                </c:pt>
                <c:pt idx="61270">
                  <c:v>0.99466263200000005</c:v>
                </c:pt>
                <c:pt idx="61271">
                  <c:v>0.99466263200000005</c:v>
                </c:pt>
                <c:pt idx="61272">
                  <c:v>0.99833470599999996</c:v>
                </c:pt>
                <c:pt idx="61273">
                  <c:v>0.98552498799999999</c:v>
                </c:pt>
                <c:pt idx="61274">
                  <c:v>0.99833470599999996</c:v>
                </c:pt>
                <c:pt idx="61275">
                  <c:v>0.98337578699999995</c:v>
                </c:pt>
                <c:pt idx="61276">
                  <c:v>0.99466263200000005</c:v>
                </c:pt>
                <c:pt idx="61277">
                  <c:v>0.98337578699999995</c:v>
                </c:pt>
                <c:pt idx="61278">
                  <c:v>0.98337578699999995</c:v>
                </c:pt>
                <c:pt idx="61279">
                  <c:v>0.99833470599999996</c:v>
                </c:pt>
                <c:pt idx="61280">
                  <c:v>0.98048173699999996</c:v>
                </c:pt>
                <c:pt idx="61281">
                  <c:v>0.98337578699999995</c:v>
                </c:pt>
                <c:pt idx="61282">
                  <c:v>0.98337578699999995</c:v>
                </c:pt>
                <c:pt idx="61283">
                  <c:v>0.98337578699999995</c:v>
                </c:pt>
                <c:pt idx="61284">
                  <c:v>0.99466263200000005</c:v>
                </c:pt>
                <c:pt idx="61285">
                  <c:v>0.98337578699999995</c:v>
                </c:pt>
                <c:pt idx="61286">
                  <c:v>0.987316898</c:v>
                </c:pt>
                <c:pt idx="61287">
                  <c:v>0.99466263200000005</c:v>
                </c:pt>
                <c:pt idx="61288">
                  <c:v>0.98337578699999995</c:v>
                </c:pt>
                <c:pt idx="61289">
                  <c:v>0.99466263200000005</c:v>
                </c:pt>
                <c:pt idx="61290">
                  <c:v>0.99466263200000005</c:v>
                </c:pt>
                <c:pt idx="61291">
                  <c:v>0.97367844699999995</c:v>
                </c:pt>
                <c:pt idx="61292">
                  <c:v>0.99833470599999996</c:v>
                </c:pt>
                <c:pt idx="61293">
                  <c:v>0.98048173699999996</c:v>
                </c:pt>
                <c:pt idx="61294">
                  <c:v>0.98337578699999995</c:v>
                </c:pt>
                <c:pt idx="61295">
                  <c:v>0.99466263200000005</c:v>
                </c:pt>
                <c:pt idx="61296">
                  <c:v>0.98048173699999996</c:v>
                </c:pt>
                <c:pt idx="61297">
                  <c:v>0.99466263200000005</c:v>
                </c:pt>
                <c:pt idx="61298">
                  <c:v>0.98337578699999995</c:v>
                </c:pt>
                <c:pt idx="61299">
                  <c:v>0.99833470599999996</c:v>
                </c:pt>
                <c:pt idx="61300">
                  <c:v>0.98337578699999995</c:v>
                </c:pt>
                <c:pt idx="61301">
                  <c:v>0.98337578699999995</c:v>
                </c:pt>
                <c:pt idx="61302">
                  <c:v>0.98337578699999995</c:v>
                </c:pt>
                <c:pt idx="61303">
                  <c:v>0.98337578699999995</c:v>
                </c:pt>
                <c:pt idx="61304">
                  <c:v>0.98337578699999995</c:v>
                </c:pt>
                <c:pt idx="61305">
                  <c:v>0.98337578699999995</c:v>
                </c:pt>
                <c:pt idx="61306">
                  <c:v>0.99466263200000005</c:v>
                </c:pt>
                <c:pt idx="61307">
                  <c:v>0.98337578699999995</c:v>
                </c:pt>
                <c:pt idx="61308">
                  <c:v>0.98048173699999996</c:v>
                </c:pt>
                <c:pt idx="61309">
                  <c:v>0.98337578699999995</c:v>
                </c:pt>
                <c:pt idx="61310">
                  <c:v>0.98337578699999995</c:v>
                </c:pt>
                <c:pt idx="61311">
                  <c:v>0.994798234</c:v>
                </c:pt>
                <c:pt idx="61312">
                  <c:v>0.98048173699999996</c:v>
                </c:pt>
                <c:pt idx="61313">
                  <c:v>0.99090427199999997</c:v>
                </c:pt>
                <c:pt idx="61314">
                  <c:v>0.994798234</c:v>
                </c:pt>
                <c:pt idx="61315">
                  <c:v>0.99466263200000005</c:v>
                </c:pt>
                <c:pt idx="61316">
                  <c:v>0.99833470599999996</c:v>
                </c:pt>
                <c:pt idx="61317">
                  <c:v>0.98337578699999995</c:v>
                </c:pt>
                <c:pt idx="61318">
                  <c:v>0.98048173699999996</c:v>
                </c:pt>
                <c:pt idx="61319">
                  <c:v>0.98337578699999995</c:v>
                </c:pt>
                <c:pt idx="61320">
                  <c:v>0.99466263200000005</c:v>
                </c:pt>
                <c:pt idx="61321">
                  <c:v>0.99833470599999996</c:v>
                </c:pt>
                <c:pt idx="61322">
                  <c:v>0.98337578699999995</c:v>
                </c:pt>
                <c:pt idx="61323">
                  <c:v>0.994798234</c:v>
                </c:pt>
                <c:pt idx="61324">
                  <c:v>0.98337578699999995</c:v>
                </c:pt>
                <c:pt idx="61325">
                  <c:v>0.98729905299999998</c:v>
                </c:pt>
                <c:pt idx="61326">
                  <c:v>0.98337578699999995</c:v>
                </c:pt>
                <c:pt idx="61327">
                  <c:v>0.98048173699999996</c:v>
                </c:pt>
                <c:pt idx="61328">
                  <c:v>0.987316898</c:v>
                </c:pt>
                <c:pt idx="61329">
                  <c:v>0.99100769600000005</c:v>
                </c:pt>
                <c:pt idx="61330">
                  <c:v>0.98337578699999995</c:v>
                </c:pt>
                <c:pt idx="61331">
                  <c:v>0.99466263200000005</c:v>
                </c:pt>
                <c:pt idx="61332">
                  <c:v>0.99466263200000005</c:v>
                </c:pt>
                <c:pt idx="61333">
                  <c:v>0.98048173699999996</c:v>
                </c:pt>
                <c:pt idx="61334">
                  <c:v>0.987316898</c:v>
                </c:pt>
                <c:pt idx="61335">
                  <c:v>0.99466263200000005</c:v>
                </c:pt>
                <c:pt idx="61336">
                  <c:v>0.994798234</c:v>
                </c:pt>
                <c:pt idx="61337">
                  <c:v>0.994798234</c:v>
                </c:pt>
                <c:pt idx="61338">
                  <c:v>0.987316898</c:v>
                </c:pt>
                <c:pt idx="61339">
                  <c:v>0.98729905299999998</c:v>
                </c:pt>
                <c:pt idx="61340">
                  <c:v>0.987316898</c:v>
                </c:pt>
                <c:pt idx="61341">
                  <c:v>0.98337578699999995</c:v>
                </c:pt>
                <c:pt idx="61342">
                  <c:v>0.994798234</c:v>
                </c:pt>
                <c:pt idx="61343">
                  <c:v>0.99466263200000005</c:v>
                </c:pt>
                <c:pt idx="61344">
                  <c:v>0.98048173699999996</c:v>
                </c:pt>
                <c:pt idx="61345">
                  <c:v>0.98048173699999996</c:v>
                </c:pt>
                <c:pt idx="61346">
                  <c:v>0.98337578699999995</c:v>
                </c:pt>
                <c:pt idx="61347">
                  <c:v>0.98337578699999995</c:v>
                </c:pt>
                <c:pt idx="61348">
                  <c:v>0.98337578699999995</c:v>
                </c:pt>
                <c:pt idx="61349">
                  <c:v>0.99833470599999996</c:v>
                </c:pt>
                <c:pt idx="61350">
                  <c:v>0.99456953599999998</c:v>
                </c:pt>
                <c:pt idx="61351">
                  <c:v>0.99466263200000005</c:v>
                </c:pt>
                <c:pt idx="61352">
                  <c:v>0.98337578699999995</c:v>
                </c:pt>
                <c:pt idx="61353">
                  <c:v>0.99466263200000005</c:v>
                </c:pt>
                <c:pt idx="61354">
                  <c:v>0.99466263200000005</c:v>
                </c:pt>
                <c:pt idx="61355">
                  <c:v>0.994798234</c:v>
                </c:pt>
                <c:pt idx="61356">
                  <c:v>0.98337578699999995</c:v>
                </c:pt>
                <c:pt idx="61357">
                  <c:v>0.99466263200000005</c:v>
                </c:pt>
                <c:pt idx="61358">
                  <c:v>0.99100769600000005</c:v>
                </c:pt>
                <c:pt idx="61359">
                  <c:v>0.994798234</c:v>
                </c:pt>
                <c:pt idx="61360">
                  <c:v>0.99833470599999996</c:v>
                </c:pt>
                <c:pt idx="61361">
                  <c:v>0.99456953599999998</c:v>
                </c:pt>
                <c:pt idx="61362">
                  <c:v>0.99833470599999996</c:v>
                </c:pt>
                <c:pt idx="61363">
                  <c:v>0.98048173699999996</c:v>
                </c:pt>
                <c:pt idx="61364">
                  <c:v>0.98337578699999995</c:v>
                </c:pt>
                <c:pt idx="61365">
                  <c:v>0.994798234</c:v>
                </c:pt>
                <c:pt idx="61366">
                  <c:v>0.98337578699999995</c:v>
                </c:pt>
                <c:pt idx="61367">
                  <c:v>0.99635453600000001</c:v>
                </c:pt>
                <c:pt idx="61368">
                  <c:v>0.99833470599999996</c:v>
                </c:pt>
                <c:pt idx="61369">
                  <c:v>0.98337578699999995</c:v>
                </c:pt>
                <c:pt idx="61370">
                  <c:v>0.98337578699999995</c:v>
                </c:pt>
                <c:pt idx="61371">
                  <c:v>0.99466263200000005</c:v>
                </c:pt>
                <c:pt idx="61372">
                  <c:v>0.98337578699999995</c:v>
                </c:pt>
                <c:pt idx="61373">
                  <c:v>0.98337578699999995</c:v>
                </c:pt>
                <c:pt idx="61374">
                  <c:v>0.98337578699999995</c:v>
                </c:pt>
                <c:pt idx="61375">
                  <c:v>0.99833470599999996</c:v>
                </c:pt>
                <c:pt idx="61376">
                  <c:v>0.98048173699999996</c:v>
                </c:pt>
                <c:pt idx="61377">
                  <c:v>0.99466263200000005</c:v>
                </c:pt>
                <c:pt idx="61378">
                  <c:v>0.98337578699999995</c:v>
                </c:pt>
                <c:pt idx="61379">
                  <c:v>0.98048173699999996</c:v>
                </c:pt>
                <c:pt idx="61380">
                  <c:v>0.98337578699999995</c:v>
                </c:pt>
                <c:pt idx="61381">
                  <c:v>0.994798234</c:v>
                </c:pt>
                <c:pt idx="61382">
                  <c:v>0.994798234</c:v>
                </c:pt>
                <c:pt idx="61383">
                  <c:v>0.98337578699999995</c:v>
                </c:pt>
                <c:pt idx="61384">
                  <c:v>0.99466263200000005</c:v>
                </c:pt>
                <c:pt idx="61385">
                  <c:v>0.994798234</c:v>
                </c:pt>
                <c:pt idx="61386">
                  <c:v>0.98048173699999996</c:v>
                </c:pt>
                <c:pt idx="61387">
                  <c:v>0.99466263200000005</c:v>
                </c:pt>
                <c:pt idx="61388">
                  <c:v>0.994798234</c:v>
                </c:pt>
                <c:pt idx="61389">
                  <c:v>0.98337578699999995</c:v>
                </c:pt>
                <c:pt idx="61390">
                  <c:v>0.99833470599999996</c:v>
                </c:pt>
                <c:pt idx="61391">
                  <c:v>0.99466263200000005</c:v>
                </c:pt>
                <c:pt idx="61392">
                  <c:v>0.99833470599999996</c:v>
                </c:pt>
                <c:pt idx="61393">
                  <c:v>0.98048173699999996</c:v>
                </c:pt>
                <c:pt idx="61394">
                  <c:v>0.98337578699999995</c:v>
                </c:pt>
                <c:pt idx="61395">
                  <c:v>0.98337578699999995</c:v>
                </c:pt>
                <c:pt idx="61396">
                  <c:v>0.98048173699999996</c:v>
                </c:pt>
                <c:pt idx="61397">
                  <c:v>0.99090427199999997</c:v>
                </c:pt>
                <c:pt idx="61398">
                  <c:v>0.98337578699999995</c:v>
                </c:pt>
                <c:pt idx="61399">
                  <c:v>0.99833470599999996</c:v>
                </c:pt>
                <c:pt idx="61400">
                  <c:v>0.99833470599999996</c:v>
                </c:pt>
                <c:pt idx="61401">
                  <c:v>0.994798234</c:v>
                </c:pt>
                <c:pt idx="61402">
                  <c:v>0.98048173699999996</c:v>
                </c:pt>
                <c:pt idx="61403">
                  <c:v>0.99466263200000005</c:v>
                </c:pt>
                <c:pt idx="61404">
                  <c:v>0.99833470599999996</c:v>
                </c:pt>
                <c:pt idx="61405">
                  <c:v>0.99466263200000005</c:v>
                </c:pt>
                <c:pt idx="61406">
                  <c:v>0.99833470599999996</c:v>
                </c:pt>
                <c:pt idx="61407">
                  <c:v>0.99833470599999996</c:v>
                </c:pt>
                <c:pt idx="61408">
                  <c:v>0.98048173699999996</c:v>
                </c:pt>
                <c:pt idx="61409">
                  <c:v>0.987316898</c:v>
                </c:pt>
                <c:pt idx="61410">
                  <c:v>0.99466263200000005</c:v>
                </c:pt>
                <c:pt idx="61411">
                  <c:v>0.98048173699999996</c:v>
                </c:pt>
                <c:pt idx="61412">
                  <c:v>0.99456953599999998</c:v>
                </c:pt>
                <c:pt idx="61413">
                  <c:v>0.99466263200000005</c:v>
                </c:pt>
                <c:pt idx="61414">
                  <c:v>0.99090427199999997</c:v>
                </c:pt>
                <c:pt idx="61415">
                  <c:v>0.99090427199999997</c:v>
                </c:pt>
                <c:pt idx="61416">
                  <c:v>0.994798234</c:v>
                </c:pt>
                <c:pt idx="61417">
                  <c:v>0.99466263200000005</c:v>
                </c:pt>
                <c:pt idx="61418">
                  <c:v>0.98048173699999996</c:v>
                </c:pt>
                <c:pt idx="61419">
                  <c:v>0.99833470599999996</c:v>
                </c:pt>
                <c:pt idx="61420">
                  <c:v>0.98048173699999996</c:v>
                </c:pt>
                <c:pt idx="61421">
                  <c:v>0.98337578699999995</c:v>
                </c:pt>
                <c:pt idx="61422">
                  <c:v>0.98337578699999995</c:v>
                </c:pt>
                <c:pt idx="61423">
                  <c:v>0.99100769600000005</c:v>
                </c:pt>
                <c:pt idx="61424">
                  <c:v>0.99456953599999998</c:v>
                </c:pt>
                <c:pt idx="61425">
                  <c:v>0.99833470599999996</c:v>
                </c:pt>
                <c:pt idx="61426">
                  <c:v>0.98337578699999995</c:v>
                </c:pt>
                <c:pt idx="61427">
                  <c:v>0.994798234</c:v>
                </c:pt>
                <c:pt idx="61428">
                  <c:v>0.99466263200000005</c:v>
                </c:pt>
                <c:pt idx="61429">
                  <c:v>0.98337578699999995</c:v>
                </c:pt>
                <c:pt idx="61430">
                  <c:v>0.99466263200000005</c:v>
                </c:pt>
                <c:pt idx="61431">
                  <c:v>0.98048173699999996</c:v>
                </c:pt>
                <c:pt idx="61432">
                  <c:v>0.99466263200000005</c:v>
                </c:pt>
                <c:pt idx="61433">
                  <c:v>0.98048173699999996</c:v>
                </c:pt>
                <c:pt idx="61434">
                  <c:v>0.98337578699999995</c:v>
                </c:pt>
                <c:pt idx="61435">
                  <c:v>0.99466263200000005</c:v>
                </c:pt>
                <c:pt idx="61436">
                  <c:v>0.98337578699999995</c:v>
                </c:pt>
                <c:pt idx="61437">
                  <c:v>0.98337578699999995</c:v>
                </c:pt>
                <c:pt idx="61438">
                  <c:v>0.98337578699999995</c:v>
                </c:pt>
                <c:pt idx="61439">
                  <c:v>0.98337578699999995</c:v>
                </c:pt>
                <c:pt idx="61440">
                  <c:v>0.98337578699999995</c:v>
                </c:pt>
                <c:pt idx="61441">
                  <c:v>0.99090427199999997</c:v>
                </c:pt>
                <c:pt idx="61442">
                  <c:v>0.99466263200000005</c:v>
                </c:pt>
                <c:pt idx="61443">
                  <c:v>0.99466263200000005</c:v>
                </c:pt>
                <c:pt idx="61444">
                  <c:v>0.99833470599999996</c:v>
                </c:pt>
                <c:pt idx="61445">
                  <c:v>0.99833470599999996</c:v>
                </c:pt>
                <c:pt idx="61446">
                  <c:v>0.994798234</c:v>
                </c:pt>
                <c:pt idx="61447">
                  <c:v>0.98337578699999995</c:v>
                </c:pt>
                <c:pt idx="61448">
                  <c:v>0.99833470599999996</c:v>
                </c:pt>
                <c:pt idx="61449">
                  <c:v>0.98729905299999998</c:v>
                </c:pt>
                <c:pt idx="61450">
                  <c:v>0.99466263200000005</c:v>
                </c:pt>
                <c:pt idx="61451">
                  <c:v>0.98337578699999995</c:v>
                </c:pt>
                <c:pt idx="61452">
                  <c:v>0.98337578699999995</c:v>
                </c:pt>
                <c:pt idx="61453">
                  <c:v>0.98048173699999996</c:v>
                </c:pt>
                <c:pt idx="61454">
                  <c:v>0.994798234</c:v>
                </c:pt>
                <c:pt idx="61455">
                  <c:v>0.98048173699999996</c:v>
                </c:pt>
                <c:pt idx="61456">
                  <c:v>0.99027694600000005</c:v>
                </c:pt>
                <c:pt idx="61457">
                  <c:v>0.98337578699999995</c:v>
                </c:pt>
                <c:pt idx="61458">
                  <c:v>0.98337578699999995</c:v>
                </c:pt>
                <c:pt idx="61459">
                  <c:v>0.99466263200000005</c:v>
                </c:pt>
                <c:pt idx="61460">
                  <c:v>0.994798234</c:v>
                </c:pt>
                <c:pt idx="61461">
                  <c:v>0.994798234</c:v>
                </c:pt>
                <c:pt idx="61462">
                  <c:v>0.99833470599999996</c:v>
                </c:pt>
                <c:pt idx="61463">
                  <c:v>0.987316898</c:v>
                </c:pt>
                <c:pt idx="61464">
                  <c:v>0.99466263200000005</c:v>
                </c:pt>
                <c:pt idx="61465">
                  <c:v>0.98048173699999996</c:v>
                </c:pt>
                <c:pt idx="61466">
                  <c:v>0.99466263200000005</c:v>
                </c:pt>
                <c:pt idx="61467">
                  <c:v>0.98337578699999995</c:v>
                </c:pt>
                <c:pt idx="61468">
                  <c:v>0.994798234</c:v>
                </c:pt>
                <c:pt idx="61469">
                  <c:v>0.98648640799999998</c:v>
                </c:pt>
                <c:pt idx="61470">
                  <c:v>0.98337578699999995</c:v>
                </c:pt>
                <c:pt idx="61471">
                  <c:v>0.98048173699999996</c:v>
                </c:pt>
                <c:pt idx="61472">
                  <c:v>0.98337578699999995</c:v>
                </c:pt>
                <c:pt idx="61473">
                  <c:v>0.99015918800000002</c:v>
                </c:pt>
                <c:pt idx="61474">
                  <c:v>0.98048173699999996</c:v>
                </c:pt>
                <c:pt idx="61475">
                  <c:v>0.98337578699999995</c:v>
                </c:pt>
                <c:pt idx="61476">
                  <c:v>0.98337578699999995</c:v>
                </c:pt>
                <c:pt idx="61477">
                  <c:v>0.987316898</c:v>
                </c:pt>
                <c:pt idx="61478">
                  <c:v>0.98337578699999995</c:v>
                </c:pt>
                <c:pt idx="61479">
                  <c:v>0.99466263200000005</c:v>
                </c:pt>
                <c:pt idx="61480">
                  <c:v>0.98337578699999995</c:v>
                </c:pt>
                <c:pt idx="61481">
                  <c:v>0.99466263200000005</c:v>
                </c:pt>
                <c:pt idx="61482">
                  <c:v>0.98048173699999996</c:v>
                </c:pt>
                <c:pt idx="61483">
                  <c:v>0.994798234</c:v>
                </c:pt>
                <c:pt idx="61484">
                  <c:v>0.99466263200000005</c:v>
                </c:pt>
                <c:pt idx="61485">
                  <c:v>0.99466263200000005</c:v>
                </c:pt>
                <c:pt idx="61486">
                  <c:v>0.99833470599999996</c:v>
                </c:pt>
                <c:pt idx="61487">
                  <c:v>0.99466263200000005</c:v>
                </c:pt>
                <c:pt idx="61488">
                  <c:v>0.98549281</c:v>
                </c:pt>
                <c:pt idx="61489">
                  <c:v>0.99466263200000005</c:v>
                </c:pt>
                <c:pt idx="61490">
                  <c:v>0.987316898</c:v>
                </c:pt>
                <c:pt idx="61491">
                  <c:v>0.99833470599999996</c:v>
                </c:pt>
                <c:pt idx="61492">
                  <c:v>0.994798234</c:v>
                </c:pt>
                <c:pt idx="61493">
                  <c:v>0.99833470599999996</c:v>
                </c:pt>
                <c:pt idx="61494">
                  <c:v>0.99466263200000005</c:v>
                </c:pt>
                <c:pt idx="61495">
                  <c:v>0.98337578699999995</c:v>
                </c:pt>
                <c:pt idx="61496">
                  <c:v>0.994798234</c:v>
                </c:pt>
                <c:pt idx="61497">
                  <c:v>0.98048173699999996</c:v>
                </c:pt>
                <c:pt idx="61498">
                  <c:v>0.99466263200000005</c:v>
                </c:pt>
                <c:pt idx="61499">
                  <c:v>0.98048173699999996</c:v>
                </c:pt>
                <c:pt idx="61500">
                  <c:v>0.98337578699999995</c:v>
                </c:pt>
                <c:pt idx="61501">
                  <c:v>0.98048173699999996</c:v>
                </c:pt>
                <c:pt idx="61502">
                  <c:v>0.994798234</c:v>
                </c:pt>
                <c:pt idx="61503">
                  <c:v>0.98337578699999995</c:v>
                </c:pt>
                <c:pt idx="61504">
                  <c:v>0.98048173699999996</c:v>
                </c:pt>
                <c:pt idx="61505">
                  <c:v>0.994798234</c:v>
                </c:pt>
                <c:pt idx="61506">
                  <c:v>0.99833470599999996</c:v>
                </c:pt>
                <c:pt idx="61507">
                  <c:v>0.99466263200000005</c:v>
                </c:pt>
                <c:pt idx="61508">
                  <c:v>0.99466263200000005</c:v>
                </c:pt>
                <c:pt idx="61509">
                  <c:v>0.99833470599999996</c:v>
                </c:pt>
                <c:pt idx="61510">
                  <c:v>0.99833470599999996</c:v>
                </c:pt>
                <c:pt idx="61511">
                  <c:v>0.99466263200000005</c:v>
                </c:pt>
                <c:pt idx="61512">
                  <c:v>0.99100769600000005</c:v>
                </c:pt>
                <c:pt idx="61513">
                  <c:v>0.98337578699999995</c:v>
                </c:pt>
                <c:pt idx="61514">
                  <c:v>0.994798234</c:v>
                </c:pt>
                <c:pt idx="61515">
                  <c:v>0.98337578699999995</c:v>
                </c:pt>
                <c:pt idx="61516">
                  <c:v>0.99466263200000005</c:v>
                </c:pt>
                <c:pt idx="61517">
                  <c:v>0.98337578699999995</c:v>
                </c:pt>
                <c:pt idx="61518">
                  <c:v>0.98337578699999995</c:v>
                </c:pt>
                <c:pt idx="61519">
                  <c:v>0.994798234</c:v>
                </c:pt>
                <c:pt idx="61520">
                  <c:v>0.994798234</c:v>
                </c:pt>
                <c:pt idx="61521">
                  <c:v>0.99466263200000005</c:v>
                </c:pt>
                <c:pt idx="61522">
                  <c:v>0.98048173699999996</c:v>
                </c:pt>
                <c:pt idx="61523">
                  <c:v>0.99833470599999996</c:v>
                </c:pt>
                <c:pt idx="61524">
                  <c:v>0.98048173699999996</c:v>
                </c:pt>
                <c:pt idx="61525">
                  <c:v>0.98048173699999996</c:v>
                </c:pt>
                <c:pt idx="61526">
                  <c:v>0.98337578699999995</c:v>
                </c:pt>
                <c:pt idx="61527">
                  <c:v>0.99466263200000005</c:v>
                </c:pt>
                <c:pt idx="61528">
                  <c:v>0.987316898</c:v>
                </c:pt>
                <c:pt idx="61529">
                  <c:v>0.99466263200000005</c:v>
                </c:pt>
                <c:pt idx="61530">
                  <c:v>0.98337578699999995</c:v>
                </c:pt>
                <c:pt idx="61531">
                  <c:v>0.994798234</c:v>
                </c:pt>
                <c:pt idx="61532">
                  <c:v>0.99466263200000005</c:v>
                </c:pt>
                <c:pt idx="61533">
                  <c:v>0.98337578699999995</c:v>
                </c:pt>
                <c:pt idx="61534">
                  <c:v>0.994798234</c:v>
                </c:pt>
                <c:pt idx="61535">
                  <c:v>0.98337578699999995</c:v>
                </c:pt>
                <c:pt idx="61536">
                  <c:v>0.98337578699999995</c:v>
                </c:pt>
                <c:pt idx="61537">
                  <c:v>0.99833470599999996</c:v>
                </c:pt>
                <c:pt idx="61538">
                  <c:v>0.99833470599999996</c:v>
                </c:pt>
                <c:pt idx="61539">
                  <c:v>0.99466263200000005</c:v>
                </c:pt>
                <c:pt idx="61540">
                  <c:v>0.98337578699999995</c:v>
                </c:pt>
                <c:pt idx="61541">
                  <c:v>0.98337578699999995</c:v>
                </c:pt>
                <c:pt idx="61542">
                  <c:v>0.98048173699999996</c:v>
                </c:pt>
                <c:pt idx="61543">
                  <c:v>0.98337578699999995</c:v>
                </c:pt>
                <c:pt idx="61544">
                  <c:v>0.99833470599999996</c:v>
                </c:pt>
                <c:pt idx="61545">
                  <c:v>0.99466263200000005</c:v>
                </c:pt>
                <c:pt idx="61546">
                  <c:v>0.994798234</c:v>
                </c:pt>
                <c:pt idx="61547">
                  <c:v>0.98337578699999995</c:v>
                </c:pt>
                <c:pt idx="61548">
                  <c:v>0.98337578699999995</c:v>
                </c:pt>
                <c:pt idx="61549">
                  <c:v>0.98729905299999998</c:v>
                </c:pt>
                <c:pt idx="61550">
                  <c:v>0.99466263200000005</c:v>
                </c:pt>
                <c:pt idx="61551">
                  <c:v>0.98048173699999996</c:v>
                </c:pt>
                <c:pt idx="61552">
                  <c:v>0.994798234</c:v>
                </c:pt>
                <c:pt idx="61553">
                  <c:v>0.994798234</c:v>
                </c:pt>
                <c:pt idx="61554">
                  <c:v>0.98729905299999998</c:v>
                </c:pt>
                <c:pt idx="61555">
                  <c:v>0.994798234</c:v>
                </c:pt>
                <c:pt idx="61556">
                  <c:v>0.994798234</c:v>
                </c:pt>
                <c:pt idx="61557">
                  <c:v>0.99466263200000005</c:v>
                </c:pt>
                <c:pt idx="61558">
                  <c:v>0.99833470599999996</c:v>
                </c:pt>
                <c:pt idx="61559">
                  <c:v>0.98337578699999995</c:v>
                </c:pt>
                <c:pt idx="61560">
                  <c:v>0.99466263200000005</c:v>
                </c:pt>
                <c:pt idx="61561">
                  <c:v>0.99466263200000005</c:v>
                </c:pt>
                <c:pt idx="61562">
                  <c:v>0.99466263200000005</c:v>
                </c:pt>
                <c:pt idx="61563">
                  <c:v>0.994798234</c:v>
                </c:pt>
                <c:pt idx="61564">
                  <c:v>0.98337578699999995</c:v>
                </c:pt>
                <c:pt idx="61565">
                  <c:v>0.97829186400000001</c:v>
                </c:pt>
                <c:pt idx="61566">
                  <c:v>0.99466263200000005</c:v>
                </c:pt>
                <c:pt idx="61567">
                  <c:v>0.994798234</c:v>
                </c:pt>
                <c:pt idx="61568">
                  <c:v>0.98337578699999995</c:v>
                </c:pt>
                <c:pt idx="61569">
                  <c:v>0.99833470599999996</c:v>
                </c:pt>
                <c:pt idx="61570">
                  <c:v>0.994798234</c:v>
                </c:pt>
                <c:pt idx="61571">
                  <c:v>0.98337578699999995</c:v>
                </c:pt>
                <c:pt idx="61572">
                  <c:v>0.99833470599999996</c:v>
                </c:pt>
                <c:pt idx="61573">
                  <c:v>0.98337578699999995</c:v>
                </c:pt>
                <c:pt idx="61574">
                  <c:v>0.98337578699999995</c:v>
                </c:pt>
                <c:pt idx="61575">
                  <c:v>0.99466263200000005</c:v>
                </c:pt>
                <c:pt idx="61576">
                  <c:v>0.994798234</c:v>
                </c:pt>
                <c:pt idx="61577">
                  <c:v>0.98337578699999995</c:v>
                </c:pt>
                <c:pt idx="61578">
                  <c:v>0.98048173699999996</c:v>
                </c:pt>
                <c:pt idx="61579">
                  <c:v>0.98048173699999996</c:v>
                </c:pt>
                <c:pt idx="61580">
                  <c:v>0.98337578699999995</c:v>
                </c:pt>
                <c:pt idx="61581">
                  <c:v>0.99466263200000005</c:v>
                </c:pt>
                <c:pt idx="61582">
                  <c:v>0.98337578699999995</c:v>
                </c:pt>
                <c:pt idx="61583">
                  <c:v>0.994798234</c:v>
                </c:pt>
                <c:pt idx="61584">
                  <c:v>0.99466263200000005</c:v>
                </c:pt>
                <c:pt idx="61585">
                  <c:v>0.98048173699999996</c:v>
                </c:pt>
                <c:pt idx="61586">
                  <c:v>0.994798234</c:v>
                </c:pt>
                <c:pt idx="61587">
                  <c:v>0.98048173699999996</c:v>
                </c:pt>
                <c:pt idx="61588">
                  <c:v>0.98048173699999996</c:v>
                </c:pt>
                <c:pt idx="61589">
                  <c:v>0.98337578699999995</c:v>
                </c:pt>
                <c:pt idx="61590">
                  <c:v>0.98337578699999995</c:v>
                </c:pt>
                <c:pt idx="61591">
                  <c:v>0.99466263200000005</c:v>
                </c:pt>
                <c:pt idx="61592">
                  <c:v>0.98048173699999996</c:v>
                </c:pt>
                <c:pt idx="61593">
                  <c:v>0.98337578699999995</c:v>
                </c:pt>
                <c:pt idx="61594">
                  <c:v>0.99466263200000005</c:v>
                </c:pt>
                <c:pt idx="61595">
                  <c:v>0.99466263200000005</c:v>
                </c:pt>
                <c:pt idx="61596">
                  <c:v>0.99466263200000005</c:v>
                </c:pt>
                <c:pt idx="61597">
                  <c:v>0.98337578699999995</c:v>
                </c:pt>
                <c:pt idx="61598">
                  <c:v>0.98337578699999995</c:v>
                </c:pt>
                <c:pt idx="61599">
                  <c:v>0.99466263200000005</c:v>
                </c:pt>
                <c:pt idx="61600">
                  <c:v>0.99833470599999996</c:v>
                </c:pt>
                <c:pt idx="61601">
                  <c:v>0.98552498799999999</c:v>
                </c:pt>
                <c:pt idx="61602">
                  <c:v>0.98337578699999995</c:v>
                </c:pt>
                <c:pt idx="61603">
                  <c:v>0.99466263200000005</c:v>
                </c:pt>
                <c:pt idx="61604">
                  <c:v>0.99466263200000005</c:v>
                </c:pt>
                <c:pt idx="61605">
                  <c:v>0.994798234</c:v>
                </c:pt>
                <c:pt idx="61606">
                  <c:v>0.994798234</c:v>
                </c:pt>
                <c:pt idx="61607">
                  <c:v>0.99090427199999997</c:v>
                </c:pt>
                <c:pt idx="61608">
                  <c:v>0.99466263200000005</c:v>
                </c:pt>
                <c:pt idx="61609">
                  <c:v>0.99833470599999996</c:v>
                </c:pt>
                <c:pt idx="61610">
                  <c:v>0.98337578699999995</c:v>
                </c:pt>
                <c:pt idx="61611">
                  <c:v>0.98529628999999996</c:v>
                </c:pt>
                <c:pt idx="61612">
                  <c:v>0.987316898</c:v>
                </c:pt>
                <c:pt idx="61613">
                  <c:v>0.98337578699999995</c:v>
                </c:pt>
                <c:pt idx="61614">
                  <c:v>0.98337578699999995</c:v>
                </c:pt>
                <c:pt idx="61615">
                  <c:v>0.99466263200000005</c:v>
                </c:pt>
                <c:pt idx="61616">
                  <c:v>0.98337578699999995</c:v>
                </c:pt>
                <c:pt idx="61617">
                  <c:v>0.987316898</c:v>
                </c:pt>
                <c:pt idx="61618">
                  <c:v>0.99466263200000005</c:v>
                </c:pt>
                <c:pt idx="61619">
                  <c:v>0.98337578699999995</c:v>
                </c:pt>
                <c:pt idx="61620">
                  <c:v>0.987316898</c:v>
                </c:pt>
                <c:pt idx="61621">
                  <c:v>0.99466263200000005</c:v>
                </c:pt>
                <c:pt idx="61622">
                  <c:v>0.98337578699999995</c:v>
                </c:pt>
                <c:pt idx="61623">
                  <c:v>0.994798234</c:v>
                </c:pt>
                <c:pt idx="61624">
                  <c:v>0.99466263200000005</c:v>
                </c:pt>
                <c:pt idx="61625">
                  <c:v>0.99466263200000005</c:v>
                </c:pt>
                <c:pt idx="61626">
                  <c:v>0.98337578699999995</c:v>
                </c:pt>
                <c:pt idx="61627">
                  <c:v>0.99466263200000005</c:v>
                </c:pt>
                <c:pt idx="61628">
                  <c:v>0.98048173699999996</c:v>
                </c:pt>
                <c:pt idx="61629">
                  <c:v>0.98048173699999996</c:v>
                </c:pt>
                <c:pt idx="61630">
                  <c:v>0.99466263200000005</c:v>
                </c:pt>
                <c:pt idx="61631">
                  <c:v>0.99466263200000005</c:v>
                </c:pt>
                <c:pt idx="61632">
                  <c:v>0.98048173699999996</c:v>
                </c:pt>
                <c:pt idx="61633">
                  <c:v>0.98337578699999995</c:v>
                </c:pt>
                <c:pt idx="61634">
                  <c:v>0.99466263200000005</c:v>
                </c:pt>
                <c:pt idx="61635">
                  <c:v>0.99833470599999996</c:v>
                </c:pt>
                <c:pt idx="61636">
                  <c:v>0.98337578699999995</c:v>
                </c:pt>
                <c:pt idx="61637">
                  <c:v>0.99466263200000005</c:v>
                </c:pt>
                <c:pt idx="61638">
                  <c:v>0.99466263200000005</c:v>
                </c:pt>
                <c:pt idx="61639">
                  <c:v>0.994798234</c:v>
                </c:pt>
                <c:pt idx="61640">
                  <c:v>0.99466263200000005</c:v>
                </c:pt>
                <c:pt idx="61641">
                  <c:v>0.99833470599999996</c:v>
                </c:pt>
                <c:pt idx="61642">
                  <c:v>0.98337578699999995</c:v>
                </c:pt>
                <c:pt idx="61643">
                  <c:v>0.99466263200000005</c:v>
                </c:pt>
                <c:pt idx="61644">
                  <c:v>0.99466263200000005</c:v>
                </c:pt>
                <c:pt idx="61645">
                  <c:v>0.98337578699999995</c:v>
                </c:pt>
                <c:pt idx="61646">
                  <c:v>0.98337578699999995</c:v>
                </c:pt>
                <c:pt idx="61647">
                  <c:v>0.994798234</c:v>
                </c:pt>
                <c:pt idx="61648">
                  <c:v>0.98337578699999995</c:v>
                </c:pt>
                <c:pt idx="61649">
                  <c:v>0.99100769600000005</c:v>
                </c:pt>
                <c:pt idx="61650">
                  <c:v>0.99833470599999996</c:v>
                </c:pt>
                <c:pt idx="61651">
                  <c:v>0.98048173699999996</c:v>
                </c:pt>
                <c:pt idx="61652">
                  <c:v>0.99833470599999996</c:v>
                </c:pt>
                <c:pt idx="61653">
                  <c:v>0.98048173699999996</c:v>
                </c:pt>
                <c:pt idx="61654">
                  <c:v>0.98048173699999996</c:v>
                </c:pt>
                <c:pt idx="61655">
                  <c:v>0.99466263200000005</c:v>
                </c:pt>
                <c:pt idx="61656">
                  <c:v>0.99466263200000005</c:v>
                </c:pt>
                <c:pt idx="61657">
                  <c:v>0.98048173699999996</c:v>
                </c:pt>
                <c:pt idx="61658">
                  <c:v>0.98337578699999995</c:v>
                </c:pt>
                <c:pt idx="61659">
                  <c:v>0.99466263200000005</c:v>
                </c:pt>
                <c:pt idx="61660">
                  <c:v>0.99833470599999996</c:v>
                </c:pt>
                <c:pt idx="61661">
                  <c:v>0.98729905299999998</c:v>
                </c:pt>
                <c:pt idx="61662">
                  <c:v>0.99466263200000005</c:v>
                </c:pt>
                <c:pt idx="61663">
                  <c:v>0.99466263200000005</c:v>
                </c:pt>
                <c:pt idx="61664">
                  <c:v>0.98337578699999995</c:v>
                </c:pt>
                <c:pt idx="61665">
                  <c:v>0.99015918800000002</c:v>
                </c:pt>
                <c:pt idx="61666">
                  <c:v>0.994798234</c:v>
                </c:pt>
                <c:pt idx="61667">
                  <c:v>0.994798234</c:v>
                </c:pt>
                <c:pt idx="61668">
                  <c:v>0.99833470599999996</c:v>
                </c:pt>
                <c:pt idx="61669">
                  <c:v>0.994798234</c:v>
                </c:pt>
                <c:pt idx="61670">
                  <c:v>0.98337578699999995</c:v>
                </c:pt>
                <c:pt idx="61671">
                  <c:v>0.98337578699999995</c:v>
                </c:pt>
                <c:pt idx="61672">
                  <c:v>0.99833470599999996</c:v>
                </c:pt>
                <c:pt idx="61673">
                  <c:v>0.98048173699999996</c:v>
                </c:pt>
                <c:pt idx="61674">
                  <c:v>0.99456953599999998</c:v>
                </c:pt>
                <c:pt idx="61675">
                  <c:v>0.98048173699999996</c:v>
                </c:pt>
                <c:pt idx="61676">
                  <c:v>0.99100769600000005</c:v>
                </c:pt>
                <c:pt idx="61677">
                  <c:v>0.98337578699999995</c:v>
                </c:pt>
                <c:pt idx="61678">
                  <c:v>0.994798234</c:v>
                </c:pt>
                <c:pt idx="61679">
                  <c:v>0.98337578699999995</c:v>
                </c:pt>
                <c:pt idx="61680">
                  <c:v>0.99833470599999996</c:v>
                </c:pt>
                <c:pt idx="61681">
                  <c:v>0.994798234</c:v>
                </c:pt>
                <c:pt idx="61682">
                  <c:v>0.98048173699999996</c:v>
                </c:pt>
                <c:pt idx="61683">
                  <c:v>0.99833470599999996</c:v>
                </c:pt>
                <c:pt idx="61684">
                  <c:v>0.99466263200000005</c:v>
                </c:pt>
                <c:pt idx="61685">
                  <c:v>0.98337578699999995</c:v>
                </c:pt>
                <c:pt idx="61686">
                  <c:v>0.98048173699999996</c:v>
                </c:pt>
                <c:pt idx="61687">
                  <c:v>0.994798234</c:v>
                </c:pt>
                <c:pt idx="61688">
                  <c:v>0.99466263200000005</c:v>
                </c:pt>
                <c:pt idx="61689">
                  <c:v>0.98337578699999995</c:v>
                </c:pt>
                <c:pt idx="61690">
                  <c:v>0.98337578699999995</c:v>
                </c:pt>
                <c:pt idx="61691">
                  <c:v>0.99833470599999996</c:v>
                </c:pt>
                <c:pt idx="61692">
                  <c:v>0.99833470599999996</c:v>
                </c:pt>
                <c:pt idx="61693">
                  <c:v>0.98048173699999996</c:v>
                </c:pt>
                <c:pt idx="61694">
                  <c:v>0.99466263200000005</c:v>
                </c:pt>
                <c:pt idx="61695">
                  <c:v>0.99466263200000005</c:v>
                </c:pt>
                <c:pt idx="61696">
                  <c:v>0.99466263200000005</c:v>
                </c:pt>
                <c:pt idx="61697">
                  <c:v>0.98337578699999995</c:v>
                </c:pt>
                <c:pt idx="61698">
                  <c:v>0.98337578699999995</c:v>
                </c:pt>
                <c:pt idx="61699">
                  <c:v>0.98048173699999996</c:v>
                </c:pt>
                <c:pt idx="61700">
                  <c:v>0.994798234</c:v>
                </c:pt>
                <c:pt idx="61701">
                  <c:v>0.994798234</c:v>
                </c:pt>
                <c:pt idx="61702">
                  <c:v>0.98337578699999995</c:v>
                </c:pt>
                <c:pt idx="61703">
                  <c:v>0.99466263200000005</c:v>
                </c:pt>
                <c:pt idx="61704">
                  <c:v>0.99466263200000005</c:v>
                </c:pt>
                <c:pt idx="61705">
                  <c:v>0.99466263200000005</c:v>
                </c:pt>
                <c:pt idx="61706">
                  <c:v>0.99466263200000005</c:v>
                </c:pt>
                <c:pt idx="61707">
                  <c:v>0.98729905299999998</c:v>
                </c:pt>
                <c:pt idx="61708">
                  <c:v>0.99466263200000005</c:v>
                </c:pt>
                <c:pt idx="61709">
                  <c:v>0.99833470599999996</c:v>
                </c:pt>
                <c:pt idx="61710">
                  <c:v>0.98337578699999995</c:v>
                </c:pt>
                <c:pt idx="61711">
                  <c:v>0.98337578699999995</c:v>
                </c:pt>
                <c:pt idx="61712">
                  <c:v>0.98337578699999995</c:v>
                </c:pt>
                <c:pt idx="61713">
                  <c:v>0.994798234</c:v>
                </c:pt>
                <c:pt idx="61714">
                  <c:v>0.99466263200000005</c:v>
                </c:pt>
                <c:pt idx="61715">
                  <c:v>0.98048173699999996</c:v>
                </c:pt>
                <c:pt idx="61716">
                  <c:v>0.994798234</c:v>
                </c:pt>
                <c:pt idx="61717">
                  <c:v>0.994798234</c:v>
                </c:pt>
                <c:pt idx="61718">
                  <c:v>0.994798234</c:v>
                </c:pt>
                <c:pt idx="61719">
                  <c:v>0.987316898</c:v>
                </c:pt>
                <c:pt idx="61720">
                  <c:v>0.98337578699999995</c:v>
                </c:pt>
                <c:pt idx="61721">
                  <c:v>0.994798234</c:v>
                </c:pt>
                <c:pt idx="61722">
                  <c:v>0.98048173699999996</c:v>
                </c:pt>
                <c:pt idx="61723">
                  <c:v>0.99466263200000005</c:v>
                </c:pt>
                <c:pt idx="61724">
                  <c:v>0.98337578699999995</c:v>
                </c:pt>
                <c:pt idx="61725">
                  <c:v>0.99833470599999996</c:v>
                </c:pt>
                <c:pt idx="61726">
                  <c:v>0.98337578699999995</c:v>
                </c:pt>
                <c:pt idx="61727">
                  <c:v>0.99160257900000004</c:v>
                </c:pt>
                <c:pt idx="61728">
                  <c:v>0.99833470599999996</c:v>
                </c:pt>
                <c:pt idx="61729">
                  <c:v>0.99833470599999996</c:v>
                </c:pt>
                <c:pt idx="61730">
                  <c:v>0.994798234</c:v>
                </c:pt>
                <c:pt idx="61731">
                  <c:v>0.99466263200000005</c:v>
                </c:pt>
                <c:pt idx="61732">
                  <c:v>0.98048173699999996</c:v>
                </c:pt>
                <c:pt idx="61733">
                  <c:v>0.994798234</c:v>
                </c:pt>
                <c:pt idx="61734">
                  <c:v>0.994798234</c:v>
                </c:pt>
                <c:pt idx="61735">
                  <c:v>0.99466263200000005</c:v>
                </c:pt>
                <c:pt idx="61736">
                  <c:v>0.98549281</c:v>
                </c:pt>
                <c:pt idx="61737">
                  <c:v>0.98337578699999995</c:v>
                </c:pt>
                <c:pt idx="61738">
                  <c:v>0.98337578699999995</c:v>
                </c:pt>
                <c:pt idx="61739">
                  <c:v>0.99466263200000005</c:v>
                </c:pt>
                <c:pt idx="61740">
                  <c:v>0.99466263200000005</c:v>
                </c:pt>
                <c:pt idx="61741">
                  <c:v>0.98337578699999995</c:v>
                </c:pt>
                <c:pt idx="61742">
                  <c:v>0.99466263200000005</c:v>
                </c:pt>
                <c:pt idx="61743">
                  <c:v>0.98337578699999995</c:v>
                </c:pt>
                <c:pt idx="61744">
                  <c:v>0.99833470599999996</c:v>
                </c:pt>
                <c:pt idx="61745">
                  <c:v>0.994798234</c:v>
                </c:pt>
                <c:pt idx="61746">
                  <c:v>0.994798234</c:v>
                </c:pt>
                <c:pt idx="61747">
                  <c:v>0.99466263200000005</c:v>
                </c:pt>
                <c:pt idx="61748">
                  <c:v>0.99466263200000005</c:v>
                </c:pt>
                <c:pt idx="61749">
                  <c:v>0.994798234</c:v>
                </c:pt>
                <c:pt idx="61750">
                  <c:v>0.99466263200000005</c:v>
                </c:pt>
                <c:pt idx="61751">
                  <c:v>0.98729905299999998</c:v>
                </c:pt>
                <c:pt idx="61752">
                  <c:v>0.99466263200000005</c:v>
                </c:pt>
                <c:pt idx="61753">
                  <c:v>0.98337578699999995</c:v>
                </c:pt>
                <c:pt idx="61754">
                  <c:v>0.98337578699999995</c:v>
                </c:pt>
                <c:pt idx="61755">
                  <c:v>0.98669746800000002</c:v>
                </c:pt>
                <c:pt idx="61756">
                  <c:v>0.98048173699999996</c:v>
                </c:pt>
                <c:pt idx="61757">
                  <c:v>0.98337578699999995</c:v>
                </c:pt>
                <c:pt idx="61758">
                  <c:v>0.99466263200000005</c:v>
                </c:pt>
                <c:pt idx="61759">
                  <c:v>0.99833470599999996</c:v>
                </c:pt>
                <c:pt idx="61760">
                  <c:v>0.98048173699999996</c:v>
                </c:pt>
                <c:pt idx="61761">
                  <c:v>0.994798234</c:v>
                </c:pt>
                <c:pt idx="61762">
                  <c:v>0.98529628999999996</c:v>
                </c:pt>
                <c:pt idx="61763">
                  <c:v>0.98337578699999995</c:v>
                </c:pt>
                <c:pt idx="61764">
                  <c:v>0.99466263200000005</c:v>
                </c:pt>
                <c:pt idx="61765">
                  <c:v>0.99833470599999996</c:v>
                </c:pt>
                <c:pt idx="61766">
                  <c:v>0.98048173699999996</c:v>
                </c:pt>
                <c:pt idx="61767">
                  <c:v>0.98337578699999995</c:v>
                </c:pt>
                <c:pt idx="61768">
                  <c:v>0.99100769600000005</c:v>
                </c:pt>
                <c:pt idx="61769">
                  <c:v>0.98337578699999995</c:v>
                </c:pt>
                <c:pt idx="61770">
                  <c:v>0.99466263200000005</c:v>
                </c:pt>
                <c:pt idx="61771">
                  <c:v>0.99466263200000005</c:v>
                </c:pt>
                <c:pt idx="61772">
                  <c:v>0.99100769600000005</c:v>
                </c:pt>
                <c:pt idx="61773">
                  <c:v>0.98337578699999995</c:v>
                </c:pt>
                <c:pt idx="61774">
                  <c:v>0.99466263200000005</c:v>
                </c:pt>
                <c:pt idx="61775">
                  <c:v>0.98048173699999996</c:v>
                </c:pt>
                <c:pt idx="61776">
                  <c:v>0.99100769600000005</c:v>
                </c:pt>
                <c:pt idx="61777">
                  <c:v>0.98337578699999995</c:v>
                </c:pt>
                <c:pt idx="61778">
                  <c:v>0.98337578699999995</c:v>
                </c:pt>
                <c:pt idx="61779">
                  <c:v>0.99015918800000002</c:v>
                </c:pt>
                <c:pt idx="61780">
                  <c:v>0.98337578699999995</c:v>
                </c:pt>
                <c:pt idx="61781">
                  <c:v>0.99466263200000005</c:v>
                </c:pt>
                <c:pt idx="61782">
                  <c:v>0.99466263200000005</c:v>
                </c:pt>
                <c:pt idx="61783">
                  <c:v>0.98048173699999996</c:v>
                </c:pt>
                <c:pt idx="61784">
                  <c:v>0.99833470599999996</c:v>
                </c:pt>
                <c:pt idx="61785">
                  <c:v>0.99466263200000005</c:v>
                </c:pt>
                <c:pt idx="61786">
                  <c:v>0.99466263200000005</c:v>
                </c:pt>
                <c:pt idx="61787">
                  <c:v>0.98048173699999996</c:v>
                </c:pt>
                <c:pt idx="61788">
                  <c:v>0.99466263200000005</c:v>
                </c:pt>
                <c:pt idx="61789">
                  <c:v>0.994798234</c:v>
                </c:pt>
                <c:pt idx="61790">
                  <c:v>0.98337578699999995</c:v>
                </c:pt>
                <c:pt idx="61791">
                  <c:v>0.98048173699999996</c:v>
                </c:pt>
                <c:pt idx="61792">
                  <c:v>0.98048173699999996</c:v>
                </c:pt>
                <c:pt idx="61793">
                  <c:v>0.98337578699999995</c:v>
                </c:pt>
                <c:pt idx="61794">
                  <c:v>0.99466263200000005</c:v>
                </c:pt>
                <c:pt idx="61795">
                  <c:v>0.99466263200000005</c:v>
                </c:pt>
                <c:pt idx="61796">
                  <c:v>0.99456953599999998</c:v>
                </c:pt>
                <c:pt idx="61797">
                  <c:v>0.98048173699999996</c:v>
                </c:pt>
                <c:pt idx="61798">
                  <c:v>0.99833470599999996</c:v>
                </c:pt>
                <c:pt idx="61799">
                  <c:v>0.99833470599999996</c:v>
                </c:pt>
                <c:pt idx="61800">
                  <c:v>0.98337578699999995</c:v>
                </c:pt>
                <c:pt idx="61801">
                  <c:v>0.98337578699999995</c:v>
                </c:pt>
                <c:pt idx="61802">
                  <c:v>0.99466263200000005</c:v>
                </c:pt>
                <c:pt idx="61803">
                  <c:v>0.98337578699999995</c:v>
                </c:pt>
                <c:pt idx="61804">
                  <c:v>0.99466263200000005</c:v>
                </c:pt>
                <c:pt idx="61805">
                  <c:v>0.99466263200000005</c:v>
                </c:pt>
                <c:pt idx="61806">
                  <c:v>0.99466263200000005</c:v>
                </c:pt>
                <c:pt idx="61807">
                  <c:v>0.99833470599999996</c:v>
                </c:pt>
                <c:pt idx="61808">
                  <c:v>0.98337578699999995</c:v>
                </c:pt>
                <c:pt idx="61809">
                  <c:v>0.98048173699999996</c:v>
                </c:pt>
                <c:pt idx="61810">
                  <c:v>0.99456953599999998</c:v>
                </c:pt>
                <c:pt idx="61811">
                  <c:v>0.99833470599999996</c:v>
                </c:pt>
                <c:pt idx="61812">
                  <c:v>0.98337578699999995</c:v>
                </c:pt>
                <c:pt idx="61813">
                  <c:v>0.99833470599999996</c:v>
                </c:pt>
                <c:pt idx="61814">
                  <c:v>0.99466263200000005</c:v>
                </c:pt>
                <c:pt idx="61815">
                  <c:v>0.994798234</c:v>
                </c:pt>
                <c:pt idx="61816">
                  <c:v>0.99833470599999996</c:v>
                </c:pt>
                <c:pt idx="61817">
                  <c:v>0.98048173699999996</c:v>
                </c:pt>
                <c:pt idx="61818">
                  <c:v>0.98048173699999996</c:v>
                </c:pt>
                <c:pt idx="61819">
                  <c:v>0.99466263200000005</c:v>
                </c:pt>
                <c:pt idx="61820">
                  <c:v>0.98337578699999995</c:v>
                </c:pt>
                <c:pt idx="61821">
                  <c:v>0.99833470599999996</c:v>
                </c:pt>
                <c:pt idx="61822">
                  <c:v>0.99833470599999996</c:v>
                </c:pt>
                <c:pt idx="61823">
                  <c:v>0.98337578699999995</c:v>
                </c:pt>
                <c:pt idx="61824">
                  <c:v>0.99833470599999996</c:v>
                </c:pt>
                <c:pt idx="61825">
                  <c:v>0.994798234</c:v>
                </c:pt>
                <c:pt idx="61826">
                  <c:v>0.98048173699999996</c:v>
                </c:pt>
                <c:pt idx="61827">
                  <c:v>0.994798234</c:v>
                </c:pt>
                <c:pt idx="61828">
                  <c:v>0.994798234</c:v>
                </c:pt>
                <c:pt idx="61829">
                  <c:v>0.98337578699999995</c:v>
                </c:pt>
                <c:pt idx="61830">
                  <c:v>0.994798234</c:v>
                </c:pt>
                <c:pt idx="61831">
                  <c:v>0.98337578699999995</c:v>
                </c:pt>
                <c:pt idx="61832">
                  <c:v>0.99466263200000005</c:v>
                </c:pt>
                <c:pt idx="61833">
                  <c:v>0.98048173699999996</c:v>
                </c:pt>
                <c:pt idx="61834">
                  <c:v>0.98337578699999995</c:v>
                </c:pt>
                <c:pt idx="61835">
                  <c:v>0.98048173699999996</c:v>
                </c:pt>
                <c:pt idx="61836">
                  <c:v>0.99466263200000005</c:v>
                </c:pt>
                <c:pt idx="61837">
                  <c:v>0.98337578699999995</c:v>
                </c:pt>
                <c:pt idx="61838">
                  <c:v>0.99466263200000005</c:v>
                </c:pt>
                <c:pt idx="61839">
                  <c:v>0.99466263200000005</c:v>
                </c:pt>
                <c:pt idx="61840">
                  <c:v>0.98337578699999995</c:v>
                </c:pt>
                <c:pt idx="61841">
                  <c:v>0.98337578699999995</c:v>
                </c:pt>
                <c:pt idx="61842">
                  <c:v>0.994798234</c:v>
                </c:pt>
                <c:pt idx="61843">
                  <c:v>0.98048173699999996</c:v>
                </c:pt>
                <c:pt idx="61844">
                  <c:v>0.99466263200000005</c:v>
                </c:pt>
                <c:pt idx="61845">
                  <c:v>0.994798234</c:v>
                </c:pt>
                <c:pt idx="61846">
                  <c:v>0.994798234</c:v>
                </c:pt>
                <c:pt idx="61847">
                  <c:v>0.987316898</c:v>
                </c:pt>
                <c:pt idx="61848">
                  <c:v>0.994798234</c:v>
                </c:pt>
                <c:pt idx="61849">
                  <c:v>0.994798234</c:v>
                </c:pt>
                <c:pt idx="61850">
                  <c:v>0.99466263200000005</c:v>
                </c:pt>
                <c:pt idx="61851">
                  <c:v>0.98337578699999995</c:v>
                </c:pt>
                <c:pt idx="61852">
                  <c:v>0.99466263200000005</c:v>
                </c:pt>
                <c:pt idx="61853">
                  <c:v>0.99466263200000005</c:v>
                </c:pt>
                <c:pt idx="61854">
                  <c:v>0.97933389000000004</c:v>
                </c:pt>
                <c:pt idx="61855">
                  <c:v>0.99466263200000005</c:v>
                </c:pt>
                <c:pt idx="61856">
                  <c:v>0.99466263200000005</c:v>
                </c:pt>
                <c:pt idx="61857">
                  <c:v>0.99100769600000005</c:v>
                </c:pt>
                <c:pt idx="61858">
                  <c:v>0.99833470599999996</c:v>
                </c:pt>
                <c:pt idx="61859">
                  <c:v>0.99466263200000005</c:v>
                </c:pt>
                <c:pt idx="61860">
                  <c:v>0.99466263200000005</c:v>
                </c:pt>
                <c:pt idx="61861">
                  <c:v>0.99466263200000005</c:v>
                </c:pt>
                <c:pt idx="61862">
                  <c:v>0.99833470599999996</c:v>
                </c:pt>
                <c:pt idx="61863">
                  <c:v>0.99466263200000005</c:v>
                </c:pt>
                <c:pt idx="61864">
                  <c:v>0.98337578699999995</c:v>
                </c:pt>
                <c:pt idx="61865">
                  <c:v>0.98048173699999996</c:v>
                </c:pt>
                <c:pt idx="61866">
                  <c:v>0.99466263200000005</c:v>
                </c:pt>
                <c:pt idx="61867">
                  <c:v>0.98048173699999996</c:v>
                </c:pt>
                <c:pt idx="61868">
                  <c:v>0.98337578699999995</c:v>
                </c:pt>
                <c:pt idx="61869">
                  <c:v>0.99466263200000005</c:v>
                </c:pt>
                <c:pt idx="61870">
                  <c:v>0.98048173699999996</c:v>
                </c:pt>
                <c:pt idx="61871">
                  <c:v>0.98337578699999995</c:v>
                </c:pt>
                <c:pt idx="61872">
                  <c:v>0.98337578699999995</c:v>
                </c:pt>
                <c:pt idx="61873">
                  <c:v>0.99833470599999996</c:v>
                </c:pt>
                <c:pt idx="61874">
                  <c:v>0.994798234</c:v>
                </c:pt>
                <c:pt idx="61875">
                  <c:v>0.98337578699999995</c:v>
                </c:pt>
                <c:pt idx="61876">
                  <c:v>0.99466263200000005</c:v>
                </c:pt>
                <c:pt idx="61877">
                  <c:v>0.98337578699999995</c:v>
                </c:pt>
                <c:pt idx="61878">
                  <c:v>0.99466263200000005</c:v>
                </c:pt>
                <c:pt idx="61879">
                  <c:v>0.98337578699999995</c:v>
                </c:pt>
                <c:pt idx="61880">
                  <c:v>0.994798234</c:v>
                </c:pt>
                <c:pt idx="61881">
                  <c:v>0.99466263200000005</c:v>
                </c:pt>
                <c:pt idx="61882">
                  <c:v>0.99466263200000005</c:v>
                </c:pt>
                <c:pt idx="61883">
                  <c:v>0.99466263200000005</c:v>
                </c:pt>
                <c:pt idx="61884">
                  <c:v>0.98337578699999995</c:v>
                </c:pt>
                <c:pt idx="61885">
                  <c:v>0.98337578699999995</c:v>
                </c:pt>
                <c:pt idx="61886">
                  <c:v>0.994798234</c:v>
                </c:pt>
                <c:pt idx="61887">
                  <c:v>0.98048173699999996</c:v>
                </c:pt>
                <c:pt idx="61888">
                  <c:v>0.99833470599999996</c:v>
                </c:pt>
                <c:pt idx="61889">
                  <c:v>0.99466263200000005</c:v>
                </c:pt>
                <c:pt idx="61890">
                  <c:v>0.98337578699999995</c:v>
                </c:pt>
                <c:pt idx="61891">
                  <c:v>0.994798234</c:v>
                </c:pt>
                <c:pt idx="61892">
                  <c:v>0.99466263200000005</c:v>
                </c:pt>
                <c:pt idx="61893">
                  <c:v>0.994798234</c:v>
                </c:pt>
                <c:pt idx="61894">
                  <c:v>0.99833470599999996</c:v>
                </c:pt>
                <c:pt idx="61895">
                  <c:v>0.99466263200000005</c:v>
                </c:pt>
                <c:pt idx="61896">
                  <c:v>0.99833470599999996</c:v>
                </c:pt>
                <c:pt idx="61897">
                  <c:v>0.99466263200000005</c:v>
                </c:pt>
                <c:pt idx="61898">
                  <c:v>0.98337578699999995</c:v>
                </c:pt>
                <c:pt idx="61899">
                  <c:v>0.99027694600000005</c:v>
                </c:pt>
                <c:pt idx="61900">
                  <c:v>0.994798234</c:v>
                </c:pt>
                <c:pt idx="61901">
                  <c:v>0.97702001699999996</c:v>
                </c:pt>
                <c:pt idx="61902">
                  <c:v>0.99833470599999996</c:v>
                </c:pt>
                <c:pt idx="61903">
                  <c:v>0.98729905299999998</c:v>
                </c:pt>
                <c:pt idx="61904">
                  <c:v>0.99466263200000005</c:v>
                </c:pt>
                <c:pt idx="61905">
                  <c:v>0.99833470599999996</c:v>
                </c:pt>
                <c:pt idx="61906">
                  <c:v>0.99466263200000005</c:v>
                </c:pt>
                <c:pt idx="61907">
                  <c:v>0.99090427199999997</c:v>
                </c:pt>
                <c:pt idx="61908">
                  <c:v>0.98337578699999995</c:v>
                </c:pt>
                <c:pt idx="61909">
                  <c:v>0.98729905299999998</c:v>
                </c:pt>
                <c:pt idx="61910">
                  <c:v>0.98337578699999995</c:v>
                </c:pt>
                <c:pt idx="61911">
                  <c:v>0.99466263200000005</c:v>
                </c:pt>
                <c:pt idx="61912">
                  <c:v>0.99466263200000005</c:v>
                </c:pt>
                <c:pt idx="61913">
                  <c:v>0.98337578699999995</c:v>
                </c:pt>
                <c:pt idx="61914">
                  <c:v>0.99090427199999997</c:v>
                </c:pt>
                <c:pt idx="61915">
                  <c:v>0.98337578699999995</c:v>
                </c:pt>
                <c:pt idx="61916">
                  <c:v>0.98048173699999996</c:v>
                </c:pt>
                <c:pt idx="61917">
                  <c:v>0.99833470599999996</c:v>
                </c:pt>
                <c:pt idx="61918">
                  <c:v>0.994798234</c:v>
                </c:pt>
                <c:pt idx="61919">
                  <c:v>0.98048173699999996</c:v>
                </c:pt>
                <c:pt idx="61920">
                  <c:v>0.994798234</c:v>
                </c:pt>
                <c:pt idx="61921">
                  <c:v>0.99466263200000005</c:v>
                </c:pt>
                <c:pt idx="61922">
                  <c:v>0.98048173699999996</c:v>
                </c:pt>
                <c:pt idx="61923">
                  <c:v>0.98337578699999995</c:v>
                </c:pt>
                <c:pt idx="61924">
                  <c:v>0.98337578699999995</c:v>
                </c:pt>
                <c:pt idx="61925">
                  <c:v>0.99833470599999996</c:v>
                </c:pt>
                <c:pt idx="61926">
                  <c:v>0.98337578699999995</c:v>
                </c:pt>
                <c:pt idx="61927">
                  <c:v>0.99466263200000005</c:v>
                </c:pt>
                <c:pt idx="61928">
                  <c:v>0.98048173699999996</c:v>
                </c:pt>
                <c:pt idx="61929">
                  <c:v>0.99833470599999996</c:v>
                </c:pt>
                <c:pt idx="61930">
                  <c:v>0.98048173699999996</c:v>
                </c:pt>
                <c:pt idx="61931">
                  <c:v>0.98337578699999995</c:v>
                </c:pt>
                <c:pt idx="61932">
                  <c:v>0.99833470599999996</c:v>
                </c:pt>
                <c:pt idx="61933">
                  <c:v>0.994798234</c:v>
                </c:pt>
                <c:pt idx="61934">
                  <c:v>0.98337578699999995</c:v>
                </c:pt>
                <c:pt idx="61935">
                  <c:v>0.987316898</c:v>
                </c:pt>
                <c:pt idx="61936">
                  <c:v>0.99466263200000005</c:v>
                </c:pt>
                <c:pt idx="61937">
                  <c:v>0.99100769600000005</c:v>
                </c:pt>
                <c:pt idx="61938">
                  <c:v>0.99833470599999996</c:v>
                </c:pt>
                <c:pt idx="61939">
                  <c:v>0.98337578699999995</c:v>
                </c:pt>
                <c:pt idx="61940">
                  <c:v>0.99466263200000005</c:v>
                </c:pt>
                <c:pt idx="61941">
                  <c:v>0.99466263200000005</c:v>
                </c:pt>
                <c:pt idx="61942">
                  <c:v>0.98048173699999996</c:v>
                </c:pt>
                <c:pt idx="61943">
                  <c:v>0.99833470599999996</c:v>
                </c:pt>
                <c:pt idx="61944">
                  <c:v>0.98337578699999995</c:v>
                </c:pt>
                <c:pt idx="61945">
                  <c:v>0.98337578699999995</c:v>
                </c:pt>
                <c:pt idx="61946">
                  <c:v>0.987316898</c:v>
                </c:pt>
                <c:pt idx="61947">
                  <c:v>0.99833470599999996</c:v>
                </c:pt>
                <c:pt idx="61948">
                  <c:v>0.98048173699999996</c:v>
                </c:pt>
                <c:pt idx="61949">
                  <c:v>0.99466263200000005</c:v>
                </c:pt>
                <c:pt idx="61950">
                  <c:v>0.99466263200000005</c:v>
                </c:pt>
                <c:pt idx="61951">
                  <c:v>0.994798234</c:v>
                </c:pt>
                <c:pt idx="61952">
                  <c:v>0.99100769600000005</c:v>
                </c:pt>
                <c:pt idx="61953">
                  <c:v>0.99090427199999997</c:v>
                </c:pt>
                <c:pt idx="61954">
                  <c:v>0.99466263200000005</c:v>
                </c:pt>
                <c:pt idx="61955">
                  <c:v>0.99466263200000005</c:v>
                </c:pt>
                <c:pt idx="61956">
                  <c:v>0.98048173699999996</c:v>
                </c:pt>
                <c:pt idx="61957">
                  <c:v>0.98337578699999995</c:v>
                </c:pt>
                <c:pt idx="61958">
                  <c:v>0.994798234</c:v>
                </c:pt>
                <c:pt idx="61959">
                  <c:v>0.98337578699999995</c:v>
                </c:pt>
                <c:pt idx="61960">
                  <c:v>0.99466263200000005</c:v>
                </c:pt>
                <c:pt idx="61961">
                  <c:v>0.99466263200000005</c:v>
                </c:pt>
                <c:pt idx="61962">
                  <c:v>0.98337578699999995</c:v>
                </c:pt>
                <c:pt idx="61963">
                  <c:v>0.98048173699999996</c:v>
                </c:pt>
                <c:pt idx="61964">
                  <c:v>0.99466263200000005</c:v>
                </c:pt>
                <c:pt idx="61965">
                  <c:v>0.98048173699999996</c:v>
                </c:pt>
                <c:pt idx="61966">
                  <c:v>0.99466263200000005</c:v>
                </c:pt>
                <c:pt idx="61967">
                  <c:v>0.98337578699999995</c:v>
                </c:pt>
                <c:pt idx="61968">
                  <c:v>0.98552498799999999</c:v>
                </c:pt>
                <c:pt idx="61969">
                  <c:v>0.99466263200000005</c:v>
                </c:pt>
                <c:pt idx="61970">
                  <c:v>0.99466263200000005</c:v>
                </c:pt>
                <c:pt idx="61971">
                  <c:v>0.98337578699999995</c:v>
                </c:pt>
                <c:pt idx="61972">
                  <c:v>0.98337578699999995</c:v>
                </c:pt>
                <c:pt idx="61973">
                  <c:v>0.99456953599999998</c:v>
                </c:pt>
                <c:pt idx="61974">
                  <c:v>0.98337578699999995</c:v>
                </c:pt>
                <c:pt idx="61975">
                  <c:v>0.99466263200000005</c:v>
                </c:pt>
                <c:pt idx="61976">
                  <c:v>0.98337578699999995</c:v>
                </c:pt>
                <c:pt idx="61977">
                  <c:v>0.99833470599999996</c:v>
                </c:pt>
                <c:pt idx="61978">
                  <c:v>0.99833470599999996</c:v>
                </c:pt>
                <c:pt idx="61979">
                  <c:v>0.994798234</c:v>
                </c:pt>
                <c:pt idx="61980">
                  <c:v>0.98337578699999995</c:v>
                </c:pt>
                <c:pt idx="61981">
                  <c:v>0.99466263200000005</c:v>
                </c:pt>
                <c:pt idx="61982">
                  <c:v>0.994798234</c:v>
                </c:pt>
                <c:pt idx="61983">
                  <c:v>0.98337578699999995</c:v>
                </c:pt>
                <c:pt idx="61984">
                  <c:v>0.99466263200000005</c:v>
                </c:pt>
                <c:pt idx="61985">
                  <c:v>0.98337578699999995</c:v>
                </c:pt>
                <c:pt idx="61986">
                  <c:v>0.99833470599999996</c:v>
                </c:pt>
                <c:pt idx="61987">
                  <c:v>0.98337578699999995</c:v>
                </c:pt>
                <c:pt idx="61988">
                  <c:v>0.98337578699999995</c:v>
                </c:pt>
                <c:pt idx="61989">
                  <c:v>0.98337578699999995</c:v>
                </c:pt>
                <c:pt idx="61990">
                  <c:v>0.96505087099999998</c:v>
                </c:pt>
                <c:pt idx="61991">
                  <c:v>0.98337578699999995</c:v>
                </c:pt>
                <c:pt idx="61992">
                  <c:v>0.99833470599999996</c:v>
                </c:pt>
                <c:pt idx="61993">
                  <c:v>0.98496529200000005</c:v>
                </c:pt>
                <c:pt idx="61994">
                  <c:v>0.99456953599999998</c:v>
                </c:pt>
                <c:pt idx="61995">
                  <c:v>0.99833470599999996</c:v>
                </c:pt>
                <c:pt idx="61996">
                  <c:v>0.99833470599999996</c:v>
                </c:pt>
                <c:pt idx="61997">
                  <c:v>0.98337578699999995</c:v>
                </c:pt>
                <c:pt idx="61998">
                  <c:v>0.99466263200000005</c:v>
                </c:pt>
                <c:pt idx="61999">
                  <c:v>0.99100769600000005</c:v>
                </c:pt>
                <c:pt idx="62000">
                  <c:v>0.98048173699999996</c:v>
                </c:pt>
                <c:pt idx="62001">
                  <c:v>0.98048173699999996</c:v>
                </c:pt>
                <c:pt idx="62002">
                  <c:v>0.994798234</c:v>
                </c:pt>
                <c:pt idx="62003">
                  <c:v>0.99466263200000005</c:v>
                </c:pt>
                <c:pt idx="62004">
                  <c:v>0.99833470599999996</c:v>
                </c:pt>
                <c:pt idx="62005">
                  <c:v>0.99833470599999996</c:v>
                </c:pt>
                <c:pt idx="62006">
                  <c:v>0.98048173699999996</c:v>
                </c:pt>
                <c:pt idx="62007">
                  <c:v>0.994798234</c:v>
                </c:pt>
                <c:pt idx="62008">
                  <c:v>0.98337578699999995</c:v>
                </c:pt>
                <c:pt idx="62009">
                  <c:v>0.98337578699999995</c:v>
                </c:pt>
                <c:pt idx="62010">
                  <c:v>0.98048173699999996</c:v>
                </c:pt>
                <c:pt idx="62011">
                  <c:v>0.994798234</c:v>
                </c:pt>
                <c:pt idx="62012">
                  <c:v>0.99015918800000002</c:v>
                </c:pt>
                <c:pt idx="62013">
                  <c:v>0.98048173699999996</c:v>
                </c:pt>
                <c:pt idx="62014">
                  <c:v>0.98337578699999995</c:v>
                </c:pt>
                <c:pt idx="62015">
                  <c:v>0.99100769600000005</c:v>
                </c:pt>
                <c:pt idx="62016">
                  <c:v>0.99466263200000005</c:v>
                </c:pt>
                <c:pt idx="62017">
                  <c:v>0.99466263200000005</c:v>
                </c:pt>
                <c:pt idx="62018">
                  <c:v>0.99466263200000005</c:v>
                </c:pt>
                <c:pt idx="62019">
                  <c:v>0.99833470599999996</c:v>
                </c:pt>
                <c:pt idx="62020">
                  <c:v>0.98552498799999999</c:v>
                </c:pt>
                <c:pt idx="62021">
                  <c:v>0.98337578699999995</c:v>
                </c:pt>
                <c:pt idx="62022">
                  <c:v>0.98337578699999995</c:v>
                </c:pt>
                <c:pt idx="62023">
                  <c:v>0.98337578699999995</c:v>
                </c:pt>
                <c:pt idx="62024">
                  <c:v>0.99466263200000005</c:v>
                </c:pt>
                <c:pt idx="62025">
                  <c:v>0.99466263200000005</c:v>
                </c:pt>
                <c:pt idx="62026">
                  <c:v>0.99466263200000005</c:v>
                </c:pt>
                <c:pt idx="62027">
                  <c:v>0.98337578699999995</c:v>
                </c:pt>
                <c:pt idx="62028">
                  <c:v>0.99090427199999997</c:v>
                </c:pt>
                <c:pt idx="62029">
                  <c:v>0.99466263200000005</c:v>
                </c:pt>
                <c:pt idx="62030">
                  <c:v>0.994798234</c:v>
                </c:pt>
                <c:pt idx="62031">
                  <c:v>0.99833470599999996</c:v>
                </c:pt>
                <c:pt idx="62032">
                  <c:v>0.98337578699999995</c:v>
                </c:pt>
                <c:pt idx="62033">
                  <c:v>0.98337578699999995</c:v>
                </c:pt>
                <c:pt idx="62034">
                  <c:v>0.98337578699999995</c:v>
                </c:pt>
                <c:pt idx="62035">
                  <c:v>0.99833470599999996</c:v>
                </c:pt>
                <c:pt idx="62036">
                  <c:v>0.98337578699999995</c:v>
                </c:pt>
                <c:pt idx="62037">
                  <c:v>0.98048173699999996</c:v>
                </c:pt>
                <c:pt idx="62038">
                  <c:v>0.99466263200000005</c:v>
                </c:pt>
                <c:pt idx="62039">
                  <c:v>0.98337578699999995</c:v>
                </c:pt>
                <c:pt idx="62040">
                  <c:v>0.98048173699999996</c:v>
                </c:pt>
                <c:pt idx="62041">
                  <c:v>0.994798234</c:v>
                </c:pt>
                <c:pt idx="62042">
                  <c:v>0.99466263200000005</c:v>
                </c:pt>
                <c:pt idx="62043">
                  <c:v>0.99833470599999996</c:v>
                </c:pt>
                <c:pt idx="62044">
                  <c:v>0.99466263200000005</c:v>
                </c:pt>
                <c:pt idx="62045">
                  <c:v>0.98337578699999995</c:v>
                </c:pt>
                <c:pt idx="62046">
                  <c:v>0.99466263200000005</c:v>
                </c:pt>
                <c:pt idx="62047">
                  <c:v>0.98337578699999995</c:v>
                </c:pt>
                <c:pt idx="62048">
                  <c:v>0.98337578699999995</c:v>
                </c:pt>
                <c:pt idx="62049">
                  <c:v>0.99004824700000005</c:v>
                </c:pt>
                <c:pt idx="62050">
                  <c:v>0.98337578699999995</c:v>
                </c:pt>
                <c:pt idx="62051">
                  <c:v>0.99833470599999996</c:v>
                </c:pt>
                <c:pt idx="62052">
                  <c:v>0.994798234</c:v>
                </c:pt>
                <c:pt idx="62053">
                  <c:v>0.98729905299999998</c:v>
                </c:pt>
                <c:pt idx="62054">
                  <c:v>0.99466263200000005</c:v>
                </c:pt>
                <c:pt idx="62055">
                  <c:v>0.99466263200000005</c:v>
                </c:pt>
                <c:pt idx="62056">
                  <c:v>0.99833470599999996</c:v>
                </c:pt>
                <c:pt idx="62057">
                  <c:v>0.99833470599999996</c:v>
                </c:pt>
                <c:pt idx="62058">
                  <c:v>0.98337578699999995</c:v>
                </c:pt>
                <c:pt idx="62059">
                  <c:v>0.98048173699999996</c:v>
                </c:pt>
                <c:pt idx="62060">
                  <c:v>0.98337578699999995</c:v>
                </c:pt>
                <c:pt idx="62061">
                  <c:v>0.99466263200000005</c:v>
                </c:pt>
                <c:pt idx="62062">
                  <c:v>0.99466263200000005</c:v>
                </c:pt>
                <c:pt idx="62063">
                  <c:v>0.98337578699999995</c:v>
                </c:pt>
                <c:pt idx="62064">
                  <c:v>0.98337578699999995</c:v>
                </c:pt>
                <c:pt idx="62065">
                  <c:v>0.98048173699999996</c:v>
                </c:pt>
                <c:pt idx="62066">
                  <c:v>0.98337578699999995</c:v>
                </c:pt>
                <c:pt idx="62067">
                  <c:v>0.98337578699999995</c:v>
                </c:pt>
                <c:pt idx="62068">
                  <c:v>0.98048173699999996</c:v>
                </c:pt>
                <c:pt idx="62069">
                  <c:v>0.99466263200000005</c:v>
                </c:pt>
                <c:pt idx="62070">
                  <c:v>0.98337578699999995</c:v>
                </c:pt>
                <c:pt idx="62071">
                  <c:v>0.987316898</c:v>
                </c:pt>
                <c:pt idx="62072">
                  <c:v>0.994798234</c:v>
                </c:pt>
                <c:pt idx="62073">
                  <c:v>0.994798234</c:v>
                </c:pt>
                <c:pt idx="62074">
                  <c:v>0.98048173699999996</c:v>
                </c:pt>
                <c:pt idx="62075">
                  <c:v>0.99833470599999996</c:v>
                </c:pt>
                <c:pt idx="62076">
                  <c:v>0.99466263200000005</c:v>
                </c:pt>
                <c:pt idx="62077">
                  <c:v>0.98048173699999996</c:v>
                </c:pt>
                <c:pt idx="62078">
                  <c:v>0.98337578699999995</c:v>
                </c:pt>
                <c:pt idx="62079">
                  <c:v>0.98337578699999995</c:v>
                </c:pt>
                <c:pt idx="62080">
                  <c:v>0.98549281</c:v>
                </c:pt>
                <c:pt idx="62081">
                  <c:v>0.98552498799999999</c:v>
                </c:pt>
                <c:pt idx="62082">
                  <c:v>0.98048173699999996</c:v>
                </c:pt>
                <c:pt idx="62083">
                  <c:v>0.98048173699999996</c:v>
                </c:pt>
                <c:pt idx="62084">
                  <c:v>0.98048173699999996</c:v>
                </c:pt>
                <c:pt idx="62085">
                  <c:v>0.987316898</c:v>
                </c:pt>
                <c:pt idx="62086">
                  <c:v>0.98337578699999995</c:v>
                </c:pt>
                <c:pt idx="62087">
                  <c:v>0.994798234</c:v>
                </c:pt>
                <c:pt idx="62088">
                  <c:v>0.99466263200000005</c:v>
                </c:pt>
                <c:pt idx="62089">
                  <c:v>0.99466263200000005</c:v>
                </c:pt>
                <c:pt idx="62090">
                  <c:v>0.99833470599999996</c:v>
                </c:pt>
                <c:pt idx="62091">
                  <c:v>0.98048173699999996</c:v>
                </c:pt>
                <c:pt idx="62092">
                  <c:v>0.98048173699999996</c:v>
                </c:pt>
                <c:pt idx="62093">
                  <c:v>0.99466263200000005</c:v>
                </c:pt>
                <c:pt idx="62094">
                  <c:v>0.99456953599999998</c:v>
                </c:pt>
                <c:pt idx="62095">
                  <c:v>0.98337578699999995</c:v>
                </c:pt>
                <c:pt idx="62096">
                  <c:v>0.98337578699999995</c:v>
                </c:pt>
                <c:pt idx="62097">
                  <c:v>0.994798234</c:v>
                </c:pt>
                <c:pt idx="62098">
                  <c:v>0.98552498799999999</c:v>
                </c:pt>
                <c:pt idx="62099">
                  <c:v>0.99626751000000002</c:v>
                </c:pt>
                <c:pt idx="62100">
                  <c:v>0.99833470599999996</c:v>
                </c:pt>
                <c:pt idx="62101">
                  <c:v>0.98337578699999995</c:v>
                </c:pt>
                <c:pt idx="62102">
                  <c:v>0.99833470599999996</c:v>
                </c:pt>
                <c:pt idx="62103">
                  <c:v>0.98048173699999996</c:v>
                </c:pt>
                <c:pt idx="62104">
                  <c:v>0.98337578699999995</c:v>
                </c:pt>
                <c:pt idx="62105">
                  <c:v>0.98337578699999995</c:v>
                </c:pt>
                <c:pt idx="62106">
                  <c:v>0.994798234</c:v>
                </c:pt>
                <c:pt idx="62107">
                  <c:v>0.98729905299999998</c:v>
                </c:pt>
                <c:pt idx="62108">
                  <c:v>0.994798234</c:v>
                </c:pt>
                <c:pt idx="62109">
                  <c:v>0.994798234</c:v>
                </c:pt>
                <c:pt idx="62110">
                  <c:v>0.99833470599999996</c:v>
                </c:pt>
                <c:pt idx="62111">
                  <c:v>0.98337578699999995</c:v>
                </c:pt>
                <c:pt idx="62112">
                  <c:v>0.99833470599999996</c:v>
                </c:pt>
                <c:pt idx="62113">
                  <c:v>0.98337578699999995</c:v>
                </c:pt>
                <c:pt idx="62114">
                  <c:v>0.98337578699999995</c:v>
                </c:pt>
                <c:pt idx="62115">
                  <c:v>0.99466263200000005</c:v>
                </c:pt>
                <c:pt idx="62116">
                  <c:v>0.99466263200000005</c:v>
                </c:pt>
                <c:pt idx="62117">
                  <c:v>0.98337578699999995</c:v>
                </c:pt>
                <c:pt idx="62118">
                  <c:v>0.98337578699999995</c:v>
                </c:pt>
                <c:pt idx="62119">
                  <c:v>0.98048173699999996</c:v>
                </c:pt>
                <c:pt idx="62120">
                  <c:v>0.98337578699999995</c:v>
                </c:pt>
                <c:pt idx="62121">
                  <c:v>0.99833470599999996</c:v>
                </c:pt>
                <c:pt idx="62122">
                  <c:v>0.99466263200000005</c:v>
                </c:pt>
                <c:pt idx="62123">
                  <c:v>0.98048173699999996</c:v>
                </c:pt>
                <c:pt idx="62124">
                  <c:v>0.98337578699999995</c:v>
                </c:pt>
                <c:pt idx="62125">
                  <c:v>0.98337578699999995</c:v>
                </c:pt>
                <c:pt idx="62126">
                  <c:v>0.98337578699999995</c:v>
                </c:pt>
                <c:pt idx="62127">
                  <c:v>0.98048173699999996</c:v>
                </c:pt>
                <c:pt idx="62128">
                  <c:v>0.99466263200000005</c:v>
                </c:pt>
                <c:pt idx="62129">
                  <c:v>0.98337578699999995</c:v>
                </c:pt>
                <c:pt idx="62130">
                  <c:v>0.98048173699999996</c:v>
                </c:pt>
                <c:pt idx="62131">
                  <c:v>0.97923176599999995</c:v>
                </c:pt>
                <c:pt idx="62132">
                  <c:v>0.98048173699999996</c:v>
                </c:pt>
                <c:pt idx="62133">
                  <c:v>0.99466263200000005</c:v>
                </c:pt>
                <c:pt idx="62134">
                  <c:v>0.95138306500000003</c:v>
                </c:pt>
                <c:pt idx="62135">
                  <c:v>0.994798234</c:v>
                </c:pt>
                <c:pt idx="62136">
                  <c:v>0.98337578699999995</c:v>
                </c:pt>
                <c:pt idx="62137">
                  <c:v>0.98337578699999995</c:v>
                </c:pt>
                <c:pt idx="62138">
                  <c:v>0.99833470599999996</c:v>
                </c:pt>
                <c:pt idx="62139">
                  <c:v>0.98337578699999995</c:v>
                </c:pt>
                <c:pt idx="62140">
                  <c:v>0.99466263200000005</c:v>
                </c:pt>
                <c:pt idx="62141">
                  <c:v>0.99466263200000005</c:v>
                </c:pt>
                <c:pt idx="62142">
                  <c:v>0.98337578699999995</c:v>
                </c:pt>
                <c:pt idx="62143">
                  <c:v>0.99466263200000005</c:v>
                </c:pt>
                <c:pt idx="62144">
                  <c:v>0.97450132499999997</c:v>
                </c:pt>
                <c:pt idx="62145">
                  <c:v>0.98048173699999996</c:v>
                </c:pt>
                <c:pt idx="62146">
                  <c:v>0.99466263200000005</c:v>
                </c:pt>
                <c:pt idx="62147">
                  <c:v>0.994798234</c:v>
                </c:pt>
                <c:pt idx="62148">
                  <c:v>0.99833470599999996</c:v>
                </c:pt>
                <c:pt idx="62149">
                  <c:v>0.98048173699999996</c:v>
                </c:pt>
                <c:pt idx="62150">
                  <c:v>0.99833470599999996</c:v>
                </c:pt>
                <c:pt idx="62151">
                  <c:v>0.994798234</c:v>
                </c:pt>
                <c:pt idx="62152">
                  <c:v>0.98337578699999995</c:v>
                </c:pt>
                <c:pt idx="62153">
                  <c:v>0.98337578699999995</c:v>
                </c:pt>
                <c:pt idx="62154">
                  <c:v>0.98337578699999995</c:v>
                </c:pt>
                <c:pt idx="62155">
                  <c:v>0.99833470599999996</c:v>
                </c:pt>
                <c:pt idx="62156">
                  <c:v>0.98337578699999995</c:v>
                </c:pt>
                <c:pt idx="62157">
                  <c:v>0.99833470599999996</c:v>
                </c:pt>
                <c:pt idx="62158">
                  <c:v>0.99833470599999996</c:v>
                </c:pt>
                <c:pt idx="62159">
                  <c:v>0.99833470599999996</c:v>
                </c:pt>
                <c:pt idx="62160">
                  <c:v>0.99833470599999996</c:v>
                </c:pt>
                <c:pt idx="62161">
                  <c:v>0.994798234</c:v>
                </c:pt>
                <c:pt idx="62162">
                  <c:v>0.99015918800000002</c:v>
                </c:pt>
                <c:pt idx="62163">
                  <c:v>0.98048173699999996</c:v>
                </c:pt>
                <c:pt idx="62164">
                  <c:v>0.98337578699999995</c:v>
                </c:pt>
                <c:pt idx="62165">
                  <c:v>0.99833470599999996</c:v>
                </c:pt>
                <c:pt idx="62166">
                  <c:v>0.99466263200000005</c:v>
                </c:pt>
                <c:pt idx="62167">
                  <c:v>0.98337578699999995</c:v>
                </c:pt>
                <c:pt idx="62168">
                  <c:v>0.99833470599999996</c:v>
                </c:pt>
                <c:pt idx="62169">
                  <c:v>0.99833470599999996</c:v>
                </c:pt>
                <c:pt idx="62170">
                  <c:v>0.99626751000000002</c:v>
                </c:pt>
                <c:pt idx="62171">
                  <c:v>0.98337578699999995</c:v>
                </c:pt>
                <c:pt idx="62172">
                  <c:v>0.98337578699999995</c:v>
                </c:pt>
                <c:pt idx="62173">
                  <c:v>0.99466263200000005</c:v>
                </c:pt>
                <c:pt idx="62174">
                  <c:v>0.99833470599999996</c:v>
                </c:pt>
                <c:pt idx="62175">
                  <c:v>0.99466263200000005</c:v>
                </c:pt>
                <c:pt idx="62176">
                  <c:v>0.994798234</c:v>
                </c:pt>
                <c:pt idx="62177">
                  <c:v>0.99833470599999996</c:v>
                </c:pt>
                <c:pt idx="62178">
                  <c:v>0.98337578699999995</c:v>
                </c:pt>
                <c:pt idx="62179">
                  <c:v>0.99015918800000002</c:v>
                </c:pt>
                <c:pt idx="62180">
                  <c:v>0.99466263200000005</c:v>
                </c:pt>
                <c:pt idx="62181">
                  <c:v>0.98337578699999995</c:v>
                </c:pt>
                <c:pt idx="62182">
                  <c:v>0.99466263200000005</c:v>
                </c:pt>
                <c:pt idx="62183">
                  <c:v>0.99466263200000005</c:v>
                </c:pt>
                <c:pt idx="62184">
                  <c:v>0.98337578699999995</c:v>
                </c:pt>
                <c:pt idx="62185">
                  <c:v>0.99833470599999996</c:v>
                </c:pt>
                <c:pt idx="62186">
                  <c:v>0.994798234</c:v>
                </c:pt>
                <c:pt idx="62187">
                  <c:v>0.98337578699999995</c:v>
                </c:pt>
                <c:pt idx="62188">
                  <c:v>0.99833470599999996</c:v>
                </c:pt>
                <c:pt idx="62189">
                  <c:v>0.99100769600000005</c:v>
                </c:pt>
                <c:pt idx="62190">
                  <c:v>0.98337578699999995</c:v>
                </c:pt>
                <c:pt idx="62191">
                  <c:v>0.99100769600000005</c:v>
                </c:pt>
                <c:pt idx="62192">
                  <c:v>0.98337578699999995</c:v>
                </c:pt>
                <c:pt idx="62193">
                  <c:v>0.98337578699999995</c:v>
                </c:pt>
                <c:pt idx="62194">
                  <c:v>0.98337578699999995</c:v>
                </c:pt>
                <c:pt idx="62195">
                  <c:v>0.99466263200000005</c:v>
                </c:pt>
                <c:pt idx="62196">
                  <c:v>0.99833470599999996</c:v>
                </c:pt>
                <c:pt idx="62197">
                  <c:v>0.99466263200000005</c:v>
                </c:pt>
                <c:pt idx="62198">
                  <c:v>0.98337578699999995</c:v>
                </c:pt>
                <c:pt idx="62199">
                  <c:v>0.98337578699999995</c:v>
                </c:pt>
                <c:pt idx="62200">
                  <c:v>0.99833470599999996</c:v>
                </c:pt>
                <c:pt idx="62201">
                  <c:v>0.99833470599999996</c:v>
                </c:pt>
                <c:pt idx="62202">
                  <c:v>0.99833470599999996</c:v>
                </c:pt>
                <c:pt idx="62203">
                  <c:v>0.99466263200000005</c:v>
                </c:pt>
                <c:pt idx="62204">
                  <c:v>0.98549281</c:v>
                </c:pt>
                <c:pt idx="62205">
                  <c:v>0.987316898</c:v>
                </c:pt>
                <c:pt idx="62206">
                  <c:v>0.98048173699999996</c:v>
                </c:pt>
                <c:pt idx="62207">
                  <c:v>0.98337578699999995</c:v>
                </c:pt>
                <c:pt idx="62208">
                  <c:v>0.99466263200000005</c:v>
                </c:pt>
                <c:pt idx="62209">
                  <c:v>0.99833470599999996</c:v>
                </c:pt>
                <c:pt idx="62210">
                  <c:v>0.99466263200000005</c:v>
                </c:pt>
                <c:pt idx="62211">
                  <c:v>0.99833470599999996</c:v>
                </c:pt>
                <c:pt idx="62212">
                  <c:v>0.99100769600000005</c:v>
                </c:pt>
                <c:pt idx="62213">
                  <c:v>0.99833470599999996</c:v>
                </c:pt>
                <c:pt idx="62214">
                  <c:v>0.98337578699999995</c:v>
                </c:pt>
                <c:pt idx="62215">
                  <c:v>0.99833470599999996</c:v>
                </c:pt>
                <c:pt idx="62216">
                  <c:v>0.98337578699999995</c:v>
                </c:pt>
                <c:pt idx="62217">
                  <c:v>0.99466263200000005</c:v>
                </c:pt>
                <c:pt idx="62218">
                  <c:v>0.99466263200000005</c:v>
                </c:pt>
                <c:pt idx="62219">
                  <c:v>0.98337578699999995</c:v>
                </c:pt>
                <c:pt idx="62220">
                  <c:v>0.994798234</c:v>
                </c:pt>
                <c:pt idx="62221">
                  <c:v>0.987316898</c:v>
                </c:pt>
                <c:pt idx="62222">
                  <c:v>0.98337578699999995</c:v>
                </c:pt>
                <c:pt idx="62223">
                  <c:v>0.98048173699999996</c:v>
                </c:pt>
                <c:pt idx="62224">
                  <c:v>0.99466263200000005</c:v>
                </c:pt>
                <c:pt idx="62225">
                  <c:v>0.99466263200000005</c:v>
                </c:pt>
                <c:pt idx="62226">
                  <c:v>0.99466263200000005</c:v>
                </c:pt>
                <c:pt idx="62227">
                  <c:v>0.86166096000000003</c:v>
                </c:pt>
                <c:pt idx="62228">
                  <c:v>0.994798234</c:v>
                </c:pt>
                <c:pt idx="62229">
                  <c:v>0.987316898</c:v>
                </c:pt>
                <c:pt idx="62230">
                  <c:v>0.98337578699999995</c:v>
                </c:pt>
                <c:pt idx="62231">
                  <c:v>0.994798234</c:v>
                </c:pt>
                <c:pt idx="62232">
                  <c:v>0.987316898</c:v>
                </c:pt>
                <c:pt idx="62233">
                  <c:v>0.98048173699999996</c:v>
                </c:pt>
                <c:pt idx="62234">
                  <c:v>0.98729905299999998</c:v>
                </c:pt>
                <c:pt idx="62235">
                  <c:v>0.994798234</c:v>
                </c:pt>
                <c:pt idx="62236">
                  <c:v>0.98337578699999995</c:v>
                </c:pt>
                <c:pt idx="62237">
                  <c:v>0.98337578699999995</c:v>
                </c:pt>
                <c:pt idx="62238">
                  <c:v>0.99466263200000005</c:v>
                </c:pt>
                <c:pt idx="62239">
                  <c:v>0.994798234</c:v>
                </c:pt>
                <c:pt idx="62240">
                  <c:v>0.994798234</c:v>
                </c:pt>
                <c:pt idx="62241">
                  <c:v>0.98337578699999995</c:v>
                </c:pt>
                <c:pt idx="62242">
                  <c:v>0.98337578699999995</c:v>
                </c:pt>
                <c:pt idx="62243">
                  <c:v>0.994798234</c:v>
                </c:pt>
                <c:pt idx="62244">
                  <c:v>0.99466263200000005</c:v>
                </c:pt>
                <c:pt idx="62245">
                  <c:v>0.98048173699999996</c:v>
                </c:pt>
                <c:pt idx="62246">
                  <c:v>0.98048173699999996</c:v>
                </c:pt>
                <c:pt idx="62247">
                  <c:v>0.99833470599999996</c:v>
                </c:pt>
                <c:pt idx="62248">
                  <c:v>0.99833470599999996</c:v>
                </c:pt>
                <c:pt idx="62249">
                  <c:v>0.99466263200000005</c:v>
                </c:pt>
                <c:pt idx="62250">
                  <c:v>0.98048173699999996</c:v>
                </c:pt>
                <c:pt idx="62251">
                  <c:v>0.98337578699999995</c:v>
                </c:pt>
                <c:pt idx="62252">
                  <c:v>0.99466263200000005</c:v>
                </c:pt>
                <c:pt idx="62253">
                  <c:v>0.99466263200000005</c:v>
                </c:pt>
                <c:pt idx="62254">
                  <c:v>0.994798234</c:v>
                </c:pt>
                <c:pt idx="62255">
                  <c:v>0.98529628999999996</c:v>
                </c:pt>
                <c:pt idx="62256">
                  <c:v>0.98729905299999998</c:v>
                </c:pt>
                <c:pt idx="62257">
                  <c:v>0.98337578699999995</c:v>
                </c:pt>
                <c:pt idx="62258">
                  <c:v>0.994798234</c:v>
                </c:pt>
                <c:pt idx="62259">
                  <c:v>0.99466263200000005</c:v>
                </c:pt>
                <c:pt idx="62260">
                  <c:v>0.99833470599999996</c:v>
                </c:pt>
                <c:pt idx="62261">
                  <c:v>0.99833470599999996</c:v>
                </c:pt>
                <c:pt idx="62262">
                  <c:v>0.994798234</c:v>
                </c:pt>
                <c:pt idx="62263">
                  <c:v>0.98048173699999996</c:v>
                </c:pt>
                <c:pt idx="62264">
                  <c:v>0.994798234</c:v>
                </c:pt>
                <c:pt idx="62265">
                  <c:v>0.98048173699999996</c:v>
                </c:pt>
                <c:pt idx="62266">
                  <c:v>0.994798234</c:v>
                </c:pt>
                <c:pt idx="62267">
                  <c:v>0.994798234</c:v>
                </c:pt>
                <c:pt idx="62268">
                  <c:v>0.98048173699999996</c:v>
                </c:pt>
                <c:pt idx="62269">
                  <c:v>0.99466263200000005</c:v>
                </c:pt>
                <c:pt idx="62270">
                  <c:v>0.99456953599999998</c:v>
                </c:pt>
                <c:pt idx="62271">
                  <c:v>0.98337578699999995</c:v>
                </c:pt>
                <c:pt idx="62272">
                  <c:v>0.98337578699999995</c:v>
                </c:pt>
                <c:pt idx="62273">
                  <c:v>0.99466263200000005</c:v>
                </c:pt>
                <c:pt idx="62274">
                  <c:v>0.99833470599999996</c:v>
                </c:pt>
                <c:pt idx="62275">
                  <c:v>0.98337578699999995</c:v>
                </c:pt>
                <c:pt idx="62276">
                  <c:v>0.98337578699999995</c:v>
                </c:pt>
                <c:pt idx="62277">
                  <c:v>0.994798234</c:v>
                </c:pt>
                <c:pt idx="62278">
                  <c:v>0.98337578699999995</c:v>
                </c:pt>
                <c:pt idx="62279">
                  <c:v>0.98337578699999995</c:v>
                </c:pt>
                <c:pt idx="62280">
                  <c:v>0.99833470599999996</c:v>
                </c:pt>
                <c:pt idx="62281">
                  <c:v>0.99833470599999996</c:v>
                </c:pt>
                <c:pt idx="62282">
                  <c:v>0.99833470599999996</c:v>
                </c:pt>
                <c:pt idx="62283">
                  <c:v>0.98337578699999995</c:v>
                </c:pt>
                <c:pt idx="62284">
                  <c:v>0.98337578699999995</c:v>
                </c:pt>
                <c:pt idx="62285">
                  <c:v>0.994798234</c:v>
                </c:pt>
                <c:pt idx="62286">
                  <c:v>0.98549281</c:v>
                </c:pt>
                <c:pt idx="62287">
                  <c:v>0.98337578699999995</c:v>
                </c:pt>
                <c:pt idx="62288">
                  <c:v>0.98337578699999995</c:v>
                </c:pt>
                <c:pt idx="62289">
                  <c:v>0.98337578699999995</c:v>
                </c:pt>
                <c:pt idx="62290">
                  <c:v>0.98337578699999995</c:v>
                </c:pt>
                <c:pt idx="62291">
                  <c:v>0.99833470599999996</c:v>
                </c:pt>
                <c:pt idx="62292">
                  <c:v>0.98337578699999995</c:v>
                </c:pt>
                <c:pt idx="62293">
                  <c:v>0.99833470599999996</c:v>
                </c:pt>
                <c:pt idx="62294">
                  <c:v>0.98552498799999999</c:v>
                </c:pt>
                <c:pt idx="62295">
                  <c:v>0.994798234</c:v>
                </c:pt>
                <c:pt idx="62296">
                  <c:v>0.98048173699999996</c:v>
                </c:pt>
                <c:pt idx="62297">
                  <c:v>0.98337578699999995</c:v>
                </c:pt>
                <c:pt idx="62298">
                  <c:v>0.98337578699999995</c:v>
                </c:pt>
                <c:pt idx="62299">
                  <c:v>0.98048173699999996</c:v>
                </c:pt>
                <c:pt idx="62300">
                  <c:v>0.994798234</c:v>
                </c:pt>
                <c:pt idx="62301">
                  <c:v>0.994798234</c:v>
                </c:pt>
                <c:pt idx="62302">
                  <c:v>0.98048173699999996</c:v>
                </c:pt>
                <c:pt idx="62303">
                  <c:v>0.994798234</c:v>
                </c:pt>
                <c:pt idx="62304">
                  <c:v>0.98337578699999995</c:v>
                </c:pt>
                <c:pt idx="62305">
                  <c:v>0.994798234</c:v>
                </c:pt>
                <c:pt idx="62306">
                  <c:v>0.99833470599999996</c:v>
                </c:pt>
                <c:pt idx="62307">
                  <c:v>0.98337578699999995</c:v>
                </c:pt>
                <c:pt idx="62308">
                  <c:v>0.98048173699999996</c:v>
                </c:pt>
                <c:pt idx="62309">
                  <c:v>0.99090427199999997</c:v>
                </c:pt>
                <c:pt idx="62310">
                  <c:v>0.99833470599999996</c:v>
                </c:pt>
                <c:pt idx="62311">
                  <c:v>0.98337578699999995</c:v>
                </c:pt>
                <c:pt idx="62312">
                  <c:v>0.994798234</c:v>
                </c:pt>
                <c:pt idx="62313">
                  <c:v>0.98048173699999996</c:v>
                </c:pt>
                <c:pt idx="62314">
                  <c:v>0.99466263200000005</c:v>
                </c:pt>
                <c:pt idx="62315">
                  <c:v>0.99833470599999996</c:v>
                </c:pt>
                <c:pt idx="62316">
                  <c:v>0.99466263200000005</c:v>
                </c:pt>
                <c:pt idx="62317">
                  <c:v>0.98337578699999995</c:v>
                </c:pt>
                <c:pt idx="62318">
                  <c:v>0.98048173699999996</c:v>
                </c:pt>
                <c:pt idx="62319">
                  <c:v>0.994798234</c:v>
                </c:pt>
                <c:pt idx="62320">
                  <c:v>0.99466263200000005</c:v>
                </c:pt>
                <c:pt idx="62321">
                  <c:v>0.98337578699999995</c:v>
                </c:pt>
                <c:pt idx="62322">
                  <c:v>0.99833470599999996</c:v>
                </c:pt>
                <c:pt idx="62323">
                  <c:v>0.994798234</c:v>
                </c:pt>
                <c:pt idx="62324">
                  <c:v>0.99833470599999996</c:v>
                </c:pt>
                <c:pt idx="62325">
                  <c:v>0.99466263200000005</c:v>
                </c:pt>
                <c:pt idx="62326">
                  <c:v>0.99466263200000005</c:v>
                </c:pt>
                <c:pt idx="62327">
                  <c:v>0.98337578699999995</c:v>
                </c:pt>
                <c:pt idx="62328">
                  <c:v>0.98337578699999995</c:v>
                </c:pt>
                <c:pt idx="62329">
                  <c:v>0.98337578699999995</c:v>
                </c:pt>
                <c:pt idx="62330">
                  <c:v>0.99466263200000005</c:v>
                </c:pt>
                <c:pt idx="62331">
                  <c:v>0.98337578699999995</c:v>
                </c:pt>
                <c:pt idx="62332">
                  <c:v>0.98337578699999995</c:v>
                </c:pt>
                <c:pt idx="62333">
                  <c:v>0.98729905299999998</c:v>
                </c:pt>
                <c:pt idx="62334">
                  <c:v>0.99466263200000005</c:v>
                </c:pt>
                <c:pt idx="62335">
                  <c:v>0.99466263200000005</c:v>
                </c:pt>
                <c:pt idx="62336">
                  <c:v>0.98048173699999996</c:v>
                </c:pt>
                <c:pt idx="62337">
                  <c:v>0.99466263200000005</c:v>
                </c:pt>
                <c:pt idx="62338">
                  <c:v>0.994798234</c:v>
                </c:pt>
                <c:pt idx="62339">
                  <c:v>0.99466263200000005</c:v>
                </c:pt>
                <c:pt idx="62340">
                  <c:v>0.99833470599999996</c:v>
                </c:pt>
                <c:pt idx="62341">
                  <c:v>0.99833470599999996</c:v>
                </c:pt>
                <c:pt idx="62342">
                  <c:v>0.98048173699999996</c:v>
                </c:pt>
                <c:pt idx="62343">
                  <c:v>0.98337578699999995</c:v>
                </c:pt>
                <c:pt idx="62344">
                  <c:v>0.98048173699999996</c:v>
                </c:pt>
                <c:pt idx="62345">
                  <c:v>0.99450736299999998</c:v>
                </c:pt>
                <c:pt idx="62346">
                  <c:v>0.994798234</c:v>
                </c:pt>
                <c:pt idx="62347">
                  <c:v>0.99100769600000005</c:v>
                </c:pt>
                <c:pt idx="62348">
                  <c:v>0.98048173699999996</c:v>
                </c:pt>
                <c:pt idx="62349">
                  <c:v>0.98337578699999995</c:v>
                </c:pt>
                <c:pt idx="62350">
                  <c:v>0.98337578699999995</c:v>
                </c:pt>
                <c:pt idx="62351">
                  <c:v>0.98337578699999995</c:v>
                </c:pt>
                <c:pt idx="62352">
                  <c:v>0.99466263200000005</c:v>
                </c:pt>
                <c:pt idx="62353">
                  <c:v>0.98337578699999995</c:v>
                </c:pt>
                <c:pt idx="62354">
                  <c:v>0.98337578699999995</c:v>
                </c:pt>
                <c:pt idx="62355">
                  <c:v>0.98337578699999995</c:v>
                </c:pt>
                <c:pt idx="62356">
                  <c:v>0.99090427199999997</c:v>
                </c:pt>
                <c:pt idx="62357">
                  <c:v>0.98337578699999995</c:v>
                </c:pt>
                <c:pt idx="62358">
                  <c:v>0.994798234</c:v>
                </c:pt>
                <c:pt idx="62359">
                  <c:v>0.99466263200000005</c:v>
                </c:pt>
                <c:pt idx="62360">
                  <c:v>0.994798234</c:v>
                </c:pt>
                <c:pt idx="62361">
                  <c:v>0.99833470599999996</c:v>
                </c:pt>
                <c:pt idx="62362">
                  <c:v>0.99015918800000002</c:v>
                </c:pt>
                <c:pt idx="62363">
                  <c:v>0.98337578699999995</c:v>
                </c:pt>
                <c:pt idx="62364">
                  <c:v>0.98337578699999995</c:v>
                </c:pt>
                <c:pt idx="62365">
                  <c:v>0.99466263200000005</c:v>
                </c:pt>
                <c:pt idx="62366">
                  <c:v>0.98337578699999995</c:v>
                </c:pt>
                <c:pt idx="62367">
                  <c:v>0.98337578699999995</c:v>
                </c:pt>
                <c:pt idx="62368">
                  <c:v>0.99833470599999996</c:v>
                </c:pt>
                <c:pt idx="62369">
                  <c:v>0.99466263200000005</c:v>
                </c:pt>
                <c:pt idx="62370">
                  <c:v>0.98048173699999996</c:v>
                </c:pt>
                <c:pt idx="62371">
                  <c:v>0.98337578699999995</c:v>
                </c:pt>
                <c:pt idx="62372">
                  <c:v>0.99466263200000005</c:v>
                </c:pt>
                <c:pt idx="62373">
                  <c:v>0.99833470599999996</c:v>
                </c:pt>
                <c:pt idx="62374">
                  <c:v>0.98337578699999995</c:v>
                </c:pt>
                <c:pt idx="62375">
                  <c:v>0.99466263200000005</c:v>
                </c:pt>
                <c:pt idx="62376">
                  <c:v>0.99833470599999996</c:v>
                </c:pt>
                <c:pt idx="62377">
                  <c:v>0.99833470599999996</c:v>
                </c:pt>
                <c:pt idx="62378">
                  <c:v>0.99466263200000005</c:v>
                </c:pt>
                <c:pt idx="62379">
                  <c:v>0.994798234</c:v>
                </c:pt>
                <c:pt idx="62380">
                  <c:v>0.994798234</c:v>
                </c:pt>
                <c:pt idx="62381">
                  <c:v>0.994798234</c:v>
                </c:pt>
                <c:pt idx="62382">
                  <c:v>0.99466263200000005</c:v>
                </c:pt>
                <c:pt idx="62383">
                  <c:v>0.98048173699999996</c:v>
                </c:pt>
                <c:pt idx="62384">
                  <c:v>0.99466263200000005</c:v>
                </c:pt>
                <c:pt idx="62385">
                  <c:v>0.994798234</c:v>
                </c:pt>
                <c:pt idx="62386">
                  <c:v>0.98337578699999995</c:v>
                </c:pt>
                <c:pt idx="62387">
                  <c:v>0.99466263200000005</c:v>
                </c:pt>
                <c:pt idx="62388">
                  <c:v>0.98337578699999995</c:v>
                </c:pt>
                <c:pt idx="62389">
                  <c:v>0.99466263200000005</c:v>
                </c:pt>
                <c:pt idx="62390">
                  <c:v>0.98337578699999995</c:v>
                </c:pt>
                <c:pt idx="62391">
                  <c:v>0.99833470599999996</c:v>
                </c:pt>
                <c:pt idx="62392">
                  <c:v>0.99100769600000005</c:v>
                </c:pt>
                <c:pt idx="62393">
                  <c:v>0.987316898</c:v>
                </c:pt>
                <c:pt idx="62394">
                  <c:v>0.99833470599999996</c:v>
                </c:pt>
                <c:pt idx="62395">
                  <c:v>0.99833470599999996</c:v>
                </c:pt>
                <c:pt idx="62396">
                  <c:v>0.99466263200000005</c:v>
                </c:pt>
                <c:pt idx="62397">
                  <c:v>0.98337578699999995</c:v>
                </c:pt>
                <c:pt idx="62398">
                  <c:v>0.98337578699999995</c:v>
                </c:pt>
                <c:pt idx="62399">
                  <c:v>0.98337578699999995</c:v>
                </c:pt>
                <c:pt idx="62400">
                  <c:v>0.99833470599999996</c:v>
                </c:pt>
                <c:pt idx="62401">
                  <c:v>0.99466263200000005</c:v>
                </c:pt>
                <c:pt idx="62402">
                  <c:v>0.98337578699999995</c:v>
                </c:pt>
                <c:pt idx="62403">
                  <c:v>0.99466263200000005</c:v>
                </c:pt>
                <c:pt idx="62404">
                  <c:v>0.98048173699999996</c:v>
                </c:pt>
                <c:pt idx="62405">
                  <c:v>0.98048173699999996</c:v>
                </c:pt>
                <c:pt idx="62406">
                  <c:v>0.99466263200000005</c:v>
                </c:pt>
                <c:pt idx="62407">
                  <c:v>0.98549281</c:v>
                </c:pt>
                <c:pt idx="62408">
                  <c:v>0.98048173699999996</c:v>
                </c:pt>
                <c:pt idx="62409">
                  <c:v>0.994798234</c:v>
                </c:pt>
                <c:pt idx="62410">
                  <c:v>0.99833470599999996</c:v>
                </c:pt>
                <c:pt idx="62411">
                  <c:v>0.987316898</c:v>
                </c:pt>
                <c:pt idx="62412">
                  <c:v>0.98337578699999995</c:v>
                </c:pt>
                <c:pt idx="62413">
                  <c:v>0.99833470599999996</c:v>
                </c:pt>
                <c:pt idx="62414">
                  <c:v>0.99466263200000005</c:v>
                </c:pt>
                <c:pt idx="62415">
                  <c:v>0.99160257900000004</c:v>
                </c:pt>
                <c:pt idx="62416">
                  <c:v>0.98048173699999996</c:v>
                </c:pt>
                <c:pt idx="62417">
                  <c:v>0.98048173699999996</c:v>
                </c:pt>
                <c:pt idx="62418">
                  <c:v>0.98337578699999995</c:v>
                </c:pt>
                <c:pt idx="62419">
                  <c:v>0.99466263200000005</c:v>
                </c:pt>
                <c:pt idx="62420">
                  <c:v>0.98337578699999995</c:v>
                </c:pt>
                <c:pt idx="62421">
                  <c:v>0.99833470599999996</c:v>
                </c:pt>
                <c:pt idx="62422">
                  <c:v>0.99833470599999996</c:v>
                </c:pt>
                <c:pt idx="62423">
                  <c:v>0.98337578699999995</c:v>
                </c:pt>
                <c:pt idx="62424">
                  <c:v>0.99833470599999996</c:v>
                </c:pt>
                <c:pt idx="62425">
                  <c:v>0.99466263200000005</c:v>
                </c:pt>
                <c:pt idx="62426">
                  <c:v>0.98048173699999996</c:v>
                </c:pt>
                <c:pt idx="62427">
                  <c:v>0.994798234</c:v>
                </c:pt>
                <c:pt idx="62428">
                  <c:v>0.99027694600000005</c:v>
                </c:pt>
                <c:pt idx="62429">
                  <c:v>0.99466263200000005</c:v>
                </c:pt>
                <c:pt idx="62430">
                  <c:v>0.99833470599999996</c:v>
                </c:pt>
                <c:pt idx="62431">
                  <c:v>0.994798234</c:v>
                </c:pt>
                <c:pt idx="62432">
                  <c:v>0.99466263200000005</c:v>
                </c:pt>
                <c:pt idx="62433">
                  <c:v>0.99466263200000005</c:v>
                </c:pt>
                <c:pt idx="62434">
                  <c:v>0.98337578699999995</c:v>
                </c:pt>
                <c:pt idx="62435">
                  <c:v>0.98337578699999995</c:v>
                </c:pt>
                <c:pt idx="62436">
                  <c:v>0.994798234</c:v>
                </c:pt>
                <c:pt idx="62437">
                  <c:v>0.98337578699999995</c:v>
                </c:pt>
                <c:pt idx="62438">
                  <c:v>0.98048173699999996</c:v>
                </c:pt>
                <c:pt idx="62439">
                  <c:v>0.994798234</c:v>
                </c:pt>
                <c:pt idx="62440">
                  <c:v>0.98337578699999995</c:v>
                </c:pt>
                <c:pt idx="62441">
                  <c:v>0.99833470599999996</c:v>
                </c:pt>
                <c:pt idx="62442">
                  <c:v>0.98337578699999995</c:v>
                </c:pt>
                <c:pt idx="62443">
                  <c:v>0.98048173699999996</c:v>
                </c:pt>
                <c:pt idx="62444">
                  <c:v>0.99466263200000005</c:v>
                </c:pt>
                <c:pt idx="62445">
                  <c:v>0.98337578699999995</c:v>
                </c:pt>
                <c:pt idx="62446">
                  <c:v>0.994798234</c:v>
                </c:pt>
                <c:pt idx="62447">
                  <c:v>0.99833470599999996</c:v>
                </c:pt>
                <c:pt idx="62448">
                  <c:v>0.98048173699999996</c:v>
                </c:pt>
                <c:pt idx="62449">
                  <c:v>0.98048173699999996</c:v>
                </c:pt>
                <c:pt idx="62450">
                  <c:v>0.98337578699999995</c:v>
                </c:pt>
                <c:pt idx="62451">
                  <c:v>0.99466263200000005</c:v>
                </c:pt>
                <c:pt idx="62452">
                  <c:v>0.98337578699999995</c:v>
                </c:pt>
                <c:pt idx="62453">
                  <c:v>0.99466263200000005</c:v>
                </c:pt>
                <c:pt idx="62454">
                  <c:v>0.994798234</c:v>
                </c:pt>
                <c:pt idx="62455">
                  <c:v>0.98337578699999995</c:v>
                </c:pt>
                <c:pt idx="62456">
                  <c:v>0.994798234</c:v>
                </c:pt>
                <c:pt idx="62457">
                  <c:v>0.99466263200000005</c:v>
                </c:pt>
                <c:pt idx="62458">
                  <c:v>0.98337578699999995</c:v>
                </c:pt>
                <c:pt idx="62459">
                  <c:v>0.99466263200000005</c:v>
                </c:pt>
                <c:pt idx="62460">
                  <c:v>0.99833470599999996</c:v>
                </c:pt>
                <c:pt idx="62461">
                  <c:v>0.98048173699999996</c:v>
                </c:pt>
                <c:pt idx="62462">
                  <c:v>0.98337578699999995</c:v>
                </c:pt>
                <c:pt idx="62463">
                  <c:v>0.99090427199999997</c:v>
                </c:pt>
                <c:pt idx="62464">
                  <c:v>0.98337578699999995</c:v>
                </c:pt>
                <c:pt idx="62465">
                  <c:v>0.99466263200000005</c:v>
                </c:pt>
                <c:pt idx="62466">
                  <c:v>0.99833470599999996</c:v>
                </c:pt>
                <c:pt idx="62467">
                  <c:v>0.99833470599999996</c:v>
                </c:pt>
                <c:pt idx="62468">
                  <c:v>0.98048173699999996</c:v>
                </c:pt>
                <c:pt idx="62469">
                  <c:v>0.99833470599999996</c:v>
                </c:pt>
                <c:pt idx="62470">
                  <c:v>0.98337578699999995</c:v>
                </c:pt>
                <c:pt idx="62471">
                  <c:v>0.994798234</c:v>
                </c:pt>
                <c:pt idx="62472">
                  <c:v>0.98048173699999996</c:v>
                </c:pt>
                <c:pt idx="62473">
                  <c:v>0.98337578699999995</c:v>
                </c:pt>
                <c:pt idx="62474">
                  <c:v>0.99833470599999996</c:v>
                </c:pt>
                <c:pt idx="62475">
                  <c:v>0.98337578699999995</c:v>
                </c:pt>
                <c:pt idx="62476">
                  <c:v>0.99833470599999996</c:v>
                </c:pt>
                <c:pt idx="62477">
                  <c:v>0.994798234</c:v>
                </c:pt>
                <c:pt idx="62478">
                  <c:v>0.98549281</c:v>
                </c:pt>
                <c:pt idx="62479">
                  <c:v>0.98337578699999995</c:v>
                </c:pt>
                <c:pt idx="62480">
                  <c:v>0.99466263200000005</c:v>
                </c:pt>
                <c:pt idx="62481">
                  <c:v>0.98337578699999995</c:v>
                </c:pt>
                <c:pt idx="62482">
                  <c:v>0.99100769600000005</c:v>
                </c:pt>
                <c:pt idx="62483">
                  <c:v>0.98337578699999995</c:v>
                </c:pt>
                <c:pt idx="62484">
                  <c:v>0.99456953599999998</c:v>
                </c:pt>
                <c:pt idx="62485">
                  <c:v>0.99456953599999998</c:v>
                </c:pt>
                <c:pt idx="62486">
                  <c:v>0.99833470599999996</c:v>
                </c:pt>
                <c:pt idx="62487">
                  <c:v>0.98337578699999995</c:v>
                </c:pt>
                <c:pt idx="62488">
                  <c:v>0.98337578699999995</c:v>
                </c:pt>
                <c:pt idx="62489">
                  <c:v>0.98048173699999996</c:v>
                </c:pt>
                <c:pt idx="62490">
                  <c:v>0.98337578699999995</c:v>
                </c:pt>
                <c:pt idx="62491">
                  <c:v>0.994798234</c:v>
                </c:pt>
                <c:pt idx="62492">
                  <c:v>0.98337578699999995</c:v>
                </c:pt>
                <c:pt idx="62493">
                  <c:v>0.994798234</c:v>
                </c:pt>
                <c:pt idx="62494">
                  <c:v>0.99466263200000005</c:v>
                </c:pt>
                <c:pt idx="62495">
                  <c:v>0.99466263200000005</c:v>
                </c:pt>
                <c:pt idx="62496">
                  <c:v>0.99833470599999996</c:v>
                </c:pt>
                <c:pt idx="62497">
                  <c:v>0.99466263200000005</c:v>
                </c:pt>
                <c:pt idx="62498">
                  <c:v>0.99833470599999996</c:v>
                </c:pt>
                <c:pt idx="62499">
                  <c:v>0.98048173699999996</c:v>
                </c:pt>
                <c:pt idx="62500">
                  <c:v>0.99466263200000005</c:v>
                </c:pt>
                <c:pt idx="62501">
                  <c:v>0.99833470599999996</c:v>
                </c:pt>
                <c:pt idx="62502">
                  <c:v>0.99833470599999996</c:v>
                </c:pt>
                <c:pt idx="62503">
                  <c:v>0.99466263200000005</c:v>
                </c:pt>
                <c:pt idx="62504">
                  <c:v>0.99833470599999996</c:v>
                </c:pt>
                <c:pt idx="62505">
                  <c:v>0.98337578699999995</c:v>
                </c:pt>
                <c:pt idx="62506">
                  <c:v>0.99466263200000005</c:v>
                </c:pt>
                <c:pt idx="62507">
                  <c:v>0.99466263200000005</c:v>
                </c:pt>
                <c:pt idx="62508">
                  <c:v>0.994798234</c:v>
                </c:pt>
                <c:pt idx="62509">
                  <c:v>0.99466263200000005</c:v>
                </c:pt>
                <c:pt idx="62510">
                  <c:v>0.98048173699999996</c:v>
                </c:pt>
                <c:pt idx="62511">
                  <c:v>0.994798234</c:v>
                </c:pt>
                <c:pt idx="62512">
                  <c:v>0.98337578699999995</c:v>
                </c:pt>
                <c:pt idx="62513">
                  <c:v>0.98337578699999995</c:v>
                </c:pt>
                <c:pt idx="62514">
                  <c:v>0.98048173699999996</c:v>
                </c:pt>
                <c:pt idx="62515">
                  <c:v>0.994798234</c:v>
                </c:pt>
                <c:pt idx="62516">
                  <c:v>0.99466263200000005</c:v>
                </c:pt>
                <c:pt idx="62517">
                  <c:v>0.994798234</c:v>
                </c:pt>
                <c:pt idx="62518">
                  <c:v>0.98337578699999995</c:v>
                </c:pt>
                <c:pt idx="62519">
                  <c:v>0.98337578699999995</c:v>
                </c:pt>
                <c:pt idx="62520">
                  <c:v>0.98729905299999998</c:v>
                </c:pt>
                <c:pt idx="62521">
                  <c:v>0.99466263200000005</c:v>
                </c:pt>
                <c:pt idx="62522">
                  <c:v>0.98337578699999995</c:v>
                </c:pt>
                <c:pt idx="62523">
                  <c:v>0.994798234</c:v>
                </c:pt>
                <c:pt idx="62524">
                  <c:v>0.99833470599999996</c:v>
                </c:pt>
                <c:pt idx="62525">
                  <c:v>0.99466263200000005</c:v>
                </c:pt>
                <c:pt idx="62526">
                  <c:v>0.99466263200000005</c:v>
                </c:pt>
                <c:pt idx="62527">
                  <c:v>0.98337578699999995</c:v>
                </c:pt>
                <c:pt idx="62528">
                  <c:v>0.98552498799999999</c:v>
                </c:pt>
                <c:pt idx="62529">
                  <c:v>0.98337578699999995</c:v>
                </c:pt>
                <c:pt idx="62530">
                  <c:v>0.99626751000000002</c:v>
                </c:pt>
                <c:pt idx="62531">
                  <c:v>0.99466263200000005</c:v>
                </c:pt>
                <c:pt idx="62532">
                  <c:v>0.99833470599999996</c:v>
                </c:pt>
                <c:pt idx="62533">
                  <c:v>0.99466263200000005</c:v>
                </c:pt>
                <c:pt idx="62534">
                  <c:v>0.98337578699999995</c:v>
                </c:pt>
                <c:pt idx="62535">
                  <c:v>0.99015918800000002</c:v>
                </c:pt>
                <c:pt idx="62536">
                  <c:v>0.99466263200000005</c:v>
                </c:pt>
                <c:pt idx="62537">
                  <c:v>0.99466263200000005</c:v>
                </c:pt>
                <c:pt idx="62538">
                  <c:v>0.98337578699999995</c:v>
                </c:pt>
                <c:pt idx="62539">
                  <c:v>0.99466263200000005</c:v>
                </c:pt>
                <c:pt idx="62540">
                  <c:v>0.98337578699999995</c:v>
                </c:pt>
                <c:pt idx="62541">
                  <c:v>0.98048173699999996</c:v>
                </c:pt>
                <c:pt idx="62542">
                  <c:v>0.98048173699999996</c:v>
                </c:pt>
                <c:pt idx="62543">
                  <c:v>0.994798234</c:v>
                </c:pt>
                <c:pt idx="62544">
                  <c:v>0.994798234</c:v>
                </c:pt>
                <c:pt idx="62545">
                  <c:v>0.99466263200000005</c:v>
                </c:pt>
                <c:pt idx="62546">
                  <c:v>0.98337578699999995</c:v>
                </c:pt>
                <c:pt idx="62547">
                  <c:v>0.99833470599999996</c:v>
                </c:pt>
                <c:pt idx="62548">
                  <c:v>0.994798234</c:v>
                </c:pt>
                <c:pt idx="62549">
                  <c:v>0.98337578699999995</c:v>
                </c:pt>
                <c:pt idx="62550">
                  <c:v>0.99015918800000002</c:v>
                </c:pt>
                <c:pt idx="62551">
                  <c:v>0.98048173699999996</c:v>
                </c:pt>
                <c:pt idx="62552">
                  <c:v>0.98729905299999998</c:v>
                </c:pt>
                <c:pt idx="62553">
                  <c:v>0.97367844699999995</c:v>
                </c:pt>
                <c:pt idx="62554">
                  <c:v>0.98337578699999995</c:v>
                </c:pt>
                <c:pt idx="62555">
                  <c:v>0.98337578699999995</c:v>
                </c:pt>
                <c:pt idx="62556">
                  <c:v>0.98337578699999995</c:v>
                </c:pt>
                <c:pt idx="62557">
                  <c:v>0.98337578699999995</c:v>
                </c:pt>
                <c:pt idx="62558">
                  <c:v>0.98337578699999995</c:v>
                </c:pt>
                <c:pt idx="62559">
                  <c:v>0.98337578699999995</c:v>
                </c:pt>
                <c:pt idx="62560">
                  <c:v>0.98048173699999996</c:v>
                </c:pt>
                <c:pt idx="62561">
                  <c:v>0.99466263200000005</c:v>
                </c:pt>
                <c:pt idx="62562">
                  <c:v>0.98048173699999996</c:v>
                </c:pt>
                <c:pt idx="62563">
                  <c:v>0.98337578699999995</c:v>
                </c:pt>
                <c:pt idx="62564">
                  <c:v>0.99466263200000005</c:v>
                </c:pt>
                <c:pt idx="62565">
                  <c:v>0.994798234</c:v>
                </c:pt>
                <c:pt idx="62566">
                  <c:v>0.98337578699999995</c:v>
                </c:pt>
                <c:pt idx="62567">
                  <c:v>0.99833470599999996</c:v>
                </c:pt>
                <c:pt idx="62568">
                  <c:v>0.98337578699999995</c:v>
                </c:pt>
                <c:pt idx="62569">
                  <c:v>0.99466263200000005</c:v>
                </c:pt>
                <c:pt idx="62570">
                  <c:v>0.98337578699999995</c:v>
                </c:pt>
                <c:pt idx="62571">
                  <c:v>0.99466263200000005</c:v>
                </c:pt>
                <c:pt idx="62572">
                  <c:v>0.98337578699999995</c:v>
                </c:pt>
                <c:pt idx="62573">
                  <c:v>0.99090427199999997</c:v>
                </c:pt>
                <c:pt idx="62574">
                  <c:v>0.98337578699999995</c:v>
                </c:pt>
                <c:pt idx="62575">
                  <c:v>0.99027694600000005</c:v>
                </c:pt>
                <c:pt idx="62576">
                  <c:v>0.98337578699999995</c:v>
                </c:pt>
                <c:pt idx="62577">
                  <c:v>0.987316898</c:v>
                </c:pt>
                <c:pt idx="62578">
                  <c:v>0.97367844699999995</c:v>
                </c:pt>
                <c:pt idx="62579">
                  <c:v>0.98337578699999995</c:v>
                </c:pt>
                <c:pt idx="62580">
                  <c:v>0.98048173699999996</c:v>
                </c:pt>
                <c:pt idx="62581">
                  <c:v>0.99833470599999996</c:v>
                </c:pt>
                <c:pt idx="62582">
                  <c:v>0.98048173699999996</c:v>
                </c:pt>
                <c:pt idx="62583">
                  <c:v>0.994798234</c:v>
                </c:pt>
                <c:pt idx="62584">
                  <c:v>0.98337578699999995</c:v>
                </c:pt>
                <c:pt idx="62585">
                  <c:v>0.99833470599999996</c:v>
                </c:pt>
                <c:pt idx="62586">
                  <c:v>0.98048173699999996</c:v>
                </c:pt>
                <c:pt idx="62587">
                  <c:v>0.99833470599999996</c:v>
                </c:pt>
                <c:pt idx="62588">
                  <c:v>0.994798234</c:v>
                </c:pt>
                <c:pt idx="62589">
                  <c:v>0.987316898</c:v>
                </c:pt>
                <c:pt idx="62590">
                  <c:v>0.994798234</c:v>
                </c:pt>
                <c:pt idx="62591">
                  <c:v>0.99456953599999998</c:v>
                </c:pt>
                <c:pt idx="62592">
                  <c:v>0.98048173699999996</c:v>
                </c:pt>
                <c:pt idx="62593">
                  <c:v>0.98048173699999996</c:v>
                </c:pt>
                <c:pt idx="62594">
                  <c:v>0.98048173699999996</c:v>
                </c:pt>
                <c:pt idx="62595">
                  <c:v>0.99466263200000005</c:v>
                </c:pt>
                <c:pt idx="62596">
                  <c:v>0.98048173699999996</c:v>
                </c:pt>
                <c:pt idx="62597">
                  <c:v>0.98337578699999995</c:v>
                </c:pt>
                <c:pt idx="62598">
                  <c:v>0.98337578699999995</c:v>
                </c:pt>
                <c:pt idx="62599">
                  <c:v>0.99833470599999996</c:v>
                </c:pt>
                <c:pt idx="62600">
                  <c:v>0.99833470599999996</c:v>
                </c:pt>
                <c:pt idx="62601">
                  <c:v>0.99833470599999996</c:v>
                </c:pt>
                <c:pt idx="62602">
                  <c:v>0.994798234</c:v>
                </c:pt>
                <c:pt idx="62603">
                  <c:v>0.99466263200000005</c:v>
                </c:pt>
                <c:pt idx="62604">
                  <c:v>0.994798234</c:v>
                </c:pt>
                <c:pt idx="62605">
                  <c:v>0.98048173699999996</c:v>
                </c:pt>
                <c:pt idx="62606">
                  <c:v>0.99466263200000005</c:v>
                </c:pt>
                <c:pt idx="62607">
                  <c:v>0.99466263200000005</c:v>
                </c:pt>
                <c:pt idx="62608">
                  <c:v>0.99466263200000005</c:v>
                </c:pt>
                <c:pt idx="62609">
                  <c:v>0.994798234</c:v>
                </c:pt>
                <c:pt idx="62610">
                  <c:v>0.99466263200000005</c:v>
                </c:pt>
                <c:pt idx="62611">
                  <c:v>0.98337578699999995</c:v>
                </c:pt>
                <c:pt idx="62612">
                  <c:v>0.99466263200000005</c:v>
                </c:pt>
                <c:pt idx="62613">
                  <c:v>0.98048173699999996</c:v>
                </c:pt>
                <c:pt idx="62614">
                  <c:v>0.99833470599999996</c:v>
                </c:pt>
                <c:pt idx="62615">
                  <c:v>0.98048173699999996</c:v>
                </c:pt>
                <c:pt idx="62616">
                  <c:v>0.99466263200000005</c:v>
                </c:pt>
                <c:pt idx="62617">
                  <c:v>0.98337578699999995</c:v>
                </c:pt>
                <c:pt idx="62618">
                  <c:v>0.98337578699999995</c:v>
                </c:pt>
                <c:pt idx="62619">
                  <c:v>0.99466263200000005</c:v>
                </c:pt>
                <c:pt idx="62620">
                  <c:v>0.994798234</c:v>
                </c:pt>
                <c:pt idx="62621">
                  <c:v>0.98337578699999995</c:v>
                </c:pt>
                <c:pt idx="62622">
                  <c:v>0.99466263200000005</c:v>
                </c:pt>
                <c:pt idx="62623">
                  <c:v>0.994798234</c:v>
                </c:pt>
                <c:pt idx="62624">
                  <c:v>0.99466263200000005</c:v>
                </c:pt>
                <c:pt idx="62625">
                  <c:v>0.98048173699999996</c:v>
                </c:pt>
                <c:pt idx="62626">
                  <c:v>0.99833470599999996</c:v>
                </c:pt>
                <c:pt idx="62627">
                  <c:v>0.98337578699999995</c:v>
                </c:pt>
                <c:pt idx="62628">
                  <c:v>0.994798234</c:v>
                </c:pt>
                <c:pt idx="62629">
                  <c:v>0.99466263200000005</c:v>
                </c:pt>
                <c:pt idx="62630">
                  <c:v>0.99833470599999996</c:v>
                </c:pt>
                <c:pt idx="62631">
                  <c:v>0.99833470599999996</c:v>
                </c:pt>
                <c:pt idx="62632">
                  <c:v>0.98337578699999995</c:v>
                </c:pt>
                <c:pt idx="62633">
                  <c:v>0.98529628999999996</c:v>
                </c:pt>
                <c:pt idx="62634">
                  <c:v>0.98048173699999996</c:v>
                </c:pt>
                <c:pt idx="62635">
                  <c:v>0.99833470599999996</c:v>
                </c:pt>
                <c:pt idx="62636">
                  <c:v>0.99833470599999996</c:v>
                </c:pt>
                <c:pt idx="62637">
                  <c:v>0.98337578699999995</c:v>
                </c:pt>
                <c:pt idx="62638">
                  <c:v>0.98048173699999996</c:v>
                </c:pt>
                <c:pt idx="62639">
                  <c:v>0.99833470599999996</c:v>
                </c:pt>
                <c:pt idx="62640">
                  <c:v>0.99833470599999996</c:v>
                </c:pt>
                <c:pt idx="62641">
                  <c:v>0.99833470599999996</c:v>
                </c:pt>
                <c:pt idx="62642">
                  <c:v>0.99635453600000001</c:v>
                </c:pt>
                <c:pt idx="62643">
                  <c:v>0.98337578699999995</c:v>
                </c:pt>
                <c:pt idx="62644">
                  <c:v>0.99466263200000005</c:v>
                </c:pt>
                <c:pt idx="62645">
                  <c:v>0.99833470599999996</c:v>
                </c:pt>
                <c:pt idx="62646">
                  <c:v>0.99466263200000005</c:v>
                </c:pt>
                <c:pt idx="62647">
                  <c:v>0.99635453600000001</c:v>
                </c:pt>
                <c:pt idx="62648">
                  <c:v>0.99466263200000005</c:v>
                </c:pt>
                <c:pt idx="62649">
                  <c:v>0.98549281</c:v>
                </c:pt>
                <c:pt idx="62650">
                  <c:v>0.99015918800000002</c:v>
                </c:pt>
                <c:pt idx="62651">
                  <c:v>0.99833470599999996</c:v>
                </c:pt>
                <c:pt idx="62652">
                  <c:v>0.98337578699999995</c:v>
                </c:pt>
                <c:pt idx="62653">
                  <c:v>0.99833470599999996</c:v>
                </c:pt>
                <c:pt idx="62654">
                  <c:v>0.99466263200000005</c:v>
                </c:pt>
                <c:pt idx="62655">
                  <c:v>0.994798234</c:v>
                </c:pt>
                <c:pt idx="62656">
                  <c:v>0.994798234</c:v>
                </c:pt>
                <c:pt idx="62657">
                  <c:v>0.98048173699999996</c:v>
                </c:pt>
                <c:pt idx="62658">
                  <c:v>0.994798234</c:v>
                </c:pt>
                <c:pt idx="62659">
                  <c:v>0.99833470599999996</c:v>
                </c:pt>
                <c:pt idx="62660">
                  <c:v>0.98048173699999996</c:v>
                </c:pt>
                <c:pt idx="62661">
                  <c:v>0.98337578699999995</c:v>
                </c:pt>
                <c:pt idx="62662">
                  <c:v>0.98337578699999995</c:v>
                </c:pt>
                <c:pt idx="62663">
                  <c:v>0.99833470599999996</c:v>
                </c:pt>
                <c:pt idx="62664">
                  <c:v>0.98337578699999995</c:v>
                </c:pt>
                <c:pt idx="62665">
                  <c:v>0.98337578699999995</c:v>
                </c:pt>
                <c:pt idx="62666">
                  <c:v>0.98337578699999995</c:v>
                </c:pt>
                <c:pt idx="62667">
                  <c:v>0.98337578699999995</c:v>
                </c:pt>
                <c:pt idx="62668">
                  <c:v>0.99833470599999996</c:v>
                </c:pt>
                <c:pt idx="62669">
                  <c:v>0.99833470599999996</c:v>
                </c:pt>
                <c:pt idx="62670">
                  <c:v>0.98048173699999996</c:v>
                </c:pt>
                <c:pt idx="62671">
                  <c:v>0.99833470599999996</c:v>
                </c:pt>
                <c:pt idx="62672">
                  <c:v>0.98337578699999995</c:v>
                </c:pt>
                <c:pt idx="62673">
                  <c:v>0.98337578699999995</c:v>
                </c:pt>
                <c:pt idx="62674">
                  <c:v>0.99466263200000005</c:v>
                </c:pt>
                <c:pt idx="62675">
                  <c:v>0.98048173699999996</c:v>
                </c:pt>
                <c:pt idx="62676">
                  <c:v>0.98048173699999996</c:v>
                </c:pt>
                <c:pt idx="62677">
                  <c:v>0.98048173699999996</c:v>
                </c:pt>
                <c:pt idx="62678">
                  <c:v>0.98048173699999996</c:v>
                </c:pt>
                <c:pt idx="62679">
                  <c:v>0.99626751000000002</c:v>
                </c:pt>
                <c:pt idx="62680">
                  <c:v>0.98549281</c:v>
                </c:pt>
                <c:pt idx="62681">
                  <c:v>0.98549281</c:v>
                </c:pt>
                <c:pt idx="62682">
                  <c:v>0.99466263200000005</c:v>
                </c:pt>
                <c:pt idx="62683">
                  <c:v>0.98337578699999995</c:v>
                </c:pt>
                <c:pt idx="62684">
                  <c:v>0.98337578699999995</c:v>
                </c:pt>
                <c:pt idx="62685">
                  <c:v>0.98048173699999996</c:v>
                </c:pt>
                <c:pt idx="62686">
                  <c:v>0.98048173699999996</c:v>
                </c:pt>
                <c:pt idx="62687">
                  <c:v>0.99015918800000002</c:v>
                </c:pt>
                <c:pt idx="62688">
                  <c:v>0.98337578699999995</c:v>
                </c:pt>
                <c:pt idx="62689">
                  <c:v>0.99466263200000005</c:v>
                </c:pt>
                <c:pt idx="62690">
                  <c:v>0.98337578699999995</c:v>
                </c:pt>
                <c:pt idx="62691">
                  <c:v>0.98337578699999995</c:v>
                </c:pt>
                <c:pt idx="62692">
                  <c:v>0.98048173699999996</c:v>
                </c:pt>
                <c:pt idx="62693">
                  <c:v>0.98337578699999995</c:v>
                </c:pt>
                <c:pt idx="62694">
                  <c:v>0.98048173699999996</c:v>
                </c:pt>
                <c:pt idx="62695">
                  <c:v>0.994798234</c:v>
                </c:pt>
                <c:pt idx="62696">
                  <c:v>0.98337578699999995</c:v>
                </c:pt>
                <c:pt idx="62697">
                  <c:v>0.99833470599999996</c:v>
                </c:pt>
                <c:pt idx="62698">
                  <c:v>0.98337578699999995</c:v>
                </c:pt>
                <c:pt idx="62699">
                  <c:v>0.98048173699999996</c:v>
                </c:pt>
                <c:pt idx="62700">
                  <c:v>0.994798234</c:v>
                </c:pt>
                <c:pt idx="62701">
                  <c:v>0.994798234</c:v>
                </c:pt>
                <c:pt idx="62702">
                  <c:v>0.994798234</c:v>
                </c:pt>
                <c:pt idx="62703">
                  <c:v>0.99466263200000005</c:v>
                </c:pt>
                <c:pt idx="62704">
                  <c:v>0.994798234</c:v>
                </c:pt>
                <c:pt idx="62705">
                  <c:v>0.98337578699999995</c:v>
                </c:pt>
                <c:pt idx="62706">
                  <c:v>0.99833470599999996</c:v>
                </c:pt>
                <c:pt idx="62707">
                  <c:v>0.98337578699999995</c:v>
                </c:pt>
                <c:pt idx="62708">
                  <c:v>0.98337578699999995</c:v>
                </c:pt>
                <c:pt idx="62709">
                  <c:v>0.99466263200000005</c:v>
                </c:pt>
                <c:pt idx="62710">
                  <c:v>0.99466263200000005</c:v>
                </c:pt>
                <c:pt idx="62711">
                  <c:v>0.994798234</c:v>
                </c:pt>
                <c:pt idx="62712">
                  <c:v>0.99833470599999996</c:v>
                </c:pt>
                <c:pt idx="62713">
                  <c:v>0.98048173699999996</c:v>
                </c:pt>
                <c:pt idx="62714">
                  <c:v>0.99833470599999996</c:v>
                </c:pt>
                <c:pt idx="62715">
                  <c:v>0.98337578699999995</c:v>
                </c:pt>
                <c:pt idx="62716">
                  <c:v>0.99833470599999996</c:v>
                </c:pt>
                <c:pt idx="62717">
                  <c:v>0.98337578699999995</c:v>
                </c:pt>
                <c:pt idx="62718">
                  <c:v>0.98048173699999996</c:v>
                </c:pt>
                <c:pt idx="62719">
                  <c:v>0.99626751000000002</c:v>
                </c:pt>
                <c:pt idx="62720">
                  <c:v>0.99833470599999996</c:v>
                </c:pt>
                <c:pt idx="62721">
                  <c:v>0.994798234</c:v>
                </c:pt>
                <c:pt idx="62722">
                  <c:v>0.99833470599999996</c:v>
                </c:pt>
                <c:pt idx="62723">
                  <c:v>0.99833470599999996</c:v>
                </c:pt>
                <c:pt idx="62724">
                  <c:v>0.98337578699999995</c:v>
                </c:pt>
                <c:pt idx="62725">
                  <c:v>0.98048173699999996</c:v>
                </c:pt>
                <c:pt idx="62726">
                  <c:v>0.99833470599999996</c:v>
                </c:pt>
                <c:pt idx="62727">
                  <c:v>0.994798234</c:v>
                </c:pt>
                <c:pt idx="62728">
                  <c:v>0.994798234</c:v>
                </c:pt>
                <c:pt idx="62729">
                  <c:v>0.97825968500000005</c:v>
                </c:pt>
                <c:pt idx="62730">
                  <c:v>0.99090427199999997</c:v>
                </c:pt>
                <c:pt idx="62731">
                  <c:v>0.99466263200000005</c:v>
                </c:pt>
                <c:pt idx="62732">
                  <c:v>0.99466263200000005</c:v>
                </c:pt>
                <c:pt idx="62733">
                  <c:v>0.99833470599999996</c:v>
                </c:pt>
                <c:pt idx="62734">
                  <c:v>0.98337578699999995</c:v>
                </c:pt>
                <c:pt idx="62735">
                  <c:v>0.99466263200000005</c:v>
                </c:pt>
                <c:pt idx="62736">
                  <c:v>0.994798234</c:v>
                </c:pt>
                <c:pt idx="62737">
                  <c:v>0.99833470599999996</c:v>
                </c:pt>
                <c:pt idx="62738">
                  <c:v>0.99833470599999996</c:v>
                </c:pt>
                <c:pt idx="62739">
                  <c:v>0.98337578699999995</c:v>
                </c:pt>
                <c:pt idx="62740">
                  <c:v>0.99466263200000005</c:v>
                </c:pt>
                <c:pt idx="62741">
                  <c:v>0.99466263200000005</c:v>
                </c:pt>
                <c:pt idx="62742">
                  <c:v>0.99833470599999996</c:v>
                </c:pt>
                <c:pt idx="62743">
                  <c:v>0.98337578699999995</c:v>
                </c:pt>
                <c:pt idx="62744">
                  <c:v>0.99466263200000005</c:v>
                </c:pt>
                <c:pt idx="62745">
                  <c:v>0.99833470599999996</c:v>
                </c:pt>
                <c:pt idx="62746">
                  <c:v>0.98337578699999995</c:v>
                </c:pt>
                <c:pt idx="62747">
                  <c:v>0.98337578699999995</c:v>
                </c:pt>
                <c:pt idx="62748">
                  <c:v>0.99466263200000005</c:v>
                </c:pt>
                <c:pt idx="62749">
                  <c:v>0.98337578699999995</c:v>
                </c:pt>
                <c:pt idx="62750">
                  <c:v>0.98048173699999996</c:v>
                </c:pt>
                <c:pt idx="62751">
                  <c:v>0.98048173699999996</c:v>
                </c:pt>
                <c:pt idx="62752">
                  <c:v>0.99466263200000005</c:v>
                </c:pt>
                <c:pt idx="62753">
                  <c:v>0.99466263200000005</c:v>
                </c:pt>
                <c:pt idx="62754">
                  <c:v>0.98337578699999995</c:v>
                </c:pt>
                <c:pt idx="62755">
                  <c:v>0.99833470599999996</c:v>
                </c:pt>
                <c:pt idx="62756">
                  <c:v>0.98337578699999995</c:v>
                </c:pt>
                <c:pt idx="62757">
                  <c:v>0.98048173699999996</c:v>
                </c:pt>
                <c:pt idx="62758">
                  <c:v>0.98729905299999998</c:v>
                </c:pt>
                <c:pt idx="62759">
                  <c:v>0.98337578699999995</c:v>
                </c:pt>
                <c:pt idx="62760">
                  <c:v>0.98729905299999998</c:v>
                </c:pt>
                <c:pt idx="62761">
                  <c:v>0.99466263200000005</c:v>
                </c:pt>
                <c:pt idx="62762">
                  <c:v>0.99466263200000005</c:v>
                </c:pt>
                <c:pt idx="62763">
                  <c:v>0.994798234</c:v>
                </c:pt>
                <c:pt idx="62764">
                  <c:v>0.99466263200000005</c:v>
                </c:pt>
                <c:pt idx="62765">
                  <c:v>0.99833470599999996</c:v>
                </c:pt>
                <c:pt idx="62766">
                  <c:v>0.99160257900000004</c:v>
                </c:pt>
                <c:pt idx="62767">
                  <c:v>0.99466263200000005</c:v>
                </c:pt>
                <c:pt idx="62768">
                  <c:v>0.994798234</c:v>
                </c:pt>
                <c:pt idx="62769">
                  <c:v>0.99833470599999996</c:v>
                </c:pt>
                <c:pt idx="62770">
                  <c:v>0.98337578699999995</c:v>
                </c:pt>
                <c:pt idx="62771">
                  <c:v>0.98337578699999995</c:v>
                </c:pt>
                <c:pt idx="62772">
                  <c:v>0.99466263200000005</c:v>
                </c:pt>
                <c:pt idx="62773">
                  <c:v>0.994798234</c:v>
                </c:pt>
                <c:pt idx="62774">
                  <c:v>0.98048173699999996</c:v>
                </c:pt>
                <c:pt idx="62775">
                  <c:v>0.98337578699999995</c:v>
                </c:pt>
                <c:pt idx="62776">
                  <c:v>0.99833470599999996</c:v>
                </c:pt>
                <c:pt idx="62777">
                  <c:v>0.98337578699999995</c:v>
                </c:pt>
                <c:pt idx="62778">
                  <c:v>0.98337578699999995</c:v>
                </c:pt>
                <c:pt idx="62779">
                  <c:v>0.99833470599999996</c:v>
                </c:pt>
                <c:pt idx="62780">
                  <c:v>0.99833470599999996</c:v>
                </c:pt>
                <c:pt idx="62781">
                  <c:v>0.98337578699999995</c:v>
                </c:pt>
                <c:pt idx="62782">
                  <c:v>0.98337578699999995</c:v>
                </c:pt>
                <c:pt idx="62783">
                  <c:v>0.99833470599999996</c:v>
                </c:pt>
                <c:pt idx="62784">
                  <c:v>0.98729905299999998</c:v>
                </c:pt>
                <c:pt idx="62785">
                  <c:v>0.994798234</c:v>
                </c:pt>
                <c:pt idx="62786">
                  <c:v>0.98337578699999995</c:v>
                </c:pt>
                <c:pt idx="62787">
                  <c:v>0.994798234</c:v>
                </c:pt>
                <c:pt idx="62788">
                  <c:v>0.994798234</c:v>
                </c:pt>
                <c:pt idx="62789">
                  <c:v>0.99456953599999998</c:v>
                </c:pt>
                <c:pt idx="62790">
                  <c:v>0.98337578699999995</c:v>
                </c:pt>
                <c:pt idx="62791">
                  <c:v>0.98337578699999995</c:v>
                </c:pt>
                <c:pt idx="62792">
                  <c:v>0.99450736299999998</c:v>
                </c:pt>
                <c:pt idx="62793">
                  <c:v>0.99833470599999996</c:v>
                </c:pt>
                <c:pt idx="62794">
                  <c:v>0.994798234</c:v>
                </c:pt>
                <c:pt idx="62795">
                  <c:v>0.994798234</c:v>
                </c:pt>
                <c:pt idx="62796">
                  <c:v>0.98337578699999995</c:v>
                </c:pt>
                <c:pt idx="62797">
                  <c:v>0.98337578699999995</c:v>
                </c:pt>
                <c:pt idx="62798">
                  <c:v>0.994798234</c:v>
                </c:pt>
                <c:pt idx="62799">
                  <c:v>0.994798234</c:v>
                </c:pt>
                <c:pt idx="62800">
                  <c:v>0.98337578699999995</c:v>
                </c:pt>
                <c:pt idx="62801">
                  <c:v>0.99466263200000005</c:v>
                </c:pt>
                <c:pt idx="62802">
                  <c:v>0.98337578699999995</c:v>
                </c:pt>
                <c:pt idx="62803">
                  <c:v>0.99833470599999996</c:v>
                </c:pt>
                <c:pt idx="62804">
                  <c:v>0.98337578699999995</c:v>
                </c:pt>
                <c:pt idx="62805">
                  <c:v>0.98337578699999995</c:v>
                </c:pt>
                <c:pt idx="62806">
                  <c:v>0.98337578699999995</c:v>
                </c:pt>
                <c:pt idx="62807">
                  <c:v>0.99833470599999996</c:v>
                </c:pt>
                <c:pt idx="62808">
                  <c:v>0.99466263200000005</c:v>
                </c:pt>
                <c:pt idx="62809">
                  <c:v>0.994798234</c:v>
                </c:pt>
                <c:pt idx="62810">
                  <c:v>0.98337578699999995</c:v>
                </c:pt>
                <c:pt idx="62811">
                  <c:v>0.98337578699999995</c:v>
                </c:pt>
                <c:pt idx="62812">
                  <c:v>0.98048173699999996</c:v>
                </c:pt>
                <c:pt idx="62813">
                  <c:v>0.98048173699999996</c:v>
                </c:pt>
                <c:pt idx="62814">
                  <c:v>0.99466263200000005</c:v>
                </c:pt>
                <c:pt idx="62815">
                  <c:v>0.99466263200000005</c:v>
                </c:pt>
                <c:pt idx="62816">
                  <c:v>0.98337578699999995</c:v>
                </c:pt>
                <c:pt idx="62817">
                  <c:v>0.99466263200000005</c:v>
                </c:pt>
                <c:pt idx="62818">
                  <c:v>0.98552498799999999</c:v>
                </c:pt>
                <c:pt idx="62819">
                  <c:v>0.99466263200000005</c:v>
                </c:pt>
                <c:pt idx="62820">
                  <c:v>0.98048173699999996</c:v>
                </c:pt>
                <c:pt idx="62821">
                  <c:v>0.98337578699999995</c:v>
                </c:pt>
                <c:pt idx="62822">
                  <c:v>0.99833470599999996</c:v>
                </c:pt>
                <c:pt idx="62823">
                  <c:v>0.99015918800000002</c:v>
                </c:pt>
                <c:pt idx="62824">
                  <c:v>0.99833470599999996</c:v>
                </c:pt>
                <c:pt idx="62825">
                  <c:v>0.98337578699999995</c:v>
                </c:pt>
                <c:pt idx="62826">
                  <c:v>0.99466263200000005</c:v>
                </c:pt>
                <c:pt idx="62827">
                  <c:v>0.98048173699999996</c:v>
                </c:pt>
                <c:pt idx="62828">
                  <c:v>0.98337578699999995</c:v>
                </c:pt>
                <c:pt idx="62829">
                  <c:v>0.99466263200000005</c:v>
                </c:pt>
                <c:pt idx="62830">
                  <c:v>0.99466263200000005</c:v>
                </c:pt>
                <c:pt idx="62831">
                  <c:v>0.98337578699999995</c:v>
                </c:pt>
                <c:pt idx="62832">
                  <c:v>0.99466263200000005</c:v>
                </c:pt>
                <c:pt idx="62833">
                  <c:v>0.99466263200000005</c:v>
                </c:pt>
                <c:pt idx="62834">
                  <c:v>0.98337578699999995</c:v>
                </c:pt>
                <c:pt idx="62835">
                  <c:v>0.99100769600000005</c:v>
                </c:pt>
                <c:pt idx="62836">
                  <c:v>0.98048173699999996</c:v>
                </c:pt>
                <c:pt idx="62837">
                  <c:v>0.99466263200000005</c:v>
                </c:pt>
                <c:pt idx="62838">
                  <c:v>0.99833470599999996</c:v>
                </c:pt>
                <c:pt idx="62839">
                  <c:v>0.994798234</c:v>
                </c:pt>
                <c:pt idx="62840">
                  <c:v>0.994798234</c:v>
                </c:pt>
                <c:pt idx="62841">
                  <c:v>0.98729905299999998</c:v>
                </c:pt>
                <c:pt idx="62842">
                  <c:v>0.98048173699999996</c:v>
                </c:pt>
                <c:pt idx="62843">
                  <c:v>0.99466263200000005</c:v>
                </c:pt>
                <c:pt idx="62844">
                  <c:v>0.99833470599999996</c:v>
                </c:pt>
                <c:pt idx="62845">
                  <c:v>0.99626751000000002</c:v>
                </c:pt>
                <c:pt idx="62846">
                  <c:v>0.99466263200000005</c:v>
                </c:pt>
                <c:pt idx="62847">
                  <c:v>0.99833470599999996</c:v>
                </c:pt>
                <c:pt idx="62848">
                  <c:v>0.994798234</c:v>
                </c:pt>
                <c:pt idx="62849">
                  <c:v>0.99466263200000005</c:v>
                </c:pt>
                <c:pt idx="62850">
                  <c:v>0.99466263200000005</c:v>
                </c:pt>
                <c:pt idx="62851">
                  <c:v>0.98975540500000003</c:v>
                </c:pt>
                <c:pt idx="62852">
                  <c:v>0.99466263200000005</c:v>
                </c:pt>
                <c:pt idx="62853">
                  <c:v>0.98337578699999995</c:v>
                </c:pt>
                <c:pt idx="62854">
                  <c:v>0.99466263200000005</c:v>
                </c:pt>
                <c:pt idx="62855">
                  <c:v>0.98337578699999995</c:v>
                </c:pt>
                <c:pt idx="62856">
                  <c:v>0.99833470599999996</c:v>
                </c:pt>
                <c:pt idx="62857">
                  <c:v>0.98337578699999995</c:v>
                </c:pt>
                <c:pt idx="62858">
                  <c:v>0.99833470599999996</c:v>
                </c:pt>
                <c:pt idx="62859">
                  <c:v>0.99466263200000005</c:v>
                </c:pt>
                <c:pt idx="62860">
                  <c:v>0.99466263200000005</c:v>
                </c:pt>
                <c:pt idx="62861">
                  <c:v>0.994798234</c:v>
                </c:pt>
                <c:pt idx="62862">
                  <c:v>0.99833470599999996</c:v>
                </c:pt>
                <c:pt idx="62863">
                  <c:v>0.99833470599999996</c:v>
                </c:pt>
                <c:pt idx="62864">
                  <c:v>0.98337578699999995</c:v>
                </c:pt>
                <c:pt idx="62865">
                  <c:v>0.98337578699999995</c:v>
                </c:pt>
                <c:pt idx="62866">
                  <c:v>0.99466263200000005</c:v>
                </c:pt>
                <c:pt idx="62867">
                  <c:v>0.98337578699999995</c:v>
                </c:pt>
                <c:pt idx="62868">
                  <c:v>0.99090427199999997</c:v>
                </c:pt>
                <c:pt idx="62869">
                  <c:v>0.98337578699999995</c:v>
                </c:pt>
                <c:pt idx="62870">
                  <c:v>0.98337578699999995</c:v>
                </c:pt>
                <c:pt idx="62871">
                  <c:v>0.99833470599999996</c:v>
                </c:pt>
                <c:pt idx="62872">
                  <c:v>0.994798234</c:v>
                </c:pt>
                <c:pt idx="62873">
                  <c:v>0.99833470599999996</c:v>
                </c:pt>
                <c:pt idx="62874">
                  <c:v>0.99466263200000005</c:v>
                </c:pt>
                <c:pt idx="62875">
                  <c:v>0.98337578699999995</c:v>
                </c:pt>
                <c:pt idx="62876">
                  <c:v>0.98048173699999996</c:v>
                </c:pt>
                <c:pt idx="62877">
                  <c:v>0.994798234</c:v>
                </c:pt>
                <c:pt idx="62878">
                  <c:v>0.98337578699999995</c:v>
                </c:pt>
                <c:pt idx="62879">
                  <c:v>0.99466263200000005</c:v>
                </c:pt>
                <c:pt idx="62880">
                  <c:v>0.99466263200000005</c:v>
                </c:pt>
                <c:pt idx="62881">
                  <c:v>0.98048173699999996</c:v>
                </c:pt>
                <c:pt idx="62882">
                  <c:v>0.99833470599999996</c:v>
                </c:pt>
                <c:pt idx="62883">
                  <c:v>0.99833470599999996</c:v>
                </c:pt>
                <c:pt idx="62884">
                  <c:v>0.994798234</c:v>
                </c:pt>
                <c:pt idx="62885">
                  <c:v>0.99027694600000005</c:v>
                </c:pt>
                <c:pt idx="62886">
                  <c:v>0.99466263200000005</c:v>
                </c:pt>
                <c:pt idx="62887">
                  <c:v>0.98337578699999995</c:v>
                </c:pt>
                <c:pt idx="62888">
                  <c:v>0.98337578699999995</c:v>
                </c:pt>
                <c:pt idx="62889">
                  <c:v>0.99466263200000005</c:v>
                </c:pt>
                <c:pt idx="62890">
                  <c:v>0.98337578699999995</c:v>
                </c:pt>
                <c:pt idx="62891">
                  <c:v>0.98337578699999995</c:v>
                </c:pt>
                <c:pt idx="62892">
                  <c:v>0.98048173699999996</c:v>
                </c:pt>
                <c:pt idx="62893">
                  <c:v>0.98048173699999996</c:v>
                </c:pt>
                <c:pt idx="62894">
                  <c:v>0.98337578699999995</c:v>
                </c:pt>
                <c:pt idx="62895">
                  <c:v>0.994798234</c:v>
                </c:pt>
                <c:pt idx="62896">
                  <c:v>0.98048173699999996</c:v>
                </c:pt>
                <c:pt idx="62897">
                  <c:v>0.98337578699999995</c:v>
                </c:pt>
                <c:pt idx="62898">
                  <c:v>0.99466263200000005</c:v>
                </c:pt>
                <c:pt idx="62899">
                  <c:v>0.994798234</c:v>
                </c:pt>
                <c:pt idx="62900">
                  <c:v>0.99833470599999996</c:v>
                </c:pt>
                <c:pt idx="62901">
                  <c:v>0.994798234</c:v>
                </c:pt>
                <c:pt idx="62902">
                  <c:v>0.99833470599999996</c:v>
                </c:pt>
                <c:pt idx="62903">
                  <c:v>0.98337578699999995</c:v>
                </c:pt>
                <c:pt idx="62904">
                  <c:v>0.98337578699999995</c:v>
                </c:pt>
                <c:pt idx="62905">
                  <c:v>0.99466263200000005</c:v>
                </c:pt>
                <c:pt idx="62906">
                  <c:v>0.98337578699999995</c:v>
                </c:pt>
                <c:pt idx="62907">
                  <c:v>0.99833470599999996</c:v>
                </c:pt>
                <c:pt idx="62908">
                  <c:v>0.98337578699999995</c:v>
                </c:pt>
                <c:pt idx="62909">
                  <c:v>0.99833470599999996</c:v>
                </c:pt>
                <c:pt idx="62910">
                  <c:v>0.98337578699999995</c:v>
                </c:pt>
                <c:pt idx="62911">
                  <c:v>0.99466263200000005</c:v>
                </c:pt>
                <c:pt idx="62912">
                  <c:v>0.994798234</c:v>
                </c:pt>
                <c:pt idx="62913">
                  <c:v>0.99833470599999996</c:v>
                </c:pt>
                <c:pt idx="62914">
                  <c:v>0.98048173699999996</c:v>
                </c:pt>
                <c:pt idx="62915">
                  <c:v>0.99466263200000005</c:v>
                </c:pt>
                <c:pt idx="62916">
                  <c:v>0.98048173699999996</c:v>
                </c:pt>
                <c:pt idx="62917">
                  <c:v>0.98048173699999996</c:v>
                </c:pt>
                <c:pt idx="62918">
                  <c:v>0.99466263200000005</c:v>
                </c:pt>
                <c:pt idx="62919">
                  <c:v>0.98337578699999995</c:v>
                </c:pt>
                <c:pt idx="62920">
                  <c:v>0.98337578699999995</c:v>
                </c:pt>
                <c:pt idx="62921">
                  <c:v>0.994798234</c:v>
                </c:pt>
                <c:pt idx="62922">
                  <c:v>0.994798234</c:v>
                </c:pt>
                <c:pt idx="62923">
                  <c:v>0.99833470599999996</c:v>
                </c:pt>
                <c:pt idx="62924">
                  <c:v>0.99466263200000005</c:v>
                </c:pt>
                <c:pt idx="62925">
                  <c:v>0.98552498799999999</c:v>
                </c:pt>
                <c:pt idx="62926">
                  <c:v>0.98048173699999996</c:v>
                </c:pt>
                <c:pt idx="62927">
                  <c:v>0.98729905299999998</c:v>
                </c:pt>
                <c:pt idx="62928">
                  <c:v>0.98337578699999995</c:v>
                </c:pt>
                <c:pt idx="62929">
                  <c:v>0.98337578699999995</c:v>
                </c:pt>
                <c:pt idx="62930">
                  <c:v>0.99466263200000005</c:v>
                </c:pt>
                <c:pt idx="62931">
                  <c:v>0.98337578699999995</c:v>
                </c:pt>
                <c:pt idx="62932">
                  <c:v>0.99100769600000005</c:v>
                </c:pt>
                <c:pt idx="62933">
                  <c:v>0.98729905299999998</c:v>
                </c:pt>
                <c:pt idx="62934">
                  <c:v>0.98337578699999995</c:v>
                </c:pt>
                <c:pt idx="62935">
                  <c:v>0.99466263200000005</c:v>
                </c:pt>
                <c:pt idx="62936">
                  <c:v>0.994798234</c:v>
                </c:pt>
                <c:pt idx="62937">
                  <c:v>0.98337578699999995</c:v>
                </c:pt>
                <c:pt idx="62938">
                  <c:v>0.99466263200000005</c:v>
                </c:pt>
                <c:pt idx="62939">
                  <c:v>0.98048173699999996</c:v>
                </c:pt>
                <c:pt idx="62940">
                  <c:v>0.99833470599999996</c:v>
                </c:pt>
                <c:pt idx="62941">
                  <c:v>0.98337578699999995</c:v>
                </c:pt>
                <c:pt idx="62942">
                  <c:v>0.98529628999999996</c:v>
                </c:pt>
                <c:pt idx="62943">
                  <c:v>0.99466263200000005</c:v>
                </c:pt>
                <c:pt idx="62944">
                  <c:v>0.98337578699999995</c:v>
                </c:pt>
                <c:pt idx="62945">
                  <c:v>0.99466263200000005</c:v>
                </c:pt>
                <c:pt idx="62946">
                  <c:v>0.98337578699999995</c:v>
                </c:pt>
                <c:pt idx="62947">
                  <c:v>0.99015918800000002</c:v>
                </c:pt>
                <c:pt idx="62948">
                  <c:v>0.98337578699999995</c:v>
                </c:pt>
                <c:pt idx="62949">
                  <c:v>0.994798234</c:v>
                </c:pt>
                <c:pt idx="62950">
                  <c:v>0.99833470599999996</c:v>
                </c:pt>
                <c:pt idx="62951">
                  <c:v>0.98048173699999996</c:v>
                </c:pt>
                <c:pt idx="62952">
                  <c:v>0.994798234</c:v>
                </c:pt>
                <c:pt idx="62953">
                  <c:v>0.99833470599999996</c:v>
                </c:pt>
                <c:pt idx="62954">
                  <c:v>0.994798234</c:v>
                </c:pt>
                <c:pt idx="62955">
                  <c:v>0.994798234</c:v>
                </c:pt>
                <c:pt idx="62956">
                  <c:v>0.98549281</c:v>
                </c:pt>
                <c:pt idx="62957">
                  <c:v>0.99833470599999996</c:v>
                </c:pt>
                <c:pt idx="62958">
                  <c:v>0.98337578699999995</c:v>
                </c:pt>
                <c:pt idx="62959">
                  <c:v>0.98337578699999995</c:v>
                </c:pt>
                <c:pt idx="62960">
                  <c:v>0.99466263200000005</c:v>
                </c:pt>
                <c:pt idx="62961">
                  <c:v>0.98048173699999996</c:v>
                </c:pt>
                <c:pt idx="62962">
                  <c:v>0.99466263200000005</c:v>
                </c:pt>
                <c:pt idx="62963">
                  <c:v>0.994798234</c:v>
                </c:pt>
                <c:pt idx="62964">
                  <c:v>0.98337578699999995</c:v>
                </c:pt>
                <c:pt idx="62965">
                  <c:v>0.98337578699999995</c:v>
                </c:pt>
                <c:pt idx="62966">
                  <c:v>0.994798234</c:v>
                </c:pt>
                <c:pt idx="62967">
                  <c:v>0.99466263200000005</c:v>
                </c:pt>
                <c:pt idx="62968">
                  <c:v>0.99466263200000005</c:v>
                </c:pt>
                <c:pt idx="62969">
                  <c:v>0.99466263200000005</c:v>
                </c:pt>
                <c:pt idx="62970">
                  <c:v>0.994798234</c:v>
                </c:pt>
                <c:pt idx="62971">
                  <c:v>0.99466263200000005</c:v>
                </c:pt>
                <c:pt idx="62972">
                  <c:v>0.98048173699999996</c:v>
                </c:pt>
                <c:pt idx="62973">
                  <c:v>0.99466263200000005</c:v>
                </c:pt>
                <c:pt idx="62974">
                  <c:v>0.98337578699999995</c:v>
                </c:pt>
                <c:pt idx="62975">
                  <c:v>0.99466263200000005</c:v>
                </c:pt>
                <c:pt idx="62976">
                  <c:v>0.987316898</c:v>
                </c:pt>
                <c:pt idx="62977">
                  <c:v>0.98337578699999995</c:v>
                </c:pt>
                <c:pt idx="62978">
                  <c:v>0.98048173699999996</c:v>
                </c:pt>
                <c:pt idx="62979">
                  <c:v>0.98048173699999996</c:v>
                </c:pt>
                <c:pt idx="62980">
                  <c:v>0.99833470599999996</c:v>
                </c:pt>
                <c:pt idx="62981">
                  <c:v>0.98337578699999995</c:v>
                </c:pt>
                <c:pt idx="62982">
                  <c:v>0.99626751000000002</c:v>
                </c:pt>
                <c:pt idx="62983">
                  <c:v>0.98048173699999996</c:v>
                </c:pt>
                <c:pt idx="62984">
                  <c:v>0.99466263200000005</c:v>
                </c:pt>
                <c:pt idx="62985">
                  <c:v>0.99466263200000005</c:v>
                </c:pt>
                <c:pt idx="62986">
                  <c:v>0.99833470599999996</c:v>
                </c:pt>
                <c:pt idx="62987">
                  <c:v>0.98337578699999995</c:v>
                </c:pt>
                <c:pt idx="62988">
                  <c:v>0.99466263200000005</c:v>
                </c:pt>
                <c:pt idx="62989">
                  <c:v>0.99833470599999996</c:v>
                </c:pt>
                <c:pt idx="62990">
                  <c:v>0.98337578699999995</c:v>
                </c:pt>
                <c:pt idx="62991">
                  <c:v>0.99466263200000005</c:v>
                </c:pt>
                <c:pt idx="62992">
                  <c:v>0.98337578699999995</c:v>
                </c:pt>
                <c:pt idx="62993">
                  <c:v>0.98337578699999995</c:v>
                </c:pt>
                <c:pt idx="62994">
                  <c:v>0.98048173699999996</c:v>
                </c:pt>
                <c:pt idx="62995">
                  <c:v>0.98337578699999995</c:v>
                </c:pt>
                <c:pt idx="62996">
                  <c:v>0.98048173699999996</c:v>
                </c:pt>
                <c:pt idx="62997">
                  <c:v>0.98337578699999995</c:v>
                </c:pt>
                <c:pt idx="62998">
                  <c:v>0.994798234</c:v>
                </c:pt>
                <c:pt idx="62999">
                  <c:v>0.99466263200000005</c:v>
                </c:pt>
                <c:pt idx="63000">
                  <c:v>0.98337578699999995</c:v>
                </c:pt>
                <c:pt idx="63001">
                  <c:v>0.98337578699999995</c:v>
                </c:pt>
                <c:pt idx="63002">
                  <c:v>0.99833470599999996</c:v>
                </c:pt>
                <c:pt idx="63003">
                  <c:v>0.98337578699999995</c:v>
                </c:pt>
                <c:pt idx="63004">
                  <c:v>0.994798234</c:v>
                </c:pt>
                <c:pt idx="63005">
                  <c:v>0.99456953599999998</c:v>
                </c:pt>
                <c:pt idx="63006">
                  <c:v>0.99833470599999996</c:v>
                </c:pt>
                <c:pt idx="63007">
                  <c:v>0.99466263200000005</c:v>
                </c:pt>
                <c:pt idx="63008">
                  <c:v>0.98337578699999995</c:v>
                </c:pt>
                <c:pt idx="63009">
                  <c:v>0.99466263200000005</c:v>
                </c:pt>
                <c:pt idx="63010">
                  <c:v>0.99466263200000005</c:v>
                </c:pt>
                <c:pt idx="63011">
                  <c:v>0.98048173699999996</c:v>
                </c:pt>
                <c:pt idx="63012">
                  <c:v>0.994798234</c:v>
                </c:pt>
                <c:pt idx="63013">
                  <c:v>0.99833470599999996</c:v>
                </c:pt>
                <c:pt idx="63014">
                  <c:v>0.98337578699999995</c:v>
                </c:pt>
                <c:pt idx="63015">
                  <c:v>0.98337578699999995</c:v>
                </c:pt>
                <c:pt idx="63016">
                  <c:v>0.994798234</c:v>
                </c:pt>
                <c:pt idx="63017">
                  <c:v>0.99466263200000005</c:v>
                </c:pt>
                <c:pt idx="63018">
                  <c:v>0.98337578699999995</c:v>
                </c:pt>
                <c:pt idx="63019">
                  <c:v>0.98337578699999995</c:v>
                </c:pt>
                <c:pt idx="63020">
                  <c:v>0.99833470599999996</c:v>
                </c:pt>
                <c:pt idx="63021">
                  <c:v>0.98337578699999995</c:v>
                </c:pt>
                <c:pt idx="63022">
                  <c:v>0.99833470599999996</c:v>
                </c:pt>
                <c:pt idx="63023">
                  <c:v>0.99833470599999996</c:v>
                </c:pt>
                <c:pt idx="63024">
                  <c:v>0.99833470599999996</c:v>
                </c:pt>
                <c:pt idx="63025">
                  <c:v>0.99833470599999996</c:v>
                </c:pt>
                <c:pt idx="63026">
                  <c:v>0.994798234</c:v>
                </c:pt>
                <c:pt idx="63027">
                  <c:v>0.98337578699999995</c:v>
                </c:pt>
                <c:pt idx="63028">
                  <c:v>0.98337578699999995</c:v>
                </c:pt>
                <c:pt idx="63029">
                  <c:v>0.99466263200000005</c:v>
                </c:pt>
                <c:pt idx="63030">
                  <c:v>0.98337578699999995</c:v>
                </c:pt>
                <c:pt idx="63031">
                  <c:v>0.99466263200000005</c:v>
                </c:pt>
                <c:pt idx="63032">
                  <c:v>0.994798234</c:v>
                </c:pt>
                <c:pt idx="63033">
                  <c:v>0.98337578699999995</c:v>
                </c:pt>
                <c:pt idx="63034">
                  <c:v>0.99466263200000005</c:v>
                </c:pt>
                <c:pt idx="63035">
                  <c:v>0.99833470599999996</c:v>
                </c:pt>
                <c:pt idx="63036">
                  <c:v>0.99466263200000005</c:v>
                </c:pt>
                <c:pt idx="63037">
                  <c:v>0.994798234</c:v>
                </c:pt>
                <c:pt idx="63038">
                  <c:v>0.99833470599999996</c:v>
                </c:pt>
                <c:pt idx="63039">
                  <c:v>0.99466263200000005</c:v>
                </c:pt>
                <c:pt idx="63040">
                  <c:v>0.98337578699999995</c:v>
                </c:pt>
                <c:pt idx="63041">
                  <c:v>0.99466263200000005</c:v>
                </c:pt>
                <c:pt idx="63042">
                  <c:v>0.98337578699999995</c:v>
                </c:pt>
                <c:pt idx="63043">
                  <c:v>0.99833470599999996</c:v>
                </c:pt>
                <c:pt idx="63044">
                  <c:v>0.98337578699999995</c:v>
                </c:pt>
                <c:pt idx="63045">
                  <c:v>0.99466263200000005</c:v>
                </c:pt>
                <c:pt idx="63046">
                  <c:v>0.99466263200000005</c:v>
                </c:pt>
                <c:pt idx="63047">
                  <c:v>0.98337578699999995</c:v>
                </c:pt>
                <c:pt idx="63048">
                  <c:v>0.99466263200000005</c:v>
                </c:pt>
                <c:pt idx="63049">
                  <c:v>0.994798234</c:v>
                </c:pt>
                <c:pt idx="63050">
                  <c:v>0.994798234</c:v>
                </c:pt>
                <c:pt idx="63051">
                  <c:v>0.99466263200000005</c:v>
                </c:pt>
                <c:pt idx="63052">
                  <c:v>0.98337578699999995</c:v>
                </c:pt>
                <c:pt idx="63053">
                  <c:v>0.98337578699999995</c:v>
                </c:pt>
                <c:pt idx="63054">
                  <c:v>0.99015918800000002</c:v>
                </c:pt>
                <c:pt idx="63055">
                  <c:v>0.99466263200000005</c:v>
                </c:pt>
                <c:pt idx="63056">
                  <c:v>0.98337578699999995</c:v>
                </c:pt>
                <c:pt idx="63057">
                  <c:v>0.994798234</c:v>
                </c:pt>
                <c:pt idx="63058">
                  <c:v>0.98048173699999996</c:v>
                </c:pt>
                <c:pt idx="63059">
                  <c:v>0.99833470599999996</c:v>
                </c:pt>
                <c:pt idx="63060">
                  <c:v>0.99833470599999996</c:v>
                </c:pt>
                <c:pt idx="63061">
                  <c:v>0.98048173699999996</c:v>
                </c:pt>
                <c:pt idx="63062">
                  <c:v>0.98048173699999996</c:v>
                </c:pt>
                <c:pt idx="63063">
                  <c:v>0.98337578699999995</c:v>
                </c:pt>
                <c:pt idx="63064">
                  <c:v>0.98337578699999995</c:v>
                </c:pt>
                <c:pt idx="63065">
                  <c:v>0.98552498799999999</c:v>
                </c:pt>
                <c:pt idx="63066">
                  <c:v>0.99833470599999996</c:v>
                </c:pt>
                <c:pt idx="63067">
                  <c:v>0.98337578699999995</c:v>
                </c:pt>
                <c:pt idx="63068">
                  <c:v>0.99833470599999996</c:v>
                </c:pt>
                <c:pt idx="63069">
                  <c:v>0.99833470599999996</c:v>
                </c:pt>
                <c:pt idx="63070">
                  <c:v>0.99833470599999996</c:v>
                </c:pt>
                <c:pt idx="63071">
                  <c:v>0.98048173699999996</c:v>
                </c:pt>
                <c:pt idx="63072">
                  <c:v>0.98048173699999996</c:v>
                </c:pt>
                <c:pt idx="63073">
                  <c:v>0.99090427199999997</c:v>
                </c:pt>
                <c:pt idx="63074">
                  <c:v>0.97450132499999997</c:v>
                </c:pt>
                <c:pt idx="63075">
                  <c:v>0.99466263200000005</c:v>
                </c:pt>
                <c:pt idx="63076">
                  <c:v>0.99833470599999996</c:v>
                </c:pt>
                <c:pt idx="63077">
                  <c:v>0.99466263200000005</c:v>
                </c:pt>
                <c:pt idx="63078">
                  <c:v>0.99833470599999996</c:v>
                </c:pt>
                <c:pt idx="63079">
                  <c:v>0.99466263200000005</c:v>
                </c:pt>
                <c:pt idx="63080">
                  <c:v>0.99833470599999996</c:v>
                </c:pt>
                <c:pt idx="63081">
                  <c:v>0.99833470599999996</c:v>
                </c:pt>
                <c:pt idx="63082">
                  <c:v>0.99833470599999996</c:v>
                </c:pt>
                <c:pt idx="63083">
                  <c:v>0.98337578699999995</c:v>
                </c:pt>
                <c:pt idx="63084">
                  <c:v>0.98337578699999995</c:v>
                </c:pt>
                <c:pt idx="63085">
                  <c:v>0.98048173699999996</c:v>
                </c:pt>
                <c:pt idx="63086">
                  <c:v>0.98337578699999995</c:v>
                </c:pt>
                <c:pt idx="63087">
                  <c:v>0.994798234</c:v>
                </c:pt>
                <c:pt idx="63088">
                  <c:v>0.994798234</c:v>
                </c:pt>
                <c:pt idx="63089">
                  <c:v>0.99833470599999996</c:v>
                </c:pt>
                <c:pt idx="63090">
                  <c:v>0.99466263200000005</c:v>
                </c:pt>
                <c:pt idx="63091">
                  <c:v>0.98048173699999996</c:v>
                </c:pt>
                <c:pt idx="63092">
                  <c:v>0.99450736299999998</c:v>
                </c:pt>
                <c:pt idx="63093">
                  <c:v>0.98337578699999995</c:v>
                </c:pt>
                <c:pt idx="63094">
                  <c:v>0.99466263200000005</c:v>
                </c:pt>
                <c:pt idx="63095">
                  <c:v>0.98552498799999999</c:v>
                </c:pt>
                <c:pt idx="63096">
                  <c:v>0.99466263200000005</c:v>
                </c:pt>
                <c:pt idx="63097">
                  <c:v>0.99466263200000005</c:v>
                </c:pt>
                <c:pt idx="63098">
                  <c:v>0.994798234</c:v>
                </c:pt>
                <c:pt idx="63099">
                  <c:v>0.98729905299999998</c:v>
                </c:pt>
                <c:pt idx="63100">
                  <c:v>0.99466263200000005</c:v>
                </c:pt>
                <c:pt idx="63101">
                  <c:v>0.99833470599999996</c:v>
                </c:pt>
                <c:pt idx="63102">
                  <c:v>0.99466263200000005</c:v>
                </c:pt>
                <c:pt idx="63103">
                  <c:v>0.99027694600000005</c:v>
                </c:pt>
                <c:pt idx="63104">
                  <c:v>0.99466263200000005</c:v>
                </c:pt>
                <c:pt idx="63105">
                  <c:v>0.99466263200000005</c:v>
                </c:pt>
                <c:pt idx="63106">
                  <c:v>0.98048173699999996</c:v>
                </c:pt>
                <c:pt idx="63107">
                  <c:v>0.98337578699999995</c:v>
                </c:pt>
                <c:pt idx="63108">
                  <c:v>0.99466263200000005</c:v>
                </c:pt>
                <c:pt idx="63109">
                  <c:v>0.99100769600000005</c:v>
                </c:pt>
                <c:pt idx="63110">
                  <c:v>0.99466263200000005</c:v>
                </c:pt>
                <c:pt idx="63111">
                  <c:v>0.98337578699999995</c:v>
                </c:pt>
                <c:pt idx="63112">
                  <c:v>0.98048173699999996</c:v>
                </c:pt>
                <c:pt idx="63113">
                  <c:v>0.98337578699999995</c:v>
                </c:pt>
                <c:pt idx="63114">
                  <c:v>0.98048173699999996</c:v>
                </c:pt>
                <c:pt idx="63115">
                  <c:v>0.98337578699999995</c:v>
                </c:pt>
                <c:pt idx="63116">
                  <c:v>0.98048173699999996</c:v>
                </c:pt>
                <c:pt idx="63117">
                  <c:v>0.99466263200000005</c:v>
                </c:pt>
                <c:pt idx="63118">
                  <c:v>0.987316898</c:v>
                </c:pt>
                <c:pt idx="63119">
                  <c:v>0.99466263200000005</c:v>
                </c:pt>
                <c:pt idx="63120">
                  <c:v>0.994798234</c:v>
                </c:pt>
                <c:pt idx="63121">
                  <c:v>0.98337578699999995</c:v>
                </c:pt>
                <c:pt idx="63122">
                  <c:v>0.987316898</c:v>
                </c:pt>
                <c:pt idx="63123">
                  <c:v>0.99626751000000002</c:v>
                </c:pt>
                <c:pt idx="63124">
                  <c:v>0.98337578699999995</c:v>
                </c:pt>
                <c:pt idx="63125">
                  <c:v>0.99015918800000002</c:v>
                </c:pt>
                <c:pt idx="63126">
                  <c:v>0.99833470599999996</c:v>
                </c:pt>
                <c:pt idx="63127">
                  <c:v>0.99833470599999996</c:v>
                </c:pt>
                <c:pt idx="63128">
                  <c:v>0.99027694600000005</c:v>
                </c:pt>
                <c:pt idx="63129">
                  <c:v>0.994798234</c:v>
                </c:pt>
                <c:pt idx="63130">
                  <c:v>0.98337578699999995</c:v>
                </c:pt>
                <c:pt idx="63131">
                  <c:v>0.98337578699999995</c:v>
                </c:pt>
                <c:pt idx="63132">
                  <c:v>0.98048173699999996</c:v>
                </c:pt>
                <c:pt idx="63133">
                  <c:v>0.98337578699999995</c:v>
                </c:pt>
                <c:pt idx="63134">
                  <c:v>0.99466263200000005</c:v>
                </c:pt>
                <c:pt idx="63135">
                  <c:v>0.99466263200000005</c:v>
                </c:pt>
                <c:pt idx="63136">
                  <c:v>0.994798234</c:v>
                </c:pt>
                <c:pt idx="63137">
                  <c:v>0.994798234</c:v>
                </c:pt>
                <c:pt idx="63138">
                  <c:v>0.98337578699999995</c:v>
                </c:pt>
                <c:pt idx="63139">
                  <c:v>0.98337578699999995</c:v>
                </c:pt>
                <c:pt idx="63140">
                  <c:v>0.99466263200000005</c:v>
                </c:pt>
                <c:pt idx="63141">
                  <c:v>0.99833470599999996</c:v>
                </c:pt>
                <c:pt idx="63142">
                  <c:v>0.98279561000000004</c:v>
                </c:pt>
                <c:pt idx="63143">
                  <c:v>0.994798234</c:v>
                </c:pt>
                <c:pt idx="63144">
                  <c:v>0.97702001699999996</c:v>
                </c:pt>
                <c:pt idx="63145">
                  <c:v>0.98337578699999995</c:v>
                </c:pt>
                <c:pt idx="63146">
                  <c:v>0.99833470599999996</c:v>
                </c:pt>
                <c:pt idx="63147">
                  <c:v>0.98337578699999995</c:v>
                </c:pt>
                <c:pt idx="63148">
                  <c:v>0.99833470599999996</c:v>
                </c:pt>
                <c:pt idx="63149">
                  <c:v>0.99833470599999996</c:v>
                </c:pt>
                <c:pt idx="63150">
                  <c:v>0.994798234</c:v>
                </c:pt>
                <c:pt idx="63151">
                  <c:v>0.994798234</c:v>
                </c:pt>
                <c:pt idx="63152">
                  <c:v>0.98337578699999995</c:v>
                </c:pt>
                <c:pt idx="63153">
                  <c:v>0.98337578699999995</c:v>
                </c:pt>
                <c:pt idx="63154">
                  <c:v>0.98048173699999996</c:v>
                </c:pt>
                <c:pt idx="63155">
                  <c:v>0.98337578699999995</c:v>
                </c:pt>
                <c:pt idx="63156">
                  <c:v>0.98337578699999995</c:v>
                </c:pt>
                <c:pt idx="63157">
                  <c:v>0.99466263200000005</c:v>
                </c:pt>
                <c:pt idx="63158">
                  <c:v>0.98048173699999996</c:v>
                </c:pt>
                <c:pt idx="63159">
                  <c:v>0.99466263200000005</c:v>
                </c:pt>
                <c:pt idx="63160">
                  <c:v>0.98048173699999996</c:v>
                </c:pt>
                <c:pt idx="63161">
                  <c:v>0.98337578699999995</c:v>
                </c:pt>
                <c:pt idx="63162">
                  <c:v>0.994798234</c:v>
                </c:pt>
                <c:pt idx="63163">
                  <c:v>0.994798234</c:v>
                </c:pt>
                <c:pt idx="63164">
                  <c:v>0.98337578699999995</c:v>
                </c:pt>
                <c:pt idx="63165">
                  <c:v>0.99833470599999996</c:v>
                </c:pt>
                <c:pt idx="63166">
                  <c:v>0.98048173699999996</c:v>
                </c:pt>
                <c:pt idx="63167">
                  <c:v>0.98552498799999999</c:v>
                </c:pt>
                <c:pt idx="63168">
                  <c:v>0.994798234</c:v>
                </c:pt>
                <c:pt idx="63169">
                  <c:v>0.98729905299999998</c:v>
                </c:pt>
                <c:pt idx="63170">
                  <c:v>0.98337578699999995</c:v>
                </c:pt>
                <c:pt idx="63171">
                  <c:v>0.98337578699999995</c:v>
                </c:pt>
                <c:pt idx="63172">
                  <c:v>0.987316898</c:v>
                </c:pt>
                <c:pt idx="63173">
                  <c:v>0.98337578699999995</c:v>
                </c:pt>
                <c:pt idx="63174">
                  <c:v>0.994798234</c:v>
                </c:pt>
                <c:pt idx="63175">
                  <c:v>0.994798234</c:v>
                </c:pt>
                <c:pt idx="63176">
                  <c:v>0.98337578699999995</c:v>
                </c:pt>
                <c:pt idx="63177">
                  <c:v>0.98337578699999995</c:v>
                </c:pt>
                <c:pt idx="63178">
                  <c:v>0.99833470599999996</c:v>
                </c:pt>
                <c:pt idx="63179">
                  <c:v>0.98337578699999995</c:v>
                </c:pt>
                <c:pt idx="63180">
                  <c:v>0.994798234</c:v>
                </c:pt>
                <c:pt idx="63181">
                  <c:v>0.99466263200000005</c:v>
                </c:pt>
                <c:pt idx="63182">
                  <c:v>0.99466263200000005</c:v>
                </c:pt>
                <c:pt idx="63183">
                  <c:v>0.98337578699999995</c:v>
                </c:pt>
                <c:pt idx="63184">
                  <c:v>0.98337578699999995</c:v>
                </c:pt>
                <c:pt idx="63185">
                  <c:v>0.99833470599999996</c:v>
                </c:pt>
                <c:pt idx="63186">
                  <c:v>0.994798234</c:v>
                </c:pt>
                <c:pt idx="63187">
                  <c:v>0.99466263200000005</c:v>
                </c:pt>
                <c:pt idx="63188">
                  <c:v>0.99833470599999996</c:v>
                </c:pt>
                <c:pt idx="63189">
                  <c:v>0.98048173699999996</c:v>
                </c:pt>
                <c:pt idx="63190">
                  <c:v>0.98048173699999996</c:v>
                </c:pt>
                <c:pt idx="63191">
                  <c:v>0.99833470599999996</c:v>
                </c:pt>
                <c:pt idx="63192">
                  <c:v>0.99027694600000005</c:v>
                </c:pt>
                <c:pt idx="63193">
                  <c:v>0.99466263200000005</c:v>
                </c:pt>
                <c:pt idx="63194">
                  <c:v>0.99466263200000005</c:v>
                </c:pt>
                <c:pt idx="63195">
                  <c:v>0.99833470599999996</c:v>
                </c:pt>
                <c:pt idx="63196">
                  <c:v>0.994798234</c:v>
                </c:pt>
                <c:pt idx="63197">
                  <c:v>0.99466263200000005</c:v>
                </c:pt>
                <c:pt idx="63198">
                  <c:v>0.98337578699999995</c:v>
                </c:pt>
                <c:pt idx="63199">
                  <c:v>0.99466263200000005</c:v>
                </c:pt>
                <c:pt idx="63200">
                  <c:v>0.98337578699999995</c:v>
                </c:pt>
                <c:pt idx="63201">
                  <c:v>0.99466263200000005</c:v>
                </c:pt>
                <c:pt idx="63202">
                  <c:v>0.994798234</c:v>
                </c:pt>
                <c:pt idx="63203">
                  <c:v>0.99466263200000005</c:v>
                </c:pt>
                <c:pt idx="63204">
                  <c:v>0.99090427199999997</c:v>
                </c:pt>
                <c:pt idx="63205">
                  <c:v>0.98337578699999995</c:v>
                </c:pt>
                <c:pt idx="63206">
                  <c:v>0.99466263200000005</c:v>
                </c:pt>
                <c:pt idx="63207">
                  <c:v>0.98337578699999995</c:v>
                </c:pt>
                <c:pt idx="63208">
                  <c:v>0.98337578699999995</c:v>
                </c:pt>
                <c:pt idx="63209">
                  <c:v>0.99015918800000002</c:v>
                </c:pt>
                <c:pt idx="63210">
                  <c:v>0.98337578699999995</c:v>
                </c:pt>
                <c:pt idx="63211">
                  <c:v>0.98337578699999995</c:v>
                </c:pt>
                <c:pt idx="63212">
                  <c:v>0.99833470599999996</c:v>
                </c:pt>
                <c:pt idx="63213">
                  <c:v>0.98048173699999996</c:v>
                </c:pt>
                <c:pt idx="63214">
                  <c:v>0.99466263200000005</c:v>
                </c:pt>
                <c:pt idx="63215">
                  <c:v>0.96505087099999998</c:v>
                </c:pt>
                <c:pt idx="63216">
                  <c:v>0.99466263200000005</c:v>
                </c:pt>
                <c:pt idx="63217">
                  <c:v>0.98337578699999995</c:v>
                </c:pt>
                <c:pt idx="63218">
                  <c:v>0.985100894</c:v>
                </c:pt>
                <c:pt idx="63219">
                  <c:v>0.99833470599999996</c:v>
                </c:pt>
                <c:pt idx="63220">
                  <c:v>0.994798234</c:v>
                </c:pt>
                <c:pt idx="63221">
                  <c:v>0.987316898</c:v>
                </c:pt>
                <c:pt idx="63222">
                  <c:v>0.98552498799999999</c:v>
                </c:pt>
                <c:pt idx="63223">
                  <c:v>0.98337578699999995</c:v>
                </c:pt>
                <c:pt idx="63224">
                  <c:v>0.98048173699999996</c:v>
                </c:pt>
                <c:pt idx="63225">
                  <c:v>0.98337578699999995</c:v>
                </c:pt>
                <c:pt idx="63226">
                  <c:v>0.99027694600000005</c:v>
                </c:pt>
                <c:pt idx="63227">
                  <c:v>0.99466263200000005</c:v>
                </c:pt>
                <c:pt idx="63228">
                  <c:v>0.99466263200000005</c:v>
                </c:pt>
                <c:pt idx="63229">
                  <c:v>0.99833470599999996</c:v>
                </c:pt>
                <c:pt idx="63230">
                  <c:v>0.99833470599999996</c:v>
                </c:pt>
                <c:pt idx="63231">
                  <c:v>0.99466263200000005</c:v>
                </c:pt>
                <c:pt idx="63232">
                  <c:v>0.99833470599999996</c:v>
                </c:pt>
                <c:pt idx="63233">
                  <c:v>0.99833470599999996</c:v>
                </c:pt>
                <c:pt idx="63234">
                  <c:v>0.99466263200000005</c:v>
                </c:pt>
                <c:pt idx="63235">
                  <c:v>0.99833470599999996</c:v>
                </c:pt>
                <c:pt idx="63236">
                  <c:v>0.98337578699999995</c:v>
                </c:pt>
                <c:pt idx="63237">
                  <c:v>0.99466263200000005</c:v>
                </c:pt>
                <c:pt idx="63238">
                  <c:v>0.99466263200000005</c:v>
                </c:pt>
                <c:pt idx="63239">
                  <c:v>0.98048173699999996</c:v>
                </c:pt>
                <c:pt idx="63240">
                  <c:v>0.98337578699999995</c:v>
                </c:pt>
                <c:pt idx="63241">
                  <c:v>0.98337578699999995</c:v>
                </c:pt>
                <c:pt idx="63242">
                  <c:v>0.987316898</c:v>
                </c:pt>
                <c:pt idx="63243">
                  <c:v>0.99833470599999996</c:v>
                </c:pt>
                <c:pt idx="63244">
                  <c:v>0.98048173699999996</c:v>
                </c:pt>
                <c:pt idx="63245">
                  <c:v>0.99466263200000005</c:v>
                </c:pt>
                <c:pt idx="63246">
                  <c:v>0.99466263200000005</c:v>
                </c:pt>
                <c:pt idx="63247">
                  <c:v>0.98337578699999995</c:v>
                </c:pt>
                <c:pt idx="63248">
                  <c:v>0.98337578699999995</c:v>
                </c:pt>
                <c:pt idx="63249">
                  <c:v>0.994798234</c:v>
                </c:pt>
                <c:pt idx="63250">
                  <c:v>0.98337578699999995</c:v>
                </c:pt>
                <c:pt idx="63251">
                  <c:v>0.98337578699999995</c:v>
                </c:pt>
                <c:pt idx="63252">
                  <c:v>0.987316898</c:v>
                </c:pt>
                <c:pt idx="63253">
                  <c:v>0.98337578699999995</c:v>
                </c:pt>
                <c:pt idx="63254">
                  <c:v>0.98337578699999995</c:v>
                </c:pt>
                <c:pt idx="63255">
                  <c:v>0.99466263200000005</c:v>
                </c:pt>
                <c:pt idx="63256">
                  <c:v>0.98337578699999995</c:v>
                </c:pt>
                <c:pt idx="63257">
                  <c:v>0.98337578699999995</c:v>
                </c:pt>
                <c:pt idx="63258">
                  <c:v>0.99466263200000005</c:v>
                </c:pt>
                <c:pt idx="63259">
                  <c:v>0.99466263200000005</c:v>
                </c:pt>
                <c:pt idx="63260">
                  <c:v>0.98048173699999996</c:v>
                </c:pt>
                <c:pt idx="63261">
                  <c:v>0.99833470599999996</c:v>
                </c:pt>
                <c:pt idx="63262">
                  <c:v>0.98337578699999995</c:v>
                </c:pt>
                <c:pt idx="63263">
                  <c:v>0.98337578699999995</c:v>
                </c:pt>
                <c:pt idx="63264">
                  <c:v>0.99466263200000005</c:v>
                </c:pt>
                <c:pt idx="63265">
                  <c:v>0.994798234</c:v>
                </c:pt>
                <c:pt idx="63266">
                  <c:v>0.98048173699999996</c:v>
                </c:pt>
                <c:pt idx="63267">
                  <c:v>0.994798234</c:v>
                </c:pt>
                <c:pt idx="63268">
                  <c:v>0.994798234</c:v>
                </c:pt>
                <c:pt idx="63269">
                  <c:v>0.98729905299999998</c:v>
                </c:pt>
                <c:pt idx="63270">
                  <c:v>0.98337578699999995</c:v>
                </c:pt>
                <c:pt idx="63271">
                  <c:v>0.98337578699999995</c:v>
                </c:pt>
                <c:pt idx="63272">
                  <c:v>0.98337578699999995</c:v>
                </c:pt>
                <c:pt idx="63273">
                  <c:v>0.99833470599999996</c:v>
                </c:pt>
                <c:pt idx="63274">
                  <c:v>0.98337578699999995</c:v>
                </c:pt>
                <c:pt idx="63275">
                  <c:v>0.98048173699999996</c:v>
                </c:pt>
                <c:pt idx="63276">
                  <c:v>0.99833470599999996</c:v>
                </c:pt>
                <c:pt idx="63277">
                  <c:v>0.98048173699999996</c:v>
                </c:pt>
                <c:pt idx="63278">
                  <c:v>0.99466263200000005</c:v>
                </c:pt>
                <c:pt idx="63279">
                  <c:v>0.99833470599999996</c:v>
                </c:pt>
                <c:pt idx="63280">
                  <c:v>0.99833470599999996</c:v>
                </c:pt>
                <c:pt idx="63281">
                  <c:v>0.99466263200000005</c:v>
                </c:pt>
                <c:pt idx="63282">
                  <c:v>0.98337578699999995</c:v>
                </c:pt>
                <c:pt idx="63283">
                  <c:v>0.994798234</c:v>
                </c:pt>
                <c:pt idx="63284">
                  <c:v>0.98337578699999995</c:v>
                </c:pt>
                <c:pt idx="63285">
                  <c:v>0.98048173699999996</c:v>
                </c:pt>
                <c:pt idx="63286">
                  <c:v>0.98552498799999999</c:v>
                </c:pt>
                <c:pt idx="63287">
                  <c:v>0.99833470599999996</c:v>
                </c:pt>
                <c:pt idx="63288">
                  <c:v>0.99466263200000005</c:v>
                </c:pt>
                <c:pt idx="63289">
                  <c:v>0.99833470599999996</c:v>
                </c:pt>
                <c:pt idx="63290">
                  <c:v>0.99833470599999996</c:v>
                </c:pt>
                <c:pt idx="63291">
                  <c:v>0.99090427199999997</c:v>
                </c:pt>
                <c:pt idx="63292">
                  <c:v>0.99466263200000005</c:v>
                </c:pt>
                <c:pt idx="63293">
                  <c:v>0.994798234</c:v>
                </c:pt>
                <c:pt idx="63294">
                  <c:v>0.99833470599999996</c:v>
                </c:pt>
                <c:pt idx="63295">
                  <c:v>0.98337578699999995</c:v>
                </c:pt>
                <c:pt idx="63296">
                  <c:v>0.98048173699999996</c:v>
                </c:pt>
                <c:pt idx="63297">
                  <c:v>0.99833470599999996</c:v>
                </c:pt>
                <c:pt idx="63298">
                  <c:v>0.99466263200000005</c:v>
                </c:pt>
                <c:pt idx="63299">
                  <c:v>0.98337578699999995</c:v>
                </c:pt>
                <c:pt idx="63300">
                  <c:v>0.98048173699999996</c:v>
                </c:pt>
                <c:pt idx="63301">
                  <c:v>0.99833470599999996</c:v>
                </c:pt>
                <c:pt idx="63302">
                  <c:v>0.98337578699999995</c:v>
                </c:pt>
                <c:pt idx="63303">
                  <c:v>0.98048173699999996</c:v>
                </c:pt>
                <c:pt idx="63304">
                  <c:v>0.994798234</c:v>
                </c:pt>
                <c:pt idx="63305">
                  <c:v>0.99466263200000005</c:v>
                </c:pt>
                <c:pt idx="63306">
                  <c:v>0.99466263200000005</c:v>
                </c:pt>
                <c:pt idx="63307">
                  <c:v>0.99833470599999996</c:v>
                </c:pt>
                <c:pt idx="63308">
                  <c:v>0.994798234</c:v>
                </c:pt>
                <c:pt idx="63309">
                  <c:v>0.98048173699999996</c:v>
                </c:pt>
                <c:pt idx="63310">
                  <c:v>0.99466263200000005</c:v>
                </c:pt>
                <c:pt idx="63311">
                  <c:v>0.98337578699999995</c:v>
                </c:pt>
                <c:pt idx="63312">
                  <c:v>0.98337578699999995</c:v>
                </c:pt>
                <c:pt idx="63313">
                  <c:v>0.98337578699999995</c:v>
                </c:pt>
                <c:pt idx="63314">
                  <c:v>0.99027694600000005</c:v>
                </c:pt>
                <c:pt idx="63315">
                  <c:v>0.98337578699999995</c:v>
                </c:pt>
                <c:pt idx="63316">
                  <c:v>0.98048173699999996</c:v>
                </c:pt>
                <c:pt idx="63317">
                  <c:v>0.99466263200000005</c:v>
                </c:pt>
                <c:pt idx="63318">
                  <c:v>0.98337578699999995</c:v>
                </c:pt>
                <c:pt idx="63319">
                  <c:v>0.994798234</c:v>
                </c:pt>
                <c:pt idx="63320">
                  <c:v>0.99466263200000005</c:v>
                </c:pt>
                <c:pt idx="63321">
                  <c:v>0.98337578699999995</c:v>
                </c:pt>
                <c:pt idx="63322">
                  <c:v>0.98337578699999995</c:v>
                </c:pt>
                <c:pt idx="63323">
                  <c:v>0.99466263200000005</c:v>
                </c:pt>
                <c:pt idx="63324">
                  <c:v>0.99466263200000005</c:v>
                </c:pt>
                <c:pt idx="63325">
                  <c:v>0.98729905299999998</c:v>
                </c:pt>
                <c:pt idx="63326">
                  <c:v>0.98337578699999995</c:v>
                </c:pt>
                <c:pt idx="63327">
                  <c:v>0.98337578699999995</c:v>
                </c:pt>
                <c:pt idx="63328">
                  <c:v>0.98337578699999995</c:v>
                </c:pt>
                <c:pt idx="63329">
                  <c:v>0.98337578699999995</c:v>
                </c:pt>
                <c:pt idx="63330">
                  <c:v>0.99833470599999996</c:v>
                </c:pt>
                <c:pt idx="63331">
                  <c:v>0.98048173699999996</c:v>
                </c:pt>
                <c:pt idx="63332">
                  <c:v>0.99466263200000005</c:v>
                </c:pt>
                <c:pt idx="63333">
                  <c:v>0.98337578699999995</c:v>
                </c:pt>
                <c:pt idx="63334">
                  <c:v>0.99833470599999996</c:v>
                </c:pt>
                <c:pt idx="63335">
                  <c:v>0.98337578699999995</c:v>
                </c:pt>
                <c:pt idx="63336">
                  <c:v>0.99466263200000005</c:v>
                </c:pt>
                <c:pt idx="63337">
                  <c:v>0.99833470599999996</c:v>
                </c:pt>
                <c:pt idx="63338">
                  <c:v>0.99466263200000005</c:v>
                </c:pt>
                <c:pt idx="63339">
                  <c:v>0.98048173699999996</c:v>
                </c:pt>
                <c:pt idx="63340">
                  <c:v>0.99100769600000005</c:v>
                </c:pt>
                <c:pt idx="63341">
                  <c:v>0.98337578699999995</c:v>
                </c:pt>
                <c:pt idx="63342">
                  <c:v>0.994798234</c:v>
                </c:pt>
                <c:pt idx="63343">
                  <c:v>0.99833470599999996</c:v>
                </c:pt>
                <c:pt idx="63344">
                  <c:v>0.98337578699999995</c:v>
                </c:pt>
                <c:pt idx="63345">
                  <c:v>0.99833470599999996</c:v>
                </c:pt>
                <c:pt idx="63346">
                  <c:v>0.98337578699999995</c:v>
                </c:pt>
                <c:pt idx="63347">
                  <c:v>0.99466263200000005</c:v>
                </c:pt>
                <c:pt idx="63348">
                  <c:v>0.98337578699999995</c:v>
                </c:pt>
                <c:pt idx="63349">
                  <c:v>0.99833470599999996</c:v>
                </c:pt>
                <c:pt idx="63350">
                  <c:v>0.99833470599999996</c:v>
                </c:pt>
                <c:pt idx="63351">
                  <c:v>0.994798234</c:v>
                </c:pt>
                <c:pt idx="63352">
                  <c:v>0.994798234</c:v>
                </c:pt>
                <c:pt idx="63353">
                  <c:v>0.98337578699999995</c:v>
                </c:pt>
                <c:pt idx="63354">
                  <c:v>0.99833470599999996</c:v>
                </c:pt>
                <c:pt idx="63355">
                  <c:v>0.994798234</c:v>
                </c:pt>
                <c:pt idx="63356">
                  <c:v>0.994798234</c:v>
                </c:pt>
                <c:pt idx="63357">
                  <c:v>0.98337578699999995</c:v>
                </c:pt>
                <c:pt idx="63358">
                  <c:v>0.98337578699999995</c:v>
                </c:pt>
                <c:pt idx="63359">
                  <c:v>0.99833470599999996</c:v>
                </c:pt>
                <c:pt idx="63360">
                  <c:v>0.98048173699999996</c:v>
                </c:pt>
                <c:pt idx="63361">
                  <c:v>0.98337578699999995</c:v>
                </c:pt>
                <c:pt idx="63362">
                  <c:v>0.98337578699999995</c:v>
                </c:pt>
                <c:pt idx="63363">
                  <c:v>0.98337578699999995</c:v>
                </c:pt>
                <c:pt idx="63364">
                  <c:v>0.99466263200000005</c:v>
                </c:pt>
                <c:pt idx="63365">
                  <c:v>0.994798234</c:v>
                </c:pt>
                <c:pt idx="63366">
                  <c:v>0.987316898</c:v>
                </c:pt>
                <c:pt idx="63367">
                  <c:v>0.99833470599999996</c:v>
                </c:pt>
                <c:pt idx="63368">
                  <c:v>0.994798234</c:v>
                </c:pt>
                <c:pt idx="63369">
                  <c:v>0.99466263200000005</c:v>
                </c:pt>
                <c:pt idx="63370">
                  <c:v>0.994798234</c:v>
                </c:pt>
                <c:pt idx="63371">
                  <c:v>0.98337578699999995</c:v>
                </c:pt>
                <c:pt idx="63372">
                  <c:v>0.99833470599999996</c:v>
                </c:pt>
                <c:pt idx="63373">
                  <c:v>0.98337578699999995</c:v>
                </c:pt>
                <c:pt idx="63374">
                  <c:v>0.98337578699999995</c:v>
                </c:pt>
                <c:pt idx="63375">
                  <c:v>0.994798234</c:v>
                </c:pt>
                <c:pt idx="63376">
                  <c:v>0.98337578699999995</c:v>
                </c:pt>
                <c:pt idx="63377">
                  <c:v>0.99466263200000005</c:v>
                </c:pt>
                <c:pt idx="63378">
                  <c:v>0.98048173699999996</c:v>
                </c:pt>
                <c:pt idx="63379">
                  <c:v>0.99833470599999996</c:v>
                </c:pt>
                <c:pt idx="63380">
                  <c:v>0.994798234</c:v>
                </c:pt>
                <c:pt idx="63381">
                  <c:v>0.99833470599999996</c:v>
                </c:pt>
                <c:pt idx="63382">
                  <c:v>0.98337578699999995</c:v>
                </c:pt>
                <c:pt idx="63383">
                  <c:v>0.98337578699999995</c:v>
                </c:pt>
                <c:pt idx="63384">
                  <c:v>0.98337578699999995</c:v>
                </c:pt>
                <c:pt idx="63385">
                  <c:v>0.98048173699999996</c:v>
                </c:pt>
                <c:pt idx="63386">
                  <c:v>0.987316898</c:v>
                </c:pt>
                <c:pt idx="63387">
                  <c:v>0.99100769600000005</c:v>
                </c:pt>
                <c:pt idx="63388">
                  <c:v>0.98729905299999998</c:v>
                </c:pt>
                <c:pt idx="63389">
                  <c:v>0.99833470599999996</c:v>
                </c:pt>
                <c:pt idx="63390">
                  <c:v>0.98337578699999995</c:v>
                </c:pt>
                <c:pt idx="63391">
                  <c:v>0.97450132499999997</c:v>
                </c:pt>
                <c:pt idx="63392">
                  <c:v>0.99466263200000005</c:v>
                </c:pt>
                <c:pt idx="63393">
                  <c:v>0.98048173699999996</c:v>
                </c:pt>
                <c:pt idx="63394">
                  <c:v>0.99466263200000005</c:v>
                </c:pt>
                <c:pt idx="63395">
                  <c:v>0.99833470599999996</c:v>
                </c:pt>
                <c:pt idx="63396">
                  <c:v>0.994798234</c:v>
                </c:pt>
                <c:pt idx="63397">
                  <c:v>0.99466263200000005</c:v>
                </c:pt>
                <c:pt idx="63398">
                  <c:v>0.98337578699999995</c:v>
                </c:pt>
                <c:pt idx="63399">
                  <c:v>0.99466263200000005</c:v>
                </c:pt>
                <c:pt idx="63400">
                  <c:v>0.98337578699999995</c:v>
                </c:pt>
                <c:pt idx="63401">
                  <c:v>0.98337578699999995</c:v>
                </c:pt>
                <c:pt idx="63402">
                  <c:v>0.98337578699999995</c:v>
                </c:pt>
                <c:pt idx="63403">
                  <c:v>0.98048173699999996</c:v>
                </c:pt>
                <c:pt idx="63404">
                  <c:v>0.99466263200000005</c:v>
                </c:pt>
                <c:pt idx="63405">
                  <c:v>0.994798234</c:v>
                </c:pt>
                <c:pt idx="63406">
                  <c:v>0.994798234</c:v>
                </c:pt>
                <c:pt idx="63407">
                  <c:v>0.98048173699999996</c:v>
                </c:pt>
                <c:pt idx="63408">
                  <c:v>0.994798234</c:v>
                </c:pt>
                <c:pt idx="63409">
                  <c:v>0.98337578699999995</c:v>
                </c:pt>
                <c:pt idx="63410">
                  <c:v>0.98337578699999995</c:v>
                </c:pt>
                <c:pt idx="63411">
                  <c:v>0.994798234</c:v>
                </c:pt>
                <c:pt idx="63412">
                  <c:v>0.994798234</c:v>
                </c:pt>
                <c:pt idx="63413">
                  <c:v>0.98337578699999995</c:v>
                </c:pt>
                <c:pt idx="63414">
                  <c:v>0.98337578699999995</c:v>
                </c:pt>
                <c:pt idx="63415">
                  <c:v>0.99833470599999996</c:v>
                </c:pt>
                <c:pt idx="63416">
                  <c:v>0.98048173699999996</c:v>
                </c:pt>
                <c:pt idx="63417">
                  <c:v>0.99466263200000005</c:v>
                </c:pt>
                <c:pt idx="63418">
                  <c:v>0.994798234</c:v>
                </c:pt>
                <c:pt idx="63419">
                  <c:v>0.98337578699999995</c:v>
                </c:pt>
                <c:pt idx="63420">
                  <c:v>0.98337578699999995</c:v>
                </c:pt>
                <c:pt idx="63421">
                  <c:v>0.99833470599999996</c:v>
                </c:pt>
                <c:pt idx="63422">
                  <c:v>0.98975540500000003</c:v>
                </c:pt>
                <c:pt idx="63423">
                  <c:v>0.99466263200000005</c:v>
                </c:pt>
                <c:pt idx="63424">
                  <c:v>0.98048173699999996</c:v>
                </c:pt>
                <c:pt idx="63425">
                  <c:v>0.99833470599999996</c:v>
                </c:pt>
                <c:pt idx="63426">
                  <c:v>0.987316898</c:v>
                </c:pt>
                <c:pt idx="63427">
                  <c:v>0.98048173699999996</c:v>
                </c:pt>
                <c:pt idx="63428">
                  <c:v>0.99833470599999996</c:v>
                </c:pt>
                <c:pt idx="63429">
                  <c:v>0.99466263200000005</c:v>
                </c:pt>
                <c:pt idx="63430">
                  <c:v>0.994798234</c:v>
                </c:pt>
                <c:pt idx="63431">
                  <c:v>0.99466263200000005</c:v>
                </c:pt>
                <c:pt idx="63432">
                  <c:v>0.99833470599999996</c:v>
                </c:pt>
                <c:pt idx="63433">
                  <c:v>0.98337578699999995</c:v>
                </c:pt>
                <c:pt idx="63434">
                  <c:v>0.99466263200000005</c:v>
                </c:pt>
                <c:pt idx="63435">
                  <c:v>0.98048173699999996</c:v>
                </c:pt>
                <c:pt idx="63436">
                  <c:v>0.98048173699999996</c:v>
                </c:pt>
                <c:pt idx="63437">
                  <c:v>0.98048173699999996</c:v>
                </c:pt>
                <c:pt idx="63438">
                  <c:v>0.99833470599999996</c:v>
                </c:pt>
                <c:pt idx="63439">
                  <c:v>0.98337578699999995</c:v>
                </c:pt>
                <c:pt idx="63440">
                  <c:v>0.97078439699999997</c:v>
                </c:pt>
                <c:pt idx="63441">
                  <c:v>0.98337578699999995</c:v>
                </c:pt>
                <c:pt idx="63442">
                  <c:v>0.99833470599999996</c:v>
                </c:pt>
                <c:pt idx="63443">
                  <c:v>0.99833470599999996</c:v>
                </c:pt>
                <c:pt idx="63444">
                  <c:v>0.99466263200000005</c:v>
                </c:pt>
                <c:pt idx="63445">
                  <c:v>0.99833470599999996</c:v>
                </c:pt>
                <c:pt idx="63446">
                  <c:v>0.994798234</c:v>
                </c:pt>
                <c:pt idx="63447">
                  <c:v>0.98337578699999995</c:v>
                </c:pt>
                <c:pt idx="63448">
                  <c:v>0.99466263200000005</c:v>
                </c:pt>
                <c:pt idx="63449">
                  <c:v>0.99833470599999996</c:v>
                </c:pt>
                <c:pt idx="63450">
                  <c:v>0.98337578699999995</c:v>
                </c:pt>
                <c:pt idx="63451">
                  <c:v>0.99833470599999996</c:v>
                </c:pt>
                <c:pt idx="63452">
                  <c:v>0.98729905299999998</c:v>
                </c:pt>
                <c:pt idx="63453">
                  <c:v>0.994798234</c:v>
                </c:pt>
                <c:pt idx="63454">
                  <c:v>0.99466263200000005</c:v>
                </c:pt>
                <c:pt idx="63455">
                  <c:v>0.98048173699999996</c:v>
                </c:pt>
                <c:pt idx="63456">
                  <c:v>0.994798234</c:v>
                </c:pt>
                <c:pt idx="63457">
                  <c:v>0.98048173699999996</c:v>
                </c:pt>
                <c:pt idx="63458">
                  <c:v>0.99466263200000005</c:v>
                </c:pt>
                <c:pt idx="63459">
                  <c:v>0.99833470599999996</c:v>
                </c:pt>
                <c:pt idx="63460">
                  <c:v>0.99466263200000005</c:v>
                </c:pt>
                <c:pt idx="63461">
                  <c:v>0.98337578699999995</c:v>
                </c:pt>
                <c:pt idx="63462">
                  <c:v>0.99833470599999996</c:v>
                </c:pt>
                <c:pt idx="63463">
                  <c:v>0.99833470599999996</c:v>
                </c:pt>
                <c:pt idx="63464">
                  <c:v>0.987316898</c:v>
                </c:pt>
                <c:pt idx="63465">
                  <c:v>0.994798234</c:v>
                </c:pt>
                <c:pt idx="63466">
                  <c:v>0.99466263200000005</c:v>
                </c:pt>
                <c:pt idx="63467">
                  <c:v>0.99833470599999996</c:v>
                </c:pt>
                <c:pt idx="63468">
                  <c:v>0.99833470599999996</c:v>
                </c:pt>
                <c:pt idx="63469">
                  <c:v>0.994798234</c:v>
                </c:pt>
                <c:pt idx="63470">
                  <c:v>0.98337578699999995</c:v>
                </c:pt>
                <c:pt idx="63471">
                  <c:v>0.98048173699999996</c:v>
                </c:pt>
                <c:pt idx="63472">
                  <c:v>0.98337578699999995</c:v>
                </c:pt>
                <c:pt idx="63473">
                  <c:v>0.99466263200000005</c:v>
                </c:pt>
                <c:pt idx="63474">
                  <c:v>0.98048173699999996</c:v>
                </c:pt>
                <c:pt idx="63475">
                  <c:v>0.99833470599999996</c:v>
                </c:pt>
                <c:pt idx="63476">
                  <c:v>0.99466263200000005</c:v>
                </c:pt>
                <c:pt idx="63477">
                  <c:v>0.99833470599999996</c:v>
                </c:pt>
                <c:pt idx="63478">
                  <c:v>0.99833470599999996</c:v>
                </c:pt>
                <c:pt idx="63479">
                  <c:v>0.994798234</c:v>
                </c:pt>
                <c:pt idx="63480">
                  <c:v>0.994798234</c:v>
                </c:pt>
                <c:pt idx="63481">
                  <c:v>0.99466263200000005</c:v>
                </c:pt>
                <c:pt idx="63482">
                  <c:v>0.99466263200000005</c:v>
                </c:pt>
                <c:pt idx="63483">
                  <c:v>0.99466263200000005</c:v>
                </c:pt>
                <c:pt idx="63484">
                  <c:v>0.994798234</c:v>
                </c:pt>
                <c:pt idx="63485">
                  <c:v>0.98337578699999995</c:v>
                </c:pt>
                <c:pt idx="63486">
                  <c:v>0.98048173699999996</c:v>
                </c:pt>
                <c:pt idx="63487">
                  <c:v>0.99833470599999996</c:v>
                </c:pt>
                <c:pt idx="63488">
                  <c:v>0.98337578699999995</c:v>
                </c:pt>
                <c:pt idx="63489">
                  <c:v>0.99466263200000005</c:v>
                </c:pt>
                <c:pt idx="63490">
                  <c:v>0.98337578699999995</c:v>
                </c:pt>
                <c:pt idx="63491">
                  <c:v>0.98337578699999995</c:v>
                </c:pt>
                <c:pt idx="63492">
                  <c:v>0.99466263200000005</c:v>
                </c:pt>
                <c:pt idx="63493">
                  <c:v>0.98337578699999995</c:v>
                </c:pt>
                <c:pt idx="63494">
                  <c:v>0.99833470599999996</c:v>
                </c:pt>
                <c:pt idx="63495">
                  <c:v>0.99466263200000005</c:v>
                </c:pt>
                <c:pt idx="63496">
                  <c:v>0.99466263200000005</c:v>
                </c:pt>
                <c:pt idx="63497">
                  <c:v>0.99100769600000005</c:v>
                </c:pt>
                <c:pt idx="63498">
                  <c:v>0.98337578699999995</c:v>
                </c:pt>
                <c:pt idx="63499">
                  <c:v>0.98048173699999996</c:v>
                </c:pt>
                <c:pt idx="63500">
                  <c:v>0.98048173699999996</c:v>
                </c:pt>
                <c:pt idx="63501">
                  <c:v>0.98337578699999995</c:v>
                </c:pt>
                <c:pt idx="63502">
                  <c:v>0.98549281</c:v>
                </c:pt>
                <c:pt idx="63503">
                  <c:v>0.99833470599999996</c:v>
                </c:pt>
                <c:pt idx="63504">
                  <c:v>0.99466263200000005</c:v>
                </c:pt>
                <c:pt idx="63505">
                  <c:v>0.98337578699999995</c:v>
                </c:pt>
                <c:pt idx="63506">
                  <c:v>0.98337578699999995</c:v>
                </c:pt>
                <c:pt idx="63507">
                  <c:v>0.99466263200000005</c:v>
                </c:pt>
                <c:pt idx="63508">
                  <c:v>0.98048173699999996</c:v>
                </c:pt>
                <c:pt idx="63509">
                  <c:v>0.994798234</c:v>
                </c:pt>
                <c:pt idx="63510">
                  <c:v>0.99466263200000005</c:v>
                </c:pt>
                <c:pt idx="63511">
                  <c:v>0.98048173699999996</c:v>
                </c:pt>
                <c:pt idx="63512">
                  <c:v>0.99833470599999996</c:v>
                </c:pt>
                <c:pt idx="63513">
                  <c:v>0.994798234</c:v>
                </c:pt>
                <c:pt idx="63514">
                  <c:v>0.994798234</c:v>
                </c:pt>
                <c:pt idx="63515">
                  <c:v>0.98337578699999995</c:v>
                </c:pt>
                <c:pt idx="63516">
                  <c:v>0.99833470599999996</c:v>
                </c:pt>
                <c:pt idx="63517">
                  <c:v>0.98337578699999995</c:v>
                </c:pt>
                <c:pt idx="63518">
                  <c:v>0.99466263200000005</c:v>
                </c:pt>
                <c:pt idx="63519">
                  <c:v>0.99833470599999996</c:v>
                </c:pt>
                <c:pt idx="63520">
                  <c:v>0.99090427199999997</c:v>
                </c:pt>
                <c:pt idx="63521">
                  <c:v>0.99833470599999996</c:v>
                </c:pt>
                <c:pt idx="63522">
                  <c:v>0.98048173699999996</c:v>
                </c:pt>
                <c:pt idx="63523">
                  <c:v>0.98337578699999995</c:v>
                </c:pt>
                <c:pt idx="63524">
                  <c:v>0.98337578699999995</c:v>
                </c:pt>
                <c:pt idx="63525">
                  <c:v>0.99466263200000005</c:v>
                </c:pt>
                <c:pt idx="63526">
                  <c:v>0.99833470599999996</c:v>
                </c:pt>
                <c:pt idx="63527">
                  <c:v>0.99466263200000005</c:v>
                </c:pt>
                <c:pt idx="63528">
                  <c:v>0.99833470599999996</c:v>
                </c:pt>
                <c:pt idx="63529">
                  <c:v>0.99466263200000005</c:v>
                </c:pt>
                <c:pt idx="63530">
                  <c:v>0.98337578699999995</c:v>
                </c:pt>
                <c:pt idx="63531">
                  <c:v>0.994798234</c:v>
                </c:pt>
                <c:pt idx="63532">
                  <c:v>0.98048173699999996</c:v>
                </c:pt>
                <c:pt idx="63533">
                  <c:v>0.99100769600000005</c:v>
                </c:pt>
                <c:pt idx="63534">
                  <c:v>0.99466263200000005</c:v>
                </c:pt>
                <c:pt idx="63535">
                  <c:v>0.994798234</c:v>
                </c:pt>
                <c:pt idx="63536">
                  <c:v>0.98337578699999995</c:v>
                </c:pt>
                <c:pt idx="63537">
                  <c:v>0.98529628999999996</c:v>
                </c:pt>
                <c:pt idx="63538">
                  <c:v>0.98048173699999996</c:v>
                </c:pt>
                <c:pt idx="63539">
                  <c:v>0.99833470599999996</c:v>
                </c:pt>
                <c:pt idx="63540">
                  <c:v>0.98048173699999996</c:v>
                </c:pt>
                <c:pt idx="63541">
                  <c:v>0.99466263200000005</c:v>
                </c:pt>
                <c:pt idx="63542">
                  <c:v>0.99466263200000005</c:v>
                </c:pt>
                <c:pt idx="63543">
                  <c:v>0.994798234</c:v>
                </c:pt>
                <c:pt idx="63544">
                  <c:v>0.98337578699999995</c:v>
                </c:pt>
                <c:pt idx="63545">
                  <c:v>0.99466263200000005</c:v>
                </c:pt>
                <c:pt idx="63546">
                  <c:v>0.98337578699999995</c:v>
                </c:pt>
                <c:pt idx="63547">
                  <c:v>0.994798234</c:v>
                </c:pt>
                <c:pt idx="63548">
                  <c:v>0.99466263200000005</c:v>
                </c:pt>
                <c:pt idx="63549">
                  <c:v>0.98337578699999995</c:v>
                </c:pt>
                <c:pt idx="63550">
                  <c:v>0.99833470599999996</c:v>
                </c:pt>
                <c:pt idx="63551">
                  <c:v>0.99090427199999997</c:v>
                </c:pt>
                <c:pt idx="63552">
                  <c:v>0.99466263200000005</c:v>
                </c:pt>
                <c:pt idx="63553">
                  <c:v>0.98337578699999995</c:v>
                </c:pt>
                <c:pt idx="63554">
                  <c:v>0.994798234</c:v>
                </c:pt>
                <c:pt idx="63555">
                  <c:v>0.98337578699999995</c:v>
                </c:pt>
                <c:pt idx="63556">
                  <c:v>0.99833470599999996</c:v>
                </c:pt>
                <c:pt idx="63557">
                  <c:v>0.98337578699999995</c:v>
                </c:pt>
                <c:pt idx="63558">
                  <c:v>0.994798234</c:v>
                </c:pt>
                <c:pt idx="63559">
                  <c:v>0.99833470599999996</c:v>
                </c:pt>
                <c:pt idx="63560">
                  <c:v>0.98337578699999995</c:v>
                </c:pt>
                <c:pt idx="63561">
                  <c:v>0.99833470599999996</c:v>
                </c:pt>
                <c:pt idx="63562">
                  <c:v>0.99466263200000005</c:v>
                </c:pt>
                <c:pt idx="63563">
                  <c:v>0.98337578699999995</c:v>
                </c:pt>
                <c:pt idx="63564">
                  <c:v>0.99466263200000005</c:v>
                </c:pt>
                <c:pt idx="63565">
                  <c:v>0.98337578699999995</c:v>
                </c:pt>
                <c:pt idx="63566">
                  <c:v>0.99466263200000005</c:v>
                </c:pt>
                <c:pt idx="63567">
                  <c:v>0.994798234</c:v>
                </c:pt>
                <c:pt idx="63568">
                  <c:v>0.99833470599999996</c:v>
                </c:pt>
                <c:pt idx="63569">
                  <c:v>0.99466263200000005</c:v>
                </c:pt>
                <c:pt idx="63570">
                  <c:v>0.98337578699999995</c:v>
                </c:pt>
                <c:pt idx="63571">
                  <c:v>0.99833470599999996</c:v>
                </c:pt>
                <c:pt idx="63572">
                  <c:v>0.98549281</c:v>
                </c:pt>
                <c:pt idx="63573">
                  <c:v>0.99833470599999996</c:v>
                </c:pt>
                <c:pt idx="63574">
                  <c:v>0.98337578699999995</c:v>
                </c:pt>
                <c:pt idx="63575">
                  <c:v>0.98337578699999995</c:v>
                </c:pt>
                <c:pt idx="63576">
                  <c:v>0.994798234</c:v>
                </c:pt>
                <c:pt idx="63577">
                  <c:v>0.98337578699999995</c:v>
                </c:pt>
                <c:pt idx="63578">
                  <c:v>0.98048173699999996</c:v>
                </c:pt>
                <c:pt idx="63579">
                  <c:v>0.99833470599999996</c:v>
                </c:pt>
                <c:pt idx="63580">
                  <c:v>0.99833470599999996</c:v>
                </c:pt>
                <c:pt idx="63581">
                  <c:v>0.99833470599999996</c:v>
                </c:pt>
                <c:pt idx="63582">
                  <c:v>0.994798234</c:v>
                </c:pt>
                <c:pt idx="63583">
                  <c:v>0.99466263200000005</c:v>
                </c:pt>
                <c:pt idx="63584">
                  <c:v>0.994798234</c:v>
                </c:pt>
                <c:pt idx="63585">
                  <c:v>0.98337578699999995</c:v>
                </c:pt>
                <c:pt idx="63586">
                  <c:v>0.99466263200000005</c:v>
                </c:pt>
                <c:pt idx="63587">
                  <c:v>0.98549281</c:v>
                </c:pt>
                <c:pt idx="63588">
                  <c:v>0.99466263200000005</c:v>
                </c:pt>
                <c:pt idx="63589">
                  <c:v>0.99833470599999996</c:v>
                </c:pt>
                <c:pt idx="63590">
                  <c:v>0.99466263200000005</c:v>
                </c:pt>
                <c:pt idx="63591">
                  <c:v>0.99833470599999996</c:v>
                </c:pt>
                <c:pt idx="63592">
                  <c:v>0.98337578699999995</c:v>
                </c:pt>
                <c:pt idx="63593">
                  <c:v>0.98337578699999995</c:v>
                </c:pt>
                <c:pt idx="63594">
                  <c:v>0.994798234</c:v>
                </c:pt>
                <c:pt idx="63595">
                  <c:v>0.99833470599999996</c:v>
                </c:pt>
                <c:pt idx="63596">
                  <c:v>0.99833470599999996</c:v>
                </c:pt>
                <c:pt idx="63597">
                  <c:v>0.99466263200000005</c:v>
                </c:pt>
                <c:pt idx="63598">
                  <c:v>0.98048173699999996</c:v>
                </c:pt>
                <c:pt idx="63599">
                  <c:v>0.98337578699999995</c:v>
                </c:pt>
                <c:pt idx="63600">
                  <c:v>0.99466263200000005</c:v>
                </c:pt>
                <c:pt idx="63601">
                  <c:v>0.99833470599999996</c:v>
                </c:pt>
                <c:pt idx="63602">
                  <c:v>0.99466263200000005</c:v>
                </c:pt>
                <c:pt idx="63603">
                  <c:v>0.99466263200000005</c:v>
                </c:pt>
                <c:pt idx="63604">
                  <c:v>0.98048173699999996</c:v>
                </c:pt>
                <c:pt idx="63605">
                  <c:v>0.994798234</c:v>
                </c:pt>
                <c:pt idx="63606">
                  <c:v>0.99466263200000005</c:v>
                </c:pt>
                <c:pt idx="63607">
                  <c:v>0.98337578699999995</c:v>
                </c:pt>
                <c:pt idx="63608">
                  <c:v>0.994798234</c:v>
                </c:pt>
                <c:pt idx="63609">
                  <c:v>0.987316898</c:v>
                </c:pt>
                <c:pt idx="63610">
                  <c:v>0.99466263200000005</c:v>
                </c:pt>
                <c:pt idx="63611">
                  <c:v>0.99833470599999996</c:v>
                </c:pt>
                <c:pt idx="63612">
                  <c:v>0.994798234</c:v>
                </c:pt>
                <c:pt idx="63613">
                  <c:v>0.99090427199999997</c:v>
                </c:pt>
                <c:pt idx="63614">
                  <c:v>0.99833470599999996</c:v>
                </c:pt>
                <c:pt idx="63615">
                  <c:v>0.99466263200000005</c:v>
                </c:pt>
                <c:pt idx="63616">
                  <c:v>0.99466263200000005</c:v>
                </c:pt>
                <c:pt idx="63617">
                  <c:v>0.99466263200000005</c:v>
                </c:pt>
                <c:pt idx="63618">
                  <c:v>0.99833470599999996</c:v>
                </c:pt>
                <c:pt idx="63619">
                  <c:v>0.99466263200000005</c:v>
                </c:pt>
                <c:pt idx="63620">
                  <c:v>0.994798234</c:v>
                </c:pt>
                <c:pt idx="63621">
                  <c:v>0.98048173699999996</c:v>
                </c:pt>
                <c:pt idx="63622">
                  <c:v>0.98337578699999995</c:v>
                </c:pt>
                <c:pt idx="63623">
                  <c:v>0.98337578699999995</c:v>
                </c:pt>
                <c:pt idx="63624">
                  <c:v>0.994798234</c:v>
                </c:pt>
                <c:pt idx="63625">
                  <c:v>0.98337578699999995</c:v>
                </c:pt>
                <c:pt idx="63626">
                  <c:v>0.994798234</c:v>
                </c:pt>
                <c:pt idx="63627">
                  <c:v>0.98048173699999996</c:v>
                </c:pt>
                <c:pt idx="63628">
                  <c:v>0.994798234</c:v>
                </c:pt>
                <c:pt idx="63629">
                  <c:v>0.99833470599999996</c:v>
                </c:pt>
                <c:pt idx="63630">
                  <c:v>0.99833470599999996</c:v>
                </c:pt>
                <c:pt idx="63631">
                  <c:v>0.98337578699999995</c:v>
                </c:pt>
                <c:pt idx="63632">
                  <c:v>0.99466263200000005</c:v>
                </c:pt>
                <c:pt idx="63633">
                  <c:v>0.98337578699999995</c:v>
                </c:pt>
                <c:pt idx="63634">
                  <c:v>0.99466263200000005</c:v>
                </c:pt>
                <c:pt idx="63635">
                  <c:v>0.98337578699999995</c:v>
                </c:pt>
                <c:pt idx="63636">
                  <c:v>0.98729905299999998</c:v>
                </c:pt>
                <c:pt idx="63637">
                  <c:v>0.99466263200000005</c:v>
                </c:pt>
                <c:pt idx="63638">
                  <c:v>0.98529628999999996</c:v>
                </c:pt>
                <c:pt idx="63639">
                  <c:v>0.98048173699999996</c:v>
                </c:pt>
                <c:pt idx="63640">
                  <c:v>0.98337578699999995</c:v>
                </c:pt>
                <c:pt idx="63641">
                  <c:v>0.99466263200000005</c:v>
                </c:pt>
                <c:pt idx="63642">
                  <c:v>0.98337578699999995</c:v>
                </c:pt>
                <c:pt idx="63643">
                  <c:v>0.994798234</c:v>
                </c:pt>
                <c:pt idx="63644">
                  <c:v>0.99466263200000005</c:v>
                </c:pt>
                <c:pt idx="63645">
                  <c:v>0.99466263200000005</c:v>
                </c:pt>
                <c:pt idx="63646">
                  <c:v>0.98048173699999996</c:v>
                </c:pt>
                <c:pt idx="63647">
                  <c:v>0.98048173699999996</c:v>
                </c:pt>
                <c:pt idx="63648">
                  <c:v>0.99466263200000005</c:v>
                </c:pt>
                <c:pt idx="63649">
                  <c:v>0.99466263200000005</c:v>
                </c:pt>
                <c:pt idx="63650">
                  <c:v>0.98337578699999995</c:v>
                </c:pt>
                <c:pt idx="63651">
                  <c:v>0.98337578699999995</c:v>
                </c:pt>
                <c:pt idx="63652">
                  <c:v>0.99466263200000005</c:v>
                </c:pt>
                <c:pt idx="63653">
                  <c:v>0.98337578699999995</c:v>
                </c:pt>
                <c:pt idx="63654">
                  <c:v>0.98975540500000003</c:v>
                </c:pt>
                <c:pt idx="63655">
                  <c:v>0.99015918800000002</c:v>
                </c:pt>
                <c:pt idx="63656">
                  <c:v>0.99466263200000005</c:v>
                </c:pt>
                <c:pt idx="63657">
                  <c:v>0.99090427199999997</c:v>
                </c:pt>
                <c:pt idx="63658">
                  <c:v>0.99833470599999996</c:v>
                </c:pt>
                <c:pt idx="63659">
                  <c:v>0.98337578699999995</c:v>
                </c:pt>
                <c:pt idx="63660">
                  <c:v>0.98337578699999995</c:v>
                </c:pt>
                <c:pt idx="63661">
                  <c:v>0.994798234</c:v>
                </c:pt>
                <c:pt idx="63662">
                  <c:v>0.98337578699999995</c:v>
                </c:pt>
                <c:pt idx="63663">
                  <c:v>0.98048173699999996</c:v>
                </c:pt>
                <c:pt idx="63664">
                  <c:v>0.97450132499999997</c:v>
                </c:pt>
                <c:pt idx="63665">
                  <c:v>0.98337578699999995</c:v>
                </c:pt>
                <c:pt idx="63666">
                  <c:v>0.98337578699999995</c:v>
                </c:pt>
                <c:pt idx="63667">
                  <c:v>0.98048173699999996</c:v>
                </c:pt>
                <c:pt idx="63668">
                  <c:v>0.99833470599999996</c:v>
                </c:pt>
                <c:pt idx="63669">
                  <c:v>0.98337578699999995</c:v>
                </c:pt>
                <c:pt idx="63670">
                  <c:v>0.99466263200000005</c:v>
                </c:pt>
                <c:pt idx="63671">
                  <c:v>0.98048173699999996</c:v>
                </c:pt>
                <c:pt idx="63672">
                  <c:v>0.994798234</c:v>
                </c:pt>
                <c:pt idx="63673">
                  <c:v>0.97450132499999997</c:v>
                </c:pt>
                <c:pt idx="63674">
                  <c:v>0.99833470599999996</c:v>
                </c:pt>
                <c:pt idx="63675">
                  <c:v>0.99466263200000005</c:v>
                </c:pt>
                <c:pt idx="63676">
                  <c:v>0.99833470599999996</c:v>
                </c:pt>
                <c:pt idx="63677">
                  <c:v>0.99833470599999996</c:v>
                </c:pt>
                <c:pt idx="63678">
                  <c:v>0.994798234</c:v>
                </c:pt>
                <c:pt idx="63679">
                  <c:v>0.98337578699999995</c:v>
                </c:pt>
                <c:pt idx="63680">
                  <c:v>0.99833470599999996</c:v>
                </c:pt>
                <c:pt idx="63681">
                  <c:v>0.99466263200000005</c:v>
                </c:pt>
                <c:pt idx="63682">
                  <c:v>0.99027694600000005</c:v>
                </c:pt>
                <c:pt idx="63683">
                  <c:v>0.994798234</c:v>
                </c:pt>
                <c:pt idx="63684">
                  <c:v>0.98337578699999995</c:v>
                </c:pt>
                <c:pt idx="63685">
                  <c:v>0.99456953599999998</c:v>
                </c:pt>
                <c:pt idx="63686">
                  <c:v>0.98337578699999995</c:v>
                </c:pt>
                <c:pt idx="63687">
                  <c:v>0.99466263200000005</c:v>
                </c:pt>
                <c:pt idx="63688">
                  <c:v>0.994798234</c:v>
                </c:pt>
                <c:pt idx="63689">
                  <c:v>0.99466263200000005</c:v>
                </c:pt>
                <c:pt idx="63690">
                  <c:v>0.98337578699999995</c:v>
                </c:pt>
                <c:pt idx="63691">
                  <c:v>0.98337578699999995</c:v>
                </c:pt>
                <c:pt idx="63692">
                  <c:v>0.98337578699999995</c:v>
                </c:pt>
                <c:pt idx="63693">
                  <c:v>0.98337578699999995</c:v>
                </c:pt>
                <c:pt idx="63694">
                  <c:v>0.99466263200000005</c:v>
                </c:pt>
                <c:pt idx="63695">
                  <c:v>0.99833470599999996</c:v>
                </c:pt>
                <c:pt idx="63696">
                  <c:v>0.98337578699999995</c:v>
                </c:pt>
                <c:pt idx="63697">
                  <c:v>0.994798234</c:v>
                </c:pt>
                <c:pt idx="63698">
                  <c:v>0.98337578699999995</c:v>
                </c:pt>
                <c:pt idx="63699">
                  <c:v>0.99833470599999996</c:v>
                </c:pt>
                <c:pt idx="63700">
                  <c:v>0.98337578699999995</c:v>
                </c:pt>
                <c:pt idx="63701">
                  <c:v>0.98337578699999995</c:v>
                </c:pt>
                <c:pt idx="63702">
                  <c:v>0.98048173699999996</c:v>
                </c:pt>
                <c:pt idx="63703">
                  <c:v>0.98048173699999996</c:v>
                </c:pt>
                <c:pt idx="63704">
                  <c:v>0.99466263200000005</c:v>
                </c:pt>
                <c:pt idx="63705">
                  <c:v>0.99626751000000002</c:v>
                </c:pt>
                <c:pt idx="63706">
                  <c:v>0.98048173699999996</c:v>
                </c:pt>
                <c:pt idx="63707">
                  <c:v>0.99833470599999996</c:v>
                </c:pt>
                <c:pt idx="63708">
                  <c:v>0.99466263200000005</c:v>
                </c:pt>
                <c:pt idx="63709">
                  <c:v>0.98337578699999995</c:v>
                </c:pt>
                <c:pt idx="63710">
                  <c:v>0.98337578699999995</c:v>
                </c:pt>
                <c:pt idx="63711">
                  <c:v>0.99015918800000002</c:v>
                </c:pt>
                <c:pt idx="63712">
                  <c:v>0.98337578699999995</c:v>
                </c:pt>
                <c:pt idx="63713">
                  <c:v>0.98337578699999995</c:v>
                </c:pt>
                <c:pt idx="63714">
                  <c:v>0.99833470599999996</c:v>
                </c:pt>
                <c:pt idx="63715">
                  <c:v>0.98337578699999995</c:v>
                </c:pt>
                <c:pt idx="63716">
                  <c:v>0.994798234</c:v>
                </c:pt>
                <c:pt idx="63717">
                  <c:v>0.98048173699999996</c:v>
                </c:pt>
                <c:pt idx="63718">
                  <c:v>0.99833470599999996</c:v>
                </c:pt>
                <c:pt idx="63719">
                  <c:v>0.994798234</c:v>
                </c:pt>
                <c:pt idx="63720">
                  <c:v>0.99466263200000005</c:v>
                </c:pt>
                <c:pt idx="63721">
                  <c:v>0.99466263200000005</c:v>
                </c:pt>
                <c:pt idx="63722">
                  <c:v>0.99466263200000005</c:v>
                </c:pt>
                <c:pt idx="63723">
                  <c:v>0.99833470599999996</c:v>
                </c:pt>
                <c:pt idx="63724">
                  <c:v>0.98337578699999995</c:v>
                </c:pt>
                <c:pt idx="63725">
                  <c:v>0.98337578699999995</c:v>
                </c:pt>
                <c:pt idx="63726">
                  <c:v>0.994798234</c:v>
                </c:pt>
                <c:pt idx="63727">
                  <c:v>0.99833470599999996</c:v>
                </c:pt>
                <c:pt idx="63728">
                  <c:v>0.994798234</c:v>
                </c:pt>
                <c:pt idx="63729">
                  <c:v>0.99466263200000005</c:v>
                </c:pt>
                <c:pt idx="63730">
                  <c:v>0.99466263200000005</c:v>
                </c:pt>
                <c:pt idx="63731">
                  <c:v>0.994798234</c:v>
                </c:pt>
                <c:pt idx="63732">
                  <c:v>0.98337578699999995</c:v>
                </c:pt>
                <c:pt idx="63733">
                  <c:v>0.98729905299999998</c:v>
                </c:pt>
                <c:pt idx="63734">
                  <c:v>0.99090427199999997</c:v>
                </c:pt>
                <c:pt idx="63735">
                  <c:v>0.994798234</c:v>
                </c:pt>
                <c:pt idx="63736">
                  <c:v>0.99466263200000005</c:v>
                </c:pt>
                <c:pt idx="63737">
                  <c:v>0.98337578699999995</c:v>
                </c:pt>
                <c:pt idx="63738">
                  <c:v>0.99833470599999996</c:v>
                </c:pt>
                <c:pt idx="63739">
                  <c:v>0.98048173699999996</c:v>
                </c:pt>
                <c:pt idx="63740">
                  <c:v>0.98048173699999996</c:v>
                </c:pt>
                <c:pt idx="63741">
                  <c:v>0.98337578699999995</c:v>
                </c:pt>
                <c:pt idx="63742">
                  <c:v>0.99466263200000005</c:v>
                </c:pt>
                <c:pt idx="63743">
                  <c:v>0.99027694600000005</c:v>
                </c:pt>
                <c:pt idx="63744">
                  <c:v>0.99833470599999996</c:v>
                </c:pt>
                <c:pt idx="63745">
                  <c:v>0.98337578699999995</c:v>
                </c:pt>
                <c:pt idx="63746">
                  <c:v>0.99833470599999996</c:v>
                </c:pt>
                <c:pt idx="63747">
                  <c:v>0.99466263200000005</c:v>
                </c:pt>
                <c:pt idx="63748">
                  <c:v>0.994798234</c:v>
                </c:pt>
                <c:pt idx="63749">
                  <c:v>0.994798234</c:v>
                </c:pt>
                <c:pt idx="63750">
                  <c:v>0.98337578699999995</c:v>
                </c:pt>
                <c:pt idx="63751">
                  <c:v>0.99466263200000005</c:v>
                </c:pt>
                <c:pt idx="63752">
                  <c:v>0.98337578699999995</c:v>
                </c:pt>
                <c:pt idx="63753">
                  <c:v>0.98048173699999996</c:v>
                </c:pt>
                <c:pt idx="63754">
                  <c:v>0.99833470599999996</c:v>
                </c:pt>
                <c:pt idx="63755">
                  <c:v>0.99466263200000005</c:v>
                </c:pt>
                <c:pt idx="63756">
                  <c:v>0.99833470599999996</c:v>
                </c:pt>
                <c:pt idx="63757">
                  <c:v>0.98337578699999995</c:v>
                </c:pt>
                <c:pt idx="63758">
                  <c:v>0.99466263200000005</c:v>
                </c:pt>
                <c:pt idx="63759">
                  <c:v>0.98337578699999995</c:v>
                </c:pt>
                <c:pt idx="63760">
                  <c:v>0.98337578699999995</c:v>
                </c:pt>
                <c:pt idx="63761">
                  <c:v>0.98729905299999998</c:v>
                </c:pt>
                <c:pt idx="63762">
                  <c:v>0.98337578699999995</c:v>
                </c:pt>
                <c:pt idx="63763">
                  <c:v>0.98337578699999995</c:v>
                </c:pt>
                <c:pt idx="63764">
                  <c:v>0.99466263200000005</c:v>
                </c:pt>
                <c:pt idx="63765">
                  <c:v>0.98048173699999996</c:v>
                </c:pt>
                <c:pt idx="63766">
                  <c:v>0.99100769600000005</c:v>
                </c:pt>
                <c:pt idx="63767">
                  <c:v>0.98337578699999995</c:v>
                </c:pt>
                <c:pt idx="63768">
                  <c:v>0.99100769600000005</c:v>
                </c:pt>
                <c:pt idx="63769">
                  <c:v>0.98048173699999996</c:v>
                </c:pt>
                <c:pt idx="63770">
                  <c:v>0.99833470599999996</c:v>
                </c:pt>
                <c:pt idx="63771">
                  <c:v>0.994798234</c:v>
                </c:pt>
                <c:pt idx="63772">
                  <c:v>0.99466263200000005</c:v>
                </c:pt>
                <c:pt idx="63773">
                  <c:v>0.98337578699999995</c:v>
                </c:pt>
                <c:pt idx="63774">
                  <c:v>0.994798234</c:v>
                </c:pt>
                <c:pt idx="63775">
                  <c:v>0.994798234</c:v>
                </c:pt>
                <c:pt idx="63776">
                  <c:v>0.99466263200000005</c:v>
                </c:pt>
                <c:pt idx="63777">
                  <c:v>0.994798234</c:v>
                </c:pt>
                <c:pt idx="63778">
                  <c:v>0.99833470599999996</c:v>
                </c:pt>
                <c:pt idx="63779">
                  <c:v>0.98337578699999995</c:v>
                </c:pt>
                <c:pt idx="63780">
                  <c:v>0.99466263200000005</c:v>
                </c:pt>
                <c:pt idx="63781">
                  <c:v>0.994798234</c:v>
                </c:pt>
                <c:pt idx="63782">
                  <c:v>0.99833470599999996</c:v>
                </c:pt>
                <c:pt idx="63783">
                  <c:v>0.99466263200000005</c:v>
                </c:pt>
                <c:pt idx="63784">
                  <c:v>0.98337578699999995</c:v>
                </c:pt>
                <c:pt idx="63785">
                  <c:v>0.99626751000000002</c:v>
                </c:pt>
                <c:pt idx="63786">
                  <c:v>0.98529628999999996</c:v>
                </c:pt>
                <c:pt idx="63787">
                  <c:v>0.994798234</c:v>
                </c:pt>
                <c:pt idx="63788">
                  <c:v>0.98048173699999996</c:v>
                </c:pt>
                <c:pt idx="63789">
                  <c:v>0.99466263200000005</c:v>
                </c:pt>
                <c:pt idx="63790">
                  <c:v>0.98337578699999995</c:v>
                </c:pt>
                <c:pt idx="63791">
                  <c:v>0.994798234</c:v>
                </c:pt>
                <c:pt idx="63792">
                  <c:v>0.99833470599999996</c:v>
                </c:pt>
                <c:pt idx="63793">
                  <c:v>0.98337578699999995</c:v>
                </c:pt>
                <c:pt idx="63794">
                  <c:v>0.99466263200000005</c:v>
                </c:pt>
                <c:pt idx="63795">
                  <c:v>0.98048173699999996</c:v>
                </c:pt>
                <c:pt idx="63796">
                  <c:v>0.98337578699999995</c:v>
                </c:pt>
                <c:pt idx="63797">
                  <c:v>0.99100769600000005</c:v>
                </c:pt>
                <c:pt idx="63798">
                  <c:v>0.98048173699999996</c:v>
                </c:pt>
                <c:pt idx="63799">
                  <c:v>0.994798234</c:v>
                </c:pt>
                <c:pt idx="63800">
                  <c:v>0.994798234</c:v>
                </c:pt>
                <c:pt idx="63801">
                  <c:v>0.994798234</c:v>
                </c:pt>
                <c:pt idx="63802">
                  <c:v>0.98337578699999995</c:v>
                </c:pt>
                <c:pt idx="63803">
                  <c:v>0.994798234</c:v>
                </c:pt>
                <c:pt idx="63804">
                  <c:v>0.98337578699999995</c:v>
                </c:pt>
                <c:pt idx="63805">
                  <c:v>0.994798234</c:v>
                </c:pt>
                <c:pt idx="63806">
                  <c:v>0.99833470599999996</c:v>
                </c:pt>
                <c:pt idx="63807">
                  <c:v>0.98048173699999996</c:v>
                </c:pt>
                <c:pt idx="63808">
                  <c:v>0.98048173699999996</c:v>
                </c:pt>
                <c:pt idx="63809">
                  <c:v>0.98729905299999998</c:v>
                </c:pt>
                <c:pt idx="63810">
                  <c:v>0.98640082900000003</c:v>
                </c:pt>
                <c:pt idx="63811">
                  <c:v>0.98337578699999995</c:v>
                </c:pt>
                <c:pt idx="63812">
                  <c:v>0.99833470599999996</c:v>
                </c:pt>
                <c:pt idx="63813">
                  <c:v>0.97933389000000004</c:v>
                </c:pt>
                <c:pt idx="63814">
                  <c:v>0.994798234</c:v>
                </c:pt>
                <c:pt idx="63815">
                  <c:v>0.98048173699999996</c:v>
                </c:pt>
                <c:pt idx="63816">
                  <c:v>0.99466263200000005</c:v>
                </c:pt>
                <c:pt idx="63817">
                  <c:v>0.99833470599999996</c:v>
                </c:pt>
                <c:pt idx="63818">
                  <c:v>0.99466263200000005</c:v>
                </c:pt>
                <c:pt idx="63819">
                  <c:v>0.98337578699999995</c:v>
                </c:pt>
                <c:pt idx="63820">
                  <c:v>0.99466263200000005</c:v>
                </c:pt>
                <c:pt idx="63821">
                  <c:v>0.99015918800000002</c:v>
                </c:pt>
                <c:pt idx="63822">
                  <c:v>0.994798234</c:v>
                </c:pt>
                <c:pt idx="63823">
                  <c:v>0.99833470599999996</c:v>
                </c:pt>
                <c:pt idx="63824">
                  <c:v>0.994798234</c:v>
                </c:pt>
                <c:pt idx="63825">
                  <c:v>0.98337578699999995</c:v>
                </c:pt>
                <c:pt idx="63826">
                  <c:v>0.994798234</c:v>
                </c:pt>
                <c:pt idx="63827">
                  <c:v>0.98337578699999995</c:v>
                </c:pt>
                <c:pt idx="63828">
                  <c:v>0.99466263200000005</c:v>
                </c:pt>
                <c:pt idx="63829">
                  <c:v>0.99833470599999996</c:v>
                </c:pt>
                <c:pt idx="63830">
                  <c:v>0.98048173699999996</c:v>
                </c:pt>
                <c:pt idx="63831">
                  <c:v>0.98337578699999995</c:v>
                </c:pt>
                <c:pt idx="63832">
                  <c:v>0.99466263200000005</c:v>
                </c:pt>
                <c:pt idx="63833">
                  <c:v>0.98729905299999998</c:v>
                </c:pt>
                <c:pt idx="63834">
                  <c:v>0.99833470599999996</c:v>
                </c:pt>
                <c:pt idx="63835">
                  <c:v>0.99466263200000005</c:v>
                </c:pt>
                <c:pt idx="63836">
                  <c:v>0.99466263200000005</c:v>
                </c:pt>
                <c:pt idx="63837">
                  <c:v>0.99466263200000005</c:v>
                </c:pt>
                <c:pt idx="63838">
                  <c:v>0.99466263200000005</c:v>
                </c:pt>
                <c:pt idx="63839">
                  <c:v>0.98337578699999995</c:v>
                </c:pt>
                <c:pt idx="63840">
                  <c:v>0.98337578699999995</c:v>
                </c:pt>
                <c:pt idx="63841">
                  <c:v>0.98337578699999995</c:v>
                </c:pt>
                <c:pt idx="63842">
                  <c:v>0.98337578699999995</c:v>
                </c:pt>
                <c:pt idx="63843">
                  <c:v>0.98048173699999996</c:v>
                </c:pt>
                <c:pt idx="63844">
                  <c:v>0.994798234</c:v>
                </c:pt>
                <c:pt idx="63845">
                  <c:v>0.99466263200000005</c:v>
                </c:pt>
                <c:pt idx="63846">
                  <c:v>0.98337578699999995</c:v>
                </c:pt>
                <c:pt idx="63847">
                  <c:v>0.98337578699999995</c:v>
                </c:pt>
                <c:pt idx="63848">
                  <c:v>0.99090427199999997</c:v>
                </c:pt>
                <c:pt idx="63849">
                  <c:v>0.99833470599999996</c:v>
                </c:pt>
                <c:pt idx="63850">
                  <c:v>0.98048173699999996</c:v>
                </c:pt>
                <c:pt idx="63851">
                  <c:v>0.98048173699999996</c:v>
                </c:pt>
                <c:pt idx="63852">
                  <c:v>0.994798234</c:v>
                </c:pt>
                <c:pt idx="63853">
                  <c:v>0.98048173699999996</c:v>
                </c:pt>
                <c:pt idx="63854">
                  <c:v>0.994798234</c:v>
                </c:pt>
                <c:pt idx="63855">
                  <c:v>0.99833470599999996</c:v>
                </c:pt>
                <c:pt idx="63856">
                  <c:v>0.98337578699999995</c:v>
                </c:pt>
                <c:pt idx="63857">
                  <c:v>0.98337578699999995</c:v>
                </c:pt>
                <c:pt idx="63858">
                  <c:v>0.994798234</c:v>
                </c:pt>
                <c:pt idx="63859">
                  <c:v>0.98048173699999996</c:v>
                </c:pt>
                <c:pt idx="63860">
                  <c:v>0.98337578699999995</c:v>
                </c:pt>
                <c:pt idx="63861">
                  <c:v>0.99100769600000005</c:v>
                </c:pt>
                <c:pt idx="63862">
                  <c:v>0.99466263200000005</c:v>
                </c:pt>
                <c:pt idx="63863">
                  <c:v>0.98337578699999995</c:v>
                </c:pt>
                <c:pt idx="63864">
                  <c:v>0.99833470599999996</c:v>
                </c:pt>
                <c:pt idx="63865">
                  <c:v>0.98337578699999995</c:v>
                </c:pt>
                <c:pt idx="63866">
                  <c:v>0.994798234</c:v>
                </c:pt>
                <c:pt idx="63867">
                  <c:v>0.98337578699999995</c:v>
                </c:pt>
                <c:pt idx="63868">
                  <c:v>0.99466263200000005</c:v>
                </c:pt>
                <c:pt idx="63869">
                  <c:v>0.99466263200000005</c:v>
                </c:pt>
                <c:pt idx="63870">
                  <c:v>0.99466263200000005</c:v>
                </c:pt>
                <c:pt idx="63871">
                  <c:v>0.994798234</c:v>
                </c:pt>
                <c:pt idx="63872">
                  <c:v>0.994798234</c:v>
                </c:pt>
                <c:pt idx="63873">
                  <c:v>0.98048173699999996</c:v>
                </c:pt>
                <c:pt idx="63874">
                  <c:v>0.994798234</c:v>
                </c:pt>
                <c:pt idx="63875">
                  <c:v>0.98337578699999995</c:v>
                </c:pt>
                <c:pt idx="63876">
                  <c:v>0.99466263200000005</c:v>
                </c:pt>
                <c:pt idx="63877">
                  <c:v>0.98337578699999995</c:v>
                </c:pt>
                <c:pt idx="63878">
                  <c:v>0.98337578699999995</c:v>
                </c:pt>
                <c:pt idx="63879">
                  <c:v>0.99466263200000005</c:v>
                </c:pt>
                <c:pt idx="63880">
                  <c:v>0.98048173699999996</c:v>
                </c:pt>
                <c:pt idx="63881">
                  <c:v>0.987316898</c:v>
                </c:pt>
                <c:pt idx="63882">
                  <c:v>0.994798234</c:v>
                </c:pt>
                <c:pt idx="63883">
                  <c:v>0.99466263200000005</c:v>
                </c:pt>
                <c:pt idx="63884">
                  <c:v>0.99466263200000005</c:v>
                </c:pt>
                <c:pt idx="63885">
                  <c:v>0.98048173699999996</c:v>
                </c:pt>
                <c:pt idx="63886">
                  <c:v>0.99466263200000005</c:v>
                </c:pt>
                <c:pt idx="63887">
                  <c:v>0.98337578699999995</c:v>
                </c:pt>
                <c:pt idx="63888">
                  <c:v>0.99833470599999996</c:v>
                </c:pt>
                <c:pt idx="63889">
                  <c:v>0.99833470599999996</c:v>
                </c:pt>
                <c:pt idx="63890">
                  <c:v>0.98337578699999995</c:v>
                </c:pt>
                <c:pt idx="63891">
                  <c:v>0.98337578699999995</c:v>
                </c:pt>
                <c:pt idx="63892">
                  <c:v>0.99015918800000002</c:v>
                </c:pt>
                <c:pt idx="63893">
                  <c:v>0.99015918800000002</c:v>
                </c:pt>
                <c:pt idx="63894">
                  <c:v>0.98048173699999996</c:v>
                </c:pt>
                <c:pt idx="63895">
                  <c:v>0.98048173699999996</c:v>
                </c:pt>
                <c:pt idx="63896">
                  <c:v>0.99466263200000005</c:v>
                </c:pt>
                <c:pt idx="63897">
                  <c:v>0.98048173699999996</c:v>
                </c:pt>
                <c:pt idx="63898">
                  <c:v>0.99466263200000005</c:v>
                </c:pt>
                <c:pt idx="63899">
                  <c:v>0.994798234</c:v>
                </c:pt>
                <c:pt idx="63900">
                  <c:v>0.98337578699999995</c:v>
                </c:pt>
                <c:pt idx="63901">
                  <c:v>0.98337578699999995</c:v>
                </c:pt>
                <c:pt idx="63902">
                  <c:v>0.98337578699999995</c:v>
                </c:pt>
                <c:pt idx="63903">
                  <c:v>0.99833470599999996</c:v>
                </c:pt>
                <c:pt idx="63904">
                  <c:v>0.99100769600000005</c:v>
                </c:pt>
                <c:pt idx="63905">
                  <c:v>0.98048173699999996</c:v>
                </c:pt>
                <c:pt idx="63906">
                  <c:v>0.98337578699999995</c:v>
                </c:pt>
                <c:pt idx="63907">
                  <c:v>0.994798234</c:v>
                </c:pt>
                <c:pt idx="63908">
                  <c:v>0.99100769600000005</c:v>
                </c:pt>
                <c:pt idx="63909">
                  <c:v>0.99466263200000005</c:v>
                </c:pt>
                <c:pt idx="63910">
                  <c:v>0.994798234</c:v>
                </c:pt>
                <c:pt idx="63911">
                  <c:v>0.98529628999999996</c:v>
                </c:pt>
                <c:pt idx="63912">
                  <c:v>0.98337578699999995</c:v>
                </c:pt>
                <c:pt idx="63913">
                  <c:v>0.98337578699999995</c:v>
                </c:pt>
                <c:pt idx="63914">
                  <c:v>0.99466263200000005</c:v>
                </c:pt>
                <c:pt idx="63915">
                  <c:v>0.99833470599999996</c:v>
                </c:pt>
                <c:pt idx="63916">
                  <c:v>0.99466263200000005</c:v>
                </c:pt>
                <c:pt idx="63917">
                  <c:v>0.994798234</c:v>
                </c:pt>
                <c:pt idx="63918">
                  <c:v>0.98337578699999995</c:v>
                </c:pt>
                <c:pt idx="63919">
                  <c:v>0.98337578699999995</c:v>
                </c:pt>
                <c:pt idx="63920">
                  <c:v>0.99466263200000005</c:v>
                </c:pt>
                <c:pt idx="63921">
                  <c:v>0.98048173699999996</c:v>
                </c:pt>
                <c:pt idx="63922">
                  <c:v>0.98337578699999995</c:v>
                </c:pt>
                <c:pt idx="63923">
                  <c:v>0.99833470599999996</c:v>
                </c:pt>
                <c:pt idx="63924">
                  <c:v>0.99833470599999996</c:v>
                </c:pt>
                <c:pt idx="63925">
                  <c:v>0.98337578699999995</c:v>
                </c:pt>
                <c:pt idx="63926">
                  <c:v>0.98048173699999996</c:v>
                </c:pt>
                <c:pt idx="63927">
                  <c:v>0.98048173699999996</c:v>
                </c:pt>
                <c:pt idx="63928">
                  <c:v>0.994798234</c:v>
                </c:pt>
                <c:pt idx="63929">
                  <c:v>0.98975540500000003</c:v>
                </c:pt>
                <c:pt idx="63930">
                  <c:v>0.98337578699999995</c:v>
                </c:pt>
                <c:pt idx="63931">
                  <c:v>0.99466263200000005</c:v>
                </c:pt>
                <c:pt idx="63932">
                  <c:v>0.99833470599999996</c:v>
                </c:pt>
                <c:pt idx="63933">
                  <c:v>0.98337578699999995</c:v>
                </c:pt>
                <c:pt idx="63934">
                  <c:v>0.99466263200000005</c:v>
                </c:pt>
                <c:pt idx="63935">
                  <c:v>0.98337578699999995</c:v>
                </c:pt>
                <c:pt idx="63936">
                  <c:v>0.99466263200000005</c:v>
                </c:pt>
                <c:pt idx="63937">
                  <c:v>0.99833470599999996</c:v>
                </c:pt>
                <c:pt idx="63938">
                  <c:v>0.98337578699999995</c:v>
                </c:pt>
                <c:pt idx="63939">
                  <c:v>0.994798234</c:v>
                </c:pt>
                <c:pt idx="63940">
                  <c:v>0.99833470599999996</c:v>
                </c:pt>
                <c:pt idx="63941">
                  <c:v>0.99466263200000005</c:v>
                </c:pt>
                <c:pt idx="63942">
                  <c:v>0.98337578699999995</c:v>
                </c:pt>
                <c:pt idx="63943">
                  <c:v>0.987316898</c:v>
                </c:pt>
                <c:pt idx="63944">
                  <c:v>0.99466263200000005</c:v>
                </c:pt>
                <c:pt idx="63945">
                  <c:v>0.98337578699999995</c:v>
                </c:pt>
                <c:pt idx="63946">
                  <c:v>0.99466263200000005</c:v>
                </c:pt>
                <c:pt idx="63947">
                  <c:v>0.994798234</c:v>
                </c:pt>
                <c:pt idx="63948">
                  <c:v>0.98337578699999995</c:v>
                </c:pt>
                <c:pt idx="63949">
                  <c:v>0.994798234</c:v>
                </c:pt>
                <c:pt idx="63950">
                  <c:v>0.98337578699999995</c:v>
                </c:pt>
                <c:pt idx="63951">
                  <c:v>0.994798234</c:v>
                </c:pt>
                <c:pt idx="63952">
                  <c:v>0.99466263200000005</c:v>
                </c:pt>
                <c:pt idx="63953">
                  <c:v>0.994798234</c:v>
                </c:pt>
                <c:pt idx="63954">
                  <c:v>0.98337578699999995</c:v>
                </c:pt>
                <c:pt idx="63955">
                  <c:v>0.98337578699999995</c:v>
                </c:pt>
                <c:pt idx="63956">
                  <c:v>0.98337578699999995</c:v>
                </c:pt>
                <c:pt idx="63957">
                  <c:v>0.98337578699999995</c:v>
                </c:pt>
                <c:pt idx="63958">
                  <c:v>0.987316898</c:v>
                </c:pt>
                <c:pt idx="63959">
                  <c:v>0.98337578699999995</c:v>
                </c:pt>
                <c:pt idx="63960">
                  <c:v>0.99466263200000005</c:v>
                </c:pt>
                <c:pt idx="63961">
                  <c:v>0.98048173699999996</c:v>
                </c:pt>
                <c:pt idx="63962">
                  <c:v>0.99833470599999996</c:v>
                </c:pt>
                <c:pt idx="63963">
                  <c:v>0.98337578699999995</c:v>
                </c:pt>
                <c:pt idx="63964">
                  <c:v>0.98048173699999996</c:v>
                </c:pt>
                <c:pt idx="63965">
                  <c:v>0.994798234</c:v>
                </c:pt>
                <c:pt idx="63966">
                  <c:v>0.99466263200000005</c:v>
                </c:pt>
                <c:pt idx="63967">
                  <c:v>0.98337578699999995</c:v>
                </c:pt>
                <c:pt idx="63968">
                  <c:v>0.99466263200000005</c:v>
                </c:pt>
                <c:pt idx="63969">
                  <c:v>0.98552498799999999</c:v>
                </c:pt>
                <c:pt idx="63970">
                  <c:v>0.98337578699999995</c:v>
                </c:pt>
                <c:pt idx="63971">
                  <c:v>0.99833470599999996</c:v>
                </c:pt>
                <c:pt idx="63972">
                  <c:v>0.99466263200000005</c:v>
                </c:pt>
                <c:pt idx="63973">
                  <c:v>0.994798234</c:v>
                </c:pt>
                <c:pt idx="63974">
                  <c:v>0.98048173699999996</c:v>
                </c:pt>
                <c:pt idx="63975">
                  <c:v>0.96781288799999998</c:v>
                </c:pt>
                <c:pt idx="63976">
                  <c:v>0.994798234</c:v>
                </c:pt>
                <c:pt idx="63977">
                  <c:v>0.99466263200000005</c:v>
                </c:pt>
                <c:pt idx="63978">
                  <c:v>0.99466263200000005</c:v>
                </c:pt>
                <c:pt idx="63979">
                  <c:v>0.994798234</c:v>
                </c:pt>
                <c:pt idx="63980">
                  <c:v>0.98048173699999996</c:v>
                </c:pt>
                <c:pt idx="63981">
                  <c:v>0.98048173699999996</c:v>
                </c:pt>
                <c:pt idx="63982">
                  <c:v>0.99833470599999996</c:v>
                </c:pt>
                <c:pt idx="63983">
                  <c:v>0.99466263200000005</c:v>
                </c:pt>
                <c:pt idx="63984">
                  <c:v>0.99833470599999996</c:v>
                </c:pt>
                <c:pt idx="63985">
                  <c:v>0.99833470599999996</c:v>
                </c:pt>
                <c:pt idx="63986">
                  <c:v>0.98048173699999996</c:v>
                </c:pt>
                <c:pt idx="63987">
                  <c:v>0.99450736299999998</c:v>
                </c:pt>
                <c:pt idx="63988">
                  <c:v>0.96794492099999996</c:v>
                </c:pt>
                <c:pt idx="63989">
                  <c:v>0.994798234</c:v>
                </c:pt>
                <c:pt idx="63990">
                  <c:v>0.98337578699999995</c:v>
                </c:pt>
                <c:pt idx="63991">
                  <c:v>0.99833470599999996</c:v>
                </c:pt>
                <c:pt idx="63992">
                  <c:v>0.99833470599999996</c:v>
                </c:pt>
                <c:pt idx="63993">
                  <c:v>0.99466263200000005</c:v>
                </c:pt>
                <c:pt idx="63994">
                  <c:v>0.99466263200000005</c:v>
                </c:pt>
                <c:pt idx="63995">
                  <c:v>0.98048173699999996</c:v>
                </c:pt>
                <c:pt idx="63996">
                  <c:v>0.99466263200000005</c:v>
                </c:pt>
                <c:pt idx="63997">
                  <c:v>0.987316898</c:v>
                </c:pt>
                <c:pt idx="63998">
                  <c:v>0.994798234</c:v>
                </c:pt>
                <c:pt idx="63999">
                  <c:v>0.98337578699999995</c:v>
                </c:pt>
                <c:pt idx="64000">
                  <c:v>0.98337578699999995</c:v>
                </c:pt>
                <c:pt idx="64001">
                  <c:v>0.98337578699999995</c:v>
                </c:pt>
                <c:pt idx="64002">
                  <c:v>0.99833470599999996</c:v>
                </c:pt>
                <c:pt idx="64003">
                  <c:v>0.98337578699999995</c:v>
                </c:pt>
                <c:pt idx="64004">
                  <c:v>0.99090427199999997</c:v>
                </c:pt>
                <c:pt idx="64005">
                  <c:v>0.994798234</c:v>
                </c:pt>
                <c:pt idx="64006">
                  <c:v>0.98337578699999995</c:v>
                </c:pt>
                <c:pt idx="64007">
                  <c:v>0.994798234</c:v>
                </c:pt>
                <c:pt idx="64008">
                  <c:v>0.98337578699999995</c:v>
                </c:pt>
                <c:pt idx="64009">
                  <c:v>0.99027694600000005</c:v>
                </c:pt>
                <c:pt idx="64010">
                  <c:v>0.98337578699999995</c:v>
                </c:pt>
                <c:pt idx="64011">
                  <c:v>0.99466263200000005</c:v>
                </c:pt>
                <c:pt idx="64012">
                  <c:v>0.99466263200000005</c:v>
                </c:pt>
                <c:pt idx="64013">
                  <c:v>0.99833470599999996</c:v>
                </c:pt>
                <c:pt idx="64014">
                  <c:v>0.99833470599999996</c:v>
                </c:pt>
                <c:pt idx="64015">
                  <c:v>0.99100769600000005</c:v>
                </c:pt>
                <c:pt idx="64016">
                  <c:v>0.98337578699999995</c:v>
                </c:pt>
                <c:pt idx="64017">
                  <c:v>0.98529628999999996</c:v>
                </c:pt>
                <c:pt idx="64018">
                  <c:v>0.97829186400000001</c:v>
                </c:pt>
                <c:pt idx="64019">
                  <c:v>0.98337578699999995</c:v>
                </c:pt>
                <c:pt idx="64020">
                  <c:v>0.99466263200000005</c:v>
                </c:pt>
                <c:pt idx="64021">
                  <c:v>0.994798234</c:v>
                </c:pt>
                <c:pt idx="64022">
                  <c:v>0.99833470599999996</c:v>
                </c:pt>
                <c:pt idx="64023">
                  <c:v>0.994798234</c:v>
                </c:pt>
                <c:pt idx="64024">
                  <c:v>0.98549281</c:v>
                </c:pt>
                <c:pt idx="64025">
                  <c:v>0.98337578699999995</c:v>
                </c:pt>
                <c:pt idx="64026">
                  <c:v>0.994798234</c:v>
                </c:pt>
                <c:pt idx="64027">
                  <c:v>0.98337578699999995</c:v>
                </c:pt>
                <c:pt idx="64028">
                  <c:v>0.98048173699999996</c:v>
                </c:pt>
                <c:pt idx="64029">
                  <c:v>0.98337578699999995</c:v>
                </c:pt>
                <c:pt idx="64030">
                  <c:v>0.98337578699999995</c:v>
                </c:pt>
                <c:pt idx="64031">
                  <c:v>0.99466263200000005</c:v>
                </c:pt>
                <c:pt idx="64032">
                  <c:v>0.994798234</c:v>
                </c:pt>
                <c:pt idx="64033">
                  <c:v>0.994798234</c:v>
                </c:pt>
                <c:pt idx="64034">
                  <c:v>0.99466263200000005</c:v>
                </c:pt>
                <c:pt idx="64035">
                  <c:v>0.98048173699999996</c:v>
                </c:pt>
                <c:pt idx="64036">
                  <c:v>0.994798234</c:v>
                </c:pt>
                <c:pt idx="64037">
                  <c:v>0.98337578699999995</c:v>
                </c:pt>
                <c:pt idx="64038">
                  <c:v>0.98337578699999995</c:v>
                </c:pt>
                <c:pt idx="64039">
                  <c:v>0.98337578699999995</c:v>
                </c:pt>
                <c:pt idx="64040">
                  <c:v>0.99466263200000005</c:v>
                </c:pt>
                <c:pt idx="64041">
                  <c:v>0.98048173699999996</c:v>
                </c:pt>
                <c:pt idx="64042">
                  <c:v>0.99833470599999996</c:v>
                </c:pt>
                <c:pt idx="64043">
                  <c:v>0.98337578699999995</c:v>
                </c:pt>
                <c:pt idx="64044">
                  <c:v>0.98337578699999995</c:v>
                </c:pt>
                <c:pt idx="64045">
                  <c:v>0.994798234</c:v>
                </c:pt>
                <c:pt idx="64046">
                  <c:v>0.99466263200000005</c:v>
                </c:pt>
                <c:pt idx="64047">
                  <c:v>0.98048173699999996</c:v>
                </c:pt>
                <c:pt idx="64048">
                  <c:v>0.99833470599999996</c:v>
                </c:pt>
                <c:pt idx="64049">
                  <c:v>0.99466263200000005</c:v>
                </c:pt>
                <c:pt idx="64050">
                  <c:v>0.99833470599999996</c:v>
                </c:pt>
                <c:pt idx="64051">
                  <c:v>0.99833470599999996</c:v>
                </c:pt>
                <c:pt idx="64052">
                  <c:v>0.99833470599999996</c:v>
                </c:pt>
                <c:pt idx="64053">
                  <c:v>0.98337578699999995</c:v>
                </c:pt>
                <c:pt idx="64054">
                  <c:v>0.99456953599999998</c:v>
                </c:pt>
                <c:pt idx="64055">
                  <c:v>0.99466263200000005</c:v>
                </c:pt>
                <c:pt idx="64056">
                  <c:v>0.98337578699999995</c:v>
                </c:pt>
                <c:pt idx="64057">
                  <c:v>0.98337578699999995</c:v>
                </c:pt>
                <c:pt idx="64058">
                  <c:v>0.98337578699999995</c:v>
                </c:pt>
                <c:pt idx="64059">
                  <c:v>0.98337578699999995</c:v>
                </c:pt>
                <c:pt idx="64060">
                  <c:v>0.99466263200000005</c:v>
                </c:pt>
                <c:pt idx="64061">
                  <c:v>0.99466263200000005</c:v>
                </c:pt>
                <c:pt idx="64062">
                  <c:v>0.99466263200000005</c:v>
                </c:pt>
                <c:pt idx="64063">
                  <c:v>0.98337578699999995</c:v>
                </c:pt>
                <c:pt idx="64064">
                  <c:v>0.98337578699999995</c:v>
                </c:pt>
                <c:pt idx="64065">
                  <c:v>0.99466263200000005</c:v>
                </c:pt>
                <c:pt idx="64066">
                  <c:v>0.98337578699999995</c:v>
                </c:pt>
                <c:pt idx="64067">
                  <c:v>0.98529628999999996</c:v>
                </c:pt>
                <c:pt idx="64068">
                  <c:v>0.99833470599999996</c:v>
                </c:pt>
                <c:pt idx="64069">
                  <c:v>0.99466263200000005</c:v>
                </c:pt>
                <c:pt idx="64070">
                  <c:v>0.99833470599999996</c:v>
                </c:pt>
                <c:pt idx="64071">
                  <c:v>0.99466263200000005</c:v>
                </c:pt>
                <c:pt idx="64072">
                  <c:v>0.98337578699999995</c:v>
                </c:pt>
                <c:pt idx="64073">
                  <c:v>0.994798234</c:v>
                </c:pt>
                <c:pt idx="64074">
                  <c:v>0.98337578699999995</c:v>
                </c:pt>
                <c:pt idx="64075">
                  <c:v>0.99833470599999996</c:v>
                </c:pt>
                <c:pt idx="64076">
                  <c:v>0.98337578699999995</c:v>
                </c:pt>
                <c:pt idx="64077">
                  <c:v>0.99466263200000005</c:v>
                </c:pt>
                <c:pt idx="64078">
                  <c:v>0.994798234</c:v>
                </c:pt>
                <c:pt idx="64079">
                  <c:v>0.98337578699999995</c:v>
                </c:pt>
                <c:pt idx="64080">
                  <c:v>0.987316898</c:v>
                </c:pt>
                <c:pt idx="64081">
                  <c:v>0.99833470599999996</c:v>
                </c:pt>
                <c:pt idx="64082">
                  <c:v>0.99833470599999996</c:v>
                </c:pt>
                <c:pt idx="64083">
                  <c:v>0.99833470599999996</c:v>
                </c:pt>
                <c:pt idx="64084">
                  <c:v>0.99466263200000005</c:v>
                </c:pt>
                <c:pt idx="64085">
                  <c:v>0.99833470599999996</c:v>
                </c:pt>
                <c:pt idx="64086">
                  <c:v>0.99833470599999996</c:v>
                </c:pt>
                <c:pt idx="64087">
                  <c:v>0.98337578699999995</c:v>
                </c:pt>
                <c:pt idx="64088">
                  <c:v>0.99466263200000005</c:v>
                </c:pt>
                <c:pt idx="64089">
                  <c:v>0.98048173699999996</c:v>
                </c:pt>
                <c:pt idx="64090">
                  <c:v>0.98337578699999995</c:v>
                </c:pt>
                <c:pt idx="64091">
                  <c:v>0.98048173699999996</c:v>
                </c:pt>
                <c:pt idx="64092">
                  <c:v>0.98048173699999996</c:v>
                </c:pt>
                <c:pt idx="64093">
                  <c:v>0.994798234</c:v>
                </c:pt>
                <c:pt idx="64094">
                  <c:v>0.98549281</c:v>
                </c:pt>
                <c:pt idx="64095">
                  <c:v>0.98337578699999995</c:v>
                </c:pt>
                <c:pt idx="64096">
                  <c:v>0.98337578699999995</c:v>
                </c:pt>
                <c:pt idx="64097">
                  <c:v>0.98337578699999995</c:v>
                </c:pt>
                <c:pt idx="64098">
                  <c:v>0.98529628999999996</c:v>
                </c:pt>
                <c:pt idx="64099">
                  <c:v>0.98337578699999995</c:v>
                </c:pt>
                <c:pt idx="64100">
                  <c:v>0.99833470599999996</c:v>
                </c:pt>
                <c:pt idx="64101">
                  <c:v>0.99833470599999996</c:v>
                </c:pt>
                <c:pt idx="64102">
                  <c:v>0.98048173699999996</c:v>
                </c:pt>
                <c:pt idx="64103">
                  <c:v>0.98337578699999995</c:v>
                </c:pt>
                <c:pt idx="64104">
                  <c:v>0.99466263200000005</c:v>
                </c:pt>
                <c:pt idx="64105">
                  <c:v>0.98337578699999995</c:v>
                </c:pt>
                <c:pt idx="64106">
                  <c:v>0.98337578699999995</c:v>
                </c:pt>
                <c:pt idx="64107">
                  <c:v>0.98337578699999995</c:v>
                </c:pt>
                <c:pt idx="64108">
                  <c:v>0.994798234</c:v>
                </c:pt>
                <c:pt idx="64109">
                  <c:v>0.99466263200000005</c:v>
                </c:pt>
                <c:pt idx="64110">
                  <c:v>0.99833470599999996</c:v>
                </c:pt>
                <c:pt idx="64111">
                  <c:v>0.98048173699999996</c:v>
                </c:pt>
                <c:pt idx="64112">
                  <c:v>0.99833470599999996</c:v>
                </c:pt>
                <c:pt idx="64113">
                  <c:v>0.98048173699999996</c:v>
                </c:pt>
                <c:pt idx="64114">
                  <c:v>0.98337578699999995</c:v>
                </c:pt>
                <c:pt idx="64115">
                  <c:v>0.99100769600000005</c:v>
                </c:pt>
                <c:pt idx="64116">
                  <c:v>0.98048173699999996</c:v>
                </c:pt>
                <c:pt idx="64117">
                  <c:v>0.98048173699999996</c:v>
                </c:pt>
                <c:pt idx="64118">
                  <c:v>0.994798234</c:v>
                </c:pt>
                <c:pt idx="64119">
                  <c:v>0.99466263200000005</c:v>
                </c:pt>
                <c:pt idx="64120">
                  <c:v>0.994798234</c:v>
                </c:pt>
                <c:pt idx="64121">
                  <c:v>0.99015918800000002</c:v>
                </c:pt>
                <c:pt idx="64122">
                  <c:v>0.99833470599999996</c:v>
                </c:pt>
                <c:pt idx="64123">
                  <c:v>0.98337578699999995</c:v>
                </c:pt>
                <c:pt idx="64124">
                  <c:v>0.99833470599999996</c:v>
                </c:pt>
                <c:pt idx="64125">
                  <c:v>0.99626751000000002</c:v>
                </c:pt>
                <c:pt idx="64126">
                  <c:v>0.98048173699999996</c:v>
                </c:pt>
                <c:pt idx="64127">
                  <c:v>0.99466263200000005</c:v>
                </c:pt>
                <c:pt idx="64128">
                  <c:v>0.994798234</c:v>
                </c:pt>
                <c:pt idx="64129">
                  <c:v>0.98048173699999996</c:v>
                </c:pt>
                <c:pt idx="64130">
                  <c:v>0.97324861200000001</c:v>
                </c:pt>
                <c:pt idx="64131">
                  <c:v>0.98729905299999998</c:v>
                </c:pt>
                <c:pt idx="64132">
                  <c:v>0.98337578699999995</c:v>
                </c:pt>
                <c:pt idx="64133">
                  <c:v>0.98048173699999996</c:v>
                </c:pt>
                <c:pt idx="64134">
                  <c:v>0.99833470599999996</c:v>
                </c:pt>
                <c:pt idx="64135">
                  <c:v>0.99466263200000005</c:v>
                </c:pt>
                <c:pt idx="64136">
                  <c:v>0.98337578699999995</c:v>
                </c:pt>
                <c:pt idx="64137">
                  <c:v>0.99466263200000005</c:v>
                </c:pt>
                <c:pt idx="64138">
                  <c:v>0.994798234</c:v>
                </c:pt>
                <c:pt idx="64139">
                  <c:v>0.99833470599999996</c:v>
                </c:pt>
                <c:pt idx="64140">
                  <c:v>0.98729905299999998</c:v>
                </c:pt>
                <c:pt idx="64141">
                  <c:v>0.99833470599999996</c:v>
                </c:pt>
                <c:pt idx="64142">
                  <c:v>0.99456953599999998</c:v>
                </c:pt>
                <c:pt idx="64143">
                  <c:v>0.994798234</c:v>
                </c:pt>
                <c:pt idx="64144">
                  <c:v>0.99833470599999996</c:v>
                </c:pt>
                <c:pt idx="64145">
                  <c:v>0.99833470599999996</c:v>
                </c:pt>
                <c:pt idx="64146">
                  <c:v>0.99833470599999996</c:v>
                </c:pt>
                <c:pt idx="64147">
                  <c:v>0.99466263200000005</c:v>
                </c:pt>
                <c:pt idx="64148">
                  <c:v>0.99466263200000005</c:v>
                </c:pt>
                <c:pt idx="64149">
                  <c:v>0.98337578699999995</c:v>
                </c:pt>
                <c:pt idx="64150">
                  <c:v>0.994798234</c:v>
                </c:pt>
                <c:pt idx="64151">
                  <c:v>0.99466263200000005</c:v>
                </c:pt>
                <c:pt idx="64152">
                  <c:v>0.98337578699999995</c:v>
                </c:pt>
                <c:pt idx="64153">
                  <c:v>0.98337578699999995</c:v>
                </c:pt>
                <c:pt idx="64154">
                  <c:v>0.98337578699999995</c:v>
                </c:pt>
                <c:pt idx="64155">
                  <c:v>0.98048173699999996</c:v>
                </c:pt>
                <c:pt idx="64156">
                  <c:v>0.99466263200000005</c:v>
                </c:pt>
                <c:pt idx="64157">
                  <c:v>0.99466263200000005</c:v>
                </c:pt>
                <c:pt idx="64158">
                  <c:v>0.99466263200000005</c:v>
                </c:pt>
                <c:pt idx="64159">
                  <c:v>0.99833470599999996</c:v>
                </c:pt>
                <c:pt idx="64160">
                  <c:v>0.98337578699999995</c:v>
                </c:pt>
                <c:pt idx="64161">
                  <c:v>0.99833470599999996</c:v>
                </c:pt>
                <c:pt idx="64162">
                  <c:v>0.98337578699999995</c:v>
                </c:pt>
                <c:pt idx="64163">
                  <c:v>0.98337578699999995</c:v>
                </c:pt>
                <c:pt idx="64164">
                  <c:v>0.98549281</c:v>
                </c:pt>
                <c:pt idx="64165">
                  <c:v>0.99833470599999996</c:v>
                </c:pt>
                <c:pt idx="64166">
                  <c:v>0.99833470599999996</c:v>
                </c:pt>
                <c:pt idx="64167">
                  <c:v>0.99833470599999996</c:v>
                </c:pt>
                <c:pt idx="64168">
                  <c:v>0.994798234</c:v>
                </c:pt>
                <c:pt idx="64169">
                  <c:v>0.99833470599999996</c:v>
                </c:pt>
                <c:pt idx="64170">
                  <c:v>0.99456953599999998</c:v>
                </c:pt>
                <c:pt idx="64171">
                  <c:v>0.98048173699999996</c:v>
                </c:pt>
                <c:pt idx="64172">
                  <c:v>0.994798234</c:v>
                </c:pt>
                <c:pt idx="64173">
                  <c:v>0.99466263200000005</c:v>
                </c:pt>
                <c:pt idx="64174">
                  <c:v>0.99466263200000005</c:v>
                </c:pt>
                <c:pt idx="64175">
                  <c:v>0.98048173699999996</c:v>
                </c:pt>
                <c:pt idx="64176">
                  <c:v>0.99833470599999996</c:v>
                </c:pt>
                <c:pt idx="64177">
                  <c:v>0.98337578699999995</c:v>
                </c:pt>
                <c:pt idx="64178">
                  <c:v>0.99466263200000005</c:v>
                </c:pt>
                <c:pt idx="64179">
                  <c:v>0.99466263200000005</c:v>
                </c:pt>
                <c:pt idx="64180">
                  <c:v>0.99466263200000005</c:v>
                </c:pt>
                <c:pt idx="64181">
                  <c:v>0.994798234</c:v>
                </c:pt>
                <c:pt idx="64182">
                  <c:v>0.994798234</c:v>
                </c:pt>
                <c:pt idx="64183">
                  <c:v>0.98729905299999998</c:v>
                </c:pt>
                <c:pt idx="64184">
                  <c:v>0.994798234</c:v>
                </c:pt>
                <c:pt idx="64185">
                  <c:v>0.99833470599999996</c:v>
                </c:pt>
                <c:pt idx="64186">
                  <c:v>0.99466263200000005</c:v>
                </c:pt>
                <c:pt idx="64187">
                  <c:v>0.994798234</c:v>
                </c:pt>
                <c:pt idx="64188">
                  <c:v>0.98529628999999996</c:v>
                </c:pt>
                <c:pt idx="64189">
                  <c:v>0.98048173699999996</c:v>
                </c:pt>
                <c:pt idx="64190">
                  <c:v>0.99626751000000002</c:v>
                </c:pt>
                <c:pt idx="64191">
                  <c:v>0.98549281</c:v>
                </c:pt>
                <c:pt idx="64192">
                  <c:v>0.98337578699999995</c:v>
                </c:pt>
                <c:pt idx="64193">
                  <c:v>0.98337578699999995</c:v>
                </c:pt>
                <c:pt idx="64194">
                  <c:v>0.99466263200000005</c:v>
                </c:pt>
                <c:pt idx="64195">
                  <c:v>0.98337578699999995</c:v>
                </c:pt>
                <c:pt idx="64196">
                  <c:v>0.99833470599999996</c:v>
                </c:pt>
                <c:pt idx="64197">
                  <c:v>0.98337578699999995</c:v>
                </c:pt>
                <c:pt idx="64198">
                  <c:v>0.98337578699999995</c:v>
                </c:pt>
                <c:pt idx="64199">
                  <c:v>0.99466263200000005</c:v>
                </c:pt>
                <c:pt idx="64200">
                  <c:v>0.98048173699999996</c:v>
                </c:pt>
                <c:pt idx="64201">
                  <c:v>0.98337578699999995</c:v>
                </c:pt>
                <c:pt idx="64202">
                  <c:v>0.99833470599999996</c:v>
                </c:pt>
                <c:pt idx="64203">
                  <c:v>0.99466263200000005</c:v>
                </c:pt>
                <c:pt idx="64204">
                  <c:v>0.99466263200000005</c:v>
                </c:pt>
                <c:pt idx="64205">
                  <c:v>0.99466263200000005</c:v>
                </c:pt>
                <c:pt idx="64206">
                  <c:v>0.98337578699999995</c:v>
                </c:pt>
                <c:pt idx="64207">
                  <c:v>0.98337578699999995</c:v>
                </c:pt>
                <c:pt idx="64208">
                  <c:v>0.98337578699999995</c:v>
                </c:pt>
                <c:pt idx="64209">
                  <c:v>0.99466263200000005</c:v>
                </c:pt>
                <c:pt idx="64210">
                  <c:v>0.98048173699999996</c:v>
                </c:pt>
                <c:pt idx="64211">
                  <c:v>0.99466263200000005</c:v>
                </c:pt>
                <c:pt idx="64212">
                  <c:v>0.98337578699999995</c:v>
                </c:pt>
                <c:pt idx="64213">
                  <c:v>0.99466263200000005</c:v>
                </c:pt>
                <c:pt idx="64214">
                  <c:v>0.99466263200000005</c:v>
                </c:pt>
                <c:pt idx="64215">
                  <c:v>0.99833470599999996</c:v>
                </c:pt>
                <c:pt idx="64216">
                  <c:v>0.99466263200000005</c:v>
                </c:pt>
                <c:pt idx="64217">
                  <c:v>0.99833470599999996</c:v>
                </c:pt>
                <c:pt idx="64218">
                  <c:v>0.99450736299999998</c:v>
                </c:pt>
                <c:pt idx="64219">
                  <c:v>0.99466263200000005</c:v>
                </c:pt>
                <c:pt idx="64220">
                  <c:v>0.98337578699999995</c:v>
                </c:pt>
                <c:pt idx="64221">
                  <c:v>0.98337578699999995</c:v>
                </c:pt>
                <c:pt idx="64222">
                  <c:v>0.98549281</c:v>
                </c:pt>
                <c:pt idx="64223">
                  <c:v>0.98048173699999996</c:v>
                </c:pt>
                <c:pt idx="64224">
                  <c:v>0.98337578699999995</c:v>
                </c:pt>
                <c:pt idx="64225">
                  <c:v>0.987316898</c:v>
                </c:pt>
                <c:pt idx="64226">
                  <c:v>0.98048173699999996</c:v>
                </c:pt>
                <c:pt idx="64227">
                  <c:v>0.98048173699999996</c:v>
                </c:pt>
                <c:pt idx="64228">
                  <c:v>0.99833470599999996</c:v>
                </c:pt>
                <c:pt idx="64229">
                  <c:v>0.98048173699999996</c:v>
                </c:pt>
                <c:pt idx="64230">
                  <c:v>0.98048173699999996</c:v>
                </c:pt>
                <c:pt idx="64231">
                  <c:v>0.98729905299999998</c:v>
                </c:pt>
                <c:pt idx="64232">
                  <c:v>0.98337578699999995</c:v>
                </c:pt>
                <c:pt idx="64233">
                  <c:v>0.98337578699999995</c:v>
                </c:pt>
                <c:pt idx="64234">
                  <c:v>0.98337578699999995</c:v>
                </c:pt>
                <c:pt idx="64235">
                  <c:v>0.994798234</c:v>
                </c:pt>
                <c:pt idx="64236">
                  <c:v>0.99100769600000005</c:v>
                </c:pt>
                <c:pt idx="64237">
                  <c:v>0.99833470599999996</c:v>
                </c:pt>
                <c:pt idx="64238">
                  <c:v>0.98337578699999995</c:v>
                </c:pt>
                <c:pt idx="64239">
                  <c:v>0.994798234</c:v>
                </c:pt>
                <c:pt idx="64240">
                  <c:v>0.98048173699999996</c:v>
                </c:pt>
                <c:pt idx="64241">
                  <c:v>0.98048173699999996</c:v>
                </c:pt>
                <c:pt idx="64242">
                  <c:v>0.994798234</c:v>
                </c:pt>
                <c:pt idx="64243">
                  <c:v>0.98337578699999995</c:v>
                </c:pt>
                <c:pt idx="64244">
                  <c:v>0.99466263200000005</c:v>
                </c:pt>
                <c:pt idx="64245">
                  <c:v>0.99466263200000005</c:v>
                </c:pt>
                <c:pt idx="64246">
                  <c:v>0.987316898</c:v>
                </c:pt>
                <c:pt idx="64247">
                  <c:v>0.99833470599999996</c:v>
                </c:pt>
                <c:pt idx="64248">
                  <c:v>0.99466263200000005</c:v>
                </c:pt>
                <c:pt idx="64249">
                  <c:v>0.994798234</c:v>
                </c:pt>
                <c:pt idx="64250">
                  <c:v>0.99466263200000005</c:v>
                </c:pt>
                <c:pt idx="64251">
                  <c:v>0.99833470599999996</c:v>
                </c:pt>
                <c:pt idx="64252">
                  <c:v>0.98337578699999995</c:v>
                </c:pt>
                <c:pt idx="64253">
                  <c:v>0.98337578699999995</c:v>
                </c:pt>
                <c:pt idx="64254">
                  <c:v>0.98337578699999995</c:v>
                </c:pt>
                <c:pt idx="64255">
                  <c:v>0.99466263200000005</c:v>
                </c:pt>
                <c:pt idx="64256">
                  <c:v>0.99833470599999996</c:v>
                </c:pt>
                <c:pt idx="64257">
                  <c:v>0.99833470599999996</c:v>
                </c:pt>
                <c:pt idx="64258">
                  <c:v>0.99626751000000002</c:v>
                </c:pt>
                <c:pt idx="64259">
                  <c:v>0.98337578699999995</c:v>
                </c:pt>
                <c:pt idx="64260">
                  <c:v>0.994798234</c:v>
                </c:pt>
                <c:pt idx="64261">
                  <c:v>0.99466263200000005</c:v>
                </c:pt>
                <c:pt idx="64262">
                  <c:v>0.98337578699999995</c:v>
                </c:pt>
                <c:pt idx="64263">
                  <c:v>0.994798234</c:v>
                </c:pt>
                <c:pt idx="64264">
                  <c:v>0.99100769600000005</c:v>
                </c:pt>
                <c:pt idx="64265">
                  <c:v>0.99015918800000002</c:v>
                </c:pt>
                <c:pt idx="64266">
                  <c:v>0.99466263200000005</c:v>
                </c:pt>
                <c:pt idx="64267">
                  <c:v>0.98337578699999995</c:v>
                </c:pt>
                <c:pt idx="64268">
                  <c:v>0.994798234</c:v>
                </c:pt>
                <c:pt idx="64269">
                  <c:v>0.98337578699999995</c:v>
                </c:pt>
                <c:pt idx="64270">
                  <c:v>0.99833470599999996</c:v>
                </c:pt>
                <c:pt idx="64271">
                  <c:v>0.99833470599999996</c:v>
                </c:pt>
                <c:pt idx="64272">
                  <c:v>0.99466263200000005</c:v>
                </c:pt>
                <c:pt idx="64273">
                  <c:v>0.98048173699999996</c:v>
                </c:pt>
                <c:pt idx="64274">
                  <c:v>0.99466263200000005</c:v>
                </c:pt>
                <c:pt idx="64275">
                  <c:v>0.98048173699999996</c:v>
                </c:pt>
                <c:pt idx="64276">
                  <c:v>0.99626751000000002</c:v>
                </c:pt>
                <c:pt idx="64277">
                  <c:v>0.98337578699999995</c:v>
                </c:pt>
                <c:pt idx="64278">
                  <c:v>0.98337578699999995</c:v>
                </c:pt>
                <c:pt idx="64279">
                  <c:v>0.98337578699999995</c:v>
                </c:pt>
                <c:pt idx="64280">
                  <c:v>0.99466263200000005</c:v>
                </c:pt>
                <c:pt idx="64281">
                  <c:v>0.99833470599999996</c:v>
                </c:pt>
                <c:pt idx="64282">
                  <c:v>0.99466263200000005</c:v>
                </c:pt>
                <c:pt idx="64283">
                  <c:v>0.99466263200000005</c:v>
                </c:pt>
                <c:pt idx="64284">
                  <c:v>0.98337578699999995</c:v>
                </c:pt>
                <c:pt idx="64285">
                  <c:v>0.987316898</c:v>
                </c:pt>
                <c:pt idx="64286">
                  <c:v>0.98048173699999996</c:v>
                </c:pt>
                <c:pt idx="64287">
                  <c:v>0.99833470599999996</c:v>
                </c:pt>
                <c:pt idx="64288">
                  <c:v>0.98729905299999998</c:v>
                </c:pt>
                <c:pt idx="64289">
                  <c:v>0.99466263200000005</c:v>
                </c:pt>
                <c:pt idx="64290">
                  <c:v>0.98337578699999995</c:v>
                </c:pt>
                <c:pt idx="64291">
                  <c:v>0.99833470599999996</c:v>
                </c:pt>
                <c:pt idx="64292">
                  <c:v>0.99466263200000005</c:v>
                </c:pt>
                <c:pt idx="64293">
                  <c:v>0.98337578699999995</c:v>
                </c:pt>
                <c:pt idx="64294">
                  <c:v>0.99466263200000005</c:v>
                </c:pt>
                <c:pt idx="64295">
                  <c:v>0.99466263200000005</c:v>
                </c:pt>
                <c:pt idx="64296">
                  <c:v>0.98729905299999998</c:v>
                </c:pt>
                <c:pt idx="64297">
                  <c:v>0.99466263200000005</c:v>
                </c:pt>
                <c:pt idx="64298">
                  <c:v>0.98337578699999995</c:v>
                </c:pt>
                <c:pt idx="64299">
                  <c:v>0.99833470599999996</c:v>
                </c:pt>
                <c:pt idx="64300">
                  <c:v>0.99466263200000005</c:v>
                </c:pt>
                <c:pt idx="64301">
                  <c:v>0.99833470599999996</c:v>
                </c:pt>
                <c:pt idx="64302">
                  <c:v>0.99466263200000005</c:v>
                </c:pt>
                <c:pt idx="64303">
                  <c:v>0.994798234</c:v>
                </c:pt>
                <c:pt idx="64304">
                  <c:v>0.994798234</c:v>
                </c:pt>
                <c:pt idx="64305">
                  <c:v>0.98337578699999995</c:v>
                </c:pt>
                <c:pt idx="64306">
                  <c:v>0.99833470599999996</c:v>
                </c:pt>
                <c:pt idx="64307">
                  <c:v>0.994798234</c:v>
                </c:pt>
                <c:pt idx="64308">
                  <c:v>0.994798234</c:v>
                </c:pt>
                <c:pt idx="64309">
                  <c:v>0.98337578699999995</c:v>
                </c:pt>
                <c:pt idx="64310">
                  <c:v>0.99833470599999996</c:v>
                </c:pt>
                <c:pt idx="64311">
                  <c:v>0.98048173699999996</c:v>
                </c:pt>
                <c:pt idx="64312">
                  <c:v>0.99833470599999996</c:v>
                </c:pt>
                <c:pt idx="64313">
                  <c:v>0.99466263200000005</c:v>
                </c:pt>
                <c:pt idx="64314">
                  <c:v>0.98337578699999995</c:v>
                </c:pt>
                <c:pt idx="64315">
                  <c:v>0.99466263200000005</c:v>
                </c:pt>
                <c:pt idx="64316">
                  <c:v>0.99833470599999996</c:v>
                </c:pt>
                <c:pt idx="64317">
                  <c:v>0.99833470599999996</c:v>
                </c:pt>
                <c:pt idx="64318">
                  <c:v>0.99456953599999998</c:v>
                </c:pt>
                <c:pt idx="64319">
                  <c:v>0.98048173699999996</c:v>
                </c:pt>
                <c:pt idx="64320">
                  <c:v>0.99833470599999996</c:v>
                </c:pt>
                <c:pt idx="64321">
                  <c:v>0.99833470599999996</c:v>
                </c:pt>
                <c:pt idx="64322">
                  <c:v>0.98337578699999995</c:v>
                </c:pt>
                <c:pt idx="64323">
                  <c:v>0.99833470599999996</c:v>
                </c:pt>
                <c:pt idx="64324">
                  <c:v>0.98729905299999998</c:v>
                </c:pt>
                <c:pt idx="64325">
                  <c:v>0.99833470599999996</c:v>
                </c:pt>
                <c:pt idx="64326">
                  <c:v>0.99466263200000005</c:v>
                </c:pt>
                <c:pt idx="64327">
                  <c:v>0.98337578699999995</c:v>
                </c:pt>
                <c:pt idx="64328">
                  <c:v>0.99833470599999996</c:v>
                </c:pt>
                <c:pt idx="64329">
                  <c:v>0.994798234</c:v>
                </c:pt>
                <c:pt idx="64330">
                  <c:v>0.99466263200000005</c:v>
                </c:pt>
                <c:pt idx="64331">
                  <c:v>0.994798234</c:v>
                </c:pt>
                <c:pt idx="64332">
                  <c:v>0.99833470599999996</c:v>
                </c:pt>
                <c:pt idx="64333">
                  <c:v>0.98529628999999996</c:v>
                </c:pt>
                <c:pt idx="64334">
                  <c:v>0.99456953599999998</c:v>
                </c:pt>
                <c:pt idx="64335">
                  <c:v>0.987316898</c:v>
                </c:pt>
                <c:pt idx="64336">
                  <c:v>0.99466263200000005</c:v>
                </c:pt>
                <c:pt idx="64337">
                  <c:v>0.99015918800000002</c:v>
                </c:pt>
                <c:pt idx="64338">
                  <c:v>0.98337578699999995</c:v>
                </c:pt>
                <c:pt idx="64339">
                  <c:v>0.987316898</c:v>
                </c:pt>
                <c:pt idx="64340">
                  <c:v>0.98337578699999995</c:v>
                </c:pt>
                <c:pt idx="64341">
                  <c:v>0.99833470599999996</c:v>
                </c:pt>
                <c:pt idx="64342">
                  <c:v>0.99833470599999996</c:v>
                </c:pt>
                <c:pt idx="64343">
                  <c:v>0.99027694600000005</c:v>
                </c:pt>
                <c:pt idx="64344">
                  <c:v>0.987316898</c:v>
                </c:pt>
                <c:pt idx="64345">
                  <c:v>0.98337578699999995</c:v>
                </c:pt>
                <c:pt idx="64346">
                  <c:v>0.99833470599999996</c:v>
                </c:pt>
                <c:pt idx="64347">
                  <c:v>0.99015918800000002</c:v>
                </c:pt>
                <c:pt idx="64348">
                  <c:v>0.98337578699999995</c:v>
                </c:pt>
                <c:pt idx="64349">
                  <c:v>0.994798234</c:v>
                </c:pt>
                <c:pt idx="64350">
                  <c:v>0.98337578699999995</c:v>
                </c:pt>
                <c:pt idx="64351">
                  <c:v>0.994798234</c:v>
                </c:pt>
                <c:pt idx="64352">
                  <c:v>0.99090427199999997</c:v>
                </c:pt>
                <c:pt idx="64353">
                  <c:v>0.99833470599999996</c:v>
                </c:pt>
                <c:pt idx="64354">
                  <c:v>0.99833470599999996</c:v>
                </c:pt>
                <c:pt idx="64355">
                  <c:v>0.98048173699999996</c:v>
                </c:pt>
                <c:pt idx="64356">
                  <c:v>0.99833470599999996</c:v>
                </c:pt>
                <c:pt idx="64357">
                  <c:v>0.99466263200000005</c:v>
                </c:pt>
                <c:pt idx="64358">
                  <c:v>0.99466263200000005</c:v>
                </c:pt>
                <c:pt idx="64359">
                  <c:v>0.99466263200000005</c:v>
                </c:pt>
                <c:pt idx="64360">
                  <c:v>0.99466263200000005</c:v>
                </c:pt>
                <c:pt idx="64361">
                  <c:v>0.994798234</c:v>
                </c:pt>
                <c:pt idx="64362">
                  <c:v>0.99466263200000005</c:v>
                </c:pt>
                <c:pt idx="64363">
                  <c:v>0.99466263200000005</c:v>
                </c:pt>
                <c:pt idx="64364">
                  <c:v>0.98337578699999995</c:v>
                </c:pt>
                <c:pt idx="64365">
                  <c:v>0.994798234</c:v>
                </c:pt>
                <c:pt idx="64366">
                  <c:v>0.98048173699999996</c:v>
                </c:pt>
                <c:pt idx="64367">
                  <c:v>0.99466263200000005</c:v>
                </c:pt>
                <c:pt idx="64368">
                  <c:v>0.98337578699999995</c:v>
                </c:pt>
                <c:pt idx="64369">
                  <c:v>0.98048173699999996</c:v>
                </c:pt>
                <c:pt idx="64370">
                  <c:v>0.98337578699999995</c:v>
                </c:pt>
                <c:pt idx="64371">
                  <c:v>0.994798234</c:v>
                </c:pt>
                <c:pt idx="64372">
                  <c:v>0.99466263200000005</c:v>
                </c:pt>
                <c:pt idx="64373">
                  <c:v>0.99833470599999996</c:v>
                </c:pt>
                <c:pt idx="64374">
                  <c:v>0.98048173699999996</c:v>
                </c:pt>
                <c:pt idx="64375">
                  <c:v>0.99466263200000005</c:v>
                </c:pt>
                <c:pt idx="64376">
                  <c:v>0.98048173699999996</c:v>
                </c:pt>
                <c:pt idx="64377">
                  <c:v>0.99100769600000005</c:v>
                </c:pt>
                <c:pt idx="64378">
                  <c:v>0.98337578699999995</c:v>
                </c:pt>
                <c:pt idx="64379">
                  <c:v>0.99833470599999996</c:v>
                </c:pt>
                <c:pt idx="64380">
                  <c:v>0.99833470599999996</c:v>
                </c:pt>
                <c:pt idx="64381">
                  <c:v>0.99833470599999996</c:v>
                </c:pt>
                <c:pt idx="64382">
                  <c:v>0.99833470599999996</c:v>
                </c:pt>
                <c:pt idx="64383">
                  <c:v>0.98048173699999996</c:v>
                </c:pt>
                <c:pt idx="64384">
                  <c:v>0.994798234</c:v>
                </c:pt>
                <c:pt idx="64385">
                  <c:v>0.98337578699999995</c:v>
                </c:pt>
                <c:pt idx="64386">
                  <c:v>0.98337578699999995</c:v>
                </c:pt>
                <c:pt idx="64387">
                  <c:v>0.99833470599999996</c:v>
                </c:pt>
                <c:pt idx="64388">
                  <c:v>0.99833470599999996</c:v>
                </c:pt>
                <c:pt idx="64389">
                  <c:v>0.99466263200000005</c:v>
                </c:pt>
                <c:pt idx="64390">
                  <c:v>0.98337578699999995</c:v>
                </c:pt>
                <c:pt idx="64391">
                  <c:v>0.98337578699999995</c:v>
                </c:pt>
                <c:pt idx="64392">
                  <c:v>0.994798234</c:v>
                </c:pt>
                <c:pt idx="64393">
                  <c:v>0.994798234</c:v>
                </c:pt>
                <c:pt idx="64394">
                  <c:v>0.994798234</c:v>
                </c:pt>
                <c:pt idx="64395">
                  <c:v>0.99466263200000005</c:v>
                </c:pt>
                <c:pt idx="64396">
                  <c:v>0.99833470599999996</c:v>
                </c:pt>
                <c:pt idx="64397">
                  <c:v>0.98529628999999996</c:v>
                </c:pt>
                <c:pt idx="64398">
                  <c:v>0.99833470599999996</c:v>
                </c:pt>
                <c:pt idx="64399">
                  <c:v>0.994798234</c:v>
                </c:pt>
                <c:pt idx="64400">
                  <c:v>0.98337578699999995</c:v>
                </c:pt>
                <c:pt idx="64401">
                  <c:v>0.99466263200000005</c:v>
                </c:pt>
                <c:pt idx="64402">
                  <c:v>0.98337578699999995</c:v>
                </c:pt>
                <c:pt idx="64403">
                  <c:v>0.98337578699999995</c:v>
                </c:pt>
                <c:pt idx="64404">
                  <c:v>0.99466263200000005</c:v>
                </c:pt>
                <c:pt idx="64405">
                  <c:v>0.994798234</c:v>
                </c:pt>
                <c:pt idx="64406">
                  <c:v>0.99466263200000005</c:v>
                </c:pt>
                <c:pt idx="64407">
                  <c:v>0.98048173699999996</c:v>
                </c:pt>
                <c:pt idx="64408">
                  <c:v>0.99833470599999996</c:v>
                </c:pt>
                <c:pt idx="64409">
                  <c:v>0.99466263200000005</c:v>
                </c:pt>
                <c:pt idx="64410">
                  <c:v>0.99466263200000005</c:v>
                </c:pt>
                <c:pt idx="64411">
                  <c:v>0.98337578699999995</c:v>
                </c:pt>
                <c:pt idx="64412">
                  <c:v>0.99466263200000005</c:v>
                </c:pt>
                <c:pt idx="64413">
                  <c:v>0.98337578699999995</c:v>
                </c:pt>
                <c:pt idx="64414">
                  <c:v>0.98337578699999995</c:v>
                </c:pt>
                <c:pt idx="64415">
                  <c:v>0.98337578699999995</c:v>
                </c:pt>
                <c:pt idx="64416">
                  <c:v>0.98337578699999995</c:v>
                </c:pt>
                <c:pt idx="64417">
                  <c:v>0.99833470599999996</c:v>
                </c:pt>
                <c:pt idx="64418">
                  <c:v>0.98337578699999995</c:v>
                </c:pt>
                <c:pt idx="64419">
                  <c:v>0.98048173699999996</c:v>
                </c:pt>
                <c:pt idx="64420">
                  <c:v>0.98048173699999996</c:v>
                </c:pt>
                <c:pt idx="64421">
                  <c:v>0.99466263200000005</c:v>
                </c:pt>
                <c:pt idx="64422">
                  <c:v>0.99466263200000005</c:v>
                </c:pt>
                <c:pt idx="64423">
                  <c:v>0.98337578699999995</c:v>
                </c:pt>
                <c:pt idx="64424">
                  <c:v>0.98337578699999995</c:v>
                </c:pt>
                <c:pt idx="64425">
                  <c:v>0.98337578699999995</c:v>
                </c:pt>
                <c:pt idx="64426">
                  <c:v>0.99833470599999996</c:v>
                </c:pt>
                <c:pt idx="64427">
                  <c:v>0.98337578699999995</c:v>
                </c:pt>
                <c:pt idx="64428">
                  <c:v>0.98337578699999995</c:v>
                </c:pt>
                <c:pt idx="64429">
                  <c:v>0.99833470599999996</c:v>
                </c:pt>
                <c:pt idx="64430">
                  <c:v>0.994798234</c:v>
                </c:pt>
                <c:pt idx="64431">
                  <c:v>0.99833470599999996</c:v>
                </c:pt>
                <c:pt idx="64432">
                  <c:v>0.99466263200000005</c:v>
                </c:pt>
                <c:pt idx="64433">
                  <c:v>0.98337578699999995</c:v>
                </c:pt>
                <c:pt idx="64434">
                  <c:v>0.98048173699999996</c:v>
                </c:pt>
                <c:pt idx="64435">
                  <c:v>0.98048173699999996</c:v>
                </c:pt>
                <c:pt idx="64436">
                  <c:v>0.99466263200000005</c:v>
                </c:pt>
                <c:pt idx="64437">
                  <c:v>0.99833470599999996</c:v>
                </c:pt>
                <c:pt idx="64438">
                  <c:v>0.97933389000000004</c:v>
                </c:pt>
                <c:pt idx="64439">
                  <c:v>0.98337578699999995</c:v>
                </c:pt>
                <c:pt idx="64440">
                  <c:v>0.98048173699999996</c:v>
                </c:pt>
                <c:pt idx="64441">
                  <c:v>0.98337578699999995</c:v>
                </c:pt>
                <c:pt idx="64442">
                  <c:v>0.99833470599999996</c:v>
                </c:pt>
                <c:pt idx="64443">
                  <c:v>0.99833470599999996</c:v>
                </c:pt>
                <c:pt idx="64444">
                  <c:v>0.98337578699999995</c:v>
                </c:pt>
                <c:pt idx="64445">
                  <c:v>0.98048173699999996</c:v>
                </c:pt>
                <c:pt idx="64446">
                  <c:v>0.98337578699999995</c:v>
                </c:pt>
                <c:pt idx="64447">
                  <c:v>0.99466263200000005</c:v>
                </c:pt>
                <c:pt idx="64448">
                  <c:v>0.98337578699999995</c:v>
                </c:pt>
                <c:pt idx="64449">
                  <c:v>0.99833470599999996</c:v>
                </c:pt>
                <c:pt idx="64450">
                  <c:v>0.99833470599999996</c:v>
                </c:pt>
                <c:pt idx="64451">
                  <c:v>0.98337578699999995</c:v>
                </c:pt>
                <c:pt idx="64452">
                  <c:v>0.98337578699999995</c:v>
                </c:pt>
                <c:pt idx="64453">
                  <c:v>0.99100769600000005</c:v>
                </c:pt>
                <c:pt idx="64454">
                  <c:v>0.99456953599999998</c:v>
                </c:pt>
                <c:pt idx="64455">
                  <c:v>0.98337578699999995</c:v>
                </c:pt>
                <c:pt idx="64456">
                  <c:v>0.98337578699999995</c:v>
                </c:pt>
                <c:pt idx="64457">
                  <c:v>0.99466263200000005</c:v>
                </c:pt>
                <c:pt idx="64458">
                  <c:v>0.98337578699999995</c:v>
                </c:pt>
                <c:pt idx="64459">
                  <c:v>0.99466263200000005</c:v>
                </c:pt>
                <c:pt idx="64460">
                  <c:v>0.99090427199999997</c:v>
                </c:pt>
                <c:pt idx="64461">
                  <c:v>0.99466263200000005</c:v>
                </c:pt>
                <c:pt idx="64462">
                  <c:v>0.99466263200000005</c:v>
                </c:pt>
                <c:pt idx="64463">
                  <c:v>0.98048173699999996</c:v>
                </c:pt>
                <c:pt idx="64464">
                  <c:v>0.994798234</c:v>
                </c:pt>
                <c:pt idx="64465">
                  <c:v>0.99833470599999996</c:v>
                </c:pt>
                <c:pt idx="64466">
                  <c:v>0.994798234</c:v>
                </c:pt>
                <c:pt idx="64467">
                  <c:v>0.994798234</c:v>
                </c:pt>
                <c:pt idx="64468">
                  <c:v>0.994798234</c:v>
                </c:pt>
                <c:pt idx="64469">
                  <c:v>0.98552498799999999</c:v>
                </c:pt>
                <c:pt idx="64470">
                  <c:v>0.98729905299999998</c:v>
                </c:pt>
                <c:pt idx="64471">
                  <c:v>0.99466263200000005</c:v>
                </c:pt>
                <c:pt idx="64472">
                  <c:v>0.994798234</c:v>
                </c:pt>
                <c:pt idx="64473">
                  <c:v>0.99833470599999996</c:v>
                </c:pt>
                <c:pt idx="64474">
                  <c:v>0.99466263200000005</c:v>
                </c:pt>
                <c:pt idx="64475">
                  <c:v>0.99833470599999996</c:v>
                </c:pt>
                <c:pt idx="64476">
                  <c:v>0.99466263200000005</c:v>
                </c:pt>
                <c:pt idx="64477">
                  <c:v>0.99466263200000005</c:v>
                </c:pt>
                <c:pt idx="64478">
                  <c:v>0.99833470599999996</c:v>
                </c:pt>
                <c:pt idx="64479">
                  <c:v>0.98337578699999995</c:v>
                </c:pt>
                <c:pt idx="64480">
                  <c:v>0.994798234</c:v>
                </c:pt>
                <c:pt idx="64481">
                  <c:v>0.994798234</c:v>
                </c:pt>
                <c:pt idx="64482">
                  <c:v>0.99466263200000005</c:v>
                </c:pt>
                <c:pt idx="64483">
                  <c:v>0.99027694600000005</c:v>
                </c:pt>
                <c:pt idx="64484">
                  <c:v>0.99466263200000005</c:v>
                </c:pt>
                <c:pt idx="64485">
                  <c:v>0.98337578699999995</c:v>
                </c:pt>
                <c:pt idx="64486">
                  <c:v>0.98337578699999995</c:v>
                </c:pt>
                <c:pt idx="64487">
                  <c:v>0.99466263200000005</c:v>
                </c:pt>
                <c:pt idx="64488">
                  <c:v>0.99833470599999996</c:v>
                </c:pt>
                <c:pt idx="64489">
                  <c:v>0.98337578699999995</c:v>
                </c:pt>
                <c:pt idx="64490">
                  <c:v>0.99833470599999996</c:v>
                </c:pt>
                <c:pt idx="64491">
                  <c:v>0.98337578699999995</c:v>
                </c:pt>
                <c:pt idx="64492">
                  <c:v>0.99833470599999996</c:v>
                </c:pt>
                <c:pt idx="64493">
                  <c:v>0.98048173699999996</c:v>
                </c:pt>
                <c:pt idx="64494">
                  <c:v>0.98337578699999995</c:v>
                </c:pt>
                <c:pt idx="64495">
                  <c:v>0.99466263200000005</c:v>
                </c:pt>
                <c:pt idx="64496">
                  <c:v>0.98337578699999995</c:v>
                </c:pt>
                <c:pt idx="64497">
                  <c:v>0.99466263200000005</c:v>
                </c:pt>
                <c:pt idx="64498">
                  <c:v>0.98337578699999995</c:v>
                </c:pt>
                <c:pt idx="64499">
                  <c:v>0.994798234</c:v>
                </c:pt>
                <c:pt idx="64500">
                  <c:v>0.987316898</c:v>
                </c:pt>
                <c:pt idx="64501">
                  <c:v>0.98337578699999995</c:v>
                </c:pt>
                <c:pt idx="64502">
                  <c:v>0.99466263200000005</c:v>
                </c:pt>
                <c:pt idx="64503">
                  <c:v>0.98337578699999995</c:v>
                </c:pt>
                <c:pt idx="64504">
                  <c:v>0.99833470599999996</c:v>
                </c:pt>
                <c:pt idx="64505">
                  <c:v>0.98048173699999996</c:v>
                </c:pt>
                <c:pt idx="64506">
                  <c:v>0.99466263200000005</c:v>
                </c:pt>
                <c:pt idx="64507">
                  <c:v>0.98337578699999995</c:v>
                </c:pt>
                <c:pt idx="64508">
                  <c:v>0.99833470599999996</c:v>
                </c:pt>
                <c:pt idx="64509">
                  <c:v>0.98337578699999995</c:v>
                </c:pt>
                <c:pt idx="64510">
                  <c:v>0.994798234</c:v>
                </c:pt>
                <c:pt idx="64511">
                  <c:v>0.99456953599999998</c:v>
                </c:pt>
                <c:pt idx="64512">
                  <c:v>0.98337578699999995</c:v>
                </c:pt>
                <c:pt idx="64513">
                  <c:v>0.98048173699999996</c:v>
                </c:pt>
                <c:pt idx="64514">
                  <c:v>0.98337578699999995</c:v>
                </c:pt>
                <c:pt idx="64515">
                  <c:v>0.994798234</c:v>
                </c:pt>
                <c:pt idx="64516">
                  <c:v>0.987316898</c:v>
                </c:pt>
                <c:pt idx="64517">
                  <c:v>0.99466263200000005</c:v>
                </c:pt>
                <c:pt idx="64518">
                  <c:v>0.98337578699999995</c:v>
                </c:pt>
                <c:pt idx="64519">
                  <c:v>0.99833470599999996</c:v>
                </c:pt>
                <c:pt idx="64520">
                  <c:v>0.99833470599999996</c:v>
                </c:pt>
                <c:pt idx="64521">
                  <c:v>0.99100769600000005</c:v>
                </c:pt>
                <c:pt idx="64522">
                  <c:v>0.98337578699999995</c:v>
                </c:pt>
                <c:pt idx="64523">
                  <c:v>0.99100769600000005</c:v>
                </c:pt>
                <c:pt idx="64524">
                  <c:v>0.99833470599999996</c:v>
                </c:pt>
                <c:pt idx="64525">
                  <c:v>0.99466263200000005</c:v>
                </c:pt>
                <c:pt idx="64526">
                  <c:v>0.98337578699999995</c:v>
                </c:pt>
                <c:pt idx="64527">
                  <c:v>0.994798234</c:v>
                </c:pt>
                <c:pt idx="64528">
                  <c:v>0.994798234</c:v>
                </c:pt>
                <c:pt idx="64529">
                  <c:v>0.99833470599999996</c:v>
                </c:pt>
                <c:pt idx="64530">
                  <c:v>0.98337578699999995</c:v>
                </c:pt>
                <c:pt idx="64531">
                  <c:v>0.99466263200000005</c:v>
                </c:pt>
                <c:pt idx="64532">
                  <c:v>0.99466263200000005</c:v>
                </c:pt>
                <c:pt idx="64533">
                  <c:v>0.98337578699999995</c:v>
                </c:pt>
                <c:pt idx="64534">
                  <c:v>0.97324861200000001</c:v>
                </c:pt>
                <c:pt idx="64535">
                  <c:v>0.99466263200000005</c:v>
                </c:pt>
                <c:pt idx="64536">
                  <c:v>0.99833470599999996</c:v>
                </c:pt>
                <c:pt idx="64537">
                  <c:v>0.99466263200000005</c:v>
                </c:pt>
                <c:pt idx="64538">
                  <c:v>0.99833470599999996</c:v>
                </c:pt>
                <c:pt idx="64539">
                  <c:v>0.98337578699999995</c:v>
                </c:pt>
                <c:pt idx="64540">
                  <c:v>0.99833470599999996</c:v>
                </c:pt>
                <c:pt idx="64541">
                  <c:v>0.99466263200000005</c:v>
                </c:pt>
                <c:pt idx="64542">
                  <c:v>0.99466263200000005</c:v>
                </c:pt>
                <c:pt idx="64543">
                  <c:v>0.98337578699999995</c:v>
                </c:pt>
                <c:pt idx="64544">
                  <c:v>0.994798234</c:v>
                </c:pt>
                <c:pt idx="64545">
                  <c:v>0.994798234</c:v>
                </c:pt>
                <c:pt idx="64546">
                  <c:v>0.99466263200000005</c:v>
                </c:pt>
                <c:pt idx="64547">
                  <c:v>0.99466263200000005</c:v>
                </c:pt>
                <c:pt idx="64548">
                  <c:v>0.98048173699999996</c:v>
                </c:pt>
                <c:pt idx="64549">
                  <c:v>0.98640082900000003</c:v>
                </c:pt>
                <c:pt idx="64550">
                  <c:v>0.99833470599999996</c:v>
                </c:pt>
                <c:pt idx="64551">
                  <c:v>0.994798234</c:v>
                </c:pt>
                <c:pt idx="64552">
                  <c:v>0.99833470599999996</c:v>
                </c:pt>
                <c:pt idx="64553">
                  <c:v>0.98337578699999995</c:v>
                </c:pt>
                <c:pt idx="64554">
                  <c:v>0.98337578699999995</c:v>
                </c:pt>
                <c:pt idx="64555">
                  <c:v>0.98337578699999995</c:v>
                </c:pt>
                <c:pt idx="64556">
                  <c:v>0.98048173699999996</c:v>
                </c:pt>
                <c:pt idx="64557">
                  <c:v>0.99466263200000005</c:v>
                </c:pt>
                <c:pt idx="64558">
                  <c:v>0.98337578699999995</c:v>
                </c:pt>
                <c:pt idx="64559">
                  <c:v>0.99833470599999996</c:v>
                </c:pt>
                <c:pt idx="64560">
                  <c:v>0.98729905299999998</c:v>
                </c:pt>
                <c:pt idx="64561">
                  <c:v>0.99833470599999996</c:v>
                </c:pt>
                <c:pt idx="64562">
                  <c:v>0.98048173699999996</c:v>
                </c:pt>
                <c:pt idx="64563">
                  <c:v>0.994798234</c:v>
                </c:pt>
                <c:pt idx="64564">
                  <c:v>0.99466263200000005</c:v>
                </c:pt>
                <c:pt idx="64565">
                  <c:v>0.98337578699999995</c:v>
                </c:pt>
                <c:pt idx="64566">
                  <c:v>0.98337578699999995</c:v>
                </c:pt>
                <c:pt idx="64567">
                  <c:v>0.98337578699999995</c:v>
                </c:pt>
                <c:pt idx="64568">
                  <c:v>0.994798234</c:v>
                </c:pt>
                <c:pt idx="64569">
                  <c:v>0.99466263200000005</c:v>
                </c:pt>
                <c:pt idx="64570">
                  <c:v>0.994798234</c:v>
                </c:pt>
                <c:pt idx="64571">
                  <c:v>0.98337578699999995</c:v>
                </c:pt>
                <c:pt idx="64572">
                  <c:v>0.994798234</c:v>
                </c:pt>
                <c:pt idx="64573">
                  <c:v>0.99833470599999996</c:v>
                </c:pt>
                <c:pt idx="64574">
                  <c:v>0.994798234</c:v>
                </c:pt>
                <c:pt idx="64575">
                  <c:v>0.98337578699999995</c:v>
                </c:pt>
                <c:pt idx="64576">
                  <c:v>0.98337578699999995</c:v>
                </c:pt>
                <c:pt idx="64577">
                  <c:v>0.98337578699999995</c:v>
                </c:pt>
                <c:pt idx="64578">
                  <c:v>0.994798234</c:v>
                </c:pt>
                <c:pt idx="64579">
                  <c:v>0.99466263200000005</c:v>
                </c:pt>
                <c:pt idx="64580">
                  <c:v>0.99466263200000005</c:v>
                </c:pt>
                <c:pt idx="64581">
                  <c:v>0.99466263200000005</c:v>
                </c:pt>
                <c:pt idx="64582">
                  <c:v>0.987316898</c:v>
                </c:pt>
                <c:pt idx="64583">
                  <c:v>0.98048173699999996</c:v>
                </c:pt>
                <c:pt idx="64584">
                  <c:v>0.99456953599999998</c:v>
                </c:pt>
                <c:pt idx="64585">
                  <c:v>0.98337578699999995</c:v>
                </c:pt>
                <c:pt idx="64586">
                  <c:v>0.99833470599999996</c:v>
                </c:pt>
                <c:pt idx="64587">
                  <c:v>0.99466263200000005</c:v>
                </c:pt>
                <c:pt idx="64588">
                  <c:v>0.99833470599999996</c:v>
                </c:pt>
                <c:pt idx="64589">
                  <c:v>0.99833470599999996</c:v>
                </c:pt>
                <c:pt idx="64590">
                  <c:v>0.98048173699999996</c:v>
                </c:pt>
                <c:pt idx="64591">
                  <c:v>0.98337578699999995</c:v>
                </c:pt>
                <c:pt idx="64592">
                  <c:v>0.99466263200000005</c:v>
                </c:pt>
                <c:pt idx="64593">
                  <c:v>0.98337578699999995</c:v>
                </c:pt>
                <c:pt idx="64594">
                  <c:v>0.99833470599999996</c:v>
                </c:pt>
                <c:pt idx="64595">
                  <c:v>0.98337578699999995</c:v>
                </c:pt>
                <c:pt idx="64596">
                  <c:v>0.99466263200000005</c:v>
                </c:pt>
                <c:pt idx="64597">
                  <c:v>0.98337578699999995</c:v>
                </c:pt>
                <c:pt idx="64598">
                  <c:v>0.99466263200000005</c:v>
                </c:pt>
                <c:pt idx="64599">
                  <c:v>0.98337578699999995</c:v>
                </c:pt>
                <c:pt idx="64600">
                  <c:v>0.98337578699999995</c:v>
                </c:pt>
                <c:pt idx="64601">
                  <c:v>0.99466263200000005</c:v>
                </c:pt>
                <c:pt idx="64602">
                  <c:v>0.99833470599999996</c:v>
                </c:pt>
                <c:pt idx="64603">
                  <c:v>0.98337578699999995</c:v>
                </c:pt>
                <c:pt idx="64604">
                  <c:v>0.98337578699999995</c:v>
                </c:pt>
                <c:pt idx="64605">
                  <c:v>0.987316898</c:v>
                </c:pt>
                <c:pt idx="64606">
                  <c:v>0.994798234</c:v>
                </c:pt>
                <c:pt idx="64607">
                  <c:v>0.99466263200000005</c:v>
                </c:pt>
                <c:pt idx="64608">
                  <c:v>0.98048173699999996</c:v>
                </c:pt>
                <c:pt idx="64609">
                  <c:v>0.98337578699999995</c:v>
                </c:pt>
                <c:pt idx="64610">
                  <c:v>0.99466263200000005</c:v>
                </c:pt>
                <c:pt idx="64611">
                  <c:v>0.99833470599999996</c:v>
                </c:pt>
                <c:pt idx="64612">
                  <c:v>0.994798234</c:v>
                </c:pt>
                <c:pt idx="64613">
                  <c:v>0.99833470599999996</c:v>
                </c:pt>
                <c:pt idx="64614">
                  <c:v>0.98337578699999995</c:v>
                </c:pt>
                <c:pt idx="64615">
                  <c:v>0.99466263200000005</c:v>
                </c:pt>
                <c:pt idx="64616">
                  <c:v>0.99466263200000005</c:v>
                </c:pt>
                <c:pt idx="64617">
                  <c:v>0.98048173699999996</c:v>
                </c:pt>
                <c:pt idx="64618">
                  <c:v>0.99833470599999996</c:v>
                </c:pt>
                <c:pt idx="64619">
                  <c:v>0.994798234</c:v>
                </c:pt>
                <c:pt idx="64620">
                  <c:v>0.98337578699999995</c:v>
                </c:pt>
                <c:pt idx="64621">
                  <c:v>0.99635453600000001</c:v>
                </c:pt>
                <c:pt idx="64622">
                  <c:v>0.98048173699999996</c:v>
                </c:pt>
                <c:pt idx="64623">
                  <c:v>0.99833470599999996</c:v>
                </c:pt>
                <c:pt idx="64624">
                  <c:v>0.994798234</c:v>
                </c:pt>
                <c:pt idx="64625">
                  <c:v>0.99466263200000005</c:v>
                </c:pt>
                <c:pt idx="64626">
                  <c:v>0.98048173699999996</c:v>
                </c:pt>
                <c:pt idx="64627">
                  <c:v>0.98337578699999995</c:v>
                </c:pt>
                <c:pt idx="64628">
                  <c:v>0.99466263200000005</c:v>
                </c:pt>
                <c:pt idx="64629">
                  <c:v>0.99833470599999996</c:v>
                </c:pt>
                <c:pt idx="64630">
                  <c:v>0.98337578699999995</c:v>
                </c:pt>
                <c:pt idx="64631">
                  <c:v>0.98337578699999995</c:v>
                </c:pt>
                <c:pt idx="64632">
                  <c:v>0.98048173699999996</c:v>
                </c:pt>
                <c:pt idx="64633">
                  <c:v>0.98337578699999995</c:v>
                </c:pt>
                <c:pt idx="64634">
                  <c:v>0.99466263200000005</c:v>
                </c:pt>
                <c:pt idx="64635">
                  <c:v>0.98337578699999995</c:v>
                </c:pt>
                <c:pt idx="64636">
                  <c:v>0.994798234</c:v>
                </c:pt>
                <c:pt idx="64637">
                  <c:v>0.99833470599999996</c:v>
                </c:pt>
                <c:pt idx="64638">
                  <c:v>0.99833470599999996</c:v>
                </c:pt>
                <c:pt idx="64639">
                  <c:v>0.98729905299999998</c:v>
                </c:pt>
                <c:pt idx="64640">
                  <c:v>0.98337578699999995</c:v>
                </c:pt>
                <c:pt idx="64641">
                  <c:v>0.98048173699999996</c:v>
                </c:pt>
                <c:pt idx="64642">
                  <c:v>0.98549281</c:v>
                </c:pt>
                <c:pt idx="64643">
                  <c:v>0.99466263200000005</c:v>
                </c:pt>
                <c:pt idx="64644">
                  <c:v>0.994798234</c:v>
                </c:pt>
                <c:pt idx="64645">
                  <c:v>0.99466263200000005</c:v>
                </c:pt>
                <c:pt idx="64646">
                  <c:v>0.994798234</c:v>
                </c:pt>
                <c:pt idx="64647">
                  <c:v>0.994798234</c:v>
                </c:pt>
                <c:pt idx="64648">
                  <c:v>0.98337578699999995</c:v>
                </c:pt>
                <c:pt idx="64649">
                  <c:v>0.99466263200000005</c:v>
                </c:pt>
                <c:pt idx="64650">
                  <c:v>0.99833470599999996</c:v>
                </c:pt>
                <c:pt idx="64651">
                  <c:v>0.98337578699999995</c:v>
                </c:pt>
                <c:pt idx="64652">
                  <c:v>0.99833470599999996</c:v>
                </c:pt>
                <c:pt idx="64653">
                  <c:v>0.994798234</c:v>
                </c:pt>
                <c:pt idx="64654">
                  <c:v>0.987316898</c:v>
                </c:pt>
                <c:pt idx="64655">
                  <c:v>0.994798234</c:v>
                </c:pt>
                <c:pt idx="64656">
                  <c:v>0.99466263200000005</c:v>
                </c:pt>
                <c:pt idx="64657">
                  <c:v>0.98048173699999996</c:v>
                </c:pt>
                <c:pt idx="64658">
                  <c:v>0.99833470599999996</c:v>
                </c:pt>
                <c:pt idx="64659">
                  <c:v>0.99833470599999996</c:v>
                </c:pt>
                <c:pt idx="64660">
                  <c:v>0.98337578699999995</c:v>
                </c:pt>
                <c:pt idx="64661">
                  <c:v>0.99466263200000005</c:v>
                </c:pt>
                <c:pt idx="64662">
                  <c:v>0.99833470599999996</c:v>
                </c:pt>
                <c:pt idx="64663">
                  <c:v>0.99833470599999996</c:v>
                </c:pt>
                <c:pt idx="64664">
                  <c:v>0.98337578699999995</c:v>
                </c:pt>
                <c:pt idx="64665">
                  <c:v>0.99466263200000005</c:v>
                </c:pt>
                <c:pt idx="64666">
                  <c:v>0.99833470599999996</c:v>
                </c:pt>
                <c:pt idx="64667">
                  <c:v>0.99833470599999996</c:v>
                </c:pt>
                <c:pt idx="64668">
                  <c:v>0.98337578699999995</c:v>
                </c:pt>
                <c:pt idx="64669">
                  <c:v>0.98048173699999996</c:v>
                </c:pt>
                <c:pt idx="64670">
                  <c:v>0.99466263200000005</c:v>
                </c:pt>
                <c:pt idx="64671">
                  <c:v>0.98048173699999996</c:v>
                </c:pt>
                <c:pt idx="64672">
                  <c:v>0.99833470599999996</c:v>
                </c:pt>
                <c:pt idx="64673">
                  <c:v>0.99466263200000005</c:v>
                </c:pt>
                <c:pt idx="64674">
                  <c:v>0.98337578699999995</c:v>
                </c:pt>
                <c:pt idx="64675">
                  <c:v>0.99466263200000005</c:v>
                </c:pt>
                <c:pt idx="64676">
                  <c:v>0.98048173699999996</c:v>
                </c:pt>
                <c:pt idx="64677">
                  <c:v>0.99466263200000005</c:v>
                </c:pt>
                <c:pt idx="64678">
                  <c:v>0.99466263200000005</c:v>
                </c:pt>
                <c:pt idx="64679">
                  <c:v>0.98337578699999995</c:v>
                </c:pt>
                <c:pt idx="64680">
                  <c:v>0.99833470599999996</c:v>
                </c:pt>
                <c:pt idx="64681">
                  <c:v>0.99466263200000005</c:v>
                </c:pt>
                <c:pt idx="64682">
                  <c:v>0.99466263200000005</c:v>
                </c:pt>
                <c:pt idx="64683">
                  <c:v>0.98337578699999995</c:v>
                </c:pt>
                <c:pt idx="64684">
                  <c:v>0.99466263200000005</c:v>
                </c:pt>
                <c:pt idx="64685">
                  <c:v>0.99466263200000005</c:v>
                </c:pt>
                <c:pt idx="64686">
                  <c:v>0.99100769600000005</c:v>
                </c:pt>
                <c:pt idx="64687">
                  <c:v>0.98048173699999996</c:v>
                </c:pt>
                <c:pt idx="64688">
                  <c:v>0.99833470599999996</c:v>
                </c:pt>
                <c:pt idx="64689">
                  <c:v>0.98337578699999995</c:v>
                </c:pt>
                <c:pt idx="64690">
                  <c:v>0.98048173699999996</c:v>
                </c:pt>
                <c:pt idx="64691">
                  <c:v>0.99466263200000005</c:v>
                </c:pt>
                <c:pt idx="64692">
                  <c:v>0.994798234</c:v>
                </c:pt>
                <c:pt idx="64693">
                  <c:v>0.99833470599999996</c:v>
                </c:pt>
                <c:pt idx="64694">
                  <c:v>0.99466263200000005</c:v>
                </c:pt>
                <c:pt idx="64695">
                  <c:v>0.99466263200000005</c:v>
                </c:pt>
                <c:pt idx="64696">
                  <c:v>0.98337578699999995</c:v>
                </c:pt>
                <c:pt idx="64697">
                  <c:v>0.99466263200000005</c:v>
                </c:pt>
                <c:pt idx="64698">
                  <c:v>0.98048173699999996</c:v>
                </c:pt>
                <c:pt idx="64699">
                  <c:v>0.99833470599999996</c:v>
                </c:pt>
                <c:pt idx="64700">
                  <c:v>0.98048173699999996</c:v>
                </c:pt>
                <c:pt idx="64701">
                  <c:v>0.99466263200000005</c:v>
                </c:pt>
                <c:pt idx="64702">
                  <c:v>0.99466263200000005</c:v>
                </c:pt>
                <c:pt idx="64703">
                  <c:v>0.98337578699999995</c:v>
                </c:pt>
                <c:pt idx="64704">
                  <c:v>0.99466263200000005</c:v>
                </c:pt>
                <c:pt idx="64705">
                  <c:v>0.99466263200000005</c:v>
                </c:pt>
                <c:pt idx="64706">
                  <c:v>0.98337578699999995</c:v>
                </c:pt>
                <c:pt idx="64707">
                  <c:v>0.98048173699999996</c:v>
                </c:pt>
                <c:pt idx="64708">
                  <c:v>0.99833470599999996</c:v>
                </c:pt>
                <c:pt idx="64709">
                  <c:v>0.99833470599999996</c:v>
                </c:pt>
                <c:pt idx="64710">
                  <c:v>0.994798234</c:v>
                </c:pt>
                <c:pt idx="64711">
                  <c:v>0.99466263200000005</c:v>
                </c:pt>
                <c:pt idx="64712">
                  <c:v>0.99466263200000005</c:v>
                </c:pt>
                <c:pt idx="64713">
                  <c:v>0.99450736299999998</c:v>
                </c:pt>
                <c:pt idx="64714">
                  <c:v>0.994798234</c:v>
                </c:pt>
                <c:pt idx="64715">
                  <c:v>0.99466263200000005</c:v>
                </c:pt>
                <c:pt idx="64716">
                  <c:v>0.99456953599999998</c:v>
                </c:pt>
                <c:pt idx="64717">
                  <c:v>0.99090427199999997</c:v>
                </c:pt>
                <c:pt idx="64718">
                  <c:v>0.994798234</c:v>
                </c:pt>
                <c:pt idx="64719">
                  <c:v>0.98048173699999996</c:v>
                </c:pt>
                <c:pt idx="64720">
                  <c:v>0.99466263200000005</c:v>
                </c:pt>
                <c:pt idx="64721">
                  <c:v>0.99466263200000005</c:v>
                </c:pt>
                <c:pt idx="64722">
                  <c:v>0.987316898</c:v>
                </c:pt>
                <c:pt idx="64723">
                  <c:v>0.98337578699999995</c:v>
                </c:pt>
                <c:pt idx="64724">
                  <c:v>0.98048173699999996</c:v>
                </c:pt>
                <c:pt idx="64725">
                  <c:v>0.98048173699999996</c:v>
                </c:pt>
                <c:pt idx="64726">
                  <c:v>0.99100769600000005</c:v>
                </c:pt>
                <c:pt idx="64727">
                  <c:v>0.98048173699999996</c:v>
                </c:pt>
                <c:pt idx="64728">
                  <c:v>0.99833470599999996</c:v>
                </c:pt>
                <c:pt idx="64729">
                  <c:v>0.99466263200000005</c:v>
                </c:pt>
                <c:pt idx="64730">
                  <c:v>0.99466263200000005</c:v>
                </c:pt>
                <c:pt idx="64731">
                  <c:v>0.99466263200000005</c:v>
                </c:pt>
                <c:pt idx="64732">
                  <c:v>0.98337578699999995</c:v>
                </c:pt>
                <c:pt idx="64733">
                  <c:v>0.99466263200000005</c:v>
                </c:pt>
                <c:pt idx="64734">
                  <c:v>0.99833470599999996</c:v>
                </c:pt>
                <c:pt idx="64735">
                  <c:v>0.99833470599999996</c:v>
                </c:pt>
                <c:pt idx="64736">
                  <c:v>0.98337578699999995</c:v>
                </c:pt>
                <c:pt idx="64737">
                  <c:v>0.98337578699999995</c:v>
                </c:pt>
                <c:pt idx="64738">
                  <c:v>0.98048173699999996</c:v>
                </c:pt>
                <c:pt idx="64739">
                  <c:v>0.98337578699999995</c:v>
                </c:pt>
                <c:pt idx="64740">
                  <c:v>0.98337578699999995</c:v>
                </c:pt>
                <c:pt idx="64741">
                  <c:v>0.99466263200000005</c:v>
                </c:pt>
                <c:pt idx="64742">
                  <c:v>0.99466263200000005</c:v>
                </c:pt>
                <c:pt idx="64743">
                  <c:v>0.99466263200000005</c:v>
                </c:pt>
                <c:pt idx="64744">
                  <c:v>0.99100769600000005</c:v>
                </c:pt>
                <c:pt idx="64745">
                  <c:v>0.99833470599999996</c:v>
                </c:pt>
                <c:pt idx="64746">
                  <c:v>0.98337578699999995</c:v>
                </c:pt>
                <c:pt idx="64747">
                  <c:v>0.99466263200000005</c:v>
                </c:pt>
                <c:pt idx="64748">
                  <c:v>0.994798234</c:v>
                </c:pt>
                <c:pt idx="64749">
                  <c:v>0.99090427199999997</c:v>
                </c:pt>
                <c:pt idx="64750">
                  <c:v>0.98337578699999995</c:v>
                </c:pt>
                <c:pt idx="64751">
                  <c:v>0.99466263200000005</c:v>
                </c:pt>
                <c:pt idx="64752">
                  <c:v>0.98048173699999996</c:v>
                </c:pt>
                <c:pt idx="64753">
                  <c:v>0.994798234</c:v>
                </c:pt>
                <c:pt idx="64754">
                  <c:v>0.98337578699999995</c:v>
                </c:pt>
                <c:pt idx="64755">
                  <c:v>0.99833470599999996</c:v>
                </c:pt>
                <c:pt idx="64756">
                  <c:v>0.99466263200000005</c:v>
                </c:pt>
                <c:pt idx="64757">
                  <c:v>0.98337578699999995</c:v>
                </c:pt>
                <c:pt idx="64758">
                  <c:v>0.994798234</c:v>
                </c:pt>
                <c:pt idx="64759">
                  <c:v>0.98337578699999995</c:v>
                </c:pt>
                <c:pt idx="64760">
                  <c:v>0.994798234</c:v>
                </c:pt>
                <c:pt idx="64761">
                  <c:v>0.98529628999999996</c:v>
                </c:pt>
                <c:pt idx="64762">
                  <c:v>0.99466263200000005</c:v>
                </c:pt>
                <c:pt idx="64763">
                  <c:v>0.99466263200000005</c:v>
                </c:pt>
                <c:pt idx="64764">
                  <c:v>0.98337578699999995</c:v>
                </c:pt>
                <c:pt idx="64765">
                  <c:v>0.99466263200000005</c:v>
                </c:pt>
                <c:pt idx="64766">
                  <c:v>0.99466263200000005</c:v>
                </c:pt>
                <c:pt idx="64767">
                  <c:v>0.99466263200000005</c:v>
                </c:pt>
                <c:pt idx="64768">
                  <c:v>0.99466263200000005</c:v>
                </c:pt>
                <c:pt idx="64769">
                  <c:v>0.98048173699999996</c:v>
                </c:pt>
                <c:pt idx="64770">
                  <c:v>0.99466263200000005</c:v>
                </c:pt>
                <c:pt idx="64771">
                  <c:v>0.99466263200000005</c:v>
                </c:pt>
                <c:pt idx="64772">
                  <c:v>0.99833470599999996</c:v>
                </c:pt>
                <c:pt idx="64773">
                  <c:v>0.98337578699999995</c:v>
                </c:pt>
                <c:pt idx="64774">
                  <c:v>0.994798234</c:v>
                </c:pt>
                <c:pt idx="64775">
                  <c:v>0.98337578699999995</c:v>
                </c:pt>
                <c:pt idx="64776">
                  <c:v>0.99833470599999996</c:v>
                </c:pt>
                <c:pt idx="64777">
                  <c:v>0.99100769600000005</c:v>
                </c:pt>
                <c:pt idx="64778">
                  <c:v>0.99090427199999997</c:v>
                </c:pt>
                <c:pt idx="64779">
                  <c:v>0.98337578699999995</c:v>
                </c:pt>
                <c:pt idx="64780">
                  <c:v>0.99466263200000005</c:v>
                </c:pt>
                <c:pt idx="64781">
                  <c:v>0.994798234</c:v>
                </c:pt>
                <c:pt idx="64782">
                  <c:v>0.99100769600000005</c:v>
                </c:pt>
                <c:pt idx="64783">
                  <c:v>0.994798234</c:v>
                </c:pt>
                <c:pt idx="64784">
                  <c:v>0.99626751000000002</c:v>
                </c:pt>
                <c:pt idx="64785">
                  <c:v>0.98337578699999995</c:v>
                </c:pt>
                <c:pt idx="64786">
                  <c:v>0.98048173699999996</c:v>
                </c:pt>
                <c:pt idx="64787">
                  <c:v>0.99100769600000005</c:v>
                </c:pt>
                <c:pt idx="64788">
                  <c:v>0.99015918800000002</c:v>
                </c:pt>
                <c:pt idx="64789">
                  <c:v>0.98729905299999998</c:v>
                </c:pt>
                <c:pt idx="64790">
                  <c:v>0.994798234</c:v>
                </c:pt>
                <c:pt idx="64791">
                  <c:v>0.99833470599999996</c:v>
                </c:pt>
                <c:pt idx="64792">
                  <c:v>0.98648640799999998</c:v>
                </c:pt>
                <c:pt idx="64793">
                  <c:v>0.99833470599999996</c:v>
                </c:pt>
                <c:pt idx="64794">
                  <c:v>0.994798234</c:v>
                </c:pt>
                <c:pt idx="64795">
                  <c:v>0.98337578699999995</c:v>
                </c:pt>
                <c:pt idx="64796">
                  <c:v>0.98337578699999995</c:v>
                </c:pt>
                <c:pt idx="64797">
                  <c:v>0.98048173699999996</c:v>
                </c:pt>
                <c:pt idx="64798">
                  <c:v>0.994798234</c:v>
                </c:pt>
                <c:pt idx="64799">
                  <c:v>0.99466263200000005</c:v>
                </c:pt>
                <c:pt idx="64800">
                  <c:v>0.98337578699999995</c:v>
                </c:pt>
                <c:pt idx="64801">
                  <c:v>0.98048173699999996</c:v>
                </c:pt>
                <c:pt idx="64802">
                  <c:v>0.99466263200000005</c:v>
                </c:pt>
                <c:pt idx="64803">
                  <c:v>0.99626751000000002</c:v>
                </c:pt>
                <c:pt idx="64804">
                  <c:v>0.99833470599999996</c:v>
                </c:pt>
                <c:pt idx="64805">
                  <c:v>0.99466263200000005</c:v>
                </c:pt>
                <c:pt idx="64806">
                  <c:v>0.98337578699999995</c:v>
                </c:pt>
                <c:pt idx="64807">
                  <c:v>0.98337578699999995</c:v>
                </c:pt>
                <c:pt idx="64808">
                  <c:v>0.98337578699999995</c:v>
                </c:pt>
                <c:pt idx="64809">
                  <c:v>0.994798234</c:v>
                </c:pt>
                <c:pt idx="64810">
                  <c:v>0.99466263200000005</c:v>
                </c:pt>
                <c:pt idx="64811">
                  <c:v>0.99833470599999996</c:v>
                </c:pt>
                <c:pt idx="64812">
                  <c:v>0.99833470599999996</c:v>
                </c:pt>
                <c:pt idx="64813">
                  <c:v>0.98337578699999995</c:v>
                </c:pt>
                <c:pt idx="64814">
                  <c:v>0.98048173699999996</c:v>
                </c:pt>
                <c:pt idx="64815">
                  <c:v>0.994798234</c:v>
                </c:pt>
                <c:pt idx="64816">
                  <c:v>0.99090427199999997</c:v>
                </c:pt>
                <c:pt idx="64817">
                  <c:v>0.98337578699999995</c:v>
                </c:pt>
                <c:pt idx="64818">
                  <c:v>0.994798234</c:v>
                </c:pt>
                <c:pt idx="64819">
                  <c:v>0.99833470599999996</c:v>
                </c:pt>
                <c:pt idx="64820">
                  <c:v>0.98975540500000003</c:v>
                </c:pt>
                <c:pt idx="64821">
                  <c:v>0.99466263200000005</c:v>
                </c:pt>
                <c:pt idx="64822">
                  <c:v>0.987316898</c:v>
                </c:pt>
                <c:pt idx="64823">
                  <c:v>0.98337578699999995</c:v>
                </c:pt>
                <c:pt idx="64824">
                  <c:v>0.98048173699999996</c:v>
                </c:pt>
                <c:pt idx="64825">
                  <c:v>0.98048173699999996</c:v>
                </c:pt>
                <c:pt idx="64826">
                  <c:v>0.98337578699999995</c:v>
                </c:pt>
                <c:pt idx="64827">
                  <c:v>0.99833470599999996</c:v>
                </c:pt>
                <c:pt idx="64828">
                  <c:v>0.98729905299999998</c:v>
                </c:pt>
                <c:pt idx="64829">
                  <c:v>0.99466263200000005</c:v>
                </c:pt>
                <c:pt idx="64830">
                  <c:v>0.99466263200000005</c:v>
                </c:pt>
                <c:pt idx="64831">
                  <c:v>0.98337578699999995</c:v>
                </c:pt>
                <c:pt idx="64832">
                  <c:v>0.99466263200000005</c:v>
                </c:pt>
                <c:pt idx="64833">
                  <c:v>0.98729905299999998</c:v>
                </c:pt>
                <c:pt idx="64834">
                  <c:v>0.98337578699999995</c:v>
                </c:pt>
                <c:pt idx="64835">
                  <c:v>0.99466263200000005</c:v>
                </c:pt>
                <c:pt idx="64836">
                  <c:v>0.994798234</c:v>
                </c:pt>
                <c:pt idx="64837">
                  <c:v>0.98048173699999996</c:v>
                </c:pt>
                <c:pt idx="64838">
                  <c:v>0.99833470599999996</c:v>
                </c:pt>
                <c:pt idx="64839">
                  <c:v>0.98048173699999996</c:v>
                </c:pt>
                <c:pt idx="64840">
                  <c:v>0.98048173699999996</c:v>
                </c:pt>
                <c:pt idx="64841">
                  <c:v>0.994798234</c:v>
                </c:pt>
                <c:pt idx="64842">
                  <c:v>0.98048173699999996</c:v>
                </c:pt>
                <c:pt idx="64843">
                  <c:v>0.99466263200000005</c:v>
                </c:pt>
                <c:pt idx="64844">
                  <c:v>0.99466263200000005</c:v>
                </c:pt>
                <c:pt idx="64845">
                  <c:v>0.99090427199999997</c:v>
                </c:pt>
                <c:pt idx="64846">
                  <c:v>0.99833470599999996</c:v>
                </c:pt>
                <c:pt idx="64847">
                  <c:v>0.99466263200000005</c:v>
                </c:pt>
                <c:pt idx="64848">
                  <c:v>0.99833470599999996</c:v>
                </c:pt>
                <c:pt idx="64849">
                  <c:v>0.98048173699999996</c:v>
                </c:pt>
                <c:pt idx="64850">
                  <c:v>0.98337578699999995</c:v>
                </c:pt>
                <c:pt idx="64851">
                  <c:v>0.99160257900000004</c:v>
                </c:pt>
                <c:pt idx="64852">
                  <c:v>0.99466263200000005</c:v>
                </c:pt>
                <c:pt idx="64853">
                  <c:v>0.994798234</c:v>
                </c:pt>
                <c:pt idx="64854">
                  <c:v>0.99833470599999996</c:v>
                </c:pt>
                <c:pt idx="64855">
                  <c:v>0.994798234</c:v>
                </c:pt>
                <c:pt idx="64856">
                  <c:v>0.99015918800000002</c:v>
                </c:pt>
                <c:pt idx="64857">
                  <c:v>0.994798234</c:v>
                </c:pt>
                <c:pt idx="64858">
                  <c:v>0.98337578699999995</c:v>
                </c:pt>
                <c:pt idx="64859">
                  <c:v>0.99626751000000002</c:v>
                </c:pt>
                <c:pt idx="64860">
                  <c:v>0.99466263200000005</c:v>
                </c:pt>
                <c:pt idx="64861">
                  <c:v>0.98529628999999996</c:v>
                </c:pt>
                <c:pt idx="64862">
                  <c:v>0.994798234</c:v>
                </c:pt>
                <c:pt idx="64863">
                  <c:v>0.99466263200000005</c:v>
                </c:pt>
                <c:pt idx="64864">
                  <c:v>0.98048173699999996</c:v>
                </c:pt>
                <c:pt idx="64865">
                  <c:v>0.99100769600000005</c:v>
                </c:pt>
                <c:pt idx="64866">
                  <c:v>0.99466263200000005</c:v>
                </c:pt>
                <c:pt idx="64867">
                  <c:v>0.98337578699999995</c:v>
                </c:pt>
                <c:pt idx="64868">
                  <c:v>0.99833470599999996</c:v>
                </c:pt>
                <c:pt idx="64869">
                  <c:v>0.99090427199999997</c:v>
                </c:pt>
                <c:pt idx="64870">
                  <c:v>0.99027694600000005</c:v>
                </c:pt>
                <c:pt idx="64871">
                  <c:v>0.994798234</c:v>
                </c:pt>
                <c:pt idx="64872">
                  <c:v>0.98337578699999995</c:v>
                </c:pt>
                <c:pt idx="64873">
                  <c:v>0.99466263200000005</c:v>
                </c:pt>
                <c:pt idx="64874">
                  <c:v>0.98337578699999995</c:v>
                </c:pt>
                <c:pt idx="64875">
                  <c:v>0.99090427199999997</c:v>
                </c:pt>
                <c:pt idx="64876">
                  <c:v>0.99466263200000005</c:v>
                </c:pt>
                <c:pt idx="64877">
                  <c:v>0.994798234</c:v>
                </c:pt>
                <c:pt idx="64878">
                  <c:v>0.98337578699999995</c:v>
                </c:pt>
                <c:pt idx="64879">
                  <c:v>0.994798234</c:v>
                </c:pt>
                <c:pt idx="64880">
                  <c:v>0.994798234</c:v>
                </c:pt>
                <c:pt idx="64881">
                  <c:v>0.99466263200000005</c:v>
                </c:pt>
                <c:pt idx="64882">
                  <c:v>0.98529628999999996</c:v>
                </c:pt>
                <c:pt idx="64883">
                  <c:v>0.99833470599999996</c:v>
                </c:pt>
                <c:pt idx="64884">
                  <c:v>0.994798234</c:v>
                </c:pt>
                <c:pt idx="64885">
                  <c:v>0.99833470599999996</c:v>
                </c:pt>
                <c:pt idx="64886">
                  <c:v>0.98337578699999995</c:v>
                </c:pt>
                <c:pt idx="64887">
                  <c:v>0.994798234</c:v>
                </c:pt>
                <c:pt idx="64888">
                  <c:v>0.98337578699999995</c:v>
                </c:pt>
                <c:pt idx="64889">
                  <c:v>0.987316898</c:v>
                </c:pt>
                <c:pt idx="64890">
                  <c:v>0.98048173699999996</c:v>
                </c:pt>
                <c:pt idx="64891">
                  <c:v>0.98337578699999995</c:v>
                </c:pt>
                <c:pt idx="64892">
                  <c:v>0.99466263200000005</c:v>
                </c:pt>
                <c:pt idx="64893">
                  <c:v>0.98337578699999995</c:v>
                </c:pt>
                <c:pt idx="64894">
                  <c:v>0.98337578699999995</c:v>
                </c:pt>
                <c:pt idx="64895">
                  <c:v>0.98337578699999995</c:v>
                </c:pt>
                <c:pt idx="64896">
                  <c:v>0.98337578699999995</c:v>
                </c:pt>
                <c:pt idx="64897">
                  <c:v>0.994798234</c:v>
                </c:pt>
                <c:pt idx="64898">
                  <c:v>0.98337578699999995</c:v>
                </c:pt>
                <c:pt idx="64899">
                  <c:v>0.98552498799999999</c:v>
                </c:pt>
                <c:pt idx="64900">
                  <c:v>0.98337578699999995</c:v>
                </c:pt>
                <c:pt idx="64901">
                  <c:v>0.99466263200000005</c:v>
                </c:pt>
                <c:pt idx="64902">
                  <c:v>0.99466263200000005</c:v>
                </c:pt>
                <c:pt idx="64903">
                  <c:v>0.99833470599999996</c:v>
                </c:pt>
                <c:pt idx="64904">
                  <c:v>0.99466263200000005</c:v>
                </c:pt>
                <c:pt idx="64905">
                  <c:v>0.994798234</c:v>
                </c:pt>
                <c:pt idx="64906">
                  <c:v>0.99466263200000005</c:v>
                </c:pt>
                <c:pt idx="64907">
                  <c:v>0.99466263200000005</c:v>
                </c:pt>
                <c:pt idx="64908">
                  <c:v>0.99833470599999996</c:v>
                </c:pt>
                <c:pt idx="64909">
                  <c:v>0.98337578699999995</c:v>
                </c:pt>
                <c:pt idx="64910">
                  <c:v>0.96794492099999996</c:v>
                </c:pt>
                <c:pt idx="64911">
                  <c:v>0.98337578699999995</c:v>
                </c:pt>
                <c:pt idx="64912">
                  <c:v>0.985100894</c:v>
                </c:pt>
                <c:pt idx="64913">
                  <c:v>0.95138306500000003</c:v>
                </c:pt>
                <c:pt idx="64914">
                  <c:v>0.99626751000000002</c:v>
                </c:pt>
                <c:pt idx="64915">
                  <c:v>0.98048173699999996</c:v>
                </c:pt>
                <c:pt idx="64916">
                  <c:v>0.99466263200000005</c:v>
                </c:pt>
                <c:pt idx="64917">
                  <c:v>0.98337578699999995</c:v>
                </c:pt>
                <c:pt idx="64918">
                  <c:v>0.99466263200000005</c:v>
                </c:pt>
                <c:pt idx="64919">
                  <c:v>0.994798234</c:v>
                </c:pt>
                <c:pt idx="64920">
                  <c:v>0.98337578699999995</c:v>
                </c:pt>
                <c:pt idx="64921">
                  <c:v>0.98529628999999996</c:v>
                </c:pt>
                <c:pt idx="64922">
                  <c:v>0.99466263200000005</c:v>
                </c:pt>
                <c:pt idx="64923">
                  <c:v>0.99466263200000005</c:v>
                </c:pt>
                <c:pt idx="64924">
                  <c:v>0.99466263200000005</c:v>
                </c:pt>
                <c:pt idx="64925">
                  <c:v>0.99833470599999996</c:v>
                </c:pt>
                <c:pt idx="64926">
                  <c:v>0.98048173699999996</c:v>
                </c:pt>
                <c:pt idx="64927">
                  <c:v>0.98337578699999995</c:v>
                </c:pt>
                <c:pt idx="64928">
                  <c:v>0.99466263200000005</c:v>
                </c:pt>
                <c:pt idx="64929">
                  <c:v>0.98337578699999995</c:v>
                </c:pt>
                <c:pt idx="64930">
                  <c:v>0.99466263200000005</c:v>
                </c:pt>
                <c:pt idx="64931">
                  <c:v>0.994798234</c:v>
                </c:pt>
                <c:pt idx="64932">
                  <c:v>0.994798234</c:v>
                </c:pt>
                <c:pt idx="64933">
                  <c:v>0.98048173699999996</c:v>
                </c:pt>
                <c:pt idx="64934">
                  <c:v>0.99466263200000005</c:v>
                </c:pt>
                <c:pt idx="64935">
                  <c:v>0.98048173699999996</c:v>
                </c:pt>
                <c:pt idx="64936">
                  <c:v>0.99833470599999996</c:v>
                </c:pt>
                <c:pt idx="64937">
                  <c:v>0.98337578699999995</c:v>
                </c:pt>
                <c:pt idx="64938">
                  <c:v>0.99466263200000005</c:v>
                </c:pt>
                <c:pt idx="64939">
                  <c:v>0.99466263200000005</c:v>
                </c:pt>
                <c:pt idx="64940">
                  <c:v>0.98048173699999996</c:v>
                </c:pt>
                <c:pt idx="64941">
                  <c:v>0.99833470599999996</c:v>
                </c:pt>
                <c:pt idx="64942">
                  <c:v>0.99456953599999998</c:v>
                </c:pt>
                <c:pt idx="64943">
                  <c:v>0.994798234</c:v>
                </c:pt>
                <c:pt idx="64944">
                  <c:v>0.99833470599999996</c:v>
                </c:pt>
                <c:pt idx="64945">
                  <c:v>0.99833470599999996</c:v>
                </c:pt>
                <c:pt idx="64946">
                  <c:v>0.98337578699999995</c:v>
                </c:pt>
                <c:pt idx="64947">
                  <c:v>0.99466263200000005</c:v>
                </c:pt>
                <c:pt idx="64948">
                  <c:v>0.994798234</c:v>
                </c:pt>
                <c:pt idx="64949">
                  <c:v>0.99160257900000004</c:v>
                </c:pt>
                <c:pt idx="64950">
                  <c:v>0.98048173699999996</c:v>
                </c:pt>
                <c:pt idx="64951">
                  <c:v>0.98048173699999996</c:v>
                </c:pt>
                <c:pt idx="64952">
                  <c:v>0.99466263200000005</c:v>
                </c:pt>
                <c:pt idx="64953">
                  <c:v>0.99466263200000005</c:v>
                </c:pt>
                <c:pt idx="64954">
                  <c:v>0.99466263200000005</c:v>
                </c:pt>
                <c:pt idx="64955">
                  <c:v>0.99466263200000005</c:v>
                </c:pt>
                <c:pt idx="64956">
                  <c:v>0.994798234</c:v>
                </c:pt>
                <c:pt idx="64957">
                  <c:v>0.98048173699999996</c:v>
                </c:pt>
                <c:pt idx="64958">
                  <c:v>0.99833470599999996</c:v>
                </c:pt>
                <c:pt idx="64959">
                  <c:v>0.98337578699999995</c:v>
                </c:pt>
                <c:pt idx="64960">
                  <c:v>0.99466263200000005</c:v>
                </c:pt>
                <c:pt idx="64961">
                  <c:v>0.99160257900000004</c:v>
                </c:pt>
                <c:pt idx="64962">
                  <c:v>0.98337578699999995</c:v>
                </c:pt>
                <c:pt idx="64963">
                  <c:v>0.98048173699999996</c:v>
                </c:pt>
                <c:pt idx="64964">
                  <c:v>0.99466263200000005</c:v>
                </c:pt>
                <c:pt idx="64965">
                  <c:v>0.98337578699999995</c:v>
                </c:pt>
                <c:pt idx="64966">
                  <c:v>0.98337578699999995</c:v>
                </c:pt>
                <c:pt idx="64967">
                  <c:v>0.98337578699999995</c:v>
                </c:pt>
                <c:pt idx="64968">
                  <c:v>0.994798234</c:v>
                </c:pt>
                <c:pt idx="64969">
                  <c:v>0.98048173699999996</c:v>
                </c:pt>
                <c:pt idx="64970">
                  <c:v>0.99466263200000005</c:v>
                </c:pt>
                <c:pt idx="64971">
                  <c:v>0.99833470599999996</c:v>
                </c:pt>
                <c:pt idx="64972">
                  <c:v>0.99466263200000005</c:v>
                </c:pt>
                <c:pt idx="64973">
                  <c:v>0.98337578699999995</c:v>
                </c:pt>
                <c:pt idx="64974">
                  <c:v>0.98337578699999995</c:v>
                </c:pt>
                <c:pt idx="64975">
                  <c:v>0.99466263200000005</c:v>
                </c:pt>
                <c:pt idx="64976">
                  <c:v>0.99833470599999996</c:v>
                </c:pt>
                <c:pt idx="64977">
                  <c:v>0.99833470599999996</c:v>
                </c:pt>
                <c:pt idx="64978">
                  <c:v>0.99833470599999996</c:v>
                </c:pt>
                <c:pt idx="64979">
                  <c:v>0.98337578699999995</c:v>
                </c:pt>
                <c:pt idx="64980">
                  <c:v>0.99833470599999996</c:v>
                </c:pt>
                <c:pt idx="64981">
                  <c:v>0.99027694600000005</c:v>
                </c:pt>
                <c:pt idx="64982">
                  <c:v>0.99833470599999996</c:v>
                </c:pt>
                <c:pt idx="64983">
                  <c:v>0.99833470599999996</c:v>
                </c:pt>
                <c:pt idx="64984">
                  <c:v>0.994798234</c:v>
                </c:pt>
                <c:pt idx="64985">
                  <c:v>0.98337578699999995</c:v>
                </c:pt>
                <c:pt idx="64986">
                  <c:v>0.987316898</c:v>
                </c:pt>
                <c:pt idx="64987">
                  <c:v>0.99100769600000005</c:v>
                </c:pt>
                <c:pt idx="64988">
                  <c:v>0.99833470599999996</c:v>
                </c:pt>
                <c:pt idx="64989">
                  <c:v>0.98337578699999995</c:v>
                </c:pt>
                <c:pt idx="64990">
                  <c:v>0.99833470599999996</c:v>
                </c:pt>
                <c:pt idx="64991">
                  <c:v>0.99833470599999996</c:v>
                </c:pt>
                <c:pt idx="64992">
                  <c:v>0.98337578699999995</c:v>
                </c:pt>
                <c:pt idx="64993">
                  <c:v>0.99466263200000005</c:v>
                </c:pt>
                <c:pt idx="64994">
                  <c:v>0.99466263200000005</c:v>
                </c:pt>
                <c:pt idx="64995">
                  <c:v>0.98337578699999995</c:v>
                </c:pt>
                <c:pt idx="64996">
                  <c:v>0.98337578699999995</c:v>
                </c:pt>
                <c:pt idx="64997">
                  <c:v>0.98337578699999995</c:v>
                </c:pt>
                <c:pt idx="64998">
                  <c:v>0.99833470599999996</c:v>
                </c:pt>
                <c:pt idx="64999">
                  <c:v>0.98337578699999995</c:v>
                </c:pt>
                <c:pt idx="65000">
                  <c:v>0.98048173699999996</c:v>
                </c:pt>
                <c:pt idx="65001">
                  <c:v>0.994798234</c:v>
                </c:pt>
                <c:pt idx="65002">
                  <c:v>0.99015918800000002</c:v>
                </c:pt>
                <c:pt idx="65003">
                  <c:v>0.994798234</c:v>
                </c:pt>
                <c:pt idx="65004">
                  <c:v>0.994798234</c:v>
                </c:pt>
                <c:pt idx="65005">
                  <c:v>0.994798234</c:v>
                </c:pt>
                <c:pt idx="65006">
                  <c:v>0.99833470599999996</c:v>
                </c:pt>
                <c:pt idx="65007">
                  <c:v>0.99466263200000005</c:v>
                </c:pt>
                <c:pt idx="65008">
                  <c:v>0.98552498799999999</c:v>
                </c:pt>
                <c:pt idx="65009">
                  <c:v>0.98337578699999995</c:v>
                </c:pt>
                <c:pt idx="65010">
                  <c:v>0.97933389000000004</c:v>
                </c:pt>
                <c:pt idx="65011">
                  <c:v>0.99466263200000005</c:v>
                </c:pt>
                <c:pt idx="65012">
                  <c:v>0.98337578699999995</c:v>
                </c:pt>
                <c:pt idx="65013">
                  <c:v>0.99833470599999996</c:v>
                </c:pt>
                <c:pt idx="65014">
                  <c:v>0.99833470599999996</c:v>
                </c:pt>
                <c:pt idx="65015">
                  <c:v>0.98337578699999995</c:v>
                </c:pt>
                <c:pt idx="65016">
                  <c:v>0.99833470599999996</c:v>
                </c:pt>
                <c:pt idx="65017">
                  <c:v>0.99100769600000005</c:v>
                </c:pt>
                <c:pt idx="65018">
                  <c:v>0.98048173699999996</c:v>
                </c:pt>
                <c:pt idx="65019">
                  <c:v>0.99466263200000005</c:v>
                </c:pt>
                <c:pt idx="65020">
                  <c:v>0.99090427199999997</c:v>
                </c:pt>
                <c:pt idx="65021">
                  <c:v>0.98337578699999995</c:v>
                </c:pt>
                <c:pt idx="65022">
                  <c:v>0.98048173699999996</c:v>
                </c:pt>
                <c:pt idx="65023">
                  <c:v>0.98337578699999995</c:v>
                </c:pt>
                <c:pt idx="65024">
                  <c:v>0.98048173699999996</c:v>
                </c:pt>
                <c:pt idx="65025">
                  <c:v>0.99456953599999998</c:v>
                </c:pt>
                <c:pt idx="65026">
                  <c:v>0.994798234</c:v>
                </c:pt>
                <c:pt idx="65027">
                  <c:v>0.98337578699999995</c:v>
                </c:pt>
                <c:pt idx="65028">
                  <c:v>0.99626751000000002</c:v>
                </c:pt>
                <c:pt idx="65029">
                  <c:v>0.99466263200000005</c:v>
                </c:pt>
                <c:pt idx="65030">
                  <c:v>0.98337578699999995</c:v>
                </c:pt>
                <c:pt idx="65031">
                  <c:v>0.994798234</c:v>
                </c:pt>
                <c:pt idx="65032">
                  <c:v>0.99466263200000005</c:v>
                </c:pt>
                <c:pt idx="65033">
                  <c:v>0.99090427199999997</c:v>
                </c:pt>
                <c:pt idx="65034">
                  <c:v>0.994798234</c:v>
                </c:pt>
                <c:pt idx="65035">
                  <c:v>0.987316898</c:v>
                </c:pt>
                <c:pt idx="65036">
                  <c:v>0.98337578699999995</c:v>
                </c:pt>
                <c:pt idx="65037">
                  <c:v>0.987316898</c:v>
                </c:pt>
                <c:pt idx="65038">
                  <c:v>0.994798234</c:v>
                </c:pt>
                <c:pt idx="65039">
                  <c:v>0.99833470599999996</c:v>
                </c:pt>
                <c:pt idx="65040">
                  <c:v>0.98048173699999996</c:v>
                </c:pt>
                <c:pt idx="65041">
                  <c:v>0.98048173699999996</c:v>
                </c:pt>
                <c:pt idx="65042">
                  <c:v>0.99466263200000005</c:v>
                </c:pt>
                <c:pt idx="65043">
                  <c:v>0.98337578699999995</c:v>
                </c:pt>
                <c:pt idx="65044">
                  <c:v>0.98337578699999995</c:v>
                </c:pt>
                <c:pt idx="65045">
                  <c:v>0.99466263200000005</c:v>
                </c:pt>
                <c:pt idx="65046">
                  <c:v>0.99833470599999996</c:v>
                </c:pt>
                <c:pt idx="65047">
                  <c:v>0.98337578699999995</c:v>
                </c:pt>
                <c:pt idx="65048">
                  <c:v>0.98337578699999995</c:v>
                </c:pt>
                <c:pt idx="65049">
                  <c:v>0.99456953599999998</c:v>
                </c:pt>
                <c:pt idx="65050">
                  <c:v>0.99466263200000005</c:v>
                </c:pt>
                <c:pt idx="65051">
                  <c:v>0.99015918800000002</c:v>
                </c:pt>
                <c:pt idx="65052">
                  <c:v>0.98669746800000002</c:v>
                </c:pt>
                <c:pt idx="65053">
                  <c:v>0.98337578699999995</c:v>
                </c:pt>
                <c:pt idx="65054">
                  <c:v>0.98337578699999995</c:v>
                </c:pt>
                <c:pt idx="65055">
                  <c:v>0.98337578699999995</c:v>
                </c:pt>
                <c:pt idx="65056">
                  <c:v>0.99833470599999996</c:v>
                </c:pt>
                <c:pt idx="65057">
                  <c:v>0.99833470599999996</c:v>
                </c:pt>
                <c:pt idx="65058">
                  <c:v>0.99100769600000005</c:v>
                </c:pt>
                <c:pt idx="65059">
                  <c:v>0.98337578699999995</c:v>
                </c:pt>
                <c:pt idx="65060">
                  <c:v>0.98048173699999996</c:v>
                </c:pt>
                <c:pt idx="65061">
                  <c:v>0.994798234</c:v>
                </c:pt>
                <c:pt idx="65062">
                  <c:v>0.99466263200000005</c:v>
                </c:pt>
                <c:pt idx="65063">
                  <c:v>0.994798234</c:v>
                </c:pt>
                <c:pt idx="65064">
                  <c:v>0.99466263200000005</c:v>
                </c:pt>
                <c:pt idx="65065">
                  <c:v>0.98729905299999998</c:v>
                </c:pt>
                <c:pt idx="65066">
                  <c:v>0.98337578699999995</c:v>
                </c:pt>
                <c:pt idx="65067">
                  <c:v>0.994798234</c:v>
                </c:pt>
                <c:pt idx="65068">
                  <c:v>0.98337578699999995</c:v>
                </c:pt>
                <c:pt idx="65069">
                  <c:v>0.99466263200000005</c:v>
                </c:pt>
                <c:pt idx="65070">
                  <c:v>0.994798234</c:v>
                </c:pt>
                <c:pt idx="65071">
                  <c:v>0.987316898</c:v>
                </c:pt>
                <c:pt idx="65072">
                  <c:v>0.98048173699999996</c:v>
                </c:pt>
                <c:pt idx="65073">
                  <c:v>0.99466263200000005</c:v>
                </c:pt>
                <c:pt idx="65074">
                  <c:v>0.98337578699999995</c:v>
                </c:pt>
                <c:pt idx="65075">
                  <c:v>0.99466263200000005</c:v>
                </c:pt>
                <c:pt idx="65076">
                  <c:v>0.99466263200000005</c:v>
                </c:pt>
                <c:pt idx="65077">
                  <c:v>0.99466263200000005</c:v>
                </c:pt>
                <c:pt idx="65078">
                  <c:v>0.99466263200000005</c:v>
                </c:pt>
                <c:pt idx="65079">
                  <c:v>0.99833470599999996</c:v>
                </c:pt>
                <c:pt idx="65080">
                  <c:v>0.99466263200000005</c:v>
                </c:pt>
                <c:pt idx="65081">
                  <c:v>0.98337578699999995</c:v>
                </c:pt>
                <c:pt idx="65082">
                  <c:v>0.99466263200000005</c:v>
                </c:pt>
                <c:pt idx="65083">
                  <c:v>0.98337578699999995</c:v>
                </c:pt>
                <c:pt idx="65084">
                  <c:v>0.98337578699999995</c:v>
                </c:pt>
                <c:pt idx="65085">
                  <c:v>0.994798234</c:v>
                </c:pt>
                <c:pt idx="65086">
                  <c:v>0.98337578699999995</c:v>
                </c:pt>
                <c:pt idx="65087">
                  <c:v>0.98337578699999995</c:v>
                </c:pt>
                <c:pt idx="65088">
                  <c:v>0.98337578699999995</c:v>
                </c:pt>
                <c:pt idx="65089">
                  <c:v>0.99466263200000005</c:v>
                </c:pt>
                <c:pt idx="65090">
                  <c:v>0.99833470599999996</c:v>
                </c:pt>
                <c:pt idx="65091">
                  <c:v>0.994798234</c:v>
                </c:pt>
                <c:pt idx="65092">
                  <c:v>0.98337578699999995</c:v>
                </c:pt>
                <c:pt idx="65093">
                  <c:v>0.99466263200000005</c:v>
                </c:pt>
                <c:pt idx="65094">
                  <c:v>0.99833470599999996</c:v>
                </c:pt>
                <c:pt idx="65095">
                  <c:v>0.99466263200000005</c:v>
                </c:pt>
                <c:pt idx="65096">
                  <c:v>0.994798234</c:v>
                </c:pt>
                <c:pt idx="65097">
                  <c:v>0.99466263200000005</c:v>
                </c:pt>
                <c:pt idx="65098">
                  <c:v>0.99833470599999996</c:v>
                </c:pt>
                <c:pt idx="65099">
                  <c:v>0.99466263200000005</c:v>
                </c:pt>
                <c:pt idx="65100">
                  <c:v>0.98337578699999995</c:v>
                </c:pt>
                <c:pt idx="65101">
                  <c:v>0.99466263200000005</c:v>
                </c:pt>
                <c:pt idx="65102">
                  <c:v>0.98337578699999995</c:v>
                </c:pt>
                <c:pt idx="65103">
                  <c:v>0.99090427199999997</c:v>
                </c:pt>
                <c:pt idx="65104">
                  <c:v>0.99466263200000005</c:v>
                </c:pt>
                <c:pt idx="65105">
                  <c:v>0.99466263200000005</c:v>
                </c:pt>
                <c:pt idx="65106">
                  <c:v>0.98549281</c:v>
                </c:pt>
                <c:pt idx="65107">
                  <c:v>0.98337578699999995</c:v>
                </c:pt>
                <c:pt idx="65108">
                  <c:v>0.99466263200000005</c:v>
                </c:pt>
                <c:pt idx="65109">
                  <c:v>0.98337578699999995</c:v>
                </c:pt>
                <c:pt idx="65110">
                  <c:v>0.987316898</c:v>
                </c:pt>
                <c:pt idx="65111">
                  <c:v>0.994798234</c:v>
                </c:pt>
                <c:pt idx="65112">
                  <c:v>0.99626751000000002</c:v>
                </c:pt>
                <c:pt idx="65113">
                  <c:v>0.98337578699999995</c:v>
                </c:pt>
                <c:pt idx="65114">
                  <c:v>0.98337578699999995</c:v>
                </c:pt>
                <c:pt idx="65115">
                  <c:v>0.99626751000000002</c:v>
                </c:pt>
                <c:pt idx="65116">
                  <c:v>0.98048173699999996</c:v>
                </c:pt>
                <c:pt idx="65117">
                  <c:v>0.98337578699999995</c:v>
                </c:pt>
                <c:pt idx="65118">
                  <c:v>0.994798234</c:v>
                </c:pt>
                <c:pt idx="65119">
                  <c:v>0.99833470599999996</c:v>
                </c:pt>
                <c:pt idx="65120">
                  <c:v>0.98337578699999995</c:v>
                </c:pt>
                <c:pt idx="65121">
                  <c:v>0.99833470599999996</c:v>
                </c:pt>
                <c:pt idx="65122">
                  <c:v>0.98729905299999998</c:v>
                </c:pt>
                <c:pt idx="65123">
                  <c:v>0.994798234</c:v>
                </c:pt>
                <c:pt idx="65124">
                  <c:v>0.98337578699999995</c:v>
                </c:pt>
                <c:pt idx="65125">
                  <c:v>0.99833470599999996</c:v>
                </c:pt>
                <c:pt idx="65126">
                  <c:v>0.99626751000000002</c:v>
                </c:pt>
                <c:pt idx="65127">
                  <c:v>0.98048173699999996</c:v>
                </c:pt>
                <c:pt idx="65128">
                  <c:v>0.99466263200000005</c:v>
                </c:pt>
                <c:pt idx="65129">
                  <c:v>0.98337578699999995</c:v>
                </c:pt>
                <c:pt idx="65130">
                  <c:v>0.99833470599999996</c:v>
                </c:pt>
                <c:pt idx="65131">
                  <c:v>0.99466263200000005</c:v>
                </c:pt>
                <c:pt idx="65132">
                  <c:v>0.99466263200000005</c:v>
                </c:pt>
                <c:pt idx="65133">
                  <c:v>0.99833470599999996</c:v>
                </c:pt>
                <c:pt idx="65134">
                  <c:v>0.99015918800000002</c:v>
                </c:pt>
                <c:pt idx="65135">
                  <c:v>0.99466263200000005</c:v>
                </c:pt>
                <c:pt idx="65136">
                  <c:v>0.994798234</c:v>
                </c:pt>
                <c:pt idx="65137">
                  <c:v>0.99466263200000005</c:v>
                </c:pt>
                <c:pt idx="65138">
                  <c:v>0.99466263200000005</c:v>
                </c:pt>
                <c:pt idx="65139">
                  <c:v>0.98529628999999996</c:v>
                </c:pt>
                <c:pt idx="65140">
                  <c:v>0.98337578699999995</c:v>
                </c:pt>
                <c:pt idx="65141">
                  <c:v>0.98337578699999995</c:v>
                </c:pt>
                <c:pt idx="65142">
                  <c:v>0.98337578699999995</c:v>
                </c:pt>
                <c:pt idx="65143">
                  <c:v>0.98337578699999995</c:v>
                </c:pt>
                <c:pt idx="65144">
                  <c:v>0.98337578699999995</c:v>
                </c:pt>
                <c:pt idx="65145">
                  <c:v>0.98337578699999995</c:v>
                </c:pt>
                <c:pt idx="65146">
                  <c:v>0.98337578699999995</c:v>
                </c:pt>
                <c:pt idx="65147">
                  <c:v>0.99833470599999996</c:v>
                </c:pt>
                <c:pt idx="65148">
                  <c:v>0.99466263200000005</c:v>
                </c:pt>
                <c:pt idx="65149">
                  <c:v>0.99833470599999996</c:v>
                </c:pt>
                <c:pt idx="65150">
                  <c:v>0.994798234</c:v>
                </c:pt>
                <c:pt idx="65151">
                  <c:v>0.98337578699999995</c:v>
                </c:pt>
                <c:pt idx="65152">
                  <c:v>0.99833470599999996</c:v>
                </c:pt>
                <c:pt idx="65153">
                  <c:v>0.98337578699999995</c:v>
                </c:pt>
                <c:pt idx="65154">
                  <c:v>0.99466263200000005</c:v>
                </c:pt>
                <c:pt idx="65155">
                  <c:v>0.99466263200000005</c:v>
                </c:pt>
                <c:pt idx="65156">
                  <c:v>0.99833470599999996</c:v>
                </c:pt>
                <c:pt idx="65157">
                  <c:v>0.98048173699999996</c:v>
                </c:pt>
                <c:pt idx="65158">
                  <c:v>0.98337578699999995</c:v>
                </c:pt>
                <c:pt idx="65159">
                  <c:v>0.994798234</c:v>
                </c:pt>
                <c:pt idx="65160">
                  <c:v>0.98729905299999998</c:v>
                </c:pt>
                <c:pt idx="65161">
                  <c:v>0.98337578699999995</c:v>
                </c:pt>
                <c:pt idx="65162">
                  <c:v>0.98048173699999996</c:v>
                </c:pt>
                <c:pt idx="65163">
                  <c:v>0.98048173699999996</c:v>
                </c:pt>
                <c:pt idx="65164">
                  <c:v>0.98048173699999996</c:v>
                </c:pt>
                <c:pt idx="65165">
                  <c:v>0.99466263200000005</c:v>
                </c:pt>
                <c:pt idx="65166">
                  <c:v>0.98048173699999996</c:v>
                </c:pt>
                <c:pt idx="65167">
                  <c:v>0.99466263200000005</c:v>
                </c:pt>
                <c:pt idx="65168">
                  <c:v>0.994798234</c:v>
                </c:pt>
                <c:pt idx="65169">
                  <c:v>0.99466263200000005</c:v>
                </c:pt>
                <c:pt idx="65170">
                  <c:v>0.994798234</c:v>
                </c:pt>
                <c:pt idx="65171">
                  <c:v>0.98337578699999995</c:v>
                </c:pt>
                <c:pt idx="65172">
                  <c:v>0.99833470599999996</c:v>
                </c:pt>
                <c:pt idx="65173">
                  <c:v>0.99466263200000005</c:v>
                </c:pt>
                <c:pt idx="65174">
                  <c:v>0.99466263200000005</c:v>
                </c:pt>
                <c:pt idx="65175">
                  <c:v>0.99466263200000005</c:v>
                </c:pt>
                <c:pt idx="65176">
                  <c:v>0.99833470599999996</c:v>
                </c:pt>
                <c:pt idx="65177">
                  <c:v>0.99466263200000005</c:v>
                </c:pt>
                <c:pt idx="65178">
                  <c:v>0.98048173699999996</c:v>
                </c:pt>
                <c:pt idx="65179">
                  <c:v>0.99833470599999996</c:v>
                </c:pt>
                <c:pt idx="65180">
                  <c:v>0.99466263200000005</c:v>
                </c:pt>
                <c:pt idx="65181">
                  <c:v>0.99833470599999996</c:v>
                </c:pt>
                <c:pt idx="65182">
                  <c:v>0.99833470599999996</c:v>
                </c:pt>
                <c:pt idx="65183">
                  <c:v>0.98048173699999996</c:v>
                </c:pt>
                <c:pt idx="65184">
                  <c:v>0.98048173699999996</c:v>
                </c:pt>
                <c:pt idx="65185">
                  <c:v>0.99090427199999997</c:v>
                </c:pt>
                <c:pt idx="65186">
                  <c:v>0.99027694600000005</c:v>
                </c:pt>
                <c:pt idx="65187">
                  <c:v>0.99466263200000005</c:v>
                </c:pt>
                <c:pt idx="65188">
                  <c:v>0.99833470599999996</c:v>
                </c:pt>
                <c:pt idx="65189">
                  <c:v>0.99466263200000005</c:v>
                </c:pt>
                <c:pt idx="65190">
                  <c:v>0.98529628999999996</c:v>
                </c:pt>
                <c:pt idx="65191">
                  <c:v>0.99466263200000005</c:v>
                </c:pt>
                <c:pt idx="65192">
                  <c:v>0.98337578699999995</c:v>
                </c:pt>
                <c:pt idx="65193">
                  <c:v>0.98048173699999996</c:v>
                </c:pt>
                <c:pt idx="65194">
                  <c:v>0.98337578699999995</c:v>
                </c:pt>
                <c:pt idx="65195">
                  <c:v>0.98048173699999996</c:v>
                </c:pt>
                <c:pt idx="65196">
                  <c:v>0.99466263200000005</c:v>
                </c:pt>
                <c:pt idx="65197">
                  <c:v>0.98729905299999998</c:v>
                </c:pt>
                <c:pt idx="65198">
                  <c:v>0.99466263200000005</c:v>
                </c:pt>
                <c:pt idx="65199">
                  <c:v>0.98048173699999996</c:v>
                </c:pt>
                <c:pt idx="65200">
                  <c:v>0.99833470599999996</c:v>
                </c:pt>
                <c:pt idx="65201">
                  <c:v>0.994798234</c:v>
                </c:pt>
                <c:pt idx="65202">
                  <c:v>0.99466263200000005</c:v>
                </c:pt>
                <c:pt idx="65203">
                  <c:v>0.99466263200000005</c:v>
                </c:pt>
                <c:pt idx="65204">
                  <c:v>0.98337578699999995</c:v>
                </c:pt>
                <c:pt idx="65205">
                  <c:v>0.98337578699999995</c:v>
                </c:pt>
                <c:pt idx="65206">
                  <c:v>0.99466263200000005</c:v>
                </c:pt>
                <c:pt idx="65207">
                  <c:v>0.98337578699999995</c:v>
                </c:pt>
                <c:pt idx="65208">
                  <c:v>0.994798234</c:v>
                </c:pt>
                <c:pt idx="65209">
                  <c:v>0.98337578699999995</c:v>
                </c:pt>
                <c:pt idx="65210">
                  <c:v>0.99466263200000005</c:v>
                </c:pt>
                <c:pt idx="65211">
                  <c:v>0.994798234</c:v>
                </c:pt>
                <c:pt idx="65212">
                  <c:v>0.99466263200000005</c:v>
                </c:pt>
                <c:pt idx="65213">
                  <c:v>0.987316898</c:v>
                </c:pt>
                <c:pt idx="65214">
                  <c:v>0.99466263200000005</c:v>
                </c:pt>
                <c:pt idx="65215">
                  <c:v>0.994798234</c:v>
                </c:pt>
                <c:pt idx="65216">
                  <c:v>0.99833470599999996</c:v>
                </c:pt>
                <c:pt idx="65217">
                  <c:v>0.99833470599999996</c:v>
                </c:pt>
                <c:pt idx="65218">
                  <c:v>0.99466263200000005</c:v>
                </c:pt>
                <c:pt idx="65219">
                  <c:v>0.98337578699999995</c:v>
                </c:pt>
                <c:pt idx="65220">
                  <c:v>0.98337578699999995</c:v>
                </c:pt>
                <c:pt idx="65221">
                  <c:v>0.98337578699999995</c:v>
                </c:pt>
                <c:pt idx="65222">
                  <c:v>0.99466263200000005</c:v>
                </c:pt>
                <c:pt idx="65223">
                  <c:v>0.99466263200000005</c:v>
                </c:pt>
                <c:pt idx="65224">
                  <c:v>0.98729905299999998</c:v>
                </c:pt>
                <c:pt idx="65225">
                  <c:v>0.994798234</c:v>
                </c:pt>
                <c:pt idx="65226">
                  <c:v>0.99466263200000005</c:v>
                </c:pt>
                <c:pt idx="65227">
                  <c:v>0.994798234</c:v>
                </c:pt>
                <c:pt idx="65228">
                  <c:v>0.99466263200000005</c:v>
                </c:pt>
                <c:pt idx="65229">
                  <c:v>0.99833470599999996</c:v>
                </c:pt>
                <c:pt idx="65230">
                  <c:v>0.987316898</c:v>
                </c:pt>
                <c:pt idx="65231">
                  <c:v>0.98337578699999995</c:v>
                </c:pt>
                <c:pt idx="65232">
                  <c:v>0.99833470599999996</c:v>
                </c:pt>
                <c:pt idx="65233">
                  <c:v>0.994798234</c:v>
                </c:pt>
                <c:pt idx="65234">
                  <c:v>0.99466263200000005</c:v>
                </c:pt>
                <c:pt idx="65235">
                  <c:v>0.98337578699999995</c:v>
                </c:pt>
                <c:pt idx="65236">
                  <c:v>0.98048173699999996</c:v>
                </c:pt>
                <c:pt idx="65237">
                  <c:v>0.994798234</c:v>
                </c:pt>
                <c:pt idx="65238">
                  <c:v>0.99466263200000005</c:v>
                </c:pt>
                <c:pt idx="65239">
                  <c:v>0.99090427199999997</c:v>
                </c:pt>
                <c:pt idx="65240">
                  <c:v>0.994798234</c:v>
                </c:pt>
                <c:pt idx="65241">
                  <c:v>0.98337578699999995</c:v>
                </c:pt>
                <c:pt idx="65242">
                  <c:v>0.987316898</c:v>
                </c:pt>
                <c:pt idx="65243">
                  <c:v>0.98337578699999995</c:v>
                </c:pt>
                <c:pt idx="65244">
                  <c:v>0.98552498799999999</c:v>
                </c:pt>
                <c:pt idx="65245">
                  <c:v>0.98337578699999995</c:v>
                </c:pt>
                <c:pt idx="65246">
                  <c:v>0.994798234</c:v>
                </c:pt>
                <c:pt idx="65247">
                  <c:v>0.99090427199999997</c:v>
                </c:pt>
                <c:pt idx="65248">
                  <c:v>0.99466263200000005</c:v>
                </c:pt>
                <c:pt idx="65249">
                  <c:v>0.98337578699999995</c:v>
                </c:pt>
                <c:pt idx="65250">
                  <c:v>0.99466263200000005</c:v>
                </c:pt>
                <c:pt idx="65251">
                  <c:v>0.99466263200000005</c:v>
                </c:pt>
                <c:pt idx="65252">
                  <c:v>0.99833470599999996</c:v>
                </c:pt>
                <c:pt idx="65253">
                  <c:v>0.98337578699999995</c:v>
                </c:pt>
                <c:pt idx="65254">
                  <c:v>0.994798234</c:v>
                </c:pt>
                <c:pt idx="65255">
                  <c:v>0.99833470599999996</c:v>
                </c:pt>
                <c:pt idx="65256">
                  <c:v>0.98337578699999995</c:v>
                </c:pt>
                <c:pt idx="65257">
                  <c:v>0.99450736299999998</c:v>
                </c:pt>
                <c:pt idx="65258">
                  <c:v>0.99466263200000005</c:v>
                </c:pt>
                <c:pt idx="65259">
                  <c:v>0.99466263200000005</c:v>
                </c:pt>
                <c:pt idx="65260">
                  <c:v>0.98337578699999995</c:v>
                </c:pt>
                <c:pt idx="65261">
                  <c:v>0.98337578699999995</c:v>
                </c:pt>
                <c:pt idx="65262">
                  <c:v>0.98048173699999996</c:v>
                </c:pt>
                <c:pt idx="65263">
                  <c:v>0.994798234</c:v>
                </c:pt>
                <c:pt idx="65264">
                  <c:v>0.99833470599999996</c:v>
                </c:pt>
                <c:pt idx="65265">
                  <c:v>0.99450736299999998</c:v>
                </c:pt>
                <c:pt idx="65266">
                  <c:v>0.98337578699999995</c:v>
                </c:pt>
                <c:pt idx="65267">
                  <c:v>0.98337578699999995</c:v>
                </c:pt>
                <c:pt idx="65268">
                  <c:v>0.994798234</c:v>
                </c:pt>
                <c:pt idx="65269">
                  <c:v>0.994798234</c:v>
                </c:pt>
                <c:pt idx="65270">
                  <c:v>0.98496529200000005</c:v>
                </c:pt>
                <c:pt idx="65271">
                  <c:v>0.994798234</c:v>
                </c:pt>
                <c:pt idx="65272">
                  <c:v>0.994798234</c:v>
                </c:pt>
                <c:pt idx="65273">
                  <c:v>0.99466263200000005</c:v>
                </c:pt>
                <c:pt idx="65274">
                  <c:v>0.99833470599999996</c:v>
                </c:pt>
                <c:pt idx="65275">
                  <c:v>0.994798234</c:v>
                </c:pt>
                <c:pt idx="65276">
                  <c:v>0.99833470599999996</c:v>
                </c:pt>
                <c:pt idx="65277">
                  <c:v>0.99833470599999996</c:v>
                </c:pt>
                <c:pt idx="65278">
                  <c:v>0.99466263200000005</c:v>
                </c:pt>
                <c:pt idx="65279">
                  <c:v>0.99466263200000005</c:v>
                </c:pt>
                <c:pt idx="65280">
                  <c:v>0.98337578699999995</c:v>
                </c:pt>
                <c:pt idx="65281">
                  <c:v>0.99833470599999996</c:v>
                </c:pt>
                <c:pt idx="65282">
                  <c:v>0.99466263200000005</c:v>
                </c:pt>
                <c:pt idx="65283">
                  <c:v>0.98048173699999996</c:v>
                </c:pt>
                <c:pt idx="65284">
                  <c:v>0.98729905299999998</c:v>
                </c:pt>
                <c:pt idx="65285">
                  <c:v>0.98337578699999995</c:v>
                </c:pt>
                <c:pt idx="65286">
                  <c:v>0.98048173699999996</c:v>
                </c:pt>
                <c:pt idx="65287">
                  <c:v>0.99466263200000005</c:v>
                </c:pt>
                <c:pt idx="65288">
                  <c:v>0.98337578699999995</c:v>
                </c:pt>
                <c:pt idx="65289">
                  <c:v>0.98337578699999995</c:v>
                </c:pt>
                <c:pt idx="65290">
                  <c:v>0.99833470599999996</c:v>
                </c:pt>
                <c:pt idx="65291">
                  <c:v>0.98337578699999995</c:v>
                </c:pt>
                <c:pt idx="65292">
                  <c:v>0.99466263200000005</c:v>
                </c:pt>
                <c:pt idx="65293">
                  <c:v>0.98729905299999998</c:v>
                </c:pt>
                <c:pt idx="65294">
                  <c:v>0.994798234</c:v>
                </c:pt>
                <c:pt idx="65295">
                  <c:v>0.98337578699999995</c:v>
                </c:pt>
                <c:pt idx="65296">
                  <c:v>0.99466263200000005</c:v>
                </c:pt>
                <c:pt idx="65297">
                  <c:v>0.99635453600000001</c:v>
                </c:pt>
                <c:pt idx="65298">
                  <c:v>0.98048173699999996</c:v>
                </c:pt>
                <c:pt idx="65299">
                  <c:v>0.99833470599999996</c:v>
                </c:pt>
                <c:pt idx="65300">
                  <c:v>0.98048173699999996</c:v>
                </c:pt>
                <c:pt idx="65301">
                  <c:v>0.99833470599999996</c:v>
                </c:pt>
                <c:pt idx="65302">
                  <c:v>0.98048173699999996</c:v>
                </c:pt>
                <c:pt idx="65303">
                  <c:v>0.98048173699999996</c:v>
                </c:pt>
                <c:pt idx="65304">
                  <c:v>0.98337578699999995</c:v>
                </c:pt>
                <c:pt idx="65305">
                  <c:v>0.98337578699999995</c:v>
                </c:pt>
                <c:pt idx="65306">
                  <c:v>0.98337578699999995</c:v>
                </c:pt>
                <c:pt idx="65307">
                  <c:v>0.99466263200000005</c:v>
                </c:pt>
                <c:pt idx="65308">
                  <c:v>0.98337578699999995</c:v>
                </c:pt>
                <c:pt idx="65309">
                  <c:v>0.99466263200000005</c:v>
                </c:pt>
                <c:pt idx="65310">
                  <c:v>0.98048173699999996</c:v>
                </c:pt>
                <c:pt idx="65311">
                  <c:v>0.99833470599999996</c:v>
                </c:pt>
                <c:pt idx="65312">
                  <c:v>0.99833470599999996</c:v>
                </c:pt>
                <c:pt idx="65313">
                  <c:v>0.99833470599999996</c:v>
                </c:pt>
                <c:pt idx="65314">
                  <c:v>0.99466263200000005</c:v>
                </c:pt>
                <c:pt idx="65315">
                  <c:v>0.98337578699999995</c:v>
                </c:pt>
                <c:pt idx="65316">
                  <c:v>0.99027694600000005</c:v>
                </c:pt>
                <c:pt idx="65317">
                  <c:v>0.994798234</c:v>
                </c:pt>
                <c:pt idx="65318">
                  <c:v>0.98048173699999996</c:v>
                </c:pt>
                <c:pt idx="65319">
                  <c:v>0.99466263200000005</c:v>
                </c:pt>
                <c:pt idx="65320">
                  <c:v>0.98337578699999995</c:v>
                </c:pt>
                <c:pt idx="65321">
                  <c:v>0.98048173699999996</c:v>
                </c:pt>
                <c:pt idx="65322">
                  <c:v>0.98337578699999995</c:v>
                </c:pt>
                <c:pt idx="65323">
                  <c:v>0.98048173699999996</c:v>
                </c:pt>
                <c:pt idx="65324">
                  <c:v>0.99833470599999996</c:v>
                </c:pt>
                <c:pt idx="65325">
                  <c:v>0.994798234</c:v>
                </c:pt>
                <c:pt idx="65326">
                  <c:v>0.99833470599999996</c:v>
                </c:pt>
                <c:pt idx="65327">
                  <c:v>0.98337578699999995</c:v>
                </c:pt>
                <c:pt idx="65328">
                  <c:v>0.994798234</c:v>
                </c:pt>
                <c:pt idx="65329">
                  <c:v>0.98048173699999996</c:v>
                </c:pt>
                <c:pt idx="65330">
                  <c:v>0.994798234</c:v>
                </c:pt>
                <c:pt idx="65331">
                  <c:v>0.98337578699999995</c:v>
                </c:pt>
                <c:pt idx="65332">
                  <c:v>0.994798234</c:v>
                </c:pt>
                <c:pt idx="65333">
                  <c:v>0.99833470599999996</c:v>
                </c:pt>
                <c:pt idx="65334">
                  <c:v>0.99833470599999996</c:v>
                </c:pt>
                <c:pt idx="65335">
                  <c:v>0.99466263200000005</c:v>
                </c:pt>
                <c:pt idx="65336">
                  <c:v>0.99090427199999997</c:v>
                </c:pt>
                <c:pt idx="65337">
                  <c:v>0.994798234</c:v>
                </c:pt>
                <c:pt idx="65338">
                  <c:v>0.99833470599999996</c:v>
                </c:pt>
                <c:pt idx="65339">
                  <c:v>0.994798234</c:v>
                </c:pt>
                <c:pt idx="65340">
                  <c:v>0.98048173699999996</c:v>
                </c:pt>
                <c:pt idx="65341">
                  <c:v>0.987316898</c:v>
                </c:pt>
                <c:pt idx="65342">
                  <c:v>0.99466263200000005</c:v>
                </c:pt>
                <c:pt idx="65343">
                  <c:v>0.98048173699999996</c:v>
                </c:pt>
                <c:pt idx="65344">
                  <c:v>0.99833470599999996</c:v>
                </c:pt>
                <c:pt idx="65345">
                  <c:v>0.98337578699999995</c:v>
                </c:pt>
                <c:pt idx="65346">
                  <c:v>0.98337578699999995</c:v>
                </c:pt>
                <c:pt idx="65347">
                  <c:v>0.98337578699999995</c:v>
                </c:pt>
                <c:pt idx="65348">
                  <c:v>0.98337578699999995</c:v>
                </c:pt>
                <c:pt idx="65349">
                  <c:v>0.99833470599999996</c:v>
                </c:pt>
                <c:pt idx="65350">
                  <c:v>0.994798234</c:v>
                </c:pt>
                <c:pt idx="65351">
                  <c:v>0.99833470599999996</c:v>
                </c:pt>
                <c:pt idx="65352">
                  <c:v>0.99100769600000005</c:v>
                </c:pt>
                <c:pt idx="65353">
                  <c:v>0.98337578699999995</c:v>
                </c:pt>
                <c:pt idx="65354">
                  <c:v>0.99466263200000005</c:v>
                </c:pt>
                <c:pt idx="65355">
                  <c:v>0.994798234</c:v>
                </c:pt>
                <c:pt idx="65356">
                  <c:v>0.99833470599999996</c:v>
                </c:pt>
                <c:pt idx="65357">
                  <c:v>0.98048173699999996</c:v>
                </c:pt>
                <c:pt idx="65358">
                  <c:v>0.98337578699999995</c:v>
                </c:pt>
                <c:pt idx="65359">
                  <c:v>0.99466263200000005</c:v>
                </c:pt>
                <c:pt idx="65360">
                  <c:v>0.99466263200000005</c:v>
                </c:pt>
                <c:pt idx="65361">
                  <c:v>0.98337578699999995</c:v>
                </c:pt>
                <c:pt idx="65362">
                  <c:v>0.98337578699999995</c:v>
                </c:pt>
                <c:pt idx="65363">
                  <c:v>0.99833470599999996</c:v>
                </c:pt>
                <c:pt idx="65364">
                  <c:v>0.98337578699999995</c:v>
                </c:pt>
                <c:pt idx="65365">
                  <c:v>0.98337578699999995</c:v>
                </c:pt>
                <c:pt idx="65366">
                  <c:v>0.99833470599999996</c:v>
                </c:pt>
                <c:pt idx="65367">
                  <c:v>0.99833470599999996</c:v>
                </c:pt>
                <c:pt idx="65368">
                  <c:v>0.98337578699999995</c:v>
                </c:pt>
                <c:pt idx="65369">
                  <c:v>0.98681522600000005</c:v>
                </c:pt>
                <c:pt idx="65370">
                  <c:v>0.98337578699999995</c:v>
                </c:pt>
                <c:pt idx="65371">
                  <c:v>0.99466263200000005</c:v>
                </c:pt>
                <c:pt idx="65372">
                  <c:v>0.987316898</c:v>
                </c:pt>
                <c:pt idx="65373">
                  <c:v>0.99833470599999996</c:v>
                </c:pt>
                <c:pt idx="65374">
                  <c:v>0.98337578699999995</c:v>
                </c:pt>
                <c:pt idx="65375">
                  <c:v>0.994798234</c:v>
                </c:pt>
                <c:pt idx="65376">
                  <c:v>0.98337578699999995</c:v>
                </c:pt>
                <c:pt idx="65377">
                  <c:v>0.98337578699999995</c:v>
                </c:pt>
                <c:pt idx="65378">
                  <c:v>0.994798234</c:v>
                </c:pt>
                <c:pt idx="65379">
                  <c:v>0.99466263200000005</c:v>
                </c:pt>
                <c:pt idx="65380">
                  <c:v>0.994798234</c:v>
                </c:pt>
                <c:pt idx="65381">
                  <c:v>0.987316898</c:v>
                </c:pt>
                <c:pt idx="65382">
                  <c:v>0.99833470599999996</c:v>
                </c:pt>
                <c:pt idx="65383">
                  <c:v>0.98496529200000005</c:v>
                </c:pt>
                <c:pt idx="65384">
                  <c:v>0.994798234</c:v>
                </c:pt>
                <c:pt idx="65385">
                  <c:v>0.994798234</c:v>
                </c:pt>
                <c:pt idx="65386">
                  <c:v>0.99833470599999996</c:v>
                </c:pt>
                <c:pt idx="65387">
                  <c:v>0.98337578699999995</c:v>
                </c:pt>
                <c:pt idx="65388">
                  <c:v>0.99833470599999996</c:v>
                </c:pt>
                <c:pt idx="65389">
                  <c:v>0.99466263200000005</c:v>
                </c:pt>
                <c:pt idx="65390">
                  <c:v>0.99466263200000005</c:v>
                </c:pt>
                <c:pt idx="65391">
                  <c:v>0.98496529200000005</c:v>
                </c:pt>
                <c:pt idx="65392">
                  <c:v>0.99833470599999996</c:v>
                </c:pt>
                <c:pt idx="65393">
                  <c:v>0.99466263200000005</c:v>
                </c:pt>
                <c:pt idx="65394">
                  <c:v>0.98048173699999996</c:v>
                </c:pt>
                <c:pt idx="65395">
                  <c:v>0.98048173699999996</c:v>
                </c:pt>
                <c:pt idx="65396">
                  <c:v>0.99466263200000005</c:v>
                </c:pt>
                <c:pt idx="65397">
                  <c:v>0.98552498799999999</c:v>
                </c:pt>
                <c:pt idx="65398">
                  <c:v>0.98048173699999996</c:v>
                </c:pt>
                <c:pt idx="65399">
                  <c:v>0.98337578699999995</c:v>
                </c:pt>
                <c:pt idx="65400">
                  <c:v>0.98337578699999995</c:v>
                </c:pt>
                <c:pt idx="65401">
                  <c:v>0.98048173699999996</c:v>
                </c:pt>
                <c:pt idx="65402">
                  <c:v>0.99090427199999997</c:v>
                </c:pt>
                <c:pt idx="65403">
                  <c:v>0.99833470599999996</c:v>
                </c:pt>
                <c:pt idx="65404">
                  <c:v>0.98337578699999995</c:v>
                </c:pt>
                <c:pt idx="65405">
                  <c:v>0.98337578699999995</c:v>
                </c:pt>
                <c:pt idx="65406">
                  <c:v>0.994798234</c:v>
                </c:pt>
                <c:pt idx="65407">
                  <c:v>0.98337578699999995</c:v>
                </c:pt>
                <c:pt idx="65408">
                  <c:v>0.99466263200000005</c:v>
                </c:pt>
                <c:pt idx="65409">
                  <c:v>0.98048173699999996</c:v>
                </c:pt>
                <c:pt idx="65410">
                  <c:v>0.99466263200000005</c:v>
                </c:pt>
                <c:pt idx="65411">
                  <c:v>0.99833470599999996</c:v>
                </c:pt>
                <c:pt idx="65412">
                  <c:v>0.99466263200000005</c:v>
                </c:pt>
                <c:pt idx="65413">
                  <c:v>0.99833470599999996</c:v>
                </c:pt>
                <c:pt idx="65414">
                  <c:v>0.99833470599999996</c:v>
                </c:pt>
                <c:pt idx="65415">
                  <c:v>0.98337578699999995</c:v>
                </c:pt>
                <c:pt idx="65416">
                  <c:v>0.99833470599999996</c:v>
                </c:pt>
                <c:pt idx="65417">
                  <c:v>0.98337578699999995</c:v>
                </c:pt>
                <c:pt idx="65418">
                  <c:v>0.99466263200000005</c:v>
                </c:pt>
                <c:pt idx="65419">
                  <c:v>0.99626751000000002</c:v>
                </c:pt>
                <c:pt idx="65420">
                  <c:v>0.99833470599999996</c:v>
                </c:pt>
                <c:pt idx="65421">
                  <c:v>0.99833470599999996</c:v>
                </c:pt>
                <c:pt idx="65422">
                  <c:v>0.99626751000000002</c:v>
                </c:pt>
                <c:pt idx="65423">
                  <c:v>0.99466263200000005</c:v>
                </c:pt>
                <c:pt idx="65424">
                  <c:v>0.99833470599999996</c:v>
                </c:pt>
                <c:pt idx="65425">
                  <c:v>0.99015918800000002</c:v>
                </c:pt>
                <c:pt idx="65426">
                  <c:v>0.99833470599999996</c:v>
                </c:pt>
                <c:pt idx="65427">
                  <c:v>0.98337578699999995</c:v>
                </c:pt>
                <c:pt idx="65428">
                  <c:v>0.99833470599999996</c:v>
                </c:pt>
                <c:pt idx="65429">
                  <c:v>0.994798234</c:v>
                </c:pt>
                <c:pt idx="65430">
                  <c:v>0.98337578699999995</c:v>
                </c:pt>
                <c:pt idx="65431">
                  <c:v>0.98337578699999995</c:v>
                </c:pt>
                <c:pt idx="65432">
                  <c:v>0.99833470599999996</c:v>
                </c:pt>
                <c:pt idx="65433">
                  <c:v>0.99466263200000005</c:v>
                </c:pt>
                <c:pt idx="65434">
                  <c:v>0.99833470599999996</c:v>
                </c:pt>
                <c:pt idx="65435">
                  <c:v>0.994798234</c:v>
                </c:pt>
                <c:pt idx="65436">
                  <c:v>0.98337578699999995</c:v>
                </c:pt>
                <c:pt idx="65437">
                  <c:v>0.99466263200000005</c:v>
                </c:pt>
                <c:pt idx="65438">
                  <c:v>0.98337578699999995</c:v>
                </c:pt>
                <c:pt idx="65439">
                  <c:v>0.994798234</c:v>
                </c:pt>
                <c:pt idx="65440">
                  <c:v>0.98337578699999995</c:v>
                </c:pt>
                <c:pt idx="65441">
                  <c:v>0.99833470599999996</c:v>
                </c:pt>
                <c:pt idx="65442">
                  <c:v>0.99466263200000005</c:v>
                </c:pt>
                <c:pt idx="65443">
                  <c:v>0.98337578699999995</c:v>
                </c:pt>
                <c:pt idx="65444">
                  <c:v>0.99466263200000005</c:v>
                </c:pt>
                <c:pt idx="65445">
                  <c:v>0.99833470599999996</c:v>
                </c:pt>
                <c:pt idx="65446">
                  <c:v>0.99833470599999996</c:v>
                </c:pt>
                <c:pt idx="65447">
                  <c:v>0.98337578699999995</c:v>
                </c:pt>
                <c:pt idx="65448">
                  <c:v>0.98337578699999995</c:v>
                </c:pt>
                <c:pt idx="65449">
                  <c:v>0.98337578699999995</c:v>
                </c:pt>
                <c:pt idx="65450">
                  <c:v>0.99015918800000002</c:v>
                </c:pt>
                <c:pt idx="65451">
                  <c:v>0.98048173699999996</c:v>
                </c:pt>
                <c:pt idx="65452">
                  <c:v>0.987316898</c:v>
                </c:pt>
                <c:pt idx="65453">
                  <c:v>0.98337578699999995</c:v>
                </c:pt>
                <c:pt idx="65454">
                  <c:v>0.99090427199999997</c:v>
                </c:pt>
                <c:pt idx="65455">
                  <c:v>0.98337578699999995</c:v>
                </c:pt>
                <c:pt idx="65456">
                  <c:v>0.994798234</c:v>
                </c:pt>
                <c:pt idx="65457">
                  <c:v>0.99833470599999996</c:v>
                </c:pt>
                <c:pt idx="65458">
                  <c:v>0.98048173699999996</c:v>
                </c:pt>
                <c:pt idx="65459">
                  <c:v>0.98337578699999995</c:v>
                </c:pt>
                <c:pt idx="65460">
                  <c:v>0.99090427199999997</c:v>
                </c:pt>
                <c:pt idx="65461">
                  <c:v>0.99833470599999996</c:v>
                </c:pt>
                <c:pt idx="65462">
                  <c:v>0.994798234</c:v>
                </c:pt>
                <c:pt idx="65463">
                  <c:v>0.994798234</c:v>
                </c:pt>
                <c:pt idx="65464">
                  <c:v>0.98337578699999995</c:v>
                </c:pt>
                <c:pt idx="65465">
                  <c:v>0.99466263200000005</c:v>
                </c:pt>
                <c:pt idx="65466">
                  <c:v>0.98337578699999995</c:v>
                </c:pt>
                <c:pt idx="65467">
                  <c:v>0.98048173699999996</c:v>
                </c:pt>
                <c:pt idx="65468">
                  <c:v>0.99466263200000005</c:v>
                </c:pt>
                <c:pt idx="65469">
                  <c:v>0.99466263200000005</c:v>
                </c:pt>
                <c:pt idx="65470">
                  <c:v>0.99466263200000005</c:v>
                </c:pt>
                <c:pt idx="65471">
                  <c:v>0.99833470599999996</c:v>
                </c:pt>
                <c:pt idx="65472">
                  <c:v>0.99833470599999996</c:v>
                </c:pt>
                <c:pt idx="65473">
                  <c:v>0.98337578699999995</c:v>
                </c:pt>
                <c:pt idx="65474">
                  <c:v>0.98337578699999995</c:v>
                </c:pt>
                <c:pt idx="65475">
                  <c:v>0.99833470599999996</c:v>
                </c:pt>
                <c:pt idx="65476">
                  <c:v>0.98337578699999995</c:v>
                </c:pt>
                <c:pt idx="65477">
                  <c:v>0.99090427199999997</c:v>
                </c:pt>
                <c:pt idx="65478">
                  <c:v>0.99833470599999996</c:v>
                </c:pt>
                <c:pt idx="65479">
                  <c:v>0.99466263200000005</c:v>
                </c:pt>
                <c:pt idx="65480">
                  <c:v>0.99100769600000005</c:v>
                </c:pt>
                <c:pt idx="65481">
                  <c:v>0.98337578699999995</c:v>
                </c:pt>
                <c:pt idx="65482">
                  <c:v>0.98337578699999995</c:v>
                </c:pt>
                <c:pt idx="65483">
                  <c:v>0.99833470599999996</c:v>
                </c:pt>
                <c:pt idx="65484">
                  <c:v>0.98337578699999995</c:v>
                </c:pt>
                <c:pt idx="65485">
                  <c:v>0.99833470599999996</c:v>
                </c:pt>
                <c:pt idx="65486">
                  <c:v>0.99466263200000005</c:v>
                </c:pt>
                <c:pt idx="65487">
                  <c:v>0.994798234</c:v>
                </c:pt>
                <c:pt idx="65488">
                  <c:v>0.98337578699999995</c:v>
                </c:pt>
                <c:pt idx="65489">
                  <c:v>0.994798234</c:v>
                </c:pt>
                <c:pt idx="65490">
                  <c:v>0.99833470599999996</c:v>
                </c:pt>
                <c:pt idx="65491">
                  <c:v>0.98048173699999996</c:v>
                </c:pt>
                <c:pt idx="65492">
                  <c:v>0.99833470599999996</c:v>
                </c:pt>
                <c:pt idx="65493">
                  <c:v>0.994798234</c:v>
                </c:pt>
                <c:pt idx="65494">
                  <c:v>0.98337578699999995</c:v>
                </c:pt>
                <c:pt idx="65495">
                  <c:v>0.98048173699999996</c:v>
                </c:pt>
                <c:pt idx="65496">
                  <c:v>0.99466263200000005</c:v>
                </c:pt>
                <c:pt idx="65497">
                  <c:v>0.994798234</c:v>
                </c:pt>
                <c:pt idx="65498">
                  <c:v>0.99456953599999998</c:v>
                </c:pt>
                <c:pt idx="65499">
                  <c:v>0.99466263200000005</c:v>
                </c:pt>
                <c:pt idx="65500">
                  <c:v>0.99833470599999996</c:v>
                </c:pt>
                <c:pt idx="65501">
                  <c:v>0.99466263200000005</c:v>
                </c:pt>
                <c:pt idx="65502">
                  <c:v>0.99466263200000005</c:v>
                </c:pt>
                <c:pt idx="65503">
                  <c:v>0.99466263200000005</c:v>
                </c:pt>
                <c:pt idx="65504">
                  <c:v>0.99466263200000005</c:v>
                </c:pt>
                <c:pt idx="65505">
                  <c:v>0.994798234</c:v>
                </c:pt>
                <c:pt idx="65506">
                  <c:v>0.99833470599999996</c:v>
                </c:pt>
                <c:pt idx="65507">
                  <c:v>0.99833470599999996</c:v>
                </c:pt>
                <c:pt idx="65508">
                  <c:v>0.994798234</c:v>
                </c:pt>
                <c:pt idx="65509">
                  <c:v>0.99466263200000005</c:v>
                </c:pt>
                <c:pt idx="65510">
                  <c:v>0.98337578699999995</c:v>
                </c:pt>
                <c:pt idx="65511">
                  <c:v>0.98048173699999996</c:v>
                </c:pt>
                <c:pt idx="65512">
                  <c:v>0.98337578699999995</c:v>
                </c:pt>
                <c:pt idx="65513">
                  <c:v>0.99466263200000005</c:v>
                </c:pt>
                <c:pt idx="65514">
                  <c:v>0.98048173699999996</c:v>
                </c:pt>
                <c:pt idx="65515">
                  <c:v>0.98337578699999995</c:v>
                </c:pt>
                <c:pt idx="65516">
                  <c:v>0.994798234</c:v>
                </c:pt>
                <c:pt idx="65517">
                  <c:v>0.99466263200000005</c:v>
                </c:pt>
                <c:pt idx="65518">
                  <c:v>0.99466263200000005</c:v>
                </c:pt>
                <c:pt idx="65519">
                  <c:v>0.994798234</c:v>
                </c:pt>
                <c:pt idx="65520">
                  <c:v>0.98048173699999996</c:v>
                </c:pt>
                <c:pt idx="65521">
                  <c:v>0.98337578699999995</c:v>
                </c:pt>
                <c:pt idx="65522">
                  <c:v>0.99466263200000005</c:v>
                </c:pt>
                <c:pt idx="65523">
                  <c:v>0.98337578699999995</c:v>
                </c:pt>
                <c:pt idx="65524">
                  <c:v>0.98337578699999995</c:v>
                </c:pt>
                <c:pt idx="65525">
                  <c:v>0.994798234</c:v>
                </c:pt>
                <c:pt idx="65526">
                  <c:v>0.99833470599999996</c:v>
                </c:pt>
                <c:pt idx="65527">
                  <c:v>0.98048173699999996</c:v>
                </c:pt>
                <c:pt idx="65528">
                  <c:v>0.99833470599999996</c:v>
                </c:pt>
                <c:pt idx="65529">
                  <c:v>0.99090427199999997</c:v>
                </c:pt>
                <c:pt idx="65530">
                  <c:v>0.98337578699999995</c:v>
                </c:pt>
                <c:pt idx="65531">
                  <c:v>0.99466263200000005</c:v>
                </c:pt>
                <c:pt idx="65532">
                  <c:v>0.99466263200000005</c:v>
                </c:pt>
                <c:pt idx="65533">
                  <c:v>0.98048173699999996</c:v>
                </c:pt>
                <c:pt idx="65534">
                  <c:v>0.98337578699999995</c:v>
                </c:pt>
                <c:pt idx="65535">
                  <c:v>0.98337578699999995</c:v>
                </c:pt>
                <c:pt idx="65536">
                  <c:v>0.99466263200000005</c:v>
                </c:pt>
                <c:pt idx="65537">
                  <c:v>0.99466263200000005</c:v>
                </c:pt>
                <c:pt idx="65538">
                  <c:v>0.98337578699999995</c:v>
                </c:pt>
                <c:pt idx="65539">
                  <c:v>0.99833470599999996</c:v>
                </c:pt>
                <c:pt idx="65540">
                  <c:v>0.99833470599999996</c:v>
                </c:pt>
                <c:pt idx="65541">
                  <c:v>0.99466263200000005</c:v>
                </c:pt>
                <c:pt idx="65542">
                  <c:v>0.98337578699999995</c:v>
                </c:pt>
                <c:pt idx="65543">
                  <c:v>0.994798234</c:v>
                </c:pt>
                <c:pt idx="65544">
                  <c:v>0.98048173699999996</c:v>
                </c:pt>
                <c:pt idx="65545">
                  <c:v>0.99466263200000005</c:v>
                </c:pt>
                <c:pt idx="65546">
                  <c:v>0.98337578699999995</c:v>
                </c:pt>
                <c:pt idx="65547">
                  <c:v>0.98337578699999995</c:v>
                </c:pt>
                <c:pt idx="65548">
                  <c:v>0.994798234</c:v>
                </c:pt>
                <c:pt idx="65549">
                  <c:v>0.99466263200000005</c:v>
                </c:pt>
                <c:pt idx="65550">
                  <c:v>0.99833470599999996</c:v>
                </c:pt>
                <c:pt idx="65551">
                  <c:v>0.98048173699999996</c:v>
                </c:pt>
                <c:pt idx="65552">
                  <c:v>0.98337578699999995</c:v>
                </c:pt>
                <c:pt idx="65553">
                  <c:v>0.994798234</c:v>
                </c:pt>
                <c:pt idx="65554">
                  <c:v>0.99466263200000005</c:v>
                </c:pt>
                <c:pt idx="65555">
                  <c:v>0.99466263200000005</c:v>
                </c:pt>
                <c:pt idx="65556">
                  <c:v>0.99833470599999996</c:v>
                </c:pt>
                <c:pt idx="65557">
                  <c:v>0.987316898</c:v>
                </c:pt>
                <c:pt idx="65558">
                  <c:v>0.99466263200000005</c:v>
                </c:pt>
                <c:pt idx="65559">
                  <c:v>0.99833470599999996</c:v>
                </c:pt>
                <c:pt idx="65560">
                  <c:v>0.99833470599999996</c:v>
                </c:pt>
                <c:pt idx="65561">
                  <c:v>0.98337578699999995</c:v>
                </c:pt>
                <c:pt idx="65562">
                  <c:v>0.99100769600000005</c:v>
                </c:pt>
                <c:pt idx="65563">
                  <c:v>0.99833470599999996</c:v>
                </c:pt>
                <c:pt idx="65564">
                  <c:v>0.994798234</c:v>
                </c:pt>
                <c:pt idx="65565">
                  <c:v>0.99466263200000005</c:v>
                </c:pt>
                <c:pt idx="65566">
                  <c:v>0.99466263200000005</c:v>
                </c:pt>
                <c:pt idx="65567">
                  <c:v>0.99833470599999996</c:v>
                </c:pt>
                <c:pt idx="65568">
                  <c:v>0.99466263200000005</c:v>
                </c:pt>
                <c:pt idx="65569">
                  <c:v>0.98337578699999995</c:v>
                </c:pt>
                <c:pt idx="65570">
                  <c:v>0.99100769600000005</c:v>
                </c:pt>
                <c:pt idx="65571">
                  <c:v>0.98048173699999996</c:v>
                </c:pt>
                <c:pt idx="65572">
                  <c:v>0.994798234</c:v>
                </c:pt>
                <c:pt idx="65573">
                  <c:v>0.99833470599999996</c:v>
                </c:pt>
                <c:pt idx="65574">
                  <c:v>0.99466263200000005</c:v>
                </c:pt>
                <c:pt idx="65575">
                  <c:v>0.99466263200000005</c:v>
                </c:pt>
                <c:pt idx="65576">
                  <c:v>0.99833470599999996</c:v>
                </c:pt>
                <c:pt idx="65577">
                  <c:v>0.99466263200000005</c:v>
                </c:pt>
                <c:pt idx="65578">
                  <c:v>0.994798234</c:v>
                </c:pt>
                <c:pt idx="65579">
                  <c:v>0.99466263200000005</c:v>
                </c:pt>
                <c:pt idx="65580">
                  <c:v>0.99466263200000005</c:v>
                </c:pt>
                <c:pt idx="65581">
                  <c:v>0.99833470599999996</c:v>
                </c:pt>
                <c:pt idx="65582">
                  <c:v>0.99833470599999996</c:v>
                </c:pt>
                <c:pt idx="65583">
                  <c:v>0.98337578699999995</c:v>
                </c:pt>
                <c:pt idx="65584">
                  <c:v>0.98048173699999996</c:v>
                </c:pt>
                <c:pt idx="65585">
                  <c:v>0.98048173699999996</c:v>
                </c:pt>
                <c:pt idx="65586">
                  <c:v>0.994798234</c:v>
                </c:pt>
                <c:pt idx="65587">
                  <c:v>0.99466263200000005</c:v>
                </c:pt>
                <c:pt idx="65588">
                  <c:v>0.99833470599999996</c:v>
                </c:pt>
                <c:pt idx="65589">
                  <c:v>0.99833470599999996</c:v>
                </c:pt>
                <c:pt idx="65590">
                  <c:v>0.98337578699999995</c:v>
                </c:pt>
                <c:pt idx="65591">
                  <c:v>0.98048173699999996</c:v>
                </c:pt>
                <c:pt idx="65592">
                  <c:v>0.98337578699999995</c:v>
                </c:pt>
                <c:pt idx="65593">
                  <c:v>0.994798234</c:v>
                </c:pt>
                <c:pt idx="65594">
                  <c:v>0.99833470599999996</c:v>
                </c:pt>
                <c:pt idx="65595">
                  <c:v>0.98337578699999995</c:v>
                </c:pt>
                <c:pt idx="65596">
                  <c:v>0.98496529200000005</c:v>
                </c:pt>
                <c:pt idx="65597">
                  <c:v>0.99100769600000005</c:v>
                </c:pt>
                <c:pt idx="65598">
                  <c:v>0.99466263200000005</c:v>
                </c:pt>
                <c:pt idx="65599">
                  <c:v>0.994798234</c:v>
                </c:pt>
                <c:pt idx="65600">
                  <c:v>0.99466263200000005</c:v>
                </c:pt>
                <c:pt idx="65601">
                  <c:v>0.98337578699999995</c:v>
                </c:pt>
                <c:pt idx="65602">
                  <c:v>0.99833470599999996</c:v>
                </c:pt>
                <c:pt idx="65603">
                  <c:v>0.99466263200000005</c:v>
                </c:pt>
                <c:pt idx="65604">
                  <c:v>0.98337578699999995</c:v>
                </c:pt>
                <c:pt idx="65605">
                  <c:v>0.99466263200000005</c:v>
                </c:pt>
                <c:pt idx="65606">
                  <c:v>0.98048173699999996</c:v>
                </c:pt>
                <c:pt idx="65607">
                  <c:v>0.99833470599999996</c:v>
                </c:pt>
                <c:pt idx="65608">
                  <c:v>0.99833470599999996</c:v>
                </c:pt>
                <c:pt idx="65609">
                  <c:v>0.98337578699999995</c:v>
                </c:pt>
                <c:pt idx="65610">
                  <c:v>0.98337578699999995</c:v>
                </c:pt>
                <c:pt idx="65611">
                  <c:v>0.99456953599999998</c:v>
                </c:pt>
                <c:pt idx="65612">
                  <c:v>0.994798234</c:v>
                </c:pt>
                <c:pt idx="65613">
                  <c:v>0.994798234</c:v>
                </c:pt>
                <c:pt idx="65614">
                  <c:v>0.99833470599999996</c:v>
                </c:pt>
                <c:pt idx="65615">
                  <c:v>0.98337578699999995</c:v>
                </c:pt>
                <c:pt idx="65616">
                  <c:v>0.99466263200000005</c:v>
                </c:pt>
                <c:pt idx="65617">
                  <c:v>0.99090427199999997</c:v>
                </c:pt>
                <c:pt idx="65618">
                  <c:v>0.99833470599999996</c:v>
                </c:pt>
                <c:pt idx="65619">
                  <c:v>0.98337578699999995</c:v>
                </c:pt>
                <c:pt idx="65620">
                  <c:v>0.99466263200000005</c:v>
                </c:pt>
                <c:pt idx="65621">
                  <c:v>0.98048173699999996</c:v>
                </c:pt>
                <c:pt idx="65622">
                  <c:v>0.99466263200000005</c:v>
                </c:pt>
                <c:pt idx="65623">
                  <c:v>0.98337578699999995</c:v>
                </c:pt>
                <c:pt idx="65624">
                  <c:v>0.98337578699999995</c:v>
                </c:pt>
                <c:pt idx="65625">
                  <c:v>0.994798234</c:v>
                </c:pt>
                <c:pt idx="65626">
                  <c:v>0.98048173699999996</c:v>
                </c:pt>
                <c:pt idx="65627">
                  <c:v>0.99466263200000005</c:v>
                </c:pt>
                <c:pt idx="65628">
                  <c:v>0.99466263200000005</c:v>
                </c:pt>
                <c:pt idx="65629">
                  <c:v>0.99833470599999996</c:v>
                </c:pt>
                <c:pt idx="65630">
                  <c:v>0.98048173699999996</c:v>
                </c:pt>
                <c:pt idx="65631">
                  <c:v>0.98337578699999995</c:v>
                </c:pt>
                <c:pt idx="65632">
                  <c:v>0.99466263200000005</c:v>
                </c:pt>
                <c:pt idx="65633">
                  <c:v>0.97450132499999997</c:v>
                </c:pt>
                <c:pt idx="65634">
                  <c:v>0.98337578699999995</c:v>
                </c:pt>
                <c:pt idx="65635">
                  <c:v>0.98337578699999995</c:v>
                </c:pt>
                <c:pt idx="65636">
                  <c:v>0.99466263200000005</c:v>
                </c:pt>
                <c:pt idx="65637">
                  <c:v>0.99833470599999996</c:v>
                </c:pt>
                <c:pt idx="65638">
                  <c:v>0.98048173699999996</c:v>
                </c:pt>
                <c:pt idx="65639">
                  <c:v>0.99015918800000002</c:v>
                </c:pt>
                <c:pt idx="65640">
                  <c:v>0.99466263200000005</c:v>
                </c:pt>
                <c:pt idx="65641">
                  <c:v>0.98337578699999995</c:v>
                </c:pt>
                <c:pt idx="65642">
                  <c:v>0.98337578699999995</c:v>
                </c:pt>
                <c:pt idx="65643">
                  <c:v>0.99833470599999996</c:v>
                </c:pt>
                <c:pt idx="65644">
                  <c:v>0.99833470599999996</c:v>
                </c:pt>
                <c:pt idx="65645">
                  <c:v>0.99833470599999996</c:v>
                </c:pt>
                <c:pt idx="65646">
                  <c:v>0.99833470599999996</c:v>
                </c:pt>
                <c:pt idx="65647">
                  <c:v>0.98048173699999996</c:v>
                </c:pt>
                <c:pt idx="65648">
                  <c:v>0.98337578699999995</c:v>
                </c:pt>
                <c:pt idx="65649">
                  <c:v>0.98048173699999996</c:v>
                </c:pt>
                <c:pt idx="65650">
                  <c:v>0.99833470599999996</c:v>
                </c:pt>
                <c:pt idx="65651">
                  <c:v>0.99466263200000005</c:v>
                </c:pt>
                <c:pt idx="65652">
                  <c:v>0.99833470599999996</c:v>
                </c:pt>
                <c:pt idx="65653">
                  <c:v>0.99466263200000005</c:v>
                </c:pt>
                <c:pt idx="65654">
                  <c:v>0.98337578699999995</c:v>
                </c:pt>
                <c:pt idx="65655">
                  <c:v>0.98337578699999995</c:v>
                </c:pt>
                <c:pt idx="65656">
                  <c:v>0.98048173699999996</c:v>
                </c:pt>
                <c:pt idx="65657">
                  <c:v>0.99100769600000005</c:v>
                </c:pt>
                <c:pt idx="65658">
                  <c:v>0.98048173699999996</c:v>
                </c:pt>
                <c:pt idx="65659">
                  <c:v>0.99090427199999997</c:v>
                </c:pt>
                <c:pt idx="65660">
                  <c:v>0.99833470599999996</c:v>
                </c:pt>
                <c:pt idx="65661">
                  <c:v>0.99466263200000005</c:v>
                </c:pt>
                <c:pt idx="65662">
                  <c:v>0.99833470599999996</c:v>
                </c:pt>
                <c:pt idx="65663">
                  <c:v>0.99027694600000005</c:v>
                </c:pt>
                <c:pt idx="65664">
                  <c:v>0.98048173699999996</c:v>
                </c:pt>
                <c:pt idx="65665">
                  <c:v>0.98337578699999995</c:v>
                </c:pt>
                <c:pt idx="65666">
                  <c:v>0.99833470599999996</c:v>
                </c:pt>
                <c:pt idx="65667">
                  <c:v>0.99466263200000005</c:v>
                </c:pt>
                <c:pt idx="65668">
                  <c:v>0.98337578699999995</c:v>
                </c:pt>
                <c:pt idx="65669">
                  <c:v>0.98048173699999996</c:v>
                </c:pt>
                <c:pt idx="65670">
                  <c:v>0.99466263200000005</c:v>
                </c:pt>
                <c:pt idx="65671">
                  <c:v>0.98048173699999996</c:v>
                </c:pt>
                <c:pt idx="65672">
                  <c:v>0.99466263200000005</c:v>
                </c:pt>
                <c:pt idx="65673">
                  <c:v>0.99833470599999996</c:v>
                </c:pt>
                <c:pt idx="65674">
                  <c:v>0.994798234</c:v>
                </c:pt>
                <c:pt idx="65675">
                  <c:v>0.98337578699999995</c:v>
                </c:pt>
                <c:pt idx="65676">
                  <c:v>0.98337578699999995</c:v>
                </c:pt>
                <c:pt idx="65677">
                  <c:v>0.98337578699999995</c:v>
                </c:pt>
                <c:pt idx="65678">
                  <c:v>0.987316898</c:v>
                </c:pt>
                <c:pt idx="65679">
                  <c:v>0.99833470599999996</c:v>
                </c:pt>
                <c:pt idx="65680">
                  <c:v>0.98048173699999996</c:v>
                </c:pt>
                <c:pt idx="65681">
                  <c:v>0.98048173699999996</c:v>
                </c:pt>
                <c:pt idx="65682">
                  <c:v>0.99833470599999996</c:v>
                </c:pt>
                <c:pt idx="65683">
                  <c:v>0.99833470599999996</c:v>
                </c:pt>
                <c:pt idx="65684">
                  <c:v>0.98337578699999995</c:v>
                </c:pt>
                <c:pt idx="65685">
                  <c:v>0.99160257900000004</c:v>
                </c:pt>
                <c:pt idx="65686">
                  <c:v>0.98048173699999996</c:v>
                </c:pt>
                <c:pt idx="65687">
                  <c:v>0.99833470599999996</c:v>
                </c:pt>
                <c:pt idx="65688">
                  <c:v>0.99015918800000002</c:v>
                </c:pt>
                <c:pt idx="65689">
                  <c:v>0.98549281</c:v>
                </c:pt>
                <c:pt idx="65690">
                  <c:v>0.99635453600000001</c:v>
                </c:pt>
                <c:pt idx="65691">
                  <c:v>0.99833470599999996</c:v>
                </c:pt>
                <c:pt idx="65692">
                  <c:v>0.994798234</c:v>
                </c:pt>
                <c:pt idx="65693">
                  <c:v>0.98337578699999995</c:v>
                </c:pt>
                <c:pt idx="65694">
                  <c:v>0.99466263200000005</c:v>
                </c:pt>
                <c:pt idx="65695">
                  <c:v>0.994798234</c:v>
                </c:pt>
                <c:pt idx="65696">
                  <c:v>0.98337578699999995</c:v>
                </c:pt>
                <c:pt idx="65697">
                  <c:v>0.98337578699999995</c:v>
                </c:pt>
                <c:pt idx="65698">
                  <c:v>0.98337578699999995</c:v>
                </c:pt>
                <c:pt idx="65699">
                  <c:v>0.99466263200000005</c:v>
                </c:pt>
                <c:pt idx="65700">
                  <c:v>0.98048173699999996</c:v>
                </c:pt>
                <c:pt idx="65701">
                  <c:v>0.99015918800000002</c:v>
                </c:pt>
                <c:pt idx="65702">
                  <c:v>0.994798234</c:v>
                </c:pt>
                <c:pt idx="65703">
                  <c:v>0.98729905299999998</c:v>
                </c:pt>
                <c:pt idx="65704">
                  <c:v>0.99466263200000005</c:v>
                </c:pt>
                <c:pt idx="65705">
                  <c:v>0.99466263200000005</c:v>
                </c:pt>
                <c:pt idx="65706">
                  <c:v>0.97450132499999997</c:v>
                </c:pt>
                <c:pt idx="65707">
                  <c:v>0.99833470599999996</c:v>
                </c:pt>
                <c:pt idx="65708">
                  <c:v>0.98337578699999995</c:v>
                </c:pt>
                <c:pt idx="65709">
                  <c:v>0.98337578699999995</c:v>
                </c:pt>
                <c:pt idx="65710">
                  <c:v>0.99833470599999996</c:v>
                </c:pt>
                <c:pt idx="65711">
                  <c:v>0.987316898</c:v>
                </c:pt>
                <c:pt idx="65712">
                  <c:v>0.98048173699999996</c:v>
                </c:pt>
                <c:pt idx="65713">
                  <c:v>0.994798234</c:v>
                </c:pt>
                <c:pt idx="65714">
                  <c:v>0.98337578699999995</c:v>
                </c:pt>
                <c:pt idx="65715">
                  <c:v>0.994798234</c:v>
                </c:pt>
                <c:pt idx="65716">
                  <c:v>0.99833470599999996</c:v>
                </c:pt>
                <c:pt idx="65717">
                  <c:v>0.98337578699999995</c:v>
                </c:pt>
                <c:pt idx="65718">
                  <c:v>0.98337578699999995</c:v>
                </c:pt>
                <c:pt idx="65719">
                  <c:v>0.98337578699999995</c:v>
                </c:pt>
                <c:pt idx="65720">
                  <c:v>0.994798234</c:v>
                </c:pt>
                <c:pt idx="65721">
                  <c:v>0.994798234</c:v>
                </c:pt>
                <c:pt idx="65722">
                  <c:v>0.98048173699999996</c:v>
                </c:pt>
                <c:pt idx="65723">
                  <c:v>0.98337578699999995</c:v>
                </c:pt>
                <c:pt idx="65724">
                  <c:v>0.994798234</c:v>
                </c:pt>
                <c:pt idx="65725">
                  <c:v>0.99466263200000005</c:v>
                </c:pt>
                <c:pt idx="65726">
                  <c:v>0.99466263200000005</c:v>
                </c:pt>
                <c:pt idx="65727">
                  <c:v>0.98729905299999998</c:v>
                </c:pt>
                <c:pt idx="65728">
                  <c:v>0.99833470599999996</c:v>
                </c:pt>
                <c:pt idx="65729">
                  <c:v>0.994798234</c:v>
                </c:pt>
                <c:pt idx="65730">
                  <c:v>0.98337578699999995</c:v>
                </c:pt>
                <c:pt idx="65731">
                  <c:v>0.98337578699999995</c:v>
                </c:pt>
                <c:pt idx="65732">
                  <c:v>0.994798234</c:v>
                </c:pt>
                <c:pt idx="65733">
                  <c:v>0.98048173699999996</c:v>
                </c:pt>
                <c:pt idx="65734">
                  <c:v>0.98337578699999995</c:v>
                </c:pt>
                <c:pt idx="65735">
                  <c:v>0.99466263200000005</c:v>
                </c:pt>
                <c:pt idx="65736">
                  <c:v>0.98337578699999995</c:v>
                </c:pt>
                <c:pt idx="65737">
                  <c:v>0.99833470599999996</c:v>
                </c:pt>
                <c:pt idx="65738">
                  <c:v>0.99466263200000005</c:v>
                </c:pt>
                <c:pt idx="65739">
                  <c:v>0.99466263200000005</c:v>
                </c:pt>
                <c:pt idx="65740">
                  <c:v>0.99466263200000005</c:v>
                </c:pt>
                <c:pt idx="65741">
                  <c:v>0.994798234</c:v>
                </c:pt>
                <c:pt idx="65742">
                  <c:v>0.99466263200000005</c:v>
                </c:pt>
                <c:pt idx="65743">
                  <c:v>0.99466263200000005</c:v>
                </c:pt>
                <c:pt idx="65744">
                  <c:v>0.98337578699999995</c:v>
                </c:pt>
                <c:pt idx="65745">
                  <c:v>0.98337578699999995</c:v>
                </c:pt>
                <c:pt idx="65746">
                  <c:v>0.98048173699999996</c:v>
                </c:pt>
                <c:pt idx="65747">
                  <c:v>0.99466263200000005</c:v>
                </c:pt>
                <c:pt idx="65748">
                  <c:v>0.98337578699999995</c:v>
                </c:pt>
                <c:pt idx="65749">
                  <c:v>0.99466263200000005</c:v>
                </c:pt>
                <c:pt idx="65750">
                  <c:v>0.98048173699999996</c:v>
                </c:pt>
                <c:pt idx="65751">
                  <c:v>0.98337578699999995</c:v>
                </c:pt>
                <c:pt idx="65752">
                  <c:v>0.98337578699999995</c:v>
                </c:pt>
                <c:pt idx="65753">
                  <c:v>0.99833470599999996</c:v>
                </c:pt>
                <c:pt idx="65754">
                  <c:v>0.994798234</c:v>
                </c:pt>
                <c:pt idx="65755">
                  <c:v>0.99833470599999996</c:v>
                </c:pt>
                <c:pt idx="65756">
                  <c:v>0.994798234</c:v>
                </c:pt>
                <c:pt idx="65757">
                  <c:v>0.99466263200000005</c:v>
                </c:pt>
                <c:pt idx="65758">
                  <c:v>0.98337578699999995</c:v>
                </c:pt>
                <c:pt idx="65759">
                  <c:v>0.98337578699999995</c:v>
                </c:pt>
                <c:pt idx="65760">
                  <c:v>0.99833470599999996</c:v>
                </c:pt>
                <c:pt idx="65761">
                  <c:v>0.99466263200000005</c:v>
                </c:pt>
                <c:pt idx="65762">
                  <c:v>0.994798234</c:v>
                </c:pt>
                <c:pt idx="65763">
                  <c:v>0.95138306500000003</c:v>
                </c:pt>
                <c:pt idx="65764">
                  <c:v>0.99833470599999996</c:v>
                </c:pt>
                <c:pt idx="65765">
                  <c:v>0.98337578699999995</c:v>
                </c:pt>
                <c:pt idx="65766">
                  <c:v>0.994798234</c:v>
                </c:pt>
                <c:pt idx="65767">
                  <c:v>0.99466263200000005</c:v>
                </c:pt>
                <c:pt idx="65768">
                  <c:v>0.99833470599999996</c:v>
                </c:pt>
                <c:pt idx="65769">
                  <c:v>0.98337578699999995</c:v>
                </c:pt>
                <c:pt idx="65770">
                  <c:v>0.98337578699999995</c:v>
                </c:pt>
                <c:pt idx="65771">
                  <c:v>0.99466263200000005</c:v>
                </c:pt>
                <c:pt idx="65772">
                  <c:v>0.99833470599999996</c:v>
                </c:pt>
                <c:pt idx="65773">
                  <c:v>0.98337578699999995</c:v>
                </c:pt>
                <c:pt idx="65774">
                  <c:v>0.98337578699999995</c:v>
                </c:pt>
                <c:pt idx="65775">
                  <c:v>0.994798234</c:v>
                </c:pt>
                <c:pt idx="65776">
                  <c:v>0.98337578699999995</c:v>
                </c:pt>
                <c:pt idx="65777">
                  <c:v>0.99833470599999996</c:v>
                </c:pt>
                <c:pt idx="65778">
                  <c:v>0.99090427199999997</c:v>
                </c:pt>
                <c:pt idx="65779">
                  <c:v>0.98337578699999995</c:v>
                </c:pt>
                <c:pt idx="65780">
                  <c:v>0.98337578699999995</c:v>
                </c:pt>
                <c:pt idx="65781">
                  <c:v>0.98337578699999995</c:v>
                </c:pt>
                <c:pt idx="65782">
                  <c:v>0.99833470599999996</c:v>
                </c:pt>
                <c:pt idx="65783">
                  <c:v>0.99833470599999996</c:v>
                </c:pt>
                <c:pt idx="65784">
                  <c:v>0.99833470599999996</c:v>
                </c:pt>
                <c:pt idx="65785">
                  <c:v>0.98729905299999998</c:v>
                </c:pt>
                <c:pt idx="65786">
                  <c:v>0.98337578699999995</c:v>
                </c:pt>
                <c:pt idx="65787">
                  <c:v>0.99833470599999996</c:v>
                </c:pt>
                <c:pt idx="65788">
                  <c:v>0.98337578699999995</c:v>
                </c:pt>
                <c:pt idx="65789">
                  <c:v>0.99466263200000005</c:v>
                </c:pt>
                <c:pt idx="65790">
                  <c:v>0.98337578699999995</c:v>
                </c:pt>
                <c:pt idx="65791">
                  <c:v>0.994798234</c:v>
                </c:pt>
                <c:pt idx="65792">
                  <c:v>0.98048173699999996</c:v>
                </c:pt>
                <c:pt idx="65793">
                  <c:v>0.99833470599999996</c:v>
                </c:pt>
                <c:pt idx="65794">
                  <c:v>0.98337578699999995</c:v>
                </c:pt>
                <c:pt idx="65795">
                  <c:v>0.98337578699999995</c:v>
                </c:pt>
                <c:pt idx="65796">
                  <c:v>0.98048173699999996</c:v>
                </c:pt>
                <c:pt idx="65797">
                  <c:v>0.99027694600000005</c:v>
                </c:pt>
                <c:pt idx="65798">
                  <c:v>0.994798234</c:v>
                </c:pt>
                <c:pt idx="65799">
                  <c:v>0.98048173699999996</c:v>
                </c:pt>
                <c:pt idx="65800">
                  <c:v>0.98048173699999996</c:v>
                </c:pt>
                <c:pt idx="65801">
                  <c:v>0.98337578699999995</c:v>
                </c:pt>
                <c:pt idx="65802">
                  <c:v>0.99833470599999996</c:v>
                </c:pt>
                <c:pt idx="65803">
                  <c:v>0.99833470599999996</c:v>
                </c:pt>
                <c:pt idx="65804">
                  <c:v>0.98337578699999995</c:v>
                </c:pt>
                <c:pt idx="65805">
                  <c:v>0.99090427199999997</c:v>
                </c:pt>
                <c:pt idx="65806">
                  <c:v>0.994798234</c:v>
                </c:pt>
                <c:pt idx="65807">
                  <c:v>0.994798234</c:v>
                </c:pt>
                <c:pt idx="65808">
                  <c:v>0.99466263200000005</c:v>
                </c:pt>
                <c:pt idx="65809">
                  <c:v>0.98337578699999995</c:v>
                </c:pt>
                <c:pt idx="65810">
                  <c:v>0.98048173699999996</c:v>
                </c:pt>
                <c:pt idx="65811">
                  <c:v>0.99833470599999996</c:v>
                </c:pt>
                <c:pt idx="65812">
                  <c:v>0.99466263200000005</c:v>
                </c:pt>
                <c:pt idx="65813">
                  <c:v>0.98048173699999996</c:v>
                </c:pt>
                <c:pt idx="65814">
                  <c:v>0.98337578699999995</c:v>
                </c:pt>
                <c:pt idx="65815">
                  <c:v>0.987316898</c:v>
                </c:pt>
                <c:pt idx="65816">
                  <c:v>0.99466263200000005</c:v>
                </c:pt>
                <c:pt idx="65817">
                  <c:v>0.98048173699999996</c:v>
                </c:pt>
                <c:pt idx="65818">
                  <c:v>0.99833470599999996</c:v>
                </c:pt>
                <c:pt idx="65819">
                  <c:v>0.98337578699999995</c:v>
                </c:pt>
                <c:pt idx="65820">
                  <c:v>0.98337578699999995</c:v>
                </c:pt>
                <c:pt idx="65821">
                  <c:v>0.994798234</c:v>
                </c:pt>
                <c:pt idx="65822">
                  <c:v>0.99466263200000005</c:v>
                </c:pt>
                <c:pt idx="65823">
                  <c:v>0.98337578699999995</c:v>
                </c:pt>
                <c:pt idx="65824">
                  <c:v>0.994798234</c:v>
                </c:pt>
                <c:pt idx="65825">
                  <c:v>0.98337578699999995</c:v>
                </c:pt>
                <c:pt idx="65826">
                  <c:v>0.987316898</c:v>
                </c:pt>
                <c:pt idx="65827">
                  <c:v>0.987316898</c:v>
                </c:pt>
                <c:pt idx="65828">
                  <c:v>0.99833470599999996</c:v>
                </c:pt>
                <c:pt idx="65829">
                  <c:v>0.99466263200000005</c:v>
                </c:pt>
                <c:pt idx="65830">
                  <c:v>0.99466263200000005</c:v>
                </c:pt>
                <c:pt idx="65831">
                  <c:v>0.99466263200000005</c:v>
                </c:pt>
                <c:pt idx="65832">
                  <c:v>0.99466263200000005</c:v>
                </c:pt>
                <c:pt idx="65833">
                  <c:v>0.99833470599999996</c:v>
                </c:pt>
                <c:pt idx="65834">
                  <c:v>0.99466263200000005</c:v>
                </c:pt>
                <c:pt idx="65835">
                  <c:v>0.98337578699999995</c:v>
                </c:pt>
                <c:pt idx="65836">
                  <c:v>0.98337578699999995</c:v>
                </c:pt>
                <c:pt idx="65837">
                  <c:v>0.994798234</c:v>
                </c:pt>
                <c:pt idx="65838">
                  <c:v>0.994798234</c:v>
                </c:pt>
                <c:pt idx="65839">
                  <c:v>0.98337578699999995</c:v>
                </c:pt>
                <c:pt idx="65840">
                  <c:v>0.98337578699999995</c:v>
                </c:pt>
                <c:pt idx="65841">
                  <c:v>0.99833470599999996</c:v>
                </c:pt>
                <c:pt idx="65842">
                  <c:v>0.99833470599999996</c:v>
                </c:pt>
                <c:pt idx="65843">
                  <c:v>0.99466263200000005</c:v>
                </c:pt>
                <c:pt idx="65844">
                  <c:v>0.99466263200000005</c:v>
                </c:pt>
                <c:pt idx="65845">
                  <c:v>0.99466263200000005</c:v>
                </c:pt>
                <c:pt idx="65846">
                  <c:v>0.98337578699999995</c:v>
                </c:pt>
                <c:pt idx="65847">
                  <c:v>0.987316898</c:v>
                </c:pt>
                <c:pt idx="65848">
                  <c:v>0.99466263200000005</c:v>
                </c:pt>
                <c:pt idx="65849">
                  <c:v>0.98552498799999999</c:v>
                </c:pt>
                <c:pt idx="65850">
                  <c:v>0.99833470599999996</c:v>
                </c:pt>
                <c:pt idx="65851">
                  <c:v>0.99833470599999996</c:v>
                </c:pt>
                <c:pt idx="65852">
                  <c:v>0.994798234</c:v>
                </c:pt>
                <c:pt idx="65853">
                  <c:v>0.98048173699999996</c:v>
                </c:pt>
                <c:pt idx="65854">
                  <c:v>0.98048173699999996</c:v>
                </c:pt>
                <c:pt idx="65855">
                  <c:v>0.987316898</c:v>
                </c:pt>
                <c:pt idx="65856">
                  <c:v>0.98048173699999996</c:v>
                </c:pt>
                <c:pt idx="65857">
                  <c:v>0.98337578699999995</c:v>
                </c:pt>
                <c:pt idx="65858">
                  <c:v>0.98048173699999996</c:v>
                </c:pt>
                <c:pt idx="65859">
                  <c:v>0.98337578699999995</c:v>
                </c:pt>
                <c:pt idx="65860">
                  <c:v>0.99833470599999996</c:v>
                </c:pt>
                <c:pt idx="65861">
                  <c:v>0.99466263200000005</c:v>
                </c:pt>
                <c:pt idx="65862">
                  <c:v>0.994798234</c:v>
                </c:pt>
                <c:pt idx="65863">
                  <c:v>0.98337578699999995</c:v>
                </c:pt>
                <c:pt idx="65864">
                  <c:v>0.98529628999999996</c:v>
                </c:pt>
                <c:pt idx="65865">
                  <c:v>0.99450736299999998</c:v>
                </c:pt>
                <c:pt idx="65866">
                  <c:v>0.994798234</c:v>
                </c:pt>
                <c:pt idx="65867">
                  <c:v>0.98337578699999995</c:v>
                </c:pt>
                <c:pt idx="65868">
                  <c:v>0.98048173699999996</c:v>
                </c:pt>
                <c:pt idx="65869">
                  <c:v>0.98048173699999996</c:v>
                </c:pt>
                <c:pt idx="65870">
                  <c:v>0.994798234</c:v>
                </c:pt>
                <c:pt idx="65871">
                  <c:v>0.99466263200000005</c:v>
                </c:pt>
                <c:pt idx="65872">
                  <c:v>0.99635453600000001</c:v>
                </c:pt>
                <c:pt idx="65873">
                  <c:v>0.98048173699999996</c:v>
                </c:pt>
                <c:pt idx="65874">
                  <c:v>0.99466263200000005</c:v>
                </c:pt>
                <c:pt idx="65875">
                  <c:v>0.99833470599999996</c:v>
                </c:pt>
                <c:pt idx="65876">
                  <c:v>0.99090427199999997</c:v>
                </c:pt>
                <c:pt idx="65877">
                  <c:v>0.99833470599999996</c:v>
                </c:pt>
                <c:pt idx="65878">
                  <c:v>0.98048173699999996</c:v>
                </c:pt>
                <c:pt idx="65879">
                  <c:v>0.994798234</c:v>
                </c:pt>
                <c:pt idx="65880">
                  <c:v>0.99466263200000005</c:v>
                </c:pt>
                <c:pt idx="65881">
                  <c:v>0.98048173699999996</c:v>
                </c:pt>
                <c:pt idx="65882">
                  <c:v>0.994798234</c:v>
                </c:pt>
                <c:pt idx="65883">
                  <c:v>0.994798234</c:v>
                </c:pt>
                <c:pt idx="65884">
                  <c:v>0.98337578699999995</c:v>
                </c:pt>
                <c:pt idx="65885">
                  <c:v>0.98337578699999995</c:v>
                </c:pt>
                <c:pt idx="65886">
                  <c:v>0.99833470599999996</c:v>
                </c:pt>
                <c:pt idx="65887">
                  <c:v>0.98337578699999995</c:v>
                </c:pt>
                <c:pt idx="65888">
                  <c:v>0.98048173699999996</c:v>
                </c:pt>
                <c:pt idx="65889">
                  <c:v>0.98048173699999996</c:v>
                </c:pt>
                <c:pt idx="65890">
                  <c:v>0.99466263200000005</c:v>
                </c:pt>
                <c:pt idx="65891">
                  <c:v>0.98048173699999996</c:v>
                </c:pt>
                <c:pt idx="65892">
                  <c:v>0.99833470599999996</c:v>
                </c:pt>
                <c:pt idx="65893">
                  <c:v>0.98337578699999995</c:v>
                </c:pt>
                <c:pt idx="65894">
                  <c:v>0.98048173699999996</c:v>
                </c:pt>
                <c:pt idx="65895">
                  <c:v>0.99090427199999997</c:v>
                </c:pt>
                <c:pt idx="65896">
                  <c:v>0.99833470599999996</c:v>
                </c:pt>
                <c:pt idx="65897">
                  <c:v>0.98549281</c:v>
                </c:pt>
                <c:pt idx="65898">
                  <c:v>0.994798234</c:v>
                </c:pt>
                <c:pt idx="65899">
                  <c:v>0.99466263200000005</c:v>
                </c:pt>
                <c:pt idx="65900">
                  <c:v>0.994798234</c:v>
                </c:pt>
                <c:pt idx="65901">
                  <c:v>0.98337578699999995</c:v>
                </c:pt>
                <c:pt idx="65902">
                  <c:v>0.99466263200000005</c:v>
                </c:pt>
                <c:pt idx="65903">
                  <c:v>0.99833470599999996</c:v>
                </c:pt>
                <c:pt idx="65904">
                  <c:v>0.99466263200000005</c:v>
                </c:pt>
                <c:pt idx="65905">
                  <c:v>0.98048173699999996</c:v>
                </c:pt>
                <c:pt idx="65906">
                  <c:v>0.99466263200000005</c:v>
                </c:pt>
                <c:pt idx="65907">
                  <c:v>0.99833470599999996</c:v>
                </c:pt>
                <c:pt idx="65908">
                  <c:v>0.98337578699999995</c:v>
                </c:pt>
                <c:pt idx="65909">
                  <c:v>0.98337578699999995</c:v>
                </c:pt>
                <c:pt idx="65910">
                  <c:v>0.99466263200000005</c:v>
                </c:pt>
                <c:pt idx="65911">
                  <c:v>0.99833470599999996</c:v>
                </c:pt>
                <c:pt idx="65912">
                  <c:v>0.99466263200000005</c:v>
                </c:pt>
                <c:pt idx="65913">
                  <c:v>0.98529628999999996</c:v>
                </c:pt>
                <c:pt idx="65914">
                  <c:v>0.98337578699999995</c:v>
                </c:pt>
                <c:pt idx="65915">
                  <c:v>0.98048173699999996</c:v>
                </c:pt>
                <c:pt idx="65916">
                  <c:v>0.994798234</c:v>
                </c:pt>
                <c:pt idx="65917">
                  <c:v>0.99466263200000005</c:v>
                </c:pt>
                <c:pt idx="65918">
                  <c:v>0.99100769600000005</c:v>
                </c:pt>
                <c:pt idx="65919">
                  <c:v>0.99833470599999996</c:v>
                </c:pt>
                <c:pt idx="65920">
                  <c:v>0.99466263200000005</c:v>
                </c:pt>
                <c:pt idx="65921">
                  <c:v>0.99466263200000005</c:v>
                </c:pt>
                <c:pt idx="65922">
                  <c:v>0.99833470599999996</c:v>
                </c:pt>
                <c:pt idx="65923">
                  <c:v>0.99833470599999996</c:v>
                </c:pt>
                <c:pt idx="65924">
                  <c:v>0.99833470599999996</c:v>
                </c:pt>
                <c:pt idx="65925">
                  <c:v>0.99833470599999996</c:v>
                </c:pt>
                <c:pt idx="65926">
                  <c:v>0.99466263200000005</c:v>
                </c:pt>
                <c:pt idx="65927">
                  <c:v>0.98337578699999995</c:v>
                </c:pt>
                <c:pt idx="65928">
                  <c:v>0.99466263200000005</c:v>
                </c:pt>
                <c:pt idx="65929">
                  <c:v>0.98337578699999995</c:v>
                </c:pt>
                <c:pt idx="65930">
                  <c:v>0.987316898</c:v>
                </c:pt>
                <c:pt idx="65931">
                  <c:v>0.98048173699999996</c:v>
                </c:pt>
                <c:pt idx="65932">
                  <c:v>0.99466263200000005</c:v>
                </c:pt>
                <c:pt idx="65933">
                  <c:v>0.99833470599999996</c:v>
                </c:pt>
                <c:pt idx="65934">
                  <c:v>0.994798234</c:v>
                </c:pt>
                <c:pt idx="65935">
                  <c:v>0.98337578699999995</c:v>
                </c:pt>
                <c:pt idx="65936">
                  <c:v>0.98048173699999996</c:v>
                </c:pt>
                <c:pt idx="65937">
                  <c:v>0.98337578699999995</c:v>
                </c:pt>
                <c:pt idx="65938">
                  <c:v>0.99456953599999998</c:v>
                </c:pt>
                <c:pt idx="65939">
                  <c:v>0.99833470599999996</c:v>
                </c:pt>
                <c:pt idx="65940">
                  <c:v>0.98337578699999995</c:v>
                </c:pt>
                <c:pt idx="65941">
                  <c:v>0.98337578699999995</c:v>
                </c:pt>
                <c:pt idx="65942">
                  <c:v>0.99833470599999996</c:v>
                </c:pt>
                <c:pt idx="65943">
                  <c:v>0.98048173699999996</c:v>
                </c:pt>
                <c:pt idx="65944">
                  <c:v>0.98337578699999995</c:v>
                </c:pt>
                <c:pt idx="65945">
                  <c:v>0.99466263200000005</c:v>
                </c:pt>
                <c:pt idx="65946">
                  <c:v>0.99466263200000005</c:v>
                </c:pt>
                <c:pt idx="65947">
                  <c:v>0.98337578699999995</c:v>
                </c:pt>
                <c:pt idx="65948">
                  <c:v>0.98337578699999995</c:v>
                </c:pt>
                <c:pt idx="65949">
                  <c:v>0.994798234</c:v>
                </c:pt>
                <c:pt idx="65950">
                  <c:v>0.99833470599999996</c:v>
                </c:pt>
                <c:pt idx="65951">
                  <c:v>0.99466263200000005</c:v>
                </c:pt>
                <c:pt idx="65952">
                  <c:v>0.98975540500000003</c:v>
                </c:pt>
                <c:pt idx="65953">
                  <c:v>0.99635453600000001</c:v>
                </c:pt>
                <c:pt idx="65954">
                  <c:v>0.98337578699999995</c:v>
                </c:pt>
                <c:pt idx="65955">
                  <c:v>0.98048173699999996</c:v>
                </c:pt>
                <c:pt idx="65956">
                  <c:v>0.99833470599999996</c:v>
                </c:pt>
                <c:pt idx="65957">
                  <c:v>0.98337578699999995</c:v>
                </c:pt>
                <c:pt idx="65958">
                  <c:v>0.99833470599999996</c:v>
                </c:pt>
                <c:pt idx="65959">
                  <c:v>0.99027694600000005</c:v>
                </c:pt>
                <c:pt idx="65960">
                  <c:v>0.98337578699999995</c:v>
                </c:pt>
                <c:pt idx="65961">
                  <c:v>0.994798234</c:v>
                </c:pt>
                <c:pt idx="65962">
                  <c:v>0.98048173699999996</c:v>
                </c:pt>
                <c:pt idx="65963">
                  <c:v>0.994798234</c:v>
                </c:pt>
                <c:pt idx="65964">
                  <c:v>0.99833470599999996</c:v>
                </c:pt>
                <c:pt idx="65965">
                  <c:v>0.994798234</c:v>
                </c:pt>
                <c:pt idx="65966">
                  <c:v>0.99466263200000005</c:v>
                </c:pt>
                <c:pt idx="65967">
                  <c:v>0.99466263200000005</c:v>
                </c:pt>
                <c:pt idx="65968">
                  <c:v>0.99833470599999996</c:v>
                </c:pt>
                <c:pt idx="65969">
                  <c:v>0.994798234</c:v>
                </c:pt>
                <c:pt idx="65970">
                  <c:v>0.99466263200000005</c:v>
                </c:pt>
                <c:pt idx="65971">
                  <c:v>0.98552498799999999</c:v>
                </c:pt>
                <c:pt idx="65972">
                  <c:v>0.98048173699999996</c:v>
                </c:pt>
                <c:pt idx="65973">
                  <c:v>0.98337578699999995</c:v>
                </c:pt>
                <c:pt idx="65974">
                  <c:v>0.994798234</c:v>
                </c:pt>
                <c:pt idx="65975">
                  <c:v>0.98337578699999995</c:v>
                </c:pt>
                <c:pt idx="65976">
                  <c:v>0.98552498799999999</c:v>
                </c:pt>
                <c:pt idx="65977">
                  <c:v>0.99466263200000005</c:v>
                </c:pt>
                <c:pt idx="65978">
                  <c:v>0.99833470599999996</c:v>
                </c:pt>
                <c:pt idx="65979">
                  <c:v>0.99466263200000005</c:v>
                </c:pt>
                <c:pt idx="65980">
                  <c:v>0.99466263200000005</c:v>
                </c:pt>
                <c:pt idx="65981">
                  <c:v>0.98048173699999996</c:v>
                </c:pt>
                <c:pt idx="65982">
                  <c:v>0.99833470599999996</c:v>
                </c:pt>
                <c:pt idx="65983">
                  <c:v>0.99090427199999997</c:v>
                </c:pt>
                <c:pt idx="65984">
                  <c:v>0.99833470599999996</c:v>
                </c:pt>
                <c:pt idx="65985">
                  <c:v>0.98337578699999995</c:v>
                </c:pt>
                <c:pt idx="65986">
                  <c:v>0.994798234</c:v>
                </c:pt>
                <c:pt idx="65987">
                  <c:v>0.987316898</c:v>
                </c:pt>
                <c:pt idx="65988">
                  <c:v>0.99833470599999996</c:v>
                </c:pt>
                <c:pt idx="65989">
                  <c:v>0.99833470599999996</c:v>
                </c:pt>
                <c:pt idx="65990">
                  <c:v>0.994798234</c:v>
                </c:pt>
                <c:pt idx="65991">
                  <c:v>0.994798234</c:v>
                </c:pt>
                <c:pt idx="65992">
                  <c:v>0.98337578699999995</c:v>
                </c:pt>
                <c:pt idx="65993">
                  <c:v>0.994798234</c:v>
                </c:pt>
                <c:pt idx="65994">
                  <c:v>0.99833470599999996</c:v>
                </c:pt>
                <c:pt idx="65995">
                  <c:v>0.994798234</c:v>
                </c:pt>
                <c:pt idx="65996">
                  <c:v>0.994798234</c:v>
                </c:pt>
                <c:pt idx="65997">
                  <c:v>0.99466263200000005</c:v>
                </c:pt>
                <c:pt idx="65998">
                  <c:v>0.98337578699999995</c:v>
                </c:pt>
                <c:pt idx="65999">
                  <c:v>0.98337578699999995</c:v>
                </c:pt>
                <c:pt idx="66000">
                  <c:v>0.99466263200000005</c:v>
                </c:pt>
                <c:pt idx="66001">
                  <c:v>0.99466263200000005</c:v>
                </c:pt>
                <c:pt idx="66002">
                  <c:v>0.99466263200000005</c:v>
                </c:pt>
                <c:pt idx="66003">
                  <c:v>0.99466263200000005</c:v>
                </c:pt>
                <c:pt idx="66004">
                  <c:v>0.98048173699999996</c:v>
                </c:pt>
                <c:pt idx="66005">
                  <c:v>0.99466263200000005</c:v>
                </c:pt>
                <c:pt idx="66006">
                  <c:v>0.98337578699999995</c:v>
                </c:pt>
                <c:pt idx="66007">
                  <c:v>0.994798234</c:v>
                </c:pt>
                <c:pt idx="66008">
                  <c:v>0.99466263200000005</c:v>
                </c:pt>
                <c:pt idx="66009">
                  <c:v>0.99466263200000005</c:v>
                </c:pt>
                <c:pt idx="66010">
                  <c:v>0.98337578699999995</c:v>
                </c:pt>
                <c:pt idx="66011">
                  <c:v>0.99833470599999996</c:v>
                </c:pt>
                <c:pt idx="66012">
                  <c:v>0.99466263200000005</c:v>
                </c:pt>
                <c:pt idx="66013">
                  <c:v>0.98337578699999995</c:v>
                </c:pt>
                <c:pt idx="66014">
                  <c:v>0.99466263200000005</c:v>
                </c:pt>
                <c:pt idx="66015">
                  <c:v>0.99466263200000005</c:v>
                </c:pt>
                <c:pt idx="66016">
                  <c:v>0.994798234</c:v>
                </c:pt>
                <c:pt idx="66017">
                  <c:v>0.99833470599999996</c:v>
                </c:pt>
                <c:pt idx="66018">
                  <c:v>0.99833470599999996</c:v>
                </c:pt>
                <c:pt idx="66019">
                  <c:v>0.99833470599999996</c:v>
                </c:pt>
                <c:pt idx="66020">
                  <c:v>0.98337578699999995</c:v>
                </c:pt>
                <c:pt idx="66021">
                  <c:v>0.98337578699999995</c:v>
                </c:pt>
                <c:pt idx="66022">
                  <c:v>0.99466263200000005</c:v>
                </c:pt>
                <c:pt idx="66023">
                  <c:v>0.98048173699999996</c:v>
                </c:pt>
                <c:pt idx="66024">
                  <c:v>0.99833470599999996</c:v>
                </c:pt>
                <c:pt idx="66025">
                  <c:v>0.99833470599999996</c:v>
                </c:pt>
                <c:pt idx="66026">
                  <c:v>0.99833470599999996</c:v>
                </c:pt>
                <c:pt idx="66027">
                  <c:v>0.99833470599999996</c:v>
                </c:pt>
                <c:pt idx="66028">
                  <c:v>0.994798234</c:v>
                </c:pt>
                <c:pt idx="66029">
                  <c:v>0.99466263200000005</c:v>
                </c:pt>
                <c:pt idx="66030">
                  <c:v>0.98048173699999996</c:v>
                </c:pt>
                <c:pt idx="66031">
                  <c:v>0.98048173699999996</c:v>
                </c:pt>
                <c:pt idx="66032">
                  <c:v>0.994798234</c:v>
                </c:pt>
                <c:pt idx="66033">
                  <c:v>0.98048173699999996</c:v>
                </c:pt>
                <c:pt idx="66034">
                  <c:v>0.994798234</c:v>
                </c:pt>
                <c:pt idx="66035">
                  <c:v>0.98337578699999995</c:v>
                </c:pt>
                <c:pt idx="66036">
                  <c:v>0.98337578699999995</c:v>
                </c:pt>
                <c:pt idx="66037">
                  <c:v>0.98048173699999996</c:v>
                </c:pt>
                <c:pt idx="66038">
                  <c:v>0.99466263200000005</c:v>
                </c:pt>
                <c:pt idx="66039">
                  <c:v>0.98337578699999995</c:v>
                </c:pt>
                <c:pt idx="66040">
                  <c:v>0.98048173699999996</c:v>
                </c:pt>
                <c:pt idx="66041">
                  <c:v>0.98048173699999996</c:v>
                </c:pt>
                <c:pt idx="66042">
                  <c:v>0.99635453600000001</c:v>
                </c:pt>
                <c:pt idx="66043">
                  <c:v>0.98337578699999995</c:v>
                </c:pt>
                <c:pt idx="66044">
                  <c:v>0.98337578699999995</c:v>
                </c:pt>
                <c:pt idx="66045">
                  <c:v>0.98048173699999996</c:v>
                </c:pt>
                <c:pt idx="66046">
                  <c:v>0.994798234</c:v>
                </c:pt>
                <c:pt idx="66047">
                  <c:v>0.99466263200000005</c:v>
                </c:pt>
                <c:pt idx="66048">
                  <c:v>0.99833470599999996</c:v>
                </c:pt>
                <c:pt idx="66049">
                  <c:v>0.98337578699999995</c:v>
                </c:pt>
                <c:pt idx="66050">
                  <c:v>0.98337578699999995</c:v>
                </c:pt>
                <c:pt idx="66051">
                  <c:v>0.98337578699999995</c:v>
                </c:pt>
                <c:pt idx="66052">
                  <c:v>0.98048173699999996</c:v>
                </c:pt>
                <c:pt idx="66053">
                  <c:v>0.98337578699999995</c:v>
                </c:pt>
                <c:pt idx="66054">
                  <c:v>0.99090427199999997</c:v>
                </c:pt>
                <c:pt idx="66055">
                  <c:v>0.98337578699999995</c:v>
                </c:pt>
                <c:pt idx="66056">
                  <c:v>0.98337578699999995</c:v>
                </c:pt>
                <c:pt idx="66057">
                  <c:v>0.99466263200000005</c:v>
                </c:pt>
                <c:pt idx="66058">
                  <c:v>0.99833470599999996</c:v>
                </c:pt>
                <c:pt idx="66059">
                  <c:v>0.99015918800000002</c:v>
                </c:pt>
                <c:pt idx="66060">
                  <c:v>0.99466263200000005</c:v>
                </c:pt>
                <c:pt idx="66061">
                  <c:v>0.99466263200000005</c:v>
                </c:pt>
                <c:pt idx="66062">
                  <c:v>0.99466263200000005</c:v>
                </c:pt>
                <c:pt idx="66063">
                  <c:v>0.98337578699999995</c:v>
                </c:pt>
                <c:pt idx="66064">
                  <c:v>0.994798234</c:v>
                </c:pt>
                <c:pt idx="66065">
                  <c:v>0.98337578699999995</c:v>
                </c:pt>
                <c:pt idx="66066">
                  <c:v>0.98337578699999995</c:v>
                </c:pt>
                <c:pt idx="66067">
                  <c:v>0.99466263200000005</c:v>
                </c:pt>
                <c:pt idx="66068">
                  <c:v>0.98729905299999998</c:v>
                </c:pt>
                <c:pt idx="66069">
                  <c:v>0.98337578699999995</c:v>
                </c:pt>
                <c:pt idx="66070">
                  <c:v>0.994798234</c:v>
                </c:pt>
                <c:pt idx="66071">
                  <c:v>0.98337578699999995</c:v>
                </c:pt>
                <c:pt idx="66072">
                  <c:v>0.99833470599999996</c:v>
                </c:pt>
                <c:pt idx="66073">
                  <c:v>0.994798234</c:v>
                </c:pt>
                <c:pt idx="66074">
                  <c:v>0.994798234</c:v>
                </c:pt>
                <c:pt idx="66075">
                  <c:v>0.98337578699999995</c:v>
                </c:pt>
                <c:pt idx="66076">
                  <c:v>0.994798234</c:v>
                </c:pt>
                <c:pt idx="66077">
                  <c:v>0.98048173699999996</c:v>
                </c:pt>
                <c:pt idx="66078">
                  <c:v>0.98048173699999996</c:v>
                </c:pt>
                <c:pt idx="66079">
                  <c:v>0.99833470599999996</c:v>
                </c:pt>
                <c:pt idx="66080">
                  <c:v>0.994798234</c:v>
                </c:pt>
                <c:pt idx="66081">
                  <c:v>0.99466263200000005</c:v>
                </c:pt>
                <c:pt idx="66082">
                  <c:v>0.99833470599999996</c:v>
                </c:pt>
                <c:pt idx="66083">
                  <c:v>0.98048173699999996</c:v>
                </c:pt>
                <c:pt idx="66084">
                  <c:v>0.99833470599999996</c:v>
                </c:pt>
                <c:pt idx="66085">
                  <c:v>0.99466263200000005</c:v>
                </c:pt>
                <c:pt idx="66086">
                  <c:v>0.98337578699999995</c:v>
                </c:pt>
                <c:pt idx="66087">
                  <c:v>0.99100769600000005</c:v>
                </c:pt>
                <c:pt idx="66088">
                  <c:v>0.99833470599999996</c:v>
                </c:pt>
                <c:pt idx="66089">
                  <c:v>0.98337578699999995</c:v>
                </c:pt>
                <c:pt idx="66090">
                  <c:v>0.99466263200000005</c:v>
                </c:pt>
                <c:pt idx="66091">
                  <c:v>0.98337578699999995</c:v>
                </c:pt>
                <c:pt idx="66092">
                  <c:v>0.98048173699999996</c:v>
                </c:pt>
                <c:pt idx="66093">
                  <c:v>0.98048173699999996</c:v>
                </c:pt>
                <c:pt idx="66094">
                  <c:v>0.99100769600000005</c:v>
                </c:pt>
                <c:pt idx="66095">
                  <c:v>0.99833470599999996</c:v>
                </c:pt>
                <c:pt idx="66096">
                  <c:v>0.994798234</c:v>
                </c:pt>
                <c:pt idx="66097">
                  <c:v>0.98337578699999995</c:v>
                </c:pt>
                <c:pt idx="66098">
                  <c:v>0.99466263200000005</c:v>
                </c:pt>
                <c:pt idx="66099">
                  <c:v>0.99466263200000005</c:v>
                </c:pt>
                <c:pt idx="66100">
                  <c:v>0.98975540500000003</c:v>
                </c:pt>
                <c:pt idx="66101">
                  <c:v>0.99015918800000002</c:v>
                </c:pt>
                <c:pt idx="66102">
                  <c:v>0.99833470599999996</c:v>
                </c:pt>
                <c:pt idx="66103">
                  <c:v>0.99833470599999996</c:v>
                </c:pt>
                <c:pt idx="66104">
                  <c:v>0.99833470599999996</c:v>
                </c:pt>
                <c:pt idx="66105">
                  <c:v>0.994798234</c:v>
                </c:pt>
                <c:pt idx="66106">
                  <c:v>0.98337578699999995</c:v>
                </c:pt>
                <c:pt idx="66107">
                  <c:v>0.98048173699999996</c:v>
                </c:pt>
                <c:pt idx="66108">
                  <c:v>0.98048173699999996</c:v>
                </c:pt>
                <c:pt idx="66109">
                  <c:v>0.994798234</c:v>
                </c:pt>
                <c:pt idx="66110">
                  <c:v>0.98337578699999995</c:v>
                </c:pt>
                <c:pt idx="66111">
                  <c:v>0.99456953599999998</c:v>
                </c:pt>
                <c:pt idx="66112">
                  <c:v>0.99833470599999996</c:v>
                </c:pt>
                <c:pt idx="66113">
                  <c:v>0.98337578699999995</c:v>
                </c:pt>
                <c:pt idx="66114">
                  <c:v>0.98337578699999995</c:v>
                </c:pt>
                <c:pt idx="66115">
                  <c:v>0.98048173699999996</c:v>
                </c:pt>
                <c:pt idx="66116">
                  <c:v>0.98048173699999996</c:v>
                </c:pt>
                <c:pt idx="66117">
                  <c:v>0.98337578699999995</c:v>
                </c:pt>
                <c:pt idx="66118">
                  <c:v>0.99833470599999996</c:v>
                </c:pt>
                <c:pt idx="66119">
                  <c:v>0.99466263200000005</c:v>
                </c:pt>
                <c:pt idx="66120">
                  <c:v>0.98048173699999996</c:v>
                </c:pt>
                <c:pt idx="66121">
                  <c:v>0.98048173699999996</c:v>
                </c:pt>
                <c:pt idx="66122">
                  <c:v>0.994798234</c:v>
                </c:pt>
                <c:pt idx="66123">
                  <c:v>0.994798234</c:v>
                </c:pt>
                <c:pt idx="66124">
                  <c:v>0.98337578699999995</c:v>
                </c:pt>
                <c:pt idx="66125">
                  <c:v>0.98337578699999995</c:v>
                </c:pt>
                <c:pt idx="66126">
                  <c:v>0.99466263200000005</c:v>
                </c:pt>
                <c:pt idx="66127">
                  <c:v>0.99466263200000005</c:v>
                </c:pt>
                <c:pt idx="66128">
                  <c:v>0.99466263200000005</c:v>
                </c:pt>
                <c:pt idx="66129">
                  <c:v>0.99466263200000005</c:v>
                </c:pt>
                <c:pt idx="66130">
                  <c:v>0.994798234</c:v>
                </c:pt>
                <c:pt idx="66131">
                  <c:v>0.99466263200000005</c:v>
                </c:pt>
                <c:pt idx="66132">
                  <c:v>0.98337578699999995</c:v>
                </c:pt>
                <c:pt idx="66133">
                  <c:v>0.98729905299999998</c:v>
                </c:pt>
                <c:pt idx="66134">
                  <c:v>0.99466263200000005</c:v>
                </c:pt>
                <c:pt idx="66135">
                  <c:v>0.99833470599999996</c:v>
                </c:pt>
                <c:pt idx="66136">
                  <c:v>0.987316898</c:v>
                </c:pt>
                <c:pt idx="66137">
                  <c:v>0.99466263200000005</c:v>
                </c:pt>
                <c:pt idx="66138">
                  <c:v>0.98337578699999995</c:v>
                </c:pt>
                <c:pt idx="66139">
                  <c:v>0.99466263200000005</c:v>
                </c:pt>
                <c:pt idx="66140">
                  <c:v>0.99833470599999996</c:v>
                </c:pt>
                <c:pt idx="66141">
                  <c:v>0.994798234</c:v>
                </c:pt>
                <c:pt idx="66142">
                  <c:v>0.99466263200000005</c:v>
                </c:pt>
                <c:pt idx="66143">
                  <c:v>0.98337578699999995</c:v>
                </c:pt>
                <c:pt idx="66144">
                  <c:v>0.99833470599999996</c:v>
                </c:pt>
                <c:pt idx="66145">
                  <c:v>0.99833470599999996</c:v>
                </c:pt>
                <c:pt idx="66146">
                  <c:v>0.98337578699999995</c:v>
                </c:pt>
                <c:pt idx="66147">
                  <c:v>0.98048173699999996</c:v>
                </c:pt>
                <c:pt idx="66148">
                  <c:v>0.98048173699999996</c:v>
                </c:pt>
                <c:pt idx="66149">
                  <c:v>0.987316898</c:v>
                </c:pt>
                <c:pt idx="66150">
                  <c:v>0.994798234</c:v>
                </c:pt>
                <c:pt idx="66151">
                  <c:v>0.994798234</c:v>
                </c:pt>
                <c:pt idx="66152">
                  <c:v>0.98337578699999995</c:v>
                </c:pt>
                <c:pt idx="66153">
                  <c:v>0.99833470599999996</c:v>
                </c:pt>
                <c:pt idx="66154">
                  <c:v>0.98048173699999996</c:v>
                </c:pt>
                <c:pt idx="66155">
                  <c:v>0.98337578699999995</c:v>
                </c:pt>
                <c:pt idx="66156">
                  <c:v>0.98337578699999995</c:v>
                </c:pt>
                <c:pt idx="66157">
                  <c:v>0.99833470599999996</c:v>
                </c:pt>
                <c:pt idx="66158">
                  <c:v>0.994798234</c:v>
                </c:pt>
                <c:pt idx="66159">
                  <c:v>0.99466263200000005</c:v>
                </c:pt>
                <c:pt idx="66160">
                  <c:v>0.98337578699999995</c:v>
                </c:pt>
                <c:pt idx="66161">
                  <c:v>0.994798234</c:v>
                </c:pt>
                <c:pt idx="66162">
                  <c:v>0.99833470599999996</c:v>
                </c:pt>
                <c:pt idx="66163">
                  <c:v>0.99466263200000005</c:v>
                </c:pt>
                <c:pt idx="66164">
                  <c:v>0.99466263200000005</c:v>
                </c:pt>
                <c:pt idx="66165">
                  <c:v>0.98048173699999996</c:v>
                </c:pt>
                <c:pt idx="66166">
                  <c:v>0.99833470599999996</c:v>
                </c:pt>
                <c:pt idx="66167">
                  <c:v>0.994798234</c:v>
                </c:pt>
                <c:pt idx="66168">
                  <c:v>0.99466263200000005</c:v>
                </c:pt>
                <c:pt idx="66169">
                  <c:v>0.98337578699999995</c:v>
                </c:pt>
                <c:pt idx="66170">
                  <c:v>0.98048173699999996</c:v>
                </c:pt>
                <c:pt idx="66171">
                  <c:v>0.99833470599999996</c:v>
                </c:pt>
                <c:pt idx="66172">
                  <c:v>0.99466263200000005</c:v>
                </c:pt>
                <c:pt idx="66173">
                  <c:v>0.98337578699999995</c:v>
                </c:pt>
                <c:pt idx="66174">
                  <c:v>0.98337578699999995</c:v>
                </c:pt>
                <c:pt idx="66175">
                  <c:v>0.99833470599999996</c:v>
                </c:pt>
                <c:pt idx="66176">
                  <c:v>0.99466263200000005</c:v>
                </c:pt>
                <c:pt idx="66177">
                  <c:v>0.98048173699999996</c:v>
                </c:pt>
                <c:pt idx="66178">
                  <c:v>0.98337578699999995</c:v>
                </c:pt>
                <c:pt idx="66179">
                  <c:v>0.99833470599999996</c:v>
                </c:pt>
                <c:pt idx="66180">
                  <c:v>0.994798234</c:v>
                </c:pt>
                <c:pt idx="66181">
                  <c:v>0.99466263200000005</c:v>
                </c:pt>
                <c:pt idx="66182">
                  <c:v>0.98048173699999996</c:v>
                </c:pt>
                <c:pt idx="66183">
                  <c:v>0.98337578699999995</c:v>
                </c:pt>
                <c:pt idx="66184">
                  <c:v>0.99466263200000005</c:v>
                </c:pt>
                <c:pt idx="66185">
                  <c:v>0.99466263200000005</c:v>
                </c:pt>
                <c:pt idx="66186">
                  <c:v>0.99466263200000005</c:v>
                </c:pt>
                <c:pt idx="66187">
                  <c:v>0.98337578699999995</c:v>
                </c:pt>
                <c:pt idx="66188">
                  <c:v>0.98048173699999996</c:v>
                </c:pt>
                <c:pt idx="66189">
                  <c:v>0.98048173699999996</c:v>
                </c:pt>
                <c:pt idx="66190">
                  <c:v>0.98337578699999995</c:v>
                </c:pt>
                <c:pt idx="66191">
                  <c:v>0.98048173699999996</c:v>
                </c:pt>
                <c:pt idx="66192">
                  <c:v>0.99833470599999996</c:v>
                </c:pt>
                <c:pt idx="66193">
                  <c:v>0.994798234</c:v>
                </c:pt>
                <c:pt idx="66194">
                  <c:v>0.98337578699999995</c:v>
                </c:pt>
                <c:pt idx="66195">
                  <c:v>0.994798234</c:v>
                </c:pt>
                <c:pt idx="66196">
                  <c:v>0.98337578699999995</c:v>
                </c:pt>
                <c:pt idx="66197">
                  <c:v>0.98337578699999995</c:v>
                </c:pt>
                <c:pt idx="66198">
                  <c:v>0.98975540500000003</c:v>
                </c:pt>
                <c:pt idx="66199">
                  <c:v>0.98048173699999996</c:v>
                </c:pt>
                <c:pt idx="66200">
                  <c:v>0.98337578699999995</c:v>
                </c:pt>
                <c:pt idx="66201">
                  <c:v>0.99466263200000005</c:v>
                </c:pt>
                <c:pt idx="66202">
                  <c:v>0.994798234</c:v>
                </c:pt>
                <c:pt idx="66203">
                  <c:v>0.99466263200000005</c:v>
                </c:pt>
                <c:pt idx="66204">
                  <c:v>0.98048173699999996</c:v>
                </c:pt>
                <c:pt idx="66205">
                  <c:v>0.99466263200000005</c:v>
                </c:pt>
                <c:pt idx="66206">
                  <c:v>0.99833470599999996</c:v>
                </c:pt>
                <c:pt idx="66207">
                  <c:v>0.99466263200000005</c:v>
                </c:pt>
                <c:pt idx="66208">
                  <c:v>0.994798234</c:v>
                </c:pt>
                <c:pt idx="66209">
                  <c:v>0.99833470599999996</c:v>
                </c:pt>
                <c:pt idx="66210">
                  <c:v>0.98549281</c:v>
                </c:pt>
                <c:pt idx="66211">
                  <c:v>0.987316898</c:v>
                </c:pt>
                <c:pt idx="66212">
                  <c:v>0.994798234</c:v>
                </c:pt>
                <c:pt idx="66213">
                  <c:v>0.99450736299999998</c:v>
                </c:pt>
                <c:pt idx="66214">
                  <c:v>0.98337578699999995</c:v>
                </c:pt>
                <c:pt idx="66215">
                  <c:v>0.98337578699999995</c:v>
                </c:pt>
                <c:pt idx="66216">
                  <c:v>0.994798234</c:v>
                </c:pt>
                <c:pt idx="66217">
                  <c:v>0.994798234</c:v>
                </c:pt>
                <c:pt idx="66218">
                  <c:v>0.98337578699999995</c:v>
                </c:pt>
                <c:pt idx="66219">
                  <c:v>0.98337578699999995</c:v>
                </c:pt>
                <c:pt idx="66220">
                  <c:v>0.99833470599999996</c:v>
                </c:pt>
                <c:pt idx="66221">
                  <c:v>0.98048173699999996</c:v>
                </c:pt>
                <c:pt idx="66222">
                  <c:v>0.99466263200000005</c:v>
                </c:pt>
                <c:pt idx="66223">
                  <c:v>0.99466263200000005</c:v>
                </c:pt>
                <c:pt idx="66224">
                  <c:v>0.98337578699999995</c:v>
                </c:pt>
                <c:pt idx="66225">
                  <c:v>0.98337578699999995</c:v>
                </c:pt>
                <c:pt idx="66226">
                  <c:v>0.99466263200000005</c:v>
                </c:pt>
                <c:pt idx="66227">
                  <c:v>0.99833470599999996</c:v>
                </c:pt>
                <c:pt idx="66228">
                  <c:v>0.99833470599999996</c:v>
                </c:pt>
                <c:pt idx="66229">
                  <c:v>0.994798234</c:v>
                </c:pt>
                <c:pt idx="66230">
                  <c:v>0.99466263200000005</c:v>
                </c:pt>
                <c:pt idx="66231">
                  <c:v>0.98337578699999995</c:v>
                </c:pt>
                <c:pt idx="66232">
                  <c:v>0.99833470599999996</c:v>
                </c:pt>
                <c:pt idx="66233">
                  <c:v>0.98552498799999999</c:v>
                </c:pt>
                <c:pt idx="66234">
                  <c:v>0.99466263200000005</c:v>
                </c:pt>
                <c:pt idx="66235">
                  <c:v>0.99466263200000005</c:v>
                </c:pt>
                <c:pt idx="66236">
                  <c:v>0.98048173699999996</c:v>
                </c:pt>
                <c:pt idx="66237">
                  <c:v>0.99833470599999996</c:v>
                </c:pt>
                <c:pt idx="66238">
                  <c:v>0.98337578699999995</c:v>
                </c:pt>
                <c:pt idx="66239">
                  <c:v>0.99833470599999996</c:v>
                </c:pt>
                <c:pt idx="66240">
                  <c:v>0.99833470599999996</c:v>
                </c:pt>
                <c:pt idx="66241">
                  <c:v>0.99466263200000005</c:v>
                </c:pt>
                <c:pt idx="66242">
                  <c:v>0.99090427199999997</c:v>
                </c:pt>
                <c:pt idx="66243">
                  <c:v>0.98337578699999995</c:v>
                </c:pt>
                <c:pt idx="66244">
                  <c:v>0.994798234</c:v>
                </c:pt>
                <c:pt idx="66245">
                  <c:v>0.994798234</c:v>
                </c:pt>
                <c:pt idx="66246">
                  <c:v>0.99833470599999996</c:v>
                </c:pt>
                <c:pt idx="66247">
                  <c:v>0.994798234</c:v>
                </c:pt>
                <c:pt idx="66248">
                  <c:v>0.98048173699999996</c:v>
                </c:pt>
                <c:pt idx="66249">
                  <c:v>0.99160257900000004</c:v>
                </c:pt>
                <c:pt idx="66250">
                  <c:v>0.98048173699999996</c:v>
                </c:pt>
                <c:pt idx="66251">
                  <c:v>0.98549281</c:v>
                </c:pt>
                <c:pt idx="66252">
                  <c:v>0.994798234</c:v>
                </c:pt>
                <c:pt idx="66253">
                  <c:v>0.994798234</c:v>
                </c:pt>
                <c:pt idx="66254">
                  <c:v>0.99833470599999996</c:v>
                </c:pt>
                <c:pt idx="66255">
                  <c:v>0.98337578699999995</c:v>
                </c:pt>
                <c:pt idx="66256">
                  <c:v>0.98337578699999995</c:v>
                </c:pt>
                <c:pt idx="66257">
                  <c:v>0.98048173699999996</c:v>
                </c:pt>
                <c:pt idx="66258">
                  <c:v>0.99833470599999996</c:v>
                </c:pt>
                <c:pt idx="66259">
                  <c:v>0.98048173699999996</c:v>
                </c:pt>
                <c:pt idx="66260">
                  <c:v>0.99833470599999996</c:v>
                </c:pt>
                <c:pt idx="66261">
                  <c:v>0.99466263200000005</c:v>
                </c:pt>
                <c:pt idx="66262">
                  <c:v>0.99833470599999996</c:v>
                </c:pt>
                <c:pt idx="66263">
                  <c:v>0.99015918800000002</c:v>
                </c:pt>
                <c:pt idx="66264">
                  <c:v>0.98337578699999995</c:v>
                </c:pt>
                <c:pt idx="66265">
                  <c:v>0.994798234</c:v>
                </c:pt>
                <c:pt idx="66266">
                  <c:v>0.994798234</c:v>
                </c:pt>
                <c:pt idx="66267">
                  <c:v>0.99833470599999996</c:v>
                </c:pt>
                <c:pt idx="66268">
                  <c:v>0.994798234</c:v>
                </c:pt>
                <c:pt idx="66269">
                  <c:v>0.98337578699999995</c:v>
                </c:pt>
                <c:pt idx="66270">
                  <c:v>0.98337578699999995</c:v>
                </c:pt>
                <c:pt idx="66271">
                  <c:v>0.98048173699999996</c:v>
                </c:pt>
                <c:pt idx="66272">
                  <c:v>0.98337578699999995</c:v>
                </c:pt>
                <c:pt idx="66273">
                  <c:v>0.99833470599999996</c:v>
                </c:pt>
                <c:pt idx="66274">
                  <c:v>0.99466263200000005</c:v>
                </c:pt>
                <c:pt idx="66275">
                  <c:v>0.98729905299999998</c:v>
                </c:pt>
                <c:pt idx="66276">
                  <c:v>0.99090427199999997</c:v>
                </c:pt>
                <c:pt idx="66277">
                  <c:v>0.98337578699999995</c:v>
                </c:pt>
                <c:pt idx="66278">
                  <c:v>0.994798234</c:v>
                </c:pt>
                <c:pt idx="66279">
                  <c:v>0.98337578699999995</c:v>
                </c:pt>
                <c:pt idx="66280">
                  <c:v>0.99833470599999996</c:v>
                </c:pt>
                <c:pt idx="66281">
                  <c:v>0.99833470599999996</c:v>
                </c:pt>
                <c:pt idx="66282">
                  <c:v>0.98048173699999996</c:v>
                </c:pt>
                <c:pt idx="66283">
                  <c:v>0.98048173699999996</c:v>
                </c:pt>
                <c:pt idx="66284">
                  <c:v>0.99466263200000005</c:v>
                </c:pt>
                <c:pt idx="66285">
                  <c:v>0.994798234</c:v>
                </c:pt>
                <c:pt idx="66286">
                  <c:v>0.99466263200000005</c:v>
                </c:pt>
                <c:pt idx="66287">
                  <c:v>0.99466263200000005</c:v>
                </c:pt>
                <c:pt idx="66288">
                  <c:v>0.99466263200000005</c:v>
                </c:pt>
                <c:pt idx="66289">
                  <c:v>0.98337578699999995</c:v>
                </c:pt>
                <c:pt idx="66290">
                  <c:v>0.99833470599999996</c:v>
                </c:pt>
                <c:pt idx="66291">
                  <c:v>0.994798234</c:v>
                </c:pt>
                <c:pt idx="66292">
                  <c:v>0.98337578699999995</c:v>
                </c:pt>
                <c:pt idx="66293">
                  <c:v>0.98048173699999996</c:v>
                </c:pt>
                <c:pt idx="66294">
                  <c:v>0.99466263200000005</c:v>
                </c:pt>
                <c:pt idx="66295">
                  <c:v>0.99833470599999996</c:v>
                </c:pt>
                <c:pt idx="66296">
                  <c:v>0.99015918800000002</c:v>
                </c:pt>
                <c:pt idx="66297">
                  <c:v>0.98337578699999995</c:v>
                </c:pt>
                <c:pt idx="66298">
                  <c:v>0.98337578699999995</c:v>
                </c:pt>
                <c:pt idx="66299">
                  <c:v>0.994798234</c:v>
                </c:pt>
                <c:pt idx="66300">
                  <c:v>0.99626751000000002</c:v>
                </c:pt>
                <c:pt idx="66301">
                  <c:v>0.98048173699999996</c:v>
                </c:pt>
                <c:pt idx="66302">
                  <c:v>0.98337578699999995</c:v>
                </c:pt>
                <c:pt idx="66303">
                  <c:v>0.99833470599999996</c:v>
                </c:pt>
                <c:pt idx="66304">
                  <c:v>0.98048173699999996</c:v>
                </c:pt>
                <c:pt idx="66305">
                  <c:v>0.99466263200000005</c:v>
                </c:pt>
                <c:pt idx="66306">
                  <c:v>0.98729905299999998</c:v>
                </c:pt>
                <c:pt idx="66307">
                  <c:v>0.99466263200000005</c:v>
                </c:pt>
                <c:pt idx="66308">
                  <c:v>0.98048173699999996</c:v>
                </c:pt>
                <c:pt idx="66309">
                  <c:v>0.99466263200000005</c:v>
                </c:pt>
                <c:pt idx="66310">
                  <c:v>0.98048173699999996</c:v>
                </c:pt>
                <c:pt idx="66311">
                  <c:v>0.98729905299999998</c:v>
                </c:pt>
                <c:pt idx="66312">
                  <c:v>0.98048173699999996</c:v>
                </c:pt>
                <c:pt idx="66313">
                  <c:v>0.98048173699999996</c:v>
                </c:pt>
                <c:pt idx="66314">
                  <c:v>0.987316898</c:v>
                </c:pt>
                <c:pt idx="66315">
                  <c:v>0.99466263200000005</c:v>
                </c:pt>
                <c:pt idx="66316">
                  <c:v>0.99466263200000005</c:v>
                </c:pt>
                <c:pt idx="66317">
                  <c:v>0.98048173699999996</c:v>
                </c:pt>
                <c:pt idx="66318">
                  <c:v>0.99466263200000005</c:v>
                </c:pt>
                <c:pt idx="66319">
                  <c:v>0.987316898</c:v>
                </c:pt>
                <c:pt idx="66320">
                  <c:v>0.98337578699999995</c:v>
                </c:pt>
                <c:pt idx="66321">
                  <c:v>0.98048173699999996</c:v>
                </c:pt>
                <c:pt idx="66322">
                  <c:v>0.98337578699999995</c:v>
                </c:pt>
                <c:pt idx="66323">
                  <c:v>0.99833470599999996</c:v>
                </c:pt>
                <c:pt idx="66324">
                  <c:v>0.98337578699999995</c:v>
                </c:pt>
                <c:pt idx="66325">
                  <c:v>0.994798234</c:v>
                </c:pt>
                <c:pt idx="66326">
                  <c:v>0.987316898</c:v>
                </c:pt>
                <c:pt idx="66327">
                  <c:v>0.98337578699999995</c:v>
                </c:pt>
                <c:pt idx="66328">
                  <c:v>0.99833470599999996</c:v>
                </c:pt>
                <c:pt idx="66329">
                  <c:v>0.98337578699999995</c:v>
                </c:pt>
                <c:pt idx="66330">
                  <c:v>0.99833470599999996</c:v>
                </c:pt>
                <c:pt idx="66331">
                  <c:v>0.99466263200000005</c:v>
                </c:pt>
                <c:pt idx="66332">
                  <c:v>0.99466263200000005</c:v>
                </c:pt>
                <c:pt idx="66333">
                  <c:v>0.994798234</c:v>
                </c:pt>
                <c:pt idx="66334">
                  <c:v>0.99833470599999996</c:v>
                </c:pt>
                <c:pt idx="66335">
                  <c:v>0.98337578699999995</c:v>
                </c:pt>
                <c:pt idx="66336">
                  <c:v>0.99466263200000005</c:v>
                </c:pt>
                <c:pt idx="66337">
                  <c:v>0.99833470599999996</c:v>
                </c:pt>
                <c:pt idx="66338">
                  <c:v>0.99833470599999996</c:v>
                </c:pt>
                <c:pt idx="66339">
                  <c:v>0.99466263200000005</c:v>
                </c:pt>
                <c:pt idx="66340">
                  <c:v>0.99833470599999996</c:v>
                </c:pt>
                <c:pt idx="66341">
                  <c:v>0.99466263200000005</c:v>
                </c:pt>
                <c:pt idx="66342">
                  <c:v>0.994798234</c:v>
                </c:pt>
                <c:pt idx="66343">
                  <c:v>0.994798234</c:v>
                </c:pt>
                <c:pt idx="66344">
                  <c:v>0.994798234</c:v>
                </c:pt>
                <c:pt idx="66345">
                  <c:v>0.99466263200000005</c:v>
                </c:pt>
                <c:pt idx="66346">
                  <c:v>0.98048173699999996</c:v>
                </c:pt>
                <c:pt idx="66347">
                  <c:v>0.98337578699999995</c:v>
                </c:pt>
                <c:pt idx="66348">
                  <c:v>0.994798234</c:v>
                </c:pt>
                <c:pt idx="66349">
                  <c:v>0.99833470599999996</c:v>
                </c:pt>
                <c:pt idx="66350">
                  <c:v>0.99466263200000005</c:v>
                </c:pt>
                <c:pt idx="66351">
                  <c:v>0.99466263200000005</c:v>
                </c:pt>
                <c:pt idx="66352">
                  <c:v>0.99833470599999996</c:v>
                </c:pt>
                <c:pt idx="66353">
                  <c:v>0.98337578699999995</c:v>
                </c:pt>
                <c:pt idx="66354">
                  <c:v>0.97702001699999996</c:v>
                </c:pt>
                <c:pt idx="66355">
                  <c:v>0.99466263200000005</c:v>
                </c:pt>
                <c:pt idx="66356">
                  <c:v>0.98549281</c:v>
                </c:pt>
                <c:pt idx="66357">
                  <c:v>0.98337578699999995</c:v>
                </c:pt>
                <c:pt idx="66358">
                  <c:v>0.99833470599999996</c:v>
                </c:pt>
                <c:pt idx="66359">
                  <c:v>0.99833470599999996</c:v>
                </c:pt>
                <c:pt idx="66360">
                  <c:v>0.994798234</c:v>
                </c:pt>
                <c:pt idx="66361">
                  <c:v>0.994798234</c:v>
                </c:pt>
                <c:pt idx="66362">
                  <c:v>0.994798234</c:v>
                </c:pt>
                <c:pt idx="66363">
                  <c:v>0.987316898</c:v>
                </c:pt>
                <c:pt idx="66364">
                  <c:v>0.99466263200000005</c:v>
                </c:pt>
                <c:pt idx="66365">
                  <c:v>0.98048173699999996</c:v>
                </c:pt>
                <c:pt idx="66366">
                  <c:v>0.99833470599999996</c:v>
                </c:pt>
                <c:pt idx="66367">
                  <c:v>0.99466263200000005</c:v>
                </c:pt>
                <c:pt idx="66368">
                  <c:v>0.99466263200000005</c:v>
                </c:pt>
                <c:pt idx="66369">
                  <c:v>0.994798234</c:v>
                </c:pt>
                <c:pt idx="66370">
                  <c:v>0.99833470599999996</c:v>
                </c:pt>
                <c:pt idx="66371">
                  <c:v>0.99466263200000005</c:v>
                </c:pt>
                <c:pt idx="66372">
                  <c:v>0.99466263200000005</c:v>
                </c:pt>
                <c:pt idx="66373">
                  <c:v>0.99466263200000005</c:v>
                </c:pt>
                <c:pt idx="66374">
                  <c:v>0.99833470599999996</c:v>
                </c:pt>
                <c:pt idx="66375">
                  <c:v>0.99833470599999996</c:v>
                </c:pt>
                <c:pt idx="66376">
                  <c:v>0.98048173699999996</c:v>
                </c:pt>
                <c:pt idx="66377">
                  <c:v>0.98048173699999996</c:v>
                </c:pt>
                <c:pt idx="66378">
                  <c:v>0.99833470599999996</c:v>
                </c:pt>
                <c:pt idx="66379">
                  <c:v>0.99466263200000005</c:v>
                </c:pt>
                <c:pt idx="66380">
                  <c:v>0.99833470599999996</c:v>
                </c:pt>
                <c:pt idx="66381">
                  <c:v>0.99100769600000005</c:v>
                </c:pt>
                <c:pt idx="66382">
                  <c:v>0.98048173699999996</c:v>
                </c:pt>
                <c:pt idx="66383">
                  <c:v>0.99466263200000005</c:v>
                </c:pt>
                <c:pt idx="66384">
                  <c:v>0.994798234</c:v>
                </c:pt>
                <c:pt idx="66385">
                  <c:v>0.994798234</c:v>
                </c:pt>
                <c:pt idx="66386">
                  <c:v>0.98048173699999996</c:v>
                </c:pt>
                <c:pt idx="66387">
                  <c:v>0.98337578699999995</c:v>
                </c:pt>
                <c:pt idx="66388">
                  <c:v>0.99466263200000005</c:v>
                </c:pt>
                <c:pt idx="66389">
                  <c:v>0.98337578699999995</c:v>
                </c:pt>
                <c:pt idx="66390">
                  <c:v>0.99090427199999997</c:v>
                </c:pt>
                <c:pt idx="66391">
                  <c:v>0.98337578699999995</c:v>
                </c:pt>
                <c:pt idx="66392">
                  <c:v>0.994798234</c:v>
                </c:pt>
                <c:pt idx="66393">
                  <c:v>0.99466263200000005</c:v>
                </c:pt>
                <c:pt idx="66394">
                  <c:v>0.99466263200000005</c:v>
                </c:pt>
                <c:pt idx="66395">
                  <c:v>0.98337578699999995</c:v>
                </c:pt>
                <c:pt idx="66396">
                  <c:v>0.98337578699999995</c:v>
                </c:pt>
                <c:pt idx="66397">
                  <c:v>0.994798234</c:v>
                </c:pt>
                <c:pt idx="66398">
                  <c:v>0.99833470599999996</c:v>
                </c:pt>
                <c:pt idx="66399">
                  <c:v>0.994798234</c:v>
                </c:pt>
                <c:pt idx="66400">
                  <c:v>0.99466263200000005</c:v>
                </c:pt>
                <c:pt idx="66401">
                  <c:v>0.98337578699999995</c:v>
                </c:pt>
                <c:pt idx="66402">
                  <c:v>0.99466263200000005</c:v>
                </c:pt>
                <c:pt idx="66403">
                  <c:v>0.99466263200000005</c:v>
                </c:pt>
                <c:pt idx="66404">
                  <c:v>0.99833470599999996</c:v>
                </c:pt>
                <c:pt idx="66405">
                  <c:v>0.99833470599999996</c:v>
                </c:pt>
                <c:pt idx="66406">
                  <c:v>0.99833470599999996</c:v>
                </c:pt>
                <c:pt idx="66407">
                  <c:v>0.99833470599999996</c:v>
                </c:pt>
                <c:pt idx="66408">
                  <c:v>0.99015918800000002</c:v>
                </c:pt>
                <c:pt idx="66409">
                  <c:v>0.99466263200000005</c:v>
                </c:pt>
                <c:pt idx="66410">
                  <c:v>0.99466263200000005</c:v>
                </c:pt>
                <c:pt idx="66411">
                  <c:v>0.99833470599999996</c:v>
                </c:pt>
                <c:pt idx="66412">
                  <c:v>0.99466263200000005</c:v>
                </c:pt>
                <c:pt idx="66413">
                  <c:v>0.98048173699999996</c:v>
                </c:pt>
                <c:pt idx="66414">
                  <c:v>0.99466263200000005</c:v>
                </c:pt>
                <c:pt idx="66415">
                  <c:v>0.99833470599999996</c:v>
                </c:pt>
                <c:pt idx="66416">
                  <c:v>0.99466263200000005</c:v>
                </c:pt>
                <c:pt idx="66417">
                  <c:v>0.99833470599999996</c:v>
                </c:pt>
                <c:pt idx="66418">
                  <c:v>0.99833470599999996</c:v>
                </c:pt>
                <c:pt idx="66419">
                  <c:v>0.99466263200000005</c:v>
                </c:pt>
                <c:pt idx="66420">
                  <c:v>0.99466263200000005</c:v>
                </c:pt>
                <c:pt idx="66421">
                  <c:v>0.99466263200000005</c:v>
                </c:pt>
                <c:pt idx="66422">
                  <c:v>0.98337578699999995</c:v>
                </c:pt>
                <c:pt idx="66423">
                  <c:v>0.99466263200000005</c:v>
                </c:pt>
                <c:pt idx="66424">
                  <c:v>0.98337578699999995</c:v>
                </c:pt>
                <c:pt idx="66425">
                  <c:v>0.99466263200000005</c:v>
                </c:pt>
                <c:pt idx="66426">
                  <c:v>0.99833470599999996</c:v>
                </c:pt>
                <c:pt idx="66427">
                  <c:v>0.987316898</c:v>
                </c:pt>
                <c:pt idx="66428">
                  <c:v>0.99466263200000005</c:v>
                </c:pt>
                <c:pt idx="66429">
                  <c:v>0.994798234</c:v>
                </c:pt>
                <c:pt idx="66430">
                  <c:v>0.99015918800000002</c:v>
                </c:pt>
                <c:pt idx="66431">
                  <c:v>0.99833470599999996</c:v>
                </c:pt>
                <c:pt idx="66432">
                  <c:v>0.99466263200000005</c:v>
                </c:pt>
                <c:pt idx="66433">
                  <c:v>0.98337578699999995</c:v>
                </c:pt>
                <c:pt idx="66434">
                  <c:v>0.987316898</c:v>
                </c:pt>
                <c:pt idx="66435">
                  <c:v>0.99833470599999996</c:v>
                </c:pt>
                <c:pt idx="66436">
                  <c:v>0.99466263200000005</c:v>
                </c:pt>
                <c:pt idx="66437">
                  <c:v>0.994798234</c:v>
                </c:pt>
                <c:pt idx="66438">
                  <c:v>0.98337578699999995</c:v>
                </c:pt>
                <c:pt idx="66439">
                  <c:v>0.987316898</c:v>
                </c:pt>
                <c:pt idx="66440">
                  <c:v>0.98552498799999999</c:v>
                </c:pt>
                <c:pt idx="66441">
                  <c:v>0.98337578699999995</c:v>
                </c:pt>
                <c:pt idx="66442">
                  <c:v>0.99466263200000005</c:v>
                </c:pt>
                <c:pt idx="66443">
                  <c:v>0.994798234</c:v>
                </c:pt>
                <c:pt idx="66444">
                  <c:v>0.99833470599999996</c:v>
                </c:pt>
                <c:pt idx="66445">
                  <c:v>0.98048173699999996</c:v>
                </c:pt>
                <c:pt idx="66446">
                  <c:v>0.98729905299999998</c:v>
                </c:pt>
                <c:pt idx="66447">
                  <c:v>0.994798234</c:v>
                </c:pt>
                <c:pt idx="66448">
                  <c:v>0.97825968500000005</c:v>
                </c:pt>
                <c:pt idx="66449">
                  <c:v>0.994798234</c:v>
                </c:pt>
                <c:pt idx="66450">
                  <c:v>0.98337578699999995</c:v>
                </c:pt>
                <c:pt idx="66451">
                  <c:v>0.98337578699999995</c:v>
                </c:pt>
                <c:pt idx="66452">
                  <c:v>0.99833470599999996</c:v>
                </c:pt>
                <c:pt idx="66453">
                  <c:v>0.98337578699999995</c:v>
                </c:pt>
                <c:pt idx="66454">
                  <c:v>0.98048173699999996</c:v>
                </c:pt>
                <c:pt idx="66455">
                  <c:v>0.98337578699999995</c:v>
                </c:pt>
                <c:pt idx="66456">
                  <c:v>0.98337578699999995</c:v>
                </c:pt>
                <c:pt idx="66457">
                  <c:v>0.99833470599999996</c:v>
                </c:pt>
                <c:pt idx="66458">
                  <c:v>0.98337578699999995</c:v>
                </c:pt>
                <c:pt idx="66459">
                  <c:v>0.994798234</c:v>
                </c:pt>
                <c:pt idx="66460">
                  <c:v>0.98337578699999995</c:v>
                </c:pt>
                <c:pt idx="66461">
                  <c:v>0.98337578699999995</c:v>
                </c:pt>
                <c:pt idx="66462">
                  <c:v>0.99833470599999996</c:v>
                </c:pt>
                <c:pt idx="66463">
                  <c:v>0.994798234</c:v>
                </c:pt>
                <c:pt idx="66464">
                  <c:v>0.98337578699999995</c:v>
                </c:pt>
                <c:pt idx="66465">
                  <c:v>0.98337578699999995</c:v>
                </c:pt>
                <c:pt idx="66466">
                  <c:v>0.98048173699999996</c:v>
                </c:pt>
                <c:pt idx="66467">
                  <c:v>0.99100769600000005</c:v>
                </c:pt>
                <c:pt idx="66468">
                  <c:v>0.99833470599999996</c:v>
                </c:pt>
                <c:pt idx="66469">
                  <c:v>0.99466263200000005</c:v>
                </c:pt>
                <c:pt idx="66470">
                  <c:v>0.98337578699999995</c:v>
                </c:pt>
                <c:pt idx="66471">
                  <c:v>0.98048173699999996</c:v>
                </c:pt>
                <c:pt idx="66472">
                  <c:v>0.98337578699999995</c:v>
                </c:pt>
                <c:pt idx="66473">
                  <c:v>0.99466263200000005</c:v>
                </c:pt>
                <c:pt idx="66474">
                  <c:v>0.99833470599999996</c:v>
                </c:pt>
                <c:pt idx="66475">
                  <c:v>0.99466263200000005</c:v>
                </c:pt>
                <c:pt idx="66476">
                  <c:v>0.99833470599999996</c:v>
                </c:pt>
                <c:pt idx="66477">
                  <c:v>0.99833470599999996</c:v>
                </c:pt>
                <c:pt idx="66478">
                  <c:v>0.994798234</c:v>
                </c:pt>
                <c:pt idx="66479">
                  <c:v>0.99833470599999996</c:v>
                </c:pt>
                <c:pt idx="66480">
                  <c:v>0.99833470599999996</c:v>
                </c:pt>
                <c:pt idx="66481">
                  <c:v>0.98337578699999995</c:v>
                </c:pt>
                <c:pt idx="66482">
                  <c:v>0.994798234</c:v>
                </c:pt>
                <c:pt idx="66483">
                  <c:v>0.98048173699999996</c:v>
                </c:pt>
                <c:pt idx="66484">
                  <c:v>0.98337578699999995</c:v>
                </c:pt>
                <c:pt idx="66485">
                  <c:v>0.98337578699999995</c:v>
                </c:pt>
                <c:pt idx="66486">
                  <c:v>0.99466263200000005</c:v>
                </c:pt>
                <c:pt idx="66487">
                  <c:v>0.99833470599999996</c:v>
                </c:pt>
                <c:pt idx="66488">
                  <c:v>0.994798234</c:v>
                </c:pt>
                <c:pt idx="66489">
                  <c:v>0.994798234</c:v>
                </c:pt>
                <c:pt idx="66490">
                  <c:v>0.98337578699999995</c:v>
                </c:pt>
                <c:pt idx="66491">
                  <c:v>0.994798234</c:v>
                </c:pt>
                <c:pt idx="66492">
                  <c:v>0.98337578699999995</c:v>
                </c:pt>
                <c:pt idx="66493">
                  <c:v>0.99466263200000005</c:v>
                </c:pt>
                <c:pt idx="66494">
                  <c:v>0.99466263200000005</c:v>
                </c:pt>
                <c:pt idx="66495">
                  <c:v>0.994798234</c:v>
                </c:pt>
                <c:pt idx="66496">
                  <c:v>0.994798234</c:v>
                </c:pt>
                <c:pt idx="66497">
                  <c:v>0.98337578699999995</c:v>
                </c:pt>
                <c:pt idx="66498">
                  <c:v>0.99466263200000005</c:v>
                </c:pt>
                <c:pt idx="66499">
                  <c:v>0.99466263200000005</c:v>
                </c:pt>
                <c:pt idx="66500">
                  <c:v>0.99466263200000005</c:v>
                </c:pt>
                <c:pt idx="66501">
                  <c:v>0.99466263200000005</c:v>
                </c:pt>
                <c:pt idx="66502">
                  <c:v>0.98048173699999996</c:v>
                </c:pt>
                <c:pt idx="66503">
                  <c:v>0.99466263200000005</c:v>
                </c:pt>
                <c:pt idx="66504">
                  <c:v>0.99466263200000005</c:v>
                </c:pt>
                <c:pt idx="66505">
                  <c:v>0.99466263200000005</c:v>
                </c:pt>
                <c:pt idx="66506">
                  <c:v>0.994798234</c:v>
                </c:pt>
                <c:pt idx="66507">
                  <c:v>0.99015918800000002</c:v>
                </c:pt>
                <c:pt idx="66508">
                  <c:v>0.98337578699999995</c:v>
                </c:pt>
                <c:pt idx="66509">
                  <c:v>0.994798234</c:v>
                </c:pt>
                <c:pt idx="66510">
                  <c:v>0.98337578699999995</c:v>
                </c:pt>
                <c:pt idx="66511">
                  <c:v>0.99450736299999998</c:v>
                </c:pt>
                <c:pt idx="66512">
                  <c:v>0.99466263200000005</c:v>
                </c:pt>
                <c:pt idx="66513">
                  <c:v>0.994798234</c:v>
                </c:pt>
                <c:pt idx="66514">
                  <c:v>0.98337578699999995</c:v>
                </c:pt>
                <c:pt idx="66515">
                  <c:v>0.98337578699999995</c:v>
                </c:pt>
                <c:pt idx="66516">
                  <c:v>0.98048173699999996</c:v>
                </c:pt>
                <c:pt idx="66517">
                  <c:v>0.98048173699999996</c:v>
                </c:pt>
                <c:pt idx="66518">
                  <c:v>0.99466263200000005</c:v>
                </c:pt>
                <c:pt idx="66519">
                  <c:v>0.99466263200000005</c:v>
                </c:pt>
                <c:pt idx="66520">
                  <c:v>0.98048173699999996</c:v>
                </c:pt>
                <c:pt idx="66521">
                  <c:v>0.98337578699999995</c:v>
                </c:pt>
                <c:pt idx="66522">
                  <c:v>0.99833470599999996</c:v>
                </c:pt>
                <c:pt idx="66523">
                  <c:v>0.99833470599999996</c:v>
                </c:pt>
                <c:pt idx="66524">
                  <c:v>0.99100769600000005</c:v>
                </c:pt>
                <c:pt idx="66525">
                  <c:v>0.99833470599999996</c:v>
                </c:pt>
                <c:pt idx="66526">
                  <c:v>0.99833470599999996</c:v>
                </c:pt>
                <c:pt idx="66527">
                  <c:v>0.99466263200000005</c:v>
                </c:pt>
                <c:pt idx="66528">
                  <c:v>0.99466263200000005</c:v>
                </c:pt>
                <c:pt idx="66529">
                  <c:v>0.99833470599999996</c:v>
                </c:pt>
                <c:pt idx="66530">
                  <c:v>0.99015918800000002</c:v>
                </c:pt>
                <c:pt idx="66531">
                  <c:v>0.98048173699999996</c:v>
                </c:pt>
                <c:pt idx="66532">
                  <c:v>0.98048173699999996</c:v>
                </c:pt>
                <c:pt idx="66533">
                  <c:v>0.98337578699999995</c:v>
                </c:pt>
                <c:pt idx="66534">
                  <c:v>0.98048173699999996</c:v>
                </c:pt>
                <c:pt idx="66535">
                  <c:v>0.98337578699999995</c:v>
                </c:pt>
                <c:pt idx="66536">
                  <c:v>0.99466263200000005</c:v>
                </c:pt>
                <c:pt idx="66537">
                  <c:v>0.98337578699999995</c:v>
                </c:pt>
                <c:pt idx="66538">
                  <c:v>0.99833470599999996</c:v>
                </c:pt>
                <c:pt idx="66539">
                  <c:v>0.98337578699999995</c:v>
                </c:pt>
                <c:pt idx="66540">
                  <c:v>0.99833470599999996</c:v>
                </c:pt>
                <c:pt idx="66541">
                  <c:v>0.98529628999999996</c:v>
                </c:pt>
                <c:pt idx="66542">
                  <c:v>0.99833470599999996</c:v>
                </c:pt>
                <c:pt idx="66543">
                  <c:v>0.99466263200000005</c:v>
                </c:pt>
                <c:pt idx="66544">
                  <c:v>0.98337578699999995</c:v>
                </c:pt>
                <c:pt idx="66545">
                  <c:v>0.98337578699999995</c:v>
                </c:pt>
                <c:pt idx="66546">
                  <c:v>0.98337578699999995</c:v>
                </c:pt>
                <c:pt idx="66547">
                  <c:v>0.99466263200000005</c:v>
                </c:pt>
                <c:pt idx="66548">
                  <c:v>0.994798234</c:v>
                </c:pt>
                <c:pt idx="66549">
                  <c:v>0.99833470599999996</c:v>
                </c:pt>
                <c:pt idx="66550">
                  <c:v>0.99015918800000002</c:v>
                </c:pt>
                <c:pt idx="66551">
                  <c:v>0.99466263200000005</c:v>
                </c:pt>
                <c:pt idx="66552">
                  <c:v>0.98729905299999998</c:v>
                </c:pt>
                <c:pt idx="66553">
                  <c:v>0.98337578699999995</c:v>
                </c:pt>
                <c:pt idx="66554">
                  <c:v>0.98337578699999995</c:v>
                </c:pt>
                <c:pt idx="66555">
                  <c:v>0.98337578699999995</c:v>
                </c:pt>
                <c:pt idx="66556">
                  <c:v>0.98337578699999995</c:v>
                </c:pt>
                <c:pt idx="66557">
                  <c:v>0.99466263200000005</c:v>
                </c:pt>
                <c:pt idx="66558">
                  <c:v>0.98337578699999995</c:v>
                </c:pt>
                <c:pt idx="66559">
                  <c:v>0.98048173699999996</c:v>
                </c:pt>
                <c:pt idx="66560">
                  <c:v>0.98729905299999998</c:v>
                </c:pt>
                <c:pt idx="66561">
                  <c:v>0.98337578699999995</c:v>
                </c:pt>
                <c:pt idx="66562">
                  <c:v>0.98729905299999998</c:v>
                </c:pt>
                <c:pt idx="66563">
                  <c:v>0.98048173699999996</c:v>
                </c:pt>
                <c:pt idx="66564">
                  <c:v>0.994798234</c:v>
                </c:pt>
                <c:pt idx="66565">
                  <c:v>0.99833470599999996</c:v>
                </c:pt>
                <c:pt idx="66566">
                  <c:v>0.99100769600000005</c:v>
                </c:pt>
                <c:pt idx="66567">
                  <c:v>0.98048173699999996</c:v>
                </c:pt>
                <c:pt idx="66568">
                  <c:v>0.99456953599999998</c:v>
                </c:pt>
                <c:pt idx="66569">
                  <c:v>0.98337578699999995</c:v>
                </c:pt>
                <c:pt idx="66570">
                  <c:v>0.99466263200000005</c:v>
                </c:pt>
                <c:pt idx="66571">
                  <c:v>0.98337578699999995</c:v>
                </c:pt>
                <c:pt idx="66572">
                  <c:v>0.98048173699999996</c:v>
                </c:pt>
                <c:pt idx="66573">
                  <c:v>0.99833470599999996</c:v>
                </c:pt>
                <c:pt idx="66574">
                  <c:v>0.99833470599999996</c:v>
                </c:pt>
                <c:pt idx="66575">
                  <c:v>0.98337578699999995</c:v>
                </c:pt>
                <c:pt idx="66576">
                  <c:v>0.98337578699999995</c:v>
                </c:pt>
                <c:pt idx="66577">
                  <c:v>0.99466263200000005</c:v>
                </c:pt>
                <c:pt idx="66578">
                  <c:v>0.99833470599999996</c:v>
                </c:pt>
                <c:pt idx="66579">
                  <c:v>0.994798234</c:v>
                </c:pt>
                <c:pt idx="66580">
                  <c:v>0.99466263200000005</c:v>
                </c:pt>
                <c:pt idx="66581">
                  <c:v>0.99015918800000002</c:v>
                </c:pt>
                <c:pt idx="66582">
                  <c:v>0.98048173699999996</c:v>
                </c:pt>
                <c:pt idx="66583">
                  <c:v>0.99015918800000002</c:v>
                </c:pt>
                <c:pt idx="66584">
                  <c:v>0.98337578699999995</c:v>
                </c:pt>
                <c:pt idx="66585">
                  <c:v>0.99833470599999996</c:v>
                </c:pt>
                <c:pt idx="66586">
                  <c:v>0.99466263200000005</c:v>
                </c:pt>
                <c:pt idx="66587">
                  <c:v>0.99466263200000005</c:v>
                </c:pt>
                <c:pt idx="66588">
                  <c:v>0.98048173699999996</c:v>
                </c:pt>
                <c:pt idx="66589">
                  <c:v>0.99100769600000005</c:v>
                </c:pt>
                <c:pt idx="66590">
                  <c:v>0.994798234</c:v>
                </c:pt>
                <c:pt idx="66591">
                  <c:v>0.99833470599999996</c:v>
                </c:pt>
                <c:pt idx="66592">
                  <c:v>0.98337578699999995</c:v>
                </c:pt>
                <c:pt idx="66593">
                  <c:v>0.98048173699999996</c:v>
                </c:pt>
                <c:pt idx="66594">
                  <c:v>0.98337578699999995</c:v>
                </c:pt>
                <c:pt idx="66595">
                  <c:v>0.98048173699999996</c:v>
                </c:pt>
                <c:pt idx="66596">
                  <c:v>0.99833470599999996</c:v>
                </c:pt>
                <c:pt idx="66597">
                  <c:v>0.994798234</c:v>
                </c:pt>
                <c:pt idx="66598">
                  <c:v>0.994798234</c:v>
                </c:pt>
                <c:pt idx="66599">
                  <c:v>0.99466263200000005</c:v>
                </c:pt>
                <c:pt idx="66600">
                  <c:v>0.99466263200000005</c:v>
                </c:pt>
                <c:pt idx="66601">
                  <c:v>0.99466263200000005</c:v>
                </c:pt>
                <c:pt idx="66602">
                  <c:v>0.99466263200000005</c:v>
                </c:pt>
                <c:pt idx="66603">
                  <c:v>0.98337578699999995</c:v>
                </c:pt>
                <c:pt idx="66604">
                  <c:v>0.99466263200000005</c:v>
                </c:pt>
                <c:pt idx="66605">
                  <c:v>0.994798234</c:v>
                </c:pt>
                <c:pt idx="66606">
                  <c:v>0.98337578699999995</c:v>
                </c:pt>
                <c:pt idx="66607">
                  <c:v>0.994798234</c:v>
                </c:pt>
                <c:pt idx="66608">
                  <c:v>0.99466263200000005</c:v>
                </c:pt>
                <c:pt idx="66609">
                  <c:v>0.99466263200000005</c:v>
                </c:pt>
                <c:pt idx="66610">
                  <c:v>0.994798234</c:v>
                </c:pt>
                <c:pt idx="66611">
                  <c:v>0.99466263200000005</c:v>
                </c:pt>
                <c:pt idx="66612">
                  <c:v>0.98048173699999996</c:v>
                </c:pt>
                <c:pt idx="66613">
                  <c:v>0.99027694600000005</c:v>
                </c:pt>
                <c:pt idx="66614">
                  <c:v>0.99833470599999996</c:v>
                </c:pt>
                <c:pt idx="66615">
                  <c:v>0.98337578699999995</c:v>
                </c:pt>
                <c:pt idx="66616">
                  <c:v>0.98337578699999995</c:v>
                </c:pt>
                <c:pt idx="66617">
                  <c:v>0.99833470599999996</c:v>
                </c:pt>
                <c:pt idx="66618">
                  <c:v>0.99015918800000002</c:v>
                </c:pt>
                <c:pt idx="66619">
                  <c:v>0.98729905299999998</c:v>
                </c:pt>
                <c:pt idx="66620">
                  <c:v>0.99833470599999996</c:v>
                </c:pt>
                <c:pt idx="66621">
                  <c:v>0.98729905299999998</c:v>
                </c:pt>
                <c:pt idx="66622">
                  <c:v>0.98048173699999996</c:v>
                </c:pt>
                <c:pt idx="66623">
                  <c:v>0.98048173699999996</c:v>
                </c:pt>
                <c:pt idx="66624">
                  <c:v>0.98337578699999995</c:v>
                </c:pt>
                <c:pt idx="66625">
                  <c:v>0.98337578699999995</c:v>
                </c:pt>
                <c:pt idx="66626">
                  <c:v>0.98337578699999995</c:v>
                </c:pt>
                <c:pt idx="66627">
                  <c:v>0.994798234</c:v>
                </c:pt>
                <c:pt idx="66628">
                  <c:v>0.98337578699999995</c:v>
                </c:pt>
                <c:pt idx="66629">
                  <c:v>0.98337578699999995</c:v>
                </c:pt>
                <c:pt idx="66630">
                  <c:v>0.99833470599999996</c:v>
                </c:pt>
                <c:pt idx="66631">
                  <c:v>0.994798234</c:v>
                </c:pt>
                <c:pt idx="66632">
                  <c:v>0.98337578699999995</c:v>
                </c:pt>
                <c:pt idx="66633">
                  <c:v>0.98048173699999996</c:v>
                </c:pt>
                <c:pt idx="66634">
                  <c:v>0.98337578699999995</c:v>
                </c:pt>
                <c:pt idx="66635">
                  <c:v>0.98337578699999995</c:v>
                </c:pt>
                <c:pt idx="66636">
                  <c:v>0.98337578699999995</c:v>
                </c:pt>
                <c:pt idx="66637">
                  <c:v>0.99833470599999996</c:v>
                </c:pt>
                <c:pt idx="66638">
                  <c:v>0.98337578699999995</c:v>
                </c:pt>
                <c:pt idx="66639">
                  <c:v>0.99466263200000005</c:v>
                </c:pt>
                <c:pt idx="66640">
                  <c:v>0.99466263200000005</c:v>
                </c:pt>
                <c:pt idx="66641">
                  <c:v>0.99466263200000005</c:v>
                </c:pt>
                <c:pt idx="66642">
                  <c:v>0.99466263200000005</c:v>
                </c:pt>
                <c:pt idx="66643">
                  <c:v>0.99833470599999996</c:v>
                </c:pt>
                <c:pt idx="66644">
                  <c:v>0.99100769600000005</c:v>
                </c:pt>
                <c:pt idx="66645">
                  <c:v>0.99833470599999996</c:v>
                </c:pt>
                <c:pt idx="66646">
                  <c:v>0.98337578699999995</c:v>
                </c:pt>
                <c:pt idx="66647">
                  <c:v>0.99833470599999996</c:v>
                </c:pt>
                <c:pt idx="66648">
                  <c:v>0.99833470599999996</c:v>
                </c:pt>
                <c:pt idx="66649">
                  <c:v>0.99833470599999996</c:v>
                </c:pt>
                <c:pt idx="66650">
                  <c:v>0.99466263200000005</c:v>
                </c:pt>
                <c:pt idx="66651">
                  <c:v>0.99466263200000005</c:v>
                </c:pt>
                <c:pt idx="66652">
                  <c:v>0.99833470599999996</c:v>
                </c:pt>
                <c:pt idx="66653">
                  <c:v>0.99833470599999996</c:v>
                </c:pt>
                <c:pt idx="66654">
                  <c:v>0.99090427199999997</c:v>
                </c:pt>
                <c:pt idx="66655">
                  <c:v>0.99100769600000005</c:v>
                </c:pt>
                <c:pt idx="66656">
                  <c:v>0.994798234</c:v>
                </c:pt>
                <c:pt idx="66657">
                  <c:v>0.98337578699999995</c:v>
                </c:pt>
                <c:pt idx="66658">
                  <c:v>0.99833470599999996</c:v>
                </c:pt>
                <c:pt idx="66659">
                  <c:v>0.99833470599999996</c:v>
                </c:pt>
                <c:pt idx="66660">
                  <c:v>0.98337578699999995</c:v>
                </c:pt>
                <c:pt idx="66661">
                  <c:v>0.994798234</c:v>
                </c:pt>
                <c:pt idx="66662">
                  <c:v>0.994798234</c:v>
                </c:pt>
                <c:pt idx="66663">
                  <c:v>0.98337578699999995</c:v>
                </c:pt>
                <c:pt idx="66664">
                  <c:v>0.98048173699999996</c:v>
                </c:pt>
                <c:pt idx="66665">
                  <c:v>0.99833470599999996</c:v>
                </c:pt>
                <c:pt idx="66666">
                  <c:v>0.99466263200000005</c:v>
                </c:pt>
                <c:pt idx="66667">
                  <c:v>0.98048173699999996</c:v>
                </c:pt>
                <c:pt idx="66668">
                  <c:v>0.99466263200000005</c:v>
                </c:pt>
                <c:pt idx="66669">
                  <c:v>0.98337578699999995</c:v>
                </c:pt>
                <c:pt idx="66670">
                  <c:v>0.97078439699999997</c:v>
                </c:pt>
                <c:pt idx="66671">
                  <c:v>0.98337578699999995</c:v>
                </c:pt>
                <c:pt idx="66672">
                  <c:v>0.99833470599999996</c:v>
                </c:pt>
                <c:pt idx="66673">
                  <c:v>0.99833470599999996</c:v>
                </c:pt>
                <c:pt idx="66674">
                  <c:v>0.99833470599999996</c:v>
                </c:pt>
                <c:pt idx="66675">
                  <c:v>0.99833470599999996</c:v>
                </c:pt>
                <c:pt idx="66676">
                  <c:v>0.98337578699999995</c:v>
                </c:pt>
                <c:pt idx="66677">
                  <c:v>0.98048173699999996</c:v>
                </c:pt>
                <c:pt idx="66678">
                  <c:v>0.98048173699999996</c:v>
                </c:pt>
                <c:pt idx="66679">
                  <c:v>0.994798234</c:v>
                </c:pt>
                <c:pt idx="66680">
                  <c:v>0.99466263200000005</c:v>
                </c:pt>
                <c:pt idx="66681">
                  <c:v>0.99466263200000005</c:v>
                </c:pt>
                <c:pt idx="66682">
                  <c:v>0.994798234</c:v>
                </c:pt>
                <c:pt idx="66683">
                  <c:v>0.99833470599999996</c:v>
                </c:pt>
                <c:pt idx="66684">
                  <c:v>0.98337578699999995</c:v>
                </c:pt>
                <c:pt idx="66685">
                  <c:v>0.99833470599999996</c:v>
                </c:pt>
                <c:pt idx="66686">
                  <c:v>0.98048173699999996</c:v>
                </c:pt>
                <c:pt idx="66687">
                  <c:v>0.99466263200000005</c:v>
                </c:pt>
                <c:pt idx="66688">
                  <c:v>0.98337578699999995</c:v>
                </c:pt>
                <c:pt idx="66689">
                  <c:v>0.99833470599999996</c:v>
                </c:pt>
                <c:pt idx="66690">
                  <c:v>0.99466263200000005</c:v>
                </c:pt>
                <c:pt idx="66691">
                  <c:v>0.98337578699999995</c:v>
                </c:pt>
                <c:pt idx="66692">
                  <c:v>0.99466263200000005</c:v>
                </c:pt>
                <c:pt idx="66693">
                  <c:v>0.99833470599999996</c:v>
                </c:pt>
                <c:pt idx="66694">
                  <c:v>0.98048173699999996</c:v>
                </c:pt>
                <c:pt idx="66695">
                  <c:v>0.98549281</c:v>
                </c:pt>
                <c:pt idx="66696">
                  <c:v>0.98529628999999996</c:v>
                </c:pt>
                <c:pt idx="66697">
                  <c:v>0.987316898</c:v>
                </c:pt>
                <c:pt idx="66698">
                  <c:v>0.99466263200000005</c:v>
                </c:pt>
                <c:pt idx="66699">
                  <c:v>0.994798234</c:v>
                </c:pt>
                <c:pt idx="66700">
                  <c:v>0.98669746800000002</c:v>
                </c:pt>
                <c:pt idx="66701">
                  <c:v>0.99466263200000005</c:v>
                </c:pt>
                <c:pt idx="66702">
                  <c:v>0.994798234</c:v>
                </c:pt>
                <c:pt idx="66703">
                  <c:v>0.99466263200000005</c:v>
                </c:pt>
                <c:pt idx="66704">
                  <c:v>0.99833470599999996</c:v>
                </c:pt>
                <c:pt idx="66705">
                  <c:v>0.98337578699999995</c:v>
                </c:pt>
                <c:pt idx="66706">
                  <c:v>0.99466263200000005</c:v>
                </c:pt>
                <c:pt idx="66707">
                  <c:v>0.98337578699999995</c:v>
                </c:pt>
                <c:pt idx="66708">
                  <c:v>0.99833470599999996</c:v>
                </c:pt>
                <c:pt idx="66709">
                  <c:v>0.98337578699999995</c:v>
                </c:pt>
                <c:pt idx="66710">
                  <c:v>0.98337578699999995</c:v>
                </c:pt>
                <c:pt idx="66711">
                  <c:v>0.98337578699999995</c:v>
                </c:pt>
                <c:pt idx="66712">
                  <c:v>0.98337578699999995</c:v>
                </c:pt>
                <c:pt idx="66713">
                  <c:v>0.994798234</c:v>
                </c:pt>
                <c:pt idx="66714">
                  <c:v>0.994798234</c:v>
                </c:pt>
                <c:pt idx="66715">
                  <c:v>0.99100769600000005</c:v>
                </c:pt>
                <c:pt idx="66716">
                  <c:v>0.98337578699999995</c:v>
                </c:pt>
                <c:pt idx="66717">
                  <c:v>0.98729905299999998</c:v>
                </c:pt>
                <c:pt idx="66718">
                  <c:v>0.98975540500000003</c:v>
                </c:pt>
                <c:pt idx="66719">
                  <c:v>0.98337578699999995</c:v>
                </c:pt>
                <c:pt idx="66720">
                  <c:v>0.99466263200000005</c:v>
                </c:pt>
                <c:pt idx="66721">
                  <c:v>0.98048173699999996</c:v>
                </c:pt>
                <c:pt idx="66722">
                  <c:v>0.98337578699999995</c:v>
                </c:pt>
                <c:pt idx="66723">
                  <c:v>0.99833470599999996</c:v>
                </c:pt>
                <c:pt idx="66724">
                  <c:v>0.98337578699999995</c:v>
                </c:pt>
                <c:pt idx="66725">
                  <c:v>0.98337578699999995</c:v>
                </c:pt>
                <c:pt idx="66726">
                  <c:v>0.98337578699999995</c:v>
                </c:pt>
                <c:pt idx="66727">
                  <c:v>0.994798234</c:v>
                </c:pt>
                <c:pt idx="66728">
                  <c:v>0.99833470599999996</c:v>
                </c:pt>
                <c:pt idx="66729">
                  <c:v>0.994798234</c:v>
                </c:pt>
                <c:pt idx="66730">
                  <c:v>0.99466263200000005</c:v>
                </c:pt>
                <c:pt idx="66731">
                  <c:v>0.98337578699999995</c:v>
                </c:pt>
                <c:pt idx="66732">
                  <c:v>0.98048173699999996</c:v>
                </c:pt>
                <c:pt idx="66733">
                  <c:v>0.99833470599999996</c:v>
                </c:pt>
                <c:pt idx="66734">
                  <c:v>0.994798234</c:v>
                </c:pt>
                <c:pt idx="66735">
                  <c:v>0.98337578699999995</c:v>
                </c:pt>
                <c:pt idx="66736">
                  <c:v>0.98337578699999995</c:v>
                </c:pt>
                <c:pt idx="66737">
                  <c:v>0.98337578699999995</c:v>
                </c:pt>
                <c:pt idx="66738">
                  <c:v>0.994798234</c:v>
                </c:pt>
                <c:pt idx="66739">
                  <c:v>0.99833470599999996</c:v>
                </c:pt>
                <c:pt idx="66740">
                  <c:v>0.994798234</c:v>
                </c:pt>
                <c:pt idx="66741">
                  <c:v>0.99833470599999996</c:v>
                </c:pt>
                <c:pt idx="66742">
                  <c:v>0.99100769600000005</c:v>
                </c:pt>
                <c:pt idx="66743">
                  <c:v>0.99466263200000005</c:v>
                </c:pt>
                <c:pt idx="66744">
                  <c:v>0.98337578699999995</c:v>
                </c:pt>
                <c:pt idx="66745">
                  <c:v>0.98337578699999995</c:v>
                </c:pt>
                <c:pt idx="66746">
                  <c:v>0.99833470599999996</c:v>
                </c:pt>
                <c:pt idx="66747">
                  <c:v>0.99833470599999996</c:v>
                </c:pt>
                <c:pt idx="66748">
                  <c:v>0.99833470599999996</c:v>
                </c:pt>
                <c:pt idx="66749">
                  <c:v>0.98048173699999996</c:v>
                </c:pt>
                <c:pt idx="66750">
                  <c:v>0.98337578699999995</c:v>
                </c:pt>
                <c:pt idx="66751">
                  <c:v>0.99466263200000005</c:v>
                </c:pt>
                <c:pt idx="66752">
                  <c:v>0.99466263200000005</c:v>
                </c:pt>
                <c:pt idx="66753">
                  <c:v>0.98337578699999995</c:v>
                </c:pt>
                <c:pt idx="66754">
                  <c:v>0.98337578699999995</c:v>
                </c:pt>
                <c:pt idx="66755">
                  <c:v>0.98048173699999996</c:v>
                </c:pt>
                <c:pt idx="66756">
                  <c:v>0.99027694600000005</c:v>
                </c:pt>
                <c:pt idx="66757">
                  <c:v>0.99833470599999996</c:v>
                </c:pt>
                <c:pt idx="66758">
                  <c:v>0.994798234</c:v>
                </c:pt>
                <c:pt idx="66759">
                  <c:v>0.98048173699999996</c:v>
                </c:pt>
                <c:pt idx="66760">
                  <c:v>0.99466263200000005</c:v>
                </c:pt>
                <c:pt idx="66761">
                  <c:v>0.99466263200000005</c:v>
                </c:pt>
                <c:pt idx="66762">
                  <c:v>0.98337578699999995</c:v>
                </c:pt>
                <c:pt idx="66763">
                  <c:v>0.98048173699999996</c:v>
                </c:pt>
                <c:pt idx="66764">
                  <c:v>0.99466263200000005</c:v>
                </c:pt>
                <c:pt idx="66765">
                  <c:v>0.99466263200000005</c:v>
                </c:pt>
                <c:pt idx="66766">
                  <c:v>0.99833470599999996</c:v>
                </c:pt>
                <c:pt idx="66767">
                  <c:v>0.99833470599999996</c:v>
                </c:pt>
                <c:pt idx="66768">
                  <c:v>0.99833470599999996</c:v>
                </c:pt>
                <c:pt idx="66769">
                  <c:v>0.98337578699999995</c:v>
                </c:pt>
                <c:pt idx="66770">
                  <c:v>0.994798234</c:v>
                </c:pt>
                <c:pt idx="66771">
                  <c:v>0.98337578699999995</c:v>
                </c:pt>
                <c:pt idx="66772">
                  <c:v>0.99466263200000005</c:v>
                </c:pt>
                <c:pt idx="66773">
                  <c:v>0.99090427199999997</c:v>
                </c:pt>
                <c:pt idx="66774">
                  <c:v>0.98640082900000003</c:v>
                </c:pt>
                <c:pt idx="66775">
                  <c:v>0.99466263200000005</c:v>
                </c:pt>
                <c:pt idx="66776">
                  <c:v>0.98048173699999996</c:v>
                </c:pt>
                <c:pt idx="66777">
                  <c:v>0.99833470599999996</c:v>
                </c:pt>
                <c:pt idx="66778">
                  <c:v>0.98048173699999996</c:v>
                </c:pt>
                <c:pt idx="66779">
                  <c:v>0.98337578699999995</c:v>
                </c:pt>
                <c:pt idx="66780">
                  <c:v>0.994798234</c:v>
                </c:pt>
                <c:pt idx="66781">
                  <c:v>0.994798234</c:v>
                </c:pt>
                <c:pt idx="66782">
                  <c:v>0.98337578699999995</c:v>
                </c:pt>
                <c:pt idx="66783">
                  <c:v>0.99466263200000005</c:v>
                </c:pt>
                <c:pt idx="66784">
                  <c:v>0.99466263200000005</c:v>
                </c:pt>
                <c:pt idx="66785">
                  <c:v>0.98337578699999995</c:v>
                </c:pt>
                <c:pt idx="66786">
                  <c:v>0.98337578699999995</c:v>
                </c:pt>
                <c:pt idx="66787">
                  <c:v>0.99466263200000005</c:v>
                </c:pt>
                <c:pt idx="66788">
                  <c:v>0.98337578699999995</c:v>
                </c:pt>
                <c:pt idx="66789">
                  <c:v>0.98337578699999995</c:v>
                </c:pt>
                <c:pt idx="66790">
                  <c:v>0.99466263200000005</c:v>
                </c:pt>
                <c:pt idx="66791">
                  <c:v>0.99833470599999996</c:v>
                </c:pt>
                <c:pt idx="66792">
                  <c:v>0.98337578699999995</c:v>
                </c:pt>
                <c:pt idx="66793">
                  <c:v>0.994798234</c:v>
                </c:pt>
                <c:pt idx="66794">
                  <c:v>0.994798234</c:v>
                </c:pt>
                <c:pt idx="66795">
                  <c:v>0.99466263200000005</c:v>
                </c:pt>
                <c:pt idx="66796">
                  <c:v>0.99466263200000005</c:v>
                </c:pt>
                <c:pt idx="66797">
                  <c:v>0.99466263200000005</c:v>
                </c:pt>
                <c:pt idx="66798">
                  <c:v>0.98337578699999995</c:v>
                </c:pt>
                <c:pt idx="66799">
                  <c:v>0.99626751000000002</c:v>
                </c:pt>
                <c:pt idx="66800">
                  <c:v>0.99466263200000005</c:v>
                </c:pt>
                <c:pt idx="66801">
                  <c:v>0.99466263200000005</c:v>
                </c:pt>
                <c:pt idx="66802">
                  <c:v>0.99833470599999996</c:v>
                </c:pt>
                <c:pt idx="66803">
                  <c:v>0.99090427199999997</c:v>
                </c:pt>
                <c:pt idx="66804">
                  <c:v>0.994798234</c:v>
                </c:pt>
                <c:pt idx="66805">
                  <c:v>0.98337578699999995</c:v>
                </c:pt>
                <c:pt idx="66806">
                  <c:v>0.99466263200000005</c:v>
                </c:pt>
                <c:pt idx="66807">
                  <c:v>0.98337578699999995</c:v>
                </c:pt>
                <c:pt idx="66808">
                  <c:v>0.98337578699999995</c:v>
                </c:pt>
                <c:pt idx="66809">
                  <c:v>0.98337578699999995</c:v>
                </c:pt>
                <c:pt idx="66810">
                  <c:v>0.98337578699999995</c:v>
                </c:pt>
                <c:pt idx="66811">
                  <c:v>0.99466263200000005</c:v>
                </c:pt>
                <c:pt idx="66812">
                  <c:v>0.98048173699999996</c:v>
                </c:pt>
                <c:pt idx="66813">
                  <c:v>0.99833470599999996</c:v>
                </c:pt>
                <c:pt idx="66814">
                  <c:v>0.99466263200000005</c:v>
                </c:pt>
                <c:pt idx="66815">
                  <c:v>0.98048173699999996</c:v>
                </c:pt>
                <c:pt idx="66816">
                  <c:v>0.99466263200000005</c:v>
                </c:pt>
                <c:pt idx="66817">
                  <c:v>0.99833470599999996</c:v>
                </c:pt>
                <c:pt idx="66818">
                  <c:v>0.99833470599999996</c:v>
                </c:pt>
                <c:pt idx="66819">
                  <c:v>0.99833470599999996</c:v>
                </c:pt>
                <c:pt idx="66820">
                  <c:v>0.99466263200000005</c:v>
                </c:pt>
                <c:pt idx="66821">
                  <c:v>0.99466263200000005</c:v>
                </c:pt>
                <c:pt idx="66822">
                  <c:v>0.98048173699999996</c:v>
                </c:pt>
                <c:pt idx="66823">
                  <c:v>0.994798234</c:v>
                </c:pt>
                <c:pt idx="66824">
                  <c:v>0.99466263200000005</c:v>
                </c:pt>
                <c:pt idx="66825">
                  <c:v>0.98337578699999995</c:v>
                </c:pt>
                <c:pt idx="66826">
                  <c:v>0.98337578699999995</c:v>
                </c:pt>
                <c:pt idx="66827">
                  <c:v>0.99466263200000005</c:v>
                </c:pt>
                <c:pt idx="66828">
                  <c:v>0.98048173699999996</c:v>
                </c:pt>
                <c:pt idx="66829">
                  <c:v>0.98048173699999996</c:v>
                </c:pt>
                <c:pt idx="66830">
                  <c:v>0.99466263200000005</c:v>
                </c:pt>
                <c:pt idx="66831">
                  <c:v>0.98337578699999995</c:v>
                </c:pt>
                <c:pt idx="66832">
                  <c:v>0.99466263200000005</c:v>
                </c:pt>
                <c:pt idx="66833">
                  <c:v>0.98337578699999995</c:v>
                </c:pt>
                <c:pt idx="66834">
                  <c:v>0.99466263200000005</c:v>
                </c:pt>
                <c:pt idx="66835">
                  <c:v>0.994798234</c:v>
                </c:pt>
                <c:pt idx="66836">
                  <c:v>0.98337578699999995</c:v>
                </c:pt>
                <c:pt idx="66837">
                  <c:v>0.98337578699999995</c:v>
                </c:pt>
                <c:pt idx="66838">
                  <c:v>0.99833470599999996</c:v>
                </c:pt>
                <c:pt idx="66839">
                  <c:v>0.98337578699999995</c:v>
                </c:pt>
                <c:pt idx="66840">
                  <c:v>0.99466263200000005</c:v>
                </c:pt>
                <c:pt idx="66841">
                  <c:v>0.99833470599999996</c:v>
                </c:pt>
                <c:pt idx="66842">
                  <c:v>0.99466263200000005</c:v>
                </c:pt>
                <c:pt idx="66843">
                  <c:v>0.98337578699999995</c:v>
                </c:pt>
                <c:pt idx="66844">
                  <c:v>0.99466263200000005</c:v>
                </c:pt>
                <c:pt idx="66845">
                  <c:v>0.99833470599999996</c:v>
                </c:pt>
                <c:pt idx="66846">
                  <c:v>0.98337578699999995</c:v>
                </c:pt>
                <c:pt idx="66847">
                  <c:v>0.98048173699999996</c:v>
                </c:pt>
                <c:pt idx="66848">
                  <c:v>0.987316898</c:v>
                </c:pt>
                <c:pt idx="66849">
                  <c:v>0.98048173699999996</c:v>
                </c:pt>
                <c:pt idx="66850">
                  <c:v>0.99833470599999996</c:v>
                </c:pt>
                <c:pt idx="66851">
                  <c:v>0.994798234</c:v>
                </c:pt>
                <c:pt idx="66852">
                  <c:v>0.98337578699999995</c:v>
                </c:pt>
                <c:pt idx="66853">
                  <c:v>0.98048173699999996</c:v>
                </c:pt>
                <c:pt idx="66854">
                  <c:v>0.98048173699999996</c:v>
                </c:pt>
                <c:pt idx="66855">
                  <c:v>0.994798234</c:v>
                </c:pt>
                <c:pt idx="66856">
                  <c:v>0.98337578699999995</c:v>
                </c:pt>
                <c:pt idx="66857">
                  <c:v>0.98337578699999995</c:v>
                </c:pt>
                <c:pt idx="66858">
                  <c:v>0.99466263200000005</c:v>
                </c:pt>
                <c:pt idx="66859">
                  <c:v>0.99466263200000005</c:v>
                </c:pt>
                <c:pt idx="66860">
                  <c:v>0.98337578699999995</c:v>
                </c:pt>
                <c:pt idx="66861">
                  <c:v>0.98337578699999995</c:v>
                </c:pt>
                <c:pt idx="66862">
                  <c:v>0.98337578699999995</c:v>
                </c:pt>
                <c:pt idx="66863">
                  <c:v>0.99833470599999996</c:v>
                </c:pt>
                <c:pt idx="66864">
                  <c:v>0.99466263200000005</c:v>
                </c:pt>
                <c:pt idx="66865">
                  <c:v>0.99466263200000005</c:v>
                </c:pt>
                <c:pt idx="66866">
                  <c:v>0.99100769600000005</c:v>
                </c:pt>
                <c:pt idx="66867">
                  <c:v>0.98337578699999995</c:v>
                </c:pt>
                <c:pt idx="66868">
                  <c:v>0.99466263200000005</c:v>
                </c:pt>
                <c:pt idx="66869">
                  <c:v>0.98048173699999996</c:v>
                </c:pt>
                <c:pt idx="66870">
                  <c:v>0.99466263200000005</c:v>
                </c:pt>
                <c:pt idx="66871">
                  <c:v>0.98729905299999998</c:v>
                </c:pt>
                <c:pt idx="66872">
                  <c:v>0.98337578699999995</c:v>
                </c:pt>
                <c:pt idx="66873">
                  <c:v>0.99833470599999996</c:v>
                </c:pt>
                <c:pt idx="66874">
                  <c:v>0.99466263200000005</c:v>
                </c:pt>
                <c:pt idx="66875">
                  <c:v>0.98337578699999995</c:v>
                </c:pt>
                <c:pt idx="66876">
                  <c:v>0.99466263200000005</c:v>
                </c:pt>
                <c:pt idx="66877">
                  <c:v>0.99833470599999996</c:v>
                </c:pt>
                <c:pt idx="66878">
                  <c:v>0.98337578699999995</c:v>
                </c:pt>
                <c:pt idx="66879">
                  <c:v>0.98048173699999996</c:v>
                </c:pt>
                <c:pt idx="66880">
                  <c:v>0.98337578699999995</c:v>
                </c:pt>
                <c:pt idx="66881">
                  <c:v>0.98729905299999998</c:v>
                </c:pt>
                <c:pt idx="66882">
                  <c:v>0.98529628999999996</c:v>
                </c:pt>
                <c:pt idx="66883">
                  <c:v>0.99466263200000005</c:v>
                </c:pt>
                <c:pt idx="66884">
                  <c:v>0.994798234</c:v>
                </c:pt>
                <c:pt idx="66885">
                  <c:v>0.98337578699999995</c:v>
                </c:pt>
                <c:pt idx="66886">
                  <c:v>0.98337578699999995</c:v>
                </c:pt>
                <c:pt idx="66887">
                  <c:v>0.99466263200000005</c:v>
                </c:pt>
                <c:pt idx="66888">
                  <c:v>0.99833470599999996</c:v>
                </c:pt>
                <c:pt idx="66889">
                  <c:v>0.98048173699999996</c:v>
                </c:pt>
                <c:pt idx="66890">
                  <c:v>0.99090427199999997</c:v>
                </c:pt>
                <c:pt idx="66891">
                  <c:v>0.98337578699999995</c:v>
                </c:pt>
                <c:pt idx="66892">
                  <c:v>0.99466263200000005</c:v>
                </c:pt>
                <c:pt idx="66893">
                  <c:v>0.99466263200000005</c:v>
                </c:pt>
                <c:pt idx="66894">
                  <c:v>0.99833470599999996</c:v>
                </c:pt>
                <c:pt idx="66895">
                  <c:v>0.99466263200000005</c:v>
                </c:pt>
                <c:pt idx="66896">
                  <c:v>0.98337578699999995</c:v>
                </c:pt>
                <c:pt idx="66897">
                  <c:v>0.99466263200000005</c:v>
                </c:pt>
                <c:pt idx="66898">
                  <c:v>0.98337578699999995</c:v>
                </c:pt>
                <c:pt idx="66899">
                  <c:v>0.98048173699999996</c:v>
                </c:pt>
                <c:pt idx="66900">
                  <c:v>0.99466263200000005</c:v>
                </c:pt>
                <c:pt idx="66901">
                  <c:v>0.99466263200000005</c:v>
                </c:pt>
                <c:pt idx="66902">
                  <c:v>0.99466263200000005</c:v>
                </c:pt>
                <c:pt idx="66903">
                  <c:v>0.98048173699999996</c:v>
                </c:pt>
                <c:pt idx="66904">
                  <c:v>0.98337578699999995</c:v>
                </c:pt>
                <c:pt idx="66905">
                  <c:v>0.98048173699999996</c:v>
                </c:pt>
                <c:pt idx="66906">
                  <c:v>0.99833470599999996</c:v>
                </c:pt>
                <c:pt idx="66907">
                  <c:v>0.98048173699999996</c:v>
                </c:pt>
                <c:pt idx="66908">
                  <c:v>0.99466263200000005</c:v>
                </c:pt>
                <c:pt idx="66909">
                  <c:v>0.98337578699999995</c:v>
                </c:pt>
                <c:pt idx="66910">
                  <c:v>0.99466263200000005</c:v>
                </c:pt>
                <c:pt idx="66911">
                  <c:v>0.98337578699999995</c:v>
                </c:pt>
                <c:pt idx="66912">
                  <c:v>0.98337578699999995</c:v>
                </c:pt>
                <c:pt idx="66913">
                  <c:v>0.98337578699999995</c:v>
                </c:pt>
                <c:pt idx="66914">
                  <c:v>0.98337578699999995</c:v>
                </c:pt>
                <c:pt idx="66915">
                  <c:v>0.99833470599999996</c:v>
                </c:pt>
                <c:pt idx="66916">
                  <c:v>0.99466263200000005</c:v>
                </c:pt>
                <c:pt idx="66917">
                  <c:v>0.994798234</c:v>
                </c:pt>
                <c:pt idx="66918">
                  <c:v>0.99466263200000005</c:v>
                </c:pt>
                <c:pt idx="66919">
                  <c:v>0.98337578699999995</c:v>
                </c:pt>
                <c:pt idx="66920">
                  <c:v>0.98048173699999996</c:v>
                </c:pt>
                <c:pt idx="66921">
                  <c:v>0.99833470599999996</c:v>
                </c:pt>
                <c:pt idx="66922">
                  <c:v>0.994798234</c:v>
                </c:pt>
                <c:pt idx="66923">
                  <c:v>0.98337578699999995</c:v>
                </c:pt>
                <c:pt idx="66924">
                  <c:v>0.99466263200000005</c:v>
                </c:pt>
                <c:pt idx="66925">
                  <c:v>0.99466263200000005</c:v>
                </c:pt>
                <c:pt idx="66926">
                  <c:v>0.99833470599999996</c:v>
                </c:pt>
                <c:pt idx="66927">
                  <c:v>0.98048173699999996</c:v>
                </c:pt>
                <c:pt idx="66928">
                  <c:v>0.98337578699999995</c:v>
                </c:pt>
                <c:pt idx="66929">
                  <c:v>0.98337578699999995</c:v>
                </c:pt>
                <c:pt idx="66930">
                  <c:v>0.99833470599999996</c:v>
                </c:pt>
                <c:pt idx="66931">
                  <c:v>0.99466263200000005</c:v>
                </c:pt>
                <c:pt idx="66932">
                  <c:v>0.99466263200000005</c:v>
                </c:pt>
                <c:pt idx="66933">
                  <c:v>0.98048173699999996</c:v>
                </c:pt>
                <c:pt idx="66934">
                  <c:v>0.99466263200000005</c:v>
                </c:pt>
                <c:pt idx="66935">
                  <c:v>0.98048173699999996</c:v>
                </c:pt>
                <c:pt idx="66936">
                  <c:v>0.99466263200000005</c:v>
                </c:pt>
                <c:pt idx="66937">
                  <c:v>0.99450736299999998</c:v>
                </c:pt>
                <c:pt idx="66938">
                  <c:v>0.98048173699999996</c:v>
                </c:pt>
                <c:pt idx="66939">
                  <c:v>0.98337578699999995</c:v>
                </c:pt>
                <c:pt idx="66940">
                  <c:v>0.994798234</c:v>
                </c:pt>
                <c:pt idx="66941">
                  <c:v>0.99100769600000005</c:v>
                </c:pt>
                <c:pt idx="66942">
                  <c:v>0.99466263200000005</c:v>
                </c:pt>
                <c:pt idx="66943">
                  <c:v>0.99833470599999996</c:v>
                </c:pt>
                <c:pt idx="66944">
                  <c:v>0.994798234</c:v>
                </c:pt>
                <c:pt idx="66945">
                  <c:v>0.98048173699999996</c:v>
                </c:pt>
                <c:pt idx="66946">
                  <c:v>0.98337578699999995</c:v>
                </c:pt>
                <c:pt idx="66947">
                  <c:v>0.99100769600000005</c:v>
                </c:pt>
                <c:pt idx="66948">
                  <c:v>0.99466263200000005</c:v>
                </c:pt>
                <c:pt idx="66949">
                  <c:v>0.99090427199999997</c:v>
                </c:pt>
                <c:pt idx="66950">
                  <c:v>0.99466263200000005</c:v>
                </c:pt>
                <c:pt idx="66951">
                  <c:v>0.99466263200000005</c:v>
                </c:pt>
                <c:pt idx="66952">
                  <c:v>0.99466263200000005</c:v>
                </c:pt>
                <c:pt idx="66953">
                  <c:v>0.994798234</c:v>
                </c:pt>
                <c:pt idx="66954">
                  <c:v>0.99466263200000005</c:v>
                </c:pt>
                <c:pt idx="66955">
                  <c:v>0.98337578699999995</c:v>
                </c:pt>
                <c:pt idx="66956">
                  <c:v>0.98048173699999996</c:v>
                </c:pt>
                <c:pt idx="66957">
                  <c:v>0.99466263200000005</c:v>
                </c:pt>
                <c:pt idx="66958">
                  <c:v>0.99833470599999996</c:v>
                </c:pt>
                <c:pt idx="66959">
                  <c:v>0.994798234</c:v>
                </c:pt>
                <c:pt idx="66960">
                  <c:v>0.98337578699999995</c:v>
                </c:pt>
                <c:pt idx="66961">
                  <c:v>0.98048173699999996</c:v>
                </c:pt>
                <c:pt idx="66962">
                  <c:v>0.98337578699999995</c:v>
                </c:pt>
                <c:pt idx="66963">
                  <c:v>0.98975540500000003</c:v>
                </c:pt>
                <c:pt idx="66964">
                  <c:v>0.98337578699999995</c:v>
                </c:pt>
                <c:pt idx="66965">
                  <c:v>0.99833470599999996</c:v>
                </c:pt>
                <c:pt idx="66966">
                  <c:v>0.99833470599999996</c:v>
                </c:pt>
                <c:pt idx="66967">
                  <c:v>0.99833470599999996</c:v>
                </c:pt>
                <c:pt idx="66968">
                  <c:v>0.99833470599999996</c:v>
                </c:pt>
                <c:pt idx="66969">
                  <c:v>0.99833470599999996</c:v>
                </c:pt>
                <c:pt idx="66970">
                  <c:v>0.99090427199999997</c:v>
                </c:pt>
                <c:pt idx="66971">
                  <c:v>0.994798234</c:v>
                </c:pt>
                <c:pt idx="66972">
                  <c:v>0.98048173699999996</c:v>
                </c:pt>
                <c:pt idx="66973">
                  <c:v>0.98048173699999996</c:v>
                </c:pt>
                <c:pt idx="66974">
                  <c:v>0.99833470599999996</c:v>
                </c:pt>
                <c:pt idx="66975">
                  <c:v>0.98048173699999996</c:v>
                </c:pt>
                <c:pt idx="66976">
                  <c:v>0.98337578699999995</c:v>
                </c:pt>
                <c:pt idx="66977">
                  <c:v>0.994798234</c:v>
                </c:pt>
                <c:pt idx="66978">
                  <c:v>0.994798234</c:v>
                </c:pt>
                <c:pt idx="66979">
                  <c:v>0.994798234</c:v>
                </c:pt>
                <c:pt idx="66980">
                  <c:v>0.98048173699999996</c:v>
                </c:pt>
                <c:pt idx="66981">
                  <c:v>0.994798234</c:v>
                </c:pt>
                <c:pt idx="66982">
                  <c:v>0.994798234</c:v>
                </c:pt>
                <c:pt idx="66983">
                  <c:v>0.99015918800000002</c:v>
                </c:pt>
                <c:pt idx="66984">
                  <c:v>0.99466263200000005</c:v>
                </c:pt>
                <c:pt idx="66985">
                  <c:v>0.99466263200000005</c:v>
                </c:pt>
                <c:pt idx="66986">
                  <c:v>0.99466263200000005</c:v>
                </c:pt>
                <c:pt idx="66987">
                  <c:v>0.99015918800000002</c:v>
                </c:pt>
                <c:pt idx="66988">
                  <c:v>0.99466263200000005</c:v>
                </c:pt>
                <c:pt idx="66989">
                  <c:v>0.99833470599999996</c:v>
                </c:pt>
                <c:pt idx="66990">
                  <c:v>0.99833470599999996</c:v>
                </c:pt>
                <c:pt idx="66991">
                  <c:v>0.99466263200000005</c:v>
                </c:pt>
                <c:pt idx="66992">
                  <c:v>0.98048173699999996</c:v>
                </c:pt>
                <c:pt idx="66993">
                  <c:v>0.98337578699999995</c:v>
                </c:pt>
                <c:pt idx="66994">
                  <c:v>0.98337578699999995</c:v>
                </c:pt>
                <c:pt idx="66995">
                  <c:v>0.99466263200000005</c:v>
                </c:pt>
                <c:pt idx="66996">
                  <c:v>0.99466263200000005</c:v>
                </c:pt>
                <c:pt idx="66997">
                  <c:v>0.98552498799999999</c:v>
                </c:pt>
                <c:pt idx="66998">
                  <c:v>0.98552498799999999</c:v>
                </c:pt>
                <c:pt idx="66999">
                  <c:v>0.994798234</c:v>
                </c:pt>
                <c:pt idx="67000">
                  <c:v>0.994798234</c:v>
                </c:pt>
                <c:pt idx="67001">
                  <c:v>0.99833470599999996</c:v>
                </c:pt>
                <c:pt idx="67002">
                  <c:v>0.98337578699999995</c:v>
                </c:pt>
                <c:pt idx="67003">
                  <c:v>0.99833470599999996</c:v>
                </c:pt>
                <c:pt idx="67004">
                  <c:v>0.98337578699999995</c:v>
                </c:pt>
                <c:pt idx="67005">
                  <c:v>0.98337578699999995</c:v>
                </c:pt>
                <c:pt idx="67006">
                  <c:v>0.98048173699999996</c:v>
                </c:pt>
                <c:pt idx="67007">
                  <c:v>0.99833470599999996</c:v>
                </c:pt>
                <c:pt idx="67008">
                  <c:v>0.99466263200000005</c:v>
                </c:pt>
                <c:pt idx="67009">
                  <c:v>0.99466263200000005</c:v>
                </c:pt>
                <c:pt idx="67010">
                  <c:v>0.99833470599999996</c:v>
                </c:pt>
                <c:pt idx="67011">
                  <c:v>0.99833470599999996</c:v>
                </c:pt>
                <c:pt idx="67012">
                  <c:v>0.98337578699999995</c:v>
                </c:pt>
                <c:pt idx="67013">
                  <c:v>0.99466263200000005</c:v>
                </c:pt>
                <c:pt idx="67014">
                  <c:v>0.98337578699999995</c:v>
                </c:pt>
                <c:pt idx="67015">
                  <c:v>0.98337578699999995</c:v>
                </c:pt>
                <c:pt idx="67016">
                  <c:v>0.98048173699999996</c:v>
                </c:pt>
                <c:pt idx="67017">
                  <c:v>0.99466263200000005</c:v>
                </c:pt>
                <c:pt idx="67018">
                  <c:v>0.98337578699999995</c:v>
                </c:pt>
                <c:pt idx="67019">
                  <c:v>0.99466263200000005</c:v>
                </c:pt>
                <c:pt idx="67020">
                  <c:v>0.98048173699999996</c:v>
                </c:pt>
                <c:pt idx="67021">
                  <c:v>0.99833470599999996</c:v>
                </c:pt>
                <c:pt idx="67022">
                  <c:v>0.98048173699999996</c:v>
                </c:pt>
                <c:pt idx="67023">
                  <c:v>0.98337578699999995</c:v>
                </c:pt>
                <c:pt idx="67024">
                  <c:v>0.99833470599999996</c:v>
                </c:pt>
                <c:pt idx="67025">
                  <c:v>0.994798234</c:v>
                </c:pt>
                <c:pt idx="67026">
                  <c:v>0.99466263200000005</c:v>
                </c:pt>
                <c:pt idx="67027">
                  <c:v>0.99466263200000005</c:v>
                </c:pt>
                <c:pt idx="67028">
                  <c:v>0.99090427199999997</c:v>
                </c:pt>
                <c:pt idx="67029">
                  <c:v>0.98337578699999995</c:v>
                </c:pt>
                <c:pt idx="67030">
                  <c:v>0.98337578699999995</c:v>
                </c:pt>
                <c:pt idx="67031">
                  <c:v>0.99833470599999996</c:v>
                </c:pt>
                <c:pt idx="67032">
                  <c:v>0.98337578699999995</c:v>
                </c:pt>
                <c:pt idx="67033">
                  <c:v>0.98048173699999996</c:v>
                </c:pt>
                <c:pt idx="67034">
                  <c:v>0.98337578699999995</c:v>
                </c:pt>
                <c:pt idx="67035">
                  <c:v>0.98337578699999995</c:v>
                </c:pt>
                <c:pt idx="67036">
                  <c:v>0.98048173699999996</c:v>
                </c:pt>
                <c:pt idx="67037">
                  <c:v>0.99466263200000005</c:v>
                </c:pt>
                <c:pt idx="67038">
                  <c:v>0.99466263200000005</c:v>
                </c:pt>
                <c:pt idx="67039">
                  <c:v>0.994798234</c:v>
                </c:pt>
                <c:pt idx="67040">
                  <c:v>0.98337578699999995</c:v>
                </c:pt>
                <c:pt idx="67041">
                  <c:v>0.98337578699999995</c:v>
                </c:pt>
                <c:pt idx="67042">
                  <c:v>0.99833470599999996</c:v>
                </c:pt>
                <c:pt idx="67043">
                  <c:v>0.98337578699999995</c:v>
                </c:pt>
                <c:pt idx="67044">
                  <c:v>0.994798234</c:v>
                </c:pt>
                <c:pt idx="67045">
                  <c:v>0.994798234</c:v>
                </c:pt>
                <c:pt idx="67046">
                  <c:v>0.98729905299999998</c:v>
                </c:pt>
                <c:pt idx="67047">
                  <c:v>0.98337578699999995</c:v>
                </c:pt>
                <c:pt idx="67048">
                  <c:v>0.98552498799999999</c:v>
                </c:pt>
                <c:pt idx="67049">
                  <c:v>0.98337578699999995</c:v>
                </c:pt>
                <c:pt idx="67050">
                  <c:v>0.98337578699999995</c:v>
                </c:pt>
                <c:pt idx="67051">
                  <c:v>0.98337578699999995</c:v>
                </c:pt>
                <c:pt idx="67052">
                  <c:v>0.99833470599999996</c:v>
                </c:pt>
                <c:pt idx="67053">
                  <c:v>0.994798234</c:v>
                </c:pt>
                <c:pt idx="67054">
                  <c:v>0.99466263200000005</c:v>
                </c:pt>
                <c:pt idx="67055">
                  <c:v>0.98337578699999995</c:v>
                </c:pt>
                <c:pt idx="67056">
                  <c:v>0.98337578699999995</c:v>
                </c:pt>
                <c:pt idx="67057">
                  <c:v>0.98337578699999995</c:v>
                </c:pt>
                <c:pt idx="67058">
                  <c:v>0.99456953599999998</c:v>
                </c:pt>
                <c:pt idx="67059">
                  <c:v>0.99833470599999996</c:v>
                </c:pt>
                <c:pt idx="67060">
                  <c:v>0.994798234</c:v>
                </c:pt>
                <c:pt idx="67061">
                  <c:v>0.99833470599999996</c:v>
                </c:pt>
                <c:pt idx="67062">
                  <c:v>0.99466263200000005</c:v>
                </c:pt>
                <c:pt idx="67063">
                  <c:v>0.98337578699999995</c:v>
                </c:pt>
                <c:pt idx="67064">
                  <c:v>0.98048173699999996</c:v>
                </c:pt>
                <c:pt idx="67065">
                  <c:v>0.99833470599999996</c:v>
                </c:pt>
                <c:pt idx="67066">
                  <c:v>0.98048173699999996</c:v>
                </c:pt>
                <c:pt idx="67067">
                  <c:v>0.98337578699999995</c:v>
                </c:pt>
                <c:pt idx="67068">
                  <c:v>0.98552498799999999</c:v>
                </c:pt>
                <c:pt idx="67069">
                  <c:v>0.98729905299999998</c:v>
                </c:pt>
                <c:pt idx="67070">
                  <c:v>0.99833470599999996</c:v>
                </c:pt>
                <c:pt idx="67071">
                  <c:v>0.99466263200000005</c:v>
                </c:pt>
                <c:pt idx="67072">
                  <c:v>0.99466263200000005</c:v>
                </c:pt>
                <c:pt idx="67073">
                  <c:v>0.994798234</c:v>
                </c:pt>
                <c:pt idx="67074">
                  <c:v>0.99466263200000005</c:v>
                </c:pt>
                <c:pt idx="67075">
                  <c:v>0.994798234</c:v>
                </c:pt>
                <c:pt idx="67076">
                  <c:v>0.99466263200000005</c:v>
                </c:pt>
                <c:pt idx="67077">
                  <c:v>0.99100769600000005</c:v>
                </c:pt>
                <c:pt idx="67078">
                  <c:v>0.98337578699999995</c:v>
                </c:pt>
                <c:pt idx="67079">
                  <c:v>0.99466263200000005</c:v>
                </c:pt>
                <c:pt idx="67080">
                  <c:v>0.98337578699999995</c:v>
                </c:pt>
                <c:pt idx="67081">
                  <c:v>0.98337578699999995</c:v>
                </c:pt>
                <c:pt idx="67082">
                  <c:v>0.98337578699999995</c:v>
                </c:pt>
                <c:pt idx="67083">
                  <c:v>0.98337578699999995</c:v>
                </c:pt>
                <c:pt idx="67084">
                  <c:v>0.99466263200000005</c:v>
                </c:pt>
                <c:pt idx="67085">
                  <c:v>0.994798234</c:v>
                </c:pt>
                <c:pt idx="67086">
                  <c:v>0.99833470599999996</c:v>
                </c:pt>
                <c:pt idx="67087">
                  <c:v>0.98337578699999995</c:v>
                </c:pt>
                <c:pt idx="67088">
                  <c:v>0.99466263200000005</c:v>
                </c:pt>
                <c:pt idx="67089">
                  <c:v>0.98337578699999995</c:v>
                </c:pt>
                <c:pt idx="67090">
                  <c:v>0.99466263200000005</c:v>
                </c:pt>
                <c:pt idx="67091">
                  <c:v>0.994798234</c:v>
                </c:pt>
                <c:pt idx="67092">
                  <c:v>0.99833470599999996</c:v>
                </c:pt>
                <c:pt idx="67093">
                  <c:v>0.98048173699999996</c:v>
                </c:pt>
                <c:pt idx="67094">
                  <c:v>0.994798234</c:v>
                </c:pt>
                <c:pt idx="67095">
                  <c:v>0.994798234</c:v>
                </c:pt>
                <c:pt idx="67096">
                  <c:v>0.994798234</c:v>
                </c:pt>
                <c:pt idx="67097">
                  <c:v>0.994798234</c:v>
                </c:pt>
                <c:pt idx="67098">
                  <c:v>0.994798234</c:v>
                </c:pt>
                <c:pt idx="67099">
                  <c:v>0.99833470599999996</c:v>
                </c:pt>
                <c:pt idx="67100">
                  <c:v>0.99466263200000005</c:v>
                </c:pt>
                <c:pt idx="67101">
                  <c:v>0.98529628999999996</c:v>
                </c:pt>
                <c:pt idx="67102">
                  <c:v>0.99456953599999998</c:v>
                </c:pt>
                <c:pt idx="67103">
                  <c:v>0.98337578699999995</c:v>
                </c:pt>
                <c:pt idx="67104">
                  <c:v>0.994798234</c:v>
                </c:pt>
                <c:pt idx="67105">
                  <c:v>0.99456953599999998</c:v>
                </c:pt>
                <c:pt idx="67106">
                  <c:v>0.99100769600000005</c:v>
                </c:pt>
                <c:pt idx="67107">
                  <c:v>0.994798234</c:v>
                </c:pt>
                <c:pt idx="67108">
                  <c:v>0.98337578699999995</c:v>
                </c:pt>
                <c:pt idx="67109">
                  <c:v>0.99466263200000005</c:v>
                </c:pt>
                <c:pt idx="67110">
                  <c:v>0.98048173699999996</c:v>
                </c:pt>
                <c:pt idx="67111">
                  <c:v>0.98048173699999996</c:v>
                </c:pt>
                <c:pt idx="67112">
                  <c:v>0.98048173699999996</c:v>
                </c:pt>
                <c:pt idx="67113">
                  <c:v>0.99833470599999996</c:v>
                </c:pt>
                <c:pt idx="67114">
                  <c:v>0.98048173699999996</c:v>
                </c:pt>
                <c:pt idx="67115">
                  <c:v>0.96781288799999998</c:v>
                </c:pt>
                <c:pt idx="67116">
                  <c:v>0.98337578699999995</c:v>
                </c:pt>
                <c:pt idx="67117">
                  <c:v>0.98337578699999995</c:v>
                </c:pt>
                <c:pt idx="67118">
                  <c:v>0.98048173699999996</c:v>
                </c:pt>
                <c:pt idx="67119">
                  <c:v>0.99466263200000005</c:v>
                </c:pt>
                <c:pt idx="67120">
                  <c:v>0.98729905299999998</c:v>
                </c:pt>
                <c:pt idx="67121">
                  <c:v>0.99466263200000005</c:v>
                </c:pt>
                <c:pt idx="67122">
                  <c:v>0.99833470599999996</c:v>
                </c:pt>
                <c:pt idx="67123">
                  <c:v>0.98337578699999995</c:v>
                </c:pt>
                <c:pt idx="67124">
                  <c:v>0.99466263200000005</c:v>
                </c:pt>
                <c:pt idx="67125">
                  <c:v>0.99833470599999996</c:v>
                </c:pt>
                <c:pt idx="67126">
                  <c:v>0.99466263200000005</c:v>
                </c:pt>
                <c:pt idx="67127">
                  <c:v>0.98337578699999995</c:v>
                </c:pt>
                <c:pt idx="67128">
                  <c:v>0.98337578699999995</c:v>
                </c:pt>
                <c:pt idx="67129">
                  <c:v>0.99466263200000005</c:v>
                </c:pt>
                <c:pt idx="67130">
                  <c:v>0.99466263200000005</c:v>
                </c:pt>
                <c:pt idx="67131">
                  <c:v>0.98048173699999996</c:v>
                </c:pt>
                <c:pt idx="67132">
                  <c:v>0.99466263200000005</c:v>
                </c:pt>
                <c:pt idx="67133">
                  <c:v>0.994798234</c:v>
                </c:pt>
                <c:pt idx="67134">
                  <c:v>0.994798234</c:v>
                </c:pt>
                <c:pt idx="67135">
                  <c:v>0.994798234</c:v>
                </c:pt>
                <c:pt idx="67136">
                  <c:v>0.98337578699999995</c:v>
                </c:pt>
                <c:pt idx="67137">
                  <c:v>0.994798234</c:v>
                </c:pt>
                <c:pt idx="67138">
                  <c:v>0.987316898</c:v>
                </c:pt>
                <c:pt idx="67139">
                  <c:v>0.99833470599999996</c:v>
                </c:pt>
                <c:pt idx="67140">
                  <c:v>0.98337578699999995</c:v>
                </c:pt>
                <c:pt idx="67141">
                  <c:v>0.98048173699999996</c:v>
                </c:pt>
                <c:pt idx="67142">
                  <c:v>0.99466263200000005</c:v>
                </c:pt>
                <c:pt idx="67143">
                  <c:v>0.99015918800000002</c:v>
                </c:pt>
                <c:pt idx="67144">
                  <c:v>0.98048173699999996</c:v>
                </c:pt>
                <c:pt idx="67145">
                  <c:v>0.99466263200000005</c:v>
                </c:pt>
                <c:pt idx="67146">
                  <c:v>0.99466263200000005</c:v>
                </c:pt>
                <c:pt idx="67147">
                  <c:v>0.99833470599999996</c:v>
                </c:pt>
                <c:pt idx="67148">
                  <c:v>0.98337578699999995</c:v>
                </c:pt>
                <c:pt idx="67149">
                  <c:v>0.994798234</c:v>
                </c:pt>
                <c:pt idx="67150">
                  <c:v>0.98337578699999995</c:v>
                </c:pt>
                <c:pt idx="67151">
                  <c:v>0.99466263200000005</c:v>
                </c:pt>
                <c:pt idx="67152">
                  <c:v>0.98681522600000005</c:v>
                </c:pt>
                <c:pt idx="67153">
                  <c:v>0.99466263200000005</c:v>
                </c:pt>
                <c:pt idx="67154">
                  <c:v>0.994798234</c:v>
                </c:pt>
                <c:pt idx="67155">
                  <c:v>0.99833470599999996</c:v>
                </c:pt>
                <c:pt idx="67156">
                  <c:v>0.99833470599999996</c:v>
                </c:pt>
                <c:pt idx="67157">
                  <c:v>0.99015918800000002</c:v>
                </c:pt>
                <c:pt idx="67158">
                  <c:v>0.99456953599999998</c:v>
                </c:pt>
                <c:pt idx="67159">
                  <c:v>0.98337578699999995</c:v>
                </c:pt>
                <c:pt idx="67160">
                  <c:v>0.99626751000000002</c:v>
                </c:pt>
                <c:pt idx="67161">
                  <c:v>0.98048173699999996</c:v>
                </c:pt>
                <c:pt idx="67162">
                  <c:v>0.98048173699999996</c:v>
                </c:pt>
                <c:pt idx="67163">
                  <c:v>0.98337578699999995</c:v>
                </c:pt>
                <c:pt idx="67164">
                  <c:v>0.99466263200000005</c:v>
                </c:pt>
                <c:pt idx="67165">
                  <c:v>0.99466263200000005</c:v>
                </c:pt>
                <c:pt idx="67166">
                  <c:v>0.98337578699999995</c:v>
                </c:pt>
                <c:pt idx="67167">
                  <c:v>0.994798234</c:v>
                </c:pt>
                <c:pt idx="67168">
                  <c:v>0.98048173699999996</c:v>
                </c:pt>
                <c:pt idx="67169">
                  <c:v>0.98337578699999995</c:v>
                </c:pt>
                <c:pt idx="67170">
                  <c:v>0.98552498799999999</c:v>
                </c:pt>
                <c:pt idx="67171">
                  <c:v>0.98552498799999999</c:v>
                </c:pt>
                <c:pt idx="67172">
                  <c:v>0.98337578699999995</c:v>
                </c:pt>
                <c:pt idx="67173">
                  <c:v>0.99466263200000005</c:v>
                </c:pt>
                <c:pt idx="67174">
                  <c:v>0.98048173699999996</c:v>
                </c:pt>
                <c:pt idx="67175">
                  <c:v>0.99466263200000005</c:v>
                </c:pt>
                <c:pt idx="67176">
                  <c:v>0.98337578699999995</c:v>
                </c:pt>
                <c:pt idx="67177">
                  <c:v>0.98337578699999995</c:v>
                </c:pt>
                <c:pt idx="67178">
                  <c:v>0.98048173699999996</c:v>
                </c:pt>
                <c:pt idx="67179">
                  <c:v>0.99833470599999996</c:v>
                </c:pt>
                <c:pt idx="67180">
                  <c:v>0.98048173699999996</c:v>
                </c:pt>
                <c:pt idx="67181">
                  <c:v>0.99456953599999998</c:v>
                </c:pt>
                <c:pt idx="67182">
                  <c:v>0.98337578699999995</c:v>
                </c:pt>
                <c:pt idx="67183">
                  <c:v>0.98337578699999995</c:v>
                </c:pt>
                <c:pt idx="67184">
                  <c:v>0.98048173699999996</c:v>
                </c:pt>
                <c:pt idx="67185">
                  <c:v>0.98337578699999995</c:v>
                </c:pt>
                <c:pt idx="67186">
                  <c:v>0.99833470599999996</c:v>
                </c:pt>
                <c:pt idx="67187">
                  <c:v>0.98337578699999995</c:v>
                </c:pt>
                <c:pt idx="67188">
                  <c:v>0.99466263200000005</c:v>
                </c:pt>
                <c:pt idx="67189">
                  <c:v>0.994798234</c:v>
                </c:pt>
                <c:pt idx="67190">
                  <c:v>0.987316898</c:v>
                </c:pt>
                <c:pt idx="67191">
                  <c:v>0.98337578699999995</c:v>
                </c:pt>
                <c:pt idx="67192">
                  <c:v>0.98337578699999995</c:v>
                </c:pt>
                <c:pt idx="67193">
                  <c:v>0.98048173699999996</c:v>
                </c:pt>
                <c:pt idx="67194">
                  <c:v>0.99833470599999996</c:v>
                </c:pt>
                <c:pt idx="67195">
                  <c:v>0.98337578699999995</c:v>
                </c:pt>
                <c:pt idx="67196">
                  <c:v>0.994798234</c:v>
                </c:pt>
                <c:pt idx="67197">
                  <c:v>0.98337578699999995</c:v>
                </c:pt>
                <c:pt idx="67198">
                  <c:v>0.994798234</c:v>
                </c:pt>
                <c:pt idx="67199">
                  <c:v>0.99456953599999998</c:v>
                </c:pt>
                <c:pt idx="67200">
                  <c:v>0.99635453600000001</c:v>
                </c:pt>
                <c:pt idx="67201">
                  <c:v>0.98048173699999996</c:v>
                </c:pt>
                <c:pt idx="67202">
                  <c:v>0.98048173699999996</c:v>
                </c:pt>
                <c:pt idx="67203">
                  <c:v>0.98337578699999995</c:v>
                </c:pt>
                <c:pt idx="67204">
                  <c:v>0.99466263200000005</c:v>
                </c:pt>
                <c:pt idx="67205">
                  <c:v>0.98337578699999995</c:v>
                </c:pt>
                <c:pt idx="67206">
                  <c:v>0.98337578699999995</c:v>
                </c:pt>
                <c:pt idx="67207">
                  <c:v>0.98337578699999995</c:v>
                </c:pt>
                <c:pt idx="67208">
                  <c:v>0.99100769600000005</c:v>
                </c:pt>
                <c:pt idx="67209">
                  <c:v>0.98337578699999995</c:v>
                </c:pt>
                <c:pt idx="67210">
                  <c:v>0.98337578699999995</c:v>
                </c:pt>
                <c:pt idx="67211">
                  <c:v>0.98337578699999995</c:v>
                </c:pt>
                <c:pt idx="67212">
                  <c:v>0.98048173699999996</c:v>
                </c:pt>
                <c:pt idx="67213">
                  <c:v>0.98048173699999996</c:v>
                </c:pt>
                <c:pt idx="67214">
                  <c:v>0.98337578699999995</c:v>
                </c:pt>
                <c:pt idx="67215">
                  <c:v>0.99466263200000005</c:v>
                </c:pt>
                <c:pt idx="67216">
                  <c:v>0.99015918800000002</c:v>
                </c:pt>
                <c:pt idx="67217">
                  <c:v>0.98529628999999996</c:v>
                </c:pt>
                <c:pt idx="67218">
                  <c:v>0.98337578699999995</c:v>
                </c:pt>
                <c:pt idx="67219">
                  <c:v>0.994798234</c:v>
                </c:pt>
                <c:pt idx="67220">
                  <c:v>0.99833470599999996</c:v>
                </c:pt>
                <c:pt idx="67221">
                  <c:v>0.98337578699999995</c:v>
                </c:pt>
                <c:pt idx="67222">
                  <c:v>0.994798234</c:v>
                </c:pt>
                <c:pt idx="67223">
                  <c:v>0.99833470599999996</c:v>
                </c:pt>
                <c:pt idx="67224">
                  <c:v>0.98729905299999998</c:v>
                </c:pt>
                <c:pt idx="67225">
                  <c:v>0.99833470599999996</c:v>
                </c:pt>
                <c:pt idx="67226">
                  <c:v>0.98337578699999995</c:v>
                </c:pt>
                <c:pt idx="67227">
                  <c:v>0.98337578699999995</c:v>
                </c:pt>
                <c:pt idx="67228">
                  <c:v>0.99466263200000005</c:v>
                </c:pt>
                <c:pt idx="67229">
                  <c:v>0.99466263200000005</c:v>
                </c:pt>
                <c:pt idx="67230">
                  <c:v>0.99466263200000005</c:v>
                </c:pt>
                <c:pt idx="67231">
                  <c:v>0.99466263200000005</c:v>
                </c:pt>
                <c:pt idx="67232">
                  <c:v>0.99833470599999996</c:v>
                </c:pt>
                <c:pt idx="67233">
                  <c:v>0.99466263200000005</c:v>
                </c:pt>
                <c:pt idx="67234">
                  <c:v>0.99466263200000005</c:v>
                </c:pt>
                <c:pt idx="67235">
                  <c:v>0.98337578699999995</c:v>
                </c:pt>
                <c:pt idx="67236">
                  <c:v>0.994798234</c:v>
                </c:pt>
                <c:pt idx="67237">
                  <c:v>0.98337578699999995</c:v>
                </c:pt>
                <c:pt idx="67238">
                  <c:v>0.98048173699999996</c:v>
                </c:pt>
                <c:pt idx="67239">
                  <c:v>0.99833470599999996</c:v>
                </c:pt>
                <c:pt idx="67240">
                  <c:v>0.98048173699999996</c:v>
                </c:pt>
                <c:pt idx="67241">
                  <c:v>0.99466263200000005</c:v>
                </c:pt>
                <c:pt idx="67242">
                  <c:v>0.99466263200000005</c:v>
                </c:pt>
                <c:pt idx="67243">
                  <c:v>0.98337578699999995</c:v>
                </c:pt>
                <c:pt idx="67244">
                  <c:v>0.99833470599999996</c:v>
                </c:pt>
                <c:pt idx="67245">
                  <c:v>0.99466263200000005</c:v>
                </c:pt>
                <c:pt idx="67246">
                  <c:v>0.99833470599999996</c:v>
                </c:pt>
                <c:pt idx="67247">
                  <c:v>0.99833470599999996</c:v>
                </c:pt>
                <c:pt idx="67248">
                  <c:v>0.98337578699999995</c:v>
                </c:pt>
                <c:pt idx="67249">
                  <c:v>0.98337578699999995</c:v>
                </c:pt>
                <c:pt idx="67250">
                  <c:v>0.99833470599999996</c:v>
                </c:pt>
                <c:pt idx="67251">
                  <c:v>0.98048173699999996</c:v>
                </c:pt>
                <c:pt idx="67252">
                  <c:v>0.98048173699999996</c:v>
                </c:pt>
                <c:pt idx="67253">
                  <c:v>0.98337578699999995</c:v>
                </c:pt>
                <c:pt idx="67254">
                  <c:v>0.99466263200000005</c:v>
                </c:pt>
                <c:pt idx="67255">
                  <c:v>0.99100769600000005</c:v>
                </c:pt>
                <c:pt idx="67256">
                  <c:v>0.994798234</c:v>
                </c:pt>
                <c:pt idx="67257">
                  <c:v>0.99833470599999996</c:v>
                </c:pt>
                <c:pt idx="67258">
                  <c:v>0.98337578699999995</c:v>
                </c:pt>
                <c:pt idx="67259">
                  <c:v>0.98337578699999995</c:v>
                </c:pt>
                <c:pt idx="67260">
                  <c:v>0.99833470599999996</c:v>
                </c:pt>
                <c:pt idx="67261">
                  <c:v>0.99466263200000005</c:v>
                </c:pt>
                <c:pt idx="67262">
                  <c:v>0.99450736299999998</c:v>
                </c:pt>
                <c:pt idx="67263">
                  <c:v>0.97450132499999997</c:v>
                </c:pt>
                <c:pt idx="67264">
                  <c:v>0.99833470599999996</c:v>
                </c:pt>
                <c:pt idx="67265">
                  <c:v>0.99466263200000005</c:v>
                </c:pt>
                <c:pt idx="67266">
                  <c:v>0.99466263200000005</c:v>
                </c:pt>
                <c:pt idx="67267">
                  <c:v>0.99833470599999996</c:v>
                </c:pt>
                <c:pt idx="67268">
                  <c:v>0.98048173699999996</c:v>
                </c:pt>
                <c:pt idx="67269">
                  <c:v>0.99833470599999996</c:v>
                </c:pt>
                <c:pt idx="67270">
                  <c:v>0.98337578699999995</c:v>
                </c:pt>
                <c:pt idx="67271">
                  <c:v>0.98337578699999995</c:v>
                </c:pt>
                <c:pt idx="67272">
                  <c:v>0.99466263200000005</c:v>
                </c:pt>
                <c:pt idx="67273">
                  <c:v>0.99466263200000005</c:v>
                </c:pt>
                <c:pt idx="67274">
                  <c:v>0.99833470599999996</c:v>
                </c:pt>
                <c:pt idx="67275">
                  <c:v>0.99466263200000005</c:v>
                </c:pt>
                <c:pt idx="67276">
                  <c:v>0.994798234</c:v>
                </c:pt>
                <c:pt idx="67277">
                  <c:v>0.99466263200000005</c:v>
                </c:pt>
                <c:pt idx="67278">
                  <c:v>0.98337578699999995</c:v>
                </c:pt>
                <c:pt idx="67279">
                  <c:v>0.99100769600000005</c:v>
                </c:pt>
                <c:pt idx="67280">
                  <c:v>0.99626751000000002</c:v>
                </c:pt>
                <c:pt idx="67281">
                  <c:v>0.97923176599999995</c:v>
                </c:pt>
                <c:pt idx="67282">
                  <c:v>0.98337578699999995</c:v>
                </c:pt>
                <c:pt idx="67283">
                  <c:v>0.98337578699999995</c:v>
                </c:pt>
                <c:pt idx="67284">
                  <c:v>0.95138306500000003</c:v>
                </c:pt>
                <c:pt idx="67285">
                  <c:v>0.987316898</c:v>
                </c:pt>
                <c:pt idx="67286">
                  <c:v>0.98337578699999995</c:v>
                </c:pt>
                <c:pt idx="67287">
                  <c:v>0.994798234</c:v>
                </c:pt>
                <c:pt idx="67288">
                  <c:v>0.99833470599999996</c:v>
                </c:pt>
                <c:pt idx="67289">
                  <c:v>0.99466263200000005</c:v>
                </c:pt>
                <c:pt idx="67290">
                  <c:v>0.99466263200000005</c:v>
                </c:pt>
                <c:pt idx="67291">
                  <c:v>0.98337578699999995</c:v>
                </c:pt>
                <c:pt idx="67292">
                  <c:v>0.98337578699999995</c:v>
                </c:pt>
                <c:pt idx="67293">
                  <c:v>0.99466263200000005</c:v>
                </c:pt>
                <c:pt idx="67294">
                  <c:v>0.98337578699999995</c:v>
                </c:pt>
                <c:pt idx="67295">
                  <c:v>0.98337578699999995</c:v>
                </c:pt>
                <c:pt idx="67296">
                  <c:v>0.99466263200000005</c:v>
                </c:pt>
                <c:pt idx="67297">
                  <c:v>0.994798234</c:v>
                </c:pt>
                <c:pt idx="67298">
                  <c:v>0.98048173699999996</c:v>
                </c:pt>
                <c:pt idx="67299">
                  <c:v>0.98729905299999998</c:v>
                </c:pt>
                <c:pt idx="67300">
                  <c:v>0.994798234</c:v>
                </c:pt>
                <c:pt idx="67301">
                  <c:v>0.99833470599999996</c:v>
                </c:pt>
                <c:pt idx="67302">
                  <c:v>0.98552498799999999</c:v>
                </c:pt>
                <c:pt idx="67303">
                  <c:v>0.98048173699999996</c:v>
                </c:pt>
                <c:pt idx="67304">
                  <c:v>0.98337578699999995</c:v>
                </c:pt>
                <c:pt idx="67305">
                  <c:v>0.99466263200000005</c:v>
                </c:pt>
                <c:pt idx="67306">
                  <c:v>0.98337578699999995</c:v>
                </c:pt>
                <c:pt idx="67307">
                  <c:v>0.98337578699999995</c:v>
                </c:pt>
                <c:pt idx="67308">
                  <c:v>0.99833470599999996</c:v>
                </c:pt>
                <c:pt idx="67309">
                  <c:v>0.98048173699999996</c:v>
                </c:pt>
                <c:pt idx="67310">
                  <c:v>0.98048173699999996</c:v>
                </c:pt>
                <c:pt idx="67311">
                  <c:v>0.98337578699999995</c:v>
                </c:pt>
                <c:pt idx="67312">
                  <c:v>0.99466263200000005</c:v>
                </c:pt>
                <c:pt idx="67313">
                  <c:v>0.99090427199999997</c:v>
                </c:pt>
                <c:pt idx="67314">
                  <c:v>0.98337578699999995</c:v>
                </c:pt>
                <c:pt idx="67315">
                  <c:v>0.99833470599999996</c:v>
                </c:pt>
                <c:pt idx="67316">
                  <c:v>0.99833470599999996</c:v>
                </c:pt>
                <c:pt idx="67317">
                  <c:v>0.99466263200000005</c:v>
                </c:pt>
                <c:pt idx="67318">
                  <c:v>0.98337578699999995</c:v>
                </c:pt>
                <c:pt idx="67319">
                  <c:v>0.98337578699999995</c:v>
                </c:pt>
                <c:pt idx="67320">
                  <c:v>0.994798234</c:v>
                </c:pt>
                <c:pt idx="67321">
                  <c:v>0.98337578699999995</c:v>
                </c:pt>
                <c:pt idx="67322">
                  <c:v>0.99466263200000005</c:v>
                </c:pt>
                <c:pt idx="67323">
                  <c:v>0.98337578699999995</c:v>
                </c:pt>
                <c:pt idx="67324">
                  <c:v>0.99466263200000005</c:v>
                </c:pt>
                <c:pt idx="67325">
                  <c:v>0.98048173699999996</c:v>
                </c:pt>
                <c:pt idx="67326">
                  <c:v>0.99833470599999996</c:v>
                </c:pt>
                <c:pt idx="67327">
                  <c:v>0.98337578699999995</c:v>
                </c:pt>
                <c:pt idx="67328">
                  <c:v>0.98337578699999995</c:v>
                </c:pt>
                <c:pt idx="67329">
                  <c:v>0.99466263200000005</c:v>
                </c:pt>
                <c:pt idx="67330">
                  <c:v>0.99833470599999996</c:v>
                </c:pt>
                <c:pt idx="67331">
                  <c:v>0.994798234</c:v>
                </c:pt>
                <c:pt idx="67332">
                  <c:v>0.98337578699999995</c:v>
                </c:pt>
                <c:pt idx="67333">
                  <c:v>0.99833470599999996</c:v>
                </c:pt>
                <c:pt idx="67334">
                  <c:v>0.98337578699999995</c:v>
                </c:pt>
                <c:pt idx="67335">
                  <c:v>0.994798234</c:v>
                </c:pt>
                <c:pt idx="67336">
                  <c:v>0.98337578699999995</c:v>
                </c:pt>
                <c:pt idx="67337">
                  <c:v>0.98337578699999995</c:v>
                </c:pt>
                <c:pt idx="67338">
                  <c:v>0.994798234</c:v>
                </c:pt>
                <c:pt idx="67339">
                  <c:v>0.99833470599999996</c:v>
                </c:pt>
                <c:pt idx="67340">
                  <c:v>0.99466263200000005</c:v>
                </c:pt>
                <c:pt idx="67341">
                  <c:v>0.994798234</c:v>
                </c:pt>
                <c:pt idx="67342">
                  <c:v>0.99833470599999996</c:v>
                </c:pt>
                <c:pt idx="67343">
                  <c:v>0.98337578699999995</c:v>
                </c:pt>
                <c:pt idx="67344">
                  <c:v>0.99466263200000005</c:v>
                </c:pt>
                <c:pt idx="67345">
                  <c:v>0.99833470599999996</c:v>
                </c:pt>
                <c:pt idx="67346">
                  <c:v>0.98337578699999995</c:v>
                </c:pt>
                <c:pt idx="67347">
                  <c:v>0.99015918800000002</c:v>
                </c:pt>
                <c:pt idx="67348">
                  <c:v>0.99833470599999996</c:v>
                </c:pt>
                <c:pt idx="67349">
                  <c:v>0.99833470599999996</c:v>
                </c:pt>
                <c:pt idx="67350">
                  <c:v>0.98337578699999995</c:v>
                </c:pt>
                <c:pt idx="67351">
                  <c:v>0.99466263200000005</c:v>
                </c:pt>
                <c:pt idx="67352">
                  <c:v>0.98337578699999995</c:v>
                </c:pt>
                <c:pt idx="67353">
                  <c:v>0.987316898</c:v>
                </c:pt>
                <c:pt idx="67354">
                  <c:v>0.99456953599999998</c:v>
                </c:pt>
                <c:pt idx="67355">
                  <c:v>0.99466263200000005</c:v>
                </c:pt>
                <c:pt idx="67356">
                  <c:v>0.98337578699999995</c:v>
                </c:pt>
                <c:pt idx="67357">
                  <c:v>0.99833470599999996</c:v>
                </c:pt>
                <c:pt idx="67358">
                  <c:v>0.994798234</c:v>
                </c:pt>
                <c:pt idx="67359">
                  <c:v>0.994798234</c:v>
                </c:pt>
                <c:pt idx="67360">
                  <c:v>0.98048173699999996</c:v>
                </c:pt>
                <c:pt idx="67361">
                  <c:v>0.98337578699999995</c:v>
                </c:pt>
                <c:pt idx="67362">
                  <c:v>0.99833470599999996</c:v>
                </c:pt>
                <c:pt idx="67363">
                  <c:v>0.99466263200000005</c:v>
                </c:pt>
                <c:pt idx="67364">
                  <c:v>0.98337578699999995</c:v>
                </c:pt>
                <c:pt idx="67365">
                  <c:v>0.98337578699999995</c:v>
                </c:pt>
                <c:pt idx="67366">
                  <c:v>0.99833470599999996</c:v>
                </c:pt>
                <c:pt idx="67367">
                  <c:v>0.99833470599999996</c:v>
                </c:pt>
                <c:pt idx="67368">
                  <c:v>0.98048173699999996</c:v>
                </c:pt>
                <c:pt idx="67369">
                  <c:v>0.99466263200000005</c:v>
                </c:pt>
                <c:pt idx="67370">
                  <c:v>0.98337578699999995</c:v>
                </c:pt>
                <c:pt idx="67371">
                  <c:v>0.98337578699999995</c:v>
                </c:pt>
                <c:pt idx="67372">
                  <c:v>0.987316898</c:v>
                </c:pt>
                <c:pt idx="67373">
                  <c:v>0.98048173699999996</c:v>
                </c:pt>
                <c:pt idx="67374">
                  <c:v>0.99466263200000005</c:v>
                </c:pt>
                <c:pt idx="67375">
                  <c:v>0.99466263200000005</c:v>
                </c:pt>
                <c:pt idx="67376">
                  <c:v>0.994798234</c:v>
                </c:pt>
                <c:pt idx="67377">
                  <c:v>0.99100769600000005</c:v>
                </c:pt>
                <c:pt idx="67378">
                  <c:v>0.98337578699999995</c:v>
                </c:pt>
                <c:pt idx="67379">
                  <c:v>0.99466263200000005</c:v>
                </c:pt>
                <c:pt idx="67380">
                  <c:v>0.99833470599999996</c:v>
                </c:pt>
                <c:pt idx="67381">
                  <c:v>0.99027694600000005</c:v>
                </c:pt>
                <c:pt idx="67382">
                  <c:v>0.99466263200000005</c:v>
                </c:pt>
                <c:pt idx="67383">
                  <c:v>0.99833470599999996</c:v>
                </c:pt>
                <c:pt idx="67384">
                  <c:v>0.98337578699999995</c:v>
                </c:pt>
                <c:pt idx="67385">
                  <c:v>0.99466263200000005</c:v>
                </c:pt>
                <c:pt idx="67386">
                  <c:v>0.99466263200000005</c:v>
                </c:pt>
                <c:pt idx="67387">
                  <c:v>0.99466263200000005</c:v>
                </c:pt>
                <c:pt idx="67388">
                  <c:v>0.99833470599999996</c:v>
                </c:pt>
                <c:pt idx="67389">
                  <c:v>0.987316898</c:v>
                </c:pt>
                <c:pt idx="67390">
                  <c:v>0.99833470599999996</c:v>
                </c:pt>
                <c:pt idx="67391">
                  <c:v>0.98048173699999996</c:v>
                </c:pt>
                <c:pt idx="67392">
                  <c:v>0.99833470599999996</c:v>
                </c:pt>
                <c:pt idx="67393">
                  <c:v>0.99833470599999996</c:v>
                </c:pt>
                <c:pt idx="67394">
                  <c:v>0.994798234</c:v>
                </c:pt>
                <c:pt idx="67395">
                  <c:v>0.98337578699999995</c:v>
                </c:pt>
                <c:pt idx="67396">
                  <c:v>0.994798234</c:v>
                </c:pt>
                <c:pt idx="67397">
                  <c:v>0.98337578699999995</c:v>
                </c:pt>
                <c:pt idx="67398">
                  <c:v>0.99466263200000005</c:v>
                </c:pt>
                <c:pt idx="67399">
                  <c:v>0.99466263200000005</c:v>
                </c:pt>
                <c:pt idx="67400">
                  <c:v>0.98337578699999995</c:v>
                </c:pt>
                <c:pt idx="67401">
                  <c:v>0.99466263200000005</c:v>
                </c:pt>
                <c:pt idx="67402">
                  <c:v>0.99466263200000005</c:v>
                </c:pt>
                <c:pt idx="67403">
                  <c:v>0.98048173699999996</c:v>
                </c:pt>
                <c:pt idx="67404">
                  <c:v>0.99015918800000002</c:v>
                </c:pt>
                <c:pt idx="67405">
                  <c:v>0.98337578699999995</c:v>
                </c:pt>
                <c:pt idx="67406">
                  <c:v>0.99466263200000005</c:v>
                </c:pt>
                <c:pt idx="67407">
                  <c:v>0.99833470599999996</c:v>
                </c:pt>
                <c:pt idx="67408">
                  <c:v>0.99466263200000005</c:v>
                </c:pt>
                <c:pt idx="67409">
                  <c:v>0.99466263200000005</c:v>
                </c:pt>
                <c:pt idx="67410">
                  <c:v>0.994798234</c:v>
                </c:pt>
                <c:pt idx="67411">
                  <c:v>0.99466263200000005</c:v>
                </c:pt>
                <c:pt idx="67412">
                  <c:v>0.99833470599999996</c:v>
                </c:pt>
                <c:pt idx="67413">
                  <c:v>0.98337578699999995</c:v>
                </c:pt>
                <c:pt idx="67414">
                  <c:v>0.99027694600000005</c:v>
                </c:pt>
                <c:pt idx="67415">
                  <c:v>0.99466263200000005</c:v>
                </c:pt>
                <c:pt idx="67416">
                  <c:v>0.99833470599999996</c:v>
                </c:pt>
                <c:pt idx="67417">
                  <c:v>0.994798234</c:v>
                </c:pt>
                <c:pt idx="67418">
                  <c:v>0.99466263200000005</c:v>
                </c:pt>
                <c:pt idx="67419">
                  <c:v>0.98337578699999995</c:v>
                </c:pt>
                <c:pt idx="67420">
                  <c:v>0.98337578699999995</c:v>
                </c:pt>
                <c:pt idx="67421">
                  <c:v>0.99466263200000005</c:v>
                </c:pt>
                <c:pt idx="67422">
                  <c:v>0.99466263200000005</c:v>
                </c:pt>
                <c:pt idx="67423">
                  <c:v>0.98048173699999996</c:v>
                </c:pt>
                <c:pt idx="67424">
                  <c:v>0.98048173699999996</c:v>
                </c:pt>
                <c:pt idx="67425">
                  <c:v>0.99466263200000005</c:v>
                </c:pt>
                <c:pt idx="67426">
                  <c:v>0.99466263200000005</c:v>
                </c:pt>
                <c:pt idx="67427">
                  <c:v>0.98337578699999995</c:v>
                </c:pt>
                <c:pt idx="67428">
                  <c:v>0.99450736299999998</c:v>
                </c:pt>
                <c:pt idx="67429">
                  <c:v>0.99466263200000005</c:v>
                </c:pt>
                <c:pt idx="67430">
                  <c:v>0.99466263200000005</c:v>
                </c:pt>
                <c:pt idx="67431">
                  <c:v>0.98337578699999995</c:v>
                </c:pt>
                <c:pt idx="67432">
                  <c:v>0.99090427199999997</c:v>
                </c:pt>
                <c:pt idx="67433">
                  <c:v>0.99833470599999996</c:v>
                </c:pt>
                <c:pt idx="67434">
                  <c:v>0.98337578699999995</c:v>
                </c:pt>
                <c:pt idx="67435">
                  <c:v>0.98048173699999996</c:v>
                </c:pt>
                <c:pt idx="67436">
                  <c:v>0.98337578699999995</c:v>
                </c:pt>
                <c:pt idx="67437">
                  <c:v>0.994798234</c:v>
                </c:pt>
                <c:pt idx="67438">
                  <c:v>0.98337578699999995</c:v>
                </c:pt>
                <c:pt idx="67439">
                  <c:v>0.99466263200000005</c:v>
                </c:pt>
                <c:pt idx="67440">
                  <c:v>0.98529628999999996</c:v>
                </c:pt>
                <c:pt idx="67441">
                  <c:v>0.99456953599999998</c:v>
                </c:pt>
                <c:pt idx="67442">
                  <c:v>0.99015918800000002</c:v>
                </c:pt>
                <c:pt idx="67443">
                  <c:v>0.98337578699999995</c:v>
                </c:pt>
                <c:pt idx="67444">
                  <c:v>0.99466263200000005</c:v>
                </c:pt>
                <c:pt idx="67445">
                  <c:v>0.98337578699999995</c:v>
                </c:pt>
                <c:pt idx="67446">
                  <c:v>0.98337578699999995</c:v>
                </c:pt>
                <c:pt idx="67447">
                  <c:v>0.98337578699999995</c:v>
                </c:pt>
                <c:pt idx="67448">
                  <c:v>0.98048173699999996</c:v>
                </c:pt>
                <c:pt idx="67449">
                  <c:v>0.98337578699999995</c:v>
                </c:pt>
                <c:pt idx="67450">
                  <c:v>0.994798234</c:v>
                </c:pt>
                <c:pt idx="67451">
                  <c:v>0.98337578699999995</c:v>
                </c:pt>
                <c:pt idx="67452">
                  <c:v>0.99833470599999996</c:v>
                </c:pt>
                <c:pt idx="67453">
                  <c:v>0.99015918800000002</c:v>
                </c:pt>
                <c:pt idx="67454">
                  <c:v>0.99833470599999996</c:v>
                </c:pt>
                <c:pt idx="67455">
                  <c:v>0.98048173699999996</c:v>
                </c:pt>
                <c:pt idx="67456">
                  <c:v>0.99833470599999996</c:v>
                </c:pt>
                <c:pt idx="67457">
                  <c:v>0.98337578699999995</c:v>
                </c:pt>
                <c:pt idx="67458">
                  <c:v>0.98337578699999995</c:v>
                </c:pt>
                <c:pt idx="67459">
                  <c:v>0.99466263200000005</c:v>
                </c:pt>
                <c:pt idx="67460">
                  <c:v>0.99466263200000005</c:v>
                </c:pt>
                <c:pt idx="67461">
                  <c:v>0.98337578699999995</c:v>
                </c:pt>
                <c:pt idx="67462">
                  <c:v>0.99466263200000005</c:v>
                </c:pt>
                <c:pt idx="67463">
                  <c:v>0.98173445000000004</c:v>
                </c:pt>
                <c:pt idx="67464">
                  <c:v>0.99833470599999996</c:v>
                </c:pt>
                <c:pt idx="67465">
                  <c:v>0.99466263200000005</c:v>
                </c:pt>
                <c:pt idx="67466">
                  <c:v>0.99833470599999996</c:v>
                </c:pt>
                <c:pt idx="67467">
                  <c:v>0.98048173699999996</c:v>
                </c:pt>
                <c:pt idx="67468">
                  <c:v>0.99833470599999996</c:v>
                </c:pt>
                <c:pt idx="67469">
                  <c:v>0.994798234</c:v>
                </c:pt>
                <c:pt idx="67470">
                  <c:v>0.994798234</c:v>
                </c:pt>
                <c:pt idx="67471">
                  <c:v>0.98729905299999998</c:v>
                </c:pt>
                <c:pt idx="67472">
                  <c:v>0.99466263200000005</c:v>
                </c:pt>
                <c:pt idx="67473">
                  <c:v>0.98048173699999996</c:v>
                </c:pt>
                <c:pt idx="67474">
                  <c:v>0.98337578699999995</c:v>
                </c:pt>
                <c:pt idx="67475">
                  <c:v>0.99466263200000005</c:v>
                </c:pt>
                <c:pt idx="67476">
                  <c:v>0.98337578699999995</c:v>
                </c:pt>
                <c:pt idx="67477">
                  <c:v>0.98048173699999996</c:v>
                </c:pt>
                <c:pt idx="67478">
                  <c:v>0.99100769600000005</c:v>
                </c:pt>
                <c:pt idx="67479">
                  <c:v>0.99626751000000002</c:v>
                </c:pt>
                <c:pt idx="67480">
                  <c:v>0.99833470599999996</c:v>
                </c:pt>
                <c:pt idx="67481">
                  <c:v>0.98337578699999995</c:v>
                </c:pt>
                <c:pt idx="67482">
                  <c:v>0.99466263200000005</c:v>
                </c:pt>
                <c:pt idx="67483">
                  <c:v>0.99466263200000005</c:v>
                </c:pt>
                <c:pt idx="67484">
                  <c:v>0.98048173699999996</c:v>
                </c:pt>
                <c:pt idx="67485">
                  <c:v>0.98337578699999995</c:v>
                </c:pt>
                <c:pt idx="67486">
                  <c:v>0.99833470599999996</c:v>
                </c:pt>
                <c:pt idx="67487">
                  <c:v>0.99833470599999996</c:v>
                </c:pt>
                <c:pt idx="67488">
                  <c:v>0.98337578699999995</c:v>
                </c:pt>
                <c:pt idx="67489">
                  <c:v>0.994798234</c:v>
                </c:pt>
                <c:pt idx="67490">
                  <c:v>0.98337578699999995</c:v>
                </c:pt>
                <c:pt idx="67491">
                  <c:v>0.99466263200000005</c:v>
                </c:pt>
                <c:pt idx="67492">
                  <c:v>0.98048173699999996</c:v>
                </c:pt>
                <c:pt idx="67493">
                  <c:v>0.99450736299999998</c:v>
                </c:pt>
                <c:pt idx="67494">
                  <c:v>0.98337578699999995</c:v>
                </c:pt>
                <c:pt idx="67495">
                  <c:v>0.99090427199999997</c:v>
                </c:pt>
                <c:pt idx="67496">
                  <c:v>0.98337578699999995</c:v>
                </c:pt>
                <c:pt idx="67497">
                  <c:v>0.99833470599999996</c:v>
                </c:pt>
                <c:pt idx="67498">
                  <c:v>0.99466263200000005</c:v>
                </c:pt>
                <c:pt idx="67499">
                  <c:v>0.99466263200000005</c:v>
                </c:pt>
                <c:pt idx="67500">
                  <c:v>0.99466263200000005</c:v>
                </c:pt>
                <c:pt idx="67501">
                  <c:v>0.99833470599999996</c:v>
                </c:pt>
                <c:pt idx="67502">
                  <c:v>0.98048173699999996</c:v>
                </c:pt>
                <c:pt idx="67503">
                  <c:v>0.99833470599999996</c:v>
                </c:pt>
                <c:pt idx="67504">
                  <c:v>0.987316898</c:v>
                </c:pt>
                <c:pt idx="67505">
                  <c:v>0.98337578699999995</c:v>
                </c:pt>
                <c:pt idx="67506">
                  <c:v>0.99833470599999996</c:v>
                </c:pt>
                <c:pt idx="67507">
                  <c:v>0.99833470599999996</c:v>
                </c:pt>
                <c:pt idx="67508">
                  <c:v>0.98337578699999995</c:v>
                </c:pt>
                <c:pt idx="67509">
                  <c:v>0.99466263200000005</c:v>
                </c:pt>
                <c:pt idx="67510">
                  <c:v>0.98048173699999996</c:v>
                </c:pt>
                <c:pt idx="67511">
                  <c:v>0.98337578699999995</c:v>
                </c:pt>
                <c:pt idx="67512">
                  <c:v>0.99833470599999996</c:v>
                </c:pt>
                <c:pt idx="67513">
                  <c:v>0.99833470599999996</c:v>
                </c:pt>
                <c:pt idx="67514">
                  <c:v>0.98549281</c:v>
                </c:pt>
                <c:pt idx="67515">
                  <c:v>0.99466263200000005</c:v>
                </c:pt>
                <c:pt idx="67516">
                  <c:v>0.99466263200000005</c:v>
                </c:pt>
                <c:pt idx="67517">
                  <c:v>0.98048173699999996</c:v>
                </c:pt>
                <c:pt idx="67518">
                  <c:v>0.99090427199999997</c:v>
                </c:pt>
                <c:pt idx="67519">
                  <c:v>0.97829186400000001</c:v>
                </c:pt>
                <c:pt idx="67520">
                  <c:v>0.99456953599999998</c:v>
                </c:pt>
                <c:pt idx="67521">
                  <c:v>0.98337578699999995</c:v>
                </c:pt>
                <c:pt idx="67522">
                  <c:v>0.99833470599999996</c:v>
                </c:pt>
                <c:pt idx="67523">
                  <c:v>0.99833470599999996</c:v>
                </c:pt>
                <c:pt idx="67524">
                  <c:v>0.99833470599999996</c:v>
                </c:pt>
                <c:pt idx="67525">
                  <c:v>0.98337578699999995</c:v>
                </c:pt>
                <c:pt idx="67526">
                  <c:v>0.99466263200000005</c:v>
                </c:pt>
                <c:pt idx="67527">
                  <c:v>0.994798234</c:v>
                </c:pt>
                <c:pt idx="67528">
                  <c:v>0.98337578699999995</c:v>
                </c:pt>
                <c:pt idx="67529">
                  <c:v>0.99833470599999996</c:v>
                </c:pt>
                <c:pt idx="67530">
                  <c:v>0.994798234</c:v>
                </c:pt>
                <c:pt idx="67531">
                  <c:v>0.98048173699999996</c:v>
                </c:pt>
                <c:pt idx="67532">
                  <c:v>0.994798234</c:v>
                </c:pt>
                <c:pt idx="67533">
                  <c:v>0.994798234</c:v>
                </c:pt>
                <c:pt idx="67534">
                  <c:v>0.994798234</c:v>
                </c:pt>
                <c:pt idx="67535">
                  <c:v>0.98337578699999995</c:v>
                </c:pt>
                <c:pt idx="67536">
                  <c:v>0.98337578699999995</c:v>
                </c:pt>
                <c:pt idx="67537">
                  <c:v>0.99466263200000005</c:v>
                </c:pt>
                <c:pt idx="67538">
                  <c:v>0.99466263200000005</c:v>
                </c:pt>
                <c:pt idx="67539">
                  <c:v>0.99456953599999998</c:v>
                </c:pt>
                <c:pt idx="67540">
                  <c:v>0.99466263200000005</c:v>
                </c:pt>
                <c:pt idx="67541">
                  <c:v>0.98337578699999995</c:v>
                </c:pt>
                <c:pt idx="67542">
                  <c:v>0.98729905299999998</c:v>
                </c:pt>
                <c:pt idx="67543">
                  <c:v>0.98337578699999995</c:v>
                </c:pt>
                <c:pt idx="67544">
                  <c:v>0.99466263200000005</c:v>
                </c:pt>
                <c:pt idx="67545">
                  <c:v>0.99833470599999996</c:v>
                </c:pt>
                <c:pt idx="67546">
                  <c:v>0.99466263200000005</c:v>
                </c:pt>
                <c:pt idx="67547">
                  <c:v>0.98549281</c:v>
                </c:pt>
                <c:pt idx="67548">
                  <c:v>0.99466263200000005</c:v>
                </c:pt>
                <c:pt idx="67549">
                  <c:v>0.994798234</c:v>
                </c:pt>
                <c:pt idx="67550">
                  <c:v>0.994798234</c:v>
                </c:pt>
                <c:pt idx="67551">
                  <c:v>0.994798234</c:v>
                </c:pt>
                <c:pt idx="67552">
                  <c:v>0.98337578699999995</c:v>
                </c:pt>
                <c:pt idx="67553">
                  <c:v>0.994798234</c:v>
                </c:pt>
                <c:pt idx="67554">
                  <c:v>0.99833470599999996</c:v>
                </c:pt>
                <c:pt idx="67555">
                  <c:v>0.994798234</c:v>
                </c:pt>
                <c:pt idx="67556">
                  <c:v>0.98729905299999998</c:v>
                </c:pt>
                <c:pt idx="67557">
                  <c:v>0.99466263200000005</c:v>
                </c:pt>
                <c:pt idx="67558">
                  <c:v>0.98975540500000003</c:v>
                </c:pt>
                <c:pt idx="67559">
                  <c:v>0.98048173699999996</c:v>
                </c:pt>
                <c:pt idx="67560">
                  <c:v>0.99833470599999996</c:v>
                </c:pt>
                <c:pt idx="67561">
                  <c:v>0.98337578699999995</c:v>
                </c:pt>
                <c:pt idx="67562">
                  <c:v>0.98048173699999996</c:v>
                </c:pt>
                <c:pt idx="67563">
                  <c:v>0.99833470599999996</c:v>
                </c:pt>
                <c:pt idx="67564">
                  <c:v>0.99833470599999996</c:v>
                </c:pt>
                <c:pt idx="67565">
                  <c:v>0.98337578699999995</c:v>
                </c:pt>
                <c:pt idx="67566">
                  <c:v>0.98048173699999996</c:v>
                </c:pt>
                <c:pt idx="67567">
                  <c:v>0.99833470599999996</c:v>
                </c:pt>
                <c:pt idx="67568">
                  <c:v>0.98048173699999996</c:v>
                </c:pt>
                <c:pt idx="67569">
                  <c:v>0.98337578699999995</c:v>
                </c:pt>
                <c:pt idx="67570">
                  <c:v>0.99466263200000005</c:v>
                </c:pt>
                <c:pt idx="67571">
                  <c:v>0.99466263200000005</c:v>
                </c:pt>
                <c:pt idx="67572">
                  <c:v>0.99626751000000002</c:v>
                </c:pt>
                <c:pt idx="67573">
                  <c:v>0.99456953599999998</c:v>
                </c:pt>
                <c:pt idx="67574">
                  <c:v>0.98048173699999996</c:v>
                </c:pt>
                <c:pt idx="67575">
                  <c:v>0.99833470599999996</c:v>
                </c:pt>
                <c:pt idx="67576">
                  <c:v>0.98048173699999996</c:v>
                </c:pt>
                <c:pt idx="67577">
                  <c:v>0.99833470599999996</c:v>
                </c:pt>
                <c:pt idx="67578">
                  <c:v>0.99833470599999996</c:v>
                </c:pt>
                <c:pt idx="67579">
                  <c:v>0.98337578699999995</c:v>
                </c:pt>
                <c:pt idx="67580">
                  <c:v>0.99466263200000005</c:v>
                </c:pt>
                <c:pt idx="67581">
                  <c:v>0.994798234</c:v>
                </c:pt>
                <c:pt idx="67582">
                  <c:v>0.97450132499999997</c:v>
                </c:pt>
                <c:pt idx="67583">
                  <c:v>0.99466263200000005</c:v>
                </c:pt>
                <c:pt idx="67584">
                  <c:v>0.994798234</c:v>
                </c:pt>
                <c:pt idx="67585">
                  <c:v>0.99833470599999996</c:v>
                </c:pt>
                <c:pt idx="67586">
                  <c:v>0.99833470599999996</c:v>
                </c:pt>
                <c:pt idx="67587">
                  <c:v>0.994798234</c:v>
                </c:pt>
                <c:pt idx="67588">
                  <c:v>0.987316898</c:v>
                </c:pt>
                <c:pt idx="67589">
                  <c:v>0.98337578699999995</c:v>
                </c:pt>
                <c:pt idx="67590">
                  <c:v>0.98048173699999996</c:v>
                </c:pt>
                <c:pt idx="67591">
                  <c:v>0.98337578699999995</c:v>
                </c:pt>
                <c:pt idx="67592">
                  <c:v>0.99833470599999996</c:v>
                </c:pt>
                <c:pt idx="67593">
                  <c:v>0.98337578699999995</c:v>
                </c:pt>
                <c:pt idx="67594">
                  <c:v>0.98337578699999995</c:v>
                </c:pt>
                <c:pt idx="67595">
                  <c:v>0.994798234</c:v>
                </c:pt>
                <c:pt idx="67596">
                  <c:v>0.98337578699999995</c:v>
                </c:pt>
                <c:pt idx="67597">
                  <c:v>0.98048173699999996</c:v>
                </c:pt>
                <c:pt idx="67598">
                  <c:v>0.98337578699999995</c:v>
                </c:pt>
                <c:pt idx="67599">
                  <c:v>0.99833470599999996</c:v>
                </c:pt>
                <c:pt idx="67600">
                  <c:v>0.98337578699999995</c:v>
                </c:pt>
                <c:pt idx="67601">
                  <c:v>0.99833470599999996</c:v>
                </c:pt>
                <c:pt idx="67602">
                  <c:v>0.99833470599999996</c:v>
                </c:pt>
                <c:pt idx="67603">
                  <c:v>0.99466263200000005</c:v>
                </c:pt>
                <c:pt idx="67604">
                  <c:v>0.99466263200000005</c:v>
                </c:pt>
                <c:pt idx="67605">
                  <c:v>0.98048173699999996</c:v>
                </c:pt>
                <c:pt idx="67606">
                  <c:v>0.98337578699999995</c:v>
                </c:pt>
                <c:pt idx="67607">
                  <c:v>0.994798234</c:v>
                </c:pt>
                <c:pt idx="67608">
                  <c:v>0.994798234</c:v>
                </c:pt>
                <c:pt idx="67609">
                  <c:v>0.98529628999999996</c:v>
                </c:pt>
                <c:pt idx="67610">
                  <c:v>0.99466263200000005</c:v>
                </c:pt>
                <c:pt idx="67611">
                  <c:v>0.99833470599999996</c:v>
                </c:pt>
                <c:pt idx="67612">
                  <c:v>0.99466263200000005</c:v>
                </c:pt>
                <c:pt idx="67613">
                  <c:v>0.98048173699999996</c:v>
                </c:pt>
                <c:pt idx="67614">
                  <c:v>0.99015918800000002</c:v>
                </c:pt>
                <c:pt idx="67615">
                  <c:v>0.98337578699999995</c:v>
                </c:pt>
                <c:pt idx="67616">
                  <c:v>0.98048173699999996</c:v>
                </c:pt>
                <c:pt idx="67617">
                  <c:v>0.98337578699999995</c:v>
                </c:pt>
                <c:pt idx="67618">
                  <c:v>0.98337578699999995</c:v>
                </c:pt>
                <c:pt idx="67619">
                  <c:v>0.99466263200000005</c:v>
                </c:pt>
                <c:pt idx="67620">
                  <c:v>0.99090427199999997</c:v>
                </c:pt>
                <c:pt idx="67621">
                  <c:v>0.994798234</c:v>
                </c:pt>
                <c:pt idx="67622">
                  <c:v>0.99833470599999996</c:v>
                </c:pt>
                <c:pt idx="67623">
                  <c:v>0.99466263200000005</c:v>
                </c:pt>
                <c:pt idx="67624">
                  <c:v>0.99833470599999996</c:v>
                </c:pt>
                <c:pt idx="67625">
                  <c:v>0.98048173699999996</c:v>
                </c:pt>
                <c:pt idx="67626">
                  <c:v>0.98337578699999995</c:v>
                </c:pt>
                <c:pt idx="67627">
                  <c:v>0.99466263200000005</c:v>
                </c:pt>
                <c:pt idx="67628">
                  <c:v>0.99466263200000005</c:v>
                </c:pt>
                <c:pt idx="67629">
                  <c:v>0.98337578699999995</c:v>
                </c:pt>
                <c:pt idx="67630">
                  <c:v>0.99090427199999997</c:v>
                </c:pt>
                <c:pt idx="67631">
                  <c:v>0.99466263200000005</c:v>
                </c:pt>
                <c:pt idx="67632">
                  <c:v>0.98337578699999995</c:v>
                </c:pt>
                <c:pt idx="67633">
                  <c:v>0.98337578699999995</c:v>
                </c:pt>
                <c:pt idx="67634">
                  <c:v>0.994798234</c:v>
                </c:pt>
                <c:pt idx="67635">
                  <c:v>0.98048173699999996</c:v>
                </c:pt>
                <c:pt idx="67636">
                  <c:v>0.98048173699999996</c:v>
                </c:pt>
                <c:pt idx="67637">
                  <c:v>0.99466263200000005</c:v>
                </c:pt>
                <c:pt idx="67638">
                  <c:v>0.99466263200000005</c:v>
                </c:pt>
                <c:pt idx="67639">
                  <c:v>0.98337578699999995</c:v>
                </c:pt>
                <c:pt idx="67640">
                  <c:v>0.99466263200000005</c:v>
                </c:pt>
                <c:pt idx="67641">
                  <c:v>0.99833470599999996</c:v>
                </c:pt>
                <c:pt idx="67642">
                  <c:v>0.987316898</c:v>
                </c:pt>
                <c:pt idx="67643">
                  <c:v>0.994798234</c:v>
                </c:pt>
                <c:pt idx="67644">
                  <c:v>0.99833470599999996</c:v>
                </c:pt>
                <c:pt idx="67645">
                  <c:v>0.99833470599999996</c:v>
                </c:pt>
                <c:pt idx="67646">
                  <c:v>0.98048173699999996</c:v>
                </c:pt>
                <c:pt idx="67647">
                  <c:v>0.994798234</c:v>
                </c:pt>
                <c:pt idx="67648">
                  <c:v>0.99833470599999996</c:v>
                </c:pt>
                <c:pt idx="67649">
                  <c:v>0.98337578699999995</c:v>
                </c:pt>
                <c:pt idx="67650">
                  <c:v>0.98337578699999995</c:v>
                </c:pt>
                <c:pt idx="67651">
                  <c:v>0.98337578699999995</c:v>
                </c:pt>
                <c:pt idx="67652">
                  <c:v>0.98337578699999995</c:v>
                </c:pt>
                <c:pt idx="67653">
                  <c:v>0.98337578699999995</c:v>
                </c:pt>
                <c:pt idx="67654">
                  <c:v>0.99833470599999996</c:v>
                </c:pt>
                <c:pt idx="67655">
                  <c:v>0.99466263200000005</c:v>
                </c:pt>
                <c:pt idx="67656">
                  <c:v>0.99833470599999996</c:v>
                </c:pt>
                <c:pt idx="67657">
                  <c:v>0.987316898</c:v>
                </c:pt>
                <c:pt idx="67658">
                  <c:v>0.994798234</c:v>
                </c:pt>
                <c:pt idx="67659">
                  <c:v>0.994798234</c:v>
                </c:pt>
                <c:pt idx="67660">
                  <c:v>0.987316898</c:v>
                </c:pt>
                <c:pt idx="67661">
                  <c:v>0.98048173699999996</c:v>
                </c:pt>
                <c:pt idx="67662">
                  <c:v>0.98048173699999996</c:v>
                </c:pt>
                <c:pt idx="67663">
                  <c:v>0.99090427199999997</c:v>
                </c:pt>
                <c:pt idx="67664">
                  <c:v>0.98048173699999996</c:v>
                </c:pt>
                <c:pt idx="67665">
                  <c:v>0.99833470599999996</c:v>
                </c:pt>
                <c:pt idx="67666">
                  <c:v>0.98048173699999996</c:v>
                </c:pt>
                <c:pt idx="67667">
                  <c:v>0.99466263200000005</c:v>
                </c:pt>
                <c:pt idx="67668">
                  <c:v>0.994798234</c:v>
                </c:pt>
                <c:pt idx="67669">
                  <c:v>0.99833470599999996</c:v>
                </c:pt>
                <c:pt idx="67670">
                  <c:v>0.99833470599999996</c:v>
                </c:pt>
                <c:pt idx="67671">
                  <c:v>0.98337578699999995</c:v>
                </c:pt>
                <c:pt idx="67672">
                  <c:v>0.98048173699999996</c:v>
                </c:pt>
                <c:pt idx="67673">
                  <c:v>0.994798234</c:v>
                </c:pt>
                <c:pt idx="67674">
                  <c:v>0.994798234</c:v>
                </c:pt>
                <c:pt idx="67675">
                  <c:v>0.98337578699999995</c:v>
                </c:pt>
                <c:pt idx="67676">
                  <c:v>0.98337578699999995</c:v>
                </c:pt>
                <c:pt idx="67677">
                  <c:v>0.99466263200000005</c:v>
                </c:pt>
                <c:pt idx="67678">
                  <c:v>0.98337578699999995</c:v>
                </c:pt>
                <c:pt idx="67679">
                  <c:v>0.98337578699999995</c:v>
                </c:pt>
                <c:pt idx="67680">
                  <c:v>0.994798234</c:v>
                </c:pt>
                <c:pt idx="67681">
                  <c:v>0.994798234</c:v>
                </c:pt>
                <c:pt idx="67682">
                  <c:v>0.99833470599999996</c:v>
                </c:pt>
                <c:pt idx="67683">
                  <c:v>0.98048173699999996</c:v>
                </c:pt>
                <c:pt idx="67684">
                  <c:v>0.98048173699999996</c:v>
                </c:pt>
                <c:pt idx="67685">
                  <c:v>0.99466263200000005</c:v>
                </c:pt>
                <c:pt idx="67686">
                  <c:v>0.98048173699999996</c:v>
                </c:pt>
                <c:pt idx="67687">
                  <c:v>0.99466263200000005</c:v>
                </c:pt>
                <c:pt idx="67688">
                  <c:v>0.99833470599999996</c:v>
                </c:pt>
                <c:pt idx="67689">
                  <c:v>0.99466263200000005</c:v>
                </c:pt>
                <c:pt idx="67690">
                  <c:v>0.99466263200000005</c:v>
                </c:pt>
                <c:pt idx="67691">
                  <c:v>0.99833470599999996</c:v>
                </c:pt>
                <c:pt idx="67692">
                  <c:v>0.99466263200000005</c:v>
                </c:pt>
                <c:pt idx="67693">
                  <c:v>0.98729905299999998</c:v>
                </c:pt>
                <c:pt idx="67694">
                  <c:v>0.98048173699999996</c:v>
                </c:pt>
                <c:pt idx="67695">
                  <c:v>0.994798234</c:v>
                </c:pt>
                <c:pt idx="67696">
                  <c:v>0.98337578699999995</c:v>
                </c:pt>
                <c:pt idx="67697">
                  <c:v>0.98048173699999996</c:v>
                </c:pt>
                <c:pt idx="67698">
                  <c:v>0.98337578699999995</c:v>
                </c:pt>
                <c:pt idx="67699">
                  <c:v>0.99466263200000005</c:v>
                </c:pt>
                <c:pt idx="67700">
                  <c:v>0.98337578699999995</c:v>
                </c:pt>
                <c:pt idx="67701">
                  <c:v>0.98173445000000004</c:v>
                </c:pt>
                <c:pt idx="67702">
                  <c:v>0.99015918800000002</c:v>
                </c:pt>
                <c:pt idx="67703">
                  <c:v>0.98337578699999995</c:v>
                </c:pt>
                <c:pt idx="67704">
                  <c:v>0.98337578699999995</c:v>
                </c:pt>
                <c:pt idx="67705">
                  <c:v>0.98048173699999996</c:v>
                </c:pt>
                <c:pt idx="67706">
                  <c:v>0.98337578699999995</c:v>
                </c:pt>
                <c:pt idx="67707">
                  <c:v>0.99833470599999996</c:v>
                </c:pt>
                <c:pt idx="67708">
                  <c:v>0.99466263200000005</c:v>
                </c:pt>
                <c:pt idx="67709">
                  <c:v>0.98048173699999996</c:v>
                </c:pt>
                <c:pt idx="67710">
                  <c:v>0.99466263200000005</c:v>
                </c:pt>
                <c:pt idx="67711">
                  <c:v>0.98337578699999995</c:v>
                </c:pt>
                <c:pt idx="67712">
                  <c:v>0.99466263200000005</c:v>
                </c:pt>
                <c:pt idx="67713">
                  <c:v>0.98529628999999996</c:v>
                </c:pt>
                <c:pt idx="67714">
                  <c:v>0.98048173699999996</c:v>
                </c:pt>
                <c:pt idx="67715">
                  <c:v>0.994798234</c:v>
                </c:pt>
                <c:pt idx="67716">
                  <c:v>0.99466263200000005</c:v>
                </c:pt>
                <c:pt idx="67717">
                  <c:v>0.99833470599999996</c:v>
                </c:pt>
                <c:pt idx="67718">
                  <c:v>0.994798234</c:v>
                </c:pt>
                <c:pt idx="67719">
                  <c:v>0.98337578699999995</c:v>
                </c:pt>
                <c:pt idx="67720">
                  <c:v>0.99466263200000005</c:v>
                </c:pt>
                <c:pt idx="67721">
                  <c:v>0.98529628999999996</c:v>
                </c:pt>
                <c:pt idx="67722">
                  <c:v>0.98048173699999996</c:v>
                </c:pt>
                <c:pt idx="67723">
                  <c:v>0.98337578699999995</c:v>
                </c:pt>
                <c:pt idx="67724">
                  <c:v>0.99833470599999996</c:v>
                </c:pt>
                <c:pt idx="67725">
                  <c:v>0.98337578699999995</c:v>
                </c:pt>
                <c:pt idx="67726">
                  <c:v>0.98048173699999996</c:v>
                </c:pt>
                <c:pt idx="67727">
                  <c:v>0.98337578699999995</c:v>
                </c:pt>
                <c:pt idx="67728">
                  <c:v>0.99833470599999996</c:v>
                </c:pt>
                <c:pt idx="67729">
                  <c:v>0.99833470599999996</c:v>
                </c:pt>
                <c:pt idx="67730">
                  <c:v>0.99833470599999996</c:v>
                </c:pt>
                <c:pt idx="67731">
                  <c:v>0.98048173699999996</c:v>
                </c:pt>
                <c:pt idx="67732">
                  <c:v>0.98337578699999995</c:v>
                </c:pt>
                <c:pt idx="67733">
                  <c:v>0.98337578699999995</c:v>
                </c:pt>
                <c:pt idx="67734">
                  <c:v>0.99466263200000005</c:v>
                </c:pt>
                <c:pt idx="67735">
                  <c:v>0.98048173699999996</c:v>
                </c:pt>
                <c:pt idx="67736">
                  <c:v>0.98048173699999996</c:v>
                </c:pt>
                <c:pt idx="67737">
                  <c:v>0.99466263200000005</c:v>
                </c:pt>
                <c:pt idx="67738">
                  <c:v>0.98337578699999995</c:v>
                </c:pt>
                <c:pt idx="67739">
                  <c:v>0.994798234</c:v>
                </c:pt>
                <c:pt idx="67740">
                  <c:v>0.99466263200000005</c:v>
                </c:pt>
                <c:pt idx="67741">
                  <c:v>0.98337578699999995</c:v>
                </c:pt>
                <c:pt idx="67742">
                  <c:v>0.98337578699999995</c:v>
                </c:pt>
                <c:pt idx="67743">
                  <c:v>0.98337578699999995</c:v>
                </c:pt>
                <c:pt idx="67744">
                  <c:v>0.99466263200000005</c:v>
                </c:pt>
                <c:pt idx="67745">
                  <c:v>0.99466263200000005</c:v>
                </c:pt>
                <c:pt idx="67746">
                  <c:v>0.98048173699999996</c:v>
                </c:pt>
                <c:pt idx="67747">
                  <c:v>0.98337578699999995</c:v>
                </c:pt>
                <c:pt idx="67748">
                  <c:v>0.98337578699999995</c:v>
                </c:pt>
                <c:pt idx="67749">
                  <c:v>0.98337578699999995</c:v>
                </c:pt>
                <c:pt idx="67750">
                  <c:v>0.99635453600000001</c:v>
                </c:pt>
                <c:pt idx="67751">
                  <c:v>0.994798234</c:v>
                </c:pt>
                <c:pt idx="67752">
                  <c:v>0.98048173699999996</c:v>
                </c:pt>
                <c:pt idx="67753">
                  <c:v>0.99833470599999996</c:v>
                </c:pt>
                <c:pt idx="67754">
                  <c:v>0.99833470599999996</c:v>
                </c:pt>
                <c:pt idx="67755">
                  <c:v>0.99090427199999997</c:v>
                </c:pt>
                <c:pt idx="67756">
                  <c:v>0.994798234</c:v>
                </c:pt>
                <c:pt idx="67757">
                  <c:v>0.98048173699999996</c:v>
                </c:pt>
                <c:pt idx="67758">
                  <c:v>0.99466263200000005</c:v>
                </c:pt>
                <c:pt idx="67759">
                  <c:v>0.98337578699999995</c:v>
                </c:pt>
                <c:pt idx="67760">
                  <c:v>0.994798234</c:v>
                </c:pt>
                <c:pt idx="67761">
                  <c:v>0.99466263200000005</c:v>
                </c:pt>
                <c:pt idx="67762">
                  <c:v>0.99466263200000005</c:v>
                </c:pt>
                <c:pt idx="67763">
                  <c:v>0.99833470599999996</c:v>
                </c:pt>
                <c:pt idx="67764">
                  <c:v>0.98337578699999995</c:v>
                </c:pt>
                <c:pt idx="67765">
                  <c:v>0.98048173699999996</c:v>
                </c:pt>
                <c:pt idx="67766">
                  <c:v>0.98549281</c:v>
                </c:pt>
                <c:pt idx="67767">
                  <c:v>0.994798234</c:v>
                </c:pt>
                <c:pt idx="67768">
                  <c:v>0.99833470599999996</c:v>
                </c:pt>
                <c:pt idx="67769">
                  <c:v>0.99466263200000005</c:v>
                </c:pt>
                <c:pt idx="67770">
                  <c:v>0.99100769600000005</c:v>
                </c:pt>
                <c:pt idx="67771">
                  <c:v>0.98048173699999996</c:v>
                </c:pt>
                <c:pt idx="67772">
                  <c:v>0.98048173699999996</c:v>
                </c:pt>
                <c:pt idx="67773">
                  <c:v>0.99466263200000005</c:v>
                </c:pt>
                <c:pt idx="67774">
                  <c:v>0.98337578699999995</c:v>
                </c:pt>
                <c:pt idx="67775">
                  <c:v>0.99466263200000005</c:v>
                </c:pt>
                <c:pt idx="67776">
                  <c:v>0.99466263200000005</c:v>
                </c:pt>
                <c:pt idx="67777">
                  <c:v>0.99466263200000005</c:v>
                </c:pt>
                <c:pt idx="67778">
                  <c:v>0.98048173699999996</c:v>
                </c:pt>
                <c:pt idx="67779">
                  <c:v>0.994798234</c:v>
                </c:pt>
                <c:pt idx="67780">
                  <c:v>0.99833470599999996</c:v>
                </c:pt>
                <c:pt idx="67781">
                  <c:v>0.99466263200000005</c:v>
                </c:pt>
                <c:pt idx="67782">
                  <c:v>0.98337578699999995</c:v>
                </c:pt>
                <c:pt idx="67783">
                  <c:v>0.98729905299999998</c:v>
                </c:pt>
                <c:pt idx="67784">
                  <c:v>0.99833470599999996</c:v>
                </c:pt>
                <c:pt idx="67785">
                  <c:v>0.99466263200000005</c:v>
                </c:pt>
                <c:pt idx="67786">
                  <c:v>0.99833470599999996</c:v>
                </c:pt>
                <c:pt idx="67787">
                  <c:v>0.994798234</c:v>
                </c:pt>
                <c:pt idx="67788">
                  <c:v>0.99466263200000005</c:v>
                </c:pt>
                <c:pt idx="67789">
                  <c:v>0.98337578699999995</c:v>
                </c:pt>
                <c:pt idx="67790">
                  <c:v>0.99466263200000005</c:v>
                </c:pt>
                <c:pt idx="67791">
                  <c:v>0.98337578699999995</c:v>
                </c:pt>
                <c:pt idx="67792">
                  <c:v>0.99833470599999996</c:v>
                </c:pt>
                <c:pt idx="67793">
                  <c:v>0.99833470599999996</c:v>
                </c:pt>
                <c:pt idx="67794">
                  <c:v>0.99833470599999996</c:v>
                </c:pt>
                <c:pt idx="67795">
                  <c:v>0.99833470599999996</c:v>
                </c:pt>
                <c:pt idx="67796">
                  <c:v>0.99466263200000005</c:v>
                </c:pt>
                <c:pt idx="67797">
                  <c:v>0.994798234</c:v>
                </c:pt>
                <c:pt idx="67798">
                  <c:v>0.99466263200000005</c:v>
                </c:pt>
                <c:pt idx="67799">
                  <c:v>0.99833470599999996</c:v>
                </c:pt>
                <c:pt idx="67800">
                  <c:v>0.994798234</c:v>
                </c:pt>
                <c:pt idx="67801">
                  <c:v>0.99833470599999996</c:v>
                </c:pt>
                <c:pt idx="67802">
                  <c:v>0.99466263200000005</c:v>
                </c:pt>
                <c:pt idx="67803">
                  <c:v>0.99466263200000005</c:v>
                </c:pt>
                <c:pt idx="67804">
                  <c:v>0.99466263200000005</c:v>
                </c:pt>
                <c:pt idx="67805">
                  <c:v>0.98337578699999995</c:v>
                </c:pt>
                <c:pt idx="67806">
                  <c:v>0.98549281</c:v>
                </c:pt>
                <c:pt idx="67807">
                  <c:v>0.99015918800000002</c:v>
                </c:pt>
                <c:pt idx="67808">
                  <c:v>0.994798234</c:v>
                </c:pt>
                <c:pt idx="67809">
                  <c:v>0.98337578699999995</c:v>
                </c:pt>
                <c:pt idx="67810">
                  <c:v>0.98048173699999996</c:v>
                </c:pt>
                <c:pt idx="67811">
                  <c:v>0.99833470599999996</c:v>
                </c:pt>
                <c:pt idx="67812">
                  <c:v>0.994798234</c:v>
                </c:pt>
                <c:pt idx="67813">
                  <c:v>0.99833470599999996</c:v>
                </c:pt>
                <c:pt idx="67814">
                  <c:v>0.99466263200000005</c:v>
                </c:pt>
                <c:pt idx="67815">
                  <c:v>0.98337578699999995</c:v>
                </c:pt>
                <c:pt idx="67816">
                  <c:v>0.987316898</c:v>
                </c:pt>
                <c:pt idx="67817">
                  <c:v>0.99450736299999998</c:v>
                </c:pt>
                <c:pt idx="67818">
                  <c:v>0.98337578699999995</c:v>
                </c:pt>
                <c:pt idx="67819">
                  <c:v>0.99833470599999996</c:v>
                </c:pt>
                <c:pt idx="67820">
                  <c:v>0.994798234</c:v>
                </c:pt>
                <c:pt idx="67821">
                  <c:v>0.994798234</c:v>
                </c:pt>
                <c:pt idx="67822">
                  <c:v>0.98048173699999996</c:v>
                </c:pt>
                <c:pt idx="67823">
                  <c:v>0.98337578699999995</c:v>
                </c:pt>
                <c:pt idx="67824">
                  <c:v>0.98048173699999996</c:v>
                </c:pt>
                <c:pt idx="67825">
                  <c:v>0.98048173699999996</c:v>
                </c:pt>
                <c:pt idx="67826">
                  <c:v>0.99466263200000005</c:v>
                </c:pt>
                <c:pt idx="67827">
                  <c:v>0.99833470599999996</c:v>
                </c:pt>
                <c:pt idx="67828">
                  <c:v>0.99466263200000005</c:v>
                </c:pt>
                <c:pt idx="67829">
                  <c:v>0.99466263200000005</c:v>
                </c:pt>
                <c:pt idx="67830">
                  <c:v>0.994798234</c:v>
                </c:pt>
                <c:pt idx="67831">
                  <c:v>0.99027694600000005</c:v>
                </c:pt>
                <c:pt idx="67832">
                  <c:v>0.98337578699999995</c:v>
                </c:pt>
                <c:pt idx="67833">
                  <c:v>0.98048173699999996</c:v>
                </c:pt>
                <c:pt idx="67834">
                  <c:v>0.994798234</c:v>
                </c:pt>
                <c:pt idx="67835">
                  <c:v>0.98337578699999995</c:v>
                </c:pt>
                <c:pt idx="67836">
                  <c:v>0.98337578699999995</c:v>
                </c:pt>
                <c:pt idx="67837">
                  <c:v>0.99466263200000005</c:v>
                </c:pt>
                <c:pt idx="67838">
                  <c:v>0.98337578699999995</c:v>
                </c:pt>
                <c:pt idx="67839">
                  <c:v>0.99027694600000005</c:v>
                </c:pt>
                <c:pt idx="67840">
                  <c:v>0.99833470599999996</c:v>
                </c:pt>
                <c:pt idx="67841">
                  <c:v>0.98337578699999995</c:v>
                </c:pt>
                <c:pt idx="67842">
                  <c:v>0.98048173699999996</c:v>
                </c:pt>
                <c:pt idx="67843">
                  <c:v>0.99833470599999996</c:v>
                </c:pt>
                <c:pt idx="67844">
                  <c:v>0.99466263200000005</c:v>
                </c:pt>
                <c:pt idx="67845">
                  <c:v>0.98337578699999995</c:v>
                </c:pt>
                <c:pt idx="67846">
                  <c:v>0.994798234</c:v>
                </c:pt>
                <c:pt idx="67847">
                  <c:v>0.98337578699999995</c:v>
                </c:pt>
                <c:pt idx="67848">
                  <c:v>0.99833470599999996</c:v>
                </c:pt>
                <c:pt idx="67849">
                  <c:v>0.98337578699999995</c:v>
                </c:pt>
                <c:pt idx="67850">
                  <c:v>0.99833470599999996</c:v>
                </c:pt>
                <c:pt idx="67851">
                  <c:v>0.98337578699999995</c:v>
                </c:pt>
                <c:pt idx="67852">
                  <c:v>0.98337578699999995</c:v>
                </c:pt>
                <c:pt idx="67853">
                  <c:v>0.98337578699999995</c:v>
                </c:pt>
                <c:pt idx="67854">
                  <c:v>0.98048173699999996</c:v>
                </c:pt>
                <c:pt idx="67855">
                  <c:v>0.99833470599999996</c:v>
                </c:pt>
                <c:pt idx="67856">
                  <c:v>0.994798234</c:v>
                </c:pt>
                <c:pt idx="67857">
                  <c:v>0.98337578699999995</c:v>
                </c:pt>
                <c:pt idx="67858">
                  <c:v>0.98337578699999995</c:v>
                </c:pt>
                <c:pt idx="67859">
                  <c:v>0.98337578699999995</c:v>
                </c:pt>
                <c:pt idx="67860">
                  <c:v>0.99833470599999996</c:v>
                </c:pt>
                <c:pt idx="67861">
                  <c:v>0.994798234</c:v>
                </c:pt>
                <c:pt idx="67862">
                  <c:v>0.99833470599999996</c:v>
                </c:pt>
                <c:pt idx="67863">
                  <c:v>0.99833470599999996</c:v>
                </c:pt>
                <c:pt idx="67864">
                  <c:v>0.99833470599999996</c:v>
                </c:pt>
                <c:pt idx="67865">
                  <c:v>0.99466263200000005</c:v>
                </c:pt>
                <c:pt idx="67866">
                  <c:v>0.99466263200000005</c:v>
                </c:pt>
                <c:pt idx="67867">
                  <c:v>0.98337578699999995</c:v>
                </c:pt>
                <c:pt idx="67868">
                  <c:v>0.98337578699999995</c:v>
                </c:pt>
                <c:pt idx="67869">
                  <c:v>0.99456953599999998</c:v>
                </c:pt>
                <c:pt idx="67870">
                  <c:v>0.994798234</c:v>
                </c:pt>
                <c:pt idx="67871">
                  <c:v>0.99466263200000005</c:v>
                </c:pt>
                <c:pt idx="67872">
                  <c:v>0.99466263200000005</c:v>
                </c:pt>
                <c:pt idx="67873">
                  <c:v>0.98048173699999996</c:v>
                </c:pt>
                <c:pt idx="67874">
                  <c:v>0.994798234</c:v>
                </c:pt>
                <c:pt idx="67875">
                  <c:v>0.98279561000000004</c:v>
                </c:pt>
                <c:pt idx="67876">
                  <c:v>0.99466263200000005</c:v>
                </c:pt>
                <c:pt idx="67877">
                  <c:v>0.98729905299999998</c:v>
                </c:pt>
                <c:pt idx="67878">
                  <c:v>0.98048173699999996</c:v>
                </c:pt>
                <c:pt idx="67879">
                  <c:v>0.98549281</c:v>
                </c:pt>
                <c:pt idx="67880">
                  <c:v>0.994798234</c:v>
                </c:pt>
                <c:pt idx="67881">
                  <c:v>0.98337578699999995</c:v>
                </c:pt>
                <c:pt idx="67882">
                  <c:v>0.99466263200000005</c:v>
                </c:pt>
                <c:pt idx="67883">
                  <c:v>0.98529628999999996</c:v>
                </c:pt>
                <c:pt idx="67884">
                  <c:v>0.994798234</c:v>
                </c:pt>
                <c:pt idx="67885">
                  <c:v>0.99833470599999996</c:v>
                </c:pt>
                <c:pt idx="67886">
                  <c:v>0.98048173699999996</c:v>
                </c:pt>
                <c:pt idx="67887">
                  <c:v>0.98337578699999995</c:v>
                </c:pt>
                <c:pt idx="67888">
                  <c:v>0.99466263200000005</c:v>
                </c:pt>
                <c:pt idx="67889">
                  <c:v>0.99833470599999996</c:v>
                </c:pt>
                <c:pt idx="67890">
                  <c:v>0.98337578699999995</c:v>
                </c:pt>
                <c:pt idx="67891">
                  <c:v>0.99833470599999996</c:v>
                </c:pt>
                <c:pt idx="67892">
                  <c:v>0.99833470599999996</c:v>
                </c:pt>
                <c:pt idx="67893">
                  <c:v>0.98337578699999995</c:v>
                </c:pt>
                <c:pt idx="67894">
                  <c:v>0.99466263200000005</c:v>
                </c:pt>
                <c:pt idx="67895">
                  <c:v>0.98048173699999996</c:v>
                </c:pt>
                <c:pt idx="67896">
                  <c:v>0.99090427199999997</c:v>
                </c:pt>
                <c:pt idx="67897">
                  <c:v>0.98975540500000003</c:v>
                </c:pt>
                <c:pt idx="67898">
                  <c:v>0.994798234</c:v>
                </c:pt>
                <c:pt idx="67899">
                  <c:v>0.99833470599999996</c:v>
                </c:pt>
                <c:pt idx="67900">
                  <c:v>0.99833470599999996</c:v>
                </c:pt>
                <c:pt idx="67901">
                  <c:v>0.994798234</c:v>
                </c:pt>
                <c:pt idx="67902">
                  <c:v>0.99466263200000005</c:v>
                </c:pt>
                <c:pt idx="67903">
                  <c:v>0.99466263200000005</c:v>
                </c:pt>
                <c:pt idx="67904">
                  <c:v>0.99466263200000005</c:v>
                </c:pt>
                <c:pt idx="67905">
                  <c:v>0.98337578699999995</c:v>
                </c:pt>
                <c:pt idx="67906">
                  <c:v>0.98337578699999995</c:v>
                </c:pt>
                <c:pt idx="67907">
                  <c:v>0.987316898</c:v>
                </c:pt>
                <c:pt idx="67908">
                  <c:v>0.98337578699999995</c:v>
                </c:pt>
                <c:pt idx="67909">
                  <c:v>0.99466263200000005</c:v>
                </c:pt>
                <c:pt idx="67910">
                  <c:v>0.98337578699999995</c:v>
                </c:pt>
                <c:pt idx="67911">
                  <c:v>0.98048173699999996</c:v>
                </c:pt>
                <c:pt idx="67912">
                  <c:v>0.98048173699999996</c:v>
                </c:pt>
                <c:pt idx="67913">
                  <c:v>0.98337578699999995</c:v>
                </c:pt>
                <c:pt idx="67914">
                  <c:v>0.99833470599999996</c:v>
                </c:pt>
                <c:pt idx="67915">
                  <c:v>0.98337578699999995</c:v>
                </c:pt>
                <c:pt idx="67916">
                  <c:v>0.98048173699999996</c:v>
                </c:pt>
                <c:pt idx="67917">
                  <c:v>0.99100769600000005</c:v>
                </c:pt>
                <c:pt idx="67918">
                  <c:v>0.99833470599999996</c:v>
                </c:pt>
                <c:pt idx="67919">
                  <c:v>0.99833470599999996</c:v>
                </c:pt>
                <c:pt idx="67920">
                  <c:v>0.98337578699999995</c:v>
                </c:pt>
                <c:pt idx="67921">
                  <c:v>0.987316898</c:v>
                </c:pt>
                <c:pt idx="67922">
                  <c:v>0.99450736299999998</c:v>
                </c:pt>
                <c:pt idx="67923">
                  <c:v>0.99833470599999996</c:v>
                </c:pt>
                <c:pt idx="67924">
                  <c:v>0.99466263200000005</c:v>
                </c:pt>
                <c:pt idx="67925">
                  <c:v>0.99100769600000005</c:v>
                </c:pt>
                <c:pt idx="67926">
                  <c:v>0.99466263200000005</c:v>
                </c:pt>
                <c:pt idx="67927">
                  <c:v>0.98337578699999995</c:v>
                </c:pt>
                <c:pt idx="67928">
                  <c:v>0.98337578699999995</c:v>
                </c:pt>
                <c:pt idx="67929">
                  <c:v>0.99466263200000005</c:v>
                </c:pt>
                <c:pt idx="67930">
                  <c:v>0.994798234</c:v>
                </c:pt>
                <c:pt idx="67931">
                  <c:v>0.98337578699999995</c:v>
                </c:pt>
                <c:pt idx="67932">
                  <c:v>0.98337578699999995</c:v>
                </c:pt>
                <c:pt idx="67933">
                  <c:v>0.99466263200000005</c:v>
                </c:pt>
                <c:pt idx="67934">
                  <c:v>0.98048173699999996</c:v>
                </c:pt>
                <c:pt idx="67935">
                  <c:v>0.98337578699999995</c:v>
                </c:pt>
                <c:pt idx="67936">
                  <c:v>0.99626751000000002</c:v>
                </c:pt>
                <c:pt idx="67937">
                  <c:v>0.98552498799999999</c:v>
                </c:pt>
                <c:pt idx="67938">
                  <c:v>0.98337578699999995</c:v>
                </c:pt>
                <c:pt idx="67939">
                  <c:v>0.98337578699999995</c:v>
                </c:pt>
                <c:pt idx="67940">
                  <c:v>0.98337578699999995</c:v>
                </c:pt>
                <c:pt idx="67941">
                  <c:v>0.98048173699999996</c:v>
                </c:pt>
                <c:pt idx="67942">
                  <c:v>0.98048173699999996</c:v>
                </c:pt>
                <c:pt idx="67943">
                  <c:v>0.994798234</c:v>
                </c:pt>
                <c:pt idx="67944">
                  <c:v>0.98337578699999995</c:v>
                </c:pt>
                <c:pt idx="67945">
                  <c:v>0.98048173699999996</c:v>
                </c:pt>
                <c:pt idx="67946">
                  <c:v>0.99466263200000005</c:v>
                </c:pt>
                <c:pt idx="67947">
                  <c:v>0.98337578699999995</c:v>
                </c:pt>
                <c:pt idx="67948">
                  <c:v>0.98337578699999995</c:v>
                </c:pt>
                <c:pt idx="67949">
                  <c:v>0.99833470599999996</c:v>
                </c:pt>
                <c:pt idx="67950">
                  <c:v>0.99833470599999996</c:v>
                </c:pt>
                <c:pt idx="67951">
                  <c:v>0.99833470599999996</c:v>
                </c:pt>
                <c:pt idx="67952">
                  <c:v>0.98048173699999996</c:v>
                </c:pt>
                <c:pt idx="67953">
                  <c:v>0.994798234</c:v>
                </c:pt>
                <c:pt idx="67954">
                  <c:v>0.994798234</c:v>
                </c:pt>
                <c:pt idx="67955">
                  <c:v>0.99466263200000005</c:v>
                </c:pt>
                <c:pt idx="67956">
                  <c:v>0.99833470599999996</c:v>
                </c:pt>
                <c:pt idx="67957">
                  <c:v>0.99833470599999996</c:v>
                </c:pt>
                <c:pt idx="67958">
                  <c:v>0.98337578699999995</c:v>
                </c:pt>
                <c:pt idx="67959">
                  <c:v>0.99466263200000005</c:v>
                </c:pt>
                <c:pt idx="67960">
                  <c:v>0.98337578699999995</c:v>
                </c:pt>
                <c:pt idx="67961">
                  <c:v>0.99466263200000005</c:v>
                </c:pt>
                <c:pt idx="67962">
                  <c:v>0.99466263200000005</c:v>
                </c:pt>
                <c:pt idx="67963">
                  <c:v>0.99466263200000005</c:v>
                </c:pt>
                <c:pt idx="67964">
                  <c:v>0.987316898</c:v>
                </c:pt>
                <c:pt idx="67965">
                  <c:v>0.99833470599999996</c:v>
                </c:pt>
                <c:pt idx="67966">
                  <c:v>0.98337578699999995</c:v>
                </c:pt>
                <c:pt idx="67967">
                  <c:v>0.99833470599999996</c:v>
                </c:pt>
                <c:pt idx="67968">
                  <c:v>0.99466263200000005</c:v>
                </c:pt>
                <c:pt idx="67969">
                  <c:v>0.99833470599999996</c:v>
                </c:pt>
                <c:pt idx="67970">
                  <c:v>0.98552498799999999</c:v>
                </c:pt>
                <c:pt idx="67971">
                  <c:v>0.99626751000000002</c:v>
                </c:pt>
                <c:pt idx="67972">
                  <c:v>0.99466263200000005</c:v>
                </c:pt>
                <c:pt idx="67973">
                  <c:v>0.98048173699999996</c:v>
                </c:pt>
                <c:pt idx="67974">
                  <c:v>0.99466263200000005</c:v>
                </c:pt>
                <c:pt idx="67975">
                  <c:v>0.99833470599999996</c:v>
                </c:pt>
                <c:pt idx="67976">
                  <c:v>0.98337578699999995</c:v>
                </c:pt>
                <c:pt idx="67977">
                  <c:v>0.99100769600000005</c:v>
                </c:pt>
                <c:pt idx="67978">
                  <c:v>0.99466263200000005</c:v>
                </c:pt>
                <c:pt idx="67979">
                  <c:v>0.99466263200000005</c:v>
                </c:pt>
                <c:pt idx="67980">
                  <c:v>0.994798234</c:v>
                </c:pt>
                <c:pt idx="67981">
                  <c:v>0.98048173699999996</c:v>
                </c:pt>
                <c:pt idx="67982">
                  <c:v>0.98048173699999996</c:v>
                </c:pt>
                <c:pt idx="67983">
                  <c:v>0.99833470599999996</c:v>
                </c:pt>
                <c:pt idx="67984">
                  <c:v>0.99466263200000005</c:v>
                </c:pt>
                <c:pt idx="67985">
                  <c:v>0.99466263200000005</c:v>
                </c:pt>
                <c:pt idx="67986">
                  <c:v>0.99466263200000005</c:v>
                </c:pt>
                <c:pt idx="67987">
                  <c:v>0.98337578699999995</c:v>
                </c:pt>
                <c:pt idx="67988">
                  <c:v>0.99626751000000002</c:v>
                </c:pt>
                <c:pt idx="67989">
                  <c:v>0.99466263200000005</c:v>
                </c:pt>
                <c:pt idx="67990">
                  <c:v>0.994798234</c:v>
                </c:pt>
                <c:pt idx="67991">
                  <c:v>0.994798234</c:v>
                </c:pt>
                <c:pt idx="67992">
                  <c:v>0.98048173699999996</c:v>
                </c:pt>
                <c:pt idx="67993">
                  <c:v>0.99466263200000005</c:v>
                </c:pt>
                <c:pt idx="67994">
                  <c:v>0.994798234</c:v>
                </c:pt>
                <c:pt idx="67995">
                  <c:v>0.98337578699999995</c:v>
                </c:pt>
                <c:pt idx="67996">
                  <c:v>0.99466263200000005</c:v>
                </c:pt>
                <c:pt idx="67997">
                  <c:v>0.99466263200000005</c:v>
                </c:pt>
                <c:pt idx="67998">
                  <c:v>0.994798234</c:v>
                </c:pt>
                <c:pt idx="67999">
                  <c:v>0.98048173699999996</c:v>
                </c:pt>
                <c:pt idx="68000">
                  <c:v>0.98337578699999995</c:v>
                </c:pt>
                <c:pt idx="68001">
                  <c:v>0.99833470599999996</c:v>
                </c:pt>
                <c:pt idx="68002">
                  <c:v>0.99466263200000005</c:v>
                </c:pt>
                <c:pt idx="68003">
                  <c:v>0.99466263200000005</c:v>
                </c:pt>
                <c:pt idx="68004">
                  <c:v>0.99833470599999996</c:v>
                </c:pt>
                <c:pt idx="68005">
                  <c:v>0.994798234</c:v>
                </c:pt>
                <c:pt idx="68006">
                  <c:v>0.98048173699999996</c:v>
                </c:pt>
                <c:pt idx="68007">
                  <c:v>0.98048173699999996</c:v>
                </c:pt>
                <c:pt idx="68008">
                  <c:v>0.98048173699999996</c:v>
                </c:pt>
                <c:pt idx="68009">
                  <c:v>0.99100769600000005</c:v>
                </c:pt>
                <c:pt idx="68010">
                  <c:v>0.99466263200000005</c:v>
                </c:pt>
                <c:pt idx="68011">
                  <c:v>0.987316898</c:v>
                </c:pt>
                <c:pt idx="68012">
                  <c:v>0.98048173699999996</c:v>
                </c:pt>
                <c:pt idx="68013">
                  <c:v>0.98048173699999996</c:v>
                </c:pt>
                <c:pt idx="68014">
                  <c:v>0.98048173699999996</c:v>
                </c:pt>
                <c:pt idx="68015">
                  <c:v>0.98337578699999995</c:v>
                </c:pt>
                <c:pt idx="68016">
                  <c:v>0.994798234</c:v>
                </c:pt>
                <c:pt idx="68017">
                  <c:v>0.98337578699999995</c:v>
                </c:pt>
                <c:pt idx="68018">
                  <c:v>0.98337578699999995</c:v>
                </c:pt>
                <c:pt idx="68019">
                  <c:v>0.98337578699999995</c:v>
                </c:pt>
                <c:pt idx="68020">
                  <c:v>0.98729905299999998</c:v>
                </c:pt>
                <c:pt idx="68021">
                  <c:v>0.98048173699999996</c:v>
                </c:pt>
                <c:pt idx="68022">
                  <c:v>0.994798234</c:v>
                </c:pt>
                <c:pt idx="68023">
                  <c:v>0.98048173699999996</c:v>
                </c:pt>
                <c:pt idx="68024">
                  <c:v>0.99466263200000005</c:v>
                </c:pt>
                <c:pt idx="68025">
                  <c:v>0.994798234</c:v>
                </c:pt>
                <c:pt idx="68026">
                  <c:v>0.99833470599999996</c:v>
                </c:pt>
                <c:pt idx="68027">
                  <c:v>0.98337578699999995</c:v>
                </c:pt>
                <c:pt idx="68028">
                  <c:v>0.98048173699999996</c:v>
                </c:pt>
                <c:pt idx="68029">
                  <c:v>0.99833470599999996</c:v>
                </c:pt>
                <c:pt idx="68030">
                  <c:v>0.99833470599999996</c:v>
                </c:pt>
                <c:pt idx="68031">
                  <c:v>0.99015918800000002</c:v>
                </c:pt>
                <c:pt idx="68032">
                  <c:v>0.99833470599999996</c:v>
                </c:pt>
                <c:pt idx="68033">
                  <c:v>0.98337578699999995</c:v>
                </c:pt>
                <c:pt idx="68034">
                  <c:v>0.99466263200000005</c:v>
                </c:pt>
                <c:pt idx="68035">
                  <c:v>0.99833470599999996</c:v>
                </c:pt>
                <c:pt idx="68036">
                  <c:v>0.98048173699999996</c:v>
                </c:pt>
                <c:pt idx="68037">
                  <c:v>0.987316898</c:v>
                </c:pt>
                <c:pt idx="68038">
                  <c:v>0.98552498799999999</c:v>
                </c:pt>
                <c:pt idx="68039">
                  <c:v>0.98337578699999995</c:v>
                </c:pt>
                <c:pt idx="68040">
                  <c:v>0.99466263200000005</c:v>
                </c:pt>
                <c:pt idx="68041">
                  <c:v>0.99833470599999996</c:v>
                </c:pt>
                <c:pt idx="68042">
                  <c:v>0.98048173699999996</c:v>
                </c:pt>
                <c:pt idx="68043">
                  <c:v>0.99833470599999996</c:v>
                </c:pt>
                <c:pt idx="68044">
                  <c:v>0.98337578699999995</c:v>
                </c:pt>
                <c:pt idx="68045">
                  <c:v>0.98048173699999996</c:v>
                </c:pt>
                <c:pt idx="68046">
                  <c:v>0.99833470599999996</c:v>
                </c:pt>
                <c:pt idx="68047">
                  <c:v>0.98048173699999996</c:v>
                </c:pt>
                <c:pt idx="68048">
                  <c:v>0.98048173699999996</c:v>
                </c:pt>
                <c:pt idx="68049">
                  <c:v>0.98337578699999995</c:v>
                </c:pt>
                <c:pt idx="68050">
                  <c:v>0.98337578699999995</c:v>
                </c:pt>
                <c:pt idx="68051">
                  <c:v>0.98529628999999996</c:v>
                </c:pt>
                <c:pt idx="68052">
                  <c:v>0.99466263200000005</c:v>
                </c:pt>
                <c:pt idx="68053">
                  <c:v>0.99466263200000005</c:v>
                </c:pt>
                <c:pt idx="68054">
                  <c:v>0.99833470599999996</c:v>
                </c:pt>
                <c:pt idx="68055">
                  <c:v>0.99833470599999996</c:v>
                </c:pt>
                <c:pt idx="68056">
                  <c:v>0.99466263200000005</c:v>
                </c:pt>
                <c:pt idx="68057">
                  <c:v>0.99466263200000005</c:v>
                </c:pt>
                <c:pt idx="68058">
                  <c:v>0.994798234</c:v>
                </c:pt>
                <c:pt idx="68059">
                  <c:v>0.99833470599999996</c:v>
                </c:pt>
                <c:pt idx="68060">
                  <c:v>0.99015918800000002</c:v>
                </c:pt>
                <c:pt idx="68061">
                  <c:v>0.994798234</c:v>
                </c:pt>
                <c:pt idx="68062">
                  <c:v>0.99466263200000005</c:v>
                </c:pt>
                <c:pt idx="68063">
                  <c:v>0.98337578699999995</c:v>
                </c:pt>
                <c:pt idx="68064">
                  <c:v>0.99833470599999996</c:v>
                </c:pt>
                <c:pt idx="68065">
                  <c:v>0.98048173699999996</c:v>
                </c:pt>
                <c:pt idx="68066">
                  <c:v>0.99466263200000005</c:v>
                </c:pt>
                <c:pt idx="68067">
                  <c:v>0.98337578699999995</c:v>
                </c:pt>
                <c:pt idx="68068">
                  <c:v>0.97450132499999997</c:v>
                </c:pt>
                <c:pt idx="68069">
                  <c:v>0.99466263200000005</c:v>
                </c:pt>
                <c:pt idx="68070">
                  <c:v>0.98337578699999995</c:v>
                </c:pt>
                <c:pt idx="68071">
                  <c:v>0.994798234</c:v>
                </c:pt>
                <c:pt idx="68072">
                  <c:v>0.99833470599999996</c:v>
                </c:pt>
                <c:pt idx="68073">
                  <c:v>0.97367844699999995</c:v>
                </c:pt>
                <c:pt idx="68074">
                  <c:v>0.98337578699999995</c:v>
                </c:pt>
                <c:pt idx="68075">
                  <c:v>0.994798234</c:v>
                </c:pt>
                <c:pt idx="68076">
                  <c:v>0.99466263200000005</c:v>
                </c:pt>
                <c:pt idx="68077">
                  <c:v>0.98337578699999995</c:v>
                </c:pt>
                <c:pt idx="68078">
                  <c:v>0.98337578699999995</c:v>
                </c:pt>
                <c:pt idx="68079">
                  <c:v>0.98337578699999995</c:v>
                </c:pt>
                <c:pt idx="68080">
                  <c:v>0.994798234</c:v>
                </c:pt>
                <c:pt idx="68081">
                  <c:v>0.99466263200000005</c:v>
                </c:pt>
                <c:pt idx="68082">
                  <c:v>0.99100769600000005</c:v>
                </c:pt>
                <c:pt idx="68083">
                  <c:v>0.98337578699999995</c:v>
                </c:pt>
                <c:pt idx="68084">
                  <c:v>0.98337578699999995</c:v>
                </c:pt>
                <c:pt idx="68085">
                  <c:v>0.99833470599999996</c:v>
                </c:pt>
                <c:pt idx="68086">
                  <c:v>0.99466263200000005</c:v>
                </c:pt>
                <c:pt idx="68087">
                  <c:v>0.99466263200000005</c:v>
                </c:pt>
                <c:pt idx="68088">
                  <c:v>0.99466263200000005</c:v>
                </c:pt>
                <c:pt idx="68089">
                  <c:v>0.98337578699999995</c:v>
                </c:pt>
                <c:pt idx="68090">
                  <c:v>0.98337578699999995</c:v>
                </c:pt>
                <c:pt idx="68091">
                  <c:v>0.98048173699999996</c:v>
                </c:pt>
                <c:pt idx="68092">
                  <c:v>0.99466263200000005</c:v>
                </c:pt>
                <c:pt idx="68093">
                  <c:v>0.98337578699999995</c:v>
                </c:pt>
                <c:pt idx="68094">
                  <c:v>0.98337578699999995</c:v>
                </c:pt>
                <c:pt idx="68095">
                  <c:v>0.98337578699999995</c:v>
                </c:pt>
                <c:pt idx="68096">
                  <c:v>0.99466263200000005</c:v>
                </c:pt>
                <c:pt idx="68097">
                  <c:v>0.994798234</c:v>
                </c:pt>
                <c:pt idx="68098">
                  <c:v>0.99833470599999996</c:v>
                </c:pt>
                <c:pt idx="68099">
                  <c:v>0.99833470599999996</c:v>
                </c:pt>
                <c:pt idx="68100">
                  <c:v>0.98729905299999998</c:v>
                </c:pt>
                <c:pt idx="68101">
                  <c:v>0.98337578699999995</c:v>
                </c:pt>
                <c:pt idx="68102">
                  <c:v>0.98337578699999995</c:v>
                </c:pt>
                <c:pt idx="68103">
                  <c:v>0.98048173699999996</c:v>
                </c:pt>
                <c:pt idx="68104">
                  <c:v>0.99833470599999996</c:v>
                </c:pt>
                <c:pt idx="68105">
                  <c:v>0.99466263200000005</c:v>
                </c:pt>
                <c:pt idx="68106">
                  <c:v>0.98048173699999996</c:v>
                </c:pt>
                <c:pt idx="68107">
                  <c:v>0.99090427199999997</c:v>
                </c:pt>
                <c:pt idx="68108">
                  <c:v>0.99466263200000005</c:v>
                </c:pt>
                <c:pt idx="68109">
                  <c:v>0.99466263200000005</c:v>
                </c:pt>
                <c:pt idx="68110">
                  <c:v>0.987316898</c:v>
                </c:pt>
                <c:pt idx="68111">
                  <c:v>0.99466263200000005</c:v>
                </c:pt>
                <c:pt idx="68112">
                  <c:v>0.99466263200000005</c:v>
                </c:pt>
                <c:pt idx="68113">
                  <c:v>0.99466263200000005</c:v>
                </c:pt>
                <c:pt idx="68114">
                  <c:v>0.994798234</c:v>
                </c:pt>
                <c:pt idx="68115">
                  <c:v>0.99466263200000005</c:v>
                </c:pt>
                <c:pt idx="68116">
                  <c:v>0.99466263200000005</c:v>
                </c:pt>
                <c:pt idx="68117">
                  <c:v>0.994798234</c:v>
                </c:pt>
                <c:pt idx="68118">
                  <c:v>0.98048173699999996</c:v>
                </c:pt>
                <c:pt idx="68119">
                  <c:v>0.99833470599999996</c:v>
                </c:pt>
                <c:pt idx="68120">
                  <c:v>0.99466263200000005</c:v>
                </c:pt>
                <c:pt idx="68121">
                  <c:v>0.99466263200000005</c:v>
                </c:pt>
                <c:pt idx="68122">
                  <c:v>0.98337578699999995</c:v>
                </c:pt>
                <c:pt idx="68123">
                  <c:v>0.98337578699999995</c:v>
                </c:pt>
                <c:pt idx="68124">
                  <c:v>0.994798234</c:v>
                </c:pt>
                <c:pt idx="68125">
                  <c:v>0.99833470599999996</c:v>
                </c:pt>
                <c:pt idx="68126">
                  <c:v>0.994798234</c:v>
                </c:pt>
                <c:pt idx="68127">
                  <c:v>0.99466263200000005</c:v>
                </c:pt>
                <c:pt idx="68128">
                  <c:v>0.99466263200000005</c:v>
                </c:pt>
                <c:pt idx="68129">
                  <c:v>0.99466263200000005</c:v>
                </c:pt>
                <c:pt idx="68130">
                  <c:v>0.99466263200000005</c:v>
                </c:pt>
                <c:pt idx="68131">
                  <c:v>0.98337578699999995</c:v>
                </c:pt>
                <c:pt idx="68132">
                  <c:v>0.99466263200000005</c:v>
                </c:pt>
                <c:pt idx="68133">
                  <c:v>0.994798234</c:v>
                </c:pt>
                <c:pt idx="68134">
                  <c:v>0.98337578699999995</c:v>
                </c:pt>
                <c:pt idx="68135">
                  <c:v>0.98337578699999995</c:v>
                </c:pt>
                <c:pt idx="68136">
                  <c:v>0.98048173699999996</c:v>
                </c:pt>
                <c:pt idx="68137">
                  <c:v>0.98337578699999995</c:v>
                </c:pt>
                <c:pt idx="68138">
                  <c:v>0.98337578699999995</c:v>
                </c:pt>
                <c:pt idx="68139">
                  <c:v>0.98337578699999995</c:v>
                </c:pt>
                <c:pt idx="68140">
                  <c:v>0.98337578699999995</c:v>
                </c:pt>
                <c:pt idx="68141">
                  <c:v>0.99466263200000005</c:v>
                </c:pt>
                <c:pt idx="68142">
                  <c:v>0.99466263200000005</c:v>
                </c:pt>
                <c:pt idx="68143">
                  <c:v>0.98048173699999996</c:v>
                </c:pt>
                <c:pt idx="68144">
                  <c:v>0.99090427199999997</c:v>
                </c:pt>
                <c:pt idx="68145">
                  <c:v>0.99466263200000005</c:v>
                </c:pt>
                <c:pt idx="68146">
                  <c:v>0.99833470599999996</c:v>
                </c:pt>
                <c:pt idx="68147">
                  <c:v>0.994798234</c:v>
                </c:pt>
                <c:pt idx="68148">
                  <c:v>0.99466263200000005</c:v>
                </c:pt>
                <c:pt idx="68149">
                  <c:v>0.99466263200000005</c:v>
                </c:pt>
                <c:pt idx="68150">
                  <c:v>0.98048173699999996</c:v>
                </c:pt>
                <c:pt idx="68151">
                  <c:v>0.99466263200000005</c:v>
                </c:pt>
                <c:pt idx="68152">
                  <c:v>0.98048173699999996</c:v>
                </c:pt>
                <c:pt idx="68153">
                  <c:v>0.99015918800000002</c:v>
                </c:pt>
                <c:pt idx="68154">
                  <c:v>0.98337578699999995</c:v>
                </c:pt>
                <c:pt idx="68155">
                  <c:v>0.994798234</c:v>
                </c:pt>
                <c:pt idx="68156">
                  <c:v>0.99833470599999996</c:v>
                </c:pt>
                <c:pt idx="68157">
                  <c:v>0.99466263200000005</c:v>
                </c:pt>
                <c:pt idx="68158">
                  <c:v>0.99090427199999997</c:v>
                </c:pt>
                <c:pt idx="68159">
                  <c:v>0.994798234</c:v>
                </c:pt>
                <c:pt idx="68160">
                  <c:v>0.98337578699999995</c:v>
                </c:pt>
                <c:pt idx="68161">
                  <c:v>0.99833470599999996</c:v>
                </c:pt>
                <c:pt idx="68162">
                  <c:v>0.99466263200000005</c:v>
                </c:pt>
                <c:pt idx="68163">
                  <c:v>0.99466263200000005</c:v>
                </c:pt>
                <c:pt idx="68164">
                  <c:v>0.98048173699999996</c:v>
                </c:pt>
                <c:pt idx="68165">
                  <c:v>0.994798234</c:v>
                </c:pt>
                <c:pt idx="68166">
                  <c:v>0.99833470599999996</c:v>
                </c:pt>
                <c:pt idx="68167">
                  <c:v>0.98337578699999995</c:v>
                </c:pt>
                <c:pt idx="68168">
                  <c:v>0.994798234</c:v>
                </c:pt>
                <c:pt idx="68169">
                  <c:v>0.98048173699999996</c:v>
                </c:pt>
                <c:pt idx="68170">
                  <c:v>0.98337578699999995</c:v>
                </c:pt>
                <c:pt idx="68171">
                  <c:v>0.994798234</c:v>
                </c:pt>
                <c:pt idx="68172">
                  <c:v>0.994798234</c:v>
                </c:pt>
                <c:pt idx="68173">
                  <c:v>0.99833470599999996</c:v>
                </c:pt>
                <c:pt idx="68174">
                  <c:v>0.98048173699999996</c:v>
                </c:pt>
                <c:pt idx="68175">
                  <c:v>0.99466263200000005</c:v>
                </c:pt>
                <c:pt idx="68176">
                  <c:v>0.99466263200000005</c:v>
                </c:pt>
                <c:pt idx="68177">
                  <c:v>0.98048173699999996</c:v>
                </c:pt>
                <c:pt idx="68178">
                  <c:v>0.98337578699999995</c:v>
                </c:pt>
                <c:pt idx="68179">
                  <c:v>0.98048173699999996</c:v>
                </c:pt>
                <c:pt idx="68180">
                  <c:v>0.98048173699999996</c:v>
                </c:pt>
                <c:pt idx="68181">
                  <c:v>0.98048173699999996</c:v>
                </c:pt>
                <c:pt idx="68182">
                  <c:v>0.99833470599999996</c:v>
                </c:pt>
                <c:pt idx="68183">
                  <c:v>0.99466263200000005</c:v>
                </c:pt>
                <c:pt idx="68184">
                  <c:v>0.98337578699999995</c:v>
                </c:pt>
                <c:pt idx="68185">
                  <c:v>0.98337578699999995</c:v>
                </c:pt>
                <c:pt idx="68186">
                  <c:v>0.98337578699999995</c:v>
                </c:pt>
                <c:pt idx="68187">
                  <c:v>0.994798234</c:v>
                </c:pt>
                <c:pt idx="68188">
                  <c:v>0.99466263200000005</c:v>
                </c:pt>
                <c:pt idx="68189">
                  <c:v>0.99833470599999996</c:v>
                </c:pt>
                <c:pt idx="68190">
                  <c:v>0.99466263200000005</c:v>
                </c:pt>
                <c:pt idx="68191">
                  <c:v>0.987316898</c:v>
                </c:pt>
                <c:pt idx="68192">
                  <c:v>0.99466263200000005</c:v>
                </c:pt>
                <c:pt idx="68193">
                  <c:v>0.99466263200000005</c:v>
                </c:pt>
                <c:pt idx="68194">
                  <c:v>0.98337578699999995</c:v>
                </c:pt>
                <c:pt idx="68195">
                  <c:v>0.99833470599999996</c:v>
                </c:pt>
                <c:pt idx="68196">
                  <c:v>0.98337578699999995</c:v>
                </c:pt>
                <c:pt idx="68197">
                  <c:v>0.99090427199999997</c:v>
                </c:pt>
                <c:pt idx="68198">
                  <c:v>0.99466263200000005</c:v>
                </c:pt>
                <c:pt idx="68199">
                  <c:v>0.98048173699999996</c:v>
                </c:pt>
                <c:pt idx="68200">
                  <c:v>0.98337578699999995</c:v>
                </c:pt>
                <c:pt idx="68201">
                  <c:v>0.99833470599999996</c:v>
                </c:pt>
                <c:pt idx="68202">
                  <c:v>0.994798234</c:v>
                </c:pt>
                <c:pt idx="68203">
                  <c:v>0.994798234</c:v>
                </c:pt>
                <c:pt idx="68204">
                  <c:v>0.98337578699999995</c:v>
                </c:pt>
                <c:pt idx="68205">
                  <c:v>0.99466263200000005</c:v>
                </c:pt>
                <c:pt idx="68206">
                  <c:v>0.98048173699999996</c:v>
                </c:pt>
                <c:pt idx="68207">
                  <c:v>0.99833470599999996</c:v>
                </c:pt>
                <c:pt idx="68208">
                  <c:v>0.994798234</c:v>
                </c:pt>
                <c:pt idx="68209">
                  <c:v>0.98729905299999998</c:v>
                </c:pt>
                <c:pt idx="68210">
                  <c:v>0.99466263200000005</c:v>
                </c:pt>
                <c:pt idx="68211">
                  <c:v>0.99466263200000005</c:v>
                </c:pt>
                <c:pt idx="68212">
                  <c:v>0.99466263200000005</c:v>
                </c:pt>
                <c:pt idx="68213">
                  <c:v>0.98337578699999995</c:v>
                </c:pt>
                <c:pt idx="68214">
                  <c:v>0.98337578699999995</c:v>
                </c:pt>
                <c:pt idx="68215">
                  <c:v>0.99833470599999996</c:v>
                </c:pt>
                <c:pt idx="68216">
                  <c:v>0.99466263200000005</c:v>
                </c:pt>
                <c:pt idx="68217">
                  <c:v>0.98337578699999995</c:v>
                </c:pt>
                <c:pt idx="68218">
                  <c:v>0.98337578699999995</c:v>
                </c:pt>
                <c:pt idx="68219">
                  <c:v>0.99466263200000005</c:v>
                </c:pt>
                <c:pt idx="68220">
                  <c:v>0.98337578699999995</c:v>
                </c:pt>
                <c:pt idx="68221">
                  <c:v>0.987316898</c:v>
                </c:pt>
                <c:pt idx="68222">
                  <c:v>0.98529628999999996</c:v>
                </c:pt>
                <c:pt idx="68223">
                  <c:v>0.99635453600000001</c:v>
                </c:pt>
                <c:pt idx="68224">
                  <c:v>0.99100769600000005</c:v>
                </c:pt>
                <c:pt idx="68225">
                  <c:v>0.98337578699999995</c:v>
                </c:pt>
                <c:pt idx="68226">
                  <c:v>0.99466263200000005</c:v>
                </c:pt>
                <c:pt idx="68227">
                  <c:v>0.99466263200000005</c:v>
                </c:pt>
                <c:pt idx="68228">
                  <c:v>0.99466263200000005</c:v>
                </c:pt>
                <c:pt idx="68229">
                  <c:v>0.98337578699999995</c:v>
                </c:pt>
                <c:pt idx="68230">
                  <c:v>0.98337578699999995</c:v>
                </c:pt>
                <c:pt idx="68231">
                  <c:v>0.99833470599999996</c:v>
                </c:pt>
                <c:pt idx="68232">
                  <c:v>0.99466263200000005</c:v>
                </c:pt>
                <c:pt idx="68233">
                  <c:v>0.99466263200000005</c:v>
                </c:pt>
                <c:pt idx="68234">
                  <c:v>0.98729905299999998</c:v>
                </c:pt>
                <c:pt idx="68235">
                  <c:v>0.99626751000000002</c:v>
                </c:pt>
                <c:pt idx="68236">
                  <c:v>0.994798234</c:v>
                </c:pt>
                <c:pt idx="68237">
                  <c:v>0.99466263200000005</c:v>
                </c:pt>
                <c:pt idx="68238">
                  <c:v>0.98048173699999996</c:v>
                </c:pt>
                <c:pt idx="68239">
                  <c:v>0.98337578699999995</c:v>
                </c:pt>
                <c:pt idx="68240">
                  <c:v>0.99833470599999996</c:v>
                </c:pt>
                <c:pt idx="68241">
                  <c:v>0.98048173699999996</c:v>
                </c:pt>
                <c:pt idx="68242">
                  <c:v>0.99456953599999998</c:v>
                </c:pt>
                <c:pt idx="68243">
                  <c:v>0.994798234</c:v>
                </c:pt>
                <c:pt idx="68244">
                  <c:v>0.98337578699999995</c:v>
                </c:pt>
                <c:pt idx="68245">
                  <c:v>0.99466263200000005</c:v>
                </c:pt>
                <c:pt idx="68246">
                  <c:v>0.98337578699999995</c:v>
                </c:pt>
                <c:pt idx="68247">
                  <c:v>0.99466263200000005</c:v>
                </c:pt>
                <c:pt idx="68248">
                  <c:v>0.99833470599999996</c:v>
                </c:pt>
                <c:pt idx="68249">
                  <c:v>0.98048173699999996</c:v>
                </c:pt>
                <c:pt idx="68250">
                  <c:v>0.98337578699999995</c:v>
                </c:pt>
                <c:pt idx="68251">
                  <c:v>0.98337578699999995</c:v>
                </c:pt>
                <c:pt idx="68252">
                  <c:v>0.99090427199999997</c:v>
                </c:pt>
                <c:pt idx="68253">
                  <c:v>0.99833470599999996</c:v>
                </c:pt>
                <c:pt idx="68254">
                  <c:v>0.99466263200000005</c:v>
                </c:pt>
                <c:pt idx="68255">
                  <c:v>0.99466263200000005</c:v>
                </c:pt>
                <c:pt idx="68256">
                  <c:v>0.994798234</c:v>
                </c:pt>
                <c:pt idx="68257">
                  <c:v>0.99833470599999996</c:v>
                </c:pt>
                <c:pt idx="68258">
                  <c:v>0.99466263200000005</c:v>
                </c:pt>
                <c:pt idx="68259">
                  <c:v>0.99466263200000005</c:v>
                </c:pt>
                <c:pt idx="68260">
                  <c:v>0.98337578699999995</c:v>
                </c:pt>
                <c:pt idx="68261">
                  <c:v>0.98337578699999995</c:v>
                </c:pt>
                <c:pt idx="68262">
                  <c:v>0.98337578699999995</c:v>
                </c:pt>
                <c:pt idx="68263">
                  <c:v>0.98337578699999995</c:v>
                </c:pt>
                <c:pt idx="68264">
                  <c:v>0.99090427199999997</c:v>
                </c:pt>
                <c:pt idx="68265">
                  <c:v>0.99833470599999996</c:v>
                </c:pt>
                <c:pt idx="68266">
                  <c:v>0.99833470599999996</c:v>
                </c:pt>
                <c:pt idx="68267">
                  <c:v>0.994798234</c:v>
                </c:pt>
                <c:pt idx="68268">
                  <c:v>0.99466263200000005</c:v>
                </c:pt>
                <c:pt idx="68269">
                  <c:v>0.98337578699999995</c:v>
                </c:pt>
                <c:pt idx="68270">
                  <c:v>0.99833470599999996</c:v>
                </c:pt>
                <c:pt idx="68271">
                  <c:v>0.99466263200000005</c:v>
                </c:pt>
                <c:pt idx="68272">
                  <c:v>0.99466263200000005</c:v>
                </c:pt>
                <c:pt idx="68273">
                  <c:v>0.99833470599999996</c:v>
                </c:pt>
                <c:pt idx="68274">
                  <c:v>0.98337578699999995</c:v>
                </c:pt>
                <c:pt idx="68275">
                  <c:v>0.99466263200000005</c:v>
                </c:pt>
                <c:pt idx="68276">
                  <c:v>0.994798234</c:v>
                </c:pt>
                <c:pt idx="68277">
                  <c:v>0.98048173699999996</c:v>
                </c:pt>
                <c:pt idx="68278">
                  <c:v>0.98337578699999995</c:v>
                </c:pt>
                <c:pt idx="68279">
                  <c:v>0.98729905299999998</c:v>
                </c:pt>
                <c:pt idx="68280">
                  <c:v>0.99466263200000005</c:v>
                </c:pt>
                <c:pt idx="68281">
                  <c:v>0.99466263200000005</c:v>
                </c:pt>
                <c:pt idx="68282">
                  <c:v>0.98337578699999995</c:v>
                </c:pt>
                <c:pt idx="68283">
                  <c:v>0.98337578699999995</c:v>
                </c:pt>
                <c:pt idx="68284">
                  <c:v>0.99833470599999996</c:v>
                </c:pt>
                <c:pt idx="68285">
                  <c:v>0.98337578699999995</c:v>
                </c:pt>
                <c:pt idx="68286">
                  <c:v>0.99466263200000005</c:v>
                </c:pt>
                <c:pt idx="68287">
                  <c:v>0.99833470599999996</c:v>
                </c:pt>
                <c:pt idx="68288">
                  <c:v>0.99833470599999996</c:v>
                </c:pt>
                <c:pt idx="68289">
                  <c:v>0.98337578699999995</c:v>
                </c:pt>
                <c:pt idx="68290">
                  <c:v>0.994798234</c:v>
                </c:pt>
                <c:pt idx="68291">
                  <c:v>0.99466263200000005</c:v>
                </c:pt>
                <c:pt idx="68292">
                  <c:v>0.994798234</c:v>
                </c:pt>
                <c:pt idx="68293">
                  <c:v>0.99466263200000005</c:v>
                </c:pt>
                <c:pt idx="68294">
                  <c:v>0.98337578699999995</c:v>
                </c:pt>
                <c:pt idx="68295">
                  <c:v>0.98048173699999996</c:v>
                </c:pt>
                <c:pt idx="68296">
                  <c:v>0.994798234</c:v>
                </c:pt>
                <c:pt idx="68297">
                  <c:v>0.99027694600000005</c:v>
                </c:pt>
                <c:pt idx="68298">
                  <c:v>0.98337578699999995</c:v>
                </c:pt>
                <c:pt idx="68299">
                  <c:v>0.98048173699999996</c:v>
                </c:pt>
                <c:pt idx="68300">
                  <c:v>0.98552498799999999</c:v>
                </c:pt>
                <c:pt idx="68301">
                  <c:v>0.994798234</c:v>
                </c:pt>
                <c:pt idx="68302">
                  <c:v>0.99833470599999996</c:v>
                </c:pt>
                <c:pt idx="68303">
                  <c:v>0.994798234</c:v>
                </c:pt>
                <c:pt idx="68304">
                  <c:v>0.98337578699999995</c:v>
                </c:pt>
                <c:pt idx="68305">
                  <c:v>0.99466263200000005</c:v>
                </c:pt>
                <c:pt idx="68306">
                  <c:v>0.98337578699999995</c:v>
                </c:pt>
                <c:pt idx="68307">
                  <c:v>0.99466263200000005</c:v>
                </c:pt>
                <c:pt idx="68308">
                  <c:v>0.98337578699999995</c:v>
                </c:pt>
                <c:pt idx="68309">
                  <c:v>0.98337578699999995</c:v>
                </c:pt>
                <c:pt idx="68310">
                  <c:v>0.98337578699999995</c:v>
                </c:pt>
                <c:pt idx="68311">
                  <c:v>0.99466263200000005</c:v>
                </c:pt>
                <c:pt idx="68312">
                  <c:v>0.99833470599999996</c:v>
                </c:pt>
                <c:pt idx="68313">
                  <c:v>0.99833470599999996</c:v>
                </c:pt>
                <c:pt idx="68314">
                  <c:v>0.98337578699999995</c:v>
                </c:pt>
                <c:pt idx="68315">
                  <c:v>0.99015918800000002</c:v>
                </c:pt>
                <c:pt idx="68316">
                  <c:v>0.99466263200000005</c:v>
                </c:pt>
                <c:pt idx="68317">
                  <c:v>0.98337578699999995</c:v>
                </c:pt>
                <c:pt idx="68318">
                  <c:v>0.99626751000000002</c:v>
                </c:pt>
                <c:pt idx="68319">
                  <c:v>0.994798234</c:v>
                </c:pt>
                <c:pt idx="68320">
                  <c:v>0.98337578699999995</c:v>
                </c:pt>
                <c:pt idx="68321">
                  <c:v>0.98048173699999996</c:v>
                </c:pt>
                <c:pt idx="68322">
                  <c:v>0.994798234</c:v>
                </c:pt>
                <c:pt idx="68323">
                  <c:v>0.994798234</c:v>
                </c:pt>
                <c:pt idx="68324">
                  <c:v>0.99015918800000002</c:v>
                </c:pt>
                <c:pt idx="68325">
                  <c:v>0.98048173699999996</c:v>
                </c:pt>
                <c:pt idx="68326">
                  <c:v>0.99466263200000005</c:v>
                </c:pt>
                <c:pt idx="68327">
                  <c:v>0.994798234</c:v>
                </c:pt>
                <c:pt idx="68328">
                  <c:v>0.98337578699999995</c:v>
                </c:pt>
                <c:pt idx="68329">
                  <c:v>0.99466263200000005</c:v>
                </c:pt>
                <c:pt idx="68330">
                  <c:v>0.98337578699999995</c:v>
                </c:pt>
                <c:pt idx="68331">
                  <c:v>0.99833470599999996</c:v>
                </c:pt>
                <c:pt idx="68332">
                  <c:v>0.99466263200000005</c:v>
                </c:pt>
                <c:pt idx="68333">
                  <c:v>0.994798234</c:v>
                </c:pt>
                <c:pt idx="68334">
                  <c:v>0.99466263200000005</c:v>
                </c:pt>
                <c:pt idx="68335">
                  <c:v>0.99833470599999996</c:v>
                </c:pt>
                <c:pt idx="68336">
                  <c:v>0.98337578699999995</c:v>
                </c:pt>
                <c:pt idx="68337">
                  <c:v>0.98048173699999996</c:v>
                </c:pt>
                <c:pt idx="68338">
                  <c:v>0.994798234</c:v>
                </c:pt>
                <c:pt idx="68339">
                  <c:v>0.98337578699999995</c:v>
                </c:pt>
                <c:pt idx="68340">
                  <c:v>0.98337578699999995</c:v>
                </c:pt>
                <c:pt idx="68341">
                  <c:v>0.98337578699999995</c:v>
                </c:pt>
                <c:pt idx="68342">
                  <c:v>0.98337578699999995</c:v>
                </c:pt>
                <c:pt idx="68343">
                  <c:v>0.99833470599999996</c:v>
                </c:pt>
                <c:pt idx="68344">
                  <c:v>0.98337578699999995</c:v>
                </c:pt>
                <c:pt idx="68345">
                  <c:v>0.99027694600000005</c:v>
                </c:pt>
                <c:pt idx="68346">
                  <c:v>0.99466263200000005</c:v>
                </c:pt>
                <c:pt idx="68347">
                  <c:v>0.99466263200000005</c:v>
                </c:pt>
                <c:pt idx="68348">
                  <c:v>0.98337578699999995</c:v>
                </c:pt>
                <c:pt idx="68349">
                  <c:v>0.98048173699999996</c:v>
                </c:pt>
                <c:pt idx="68350">
                  <c:v>0.99466263200000005</c:v>
                </c:pt>
                <c:pt idx="68351">
                  <c:v>0.98337578699999995</c:v>
                </c:pt>
                <c:pt idx="68352">
                  <c:v>0.99833470599999996</c:v>
                </c:pt>
                <c:pt idx="68353">
                  <c:v>0.98337578699999995</c:v>
                </c:pt>
                <c:pt idx="68354">
                  <c:v>0.98337578699999995</c:v>
                </c:pt>
                <c:pt idx="68355">
                  <c:v>0.99833470599999996</c:v>
                </c:pt>
                <c:pt idx="68356">
                  <c:v>0.98337578699999995</c:v>
                </c:pt>
                <c:pt idx="68357">
                  <c:v>0.99833470599999996</c:v>
                </c:pt>
                <c:pt idx="68358">
                  <c:v>0.99466263200000005</c:v>
                </c:pt>
                <c:pt idx="68359">
                  <c:v>0.99466263200000005</c:v>
                </c:pt>
                <c:pt idx="68360">
                  <c:v>0.98048173699999996</c:v>
                </c:pt>
                <c:pt idx="68361">
                  <c:v>0.98048173699999996</c:v>
                </c:pt>
                <c:pt idx="68362">
                  <c:v>0.98337578699999995</c:v>
                </c:pt>
                <c:pt idx="68363">
                  <c:v>0.98048173699999996</c:v>
                </c:pt>
                <c:pt idx="68364">
                  <c:v>0.99466263200000005</c:v>
                </c:pt>
                <c:pt idx="68365">
                  <c:v>0.98337578699999995</c:v>
                </c:pt>
                <c:pt idx="68366">
                  <c:v>0.99833470599999996</c:v>
                </c:pt>
                <c:pt idx="68367">
                  <c:v>0.99456953599999998</c:v>
                </c:pt>
                <c:pt idx="68368">
                  <c:v>0.99833470599999996</c:v>
                </c:pt>
                <c:pt idx="68369">
                  <c:v>0.98337578699999995</c:v>
                </c:pt>
                <c:pt idx="68370">
                  <c:v>0.99466263200000005</c:v>
                </c:pt>
                <c:pt idx="68371">
                  <c:v>0.98048173699999996</c:v>
                </c:pt>
                <c:pt idx="68372">
                  <c:v>0.99466263200000005</c:v>
                </c:pt>
                <c:pt idx="68373">
                  <c:v>0.98337578699999995</c:v>
                </c:pt>
                <c:pt idx="68374">
                  <c:v>0.99100769600000005</c:v>
                </c:pt>
                <c:pt idx="68375">
                  <c:v>0.98048173699999996</c:v>
                </c:pt>
                <c:pt idx="68376">
                  <c:v>0.99833470599999996</c:v>
                </c:pt>
                <c:pt idx="68377">
                  <c:v>0.98048173699999996</c:v>
                </c:pt>
                <c:pt idx="68378">
                  <c:v>0.98048173699999996</c:v>
                </c:pt>
                <c:pt idx="68379">
                  <c:v>0.994798234</c:v>
                </c:pt>
                <c:pt idx="68380">
                  <c:v>0.994798234</c:v>
                </c:pt>
                <c:pt idx="68381">
                  <c:v>0.98337578699999995</c:v>
                </c:pt>
                <c:pt idx="68382">
                  <c:v>0.98337578699999995</c:v>
                </c:pt>
                <c:pt idx="68383">
                  <c:v>0.994798234</c:v>
                </c:pt>
                <c:pt idx="68384">
                  <c:v>0.98337578699999995</c:v>
                </c:pt>
                <c:pt idx="68385">
                  <c:v>0.98337578699999995</c:v>
                </c:pt>
                <c:pt idx="68386">
                  <c:v>0.99466263200000005</c:v>
                </c:pt>
                <c:pt idx="68387">
                  <c:v>0.994798234</c:v>
                </c:pt>
                <c:pt idx="68388">
                  <c:v>0.98337578699999995</c:v>
                </c:pt>
                <c:pt idx="68389">
                  <c:v>0.99466263200000005</c:v>
                </c:pt>
                <c:pt idx="68390">
                  <c:v>0.98337578699999995</c:v>
                </c:pt>
                <c:pt idx="68391">
                  <c:v>0.99466263200000005</c:v>
                </c:pt>
                <c:pt idx="68392">
                  <c:v>0.99466263200000005</c:v>
                </c:pt>
                <c:pt idx="68393">
                  <c:v>0.98337578699999995</c:v>
                </c:pt>
                <c:pt idx="68394">
                  <c:v>0.99466263200000005</c:v>
                </c:pt>
                <c:pt idx="68395">
                  <c:v>0.994798234</c:v>
                </c:pt>
                <c:pt idx="68396">
                  <c:v>0.98048173699999996</c:v>
                </c:pt>
                <c:pt idx="68397">
                  <c:v>0.99833470599999996</c:v>
                </c:pt>
                <c:pt idx="68398">
                  <c:v>0.99833470599999996</c:v>
                </c:pt>
                <c:pt idx="68399">
                  <c:v>0.994798234</c:v>
                </c:pt>
                <c:pt idx="68400">
                  <c:v>0.98048173699999996</c:v>
                </c:pt>
                <c:pt idx="68401">
                  <c:v>0.99833470599999996</c:v>
                </c:pt>
                <c:pt idx="68402">
                  <c:v>0.98048173699999996</c:v>
                </c:pt>
                <c:pt idx="68403">
                  <c:v>0.98337578699999995</c:v>
                </c:pt>
                <c:pt idx="68404">
                  <c:v>0.98337578699999995</c:v>
                </c:pt>
                <c:pt idx="68405">
                  <c:v>0.98337578699999995</c:v>
                </c:pt>
                <c:pt idx="68406">
                  <c:v>0.98337578699999995</c:v>
                </c:pt>
                <c:pt idx="68407">
                  <c:v>0.987316898</c:v>
                </c:pt>
                <c:pt idx="68408">
                  <c:v>0.99466263200000005</c:v>
                </c:pt>
                <c:pt idx="68409">
                  <c:v>0.99833470599999996</c:v>
                </c:pt>
                <c:pt idx="68410">
                  <c:v>0.99466263200000005</c:v>
                </c:pt>
                <c:pt idx="68411">
                  <c:v>0.987316898</c:v>
                </c:pt>
                <c:pt idx="68412">
                  <c:v>0.99833470599999996</c:v>
                </c:pt>
                <c:pt idx="68413">
                  <c:v>0.99466263200000005</c:v>
                </c:pt>
                <c:pt idx="68414">
                  <c:v>0.99833470599999996</c:v>
                </c:pt>
                <c:pt idx="68415">
                  <c:v>0.99466263200000005</c:v>
                </c:pt>
                <c:pt idx="68416">
                  <c:v>0.99027694600000005</c:v>
                </c:pt>
                <c:pt idx="68417">
                  <c:v>0.99466263200000005</c:v>
                </c:pt>
                <c:pt idx="68418">
                  <c:v>0.99466263200000005</c:v>
                </c:pt>
                <c:pt idx="68419">
                  <c:v>0.99466263200000005</c:v>
                </c:pt>
                <c:pt idx="68420">
                  <c:v>0.99833470599999996</c:v>
                </c:pt>
                <c:pt idx="68421">
                  <c:v>0.994798234</c:v>
                </c:pt>
                <c:pt idx="68422">
                  <c:v>0.98048173699999996</c:v>
                </c:pt>
                <c:pt idx="68423">
                  <c:v>0.99833470599999996</c:v>
                </c:pt>
                <c:pt idx="68424">
                  <c:v>0.99833470599999996</c:v>
                </c:pt>
                <c:pt idx="68425">
                  <c:v>0.994798234</c:v>
                </c:pt>
                <c:pt idx="68426">
                  <c:v>0.99833470599999996</c:v>
                </c:pt>
                <c:pt idx="68427">
                  <c:v>0.99456953599999998</c:v>
                </c:pt>
                <c:pt idx="68428">
                  <c:v>0.99833470599999996</c:v>
                </c:pt>
                <c:pt idx="68429">
                  <c:v>0.98337578699999995</c:v>
                </c:pt>
                <c:pt idx="68430">
                  <c:v>0.98337578699999995</c:v>
                </c:pt>
                <c:pt idx="68431">
                  <c:v>0.98337578699999995</c:v>
                </c:pt>
                <c:pt idx="68432">
                  <c:v>0.99100769600000005</c:v>
                </c:pt>
                <c:pt idx="68433">
                  <c:v>0.99466263200000005</c:v>
                </c:pt>
                <c:pt idx="68434">
                  <c:v>0.99466263200000005</c:v>
                </c:pt>
                <c:pt idx="68435">
                  <c:v>0.994798234</c:v>
                </c:pt>
                <c:pt idx="68436">
                  <c:v>0.99466263200000005</c:v>
                </c:pt>
                <c:pt idx="68437">
                  <c:v>0.99833470599999996</c:v>
                </c:pt>
                <c:pt idx="68438">
                  <c:v>0.98048173699999996</c:v>
                </c:pt>
                <c:pt idx="68439">
                  <c:v>0.994798234</c:v>
                </c:pt>
                <c:pt idx="68440">
                  <c:v>0.99466263200000005</c:v>
                </c:pt>
                <c:pt idx="68441">
                  <c:v>0.99833470599999996</c:v>
                </c:pt>
                <c:pt idx="68442">
                  <c:v>0.994798234</c:v>
                </c:pt>
                <c:pt idx="68443">
                  <c:v>0.99833470599999996</c:v>
                </c:pt>
                <c:pt idx="68444">
                  <c:v>0.98337578699999995</c:v>
                </c:pt>
                <c:pt idx="68445">
                  <c:v>0.97825968500000005</c:v>
                </c:pt>
                <c:pt idx="68446">
                  <c:v>0.99833470599999996</c:v>
                </c:pt>
                <c:pt idx="68447">
                  <c:v>0.99100769600000005</c:v>
                </c:pt>
                <c:pt idx="68448">
                  <c:v>0.98048173699999996</c:v>
                </c:pt>
                <c:pt idx="68449">
                  <c:v>0.99833470599999996</c:v>
                </c:pt>
                <c:pt idx="68450">
                  <c:v>0.99466263200000005</c:v>
                </c:pt>
                <c:pt idx="68451">
                  <c:v>0.96794492099999996</c:v>
                </c:pt>
                <c:pt idx="68452">
                  <c:v>0.98337578699999995</c:v>
                </c:pt>
                <c:pt idx="68453">
                  <c:v>0.99466263200000005</c:v>
                </c:pt>
                <c:pt idx="68454">
                  <c:v>0.96280551199999997</c:v>
                </c:pt>
                <c:pt idx="68455">
                  <c:v>0.994798234</c:v>
                </c:pt>
                <c:pt idx="68456">
                  <c:v>0.99833470599999996</c:v>
                </c:pt>
                <c:pt idx="68457">
                  <c:v>0.98337578699999995</c:v>
                </c:pt>
                <c:pt idx="68458">
                  <c:v>0.98048173699999996</c:v>
                </c:pt>
                <c:pt idx="68459">
                  <c:v>0.994798234</c:v>
                </c:pt>
                <c:pt idx="68460">
                  <c:v>0.99833470599999996</c:v>
                </c:pt>
                <c:pt idx="68461">
                  <c:v>0.99833470599999996</c:v>
                </c:pt>
                <c:pt idx="68462">
                  <c:v>0.98337578699999995</c:v>
                </c:pt>
                <c:pt idx="68463">
                  <c:v>0.99833470599999996</c:v>
                </c:pt>
                <c:pt idx="68464">
                  <c:v>0.994798234</c:v>
                </c:pt>
                <c:pt idx="68465">
                  <c:v>0.98048173699999996</c:v>
                </c:pt>
                <c:pt idx="68466">
                  <c:v>0.98337578699999995</c:v>
                </c:pt>
                <c:pt idx="68467">
                  <c:v>0.98337578699999995</c:v>
                </c:pt>
                <c:pt idx="68468">
                  <c:v>0.98975540500000003</c:v>
                </c:pt>
                <c:pt idx="68469">
                  <c:v>0.994798234</c:v>
                </c:pt>
                <c:pt idx="68470">
                  <c:v>0.98337578699999995</c:v>
                </c:pt>
                <c:pt idx="68471">
                  <c:v>0.994798234</c:v>
                </c:pt>
                <c:pt idx="68472">
                  <c:v>0.994798234</c:v>
                </c:pt>
                <c:pt idx="68473">
                  <c:v>0.99466263200000005</c:v>
                </c:pt>
                <c:pt idx="68474">
                  <c:v>0.99833470599999996</c:v>
                </c:pt>
                <c:pt idx="68475">
                  <c:v>0.99466263200000005</c:v>
                </c:pt>
                <c:pt idx="68476">
                  <c:v>0.99833470599999996</c:v>
                </c:pt>
                <c:pt idx="68477">
                  <c:v>0.99466263200000005</c:v>
                </c:pt>
                <c:pt idx="68478">
                  <c:v>0.98048173699999996</c:v>
                </c:pt>
                <c:pt idx="68479">
                  <c:v>0.994798234</c:v>
                </c:pt>
                <c:pt idx="68480">
                  <c:v>0.99833470599999996</c:v>
                </c:pt>
                <c:pt idx="68481">
                  <c:v>0.98552498799999999</c:v>
                </c:pt>
                <c:pt idx="68482">
                  <c:v>0.98337578699999995</c:v>
                </c:pt>
                <c:pt idx="68483">
                  <c:v>0.99100769600000005</c:v>
                </c:pt>
                <c:pt idx="68484">
                  <c:v>0.98337578699999995</c:v>
                </c:pt>
                <c:pt idx="68485">
                  <c:v>0.99833470599999996</c:v>
                </c:pt>
                <c:pt idx="68486">
                  <c:v>0.99466263200000005</c:v>
                </c:pt>
                <c:pt idx="68487">
                  <c:v>0.99833470599999996</c:v>
                </c:pt>
                <c:pt idx="68488">
                  <c:v>0.99466263200000005</c:v>
                </c:pt>
                <c:pt idx="68489">
                  <c:v>0.98337578699999995</c:v>
                </c:pt>
                <c:pt idx="68490">
                  <c:v>0.987316898</c:v>
                </c:pt>
                <c:pt idx="68491">
                  <c:v>0.994798234</c:v>
                </c:pt>
                <c:pt idx="68492">
                  <c:v>0.98729905299999998</c:v>
                </c:pt>
                <c:pt idx="68493">
                  <c:v>0.99466263200000005</c:v>
                </c:pt>
                <c:pt idx="68494">
                  <c:v>0.98975540500000003</c:v>
                </c:pt>
                <c:pt idx="68495">
                  <c:v>0.994798234</c:v>
                </c:pt>
                <c:pt idx="68496">
                  <c:v>0.99466263200000005</c:v>
                </c:pt>
                <c:pt idx="68497">
                  <c:v>0.98337578699999995</c:v>
                </c:pt>
                <c:pt idx="68498">
                  <c:v>0.99466263200000005</c:v>
                </c:pt>
                <c:pt idx="68499">
                  <c:v>0.98337578699999995</c:v>
                </c:pt>
                <c:pt idx="68500">
                  <c:v>0.994798234</c:v>
                </c:pt>
                <c:pt idx="68501">
                  <c:v>0.99466263200000005</c:v>
                </c:pt>
                <c:pt idx="68502">
                  <c:v>0.99466263200000005</c:v>
                </c:pt>
                <c:pt idx="68503">
                  <c:v>0.987316898</c:v>
                </c:pt>
                <c:pt idx="68504">
                  <c:v>0.994798234</c:v>
                </c:pt>
                <c:pt idx="68505">
                  <c:v>0.99090427199999997</c:v>
                </c:pt>
                <c:pt idx="68506">
                  <c:v>0.99466263200000005</c:v>
                </c:pt>
                <c:pt idx="68507">
                  <c:v>0.994798234</c:v>
                </c:pt>
                <c:pt idx="68508">
                  <c:v>0.994798234</c:v>
                </c:pt>
                <c:pt idx="68509">
                  <c:v>0.99833470599999996</c:v>
                </c:pt>
                <c:pt idx="68510">
                  <c:v>0.99833470599999996</c:v>
                </c:pt>
                <c:pt idx="68511">
                  <c:v>0.99450736299999998</c:v>
                </c:pt>
                <c:pt idx="68512">
                  <c:v>0.98337578699999995</c:v>
                </c:pt>
                <c:pt idx="68513">
                  <c:v>0.99833470599999996</c:v>
                </c:pt>
                <c:pt idx="68514">
                  <c:v>0.99466263200000005</c:v>
                </c:pt>
                <c:pt idx="68515">
                  <c:v>0.99833470599999996</c:v>
                </c:pt>
                <c:pt idx="68516">
                  <c:v>0.99466263200000005</c:v>
                </c:pt>
                <c:pt idx="68517">
                  <c:v>0.99833470599999996</c:v>
                </c:pt>
                <c:pt idx="68518">
                  <c:v>0.99833470599999996</c:v>
                </c:pt>
                <c:pt idx="68519">
                  <c:v>0.99090427199999997</c:v>
                </c:pt>
                <c:pt idx="68520">
                  <c:v>0.98337578699999995</c:v>
                </c:pt>
                <c:pt idx="68521">
                  <c:v>0.98048173699999996</c:v>
                </c:pt>
                <c:pt idx="68522">
                  <c:v>0.99100769600000005</c:v>
                </c:pt>
                <c:pt idx="68523">
                  <c:v>0.98048173699999996</c:v>
                </c:pt>
                <c:pt idx="68524">
                  <c:v>0.99833470599999996</c:v>
                </c:pt>
                <c:pt idx="68525">
                  <c:v>0.99456953599999998</c:v>
                </c:pt>
                <c:pt idx="68526">
                  <c:v>0.99466263200000005</c:v>
                </c:pt>
                <c:pt idx="68527">
                  <c:v>0.99027694600000005</c:v>
                </c:pt>
                <c:pt idx="68528">
                  <c:v>0.98337578699999995</c:v>
                </c:pt>
                <c:pt idx="68529">
                  <c:v>0.99466263200000005</c:v>
                </c:pt>
                <c:pt idx="68530">
                  <c:v>0.99833470599999996</c:v>
                </c:pt>
                <c:pt idx="68531">
                  <c:v>0.99090427199999997</c:v>
                </c:pt>
                <c:pt idx="68532">
                  <c:v>0.98337578699999995</c:v>
                </c:pt>
                <c:pt idx="68533">
                  <c:v>0.994798234</c:v>
                </c:pt>
                <c:pt idx="68534">
                  <c:v>0.99833470599999996</c:v>
                </c:pt>
                <c:pt idx="68535">
                  <c:v>0.99100769600000005</c:v>
                </c:pt>
                <c:pt idx="68536">
                  <c:v>0.99466263200000005</c:v>
                </c:pt>
                <c:pt idx="68537">
                  <c:v>0.99466263200000005</c:v>
                </c:pt>
                <c:pt idx="68538">
                  <c:v>0.99456953599999998</c:v>
                </c:pt>
                <c:pt idx="68539">
                  <c:v>0.99466263200000005</c:v>
                </c:pt>
                <c:pt idx="68540">
                  <c:v>0.98337578699999995</c:v>
                </c:pt>
                <c:pt idx="68541">
                  <c:v>0.994798234</c:v>
                </c:pt>
                <c:pt idx="68542">
                  <c:v>0.99466263200000005</c:v>
                </c:pt>
                <c:pt idx="68543">
                  <c:v>0.99466263200000005</c:v>
                </c:pt>
                <c:pt idx="68544">
                  <c:v>0.98337578699999995</c:v>
                </c:pt>
                <c:pt idx="68545">
                  <c:v>0.994798234</c:v>
                </c:pt>
                <c:pt idx="68546">
                  <c:v>0.99466263200000005</c:v>
                </c:pt>
                <c:pt idx="68547">
                  <c:v>0.994798234</c:v>
                </c:pt>
                <c:pt idx="68548">
                  <c:v>0.98337578699999995</c:v>
                </c:pt>
                <c:pt idx="68549">
                  <c:v>0.98337578699999995</c:v>
                </c:pt>
                <c:pt idx="68550">
                  <c:v>0.994798234</c:v>
                </c:pt>
                <c:pt idx="68551">
                  <c:v>0.98337578699999995</c:v>
                </c:pt>
                <c:pt idx="68552">
                  <c:v>0.99466263200000005</c:v>
                </c:pt>
                <c:pt idx="68553">
                  <c:v>0.98337578699999995</c:v>
                </c:pt>
                <c:pt idx="68554">
                  <c:v>0.99450736299999998</c:v>
                </c:pt>
                <c:pt idx="68555">
                  <c:v>0.99466263200000005</c:v>
                </c:pt>
                <c:pt idx="68556">
                  <c:v>0.98337578699999995</c:v>
                </c:pt>
                <c:pt idx="68557">
                  <c:v>0.99466263200000005</c:v>
                </c:pt>
                <c:pt idx="68558">
                  <c:v>0.98048173699999996</c:v>
                </c:pt>
                <c:pt idx="68559">
                  <c:v>0.99466263200000005</c:v>
                </c:pt>
                <c:pt idx="68560">
                  <c:v>0.987316898</c:v>
                </c:pt>
                <c:pt idx="68561">
                  <c:v>0.99466263200000005</c:v>
                </c:pt>
                <c:pt idx="68562">
                  <c:v>0.99466263200000005</c:v>
                </c:pt>
                <c:pt idx="68563">
                  <c:v>0.98337578699999995</c:v>
                </c:pt>
                <c:pt idx="68564">
                  <c:v>0.99100769600000005</c:v>
                </c:pt>
                <c:pt idx="68565">
                  <c:v>0.98337578699999995</c:v>
                </c:pt>
                <c:pt idx="68566">
                  <c:v>0.99466263200000005</c:v>
                </c:pt>
                <c:pt idx="68567">
                  <c:v>0.98048173699999996</c:v>
                </c:pt>
                <c:pt idx="68568">
                  <c:v>0.98729905299999998</c:v>
                </c:pt>
                <c:pt idx="68569">
                  <c:v>0.98337578699999995</c:v>
                </c:pt>
                <c:pt idx="68570">
                  <c:v>0.98337578699999995</c:v>
                </c:pt>
                <c:pt idx="68571">
                  <c:v>0.98337578699999995</c:v>
                </c:pt>
                <c:pt idx="68572">
                  <c:v>0.994798234</c:v>
                </c:pt>
                <c:pt idx="68573">
                  <c:v>0.99833470599999996</c:v>
                </c:pt>
                <c:pt idx="68574">
                  <c:v>0.99833470599999996</c:v>
                </c:pt>
                <c:pt idx="68575">
                  <c:v>0.99466263200000005</c:v>
                </c:pt>
                <c:pt idx="68576">
                  <c:v>0.994798234</c:v>
                </c:pt>
                <c:pt idx="68577">
                  <c:v>0.987316898</c:v>
                </c:pt>
                <c:pt idx="68578">
                  <c:v>0.99466263200000005</c:v>
                </c:pt>
                <c:pt idx="68579">
                  <c:v>0.98048173699999996</c:v>
                </c:pt>
                <c:pt idx="68580">
                  <c:v>0.98337578699999995</c:v>
                </c:pt>
                <c:pt idx="68581">
                  <c:v>0.99466263200000005</c:v>
                </c:pt>
                <c:pt idx="68582">
                  <c:v>0.994798234</c:v>
                </c:pt>
                <c:pt idx="68583">
                  <c:v>0.98337578699999995</c:v>
                </c:pt>
                <c:pt idx="68584">
                  <c:v>0.994798234</c:v>
                </c:pt>
                <c:pt idx="68585">
                  <c:v>0.99466263200000005</c:v>
                </c:pt>
                <c:pt idx="68586">
                  <c:v>0.99833470599999996</c:v>
                </c:pt>
                <c:pt idx="68587">
                  <c:v>0.994798234</c:v>
                </c:pt>
                <c:pt idx="68588">
                  <c:v>0.98337578699999995</c:v>
                </c:pt>
                <c:pt idx="68589">
                  <c:v>0.994798234</c:v>
                </c:pt>
                <c:pt idx="68590">
                  <c:v>0.99466263200000005</c:v>
                </c:pt>
                <c:pt idx="68591">
                  <c:v>0.99466263200000005</c:v>
                </c:pt>
                <c:pt idx="68592">
                  <c:v>0.99833470599999996</c:v>
                </c:pt>
                <c:pt idx="68593">
                  <c:v>0.99100769600000005</c:v>
                </c:pt>
                <c:pt idx="68594">
                  <c:v>0.98048173699999996</c:v>
                </c:pt>
                <c:pt idx="68595">
                  <c:v>0.98337578699999995</c:v>
                </c:pt>
                <c:pt idx="68596">
                  <c:v>0.98048173699999996</c:v>
                </c:pt>
                <c:pt idx="68597">
                  <c:v>0.98337578699999995</c:v>
                </c:pt>
                <c:pt idx="68598">
                  <c:v>0.994798234</c:v>
                </c:pt>
                <c:pt idx="68599">
                  <c:v>0.98337578699999995</c:v>
                </c:pt>
                <c:pt idx="68600">
                  <c:v>0.99833470599999996</c:v>
                </c:pt>
                <c:pt idx="68601">
                  <c:v>0.98048173699999996</c:v>
                </c:pt>
                <c:pt idx="68602">
                  <c:v>0.98337578699999995</c:v>
                </c:pt>
                <c:pt idx="68603">
                  <c:v>0.99833470599999996</c:v>
                </c:pt>
                <c:pt idx="68604">
                  <c:v>0.99626751000000002</c:v>
                </c:pt>
                <c:pt idx="68605">
                  <c:v>0.99466263200000005</c:v>
                </c:pt>
                <c:pt idx="68606">
                  <c:v>0.99466263200000005</c:v>
                </c:pt>
                <c:pt idx="68607">
                  <c:v>0.99466263200000005</c:v>
                </c:pt>
                <c:pt idx="68608">
                  <c:v>0.99027694600000005</c:v>
                </c:pt>
                <c:pt idx="68609">
                  <c:v>0.99466263200000005</c:v>
                </c:pt>
                <c:pt idx="68610">
                  <c:v>0.99466263200000005</c:v>
                </c:pt>
                <c:pt idx="68611">
                  <c:v>0.99833470599999996</c:v>
                </c:pt>
                <c:pt idx="68612">
                  <c:v>0.98337578699999995</c:v>
                </c:pt>
                <c:pt idx="68613">
                  <c:v>0.98337578699999995</c:v>
                </c:pt>
                <c:pt idx="68614">
                  <c:v>0.99456953599999998</c:v>
                </c:pt>
                <c:pt idx="68615">
                  <c:v>0.99466263200000005</c:v>
                </c:pt>
                <c:pt idx="68616">
                  <c:v>0.99833470599999996</c:v>
                </c:pt>
                <c:pt idx="68617">
                  <c:v>0.98552498799999999</c:v>
                </c:pt>
                <c:pt idx="68618">
                  <c:v>0.98337578699999995</c:v>
                </c:pt>
                <c:pt idx="68619">
                  <c:v>0.994798234</c:v>
                </c:pt>
                <c:pt idx="68620">
                  <c:v>0.98552498799999999</c:v>
                </c:pt>
                <c:pt idx="68621">
                  <c:v>0.994798234</c:v>
                </c:pt>
                <c:pt idx="68622">
                  <c:v>0.98337578699999995</c:v>
                </c:pt>
                <c:pt idx="68623">
                  <c:v>0.99466263200000005</c:v>
                </c:pt>
                <c:pt idx="68624">
                  <c:v>0.99160257900000004</c:v>
                </c:pt>
                <c:pt idx="68625">
                  <c:v>0.994798234</c:v>
                </c:pt>
                <c:pt idx="68626">
                  <c:v>0.994798234</c:v>
                </c:pt>
                <c:pt idx="68627">
                  <c:v>0.99466263200000005</c:v>
                </c:pt>
                <c:pt idx="68628">
                  <c:v>0.99466263200000005</c:v>
                </c:pt>
                <c:pt idx="68629">
                  <c:v>0.98048173699999996</c:v>
                </c:pt>
                <c:pt idx="68630">
                  <c:v>0.98337578699999995</c:v>
                </c:pt>
                <c:pt idx="68631">
                  <c:v>0.98729905299999998</c:v>
                </c:pt>
                <c:pt idx="68632">
                  <c:v>0.99466263200000005</c:v>
                </c:pt>
                <c:pt idx="68633">
                  <c:v>0.98048173699999996</c:v>
                </c:pt>
                <c:pt idx="68634">
                  <c:v>0.99833470599999996</c:v>
                </c:pt>
                <c:pt idx="68635">
                  <c:v>0.98529628999999996</c:v>
                </c:pt>
                <c:pt idx="68636">
                  <c:v>0.99833470599999996</c:v>
                </c:pt>
                <c:pt idx="68637">
                  <c:v>0.99635453600000001</c:v>
                </c:pt>
                <c:pt idx="68638">
                  <c:v>0.99833470599999996</c:v>
                </c:pt>
                <c:pt idx="68639">
                  <c:v>0.98048173699999996</c:v>
                </c:pt>
                <c:pt idx="68640">
                  <c:v>0.99833470599999996</c:v>
                </c:pt>
                <c:pt idx="68641">
                  <c:v>0.994798234</c:v>
                </c:pt>
                <c:pt idx="68642">
                  <c:v>0.98337578699999995</c:v>
                </c:pt>
                <c:pt idx="68643">
                  <c:v>0.98048173699999996</c:v>
                </c:pt>
                <c:pt idx="68644">
                  <c:v>0.99466263200000005</c:v>
                </c:pt>
                <c:pt idx="68645">
                  <c:v>0.98048173699999996</c:v>
                </c:pt>
                <c:pt idx="68646">
                  <c:v>0.99833470599999996</c:v>
                </c:pt>
                <c:pt idx="68647">
                  <c:v>0.98337578699999995</c:v>
                </c:pt>
                <c:pt idx="68648">
                  <c:v>0.99466263200000005</c:v>
                </c:pt>
                <c:pt idx="68649">
                  <c:v>0.98337578699999995</c:v>
                </c:pt>
                <c:pt idx="68650">
                  <c:v>0.98549281</c:v>
                </c:pt>
                <c:pt idx="68651">
                  <c:v>0.98048173699999996</c:v>
                </c:pt>
                <c:pt idx="68652">
                  <c:v>0.994798234</c:v>
                </c:pt>
                <c:pt idx="68653">
                  <c:v>0.99833470599999996</c:v>
                </c:pt>
                <c:pt idx="68654">
                  <c:v>0.99833470599999996</c:v>
                </c:pt>
                <c:pt idx="68655">
                  <c:v>0.99466263200000005</c:v>
                </c:pt>
                <c:pt idx="68656">
                  <c:v>0.98337578699999995</c:v>
                </c:pt>
                <c:pt idx="68657">
                  <c:v>0.99090427199999997</c:v>
                </c:pt>
                <c:pt idx="68658">
                  <c:v>0.994798234</c:v>
                </c:pt>
                <c:pt idx="68659">
                  <c:v>0.994798234</c:v>
                </c:pt>
                <c:pt idx="68660">
                  <c:v>0.98337578699999995</c:v>
                </c:pt>
                <c:pt idx="68661">
                  <c:v>0.994798234</c:v>
                </c:pt>
                <c:pt idx="68662">
                  <c:v>0.99466263200000005</c:v>
                </c:pt>
                <c:pt idx="68663">
                  <c:v>0.99833470599999996</c:v>
                </c:pt>
                <c:pt idx="68664">
                  <c:v>0.98337578699999995</c:v>
                </c:pt>
                <c:pt idx="68665">
                  <c:v>0.99466263200000005</c:v>
                </c:pt>
                <c:pt idx="68666">
                  <c:v>0.99466263200000005</c:v>
                </c:pt>
                <c:pt idx="68667">
                  <c:v>0.98048173699999996</c:v>
                </c:pt>
                <c:pt idx="68668">
                  <c:v>0.99466263200000005</c:v>
                </c:pt>
                <c:pt idx="68669">
                  <c:v>0.97829186400000001</c:v>
                </c:pt>
                <c:pt idx="68670">
                  <c:v>0.994798234</c:v>
                </c:pt>
                <c:pt idx="68671">
                  <c:v>0.98337578699999995</c:v>
                </c:pt>
                <c:pt idx="68672">
                  <c:v>0.98337578699999995</c:v>
                </c:pt>
                <c:pt idx="68673">
                  <c:v>0.99833470599999996</c:v>
                </c:pt>
                <c:pt idx="68674">
                  <c:v>0.99466263200000005</c:v>
                </c:pt>
                <c:pt idx="68675">
                  <c:v>0.99833470599999996</c:v>
                </c:pt>
                <c:pt idx="68676">
                  <c:v>0.98337578699999995</c:v>
                </c:pt>
                <c:pt idx="68677">
                  <c:v>0.99466263200000005</c:v>
                </c:pt>
                <c:pt idx="68678">
                  <c:v>0.99466263200000005</c:v>
                </c:pt>
                <c:pt idx="68679">
                  <c:v>0.98337578699999995</c:v>
                </c:pt>
                <c:pt idx="68680">
                  <c:v>0.99466263200000005</c:v>
                </c:pt>
                <c:pt idx="68681">
                  <c:v>0.994798234</c:v>
                </c:pt>
                <c:pt idx="68682">
                  <c:v>0.994798234</c:v>
                </c:pt>
                <c:pt idx="68683">
                  <c:v>0.99466263200000005</c:v>
                </c:pt>
                <c:pt idx="68684">
                  <c:v>0.98729905299999998</c:v>
                </c:pt>
                <c:pt idx="68685">
                  <c:v>0.994798234</c:v>
                </c:pt>
                <c:pt idx="68686">
                  <c:v>0.99466263200000005</c:v>
                </c:pt>
                <c:pt idx="68687">
                  <c:v>0.99833470599999996</c:v>
                </c:pt>
                <c:pt idx="68688">
                  <c:v>0.994798234</c:v>
                </c:pt>
                <c:pt idx="68689">
                  <c:v>0.98337578699999995</c:v>
                </c:pt>
                <c:pt idx="68690">
                  <c:v>0.98337578699999995</c:v>
                </c:pt>
                <c:pt idx="68691">
                  <c:v>0.99466263200000005</c:v>
                </c:pt>
                <c:pt idx="68692">
                  <c:v>0.99466263200000005</c:v>
                </c:pt>
                <c:pt idx="68693">
                  <c:v>0.98048173699999996</c:v>
                </c:pt>
                <c:pt idx="68694">
                  <c:v>0.99466263200000005</c:v>
                </c:pt>
                <c:pt idx="68695">
                  <c:v>0.99466263200000005</c:v>
                </c:pt>
                <c:pt idx="68696">
                  <c:v>0.98337578699999995</c:v>
                </c:pt>
                <c:pt idx="68697">
                  <c:v>0.99466263200000005</c:v>
                </c:pt>
                <c:pt idx="68698">
                  <c:v>0.99466263200000005</c:v>
                </c:pt>
                <c:pt idx="68699">
                  <c:v>0.99833470599999996</c:v>
                </c:pt>
                <c:pt idx="68700">
                  <c:v>0.98337578699999995</c:v>
                </c:pt>
                <c:pt idx="68701">
                  <c:v>0.994798234</c:v>
                </c:pt>
                <c:pt idx="68702">
                  <c:v>0.994798234</c:v>
                </c:pt>
                <c:pt idx="68703">
                  <c:v>0.98337578699999995</c:v>
                </c:pt>
                <c:pt idx="68704">
                  <c:v>0.99456953599999998</c:v>
                </c:pt>
                <c:pt idx="68705">
                  <c:v>0.99466263200000005</c:v>
                </c:pt>
                <c:pt idx="68706">
                  <c:v>0.98337578699999995</c:v>
                </c:pt>
                <c:pt idx="68707">
                  <c:v>0.99100769600000005</c:v>
                </c:pt>
                <c:pt idx="68708">
                  <c:v>0.98529628999999996</c:v>
                </c:pt>
                <c:pt idx="68709">
                  <c:v>0.98048173699999996</c:v>
                </c:pt>
                <c:pt idx="68710">
                  <c:v>0.99466263200000005</c:v>
                </c:pt>
                <c:pt idx="68711">
                  <c:v>0.99466263200000005</c:v>
                </c:pt>
                <c:pt idx="68712">
                  <c:v>0.99833470599999996</c:v>
                </c:pt>
                <c:pt idx="68713">
                  <c:v>0.994798234</c:v>
                </c:pt>
                <c:pt idx="68714">
                  <c:v>0.994798234</c:v>
                </c:pt>
                <c:pt idx="68715">
                  <c:v>0.99833470599999996</c:v>
                </c:pt>
                <c:pt idx="68716">
                  <c:v>0.98048173699999996</c:v>
                </c:pt>
                <c:pt idx="68717">
                  <c:v>0.99833470599999996</c:v>
                </c:pt>
                <c:pt idx="68718">
                  <c:v>0.98337578699999995</c:v>
                </c:pt>
                <c:pt idx="68719">
                  <c:v>0.98048173699999996</c:v>
                </c:pt>
                <c:pt idx="68720">
                  <c:v>0.98337578699999995</c:v>
                </c:pt>
                <c:pt idx="68721">
                  <c:v>0.98337578699999995</c:v>
                </c:pt>
                <c:pt idx="68722">
                  <c:v>0.98337578699999995</c:v>
                </c:pt>
                <c:pt idx="68723">
                  <c:v>0.99466263200000005</c:v>
                </c:pt>
                <c:pt idx="68724">
                  <c:v>0.99466263200000005</c:v>
                </c:pt>
                <c:pt idx="68725">
                  <c:v>0.994798234</c:v>
                </c:pt>
                <c:pt idx="68726">
                  <c:v>0.99466263200000005</c:v>
                </c:pt>
                <c:pt idx="68727">
                  <c:v>0.98337578699999995</c:v>
                </c:pt>
                <c:pt idx="68728">
                  <c:v>0.99466263200000005</c:v>
                </c:pt>
                <c:pt idx="68729">
                  <c:v>0.99466263200000005</c:v>
                </c:pt>
                <c:pt idx="68730">
                  <c:v>0.98337578699999995</c:v>
                </c:pt>
                <c:pt idx="68731">
                  <c:v>0.99833470599999996</c:v>
                </c:pt>
                <c:pt idx="68732">
                  <c:v>0.98048173699999996</c:v>
                </c:pt>
                <c:pt idx="68733">
                  <c:v>0.99466263200000005</c:v>
                </c:pt>
                <c:pt idx="68734">
                  <c:v>0.98549281</c:v>
                </c:pt>
                <c:pt idx="68735">
                  <c:v>0.99833470599999996</c:v>
                </c:pt>
                <c:pt idx="68736">
                  <c:v>0.99466263200000005</c:v>
                </c:pt>
                <c:pt idx="68737">
                  <c:v>0.99833470599999996</c:v>
                </c:pt>
                <c:pt idx="68738">
                  <c:v>0.98337578699999995</c:v>
                </c:pt>
                <c:pt idx="68739">
                  <c:v>0.994798234</c:v>
                </c:pt>
                <c:pt idx="68740">
                  <c:v>0.98337578699999995</c:v>
                </c:pt>
                <c:pt idx="68741">
                  <c:v>0.99833470599999996</c:v>
                </c:pt>
                <c:pt idx="68742">
                  <c:v>0.99833470599999996</c:v>
                </c:pt>
                <c:pt idx="68743">
                  <c:v>0.98337578699999995</c:v>
                </c:pt>
                <c:pt idx="68744">
                  <c:v>0.994798234</c:v>
                </c:pt>
                <c:pt idx="68745">
                  <c:v>0.96794492099999996</c:v>
                </c:pt>
                <c:pt idx="68746">
                  <c:v>0.99466263200000005</c:v>
                </c:pt>
                <c:pt idx="68747">
                  <c:v>0.99466263200000005</c:v>
                </c:pt>
                <c:pt idx="68748">
                  <c:v>0.95816646599999999</c:v>
                </c:pt>
                <c:pt idx="68749">
                  <c:v>0.994798234</c:v>
                </c:pt>
                <c:pt idx="68750">
                  <c:v>0.98048173699999996</c:v>
                </c:pt>
                <c:pt idx="68751">
                  <c:v>0.98048173699999996</c:v>
                </c:pt>
                <c:pt idx="68752">
                  <c:v>0.99833470599999996</c:v>
                </c:pt>
                <c:pt idx="68753">
                  <c:v>0.99027694600000005</c:v>
                </c:pt>
                <c:pt idx="68754">
                  <c:v>0.99833470599999996</c:v>
                </c:pt>
                <c:pt idx="68755">
                  <c:v>0.99466263200000005</c:v>
                </c:pt>
                <c:pt idx="68756">
                  <c:v>0.99466263200000005</c:v>
                </c:pt>
                <c:pt idx="68757">
                  <c:v>0.98337578699999995</c:v>
                </c:pt>
                <c:pt idx="68758">
                  <c:v>0.987316898</c:v>
                </c:pt>
                <c:pt idx="68759">
                  <c:v>0.99833470599999996</c:v>
                </c:pt>
                <c:pt idx="68760">
                  <c:v>0.99466263200000005</c:v>
                </c:pt>
                <c:pt idx="68761">
                  <c:v>0.99833470599999996</c:v>
                </c:pt>
                <c:pt idx="68762">
                  <c:v>0.99466263200000005</c:v>
                </c:pt>
                <c:pt idx="68763">
                  <c:v>0.98337578699999995</c:v>
                </c:pt>
                <c:pt idx="68764">
                  <c:v>0.99833470599999996</c:v>
                </c:pt>
                <c:pt idx="68765">
                  <c:v>0.99466263200000005</c:v>
                </c:pt>
                <c:pt idx="68766">
                  <c:v>0.994798234</c:v>
                </c:pt>
                <c:pt idx="68767">
                  <c:v>0.987316898</c:v>
                </c:pt>
                <c:pt idx="68768">
                  <c:v>0.99466263200000005</c:v>
                </c:pt>
                <c:pt idx="68769">
                  <c:v>0.99833470599999996</c:v>
                </c:pt>
                <c:pt idx="68770">
                  <c:v>0.99833470599999996</c:v>
                </c:pt>
                <c:pt idx="68771">
                  <c:v>0.99466263200000005</c:v>
                </c:pt>
                <c:pt idx="68772">
                  <c:v>0.99466263200000005</c:v>
                </c:pt>
                <c:pt idx="68773">
                  <c:v>0.98337578699999995</c:v>
                </c:pt>
                <c:pt idx="68774">
                  <c:v>0.98337578699999995</c:v>
                </c:pt>
                <c:pt idx="68775">
                  <c:v>0.98048173699999996</c:v>
                </c:pt>
                <c:pt idx="68776">
                  <c:v>0.98337578699999995</c:v>
                </c:pt>
                <c:pt idx="68777">
                  <c:v>0.98337578699999995</c:v>
                </c:pt>
                <c:pt idx="68778">
                  <c:v>0.99466263200000005</c:v>
                </c:pt>
                <c:pt idx="68779">
                  <c:v>0.97450132499999997</c:v>
                </c:pt>
                <c:pt idx="68780">
                  <c:v>0.994798234</c:v>
                </c:pt>
                <c:pt idx="68781">
                  <c:v>0.98337578699999995</c:v>
                </c:pt>
                <c:pt idx="68782">
                  <c:v>0.98729905299999998</c:v>
                </c:pt>
                <c:pt idx="68783">
                  <c:v>0.99833470599999996</c:v>
                </c:pt>
                <c:pt idx="68784">
                  <c:v>0.98337578699999995</c:v>
                </c:pt>
                <c:pt idx="68785">
                  <c:v>0.99466263200000005</c:v>
                </c:pt>
                <c:pt idx="68786">
                  <c:v>0.99466263200000005</c:v>
                </c:pt>
                <c:pt idx="68787">
                  <c:v>0.98337578699999995</c:v>
                </c:pt>
                <c:pt idx="68788">
                  <c:v>0.99100769600000005</c:v>
                </c:pt>
                <c:pt idx="68789">
                  <c:v>0.98337578699999995</c:v>
                </c:pt>
                <c:pt idx="68790">
                  <c:v>0.99466263200000005</c:v>
                </c:pt>
                <c:pt idx="68791">
                  <c:v>0.99466263200000005</c:v>
                </c:pt>
                <c:pt idx="68792">
                  <c:v>0.98048173699999996</c:v>
                </c:pt>
                <c:pt idx="68793">
                  <c:v>0.99466263200000005</c:v>
                </c:pt>
                <c:pt idx="68794">
                  <c:v>0.99466263200000005</c:v>
                </c:pt>
                <c:pt idx="68795">
                  <c:v>0.98337578699999995</c:v>
                </c:pt>
                <c:pt idx="68796">
                  <c:v>0.994798234</c:v>
                </c:pt>
                <c:pt idx="68797">
                  <c:v>0.99833470599999996</c:v>
                </c:pt>
                <c:pt idx="68798">
                  <c:v>0.98529628999999996</c:v>
                </c:pt>
                <c:pt idx="68799">
                  <c:v>0.99466263200000005</c:v>
                </c:pt>
                <c:pt idx="68800">
                  <c:v>0.99466263200000005</c:v>
                </c:pt>
                <c:pt idx="68801">
                  <c:v>0.99466263200000005</c:v>
                </c:pt>
                <c:pt idx="68802">
                  <c:v>0.98337578699999995</c:v>
                </c:pt>
                <c:pt idx="68803">
                  <c:v>0.98337578699999995</c:v>
                </c:pt>
                <c:pt idx="68804">
                  <c:v>0.99466263200000005</c:v>
                </c:pt>
                <c:pt idx="68805">
                  <c:v>0.98337578699999995</c:v>
                </c:pt>
                <c:pt idx="68806">
                  <c:v>0.99833470599999996</c:v>
                </c:pt>
                <c:pt idx="68807">
                  <c:v>0.98337578699999995</c:v>
                </c:pt>
                <c:pt idx="68808">
                  <c:v>0.98337578699999995</c:v>
                </c:pt>
                <c:pt idx="68809">
                  <c:v>0.99456953599999998</c:v>
                </c:pt>
                <c:pt idx="68810">
                  <c:v>0.99466263200000005</c:v>
                </c:pt>
                <c:pt idx="68811">
                  <c:v>0.99833470599999996</c:v>
                </c:pt>
                <c:pt idx="68812">
                  <c:v>0.994798234</c:v>
                </c:pt>
                <c:pt idx="68813">
                  <c:v>0.98337578699999995</c:v>
                </c:pt>
                <c:pt idx="68814">
                  <c:v>0.994798234</c:v>
                </c:pt>
                <c:pt idx="68815">
                  <c:v>0.99466263200000005</c:v>
                </c:pt>
                <c:pt idx="68816">
                  <c:v>0.98337578699999995</c:v>
                </c:pt>
                <c:pt idx="68817">
                  <c:v>0.98337578699999995</c:v>
                </c:pt>
                <c:pt idx="68818">
                  <c:v>0.99027694600000005</c:v>
                </c:pt>
                <c:pt idx="68819">
                  <c:v>0.98337578699999995</c:v>
                </c:pt>
                <c:pt idx="68820">
                  <c:v>0.98048173699999996</c:v>
                </c:pt>
                <c:pt idx="68821">
                  <c:v>0.98048173699999996</c:v>
                </c:pt>
                <c:pt idx="68822">
                  <c:v>0.99833470599999996</c:v>
                </c:pt>
                <c:pt idx="68823">
                  <c:v>0.98337578699999995</c:v>
                </c:pt>
                <c:pt idx="68824">
                  <c:v>0.99466263200000005</c:v>
                </c:pt>
                <c:pt idx="68825">
                  <c:v>0.994798234</c:v>
                </c:pt>
                <c:pt idx="68826">
                  <c:v>0.98048173699999996</c:v>
                </c:pt>
                <c:pt idx="68827">
                  <c:v>0.98529628999999996</c:v>
                </c:pt>
                <c:pt idx="68828">
                  <c:v>0.99100769600000005</c:v>
                </c:pt>
                <c:pt idx="68829">
                  <c:v>0.98337578699999995</c:v>
                </c:pt>
                <c:pt idx="68830">
                  <c:v>0.98337578699999995</c:v>
                </c:pt>
                <c:pt idx="68831">
                  <c:v>0.98337578699999995</c:v>
                </c:pt>
                <c:pt idx="68832">
                  <c:v>0.99833470599999996</c:v>
                </c:pt>
                <c:pt idx="68833">
                  <c:v>0.994798234</c:v>
                </c:pt>
                <c:pt idx="68834">
                  <c:v>0.98048173699999996</c:v>
                </c:pt>
                <c:pt idx="68835">
                  <c:v>0.98337578699999995</c:v>
                </c:pt>
                <c:pt idx="68836">
                  <c:v>0.99466263200000005</c:v>
                </c:pt>
                <c:pt idx="68837">
                  <c:v>0.994798234</c:v>
                </c:pt>
                <c:pt idx="68838">
                  <c:v>0.98048173699999996</c:v>
                </c:pt>
                <c:pt idx="68839">
                  <c:v>0.99466263200000005</c:v>
                </c:pt>
                <c:pt idx="68840">
                  <c:v>0.98048173699999996</c:v>
                </c:pt>
                <c:pt idx="68841">
                  <c:v>0.99466263200000005</c:v>
                </c:pt>
                <c:pt idx="68842">
                  <c:v>0.99833470599999996</c:v>
                </c:pt>
                <c:pt idx="68843">
                  <c:v>0.98048173699999996</c:v>
                </c:pt>
                <c:pt idx="68844">
                  <c:v>0.99466263200000005</c:v>
                </c:pt>
                <c:pt idx="68845">
                  <c:v>0.99466263200000005</c:v>
                </c:pt>
                <c:pt idx="68846">
                  <c:v>0.98337578699999995</c:v>
                </c:pt>
                <c:pt idx="68847">
                  <c:v>0.99466263200000005</c:v>
                </c:pt>
                <c:pt idx="68848">
                  <c:v>0.98048173699999996</c:v>
                </c:pt>
                <c:pt idx="68849">
                  <c:v>0.99833470599999996</c:v>
                </c:pt>
                <c:pt idx="68850">
                  <c:v>0.994798234</c:v>
                </c:pt>
                <c:pt idx="68851">
                  <c:v>0.98337578699999995</c:v>
                </c:pt>
                <c:pt idx="68852">
                  <c:v>0.98048173699999996</c:v>
                </c:pt>
                <c:pt idx="68853">
                  <c:v>0.99466263200000005</c:v>
                </c:pt>
                <c:pt idx="68854">
                  <c:v>0.99466263200000005</c:v>
                </c:pt>
                <c:pt idx="68855">
                  <c:v>0.98729905299999998</c:v>
                </c:pt>
                <c:pt idx="68856">
                  <c:v>0.99833470599999996</c:v>
                </c:pt>
                <c:pt idx="68857">
                  <c:v>0.98048173699999996</c:v>
                </c:pt>
                <c:pt idx="68858">
                  <c:v>0.99833470599999996</c:v>
                </c:pt>
                <c:pt idx="68859">
                  <c:v>0.99466263200000005</c:v>
                </c:pt>
                <c:pt idx="68860">
                  <c:v>0.99466263200000005</c:v>
                </c:pt>
                <c:pt idx="68861">
                  <c:v>0.98337578699999995</c:v>
                </c:pt>
                <c:pt idx="68862">
                  <c:v>0.99466263200000005</c:v>
                </c:pt>
                <c:pt idx="68863">
                  <c:v>0.994798234</c:v>
                </c:pt>
                <c:pt idx="68864">
                  <c:v>0.99833470599999996</c:v>
                </c:pt>
                <c:pt idx="68865">
                  <c:v>0.98337578699999995</c:v>
                </c:pt>
                <c:pt idx="68866">
                  <c:v>0.98337578699999995</c:v>
                </c:pt>
                <c:pt idx="68867">
                  <c:v>0.99027694600000005</c:v>
                </c:pt>
                <c:pt idx="68868">
                  <c:v>0.994798234</c:v>
                </c:pt>
                <c:pt idx="68869">
                  <c:v>0.99833470599999996</c:v>
                </c:pt>
                <c:pt idx="68870">
                  <c:v>0.99833470599999996</c:v>
                </c:pt>
                <c:pt idx="68871">
                  <c:v>0.98048173699999996</c:v>
                </c:pt>
                <c:pt idx="68872">
                  <c:v>0.99466263200000005</c:v>
                </c:pt>
                <c:pt idx="68873">
                  <c:v>0.994798234</c:v>
                </c:pt>
                <c:pt idx="68874">
                  <c:v>0.987316898</c:v>
                </c:pt>
                <c:pt idx="68875">
                  <c:v>0.994798234</c:v>
                </c:pt>
                <c:pt idx="68876">
                  <c:v>0.98048173699999996</c:v>
                </c:pt>
                <c:pt idx="68877">
                  <c:v>0.99466263200000005</c:v>
                </c:pt>
                <c:pt idx="68878">
                  <c:v>0.98337578699999995</c:v>
                </c:pt>
                <c:pt idx="68879">
                  <c:v>0.98337578699999995</c:v>
                </c:pt>
                <c:pt idx="68880">
                  <c:v>0.99466263200000005</c:v>
                </c:pt>
                <c:pt idx="68881">
                  <c:v>0.98337578699999995</c:v>
                </c:pt>
                <c:pt idx="68882">
                  <c:v>0.99090427199999997</c:v>
                </c:pt>
                <c:pt idx="68883">
                  <c:v>0.994798234</c:v>
                </c:pt>
                <c:pt idx="68884">
                  <c:v>0.99466263200000005</c:v>
                </c:pt>
                <c:pt idx="68885">
                  <c:v>0.99833470599999996</c:v>
                </c:pt>
                <c:pt idx="68886">
                  <c:v>0.98337578699999995</c:v>
                </c:pt>
                <c:pt idx="68887">
                  <c:v>0.99833470599999996</c:v>
                </c:pt>
                <c:pt idx="68888">
                  <c:v>0.99466263200000005</c:v>
                </c:pt>
                <c:pt idx="68889">
                  <c:v>0.99466263200000005</c:v>
                </c:pt>
                <c:pt idx="68890">
                  <c:v>0.98337578699999995</c:v>
                </c:pt>
                <c:pt idx="68891">
                  <c:v>0.994798234</c:v>
                </c:pt>
                <c:pt idx="68892">
                  <c:v>0.99466263200000005</c:v>
                </c:pt>
                <c:pt idx="68893">
                  <c:v>0.994798234</c:v>
                </c:pt>
                <c:pt idx="68894">
                  <c:v>0.99466263200000005</c:v>
                </c:pt>
                <c:pt idx="68895">
                  <c:v>0.99027694600000005</c:v>
                </c:pt>
                <c:pt idx="68896">
                  <c:v>0.98337578699999995</c:v>
                </c:pt>
                <c:pt idx="68897">
                  <c:v>0.99466263200000005</c:v>
                </c:pt>
                <c:pt idx="68898">
                  <c:v>0.98337578699999995</c:v>
                </c:pt>
                <c:pt idx="68899">
                  <c:v>0.98337578699999995</c:v>
                </c:pt>
                <c:pt idx="68900">
                  <c:v>0.99833470599999996</c:v>
                </c:pt>
                <c:pt idx="68901">
                  <c:v>0.98337578699999995</c:v>
                </c:pt>
                <c:pt idx="68902">
                  <c:v>0.994798234</c:v>
                </c:pt>
                <c:pt idx="68903">
                  <c:v>0.98337578699999995</c:v>
                </c:pt>
                <c:pt idx="68904">
                  <c:v>0.99466263200000005</c:v>
                </c:pt>
                <c:pt idx="68905">
                  <c:v>0.99466263200000005</c:v>
                </c:pt>
                <c:pt idx="68906">
                  <c:v>0.994798234</c:v>
                </c:pt>
                <c:pt idx="68907">
                  <c:v>0.98337578699999995</c:v>
                </c:pt>
                <c:pt idx="68908">
                  <c:v>0.98048173699999996</c:v>
                </c:pt>
                <c:pt idx="68909">
                  <c:v>0.98337578699999995</c:v>
                </c:pt>
                <c:pt idx="68910">
                  <c:v>0.99466263200000005</c:v>
                </c:pt>
                <c:pt idx="68911">
                  <c:v>0.98048173699999996</c:v>
                </c:pt>
                <c:pt idx="68912">
                  <c:v>0.994798234</c:v>
                </c:pt>
                <c:pt idx="68913">
                  <c:v>0.98337578699999995</c:v>
                </c:pt>
                <c:pt idx="68914">
                  <c:v>0.98048173699999996</c:v>
                </c:pt>
                <c:pt idx="68915">
                  <c:v>0.99466263200000005</c:v>
                </c:pt>
                <c:pt idx="68916">
                  <c:v>0.99100769600000005</c:v>
                </c:pt>
                <c:pt idx="68917">
                  <c:v>0.99015918800000002</c:v>
                </c:pt>
                <c:pt idx="68918">
                  <c:v>0.99466263200000005</c:v>
                </c:pt>
                <c:pt idx="68919">
                  <c:v>0.99100769600000005</c:v>
                </c:pt>
                <c:pt idx="68920">
                  <c:v>0.98337578699999995</c:v>
                </c:pt>
                <c:pt idx="68921">
                  <c:v>0.98048173699999996</c:v>
                </c:pt>
                <c:pt idx="68922">
                  <c:v>0.99027694600000005</c:v>
                </c:pt>
                <c:pt idx="68923">
                  <c:v>0.99466263200000005</c:v>
                </c:pt>
                <c:pt idx="68924">
                  <c:v>0.98048173699999996</c:v>
                </c:pt>
                <c:pt idx="68925">
                  <c:v>0.99466263200000005</c:v>
                </c:pt>
                <c:pt idx="68926">
                  <c:v>0.99466263200000005</c:v>
                </c:pt>
                <c:pt idx="68927">
                  <c:v>0.98337578699999995</c:v>
                </c:pt>
                <c:pt idx="68928">
                  <c:v>0.98337578699999995</c:v>
                </c:pt>
                <c:pt idx="68929">
                  <c:v>0.99833470599999996</c:v>
                </c:pt>
                <c:pt idx="68930">
                  <c:v>0.994798234</c:v>
                </c:pt>
                <c:pt idx="68931">
                  <c:v>0.99833470599999996</c:v>
                </c:pt>
                <c:pt idx="68932">
                  <c:v>0.99833470599999996</c:v>
                </c:pt>
                <c:pt idx="68933">
                  <c:v>0.99466263200000005</c:v>
                </c:pt>
                <c:pt idx="68934">
                  <c:v>0.98337578699999995</c:v>
                </c:pt>
                <c:pt idx="68935">
                  <c:v>0.99833470599999996</c:v>
                </c:pt>
                <c:pt idx="68936">
                  <c:v>0.98337578699999995</c:v>
                </c:pt>
                <c:pt idx="68937">
                  <c:v>0.98048173699999996</c:v>
                </c:pt>
                <c:pt idx="68938">
                  <c:v>0.98337578699999995</c:v>
                </c:pt>
                <c:pt idx="68939">
                  <c:v>0.98048173699999996</c:v>
                </c:pt>
                <c:pt idx="68940">
                  <c:v>0.994798234</c:v>
                </c:pt>
                <c:pt idx="68941">
                  <c:v>0.98337578699999995</c:v>
                </c:pt>
                <c:pt idx="68942">
                  <c:v>0.99833470599999996</c:v>
                </c:pt>
                <c:pt idx="68943">
                  <c:v>0.99466263200000005</c:v>
                </c:pt>
                <c:pt idx="68944">
                  <c:v>0.994798234</c:v>
                </c:pt>
                <c:pt idx="68945">
                  <c:v>0.98337578699999995</c:v>
                </c:pt>
                <c:pt idx="68946">
                  <c:v>0.994798234</c:v>
                </c:pt>
                <c:pt idx="68947">
                  <c:v>0.99833470599999996</c:v>
                </c:pt>
                <c:pt idx="68948">
                  <c:v>0.98048173699999996</c:v>
                </c:pt>
                <c:pt idx="68949">
                  <c:v>0.99833470599999996</c:v>
                </c:pt>
                <c:pt idx="68950">
                  <c:v>0.98337578699999995</c:v>
                </c:pt>
                <c:pt idx="68951">
                  <c:v>0.98337578699999995</c:v>
                </c:pt>
                <c:pt idx="68952">
                  <c:v>0.98337578699999995</c:v>
                </c:pt>
                <c:pt idx="68953">
                  <c:v>0.99833470599999996</c:v>
                </c:pt>
                <c:pt idx="68954">
                  <c:v>0.99466263200000005</c:v>
                </c:pt>
                <c:pt idx="68955">
                  <c:v>0.99466263200000005</c:v>
                </c:pt>
                <c:pt idx="68956">
                  <c:v>0.98337578699999995</c:v>
                </c:pt>
                <c:pt idx="68957">
                  <c:v>0.99833470599999996</c:v>
                </c:pt>
                <c:pt idx="68958">
                  <c:v>0.99466263200000005</c:v>
                </c:pt>
                <c:pt idx="68959">
                  <c:v>0.98048173699999996</c:v>
                </c:pt>
                <c:pt idx="68960">
                  <c:v>0.98337578699999995</c:v>
                </c:pt>
                <c:pt idx="68961">
                  <c:v>0.99466263200000005</c:v>
                </c:pt>
                <c:pt idx="68962">
                  <c:v>0.98337578699999995</c:v>
                </c:pt>
                <c:pt idx="68963">
                  <c:v>0.99466263200000005</c:v>
                </c:pt>
                <c:pt idx="68964">
                  <c:v>0.99833470599999996</c:v>
                </c:pt>
                <c:pt idx="68965">
                  <c:v>0.98337578699999995</c:v>
                </c:pt>
                <c:pt idx="68966">
                  <c:v>0.99833470599999996</c:v>
                </c:pt>
                <c:pt idx="68967">
                  <c:v>0.99833470599999996</c:v>
                </c:pt>
                <c:pt idx="68968">
                  <c:v>0.994798234</c:v>
                </c:pt>
                <c:pt idx="68969">
                  <c:v>0.99833470599999996</c:v>
                </c:pt>
                <c:pt idx="68970">
                  <c:v>0.99833470599999996</c:v>
                </c:pt>
                <c:pt idx="68971">
                  <c:v>0.98337578699999995</c:v>
                </c:pt>
                <c:pt idx="68972">
                  <c:v>0.99466263200000005</c:v>
                </c:pt>
                <c:pt idx="68973">
                  <c:v>0.99466263200000005</c:v>
                </c:pt>
                <c:pt idx="68974">
                  <c:v>0.994798234</c:v>
                </c:pt>
                <c:pt idx="68975">
                  <c:v>0.99160257900000004</c:v>
                </c:pt>
                <c:pt idx="68976">
                  <c:v>0.99833470599999996</c:v>
                </c:pt>
                <c:pt idx="68977">
                  <c:v>0.994798234</c:v>
                </c:pt>
                <c:pt idx="68978">
                  <c:v>0.99833470599999996</c:v>
                </c:pt>
                <c:pt idx="68979">
                  <c:v>0.98337578699999995</c:v>
                </c:pt>
                <c:pt idx="68980">
                  <c:v>0.99466263200000005</c:v>
                </c:pt>
                <c:pt idx="68981">
                  <c:v>0.994798234</c:v>
                </c:pt>
                <c:pt idx="68982">
                  <c:v>0.99466263200000005</c:v>
                </c:pt>
                <c:pt idx="68983">
                  <c:v>0.99833470599999996</c:v>
                </c:pt>
                <c:pt idx="68984">
                  <c:v>0.994798234</c:v>
                </c:pt>
                <c:pt idx="68985">
                  <c:v>0.98337578699999995</c:v>
                </c:pt>
                <c:pt idx="68986">
                  <c:v>0.99466263200000005</c:v>
                </c:pt>
                <c:pt idx="68987">
                  <c:v>0.99833470599999996</c:v>
                </c:pt>
                <c:pt idx="68988">
                  <c:v>0.98048173699999996</c:v>
                </c:pt>
                <c:pt idx="68989">
                  <c:v>0.98337578699999995</c:v>
                </c:pt>
                <c:pt idx="68990">
                  <c:v>0.99833470599999996</c:v>
                </c:pt>
                <c:pt idx="68991">
                  <c:v>0.99833470599999996</c:v>
                </c:pt>
                <c:pt idx="68992">
                  <c:v>0.99833470599999996</c:v>
                </c:pt>
                <c:pt idx="68993">
                  <c:v>0.99833470599999996</c:v>
                </c:pt>
                <c:pt idx="68994">
                  <c:v>0.99466263200000005</c:v>
                </c:pt>
                <c:pt idx="68995">
                  <c:v>0.99833470599999996</c:v>
                </c:pt>
                <c:pt idx="68996">
                  <c:v>0.98048173699999996</c:v>
                </c:pt>
                <c:pt idx="68997">
                  <c:v>0.98337578699999995</c:v>
                </c:pt>
                <c:pt idx="68998">
                  <c:v>0.99833470599999996</c:v>
                </c:pt>
                <c:pt idx="68999">
                  <c:v>0.98337578699999995</c:v>
                </c:pt>
                <c:pt idx="69000">
                  <c:v>0.99833470599999996</c:v>
                </c:pt>
                <c:pt idx="69001">
                  <c:v>0.99466263200000005</c:v>
                </c:pt>
                <c:pt idx="69002">
                  <c:v>0.98048173699999996</c:v>
                </c:pt>
                <c:pt idx="69003">
                  <c:v>0.99466263200000005</c:v>
                </c:pt>
                <c:pt idx="69004">
                  <c:v>0.99466263200000005</c:v>
                </c:pt>
                <c:pt idx="69005">
                  <c:v>0.99466263200000005</c:v>
                </c:pt>
                <c:pt idx="69006">
                  <c:v>0.98048173699999996</c:v>
                </c:pt>
                <c:pt idx="69007">
                  <c:v>0.994798234</c:v>
                </c:pt>
                <c:pt idx="69008">
                  <c:v>0.99833470599999996</c:v>
                </c:pt>
                <c:pt idx="69009">
                  <c:v>0.99466263200000005</c:v>
                </c:pt>
                <c:pt idx="69010">
                  <c:v>0.994798234</c:v>
                </c:pt>
                <c:pt idx="69011">
                  <c:v>0.99027694600000005</c:v>
                </c:pt>
                <c:pt idx="69012">
                  <c:v>0.98337578699999995</c:v>
                </c:pt>
                <c:pt idx="69013">
                  <c:v>0.98337578699999995</c:v>
                </c:pt>
                <c:pt idx="69014">
                  <c:v>0.99833470599999996</c:v>
                </c:pt>
                <c:pt idx="69015">
                  <c:v>0.994798234</c:v>
                </c:pt>
                <c:pt idx="69016">
                  <c:v>0.98337578699999995</c:v>
                </c:pt>
                <c:pt idx="69017">
                  <c:v>0.99833470599999996</c:v>
                </c:pt>
                <c:pt idx="69018">
                  <c:v>0.98337578699999995</c:v>
                </c:pt>
                <c:pt idx="69019">
                  <c:v>0.99833470599999996</c:v>
                </c:pt>
                <c:pt idx="69020">
                  <c:v>0.98337578699999995</c:v>
                </c:pt>
                <c:pt idx="69021">
                  <c:v>0.99466263200000005</c:v>
                </c:pt>
                <c:pt idx="69022">
                  <c:v>0.994798234</c:v>
                </c:pt>
                <c:pt idx="69023">
                  <c:v>0.98048173699999996</c:v>
                </c:pt>
                <c:pt idx="69024">
                  <c:v>0.98337578699999995</c:v>
                </c:pt>
                <c:pt idx="69025">
                  <c:v>0.994798234</c:v>
                </c:pt>
                <c:pt idx="69026">
                  <c:v>0.98337578699999995</c:v>
                </c:pt>
                <c:pt idx="69027">
                  <c:v>0.99833470599999996</c:v>
                </c:pt>
                <c:pt idx="69028">
                  <c:v>0.99833470599999996</c:v>
                </c:pt>
                <c:pt idx="69029">
                  <c:v>0.98048173699999996</c:v>
                </c:pt>
                <c:pt idx="69030">
                  <c:v>0.99833470599999996</c:v>
                </c:pt>
                <c:pt idx="69031">
                  <c:v>0.98048173699999996</c:v>
                </c:pt>
                <c:pt idx="69032">
                  <c:v>0.99466263200000005</c:v>
                </c:pt>
                <c:pt idx="69033">
                  <c:v>0.98337578699999995</c:v>
                </c:pt>
                <c:pt idx="69034">
                  <c:v>0.99466263200000005</c:v>
                </c:pt>
                <c:pt idx="69035">
                  <c:v>0.99466263200000005</c:v>
                </c:pt>
                <c:pt idx="69036">
                  <c:v>0.98337578699999995</c:v>
                </c:pt>
                <c:pt idx="69037">
                  <c:v>0.994798234</c:v>
                </c:pt>
                <c:pt idx="69038">
                  <c:v>0.98048173699999996</c:v>
                </c:pt>
                <c:pt idx="69039">
                  <c:v>0.99833470599999996</c:v>
                </c:pt>
                <c:pt idx="69040">
                  <c:v>0.987316898</c:v>
                </c:pt>
                <c:pt idx="69041">
                  <c:v>0.99466263200000005</c:v>
                </c:pt>
                <c:pt idx="69042">
                  <c:v>0.98337578699999995</c:v>
                </c:pt>
                <c:pt idx="69043">
                  <c:v>0.99466263200000005</c:v>
                </c:pt>
                <c:pt idx="69044">
                  <c:v>0.99833470599999996</c:v>
                </c:pt>
                <c:pt idx="69045">
                  <c:v>0.99833470599999996</c:v>
                </c:pt>
                <c:pt idx="69046">
                  <c:v>0.98337578699999995</c:v>
                </c:pt>
                <c:pt idx="69047">
                  <c:v>0.99833470599999996</c:v>
                </c:pt>
                <c:pt idx="69048">
                  <c:v>0.98337578699999995</c:v>
                </c:pt>
                <c:pt idx="69049">
                  <c:v>0.99833470599999996</c:v>
                </c:pt>
                <c:pt idx="69050">
                  <c:v>0.98337578699999995</c:v>
                </c:pt>
                <c:pt idx="69051">
                  <c:v>0.98048173699999996</c:v>
                </c:pt>
                <c:pt idx="69052">
                  <c:v>0.99466263200000005</c:v>
                </c:pt>
                <c:pt idx="69053">
                  <c:v>0.98337578699999995</c:v>
                </c:pt>
                <c:pt idx="69054">
                  <c:v>0.987316898</c:v>
                </c:pt>
                <c:pt idx="69055">
                  <c:v>0.99833470599999996</c:v>
                </c:pt>
                <c:pt idx="69056">
                  <c:v>0.98337578699999995</c:v>
                </c:pt>
                <c:pt idx="69057">
                  <c:v>0.98337578699999995</c:v>
                </c:pt>
                <c:pt idx="69058">
                  <c:v>0.99466263200000005</c:v>
                </c:pt>
                <c:pt idx="69059">
                  <c:v>0.98048173699999996</c:v>
                </c:pt>
                <c:pt idx="69060">
                  <c:v>0.987316898</c:v>
                </c:pt>
                <c:pt idx="69061">
                  <c:v>0.99833470599999996</c:v>
                </c:pt>
                <c:pt idx="69062">
                  <c:v>0.98337578699999995</c:v>
                </c:pt>
                <c:pt idx="69063">
                  <c:v>0.99833470599999996</c:v>
                </c:pt>
                <c:pt idx="69064">
                  <c:v>0.99833470599999996</c:v>
                </c:pt>
                <c:pt idx="69065">
                  <c:v>0.99833470599999996</c:v>
                </c:pt>
                <c:pt idx="69066">
                  <c:v>0.99466263200000005</c:v>
                </c:pt>
                <c:pt idx="69067">
                  <c:v>0.98048173699999996</c:v>
                </c:pt>
                <c:pt idx="69068">
                  <c:v>0.99466263200000005</c:v>
                </c:pt>
                <c:pt idx="69069">
                  <c:v>0.994798234</c:v>
                </c:pt>
                <c:pt idx="69070">
                  <c:v>0.99466263200000005</c:v>
                </c:pt>
                <c:pt idx="69071">
                  <c:v>0.99466263200000005</c:v>
                </c:pt>
                <c:pt idx="69072">
                  <c:v>0.98337578699999995</c:v>
                </c:pt>
                <c:pt idx="69073">
                  <c:v>0.98337578699999995</c:v>
                </c:pt>
                <c:pt idx="69074">
                  <c:v>0.98337578699999995</c:v>
                </c:pt>
                <c:pt idx="69075">
                  <c:v>0.987316898</c:v>
                </c:pt>
                <c:pt idx="69076">
                  <c:v>0.99466263200000005</c:v>
                </c:pt>
                <c:pt idx="69077">
                  <c:v>0.98337578699999995</c:v>
                </c:pt>
                <c:pt idx="69078">
                  <c:v>0.99833470599999996</c:v>
                </c:pt>
                <c:pt idx="69079">
                  <c:v>0.98337578699999995</c:v>
                </c:pt>
                <c:pt idx="69080">
                  <c:v>0.994798234</c:v>
                </c:pt>
                <c:pt idx="69081">
                  <c:v>0.98048173699999996</c:v>
                </c:pt>
                <c:pt idx="69082">
                  <c:v>0.99466263200000005</c:v>
                </c:pt>
                <c:pt idx="69083">
                  <c:v>0.98496529200000005</c:v>
                </c:pt>
                <c:pt idx="69084">
                  <c:v>0.99833470599999996</c:v>
                </c:pt>
                <c:pt idx="69085">
                  <c:v>0.98337578699999995</c:v>
                </c:pt>
                <c:pt idx="69086">
                  <c:v>0.99456953599999998</c:v>
                </c:pt>
                <c:pt idx="69087">
                  <c:v>0.98337578699999995</c:v>
                </c:pt>
                <c:pt idx="69088">
                  <c:v>0.99833470599999996</c:v>
                </c:pt>
                <c:pt idx="69089">
                  <c:v>0.99090427199999997</c:v>
                </c:pt>
                <c:pt idx="69090">
                  <c:v>0.98337578699999995</c:v>
                </c:pt>
                <c:pt idx="69091">
                  <c:v>0.99466263200000005</c:v>
                </c:pt>
                <c:pt idx="69092">
                  <c:v>0.98048173699999996</c:v>
                </c:pt>
                <c:pt idx="69093">
                  <c:v>0.99466263200000005</c:v>
                </c:pt>
                <c:pt idx="69094">
                  <c:v>0.99456953599999998</c:v>
                </c:pt>
                <c:pt idx="69095">
                  <c:v>0.99466263200000005</c:v>
                </c:pt>
                <c:pt idx="69096">
                  <c:v>0.99160257900000004</c:v>
                </c:pt>
                <c:pt idx="69097">
                  <c:v>0.99466263200000005</c:v>
                </c:pt>
                <c:pt idx="69098">
                  <c:v>0.994798234</c:v>
                </c:pt>
                <c:pt idx="69099">
                  <c:v>0.994798234</c:v>
                </c:pt>
                <c:pt idx="69100">
                  <c:v>0.98337578699999995</c:v>
                </c:pt>
                <c:pt idx="69101">
                  <c:v>0.994798234</c:v>
                </c:pt>
                <c:pt idx="69102">
                  <c:v>0.98337578699999995</c:v>
                </c:pt>
                <c:pt idx="69103">
                  <c:v>0.99100769600000005</c:v>
                </c:pt>
                <c:pt idx="69104">
                  <c:v>0.99466263200000005</c:v>
                </c:pt>
                <c:pt idx="69105">
                  <c:v>0.98337578699999995</c:v>
                </c:pt>
                <c:pt idx="69106">
                  <c:v>0.99466263200000005</c:v>
                </c:pt>
                <c:pt idx="69107">
                  <c:v>0.98337578699999995</c:v>
                </c:pt>
                <c:pt idx="69108">
                  <c:v>0.99466263200000005</c:v>
                </c:pt>
                <c:pt idx="69109">
                  <c:v>0.99833470599999996</c:v>
                </c:pt>
                <c:pt idx="69110">
                  <c:v>0.99466263200000005</c:v>
                </c:pt>
                <c:pt idx="69111">
                  <c:v>0.994798234</c:v>
                </c:pt>
                <c:pt idx="69112">
                  <c:v>0.98048173699999996</c:v>
                </c:pt>
                <c:pt idx="69113">
                  <c:v>0.99466263200000005</c:v>
                </c:pt>
                <c:pt idx="69114">
                  <c:v>0.98529628999999996</c:v>
                </c:pt>
                <c:pt idx="69115">
                  <c:v>0.99833470599999996</c:v>
                </c:pt>
                <c:pt idx="69116">
                  <c:v>0.98337578699999995</c:v>
                </c:pt>
                <c:pt idx="69117">
                  <c:v>0.99833470599999996</c:v>
                </c:pt>
                <c:pt idx="69118">
                  <c:v>0.99466263200000005</c:v>
                </c:pt>
                <c:pt idx="69119">
                  <c:v>0.98337578699999995</c:v>
                </c:pt>
                <c:pt idx="69120">
                  <c:v>0.99833470599999996</c:v>
                </c:pt>
                <c:pt idx="69121">
                  <c:v>0.99833470599999996</c:v>
                </c:pt>
                <c:pt idx="69122">
                  <c:v>0.994798234</c:v>
                </c:pt>
                <c:pt idx="69123">
                  <c:v>0.99833470599999996</c:v>
                </c:pt>
                <c:pt idx="69124">
                  <c:v>0.99833470599999996</c:v>
                </c:pt>
                <c:pt idx="69125">
                  <c:v>0.99833470599999996</c:v>
                </c:pt>
                <c:pt idx="69126">
                  <c:v>0.99466263200000005</c:v>
                </c:pt>
                <c:pt idx="69127">
                  <c:v>0.99833470599999996</c:v>
                </c:pt>
                <c:pt idx="69128">
                  <c:v>0.99466263200000005</c:v>
                </c:pt>
                <c:pt idx="69129">
                  <c:v>0.98337578699999995</c:v>
                </c:pt>
                <c:pt idx="69130">
                  <c:v>0.99466263200000005</c:v>
                </c:pt>
                <c:pt idx="69131">
                  <c:v>0.99090427199999997</c:v>
                </c:pt>
                <c:pt idx="69132">
                  <c:v>0.98048173699999996</c:v>
                </c:pt>
                <c:pt idx="69133">
                  <c:v>0.99833470599999996</c:v>
                </c:pt>
                <c:pt idx="69134">
                  <c:v>0.99833470599999996</c:v>
                </c:pt>
                <c:pt idx="69135">
                  <c:v>0.99466263200000005</c:v>
                </c:pt>
                <c:pt idx="69136">
                  <c:v>0.99466263200000005</c:v>
                </c:pt>
                <c:pt idx="69137">
                  <c:v>0.98337578699999995</c:v>
                </c:pt>
                <c:pt idx="69138">
                  <c:v>0.99833470599999996</c:v>
                </c:pt>
                <c:pt idx="69139">
                  <c:v>0.98048173699999996</c:v>
                </c:pt>
                <c:pt idx="69140">
                  <c:v>0.98048173699999996</c:v>
                </c:pt>
                <c:pt idx="69141">
                  <c:v>0.98337578699999995</c:v>
                </c:pt>
                <c:pt idx="69142">
                  <c:v>0.994798234</c:v>
                </c:pt>
                <c:pt idx="69143">
                  <c:v>0.99833470599999996</c:v>
                </c:pt>
                <c:pt idx="69144">
                  <c:v>0.98729905299999998</c:v>
                </c:pt>
                <c:pt idx="69145">
                  <c:v>0.98337578699999995</c:v>
                </c:pt>
                <c:pt idx="69146">
                  <c:v>0.98048173699999996</c:v>
                </c:pt>
                <c:pt idx="69147">
                  <c:v>0.994798234</c:v>
                </c:pt>
                <c:pt idx="69148">
                  <c:v>0.98048173699999996</c:v>
                </c:pt>
                <c:pt idx="69149">
                  <c:v>0.99466263200000005</c:v>
                </c:pt>
                <c:pt idx="69150">
                  <c:v>0.994798234</c:v>
                </c:pt>
                <c:pt idx="69151">
                  <c:v>0.994798234</c:v>
                </c:pt>
                <c:pt idx="69152">
                  <c:v>0.99833470599999996</c:v>
                </c:pt>
                <c:pt idx="69153">
                  <c:v>0.994798234</c:v>
                </c:pt>
                <c:pt idx="69154">
                  <c:v>0.98048173699999996</c:v>
                </c:pt>
                <c:pt idx="69155">
                  <c:v>0.98337578699999995</c:v>
                </c:pt>
                <c:pt idx="69156">
                  <c:v>0.98337578699999995</c:v>
                </c:pt>
                <c:pt idx="69157">
                  <c:v>0.99833470599999996</c:v>
                </c:pt>
                <c:pt idx="69158">
                  <c:v>0.99466263200000005</c:v>
                </c:pt>
                <c:pt idx="69159">
                  <c:v>0.99450736299999998</c:v>
                </c:pt>
                <c:pt idx="69160">
                  <c:v>0.994798234</c:v>
                </c:pt>
                <c:pt idx="69161">
                  <c:v>0.99833470599999996</c:v>
                </c:pt>
                <c:pt idx="69162">
                  <c:v>0.994798234</c:v>
                </c:pt>
                <c:pt idx="69163">
                  <c:v>0.99466263200000005</c:v>
                </c:pt>
                <c:pt idx="69164">
                  <c:v>0.98337578699999995</c:v>
                </c:pt>
                <c:pt idx="69165">
                  <c:v>0.99833470599999996</c:v>
                </c:pt>
                <c:pt idx="69166">
                  <c:v>0.99466263200000005</c:v>
                </c:pt>
                <c:pt idx="69167">
                  <c:v>0.99833470599999996</c:v>
                </c:pt>
                <c:pt idx="69168">
                  <c:v>0.98729905299999998</c:v>
                </c:pt>
                <c:pt idx="69169">
                  <c:v>0.98729905299999998</c:v>
                </c:pt>
                <c:pt idx="69170">
                  <c:v>0.994798234</c:v>
                </c:pt>
                <c:pt idx="69171">
                  <c:v>0.98337578699999995</c:v>
                </c:pt>
                <c:pt idx="69172">
                  <c:v>0.98552498799999999</c:v>
                </c:pt>
                <c:pt idx="69173">
                  <c:v>0.99833470599999996</c:v>
                </c:pt>
                <c:pt idx="69174">
                  <c:v>0.98048173699999996</c:v>
                </c:pt>
                <c:pt idx="69175">
                  <c:v>0.98048173699999996</c:v>
                </c:pt>
                <c:pt idx="69176">
                  <c:v>0.98048173699999996</c:v>
                </c:pt>
                <c:pt idx="69177">
                  <c:v>0.98337578699999995</c:v>
                </c:pt>
                <c:pt idx="69178">
                  <c:v>0.99015918800000002</c:v>
                </c:pt>
                <c:pt idx="69179">
                  <c:v>0.99466263200000005</c:v>
                </c:pt>
                <c:pt idx="69180">
                  <c:v>0.987316898</c:v>
                </c:pt>
                <c:pt idx="69181">
                  <c:v>0.99090427199999997</c:v>
                </c:pt>
                <c:pt idx="69182">
                  <c:v>0.994798234</c:v>
                </c:pt>
                <c:pt idx="69183">
                  <c:v>0.98337578699999995</c:v>
                </c:pt>
                <c:pt idx="69184">
                  <c:v>0.99466263200000005</c:v>
                </c:pt>
                <c:pt idx="69185">
                  <c:v>0.99833470599999996</c:v>
                </c:pt>
                <c:pt idx="69186">
                  <c:v>0.98048173699999996</c:v>
                </c:pt>
                <c:pt idx="69187">
                  <c:v>0.99466263200000005</c:v>
                </c:pt>
                <c:pt idx="69188">
                  <c:v>0.99833470599999996</c:v>
                </c:pt>
                <c:pt idx="69189">
                  <c:v>0.99466263200000005</c:v>
                </c:pt>
                <c:pt idx="69190">
                  <c:v>0.994798234</c:v>
                </c:pt>
                <c:pt idx="69191">
                  <c:v>0.99466263200000005</c:v>
                </c:pt>
                <c:pt idx="69192">
                  <c:v>0.99466263200000005</c:v>
                </c:pt>
                <c:pt idx="69193">
                  <c:v>0.98048173699999996</c:v>
                </c:pt>
                <c:pt idx="69194">
                  <c:v>0.99833470599999996</c:v>
                </c:pt>
                <c:pt idx="69195">
                  <c:v>0.99466263200000005</c:v>
                </c:pt>
                <c:pt idx="69196">
                  <c:v>0.98337578699999995</c:v>
                </c:pt>
                <c:pt idx="69197">
                  <c:v>0.98048173699999996</c:v>
                </c:pt>
                <c:pt idx="69198">
                  <c:v>0.98529628999999996</c:v>
                </c:pt>
                <c:pt idx="69199">
                  <c:v>0.99466263200000005</c:v>
                </c:pt>
                <c:pt idx="69200">
                  <c:v>0.994798234</c:v>
                </c:pt>
                <c:pt idx="69201">
                  <c:v>0.99466263200000005</c:v>
                </c:pt>
                <c:pt idx="69202">
                  <c:v>0.99466263200000005</c:v>
                </c:pt>
                <c:pt idx="69203">
                  <c:v>0.98337578699999995</c:v>
                </c:pt>
                <c:pt idx="69204">
                  <c:v>0.99833470599999996</c:v>
                </c:pt>
                <c:pt idx="69205">
                  <c:v>0.994798234</c:v>
                </c:pt>
                <c:pt idx="69206">
                  <c:v>0.99833470599999996</c:v>
                </c:pt>
                <c:pt idx="69207">
                  <c:v>0.98048173699999996</c:v>
                </c:pt>
                <c:pt idx="69208">
                  <c:v>0.994798234</c:v>
                </c:pt>
                <c:pt idx="69209">
                  <c:v>0.98337578699999995</c:v>
                </c:pt>
                <c:pt idx="69210">
                  <c:v>0.99466263200000005</c:v>
                </c:pt>
                <c:pt idx="69211">
                  <c:v>0.99466263200000005</c:v>
                </c:pt>
                <c:pt idx="69212">
                  <c:v>0.99466263200000005</c:v>
                </c:pt>
                <c:pt idx="69213">
                  <c:v>0.98048173699999996</c:v>
                </c:pt>
                <c:pt idx="69214">
                  <c:v>0.98337578699999995</c:v>
                </c:pt>
                <c:pt idx="69215">
                  <c:v>0.98337578699999995</c:v>
                </c:pt>
                <c:pt idx="69216">
                  <c:v>0.98337578699999995</c:v>
                </c:pt>
                <c:pt idx="69217">
                  <c:v>0.98337578699999995</c:v>
                </c:pt>
                <c:pt idx="69218">
                  <c:v>0.98337578699999995</c:v>
                </c:pt>
                <c:pt idx="69219">
                  <c:v>0.98048173699999996</c:v>
                </c:pt>
                <c:pt idx="69220">
                  <c:v>0.99466263200000005</c:v>
                </c:pt>
                <c:pt idx="69221">
                  <c:v>0.98048173699999996</c:v>
                </c:pt>
                <c:pt idx="69222">
                  <c:v>0.99833470599999996</c:v>
                </c:pt>
                <c:pt idx="69223">
                  <c:v>0.98048173699999996</c:v>
                </c:pt>
                <c:pt idx="69224">
                  <c:v>0.98337578699999995</c:v>
                </c:pt>
                <c:pt idx="69225">
                  <c:v>0.98337578699999995</c:v>
                </c:pt>
                <c:pt idx="69226">
                  <c:v>0.99466263200000005</c:v>
                </c:pt>
                <c:pt idx="69227">
                  <c:v>0.98048173699999996</c:v>
                </c:pt>
                <c:pt idx="69228">
                  <c:v>0.99100769600000005</c:v>
                </c:pt>
                <c:pt idx="69229">
                  <c:v>0.98729905299999998</c:v>
                </c:pt>
                <c:pt idx="69230">
                  <c:v>0.98552498799999999</c:v>
                </c:pt>
                <c:pt idx="69231">
                  <c:v>0.98337578699999995</c:v>
                </c:pt>
                <c:pt idx="69232">
                  <c:v>0.99027694600000005</c:v>
                </c:pt>
                <c:pt idx="69233">
                  <c:v>0.99466263200000005</c:v>
                </c:pt>
                <c:pt idx="69234">
                  <c:v>0.98048173699999996</c:v>
                </c:pt>
                <c:pt idx="69235">
                  <c:v>0.987316898</c:v>
                </c:pt>
                <c:pt idx="69236">
                  <c:v>0.99833470599999996</c:v>
                </c:pt>
                <c:pt idx="69237">
                  <c:v>0.99833470599999996</c:v>
                </c:pt>
                <c:pt idx="69238">
                  <c:v>0.98337578699999995</c:v>
                </c:pt>
                <c:pt idx="69239">
                  <c:v>0.98337578699999995</c:v>
                </c:pt>
                <c:pt idx="69240">
                  <c:v>0.99027694600000005</c:v>
                </c:pt>
                <c:pt idx="69241">
                  <c:v>0.99833470599999996</c:v>
                </c:pt>
                <c:pt idx="69242">
                  <c:v>0.98337578699999995</c:v>
                </c:pt>
                <c:pt idx="69243">
                  <c:v>0.98048173699999996</c:v>
                </c:pt>
                <c:pt idx="69244">
                  <c:v>0.99466263200000005</c:v>
                </c:pt>
                <c:pt idx="69245">
                  <c:v>0.98337578699999995</c:v>
                </c:pt>
                <c:pt idx="69246">
                  <c:v>0.99466263200000005</c:v>
                </c:pt>
                <c:pt idx="69247">
                  <c:v>0.99833470599999996</c:v>
                </c:pt>
                <c:pt idx="69248">
                  <c:v>0.99466263200000005</c:v>
                </c:pt>
                <c:pt idx="69249">
                  <c:v>0.98048173699999996</c:v>
                </c:pt>
                <c:pt idx="69250">
                  <c:v>0.98337578699999995</c:v>
                </c:pt>
                <c:pt idx="69251">
                  <c:v>0.98337578699999995</c:v>
                </c:pt>
                <c:pt idx="69252">
                  <c:v>0.994798234</c:v>
                </c:pt>
                <c:pt idx="69253">
                  <c:v>0.98337578699999995</c:v>
                </c:pt>
                <c:pt idx="69254">
                  <c:v>0.994798234</c:v>
                </c:pt>
                <c:pt idx="69255">
                  <c:v>0.99833470599999996</c:v>
                </c:pt>
                <c:pt idx="69256">
                  <c:v>0.98337578699999995</c:v>
                </c:pt>
                <c:pt idx="69257">
                  <c:v>0.99466263200000005</c:v>
                </c:pt>
                <c:pt idx="69258">
                  <c:v>0.99466263200000005</c:v>
                </c:pt>
                <c:pt idx="69259">
                  <c:v>0.98337578699999995</c:v>
                </c:pt>
                <c:pt idx="69260">
                  <c:v>0.99466263200000005</c:v>
                </c:pt>
                <c:pt idx="69261">
                  <c:v>0.99833470599999996</c:v>
                </c:pt>
                <c:pt idx="69262">
                  <c:v>0.99466263200000005</c:v>
                </c:pt>
                <c:pt idx="69263">
                  <c:v>0.99466263200000005</c:v>
                </c:pt>
                <c:pt idx="69264">
                  <c:v>0.98337578699999995</c:v>
                </c:pt>
                <c:pt idx="69265">
                  <c:v>0.99833470599999996</c:v>
                </c:pt>
                <c:pt idx="69266">
                  <c:v>0.99833470599999996</c:v>
                </c:pt>
                <c:pt idx="69267">
                  <c:v>0.98337578699999995</c:v>
                </c:pt>
                <c:pt idx="69268">
                  <c:v>0.98337578699999995</c:v>
                </c:pt>
                <c:pt idx="69269">
                  <c:v>0.99466263200000005</c:v>
                </c:pt>
                <c:pt idx="69270">
                  <c:v>0.98048173699999996</c:v>
                </c:pt>
                <c:pt idx="69271">
                  <c:v>0.99833470599999996</c:v>
                </c:pt>
                <c:pt idx="69272">
                  <c:v>0.99833470599999996</c:v>
                </c:pt>
                <c:pt idx="69273">
                  <c:v>0.98337578699999995</c:v>
                </c:pt>
                <c:pt idx="69274">
                  <c:v>0.99466263200000005</c:v>
                </c:pt>
                <c:pt idx="69275">
                  <c:v>0.98729905299999998</c:v>
                </c:pt>
                <c:pt idx="69276">
                  <c:v>0.98337578699999995</c:v>
                </c:pt>
                <c:pt idx="69277">
                  <c:v>0.99090427199999997</c:v>
                </c:pt>
                <c:pt idx="69278">
                  <c:v>0.994798234</c:v>
                </c:pt>
                <c:pt idx="69279">
                  <c:v>0.98337578699999995</c:v>
                </c:pt>
                <c:pt idx="69280">
                  <c:v>0.98337578699999995</c:v>
                </c:pt>
                <c:pt idx="69281">
                  <c:v>0.98337578699999995</c:v>
                </c:pt>
                <c:pt idx="69282">
                  <c:v>0.98048173699999996</c:v>
                </c:pt>
                <c:pt idx="69283">
                  <c:v>0.987316898</c:v>
                </c:pt>
                <c:pt idx="69284">
                  <c:v>0.994798234</c:v>
                </c:pt>
                <c:pt idx="69285">
                  <c:v>0.98552498799999999</c:v>
                </c:pt>
                <c:pt idx="69286">
                  <c:v>0.98337578699999995</c:v>
                </c:pt>
                <c:pt idx="69287">
                  <c:v>0.994798234</c:v>
                </c:pt>
                <c:pt idx="69288">
                  <c:v>0.98337578699999995</c:v>
                </c:pt>
                <c:pt idx="69289">
                  <c:v>0.98337578699999995</c:v>
                </c:pt>
                <c:pt idx="69290">
                  <c:v>0.99833470599999996</c:v>
                </c:pt>
                <c:pt idx="69291">
                  <c:v>0.99466263200000005</c:v>
                </c:pt>
                <c:pt idx="69292">
                  <c:v>0.98337578699999995</c:v>
                </c:pt>
                <c:pt idx="69293">
                  <c:v>0.99466263200000005</c:v>
                </c:pt>
                <c:pt idx="69294">
                  <c:v>0.98337578699999995</c:v>
                </c:pt>
                <c:pt idx="69295">
                  <c:v>0.99466263200000005</c:v>
                </c:pt>
                <c:pt idx="69296">
                  <c:v>0.99833470599999996</c:v>
                </c:pt>
                <c:pt idx="69297">
                  <c:v>0.99833470599999996</c:v>
                </c:pt>
                <c:pt idx="69298">
                  <c:v>0.994798234</c:v>
                </c:pt>
                <c:pt idx="69299">
                  <c:v>0.99833470599999996</c:v>
                </c:pt>
                <c:pt idx="69300">
                  <c:v>0.98048173699999996</c:v>
                </c:pt>
                <c:pt idx="69301">
                  <c:v>0.98048173699999996</c:v>
                </c:pt>
                <c:pt idx="69302">
                  <c:v>0.98337578699999995</c:v>
                </c:pt>
                <c:pt idx="69303">
                  <c:v>0.994798234</c:v>
                </c:pt>
                <c:pt idx="69304">
                  <c:v>0.99833470599999996</c:v>
                </c:pt>
                <c:pt idx="69305">
                  <c:v>0.994798234</c:v>
                </c:pt>
                <c:pt idx="69306">
                  <c:v>0.98337578699999995</c:v>
                </c:pt>
                <c:pt idx="69307">
                  <c:v>0.99466263200000005</c:v>
                </c:pt>
                <c:pt idx="69308">
                  <c:v>0.99833470599999996</c:v>
                </c:pt>
                <c:pt idx="69309">
                  <c:v>0.99466263200000005</c:v>
                </c:pt>
                <c:pt idx="69310">
                  <c:v>0.98337578699999995</c:v>
                </c:pt>
                <c:pt idx="69311">
                  <c:v>0.99833470599999996</c:v>
                </c:pt>
                <c:pt idx="69312">
                  <c:v>0.98048173699999996</c:v>
                </c:pt>
                <c:pt idx="69313">
                  <c:v>0.98048173699999996</c:v>
                </c:pt>
                <c:pt idx="69314">
                  <c:v>0.99466263200000005</c:v>
                </c:pt>
                <c:pt idx="69315">
                  <c:v>0.98337578699999995</c:v>
                </c:pt>
                <c:pt idx="69316">
                  <c:v>0.994798234</c:v>
                </c:pt>
                <c:pt idx="69317">
                  <c:v>0.99626751000000002</c:v>
                </c:pt>
                <c:pt idx="69318">
                  <c:v>0.99833470599999996</c:v>
                </c:pt>
                <c:pt idx="69319">
                  <c:v>0.99466263200000005</c:v>
                </c:pt>
                <c:pt idx="69320">
                  <c:v>0.99466263200000005</c:v>
                </c:pt>
                <c:pt idx="69321">
                  <c:v>0.99466263200000005</c:v>
                </c:pt>
                <c:pt idx="69322">
                  <c:v>0.98337578699999995</c:v>
                </c:pt>
                <c:pt idx="69323">
                  <c:v>0.98337578699999995</c:v>
                </c:pt>
                <c:pt idx="69324">
                  <c:v>0.994798234</c:v>
                </c:pt>
                <c:pt idx="69325">
                  <c:v>0.98048173699999996</c:v>
                </c:pt>
                <c:pt idx="69326">
                  <c:v>0.99833470599999996</c:v>
                </c:pt>
                <c:pt idx="69327">
                  <c:v>0.99466263200000005</c:v>
                </c:pt>
                <c:pt idx="69328">
                  <c:v>0.98337578699999995</c:v>
                </c:pt>
                <c:pt idx="69329">
                  <c:v>0.99833470599999996</c:v>
                </c:pt>
                <c:pt idx="69330">
                  <c:v>0.99466263200000005</c:v>
                </c:pt>
                <c:pt idx="69331">
                  <c:v>0.99833470599999996</c:v>
                </c:pt>
                <c:pt idx="69332">
                  <c:v>0.99833470599999996</c:v>
                </c:pt>
                <c:pt idx="69333">
                  <c:v>0.994798234</c:v>
                </c:pt>
                <c:pt idx="69334">
                  <c:v>0.994798234</c:v>
                </c:pt>
                <c:pt idx="69335">
                  <c:v>0.98337578699999995</c:v>
                </c:pt>
                <c:pt idx="69336">
                  <c:v>0.994798234</c:v>
                </c:pt>
                <c:pt idx="69337">
                  <c:v>0.99466263200000005</c:v>
                </c:pt>
                <c:pt idx="69338">
                  <c:v>0.98337578699999995</c:v>
                </c:pt>
                <c:pt idx="69339">
                  <c:v>0.99015918800000002</c:v>
                </c:pt>
                <c:pt idx="69340">
                  <c:v>0.99466263200000005</c:v>
                </c:pt>
                <c:pt idx="69341">
                  <c:v>0.99466263200000005</c:v>
                </c:pt>
                <c:pt idx="69342">
                  <c:v>0.99833470599999996</c:v>
                </c:pt>
                <c:pt idx="69343">
                  <c:v>0.99027694600000005</c:v>
                </c:pt>
                <c:pt idx="69344">
                  <c:v>0.98048173699999996</c:v>
                </c:pt>
                <c:pt idx="69345">
                  <c:v>0.994798234</c:v>
                </c:pt>
                <c:pt idx="69346">
                  <c:v>0.98048173699999996</c:v>
                </c:pt>
                <c:pt idx="69347">
                  <c:v>0.98337578699999995</c:v>
                </c:pt>
                <c:pt idx="69348">
                  <c:v>0.98337578699999995</c:v>
                </c:pt>
                <c:pt idx="69349">
                  <c:v>0.99456953599999998</c:v>
                </c:pt>
                <c:pt idx="69350">
                  <c:v>0.99466263200000005</c:v>
                </c:pt>
                <c:pt idx="69351">
                  <c:v>0.98337578699999995</c:v>
                </c:pt>
                <c:pt idx="69352">
                  <c:v>0.99833470599999996</c:v>
                </c:pt>
                <c:pt idx="69353">
                  <c:v>0.994798234</c:v>
                </c:pt>
                <c:pt idx="69354">
                  <c:v>0.98975540500000003</c:v>
                </c:pt>
                <c:pt idx="69355">
                  <c:v>0.99833470599999996</c:v>
                </c:pt>
                <c:pt idx="69356">
                  <c:v>0.98337578699999995</c:v>
                </c:pt>
                <c:pt idx="69357">
                  <c:v>0.98337578699999995</c:v>
                </c:pt>
                <c:pt idx="69358">
                  <c:v>0.99090427199999997</c:v>
                </c:pt>
                <c:pt idx="69359">
                  <c:v>0.98337578699999995</c:v>
                </c:pt>
                <c:pt idx="69360">
                  <c:v>0.99466263200000005</c:v>
                </c:pt>
                <c:pt idx="69361">
                  <c:v>0.987316898</c:v>
                </c:pt>
                <c:pt idx="69362">
                  <c:v>0.98048173699999996</c:v>
                </c:pt>
                <c:pt idx="69363">
                  <c:v>0.99466263200000005</c:v>
                </c:pt>
                <c:pt idx="69364">
                  <c:v>0.98048173699999996</c:v>
                </c:pt>
                <c:pt idx="69365">
                  <c:v>0.98337578699999995</c:v>
                </c:pt>
                <c:pt idx="69366">
                  <c:v>0.98048173699999996</c:v>
                </c:pt>
                <c:pt idx="69367">
                  <c:v>0.98337578699999995</c:v>
                </c:pt>
                <c:pt idx="69368">
                  <c:v>0.99015918800000002</c:v>
                </c:pt>
                <c:pt idx="69369">
                  <c:v>0.98048173699999996</c:v>
                </c:pt>
                <c:pt idx="69370">
                  <c:v>0.99833470599999996</c:v>
                </c:pt>
                <c:pt idx="69371">
                  <c:v>0.99100769600000005</c:v>
                </c:pt>
                <c:pt idx="69372">
                  <c:v>0.98337578699999995</c:v>
                </c:pt>
                <c:pt idx="69373">
                  <c:v>0.98337578699999995</c:v>
                </c:pt>
                <c:pt idx="69374">
                  <c:v>0.99466263200000005</c:v>
                </c:pt>
                <c:pt idx="69375">
                  <c:v>0.99466263200000005</c:v>
                </c:pt>
                <c:pt idx="69376">
                  <c:v>0.98048173699999996</c:v>
                </c:pt>
                <c:pt idx="69377">
                  <c:v>0.99466263200000005</c:v>
                </c:pt>
                <c:pt idx="69378">
                  <c:v>0.98337578699999995</c:v>
                </c:pt>
                <c:pt idx="69379">
                  <c:v>0.99626751000000002</c:v>
                </c:pt>
                <c:pt idx="69380">
                  <c:v>0.99466263200000005</c:v>
                </c:pt>
                <c:pt idx="69381">
                  <c:v>0.98337578699999995</c:v>
                </c:pt>
                <c:pt idx="69382">
                  <c:v>0.98337578699999995</c:v>
                </c:pt>
                <c:pt idx="69383">
                  <c:v>0.98337578699999995</c:v>
                </c:pt>
                <c:pt idx="69384">
                  <c:v>0.98337578699999995</c:v>
                </c:pt>
                <c:pt idx="69385">
                  <c:v>0.98337578699999995</c:v>
                </c:pt>
                <c:pt idx="69386">
                  <c:v>0.99466263200000005</c:v>
                </c:pt>
                <c:pt idx="69387">
                  <c:v>0.99635453600000001</c:v>
                </c:pt>
                <c:pt idx="69388">
                  <c:v>0.98337578699999995</c:v>
                </c:pt>
                <c:pt idx="69389">
                  <c:v>0.99833470599999996</c:v>
                </c:pt>
                <c:pt idx="69390">
                  <c:v>0.994798234</c:v>
                </c:pt>
                <c:pt idx="69391">
                  <c:v>0.98337578699999995</c:v>
                </c:pt>
                <c:pt idx="69392">
                  <c:v>0.98048173699999996</c:v>
                </c:pt>
                <c:pt idx="69393">
                  <c:v>0.99833470599999996</c:v>
                </c:pt>
                <c:pt idx="69394">
                  <c:v>0.994798234</c:v>
                </c:pt>
                <c:pt idx="69395">
                  <c:v>0.98048173699999996</c:v>
                </c:pt>
                <c:pt idx="69396">
                  <c:v>0.99833470599999996</c:v>
                </c:pt>
                <c:pt idx="69397">
                  <c:v>0.98337578699999995</c:v>
                </c:pt>
                <c:pt idx="69398">
                  <c:v>0.99466263200000005</c:v>
                </c:pt>
                <c:pt idx="69399">
                  <c:v>0.99466263200000005</c:v>
                </c:pt>
                <c:pt idx="69400">
                  <c:v>0.98048173699999996</c:v>
                </c:pt>
                <c:pt idx="69401">
                  <c:v>0.98048173699999996</c:v>
                </c:pt>
                <c:pt idx="69402">
                  <c:v>0.994798234</c:v>
                </c:pt>
                <c:pt idx="69403">
                  <c:v>0.99833470599999996</c:v>
                </c:pt>
                <c:pt idx="69404">
                  <c:v>0.99466263200000005</c:v>
                </c:pt>
                <c:pt idx="69405">
                  <c:v>0.99466263200000005</c:v>
                </c:pt>
                <c:pt idx="69406">
                  <c:v>0.99833470599999996</c:v>
                </c:pt>
                <c:pt idx="69407">
                  <c:v>0.994798234</c:v>
                </c:pt>
                <c:pt idx="69408">
                  <c:v>0.99466263200000005</c:v>
                </c:pt>
                <c:pt idx="69409">
                  <c:v>0.98048173699999996</c:v>
                </c:pt>
                <c:pt idx="69410">
                  <c:v>0.99466263200000005</c:v>
                </c:pt>
                <c:pt idx="69411">
                  <c:v>0.99100769600000005</c:v>
                </c:pt>
                <c:pt idx="69412">
                  <c:v>0.99466263200000005</c:v>
                </c:pt>
                <c:pt idx="69413">
                  <c:v>0.99090427199999997</c:v>
                </c:pt>
                <c:pt idx="69414">
                  <c:v>0.98337578699999995</c:v>
                </c:pt>
                <c:pt idx="69415">
                  <c:v>0.98048173699999996</c:v>
                </c:pt>
                <c:pt idx="69416">
                  <c:v>0.99833470599999996</c:v>
                </c:pt>
                <c:pt idx="69417">
                  <c:v>0.99466263200000005</c:v>
                </c:pt>
                <c:pt idx="69418">
                  <c:v>0.98681522600000005</c:v>
                </c:pt>
                <c:pt idx="69419">
                  <c:v>0.99466263200000005</c:v>
                </c:pt>
                <c:pt idx="69420">
                  <c:v>0.99833470599999996</c:v>
                </c:pt>
                <c:pt idx="69421">
                  <c:v>0.98337578699999995</c:v>
                </c:pt>
                <c:pt idx="69422">
                  <c:v>0.99833470599999996</c:v>
                </c:pt>
                <c:pt idx="69423">
                  <c:v>0.98337578699999995</c:v>
                </c:pt>
                <c:pt idx="69424">
                  <c:v>0.99833470599999996</c:v>
                </c:pt>
                <c:pt idx="69425">
                  <c:v>0.98337578699999995</c:v>
                </c:pt>
                <c:pt idx="69426">
                  <c:v>0.98337578699999995</c:v>
                </c:pt>
                <c:pt idx="69427">
                  <c:v>0.98048173699999996</c:v>
                </c:pt>
                <c:pt idx="69428">
                  <c:v>0.99466263200000005</c:v>
                </c:pt>
                <c:pt idx="69429">
                  <c:v>0.98337578699999995</c:v>
                </c:pt>
                <c:pt idx="69430">
                  <c:v>0.994798234</c:v>
                </c:pt>
                <c:pt idx="69431">
                  <c:v>0.99160257900000004</c:v>
                </c:pt>
                <c:pt idx="69432">
                  <c:v>0.99833470599999996</c:v>
                </c:pt>
                <c:pt idx="69433">
                  <c:v>0.994798234</c:v>
                </c:pt>
                <c:pt idx="69434">
                  <c:v>0.98337578699999995</c:v>
                </c:pt>
                <c:pt idx="69435">
                  <c:v>0.98337578699999995</c:v>
                </c:pt>
                <c:pt idx="69436">
                  <c:v>0.98337578699999995</c:v>
                </c:pt>
                <c:pt idx="69437">
                  <c:v>0.98552498799999999</c:v>
                </c:pt>
                <c:pt idx="69438">
                  <c:v>0.98337578699999995</c:v>
                </c:pt>
                <c:pt idx="69439">
                  <c:v>0.98975540500000003</c:v>
                </c:pt>
                <c:pt idx="69440">
                  <c:v>0.98729905299999998</c:v>
                </c:pt>
                <c:pt idx="69441">
                  <c:v>0.98048173699999996</c:v>
                </c:pt>
                <c:pt idx="69442">
                  <c:v>0.98337578699999995</c:v>
                </c:pt>
                <c:pt idx="69443">
                  <c:v>0.99466263200000005</c:v>
                </c:pt>
                <c:pt idx="69444">
                  <c:v>0.98337578699999995</c:v>
                </c:pt>
                <c:pt idx="69445">
                  <c:v>0.99456953599999998</c:v>
                </c:pt>
                <c:pt idx="69446">
                  <c:v>0.99466263200000005</c:v>
                </c:pt>
                <c:pt idx="69447">
                  <c:v>0.99100769600000005</c:v>
                </c:pt>
                <c:pt idx="69448">
                  <c:v>0.99466263200000005</c:v>
                </c:pt>
                <c:pt idx="69449">
                  <c:v>0.994798234</c:v>
                </c:pt>
                <c:pt idx="69450">
                  <c:v>0.98048173699999996</c:v>
                </c:pt>
                <c:pt idx="69451">
                  <c:v>0.99833470599999996</c:v>
                </c:pt>
                <c:pt idx="69452">
                  <c:v>0.98048173699999996</c:v>
                </c:pt>
                <c:pt idx="69453">
                  <c:v>0.98048173699999996</c:v>
                </c:pt>
                <c:pt idx="69454">
                  <c:v>0.98048173699999996</c:v>
                </c:pt>
                <c:pt idx="69455">
                  <c:v>0.98552498799999999</c:v>
                </c:pt>
                <c:pt idx="69456">
                  <c:v>0.994798234</c:v>
                </c:pt>
                <c:pt idx="69457">
                  <c:v>0.987316898</c:v>
                </c:pt>
                <c:pt idx="69458">
                  <c:v>0.98337578699999995</c:v>
                </c:pt>
                <c:pt idx="69459">
                  <c:v>0.98337578699999995</c:v>
                </c:pt>
                <c:pt idx="69460">
                  <c:v>0.994798234</c:v>
                </c:pt>
                <c:pt idx="69461">
                  <c:v>0.99833470599999996</c:v>
                </c:pt>
                <c:pt idx="69462">
                  <c:v>0.97825968500000005</c:v>
                </c:pt>
                <c:pt idx="69463">
                  <c:v>0.99466263200000005</c:v>
                </c:pt>
                <c:pt idx="69464">
                  <c:v>0.99466263200000005</c:v>
                </c:pt>
                <c:pt idx="69465">
                  <c:v>0.994798234</c:v>
                </c:pt>
                <c:pt idx="69466">
                  <c:v>0.99833470599999996</c:v>
                </c:pt>
                <c:pt idx="69467">
                  <c:v>0.99833470599999996</c:v>
                </c:pt>
                <c:pt idx="69468">
                  <c:v>0.99466263200000005</c:v>
                </c:pt>
                <c:pt idx="69469">
                  <c:v>0.98337578699999995</c:v>
                </c:pt>
                <c:pt idx="69470">
                  <c:v>0.994798234</c:v>
                </c:pt>
                <c:pt idx="69471">
                  <c:v>0.98337578699999995</c:v>
                </c:pt>
                <c:pt idx="69472">
                  <c:v>0.98048173699999996</c:v>
                </c:pt>
                <c:pt idx="69473">
                  <c:v>0.99466263200000005</c:v>
                </c:pt>
                <c:pt idx="69474">
                  <c:v>0.99466263200000005</c:v>
                </c:pt>
                <c:pt idx="69475">
                  <c:v>0.99027694600000005</c:v>
                </c:pt>
                <c:pt idx="69476">
                  <c:v>0.99833470599999996</c:v>
                </c:pt>
                <c:pt idx="69477">
                  <c:v>0.99833470599999996</c:v>
                </c:pt>
                <c:pt idx="69478">
                  <c:v>0.98337578699999995</c:v>
                </c:pt>
                <c:pt idx="69479">
                  <c:v>0.99833470599999996</c:v>
                </c:pt>
                <c:pt idx="69480">
                  <c:v>0.99015918800000002</c:v>
                </c:pt>
                <c:pt idx="69481">
                  <c:v>0.98337578699999995</c:v>
                </c:pt>
                <c:pt idx="69482">
                  <c:v>0.99466263200000005</c:v>
                </c:pt>
                <c:pt idx="69483">
                  <c:v>0.99833470599999996</c:v>
                </c:pt>
                <c:pt idx="69484">
                  <c:v>0.98048173699999996</c:v>
                </c:pt>
                <c:pt idx="69485">
                  <c:v>0.99833470599999996</c:v>
                </c:pt>
                <c:pt idx="69486">
                  <c:v>0.99090427199999997</c:v>
                </c:pt>
                <c:pt idx="69487">
                  <c:v>0.994798234</c:v>
                </c:pt>
                <c:pt idx="69488">
                  <c:v>0.98337578699999995</c:v>
                </c:pt>
                <c:pt idx="69489">
                  <c:v>0.98048173699999996</c:v>
                </c:pt>
                <c:pt idx="69490">
                  <c:v>0.994798234</c:v>
                </c:pt>
                <c:pt idx="69491">
                  <c:v>0.98337578699999995</c:v>
                </c:pt>
                <c:pt idx="69492">
                  <c:v>0.98337578699999995</c:v>
                </c:pt>
                <c:pt idx="69493">
                  <c:v>0.98337578699999995</c:v>
                </c:pt>
                <c:pt idx="69494">
                  <c:v>0.98337578699999995</c:v>
                </c:pt>
                <c:pt idx="69495">
                  <c:v>0.99833470599999996</c:v>
                </c:pt>
                <c:pt idx="69496">
                  <c:v>0.99100769600000005</c:v>
                </c:pt>
                <c:pt idx="69497">
                  <c:v>0.994798234</c:v>
                </c:pt>
                <c:pt idx="69498">
                  <c:v>0.98337578699999995</c:v>
                </c:pt>
                <c:pt idx="69499">
                  <c:v>0.99100769600000005</c:v>
                </c:pt>
                <c:pt idx="69500">
                  <c:v>0.98048173699999996</c:v>
                </c:pt>
                <c:pt idx="69501">
                  <c:v>0.99466263200000005</c:v>
                </c:pt>
                <c:pt idx="69502">
                  <c:v>0.98337578699999995</c:v>
                </c:pt>
                <c:pt idx="69503">
                  <c:v>0.98337578699999995</c:v>
                </c:pt>
                <c:pt idx="69504">
                  <c:v>0.98337578699999995</c:v>
                </c:pt>
                <c:pt idx="69505">
                  <c:v>0.98337578699999995</c:v>
                </c:pt>
                <c:pt idx="69506">
                  <c:v>0.98337578699999995</c:v>
                </c:pt>
                <c:pt idx="69507">
                  <c:v>0.99833470599999996</c:v>
                </c:pt>
                <c:pt idx="69508">
                  <c:v>0.99466263200000005</c:v>
                </c:pt>
                <c:pt idx="69509">
                  <c:v>0.98729905299999998</c:v>
                </c:pt>
                <c:pt idx="69510">
                  <c:v>0.99466263200000005</c:v>
                </c:pt>
                <c:pt idx="69511">
                  <c:v>0.98048173699999996</c:v>
                </c:pt>
                <c:pt idx="69512">
                  <c:v>0.99833470599999996</c:v>
                </c:pt>
                <c:pt idx="69513">
                  <c:v>0.98337578699999995</c:v>
                </c:pt>
                <c:pt idx="69514">
                  <c:v>0.99466263200000005</c:v>
                </c:pt>
                <c:pt idx="69515">
                  <c:v>0.994798234</c:v>
                </c:pt>
                <c:pt idx="69516">
                  <c:v>0.99015918800000002</c:v>
                </c:pt>
                <c:pt idx="69517">
                  <c:v>0.98337578699999995</c:v>
                </c:pt>
                <c:pt idx="69518">
                  <c:v>0.994798234</c:v>
                </c:pt>
                <c:pt idx="69519">
                  <c:v>0.98048173699999996</c:v>
                </c:pt>
                <c:pt idx="69520">
                  <c:v>0.98337578699999995</c:v>
                </c:pt>
                <c:pt idx="69521">
                  <c:v>0.994798234</c:v>
                </c:pt>
                <c:pt idx="69522">
                  <c:v>0.98549281</c:v>
                </c:pt>
                <c:pt idx="69523">
                  <c:v>0.994798234</c:v>
                </c:pt>
                <c:pt idx="69524">
                  <c:v>0.994798234</c:v>
                </c:pt>
                <c:pt idx="69525">
                  <c:v>0.98048173699999996</c:v>
                </c:pt>
                <c:pt idx="69526">
                  <c:v>0.99833470599999996</c:v>
                </c:pt>
                <c:pt idx="69527">
                  <c:v>0.99466263200000005</c:v>
                </c:pt>
                <c:pt idx="69528">
                  <c:v>0.99466263200000005</c:v>
                </c:pt>
                <c:pt idx="69529">
                  <c:v>0.99833470599999996</c:v>
                </c:pt>
                <c:pt idx="69530">
                  <c:v>0.99466263200000005</c:v>
                </c:pt>
                <c:pt idx="69531">
                  <c:v>0.99833470599999996</c:v>
                </c:pt>
                <c:pt idx="69532">
                  <c:v>0.99833470599999996</c:v>
                </c:pt>
                <c:pt idx="69533">
                  <c:v>0.994798234</c:v>
                </c:pt>
                <c:pt idx="69534">
                  <c:v>0.98337578699999995</c:v>
                </c:pt>
                <c:pt idx="69535">
                  <c:v>0.98337578699999995</c:v>
                </c:pt>
                <c:pt idx="69536">
                  <c:v>0.99833470599999996</c:v>
                </c:pt>
                <c:pt idx="69537">
                  <c:v>0.99466263200000005</c:v>
                </c:pt>
                <c:pt idx="69538">
                  <c:v>0.99466263200000005</c:v>
                </c:pt>
                <c:pt idx="69539">
                  <c:v>0.98337578699999995</c:v>
                </c:pt>
                <c:pt idx="69540">
                  <c:v>0.98549281</c:v>
                </c:pt>
                <c:pt idx="69541">
                  <c:v>0.99833470599999996</c:v>
                </c:pt>
                <c:pt idx="69542">
                  <c:v>0.98048173699999996</c:v>
                </c:pt>
                <c:pt idx="69543">
                  <c:v>0.99100769600000005</c:v>
                </c:pt>
                <c:pt idx="69544">
                  <c:v>0.98337578699999995</c:v>
                </c:pt>
                <c:pt idx="69545">
                  <c:v>0.99466263200000005</c:v>
                </c:pt>
                <c:pt idx="69546">
                  <c:v>0.994798234</c:v>
                </c:pt>
                <c:pt idx="69547">
                  <c:v>0.99833470599999996</c:v>
                </c:pt>
                <c:pt idx="69548">
                  <c:v>0.98337578699999995</c:v>
                </c:pt>
                <c:pt idx="69549">
                  <c:v>0.98337578699999995</c:v>
                </c:pt>
                <c:pt idx="69550">
                  <c:v>0.994798234</c:v>
                </c:pt>
                <c:pt idx="69551">
                  <c:v>0.99160257900000004</c:v>
                </c:pt>
                <c:pt idx="69552">
                  <c:v>0.98729905299999998</c:v>
                </c:pt>
                <c:pt idx="69553">
                  <c:v>0.98337578699999995</c:v>
                </c:pt>
                <c:pt idx="69554">
                  <c:v>0.99833470599999996</c:v>
                </c:pt>
                <c:pt idx="69555">
                  <c:v>0.99027694600000005</c:v>
                </c:pt>
                <c:pt idx="69556">
                  <c:v>0.98048173699999996</c:v>
                </c:pt>
                <c:pt idx="69557">
                  <c:v>0.98529628999999996</c:v>
                </c:pt>
                <c:pt idx="69558">
                  <c:v>0.994798234</c:v>
                </c:pt>
                <c:pt idx="69559">
                  <c:v>0.99466263200000005</c:v>
                </c:pt>
                <c:pt idx="69560">
                  <c:v>0.98337578699999995</c:v>
                </c:pt>
                <c:pt idx="69561">
                  <c:v>0.99090427199999997</c:v>
                </c:pt>
                <c:pt idx="69562">
                  <c:v>0.994798234</c:v>
                </c:pt>
                <c:pt idx="69563">
                  <c:v>0.99833470599999996</c:v>
                </c:pt>
                <c:pt idx="69564">
                  <c:v>0.99466263200000005</c:v>
                </c:pt>
                <c:pt idx="69565">
                  <c:v>0.994798234</c:v>
                </c:pt>
                <c:pt idx="69566">
                  <c:v>0.98337578699999995</c:v>
                </c:pt>
                <c:pt idx="69567">
                  <c:v>0.98048173699999996</c:v>
                </c:pt>
                <c:pt idx="69568">
                  <c:v>0.99466263200000005</c:v>
                </c:pt>
                <c:pt idx="69569">
                  <c:v>0.99466263200000005</c:v>
                </c:pt>
                <c:pt idx="69570">
                  <c:v>0.99833470599999996</c:v>
                </c:pt>
                <c:pt idx="69571">
                  <c:v>0.99466263200000005</c:v>
                </c:pt>
                <c:pt idx="69572">
                  <c:v>0.99466263200000005</c:v>
                </c:pt>
                <c:pt idx="69573">
                  <c:v>0.99466263200000005</c:v>
                </c:pt>
                <c:pt idx="69574">
                  <c:v>0.99833470599999996</c:v>
                </c:pt>
                <c:pt idx="69575">
                  <c:v>0.99833470599999996</c:v>
                </c:pt>
                <c:pt idx="69576">
                  <c:v>0.994798234</c:v>
                </c:pt>
                <c:pt idx="69577">
                  <c:v>0.97825968500000005</c:v>
                </c:pt>
                <c:pt idx="69578">
                  <c:v>0.98337578699999995</c:v>
                </c:pt>
                <c:pt idx="69579">
                  <c:v>0.98337578699999995</c:v>
                </c:pt>
                <c:pt idx="69580">
                  <c:v>0.99466263200000005</c:v>
                </c:pt>
                <c:pt idx="69581">
                  <c:v>0.99833470599999996</c:v>
                </c:pt>
                <c:pt idx="69582">
                  <c:v>0.99466263200000005</c:v>
                </c:pt>
                <c:pt idx="69583">
                  <c:v>0.994798234</c:v>
                </c:pt>
                <c:pt idx="69584">
                  <c:v>0.99833470599999996</c:v>
                </c:pt>
                <c:pt idx="69585">
                  <c:v>0.99466263200000005</c:v>
                </c:pt>
                <c:pt idx="69586">
                  <c:v>0.98337578699999995</c:v>
                </c:pt>
                <c:pt idx="69587">
                  <c:v>0.98048173699999996</c:v>
                </c:pt>
                <c:pt idx="69588">
                  <c:v>0.994798234</c:v>
                </c:pt>
                <c:pt idx="69589">
                  <c:v>0.98337578699999995</c:v>
                </c:pt>
                <c:pt idx="69590">
                  <c:v>0.99466263200000005</c:v>
                </c:pt>
                <c:pt idx="69591">
                  <c:v>0.98337578699999995</c:v>
                </c:pt>
                <c:pt idx="69592">
                  <c:v>0.99833470599999996</c:v>
                </c:pt>
                <c:pt idx="69593">
                  <c:v>0.98337578699999995</c:v>
                </c:pt>
                <c:pt idx="69594">
                  <c:v>0.98337578699999995</c:v>
                </c:pt>
                <c:pt idx="69595">
                  <c:v>0.994798234</c:v>
                </c:pt>
                <c:pt idx="69596">
                  <c:v>0.98337578699999995</c:v>
                </c:pt>
                <c:pt idx="69597">
                  <c:v>0.99466263200000005</c:v>
                </c:pt>
                <c:pt idx="69598">
                  <c:v>0.98337578699999995</c:v>
                </c:pt>
                <c:pt idx="69599">
                  <c:v>0.99466263200000005</c:v>
                </c:pt>
                <c:pt idx="69600">
                  <c:v>0.99466263200000005</c:v>
                </c:pt>
                <c:pt idx="69601">
                  <c:v>0.99833470599999996</c:v>
                </c:pt>
                <c:pt idx="69602">
                  <c:v>0.994798234</c:v>
                </c:pt>
                <c:pt idx="69603">
                  <c:v>0.994798234</c:v>
                </c:pt>
                <c:pt idx="69604">
                  <c:v>0.994798234</c:v>
                </c:pt>
                <c:pt idx="69605">
                  <c:v>0.994798234</c:v>
                </c:pt>
                <c:pt idx="69606">
                  <c:v>0.98048173699999996</c:v>
                </c:pt>
                <c:pt idx="69607">
                  <c:v>0.98048173699999996</c:v>
                </c:pt>
                <c:pt idx="69608">
                  <c:v>0.994798234</c:v>
                </c:pt>
                <c:pt idx="69609">
                  <c:v>0.99466263200000005</c:v>
                </c:pt>
                <c:pt idx="69610">
                  <c:v>0.98337578699999995</c:v>
                </c:pt>
                <c:pt idx="69611">
                  <c:v>0.98337578699999995</c:v>
                </c:pt>
                <c:pt idx="69612">
                  <c:v>0.98337578699999995</c:v>
                </c:pt>
                <c:pt idx="69613">
                  <c:v>0.99833470599999996</c:v>
                </c:pt>
                <c:pt idx="69614">
                  <c:v>0.99833470599999996</c:v>
                </c:pt>
                <c:pt idx="69615">
                  <c:v>0.99466263200000005</c:v>
                </c:pt>
                <c:pt idx="69616">
                  <c:v>0.98048173699999996</c:v>
                </c:pt>
                <c:pt idx="69617">
                  <c:v>0.98048173699999996</c:v>
                </c:pt>
                <c:pt idx="69618">
                  <c:v>0.994798234</c:v>
                </c:pt>
                <c:pt idx="69619">
                  <c:v>0.98552498799999999</c:v>
                </c:pt>
                <c:pt idx="69620">
                  <c:v>0.98337578699999995</c:v>
                </c:pt>
                <c:pt idx="69621">
                  <c:v>0.97702001699999996</c:v>
                </c:pt>
                <c:pt idx="69622">
                  <c:v>0.99466263200000005</c:v>
                </c:pt>
                <c:pt idx="69623">
                  <c:v>0.98337578699999995</c:v>
                </c:pt>
                <c:pt idx="69624">
                  <c:v>0.99466263200000005</c:v>
                </c:pt>
                <c:pt idx="69625">
                  <c:v>0.99833470599999996</c:v>
                </c:pt>
                <c:pt idx="69626">
                  <c:v>0.98337578699999995</c:v>
                </c:pt>
                <c:pt idx="69627">
                  <c:v>0.98048173699999996</c:v>
                </c:pt>
                <c:pt idx="69628">
                  <c:v>0.99466263200000005</c:v>
                </c:pt>
                <c:pt idx="69629">
                  <c:v>0.99833470599999996</c:v>
                </c:pt>
                <c:pt idx="69630">
                  <c:v>0.99466263200000005</c:v>
                </c:pt>
                <c:pt idx="69631">
                  <c:v>0.98337578699999995</c:v>
                </c:pt>
                <c:pt idx="69632">
                  <c:v>0.99833470599999996</c:v>
                </c:pt>
                <c:pt idx="69633">
                  <c:v>0.98337578699999995</c:v>
                </c:pt>
                <c:pt idx="69634">
                  <c:v>0.98048173699999996</c:v>
                </c:pt>
                <c:pt idx="69635">
                  <c:v>0.99466263200000005</c:v>
                </c:pt>
                <c:pt idx="69636">
                  <c:v>0.99466263200000005</c:v>
                </c:pt>
                <c:pt idx="69637">
                  <c:v>0.98048173699999996</c:v>
                </c:pt>
                <c:pt idx="69638">
                  <c:v>0.99466263200000005</c:v>
                </c:pt>
                <c:pt idx="69639">
                  <c:v>0.994798234</c:v>
                </c:pt>
                <c:pt idx="69640">
                  <c:v>0.99466263200000005</c:v>
                </c:pt>
                <c:pt idx="69641">
                  <c:v>0.99466263200000005</c:v>
                </c:pt>
                <c:pt idx="69642">
                  <c:v>0.99466263200000005</c:v>
                </c:pt>
                <c:pt idx="69643">
                  <c:v>0.98337578699999995</c:v>
                </c:pt>
                <c:pt idx="69644">
                  <c:v>0.99833470599999996</c:v>
                </c:pt>
                <c:pt idx="69645">
                  <c:v>0.994798234</c:v>
                </c:pt>
                <c:pt idx="69646">
                  <c:v>0.994798234</c:v>
                </c:pt>
                <c:pt idx="69647">
                  <c:v>0.98552498799999999</c:v>
                </c:pt>
                <c:pt idx="69648">
                  <c:v>0.99466263200000005</c:v>
                </c:pt>
                <c:pt idx="69649">
                  <c:v>0.994798234</c:v>
                </c:pt>
                <c:pt idx="69650">
                  <c:v>0.99466263200000005</c:v>
                </c:pt>
                <c:pt idx="69651">
                  <c:v>0.99833470599999996</c:v>
                </c:pt>
                <c:pt idx="69652">
                  <c:v>0.98337578699999995</c:v>
                </c:pt>
                <c:pt idx="69653">
                  <c:v>0.99833470599999996</c:v>
                </c:pt>
                <c:pt idx="69654">
                  <c:v>0.99833470599999996</c:v>
                </c:pt>
                <c:pt idx="69655">
                  <c:v>0.98337578699999995</c:v>
                </c:pt>
                <c:pt idx="69656">
                  <c:v>0.98337578699999995</c:v>
                </c:pt>
                <c:pt idx="69657">
                  <c:v>0.99466263200000005</c:v>
                </c:pt>
                <c:pt idx="69658">
                  <c:v>0.97825968500000005</c:v>
                </c:pt>
                <c:pt idx="69659">
                  <c:v>0.99466263200000005</c:v>
                </c:pt>
                <c:pt idx="69660">
                  <c:v>0.994798234</c:v>
                </c:pt>
                <c:pt idx="69661">
                  <c:v>0.994798234</c:v>
                </c:pt>
                <c:pt idx="69662">
                  <c:v>0.99833470599999996</c:v>
                </c:pt>
                <c:pt idx="69663">
                  <c:v>0.98048173699999996</c:v>
                </c:pt>
                <c:pt idx="69664">
                  <c:v>0.98337578699999995</c:v>
                </c:pt>
                <c:pt idx="69665">
                  <c:v>0.987316898</c:v>
                </c:pt>
                <c:pt idx="69666">
                  <c:v>0.99466263200000005</c:v>
                </c:pt>
                <c:pt idx="69667">
                  <c:v>0.98337578699999995</c:v>
                </c:pt>
                <c:pt idx="69668">
                  <c:v>0.98529628999999996</c:v>
                </c:pt>
                <c:pt idx="69669">
                  <c:v>0.98337578699999995</c:v>
                </c:pt>
                <c:pt idx="69670">
                  <c:v>0.99466263200000005</c:v>
                </c:pt>
                <c:pt idx="69671">
                  <c:v>0.98529628999999996</c:v>
                </c:pt>
                <c:pt idx="69672">
                  <c:v>0.99466263200000005</c:v>
                </c:pt>
                <c:pt idx="69673">
                  <c:v>0.994798234</c:v>
                </c:pt>
                <c:pt idx="69674">
                  <c:v>0.98529628999999996</c:v>
                </c:pt>
                <c:pt idx="69675">
                  <c:v>0.98048173699999996</c:v>
                </c:pt>
                <c:pt idx="69676">
                  <c:v>0.99466263200000005</c:v>
                </c:pt>
                <c:pt idx="69677">
                  <c:v>0.99466263200000005</c:v>
                </c:pt>
                <c:pt idx="69678">
                  <c:v>0.98337578699999995</c:v>
                </c:pt>
                <c:pt idx="69679">
                  <c:v>0.98337578699999995</c:v>
                </c:pt>
                <c:pt idx="69680">
                  <c:v>0.98337578699999995</c:v>
                </c:pt>
                <c:pt idx="69681">
                  <c:v>0.98337578699999995</c:v>
                </c:pt>
                <c:pt idx="69682">
                  <c:v>0.99466263200000005</c:v>
                </c:pt>
                <c:pt idx="69683">
                  <c:v>0.99466263200000005</c:v>
                </c:pt>
                <c:pt idx="69684">
                  <c:v>0.98529628999999996</c:v>
                </c:pt>
                <c:pt idx="69685">
                  <c:v>0.99466263200000005</c:v>
                </c:pt>
                <c:pt idx="69686">
                  <c:v>0.99833470599999996</c:v>
                </c:pt>
                <c:pt idx="69687">
                  <c:v>0.99833470599999996</c:v>
                </c:pt>
                <c:pt idx="69688">
                  <c:v>0.99466263200000005</c:v>
                </c:pt>
                <c:pt idx="69689">
                  <c:v>0.98337578699999995</c:v>
                </c:pt>
                <c:pt idx="69690">
                  <c:v>0.98048173699999996</c:v>
                </c:pt>
                <c:pt idx="69691">
                  <c:v>0.98552498799999999</c:v>
                </c:pt>
                <c:pt idx="69692">
                  <c:v>0.994798234</c:v>
                </c:pt>
                <c:pt idx="69693">
                  <c:v>0.994798234</c:v>
                </c:pt>
                <c:pt idx="69694">
                  <c:v>0.98048173699999996</c:v>
                </c:pt>
                <c:pt idx="69695">
                  <c:v>0.98048173699999996</c:v>
                </c:pt>
                <c:pt idx="69696">
                  <c:v>0.98337578699999995</c:v>
                </c:pt>
                <c:pt idx="69697">
                  <c:v>0.99466263200000005</c:v>
                </c:pt>
                <c:pt idx="69698">
                  <c:v>0.994798234</c:v>
                </c:pt>
                <c:pt idx="69699">
                  <c:v>0.994798234</c:v>
                </c:pt>
                <c:pt idx="69700">
                  <c:v>0.99466263200000005</c:v>
                </c:pt>
                <c:pt idx="69701">
                  <c:v>0.98337578699999995</c:v>
                </c:pt>
                <c:pt idx="69702">
                  <c:v>0.98337578699999995</c:v>
                </c:pt>
                <c:pt idx="69703">
                  <c:v>0.99833470599999996</c:v>
                </c:pt>
                <c:pt idx="69704">
                  <c:v>0.99833470599999996</c:v>
                </c:pt>
                <c:pt idx="69705">
                  <c:v>0.98337578699999995</c:v>
                </c:pt>
                <c:pt idx="69706">
                  <c:v>0.98337578699999995</c:v>
                </c:pt>
                <c:pt idx="69707">
                  <c:v>0.99466263200000005</c:v>
                </c:pt>
                <c:pt idx="69708">
                  <c:v>0.98337578699999995</c:v>
                </c:pt>
                <c:pt idx="69709">
                  <c:v>0.99833470599999996</c:v>
                </c:pt>
                <c:pt idx="69710">
                  <c:v>0.98337578699999995</c:v>
                </c:pt>
                <c:pt idx="69711">
                  <c:v>0.99833470599999996</c:v>
                </c:pt>
                <c:pt idx="69712">
                  <c:v>0.99833470599999996</c:v>
                </c:pt>
                <c:pt idx="69713">
                  <c:v>0.99466263200000005</c:v>
                </c:pt>
                <c:pt idx="69714">
                  <c:v>0.99833470599999996</c:v>
                </c:pt>
                <c:pt idx="69715">
                  <c:v>0.98048173699999996</c:v>
                </c:pt>
                <c:pt idx="69716">
                  <c:v>0.99833470599999996</c:v>
                </c:pt>
                <c:pt idx="69717">
                  <c:v>0.99466263200000005</c:v>
                </c:pt>
                <c:pt idx="69718">
                  <c:v>0.98337578699999995</c:v>
                </c:pt>
                <c:pt idx="69719">
                  <c:v>0.99466263200000005</c:v>
                </c:pt>
                <c:pt idx="69720">
                  <c:v>0.99466263200000005</c:v>
                </c:pt>
                <c:pt idx="69721">
                  <c:v>0.99833470599999996</c:v>
                </c:pt>
                <c:pt idx="69722">
                  <c:v>0.994798234</c:v>
                </c:pt>
                <c:pt idx="69723">
                  <c:v>0.99833470599999996</c:v>
                </c:pt>
                <c:pt idx="69724">
                  <c:v>0.98337578699999995</c:v>
                </c:pt>
                <c:pt idx="69725">
                  <c:v>0.99466263200000005</c:v>
                </c:pt>
                <c:pt idx="69726">
                  <c:v>0.99466263200000005</c:v>
                </c:pt>
                <c:pt idx="69727">
                  <c:v>0.99466263200000005</c:v>
                </c:pt>
                <c:pt idx="69728">
                  <c:v>0.99466263200000005</c:v>
                </c:pt>
                <c:pt idx="69729">
                  <c:v>0.98337578699999995</c:v>
                </c:pt>
                <c:pt idx="69730">
                  <c:v>0.99466263200000005</c:v>
                </c:pt>
                <c:pt idx="69731">
                  <c:v>0.99833470599999996</c:v>
                </c:pt>
                <c:pt idx="69732">
                  <c:v>0.98337578699999995</c:v>
                </c:pt>
                <c:pt idx="69733">
                  <c:v>0.99833470599999996</c:v>
                </c:pt>
                <c:pt idx="69734">
                  <c:v>0.99466263200000005</c:v>
                </c:pt>
                <c:pt idx="69735">
                  <c:v>0.99466263200000005</c:v>
                </c:pt>
                <c:pt idx="69736">
                  <c:v>0.98337578699999995</c:v>
                </c:pt>
                <c:pt idx="69737">
                  <c:v>0.99466263200000005</c:v>
                </c:pt>
                <c:pt idx="69738">
                  <c:v>0.994798234</c:v>
                </c:pt>
                <c:pt idx="69739">
                  <c:v>0.98337578699999995</c:v>
                </c:pt>
                <c:pt idx="69740">
                  <c:v>0.99626751000000002</c:v>
                </c:pt>
                <c:pt idx="69741">
                  <c:v>0.994798234</c:v>
                </c:pt>
                <c:pt idx="69742">
                  <c:v>0.994798234</c:v>
                </c:pt>
                <c:pt idx="69743">
                  <c:v>0.99466263200000005</c:v>
                </c:pt>
                <c:pt idx="69744">
                  <c:v>0.994798234</c:v>
                </c:pt>
                <c:pt idx="69745">
                  <c:v>0.99466263200000005</c:v>
                </c:pt>
                <c:pt idx="69746">
                  <c:v>0.98337578699999995</c:v>
                </c:pt>
                <c:pt idx="69747">
                  <c:v>0.98337578699999995</c:v>
                </c:pt>
                <c:pt idx="69748">
                  <c:v>0.99833470599999996</c:v>
                </c:pt>
                <c:pt idx="69749">
                  <c:v>0.99833470599999996</c:v>
                </c:pt>
                <c:pt idx="69750">
                  <c:v>0.98337578699999995</c:v>
                </c:pt>
                <c:pt idx="69751">
                  <c:v>0.98337578699999995</c:v>
                </c:pt>
                <c:pt idx="69752">
                  <c:v>0.98337578699999995</c:v>
                </c:pt>
                <c:pt idx="69753">
                  <c:v>0.98048173699999996</c:v>
                </c:pt>
                <c:pt idx="69754">
                  <c:v>0.99027694600000005</c:v>
                </c:pt>
                <c:pt idx="69755">
                  <c:v>0.98048173699999996</c:v>
                </c:pt>
                <c:pt idx="69756">
                  <c:v>0.98337578699999995</c:v>
                </c:pt>
                <c:pt idx="69757">
                  <c:v>0.994798234</c:v>
                </c:pt>
                <c:pt idx="69758">
                  <c:v>0.99466263200000005</c:v>
                </c:pt>
                <c:pt idx="69759">
                  <c:v>0.98337578699999995</c:v>
                </c:pt>
                <c:pt idx="69760">
                  <c:v>0.99466263200000005</c:v>
                </c:pt>
                <c:pt idx="69761">
                  <c:v>0.99450736299999998</c:v>
                </c:pt>
                <c:pt idx="69762">
                  <c:v>0.99466263200000005</c:v>
                </c:pt>
                <c:pt idx="69763">
                  <c:v>0.98337578699999995</c:v>
                </c:pt>
                <c:pt idx="69764">
                  <c:v>0.98337578699999995</c:v>
                </c:pt>
                <c:pt idx="69765">
                  <c:v>0.98337578699999995</c:v>
                </c:pt>
                <c:pt idx="69766">
                  <c:v>0.98729905299999998</c:v>
                </c:pt>
                <c:pt idx="69767">
                  <c:v>0.98337578699999995</c:v>
                </c:pt>
                <c:pt idx="69768">
                  <c:v>0.99833470599999996</c:v>
                </c:pt>
                <c:pt idx="69769">
                  <c:v>0.98048173699999996</c:v>
                </c:pt>
                <c:pt idx="69770">
                  <c:v>0.99466263200000005</c:v>
                </c:pt>
                <c:pt idx="69771">
                  <c:v>0.99833470599999996</c:v>
                </c:pt>
                <c:pt idx="69772">
                  <c:v>0.98048173699999996</c:v>
                </c:pt>
                <c:pt idx="69773">
                  <c:v>0.98337578699999995</c:v>
                </c:pt>
                <c:pt idx="69774">
                  <c:v>0.99466263200000005</c:v>
                </c:pt>
                <c:pt idx="69775">
                  <c:v>0.99466263200000005</c:v>
                </c:pt>
                <c:pt idx="69776">
                  <c:v>0.99450736299999998</c:v>
                </c:pt>
                <c:pt idx="69777">
                  <c:v>0.98337578699999995</c:v>
                </c:pt>
                <c:pt idx="69778">
                  <c:v>0.99466263200000005</c:v>
                </c:pt>
                <c:pt idx="69779">
                  <c:v>0.99015918800000002</c:v>
                </c:pt>
                <c:pt idx="69780">
                  <c:v>0.98048173699999996</c:v>
                </c:pt>
                <c:pt idx="69781">
                  <c:v>0.98048173699999996</c:v>
                </c:pt>
                <c:pt idx="69782">
                  <c:v>0.98048173699999996</c:v>
                </c:pt>
                <c:pt idx="69783">
                  <c:v>0.99833470599999996</c:v>
                </c:pt>
                <c:pt idx="69784">
                  <c:v>0.98337578699999995</c:v>
                </c:pt>
                <c:pt idx="69785">
                  <c:v>0.99833470599999996</c:v>
                </c:pt>
                <c:pt idx="69786">
                  <c:v>0.98975540500000003</c:v>
                </c:pt>
                <c:pt idx="69787">
                  <c:v>0.98337578699999995</c:v>
                </c:pt>
                <c:pt idx="69788">
                  <c:v>0.98337578699999995</c:v>
                </c:pt>
                <c:pt idx="69789">
                  <c:v>0.99833470599999996</c:v>
                </c:pt>
                <c:pt idx="69790">
                  <c:v>0.98337578699999995</c:v>
                </c:pt>
                <c:pt idx="69791">
                  <c:v>0.98048173699999996</c:v>
                </c:pt>
                <c:pt idx="69792">
                  <c:v>0.98048173699999996</c:v>
                </c:pt>
                <c:pt idx="69793">
                  <c:v>0.99466263200000005</c:v>
                </c:pt>
                <c:pt idx="69794">
                  <c:v>0.98337578699999995</c:v>
                </c:pt>
                <c:pt idx="69795">
                  <c:v>0.98048173699999996</c:v>
                </c:pt>
                <c:pt idx="69796">
                  <c:v>0.99466263200000005</c:v>
                </c:pt>
                <c:pt idx="69797">
                  <c:v>0.99833470599999996</c:v>
                </c:pt>
                <c:pt idx="69798">
                  <c:v>0.98048173699999996</c:v>
                </c:pt>
                <c:pt idx="69799">
                  <c:v>0.99466263200000005</c:v>
                </c:pt>
                <c:pt idx="69800">
                  <c:v>0.99466263200000005</c:v>
                </c:pt>
                <c:pt idx="69801">
                  <c:v>0.98337578699999995</c:v>
                </c:pt>
                <c:pt idx="69802">
                  <c:v>0.994798234</c:v>
                </c:pt>
                <c:pt idx="69803">
                  <c:v>0.987316898</c:v>
                </c:pt>
                <c:pt idx="69804">
                  <c:v>0.994798234</c:v>
                </c:pt>
                <c:pt idx="69805">
                  <c:v>0.994798234</c:v>
                </c:pt>
                <c:pt idx="69806">
                  <c:v>0.99466263200000005</c:v>
                </c:pt>
                <c:pt idx="69807">
                  <c:v>0.98337578699999995</c:v>
                </c:pt>
                <c:pt idx="69808">
                  <c:v>0.99466263200000005</c:v>
                </c:pt>
                <c:pt idx="69809">
                  <c:v>0.987316898</c:v>
                </c:pt>
                <c:pt idx="69810">
                  <c:v>0.98048173699999996</c:v>
                </c:pt>
                <c:pt idx="69811">
                  <c:v>0.98337578699999995</c:v>
                </c:pt>
                <c:pt idx="69812">
                  <c:v>0.994798234</c:v>
                </c:pt>
                <c:pt idx="69813">
                  <c:v>0.98337578699999995</c:v>
                </c:pt>
                <c:pt idx="69814">
                  <c:v>0.99833470599999996</c:v>
                </c:pt>
                <c:pt idx="69815">
                  <c:v>0.994798234</c:v>
                </c:pt>
                <c:pt idx="69816">
                  <c:v>0.99466263200000005</c:v>
                </c:pt>
                <c:pt idx="69817">
                  <c:v>0.98337578699999995</c:v>
                </c:pt>
                <c:pt idx="69818">
                  <c:v>0.994798234</c:v>
                </c:pt>
                <c:pt idx="69819">
                  <c:v>0.98337578699999995</c:v>
                </c:pt>
                <c:pt idx="69820">
                  <c:v>0.99466263200000005</c:v>
                </c:pt>
                <c:pt idx="69821">
                  <c:v>0.994798234</c:v>
                </c:pt>
                <c:pt idx="69822">
                  <c:v>0.98048173699999996</c:v>
                </c:pt>
                <c:pt idx="69823">
                  <c:v>0.98337578699999995</c:v>
                </c:pt>
                <c:pt idx="69824">
                  <c:v>0.987316898</c:v>
                </c:pt>
                <c:pt idx="69825">
                  <c:v>0.99833470599999996</c:v>
                </c:pt>
                <c:pt idx="69826">
                  <c:v>0.98337578699999995</c:v>
                </c:pt>
                <c:pt idx="69827">
                  <c:v>0.98048173699999996</c:v>
                </c:pt>
                <c:pt idx="69828">
                  <c:v>0.99466263200000005</c:v>
                </c:pt>
                <c:pt idx="69829">
                  <c:v>0.99100769600000005</c:v>
                </c:pt>
                <c:pt idx="69830">
                  <c:v>0.99833470599999996</c:v>
                </c:pt>
                <c:pt idx="69831">
                  <c:v>0.98048173699999996</c:v>
                </c:pt>
                <c:pt idx="69832">
                  <c:v>0.994798234</c:v>
                </c:pt>
                <c:pt idx="69833">
                  <c:v>0.99466263200000005</c:v>
                </c:pt>
                <c:pt idx="69834">
                  <c:v>0.99456953599999998</c:v>
                </c:pt>
                <c:pt idx="69835">
                  <c:v>0.99015918800000002</c:v>
                </c:pt>
                <c:pt idx="69836">
                  <c:v>0.97829186400000001</c:v>
                </c:pt>
                <c:pt idx="69837">
                  <c:v>0.98048173699999996</c:v>
                </c:pt>
                <c:pt idx="69838">
                  <c:v>0.99833470599999996</c:v>
                </c:pt>
                <c:pt idx="69839">
                  <c:v>0.994798234</c:v>
                </c:pt>
                <c:pt idx="69840">
                  <c:v>0.99833470599999996</c:v>
                </c:pt>
                <c:pt idx="69841">
                  <c:v>0.99466263200000005</c:v>
                </c:pt>
                <c:pt idx="69842">
                  <c:v>0.98337578699999995</c:v>
                </c:pt>
                <c:pt idx="69843">
                  <c:v>0.99833470599999996</c:v>
                </c:pt>
                <c:pt idx="69844">
                  <c:v>0.98048173699999996</c:v>
                </c:pt>
                <c:pt idx="69845">
                  <c:v>0.98048173699999996</c:v>
                </c:pt>
                <c:pt idx="69846">
                  <c:v>0.99466263200000005</c:v>
                </c:pt>
                <c:pt idx="69847">
                  <c:v>0.98048173699999996</c:v>
                </c:pt>
                <c:pt idx="69848">
                  <c:v>0.99833470599999996</c:v>
                </c:pt>
                <c:pt idx="69849">
                  <c:v>0.99466263200000005</c:v>
                </c:pt>
                <c:pt idx="69850">
                  <c:v>0.994798234</c:v>
                </c:pt>
                <c:pt idx="69851">
                  <c:v>0.98337578699999995</c:v>
                </c:pt>
                <c:pt idx="69852">
                  <c:v>0.99466263200000005</c:v>
                </c:pt>
                <c:pt idx="69853">
                  <c:v>0.99833470599999996</c:v>
                </c:pt>
                <c:pt idx="69854">
                  <c:v>0.99833470599999996</c:v>
                </c:pt>
                <c:pt idx="69855">
                  <c:v>0.99833470599999996</c:v>
                </c:pt>
                <c:pt idx="69856">
                  <c:v>0.987316898</c:v>
                </c:pt>
                <c:pt idx="69857">
                  <c:v>0.99466263200000005</c:v>
                </c:pt>
                <c:pt idx="69858">
                  <c:v>0.98337578699999995</c:v>
                </c:pt>
                <c:pt idx="69859">
                  <c:v>0.98048173699999996</c:v>
                </c:pt>
                <c:pt idx="69860">
                  <c:v>0.98552498799999999</c:v>
                </c:pt>
                <c:pt idx="69861">
                  <c:v>0.99466263200000005</c:v>
                </c:pt>
                <c:pt idx="69862">
                  <c:v>0.994798234</c:v>
                </c:pt>
                <c:pt idx="69863">
                  <c:v>0.994798234</c:v>
                </c:pt>
                <c:pt idx="69864">
                  <c:v>0.98048173699999996</c:v>
                </c:pt>
                <c:pt idx="69865">
                  <c:v>0.994798234</c:v>
                </c:pt>
                <c:pt idx="69866">
                  <c:v>0.99466263200000005</c:v>
                </c:pt>
                <c:pt idx="69867">
                  <c:v>0.994798234</c:v>
                </c:pt>
                <c:pt idx="69868">
                  <c:v>0.98337578699999995</c:v>
                </c:pt>
                <c:pt idx="69869">
                  <c:v>0.98048173699999996</c:v>
                </c:pt>
                <c:pt idx="69870">
                  <c:v>0.99833470599999996</c:v>
                </c:pt>
                <c:pt idx="69871">
                  <c:v>0.994798234</c:v>
                </c:pt>
                <c:pt idx="69872">
                  <c:v>0.99466263200000005</c:v>
                </c:pt>
                <c:pt idx="69873">
                  <c:v>0.994798234</c:v>
                </c:pt>
                <c:pt idx="69874">
                  <c:v>0.98337578699999995</c:v>
                </c:pt>
                <c:pt idx="69875">
                  <c:v>0.987316898</c:v>
                </c:pt>
                <c:pt idx="69876">
                  <c:v>0.98337578699999995</c:v>
                </c:pt>
                <c:pt idx="69877">
                  <c:v>0.994798234</c:v>
                </c:pt>
                <c:pt idx="69878">
                  <c:v>0.98337578699999995</c:v>
                </c:pt>
                <c:pt idx="69879">
                  <c:v>0.98337578699999995</c:v>
                </c:pt>
                <c:pt idx="69880">
                  <c:v>0.99466263200000005</c:v>
                </c:pt>
                <c:pt idx="69881">
                  <c:v>0.99100769600000005</c:v>
                </c:pt>
                <c:pt idx="69882">
                  <c:v>0.99466263200000005</c:v>
                </c:pt>
                <c:pt idx="69883">
                  <c:v>0.99466263200000005</c:v>
                </c:pt>
                <c:pt idx="69884">
                  <c:v>0.99833470599999996</c:v>
                </c:pt>
                <c:pt idx="69885">
                  <c:v>0.98048173699999996</c:v>
                </c:pt>
                <c:pt idx="69886">
                  <c:v>0.98729905299999998</c:v>
                </c:pt>
                <c:pt idx="69887">
                  <c:v>0.98337578699999995</c:v>
                </c:pt>
                <c:pt idx="69888">
                  <c:v>0.99466263200000005</c:v>
                </c:pt>
                <c:pt idx="69889">
                  <c:v>0.98048173699999996</c:v>
                </c:pt>
                <c:pt idx="69890">
                  <c:v>0.99466263200000005</c:v>
                </c:pt>
                <c:pt idx="69891">
                  <c:v>0.994798234</c:v>
                </c:pt>
                <c:pt idx="69892">
                  <c:v>0.99833470599999996</c:v>
                </c:pt>
                <c:pt idx="69893">
                  <c:v>0.98337578699999995</c:v>
                </c:pt>
                <c:pt idx="69894">
                  <c:v>0.99833470599999996</c:v>
                </c:pt>
                <c:pt idx="69895">
                  <c:v>0.994798234</c:v>
                </c:pt>
                <c:pt idx="69896">
                  <c:v>0.98048173699999996</c:v>
                </c:pt>
                <c:pt idx="69897">
                  <c:v>0.99833470599999996</c:v>
                </c:pt>
                <c:pt idx="69898">
                  <c:v>0.98048173699999996</c:v>
                </c:pt>
                <c:pt idx="69899">
                  <c:v>0.994798234</c:v>
                </c:pt>
                <c:pt idx="69900">
                  <c:v>0.98337578699999995</c:v>
                </c:pt>
                <c:pt idx="69901">
                  <c:v>0.99833470599999996</c:v>
                </c:pt>
                <c:pt idx="69902">
                  <c:v>0.99833470599999996</c:v>
                </c:pt>
                <c:pt idx="69903">
                  <c:v>0.994798234</c:v>
                </c:pt>
                <c:pt idx="69904">
                  <c:v>0.99450736299999998</c:v>
                </c:pt>
                <c:pt idx="69905">
                  <c:v>0.98048173699999996</c:v>
                </c:pt>
                <c:pt idx="69906">
                  <c:v>0.99833470599999996</c:v>
                </c:pt>
                <c:pt idx="69907">
                  <c:v>0.99466263200000005</c:v>
                </c:pt>
                <c:pt idx="69908">
                  <c:v>0.98337578699999995</c:v>
                </c:pt>
                <c:pt idx="69909">
                  <c:v>0.99833470599999996</c:v>
                </c:pt>
                <c:pt idx="69910">
                  <c:v>0.98337578699999995</c:v>
                </c:pt>
                <c:pt idx="69911">
                  <c:v>0.99466263200000005</c:v>
                </c:pt>
                <c:pt idx="69912">
                  <c:v>0.99833470599999996</c:v>
                </c:pt>
                <c:pt idx="69913">
                  <c:v>0.98337578699999995</c:v>
                </c:pt>
                <c:pt idx="69914">
                  <c:v>0.98048173699999996</c:v>
                </c:pt>
                <c:pt idx="69915">
                  <c:v>0.99833470599999996</c:v>
                </c:pt>
                <c:pt idx="69916">
                  <c:v>0.99466263200000005</c:v>
                </c:pt>
                <c:pt idx="69917">
                  <c:v>0.98975540500000003</c:v>
                </c:pt>
                <c:pt idx="69918">
                  <c:v>0.98048173699999996</c:v>
                </c:pt>
                <c:pt idx="69919">
                  <c:v>0.98337578699999995</c:v>
                </c:pt>
                <c:pt idx="69920">
                  <c:v>0.99466263200000005</c:v>
                </c:pt>
                <c:pt idx="69921">
                  <c:v>0.99015918800000002</c:v>
                </c:pt>
                <c:pt idx="69922">
                  <c:v>0.98337578699999995</c:v>
                </c:pt>
                <c:pt idx="69923">
                  <c:v>0.98048173699999996</c:v>
                </c:pt>
                <c:pt idx="69924">
                  <c:v>0.99466263200000005</c:v>
                </c:pt>
                <c:pt idx="69925">
                  <c:v>0.994798234</c:v>
                </c:pt>
                <c:pt idx="69926">
                  <c:v>0.98048173699999996</c:v>
                </c:pt>
                <c:pt idx="69927">
                  <c:v>0.98337578699999995</c:v>
                </c:pt>
                <c:pt idx="69928">
                  <c:v>0.99833470599999996</c:v>
                </c:pt>
                <c:pt idx="69929">
                  <c:v>0.99466263200000005</c:v>
                </c:pt>
                <c:pt idx="69930">
                  <c:v>0.98337578699999995</c:v>
                </c:pt>
                <c:pt idx="69931">
                  <c:v>0.99466263200000005</c:v>
                </c:pt>
                <c:pt idx="69932">
                  <c:v>0.98048173699999996</c:v>
                </c:pt>
                <c:pt idx="69933">
                  <c:v>0.98048173699999996</c:v>
                </c:pt>
                <c:pt idx="69934">
                  <c:v>0.99466263200000005</c:v>
                </c:pt>
                <c:pt idx="69935">
                  <c:v>0.98048173699999996</c:v>
                </c:pt>
                <c:pt idx="69936">
                  <c:v>0.98337578699999995</c:v>
                </c:pt>
                <c:pt idx="69937">
                  <c:v>0.994798234</c:v>
                </c:pt>
                <c:pt idx="69938">
                  <c:v>0.994798234</c:v>
                </c:pt>
                <c:pt idx="69939">
                  <c:v>0.98048173699999996</c:v>
                </c:pt>
                <c:pt idx="69940">
                  <c:v>0.98337578699999995</c:v>
                </c:pt>
                <c:pt idx="69941">
                  <c:v>0.98337578699999995</c:v>
                </c:pt>
                <c:pt idx="69942">
                  <c:v>0.98337578699999995</c:v>
                </c:pt>
                <c:pt idx="69943">
                  <c:v>0.99466263200000005</c:v>
                </c:pt>
                <c:pt idx="69944">
                  <c:v>0.99466263200000005</c:v>
                </c:pt>
                <c:pt idx="69945">
                  <c:v>0.994798234</c:v>
                </c:pt>
                <c:pt idx="69946">
                  <c:v>0.98658652800000002</c:v>
                </c:pt>
                <c:pt idx="69947">
                  <c:v>0.99466263200000005</c:v>
                </c:pt>
                <c:pt idx="69948">
                  <c:v>0.99833470599999996</c:v>
                </c:pt>
                <c:pt idx="69949">
                  <c:v>0.99466263200000005</c:v>
                </c:pt>
                <c:pt idx="69950">
                  <c:v>0.99833470599999996</c:v>
                </c:pt>
                <c:pt idx="69951">
                  <c:v>0.98729905299999998</c:v>
                </c:pt>
                <c:pt idx="69952">
                  <c:v>0.98048173699999996</c:v>
                </c:pt>
                <c:pt idx="69953">
                  <c:v>0.99833470599999996</c:v>
                </c:pt>
                <c:pt idx="69954">
                  <c:v>0.99833470599999996</c:v>
                </c:pt>
                <c:pt idx="69955">
                  <c:v>0.98337578699999995</c:v>
                </c:pt>
                <c:pt idx="69956">
                  <c:v>0.99466263200000005</c:v>
                </c:pt>
                <c:pt idx="69957">
                  <c:v>0.98337578699999995</c:v>
                </c:pt>
                <c:pt idx="69958">
                  <c:v>0.99466263200000005</c:v>
                </c:pt>
                <c:pt idx="69959">
                  <c:v>0.98337578699999995</c:v>
                </c:pt>
                <c:pt idx="69960">
                  <c:v>0.99466263200000005</c:v>
                </c:pt>
                <c:pt idx="69961">
                  <c:v>0.99833470599999996</c:v>
                </c:pt>
                <c:pt idx="69962">
                  <c:v>0.98337578699999995</c:v>
                </c:pt>
                <c:pt idx="69963">
                  <c:v>0.99833470599999996</c:v>
                </c:pt>
                <c:pt idx="69964">
                  <c:v>0.98048173699999996</c:v>
                </c:pt>
                <c:pt idx="69965">
                  <c:v>0.99466263200000005</c:v>
                </c:pt>
                <c:pt idx="69966">
                  <c:v>0.98337578699999995</c:v>
                </c:pt>
                <c:pt idx="69967">
                  <c:v>0.99833470599999996</c:v>
                </c:pt>
                <c:pt idx="69968">
                  <c:v>0.99833470599999996</c:v>
                </c:pt>
                <c:pt idx="69969">
                  <c:v>0.99466263200000005</c:v>
                </c:pt>
                <c:pt idx="69970">
                  <c:v>0.99466263200000005</c:v>
                </c:pt>
                <c:pt idx="69971">
                  <c:v>0.99466263200000005</c:v>
                </c:pt>
                <c:pt idx="69972">
                  <c:v>0.99833470599999996</c:v>
                </c:pt>
                <c:pt idx="69973">
                  <c:v>0.98337578699999995</c:v>
                </c:pt>
                <c:pt idx="69974">
                  <c:v>0.98337578699999995</c:v>
                </c:pt>
                <c:pt idx="69975">
                  <c:v>0.99450736299999998</c:v>
                </c:pt>
                <c:pt idx="69976">
                  <c:v>0.98337578699999995</c:v>
                </c:pt>
                <c:pt idx="69977">
                  <c:v>0.98337578699999995</c:v>
                </c:pt>
                <c:pt idx="69978">
                  <c:v>0.99466263200000005</c:v>
                </c:pt>
                <c:pt idx="69979">
                  <c:v>0.99015918800000002</c:v>
                </c:pt>
                <c:pt idx="69980">
                  <c:v>0.99456953599999998</c:v>
                </c:pt>
                <c:pt idx="69981">
                  <c:v>0.99466263200000005</c:v>
                </c:pt>
                <c:pt idx="69982">
                  <c:v>0.99466263200000005</c:v>
                </c:pt>
                <c:pt idx="69983">
                  <c:v>0.98048173699999996</c:v>
                </c:pt>
                <c:pt idx="69984">
                  <c:v>0.994798234</c:v>
                </c:pt>
                <c:pt idx="69985">
                  <c:v>0.99456953599999998</c:v>
                </c:pt>
                <c:pt idx="69986">
                  <c:v>0.99466263200000005</c:v>
                </c:pt>
                <c:pt idx="69987">
                  <c:v>0.98337578699999995</c:v>
                </c:pt>
                <c:pt idx="69988">
                  <c:v>0.99833470599999996</c:v>
                </c:pt>
                <c:pt idx="69989">
                  <c:v>0.98048173699999996</c:v>
                </c:pt>
                <c:pt idx="69990">
                  <c:v>0.98337578699999995</c:v>
                </c:pt>
                <c:pt idx="69991">
                  <c:v>0.98337578699999995</c:v>
                </c:pt>
                <c:pt idx="69992">
                  <c:v>0.99833470599999996</c:v>
                </c:pt>
                <c:pt idx="69993">
                  <c:v>0.99833470599999996</c:v>
                </c:pt>
                <c:pt idx="69994">
                  <c:v>0.99100769600000005</c:v>
                </c:pt>
                <c:pt idx="69995">
                  <c:v>0.98048173699999996</c:v>
                </c:pt>
                <c:pt idx="69996">
                  <c:v>0.98337578699999995</c:v>
                </c:pt>
                <c:pt idx="69997">
                  <c:v>0.98337578699999995</c:v>
                </c:pt>
                <c:pt idx="69998">
                  <c:v>0.98337578699999995</c:v>
                </c:pt>
                <c:pt idx="69999">
                  <c:v>0.98337578699999995</c:v>
                </c:pt>
                <c:pt idx="70000">
                  <c:v>0.987316898</c:v>
                </c:pt>
                <c:pt idx="70001">
                  <c:v>0.98337578699999995</c:v>
                </c:pt>
                <c:pt idx="70002">
                  <c:v>0.99090427199999997</c:v>
                </c:pt>
                <c:pt idx="70003">
                  <c:v>0.99635453600000001</c:v>
                </c:pt>
                <c:pt idx="70004">
                  <c:v>0.99450736299999998</c:v>
                </c:pt>
                <c:pt idx="70005">
                  <c:v>0.98337578699999995</c:v>
                </c:pt>
                <c:pt idx="70006">
                  <c:v>0.98048173699999996</c:v>
                </c:pt>
                <c:pt idx="70007">
                  <c:v>0.99833470599999996</c:v>
                </c:pt>
                <c:pt idx="70008">
                  <c:v>0.98337578699999995</c:v>
                </c:pt>
                <c:pt idx="70009">
                  <c:v>0.98337578699999995</c:v>
                </c:pt>
                <c:pt idx="70010">
                  <c:v>0.98552498799999999</c:v>
                </c:pt>
                <c:pt idx="70011">
                  <c:v>0.98729905299999998</c:v>
                </c:pt>
                <c:pt idx="70012">
                  <c:v>0.98048173699999996</c:v>
                </c:pt>
                <c:pt idx="70013">
                  <c:v>0.994798234</c:v>
                </c:pt>
                <c:pt idx="70014">
                  <c:v>0.987316898</c:v>
                </c:pt>
                <c:pt idx="70015">
                  <c:v>0.994798234</c:v>
                </c:pt>
                <c:pt idx="70016">
                  <c:v>0.994798234</c:v>
                </c:pt>
                <c:pt idx="70017">
                  <c:v>0.987316898</c:v>
                </c:pt>
                <c:pt idx="70018">
                  <c:v>0.99466263200000005</c:v>
                </c:pt>
                <c:pt idx="70019">
                  <c:v>0.99466263200000005</c:v>
                </c:pt>
                <c:pt idx="70020">
                  <c:v>0.98337578699999995</c:v>
                </c:pt>
                <c:pt idx="70021">
                  <c:v>0.994798234</c:v>
                </c:pt>
                <c:pt idx="70022">
                  <c:v>0.98048173699999996</c:v>
                </c:pt>
                <c:pt idx="70023">
                  <c:v>0.99466263200000005</c:v>
                </c:pt>
                <c:pt idx="70024">
                  <c:v>0.99466263200000005</c:v>
                </c:pt>
                <c:pt idx="70025">
                  <c:v>0.994798234</c:v>
                </c:pt>
                <c:pt idx="70026">
                  <c:v>0.99833470599999996</c:v>
                </c:pt>
                <c:pt idx="70027">
                  <c:v>0.987316898</c:v>
                </c:pt>
                <c:pt idx="70028">
                  <c:v>0.994798234</c:v>
                </c:pt>
                <c:pt idx="70029">
                  <c:v>0.98337578699999995</c:v>
                </c:pt>
                <c:pt idx="70030">
                  <c:v>0.994798234</c:v>
                </c:pt>
                <c:pt idx="70031">
                  <c:v>0.98337578699999995</c:v>
                </c:pt>
                <c:pt idx="70032">
                  <c:v>0.99466263200000005</c:v>
                </c:pt>
                <c:pt idx="70033">
                  <c:v>0.98337578699999995</c:v>
                </c:pt>
                <c:pt idx="70034">
                  <c:v>0.98552498799999999</c:v>
                </c:pt>
                <c:pt idx="70035">
                  <c:v>0.98337578699999995</c:v>
                </c:pt>
                <c:pt idx="70036">
                  <c:v>0.99466263200000005</c:v>
                </c:pt>
                <c:pt idx="70037">
                  <c:v>0.98337578699999995</c:v>
                </c:pt>
                <c:pt idx="70038">
                  <c:v>0.98337578699999995</c:v>
                </c:pt>
                <c:pt idx="70039">
                  <c:v>0.99466263200000005</c:v>
                </c:pt>
                <c:pt idx="70040">
                  <c:v>0.99466263200000005</c:v>
                </c:pt>
                <c:pt idx="70041">
                  <c:v>0.98337578699999995</c:v>
                </c:pt>
                <c:pt idx="70042">
                  <c:v>0.98337578699999995</c:v>
                </c:pt>
                <c:pt idx="70043">
                  <c:v>0.99833470599999996</c:v>
                </c:pt>
                <c:pt idx="70044">
                  <c:v>0.994798234</c:v>
                </c:pt>
                <c:pt idx="70045">
                  <c:v>0.98048173699999996</c:v>
                </c:pt>
                <c:pt idx="70046">
                  <c:v>0.98337578699999995</c:v>
                </c:pt>
                <c:pt idx="70047">
                  <c:v>0.98337578699999995</c:v>
                </c:pt>
                <c:pt idx="70048">
                  <c:v>0.98337578699999995</c:v>
                </c:pt>
                <c:pt idx="70049">
                  <c:v>0.99090427199999997</c:v>
                </c:pt>
                <c:pt idx="70050">
                  <c:v>0.99833470599999996</c:v>
                </c:pt>
                <c:pt idx="70051">
                  <c:v>0.99833470599999996</c:v>
                </c:pt>
                <c:pt idx="70052">
                  <c:v>0.99466263200000005</c:v>
                </c:pt>
                <c:pt idx="70053">
                  <c:v>0.99833470599999996</c:v>
                </c:pt>
                <c:pt idx="70054">
                  <c:v>0.98337578699999995</c:v>
                </c:pt>
                <c:pt idx="70055">
                  <c:v>0.98337578699999995</c:v>
                </c:pt>
                <c:pt idx="70056">
                  <c:v>0.99466263200000005</c:v>
                </c:pt>
                <c:pt idx="70057">
                  <c:v>0.98048173699999996</c:v>
                </c:pt>
                <c:pt idx="70058">
                  <c:v>0.99466263200000005</c:v>
                </c:pt>
                <c:pt idx="70059">
                  <c:v>0.99466263200000005</c:v>
                </c:pt>
                <c:pt idx="70060">
                  <c:v>0.98337578699999995</c:v>
                </c:pt>
                <c:pt idx="70061">
                  <c:v>0.99833470599999996</c:v>
                </c:pt>
                <c:pt idx="70062">
                  <c:v>0.99833470599999996</c:v>
                </c:pt>
                <c:pt idx="70063">
                  <c:v>0.994798234</c:v>
                </c:pt>
                <c:pt idx="70064">
                  <c:v>0.99833470599999996</c:v>
                </c:pt>
                <c:pt idx="70065">
                  <c:v>0.98048173699999996</c:v>
                </c:pt>
                <c:pt idx="70066">
                  <c:v>0.99466263200000005</c:v>
                </c:pt>
                <c:pt idx="70067">
                  <c:v>0.99833470599999996</c:v>
                </c:pt>
                <c:pt idx="70068">
                  <c:v>0.99466263200000005</c:v>
                </c:pt>
                <c:pt idx="70069">
                  <c:v>0.98337578699999995</c:v>
                </c:pt>
                <c:pt idx="70070">
                  <c:v>0.99456953599999998</c:v>
                </c:pt>
                <c:pt idx="70071">
                  <c:v>0.98048173699999996</c:v>
                </c:pt>
                <c:pt idx="70072">
                  <c:v>0.98337578699999995</c:v>
                </c:pt>
                <c:pt idx="70073">
                  <c:v>0.994798234</c:v>
                </c:pt>
                <c:pt idx="70074">
                  <c:v>0.99466263200000005</c:v>
                </c:pt>
                <c:pt idx="70075">
                  <c:v>0.99833470599999996</c:v>
                </c:pt>
                <c:pt idx="70076">
                  <c:v>0.98048173699999996</c:v>
                </c:pt>
                <c:pt idx="70077">
                  <c:v>0.99027694600000005</c:v>
                </c:pt>
                <c:pt idx="70078">
                  <c:v>0.994798234</c:v>
                </c:pt>
                <c:pt idx="70079">
                  <c:v>0.994798234</c:v>
                </c:pt>
                <c:pt idx="70080">
                  <c:v>0.98048173699999996</c:v>
                </c:pt>
                <c:pt idx="70081">
                  <c:v>0.99466263200000005</c:v>
                </c:pt>
                <c:pt idx="70082">
                  <c:v>0.99833470599999996</c:v>
                </c:pt>
                <c:pt idx="70083">
                  <c:v>0.98337578699999995</c:v>
                </c:pt>
                <c:pt idx="70084">
                  <c:v>0.994798234</c:v>
                </c:pt>
                <c:pt idx="70085">
                  <c:v>0.98337578699999995</c:v>
                </c:pt>
                <c:pt idx="70086">
                  <c:v>0.99466263200000005</c:v>
                </c:pt>
                <c:pt idx="70087">
                  <c:v>0.98337578699999995</c:v>
                </c:pt>
                <c:pt idx="70088">
                  <c:v>0.98337578699999995</c:v>
                </c:pt>
                <c:pt idx="70089">
                  <c:v>0.98337578699999995</c:v>
                </c:pt>
                <c:pt idx="70090">
                  <c:v>0.99833470599999996</c:v>
                </c:pt>
                <c:pt idx="70091">
                  <c:v>0.994798234</c:v>
                </c:pt>
                <c:pt idx="70092">
                  <c:v>0.98337578699999995</c:v>
                </c:pt>
                <c:pt idx="70093">
                  <c:v>0.99833470599999996</c:v>
                </c:pt>
                <c:pt idx="70094">
                  <c:v>0.994798234</c:v>
                </c:pt>
                <c:pt idx="70095">
                  <c:v>0.99626751000000002</c:v>
                </c:pt>
                <c:pt idx="70096">
                  <c:v>0.98337578699999995</c:v>
                </c:pt>
                <c:pt idx="70097">
                  <c:v>0.99833470599999996</c:v>
                </c:pt>
                <c:pt idx="70098">
                  <c:v>0.99027694600000005</c:v>
                </c:pt>
                <c:pt idx="70099">
                  <c:v>0.98048173699999996</c:v>
                </c:pt>
                <c:pt idx="70100">
                  <c:v>0.98048173699999996</c:v>
                </c:pt>
                <c:pt idx="70101">
                  <c:v>0.99027694600000005</c:v>
                </c:pt>
                <c:pt idx="70102">
                  <c:v>0.99833470599999996</c:v>
                </c:pt>
                <c:pt idx="70103">
                  <c:v>0.98337578699999995</c:v>
                </c:pt>
                <c:pt idx="70104">
                  <c:v>0.98048173699999996</c:v>
                </c:pt>
                <c:pt idx="70105">
                  <c:v>0.98337578699999995</c:v>
                </c:pt>
                <c:pt idx="70106">
                  <c:v>0.98337578699999995</c:v>
                </c:pt>
                <c:pt idx="70107">
                  <c:v>0.98337578699999995</c:v>
                </c:pt>
                <c:pt idx="70108">
                  <c:v>0.98729905299999998</c:v>
                </c:pt>
                <c:pt idx="70109">
                  <c:v>0.98048173699999996</c:v>
                </c:pt>
                <c:pt idx="70110">
                  <c:v>0.99466263200000005</c:v>
                </c:pt>
                <c:pt idx="70111">
                  <c:v>0.98048173699999996</c:v>
                </c:pt>
                <c:pt idx="70112">
                  <c:v>0.994798234</c:v>
                </c:pt>
                <c:pt idx="70113">
                  <c:v>0.99466263200000005</c:v>
                </c:pt>
                <c:pt idx="70114">
                  <c:v>0.99833470599999996</c:v>
                </c:pt>
                <c:pt idx="70115">
                  <c:v>0.98337578699999995</c:v>
                </c:pt>
                <c:pt idx="70116">
                  <c:v>0.98048173699999996</c:v>
                </c:pt>
                <c:pt idx="70117">
                  <c:v>0.994798234</c:v>
                </c:pt>
                <c:pt idx="70118">
                  <c:v>0.99466263200000005</c:v>
                </c:pt>
                <c:pt idx="70119">
                  <c:v>0.994798234</c:v>
                </c:pt>
                <c:pt idx="70120">
                  <c:v>0.98337578699999995</c:v>
                </c:pt>
                <c:pt idx="70121">
                  <c:v>0.98337578699999995</c:v>
                </c:pt>
                <c:pt idx="70122">
                  <c:v>0.99833470599999996</c:v>
                </c:pt>
                <c:pt idx="70123">
                  <c:v>0.99466263200000005</c:v>
                </c:pt>
                <c:pt idx="70124">
                  <c:v>0.99466263200000005</c:v>
                </c:pt>
                <c:pt idx="70125">
                  <c:v>0.99466263200000005</c:v>
                </c:pt>
                <c:pt idx="70126">
                  <c:v>0.99466263200000005</c:v>
                </c:pt>
                <c:pt idx="70127">
                  <c:v>0.99833470599999996</c:v>
                </c:pt>
                <c:pt idx="70128">
                  <c:v>0.99833470599999996</c:v>
                </c:pt>
                <c:pt idx="70129">
                  <c:v>0.98337578699999995</c:v>
                </c:pt>
                <c:pt idx="70130">
                  <c:v>0.98337578699999995</c:v>
                </c:pt>
                <c:pt idx="70131">
                  <c:v>0.98048173699999996</c:v>
                </c:pt>
                <c:pt idx="70132">
                  <c:v>0.99466263200000005</c:v>
                </c:pt>
                <c:pt idx="70133">
                  <c:v>0.98337578699999995</c:v>
                </c:pt>
                <c:pt idx="70134">
                  <c:v>0.99466263200000005</c:v>
                </c:pt>
                <c:pt idx="70135">
                  <c:v>0.99466263200000005</c:v>
                </c:pt>
                <c:pt idx="70136">
                  <c:v>0.98337578699999995</c:v>
                </c:pt>
                <c:pt idx="70137">
                  <c:v>0.98337578699999995</c:v>
                </c:pt>
                <c:pt idx="70138">
                  <c:v>0.98337578699999995</c:v>
                </c:pt>
                <c:pt idx="70139">
                  <c:v>0.99466263200000005</c:v>
                </c:pt>
                <c:pt idx="70140">
                  <c:v>0.98048173699999996</c:v>
                </c:pt>
                <c:pt idx="70141">
                  <c:v>0.99466263200000005</c:v>
                </c:pt>
                <c:pt idx="70142">
                  <c:v>0.98337578699999995</c:v>
                </c:pt>
                <c:pt idx="70143">
                  <c:v>0.994798234</c:v>
                </c:pt>
                <c:pt idx="70144">
                  <c:v>0.994798234</c:v>
                </c:pt>
                <c:pt idx="70145">
                  <c:v>0.98048173699999996</c:v>
                </c:pt>
                <c:pt idx="70146">
                  <c:v>0.98048173699999996</c:v>
                </c:pt>
                <c:pt idx="70147">
                  <c:v>0.98337578699999995</c:v>
                </c:pt>
                <c:pt idx="70148">
                  <c:v>0.98337578699999995</c:v>
                </c:pt>
                <c:pt idx="70149">
                  <c:v>0.994798234</c:v>
                </c:pt>
                <c:pt idx="70150">
                  <c:v>0.99466263200000005</c:v>
                </c:pt>
                <c:pt idx="70151">
                  <c:v>0.99466263200000005</c:v>
                </c:pt>
                <c:pt idx="70152">
                  <c:v>0.99466263200000005</c:v>
                </c:pt>
                <c:pt idx="70153">
                  <c:v>0.99833470599999996</c:v>
                </c:pt>
                <c:pt idx="70154">
                  <c:v>0.99100769600000005</c:v>
                </c:pt>
                <c:pt idx="70155">
                  <c:v>0.98337578699999995</c:v>
                </c:pt>
                <c:pt idx="70156">
                  <c:v>0.98337578699999995</c:v>
                </c:pt>
                <c:pt idx="70157">
                  <c:v>0.98337578699999995</c:v>
                </c:pt>
                <c:pt idx="70158">
                  <c:v>0.98337578699999995</c:v>
                </c:pt>
                <c:pt idx="70159">
                  <c:v>0.99466263200000005</c:v>
                </c:pt>
                <c:pt idx="70160">
                  <c:v>0.98048173699999996</c:v>
                </c:pt>
                <c:pt idx="70161">
                  <c:v>0.98337578699999995</c:v>
                </c:pt>
                <c:pt idx="70162">
                  <c:v>0.98337578699999995</c:v>
                </c:pt>
                <c:pt idx="70163">
                  <c:v>0.98337578699999995</c:v>
                </c:pt>
                <c:pt idx="70164">
                  <c:v>0.99833470599999996</c:v>
                </c:pt>
                <c:pt idx="70165">
                  <c:v>0.98048173699999996</c:v>
                </c:pt>
                <c:pt idx="70166">
                  <c:v>0.99090427199999997</c:v>
                </c:pt>
                <c:pt idx="70167">
                  <c:v>0.99466263200000005</c:v>
                </c:pt>
                <c:pt idx="70168">
                  <c:v>0.98337578699999995</c:v>
                </c:pt>
                <c:pt idx="70169">
                  <c:v>0.98048173699999996</c:v>
                </c:pt>
                <c:pt idx="70170">
                  <c:v>0.994798234</c:v>
                </c:pt>
                <c:pt idx="70171">
                  <c:v>0.98337578699999995</c:v>
                </c:pt>
                <c:pt idx="70172">
                  <c:v>0.994798234</c:v>
                </c:pt>
                <c:pt idx="70173">
                  <c:v>0.99466263200000005</c:v>
                </c:pt>
                <c:pt idx="70174">
                  <c:v>0.99466263200000005</c:v>
                </c:pt>
                <c:pt idx="70175">
                  <c:v>0.98337578699999995</c:v>
                </c:pt>
                <c:pt idx="70176">
                  <c:v>0.99466263200000005</c:v>
                </c:pt>
                <c:pt idx="70177">
                  <c:v>0.98048173699999996</c:v>
                </c:pt>
                <c:pt idx="70178">
                  <c:v>0.99466263200000005</c:v>
                </c:pt>
                <c:pt idx="70179">
                  <c:v>0.98337578699999995</c:v>
                </c:pt>
                <c:pt idx="70180">
                  <c:v>0.98729905299999998</c:v>
                </c:pt>
                <c:pt idx="70181">
                  <c:v>0.98048173699999996</c:v>
                </c:pt>
                <c:pt idx="70182">
                  <c:v>0.99833470599999996</c:v>
                </c:pt>
                <c:pt idx="70183">
                  <c:v>0.98337578699999995</c:v>
                </c:pt>
                <c:pt idx="70184">
                  <c:v>0.994798234</c:v>
                </c:pt>
                <c:pt idx="70185">
                  <c:v>0.99466263200000005</c:v>
                </c:pt>
                <c:pt idx="70186">
                  <c:v>0.98048173699999996</c:v>
                </c:pt>
                <c:pt idx="70187">
                  <c:v>0.99466263200000005</c:v>
                </c:pt>
                <c:pt idx="70188">
                  <c:v>0.994798234</c:v>
                </c:pt>
                <c:pt idx="70189">
                  <c:v>0.98337578699999995</c:v>
                </c:pt>
                <c:pt idx="70190">
                  <c:v>0.994798234</c:v>
                </c:pt>
                <c:pt idx="70191">
                  <c:v>0.98337578699999995</c:v>
                </c:pt>
                <c:pt idx="70192">
                  <c:v>0.99015918800000002</c:v>
                </c:pt>
                <c:pt idx="70193">
                  <c:v>0.99833470599999996</c:v>
                </c:pt>
                <c:pt idx="70194">
                  <c:v>0.98048173699999996</c:v>
                </c:pt>
                <c:pt idx="70195">
                  <c:v>0.98337578699999995</c:v>
                </c:pt>
                <c:pt idx="70196">
                  <c:v>0.98337578699999995</c:v>
                </c:pt>
                <c:pt idx="70197">
                  <c:v>0.994798234</c:v>
                </c:pt>
                <c:pt idx="70198">
                  <c:v>0.994798234</c:v>
                </c:pt>
                <c:pt idx="70199">
                  <c:v>0.98337578699999995</c:v>
                </c:pt>
                <c:pt idx="70200">
                  <c:v>0.98337578699999995</c:v>
                </c:pt>
                <c:pt idx="70201">
                  <c:v>0.994798234</c:v>
                </c:pt>
                <c:pt idx="70202">
                  <c:v>0.994798234</c:v>
                </c:pt>
                <c:pt idx="70203">
                  <c:v>0.99833470599999996</c:v>
                </c:pt>
                <c:pt idx="70204">
                  <c:v>0.98048173699999996</c:v>
                </c:pt>
                <c:pt idx="70205">
                  <c:v>0.99100769600000005</c:v>
                </c:pt>
                <c:pt idx="70206">
                  <c:v>0.99466263200000005</c:v>
                </c:pt>
                <c:pt idx="70207">
                  <c:v>0.99833470599999996</c:v>
                </c:pt>
                <c:pt idx="70208">
                  <c:v>0.98048173699999996</c:v>
                </c:pt>
                <c:pt idx="70209">
                  <c:v>0.98048173699999996</c:v>
                </c:pt>
                <c:pt idx="70210">
                  <c:v>0.994798234</c:v>
                </c:pt>
                <c:pt idx="70211">
                  <c:v>0.98048173699999996</c:v>
                </c:pt>
                <c:pt idx="70212">
                  <c:v>0.98048173699999996</c:v>
                </c:pt>
                <c:pt idx="70213">
                  <c:v>0.99833470599999996</c:v>
                </c:pt>
                <c:pt idx="70214">
                  <c:v>0.99833470599999996</c:v>
                </c:pt>
                <c:pt idx="70215">
                  <c:v>0.98337578699999995</c:v>
                </c:pt>
                <c:pt idx="70216">
                  <c:v>0.98337578699999995</c:v>
                </c:pt>
                <c:pt idx="70217">
                  <c:v>0.98337578699999995</c:v>
                </c:pt>
                <c:pt idx="70218">
                  <c:v>0.99456953599999998</c:v>
                </c:pt>
                <c:pt idx="70219">
                  <c:v>0.98337578699999995</c:v>
                </c:pt>
                <c:pt idx="70220">
                  <c:v>0.994798234</c:v>
                </c:pt>
                <c:pt idx="70221">
                  <c:v>0.99466263200000005</c:v>
                </c:pt>
                <c:pt idx="70222">
                  <c:v>0.994798234</c:v>
                </c:pt>
                <c:pt idx="70223">
                  <c:v>0.99090427199999997</c:v>
                </c:pt>
                <c:pt idx="70224">
                  <c:v>0.99833470599999996</c:v>
                </c:pt>
                <c:pt idx="70225">
                  <c:v>0.987316898</c:v>
                </c:pt>
                <c:pt idx="70226">
                  <c:v>0.99466263200000005</c:v>
                </c:pt>
                <c:pt idx="70227">
                  <c:v>0.99466263200000005</c:v>
                </c:pt>
                <c:pt idx="70228">
                  <c:v>0.99466263200000005</c:v>
                </c:pt>
                <c:pt idx="70229">
                  <c:v>0.99466263200000005</c:v>
                </c:pt>
                <c:pt idx="70230">
                  <c:v>0.98337578699999995</c:v>
                </c:pt>
                <c:pt idx="70231">
                  <c:v>0.98337578699999995</c:v>
                </c:pt>
                <c:pt idx="70232">
                  <c:v>0.99833470599999996</c:v>
                </c:pt>
                <c:pt idx="70233">
                  <c:v>0.99833470599999996</c:v>
                </c:pt>
                <c:pt idx="70234">
                  <c:v>0.98048173699999996</c:v>
                </c:pt>
                <c:pt idx="70235">
                  <c:v>0.99833470599999996</c:v>
                </c:pt>
                <c:pt idx="70236">
                  <c:v>0.99833470599999996</c:v>
                </c:pt>
                <c:pt idx="70237">
                  <c:v>0.98048173699999996</c:v>
                </c:pt>
                <c:pt idx="70238">
                  <c:v>0.99833470599999996</c:v>
                </c:pt>
                <c:pt idx="70239">
                  <c:v>0.99466263200000005</c:v>
                </c:pt>
                <c:pt idx="70240">
                  <c:v>0.99466263200000005</c:v>
                </c:pt>
                <c:pt idx="70241">
                  <c:v>0.98337578699999995</c:v>
                </c:pt>
                <c:pt idx="70242">
                  <c:v>0.98048173699999996</c:v>
                </c:pt>
                <c:pt idx="70243">
                  <c:v>0.994798234</c:v>
                </c:pt>
                <c:pt idx="70244">
                  <c:v>0.98337578699999995</c:v>
                </c:pt>
                <c:pt idx="70245">
                  <c:v>0.99466263200000005</c:v>
                </c:pt>
                <c:pt idx="70246">
                  <c:v>0.987316898</c:v>
                </c:pt>
                <c:pt idx="70247">
                  <c:v>0.994798234</c:v>
                </c:pt>
                <c:pt idx="70248">
                  <c:v>0.98048173699999996</c:v>
                </c:pt>
                <c:pt idx="70249">
                  <c:v>0.99466263200000005</c:v>
                </c:pt>
                <c:pt idx="70250">
                  <c:v>0.98337578699999995</c:v>
                </c:pt>
                <c:pt idx="70251">
                  <c:v>0.98337578699999995</c:v>
                </c:pt>
                <c:pt idx="70252">
                  <c:v>0.98048173699999996</c:v>
                </c:pt>
                <c:pt idx="70253">
                  <c:v>0.99466263200000005</c:v>
                </c:pt>
                <c:pt idx="70254">
                  <c:v>0.99833470599999996</c:v>
                </c:pt>
                <c:pt idx="70255">
                  <c:v>0.97450132499999997</c:v>
                </c:pt>
                <c:pt idx="70256">
                  <c:v>0.99833470599999996</c:v>
                </c:pt>
                <c:pt idx="70257">
                  <c:v>0.99466263200000005</c:v>
                </c:pt>
                <c:pt idx="70258">
                  <c:v>0.99466263200000005</c:v>
                </c:pt>
                <c:pt idx="70259">
                  <c:v>0.99833470599999996</c:v>
                </c:pt>
                <c:pt idx="70260">
                  <c:v>0.98337578699999995</c:v>
                </c:pt>
                <c:pt idx="70261">
                  <c:v>0.994798234</c:v>
                </c:pt>
                <c:pt idx="70262">
                  <c:v>0.99833470599999996</c:v>
                </c:pt>
                <c:pt idx="70263">
                  <c:v>0.99466263200000005</c:v>
                </c:pt>
                <c:pt idx="70264">
                  <c:v>0.99833470599999996</c:v>
                </c:pt>
                <c:pt idx="70265">
                  <c:v>0.98048173699999996</c:v>
                </c:pt>
                <c:pt idx="70266">
                  <c:v>0.99015918800000002</c:v>
                </c:pt>
                <c:pt idx="70267">
                  <c:v>0.98337578699999995</c:v>
                </c:pt>
                <c:pt idx="70268">
                  <c:v>0.99466263200000005</c:v>
                </c:pt>
                <c:pt idx="70269">
                  <c:v>0.98337578699999995</c:v>
                </c:pt>
                <c:pt idx="70270">
                  <c:v>0.994798234</c:v>
                </c:pt>
                <c:pt idx="70271">
                  <c:v>0.994798234</c:v>
                </c:pt>
                <c:pt idx="70272">
                  <c:v>0.98337578699999995</c:v>
                </c:pt>
                <c:pt idx="70273">
                  <c:v>0.994798234</c:v>
                </c:pt>
                <c:pt idx="70274">
                  <c:v>0.99833470599999996</c:v>
                </c:pt>
                <c:pt idx="70275">
                  <c:v>0.98048173699999996</c:v>
                </c:pt>
                <c:pt idx="70276">
                  <c:v>0.987316898</c:v>
                </c:pt>
                <c:pt idx="70277">
                  <c:v>0.99833470599999996</c:v>
                </c:pt>
                <c:pt idx="70278">
                  <c:v>0.98337578699999995</c:v>
                </c:pt>
                <c:pt idx="70279">
                  <c:v>0.99466263200000005</c:v>
                </c:pt>
                <c:pt idx="70280">
                  <c:v>0.99833470599999996</c:v>
                </c:pt>
                <c:pt idx="70281">
                  <c:v>0.99833470599999996</c:v>
                </c:pt>
                <c:pt idx="70282">
                  <c:v>0.98729905299999998</c:v>
                </c:pt>
                <c:pt idx="70283">
                  <c:v>0.99466263200000005</c:v>
                </c:pt>
                <c:pt idx="70284">
                  <c:v>0.98337578699999995</c:v>
                </c:pt>
                <c:pt idx="70285">
                  <c:v>0.99833470599999996</c:v>
                </c:pt>
                <c:pt idx="70286">
                  <c:v>0.98337578699999995</c:v>
                </c:pt>
                <c:pt idx="70287">
                  <c:v>0.99466263200000005</c:v>
                </c:pt>
                <c:pt idx="70288">
                  <c:v>0.994798234</c:v>
                </c:pt>
                <c:pt idx="70289">
                  <c:v>0.98337578699999995</c:v>
                </c:pt>
                <c:pt idx="70290">
                  <c:v>0.99833470599999996</c:v>
                </c:pt>
                <c:pt idx="70291">
                  <c:v>0.98337578699999995</c:v>
                </c:pt>
                <c:pt idx="70292">
                  <c:v>0.98337578699999995</c:v>
                </c:pt>
                <c:pt idx="70293">
                  <c:v>0.98729905299999998</c:v>
                </c:pt>
                <c:pt idx="70294">
                  <c:v>0.99466263200000005</c:v>
                </c:pt>
                <c:pt idx="70295">
                  <c:v>0.99833470599999996</c:v>
                </c:pt>
                <c:pt idx="70296">
                  <c:v>0.99466263200000005</c:v>
                </c:pt>
                <c:pt idx="70297">
                  <c:v>0.98048173699999996</c:v>
                </c:pt>
                <c:pt idx="70298">
                  <c:v>0.99833470599999996</c:v>
                </c:pt>
                <c:pt idx="70299">
                  <c:v>0.99466263200000005</c:v>
                </c:pt>
                <c:pt idx="70300">
                  <c:v>0.98337578699999995</c:v>
                </c:pt>
                <c:pt idx="70301">
                  <c:v>0.99466263200000005</c:v>
                </c:pt>
                <c:pt idx="70302">
                  <c:v>0.98048173699999996</c:v>
                </c:pt>
                <c:pt idx="70303">
                  <c:v>0.98048173699999996</c:v>
                </c:pt>
                <c:pt idx="70304">
                  <c:v>0.99833470599999996</c:v>
                </c:pt>
                <c:pt idx="70305">
                  <c:v>0.99833470599999996</c:v>
                </c:pt>
                <c:pt idx="70306">
                  <c:v>0.994798234</c:v>
                </c:pt>
                <c:pt idx="70307">
                  <c:v>0.99833470599999996</c:v>
                </c:pt>
                <c:pt idx="70308">
                  <c:v>0.99833470599999996</c:v>
                </c:pt>
                <c:pt idx="70309">
                  <c:v>0.99466263200000005</c:v>
                </c:pt>
                <c:pt idx="70310">
                  <c:v>0.99833470599999996</c:v>
                </c:pt>
                <c:pt idx="70311">
                  <c:v>0.99456953599999998</c:v>
                </c:pt>
                <c:pt idx="70312">
                  <c:v>0.994798234</c:v>
                </c:pt>
                <c:pt idx="70313">
                  <c:v>0.99466263200000005</c:v>
                </c:pt>
                <c:pt idx="70314">
                  <c:v>0.99466263200000005</c:v>
                </c:pt>
                <c:pt idx="70315">
                  <c:v>0.98048173699999996</c:v>
                </c:pt>
                <c:pt idx="70316">
                  <c:v>0.994798234</c:v>
                </c:pt>
                <c:pt idx="70317">
                  <c:v>0.98337578699999995</c:v>
                </c:pt>
                <c:pt idx="70318">
                  <c:v>0.98048173699999996</c:v>
                </c:pt>
                <c:pt idx="70319">
                  <c:v>0.98337578699999995</c:v>
                </c:pt>
                <c:pt idx="70320">
                  <c:v>0.98337578699999995</c:v>
                </c:pt>
                <c:pt idx="70321">
                  <c:v>0.99466263200000005</c:v>
                </c:pt>
                <c:pt idx="70322">
                  <c:v>0.99466263200000005</c:v>
                </c:pt>
                <c:pt idx="70323">
                  <c:v>0.99466263200000005</c:v>
                </c:pt>
                <c:pt idx="70324">
                  <c:v>0.994798234</c:v>
                </c:pt>
                <c:pt idx="70325">
                  <c:v>0.994798234</c:v>
                </c:pt>
                <c:pt idx="70326">
                  <c:v>0.98337578699999995</c:v>
                </c:pt>
                <c:pt idx="70327">
                  <c:v>0.98048173699999996</c:v>
                </c:pt>
                <c:pt idx="70328">
                  <c:v>0.99833470599999996</c:v>
                </c:pt>
                <c:pt idx="70329">
                  <c:v>0.99466263200000005</c:v>
                </c:pt>
                <c:pt idx="70330">
                  <c:v>0.99833470599999996</c:v>
                </c:pt>
                <c:pt idx="70331">
                  <c:v>0.994798234</c:v>
                </c:pt>
                <c:pt idx="70332">
                  <c:v>0.98337578699999995</c:v>
                </c:pt>
                <c:pt idx="70333">
                  <c:v>0.98337578699999995</c:v>
                </c:pt>
                <c:pt idx="70334">
                  <c:v>0.994798234</c:v>
                </c:pt>
                <c:pt idx="70335">
                  <c:v>0.99466263200000005</c:v>
                </c:pt>
                <c:pt idx="70336">
                  <c:v>0.994798234</c:v>
                </c:pt>
                <c:pt idx="70337">
                  <c:v>0.98337578699999995</c:v>
                </c:pt>
                <c:pt idx="70338">
                  <c:v>0.98337578699999995</c:v>
                </c:pt>
                <c:pt idx="70339">
                  <c:v>0.99833470599999996</c:v>
                </c:pt>
                <c:pt idx="70340">
                  <c:v>0.99160257900000004</c:v>
                </c:pt>
                <c:pt idx="70341">
                  <c:v>0.98337578699999995</c:v>
                </c:pt>
                <c:pt idx="70342">
                  <c:v>0.99833470599999996</c:v>
                </c:pt>
                <c:pt idx="70343">
                  <c:v>0.99466263200000005</c:v>
                </c:pt>
                <c:pt idx="70344">
                  <c:v>0.98337578699999995</c:v>
                </c:pt>
                <c:pt idx="70345">
                  <c:v>0.98048173699999996</c:v>
                </c:pt>
                <c:pt idx="70346">
                  <c:v>0.99450736299999998</c:v>
                </c:pt>
                <c:pt idx="70347">
                  <c:v>0.99466263200000005</c:v>
                </c:pt>
                <c:pt idx="70348">
                  <c:v>0.994798234</c:v>
                </c:pt>
                <c:pt idx="70349">
                  <c:v>0.99833470599999996</c:v>
                </c:pt>
                <c:pt idx="70350">
                  <c:v>0.99015918800000002</c:v>
                </c:pt>
                <c:pt idx="70351">
                  <c:v>0.98337578699999995</c:v>
                </c:pt>
                <c:pt idx="70352">
                  <c:v>0.994798234</c:v>
                </c:pt>
                <c:pt idx="70353">
                  <c:v>0.987316898</c:v>
                </c:pt>
                <c:pt idx="70354">
                  <c:v>0.98337578699999995</c:v>
                </c:pt>
                <c:pt idx="70355">
                  <c:v>0.98337578699999995</c:v>
                </c:pt>
                <c:pt idx="70356">
                  <c:v>0.994798234</c:v>
                </c:pt>
                <c:pt idx="70357">
                  <c:v>0.99833470599999996</c:v>
                </c:pt>
                <c:pt idx="70358">
                  <c:v>0.98048173699999996</c:v>
                </c:pt>
                <c:pt idx="70359">
                  <c:v>0.99466263200000005</c:v>
                </c:pt>
                <c:pt idx="70360">
                  <c:v>0.97450132499999997</c:v>
                </c:pt>
                <c:pt idx="70361">
                  <c:v>0.99466263200000005</c:v>
                </c:pt>
                <c:pt idx="70362">
                  <c:v>0.98337578699999995</c:v>
                </c:pt>
                <c:pt idx="70363">
                  <c:v>0.98048173699999996</c:v>
                </c:pt>
                <c:pt idx="70364">
                  <c:v>0.99833470599999996</c:v>
                </c:pt>
                <c:pt idx="70365">
                  <c:v>0.99100769600000005</c:v>
                </c:pt>
                <c:pt idx="70366">
                  <c:v>0.99466263200000005</c:v>
                </c:pt>
                <c:pt idx="70367">
                  <c:v>0.99833470599999996</c:v>
                </c:pt>
                <c:pt idx="70368">
                  <c:v>0.98048173699999996</c:v>
                </c:pt>
                <c:pt idx="70369">
                  <c:v>0.99833470599999996</c:v>
                </c:pt>
                <c:pt idx="70370">
                  <c:v>0.98337578699999995</c:v>
                </c:pt>
                <c:pt idx="70371">
                  <c:v>0.98337578699999995</c:v>
                </c:pt>
                <c:pt idx="70372">
                  <c:v>0.99466263200000005</c:v>
                </c:pt>
                <c:pt idx="70373">
                  <c:v>0.98048173699999996</c:v>
                </c:pt>
                <c:pt idx="70374">
                  <c:v>0.99833470599999996</c:v>
                </c:pt>
                <c:pt idx="70375">
                  <c:v>0.99466263200000005</c:v>
                </c:pt>
                <c:pt idx="70376">
                  <c:v>0.99833470599999996</c:v>
                </c:pt>
                <c:pt idx="70377">
                  <c:v>0.98337578699999995</c:v>
                </c:pt>
                <c:pt idx="70378">
                  <c:v>0.99833470599999996</c:v>
                </c:pt>
                <c:pt idx="70379">
                  <c:v>0.994798234</c:v>
                </c:pt>
                <c:pt idx="70380">
                  <c:v>0.98337578699999995</c:v>
                </c:pt>
                <c:pt idx="70381">
                  <c:v>0.98337578699999995</c:v>
                </c:pt>
                <c:pt idx="70382">
                  <c:v>0.99004824700000005</c:v>
                </c:pt>
                <c:pt idx="70383">
                  <c:v>0.99833470599999996</c:v>
                </c:pt>
                <c:pt idx="70384">
                  <c:v>0.98729905299999998</c:v>
                </c:pt>
                <c:pt idx="70385">
                  <c:v>0.99833470599999996</c:v>
                </c:pt>
                <c:pt idx="70386">
                  <c:v>0.99833470599999996</c:v>
                </c:pt>
                <c:pt idx="70387">
                  <c:v>0.994798234</c:v>
                </c:pt>
                <c:pt idx="70388">
                  <c:v>0.98337578699999995</c:v>
                </c:pt>
                <c:pt idx="70389">
                  <c:v>0.98048173699999996</c:v>
                </c:pt>
                <c:pt idx="70390">
                  <c:v>0.98048173699999996</c:v>
                </c:pt>
                <c:pt idx="70391">
                  <c:v>0.98337578699999995</c:v>
                </c:pt>
                <c:pt idx="70392">
                  <c:v>0.98729905299999998</c:v>
                </c:pt>
                <c:pt idx="70393">
                  <c:v>0.98337578699999995</c:v>
                </c:pt>
                <c:pt idx="70394">
                  <c:v>0.98048173699999996</c:v>
                </c:pt>
                <c:pt idx="70395">
                  <c:v>0.98729905299999998</c:v>
                </c:pt>
                <c:pt idx="70396">
                  <c:v>0.99466263200000005</c:v>
                </c:pt>
                <c:pt idx="70397">
                  <c:v>0.98048173699999996</c:v>
                </c:pt>
                <c:pt idx="70398">
                  <c:v>0.994798234</c:v>
                </c:pt>
                <c:pt idx="70399">
                  <c:v>0.98337578699999995</c:v>
                </c:pt>
                <c:pt idx="70400">
                  <c:v>0.98048173699999996</c:v>
                </c:pt>
                <c:pt idx="70401">
                  <c:v>0.99833470599999996</c:v>
                </c:pt>
                <c:pt idx="70402">
                  <c:v>0.99466263200000005</c:v>
                </c:pt>
                <c:pt idx="70403">
                  <c:v>0.98337578699999995</c:v>
                </c:pt>
                <c:pt idx="70404">
                  <c:v>0.98337578699999995</c:v>
                </c:pt>
                <c:pt idx="70405">
                  <c:v>0.98337578699999995</c:v>
                </c:pt>
                <c:pt idx="70406">
                  <c:v>0.98337578699999995</c:v>
                </c:pt>
                <c:pt idx="70407">
                  <c:v>0.98337578699999995</c:v>
                </c:pt>
                <c:pt idx="70408">
                  <c:v>0.99466263200000005</c:v>
                </c:pt>
                <c:pt idx="70409">
                  <c:v>0.98337578699999995</c:v>
                </c:pt>
                <c:pt idx="70410">
                  <c:v>0.98337578699999995</c:v>
                </c:pt>
                <c:pt idx="70411">
                  <c:v>0.99466263200000005</c:v>
                </c:pt>
                <c:pt idx="70412">
                  <c:v>0.98337578699999995</c:v>
                </c:pt>
                <c:pt idx="70413">
                  <c:v>0.99466263200000005</c:v>
                </c:pt>
                <c:pt idx="70414">
                  <c:v>0.99833470599999996</c:v>
                </c:pt>
                <c:pt idx="70415">
                  <c:v>0.98337578699999995</c:v>
                </c:pt>
                <c:pt idx="70416">
                  <c:v>0.99466263200000005</c:v>
                </c:pt>
                <c:pt idx="70417">
                  <c:v>0.99466263200000005</c:v>
                </c:pt>
                <c:pt idx="70418">
                  <c:v>0.99466263200000005</c:v>
                </c:pt>
                <c:pt idx="70419">
                  <c:v>0.98048173699999996</c:v>
                </c:pt>
                <c:pt idx="70420">
                  <c:v>0.98337578699999995</c:v>
                </c:pt>
                <c:pt idx="70421">
                  <c:v>0.99466263200000005</c:v>
                </c:pt>
                <c:pt idx="70422">
                  <c:v>0.98048173699999996</c:v>
                </c:pt>
                <c:pt idx="70423">
                  <c:v>0.98337578699999995</c:v>
                </c:pt>
                <c:pt idx="70424">
                  <c:v>0.98337578699999995</c:v>
                </c:pt>
                <c:pt idx="70425">
                  <c:v>0.994798234</c:v>
                </c:pt>
                <c:pt idx="70426">
                  <c:v>0.994798234</c:v>
                </c:pt>
                <c:pt idx="70427">
                  <c:v>0.994798234</c:v>
                </c:pt>
                <c:pt idx="70428">
                  <c:v>0.98337578699999995</c:v>
                </c:pt>
                <c:pt idx="70429">
                  <c:v>0.99466263200000005</c:v>
                </c:pt>
                <c:pt idx="70430">
                  <c:v>0.98337578699999995</c:v>
                </c:pt>
                <c:pt idx="70431">
                  <c:v>0.99466263200000005</c:v>
                </c:pt>
                <c:pt idx="70432">
                  <c:v>0.994798234</c:v>
                </c:pt>
                <c:pt idx="70433">
                  <c:v>0.98337578699999995</c:v>
                </c:pt>
                <c:pt idx="70434">
                  <c:v>0.98337578699999995</c:v>
                </c:pt>
                <c:pt idx="70435">
                  <c:v>0.98048173699999996</c:v>
                </c:pt>
                <c:pt idx="70436">
                  <c:v>0.99833470599999996</c:v>
                </c:pt>
                <c:pt idx="70437">
                  <c:v>0.98337578699999995</c:v>
                </c:pt>
                <c:pt idx="70438">
                  <c:v>0.994798234</c:v>
                </c:pt>
                <c:pt idx="70439">
                  <c:v>0.98337578699999995</c:v>
                </c:pt>
                <c:pt idx="70440">
                  <c:v>0.994798234</c:v>
                </c:pt>
                <c:pt idx="70441">
                  <c:v>0.987316898</c:v>
                </c:pt>
                <c:pt idx="70442">
                  <c:v>0.99466263200000005</c:v>
                </c:pt>
                <c:pt idx="70443">
                  <c:v>0.98048173699999996</c:v>
                </c:pt>
                <c:pt idx="70444">
                  <c:v>0.994798234</c:v>
                </c:pt>
                <c:pt idx="70445">
                  <c:v>0.99466263200000005</c:v>
                </c:pt>
                <c:pt idx="70446">
                  <c:v>0.98337578699999995</c:v>
                </c:pt>
                <c:pt idx="70447">
                  <c:v>0.994798234</c:v>
                </c:pt>
                <c:pt idx="70448">
                  <c:v>0.99833470599999996</c:v>
                </c:pt>
                <c:pt idx="70449">
                  <c:v>0.98337578699999995</c:v>
                </c:pt>
                <c:pt idx="70450">
                  <c:v>0.994798234</c:v>
                </c:pt>
                <c:pt idx="70451">
                  <c:v>0.98337578699999995</c:v>
                </c:pt>
                <c:pt idx="70452">
                  <c:v>0.92553003599999994</c:v>
                </c:pt>
                <c:pt idx="70453">
                  <c:v>0.98337578699999995</c:v>
                </c:pt>
                <c:pt idx="70454">
                  <c:v>0.98337578699999995</c:v>
                </c:pt>
                <c:pt idx="70455">
                  <c:v>0.994798234</c:v>
                </c:pt>
                <c:pt idx="70456">
                  <c:v>0.98337578699999995</c:v>
                </c:pt>
                <c:pt idx="70457">
                  <c:v>0.99833470599999996</c:v>
                </c:pt>
                <c:pt idx="70458">
                  <c:v>0.994798234</c:v>
                </c:pt>
                <c:pt idx="70459">
                  <c:v>0.98337578699999995</c:v>
                </c:pt>
                <c:pt idx="70460">
                  <c:v>0.98337578699999995</c:v>
                </c:pt>
                <c:pt idx="70461">
                  <c:v>0.994798234</c:v>
                </c:pt>
                <c:pt idx="70462">
                  <c:v>0.98337578699999995</c:v>
                </c:pt>
                <c:pt idx="70463">
                  <c:v>0.97450132499999997</c:v>
                </c:pt>
                <c:pt idx="70464">
                  <c:v>0.98337578699999995</c:v>
                </c:pt>
                <c:pt idx="70465">
                  <c:v>0.994798234</c:v>
                </c:pt>
                <c:pt idx="70466">
                  <c:v>0.98048173699999996</c:v>
                </c:pt>
                <c:pt idx="70467">
                  <c:v>0.99833470599999996</c:v>
                </c:pt>
                <c:pt idx="70468">
                  <c:v>0.99466263200000005</c:v>
                </c:pt>
                <c:pt idx="70469">
                  <c:v>0.98337578699999995</c:v>
                </c:pt>
                <c:pt idx="70470">
                  <c:v>0.99833470599999996</c:v>
                </c:pt>
                <c:pt idx="70471">
                  <c:v>0.99466263200000005</c:v>
                </c:pt>
                <c:pt idx="70472">
                  <c:v>0.99027694600000005</c:v>
                </c:pt>
                <c:pt idx="70473">
                  <c:v>0.994798234</c:v>
                </c:pt>
                <c:pt idx="70474">
                  <c:v>0.98048173699999996</c:v>
                </c:pt>
                <c:pt idx="70475">
                  <c:v>0.99833470599999996</c:v>
                </c:pt>
                <c:pt idx="70476">
                  <c:v>0.99466263200000005</c:v>
                </c:pt>
                <c:pt idx="70477">
                  <c:v>0.99466263200000005</c:v>
                </c:pt>
                <c:pt idx="70478">
                  <c:v>0.98337578699999995</c:v>
                </c:pt>
                <c:pt idx="70479">
                  <c:v>0.994798234</c:v>
                </c:pt>
                <c:pt idx="70480">
                  <c:v>0.98048173699999996</c:v>
                </c:pt>
                <c:pt idx="70481">
                  <c:v>0.98337578699999995</c:v>
                </c:pt>
                <c:pt idx="70482">
                  <c:v>0.99466263200000005</c:v>
                </c:pt>
                <c:pt idx="70483">
                  <c:v>0.99466263200000005</c:v>
                </c:pt>
                <c:pt idx="70484">
                  <c:v>0.99833470599999996</c:v>
                </c:pt>
                <c:pt idx="70485">
                  <c:v>0.98048173699999996</c:v>
                </c:pt>
                <c:pt idx="70486">
                  <c:v>0.99090427199999997</c:v>
                </c:pt>
                <c:pt idx="70487">
                  <c:v>0.99466263200000005</c:v>
                </c:pt>
                <c:pt idx="70488">
                  <c:v>0.98337578699999995</c:v>
                </c:pt>
                <c:pt idx="70489">
                  <c:v>0.98337578699999995</c:v>
                </c:pt>
                <c:pt idx="70490">
                  <c:v>0.99833470599999996</c:v>
                </c:pt>
                <c:pt idx="70491">
                  <c:v>0.98337578699999995</c:v>
                </c:pt>
                <c:pt idx="70492">
                  <c:v>0.99833470599999996</c:v>
                </c:pt>
                <c:pt idx="70493">
                  <c:v>0.99833470599999996</c:v>
                </c:pt>
                <c:pt idx="70494">
                  <c:v>0.994798234</c:v>
                </c:pt>
                <c:pt idx="70495">
                  <c:v>0.98337578699999995</c:v>
                </c:pt>
                <c:pt idx="70496">
                  <c:v>0.99466263200000005</c:v>
                </c:pt>
                <c:pt idx="70497">
                  <c:v>0.98552498799999999</c:v>
                </c:pt>
                <c:pt idx="70498">
                  <c:v>0.99833470599999996</c:v>
                </c:pt>
                <c:pt idx="70499">
                  <c:v>0.994798234</c:v>
                </c:pt>
                <c:pt idx="70500">
                  <c:v>0.99466263200000005</c:v>
                </c:pt>
                <c:pt idx="70501">
                  <c:v>0.98337578699999995</c:v>
                </c:pt>
                <c:pt idx="70502">
                  <c:v>0.99466263200000005</c:v>
                </c:pt>
                <c:pt idx="70503">
                  <c:v>0.98337578699999995</c:v>
                </c:pt>
                <c:pt idx="70504">
                  <c:v>0.987316898</c:v>
                </c:pt>
                <c:pt idx="70505">
                  <c:v>0.987316898</c:v>
                </c:pt>
                <c:pt idx="70506">
                  <c:v>0.99833470599999996</c:v>
                </c:pt>
                <c:pt idx="70507">
                  <c:v>0.98337578699999995</c:v>
                </c:pt>
                <c:pt idx="70508">
                  <c:v>0.99466263200000005</c:v>
                </c:pt>
                <c:pt idx="70509">
                  <c:v>0.98048173699999996</c:v>
                </c:pt>
                <c:pt idx="70510">
                  <c:v>0.994798234</c:v>
                </c:pt>
                <c:pt idx="70511">
                  <c:v>0.98337578699999995</c:v>
                </c:pt>
                <c:pt idx="70512">
                  <c:v>0.99466263200000005</c:v>
                </c:pt>
                <c:pt idx="70513">
                  <c:v>0.99466263200000005</c:v>
                </c:pt>
                <c:pt idx="70514">
                  <c:v>0.99090427199999997</c:v>
                </c:pt>
                <c:pt idx="70515">
                  <c:v>0.99833470599999996</c:v>
                </c:pt>
                <c:pt idx="70516">
                  <c:v>0.98048173699999996</c:v>
                </c:pt>
                <c:pt idx="70517">
                  <c:v>0.98337578699999995</c:v>
                </c:pt>
                <c:pt idx="70518">
                  <c:v>0.98337578699999995</c:v>
                </c:pt>
                <c:pt idx="70519">
                  <c:v>0.99833470599999996</c:v>
                </c:pt>
                <c:pt idx="70520">
                  <c:v>0.994798234</c:v>
                </c:pt>
                <c:pt idx="70521">
                  <c:v>0.994798234</c:v>
                </c:pt>
                <c:pt idx="70522">
                  <c:v>0.98337578699999995</c:v>
                </c:pt>
                <c:pt idx="70523">
                  <c:v>0.98529628999999996</c:v>
                </c:pt>
                <c:pt idx="70524">
                  <c:v>0.98048173699999996</c:v>
                </c:pt>
                <c:pt idx="70525">
                  <c:v>0.994798234</c:v>
                </c:pt>
                <c:pt idx="70526">
                  <c:v>0.98337578699999995</c:v>
                </c:pt>
                <c:pt idx="70527">
                  <c:v>0.994798234</c:v>
                </c:pt>
                <c:pt idx="70528">
                  <c:v>0.98337578699999995</c:v>
                </c:pt>
                <c:pt idx="70529">
                  <c:v>0.98337578699999995</c:v>
                </c:pt>
                <c:pt idx="70530">
                  <c:v>0.99466263200000005</c:v>
                </c:pt>
                <c:pt idx="70531">
                  <c:v>0.99466263200000005</c:v>
                </c:pt>
                <c:pt idx="70532">
                  <c:v>0.99466263200000005</c:v>
                </c:pt>
                <c:pt idx="70533">
                  <c:v>0.99466263200000005</c:v>
                </c:pt>
                <c:pt idx="70534">
                  <c:v>0.98048173699999996</c:v>
                </c:pt>
                <c:pt idx="70535">
                  <c:v>0.994798234</c:v>
                </c:pt>
                <c:pt idx="70536">
                  <c:v>0.98337578699999995</c:v>
                </c:pt>
                <c:pt idx="70537">
                  <c:v>0.98337578699999995</c:v>
                </c:pt>
                <c:pt idx="70538">
                  <c:v>0.98337578699999995</c:v>
                </c:pt>
                <c:pt idx="70539">
                  <c:v>0.99626751000000002</c:v>
                </c:pt>
                <c:pt idx="70540">
                  <c:v>0.98549281</c:v>
                </c:pt>
                <c:pt idx="70541">
                  <c:v>0.99466263200000005</c:v>
                </c:pt>
                <c:pt idx="70542">
                  <c:v>0.994798234</c:v>
                </c:pt>
                <c:pt idx="70543">
                  <c:v>0.98048173699999996</c:v>
                </c:pt>
                <c:pt idx="70544">
                  <c:v>0.99833470599999996</c:v>
                </c:pt>
                <c:pt idx="70545">
                  <c:v>0.99466263200000005</c:v>
                </c:pt>
                <c:pt idx="70546">
                  <c:v>0.99466263200000005</c:v>
                </c:pt>
                <c:pt idx="70547">
                  <c:v>0.98337578699999995</c:v>
                </c:pt>
                <c:pt idx="70548">
                  <c:v>0.99833470599999996</c:v>
                </c:pt>
                <c:pt idx="70549">
                  <c:v>0.98337578699999995</c:v>
                </c:pt>
                <c:pt idx="70550">
                  <c:v>0.98337578699999995</c:v>
                </c:pt>
                <c:pt idx="70551">
                  <c:v>0.99466263200000005</c:v>
                </c:pt>
                <c:pt idx="70552">
                  <c:v>0.99090427199999997</c:v>
                </c:pt>
                <c:pt idx="70553">
                  <c:v>0.99466263200000005</c:v>
                </c:pt>
                <c:pt idx="70554">
                  <c:v>0.98048173699999996</c:v>
                </c:pt>
                <c:pt idx="70555">
                  <c:v>0.99466263200000005</c:v>
                </c:pt>
                <c:pt idx="70556">
                  <c:v>0.994798234</c:v>
                </c:pt>
                <c:pt idx="70557">
                  <c:v>0.987316898</c:v>
                </c:pt>
                <c:pt idx="70558">
                  <c:v>0.987316898</c:v>
                </c:pt>
                <c:pt idx="70559">
                  <c:v>0.99466263200000005</c:v>
                </c:pt>
                <c:pt idx="70560">
                  <c:v>0.99090427199999997</c:v>
                </c:pt>
                <c:pt idx="70561">
                  <c:v>0.99466263200000005</c:v>
                </c:pt>
                <c:pt idx="70562">
                  <c:v>0.99466263200000005</c:v>
                </c:pt>
                <c:pt idx="70563">
                  <c:v>0.994798234</c:v>
                </c:pt>
                <c:pt idx="70564">
                  <c:v>0.99466263200000005</c:v>
                </c:pt>
                <c:pt idx="70565">
                  <c:v>0.99466263200000005</c:v>
                </c:pt>
                <c:pt idx="70566">
                  <c:v>0.994798234</c:v>
                </c:pt>
                <c:pt idx="70567">
                  <c:v>0.99466263200000005</c:v>
                </c:pt>
                <c:pt idx="70568">
                  <c:v>0.98337578699999995</c:v>
                </c:pt>
                <c:pt idx="70569">
                  <c:v>0.98048173699999996</c:v>
                </c:pt>
                <c:pt idx="70570">
                  <c:v>0.994798234</c:v>
                </c:pt>
                <c:pt idx="70571">
                  <c:v>0.98337578699999995</c:v>
                </c:pt>
                <c:pt idx="70572">
                  <c:v>0.98337578699999995</c:v>
                </c:pt>
                <c:pt idx="70573">
                  <c:v>0.99833470599999996</c:v>
                </c:pt>
                <c:pt idx="70574">
                  <c:v>0.994798234</c:v>
                </c:pt>
                <c:pt idx="70575">
                  <c:v>0.98048173699999996</c:v>
                </c:pt>
                <c:pt idx="70576">
                  <c:v>0.994798234</c:v>
                </c:pt>
                <c:pt idx="70577">
                  <c:v>0.99466263200000005</c:v>
                </c:pt>
                <c:pt idx="70578">
                  <c:v>0.99833470599999996</c:v>
                </c:pt>
                <c:pt idx="70579">
                  <c:v>0.99466263200000005</c:v>
                </c:pt>
                <c:pt idx="70580">
                  <c:v>0.994798234</c:v>
                </c:pt>
                <c:pt idx="70581">
                  <c:v>0.994798234</c:v>
                </c:pt>
                <c:pt idx="70582">
                  <c:v>0.99466263200000005</c:v>
                </c:pt>
                <c:pt idx="70583">
                  <c:v>0.98337578699999995</c:v>
                </c:pt>
                <c:pt idx="70584">
                  <c:v>0.99833470599999996</c:v>
                </c:pt>
                <c:pt idx="70585">
                  <c:v>0.98048173699999996</c:v>
                </c:pt>
                <c:pt idx="70586">
                  <c:v>0.98337578699999995</c:v>
                </c:pt>
                <c:pt idx="70587">
                  <c:v>0.99466263200000005</c:v>
                </c:pt>
                <c:pt idx="70588">
                  <c:v>0.99466263200000005</c:v>
                </c:pt>
                <c:pt idx="70589">
                  <c:v>0.99833470599999996</c:v>
                </c:pt>
                <c:pt idx="70590">
                  <c:v>0.98337578699999995</c:v>
                </c:pt>
                <c:pt idx="70591">
                  <c:v>0.99833470599999996</c:v>
                </c:pt>
                <c:pt idx="70592">
                  <c:v>0.99833470599999996</c:v>
                </c:pt>
                <c:pt idx="70593">
                  <c:v>0.99015918800000002</c:v>
                </c:pt>
                <c:pt idx="70594">
                  <c:v>0.99833470599999996</c:v>
                </c:pt>
                <c:pt idx="70595">
                  <c:v>0.98337578699999995</c:v>
                </c:pt>
                <c:pt idx="70596">
                  <c:v>0.994798234</c:v>
                </c:pt>
                <c:pt idx="70597">
                  <c:v>0.98337578699999995</c:v>
                </c:pt>
                <c:pt idx="70598">
                  <c:v>0.98337578699999995</c:v>
                </c:pt>
                <c:pt idx="70599">
                  <c:v>0.98337578699999995</c:v>
                </c:pt>
                <c:pt idx="70600">
                  <c:v>0.98337578699999995</c:v>
                </c:pt>
                <c:pt idx="70601">
                  <c:v>0.98048173699999996</c:v>
                </c:pt>
                <c:pt idx="70602">
                  <c:v>0.98048173699999996</c:v>
                </c:pt>
                <c:pt idx="70603">
                  <c:v>0.994798234</c:v>
                </c:pt>
                <c:pt idx="70604">
                  <c:v>0.98529628999999996</c:v>
                </c:pt>
                <c:pt idx="70605">
                  <c:v>0.994798234</c:v>
                </c:pt>
                <c:pt idx="70606">
                  <c:v>0.98337578699999995</c:v>
                </c:pt>
                <c:pt idx="70607">
                  <c:v>0.99466263200000005</c:v>
                </c:pt>
                <c:pt idx="70608">
                  <c:v>0.98337578699999995</c:v>
                </c:pt>
                <c:pt idx="70609">
                  <c:v>0.994798234</c:v>
                </c:pt>
                <c:pt idx="70610">
                  <c:v>0.98337578699999995</c:v>
                </c:pt>
                <c:pt idx="70611">
                  <c:v>0.98337578699999995</c:v>
                </c:pt>
                <c:pt idx="70612">
                  <c:v>0.99466263200000005</c:v>
                </c:pt>
                <c:pt idx="70613">
                  <c:v>0.99466263200000005</c:v>
                </c:pt>
                <c:pt idx="70614">
                  <c:v>0.994798234</c:v>
                </c:pt>
                <c:pt idx="70615">
                  <c:v>0.98048173699999996</c:v>
                </c:pt>
                <c:pt idx="70616">
                  <c:v>0.99833470599999996</c:v>
                </c:pt>
                <c:pt idx="70617">
                  <c:v>0.99833470599999996</c:v>
                </c:pt>
                <c:pt idx="70618">
                  <c:v>0.994798234</c:v>
                </c:pt>
                <c:pt idx="70619">
                  <c:v>0.99466263200000005</c:v>
                </c:pt>
                <c:pt idx="70620">
                  <c:v>0.98337578699999995</c:v>
                </c:pt>
                <c:pt idx="70621">
                  <c:v>0.99466263200000005</c:v>
                </c:pt>
                <c:pt idx="70622">
                  <c:v>0.994798234</c:v>
                </c:pt>
                <c:pt idx="70623">
                  <c:v>0.99466263200000005</c:v>
                </c:pt>
                <c:pt idx="70624">
                  <c:v>0.98337578699999995</c:v>
                </c:pt>
                <c:pt idx="70625">
                  <c:v>0.99833470599999996</c:v>
                </c:pt>
                <c:pt idx="70626">
                  <c:v>0.987316898</c:v>
                </c:pt>
                <c:pt idx="70627">
                  <c:v>0.99466263200000005</c:v>
                </c:pt>
                <c:pt idx="70628">
                  <c:v>0.98729905299999998</c:v>
                </c:pt>
                <c:pt idx="70629">
                  <c:v>0.99833470599999996</c:v>
                </c:pt>
                <c:pt idx="70630">
                  <c:v>0.99833470599999996</c:v>
                </c:pt>
                <c:pt idx="70631">
                  <c:v>0.99466263200000005</c:v>
                </c:pt>
                <c:pt idx="70632">
                  <c:v>0.99466263200000005</c:v>
                </c:pt>
                <c:pt idx="70633">
                  <c:v>0.98048173699999996</c:v>
                </c:pt>
                <c:pt idx="70634">
                  <c:v>0.98337578699999995</c:v>
                </c:pt>
                <c:pt idx="70635">
                  <c:v>0.994798234</c:v>
                </c:pt>
                <c:pt idx="70636">
                  <c:v>0.99456953599999998</c:v>
                </c:pt>
                <c:pt idx="70637">
                  <c:v>0.99466263200000005</c:v>
                </c:pt>
                <c:pt idx="70638">
                  <c:v>0.98337578699999995</c:v>
                </c:pt>
                <c:pt idx="70639">
                  <c:v>0.98048173699999996</c:v>
                </c:pt>
                <c:pt idx="70640">
                  <c:v>0.99466263200000005</c:v>
                </c:pt>
                <c:pt idx="70641">
                  <c:v>0.99466263200000005</c:v>
                </c:pt>
                <c:pt idx="70642">
                  <c:v>0.98337578699999995</c:v>
                </c:pt>
                <c:pt idx="70643">
                  <c:v>0.99466263200000005</c:v>
                </c:pt>
                <c:pt idx="70644">
                  <c:v>0.99466263200000005</c:v>
                </c:pt>
                <c:pt idx="70645">
                  <c:v>0.98337578699999995</c:v>
                </c:pt>
                <c:pt idx="70646">
                  <c:v>0.99833470599999996</c:v>
                </c:pt>
                <c:pt idx="70647">
                  <c:v>0.994798234</c:v>
                </c:pt>
                <c:pt idx="70648">
                  <c:v>0.99027694600000005</c:v>
                </c:pt>
                <c:pt idx="70649">
                  <c:v>0.99466263200000005</c:v>
                </c:pt>
                <c:pt idx="70650">
                  <c:v>0.98337578699999995</c:v>
                </c:pt>
                <c:pt idx="70651">
                  <c:v>0.99466263200000005</c:v>
                </c:pt>
                <c:pt idx="70652">
                  <c:v>0.98048173699999996</c:v>
                </c:pt>
                <c:pt idx="70653">
                  <c:v>0.98529628999999996</c:v>
                </c:pt>
                <c:pt idx="70654">
                  <c:v>0.99466263200000005</c:v>
                </c:pt>
                <c:pt idx="70655">
                  <c:v>0.99027694600000005</c:v>
                </c:pt>
                <c:pt idx="70656">
                  <c:v>0.98337578699999995</c:v>
                </c:pt>
                <c:pt idx="70657">
                  <c:v>0.994798234</c:v>
                </c:pt>
                <c:pt idx="70658">
                  <c:v>0.99466263200000005</c:v>
                </c:pt>
                <c:pt idx="70659">
                  <c:v>0.99466263200000005</c:v>
                </c:pt>
                <c:pt idx="70660">
                  <c:v>0.99466263200000005</c:v>
                </c:pt>
                <c:pt idx="70661">
                  <c:v>0.98337578699999995</c:v>
                </c:pt>
                <c:pt idx="70662">
                  <c:v>0.98048173699999996</c:v>
                </c:pt>
                <c:pt idx="70663">
                  <c:v>0.99100769600000005</c:v>
                </c:pt>
                <c:pt idx="70664">
                  <c:v>0.98337578699999995</c:v>
                </c:pt>
                <c:pt idx="70665">
                  <c:v>0.98048173699999996</c:v>
                </c:pt>
                <c:pt idx="70666">
                  <c:v>0.99456953599999998</c:v>
                </c:pt>
                <c:pt idx="70667">
                  <c:v>0.98048173699999996</c:v>
                </c:pt>
                <c:pt idx="70668">
                  <c:v>0.994798234</c:v>
                </c:pt>
                <c:pt idx="70669">
                  <c:v>0.98337578699999995</c:v>
                </c:pt>
                <c:pt idx="70670">
                  <c:v>0.994798234</c:v>
                </c:pt>
                <c:pt idx="70671">
                  <c:v>0.99466263200000005</c:v>
                </c:pt>
                <c:pt idx="70672">
                  <c:v>0.98337578699999995</c:v>
                </c:pt>
                <c:pt idx="70673">
                  <c:v>0.98337578699999995</c:v>
                </c:pt>
                <c:pt idx="70674">
                  <c:v>0.99833470599999996</c:v>
                </c:pt>
                <c:pt idx="70675">
                  <c:v>0.98337578699999995</c:v>
                </c:pt>
                <c:pt idx="70676">
                  <c:v>0.98337578699999995</c:v>
                </c:pt>
                <c:pt idx="70677">
                  <c:v>0.994798234</c:v>
                </c:pt>
                <c:pt idx="70678">
                  <c:v>0.97825968500000005</c:v>
                </c:pt>
                <c:pt idx="70679">
                  <c:v>0.99833470599999996</c:v>
                </c:pt>
                <c:pt idx="70680">
                  <c:v>0.99466263200000005</c:v>
                </c:pt>
                <c:pt idx="70681">
                  <c:v>0.99466263200000005</c:v>
                </c:pt>
                <c:pt idx="70682">
                  <c:v>0.99833470599999996</c:v>
                </c:pt>
                <c:pt idx="70683">
                  <c:v>0.99100769600000005</c:v>
                </c:pt>
                <c:pt idx="70684">
                  <c:v>0.99004824700000005</c:v>
                </c:pt>
                <c:pt idx="70685">
                  <c:v>0.98048173699999996</c:v>
                </c:pt>
                <c:pt idx="70686">
                  <c:v>0.99015918800000002</c:v>
                </c:pt>
                <c:pt idx="70687">
                  <c:v>0.99833470599999996</c:v>
                </c:pt>
                <c:pt idx="70688">
                  <c:v>0.99466263200000005</c:v>
                </c:pt>
                <c:pt idx="70689">
                  <c:v>0.994798234</c:v>
                </c:pt>
                <c:pt idx="70690">
                  <c:v>0.994798234</c:v>
                </c:pt>
                <c:pt idx="70691">
                  <c:v>0.99466263200000005</c:v>
                </c:pt>
                <c:pt idx="70692">
                  <c:v>0.994798234</c:v>
                </c:pt>
                <c:pt idx="70693">
                  <c:v>0.994798234</c:v>
                </c:pt>
                <c:pt idx="70694">
                  <c:v>0.994798234</c:v>
                </c:pt>
                <c:pt idx="70695">
                  <c:v>0.99833470599999996</c:v>
                </c:pt>
                <c:pt idx="70696">
                  <c:v>0.98048173699999996</c:v>
                </c:pt>
                <c:pt idx="70697">
                  <c:v>0.99833470599999996</c:v>
                </c:pt>
                <c:pt idx="70698">
                  <c:v>0.98337578699999995</c:v>
                </c:pt>
                <c:pt idx="70699">
                  <c:v>0.98048173699999996</c:v>
                </c:pt>
                <c:pt idx="70700">
                  <c:v>0.99833470599999996</c:v>
                </c:pt>
                <c:pt idx="70701">
                  <c:v>0.98048173699999996</c:v>
                </c:pt>
                <c:pt idx="70702">
                  <c:v>0.99833470599999996</c:v>
                </c:pt>
                <c:pt idx="70703">
                  <c:v>0.98337578699999995</c:v>
                </c:pt>
                <c:pt idx="70704">
                  <c:v>0.98337578699999995</c:v>
                </c:pt>
                <c:pt idx="70705">
                  <c:v>0.98337578699999995</c:v>
                </c:pt>
                <c:pt idx="70706">
                  <c:v>0.99833470599999996</c:v>
                </c:pt>
                <c:pt idx="70707">
                  <c:v>0.98337578699999995</c:v>
                </c:pt>
                <c:pt idx="70708">
                  <c:v>0.98048173699999996</c:v>
                </c:pt>
                <c:pt idx="70709">
                  <c:v>0.98048173699999996</c:v>
                </c:pt>
                <c:pt idx="70710">
                  <c:v>0.99833470599999996</c:v>
                </c:pt>
                <c:pt idx="70711">
                  <c:v>0.99466263200000005</c:v>
                </c:pt>
                <c:pt idx="70712">
                  <c:v>0.99833470599999996</c:v>
                </c:pt>
                <c:pt idx="70713">
                  <c:v>0.98337578699999995</c:v>
                </c:pt>
                <c:pt idx="70714">
                  <c:v>0.98337578699999995</c:v>
                </c:pt>
                <c:pt idx="70715">
                  <c:v>0.98337578699999995</c:v>
                </c:pt>
                <c:pt idx="70716">
                  <c:v>0.994798234</c:v>
                </c:pt>
                <c:pt idx="70717">
                  <c:v>0.99833470599999996</c:v>
                </c:pt>
                <c:pt idx="70718">
                  <c:v>0.98048173699999996</c:v>
                </c:pt>
                <c:pt idx="70719">
                  <c:v>0.98337578699999995</c:v>
                </c:pt>
                <c:pt idx="70720">
                  <c:v>0.98337578699999995</c:v>
                </c:pt>
                <c:pt idx="70721">
                  <c:v>0.98048173699999996</c:v>
                </c:pt>
                <c:pt idx="70722">
                  <c:v>0.99833470599999996</c:v>
                </c:pt>
                <c:pt idx="70723">
                  <c:v>0.99466263200000005</c:v>
                </c:pt>
                <c:pt idx="70724">
                  <c:v>0.99466263200000005</c:v>
                </c:pt>
                <c:pt idx="70725">
                  <c:v>0.98337578699999995</c:v>
                </c:pt>
                <c:pt idx="70726">
                  <c:v>0.99466263200000005</c:v>
                </c:pt>
                <c:pt idx="70727">
                  <c:v>0.994798234</c:v>
                </c:pt>
                <c:pt idx="70728">
                  <c:v>0.99833470599999996</c:v>
                </c:pt>
                <c:pt idx="70729">
                  <c:v>0.98729905299999998</c:v>
                </c:pt>
                <c:pt idx="70730">
                  <c:v>0.99466263200000005</c:v>
                </c:pt>
                <c:pt idx="70731">
                  <c:v>0.994798234</c:v>
                </c:pt>
                <c:pt idx="70732">
                  <c:v>0.99466263200000005</c:v>
                </c:pt>
                <c:pt idx="70733">
                  <c:v>0.994798234</c:v>
                </c:pt>
                <c:pt idx="70734">
                  <c:v>0.98048173699999996</c:v>
                </c:pt>
                <c:pt idx="70735">
                  <c:v>0.98048173699999996</c:v>
                </c:pt>
                <c:pt idx="70736">
                  <c:v>0.99466263200000005</c:v>
                </c:pt>
                <c:pt idx="70737">
                  <c:v>0.98048173699999996</c:v>
                </c:pt>
                <c:pt idx="70738">
                  <c:v>0.994798234</c:v>
                </c:pt>
                <c:pt idx="70739">
                  <c:v>0.99466263200000005</c:v>
                </c:pt>
                <c:pt idx="70740">
                  <c:v>0.99833470599999996</c:v>
                </c:pt>
                <c:pt idx="70741">
                  <c:v>0.98048173699999996</c:v>
                </c:pt>
                <c:pt idx="70742">
                  <c:v>0.99833470599999996</c:v>
                </c:pt>
                <c:pt idx="70743">
                  <c:v>0.98337578699999995</c:v>
                </c:pt>
                <c:pt idx="70744">
                  <c:v>0.98552498799999999</c:v>
                </c:pt>
                <c:pt idx="70745">
                  <c:v>0.99466263200000005</c:v>
                </c:pt>
                <c:pt idx="70746">
                  <c:v>0.99466263200000005</c:v>
                </c:pt>
                <c:pt idx="70747">
                  <c:v>0.98337578699999995</c:v>
                </c:pt>
                <c:pt idx="70748">
                  <c:v>0.99466263200000005</c:v>
                </c:pt>
                <c:pt idx="70749">
                  <c:v>0.994798234</c:v>
                </c:pt>
                <c:pt idx="70750">
                  <c:v>0.994798234</c:v>
                </c:pt>
                <c:pt idx="70751">
                  <c:v>0.98048173699999996</c:v>
                </c:pt>
                <c:pt idx="70752">
                  <c:v>0.99833470599999996</c:v>
                </c:pt>
                <c:pt idx="70753">
                  <c:v>0.99466263200000005</c:v>
                </c:pt>
                <c:pt idx="70754">
                  <c:v>0.994798234</c:v>
                </c:pt>
                <c:pt idx="70755">
                  <c:v>0.99833470599999996</c:v>
                </c:pt>
                <c:pt idx="70756">
                  <c:v>0.99466263200000005</c:v>
                </c:pt>
                <c:pt idx="70757">
                  <c:v>0.98048173699999996</c:v>
                </c:pt>
                <c:pt idx="70758">
                  <c:v>0.99466263200000005</c:v>
                </c:pt>
                <c:pt idx="70759">
                  <c:v>0.994798234</c:v>
                </c:pt>
                <c:pt idx="70760">
                  <c:v>0.98337578699999995</c:v>
                </c:pt>
                <c:pt idx="70761">
                  <c:v>0.98729905299999998</c:v>
                </c:pt>
                <c:pt idx="70762">
                  <c:v>0.99466263200000005</c:v>
                </c:pt>
                <c:pt idx="70763">
                  <c:v>0.98729905299999998</c:v>
                </c:pt>
                <c:pt idx="70764">
                  <c:v>0.99466263200000005</c:v>
                </c:pt>
                <c:pt idx="70765">
                  <c:v>0.99833470599999996</c:v>
                </c:pt>
                <c:pt idx="70766">
                  <c:v>0.99466263200000005</c:v>
                </c:pt>
                <c:pt idx="70767">
                  <c:v>0.99456953599999998</c:v>
                </c:pt>
                <c:pt idx="70768">
                  <c:v>0.98337578699999995</c:v>
                </c:pt>
                <c:pt idx="70769">
                  <c:v>0.99466263200000005</c:v>
                </c:pt>
                <c:pt idx="70770">
                  <c:v>0.994798234</c:v>
                </c:pt>
                <c:pt idx="70771">
                  <c:v>0.97450132499999997</c:v>
                </c:pt>
                <c:pt idx="70772">
                  <c:v>0.98337578699999995</c:v>
                </c:pt>
                <c:pt idx="70773">
                  <c:v>0.99833470599999996</c:v>
                </c:pt>
                <c:pt idx="70774">
                  <c:v>0.98048173699999996</c:v>
                </c:pt>
                <c:pt idx="70775">
                  <c:v>0.99833470599999996</c:v>
                </c:pt>
                <c:pt idx="70776">
                  <c:v>0.98048173699999996</c:v>
                </c:pt>
                <c:pt idx="70777">
                  <c:v>0.99100769600000005</c:v>
                </c:pt>
                <c:pt idx="70778">
                  <c:v>0.99466263200000005</c:v>
                </c:pt>
                <c:pt idx="70779">
                  <c:v>0.98048173699999996</c:v>
                </c:pt>
                <c:pt idx="70780">
                  <c:v>0.994798234</c:v>
                </c:pt>
                <c:pt idx="70781">
                  <c:v>0.99833470599999996</c:v>
                </c:pt>
                <c:pt idx="70782">
                  <c:v>0.994798234</c:v>
                </c:pt>
                <c:pt idx="70783">
                  <c:v>0.99466263200000005</c:v>
                </c:pt>
                <c:pt idx="70784">
                  <c:v>0.98337578699999995</c:v>
                </c:pt>
                <c:pt idx="70785">
                  <c:v>0.98337578699999995</c:v>
                </c:pt>
                <c:pt idx="70786">
                  <c:v>0.98337578699999995</c:v>
                </c:pt>
                <c:pt idx="70787">
                  <c:v>0.98337578699999995</c:v>
                </c:pt>
                <c:pt idx="70788">
                  <c:v>0.99160257900000004</c:v>
                </c:pt>
                <c:pt idx="70789">
                  <c:v>0.98337578699999995</c:v>
                </c:pt>
                <c:pt idx="70790">
                  <c:v>0.98048173699999996</c:v>
                </c:pt>
                <c:pt idx="70791">
                  <c:v>0.98337578699999995</c:v>
                </c:pt>
                <c:pt idx="70792">
                  <c:v>0.99466263200000005</c:v>
                </c:pt>
                <c:pt idx="70793">
                  <c:v>0.99833470599999996</c:v>
                </c:pt>
                <c:pt idx="70794">
                  <c:v>0.98048173699999996</c:v>
                </c:pt>
                <c:pt idx="70795">
                  <c:v>0.99466263200000005</c:v>
                </c:pt>
                <c:pt idx="70796">
                  <c:v>0.98975540500000003</c:v>
                </c:pt>
                <c:pt idx="70797">
                  <c:v>0.99466263200000005</c:v>
                </c:pt>
                <c:pt idx="70798">
                  <c:v>0.994798234</c:v>
                </c:pt>
                <c:pt idx="70799">
                  <c:v>0.99450736299999998</c:v>
                </c:pt>
                <c:pt idx="70800">
                  <c:v>0.994798234</c:v>
                </c:pt>
                <c:pt idx="70801">
                  <c:v>0.99466263200000005</c:v>
                </c:pt>
                <c:pt idx="70802">
                  <c:v>0.994798234</c:v>
                </c:pt>
                <c:pt idx="70803">
                  <c:v>0.98337578699999995</c:v>
                </c:pt>
                <c:pt idx="70804">
                  <c:v>0.98337578699999995</c:v>
                </c:pt>
                <c:pt idx="70805">
                  <c:v>0.98337578699999995</c:v>
                </c:pt>
                <c:pt idx="70806">
                  <c:v>0.99466263200000005</c:v>
                </c:pt>
                <c:pt idx="70807">
                  <c:v>0.98552498799999999</c:v>
                </c:pt>
                <c:pt idx="70808">
                  <c:v>0.99833470599999996</c:v>
                </c:pt>
                <c:pt idx="70809">
                  <c:v>0.99466263200000005</c:v>
                </c:pt>
                <c:pt idx="70810">
                  <c:v>0.99456953599999998</c:v>
                </c:pt>
                <c:pt idx="70811">
                  <c:v>0.99466263200000005</c:v>
                </c:pt>
                <c:pt idx="70812">
                  <c:v>0.99833470599999996</c:v>
                </c:pt>
                <c:pt idx="70813">
                  <c:v>0.99466263200000005</c:v>
                </c:pt>
                <c:pt idx="70814">
                  <c:v>0.99466263200000005</c:v>
                </c:pt>
                <c:pt idx="70815">
                  <c:v>0.98337578699999995</c:v>
                </c:pt>
                <c:pt idx="70816">
                  <c:v>0.99833470599999996</c:v>
                </c:pt>
                <c:pt idx="70817">
                  <c:v>0.99466263200000005</c:v>
                </c:pt>
                <c:pt idx="70818">
                  <c:v>0.99833470599999996</c:v>
                </c:pt>
                <c:pt idx="70819">
                  <c:v>0.99466263200000005</c:v>
                </c:pt>
                <c:pt idx="70820">
                  <c:v>0.98975540500000003</c:v>
                </c:pt>
                <c:pt idx="70821">
                  <c:v>0.99027694600000005</c:v>
                </c:pt>
                <c:pt idx="70822">
                  <c:v>0.99027694600000005</c:v>
                </c:pt>
                <c:pt idx="70823">
                  <c:v>0.994798234</c:v>
                </c:pt>
                <c:pt idx="70824">
                  <c:v>0.994798234</c:v>
                </c:pt>
                <c:pt idx="70825">
                  <c:v>0.99100769600000005</c:v>
                </c:pt>
                <c:pt idx="70826">
                  <c:v>0.98048173699999996</c:v>
                </c:pt>
                <c:pt idx="70827">
                  <c:v>0.98337578699999995</c:v>
                </c:pt>
                <c:pt idx="70828">
                  <c:v>0.98337578699999995</c:v>
                </c:pt>
                <c:pt idx="70829">
                  <c:v>0.994798234</c:v>
                </c:pt>
                <c:pt idx="70830">
                  <c:v>0.99466263200000005</c:v>
                </c:pt>
                <c:pt idx="70831">
                  <c:v>0.98337578699999995</c:v>
                </c:pt>
                <c:pt idx="70832">
                  <c:v>0.99833470599999996</c:v>
                </c:pt>
                <c:pt idx="70833">
                  <c:v>0.98048173699999996</c:v>
                </c:pt>
                <c:pt idx="70834">
                  <c:v>0.98048173699999996</c:v>
                </c:pt>
                <c:pt idx="70835">
                  <c:v>0.98048173699999996</c:v>
                </c:pt>
                <c:pt idx="70836">
                  <c:v>0.99466263200000005</c:v>
                </c:pt>
                <c:pt idx="70837">
                  <c:v>0.98549281</c:v>
                </c:pt>
                <c:pt idx="70838">
                  <c:v>0.98337578699999995</c:v>
                </c:pt>
                <c:pt idx="70839">
                  <c:v>0.99466263200000005</c:v>
                </c:pt>
                <c:pt idx="70840">
                  <c:v>0.99027694600000005</c:v>
                </c:pt>
                <c:pt idx="70841">
                  <c:v>0.98048173699999996</c:v>
                </c:pt>
                <c:pt idx="70842">
                  <c:v>0.98048173699999996</c:v>
                </c:pt>
                <c:pt idx="70843">
                  <c:v>0.99833470599999996</c:v>
                </c:pt>
                <c:pt idx="70844">
                  <c:v>0.98337578699999995</c:v>
                </c:pt>
                <c:pt idx="70845">
                  <c:v>0.98337578699999995</c:v>
                </c:pt>
                <c:pt idx="70846">
                  <c:v>0.98048173699999996</c:v>
                </c:pt>
                <c:pt idx="70847">
                  <c:v>0.98337578699999995</c:v>
                </c:pt>
                <c:pt idx="70848">
                  <c:v>0.99833470599999996</c:v>
                </c:pt>
                <c:pt idx="70849">
                  <c:v>0.99833470599999996</c:v>
                </c:pt>
                <c:pt idx="70850">
                  <c:v>0.99466263200000005</c:v>
                </c:pt>
                <c:pt idx="70851">
                  <c:v>0.98048173699999996</c:v>
                </c:pt>
                <c:pt idx="70852">
                  <c:v>0.99466263200000005</c:v>
                </c:pt>
                <c:pt idx="70853">
                  <c:v>0.99833470599999996</c:v>
                </c:pt>
                <c:pt idx="70854">
                  <c:v>0.98337578699999995</c:v>
                </c:pt>
                <c:pt idx="70855">
                  <c:v>0.99466263200000005</c:v>
                </c:pt>
                <c:pt idx="70856">
                  <c:v>0.98337578699999995</c:v>
                </c:pt>
                <c:pt idx="70857">
                  <c:v>0.98337578699999995</c:v>
                </c:pt>
                <c:pt idx="70858">
                  <c:v>0.99833470599999996</c:v>
                </c:pt>
                <c:pt idx="70859">
                  <c:v>0.98048173699999996</c:v>
                </c:pt>
                <c:pt idx="70860">
                  <c:v>0.99466263200000005</c:v>
                </c:pt>
                <c:pt idx="70861">
                  <c:v>0.98549281</c:v>
                </c:pt>
                <c:pt idx="70862">
                  <c:v>0.99015918800000002</c:v>
                </c:pt>
                <c:pt idx="70863">
                  <c:v>0.99833470599999996</c:v>
                </c:pt>
                <c:pt idx="70864">
                  <c:v>0.99466263200000005</c:v>
                </c:pt>
                <c:pt idx="70865">
                  <c:v>0.98337578699999995</c:v>
                </c:pt>
                <c:pt idx="70866">
                  <c:v>0.99100769600000005</c:v>
                </c:pt>
                <c:pt idx="70867">
                  <c:v>0.98337578699999995</c:v>
                </c:pt>
                <c:pt idx="70868">
                  <c:v>0.99833470599999996</c:v>
                </c:pt>
                <c:pt idx="70869">
                  <c:v>0.99466263200000005</c:v>
                </c:pt>
                <c:pt idx="70870">
                  <c:v>0.99833470599999996</c:v>
                </c:pt>
                <c:pt idx="70871">
                  <c:v>0.98337578699999995</c:v>
                </c:pt>
                <c:pt idx="70872">
                  <c:v>0.98337578699999995</c:v>
                </c:pt>
                <c:pt idx="70873">
                  <c:v>0.98337578699999995</c:v>
                </c:pt>
                <c:pt idx="70874">
                  <c:v>0.99466263200000005</c:v>
                </c:pt>
                <c:pt idx="70875">
                  <c:v>0.994798234</c:v>
                </c:pt>
                <c:pt idx="70876">
                  <c:v>0.99466263200000005</c:v>
                </c:pt>
                <c:pt idx="70877">
                  <c:v>0.98337578699999995</c:v>
                </c:pt>
                <c:pt idx="70878">
                  <c:v>0.98337578699999995</c:v>
                </c:pt>
                <c:pt idx="70879">
                  <c:v>0.994798234</c:v>
                </c:pt>
                <c:pt idx="70880">
                  <c:v>0.98337578699999995</c:v>
                </c:pt>
                <c:pt idx="70881">
                  <c:v>0.99833470599999996</c:v>
                </c:pt>
                <c:pt idx="70882">
                  <c:v>0.99833470599999996</c:v>
                </c:pt>
                <c:pt idx="70883">
                  <c:v>0.994798234</c:v>
                </c:pt>
                <c:pt idx="70884">
                  <c:v>0.99833470599999996</c:v>
                </c:pt>
                <c:pt idx="70885">
                  <c:v>0.99833470599999996</c:v>
                </c:pt>
                <c:pt idx="70886">
                  <c:v>0.99466263200000005</c:v>
                </c:pt>
                <c:pt idx="70887">
                  <c:v>0.98337578699999995</c:v>
                </c:pt>
                <c:pt idx="70888">
                  <c:v>0.98337578699999995</c:v>
                </c:pt>
                <c:pt idx="70889">
                  <c:v>0.99833470599999996</c:v>
                </c:pt>
                <c:pt idx="70890">
                  <c:v>0.98048173699999996</c:v>
                </c:pt>
                <c:pt idx="70891">
                  <c:v>0.99466263200000005</c:v>
                </c:pt>
                <c:pt idx="70892">
                  <c:v>0.99466263200000005</c:v>
                </c:pt>
                <c:pt idx="70893">
                  <c:v>0.99833470599999996</c:v>
                </c:pt>
                <c:pt idx="70894">
                  <c:v>0.98337578699999995</c:v>
                </c:pt>
                <c:pt idx="70895">
                  <c:v>0.99833470599999996</c:v>
                </c:pt>
                <c:pt idx="70896">
                  <c:v>0.99466263200000005</c:v>
                </c:pt>
                <c:pt idx="70897">
                  <c:v>0.99027694600000005</c:v>
                </c:pt>
                <c:pt idx="70898">
                  <c:v>0.99466263200000005</c:v>
                </c:pt>
                <c:pt idx="70899">
                  <c:v>0.99015918800000002</c:v>
                </c:pt>
                <c:pt idx="70900">
                  <c:v>0.98337578699999995</c:v>
                </c:pt>
                <c:pt idx="70901">
                  <c:v>0.99090427199999997</c:v>
                </c:pt>
                <c:pt idx="70902">
                  <c:v>0.98337578699999995</c:v>
                </c:pt>
                <c:pt idx="70903">
                  <c:v>0.99466263200000005</c:v>
                </c:pt>
                <c:pt idx="70904">
                  <c:v>0.99833470599999996</c:v>
                </c:pt>
                <c:pt idx="70905">
                  <c:v>0.99833470599999996</c:v>
                </c:pt>
                <c:pt idx="70906">
                  <c:v>0.98337578699999995</c:v>
                </c:pt>
                <c:pt idx="70907">
                  <c:v>0.98337578699999995</c:v>
                </c:pt>
                <c:pt idx="70908">
                  <c:v>0.98048173699999996</c:v>
                </c:pt>
                <c:pt idx="70909">
                  <c:v>0.98048173699999996</c:v>
                </c:pt>
                <c:pt idx="70910">
                  <c:v>0.99466263200000005</c:v>
                </c:pt>
                <c:pt idx="70911">
                  <c:v>0.98048173699999996</c:v>
                </c:pt>
                <c:pt idx="70912">
                  <c:v>0.99466263200000005</c:v>
                </c:pt>
                <c:pt idx="70913">
                  <c:v>0.98337578699999995</c:v>
                </c:pt>
                <c:pt idx="70914">
                  <c:v>0.99466263200000005</c:v>
                </c:pt>
                <c:pt idx="70915">
                  <c:v>0.99833470599999996</c:v>
                </c:pt>
                <c:pt idx="70916">
                  <c:v>0.98337578699999995</c:v>
                </c:pt>
                <c:pt idx="70917">
                  <c:v>0.99466263200000005</c:v>
                </c:pt>
                <c:pt idx="70918">
                  <c:v>0.98048173699999996</c:v>
                </c:pt>
                <c:pt idx="70919">
                  <c:v>0.99466263200000005</c:v>
                </c:pt>
                <c:pt idx="70920">
                  <c:v>0.99027694600000005</c:v>
                </c:pt>
                <c:pt idx="70921">
                  <c:v>0.987316898</c:v>
                </c:pt>
                <c:pt idx="70922">
                  <c:v>0.98337578699999995</c:v>
                </c:pt>
                <c:pt idx="70923">
                  <c:v>0.97324861200000001</c:v>
                </c:pt>
                <c:pt idx="70924">
                  <c:v>0.99833470599999996</c:v>
                </c:pt>
                <c:pt idx="70925">
                  <c:v>0.98337578699999995</c:v>
                </c:pt>
                <c:pt idx="70926">
                  <c:v>0.98048173699999996</c:v>
                </c:pt>
                <c:pt idx="70927">
                  <c:v>0.99833470599999996</c:v>
                </c:pt>
                <c:pt idx="70928">
                  <c:v>0.994798234</c:v>
                </c:pt>
                <c:pt idx="70929">
                  <c:v>0.994798234</c:v>
                </c:pt>
                <c:pt idx="70930">
                  <c:v>0.98048173699999996</c:v>
                </c:pt>
                <c:pt idx="70931">
                  <c:v>0.98337578699999995</c:v>
                </c:pt>
                <c:pt idx="70932">
                  <c:v>0.99466263200000005</c:v>
                </c:pt>
                <c:pt idx="70933">
                  <c:v>0.98337578699999995</c:v>
                </c:pt>
                <c:pt idx="70934">
                  <c:v>0.98337578699999995</c:v>
                </c:pt>
                <c:pt idx="70935">
                  <c:v>0.98337578699999995</c:v>
                </c:pt>
                <c:pt idx="70936">
                  <c:v>0.99466263200000005</c:v>
                </c:pt>
                <c:pt idx="70937">
                  <c:v>0.994798234</c:v>
                </c:pt>
                <c:pt idx="70938">
                  <c:v>0.98337578699999995</c:v>
                </c:pt>
                <c:pt idx="70939">
                  <c:v>0.99833470599999996</c:v>
                </c:pt>
                <c:pt idx="70940">
                  <c:v>0.98337578699999995</c:v>
                </c:pt>
                <c:pt idx="70941">
                  <c:v>0.99833470599999996</c:v>
                </c:pt>
                <c:pt idx="70942">
                  <c:v>0.99833470599999996</c:v>
                </c:pt>
                <c:pt idx="70943">
                  <c:v>0.994798234</c:v>
                </c:pt>
                <c:pt idx="70944">
                  <c:v>0.98048173699999996</c:v>
                </c:pt>
                <c:pt idx="70945">
                  <c:v>0.98048173699999996</c:v>
                </c:pt>
                <c:pt idx="70946">
                  <c:v>0.98337578699999995</c:v>
                </c:pt>
                <c:pt idx="70947">
                  <c:v>0.98048173699999996</c:v>
                </c:pt>
                <c:pt idx="70948">
                  <c:v>0.98337578699999995</c:v>
                </c:pt>
                <c:pt idx="70949">
                  <c:v>0.99833470599999996</c:v>
                </c:pt>
                <c:pt idx="70950">
                  <c:v>0.99833470599999996</c:v>
                </c:pt>
                <c:pt idx="70951">
                  <c:v>0.98337578699999995</c:v>
                </c:pt>
                <c:pt idx="70952">
                  <c:v>0.99100769600000005</c:v>
                </c:pt>
                <c:pt idx="70953">
                  <c:v>0.98048173699999996</c:v>
                </c:pt>
                <c:pt idx="70954">
                  <c:v>0.99456953599999998</c:v>
                </c:pt>
                <c:pt idx="70955">
                  <c:v>0.98337578699999995</c:v>
                </c:pt>
                <c:pt idx="70956">
                  <c:v>0.99833470599999996</c:v>
                </c:pt>
                <c:pt idx="70957">
                  <c:v>0.99466263200000005</c:v>
                </c:pt>
                <c:pt idx="70958">
                  <c:v>0.994798234</c:v>
                </c:pt>
                <c:pt idx="70959">
                  <c:v>0.98337578699999995</c:v>
                </c:pt>
                <c:pt idx="70960">
                  <c:v>0.99833470599999996</c:v>
                </c:pt>
                <c:pt idx="70961">
                  <c:v>0.994798234</c:v>
                </c:pt>
                <c:pt idx="70962">
                  <c:v>0.98337578699999995</c:v>
                </c:pt>
                <c:pt idx="70963">
                  <c:v>0.98048173699999996</c:v>
                </c:pt>
                <c:pt idx="70964">
                  <c:v>0.99466263200000005</c:v>
                </c:pt>
                <c:pt idx="70965">
                  <c:v>0.99833470599999996</c:v>
                </c:pt>
                <c:pt idx="70966">
                  <c:v>0.99833470599999996</c:v>
                </c:pt>
                <c:pt idx="70967">
                  <c:v>0.98048173699999996</c:v>
                </c:pt>
                <c:pt idx="70968">
                  <c:v>0.994798234</c:v>
                </c:pt>
                <c:pt idx="70969">
                  <c:v>0.98048173699999996</c:v>
                </c:pt>
                <c:pt idx="70970">
                  <c:v>0.98337578699999995</c:v>
                </c:pt>
                <c:pt idx="70971">
                  <c:v>0.99833470599999996</c:v>
                </c:pt>
                <c:pt idx="70972">
                  <c:v>0.994798234</c:v>
                </c:pt>
                <c:pt idx="70973">
                  <c:v>0.98529628999999996</c:v>
                </c:pt>
                <c:pt idx="70974">
                  <c:v>0.99466263200000005</c:v>
                </c:pt>
                <c:pt idx="70975">
                  <c:v>0.994798234</c:v>
                </c:pt>
                <c:pt idx="70976">
                  <c:v>0.99833470599999996</c:v>
                </c:pt>
                <c:pt idx="70977">
                  <c:v>0.98337578699999995</c:v>
                </c:pt>
                <c:pt idx="70978">
                  <c:v>0.99466263200000005</c:v>
                </c:pt>
                <c:pt idx="70979">
                  <c:v>0.99466263200000005</c:v>
                </c:pt>
                <c:pt idx="70980">
                  <c:v>0.98048173699999996</c:v>
                </c:pt>
                <c:pt idx="70981">
                  <c:v>0.994798234</c:v>
                </c:pt>
                <c:pt idx="70982">
                  <c:v>0.98337578699999995</c:v>
                </c:pt>
                <c:pt idx="70983">
                  <c:v>0.98729905299999998</c:v>
                </c:pt>
                <c:pt idx="70984">
                  <c:v>0.99466263200000005</c:v>
                </c:pt>
                <c:pt idx="70985">
                  <c:v>0.99466263200000005</c:v>
                </c:pt>
                <c:pt idx="70986">
                  <c:v>0.98048173699999996</c:v>
                </c:pt>
                <c:pt idx="70987">
                  <c:v>0.99466263200000005</c:v>
                </c:pt>
                <c:pt idx="70988">
                  <c:v>0.99833470599999996</c:v>
                </c:pt>
                <c:pt idx="70989">
                  <c:v>0.99833470599999996</c:v>
                </c:pt>
                <c:pt idx="70990">
                  <c:v>0.98337578699999995</c:v>
                </c:pt>
                <c:pt idx="70991">
                  <c:v>0.994798234</c:v>
                </c:pt>
                <c:pt idx="70992">
                  <c:v>0.95138306500000003</c:v>
                </c:pt>
                <c:pt idx="70993">
                  <c:v>0.98337578699999995</c:v>
                </c:pt>
                <c:pt idx="70994">
                  <c:v>0.98337578699999995</c:v>
                </c:pt>
                <c:pt idx="70995">
                  <c:v>0.99833470599999996</c:v>
                </c:pt>
                <c:pt idx="70996">
                  <c:v>0.987316898</c:v>
                </c:pt>
                <c:pt idx="70997">
                  <c:v>0.99833470599999996</c:v>
                </c:pt>
                <c:pt idx="70998">
                  <c:v>0.994798234</c:v>
                </c:pt>
                <c:pt idx="70999">
                  <c:v>0.994798234</c:v>
                </c:pt>
                <c:pt idx="71000">
                  <c:v>0.987316898</c:v>
                </c:pt>
                <c:pt idx="71001">
                  <c:v>0.99833470599999996</c:v>
                </c:pt>
                <c:pt idx="71002">
                  <c:v>0.98337578699999995</c:v>
                </c:pt>
                <c:pt idx="71003">
                  <c:v>0.98337578699999995</c:v>
                </c:pt>
                <c:pt idx="71004">
                  <c:v>0.99466263200000005</c:v>
                </c:pt>
                <c:pt idx="71005">
                  <c:v>0.99466263200000005</c:v>
                </c:pt>
                <c:pt idx="71006">
                  <c:v>0.98048173699999996</c:v>
                </c:pt>
                <c:pt idx="71007">
                  <c:v>0.98048173699999996</c:v>
                </c:pt>
                <c:pt idx="71008">
                  <c:v>0.98337578699999995</c:v>
                </c:pt>
                <c:pt idx="71009">
                  <c:v>0.98337578699999995</c:v>
                </c:pt>
                <c:pt idx="71010">
                  <c:v>0.994798234</c:v>
                </c:pt>
                <c:pt idx="71011">
                  <c:v>0.98337578699999995</c:v>
                </c:pt>
                <c:pt idx="71012">
                  <c:v>0.99833470599999996</c:v>
                </c:pt>
                <c:pt idx="71013">
                  <c:v>0.99833470599999996</c:v>
                </c:pt>
                <c:pt idx="71014">
                  <c:v>0.994798234</c:v>
                </c:pt>
                <c:pt idx="71015">
                  <c:v>0.99466263200000005</c:v>
                </c:pt>
                <c:pt idx="71016">
                  <c:v>0.99466263200000005</c:v>
                </c:pt>
                <c:pt idx="71017">
                  <c:v>0.98337578699999995</c:v>
                </c:pt>
                <c:pt idx="71018">
                  <c:v>0.98048173699999996</c:v>
                </c:pt>
                <c:pt idx="71019">
                  <c:v>0.99466263200000005</c:v>
                </c:pt>
                <c:pt idx="71020">
                  <c:v>0.994798234</c:v>
                </c:pt>
                <c:pt idx="71021">
                  <c:v>0.99466263200000005</c:v>
                </c:pt>
                <c:pt idx="71022">
                  <c:v>0.98337578699999995</c:v>
                </c:pt>
                <c:pt idx="71023">
                  <c:v>0.987316898</c:v>
                </c:pt>
                <c:pt idx="71024">
                  <c:v>0.99466263200000005</c:v>
                </c:pt>
                <c:pt idx="71025">
                  <c:v>0.98337578699999995</c:v>
                </c:pt>
                <c:pt idx="71026">
                  <c:v>0.99833470599999996</c:v>
                </c:pt>
                <c:pt idx="71027">
                  <c:v>0.98337578699999995</c:v>
                </c:pt>
                <c:pt idx="71028">
                  <c:v>0.98337578699999995</c:v>
                </c:pt>
                <c:pt idx="71029">
                  <c:v>0.99090427199999997</c:v>
                </c:pt>
                <c:pt idx="71030">
                  <c:v>0.99466263200000005</c:v>
                </c:pt>
                <c:pt idx="71031">
                  <c:v>0.99466263200000005</c:v>
                </c:pt>
                <c:pt idx="71032">
                  <c:v>0.99466263200000005</c:v>
                </c:pt>
                <c:pt idx="71033">
                  <c:v>0.99466263200000005</c:v>
                </c:pt>
                <c:pt idx="71034">
                  <c:v>0.98337578699999995</c:v>
                </c:pt>
                <c:pt idx="71035">
                  <c:v>0.98337578699999995</c:v>
                </c:pt>
                <c:pt idx="71036">
                  <c:v>0.98337578699999995</c:v>
                </c:pt>
                <c:pt idx="71037">
                  <c:v>0.98337578699999995</c:v>
                </c:pt>
                <c:pt idx="71038">
                  <c:v>0.98337578699999995</c:v>
                </c:pt>
                <c:pt idx="71039">
                  <c:v>0.994798234</c:v>
                </c:pt>
                <c:pt idx="71040">
                  <c:v>0.98048173699999996</c:v>
                </c:pt>
                <c:pt idx="71041">
                  <c:v>0.99466263200000005</c:v>
                </c:pt>
                <c:pt idx="71042">
                  <c:v>0.994798234</c:v>
                </c:pt>
                <c:pt idx="71043">
                  <c:v>0.98337578699999995</c:v>
                </c:pt>
                <c:pt idx="71044">
                  <c:v>0.99466263200000005</c:v>
                </c:pt>
                <c:pt idx="71045">
                  <c:v>0.98337578699999995</c:v>
                </c:pt>
                <c:pt idx="71046">
                  <c:v>0.99833470599999996</c:v>
                </c:pt>
                <c:pt idx="71047">
                  <c:v>0.99466263200000005</c:v>
                </c:pt>
                <c:pt idx="71048">
                  <c:v>0.99833470599999996</c:v>
                </c:pt>
                <c:pt idx="71049">
                  <c:v>0.99466263200000005</c:v>
                </c:pt>
                <c:pt idx="71050">
                  <c:v>0.98337578699999995</c:v>
                </c:pt>
                <c:pt idx="71051">
                  <c:v>0.98337578699999995</c:v>
                </c:pt>
                <c:pt idx="71052">
                  <c:v>0.98337578699999995</c:v>
                </c:pt>
                <c:pt idx="71053">
                  <c:v>0.99833470599999996</c:v>
                </c:pt>
                <c:pt idx="71054">
                  <c:v>0.994798234</c:v>
                </c:pt>
                <c:pt idx="71055">
                  <c:v>0.99466263200000005</c:v>
                </c:pt>
                <c:pt idx="71056">
                  <c:v>0.99833470599999996</c:v>
                </c:pt>
                <c:pt idx="71057">
                  <c:v>0.99466263200000005</c:v>
                </c:pt>
                <c:pt idx="71058">
                  <c:v>0.98048173699999996</c:v>
                </c:pt>
                <c:pt idx="71059">
                  <c:v>0.99466263200000005</c:v>
                </c:pt>
                <c:pt idx="71060">
                  <c:v>0.99466263200000005</c:v>
                </c:pt>
                <c:pt idx="71061">
                  <c:v>0.98337578699999995</c:v>
                </c:pt>
                <c:pt idx="71062">
                  <c:v>0.994798234</c:v>
                </c:pt>
                <c:pt idx="71063">
                  <c:v>0.98337578699999995</c:v>
                </c:pt>
                <c:pt idx="71064">
                  <c:v>0.99833470599999996</c:v>
                </c:pt>
                <c:pt idx="71065">
                  <c:v>0.98048173699999996</c:v>
                </c:pt>
                <c:pt idx="71066">
                  <c:v>0.99833470599999996</c:v>
                </c:pt>
                <c:pt idx="71067">
                  <c:v>0.98337578699999995</c:v>
                </c:pt>
                <c:pt idx="71068">
                  <c:v>0.99466263200000005</c:v>
                </c:pt>
                <c:pt idx="71069">
                  <c:v>0.994798234</c:v>
                </c:pt>
                <c:pt idx="71070">
                  <c:v>0.99833470599999996</c:v>
                </c:pt>
                <c:pt idx="71071">
                  <c:v>0.98552498799999999</c:v>
                </c:pt>
                <c:pt idx="71072">
                  <c:v>0.98337578699999995</c:v>
                </c:pt>
                <c:pt idx="71073">
                  <c:v>0.98337578699999995</c:v>
                </c:pt>
                <c:pt idx="71074">
                  <c:v>0.98337578699999995</c:v>
                </c:pt>
                <c:pt idx="71075">
                  <c:v>0.99466263200000005</c:v>
                </c:pt>
                <c:pt idx="71076">
                  <c:v>0.98729905299999998</c:v>
                </c:pt>
                <c:pt idx="71077">
                  <c:v>0.99466263200000005</c:v>
                </c:pt>
                <c:pt idx="71078">
                  <c:v>0.98529628999999996</c:v>
                </c:pt>
                <c:pt idx="71079">
                  <c:v>0.99833470599999996</c:v>
                </c:pt>
                <c:pt idx="71080">
                  <c:v>0.98337578699999995</c:v>
                </c:pt>
                <c:pt idx="71081">
                  <c:v>0.99466263200000005</c:v>
                </c:pt>
                <c:pt idx="71082">
                  <c:v>0.98337578699999995</c:v>
                </c:pt>
                <c:pt idx="71083">
                  <c:v>0.994798234</c:v>
                </c:pt>
                <c:pt idx="71084">
                  <c:v>0.994798234</c:v>
                </c:pt>
                <c:pt idx="71085">
                  <c:v>0.98337578699999995</c:v>
                </c:pt>
                <c:pt idx="71086">
                  <c:v>0.994798234</c:v>
                </c:pt>
                <c:pt idx="71087">
                  <c:v>0.98337578699999995</c:v>
                </c:pt>
                <c:pt idx="71088">
                  <c:v>0.994798234</c:v>
                </c:pt>
                <c:pt idx="71089">
                  <c:v>0.99466263200000005</c:v>
                </c:pt>
                <c:pt idx="71090">
                  <c:v>0.98048173699999996</c:v>
                </c:pt>
                <c:pt idx="71091">
                  <c:v>0.99466263200000005</c:v>
                </c:pt>
                <c:pt idx="71092">
                  <c:v>0.99466263200000005</c:v>
                </c:pt>
                <c:pt idx="71093">
                  <c:v>0.98048173699999996</c:v>
                </c:pt>
                <c:pt idx="71094">
                  <c:v>0.98048173699999996</c:v>
                </c:pt>
                <c:pt idx="71095">
                  <c:v>0.99466263200000005</c:v>
                </c:pt>
                <c:pt idx="71096">
                  <c:v>0.98337578699999995</c:v>
                </c:pt>
                <c:pt idx="71097">
                  <c:v>0.99466263200000005</c:v>
                </c:pt>
                <c:pt idx="71098">
                  <c:v>0.99833470599999996</c:v>
                </c:pt>
                <c:pt idx="71099">
                  <c:v>0.994798234</c:v>
                </c:pt>
                <c:pt idx="71100">
                  <c:v>0.994798234</c:v>
                </c:pt>
                <c:pt idx="71101">
                  <c:v>0.99466263200000005</c:v>
                </c:pt>
                <c:pt idx="71102">
                  <c:v>0.99833470599999996</c:v>
                </c:pt>
                <c:pt idx="71103">
                  <c:v>0.99466263200000005</c:v>
                </c:pt>
                <c:pt idx="71104">
                  <c:v>0.99466263200000005</c:v>
                </c:pt>
                <c:pt idx="71105">
                  <c:v>0.98048173699999996</c:v>
                </c:pt>
                <c:pt idx="71106">
                  <c:v>0.994798234</c:v>
                </c:pt>
                <c:pt idx="71107">
                  <c:v>0.98337578699999995</c:v>
                </c:pt>
                <c:pt idx="71108">
                  <c:v>0.994798234</c:v>
                </c:pt>
                <c:pt idx="71109">
                  <c:v>0.994798234</c:v>
                </c:pt>
                <c:pt idx="71110">
                  <c:v>0.98048173699999996</c:v>
                </c:pt>
                <c:pt idx="71111">
                  <c:v>0.98337578699999995</c:v>
                </c:pt>
                <c:pt idx="71112">
                  <c:v>0.98048173699999996</c:v>
                </c:pt>
                <c:pt idx="71113">
                  <c:v>0.98337578699999995</c:v>
                </c:pt>
                <c:pt idx="71114">
                  <c:v>0.98337578699999995</c:v>
                </c:pt>
                <c:pt idx="71115">
                  <c:v>0.98337578699999995</c:v>
                </c:pt>
                <c:pt idx="71116">
                  <c:v>0.98337578699999995</c:v>
                </c:pt>
                <c:pt idx="71117">
                  <c:v>0.99027694600000005</c:v>
                </c:pt>
                <c:pt idx="71118">
                  <c:v>0.99466263200000005</c:v>
                </c:pt>
                <c:pt idx="71119">
                  <c:v>0.99833470599999996</c:v>
                </c:pt>
                <c:pt idx="71120">
                  <c:v>0.99466263200000005</c:v>
                </c:pt>
                <c:pt idx="71121">
                  <c:v>0.994798234</c:v>
                </c:pt>
                <c:pt idx="71122">
                  <c:v>0.99833470599999996</c:v>
                </c:pt>
                <c:pt idx="71123">
                  <c:v>0.994798234</c:v>
                </c:pt>
                <c:pt idx="71124">
                  <c:v>0.99100769600000005</c:v>
                </c:pt>
                <c:pt idx="71125">
                  <c:v>0.994798234</c:v>
                </c:pt>
                <c:pt idx="71126">
                  <c:v>0.994798234</c:v>
                </c:pt>
                <c:pt idx="71127">
                  <c:v>0.99466263200000005</c:v>
                </c:pt>
                <c:pt idx="71128">
                  <c:v>0.99466263200000005</c:v>
                </c:pt>
                <c:pt idx="71129">
                  <c:v>0.99466263200000005</c:v>
                </c:pt>
                <c:pt idx="71130">
                  <c:v>0.98048173699999996</c:v>
                </c:pt>
                <c:pt idx="71131">
                  <c:v>0.99833470599999996</c:v>
                </c:pt>
                <c:pt idx="71132">
                  <c:v>0.99466263200000005</c:v>
                </c:pt>
                <c:pt idx="71133">
                  <c:v>0.98337578699999995</c:v>
                </c:pt>
                <c:pt idx="71134">
                  <c:v>0.98337578699999995</c:v>
                </c:pt>
                <c:pt idx="71135">
                  <c:v>0.99466263200000005</c:v>
                </c:pt>
                <c:pt idx="71136">
                  <c:v>0.99456953599999998</c:v>
                </c:pt>
                <c:pt idx="71137">
                  <c:v>0.98337578699999995</c:v>
                </c:pt>
                <c:pt idx="71138">
                  <c:v>0.99833470599999996</c:v>
                </c:pt>
                <c:pt idx="71139">
                  <c:v>0.98337578699999995</c:v>
                </c:pt>
                <c:pt idx="71140">
                  <c:v>0.99466263200000005</c:v>
                </c:pt>
                <c:pt idx="71141">
                  <c:v>0.98337578699999995</c:v>
                </c:pt>
                <c:pt idx="71142">
                  <c:v>0.98048173699999996</c:v>
                </c:pt>
                <c:pt idx="71143">
                  <c:v>0.98048173699999996</c:v>
                </c:pt>
                <c:pt idx="71144">
                  <c:v>0.99015918800000002</c:v>
                </c:pt>
                <c:pt idx="71145">
                  <c:v>0.98337578699999995</c:v>
                </c:pt>
                <c:pt idx="71146">
                  <c:v>0.98048173699999996</c:v>
                </c:pt>
                <c:pt idx="71147">
                  <c:v>0.994798234</c:v>
                </c:pt>
                <c:pt idx="71148">
                  <c:v>0.99833470599999996</c:v>
                </c:pt>
                <c:pt idx="71149">
                  <c:v>0.99833470599999996</c:v>
                </c:pt>
                <c:pt idx="71150">
                  <c:v>0.98048173699999996</c:v>
                </c:pt>
                <c:pt idx="71151">
                  <c:v>0.98337578699999995</c:v>
                </c:pt>
                <c:pt idx="71152">
                  <c:v>0.99466263200000005</c:v>
                </c:pt>
                <c:pt idx="71153">
                  <c:v>0.98337578699999995</c:v>
                </c:pt>
                <c:pt idx="71154">
                  <c:v>0.987316898</c:v>
                </c:pt>
                <c:pt idx="71155">
                  <c:v>0.99833470599999996</c:v>
                </c:pt>
                <c:pt idx="71156">
                  <c:v>0.99833470599999996</c:v>
                </c:pt>
                <c:pt idx="71157">
                  <c:v>0.98048173699999996</c:v>
                </c:pt>
                <c:pt idx="71158">
                  <c:v>0.98337578699999995</c:v>
                </c:pt>
                <c:pt idx="71159">
                  <c:v>0.99456953599999998</c:v>
                </c:pt>
                <c:pt idx="71160">
                  <c:v>0.994798234</c:v>
                </c:pt>
                <c:pt idx="71161">
                  <c:v>0.98337578699999995</c:v>
                </c:pt>
                <c:pt idx="71162">
                  <c:v>0.99466263200000005</c:v>
                </c:pt>
                <c:pt idx="71163">
                  <c:v>0.99833470599999996</c:v>
                </c:pt>
                <c:pt idx="71164">
                  <c:v>0.98337578699999995</c:v>
                </c:pt>
                <c:pt idx="71165">
                  <c:v>0.98048173699999996</c:v>
                </c:pt>
                <c:pt idx="71166">
                  <c:v>0.99833470599999996</c:v>
                </c:pt>
                <c:pt idx="71167">
                  <c:v>0.98337578699999995</c:v>
                </c:pt>
                <c:pt idx="71168">
                  <c:v>0.98337578699999995</c:v>
                </c:pt>
                <c:pt idx="71169">
                  <c:v>0.99833470599999996</c:v>
                </c:pt>
                <c:pt idx="71170">
                  <c:v>0.99466263200000005</c:v>
                </c:pt>
                <c:pt idx="71171">
                  <c:v>0.98048173699999996</c:v>
                </c:pt>
                <c:pt idx="71172">
                  <c:v>0.99833470599999996</c:v>
                </c:pt>
                <c:pt idx="71173">
                  <c:v>0.994798234</c:v>
                </c:pt>
                <c:pt idx="71174">
                  <c:v>0.98729905299999998</c:v>
                </c:pt>
                <c:pt idx="71175">
                  <c:v>0.99466263200000005</c:v>
                </c:pt>
                <c:pt idx="71176">
                  <c:v>0.99466263200000005</c:v>
                </c:pt>
                <c:pt idx="71177">
                  <c:v>0.98337578699999995</c:v>
                </c:pt>
                <c:pt idx="71178">
                  <c:v>0.99466263200000005</c:v>
                </c:pt>
                <c:pt idx="71179">
                  <c:v>0.98337578699999995</c:v>
                </c:pt>
                <c:pt idx="71180">
                  <c:v>0.994798234</c:v>
                </c:pt>
                <c:pt idx="71181">
                  <c:v>0.98048173699999996</c:v>
                </c:pt>
                <c:pt idx="71182">
                  <c:v>0.99833470599999996</c:v>
                </c:pt>
                <c:pt idx="71183">
                  <c:v>0.99466263200000005</c:v>
                </c:pt>
                <c:pt idx="71184">
                  <c:v>0.99466263200000005</c:v>
                </c:pt>
                <c:pt idx="71185">
                  <c:v>0.98337578699999995</c:v>
                </c:pt>
                <c:pt idx="71186">
                  <c:v>0.98729905299999998</c:v>
                </c:pt>
                <c:pt idx="71187">
                  <c:v>0.99466263200000005</c:v>
                </c:pt>
                <c:pt idx="71188">
                  <c:v>0.99466263200000005</c:v>
                </c:pt>
                <c:pt idx="71189">
                  <c:v>0.98337578699999995</c:v>
                </c:pt>
                <c:pt idx="71190">
                  <c:v>0.98048173699999996</c:v>
                </c:pt>
                <c:pt idx="71191">
                  <c:v>0.99833470599999996</c:v>
                </c:pt>
                <c:pt idx="71192">
                  <c:v>0.98337578699999995</c:v>
                </c:pt>
                <c:pt idx="71193">
                  <c:v>0.99090427199999997</c:v>
                </c:pt>
                <c:pt idx="71194">
                  <c:v>0.98048173699999996</c:v>
                </c:pt>
                <c:pt idx="71195">
                  <c:v>0.994798234</c:v>
                </c:pt>
                <c:pt idx="71196">
                  <c:v>0.98337578699999995</c:v>
                </c:pt>
                <c:pt idx="71197">
                  <c:v>0.98337578699999995</c:v>
                </c:pt>
                <c:pt idx="71198">
                  <c:v>0.994798234</c:v>
                </c:pt>
                <c:pt idx="71199">
                  <c:v>0.98048173699999996</c:v>
                </c:pt>
                <c:pt idx="71200">
                  <c:v>0.987316898</c:v>
                </c:pt>
                <c:pt idx="71201">
                  <c:v>0.99450736299999998</c:v>
                </c:pt>
                <c:pt idx="71202">
                  <c:v>0.99466263200000005</c:v>
                </c:pt>
                <c:pt idx="71203">
                  <c:v>0.994798234</c:v>
                </c:pt>
                <c:pt idx="71204">
                  <c:v>0.99466263200000005</c:v>
                </c:pt>
                <c:pt idx="71205">
                  <c:v>0.98048173699999996</c:v>
                </c:pt>
                <c:pt idx="71206">
                  <c:v>0.99833470599999996</c:v>
                </c:pt>
                <c:pt idx="71207">
                  <c:v>0.99466263200000005</c:v>
                </c:pt>
                <c:pt idx="71208">
                  <c:v>0.99833470599999996</c:v>
                </c:pt>
                <c:pt idx="71209">
                  <c:v>0.98337578699999995</c:v>
                </c:pt>
                <c:pt idx="71210">
                  <c:v>0.994798234</c:v>
                </c:pt>
                <c:pt idx="71211">
                  <c:v>0.98337578699999995</c:v>
                </c:pt>
                <c:pt idx="71212">
                  <c:v>0.99100769600000005</c:v>
                </c:pt>
                <c:pt idx="71213">
                  <c:v>0.98337578699999995</c:v>
                </c:pt>
                <c:pt idx="71214">
                  <c:v>0.98337578699999995</c:v>
                </c:pt>
                <c:pt idx="71215">
                  <c:v>0.98552498799999999</c:v>
                </c:pt>
                <c:pt idx="71216">
                  <c:v>0.994798234</c:v>
                </c:pt>
                <c:pt idx="71217">
                  <c:v>0.98337578699999995</c:v>
                </c:pt>
                <c:pt idx="71218">
                  <c:v>0.98048173699999996</c:v>
                </c:pt>
                <c:pt idx="71219">
                  <c:v>0.98048173699999996</c:v>
                </c:pt>
                <c:pt idx="71220">
                  <c:v>0.99466263200000005</c:v>
                </c:pt>
                <c:pt idx="71221">
                  <c:v>0.99466263200000005</c:v>
                </c:pt>
                <c:pt idx="71222">
                  <c:v>0.99466263200000005</c:v>
                </c:pt>
                <c:pt idx="71223">
                  <c:v>0.99466263200000005</c:v>
                </c:pt>
                <c:pt idx="71224">
                  <c:v>0.99466263200000005</c:v>
                </c:pt>
                <c:pt idx="71225">
                  <c:v>0.98048173699999996</c:v>
                </c:pt>
                <c:pt idx="71226">
                  <c:v>0.99833470599999996</c:v>
                </c:pt>
                <c:pt idx="71227">
                  <c:v>0.99466263200000005</c:v>
                </c:pt>
                <c:pt idx="71228">
                  <c:v>0.98729905299999998</c:v>
                </c:pt>
                <c:pt idx="71229">
                  <c:v>0.99833470599999996</c:v>
                </c:pt>
                <c:pt idx="71230">
                  <c:v>0.98337578699999995</c:v>
                </c:pt>
                <c:pt idx="71231">
                  <c:v>0.994798234</c:v>
                </c:pt>
                <c:pt idx="71232">
                  <c:v>0.98048173699999996</c:v>
                </c:pt>
                <c:pt idx="71233">
                  <c:v>0.99833470599999996</c:v>
                </c:pt>
                <c:pt idx="71234">
                  <c:v>0.99466263200000005</c:v>
                </c:pt>
                <c:pt idx="71235">
                  <c:v>0.98337578699999995</c:v>
                </c:pt>
                <c:pt idx="71236">
                  <c:v>0.994798234</c:v>
                </c:pt>
                <c:pt idx="71237">
                  <c:v>0.98048173699999996</c:v>
                </c:pt>
                <c:pt idx="71238">
                  <c:v>0.98048173699999996</c:v>
                </c:pt>
                <c:pt idx="71239">
                  <c:v>0.98337578699999995</c:v>
                </c:pt>
                <c:pt idx="71240">
                  <c:v>0.98048173699999996</c:v>
                </c:pt>
                <c:pt idx="71241">
                  <c:v>0.99466263200000005</c:v>
                </c:pt>
                <c:pt idx="71242">
                  <c:v>0.99466263200000005</c:v>
                </c:pt>
                <c:pt idx="71243">
                  <c:v>0.99466263200000005</c:v>
                </c:pt>
                <c:pt idx="71244">
                  <c:v>0.994798234</c:v>
                </c:pt>
                <c:pt idx="71245">
                  <c:v>0.994798234</c:v>
                </c:pt>
                <c:pt idx="71246">
                  <c:v>0.98337578699999995</c:v>
                </c:pt>
                <c:pt idx="71247">
                  <c:v>0.98337578699999995</c:v>
                </c:pt>
                <c:pt idx="71248">
                  <c:v>0.99833470599999996</c:v>
                </c:pt>
                <c:pt idx="71249">
                  <c:v>0.98048173699999996</c:v>
                </c:pt>
                <c:pt idx="71250">
                  <c:v>0.994798234</c:v>
                </c:pt>
                <c:pt idx="71251">
                  <c:v>0.98337578699999995</c:v>
                </c:pt>
                <c:pt idx="71252">
                  <c:v>0.98337578699999995</c:v>
                </c:pt>
                <c:pt idx="71253">
                  <c:v>0.98337578699999995</c:v>
                </c:pt>
                <c:pt idx="71254">
                  <c:v>0.98729905299999998</c:v>
                </c:pt>
                <c:pt idx="71255">
                  <c:v>0.98337578699999995</c:v>
                </c:pt>
                <c:pt idx="71256">
                  <c:v>0.98529628999999996</c:v>
                </c:pt>
                <c:pt idx="71257">
                  <c:v>0.98337578699999995</c:v>
                </c:pt>
                <c:pt idx="71258">
                  <c:v>0.99833470599999996</c:v>
                </c:pt>
                <c:pt idx="71259">
                  <c:v>0.98337578699999995</c:v>
                </c:pt>
                <c:pt idx="71260">
                  <c:v>0.98048173699999996</c:v>
                </c:pt>
                <c:pt idx="71261">
                  <c:v>0.994798234</c:v>
                </c:pt>
                <c:pt idx="71262">
                  <c:v>0.99833470599999996</c:v>
                </c:pt>
                <c:pt idx="71263">
                  <c:v>0.98337578699999995</c:v>
                </c:pt>
                <c:pt idx="71264">
                  <c:v>0.98337578699999995</c:v>
                </c:pt>
                <c:pt idx="71265">
                  <c:v>0.98048173699999996</c:v>
                </c:pt>
                <c:pt idx="71266">
                  <c:v>0.98337578699999995</c:v>
                </c:pt>
                <c:pt idx="71267">
                  <c:v>0.98048173699999996</c:v>
                </c:pt>
                <c:pt idx="71268">
                  <c:v>0.98337578699999995</c:v>
                </c:pt>
                <c:pt idx="71269">
                  <c:v>0.99833470599999996</c:v>
                </c:pt>
                <c:pt idx="71270">
                  <c:v>0.99466263200000005</c:v>
                </c:pt>
                <c:pt idx="71271">
                  <c:v>0.99466263200000005</c:v>
                </c:pt>
                <c:pt idx="71272">
                  <c:v>0.98048173699999996</c:v>
                </c:pt>
                <c:pt idx="71273">
                  <c:v>0.98337578699999995</c:v>
                </c:pt>
                <c:pt idx="71274">
                  <c:v>0.99833470599999996</c:v>
                </c:pt>
                <c:pt idx="71275">
                  <c:v>0.98337578699999995</c:v>
                </c:pt>
                <c:pt idx="71276">
                  <c:v>0.99466263200000005</c:v>
                </c:pt>
                <c:pt idx="71277">
                  <c:v>0.99466263200000005</c:v>
                </c:pt>
                <c:pt idx="71278">
                  <c:v>0.98337578699999995</c:v>
                </c:pt>
                <c:pt idx="71279">
                  <c:v>0.98337578699999995</c:v>
                </c:pt>
                <c:pt idx="71280">
                  <c:v>0.98048173699999996</c:v>
                </c:pt>
                <c:pt idx="71281">
                  <c:v>0.99833470599999996</c:v>
                </c:pt>
                <c:pt idx="71282">
                  <c:v>0.98337578699999995</c:v>
                </c:pt>
                <c:pt idx="71283">
                  <c:v>0.98048173699999996</c:v>
                </c:pt>
                <c:pt idx="71284">
                  <c:v>0.98048173699999996</c:v>
                </c:pt>
                <c:pt idx="71285">
                  <c:v>0.98337578699999995</c:v>
                </c:pt>
                <c:pt idx="71286">
                  <c:v>0.98681522600000005</c:v>
                </c:pt>
                <c:pt idx="71287">
                  <c:v>0.987316898</c:v>
                </c:pt>
                <c:pt idx="71288">
                  <c:v>0.994798234</c:v>
                </c:pt>
                <c:pt idx="71289">
                  <c:v>0.98048173699999996</c:v>
                </c:pt>
                <c:pt idx="71290">
                  <c:v>0.99833470599999996</c:v>
                </c:pt>
                <c:pt idx="71291">
                  <c:v>0.98337578699999995</c:v>
                </c:pt>
                <c:pt idx="71292">
                  <c:v>0.98337578699999995</c:v>
                </c:pt>
                <c:pt idx="71293">
                  <c:v>0.99833470599999996</c:v>
                </c:pt>
                <c:pt idx="71294">
                  <c:v>0.98048173699999996</c:v>
                </c:pt>
                <c:pt idx="71295">
                  <c:v>0.99833470599999996</c:v>
                </c:pt>
                <c:pt idx="71296">
                  <c:v>0.98337578699999995</c:v>
                </c:pt>
                <c:pt idx="71297">
                  <c:v>0.99466263200000005</c:v>
                </c:pt>
                <c:pt idx="71298">
                  <c:v>0.99833470599999996</c:v>
                </c:pt>
                <c:pt idx="71299">
                  <c:v>0.99456953599999998</c:v>
                </c:pt>
                <c:pt idx="71300">
                  <c:v>0.994798234</c:v>
                </c:pt>
                <c:pt idx="71301">
                  <c:v>0.99833470599999996</c:v>
                </c:pt>
                <c:pt idx="71302">
                  <c:v>0.98048173699999996</c:v>
                </c:pt>
                <c:pt idx="71303">
                  <c:v>0.99100769600000005</c:v>
                </c:pt>
                <c:pt idx="71304">
                  <c:v>0.994798234</c:v>
                </c:pt>
                <c:pt idx="71305">
                  <c:v>0.98048173699999996</c:v>
                </c:pt>
                <c:pt idx="71306">
                  <c:v>0.994798234</c:v>
                </c:pt>
                <c:pt idx="71307">
                  <c:v>0.99833470599999996</c:v>
                </c:pt>
                <c:pt idx="71308">
                  <c:v>0.99090427199999997</c:v>
                </c:pt>
                <c:pt idx="71309">
                  <c:v>0.994798234</c:v>
                </c:pt>
                <c:pt idx="71310">
                  <c:v>0.99466263200000005</c:v>
                </c:pt>
                <c:pt idx="71311">
                  <c:v>0.99466263200000005</c:v>
                </c:pt>
                <c:pt idx="71312">
                  <c:v>0.99466263200000005</c:v>
                </c:pt>
                <c:pt idx="71313">
                  <c:v>0.987316898</c:v>
                </c:pt>
                <c:pt idx="71314">
                  <c:v>0.98048173699999996</c:v>
                </c:pt>
                <c:pt idx="71315">
                  <c:v>0.98048173699999996</c:v>
                </c:pt>
                <c:pt idx="71316">
                  <c:v>0.98337578699999995</c:v>
                </c:pt>
                <c:pt idx="71317">
                  <c:v>0.99833470599999996</c:v>
                </c:pt>
                <c:pt idx="71318">
                  <c:v>0.98337578699999995</c:v>
                </c:pt>
                <c:pt idx="71319">
                  <c:v>0.99833470599999996</c:v>
                </c:pt>
                <c:pt idx="71320">
                  <c:v>0.98337578699999995</c:v>
                </c:pt>
                <c:pt idx="71321">
                  <c:v>0.99466263200000005</c:v>
                </c:pt>
                <c:pt idx="71322">
                  <c:v>0.99466263200000005</c:v>
                </c:pt>
                <c:pt idx="71323">
                  <c:v>0.99833470599999996</c:v>
                </c:pt>
                <c:pt idx="71324">
                  <c:v>0.994798234</c:v>
                </c:pt>
                <c:pt idx="71325">
                  <c:v>0.98337578699999995</c:v>
                </c:pt>
                <c:pt idx="71326">
                  <c:v>0.99833470599999996</c:v>
                </c:pt>
                <c:pt idx="71327">
                  <c:v>0.99833470599999996</c:v>
                </c:pt>
                <c:pt idx="71328">
                  <c:v>0.98337578699999995</c:v>
                </c:pt>
                <c:pt idx="71329">
                  <c:v>0.98337578699999995</c:v>
                </c:pt>
                <c:pt idx="71330">
                  <c:v>0.994798234</c:v>
                </c:pt>
                <c:pt idx="71331">
                  <c:v>0.99833470599999996</c:v>
                </c:pt>
                <c:pt idx="71332">
                  <c:v>0.98337578699999995</c:v>
                </c:pt>
                <c:pt idx="71333">
                  <c:v>0.98729905299999998</c:v>
                </c:pt>
                <c:pt idx="71334">
                  <c:v>0.98337578699999995</c:v>
                </c:pt>
                <c:pt idx="71335">
                  <c:v>0.994798234</c:v>
                </c:pt>
                <c:pt idx="71336">
                  <c:v>0.98337578699999995</c:v>
                </c:pt>
                <c:pt idx="71337">
                  <c:v>0.98337578699999995</c:v>
                </c:pt>
                <c:pt idx="71338">
                  <c:v>0.98048173699999996</c:v>
                </c:pt>
                <c:pt idx="71339">
                  <c:v>0.99466263200000005</c:v>
                </c:pt>
                <c:pt idx="71340">
                  <c:v>0.98337578699999995</c:v>
                </c:pt>
                <c:pt idx="71341">
                  <c:v>0.99833470599999996</c:v>
                </c:pt>
                <c:pt idx="71342">
                  <c:v>0.994798234</c:v>
                </c:pt>
                <c:pt idx="71343">
                  <c:v>0.99466263200000005</c:v>
                </c:pt>
                <c:pt idx="71344">
                  <c:v>0.98048173699999996</c:v>
                </c:pt>
                <c:pt idx="71345">
                  <c:v>0.994798234</c:v>
                </c:pt>
                <c:pt idx="71346">
                  <c:v>0.994798234</c:v>
                </c:pt>
                <c:pt idx="71347">
                  <c:v>0.98337578699999995</c:v>
                </c:pt>
                <c:pt idx="71348">
                  <c:v>0.994798234</c:v>
                </c:pt>
                <c:pt idx="71349">
                  <c:v>0.99833470599999996</c:v>
                </c:pt>
                <c:pt idx="71350">
                  <c:v>0.98337578699999995</c:v>
                </c:pt>
                <c:pt idx="71351">
                  <c:v>0.98729905299999998</c:v>
                </c:pt>
                <c:pt idx="71352">
                  <c:v>0.99466263200000005</c:v>
                </c:pt>
                <c:pt idx="71353">
                  <c:v>0.994798234</c:v>
                </c:pt>
                <c:pt idx="71354">
                  <c:v>0.98048173699999996</c:v>
                </c:pt>
                <c:pt idx="71355">
                  <c:v>0.98048173699999996</c:v>
                </c:pt>
                <c:pt idx="71356">
                  <c:v>0.99466263200000005</c:v>
                </c:pt>
                <c:pt idx="71357">
                  <c:v>0.994798234</c:v>
                </c:pt>
                <c:pt idx="71358">
                  <c:v>0.99833470599999996</c:v>
                </c:pt>
                <c:pt idx="71359">
                  <c:v>0.98337578699999995</c:v>
                </c:pt>
                <c:pt idx="71360">
                  <c:v>0.98048173699999996</c:v>
                </c:pt>
                <c:pt idx="71361">
                  <c:v>0.99466263200000005</c:v>
                </c:pt>
                <c:pt idx="71362">
                  <c:v>0.98337578699999995</c:v>
                </c:pt>
                <c:pt idx="71363">
                  <c:v>0.99466263200000005</c:v>
                </c:pt>
                <c:pt idx="71364">
                  <c:v>0.994798234</c:v>
                </c:pt>
                <c:pt idx="71365">
                  <c:v>0.99466263200000005</c:v>
                </c:pt>
                <c:pt idx="71366">
                  <c:v>0.98337578699999995</c:v>
                </c:pt>
                <c:pt idx="71367">
                  <c:v>0.99466263200000005</c:v>
                </c:pt>
                <c:pt idx="71368">
                  <c:v>0.98048173699999996</c:v>
                </c:pt>
                <c:pt idx="71369">
                  <c:v>0.99090427199999997</c:v>
                </c:pt>
                <c:pt idx="71370">
                  <c:v>0.98337578699999995</c:v>
                </c:pt>
                <c:pt idx="71371">
                  <c:v>0.98337578699999995</c:v>
                </c:pt>
                <c:pt idx="71372">
                  <c:v>0.99466263200000005</c:v>
                </c:pt>
                <c:pt idx="71373">
                  <c:v>0.99466263200000005</c:v>
                </c:pt>
                <c:pt idx="71374">
                  <c:v>0.99833470599999996</c:v>
                </c:pt>
                <c:pt idx="71375">
                  <c:v>0.99466263200000005</c:v>
                </c:pt>
                <c:pt idx="71376">
                  <c:v>0.98048173699999996</c:v>
                </c:pt>
                <c:pt idx="71377">
                  <c:v>0.99466263200000005</c:v>
                </c:pt>
                <c:pt idx="71378">
                  <c:v>0.994798234</c:v>
                </c:pt>
                <c:pt idx="71379">
                  <c:v>0.99466263200000005</c:v>
                </c:pt>
                <c:pt idx="71380">
                  <c:v>0.99466263200000005</c:v>
                </c:pt>
                <c:pt idx="71381">
                  <c:v>0.98549281</c:v>
                </c:pt>
                <c:pt idx="71382">
                  <c:v>0.98337578699999995</c:v>
                </c:pt>
                <c:pt idx="71383">
                  <c:v>0.98048173699999996</c:v>
                </c:pt>
                <c:pt idx="71384">
                  <c:v>0.994798234</c:v>
                </c:pt>
                <c:pt idx="71385">
                  <c:v>0.99466263200000005</c:v>
                </c:pt>
                <c:pt idx="71386">
                  <c:v>0.99466263200000005</c:v>
                </c:pt>
                <c:pt idx="71387">
                  <c:v>0.99833470599999996</c:v>
                </c:pt>
                <c:pt idx="71388">
                  <c:v>0.99466263200000005</c:v>
                </c:pt>
                <c:pt idx="71389">
                  <c:v>0.994798234</c:v>
                </c:pt>
                <c:pt idx="71390">
                  <c:v>0.98048173699999996</c:v>
                </c:pt>
                <c:pt idx="71391">
                  <c:v>0.99833470599999996</c:v>
                </c:pt>
                <c:pt idx="71392">
                  <c:v>0.98048173699999996</c:v>
                </c:pt>
                <c:pt idx="71393">
                  <c:v>0.98337578699999995</c:v>
                </c:pt>
                <c:pt idx="71394">
                  <c:v>0.98337578699999995</c:v>
                </c:pt>
                <c:pt idx="71395">
                  <c:v>0.99027694600000005</c:v>
                </c:pt>
                <c:pt idx="71396">
                  <c:v>0.99466263200000005</c:v>
                </c:pt>
                <c:pt idx="71397">
                  <c:v>0.98337578699999995</c:v>
                </c:pt>
                <c:pt idx="71398">
                  <c:v>0.99466263200000005</c:v>
                </c:pt>
                <c:pt idx="71399">
                  <c:v>0.99015918800000002</c:v>
                </c:pt>
                <c:pt idx="71400">
                  <c:v>0.98337578699999995</c:v>
                </c:pt>
                <c:pt idx="71401">
                  <c:v>0.99833470599999996</c:v>
                </c:pt>
                <c:pt idx="71402">
                  <c:v>0.98337578699999995</c:v>
                </c:pt>
                <c:pt idx="71403">
                  <c:v>0.994798234</c:v>
                </c:pt>
                <c:pt idx="71404">
                  <c:v>0.98337578699999995</c:v>
                </c:pt>
                <c:pt idx="71405">
                  <c:v>0.994798234</c:v>
                </c:pt>
                <c:pt idx="71406">
                  <c:v>0.994798234</c:v>
                </c:pt>
                <c:pt idx="71407">
                  <c:v>0.99833470599999996</c:v>
                </c:pt>
                <c:pt idx="71408">
                  <c:v>0.98337578699999995</c:v>
                </c:pt>
                <c:pt idx="71409">
                  <c:v>0.98337578699999995</c:v>
                </c:pt>
                <c:pt idx="71410">
                  <c:v>0.99833470599999996</c:v>
                </c:pt>
                <c:pt idx="71411">
                  <c:v>0.98496529200000005</c:v>
                </c:pt>
                <c:pt idx="71412">
                  <c:v>0.98337578699999995</c:v>
                </c:pt>
                <c:pt idx="71413">
                  <c:v>0.98048173699999996</c:v>
                </c:pt>
                <c:pt idx="71414">
                  <c:v>0.99833470599999996</c:v>
                </c:pt>
                <c:pt idx="71415">
                  <c:v>0.98048173699999996</c:v>
                </c:pt>
                <c:pt idx="71416">
                  <c:v>0.98337578699999995</c:v>
                </c:pt>
                <c:pt idx="71417">
                  <c:v>0.98337578699999995</c:v>
                </c:pt>
                <c:pt idx="71418">
                  <c:v>0.994798234</c:v>
                </c:pt>
                <c:pt idx="71419">
                  <c:v>0.98048173699999996</c:v>
                </c:pt>
                <c:pt idx="71420">
                  <c:v>0.994798234</c:v>
                </c:pt>
                <c:pt idx="71421">
                  <c:v>0.98729905299999998</c:v>
                </c:pt>
                <c:pt idx="71422">
                  <c:v>0.99466263200000005</c:v>
                </c:pt>
                <c:pt idx="71423">
                  <c:v>0.98048173699999996</c:v>
                </c:pt>
                <c:pt idx="71424">
                  <c:v>0.99466263200000005</c:v>
                </c:pt>
                <c:pt idx="71425">
                  <c:v>0.98337578699999995</c:v>
                </c:pt>
                <c:pt idx="71426">
                  <c:v>0.994798234</c:v>
                </c:pt>
                <c:pt idx="71427">
                  <c:v>0.98975540500000003</c:v>
                </c:pt>
                <c:pt idx="71428">
                  <c:v>0.99833470599999996</c:v>
                </c:pt>
                <c:pt idx="71429">
                  <c:v>0.98337578699999995</c:v>
                </c:pt>
                <c:pt idx="71430">
                  <c:v>0.99833470599999996</c:v>
                </c:pt>
                <c:pt idx="71431">
                  <c:v>0.98337578699999995</c:v>
                </c:pt>
                <c:pt idx="71432">
                  <c:v>0.99833470599999996</c:v>
                </c:pt>
                <c:pt idx="71433">
                  <c:v>0.98337578699999995</c:v>
                </c:pt>
                <c:pt idx="71434">
                  <c:v>0.99100769600000005</c:v>
                </c:pt>
                <c:pt idx="71435">
                  <c:v>0.98337578699999995</c:v>
                </c:pt>
                <c:pt idx="71436">
                  <c:v>0.994798234</c:v>
                </c:pt>
                <c:pt idx="71437">
                  <c:v>0.99833470599999996</c:v>
                </c:pt>
                <c:pt idx="71438">
                  <c:v>0.99466263200000005</c:v>
                </c:pt>
                <c:pt idx="71439">
                  <c:v>0.99466263200000005</c:v>
                </c:pt>
                <c:pt idx="71440">
                  <c:v>0.98337578699999995</c:v>
                </c:pt>
                <c:pt idx="71441">
                  <c:v>0.99833470599999996</c:v>
                </c:pt>
                <c:pt idx="71442">
                  <c:v>0.99626751000000002</c:v>
                </c:pt>
                <c:pt idx="71443">
                  <c:v>0.99466263200000005</c:v>
                </c:pt>
                <c:pt idx="71444">
                  <c:v>0.99466263200000005</c:v>
                </c:pt>
                <c:pt idx="71445">
                  <c:v>0.98975540500000003</c:v>
                </c:pt>
                <c:pt idx="71446">
                  <c:v>0.994798234</c:v>
                </c:pt>
                <c:pt idx="71447">
                  <c:v>0.99833470599999996</c:v>
                </c:pt>
                <c:pt idx="71448">
                  <c:v>0.98337578699999995</c:v>
                </c:pt>
                <c:pt idx="71449">
                  <c:v>0.99833470599999996</c:v>
                </c:pt>
                <c:pt idx="71450">
                  <c:v>0.99833470599999996</c:v>
                </c:pt>
                <c:pt idx="71451">
                  <c:v>0.994798234</c:v>
                </c:pt>
                <c:pt idx="71452">
                  <c:v>0.99466263200000005</c:v>
                </c:pt>
                <c:pt idx="71453">
                  <c:v>0.99833470599999996</c:v>
                </c:pt>
                <c:pt idx="71454">
                  <c:v>0.99100769600000005</c:v>
                </c:pt>
                <c:pt idx="71455">
                  <c:v>0.98337578699999995</c:v>
                </c:pt>
                <c:pt idx="71456">
                  <c:v>0.98337578699999995</c:v>
                </c:pt>
                <c:pt idx="71457">
                  <c:v>0.99833470599999996</c:v>
                </c:pt>
                <c:pt idx="71458">
                  <c:v>0.99833470599999996</c:v>
                </c:pt>
                <c:pt idx="71459">
                  <c:v>0.98048173699999996</c:v>
                </c:pt>
                <c:pt idx="71460">
                  <c:v>0.99833470599999996</c:v>
                </c:pt>
                <c:pt idx="71461">
                  <c:v>0.98048173699999996</c:v>
                </c:pt>
                <c:pt idx="71462">
                  <c:v>0.987316898</c:v>
                </c:pt>
                <c:pt idx="71463">
                  <c:v>0.98729905299999998</c:v>
                </c:pt>
                <c:pt idx="71464">
                  <c:v>0.99466263200000005</c:v>
                </c:pt>
                <c:pt idx="71465">
                  <c:v>0.98337578699999995</c:v>
                </c:pt>
                <c:pt idx="71466">
                  <c:v>0.99833470599999996</c:v>
                </c:pt>
                <c:pt idx="71467">
                  <c:v>0.99466263200000005</c:v>
                </c:pt>
                <c:pt idx="71468">
                  <c:v>0.98337578699999995</c:v>
                </c:pt>
                <c:pt idx="71469">
                  <c:v>0.98337578699999995</c:v>
                </c:pt>
                <c:pt idx="71470">
                  <c:v>0.98048173699999996</c:v>
                </c:pt>
                <c:pt idx="71471">
                  <c:v>0.99833470599999996</c:v>
                </c:pt>
                <c:pt idx="71472">
                  <c:v>0.99466263200000005</c:v>
                </c:pt>
                <c:pt idx="71473">
                  <c:v>0.98337578699999995</c:v>
                </c:pt>
                <c:pt idx="71474">
                  <c:v>0.98552498799999999</c:v>
                </c:pt>
                <c:pt idx="71475">
                  <c:v>0.98337578699999995</c:v>
                </c:pt>
                <c:pt idx="71476">
                  <c:v>0.98337578699999995</c:v>
                </c:pt>
                <c:pt idx="71477">
                  <c:v>0.99833470599999996</c:v>
                </c:pt>
                <c:pt idx="71478">
                  <c:v>0.99466263200000005</c:v>
                </c:pt>
                <c:pt idx="71479">
                  <c:v>0.99015918800000002</c:v>
                </c:pt>
                <c:pt idx="71480">
                  <c:v>0.99833470599999996</c:v>
                </c:pt>
                <c:pt idx="71481">
                  <c:v>0.98975540500000003</c:v>
                </c:pt>
                <c:pt idx="71482">
                  <c:v>0.99466263200000005</c:v>
                </c:pt>
                <c:pt idx="71483">
                  <c:v>0.99090427199999997</c:v>
                </c:pt>
                <c:pt idx="71484">
                  <c:v>0.98337578699999995</c:v>
                </c:pt>
                <c:pt idx="71485">
                  <c:v>0.99466263200000005</c:v>
                </c:pt>
                <c:pt idx="71486">
                  <c:v>0.994798234</c:v>
                </c:pt>
                <c:pt idx="71487">
                  <c:v>0.99833470599999996</c:v>
                </c:pt>
                <c:pt idx="71488">
                  <c:v>0.98337578699999995</c:v>
                </c:pt>
                <c:pt idx="71489">
                  <c:v>0.98337578699999995</c:v>
                </c:pt>
                <c:pt idx="71490">
                  <c:v>0.994798234</c:v>
                </c:pt>
                <c:pt idx="71491">
                  <c:v>0.99466263200000005</c:v>
                </c:pt>
                <c:pt idx="71492">
                  <c:v>0.99833470599999996</c:v>
                </c:pt>
                <c:pt idx="71493">
                  <c:v>0.99833470599999996</c:v>
                </c:pt>
                <c:pt idx="71494">
                  <c:v>0.99466263200000005</c:v>
                </c:pt>
                <c:pt idx="71495">
                  <c:v>0.98048173699999996</c:v>
                </c:pt>
                <c:pt idx="71496">
                  <c:v>0.994798234</c:v>
                </c:pt>
                <c:pt idx="71497">
                  <c:v>0.99466263200000005</c:v>
                </c:pt>
                <c:pt idx="71498">
                  <c:v>0.99833470599999996</c:v>
                </c:pt>
                <c:pt idx="71499">
                  <c:v>0.98048173699999996</c:v>
                </c:pt>
                <c:pt idx="71500">
                  <c:v>0.98337578699999995</c:v>
                </c:pt>
                <c:pt idx="71501">
                  <c:v>0.994798234</c:v>
                </c:pt>
                <c:pt idx="71502">
                  <c:v>0.99466263200000005</c:v>
                </c:pt>
                <c:pt idx="71503">
                  <c:v>0.98337578699999995</c:v>
                </c:pt>
                <c:pt idx="71504">
                  <c:v>0.98048173699999996</c:v>
                </c:pt>
                <c:pt idx="71505">
                  <c:v>0.98337578699999995</c:v>
                </c:pt>
                <c:pt idx="71506">
                  <c:v>0.99833470599999996</c:v>
                </c:pt>
                <c:pt idx="71507">
                  <c:v>0.99833470599999996</c:v>
                </c:pt>
                <c:pt idx="71508">
                  <c:v>0.99466263200000005</c:v>
                </c:pt>
                <c:pt idx="71509">
                  <c:v>0.99015918800000002</c:v>
                </c:pt>
                <c:pt idx="71510">
                  <c:v>0.994798234</c:v>
                </c:pt>
                <c:pt idx="71511">
                  <c:v>0.98975540500000003</c:v>
                </c:pt>
                <c:pt idx="71512">
                  <c:v>0.98729905299999998</c:v>
                </c:pt>
                <c:pt idx="71513">
                  <c:v>0.994798234</c:v>
                </c:pt>
                <c:pt idx="71514">
                  <c:v>0.98337578699999995</c:v>
                </c:pt>
                <c:pt idx="71515">
                  <c:v>0.99626751000000002</c:v>
                </c:pt>
                <c:pt idx="71516">
                  <c:v>0.99466263200000005</c:v>
                </c:pt>
                <c:pt idx="71517">
                  <c:v>0.994798234</c:v>
                </c:pt>
                <c:pt idx="71518">
                  <c:v>0.99015918800000002</c:v>
                </c:pt>
                <c:pt idx="71519">
                  <c:v>0.99833470599999996</c:v>
                </c:pt>
                <c:pt idx="71520">
                  <c:v>0.98048173699999996</c:v>
                </c:pt>
                <c:pt idx="71521">
                  <c:v>0.98048173699999996</c:v>
                </c:pt>
                <c:pt idx="71522">
                  <c:v>0.99833470599999996</c:v>
                </c:pt>
                <c:pt idx="71523">
                  <c:v>0.98552498799999999</c:v>
                </c:pt>
                <c:pt idx="71524">
                  <c:v>0.99466263200000005</c:v>
                </c:pt>
                <c:pt idx="71525">
                  <c:v>0.98048173699999996</c:v>
                </c:pt>
                <c:pt idx="71526">
                  <c:v>0.99466263200000005</c:v>
                </c:pt>
                <c:pt idx="71527">
                  <c:v>0.994798234</c:v>
                </c:pt>
                <c:pt idx="71528">
                  <c:v>0.99466263200000005</c:v>
                </c:pt>
                <c:pt idx="71529">
                  <c:v>0.98337578699999995</c:v>
                </c:pt>
                <c:pt idx="71530">
                  <c:v>0.98529628999999996</c:v>
                </c:pt>
                <c:pt idx="71531">
                  <c:v>0.99466263200000005</c:v>
                </c:pt>
                <c:pt idx="71532">
                  <c:v>0.98337578699999995</c:v>
                </c:pt>
                <c:pt idx="71533">
                  <c:v>0.98337578699999995</c:v>
                </c:pt>
                <c:pt idx="71534">
                  <c:v>0.99466263200000005</c:v>
                </c:pt>
                <c:pt idx="71535">
                  <c:v>0.98337578699999995</c:v>
                </c:pt>
                <c:pt idx="71536">
                  <c:v>0.994798234</c:v>
                </c:pt>
                <c:pt idx="71537">
                  <c:v>0.98337578699999995</c:v>
                </c:pt>
                <c:pt idx="71538">
                  <c:v>0.99466263200000005</c:v>
                </c:pt>
                <c:pt idx="71539">
                  <c:v>0.99833470599999996</c:v>
                </c:pt>
                <c:pt idx="71540">
                  <c:v>0.99100769600000005</c:v>
                </c:pt>
                <c:pt idx="71541">
                  <c:v>0.99466263200000005</c:v>
                </c:pt>
                <c:pt idx="71542">
                  <c:v>0.98048173699999996</c:v>
                </c:pt>
                <c:pt idx="71543">
                  <c:v>0.99466263200000005</c:v>
                </c:pt>
                <c:pt idx="71544">
                  <c:v>0.98048173699999996</c:v>
                </c:pt>
                <c:pt idx="71545">
                  <c:v>0.994798234</c:v>
                </c:pt>
                <c:pt idx="71546">
                  <c:v>0.98337578699999995</c:v>
                </c:pt>
                <c:pt idx="71547">
                  <c:v>0.99466263200000005</c:v>
                </c:pt>
                <c:pt idx="71548">
                  <c:v>0.99466263200000005</c:v>
                </c:pt>
                <c:pt idx="71549">
                  <c:v>0.98337578699999995</c:v>
                </c:pt>
                <c:pt idx="71550">
                  <c:v>0.994798234</c:v>
                </c:pt>
                <c:pt idx="71551">
                  <c:v>0.99833470599999996</c:v>
                </c:pt>
                <c:pt idx="71552">
                  <c:v>0.98337578699999995</c:v>
                </c:pt>
                <c:pt idx="71553">
                  <c:v>0.98337578699999995</c:v>
                </c:pt>
                <c:pt idx="71554">
                  <c:v>0.99466263200000005</c:v>
                </c:pt>
                <c:pt idx="71555">
                  <c:v>0.99833470599999996</c:v>
                </c:pt>
                <c:pt idx="71556">
                  <c:v>0.994798234</c:v>
                </c:pt>
                <c:pt idx="71557">
                  <c:v>0.99833470599999996</c:v>
                </c:pt>
                <c:pt idx="71558">
                  <c:v>0.98552498799999999</c:v>
                </c:pt>
                <c:pt idx="71559">
                  <c:v>0.98048173699999996</c:v>
                </c:pt>
                <c:pt idx="71560">
                  <c:v>0.98337578699999995</c:v>
                </c:pt>
                <c:pt idx="71561">
                  <c:v>0.99466263200000005</c:v>
                </c:pt>
                <c:pt idx="71562">
                  <c:v>0.98337578699999995</c:v>
                </c:pt>
                <c:pt idx="71563">
                  <c:v>0.99833470599999996</c:v>
                </c:pt>
                <c:pt idx="71564">
                  <c:v>0.994798234</c:v>
                </c:pt>
                <c:pt idx="71565">
                  <c:v>0.99466263200000005</c:v>
                </c:pt>
                <c:pt idx="71566">
                  <c:v>0.99466263200000005</c:v>
                </c:pt>
                <c:pt idx="71567">
                  <c:v>0.99466263200000005</c:v>
                </c:pt>
                <c:pt idx="71568">
                  <c:v>0.99466263200000005</c:v>
                </c:pt>
                <c:pt idx="71569">
                  <c:v>0.99833470599999996</c:v>
                </c:pt>
                <c:pt idx="71570">
                  <c:v>0.98337578699999995</c:v>
                </c:pt>
                <c:pt idx="71571">
                  <c:v>0.98337578699999995</c:v>
                </c:pt>
                <c:pt idx="71572">
                  <c:v>0.98048173699999996</c:v>
                </c:pt>
                <c:pt idx="71573">
                  <c:v>0.99833470599999996</c:v>
                </c:pt>
                <c:pt idx="71574">
                  <c:v>0.98337578699999995</c:v>
                </c:pt>
                <c:pt idx="71575">
                  <c:v>0.98729905299999998</c:v>
                </c:pt>
                <c:pt idx="71576">
                  <c:v>0.99100769600000005</c:v>
                </c:pt>
                <c:pt idx="71577">
                  <c:v>0.98337578699999995</c:v>
                </c:pt>
                <c:pt idx="71578">
                  <c:v>0.98337578699999995</c:v>
                </c:pt>
                <c:pt idx="71579">
                  <c:v>0.99466263200000005</c:v>
                </c:pt>
                <c:pt idx="71580">
                  <c:v>0.994798234</c:v>
                </c:pt>
                <c:pt idx="71581">
                  <c:v>0.994798234</c:v>
                </c:pt>
                <c:pt idx="71582">
                  <c:v>0.98337578699999995</c:v>
                </c:pt>
                <c:pt idx="71583">
                  <c:v>0.99833470599999996</c:v>
                </c:pt>
                <c:pt idx="71584">
                  <c:v>0.98337578699999995</c:v>
                </c:pt>
                <c:pt idx="71585">
                  <c:v>0.98048173699999996</c:v>
                </c:pt>
                <c:pt idx="71586">
                  <c:v>0.98337578699999995</c:v>
                </c:pt>
                <c:pt idx="71587">
                  <c:v>0.99833470599999996</c:v>
                </c:pt>
                <c:pt idx="71588">
                  <c:v>0.99466263200000005</c:v>
                </c:pt>
                <c:pt idx="71589">
                  <c:v>0.98337578699999995</c:v>
                </c:pt>
                <c:pt idx="71590">
                  <c:v>0.99833470599999996</c:v>
                </c:pt>
                <c:pt idx="71591">
                  <c:v>0.99466263200000005</c:v>
                </c:pt>
                <c:pt idx="71592">
                  <c:v>0.98337578699999995</c:v>
                </c:pt>
                <c:pt idx="71593">
                  <c:v>0.99466263200000005</c:v>
                </c:pt>
                <c:pt idx="71594">
                  <c:v>0.98337578699999995</c:v>
                </c:pt>
                <c:pt idx="71595">
                  <c:v>0.99833470599999996</c:v>
                </c:pt>
                <c:pt idx="71596">
                  <c:v>0.99833470599999996</c:v>
                </c:pt>
                <c:pt idx="71597">
                  <c:v>0.99466263200000005</c:v>
                </c:pt>
                <c:pt idx="71598">
                  <c:v>0.99466263200000005</c:v>
                </c:pt>
                <c:pt idx="71599">
                  <c:v>0.99833470599999996</c:v>
                </c:pt>
                <c:pt idx="71600">
                  <c:v>0.99466263200000005</c:v>
                </c:pt>
                <c:pt idx="71601">
                  <c:v>0.98337578699999995</c:v>
                </c:pt>
                <c:pt idx="71602">
                  <c:v>0.98048173699999996</c:v>
                </c:pt>
                <c:pt idx="71603">
                  <c:v>0.99090427199999997</c:v>
                </c:pt>
                <c:pt idx="71604">
                  <c:v>0.99466263200000005</c:v>
                </c:pt>
                <c:pt idx="71605">
                  <c:v>0.994798234</c:v>
                </c:pt>
                <c:pt idx="71606">
                  <c:v>0.994798234</c:v>
                </c:pt>
                <c:pt idx="71607">
                  <c:v>0.98337578699999995</c:v>
                </c:pt>
                <c:pt idx="71608">
                  <c:v>0.994798234</c:v>
                </c:pt>
                <c:pt idx="71609">
                  <c:v>0.99466263200000005</c:v>
                </c:pt>
                <c:pt idx="71610">
                  <c:v>0.98337578699999995</c:v>
                </c:pt>
                <c:pt idx="71611">
                  <c:v>0.99466263200000005</c:v>
                </c:pt>
                <c:pt idx="71612">
                  <c:v>0.98337578699999995</c:v>
                </c:pt>
                <c:pt idx="71613">
                  <c:v>0.99466263200000005</c:v>
                </c:pt>
                <c:pt idx="71614">
                  <c:v>0.99626751000000002</c:v>
                </c:pt>
                <c:pt idx="71615">
                  <c:v>0.99833470599999996</c:v>
                </c:pt>
                <c:pt idx="71616">
                  <c:v>0.98048173699999996</c:v>
                </c:pt>
                <c:pt idx="71617">
                  <c:v>0.98048173699999996</c:v>
                </c:pt>
                <c:pt idx="71618">
                  <c:v>0.98048173699999996</c:v>
                </c:pt>
                <c:pt idx="71619">
                  <c:v>0.98337578699999995</c:v>
                </c:pt>
                <c:pt idx="71620">
                  <c:v>0.99833470599999996</c:v>
                </c:pt>
                <c:pt idx="71621">
                  <c:v>0.98337578699999995</c:v>
                </c:pt>
                <c:pt idx="71622">
                  <c:v>0.98337578699999995</c:v>
                </c:pt>
                <c:pt idx="71623">
                  <c:v>0.99833470599999996</c:v>
                </c:pt>
                <c:pt idx="71624">
                  <c:v>0.99833470599999996</c:v>
                </c:pt>
                <c:pt idx="71625">
                  <c:v>0.994798234</c:v>
                </c:pt>
                <c:pt idx="71626">
                  <c:v>0.99833470599999996</c:v>
                </c:pt>
                <c:pt idx="71627">
                  <c:v>0.99466263200000005</c:v>
                </c:pt>
                <c:pt idx="71628">
                  <c:v>0.99466263200000005</c:v>
                </c:pt>
                <c:pt idx="71629">
                  <c:v>0.99450736299999998</c:v>
                </c:pt>
                <c:pt idx="71630">
                  <c:v>0.98048173699999996</c:v>
                </c:pt>
                <c:pt idx="71631">
                  <c:v>0.98337578699999995</c:v>
                </c:pt>
                <c:pt idx="71632">
                  <c:v>0.98048173699999996</c:v>
                </c:pt>
                <c:pt idx="71633">
                  <c:v>0.99466263200000005</c:v>
                </c:pt>
                <c:pt idx="71634">
                  <c:v>0.99466263200000005</c:v>
                </c:pt>
                <c:pt idx="71635">
                  <c:v>0.99833470599999996</c:v>
                </c:pt>
                <c:pt idx="71636">
                  <c:v>0.99466263200000005</c:v>
                </c:pt>
                <c:pt idx="71637">
                  <c:v>0.99466263200000005</c:v>
                </c:pt>
                <c:pt idx="71638">
                  <c:v>0.987316898</c:v>
                </c:pt>
                <c:pt idx="71639">
                  <c:v>0.98337578699999995</c:v>
                </c:pt>
                <c:pt idx="71640">
                  <c:v>0.98337578699999995</c:v>
                </c:pt>
                <c:pt idx="71641">
                  <c:v>0.99450736299999998</c:v>
                </c:pt>
                <c:pt idx="71642">
                  <c:v>0.994798234</c:v>
                </c:pt>
                <c:pt idx="71643">
                  <c:v>0.99833470599999996</c:v>
                </c:pt>
                <c:pt idx="71644">
                  <c:v>0.99466263200000005</c:v>
                </c:pt>
                <c:pt idx="71645">
                  <c:v>0.99466263200000005</c:v>
                </c:pt>
                <c:pt idx="71646">
                  <c:v>0.99466263200000005</c:v>
                </c:pt>
                <c:pt idx="71647">
                  <c:v>0.98337578699999995</c:v>
                </c:pt>
                <c:pt idx="71648">
                  <c:v>0.98337578699999995</c:v>
                </c:pt>
                <c:pt idx="71649">
                  <c:v>0.98048173699999996</c:v>
                </c:pt>
                <c:pt idx="71650">
                  <c:v>0.98337578699999995</c:v>
                </c:pt>
                <c:pt idx="71651">
                  <c:v>0.98337578699999995</c:v>
                </c:pt>
                <c:pt idx="71652">
                  <c:v>0.994798234</c:v>
                </c:pt>
                <c:pt idx="71653">
                  <c:v>0.994798234</c:v>
                </c:pt>
                <c:pt idx="71654">
                  <c:v>0.98337578699999995</c:v>
                </c:pt>
                <c:pt idx="71655">
                  <c:v>0.98337578699999995</c:v>
                </c:pt>
                <c:pt idx="71656">
                  <c:v>0.98048173699999996</c:v>
                </c:pt>
                <c:pt idx="71657">
                  <c:v>0.98048173699999996</c:v>
                </c:pt>
                <c:pt idx="71658">
                  <c:v>0.99466263200000005</c:v>
                </c:pt>
                <c:pt idx="71659">
                  <c:v>0.98048173699999996</c:v>
                </c:pt>
                <c:pt idx="71660">
                  <c:v>0.98048173699999996</c:v>
                </c:pt>
                <c:pt idx="71661">
                  <c:v>0.98337578699999995</c:v>
                </c:pt>
                <c:pt idx="71662">
                  <c:v>0.99466263200000005</c:v>
                </c:pt>
                <c:pt idx="71663">
                  <c:v>0.99466263200000005</c:v>
                </c:pt>
                <c:pt idx="71664">
                  <c:v>0.98337578699999995</c:v>
                </c:pt>
                <c:pt idx="71665">
                  <c:v>0.994798234</c:v>
                </c:pt>
                <c:pt idx="71666">
                  <c:v>0.99466263200000005</c:v>
                </c:pt>
                <c:pt idx="71667">
                  <c:v>0.99833470599999996</c:v>
                </c:pt>
                <c:pt idx="71668">
                  <c:v>0.99833470599999996</c:v>
                </c:pt>
                <c:pt idx="71669">
                  <c:v>0.994798234</c:v>
                </c:pt>
                <c:pt idx="71670">
                  <c:v>0.99466263200000005</c:v>
                </c:pt>
                <c:pt idx="71671">
                  <c:v>0.98048173699999996</c:v>
                </c:pt>
                <c:pt idx="71672">
                  <c:v>0.98048173699999996</c:v>
                </c:pt>
                <c:pt idx="71673">
                  <c:v>0.99466263200000005</c:v>
                </c:pt>
                <c:pt idx="71674">
                  <c:v>0.98337578699999995</c:v>
                </c:pt>
                <c:pt idx="71675">
                  <c:v>0.99466263200000005</c:v>
                </c:pt>
                <c:pt idx="71676">
                  <c:v>0.99833470599999996</c:v>
                </c:pt>
                <c:pt idx="71677">
                  <c:v>0.994798234</c:v>
                </c:pt>
                <c:pt idx="71678">
                  <c:v>0.994798234</c:v>
                </c:pt>
                <c:pt idx="71679">
                  <c:v>0.99090427199999997</c:v>
                </c:pt>
                <c:pt idx="71680">
                  <c:v>0.99833470599999996</c:v>
                </c:pt>
                <c:pt idx="71681">
                  <c:v>0.99466263200000005</c:v>
                </c:pt>
                <c:pt idx="71682">
                  <c:v>0.98337578699999995</c:v>
                </c:pt>
                <c:pt idx="71683">
                  <c:v>0.99833470599999996</c:v>
                </c:pt>
                <c:pt idx="71684">
                  <c:v>0.99466263200000005</c:v>
                </c:pt>
                <c:pt idx="71685">
                  <c:v>0.99466263200000005</c:v>
                </c:pt>
                <c:pt idx="71686">
                  <c:v>0.99466263200000005</c:v>
                </c:pt>
                <c:pt idx="71687">
                  <c:v>0.99833470599999996</c:v>
                </c:pt>
                <c:pt idx="71688">
                  <c:v>0.98337578699999995</c:v>
                </c:pt>
                <c:pt idx="71689">
                  <c:v>0.99833470599999996</c:v>
                </c:pt>
                <c:pt idx="71690">
                  <c:v>0.994798234</c:v>
                </c:pt>
                <c:pt idx="71691">
                  <c:v>0.99833470599999996</c:v>
                </c:pt>
                <c:pt idx="71692">
                  <c:v>0.98048173699999996</c:v>
                </c:pt>
                <c:pt idx="71693">
                  <c:v>0.99466263200000005</c:v>
                </c:pt>
                <c:pt idx="71694">
                  <c:v>0.99833470599999996</c:v>
                </c:pt>
                <c:pt idx="71695">
                  <c:v>0.99466263200000005</c:v>
                </c:pt>
                <c:pt idx="71696">
                  <c:v>0.99833470599999996</c:v>
                </c:pt>
                <c:pt idx="71697">
                  <c:v>0.98337578699999995</c:v>
                </c:pt>
                <c:pt idx="71698">
                  <c:v>0.98729905299999998</c:v>
                </c:pt>
                <c:pt idx="71699">
                  <c:v>0.98337578699999995</c:v>
                </c:pt>
                <c:pt idx="71700">
                  <c:v>0.98337578699999995</c:v>
                </c:pt>
                <c:pt idx="71701">
                  <c:v>0.98337578699999995</c:v>
                </c:pt>
                <c:pt idx="71702">
                  <c:v>0.98048173699999996</c:v>
                </c:pt>
                <c:pt idx="71703">
                  <c:v>0.99466263200000005</c:v>
                </c:pt>
                <c:pt idx="71704">
                  <c:v>0.98337578699999995</c:v>
                </c:pt>
                <c:pt idx="71705">
                  <c:v>0.99466263200000005</c:v>
                </c:pt>
                <c:pt idx="71706">
                  <c:v>0.99466263200000005</c:v>
                </c:pt>
                <c:pt idx="71707">
                  <c:v>0.98337578699999995</c:v>
                </c:pt>
                <c:pt idx="71708">
                  <c:v>0.99466263200000005</c:v>
                </c:pt>
                <c:pt idx="71709">
                  <c:v>0.98337578699999995</c:v>
                </c:pt>
                <c:pt idx="71710">
                  <c:v>0.98048173699999996</c:v>
                </c:pt>
                <c:pt idx="71711">
                  <c:v>0.98048173699999996</c:v>
                </c:pt>
                <c:pt idx="71712">
                  <c:v>0.99833470599999996</c:v>
                </c:pt>
                <c:pt idx="71713">
                  <c:v>0.98337578699999995</c:v>
                </c:pt>
                <c:pt idx="71714">
                  <c:v>0.99833470599999996</c:v>
                </c:pt>
                <c:pt idx="71715">
                  <c:v>0.99466263200000005</c:v>
                </c:pt>
                <c:pt idx="71716">
                  <c:v>0.994798234</c:v>
                </c:pt>
                <c:pt idx="71717">
                  <c:v>0.99466263200000005</c:v>
                </c:pt>
                <c:pt idx="71718">
                  <c:v>0.994798234</c:v>
                </c:pt>
                <c:pt idx="71719">
                  <c:v>0.99466263200000005</c:v>
                </c:pt>
                <c:pt idx="71720">
                  <c:v>0.98337578699999995</c:v>
                </c:pt>
                <c:pt idx="71721">
                  <c:v>0.99466263200000005</c:v>
                </c:pt>
                <c:pt idx="71722">
                  <c:v>0.98337578699999995</c:v>
                </c:pt>
                <c:pt idx="71723">
                  <c:v>0.994798234</c:v>
                </c:pt>
                <c:pt idx="71724">
                  <c:v>0.99466263200000005</c:v>
                </c:pt>
                <c:pt idx="71725">
                  <c:v>0.98337578699999995</c:v>
                </c:pt>
                <c:pt idx="71726">
                  <c:v>0.99466263200000005</c:v>
                </c:pt>
                <c:pt idx="71727">
                  <c:v>0.99466263200000005</c:v>
                </c:pt>
                <c:pt idx="71728">
                  <c:v>0.98337578699999995</c:v>
                </c:pt>
                <c:pt idx="71729">
                  <c:v>0.99456953599999998</c:v>
                </c:pt>
                <c:pt idx="71730">
                  <c:v>0.98337578699999995</c:v>
                </c:pt>
                <c:pt idx="71731">
                  <c:v>0.98337578699999995</c:v>
                </c:pt>
                <c:pt idx="71732">
                  <c:v>0.98048173699999996</c:v>
                </c:pt>
                <c:pt idx="71733">
                  <c:v>0.98048173699999996</c:v>
                </c:pt>
                <c:pt idx="71734">
                  <c:v>0.99466263200000005</c:v>
                </c:pt>
                <c:pt idx="71735">
                  <c:v>0.99833470599999996</c:v>
                </c:pt>
                <c:pt idx="71736">
                  <c:v>0.99466263200000005</c:v>
                </c:pt>
                <c:pt idx="71737">
                  <c:v>0.994798234</c:v>
                </c:pt>
                <c:pt idx="71738">
                  <c:v>0.99833470599999996</c:v>
                </c:pt>
                <c:pt idx="71739">
                  <c:v>0.98048173699999996</c:v>
                </c:pt>
                <c:pt idx="71740">
                  <c:v>0.98337578699999995</c:v>
                </c:pt>
                <c:pt idx="71741">
                  <c:v>0.99466263200000005</c:v>
                </c:pt>
                <c:pt idx="71742">
                  <c:v>0.99833470599999996</c:v>
                </c:pt>
                <c:pt idx="71743">
                  <c:v>0.99833470599999996</c:v>
                </c:pt>
                <c:pt idx="71744">
                  <c:v>0.99466263200000005</c:v>
                </c:pt>
                <c:pt idx="71745">
                  <c:v>0.98337578699999995</c:v>
                </c:pt>
                <c:pt idx="71746">
                  <c:v>0.994798234</c:v>
                </c:pt>
                <c:pt idx="71747">
                  <c:v>0.98048173699999996</c:v>
                </c:pt>
                <c:pt idx="71748">
                  <c:v>0.99466263200000005</c:v>
                </c:pt>
                <c:pt idx="71749">
                  <c:v>0.99833470599999996</c:v>
                </c:pt>
                <c:pt idx="71750">
                  <c:v>0.98337578699999995</c:v>
                </c:pt>
                <c:pt idx="71751">
                  <c:v>0.987316898</c:v>
                </c:pt>
                <c:pt idx="71752">
                  <c:v>0.99833470599999996</c:v>
                </c:pt>
                <c:pt idx="71753">
                  <c:v>0.99466263200000005</c:v>
                </c:pt>
                <c:pt idx="71754">
                  <c:v>0.98048173699999996</c:v>
                </c:pt>
                <c:pt idx="71755">
                  <c:v>0.98337578699999995</c:v>
                </c:pt>
                <c:pt idx="71756">
                  <c:v>0.994798234</c:v>
                </c:pt>
                <c:pt idx="71757">
                  <c:v>0.99466263200000005</c:v>
                </c:pt>
                <c:pt idx="71758">
                  <c:v>0.99466263200000005</c:v>
                </c:pt>
                <c:pt idx="71759">
                  <c:v>0.994798234</c:v>
                </c:pt>
                <c:pt idx="71760">
                  <c:v>0.99466263200000005</c:v>
                </c:pt>
                <c:pt idx="71761">
                  <c:v>0.99833470599999996</c:v>
                </c:pt>
                <c:pt idx="71762">
                  <c:v>0.994798234</c:v>
                </c:pt>
                <c:pt idx="71763">
                  <c:v>0.99466263200000005</c:v>
                </c:pt>
                <c:pt idx="71764">
                  <c:v>0.99466263200000005</c:v>
                </c:pt>
                <c:pt idx="71765">
                  <c:v>0.98337578699999995</c:v>
                </c:pt>
                <c:pt idx="71766">
                  <c:v>0.98337578699999995</c:v>
                </c:pt>
                <c:pt idx="71767">
                  <c:v>0.99833470599999996</c:v>
                </c:pt>
                <c:pt idx="71768">
                  <c:v>0.98337578699999995</c:v>
                </c:pt>
                <c:pt idx="71769">
                  <c:v>0.99466263200000005</c:v>
                </c:pt>
                <c:pt idx="71770">
                  <c:v>0.99466263200000005</c:v>
                </c:pt>
                <c:pt idx="71771">
                  <c:v>0.99833470599999996</c:v>
                </c:pt>
                <c:pt idx="71772">
                  <c:v>0.99466263200000005</c:v>
                </c:pt>
                <c:pt idx="71773">
                  <c:v>0.98337578699999995</c:v>
                </c:pt>
                <c:pt idx="71774">
                  <c:v>0.99100769600000005</c:v>
                </c:pt>
                <c:pt idx="71775">
                  <c:v>0.994798234</c:v>
                </c:pt>
                <c:pt idx="71776">
                  <c:v>0.994798234</c:v>
                </c:pt>
                <c:pt idx="71777">
                  <c:v>0.98337578699999995</c:v>
                </c:pt>
                <c:pt idx="71778">
                  <c:v>0.994798234</c:v>
                </c:pt>
                <c:pt idx="71779">
                  <c:v>0.98337578699999995</c:v>
                </c:pt>
                <c:pt idx="71780">
                  <c:v>0.99466263200000005</c:v>
                </c:pt>
                <c:pt idx="71781">
                  <c:v>0.99833470599999996</c:v>
                </c:pt>
                <c:pt idx="71782">
                  <c:v>0.99833470599999996</c:v>
                </c:pt>
                <c:pt idx="71783">
                  <c:v>0.99466263200000005</c:v>
                </c:pt>
                <c:pt idx="71784">
                  <c:v>0.994798234</c:v>
                </c:pt>
                <c:pt idx="71785">
                  <c:v>0.99466263200000005</c:v>
                </c:pt>
                <c:pt idx="71786">
                  <c:v>0.99833470599999996</c:v>
                </c:pt>
                <c:pt idx="71787">
                  <c:v>0.98048173699999996</c:v>
                </c:pt>
                <c:pt idx="71788">
                  <c:v>0.994798234</c:v>
                </c:pt>
                <c:pt idx="71789">
                  <c:v>0.98337578699999995</c:v>
                </c:pt>
                <c:pt idx="71790">
                  <c:v>0.99466263200000005</c:v>
                </c:pt>
                <c:pt idx="71791">
                  <c:v>0.99160257900000004</c:v>
                </c:pt>
                <c:pt idx="71792">
                  <c:v>0.97078439699999997</c:v>
                </c:pt>
                <c:pt idx="71793">
                  <c:v>0.994798234</c:v>
                </c:pt>
                <c:pt idx="71794">
                  <c:v>0.98048173699999996</c:v>
                </c:pt>
                <c:pt idx="71795">
                  <c:v>0.99466263200000005</c:v>
                </c:pt>
                <c:pt idx="71796">
                  <c:v>0.99833470599999996</c:v>
                </c:pt>
                <c:pt idx="71797">
                  <c:v>0.994798234</c:v>
                </c:pt>
                <c:pt idx="71798">
                  <c:v>0.98337578699999995</c:v>
                </c:pt>
                <c:pt idx="71799">
                  <c:v>0.99833470599999996</c:v>
                </c:pt>
                <c:pt idx="71800">
                  <c:v>0.994798234</c:v>
                </c:pt>
                <c:pt idx="71801">
                  <c:v>0.99833470599999996</c:v>
                </c:pt>
                <c:pt idx="71802">
                  <c:v>0.99833470599999996</c:v>
                </c:pt>
                <c:pt idx="71803">
                  <c:v>0.99833470599999996</c:v>
                </c:pt>
                <c:pt idx="71804">
                  <c:v>0.98337578699999995</c:v>
                </c:pt>
                <c:pt idx="71805">
                  <c:v>0.99027694600000005</c:v>
                </c:pt>
                <c:pt idx="71806">
                  <c:v>0.994798234</c:v>
                </c:pt>
                <c:pt idx="71807">
                  <c:v>0.99466263200000005</c:v>
                </c:pt>
                <c:pt idx="71808">
                  <c:v>0.99466263200000005</c:v>
                </c:pt>
                <c:pt idx="71809">
                  <c:v>0.99833470599999996</c:v>
                </c:pt>
                <c:pt idx="71810">
                  <c:v>0.98048173699999996</c:v>
                </c:pt>
                <c:pt idx="71811">
                  <c:v>0.99833470599999996</c:v>
                </c:pt>
                <c:pt idx="71812">
                  <c:v>0.99456953599999998</c:v>
                </c:pt>
                <c:pt idx="71813">
                  <c:v>0.99833470599999996</c:v>
                </c:pt>
                <c:pt idx="71814">
                  <c:v>0.98337578699999995</c:v>
                </c:pt>
                <c:pt idx="71815">
                  <c:v>0.99833470599999996</c:v>
                </c:pt>
                <c:pt idx="71816">
                  <c:v>0.99833470599999996</c:v>
                </c:pt>
                <c:pt idx="71817">
                  <c:v>0.99833470599999996</c:v>
                </c:pt>
                <c:pt idx="71818">
                  <c:v>0.98337578699999995</c:v>
                </c:pt>
                <c:pt idx="71819">
                  <c:v>0.99466263200000005</c:v>
                </c:pt>
                <c:pt idx="71820">
                  <c:v>0.98048173699999996</c:v>
                </c:pt>
                <c:pt idx="71821">
                  <c:v>0.98337578699999995</c:v>
                </c:pt>
                <c:pt idx="71822">
                  <c:v>0.99833470599999996</c:v>
                </c:pt>
                <c:pt idx="71823">
                  <c:v>0.98337578699999995</c:v>
                </c:pt>
                <c:pt idx="71824">
                  <c:v>0.99466263200000005</c:v>
                </c:pt>
                <c:pt idx="71825">
                  <c:v>0.994798234</c:v>
                </c:pt>
                <c:pt idx="71826">
                  <c:v>0.98048173699999996</c:v>
                </c:pt>
                <c:pt idx="71827">
                  <c:v>0.994798234</c:v>
                </c:pt>
                <c:pt idx="71828">
                  <c:v>0.99466263200000005</c:v>
                </c:pt>
                <c:pt idx="71829">
                  <c:v>0.99833470599999996</c:v>
                </c:pt>
                <c:pt idx="71830">
                  <c:v>0.99833470599999996</c:v>
                </c:pt>
                <c:pt idx="71831">
                  <c:v>0.99466263200000005</c:v>
                </c:pt>
                <c:pt idx="71832">
                  <c:v>0.98048173699999996</c:v>
                </c:pt>
                <c:pt idx="71833">
                  <c:v>0.99833470599999996</c:v>
                </c:pt>
                <c:pt idx="71834">
                  <c:v>0.99466263200000005</c:v>
                </c:pt>
                <c:pt idx="71835">
                  <c:v>0.99466263200000005</c:v>
                </c:pt>
                <c:pt idx="71836">
                  <c:v>0.98048173699999996</c:v>
                </c:pt>
                <c:pt idx="71837">
                  <c:v>0.99466263200000005</c:v>
                </c:pt>
                <c:pt idx="71838">
                  <c:v>0.98729905299999998</c:v>
                </c:pt>
                <c:pt idx="71839">
                  <c:v>0.99833470599999996</c:v>
                </c:pt>
                <c:pt idx="71840">
                  <c:v>0.98337578699999995</c:v>
                </c:pt>
                <c:pt idx="71841">
                  <c:v>0.98048173699999996</c:v>
                </c:pt>
                <c:pt idx="71842">
                  <c:v>0.987316898</c:v>
                </c:pt>
                <c:pt idx="71843">
                  <c:v>0.99466263200000005</c:v>
                </c:pt>
                <c:pt idx="71844">
                  <c:v>0.98337578699999995</c:v>
                </c:pt>
                <c:pt idx="71845">
                  <c:v>0.994798234</c:v>
                </c:pt>
                <c:pt idx="71846">
                  <c:v>0.99466263200000005</c:v>
                </c:pt>
                <c:pt idx="71847">
                  <c:v>0.99466263200000005</c:v>
                </c:pt>
                <c:pt idx="71848">
                  <c:v>0.99833470599999996</c:v>
                </c:pt>
                <c:pt idx="71849">
                  <c:v>0.99833470599999996</c:v>
                </c:pt>
                <c:pt idx="71850">
                  <c:v>0.98337578699999995</c:v>
                </c:pt>
                <c:pt idx="71851">
                  <c:v>0.99466263200000005</c:v>
                </c:pt>
                <c:pt idx="71852">
                  <c:v>0.98048173699999996</c:v>
                </c:pt>
                <c:pt idx="71853">
                  <c:v>0.99466263200000005</c:v>
                </c:pt>
                <c:pt idx="71854">
                  <c:v>0.98337578699999995</c:v>
                </c:pt>
                <c:pt idx="71855">
                  <c:v>0.98337578699999995</c:v>
                </c:pt>
                <c:pt idx="71856">
                  <c:v>0.99466263200000005</c:v>
                </c:pt>
                <c:pt idx="71857">
                  <c:v>0.98552498799999999</c:v>
                </c:pt>
                <c:pt idx="71858">
                  <c:v>0.99833470599999996</c:v>
                </c:pt>
                <c:pt idx="71859">
                  <c:v>0.99466263200000005</c:v>
                </c:pt>
                <c:pt idx="71860">
                  <c:v>0.99466263200000005</c:v>
                </c:pt>
                <c:pt idx="71861">
                  <c:v>0.98048173699999996</c:v>
                </c:pt>
                <c:pt idx="71862">
                  <c:v>0.98337578699999995</c:v>
                </c:pt>
                <c:pt idx="71863">
                  <c:v>0.98337578699999995</c:v>
                </c:pt>
                <c:pt idx="71864">
                  <c:v>0.99466263200000005</c:v>
                </c:pt>
                <c:pt idx="71865">
                  <c:v>0.99100769600000005</c:v>
                </c:pt>
                <c:pt idx="71866">
                  <c:v>0.99466263200000005</c:v>
                </c:pt>
                <c:pt idx="71867">
                  <c:v>0.99833470599999996</c:v>
                </c:pt>
                <c:pt idx="71868">
                  <c:v>0.994798234</c:v>
                </c:pt>
                <c:pt idx="71869">
                  <c:v>0.99833470599999996</c:v>
                </c:pt>
                <c:pt idx="71870">
                  <c:v>0.98729905299999998</c:v>
                </c:pt>
                <c:pt idx="71871">
                  <c:v>0.98337578699999995</c:v>
                </c:pt>
                <c:pt idx="71872">
                  <c:v>0.98048173699999996</c:v>
                </c:pt>
                <c:pt idx="71873">
                  <c:v>0.99833470599999996</c:v>
                </c:pt>
                <c:pt idx="71874">
                  <c:v>0.98337578699999995</c:v>
                </c:pt>
                <c:pt idx="71875">
                  <c:v>0.99833470599999996</c:v>
                </c:pt>
                <c:pt idx="71876">
                  <c:v>0.98337578699999995</c:v>
                </c:pt>
                <c:pt idx="71877">
                  <c:v>0.99833470599999996</c:v>
                </c:pt>
                <c:pt idx="71878">
                  <c:v>0.994798234</c:v>
                </c:pt>
                <c:pt idx="71879">
                  <c:v>0.99466263200000005</c:v>
                </c:pt>
                <c:pt idx="71880">
                  <c:v>0.98048173699999996</c:v>
                </c:pt>
                <c:pt idx="71881">
                  <c:v>0.99466263200000005</c:v>
                </c:pt>
                <c:pt idx="71882">
                  <c:v>0.98048173699999996</c:v>
                </c:pt>
                <c:pt idx="71883">
                  <c:v>0.98337578699999995</c:v>
                </c:pt>
                <c:pt idx="71884">
                  <c:v>0.98048173699999996</c:v>
                </c:pt>
                <c:pt idx="71885">
                  <c:v>0.994798234</c:v>
                </c:pt>
                <c:pt idx="71886">
                  <c:v>0.98337578699999995</c:v>
                </c:pt>
                <c:pt idx="71887">
                  <c:v>0.99466263200000005</c:v>
                </c:pt>
                <c:pt idx="71888">
                  <c:v>0.99466263200000005</c:v>
                </c:pt>
                <c:pt idx="71889">
                  <c:v>0.99090427199999997</c:v>
                </c:pt>
                <c:pt idx="71890">
                  <c:v>0.99466263200000005</c:v>
                </c:pt>
                <c:pt idx="71891">
                  <c:v>0.99833470599999996</c:v>
                </c:pt>
                <c:pt idx="71892">
                  <c:v>0.98337578699999995</c:v>
                </c:pt>
                <c:pt idx="71893">
                  <c:v>0.98337578699999995</c:v>
                </c:pt>
                <c:pt idx="71894">
                  <c:v>0.99833470599999996</c:v>
                </c:pt>
                <c:pt idx="71895">
                  <c:v>0.98337578699999995</c:v>
                </c:pt>
                <c:pt idx="71896">
                  <c:v>0.99466263200000005</c:v>
                </c:pt>
                <c:pt idx="71897">
                  <c:v>0.994798234</c:v>
                </c:pt>
                <c:pt idx="71898">
                  <c:v>0.99466263200000005</c:v>
                </c:pt>
                <c:pt idx="71899">
                  <c:v>0.99833470599999996</c:v>
                </c:pt>
                <c:pt idx="71900">
                  <c:v>0.99466263200000005</c:v>
                </c:pt>
                <c:pt idx="71901">
                  <c:v>0.98729905299999998</c:v>
                </c:pt>
                <c:pt idx="71902">
                  <c:v>0.99466263200000005</c:v>
                </c:pt>
                <c:pt idx="71903">
                  <c:v>0.98337578699999995</c:v>
                </c:pt>
                <c:pt idx="71904">
                  <c:v>0.98337578699999995</c:v>
                </c:pt>
                <c:pt idx="71905">
                  <c:v>0.98337578699999995</c:v>
                </c:pt>
                <c:pt idx="71906">
                  <c:v>0.994798234</c:v>
                </c:pt>
                <c:pt idx="71907">
                  <c:v>0.98337578699999995</c:v>
                </c:pt>
                <c:pt idx="71908">
                  <c:v>0.98337578699999995</c:v>
                </c:pt>
                <c:pt idx="71909">
                  <c:v>0.994798234</c:v>
                </c:pt>
                <c:pt idx="71910">
                  <c:v>0.99466263200000005</c:v>
                </c:pt>
                <c:pt idx="71911">
                  <c:v>0.99466263200000005</c:v>
                </c:pt>
                <c:pt idx="71912">
                  <c:v>0.99466263200000005</c:v>
                </c:pt>
                <c:pt idx="71913">
                  <c:v>0.98048173699999996</c:v>
                </c:pt>
                <c:pt idx="71914">
                  <c:v>0.98048173699999996</c:v>
                </c:pt>
                <c:pt idx="71915">
                  <c:v>0.98337578699999995</c:v>
                </c:pt>
                <c:pt idx="71916">
                  <c:v>0.98048173699999996</c:v>
                </c:pt>
                <c:pt idx="71917">
                  <c:v>0.98048173699999996</c:v>
                </c:pt>
                <c:pt idx="71918">
                  <c:v>0.99466263200000005</c:v>
                </c:pt>
                <c:pt idx="71919">
                  <c:v>0.98048173699999996</c:v>
                </c:pt>
                <c:pt idx="71920">
                  <c:v>0.99833470599999996</c:v>
                </c:pt>
                <c:pt idx="71921">
                  <c:v>0.99833470599999996</c:v>
                </c:pt>
                <c:pt idx="71922">
                  <c:v>0.99466263200000005</c:v>
                </c:pt>
                <c:pt idx="71923">
                  <c:v>0.994798234</c:v>
                </c:pt>
                <c:pt idx="71924">
                  <c:v>0.98337578699999995</c:v>
                </c:pt>
                <c:pt idx="71925">
                  <c:v>0.99015918800000002</c:v>
                </c:pt>
                <c:pt idx="71926">
                  <c:v>0.99466263200000005</c:v>
                </c:pt>
                <c:pt idx="71927">
                  <c:v>0.98337578699999995</c:v>
                </c:pt>
                <c:pt idx="71928">
                  <c:v>0.98048173699999996</c:v>
                </c:pt>
                <c:pt idx="71929">
                  <c:v>0.994798234</c:v>
                </c:pt>
                <c:pt idx="71930">
                  <c:v>0.994798234</c:v>
                </c:pt>
                <c:pt idx="71931">
                  <c:v>0.99833470599999996</c:v>
                </c:pt>
                <c:pt idx="71932">
                  <c:v>0.994798234</c:v>
                </c:pt>
                <c:pt idx="71933">
                  <c:v>0.994798234</c:v>
                </c:pt>
                <c:pt idx="71934">
                  <c:v>0.99833470599999996</c:v>
                </c:pt>
                <c:pt idx="71935">
                  <c:v>0.98337578699999995</c:v>
                </c:pt>
                <c:pt idx="71936">
                  <c:v>0.99466263200000005</c:v>
                </c:pt>
                <c:pt idx="71937">
                  <c:v>0.99466263200000005</c:v>
                </c:pt>
                <c:pt idx="71938">
                  <c:v>0.99466263200000005</c:v>
                </c:pt>
                <c:pt idx="71939">
                  <c:v>0.98337578699999995</c:v>
                </c:pt>
                <c:pt idx="71940">
                  <c:v>0.99466263200000005</c:v>
                </c:pt>
                <c:pt idx="71941">
                  <c:v>0.99466263200000005</c:v>
                </c:pt>
                <c:pt idx="71942">
                  <c:v>0.98337578699999995</c:v>
                </c:pt>
                <c:pt idx="71943">
                  <c:v>0.99833470599999996</c:v>
                </c:pt>
                <c:pt idx="71944">
                  <c:v>0.994798234</c:v>
                </c:pt>
                <c:pt idx="71945">
                  <c:v>0.98048173699999996</c:v>
                </c:pt>
                <c:pt idx="71946">
                  <c:v>0.98048173699999996</c:v>
                </c:pt>
                <c:pt idx="71947">
                  <c:v>0.98337578699999995</c:v>
                </c:pt>
                <c:pt idx="71948">
                  <c:v>0.99466263200000005</c:v>
                </c:pt>
                <c:pt idx="71949">
                  <c:v>0.98337578699999995</c:v>
                </c:pt>
                <c:pt idx="71950">
                  <c:v>0.98337578699999995</c:v>
                </c:pt>
                <c:pt idx="71951">
                  <c:v>0.98337578699999995</c:v>
                </c:pt>
                <c:pt idx="71952">
                  <c:v>0.98337578699999995</c:v>
                </c:pt>
                <c:pt idx="71953">
                  <c:v>0.98337578699999995</c:v>
                </c:pt>
                <c:pt idx="71954">
                  <c:v>0.99833470599999996</c:v>
                </c:pt>
                <c:pt idx="71955">
                  <c:v>0.98337578699999995</c:v>
                </c:pt>
                <c:pt idx="71956">
                  <c:v>0.994798234</c:v>
                </c:pt>
                <c:pt idx="71957">
                  <c:v>0.99833470599999996</c:v>
                </c:pt>
                <c:pt idx="71958">
                  <c:v>0.99100769600000005</c:v>
                </c:pt>
                <c:pt idx="71959">
                  <c:v>0.99466263200000005</c:v>
                </c:pt>
                <c:pt idx="71960">
                  <c:v>0.99466263200000005</c:v>
                </c:pt>
                <c:pt idx="71961">
                  <c:v>0.99626751000000002</c:v>
                </c:pt>
                <c:pt idx="71962">
                  <c:v>0.98337578699999995</c:v>
                </c:pt>
                <c:pt idx="71963">
                  <c:v>0.994798234</c:v>
                </c:pt>
                <c:pt idx="71964">
                  <c:v>0.994798234</c:v>
                </c:pt>
                <c:pt idx="71965">
                  <c:v>0.98337578699999995</c:v>
                </c:pt>
                <c:pt idx="71966">
                  <c:v>0.99466263200000005</c:v>
                </c:pt>
                <c:pt idx="71967">
                  <c:v>0.99466263200000005</c:v>
                </c:pt>
                <c:pt idx="71968">
                  <c:v>0.99466263200000005</c:v>
                </c:pt>
                <c:pt idx="71969">
                  <c:v>0.98337578699999995</c:v>
                </c:pt>
                <c:pt idx="71970">
                  <c:v>0.98337578699999995</c:v>
                </c:pt>
                <c:pt idx="71971">
                  <c:v>0.98048173699999996</c:v>
                </c:pt>
                <c:pt idx="71972">
                  <c:v>0.98048173699999996</c:v>
                </c:pt>
                <c:pt idx="71973">
                  <c:v>0.99833470599999996</c:v>
                </c:pt>
                <c:pt idx="71974">
                  <c:v>0.994798234</c:v>
                </c:pt>
                <c:pt idx="71975">
                  <c:v>0.99466263200000005</c:v>
                </c:pt>
                <c:pt idx="71976">
                  <c:v>0.99466263200000005</c:v>
                </c:pt>
                <c:pt idx="71977">
                  <c:v>0.98337578699999995</c:v>
                </c:pt>
                <c:pt idx="71978">
                  <c:v>0.98337578699999995</c:v>
                </c:pt>
                <c:pt idx="71979">
                  <c:v>0.99466263200000005</c:v>
                </c:pt>
                <c:pt idx="71980">
                  <c:v>0.99466263200000005</c:v>
                </c:pt>
                <c:pt idx="71981">
                  <c:v>0.98337578699999995</c:v>
                </c:pt>
                <c:pt idx="71982">
                  <c:v>0.99456953599999998</c:v>
                </c:pt>
                <c:pt idx="71983">
                  <c:v>0.98337578699999995</c:v>
                </c:pt>
                <c:pt idx="71984">
                  <c:v>0.994798234</c:v>
                </c:pt>
                <c:pt idx="71985">
                  <c:v>0.99833470599999996</c:v>
                </c:pt>
                <c:pt idx="71986">
                  <c:v>0.98337578699999995</c:v>
                </c:pt>
                <c:pt idx="71987">
                  <c:v>0.99833470599999996</c:v>
                </c:pt>
                <c:pt idx="71988">
                  <c:v>0.99833470599999996</c:v>
                </c:pt>
                <c:pt idx="71989">
                  <c:v>0.987316898</c:v>
                </c:pt>
                <c:pt idx="71990">
                  <c:v>0.98337578699999995</c:v>
                </c:pt>
                <c:pt idx="71991">
                  <c:v>0.99833470599999996</c:v>
                </c:pt>
                <c:pt idx="71992">
                  <c:v>0.99466263200000005</c:v>
                </c:pt>
                <c:pt idx="71993">
                  <c:v>0.994798234</c:v>
                </c:pt>
                <c:pt idx="71994">
                  <c:v>0.99466263200000005</c:v>
                </c:pt>
                <c:pt idx="71995">
                  <c:v>0.99015918800000002</c:v>
                </c:pt>
                <c:pt idx="71996">
                  <c:v>0.99833470599999996</c:v>
                </c:pt>
                <c:pt idx="71997">
                  <c:v>0.98337578699999995</c:v>
                </c:pt>
                <c:pt idx="71998">
                  <c:v>0.98337578699999995</c:v>
                </c:pt>
                <c:pt idx="71999">
                  <c:v>0.99833470599999996</c:v>
                </c:pt>
                <c:pt idx="72000">
                  <c:v>0.99833470599999996</c:v>
                </c:pt>
                <c:pt idx="72001">
                  <c:v>0.99833470599999996</c:v>
                </c:pt>
                <c:pt idx="72002">
                  <c:v>0.994798234</c:v>
                </c:pt>
                <c:pt idx="72003">
                  <c:v>0.98048173699999996</c:v>
                </c:pt>
                <c:pt idx="72004">
                  <c:v>0.98337578699999995</c:v>
                </c:pt>
                <c:pt idx="72005">
                  <c:v>0.99466263200000005</c:v>
                </c:pt>
                <c:pt idx="72006">
                  <c:v>0.99466263200000005</c:v>
                </c:pt>
                <c:pt idx="72007">
                  <c:v>0.99466263200000005</c:v>
                </c:pt>
                <c:pt idx="72008">
                  <c:v>0.99833470599999996</c:v>
                </c:pt>
                <c:pt idx="72009">
                  <c:v>0.99626751000000002</c:v>
                </c:pt>
                <c:pt idx="72010">
                  <c:v>0.98048173699999996</c:v>
                </c:pt>
                <c:pt idx="72011">
                  <c:v>0.99833470599999996</c:v>
                </c:pt>
                <c:pt idx="72012">
                  <c:v>0.98337578699999995</c:v>
                </c:pt>
                <c:pt idx="72013">
                  <c:v>0.98337578699999995</c:v>
                </c:pt>
                <c:pt idx="72014">
                  <c:v>0.99833470599999996</c:v>
                </c:pt>
                <c:pt idx="72015">
                  <c:v>0.98337578699999995</c:v>
                </c:pt>
                <c:pt idx="72016">
                  <c:v>0.98337578699999995</c:v>
                </c:pt>
                <c:pt idx="72017">
                  <c:v>0.98048173699999996</c:v>
                </c:pt>
                <c:pt idx="72018">
                  <c:v>0.994798234</c:v>
                </c:pt>
                <c:pt idx="72019">
                  <c:v>0.98337578699999995</c:v>
                </c:pt>
                <c:pt idx="72020">
                  <c:v>0.98048173699999996</c:v>
                </c:pt>
                <c:pt idx="72021">
                  <c:v>0.98337578699999995</c:v>
                </c:pt>
                <c:pt idx="72022">
                  <c:v>0.99466263200000005</c:v>
                </c:pt>
                <c:pt idx="72023">
                  <c:v>0.99466263200000005</c:v>
                </c:pt>
                <c:pt idx="72024">
                  <c:v>0.99833470599999996</c:v>
                </c:pt>
                <c:pt idx="72025">
                  <c:v>0.98337578699999995</c:v>
                </c:pt>
                <c:pt idx="72026">
                  <c:v>0.99833470599999996</c:v>
                </c:pt>
                <c:pt idx="72027">
                  <c:v>0.98337578699999995</c:v>
                </c:pt>
                <c:pt idx="72028">
                  <c:v>0.98337578699999995</c:v>
                </c:pt>
                <c:pt idx="72029">
                  <c:v>0.98048173699999996</c:v>
                </c:pt>
                <c:pt idx="72030">
                  <c:v>0.994798234</c:v>
                </c:pt>
                <c:pt idx="72031">
                  <c:v>0.994798234</c:v>
                </c:pt>
                <c:pt idx="72032">
                  <c:v>0.98337578699999995</c:v>
                </c:pt>
                <c:pt idx="72033">
                  <c:v>0.99090427199999997</c:v>
                </c:pt>
                <c:pt idx="72034">
                  <c:v>0.994798234</c:v>
                </c:pt>
                <c:pt idx="72035">
                  <c:v>0.99466263200000005</c:v>
                </c:pt>
                <c:pt idx="72036">
                  <c:v>0.98729905299999998</c:v>
                </c:pt>
                <c:pt idx="72037">
                  <c:v>0.98729905299999998</c:v>
                </c:pt>
                <c:pt idx="72038">
                  <c:v>0.99833470599999996</c:v>
                </c:pt>
                <c:pt idx="72039">
                  <c:v>0.98337578699999995</c:v>
                </c:pt>
                <c:pt idx="72040">
                  <c:v>0.99466263200000005</c:v>
                </c:pt>
                <c:pt idx="72041">
                  <c:v>0.99090427199999997</c:v>
                </c:pt>
                <c:pt idx="72042">
                  <c:v>0.99466263200000005</c:v>
                </c:pt>
                <c:pt idx="72043">
                  <c:v>0.99833470599999996</c:v>
                </c:pt>
                <c:pt idx="72044">
                  <c:v>0.99466263200000005</c:v>
                </c:pt>
                <c:pt idx="72045">
                  <c:v>0.99466263200000005</c:v>
                </c:pt>
                <c:pt idx="72046">
                  <c:v>0.994798234</c:v>
                </c:pt>
                <c:pt idx="72047">
                  <c:v>0.97702001699999996</c:v>
                </c:pt>
                <c:pt idx="72048">
                  <c:v>0.99833470599999996</c:v>
                </c:pt>
                <c:pt idx="72049">
                  <c:v>0.98048173699999996</c:v>
                </c:pt>
                <c:pt idx="72050">
                  <c:v>0.994798234</c:v>
                </c:pt>
                <c:pt idx="72051">
                  <c:v>0.99833470599999996</c:v>
                </c:pt>
                <c:pt idx="72052">
                  <c:v>0.99833470599999996</c:v>
                </c:pt>
                <c:pt idx="72053">
                  <c:v>0.99466263200000005</c:v>
                </c:pt>
                <c:pt idx="72054">
                  <c:v>0.99833470599999996</c:v>
                </c:pt>
                <c:pt idx="72055">
                  <c:v>0.98337578699999995</c:v>
                </c:pt>
                <c:pt idx="72056">
                  <c:v>0.99833470599999996</c:v>
                </c:pt>
                <c:pt idx="72057">
                  <c:v>0.98048173699999996</c:v>
                </c:pt>
                <c:pt idx="72058">
                  <c:v>0.98337578699999995</c:v>
                </c:pt>
                <c:pt idx="72059">
                  <c:v>0.98337578699999995</c:v>
                </c:pt>
                <c:pt idx="72060">
                  <c:v>0.99466263200000005</c:v>
                </c:pt>
                <c:pt idx="72061">
                  <c:v>0.98048173699999996</c:v>
                </c:pt>
                <c:pt idx="72062">
                  <c:v>0.98048173699999996</c:v>
                </c:pt>
                <c:pt idx="72063">
                  <c:v>0.99466263200000005</c:v>
                </c:pt>
                <c:pt idx="72064">
                  <c:v>0.98337578699999995</c:v>
                </c:pt>
                <c:pt idx="72065">
                  <c:v>0.994798234</c:v>
                </c:pt>
                <c:pt idx="72066">
                  <c:v>0.994798234</c:v>
                </c:pt>
                <c:pt idx="72067">
                  <c:v>0.99466263200000005</c:v>
                </c:pt>
                <c:pt idx="72068">
                  <c:v>0.98337578699999995</c:v>
                </c:pt>
                <c:pt idx="72069">
                  <c:v>0.99466263200000005</c:v>
                </c:pt>
                <c:pt idx="72070">
                  <c:v>0.98048173699999996</c:v>
                </c:pt>
                <c:pt idx="72071">
                  <c:v>0.98549281</c:v>
                </c:pt>
                <c:pt idx="72072">
                  <c:v>0.99466263200000005</c:v>
                </c:pt>
                <c:pt idx="72073">
                  <c:v>0.98337578699999995</c:v>
                </c:pt>
                <c:pt idx="72074">
                  <c:v>0.98337578699999995</c:v>
                </c:pt>
                <c:pt idx="72075">
                  <c:v>0.994798234</c:v>
                </c:pt>
                <c:pt idx="72076">
                  <c:v>0.99466263200000005</c:v>
                </c:pt>
                <c:pt idx="72077">
                  <c:v>0.98337578699999995</c:v>
                </c:pt>
                <c:pt idx="72078">
                  <c:v>0.994798234</c:v>
                </c:pt>
                <c:pt idx="72079">
                  <c:v>0.98048173699999996</c:v>
                </c:pt>
                <c:pt idx="72080">
                  <c:v>0.99833470599999996</c:v>
                </c:pt>
                <c:pt idx="72081">
                  <c:v>0.98048173699999996</c:v>
                </c:pt>
                <c:pt idx="72082">
                  <c:v>0.98337578699999995</c:v>
                </c:pt>
                <c:pt idx="72083">
                  <c:v>0.98337578699999995</c:v>
                </c:pt>
                <c:pt idx="72084">
                  <c:v>0.99833470599999996</c:v>
                </c:pt>
                <c:pt idx="72085">
                  <c:v>0.99466263200000005</c:v>
                </c:pt>
                <c:pt idx="72086">
                  <c:v>0.99466263200000005</c:v>
                </c:pt>
                <c:pt idx="72087">
                  <c:v>0.987316898</c:v>
                </c:pt>
                <c:pt idx="72088">
                  <c:v>0.98048173699999996</c:v>
                </c:pt>
                <c:pt idx="72089">
                  <c:v>0.994798234</c:v>
                </c:pt>
                <c:pt idx="72090">
                  <c:v>0.99833470599999996</c:v>
                </c:pt>
                <c:pt idx="72091">
                  <c:v>0.987316898</c:v>
                </c:pt>
                <c:pt idx="72092">
                  <c:v>0.99466263200000005</c:v>
                </c:pt>
                <c:pt idx="72093">
                  <c:v>0.98975540500000003</c:v>
                </c:pt>
                <c:pt idx="72094">
                  <c:v>0.98048173699999996</c:v>
                </c:pt>
                <c:pt idx="72095">
                  <c:v>0.99833470599999996</c:v>
                </c:pt>
                <c:pt idx="72096">
                  <c:v>0.99833470599999996</c:v>
                </c:pt>
                <c:pt idx="72097">
                  <c:v>0.99466263200000005</c:v>
                </c:pt>
                <c:pt idx="72098">
                  <c:v>0.98048173699999996</c:v>
                </c:pt>
                <c:pt idx="72099">
                  <c:v>0.99466263200000005</c:v>
                </c:pt>
                <c:pt idx="72100">
                  <c:v>0.994798234</c:v>
                </c:pt>
                <c:pt idx="72101">
                  <c:v>0.98048173699999996</c:v>
                </c:pt>
                <c:pt idx="72102">
                  <c:v>0.994798234</c:v>
                </c:pt>
                <c:pt idx="72103">
                  <c:v>0.99015918800000002</c:v>
                </c:pt>
                <c:pt idx="72104">
                  <c:v>0.99100769600000005</c:v>
                </c:pt>
                <c:pt idx="72105">
                  <c:v>0.98048173699999996</c:v>
                </c:pt>
                <c:pt idx="72106">
                  <c:v>0.98337578699999995</c:v>
                </c:pt>
                <c:pt idx="72107">
                  <c:v>0.99466263200000005</c:v>
                </c:pt>
                <c:pt idx="72108">
                  <c:v>0.98337578699999995</c:v>
                </c:pt>
                <c:pt idx="72109">
                  <c:v>0.99466263200000005</c:v>
                </c:pt>
                <c:pt idx="72110">
                  <c:v>0.98337578699999995</c:v>
                </c:pt>
                <c:pt idx="72111">
                  <c:v>0.99833470599999996</c:v>
                </c:pt>
                <c:pt idx="72112">
                  <c:v>0.994798234</c:v>
                </c:pt>
                <c:pt idx="72113">
                  <c:v>0.99833470599999996</c:v>
                </c:pt>
                <c:pt idx="72114">
                  <c:v>0.98337578699999995</c:v>
                </c:pt>
                <c:pt idx="72115">
                  <c:v>0.98337578699999995</c:v>
                </c:pt>
                <c:pt idx="72116">
                  <c:v>0.99833470599999996</c:v>
                </c:pt>
                <c:pt idx="72117">
                  <c:v>0.99466263200000005</c:v>
                </c:pt>
                <c:pt idx="72118">
                  <c:v>0.98048173699999996</c:v>
                </c:pt>
                <c:pt idx="72119">
                  <c:v>0.99466263200000005</c:v>
                </c:pt>
                <c:pt idx="72120">
                  <c:v>0.98048173699999996</c:v>
                </c:pt>
                <c:pt idx="72121">
                  <c:v>0.99466263200000005</c:v>
                </c:pt>
                <c:pt idx="72122">
                  <c:v>0.99833470599999996</c:v>
                </c:pt>
                <c:pt idx="72123">
                  <c:v>0.994798234</c:v>
                </c:pt>
                <c:pt idx="72124">
                  <c:v>0.98048173699999996</c:v>
                </c:pt>
                <c:pt idx="72125">
                  <c:v>0.98337578699999995</c:v>
                </c:pt>
                <c:pt idx="72126">
                  <c:v>0.99466263200000005</c:v>
                </c:pt>
                <c:pt idx="72127">
                  <c:v>0.99466263200000005</c:v>
                </c:pt>
                <c:pt idx="72128">
                  <c:v>0.99466263200000005</c:v>
                </c:pt>
                <c:pt idx="72129">
                  <c:v>0.987316898</c:v>
                </c:pt>
                <c:pt idx="72130">
                  <c:v>0.99833470599999996</c:v>
                </c:pt>
                <c:pt idx="72131">
                  <c:v>0.99100769600000005</c:v>
                </c:pt>
                <c:pt idx="72132">
                  <c:v>0.994798234</c:v>
                </c:pt>
                <c:pt idx="72133">
                  <c:v>0.99833470599999996</c:v>
                </c:pt>
                <c:pt idx="72134">
                  <c:v>0.99466263200000005</c:v>
                </c:pt>
                <c:pt idx="72135">
                  <c:v>0.99833470599999996</c:v>
                </c:pt>
                <c:pt idx="72136">
                  <c:v>0.98337578699999995</c:v>
                </c:pt>
                <c:pt idx="72137">
                  <c:v>0.98048173699999996</c:v>
                </c:pt>
                <c:pt idx="72138">
                  <c:v>0.99466263200000005</c:v>
                </c:pt>
                <c:pt idx="72139">
                  <c:v>0.99466263200000005</c:v>
                </c:pt>
                <c:pt idx="72140">
                  <c:v>0.994798234</c:v>
                </c:pt>
                <c:pt idx="72141">
                  <c:v>0.98337578699999995</c:v>
                </c:pt>
                <c:pt idx="72142">
                  <c:v>0.99833470599999996</c:v>
                </c:pt>
                <c:pt idx="72143">
                  <c:v>0.994798234</c:v>
                </c:pt>
                <c:pt idx="72144">
                  <c:v>0.98337578699999995</c:v>
                </c:pt>
                <c:pt idx="72145">
                  <c:v>0.98337578699999995</c:v>
                </c:pt>
                <c:pt idx="72146">
                  <c:v>0.99833470599999996</c:v>
                </c:pt>
                <c:pt idx="72147">
                  <c:v>0.98729905299999998</c:v>
                </c:pt>
                <c:pt idx="72148">
                  <c:v>0.98048173699999996</c:v>
                </c:pt>
                <c:pt idx="72149">
                  <c:v>0.99833470599999996</c:v>
                </c:pt>
                <c:pt idx="72150">
                  <c:v>0.99466263200000005</c:v>
                </c:pt>
                <c:pt idx="72151">
                  <c:v>0.98337578699999995</c:v>
                </c:pt>
                <c:pt idx="72152">
                  <c:v>0.99833470599999996</c:v>
                </c:pt>
                <c:pt idx="72153">
                  <c:v>0.98337578699999995</c:v>
                </c:pt>
                <c:pt idx="72154">
                  <c:v>0.99466263200000005</c:v>
                </c:pt>
                <c:pt idx="72155">
                  <c:v>0.99090427199999997</c:v>
                </c:pt>
                <c:pt idx="72156">
                  <c:v>0.99833470599999996</c:v>
                </c:pt>
                <c:pt idx="72157">
                  <c:v>0.99833470599999996</c:v>
                </c:pt>
                <c:pt idx="72158">
                  <c:v>0.98337578699999995</c:v>
                </c:pt>
                <c:pt idx="72159">
                  <c:v>0.99833470599999996</c:v>
                </c:pt>
                <c:pt idx="72160">
                  <c:v>0.99833470599999996</c:v>
                </c:pt>
                <c:pt idx="72161">
                  <c:v>0.98048173699999996</c:v>
                </c:pt>
                <c:pt idx="72162">
                  <c:v>0.98337578699999995</c:v>
                </c:pt>
                <c:pt idx="72163">
                  <c:v>0.98337578699999995</c:v>
                </c:pt>
                <c:pt idx="72164">
                  <c:v>0.98337578699999995</c:v>
                </c:pt>
                <c:pt idx="72165">
                  <c:v>0.994798234</c:v>
                </c:pt>
                <c:pt idx="72166">
                  <c:v>0.99833470599999996</c:v>
                </c:pt>
                <c:pt idx="72167">
                  <c:v>0.994798234</c:v>
                </c:pt>
                <c:pt idx="72168">
                  <c:v>0.99466263200000005</c:v>
                </c:pt>
                <c:pt idx="72169">
                  <c:v>0.98048173699999996</c:v>
                </c:pt>
                <c:pt idx="72170">
                  <c:v>0.99456953599999998</c:v>
                </c:pt>
                <c:pt idx="72171">
                  <c:v>0.98048173699999996</c:v>
                </c:pt>
                <c:pt idx="72172">
                  <c:v>0.98048173699999996</c:v>
                </c:pt>
                <c:pt idx="72173">
                  <c:v>0.98337578699999995</c:v>
                </c:pt>
                <c:pt idx="72174">
                  <c:v>0.98048173699999996</c:v>
                </c:pt>
                <c:pt idx="72175">
                  <c:v>0.98048173699999996</c:v>
                </c:pt>
                <c:pt idx="72176">
                  <c:v>0.99466263200000005</c:v>
                </c:pt>
                <c:pt idx="72177">
                  <c:v>0.99466263200000005</c:v>
                </c:pt>
                <c:pt idx="72178">
                  <c:v>0.994798234</c:v>
                </c:pt>
                <c:pt idx="72179">
                  <c:v>0.99450736299999998</c:v>
                </c:pt>
                <c:pt idx="72180">
                  <c:v>0.99466263200000005</c:v>
                </c:pt>
                <c:pt idx="72181">
                  <c:v>0.98337578699999995</c:v>
                </c:pt>
                <c:pt idx="72182">
                  <c:v>0.98337578699999995</c:v>
                </c:pt>
                <c:pt idx="72183">
                  <c:v>0.98337578699999995</c:v>
                </c:pt>
                <c:pt idx="72184">
                  <c:v>0.98337578699999995</c:v>
                </c:pt>
                <c:pt idx="72185">
                  <c:v>0.994798234</c:v>
                </c:pt>
                <c:pt idx="72186">
                  <c:v>0.98529628999999996</c:v>
                </c:pt>
                <c:pt idx="72187">
                  <c:v>0.98048173699999996</c:v>
                </c:pt>
                <c:pt idx="72188">
                  <c:v>0.99833470599999996</c:v>
                </c:pt>
                <c:pt idx="72189">
                  <c:v>0.98729905299999998</c:v>
                </c:pt>
                <c:pt idx="72190">
                  <c:v>0.99466263200000005</c:v>
                </c:pt>
                <c:pt idx="72191">
                  <c:v>0.98337578699999995</c:v>
                </c:pt>
                <c:pt idx="72192">
                  <c:v>0.99833470599999996</c:v>
                </c:pt>
                <c:pt idx="72193">
                  <c:v>0.98337578699999995</c:v>
                </c:pt>
                <c:pt idx="72194">
                  <c:v>0.98337578699999995</c:v>
                </c:pt>
                <c:pt idx="72195">
                  <c:v>0.99090427199999997</c:v>
                </c:pt>
                <c:pt idx="72196">
                  <c:v>0.98337578699999995</c:v>
                </c:pt>
                <c:pt idx="72197">
                  <c:v>0.99833470599999996</c:v>
                </c:pt>
                <c:pt idx="72198">
                  <c:v>0.98048173699999996</c:v>
                </c:pt>
                <c:pt idx="72199">
                  <c:v>0.98337578699999995</c:v>
                </c:pt>
                <c:pt idx="72200">
                  <c:v>0.99833470599999996</c:v>
                </c:pt>
                <c:pt idx="72201">
                  <c:v>0.994798234</c:v>
                </c:pt>
                <c:pt idx="72202">
                  <c:v>0.99090427199999997</c:v>
                </c:pt>
                <c:pt idx="72203">
                  <c:v>0.99466263200000005</c:v>
                </c:pt>
                <c:pt idx="72204">
                  <c:v>0.99466263200000005</c:v>
                </c:pt>
                <c:pt idx="72205">
                  <c:v>0.99466263200000005</c:v>
                </c:pt>
                <c:pt idx="72206">
                  <c:v>0.98648640799999998</c:v>
                </c:pt>
                <c:pt idx="72207">
                  <c:v>0.98337578699999995</c:v>
                </c:pt>
                <c:pt idx="72208">
                  <c:v>0.98048173699999996</c:v>
                </c:pt>
                <c:pt idx="72209">
                  <c:v>0.99833470599999996</c:v>
                </c:pt>
                <c:pt idx="72210">
                  <c:v>0.99466263200000005</c:v>
                </c:pt>
                <c:pt idx="72211">
                  <c:v>0.994798234</c:v>
                </c:pt>
                <c:pt idx="72212">
                  <c:v>0.98048173699999996</c:v>
                </c:pt>
                <c:pt idx="72213">
                  <c:v>0.99466263200000005</c:v>
                </c:pt>
                <c:pt idx="72214">
                  <c:v>0.994798234</c:v>
                </c:pt>
                <c:pt idx="72215">
                  <c:v>0.994798234</c:v>
                </c:pt>
                <c:pt idx="72216">
                  <c:v>0.98337578699999995</c:v>
                </c:pt>
                <c:pt idx="72217">
                  <c:v>0.98337578699999995</c:v>
                </c:pt>
                <c:pt idx="72218">
                  <c:v>0.99833470599999996</c:v>
                </c:pt>
                <c:pt idx="72219">
                  <c:v>0.99466263200000005</c:v>
                </c:pt>
                <c:pt idx="72220">
                  <c:v>0.98337578699999995</c:v>
                </c:pt>
                <c:pt idx="72221">
                  <c:v>0.99090427199999997</c:v>
                </c:pt>
                <c:pt idx="72222">
                  <c:v>0.99833470599999996</c:v>
                </c:pt>
                <c:pt idx="72223">
                  <c:v>0.99833470599999996</c:v>
                </c:pt>
                <c:pt idx="72224">
                  <c:v>0.994798234</c:v>
                </c:pt>
                <c:pt idx="72225">
                  <c:v>0.994798234</c:v>
                </c:pt>
                <c:pt idx="72226">
                  <c:v>0.99466263200000005</c:v>
                </c:pt>
                <c:pt idx="72227">
                  <c:v>0.987316898</c:v>
                </c:pt>
                <c:pt idx="72228">
                  <c:v>0.98048173699999996</c:v>
                </c:pt>
                <c:pt idx="72229">
                  <c:v>0.98337578699999995</c:v>
                </c:pt>
                <c:pt idx="72230">
                  <c:v>0.99466263200000005</c:v>
                </c:pt>
                <c:pt idx="72231">
                  <c:v>0.99833470599999996</c:v>
                </c:pt>
                <c:pt idx="72232">
                  <c:v>0.99466263200000005</c:v>
                </c:pt>
                <c:pt idx="72233">
                  <c:v>0.98337578699999995</c:v>
                </c:pt>
                <c:pt idx="72234">
                  <c:v>0.99833470599999996</c:v>
                </c:pt>
                <c:pt idx="72235">
                  <c:v>0.99466263200000005</c:v>
                </c:pt>
                <c:pt idx="72236">
                  <c:v>0.99466263200000005</c:v>
                </c:pt>
                <c:pt idx="72237">
                  <c:v>0.994798234</c:v>
                </c:pt>
                <c:pt idx="72238">
                  <c:v>0.99626751000000002</c:v>
                </c:pt>
                <c:pt idx="72239">
                  <c:v>0.994798234</c:v>
                </c:pt>
                <c:pt idx="72240">
                  <c:v>0.98337578699999995</c:v>
                </c:pt>
                <c:pt idx="72241">
                  <c:v>0.98048173699999996</c:v>
                </c:pt>
                <c:pt idx="72242">
                  <c:v>0.98337578699999995</c:v>
                </c:pt>
                <c:pt idx="72243">
                  <c:v>0.98048173699999996</c:v>
                </c:pt>
                <c:pt idx="72244">
                  <c:v>0.98337578699999995</c:v>
                </c:pt>
                <c:pt idx="72245">
                  <c:v>0.98048173699999996</c:v>
                </c:pt>
                <c:pt idx="72246">
                  <c:v>0.99833470599999996</c:v>
                </c:pt>
                <c:pt idx="72247">
                  <c:v>0.99833470599999996</c:v>
                </c:pt>
                <c:pt idx="72248">
                  <c:v>0.99466263200000005</c:v>
                </c:pt>
                <c:pt idx="72249">
                  <c:v>0.98048173699999996</c:v>
                </c:pt>
                <c:pt idx="72250">
                  <c:v>0.994798234</c:v>
                </c:pt>
                <c:pt idx="72251">
                  <c:v>0.98337578699999995</c:v>
                </c:pt>
                <c:pt idx="72252">
                  <c:v>0.99833470599999996</c:v>
                </c:pt>
                <c:pt idx="72253">
                  <c:v>0.99466263200000005</c:v>
                </c:pt>
                <c:pt idx="72254">
                  <c:v>0.987316898</c:v>
                </c:pt>
                <c:pt idx="72255">
                  <c:v>0.994798234</c:v>
                </c:pt>
                <c:pt idx="72256">
                  <c:v>0.99833470599999996</c:v>
                </c:pt>
                <c:pt idx="72257">
                  <c:v>0.98337578699999995</c:v>
                </c:pt>
                <c:pt idx="72258">
                  <c:v>0.98048173699999996</c:v>
                </c:pt>
                <c:pt idx="72259">
                  <c:v>0.99466263200000005</c:v>
                </c:pt>
                <c:pt idx="72260">
                  <c:v>0.99833470599999996</c:v>
                </c:pt>
                <c:pt idx="72261">
                  <c:v>0.99015918800000002</c:v>
                </c:pt>
                <c:pt idx="72262">
                  <c:v>0.98337578699999995</c:v>
                </c:pt>
                <c:pt idx="72263">
                  <c:v>0.98337578699999995</c:v>
                </c:pt>
                <c:pt idx="72264">
                  <c:v>0.98048173699999996</c:v>
                </c:pt>
                <c:pt idx="72265">
                  <c:v>0.98337578699999995</c:v>
                </c:pt>
                <c:pt idx="72266">
                  <c:v>0.98337578699999995</c:v>
                </c:pt>
                <c:pt idx="72267">
                  <c:v>0.98337578699999995</c:v>
                </c:pt>
                <c:pt idx="72268">
                  <c:v>0.99833470599999996</c:v>
                </c:pt>
                <c:pt idx="72269">
                  <c:v>0.99833470599999996</c:v>
                </c:pt>
                <c:pt idx="72270">
                  <c:v>0.99466263200000005</c:v>
                </c:pt>
                <c:pt idx="72271">
                  <c:v>0.99833470599999996</c:v>
                </c:pt>
                <c:pt idx="72272">
                  <c:v>0.99833470599999996</c:v>
                </c:pt>
                <c:pt idx="72273">
                  <c:v>0.99466263200000005</c:v>
                </c:pt>
                <c:pt idx="72274">
                  <c:v>0.98337578699999995</c:v>
                </c:pt>
                <c:pt idx="72275">
                  <c:v>0.99833470599999996</c:v>
                </c:pt>
                <c:pt idx="72276">
                  <c:v>0.98337578699999995</c:v>
                </c:pt>
                <c:pt idx="72277">
                  <c:v>0.99833470599999996</c:v>
                </c:pt>
                <c:pt idx="72278">
                  <c:v>0.98337578699999995</c:v>
                </c:pt>
                <c:pt idx="72279">
                  <c:v>0.99833470599999996</c:v>
                </c:pt>
                <c:pt idx="72280">
                  <c:v>0.99833470599999996</c:v>
                </c:pt>
                <c:pt idx="72281">
                  <c:v>0.98337578699999995</c:v>
                </c:pt>
                <c:pt idx="72282">
                  <c:v>0.99466263200000005</c:v>
                </c:pt>
                <c:pt idx="72283">
                  <c:v>0.99456953599999998</c:v>
                </c:pt>
                <c:pt idx="72284">
                  <c:v>0.99090427199999997</c:v>
                </c:pt>
                <c:pt idx="72285">
                  <c:v>0.99466263200000005</c:v>
                </c:pt>
                <c:pt idx="72286">
                  <c:v>0.99833470599999996</c:v>
                </c:pt>
                <c:pt idx="72287">
                  <c:v>0.98337578699999995</c:v>
                </c:pt>
                <c:pt idx="72288">
                  <c:v>0.99466263200000005</c:v>
                </c:pt>
                <c:pt idx="72289">
                  <c:v>0.99833470599999996</c:v>
                </c:pt>
                <c:pt idx="72290">
                  <c:v>0.994798234</c:v>
                </c:pt>
                <c:pt idx="72291">
                  <c:v>0.99090427199999997</c:v>
                </c:pt>
                <c:pt idx="72292">
                  <c:v>0.98337578699999995</c:v>
                </c:pt>
                <c:pt idx="72293">
                  <c:v>0.98337578699999995</c:v>
                </c:pt>
                <c:pt idx="72294">
                  <c:v>0.98048173699999996</c:v>
                </c:pt>
                <c:pt idx="72295">
                  <c:v>0.98529628999999996</c:v>
                </c:pt>
                <c:pt idx="72296">
                  <c:v>0.99833470599999996</c:v>
                </c:pt>
                <c:pt idx="72297">
                  <c:v>0.98337578699999995</c:v>
                </c:pt>
                <c:pt idx="72298">
                  <c:v>0.99466263200000005</c:v>
                </c:pt>
                <c:pt idx="72299">
                  <c:v>0.994798234</c:v>
                </c:pt>
                <c:pt idx="72300">
                  <c:v>0.97936736800000002</c:v>
                </c:pt>
                <c:pt idx="72301">
                  <c:v>0.99466263200000005</c:v>
                </c:pt>
                <c:pt idx="72302">
                  <c:v>0.98337578699999995</c:v>
                </c:pt>
                <c:pt idx="72303">
                  <c:v>0.97367844699999995</c:v>
                </c:pt>
                <c:pt idx="72304">
                  <c:v>0.994798234</c:v>
                </c:pt>
                <c:pt idx="72305">
                  <c:v>0.98048173699999996</c:v>
                </c:pt>
                <c:pt idx="72306">
                  <c:v>0.99833470599999996</c:v>
                </c:pt>
                <c:pt idx="72307">
                  <c:v>0.99466263200000005</c:v>
                </c:pt>
                <c:pt idx="72308">
                  <c:v>0.98337578699999995</c:v>
                </c:pt>
                <c:pt idx="72309">
                  <c:v>0.994798234</c:v>
                </c:pt>
                <c:pt idx="72310">
                  <c:v>0.99466263200000005</c:v>
                </c:pt>
                <c:pt idx="72311">
                  <c:v>0.98048173699999996</c:v>
                </c:pt>
                <c:pt idx="72312">
                  <c:v>0.994798234</c:v>
                </c:pt>
                <c:pt idx="72313">
                  <c:v>0.99466263200000005</c:v>
                </c:pt>
                <c:pt idx="72314">
                  <c:v>0.99466263200000005</c:v>
                </c:pt>
                <c:pt idx="72315">
                  <c:v>0.98048173699999996</c:v>
                </c:pt>
                <c:pt idx="72316">
                  <c:v>0.99466263200000005</c:v>
                </c:pt>
                <c:pt idx="72317">
                  <c:v>0.99466263200000005</c:v>
                </c:pt>
                <c:pt idx="72318">
                  <c:v>0.99466263200000005</c:v>
                </c:pt>
                <c:pt idx="72319">
                  <c:v>0.98048173699999996</c:v>
                </c:pt>
                <c:pt idx="72320">
                  <c:v>0.98048173699999996</c:v>
                </c:pt>
                <c:pt idx="72321">
                  <c:v>0.99833470599999996</c:v>
                </c:pt>
                <c:pt idx="72322">
                  <c:v>0.98337578699999995</c:v>
                </c:pt>
                <c:pt idx="72323">
                  <c:v>0.98048173699999996</c:v>
                </c:pt>
                <c:pt idx="72324">
                  <c:v>0.994798234</c:v>
                </c:pt>
                <c:pt idx="72325">
                  <c:v>0.98337578699999995</c:v>
                </c:pt>
                <c:pt idx="72326">
                  <c:v>0.99833470599999996</c:v>
                </c:pt>
                <c:pt idx="72327">
                  <c:v>0.99466263200000005</c:v>
                </c:pt>
                <c:pt idx="72328">
                  <c:v>0.99833470599999996</c:v>
                </c:pt>
                <c:pt idx="72329">
                  <c:v>0.99833470599999996</c:v>
                </c:pt>
                <c:pt idx="72330">
                  <c:v>0.994798234</c:v>
                </c:pt>
                <c:pt idx="72331">
                  <c:v>0.99833470599999996</c:v>
                </c:pt>
                <c:pt idx="72332">
                  <c:v>0.99466263200000005</c:v>
                </c:pt>
                <c:pt idx="72333">
                  <c:v>0.99833470599999996</c:v>
                </c:pt>
                <c:pt idx="72334">
                  <c:v>0.98337578699999995</c:v>
                </c:pt>
                <c:pt idx="72335">
                  <c:v>0.99090427199999997</c:v>
                </c:pt>
                <c:pt idx="72336">
                  <c:v>0.98337578699999995</c:v>
                </c:pt>
                <c:pt idx="72337">
                  <c:v>0.98337578699999995</c:v>
                </c:pt>
                <c:pt idx="72338">
                  <c:v>0.99456953599999998</c:v>
                </c:pt>
                <c:pt idx="72339">
                  <c:v>0.99833470599999996</c:v>
                </c:pt>
                <c:pt idx="72340">
                  <c:v>0.99466263200000005</c:v>
                </c:pt>
                <c:pt idx="72341">
                  <c:v>0.98337578699999995</c:v>
                </c:pt>
                <c:pt idx="72342">
                  <c:v>0.99833470599999996</c:v>
                </c:pt>
                <c:pt idx="72343">
                  <c:v>0.99833470599999996</c:v>
                </c:pt>
                <c:pt idx="72344">
                  <c:v>0.98337578699999995</c:v>
                </c:pt>
                <c:pt idx="72345">
                  <c:v>0.98337578699999995</c:v>
                </c:pt>
                <c:pt idx="72346">
                  <c:v>0.98337578699999995</c:v>
                </c:pt>
                <c:pt idx="72347">
                  <c:v>0.994798234</c:v>
                </c:pt>
                <c:pt idx="72348">
                  <c:v>0.98337578699999995</c:v>
                </c:pt>
                <c:pt idx="72349">
                  <c:v>0.98337578699999995</c:v>
                </c:pt>
                <c:pt idx="72350">
                  <c:v>0.98048173699999996</c:v>
                </c:pt>
                <c:pt idx="72351">
                  <c:v>0.99833470599999996</c:v>
                </c:pt>
                <c:pt idx="72352">
                  <c:v>0.98337578699999995</c:v>
                </c:pt>
                <c:pt idx="72353">
                  <c:v>0.994798234</c:v>
                </c:pt>
                <c:pt idx="72354">
                  <c:v>0.98048173699999996</c:v>
                </c:pt>
                <c:pt idx="72355">
                  <c:v>0.99466263200000005</c:v>
                </c:pt>
                <c:pt idx="72356">
                  <c:v>0.98337578699999995</c:v>
                </c:pt>
                <c:pt idx="72357">
                  <c:v>0.98337578699999995</c:v>
                </c:pt>
                <c:pt idx="72358">
                  <c:v>0.99466263200000005</c:v>
                </c:pt>
                <c:pt idx="72359">
                  <c:v>0.99466263200000005</c:v>
                </c:pt>
                <c:pt idx="72360">
                  <c:v>0.98337578699999995</c:v>
                </c:pt>
                <c:pt idx="72361">
                  <c:v>0.994798234</c:v>
                </c:pt>
                <c:pt idx="72362">
                  <c:v>0.99466263200000005</c:v>
                </c:pt>
                <c:pt idx="72363">
                  <c:v>0.99833470599999996</c:v>
                </c:pt>
                <c:pt idx="72364">
                  <c:v>0.98729905299999998</c:v>
                </c:pt>
                <c:pt idx="72365">
                  <c:v>0.99466263200000005</c:v>
                </c:pt>
                <c:pt idx="72366">
                  <c:v>0.98337578699999995</c:v>
                </c:pt>
                <c:pt idx="72367">
                  <c:v>0.994798234</c:v>
                </c:pt>
                <c:pt idx="72368">
                  <c:v>0.98048173699999996</c:v>
                </c:pt>
                <c:pt idx="72369">
                  <c:v>0.99466263200000005</c:v>
                </c:pt>
                <c:pt idx="72370">
                  <c:v>0.98048173699999996</c:v>
                </c:pt>
                <c:pt idx="72371">
                  <c:v>0.994798234</c:v>
                </c:pt>
                <c:pt idx="72372">
                  <c:v>0.98337578699999995</c:v>
                </c:pt>
                <c:pt idx="72373">
                  <c:v>0.99833470599999996</c:v>
                </c:pt>
                <c:pt idx="72374">
                  <c:v>0.98048173699999996</c:v>
                </c:pt>
                <c:pt idx="72375">
                  <c:v>0.99466263200000005</c:v>
                </c:pt>
                <c:pt idx="72376">
                  <c:v>0.98337578699999995</c:v>
                </c:pt>
                <c:pt idx="72377">
                  <c:v>0.98048173699999996</c:v>
                </c:pt>
                <c:pt idx="72378">
                  <c:v>0.98337578699999995</c:v>
                </c:pt>
                <c:pt idx="72379">
                  <c:v>0.98048173699999996</c:v>
                </c:pt>
                <c:pt idx="72380">
                  <c:v>0.99090427199999997</c:v>
                </c:pt>
                <c:pt idx="72381">
                  <c:v>0.98048173699999996</c:v>
                </c:pt>
                <c:pt idx="72382">
                  <c:v>0.98337578699999995</c:v>
                </c:pt>
                <c:pt idx="72383">
                  <c:v>0.98337578699999995</c:v>
                </c:pt>
                <c:pt idx="72384">
                  <c:v>0.987316898</c:v>
                </c:pt>
                <c:pt idx="72385">
                  <c:v>0.98337578699999995</c:v>
                </c:pt>
                <c:pt idx="72386">
                  <c:v>0.99833470599999996</c:v>
                </c:pt>
                <c:pt idx="72387">
                  <c:v>0.98337578699999995</c:v>
                </c:pt>
                <c:pt idx="72388">
                  <c:v>0.99833470599999996</c:v>
                </c:pt>
                <c:pt idx="72389">
                  <c:v>0.99466263200000005</c:v>
                </c:pt>
                <c:pt idx="72390">
                  <c:v>0.99466263200000005</c:v>
                </c:pt>
                <c:pt idx="72391">
                  <c:v>0.99015918800000002</c:v>
                </c:pt>
                <c:pt idx="72392">
                  <c:v>0.994798234</c:v>
                </c:pt>
                <c:pt idx="72393">
                  <c:v>0.994798234</c:v>
                </c:pt>
                <c:pt idx="72394">
                  <c:v>0.994798234</c:v>
                </c:pt>
                <c:pt idx="72395">
                  <c:v>0.99466263200000005</c:v>
                </c:pt>
                <c:pt idx="72396">
                  <c:v>0.99833470599999996</c:v>
                </c:pt>
                <c:pt idx="72397">
                  <c:v>0.98337578699999995</c:v>
                </c:pt>
                <c:pt idx="72398">
                  <c:v>0.99466263200000005</c:v>
                </c:pt>
                <c:pt idx="72399">
                  <c:v>0.994798234</c:v>
                </c:pt>
                <c:pt idx="72400">
                  <c:v>0.99466263200000005</c:v>
                </c:pt>
                <c:pt idx="72401">
                  <c:v>0.98337578699999995</c:v>
                </c:pt>
                <c:pt idx="72402">
                  <c:v>0.99466263200000005</c:v>
                </c:pt>
                <c:pt idx="72403">
                  <c:v>0.99833470599999996</c:v>
                </c:pt>
                <c:pt idx="72404">
                  <c:v>0.98337578699999995</c:v>
                </c:pt>
                <c:pt idx="72405">
                  <c:v>0.98048173699999996</c:v>
                </c:pt>
                <c:pt idx="72406">
                  <c:v>0.99466263200000005</c:v>
                </c:pt>
                <c:pt idx="72407">
                  <c:v>0.99466263200000005</c:v>
                </c:pt>
                <c:pt idx="72408">
                  <c:v>0.99833470599999996</c:v>
                </c:pt>
                <c:pt idx="72409">
                  <c:v>0.98729905299999998</c:v>
                </c:pt>
                <c:pt idx="72410">
                  <c:v>0.994798234</c:v>
                </c:pt>
                <c:pt idx="72411">
                  <c:v>0.98048173699999996</c:v>
                </c:pt>
                <c:pt idx="72412">
                  <c:v>0.98337578699999995</c:v>
                </c:pt>
                <c:pt idx="72413">
                  <c:v>0.99626751000000002</c:v>
                </c:pt>
                <c:pt idx="72414">
                  <c:v>0.98337578699999995</c:v>
                </c:pt>
                <c:pt idx="72415">
                  <c:v>0.98048173699999996</c:v>
                </c:pt>
                <c:pt idx="72416">
                  <c:v>0.994798234</c:v>
                </c:pt>
                <c:pt idx="72417">
                  <c:v>0.98048173699999996</c:v>
                </c:pt>
                <c:pt idx="72418">
                  <c:v>0.98048173699999996</c:v>
                </c:pt>
                <c:pt idx="72419">
                  <c:v>0.99466263200000005</c:v>
                </c:pt>
                <c:pt idx="72420">
                  <c:v>0.98337578699999995</c:v>
                </c:pt>
                <c:pt idx="72421">
                  <c:v>0.98048173699999996</c:v>
                </c:pt>
                <c:pt idx="72422">
                  <c:v>0.98337578699999995</c:v>
                </c:pt>
                <c:pt idx="72423">
                  <c:v>0.98337578699999995</c:v>
                </c:pt>
                <c:pt idx="72424">
                  <c:v>0.99833470599999996</c:v>
                </c:pt>
                <c:pt idx="72425">
                  <c:v>0.994798234</c:v>
                </c:pt>
                <c:pt idx="72426">
                  <c:v>0.98337578699999995</c:v>
                </c:pt>
                <c:pt idx="72427">
                  <c:v>0.98048173699999996</c:v>
                </c:pt>
                <c:pt idx="72428">
                  <c:v>0.994798234</c:v>
                </c:pt>
                <c:pt idx="72429">
                  <c:v>0.98048173699999996</c:v>
                </c:pt>
                <c:pt idx="72430">
                  <c:v>0.994798234</c:v>
                </c:pt>
                <c:pt idx="72431">
                  <c:v>0.98048173699999996</c:v>
                </c:pt>
                <c:pt idx="72432">
                  <c:v>0.99833470599999996</c:v>
                </c:pt>
                <c:pt idx="72433">
                  <c:v>0.99466263200000005</c:v>
                </c:pt>
                <c:pt idx="72434">
                  <c:v>0.99466263200000005</c:v>
                </c:pt>
                <c:pt idx="72435">
                  <c:v>0.98337578699999995</c:v>
                </c:pt>
                <c:pt idx="72436">
                  <c:v>0.98048173699999996</c:v>
                </c:pt>
                <c:pt idx="72437">
                  <c:v>0.99466263200000005</c:v>
                </c:pt>
                <c:pt idx="72438">
                  <c:v>0.98337578699999995</c:v>
                </c:pt>
                <c:pt idx="72439">
                  <c:v>0.994798234</c:v>
                </c:pt>
                <c:pt idx="72440">
                  <c:v>0.99015918800000002</c:v>
                </c:pt>
                <c:pt idx="72441">
                  <c:v>0.98337578699999995</c:v>
                </c:pt>
                <c:pt idx="72442">
                  <c:v>0.98337578699999995</c:v>
                </c:pt>
                <c:pt idx="72443">
                  <c:v>0.99833470599999996</c:v>
                </c:pt>
                <c:pt idx="72444">
                  <c:v>0.99466263200000005</c:v>
                </c:pt>
                <c:pt idx="72445">
                  <c:v>0.99466263200000005</c:v>
                </c:pt>
                <c:pt idx="72446">
                  <c:v>0.99833470599999996</c:v>
                </c:pt>
                <c:pt idx="72447">
                  <c:v>0.98048173699999996</c:v>
                </c:pt>
                <c:pt idx="72448">
                  <c:v>0.98337578699999995</c:v>
                </c:pt>
                <c:pt idx="72449">
                  <c:v>0.99833470599999996</c:v>
                </c:pt>
                <c:pt idx="72450">
                  <c:v>0.99833470599999996</c:v>
                </c:pt>
                <c:pt idx="72451">
                  <c:v>0.98048173699999996</c:v>
                </c:pt>
                <c:pt idx="72452">
                  <c:v>0.98048173699999996</c:v>
                </c:pt>
                <c:pt idx="72453">
                  <c:v>0.99833470599999996</c:v>
                </c:pt>
                <c:pt idx="72454">
                  <c:v>0.99833470599999996</c:v>
                </c:pt>
                <c:pt idx="72455">
                  <c:v>0.987316898</c:v>
                </c:pt>
                <c:pt idx="72456">
                  <c:v>0.99466263200000005</c:v>
                </c:pt>
                <c:pt idx="72457">
                  <c:v>0.98048173699999996</c:v>
                </c:pt>
                <c:pt idx="72458">
                  <c:v>0.99090427199999997</c:v>
                </c:pt>
                <c:pt idx="72459">
                  <c:v>0.99100769600000005</c:v>
                </c:pt>
                <c:pt idx="72460">
                  <c:v>0.99466263200000005</c:v>
                </c:pt>
                <c:pt idx="72461">
                  <c:v>0.99833470599999996</c:v>
                </c:pt>
                <c:pt idx="72462">
                  <c:v>0.98337578699999995</c:v>
                </c:pt>
                <c:pt idx="72463">
                  <c:v>0.98048173699999996</c:v>
                </c:pt>
                <c:pt idx="72464">
                  <c:v>0.99466263200000005</c:v>
                </c:pt>
                <c:pt idx="72465">
                  <c:v>0.99833470599999996</c:v>
                </c:pt>
                <c:pt idx="72466">
                  <c:v>0.994798234</c:v>
                </c:pt>
                <c:pt idx="72467">
                  <c:v>0.99833470599999996</c:v>
                </c:pt>
                <c:pt idx="72468">
                  <c:v>0.99466263200000005</c:v>
                </c:pt>
                <c:pt idx="72469">
                  <c:v>0.98337578699999995</c:v>
                </c:pt>
                <c:pt idx="72470">
                  <c:v>0.99456953599999998</c:v>
                </c:pt>
                <c:pt idx="72471">
                  <c:v>0.98337578699999995</c:v>
                </c:pt>
                <c:pt idx="72472">
                  <c:v>0.98549281</c:v>
                </c:pt>
                <c:pt idx="72473">
                  <c:v>0.994798234</c:v>
                </c:pt>
                <c:pt idx="72474">
                  <c:v>0.98337578699999995</c:v>
                </c:pt>
                <c:pt idx="72475">
                  <c:v>0.98337578699999995</c:v>
                </c:pt>
                <c:pt idx="72476">
                  <c:v>0.98337578699999995</c:v>
                </c:pt>
                <c:pt idx="72477">
                  <c:v>0.98337578699999995</c:v>
                </c:pt>
                <c:pt idx="72478">
                  <c:v>0.99833470599999996</c:v>
                </c:pt>
                <c:pt idx="72479">
                  <c:v>0.98337578699999995</c:v>
                </c:pt>
                <c:pt idx="72480">
                  <c:v>0.99466263200000005</c:v>
                </c:pt>
                <c:pt idx="72481">
                  <c:v>0.99466263200000005</c:v>
                </c:pt>
                <c:pt idx="72482">
                  <c:v>0.99466263200000005</c:v>
                </c:pt>
                <c:pt idx="72483">
                  <c:v>0.99466263200000005</c:v>
                </c:pt>
                <c:pt idx="72484">
                  <c:v>0.994798234</c:v>
                </c:pt>
                <c:pt idx="72485">
                  <c:v>0.99466263200000005</c:v>
                </c:pt>
                <c:pt idx="72486">
                  <c:v>0.99466263200000005</c:v>
                </c:pt>
                <c:pt idx="72487">
                  <c:v>0.994798234</c:v>
                </c:pt>
                <c:pt idx="72488">
                  <c:v>0.98048173699999996</c:v>
                </c:pt>
                <c:pt idx="72489">
                  <c:v>0.99833470599999996</c:v>
                </c:pt>
                <c:pt idx="72490">
                  <c:v>0.994798234</c:v>
                </c:pt>
                <c:pt idx="72491">
                  <c:v>0.99466263200000005</c:v>
                </c:pt>
                <c:pt idx="72492">
                  <c:v>0.98337578699999995</c:v>
                </c:pt>
                <c:pt idx="72493">
                  <c:v>0.98048173699999996</c:v>
                </c:pt>
                <c:pt idx="72494">
                  <c:v>0.987316898</c:v>
                </c:pt>
                <c:pt idx="72495">
                  <c:v>0.98048173699999996</c:v>
                </c:pt>
                <c:pt idx="72496">
                  <c:v>0.99833470599999996</c:v>
                </c:pt>
                <c:pt idx="72497">
                  <c:v>0.98048173699999996</c:v>
                </c:pt>
                <c:pt idx="72498">
                  <c:v>0.987316898</c:v>
                </c:pt>
                <c:pt idx="72499">
                  <c:v>0.98529628999999996</c:v>
                </c:pt>
                <c:pt idx="72500">
                  <c:v>0.99466263200000005</c:v>
                </c:pt>
                <c:pt idx="72501">
                  <c:v>0.99450736299999998</c:v>
                </c:pt>
                <c:pt idx="72502">
                  <c:v>0.99466263200000005</c:v>
                </c:pt>
                <c:pt idx="72503">
                  <c:v>0.98337578699999995</c:v>
                </c:pt>
                <c:pt idx="72504">
                  <c:v>0.99466263200000005</c:v>
                </c:pt>
                <c:pt idx="72505">
                  <c:v>0.98337578699999995</c:v>
                </c:pt>
                <c:pt idx="72506">
                  <c:v>0.99466263200000005</c:v>
                </c:pt>
                <c:pt idx="72507">
                  <c:v>0.987316898</c:v>
                </c:pt>
                <c:pt idx="72508">
                  <c:v>0.98552498799999999</c:v>
                </c:pt>
                <c:pt idx="72509">
                  <c:v>0.99466263200000005</c:v>
                </c:pt>
                <c:pt idx="72510">
                  <c:v>0.98337578699999995</c:v>
                </c:pt>
                <c:pt idx="72511">
                  <c:v>0.994798234</c:v>
                </c:pt>
                <c:pt idx="72512">
                  <c:v>0.98729905299999998</c:v>
                </c:pt>
                <c:pt idx="72513">
                  <c:v>0.99466263200000005</c:v>
                </c:pt>
                <c:pt idx="72514">
                  <c:v>0.98337578699999995</c:v>
                </c:pt>
                <c:pt idx="72515">
                  <c:v>0.99090427199999997</c:v>
                </c:pt>
                <c:pt idx="72516">
                  <c:v>0.994798234</c:v>
                </c:pt>
                <c:pt idx="72517">
                  <c:v>0.98337578699999995</c:v>
                </c:pt>
                <c:pt idx="72518">
                  <c:v>0.99466263200000005</c:v>
                </c:pt>
                <c:pt idx="72519">
                  <c:v>0.99466263200000005</c:v>
                </c:pt>
                <c:pt idx="72520">
                  <c:v>0.99833470599999996</c:v>
                </c:pt>
                <c:pt idx="72521">
                  <c:v>0.99466263200000005</c:v>
                </c:pt>
                <c:pt idx="72522">
                  <c:v>0.99833470599999996</c:v>
                </c:pt>
                <c:pt idx="72523">
                  <c:v>0.98337578699999995</c:v>
                </c:pt>
                <c:pt idx="72524">
                  <c:v>0.98048173699999996</c:v>
                </c:pt>
                <c:pt idx="72525">
                  <c:v>0.98337578699999995</c:v>
                </c:pt>
                <c:pt idx="72526">
                  <c:v>0.98048173699999996</c:v>
                </c:pt>
                <c:pt idx="72527">
                  <c:v>0.99466263200000005</c:v>
                </c:pt>
                <c:pt idx="72528">
                  <c:v>0.99833470599999996</c:v>
                </c:pt>
                <c:pt idx="72529">
                  <c:v>0.98337578699999995</c:v>
                </c:pt>
                <c:pt idx="72530">
                  <c:v>0.97829186400000001</c:v>
                </c:pt>
                <c:pt idx="72531">
                  <c:v>0.99833470599999996</c:v>
                </c:pt>
                <c:pt idx="72532">
                  <c:v>0.99833470599999996</c:v>
                </c:pt>
                <c:pt idx="72533">
                  <c:v>0.99466263200000005</c:v>
                </c:pt>
                <c:pt idx="72534">
                  <c:v>0.99833470599999996</c:v>
                </c:pt>
                <c:pt idx="72535">
                  <c:v>0.98337578699999995</c:v>
                </c:pt>
                <c:pt idx="72536">
                  <c:v>0.99466263200000005</c:v>
                </c:pt>
                <c:pt idx="72537">
                  <c:v>0.99466263200000005</c:v>
                </c:pt>
                <c:pt idx="72538">
                  <c:v>0.98337578699999995</c:v>
                </c:pt>
                <c:pt idx="72539">
                  <c:v>0.994798234</c:v>
                </c:pt>
                <c:pt idx="72540">
                  <c:v>0.98337578699999995</c:v>
                </c:pt>
                <c:pt idx="72541">
                  <c:v>0.98337578699999995</c:v>
                </c:pt>
                <c:pt idx="72542">
                  <c:v>0.99833470599999996</c:v>
                </c:pt>
                <c:pt idx="72543">
                  <c:v>0.994798234</c:v>
                </c:pt>
                <c:pt idx="72544">
                  <c:v>0.98337578699999995</c:v>
                </c:pt>
                <c:pt idx="72545">
                  <c:v>0.98337578699999995</c:v>
                </c:pt>
                <c:pt idx="72546">
                  <c:v>0.99833470599999996</c:v>
                </c:pt>
                <c:pt idx="72547">
                  <c:v>0.98337578699999995</c:v>
                </c:pt>
                <c:pt idx="72548">
                  <c:v>0.98337578699999995</c:v>
                </c:pt>
                <c:pt idx="72549">
                  <c:v>0.99833470599999996</c:v>
                </c:pt>
                <c:pt idx="72550">
                  <c:v>0.98337578699999995</c:v>
                </c:pt>
                <c:pt idx="72551">
                  <c:v>0.994798234</c:v>
                </c:pt>
                <c:pt idx="72552">
                  <c:v>0.99100769600000005</c:v>
                </c:pt>
                <c:pt idx="72553">
                  <c:v>0.99833470599999996</c:v>
                </c:pt>
                <c:pt idx="72554">
                  <c:v>0.99466263200000005</c:v>
                </c:pt>
                <c:pt idx="72555">
                  <c:v>0.98640082900000003</c:v>
                </c:pt>
                <c:pt idx="72556">
                  <c:v>0.98337578699999995</c:v>
                </c:pt>
                <c:pt idx="72557">
                  <c:v>0.98337578699999995</c:v>
                </c:pt>
                <c:pt idx="72558">
                  <c:v>0.994798234</c:v>
                </c:pt>
                <c:pt idx="72559">
                  <c:v>0.98729905299999998</c:v>
                </c:pt>
                <c:pt idx="72560">
                  <c:v>0.98337578699999995</c:v>
                </c:pt>
                <c:pt idx="72561">
                  <c:v>0.994798234</c:v>
                </c:pt>
                <c:pt idx="72562">
                  <c:v>0.99833470599999996</c:v>
                </c:pt>
                <c:pt idx="72563">
                  <c:v>0.99833470599999996</c:v>
                </c:pt>
                <c:pt idx="72564">
                  <c:v>0.98337578699999995</c:v>
                </c:pt>
                <c:pt idx="72565">
                  <c:v>0.99635453600000001</c:v>
                </c:pt>
                <c:pt idx="72566">
                  <c:v>0.98048173699999996</c:v>
                </c:pt>
                <c:pt idx="72567">
                  <c:v>0.99833470599999996</c:v>
                </c:pt>
                <c:pt idx="72568">
                  <c:v>0.99833470599999996</c:v>
                </c:pt>
                <c:pt idx="72569">
                  <c:v>0.99833470599999996</c:v>
                </c:pt>
                <c:pt idx="72570">
                  <c:v>0.98337578699999995</c:v>
                </c:pt>
                <c:pt idx="72571">
                  <c:v>0.98337578699999995</c:v>
                </c:pt>
                <c:pt idx="72572">
                  <c:v>0.99833470599999996</c:v>
                </c:pt>
                <c:pt idx="72573">
                  <c:v>0.98337578699999995</c:v>
                </c:pt>
                <c:pt idx="72574">
                  <c:v>0.98048173699999996</c:v>
                </c:pt>
                <c:pt idx="72575">
                  <c:v>0.99090427199999997</c:v>
                </c:pt>
                <c:pt idx="72576">
                  <c:v>0.98337578699999995</c:v>
                </c:pt>
                <c:pt idx="72577">
                  <c:v>0.98337578699999995</c:v>
                </c:pt>
                <c:pt idx="72578">
                  <c:v>0.98337578699999995</c:v>
                </c:pt>
                <c:pt idx="72579">
                  <c:v>0.99466263200000005</c:v>
                </c:pt>
                <c:pt idx="72580">
                  <c:v>0.994798234</c:v>
                </c:pt>
                <c:pt idx="72581">
                  <c:v>0.98337578699999995</c:v>
                </c:pt>
                <c:pt idx="72582">
                  <c:v>0.99833470599999996</c:v>
                </c:pt>
                <c:pt idx="72583">
                  <c:v>0.99466263200000005</c:v>
                </c:pt>
                <c:pt idx="72584">
                  <c:v>0.987316898</c:v>
                </c:pt>
                <c:pt idx="72585">
                  <c:v>0.99466263200000005</c:v>
                </c:pt>
                <c:pt idx="72586">
                  <c:v>0.98048173699999996</c:v>
                </c:pt>
                <c:pt idx="72587">
                  <c:v>0.99466263200000005</c:v>
                </c:pt>
                <c:pt idx="72588">
                  <c:v>0.99466263200000005</c:v>
                </c:pt>
                <c:pt idx="72589">
                  <c:v>0.98048173699999996</c:v>
                </c:pt>
                <c:pt idx="72590">
                  <c:v>0.98048173699999996</c:v>
                </c:pt>
                <c:pt idx="72591">
                  <c:v>0.99833470599999996</c:v>
                </c:pt>
                <c:pt idx="72592">
                  <c:v>0.99466263200000005</c:v>
                </c:pt>
                <c:pt idx="72593">
                  <c:v>0.99833470599999996</c:v>
                </c:pt>
                <c:pt idx="72594">
                  <c:v>0.99466263200000005</c:v>
                </c:pt>
                <c:pt idx="72595">
                  <c:v>0.994798234</c:v>
                </c:pt>
                <c:pt idx="72596">
                  <c:v>0.99833470599999996</c:v>
                </c:pt>
                <c:pt idx="72597">
                  <c:v>0.994798234</c:v>
                </c:pt>
                <c:pt idx="72598">
                  <c:v>0.99090427199999997</c:v>
                </c:pt>
                <c:pt idx="72599">
                  <c:v>0.98048173699999996</c:v>
                </c:pt>
                <c:pt idx="72600">
                  <c:v>0.98048173699999996</c:v>
                </c:pt>
                <c:pt idx="72601">
                  <c:v>0.99466263200000005</c:v>
                </c:pt>
                <c:pt idx="72602">
                  <c:v>0.98337578699999995</c:v>
                </c:pt>
                <c:pt idx="72603">
                  <c:v>0.99833470599999996</c:v>
                </c:pt>
                <c:pt idx="72604">
                  <c:v>0.98048173699999996</c:v>
                </c:pt>
                <c:pt idx="72605">
                  <c:v>0.98337578699999995</c:v>
                </c:pt>
                <c:pt idx="72606">
                  <c:v>0.99833470599999996</c:v>
                </c:pt>
                <c:pt idx="72607">
                  <c:v>0.994798234</c:v>
                </c:pt>
                <c:pt idx="72608">
                  <c:v>0.98337578699999995</c:v>
                </c:pt>
                <c:pt idx="72609">
                  <c:v>0.99466263200000005</c:v>
                </c:pt>
                <c:pt idx="72610">
                  <c:v>0.98337578699999995</c:v>
                </c:pt>
                <c:pt idx="72611">
                  <c:v>0.98048173699999996</c:v>
                </c:pt>
                <c:pt idx="72612">
                  <c:v>0.99466263200000005</c:v>
                </c:pt>
                <c:pt idx="72613">
                  <c:v>0.98337578699999995</c:v>
                </c:pt>
                <c:pt idx="72614">
                  <c:v>0.99100769600000005</c:v>
                </c:pt>
                <c:pt idx="72615">
                  <c:v>0.99466263200000005</c:v>
                </c:pt>
                <c:pt idx="72616">
                  <c:v>0.98337578699999995</c:v>
                </c:pt>
                <c:pt idx="72617">
                  <c:v>0.98337578699999995</c:v>
                </c:pt>
                <c:pt idx="72618">
                  <c:v>0.99100769600000005</c:v>
                </c:pt>
                <c:pt idx="72619">
                  <c:v>0.99833470599999996</c:v>
                </c:pt>
                <c:pt idx="72620">
                  <c:v>0.99466263200000005</c:v>
                </c:pt>
                <c:pt idx="72621">
                  <c:v>0.98337578699999995</c:v>
                </c:pt>
                <c:pt idx="72622">
                  <c:v>0.99466263200000005</c:v>
                </c:pt>
                <c:pt idx="72623">
                  <c:v>0.99833470599999996</c:v>
                </c:pt>
                <c:pt idx="72624">
                  <c:v>0.99466263200000005</c:v>
                </c:pt>
                <c:pt idx="72625">
                  <c:v>0.99466263200000005</c:v>
                </c:pt>
                <c:pt idx="72626">
                  <c:v>0.99466263200000005</c:v>
                </c:pt>
                <c:pt idx="72627">
                  <c:v>0.99833470599999996</c:v>
                </c:pt>
                <c:pt idx="72628">
                  <c:v>0.98048173699999996</c:v>
                </c:pt>
                <c:pt idx="72629">
                  <c:v>0.99015918800000002</c:v>
                </c:pt>
                <c:pt idx="72630">
                  <c:v>0.99466263200000005</c:v>
                </c:pt>
                <c:pt idx="72631">
                  <c:v>0.994798234</c:v>
                </c:pt>
                <c:pt idx="72632">
                  <c:v>0.99833470599999996</c:v>
                </c:pt>
                <c:pt idx="72633">
                  <c:v>0.994798234</c:v>
                </c:pt>
                <c:pt idx="72634">
                  <c:v>0.99466263200000005</c:v>
                </c:pt>
                <c:pt idx="72635">
                  <c:v>0.994798234</c:v>
                </c:pt>
                <c:pt idx="72636">
                  <c:v>0.99100769600000005</c:v>
                </c:pt>
                <c:pt idx="72637">
                  <c:v>0.994798234</c:v>
                </c:pt>
                <c:pt idx="72638">
                  <c:v>0.98337578699999995</c:v>
                </c:pt>
                <c:pt idx="72639">
                  <c:v>0.98337578699999995</c:v>
                </c:pt>
                <c:pt idx="72640">
                  <c:v>0.99833470599999996</c:v>
                </c:pt>
                <c:pt idx="72641">
                  <c:v>0.99833470599999996</c:v>
                </c:pt>
                <c:pt idx="72642">
                  <c:v>0.98337578699999995</c:v>
                </c:pt>
                <c:pt idx="72643">
                  <c:v>0.994798234</c:v>
                </c:pt>
                <c:pt idx="72644">
                  <c:v>0.98337578699999995</c:v>
                </c:pt>
                <c:pt idx="72645">
                  <c:v>0.98337578699999995</c:v>
                </c:pt>
                <c:pt idx="72646">
                  <c:v>0.98337578699999995</c:v>
                </c:pt>
                <c:pt idx="72647">
                  <c:v>0.98337578699999995</c:v>
                </c:pt>
                <c:pt idx="72648">
                  <c:v>0.99466263200000005</c:v>
                </c:pt>
                <c:pt idx="72649">
                  <c:v>0.98337578699999995</c:v>
                </c:pt>
                <c:pt idx="72650">
                  <c:v>0.98337578699999995</c:v>
                </c:pt>
                <c:pt idx="72651">
                  <c:v>0.98337578699999995</c:v>
                </c:pt>
                <c:pt idx="72652">
                  <c:v>0.98337578699999995</c:v>
                </c:pt>
                <c:pt idx="72653">
                  <c:v>0.99833470599999996</c:v>
                </c:pt>
                <c:pt idx="72654">
                  <c:v>0.98048173699999996</c:v>
                </c:pt>
                <c:pt idx="72655">
                  <c:v>0.99466263200000005</c:v>
                </c:pt>
                <c:pt idx="72656">
                  <c:v>0.99466263200000005</c:v>
                </c:pt>
                <c:pt idx="72657">
                  <c:v>0.994798234</c:v>
                </c:pt>
                <c:pt idx="72658">
                  <c:v>0.98048173699999996</c:v>
                </c:pt>
                <c:pt idx="72659">
                  <c:v>0.99833470599999996</c:v>
                </c:pt>
                <c:pt idx="72660">
                  <c:v>0.98048173699999996</c:v>
                </c:pt>
                <c:pt idx="72661">
                  <c:v>0.99466263200000005</c:v>
                </c:pt>
                <c:pt idx="72662">
                  <c:v>0.98549281</c:v>
                </c:pt>
                <c:pt idx="72663">
                  <c:v>0.994798234</c:v>
                </c:pt>
                <c:pt idx="72664">
                  <c:v>0.98337578699999995</c:v>
                </c:pt>
                <c:pt idx="72665">
                  <c:v>0.98337578699999995</c:v>
                </c:pt>
                <c:pt idx="72666">
                  <c:v>0.98048173699999996</c:v>
                </c:pt>
                <c:pt idx="72667">
                  <c:v>0.99466263200000005</c:v>
                </c:pt>
                <c:pt idx="72668">
                  <c:v>0.99027694600000005</c:v>
                </c:pt>
                <c:pt idx="72669">
                  <c:v>0.99466263200000005</c:v>
                </c:pt>
                <c:pt idx="72670">
                  <c:v>0.98337578699999995</c:v>
                </c:pt>
                <c:pt idx="72671">
                  <c:v>0.99466263200000005</c:v>
                </c:pt>
                <c:pt idx="72672">
                  <c:v>0.99100769600000005</c:v>
                </c:pt>
                <c:pt idx="72673">
                  <c:v>0.98337578699999995</c:v>
                </c:pt>
                <c:pt idx="72674">
                  <c:v>0.99466263200000005</c:v>
                </c:pt>
                <c:pt idx="72675">
                  <c:v>0.99466263200000005</c:v>
                </c:pt>
                <c:pt idx="72676">
                  <c:v>0.98048173699999996</c:v>
                </c:pt>
                <c:pt idx="72677">
                  <c:v>0.98048173699999996</c:v>
                </c:pt>
                <c:pt idx="72678">
                  <c:v>0.99466263200000005</c:v>
                </c:pt>
                <c:pt idx="72679">
                  <c:v>0.99100769600000005</c:v>
                </c:pt>
                <c:pt idx="72680">
                  <c:v>0.99466263200000005</c:v>
                </c:pt>
                <c:pt idx="72681">
                  <c:v>0.99466263200000005</c:v>
                </c:pt>
                <c:pt idx="72682">
                  <c:v>0.98337578699999995</c:v>
                </c:pt>
                <c:pt idx="72683">
                  <c:v>0.98337578699999995</c:v>
                </c:pt>
                <c:pt idx="72684">
                  <c:v>0.98552498799999999</c:v>
                </c:pt>
                <c:pt idx="72685">
                  <c:v>0.98552498799999999</c:v>
                </c:pt>
                <c:pt idx="72686">
                  <c:v>0.994798234</c:v>
                </c:pt>
                <c:pt idx="72687">
                  <c:v>0.98048173699999996</c:v>
                </c:pt>
                <c:pt idx="72688">
                  <c:v>0.99833470599999996</c:v>
                </c:pt>
                <c:pt idx="72689">
                  <c:v>0.98279561000000004</c:v>
                </c:pt>
                <c:pt idx="72690">
                  <c:v>0.98337578699999995</c:v>
                </c:pt>
                <c:pt idx="72691">
                  <c:v>0.99466263200000005</c:v>
                </c:pt>
                <c:pt idx="72692">
                  <c:v>0.98337578699999995</c:v>
                </c:pt>
                <c:pt idx="72693">
                  <c:v>0.987316898</c:v>
                </c:pt>
                <c:pt idx="72694">
                  <c:v>0.99833470599999996</c:v>
                </c:pt>
                <c:pt idx="72695">
                  <c:v>0.994798234</c:v>
                </c:pt>
                <c:pt idx="72696">
                  <c:v>0.98337578699999995</c:v>
                </c:pt>
                <c:pt idx="72697">
                  <c:v>0.99456953599999998</c:v>
                </c:pt>
                <c:pt idx="72698">
                  <c:v>0.99466263200000005</c:v>
                </c:pt>
                <c:pt idx="72699">
                  <c:v>0.98337578699999995</c:v>
                </c:pt>
                <c:pt idx="72700">
                  <c:v>0.99466263200000005</c:v>
                </c:pt>
                <c:pt idx="72701">
                  <c:v>0.98048173699999996</c:v>
                </c:pt>
                <c:pt idx="72702">
                  <c:v>0.99466263200000005</c:v>
                </c:pt>
                <c:pt idx="72703">
                  <c:v>0.99833470599999996</c:v>
                </c:pt>
                <c:pt idx="72704">
                  <c:v>0.98337578699999995</c:v>
                </c:pt>
                <c:pt idx="72705">
                  <c:v>0.994798234</c:v>
                </c:pt>
                <c:pt idx="72706">
                  <c:v>0.99466263200000005</c:v>
                </c:pt>
                <c:pt idx="72707">
                  <c:v>0.99833470599999996</c:v>
                </c:pt>
                <c:pt idx="72708">
                  <c:v>0.99833470599999996</c:v>
                </c:pt>
                <c:pt idx="72709">
                  <c:v>0.99833470599999996</c:v>
                </c:pt>
                <c:pt idx="72710">
                  <c:v>0.98337578699999995</c:v>
                </c:pt>
                <c:pt idx="72711">
                  <c:v>0.98337578699999995</c:v>
                </c:pt>
                <c:pt idx="72712">
                  <c:v>0.98337578699999995</c:v>
                </c:pt>
                <c:pt idx="72713">
                  <c:v>0.99466263200000005</c:v>
                </c:pt>
                <c:pt idx="72714">
                  <c:v>0.994798234</c:v>
                </c:pt>
                <c:pt idx="72715">
                  <c:v>0.98337578699999995</c:v>
                </c:pt>
                <c:pt idx="72716">
                  <c:v>0.99466263200000005</c:v>
                </c:pt>
                <c:pt idx="72717">
                  <c:v>0.98048173699999996</c:v>
                </c:pt>
                <c:pt idx="72718">
                  <c:v>0.98337578699999995</c:v>
                </c:pt>
                <c:pt idx="72719">
                  <c:v>0.99833470599999996</c:v>
                </c:pt>
                <c:pt idx="72720">
                  <c:v>0.98048173699999996</c:v>
                </c:pt>
                <c:pt idx="72721">
                  <c:v>0.99466263200000005</c:v>
                </c:pt>
                <c:pt idx="72722">
                  <c:v>0.99833470599999996</c:v>
                </c:pt>
                <c:pt idx="72723">
                  <c:v>0.994798234</c:v>
                </c:pt>
                <c:pt idx="72724">
                  <c:v>0.98337578699999995</c:v>
                </c:pt>
                <c:pt idx="72725">
                  <c:v>0.98048173699999996</c:v>
                </c:pt>
                <c:pt idx="72726">
                  <c:v>0.98729905299999998</c:v>
                </c:pt>
                <c:pt idx="72727">
                  <c:v>0.99090427199999997</c:v>
                </c:pt>
                <c:pt idx="72728">
                  <c:v>0.99833470599999996</c:v>
                </c:pt>
                <c:pt idx="72729">
                  <c:v>0.99833470599999996</c:v>
                </c:pt>
                <c:pt idx="72730">
                  <c:v>0.99833470599999996</c:v>
                </c:pt>
                <c:pt idx="72731">
                  <c:v>0.98048173699999996</c:v>
                </c:pt>
                <c:pt idx="72732">
                  <c:v>0.994798234</c:v>
                </c:pt>
                <c:pt idx="72733">
                  <c:v>0.98337578699999995</c:v>
                </c:pt>
                <c:pt idx="72734">
                  <c:v>0.98337578699999995</c:v>
                </c:pt>
                <c:pt idx="72735">
                  <c:v>0.994798234</c:v>
                </c:pt>
                <c:pt idx="72736">
                  <c:v>0.99626751000000002</c:v>
                </c:pt>
                <c:pt idx="72737">
                  <c:v>0.98337578699999995</c:v>
                </c:pt>
                <c:pt idx="72738">
                  <c:v>0.99466263200000005</c:v>
                </c:pt>
                <c:pt idx="72739">
                  <c:v>0.994798234</c:v>
                </c:pt>
                <c:pt idx="72740">
                  <c:v>0.99466263200000005</c:v>
                </c:pt>
                <c:pt idx="72741">
                  <c:v>0.994798234</c:v>
                </c:pt>
                <c:pt idx="72742">
                  <c:v>0.99466263200000005</c:v>
                </c:pt>
                <c:pt idx="72743">
                  <c:v>0.994798234</c:v>
                </c:pt>
                <c:pt idx="72744">
                  <c:v>0.99466263200000005</c:v>
                </c:pt>
                <c:pt idx="72745">
                  <c:v>0.99466263200000005</c:v>
                </c:pt>
                <c:pt idx="72746">
                  <c:v>0.99466263200000005</c:v>
                </c:pt>
                <c:pt idx="72747">
                  <c:v>0.994798234</c:v>
                </c:pt>
                <c:pt idx="72748">
                  <c:v>0.99833470599999996</c:v>
                </c:pt>
                <c:pt idx="72749">
                  <c:v>0.99466263200000005</c:v>
                </c:pt>
                <c:pt idx="72750">
                  <c:v>0.98337578699999995</c:v>
                </c:pt>
                <c:pt idx="72751">
                  <c:v>0.98729905299999998</c:v>
                </c:pt>
                <c:pt idx="72752">
                  <c:v>0.98337578699999995</c:v>
                </c:pt>
                <c:pt idx="72753">
                  <c:v>0.98337578699999995</c:v>
                </c:pt>
                <c:pt idx="72754">
                  <c:v>0.99466263200000005</c:v>
                </c:pt>
                <c:pt idx="72755">
                  <c:v>0.98048173699999996</c:v>
                </c:pt>
                <c:pt idx="72756">
                  <c:v>0.99466263200000005</c:v>
                </c:pt>
                <c:pt idx="72757">
                  <c:v>0.99466263200000005</c:v>
                </c:pt>
                <c:pt idx="72758">
                  <c:v>0.99833470599999996</c:v>
                </c:pt>
                <c:pt idx="72759">
                  <c:v>0.994798234</c:v>
                </c:pt>
                <c:pt idx="72760">
                  <c:v>0.99466263200000005</c:v>
                </c:pt>
                <c:pt idx="72761">
                  <c:v>0.99466263200000005</c:v>
                </c:pt>
                <c:pt idx="72762">
                  <c:v>0.99833470599999996</c:v>
                </c:pt>
                <c:pt idx="72763">
                  <c:v>0.99466263200000005</c:v>
                </c:pt>
                <c:pt idx="72764">
                  <c:v>0.99466263200000005</c:v>
                </c:pt>
                <c:pt idx="72765">
                  <c:v>0.99466263200000005</c:v>
                </c:pt>
                <c:pt idx="72766">
                  <c:v>0.98337578699999995</c:v>
                </c:pt>
                <c:pt idx="72767">
                  <c:v>0.99015918800000002</c:v>
                </c:pt>
                <c:pt idx="72768">
                  <c:v>0.99833470599999996</c:v>
                </c:pt>
                <c:pt idx="72769">
                  <c:v>0.994798234</c:v>
                </c:pt>
                <c:pt idx="72770">
                  <c:v>0.99466263200000005</c:v>
                </c:pt>
                <c:pt idx="72771">
                  <c:v>0.98337578699999995</c:v>
                </c:pt>
                <c:pt idx="72772">
                  <c:v>0.98337578699999995</c:v>
                </c:pt>
                <c:pt idx="72773">
                  <c:v>0.99466263200000005</c:v>
                </c:pt>
                <c:pt idx="72774">
                  <c:v>0.98337578699999995</c:v>
                </c:pt>
                <c:pt idx="72775">
                  <c:v>0.99466263200000005</c:v>
                </c:pt>
                <c:pt idx="72776">
                  <c:v>0.99833470599999996</c:v>
                </c:pt>
                <c:pt idx="72777">
                  <c:v>0.99466263200000005</c:v>
                </c:pt>
                <c:pt idx="72778">
                  <c:v>0.99833470599999996</c:v>
                </c:pt>
                <c:pt idx="72779">
                  <c:v>0.98337578699999995</c:v>
                </c:pt>
                <c:pt idx="72780">
                  <c:v>0.98337578699999995</c:v>
                </c:pt>
                <c:pt idx="72781">
                  <c:v>0.98729905299999998</c:v>
                </c:pt>
                <c:pt idx="72782">
                  <c:v>0.98337578699999995</c:v>
                </c:pt>
                <c:pt idx="72783">
                  <c:v>0.99090427199999997</c:v>
                </c:pt>
                <c:pt idx="72784">
                  <c:v>0.98337578699999995</c:v>
                </c:pt>
                <c:pt idx="72785">
                  <c:v>0.994798234</c:v>
                </c:pt>
                <c:pt idx="72786">
                  <c:v>0.994798234</c:v>
                </c:pt>
                <c:pt idx="72787">
                  <c:v>0.994798234</c:v>
                </c:pt>
                <c:pt idx="72788">
                  <c:v>0.994798234</c:v>
                </c:pt>
                <c:pt idx="72789">
                  <c:v>0.98337578699999995</c:v>
                </c:pt>
                <c:pt idx="72790">
                  <c:v>0.99466263200000005</c:v>
                </c:pt>
                <c:pt idx="72791">
                  <c:v>0.99466263200000005</c:v>
                </c:pt>
                <c:pt idx="72792">
                  <c:v>0.99833470599999996</c:v>
                </c:pt>
                <c:pt idx="72793">
                  <c:v>0.99466263200000005</c:v>
                </c:pt>
                <c:pt idx="72794">
                  <c:v>0.994798234</c:v>
                </c:pt>
                <c:pt idx="72795">
                  <c:v>0.99466263200000005</c:v>
                </c:pt>
                <c:pt idx="72796">
                  <c:v>0.99466263200000005</c:v>
                </c:pt>
                <c:pt idx="72797">
                  <c:v>0.98048173699999996</c:v>
                </c:pt>
                <c:pt idx="72798">
                  <c:v>0.99833470599999996</c:v>
                </c:pt>
                <c:pt idx="72799">
                  <c:v>0.99466263200000005</c:v>
                </c:pt>
                <c:pt idx="72800">
                  <c:v>0.98337578699999995</c:v>
                </c:pt>
                <c:pt idx="72801">
                  <c:v>0.994798234</c:v>
                </c:pt>
                <c:pt idx="72802">
                  <c:v>0.98729905299999998</c:v>
                </c:pt>
                <c:pt idx="72803">
                  <c:v>0.994798234</c:v>
                </c:pt>
                <c:pt idx="72804">
                  <c:v>0.98337578699999995</c:v>
                </c:pt>
                <c:pt idx="72805">
                  <c:v>0.98337578699999995</c:v>
                </c:pt>
                <c:pt idx="72806">
                  <c:v>0.99626751000000002</c:v>
                </c:pt>
                <c:pt idx="72807">
                  <c:v>0.99833470599999996</c:v>
                </c:pt>
                <c:pt idx="72808">
                  <c:v>0.99015918800000002</c:v>
                </c:pt>
                <c:pt idx="72809">
                  <c:v>0.99833470599999996</c:v>
                </c:pt>
                <c:pt idx="72810">
                  <c:v>0.99466263200000005</c:v>
                </c:pt>
                <c:pt idx="72811">
                  <c:v>0.98337578699999995</c:v>
                </c:pt>
                <c:pt idx="72812">
                  <c:v>0.994798234</c:v>
                </c:pt>
                <c:pt idx="72813">
                  <c:v>0.99466263200000005</c:v>
                </c:pt>
                <c:pt idx="72814">
                  <c:v>0.99833470599999996</c:v>
                </c:pt>
                <c:pt idx="72815">
                  <c:v>0.99100769600000005</c:v>
                </c:pt>
                <c:pt idx="72816">
                  <c:v>0.99833470599999996</c:v>
                </c:pt>
                <c:pt idx="72817">
                  <c:v>0.99833470599999996</c:v>
                </c:pt>
                <c:pt idx="72818">
                  <c:v>0.99100769600000005</c:v>
                </c:pt>
                <c:pt idx="72819">
                  <c:v>0.98337578699999995</c:v>
                </c:pt>
                <c:pt idx="72820">
                  <c:v>0.994798234</c:v>
                </c:pt>
                <c:pt idx="72821">
                  <c:v>0.99100769600000005</c:v>
                </c:pt>
                <c:pt idx="72822">
                  <c:v>0.98337578699999995</c:v>
                </c:pt>
                <c:pt idx="72823">
                  <c:v>0.99466263200000005</c:v>
                </c:pt>
                <c:pt idx="72824">
                  <c:v>0.99466263200000005</c:v>
                </c:pt>
                <c:pt idx="72825">
                  <c:v>0.99833470599999996</c:v>
                </c:pt>
                <c:pt idx="72826">
                  <c:v>0.994798234</c:v>
                </c:pt>
                <c:pt idx="72827">
                  <c:v>0.994798234</c:v>
                </c:pt>
                <c:pt idx="72828">
                  <c:v>0.99833470599999996</c:v>
                </c:pt>
                <c:pt idx="72829">
                  <c:v>0.98048173699999996</c:v>
                </c:pt>
                <c:pt idx="72830">
                  <c:v>0.987316898</c:v>
                </c:pt>
                <c:pt idx="72831">
                  <c:v>0.99466263200000005</c:v>
                </c:pt>
                <c:pt idx="72832">
                  <c:v>0.99833470599999996</c:v>
                </c:pt>
                <c:pt idx="72833">
                  <c:v>0.98337578699999995</c:v>
                </c:pt>
                <c:pt idx="72834">
                  <c:v>0.987316898</c:v>
                </c:pt>
                <c:pt idx="72835">
                  <c:v>0.99833470599999996</c:v>
                </c:pt>
                <c:pt idx="72836">
                  <c:v>0.994798234</c:v>
                </c:pt>
                <c:pt idx="72837">
                  <c:v>0.987316898</c:v>
                </c:pt>
                <c:pt idx="72838">
                  <c:v>0.99466263200000005</c:v>
                </c:pt>
                <c:pt idx="72839">
                  <c:v>0.99833470599999996</c:v>
                </c:pt>
                <c:pt idx="72840">
                  <c:v>0.99833470599999996</c:v>
                </c:pt>
                <c:pt idx="72841">
                  <c:v>0.98337578699999995</c:v>
                </c:pt>
                <c:pt idx="72842">
                  <c:v>0.98337578699999995</c:v>
                </c:pt>
                <c:pt idx="72843">
                  <c:v>0.98337578699999995</c:v>
                </c:pt>
                <c:pt idx="72844">
                  <c:v>0.99466263200000005</c:v>
                </c:pt>
                <c:pt idx="72845">
                  <c:v>0.987316898</c:v>
                </c:pt>
                <c:pt idx="72846">
                  <c:v>0.99466263200000005</c:v>
                </c:pt>
                <c:pt idx="72847">
                  <c:v>0.99833470599999996</c:v>
                </c:pt>
                <c:pt idx="72848">
                  <c:v>0.98337578699999995</c:v>
                </c:pt>
                <c:pt idx="72849">
                  <c:v>0.994798234</c:v>
                </c:pt>
                <c:pt idx="72850">
                  <c:v>0.987316898</c:v>
                </c:pt>
                <c:pt idx="72851">
                  <c:v>0.98337578699999995</c:v>
                </c:pt>
                <c:pt idx="72852">
                  <c:v>0.99466263200000005</c:v>
                </c:pt>
                <c:pt idx="72853">
                  <c:v>0.99466263200000005</c:v>
                </c:pt>
                <c:pt idx="72854">
                  <c:v>0.99466263200000005</c:v>
                </c:pt>
                <c:pt idx="72855">
                  <c:v>0.99466263200000005</c:v>
                </c:pt>
                <c:pt idx="72856">
                  <c:v>0.99833470599999996</c:v>
                </c:pt>
                <c:pt idx="72857">
                  <c:v>0.99833470599999996</c:v>
                </c:pt>
                <c:pt idx="72858">
                  <c:v>0.99833470599999996</c:v>
                </c:pt>
                <c:pt idx="72859">
                  <c:v>0.98337578699999995</c:v>
                </c:pt>
                <c:pt idx="72860">
                  <c:v>0.98337578699999995</c:v>
                </c:pt>
                <c:pt idx="72861">
                  <c:v>0.99833470599999996</c:v>
                </c:pt>
                <c:pt idx="72862">
                  <c:v>0.98337578699999995</c:v>
                </c:pt>
                <c:pt idx="72863">
                  <c:v>0.98337578699999995</c:v>
                </c:pt>
                <c:pt idx="72864">
                  <c:v>0.994798234</c:v>
                </c:pt>
                <c:pt idx="72865">
                  <c:v>0.99833470599999996</c:v>
                </c:pt>
                <c:pt idx="72866">
                  <c:v>0.99833470599999996</c:v>
                </c:pt>
                <c:pt idx="72867">
                  <c:v>0.98048173699999996</c:v>
                </c:pt>
                <c:pt idx="72868">
                  <c:v>0.98729905299999998</c:v>
                </c:pt>
                <c:pt idx="72869">
                  <c:v>0.98048173699999996</c:v>
                </c:pt>
                <c:pt idx="72870">
                  <c:v>0.99833470599999996</c:v>
                </c:pt>
                <c:pt idx="72871">
                  <c:v>0.99833470599999996</c:v>
                </c:pt>
                <c:pt idx="72872">
                  <c:v>0.99466263200000005</c:v>
                </c:pt>
                <c:pt idx="72873">
                  <c:v>0.98337578699999995</c:v>
                </c:pt>
                <c:pt idx="72874">
                  <c:v>0.99466263200000005</c:v>
                </c:pt>
                <c:pt idx="72875">
                  <c:v>0.99833470599999996</c:v>
                </c:pt>
                <c:pt idx="72876">
                  <c:v>0.98048173699999996</c:v>
                </c:pt>
                <c:pt idx="72877">
                  <c:v>0.98048173699999996</c:v>
                </c:pt>
                <c:pt idx="72878">
                  <c:v>0.98337578699999995</c:v>
                </c:pt>
                <c:pt idx="72879">
                  <c:v>0.99027694600000005</c:v>
                </c:pt>
                <c:pt idx="72880">
                  <c:v>0.99466263200000005</c:v>
                </c:pt>
                <c:pt idx="72881">
                  <c:v>0.99833470599999996</c:v>
                </c:pt>
                <c:pt idx="72882">
                  <c:v>0.99833470599999996</c:v>
                </c:pt>
                <c:pt idx="72883">
                  <c:v>0.987316898</c:v>
                </c:pt>
                <c:pt idx="72884">
                  <c:v>0.994798234</c:v>
                </c:pt>
                <c:pt idx="72885">
                  <c:v>0.99466263200000005</c:v>
                </c:pt>
                <c:pt idx="72886">
                  <c:v>0.987316898</c:v>
                </c:pt>
                <c:pt idx="72887">
                  <c:v>0.99015918800000002</c:v>
                </c:pt>
                <c:pt idx="72888">
                  <c:v>0.98048173699999996</c:v>
                </c:pt>
                <c:pt idx="72889">
                  <c:v>0.99466263200000005</c:v>
                </c:pt>
                <c:pt idx="72890">
                  <c:v>0.98048173699999996</c:v>
                </c:pt>
                <c:pt idx="72891">
                  <c:v>0.98337578699999995</c:v>
                </c:pt>
                <c:pt idx="72892">
                  <c:v>0.99833470599999996</c:v>
                </c:pt>
                <c:pt idx="72893">
                  <c:v>0.98048173699999996</c:v>
                </c:pt>
                <c:pt idx="72894">
                  <c:v>0.99833470599999996</c:v>
                </c:pt>
                <c:pt idx="72895">
                  <c:v>0.99466263200000005</c:v>
                </c:pt>
                <c:pt idx="72896">
                  <c:v>0.99833470599999996</c:v>
                </c:pt>
                <c:pt idx="72897">
                  <c:v>0.98552498799999999</c:v>
                </c:pt>
                <c:pt idx="72898">
                  <c:v>0.98337578699999995</c:v>
                </c:pt>
                <c:pt idx="72899">
                  <c:v>0.98337578699999995</c:v>
                </c:pt>
                <c:pt idx="72900">
                  <c:v>0.987316898</c:v>
                </c:pt>
                <c:pt idx="72901">
                  <c:v>0.98337578699999995</c:v>
                </c:pt>
                <c:pt idx="72902">
                  <c:v>0.994798234</c:v>
                </c:pt>
                <c:pt idx="72903">
                  <c:v>0.99466263200000005</c:v>
                </c:pt>
                <c:pt idx="72904">
                  <c:v>0.994798234</c:v>
                </c:pt>
                <c:pt idx="72905">
                  <c:v>0.98337578699999995</c:v>
                </c:pt>
                <c:pt idx="72906">
                  <c:v>0.98048173699999996</c:v>
                </c:pt>
                <c:pt idx="72907">
                  <c:v>0.99466263200000005</c:v>
                </c:pt>
                <c:pt idx="72908">
                  <c:v>0.98337578699999995</c:v>
                </c:pt>
                <c:pt idx="72909">
                  <c:v>0.99833470599999996</c:v>
                </c:pt>
                <c:pt idx="72910">
                  <c:v>0.99466263200000005</c:v>
                </c:pt>
                <c:pt idx="72911">
                  <c:v>0.99100769600000005</c:v>
                </c:pt>
                <c:pt idx="72912">
                  <c:v>0.99833470599999996</c:v>
                </c:pt>
                <c:pt idx="72913">
                  <c:v>0.98048173699999996</c:v>
                </c:pt>
                <c:pt idx="72914">
                  <c:v>0.994798234</c:v>
                </c:pt>
                <c:pt idx="72915">
                  <c:v>0.98549281</c:v>
                </c:pt>
                <c:pt idx="72916">
                  <c:v>0.98048173699999996</c:v>
                </c:pt>
                <c:pt idx="72917">
                  <c:v>0.98337578699999995</c:v>
                </c:pt>
                <c:pt idx="72918">
                  <c:v>0.98048173699999996</c:v>
                </c:pt>
                <c:pt idx="72919">
                  <c:v>0.98337578699999995</c:v>
                </c:pt>
                <c:pt idx="72920">
                  <c:v>0.98337578699999995</c:v>
                </c:pt>
                <c:pt idx="72921">
                  <c:v>0.99833470599999996</c:v>
                </c:pt>
                <c:pt idx="72922">
                  <c:v>0.98337578699999995</c:v>
                </c:pt>
                <c:pt idx="72923">
                  <c:v>0.987316898</c:v>
                </c:pt>
                <c:pt idx="72924">
                  <c:v>0.98337578699999995</c:v>
                </c:pt>
                <c:pt idx="72925">
                  <c:v>0.99466263200000005</c:v>
                </c:pt>
                <c:pt idx="72926">
                  <c:v>0.98337578699999995</c:v>
                </c:pt>
                <c:pt idx="72927">
                  <c:v>0.994798234</c:v>
                </c:pt>
                <c:pt idx="72928">
                  <c:v>0.994798234</c:v>
                </c:pt>
                <c:pt idx="72929">
                  <c:v>0.98337578699999995</c:v>
                </c:pt>
                <c:pt idx="72930">
                  <c:v>0.994798234</c:v>
                </c:pt>
                <c:pt idx="72931">
                  <c:v>0.98337578699999995</c:v>
                </c:pt>
                <c:pt idx="72932">
                  <c:v>0.99466263200000005</c:v>
                </c:pt>
                <c:pt idx="72933">
                  <c:v>0.98337578699999995</c:v>
                </c:pt>
                <c:pt idx="72934">
                  <c:v>0.99090427199999997</c:v>
                </c:pt>
                <c:pt idx="72935">
                  <c:v>0.994798234</c:v>
                </c:pt>
                <c:pt idx="72936">
                  <c:v>0.98337578699999995</c:v>
                </c:pt>
                <c:pt idx="72937">
                  <c:v>0.99466263200000005</c:v>
                </c:pt>
                <c:pt idx="72938">
                  <c:v>0.99466263200000005</c:v>
                </c:pt>
                <c:pt idx="72939">
                  <c:v>0.99833470599999996</c:v>
                </c:pt>
                <c:pt idx="72940">
                  <c:v>0.98337578699999995</c:v>
                </c:pt>
                <c:pt idx="72941">
                  <c:v>0.99466263200000005</c:v>
                </c:pt>
                <c:pt idx="72942">
                  <c:v>0.99466263200000005</c:v>
                </c:pt>
                <c:pt idx="72943">
                  <c:v>0.98552498799999999</c:v>
                </c:pt>
                <c:pt idx="72944">
                  <c:v>0.994798234</c:v>
                </c:pt>
                <c:pt idx="72945">
                  <c:v>0.994798234</c:v>
                </c:pt>
                <c:pt idx="72946">
                  <c:v>0.98048173699999996</c:v>
                </c:pt>
                <c:pt idx="72947">
                  <c:v>0.98337578699999995</c:v>
                </c:pt>
                <c:pt idx="72948">
                  <c:v>0.99466263200000005</c:v>
                </c:pt>
                <c:pt idx="72949">
                  <c:v>0.98337578699999995</c:v>
                </c:pt>
                <c:pt idx="72950">
                  <c:v>0.99466263200000005</c:v>
                </c:pt>
                <c:pt idx="72951">
                  <c:v>0.98048173699999996</c:v>
                </c:pt>
                <c:pt idx="72952">
                  <c:v>0.994798234</c:v>
                </c:pt>
                <c:pt idx="72953">
                  <c:v>0.99833470599999996</c:v>
                </c:pt>
                <c:pt idx="72954">
                  <c:v>0.99466263200000005</c:v>
                </c:pt>
                <c:pt idx="72955">
                  <c:v>0.98337578699999995</c:v>
                </c:pt>
                <c:pt idx="72956">
                  <c:v>0.99466263200000005</c:v>
                </c:pt>
                <c:pt idx="72957">
                  <c:v>0.98337578699999995</c:v>
                </c:pt>
                <c:pt idx="72958">
                  <c:v>0.994798234</c:v>
                </c:pt>
                <c:pt idx="72959">
                  <c:v>0.99466263200000005</c:v>
                </c:pt>
                <c:pt idx="72960">
                  <c:v>0.99466263200000005</c:v>
                </c:pt>
                <c:pt idx="72961">
                  <c:v>0.98337578699999995</c:v>
                </c:pt>
                <c:pt idx="72962">
                  <c:v>0.98337578699999995</c:v>
                </c:pt>
                <c:pt idx="72963">
                  <c:v>0.98337578699999995</c:v>
                </c:pt>
                <c:pt idx="72964">
                  <c:v>0.99466263200000005</c:v>
                </c:pt>
                <c:pt idx="72965">
                  <c:v>0.994798234</c:v>
                </c:pt>
                <c:pt idx="72966">
                  <c:v>0.98337578699999995</c:v>
                </c:pt>
                <c:pt idx="72967">
                  <c:v>0.99466263200000005</c:v>
                </c:pt>
                <c:pt idx="72968">
                  <c:v>0.994798234</c:v>
                </c:pt>
                <c:pt idx="72969">
                  <c:v>0.99833470599999996</c:v>
                </c:pt>
                <c:pt idx="72970">
                  <c:v>0.98975540500000003</c:v>
                </c:pt>
                <c:pt idx="72971">
                  <c:v>0.98337578699999995</c:v>
                </c:pt>
                <c:pt idx="72972">
                  <c:v>0.99833470599999996</c:v>
                </c:pt>
                <c:pt idx="72973">
                  <c:v>0.99833470599999996</c:v>
                </c:pt>
                <c:pt idx="72974">
                  <c:v>0.98337578699999995</c:v>
                </c:pt>
                <c:pt idx="72975">
                  <c:v>0.98048173699999996</c:v>
                </c:pt>
                <c:pt idx="72976">
                  <c:v>0.98337578699999995</c:v>
                </c:pt>
                <c:pt idx="72977">
                  <c:v>0.98337578699999995</c:v>
                </c:pt>
                <c:pt idx="72978">
                  <c:v>0.99466263200000005</c:v>
                </c:pt>
                <c:pt idx="72979">
                  <c:v>0.994798234</c:v>
                </c:pt>
                <c:pt idx="72980">
                  <c:v>0.99466263200000005</c:v>
                </c:pt>
                <c:pt idx="72981">
                  <c:v>0.98048173699999996</c:v>
                </c:pt>
                <c:pt idx="72982">
                  <c:v>0.99466263200000005</c:v>
                </c:pt>
                <c:pt idx="72983">
                  <c:v>0.99833470599999996</c:v>
                </c:pt>
                <c:pt idx="72984">
                  <c:v>0.98048173699999996</c:v>
                </c:pt>
                <c:pt idx="72985">
                  <c:v>0.994798234</c:v>
                </c:pt>
                <c:pt idx="72986">
                  <c:v>0.99466263200000005</c:v>
                </c:pt>
                <c:pt idx="72987">
                  <c:v>0.98337578699999995</c:v>
                </c:pt>
                <c:pt idx="72988">
                  <c:v>0.98048173699999996</c:v>
                </c:pt>
                <c:pt idx="72989">
                  <c:v>0.99833470599999996</c:v>
                </c:pt>
                <c:pt idx="72990">
                  <c:v>0.99833470599999996</c:v>
                </c:pt>
                <c:pt idx="72991">
                  <c:v>0.99833470599999996</c:v>
                </c:pt>
                <c:pt idx="72992">
                  <c:v>0.994798234</c:v>
                </c:pt>
                <c:pt idx="72993">
                  <c:v>0.99466263200000005</c:v>
                </c:pt>
                <c:pt idx="72994">
                  <c:v>0.99833470599999996</c:v>
                </c:pt>
                <c:pt idx="72995">
                  <c:v>0.99466263200000005</c:v>
                </c:pt>
                <c:pt idx="72996">
                  <c:v>0.98337578699999995</c:v>
                </c:pt>
                <c:pt idx="72997">
                  <c:v>0.99833470599999996</c:v>
                </c:pt>
                <c:pt idx="72998">
                  <c:v>0.99466263200000005</c:v>
                </c:pt>
                <c:pt idx="72999">
                  <c:v>0.99100769600000005</c:v>
                </c:pt>
                <c:pt idx="73000">
                  <c:v>0.99466263200000005</c:v>
                </c:pt>
                <c:pt idx="73001">
                  <c:v>0.99466263200000005</c:v>
                </c:pt>
                <c:pt idx="73002">
                  <c:v>0.994798234</c:v>
                </c:pt>
                <c:pt idx="73003">
                  <c:v>0.99466263200000005</c:v>
                </c:pt>
                <c:pt idx="73004">
                  <c:v>0.98337578699999995</c:v>
                </c:pt>
                <c:pt idx="73005">
                  <c:v>0.99466263200000005</c:v>
                </c:pt>
                <c:pt idx="73006">
                  <c:v>0.99100769600000005</c:v>
                </c:pt>
                <c:pt idx="73007">
                  <c:v>0.99027694600000005</c:v>
                </c:pt>
                <c:pt idx="73008">
                  <c:v>0.98337578699999995</c:v>
                </c:pt>
                <c:pt idx="73009">
                  <c:v>0.994798234</c:v>
                </c:pt>
                <c:pt idx="73010">
                  <c:v>0.99015918800000002</c:v>
                </c:pt>
                <c:pt idx="73011">
                  <c:v>0.99833470599999996</c:v>
                </c:pt>
                <c:pt idx="73012">
                  <c:v>0.994798234</c:v>
                </c:pt>
                <c:pt idx="73013">
                  <c:v>0.99466263200000005</c:v>
                </c:pt>
                <c:pt idx="73014">
                  <c:v>0.994798234</c:v>
                </c:pt>
                <c:pt idx="73015">
                  <c:v>0.98337578699999995</c:v>
                </c:pt>
                <c:pt idx="73016">
                  <c:v>0.994798234</c:v>
                </c:pt>
                <c:pt idx="73017">
                  <c:v>0.994798234</c:v>
                </c:pt>
                <c:pt idx="73018">
                  <c:v>0.994798234</c:v>
                </c:pt>
                <c:pt idx="73019">
                  <c:v>0.99466263200000005</c:v>
                </c:pt>
                <c:pt idx="73020">
                  <c:v>0.99466263200000005</c:v>
                </c:pt>
                <c:pt idx="73021">
                  <c:v>0.99833470599999996</c:v>
                </c:pt>
                <c:pt idx="73022">
                  <c:v>0.994798234</c:v>
                </c:pt>
                <c:pt idx="73023">
                  <c:v>0.99466263200000005</c:v>
                </c:pt>
                <c:pt idx="73024">
                  <c:v>0.98337578699999995</c:v>
                </c:pt>
                <c:pt idx="73025">
                  <c:v>0.99450736299999998</c:v>
                </c:pt>
                <c:pt idx="73026">
                  <c:v>0.99833470599999996</c:v>
                </c:pt>
                <c:pt idx="73027">
                  <c:v>0.99466263200000005</c:v>
                </c:pt>
                <c:pt idx="73028">
                  <c:v>0.98048173699999996</c:v>
                </c:pt>
                <c:pt idx="73029">
                  <c:v>0.99466263200000005</c:v>
                </c:pt>
                <c:pt idx="73030">
                  <c:v>0.98337578699999995</c:v>
                </c:pt>
                <c:pt idx="73031">
                  <c:v>0.99100769600000005</c:v>
                </c:pt>
                <c:pt idx="73032">
                  <c:v>0.994798234</c:v>
                </c:pt>
                <c:pt idx="73033">
                  <c:v>0.99450736299999998</c:v>
                </c:pt>
                <c:pt idx="73034">
                  <c:v>0.98337578699999995</c:v>
                </c:pt>
                <c:pt idx="73035">
                  <c:v>0.994798234</c:v>
                </c:pt>
                <c:pt idx="73036">
                  <c:v>0.98048173699999996</c:v>
                </c:pt>
                <c:pt idx="73037">
                  <c:v>0.98337578699999995</c:v>
                </c:pt>
                <c:pt idx="73038">
                  <c:v>0.99833470599999996</c:v>
                </c:pt>
                <c:pt idx="73039">
                  <c:v>0.98048173699999996</c:v>
                </c:pt>
                <c:pt idx="73040">
                  <c:v>0.994798234</c:v>
                </c:pt>
                <c:pt idx="73041">
                  <c:v>0.99833470599999996</c:v>
                </c:pt>
                <c:pt idx="73042">
                  <c:v>0.98048173699999996</c:v>
                </c:pt>
                <c:pt idx="73043">
                  <c:v>0.98048173699999996</c:v>
                </c:pt>
                <c:pt idx="73044">
                  <c:v>0.98337578699999995</c:v>
                </c:pt>
                <c:pt idx="73045">
                  <c:v>0.98337578699999995</c:v>
                </c:pt>
                <c:pt idx="73046">
                  <c:v>0.98337578699999995</c:v>
                </c:pt>
                <c:pt idx="73047">
                  <c:v>0.99466263200000005</c:v>
                </c:pt>
                <c:pt idx="73048">
                  <c:v>0.98729905299999998</c:v>
                </c:pt>
                <c:pt idx="73049">
                  <c:v>0.99833470599999996</c:v>
                </c:pt>
                <c:pt idx="73050">
                  <c:v>0.99466263200000005</c:v>
                </c:pt>
                <c:pt idx="73051">
                  <c:v>0.99833470599999996</c:v>
                </c:pt>
                <c:pt idx="73052">
                  <c:v>0.994798234</c:v>
                </c:pt>
                <c:pt idx="73053">
                  <c:v>0.99466263200000005</c:v>
                </c:pt>
                <c:pt idx="73054">
                  <c:v>0.994798234</c:v>
                </c:pt>
                <c:pt idx="73055">
                  <c:v>0.99466263200000005</c:v>
                </c:pt>
                <c:pt idx="73056">
                  <c:v>0.99466263200000005</c:v>
                </c:pt>
                <c:pt idx="73057">
                  <c:v>0.98337578699999995</c:v>
                </c:pt>
                <c:pt idx="73058">
                  <c:v>0.98337578699999995</c:v>
                </c:pt>
                <c:pt idx="73059">
                  <c:v>0.994798234</c:v>
                </c:pt>
                <c:pt idx="73060">
                  <c:v>0.99833470599999996</c:v>
                </c:pt>
                <c:pt idx="73061">
                  <c:v>0.98337578699999995</c:v>
                </c:pt>
                <c:pt idx="73062">
                  <c:v>0.99833470599999996</c:v>
                </c:pt>
                <c:pt idx="73063">
                  <c:v>0.98337578699999995</c:v>
                </c:pt>
                <c:pt idx="73064">
                  <c:v>0.994798234</c:v>
                </c:pt>
                <c:pt idx="73065">
                  <c:v>0.99833470599999996</c:v>
                </c:pt>
                <c:pt idx="73066">
                  <c:v>0.99833470599999996</c:v>
                </c:pt>
                <c:pt idx="73067">
                  <c:v>0.994798234</c:v>
                </c:pt>
                <c:pt idx="73068">
                  <c:v>0.98337578699999995</c:v>
                </c:pt>
                <c:pt idx="73069">
                  <c:v>0.98337578699999995</c:v>
                </c:pt>
                <c:pt idx="73070">
                  <c:v>0.98337578699999995</c:v>
                </c:pt>
                <c:pt idx="73071">
                  <c:v>0.994798234</c:v>
                </c:pt>
                <c:pt idx="73072">
                  <c:v>0.994798234</c:v>
                </c:pt>
                <c:pt idx="73073">
                  <c:v>0.99833470599999996</c:v>
                </c:pt>
                <c:pt idx="73074">
                  <c:v>0.98048173699999996</c:v>
                </c:pt>
                <c:pt idx="73075">
                  <c:v>0.99466263200000005</c:v>
                </c:pt>
                <c:pt idx="73076">
                  <c:v>0.98048173699999996</c:v>
                </c:pt>
                <c:pt idx="73077">
                  <c:v>0.99833470599999996</c:v>
                </c:pt>
                <c:pt idx="73078">
                  <c:v>0.99833470599999996</c:v>
                </c:pt>
                <c:pt idx="73079">
                  <c:v>0.98337578699999995</c:v>
                </c:pt>
                <c:pt idx="73080">
                  <c:v>0.99833470599999996</c:v>
                </c:pt>
                <c:pt idx="73081">
                  <c:v>0.99466263200000005</c:v>
                </c:pt>
                <c:pt idx="73082">
                  <c:v>0.98048173699999996</c:v>
                </c:pt>
                <c:pt idx="73083">
                  <c:v>0.99466263200000005</c:v>
                </c:pt>
                <c:pt idx="73084">
                  <c:v>0.99466263200000005</c:v>
                </c:pt>
                <c:pt idx="73085">
                  <c:v>0.98048173699999996</c:v>
                </c:pt>
                <c:pt idx="73086">
                  <c:v>0.99466263200000005</c:v>
                </c:pt>
                <c:pt idx="73087">
                  <c:v>0.99015918800000002</c:v>
                </c:pt>
                <c:pt idx="73088">
                  <c:v>0.99466263200000005</c:v>
                </c:pt>
                <c:pt idx="73089">
                  <c:v>0.99833470599999996</c:v>
                </c:pt>
                <c:pt idx="73090">
                  <c:v>0.98337578699999995</c:v>
                </c:pt>
                <c:pt idx="73091">
                  <c:v>0.99466263200000005</c:v>
                </c:pt>
                <c:pt idx="73092">
                  <c:v>0.98048173699999996</c:v>
                </c:pt>
                <c:pt idx="73093">
                  <c:v>0.98048173699999996</c:v>
                </c:pt>
                <c:pt idx="73094">
                  <c:v>0.98337578699999995</c:v>
                </c:pt>
                <c:pt idx="73095">
                  <c:v>0.99466263200000005</c:v>
                </c:pt>
                <c:pt idx="73096">
                  <c:v>0.99833470599999996</c:v>
                </c:pt>
                <c:pt idx="73097">
                  <c:v>0.99466263200000005</c:v>
                </c:pt>
                <c:pt idx="73098">
                  <c:v>0.98337578699999995</c:v>
                </c:pt>
                <c:pt idx="73099">
                  <c:v>0.99833470599999996</c:v>
                </c:pt>
                <c:pt idx="73100">
                  <c:v>0.98337578699999995</c:v>
                </c:pt>
                <c:pt idx="73101">
                  <c:v>0.99466263200000005</c:v>
                </c:pt>
                <c:pt idx="73102">
                  <c:v>0.98337578699999995</c:v>
                </c:pt>
                <c:pt idx="73103">
                  <c:v>0.99833470599999996</c:v>
                </c:pt>
                <c:pt idx="73104">
                  <c:v>0.99466263200000005</c:v>
                </c:pt>
                <c:pt idx="73105">
                  <c:v>0.99466263200000005</c:v>
                </c:pt>
                <c:pt idx="73106">
                  <c:v>0.98337578699999995</c:v>
                </c:pt>
                <c:pt idx="73107">
                  <c:v>0.99090427199999997</c:v>
                </c:pt>
                <c:pt idx="73108">
                  <c:v>0.99466263200000005</c:v>
                </c:pt>
                <c:pt idx="73109">
                  <c:v>0.98048173699999996</c:v>
                </c:pt>
                <c:pt idx="73110">
                  <c:v>0.98729905299999998</c:v>
                </c:pt>
                <c:pt idx="73111">
                  <c:v>0.99833470599999996</c:v>
                </c:pt>
                <c:pt idx="73112">
                  <c:v>0.98048173699999996</c:v>
                </c:pt>
                <c:pt idx="73113">
                  <c:v>0.994798234</c:v>
                </c:pt>
                <c:pt idx="73114">
                  <c:v>0.99466263200000005</c:v>
                </c:pt>
                <c:pt idx="73115">
                  <c:v>0.99090427199999997</c:v>
                </c:pt>
                <c:pt idx="73116">
                  <c:v>0.994798234</c:v>
                </c:pt>
                <c:pt idx="73117">
                  <c:v>0.99015918800000002</c:v>
                </c:pt>
                <c:pt idx="73118">
                  <c:v>0.98048173699999996</c:v>
                </c:pt>
                <c:pt idx="73119">
                  <c:v>0.99466263200000005</c:v>
                </c:pt>
                <c:pt idx="73120">
                  <c:v>0.99466263200000005</c:v>
                </c:pt>
                <c:pt idx="73121">
                  <c:v>0.98337578699999995</c:v>
                </c:pt>
                <c:pt idx="73122">
                  <c:v>0.99456953599999998</c:v>
                </c:pt>
                <c:pt idx="73123">
                  <c:v>0.98048173699999996</c:v>
                </c:pt>
                <c:pt idx="73124">
                  <c:v>0.99466263200000005</c:v>
                </c:pt>
                <c:pt idx="73125">
                  <c:v>0.99466263200000005</c:v>
                </c:pt>
                <c:pt idx="73126">
                  <c:v>0.98048173699999996</c:v>
                </c:pt>
                <c:pt idx="73127">
                  <c:v>0.99466263200000005</c:v>
                </c:pt>
                <c:pt idx="73128">
                  <c:v>0.994798234</c:v>
                </c:pt>
                <c:pt idx="73129">
                  <c:v>0.994798234</c:v>
                </c:pt>
                <c:pt idx="73130">
                  <c:v>0.99833470599999996</c:v>
                </c:pt>
                <c:pt idx="73131">
                  <c:v>0.98048173699999996</c:v>
                </c:pt>
                <c:pt idx="73132">
                  <c:v>0.994798234</c:v>
                </c:pt>
                <c:pt idx="73133">
                  <c:v>0.99466263200000005</c:v>
                </c:pt>
                <c:pt idx="73134">
                  <c:v>0.99466263200000005</c:v>
                </c:pt>
                <c:pt idx="73135">
                  <c:v>0.994798234</c:v>
                </c:pt>
                <c:pt idx="73136">
                  <c:v>0.98048173699999996</c:v>
                </c:pt>
                <c:pt idx="73137">
                  <c:v>0.98337578699999995</c:v>
                </c:pt>
                <c:pt idx="73138">
                  <c:v>0.98337578699999995</c:v>
                </c:pt>
                <c:pt idx="73139">
                  <c:v>0.994798234</c:v>
                </c:pt>
                <c:pt idx="73140">
                  <c:v>0.98048173699999996</c:v>
                </c:pt>
                <c:pt idx="73141">
                  <c:v>0.98337578699999995</c:v>
                </c:pt>
                <c:pt idx="73142">
                  <c:v>0.99466263200000005</c:v>
                </c:pt>
                <c:pt idx="73143">
                  <c:v>0.98048173699999996</c:v>
                </c:pt>
                <c:pt idx="73144">
                  <c:v>0.99833470599999996</c:v>
                </c:pt>
                <c:pt idx="73145">
                  <c:v>0.99466263200000005</c:v>
                </c:pt>
                <c:pt idx="73146">
                  <c:v>0.99833470599999996</c:v>
                </c:pt>
                <c:pt idx="73147">
                  <c:v>0.99466263200000005</c:v>
                </c:pt>
                <c:pt idx="73148">
                  <c:v>0.99833470599999996</c:v>
                </c:pt>
                <c:pt idx="73149">
                  <c:v>0.994798234</c:v>
                </c:pt>
                <c:pt idx="73150">
                  <c:v>0.98337578699999995</c:v>
                </c:pt>
                <c:pt idx="73151">
                  <c:v>0.99466263200000005</c:v>
                </c:pt>
                <c:pt idx="73152">
                  <c:v>0.994798234</c:v>
                </c:pt>
                <c:pt idx="73153">
                  <c:v>0.994798234</c:v>
                </c:pt>
                <c:pt idx="73154">
                  <c:v>0.99833470599999996</c:v>
                </c:pt>
                <c:pt idx="73155">
                  <c:v>0.98337578699999995</c:v>
                </c:pt>
                <c:pt idx="73156">
                  <c:v>0.994798234</c:v>
                </c:pt>
                <c:pt idx="73157">
                  <c:v>0.98337578699999995</c:v>
                </c:pt>
                <c:pt idx="73158">
                  <c:v>0.99466263200000005</c:v>
                </c:pt>
                <c:pt idx="73159">
                  <c:v>0.98048173699999996</c:v>
                </c:pt>
                <c:pt idx="73160">
                  <c:v>0.99466263200000005</c:v>
                </c:pt>
                <c:pt idx="73161">
                  <c:v>0.99466263200000005</c:v>
                </c:pt>
                <c:pt idx="73162">
                  <c:v>0.99466263200000005</c:v>
                </c:pt>
                <c:pt idx="73163">
                  <c:v>0.99466263200000005</c:v>
                </c:pt>
                <c:pt idx="73164">
                  <c:v>0.99833470599999996</c:v>
                </c:pt>
                <c:pt idx="73165">
                  <c:v>0.98048173699999996</c:v>
                </c:pt>
                <c:pt idx="73166">
                  <c:v>0.98337578699999995</c:v>
                </c:pt>
                <c:pt idx="73167">
                  <c:v>0.99090427199999997</c:v>
                </c:pt>
                <c:pt idx="73168">
                  <c:v>0.99466263200000005</c:v>
                </c:pt>
                <c:pt idx="73169">
                  <c:v>0.99090427199999997</c:v>
                </c:pt>
                <c:pt idx="73170">
                  <c:v>0.98337578699999995</c:v>
                </c:pt>
                <c:pt idx="73171">
                  <c:v>0.98048173699999996</c:v>
                </c:pt>
                <c:pt idx="73172">
                  <c:v>0.98529628999999996</c:v>
                </c:pt>
                <c:pt idx="73173">
                  <c:v>0.99466263200000005</c:v>
                </c:pt>
                <c:pt idx="73174">
                  <c:v>0.98337578699999995</c:v>
                </c:pt>
                <c:pt idx="73175">
                  <c:v>0.98337578699999995</c:v>
                </c:pt>
                <c:pt idx="73176">
                  <c:v>0.994798234</c:v>
                </c:pt>
                <c:pt idx="73177">
                  <c:v>0.98337578699999995</c:v>
                </c:pt>
                <c:pt idx="73178">
                  <c:v>0.98337578699999995</c:v>
                </c:pt>
                <c:pt idx="73179">
                  <c:v>0.994798234</c:v>
                </c:pt>
                <c:pt idx="73180">
                  <c:v>0.99160257900000004</c:v>
                </c:pt>
                <c:pt idx="73181">
                  <c:v>0.99456953599999998</c:v>
                </c:pt>
                <c:pt idx="73182">
                  <c:v>0.98337578699999995</c:v>
                </c:pt>
                <c:pt idx="73183">
                  <c:v>0.99466263200000005</c:v>
                </c:pt>
                <c:pt idx="73184">
                  <c:v>0.99833470599999996</c:v>
                </c:pt>
                <c:pt idx="73185">
                  <c:v>0.99466263200000005</c:v>
                </c:pt>
                <c:pt idx="73186">
                  <c:v>0.98048173699999996</c:v>
                </c:pt>
                <c:pt idx="73187">
                  <c:v>0.994798234</c:v>
                </c:pt>
                <c:pt idx="73188">
                  <c:v>0.98337578699999995</c:v>
                </c:pt>
                <c:pt idx="73189">
                  <c:v>0.99833470599999996</c:v>
                </c:pt>
                <c:pt idx="73190">
                  <c:v>0.994798234</c:v>
                </c:pt>
                <c:pt idx="73191">
                  <c:v>0.99833470599999996</c:v>
                </c:pt>
                <c:pt idx="73192">
                  <c:v>0.98337578699999995</c:v>
                </c:pt>
                <c:pt idx="73193">
                  <c:v>0.98337578699999995</c:v>
                </c:pt>
                <c:pt idx="73194">
                  <c:v>0.98337578699999995</c:v>
                </c:pt>
                <c:pt idx="73195">
                  <c:v>0.99833470599999996</c:v>
                </c:pt>
                <c:pt idx="73196">
                  <c:v>0.99466263200000005</c:v>
                </c:pt>
                <c:pt idx="73197">
                  <c:v>0.99466263200000005</c:v>
                </c:pt>
                <c:pt idx="73198">
                  <c:v>0.98337578699999995</c:v>
                </c:pt>
                <c:pt idx="73199">
                  <c:v>0.994798234</c:v>
                </c:pt>
                <c:pt idx="73200">
                  <c:v>0.99466263200000005</c:v>
                </c:pt>
                <c:pt idx="73201">
                  <c:v>0.994798234</c:v>
                </c:pt>
                <c:pt idx="73202">
                  <c:v>0.98337578699999995</c:v>
                </c:pt>
                <c:pt idx="73203">
                  <c:v>0.99833470599999996</c:v>
                </c:pt>
                <c:pt idx="73204">
                  <c:v>0.98337578699999995</c:v>
                </c:pt>
                <c:pt idx="73205">
                  <c:v>0.994798234</c:v>
                </c:pt>
                <c:pt idx="73206">
                  <c:v>0.99833470599999996</c:v>
                </c:pt>
                <c:pt idx="73207">
                  <c:v>0.99466263200000005</c:v>
                </c:pt>
                <c:pt idx="73208">
                  <c:v>0.99833470599999996</c:v>
                </c:pt>
                <c:pt idx="73209">
                  <c:v>0.98729905299999998</c:v>
                </c:pt>
                <c:pt idx="73210">
                  <c:v>0.97324861200000001</c:v>
                </c:pt>
                <c:pt idx="73211">
                  <c:v>0.99833470599999996</c:v>
                </c:pt>
                <c:pt idx="73212">
                  <c:v>0.98048173699999996</c:v>
                </c:pt>
                <c:pt idx="73213">
                  <c:v>0.98337578699999995</c:v>
                </c:pt>
                <c:pt idx="73214">
                  <c:v>0.99833470599999996</c:v>
                </c:pt>
                <c:pt idx="73215">
                  <c:v>0.99015918800000002</c:v>
                </c:pt>
                <c:pt idx="73216">
                  <c:v>0.987316898</c:v>
                </c:pt>
                <c:pt idx="73217">
                  <c:v>0.99466263200000005</c:v>
                </c:pt>
                <c:pt idx="73218">
                  <c:v>0.99466263200000005</c:v>
                </c:pt>
                <c:pt idx="73219">
                  <c:v>0.98337578699999995</c:v>
                </c:pt>
                <c:pt idx="73220">
                  <c:v>0.99833470599999996</c:v>
                </c:pt>
                <c:pt idx="73221">
                  <c:v>0.99833470599999996</c:v>
                </c:pt>
                <c:pt idx="73222">
                  <c:v>0.98337578699999995</c:v>
                </c:pt>
                <c:pt idx="73223">
                  <c:v>0.99833470599999996</c:v>
                </c:pt>
                <c:pt idx="73224">
                  <c:v>0.99466263200000005</c:v>
                </c:pt>
                <c:pt idx="73225">
                  <c:v>0.98337578699999995</c:v>
                </c:pt>
                <c:pt idx="73226">
                  <c:v>0.99833470599999996</c:v>
                </c:pt>
                <c:pt idx="73227">
                  <c:v>0.99833470599999996</c:v>
                </c:pt>
                <c:pt idx="73228">
                  <c:v>0.99466263200000005</c:v>
                </c:pt>
                <c:pt idx="73229">
                  <c:v>0.99833470599999996</c:v>
                </c:pt>
                <c:pt idx="73230">
                  <c:v>0.994798234</c:v>
                </c:pt>
                <c:pt idx="73231">
                  <c:v>0.98529628999999996</c:v>
                </c:pt>
                <c:pt idx="73232">
                  <c:v>0.99466263200000005</c:v>
                </c:pt>
                <c:pt idx="73233">
                  <c:v>0.994798234</c:v>
                </c:pt>
                <c:pt idx="73234">
                  <c:v>0.99833470599999996</c:v>
                </c:pt>
                <c:pt idx="73235">
                  <c:v>0.99027694600000005</c:v>
                </c:pt>
                <c:pt idx="73236">
                  <c:v>0.99833470599999996</c:v>
                </c:pt>
                <c:pt idx="73237">
                  <c:v>0.98337578699999995</c:v>
                </c:pt>
                <c:pt idx="73238">
                  <c:v>0.994798234</c:v>
                </c:pt>
                <c:pt idx="73239">
                  <c:v>0.99466263200000005</c:v>
                </c:pt>
                <c:pt idx="73240">
                  <c:v>0.99466263200000005</c:v>
                </c:pt>
                <c:pt idx="73241">
                  <c:v>0.98337578699999995</c:v>
                </c:pt>
                <c:pt idx="73242">
                  <c:v>0.98337578699999995</c:v>
                </c:pt>
                <c:pt idx="73243">
                  <c:v>0.99466263200000005</c:v>
                </c:pt>
                <c:pt idx="73244">
                  <c:v>0.99833470599999996</c:v>
                </c:pt>
                <c:pt idx="73245">
                  <c:v>0.98337578699999995</c:v>
                </c:pt>
                <c:pt idx="73246">
                  <c:v>0.994798234</c:v>
                </c:pt>
                <c:pt idx="73247">
                  <c:v>0.98529628999999996</c:v>
                </c:pt>
                <c:pt idx="73248">
                  <c:v>0.99833470599999996</c:v>
                </c:pt>
                <c:pt idx="73249">
                  <c:v>0.98729905299999998</c:v>
                </c:pt>
                <c:pt idx="73250">
                  <c:v>0.99466263200000005</c:v>
                </c:pt>
                <c:pt idx="73251">
                  <c:v>0.99466263200000005</c:v>
                </c:pt>
                <c:pt idx="73252">
                  <c:v>0.98337578699999995</c:v>
                </c:pt>
                <c:pt idx="73253">
                  <c:v>0.98337578699999995</c:v>
                </c:pt>
                <c:pt idx="73254">
                  <c:v>0.99466263200000005</c:v>
                </c:pt>
                <c:pt idx="73255">
                  <c:v>0.99466263200000005</c:v>
                </c:pt>
                <c:pt idx="73256">
                  <c:v>0.99833470599999996</c:v>
                </c:pt>
                <c:pt idx="73257">
                  <c:v>0.98337578699999995</c:v>
                </c:pt>
                <c:pt idx="73258">
                  <c:v>0.98048173699999996</c:v>
                </c:pt>
                <c:pt idx="73259">
                  <c:v>0.99466263200000005</c:v>
                </c:pt>
                <c:pt idx="73260">
                  <c:v>0.98337578699999995</c:v>
                </c:pt>
                <c:pt idx="73261">
                  <c:v>0.98337578699999995</c:v>
                </c:pt>
                <c:pt idx="73262">
                  <c:v>0.994798234</c:v>
                </c:pt>
                <c:pt idx="73263">
                  <c:v>0.98048173699999996</c:v>
                </c:pt>
                <c:pt idx="73264">
                  <c:v>0.98048173699999996</c:v>
                </c:pt>
                <c:pt idx="73265">
                  <c:v>0.99833470599999996</c:v>
                </c:pt>
                <c:pt idx="73266">
                  <c:v>0.98337578699999995</c:v>
                </c:pt>
                <c:pt idx="73267">
                  <c:v>0.99466263200000005</c:v>
                </c:pt>
                <c:pt idx="73268">
                  <c:v>0.994798234</c:v>
                </c:pt>
                <c:pt idx="73269">
                  <c:v>0.99833470599999996</c:v>
                </c:pt>
                <c:pt idx="73270">
                  <c:v>0.99466263200000005</c:v>
                </c:pt>
                <c:pt idx="73271">
                  <c:v>0.98337578699999995</c:v>
                </c:pt>
                <c:pt idx="73272">
                  <c:v>0.994798234</c:v>
                </c:pt>
                <c:pt idx="73273">
                  <c:v>0.99466263200000005</c:v>
                </c:pt>
                <c:pt idx="73274">
                  <c:v>0.99466263200000005</c:v>
                </c:pt>
                <c:pt idx="73275">
                  <c:v>0.994798234</c:v>
                </c:pt>
                <c:pt idx="73276">
                  <c:v>0.98048173699999996</c:v>
                </c:pt>
                <c:pt idx="73277">
                  <c:v>0.98337578699999995</c:v>
                </c:pt>
                <c:pt idx="73278">
                  <c:v>0.98048173699999996</c:v>
                </c:pt>
                <c:pt idx="73279">
                  <c:v>0.98048173699999996</c:v>
                </c:pt>
                <c:pt idx="73280">
                  <c:v>0.99833470599999996</c:v>
                </c:pt>
                <c:pt idx="73281">
                  <c:v>0.98337578699999995</c:v>
                </c:pt>
                <c:pt idx="73282">
                  <c:v>0.99466263200000005</c:v>
                </c:pt>
                <c:pt idx="73283">
                  <c:v>0.99466263200000005</c:v>
                </c:pt>
                <c:pt idx="73284">
                  <c:v>0.98337578699999995</c:v>
                </c:pt>
                <c:pt idx="73285">
                  <c:v>0.98337578699999995</c:v>
                </c:pt>
                <c:pt idx="73286">
                  <c:v>0.99466263200000005</c:v>
                </c:pt>
                <c:pt idx="73287">
                  <c:v>0.98337578699999995</c:v>
                </c:pt>
                <c:pt idx="73288">
                  <c:v>0.98337578699999995</c:v>
                </c:pt>
                <c:pt idx="73289">
                  <c:v>0.99466263200000005</c:v>
                </c:pt>
                <c:pt idx="73290">
                  <c:v>0.98048173699999996</c:v>
                </c:pt>
                <c:pt idx="73291">
                  <c:v>0.99833470599999996</c:v>
                </c:pt>
                <c:pt idx="73292">
                  <c:v>0.99466263200000005</c:v>
                </c:pt>
                <c:pt idx="73293">
                  <c:v>0.98048173699999996</c:v>
                </c:pt>
                <c:pt idx="73294">
                  <c:v>0.994798234</c:v>
                </c:pt>
                <c:pt idx="73295">
                  <c:v>0.98337578699999995</c:v>
                </c:pt>
                <c:pt idx="73296">
                  <c:v>0.98337578699999995</c:v>
                </c:pt>
                <c:pt idx="73297">
                  <c:v>0.99466263200000005</c:v>
                </c:pt>
                <c:pt idx="73298">
                  <c:v>0.99100769600000005</c:v>
                </c:pt>
                <c:pt idx="73299">
                  <c:v>0.98337578699999995</c:v>
                </c:pt>
                <c:pt idx="73300">
                  <c:v>0.99456953599999998</c:v>
                </c:pt>
                <c:pt idx="73301">
                  <c:v>0.99833470599999996</c:v>
                </c:pt>
                <c:pt idx="73302">
                  <c:v>0.98048173699999996</c:v>
                </c:pt>
                <c:pt idx="73303">
                  <c:v>0.994798234</c:v>
                </c:pt>
                <c:pt idx="73304">
                  <c:v>0.99466263200000005</c:v>
                </c:pt>
                <c:pt idx="73305">
                  <c:v>0.99466263200000005</c:v>
                </c:pt>
                <c:pt idx="73306">
                  <c:v>0.98337578699999995</c:v>
                </c:pt>
                <c:pt idx="73307">
                  <c:v>0.99466263200000005</c:v>
                </c:pt>
                <c:pt idx="73308">
                  <c:v>0.99466263200000005</c:v>
                </c:pt>
                <c:pt idx="73309">
                  <c:v>0.99833470599999996</c:v>
                </c:pt>
                <c:pt idx="73310">
                  <c:v>0.98337578699999995</c:v>
                </c:pt>
                <c:pt idx="73311">
                  <c:v>0.994798234</c:v>
                </c:pt>
                <c:pt idx="73312">
                  <c:v>0.994798234</c:v>
                </c:pt>
                <c:pt idx="73313">
                  <c:v>0.98048173699999996</c:v>
                </c:pt>
                <c:pt idx="73314">
                  <c:v>0.99466263200000005</c:v>
                </c:pt>
                <c:pt idx="73315">
                  <c:v>0.99833470599999996</c:v>
                </c:pt>
                <c:pt idx="73316">
                  <c:v>0.994798234</c:v>
                </c:pt>
                <c:pt idx="73317">
                  <c:v>0.987316898</c:v>
                </c:pt>
                <c:pt idx="73318">
                  <c:v>0.98048173699999996</c:v>
                </c:pt>
                <c:pt idx="73319">
                  <c:v>0.99466263200000005</c:v>
                </c:pt>
                <c:pt idx="73320">
                  <c:v>0.987316898</c:v>
                </c:pt>
                <c:pt idx="73321">
                  <c:v>0.98048173699999996</c:v>
                </c:pt>
                <c:pt idx="73322">
                  <c:v>0.99466263200000005</c:v>
                </c:pt>
                <c:pt idx="73323">
                  <c:v>0.98337578699999995</c:v>
                </c:pt>
                <c:pt idx="73324">
                  <c:v>0.98048173699999996</c:v>
                </c:pt>
                <c:pt idx="73325">
                  <c:v>0.98048173699999996</c:v>
                </c:pt>
                <c:pt idx="73326">
                  <c:v>0.98337578699999995</c:v>
                </c:pt>
                <c:pt idx="73327">
                  <c:v>0.99833470599999996</c:v>
                </c:pt>
                <c:pt idx="73328">
                  <c:v>0.99833470599999996</c:v>
                </c:pt>
                <c:pt idx="73329">
                  <c:v>0.98337578699999995</c:v>
                </c:pt>
                <c:pt idx="73330">
                  <c:v>0.98337578699999995</c:v>
                </c:pt>
                <c:pt idx="73331">
                  <c:v>0.98337578699999995</c:v>
                </c:pt>
                <c:pt idx="73332">
                  <c:v>0.99833470599999996</c:v>
                </c:pt>
                <c:pt idx="73333">
                  <c:v>0.994798234</c:v>
                </c:pt>
                <c:pt idx="73334">
                  <c:v>0.994798234</c:v>
                </c:pt>
                <c:pt idx="73335">
                  <c:v>0.99466263200000005</c:v>
                </c:pt>
                <c:pt idx="73336">
                  <c:v>0.99466263200000005</c:v>
                </c:pt>
                <c:pt idx="73337">
                  <c:v>0.98337578699999995</c:v>
                </c:pt>
                <c:pt idx="73338">
                  <c:v>0.99466263200000005</c:v>
                </c:pt>
                <c:pt idx="73339">
                  <c:v>0.99015918800000002</c:v>
                </c:pt>
                <c:pt idx="73340">
                  <c:v>0.99626751000000002</c:v>
                </c:pt>
                <c:pt idx="73341">
                  <c:v>0.98337578699999995</c:v>
                </c:pt>
                <c:pt idx="73342">
                  <c:v>0.987316898</c:v>
                </c:pt>
                <c:pt idx="73343">
                  <c:v>0.99833470599999996</c:v>
                </c:pt>
                <c:pt idx="73344">
                  <c:v>0.99833470599999996</c:v>
                </c:pt>
                <c:pt idx="73345">
                  <c:v>0.98337578699999995</c:v>
                </c:pt>
                <c:pt idx="73346">
                  <c:v>0.98337578699999995</c:v>
                </c:pt>
                <c:pt idx="73347">
                  <c:v>0.99466263200000005</c:v>
                </c:pt>
                <c:pt idx="73348">
                  <c:v>0.98337578699999995</c:v>
                </c:pt>
                <c:pt idx="73349">
                  <c:v>0.98337578699999995</c:v>
                </c:pt>
                <c:pt idx="73350">
                  <c:v>0.98337578699999995</c:v>
                </c:pt>
                <c:pt idx="73351">
                  <c:v>0.994798234</c:v>
                </c:pt>
                <c:pt idx="73352">
                  <c:v>0.98048173699999996</c:v>
                </c:pt>
                <c:pt idx="73353">
                  <c:v>0.98048173699999996</c:v>
                </c:pt>
                <c:pt idx="73354">
                  <c:v>0.99466263200000005</c:v>
                </c:pt>
                <c:pt idx="73355">
                  <c:v>0.98337578699999995</c:v>
                </c:pt>
                <c:pt idx="73356">
                  <c:v>0.994798234</c:v>
                </c:pt>
                <c:pt idx="73357">
                  <c:v>0.99466263200000005</c:v>
                </c:pt>
                <c:pt idx="73358">
                  <c:v>0.98337578699999995</c:v>
                </c:pt>
                <c:pt idx="73359">
                  <c:v>0.994798234</c:v>
                </c:pt>
                <c:pt idx="73360">
                  <c:v>0.98337578699999995</c:v>
                </c:pt>
                <c:pt idx="73361">
                  <c:v>0.98337578699999995</c:v>
                </c:pt>
                <c:pt idx="73362">
                  <c:v>0.99100769600000005</c:v>
                </c:pt>
                <c:pt idx="73363">
                  <c:v>0.99466263200000005</c:v>
                </c:pt>
                <c:pt idx="73364">
                  <c:v>0.99466263200000005</c:v>
                </c:pt>
                <c:pt idx="73365">
                  <c:v>0.994798234</c:v>
                </c:pt>
                <c:pt idx="73366">
                  <c:v>0.99833470599999996</c:v>
                </c:pt>
                <c:pt idx="73367">
                  <c:v>0.99466263200000005</c:v>
                </c:pt>
                <c:pt idx="73368">
                  <c:v>0.98048173699999996</c:v>
                </c:pt>
                <c:pt idx="73369">
                  <c:v>0.99466263200000005</c:v>
                </c:pt>
                <c:pt idx="73370">
                  <c:v>0.99833470599999996</c:v>
                </c:pt>
                <c:pt idx="73371">
                  <c:v>0.99833470599999996</c:v>
                </c:pt>
                <c:pt idx="73372">
                  <c:v>0.98048173699999996</c:v>
                </c:pt>
                <c:pt idx="73373">
                  <c:v>0.99833470599999996</c:v>
                </c:pt>
                <c:pt idx="73374">
                  <c:v>0.99833470599999996</c:v>
                </c:pt>
                <c:pt idx="73375">
                  <c:v>0.99626751000000002</c:v>
                </c:pt>
                <c:pt idx="73376">
                  <c:v>0.98337578699999995</c:v>
                </c:pt>
                <c:pt idx="73377">
                  <c:v>0.994798234</c:v>
                </c:pt>
                <c:pt idx="73378">
                  <c:v>0.98048173699999996</c:v>
                </c:pt>
                <c:pt idx="73379">
                  <c:v>0.98729905299999998</c:v>
                </c:pt>
                <c:pt idx="73380">
                  <c:v>0.987316898</c:v>
                </c:pt>
                <c:pt idx="73381">
                  <c:v>0.98337578699999995</c:v>
                </c:pt>
                <c:pt idx="73382">
                  <c:v>0.99466263200000005</c:v>
                </c:pt>
                <c:pt idx="73383">
                  <c:v>0.99466263200000005</c:v>
                </c:pt>
                <c:pt idx="73384">
                  <c:v>0.98337578699999995</c:v>
                </c:pt>
                <c:pt idx="73385">
                  <c:v>0.99833470599999996</c:v>
                </c:pt>
                <c:pt idx="73386">
                  <c:v>0.99833470599999996</c:v>
                </c:pt>
                <c:pt idx="73387">
                  <c:v>0.99833470599999996</c:v>
                </c:pt>
                <c:pt idx="73388">
                  <c:v>0.98337578699999995</c:v>
                </c:pt>
                <c:pt idx="73389">
                  <c:v>0.98048173699999996</c:v>
                </c:pt>
                <c:pt idx="73390">
                  <c:v>0.987316898</c:v>
                </c:pt>
                <c:pt idx="73391">
                  <c:v>0.98337578699999995</c:v>
                </c:pt>
                <c:pt idx="73392">
                  <c:v>0.98337578699999995</c:v>
                </c:pt>
                <c:pt idx="73393">
                  <c:v>0.99466263200000005</c:v>
                </c:pt>
                <c:pt idx="73394">
                  <c:v>0.99466263200000005</c:v>
                </c:pt>
                <c:pt idx="73395">
                  <c:v>0.99466263200000005</c:v>
                </c:pt>
                <c:pt idx="73396">
                  <c:v>0.99466263200000005</c:v>
                </c:pt>
                <c:pt idx="73397">
                  <c:v>0.99466263200000005</c:v>
                </c:pt>
                <c:pt idx="73398">
                  <c:v>0.98048173699999996</c:v>
                </c:pt>
                <c:pt idx="73399">
                  <c:v>0.98337578699999995</c:v>
                </c:pt>
                <c:pt idx="73400">
                  <c:v>0.99466263200000005</c:v>
                </c:pt>
                <c:pt idx="73401">
                  <c:v>0.98048173699999996</c:v>
                </c:pt>
                <c:pt idx="73402">
                  <c:v>0.98048173699999996</c:v>
                </c:pt>
                <c:pt idx="73403">
                  <c:v>0.99833470599999996</c:v>
                </c:pt>
                <c:pt idx="73404">
                  <c:v>0.987316898</c:v>
                </c:pt>
                <c:pt idx="73405">
                  <c:v>0.99833470599999996</c:v>
                </c:pt>
                <c:pt idx="73406">
                  <c:v>0.98048173699999996</c:v>
                </c:pt>
                <c:pt idx="73407">
                  <c:v>0.99466263200000005</c:v>
                </c:pt>
                <c:pt idx="73408">
                  <c:v>0.97450132499999997</c:v>
                </c:pt>
                <c:pt idx="73409">
                  <c:v>0.98729905299999998</c:v>
                </c:pt>
                <c:pt idx="73410">
                  <c:v>0.99833470599999996</c:v>
                </c:pt>
                <c:pt idx="73411">
                  <c:v>0.99466263200000005</c:v>
                </c:pt>
                <c:pt idx="73412">
                  <c:v>0.99833470599999996</c:v>
                </c:pt>
                <c:pt idx="73413">
                  <c:v>0.99466263200000005</c:v>
                </c:pt>
                <c:pt idx="73414">
                  <c:v>0.994798234</c:v>
                </c:pt>
                <c:pt idx="73415">
                  <c:v>0.99833470599999996</c:v>
                </c:pt>
                <c:pt idx="73416">
                  <c:v>0.98048173699999996</c:v>
                </c:pt>
                <c:pt idx="73417">
                  <c:v>0.987316898</c:v>
                </c:pt>
                <c:pt idx="73418">
                  <c:v>0.99466263200000005</c:v>
                </c:pt>
                <c:pt idx="73419">
                  <c:v>0.98337578699999995</c:v>
                </c:pt>
                <c:pt idx="73420">
                  <c:v>0.99833470599999996</c:v>
                </c:pt>
                <c:pt idx="73421">
                  <c:v>0.994798234</c:v>
                </c:pt>
                <c:pt idx="73422">
                  <c:v>0.98048173699999996</c:v>
                </c:pt>
                <c:pt idx="73423">
                  <c:v>0.98337578699999995</c:v>
                </c:pt>
                <c:pt idx="73424">
                  <c:v>0.98337578699999995</c:v>
                </c:pt>
                <c:pt idx="73425">
                  <c:v>0.99833470599999996</c:v>
                </c:pt>
                <c:pt idx="73426">
                  <c:v>0.99466263200000005</c:v>
                </c:pt>
                <c:pt idx="73427">
                  <c:v>0.99833470599999996</c:v>
                </c:pt>
                <c:pt idx="73428">
                  <c:v>0.98048173699999996</c:v>
                </c:pt>
                <c:pt idx="73429">
                  <c:v>0.98337578699999995</c:v>
                </c:pt>
                <c:pt idx="73430">
                  <c:v>0.98048173699999996</c:v>
                </c:pt>
                <c:pt idx="73431">
                  <c:v>0.99466263200000005</c:v>
                </c:pt>
                <c:pt idx="73432">
                  <c:v>0.98337578699999995</c:v>
                </c:pt>
                <c:pt idx="73433">
                  <c:v>0.98337578699999995</c:v>
                </c:pt>
                <c:pt idx="73434">
                  <c:v>0.99466263200000005</c:v>
                </c:pt>
                <c:pt idx="73435">
                  <c:v>0.98337578699999995</c:v>
                </c:pt>
                <c:pt idx="73436">
                  <c:v>0.987316898</c:v>
                </c:pt>
                <c:pt idx="73437">
                  <c:v>0.99466263200000005</c:v>
                </c:pt>
                <c:pt idx="73438">
                  <c:v>0.99833470599999996</c:v>
                </c:pt>
                <c:pt idx="73439">
                  <c:v>0.99090427199999997</c:v>
                </c:pt>
                <c:pt idx="73440">
                  <c:v>0.99833470599999996</c:v>
                </c:pt>
                <c:pt idx="73441">
                  <c:v>0.98048173699999996</c:v>
                </c:pt>
                <c:pt idx="73442">
                  <c:v>0.98337578699999995</c:v>
                </c:pt>
                <c:pt idx="73443">
                  <c:v>0.98337578699999995</c:v>
                </c:pt>
                <c:pt idx="73444">
                  <c:v>0.98337578699999995</c:v>
                </c:pt>
                <c:pt idx="73445">
                  <c:v>0.98048173699999996</c:v>
                </c:pt>
                <c:pt idx="73446">
                  <c:v>0.98048173699999996</c:v>
                </c:pt>
                <c:pt idx="73447">
                  <c:v>0.98337578699999995</c:v>
                </c:pt>
                <c:pt idx="73448">
                  <c:v>0.99466263200000005</c:v>
                </c:pt>
                <c:pt idx="73449">
                  <c:v>0.98337578699999995</c:v>
                </c:pt>
                <c:pt idx="73450">
                  <c:v>0.98048173699999996</c:v>
                </c:pt>
                <c:pt idx="73451">
                  <c:v>0.99466263200000005</c:v>
                </c:pt>
                <c:pt idx="73452">
                  <c:v>0.99466263200000005</c:v>
                </c:pt>
                <c:pt idx="73453">
                  <c:v>0.994798234</c:v>
                </c:pt>
                <c:pt idx="73454">
                  <c:v>0.994798234</c:v>
                </c:pt>
                <c:pt idx="73455">
                  <c:v>0.98048173699999996</c:v>
                </c:pt>
                <c:pt idx="73456">
                  <c:v>0.99833470599999996</c:v>
                </c:pt>
                <c:pt idx="73457">
                  <c:v>0.99466263200000005</c:v>
                </c:pt>
                <c:pt idx="73458">
                  <c:v>0.99833470599999996</c:v>
                </c:pt>
                <c:pt idx="73459">
                  <c:v>0.99466263200000005</c:v>
                </c:pt>
                <c:pt idx="73460">
                  <c:v>0.99466263200000005</c:v>
                </c:pt>
                <c:pt idx="73461">
                  <c:v>0.98048173699999996</c:v>
                </c:pt>
                <c:pt idx="73462">
                  <c:v>0.98337578699999995</c:v>
                </c:pt>
                <c:pt idx="73463">
                  <c:v>0.99466263200000005</c:v>
                </c:pt>
                <c:pt idx="73464">
                  <c:v>0.98048173699999996</c:v>
                </c:pt>
                <c:pt idx="73465">
                  <c:v>0.99833470599999996</c:v>
                </c:pt>
                <c:pt idx="73466">
                  <c:v>0.994798234</c:v>
                </c:pt>
                <c:pt idx="73467">
                  <c:v>0.98048173699999996</c:v>
                </c:pt>
                <c:pt idx="73468">
                  <c:v>0.99466263200000005</c:v>
                </c:pt>
                <c:pt idx="73469">
                  <c:v>0.98337578699999995</c:v>
                </c:pt>
                <c:pt idx="73470">
                  <c:v>0.99466263200000005</c:v>
                </c:pt>
                <c:pt idx="73471">
                  <c:v>0.99466263200000005</c:v>
                </c:pt>
                <c:pt idx="73472">
                  <c:v>0.98337578699999995</c:v>
                </c:pt>
                <c:pt idx="73473">
                  <c:v>0.98048173699999996</c:v>
                </c:pt>
                <c:pt idx="73474">
                  <c:v>0.987316898</c:v>
                </c:pt>
                <c:pt idx="73475">
                  <c:v>0.98337578699999995</c:v>
                </c:pt>
                <c:pt idx="73476">
                  <c:v>0.99833470599999996</c:v>
                </c:pt>
                <c:pt idx="73477">
                  <c:v>0.98337578699999995</c:v>
                </c:pt>
                <c:pt idx="73478">
                  <c:v>0.99466263200000005</c:v>
                </c:pt>
                <c:pt idx="73479">
                  <c:v>0.99456953599999998</c:v>
                </c:pt>
                <c:pt idx="73480">
                  <c:v>0.98337578699999995</c:v>
                </c:pt>
                <c:pt idx="73481">
                  <c:v>0.98048173699999996</c:v>
                </c:pt>
                <c:pt idx="73482">
                  <c:v>0.98337578699999995</c:v>
                </c:pt>
                <c:pt idx="73483">
                  <c:v>0.99466263200000005</c:v>
                </c:pt>
                <c:pt idx="73484">
                  <c:v>0.98048173699999996</c:v>
                </c:pt>
                <c:pt idx="73485">
                  <c:v>0.98337578699999995</c:v>
                </c:pt>
                <c:pt idx="73486">
                  <c:v>0.98337578699999995</c:v>
                </c:pt>
                <c:pt idx="73487">
                  <c:v>0.99833470599999996</c:v>
                </c:pt>
                <c:pt idx="73488">
                  <c:v>0.98337578699999995</c:v>
                </c:pt>
                <c:pt idx="73489">
                  <c:v>0.98337578699999995</c:v>
                </c:pt>
                <c:pt idx="73490">
                  <c:v>0.99466263200000005</c:v>
                </c:pt>
                <c:pt idx="73491">
                  <c:v>0.99466263200000005</c:v>
                </c:pt>
                <c:pt idx="73492">
                  <c:v>0.99466263200000005</c:v>
                </c:pt>
                <c:pt idx="73493">
                  <c:v>0.98337578699999995</c:v>
                </c:pt>
                <c:pt idx="73494">
                  <c:v>0.994798234</c:v>
                </c:pt>
                <c:pt idx="73495">
                  <c:v>0.99466263200000005</c:v>
                </c:pt>
                <c:pt idx="73496">
                  <c:v>0.98048173699999996</c:v>
                </c:pt>
                <c:pt idx="73497">
                  <c:v>0.98337578699999995</c:v>
                </c:pt>
                <c:pt idx="73498">
                  <c:v>0.994798234</c:v>
                </c:pt>
                <c:pt idx="73499">
                  <c:v>0.98337578699999995</c:v>
                </c:pt>
                <c:pt idx="73500">
                  <c:v>0.98048173699999996</c:v>
                </c:pt>
                <c:pt idx="73501">
                  <c:v>0.99466263200000005</c:v>
                </c:pt>
                <c:pt idx="73502">
                  <c:v>0.99466263200000005</c:v>
                </c:pt>
                <c:pt idx="73503">
                  <c:v>0.98337578699999995</c:v>
                </c:pt>
                <c:pt idx="73504">
                  <c:v>0.99833470599999996</c:v>
                </c:pt>
                <c:pt idx="73505">
                  <c:v>0.98337578699999995</c:v>
                </c:pt>
                <c:pt idx="73506">
                  <c:v>0.99466263200000005</c:v>
                </c:pt>
                <c:pt idx="73507">
                  <c:v>0.99833470599999996</c:v>
                </c:pt>
                <c:pt idx="73508">
                  <c:v>0.98337578699999995</c:v>
                </c:pt>
                <c:pt idx="73509">
                  <c:v>0.98337578699999995</c:v>
                </c:pt>
                <c:pt idx="73510">
                  <c:v>0.98529628999999996</c:v>
                </c:pt>
                <c:pt idx="73511">
                  <c:v>0.99833470599999996</c:v>
                </c:pt>
                <c:pt idx="73512">
                  <c:v>0.99466263200000005</c:v>
                </c:pt>
                <c:pt idx="73513">
                  <c:v>0.994798234</c:v>
                </c:pt>
                <c:pt idx="73514">
                  <c:v>0.98048173699999996</c:v>
                </c:pt>
                <c:pt idx="73515">
                  <c:v>0.994798234</c:v>
                </c:pt>
                <c:pt idx="73516">
                  <c:v>0.98552498799999999</c:v>
                </c:pt>
                <c:pt idx="73517">
                  <c:v>0.994798234</c:v>
                </c:pt>
                <c:pt idx="73518">
                  <c:v>0.994798234</c:v>
                </c:pt>
                <c:pt idx="73519">
                  <c:v>0.99833470599999996</c:v>
                </c:pt>
                <c:pt idx="73520">
                  <c:v>0.98337578699999995</c:v>
                </c:pt>
                <c:pt idx="73521">
                  <c:v>0.994798234</c:v>
                </c:pt>
                <c:pt idx="73522">
                  <c:v>0.98337578699999995</c:v>
                </c:pt>
                <c:pt idx="73523">
                  <c:v>0.99466263200000005</c:v>
                </c:pt>
                <c:pt idx="73524">
                  <c:v>0.99466263200000005</c:v>
                </c:pt>
                <c:pt idx="73525">
                  <c:v>0.994798234</c:v>
                </c:pt>
                <c:pt idx="73526">
                  <c:v>0.99833470599999996</c:v>
                </c:pt>
                <c:pt idx="73527">
                  <c:v>0.99466263200000005</c:v>
                </c:pt>
                <c:pt idx="73528">
                  <c:v>0.98337578699999995</c:v>
                </c:pt>
                <c:pt idx="73529">
                  <c:v>0.99833470599999996</c:v>
                </c:pt>
                <c:pt idx="73530">
                  <c:v>0.99833470599999996</c:v>
                </c:pt>
                <c:pt idx="73531">
                  <c:v>0.98048173699999996</c:v>
                </c:pt>
                <c:pt idx="73532">
                  <c:v>0.99833470599999996</c:v>
                </c:pt>
                <c:pt idx="73533">
                  <c:v>0.98337578699999995</c:v>
                </c:pt>
                <c:pt idx="73534">
                  <c:v>0.98337578699999995</c:v>
                </c:pt>
                <c:pt idx="73535">
                  <c:v>0.99466263200000005</c:v>
                </c:pt>
                <c:pt idx="73536">
                  <c:v>0.98048173699999996</c:v>
                </c:pt>
                <c:pt idx="73537">
                  <c:v>0.98048173699999996</c:v>
                </c:pt>
                <c:pt idx="73538">
                  <c:v>0.98048173699999996</c:v>
                </c:pt>
                <c:pt idx="73539">
                  <c:v>0.994798234</c:v>
                </c:pt>
                <c:pt idx="73540">
                  <c:v>0.994798234</c:v>
                </c:pt>
                <c:pt idx="73541">
                  <c:v>0.99833470599999996</c:v>
                </c:pt>
                <c:pt idx="73542">
                  <c:v>0.99833470599999996</c:v>
                </c:pt>
                <c:pt idx="73543">
                  <c:v>0.98048173699999996</c:v>
                </c:pt>
                <c:pt idx="73544">
                  <c:v>0.99833470599999996</c:v>
                </c:pt>
                <c:pt idx="73545">
                  <c:v>0.99466263200000005</c:v>
                </c:pt>
                <c:pt idx="73546">
                  <c:v>0.994798234</c:v>
                </c:pt>
                <c:pt idx="73547">
                  <c:v>0.994798234</c:v>
                </c:pt>
                <c:pt idx="73548">
                  <c:v>0.98337578699999995</c:v>
                </c:pt>
                <c:pt idx="73549">
                  <c:v>0.98337578699999995</c:v>
                </c:pt>
                <c:pt idx="73550">
                  <c:v>0.994798234</c:v>
                </c:pt>
                <c:pt idx="73551">
                  <c:v>0.98337578699999995</c:v>
                </c:pt>
                <c:pt idx="73552">
                  <c:v>0.994798234</c:v>
                </c:pt>
                <c:pt idx="73553">
                  <c:v>0.98337578699999995</c:v>
                </c:pt>
                <c:pt idx="73554">
                  <c:v>0.98048173699999996</c:v>
                </c:pt>
                <c:pt idx="73555">
                  <c:v>0.98337578699999995</c:v>
                </c:pt>
                <c:pt idx="73556">
                  <c:v>0.98729905299999998</c:v>
                </c:pt>
                <c:pt idx="73557">
                  <c:v>0.98337578699999995</c:v>
                </c:pt>
                <c:pt idx="73558">
                  <c:v>0.99466263200000005</c:v>
                </c:pt>
                <c:pt idx="73559">
                  <c:v>0.994798234</c:v>
                </c:pt>
                <c:pt idx="73560">
                  <c:v>0.98337578699999995</c:v>
                </c:pt>
                <c:pt idx="73561">
                  <c:v>0.98048173699999996</c:v>
                </c:pt>
                <c:pt idx="73562">
                  <c:v>0.98048173699999996</c:v>
                </c:pt>
                <c:pt idx="73563">
                  <c:v>0.994798234</c:v>
                </c:pt>
                <c:pt idx="73564">
                  <c:v>0.97936736800000002</c:v>
                </c:pt>
                <c:pt idx="73565">
                  <c:v>0.98337578699999995</c:v>
                </c:pt>
                <c:pt idx="73566">
                  <c:v>0.98048173699999996</c:v>
                </c:pt>
                <c:pt idx="73567">
                  <c:v>0.95138306500000003</c:v>
                </c:pt>
                <c:pt idx="73568">
                  <c:v>0.98337578699999995</c:v>
                </c:pt>
                <c:pt idx="73569">
                  <c:v>0.98337578699999995</c:v>
                </c:pt>
                <c:pt idx="73570">
                  <c:v>0.98048173699999996</c:v>
                </c:pt>
                <c:pt idx="73571">
                  <c:v>0.98337578699999995</c:v>
                </c:pt>
                <c:pt idx="73572">
                  <c:v>0.98337578699999995</c:v>
                </c:pt>
                <c:pt idx="73573">
                  <c:v>0.99090427199999997</c:v>
                </c:pt>
                <c:pt idx="73574">
                  <c:v>0.98048173699999996</c:v>
                </c:pt>
                <c:pt idx="73575">
                  <c:v>0.99466263200000005</c:v>
                </c:pt>
                <c:pt idx="73576">
                  <c:v>0.99015918800000002</c:v>
                </c:pt>
                <c:pt idx="73577">
                  <c:v>0.98337578699999995</c:v>
                </c:pt>
                <c:pt idx="73578">
                  <c:v>0.994798234</c:v>
                </c:pt>
                <c:pt idx="73579">
                  <c:v>0.99466263200000005</c:v>
                </c:pt>
                <c:pt idx="73580">
                  <c:v>0.96794492099999996</c:v>
                </c:pt>
                <c:pt idx="73581">
                  <c:v>0.98337578699999995</c:v>
                </c:pt>
                <c:pt idx="73582">
                  <c:v>0.99466263200000005</c:v>
                </c:pt>
                <c:pt idx="73583">
                  <c:v>0.96266991000000002</c:v>
                </c:pt>
                <c:pt idx="73584">
                  <c:v>0.98337578699999995</c:v>
                </c:pt>
                <c:pt idx="73585">
                  <c:v>0.987316898</c:v>
                </c:pt>
                <c:pt idx="73586">
                  <c:v>0.99466263200000005</c:v>
                </c:pt>
                <c:pt idx="73587">
                  <c:v>0.98337578699999995</c:v>
                </c:pt>
                <c:pt idx="73588">
                  <c:v>0.987316898</c:v>
                </c:pt>
                <c:pt idx="73589">
                  <c:v>0.99466263200000005</c:v>
                </c:pt>
                <c:pt idx="73590">
                  <c:v>0.98337578699999995</c:v>
                </c:pt>
                <c:pt idx="73591">
                  <c:v>0.99466263200000005</c:v>
                </c:pt>
                <c:pt idx="73592">
                  <c:v>0.99466263200000005</c:v>
                </c:pt>
                <c:pt idx="73593">
                  <c:v>0.98337578699999995</c:v>
                </c:pt>
                <c:pt idx="73594">
                  <c:v>0.99833470599999996</c:v>
                </c:pt>
                <c:pt idx="73595">
                  <c:v>0.99833470599999996</c:v>
                </c:pt>
                <c:pt idx="73596">
                  <c:v>0.98529628999999996</c:v>
                </c:pt>
                <c:pt idx="73597">
                  <c:v>0.99466263200000005</c:v>
                </c:pt>
                <c:pt idx="73598">
                  <c:v>0.99090427199999997</c:v>
                </c:pt>
                <c:pt idx="73599">
                  <c:v>0.99466263200000005</c:v>
                </c:pt>
                <c:pt idx="73600">
                  <c:v>0.99833470599999996</c:v>
                </c:pt>
                <c:pt idx="73601">
                  <c:v>0.99466263200000005</c:v>
                </c:pt>
                <c:pt idx="73602">
                  <c:v>0.99833470599999996</c:v>
                </c:pt>
                <c:pt idx="73603">
                  <c:v>0.99466263200000005</c:v>
                </c:pt>
                <c:pt idx="73604">
                  <c:v>0.99833470599999996</c:v>
                </c:pt>
                <c:pt idx="73605">
                  <c:v>0.98337578699999995</c:v>
                </c:pt>
                <c:pt idx="73606">
                  <c:v>0.98337578699999995</c:v>
                </c:pt>
                <c:pt idx="73607">
                  <c:v>0.994798234</c:v>
                </c:pt>
                <c:pt idx="73608">
                  <c:v>0.98337578699999995</c:v>
                </c:pt>
                <c:pt idx="73609">
                  <c:v>0.98337578699999995</c:v>
                </c:pt>
                <c:pt idx="73610">
                  <c:v>0.99833470599999996</c:v>
                </c:pt>
                <c:pt idx="73611">
                  <c:v>0.98337578699999995</c:v>
                </c:pt>
                <c:pt idx="73612">
                  <c:v>0.99833470599999996</c:v>
                </c:pt>
                <c:pt idx="73613">
                  <c:v>0.99833470599999996</c:v>
                </c:pt>
                <c:pt idx="73614">
                  <c:v>0.99466263200000005</c:v>
                </c:pt>
                <c:pt idx="73615">
                  <c:v>0.99833470599999996</c:v>
                </c:pt>
                <c:pt idx="73616">
                  <c:v>0.99015918800000002</c:v>
                </c:pt>
                <c:pt idx="73617">
                  <c:v>0.99466263200000005</c:v>
                </c:pt>
                <c:pt idx="73618">
                  <c:v>0.99833470599999996</c:v>
                </c:pt>
                <c:pt idx="73619">
                  <c:v>0.98337578699999995</c:v>
                </c:pt>
                <c:pt idx="73620">
                  <c:v>0.98337578699999995</c:v>
                </c:pt>
                <c:pt idx="73621">
                  <c:v>0.994798234</c:v>
                </c:pt>
                <c:pt idx="73622">
                  <c:v>0.99466263200000005</c:v>
                </c:pt>
                <c:pt idx="73623">
                  <c:v>0.99466263200000005</c:v>
                </c:pt>
                <c:pt idx="73624">
                  <c:v>0.98337578699999995</c:v>
                </c:pt>
                <c:pt idx="73625">
                  <c:v>0.98048173699999996</c:v>
                </c:pt>
                <c:pt idx="73626">
                  <c:v>0.98337578699999995</c:v>
                </c:pt>
                <c:pt idx="73627">
                  <c:v>0.99833470599999996</c:v>
                </c:pt>
                <c:pt idx="73628">
                  <c:v>0.98337578699999995</c:v>
                </c:pt>
                <c:pt idx="73629">
                  <c:v>0.98337578699999995</c:v>
                </c:pt>
                <c:pt idx="73630">
                  <c:v>0.99833470599999996</c:v>
                </c:pt>
                <c:pt idx="73631">
                  <c:v>0.98337578699999995</c:v>
                </c:pt>
                <c:pt idx="73632">
                  <c:v>0.99100769600000005</c:v>
                </c:pt>
                <c:pt idx="73633">
                  <c:v>0.98337578699999995</c:v>
                </c:pt>
                <c:pt idx="73634">
                  <c:v>0.99466263200000005</c:v>
                </c:pt>
                <c:pt idx="73635">
                  <c:v>0.99833470599999996</c:v>
                </c:pt>
                <c:pt idx="73636">
                  <c:v>0.98337578699999995</c:v>
                </c:pt>
                <c:pt idx="73637">
                  <c:v>0.98337578699999995</c:v>
                </c:pt>
                <c:pt idx="73638">
                  <c:v>0.99833470599999996</c:v>
                </c:pt>
                <c:pt idx="73639">
                  <c:v>0.99456953599999998</c:v>
                </c:pt>
                <c:pt idx="73640">
                  <c:v>0.99466263200000005</c:v>
                </c:pt>
                <c:pt idx="73641">
                  <c:v>0.99466263200000005</c:v>
                </c:pt>
                <c:pt idx="73642">
                  <c:v>0.99833470599999996</c:v>
                </c:pt>
                <c:pt idx="73643">
                  <c:v>0.98337578699999995</c:v>
                </c:pt>
                <c:pt idx="73644">
                  <c:v>0.994798234</c:v>
                </c:pt>
                <c:pt idx="73645">
                  <c:v>0.98337578699999995</c:v>
                </c:pt>
                <c:pt idx="73646">
                  <c:v>0.98048173699999996</c:v>
                </c:pt>
                <c:pt idx="73647">
                  <c:v>0.99466263200000005</c:v>
                </c:pt>
                <c:pt idx="73648">
                  <c:v>0.98048173699999996</c:v>
                </c:pt>
                <c:pt idx="73649">
                  <c:v>0.98337578699999995</c:v>
                </c:pt>
                <c:pt idx="73650">
                  <c:v>0.98337578699999995</c:v>
                </c:pt>
                <c:pt idx="73651">
                  <c:v>0.99090427199999997</c:v>
                </c:pt>
                <c:pt idx="73652">
                  <c:v>0.98337578699999995</c:v>
                </c:pt>
                <c:pt idx="73653">
                  <c:v>0.98337578699999995</c:v>
                </c:pt>
                <c:pt idx="73654">
                  <c:v>0.994798234</c:v>
                </c:pt>
                <c:pt idx="73655">
                  <c:v>0.98048173699999996</c:v>
                </c:pt>
                <c:pt idx="73656">
                  <c:v>0.99833470599999996</c:v>
                </c:pt>
                <c:pt idx="73657">
                  <c:v>0.98337578699999995</c:v>
                </c:pt>
                <c:pt idx="73658">
                  <c:v>0.99466263200000005</c:v>
                </c:pt>
                <c:pt idx="73659">
                  <c:v>0.994798234</c:v>
                </c:pt>
                <c:pt idx="73660">
                  <c:v>0.99833470599999996</c:v>
                </c:pt>
                <c:pt idx="73661">
                  <c:v>0.98529628999999996</c:v>
                </c:pt>
                <c:pt idx="73662">
                  <c:v>0.994798234</c:v>
                </c:pt>
                <c:pt idx="73663">
                  <c:v>0.99833470599999996</c:v>
                </c:pt>
                <c:pt idx="73664">
                  <c:v>0.99833470599999996</c:v>
                </c:pt>
                <c:pt idx="73665">
                  <c:v>0.99833470599999996</c:v>
                </c:pt>
                <c:pt idx="73666">
                  <c:v>0.99833470599999996</c:v>
                </c:pt>
                <c:pt idx="73667">
                  <c:v>0.994798234</c:v>
                </c:pt>
                <c:pt idx="73668">
                  <c:v>0.98048173699999996</c:v>
                </c:pt>
                <c:pt idx="73669">
                  <c:v>0.994798234</c:v>
                </c:pt>
                <c:pt idx="73670">
                  <c:v>0.99626751000000002</c:v>
                </c:pt>
                <c:pt idx="73671">
                  <c:v>0.99466263200000005</c:v>
                </c:pt>
                <c:pt idx="73672">
                  <c:v>0.98337578699999995</c:v>
                </c:pt>
                <c:pt idx="73673">
                  <c:v>0.99466263200000005</c:v>
                </c:pt>
                <c:pt idx="73674">
                  <c:v>0.99833470599999996</c:v>
                </c:pt>
                <c:pt idx="73675">
                  <c:v>0.99833470599999996</c:v>
                </c:pt>
                <c:pt idx="73676">
                  <c:v>0.98337578699999995</c:v>
                </c:pt>
                <c:pt idx="73677">
                  <c:v>0.994798234</c:v>
                </c:pt>
                <c:pt idx="73678">
                  <c:v>0.98337578699999995</c:v>
                </c:pt>
                <c:pt idx="73679">
                  <c:v>0.99833470599999996</c:v>
                </c:pt>
                <c:pt idx="73680">
                  <c:v>0.99466263200000005</c:v>
                </c:pt>
                <c:pt idx="73681">
                  <c:v>0.98337578699999995</c:v>
                </c:pt>
                <c:pt idx="73682">
                  <c:v>0.99833470599999996</c:v>
                </c:pt>
                <c:pt idx="73683">
                  <c:v>0.98337578699999995</c:v>
                </c:pt>
                <c:pt idx="73684">
                  <c:v>0.994798234</c:v>
                </c:pt>
                <c:pt idx="73685">
                  <c:v>0.99466263200000005</c:v>
                </c:pt>
                <c:pt idx="73686">
                  <c:v>0.98048173699999996</c:v>
                </c:pt>
                <c:pt idx="73687">
                  <c:v>0.96781288799999998</c:v>
                </c:pt>
                <c:pt idx="73688">
                  <c:v>0.994798234</c:v>
                </c:pt>
                <c:pt idx="73689">
                  <c:v>0.99466263200000005</c:v>
                </c:pt>
                <c:pt idx="73690">
                  <c:v>0.98337578699999995</c:v>
                </c:pt>
                <c:pt idx="73691">
                  <c:v>0.994798234</c:v>
                </c:pt>
                <c:pt idx="73692">
                  <c:v>0.98337578699999995</c:v>
                </c:pt>
                <c:pt idx="73693">
                  <c:v>0.99466263200000005</c:v>
                </c:pt>
                <c:pt idx="73694">
                  <c:v>0.994798234</c:v>
                </c:pt>
                <c:pt idx="73695">
                  <c:v>0.98337578699999995</c:v>
                </c:pt>
                <c:pt idx="73696">
                  <c:v>0.98337578699999995</c:v>
                </c:pt>
                <c:pt idx="73697">
                  <c:v>0.99466263200000005</c:v>
                </c:pt>
                <c:pt idx="73698">
                  <c:v>0.99027694600000005</c:v>
                </c:pt>
                <c:pt idx="73699">
                  <c:v>0.98048173699999996</c:v>
                </c:pt>
                <c:pt idx="73700">
                  <c:v>0.98337578699999995</c:v>
                </c:pt>
                <c:pt idx="73701">
                  <c:v>0.99466263200000005</c:v>
                </c:pt>
                <c:pt idx="73702">
                  <c:v>0.98337578699999995</c:v>
                </c:pt>
                <c:pt idx="73703">
                  <c:v>0.98337578699999995</c:v>
                </c:pt>
                <c:pt idx="73704">
                  <c:v>0.99833470599999996</c:v>
                </c:pt>
                <c:pt idx="73705">
                  <c:v>0.994798234</c:v>
                </c:pt>
                <c:pt idx="73706">
                  <c:v>0.99466263200000005</c:v>
                </c:pt>
                <c:pt idx="73707">
                  <c:v>0.98337578699999995</c:v>
                </c:pt>
                <c:pt idx="73708">
                  <c:v>0.994798234</c:v>
                </c:pt>
                <c:pt idx="73709">
                  <c:v>0.98529628999999996</c:v>
                </c:pt>
                <c:pt idx="73710">
                  <c:v>0.98048173699999996</c:v>
                </c:pt>
                <c:pt idx="73711">
                  <c:v>0.98337578699999995</c:v>
                </c:pt>
                <c:pt idx="73712">
                  <c:v>0.98337578699999995</c:v>
                </c:pt>
                <c:pt idx="73713">
                  <c:v>0.99466263200000005</c:v>
                </c:pt>
                <c:pt idx="73714">
                  <c:v>0.99466263200000005</c:v>
                </c:pt>
                <c:pt idx="73715">
                  <c:v>0.99466263200000005</c:v>
                </c:pt>
                <c:pt idx="73716">
                  <c:v>0.994798234</c:v>
                </c:pt>
                <c:pt idx="73717">
                  <c:v>0.98337578699999995</c:v>
                </c:pt>
                <c:pt idx="73718">
                  <c:v>0.98337578699999995</c:v>
                </c:pt>
                <c:pt idx="73719">
                  <c:v>0.99833470599999996</c:v>
                </c:pt>
                <c:pt idx="73720">
                  <c:v>0.99466263200000005</c:v>
                </c:pt>
                <c:pt idx="73721">
                  <c:v>0.99466263200000005</c:v>
                </c:pt>
                <c:pt idx="73722">
                  <c:v>0.98337578699999995</c:v>
                </c:pt>
                <c:pt idx="73723">
                  <c:v>0.99833470599999996</c:v>
                </c:pt>
                <c:pt idx="73724">
                  <c:v>0.98337578699999995</c:v>
                </c:pt>
                <c:pt idx="73725">
                  <c:v>0.994798234</c:v>
                </c:pt>
                <c:pt idx="73726">
                  <c:v>0.99833470599999996</c:v>
                </c:pt>
                <c:pt idx="73727">
                  <c:v>0.98048173699999996</c:v>
                </c:pt>
                <c:pt idx="73728">
                  <c:v>0.98048173699999996</c:v>
                </c:pt>
                <c:pt idx="73729">
                  <c:v>0.99466263200000005</c:v>
                </c:pt>
                <c:pt idx="73730">
                  <c:v>0.98048173699999996</c:v>
                </c:pt>
                <c:pt idx="73731">
                  <c:v>0.98552498799999999</c:v>
                </c:pt>
                <c:pt idx="73732">
                  <c:v>0.99833470599999996</c:v>
                </c:pt>
                <c:pt idx="73733">
                  <c:v>0.99466263200000005</c:v>
                </c:pt>
                <c:pt idx="73734">
                  <c:v>0.98337578699999995</c:v>
                </c:pt>
                <c:pt idx="73735">
                  <c:v>0.99466263200000005</c:v>
                </c:pt>
                <c:pt idx="73736">
                  <c:v>0.98048173699999996</c:v>
                </c:pt>
                <c:pt idx="73737">
                  <c:v>0.98975540500000003</c:v>
                </c:pt>
                <c:pt idx="73738">
                  <c:v>0.99466263200000005</c:v>
                </c:pt>
                <c:pt idx="73739">
                  <c:v>0.994798234</c:v>
                </c:pt>
                <c:pt idx="73740">
                  <c:v>0.99466263200000005</c:v>
                </c:pt>
                <c:pt idx="73741">
                  <c:v>0.994798234</c:v>
                </c:pt>
                <c:pt idx="73742">
                  <c:v>0.99466263200000005</c:v>
                </c:pt>
                <c:pt idx="73743">
                  <c:v>0.98337578699999995</c:v>
                </c:pt>
                <c:pt idx="73744">
                  <c:v>0.994798234</c:v>
                </c:pt>
                <c:pt idx="73745">
                  <c:v>0.98048173699999996</c:v>
                </c:pt>
                <c:pt idx="73746">
                  <c:v>0.98048173699999996</c:v>
                </c:pt>
                <c:pt idx="73747">
                  <c:v>0.99833470599999996</c:v>
                </c:pt>
                <c:pt idx="73748">
                  <c:v>0.99015918800000002</c:v>
                </c:pt>
                <c:pt idx="73749">
                  <c:v>0.99466263200000005</c:v>
                </c:pt>
                <c:pt idx="73750">
                  <c:v>0.99833470599999996</c:v>
                </c:pt>
                <c:pt idx="73751">
                  <c:v>0.98048173699999996</c:v>
                </c:pt>
                <c:pt idx="73752">
                  <c:v>0.99833470599999996</c:v>
                </c:pt>
                <c:pt idx="73753">
                  <c:v>0.99833470599999996</c:v>
                </c:pt>
                <c:pt idx="73754">
                  <c:v>0.98337578699999995</c:v>
                </c:pt>
                <c:pt idx="73755">
                  <c:v>0.98729905299999998</c:v>
                </c:pt>
                <c:pt idx="73756">
                  <c:v>0.98337578699999995</c:v>
                </c:pt>
                <c:pt idx="73757">
                  <c:v>0.99466263200000005</c:v>
                </c:pt>
                <c:pt idx="73758">
                  <c:v>0.98337578699999995</c:v>
                </c:pt>
                <c:pt idx="73759">
                  <c:v>0.99833470599999996</c:v>
                </c:pt>
                <c:pt idx="73760">
                  <c:v>0.98337578699999995</c:v>
                </c:pt>
                <c:pt idx="73761">
                  <c:v>0.99027694600000005</c:v>
                </c:pt>
                <c:pt idx="73762">
                  <c:v>0.994798234</c:v>
                </c:pt>
                <c:pt idx="73763">
                  <c:v>0.98337578699999995</c:v>
                </c:pt>
                <c:pt idx="73764">
                  <c:v>0.99833470599999996</c:v>
                </c:pt>
                <c:pt idx="73765">
                  <c:v>0.994798234</c:v>
                </c:pt>
                <c:pt idx="73766">
                  <c:v>0.99833470599999996</c:v>
                </c:pt>
                <c:pt idx="73767">
                  <c:v>0.98337578699999995</c:v>
                </c:pt>
                <c:pt idx="73768">
                  <c:v>0.98729905299999998</c:v>
                </c:pt>
                <c:pt idx="73769">
                  <c:v>0.99833470599999996</c:v>
                </c:pt>
                <c:pt idx="73770">
                  <c:v>0.99466263200000005</c:v>
                </c:pt>
                <c:pt idx="73771">
                  <c:v>0.98337578699999995</c:v>
                </c:pt>
                <c:pt idx="73772">
                  <c:v>0.99833470599999996</c:v>
                </c:pt>
                <c:pt idx="73773">
                  <c:v>0.99466263200000005</c:v>
                </c:pt>
                <c:pt idx="73774">
                  <c:v>0.98048173699999996</c:v>
                </c:pt>
                <c:pt idx="73775">
                  <c:v>0.994798234</c:v>
                </c:pt>
                <c:pt idx="73776">
                  <c:v>0.99015918800000002</c:v>
                </c:pt>
                <c:pt idx="73777">
                  <c:v>0.98048173699999996</c:v>
                </c:pt>
                <c:pt idx="73778">
                  <c:v>0.99833470599999996</c:v>
                </c:pt>
                <c:pt idx="73779">
                  <c:v>0.98337578699999995</c:v>
                </c:pt>
                <c:pt idx="73780">
                  <c:v>0.98337578699999995</c:v>
                </c:pt>
                <c:pt idx="73781">
                  <c:v>0.98337578699999995</c:v>
                </c:pt>
                <c:pt idx="73782">
                  <c:v>0.99466263200000005</c:v>
                </c:pt>
                <c:pt idx="73783">
                  <c:v>0.98337578699999995</c:v>
                </c:pt>
                <c:pt idx="73784">
                  <c:v>0.98337578699999995</c:v>
                </c:pt>
                <c:pt idx="73785">
                  <c:v>0.99466263200000005</c:v>
                </c:pt>
                <c:pt idx="73786">
                  <c:v>0.99466263200000005</c:v>
                </c:pt>
                <c:pt idx="73787">
                  <c:v>0.994798234</c:v>
                </c:pt>
                <c:pt idx="73788">
                  <c:v>0.99833470599999996</c:v>
                </c:pt>
                <c:pt idx="73789">
                  <c:v>0.98552498799999999</c:v>
                </c:pt>
                <c:pt idx="73790">
                  <c:v>0.99833470599999996</c:v>
                </c:pt>
                <c:pt idx="73791">
                  <c:v>0.99466263200000005</c:v>
                </c:pt>
                <c:pt idx="73792">
                  <c:v>0.99833470599999996</c:v>
                </c:pt>
                <c:pt idx="73793">
                  <c:v>0.99833470599999996</c:v>
                </c:pt>
                <c:pt idx="73794">
                  <c:v>0.98048173699999996</c:v>
                </c:pt>
                <c:pt idx="73795">
                  <c:v>0.98337578699999995</c:v>
                </c:pt>
                <c:pt idx="73796">
                  <c:v>0.99466263200000005</c:v>
                </c:pt>
                <c:pt idx="73797">
                  <c:v>0.994798234</c:v>
                </c:pt>
                <c:pt idx="73798">
                  <c:v>0.98337578699999995</c:v>
                </c:pt>
                <c:pt idx="73799">
                  <c:v>0.98337578699999995</c:v>
                </c:pt>
                <c:pt idx="73800">
                  <c:v>0.99833470599999996</c:v>
                </c:pt>
                <c:pt idx="73801">
                  <c:v>0.99833470599999996</c:v>
                </c:pt>
                <c:pt idx="73802">
                  <c:v>0.99466263200000005</c:v>
                </c:pt>
                <c:pt idx="73803">
                  <c:v>0.99833470599999996</c:v>
                </c:pt>
                <c:pt idx="73804">
                  <c:v>0.98337578699999995</c:v>
                </c:pt>
                <c:pt idx="73805">
                  <c:v>0.98337578699999995</c:v>
                </c:pt>
                <c:pt idx="73806">
                  <c:v>0.98337578699999995</c:v>
                </c:pt>
                <c:pt idx="73807">
                  <c:v>0.98337578699999995</c:v>
                </c:pt>
                <c:pt idx="73808">
                  <c:v>0.98048173699999996</c:v>
                </c:pt>
                <c:pt idx="73809">
                  <c:v>0.99466263200000005</c:v>
                </c:pt>
                <c:pt idx="73810">
                  <c:v>0.994798234</c:v>
                </c:pt>
                <c:pt idx="73811">
                  <c:v>0.99466263200000005</c:v>
                </c:pt>
                <c:pt idx="73812">
                  <c:v>0.98337578699999995</c:v>
                </c:pt>
                <c:pt idx="73813">
                  <c:v>0.99466263200000005</c:v>
                </c:pt>
                <c:pt idx="73814">
                  <c:v>0.99456953599999998</c:v>
                </c:pt>
                <c:pt idx="73815">
                  <c:v>0.98048173699999996</c:v>
                </c:pt>
                <c:pt idx="73816">
                  <c:v>0.99027694600000005</c:v>
                </c:pt>
                <c:pt idx="73817">
                  <c:v>0.99466263200000005</c:v>
                </c:pt>
                <c:pt idx="73818">
                  <c:v>0.98048173699999996</c:v>
                </c:pt>
                <c:pt idx="73819">
                  <c:v>0.987316898</c:v>
                </c:pt>
                <c:pt idx="73820">
                  <c:v>0.99466263200000005</c:v>
                </c:pt>
                <c:pt idx="73821">
                  <c:v>0.99466263200000005</c:v>
                </c:pt>
                <c:pt idx="73822">
                  <c:v>0.99450736299999998</c:v>
                </c:pt>
                <c:pt idx="73823">
                  <c:v>0.98048173699999996</c:v>
                </c:pt>
                <c:pt idx="73824">
                  <c:v>0.99466263200000005</c:v>
                </c:pt>
                <c:pt idx="73825">
                  <c:v>0.98337578699999995</c:v>
                </c:pt>
                <c:pt idx="73826">
                  <c:v>0.99466263200000005</c:v>
                </c:pt>
                <c:pt idx="73827">
                  <c:v>0.98337578699999995</c:v>
                </c:pt>
                <c:pt idx="73828">
                  <c:v>0.99833470599999996</c:v>
                </c:pt>
                <c:pt idx="73829">
                  <c:v>0.98337578699999995</c:v>
                </c:pt>
                <c:pt idx="73830">
                  <c:v>0.994798234</c:v>
                </c:pt>
                <c:pt idx="73831">
                  <c:v>0.99015918800000002</c:v>
                </c:pt>
                <c:pt idx="73832">
                  <c:v>0.99466263200000005</c:v>
                </c:pt>
                <c:pt idx="73833">
                  <c:v>0.98337578699999995</c:v>
                </c:pt>
                <c:pt idx="73834">
                  <c:v>0.98048173699999996</c:v>
                </c:pt>
                <c:pt idx="73835">
                  <c:v>0.98048173699999996</c:v>
                </c:pt>
                <c:pt idx="73836">
                  <c:v>0.99090427199999997</c:v>
                </c:pt>
                <c:pt idx="73837">
                  <c:v>0.99466263200000005</c:v>
                </c:pt>
                <c:pt idx="73838">
                  <c:v>0.98337578699999995</c:v>
                </c:pt>
                <c:pt idx="73839">
                  <c:v>0.99466263200000005</c:v>
                </c:pt>
                <c:pt idx="73840">
                  <c:v>0.98337578699999995</c:v>
                </c:pt>
                <c:pt idx="73841">
                  <c:v>0.99466263200000005</c:v>
                </c:pt>
                <c:pt idx="73842">
                  <c:v>0.99466263200000005</c:v>
                </c:pt>
                <c:pt idx="73843">
                  <c:v>0.99833470599999996</c:v>
                </c:pt>
                <c:pt idx="73844">
                  <c:v>0.99466263200000005</c:v>
                </c:pt>
                <c:pt idx="73845">
                  <c:v>0.99466263200000005</c:v>
                </c:pt>
                <c:pt idx="73846">
                  <c:v>0.994798234</c:v>
                </c:pt>
                <c:pt idx="73847">
                  <c:v>0.994798234</c:v>
                </c:pt>
                <c:pt idx="73848">
                  <c:v>0.98337578699999995</c:v>
                </c:pt>
                <c:pt idx="73849">
                  <c:v>0.98048173699999996</c:v>
                </c:pt>
                <c:pt idx="73850">
                  <c:v>0.99833470599999996</c:v>
                </c:pt>
                <c:pt idx="73851">
                  <c:v>0.994798234</c:v>
                </c:pt>
                <c:pt idx="73852">
                  <c:v>0.994798234</c:v>
                </c:pt>
                <c:pt idx="73853">
                  <c:v>0.98337578699999995</c:v>
                </c:pt>
                <c:pt idx="73854">
                  <c:v>0.99466263200000005</c:v>
                </c:pt>
                <c:pt idx="73855">
                  <c:v>0.994798234</c:v>
                </c:pt>
                <c:pt idx="73856">
                  <c:v>0.99100769600000005</c:v>
                </c:pt>
                <c:pt idx="73857">
                  <c:v>0.99833470599999996</c:v>
                </c:pt>
                <c:pt idx="73858">
                  <c:v>0.99466263200000005</c:v>
                </c:pt>
                <c:pt idx="73859">
                  <c:v>0.98529628999999996</c:v>
                </c:pt>
                <c:pt idx="73860">
                  <c:v>0.98337578699999995</c:v>
                </c:pt>
                <c:pt idx="73861">
                  <c:v>0.98048173699999996</c:v>
                </c:pt>
                <c:pt idx="73862">
                  <c:v>0.98337578699999995</c:v>
                </c:pt>
                <c:pt idx="73863">
                  <c:v>0.994798234</c:v>
                </c:pt>
                <c:pt idx="73864">
                  <c:v>0.99466263200000005</c:v>
                </c:pt>
                <c:pt idx="73865">
                  <c:v>0.99090427199999997</c:v>
                </c:pt>
                <c:pt idx="73866">
                  <c:v>0.98337578699999995</c:v>
                </c:pt>
                <c:pt idx="73867">
                  <c:v>0.98337578699999995</c:v>
                </c:pt>
                <c:pt idx="73868">
                  <c:v>0.99833470599999996</c:v>
                </c:pt>
                <c:pt idx="73869">
                  <c:v>0.98048173699999996</c:v>
                </c:pt>
                <c:pt idx="73870">
                  <c:v>0.99466263200000005</c:v>
                </c:pt>
                <c:pt idx="73871">
                  <c:v>0.98337578699999995</c:v>
                </c:pt>
                <c:pt idx="73872">
                  <c:v>0.98337578699999995</c:v>
                </c:pt>
                <c:pt idx="73873">
                  <c:v>0.99466263200000005</c:v>
                </c:pt>
                <c:pt idx="73874">
                  <c:v>0.99466263200000005</c:v>
                </c:pt>
                <c:pt idx="73875">
                  <c:v>0.99466263200000005</c:v>
                </c:pt>
                <c:pt idx="73876">
                  <c:v>0.98337578699999995</c:v>
                </c:pt>
                <c:pt idx="73877">
                  <c:v>0.99466263200000005</c:v>
                </c:pt>
                <c:pt idx="73878">
                  <c:v>0.98337578699999995</c:v>
                </c:pt>
                <c:pt idx="73879">
                  <c:v>0.994798234</c:v>
                </c:pt>
                <c:pt idx="73880">
                  <c:v>0.98048173699999996</c:v>
                </c:pt>
                <c:pt idx="73881">
                  <c:v>0.98337578699999995</c:v>
                </c:pt>
                <c:pt idx="73882">
                  <c:v>0.99466263200000005</c:v>
                </c:pt>
                <c:pt idx="73883">
                  <c:v>0.987316898</c:v>
                </c:pt>
                <c:pt idx="73884">
                  <c:v>0.98048173699999996</c:v>
                </c:pt>
                <c:pt idx="73885">
                  <c:v>0.99466263200000005</c:v>
                </c:pt>
                <c:pt idx="73886">
                  <c:v>0.99833470599999996</c:v>
                </c:pt>
                <c:pt idx="73887">
                  <c:v>0.99833470599999996</c:v>
                </c:pt>
                <c:pt idx="73888">
                  <c:v>0.98337578699999995</c:v>
                </c:pt>
                <c:pt idx="73889">
                  <c:v>0.98337578699999995</c:v>
                </c:pt>
                <c:pt idx="73890">
                  <c:v>0.99833470599999996</c:v>
                </c:pt>
                <c:pt idx="73891">
                  <c:v>0.994798234</c:v>
                </c:pt>
                <c:pt idx="73892">
                  <c:v>0.99466263200000005</c:v>
                </c:pt>
                <c:pt idx="73893">
                  <c:v>0.99466263200000005</c:v>
                </c:pt>
                <c:pt idx="73894">
                  <c:v>0.99833470599999996</c:v>
                </c:pt>
                <c:pt idx="73895">
                  <c:v>0.99466263200000005</c:v>
                </c:pt>
                <c:pt idx="73896">
                  <c:v>0.99090427199999997</c:v>
                </c:pt>
                <c:pt idx="73897">
                  <c:v>0.98048173699999996</c:v>
                </c:pt>
                <c:pt idx="73898">
                  <c:v>0.99833470599999996</c:v>
                </c:pt>
                <c:pt idx="73899">
                  <c:v>0.99833470599999996</c:v>
                </c:pt>
                <c:pt idx="73900">
                  <c:v>0.99466263200000005</c:v>
                </c:pt>
                <c:pt idx="73901">
                  <c:v>0.994798234</c:v>
                </c:pt>
                <c:pt idx="73902">
                  <c:v>0.98048173699999996</c:v>
                </c:pt>
                <c:pt idx="73903">
                  <c:v>0.99466263200000005</c:v>
                </c:pt>
                <c:pt idx="73904">
                  <c:v>0.994798234</c:v>
                </c:pt>
                <c:pt idx="73905">
                  <c:v>0.994798234</c:v>
                </c:pt>
                <c:pt idx="73906">
                  <c:v>0.98337578699999995</c:v>
                </c:pt>
                <c:pt idx="73907">
                  <c:v>0.98048173699999996</c:v>
                </c:pt>
                <c:pt idx="73908">
                  <c:v>0.98337578699999995</c:v>
                </c:pt>
                <c:pt idx="73909">
                  <c:v>0.97450132499999997</c:v>
                </c:pt>
                <c:pt idx="73910">
                  <c:v>0.98337578699999995</c:v>
                </c:pt>
                <c:pt idx="73911">
                  <c:v>0.98337578699999995</c:v>
                </c:pt>
                <c:pt idx="73912">
                  <c:v>0.98048173699999996</c:v>
                </c:pt>
                <c:pt idx="73913">
                  <c:v>0.99833470599999996</c:v>
                </c:pt>
                <c:pt idx="73914">
                  <c:v>0.98337578699999995</c:v>
                </c:pt>
                <c:pt idx="73915">
                  <c:v>0.994798234</c:v>
                </c:pt>
                <c:pt idx="73916">
                  <c:v>0.98337578699999995</c:v>
                </c:pt>
                <c:pt idx="73917">
                  <c:v>0.98337578699999995</c:v>
                </c:pt>
                <c:pt idx="73918">
                  <c:v>0.99833470599999996</c:v>
                </c:pt>
                <c:pt idx="73919">
                  <c:v>0.99833470599999996</c:v>
                </c:pt>
                <c:pt idx="73920">
                  <c:v>0.98337578699999995</c:v>
                </c:pt>
                <c:pt idx="73921">
                  <c:v>0.99466263200000005</c:v>
                </c:pt>
                <c:pt idx="73922">
                  <c:v>0.98337578699999995</c:v>
                </c:pt>
                <c:pt idx="73923">
                  <c:v>0.99833470599999996</c:v>
                </c:pt>
                <c:pt idx="73924">
                  <c:v>0.99833470599999996</c:v>
                </c:pt>
                <c:pt idx="73925">
                  <c:v>0.98048173699999996</c:v>
                </c:pt>
                <c:pt idx="73926">
                  <c:v>0.98048173699999996</c:v>
                </c:pt>
                <c:pt idx="73927">
                  <c:v>0.98337578699999995</c:v>
                </c:pt>
                <c:pt idx="73928">
                  <c:v>0.994798234</c:v>
                </c:pt>
                <c:pt idx="73929">
                  <c:v>0.98337578699999995</c:v>
                </c:pt>
                <c:pt idx="73930">
                  <c:v>0.99090427199999997</c:v>
                </c:pt>
                <c:pt idx="73931">
                  <c:v>0.994798234</c:v>
                </c:pt>
                <c:pt idx="73932">
                  <c:v>0.994798234</c:v>
                </c:pt>
                <c:pt idx="73933">
                  <c:v>0.99027694600000005</c:v>
                </c:pt>
                <c:pt idx="73934">
                  <c:v>0.99833470599999996</c:v>
                </c:pt>
                <c:pt idx="73935">
                  <c:v>0.99466263200000005</c:v>
                </c:pt>
                <c:pt idx="73936">
                  <c:v>0.994798234</c:v>
                </c:pt>
                <c:pt idx="73937">
                  <c:v>0.98337578699999995</c:v>
                </c:pt>
                <c:pt idx="73938">
                  <c:v>0.98337578699999995</c:v>
                </c:pt>
                <c:pt idx="73939">
                  <c:v>0.98337578699999995</c:v>
                </c:pt>
                <c:pt idx="73940">
                  <c:v>0.99466263200000005</c:v>
                </c:pt>
                <c:pt idx="73941">
                  <c:v>0.99466263200000005</c:v>
                </c:pt>
                <c:pt idx="73942">
                  <c:v>0.98337578699999995</c:v>
                </c:pt>
                <c:pt idx="73943">
                  <c:v>0.99466263200000005</c:v>
                </c:pt>
                <c:pt idx="73944">
                  <c:v>0.99466263200000005</c:v>
                </c:pt>
                <c:pt idx="73945">
                  <c:v>0.99100769600000005</c:v>
                </c:pt>
                <c:pt idx="73946">
                  <c:v>0.98048173699999996</c:v>
                </c:pt>
                <c:pt idx="73947">
                  <c:v>0.987316898</c:v>
                </c:pt>
                <c:pt idx="73948">
                  <c:v>0.99626751000000002</c:v>
                </c:pt>
                <c:pt idx="73949">
                  <c:v>0.99015918800000002</c:v>
                </c:pt>
                <c:pt idx="73950">
                  <c:v>0.98337578699999995</c:v>
                </c:pt>
                <c:pt idx="73951">
                  <c:v>0.98337578699999995</c:v>
                </c:pt>
                <c:pt idx="73952">
                  <c:v>0.98337578699999995</c:v>
                </c:pt>
                <c:pt idx="73953">
                  <c:v>0.98337578699999995</c:v>
                </c:pt>
                <c:pt idx="73954">
                  <c:v>0.99833470599999996</c:v>
                </c:pt>
                <c:pt idx="73955">
                  <c:v>0.99833470599999996</c:v>
                </c:pt>
                <c:pt idx="73956">
                  <c:v>0.994798234</c:v>
                </c:pt>
                <c:pt idx="73957">
                  <c:v>0.99466263200000005</c:v>
                </c:pt>
                <c:pt idx="73958">
                  <c:v>0.99466263200000005</c:v>
                </c:pt>
                <c:pt idx="73959">
                  <c:v>0.99456953599999998</c:v>
                </c:pt>
                <c:pt idx="73960">
                  <c:v>0.98337578699999995</c:v>
                </c:pt>
                <c:pt idx="73961">
                  <c:v>0.99833470599999996</c:v>
                </c:pt>
                <c:pt idx="73962">
                  <c:v>0.98337578699999995</c:v>
                </c:pt>
                <c:pt idx="73963">
                  <c:v>0.994798234</c:v>
                </c:pt>
                <c:pt idx="73964">
                  <c:v>0.99833470599999996</c:v>
                </c:pt>
                <c:pt idx="73965">
                  <c:v>0.98337578699999995</c:v>
                </c:pt>
                <c:pt idx="73966">
                  <c:v>0.99833470599999996</c:v>
                </c:pt>
                <c:pt idx="73967">
                  <c:v>0.99466263200000005</c:v>
                </c:pt>
                <c:pt idx="73968">
                  <c:v>0.99833470599999996</c:v>
                </c:pt>
                <c:pt idx="73969">
                  <c:v>0.99833470599999996</c:v>
                </c:pt>
                <c:pt idx="73970">
                  <c:v>0.994798234</c:v>
                </c:pt>
                <c:pt idx="73971">
                  <c:v>0.98337578699999995</c:v>
                </c:pt>
                <c:pt idx="73972">
                  <c:v>0.987316898</c:v>
                </c:pt>
                <c:pt idx="73973">
                  <c:v>0.99450736299999998</c:v>
                </c:pt>
                <c:pt idx="73974">
                  <c:v>0.99466263200000005</c:v>
                </c:pt>
                <c:pt idx="73975">
                  <c:v>0.99466263200000005</c:v>
                </c:pt>
                <c:pt idx="73976">
                  <c:v>0.99466263200000005</c:v>
                </c:pt>
                <c:pt idx="73977">
                  <c:v>0.99466263200000005</c:v>
                </c:pt>
                <c:pt idx="73978">
                  <c:v>0.98048173699999996</c:v>
                </c:pt>
                <c:pt idx="73979">
                  <c:v>0.98337578699999995</c:v>
                </c:pt>
                <c:pt idx="73980">
                  <c:v>0.994798234</c:v>
                </c:pt>
                <c:pt idx="73981">
                  <c:v>0.994798234</c:v>
                </c:pt>
                <c:pt idx="73982">
                  <c:v>0.994798234</c:v>
                </c:pt>
                <c:pt idx="73983">
                  <c:v>0.994798234</c:v>
                </c:pt>
                <c:pt idx="73984">
                  <c:v>0.994798234</c:v>
                </c:pt>
                <c:pt idx="73985">
                  <c:v>0.99466263200000005</c:v>
                </c:pt>
                <c:pt idx="73986">
                  <c:v>0.99466263200000005</c:v>
                </c:pt>
                <c:pt idx="73987">
                  <c:v>0.99833470599999996</c:v>
                </c:pt>
                <c:pt idx="73988">
                  <c:v>0.98048173699999996</c:v>
                </c:pt>
                <c:pt idx="73989">
                  <c:v>0.994798234</c:v>
                </c:pt>
                <c:pt idx="73990">
                  <c:v>0.994798234</c:v>
                </c:pt>
                <c:pt idx="73991">
                  <c:v>0.99466263200000005</c:v>
                </c:pt>
                <c:pt idx="73992">
                  <c:v>0.99833470599999996</c:v>
                </c:pt>
                <c:pt idx="73993">
                  <c:v>0.994798234</c:v>
                </c:pt>
                <c:pt idx="73994">
                  <c:v>0.98337578699999995</c:v>
                </c:pt>
                <c:pt idx="73995">
                  <c:v>0.98337578699999995</c:v>
                </c:pt>
                <c:pt idx="73996">
                  <c:v>0.994798234</c:v>
                </c:pt>
                <c:pt idx="73997">
                  <c:v>0.99466263200000005</c:v>
                </c:pt>
                <c:pt idx="73998">
                  <c:v>0.98337578699999995</c:v>
                </c:pt>
                <c:pt idx="73999">
                  <c:v>0.99466263200000005</c:v>
                </c:pt>
                <c:pt idx="74000">
                  <c:v>0.98337578699999995</c:v>
                </c:pt>
                <c:pt idx="74001">
                  <c:v>0.99833470599999996</c:v>
                </c:pt>
                <c:pt idx="74002">
                  <c:v>0.98337578699999995</c:v>
                </c:pt>
                <c:pt idx="74003">
                  <c:v>0.98337578699999995</c:v>
                </c:pt>
                <c:pt idx="74004">
                  <c:v>0.98337578699999995</c:v>
                </c:pt>
                <c:pt idx="74005">
                  <c:v>0.99466263200000005</c:v>
                </c:pt>
                <c:pt idx="74006">
                  <c:v>0.99833470599999996</c:v>
                </c:pt>
                <c:pt idx="74007">
                  <c:v>0.994798234</c:v>
                </c:pt>
                <c:pt idx="74008">
                  <c:v>0.99466263200000005</c:v>
                </c:pt>
                <c:pt idx="74009">
                  <c:v>0.994798234</c:v>
                </c:pt>
                <c:pt idx="74010">
                  <c:v>0.994798234</c:v>
                </c:pt>
                <c:pt idx="74011">
                  <c:v>0.99466263200000005</c:v>
                </c:pt>
                <c:pt idx="74012">
                  <c:v>0.99833470599999996</c:v>
                </c:pt>
                <c:pt idx="74013">
                  <c:v>0.99833470599999996</c:v>
                </c:pt>
                <c:pt idx="74014">
                  <c:v>0.98337578699999995</c:v>
                </c:pt>
                <c:pt idx="74015">
                  <c:v>0.98337578699999995</c:v>
                </c:pt>
                <c:pt idx="74016">
                  <c:v>0.99466263200000005</c:v>
                </c:pt>
                <c:pt idx="74017">
                  <c:v>0.99833470599999996</c:v>
                </c:pt>
                <c:pt idx="74018">
                  <c:v>0.98729905299999998</c:v>
                </c:pt>
                <c:pt idx="74019">
                  <c:v>0.98729905299999998</c:v>
                </c:pt>
                <c:pt idx="74020">
                  <c:v>0.98048173699999996</c:v>
                </c:pt>
                <c:pt idx="74021">
                  <c:v>0.99027694600000005</c:v>
                </c:pt>
                <c:pt idx="74022">
                  <c:v>0.994798234</c:v>
                </c:pt>
                <c:pt idx="74023">
                  <c:v>0.99833470599999996</c:v>
                </c:pt>
                <c:pt idx="74024">
                  <c:v>0.99833470599999996</c:v>
                </c:pt>
                <c:pt idx="74025">
                  <c:v>0.994798234</c:v>
                </c:pt>
                <c:pt idx="74026">
                  <c:v>0.98337578699999995</c:v>
                </c:pt>
                <c:pt idx="74027">
                  <c:v>0.99833470599999996</c:v>
                </c:pt>
                <c:pt idx="74028">
                  <c:v>0.98048173699999996</c:v>
                </c:pt>
                <c:pt idx="74029">
                  <c:v>0.99833470599999996</c:v>
                </c:pt>
                <c:pt idx="74030">
                  <c:v>0.98337578699999995</c:v>
                </c:pt>
                <c:pt idx="74031">
                  <c:v>0.994798234</c:v>
                </c:pt>
                <c:pt idx="74032">
                  <c:v>0.99466263200000005</c:v>
                </c:pt>
                <c:pt idx="74033">
                  <c:v>0.98552498799999999</c:v>
                </c:pt>
                <c:pt idx="74034">
                  <c:v>0.99833470599999996</c:v>
                </c:pt>
                <c:pt idx="74035">
                  <c:v>0.994798234</c:v>
                </c:pt>
                <c:pt idx="74036">
                  <c:v>0.994798234</c:v>
                </c:pt>
                <c:pt idx="74037">
                  <c:v>0.994798234</c:v>
                </c:pt>
                <c:pt idx="74038">
                  <c:v>0.98337578699999995</c:v>
                </c:pt>
                <c:pt idx="74039">
                  <c:v>0.99090427199999997</c:v>
                </c:pt>
                <c:pt idx="74040">
                  <c:v>0.987316898</c:v>
                </c:pt>
                <c:pt idx="74041">
                  <c:v>0.99466263200000005</c:v>
                </c:pt>
                <c:pt idx="74042">
                  <c:v>0.98048173699999996</c:v>
                </c:pt>
                <c:pt idx="74043">
                  <c:v>0.99466263200000005</c:v>
                </c:pt>
                <c:pt idx="74044">
                  <c:v>0.98337578699999995</c:v>
                </c:pt>
                <c:pt idx="74045">
                  <c:v>0.99456953599999998</c:v>
                </c:pt>
                <c:pt idx="74046">
                  <c:v>0.99833470599999996</c:v>
                </c:pt>
                <c:pt idx="74047">
                  <c:v>0.98337578699999995</c:v>
                </c:pt>
                <c:pt idx="74048">
                  <c:v>0.98337578699999995</c:v>
                </c:pt>
                <c:pt idx="74049">
                  <c:v>0.994798234</c:v>
                </c:pt>
                <c:pt idx="74050">
                  <c:v>0.99833470599999996</c:v>
                </c:pt>
                <c:pt idx="74051">
                  <c:v>0.99833470599999996</c:v>
                </c:pt>
                <c:pt idx="74052">
                  <c:v>0.994798234</c:v>
                </c:pt>
                <c:pt idx="74053">
                  <c:v>0.99100769600000005</c:v>
                </c:pt>
                <c:pt idx="74054">
                  <c:v>0.99466263200000005</c:v>
                </c:pt>
                <c:pt idx="74055">
                  <c:v>0.99833470599999996</c:v>
                </c:pt>
                <c:pt idx="74056">
                  <c:v>0.99833470599999996</c:v>
                </c:pt>
                <c:pt idx="74057">
                  <c:v>0.994798234</c:v>
                </c:pt>
                <c:pt idx="74058">
                  <c:v>0.99833470599999996</c:v>
                </c:pt>
                <c:pt idx="74059">
                  <c:v>0.99015918800000002</c:v>
                </c:pt>
                <c:pt idx="74060">
                  <c:v>0.994798234</c:v>
                </c:pt>
                <c:pt idx="74061">
                  <c:v>0.98552498799999999</c:v>
                </c:pt>
                <c:pt idx="74062">
                  <c:v>0.98048173699999996</c:v>
                </c:pt>
                <c:pt idx="74063">
                  <c:v>0.99466263200000005</c:v>
                </c:pt>
                <c:pt idx="74064">
                  <c:v>0.98337578699999995</c:v>
                </c:pt>
                <c:pt idx="74065">
                  <c:v>0.98337578699999995</c:v>
                </c:pt>
                <c:pt idx="74066">
                  <c:v>0.99466263200000005</c:v>
                </c:pt>
                <c:pt idx="74067">
                  <c:v>0.987316898</c:v>
                </c:pt>
                <c:pt idx="74068">
                  <c:v>0.98337578699999995</c:v>
                </c:pt>
                <c:pt idx="74069">
                  <c:v>0.98337578699999995</c:v>
                </c:pt>
                <c:pt idx="74070">
                  <c:v>0.994798234</c:v>
                </c:pt>
                <c:pt idx="74071">
                  <c:v>0.994798234</c:v>
                </c:pt>
                <c:pt idx="74072">
                  <c:v>0.99466263200000005</c:v>
                </c:pt>
                <c:pt idx="74073">
                  <c:v>0.98337578699999995</c:v>
                </c:pt>
                <c:pt idx="74074">
                  <c:v>0.98337578699999995</c:v>
                </c:pt>
                <c:pt idx="74075">
                  <c:v>0.99456953599999998</c:v>
                </c:pt>
                <c:pt idx="74076">
                  <c:v>0.994798234</c:v>
                </c:pt>
                <c:pt idx="74077">
                  <c:v>0.98337578699999995</c:v>
                </c:pt>
                <c:pt idx="74078">
                  <c:v>0.99833470599999996</c:v>
                </c:pt>
                <c:pt idx="74079">
                  <c:v>0.98337578699999995</c:v>
                </c:pt>
                <c:pt idx="74080">
                  <c:v>0.99833470599999996</c:v>
                </c:pt>
                <c:pt idx="74081">
                  <c:v>0.99466263200000005</c:v>
                </c:pt>
                <c:pt idx="74082">
                  <c:v>0.99833470599999996</c:v>
                </c:pt>
                <c:pt idx="74083">
                  <c:v>0.99833470599999996</c:v>
                </c:pt>
                <c:pt idx="74084">
                  <c:v>0.98337578699999995</c:v>
                </c:pt>
                <c:pt idx="74085">
                  <c:v>0.99833470599999996</c:v>
                </c:pt>
                <c:pt idx="74086">
                  <c:v>0.99833470599999996</c:v>
                </c:pt>
                <c:pt idx="74087">
                  <c:v>0.98048173699999996</c:v>
                </c:pt>
                <c:pt idx="74088">
                  <c:v>0.98337578699999995</c:v>
                </c:pt>
                <c:pt idx="74089">
                  <c:v>0.99833470599999996</c:v>
                </c:pt>
                <c:pt idx="74090">
                  <c:v>0.994798234</c:v>
                </c:pt>
                <c:pt idx="74091">
                  <c:v>0.99833470599999996</c:v>
                </c:pt>
                <c:pt idx="74092">
                  <c:v>0.98048173699999996</c:v>
                </c:pt>
                <c:pt idx="74093">
                  <c:v>0.99833470599999996</c:v>
                </c:pt>
                <c:pt idx="74094">
                  <c:v>0.99466263200000005</c:v>
                </c:pt>
                <c:pt idx="74095">
                  <c:v>0.98337578699999995</c:v>
                </c:pt>
                <c:pt idx="74096">
                  <c:v>0.99466263200000005</c:v>
                </c:pt>
                <c:pt idx="74097">
                  <c:v>0.99466263200000005</c:v>
                </c:pt>
                <c:pt idx="74098">
                  <c:v>0.994798234</c:v>
                </c:pt>
                <c:pt idx="74099">
                  <c:v>0.98048173699999996</c:v>
                </c:pt>
                <c:pt idx="74100">
                  <c:v>0.98337578699999995</c:v>
                </c:pt>
                <c:pt idx="74101">
                  <c:v>0.994798234</c:v>
                </c:pt>
                <c:pt idx="74102">
                  <c:v>0.98337578699999995</c:v>
                </c:pt>
                <c:pt idx="74103">
                  <c:v>0.99833470599999996</c:v>
                </c:pt>
                <c:pt idx="74104">
                  <c:v>0.99466263200000005</c:v>
                </c:pt>
                <c:pt idx="74105">
                  <c:v>0.98048173699999996</c:v>
                </c:pt>
                <c:pt idx="74106">
                  <c:v>0.99466263200000005</c:v>
                </c:pt>
                <c:pt idx="74107">
                  <c:v>0.99466263200000005</c:v>
                </c:pt>
                <c:pt idx="74108">
                  <c:v>0.98048173699999996</c:v>
                </c:pt>
                <c:pt idx="74109">
                  <c:v>0.994798234</c:v>
                </c:pt>
                <c:pt idx="74110">
                  <c:v>0.98337578699999995</c:v>
                </c:pt>
                <c:pt idx="74111">
                  <c:v>0.98048173699999996</c:v>
                </c:pt>
                <c:pt idx="74112">
                  <c:v>0.98337578699999995</c:v>
                </c:pt>
                <c:pt idx="74113">
                  <c:v>0.98048173699999996</c:v>
                </c:pt>
                <c:pt idx="74114">
                  <c:v>0.99833470599999996</c:v>
                </c:pt>
                <c:pt idx="74115">
                  <c:v>0.99466263200000005</c:v>
                </c:pt>
                <c:pt idx="74116">
                  <c:v>0.99466263200000005</c:v>
                </c:pt>
                <c:pt idx="74117">
                  <c:v>0.99466263200000005</c:v>
                </c:pt>
                <c:pt idx="74118">
                  <c:v>0.99090427199999997</c:v>
                </c:pt>
                <c:pt idx="74119">
                  <c:v>0.98337578699999995</c:v>
                </c:pt>
                <c:pt idx="74120">
                  <c:v>0.994798234</c:v>
                </c:pt>
                <c:pt idx="74121">
                  <c:v>0.994798234</c:v>
                </c:pt>
                <c:pt idx="74122">
                  <c:v>0.994798234</c:v>
                </c:pt>
                <c:pt idx="74123">
                  <c:v>0.99833470599999996</c:v>
                </c:pt>
                <c:pt idx="74124">
                  <c:v>0.99466263200000005</c:v>
                </c:pt>
                <c:pt idx="74125">
                  <c:v>0.98337578699999995</c:v>
                </c:pt>
                <c:pt idx="74126">
                  <c:v>0.99833470599999996</c:v>
                </c:pt>
                <c:pt idx="74127">
                  <c:v>0.99466263200000005</c:v>
                </c:pt>
                <c:pt idx="74128">
                  <c:v>0.99833470599999996</c:v>
                </c:pt>
                <c:pt idx="74129">
                  <c:v>0.994798234</c:v>
                </c:pt>
                <c:pt idx="74130">
                  <c:v>0.98048173699999996</c:v>
                </c:pt>
                <c:pt idx="74131">
                  <c:v>0.99466263200000005</c:v>
                </c:pt>
                <c:pt idx="74132">
                  <c:v>0.99466263200000005</c:v>
                </c:pt>
                <c:pt idx="74133">
                  <c:v>0.98048173699999996</c:v>
                </c:pt>
                <c:pt idx="74134">
                  <c:v>0.98337578699999995</c:v>
                </c:pt>
                <c:pt idx="74135">
                  <c:v>0.98337578699999995</c:v>
                </c:pt>
                <c:pt idx="74136">
                  <c:v>0.99833470599999996</c:v>
                </c:pt>
                <c:pt idx="74137">
                  <c:v>0.99833470599999996</c:v>
                </c:pt>
                <c:pt idx="74138">
                  <c:v>0.98337578699999995</c:v>
                </c:pt>
                <c:pt idx="74139">
                  <c:v>0.99833470599999996</c:v>
                </c:pt>
                <c:pt idx="74140">
                  <c:v>0.98048173699999996</c:v>
                </c:pt>
                <c:pt idx="74141">
                  <c:v>0.98048173699999996</c:v>
                </c:pt>
                <c:pt idx="74142">
                  <c:v>0.99466263200000005</c:v>
                </c:pt>
                <c:pt idx="74143">
                  <c:v>0.99833470599999996</c:v>
                </c:pt>
                <c:pt idx="74144">
                  <c:v>0.994798234</c:v>
                </c:pt>
                <c:pt idx="74145">
                  <c:v>0.987316898</c:v>
                </c:pt>
                <c:pt idx="74146">
                  <c:v>0.98048173699999996</c:v>
                </c:pt>
                <c:pt idx="74147">
                  <c:v>0.98337578699999995</c:v>
                </c:pt>
                <c:pt idx="74148">
                  <c:v>0.99833470599999996</c:v>
                </c:pt>
                <c:pt idx="74149">
                  <c:v>0.99466263200000005</c:v>
                </c:pt>
                <c:pt idx="74150">
                  <c:v>0.98337578699999995</c:v>
                </c:pt>
                <c:pt idx="74151">
                  <c:v>0.98529628999999996</c:v>
                </c:pt>
                <c:pt idx="74152">
                  <c:v>0.98337578699999995</c:v>
                </c:pt>
                <c:pt idx="74153">
                  <c:v>0.99090427199999997</c:v>
                </c:pt>
                <c:pt idx="74154">
                  <c:v>0.98337578699999995</c:v>
                </c:pt>
                <c:pt idx="74155">
                  <c:v>0.99833470599999996</c:v>
                </c:pt>
                <c:pt idx="74156">
                  <c:v>0.99833470599999996</c:v>
                </c:pt>
                <c:pt idx="74157">
                  <c:v>0.99833470599999996</c:v>
                </c:pt>
                <c:pt idx="74158">
                  <c:v>0.99833470599999996</c:v>
                </c:pt>
                <c:pt idx="74159">
                  <c:v>0.98337578699999995</c:v>
                </c:pt>
                <c:pt idx="74160">
                  <c:v>0.99466263200000005</c:v>
                </c:pt>
                <c:pt idx="74161">
                  <c:v>0.98337578699999995</c:v>
                </c:pt>
                <c:pt idx="74162">
                  <c:v>0.98048173699999996</c:v>
                </c:pt>
                <c:pt idx="74163">
                  <c:v>0.99466263200000005</c:v>
                </c:pt>
                <c:pt idx="74164">
                  <c:v>0.99015918800000002</c:v>
                </c:pt>
                <c:pt idx="74165">
                  <c:v>0.98048173699999996</c:v>
                </c:pt>
                <c:pt idx="74166">
                  <c:v>0.98529628999999996</c:v>
                </c:pt>
                <c:pt idx="74167">
                  <c:v>0.994798234</c:v>
                </c:pt>
                <c:pt idx="74168">
                  <c:v>0.99466263200000005</c:v>
                </c:pt>
                <c:pt idx="74169">
                  <c:v>0.994798234</c:v>
                </c:pt>
                <c:pt idx="74170">
                  <c:v>0.99466263200000005</c:v>
                </c:pt>
                <c:pt idx="74171">
                  <c:v>0.994798234</c:v>
                </c:pt>
                <c:pt idx="74172">
                  <c:v>0.99466263200000005</c:v>
                </c:pt>
                <c:pt idx="74173">
                  <c:v>0.99466263200000005</c:v>
                </c:pt>
                <c:pt idx="74174">
                  <c:v>0.99466263200000005</c:v>
                </c:pt>
                <c:pt idx="74175">
                  <c:v>0.99833470599999996</c:v>
                </c:pt>
                <c:pt idx="74176">
                  <c:v>0.99833470599999996</c:v>
                </c:pt>
                <c:pt idx="74177">
                  <c:v>0.994798234</c:v>
                </c:pt>
                <c:pt idx="74178">
                  <c:v>0.99466263200000005</c:v>
                </c:pt>
                <c:pt idx="74179">
                  <c:v>0.99833470599999996</c:v>
                </c:pt>
                <c:pt idx="74180">
                  <c:v>0.98337578699999995</c:v>
                </c:pt>
                <c:pt idx="74181">
                  <c:v>0.98337578699999995</c:v>
                </c:pt>
                <c:pt idx="74182">
                  <c:v>0.98337578699999995</c:v>
                </c:pt>
                <c:pt idx="74183">
                  <c:v>0.99833470599999996</c:v>
                </c:pt>
                <c:pt idx="74184">
                  <c:v>0.99466263200000005</c:v>
                </c:pt>
                <c:pt idx="74185">
                  <c:v>0.99833470599999996</c:v>
                </c:pt>
                <c:pt idx="74186">
                  <c:v>0.98048173699999996</c:v>
                </c:pt>
                <c:pt idx="74187">
                  <c:v>0.98337578699999995</c:v>
                </c:pt>
                <c:pt idx="74188">
                  <c:v>0.98337578699999995</c:v>
                </c:pt>
                <c:pt idx="74189">
                  <c:v>0.994798234</c:v>
                </c:pt>
                <c:pt idx="74190">
                  <c:v>0.99100769600000005</c:v>
                </c:pt>
                <c:pt idx="74191">
                  <c:v>0.99466263200000005</c:v>
                </c:pt>
                <c:pt idx="74192">
                  <c:v>0.98048173699999996</c:v>
                </c:pt>
                <c:pt idx="74193">
                  <c:v>0.994798234</c:v>
                </c:pt>
                <c:pt idx="74194">
                  <c:v>0.99466263200000005</c:v>
                </c:pt>
                <c:pt idx="74195">
                  <c:v>0.98048173699999996</c:v>
                </c:pt>
                <c:pt idx="74196">
                  <c:v>0.99466263200000005</c:v>
                </c:pt>
                <c:pt idx="74197">
                  <c:v>0.98337578699999995</c:v>
                </c:pt>
                <c:pt idx="74198">
                  <c:v>0.99833470599999996</c:v>
                </c:pt>
                <c:pt idx="74199">
                  <c:v>0.99833470599999996</c:v>
                </c:pt>
                <c:pt idx="74200">
                  <c:v>0.98337578699999995</c:v>
                </c:pt>
                <c:pt idx="74201">
                  <c:v>0.99466263200000005</c:v>
                </c:pt>
                <c:pt idx="74202">
                  <c:v>0.98337578699999995</c:v>
                </c:pt>
                <c:pt idx="74203">
                  <c:v>0.98048173699999996</c:v>
                </c:pt>
                <c:pt idx="74204">
                  <c:v>0.994798234</c:v>
                </c:pt>
                <c:pt idx="74205">
                  <c:v>0.994798234</c:v>
                </c:pt>
                <c:pt idx="74206">
                  <c:v>0.994798234</c:v>
                </c:pt>
                <c:pt idx="74207">
                  <c:v>0.99833470599999996</c:v>
                </c:pt>
                <c:pt idx="74208">
                  <c:v>0.994798234</c:v>
                </c:pt>
                <c:pt idx="74209">
                  <c:v>0.99833470599999996</c:v>
                </c:pt>
                <c:pt idx="74210">
                  <c:v>0.99466263200000005</c:v>
                </c:pt>
                <c:pt idx="74211">
                  <c:v>0.98337578699999995</c:v>
                </c:pt>
                <c:pt idx="74212">
                  <c:v>0.98048173699999996</c:v>
                </c:pt>
                <c:pt idx="74213">
                  <c:v>0.98729905299999998</c:v>
                </c:pt>
                <c:pt idx="74214">
                  <c:v>0.987316898</c:v>
                </c:pt>
                <c:pt idx="74215">
                  <c:v>0.98048173699999996</c:v>
                </c:pt>
                <c:pt idx="74216">
                  <c:v>0.994798234</c:v>
                </c:pt>
                <c:pt idx="74217">
                  <c:v>0.994798234</c:v>
                </c:pt>
                <c:pt idx="74218">
                  <c:v>0.99466263200000005</c:v>
                </c:pt>
                <c:pt idx="74219">
                  <c:v>0.98048173699999996</c:v>
                </c:pt>
                <c:pt idx="74220">
                  <c:v>0.99466263200000005</c:v>
                </c:pt>
                <c:pt idx="74221">
                  <c:v>0.994798234</c:v>
                </c:pt>
                <c:pt idx="74222">
                  <c:v>0.98337578699999995</c:v>
                </c:pt>
                <c:pt idx="74223">
                  <c:v>0.98337578699999995</c:v>
                </c:pt>
                <c:pt idx="74224">
                  <c:v>0.98337578699999995</c:v>
                </c:pt>
                <c:pt idx="74225">
                  <c:v>0.98337578699999995</c:v>
                </c:pt>
                <c:pt idx="74226">
                  <c:v>0.99466263200000005</c:v>
                </c:pt>
                <c:pt idx="74227">
                  <c:v>0.99456953599999998</c:v>
                </c:pt>
                <c:pt idx="74228">
                  <c:v>0.98337578699999995</c:v>
                </c:pt>
                <c:pt idx="74229">
                  <c:v>0.994798234</c:v>
                </c:pt>
                <c:pt idx="74230">
                  <c:v>0.98337578699999995</c:v>
                </c:pt>
                <c:pt idx="74231">
                  <c:v>0.98552498799999999</c:v>
                </c:pt>
                <c:pt idx="74232">
                  <c:v>0.99466263200000005</c:v>
                </c:pt>
                <c:pt idx="74233">
                  <c:v>0.99466263200000005</c:v>
                </c:pt>
                <c:pt idx="74234">
                  <c:v>0.99466263200000005</c:v>
                </c:pt>
                <c:pt idx="74235">
                  <c:v>0.99456953599999998</c:v>
                </c:pt>
                <c:pt idx="74236">
                  <c:v>0.99466263200000005</c:v>
                </c:pt>
                <c:pt idx="74237">
                  <c:v>0.99466263200000005</c:v>
                </c:pt>
                <c:pt idx="74238">
                  <c:v>0.98048173699999996</c:v>
                </c:pt>
                <c:pt idx="74239">
                  <c:v>0.98337578699999995</c:v>
                </c:pt>
                <c:pt idx="74240">
                  <c:v>0.98048173699999996</c:v>
                </c:pt>
                <c:pt idx="74241">
                  <c:v>0.98048173699999996</c:v>
                </c:pt>
                <c:pt idx="74242">
                  <c:v>0.99466263200000005</c:v>
                </c:pt>
                <c:pt idx="74243">
                  <c:v>0.98048173699999996</c:v>
                </c:pt>
                <c:pt idx="74244">
                  <c:v>0.99833470599999996</c:v>
                </c:pt>
                <c:pt idx="74245">
                  <c:v>0.99466263200000005</c:v>
                </c:pt>
                <c:pt idx="74246">
                  <c:v>0.99466263200000005</c:v>
                </c:pt>
                <c:pt idx="74247">
                  <c:v>0.98337578699999995</c:v>
                </c:pt>
                <c:pt idx="74248">
                  <c:v>0.98337578699999995</c:v>
                </c:pt>
                <c:pt idx="74249">
                  <c:v>0.99833470599999996</c:v>
                </c:pt>
                <c:pt idx="74250">
                  <c:v>0.99466263200000005</c:v>
                </c:pt>
                <c:pt idx="74251">
                  <c:v>0.99466263200000005</c:v>
                </c:pt>
                <c:pt idx="74252">
                  <c:v>0.98669746800000002</c:v>
                </c:pt>
                <c:pt idx="74253">
                  <c:v>0.994798234</c:v>
                </c:pt>
                <c:pt idx="74254">
                  <c:v>0.987316898</c:v>
                </c:pt>
                <c:pt idx="74255">
                  <c:v>0.99833470599999996</c:v>
                </c:pt>
                <c:pt idx="74256">
                  <c:v>0.99833470599999996</c:v>
                </c:pt>
                <c:pt idx="74257">
                  <c:v>0.99833470599999996</c:v>
                </c:pt>
                <c:pt idx="74258">
                  <c:v>0.99466263200000005</c:v>
                </c:pt>
                <c:pt idx="74259">
                  <c:v>0.99833470599999996</c:v>
                </c:pt>
                <c:pt idx="74260">
                  <c:v>0.99090427199999997</c:v>
                </c:pt>
                <c:pt idx="74261">
                  <c:v>0.98337578699999995</c:v>
                </c:pt>
                <c:pt idx="74262">
                  <c:v>0.98337578699999995</c:v>
                </c:pt>
                <c:pt idx="74263">
                  <c:v>0.98337578699999995</c:v>
                </c:pt>
                <c:pt idx="74264">
                  <c:v>0.99833470599999996</c:v>
                </c:pt>
                <c:pt idx="74265">
                  <c:v>0.99466263200000005</c:v>
                </c:pt>
                <c:pt idx="74266">
                  <c:v>0.99466263200000005</c:v>
                </c:pt>
                <c:pt idx="74267">
                  <c:v>0.98048173699999996</c:v>
                </c:pt>
                <c:pt idx="74268">
                  <c:v>0.99466263200000005</c:v>
                </c:pt>
                <c:pt idx="74269">
                  <c:v>0.994798234</c:v>
                </c:pt>
                <c:pt idx="74270">
                  <c:v>0.98337578699999995</c:v>
                </c:pt>
                <c:pt idx="74271">
                  <c:v>0.98337578699999995</c:v>
                </c:pt>
                <c:pt idx="74272">
                  <c:v>0.994798234</c:v>
                </c:pt>
                <c:pt idx="74273">
                  <c:v>0.99466263200000005</c:v>
                </c:pt>
                <c:pt idx="74274">
                  <c:v>0.98337578699999995</c:v>
                </c:pt>
                <c:pt idx="74275">
                  <c:v>0.994798234</c:v>
                </c:pt>
                <c:pt idx="74276">
                  <c:v>0.98337578699999995</c:v>
                </c:pt>
                <c:pt idx="74277">
                  <c:v>0.98048173699999996</c:v>
                </c:pt>
                <c:pt idx="74278">
                  <c:v>0.98337578699999995</c:v>
                </c:pt>
                <c:pt idx="74279">
                  <c:v>0.98048173699999996</c:v>
                </c:pt>
                <c:pt idx="74280">
                  <c:v>0.98337578699999995</c:v>
                </c:pt>
                <c:pt idx="74281">
                  <c:v>0.994798234</c:v>
                </c:pt>
                <c:pt idx="74282">
                  <c:v>0.994798234</c:v>
                </c:pt>
                <c:pt idx="74283">
                  <c:v>0.98048173699999996</c:v>
                </c:pt>
                <c:pt idx="74284">
                  <c:v>0.98048173699999996</c:v>
                </c:pt>
                <c:pt idx="74285">
                  <c:v>0.99466263200000005</c:v>
                </c:pt>
                <c:pt idx="74286">
                  <c:v>0.99466263200000005</c:v>
                </c:pt>
                <c:pt idx="74287">
                  <c:v>0.99833470599999996</c:v>
                </c:pt>
                <c:pt idx="74288">
                  <c:v>0.99466263200000005</c:v>
                </c:pt>
                <c:pt idx="74289">
                  <c:v>0.98337578699999995</c:v>
                </c:pt>
                <c:pt idx="74290">
                  <c:v>0.99833470599999996</c:v>
                </c:pt>
                <c:pt idx="74291">
                  <c:v>0.98048173699999996</c:v>
                </c:pt>
                <c:pt idx="74292">
                  <c:v>0.99466263200000005</c:v>
                </c:pt>
                <c:pt idx="74293">
                  <c:v>0.98048173699999996</c:v>
                </c:pt>
                <c:pt idx="74294">
                  <c:v>0.98337578699999995</c:v>
                </c:pt>
                <c:pt idx="74295">
                  <c:v>0.994798234</c:v>
                </c:pt>
                <c:pt idx="74296">
                  <c:v>0.99090427199999997</c:v>
                </c:pt>
                <c:pt idx="74297">
                  <c:v>0.99466263200000005</c:v>
                </c:pt>
                <c:pt idx="74298">
                  <c:v>0.994798234</c:v>
                </c:pt>
                <c:pt idx="74299">
                  <c:v>0.99466263200000005</c:v>
                </c:pt>
                <c:pt idx="74300">
                  <c:v>0.994798234</c:v>
                </c:pt>
                <c:pt idx="74301">
                  <c:v>0.99466263200000005</c:v>
                </c:pt>
                <c:pt idx="74302">
                  <c:v>0.98729905299999998</c:v>
                </c:pt>
                <c:pt idx="74303">
                  <c:v>0.98337578699999995</c:v>
                </c:pt>
                <c:pt idx="74304">
                  <c:v>0.99833470599999996</c:v>
                </c:pt>
                <c:pt idx="74305">
                  <c:v>0.99015918800000002</c:v>
                </c:pt>
                <c:pt idx="74306">
                  <c:v>0.99466263200000005</c:v>
                </c:pt>
                <c:pt idx="74307">
                  <c:v>0.98048173699999996</c:v>
                </c:pt>
                <c:pt idx="74308">
                  <c:v>0.98048173699999996</c:v>
                </c:pt>
                <c:pt idx="74309">
                  <c:v>0.98048173699999996</c:v>
                </c:pt>
                <c:pt idx="74310">
                  <c:v>0.99833470599999996</c:v>
                </c:pt>
                <c:pt idx="74311">
                  <c:v>0.987316898</c:v>
                </c:pt>
                <c:pt idx="74312">
                  <c:v>0.99833470599999996</c:v>
                </c:pt>
                <c:pt idx="74313">
                  <c:v>0.98529628999999996</c:v>
                </c:pt>
                <c:pt idx="74314">
                  <c:v>0.98337578699999995</c:v>
                </c:pt>
                <c:pt idx="74315">
                  <c:v>0.98975540500000003</c:v>
                </c:pt>
                <c:pt idx="74316">
                  <c:v>0.98337578699999995</c:v>
                </c:pt>
                <c:pt idx="74317">
                  <c:v>0.99466263200000005</c:v>
                </c:pt>
                <c:pt idx="74318">
                  <c:v>0.99466263200000005</c:v>
                </c:pt>
                <c:pt idx="74319">
                  <c:v>0.994798234</c:v>
                </c:pt>
                <c:pt idx="74320">
                  <c:v>0.98337578699999995</c:v>
                </c:pt>
                <c:pt idx="74321">
                  <c:v>0.98337578699999995</c:v>
                </c:pt>
                <c:pt idx="74322">
                  <c:v>0.98337578699999995</c:v>
                </c:pt>
                <c:pt idx="74323">
                  <c:v>0.98337578699999995</c:v>
                </c:pt>
                <c:pt idx="74324">
                  <c:v>0.99466263200000005</c:v>
                </c:pt>
                <c:pt idx="74325">
                  <c:v>0.99466263200000005</c:v>
                </c:pt>
                <c:pt idx="74326">
                  <c:v>0.99466263200000005</c:v>
                </c:pt>
                <c:pt idx="74327">
                  <c:v>0.98337578699999995</c:v>
                </c:pt>
                <c:pt idx="74328">
                  <c:v>0.98337578699999995</c:v>
                </c:pt>
                <c:pt idx="74329">
                  <c:v>0.98048173699999996</c:v>
                </c:pt>
                <c:pt idx="74330">
                  <c:v>0.99466263200000005</c:v>
                </c:pt>
                <c:pt idx="74331">
                  <c:v>0.99466263200000005</c:v>
                </c:pt>
                <c:pt idx="74332">
                  <c:v>0.99833470599999996</c:v>
                </c:pt>
                <c:pt idx="74333">
                  <c:v>0.99466263200000005</c:v>
                </c:pt>
                <c:pt idx="74334">
                  <c:v>0.98337578699999995</c:v>
                </c:pt>
                <c:pt idx="74335">
                  <c:v>0.98337578699999995</c:v>
                </c:pt>
                <c:pt idx="74336">
                  <c:v>0.98337578699999995</c:v>
                </c:pt>
                <c:pt idx="74337">
                  <c:v>0.994798234</c:v>
                </c:pt>
                <c:pt idx="74338">
                  <c:v>0.98640082900000003</c:v>
                </c:pt>
                <c:pt idx="74339">
                  <c:v>0.98048173699999996</c:v>
                </c:pt>
                <c:pt idx="74340">
                  <c:v>0.98048173699999996</c:v>
                </c:pt>
                <c:pt idx="74341">
                  <c:v>0.994798234</c:v>
                </c:pt>
                <c:pt idx="74342">
                  <c:v>0.994798234</c:v>
                </c:pt>
                <c:pt idx="74343">
                  <c:v>0.99466263200000005</c:v>
                </c:pt>
                <c:pt idx="74344">
                  <c:v>0.994798234</c:v>
                </c:pt>
                <c:pt idx="74345">
                  <c:v>0.994798234</c:v>
                </c:pt>
                <c:pt idx="74346">
                  <c:v>0.98337578699999995</c:v>
                </c:pt>
                <c:pt idx="74347">
                  <c:v>0.98048173699999996</c:v>
                </c:pt>
                <c:pt idx="74348">
                  <c:v>0.99833470599999996</c:v>
                </c:pt>
                <c:pt idx="74349">
                  <c:v>0.99466263200000005</c:v>
                </c:pt>
                <c:pt idx="74350">
                  <c:v>0.99466263200000005</c:v>
                </c:pt>
                <c:pt idx="74351">
                  <c:v>0.994798234</c:v>
                </c:pt>
                <c:pt idx="74352">
                  <c:v>0.98048173699999996</c:v>
                </c:pt>
                <c:pt idx="74353">
                  <c:v>0.99466263200000005</c:v>
                </c:pt>
                <c:pt idx="74354">
                  <c:v>0.99090427199999997</c:v>
                </c:pt>
                <c:pt idx="74355">
                  <c:v>0.99833470599999996</c:v>
                </c:pt>
                <c:pt idx="74356">
                  <c:v>0.994798234</c:v>
                </c:pt>
                <c:pt idx="74357">
                  <c:v>0.98549281</c:v>
                </c:pt>
                <c:pt idx="74358">
                  <c:v>0.994798234</c:v>
                </c:pt>
                <c:pt idx="74359">
                  <c:v>0.99450736299999998</c:v>
                </c:pt>
                <c:pt idx="74360">
                  <c:v>0.98337578699999995</c:v>
                </c:pt>
                <c:pt idx="74361">
                  <c:v>0.98048173699999996</c:v>
                </c:pt>
                <c:pt idx="74362">
                  <c:v>0.98048173699999996</c:v>
                </c:pt>
                <c:pt idx="74363">
                  <c:v>0.994798234</c:v>
                </c:pt>
                <c:pt idx="74364">
                  <c:v>0.99833470599999996</c:v>
                </c:pt>
                <c:pt idx="74365">
                  <c:v>0.99466263200000005</c:v>
                </c:pt>
                <c:pt idx="74366">
                  <c:v>0.99466263200000005</c:v>
                </c:pt>
                <c:pt idx="74367">
                  <c:v>0.98048173699999996</c:v>
                </c:pt>
                <c:pt idx="74368">
                  <c:v>0.98337578699999995</c:v>
                </c:pt>
                <c:pt idx="74369">
                  <c:v>0.98337578699999995</c:v>
                </c:pt>
                <c:pt idx="74370">
                  <c:v>0.99626751000000002</c:v>
                </c:pt>
                <c:pt idx="74371">
                  <c:v>0.98337578699999995</c:v>
                </c:pt>
                <c:pt idx="74372">
                  <c:v>0.98048173699999996</c:v>
                </c:pt>
                <c:pt idx="74373">
                  <c:v>0.98337578699999995</c:v>
                </c:pt>
                <c:pt idx="74374">
                  <c:v>0.994798234</c:v>
                </c:pt>
                <c:pt idx="74375">
                  <c:v>0.98552498799999999</c:v>
                </c:pt>
                <c:pt idx="74376">
                  <c:v>0.99466263200000005</c:v>
                </c:pt>
                <c:pt idx="74377">
                  <c:v>0.98549281</c:v>
                </c:pt>
                <c:pt idx="74378">
                  <c:v>0.98048173699999996</c:v>
                </c:pt>
                <c:pt idx="74379">
                  <c:v>0.98337578699999995</c:v>
                </c:pt>
                <c:pt idx="74380">
                  <c:v>0.99466263200000005</c:v>
                </c:pt>
                <c:pt idx="74381">
                  <c:v>0.99833470599999996</c:v>
                </c:pt>
                <c:pt idx="74382">
                  <c:v>0.98337578699999995</c:v>
                </c:pt>
                <c:pt idx="74383">
                  <c:v>0.99833470599999996</c:v>
                </c:pt>
                <c:pt idx="74384">
                  <c:v>0.99466263200000005</c:v>
                </c:pt>
                <c:pt idx="74385">
                  <c:v>0.98337578699999995</c:v>
                </c:pt>
                <c:pt idx="74386">
                  <c:v>0.994798234</c:v>
                </c:pt>
                <c:pt idx="74387">
                  <c:v>0.99466263200000005</c:v>
                </c:pt>
                <c:pt idx="74388">
                  <c:v>0.994798234</c:v>
                </c:pt>
                <c:pt idx="74389">
                  <c:v>0.98337578699999995</c:v>
                </c:pt>
                <c:pt idx="74390">
                  <c:v>0.98337578699999995</c:v>
                </c:pt>
                <c:pt idx="74391">
                  <c:v>0.99466263200000005</c:v>
                </c:pt>
                <c:pt idx="74392">
                  <c:v>0.99466263200000005</c:v>
                </c:pt>
                <c:pt idx="74393">
                  <c:v>0.98337578699999995</c:v>
                </c:pt>
                <c:pt idx="74394">
                  <c:v>0.98048173699999996</c:v>
                </c:pt>
                <c:pt idx="74395">
                  <c:v>0.98337578699999995</c:v>
                </c:pt>
                <c:pt idx="74396">
                  <c:v>0.99027694600000005</c:v>
                </c:pt>
                <c:pt idx="74397">
                  <c:v>0.994798234</c:v>
                </c:pt>
                <c:pt idx="74398">
                  <c:v>0.99466263200000005</c:v>
                </c:pt>
                <c:pt idx="74399">
                  <c:v>0.994798234</c:v>
                </c:pt>
                <c:pt idx="74400">
                  <c:v>0.994798234</c:v>
                </c:pt>
                <c:pt idx="74401">
                  <c:v>0.99466263200000005</c:v>
                </c:pt>
                <c:pt idx="74402">
                  <c:v>0.98337578699999995</c:v>
                </c:pt>
                <c:pt idx="74403">
                  <c:v>0.98337578699999995</c:v>
                </c:pt>
                <c:pt idx="74404">
                  <c:v>0.99466263200000005</c:v>
                </c:pt>
                <c:pt idx="74405">
                  <c:v>0.99466263200000005</c:v>
                </c:pt>
                <c:pt idx="74406">
                  <c:v>0.99027694600000005</c:v>
                </c:pt>
                <c:pt idx="74407">
                  <c:v>0.98048173699999996</c:v>
                </c:pt>
                <c:pt idx="74408">
                  <c:v>0.99466263200000005</c:v>
                </c:pt>
                <c:pt idx="74409">
                  <c:v>0.99466263200000005</c:v>
                </c:pt>
                <c:pt idx="74410">
                  <c:v>0.98529628999999996</c:v>
                </c:pt>
                <c:pt idx="74411">
                  <c:v>0.99466263200000005</c:v>
                </c:pt>
                <c:pt idx="74412">
                  <c:v>0.99833470599999996</c:v>
                </c:pt>
                <c:pt idx="74413">
                  <c:v>0.98337578699999995</c:v>
                </c:pt>
                <c:pt idx="74414">
                  <c:v>0.98337578699999995</c:v>
                </c:pt>
                <c:pt idx="74415">
                  <c:v>0.98337578699999995</c:v>
                </c:pt>
                <c:pt idx="74416">
                  <c:v>0.98337578699999995</c:v>
                </c:pt>
                <c:pt idx="74417">
                  <c:v>0.99466263200000005</c:v>
                </c:pt>
                <c:pt idx="74418">
                  <c:v>0.994798234</c:v>
                </c:pt>
                <c:pt idx="74419">
                  <c:v>0.98337578699999995</c:v>
                </c:pt>
                <c:pt idx="74420">
                  <c:v>0.98337578699999995</c:v>
                </c:pt>
                <c:pt idx="74421">
                  <c:v>0.994798234</c:v>
                </c:pt>
                <c:pt idx="74422">
                  <c:v>0.99027694600000005</c:v>
                </c:pt>
                <c:pt idx="74423">
                  <c:v>0.98337578699999995</c:v>
                </c:pt>
                <c:pt idx="74424">
                  <c:v>0.98337578699999995</c:v>
                </c:pt>
                <c:pt idx="74425">
                  <c:v>0.99833470599999996</c:v>
                </c:pt>
                <c:pt idx="74426">
                  <c:v>0.98337578699999995</c:v>
                </c:pt>
                <c:pt idx="74427">
                  <c:v>0.99466263200000005</c:v>
                </c:pt>
                <c:pt idx="74428">
                  <c:v>0.98729905299999998</c:v>
                </c:pt>
                <c:pt idx="74429">
                  <c:v>0.98337578699999995</c:v>
                </c:pt>
                <c:pt idx="74430">
                  <c:v>0.98337578699999995</c:v>
                </c:pt>
                <c:pt idx="74431">
                  <c:v>0.994798234</c:v>
                </c:pt>
                <c:pt idx="74432">
                  <c:v>0.994798234</c:v>
                </c:pt>
                <c:pt idx="74433">
                  <c:v>0.98729905299999998</c:v>
                </c:pt>
                <c:pt idx="74434">
                  <c:v>0.98048173699999996</c:v>
                </c:pt>
                <c:pt idx="74435">
                  <c:v>0.98552498799999999</c:v>
                </c:pt>
                <c:pt idx="74436">
                  <c:v>0.98337578699999995</c:v>
                </c:pt>
                <c:pt idx="74437">
                  <c:v>0.98048173699999996</c:v>
                </c:pt>
                <c:pt idx="74438">
                  <c:v>0.98337578699999995</c:v>
                </c:pt>
                <c:pt idx="74439">
                  <c:v>0.98337578699999995</c:v>
                </c:pt>
                <c:pt idx="74440">
                  <c:v>0.98048173699999996</c:v>
                </c:pt>
                <c:pt idx="74441">
                  <c:v>0.98337578699999995</c:v>
                </c:pt>
                <c:pt idx="74442">
                  <c:v>0.98337578699999995</c:v>
                </c:pt>
                <c:pt idx="74443">
                  <c:v>0.98337578699999995</c:v>
                </c:pt>
                <c:pt idx="74444">
                  <c:v>0.99466263200000005</c:v>
                </c:pt>
                <c:pt idx="74445">
                  <c:v>0.98337578699999995</c:v>
                </c:pt>
                <c:pt idx="74446">
                  <c:v>0.98337578699999995</c:v>
                </c:pt>
                <c:pt idx="74447">
                  <c:v>0.994798234</c:v>
                </c:pt>
                <c:pt idx="74448">
                  <c:v>0.99466263200000005</c:v>
                </c:pt>
                <c:pt idx="74449">
                  <c:v>0.99833470599999996</c:v>
                </c:pt>
                <c:pt idx="74450">
                  <c:v>0.98337578699999995</c:v>
                </c:pt>
                <c:pt idx="74451">
                  <c:v>0.98529628999999996</c:v>
                </c:pt>
                <c:pt idx="74452">
                  <c:v>0.99466263200000005</c:v>
                </c:pt>
                <c:pt idx="74453">
                  <c:v>0.98337578699999995</c:v>
                </c:pt>
                <c:pt idx="74454">
                  <c:v>0.99466263200000005</c:v>
                </c:pt>
                <c:pt idx="74455">
                  <c:v>0.99466263200000005</c:v>
                </c:pt>
                <c:pt idx="74456">
                  <c:v>0.994798234</c:v>
                </c:pt>
                <c:pt idx="74457">
                  <c:v>0.99466263200000005</c:v>
                </c:pt>
                <c:pt idx="74458">
                  <c:v>0.98337578699999995</c:v>
                </c:pt>
                <c:pt idx="74459">
                  <c:v>0.99833470599999996</c:v>
                </c:pt>
                <c:pt idx="74460">
                  <c:v>0.98337578699999995</c:v>
                </c:pt>
                <c:pt idx="74461">
                  <c:v>0.99100769600000005</c:v>
                </c:pt>
                <c:pt idx="74462">
                  <c:v>0.99833470599999996</c:v>
                </c:pt>
                <c:pt idx="74463">
                  <c:v>0.99833470599999996</c:v>
                </c:pt>
                <c:pt idx="74464">
                  <c:v>0.98337578699999995</c:v>
                </c:pt>
                <c:pt idx="74465">
                  <c:v>0.98337578699999995</c:v>
                </c:pt>
                <c:pt idx="74466">
                  <c:v>0.98048173699999996</c:v>
                </c:pt>
                <c:pt idx="74467">
                  <c:v>0.98337578699999995</c:v>
                </c:pt>
                <c:pt idx="74468">
                  <c:v>0.99466263200000005</c:v>
                </c:pt>
                <c:pt idx="74469">
                  <c:v>0.99466263200000005</c:v>
                </c:pt>
                <c:pt idx="74470">
                  <c:v>0.99833470599999996</c:v>
                </c:pt>
                <c:pt idx="74471">
                  <c:v>0.98048173699999996</c:v>
                </c:pt>
                <c:pt idx="74472">
                  <c:v>0.99466263200000005</c:v>
                </c:pt>
                <c:pt idx="74473">
                  <c:v>0.98048173699999996</c:v>
                </c:pt>
                <c:pt idx="74474">
                  <c:v>0.994798234</c:v>
                </c:pt>
                <c:pt idx="74475">
                  <c:v>0.99833470599999996</c:v>
                </c:pt>
                <c:pt idx="74476">
                  <c:v>0.98529628999999996</c:v>
                </c:pt>
                <c:pt idx="74477">
                  <c:v>0.99466263200000005</c:v>
                </c:pt>
                <c:pt idx="74478">
                  <c:v>0.99466263200000005</c:v>
                </c:pt>
                <c:pt idx="74479">
                  <c:v>0.98048173699999996</c:v>
                </c:pt>
                <c:pt idx="74480">
                  <c:v>0.994798234</c:v>
                </c:pt>
                <c:pt idx="74481">
                  <c:v>0.98048173699999996</c:v>
                </c:pt>
                <c:pt idx="74482">
                  <c:v>0.99833470599999996</c:v>
                </c:pt>
                <c:pt idx="74483">
                  <c:v>0.99466263200000005</c:v>
                </c:pt>
                <c:pt idx="74484">
                  <c:v>0.98048173699999996</c:v>
                </c:pt>
                <c:pt idx="74485">
                  <c:v>0.98337578699999995</c:v>
                </c:pt>
                <c:pt idx="74486">
                  <c:v>0.98048173699999996</c:v>
                </c:pt>
                <c:pt idx="74487">
                  <c:v>0.99466263200000005</c:v>
                </c:pt>
                <c:pt idx="74488">
                  <c:v>0.98337578699999995</c:v>
                </c:pt>
                <c:pt idx="74489">
                  <c:v>0.99466263200000005</c:v>
                </c:pt>
                <c:pt idx="74490">
                  <c:v>0.99466263200000005</c:v>
                </c:pt>
                <c:pt idx="74491">
                  <c:v>0.98048173699999996</c:v>
                </c:pt>
                <c:pt idx="74492">
                  <c:v>0.98337578699999995</c:v>
                </c:pt>
                <c:pt idx="74493">
                  <c:v>0.98337578699999995</c:v>
                </c:pt>
                <c:pt idx="74494">
                  <c:v>0.98048173699999996</c:v>
                </c:pt>
                <c:pt idx="74495">
                  <c:v>0.99833470599999996</c:v>
                </c:pt>
                <c:pt idx="74496">
                  <c:v>0.99466263200000005</c:v>
                </c:pt>
                <c:pt idx="74497">
                  <c:v>0.994798234</c:v>
                </c:pt>
                <c:pt idx="74498">
                  <c:v>0.98337578699999995</c:v>
                </c:pt>
                <c:pt idx="74499">
                  <c:v>0.99466263200000005</c:v>
                </c:pt>
                <c:pt idx="74500">
                  <c:v>0.99027694600000005</c:v>
                </c:pt>
                <c:pt idx="74501">
                  <c:v>0.99100769600000005</c:v>
                </c:pt>
                <c:pt idx="74502">
                  <c:v>0.99833470599999996</c:v>
                </c:pt>
                <c:pt idx="74503">
                  <c:v>0.99466263200000005</c:v>
                </c:pt>
                <c:pt idx="74504">
                  <c:v>0.994798234</c:v>
                </c:pt>
                <c:pt idx="74505">
                  <c:v>0.99466263200000005</c:v>
                </c:pt>
                <c:pt idx="74506">
                  <c:v>0.99833470599999996</c:v>
                </c:pt>
                <c:pt idx="74507">
                  <c:v>0.99833470599999996</c:v>
                </c:pt>
                <c:pt idx="74508">
                  <c:v>0.99833470599999996</c:v>
                </c:pt>
                <c:pt idx="74509">
                  <c:v>0.99833470599999996</c:v>
                </c:pt>
                <c:pt idx="74510">
                  <c:v>0.99466263200000005</c:v>
                </c:pt>
                <c:pt idx="74511">
                  <c:v>0.98048173699999996</c:v>
                </c:pt>
                <c:pt idx="74512">
                  <c:v>0.99833470599999996</c:v>
                </c:pt>
                <c:pt idx="74513">
                  <c:v>0.98337578699999995</c:v>
                </c:pt>
                <c:pt idx="74514">
                  <c:v>0.98048173699999996</c:v>
                </c:pt>
                <c:pt idx="74515">
                  <c:v>0.994798234</c:v>
                </c:pt>
                <c:pt idx="74516">
                  <c:v>0.994798234</c:v>
                </c:pt>
                <c:pt idx="74517">
                  <c:v>0.98337578699999995</c:v>
                </c:pt>
                <c:pt idx="74518">
                  <c:v>0.98337578699999995</c:v>
                </c:pt>
                <c:pt idx="74519">
                  <c:v>0.994798234</c:v>
                </c:pt>
                <c:pt idx="74520">
                  <c:v>0.98337578699999995</c:v>
                </c:pt>
                <c:pt idx="74521">
                  <c:v>0.98048173699999996</c:v>
                </c:pt>
                <c:pt idx="74522">
                  <c:v>0.99466263200000005</c:v>
                </c:pt>
                <c:pt idx="74523">
                  <c:v>0.99833470599999996</c:v>
                </c:pt>
                <c:pt idx="74524">
                  <c:v>0.99466263200000005</c:v>
                </c:pt>
                <c:pt idx="74525">
                  <c:v>0.98337578699999995</c:v>
                </c:pt>
                <c:pt idx="74526">
                  <c:v>0.99833470599999996</c:v>
                </c:pt>
                <c:pt idx="74527">
                  <c:v>0.99466263200000005</c:v>
                </c:pt>
                <c:pt idx="74528">
                  <c:v>0.99160257900000004</c:v>
                </c:pt>
                <c:pt idx="74529">
                  <c:v>0.98337578699999995</c:v>
                </c:pt>
                <c:pt idx="74530">
                  <c:v>0.99833470599999996</c:v>
                </c:pt>
                <c:pt idx="74531">
                  <c:v>0.98048173699999996</c:v>
                </c:pt>
                <c:pt idx="74532">
                  <c:v>0.99100769600000005</c:v>
                </c:pt>
                <c:pt idx="74533">
                  <c:v>0.98337578699999995</c:v>
                </c:pt>
                <c:pt idx="74534">
                  <c:v>0.99466263200000005</c:v>
                </c:pt>
                <c:pt idx="74535">
                  <c:v>0.99466263200000005</c:v>
                </c:pt>
                <c:pt idx="74536">
                  <c:v>0.98337578699999995</c:v>
                </c:pt>
                <c:pt idx="74537">
                  <c:v>0.99466263200000005</c:v>
                </c:pt>
                <c:pt idx="74538">
                  <c:v>0.99466263200000005</c:v>
                </c:pt>
                <c:pt idx="74539">
                  <c:v>0.994798234</c:v>
                </c:pt>
                <c:pt idx="74540">
                  <c:v>0.99833470599999996</c:v>
                </c:pt>
                <c:pt idx="74541">
                  <c:v>0.994798234</c:v>
                </c:pt>
                <c:pt idx="74542">
                  <c:v>0.99833470599999996</c:v>
                </c:pt>
                <c:pt idx="74543">
                  <c:v>0.994798234</c:v>
                </c:pt>
                <c:pt idx="74544">
                  <c:v>0.98729905299999998</c:v>
                </c:pt>
                <c:pt idx="74545">
                  <c:v>0.99466263200000005</c:v>
                </c:pt>
                <c:pt idx="74546">
                  <c:v>0.99466263200000005</c:v>
                </c:pt>
                <c:pt idx="74547">
                  <c:v>0.98337578699999995</c:v>
                </c:pt>
                <c:pt idx="74548">
                  <c:v>0.99027694600000005</c:v>
                </c:pt>
                <c:pt idx="74549">
                  <c:v>0.99833470599999996</c:v>
                </c:pt>
                <c:pt idx="74550">
                  <c:v>0.987316898</c:v>
                </c:pt>
                <c:pt idx="74551">
                  <c:v>0.994798234</c:v>
                </c:pt>
                <c:pt idx="74552">
                  <c:v>0.994798234</c:v>
                </c:pt>
                <c:pt idx="74553">
                  <c:v>0.98337578699999995</c:v>
                </c:pt>
                <c:pt idx="74554">
                  <c:v>0.98048173699999996</c:v>
                </c:pt>
                <c:pt idx="74555">
                  <c:v>0.99466263200000005</c:v>
                </c:pt>
                <c:pt idx="74556">
                  <c:v>0.99833470599999996</c:v>
                </c:pt>
                <c:pt idx="74557">
                  <c:v>0.99466263200000005</c:v>
                </c:pt>
                <c:pt idx="74558">
                  <c:v>0.99466263200000005</c:v>
                </c:pt>
                <c:pt idx="74559">
                  <c:v>0.98048173699999996</c:v>
                </c:pt>
                <c:pt idx="74560">
                  <c:v>0.99466263200000005</c:v>
                </c:pt>
                <c:pt idx="74561">
                  <c:v>0.98048173699999996</c:v>
                </c:pt>
                <c:pt idx="74562">
                  <c:v>0.98048173699999996</c:v>
                </c:pt>
                <c:pt idx="74563">
                  <c:v>0.99015918800000002</c:v>
                </c:pt>
                <c:pt idx="74564">
                  <c:v>0.98337578699999995</c:v>
                </c:pt>
                <c:pt idx="74565">
                  <c:v>0.994798234</c:v>
                </c:pt>
                <c:pt idx="74566">
                  <c:v>0.98048173699999996</c:v>
                </c:pt>
                <c:pt idx="74567">
                  <c:v>0.98048173699999996</c:v>
                </c:pt>
                <c:pt idx="74568">
                  <c:v>0.99833470599999996</c:v>
                </c:pt>
                <c:pt idx="74569">
                  <c:v>0.994798234</c:v>
                </c:pt>
                <c:pt idx="74570">
                  <c:v>0.99466263200000005</c:v>
                </c:pt>
                <c:pt idx="74571">
                  <c:v>0.98337578699999995</c:v>
                </c:pt>
                <c:pt idx="74572">
                  <c:v>0.98048173699999996</c:v>
                </c:pt>
                <c:pt idx="74573">
                  <c:v>0.99833470599999996</c:v>
                </c:pt>
                <c:pt idx="74574">
                  <c:v>0.994798234</c:v>
                </c:pt>
                <c:pt idx="74575">
                  <c:v>0.98048173699999996</c:v>
                </c:pt>
                <c:pt idx="74576">
                  <c:v>0.98337578699999995</c:v>
                </c:pt>
                <c:pt idx="74577">
                  <c:v>0.98337578699999995</c:v>
                </c:pt>
                <c:pt idx="74578">
                  <c:v>0.99833470599999996</c:v>
                </c:pt>
                <c:pt idx="74579">
                  <c:v>0.99833470599999996</c:v>
                </c:pt>
                <c:pt idx="74580">
                  <c:v>0.98337578699999995</c:v>
                </c:pt>
                <c:pt idx="74581">
                  <c:v>0.98337578699999995</c:v>
                </c:pt>
                <c:pt idx="74582">
                  <c:v>0.98337578699999995</c:v>
                </c:pt>
                <c:pt idx="74583">
                  <c:v>0.99833470599999996</c:v>
                </c:pt>
                <c:pt idx="74584">
                  <c:v>0.99466263200000005</c:v>
                </c:pt>
                <c:pt idx="74585">
                  <c:v>0.99466263200000005</c:v>
                </c:pt>
                <c:pt idx="74586">
                  <c:v>0.99833470599999996</c:v>
                </c:pt>
                <c:pt idx="74587">
                  <c:v>0.99100769600000005</c:v>
                </c:pt>
                <c:pt idx="74588">
                  <c:v>0.99450736299999998</c:v>
                </c:pt>
                <c:pt idx="74589">
                  <c:v>0.98048173699999996</c:v>
                </c:pt>
                <c:pt idx="74590">
                  <c:v>0.98552498799999999</c:v>
                </c:pt>
                <c:pt idx="74591">
                  <c:v>0.98337578699999995</c:v>
                </c:pt>
                <c:pt idx="74592">
                  <c:v>0.99833470599999996</c:v>
                </c:pt>
                <c:pt idx="74593">
                  <c:v>0.99466263200000005</c:v>
                </c:pt>
                <c:pt idx="74594">
                  <c:v>0.99466263200000005</c:v>
                </c:pt>
                <c:pt idx="74595">
                  <c:v>0.98048173699999996</c:v>
                </c:pt>
                <c:pt idx="74596">
                  <c:v>0.98048173699999996</c:v>
                </c:pt>
                <c:pt idx="74597">
                  <c:v>0.99626751000000002</c:v>
                </c:pt>
                <c:pt idx="74598">
                  <c:v>0.99833470599999996</c:v>
                </c:pt>
                <c:pt idx="74599">
                  <c:v>0.98337578699999995</c:v>
                </c:pt>
                <c:pt idx="74600">
                  <c:v>0.99466263200000005</c:v>
                </c:pt>
                <c:pt idx="74601">
                  <c:v>0.98048173699999996</c:v>
                </c:pt>
                <c:pt idx="74602">
                  <c:v>0.99833470599999996</c:v>
                </c:pt>
                <c:pt idx="74603">
                  <c:v>0.994798234</c:v>
                </c:pt>
                <c:pt idx="74604">
                  <c:v>0.98337578699999995</c:v>
                </c:pt>
                <c:pt idx="74605">
                  <c:v>0.994798234</c:v>
                </c:pt>
                <c:pt idx="74606">
                  <c:v>0.99833470599999996</c:v>
                </c:pt>
                <c:pt idx="74607">
                  <c:v>0.98337578699999995</c:v>
                </c:pt>
                <c:pt idx="74608">
                  <c:v>0.99466263200000005</c:v>
                </c:pt>
                <c:pt idx="74609">
                  <c:v>0.99015918800000002</c:v>
                </c:pt>
                <c:pt idx="74610">
                  <c:v>0.98048173699999996</c:v>
                </c:pt>
                <c:pt idx="74611">
                  <c:v>0.98337578699999995</c:v>
                </c:pt>
                <c:pt idx="74612">
                  <c:v>0.98337578699999995</c:v>
                </c:pt>
                <c:pt idx="74613">
                  <c:v>0.98048173699999996</c:v>
                </c:pt>
                <c:pt idx="74614">
                  <c:v>0.994798234</c:v>
                </c:pt>
                <c:pt idx="74615">
                  <c:v>0.98337578699999995</c:v>
                </c:pt>
                <c:pt idx="74616">
                  <c:v>0.99833470599999996</c:v>
                </c:pt>
                <c:pt idx="74617">
                  <c:v>0.994798234</c:v>
                </c:pt>
                <c:pt idx="74618">
                  <c:v>0.98337578699999995</c:v>
                </c:pt>
                <c:pt idx="74619">
                  <c:v>0.98337578699999995</c:v>
                </c:pt>
                <c:pt idx="74620">
                  <c:v>0.99833470599999996</c:v>
                </c:pt>
                <c:pt idx="74621">
                  <c:v>0.99466263200000005</c:v>
                </c:pt>
                <c:pt idx="74622">
                  <c:v>0.98337578699999995</c:v>
                </c:pt>
                <c:pt idx="74623">
                  <c:v>0.99466263200000005</c:v>
                </c:pt>
                <c:pt idx="74624">
                  <c:v>0.98048173699999996</c:v>
                </c:pt>
                <c:pt idx="74625">
                  <c:v>0.99466263200000005</c:v>
                </c:pt>
                <c:pt idx="74626">
                  <c:v>0.994798234</c:v>
                </c:pt>
                <c:pt idx="74627">
                  <c:v>0.99833470599999996</c:v>
                </c:pt>
                <c:pt idx="74628">
                  <c:v>0.99450736299999998</c:v>
                </c:pt>
                <c:pt idx="74629">
                  <c:v>0.98048173699999996</c:v>
                </c:pt>
                <c:pt idx="74630">
                  <c:v>0.98048173699999996</c:v>
                </c:pt>
                <c:pt idx="74631">
                  <c:v>0.99466263200000005</c:v>
                </c:pt>
                <c:pt idx="74632">
                  <c:v>0.98337578699999995</c:v>
                </c:pt>
                <c:pt idx="74633">
                  <c:v>0.99466263200000005</c:v>
                </c:pt>
                <c:pt idx="74634">
                  <c:v>0.98048173699999996</c:v>
                </c:pt>
                <c:pt idx="74635">
                  <c:v>0.99466263200000005</c:v>
                </c:pt>
                <c:pt idx="74636">
                  <c:v>0.98337578699999995</c:v>
                </c:pt>
                <c:pt idx="74637">
                  <c:v>0.98337578699999995</c:v>
                </c:pt>
                <c:pt idx="74638">
                  <c:v>0.98337578699999995</c:v>
                </c:pt>
                <c:pt idx="74639">
                  <c:v>0.994798234</c:v>
                </c:pt>
                <c:pt idx="74640">
                  <c:v>0.994798234</c:v>
                </c:pt>
                <c:pt idx="74641">
                  <c:v>0.994798234</c:v>
                </c:pt>
                <c:pt idx="74642">
                  <c:v>0.99833470599999996</c:v>
                </c:pt>
                <c:pt idx="74643">
                  <c:v>0.98549281</c:v>
                </c:pt>
                <c:pt idx="74644">
                  <c:v>0.98337578699999995</c:v>
                </c:pt>
                <c:pt idx="74645">
                  <c:v>0.994798234</c:v>
                </c:pt>
                <c:pt idx="74646">
                  <c:v>0.99466263200000005</c:v>
                </c:pt>
                <c:pt idx="74647">
                  <c:v>0.98337578699999995</c:v>
                </c:pt>
                <c:pt idx="74648">
                  <c:v>0.98048173699999996</c:v>
                </c:pt>
                <c:pt idx="74649">
                  <c:v>0.99015918800000002</c:v>
                </c:pt>
                <c:pt idx="74650">
                  <c:v>0.99833470599999996</c:v>
                </c:pt>
                <c:pt idx="74651">
                  <c:v>0.99466263200000005</c:v>
                </c:pt>
                <c:pt idx="74652">
                  <c:v>0.99833470599999996</c:v>
                </c:pt>
                <c:pt idx="74653">
                  <c:v>0.98048173699999996</c:v>
                </c:pt>
                <c:pt idx="74654">
                  <c:v>0.99466263200000005</c:v>
                </c:pt>
                <c:pt idx="74655">
                  <c:v>0.99466263200000005</c:v>
                </c:pt>
                <c:pt idx="74656">
                  <c:v>0.99466263200000005</c:v>
                </c:pt>
                <c:pt idx="74657">
                  <c:v>0.994798234</c:v>
                </c:pt>
                <c:pt idx="74658">
                  <c:v>0.987316898</c:v>
                </c:pt>
                <c:pt idx="74659">
                  <c:v>0.99833470599999996</c:v>
                </c:pt>
                <c:pt idx="74660">
                  <c:v>0.994798234</c:v>
                </c:pt>
                <c:pt idx="74661">
                  <c:v>0.99466263200000005</c:v>
                </c:pt>
                <c:pt idx="74662">
                  <c:v>0.99466263200000005</c:v>
                </c:pt>
                <c:pt idx="74663">
                  <c:v>0.98048173699999996</c:v>
                </c:pt>
                <c:pt idx="74664">
                  <c:v>0.994798234</c:v>
                </c:pt>
                <c:pt idx="74665">
                  <c:v>0.99466263200000005</c:v>
                </c:pt>
                <c:pt idx="74666">
                  <c:v>0.99833470599999996</c:v>
                </c:pt>
                <c:pt idx="74667">
                  <c:v>0.98048173699999996</c:v>
                </c:pt>
                <c:pt idx="74668">
                  <c:v>0.98048173699999996</c:v>
                </c:pt>
                <c:pt idx="74669">
                  <c:v>0.98048173699999996</c:v>
                </c:pt>
                <c:pt idx="74670">
                  <c:v>0.98337578699999995</c:v>
                </c:pt>
                <c:pt idx="74671">
                  <c:v>0.99466263200000005</c:v>
                </c:pt>
                <c:pt idx="74672">
                  <c:v>0.99833470599999996</c:v>
                </c:pt>
                <c:pt idx="74673">
                  <c:v>0.98337578699999995</c:v>
                </c:pt>
                <c:pt idx="74674">
                  <c:v>0.98337578699999995</c:v>
                </c:pt>
                <c:pt idx="74675">
                  <c:v>0.99466263200000005</c:v>
                </c:pt>
                <c:pt idx="74676">
                  <c:v>0.98048173699999996</c:v>
                </c:pt>
                <c:pt idx="74677">
                  <c:v>0.99450736299999998</c:v>
                </c:pt>
                <c:pt idx="74678">
                  <c:v>0.99100769600000005</c:v>
                </c:pt>
                <c:pt idx="74679">
                  <c:v>0.99466263200000005</c:v>
                </c:pt>
                <c:pt idx="74680">
                  <c:v>0.98048173699999996</c:v>
                </c:pt>
                <c:pt idx="74681">
                  <c:v>0.98337578699999995</c:v>
                </c:pt>
                <c:pt idx="74682">
                  <c:v>0.994798234</c:v>
                </c:pt>
                <c:pt idx="74683">
                  <c:v>0.99466263200000005</c:v>
                </c:pt>
                <c:pt idx="74684">
                  <c:v>0.987316898</c:v>
                </c:pt>
                <c:pt idx="74685">
                  <c:v>0.994798234</c:v>
                </c:pt>
                <c:pt idx="74686">
                  <c:v>0.99833470599999996</c:v>
                </c:pt>
                <c:pt idx="74687">
                  <c:v>0.99833470599999996</c:v>
                </c:pt>
                <c:pt idx="74688">
                  <c:v>0.994798234</c:v>
                </c:pt>
                <c:pt idx="74689">
                  <c:v>0.994798234</c:v>
                </c:pt>
                <c:pt idx="74690">
                  <c:v>0.98048173699999996</c:v>
                </c:pt>
                <c:pt idx="74691">
                  <c:v>0.99466263200000005</c:v>
                </c:pt>
                <c:pt idx="74692">
                  <c:v>0.99466263200000005</c:v>
                </c:pt>
                <c:pt idx="74693">
                  <c:v>0.994798234</c:v>
                </c:pt>
                <c:pt idx="74694">
                  <c:v>0.99833470599999996</c:v>
                </c:pt>
                <c:pt idx="74695">
                  <c:v>0.99833470599999996</c:v>
                </c:pt>
                <c:pt idx="74696">
                  <c:v>0.99833470599999996</c:v>
                </c:pt>
                <c:pt idx="74697">
                  <c:v>0.98337578699999995</c:v>
                </c:pt>
                <c:pt idx="74698">
                  <c:v>0.99466263200000005</c:v>
                </c:pt>
                <c:pt idx="74699">
                  <c:v>0.99015918800000002</c:v>
                </c:pt>
                <c:pt idx="74700">
                  <c:v>0.99456953599999998</c:v>
                </c:pt>
                <c:pt idx="74701">
                  <c:v>0.99466263200000005</c:v>
                </c:pt>
                <c:pt idx="74702">
                  <c:v>0.99833470599999996</c:v>
                </c:pt>
                <c:pt idx="74703">
                  <c:v>0.98337578699999995</c:v>
                </c:pt>
                <c:pt idx="74704">
                  <c:v>0.99466263200000005</c:v>
                </c:pt>
                <c:pt idx="74705">
                  <c:v>0.99833470599999996</c:v>
                </c:pt>
                <c:pt idx="74706">
                  <c:v>0.99466263200000005</c:v>
                </c:pt>
                <c:pt idx="74707">
                  <c:v>0.994798234</c:v>
                </c:pt>
                <c:pt idx="74708">
                  <c:v>0.98337578699999995</c:v>
                </c:pt>
                <c:pt idx="74709">
                  <c:v>0.98729905299999998</c:v>
                </c:pt>
                <c:pt idx="74710">
                  <c:v>0.98048173699999996</c:v>
                </c:pt>
                <c:pt idx="74711">
                  <c:v>0.98337578699999995</c:v>
                </c:pt>
                <c:pt idx="74712">
                  <c:v>0.98337578699999995</c:v>
                </c:pt>
                <c:pt idx="74713">
                  <c:v>0.99833470599999996</c:v>
                </c:pt>
                <c:pt idx="74714">
                  <c:v>0.98337578699999995</c:v>
                </c:pt>
                <c:pt idx="74715">
                  <c:v>0.99466263200000005</c:v>
                </c:pt>
                <c:pt idx="74716">
                  <c:v>0.99833470599999996</c:v>
                </c:pt>
                <c:pt idx="74717">
                  <c:v>0.98048173699999996</c:v>
                </c:pt>
                <c:pt idx="74718">
                  <c:v>0.994798234</c:v>
                </c:pt>
                <c:pt idx="74719">
                  <c:v>0.99833470599999996</c:v>
                </c:pt>
                <c:pt idx="74720">
                  <c:v>0.98552498799999999</c:v>
                </c:pt>
                <c:pt idx="74721">
                  <c:v>0.99456953599999998</c:v>
                </c:pt>
                <c:pt idx="74722">
                  <c:v>0.994798234</c:v>
                </c:pt>
                <c:pt idx="74723">
                  <c:v>0.98337578699999995</c:v>
                </c:pt>
                <c:pt idx="74724">
                  <c:v>0.99833470599999996</c:v>
                </c:pt>
                <c:pt idx="74725">
                  <c:v>0.98048173699999996</c:v>
                </c:pt>
                <c:pt idx="74726">
                  <c:v>0.98337578699999995</c:v>
                </c:pt>
                <c:pt idx="74727">
                  <c:v>0.994798234</c:v>
                </c:pt>
                <c:pt idx="74728">
                  <c:v>0.98048173699999996</c:v>
                </c:pt>
                <c:pt idx="74729">
                  <c:v>0.994798234</c:v>
                </c:pt>
                <c:pt idx="74730">
                  <c:v>0.994798234</c:v>
                </c:pt>
                <c:pt idx="74731">
                  <c:v>0.98337578699999995</c:v>
                </c:pt>
                <c:pt idx="74732">
                  <c:v>0.99833470599999996</c:v>
                </c:pt>
                <c:pt idx="74733">
                  <c:v>0.99466263200000005</c:v>
                </c:pt>
                <c:pt idx="74734">
                  <c:v>0.98337578699999995</c:v>
                </c:pt>
                <c:pt idx="74735">
                  <c:v>0.98048173699999996</c:v>
                </c:pt>
                <c:pt idx="74736">
                  <c:v>0.98337578699999995</c:v>
                </c:pt>
                <c:pt idx="74737">
                  <c:v>0.99833470599999996</c:v>
                </c:pt>
                <c:pt idx="74738">
                  <c:v>0.98337578699999995</c:v>
                </c:pt>
                <c:pt idx="74739">
                  <c:v>0.99466263200000005</c:v>
                </c:pt>
                <c:pt idx="74740">
                  <c:v>0.99466263200000005</c:v>
                </c:pt>
                <c:pt idx="74741">
                  <c:v>0.99466263200000005</c:v>
                </c:pt>
                <c:pt idx="74742">
                  <c:v>0.98729905299999998</c:v>
                </c:pt>
                <c:pt idx="74743">
                  <c:v>0.994798234</c:v>
                </c:pt>
                <c:pt idx="74744">
                  <c:v>0.98337578699999995</c:v>
                </c:pt>
                <c:pt idx="74745">
                  <c:v>0.99466263200000005</c:v>
                </c:pt>
                <c:pt idx="74746">
                  <c:v>0.99833470599999996</c:v>
                </c:pt>
                <c:pt idx="74747">
                  <c:v>0.99833470599999996</c:v>
                </c:pt>
                <c:pt idx="74748">
                  <c:v>0.98337578699999995</c:v>
                </c:pt>
                <c:pt idx="74749">
                  <c:v>0.99833470599999996</c:v>
                </c:pt>
                <c:pt idx="74750">
                  <c:v>0.98048173699999996</c:v>
                </c:pt>
                <c:pt idx="74751">
                  <c:v>0.99466263200000005</c:v>
                </c:pt>
                <c:pt idx="74752">
                  <c:v>0.99466263200000005</c:v>
                </c:pt>
                <c:pt idx="74753">
                  <c:v>0.994798234</c:v>
                </c:pt>
                <c:pt idx="74754">
                  <c:v>0.98552498799999999</c:v>
                </c:pt>
                <c:pt idx="74755">
                  <c:v>0.99027694600000005</c:v>
                </c:pt>
                <c:pt idx="74756">
                  <c:v>0.98048173699999996</c:v>
                </c:pt>
                <c:pt idx="74757">
                  <c:v>0.98975540500000003</c:v>
                </c:pt>
                <c:pt idx="74758">
                  <c:v>0.98337578699999995</c:v>
                </c:pt>
                <c:pt idx="74759">
                  <c:v>0.99466263200000005</c:v>
                </c:pt>
                <c:pt idx="74760">
                  <c:v>0.99466263200000005</c:v>
                </c:pt>
                <c:pt idx="74761">
                  <c:v>0.99833470599999996</c:v>
                </c:pt>
                <c:pt idx="74762">
                  <c:v>0.99833470599999996</c:v>
                </c:pt>
                <c:pt idx="74763">
                  <c:v>0.98048173699999996</c:v>
                </c:pt>
                <c:pt idx="74764">
                  <c:v>0.98048173699999996</c:v>
                </c:pt>
                <c:pt idx="74765">
                  <c:v>0.99466263200000005</c:v>
                </c:pt>
                <c:pt idx="74766">
                  <c:v>0.99090427199999997</c:v>
                </c:pt>
                <c:pt idx="74767">
                  <c:v>0.99833470599999996</c:v>
                </c:pt>
                <c:pt idx="74768">
                  <c:v>0.99833470599999996</c:v>
                </c:pt>
                <c:pt idx="74769">
                  <c:v>0.98337578699999995</c:v>
                </c:pt>
                <c:pt idx="74770">
                  <c:v>0.98337578699999995</c:v>
                </c:pt>
                <c:pt idx="74771">
                  <c:v>0.994798234</c:v>
                </c:pt>
                <c:pt idx="74772">
                  <c:v>0.98048173699999996</c:v>
                </c:pt>
                <c:pt idx="74773">
                  <c:v>0.99833470599999996</c:v>
                </c:pt>
                <c:pt idx="74774">
                  <c:v>0.98337578699999995</c:v>
                </c:pt>
                <c:pt idx="74775">
                  <c:v>0.99466263200000005</c:v>
                </c:pt>
                <c:pt idx="74776">
                  <c:v>0.98529628999999996</c:v>
                </c:pt>
                <c:pt idx="74777">
                  <c:v>0.994798234</c:v>
                </c:pt>
                <c:pt idx="74778">
                  <c:v>0.987316898</c:v>
                </c:pt>
                <c:pt idx="74779">
                  <c:v>0.98048173699999996</c:v>
                </c:pt>
                <c:pt idx="74780">
                  <c:v>0.98048173699999996</c:v>
                </c:pt>
                <c:pt idx="74781">
                  <c:v>0.98337578699999995</c:v>
                </c:pt>
                <c:pt idx="74782">
                  <c:v>0.99833470599999996</c:v>
                </c:pt>
                <c:pt idx="74783">
                  <c:v>0.98048173699999996</c:v>
                </c:pt>
                <c:pt idx="74784">
                  <c:v>0.98337578699999995</c:v>
                </c:pt>
                <c:pt idx="74785">
                  <c:v>0.98048173699999996</c:v>
                </c:pt>
                <c:pt idx="74786">
                  <c:v>0.98048173699999996</c:v>
                </c:pt>
                <c:pt idx="74787">
                  <c:v>0.994798234</c:v>
                </c:pt>
                <c:pt idx="74788">
                  <c:v>0.99466263200000005</c:v>
                </c:pt>
                <c:pt idx="74789">
                  <c:v>0.99466263200000005</c:v>
                </c:pt>
                <c:pt idx="74790">
                  <c:v>0.99466263200000005</c:v>
                </c:pt>
                <c:pt idx="74791">
                  <c:v>0.98337578699999995</c:v>
                </c:pt>
                <c:pt idx="74792">
                  <c:v>0.99466263200000005</c:v>
                </c:pt>
                <c:pt idx="74793">
                  <c:v>0.987316898</c:v>
                </c:pt>
                <c:pt idx="74794">
                  <c:v>0.98337578699999995</c:v>
                </c:pt>
                <c:pt idx="74795">
                  <c:v>0.98337578699999995</c:v>
                </c:pt>
                <c:pt idx="74796">
                  <c:v>0.98337578699999995</c:v>
                </c:pt>
                <c:pt idx="74797">
                  <c:v>0.97324861200000001</c:v>
                </c:pt>
                <c:pt idx="74798">
                  <c:v>0.99466263200000005</c:v>
                </c:pt>
                <c:pt idx="74799">
                  <c:v>0.99466263200000005</c:v>
                </c:pt>
                <c:pt idx="74800">
                  <c:v>0.99466263200000005</c:v>
                </c:pt>
                <c:pt idx="74801">
                  <c:v>0.99833470599999996</c:v>
                </c:pt>
                <c:pt idx="74802">
                  <c:v>0.99833470599999996</c:v>
                </c:pt>
                <c:pt idx="74803">
                  <c:v>0.98048173699999996</c:v>
                </c:pt>
                <c:pt idx="74804">
                  <c:v>0.994798234</c:v>
                </c:pt>
                <c:pt idx="74805">
                  <c:v>0.99466263200000005</c:v>
                </c:pt>
                <c:pt idx="74806">
                  <c:v>0.98337578699999995</c:v>
                </c:pt>
                <c:pt idx="74807">
                  <c:v>0.98048173699999996</c:v>
                </c:pt>
                <c:pt idx="74808">
                  <c:v>0.98729905299999998</c:v>
                </c:pt>
                <c:pt idx="74809">
                  <c:v>0.99466263200000005</c:v>
                </c:pt>
                <c:pt idx="74810">
                  <c:v>0.99466263200000005</c:v>
                </c:pt>
                <c:pt idx="74811">
                  <c:v>0.99466263200000005</c:v>
                </c:pt>
                <c:pt idx="74812">
                  <c:v>0.98337578699999995</c:v>
                </c:pt>
                <c:pt idx="74813">
                  <c:v>0.98337578699999995</c:v>
                </c:pt>
                <c:pt idx="74814">
                  <c:v>0.987316898</c:v>
                </c:pt>
                <c:pt idx="74815">
                  <c:v>0.98048173699999996</c:v>
                </c:pt>
                <c:pt idx="74816">
                  <c:v>0.98337578699999995</c:v>
                </c:pt>
                <c:pt idx="74817">
                  <c:v>0.99833470599999996</c:v>
                </c:pt>
                <c:pt idx="74818">
                  <c:v>0.98337578699999995</c:v>
                </c:pt>
                <c:pt idx="74819">
                  <c:v>0.99466263200000005</c:v>
                </c:pt>
                <c:pt idx="74820">
                  <c:v>0.98048173699999996</c:v>
                </c:pt>
                <c:pt idx="74821">
                  <c:v>0.98337578699999995</c:v>
                </c:pt>
                <c:pt idx="74822">
                  <c:v>0.994798234</c:v>
                </c:pt>
                <c:pt idx="74823">
                  <c:v>0.99466263200000005</c:v>
                </c:pt>
                <c:pt idx="74824">
                  <c:v>0.99015918800000002</c:v>
                </c:pt>
                <c:pt idx="74825">
                  <c:v>0.994798234</c:v>
                </c:pt>
                <c:pt idx="74826">
                  <c:v>0.99466263200000005</c:v>
                </c:pt>
                <c:pt idx="74827">
                  <c:v>0.98048173699999996</c:v>
                </c:pt>
                <c:pt idx="74828">
                  <c:v>0.994798234</c:v>
                </c:pt>
                <c:pt idx="74829">
                  <c:v>0.98048173699999996</c:v>
                </c:pt>
                <c:pt idx="74830">
                  <c:v>0.994798234</c:v>
                </c:pt>
                <c:pt idx="74831">
                  <c:v>0.99466263200000005</c:v>
                </c:pt>
                <c:pt idx="74832">
                  <c:v>0.98337578699999995</c:v>
                </c:pt>
                <c:pt idx="74833">
                  <c:v>0.994798234</c:v>
                </c:pt>
                <c:pt idx="74834">
                  <c:v>0.994798234</c:v>
                </c:pt>
                <c:pt idx="74835">
                  <c:v>0.99456953599999998</c:v>
                </c:pt>
                <c:pt idx="74836">
                  <c:v>0.98337578699999995</c:v>
                </c:pt>
                <c:pt idx="74837">
                  <c:v>0.98048173699999996</c:v>
                </c:pt>
                <c:pt idx="74838">
                  <c:v>0.98337578699999995</c:v>
                </c:pt>
                <c:pt idx="74839">
                  <c:v>0.98337578699999995</c:v>
                </c:pt>
                <c:pt idx="74840">
                  <c:v>0.994798234</c:v>
                </c:pt>
                <c:pt idx="74841">
                  <c:v>0.98552498799999999</c:v>
                </c:pt>
                <c:pt idx="74842">
                  <c:v>0.98337578699999995</c:v>
                </c:pt>
                <c:pt idx="74843">
                  <c:v>0.99833470599999996</c:v>
                </c:pt>
                <c:pt idx="74844">
                  <c:v>0.99833470599999996</c:v>
                </c:pt>
                <c:pt idx="74845">
                  <c:v>0.98337578699999995</c:v>
                </c:pt>
                <c:pt idx="74846">
                  <c:v>0.99466263200000005</c:v>
                </c:pt>
                <c:pt idx="74847">
                  <c:v>0.98337578699999995</c:v>
                </c:pt>
                <c:pt idx="74848">
                  <c:v>0.99466263200000005</c:v>
                </c:pt>
                <c:pt idx="74849">
                  <c:v>0.98048173699999996</c:v>
                </c:pt>
                <c:pt idx="74850">
                  <c:v>0.994798234</c:v>
                </c:pt>
                <c:pt idx="74851">
                  <c:v>0.98337578699999995</c:v>
                </c:pt>
                <c:pt idx="74852">
                  <c:v>0.98337578699999995</c:v>
                </c:pt>
                <c:pt idx="74853">
                  <c:v>0.99833470599999996</c:v>
                </c:pt>
                <c:pt idx="74854">
                  <c:v>0.98337578699999995</c:v>
                </c:pt>
                <c:pt idx="74855">
                  <c:v>0.994798234</c:v>
                </c:pt>
                <c:pt idx="74856">
                  <c:v>0.99466263200000005</c:v>
                </c:pt>
                <c:pt idx="74857">
                  <c:v>0.99833470599999996</c:v>
                </c:pt>
                <c:pt idx="74858">
                  <c:v>0.98337578699999995</c:v>
                </c:pt>
                <c:pt idx="74859">
                  <c:v>0.98337578699999995</c:v>
                </c:pt>
                <c:pt idx="74860">
                  <c:v>0.99833470599999996</c:v>
                </c:pt>
                <c:pt idx="74861">
                  <c:v>0.987316898</c:v>
                </c:pt>
                <c:pt idx="74862">
                  <c:v>0.98337578699999995</c:v>
                </c:pt>
                <c:pt idx="74863">
                  <c:v>0.994798234</c:v>
                </c:pt>
                <c:pt idx="74864">
                  <c:v>0.99833470599999996</c:v>
                </c:pt>
                <c:pt idx="74865">
                  <c:v>0.99466263200000005</c:v>
                </c:pt>
                <c:pt idx="74866">
                  <c:v>0.99833470599999996</c:v>
                </c:pt>
                <c:pt idx="74867">
                  <c:v>0.99833470599999996</c:v>
                </c:pt>
                <c:pt idx="74868">
                  <c:v>0.98337578699999995</c:v>
                </c:pt>
                <c:pt idx="74869">
                  <c:v>0.98337578699999995</c:v>
                </c:pt>
                <c:pt idx="74870">
                  <c:v>0.98337578699999995</c:v>
                </c:pt>
                <c:pt idx="74871">
                  <c:v>0.98337578699999995</c:v>
                </c:pt>
                <c:pt idx="74872">
                  <c:v>0.99466263200000005</c:v>
                </c:pt>
                <c:pt idx="74873">
                  <c:v>0.98975540500000003</c:v>
                </c:pt>
                <c:pt idx="74874">
                  <c:v>0.98048173699999996</c:v>
                </c:pt>
                <c:pt idx="74875">
                  <c:v>0.994798234</c:v>
                </c:pt>
                <c:pt idx="74876">
                  <c:v>0.99833470599999996</c:v>
                </c:pt>
                <c:pt idx="74877">
                  <c:v>0.994798234</c:v>
                </c:pt>
                <c:pt idx="74878">
                  <c:v>0.98337578699999995</c:v>
                </c:pt>
                <c:pt idx="74879">
                  <c:v>0.98337578699999995</c:v>
                </c:pt>
                <c:pt idx="74880">
                  <c:v>0.99466263200000005</c:v>
                </c:pt>
                <c:pt idx="74881">
                  <c:v>0.98048173699999996</c:v>
                </c:pt>
                <c:pt idx="74882">
                  <c:v>0.99833470599999996</c:v>
                </c:pt>
                <c:pt idx="74883">
                  <c:v>0.99833470599999996</c:v>
                </c:pt>
                <c:pt idx="74884">
                  <c:v>0.987316898</c:v>
                </c:pt>
                <c:pt idx="74885">
                  <c:v>0.994798234</c:v>
                </c:pt>
                <c:pt idx="74886">
                  <c:v>0.994798234</c:v>
                </c:pt>
                <c:pt idx="74887">
                  <c:v>0.99833470599999996</c:v>
                </c:pt>
                <c:pt idx="74888">
                  <c:v>0.994798234</c:v>
                </c:pt>
                <c:pt idx="74889">
                  <c:v>0.994798234</c:v>
                </c:pt>
                <c:pt idx="74890">
                  <c:v>0.99466263200000005</c:v>
                </c:pt>
                <c:pt idx="74891">
                  <c:v>0.987316898</c:v>
                </c:pt>
                <c:pt idx="74892">
                  <c:v>0.994798234</c:v>
                </c:pt>
                <c:pt idx="74893">
                  <c:v>0.99466263200000005</c:v>
                </c:pt>
                <c:pt idx="74894">
                  <c:v>0.99833470599999996</c:v>
                </c:pt>
                <c:pt idx="74895">
                  <c:v>0.99833470599999996</c:v>
                </c:pt>
                <c:pt idx="74896">
                  <c:v>0.98337578699999995</c:v>
                </c:pt>
                <c:pt idx="74897">
                  <c:v>0.98337578699999995</c:v>
                </c:pt>
                <c:pt idx="74898">
                  <c:v>0.99466263200000005</c:v>
                </c:pt>
                <c:pt idx="74899">
                  <c:v>0.98337578699999995</c:v>
                </c:pt>
                <c:pt idx="74900">
                  <c:v>0.98337578699999995</c:v>
                </c:pt>
                <c:pt idx="74901">
                  <c:v>0.994798234</c:v>
                </c:pt>
                <c:pt idx="74902">
                  <c:v>0.994798234</c:v>
                </c:pt>
                <c:pt idx="74903">
                  <c:v>0.98337578699999995</c:v>
                </c:pt>
                <c:pt idx="74904">
                  <c:v>0.994798234</c:v>
                </c:pt>
                <c:pt idx="74905">
                  <c:v>0.98048173699999996</c:v>
                </c:pt>
                <c:pt idx="74906">
                  <c:v>0.98337578699999995</c:v>
                </c:pt>
                <c:pt idx="74907">
                  <c:v>0.99466263200000005</c:v>
                </c:pt>
                <c:pt idx="74908">
                  <c:v>0.994798234</c:v>
                </c:pt>
                <c:pt idx="74909">
                  <c:v>0.99833470599999996</c:v>
                </c:pt>
                <c:pt idx="74910">
                  <c:v>0.98337578699999995</c:v>
                </c:pt>
                <c:pt idx="74911">
                  <c:v>0.98337578699999995</c:v>
                </c:pt>
                <c:pt idx="74912">
                  <c:v>0.99466263200000005</c:v>
                </c:pt>
                <c:pt idx="74913">
                  <c:v>0.994798234</c:v>
                </c:pt>
                <c:pt idx="74914">
                  <c:v>0.99833470599999996</c:v>
                </c:pt>
                <c:pt idx="74915">
                  <c:v>0.98552498799999999</c:v>
                </c:pt>
                <c:pt idx="74916">
                  <c:v>0.98640082900000003</c:v>
                </c:pt>
                <c:pt idx="74917">
                  <c:v>0.99466263200000005</c:v>
                </c:pt>
                <c:pt idx="74918">
                  <c:v>0.994798234</c:v>
                </c:pt>
                <c:pt idx="74919">
                  <c:v>0.99833470599999996</c:v>
                </c:pt>
                <c:pt idx="74920">
                  <c:v>0.98048173699999996</c:v>
                </c:pt>
                <c:pt idx="74921">
                  <c:v>0.99466263200000005</c:v>
                </c:pt>
                <c:pt idx="74922">
                  <c:v>0.98529628999999996</c:v>
                </c:pt>
                <c:pt idx="74923">
                  <c:v>0.99466263200000005</c:v>
                </c:pt>
                <c:pt idx="74924">
                  <c:v>0.99833470599999996</c:v>
                </c:pt>
                <c:pt idx="74925">
                  <c:v>0.99466263200000005</c:v>
                </c:pt>
                <c:pt idx="74926">
                  <c:v>0.99027694600000005</c:v>
                </c:pt>
                <c:pt idx="74927">
                  <c:v>0.98337578699999995</c:v>
                </c:pt>
                <c:pt idx="74928">
                  <c:v>0.994798234</c:v>
                </c:pt>
                <c:pt idx="74929">
                  <c:v>0.98337578699999995</c:v>
                </c:pt>
                <c:pt idx="74930">
                  <c:v>0.98048173699999996</c:v>
                </c:pt>
                <c:pt idx="74931">
                  <c:v>0.994798234</c:v>
                </c:pt>
                <c:pt idx="74932">
                  <c:v>0.98337578699999995</c:v>
                </c:pt>
                <c:pt idx="74933">
                  <c:v>0.99833470599999996</c:v>
                </c:pt>
                <c:pt idx="74934">
                  <c:v>0.99833470599999996</c:v>
                </c:pt>
                <c:pt idx="74935">
                  <c:v>0.98337578699999995</c:v>
                </c:pt>
                <c:pt idx="74936">
                  <c:v>0.99626751000000002</c:v>
                </c:pt>
                <c:pt idx="74937">
                  <c:v>0.994798234</c:v>
                </c:pt>
                <c:pt idx="74938">
                  <c:v>0.98729905299999998</c:v>
                </c:pt>
                <c:pt idx="74939">
                  <c:v>0.98048173699999996</c:v>
                </c:pt>
                <c:pt idx="74940">
                  <c:v>0.98337578699999995</c:v>
                </c:pt>
                <c:pt idx="74941">
                  <c:v>0.99466263200000005</c:v>
                </c:pt>
                <c:pt idx="74942">
                  <c:v>0.98337578699999995</c:v>
                </c:pt>
                <c:pt idx="74943">
                  <c:v>0.98048173699999996</c:v>
                </c:pt>
                <c:pt idx="74944">
                  <c:v>0.99466263200000005</c:v>
                </c:pt>
                <c:pt idx="74945">
                  <c:v>0.99100769600000005</c:v>
                </c:pt>
                <c:pt idx="74946">
                  <c:v>0.99090427199999997</c:v>
                </c:pt>
                <c:pt idx="74947">
                  <c:v>0.98975540500000003</c:v>
                </c:pt>
                <c:pt idx="74948">
                  <c:v>0.98337578699999995</c:v>
                </c:pt>
                <c:pt idx="74949">
                  <c:v>0.99466263200000005</c:v>
                </c:pt>
                <c:pt idx="74950">
                  <c:v>0.98337578699999995</c:v>
                </c:pt>
                <c:pt idx="74951">
                  <c:v>0.994798234</c:v>
                </c:pt>
                <c:pt idx="74952">
                  <c:v>0.98048173699999996</c:v>
                </c:pt>
                <c:pt idx="74953">
                  <c:v>0.98337578699999995</c:v>
                </c:pt>
                <c:pt idx="74954">
                  <c:v>0.98337578699999995</c:v>
                </c:pt>
                <c:pt idx="74955">
                  <c:v>0.98337578699999995</c:v>
                </c:pt>
                <c:pt idx="74956">
                  <c:v>0.99833470599999996</c:v>
                </c:pt>
                <c:pt idx="74957">
                  <c:v>0.98048173699999996</c:v>
                </c:pt>
                <c:pt idx="74958">
                  <c:v>0.99466263200000005</c:v>
                </c:pt>
                <c:pt idx="74959">
                  <c:v>0.98337578699999995</c:v>
                </c:pt>
                <c:pt idx="74960">
                  <c:v>0.994798234</c:v>
                </c:pt>
                <c:pt idx="74961">
                  <c:v>0.98337578699999995</c:v>
                </c:pt>
                <c:pt idx="74962">
                  <c:v>0.98337578699999995</c:v>
                </c:pt>
                <c:pt idx="74963">
                  <c:v>0.99466263200000005</c:v>
                </c:pt>
                <c:pt idx="74964">
                  <c:v>0.99466263200000005</c:v>
                </c:pt>
                <c:pt idx="74965">
                  <c:v>0.994798234</c:v>
                </c:pt>
                <c:pt idx="74966">
                  <c:v>0.99833470599999996</c:v>
                </c:pt>
                <c:pt idx="74967">
                  <c:v>0.99466263200000005</c:v>
                </c:pt>
                <c:pt idx="74968">
                  <c:v>0.99466263200000005</c:v>
                </c:pt>
                <c:pt idx="74969">
                  <c:v>0.99833470599999996</c:v>
                </c:pt>
                <c:pt idx="74970">
                  <c:v>0.994798234</c:v>
                </c:pt>
                <c:pt idx="74971">
                  <c:v>0.98337578699999995</c:v>
                </c:pt>
                <c:pt idx="74972">
                  <c:v>0.99466263200000005</c:v>
                </c:pt>
                <c:pt idx="74973">
                  <c:v>0.98337578699999995</c:v>
                </c:pt>
                <c:pt idx="74974">
                  <c:v>0.98337578699999995</c:v>
                </c:pt>
                <c:pt idx="74975">
                  <c:v>0.99466263200000005</c:v>
                </c:pt>
                <c:pt idx="74976">
                  <c:v>0.99833470599999996</c:v>
                </c:pt>
                <c:pt idx="74977">
                  <c:v>0.994798234</c:v>
                </c:pt>
                <c:pt idx="74978">
                  <c:v>0.994798234</c:v>
                </c:pt>
                <c:pt idx="74979">
                  <c:v>0.98337578699999995</c:v>
                </c:pt>
                <c:pt idx="74980">
                  <c:v>0.987316898</c:v>
                </c:pt>
                <c:pt idx="74981">
                  <c:v>0.99466263200000005</c:v>
                </c:pt>
                <c:pt idx="74982">
                  <c:v>0.99466263200000005</c:v>
                </c:pt>
                <c:pt idx="74983">
                  <c:v>0.98337578699999995</c:v>
                </c:pt>
                <c:pt idx="74984">
                  <c:v>0.99466263200000005</c:v>
                </c:pt>
                <c:pt idx="74985">
                  <c:v>0.98337578699999995</c:v>
                </c:pt>
                <c:pt idx="74986">
                  <c:v>0.994798234</c:v>
                </c:pt>
                <c:pt idx="74987">
                  <c:v>0.99833470599999996</c:v>
                </c:pt>
                <c:pt idx="74988">
                  <c:v>0.98048173699999996</c:v>
                </c:pt>
                <c:pt idx="74989">
                  <c:v>0.99833470599999996</c:v>
                </c:pt>
                <c:pt idx="74990">
                  <c:v>0.98337578699999995</c:v>
                </c:pt>
                <c:pt idx="74991">
                  <c:v>0.994798234</c:v>
                </c:pt>
                <c:pt idx="74992">
                  <c:v>0.99466263200000005</c:v>
                </c:pt>
                <c:pt idx="74993">
                  <c:v>0.98337578699999995</c:v>
                </c:pt>
                <c:pt idx="74994">
                  <c:v>0.99466263200000005</c:v>
                </c:pt>
                <c:pt idx="74995">
                  <c:v>0.98048173699999996</c:v>
                </c:pt>
                <c:pt idx="74996">
                  <c:v>0.99833470599999996</c:v>
                </c:pt>
                <c:pt idx="74997">
                  <c:v>0.99833470599999996</c:v>
                </c:pt>
                <c:pt idx="74998">
                  <c:v>0.99833470599999996</c:v>
                </c:pt>
                <c:pt idx="74999">
                  <c:v>0.98048173699999996</c:v>
                </c:pt>
                <c:pt idx="75000">
                  <c:v>0.994798234</c:v>
                </c:pt>
                <c:pt idx="75001">
                  <c:v>0.99833470599999996</c:v>
                </c:pt>
                <c:pt idx="75002">
                  <c:v>0.99090427199999997</c:v>
                </c:pt>
                <c:pt idx="75003">
                  <c:v>0.99833470599999996</c:v>
                </c:pt>
                <c:pt idx="75004">
                  <c:v>0.98337578699999995</c:v>
                </c:pt>
                <c:pt idx="75005">
                  <c:v>0.99833470599999996</c:v>
                </c:pt>
                <c:pt idx="75006">
                  <c:v>0.98337578699999995</c:v>
                </c:pt>
                <c:pt idx="75007">
                  <c:v>0.98337578699999995</c:v>
                </c:pt>
                <c:pt idx="75008">
                  <c:v>0.98337578699999995</c:v>
                </c:pt>
                <c:pt idx="75009">
                  <c:v>0.99466263200000005</c:v>
                </c:pt>
                <c:pt idx="75010">
                  <c:v>0.99466263200000005</c:v>
                </c:pt>
                <c:pt idx="75011">
                  <c:v>0.97923176599999995</c:v>
                </c:pt>
                <c:pt idx="75012">
                  <c:v>0.98048173699999996</c:v>
                </c:pt>
                <c:pt idx="75013">
                  <c:v>0.99833470599999996</c:v>
                </c:pt>
                <c:pt idx="75014">
                  <c:v>0.99833470599999996</c:v>
                </c:pt>
                <c:pt idx="75015">
                  <c:v>0.98337578699999995</c:v>
                </c:pt>
                <c:pt idx="75016">
                  <c:v>0.98048173699999996</c:v>
                </c:pt>
                <c:pt idx="75017">
                  <c:v>0.99833470599999996</c:v>
                </c:pt>
                <c:pt idx="75018">
                  <c:v>0.98337578699999995</c:v>
                </c:pt>
                <c:pt idx="75019">
                  <c:v>0.98337578699999995</c:v>
                </c:pt>
                <c:pt idx="75020">
                  <c:v>0.99466263200000005</c:v>
                </c:pt>
                <c:pt idx="75021">
                  <c:v>0.99833470599999996</c:v>
                </c:pt>
                <c:pt idx="75022">
                  <c:v>0.98337578699999995</c:v>
                </c:pt>
                <c:pt idx="75023">
                  <c:v>0.99466263200000005</c:v>
                </c:pt>
                <c:pt idx="75024">
                  <c:v>0.994798234</c:v>
                </c:pt>
                <c:pt idx="75025">
                  <c:v>0.99466263200000005</c:v>
                </c:pt>
                <c:pt idx="75026">
                  <c:v>0.99466263200000005</c:v>
                </c:pt>
                <c:pt idx="75027">
                  <c:v>0.98337578699999995</c:v>
                </c:pt>
                <c:pt idx="75028">
                  <c:v>0.99100769600000005</c:v>
                </c:pt>
                <c:pt idx="75029">
                  <c:v>0.98337578699999995</c:v>
                </c:pt>
                <c:pt idx="75030">
                  <c:v>0.994798234</c:v>
                </c:pt>
                <c:pt idx="75031">
                  <c:v>0.99466263200000005</c:v>
                </c:pt>
                <c:pt idx="75032">
                  <c:v>0.98337578699999995</c:v>
                </c:pt>
                <c:pt idx="75033">
                  <c:v>0.98337578699999995</c:v>
                </c:pt>
                <c:pt idx="75034">
                  <c:v>0.98337578699999995</c:v>
                </c:pt>
                <c:pt idx="75035">
                  <c:v>0.98048173699999996</c:v>
                </c:pt>
                <c:pt idx="75036">
                  <c:v>0.98337578699999995</c:v>
                </c:pt>
                <c:pt idx="75037">
                  <c:v>0.99027694600000005</c:v>
                </c:pt>
                <c:pt idx="75038">
                  <c:v>0.99466263200000005</c:v>
                </c:pt>
                <c:pt idx="75039">
                  <c:v>0.98048173699999996</c:v>
                </c:pt>
                <c:pt idx="75040">
                  <c:v>0.99466263200000005</c:v>
                </c:pt>
                <c:pt idx="75041">
                  <c:v>0.98337578699999995</c:v>
                </c:pt>
                <c:pt idx="75042">
                  <c:v>0.98337578699999995</c:v>
                </c:pt>
                <c:pt idx="75043">
                  <c:v>0.99833470599999996</c:v>
                </c:pt>
                <c:pt idx="75044">
                  <c:v>0.994798234</c:v>
                </c:pt>
                <c:pt idx="75045">
                  <c:v>0.99466263200000005</c:v>
                </c:pt>
                <c:pt idx="75046">
                  <c:v>0.99466263200000005</c:v>
                </c:pt>
                <c:pt idx="75047">
                  <c:v>0.98337578699999995</c:v>
                </c:pt>
                <c:pt idx="75048">
                  <c:v>0.98337578699999995</c:v>
                </c:pt>
                <c:pt idx="75049">
                  <c:v>0.994798234</c:v>
                </c:pt>
                <c:pt idx="75050">
                  <c:v>0.99466263200000005</c:v>
                </c:pt>
                <c:pt idx="75051">
                  <c:v>0.98337578699999995</c:v>
                </c:pt>
                <c:pt idx="75052">
                  <c:v>0.98048173699999996</c:v>
                </c:pt>
                <c:pt idx="75053">
                  <c:v>0.98337578699999995</c:v>
                </c:pt>
                <c:pt idx="75054">
                  <c:v>0.98337578699999995</c:v>
                </c:pt>
                <c:pt idx="75055">
                  <c:v>0.98337578699999995</c:v>
                </c:pt>
                <c:pt idx="75056">
                  <c:v>0.994798234</c:v>
                </c:pt>
                <c:pt idx="75057">
                  <c:v>0.98048173699999996</c:v>
                </c:pt>
                <c:pt idx="75058">
                  <c:v>0.99466263200000005</c:v>
                </c:pt>
                <c:pt idx="75059">
                  <c:v>0.994798234</c:v>
                </c:pt>
                <c:pt idx="75060">
                  <c:v>0.98337578699999995</c:v>
                </c:pt>
                <c:pt idx="75061">
                  <c:v>0.99466263200000005</c:v>
                </c:pt>
                <c:pt idx="75062">
                  <c:v>0.98048173699999996</c:v>
                </c:pt>
                <c:pt idx="75063">
                  <c:v>0.98337578699999995</c:v>
                </c:pt>
                <c:pt idx="75064">
                  <c:v>0.98048173699999996</c:v>
                </c:pt>
                <c:pt idx="75065">
                  <c:v>0.994798234</c:v>
                </c:pt>
                <c:pt idx="75066">
                  <c:v>0.98337578699999995</c:v>
                </c:pt>
                <c:pt idx="75067">
                  <c:v>0.98337578699999995</c:v>
                </c:pt>
                <c:pt idx="75068">
                  <c:v>0.99833470599999996</c:v>
                </c:pt>
                <c:pt idx="75069">
                  <c:v>0.99466263200000005</c:v>
                </c:pt>
                <c:pt idx="75070">
                  <c:v>0.99466263200000005</c:v>
                </c:pt>
                <c:pt idx="75071">
                  <c:v>0.99466263200000005</c:v>
                </c:pt>
                <c:pt idx="75072">
                  <c:v>0.99466263200000005</c:v>
                </c:pt>
                <c:pt idx="75073">
                  <c:v>0.994798234</c:v>
                </c:pt>
                <c:pt idx="75074">
                  <c:v>0.98048173699999996</c:v>
                </c:pt>
                <c:pt idx="75075">
                  <c:v>0.98048173699999996</c:v>
                </c:pt>
                <c:pt idx="75076">
                  <c:v>0.98337578699999995</c:v>
                </c:pt>
                <c:pt idx="75077">
                  <c:v>0.98529628999999996</c:v>
                </c:pt>
                <c:pt idx="75078">
                  <c:v>0.98337578699999995</c:v>
                </c:pt>
                <c:pt idx="75079">
                  <c:v>0.98337578699999995</c:v>
                </c:pt>
                <c:pt idx="75080">
                  <c:v>0.98337578699999995</c:v>
                </c:pt>
                <c:pt idx="75081">
                  <c:v>0.98048173699999996</c:v>
                </c:pt>
                <c:pt idx="75082">
                  <c:v>0.994798234</c:v>
                </c:pt>
                <c:pt idx="75083">
                  <c:v>0.99466263200000005</c:v>
                </c:pt>
                <c:pt idx="75084">
                  <c:v>0.99833470599999996</c:v>
                </c:pt>
                <c:pt idx="75085">
                  <c:v>0.994798234</c:v>
                </c:pt>
                <c:pt idx="75086">
                  <c:v>0.99626751000000002</c:v>
                </c:pt>
                <c:pt idx="75087">
                  <c:v>0.98337578699999995</c:v>
                </c:pt>
                <c:pt idx="75088">
                  <c:v>0.99466263200000005</c:v>
                </c:pt>
                <c:pt idx="75089">
                  <c:v>0.98337578699999995</c:v>
                </c:pt>
                <c:pt idx="75090">
                  <c:v>0.99833470599999996</c:v>
                </c:pt>
                <c:pt idx="75091">
                  <c:v>0.994798234</c:v>
                </c:pt>
                <c:pt idx="75092">
                  <c:v>0.994798234</c:v>
                </c:pt>
                <c:pt idx="75093">
                  <c:v>0.994798234</c:v>
                </c:pt>
                <c:pt idx="75094">
                  <c:v>0.99466263200000005</c:v>
                </c:pt>
                <c:pt idx="75095">
                  <c:v>0.98529628999999996</c:v>
                </c:pt>
                <c:pt idx="75096">
                  <c:v>0.98337578699999995</c:v>
                </c:pt>
                <c:pt idx="75097">
                  <c:v>0.99833470599999996</c:v>
                </c:pt>
                <c:pt idx="75098">
                  <c:v>0.994798234</c:v>
                </c:pt>
                <c:pt idx="75099">
                  <c:v>0.99466263200000005</c:v>
                </c:pt>
                <c:pt idx="75100">
                  <c:v>0.99466263200000005</c:v>
                </c:pt>
                <c:pt idx="75101">
                  <c:v>0.99466263200000005</c:v>
                </c:pt>
                <c:pt idx="75102">
                  <c:v>0.99456953599999998</c:v>
                </c:pt>
                <c:pt idx="75103">
                  <c:v>0.98729905299999998</c:v>
                </c:pt>
                <c:pt idx="75104">
                  <c:v>0.98337578699999995</c:v>
                </c:pt>
                <c:pt idx="75105">
                  <c:v>0.994798234</c:v>
                </c:pt>
                <c:pt idx="75106">
                  <c:v>0.99466263200000005</c:v>
                </c:pt>
                <c:pt idx="75107">
                  <c:v>0.98337578699999995</c:v>
                </c:pt>
                <c:pt idx="75108">
                  <c:v>0.99466263200000005</c:v>
                </c:pt>
                <c:pt idx="75109">
                  <c:v>0.98048173699999996</c:v>
                </c:pt>
                <c:pt idx="75110">
                  <c:v>0.99456953599999998</c:v>
                </c:pt>
                <c:pt idx="75111">
                  <c:v>0.994798234</c:v>
                </c:pt>
                <c:pt idx="75112">
                  <c:v>0.98337578699999995</c:v>
                </c:pt>
                <c:pt idx="75113">
                  <c:v>0.987316898</c:v>
                </c:pt>
                <c:pt idx="75114">
                  <c:v>0.99466263200000005</c:v>
                </c:pt>
                <c:pt idx="75115">
                  <c:v>0.98337578699999995</c:v>
                </c:pt>
                <c:pt idx="75116">
                  <c:v>0.994798234</c:v>
                </c:pt>
                <c:pt idx="75117">
                  <c:v>0.99833470599999996</c:v>
                </c:pt>
                <c:pt idx="75118">
                  <c:v>0.99466263200000005</c:v>
                </c:pt>
                <c:pt idx="75119">
                  <c:v>0.98337578699999995</c:v>
                </c:pt>
                <c:pt idx="75120">
                  <c:v>0.99833470599999996</c:v>
                </c:pt>
                <c:pt idx="75121">
                  <c:v>0.98048173699999996</c:v>
                </c:pt>
                <c:pt idx="75122">
                  <c:v>0.994798234</c:v>
                </c:pt>
                <c:pt idx="75123">
                  <c:v>0.99833470599999996</c:v>
                </c:pt>
                <c:pt idx="75124">
                  <c:v>0.99466263200000005</c:v>
                </c:pt>
                <c:pt idx="75125">
                  <c:v>0.98337578699999995</c:v>
                </c:pt>
                <c:pt idx="75126">
                  <c:v>0.98337578699999995</c:v>
                </c:pt>
                <c:pt idx="75127">
                  <c:v>0.98337578699999995</c:v>
                </c:pt>
                <c:pt idx="75128">
                  <c:v>0.994798234</c:v>
                </c:pt>
                <c:pt idx="75129">
                  <c:v>0.98337578699999995</c:v>
                </c:pt>
                <c:pt idx="75130">
                  <c:v>0.99466263200000005</c:v>
                </c:pt>
                <c:pt idx="75131">
                  <c:v>0.98337578699999995</c:v>
                </c:pt>
                <c:pt idx="75132">
                  <c:v>0.98048173699999996</c:v>
                </c:pt>
                <c:pt idx="75133">
                  <c:v>0.98337578699999995</c:v>
                </c:pt>
                <c:pt idx="75134">
                  <c:v>0.99466263200000005</c:v>
                </c:pt>
                <c:pt idx="75135">
                  <c:v>0.98337578699999995</c:v>
                </c:pt>
                <c:pt idx="75136">
                  <c:v>0.99833470599999996</c:v>
                </c:pt>
                <c:pt idx="75137">
                  <c:v>0.98048173699999996</c:v>
                </c:pt>
                <c:pt idx="75138">
                  <c:v>0.99833470599999996</c:v>
                </c:pt>
                <c:pt idx="75139">
                  <c:v>0.98729905299999998</c:v>
                </c:pt>
                <c:pt idx="75140">
                  <c:v>0.99466263200000005</c:v>
                </c:pt>
                <c:pt idx="75141">
                  <c:v>0.994798234</c:v>
                </c:pt>
                <c:pt idx="75142">
                  <c:v>0.98048173699999996</c:v>
                </c:pt>
                <c:pt idx="75143">
                  <c:v>0.99466263200000005</c:v>
                </c:pt>
                <c:pt idx="75144">
                  <c:v>0.99466263200000005</c:v>
                </c:pt>
                <c:pt idx="75145">
                  <c:v>0.99466263200000005</c:v>
                </c:pt>
                <c:pt idx="75146">
                  <c:v>0.98337578699999995</c:v>
                </c:pt>
                <c:pt idx="75147">
                  <c:v>0.98337578699999995</c:v>
                </c:pt>
                <c:pt idx="75148">
                  <c:v>0.98337578699999995</c:v>
                </c:pt>
                <c:pt idx="75149">
                  <c:v>0.99466263200000005</c:v>
                </c:pt>
                <c:pt idx="75150">
                  <c:v>0.99466263200000005</c:v>
                </c:pt>
                <c:pt idx="75151">
                  <c:v>0.98048173699999996</c:v>
                </c:pt>
                <c:pt idx="75152">
                  <c:v>0.994798234</c:v>
                </c:pt>
                <c:pt idx="75153">
                  <c:v>0.98048173699999996</c:v>
                </c:pt>
                <c:pt idx="75154">
                  <c:v>0.98337578699999995</c:v>
                </c:pt>
                <c:pt idx="75155">
                  <c:v>0.98529628999999996</c:v>
                </c:pt>
                <c:pt idx="75156">
                  <c:v>0.98337578699999995</c:v>
                </c:pt>
                <c:pt idx="75157">
                  <c:v>0.98337578699999995</c:v>
                </c:pt>
                <c:pt idx="75158">
                  <c:v>0.98337578699999995</c:v>
                </c:pt>
                <c:pt idx="75159">
                  <c:v>0.99160257900000004</c:v>
                </c:pt>
                <c:pt idx="75160">
                  <c:v>0.99466263200000005</c:v>
                </c:pt>
                <c:pt idx="75161">
                  <c:v>0.994798234</c:v>
                </c:pt>
                <c:pt idx="75162">
                  <c:v>0.99466263200000005</c:v>
                </c:pt>
                <c:pt idx="75163">
                  <c:v>0.99833470599999996</c:v>
                </c:pt>
                <c:pt idx="75164">
                  <c:v>0.99833470599999996</c:v>
                </c:pt>
                <c:pt idx="75165">
                  <c:v>0.98337578699999995</c:v>
                </c:pt>
                <c:pt idx="75166">
                  <c:v>0.98337578699999995</c:v>
                </c:pt>
                <c:pt idx="75167">
                  <c:v>0.99833470599999996</c:v>
                </c:pt>
                <c:pt idx="75168">
                  <c:v>0.99833470599999996</c:v>
                </c:pt>
                <c:pt idx="75169">
                  <c:v>0.987316898</c:v>
                </c:pt>
                <c:pt idx="75170">
                  <c:v>0.99466263200000005</c:v>
                </c:pt>
                <c:pt idx="75171">
                  <c:v>0.99833470599999996</c:v>
                </c:pt>
                <c:pt idx="75172">
                  <c:v>0.99466263200000005</c:v>
                </c:pt>
                <c:pt idx="75173">
                  <c:v>0.98048173699999996</c:v>
                </c:pt>
                <c:pt idx="75174">
                  <c:v>0.99466263200000005</c:v>
                </c:pt>
                <c:pt idx="75175">
                  <c:v>0.98337578699999995</c:v>
                </c:pt>
                <c:pt idx="75176">
                  <c:v>0.994798234</c:v>
                </c:pt>
                <c:pt idx="75177">
                  <c:v>0.99833470599999996</c:v>
                </c:pt>
                <c:pt idx="75178">
                  <c:v>0.98048173699999996</c:v>
                </c:pt>
                <c:pt idx="75179">
                  <c:v>0.98337578699999995</c:v>
                </c:pt>
                <c:pt idx="75180">
                  <c:v>0.994798234</c:v>
                </c:pt>
                <c:pt idx="75181">
                  <c:v>0.994798234</c:v>
                </c:pt>
                <c:pt idx="75182">
                  <c:v>0.98048173699999996</c:v>
                </c:pt>
                <c:pt idx="75183">
                  <c:v>0.98048173699999996</c:v>
                </c:pt>
                <c:pt idx="75184">
                  <c:v>0.99466263200000005</c:v>
                </c:pt>
                <c:pt idx="75185">
                  <c:v>0.98337578699999995</c:v>
                </c:pt>
                <c:pt idx="75186">
                  <c:v>0.994798234</c:v>
                </c:pt>
                <c:pt idx="75187">
                  <c:v>0.99833470599999996</c:v>
                </c:pt>
                <c:pt idx="75188">
                  <c:v>0.98048173699999996</c:v>
                </c:pt>
                <c:pt idx="75189">
                  <c:v>0.994798234</c:v>
                </c:pt>
                <c:pt idx="75190">
                  <c:v>0.987316898</c:v>
                </c:pt>
                <c:pt idx="75191">
                  <c:v>0.99466263200000005</c:v>
                </c:pt>
                <c:pt idx="75192">
                  <c:v>0.99466263200000005</c:v>
                </c:pt>
                <c:pt idx="75193">
                  <c:v>0.98048173699999996</c:v>
                </c:pt>
                <c:pt idx="75194">
                  <c:v>0.99466263200000005</c:v>
                </c:pt>
                <c:pt idx="75195">
                  <c:v>0.99833470599999996</c:v>
                </c:pt>
                <c:pt idx="75196">
                  <c:v>0.99466263200000005</c:v>
                </c:pt>
                <c:pt idx="75197">
                  <c:v>0.98337578699999995</c:v>
                </c:pt>
                <c:pt idx="75198">
                  <c:v>0.98337578699999995</c:v>
                </c:pt>
                <c:pt idx="75199">
                  <c:v>0.994798234</c:v>
                </c:pt>
                <c:pt idx="75200">
                  <c:v>0.99466263200000005</c:v>
                </c:pt>
                <c:pt idx="75201">
                  <c:v>0.98048173699999996</c:v>
                </c:pt>
                <c:pt idx="75202">
                  <c:v>0.98048173699999996</c:v>
                </c:pt>
                <c:pt idx="75203">
                  <c:v>0.98337578699999995</c:v>
                </c:pt>
                <c:pt idx="75204">
                  <c:v>0.99833470599999996</c:v>
                </c:pt>
                <c:pt idx="75205">
                  <c:v>0.99626751000000002</c:v>
                </c:pt>
                <c:pt idx="75206">
                  <c:v>0.99466263200000005</c:v>
                </c:pt>
                <c:pt idx="75207">
                  <c:v>0.98337578699999995</c:v>
                </c:pt>
                <c:pt idx="75208">
                  <c:v>0.994798234</c:v>
                </c:pt>
                <c:pt idx="75209">
                  <c:v>0.99466263200000005</c:v>
                </c:pt>
                <c:pt idx="75210">
                  <c:v>0.987316898</c:v>
                </c:pt>
                <c:pt idx="75211">
                  <c:v>0.98337578699999995</c:v>
                </c:pt>
                <c:pt idx="75212">
                  <c:v>0.98337578699999995</c:v>
                </c:pt>
                <c:pt idx="75213">
                  <c:v>0.99466263200000005</c:v>
                </c:pt>
                <c:pt idx="75214">
                  <c:v>0.99466263200000005</c:v>
                </c:pt>
                <c:pt idx="75215">
                  <c:v>0.99027694600000005</c:v>
                </c:pt>
                <c:pt idx="75216">
                  <c:v>0.99450736299999998</c:v>
                </c:pt>
                <c:pt idx="75217">
                  <c:v>0.994798234</c:v>
                </c:pt>
                <c:pt idx="75218">
                  <c:v>0.98337578699999995</c:v>
                </c:pt>
                <c:pt idx="75219">
                  <c:v>0.99015918800000002</c:v>
                </c:pt>
                <c:pt idx="75220">
                  <c:v>0.99466263200000005</c:v>
                </c:pt>
                <c:pt idx="75221">
                  <c:v>0.98337578699999995</c:v>
                </c:pt>
                <c:pt idx="75222">
                  <c:v>0.99833470599999996</c:v>
                </c:pt>
                <c:pt idx="75223">
                  <c:v>0.99466263200000005</c:v>
                </c:pt>
                <c:pt idx="75224">
                  <c:v>0.98337578699999995</c:v>
                </c:pt>
                <c:pt idx="75225">
                  <c:v>0.98337578699999995</c:v>
                </c:pt>
                <c:pt idx="75226">
                  <c:v>0.99833470599999996</c:v>
                </c:pt>
                <c:pt idx="75227">
                  <c:v>0.98337578699999995</c:v>
                </c:pt>
                <c:pt idx="75228">
                  <c:v>0.99466263200000005</c:v>
                </c:pt>
                <c:pt idx="75229">
                  <c:v>0.98337578699999995</c:v>
                </c:pt>
                <c:pt idx="75230">
                  <c:v>0.99466263200000005</c:v>
                </c:pt>
                <c:pt idx="75231">
                  <c:v>0.98337578699999995</c:v>
                </c:pt>
                <c:pt idx="75232">
                  <c:v>0.994798234</c:v>
                </c:pt>
                <c:pt idx="75233">
                  <c:v>0.994798234</c:v>
                </c:pt>
                <c:pt idx="75234">
                  <c:v>0.99466263200000005</c:v>
                </c:pt>
                <c:pt idx="75235">
                  <c:v>0.99833470599999996</c:v>
                </c:pt>
                <c:pt idx="75236">
                  <c:v>0.99466263200000005</c:v>
                </c:pt>
                <c:pt idx="75237">
                  <c:v>0.99466263200000005</c:v>
                </c:pt>
                <c:pt idx="75238">
                  <c:v>0.98048173699999996</c:v>
                </c:pt>
                <c:pt idx="75239">
                  <c:v>0.98337578699999995</c:v>
                </c:pt>
                <c:pt idx="75240">
                  <c:v>0.98337578699999995</c:v>
                </c:pt>
                <c:pt idx="75241">
                  <c:v>0.994798234</c:v>
                </c:pt>
                <c:pt idx="75242">
                  <c:v>0.99466263200000005</c:v>
                </c:pt>
                <c:pt idx="75243">
                  <c:v>0.994798234</c:v>
                </c:pt>
                <c:pt idx="75244">
                  <c:v>0.98552498799999999</c:v>
                </c:pt>
                <c:pt idx="75245">
                  <c:v>0.98048173699999996</c:v>
                </c:pt>
                <c:pt idx="75246">
                  <c:v>0.98337578699999995</c:v>
                </c:pt>
                <c:pt idx="75247">
                  <c:v>0.98337578699999995</c:v>
                </c:pt>
                <c:pt idx="75248">
                  <c:v>0.99450736299999998</c:v>
                </c:pt>
                <c:pt idx="75249">
                  <c:v>0.99466263200000005</c:v>
                </c:pt>
                <c:pt idx="75250">
                  <c:v>0.994798234</c:v>
                </c:pt>
                <c:pt idx="75251">
                  <c:v>0.98337578699999995</c:v>
                </c:pt>
                <c:pt idx="75252">
                  <c:v>0.98048173699999996</c:v>
                </c:pt>
                <c:pt idx="75253">
                  <c:v>0.99466263200000005</c:v>
                </c:pt>
                <c:pt idx="75254">
                  <c:v>0.994798234</c:v>
                </c:pt>
                <c:pt idx="75255">
                  <c:v>0.994798234</c:v>
                </c:pt>
                <c:pt idx="75256">
                  <c:v>0.99466263200000005</c:v>
                </c:pt>
                <c:pt idx="75257">
                  <c:v>0.98337578699999995</c:v>
                </c:pt>
                <c:pt idx="75258">
                  <c:v>0.99466263200000005</c:v>
                </c:pt>
                <c:pt idx="75259">
                  <c:v>0.99833470599999996</c:v>
                </c:pt>
                <c:pt idx="75260">
                  <c:v>0.98337578699999995</c:v>
                </c:pt>
                <c:pt idx="75261">
                  <c:v>0.98048173699999996</c:v>
                </c:pt>
                <c:pt idx="75262">
                  <c:v>0.99833470599999996</c:v>
                </c:pt>
                <c:pt idx="75263">
                  <c:v>0.987316898</c:v>
                </c:pt>
                <c:pt idx="75264">
                  <c:v>0.98337578699999995</c:v>
                </c:pt>
                <c:pt idx="75265">
                  <c:v>0.99456953599999998</c:v>
                </c:pt>
                <c:pt idx="75266">
                  <c:v>0.99466263200000005</c:v>
                </c:pt>
                <c:pt idx="75267">
                  <c:v>0.98729905299999998</c:v>
                </c:pt>
                <c:pt idx="75268">
                  <c:v>0.994798234</c:v>
                </c:pt>
                <c:pt idx="75269">
                  <c:v>0.99466263200000005</c:v>
                </c:pt>
                <c:pt idx="75270">
                  <c:v>0.98337578699999995</c:v>
                </c:pt>
                <c:pt idx="75271">
                  <c:v>0.98337578699999995</c:v>
                </c:pt>
                <c:pt idx="75272">
                  <c:v>0.99833470599999996</c:v>
                </c:pt>
                <c:pt idx="75273">
                  <c:v>0.98337578699999995</c:v>
                </c:pt>
                <c:pt idx="75274">
                  <c:v>0.994798234</c:v>
                </c:pt>
                <c:pt idx="75275">
                  <c:v>0.99833470599999996</c:v>
                </c:pt>
                <c:pt idx="75276">
                  <c:v>0.99833470599999996</c:v>
                </c:pt>
                <c:pt idx="75277">
                  <c:v>0.99466263200000005</c:v>
                </c:pt>
                <c:pt idx="75278">
                  <c:v>0.99466263200000005</c:v>
                </c:pt>
                <c:pt idx="75279">
                  <c:v>0.99466263200000005</c:v>
                </c:pt>
                <c:pt idx="75280">
                  <c:v>0.99466263200000005</c:v>
                </c:pt>
                <c:pt idx="75281">
                  <c:v>0.99833470599999996</c:v>
                </c:pt>
                <c:pt idx="75282">
                  <c:v>0.99466263200000005</c:v>
                </c:pt>
                <c:pt idx="75283">
                  <c:v>0.99466263200000005</c:v>
                </c:pt>
                <c:pt idx="75284">
                  <c:v>0.99833470599999996</c:v>
                </c:pt>
                <c:pt idx="75285">
                  <c:v>0.98337578699999995</c:v>
                </c:pt>
                <c:pt idx="75286">
                  <c:v>0.99466263200000005</c:v>
                </c:pt>
                <c:pt idx="75287">
                  <c:v>0.99466263200000005</c:v>
                </c:pt>
                <c:pt idx="75288">
                  <c:v>0.99466263200000005</c:v>
                </c:pt>
                <c:pt idx="75289">
                  <c:v>0.994798234</c:v>
                </c:pt>
                <c:pt idx="75290">
                  <c:v>0.98337578699999995</c:v>
                </c:pt>
                <c:pt idx="75291">
                  <c:v>0.98048173699999996</c:v>
                </c:pt>
                <c:pt idx="75292">
                  <c:v>0.99833470599999996</c:v>
                </c:pt>
                <c:pt idx="75293">
                  <c:v>0.99833470599999996</c:v>
                </c:pt>
                <c:pt idx="75294">
                  <c:v>0.98337578699999995</c:v>
                </c:pt>
                <c:pt idx="75295">
                  <c:v>0.99466263200000005</c:v>
                </c:pt>
                <c:pt idx="75296">
                  <c:v>0.97450132499999997</c:v>
                </c:pt>
                <c:pt idx="75297">
                  <c:v>0.99090427199999997</c:v>
                </c:pt>
                <c:pt idx="75298">
                  <c:v>0.994798234</c:v>
                </c:pt>
                <c:pt idx="75299">
                  <c:v>0.99100769600000005</c:v>
                </c:pt>
                <c:pt idx="75300">
                  <c:v>0.99833470599999996</c:v>
                </c:pt>
                <c:pt idx="75301">
                  <c:v>0.99466263200000005</c:v>
                </c:pt>
                <c:pt idx="75302">
                  <c:v>0.99466263200000005</c:v>
                </c:pt>
                <c:pt idx="75303">
                  <c:v>0.98337578699999995</c:v>
                </c:pt>
                <c:pt idx="75304">
                  <c:v>0.99466263200000005</c:v>
                </c:pt>
                <c:pt idx="75305">
                  <c:v>0.99466263200000005</c:v>
                </c:pt>
                <c:pt idx="75306">
                  <c:v>0.99466263200000005</c:v>
                </c:pt>
                <c:pt idx="75307">
                  <c:v>0.98337578699999995</c:v>
                </c:pt>
                <c:pt idx="75308">
                  <c:v>0.99833470599999996</c:v>
                </c:pt>
                <c:pt idx="75309">
                  <c:v>0.99466263200000005</c:v>
                </c:pt>
                <c:pt idx="75310">
                  <c:v>0.99466263200000005</c:v>
                </c:pt>
                <c:pt idx="75311">
                  <c:v>0.99833470599999996</c:v>
                </c:pt>
                <c:pt idx="75312">
                  <c:v>0.994798234</c:v>
                </c:pt>
                <c:pt idx="75313">
                  <c:v>0.98337578699999995</c:v>
                </c:pt>
                <c:pt idx="75314">
                  <c:v>0.99466263200000005</c:v>
                </c:pt>
                <c:pt idx="75315">
                  <c:v>0.994798234</c:v>
                </c:pt>
                <c:pt idx="75316">
                  <c:v>0.994798234</c:v>
                </c:pt>
                <c:pt idx="75317">
                  <c:v>0.98337578699999995</c:v>
                </c:pt>
                <c:pt idx="75318">
                  <c:v>0.98048173699999996</c:v>
                </c:pt>
                <c:pt idx="75319">
                  <c:v>0.98337578699999995</c:v>
                </c:pt>
                <c:pt idx="75320">
                  <c:v>0.98337578699999995</c:v>
                </c:pt>
                <c:pt idx="75321">
                  <c:v>0.994798234</c:v>
                </c:pt>
                <c:pt idx="75322">
                  <c:v>0.99466263200000005</c:v>
                </c:pt>
                <c:pt idx="75323">
                  <c:v>0.99450736299999998</c:v>
                </c:pt>
                <c:pt idx="75324">
                  <c:v>0.99466263200000005</c:v>
                </c:pt>
                <c:pt idx="75325">
                  <c:v>0.99466263200000005</c:v>
                </c:pt>
                <c:pt idx="75326">
                  <c:v>0.98337578699999995</c:v>
                </c:pt>
                <c:pt idx="75327">
                  <c:v>0.98048173699999996</c:v>
                </c:pt>
                <c:pt idx="75328">
                  <c:v>0.98048173699999996</c:v>
                </c:pt>
                <c:pt idx="75329">
                  <c:v>0.99833470599999996</c:v>
                </c:pt>
                <c:pt idx="75330">
                  <c:v>0.994798234</c:v>
                </c:pt>
                <c:pt idx="75331">
                  <c:v>0.99833470599999996</c:v>
                </c:pt>
                <c:pt idx="75332">
                  <c:v>0.98729905299999998</c:v>
                </c:pt>
                <c:pt idx="75333">
                  <c:v>0.99833470599999996</c:v>
                </c:pt>
                <c:pt idx="75334">
                  <c:v>0.99466263200000005</c:v>
                </c:pt>
                <c:pt idx="75335">
                  <c:v>0.99833470599999996</c:v>
                </c:pt>
                <c:pt idx="75336">
                  <c:v>0.98337578699999995</c:v>
                </c:pt>
                <c:pt idx="75337">
                  <c:v>0.98048173699999996</c:v>
                </c:pt>
                <c:pt idx="75338">
                  <c:v>0.98337578699999995</c:v>
                </c:pt>
                <c:pt idx="75339">
                  <c:v>0.99833470599999996</c:v>
                </c:pt>
                <c:pt idx="75340">
                  <c:v>0.99466263200000005</c:v>
                </c:pt>
                <c:pt idx="75341">
                  <c:v>0.98048173699999996</c:v>
                </c:pt>
                <c:pt idx="75342">
                  <c:v>0.99450736299999998</c:v>
                </c:pt>
                <c:pt idx="75343">
                  <c:v>0.994798234</c:v>
                </c:pt>
                <c:pt idx="75344">
                  <c:v>0.98337578699999995</c:v>
                </c:pt>
                <c:pt idx="75345">
                  <c:v>0.99833470599999996</c:v>
                </c:pt>
                <c:pt idx="75346">
                  <c:v>0.99833470599999996</c:v>
                </c:pt>
                <c:pt idx="75347">
                  <c:v>0.99466263200000005</c:v>
                </c:pt>
                <c:pt idx="75348">
                  <c:v>0.99833470599999996</c:v>
                </c:pt>
                <c:pt idx="75349">
                  <c:v>0.99833470599999996</c:v>
                </c:pt>
                <c:pt idx="75350">
                  <c:v>0.99466263200000005</c:v>
                </c:pt>
                <c:pt idx="75351">
                  <c:v>0.99466263200000005</c:v>
                </c:pt>
                <c:pt idx="75352">
                  <c:v>0.99466263200000005</c:v>
                </c:pt>
                <c:pt idx="75353">
                  <c:v>0.99466263200000005</c:v>
                </c:pt>
                <c:pt idx="75354">
                  <c:v>0.98337578699999995</c:v>
                </c:pt>
                <c:pt idx="75355">
                  <c:v>0.99466263200000005</c:v>
                </c:pt>
                <c:pt idx="75356">
                  <c:v>0.98337578699999995</c:v>
                </c:pt>
                <c:pt idx="75357">
                  <c:v>0.98337578699999995</c:v>
                </c:pt>
                <c:pt idx="75358">
                  <c:v>0.98048173699999996</c:v>
                </c:pt>
                <c:pt idx="75359">
                  <c:v>0.98337578699999995</c:v>
                </c:pt>
                <c:pt idx="75360">
                  <c:v>0.99833470599999996</c:v>
                </c:pt>
                <c:pt idx="75361">
                  <c:v>0.994798234</c:v>
                </c:pt>
                <c:pt idx="75362">
                  <c:v>0.99466263200000005</c:v>
                </c:pt>
                <c:pt idx="75363">
                  <c:v>0.98337578699999995</c:v>
                </c:pt>
                <c:pt idx="75364">
                  <c:v>0.99450736299999998</c:v>
                </c:pt>
                <c:pt idx="75365">
                  <c:v>0.987316898</c:v>
                </c:pt>
                <c:pt idx="75366">
                  <c:v>0.994798234</c:v>
                </c:pt>
                <c:pt idx="75367">
                  <c:v>0.994798234</c:v>
                </c:pt>
                <c:pt idx="75368">
                  <c:v>0.99027694600000005</c:v>
                </c:pt>
                <c:pt idx="75369">
                  <c:v>0.98337578699999995</c:v>
                </c:pt>
                <c:pt idx="75370">
                  <c:v>0.987316898</c:v>
                </c:pt>
                <c:pt idx="75371">
                  <c:v>0.99833470599999996</c:v>
                </c:pt>
                <c:pt idx="75372">
                  <c:v>0.994798234</c:v>
                </c:pt>
                <c:pt idx="75373">
                  <c:v>0.98337578699999995</c:v>
                </c:pt>
                <c:pt idx="75374">
                  <c:v>0.99833470599999996</c:v>
                </c:pt>
                <c:pt idx="75375">
                  <c:v>0.98048173699999996</c:v>
                </c:pt>
                <c:pt idx="75376">
                  <c:v>0.98048173699999996</c:v>
                </c:pt>
                <c:pt idx="75377">
                  <c:v>0.98552498799999999</c:v>
                </c:pt>
                <c:pt idx="75378">
                  <c:v>0.99833470599999996</c:v>
                </c:pt>
                <c:pt idx="75379">
                  <c:v>0.98337578699999995</c:v>
                </c:pt>
                <c:pt idx="75380">
                  <c:v>0.99833470599999996</c:v>
                </c:pt>
                <c:pt idx="75381">
                  <c:v>0.99466263200000005</c:v>
                </c:pt>
                <c:pt idx="75382">
                  <c:v>0.99466263200000005</c:v>
                </c:pt>
                <c:pt idx="75383">
                  <c:v>0.98337578699999995</c:v>
                </c:pt>
                <c:pt idx="75384">
                  <c:v>0.99015918800000002</c:v>
                </c:pt>
                <c:pt idx="75385">
                  <c:v>0.994798234</c:v>
                </c:pt>
                <c:pt idx="75386">
                  <c:v>0.99466263200000005</c:v>
                </c:pt>
                <c:pt idx="75387">
                  <c:v>0.994798234</c:v>
                </c:pt>
                <c:pt idx="75388">
                  <c:v>0.98337578699999995</c:v>
                </c:pt>
                <c:pt idx="75389">
                  <c:v>0.99466263200000005</c:v>
                </c:pt>
                <c:pt idx="75390">
                  <c:v>0.99466263200000005</c:v>
                </c:pt>
                <c:pt idx="75391">
                  <c:v>0.98337578699999995</c:v>
                </c:pt>
                <c:pt idx="75392">
                  <c:v>0.99833470599999996</c:v>
                </c:pt>
                <c:pt idx="75393">
                  <c:v>0.98337578699999995</c:v>
                </c:pt>
                <c:pt idx="75394">
                  <c:v>0.99833470599999996</c:v>
                </c:pt>
                <c:pt idx="75395">
                  <c:v>0.99466263200000005</c:v>
                </c:pt>
                <c:pt idx="75396">
                  <c:v>0.99466263200000005</c:v>
                </c:pt>
                <c:pt idx="75397">
                  <c:v>0.99466263200000005</c:v>
                </c:pt>
                <c:pt idx="75398">
                  <c:v>0.99833470599999996</c:v>
                </c:pt>
                <c:pt idx="75399">
                  <c:v>0.994798234</c:v>
                </c:pt>
                <c:pt idx="75400">
                  <c:v>0.98337578699999995</c:v>
                </c:pt>
                <c:pt idx="75401">
                  <c:v>0.98552498799999999</c:v>
                </c:pt>
                <c:pt idx="75402">
                  <c:v>0.99466263200000005</c:v>
                </c:pt>
                <c:pt idx="75403">
                  <c:v>0.987316898</c:v>
                </c:pt>
                <c:pt idx="75404">
                  <c:v>0.99466263200000005</c:v>
                </c:pt>
                <c:pt idx="75405">
                  <c:v>0.98337578699999995</c:v>
                </c:pt>
                <c:pt idx="75406">
                  <c:v>0.98048173699999996</c:v>
                </c:pt>
                <c:pt idx="75407">
                  <c:v>0.98337578699999995</c:v>
                </c:pt>
                <c:pt idx="75408">
                  <c:v>0.99100769600000005</c:v>
                </c:pt>
                <c:pt idx="75409">
                  <c:v>0.99833470599999996</c:v>
                </c:pt>
                <c:pt idx="75410">
                  <c:v>0.98337578699999995</c:v>
                </c:pt>
                <c:pt idx="75411">
                  <c:v>0.99833470599999996</c:v>
                </c:pt>
                <c:pt idx="75412">
                  <c:v>0.98337578699999995</c:v>
                </c:pt>
                <c:pt idx="75413">
                  <c:v>0.98337578699999995</c:v>
                </c:pt>
                <c:pt idx="75414">
                  <c:v>0.98337578699999995</c:v>
                </c:pt>
                <c:pt idx="75415">
                  <c:v>0.98048173699999996</c:v>
                </c:pt>
                <c:pt idx="75416">
                  <c:v>0.99466263200000005</c:v>
                </c:pt>
                <c:pt idx="75417">
                  <c:v>0.99466263200000005</c:v>
                </c:pt>
                <c:pt idx="75418">
                  <c:v>0.99833470599999996</c:v>
                </c:pt>
                <c:pt idx="75419">
                  <c:v>0.99833470599999996</c:v>
                </c:pt>
                <c:pt idx="75420">
                  <c:v>0.99466263200000005</c:v>
                </c:pt>
                <c:pt idx="75421">
                  <c:v>0.98337578699999995</c:v>
                </c:pt>
                <c:pt idx="75422">
                  <c:v>0.99626751000000002</c:v>
                </c:pt>
                <c:pt idx="75423">
                  <c:v>0.99833470599999996</c:v>
                </c:pt>
                <c:pt idx="75424">
                  <c:v>0.99100769600000005</c:v>
                </c:pt>
                <c:pt idx="75425">
                  <c:v>0.99833470599999996</c:v>
                </c:pt>
                <c:pt idx="75426">
                  <c:v>0.99833470599999996</c:v>
                </c:pt>
                <c:pt idx="75427">
                  <c:v>0.994798234</c:v>
                </c:pt>
                <c:pt idx="75428">
                  <c:v>0.994798234</c:v>
                </c:pt>
                <c:pt idx="75429">
                  <c:v>0.994798234</c:v>
                </c:pt>
                <c:pt idx="75430">
                  <c:v>0.98337578699999995</c:v>
                </c:pt>
                <c:pt idx="75431">
                  <c:v>0.98337578699999995</c:v>
                </c:pt>
                <c:pt idx="75432">
                  <c:v>0.994798234</c:v>
                </c:pt>
                <c:pt idx="75433">
                  <c:v>0.99466263200000005</c:v>
                </c:pt>
                <c:pt idx="75434">
                  <c:v>0.98552498799999999</c:v>
                </c:pt>
                <c:pt idx="75435">
                  <c:v>0.98048173699999996</c:v>
                </c:pt>
                <c:pt idx="75436">
                  <c:v>0.98048173699999996</c:v>
                </c:pt>
                <c:pt idx="75437">
                  <c:v>0.99466263200000005</c:v>
                </c:pt>
                <c:pt idx="75438">
                  <c:v>0.99466263200000005</c:v>
                </c:pt>
                <c:pt idx="75439">
                  <c:v>0.98729905299999998</c:v>
                </c:pt>
                <c:pt idx="75440">
                  <c:v>0.994798234</c:v>
                </c:pt>
                <c:pt idx="75441">
                  <c:v>0.98048173699999996</c:v>
                </c:pt>
                <c:pt idx="75442">
                  <c:v>0.99100769600000005</c:v>
                </c:pt>
                <c:pt idx="75443">
                  <c:v>0.99833470599999996</c:v>
                </c:pt>
                <c:pt idx="75444">
                  <c:v>0.99833470599999996</c:v>
                </c:pt>
                <c:pt idx="75445">
                  <c:v>0.98337578699999995</c:v>
                </c:pt>
                <c:pt idx="75446">
                  <c:v>0.98337578699999995</c:v>
                </c:pt>
                <c:pt idx="75447">
                  <c:v>0.99466263200000005</c:v>
                </c:pt>
                <c:pt idx="75448">
                  <c:v>0.98337578699999995</c:v>
                </c:pt>
                <c:pt idx="75449">
                  <c:v>0.98337578699999995</c:v>
                </c:pt>
                <c:pt idx="75450">
                  <c:v>0.98337578699999995</c:v>
                </c:pt>
                <c:pt idx="75451">
                  <c:v>0.99466263200000005</c:v>
                </c:pt>
                <c:pt idx="75452">
                  <c:v>0.99466263200000005</c:v>
                </c:pt>
                <c:pt idx="75453">
                  <c:v>0.99833470599999996</c:v>
                </c:pt>
                <c:pt idx="75454">
                  <c:v>0.987316898</c:v>
                </c:pt>
                <c:pt idx="75455">
                  <c:v>0.994798234</c:v>
                </c:pt>
                <c:pt idx="75456">
                  <c:v>0.99090427199999997</c:v>
                </c:pt>
                <c:pt idx="75457">
                  <c:v>0.98048173699999996</c:v>
                </c:pt>
                <c:pt idx="75458">
                  <c:v>0.99833470599999996</c:v>
                </c:pt>
                <c:pt idx="75459">
                  <c:v>0.994798234</c:v>
                </c:pt>
                <c:pt idx="75460">
                  <c:v>0.98337578699999995</c:v>
                </c:pt>
                <c:pt idx="75461">
                  <c:v>0.98048173699999996</c:v>
                </c:pt>
                <c:pt idx="75462">
                  <c:v>0.99466263200000005</c:v>
                </c:pt>
                <c:pt idx="75463">
                  <c:v>0.98337578699999995</c:v>
                </c:pt>
                <c:pt idx="75464">
                  <c:v>0.99466263200000005</c:v>
                </c:pt>
                <c:pt idx="75465">
                  <c:v>0.994798234</c:v>
                </c:pt>
                <c:pt idx="75466">
                  <c:v>0.99833470599999996</c:v>
                </c:pt>
                <c:pt idx="75467">
                  <c:v>0.99833470599999996</c:v>
                </c:pt>
                <c:pt idx="75468">
                  <c:v>0.98048173699999996</c:v>
                </c:pt>
                <c:pt idx="75469">
                  <c:v>0.99466263200000005</c:v>
                </c:pt>
                <c:pt idx="75470">
                  <c:v>0.987316898</c:v>
                </c:pt>
                <c:pt idx="75471">
                  <c:v>0.99466263200000005</c:v>
                </c:pt>
                <c:pt idx="75472">
                  <c:v>0.98337578699999995</c:v>
                </c:pt>
                <c:pt idx="75473">
                  <c:v>0.98337578699999995</c:v>
                </c:pt>
                <c:pt idx="75474">
                  <c:v>0.99833470599999996</c:v>
                </c:pt>
                <c:pt idx="75475">
                  <c:v>0.994798234</c:v>
                </c:pt>
                <c:pt idx="75476">
                  <c:v>0.99456953599999998</c:v>
                </c:pt>
                <c:pt idx="75477">
                  <c:v>0.98337578699999995</c:v>
                </c:pt>
                <c:pt idx="75478">
                  <c:v>0.98048173699999996</c:v>
                </c:pt>
                <c:pt idx="75479">
                  <c:v>0.98337578699999995</c:v>
                </c:pt>
                <c:pt idx="75480">
                  <c:v>0.994798234</c:v>
                </c:pt>
                <c:pt idx="75481">
                  <c:v>0.994798234</c:v>
                </c:pt>
                <c:pt idx="75482">
                  <c:v>0.99833470599999996</c:v>
                </c:pt>
                <c:pt idx="75483">
                  <c:v>0.994798234</c:v>
                </c:pt>
                <c:pt idx="75484">
                  <c:v>0.98337578699999995</c:v>
                </c:pt>
                <c:pt idx="75485">
                  <c:v>0.98975540500000003</c:v>
                </c:pt>
                <c:pt idx="75486">
                  <c:v>0.99833470599999996</c:v>
                </c:pt>
                <c:pt idx="75487">
                  <c:v>0.99466263200000005</c:v>
                </c:pt>
                <c:pt idx="75488">
                  <c:v>0.98337578699999995</c:v>
                </c:pt>
                <c:pt idx="75489">
                  <c:v>0.994798234</c:v>
                </c:pt>
                <c:pt idx="75490">
                  <c:v>0.97825968500000005</c:v>
                </c:pt>
                <c:pt idx="75491">
                  <c:v>0.994798234</c:v>
                </c:pt>
                <c:pt idx="75492">
                  <c:v>0.98048173699999996</c:v>
                </c:pt>
                <c:pt idx="75493">
                  <c:v>0.99466263200000005</c:v>
                </c:pt>
                <c:pt idx="75494">
                  <c:v>0.99833470599999996</c:v>
                </c:pt>
                <c:pt idx="75495">
                  <c:v>0.98048173699999996</c:v>
                </c:pt>
                <c:pt idx="75496">
                  <c:v>0.98337578699999995</c:v>
                </c:pt>
                <c:pt idx="75497">
                  <c:v>0.98048173699999996</c:v>
                </c:pt>
                <c:pt idx="75498">
                  <c:v>0.98337578699999995</c:v>
                </c:pt>
                <c:pt idx="75499">
                  <c:v>0.98048173699999996</c:v>
                </c:pt>
                <c:pt idx="75500">
                  <c:v>0.98337578699999995</c:v>
                </c:pt>
                <c:pt idx="75501">
                  <c:v>0.98337578699999995</c:v>
                </c:pt>
                <c:pt idx="75502">
                  <c:v>0.98048173699999996</c:v>
                </c:pt>
                <c:pt idx="75503">
                  <c:v>0.98337578699999995</c:v>
                </c:pt>
                <c:pt idx="75504">
                  <c:v>0.98337578699999995</c:v>
                </c:pt>
                <c:pt idx="75505">
                  <c:v>0.99466263200000005</c:v>
                </c:pt>
                <c:pt idx="75506">
                  <c:v>0.98048173699999996</c:v>
                </c:pt>
                <c:pt idx="75507">
                  <c:v>0.99466263200000005</c:v>
                </c:pt>
                <c:pt idx="75508">
                  <c:v>0.99833470599999996</c:v>
                </c:pt>
                <c:pt idx="75509">
                  <c:v>0.98337578699999995</c:v>
                </c:pt>
                <c:pt idx="75510">
                  <c:v>0.98048173699999996</c:v>
                </c:pt>
                <c:pt idx="75511">
                  <c:v>0.99466263200000005</c:v>
                </c:pt>
                <c:pt idx="75512">
                  <c:v>0.99466263200000005</c:v>
                </c:pt>
                <c:pt idx="75513">
                  <c:v>0.994798234</c:v>
                </c:pt>
                <c:pt idx="75514">
                  <c:v>0.99466263200000005</c:v>
                </c:pt>
                <c:pt idx="75515">
                  <c:v>0.99833470599999996</c:v>
                </c:pt>
                <c:pt idx="75516">
                  <c:v>0.99466263200000005</c:v>
                </c:pt>
                <c:pt idx="75517">
                  <c:v>0.98337578699999995</c:v>
                </c:pt>
                <c:pt idx="75518">
                  <c:v>0.99466263200000005</c:v>
                </c:pt>
                <c:pt idx="75519">
                  <c:v>0.994798234</c:v>
                </c:pt>
                <c:pt idx="75520">
                  <c:v>0.98048173699999996</c:v>
                </c:pt>
                <c:pt idx="75521">
                  <c:v>0.994798234</c:v>
                </c:pt>
                <c:pt idx="75522">
                  <c:v>0.99833470599999996</c:v>
                </c:pt>
                <c:pt idx="75523">
                  <c:v>0.994798234</c:v>
                </c:pt>
                <c:pt idx="75524">
                  <c:v>0.99466263200000005</c:v>
                </c:pt>
                <c:pt idx="75525">
                  <c:v>0.98337578699999995</c:v>
                </c:pt>
                <c:pt idx="75526">
                  <c:v>0.99466263200000005</c:v>
                </c:pt>
                <c:pt idx="75527">
                  <c:v>0.99466263200000005</c:v>
                </c:pt>
                <c:pt idx="75528">
                  <c:v>0.994798234</c:v>
                </c:pt>
                <c:pt idx="75529">
                  <c:v>0.994798234</c:v>
                </c:pt>
                <c:pt idx="75530">
                  <c:v>0.994798234</c:v>
                </c:pt>
                <c:pt idx="75531">
                  <c:v>0.98337578699999995</c:v>
                </c:pt>
                <c:pt idx="75532">
                  <c:v>0.99833470599999996</c:v>
                </c:pt>
                <c:pt idx="75533">
                  <c:v>0.99466263200000005</c:v>
                </c:pt>
                <c:pt idx="75534">
                  <c:v>0.98552498799999999</c:v>
                </c:pt>
                <c:pt idx="75535">
                  <c:v>0.98337578699999995</c:v>
                </c:pt>
                <c:pt idx="75536">
                  <c:v>0.994798234</c:v>
                </c:pt>
                <c:pt idx="75537">
                  <c:v>0.99466263200000005</c:v>
                </c:pt>
                <c:pt idx="75538">
                  <c:v>0.99015918800000002</c:v>
                </c:pt>
                <c:pt idx="75539">
                  <c:v>0.99466263200000005</c:v>
                </c:pt>
                <c:pt idx="75540">
                  <c:v>0.994798234</c:v>
                </c:pt>
                <c:pt idx="75541">
                  <c:v>0.98337578699999995</c:v>
                </c:pt>
                <c:pt idx="75542">
                  <c:v>0.99466263200000005</c:v>
                </c:pt>
                <c:pt idx="75543">
                  <c:v>0.99466263200000005</c:v>
                </c:pt>
                <c:pt idx="75544">
                  <c:v>0.99466263200000005</c:v>
                </c:pt>
                <c:pt idx="75545">
                  <c:v>0.99833470599999996</c:v>
                </c:pt>
                <c:pt idx="75546">
                  <c:v>0.99833470599999996</c:v>
                </c:pt>
                <c:pt idx="75547">
                  <c:v>0.99833470599999996</c:v>
                </c:pt>
                <c:pt idx="75548">
                  <c:v>0.99466263200000005</c:v>
                </c:pt>
                <c:pt idx="75549">
                  <c:v>0.98337578699999995</c:v>
                </c:pt>
                <c:pt idx="75550">
                  <c:v>0.98048173699999996</c:v>
                </c:pt>
                <c:pt idx="75551">
                  <c:v>0.994798234</c:v>
                </c:pt>
                <c:pt idx="75552">
                  <c:v>0.99466263200000005</c:v>
                </c:pt>
                <c:pt idx="75553">
                  <c:v>0.99833470599999996</c:v>
                </c:pt>
                <c:pt idx="75554">
                  <c:v>0.98337578699999995</c:v>
                </c:pt>
                <c:pt idx="75555">
                  <c:v>0.98048173699999996</c:v>
                </c:pt>
                <c:pt idx="75556">
                  <c:v>0.98337578699999995</c:v>
                </c:pt>
                <c:pt idx="75557">
                  <c:v>0.99466263200000005</c:v>
                </c:pt>
                <c:pt idx="75558">
                  <c:v>0.98337578699999995</c:v>
                </c:pt>
                <c:pt idx="75559">
                  <c:v>0.99466263200000005</c:v>
                </c:pt>
                <c:pt idx="75560">
                  <c:v>0.98337578699999995</c:v>
                </c:pt>
                <c:pt idx="75561">
                  <c:v>0.99626751000000002</c:v>
                </c:pt>
                <c:pt idx="75562">
                  <c:v>0.98048173699999996</c:v>
                </c:pt>
                <c:pt idx="75563">
                  <c:v>0.99466263200000005</c:v>
                </c:pt>
                <c:pt idx="75564">
                  <c:v>0.98337578699999995</c:v>
                </c:pt>
                <c:pt idx="75565">
                  <c:v>0.99466263200000005</c:v>
                </c:pt>
                <c:pt idx="75566">
                  <c:v>0.99833470599999996</c:v>
                </c:pt>
                <c:pt idx="75567">
                  <c:v>0.98337578699999995</c:v>
                </c:pt>
                <c:pt idx="75568">
                  <c:v>0.98048173699999996</c:v>
                </c:pt>
                <c:pt idx="75569">
                  <c:v>0.987316898</c:v>
                </c:pt>
                <c:pt idx="75570">
                  <c:v>0.98729905299999998</c:v>
                </c:pt>
                <c:pt idx="75571">
                  <c:v>0.99466263200000005</c:v>
                </c:pt>
                <c:pt idx="75572">
                  <c:v>0.994798234</c:v>
                </c:pt>
                <c:pt idx="75573">
                  <c:v>0.98337578699999995</c:v>
                </c:pt>
                <c:pt idx="75574">
                  <c:v>0.99466263200000005</c:v>
                </c:pt>
                <c:pt idx="75575">
                  <c:v>0.99833470599999996</c:v>
                </c:pt>
                <c:pt idx="75576">
                  <c:v>0.99466263200000005</c:v>
                </c:pt>
                <c:pt idx="75577">
                  <c:v>0.99466263200000005</c:v>
                </c:pt>
                <c:pt idx="75578">
                  <c:v>0.99456953599999998</c:v>
                </c:pt>
                <c:pt idx="75579">
                  <c:v>0.99466263200000005</c:v>
                </c:pt>
                <c:pt idx="75580">
                  <c:v>0.98337578699999995</c:v>
                </c:pt>
                <c:pt idx="75581">
                  <c:v>0.98552498799999999</c:v>
                </c:pt>
                <c:pt idx="75582">
                  <c:v>0.98337578699999995</c:v>
                </c:pt>
                <c:pt idx="75583">
                  <c:v>0.99100769600000005</c:v>
                </c:pt>
                <c:pt idx="75584">
                  <c:v>0.98337578699999995</c:v>
                </c:pt>
                <c:pt idx="75585">
                  <c:v>0.98337578699999995</c:v>
                </c:pt>
                <c:pt idx="75586">
                  <c:v>0.99833470599999996</c:v>
                </c:pt>
                <c:pt idx="75587">
                  <c:v>0.98048173699999996</c:v>
                </c:pt>
                <c:pt idx="75588">
                  <c:v>0.99466263200000005</c:v>
                </c:pt>
                <c:pt idx="75589">
                  <c:v>0.99833470599999996</c:v>
                </c:pt>
                <c:pt idx="75590">
                  <c:v>0.99466263200000005</c:v>
                </c:pt>
                <c:pt idx="75591">
                  <c:v>0.98529628999999996</c:v>
                </c:pt>
                <c:pt idx="75592">
                  <c:v>0.99833470599999996</c:v>
                </c:pt>
                <c:pt idx="75593">
                  <c:v>0.98048173699999996</c:v>
                </c:pt>
                <c:pt idx="75594">
                  <c:v>0.98337578699999995</c:v>
                </c:pt>
                <c:pt idx="75595">
                  <c:v>0.98648640799999998</c:v>
                </c:pt>
                <c:pt idx="75596">
                  <c:v>0.994798234</c:v>
                </c:pt>
                <c:pt idx="75597">
                  <c:v>0.99833470599999996</c:v>
                </c:pt>
                <c:pt idx="75598">
                  <c:v>0.994798234</c:v>
                </c:pt>
                <c:pt idx="75599">
                  <c:v>0.98337578699999995</c:v>
                </c:pt>
                <c:pt idx="75600">
                  <c:v>0.98337578699999995</c:v>
                </c:pt>
                <c:pt idx="75601">
                  <c:v>0.98048173699999996</c:v>
                </c:pt>
                <c:pt idx="75602">
                  <c:v>0.99833470599999996</c:v>
                </c:pt>
                <c:pt idx="75603">
                  <c:v>0.987316898</c:v>
                </c:pt>
                <c:pt idx="75604">
                  <c:v>0.994798234</c:v>
                </c:pt>
                <c:pt idx="75605">
                  <c:v>0.98337578699999995</c:v>
                </c:pt>
                <c:pt idx="75606">
                  <c:v>0.98337578699999995</c:v>
                </c:pt>
                <c:pt idx="75607">
                  <c:v>0.98337578699999995</c:v>
                </c:pt>
                <c:pt idx="75608">
                  <c:v>0.98337578699999995</c:v>
                </c:pt>
                <c:pt idx="75609">
                  <c:v>0.98337578699999995</c:v>
                </c:pt>
                <c:pt idx="75610">
                  <c:v>0.98337578699999995</c:v>
                </c:pt>
                <c:pt idx="75611">
                  <c:v>0.99833470599999996</c:v>
                </c:pt>
                <c:pt idx="75612">
                  <c:v>0.994798234</c:v>
                </c:pt>
                <c:pt idx="75613">
                  <c:v>0.99833470599999996</c:v>
                </c:pt>
                <c:pt idx="75614">
                  <c:v>0.98048173699999996</c:v>
                </c:pt>
                <c:pt idx="75615">
                  <c:v>0.99833470599999996</c:v>
                </c:pt>
                <c:pt idx="75616">
                  <c:v>0.99833470599999996</c:v>
                </c:pt>
                <c:pt idx="75617">
                  <c:v>0.98337578699999995</c:v>
                </c:pt>
                <c:pt idx="75618">
                  <c:v>0.987316898</c:v>
                </c:pt>
                <c:pt idx="75619">
                  <c:v>0.994798234</c:v>
                </c:pt>
                <c:pt idx="75620">
                  <c:v>0.98048173699999996</c:v>
                </c:pt>
                <c:pt idx="75621">
                  <c:v>0.99833470599999996</c:v>
                </c:pt>
                <c:pt idx="75622">
                  <c:v>0.994798234</c:v>
                </c:pt>
                <c:pt idx="75623">
                  <c:v>0.98048173699999996</c:v>
                </c:pt>
                <c:pt idx="75624">
                  <c:v>0.98337578699999995</c:v>
                </c:pt>
                <c:pt idx="75625">
                  <c:v>0.99466263200000005</c:v>
                </c:pt>
                <c:pt idx="75626">
                  <c:v>0.994798234</c:v>
                </c:pt>
                <c:pt idx="75627">
                  <c:v>0.99833470599999996</c:v>
                </c:pt>
                <c:pt idx="75628">
                  <c:v>0.994798234</c:v>
                </c:pt>
                <c:pt idx="75629">
                  <c:v>0.99466263200000005</c:v>
                </c:pt>
                <c:pt idx="75630">
                  <c:v>0.99015918800000002</c:v>
                </c:pt>
                <c:pt idx="75631">
                  <c:v>0.99466263200000005</c:v>
                </c:pt>
                <c:pt idx="75632">
                  <c:v>0.99466263200000005</c:v>
                </c:pt>
                <c:pt idx="75633">
                  <c:v>0.99466263200000005</c:v>
                </c:pt>
                <c:pt idx="75634">
                  <c:v>0.994798234</c:v>
                </c:pt>
                <c:pt idx="75635">
                  <c:v>0.98337578699999995</c:v>
                </c:pt>
                <c:pt idx="75636">
                  <c:v>0.99833470599999996</c:v>
                </c:pt>
                <c:pt idx="75637">
                  <c:v>0.99466263200000005</c:v>
                </c:pt>
                <c:pt idx="75638">
                  <c:v>0.98337578699999995</c:v>
                </c:pt>
                <c:pt idx="75639">
                  <c:v>0.994798234</c:v>
                </c:pt>
                <c:pt idx="75640">
                  <c:v>0.98337578699999995</c:v>
                </c:pt>
                <c:pt idx="75641">
                  <c:v>0.98337578699999995</c:v>
                </c:pt>
                <c:pt idx="75642">
                  <c:v>0.99466263200000005</c:v>
                </c:pt>
                <c:pt idx="75643">
                  <c:v>0.99466263200000005</c:v>
                </c:pt>
                <c:pt idx="75644">
                  <c:v>0.98337578699999995</c:v>
                </c:pt>
                <c:pt idx="75645">
                  <c:v>0.99833470599999996</c:v>
                </c:pt>
                <c:pt idx="75646">
                  <c:v>0.98337578699999995</c:v>
                </c:pt>
                <c:pt idx="75647">
                  <c:v>0.99466263200000005</c:v>
                </c:pt>
                <c:pt idx="75648">
                  <c:v>0.99466263200000005</c:v>
                </c:pt>
                <c:pt idx="75649">
                  <c:v>0.98337578699999995</c:v>
                </c:pt>
                <c:pt idx="75650">
                  <c:v>0.994798234</c:v>
                </c:pt>
                <c:pt idx="75651">
                  <c:v>0.994798234</c:v>
                </c:pt>
                <c:pt idx="75652">
                  <c:v>0.994798234</c:v>
                </c:pt>
                <c:pt idx="75653">
                  <c:v>0.99466263200000005</c:v>
                </c:pt>
                <c:pt idx="75654">
                  <c:v>0.99833470599999996</c:v>
                </c:pt>
                <c:pt idx="75655">
                  <c:v>0.994798234</c:v>
                </c:pt>
                <c:pt idx="75656">
                  <c:v>0.98337578699999995</c:v>
                </c:pt>
                <c:pt idx="75657">
                  <c:v>0.98337578699999995</c:v>
                </c:pt>
                <c:pt idx="75658">
                  <c:v>0.99466263200000005</c:v>
                </c:pt>
                <c:pt idx="75659">
                  <c:v>0.994798234</c:v>
                </c:pt>
                <c:pt idx="75660">
                  <c:v>0.994798234</c:v>
                </c:pt>
                <c:pt idx="75661">
                  <c:v>0.99466263200000005</c:v>
                </c:pt>
                <c:pt idx="75662">
                  <c:v>0.99833470599999996</c:v>
                </c:pt>
                <c:pt idx="75663">
                  <c:v>0.98048173699999996</c:v>
                </c:pt>
                <c:pt idx="75664">
                  <c:v>0.994798234</c:v>
                </c:pt>
                <c:pt idx="75665">
                  <c:v>0.994798234</c:v>
                </c:pt>
                <c:pt idx="75666">
                  <c:v>0.99004824700000005</c:v>
                </c:pt>
                <c:pt idx="75667">
                  <c:v>0.98337578699999995</c:v>
                </c:pt>
                <c:pt idx="75668">
                  <c:v>0.994798234</c:v>
                </c:pt>
                <c:pt idx="75669">
                  <c:v>0.99833470599999996</c:v>
                </c:pt>
                <c:pt idx="75670">
                  <c:v>0.99466263200000005</c:v>
                </c:pt>
                <c:pt idx="75671">
                  <c:v>0.994798234</c:v>
                </c:pt>
                <c:pt idx="75672">
                  <c:v>0.98337578699999995</c:v>
                </c:pt>
                <c:pt idx="75673">
                  <c:v>0.99833470599999996</c:v>
                </c:pt>
                <c:pt idx="75674">
                  <c:v>0.99833470599999996</c:v>
                </c:pt>
                <c:pt idx="75675">
                  <c:v>0.99466263200000005</c:v>
                </c:pt>
                <c:pt idx="75676">
                  <c:v>0.99833470599999996</c:v>
                </c:pt>
                <c:pt idx="75677">
                  <c:v>0.98337578699999995</c:v>
                </c:pt>
                <c:pt idx="75678">
                  <c:v>0.987316898</c:v>
                </c:pt>
                <c:pt idx="75679">
                  <c:v>0.994798234</c:v>
                </c:pt>
                <c:pt idx="75680">
                  <c:v>0.987316898</c:v>
                </c:pt>
                <c:pt idx="75681">
                  <c:v>0.98337578699999995</c:v>
                </c:pt>
                <c:pt idx="75682">
                  <c:v>0.994798234</c:v>
                </c:pt>
                <c:pt idx="75683">
                  <c:v>0.99833470599999996</c:v>
                </c:pt>
                <c:pt idx="75684">
                  <c:v>0.99833470599999996</c:v>
                </c:pt>
                <c:pt idx="75685">
                  <c:v>0.99466263200000005</c:v>
                </c:pt>
                <c:pt idx="75686">
                  <c:v>0.99466263200000005</c:v>
                </c:pt>
                <c:pt idx="75687">
                  <c:v>0.994798234</c:v>
                </c:pt>
                <c:pt idx="75688">
                  <c:v>0.99466263200000005</c:v>
                </c:pt>
                <c:pt idx="75689">
                  <c:v>0.994798234</c:v>
                </c:pt>
                <c:pt idx="75690">
                  <c:v>0.99466263200000005</c:v>
                </c:pt>
                <c:pt idx="75691">
                  <c:v>0.98337578699999995</c:v>
                </c:pt>
                <c:pt idx="75692">
                  <c:v>0.98337578699999995</c:v>
                </c:pt>
                <c:pt idx="75693">
                  <c:v>0.994798234</c:v>
                </c:pt>
                <c:pt idx="75694">
                  <c:v>0.98337578699999995</c:v>
                </c:pt>
                <c:pt idx="75695">
                  <c:v>0.994798234</c:v>
                </c:pt>
                <c:pt idx="75696">
                  <c:v>0.98048173699999996</c:v>
                </c:pt>
                <c:pt idx="75697">
                  <c:v>0.99466263200000005</c:v>
                </c:pt>
                <c:pt idx="75698">
                  <c:v>0.99833470599999996</c:v>
                </c:pt>
                <c:pt idx="75699">
                  <c:v>0.994798234</c:v>
                </c:pt>
                <c:pt idx="75700">
                  <c:v>0.99466263200000005</c:v>
                </c:pt>
                <c:pt idx="75701">
                  <c:v>0.98048173699999996</c:v>
                </c:pt>
                <c:pt idx="75702">
                  <c:v>0.99466263200000005</c:v>
                </c:pt>
                <c:pt idx="75703">
                  <c:v>0.98048173699999996</c:v>
                </c:pt>
                <c:pt idx="75704">
                  <c:v>0.994798234</c:v>
                </c:pt>
                <c:pt idx="75705">
                  <c:v>0.98048173699999996</c:v>
                </c:pt>
                <c:pt idx="75706">
                  <c:v>0.99456953599999998</c:v>
                </c:pt>
                <c:pt idx="75707">
                  <c:v>0.99833470599999996</c:v>
                </c:pt>
                <c:pt idx="75708">
                  <c:v>0.994798234</c:v>
                </c:pt>
                <c:pt idx="75709">
                  <c:v>0.994798234</c:v>
                </c:pt>
                <c:pt idx="75710">
                  <c:v>0.98337578699999995</c:v>
                </c:pt>
                <c:pt idx="75711">
                  <c:v>0.98337578699999995</c:v>
                </c:pt>
                <c:pt idx="75712">
                  <c:v>0.98048173699999996</c:v>
                </c:pt>
                <c:pt idx="75713">
                  <c:v>0.99833470599999996</c:v>
                </c:pt>
                <c:pt idx="75714">
                  <c:v>0.98337578699999995</c:v>
                </c:pt>
                <c:pt idx="75715">
                  <c:v>0.994798234</c:v>
                </c:pt>
                <c:pt idx="75716">
                  <c:v>0.99466263200000005</c:v>
                </c:pt>
                <c:pt idx="75717">
                  <c:v>0.99466263200000005</c:v>
                </c:pt>
                <c:pt idx="75718">
                  <c:v>0.98337578699999995</c:v>
                </c:pt>
                <c:pt idx="75719">
                  <c:v>0.98048173699999996</c:v>
                </c:pt>
                <c:pt idx="75720">
                  <c:v>0.99466263200000005</c:v>
                </c:pt>
                <c:pt idx="75721">
                  <c:v>0.99833470599999996</c:v>
                </c:pt>
                <c:pt idx="75722">
                  <c:v>0.99100769600000005</c:v>
                </c:pt>
                <c:pt idx="75723">
                  <c:v>0.98048173699999996</c:v>
                </c:pt>
                <c:pt idx="75724">
                  <c:v>0.99833470599999996</c:v>
                </c:pt>
                <c:pt idx="75725">
                  <c:v>0.99833470599999996</c:v>
                </c:pt>
                <c:pt idx="75726">
                  <c:v>0.99466263200000005</c:v>
                </c:pt>
                <c:pt idx="75727">
                  <c:v>0.98337578699999995</c:v>
                </c:pt>
                <c:pt idx="75728">
                  <c:v>0.99466263200000005</c:v>
                </c:pt>
                <c:pt idx="75729">
                  <c:v>0.98337578699999995</c:v>
                </c:pt>
                <c:pt idx="75730">
                  <c:v>0.98337578699999995</c:v>
                </c:pt>
                <c:pt idx="75731">
                  <c:v>0.98337578699999995</c:v>
                </c:pt>
                <c:pt idx="75732">
                  <c:v>0.98337578699999995</c:v>
                </c:pt>
                <c:pt idx="75733">
                  <c:v>0.99466263200000005</c:v>
                </c:pt>
                <c:pt idx="75734">
                  <c:v>0.98337578699999995</c:v>
                </c:pt>
                <c:pt idx="75735">
                  <c:v>0.98337578699999995</c:v>
                </c:pt>
                <c:pt idx="75736">
                  <c:v>0.99466263200000005</c:v>
                </c:pt>
                <c:pt idx="75737">
                  <c:v>0.99466263200000005</c:v>
                </c:pt>
                <c:pt idx="75738">
                  <c:v>0.99466263200000005</c:v>
                </c:pt>
                <c:pt idx="75739">
                  <c:v>0.99833470599999996</c:v>
                </c:pt>
                <c:pt idx="75740">
                  <c:v>0.99833470599999996</c:v>
                </c:pt>
                <c:pt idx="75741">
                  <c:v>0.98337578699999995</c:v>
                </c:pt>
                <c:pt idx="75742">
                  <c:v>0.99833470599999996</c:v>
                </c:pt>
                <c:pt idx="75743">
                  <c:v>0.99100769600000005</c:v>
                </c:pt>
                <c:pt idx="75744">
                  <c:v>0.99833470599999996</c:v>
                </c:pt>
                <c:pt idx="75745">
                  <c:v>0.98337578699999995</c:v>
                </c:pt>
                <c:pt idx="75746">
                  <c:v>0.99833470599999996</c:v>
                </c:pt>
                <c:pt idx="75747">
                  <c:v>0.98337578699999995</c:v>
                </c:pt>
                <c:pt idx="75748">
                  <c:v>0.99466263200000005</c:v>
                </c:pt>
                <c:pt idx="75749">
                  <c:v>0.98048173699999996</c:v>
                </c:pt>
                <c:pt idx="75750">
                  <c:v>0.98048173699999996</c:v>
                </c:pt>
                <c:pt idx="75751">
                  <c:v>0.99466263200000005</c:v>
                </c:pt>
                <c:pt idx="75752">
                  <c:v>0.99466263200000005</c:v>
                </c:pt>
                <c:pt idx="75753">
                  <c:v>0.98337578699999995</c:v>
                </c:pt>
                <c:pt idx="75754">
                  <c:v>0.994798234</c:v>
                </c:pt>
                <c:pt idx="75755">
                  <c:v>0.98337578699999995</c:v>
                </c:pt>
                <c:pt idx="75756">
                  <c:v>0.99833470599999996</c:v>
                </c:pt>
                <c:pt idx="75757">
                  <c:v>0.99466263200000005</c:v>
                </c:pt>
                <c:pt idx="75758">
                  <c:v>0.98048173699999996</c:v>
                </c:pt>
                <c:pt idx="75759">
                  <c:v>0.98337578699999995</c:v>
                </c:pt>
                <c:pt idx="75760">
                  <c:v>0.99100769600000005</c:v>
                </c:pt>
                <c:pt idx="75761">
                  <c:v>0.99456953599999998</c:v>
                </c:pt>
                <c:pt idx="75762">
                  <c:v>0.99456953599999998</c:v>
                </c:pt>
                <c:pt idx="75763">
                  <c:v>0.994798234</c:v>
                </c:pt>
                <c:pt idx="75764">
                  <c:v>0.99466263200000005</c:v>
                </c:pt>
                <c:pt idx="75765">
                  <c:v>0.98337578699999995</c:v>
                </c:pt>
                <c:pt idx="75766">
                  <c:v>0.98048173699999996</c:v>
                </c:pt>
                <c:pt idx="75767">
                  <c:v>0.99466263200000005</c:v>
                </c:pt>
                <c:pt idx="75768">
                  <c:v>0.98337578699999995</c:v>
                </c:pt>
                <c:pt idx="75769">
                  <c:v>0.98048173699999996</c:v>
                </c:pt>
                <c:pt idx="75770">
                  <c:v>0.99100769600000005</c:v>
                </c:pt>
                <c:pt idx="75771">
                  <c:v>0.99466263200000005</c:v>
                </c:pt>
                <c:pt idx="75772">
                  <c:v>0.994798234</c:v>
                </c:pt>
                <c:pt idx="75773">
                  <c:v>0.994798234</c:v>
                </c:pt>
                <c:pt idx="75774">
                  <c:v>0.994798234</c:v>
                </c:pt>
                <c:pt idx="75775">
                  <c:v>0.99466263200000005</c:v>
                </c:pt>
                <c:pt idx="75776">
                  <c:v>0.99466263200000005</c:v>
                </c:pt>
                <c:pt idx="75777">
                  <c:v>0.99466263200000005</c:v>
                </c:pt>
                <c:pt idx="75778">
                  <c:v>0.99466263200000005</c:v>
                </c:pt>
                <c:pt idx="75779">
                  <c:v>0.99100769600000005</c:v>
                </c:pt>
                <c:pt idx="75780">
                  <c:v>0.99466263200000005</c:v>
                </c:pt>
                <c:pt idx="75781">
                  <c:v>0.99466263200000005</c:v>
                </c:pt>
                <c:pt idx="75782">
                  <c:v>0.98337578699999995</c:v>
                </c:pt>
                <c:pt idx="75783">
                  <c:v>0.99466263200000005</c:v>
                </c:pt>
                <c:pt idx="75784">
                  <c:v>0.98337578699999995</c:v>
                </c:pt>
                <c:pt idx="75785">
                  <c:v>0.98337578699999995</c:v>
                </c:pt>
                <c:pt idx="75786">
                  <c:v>0.98549281</c:v>
                </c:pt>
                <c:pt idx="75787">
                  <c:v>0.994798234</c:v>
                </c:pt>
                <c:pt idx="75788">
                  <c:v>0.98048173699999996</c:v>
                </c:pt>
                <c:pt idx="75789">
                  <c:v>0.98048173699999996</c:v>
                </c:pt>
                <c:pt idx="75790">
                  <c:v>0.99833470599999996</c:v>
                </c:pt>
                <c:pt idx="75791">
                  <c:v>0.98337578699999995</c:v>
                </c:pt>
                <c:pt idx="75792">
                  <c:v>0.98337578699999995</c:v>
                </c:pt>
                <c:pt idx="75793">
                  <c:v>0.98048173699999996</c:v>
                </c:pt>
                <c:pt idx="75794">
                  <c:v>0.98337578699999995</c:v>
                </c:pt>
                <c:pt idx="75795">
                  <c:v>0.987316898</c:v>
                </c:pt>
                <c:pt idx="75796">
                  <c:v>0.98337578699999995</c:v>
                </c:pt>
                <c:pt idx="75797">
                  <c:v>0.994798234</c:v>
                </c:pt>
                <c:pt idx="75798">
                  <c:v>0.98337578699999995</c:v>
                </c:pt>
                <c:pt idx="75799">
                  <c:v>0.98337578699999995</c:v>
                </c:pt>
                <c:pt idx="75800">
                  <c:v>0.98337578699999995</c:v>
                </c:pt>
                <c:pt idx="75801">
                  <c:v>0.99100769600000005</c:v>
                </c:pt>
                <c:pt idx="75802">
                  <c:v>0.99466263200000005</c:v>
                </c:pt>
                <c:pt idx="75803">
                  <c:v>0.99833470599999996</c:v>
                </c:pt>
                <c:pt idx="75804">
                  <c:v>0.99466263200000005</c:v>
                </c:pt>
                <c:pt idx="75805">
                  <c:v>0.99466263200000005</c:v>
                </c:pt>
                <c:pt idx="75806">
                  <c:v>0.98337578699999995</c:v>
                </c:pt>
                <c:pt idx="75807">
                  <c:v>0.99833470599999996</c:v>
                </c:pt>
                <c:pt idx="75808">
                  <c:v>0.994798234</c:v>
                </c:pt>
                <c:pt idx="75809">
                  <c:v>0.99833470599999996</c:v>
                </c:pt>
                <c:pt idx="75810">
                  <c:v>0.99160257900000004</c:v>
                </c:pt>
                <c:pt idx="75811">
                  <c:v>0.994798234</c:v>
                </c:pt>
                <c:pt idx="75812">
                  <c:v>0.994798234</c:v>
                </c:pt>
                <c:pt idx="75813">
                  <c:v>0.98549281</c:v>
                </c:pt>
                <c:pt idx="75814">
                  <c:v>0.99466263200000005</c:v>
                </c:pt>
                <c:pt idx="75815">
                  <c:v>0.99466263200000005</c:v>
                </c:pt>
                <c:pt idx="75816">
                  <c:v>0.99833470599999996</c:v>
                </c:pt>
                <c:pt idx="75817">
                  <c:v>0.99466263200000005</c:v>
                </c:pt>
                <c:pt idx="75818">
                  <c:v>0.98337578699999995</c:v>
                </c:pt>
                <c:pt idx="75819">
                  <c:v>0.98048173699999996</c:v>
                </c:pt>
                <c:pt idx="75820">
                  <c:v>0.99466263200000005</c:v>
                </c:pt>
                <c:pt idx="75821">
                  <c:v>0.994798234</c:v>
                </c:pt>
                <c:pt idx="75822">
                  <c:v>0.99466263200000005</c:v>
                </c:pt>
                <c:pt idx="75823">
                  <c:v>0.98337578699999995</c:v>
                </c:pt>
                <c:pt idx="75824">
                  <c:v>0.994798234</c:v>
                </c:pt>
                <c:pt idx="75825">
                  <c:v>0.99466263200000005</c:v>
                </c:pt>
                <c:pt idx="75826">
                  <c:v>0.98173445000000004</c:v>
                </c:pt>
                <c:pt idx="75827">
                  <c:v>0.99833470599999996</c:v>
                </c:pt>
                <c:pt idx="75828">
                  <c:v>0.994798234</c:v>
                </c:pt>
                <c:pt idx="75829">
                  <c:v>0.99090427199999997</c:v>
                </c:pt>
                <c:pt idx="75830">
                  <c:v>0.994798234</c:v>
                </c:pt>
                <c:pt idx="75831">
                  <c:v>0.98729905299999998</c:v>
                </c:pt>
                <c:pt idx="75832">
                  <c:v>0.99466263200000005</c:v>
                </c:pt>
                <c:pt idx="75833">
                  <c:v>0.98337578699999995</c:v>
                </c:pt>
                <c:pt idx="75834">
                  <c:v>0.99833470599999996</c:v>
                </c:pt>
                <c:pt idx="75835">
                  <c:v>0.99833470599999996</c:v>
                </c:pt>
                <c:pt idx="75836">
                  <c:v>0.99466263200000005</c:v>
                </c:pt>
                <c:pt idx="75837">
                  <c:v>0.98337578699999995</c:v>
                </c:pt>
                <c:pt idx="75838">
                  <c:v>0.99466263200000005</c:v>
                </c:pt>
                <c:pt idx="75839">
                  <c:v>0.994798234</c:v>
                </c:pt>
                <c:pt idx="75840">
                  <c:v>0.99466263200000005</c:v>
                </c:pt>
                <c:pt idx="75841">
                  <c:v>0.994798234</c:v>
                </c:pt>
                <c:pt idx="75842">
                  <c:v>0.994798234</c:v>
                </c:pt>
                <c:pt idx="75843">
                  <c:v>0.994798234</c:v>
                </c:pt>
                <c:pt idx="75844">
                  <c:v>0.994798234</c:v>
                </c:pt>
                <c:pt idx="75845">
                  <c:v>0.99466263200000005</c:v>
                </c:pt>
                <c:pt idx="75846">
                  <c:v>0.98048173699999996</c:v>
                </c:pt>
                <c:pt idx="75847">
                  <c:v>0.98337578699999995</c:v>
                </c:pt>
                <c:pt idx="75848">
                  <c:v>0.98337578699999995</c:v>
                </c:pt>
                <c:pt idx="75849">
                  <c:v>0.98337578699999995</c:v>
                </c:pt>
                <c:pt idx="75850">
                  <c:v>0.98337578699999995</c:v>
                </c:pt>
                <c:pt idx="75851">
                  <c:v>0.98337578699999995</c:v>
                </c:pt>
                <c:pt idx="75852">
                  <c:v>0.99833470599999996</c:v>
                </c:pt>
                <c:pt idx="75853">
                  <c:v>0.99833470599999996</c:v>
                </c:pt>
                <c:pt idx="75854">
                  <c:v>0.98048173699999996</c:v>
                </c:pt>
                <c:pt idx="75855">
                  <c:v>0.99466263200000005</c:v>
                </c:pt>
                <c:pt idx="75856">
                  <c:v>0.994798234</c:v>
                </c:pt>
                <c:pt idx="75857">
                  <c:v>0.99027694600000005</c:v>
                </c:pt>
                <c:pt idx="75858">
                  <c:v>0.994798234</c:v>
                </c:pt>
                <c:pt idx="75859">
                  <c:v>0.98337578699999995</c:v>
                </c:pt>
                <c:pt idx="75860">
                  <c:v>0.98048173699999996</c:v>
                </c:pt>
                <c:pt idx="75861">
                  <c:v>0.99090427199999997</c:v>
                </c:pt>
                <c:pt idx="75862">
                  <c:v>0.98337578699999995</c:v>
                </c:pt>
                <c:pt idx="75863">
                  <c:v>0.99833470599999996</c:v>
                </c:pt>
                <c:pt idx="75864">
                  <c:v>0.99450736299999998</c:v>
                </c:pt>
                <c:pt idx="75865">
                  <c:v>0.99833470599999996</c:v>
                </c:pt>
                <c:pt idx="75866">
                  <c:v>0.99833470599999996</c:v>
                </c:pt>
                <c:pt idx="75867">
                  <c:v>0.99833470599999996</c:v>
                </c:pt>
                <c:pt idx="75868">
                  <c:v>0.98048173699999996</c:v>
                </c:pt>
                <c:pt idx="75869">
                  <c:v>0.99833470599999996</c:v>
                </c:pt>
                <c:pt idx="75870">
                  <c:v>0.99833470599999996</c:v>
                </c:pt>
                <c:pt idx="75871">
                  <c:v>0.99833470599999996</c:v>
                </c:pt>
                <c:pt idx="75872">
                  <c:v>0.98337578699999995</c:v>
                </c:pt>
                <c:pt idx="75873">
                  <c:v>0.99833470599999996</c:v>
                </c:pt>
                <c:pt idx="75874">
                  <c:v>0.98337578699999995</c:v>
                </c:pt>
                <c:pt idx="75875">
                  <c:v>0.98337578699999995</c:v>
                </c:pt>
                <c:pt idx="75876">
                  <c:v>0.99833470599999996</c:v>
                </c:pt>
                <c:pt idx="75877">
                  <c:v>0.98337578699999995</c:v>
                </c:pt>
                <c:pt idx="75878">
                  <c:v>0.994798234</c:v>
                </c:pt>
                <c:pt idx="75879">
                  <c:v>0.98048173699999996</c:v>
                </c:pt>
                <c:pt idx="75880">
                  <c:v>0.98048173699999996</c:v>
                </c:pt>
                <c:pt idx="75881">
                  <c:v>0.98048173699999996</c:v>
                </c:pt>
                <c:pt idx="75882">
                  <c:v>0.98337578699999995</c:v>
                </c:pt>
                <c:pt idx="75883">
                  <c:v>0.99833470599999996</c:v>
                </c:pt>
                <c:pt idx="75884">
                  <c:v>0.99015918800000002</c:v>
                </c:pt>
                <c:pt idx="75885">
                  <c:v>0.98337578699999995</c:v>
                </c:pt>
                <c:pt idx="75886">
                  <c:v>0.99466263200000005</c:v>
                </c:pt>
                <c:pt idx="75887">
                  <c:v>0.98337578699999995</c:v>
                </c:pt>
                <c:pt idx="75888">
                  <c:v>0.98337578699999995</c:v>
                </c:pt>
                <c:pt idx="75889">
                  <c:v>0.987316898</c:v>
                </c:pt>
                <c:pt idx="75890">
                  <c:v>0.99090427199999997</c:v>
                </c:pt>
                <c:pt idx="75891">
                  <c:v>0.99466263200000005</c:v>
                </c:pt>
                <c:pt idx="75892">
                  <c:v>0.99833470599999996</c:v>
                </c:pt>
                <c:pt idx="75893">
                  <c:v>0.99466263200000005</c:v>
                </c:pt>
                <c:pt idx="75894">
                  <c:v>0.99100769600000005</c:v>
                </c:pt>
                <c:pt idx="75895">
                  <c:v>0.99466263200000005</c:v>
                </c:pt>
                <c:pt idx="75896">
                  <c:v>0.99466263200000005</c:v>
                </c:pt>
                <c:pt idx="75897">
                  <c:v>0.994798234</c:v>
                </c:pt>
                <c:pt idx="75898">
                  <c:v>0.99466263200000005</c:v>
                </c:pt>
                <c:pt idx="75899">
                  <c:v>0.99466263200000005</c:v>
                </c:pt>
                <c:pt idx="75900">
                  <c:v>0.98337578699999995</c:v>
                </c:pt>
                <c:pt idx="75901">
                  <c:v>0.987316898</c:v>
                </c:pt>
                <c:pt idx="75902">
                  <c:v>0.98337578699999995</c:v>
                </c:pt>
                <c:pt idx="75903">
                  <c:v>0.99833470599999996</c:v>
                </c:pt>
                <c:pt idx="75904">
                  <c:v>0.98337578699999995</c:v>
                </c:pt>
                <c:pt idx="75905">
                  <c:v>0.98337578699999995</c:v>
                </c:pt>
                <c:pt idx="75906">
                  <c:v>0.99833470599999996</c:v>
                </c:pt>
                <c:pt idx="75907">
                  <c:v>0.98048173699999996</c:v>
                </c:pt>
                <c:pt idx="75908">
                  <c:v>0.99466263200000005</c:v>
                </c:pt>
                <c:pt idx="75909">
                  <c:v>0.99833470599999996</c:v>
                </c:pt>
                <c:pt idx="75910">
                  <c:v>0.98337578699999995</c:v>
                </c:pt>
                <c:pt idx="75911">
                  <c:v>0.99833470599999996</c:v>
                </c:pt>
                <c:pt idx="75912">
                  <c:v>0.99833470599999996</c:v>
                </c:pt>
                <c:pt idx="75913">
                  <c:v>0.98337578699999995</c:v>
                </c:pt>
                <c:pt idx="75914">
                  <c:v>0.98337578699999995</c:v>
                </c:pt>
                <c:pt idx="75915">
                  <c:v>0.99833470599999996</c:v>
                </c:pt>
                <c:pt idx="75916">
                  <c:v>0.99466263200000005</c:v>
                </c:pt>
                <c:pt idx="75917">
                  <c:v>0.99466263200000005</c:v>
                </c:pt>
                <c:pt idx="75918">
                  <c:v>0.98552498799999999</c:v>
                </c:pt>
                <c:pt idx="75919">
                  <c:v>0.99466263200000005</c:v>
                </c:pt>
                <c:pt idx="75920">
                  <c:v>0.98337578699999995</c:v>
                </c:pt>
                <c:pt idx="75921">
                  <c:v>0.99833470599999996</c:v>
                </c:pt>
                <c:pt idx="75922">
                  <c:v>0.994798234</c:v>
                </c:pt>
                <c:pt idx="75923">
                  <c:v>0.98337578699999995</c:v>
                </c:pt>
                <c:pt idx="75924">
                  <c:v>0.98337578699999995</c:v>
                </c:pt>
                <c:pt idx="75925">
                  <c:v>0.99466263200000005</c:v>
                </c:pt>
                <c:pt idx="75926">
                  <c:v>0.99833470599999996</c:v>
                </c:pt>
                <c:pt idx="75927">
                  <c:v>0.98729905299999998</c:v>
                </c:pt>
                <c:pt idx="75928">
                  <c:v>0.99466263200000005</c:v>
                </c:pt>
                <c:pt idx="75929">
                  <c:v>0.99466263200000005</c:v>
                </c:pt>
                <c:pt idx="75930">
                  <c:v>0.98729905299999998</c:v>
                </c:pt>
                <c:pt idx="75931">
                  <c:v>0.994798234</c:v>
                </c:pt>
                <c:pt idx="75932">
                  <c:v>0.97367844699999995</c:v>
                </c:pt>
                <c:pt idx="75933">
                  <c:v>0.99833470599999996</c:v>
                </c:pt>
                <c:pt idx="75934">
                  <c:v>0.99466263200000005</c:v>
                </c:pt>
                <c:pt idx="75935">
                  <c:v>0.98337578699999995</c:v>
                </c:pt>
                <c:pt idx="75936">
                  <c:v>0.99466263200000005</c:v>
                </c:pt>
                <c:pt idx="75937">
                  <c:v>0.99833470599999996</c:v>
                </c:pt>
                <c:pt idx="75938">
                  <c:v>0.98048173699999996</c:v>
                </c:pt>
                <c:pt idx="75939">
                  <c:v>0.994798234</c:v>
                </c:pt>
                <c:pt idx="75940">
                  <c:v>0.99466263200000005</c:v>
                </c:pt>
                <c:pt idx="75941">
                  <c:v>0.994798234</c:v>
                </c:pt>
                <c:pt idx="75942">
                  <c:v>0.99833470599999996</c:v>
                </c:pt>
                <c:pt idx="75943">
                  <c:v>0.99466263200000005</c:v>
                </c:pt>
                <c:pt idx="75944">
                  <c:v>0.99833470599999996</c:v>
                </c:pt>
                <c:pt idx="75945">
                  <c:v>0.98337578699999995</c:v>
                </c:pt>
                <c:pt idx="75946">
                  <c:v>0.99466263200000005</c:v>
                </c:pt>
                <c:pt idx="75947">
                  <c:v>0.98337578699999995</c:v>
                </c:pt>
                <c:pt idx="75948">
                  <c:v>0.99833470599999996</c:v>
                </c:pt>
                <c:pt idx="75949">
                  <c:v>0.98337578699999995</c:v>
                </c:pt>
                <c:pt idx="75950">
                  <c:v>0.98337578699999995</c:v>
                </c:pt>
                <c:pt idx="75951">
                  <c:v>0.99833470599999996</c:v>
                </c:pt>
                <c:pt idx="75952">
                  <c:v>0.99833470599999996</c:v>
                </c:pt>
                <c:pt idx="75953">
                  <c:v>0.99833470599999996</c:v>
                </c:pt>
                <c:pt idx="75954">
                  <c:v>0.98337578699999995</c:v>
                </c:pt>
                <c:pt idx="75955">
                  <c:v>0.994798234</c:v>
                </c:pt>
                <c:pt idx="75956">
                  <c:v>0.99466263200000005</c:v>
                </c:pt>
                <c:pt idx="75957">
                  <c:v>0.99466263200000005</c:v>
                </c:pt>
                <c:pt idx="75958">
                  <c:v>0.994798234</c:v>
                </c:pt>
                <c:pt idx="75959">
                  <c:v>0.98048173699999996</c:v>
                </c:pt>
                <c:pt idx="75960">
                  <c:v>0.994798234</c:v>
                </c:pt>
                <c:pt idx="75961">
                  <c:v>0.98337578699999995</c:v>
                </c:pt>
                <c:pt idx="75962">
                  <c:v>0.98048173699999996</c:v>
                </c:pt>
                <c:pt idx="75963">
                  <c:v>0.99466263200000005</c:v>
                </c:pt>
                <c:pt idx="75964">
                  <c:v>0.994798234</c:v>
                </c:pt>
                <c:pt idx="75965">
                  <c:v>0.99466263200000005</c:v>
                </c:pt>
                <c:pt idx="75966">
                  <c:v>0.987316898</c:v>
                </c:pt>
                <c:pt idx="75967">
                  <c:v>0.99466263200000005</c:v>
                </c:pt>
                <c:pt idx="75968">
                  <c:v>0.99466263200000005</c:v>
                </c:pt>
                <c:pt idx="75969">
                  <c:v>0.99833470599999996</c:v>
                </c:pt>
                <c:pt idx="75970">
                  <c:v>0.99833470599999996</c:v>
                </c:pt>
                <c:pt idx="75971">
                  <c:v>0.98048173699999996</c:v>
                </c:pt>
                <c:pt idx="75972">
                  <c:v>0.98337578699999995</c:v>
                </c:pt>
                <c:pt idx="75973">
                  <c:v>0.99456953599999998</c:v>
                </c:pt>
                <c:pt idx="75974">
                  <c:v>0.994798234</c:v>
                </c:pt>
                <c:pt idx="75975">
                  <c:v>0.99833470599999996</c:v>
                </c:pt>
                <c:pt idx="75976">
                  <c:v>0.987316898</c:v>
                </c:pt>
                <c:pt idx="75977">
                  <c:v>0.98337578699999995</c:v>
                </c:pt>
                <c:pt idx="75978">
                  <c:v>0.98048173699999996</c:v>
                </c:pt>
                <c:pt idx="75979">
                  <c:v>0.99466263200000005</c:v>
                </c:pt>
                <c:pt idx="75980">
                  <c:v>0.99466263200000005</c:v>
                </c:pt>
                <c:pt idx="75981">
                  <c:v>0.98048173699999996</c:v>
                </c:pt>
                <c:pt idx="75982">
                  <c:v>0.98552498799999999</c:v>
                </c:pt>
                <c:pt idx="75983">
                  <c:v>0.98729905299999998</c:v>
                </c:pt>
                <c:pt idx="75984">
                  <c:v>0.99626751000000002</c:v>
                </c:pt>
                <c:pt idx="75985">
                  <c:v>0.98337578699999995</c:v>
                </c:pt>
                <c:pt idx="75986">
                  <c:v>0.98337578699999995</c:v>
                </c:pt>
                <c:pt idx="75987">
                  <c:v>0.99466263200000005</c:v>
                </c:pt>
                <c:pt idx="75988">
                  <c:v>0.99833470599999996</c:v>
                </c:pt>
                <c:pt idx="75989">
                  <c:v>0.98337578699999995</c:v>
                </c:pt>
                <c:pt idx="75990">
                  <c:v>0.99027694600000005</c:v>
                </c:pt>
                <c:pt idx="75991">
                  <c:v>0.99027694600000005</c:v>
                </c:pt>
                <c:pt idx="75992">
                  <c:v>0.994798234</c:v>
                </c:pt>
                <c:pt idx="75993">
                  <c:v>0.99833470599999996</c:v>
                </c:pt>
                <c:pt idx="75994">
                  <c:v>0.994798234</c:v>
                </c:pt>
                <c:pt idx="75995">
                  <c:v>0.98729905299999998</c:v>
                </c:pt>
                <c:pt idx="75996">
                  <c:v>0.98337578699999995</c:v>
                </c:pt>
                <c:pt idx="75997">
                  <c:v>0.99466263200000005</c:v>
                </c:pt>
                <c:pt idx="75998">
                  <c:v>0.99466263200000005</c:v>
                </c:pt>
                <c:pt idx="75999">
                  <c:v>0.99466263200000005</c:v>
                </c:pt>
                <c:pt idx="76000">
                  <c:v>0.99466263200000005</c:v>
                </c:pt>
                <c:pt idx="76001">
                  <c:v>0.98337578699999995</c:v>
                </c:pt>
                <c:pt idx="76002">
                  <c:v>0.99833470599999996</c:v>
                </c:pt>
                <c:pt idx="76003">
                  <c:v>0.99100769600000005</c:v>
                </c:pt>
                <c:pt idx="76004">
                  <c:v>0.99833470599999996</c:v>
                </c:pt>
                <c:pt idx="76005">
                  <c:v>0.98337578699999995</c:v>
                </c:pt>
                <c:pt idx="76006">
                  <c:v>0.99466263200000005</c:v>
                </c:pt>
                <c:pt idx="76007">
                  <c:v>0.99100769600000005</c:v>
                </c:pt>
                <c:pt idx="76008">
                  <c:v>0.99833470599999996</c:v>
                </c:pt>
                <c:pt idx="76009">
                  <c:v>0.98337578699999995</c:v>
                </c:pt>
                <c:pt idx="76010">
                  <c:v>0.98337578699999995</c:v>
                </c:pt>
                <c:pt idx="76011">
                  <c:v>0.98048173699999996</c:v>
                </c:pt>
                <c:pt idx="76012">
                  <c:v>0.98048173699999996</c:v>
                </c:pt>
                <c:pt idx="76013">
                  <c:v>0.99466263200000005</c:v>
                </c:pt>
                <c:pt idx="76014">
                  <c:v>0.99090427199999997</c:v>
                </c:pt>
                <c:pt idx="76015">
                  <c:v>0.994798234</c:v>
                </c:pt>
                <c:pt idx="76016">
                  <c:v>0.994798234</c:v>
                </c:pt>
                <c:pt idx="76017">
                  <c:v>0.98337578699999995</c:v>
                </c:pt>
                <c:pt idx="76018">
                  <c:v>0.99833470599999996</c:v>
                </c:pt>
                <c:pt idx="76019">
                  <c:v>0.99100769600000005</c:v>
                </c:pt>
                <c:pt idx="76020">
                  <c:v>0.99090427199999997</c:v>
                </c:pt>
                <c:pt idx="76021">
                  <c:v>0.97324861200000001</c:v>
                </c:pt>
                <c:pt idx="76022">
                  <c:v>0.99833470599999996</c:v>
                </c:pt>
                <c:pt idx="76023">
                  <c:v>0.99626751000000002</c:v>
                </c:pt>
                <c:pt idx="76024">
                  <c:v>0.98337578699999995</c:v>
                </c:pt>
                <c:pt idx="76025">
                  <c:v>0.99833470599999996</c:v>
                </c:pt>
                <c:pt idx="76026">
                  <c:v>0.99466263200000005</c:v>
                </c:pt>
                <c:pt idx="76027">
                  <c:v>0.994798234</c:v>
                </c:pt>
                <c:pt idx="76028">
                  <c:v>0.98337578699999995</c:v>
                </c:pt>
                <c:pt idx="76029">
                  <c:v>0.994798234</c:v>
                </c:pt>
                <c:pt idx="76030">
                  <c:v>0.987316898</c:v>
                </c:pt>
                <c:pt idx="76031">
                  <c:v>0.99015918800000002</c:v>
                </c:pt>
                <c:pt idx="76032">
                  <c:v>0.994798234</c:v>
                </c:pt>
                <c:pt idx="76033">
                  <c:v>0.98337578699999995</c:v>
                </c:pt>
                <c:pt idx="76034">
                  <c:v>0.98337578699999995</c:v>
                </c:pt>
                <c:pt idx="76035">
                  <c:v>0.99466263200000005</c:v>
                </c:pt>
                <c:pt idx="76036">
                  <c:v>0.99466263200000005</c:v>
                </c:pt>
                <c:pt idx="76037">
                  <c:v>0.98048173699999996</c:v>
                </c:pt>
                <c:pt idx="76038">
                  <c:v>0.99833470599999996</c:v>
                </c:pt>
                <c:pt idx="76039">
                  <c:v>0.98337578699999995</c:v>
                </c:pt>
                <c:pt idx="76040">
                  <c:v>0.98337578699999995</c:v>
                </c:pt>
                <c:pt idx="76041">
                  <c:v>0.98337578699999995</c:v>
                </c:pt>
                <c:pt idx="76042">
                  <c:v>0.98048173699999996</c:v>
                </c:pt>
                <c:pt idx="76043">
                  <c:v>0.99100769600000005</c:v>
                </c:pt>
                <c:pt idx="76044">
                  <c:v>0.99466263200000005</c:v>
                </c:pt>
                <c:pt idx="76045">
                  <c:v>0.98337578699999995</c:v>
                </c:pt>
                <c:pt idx="76046">
                  <c:v>0.98048173699999996</c:v>
                </c:pt>
                <c:pt idx="76047">
                  <c:v>0.98552498799999999</c:v>
                </c:pt>
                <c:pt idx="76048">
                  <c:v>0.98048173699999996</c:v>
                </c:pt>
                <c:pt idx="76049">
                  <c:v>0.99833470599999996</c:v>
                </c:pt>
                <c:pt idx="76050">
                  <c:v>0.994798234</c:v>
                </c:pt>
                <c:pt idx="76051">
                  <c:v>0.99466263200000005</c:v>
                </c:pt>
                <c:pt idx="76052">
                  <c:v>0.994798234</c:v>
                </c:pt>
                <c:pt idx="76053">
                  <c:v>0.994798234</c:v>
                </c:pt>
                <c:pt idx="76054">
                  <c:v>0.99466263200000005</c:v>
                </c:pt>
                <c:pt idx="76055">
                  <c:v>0.99833470599999996</c:v>
                </c:pt>
                <c:pt idx="76056">
                  <c:v>0.99833470599999996</c:v>
                </c:pt>
                <c:pt idx="76057">
                  <c:v>0.99100769600000005</c:v>
                </c:pt>
                <c:pt idx="76058">
                  <c:v>0.98048173699999996</c:v>
                </c:pt>
                <c:pt idx="76059">
                  <c:v>0.994798234</c:v>
                </c:pt>
                <c:pt idx="76060">
                  <c:v>0.98337578699999995</c:v>
                </c:pt>
                <c:pt idx="76061">
                  <c:v>0.994798234</c:v>
                </c:pt>
                <c:pt idx="76062">
                  <c:v>0.99015918800000002</c:v>
                </c:pt>
                <c:pt idx="76063">
                  <c:v>0.98048173699999996</c:v>
                </c:pt>
                <c:pt idx="76064">
                  <c:v>0.99090427199999997</c:v>
                </c:pt>
                <c:pt idx="76065">
                  <c:v>0.98337578699999995</c:v>
                </c:pt>
                <c:pt idx="76066">
                  <c:v>0.98729905299999998</c:v>
                </c:pt>
                <c:pt idx="76067">
                  <c:v>0.994798234</c:v>
                </c:pt>
                <c:pt idx="76068">
                  <c:v>0.99833470599999996</c:v>
                </c:pt>
                <c:pt idx="76069">
                  <c:v>0.98337578699999995</c:v>
                </c:pt>
                <c:pt idx="76070">
                  <c:v>0.98337578699999995</c:v>
                </c:pt>
                <c:pt idx="76071">
                  <c:v>0.994798234</c:v>
                </c:pt>
                <c:pt idx="76072">
                  <c:v>0.98337578699999995</c:v>
                </c:pt>
                <c:pt idx="76073">
                  <c:v>0.99466263200000005</c:v>
                </c:pt>
                <c:pt idx="76074">
                  <c:v>0.99833470599999996</c:v>
                </c:pt>
                <c:pt idx="76075">
                  <c:v>0.98048173699999996</c:v>
                </c:pt>
                <c:pt idx="76076">
                  <c:v>0.98337578699999995</c:v>
                </c:pt>
                <c:pt idx="76077">
                  <c:v>0.99466263200000005</c:v>
                </c:pt>
                <c:pt idx="76078">
                  <c:v>0.99833470599999996</c:v>
                </c:pt>
                <c:pt idx="76079">
                  <c:v>0.99833470599999996</c:v>
                </c:pt>
                <c:pt idx="76080">
                  <c:v>0.99466263200000005</c:v>
                </c:pt>
                <c:pt idx="76081">
                  <c:v>0.99466263200000005</c:v>
                </c:pt>
                <c:pt idx="76082">
                  <c:v>0.98048173699999996</c:v>
                </c:pt>
                <c:pt idx="76083">
                  <c:v>0.98337578699999995</c:v>
                </c:pt>
                <c:pt idx="76084">
                  <c:v>0.98048173699999996</c:v>
                </c:pt>
                <c:pt idx="76085">
                  <c:v>0.99466263200000005</c:v>
                </c:pt>
                <c:pt idx="76086">
                  <c:v>0.98048173699999996</c:v>
                </c:pt>
                <c:pt idx="76087">
                  <c:v>0.99466263200000005</c:v>
                </c:pt>
                <c:pt idx="76088">
                  <c:v>0.98337578699999995</c:v>
                </c:pt>
                <c:pt idx="76089">
                  <c:v>0.98337578699999995</c:v>
                </c:pt>
                <c:pt idx="76090">
                  <c:v>0.98048173699999996</c:v>
                </c:pt>
                <c:pt idx="76091">
                  <c:v>0.99466263200000005</c:v>
                </c:pt>
                <c:pt idx="76092">
                  <c:v>0.99833470599999996</c:v>
                </c:pt>
                <c:pt idx="76093">
                  <c:v>0.99833470599999996</c:v>
                </c:pt>
                <c:pt idx="76094">
                  <c:v>0.98337578699999995</c:v>
                </c:pt>
                <c:pt idx="76095">
                  <c:v>0.98048173699999996</c:v>
                </c:pt>
                <c:pt idx="76096">
                  <c:v>0.98048173699999996</c:v>
                </c:pt>
                <c:pt idx="76097">
                  <c:v>0.98048173699999996</c:v>
                </c:pt>
                <c:pt idx="76098">
                  <c:v>0.994798234</c:v>
                </c:pt>
                <c:pt idx="76099">
                  <c:v>0.99466263200000005</c:v>
                </c:pt>
                <c:pt idx="76100">
                  <c:v>0.98337578699999995</c:v>
                </c:pt>
                <c:pt idx="76101">
                  <c:v>0.99833470599999996</c:v>
                </c:pt>
                <c:pt idx="76102">
                  <c:v>0.99466263200000005</c:v>
                </c:pt>
                <c:pt idx="76103">
                  <c:v>0.98337578699999995</c:v>
                </c:pt>
                <c:pt idx="76104">
                  <c:v>0.98337578699999995</c:v>
                </c:pt>
                <c:pt idx="76105">
                  <c:v>0.99833470599999996</c:v>
                </c:pt>
                <c:pt idx="76106">
                  <c:v>0.99466263200000005</c:v>
                </c:pt>
                <c:pt idx="76107">
                  <c:v>0.99466263200000005</c:v>
                </c:pt>
                <c:pt idx="76108">
                  <c:v>0.98048173699999996</c:v>
                </c:pt>
                <c:pt idx="76109">
                  <c:v>0.99466263200000005</c:v>
                </c:pt>
                <c:pt idx="76110">
                  <c:v>0.98048173699999996</c:v>
                </c:pt>
                <c:pt idx="76111">
                  <c:v>0.98337578699999995</c:v>
                </c:pt>
                <c:pt idx="76112">
                  <c:v>0.99466263200000005</c:v>
                </c:pt>
                <c:pt idx="76113">
                  <c:v>0.98048173699999996</c:v>
                </c:pt>
                <c:pt idx="76114">
                  <c:v>0.98048173699999996</c:v>
                </c:pt>
                <c:pt idx="76115">
                  <c:v>0.99100769600000005</c:v>
                </c:pt>
                <c:pt idx="76116">
                  <c:v>0.99466263200000005</c:v>
                </c:pt>
                <c:pt idx="76117">
                  <c:v>0.99466263200000005</c:v>
                </c:pt>
                <c:pt idx="76118">
                  <c:v>0.98337578699999995</c:v>
                </c:pt>
                <c:pt idx="76119">
                  <c:v>0.99015918800000002</c:v>
                </c:pt>
                <c:pt idx="76120">
                  <c:v>0.99100769600000005</c:v>
                </c:pt>
                <c:pt idx="76121">
                  <c:v>0.99466263200000005</c:v>
                </c:pt>
                <c:pt idx="76122">
                  <c:v>0.99466263200000005</c:v>
                </c:pt>
                <c:pt idx="76123">
                  <c:v>0.98337578699999995</c:v>
                </c:pt>
                <c:pt idx="76124">
                  <c:v>0.98337578699999995</c:v>
                </c:pt>
                <c:pt idx="76125">
                  <c:v>0.99466263200000005</c:v>
                </c:pt>
                <c:pt idx="76126">
                  <c:v>0.994798234</c:v>
                </c:pt>
                <c:pt idx="76127">
                  <c:v>0.98048173699999996</c:v>
                </c:pt>
                <c:pt idx="76128">
                  <c:v>0.98337578699999995</c:v>
                </c:pt>
                <c:pt idx="76129">
                  <c:v>0.99833470599999996</c:v>
                </c:pt>
                <c:pt idx="76130">
                  <c:v>0.994798234</c:v>
                </c:pt>
                <c:pt idx="76131">
                  <c:v>0.98337578699999995</c:v>
                </c:pt>
                <c:pt idx="76132">
                  <c:v>0.98048173699999996</c:v>
                </c:pt>
                <c:pt idx="76133">
                  <c:v>0.98337578699999995</c:v>
                </c:pt>
                <c:pt idx="76134">
                  <c:v>0.98529628999999996</c:v>
                </c:pt>
                <c:pt idx="76135">
                  <c:v>0.98337578699999995</c:v>
                </c:pt>
                <c:pt idx="76136">
                  <c:v>0.99833470599999996</c:v>
                </c:pt>
                <c:pt idx="76137">
                  <c:v>0.99456953599999998</c:v>
                </c:pt>
                <c:pt idx="76138">
                  <c:v>0.98337578699999995</c:v>
                </c:pt>
                <c:pt idx="76139">
                  <c:v>0.994798234</c:v>
                </c:pt>
                <c:pt idx="76140">
                  <c:v>0.98337578699999995</c:v>
                </c:pt>
                <c:pt idx="76141">
                  <c:v>0.99090427199999997</c:v>
                </c:pt>
                <c:pt idx="76142">
                  <c:v>0.99833470599999996</c:v>
                </c:pt>
                <c:pt idx="76143">
                  <c:v>0.98337578699999995</c:v>
                </c:pt>
                <c:pt idx="76144">
                  <c:v>0.98048173699999996</c:v>
                </c:pt>
                <c:pt idx="76145">
                  <c:v>0.99027694600000005</c:v>
                </c:pt>
                <c:pt idx="76146">
                  <c:v>0.994798234</c:v>
                </c:pt>
                <c:pt idx="76147">
                  <c:v>0.987316898</c:v>
                </c:pt>
                <c:pt idx="76148">
                  <c:v>0.994798234</c:v>
                </c:pt>
                <c:pt idx="76149">
                  <c:v>0.99833470599999996</c:v>
                </c:pt>
                <c:pt idx="76150">
                  <c:v>0.98048173699999996</c:v>
                </c:pt>
                <c:pt idx="76151">
                  <c:v>0.994798234</c:v>
                </c:pt>
                <c:pt idx="76152">
                  <c:v>0.98529628999999996</c:v>
                </c:pt>
                <c:pt idx="76153">
                  <c:v>0.98337578699999995</c:v>
                </c:pt>
                <c:pt idx="76154">
                  <c:v>0.98048173699999996</c:v>
                </c:pt>
                <c:pt idx="76155">
                  <c:v>0.98337578699999995</c:v>
                </c:pt>
                <c:pt idx="76156">
                  <c:v>0.99466263200000005</c:v>
                </c:pt>
                <c:pt idx="76157">
                  <c:v>0.99456953599999998</c:v>
                </c:pt>
                <c:pt idx="76158">
                  <c:v>0.99833470599999996</c:v>
                </c:pt>
                <c:pt idx="76159">
                  <c:v>0.99466263200000005</c:v>
                </c:pt>
                <c:pt idx="76160">
                  <c:v>0.994798234</c:v>
                </c:pt>
                <c:pt idx="76161">
                  <c:v>0.98048173699999996</c:v>
                </c:pt>
                <c:pt idx="76162">
                  <c:v>0.994798234</c:v>
                </c:pt>
                <c:pt idx="76163">
                  <c:v>0.98529628999999996</c:v>
                </c:pt>
                <c:pt idx="76164">
                  <c:v>0.99466263200000005</c:v>
                </c:pt>
                <c:pt idx="76165">
                  <c:v>0.99466263200000005</c:v>
                </c:pt>
                <c:pt idx="76166">
                  <c:v>0.99015918800000002</c:v>
                </c:pt>
                <c:pt idx="76167">
                  <c:v>0.99015918800000002</c:v>
                </c:pt>
                <c:pt idx="76168">
                  <c:v>0.98337578699999995</c:v>
                </c:pt>
                <c:pt idx="76169">
                  <c:v>0.98337578699999995</c:v>
                </c:pt>
                <c:pt idx="76170">
                  <c:v>0.994798234</c:v>
                </c:pt>
                <c:pt idx="76171">
                  <c:v>0.99833470599999996</c:v>
                </c:pt>
                <c:pt idx="76172">
                  <c:v>0.99466263200000005</c:v>
                </c:pt>
                <c:pt idx="76173">
                  <c:v>0.99466263200000005</c:v>
                </c:pt>
                <c:pt idx="76174">
                  <c:v>0.97923176599999995</c:v>
                </c:pt>
                <c:pt idx="76175">
                  <c:v>0.98337578699999995</c:v>
                </c:pt>
                <c:pt idx="76176">
                  <c:v>0.99466263200000005</c:v>
                </c:pt>
                <c:pt idx="76177">
                  <c:v>0.99833470599999996</c:v>
                </c:pt>
                <c:pt idx="76178">
                  <c:v>0.98337578699999995</c:v>
                </c:pt>
                <c:pt idx="76179">
                  <c:v>0.99466263200000005</c:v>
                </c:pt>
                <c:pt idx="76180">
                  <c:v>0.98337578699999995</c:v>
                </c:pt>
                <c:pt idx="76181">
                  <c:v>0.99466263200000005</c:v>
                </c:pt>
                <c:pt idx="76182">
                  <c:v>0.98337578699999995</c:v>
                </c:pt>
                <c:pt idx="76183">
                  <c:v>0.98048173699999996</c:v>
                </c:pt>
                <c:pt idx="76184">
                  <c:v>0.98337578699999995</c:v>
                </c:pt>
                <c:pt idx="76185">
                  <c:v>0.99466263200000005</c:v>
                </c:pt>
                <c:pt idx="76186">
                  <c:v>0.99466263200000005</c:v>
                </c:pt>
                <c:pt idx="76187">
                  <c:v>0.98337578699999995</c:v>
                </c:pt>
                <c:pt idx="76188">
                  <c:v>0.98337578699999995</c:v>
                </c:pt>
                <c:pt idx="76189">
                  <c:v>0.99466263200000005</c:v>
                </c:pt>
                <c:pt idx="76190">
                  <c:v>0.994798234</c:v>
                </c:pt>
                <c:pt idx="76191">
                  <c:v>0.98337578699999995</c:v>
                </c:pt>
                <c:pt idx="76192">
                  <c:v>0.98048173699999996</c:v>
                </c:pt>
                <c:pt idx="76193">
                  <c:v>0.98337578699999995</c:v>
                </c:pt>
                <c:pt idx="76194">
                  <c:v>0.994798234</c:v>
                </c:pt>
                <c:pt idx="76195">
                  <c:v>0.98048173699999996</c:v>
                </c:pt>
                <c:pt idx="76196">
                  <c:v>0.99833470599999996</c:v>
                </c:pt>
                <c:pt idx="76197">
                  <c:v>0.99466263200000005</c:v>
                </c:pt>
                <c:pt idx="76198">
                  <c:v>0.98337578699999995</c:v>
                </c:pt>
                <c:pt idx="76199">
                  <c:v>0.98048173699999996</c:v>
                </c:pt>
                <c:pt idx="76200">
                  <c:v>0.98337578699999995</c:v>
                </c:pt>
                <c:pt idx="76201">
                  <c:v>0.98337578699999995</c:v>
                </c:pt>
                <c:pt idx="76202">
                  <c:v>0.99466263200000005</c:v>
                </c:pt>
                <c:pt idx="76203">
                  <c:v>0.99466263200000005</c:v>
                </c:pt>
                <c:pt idx="76204">
                  <c:v>0.99466263200000005</c:v>
                </c:pt>
                <c:pt idx="76205">
                  <c:v>0.99466263200000005</c:v>
                </c:pt>
                <c:pt idx="76206">
                  <c:v>0.99466263200000005</c:v>
                </c:pt>
                <c:pt idx="76207">
                  <c:v>0.99833470599999996</c:v>
                </c:pt>
                <c:pt idx="76208">
                  <c:v>0.99466263200000005</c:v>
                </c:pt>
                <c:pt idx="76209">
                  <c:v>0.99466263200000005</c:v>
                </c:pt>
                <c:pt idx="76210">
                  <c:v>0.98337578699999995</c:v>
                </c:pt>
                <c:pt idx="76211">
                  <c:v>0.99833470599999996</c:v>
                </c:pt>
                <c:pt idx="76212">
                  <c:v>0.99466263200000005</c:v>
                </c:pt>
                <c:pt idx="76213">
                  <c:v>0.98048173699999996</c:v>
                </c:pt>
                <c:pt idx="76214">
                  <c:v>0.98048173699999996</c:v>
                </c:pt>
                <c:pt idx="76215">
                  <c:v>0.99466263200000005</c:v>
                </c:pt>
                <c:pt idx="76216">
                  <c:v>0.99456953599999998</c:v>
                </c:pt>
                <c:pt idx="76217">
                  <c:v>0.98048173699999996</c:v>
                </c:pt>
                <c:pt idx="76218">
                  <c:v>0.994798234</c:v>
                </c:pt>
                <c:pt idx="76219">
                  <c:v>0.99466263200000005</c:v>
                </c:pt>
                <c:pt idx="76220">
                  <c:v>0.99833470599999996</c:v>
                </c:pt>
                <c:pt idx="76221">
                  <c:v>0.994798234</c:v>
                </c:pt>
                <c:pt idx="76222">
                  <c:v>0.99833470599999996</c:v>
                </c:pt>
                <c:pt idx="76223">
                  <c:v>0.994798234</c:v>
                </c:pt>
                <c:pt idx="76224">
                  <c:v>0.99466263200000005</c:v>
                </c:pt>
                <c:pt idx="76225">
                  <c:v>0.99466263200000005</c:v>
                </c:pt>
                <c:pt idx="76226">
                  <c:v>0.994798234</c:v>
                </c:pt>
                <c:pt idx="76227">
                  <c:v>0.99466263200000005</c:v>
                </c:pt>
                <c:pt idx="76228">
                  <c:v>0.99090427199999997</c:v>
                </c:pt>
                <c:pt idx="76229">
                  <c:v>0.99466263200000005</c:v>
                </c:pt>
                <c:pt idx="76230">
                  <c:v>0.99833470599999996</c:v>
                </c:pt>
                <c:pt idx="76231">
                  <c:v>0.99466263200000005</c:v>
                </c:pt>
                <c:pt idx="76232">
                  <c:v>0.98337578699999995</c:v>
                </c:pt>
                <c:pt idx="76233">
                  <c:v>0.98337578699999995</c:v>
                </c:pt>
                <c:pt idx="76234">
                  <c:v>0.99466263200000005</c:v>
                </c:pt>
                <c:pt idx="76235">
                  <c:v>0.98337578699999995</c:v>
                </c:pt>
                <c:pt idx="76236">
                  <c:v>0.98337578699999995</c:v>
                </c:pt>
                <c:pt idx="76237">
                  <c:v>0.987316898</c:v>
                </c:pt>
                <c:pt idx="76238">
                  <c:v>0.98337578699999995</c:v>
                </c:pt>
                <c:pt idx="76239">
                  <c:v>0.98048173699999996</c:v>
                </c:pt>
                <c:pt idx="76240">
                  <c:v>0.98337578699999995</c:v>
                </c:pt>
                <c:pt idx="76241">
                  <c:v>0.987316898</c:v>
                </c:pt>
                <c:pt idx="76242">
                  <c:v>0.99833470599999996</c:v>
                </c:pt>
                <c:pt idx="76243">
                  <c:v>0.98048173699999996</c:v>
                </c:pt>
                <c:pt idx="76244">
                  <c:v>0.99466263200000005</c:v>
                </c:pt>
                <c:pt idx="76245">
                  <c:v>0.99833470599999996</c:v>
                </c:pt>
                <c:pt idx="76246">
                  <c:v>0.98337578699999995</c:v>
                </c:pt>
                <c:pt idx="76247">
                  <c:v>0.99833470599999996</c:v>
                </c:pt>
                <c:pt idx="76248">
                  <c:v>0.99466263200000005</c:v>
                </c:pt>
                <c:pt idx="76249">
                  <c:v>0.994798234</c:v>
                </c:pt>
                <c:pt idx="76250">
                  <c:v>0.99833470599999996</c:v>
                </c:pt>
                <c:pt idx="76251">
                  <c:v>0.98337578699999995</c:v>
                </c:pt>
                <c:pt idx="76252">
                  <c:v>0.994798234</c:v>
                </c:pt>
                <c:pt idx="76253">
                  <c:v>0.98337578699999995</c:v>
                </c:pt>
                <c:pt idx="76254">
                  <c:v>0.994798234</c:v>
                </c:pt>
                <c:pt idx="76255">
                  <c:v>0.99833470599999996</c:v>
                </c:pt>
                <c:pt idx="76256">
                  <c:v>0.994798234</c:v>
                </c:pt>
                <c:pt idx="76257">
                  <c:v>0.98529628999999996</c:v>
                </c:pt>
                <c:pt idx="76258">
                  <c:v>0.994798234</c:v>
                </c:pt>
                <c:pt idx="76259">
                  <c:v>0.98048173699999996</c:v>
                </c:pt>
                <c:pt idx="76260">
                  <c:v>0.98337578699999995</c:v>
                </c:pt>
                <c:pt idx="76261">
                  <c:v>0.99833470599999996</c:v>
                </c:pt>
                <c:pt idx="76262">
                  <c:v>0.98337578699999995</c:v>
                </c:pt>
                <c:pt idx="76263">
                  <c:v>0.98337578699999995</c:v>
                </c:pt>
                <c:pt idx="76264">
                  <c:v>0.98048173699999996</c:v>
                </c:pt>
                <c:pt idx="76265">
                  <c:v>0.99833470599999996</c:v>
                </c:pt>
                <c:pt idx="76266">
                  <c:v>0.98337578699999995</c:v>
                </c:pt>
                <c:pt idx="76267">
                  <c:v>0.98337578699999995</c:v>
                </c:pt>
                <c:pt idx="76268">
                  <c:v>0.98529628999999996</c:v>
                </c:pt>
                <c:pt idx="76269">
                  <c:v>0.99466263200000005</c:v>
                </c:pt>
                <c:pt idx="76270">
                  <c:v>0.99466263200000005</c:v>
                </c:pt>
                <c:pt idx="76271">
                  <c:v>0.994798234</c:v>
                </c:pt>
                <c:pt idx="76272">
                  <c:v>0.994798234</c:v>
                </c:pt>
                <c:pt idx="76273">
                  <c:v>0.98552498799999999</c:v>
                </c:pt>
                <c:pt idx="76274">
                  <c:v>0.98337578699999995</c:v>
                </c:pt>
                <c:pt idx="76275">
                  <c:v>0.994798234</c:v>
                </c:pt>
                <c:pt idx="76276">
                  <c:v>0.99833470599999996</c:v>
                </c:pt>
                <c:pt idx="76277">
                  <c:v>0.99466263200000005</c:v>
                </c:pt>
                <c:pt idx="76278">
                  <c:v>0.994798234</c:v>
                </c:pt>
                <c:pt idx="76279">
                  <c:v>0.994798234</c:v>
                </c:pt>
                <c:pt idx="76280">
                  <c:v>0.98048173699999996</c:v>
                </c:pt>
                <c:pt idx="76281">
                  <c:v>0.99833470599999996</c:v>
                </c:pt>
                <c:pt idx="76282">
                  <c:v>0.98729905299999998</c:v>
                </c:pt>
                <c:pt idx="76283">
                  <c:v>0.99833470599999996</c:v>
                </c:pt>
                <c:pt idx="76284">
                  <c:v>0.98048173699999996</c:v>
                </c:pt>
                <c:pt idx="76285">
                  <c:v>0.98048173699999996</c:v>
                </c:pt>
                <c:pt idx="76286">
                  <c:v>0.994798234</c:v>
                </c:pt>
                <c:pt idx="76287">
                  <c:v>0.98337578699999995</c:v>
                </c:pt>
                <c:pt idx="76288">
                  <c:v>0.99833470599999996</c:v>
                </c:pt>
                <c:pt idx="76289">
                  <c:v>0.99833470599999996</c:v>
                </c:pt>
                <c:pt idx="76290">
                  <c:v>0.99466263200000005</c:v>
                </c:pt>
                <c:pt idx="76291">
                  <c:v>0.994798234</c:v>
                </c:pt>
                <c:pt idx="76292">
                  <c:v>0.98337578699999995</c:v>
                </c:pt>
                <c:pt idx="76293">
                  <c:v>0.994798234</c:v>
                </c:pt>
                <c:pt idx="76294">
                  <c:v>0.99466263200000005</c:v>
                </c:pt>
                <c:pt idx="76295">
                  <c:v>0.99466263200000005</c:v>
                </c:pt>
                <c:pt idx="76296">
                  <c:v>0.994798234</c:v>
                </c:pt>
                <c:pt idx="76297">
                  <c:v>0.99466263200000005</c:v>
                </c:pt>
                <c:pt idx="76298">
                  <c:v>0.99090427199999997</c:v>
                </c:pt>
                <c:pt idx="76299">
                  <c:v>0.994798234</c:v>
                </c:pt>
                <c:pt idx="76300">
                  <c:v>0.994798234</c:v>
                </c:pt>
                <c:pt idx="76301">
                  <c:v>0.98048173699999996</c:v>
                </c:pt>
                <c:pt idx="76302">
                  <c:v>0.99466263200000005</c:v>
                </c:pt>
                <c:pt idx="76303">
                  <c:v>0.994798234</c:v>
                </c:pt>
                <c:pt idx="76304">
                  <c:v>0.98337578699999995</c:v>
                </c:pt>
                <c:pt idx="76305">
                  <c:v>0.98729905299999998</c:v>
                </c:pt>
                <c:pt idx="76306">
                  <c:v>0.98048173699999996</c:v>
                </c:pt>
                <c:pt idx="76307">
                  <c:v>0.99833470599999996</c:v>
                </c:pt>
                <c:pt idx="76308">
                  <c:v>0.98729905299999998</c:v>
                </c:pt>
                <c:pt idx="76309">
                  <c:v>0.99466263200000005</c:v>
                </c:pt>
                <c:pt idx="76310">
                  <c:v>0.99466263200000005</c:v>
                </c:pt>
                <c:pt idx="76311">
                  <c:v>0.99090427199999997</c:v>
                </c:pt>
                <c:pt idx="76312">
                  <c:v>0.99466263200000005</c:v>
                </c:pt>
                <c:pt idx="76313">
                  <c:v>0.99456953599999998</c:v>
                </c:pt>
                <c:pt idx="76314">
                  <c:v>0.99466263200000005</c:v>
                </c:pt>
                <c:pt idx="76315">
                  <c:v>0.98337578699999995</c:v>
                </c:pt>
                <c:pt idx="76316">
                  <c:v>0.98337578699999995</c:v>
                </c:pt>
                <c:pt idx="76317">
                  <c:v>0.98337578699999995</c:v>
                </c:pt>
                <c:pt idx="76318">
                  <c:v>0.994798234</c:v>
                </c:pt>
                <c:pt idx="76319">
                  <c:v>0.994798234</c:v>
                </c:pt>
                <c:pt idx="76320">
                  <c:v>0.99090427199999997</c:v>
                </c:pt>
                <c:pt idx="76321">
                  <c:v>0.98337578699999995</c:v>
                </c:pt>
                <c:pt idx="76322">
                  <c:v>0.98729905299999998</c:v>
                </c:pt>
                <c:pt idx="76323">
                  <c:v>0.99833470599999996</c:v>
                </c:pt>
                <c:pt idx="76324">
                  <c:v>0.98337578699999995</c:v>
                </c:pt>
                <c:pt idx="76325">
                  <c:v>0.98337578699999995</c:v>
                </c:pt>
                <c:pt idx="76326">
                  <c:v>0.98337578699999995</c:v>
                </c:pt>
                <c:pt idx="76327">
                  <c:v>0.98337578699999995</c:v>
                </c:pt>
                <c:pt idx="76328">
                  <c:v>0.994798234</c:v>
                </c:pt>
                <c:pt idx="76329">
                  <c:v>0.99466263200000005</c:v>
                </c:pt>
                <c:pt idx="76330">
                  <c:v>0.98648640799999998</c:v>
                </c:pt>
                <c:pt idx="76331">
                  <c:v>0.99100769600000005</c:v>
                </c:pt>
                <c:pt idx="76332">
                  <c:v>0.98337578699999995</c:v>
                </c:pt>
                <c:pt idx="76333">
                  <c:v>0.99466263200000005</c:v>
                </c:pt>
                <c:pt idx="76334">
                  <c:v>0.98048173699999996</c:v>
                </c:pt>
                <c:pt idx="76335">
                  <c:v>0.99466263200000005</c:v>
                </c:pt>
                <c:pt idx="76336">
                  <c:v>0.994798234</c:v>
                </c:pt>
                <c:pt idx="76337">
                  <c:v>0.98048173699999996</c:v>
                </c:pt>
                <c:pt idx="76338">
                  <c:v>0.99833470599999996</c:v>
                </c:pt>
                <c:pt idx="76339">
                  <c:v>0.98337578699999995</c:v>
                </c:pt>
                <c:pt idx="76340">
                  <c:v>0.99466263200000005</c:v>
                </c:pt>
                <c:pt idx="76341">
                  <c:v>0.98337578699999995</c:v>
                </c:pt>
                <c:pt idx="76342">
                  <c:v>0.99466263200000005</c:v>
                </c:pt>
                <c:pt idx="76343">
                  <c:v>0.994798234</c:v>
                </c:pt>
                <c:pt idx="76344">
                  <c:v>0.994798234</c:v>
                </c:pt>
                <c:pt idx="76345">
                  <c:v>0.99833470599999996</c:v>
                </c:pt>
                <c:pt idx="76346">
                  <c:v>0.99466263200000005</c:v>
                </c:pt>
                <c:pt idx="76347">
                  <c:v>0.98048173699999996</c:v>
                </c:pt>
                <c:pt idx="76348">
                  <c:v>0.994798234</c:v>
                </c:pt>
                <c:pt idx="76349">
                  <c:v>0.99833470599999996</c:v>
                </c:pt>
                <c:pt idx="76350">
                  <c:v>0.98048173699999996</c:v>
                </c:pt>
                <c:pt idx="76351">
                  <c:v>0.99833470599999996</c:v>
                </c:pt>
                <c:pt idx="76352">
                  <c:v>0.99833470599999996</c:v>
                </c:pt>
                <c:pt idx="76353">
                  <c:v>0.994798234</c:v>
                </c:pt>
                <c:pt idx="76354">
                  <c:v>0.98337578699999995</c:v>
                </c:pt>
                <c:pt idx="76355">
                  <c:v>0.99466263200000005</c:v>
                </c:pt>
                <c:pt idx="76356">
                  <c:v>0.99466263200000005</c:v>
                </c:pt>
                <c:pt idx="76357">
                  <c:v>0.98337578699999995</c:v>
                </c:pt>
                <c:pt idx="76358">
                  <c:v>0.98337578699999995</c:v>
                </c:pt>
                <c:pt idx="76359">
                  <c:v>0.994798234</c:v>
                </c:pt>
                <c:pt idx="76360">
                  <c:v>0.98048173699999996</c:v>
                </c:pt>
                <c:pt idx="76361">
                  <c:v>0.99833470599999996</c:v>
                </c:pt>
                <c:pt idx="76362">
                  <c:v>0.98048173699999996</c:v>
                </c:pt>
                <c:pt idx="76363">
                  <c:v>0.98337578699999995</c:v>
                </c:pt>
                <c:pt idx="76364">
                  <c:v>0.99466263200000005</c:v>
                </c:pt>
                <c:pt idx="76365">
                  <c:v>0.994798234</c:v>
                </c:pt>
                <c:pt idx="76366">
                  <c:v>0.994798234</c:v>
                </c:pt>
                <c:pt idx="76367">
                  <c:v>0.99466263200000005</c:v>
                </c:pt>
                <c:pt idx="76368">
                  <c:v>0.99833470599999996</c:v>
                </c:pt>
                <c:pt idx="76369">
                  <c:v>0.98337578699999995</c:v>
                </c:pt>
                <c:pt idx="76370">
                  <c:v>0.99015918800000002</c:v>
                </c:pt>
                <c:pt idx="76371">
                  <c:v>0.99466263200000005</c:v>
                </c:pt>
                <c:pt idx="76372">
                  <c:v>0.99833470599999996</c:v>
                </c:pt>
                <c:pt idx="76373">
                  <c:v>0.98048173699999996</c:v>
                </c:pt>
                <c:pt idx="76374">
                  <c:v>0.99833470599999996</c:v>
                </c:pt>
                <c:pt idx="76375">
                  <c:v>0.99466263200000005</c:v>
                </c:pt>
                <c:pt idx="76376">
                  <c:v>0.99833470599999996</c:v>
                </c:pt>
                <c:pt idx="76377">
                  <c:v>0.98337578699999995</c:v>
                </c:pt>
                <c:pt idx="76378">
                  <c:v>0.994798234</c:v>
                </c:pt>
                <c:pt idx="76379">
                  <c:v>0.994798234</c:v>
                </c:pt>
                <c:pt idx="76380">
                  <c:v>0.99833470599999996</c:v>
                </c:pt>
                <c:pt idx="76381">
                  <c:v>0.99466263200000005</c:v>
                </c:pt>
                <c:pt idx="76382">
                  <c:v>0.98048173699999996</c:v>
                </c:pt>
                <c:pt idx="76383">
                  <c:v>0.98048173699999996</c:v>
                </c:pt>
                <c:pt idx="76384">
                  <c:v>0.98337578699999995</c:v>
                </c:pt>
                <c:pt idx="76385">
                  <c:v>0.99466263200000005</c:v>
                </c:pt>
                <c:pt idx="76386">
                  <c:v>0.98337578699999995</c:v>
                </c:pt>
                <c:pt idx="76387">
                  <c:v>0.98337578699999995</c:v>
                </c:pt>
                <c:pt idx="76388">
                  <c:v>0.98048173699999996</c:v>
                </c:pt>
                <c:pt idx="76389">
                  <c:v>0.98048173699999996</c:v>
                </c:pt>
                <c:pt idx="76390">
                  <c:v>0.99466263200000005</c:v>
                </c:pt>
                <c:pt idx="76391">
                  <c:v>0.98337578699999995</c:v>
                </c:pt>
                <c:pt idx="76392">
                  <c:v>0.99466263200000005</c:v>
                </c:pt>
                <c:pt idx="76393">
                  <c:v>0.99833470599999996</c:v>
                </c:pt>
                <c:pt idx="76394">
                  <c:v>0.98337578699999995</c:v>
                </c:pt>
                <c:pt idx="76395">
                  <c:v>0.99466263200000005</c:v>
                </c:pt>
                <c:pt idx="76396">
                  <c:v>0.99833470599999996</c:v>
                </c:pt>
                <c:pt idx="76397">
                  <c:v>0.99466263200000005</c:v>
                </c:pt>
                <c:pt idx="76398">
                  <c:v>0.994798234</c:v>
                </c:pt>
                <c:pt idx="76399">
                  <c:v>0.98729905299999998</c:v>
                </c:pt>
                <c:pt idx="76400">
                  <c:v>0.99466263200000005</c:v>
                </c:pt>
                <c:pt idx="76401">
                  <c:v>0.98048173699999996</c:v>
                </c:pt>
                <c:pt idx="76402">
                  <c:v>0.98337578699999995</c:v>
                </c:pt>
                <c:pt idx="76403">
                  <c:v>0.99466263200000005</c:v>
                </c:pt>
                <c:pt idx="76404">
                  <c:v>0.994798234</c:v>
                </c:pt>
                <c:pt idx="76405">
                  <c:v>0.99090427199999997</c:v>
                </c:pt>
                <c:pt idx="76406">
                  <c:v>0.99833470599999996</c:v>
                </c:pt>
                <c:pt idx="76407">
                  <c:v>0.98337578699999995</c:v>
                </c:pt>
                <c:pt idx="76408">
                  <c:v>0.98337578699999995</c:v>
                </c:pt>
                <c:pt idx="76409">
                  <c:v>0.98337578699999995</c:v>
                </c:pt>
                <c:pt idx="76410">
                  <c:v>0.99466263200000005</c:v>
                </c:pt>
                <c:pt idx="76411">
                  <c:v>0.99466263200000005</c:v>
                </c:pt>
                <c:pt idx="76412">
                  <c:v>0.98337578699999995</c:v>
                </c:pt>
                <c:pt idx="76413">
                  <c:v>0.98337578699999995</c:v>
                </c:pt>
                <c:pt idx="76414">
                  <c:v>0.99466263200000005</c:v>
                </c:pt>
                <c:pt idx="76415">
                  <c:v>0.99833470599999996</c:v>
                </c:pt>
                <c:pt idx="76416">
                  <c:v>0.994798234</c:v>
                </c:pt>
                <c:pt idx="76417">
                  <c:v>0.99466263200000005</c:v>
                </c:pt>
                <c:pt idx="76418">
                  <c:v>0.99466263200000005</c:v>
                </c:pt>
                <c:pt idx="76419">
                  <c:v>0.99015918800000002</c:v>
                </c:pt>
                <c:pt idx="76420">
                  <c:v>0.98337578699999995</c:v>
                </c:pt>
                <c:pt idx="76421">
                  <c:v>0.98337578699999995</c:v>
                </c:pt>
                <c:pt idx="76422">
                  <c:v>0.98337578699999995</c:v>
                </c:pt>
                <c:pt idx="76423">
                  <c:v>0.98048173699999996</c:v>
                </c:pt>
                <c:pt idx="76424">
                  <c:v>0.98337578699999995</c:v>
                </c:pt>
                <c:pt idx="76425">
                  <c:v>0.98337578699999995</c:v>
                </c:pt>
                <c:pt idx="76426">
                  <c:v>0.99466263200000005</c:v>
                </c:pt>
                <c:pt idx="76427">
                  <c:v>0.98337578699999995</c:v>
                </c:pt>
                <c:pt idx="76428">
                  <c:v>0.98048173699999996</c:v>
                </c:pt>
                <c:pt idx="76429">
                  <c:v>0.99833470599999996</c:v>
                </c:pt>
                <c:pt idx="76430">
                  <c:v>0.98337578699999995</c:v>
                </c:pt>
                <c:pt idx="76431">
                  <c:v>0.99833470599999996</c:v>
                </c:pt>
                <c:pt idx="76432">
                  <c:v>0.98337578699999995</c:v>
                </c:pt>
                <c:pt idx="76433">
                  <c:v>0.98337578699999995</c:v>
                </c:pt>
                <c:pt idx="76434">
                  <c:v>0.98337578699999995</c:v>
                </c:pt>
                <c:pt idx="76435">
                  <c:v>0.98337578699999995</c:v>
                </c:pt>
                <c:pt idx="76436">
                  <c:v>0.99466263200000005</c:v>
                </c:pt>
                <c:pt idx="76437">
                  <c:v>0.98048173699999996</c:v>
                </c:pt>
                <c:pt idx="76438">
                  <c:v>0.99466263200000005</c:v>
                </c:pt>
                <c:pt idx="76439">
                  <c:v>0.994798234</c:v>
                </c:pt>
                <c:pt idx="76440">
                  <c:v>0.99466263200000005</c:v>
                </c:pt>
                <c:pt idx="76441">
                  <c:v>0.99466263200000005</c:v>
                </c:pt>
                <c:pt idx="76442">
                  <c:v>0.994798234</c:v>
                </c:pt>
                <c:pt idx="76443">
                  <c:v>0.98337578699999995</c:v>
                </c:pt>
                <c:pt idx="76444">
                  <c:v>0.99090427199999997</c:v>
                </c:pt>
                <c:pt idx="76445">
                  <c:v>0.98337578699999995</c:v>
                </c:pt>
                <c:pt idx="76446">
                  <c:v>0.994798234</c:v>
                </c:pt>
                <c:pt idx="76447">
                  <c:v>0.99466263200000005</c:v>
                </c:pt>
                <c:pt idx="76448">
                  <c:v>0.99466263200000005</c:v>
                </c:pt>
                <c:pt idx="76449">
                  <c:v>0.98337578699999995</c:v>
                </c:pt>
                <c:pt idx="76450">
                  <c:v>0.99833470599999996</c:v>
                </c:pt>
                <c:pt idx="76451">
                  <c:v>0.99466263200000005</c:v>
                </c:pt>
                <c:pt idx="76452">
                  <c:v>0.99833470599999996</c:v>
                </c:pt>
                <c:pt idx="76453">
                  <c:v>0.99466263200000005</c:v>
                </c:pt>
                <c:pt idx="76454">
                  <c:v>0.99833470599999996</c:v>
                </c:pt>
                <c:pt idx="76455">
                  <c:v>0.99833470599999996</c:v>
                </c:pt>
                <c:pt idx="76456">
                  <c:v>0.98337578699999995</c:v>
                </c:pt>
                <c:pt idx="76457">
                  <c:v>0.99833470599999996</c:v>
                </c:pt>
                <c:pt idx="76458">
                  <c:v>0.99833470599999996</c:v>
                </c:pt>
                <c:pt idx="76459">
                  <c:v>0.99833470599999996</c:v>
                </c:pt>
                <c:pt idx="76460">
                  <c:v>0.99466263200000005</c:v>
                </c:pt>
                <c:pt idx="76461">
                  <c:v>0.99466263200000005</c:v>
                </c:pt>
                <c:pt idx="76462">
                  <c:v>0.994798234</c:v>
                </c:pt>
                <c:pt idx="76463">
                  <c:v>0.99015918800000002</c:v>
                </c:pt>
                <c:pt idx="76464">
                  <c:v>0.98337578699999995</c:v>
                </c:pt>
                <c:pt idx="76465">
                  <c:v>0.99466263200000005</c:v>
                </c:pt>
                <c:pt idx="76466">
                  <c:v>0.99833470599999996</c:v>
                </c:pt>
                <c:pt idx="76467">
                  <c:v>0.98337578699999995</c:v>
                </c:pt>
                <c:pt idx="76468">
                  <c:v>0.99833470599999996</c:v>
                </c:pt>
                <c:pt idx="76469">
                  <c:v>0.98048173699999996</c:v>
                </c:pt>
                <c:pt idx="76470">
                  <c:v>0.99466263200000005</c:v>
                </c:pt>
                <c:pt idx="76471">
                  <c:v>0.98337578699999995</c:v>
                </c:pt>
                <c:pt idx="76472">
                  <c:v>0.99100769600000005</c:v>
                </c:pt>
                <c:pt idx="76473">
                  <c:v>0.99466263200000005</c:v>
                </c:pt>
                <c:pt idx="76474">
                  <c:v>0.99466263200000005</c:v>
                </c:pt>
                <c:pt idx="76475">
                  <c:v>0.99833470599999996</c:v>
                </c:pt>
                <c:pt idx="76476">
                  <c:v>0.98048173699999996</c:v>
                </c:pt>
                <c:pt idx="76477">
                  <c:v>0.98048173699999996</c:v>
                </c:pt>
                <c:pt idx="76478">
                  <c:v>0.98048173699999996</c:v>
                </c:pt>
                <c:pt idx="76479">
                  <c:v>0.99466263200000005</c:v>
                </c:pt>
                <c:pt idx="76480">
                  <c:v>0.994798234</c:v>
                </c:pt>
                <c:pt idx="76481">
                  <c:v>0.99466263200000005</c:v>
                </c:pt>
                <c:pt idx="76482">
                  <c:v>0.99466263200000005</c:v>
                </c:pt>
                <c:pt idx="76483">
                  <c:v>0.987316898</c:v>
                </c:pt>
                <c:pt idx="76484">
                  <c:v>0.99833470599999996</c:v>
                </c:pt>
                <c:pt idx="76485">
                  <c:v>0.98337578699999995</c:v>
                </c:pt>
                <c:pt idx="76486">
                  <c:v>0.99833470599999996</c:v>
                </c:pt>
                <c:pt idx="76487">
                  <c:v>0.994798234</c:v>
                </c:pt>
                <c:pt idx="76488">
                  <c:v>0.99833470599999996</c:v>
                </c:pt>
                <c:pt idx="76489">
                  <c:v>0.98337578699999995</c:v>
                </c:pt>
                <c:pt idx="76490">
                  <c:v>0.99466263200000005</c:v>
                </c:pt>
                <c:pt idx="76491">
                  <c:v>0.98337578699999995</c:v>
                </c:pt>
                <c:pt idx="76492">
                  <c:v>0.99833470599999996</c:v>
                </c:pt>
                <c:pt idx="76493">
                  <c:v>0.99466263200000005</c:v>
                </c:pt>
                <c:pt idx="76494">
                  <c:v>0.98337578699999995</c:v>
                </c:pt>
                <c:pt idx="76495">
                  <c:v>0.98337578699999995</c:v>
                </c:pt>
                <c:pt idx="76496">
                  <c:v>0.99833470599999996</c:v>
                </c:pt>
                <c:pt idx="76497">
                  <c:v>0.987316898</c:v>
                </c:pt>
                <c:pt idx="76498">
                  <c:v>0.99466263200000005</c:v>
                </c:pt>
                <c:pt idx="76499">
                  <c:v>0.99466263200000005</c:v>
                </c:pt>
                <c:pt idx="76500">
                  <c:v>0.99090427199999997</c:v>
                </c:pt>
                <c:pt idx="76501">
                  <c:v>0.98048173699999996</c:v>
                </c:pt>
                <c:pt idx="76502">
                  <c:v>0.994798234</c:v>
                </c:pt>
                <c:pt idx="76503">
                  <c:v>0.98337578699999995</c:v>
                </c:pt>
                <c:pt idx="76504">
                  <c:v>0.99466263200000005</c:v>
                </c:pt>
                <c:pt idx="76505">
                  <c:v>0.99466263200000005</c:v>
                </c:pt>
                <c:pt idx="76506">
                  <c:v>0.99833470599999996</c:v>
                </c:pt>
                <c:pt idx="76507">
                  <c:v>0.99833470599999996</c:v>
                </c:pt>
                <c:pt idx="76508">
                  <c:v>0.994798234</c:v>
                </c:pt>
                <c:pt idx="76509">
                  <c:v>0.98337578699999995</c:v>
                </c:pt>
                <c:pt idx="76510">
                  <c:v>0.98640082900000003</c:v>
                </c:pt>
                <c:pt idx="76511">
                  <c:v>0.98337578699999995</c:v>
                </c:pt>
                <c:pt idx="76512">
                  <c:v>0.994798234</c:v>
                </c:pt>
                <c:pt idx="76513">
                  <c:v>0.994798234</c:v>
                </c:pt>
                <c:pt idx="76514">
                  <c:v>0.99466263200000005</c:v>
                </c:pt>
                <c:pt idx="76515">
                  <c:v>0.99833470599999996</c:v>
                </c:pt>
                <c:pt idx="76516">
                  <c:v>0.98048173699999996</c:v>
                </c:pt>
                <c:pt idx="76517">
                  <c:v>0.98337578699999995</c:v>
                </c:pt>
                <c:pt idx="76518">
                  <c:v>0.98048173699999996</c:v>
                </c:pt>
                <c:pt idx="76519">
                  <c:v>0.99466263200000005</c:v>
                </c:pt>
                <c:pt idx="76520">
                  <c:v>0.99100769600000005</c:v>
                </c:pt>
                <c:pt idx="76521">
                  <c:v>0.994798234</c:v>
                </c:pt>
                <c:pt idx="76522">
                  <c:v>0.99833470599999996</c:v>
                </c:pt>
                <c:pt idx="76523">
                  <c:v>0.98048173699999996</c:v>
                </c:pt>
                <c:pt idx="76524">
                  <c:v>0.98337578699999995</c:v>
                </c:pt>
                <c:pt idx="76525">
                  <c:v>0.98337578699999995</c:v>
                </c:pt>
                <c:pt idx="76526">
                  <c:v>0.98337578699999995</c:v>
                </c:pt>
                <c:pt idx="76527">
                  <c:v>0.994798234</c:v>
                </c:pt>
                <c:pt idx="76528">
                  <c:v>0.98337578699999995</c:v>
                </c:pt>
                <c:pt idx="76529">
                  <c:v>0.99466263200000005</c:v>
                </c:pt>
                <c:pt idx="76530">
                  <c:v>0.99833470599999996</c:v>
                </c:pt>
                <c:pt idx="76531">
                  <c:v>0.98048173699999996</c:v>
                </c:pt>
                <c:pt idx="76532">
                  <c:v>0.99466263200000005</c:v>
                </c:pt>
                <c:pt idx="76533">
                  <c:v>0.98337578699999995</c:v>
                </c:pt>
                <c:pt idx="76534">
                  <c:v>0.99833470599999996</c:v>
                </c:pt>
                <c:pt idx="76535">
                  <c:v>0.98337578699999995</c:v>
                </c:pt>
                <c:pt idx="76536">
                  <c:v>0.98337578699999995</c:v>
                </c:pt>
                <c:pt idx="76537">
                  <c:v>0.98337578699999995</c:v>
                </c:pt>
                <c:pt idx="76538">
                  <c:v>0.99466263200000005</c:v>
                </c:pt>
                <c:pt idx="76539">
                  <c:v>0.98337578699999995</c:v>
                </c:pt>
                <c:pt idx="76540">
                  <c:v>0.99466263200000005</c:v>
                </c:pt>
                <c:pt idx="76541">
                  <c:v>0.99466263200000005</c:v>
                </c:pt>
                <c:pt idx="76542">
                  <c:v>0.99466263200000005</c:v>
                </c:pt>
                <c:pt idx="76543">
                  <c:v>0.99833470599999996</c:v>
                </c:pt>
                <c:pt idx="76544">
                  <c:v>0.99100769600000005</c:v>
                </c:pt>
                <c:pt idx="76545">
                  <c:v>0.99833470599999996</c:v>
                </c:pt>
                <c:pt idx="76546">
                  <c:v>0.98048173699999996</c:v>
                </c:pt>
                <c:pt idx="76547">
                  <c:v>0.99833470599999996</c:v>
                </c:pt>
                <c:pt idx="76548">
                  <c:v>0.98337578699999995</c:v>
                </c:pt>
                <c:pt idx="76549">
                  <c:v>0.994798234</c:v>
                </c:pt>
                <c:pt idx="76550">
                  <c:v>0.98337578699999995</c:v>
                </c:pt>
                <c:pt idx="76551">
                  <c:v>0.994798234</c:v>
                </c:pt>
                <c:pt idx="76552">
                  <c:v>0.98337578699999995</c:v>
                </c:pt>
                <c:pt idx="76553">
                  <c:v>0.98048173699999996</c:v>
                </c:pt>
                <c:pt idx="76554">
                  <c:v>0.99466263200000005</c:v>
                </c:pt>
                <c:pt idx="76555">
                  <c:v>0.98337578699999995</c:v>
                </c:pt>
                <c:pt idx="76556">
                  <c:v>0.99466263200000005</c:v>
                </c:pt>
                <c:pt idx="76557">
                  <c:v>0.99466263200000005</c:v>
                </c:pt>
                <c:pt idx="76558">
                  <c:v>0.99833470599999996</c:v>
                </c:pt>
                <c:pt idx="76559">
                  <c:v>0.99833470599999996</c:v>
                </c:pt>
                <c:pt idx="76560">
                  <c:v>0.98337578699999995</c:v>
                </c:pt>
                <c:pt idx="76561">
                  <c:v>0.98337578699999995</c:v>
                </c:pt>
                <c:pt idx="76562">
                  <c:v>0.99833470599999996</c:v>
                </c:pt>
                <c:pt idx="76563">
                  <c:v>0.98337578699999995</c:v>
                </c:pt>
                <c:pt idx="76564">
                  <c:v>0.98048173699999996</c:v>
                </c:pt>
                <c:pt idx="76565">
                  <c:v>0.99833470599999996</c:v>
                </c:pt>
                <c:pt idx="76566">
                  <c:v>0.99450736299999998</c:v>
                </c:pt>
                <c:pt idx="76567">
                  <c:v>0.99833470599999996</c:v>
                </c:pt>
                <c:pt idx="76568">
                  <c:v>0.98337578699999995</c:v>
                </c:pt>
                <c:pt idx="76569">
                  <c:v>0.98048173699999996</c:v>
                </c:pt>
                <c:pt idx="76570">
                  <c:v>0.99833470599999996</c:v>
                </c:pt>
                <c:pt idx="76571">
                  <c:v>0.99100769600000005</c:v>
                </c:pt>
                <c:pt idx="76572">
                  <c:v>0.994798234</c:v>
                </c:pt>
                <c:pt idx="76573">
                  <c:v>0.99833470599999996</c:v>
                </c:pt>
                <c:pt idx="76574">
                  <c:v>0.994798234</c:v>
                </c:pt>
                <c:pt idx="76575">
                  <c:v>0.99833470599999996</c:v>
                </c:pt>
                <c:pt idx="76576">
                  <c:v>0.99833470599999996</c:v>
                </c:pt>
                <c:pt idx="76577">
                  <c:v>0.99833470599999996</c:v>
                </c:pt>
                <c:pt idx="76578">
                  <c:v>0.99466263200000005</c:v>
                </c:pt>
                <c:pt idx="76579">
                  <c:v>0.994798234</c:v>
                </c:pt>
                <c:pt idx="76580">
                  <c:v>0.98337578699999995</c:v>
                </c:pt>
                <c:pt idx="76581">
                  <c:v>0.99466263200000005</c:v>
                </c:pt>
                <c:pt idx="76582">
                  <c:v>0.99466263200000005</c:v>
                </c:pt>
                <c:pt idx="76583">
                  <c:v>0.98337578699999995</c:v>
                </c:pt>
                <c:pt idx="76584">
                  <c:v>0.98048173699999996</c:v>
                </c:pt>
                <c:pt idx="76585">
                  <c:v>0.99466263200000005</c:v>
                </c:pt>
                <c:pt idx="76586">
                  <c:v>0.98337578699999995</c:v>
                </c:pt>
                <c:pt idx="76587">
                  <c:v>0.99466263200000005</c:v>
                </c:pt>
                <c:pt idx="76588">
                  <c:v>0.99466263200000005</c:v>
                </c:pt>
                <c:pt idx="76589">
                  <c:v>0.994798234</c:v>
                </c:pt>
                <c:pt idx="76590">
                  <c:v>0.98048173699999996</c:v>
                </c:pt>
                <c:pt idx="76591">
                  <c:v>0.99833470599999996</c:v>
                </c:pt>
                <c:pt idx="76592">
                  <c:v>0.98337578699999995</c:v>
                </c:pt>
                <c:pt idx="76593">
                  <c:v>0.98048173699999996</c:v>
                </c:pt>
                <c:pt idx="76594">
                  <c:v>0.99466263200000005</c:v>
                </c:pt>
                <c:pt idx="76595">
                  <c:v>0.994798234</c:v>
                </c:pt>
                <c:pt idx="76596">
                  <c:v>0.994798234</c:v>
                </c:pt>
                <c:pt idx="76597">
                  <c:v>0.99466263200000005</c:v>
                </c:pt>
                <c:pt idx="76598">
                  <c:v>0.99833470599999996</c:v>
                </c:pt>
                <c:pt idx="76599">
                  <c:v>0.99466263200000005</c:v>
                </c:pt>
                <c:pt idx="76600">
                  <c:v>0.994798234</c:v>
                </c:pt>
                <c:pt idx="76601">
                  <c:v>0.99466263200000005</c:v>
                </c:pt>
                <c:pt idx="76602">
                  <c:v>0.98337578699999995</c:v>
                </c:pt>
                <c:pt idx="76603">
                  <c:v>0.99466263200000005</c:v>
                </c:pt>
                <c:pt idx="76604">
                  <c:v>0.98048173699999996</c:v>
                </c:pt>
                <c:pt idx="76605">
                  <c:v>0.99027694600000005</c:v>
                </c:pt>
                <c:pt idx="76606">
                  <c:v>0.99466263200000005</c:v>
                </c:pt>
                <c:pt idx="76607">
                  <c:v>0.98337578699999995</c:v>
                </c:pt>
                <c:pt idx="76608">
                  <c:v>0.994798234</c:v>
                </c:pt>
                <c:pt idx="76609">
                  <c:v>0.98337578699999995</c:v>
                </c:pt>
                <c:pt idx="76610">
                  <c:v>0.98048173699999996</c:v>
                </c:pt>
                <c:pt idx="76611">
                  <c:v>0.99466263200000005</c:v>
                </c:pt>
                <c:pt idx="76612">
                  <c:v>0.98337578699999995</c:v>
                </c:pt>
                <c:pt idx="76613">
                  <c:v>0.99466263200000005</c:v>
                </c:pt>
                <c:pt idx="76614">
                  <c:v>0.98337578699999995</c:v>
                </c:pt>
                <c:pt idx="76615">
                  <c:v>0.994798234</c:v>
                </c:pt>
                <c:pt idx="76616">
                  <c:v>0.98337578699999995</c:v>
                </c:pt>
                <c:pt idx="76617">
                  <c:v>0.994798234</c:v>
                </c:pt>
                <c:pt idx="76618">
                  <c:v>0.98337578699999995</c:v>
                </c:pt>
                <c:pt idx="76619">
                  <c:v>0.99833470599999996</c:v>
                </c:pt>
                <c:pt idx="76620">
                  <c:v>0.98337578699999995</c:v>
                </c:pt>
                <c:pt idx="76621">
                  <c:v>0.99466263200000005</c:v>
                </c:pt>
                <c:pt idx="76622">
                  <c:v>0.98048173699999996</c:v>
                </c:pt>
                <c:pt idx="76623">
                  <c:v>0.98048173699999996</c:v>
                </c:pt>
                <c:pt idx="76624">
                  <c:v>0.994798234</c:v>
                </c:pt>
                <c:pt idx="76625">
                  <c:v>0.98337578699999995</c:v>
                </c:pt>
                <c:pt idx="76626">
                  <c:v>0.98337578699999995</c:v>
                </c:pt>
                <c:pt idx="76627">
                  <c:v>0.994798234</c:v>
                </c:pt>
                <c:pt idx="76628">
                  <c:v>0.99466263200000005</c:v>
                </c:pt>
                <c:pt idx="76629">
                  <c:v>0.99833470599999996</c:v>
                </c:pt>
                <c:pt idx="76630">
                  <c:v>0.98337578699999995</c:v>
                </c:pt>
                <c:pt idx="76631">
                  <c:v>0.99466263200000005</c:v>
                </c:pt>
                <c:pt idx="76632">
                  <c:v>0.98048173699999996</c:v>
                </c:pt>
                <c:pt idx="76633">
                  <c:v>0.98337578699999995</c:v>
                </c:pt>
                <c:pt idx="76634">
                  <c:v>0.98552498799999999</c:v>
                </c:pt>
                <c:pt idx="76635">
                  <c:v>0.99833470599999996</c:v>
                </c:pt>
                <c:pt idx="76636">
                  <c:v>0.99466263200000005</c:v>
                </c:pt>
                <c:pt idx="76637">
                  <c:v>0.98337578699999995</c:v>
                </c:pt>
                <c:pt idx="76638">
                  <c:v>0.99466263200000005</c:v>
                </c:pt>
                <c:pt idx="76639">
                  <c:v>0.98337578699999995</c:v>
                </c:pt>
                <c:pt idx="76640">
                  <c:v>0.98337578699999995</c:v>
                </c:pt>
                <c:pt idx="76641">
                  <c:v>0.98337578699999995</c:v>
                </c:pt>
                <c:pt idx="76642">
                  <c:v>0.98337578699999995</c:v>
                </c:pt>
                <c:pt idx="76643">
                  <c:v>0.99027694600000005</c:v>
                </c:pt>
                <c:pt idx="76644">
                  <c:v>0.98048173699999996</c:v>
                </c:pt>
                <c:pt idx="76645">
                  <c:v>0.99466263200000005</c:v>
                </c:pt>
                <c:pt idx="76646">
                  <c:v>0.994798234</c:v>
                </c:pt>
                <c:pt idx="76647">
                  <c:v>0.99466263200000005</c:v>
                </c:pt>
                <c:pt idx="76648">
                  <c:v>0.99833470599999996</c:v>
                </c:pt>
                <c:pt idx="76649">
                  <c:v>0.99466263200000005</c:v>
                </c:pt>
                <c:pt idx="76650">
                  <c:v>0.98337578699999995</c:v>
                </c:pt>
                <c:pt idx="76651">
                  <c:v>0.98337578699999995</c:v>
                </c:pt>
                <c:pt idx="76652">
                  <c:v>0.98337578699999995</c:v>
                </c:pt>
                <c:pt idx="76653">
                  <c:v>0.99466263200000005</c:v>
                </c:pt>
                <c:pt idx="76654">
                  <c:v>0.99833470599999996</c:v>
                </c:pt>
                <c:pt idx="76655">
                  <c:v>0.99833470599999996</c:v>
                </c:pt>
                <c:pt idx="76656">
                  <c:v>0.99027694600000005</c:v>
                </c:pt>
                <c:pt idx="76657">
                  <c:v>0.99466263200000005</c:v>
                </c:pt>
                <c:pt idx="76658">
                  <c:v>0.99466263200000005</c:v>
                </c:pt>
                <c:pt idx="76659">
                  <c:v>0.98048173699999996</c:v>
                </c:pt>
                <c:pt idx="76660">
                  <c:v>0.98337578699999995</c:v>
                </c:pt>
                <c:pt idx="76661">
                  <c:v>0.994798234</c:v>
                </c:pt>
                <c:pt idx="76662">
                  <c:v>0.98337578699999995</c:v>
                </c:pt>
                <c:pt idx="76663">
                  <c:v>0.994798234</c:v>
                </c:pt>
                <c:pt idx="76664">
                  <c:v>0.994798234</c:v>
                </c:pt>
                <c:pt idx="76665">
                  <c:v>0.99466263200000005</c:v>
                </c:pt>
                <c:pt idx="76666">
                  <c:v>0.98337578699999995</c:v>
                </c:pt>
                <c:pt idx="76667">
                  <c:v>0.98337578699999995</c:v>
                </c:pt>
                <c:pt idx="76668">
                  <c:v>0.98337578699999995</c:v>
                </c:pt>
                <c:pt idx="76669">
                  <c:v>0.99466263200000005</c:v>
                </c:pt>
                <c:pt idx="76670">
                  <c:v>0.99466263200000005</c:v>
                </c:pt>
                <c:pt idx="76671">
                  <c:v>0.98337578699999995</c:v>
                </c:pt>
                <c:pt idx="76672">
                  <c:v>0.98048173699999996</c:v>
                </c:pt>
                <c:pt idx="76673">
                  <c:v>0.994798234</c:v>
                </c:pt>
                <c:pt idx="76674">
                  <c:v>0.98048173699999996</c:v>
                </c:pt>
                <c:pt idx="76675">
                  <c:v>0.99833470599999996</c:v>
                </c:pt>
                <c:pt idx="76676">
                  <c:v>0.99833470599999996</c:v>
                </c:pt>
                <c:pt idx="76677">
                  <c:v>0.98337578699999995</c:v>
                </c:pt>
                <c:pt idx="76678">
                  <c:v>0.98337578699999995</c:v>
                </c:pt>
                <c:pt idx="76679">
                  <c:v>0.98552498799999999</c:v>
                </c:pt>
                <c:pt idx="76680">
                  <c:v>0.994798234</c:v>
                </c:pt>
                <c:pt idx="76681">
                  <c:v>0.99090427199999997</c:v>
                </c:pt>
                <c:pt idx="76682">
                  <c:v>0.98529628999999996</c:v>
                </c:pt>
                <c:pt idx="76683">
                  <c:v>0.98552498799999999</c:v>
                </c:pt>
                <c:pt idx="76684">
                  <c:v>0.994798234</c:v>
                </c:pt>
                <c:pt idx="76685">
                  <c:v>0.99466263200000005</c:v>
                </c:pt>
                <c:pt idx="76686">
                  <c:v>0.98337578699999995</c:v>
                </c:pt>
                <c:pt idx="76687">
                  <c:v>0.98337578699999995</c:v>
                </c:pt>
                <c:pt idx="76688">
                  <c:v>0.98048173699999996</c:v>
                </c:pt>
                <c:pt idx="76689">
                  <c:v>0.99466263200000005</c:v>
                </c:pt>
                <c:pt idx="76690">
                  <c:v>0.98337578699999995</c:v>
                </c:pt>
                <c:pt idx="76691">
                  <c:v>0.994798234</c:v>
                </c:pt>
                <c:pt idx="76692">
                  <c:v>0.994798234</c:v>
                </c:pt>
                <c:pt idx="76693">
                  <c:v>0.99466263200000005</c:v>
                </c:pt>
                <c:pt idx="76694">
                  <c:v>0.99833470599999996</c:v>
                </c:pt>
                <c:pt idx="76695">
                  <c:v>0.99466263200000005</c:v>
                </c:pt>
                <c:pt idx="76696">
                  <c:v>0.99833470599999996</c:v>
                </c:pt>
                <c:pt idx="76697">
                  <c:v>0.994798234</c:v>
                </c:pt>
                <c:pt idx="76698">
                  <c:v>0.98048173699999996</c:v>
                </c:pt>
                <c:pt idx="76699">
                  <c:v>0.99090427199999997</c:v>
                </c:pt>
                <c:pt idx="76700">
                  <c:v>0.98337578699999995</c:v>
                </c:pt>
                <c:pt idx="76701">
                  <c:v>0.994798234</c:v>
                </c:pt>
                <c:pt idx="76702">
                  <c:v>0.994798234</c:v>
                </c:pt>
                <c:pt idx="76703">
                  <c:v>0.994798234</c:v>
                </c:pt>
                <c:pt idx="76704">
                  <c:v>0.98048173699999996</c:v>
                </c:pt>
                <c:pt idx="76705">
                  <c:v>0.98337578699999995</c:v>
                </c:pt>
                <c:pt idx="76706">
                  <c:v>0.98337578699999995</c:v>
                </c:pt>
                <c:pt idx="76707">
                  <c:v>0.98337578699999995</c:v>
                </c:pt>
                <c:pt idx="76708">
                  <c:v>0.98337578699999995</c:v>
                </c:pt>
                <c:pt idx="76709">
                  <c:v>0.99466263200000005</c:v>
                </c:pt>
                <c:pt idx="76710">
                  <c:v>0.98337578699999995</c:v>
                </c:pt>
                <c:pt idx="76711">
                  <c:v>0.98337578699999995</c:v>
                </c:pt>
                <c:pt idx="76712">
                  <c:v>0.99456953599999998</c:v>
                </c:pt>
                <c:pt idx="76713">
                  <c:v>0.99833470599999996</c:v>
                </c:pt>
                <c:pt idx="76714">
                  <c:v>0.98337578699999995</c:v>
                </c:pt>
                <c:pt idx="76715">
                  <c:v>0.99833470599999996</c:v>
                </c:pt>
                <c:pt idx="76716">
                  <c:v>0.99833470599999996</c:v>
                </c:pt>
                <c:pt idx="76717">
                  <c:v>0.98048173699999996</c:v>
                </c:pt>
                <c:pt idx="76718">
                  <c:v>0.98337578699999995</c:v>
                </c:pt>
                <c:pt idx="76719">
                  <c:v>0.994798234</c:v>
                </c:pt>
                <c:pt idx="76720">
                  <c:v>0.99466263200000005</c:v>
                </c:pt>
                <c:pt idx="76721">
                  <c:v>0.99466263200000005</c:v>
                </c:pt>
                <c:pt idx="76722">
                  <c:v>0.99100769600000005</c:v>
                </c:pt>
                <c:pt idx="76723">
                  <c:v>0.99466263200000005</c:v>
                </c:pt>
                <c:pt idx="76724">
                  <c:v>0.98048173699999996</c:v>
                </c:pt>
                <c:pt idx="76725">
                  <c:v>0.99833470599999996</c:v>
                </c:pt>
                <c:pt idx="76726">
                  <c:v>0.98337578699999995</c:v>
                </c:pt>
                <c:pt idx="76727">
                  <c:v>0.98337578699999995</c:v>
                </c:pt>
                <c:pt idx="76728">
                  <c:v>0.98048173699999996</c:v>
                </c:pt>
                <c:pt idx="76729">
                  <c:v>0.98337578699999995</c:v>
                </c:pt>
                <c:pt idx="76730">
                  <c:v>0.99833470599999996</c:v>
                </c:pt>
                <c:pt idx="76731">
                  <c:v>0.98337578699999995</c:v>
                </c:pt>
                <c:pt idx="76732">
                  <c:v>0.98337578699999995</c:v>
                </c:pt>
                <c:pt idx="76733">
                  <c:v>0.99466263200000005</c:v>
                </c:pt>
                <c:pt idx="76734">
                  <c:v>0.994798234</c:v>
                </c:pt>
                <c:pt idx="76735">
                  <c:v>0.99466263200000005</c:v>
                </c:pt>
                <c:pt idx="76736">
                  <c:v>0.98337578699999995</c:v>
                </c:pt>
                <c:pt idx="76737">
                  <c:v>0.99833470599999996</c:v>
                </c:pt>
                <c:pt idx="76738">
                  <c:v>0.98729905299999998</c:v>
                </c:pt>
                <c:pt idx="76739">
                  <c:v>0.994798234</c:v>
                </c:pt>
                <c:pt idx="76740">
                  <c:v>0.98337578699999995</c:v>
                </c:pt>
                <c:pt idx="76741">
                  <c:v>0.98337578699999995</c:v>
                </c:pt>
                <c:pt idx="76742">
                  <c:v>0.98048173699999996</c:v>
                </c:pt>
                <c:pt idx="76743">
                  <c:v>0.994798234</c:v>
                </c:pt>
                <c:pt idx="76744">
                  <c:v>0.994798234</c:v>
                </c:pt>
                <c:pt idx="76745">
                  <c:v>0.98337578699999995</c:v>
                </c:pt>
                <c:pt idx="76746">
                  <c:v>0.99100769600000005</c:v>
                </c:pt>
                <c:pt idx="76747">
                  <c:v>0.99100769600000005</c:v>
                </c:pt>
                <c:pt idx="76748">
                  <c:v>0.99833470599999996</c:v>
                </c:pt>
                <c:pt idx="76749">
                  <c:v>0.99833470599999996</c:v>
                </c:pt>
                <c:pt idx="76750">
                  <c:v>0.99833470599999996</c:v>
                </c:pt>
                <c:pt idx="76751">
                  <c:v>0.99833470599999996</c:v>
                </c:pt>
                <c:pt idx="76752">
                  <c:v>0.99466263200000005</c:v>
                </c:pt>
                <c:pt idx="76753">
                  <c:v>0.98337578699999995</c:v>
                </c:pt>
                <c:pt idx="76754">
                  <c:v>0.994798234</c:v>
                </c:pt>
                <c:pt idx="76755">
                  <c:v>0.99466263200000005</c:v>
                </c:pt>
                <c:pt idx="76756">
                  <c:v>0.98048173699999996</c:v>
                </c:pt>
                <c:pt idx="76757">
                  <c:v>0.98549281</c:v>
                </c:pt>
                <c:pt idx="76758">
                  <c:v>0.98048173699999996</c:v>
                </c:pt>
                <c:pt idx="76759">
                  <c:v>0.98337578699999995</c:v>
                </c:pt>
                <c:pt idx="76760">
                  <c:v>0.99466263200000005</c:v>
                </c:pt>
                <c:pt idx="76761">
                  <c:v>0.994798234</c:v>
                </c:pt>
                <c:pt idx="76762">
                  <c:v>0.994798234</c:v>
                </c:pt>
                <c:pt idx="76763">
                  <c:v>0.98337578699999995</c:v>
                </c:pt>
                <c:pt idx="76764">
                  <c:v>0.99466263200000005</c:v>
                </c:pt>
                <c:pt idx="76765">
                  <c:v>0.98337578699999995</c:v>
                </c:pt>
                <c:pt idx="76766">
                  <c:v>0.994798234</c:v>
                </c:pt>
                <c:pt idx="76767">
                  <c:v>0.98552498799999999</c:v>
                </c:pt>
                <c:pt idx="76768">
                  <c:v>0.99833470599999996</c:v>
                </c:pt>
                <c:pt idx="76769">
                  <c:v>0.98337578699999995</c:v>
                </c:pt>
                <c:pt idx="76770">
                  <c:v>0.98048173699999996</c:v>
                </c:pt>
                <c:pt idx="76771">
                  <c:v>0.98048173699999996</c:v>
                </c:pt>
                <c:pt idx="76772">
                  <c:v>0.98337578699999995</c:v>
                </c:pt>
                <c:pt idx="76773">
                  <c:v>0.99833470599999996</c:v>
                </c:pt>
                <c:pt idx="76774">
                  <c:v>0.98337578699999995</c:v>
                </c:pt>
                <c:pt idx="76775">
                  <c:v>0.98337578699999995</c:v>
                </c:pt>
                <c:pt idx="76776">
                  <c:v>0.99833470599999996</c:v>
                </c:pt>
                <c:pt idx="76777">
                  <c:v>0.99466263200000005</c:v>
                </c:pt>
                <c:pt idx="76778">
                  <c:v>0.98337578699999995</c:v>
                </c:pt>
                <c:pt idx="76779">
                  <c:v>0.98337578699999995</c:v>
                </c:pt>
                <c:pt idx="76780">
                  <c:v>0.99466263200000005</c:v>
                </c:pt>
                <c:pt idx="76781">
                  <c:v>0.994798234</c:v>
                </c:pt>
                <c:pt idx="76782">
                  <c:v>0.98337578699999995</c:v>
                </c:pt>
                <c:pt idx="76783">
                  <c:v>0.98337578699999995</c:v>
                </c:pt>
                <c:pt idx="76784">
                  <c:v>0.99466263200000005</c:v>
                </c:pt>
                <c:pt idx="76785">
                  <c:v>0.994798234</c:v>
                </c:pt>
                <c:pt idx="76786">
                  <c:v>0.994798234</c:v>
                </c:pt>
                <c:pt idx="76787">
                  <c:v>0.99466263200000005</c:v>
                </c:pt>
                <c:pt idx="76788">
                  <c:v>0.99466263200000005</c:v>
                </c:pt>
                <c:pt idx="76789">
                  <c:v>0.99466263200000005</c:v>
                </c:pt>
                <c:pt idx="76790">
                  <c:v>0.99466263200000005</c:v>
                </c:pt>
                <c:pt idx="76791">
                  <c:v>0.98552498799999999</c:v>
                </c:pt>
                <c:pt idx="76792">
                  <c:v>0.98048173699999996</c:v>
                </c:pt>
                <c:pt idx="76793">
                  <c:v>0.99466263200000005</c:v>
                </c:pt>
                <c:pt idx="76794">
                  <c:v>0.99833470599999996</c:v>
                </c:pt>
                <c:pt idx="76795">
                  <c:v>0.99466263200000005</c:v>
                </c:pt>
                <c:pt idx="76796">
                  <c:v>0.99466263200000005</c:v>
                </c:pt>
                <c:pt idx="76797">
                  <c:v>0.98048173699999996</c:v>
                </c:pt>
                <c:pt idx="76798">
                  <c:v>0.98529628999999996</c:v>
                </c:pt>
                <c:pt idx="76799">
                  <c:v>0.98337578699999995</c:v>
                </c:pt>
                <c:pt idx="76800">
                  <c:v>0.99466263200000005</c:v>
                </c:pt>
                <c:pt idx="76801">
                  <c:v>0.99466263200000005</c:v>
                </c:pt>
                <c:pt idx="76802">
                  <c:v>0.994798234</c:v>
                </c:pt>
                <c:pt idx="76803">
                  <c:v>0.98048173699999996</c:v>
                </c:pt>
                <c:pt idx="76804">
                  <c:v>0.994798234</c:v>
                </c:pt>
                <c:pt idx="76805">
                  <c:v>0.98337578699999995</c:v>
                </c:pt>
                <c:pt idx="76806">
                  <c:v>0.99466263200000005</c:v>
                </c:pt>
                <c:pt idx="76807">
                  <c:v>0.994798234</c:v>
                </c:pt>
                <c:pt idx="76808">
                  <c:v>0.99833470599999996</c:v>
                </c:pt>
                <c:pt idx="76809">
                  <c:v>0.98048173699999996</c:v>
                </c:pt>
                <c:pt idx="76810">
                  <c:v>0.99833470599999996</c:v>
                </c:pt>
                <c:pt idx="76811">
                  <c:v>0.99466263200000005</c:v>
                </c:pt>
                <c:pt idx="76812">
                  <c:v>0.99833470599999996</c:v>
                </c:pt>
                <c:pt idx="76813">
                  <c:v>0.99027694600000005</c:v>
                </c:pt>
                <c:pt idx="76814">
                  <c:v>0.99466263200000005</c:v>
                </c:pt>
                <c:pt idx="76815">
                  <c:v>0.98337578699999995</c:v>
                </c:pt>
                <c:pt idx="76816">
                  <c:v>0.98048173699999996</c:v>
                </c:pt>
                <c:pt idx="76817">
                  <c:v>0.99466263200000005</c:v>
                </c:pt>
                <c:pt idx="76818">
                  <c:v>0.98048173699999996</c:v>
                </c:pt>
                <c:pt idx="76819">
                  <c:v>0.98048173699999996</c:v>
                </c:pt>
                <c:pt idx="76820">
                  <c:v>0.98048173699999996</c:v>
                </c:pt>
                <c:pt idx="76821">
                  <c:v>0.98552498799999999</c:v>
                </c:pt>
                <c:pt idx="76822">
                  <c:v>0.98337578699999995</c:v>
                </c:pt>
                <c:pt idx="76823">
                  <c:v>0.98337578699999995</c:v>
                </c:pt>
                <c:pt idx="76824">
                  <c:v>0.97450132499999997</c:v>
                </c:pt>
                <c:pt idx="76825">
                  <c:v>0.98337578699999995</c:v>
                </c:pt>
                <c:pt idx="76826">
                  <c:v>0.99635453600000001</c:v>
                </c:pt>
                <c:pt idx="76827">
                  <c:v>0.99466263200000005</c:v>
                </c:pt>
                <c:pt idx="76828">
                  <c:v>0.99833470599999996</c:v>
                </c:pt>
                <c:pt idx="76829">
                  <c:v>0.98337578699999995</c:v>
                </c:pt>
                <c:pt idx="76830">
                  <c:v>0.98337578699999995</c:v>
                </c:pt>
                <c:pt idx="76831">
                  <c:v>0.98048173699999996</c:v>
                </c:pt>
                <c:pt idx="76832">
                  <c:v>0.99466263200000005</c:v>
                </c:pt>
                <c:pt idx="76833">
                  <c:v>0.99466263200000005</c:v>
                </c:pt>
                <c:pt idx="76834">
                  <c:v>0.99833470599999996</c:v>
                </c:pt>
                <c:pt idx="76835">
                  <c:v>0.98337578699999995</c:v>
                </c:pt>
                <c:pt idx="76836">
                  <c:v>0.994798234</c:v>
                </c:pt>
                <c:pt idx="76837">
                  <c:v>0.99833470599999996</c:v>
                </c:pt>
                <c:pt idx="76838">
                  <c:v>0.98337578699999995</c:v>
                </c:pt>
                <c:pt idx="76839">
                  <c:v>0.99466263200000005</c:v>
                </c:pt>
                <c:pt idx="76840">
                  <c:v>0.99833470599999996</c:v>
                </c:pt>
                <c:pt idx="76841">
                  <c:v>0.99833470599999996</c:v>
                </c:pt>
                <c:pt idx="76842">
                  <c:v>0.99015918800000002</c:v>
                </c:pt>
                <c:pt idx="76843">
                  <c:v>0.98337578699999995</c:v>
                </c:pt>
                <c:pt idx="76844">
                  <c:v>0.99450736299999998</c:v>
                </c:pt>
                <c:pt idx="76845">
                  <c:v>0.99466263200000005</c:v>
                </c:pt>
                <c:pt idx="76846">
                  <c:v>0.98048173699999996</c:v>
                </c:pt>
                <c:pt idx="76847">
                  <c:v>0.99833470599999996</c:v>
                </c:pt>
                <c:pt idx="76848">
                  <c:v>0.98337578699999995</c:v>
                </c:pt>
                <c:pt idx="76849">
                  <c:v>0.99456953599999998</c:v>
                </c:pt>
                <c:pt idx="76850">
                  <c:v>0.98048173699999996</c:v>
                </c:pt>
                <c:pt idx="76851">
                  <c:v>0.98337578699999995</c:v>
                </c:pt>
                <c:pt idx="76852">
                  <c:v>0.99090427199999997</c:v>
                </c:pt>
                <c:pt idx="76853">
                  <c:v>0.99466263200000005</c:v>
                </c:pt>
                <c:pt idx="76854">
                  <c:v>0.98337578699999995</c:v>
                </c:pt>
                <c:pt idx="76855">
                  <c:v>0.994798234</c:v>
                </c:pt>
                <c:pt idx="76856">
                  <c:v>0.98337578699999995</c:v>
                </c:pt>
                <c:pt idx="76857">
                  <c:v>0.99466263200000005</c:v>
                </c:pt>
                <c:pt idx="76858">
                  <c:v>0.99466263200000005</c:v>
                </c:pt>
                <c:pt idx="76859">
                  <c:v>0.99466263200000005</c:v>
                </c:pt>
                <c:pt idx="76860">
                  <c:v>0.99466263200000005</c:v>
                </c:pt>
                <c:pt idx="76861">
                  <c:v>0.99466263200000005</c:v>
                </c:pt>
                <c:pt idx="76862">
                  <c:v>0.98337578699999995</c:v>
                </c:pt>
                <c:pt idx="76863">
                  <c:v>0.98048173699999996</c:v>
                </c:pt>
                <c:pt idx="76864">
                  <c:v>0.994798234</c:v>
                </c:pt>
                <c:pt idx="76865">
                  <c:v>0.99466263200000005</c:v>
                </c:pt>
                <c:pt idx="76866">
                  <c:v>0.98048173699999996</c:v>
                </c:pt>
                <c:pt idx="76867">
                  <c:v>0.99466263200000005</c:v>
                </c:pt>
                <c:pt idx="76868">
                  <c:v>0.99833470599999996</c:v>
                </c:pt>
                <c:pt idx="76869">
                  <c:v>0.99466263200000005</c:v>
                </c:pt>
                <c:pt idx="76870">
                  <c:v>0.99466263200000005</c:v>
                </c:pt>
                <c:pt idx="76871">
                  <c:v>0.98337578699999995</c:v>
                </c:pt>
                <c:pt idx="76872">
                  <c:v>0.98337578699999995</c:v>
                </c:pt>
                <c:pt idx="76873">
                  <c:v>0.98337578699999995</c:v>
                </c:pt>
                <c:pt idx="76874">
                  <c:v>0.98337578699999995</c:v>
                </c:pt>
                <c:pt idx="76875">
                  <c:v>0.98337578699999995</c:v>
                </c:pt>
                <c:pt idx="76876">
                  <c:v>0.98337578699999995</c:v>
                </c:pt>
                <c:pt idx="76877">
                  <c:v>0.99833470599999996</c:v>
                </c:pt>
                <c:pt idx="76878">
                  <c:v>0.994798234</c:v>
                </c:pt>
                <c:pt idx="76879">
                  <c:v>0.99833470599999996</c:v>
                </c:pt>
                <c:pt idx="76880">
                  <c:v>0.98337578699999995</c:v>
                </c:pt>
                <c:pt idx="76881">
                  <c:v>0.99466263200000005</c:v>
                </c:pt>
                <c:pt idx="76882">
                  <c:v>0.98337578699999995</c:v>
                </c:pt>
                <c:pt idx="76883">
                  <c:v>0.98337578699999995</c:v>
                </c:pt>
                <c:pt idx="76884">
                  <c:v>0.994798234</c:v>
                </c:pt>
                <c:pt idx="76885">
                  <c:v>0.98337578699999995</c:v>
                </c:pt>
                <c:pt idx="76886">
                  <c:v>0.99833470599999996</c:v>
                </c:pt>
                <c:pt idx="76887">
                  <c:v>0.99100769600000005</c:v>
                </c:pt>
                <c:pt idx="76888">
                  <c:v>0.98337578699999995</c:v>
                </c:pt>
                <c:pt idx="76889">
                  <c:v>0.987316898</c:v>
                </c:pt>
                <c:pt idx="76890">
                  <c:v>0.994798234</c:v>
                </c:pt>
                <c:pt idx="76891">
                  <c:v>0.98337578699999995</c:v>
                </c:pt>
                <c:pt idx="76892">
                  <c:v>0.98337578699999995</c:v>
                </c:pt>
                <c:pt idx="76893">
                  <c:v>0.98337578699999995</c:v>
                </c:pt>
                <c:pt idx="76894">
                  <c:v>0.98337578699999995</c:v>
                </c:pt>
                <c:pt idx="76895">
                  <c:v>0.994798234</c:v>
                </c:pt>
                <c:pt idx="76896">
                  <c:v>0.98337578699999995</c:v>
                </c:pt>
                <c:pt idx="76897">
                  <c:v>0.99466263200000005</c:v>
                </c:pt>
                <c:pt idx="76898">
                  <c:v>0.994798234</c:v>
                </c:pt>
                <c:pt idx="76899">
                  <c:v>0.99466263200000005</c:v>
                </c:pt>
                <c:pt idx="76900">
                  <c:v>0.98975540500000003</c:v>
                </c:pt>
                <c:pt idx="76901">
                  <c:v>0.99833470599999996</c:v>
                </c:pt>
                <c:pt idx="76902">
                  <c:v>0.98337578699999995</c:v>
                </c:pt>
                <c:pt idx="76903">
                  <c:v>0.98337578699999995</c:v>
                </c:pt>
                <c:pt idx="76904">
                  <c:v>0.994798234</c:v>
                </c:pt>
                <c:pt idx="76905">
                  <c:v>0.99466263200000005</c:v>
                </c:pt>
                <c:pt idx="76906">
                  <c:v>0.99466263200000005</c:v>
                </c:pt>
                <c:pt idx="76907">
                  <c:v>0.98337578699999995</c:v>
                </c:pt>
                <c:pt idx="76908">
                  <c:v>0.99833470599999996</c:v>
                </c:pt>
                <c:pt idx="76909">
                  <c:v>0.82576013599999998</c:v>
                </c:pt>
                <c:pt idx="76910">
                  <c:v>0.99466263200000005</c:v>
                </c:pt>
                <c:pt idx="76911">
                  <c:v>0.98337578699999995</c:v>
                </c:pt>
                <c:pt idx="76912">
                  <c:v>0.99015918800000002</c:v>
                </c:pt>
                <c:pt idx="76913">
                  <c:v>0.99466263200000005</c:v>
                </c:pt>
                <c:pt idx="76914">
                  <c:v>0.99466263200000005</c:v>
                </c:pt>
                <c:pt idx="76915">
                  <c:v>0.98337578699999995</c:v>
                </c:pt>
                <c:pt idx="76916">
                  <c:v>0.994798234</c:v>
                </c:pt>
                <c:pt idx="76917">
                  <c:v>0.99466263200000005</c:v>
                </c:pt>
                <c:pt idx="76918">
                  <c:v>0.99466263200000005</c:v>
                </c:pt>
                <c:pt idx="76919">
                  <c:v>0.99833470599999996</c:v>
                </c:pt>
                <c:pt idx="76920">
                  <c:v>0.987316898</c:v>
                </c:pt>
                <c:pt idx="76921">
                  <c:v>0.99833470599999996</c:v>
                </c:pt>
                <c:pt idx="76922">
                  <c:v>0.98048173699999996</c:v>
                </c:pt>
                <c:pt idx="76923">
                  <c:v>0.98337578699999995</c:v>
                </c:pt>
                <c:pt idx="76924">
                  <c:v>0.994798234</c:v>
                </c:pt>
                <c:pt idx="76925">
                  <c:v>0.987316898</c:v>
                </c:pt>
                <c:pt idx="76926">
                  <c:v>0.98669746800000002</c:v>
                </c:pt>
                <c:pt idx="76927">
                  <c:v>0.98048173699999996</c:v>
                </c:pt>
                <c:pt idx="76928">
                  <c:v>0.994798234</c:v>
                </c:pt>
                <c:pt idx="76929">
                  <c:v>0.994798234</c:v>
                </c:pt>
                <c:pt idx="76930">
                  <c:v>0.99833470599999996</c:v>
                </c:pt>
                <c:pt idx="76931">
                  <c:v>0.98048173699999996</c:v>
                </c:pt>
                <c:pt idx="76932">
                  <c:v>0.99090427199999997</c:v>
                </c:pt>
                <c:pt idx="76933">
                  <c:v>0.99833470599999996</c:v>
                </c:pt>
                <c:pt idx="76934">
                  <c:v>0.99833470599999996</c:v>
                </c:pt>
                <c:pt idx="76935">
                  <c:v>0.994798234</c:v>
                </c:pt>
                <c:pt idx="76936">
                  <c:v>0.99466263200000005</c:v>
                </c:pt>
                <c:pt idx="76937">
                  <c:v>0.99027694600000005</c:v>
                </c:pt>
                <c:pt idx="76938">
                  <c:v>0.99833470599999996</c:v>
                </c:pt>
                <c:pt idx="76939">
                  <c:v>0.99833470599999996</c:v>
                </c:pt>
                <c:pt idx="76940">
                  <c:v>0.98337578699999995</c:v>
                </c:pt>
                <c:pt idx="76941">
                  <c:v>0.994798234</c:v>
                </c:pt>
                <c:pt idx="76942">
                  <c:v>0.99833470599999996</c:v>
                </c:pt>
                <c:pt idx="76943">
                  <c:v>0.99466263200000005</c:v>
                </c:pt>
                <c:pt idx="76944">
                  <c:v>0.98337578699999995</c:v>
                </c:pt>
                <c:pt idx="76945">
                  <c:v>0.99100769600000005</c:v>
                </c:pt>
                <c:pt idx="76946">
                  <c:v>0.98337578699999995</c:v>
                </c:pt>
                <c:pt idx="76947">
                  <c:v>0.98337578699999995</c:v>
                </c:pt>
                <c:pt idx="76948">
                  <c:v>0.99466263200000005</c:v>
                </c:pt>
                <c:pt idx="76949">
                  <c:v>0.99833470599999996</c:v>
                </c:pt>
                <c:pt idx="76950">
                  <c:v>0.98337578699999995</c:v>
                </c:pt>
                <c:pt idx="76951">
                  <c:v>0.98337578699999995</c:v>
                </c:pt>
                <c:pt idx="76952">
                  <c:v>0.99833470599999996</c:v>
                </c:pt>
                <c:pt idx="76953">
                  <c:v>0.994798234</c:v>
                </c:pt>
                <c:pt idx="76954">
                  <c:v>0.98048173699999996</c:v>
                </c:pt>
                <c:pt idx="76955">
                  <c:v>0.99833470599999996</c:v>
                </c:pt>
                <c:pt idx="76956">
                  <c:v>0.98337578699999995</c:v>
                </c:pt>
                <c:pt idx="76957">
                  <c:v>0.98337578699999995</c:v>
                </c:pt>
                <c:pt idx="76958">
                  <c:v>0.98337578699999995</c:v>
                </c:pt>
                <c:pt idx="76959">
                  <c:v>0.99466263200000005</c:v>
                </c:pt>
                <c:pt idx="76960">
                  <c:v>0.99466263200000005</c:v>
                </c:pt>
                <c:pt idx="76961">
                  <c:v>0.994798234</c:v>
                </c:pt>
                <c:pt idx="76962">
                  <c:v>0.99100769600000005</c:v>
                </c:pt>
                <c:pt idx="76963">
                  <c:v>0.99100769600000005</c:v>
                </c:pt>
                <c:pt idx="76964">
                  <c:v>0.99466263200000005</c:v>
                </c:pt>
                <c:pt idx="76965">
                  <c:v>0.994798234</c:v>
                </c:pt>
                <c:pt idx="76966">
                  <c:v>0.994798234</c:v>
                </c:pt>
                <c:pt idx="76967">
                  <c:v>0.99466263200000005</c:v>
                </c:pt>
                <c:pt idx="76968">
                  <c:v>0.994798234</c:v>
                </c:pt>
                <c:pt idx="76969">
                  <c:v>0.99466263200000005</c:v>
                </c:pt>
                <c:pt idx="76970">
                  <c:v>0.994798234</c:v>
                </c:pt>
                <c:pt idx="76971">
                  <c:v>0.98337578699999995</c:v>
                </c:pt>
                <c:pt idx="76972">
                  <c:v>0.98048173699999996</c:v>
                </c:pt>
                <c:pt idx="76973">
                  <c:v>0.994798234</c:v>
                </c:pt>
                <c:pt idx="76974">
                  <c:v>0.99833470599999996</c:v>
                </c:pt>
                <c:pt idx="76975">
                  <c:v>0.98048173699999996</c:v>
                </c:pt>
                <c:pt idx="76976">
                  <c:v>0.98048173699999996</c:v>
                </c:pt>
                <c:pt idx="76977">
                  <c:v>0.98337578699999995</c:v>
                </c:pt>
                <c:pt idx="76978">
                  <c:v>0.994798234</c:v>
                </c:pt>
                <c:pt idx="76979">
                  <c:v>0.99466263200000005</c:v>
                </c:pt>
                <c:pt idx="76980">
                  <c:v>0.99466263200000005</c:v>
                </c:pt>
                <c:pt idx="76981">
                  <c:v>0.994798234</c:v>
                </c:pt>
                <c:pt idx="76982">
                  <c:v>0.99466263200000005</c:v>
                </c:pt>
                <c:pt idx="76983">
                  <c:v>0.98048173699999996</c:v>
                </c:pt>
                <c:pt idx="76984">
                  <c:v>0.99833470599999996</c:v>
                </c:pt>
                <c:pt idx="76985">
                  <c:v>0.98337578699999995</c:v>
                </c:pt>
                <c:pt idx="76986">
                  <c:v>0.98729905299999998</c:v>
                </c:pt>
                <c:pt idx="76987">
                  <c:v>0.99466263200000005</c:v>
                </c:pt>
                <c:pt idx="76988">
                  <c:v>0.99833470599999996</c:v>
                </c:pt>
                <c:pt idx="76989">
                  <c:v>0.99466263200000005</c:v>
                </c:pt>
                <c:pt idx="76990">
                  <c:v>0.98337578699999995</c:v>
                </c:pt>
                <c:pt idx="76991">
                  <c:v>0.98337578699999995</c:v>
                </c:pt>
                <c:pt idx="76992">
                  <c:v>0.99833470599999996</c:v>
                </c:pt>
                <c:pt idx="76993">
                  <c:v>0.98337578699999995</c:v>
                </c:pt>
                <c:pt idx="76994">
                  <c:v>0.99833470599999996</c:v>
                </c:pt>
                <c:pt idx="76995">
                  <c:v>0.98337578699999995</c:v>
                </c:pt>
                <c:pt idx="76996">
                  <c:v>0.98337578699999995</c:v>
                </c:pt>
                <c:pt idx="76997">
                  <c:v>0.98048173699999996</c:v>
                </c:pt>
                <c:pt idx="76998">
                  <c:v>0.99466263200000005</c:v>
                </c:pt>
                <c:pt idx="76999">
                  <c:v>0.99466263200000005</c:v>
                </c:pt>
                <c:pt idx="77000">
                  <c:v>0.98048173699999996</c:v>
                </c:pt>
                <c:pt idx="77001">
                  <c:v>0.99833470599999996</c:v>
                </c:pt>
                <c:pt idx="77002">
                  <c:v>0.99466263200000005</c:v>
                </c:pt>
                <c:pt idx="77003">
                  <c:v>0.98549281</c:v>
                </c:pt>
                <c:pt idx="77004">
                  <c:v>0.98337578699999995</c:v>
                </c:pt>
                <c:pt idx="77005">
                  <c:v>0.98337578699999995</c:v>
                </c:pt>
                <c:pt idx="77006">
                  <c:v>0.994798234</c:v>
                </c:pt>
                <c:pt idx="77007">
                  <c:v>0.98337578699999995</c:v>
                </c:pt>
                <c:pt idx="77008">
                  <c:v>0.98337578699999995</c:v>
                </c:pt>
                <c:pt idx="77009">
                  <c:v>0.99833470599999996</c:v>
                </c:pt>
                <c:pt idx="77010">
                  <c:v>0.99466263200000005</c:v>
                </c:pt>
                <c:pt idx="77011">
                  <c:v>0.99466263200000005</c:v>
                </c:pt>
                <c:pt idx="77012">
                  <c:v>0.98337578699999995</c:v>
                </c:pt>
                <c:pt idx="77013">
                  <c:v>0.994798234</c:v>
                </c:pt>
                <c:pt idx="77014">
                  <c:v>0.99635453600000001</c:v>
                </c:pt>
                <c:pt idx="77015">
                  <c:v>0.98337578699999995</c:v>
                </c:pt>
                <c:pt idx="77016">
                  <c:v>0.98337578699999995</c:v>
                </c:pt>
                <c:pt idx="77017">
                  <c:v>0.98337578699999995</c:v>
                </c:pt>
                <c:pt idx="77018">
                  <c:v>0.994798234</c:v>
                </c:pt>
                <c:pt idx="77019">
                  <c:v>0.98048173699999996</c:v>
                </c:pt>
                <c:pt idx="77020">
                  <c:v>0.98337578699999995</c:v>
                </c:pt>
                <c:pt idx="77021">
                  <c:v>0.99833470599999996</c:v>
                </c:pt>
                <c:pt idx="77022">
                  <c:v>0.99466263200000005</c:v>
                </c:pt>
                <c:pt idx="77023">
                  <c:v>0.99466263200000005</c:v>
                </c:pt>
                <c:pt idx="77024">
                  <c:v>0.98337578699999995</c:v>
                </c:pt>
                <c:pt idx="77025">
                  <c:v>0.98048173699999996</c:v>
                </c:pt>
                <c:pt idx="77026">
                  <c:v>0.99100769600000005</c:v>
                </c:pt>
                <c:pt idx="77027">
                  <c:v>0.994798234</c:v>
                </c:pt>
                <c:pt idx="77028">
                  <c:v>0.99466263200000005</c:v>
                </c:pt>
                <c:pt idx="77029">
                  <c:v>0.99027694600000005</c:v>
                </c:pt>
                <c:pt idx="77030">
                  <c:v>0.99466263200000005</c:v>
                </c:pt>
                <c:pt idx="77031">
                  <c:v>0.99466263200000005</c:v>
                </c:pt>
                <c:pt idx="77032">
                  <c:v>0.994798234</c:v>
                </c:pt>
                <c:pt idx="77033">
                  <c:v>0.994798234</c:v>
                </c:pt>
                <c:pt idx="77034">
                  <c:v>0.99833470599999996</c:v>
                </c:pt>
                <c:pt idx="77035">
                  <c:v>0.99833470599999996</c:v>
                </c:pt>
                <c:pt idx="77036">
                  <c:v>0.98048173699999996</c:v>
                </c:pt>
                <c:pt idx="77037">
                  <c:v>0.99466263200000005</c:v>
                </c:pt>
                <c:pt idx="77038">
                  <c:v>0.994798234</c:v>
                </c:pt>
                <c:pt idx="77039">
                  <c:v>0.99833470599999996</c:v>
                </c:pt>
                <c:pt idx="77040">
                  <c:v>0.994798234</c:v>
                </c:pt>
                <c:pt idx="77041">
                  <c:v>0.99833470599999996</c:v>
                </c:pt>
                <c:pt idx="77042">
                  <c:v>0.98337578699999995</c:v>
                </c:pt>
                <c:pt idx="77043">
                  <c:v>0.99466263200000005</c:v>
                </c:pt>
                <c:pt idx="77044">
                  <c:v>0.98337578699999995</c:v>
                </c:pt>
                <c:pt idx="77045">
                  <c:v>0.98337578699999995</c:v>
                </c:pt>
                <c:pt idx="77046">
                  <c:v>0.99466263200000005</c:v>
                </c:pt>
                <c:pt idx="77047">
                  <c:v>0.99456953599999998</c:v>
                </c:pt>
                <c:pt idx="77048">
                  <c:v>0.99833470599999996</c:v>
                </c:pt>
                <c:pt idx="77049">
                  <c:v>0.99466263200000005</c:v>
                </c:pt>
                <c:pt idx="77050">
                  <c:v>0.99100769600000005</c:v>
                </c:pt>
                <c:pt idx="77051">
                  <c:v>0.99466263200000005</c:v>
                </c:pt>
                <c:pt idx="77052">
                  <c:v>0.99466263200000005</c:v>
                </c:pt>
                <c:pt idx="77053">
                  <c:v>0.99466263200000005</c:v>
                </c:pt>
                <c:pt idx="77054">
                  <c:v>0.994798234</c:v>
                </c:pt>
                <c:pt idx="77055">
                  <c:v>0.98048173699999996</c:v>
                </c:pt>
                <c:pt idx="77056">
                  <c:v>0.99466263200000005</c:v>
                </c:pt>
                <c:pt idx="77057">
                  <c:v>0.98337578699999995</c:v>
                </c:pt>
                <c:pt idx="77058">
                  <c:v>0.994798234</c:v>
                </c:pt>
                <c:pt idx="77059">
                  <c:v>0.98048173699999996</c:v>
                </c:pt>
                <c:pt idx="77060">
                  <c:v>0.99466263200000005</c:v>
                </c:pt>
                <c:pt idx="77061">
                  <c:v>0.98337578699999995</c:v>
                </c:pt>
                <c:pt idx="77062">
                  <c:v>0.98681522600000005</c:v>
                </c:pt>
                <c:pt idx="77063">
                  <c:v>0.99833470599999996</c:v>
                </c:pt>
                <c:pt idx="77064">
                  <c:v>0.99833470599999996</c:v>
                </c:pt>
                <c:pt idx="77065">
                  <c:v>0.994798234</c:v>
                </c:pt>
                <c:pt idx="77066">
                  <c:v>0.99833470599999996</c:v>
                </c:pt>
                <c:pt idx="77067">
                  <c:v>0.98337578699999995</c:v>
                </c:pt>
                <c:pt idx="77068">
                  <c:v>0.98337578699999995</c:v>
                </c:pt>
                <c:pt idx="77069">
                  <c:v>0.99833470599999996</c:v>
                </c:pt>
                <c:pt idx="77070">
                  <c:v>0.99027694600000005</c:v>
                </c:pt>
                <c:pt idx="77071">
                  <c:v>0.994798234</c:v>
                </c:pt>
                <c:pt idx="77072">
                  <c:v>0.98337578699999995</c:v>
                </c:pt>
                <c:pt idx="77073">
                  <c:v>0.99466263200000005</c:v>
                </c:pt>
                <c:pt idx="77074">
                  <c:v>0.98337578699999995</c:v>
                </c:pt>
                <c:pt idx="77075">
                  <c:v>0.98337578699999995</c:v>
                </c:pt>
                <c:pt idx="77076">
                  <c:v>0.98337578699999995</c:v>
                </c:pt>
                <c:pt idx="77077">
                  <c:v>0.99466263200000005</c:v>
                </c:pt>
                <c:pt idx="77078">
                  <c:v>0.994798234</c:v>
                </c:pt>
                <c:pt idx="77079">
                  <c:v>0.98048173699999996</c:v>
                </c:pt>
                <c:pt idx="77080">
                  <c:v>0.99466263200000005</c:v>
                </c:pt>
                <c:pt idx="77081">
                  <c:v>0.99833470599999996</c:v>
                </c:pt>
                <c:pt idx="77082">
                  <c:v>0.99833470599999996</c:v>
                </c:pt>
                <c:pt idx="77083">
                  <c:v>0.99466263200000005</c:v>
                </c:pt>
                <c:pt idx="77084">
                  <c:v>0.98337578699999995</c:v>
                </c:pt>
                <c:pt idx="77085">
                  <c:v>0.99466263200000005</c:v>
                </c:pt>
                <c:pt idx="77086">
                  <c:v>0.98337578699999995</c:v>
                </c:pt>
                <c:pt idx="77087">
                  <c:v>0.98337578699999995</c:v>
                </c:pt>
                <c:pt idx="77088">
                  <c:v>0.98337578699999995</c:v>
                </c:pt>
                <c:pt idx="77089">
                  <c:v>0.99466263200000005</c:v>
                </c:pt>
                <c:pt idx="77090">
                  <c:v>0.98337578699999995</c:v>
                </c:pt>
                <c:pt idx="77091">
                  <c:v>0.98337578699999995</c:v>
                </c:pt>
                <c:pt idx="77092">
                  <c:v>0.99833470599999996</c:v>
                </c:pt>
                <c:pt idx="77093">
                  <c:v>0.98337578699999995</c:v>
                </c:pt>
                <c:pt idx="77094">
                  <c:v>0.99833470599999996</c:v>
                </c:pt>
                <c:pt idx="77095">
                  <c:v>0.99466263200000005</c:v>
                </c:pt>
                <c:pt idx="77096">
                  <c:v>0.994798234</c:v>
                </c:pt>
                <c:pt idx="77097">
                  <c:v>0.99466263200000005</c:v>
                </c:pt>
                <c:pt idx="77098">
                  <c:v>0.99466263200000005</c:v>
                </c:pt>
                <c:pt idx="77099">
                  <c:v>0.994798234</c:v>
                </c:pt>
                <c:pt idx="77100">
                  <c:v>0.994798234</c:v>
                </c:pt>
                <c:pt idx="77101">
                  <c:v>0.97324861200000001</c:v>
                </c:pt>
                <c:pt idx="77102">
                  <c:v>0.99833470599999996</c:v>
                </c:pt>
                <c:pt idx="77103">
                  <c:v>0.98337578699999995</c:v>
                </c:pt>
                <c:pt idx="77104">
                  <c:v>0.99466263200000005</c:v>
                </c:pt>
                <c:pt idx="77105">
                  <c:v>0.99833470599999996</c:v>
                </c:pt>
                <c:pt idx="77106">
                  <c:v>0.99466263200000005</c:v>
                </c:pt>
                <c:pt idx="77107">
                  <c:v>0.99833470599999996</c:v>
                </c:pt>
                <c:pt idx="77108">
                  <c:v>0.98048173699999996</c:v>
                </c:pt>
                <c:pt idx="77109">
                  <c:v>0.98048173699999996</c:v>
                </c:pt>
                <c:pt idx="77110">
                  <c:v>0.987316898</c:v>
                </c:pt>
                <c:pt idx="77111">
                  <c:v>0.98337578699999995</c:v>
                </c:pt>
                <c:pt idx="77112">
                  <c:v>0.994798234</c:v>
                </c:pt>
                <c:pt idx="77113">
                  <c:v>0.98337578699999995</c:v>
                </c:pt>
                <c:pt idx="77114">
                  <c:v>0.98337578699999995</c:v>
                </c:pt>
                <c:pt idx="77115">
                  <c:v>0.98337578699999995</c:v>
                </c:pt>
                <c:pt idx="77116">
                  <c:v>0.98337578699999995</c:v>
                </c:pt>
                <c:pt idx="77117">
                  <c:v>0.994798234</c:v>
                </c:pt>
                <c:pt idx="77118">
                  <c:v>0.99466263200000005</c:v>
                </c:pt>
                <c:pt idx="77119">
                  <c:v>0.98337578699999995</c:v>
                </c:pt>
                <c:pt idx="77120">
                  <c:v>0.99466263200000005</c:v>
                </c:pt>
                <c:pt idx="77121">
                  <c:v>0.99466263200000005</c:v>
                </c:pt>
                <c:pt idx="77122">
                  <c:v>0.99466263200000005</c:v>
                </c:pt>
                <c:pt idx="77123">
                  <c:v>0.99456953599999998</c:v>
                </c:pt>
                <c:pt idx="77124">
                  <c:v>0.98337578699999995</c:v>
                </c:pt>
                <c:pt idx="77125">
                  <c:v>0.99466263200000005</c:v>
                </c:pt>
                <c:pt idx="77126">
                  <c:v>0.994798234</c:v>
                </c:pt>
                <c:pt idx="77127">
                  <c:v>0.98337578699999995</c:v>
                </c:pt>
                <c:pt idx="77128">
                  <c:v>0.99833470599999996</c:v>
                </c:pt>
                <c:pt idx="77129">
                  <c:v>0.99833470599999996</c:v>
                </c:pt>
                <c:pt idx="77130">
                  <c:v>0.99466263200000005</c:v>
                </c:pt>
                <c:pt idx="77131">
                  <c:v>0.994798234</c:v>
                </c:pt>
                <c:pt idx="77132">
                  <c:v>0.98337578699999995</c:v>
                </c:pt>
                <c:pt idx="77133">
                  <c:v>0.99466263200000005</c:v>
                </c:pt>
                <c:pt idx="77134">
                  <c:v>0.98337578699999995</c:v>
                </c:pt>
                <c:pt idx="77135">
                  <c:v>0.994798234</c:v>
                </c:pt>
                <c:pt idx="77136">
                  <c:v>0.99466263200000005</c:v>
                </c:pt>
                <c:pt idx="77137">
                  <c:v>0.99833470599999996</c:v>
                </c:pt>
                <c:pt idx="77138">
                  <c:v>0.98337578699999995</c:v>
                </c:pt>
                <c:pt idx="77139">
                  <c:v>0.98337578699999995</c:v>
                </c:pt>
                <c:pt idx="77140">
                  <c:v>0.99466263200000005</c:v>
                </c:pt>
                <c:pt idx="77141">
                  <c:v>0.99833470599999996</c:v>
                </c:pt>
                <c:pt idx="77142">
                  <c:v>0.99466263200000005</c:v>
                </c:pt>
                <c:pt idx="77143">
                  <c:v>0.98337578699999995</c:v>
                </c:pt>
                <c:pt idx="77144">
                  <c:v>0.98337578699999995</c:v>
                </c:pt>
                <c:pt idx="77145">
                  <c:v>0.994798234</c:v>
                </c:pt>
                <c:pt idx="77146">
                  <c:v>0.99466263200000005</c:v>
                </c:pt>
                <c:pt idx="77147">
                  <c:v>0.98048173699999996</c:v>
                </c:pt>
                <c:pt idx="77148">
                  <c:v>0.98337578699999995</c:v>
                </c:pt>
                <c:pt idx="77149">
                  <c:v>0.98337578699999995</c:v>
                </c:pt>
                <c:pt idx="77150">
                  <c:v>0.99466263200000005</c:v>
                </c:pt>
                <c:pt idx="77151">
                  <c:v>0.98048173699999996</c:v>
                </c:pt>
                <c:pt idx="77152">
                  <c:v>0.98337578699999995</c:v>
                </c:pt>
                <c:pt idx="77153">
                  <c:v>0.99466263200000005</c:v>
                </c:pt>
                <c:pt idx="77154">
                  <c:v>0.99833470599999996</c:v>
                </c:pt>
                <c:pt idx="77155">
                  <c:v>0.994798234</c:v>
                </c:pt>
                <c:pt idx="77156">
                  <c:v>0.98337578699999995</c:v>
                </c:pt>
                <c:pt idx="77157">
                  <c:v>0.98048173699999996</c:v>
                </c:pt>
                <c:pt idx="77158">
                  <c:v>0.99833470599999996</c:v>
                </c:pt>
                <c:pt idx="77159">
                  <c:v>0.98729905299999998</c:v>
                </c:pt>
                <c:pt idx="77160">
                  <c:v>0.98337578699999995</c:v>
                </c:pt>
                <c:pt idx="77161">
                  <c:v>0.98048173699999996</c:v>
                </c:pt>
                <c:pt idx="77162">
                  <c:v>0.99466263200000005</c:v>
                </c:pt>
                <c:pt idx="77163">
                  <c:v>0.994798234</c:v>
                </c:pt>
                <c:pt idx="77164">
                  <c:v>0.99466263200000005</c:v>
                </c:pt>
                <c:pt idx="77165">
                  <c:v>0.99466263200000005</c:v>
                </c:pt>
                <c:pt idx="77166">
                  <c:v>0.98048173699999996</c:v>
                </c:pt>
                <c:pt idx="77167">
                  <c:v>0.98337578699999995</c:v>
                </c:pt>
                <c:pt idx="77168">
                  <c:v>0.99466263200000005</c:v>
                </c:pt>
                <c:pt idx="77169">
                  <c:v>0.994798234</c:v>
                </c:pt>
                <c:pt idx="77170">
                  <c:v>0.994798234</c:v>
                </c:pt>
                <c:pt idx="77171">
                  <c:v>0.99466263200000005</c:v>
                </c:pt>
                <c:pt idx="77172">
                  <c:v>0.99466263200000005</c:v>
                </c:pt>
                <c:pt idx="77173">
                  <c:v>0.994798234</c:v>
                </c:pt>
                <c:pt idx="77174">
                  <c:v>0.99015918800000002</c:v>
                </c:pt>
                <c:pt idx="77175">
                  <c:v>0.98337578699999995</c:v>
                </c:pt>
                <c:pt idx="77176">
                  <c:v>0.99466263200000005</c:v>
                </c:pt>
                <c:pt idx="77177">
                  <c:v>0.994798234</c:v>
                </c:pt>
                <c:pt idx="77178">
                  <c:v>0.98048173699999996</c:v>
                </c:pt>
                <c:pt idx="77179">
                  <c:v>0.98337578699999995</c:v>
                </c:pt>
                <c:pt idx="77180">
                  <c:v>0.98337578699999995</c:v>
                </c:pt>
                <c:pt idx="77181">
                  <c:v>0.99833470599999996</c:v>
                </c:pt>
                <c:pt idx="77182">
                  <c:v>0.98337578699999995</c:v>
                </c:pt>
                <c:pt idx="77183">
                  <c:v>0.98337578699999995</c:v>
                </c:pt>
                <c:pt idx="77184">
                  <c:v>0.99090427199999997</c:v>
                </c:pt>
                <c:pt idx="77185">
                  <c:v>0.99466263200000005</c:v>
                </c:pt>
                <c:pt idx="77186">
                  <c:v>0.99466263200000005</c:v>
                </c:pt>
                <c:pt idx="77187">
                  <c:v>0.99833470599999996</c:v>
                </c:pt>
                <c:pt idx="77188">
                  <c:v>0.98048173699999996</c:v>
                </c:pt>
                <c:pt idx="77189">
                  <c:v>0.98337578699999995</c:v>
                </c:pt>
                <c:pt idx="77190">
                  <c:v>0.98337578699999995</c:v>
                </c:pt>
                <c:pt idx="77191">
                  <c:v>0.994798234</c:v>
                </c:pt>
                <c:pt idx="77192">
                  <c:v>0.99466263200000005</c:v>
                </c:pt>
                <c:pt idx="77193">
                  <c:v>0.99466263200000005</c:v>
                </c:pt>
                <c:pt idx="77194">
                  <c:v>0.99027694600000005</c:v>
                </c:pt>
                <c:pt idx="77195">
                  <c:v>0.98048173699999996</c:v>
                </c:pt>
                <c:pt idx="77196">
                  <c:v>0.99466263200000005</c:v>
                </c:pt>
                <c:pt idx="77197">
                  <c:v>0.99466263200000005</c:v>
                </c:pt>
                <c:pt idx="77198">
                  <c:v>0.98337578699999995</c:v>
                </c:pt>
                <c:pt idx="77199">
                  <c:v>0.99833470599999996</c:v>
                </c:pt>
                <c:pt idx="77200">
                  <c:v>0.98337578699999995</c:v>
                </c:pt>
                <c:pt idx="77201">
                  <c:v>0.994798234</c:v>
                </c:pt>
                <c:pt idx="77202">
                  <c:v>0.98048173699999996</c:v>
                </c:pt>
                <c:pt idx="77203">
                  <c:v>0.994798234</c:v>
                </c:pt>
                <c:pt idx="77204">
                  <c:v>0.99466263200000005</c:v>
                </c:pt>
                <c:pt idx="77205">
                  <c:v>0.98048173699999996</c:v>
                </c:pt>
                <c:pt idx="77206">
                  <c:v>0.98048173699999996</c:v>
                </c:pt>
                <c:pt idx="77207">
                  <c:v>0.98048173699999996</c:v>
                </c:pt>
                <c:pt idx="77208">
                  <c:v>0.994798234</c:v>
                </c:pt>
                <c:pt idx="77209">
                  <c:v>0.98337578699999995</c:v>
                </c:pt>
                <c:pt idx="77210">
                  <c:v>0.99466263200000005</c:v>
                </c:pt>
                <c:pt idx="77211">
                  <c:v>0.98337578699999995</c:v>
                </c:pt>
                <c:pt idx="77212">
                  <c:v>0.98337578699999995</c:v>
                </c:pt>
                <c:pt idx="77213">
                  <c:v>0.98337578699999995</c:v>
                </c:pt>
                <c:pt idx="77214">
                  <c:v>0.98337578699999995</c:v>
                </c:pt>
                <c:pt idx="77215">
                  <c:v>0.99833470599999996</c:v>
                </c:pt>
                <c:pt idx="77216">
                  <c:v>0.99833470599999996</c:v>
                </c:pt>
                <c:pt idx="77217">
                  <c:v>0.98048173699999996</c:v>
                </c:pt>
                <c:pt idx="77218">
                  <c:v>0.99833470599999996</c:v>
                </c:pt>
                <c:pt idx="77219">
                  <c:v>0.99833470599999996</c:v>
                </c:pt>
                <c:pt idx="77220">
                  <c:v>0.99015918800000002</c:v>
                </c:pt>
                <c:pt idx="77221">
                  <c:v>0.98048173699999996</c:v>
                </c:pt>
                <c:pt idx="77222">
                  <c:v>0.98337578699999995</c:v>
                </c:pt>
                <c:pt idx="77223">
                  <c:v>0.98529628999999996</c:v>
                </c:pt>
                <c:pt idx="77224">
                  <c:v>0.99833470599999996</c:v>
                </c:pt>
                <c:pt idx="77225">
                  <c:v>0.994798234</c:v>
                </c:pt>
                <c:pt idx="77226">
                  <c:v>0.99466263200000005</c:v>
                </c:pt>
                <c:pt idx="77227">
                  <c:v>0.98337578699999995</c:v>
                </c:pt>
                <c:pt idx="77228">
                  <c:v>0.99466263200000005</c:v>
                </c:pt>
                <c:pt idx="77229">
                  <c:v>0.98048173699999996</c:v>
                </c:pt>
                <c:pt idx="77230">
                  <c:v>0.99833470599999996</c:v>
                </c:pt>
                <c:pt idx="77231">
                  <c:v>0.98337578699999995</c:v>
                </c:pt>
                <c:pt idx="77232">
                  <c:v>0.98048173699999996</c:v>
                </c:pt>
                <c:pt idx="77233">
                  <c:v>0.99027694600000005</c:v>
                </c:pt>
                <c:pt idx="77234">
                  <c:v>0.99466263200000005</c:v>
                </c:pt>
                <c:pt idx="77235">
                  <c:v>0.99635453600000001</c:v>
                </c:pt>
                <c:pt idx="77236">
                  <c:v>0.98552498799999999</c:v>
                </c:pt>
                <c:pt idx="77237">
                  <c:v>0.98337578699999995</c:v>
                </c:pt>
                <c:pt idx="77238">
                  <c:v>0.98048173699999996</c:v>
                </c:pt>
                <c:pt idx="77239">
                  <c:v>0.98048173699999996</c:v>
                </c:pt>
                <c:pt idx="77240">
                  <c:v>0.98549281</c:v>
                </c:pt>
                <c:pt idx="77241">
                  <c:v>0.99833470599999996</c:v>
                </c:pt>
                <c:pt idx="77242">
                  <c:v>0.98337578699999995</c:v>
                </c:pt>
                <c:pt idx="77243">
                  <c:v>0.99090427199999997</c:v>
                </c:pt>
                <c:pt idx="77244">
                  <c:v>0.99466263200000005</c:v>
                </c:pt>
                <c:pt idx="77245">
                  <c:v>0.994798234</c:v>
                </c:pt>
                <c:pt idx="77246">
                  <c:v>0.98337578699999995</c:v>
                </c:pt>
                <c:pt idx="77247">
                  <c:v>0.99466263200000005</c:v>
                </c:pt>
                <c:pt idx="77248">
                  <c:v>0.99466263200000005</c:v>
                </c:pt>
                <c:pt idx="77249">
                  <c:v>0.99833470599999996</c:v>
                </c:pt>
                <c:pt idx="77250">
                  <c:v>0.99833470599999996</c:v>
                </c:pt>
                <c:pt idx="77251">
                  <c:v>0.987316898</c:v>
                </c:pt>
                <c:pt idx="77252">
                  <c:v>0.98048173699999996</c:v>
                </c:pt>
                <c:pt idx="77253">
                  <c:v>0.99466263200000005</c:v>
                </c:pt>
                <c:pt idx="77254">
                  <c:v>0.98048173699999996</c:v>
                </c:pt>
                <c:pt idx="77255">
                  <c:v>0.994798234</c:v>
                </c:pt>
                <c:pt idx="77256">
                  <c:v>0.98337578699999995</c:v>
                </c:pt>
                <c:pt idx="77257">
                  <c:v>0.98337578699999995</c:v>
                </c:pt>
                <c:pt idx="77258">
                  <c:v>0.98337578699999995</c:v>
                </c:pt>
                <c:pt idx="77259">
                  <c:v>0.99466263200000005</c:v>
                </c:pt>
                <c:pt idx="77260">
                  <c:v>0.98337578699999995</c:v>
                </c:pt>
                <c:pt idx="77261">
                  <c:v>0.98337578699999995</c:v>
                </c:pt>
                <c:pt idx="77262">
                  <c:v>0.99466263200000005</c:v>
                </c:pt>
                <c:pt idx="77263">
                  <c:v>0.985100894</c:v>
                </c:pt>
                <c:pt idx="77264">
                  <c:v>0.99456953599999998</c:v>
                </c:pt>
                <c:pt idx="77265">
                  <c:v>0.98337578699999995</c:v>
                </c:pt>
                <c:pt idx="77266">
                  <c:v>0.98337578699999995</c:v>
                </c:pt>
                <c:pt idx="77267">
                  <c:v>0.98337578699999995</c:v>
                </c:pt>
                <c:pt idx="77268">
                  <c:v>0.994798234</c:v>
                </c:pt>
                <c:pt idx="77269">
                  <c:v>0.98337578699999995</c:v>
                </c:pt>
                <c:pt idx="77270">
                  <c:v>0.98337578699999995</c:v>
                </c:pt>
                <c:pt idx="77271">
                  <c:v>0.98337578699999995</c:v>
                </c:pt>
                <c:pt idx="77272">
                  <c:v>0.99090427199999997</c:v>
                </c:pt>
                <c:pt idx="77273">
                  <c:v>0.99466263200000005</c:v>
                </c:pt>
                <c:pt idx="77274">
                  <c:v>0.994798234</c:v>
                </c:pt>
                <c:pt idx="77275">
                  <c:v>0.98337578699999995</c:v>
                </c:pt>
                <c:pt idx="77276">
                  <c:v>0.98337578699999995</c:v>
                </c:pt>
                <c:pt idx="77277">
                  <c:v>0.994798234</c:v>
                </c:pt>
                <c:pt idx="77278">
                  <c:v>0.99466263200000005</c:v>
                </c:pt>
                <c:pt idx="77279">
                  <c:v>0.994798234</c:v>
                </c:pt>
                <c:pt idx="77280">
                  <c:v>0.99833470599999996</c:v>
                </c:pt>
                <c:pt idx="77281">
                  <c:v>0.98048173699999996</c:v>
                </c:pt>
                <c:pt idx="77282">
                  <c:v>0.98337578699999995</c:v>
                </c:pt>
                <c:pt idx="77283">
                  <c:v>0.99833470599999996</c:v>
                </c:pt>
                <c:pt idx="77284">
                  <c:v>0.994798234</c:v>
                </c:pt>
                <c:pt idx="77285">
                  <c:v>0.98337578699999995</c:v>
                </c:pt>
                <c:pt idx="77286">
                  <c:v>0.99833470599999996</c:v>
                </c:pt>
                <c:pt idx="77287">
                  <c:v>0.99466263200000005</c:v>
                </c:pt>
                <c:pt idx="77288">
                  <c:v>0.98337578699999995</c:v>
                </c:pt>
                <c:pt idx="77289">
                  <c:v>0.98337578699999995</c:v>
                </c:pt>
                <c:pt idx="77290">
                  <c:v>0.99466263200000005</c:v>
                </c:pt>
                <c:pt idx="77291">
                  <c:v>0.98048173699999996</c:v>
                </c:pt>
                <c:pt idx="77292">
                  <c:v>0.99833470599999996</c:v>
                </c:pt>
                <c:pt idx="77293">
                  <c:v>0.99466263200000005</c:v>
                </c:pt>
                <c:pt idx="77294">
                  <c:v>0.99833470599999996</c:v>
                </c:pt>
                <c:pt idx="77295">
                  <c:v>0.994798234</c:v>
                </c:pt>
                <c:pt idx="77296">
                  <c:v>0.99466263200000005</c:v>
                </c:pt>
                <c:pt idx="77297">
                  <c:v>0.994798234</c:v>
                </c:pt>
                <c:pt idx="77298">
                  <c:v>0.98048173699999996</c:v>
                </c:pt>
                <c:pt idx="77299">
                  <c:v>0.994798234</c:v>
                </c:pt>
                <c:pt idx="77300">
                  <c:v>0.99833470599999996</c:v>
                </c:pt>
                <c:pt idx="77301">
                  <c:v>0.994798234</c:v>
                </c:pt>
                <c:pt idx="77302">
                  <c:v>0.98048173699999996</c:v>
                </c:pt>
                <c:pt idx="77303">
                  <c:v>0.994798234</c:v>
                </c:pt>
                <c:pt idx="77304">
                  <c:v>0.98337578699999995</c:v>
                </c:pt>
                <c:pt idx="77305">
                  <c:v>0.98048173699999996</c:v>
                </c:pt>
                <c:pt idx="77306">
                  <c:v>0.994798234</c:v>
                </c:pt>
                <c:pt idx="77307">
                  <c:v>0.99466263200000005</c:v>
                </c:pt>
                <c:pt idx="77308">
                  <c:v>0.98337578699999995</c:v>
                </c:pt>
                <c:pt idx="77309">
                  <c:v>0.98048173699999996</c:v>
                </c:pt>
                <c:pt idx="77310">
                  <c:v>0.98337578699999995</c:v>
                </c:pt>
                <c:pt idx="77311">
                  <c:v>0.99466263200000005</c:v>
                </c:pt>
                <c:pt idx="77312">
                  <c:v>0.99466263200000005</c:v>
                </c:pt>
                <c:pt idx="77313">
                  <c:v>0.994798234</c:v>
                </c:pt>
                <c:pt idx="77314">
                  <c:v>0.99466263200000005</c:v>
                </c:pt>
                <c:pt idx="77315">
                  <c:v>0.98337578699999995</c:v>
                </c:pt>
                <c:pt idx="77316">
                  <c:v>0.98337578699999995</c:v>
                </c:pt>
                <c:pt idx="77317">
                  <c:v>0.99466263200000005</c:v>
                </c:pt>
                <c:pt idx="77318">
                  <c:v>0.994798234</c:v>
                </c:pt>
                <c:pt idx="77319">
                  <c:v>0.98337578699999995</c:v>
                </c:pt>
                <c:pt idx="77320">
                  <c:v>0.98337578699999995</c:v>
                </c:pt>
                <c:pt idx="77321">
                  <c:v>0.99833470599999996</c:v>
                </c:pt>
                <c:pt idx="77322">
                  <c:v>0.99466263200000005</c:v>
                </c:pt>
                <c:pt idx="77323">
                  <c:v>0.98048173699999996</c:v>
                </c:pt>
                <c:pt idx="77324">
                  <c:v>0.994798234</c:v>
                </c:pt>
                <c:pt idx="77325">
                  <c:v>0.99833470599999996</c:v>
                </c:pt>
                <c:pt idx="77326">
                  <c:v>0.99466263200000005</c:v>
                </c:pt>
                <c:pt idx="77327">
                  <c:v>0.98337578699999995</c:v>
                </c:pt>
                <c:pt idx="77328">
                  <c:v>0.98337578699999995</c:v>
                </c:pt>
                <c:pt idx="77329">
                  <c:v>0.994798234</c:v>
                </c:pt>
                <c:pt idx="77330">
                  <c:v>0.99015918800000002</c:v>
                </c:pt>
                <c:pt idx="77331">
                  <c:v>0.994798234</c:v>
                </c:pt>
                <c:pt idx="77332">
                  <c:v>0.98337578699999995</c:v>
                </c:pt>
                <c:pt idx="77333">
                  <c:v>0.98337578699999995</c:v>
                </c:pt>
                <c:pt idx="77334">
                  <c:v>0.99466263200000005</c:v>
                </c:pt>
                <c:pt idx="77335">
                  <c:v>0.99833470599999996</c:v>
                </c:pt>
                <c:pt idx="77336">
                  <c:v>0.99833470599999996</c:v>
                </c:pt>
                <c:pt idx="77337">
                  <c:v>0.99466263200000005</c:v>
                </c:pt>
                <c:pt idx="77338">
                  <c:v>0.99466263200000005</c:v>
                </c:pt>
                <c:pt idx="77339">
                  <c:v>0.99466263200000005</c:v>
                </c:pt>
                <c:pt idx="77340">
                  <c:v>0.994798234</c:v>
                </c:pt>
                <c:pt idx="77341">
                  <c:v>0.99450736299999998</c:v>
                </c:pt>
                <c:pt idx="77342">
                  <c:v>0.994798234</c:v>
                </c:pt>
                <c:pt idx="77343">
                  <c:v>0.98337578699999995</c:v>
                </c:pt>
                <c:pt idx="77344">
                  <c:v>0.99833470599999996</c:v>
                </c:pt>
                <c:pt idx="77345">
                  <c:v>0.98337578699999995</c:v>
                </c:pt>
                <c:pt idx="77346">
                  <c:v>0.98337578699999995</c:v>
                </c:pt>
                <c:pt idx="77347">
                  <c:v>0.99100769600000005</c:v>
                </c:pt>
                <c:pt idx="77348">
                  <c:v>0.98337578699999995</c:v>
                </c:pt>
                <c:pt idx="77349">
                  <c:v>0.99466263200000005</c:v>
                </c:pt>
                <c:pt idx="77350">
                  <c:v>0.98337578699999995</c:v>
                </c:pt>
                <c:pt idx="77351">
                  <c:v>0.99833470599999996</c:v>
                </c:pt>
                <c:pt idx="77352">
                  <c:v>0.994798234</c:v>
                </c:pt>
                <c:pt idx="77353">
                  <c:v>0.98048173699999996</c:v>
                </c:pt>
                <c:pt idx="77354">
                  <c:v>0.98337578699999995</c:v>
                </c:pt>
                <c:pt idx="77355">
                  <c:v>0.99833470599999996</c:v>
                </c:pt>
                <c:pt idx="77356">
                  <c:v>0.99833470599999996</c:v>
                </c:pt>
                <c:pt idx="77357">
                  <c:v>0.99833470599999996</c:v>
                </c:pt>
                <c:pt idx="77358">
                  <c:v>0.98048173699999996</c:v>
                </c:pt>
                <c:pt idx="77359">
                  <c:v>0.99833470599999996</c:v>
                </c:pt>
                <c:pt idx="77360">
                  <c:v>0.99833470599999996</c:v>
                </c:pt>
                <c:pt idx="77361">
                  <c:v>0.99466263200000005</c:v>
                </c:pt>
                <c:pt idx="77362">
                  <c:v>0.99833470599999996</c:v>
                </c:pt>
                <c:pt idx="77363">
                  <c:v>0.98552498799999999</c:v>
                </c:pt>
                <c:pt idx="77364">
                  <c:v>0.97825968500000005</c:v>
                </c:pt>
                <c:pt idx="77365">
                  <c:v>0.994798234</c:v>
                </c:pt>
                <c:pt idx="77366">
                  <c:v>0.99466263200000005</c:v>
                </c:pt>
                <c:pt idx="77367">
                  <c:v>0.99466263200000005</c:v>
                </c:pt>
                <c:pt idx="77368">
                  <c:v>0.99833470599999996</c:v>
                </c:pt>
                <c:pt idx="77369">
                  <c:v>0.98337578699999995</c:v>
                </c:pt>
                <c:pt idx="77370">
                  <c:v>0.99833470599999996</c:v>
                </c:pt>
                <c:pt idx="77371">
                  <c:v>0.99466263200000005</c:v>
                </c:pt>
                <c:pt idx="77372">
                  <c:v>0.98048173699999996</c:v>
                </c:pt>
                <c:pt idx="77373">
                  <c:v>0.98337578699999995</c:v>
                </c:pt>
                <c:pt idx="77374">
                  <c:v>0.99466263200000005</c:v>
                </c:pt>
                <c:pt idx="77375">
                  <c:v>0.99833470599999996</c:v>
                </c:pt>
                <c:pt idx="77376">
                  <c:v>0.99456953599999998</c:v>
                </c:pt>
                <c:pt idx="77377">
                  <c:v>0.99833470599999996</c:v>
                </c:pt>
                <c:pt idx="77378">
                  <c:v>0.99466263200000005</c:v>
                </c:pt>
                <c:pt idx="77379">
                  <c:v>0.994798234</c:v>
                </c:pt>
                <c:pt idx="77380">
                  <c:v>0.99466263200000005</c:v>
                </c:pt>
                <c:pt idx="77381">
                  <c:v>0.994798234</c:v>
                </c:pt>
                <c:pt idx="77382">
                  <c:v>0.99466263200000005</c:v>
                </c:pt>
                <c:pt idx="77383">
                  <c:v>0.98337578699999995</c:v>
                </c:pt>
                <c:pt idx="77384">
                  <c:v>0.99466263200000005</c:v>
                </c:pt>
                <c:pt idx="77385">
                  <c:v>0.994798234</c:v>
                </c:pt>
                <c:pt idx="77386">
                  <c:v>0.99833470599999996</c:v>
                </c:pt>
                <c:pt idx="77387">
                  <c:v>0.98337578699999995</c:v>
                </c:pt>
                <c:pt idx="77388">
                  <c:v>0.99833470599999996</c:v>
                </c:pt>
                <c:pt idx="77389">
                  <c:v>0.994798234</c:v>
                </c:pt>
                <c:pt idx="77390">
                  <c:v>0.98048173699999996</c:v>
                </c:pt>
                <c:pt idx="77391">
                  <c:v>0.98337578699999995</c:v>
                </c:pt>
                <c:pt idx="77392">
                  <c:v>0.98048173699999996</c:v>
                </c:pt>
                <c:pt idx="77393">
                  <c:v>0.98337578699999995</c:v>
                </c:pt>
                <c:pt idx="77394">
                  <c:v>0.99466263200000005</c:v>
                </c:pt>
                <c:pt idx="77395">
                  <c:v>0.98337578699999995</c:v>
                </c:pt>
                <c:pt idx="77396">
                  <c:v>0.98337578699999995</c:v>
                </c:pt>
                <c:pt idx="77397">
                  <c:v>0.98337578699999995</c:v>
                </c:pt>
                <c:pt idx="77398">
                  <c:v>0.994798234</c:v>
                </c:pt>
                <c:pt idx="77399">
                  <c:v>0.99466263200000005</c:v>
                </c:pt>
                <c:pt idx="77400">
                  <c:v>0.99833470599999996</c:v>
                </c:pt>
                <c:pt idx="77401">
                  <c:v>0.99466263200000005</c:v>
                </c:pt>
                <c:pt idx="77402">
                  <c:v>0.99833470599999996</c:v>
                </c:pt>
                <c:pt idx="77403">
                  <c:v>0.99466263200000005</c:v>
                </c:pt>
                <c:pt idx="77404">
                  <c:v>0.99466263200000005</c:v>
                </c:pt>
                <c:pt idx="77405">
                  <c:v>0.98337578699999995</c:v>
                </c:pt>
                <c:pt idx="77406">
                  <c:v>0.98337578699999995</c:v>
                </c:pt>
                <c:pt idx="77407">
                  <c:v>0.98975540500000003</c:v>
                </c:pt>
                <c:pt idx="77408">
                  <c:v>0.99466263200000005</c:v>
                </c:pt>
                <c:pt idx="77409">
                  <c:v>0.98337578699999995</c:v>
                </c:pt>
                <c:pt idx="77410">
                  <c:v>0.99466263200000005</c:v>
                </c:pt>
                <c:pt idx="77411">
                  <c:v>0.99466263200000005</c:v>
                </c:pt>
                <c:pt idx="77412">
                  <c:v>0.99466263200000005</c:v>
                </c:pt>
                <c:pt idx="77413">
                  <c:v>0.994798234</c:v>
                </c:pt>
                <c:pt idx="77414">
                  <c:v>0.98337578699999995</c:v>
                </c:pt>
                <c:pt idx="77415">
                  <c:v>0.98729905299999998</c:v>
                </c:pt>
                <c:pt idx="77416">
                  <c:v>0.994798234</c:v>
                </c:pt>
                <c:pt idx="77417">
                  <c:v>0.99466263200000005</c:v>
                </c:pt>
                <c:pt idx="77418">
                  <c:v>0.99466263200000005</c:v>
                </c:pt>
                <c:pt idx="77419">
                  <c:v>0.98337578699999995</c:v>
                </c:pt>
                <c:pt idx="77420">
                  <c:v>0.99626751000000002</c:v>
                </c:pt>
                <c:pt idx="77421">
                  <c:v>0.98337578699999995</c:v>
                </c:pt>
                <c:pt idx="77422">
                  <c:v>0.99466263200000005</c:v>
                </c:pt>
                <c:pt idx="77423">
                  <c:v>0.99833470599999996</c:v>
                </c:pt>
                <c:pt idx="77424">
                  <c:v>0.99466263200000005</c:v>
                </c:pt>
                <c:pt idx="77425">
                  <c:v>0.99833470599999996</c:v>
                </c:pt>
                <c:pt idx="77426">
                  <c:v>0.99466263200000005</c:v>
                </c:pt>
                <c:pt idx="77427">
                  <c:v>0.99466263200000005</c:v>
                </c:pt>
                <c:pt idx="77428">
                  <c:v>0.99090427199999997</c:v>
                </c:pt>
                <c:pt idx="77429">
                  <c:v>0.99833470599999996</c:v>
                </c:pt>
                <c:pt idx="77430">
                  <c:v>0.98337578699999995</c:v>
                </c:pt>
                <c:pt idx="77431">
                  <c:v>0.99090427199999997</c:v>
                </c:pt>
                <c:pt idx="77432">
                  <c:v>0.99466263200000005</c:v>
                </c:pt>
                <c:pt idx="77433">
                  <c:v>0.994798234</c:v>
                </c:pt>
                <c:pt idx="77434">
                  <c:v>0.98048173699999996</c:v>
                </c:pt>
                <c:pt idx="77435">
                  <c:v>0.99833470599999996</c:v>
                </c:pt>
                <c:pt idx="77436">
                  <c:v>0.99833470599999996</c:v>
                </c:pt>
                <c:pt idx="77437">
                  <c:v>0.98337578699999995</c:v>
                </c:pt>
                <c:pt idx="77438">
                  <c:v>0.99466263200000005</c:v>
                </c:pt>
                <c:pt idx="77439">
                  <c:v>0.99466263200000005</c:v>
                </c:pt>
                <c:pt idx="77440">
                  <c:v>0.98337578699999995</c:v>
                </c:pt>
                <c:pt idx="77441">
                  <c:v>0.99466263200000005</c:v>
                </c:pt>
                <c:pt idx="77442">
                  <c:v>0.994798234</c:v>
                </c:pt>
                <c:pt idx="77443">
                  <c:v>0.99466263200000005</c:v>
                </c:pt>
                <c:pt idx="77444">
                  <c:v>0.994798234</c:v>
                </c:pt>
                <c:pt idx="77445">
                  <c:v>0.99466263200000005</c:v>
                </c:pt>
                <c:pt idx="77446">
                  <c:v>0.99833470599999996</c:v>
                </c:pt>
                <c:pt idx="77447">
                  <c:v>0.99466263200000005</c:v>
                </c:pt>
                <c:pt idx="77448">
                  <c:v>0.99466263200000005</c:v>
                </c:pt>
                <c:pt idx="77449">
                  <c:v>0.99466263200000005</c:v>
                </c:pt>
                <c:pt idx="77450">
                  <c:v>0.98337578699999995</c:v>
                </c:pt>
                <c:pt idx="77451">
                  <c:v>0.994798234</c:v>
                </c:pt>
                <c:pt idx="77452">
                  <c:v>0.98337578699999995</c:v>
                </c:pt>
                <c:pt idx="77453">
                  <c:v>0.99833470599999996</c:v>
                </c:pt>
                <c:pt idx="77454">
                  <c:v>0.99626751000000002</c:v>
                </c:pt>
                <c:pt idx="77455">
                  <c:v>0.98337578699999995</c:v>
                </c:pt>
                <c:pt idx="77456">
                  <c:v>0.98337578699999995</c:v>
                </c:pt>
                <c:pt idx="77457">
                  <c:v>0.98337578699999995</c:v>
                </c:pt>
                <c:pt idx="77458">
                  <c:v>0.99466263200000005</c:v>
                </c:pt>
                <c:pt idx="77459">
                  <c:v>0.98337578699999995</c:v>
                </c:pt>
                <c:pt idx="77460">
                  <c:v>0.99833470599999996</c:v>
                </c:pt>
                <c:pt idx="77461">
                  <c:v>0.99466263200000005</c:v>
                </c:pt>
                <c:pt idx="77462">
                  <c:v>0.99833470599999996</c:v>
                </c:pt>
                <c:pt idx="77463">
                  <c:v>0.99466263200000005</c:v>
                </c:pt>
                <c:pt idx="77464">
                  <c:v>0.994798234</c:v>
                </c:pt>
                <c:pt idx="77465">
                  <c:v>0.98337578699999995</c:v>
                </c:pt>
                <c:pt idx="77466">
                  <c:v>0.99466263200000005</c:v>
                </c:pt>
                <c:pt idx="77467">
                  <c:v>0.994798234</c:v>
                </c:pt>
                <c:pt idx="77468">
                  <c:v>0.99027694600000005</c:v>
                </c:pt>
                <c:pt idx="77469">
                  <c:v>0.98337578699999995</c:v>
                </c:pt>
                <c:pt idx="77470">
                  <c:v>0.99466263200000005</c:v>
                </c:pt>
                <c:pt idx="77471">
                  <c:v>0.99833470599999996</c:v>
                </c:pt>
                <c:pt idx="77472">
                  <c:v>0.98337578699999995</c:v>
                </c:pt>
                <c:pt idx="77473">
                  <c:v>0.98048173699999996</c:v>
                </c:pt>
                <c:pt idx="77474">
                  <c:v>0.98048173699999996</c:v>
                </c:pt>
                <c:pt idx="77475">
                  <c:v>0.99833470599999996</c:v>
                </c:pt>
                <c:pt idx="77476">
                  <c:v>0.99466263200000005</c:v>
                </c:pt>
                <c:pt idx="77477">
                  <c:v>0.99833470599999996</c:v>
                </c:pt>
                <c:pt idx="77478">
                  <c:v>0.994798234</c:v>
                </c:pt>
                <c:pt idx="77479">
                  <c:v>0.98337578699999995</c:v>
                </c:pt>
                <c:pt idx="77480">
                  <c:v>0.99466263200000005</c:v>
                </c:pt>
                <c:pt idx="77481">
                  <c:v>0.99833470599999996</c:v>
                </c:pt>
                <c:pt idx="77482">
                  <c:v>0.99833470599999996</c:v>
                </c:pt>
                <c:pt idx="77483">
                  <c:v>0.99090427199999997</c:v>
                </c:pt>
                <c:pt idx="77484">
                  <c:v>0.99466263200000005</c:v>
                </c:pt>
                <c:pt idx="77485">
                  <c:v>0.98048173699999996</c:v>
                </c:pt>
                <c:pt idx="77486">
                  <c:v>0.99466263200000005</c:v>
                </c:pt>
                <c:pt idx="77487">
                  <c:v>0.994798234</c:v>
                </c:pt>
                <c:pt idx="77488">
                  <c:v>0.99466263200000005</c:v>
                </c:pt>
                <c:pt idx="77489">
                  <c:v>0.99466263200000005</c:v>
                </c:pt>
                <c:pt idx="77490">
                  <c:v>0.994798234</c:v>
                </c:pt>
                <c:pt idx="77491">
                  <c:v>0.98337578699999995</c:v>
                </c:pt>
                <c:pt idx="77492">
                  <c:v>0.994798234</c:v>
                </c:pt>
                <c:pt idx="77493">
                  <c:v>0.98337578699999995</c:v>
                </c:pt>
                <c:pt idx="77494">
                  <c:v>0.98337578699999995</c:v>
                </c:pt>
                <c:pt idx="77495">
                  <c:v>0.994798234</c:v>
                </c:pt>
                <c:pt idx="77496">
                  <c:v>0.99833470599999996</c:v>
                </c:pt>
                <c:pt idx="77497">
                  <c:v>0.99466263200000005</c:v>
                </c:pt>
                <c:pt idx="77498">
                  <c:v>0.98048173699999996</c:v>
                </c:pt>
                <c:pt idx="77499">
                  <c:v>0.994798234</c:v>
                </c:pt>
                <c:pt idx="77500">
                  <c:v>0.99466263200000005</c:v>
                </c:pt>
                <c:pt idx="77501">
                  <c:v>0.98048173699999996</c:v>
                </c:pt>
                <c:pt idx="77502">
                  <c:v>0.98337578699999995</c:v>
                </c:pt>
                <c:pt idx="77503">
                  <c:v>0.98048173699999996</c:v>
                </c:pt>
                <c:pt idx="77504">
                  <c:v>0.994798234</c:v>
                </c:pt>
                <c:pt idx="77505">
                  <c:v>0.994798234</c:v>
                </c:pt>
                <c:pt idx="77506">
                  <c:v>0.99833470599999996</c:v>
                </c:pt>
                <c:pt idx="77507">
                  <c:v>0.994798234</c:v>
                </c:pt>
                <c:pt idx="77508">
                  <c:v>0.98048173699999996</c:v>
                </c:pt>
                <c:pt idx="77509">
                  <c:v>0.98048173699999996</c:v>
                </c:pt>
                <c:pt idx="77510">
                  <c:v>0.99100769600000005</c:v>
                </c:pt>
                <c:pt idx="77511">
                  <c:v>0.98729905299999998</c:v>
                </c:pt>
                <c:pt idx="77512">
                  <c:v>0.99090427199999997</c:v>
                </c:pt>
                <c:pt idx="77513">
                  <c:v>0.99466263200000005</c:v>
                </c:pt>
                <c:pt idx="77514">
                  <c:v>0.99833470599999996</c:v>
                </c:pt>
                <c:pt idx="77515">
                  <c:v>0.98337578699999995</c:v>
                </c:pt>
                <c:pt idx="77516">
                  <c:v>0.98337578699999995</c:v>
                </c:pt>
                <c:pt idx="77517">
                  <c:v>0.98337578699999995</c:v>
                </c:pt>
                <c:pt idx="77518">
                  <c:v>0.98783117399999998</c:v>
                </c:pt>
                <c:pt idx="77519">
                  <c:v>0.98337578699999995</c:v>
                </c:pt>
                <c:pt idx="77520">
                  <c:v>0.99833470599999996</c:v>
                </c:pt>
                <c:pt idx="77521">
                  <c:v>0.98337578699999995</c:v>
                </c:pt>
                <c:pt idx="77522">
                  <c:v>0.99833470599999996</c:v>
                </c:pt>
                <c:pt idx="77523">
                  <c:v>0.98048173699999996</c:v>
                </c:pt>
                <c:pt idx="77524">
                  <c:v>0.994798234</c:v>
                </c:pt>
                <c:pt idx="77525">
                  <c:v>0.98729905299999998</c:v>
                </c:pt>
                <c:pt idx="77526">
                  <c:v>0.99100769600000005</c:v>
                </c:pt>
                <c:pt idx="77527">
                  <c:v>0.994798234</c:v>
                </c:pt>
                <c:pt idx="77528">
                  <c:v>0.99466263200000005</c:v>
                </c:pt>
                <c:pt idx="77529">
                  <c:v>0.98337578699999995</c:v>
                </c:pt>
                <c:pt idx="77530">
                  <c:v>0.98337578699999995</c:v>
                </c:pt>
                <c:pt idx="77531">
                  <c:v>0.994798234</c:v>
                </c:pt>
                <c:pt idx="77532">
                  <c:v>0.98337578699999995</c:v>
                </c:pt>
                <c:pt idx="77533">
                  <c:v>0.99466263200000005</c:v>
                </c:pt>
                <c:pt idx="77534">
                  <c:v>0.99833470599999996</c:v>
                </c:pt>
                <c:pt idx="77535">
                  <c:v>0.98337578699999995</c:v>
                </c:pt>
                <c:pt idx="77536">
                  <c:v>0.987316898</c:v>
                </c:pt>
                <c:pt idx="77537">
                  <c:v>0.994798234</c:v>
                </c:pt>
                <c:pt idx="77538">
                  <c:v>0.99466263200000005</c:v>
                </c:pt>
                <c:pt idx="77539">
                  <c:v>0.98337578699999995</c:v>
                </c:pt>
                <c:pt idx="77540">
                  <c:v>0.99466263200000005</c:v>
                </c:pt>
                <c:pt idx="77541">
                  <c:v>0.98048173699999996</c:v>
                </c:pt>
                <c:pt idx="77542">
                  <c:v>0.994798234</c:v>
                </c:pt>
                <c:pt idx="77543">
                  <c:v>0.99833470599999996</c:v>
                </c:pt>
                <c:pt idx="77544">
                  <c:v>0.98048173699999996</c:v>
                </c:pt>
                <c:pt idx="77545">
                  <c:v>0.99833470599999996</c:v>
                </c:pt>
                <c:pt idx="77546">
                  <c:v>0.98529628999999996</c:v>
                </c:pt>
                <c:pt idx="77547">
                  <c:v>0.99833470599999996</c:v>
                </c:pt>
                <c:pt idx="77548">
                  <c:v>0.994798234</c:v>
                </c:pt>
                <c:pt idx="77549">
                  <c:v>0.99833470599999996</c:v>
                </c:pt>
                <c:pt idx="77550">
                  <c:v>0.99466263200000005</c:v>
                </c:pt>
                <c:pt idx="77551">
                  <c:v>0.99466263200000005</c:v>
                </c:pt>
                <c:pt idx="77552">
                  <c:v>0.99466263200000005</c:v>
                </c:pt>
                <c:pt idx="77553">
                  <c:v>0.98337578699999995</c:v>
                </c:pt>
                <c:pt idx="77554">
                  <c:v>0.99015918800000002</c:v>
                </c:pt>
                <c:pt idx="77555">
                  <c:v>0.98337578699999995</c:v>
                </c:pt>
                <c:pt idx="77556">
                  <c:v>0.98337578699999995</c:v>
                </c:pt>
                <c:pt idx="77557">
                  <c:v>0.99833470599999996</c:v>
                </c:pt>
                <c:pt idx="77558">
                  <c:v>0.98048173699999996</c:v>
                </c:pt>
                <c:pt idx="77559">
                  <c:v>0.994798234</c:v>
                </c:pt>
                <c:pt idx="77560">
                  <c:v>0.994798234</c:v>
                </c:pt>
                <c:pt idx="77561">
                  <c:v>0.99635453600000001</c:v>
                </c:pt>
                <c:pt idx="77562">
                  <c:v>0.98337578699999995</c:v>
                </c:pt>
                <c:pt idx="77563">
                  <c:v>0.99466263200000005</c:v>
                </c:pt>
                <c:pt idx="77564">
                  <c:v>0.994798234</c:v>
                </c:pt>
                <c:pt idx="77565">
                  <c:v>0.99833470599999996</c:v>
                </c:pt>
                <c:pt idx="77566">
                  <c:v>0.994798234</c:v>
                </c:pt>
                <c:pt idx="77567">
                  <c:v>0.99466263200000005</c:v>
                </c:pt>
                <c:pt idx="77568">
                  <c:v>0.987316898</c:v>
                </c:pt>
                <c:pt idx="77569">
                  <c:v>0.98048173699999996</c:v>
                </c:pt>
                <c:pt idx="77570">
                  <c:v>0.98337578699999995</c:v>
                </c:pt>
                <c:pt idx="77571">
                  <c:v>0.98048173699999996</c:v>
                </c:pt>
                <c:pt idx="77572">
                  <c:v>0.98337578699999995</c:v>
                </c:pt>
                <c:pt idx="77573">
                  <c:v>0.98337578699999995</c:v>
                </c:pt>
                <c:pt idx="77574">
                  <c:v>0.98337578699999995</c:v>
                </c:pt>
                <c:pt idx="77575">
                  <c:v>0.99466263200000005</c:v>
                </c:pt>
                <c:pt idx="77576">
                  <c:v>0.99466263200000005</c:v>
                </c:pt>
                <c:pt idx="77577">
                  <c:v>0.98337578699999995</c:v>
                </c:pt>
                <c:pt idx="77578">
                  <c:v>0.994798234</c:v>
                </c:pt>
                <c:pt idx="77579">
                  <c:v>0.99833470599999996</c:v>
                </c:pt>
                <c:pt idx="77580">
                  <c:v>0.98337578699999995</c:v>
                </c:pt>
                <c:pt idx="77581">
                  <c:v>0.994798234</c:v>
                </c:pt>
                <c:pt idx="77582">
                  <c:v>0.99100769600000005</c:v>
                </c:pt>
                <c:pt idx="77583">
                  <c:v>0.99466263200000005</c:v>
                </c:pt>
                <c:pt idx="77584">
                  <c:v>0.98337578699999995</c:v>
                </c:pt>
                <c:pt idx="77585">
                  <c:v>0.99466263200000005</c:v>
                </c:pt>
                <c:pt idx="77586">
                  <c:v>0.99466263200000005</c:v>
                </c:pt>
                <c:pt idx="77587">
                  <c:v>0.98048173699999996</c:v>
                </c:pt>
                <c:pt idx="77588">
                  <c:v>0.994798234</c:v>
                </c:pt>
                <c:pt idx="77589">
                  <c:v>0.99833470599999996</c:v>
                </c:pt>
                <c:pt idx="77590">
                  <c:v>0.99833470599999996</c:v>
                </c:pt>
                <c:pt idx="77591">
                  <c:v>0.99466263200000005</c:v>
                </c:pt>
                <c:pt idx="77592">
                  <c:v>0.98337578699999995</c:v>
                </c:pt>
                <c:pt idx="77593">
                  <c:v>0.98337578699999995</c:v>
                </c:pt>
                <c:pt idx="77594">
                  <c:v>0.98337578699999995</c:v>
                </c:pt>
                <c:pt idx="77595">
                  <c:v>0.99833470599999996</c:v>
                </c:pt>
                <c:pt idx="77596">
                  <c:v>0.99466263200000005</c:v>
                </c:pt>
                <c:pt idx="77597">
                  <c:v>0.994798234</c:v>
                </c:pt>
                <c:pt idx="77598">
                  <c:v>0.98337578699999995</c:v>
                </c:pt>
                <c:pt idx="77599">
                  <c:v>0.98048173699999996</c:v>
                </c:pt>
                <c:pt idx="77600">
                  <c:v>0.99466263200000005</c:v>
                </c:pt>
                <c:pt idx="77601">
                  <c:v>0.98048173699999996</c:v>
                </c:pt>
                <c:pt idx="77602">
                  <c:v>0.99833470599999996</c:v>
                </c:pt>
                <c:pt idx="77603">
                  <c:v>0.99466263200000005</c:v>
                </c:pt>
                <c:pt idx="77604">
                  <c:v>0.98337578699999995</c:v>
                </c:pt>
                <c:pt idx="77605">
                  <c:v>0.99833470599999996</c:v>
                </c:pt>
                <c:pt idx="77606">
                  <c:v>0.98337578699999995</c:v>
                </c:pt>
                <c:pt idx="77607">
                  <c:v>0.99466263200000005</c:v>
                </c:pt>
                <c:pt idx="77608">
                  <c:v>0.98337578699999995</c:v>
                </c:pt>
                <c:pt idx="77609">
                  <c:v>0.98048173699999996</c:v>
                </c:pt>
                <c:pt idx="77610">
                  <c:v>0.994798234</c:v>
                </c:pt>
                <c:pt idx="77611">
                  <c:v>0.99466263200000005</c:v>
                </c:pt>
                <c:pt idx="77612">
                  <c:v>0.98337578699999995</c:v>
                </c:pt>
                <c:pt idx="77613">
                  <c:v>0.99833470599999996</c:v>
                </c:pt>
                <c:pt idx="77614">
                  <c:v>0.994798234</c:v>
                </c:pt>
                <c:pt idx="77615">
                  <c:v>0.99456953599999998</c:v>
                </c:pt>
                <c:pt idx="77616">
                  <c:v>0.98337578699999995</c:v>
                </c:pt>
                <c:pt idx="77617">
                  <c:v>0.98048173699999996</c:v>
                </c:pt>
                <c:pt idx="77618">
                  <c:v>0.98337578699999995</c:v>
                </c:pt>
                <c:pt idx="77619">
                  <c:v>0.99466263200000005</c:v>
                </c:pt>
                <c:pt idx="77620">
                  <c:v>0.99466263200000005</c:v>
                </c:pt>
                <c:pt idx="77621">
                  <c:v>0.99833470599999996</c:v>
                </c:pt>
                <c:pt idx="77622">
                  <c:v>0.99466263200000005</c:v>
                </c:pt>
                <c:pt idx="77623">
                  <c:v>0.98337578699999995</c:v>
                </c:pt>
                <c:pt idx="77624">
                  <c:v>0.99833470599999996</c:v>
                </c:pt>
                <c:pt idx="77625">
                  <c:v>0.99466263200000005</c:v>
                </c:pt>
                <c:pt idx="77626">
                  <c:v>0.99015918800000002</c:v>
                </c:pt>
                <c:pt idx="77627">
                  <c:v>0.98337578699999995</c:v>
                </c:pt>
                <c:pt idx="77628">
                  <c:v>0.99466263200000005</c:v>
                </c:pt>
                <c:pt idx="77629">
                  <c:v>0.99466263200000005</c:v>
                </c:pt>
                <c:pt idx="77630">
                  <c:v>0.99466263200000005</c:v>
                </c:pt>
                <c:pt idx="77631">
                  <c:v>0.98337578699999995</c:v>
                </c:pt>
                <c:pt idx="77632">
                  <c:v>0.994798234</c:v>
                </c:pt>
                <c:pt idx="77633">
                  <c:v>0.98048173699999996</c:v>
                </c:pt>
                <c:pt idx="77634">
                  <c:v>0.98729905299999998</c:v>
                </c:pt>
                <c:pt idx="77635">
                  <c:v>0.994798234</c:v>
                </c:pt>
                <c:pt idx="77636">
                  <c:v>0.994798234</c:v>
                </c:pt>
                <c:pt idx="77637">
                  <c:v>0.98048173699999996</c:v>
                </c:pt>
                <c:pt idx="77638">
                  <c:v>0.99833470599999996</c:v>
                </c:pt>
                <c:pt idx="77639">
                  <c:v>0.99466263200000005</c:v>
                </c:pt>
                <c:pt idx="77640">
                  <c:v>0.99466263200000005</c:v>
                </c:pt>
                <c:pt idx="77641">
                  <c:v>0.98048173699999996</c:v>
                </c:pt>
                <c:pt idx="77642">
                  <c:v>0.99833470599999996</c:v>
                </c:pt>
                <c:pt idx="77643">
                  <c:v>0.99833470599999996</c:v>
                </c:pt>
                <c:pt idx="77644">
                  <c:v>0.99466263200000005</c:v>
                </c:pt>
                <c:pt idx="77645">
                  <c:v>0.98552498799999999</c:v>
                </c:pt>
                <c:pt idx="77646">
                  <c:v>0.99466263200000005</c:v>
                </c:pt>
                <c:pt idx="77647">
                  <c:v>0.99466263200000005</c:v>
                </c:pt>
                <c:pt idx="77648">
                  <c:v>0.98337578699999995</c:v>
                </c:pt>
                <c:pt idx="77649">
                  <c:v>0.99466263200000005</c:v>
                </c:pt>
                <c:pt idx="77650">
                  <c:v>0.994798234</c:v>
                </c:pt>
                <c:pt idx="77651">
                  <c:v>0.99466263200000005</c:v>
                </c:pt>
                <c:pt idx="77652">
                  <c:v>0.99015918800000002</c:v>
                </c:pt>
                <c:pt idx="77653">
                  <c:v>0.99466263200000005</c:v>
                </c:pt>
                <c:pt idx="77654">
                  <c:v>0.99833470599999996</c:v>
                </c:pt>
                <c:pt idx="77655">
                  <c:v>0.99466263200000005</c:v>
                </c:pt>
                <c:pt idx="77656">
                  <c:v>0.99466263200000005</c:v>
                </c:pt>
                <c:pt idx="77657">
                  <c:v>0.97324861200000001</c:v>
                </c:pt>
                <c:pt idx="77658">
                  <c:v>0.99833470599999996</c:v>
                </c:pt>
                <c:pt idx="77659">
                  <c:v>0.99466263200000005</c:v>
                </c:pt>
                <c:pt idx="77660">
                  <c:v>0.98337578699999995</c:v>
                </c:pt>
                <c:pt idx="77661">
                  <c:v>0.99833470599999996</c:v>
                </c:pt>
                <c:pt idx="77662">
                  <c:v>0.98337578699999995</c:v>
                </c:pt>
                <c:pt idx="77663">
                  <c:v>0.99833470599999996</c:v>
                </c:pt>
                <c:pt idx="77664">
                  <c:v>0.994798234</c:v>
                </c:pt>
                <c:pt idx="77665">
                  <c:v>0.98337578699999995</c:v>
                </c:pt>
                <c:pt idx="77666">
                  <c:v>0.99833470599999996</c:v>
                </c:pt>
                <c:pt idx="77667">
                  <c:v>0.98337578699999995</c:v>
                </c:pt>
                <c:pt idx="77668">
                  <c:v>0.98337578699999995</c:v>
                </c:pt>
                <c:pt idx="77669">
                  <c:v>0.98048173699999996</c:v>
                </c:pt>
                <c:pt idx="77670">
                  <c:v>0.994798234</c:v>
                </c:pt>
                <c:pt idx="77671">
                  <c:v>0.994798234</c:v>
                </c:pt>
                <c:pt idx="77672">
                  <c:v>0.99833470599999996</c:v>
                </c:pt>
                <c:pt idx="77673">
                  <c:v>0.98337578699999995</c:v>
                </c:pt>
                <c:pt idx="77674">
                  <c:v>0.98337578699999995</c:v>
                </c:pt>
                <c:pt idx="77675">
                  <c:v>0.98048173699999996</c:v>
                </c:pt>
                <c:pt idx="77676">
                  <c:v>0.98549281</c:v>
                </c:pt>
                <c:pt idx="77677">
                  <c:v>0.994798234</c:v>
                </c:pt>
                <c:pt idx="77678">
                  <c:v>0.98048173699999996</c:v>
                </c:pt>
                <c:pt idx="77679">
                  <c:v>0.99833470599999996</c:v>
                </c:pt>
                <c:pt idx="77680">
                  <c:v>0.99833470599999996</c:v>
                </c:pt>
                <c:pt idx="77681">
                  <c:v>0.99466263200000005</c:v>
                </c:pt>
                <c:pt idx="77682">
                  <c:v>0.987316898</c:v>
                </c:pt>
                <c:pt idx="77683">
                  <c:v>0.99466263200000005</c:v>
                </c:pt>
                <c:pt idx="77684">
                  <c:v>0.98337578699999995</c:v>
                </c:pt>
                <c:pt idx="77685">
                  <c:v>0.98337578699999995</c:v>
                </c:pt>
                <c:pt idx="77686">
                  <c:v>0.98337578699999995</c:v>
                </c:pt>
                <c:pt idx="77687">
                  <c:v>0.98337578699999995</c:v>
                </c:pt>
                <c:pt idx="77688">
                  <c:v>0.99833470599999996</c:v>
                </c:pt>
                <c:pt idx="77689">
                  <c:v>0.97825968500000005</c:v>
                </c:pt>
                <c:pt idx="77690">
                  <c:v>0.98337578699999995</c:v>
                </c:pt>
                <c:pt idx="77691">
                  <c:v>0.99466263200000005</c:v>
                </c:pt>
                <c:pt idx="77692">
                  <c:v>0.98048173699999996</c:v>
                </c:pt>
                <c:pt idx="77693">
                  <c:v>0.99833470599999996</c:v>
                </c:pt>
                <c:pt idx="77694">
                  <c:v>0.98337578699999995</c:v>
                </c:pt>
                <c:pt idx="77695">
                  <c:v>0.98552498799999999</c:v>
                </c:pt>
                <c:pt idx="77696">
                  <c:v>0.98337578699999995</c:v>
                </c:pt>
                <c:pt idx="77697">
                  <c:v>0.99833470599999996</c:v>
                </c:pt>
                <c:pt idx="77698">
                  <c:v>0.994798234</c:v>
                </c:pt>
                <c:pt idx="77699">
                  <c:v>0.99100769600000005</c:v>
                </c:pt>
                <c:pt idx="77700">
                  <c:v>0.99466263200000005</c:v>
                </c:pt>
                <c:pt idx="77701">
                  <c:v>0.99466263200000005</c:v>
                </c:pt>
                <c:pt idx="77702">
                  <c:v>0.99833470599999996</c:v>
                </c:pt>
                <c:pt idx="77703">
                  <c:v>0.98048173699999996</c:v>
                </c:pt>
                <c:pt idx="77704">
                  <c:v>0.98048173699999996</c:v>
                </c:pt>
                <c:pt idx="77705">
                  <c:v>0.987316898</c:v>
                </c:pt>
                <c:pt idx="77706">
                  <c:v>0.98729905299999998</c:v>
                </c:pt>
                <c:pt idx="77707">
                  <c:v>0.98048173699999996</c:v>
                </c:pt>
                <c:pt idx="77708">
                  <c:v>0.99833470599999996</c:v>
                </c:pt>
                <c:pt idx="77709">
                  <c:v>0.99833470599999996</c:v>
                </c:pt>
                <c:pt idx="77710">
                  <c:v>0.98337578699999995</c:v>
                </c:pt>
                <c:pt idx="77711">
                  <c:v>0.99160257900000004</c:v>
                </c:pt>
                <c:pt idx="77712">
                  <c:v>0.99466263200000005</c:v>
                </c:pt>
                <c:pt idx="77713">
                  <c:v>0.99466263200000005</c:v>
                </c:pt>
                <c:pt idx="77714">
                  <c:v>0.99466263200000005</c:v>
                </c:pt>
                <c:pt idx="77715">
                  <c:v>0.99833470599999996</c:v>
                </c:pt>
                <c:pt idx="77716">
                  <c:v>0.99027694600000005</c:v>
                </c:pt>
                <c:pt idx="77717">
                  <c:v>0.99015918800000002</c:v>
                </c:pt>
                <c:pt idx="77718">
                  <c:v>0.994798234</c:v>
                </c:pt>
                <c:pt idx="77719">
                  <c:v>0.98337578699999995</c:v>
                </c:pt>
                <c:pt idx="77720">
                  <c:v>0.98337578699999995</c:v>
                </c:pt>
                <c:pt idx="77721">
                  <c:v>0.98279561000000004</c:v>
                </c:pt>
                <c:pt idx="77722">
                  <c:v>0.99833470599999996</c:v>
                </c:pt>
                <c:pt idx="77723">
                  <c:v>0.99027694600000005</c:v>
                </c:pt>
                <c:pt idx="77724">
                  <c:v>0.98048173699999996</c:v>
                </c:pt>
                <c:pt idx="77725">
                  <c:v>0.98337578699999995</c:v>
                </c:pt>
                <c:pt idx="77726">
                  <c:v>0.99100769600000005</c:v>
                </c:pt>
                <c:pt idx="77727">
                  <c:v>0.98337578699999995</c:v>
                </c:pt>
                <c:pt idx="77728">
                  <c:v>0.99466263200000005</c:v>
                </c:pt>
                <c:pt idx="77729">
                  <c:v>0.99466263200000005</c:v>
                </c:pt>
                <c:pt idx="77730">
                  <c:v>0.99833470599999996</c:v>
                </c:pt>
                <c:pt idx="77731">
                  <c:v>0.98337578699999995</c:v>
                </c:pt>
                <c:pt idx="77732">
                  <c:v>0.99466263200000005</c:v>
                </c:pt>
                <c:pt idx="77733">
                  <c:v>0.99466263200000005</c:v>
                </c:pt>
                <c:pt idx="77734">
                  <c:v>0.98048173699999996</c:v>
                </c:pt>
                <c:pt idx="77735">
                  <c:v>0.99466263200000005</c:v>
                </c:pt>
                <c:pt idx="77736">
                  <c:v>0.99456953599999998</c:v>
                </c:pt>
                <c:pt idx="77737">
                  <c:v>0.99466263200000005</c:v>
                </c:pt>
                <c:pt idx="77738">
                  <c:v>0.994798234</c:v>
                </c:pt>
                <c:pt idx="77739">
                  <c:v>0.98048173699999996</c:v>
                </c:pt>
                <c:pt idx="77740">
                  <c:v>0.99466263200000005</c:v>
                </c:pt>
                <c:pt idx="77741">
                  <c:v>0.99466263200000005</c:v>
                </c:pt>
                <c:pt idx="77742">
                  <c:v>0.99833470599999996</c:v>
                </c:pt>
                <c:pt idx="77743">
                  <c:v>0.994798234</c:v>
                </c:pt>
                <c:pt idx="77744">
                  <c:v>0.98337578699999995</c:v>
                </c:pt>
                <c:pt idx="77745">
                  <c:v>0.98048173699999996</c:v>
                </c:pt>
                <c:pt idx="77746">
                  <c:v>0.994798234</c:v>
                </c:pt>
                <c:pt idx="77747">
                  <c:v>0.98729905299999998</c:v>
                </c:pt>
                <c:pt idx="77748">
                  <c:v>0.98048173699999996</c:v>
                </c:pt>
                <c:pt idx="77749">
                  <c:v>0.97933389000000004</c:v>
                </c:pt>
                <c:pt idx="77750">
                  <c:v>0.99833470599999996</c:v>
                </c:pt>
                <c:pt idx="77751">
                  <c:v>0.994798234</c:v>
                </c:pt>
                <c:pt idx="77752">
                  <c:v>0.98048173699999996</c:v>
                </c:pt>
                <c:pt idx="77753">
                  <c:v>0.99833470599999996</c:v>
                </c:pt>
                <c:pt idx="77754">
                  <c:v>0.994798234</c:v>
                </c:pt>
                <c:pt idx="77755">
                  <c:v>0.98048173699999996</c:v>
                </c:pt>
                <c:pt idx="77756">
                  <c:v>0.994798234</c:v>
                </c:pt>
                <c:pt idx="77757">
                  <c:v>0.994798234</c:v>
                </c:pt>
                <c:pt idx="77758">
                  <c:v>0.99466263200000005</c:v>
                </c:pt>
                <c:pt idx="77759">
                  <c:v>0.99833470599999996</c:v>
                </c:pt>
                <c:pt idx="77760">
                  <c:v>0.994798234</c:v>
                </c:pt>
                <c:pt idx="77761">
                  <c:v>0.99466263200000005</c:v>
                </c:pt>
                <c:pt idx="77762">
                  <c:v>0.98048173699999996</c:v>
                </c:pt>
                <c:pt idx="77763">
                  <c:v>0.99466263200000005</c:v>
                </c:pt>
                <c:pt idx="77764">
                  <c:v>0.994798234</c:v>
                </c:pt>
                <c:pt idx="77765">
                  <c:v>0.98337578699999995</c:v>
                </c:pt>
                <c:pt idx="77766">
                  <c:v>0.987316898</c:v>
                </c:pt>
                <c:pt idx="77767">
                  <c:v>0.98337578699999995</c:v>
                </c:pt>
                <c:pt idx="77768">
                  <c:v>0.98337578699999995</c:v>
                </c:pt>
                <c:pt idx="77769">
                  <c:v>0.98337578699999995</c:v>
                </c:pt>
                <c:pt idx="77770">
                  <c:v>0.994798234</c:v>
                </c:pt>
                <c:pt idx="77771">
                  <c:v>0.98337578699999995</c:v>
                </c:pt>
                <c:pt idx="77772">
                  <c:v>0.99466263200000005</c:v>
                </c:pt>
                <c:pt idx="77773">
                  <c:v>0.98337578699999995</c:v>
                </c:pt>
                <c:pt idx="77774">
                  <c:v>0.98337578699999995</c:v>
                </c:pt>
                <c:pt idx="77775">
                  <c:v>0.98337578699999995</c:v>
                </c:pt>
                <c:pt idx="77776">
                  <c:v>0.99833470599999996</c:v>
                </c:pt>
                <c:pt idx="77777">
                  <c:v>0.994798234</c:v>
                </c:pt>
                <c:pt idx="77778">
                  <c:v>0.98337578699999995</c:v>
                </c:pt>
                <c:pt idx="77779">
                  <c:v>0.98048173699999996</c:v>
                </c:pt>
                <c:pt idx="77780">
                  <c:v>0.98337578699999995</c:v>
                </c:pt>
                <c:pt idx="77781">
                  <c:v>0.98337578699999995</c:v>
                </c:pt>
                <c:pt idx="77782">
                  <c:v>0.98337578699999995</c:v>
                </c:pt>
                <c:pt idx="77783">
                  <c:v>0.98337578699999995</c:v>
                </c:pt>
                <c:pt idx="77784">
                  <c:v>0.99466263200000005</c:v>
                </c:pt>
                <c:pt idx="77785">
                  <c:v>0.99090427199999997</c:v>
                </c:pt>
                <c:pt idx="77786">
                  <c:v>0.98048173699999996</c:v>
                </c:pt>
                <c:pt idx="77787">
                  <c:v>0.99015918800000002</c:v>
                </c:pt>
                <c:pt idx="77788">
                  <c:v>0.98048173699999996</c:v>
                </c:pt>
                <c:pt idx="77789">
                  <c:v>0.98337578699999995</c:v>
                </c:pt>
                <c:pt idx="77790">
                  <c:v>0.98337578699999995</c:v>
                </c:pt>
                <c:pt idx="77791">
                  <c:v>0.99466263200000005</c:v>
                </c:pt>
                <c:pt idx="77792">
                  <c:v>0.99833470599999996</c:v>
                </c:pt>
                <c:pt idx="77793">
                  <c:v>0.987316898</c:v>
                </c:pt>
                <c:pt idx="77794">
                  <c:v>0.98337578699999995</c:v>
                </c:pt>
                <c:pt idx="77795">
                  <c:v>0.99466263200000005</c:v>
                </c:pt>
                <c:pt idx="77796">
                  <c:v>0.98337578699999995</c:v>
                </c:pt>
                <c:pt idx="77797">
                  <c:v>0.99833470599999996</c:v>
                </c:pt>
                <c:pt idx="77798">
                  <c:v>0.994798234</c:v>
                </c:pt>
                <c:pt idx="77799">
                  <c:v>0.994798234</c:v>
                </c:pt>
                <c:pt idx="77800">
                  <c:v>0.99833470599999996</c:v>
                </c:pt>
                <c:pt idx="77801">
                  <c:v>0.98337578699999995</c:v>
                </c:pt>
                <c:pt idx="77802">
                  <c:v>0.99466263200000005</c:v>
                </c:pt>
                <c:pt idx="77803">
                  <c:v>0.987316898</c:v>
                </c:pt>
                <c:pt idx="77804">
                  <c:v>0.99466263200000005</c:v>
                </c:pt>
                <c:pt idx="77805">
                  <c:v>0.99833470599999996</c:v>
                </c:pt>
                <c:pt idx="77806">
                  <c:v>0.96306093000000004</c:v>
                </c:pt>
                <c:pt idx="77807">
                  <c:v>0.99450736299999998</c:v>
                </c:pt>
                <c:pt idx="77808">
                  <c:v>0.98337578699999995</c:v>
                </c:pt>
                <c:pt idx="77809">
                  <c:v>0.99833470599999996</c:v>
                </c:pt>
                <c:pt idx="77810">
                  <c:v>0.994798234</c:v>
                </c:pt>
                <c:pt idx="77811">
                  <c:v>0.98337578699999995</c:v>
                </c:pt>
                <c:pt idx="77812">
                  <c:v>0.98048173699999996</c:v>
                </c:pt>
                <c:pt idx="77813">
                  <c:v>0.98337578699999995</c:v>
                </c:pt>
                <c:pt idx="77814">
                  <c:v>0.99466263200000005</c:v>
                </c:pt>
                <c:pt idx="77815">
                  <c:v>0.98337578699999995</c:v>
                </c:pt>
                <c:pt idx="77816">
                  <c:v>0.98048173699999996</c:v>
                </c:pt>
                <c:pt idx="77817">
                  <c:v>0.98337578699999995</c:v>
                </c:pt>
                <c:pt idx="77818">
                  <c:v>0.99833470599999996</c:v>
                </c:pt>
                <c:pt idx="77819">
                  <c:v>0.98337578699999995</c:v>
                </c:pt>
                <c:pt idx="77820">
                  <c:v>0.99466263200000005</c:v>
                </c:pt>
                <c:pt idx="77821">
                  <c:v>0.99466263200000005</c:v>
                </c:pt>
                <c:pt idx="77822">
                  <c:v>0.99626751000000002</c:v>
                </c:pt>
                <c:pt idx="77823">
                  <c:v>0.99833470599999996</c:v>
                </c:pt>
                <c:pt idx="77824">
                  <c:v>0.99466263200000005</c:v>
                </c:pt>
                <c:pt idx="77825">
                  <c:v>0.98337578699999995</c:v>
                </c:pt>
                <c:pt idx="77826">
                  <c:v>0.99833470599999996</c:v>
                </c:pt>
                <c:pt idx="77827">
                  <c:v>0.99466263200000005</c:v>
                </c:pt>
                <c:pt idx="77828">
                  <c:v>0.99466263200000005</c:v>
                </c:pt>
                <c:pt idx="77829">
                  <c:v>0.994798234</c:v>
                </c:pt>
                <c:pt idx="77830">
                  <c:v>0.98048173699999996</c:v>
                </c:pt>
                <c:pt idx="77831">
                  <c:v>0.99466263200000005</c:v>
                </c:pt>
                <c:pt idx="77832">
                  <c:v>0.994798234</c:v>
                </c:pt>
                <c:pt idx="77833">
                  <c:v>0.99466263200000005</c:v>
                </c:pt>
                <c:pt idx="77834">
                  <c:v>0.98337578699999995</c:v>
                </c:pt>
                <c:pt idx="77835">
                  <c:v>0.994798234</c:v>
                </c:pt>
                <c:pt idx="77836">
                  <c:v>0.98529628999999996</c:v>
                </c:pt>
                <c:pt idx="77837">
                  <c:v>0.98337578699999995</c:v>
                </c:pt>
                <c:pt idx="77838">
                  <c:v>0.99466263200000005</c:v>
                </c:pt>
                <c:pt idx="77839">
                  <c:v>0.994798234</c:v>
                </c:pt>
                <c:pt idx="77840">
                  <c:v>0.99466263200000005</c:v>
                </c:pt>
                <c:pt idx="77841">
                  <c:v>0.98337578699999995</c:v>
                </c:pt>
                <c:pt idx="77842">
                  <c:v>0.99833470599999996</c:v>
                </c:pt>
                <c:pt idx="77843">
                  <c:v>0.99466263200000005</c:v>
                </c:pt>
                <c:pt idx="77844">
                  <c:v>0.99466263200000005</c:v>
                </c:pt>
                <c:pt idx="77845">
                  <c:v>0.99466263200000005</c:v>
                </c:pt>
                <c:pt idx="77846">
                  <c:v>0.99833470599999996</c:v>
                </c:pt>
                <c:pt idx="77847">
                  <c:v>0.99833470599999996</c:v>
                </c:pt>
                <c:pt idx="77848">
                  <c:v>0.99456953599999998</c:v>
                </c:pt>
                <c:pt idx="77849">
                  <c:v>0.98048173699999996</c:v>
                </c:pt>
                <c:pt idx="77850">
                  <c:v>0.994798234</c:v>
                </c:pt>
                <c:pt idx="77851">
                  <c:v>0.99466263200000005</c:v>
                </c:pt>
                <c:pt idx="77852">
                  <c:v>0.98337578699999995</c:v>
                </c:pt>
                <c:pt idx="77853">
                  <c:v>0.99466263200000005</c:v>
                </c:pt>
                <c:pt idx="77854">
                  <c:v>0.98337578699999995</c:v>
                </c:pt>
                <c:pt idx="77855">
                  <c:v>0.98048173699999996</c:v>
                </c:pt>
                <c:pt idx="77856">
                  <c:v>0.99466263200000005</c:v>
                </c:pt>
                <c:pt idx="77857">
                  <c:v>0.98048173699999996</c:v>
                </c:pt>
                <c:pt idx="77858">
                  <c:v>0.99466263200000005</c:v>
                </c:pt>
                <c:pt idx="77859">
                  <c:v>0.96306093000000004</c:v>
                </c:pt>
                <c:pt idx="77860">
                  <c:v>0.99466263200000005</c:v>
                </c:pt>
                <c:pt idx="77861">
                  <c:v>0.99466263200000005</c:v>
                </c:pt>
                <c:pt idx="77862">
                  <c:v>0.98337578699999995</c:v>
                </c:pt>
                <c:pt idx="77863">
                  <c:v>0.98337578699999995</c:v>
                </c:pt>
                <c:pt idx="77864">
                  <c:v>0.994798234</c:v>
                </c:pt>
                <c:pt idx="77865">
                  <c:v>0.99833470599999996</c:v>
                </c:pt>
                <c:pt idx="77866">
                  <c:v>0.98337578699999995</c:v>
                </c:pt>
                <c:pt idx="77867">
                  <c:v>0.98337578699999995</c:v>
                </c:pt>
                <c:pt idx="77868">
                  <c:v>0.98337578699999995</c:v>
                </c:pt>
                <c:pt idx="77869">
                  <c:v>0.994798234</c:v>
                </c:pt>
                <c:pt idx="77870">
                  <c:v>0.98048173699999996</c:v>
                </c:pt>
                <c:pt idx="77871">
                  <c:v>0.994798234</c:v>
                </c:pt>
                <c:pt idx="77872">
                  <c:v>0.994798234</c:v>
                </c:pt>
                <c:pt idx="77873">
                  <c:v>0.98337578699999995</c:v>
                </c:pt>
                <c:pt idx="77874">
                  <c:v>0.98048173699999996</c:v>
                </c:pt>
                <c:pt idx="77875">
                  <c:v>0.98337578699999995</c:v>
                </c:pt>
                <c:pt idx="77876">
                  <c:v>0.98048173699999996</c:v>
                </c:pt>
                <c:pt idx="77877">
                  <c:v>0.98048173699999996</c:v>
                </c:pt>
                <c:pt idx="77878">
                  <c:v>0.99466263200000005</c:v>
                </c:pt>
                <c:pt idx="77879">
                  <c:v>0.98337578699999995</c:v>
                </c:pt>
                <c:pt idx="77880">
                  <c:v>0.99833470599999996</c:v>
                </c:pt>
                <c:pt idx="77881">
                  <c:v>0.98048173699999996</c:v>
                </c:pt>
                <c:pt idx="77882">
                  <c:v>0.99833470599999996</c:v>
                </c:pt>
                <c:pt idx="77883">
                  <c:v>0.99466263200000005</c:v>
                </c:pt>
                <c:pt idx="77884">
                  <c:v>0.98048173699999996</c:v>
                </c:pt>
                <c:pt idx="77885">
                  <c:v>0.99833470599999996</c:v>
                </c:pt>
                <c:pt idx="77886">
                  <c:v>0.99833470599999996</c:v>
                </c:pt>
                <c:pt idx="77887">
                  <c:v>0.99027694600000005</c:v>
                </c:pt>
                <c:pt idx="77888">
                  <c:v>0.98048173699999996</c:v>
                </c:pt>
                <c:pt idx="77889">
                  <c:v>0.98552498799999999</c:v>
                </c:pt>
                <c:pt idx="77890">
                  <c:v>0.98729905299999998</c:v>
                </c:pt>
                <c:pt idx="77891">
                  <c:v>0.99466263200000005</c:v>
                </c:pt>
                <c:pt idx="77892">
                  <c:v>0.994798234</c:v>
                </c:pt>
                <c:pt idx="77893">
                  <c:v>0.98337578699999995</c:v>
                </c:pt>
                <c:pt idx="77894">
                  <c:v>0.99833470599999996</c:v>
                </c:pt>
                <c:pt idx="77895">
                  <c:v>0.99833470599999996</c:v>
                </c:pt>
                <c:pt idx="77896">
                  <c:v>0.98048173699999996</c:v>
                </c:pt>
                <c:pt idx="77897">
                  <c:v>0.99466263200000005</c:v>
                </c:pt>
                <c:pt idx="77898">
                  <c:v>0.98337578699999995</c:v>
                </c:pt>
                <c:pt idx="77899">
                  <c:v>0.99466263200000005</c:v>
                </c:pt>
                <c:pt idx="77900">
                  <c:v>0.98048173699999996</c:v>
                </c:pt>
                <c:pt idx="77901">
                  <c:v>0.98337578699999995</c:v>
                </c:pt>
                <c:pt idx="77902">
                  <c:v>0.98337578699999995</c:v>
                </c:pt>
                <c:pt idx="77903">
                  <c:v>0.987316898</c:v>
                </c:pt>
                <c:pt idx="77904">
                  <c:v>0.99833470599999996</c:v>
                </c:pt>
                <c:pt idx="77905">
                  <c:v>0.98048173699999996</c:v>
                </c:pt>
                <c:pt idx="77906">
                  <c:v>0.99466263200000005</c:v>
                </c:pt>
                <c:pt idx="77907">
                  <c:v>0.99466263200000005</c:v>
                </c:pt>
                <c:pt idx="77908">
                  <c:v>0.99027694600000005</c:v>
                </c:pt>
                <c:pt idx="77909">
                  <c:v>0.99466263200000005</c:v>
                </c:pt>
                <c:pt idx="77910">
                  <c:v>0.98337578699999995</c:v>
                </c:pt>
                <c:pt idx="77911">
                  <c:v>0.994798234</c:v>
                </c:pt>
                <c:pt idx="77912">
                  <c:v>0.99833470599999996</c:v>
                </c:pt>
                <c:pt idx="77913">
                  <c:v>0.994798234</c:v>
                </c:pt>
                <c:pt idx="77914">
                  <c:v>0.99466263200000005</c:v>
                </c:pt>
                <c:pt idx="77915">
                  <c:v>0.98048173699999996</c:v>
                </c:pt>
                <c:pt idx="77916">
                  <c:v>0.99833470599999996</c:v>
                </c:pt>
                <c:pt idx="77917">
                  <c:v>0.99466263200000005</c:v>
                </c:pt>
                <c:pt idx="77918">
                  <c:v>0.98337578699999995</c:v>
                </c:pt>
                <c:pt idx="77919">
                  <c:v>0.99466263200000005</c:v>
                </c:pt>
                <c:pt idx="77920">
                  <c:v>0.994798234</c:v>
                </c:pt>
                <c:pt idx="77921">
                  <c:v>0.99833470599999996</c:v>
                </c:pt>
                <c:pt idx="77922">
                  <c:v>0.99833470599999996</c:v>
                </c:pt>
                <c:pt idx="77923">
                  <c:v>0.994798234</c:v>
                </c:pt>
                <c:pt idx="77924">
                  <c:v>0.99833470599999996</c:v>
                </c:pt>
                <c:pt idx="77925">
                  <c:v>0.98337578699999995</c:v>
                </c:pt>
                <c:pt idx="77926">
                  <c:v>0.99466263200000005</c:v>
                </c:pt>
                <c:pt idx="77927">
                  <c:v>0.99833470599999996</c:v>
                </c:pt>
                <c:pt idx="77928">
                  <c:v>0.99466263200000005</c:v>
                </c:pt>
                <c:pt idx="77929">
                  <c:v>0.98337578699999995</c:v>
                </c:pt>
                <c:pt idx="77930">
                  <c:v>0.99833470599999996</c:v>
                </c:pt>
                <c:pt idx="77931">
                  <c:v>0.99466263200000005</c:v>
                </c:pt>
                <c:pt idx="77932">
                  <c:v>0.98337578699999995</c:v>
                </c:pt>
                <c:pt idx="77933">
                  <c:v>0.99466263200000005</c:v>
                </c:pt>
                <c:pt idx="77934">
                  <c:v>0.99833470599999996</c:v>
                </c:pt>
                <c:pt idx="77935">
                  <c:v>0.98048173699999996</c:v>
                </c:pt>
                <c:pt idx="77936">
                  <c:v>0.98048173699999996</c:v>
                </c:pt>
                <c:pt idx="77937">
                  <c:v>0.98337578699999995</c:v>
                </c:pt>
                <c:pt idx="77938">
                  <c:v>0.99466263200000005</c:v>
                </c:pt>
                <c:pt idx="77939">
                  <c:v>0.99466263200000005</c:v>
                </c:pt>
                <c:pt idx="77940">
                  <c:v>0.98048173699999996</c:v>
                </c:pt>
                <c:pt idx="77941">
                  <c:v>0.99466263200000005</c:v>
                </c:pt>
                <c:pt idx="77942">
                  <c:v>0.99466263200000005</c:v>
                </c:pt>
                <c:pt idx="77943">
                  <c:v>0.98048173699999996</c:v>
                </c:pt>
                <c:pt idx="77944">
                  <c:v>0.98337578699999995</c:v>
                </c:pt>
                <c:pt idx="77945">
                  <c:v>0.98337578699999995</c:v>
                </c:pt>
                <c:pt idx="77946">
                  <c:v>0.99456953599999998</c:v>
                </c:pt>
                <c:pt idx="77947">
                  <c:v>0.99466263200000005</c:v>
                </c:pt>
                <c:pt idx="77948">
                  <c:v>0.98337578699999995</c:v>
                </c:pt>
                <c:pt idx="77949">
                  <c:v>0.99466263200000005</c:v>
                </c:pt>
                <c:pt idx="77950">
                  <c:v>0.98337578699999995</c:v>
                </c:pt>
                <c:pt idx="77951">
                  <c:v>0.994798234</c:v>
                </c:pt>
                <c:pt idx="77952">
                  <c:v>0.994798234</c:v>
                </c:pt>
                <c:pt idx="77953">
                  <c:v>0.99833470599999996</c:v>
                </c:pt>
                <c:pt idx="77954">
                  <c:v>0.99833470599999996</c:v>
                </c:pt>
                <c:pt idx="77955">
                  <c:v>0.987316898</c:v>
                </c:pt>
                <c:pt idx="77956">
                  <c:v>0.99466263200000005</c:v>
                </c:pt>
                <c:pt idx="77957">
                  <c:v>0.99466263200000005</c:v>
                </c:pt>
                <c:pt idx="77958">
                  <c:v>0.98048173699999996</c:v>
                </c:pt>
                <c:pt idx="77959">
                  <c:v>0.99466263200000005</c:v>
                </c:pt>
                <c:pt idx="77960">
                  <c:v>0.99466263200000005</c:v>
                </c:pt>
                <c:pt idx="77961">
                  <c:v>0.99833470599999996</c:v>
                </c:pt>
                <c:pt idx="77962">
                  <c:v>0.98337578699999995</c:v>
                </c:pt>
                <c:pt idx="77963">
                  <c:v>0.99466263200000005</c:v>
                </c:pt>
                <c:pt idx="77964">
                  <c:v>0.99466263200000005</c:v>
                </c:pt>
                <c:pt idx="77965">
                  <c:v>0.98337578699999995</c:v>
                </c:pt>
                <c:pt idx="77966">
                  <c:v>0.98729905299999998</c:v>
                </c:pt>
                <c:pt idx="77967">
                  <c:v>0.98337578699999995</c:v>
                </c:pt>
                <c:pt idx="77968">
                  <c:v>0.97450132499999997</c:v>
                </c:pt>
                <c:pt idx="77969">
                  <c:v>0.98337578699999995</c:v>
                </c:pt>
                <c:pt idx="77970">
                  <c:v>0.98337578699999995</c:v>
                </c:pt>
                <c:pt idx="77971">
                  <c:v>0.994798234</c:v>
                </c:pt>
                <c:pt idx="77972">
                  <c:v>0.99833470599999996</c:v>
                </c:pt>
                <c:pt idx="77973">
                  <c:v>0.99466263200000005</c:v>
                </c:pt>
                <c:pt idx="77974">
                  <c:v>0.99466263200000005</c:v>
                </c:pt>
                <c:pt idx="77975">
                  <c:v>0.99833470599999996</c:v>
                </c:pt>
                <c:pt idx="77976">
                  <c:v>0.98337578699999995</c:v>
                </c:pt>
                <c:pt idx="77977">
                  <c:v>0.98337578699999995</c:v>
                </c:pt>
                <c:pt idx="77978">
                  <c:v>0.98337578699999995</c:v>
                </c:pt>
                <c:pt idx="77979">
                  <c:v>0.99100769600000005</c:v>
                </c:pt>
                <c:pt idx="77980">
                  <c:v>0.98337578699999995</c:v>
                </c:pt>
                <c:pt idx="77981">
                  <c:v>0.994798234</c:v>
                </c:pt>
                <c:pt idx="77982">
                  <c:v>0.98048173699999996</c:v>
                </c:pt>
                <c:pt idx="77983">
                  <c:v>0.98337578699999995</c:v>
                </c:pt>
                <c:pt idx="77984">
                  <c:v>0.98337578699999995</c:v>
                </c:pt>
                <c:pt idx="77985">
                  <c:v>0.98337578699999995</c:v>
                </c:pt>
                <c:pt idx="77986">
                  <c:v>0.98337578699999995</c:v>
                </c:pt>
                <c:pt idx="77987">
                  <c:v>0.99833470599999996</c:v>
                </c:pt>
                <c:pt idx="77988">
                  <c:v>0.99833470599999996</c:v>
                </c:pt>
                <c:pt idx="77989">
                  <c:v>0.98337578699999995</c:v>
                </c:pt>
                <c:pt idx="77990">
                  <c:v>0.99833470599999996</c:v>
                </c:pt>
                <c:pt idx="77991">
                  <c:v>0.98048173699999996</c:v>
                </c:pt>
                <c:pt idx="77992">
                  <c:v>0.99015918800000002</c:v>
                </c:pt>
                <c:pt idx="77993">
                  <c:v>0.98337578699999995</c:v>
                </c:pt>
                <c:pt idx="77994">
                  <c:v>0.99466263200000005</c:v>
                </c:pt>
                <c:pt idx="77995">
                  <c:v>0.98048173699999996</c:v>
                </c:pt>
                <c:pt idx="77996">
                  <c:v>0.99833470599999996</c:v>
                </c:pt>
                <c:pt idx="77997">
                  <c:v>0.98337578699999995</c:v>
                </c:pt>
                <c:pt idx="77998">
                  <c:v>0.99466263200000005</c:v>
                </c:pt>
                <c:pt idx="77999">
                  <c:v>0.994798234</c:v>
                </c:pt>
                <c:pt idx="78000">
                  <c:v>0.994798234</c:v>
                </c:pt>
                <c:pt idx="78001">
                  <c:v>0.98048173699999996</c:v>
                </c:pt>
                <c:pt idx="78002">
                  <c:v>0.99466263200000005</c:v>
                </c:pt>
                <c:pt idx="78003">
                  <c:v>0.99466263200000005</c:v>
                </c:pt>
                <c:pt idx="78004">
                  <c:v>0.98337578699999995</c:v>
                </c:pt>
                <c:pt idx="78005">
                  <c:v>0.98337578699999995</c:v>
                </c:pt>
                <c:pt idx="78006">
                  <c:v>0.98337578699999995</c:v>
                </c:pt>
                <c:pt idx="78007">
                  <c:v>0.98529628999999996</c:v>
                </c:pt>
                <c:pt idx="78008">
                  <c:v>0.99027694600000005</c:v>
                </c:pt>
                <c:pt idx="78009">
                  <c:v>0.98048173699999996</c:v>
                </c:pt>
                <c:pt idx="78010">
                  <c:v>0.98337578699999995</c:v>
                </c:pt>
                <c:pt idx="78011">
                  <c:v>0.98048173699999996</c:v>
                </c:pt>
                <c:pt idx="78012">
                  <c:v>0.99090427199999997</c:v>
                </c:pt>
                <c:pt idx="78013">
                  <c:v>0.99466263200000005</c:v>
                </c:pt>
                <c:pt idx="78014">
                  <c:v>0.98048173699999996</c:v>
                </c:pt>
                <c:pt idx="78015">
                  <c:v>0.98337578699999995</c:v>
                </c:pt>
                <c:pt idx="78016">
                  <c:v>0.98337578699999995</c:v>
                </c:pt>
                <c:pt idx="78017">
                  <c:v>0.99466263200000005</c:v>
                </c:pt>
                <c:pt idx="78018">
                  <c:v>0.994798234</c:v>
                </c:pt>
                <c:pt idx="78019">
                  <c:v>0.98337578699999995</c:v>
                </c:pt>
                <c:pt idx="78020">
                  <c:v>0.98337578699999995</c:v>
                </c:pt>
                <c:pt idx="78021">
                  <c:v>0.994798234</c:v>
                </c:pt>
                <c:pt idx="78022">
                  <c:v>0.98337578699999995</c:v>
                </c:pt>
                <c:pt idx="78023">
                  <c:v>0.98337578699999995</c:v>
                </c:pt>
                <c:pt idx="78024">
                  <c:v>0.98337578699999995</c:v>
                </c:pt>
                <c:pt idx="78025">
                  <c:v>0.98337578699999995</c:v>
                </c:pt>
                <c:pt idx="78026">
                  <c:v>0.99015918800000002</c:v>
                </c:pt>
                <c:pt idx="78027">
                  <c:v>0.99466263200000005</c:v>
                </c:pt>
                <c:pt idx="78028">
                  <c:v>0.99833470599999996</c:v>
                </c:pt>
                <c:pt idx="78029">
                  <c:v>0.99015918800000002</c:v>
                </c:pt>
                <c:pt idx="78030">
                  <c:v>0.99833470599999996</c:v>
                </c:pt>
                <c:pt idx="78031">
                  <c:v>0.98048173699999996</c:v>
                </c:pt>
                <c:pt idx="78032">
                  <c:v>0.98048173699999996</c:v>
                </c:pt>
                <c:pt idx="78033">
                  <c:v>0.99833470599999996</c:v>
                </c:pt>
                <c:pt idx="78034">
                  <c:v>0.98337578699999995</c:v>
                </c:pt>
                <c:pt idx="78035">
                  <c:v>0.99466263200000005</c:v>
                </c:pt>
                <c:pt idx="78036">
                  <c:v>0.98729905299999998</c:v>
                </c:pt>
                <c:pt idx="78037">
                  <c:v>0.99626751000000002</c:v>
                </c:pt>
                <c:pt idx="78038">
                  <c:v>0.99833470599999996</c:v>
                </c:pt>
                <c:pt idx="78039">
                  <c:v>0.99466263200000005</c:v>
                </c:pt>
                <c:pt idx="78040">
                  <c:v>0.98337578699999995</c:v>
                </c:pt>
                <c:pt idx="78041">
                  <c:v>0.98337578699999995</c:v>
                </c:pt>
                <c:pt idx="78042">
                  <c:v>0.98337578699999995</c:v>
                </c:pt>
                <c:pt idx="78043">
                  <c:v>0.98337578699999995</c:v>
                </c:pt>
                <c:pt idx="78044">
                  <c:v>0.99466263200000005</c:v>
                </c:pt>
                <c:pt idx="78045">
                  <c:v>0.99466263200000005</c:v>
                </c:pt>
                <c:pt idx="78046">
                  <c:v>0.99466263200000005</c:v>
                </c:pt>
                <c:pt idx="78047">
                  <c:v>0.98337578699999995</c:v>
                </c:pt>
                <c:pt idx="78048">
                  <c:v>0.99466263200000005</c:v>
                </c:pt>
                <c:pt idx="78049">
                  <c:v>0.99466263200000005</c:v>
                </c:pt>
                <c:pt idx="78050">
                  <c:v>0.99466263200000005</c:v>
                </c:pt>
                <c:pt idx="78051">
                  <c:v>0.994798234</c:v>
                </c:pt>
                <c:pt idx="78052">
                  <c:v>0.98337578699999995</c:v>
                </c:pt>
                <c:pt idx="78053">
                  <c:v>0.98337578699999995</c:v>
                </c:pt>
                <c:pt idx="78054">
                  <c:v>0.98337578699999995</c:v>
                </c:pt>
                <c:pt idx="78055">
                  <c:v>0.99466263200000005</c:v>
                </c:pt>
                <c:pt idx="78056">
                  <c:v>0.99833470599999996</c:v>
                </c:pt>
                <c:pt idx="78057">
                  <c:v>0.99466263200000005</c:v>
                </c:pt>
                <c:pt idx="78058">
                  <c:v>0.98337578699999995</c:v>
                </c:pt>
                <c:pt idx="78059">
                  <c:v>0.99466263200000005</c:v>
                </c:pt>
                <c:pt idx="78060">
                  <c:v>0.98337578699999995</c:v>
                </c:pt>
                <c:pt idx="78061">
                  <c:v>0.98048173699999996</c:v>
                </c:pt>
                <c:pt idx="78062">
                  <c:v>0.99833470599999996</c:v>
                </c:pt>
                <c:pt idx="78063">
                  <c:v>0.99466263200000005</c:v>
                </c:pt>
                <c:pt idx="78064">
                  <c:v>0.98337578699999995</c:v>
                </c:pt>
                <c:pt idx="78065">
                  <c:v>0.99466263200000005</c:v>
                </c:pt>
                <c:pt idx="78066">
                  <c:v>0.99833470599999996</c:v>
                </c:pt>
                <c:pt idx="78067">
                  <c:v>0.98337578699999995</c:v>
                </c:pt>
                <c:pt idx="78068">
                  <c:v>0.98337578699999995</c:v>
                </c:pt>
                <c:pt idx="78069">
                  <c:v>0.98048173699999996</c:v>
                </c:pt>
                <c:pt idx="78070">
                  <c:v>0.994798234</c:v>
                </c:pt>
                <c:pt idx="78071">
                  <c:v>0.994798234</c:v>
                </c:pt>
                <c:pt idx="78072">
                  <c:v>0.98048173699999996</c:v>
                </c:pt>
                <c:pt idx="78073">
                  <c:v>0.99466263200000005</c:v>
                </c:pt>
                <c:pt idx="78074">
                  <c:v>0.98048173699999996</c:v>
                </c:pt>
                <c:pt idx="78075">
                  <c:v>0.99466263200000005</c:v>
                </c:pt>
                <c:pt idx="78076">
                  <c:v>0.98048173699999996</c:v>
                </c:pt>
                <c:pt idx="78077">
                  <c:v>0.98337578699999995</c:v>
                </c:pt>
                <c:pt idx="78078">
                  <c:v>0.98337578699999995</c:v>
                </c:pt>
                <c:pt idx="78079">
                  <c:v>0.987316898</c:v>
                </c:pt>
                <c:pt idx="78080">
                  <c:v>0.98337578699999995</c:v>
                </c:pt>
                <c:pt idx="78081">
                  <c:v>0.994798234</c:v>
                </c:pt>
                <c:pt idx="78082">
                  <c:v>0.99466263200000005</c:v>
                </c:pt>
                <c:pt idx="78083">
                  <c:v>0.994798234</c:v>
                </c:pt>
                <c:pt idx="78084">
                  <c:v>0.994798234</c:v>
                </c:pt>
                <c:pt idx="78085">
                  <c:v>0.98048173699999996</c:v>
                </c:pt>
                <c:pt idx="78086">
                  <c:v>0.98337578699999995</c:v>
                </c:pt>
                <c:pt idx="78087">
                  <c:v>0.994798234</c:v>
                </c:pt>
                <c:pt idx="78088">
                  <c:v>0.99833470599999996</c:v>
                </c:pt>
                <c:pt idx="78089">
                  <c:v>0.99833470599999996</c:v>
                </c:pt>
                <c:pt idx="78090">
                  <c:v>0.99090427199999997</c:v>
                </c:pt>
                <c:pt idx="78091">
                  <c:v>0.98048173699999996</c:v>
                </c:pt>
                <c:pt idx="78092">
                  <c:v>0.98337578699999995</c:v>
                </c:pt>
                <c:pt idx="78093">
                  <c:v>0.99466263200000005</c:v>
                </c:pt>
                <c:pt idx="78094">
                  <c:v>0.99833470599999996</c:v>
                </c:pt>
                <c:pt idx="78095">
                  <c:v>0.994798234</c:v>
                </c:pt>
                <c:pt idx="78096">
                  <c:v>0.98337578699999995</c:v>
                </c:pt>
                <c:pt idx="78097">
                  <c:v>0.98337578699999995</c:v>
                </c:pt>
                <c:pt idx="78098">
                  <c:v>0.99466263200000005</c:v>
                </c:pt>
                <c:pt idx="78099">
                  <c:v>0.99833470599999996</c:v>
                </c:pt>
                <c:pt idx="78100">
                  <c:v>0.99100769600000005</c:v>
                </c:pt>
                <c:pt idx="78101">
                  <c:v>0.98048173699999996</c:v>
                </c:pt>
                <c:pt idx="78102">
                  <c:v>0.99833470599999996</c:v>
                </c:pt>
                <c:pt idx="78103">
                  <c:v>0.994798234</c:v>
                </c:pt>
                <c:pt idx="78104">
                  <c:v>0.98048173699999996</c:v>
                </c:pt>
                <c:pt idx="78105">
                  <c:v>0.98337578699999995</c:v>
                </c:pt>
                <c:pt idx="78106">
                  <c:v>0.994798234</c:v>
                </c:pt>
                <c:pt idx="78107">
                  <c:v>0.99466263200000005</c:v>
                </c:pt>
                <c:pt idx="78108">
                  <c:v>0.994798234</c:v>
                </c:pt>
                <c:pt idx="78109">
                  <c:v>0.98337578699999995</c:v>
                </c:pt>
                <c:pt idx="78110">
                  <c:v>0.99833470599999996</c:v>
                </c:pt>
                <c:pt idx="78111">
                  <c:v>0.99466263200000005</c:v>
                </c:pt>
                <c:pt idx="78112">
                  <c:v>0.99466263200000005</c:v>
                </c:pt>
                <c:pt idx="78113">
                  <c:v>0.98048173699999996</c:v>
                </c:pt>
                <c:pt idx="78114">
                  <c:v>0.994798234</c:v>
                </c:pt>
                <c:pt idx="78115">
                  <c:v>0.98552498799999999</c:v>
                </c:pt>
                <c:pt idx="78116">
                  <c:v>0.99466263200000005</c:v>
                </c:pt>
                <c:pt idx="78117">
                  <c:v>0.98337578699999995</c:v>
                </c:pt>
                <c:pt idx="78118">
                  <c:v>0.98048173699999996</c:v>
                </c:pt>
                <c:pt idx="78119">
                  <c:v>0.98048173699999996</c:v>
                </c:pt>
                <c:pt idx="78120">
                  <c:v>0.99466263200000005</c:v>
                </c:pt>
                <c:pt idx="78121">
                  <c:v>0.98337578699999995</c:v>
                </c:pt>
                <c:pt idx="78122">
                  <c:v>0.99833470599999996</c:v>
                </c:pt>
                <c:pt idx="78123">
                  <c:v>0.98048173699999996</c:v>
                </c:pt>
                <c:pt idx="78124">
                  <c:v>0.99833470599999996</c:v>
                </c:pt>
                <c:pt idx="78125">
                  <c:v>0.98048173699999996</c:v>
                </c:pt>
                <c:pt idx="78126">
                  <c:v>0.98337578699999995</c:v>
                </c:pt>
                <c:pt idx="78127">
                  <c:v>0.99833470599999996</c:v>
                </c:pt>
                <c:pt idx="78128">
                  <c:v>0.99466263200000005</c:v>
                </c:pt>
                <c:pt idx="78129">
                  <c:v>0.98048173699999996</c:v>
                </c:pt>
                <c:pt idx="78130">
                  <c:v>0.98048173699999996</c:v>
                </c:pt>
                <c:pt idx="78131">
                  <c:v>0.994798234</c:v>
                </c:pt>
                <c:pt idx="78132">
                  <c:v>0.98120693199999998</c:v>
                </c:pt>
                <c:pt idx="78133">
                  <c:v>0.98337578699999995</c:v>
                </c:pt>
                <c:pt idx="78134">
                  <c:v>0.99833470599999996</c:v>
                </c:pt>
                <c:pt idx="78135">
                  <c:v>0.98048173699999996</c:v>
                </c:pt>
                <c:pt idx="78136">
                  <c:v>0.99466263200000005</c:v>
                </c:pt>
                <c:pt idx="78137">
                  <c:v>0.994798234</c:v>
                </c:pt>
                <c:pt idx="78138">
                  <c:v>0.99466263200000005</c:v>
                </c:pt>
                <c:pt idx="78139">
                  <c:v>0.99833470599999996</c:v>
                </c:pt>
                <c:pt idx="78140">
                  <c:v>0.99833470599999996</c:v>
                </c:pt>
                <c:pt idx="78141">
                  <c:v>0.99833470599999996</c:v>
                </c:pt>
                <c:pt idx="78142">
                  <c:v>0.98337578699999995</c:v>
                </c:pt>
                <c:pt idx="78143">
                  <c:v>0.99833470599999996</c:v>
                </c:pt>
                <c:pt idx="78144">
                  <c:v>0.99833470599999996</c:v>
                </c:pt>
                <c:pt idx="78145">
                  <c:v>0.98337578699999995</c:v>
                </c:pt>
                <c:pt idx="78146">
                  <c:v>0.98048173699999996</c:v>
                </c:pt>
                <c:pt idx="78147">
                  <c:v>0.98337578699999995</c:v>
                </c:pt>
                <c:pt idx="78148">
                  <c:v>0.99833470599999996</c:v>
                </c:pt>
                <c:pt idx="78149">
                  <c:v>0.99466263200000005</c:v>
                </c:pt>
                <c:pt idx="78150">
                  <c:v>0.98337578699999995</c:v>
                </c:pt>
                <c:pt idx="78151">
                  <c:v>0.99466263200000005</c:v>
                </c:pt>
                <c:pt idx="78152">
                  <c:v>0.98337578699999995</c:v>
                </c:pt>
                <c:pt idx="78153">
                  <c:v>0.994798234</c:v>
                </c:pt>
                <c:pt idx="78154">
                  <c:v>0.98337578699999995</c:v>
                </c:pt>
                <c:pt idx="78155">
                  <c:v>0.98337578699999995</c:v>
                </c:pt>
                <c:pt idx="78156">
                  <c:v>0.98337578699999995</c:v>
                </c:pt>
                <c:pt idx="78157">
                  <c:v>0.99466263200000005</c:v>
                </c:pt>
                <c:pt idx="78158">
                  <c:v>0.99466263200000005</c:v>
                </c:pt>
                <c:pt idx="78159">
                  <c:v>0.99466263200000005</c:v>
                </c:pt>
                <c:pt idx="78160">
                  <c:v>0.99833470599999996</c:v>
                </c:pt>
                <c:pt idx="78161">
                  <c:v>0.994798234</c:v>
                </c:pt>
                <c:pt idx="78162">
                  <c:v>0.98337578699999995</c:v>
                </c:pt>
                <c:pt idx="78163">
                  <c:v>0.99833470599999996</c:v>
                </c:pt>
                <c:pt idx="78164">
                  <c:v>0.99466263200000005</c:v>
                </c:pt>
                <c:pt idx="78165">
                  <c:v>0.994798234</c:v>
                </c:pt>
                <c:pt idx="78166">
                  <c:v>0.994798234</c:v>
                </c:pt>
                <c:pt idx="78167">
                  <c:v>0.98337578699999995</c:v>
                </c:pt>
                <c:pt idx="78168">
                  <c:v>0.98549281</c:v>
                </c:pt>
                <c:pt idx="78169">
                  <c:v>0.98337578699999995</c:v>
                </c:pt>
                <c:pt idx="78170">
                  <c:v>0.99466263200000005</c:v>
                </c:pt>
                <c:pt idx="78171">
                  <c:v>0.98337578699999995</c:v>
                </c:pt>
                <c:pt idx="78172">
                  <c:v>0.99466263200000005</c:v>
                </c:pt>
                <c:pt idx="78173">
                  <c:v>0.99466263200000005</c:v>
                </c:pt>
                <c:pt idx="78174">
                  <c:v>0.98529628999999996</c:v>
                </c:pt>
                <c:pt idx="78175">
                  <c:v>0.98337578699999995</c:v>
                </c:pt>
                <c:pt idx="78176">
                  <c:v>0.99833470599999996</c:v>
                </c:pt>
                <c:pt idx="78177">
                  <c:v>0.99466263200000005</c:v>
                </c:pt>
                <c:pt idx="78178">
                  <c:v>0.99833470599999996</c:v>
                </c:pt>
                <c:pt idx="78179">
                  <c:v>0.99635453600000001</c:v>
                </c:pt>
                <c:pt idx="78180">
                  <c:v>0.99466263200000005</c:v>
                </c:pt>
                <c:pt idx="78181">
                  <c:v>0.98337578699999995</c:v>
                </c:pt>
                <c:pt idx="78182">
                  <c:v>0.99466263200000005</c:v>
                </c:pt>
                <c:pt idx="78183">
                  <c:v>0.98048173699999996</c:v>
                </c:pt>
                <c:pt idx="78184">
                  <c:v>0.99466263200000005</c:v>
                </c:pt>
                <c:pt idx="78185">
                  <c:v>0.98048173699999996</c:v>
                </c:pt>
                <c:pt idx="78186">
                  <c:v>0.99466263200000005</c:v>
                </c:pt>
                <c:pt idx="78187">
                  <c:v>0.98337578699999995</c:v>
                </c:pt>
                <c:pt idx="78188">
                  <c:v>0.994798234</c:v>
                </c:pt>
                <c:pt idx="78189">
                  <c:v>0.987316898</c:v>
                </c:pt>
                <c:pt idx="78190">
                  <c:v>0.98048173699999996</c:v>
                </c:pt>
                <c:pt idx="78191">
                  <c:v>0.98048173699999996</c:v>
                </c:pt>
                <c:pt idx="78192">
                  <c:v>0.98552498799999999</c:v>
                </c:pt>
                <c:pt idx="78193">
                  <c:v>0.98337578699999995</c:v>
                </c:pt>
                <c:pt idx="78194">
                  <c:v>0.98337578699999995</c:v>
                </c:pt>
                <c:pt idx="78195">
                  <c:v>0.98729905299999998</c:v>
                </c:pt>
                <c:pt idx="78196">
                  <c:v>0.994798234</c:v>
                </c:pt>
                <c:pt idx="78197">
                  <c:v>0.98337578699999995</c:v>
                </c:pt>
                <c:pt idx="78198">
                  <c:v>0.99833470599999996</c:v>
                </c:pt>
                <c:pt idx="78199">
                  <c:v>0.994798234</c:v>
                </c:pt>
                <c:pt idx="78200">
                  <c:v>0.99833470599999996</c:v>
                </c:pt>
                <c:pt idx="78201">
                  <c:v>0.98729905299999998</c:v>
                </c:pt>
                <c:pt idx="78202">
                  <c:v>0.98048173699999996</c:v>
                </c:pt>
                <c:pt idx="78203">
                  <c:v>0.98337578699999995</c:v>
                </c:pt>
                <c:pt idx="78204">
                  <c:v>0.98337578699999995</c:v>
                </c:pt>
                <c:pt idx="78205">
                  <c:v>0.99833470599999996</c:v>
                </c:pt>
                <c:pt idx="78206">
                  <c:v>0.994798234</c:v>
                </c:pt>
                <c:pt idx="78207">
                  <c:v>0.99626751000000002</c:v>
                </c:pt>
                <c:pt idx="78208">
                  <c:v>0.99833470599999996</c:v>
                </c:pt>
                <c:pt idx="78209">
                  <c:v>0.994798234</c:v>
                </c:pt>
                <c:pt idx="78210">
                  <c:v>0.99466263200000005</c:v>
                </c:pt>
                <c:pt idx="78211">
                  <c:v>0.99466263200000005</c:v>
                </c:pt>
                <c:pt idx="78212">
                  <c:v>0.98337578699999995</c:v>
                </c:pt>
                <c:pt idx="78213">
                  <c:v>0.99833470599999996</c:v>
                </c:pt>
                <c:pt idx="78214">
                  <c:v>0.99466263200000005</c:v>
                </c:pt>
                <c:pt idx="78215">
                  <c:v>0.99466263200000005</c:v>
                </c:pt>
                <c:pt idx="78216">
                  <c:v>0.98337578699999995</c:v>
                </c:pt>
                <c:pt idx="78217">
                  <c:v>0.98337578699999995</c:v>
                </c:pt>
                <c:pt idx="78218">
                  <c:v>0.98048173699999996</c:v>
                </c:pt>
                <c:pt idx="78219">
                  <c:v>0.994798234</c:v>
                </c:pt>
                <c:pt idx="78220">
                  <c:v>0.99466263200000005</c:v>
                </c:pt>
                <c:pt idx="78221">
                  <c:v>0.99833470599999996</c:v>
                </c:pt>
                <c:pt idx="78222">
                  <c:v>0.98337578699999995</c:v>
                </c:pt>
                <c:pt idx="78223">
                  <c:v>0.994798234</c:v>
                </c:pt>
                <c:pt idx="78224">
                  <c:v>0.98337578699999995</c:v>
                </c:pt>
                <c:pt idx="78225">
                  <c:v>0.98048173699999996</c:v>
                </c:pt>
                <c:pt idx="78226">
                  <c:v>0.99466263200000005</c:v>
                </c:pt>
                <c:pt idx="78227">
                  <c:v>0.98337578699999995</c:v>
                </c:pt>
                <c:pt idx="78228">
                  <c:v>0.99833470599999996</c:v>
                </c:pt>
                <c:pt idx="78229">
                  <c:v>0.994798234</c:v>
                </c:pt>
                <c:pt idx="78230">
                  <c:v>0.99466263200000005</c:v>
                </c:pt>
                <c:pt idx="78231">
                  <c:v>0.98048173699999996</c:v>
                </c:pt>
                <c:pt idx="78232">
                  <c:v>0.99466263200000005</c:v>
                </c:pt>
                <c:pt idx="78233">
                  <c:v>0.99466263200000005</c:v>
                </c:pt>
                <c:pt idx="78234">
                  <c:v>0.99466263200000005</c:v>
                </c:pt>
                <c:pt idx="78235">
                  <c:v>0.98337578699999995</c:v>
                </c:pt>
                <c:pt idx="78236">
                  <c:v>0.98337578699999995</c:v>
                </c:pt>
                <c:pt idx="78237">
                  <c:v>0.994798234</c:v>
                </c:pt>
                <c:pt idx="78238">
                  <c:v>0.99466263200000005</c:v>
                </c:pt>
                <c:pt idx="78239">
                  <c:v>0.98337578699999995</c:v>
                </c:pt>
                <c:pt idx="78240">
                  <c:v>0.98337578699999995</c:v>
                </c:pt>
                <c:pt idx="78241">
                  <c:v>0.994798234</c:v>
                </c:pt>
                <c:pt idx="78242">
                  <c:v>0.99833470599999996</c:v>
                </c:pt>
                <c:pt idx="78243">
                  <c:v>0.994798234</c:v>
                </c:pt>
                <c:pt idx="78244">
                  <c:v>0.99466263200000005</c:v>
                </c:pt>
                <c:pt idx="78245">
                  <c:v>0.99833470599999996</c:v>
                </c:pt>
                <c:pt idx="78246">
                  <c:v>0.98337578699999995</c:v>
                </c:pt>
                <c:pt idx="78247">
                  <c:v>0.98337578699999995</c:v>
                </c:pt>
                <c:pt idx="78248">
                  <c:v>0.98048173699999996</c:v>
                </c:pt>
                <c:pt idx="78249">
                  <c:v>0.99833470599999996</c:v>
                </c:pt>
                <c:pt idx="78250">
                  <c:v>0.98337578699999995</c:v>
                </c:pt>
                <c:pt idx="78251">
                  <c:v>0.99090427199999997</c:v>
                </c:pt>
                <c:pt idx="78252">
                  <c:v>0.994798234</c:v>
                </c:pt>
                <c:pt idx="78253">
                  <c:v>0.99833470599999996</c:v>
                </c:pt>
                <c:pt idx="78254">
                  <c:v>0.98337578699999995</c:v>
                </c:pt>
                <c:pt idx="78255">
                  <c:v>0.99466263200000005</c:v>
                </c:pt>
                <c:pt idx="78256">
                  <c:v>0.99833470599999996</c:v>
                </c:pt>
                <c:pt idx="78257">
                  <c:v>0.98337578699999995</c:v>
                </c:pt>
                <c:pt idx="78258">
                  <c:v>0.98337578699999995</c:v>
                </c:pt>
                <c:pt idx="78259">
                  <c:v>0.99833470599999996</c:v>
                </c:pt>
                <c:pt idx="78260">
                  <c:v>0.98337578699999995</c:v>
                </c:pt>
                <c:pt idx="78261">
                  <c:v>0.98337578699999995</c:v>
                </c:pt>
                <c:pt idx="78262">
                  <c:v>0.99466263200000005</c:v>
                </c:pt>
                <c:pt idx="78263">
                  <c:v>0.99466263200000005</c:v>
                </c:pt>
                <c:pt idx="78264">
                  <c:v>0.99833470599999996</c:v>
                </c:pt>
                <c:pt idx="78265">
                  <c:v>0.98337578699999995</c:v>
                </c:pt>
                <c:pt idx="78266">
                  <c:v>0.99833470599999996</c:v>
                </c:pt>
                <c:pt idx="78267">
                  <c:v>0.99466263200000005</c:v>
                </c:pt>
                <c:pt idx="78268">
                  <c:v>0.98337578699999995</c:v>
                </c:pt>
                <c:pt idx="78269">
                  <c:v>0.99833470599999996</c:v>
                </c:pt>
                <c:pt idx="78270">
                  <c:v>0.98337578699999995</c:v>
                </c:pt>
                <c:pt idx="78271">
                  <c:v>0.99466263200000005</c:v>
                </c:pt>
                <c:pt idx="78272">
                  <c:v>0.98337578699999995</c:v>
                </c:pt>
                <c:pt idx="78273">
                  <c:v>0.994798234</c:v>
                </c:pt>
                <c:pt idx="78274">
                  <c:v>0.994798234</c:v>
                </c:pt>
                <c:pt idx="78275">
                  <c:v>0.98337578699999995</c:v>
                </c:pt>
                <c:pt idx="78276">
                  <c:v>0.98337578699999995</c:v>
                </c:pt>
                <c:pt idx="78277">
                  <c:v>0.98048173699999996</c:v>
                </c:pt>
                <c:pt idx="78278">
                  <c:v>0.99833470599999996</c:v>
                </c:pt>
                <c:pt idx="78279">
                  <c:v>0.99466263200000005</c:v>
                </c:pt>
                <c:pt idx="78280">
                  <c:v>0.98337578699999995</c:v>
                </c:pt>
                <c:pt idx="78281">
                  <c:v>0.99466263200000005</c:v>
                </c:pt>
                <c:pt idx="78282">
                  <c:v>0.98337578699999995</c:v>
                </c:pt>
                <c:pt idx="78283">
                  <c:v>0.98552498799999999</c:v>
                </c:pt>
                <c:pt idx="78284">
                  <c:v>0.99833470599999996</c:v>
                </c:pt>
                <c:pt idx="78285">
                  <c:v>0.99833470599999996</c:v>
                </c:pt>
                <c:pt idx="78286">
                  <c:v>0.98337578699999995</c:v>
                </c:pt>
                <c:pt idx="78287">
                  <c:v>0.99833470599999996</c:v>
                </c:pt>
                <c:pt idx="78288">
                  <c:v>0.98337578699999995</c:v>
                </c:pt>
                <c:pt idx="78289">
                  <c:v>0.98337578699999995</c:v>
                </c:pt>
                <c:pt idx="78290">
                  <c:v>0.98337578699999995</c:v>
                </c:pt>
                <c:pt idx="78291">
                  <c:v>0.994798234</c:v>
                </c:pt>
                <c:pt idx="78292">
                  <c:v>0.99833470599999996</c:v>
                </c:pt>
                <c:pt idx="78293">
                  <c:v>0.98048173699999996</c:v>
                </c:pt>
                <c:pt idx="78294">
                  <c:v>0.99090427199999997</c:v>
                </c:pt>
                <c:pt idx="78295">
                  <c:v>0.987316898</c:v>
                </c:pt>
                <c:pt idx="78296">
                  <c:v>0.99466263200000005</c:v>
                </c:pt>
                <c:pt idx="78297">
                  <c:v>0.99833470599999996</c:v>
                </c:pt>
                <c:pt idx="78298">
                  <c:v>0.99466263200000005</c:v>
                </c:pt>
                <c:pt idx="78299">
                  <c:v>0.98337578699999995</c:v>
                </c:pt>
                <c:pt idx="78300">
                  <c:v>0.99466263200000005</c:v>
                </c:pt>
                <c:pt idx="78301">
                  <c:v>0.99100769600000005</c:v>
                </c:pt>
                <c:pt idx="78302">
                  <c:v>0.98048173699999996</c:v>
                </c:pt>
                <c:pt idx="78303">
                  <c:v>0.98337578699999995</c:v>
                </c:pt>
                <c:pt idx="78304">
                  <c:v>0.98337578699999995</c:v>
                </c:pt>
                <c:pt idx="78305">
                  <c:v>0.987316898</c:v>
                </c:pt>
                <c:pt idx="78306">
                  <c:v>0.98729905299999998</c:v>
                </c:pt>
                <c:pt idx="78307">
                  <c:v>0.994798234</c:v>
                </c:pt>
                <c:pt idx="78308">
                  <c:v>0.98337578699999995</c:v>
                </c:pt>
                <c:pt idx="78309">
                  <c:v>0.994798234</c:v>
                </c:pt>
                <c:pt idx="78310">
                  <c:v>0.99833470599999996</c:v>
                </c:pt>
                <c:pt idx="78311">
                  <c:v>0.994798234</c:v>
                </c:pt>
                <c:pt idx="78312">
                  <c:v>0.98337578699999995</c:v>
                </c:pt>
                <c:pt idx="78313">
                  <c:v>0.99466263200000005</c:v>
                </c:pt>
                <c:pt idx="78314">
                  <c:v>0.98337578699999995</c:v>
                </c:pt>
                <c:pt idx="78315">
                  <c:v>0.994798234</c:v>
                </c:pt>
                <c:pt idx="78316">
                  <c:v>0.99466263200000005</c:v>
                </c:pt>
                <c:pt idx="78317">
                  <c:v>0.99466263200000005</c:v>
                </c:pt>
                <c:pt idx="78318">
                  <c:v>0.98048173699999996</c:v>
                </c:pt>
                <c:pt idx="78319">
                  <c:v>0.994798234</c:v>
                </c:pt>
                <c:pt idx="78320">
                  <c:v>0.994798234</c:v>
                </c:pt>
                <c:pt idx="78321">
                  <c:v>0.994798234</c:v>
                </c:pt>
                <c:pt idx="78322">
                  <c:v>0.99466263200000005</c:v>
                </c:pt>
                <c:pt idx="78323">
                  <c:v>0.99833470599999996</c:v>
                </c:pt>
                <c:pt idx="78324">
                  <c:v>0.99100769600000005</c:v>
                </c:pt>
                <c:pt idx="78325">
                  <c:v>0.98337578699999995</c:v>
                </c:pt>
                <c:pt idx="78326">
                  <c:v>0.994798234</c:v>
                </c:pt>
                <c:pt idx="78327">
                  <c:v>0.98337578699999995</c:v>
                </c:pt>
                <c:pt idx="78328">
                  <c:v>0.98337578699999995</c:v>
                </c:pt>
                <c:pt idx="78329">
                  <c:v>0.99466263200000005</c:v>
                </c:pt>
                <c:pt idx="78330">
                  <c:v>0.98337578699999995</c:v>
                </c:pt>
                <c:pt idx="78331">
                  <c:v>0.994798234</c:v>
                </c:pt>
                <c:pt idx="78332">
                  <c:v>0.98337578699999995</c:v>
                </c:pt>
                <c:pt idx="78333">
                  <c:v>0.99833470599999996</c:v>
                </c:pt>
                <c:pt idx="78334">
                  <c:v>0.98337578699999995</c:v>
                </c:pt>
                <c:pt idx="78335">
                  <c:v>0.99466263200000005</c:v>
                </c:pt>
                <c:pt idx="78336">
                  <c:v>0.99466263200000005</c:v>
                </c:pt>
                <c:pt idx="78337">
                  <c:v>0.99466263200000005</c:v>
                </c:pt>
                <c:pt idx="78338">
                  <c:v>0.98337578699999995</c:v>
                </c:pt>
                <c:pt idx="78339">
                  <c:v>0.98337578699999995</c:v>
                </c:pt>
                <c:pt idx="78340">
                  <c:v>0.99833470599999996</c:v>
                </c:pt>
                <c:pt idx="78341">
                  <c:v>0.98337578699999995</c:v>
                </c:pt>
                <c:pt idx="78342">
                  <c:v>0.98048173699999996</c:v>
                </c:pt>
                <c:pt idx="78343">
                  <c:v>0.99466263200000005</c:v>
                </c:pt>
                <c:pt idx="78344">
                  <c:v>0.99090427199999997</c:v>
                </c:pt>
                <c:pt idx="78345">
                  <c:v>0.994798234</c:v>
                </c:pt>
                <c:pt idx="78346">
                  <c:v>0.98337578699999995</c:v>
                </c:pt>
                <c:pt idx="78347">
                  <c:v>0.99833470599999996</c:v>
                </c:pt>
                <c:pt idx="78348">
                  <c:v>0.98048173699999996</c:v>
                </c:pt>
                <c:pt idx="78349">
                  <c:v>0.994798234</c:v>
                </c:pt>
                <c:pt idx="78350">
                  <c:v>0.99466263200000005</c:v>
                </c:pt>
                <c:pt idx="78351">
                  <c:v>0.98048173699999996</c:v>
                </c:pt>
                <c:pt idx="78352">
                  <c:v>0.99466263200000005</c:v>
                </c:pt>
                <c:pt idx="78353">
                  <c:v>0.98048173699999996</c:v>
                </c:pt>
                <c:pt idx="78354">
                  <c:v>0.99466263200000005</c:v>
                </c:pt>
                <c:pt idx="78355">
                  <c:v>0.98337578699999995</c:v>
                </c:pt>
                <c:pt idx="78356">
                  <c:v>0.98048173699999996</c:v>
                </c:pt>
                <c:pt idx="78357">
                  <c:v>0.98048173699999996</c:v>
                </c:pt>
                <c:pt idx="78358">
                  <c:v>0.98337578699999995</c:v>
                </c:pt>
                <c:pt idx="78359">
                  <c:v>0.99466263200000005</c:v>
                </c:pt>
                <c:pt idx="78360">
                  <c:v>0.98337578699999995</c:v>
                </c:pt>
                <c:pt idx="78361">
                  <c:v>0.98337578699999995</c:v>
                </c:pt>
                <c:pt idx="78362">
                  <c:v>0.99466263200000005</c:v>
                </c:pt>
                <c:pt idx="78363">
                  <c:v>0.98549281</c:v>
                </c:pt>
                <c:pt idx="78364">
                  <c:v>0.98337578699999995</c:v>
                </c:pt>
                <c:pt idx="78365">
                  <c:v>0.994798234</c:v>
                </c:pt>
                <c:pt idx="78366">
                  <c:v>0.99833470599999996</c:v>
                </c:pt>
                <c:pt idx="78367">
                  <c:v>0.98048173699999996</c:v>
                </c:pt>
                <c:pt idx="78368">
                  <c:v>0.98048173699999996</c:v>
                </c:pt>
                <c:pt idx="78369">
                  <c:v>0.98337578699999995</c:v>
                </c:pt>
                <c:pt idx="78370">
                  <c:v>0.98337578699999995</c:v>
                </c:pt>
                <c:pt idx="78371">
                  <c:v>0.99466263200000005</c:v>
                </c:pt>
                <c:pt idx="78372">
                  <c:v>0.98337578699999995</c:v>
                </c:pt>
                <c:pt idx="78373">
                  <c:v>0.99466263200000005</c:v>
                </c:pt>
                <c:pt idx="78374">
                  <c:v>0.99466263200000005</c:v>
                </c:pt>
                <c:pt idx="78375">
                  <c:v>0.98337578699999995</c:v>
                </c:pt>
                <c:pt idx="78376">
                  <c:v>0.99015918800000002</c:v>
                </c:pt>
                <c:pt idx="78377">
                  <c:v>0.99466263200000005</c:v>
                </c:pt>
                <c:pt idx="78378">
                  <c:v>0.98337578699999995</c:v>
                </c:pt>
                <c:pt idx="78379">
                  <c:v>0.99833470599999996</c:v>
                </c:pt>
                <c:pt idx="78380">
                  <c:v>0.994798234</c:v>
                </c:pt>
                <c:pt idx="78381">
                  <c:v>0.98337578699999995</c:v>
                </c:pt>
                <c:pt idx="78382">
                  <c:v>0.99466263200000005</c:v>
                </c:pt>
                <c:pt idx="78383">
                  <c:v>0.994798234</c:v>
                </c:pt>
                <c:pt idx="78384">
                  <c:v>0.987316898</c:v>
                </c:pt>
                <c:pt idx="78385">
                  <c:v>0.994798234</c:v>
                </c:pt>
                <c:pt idx="78386">
                  <c:v>0.994798234</c:v>
                </c:pt>
                <c:pt idx="78387">
                  <c:v>0.994798234</c:v>
                </c:pt>
                <c:pt idx="78388">
                  <c:v>0.98048173699999996</c:v>
                </c:pt>
                <c:pt idx="78389">
                  <c:v>0.99466263200000005</c:v>
                </c:pt>
                <c:pt idx="78390">
                  <c:v>0.99466263200000005</c:v>
                </c:pt>
                <c:pt idx="78391">
                  <c:v>0.98337578699999995</c:v>
                </c:pt>
                <c:pt idx="78392">
                  <c:v>0.98337578699999995</c:v>
                </c:pt>
                <c:pt idx="78393">
                  <c:v>0.98337578699999995</c:v>
                </c:pt>
                <c:pt idx="78394">
                  <c:v>0.98337578699999995</c:v>
                </c:pt>
                <c:pt idx="78395">
                  <c:v>0.99450736299999998</c:v>
                </c:pt>
                <c:pt idx="78396">
                  <c:v>0.994798234</c:v>
                </c:pt>
                <c:pt idx="78397">
                  <c:v>0.98048173699999996</c:v>
                </c:pt>
                <c:pt idx="78398">
                  <c:v>0.994798234</c:v>
                </c:pt>
                <c:pt idx="78399">
                  <c:v>0.98337578699999995</c:v>
                </c:pt>
                <c:pt idx="78400">
                  <c:v>0.99833470599999996</c:v>
                </c:pt>
                <c:pt idx="78401">
                  <c:v>0.99466263200000005</c:v>
                </c:pt>
                <c:pt idx="78402">
                  <c:v>0.99466263200000005</c:v>
                </c:pt>
                <c:pt idx="78403">
                  <c:v>0.98337578699999995</c:v>
                </c:pt>
                <c:pt idx="78404">
                  <c:v>0.99833470599999996</c:v>
                </c:pt>
                <c:pt idx="78405">
                  <c:v>0.99833470599999996</c:v>
                </c:pt>
                <c:pt idx="78406">
                  <c:v>0.98337578699999995</c:v>
                </c:pt>
                <c:pt idx="78407">
                  <c:v>0.98337578699999995</c:v>
                </c:pt>
                <c:pt idx="78408">
                  <c:v>0.98337578699999995</c:v>
                </c:pt>
                <c:pt idx="78409">
                  <c:v>0.98337578699999995</c:v>
                </c:pt>
                <c:pt idx="78410">
                  <c:v>0.98337578699999995</c:v>
                </c:pt>
                <c:pt idx="78411">
                  <c:v>0.99466263200000005</c:v>
                </c:pt>
                <c:pt idx="78412">
                  <c:v>0.98048173699999996</c:v>
                </c:pt>
                <c:pt idx="78413">
                  <c:v>0.994798234</c:v>
                </c:pt>
                <c:pt idx="78414">
                  <c:v>0.994798234</c:v>
                </c:pt>
                <c:pt idx="78415">
                  <c:v>0.98337578699999995</c:v>
                </c:pt>
                <c:pt idx="78416">
                  <c:v>0.98048173699999996</c:v>
                </c:pt>
                <c:pt idx="78417">
                  <c:v>0.98048173699999996</c:v>
                </c:pt>
                <c:pt idx="78418">
                  <c:v>0.98048173699999996</c:v>
                </c:pt>
                <c:pt idx="78419">
                  <c:v>0.98048173699999996</c:v>
                </c:pt>
                <c:pt idx="78420">
                  <c:v>0.987316898</c:v>
                </c:pt>
                <c:pt idx="78421">
                  <c:v>0.994798234</c:v>
                </c:pt>
                <c:pt idx="78422">
                  <c:v>0.99833470599999996</c:v>
                </c:pt>
                <c:pt idx="78423">
                  <c:v>0.98337578699999995</c:v>
                </c:pt>
                <c:pt idx="78424">
                  <c:v>0.98552498799999999</c:v>
                </c:pt>
                <c:pt idx="78425">
                  <c:v>0.98337578699999995</c:v>
                </c:pt>
                <c:pt idx="78426">
                  <c:v>0.98337578699999995</c:v>
                </c:pt>
                <c:pt idx="78427">
                  <c:v>0.99450736299999998</c:v>
                </c:pt>
                <c:pt idx="78428">
                  <c:v>0.98048173699999996</c:v>
                </c:pt>
                <c:pt idx="78429">
                  <c:v>0.98048173699999996</c:v>
                </c:pt>
                <c:pt idx="78430">
                  <c:v>0.994798234</c:v>
                </c:pt>
                <c:pt idx="78431">
                  <c:v>0.994798234</c:v>
                </c:pt>
                <c:pt idx="78432">
                  <c:v>0.98048173699999996</c:v>
                </c:pt>
                <c:pt idx="78433">
                  <c:v>0.99466263200000005</c:v>
                </c:pt>
                <c:pt idx="78434">
                  <c:v>0.99833470599999996</c:v>
                </c:pt>
                <c:pt idx="78435">
                  <c:v>0.98552498799999999</c:v>
                </c:pt>
                <c:pt idx="78436">
                  <c:v>0.99466263200000005</c:v>
                </c:pt>
                <c:pt idx="78437">
                  <c:v>0.98337578699999995</c:v>
                </c:pt>
                <c:pt idx="78438">
                  <c:v>0.98048173699999996</c:v>
                </c:pt>
                <c:pt idx="78439">
                  <c:v>0.98048173699999996</c:v>
                </c:pt>
                <c:pt idx="78440">
                  <c:v>0.99833470599999996</c:v>
                </c:pt>
                <c:pt idx="78441">
                  <c:v>0.994798234</c:v>
                </c:pt>
                <c:pt idx="78442">
                  <c:v>0.99466263200000005</c:v>
                </c:pt>
                <c:pt idx="78443">
                  <c:v>0.99833470599999996</c:v>
                </c:pt>
                <c:pt idx="78444">
                  <c:v>0.99626751000000002</c:v>
                </c:pt>
                <c:pt idx="78445">
                  <c:v>0.98337578699999995</c:v>
                </c:pt>
                <c:pt idx="78446">
                  <c:v>0.99466263200000005</c:v>
                </c:pt>
                <c:pt idx="78447">
                  <c:v>0.99833470599999996</c:v>
                </c:pt>
                <c:pt idx="78448">
                  <c:v>0.98337578699999995</c:v>
                </c:pt>
                <c:pt idx="78449">
                  <c:v>0.987316898</c:v>
                </c:pt>
                <c:pt idx="78450">
                  <c:v>0.98048173699999996</c:v>
                </c:pt>
                <c:pt idx="78451">
                  <c:v>0.99015918800000002</c:v>
                </c:pt>
                <c:pt idx="78452">
                  <c:v>0.98337578699999995</c:v>
                </c:pt>
                <c:pt idx="78453">
                  <c:v>0.98729905299999998</c:v>
                </c:pt>
                <c:pt idx="78454">
                  <c:v>0.98337578699999995</c:v>
                </c:pt>
                <c:pt idx="78455">
                  <c:v>0.99090427199999997</c:v>
                </c:pt>
                <c:pt idx="78456">
                  <c:v>0.99466263200000005</c:v>
                </c:pt>
                <c:pt idx="78457">
                  <c:v>0.994798234</c:v>
                </c:pt>
                <c:pt idx="78458">
                  <c:v>0.98048173699999996</c:v>
                </c:pt>
                <c:pt idx="78459">
                  <c:v>0.99466263200000005</c:v>
                </c:pt>
                <c:pt idx="78460">
                  <c:v>0.99833470599999996</c:v>
                </c:pt>
                <c:pt idx="78461">
                  <c:v>0.99833470599999996</c:v>
                </c:pt>
                <c:pt idx="78462">
                  <c:v>0.99833470599999996</c:v>
                </c:pt>
                <c:pt idx="78463">
                  <c:v>0.99626751000000002</c:v>
                </c:pt>
                <c:pt idx="78464">
                  <c:v>0.994798234</c:v>
                </c:pt>
                <c:pt idx="78465">
                  <c:v>0.99833470599999996</c:v>
                </c:pt>
                <c:pt idx="78466">
                  <c:v>0.99833470599999996</c:v>
                </c:pt>
                <c:pt idx="78467">
                  <c:v>0.98048173699999996</c:v>
                </c:pt>
                <c:pt idx="78468">
                  <c:v>0.98337578699999995</c:v>
                </c:pt>
                <c:pt idx="78469">
                  <c:v>0.98048173699999996</c:v>
                </c:pt>
                <c:pt idx="78470">
                  <c:v>0.99833470599999996</c:v>
                </c:pt>
                <c:pt idx="78471">
                  <c:v>0.98337578699999995</c:v>
                </c:pt>
                <c:pt idx="78472">
                  <c:v>0.99466263200000005</c:v>
                </c:pt>
                <c:pt idx="78473">
                  <c:v>0.994798234</c:v>
                </c:pt>
                <c:pt idx="78474">
                  <c:v>0.98048173699999996</c:v>
                </c:pt>
                <c:pt idx="78475">
                  <c:v>0.98048173699999996</c:v>
                </c:pt>
                <c:pt idx="78476">
                  <c:v>0.99833470599999996</c:v>
                </c:pt>
                <c:pt idx="78477">
                  <c:v>0.99466263200000005</c:v>
                </c:pt>
                <c:pt idx="78478">
                  <c:v>0.98337578699999995</c:v>
                </c:pt>
                <c:pt idx="78479">
                  <c:v>0.99833470599999996</c:v>
                </c:pt>
                <c:pt idx="78480">
                  <c:v>0.99466263200000005</c:v>
                </c:pt>
                <c:pt idx="78481">
                  <c:v>0.99466263200000005</c:v>
                </c:pt>
                <c:pt idx="78482">
                  <c:v>0.98337578699999995</c:v>
                </c:pt>
                <c:pt idx="78483">
                  <c:v>0.99833470599999996</c:v>
                </c:pt>
                <c:pt idx="78484">
                  <c:v>0.98729905299999998</c:v>
                </c:pt>
                <c:pt idx="78485">
                  <c:v>0.987316898</c:v>
                </c:pt>
                <c:pt idx="78486">
                  <c:v>0.994798234</c:v>
                </c:pt>
                <c:pt idx="78487">
                  <c:v>0.98337578699999995</c:v>
                </c:pt>
                <c:pt idx="78488">
                  <c:v>0.99466263200000005</c:v>
                </c:pt>
                <c:pt idx="78489">
                  <c:v>0.98729905299999998</c:v>
                </c:pt>
                <c:pt idx="78490">
                  <c:v>0.99833470599999996</c:v>
                </c:pt>
                <c:pt idx="78491">
                  <c:v>0.99466263200000005</c:v>
                </c:pt>
                <c:pt idx="78492">
                  <c:v>0.99833470599999996</c:v>
                </c:pt>
                <c:pt idx="78493">
                  <c:v>0.99466263200000005</c:v>
                </c:pt>
                <c:pt idx="78494">
                  <c:v>0.98337578699999995</c:v>
                </c:pt>
                <c:pt idx="78495">
                  <c:v>0.99466263200000005</c:v>
                </c:pt>
                <c:pt idx="78496">
                  <c:v>0.98337578699999995</c:v>
                </c:pt>
                <c:pt idx="78497">
                  <c:v>0.994798234</c:v>
                </c:pt>
                <c:pt idx="78498">
                  <c:v>0.994798234</c:v>
                </c:pt>
                <c:pt idx="78499">
                  <c:v>0.98048173699999996</c:v>
                </c:pt>
                <c:pt idx="78500">
                  <c:v>0.994798234</c:v>
                </c:pt>
                <c:pt idx="78501">
                  <c:v>0.99833470599999996</c:v>
                </c:pt>
                <c:pt idx="78502">
                  <c:v>0.98337578699999995</c:v>
                </c:pt>
                <c:pt idx="78503">
                  <c:v>0.98337578699999995</c:v>
                </c:pt>
                <c:pt idx="78504">
                  <c:v>0.99456953599999998</c:v>
                </c:pt>
                <c:pt idx="78505">
                  <c:v>0.99100769600000005</c:v>
                </c:pt>
                <c:pt idx="78506">
                  <c:v>0.98048173699999996</c:v>
                </c:pt>
                <c:pt idx="78507">
                  <c:v>0.994798234</c:v>
                </c:pt>
                <c:pt idx="78508">
                  <c:v>0.99833470599999996</c:v>
                </c:pt>
                <c:pt idx="78509">
                  <c:v>0.98048173699999996</c:v>
                </c:pt>
                <c:pt idx="78510">
                  <c:v>0.99833470599999996</c:v>
                </c:pt>
                <c:pt idx="78511">
                  <c:v>0.98337578699999995</c:v>
                </c:pt>
                <c:pt idx="78512">
                  <c:v>0.994798234</c:v>
                </c:pt>
                <c:pt idx="78513">
                  <c:v>0.99466263200000005</c:v>
                </c:pt>
                <c:pt idx="78514">
                  <c:v>0.98048173699999996</c:v>
                </c:pt>
                <c:pt idx="78515">
                  <c:v>0.98048173699999996</c:v>
                </c:pt>
                <c:pt idx="78516">
                  <c:v>0.994798234</c:v>
                </c:pt>
                <c:pt idx="78517">
                  <c:v>0.99466263200000005</c:v>
                </c:pt>
                <c:pt idx="78518">
                  <c:v>0.994798234</c:v>
                </c:pt>
                <c:pt idx="78519">
                  <c:v>0.994798234</c:v>
                </c:pt>
                <c:pt idx="78520">
                  <c:v>0.99466263200000005</c:v>
                </c:pt>
                <c:pt idx="78521">
                  <c:v>0.98337578699999995</c:v>
                </c:pt>
                <c:pt idx="78522">
                  <c:v>0.98048173699999996</c:v>
                </c:pt>
                <c:pt idx="78523">
                  <c:v>0.99466263200000005</c:v>
                </c:pt>
                <c:pt idx="78524">
                  <c:v>0.99100769600000005</c:v>
                </c:pt>
                <c:pt idx="78525">
                  <c:v>0.98048173699999996</c:v>
                </c:pt>
                <c:pt idx="78526">
                  <c:v>0.98337578699999995</c:v>
                </c:pt>
                <c:pt idx="78527">
                  <c:v>0.98337578699999995</c:v>
                </c:pt>
                <c:pt idx="78528">
                  <c:v>0.99466263200000005</c:v>
                </c:pt>
                <c:pt idx="78529">
                  <c:v>0.98337578699999995</c:v>
                </c:pt>
                <c:pt idx="78530">
                  <c:v>0.99833470599999996</c:v>
                </c:pt>
                <c:pt idx="78531">
                  <c:v>0.994798234</c:v>
                </c:pt>
                <c:pt idx="78532">
                  <c:v>0.987316898</c:v>
                </c:pt>
                <c:pt idx="78533">
                  <c:v>0.99015918800000002</c:v>
                </c:pt>
                <c:pt idx="78534">
                  <c:v>0.994798234</c:v>
                </c:pt>
                <c:pt idx="78535">
                  <c:v>0.994798234</c:v>
                </c:pt>
                <c:pt idx="78536">
                  <c:v>0.98337578699999995</c:v>
                </c:pt>
                <c:pt idx="78537">
                  <c:v>0.99466263200000005</c:v>
                </c:pt>
                <c:pt idx="78538">
                  <c:v>0.99833470599999996</c:v>
                </c:pt>
                <c:pt idx="78539">
                  <c:v>0.994798234</c:v>
                </c:pt>
                <c:pt idx="78540">
                  <c:v>0.994798234</c:v>
                </c:pt>
                <c:pt idx="78541">
                  <c:v>0.98729905299999998</c:v>
                </c:pt>
                <c:pt idx="78542">
                  <c:v>0.99466263200000005</c:v>
                </c:pt>
                <c:pt idx="78543">
                  <c:v>0.98337578699999995</c:v>
                </c:pt>
                <c:pt idx="78544">
                  <c:v>0.98048173699999996</c:v>
                </c:pt>
                <c:pt idx="78545">
                  <c:v>0.98048173699999996</c:v>
                </c:pt>
                <c:pt idx="78546">
                  <c:v>0.99466263200000005</c:v>
                </c:pt>
                <c:pt idx="78547">
                  <c:v>0.99833470599999996</c:v>
                </c:pt>
                <c:pt idx="78548">
                  <c:v>0.99015918800000002</c:v>
                </c:pt>
                <c:pt idx="78549">
                  <c:v>0.98048173699999996</c:v>
                </c:pt>
                <c:pt idx="78550">
                  <c:v>0.98337578699999995</c:v>
                </c:pt>
                <c:pt idx="78551">
                  <c:v>0.99833470599999996</c:v>
                </c:pt>
                <c:pt idx="78552">
                  <c:v>0.98549281</c:v>
                </c:pt>
                <c:pt idx="78553">
                  <c:v>0.98337578699999995</c:v>
                </c:pt>
                <c:pt idx="78554">
                  <c:v>0.99466263200000005</c:v>
                </c:pt>
                <c:pt idx="78555">
                  <c:v>0.98337578699999995</c:v>
                </c:pt>
                <c:pt idx="78556">
                  <c:v>0.99466263200000005</c:v>
                </c:pt>
                <c:pt idx="78557">
                  <c:v>0.98337578699999995</c:v>
                </c:pt>
                <c:pt idx="78558">
                  <c:v>0.98529628999999996</c:v>
                </c:pt>
                <c:pt idx="78559">
                  <c:v>0.99833470599999996</c:v>
                </c:pt>
                <c:pt idx="78560">
                  <c:v>0.994798234</c:v>
                </c:pt>
                <c:pt idx="78561">
                  <c:v>0.987316898</c:v>
                </c:pt>
                <c:pt idx="78562">
                  <c:v>0.98337578699999995</c:v>
                </c:pt>
                <c:pt idx="78563">
                  <c:v>0.98337578699999995</c:v>
                </c:pt>
                <c:pt idx="78564">
                  <c:v>0.98337578699999995</c:v>
                </c:pt>
                <c:pt idx="78565">
                  <c:v>0.994798234</c:v>
                </c:pt>
                <c:pt idx="78566">
                  <c:v>0.98337578699999995</c:v>
                </c:pt>
                <c:pt idx="78567">
                  <c:v>0.98337578699999995</c:v>
                </c:pt>
                <c:pt idx="78568">
                  <c:v>0.98048173699999996</c:v>
                </c:pt>
                <c:pt idx="78569">
                  <c:v>0.99626751000000002</c:v>
                </c:pt>
                <c:pt idx="78570">
                  <c:v>0.994798234</c:v>
                </c:pt>
                <c:pt idx="78571">
                  <c:v>0.99833470599999996</c:v>
                </c:pt>
                <c:pt idx="78572">
                  <c:v>0.98337578699999995</c:v>
                </c:pt>
                <c:pt idx="78573">
                  <c:v>0.99833470599999996</c:v>
                </c:pt>
                <c:pt idx="78574">
                  <c:v>0.99466263200000005</c:v>
                </c:pt>
                <c:pt idx="78575">
                  <c:v>0.99833470599999996</c:v>
                </c:pt>
                <c:pt idx="78576">
                  <c:v>0.98048173699999996</c:v>
                </c:pt>
                <c:pt idx="78577">
                  <c:v>0.99090427199999997</c:v>
                </c:pt>
                <c:pt idx="78578">
                  <c:v>0.99466263200000005</c:v>
                </c:pt>
                <c:pt idx="78579">
                  <c:v>0.98337578699999995</c:v>
                </c:pt>
                <c:pt idx="78580">
                  <c:v>0.99466263200000005</c:v>
                </c:pt>
                <c:pt idx="78581">
                  <c:v>0.98729905299999998</c:v>
                </c:pt>
                <c:pt idx="78582">
                  <c:v>0.994798234</c:v>
                </c:pt>
                <c:pt idx="78583">
                  <c:v>0.98048173699999996</c:v>
                </c:pt>
                <c:pt idx="78584">
                  <c:v>0.99100769600000005</c:v>
                </c:pt>
                <c:pt idx="78585">
                  <c:v>0.98048173699999996</c:v>
                </c:pt>
                <c:pt idx="78586">
                  <c:v>0.994798234</c:v>
                </c:pt>
                <c:pt idx="78587">
                  <c:v>0.98337578699999995</c:v>
                </c:pt>
                <c:pt idx="78588">
                  <c:v>0.98337578699999995</c:v>
                </c:pt>
                <c:pt idx="78589">
                  <c:v>0.994798234</c:v>
                </c:pt>
                <c:pt idx="78590">
                  <c:v>0.99833470599999996</c:v>
                </c:pt>
                <c:pt idx="78591">
                  <c:v>0.99466263200000005</c:v>
                </c:pt>
                <c:pt idx="78592">
                  <c:v>0.98337578699999995</c:v>
                </c:pt>
                <c:pt idx="78593">
                  <c:v>0.994798234</c:v>
                </c:pt>
                <c:pt idx="78594">
                  <c:v>0.98337578699999995</c:v>
                </c:pt>
                <c:pt idx="78595">
                  <c:v>0.98048173699999996</c:v>
                </c:pt>
                <c:pt idx="78596">
                  <c:v>0.98048173699999996</c:v>
                </c:pt>
                <c:pt idx="78597">
                  <c:v>0.99466263200000005</c:v>
                </c:pt>
                <c:pt idx="78598">
                  <c:v>0.99635453600000001</c:v>
                </c:pt>
                <c:pt idx="78599">
                  <c:v>0.98337578699999995</c:v>
                </c:pt>
                <c:pt idx="78600">
                  <c:v>0.98337578699999995</c:v>
                </c:pt>
                <c:pt idx="78601">
                  <c:v>0.98337578699999995</c:v>
                </c:pt>
                <c:pt idx="78602">
                  <c:v>0.98337578699999995</c:v>
                </c:pt>
                <c:pt idx="78603">
                  <c:v>0.994798234</c:v>
                </c:pt>
                <c:pt idx="78604">
                  <c:v>0.98048173699999996</c:v>
                </c:pt>
                <c:pt idx="78605">
                  <c:v>0.99466263200000005</c:v>
                </c:pt>
                <c:pt idx="78606">
                  <c:v>0.99833470599999996</c:v>
                </c:pt>
                <c:pt idx="78607">
                  <c:v>0.98337578699999995</c:v>
                </c:pt>
                <c:pt idx="78608">
                  <c:v>0.98337578699999995</c:v>
                </c:pt>
                <c:pt idx="78609">
                  <c:v>0.99833470599999996</c:v>
                </c:pt>
                <c:pt idx="78610">
                  <c:v>0.994798234</c:v>
                </c:pt>
                <c:pt idx="78611">
                  <c:v>0.994798234</c:v>
                </c:pt>
                <c:pt idx="78612">
                  <c:v>0.99466263200000005</c:v>
                </c:pt>
                <c:pt idx="78613">
                  <c:v>0.99466263200000005</c:v>
                </c:pt>
                <c:pt idx="78614">
                  <c:v>0.99833470599999996</c:v>
                </c:pt>
                <c:pt idx="78615">
                  <c:v>0.98048173699999996</c:v>
                </c:pt>
                <c:pt idx="78616">
                  <c:v>0.994798234</c:v>
                </c:pt>
                <c:pt idx="78617">
                  <c:v>0.98048173699999996</c:v>
                </c:pt>
                <c:pt idx="78618">
                  <c:v>0.98337578699999995</c:v>
                </c:pt>
                <c:pt idx="78619">
                  <c:v>0.99833470599999996</c:v>
                </c:pt>
                <c:pt idx="78620">
                  <c:v>0.99833470599999996</c:v>
                </c:pt>
                <c:pt idx="78621">
                  <c:v>0.99833470599999996</c:v>
                </c:pt>
                <c:pt idx="78622">
                  <c:v>0.98337578699999995</c:v>
                </c:pt>
                <c:pt idx="78623">
                  <c:v>0.99466263200000005</c:v>
                </c:pt>
                <c:pt idx="78624">
                  <c:v>0.98048173699999996</c:v>
                </c:pt>
                <c:pt idx="78625">
                  <c:v>0.98337578699999995</c:v>
                </c:pt>
                <c:pt idx="78626">
                  <c:v>0.99466263200000005</c:v>
                </c:pt>
                <c:pt idx="78627">
                  <c:v>0.99833470599999996</c:v>
                </c:pt>
                <c:pt idx="78628">
                  <c:v>0.994798234</c:v>
                </c:pt>
                <c:pt idx="78629">
                  <c:v>0.99466263200000005</c:v>
                </c:pt>
                <c:pt idx="78630">
                  <c:v>0.99833470599999996</c:v>
                </c:pt>
                <c:pt idx="78631">
                  <c:v>0.99466263200000005</c:v>
                </c:pt>
                <c:pt idx="78632">
                  <c:v>0.994798234</c:v>
                </c:pt>
                <c:pt idx="78633">
                  <c:v>0.985100894</c:v>
                </c:pt>
                <c:pt idx="78634">
                  <c:v>0.98337578699999995</c:v>
                </c:pt>
                <c:pt idx="78635">
                  <c:v>0.994798234</c:v>
                </c:pt>
                <c:pt idx="78636">
                  <c:v>0.99833470599999996</c:v>
                </c:pt>
                <c:pt idx="78637">
                  <c:v>0.98729905299999998</c:v>
                </c:pt>
                <c:pt idx="78638">
                  <c:v>0.99466263200000005</c:v>
                </c:pt>
                <c:pt idx="78639">
                  <c:v>0.99833470599999996</c:v>
                </c:pt>
                <c:pt idx="78640">
                  <c:v>0.98337578699999995</c:v>
                </c:pt>
                <c:pt idx="78641">
                  <c:v>0.99833470599999996</c:v>
                </c:pt>
                <c:pt idx="78642">
                  <c:v>0.98337578699999995</c:v>
                </c:pt>
                <c:pt idx="78643">
                  <c:v>0.99466263200000005</c:v>
                </c:pt>
                <c:pt idx="78644">
                  <c:v>0.99833470599999996</c:v>
                </c:pt>
                <c:pt idx="78645">
                  <c:v>0.99833470599999996</c:v>
                </c:pt>
                <c:pt idx="78646">
                  <c:v>0.99015918800000002</c:v>
                </c:pt>
                <c:pt idx="78647">
                  <c:v>0.97450132499999997</c:v>
                </c:pt>
                <c:pt idx="78648">
                  <c:v>0.99466263200000005</c:v>
                </c:pt>
                <c:pt idx="78649">
                  <c:v>0.99833470599999996</c:v>
                </c:pt>
                <c:pt idx="78650">
                  <c:v>0.98048173699999996</c:v>
                </c:pt>
                <c:pt idx="78651">
                  <c:v>0.99833470599999996</c:v>
                </c:pt>
                <c:pt idx="78652">
                  <c:v>0.99090427199999997</c:v>
                </c:pt>
                <c:pt idx="78653">
                  <c:v>0.994798234</c:v>
                </c:pt>
                <c:pt idx="78654">
                  <c:v>0.99466263200000005</c:v>
                </c:pt>
                <c:pt idx="78655">
                  <c:v>0.98337578699999995</c:v>
                </c:pt>
                <c:pt idx="78656">
                  <c:v>0.99466263200000005</c:v>
                </c:pt>
                <c:pt idx="78657">
                  <c:v>0.96781288799999998</c:v>
                </c:pt>
                <c:pt idx="78658">
                  <c:v>0.99466263200000005</c:v>
                </c:pt>
                <c:pt idx="78659">
                  <c:v>0.994798234</c:v>
                </c:pt>
                <c:pt idx="78660">
                  <c:v>0.994798234</c:v>
                </c:pt>
                <c:pt idx="78661">
                  <c:v>0.98337578699999995</c:v>
                </c:pt>
                <c:pt idx="78662">
                  <c:v>0.99456953599999998</c:v>
                </c:pt>
                <c:pt idx="78663">
                  <c:v>0.99466263200000005</c:v>
                </c:pt>
                <c:pt idx="78664">
                  <c:v>0.99833470599999996</c:v>
                </c:pt>
                <c:pt idx="78665">
                  <c:v>0.98549281</c:v>
                </c:pt>
                <c:pt idx="78666">
                  <c:v>0.98337578699999995</c:v>
                </c:pt>
                <c:pt idx="78667">
                  <c:v>0.994798234</c:v>
                </c:pt>
                <c:pt idx="78668">
                  <c:v>0.99833470599999996</c:v>
                </c:pt>
                <c:pt idx="78669">
                  <c:v>0.98337578699999995</c:v>
                </c:pt>
                <c:pt idx="78670">
                  <c:v>0.98337578699999995</c:v>
                </c:pt>
                <c:pt idx="78671">
                  <c:v>0.98337578699999995</c:v>
                </c:pt>
                <c:pt idx="78672">
                  <c:v>0.99466263200000005</c:v>
                </c:pt>
                <c:pt idx="78673">
                  <c:v>0.99833470599999996</c:v>
                </c:pt>
                <c:pt idx="78674">
                  <c:v>0.99466263200000005</c:v>
                </c:pt>
                <c:pt idx="78675">
                  <c:v>0.98048173699999996</c:v>
                </c:pt>
                <c:pt idx="78676">
                  <c:v>0.98337578699999995</c:v>
                </c:pt>
                <c:pt idx="78677">
                  <c:v>0.994798234</c:v>
                </c:pt>
                <c:pt idx="78678">
                  <c:v>0.98337578699999995</c:v>
                </c:pt>
                <c:pt idx="78679">
                  <c:v>0.98337578699999995</c:v>
                </c:pt>
                <c:pt idx="78680">
                  <c:v>0.98048173699999996</c:v>
                </c:pt>
                <c:pt idx="78681">
                  <c:v>0.99833470599999996</c:v>
                </c:pt>
                <c:pt idx="78682">
                  <c:v>0.99833470599999996</c:v>
                </c:pt>
                <c:pt idx="78683">
                  <c:v>0.98337578699999995</c:v>
                </c:pt>
                <c:pt idx="78684">
                  <c:v>0.98337578699999995</c:v>
                </c:pt>
                <c:pt idx="78685">
                  <c:v>0.98337578699999995</c:v>
                </c:pt>
                <c:pt idx="78686">
                  <c:v>0.98337578699999995</c:v>
                </c:pt>
                <c:pt idx="78687">
                  <c:v>0.99456953599999998</c:v>
                </c:pt>
                <c:pt idx="78688">
                  <c:v>0.98048173699999996</c:v>
                </c:pt>
                <c:pt idx="78689">
                  <c:v>0.99466263200000005</c:v>
                </c:pt>
                <c:pt idx="78690">
                  <c:v>0.994798234</c:v>
                </c:pt>
                <c:pt idx="78691">
                  <c:v>0.98337578699999995</c:v>
                </c:pt>
                <c:pt idx="78692">
                  <c:v>0.98729905299999998</c:v>
                </c:pt>
                <c:pt idx="78693">
                  <c:v>0.98337578699999995</c:v>
                </c:pt>
                <c:pt idx="78694">
                  <c:v>0.99466263200000005</c:v>
                </c:pt>
                <c:pt idx="78695">
                  <c:v>0.95168794099999998</c:v>
                </c:pt>
                <c:pt idx="78696">
                  <c:v>0.98337578699999995</c:v>
                </c:pt>
                <c:pt idx="78697">
                  <c:v>0.99466263200000005</c:v>
                </c:pt>
                <c:pt idx="78698">
                  <c:v>0.99466263200000005</c:v>
                </c:pt>
                <c:pt idx="78699">
                  <c:v>0.98337578699999995</c:v>
                </c:pt>
                <c:pt idx="78700">
                  <c:v>0.99833470599999996</c:v>
                </c:pt>
                <c:pt idx="78701">
                  <c:v>0.994798234</c:v>
                </c:pt>
                <c:pt idx="78702">
                  <c:v>0.99833470599999996</c:v>
                </c:pt>
                <c:pt idx="78703">
                  <c:v>0.98048173699999996</c:v>
                </c:pt>
                <c:pt idx="78704">
                  <c:v>0.98337578699999995</c:v>
                </c:pt>
                <c:pt idx="78705">
                  <c:v>0.99833470599999996</c:v>
                </c:pt>
                <c:pt idx="78706">
                  <c:v>0.994798234</c:v>
                </c:pt>
                <c:pt idx="78707">
                  <c:v>0.994798234</c:v>
                </c:pt>
                <c:pt idx="78708">
                  <c:v>0.99466263200000005</c:v>
                </c:pt>
                <c:pt idx="78709">
                  <c:v>0.99466263200000005</c:v>
                </c:pt>
                <c:pt idx="78710">
                  <c:v>0.98048173699999996</c:v>
                </c:pt>
                <c:pt idx="78711">
                  <c:v>0.99466263200000005</c:v>
                </c:pt>
                <c:pt idx="78712">
                  <c:v>0.98337578699999995</c:v>
                </c:pt>
                <c:pt idx="78713">
                  <c:v>0.99466263200000005</c:v>
                </c:pt>
                <c:pt idx="78714">
                  <c:v>0.98048173699999996</c:v>
                </c:pt>
                <c:pt idx="78715">
                  <c:v>0.98048173699999996</c:v>
                </c:pt>
                <c:pt idx="78716">
                  <c:v>0.994798234</c:v>
                </c:pt>
                <c:pt idx="78717">
                  <c:v>0.99466263200000005</c:v>
                </c:pt>
                <c:pt idx="78718">
                  <c:v>0.994798234</c:v>
                </c:pt>
                <c:pt idx="78719">
                  <c:v>0.99833470599999996</c:v>
                </c:pt>
                <c:pt idx="78720">
                  <c:v>0.994798234</c:v>
                </c:pt>
                <c:pt idx="78721">
                  <c:v>0.98337578699999995</c:v>
                </c:pt>
                <c:pt idx="78722">
                  <c:v>0.994798234</c:v>
                </c:pt>
                <c:pt idx="78723">
                  <c:v>0.98337578699999995</c:v>
                </c:pt>
                <c:pt idx="78724">
                  <c:v>0.99833470599999996</c:v>
                </c:pt>
                <c:pt idx="78725">
                  <c:v>0.994798234</c:v>
                </c:pt>
                <c:pt idx="78726">
                  <c:v>0.99833470599999996</c:v>
                </c:pt>
                <c:pt idx="78727">
                  <c:v>0.98337578699999995</c:v>
                </c:pt>
                <c:pt idx="78728">
                  <c:v>0.99466263200000005</c:v>
                </c:pt>
                <c:pt idx="78729">
                  <c:v>0.98337578699999995</c:v>
                </c:pt>
                <c:pt idx="78730">
                  <c:v>0.98337578699999995</c:v>
                </c:pt>
                <c:pt idx="78731">
                  <c:v>0.99833470599999996</c:v>
                </c:pt>
                <c:pt idx="78732">
                  <c:v>0.99833470599999996</c:v>
                </c:pt>
                <c:pt idx="78733">
                  <c:v>0.99466263200000005</c:v>
                </c:pt>
                <c:pt idx="78734">
                  <c:v>0.987316898</c:v>
                </c:pt>
                <c:pt idx="78735">
                  <c:v>0.98337578699999995</c:v>
                </c:pt>
                <c:pt idx="78736">
                  <c:v>0.994798234</c:v>
                </c:pt>
                <c:pt idx="78737">
                  <c:v>0.98048173699999996</c:v>
                </c:pt>
                <c:pt idx="78738">
                  <c:v>0.99466263200000005</c:v>
                </c:pt>
                <c:pt idx="78739">
                  <c:v>0.99833470599999996</c:v>
                </c:pt>
                <c:pt idx="78740">
                  <c:v>0.99833470599999996</c:v>
                </c:pt>
                <c:pt idx="78741">
                  <c:v>0.98337578699999995</c:v>
                </c:pt>
                <c:pt idx="78742">
                  <c:v>0.98048173699999996</c:v>
                </c:pt>
                <c:pt idx="78743">
                  <c:v>0.98048173699999996</c:v>
                </c:pt>
                <c:pt idx="78744">
                  <c:v>0.99466263200000005</c:v>
                </c:pt>
                <c:pt idx="78745">
                  <c:v>0.99833470599999996</c:v>
                </c:pt>
                <c:pt idx="78746">
                  <c:v>0.99833470599999996</c:v>
                </c:pt>
                <c:pt idx="78747">
                  <c:v>0.99466263200000005</c:v>
                </c:pt>
                <c:pt idx="78748">
                  <c:v>0.99466263200000005</c:v>
                </c:pt>
                <c:pt idx="78749">
                  <c:v>0.98529628999999996</c:v>
                </c:pt>
                <c:pt idx="78750">
                  <c:v>0.99466263200000005</c:v>
                </c:pt>
                <c:pt idx="78751">
                  <c:v>0.98337578699999995</c:v>
                </c:pt>
                <c:pt idx="78752">
                  <c:v>0.98337578699999995</c:v>
                </c:pt>
                <c:pt idx="78753">
                  <c:v>0.994798234</c:v>
                </c:pt>
                <c:pt idx="78754">
                  <c:v>0.99450736299999998</c:v>
                </c:pt>
                <c:pt idx="78755">
                  <c:v>0.99466263200000005</c:v>
                </c:pt>
                <c:pt idx="78756">
                  <c:v>0.98729905299999998</c:v>
                </c:pt>
                <c:pt idx="78757">
                  <c:v>0.98337578699999995</c:v>
                </c:pt>
                <c:pt idx="78758">
                  <c:v>0.99466263200000005</c:v>
                </c:pt>
                <c:pt idx="78759">
                  <c:v>0.98337578699999995</c:v>
                </c:pt>
                <c:pt idx="78760">
                  <c:v>0.98048173699999996</c:v>
                </c:pt>
                <c:pt idx="78761">
                  <c:v>0.987316898</c:v>
                </c:pt>
                <c:pt idx="78762">
                  <c:v>0.98048173699999996</c:v>
                </c:pt>
                <c:pt idx="78763">
                  <c:v>0.98337578699999995</c:v>
                </c:pt>
                <c:pt idx="78764">
                  <c:v>0.994798234</c:v>
                </c:pt>
                <c:pt idx="78765">
                  <c:v>0.987316898</c:v>
                </c:pt>
                <c:pt idx="78766">
                  <c:v>0.99466263200000005</c:v>
                </c:pt>
                <c:pt idx="78767">
                  <c:v>0.99090427199999997</c:v>
                </c:pt>
                <c:pt idx="78768">
                  <c:v>0.98337578699999995</c:v>
                </c:pt>
                <c:pt idx="78769">
                  <c:v>0.99466263200000005</c:v>
                </c:pt>
                <c:pt idx="78770">
                  <c:v>0.99466263200000005</c:v>
                </c:pt>
                <c:pt idx="78771">
                  <c:v>0.99466263200000005</c:v>
                </c:pt>
                <c:pt idx="78772">
                  <c:v>0.98337578699999995</c:v>
                </c:pt>
                <c:pt idx="78773">
                  <c:v>0.99466263200000005</c:v>
                </c:pt>
                <c:pt idx="78774">
                  <c:v>0.99833470599999996</c:v>
                </c:pt>
                <c:pt idx="78775">
                  <c:v>0.994798234</c:v>
                </c:pt>
                <c:pt idx="78776">
                  <c:v>0.98549281</c:v>
                </c:pt>
                <c:pt idx="78777">
                  <c:v>0.98552498799999999</c:v>
                </c:pt>
                <c:pt idx="78778">
                  <c:v>0.99456953599999998</c:v>
                </c:pt>
                <c:pt idx="78779">
                  <c:v>0.98337578699999995</c:v>
                </c:pt>
                <c:pt idx="78780">
                  <c:v>0.99466263200000005</c:v>
                </c:pt>
                <c:pt idx="78781">
                  <c:v>0.99833470599999996</c:v>
                </c:pt>
                <c:pt idx="78782">
                  <c:v>0.99833470599999996</c:v>
                </c:pt>
                <c:pt idx="78783">
                  <c:v>0.98337578699999995</c:v>
                </c:pt>
                <c:pt idx="78784">
                  <c:v>0.98048173699999996</c:v>
                </c:pt>
                <c:pt idx="78785">
                  <c:v>0.98048173699999996</c:v>
                </c:pt>
                <c:pt idx="78786">
                  <c:v>0.99833470599999996</c:v>
                </c:pt>
                <c:pt idx="78787">
                  <c:v>0.99466263200000005</c:v>
                </c:pt>
                <c:pt idx="78788">
                  <c:v>0.99833470599999996</c:v>
                </c:pt>
                <c:pt idx="78789">
                  <c:v>0.99833470599999996</c:v>
                </c:pt>
                <c:pt idx="78790">
                  <c:v>0.98048173699999996</c:v>
                </c:pt>
                <c:pt idx="78791">
                  <c:v>0.99466263200000005</c:v>
                </c:pt>
                <c:pt idx="78792">
                  <c:v>0.98048173699999996</c:v>
                </c:pt>
                <c:pt idx="78793">
                  <c:v>0.98729905299999998</c:v>
                </c:pt>
                <c:pt idx="78794">
                  <c:v>0.99833470599999996</c:v>
                </c:pt>
                <c:pt idx="78795">
                  <c:v>0.994798234</c:v>
                </c:pt>
                <c:pt idx="78796">
                  <c:v>0.99466263200000005</c:v>
                </c:pt>
                <c:pt idx="78797">
                  <c:v>0.98337578699999995</c:v>
                </c:pt>
                <c:pt idx="78798">
                  <c:v>0.994798234</c:v>
                </c:pt>
                <c:pt idx="78799">
                  <c:v>0.994798234</c:v>
                </c:pt>
                <c:pt idx="78800">
                  <c:v>0.99466263200000005</c:v>
                </c:pt>
                <c:pt idx="78801">
                  <c:v>0.98337578699999995</c:v>
                </c:pt>
                <c:pt idx="78802">
                  <c:v>0.98048173699999996</c:v>
                </c:pt>
                <c:pt idx="78803">
                  <c:v>0.98337578699999995</c:v>
                </c:pt>
                <c:pt idx="78804">
                  <c:v>0.99833470599999996</c:v>
                </c:pt>
                <c:pt idx="78805">
                  <c:v>0.98337578699999995</c:v>
                </c:pt>
                <c:pt idx="78806">
                  <c:v>0.98337578699999995</c:v>
                </c:pt>
                <c:pt idx="78807">
                  <c:v>0.99466263200000005</c:v>
                </c:pt>
                <c:pt idx="78808">
                  <c:v>0.98337578699999995</c:v>
                </c:pt>
                <c:pt idx="78809">
                  <c:v>0.98337578699999995</c:v>
                </c:pt>
                <c:pt idx="78810">
                  <c:v>0.98048173699999996</c:v>
                </c:pt>
                <c:pt idx="78811">
                  <c:v>0.994798234</c:v>
                </c:pt>
                <c:pt idx="78812">
                  <c:v>0.994798234</c:v>
                </c:pt>
                <c:pt idx="78813">
                  <c:v>0.98337578699999995</c:v>
                </c:pt>
                <c:pt idx="78814">
                  <c:v>0.99833470599999996</c:v>
                </c:pt>
                <c:pt idx="78815">
                  <c:v>0.98048173699999996</c:v>
                </c:pt>
                <c:pt idx="78816">
                  <c:v>0.99015918800000002</c:v>
                </c:pt>
                <c:pt idx="78817">
                  <c:v>0.99466263200000005</c:v>
                </c:pt>
                <c:pt idx="78818">
                  <c:v>0.98337578699999995</c:v>
                </c:pt>
                <c:pt idx="78819">
                  <c:v>0.99466263200000005</c:v>
                </c:pt>
                <c:pt idx="78820">
                  <c:v>0.98337578699999995</c:v>
                </c:pt>
                <c:pt idx="78821">
                  <c:v>0.98048173699999996</c:v>
                </c:pt>
                <c:pt idx="78822">
                  <c:v>0.98337578699999995</c:v>
                </c:pt>
                <c:pt idx="78823">
                  <c:v>0.994798234</c:v>
                </c:pt>
                <c:pt idx="78824">
                  <c:v>0.98337578699999995</c:v>
                </c:pt>
                <c:pt idx="78825">
                  <c:v>0.98337578699999995</c:v>
                </c:pt>
                <c:pt idx="78826">
                  <c:v>0.994798234</c:v>
                </c:pt>
                <c:pt idx="78827">
                  <c:v>0.99466263200000005</c:v>
                </c:pt>
                <c:pt idx="78828">
                  <c:v>0.98337578699999995</c:v>
                </c:pt>
                <c:pt idx="78829">
                  <c:v>0.99466263200000005</c:v>
                </c:pt>
                <c:pt idx="78830">
                  <c:v>0.99466263200000005</c:v>
                </c:pt>
                <c:pt idx="78831">
                  <c:v>0.98337578699999995</c:v>
                </c:pt>
                <c:pt idx="78832">
                  <c:v>0.994798234</c:v>
                </c:pt>
                <c:pt idx="78833">
                  <c:v>0.98337578699999995</c:v>
                </c:pt>
                <c:pt idx="78834">
                  <c:v>0.99466263200000005</c:v>
                </c:pt>
                <c:pt idx="78835">
                  <c:v>0.99833470599999996</c:v>
                </c:pt>
                <c:pt idx="78836">
                  <c:v>0.99833470599999996</c:v>
                </c:pt>
                <c:pt idx="78837">
                  <c:v>0.99466263200000005</c:v>
                </c:pt>
                <c:pt idx="78838">
                  <c:v>0.99466263200000005</c:v>
                </c:pt>
                <c:pt idx="78839">
                  <c:v>0.994798234</c:v>
                </c:pt>
                <c:pt idx="78840">
                  <c:v>0.98048173699999996</c:v>
                </c:pt>
                <c:pt idx="78841">
                  <c:v>0.98337578699999995</c:v>
                </c:pt>
                <c:pt idx="78842">
                  <c:v>0.99833470599999996</c:v>
                </c:pt>
                <c:pt idx="78843">
                  <c:v>0.99466263200000005</c:v>
                </c:pt>
                <c:pt idx="78844">
                  <c:v>0.99466263200000005</c:v>
                </c:pt>
                <c:pt idx="78845">
                  <c:v>0.98337578699999995</c:v>
                </c:pt>
                <c:pt idx="78846">
                  <c:v>0.98048173699999996</c:v>
                </c:pt>
                <c:pt idx="78847">
                  <c:v>0.98048173699999996</c:v>
                </c:pt>
                <c:pt idx="78848">
                  <c:v>0.994798234</c:v>
                </c:pt>
                <c:pt idx="78849">
                  <c:v>0.99833470599999996</c:v>
                </c:pt>
                <c:pt idx="78850">
                  <c:v>0.994798234</c:v>
                </c:pt>
                <c:pt idx="78851">
                  <c:v>0.99833470599999996</c:v>
                </c:pt>
                <c:pt idx="78852">
                  <c:v>0.99833470599999996</c:v>
                </c:pt>
                <c:pt idx="78853">
                  <c:v>0.99015918800000002</c:v>
                </c:pt>
                <c:pt idx="78854">
                  <c:v>0.99833470599999996</c:v>
                </c:pt>
                <c:pt idx="78855">
                  <c:v>0.99466263200000005</c:v>
                </c:pt>
                <c:pt idx="78856">
                  <c:v>0.98337578699999995</c:v>
                </c:pt>
                <c:pt idx="78857">
                  <c:v>0.98337578699999995</c:v>
                </c:pt>
                <c:pt idx="78858">
                  <c:v>0.99833470599999996</c:v>
                </c:pt>
                <c:pt idx="78859">
                  <c:v>0.99833470599999996</c:v>
                </c:pt>
                <c:pt idx="78860">
                  <c:v>0.99466263200000005</c:v>
                </c:pt>
                <c:pt idx="78861">
                  <c:v>0.99027694600000005</c:v>
                </c:pt>
                <c:pt idx="78862">
                  <c:v>0.98337578699999995</c:v>
                </c:pt>
                <c:pt idx="78863">
                  <c:v>0.99833470599999996</c:v>
                </c:pt>
                <c:pt idx="78864">
                  <c:v>0.99466263200000005</c:v>
                </c:pt>
                <c:pt idx="78865">
                  <c:v>0.99833470599999996</c:v>
                </c:pt>
                <c:pt idx="78866">
                  <c:v>0.99833470599999996</c:v>
                </c:pt>
                <c:pt idx="78867">
                  <c:v>0.99466263200000005</c:v>
                </c:pt>
                <c:pt idx="78868">
                  <c:v>0.98337578699999995</c:v>
                </c:pt>
                <c:pt idx="78869">
                  <c:v>0.98337578699999995</c:v>
                </c:pt>
                <c:pt idx="78870">
                  <c:v>0.98337578699999995</c:v>
                </c:pt>
                <c:pt idx="78871">
                  <c:v>0.99833470599999996</c:v>
                </c:pt>
                <c:pt idx="78872">
                  <c:v>0.99466263200000005</c:v>
                </c:pt>
                <c:pt idx="78873">
                  <c:v>0.98337578699999995</c:v>
                </c:pt>
                <c:pt idx="78874">
                  <c:v>0.98337578699999995</c:v>
                </c:pt>
                <c:pt idx="78875">
                  <c:v>0.98048173699999996</c:v>
                </c:pt>
                <c:pt idx="78876">
                  <c:v>0.99833470599999996</c:v>
                </c:pt>
                <c:pt idx="78877">
                  <c:v>0.99466263200000005</c:v>
                </c:pt>
                <c:pt idx="78878">
                  <c:v>0.994798234</c:v>
                </c:pt>
                <c:pt idx="78879">
                  <c:v>0.98337578699999995</c:v>
                </c:pt>
                <c:pt idx="78880">
                  <c:v>0.98337578699999995</c:v>
                </c:pt>
                <c:pt idx="78881">
                  <c:v>0.99466263200000005</c:v>
                </c:pt>
                <c:pt idx="78882">
                  <c:v>0.98048173699999996</c:v>
                </c:pt>
                <c:pt idx="78883">
                  <c:v>0.99466263200000005</c:v>
                </c:pt>
                <c:pt idx="78884">
                  <c:v>0.98337578699999995</c:v>
                </c:pt>
                <c:pt idx="78885">
                  <c:v>0.98337578699999995</c:v>
                </c:pt>
                <c:pt idx="78886">
                  <c:v>0.99466263200000005</c:v>
                </c:pt>
                <c:pt idx="78887">
                  <c:v>0.99833470599999996</c:v>
                </c:pt>
                <c:pt idx="78888">
                  <c:v>0.98048173699999996</c:v>
                </c:pt>
                <c:pt idx="78889">
                  <c:v>0.99466263200000005</c:v>
                </c:pt>
                <c:pt idx="78890">
                  <c:v>0.98337578699999995</c:v>
                </c:pt>
                <c:pt idx="78891">
                  <c:v>0.99833470599999996</c:v>
                </c:pt>
                <c:pt idx="78892">
                  <c:v>0.99833470599999996</c:v>
                </c:pt>
                <c:pt idx="78893">
                  <c:v>0.98048173699999996</c:v>
                </c:pt>
                <c:pt idx="78894">
                  <c:v>0.98337578699999995</c:v>
                </c:pt>
                <c:pt idx="78895">
                  <c:v>0.99466263200000005</c:v>
                </c:pt>
                <c:pt idx="78896">
                  <c:v>0.99090427199999997</c:v>
                </c:pt>
                <c:pt idx="78897">
                  <c:v>0.99466263200000005</c:v>
                </c:pt>
                <c:pt idx="78898">
                  <c:v>0.99833470599999996</c:v>
                </c:pt>
                <c:pt idx="78899">
                  <c:v>0.98337578699999995</c:v>
                </c:pt>
                <c:pt idx="78900">
                  <c:v>0.98337578699999995</c:v>
                </c:pt>
                <c:pt idx="78901">
                  <c:v>0.98337578699999995</c:v>
                </c:pt>
                <c:pt idx="78902">
                  <c:v>0.99833470599999996</c:v>
                </c:pt>
                <c:pt idx="78903">
                  <c:v>0.98048173699999996</c:v>
                </c:pt>
                <c:pt idx="78904">
                  <c:v>0.99833470599999996</c:v>
                </c:pt>
                <c:pt idx="78905">
                  <c:v>0.99833470599999996</c:v>
                </c:pt>
                <c:pt idx="78906">
                  <c:v>0.99466263200000005</c:v>
                </c:pt>
                <c:pt idx="78907">
                  <c:v>0.987316898</c:v>
                </c:pt>
                <c:pt idx="78908">
                  <c:v>0.99833470599999996</c:v>
                </c:pt>
                <c:pt idx="78909">
                  <c:v>0.98337578699999995</c:v>
                </c:pt>
                <c:pt idx="78910">
                  <c:v>0.994798234</c:v>
                </c:pt>
                <c:pt idx="78911">
                  <c:v>0.98729905299999998</c:v>
                </c:pt>
                <c:pt idx="78912">
                  <c:v>0.99466263200000005</c:v>
                </c:pt>
                <c:pt idx="78913">
                  <c:v>0.99466263200000005</c:v>
                </c:pt>
                <c:pt idx="78914">
                  <c:v>0.99833470599999996</c:v>
                </c:pt>
                <c:pt idx="78915">
                  <c:v>0.98337578699999995</c:v>
                </c:pt>
                <c:pt idx="78916">
                  <c:v>0.99833470599999996</c:v>
                </c:pt>
                <c:pt idx="78917">
                  <c:v>0.98337578699999995</c:v>
                </c:pt>
                <c:pt idx="78918">
                  <c:v>0.994798234</c:v>
                </c:pt>
                <c:pt idx="78919">
                  <c:v>0.994798234</c:v>
                </c:pt>
                <c:pt idx="78920">
                  <c:v>0.99100769600000005</c:v>
                </c:pt>
                <c:pt idx="78921">
                  <c:v>0.99466263200000005</c:v>
                </c:pt>
                <c:pt idx="78922">
                  <c:v>0.98337578699999995</c:v>
                </c:pt>
                <c:pt idx="78923">
                  <c:v>0.98048173699999996</c:v>
                </c:pt>
                <c:pt idx="78924">
                  <c:v>0.99450736299999998</c:v>
                </c:pt>
                <c:pt idx="78925">
                  <c:v>0.99466263200000005</c:v>
                </c:pt>
                <c:pt idx="78926">
                  <c:v>0.98729905299999998</c:v>
                </c:pt>
                <c:pt idx="78927">
                  <c:v>0.98337578699999995</c:v>
                </c:pt>
                <c:pt idx="78928">
                  <c:v>0.98337578699999995</c:v>
                </c:pt>
                <c:pt idx="78929">
                  <c:v>0.994798234</c:v>
                </c:pt>
                <c:pt idx="78930">
                  <c:v>0.98048173699999996</c:v>
                </c:pt>
                <c:pt idx="78931">
                  <c:v>0.98529628999999996</c:v>
                </c:pt>
                <c:pt idx="78932">
                  <c:v>0.98337578699999995</c:v>
                </c:pt>
                <c:pt idx="78933">
                  <c:v>0.99466263200000005</c:v>
                </c:pt>
                <c:pt idx="78934">
                  <c:v>0.98337578699999995</c:v>
                </c:pt>
                <c:pt idx="78935">
                  <c:v>0.98048173699999996</c:v>
                </c:pt>
                <c:pt idx="78936">
                  <c:v>0.994798234</c:v>
                </c:pt>
                <c:pt idx="78937">
                  <c:v>0.98048173699999996</c:v>
                </c:pt>
                <c:pt idx="78938">
                  <c:v>0.99466263200000005</c:v>
                </c:pt>
                <c:pt idx="78939">
                  <c:v>0.99027694600000005</c:v>
                </c:pt>
                <c:pt idx="78940">
                  <c:v>0.99466263200000005</c:v>
                </c:pt>
                <c:pt idx="78941">
                  <c:v>0.98337578699999995</c:v>
                </c:pt>
                <c:pt idx="78942">
                  <c:v>0.99833470599999996</c:v>
                </c:pt>
                <c:pt idx="78943">
                  <c:v>0.994798234</c:v>
                </c:pt>
                <c:pt idx="78944">
                  <c:v>0.98048173699999996</c:v>
                </c:pt>
                <c:pt idx="78945">
                  <c:v>0.98337578699999995</c:v>
                </c:pt>
                <c:pt idx="78946">
                  <c:v>0.994798234</c:v>
                </c:pt>
                <c:pt idx="78947">
                  <c:v>0.98048173699999996</c:v>
                </c:pt>
                <c:pt idx="78948">
                  <c:v>0.98729905299999998</c:v>
                </c:pt>
                <c:pt idx="78949">
                  <c:v>0.994798234</c:v>
                </c:pt>
                <c:pt idx="78950">
                  <c:v>0.98337578699999995</c:v>
                </c:pt>
                <c:pt idx="78951">
                  <c:v>0.99635453600000001</c:v>
                </c:pt>
                <c:pt idx="78952">
                  <c:v>0.98337578699999995</c:v>
                </c:pt>
                <c:pt idx="78953">
                  <c:v>0.98729905299999998</c:v>
                </c:pt>
                <c:pt idx="78954">
                  <c:v>0.994798234</c:v>
                </c:pt>
                <c:pt idx="78955">
                  <c:v>0.98337578699999995</c:v>
                </c:pt>
                <c:pt idx="78956">
                  <c:v>0.99027694600000005</c:v>
                </c:pt>
                <c:pt idx="78957">
                  <c:v>0.99466263200000005</c:v>
                </c:pt>
                <c:pt idx="78958">
                  <c:v>0.99027694600000005</c:v>
                </c:pt>
                <c:pt idx="78959">
                  <c:v>0.994798234</c:v>
                </c:pt>
                <c:pt idx="78960">
                  <c:v>0.99833470599999996</c:v>
                </c:pt>
                <c:pt idx="78961">
                  <c:v>0.98048173699999996</c:v>
                </c:pt>
                <c:pt idx="78962">
                  <c:v>0.99833470599999996</c:v>
                </c:pt>
                <c:pt idx="78963">
                  <c:v>0.98337578699999995</c:v>
                </c:pt>
                <c:pt idx="78964">
                  <c:v>0.994798234</c:v>
                </c:pt>
                <c:pt idx="78965">
                  <c:v>0.98048173699999996</c:v>
                </c:pt>
                <c:pt idx="78966">
                  <c:v>0.994798234</c:v>
                </c:pt>
                <c:pt idx="78967">
                  <c:v>0.98337578699999995</c:v>
                </c:pt>
                <c:pt idx="78968">
                  <c:v>0.99466263200000005</c:v>
                </c:pt>
                <c:pt idx="78969">
                  <c:v>0.99833470599999996</c:v>
                </c:pt>
                <c:pt idx="78970">
                  <c:v>0.98337578699999995</c:v>
                </c:pt>
                <c:pt idx="78971">
                  <c:v>0.99456953599999998</c:v>
                </c:pt>
                <c:pt idx="78972">
                  <c:v>0.994798234</c:v>
                </c:pt>
                <c:pt idx="78973">
                  <c:v>0.99833470599999996</c:v>
                </c:pt>
                <c:pt idx="78974">
                  <c:v>0.98729905299999998</c:v>
                </c:pt>
                <c:pt idx="78975">
                  <c:v>0.994798234</c:v>
                </c:pt>
                <c:pt idx="78976">
                  <c:v>0.98337578699999995</c:v>
                </c:pt>
                <c:pt idx="78977">
                  <c:v>0.99833470599999996</c:v>
                </c:pt>
                <c:pt idx="78978">
                  <c:v>0.98337578699999995</c:v>
                </c:pt>
                <c:pt idx="78979">
                  <c:v>0.98729905299999998</c:v>
                </c:pt>
                <c:pt idx="78980">
                  <c:v>0.99466263200000005</c:v>
                </c:pt>
                <c:pt idx="78981">
                  <c:v>0.98549281</c:v>
                </c:pt>
                <c:pt idx="78982">
                  <c:v>0.98048173699999996</c:v>
                </c:pt>
                <c:pt idx="78983">
                  <c:v>0.98337578699999995</c:v>
                </c:pt>
                <c:pt idx="78984">
                  <c:v>0.99466263200000005</c:v>
                </c:pt>
                <c:pt idx="78985">
                  <c:v>0.98337578699999995</c:v>
                </c:pt>
                <c:pt idx="78986">
                  <c:v>0.98337578699999995</c:v>
                </c:pt>
                <c:pt idx="78987">
                  <c:v>0.98337578699999995</c:v>
                </c:pt>
                <c:pt idx="78988">
                  <c:v>0.994798234</c:v>
                </c:pt>
                <c:pt idx="78989">
                  <c:v>0.98048173699999996</c:v>
                </c:pt>
                <c:pt idx="78990">
                  <c:v>0.99626751000000002</c:v>
                </c:pt>
                <c:pt idx="78991">
                  <c:v>0.99466263200000005</c:v>
                </c:pt>
                <c:pt idx="78992">
                  <c:v>0.99466263200000005</c:v>
                </c:pt>
                <c:pt idx="78993">
                  <c:v>0.98337578699999995</c:v>
                </c:pt>
                <c:pt idx="78994">
                  <c:v>0.99466263200000005</c:v>
                </c:pt>
                <c:pt idx="78995">
                  <c:v>0.98337578699999995</c:v>
                </c:pt>
                <c:pt idx="78996">
                  <c:v>0.98337578699999995</c:v>
                </c:pt>
                <c:pt idx="78997">
                  <c:v>0.98048173699999996</c:v>
                </c:pt>
                <c:pt idx="78998">
                  <c:v>0.99466263200000005</c:v>
                </c:pt>
                <c:pt idx="78999">
                  <c:v>0.99833470599999996</c:v>
                </c:pt>
                <c:pt idx="79000">
                  <c:v>0.98337578699999995</c:v>
                </c:pt>
                <c:pt idx="79001">
                  <c:v>0.994798234</c:v>
                </c:pt>
                <c:pt idx="79002">
                  <c:v>0.99466263200000005</c:v>
                </c:pt>
                <c:pt idx="79003">
                  <c:v>0.994798234</c:v>
                </c:pt>
                <c:pt idx="79004">
                  <c:v>0.98337578699999995</c:v>
                </c:pt>
                <c:pt idx="79005">
                  <c:v>0.98337578699999995</c:v>
                </c:pt>
                <c:pt idx="79006">
                  <c:v>0.99833470599999996</c:v>
                </c:pt>
                <c:pt idx="79007">
                  <c:v>0.99833470599999996</c:v>
                </c:pt>
                <c:pt idx="79008">
                  <c:v>0.98048173699999996</c:v>
                </c:pt>
                <c:pt idx="79009">
                  <c:v>0.987316898</c:v>
                </c:pt>
                <c:pt idx="79010">
                  <c:v>0.99466263200000005</c:v>
                </c:pt>
                <c:pt idx="79011">
                  <c:v>0.98975540500000003</c:v>
                </c:pt>
                <c:pt idx="79012">
                  <c:v>0.98337578699999995</c:v>
                </c:pt>
                <c:pt idx="79013">
                  <c:v>0.98337578699999995</c:v>
                </c:pt>
                <c:pt idx="79014">
                  <c:v>0.99466263200000005</c:v>
                </c:pt>
                <c:pt idx="79015">
                  <c:v>0.99466263200000005</c:v>
                </c:pt>
                <c:pt idx="79016">
                  <c:v>0.99833470599999996</c:v>
                </c:pt>
                <c:pt idx="79017">
                  <c:v>0.99466263200000005</c:v>
                </c:pt>
                <c:pt idx="79018">
                  <c:v>0.99833470599999996</c:v>
                </c:pt>
                <c:pt idx="79019">
                  <c:v>0.99100769600000005</c:v>
                </c:pt>
                <c:pt idx="79020">
                  <c:v>0.99466263200000005</c:v>
                </c:pt>
                <c:pt idx="79021">
                  <c:v>0.994798234</c:v>
                </c:pt>
                <c:pt idx="79022">
                  <c:v>0.98337578699999995</c:v>
                </c:pt>
                <c:pt idx="79023">
                  <c:v>0.99466263200000005</c:v>
                </c:pt>
                <c:pt idx="79024">
                  <c:v>0.994798234</c:v>
                </c:pt>
                <c:pt idx="79025">
                  <c:v>0.98048173699999996</c:v>
                </c:pt>
                <c:pt idx="79026">
                  <c:v>0.98337578699999995</c:v>
                </c:pt>
                <c:pt idx="79027">
                  <c:v>0.99466263200000005</c:v>
                </c:pt>
                <c:pt idx="79028">
                  <c:v>0.994798234</c:v>
                </c:pt>
                <c:pt idx="79029">
                  <c:v>0.99466263200000005</c:v>
                </c:pt>
                <c:pt idx="79030">
                  <c:v>0.994798234</c:v>
                </c:pt>
                <c:pt idx="79031">
                  <c:v>0.98048173699999996</c:v>
                </c:pt>
                <c:pt idx="79032">
                  <c:v>0.99466263200000005</c:v>
                </c:pt>
                <c:pt idx="79033">
                  <c:v>0.99466263200000005</c:v>
                </c:pt>
                <c:pt idx="79034">
                  <c:v>0.99466263200000005</c:v>
                </c:pt>
                <c:pt idx="79035">
                  <c:v>0.98337578699999995</c:v>
                </c:pt>
                <c:pt idx="79036">
                  <c:v>0.98337578699999995</c:v>
                </c:pt>
                <c:pt idx="79037">
                  <c:v>0.994798234</c:v>
                </c:pt>
                <c:pt idx="79038">
                  <c:v>0.99466263200000005</c:v>
                </c:pt>
                <c:pt idx="79039">
                  <c:v>0.98337578699999995</c:v>
                </c:pt>
                <c:pt idx="79040">
                  <c:v>0.98337578699999995</c:v>
                </c:pt>
                <c:pt idx="79041">
                  <c:v>0.99466263200000005</c:v>
                </c:pt>
                <c:pt idx="79042">
                  <c:v>0.99833470599999996</c:v>
                </c:pt>
                <c:pt idx="79043">
                  <c:v>0.99466263200000005</c:v>
                </c:pt>
                <c:pt idx="79044">
                  <c:v>0.98729905299999998</c:v>
                </c:pt>
                <c:pt idx="79045">
                  <c:v>0.98337578699999995</c:v>
                </c:pt>
                <c:pt idx="79046">
                  <c:v>0.99833470599999996</c:v>
                </c:pt>
                <c:pt idx="79047">
                  <c:v>0.98048173699999996</c:v>
                </c:pt>
                <c:pt idx="79048">
                  <c:v>0.99466263200000005</c:v>
                </c:pt>
                <c:pt idx="79049">
                  <c:v>0.987316898</c:v>
                </c:pt>
                <c:pt idx="79050">
                  <c:v>0.98337578699999995</c:v>
                </c:pt>
                <c:pt idx="79051">
                  <c:v>0.98337578699999995</c:v>
                </c:pt>
                <c:pt idx="79052">
                  <c:v>0.98529628999999996</c:v>
                </c:pt>
                <c:pt idx="79053">
                  <c:v>0.99833470599999996</c:v>
                </c:pt>
                <c:pt idx="79054">
                  <c:v>0.994798234</c:v>
                </c:pt>
                <c:pt idx="79055">
                  <c:v>0.99833470599999996</c:v>
                </c:pt>
                <c:pt idx="79056">
                  <c:v>0.98048173699999996</c:v>
                </c:pt>
                <c:pt idx="79057">
                  <c:v>0.99833470599999996</c:v>
                </c:pt>
                <c:pt idx="79058">
                  <c:v>0.994798234</c:v>
                </c:pt>
                <c:pt idx="79059">
                  <c:v>0.98337578699999995</c:v>
                </c:pt>
                <c:pt idx="79060">
                  <c:v>0.98337578699999995</c:v>
                </c:pt>
                <c:pt idx="79061">
                  <c:v>0.99090427199999997</c:v>
                </c:pt>
                <c:pt idx="79062">
                  <c:v>0.99456953599999998</c:v>
                </c:pt>
                <c:pt idx="79063">
                  <c:v>0.98337578699999995</c:v>
                </c:pt>
                <c:pt idx="79064">
                  <c:v>0.98337578699999995</c:v>
                </c:pt>
                <c:pt idx="79065">
                  <c:v>0.994798234</c:v>
                </c:pt>
                <c:pt idx="79066">
                  <c:v>0.99466263200000005</c:v>
                </c:pt>
                <c:pt idx="79067">
                  <c:v>0.994798234</c:v>
                </c:pt>
                <c:pt idx="79068">
                  <c:v>0.99833470599999996</c:v>
                </c:pt>
                <c:pt idx="79069">
                  <c:v>0.99466263200000005</c:v>
                </c:pt>
                <c:pt idx="79070">
                  <c:v>0.99466263200000005</c:v>
                </c:pt>
                <c:pt idx="79071">
                  <c:v>0.99466263200000005</c:v>
                </c:pt>
                <c:pt idx="79072">
                  <c:v>0.98337578699999995</c:v>
                </c:pt>
                <c:pt idx="79073">
                  <c:v>0.98337578699999995</c:v>
                </c:pt>
                <c:pt idx="79074">
                  <c:v>0.98337578699999995</c:v>
                </c:pt>
                <c:pt idx="79075">
                  <c:v>0.98337578699999995</c:v>
                </c:pt>
                <c:pt idx="79076">
                  <c:v>0.99833470599999996</c:v>
                </c:pt>
                <c:pt idx="79077">
                  <c:v>0.99466263200000005</c:v>
                </c:pt>
                <c:pt idx="79078">
                  <c:v>0.99466263200000005</c:v>
                </c:pt>
                <c:pt idx="79079">
                  <c:v>0.98337578699999995</c:v>
                </c:pt>
                <c:pt idx="79080">
                  <c:v>0.99466263200000005</c:v>
                </c:pt>
                <c:pt idx="79081">
                  <c:v>0.99466263200000005</c:v>
                </c:pt>
                <c:pt idx="79082">
                  <c:v>0.99833470599999996</c:v>
                </c:pt>
                <c:pt idx="79083">
                  <c:v>0.994798234</c:v>
                </c:pt>
                <c:pt idx="79084">
                  <c:v>0.98337578699999995</c:v>
                </c:pt>
                <c:pt idx="79085">
                  <c:v>0.98337578699999995</c:v>
                </c:pt>
                <c:pt idx="79086">
                  <c:v>0.994798234</c:v>
                </c:pt>
                <c:pt idx="79087">
                  <c:v>0.994798234</c:v>
                </c:pt>
                <c:pt idx="79088">
                  <c:v>0.98648640799999998</c:v>
                </c:pt>
                <c:pt idx="79089">
                  <c:v>0.99466263200000005</c:v>
                </c:pt>
                <c:pt idx="79090">
                  <c:v>0.99833470599999996</c:v>
                </c:pt>
                <c:pt idx="79091">
                  <c:v>0.98337578699999995</c:v>
                </c:pt>
                <c:pt idx="79092">
                  <c:v>0.99466263200000005</c:v>
                </c:pt>
                <c:pt idx="79093">
                  <c:v>0.99466263200000005</c:v>
                </c:pt>
                <c:pt idx="79094">
                  <c:v>0.98048173699999996</c:v>
                </c:pt>
                <c:pt idx="79095">
                  <c:v>0.994798234</c:v>
                </c:pt>
                <c:pt idx="79096">
                  <c:v>0.98048173699999996</c:v>
                </c:pt>
                <c:pt idx="79097">
                  <c:v>0.98337578699999995</c:v>
                </c:pt>
                <c:pt idx="79098">
                  <c:v>0.99456953599999998</c:v>
                </c:pt>
                <c:pt idx="79099">
                  <c:v>0.99466263200000005</c:v>
                </c:pt>
                <c:pt idx="79100">
                  <c:v>0.99466263200000005</c:v>
                </c:pt>
                <c:pt idx="79101">
                  <c:v>0.98048173699999996</c:v>
                </c:pt>
                <c:pt idx="79102">
                  <c:v>0.994798234</c:v>
                </c:pt>
                <c:pt idx="79103">
                  <c:v>0.99833470599999996</c:v>
                </c:pt>
                <c:pt idx="79104">
                  <c:v>0.98337578699999995</c:v>
                </c:pt>
                <c:pt idx="79105">
                  <c:v>0.994798234</c:v>
                </c:pt>
                <c:pt idx="79106">
                  <c:v>0.99833470599999996</c:v>
                </c:pt>
                <c:pt idx="79107">
                  <c:v>0.994798234</c:v>
                </c:pt>
                <c:pt idx="79108">
                  <c:v>0.99833470599999996</c:v>
                </c:pt>
                <c:pt idx="79109">
                  <c:v>0.994798234</c:v>
                </c:pt>
                <c:pt idx="79110">
                  <c:v>0.99466263200000005</c:v>
                </c:pt>
                <c:pt idx="79111">
                  <c:v>0.99833470599999996</c:v>
                </c:pt>
                <c:pt idx="79112">
                  <c:v>0.99450736299999998</c:v>
                </c:pt>
                <c:pt idx="79113">
                  <c:v>0.994798234</c:v>
                </c:pt>
                <c:pt idx="79114">
                  <c:v>0.98337578699999995</c:v>
                </c:pt>
                <c:pt idx="79115">
                  <c:v>0.99466263200000005</c:v>
                </c:pt>
                <c:pt idx="79116">
                  <c:v>0.99466263200000005</c:v>
                </c:pt>
                <c:pt idx="79117">
                  <c:v>0.98337578699999995</c:v>
                </c:pt>
                <c:pt idx="79118">
                  <c:v>0.98549281</c:v>
                </c:pt>
                <c:pt idx="79119">
                  <c:v>0.994798234</c:v>
                </c:pt>
                <c:pt idx="79120">
                  <c:v>0.98048173699999996</c:v>
                </c:pt>
                <c:pt idx="79121">
                  <c:v>0.98337578699999995</c:v>
                </c:pt>
                <c:pt idx="79122">
                  <c:v>0.99833470599999996</c:v>
                </c:pt>
                <c:pt idx="79123">
                  <c:v>0.98337578699999995</c:v>
                </c:pt>
                <c:pt idx="79124">
                  <c:v>0.99466263200000005</c:v>
                </c:pt>
                <c:pt idx="79125">
                  <c:v>0.98048173699999996</c:v>
                </c:pt>
                <c:pt idx="79126">
                  <c:v>0.98337578699999995</c:v>
                </c:pt>
                <c:pt idx="79127">
                  <c:v>0.98337578699999995</c:v>
                </c:pt>
                <c:pt idx="79128">
                  <c:v>0.98048173699999996</c:v>
                </c:pt>
                <c:pt idx="79129">
                  <c:v>0.99466263200000005</c:v>
                </c:pt>
                <c:pt idx="79130">
                  <c:v>0.98337578699999995</c:v>
                </c:pt>
                <c:pt idx="79131">
                  <c:v>0.98048173699999996</c:v>
                </c:pt>
                <c:pt idx="79132">
                  <c:v>0.99466263200000005</c:v>
                </c:pt>
                <c:pt idx="79133">
                  <c:v>0.98048173699999996</c:v>
                </c:pt>
                <c:pt idx="79134">
                  <c:v>0.99160257900000004</c:v>
                </c:pt>
                <c:pt idx="79135">
                  <c:v>0.99027694600000005</c:v>
                </c:pt>
                <c:pt idx="79136">
                  <c:v>0.99466263200000005</c:v>
                </c:pt>
                <c:pt idx="79137">
                  <c:v>0.98337578699999995</c:v>
                </c:pt>
                <c:pt idx="79138">
                  <c:v>0.99466263200000005</c:v>
                </c:pt>
                <c:pt idx="79139">
                  <c:v>0.99833470599999996</c:v>
                </c:pt>
                <c:pt idx="79140">
                  <c:v>0.98337578699999995</c:v>
                </c:pt>
                <c:pt idx="79141">
                  <c:v>0.99466263200000005</c:v>
                </c:pt>
                <c:pt idx="79142">
                  <c:v>0.98337578699999995</c:v>
                </c:pt>
                <c:pt idx="79143">
                  <c:v>0.994798234</c:v>
                </c:pt>
                <c:pt idx="79144">
                  <c:v>0.98337578699999995</c:v>
                </c:pt>
                <c:pt idx="79145">
                  <c:v>0.99833470599999996</c:v>
                </c:pt>
                <c:pt idx="79146">
                  <c:v>0.98337578699999995</c:v>
                </c:pt>
                <c:pt idx="79147">
                  <c:v>0.99833470599999996</c:v>
                </c:pt>
                <c:pt idx="79148">
                  <c:v>0.99466263200000005</c:v>
                </c:pt>
                <c:pt idx="79149">
                  <c:v>0.99833470599999996</c:v>
                </c:pt>
                <c:pt idx="79150">
                  <c:v>0.98337578699999995</c:v>
                </c:pt>
                <c:pt idx="79151">
                  <c:v>0.99015918800000002</c:v>
                </c:pt>
                <c:pt idx="79152">
                  <c:v>0.99456953599999998</c:v>
                </c:pt>
                <c:pt idx="79153">
                  <c:v>0.98337578699999995</c:v>
                </c:pt>
                <c:pt idx="79154">
                  <c:v>0.99833470599999996</c:v>
                </c:pt>
                <c:pt idx="79155">
                  <c:v>0.98048173699999996</c:v>
                </c:pt>
                <c:pt idx="79156">
                  <c:v>0.99833470599999996</c:v>
                </c:pt>
                <c:pt idx="79157">
                  <c:v>0.98337578699999995</c:v>
                </c:pt>
                <c:pt idx="79158">
                  <c:v>0.99466263200000005</c:v>
                </c:pt>
                <c:pt idx="79159">
                  <c:v>0.98337578699999995</c:v>
                </c:pt>
                <c:pt idx="79160">
                  <c:v>0.97367844699999995</c:v>
                </c:pt>
                <c:pt idx="79161">
                  <c:v>0.994798234</c:v>
                </c:pt>
                <c:pt idx="79162">
                  <c:v>0.99466263200000005</c:v>
                </c:pt>
                <c:pt idx="79163">
                  <c:v>0.98048173699999996</c:v>
                </c:pt>
                <c:pt idx="79164">
                  <c:v>0.99466263200000005</c:v>
                </c:pt>
                <c:pt idx="79165">
                  <c:v>0.994798234</c:v>
                </c:pt>
                <c:pt idx="79166">
                  <c:v>0.99466263200000005</c:v>
                </c:pt>
                <c:pt idx="79167">
                  <c:v>0.98048173699999996</c:v>
                </c:pt>
                <c:pt idx="79168">
                  <c:v>0.98552498799999999</c:v>
                </c:pt>
                <c:pt idx="79169">
                  <c:v>0.99466263200000005</c:v>
                </c:pt>
                <c:pt idx="79170">
                  <c:v>0.98337578699999995</c:v>
                </c:pt>
                <c:pt idx="79171">
                  <c:v>0.994798234</c:v>
                </c:pt>
                <c:pt idx="79172">
                  <c:v>0.98337578699999995</c:v>
                </c:pt>
                <c:pt idx="79173">
                  <c:v>0.99833470599999996</c:v>
                </c:pt>
                <c:pt idx="79174">
                  <c:v>0.99466263200000005</c:v>
                </c:pt>
                <c:pt idx="79175">
                  <c:v>0.99466263200000005</c:v>
                </c:pt>
                <c:pt idx="79176">
                  <c:v>0.99833470599999996</c:v>
                </c:pt>
                <c:pt idx="79177">
                  <c:v>0.99833470599999996</c:v>
                </c:pt>
                <c:pt idx="79178">
                  <c:v>0.99466263200000005</c:v>
                </c:pt>
                <c:pt idx="79179">
                  <c:v>0.98337578699999995</c:v>
                </c:pt>
                <c:pt idx="79180">
                  <c:v>0.99466263200000005</c:v>
                </c:pt>
                <c:pt idx="79181">
                  <c:v>0.99090427199999997</c:v>
                </c:pt>
                <c:pt idx="79182">
                  <c:v>0.99466263200000005</c:v>
                </c:pt>
                <c:pt idx="79183">
                  <c:v>0.99100769600000005</c:v>
                </c:pt>
                <c:pt idx="79184">
                  <c:v>0.994798234</c:v>
                </c:pt>
                <c:pt idx="79185">
                  <c:v>0.98337578699999995</c:v>
                </c:pt>
                <c:pt idx="79186">
                  <c:v>0.99466263200000005</c:v>
                </c:pt>
                <c:pt idx="79187">
                  <c:v>0.994798234</c:v>
                </c:pt>
                <c:pt idx="79188">
                  <c:v>0.98337578699999995</c:v>
                </c:pt>
                <c:pt idx="79189">
                  <c:v>0.98337578699999995</c:v>
                </c:pt>
                <c:pt idx="79190">
                  <c:v>0.98337578699999995</c:v>
                </c:pt>
                <c:pt idx="79191">
                  <c:v>0.99466263200000005</c:v>
                </c:pt>
                <c:pt idx="79192">
                  <c:v>0.99466263200000005</c:v>
                </c:pt>
                <c:pt idx="79193">
                  <c:v>0.98337578699999995</c:v>
                </c:pt>
                <c:pt idx="79194">
                  <c:v>0.99466263200000005</c:v>
                </c:pt>
                <c:pt idx="79195">
                  <c:v>0.98337578699999995</c:v>
                </c:pt>
                <c:pt idx="79196">
                  <c:v>0.98337578699999995</c:v>
                </c:pt>
                <c:pt idx="79197">
                  <c:v>0.98337578699999995</c:v>
                </c:pt>
                <c:pt idx="79198">
                  <c:v>0.99833470599999996</c:v>
                </c:pt>
                <c:pt idx="79199">
                  <c:v>0.99466263200000005</c:v>
                </c:pt>
                <c:pt idx="79200">
                  <c:v>0.99833470599999996</c:v>
                </c:pt>
                <c:pt idx="79201">
                  <c:v>0.99015918800000002</c:v>
                </c:pt>
                <c:pt idx="79202">
                  <c:v>0.994798234</c:v>
                </c:pt>
                <c:pt idx="79203">
                  <c:v>0.994798234</c:v>
                </c:pt>
                <c:pt idx="79204">
                  <c:v>0.98337578699999995</c:v>
                </c:pt>
                <c:pt idx="79205">
                  <c:v>0.99466263200000005</c:v>
                </c:pt>
                <c:pt idx="79206">
                  <c:v>0.98337578699999995</c:v>
                </c:pt>
                <c:pt idx="79207">
                  <c:v>0.99466263200000005</c:v>
                </c:pt>
                <c:pt idx="79208">
                  <c:v>0.99833470599999996</c:v>
                </c:pt>
                <c:pt idx="79209">
                  <c:v>0.99466263200000005</c:v>
                </c:pt>
                <c:pt idx="79210">
                  <c:v>0.98048173699999996</c:v>
                </c:pt>
                <c:pt idx="79211">
                  <c:v>0.98337578699999995</c:v>
                </c:pt>
                <c:pt idx="79212">
                  <c:v>0.99833470599999996</c:v>
                </c:pt>
                <c:pt idx="79213">
                  <c:v>0.99466263200000005</c:v>
                </c:pt>
                <c:pt idx="79214">
                  <c:v>0.98048173699999996</c:v>
                </c:pt>
                <c:pt idx="79215">
                  <c:v>0.98337578699999995</c:v>
                </c:pt>
                <c:pt idx="79216">
                  <c:v>0.98048173699999996</c:v>
                </c:pt>
                <c:pt idx="79217">
                  <c:v>0.994798234</c:v>
                </c:pt>
                <c:pt idx="79218">
                  <c:v>0.99833470599999996</c:v>
                </c:pt>
                <c:pt idx="79219">
                  <c:v>0.99466263200000005</c:v>
                </c:pt>
                <c:pt idx="79220">
                  <c:v>0.994798234</c:v>
                </c:pt>
                <c:pt idx="79221">
                  <c:v>0.98337578699999995</c:v>
                </c:pt>
                <c:pt idx="79222">
                  <c:v>0.98337578699999995</c:v>
                </c:pt>
                <c:pt idx="79223">
                  <c:v>0.994798234</c:v>
                </c:pt>
                <c:pt idx="79224">
                  <c:v>0.99466263200000005</c:v>
                </c:pt>
                <c:pt idx="79225">
                  <c:v>0.994798234</c:v>
                </c:pt>
                <c:pt idx="79226">
                  <c:v>0.99833470599999996</c:v>
                </c:pt>
                <c:pt idx="79227">
                  <c:v>0.98337578699999995</c:v>
                </c:pt>
                <c:pt idx="79228">
                  <c:v>0.98337578699999995</c:v>
                </c:pt>
                <c:pt idx="79229">
                  <c:v>0.98337578699999995</c:v>
                </c:pt>
                <c:pt idx="79230">
                  <c:v>0.99466263200000005</c:v>
                </c:pt>
                <c:pt idx="79231">
                  <c:v>0.98337578699999995</c:v>
                </c:pt>
                <c:pt idx="79232">
                  <c:v>0.98337578699999995</c:v>
                </c:pt>
                <c:pt idx="79233">
                  <c:v>0.98337578699999995</c:v>
                </c:pt>
                <c:pt idx="79234">
                  <c:v>0.99466263200000005</c:v>
                </c:pt>
                <c:pt idx="79235">
                  <c:v>0.99466263200000005</c:v>
                </c:pt>
                <c:pt idx="79236">
                  <c:v>0.99027694600000005</c:v>
                </c:pt>
                <c:pt idx="79237">
                  <c:v>0.98337578699999995</c:v>
                </c:pt>
                <c:pt idx="79238">
                  <c:v>0.98529628999999996</c:v>
                </c:pt>
                <c:pt idx="79239">
                  <c:v>0.98337578699999995</c:v>
                </c:pt>
                <c:pt idx="79240">
                  <c:v>0.98337578699999995</c:v>
                </c:pt>
                <c:pt idx="79241">
                  <c:v>0.99466263200000005</c:v>
                </c:pt>
                <c:pt idx="79242">
                  <c:v>0.98337578699999995</c:v>
                </c:pt>
                <c:pt idx="79243">
                  <c:v>0.99466263200000005</c:v>
                </c:pt>
                <c:pt idx="79244">
                  <c:v>0.98337578699999995</c:v>
                </c:pt>
                <c:pt idx="79245">
                  <c:v>0.994798234</c:v>
                </c:pt>
                <c:pt idx="79246">
                  <c:v>0.99833470599999996</c:v>
                </c:pt>
                <c:pt idx="79247">
                  <c:v>0.98337578699999995</c:v>
                </c:pt>
                <c:pt idx="79248">
                  <c:v>0.99466263200000005</c:v>
                </c:pt>
                <c:pt idx="79249">
                  <c:v>0.98529628999999996</c:v>
                </c:pt>
                <c:pt idx="79250">
                  <c:v>0.99833470599999996</c:v>
                </c:pt>
                <c:pt idx="79251">
                  <c:v>0.98729905299999998</c:v>
                </c:pt>
                <c:pt idx="79252">
                  <c:v>0.987316898</c:v>
                </c:pt>
                <c:pt idx="79253">
                  <c:v>0.98337578699999995</c:v>
                </c:pt>
                <c:pt idx="79254">
                  <c:v>0.99466263200000005</c:v>
                </c:pt>
                <c:pt idx="79255">
                  <c:v>0.98337578699999995</c:v>
                </c:pt>
                <c:pt idx="79256">
                  <c:v>0.97829186400000001</c:v>
                </c:pt>
                <c:pt idx="79257">
                  <c:v>0.99466263200000005</c:v>
                </c:pt>
                <c:pt idx="79258">
                  <c:v>0.98048173699999996</c:v>
                </c:pt>
                <c:pt idx="79259">
                  <c:v>0.99833470599999996</c:v>
                </c:pt>
                <c:pt idx="79260">
                  <c:v>0.99833470599999996</c:v>
                </c:pt>
                <c:pt idx="79261">
                  <c:v>0.98337578699999995</c:v>
                </c:pt>
                <c:pt idx="79262">
                  <c:v>0.98337578699999995</c:v>
                </c:pt>
                <c:pt idx="79263">
                  <c:v>0.994798234</c:v>
                </c:pt>
                <c:pt idx="79264">
                  <c:v>0.98048173699999996</c:v>
                </c:pt>
                <c:pt idx="79265">
                  <c:v>0.98337578699999995</c:v>
                </c:pt>
                <c:pt idx="79266">
                  <c:v>0.99833470599999996</c:v>
                </c:pt>
                <c:pt idx="79267">
                  <c:v>0.99466263200000005</c:v>
                </c:pt>
                <c:pt idx="79268">
                  <c:v>0.98048173699999996</c:v>
                </c:pt>
                <c:pt idx="79269">
                  <c:v>0.99456953599999998</c:v>
                </c:pt>
                <c:pt idx="79270">
                  <c:v>0.98337578699999995</c:v>
                </c:pt>
                <c:pt idx="79271">
                  <c:v>0.98337578699999995</c:v>
                </c:pt>
                <c:pt idx="79272">
                  <c:v>0.99466263200000005</c:v>
                </c:pt>
                <c:pt idx="79273">
                  <c:v>0.99833470599999996</c:v>
                </c:pt>
                <c:pt idx="79274">
                  <c:v>0.98337578699999995</c:v>
                </c:pt>
                <c:pt idx="79275">
                  <c:v>0.98337578699999995</c:v>
                </c:pt>
                <c:pt idx="79276">
                  <c:v>0.99466263200000005</c:v>
                </c:pt>
                <c:pt idx="79277">
                  <c:v>0.98529628999999996</c:v>
                </c:pt>
                <c:pt idx="79278">
                  <c:v>0.98337578699999995</c:v>
                </c:pt>
                <c:pt idx="79279">
                  <c:v>0.99833470599999996</c:v>
                </c:pt>
                <c:pt idx="79280">
                  <c:v>0.99833470599999996</c:v>
                </c:pt>
                <c:pt idx="79281">
                  <c:v>0.99833470599999996</c:v>
                </c:pt>
                <c:pt idx="79282">
                  <c:v>0.99466263200000005</c:v>
                </c:pt>
                <c:pt idx="79283">
                  <c:v>0.99833470599999996</c:v>
                </c:pt>
                <c:pt idx="79284">
                  <c:v>0.99466263200000005</c:v>
                </c:pt>
                <c:pt idx="79285">
                  <c:v>0.99466263200000005</c:v>
                </c:pt>
                <c:pt idx="79286">
                  <c:v>0.994798234</c:v>
                </c:pt>
                <c:pt idx="79287">
                  <c:v>0.96505087099999998</c:v>
                </c:pt>
                <c:pt idx="79288">
                  <c:v>0.97936736800000002</c:v>
                </c:pt>
                <c:pt idx="79289">
                  <c:v>0.99466263200000005</c:v>
                </c:pt>
                <c:pt idx="79290">
                  <c:v>0.96257681399999995</c:v>
                </c:pt>
                <c:pt idx="79291">
                  <c:v>0.985100894</c:v>
                </c:pt>
                <c:pt idx="79292">
                  <c:v>0.98337578699999995</c:v>
                </c:pt>
                <c:pt idx="79293">
                  <c:v>0.99466263200000005</c:v>
                </c:pt>
                <c:pt idx="79294">
                  <c:v>0.99100769600000005</c:v>
                </c:pt>
                <c:pt idx="79295">
                  <c:v>0.98048173699999996</c:v>
                </c:pt>
                <c:pt idx="79296">
                  <c:v>0.98048173699999996</c:v>
                </c:pt>
                <c:pt idx="79297">
                  <c:v>0.98048173699999996</c:v>
                </c:pt>
                <c:pt idx="79298">
                  <c:v>0.98337578699999995</c:v>
                </c:pt>
                <c:pt idx="79299">
                  <c:v>0.994798234</c:v>
                </c:pt>
                <c:pt idx="79300">
                  <c:v>0.99466263200000005</c:v>
                </c:pt>
                <c:pt idx="79301">
                  <c:v>0.99833470599999996</c:v>
                </c:pt>
                <c:pt idx="79302">
                  <c:v>0.99833470599999996</c:v>
                </c:pt>
                <c:pt idx="79303">
                  <c:v>0.994798234</c:v>
                </c:pt>
                <c:pt idx="79304">
                  <c:v>0.99833470599999996</c:v>
                </c:pt>
                <c:pt idx="79305">
                  <c:v>0.99833470599999996</c:v>
                </c:pt>
                <c:pt idx="79306">
                  <c:v>0.99466263200000005</c:v>
                </c:pt>
                <c:pt idx="79307">
                  <c:v>0.98529628999999996</c:v>
                </c:pt>
                <c:pt idx="79308">
                  <c:v>0.98337578699999995</c:v>
                </c:pt>
                <c:pt idx="79309">
                  <c:v>0.99466263200000005</c:v>
                </c:pt>
                <c:pt idx="79310">
                  <c:v>0.99466263200000005</c:v>
                </c:pt>
                <c:pt idx="79311">
                  <c:v>0.99090427199999997</c:v>
                </c:pt>
                <c:pt idx="79312">
                  <c:v>0.99466263200000005</c:v>
                </c:pt>
                <c:pt idx="79313">
                  <c:v>0.98337578699999995</c:v>
                </c:pt>
                <c:pt idx="79314">
                  <c:v>0.994798234</c:v>
                </c:pt>
                <c:pt idx="79315">
                  <c:v>0.99466263200000005</c:v>
                </c:pt>
                <c:pt idx="79316">
                  <c:v>0.99833470599999996</c:v>
                </c:pt>
                <c:pt idx="79317">
                  <c:v>0.99833470599999996</c:v>
                </c:pt>
                <c:pt idx="79318">
                  <c:v>0.98337578699999995</c:v>
                </c:pt>
                <c:pt idx="79319">
                  <c:v>0.99833470599999996</c:v>
                </c:pt>
                <c:pt idx="79320">
                  <c:v>0.99466263200000005</c:v>
                </c:pt>
                <c:pt idx="79321">
                  <c:v>0.98337578699999995</c:v>
                </c:pt>
                <c:pt idx="79322">
                  <c:v>0.99833470599999996</c:v>
                </c:pt>
                <c:pt idx="79323">
                  <c:v>0.99833470599999996</c:v>
                </c:pt>
                <c:pt idx="79324">
                  <c:v>0.99833470599999996</c:v>
                </c:pt>
                <c:pt idx="79325">
                  <c:v>0.98552498799999999</c:v>
                </c:pt>
                <c:pt idx="79326">
                  <c:v>0.98337578699999995</c:v>
                </c:pt>
                <c:pt idx="79327">
                  <c:v>0.98337578699999995</c:v>
                </c:pt>
                <c:pt idx="79328">
                  <c:v>0.994798234</c:v>
                </c:pt>
                <c:pt idx="79329">
                  <c:v>0.98337578699999995</c:v>
                </c:pt>
                <c:pt idx="79330">
                  <c:v>0.98337578699999995</c:v>
                </c:pt>
                <c:pt idx="79331">
                  <c:v>0.99833470599999996</c:v>
                </c:pt>
                <c:pt idx="79332">
                  <c:v>0.99456953599999998</c:v>
                </c:pt>
                <c:pt idx="79333">
                  <c:v>0.98048173699999996</c:v>
                </c:pt>
                <c:pt idx="79334">
                  <c:v>0.99466263200000005</c:v>
                </c:pt>
                <c:pt idx="79335">
                  <c:v>0.994798234</c:v>
                </c:pt>
                <c:pt idx="79336">
                  <c:v>0.99456953599999998</c:v>
                </c:pt>
                <c:pt idx="79337">
                  <c:v>0.99833470599999996</c:v>
                </c:pt>
                <c:pt idx="79338">
                  <c:v>0.98048173699999996</c:v>
                </c:pt>
                <c:pt idx="79339">
                  <c:v>0.99466263200000005</c:v>
                </c:pt>
                <c:pt idx="79340">
                  <c:v>0.98048173699999996</c:v>
                </c:pt>
                <c:pt idx="79341">
                  <c:v>0.994798234</c:v>
                </c:pt>
                <c:pt idx="79342">
                  <c:v>0.99833470599999996</c:v>
                </c:pt>
                <c:pt idx="79343">
                  <c:v>0.98729905299999998</c:v>
                </c:pt>
                <c:pt idx="79344">
                  <c:v>0.99833470599999996</c:v>
                </c:pt>
                <c:pt idx="79345">
                  <c:v>0.99027694600000005</c:v>
                </c:pt>
                <c:pt idx="79346">
                  <c:v>0.987316898</c:v>
                </c:pt>
                <c:pt idx="79347">
                  <c:v>0.98496529200000005</c:v>
                </c:pt>
                <c:pt idx="79348">
                  <c:v>0.994798234</c:v>
                </c:pt>
                <c:pt idx="79349">
                  <c:v>0.99466263200000005</c:v>
                </c:pt>
                <c:pt idx="79350">
                  <c:v>0.99466263200000005</c:v>
                </c:pt>
                <c:pt idx="79351">
                  <c:v>0.99466263200000005</c:v>
                </c:pt>
                <c:pt idx="79352">
                  <c:v>0.99833470599999996</c:v>
                </c:pt>
                <c:pt idx="79353">
                  <c:v>0.99456953599999998</c:v>
                </c:pt>
                <c:pt idx="79354">
                  <c:v>0.99466263200000005</c:v>
                </c:pt>
                <c:pt idx="79355">
                  <c:v>0.99466263200000005</c:v>
                </c:pt>
                <c:pt idx="79356">
                  <c:v>0.99466263200000005</c:v>
                </c:pt>
                <c:pt idx="79357">
                  <c:v>0.98048173699999996</c:v>
                </c:pt>
                <c:pt idx="79358">
                  <c:v>0.98337578699999995</c:v>
                </c:pt>
                <c:pt idx="79359">
                  <c:v>0.99833470599999996</c:v>
                </c:pt>
                <c:pt idx="79360">
                  <c:v>0.99466263200000005</c:v>
                </c:pt>
                <c:pt idx="79361">
                  <c:v>0.98337578699999995</c:v>
                </c:pt>
                <c:pt idx="79362">
                  <c:v>0.99833470599999996</c:v>
                </c:pt>
                <c:pt idx="79363">
                  <c:v>0.994798234</c:v>
                </c:pt>
                <c:pt idx="79364">
                  <c:v>0.994798234</c:v>
                </c:pt>
                <c:pt idx="79365">
                  <c:v>0.987316898</c:v>
                </c:pt>
                <c:pt idx="79366">
                  <c:v>0.99833470599999996</c:v>
                </c:pt>
                <c:pt idx="79367">
                  <c:v>0.99466263200000005</c:v>
                </c:pt>
                <c:pt idx="79368">
                  <c:v>0.98549281</c:v>
                </c:pt>
                <c:pt idx="79369">
                  <c:v>0.99466263200000005</c:v>
                </c:pt>
                <c:pt idx="79370">
                  <c:v>0.98048173699999996</c:v>
                </c:pt>
                <c:pt idx="79371">
                  <c:v>0.99466263200000005</c:v>
                </c:pt>
                <c:pt idx="79372">
                  <c:v>0.98337578699999995</c:v>
                </c:pt>
                <c:pt idx="79373">
                  <c:v>0.99466263200000005</c:v>
                </c:pt>
                <c:pt idx="79374">
                  <c:v>0.99833470599999996</c:v>
                </c:pt>
                <c:pt idx="79375">
                  <c:v>0.98729905299999998</c:v>
                </c:pt>
                <c:pt idx="79376">
                  <c:v>0.98337578699999995</c:v>
                </c:pt>
                <c:pt idx="79377">
                  <c:v>0.98337578699999995</c:v>
                </c:pt>
                <c:pt idx="79378">
                  <c:v>0.99090427199999997</c:v>
                </c:pt>
                <c:pt idx="79379">
                  <c:v>0.994798234</c:v>
                </c:pt>
                <c:pt idx="79380">
                  <c:v>0.98337578699999995</c:v>
                </c:pt>
                <c:pt idx="79381">
                  <c:v>0.99466263200000005</c:v>
                </c:pt>
                <c:pt idx="79382">
                  <c:v>0.994798234</c:v>
                </c:pt>
                <c:pt idx="79383">
                  <c:v>0.99833470599999996</c:v>
                </c:pt>
                <c:pt idx="79384">
                  <c:v>0.99833470599999996</c:v>
                </c:pt>
                <c:pt idx="79385">
                  <c:v>0.99833470599999996</c:v>
                </c:pt>
                <c:pt idx="79386">
                  <c:v>0.99833470599999996</c:v>
                </c:pt>
                <c:pt idx="79387">
                  <c:v>0.98048173699999996</c:v>
                </c:pt>
                <c:pt idx="79388">
                  <c:v>0.99466263200000005</c:v>
                </c:pt>
                <c:pt idx="79389">
                  <c:v>0.99466263200000005</c:v>
                </c:pt>
                <c:pt idx="79390">
                  <c:v>0.99466263200000005</c:v>
                </c:pt>
                <c:pt idx="79391">
                  <c:v>0.99833470599999996</c:v>
                </c:pt>
                <c:pt idx="79392">
                  <c:v>0.99015918800000002</c:v>
                </c:pt>
                <c:pt idx="79393">
                  <c:v>0.99466263200000005</c:v>
                </c:pt>
                <c:pt idx="79394">
                  <c:v>0.99833470599999996</c:v>
                </c:pt>
                <c:pt idx="79395">
                  <c:v>0.99466263200000005</c:v>
                </c:pt>
                <c:pt idx="79396">
                  <c:v>0.99466263200000005</c:v>
                </c:pt>
                <c:pt idx="79397">
                  <c:v>0.99466263200000005</c:v>
                </c:pt>
                <c:pt idx="79398">
                  <c:v>0.98048173699999996</c:v>
                </c:pt>
                <c:pt idx="79399">
                  <c:v>0.98337578699999995</c:v>
                </c:pt>
                <c:pt idx="79400">
                  <c:v>0.99466263200000005</c:v>
                </c:pt>
                <c:pt idx="79401">
                  <c:v>0.98337578699999995</c:v>
                </c:pt>
                <c:pt idx="79402">
                  <c:v>0.99466263200000005</c:v>
                </c:pt>
                <c:pt idx="79403">
                  <c:v>0.98337578699999995</c:v>
                </c:pt>
                <c:pt idx="79404">
                  <c:v>0.99466263200000005</c:v>
                </c:pt>
                <c:pt idx="79405">
                  <c:v>0.98337578699999995</c:v>
                </c:pt>
                <c:pt idx="79406">
                  <c:v>0.99466263200000005</c:v>
                </c:pt>
                <c:pt idx="79407">
                  <c:v>0.98048173699999996</c:v>
                </c:pt>
                <c:pt idx="79408">
                  <c:v>0.98337578699999995</c:v>
                </c:pt>
                <c:pt idx="79409">
                  <c:v>0.98048173699999996</c:v>
                </c:pt>
                <c:pt idx="79410">
                  <c:v>0.98337578699999995</c:v>
                </c:pt>
                <c:pt idx="79411">
                  <c:v>0.99090427199999997</c:v>
                </c:pt>
                <c:pt idx="79412">
                  <c:v>0.98048173699999996</c:v>
                </c:pt>
                <c:pt idx="79413">
                  <c:v>0.98048173699999996</c:v>
                </c:pt>
                <c:pt idx="79414">
                  <c:v>0.994798234</c:v>
                </c:pt>
                <c:pt idx="79415">
                  <c:v>0.994798234</c:v>
                </c:pt>
                <c:pt idx="79416">
                  <c:v>0.99833470599999996</c:v>
                </c:pt>
                <c:pt idx="79417">
                  <c:v>0.99466263200000005</c:v>
                </c:pt>
                <c:pt idx="79418">
                  <c:v>0.98048173699999996</c:v>
                </c:pt>
                <c:pt idx="79419">
                  <c:v>0.98048173699999996</c:v>
                </c:pt>
                <c:pt idx="79420">
                  <c:v>0.98048173699999996</c:v>
                </c:pt>
                <c:pt idx="79421">
                  <c:v>0.99833470599999996</c:v>
                </c:pt>
                <c:pt idx="79422">
                  <c:v>0.99090427199999997</c:v>
                </c:pt>
                <c:pt idx="79423">
                  <c:v>0.98337578699999995</c:v>
                </c:pt>
                <c:pt idx="79424">
                  <c:v>0.99456953599999998</c:v>
                </c:pt>
                <c:pt idx="79425">
                  <c:v>0.99466263200000005</c:v>
                </c:pt>
                <c:pt idx="79426">
                  <c:v>0.98048173699999996</c:v>
                </c:pt>
                <c:pt idx="79427">
                  <c:v>0.99833470599999996</c:v>
                </c:pt>
                <c:pt idx="79428">
                  <c:v>0.98048173699999996</c:v>
                </c:pt>
                <c:pt idx="79429">
                  <c:v>0.98048173699999996</c:v>
                </c:pt>
                <c:pt idx="79430">
                  <c:v>0.994798234</c:v>
                </c:pt>
                <c:pt idx="79431">
                  <c:v>0.98640082900000003</c:v>
                </c:pt>
                <c:pt idx="79432">
                  <c:v>0.99833470599999996</c:v>
                </c:pt>
                <c:pt idx="79433">
                  <c:v>0.98048173699999996</c:v>
                </c:pt>
                <c:pt idx="79434">
                  <c:v>0.99466263200000005</c:v>
                </c:pt>
                <c:pt idx="79435">
                  <c:v>0.98048173699999996</c:v>
                </c:pt>
                <c:pt idx="79436">
                  <c:v>0.99833470599999996</c:v>
                </c:pt>
                <c:pt idx="79437">
                  <c:v>0.99466263200000005</c:v>
                </c:pt>
                <c:pt idx="79438">
                  <c:v>0.98337578699999995</c:v>
                </c:pt>
                <c:pt idx="79439">
                  <c:v>0.98337578699999995</c:v>
                </c:pt>
                <c:pt idx="79440">
                  <c:v>0.99466263200000005</c:v>
                </c:pt>
                <c:pt idx="79441">
                  <c:v>0.98048173699999996</c:v>
                </c:pt>
                <c:pt idx="79442">
                  <c:v>0.99833470599999996</c:v>
                </c:pt>
                <c:pt idx="79443">
                  <c:v>0.99466263200000005</c:v>
                </c:pt>
                <c:pt idx="79444">
                  <c:v>0.994798234</c:v>
                </c:pt>
                <c:pt idx="79445">
                  <c:v>0.99833470599999996</c:v>
                </c:pt>
                <c:pt idx="79446">
                  <c:v>0.99466263200000005</c:v>
                </c:pt>
                <c:pt idx="79447">
                  <c:v>0.994798234</c:v>
                </c:pt>
                <c:pt idx="79448">
                  <c:v>0.98337578699999995</c:v>
                </c:pt>
                <c:pt idx="79449">
                  <c:v>0.99833470599999996</c:v>
                </c:pt>
                <c:pt idx="79450">
                  <c:v>0.987316898</c:v>
                </c:pt>
                <c:pt idx="79451">
                  <c:v>0.98337578699999995</c:v>
                </c:pt>
                <c:pt idx="79452">
                  <c:v>0.99833470599999996</c:v>
                </c:pt>
                <c:pt idx="79453">
                  <c:v>0.99090427199999997</c:v>
                </c:pt>
                <c:pt idx="79454">
                  <c:v>0.98337578699999995</c:v>
                </c:pt>
                <c:pt idx="79455">
                  <c:v>0.99100769600000005</c:v>
                </c:pt>
                <c:pt idx="79456">
                  <c:v>0.99466263200000005</c:v>
                </c:pt>
                <c:pt idx="79457">
                  <c:v>0.99833470599999996</c:v>
                </c:pt>
                <c:pt idx="79458">
                  <c:v>0.99833470599999996</c:v>
                </c:pt>
                <c:pt idx="79459">
                  <c:v>0.99833470599999996</c:v>
                </c:pt>
                <c:pt idx="79460">
                  <c:v>0.994798234</c:v>
                </c:pt>
                <c:pt idx="79461">
                  <c:v>0.98337578699999995</c:v>
                </c:pt>
                <c:pt idx="79462">
                  <c:v>0.99833470599999996</c:v>
                </c:pt>
                <c:pt idx="79463">
                  <c:v>0.98337578699999995</c:v>
                </c:pt>
                <c:pt idx="79464">
                  <c:v>0.99833470599999996</c:v>
                </c:pt>
                <c:pt idx="79465">
                  <c:v>0.994798234</c:v>
                </c:pt>
                <c:pt idx="79466">
                  <c:v>0.99466263200000005</c:v>
                </c:pt>
                <c:pt idx="79467">
                  <c:v>0.98337578699999995</c:v>
                </c:pt>
                <c:pt idx="79468">
                  <c:v>0.98337578699999995</c:v>
                </c:pt>
                <c:pt idx="79469">
                  <c:v>0.98337578699999995</c:v>
                </c:pt>
                <c:pt idx="79470">
                  <c:v>0.98729905299999998</c:v>
                </c:pt>
                <c:pt idx="79471">
                  <c:v>0.98048173699999996</c:v>
                </c:pt>
                <c:pt idx="79472">
                  <c:v>0.98337578699999995</c:v>
                </c:pt>
                <c:pt idx="79473">
                  <c:v>0.98337578699999995</c:v>
                </c:pt>
                <c:pt idx="79474">
                  <c:v>0.994798234</c:v>
                </c:pt>
                <c:pt idx="79475">
                  <c:v>0.99833470599999996</c:v>
                </c:pt>
                <c:pt idx="79476">
                  <c:v>0.99833470599999996</c:v>
                </c:pt>
                <c:pt idx="79477">
                  <c:v>0.98337578699999995</c:v>
                </c:pt>
                <c:pt idx="79478">
                  <c:v>0.994798234</c:v>
                </c:pt>
                <c:pt idx="79479">
                  <c:v>0.98337578699999995</c:v>
                </c:pt>
                <c:pt idx="79480">
                  <c:v>0.99833470599999996</c:v>
                </c:pt>
                <c:pt idx="79481">
                  <c:v>0.98337578699999995</c:v>
                </c:pt>
                <c:pt idx="79482">
                  <c:v>0.99466263200000005</c:v>
                </c:pt>
                <c:pt idx="79483">
                  <c:v>0.98552498799999999</c:v>
                </c:pt>
                <c:pt idx="79484">
                  <c:v>0.98337578699999995</c:v>
                </c:pt>
                <c:pt idx="79485">
                  <c:v>0.99833470599999996</c:v>
                </c:pt>
                <c:pt idx="79486">
                  <c:v>0.994798234</c:v>
                </c:pt>
                <c:pt idx="79487">
                  <c:v>0.98337578699999995</c:v>
                </c:pt>
                <c:pt idx="79488">
                  <c:v>0.98337578699999995</c:v>
                </c:pt>
                <c:pt idx="79489">
                  <c:v>0.98048173699999996</c:v>
                </c:pt>
                <c:pt idx="79490">
                  <c:v>0.98337578699999995</c:v>
                </c:pt>
                <c:pt idx="79491">
                  <c:v>0.99466263200000005</c:v>
                </c:pt>
                <c:pt idx="79492">
                  <c:v>0.98337578699999995</c:v>
                </c:pt>
                <c:pt idx="79493">
                  <c:v>0.99466263200000005</c:v>
                </c:pt>
                <c:pt idx="79494">
                  <c:v>0.99466263200000005</c:v>
                </c:pt>
                <c:pt idx="79495">
                  <c:v>0.98337578699999995</c:v>
                </c:pt>
                <c:pt idx="79496">
                  <c:v>0.98337578699999995</c:v>
                </c:pt>
                <c:pt idx="79497">
                  <c:v>0.99466263200000005</c:v>
                </c:pt>
                <c:pt idx="79498">
                  <c:v>0.98337578699999995</c:v>
                </c:pt>
                <c:pt idx="79499">
                  <c:v>0.98529628999999996</c:v>
                </c:pt>
                <c:pt idx="79500">
                  <c:v>0.99466263200000005</c:v>
                </c:pt>
                <c:pt idx="79501">
                  <c:v>0.99466263200000005</c:v>
                </c:pt>
                <c:pt idx="79502">
                  <c:v>0.98337578699999995</c:v>
                </c:pt>
                <c:pt idx="79503">
                  <c:v>0.98337578699999995</c:v>
                </c:pt>
                <c:pt idx="79504">
                  <c:v>0.98337578699999995</c:v>
                </c:pt>
                <c:pt idx="79505">
                  <c:v>0.98048173699999996</c:v>
                </c:pt>
                <c:pt idx="79506">
                  <c:v>0.994798234</c:v>
                </c:pt>
                <c:pt idx="79507">
                  <c:v>0.98048173699999996</c:v>
                </c:pt>
                <c:pt idx="79508">
                  <c:v>0.99466263200000005</c:v>
                </c:pt>
                <c:pt idx="79509">
                  <c:v>0.98048173699999996</c:v>
                </c:pt>
                <c:pt idx="79510">
                  <c:v>0.99466263200000005</c:v>
                </c:pt>
                <c:pt idx="79511">
                  <c:v>0.99833470599999996</c:v>
                </c:pt>
                <c:pt idx="79512">
                  <c:v>0.98337578699999995</c:v>
                </c:pt>
                <c:pt idx="79513">
                  <c:v>0.99466263200000005</c:v>
                </c:pt>
                <c:pt idx="79514">
                  <c:v>0.98337578699999995</c:v>
                </c:pt>
                <c:pt idx="79515">
                  <c:v>0.98048173699999996</c:v>
                </c:pt>
                <c:pt idx="79516">
                  <c:v>0.98337578699999995</c:v>
                </c:pt>
                <c:pt idx="79517">
                  <c:v>0.99833470599999996</c:v>
                </c:pt>
                <c:pt idx="79518">
                  <c:v>0.98337578699999995</c:v>
                </c:pt>
                <c:pt idx="79519">
                  <c:v>0.99466263200000005</c:v>
                </c:pt>
                <c:pt idx="79520">
                  <c:v>0.99466263200000005</c:v>
                </c:pt>
                <c:pt idx="79521">
                  <c:v>0.99466263200000005</c:v>
                </c:pt>
                <c:pt idx="79522">
                  <c:v>0.99466263200000005</c:v>
                </c:pt>
                <c:pt idx="79523">
                  <c:v>0.99466263200000005</c:v>
                </c:pt>
                <c:pt idx="79524">
                  <c:v>0.99466263200000005</c:v>
                </c:pt>
                <c:pt idx="79525">
                  <c:v>0.98337578699999995</c:v>
                </c:pt>
                <c:pt idx="79526">
                  <c:v>0.99015918800000002</c:v>
                </c:pt>
                <c:pt idx="79527">
                  <c:v>0.99466263200000005</c:v>
                </c:pt>
                <c:pt idx="79528">
                  <c:v>0.99466263200000005</c:v>
                </c:pt>
                <c:pt idx="79529">
                  <c:v>0.98048173699999996</c:v>
                </c:pt>
                <c:pt idx="79530">
                  <c:v>0.99833470599999996</c:v>
                </c:pt>
                <c:pt idx="79531">
                  <c:v>0.994798234</c:v>
                </c:pt>
                <c:pt idx="79532">
                  <c:v>0.994798234</c:v>
                </c:pt>
                <c:pt idx="79533">
                  <c:v>0.99833470599999996</c:v>
                </c:pt>
                <c:pt idx="79534">
                  <c:v>0.99466263200000005</c:v>
                </c:pt>
                <c:pt idx="79535">
                  <c:v>0.98048173699999996</c:v>
                </c:pt>
                <c:pt idx="79536">
                  <c:v>0.98975540500000003</c:v>
                </c:pt>
                <c:pt idx="79537">
                  <c:v>0.98337578699999995</c:v>
                </c:pt>
                <c:pt idx="79538">
                  <c:v>0.98337578699999995</c:v>
                </c:pt>
                <c:pt idx="79539">
                  <c:v>0.99466263200000005</c:v>
                </c:pt>
                <c:pt idx="79540">
                  <c:v>0.994798234</c:v>
                </c:pt>
                <c:pt idx="79541">
                  <c:v>0.99466263200000005</c:v>
                </c:pt>
                <c:pt idx="79542">
                  <c:v>0.98552498799999999</c:v>
                </c:pt>
                <c:pt idx="79543">
                  <c:v>0.99466263200000005</c:v>
                </c:pt>
                <c:pt idx="79544">
                  <c:v>0.99626751000000002</c:v>
                </c:pt>
                <c:pt idx="79545">
                  <c:v>0.98337578699999995</c:v>
                </c:pt>
                <c:pt idx="79546">
                  <c:v>0.99833470599999996</c:v>
                </c:pt>
                <c:pt idx="79547">
                  <c:v>0.98048173699999996</c:v>
                </c:pt>
                <c:pt idx="79548">
                  <c:v>0.99466263200000005</c:v>
                </c:pt>
                <c:pt idx="79549">
                  <c:v>0.99466263200000005</c:v>
                </c:pt>
                <c:pt idx="79550">
                  <c:v>0.99466263200000005</c:v>
                </c:pt>
                <c:pt idx="79551">
                  <c:v>0.994798234</c:v>
                </c:pt>
                <c:pt idx="79552">
                  <c:v>0.98048173699999996</c:v>
                </c:pt>
                <c:pt idx="79553">
                  <c:v>0.99450736299999998</c:v>
                </c:pt>
                <c:pt idx="79554">
                  <c:v>0.98048173699999996</c:v>
                </c:pt>
                <c:pt idx="79555">
                  <c:v>0.99456953599999998</c:v>
                </c:pt>
                <c:pt idx="79556">
                  <c:v>0.99833470599999996</c:v>
                </c:pt>
                <c:pt idx="79557">
                  <c:v>0.98048173699999996</c:v>
                </c:pt>
                <c:pt idx="79558">
                  <c:v>0.994798234</c:v>
                </c:pt>
                <c:pt idx="79559">
                  <c:v>0.98048173699999996</c:v>
                </c:pt>
                <c:pt idx="79560">
                  <c:v>0.98048173699999996</c:v>
                </c:pt>
                <c:pt idx="79561">
                  <c:v>0.99466263200000005</c:v>
                </c:pt>
                <c:pt idx="79562">
                  <c:v>0.99466263200000005</c:v>
                </c:pt>
                <c:pt idx="79563">
                  <c:v>0.98048173699999996</c:v>
                </c:pt>
                <c:pt idx="79564">
                  <c:v>0.99027694600000005</c:v>
                </c:pt>
                <c:pt idx="79565">
                  <c:v>0.98337578699999995</c:v>
                </c:pt>
                <c:pt idx="79566">
                  <c:v>0.98337578699999995</c:v>
                </c:pt>
                <c:pt idx="79567">
                  <c:v>0.98337578699999995</c:v>
                </c:pt>
                <c:pt idx="79568">
                  <c:v>0.99466263200000005</c:v>
                </c:pt>
                <c:pt idx="79569">
                  <c:v>0.99466263200000005</c:v>
                </c:pt>
                <c:pt idx="79570">
                  <c:v>0.97324861200000001</c:v>
                </c:pt>
                <c:pt idx="79571">
                  <c:v>0.98337578699999995</c:v>
                </c:pt>
                <c:pt idx="79572">
                  <c:v>0.98337578699999995</c:v>
                </c:pt>
                <c:pt idx="79573">
                  <c:v>0.99466263200000005</c:v>
                </c:pt>
                <c:pt idx="79574">
                  <c:v>0.99833470599999996</c:v>
                </c:pt>
                <c:pt idx="79575">
                  <c:v>0.99833470599999996</c:v>
                </c:pt>
                <c:pt idx="79576">
                  <c:v>0.98337578699999995</c:v>
                </c:pt>
                <c:pt idx="79577">
                  <c:v>0.99466263200000005</c:v>
                </c:pt>
                <c:pt idx="79578">
                  <c:v>0.99466263200000005</c:v>
                </c:pt>
                <c:pt idx="79579">
                  <c:v>0.914107589</c:v>
                </c:pt>
                <c:pt idx="79580">
                  <c:v>0.99456953599999998</c:v>
                </c:pt>
                <c:pt idx="79581">
                  <c:v>0.99466263200000005</c:v>
                </c:pt>
                <c:pt idx="79582">
                  <c:v>0.99833470599999996</c:v>
                </c:pt>
                <c:pt idx="79583">
                  <c:v>0.99833470599999996</c:v>
                </c:pt>
                <c:pt idx="79584">
                  <c:v>0.98337578699999995</c:v>
                </c:pt>
                <c:pt idx="79585">
                  <c:v>0.98552498799999999</c:v>
                </c:pt>
                <c:pt idx="79586">
                  <c:v>0.99456953599999998</c:v>
                </c:pt>
                <c:pt idx="79587">
                  <c:v>0.99833470599999996</c:v>
                </c:pt>
                <c:pt idx="79588">
                  <c:v>0.98337578699999995</c:v>
                </c:pt>
                <c:pt idx="79589">
                  <c:v>0.99833470599999996</c:v>
                </c:pt>
                <c:pt idx="79590">
                  <c:v>0.98048173699999996</c:v>
                </c:pt>
                <c:pt idx="79591">
                  <c:v>0.99466263200000005</c:v>
                </c:pt>
                <c:pt idx="79592">
                  <c:v>0.99833470599999996</c:v>
                </c:pt>
                <c:pt idx="79593">
                  <c:v>0.99833470599999996</c:v>
                </c:pt>
                <c:pt idx="79594">
                  <c:v>0.99466263200000005</c:v>
                </c:pt>
                <c:pt idx="79595">
                  <c:v>0.99466263200000005</c:v>
                </c:pt>
                <c:pt idx="79596">
                  <c:v>0.99466263200000005</c:v>
                </c:pt>
                <c:pt idx="79597">
                  <c:v>0.98337578699999995</c:v>
                </c:pt>
                <c:pt idx="79598">
                  <c:v>0.994798234</c:v>
                </c:pt>
                <c:pt idx="79599">
                  <c:v>0.99466263200000005</c:v>
                </c:pt>
                <c:pt idx="79600">
                  <c:v>0.98048173699999996</c:v>
                </c:pt>
                <c:pt idx="79601">
                  <c:v>0.99833470599999996</c:v>
                </c:pt>
                <c:pt idx="79602">
                  <c:v>0.994798234</c:v>
                </c:pt>
                <c:pt idx="79603">
                  <c:v>0.994798234</c:v>
                </c:pt>
                <c:pt idx="79604">
                  <c:v>0.98529628999999996</c:v>
                </c:pt>
                <c:pt idx="79605">
                  <c:v>0.98337578699999995</c:v>
                </c:pt>
                <c:pt idx="79606">
                  <c:v>0.98337578699999995</c:v>
                </c:pt>
                <c:pt idx="79607">
                  <c:v>0.994798234</c:v>
                </c:pt>
                <c:pt idx="79608">
                  <c:v>0.99833470599999996</c:v>
                </c:pt>
                <c:pt idx="79609">
                  <c:v>0.99466263200000005</c:v>
                </c:pt>
                <c:pt idx="79610">
                  <c:v>0.98337578699999995</c:v>
                </c:pt>
                <c:pt idx="79611">
                  <c:v>0.98048173699999996</c:v>
                </c:pt>
                <c:pt idx="79612">
                  <c:v>0.98337578699999995</c:v>
                </c:pt>
                <c:pt idx="79613">
                  <c:v>0.99027694600000005</c:v>
                </c:pt>
                <c:pt idx="79614">
                  <c:v>0.98552498799999999</c:v>
                </c:pt>
                <c:pt idx="79615">
                  <c:v>0.99466263200000005</c:v>
                </c:pt>
                <c:pt idx="79616">
                  <c:v>0.98552498799999999</c:v>
                </c:pt>
                <c:pt idx="79617">
                  <c:v>0.98337578699999995</c:v>
                </c:pt>
                <c:pt idx="79618">
                  <c:v>0.994798234</c:v>
                </c:pt>
                <c:pt idx="79619">
                  <c:v>0.98048173699999996</c:v>
                </c:pt>
                <c:pt idx="79620">
                  <c:v>0.99456953599999998</c:v>
                </c:pt>
                <c:pt idx="79621">
                  <c:v>0.99466263200000005</c:v>
                </c:pt>
                <c:pt idx="79622">
                  <c:v>0.98337578699999995</c:v>
                </c:pt>
                <c:pt idx="79623">
                  <c:v>0.99466263200000005</c:v>
                </c:pt>
                <c:pt idx="79624">
                  <c:v>0.98048173699999996</c:v>
                </c:pt>
                <c:pt idx="79625">
                  <c:v>0.98337578699999995</c:v>
                </c:pt>
                <c:pt idx="79626">
                  <c:v>0.99833470599999996</c:v>
                </c:pt>
                <c:pt idx="79627">
                  <c:v>0.98048173699999996</c:v>
                </c:pt>
                <c:pt idx="79628">
                  <c:v>0.99466263200000005</c:v>
                </c:pt>
                <c:pt idx="79629">
                  <c:v>0.98337578699999995</c:v>
                </c:pt>
                <c:pt idx="79630">
                  <c:v>0.99015918800000002</c:v>
                </c:pt>
                <c:pt idx="79631">
                  <c:v>0.99466263200000005</c:v>
                </c:pt>
                <c:pt idx="79632">
                  <c:v>0.98337578699999995</c:v>
                </c:pt>
                <c:pt idx="79633">
                  <c:v>0.98337578699999995</c:v>
                </c:pt>
                <c:pt idx="79634">
                  <c:v>0.98337578699999995</c:v>
                </c:pt>
                <c:pt idx="79635">
                  <c:v>0.99466263200000005</c:v>
                </c:pt>
                <c:pt idx="79636">
                  <c:v>0.99833470599999996</c:v>
                </c:pt>
                <c:pt idx="79637">
                  <c:v>0.98337578699999995</c:v>
                </c:pt>
                <c:pt idx="79638">
                  <c:v>0.98337578699999995</c:v>
                </c:pt>
                <c:pt idx="79639">
                  <c:v>0.99833470599999996</c:v>
                </c:pt>
                <c:pt idx="79640">
                  <c:v>0.98337578699999995</c:v>
                </c:pt>
                <c:pt idx="79641">
                  <c:v>0.99833470599999996</c:v>
                </c:pt>
                <c:pt idx="79642">
                  <c:v>0.994798234</c:v>
                </c:pt>
                <c:pt idx="79643">
                  <c:v>0.99466263200000005</c:v>
                </c:pt>
                <c:pt idx="79644">
                  <c:v>0.99833470599999996</c:v>
                </c:pt>
                <c:pt idx="79645">
                  <c:v>0.98337578699999995</c:v>
                </c:pt>
                <c:pt idx="79646">
                  <c:v>0.98337578699999995</c:v>
                </c:pt>
                <c:pt idx="79647">
                  <c:v>0.98048173699999996</c:v>
                </c:pt>
                <c:pt idx="79648">
                  <c:v>0.99466263200000005</c:v>
                </c:pt>
                <c:pt idx="79649">
                  <c:v>0.98975540500000003</c:v>
                </c:pt>
                <c:pt idx="79650">
                  <c:v>0.994798234</c:v>
                </c:pt>
                <c:pt idx="79651">
                  <c:v>0.99466263200000005</c:v>
                </c:pt>
                <c:pt idx="79652">
                  <c:v>0.99466263200000005</c:v>
                </c:pt>
                <c:pt idx="79653">
                  <c:v>0.994798234</c:v>
                </c:pt>
                <c:pt idx="79654">
                  <c:v>0.99466263200000005</c:v>
                </c:pt>
                <c:pt idx="79655">
                  <c:v>0.99466263200000005</c:v>
                </c:pt>
                <c:pt idx="79656">
                  <c:v>0.98048173699999996</c:v>
                </c:pt>
                <c:pt idx="79657">
                  <c:v>0.99015918800000002</c:v>
                </c:pt>
                <c:pt idx="79658">
                  <c:v>0.99466263200000005</c:v>
                </c:pt>
                <c:pt idx="79659">
                  <c:v>0.99466263200000005</c:v>
                </c:pt>
                <c:pt idx="79660">
                  <c:v>0.99466263200000005</c:v>
                </c:pt>
                <c:pt idx="79661">
                  <c:v>0.99466263200000005</c:v>
                </c:pt>
                <c:pt idx="79662">
                  <c:v>0.98337578699999995</c:v>
                </c:pt>
                <c:pt idx="79663">
                  <c:v>0.994798234</c:v>
                </c:pt>
                <c:pt idx="79664">
                  <c:v>0.99466263200000005</c:v>
                </c:pt>
                <c:pt idx="79665">
                  <c:v>0.98337578699999995</c:v>
                </c:pt>
                <c:pt idx="79666">
                  <c:v>0.98337578699999995</c:v>
                </c:pt>
                <c:pt idx="79667">
                  <c:v>0.99833470599999996</c:v>
                </c:pt>
                <c:pt idx="79668">
                  <c:v>0.99833470599999996</c:v>
                </c:pt>
                <c:pt idx="79669">
                  <c:v>0.98048173699999996</c:v>
                </c:pt>
                <c:pt idx="79670">
                  <c:v>0.99833470599999996</c:v>
                </c:pt>
                <c:pt idx="79671">
                  <c:v>0.994798234</c:v>
                </c:pt>
                <c:pt idx="79672">
                  <c:v>0.994798234</c:v>
                </c:pt>
                <c:pt idx="79673">
                  <c:v>0.994798234</c:v>
                </c:pt>
                <c:pt idx="79674">
                  <c:v>0.99833470599999996</c:v>
                </c:pt>
                <c:pt idx="79675">
                  <c:v>0.98337578699999995</c:v>
                </c:pt>
                <c:pt idx="79676">
                  <c:v>0.98337578699999995</c:v>
                </c:pt>
                <c:pt idx="79677">
                  <c:v>0.98337578699999995</c:v>
                </c:pt>
                <c:pt idx="79678">
                  <c:v>0.98337578699999995</c:v>
                </c:pt>
                <c:pt idx="79679">
                  <c:v>0.99833470599999996</c:v>
                </c:pt>
                <c:pt idx="79680">
                  <c:v>0.99466263200000005</c:v>
                </c:pt>
                <c:pt idx="79681">
                  <c:v>0.99015918800000002</c:v>
                </c:pt>
                <c:pt idx="79682">
                  <c:v>0.98337578699999995</c:v>
                </c:pt>
                <c:pt idx="79683">
                  <c:v>0.98337578699999995</c:v>
                </c:pt>
                <c:pt idx="79684">
                  <c:v>0.994798234</c:v>
                </c:pt>
                <c:pt idx="79685">
                  <c:v>0.99466263200000005</c:v>
                </c:pt>
                <c:pt idx="79686">
                  <c:v>0.99090427199999997</c:v>
                </c:pt>
                <c:pt idx="79687">
                  <c:v>0.98337578699999995</c:v>
                </c:pt>
                <c:pt idx="79688">
                  <c:v>0.98048173699999996</c:v>
                </c:pt>
                <c:pt idx="79689">
                  <c:v>0.99466263200000005</c:v>
                </c:pt>
                <c:pt idx="79690">
                  <c:v>0.98048173699999996</c:v>
                </c:pt>
                <c:pt idx="79691">
                  <c:v>0.99833470599999996</c:v>
                </c:pt>
                <c:pt idx="79692">
                  <c:v>0.99466263200000005</c:v>
                </c:pt>
                <c:pt idx="79693">
                  <c:v>0.98337578699999995</c:v>
                </c:pt>
                <c:pt idx="79694">
                  <c:v>0.99466263200000005</c:v>
                </c:pt>
                <c:pt idx="79695">
                  <c:v>0.99833470599999996</c:v>
                </c:pt>
                <c:pt idx="79696">
                  <c:v>0.994798234</c:v>
                </c:pt>
                <c:pt idx="79697">
                  <c:v>0.98337578699999995</c:v>
                </c:pt>
                <c:pt idx="79698">
                  <c:v>0.99833470599999996</c:v>
                </c:pt>
                <c:pt idx="79699">
                  <c:v>0.99466263200000005</c:v>
                </c:pt>
                <c:pt idx="79700">
                  <c:v>0.99466263200000005</c:v>
                </c:pt>
                <c:pt idx="79701">
                  <c:v>0.98048173699999996</c:v>
                </c:pt>
                <c:pt idx="79702">
                  <c:v>0.98048173699999996</c:v>
                </c:pt>
                <c:pt idx="79703">
                  <c:v>0.994798234</c:v>
                </c:pt>
                <c:pt idx="79704">
                  <c:v>0.98337578699999995</c:v>
                </c:pt>
                <c:pt idx="79705">
                  <c:v>0.99466263200000005</c:v>
                </c:pt>
                <c:pt idx="79706">
                  <c:v>0.98337578699999995</c:v>
                </c:pt>
                <c:pt idx="79707">
                  <c:v>0.98337578699999995</c:v>
                </c:pt>
                <c:pt idx="79708">
                  <c:v>0.99466263200000005</c:v>
                </c:pt>
                <c:pt idx="79709">
                  <c:v>0.98337578699999995</c:v>
                </c:pt>
                <c:pt idx="79710">
                  <c:v>0.98337578699999995</c:v>
                </c:pt>
                <c:pt idx="79711">
                  <c:v>0.994798234</c:v>
                </c:pt>
                <c:pt idx="79712">
                  <c:v>0.99466263200000005</c:v>
                </c:pt>
                <c:pt idx="79713">
                  <c:v>0.98529628999999996</c:v>
                </c:pt>
                <c:pt idx="79714">
                  <c:v>0.98337578699999995</c:v>
                </c:pt>
                <c:pt idx="79715">
                  <c:v>0.98337578699999995</c:v>
                </c:pt>
                <c:pt idx="79716">
                  <c:v>0.98337578699999995</c:v>
                </c:pt>
                <c:pt idx="79717">
                  <c:v>0.98337578699999995</c:v>
                </c:pt>
                <c:pt idx="79718">
                  <c:v>0.994798234</c:v>
                </c:pt>
                <c:pt idx="79719">
                  <c:v>0.99466263200000005</c:v>
                </c:pt>
                <c:pt idx="79720">
                  <c:v>0.98337578699999995</c:v>
                </c:pt>
                <c:pt idx="79721">
                  <c:v>0.98337578699999995</c:v>
                </c:pt>
                <c:pt idx="79722">
                  <c:v>0.98337578699999995</c:v>
                </c:pt>
                <c:pt idx="79723">
                  <c:v>0.98337578699999995</c:v>
                </c:pt>
                <c:pt idx="79724">
                  <c:v>0.99833470599999996</c:v>
                </c:pt>
                <c:pt idx="79725">
                  <c:v>0.98048173699999996</c:v>
                </c:pt>
                <c:pt idx="79726">
                  <c:v>0.99466263200000005</c:v>
                </c:pt>
                <c:pt idx="79727">
                  <c:v>0.98337578699999995</c:v>
                </c:pt>
                <c:pt idx="79728">
                  <c:v>0.98337578699999995</c:v>
                </c:pt>
                <c:pt idx="79729">
                  <c:v>0.99466263200000005</c:v>
                </c:pt>
                <c:pt idx="79730">
                  <c:v>0.98048173699999996</c:v>
                </c:pt>
                <c:pt idx="79731">
                  <c:v>0.994798234</c:v>
                </c:pt>
                <c:pt idx="79732">
                  <c:v>0.98337578699999995</c:v>
                </c:pt>
                <c:pt idx="79733">
                  <c:v>0.98337578699999995</c:v>
                </c:pt>
                <c:pt idx="79734">
                  <c:v>0.98048173699999996</c:v>
                </c:pt>
                <c:pt idx="79735">
                  <c:v>0.994798234</c:v>
                </c:pt>
                <c:pt idx="79736">
                  <c:v>0.99466263200000005</c:v>
                </c:pt>
                <c:pt idx="79737">
                  <c:v>0.98337578699999995</c:v>
                </c:pt>
                <c:pt idx="79738">
                  <c:v>0.98337578699999995</c:v>
                </c:pt>
                <c:pt idx="79739">
                  <c:v>0.99833470599999996</c:v>
                </c:pt>
                <c:pt idx="79740">
                  <c:v>0.994798234</c:v>
                </c:pt>
                <c:pt idx="79741">
                  <c:v>0.994798234</c:v>
                </c:pt>
                <c:pt idx="79742">
                  <c:v>0.98048173699999996</c:v>
                </c:pt>
                <c:pt idx="79743">
                  <c:v>0.98337578699999995</c:v>
                </c:pt>
                <c:pt idx="79744">
                  <c:v>0.994798234</c:v>
                </c:pt>
                <c:pt idx="79745">
                  <c:v>0.98337578699999995</c:v>
                </c:pt>
                <c:pt idx="79746">
                  <c:v>0.98337578699999995</c:v>
                </c:pt>
                <c:pt idx="79747">
                  <c:v>0.99466263200000005</c:v>
                </c:pt>
                <c:pt idx="79748">
                  <c:v>0.98729905299999998</c:v>
                </c:pt>
                <c:pt idx="79749">
                  <c:v>0.99456953599999998</c:v>
                </c:pt>
                <c:pt idx="79750">
                  <c:v>0.99466263200000005</c:v>
                </c:pt>
                <c:pt idx="79751">
                  <c:v>0.994798234</c:v>
                </c:pt>
                <c:pt idx="79752">
                  <c:v>0.98337578699999995</c:v>
                </c:pt>
                <c:pt idx="79753">
                  <c:v>0.99833470599999996</c:v>
                </c:pt>
                <c:pt idx="79754">
                  <c:v>0.994798234</c:v>
                </c:pt>
                <c:pt idx="79755">
                  <c:v>0.98729905299999998</c:v>
                </c:pt>
                <c:pt idx="79756">
                  <c:v>0.98337578699999995</c:v>
                </c:pt>
                <c:pt idx="79757">
                  <c:v>0.994798234</c:v>
                </c:pt>
                <c:pt idx="79758">
                  <c:v>0.994798234</c:v>
                </c:pt>
                <c:pt idx="79759">
                  <c:v>0.99833470599999996</c:v>
                </c:pt>
                <c:pt idx="79760">
                  <c:v>0.98337578699999995</c:v>
                </c:pt>
                <c:pt idx="79761">
                  <c:v>0.99833470599999996</c:v>
                </c:pt>
                <c:pt idx="79762">
                  <c:v>0.98337578699999995</c:v>
                </c:pt>
                <c:pt idx="79763">
                  <c:v>0.994798234</c:v>
                </c:pt>
                <c:pt idx="79764">
                  <c:v>0.99833470599999996</c:v>
                </c:pt>
                <c:pt idx="79765">
                  <c:v>0.98337578699999995</c:v>
                </c:pt>
                <c:pt idx="79766">
                  <c:v>0.994798234</c:v>
                </c:pt>
                <c:pt idx="79767">
                  <c:v>0.98337578699999995</c:v>
                </c:pt>
                <c:pt idx="79768">
                  <c:v>0.99833470599999996</c:v>
                </c:pt>
                <c:pt idx="79769">
                  <c:v>0.99833470599999996</c:v>
                </c:pt>
                <c:pt idx="79770">
                  <c:v>0.98048173699999996</c:v>
                </c:pt>
                <c:pt idx="79771">
                  <c:v>0.99100769600000005</c:v>
                </c:pt>
                <c:pt idx="79772">
                  <c:v>0.98337578699999995</c:v>
                </c:pt>
                <c:pt idx="79773">
                  <c:v>0.994798234</c:v>
                </c:pt>
                <c:pt idx="79774">
                  <c:v>0.98048173699999996</c:v>
                </c:pt>
                <c:pt idx="79775">
                  <c:v>0.98337578699999995</c:v>
                </c:pt>
                <c:pt idx="79776">
                  <c:v>0.98337578699999995</c:v>
                </c:pt>
                <c:pt idx="79777">
                  <c:v>0.99466263200000005</c:v>
                </c:pt>
                <c:pt idx="79778">
                  <c:v>0.98496529200000005</c:v>
                </c:pt>
                <c:pt idx="79779">
                  <c:v>0.98337578699999995</c:v>
                </c:pt>
                <c:pt idx="79780">
                  <c:v>0.994798234</c:v>
                </c:pt>
                <c:pt idx="79781">
                  <c:v>0.99466263200000005</c:v>
                </c:pt>
                <c:pt idx="79782">
                  <c:v>0.98337578699999995</c:v>
                </c:pt>
                <c:pt idx="79783">
                  <c:v>0.99833470599999996</c:v>
                </c:pt>
                <c:pt idx="79784">
                  <c:v>0.994798234</c:v>
                </c:pt>
                <c:pt idx="79785">
                  <c:v>0.98048173699999996</c:v>
                </c:pt>
                <c:pt idx="79786">
                  <c:v>0.99100769600000005</c:v>
                </c:pt>
                <c:pt idx="79787">
                  <c:v>0.98048173699999996</c:v>
                </c:pt>
                <c:pt idx="79788">
                  <c:v>0.99466263200000005</c:v>
                </c:pt>
                <c:pt idx="79789">
                  <c:v>0.99466263200000005</c:v>
                </c:pt>
                <c:pt idx="79790">
                  <c:v>0.994798234</c:v>
                </c:pt>
                <c:pt idx="79791">
                  <c:v>0.99833470599999996</c:v>
                </c:pt>
                <c:pt idx="79792">
                  <c:v>0.98729905299999998</c:v>
                </c:pt>
                <c:pt idx="79793">
                  <c:v>0.99833470599999996</c:v>
                </c:pt>
                <c:pt idx="79794">
                  <c:v>0.98048173699999996</c:v>
                </c:pt>
                <c:pt idx="79795">
                  <c:v>0.99466263200000005</c:v>
                </c:pt>
                <c:pt idx="79796">
                  <c:v>0.98048173699999996</c:v>
                </c:pt>
                <c:pt idx="79797">
                  <c:v>0.98337578699999995</c:v>
                </c:pt>
                <c:pt idx="79798">
                  <c:v>0.98337578699999995</c:v>
                </c:pt>
                <c:pt idx="79799">
                  <c:v>0.98552498799999999</c:v>
                </c:pt>
                <c:pt idx="79800">
                  <c:v>0.99100769600000005</c:v>
                </c:pt>
                <c:pt idx="79801">
                  <c:v>0.98048173699999996</c:v>
                </c:pt>
                <c:pt idx="79802">
                  <c:v>0.98337578699999995</c:v>
                </c:pt>
                <c:pt idx="79803">
                  <c:v>0.99833470599999996</c:v>
                </c:pt>
                <c:pt idx="79804">
                  <c:v>0.98337578699999995</c:v>
                </c:pt>
                <c:pt idx="79805">
                  <c:v>0.98048173699999996</c:v>
                </c:pt>
                <c:pt idx="79806">
                  <c:v>0.98337578699999995</c:v>
                </c:pt>
                <c:pt idx="79807">
                  <c:v>0.98337578699999995</c:v>
                </c:pt>
                <c:pt idx="79808">
                  <c:v>0.99466263200000005</c:v>
                </c:pt>
                <c:pt idx="79809">
                  <c:v>0.99466263200000005</c:v>
                </c:pt>
                <c:pt idx="79810">
                  <c:v>0.99456953599999998</c:v>
                </c:pt>
                <c:pt idx="79811">
                  <c:v>0.98337578699999995</c:v>
                </c:pt>
                <c:pt idx="79812">
                  <c:v>0.99015918800000002</c:v>
                </c:pt>
                <c:pt idx="79813">
                  <c:v>0.99466263200000005</c:v>
                </c:pt>
                <c:pt idx="79814">
                  <c:v>0.98337578699999995</c:v>
                </c:pt>
                <c:pt idx="79815">
                  <c:v>0.98337578699999995</c:v>
                </c:pt>
                <c:pt idx="79816">
                  <c:v>0.99833470599999996</c:v>
                </c:pt>
                <c:pt idx="79817">
                  <c:v>0.98337578699999995</c:v>
                </c:pt>
                <c:pt idx="79818">
                  <c:v>0.98337578699999995</c:v>
                </c:pt>
                <c:pt idx="79819">
                  <c:v>0.99833470599999996</c:v>
                </c:pt>
                <c:pt idx="79820">
                  <c:v>0.98337578699999995</c:v>
                </c:pt>
                <c:pt idx="79821">
                  <c:v>0.98552498799999999</c:v>
                </c:pt>
                <c:pt idx="79822">
                  <c:v>0.98337578699999995</c:v>
                </c:pt>
                <c:pt idx="79823">
                  <c:v>0.99466263200000005</c:v>
                </c:pt>
                <c:pt idx="79824">
                  <c:v>0.98337578699999995</c:v>
                </c:pt>
                <c:pt idx="79825">
                  <c:v>0.99833470599999996</c:v>
                </c:pt>
                <c:pt idx="79826">
                  <c:v>0.99833470599999996</c:v>
                </c:pt>
                <c:pt idx="79827">
                  <c:v>0.98337578699999995</c:v>
                </c:pt>
                <c:pt idx="79828">
                  <c:v>0.99833470599999996</c:v>
                </c:pt>
                <c:pt idx="79829">
                  <c:v>0.994798234</c:v>
                </c:pt>
                <c:pt idx="79830">
                  <c:v>0.99833470599999996</c:v>
                </c:pt>
                <c:pt idx="79831">
                  <c:v>0.99466263200000005</c:v>
                </c:pt>
                <c:pt idx="79832">
                  <c:v>0.987316898</c:v>
                </c:pt>
                <c:pt idx="79833">
                  <c:v>0.98337578699999995</c:v>
                </c:pt>
                <c:pt idx="79834">
                  <c:v>0.98337578699999995</c:v>
                </c:pt>
                <c:pt idx="79835">
                  <c:v>0.98729905299999998</c:v>
                </c:pt>
                <c:pt idx="79836">
                  <c:v>0.99466263200000005</c:v>
                </c:pt>
                <c:pt idx="79837">
                  <c:v>0.99626751000000002</c:v>
                </c:pt>
                <c:pt idx="79838">
                  <c:v>0.99027694600000005</c:v>
                </c:pt>
                <c:pt idx="79839">
                  <c:v>0.99466263200000005</c:v>
                </c:pt>
                <c:pt idx="79840">
                  <c:v>0.99833470599999996</c:v>
                </c:pt>
                <c:pt idx="79841">
                  <c:v>0.98337578699999995</c:v>
                </c:pt>
                <c:pt idx="79842">
                  <c:v>0.99466263200000005</c:v>
                </c:pt>
                <c:pt idx="79843">
                  <c:v>0.98048173699999996</c:v>
                </c:pt>
                <c:pt idx="79844">
                  <c:v>0.994798234</c:v>
                </c:pt>
                <c:pt idx="79845">
                  <c:v>0.98337578699999995</c:v>
                </c:pt>
                <c:pt idx="79846">
                  <c:v>0.99466263200000005</c:v>
                </c:pt>
                <c:pt idx="79847">
                  <c:v>0.99833470599999996</c:v>
                </c:pt>
                <c:pt idx="79848">
                  <c:v>0.99466263200000005</c:v>
                </c:pt>
                <c:pt idx="79849">
                  <c:v>0.99466263200000005</c:v>
                </c:pt>
                <c:pt idx="79850">
                  <c:v>0.98048173699999996</c:v>
                </c:pt>
                <c:pt idx="79851">
                  <c:v>0.99833470599999996</c:v>
                </c:pt>
                <c:pt idx="79852">
                  <c:v>0.98337578699999995</c:v>
                </c:pt>
                <c:pt idx="79853">
                  <c:v>0.98337578699999995</c:v>
                </c:pt>
                <c:pt idx="79854">
                  <c:v>0.98337578699999995</c:v>
                </c:pt>
                <c:pt idx="79855">
                  <c:v>0.98337578699999995</c:v>
                </c:pt>
                <c:pt idx="79856">
                  <c:v>0.99466263200000005</c:v>
                </c:pt>
                <c:pt idx="79857">
                  <c:v>0.99833470599999996</c:v>
                </c:pt>
                <c:pt idx="79858">
                  <c:v>0.99833470599999996</c:v>
                </c:pt>
                <c:pt idx="79859">
                  <c:v>0.99833470599999996</c:v>
                </c:pt>
                <c:pt idx="79860">
                  <c:v>0.98048173699999996</c:v>
                </c:pt>
                <c:pt idx="79861">
                  <c:v>0.99466263200000005</c:v>
                </c:pt>
                <c:pt idx="79862">
                  <c:v>0.99466263200000005</c:v>
                </c:pt>
                <c:pt idx="79863">
                  <c:v>0.99466263200000005</c:v>
                </c:pt>
                <c:pt idx="79864">
                  <c:v>0.98337578699999995</c:v>
                </c:pt>
                <c:pt idx="79865">
                  <c:v>0.98337578699999995</c:v>
                </c:pt>
                <c:pt idx="79866">
                  <c:v>0.99833470599999996</c:v>
                </c:pt>
                <c:pt idx="79867">
                  <c:v>0.98337578699999995</c:v>
                </c:pt>
                <c:pt idx="79868">
                  <c:v>0.987316898</c:v>
                </c:pt>
                <c:pt idx="79869">
                  <c:v>0.98337578699999995</c:v>
                </c:pt>
                <c:pt idx="79870">
                  <c:v>0.98048173699999996</c:v>
                </c:pt>
                <c:pt idx="79871">
                  <c:v>0.99466263200000005</c:v>
                </c:pt>
                <c:pt idx="79872">
                  <c:v>0.994798234</c:v>
                </c:pt>
                <c:pt idx="79873">
                  <c:v>0.994798234</c:v>
                </c:pt>
                <c:pt idx="79874">
                  <c:v>0.99833470599999996</c:v>
                </c:pt>
                <c:pt idx="79875">
                  <c:v>0.99466263200000005</c:v>
                </c:pt>
                <c:pt idx="79876">
                  <c:v>0.994798234</c:v>
                </c:pt>
                <c:pt idx="79877">
                  <c:v>0.98048173699999996</c:v>
                </c:pt>
                <c:pt idx="79878">
                  <c:v>0.98337578699999995</c:v>
                </c:pt>
                <c:pt idx="79879">
                  <c:v>0.98337578699999995</c:v>
                </c:pt>
                <c:pt idx="79880">
                  <c:v>0.99833470599999996</c:v>
                </c:pt>
                <c:pt idx="79881">
                  <c:v>0.99466263200000005</c:v>
                </c:pt>
                <c:pt idx="79882">
                  <c:v>0.99466263200000005</c:v>
                </c:pt>
                <c:pt idx="79883">
                  <c:v>0.98337578699999995</c:v>
                </c:pt>
                <c:pt idx="79884">
                  <c:v>0.98729905299999998</c:v>
                </c:pt>
                <c:pt idx="79885">
                  <c:v>0.99466263200000005</c:v>
                </c:pt>
                <c:pt idx="79886">
                  <c:v>0.98337578699999995</c:v>
                </c:pt>
                <c:pt idx="79887">
                  <c:v>0.99833470599999996</c:v>
                </c:pt>
                <c:pt idx="79888">
                  <c:v>0.98552498799999999</c:v>
                </c:pt>
                <c:pt idx="79889">
                  <c:v>0.99833470599999996</c:v>
                </c:pt>
                <c:pt idx="79890">
                  <c:v>0.99466263200000005</c:v>
                </c:pt>
                <c:pt idx="79891">
                  <c:v>0.99466263200000005</c:v>
                </c:pt>
                <c:pt idx="79892">
                  <c:v>0.99833470599999996</c:v>
                </c:pt>
                <c:pt idx="79893">
                  <c:v>0.98337578699999995</c:v>
                </c:pt>
                <c:pt idx="79894">
                  <c:v>0.98048173699999996</c:v>
                </c:pt>
                <c:pt idx="79895">
                  <c:v>0.98048173699999996</c:v>
                </c:pt>
                <c:pt idx="79896">
                  <c:v>0.98729905299999998</c:v>
                </c:pt>
                <c:pt idx="79897">
                  <c:v>0.98337578699999995</c:v>
                </c:pt>
                <c:pt idx="79898">
                  <c:v>0.98337578699999995</c:v>
                </c:pt>
                <c:pt idx="79899">
                  <c:v>0.99833470599999996</c:v>
                </c:pt>
                <c:pt idx="79900">
                  <c:v>0.99466263200000005</c:v>
                </c:pt>
                <c:pt idx="79901">
                  <c:v>0.994798234</c:v>
                </c:pt>
                <c:pt idx="79902">
                  <c:v>0.98337578699999995</c:v>
                </c:pt>
                <c:pt idx="79903">
                  <c:v>0.99466263200000005</c:v>
                </c:pt>
                <c:pt idx="79904">
                  <c:v>0.99833470599999996</c:v>
                </c:pt>
                <c:pt idx="79905">
                  <c:v>0.98337578699999995</c:v>
                </c:pt>
                <c:pt idx="79906">
                  <c:v>0.99456953599999998</c:v>
                </c:pt>
                <c:pt idx="79907">
                  <c:v>0.98048173699999996</c:v>
                </c:pt>
                <c:pt idx="79908">
                  <c:v>0.98337578699999995</c:v>
                </c:pt>
                <c:pt idx="79909">
                  <c:v>0.99833470599999996</c:v>
                </c:pt>
                <c:pt idx="79910">
                  <c:v>0.99833470599999996</c:v>
                </c:pt>
                <c:pt idx="79911">
                  <c:v>0.98048173699999996</c:v>
                </c:pt>
                <c:pt idx="79912">
                  <c:v>0.99456953599999998</c:v>
                </c:pt>
                <c:pt idx="79913">
                  <c:v>0.994798234</c:v>
                </c:pt>
                <c:pt idx="79914">
                  <c:v>0.99833470599999996</c:v>
                </c:pt>
                <c:pt idx="79915">
                  <c:v>0.97367844699999995</c:v>
                </c:pt>
                <c:pt idx="79916">
                  <c:v>0.994798234</c:v>
                </c:pt>
                <c:pt idx="79917">
                  <c:v>0.98337578699999995</c:v>
                </c:pt>
                <c:pt idx="79918">
                  <c:v>0.98337578699999995</c:v>
                </c:pt>
                <c:pt idx="79919">
                  <c:v>0.99466263200000005</c:v>
                </c:pt>
                <c:pt idx="79920">
                  <c:v>0.98529628999999996</c:v>
                </c:pt>
                <c:pt idx="79921">
                  <c:v>0.98337578699999995</c:v>
                </c:pt>
                <c:pt idx="79922">
                  <c:v>0.99466263200000005</c:v>
                </c:pt>
                <c:pt idx="79923">
                  <c:v>0.99466263200000005</c:v>
                </c:pt>
                <c:pt idx="79924">
                  <c:v>0.99833470599999996</c:v>
                </c:pt>
                <c:pt idx="79925">
                  <c:v>0.99466263200000005</c:v>
                </c:pt>
                <c:pt idx="79926">
                  <c:v>0.98048173699999996</c:v>
                </c:pt>
                <c:pt idx="79927">
                  <c:v>0.99015918800000002</c:v>
                </c:pt>
                <c:pt idx="79928">
                  <c:v>0.99466263200000005</c:v>
                </c:pt>
                <c:pt idx="79929">
                  <c:v>0.98048173699999996</c:v>
                </c:pt>
                <c:pt idx="79930">
                  <c:v>0.98337578699999995</c:v>
                </c:pt>
                <c:pt idx="79931">
                  <c:v>0.99833470599999996</c:v>
                </c:pt>
                <c:pt idx="79932">
                  <c:v>0.99466263200000005</c:v>
                </c:pt>
                <c:pt idx="79933">
                  <c:v>0.98048173699999996</c:v>
                </c:pt>
                <c:pt idx="79934">
                  <c:v>0.98337578699999995</c:v>
                </c:pt>
                <c:pt idx="79935">
                  <c:v>0.99833470599999996</c:v>
                </c:pt>
                <c:pt idx="79936">
                  <c:v>0.987316898</c:v>
                </c:pt>
                <c:pt idx="79937">
                  <c:v>0.99456953599999998</c:v>
                </c:pt>
                <c:pt idx="79938">
                  <c:v>0.98048173699999996</c:v>
                </c:pt>
                <c:pt idx="79939">
                  <c:v>0.99833470599999996</c:v>
                </c:pt>
                <c:pt idx="79940">
                  <c:v>0.98048173699999996</c:v>
                </c:pt>
                <c:pt idx="79941">
                  <c:v>0.98337578699999995</c:v>
                </c:pt>
                <c:pt idx="79942">
                  <c:v>0.99466263200000005</c:v>
                </c:pt>
                <c:pt idx="79943">
                  <c:v>0.99466263200000005</c:v>
                </c:pt>
                <c:pt idx="79944">
                  <c:v>0.99833470599999996</c:v>
                </c:pt>
                <c:pt idx="79945">
                  <c:v>0.994798234</c:v>
                </c:pt>
                <c:pt idx="79946">
                  <c:v>0.99466263200000005</c:v>
                </c:pt>
                <c:pt idx="79947">
                  <c:v>0.99466263200000005</c:v>
                </c:pt>
                <c:pt idx="79948">
                  <c:v>0.994798234</c:v>
                </c:pt>
                <c:pt idx="79949">
                  <c:v>0.98337578699999995</c:v>
                </c:pt>
                <c:pt idx="79950">
                  <c:v>0.98048173699999996</c:v>
                </c:pt>
                <c:pt idx="79951">
                  <c:v>0.98048173699999996</c:v>
                </c:pt>
                <c:pt idx="79952">
                  <c:v>0.99466263200000005</c:v>
                </c:pt>
                <c:pt idx="79953">
                  <c:v>0.994798234</c:v>
                </c:pt>
                <c:pt idx="79954">
                  <c:v>0.98048173699999996</c:v>
                </c:pt>
                <c:pt idx="79955">
                  <c:v>0.99466263200000005</c:v>
                </c:pt>
                <c:pt idx="79956">
                  <c:v>0.99833470599999996</c:v>
                </c:pt>
                <c:pt idx="79957">
                  <c:v>0.99626751000000002</c:v>
                </c:pt>
                <c:pt idx="79958">
                  <c:v>0.994798234</c:v>
                </c:pt>
                <c:pt idx="79959">
                  <c:v>0.99466263200000005</c:v>
                </c:pt>
                <c:pt idx="79960">
                  <c:v>0.98975540500000003</c:v>
                </c:pt>
                <c:pt idx="79961">
                  <c:v>0.99833470599999996</c:v>
                </c:pt>
                <c:pt idx="79962">
                  <c:v>0.99833470599999996</c:v>
                </c:pt>
                <c:pt idx="79963">
                  <c:v>0.99833470599999996</c:v>
                </c:pt>
                <c:pt idx="79964">
                  <c:v>0.99466263200000005</c:v>
                </c:pt>
                <c:pt idx="79965">
                  <c:v>0.98337578699999995</c:v>
                </c:pt>
                <c:pt idx="79966">
                  <c:v>0.98337578699999995</c:v>
                </c:pt>
                <c:pt idx="79967">
                  <c:v>0.987316898</c:v>
                </c:pt>
                <c:pt idx="79968">
                  <c:v>0.98337578699999995</c:v>
                </c:pt>
                <c:pt idx="79969">
                  <c:v>0.99466263200000005</c:v>
                </c:pt>
                <c:pt idx="79970">
                  <c:v>0.98337578699999995</c:v>
                </c:pt>
                <c:pt idx="79971">
                  <c:v>0.98048173699999996</c:v>
                </c:pt>
                <c:pt idx="79972">
                  <c:v>0.99466263200000005</c:v>
                </c:pt>
                <c:pt idx="79973">
                  <c:v>0.98337578699999995</c:v>
                </c:pt>
                <c:pt idx="79974">
                  <c:v>0.98337578699999995</c:v>
                </c:pt>
                <c:pt idx="79975">
                  <c:v>0.97324861200000001</c:v>
                </c:pt>
                <c:pt idx="79976">
                  <c:v>0.99015918800000002</c:v>
                </c:pt>
                <c:pt idx="79977">
                  <c:v>0.994798234</c:v>
                </c:pt>
                <c:pt idx="79978">
                  <c:v>0.98640082900000003</c:v>
                </c:pt>
                <c:pt idx="79979">
                  <c:v>0.99833470599999996</c:v>
                </c:pt>
                <c:pt idx="79980">
                  <c:v>0.994798234</c:v>
                </c:pt>
                <c:pt idx="79981">
                  <c:v>0.98337578699999995</c:v>
                </c:pt>
                <c:pt idx="79982">
                  <c:v>0.98337578699999995</c:v>
                </c:pt>
                <c:pt idx="79983">
                  <c:v>0.99027694600000005</c:v>
                </c:pt>
                <c:pt idx="79984">
                  <c:v>0.99466263200000005</c:v>
                </c:pt>
                <c:pt idx="79985">
                  <c:v>0.994798234</c:v>
                </c:pt>
                <c:pt idx="79986">
                  <c:v>0.99833470599999996</c:v>
                </c:pt>
                <c:pt idx="79987">
                  <c:v>0.99466263200000005</c:v>
                </c:pt>
                <c:pt idx="79988">
                  <c:v>0.994798234</c:v>
                </c:pt>
                <c:pt idx="79989">
                  <c:v>0.994798234</c:v>
                </c:pt>
                <c:pt idx="79990">
                  <c:v>0.994798234</c:v>
                </c:pt>
                <c:pt idx="79991">
                  <c:v>0.98337578699999995</c:v>
                </c:pt>
                <c:pt idx="79992">
                  <c:v>0.99466263200000005</c:v>
                </c:pt>
                <c:pt idx="79993">
                  <c:v>0.99833470599999996</c:v>
                </c:pt>
                <c:pt idx="79994">
                  <c:v>0.98337578699999995</c:v>
                </c:pt>
                <c:pt idx="79995">
                  <c:v>0.98337578699999995</c:v>
                </c:pt>
                <c:pt idx="79996">
                  <c:v>0.99466263200000005</c:v>
                </c:pt>
                <c:pt idx="79997">
                  <c:v>0.98337578699999995</c:v>
                </c:pt>
                <c:pt idx="79998">
                  <c:v>0.98337578699999995</c:v>
                </c:pt>
                <c:pt idx="79999">
                  <c:v>0.98337578699999995</c:v>
                </c:pt>
                <c:pt idx="80000">
                  <c:v>0.98337578699999995</c:v>
                </c:pt>
                <c:pt idx="80001">
                  <c:v>0.98048173699999996</c:v>
                </c:pt>
                <c:pt idx="80002">
                  <c:v>0.98337578699999995</c:v>
                </c:pt>
                <c:pt idx="80003">
                  <c:v>0.98337578699999995</c:v>
                </c:pt>
                <c:pt idx="80004">
                  <c:v>0.99027694600000005</c:v>
                </c:pt>
                <c:pt idx="80005">
                  <c:v>0.994798234</c:v>
                </c:pt>
                <c:pt idx="80006">
                  <c:v>0.98048173699999996</c:v>
                </c:pt>
                <c:pt idx="80007">
                  <c:v>0.99466263200000005</c:v>
                </c:pt>
                <c:pt idx="80008">
                  <c:v>0.99833470599999996</c:v>
                </c:pt>
                <c:pt idx="80009">
                  <c:v>0.994798234</c:v>
                </c:pt>
                <c:pt idx="80010">
                  <c:v>0.98337578699999995</c:v>
                </c:pt>
                <c:pt idx="80011">
                  <c:v>0.98337578699999995</c:v>
                </c:pt>
                <c:pt idx="80012">
                  <c:v>0.98337578699999995</c:v>
                </c:pt>
                <c:pt idx="80013">
                  <c:v>0.99833470599999996</c:v>
                </c:pt>
                <c:pt idx="80014">
                  <c:v>0.994798234</c:v>
                </c:pt>
                <c:pt idx="80015">
                  <c:v>0.98337578699999995</c:v>
                </c:pt>
                <c:pt idx="80016">
                  <c:v>0.99833470599999996</c:v>
                </c:pt>
                <c:pt idx="80017">
                  <c:v>0.99833470599999996</c:v>
                </c:pt>
                <c:pt idx="80018">
                  <c:v>0.99833470599999996</c:v>
                </c:pt>
                <c:pt idx="80019">
                  <c:v>0.99100769600000005</c:v>
                </c:pt>
                <c:pt idx="80020">
                  <c:v>0.99466263200000005</c:v>
                </c:pt>
                <c:pt idx="80021">
                  <c:v>0.99833470599999996</c:v>
                </c:pt>
                <c:pt idx="80022">
                  <c:v>0.98048173699999996</c:v>
                </c:pt>
                <c:pt idx="80023">
                  <c:v>0.98729905299999998</c:v>
                </c:pt>
                <c:pt idx="80024">
                  <c:v>0.994798234</c:v>
                </c:pt>
                <c:pt idx="80025">
                  <c:v>0.98048173699999996</c:v>
                </c:pt>
                <c:pt idx="80026">
                  <c:v>0.994798234</c:v>
                </c:pt>
                <c:pt idx="80027">
                  <c:v>0.99466263200000005</c:v>
                </c:pt>
                <c:pt idx="80028">
                  <c:v>0.99466263200000005</c:v>
                </c:pt>
                <c:pt idx="80029">
                  <c:v>0.99466263200000005</c:v>
                </c:pt>
                <c:pt idx="80030">
                  <c:v>0.99100769600000005</c:v>
                </c:pt>
                <c:pt idx="80031">
                  <c:v>0.99466263200000005</c:v>
                </c:pt>
                <c:pt idx="80032">
                  <c:v>0.98337578699999995</c:v>
                </c:pt>
                <c:pt idx="80033">
                  <c:v>0.994798234</c:v>
                </c:pt>
                <c:pt idx="80034">
                  <c:v>0.99027694600000005</c:v>
                </c:pt>
                <c:pt idx="80035">
                  <c:v>0.98048173699999996</c:v>
                </c:pt>
                <c:pt idx="80036">
                  <c:v>0.99466263200000005</c:v>
                </c:pt>
                <c:pt idx="80037">
                  <c:v>0.987316898</c:v>
                </c:pt>
                <c:pt idx="80038">
                  <c:v>0.98337578699999995</c:v>
                </c:pt>
                <c:pt idx="80039">
                  <c:v>0.98337578699999995</c:v>
                </c:pt>
                <c:pt idx="80040">
                  <c:v>0.99466263200000005</c:v>
                </c:pt>
                <c:pt idx="80041">
                  <c:v>0.994798234</c:v>
                </c:pt>
                <c:pt idx="80042">
                  <c:v>0.99833470599999996</c:v>
                </c:pt>
                <c:pt idx="80043">
                  <c:v>0.98729905299999998</c:v>
                </c:pt>
                <c:pt idx="80044">
                  <c:v>0.99090427199999997</c:v>
                </c:pt>
                <c:pt idx="80045">
                  <c:v>0.98337578699999995</c:v>
                </c:pt>
                <c:pt idx="80046">
                  <c:v>0.994798234</c:v>
                </c:pt>
                <c:pt idx="80047">
                  <c:v>0.98048173699999996</c:v>
                </c:pt>
                <c:pt idx="80048">
                  <c:v>0.98337578699999995</c:v>
                </c:pt>
                <c:pt idx="80049">
                  <c:v>0.98048173699999996</c:v>
                </c:pt>
                <c:pt idx="80050">
                  <c:v>0.99466263200000005</c:v>
                </c:pt>
                <c:pt idx="80051">
                  <c:v>0.99833470599999996</c:v>
                </c:pt>
                <c:pt idx="80052">
                  <c:v>0.994798234</c:v>
                </c:pt>
                <c:pt idx="80053">
                  <c:v>0.99833470599999996</c:v>
                </c:pt>
                <c:pt idx="80054">
                  <c:v>0.99833470599999996</c:v>
                </c:pt>
                <c:pt idx="80055">
                  <c:v>0.98337578699999995</c:v>
                </c:pt>
                <c:pt idx="80056">
                  <c:v>0.98337578699999995</c:v>
                </c:pt>
                <c:pt idx="80057">
                  <c:v>0.99466263200000005</c:v>
                </c:pt>
                <c:pt idx="80058">
                  <c:v>0.98337578699999995</c:v>
                </c:pt>
                <c:pt idx="80059">
                  <c:v>0.98729905299999998</c:v>
                </c:pt>
                <c:pt idx="80060">
                  <c:v>0.99466263200000005</c:v>
                </c:pt>
                <c:pt idx="80061">
                  <c:v>0.98048173699999996</c:v>
                </c:pt>
                <c:pt idx="80062">
                  <c:v>0.994798234</c:v>
                </c:pt>
                <c:pt idx="80063">
                  <c:v>0.99466263200000005</c:v>
                </c:pt>
                <c:pt idx="80064">
                  <c:v>0.99466263200000005</c:v>
                </c:pt>
                <c:pt idx="80065">
                  <c:v>0.99833470599999996</c:v>
                </c:pt>
                <c:pt idx="80066">
                  <c:v>0.99466263200000005</c:v>
                </c:pt>
                <c:pt idx="80067">
                  <c:v>0.99833470599999996</c:v>
                </c:pt>
                <c:pt idx="80068">
                  <c:v>0.98048173699999996</c:v>
                </c:pt>
                <c:pt idx="80069">
                  <c:v>0.99466263200000005</c:v>
                </c:pt>
                <c:pt idx="80070">
                  <c:v>0.99466263200000005</c:v>
                </c:pt>
                <c:pt idx="80071">
                  <c:v>0.98337578699999995</c:v>
                </c:pt>
                <c:pt idx="80072">
                  <c:v>0.98337578699999995</c:v>
                </c:pt>
                <c:pt idx="80073">
                  <c:v>0.99466263200000005</c:v>
                </c:pt>
                <c:pt idx="80074">
                  <c:v>0.98337578699999995</c:v>
                </c:pt>
                <c:pt idx="80075">
                  <c:v>0.99090427199999997</c:v>
                </c:pt>
                <c:pt idx="80076">
                  <c:v>0.99466263200000005</c:v>
                </c:pt>
                <c:pt idx="80077">
                  <c:v>0.98337578699999995</c:v>
                </c:pt>
                <c:pt idx="80078">
                  <c:v>0.98337578699999995</c:v>
                </c:pt>
                <c:pt idx="80079">
                  <c:v>0.98337578699999995</c:v>
                </c:pt>
                <c:pt idx="80080">
                  <c:v>0.98337578699999995</c:v>
                </c:pt>
                <c:pt idx="80081">
                  <c:v>0.99833470599999996</c:v>
                </c:pt>
                <c:pt idx="80082">
                  <c:v>0.994798234</c:v>
                </c:pt>
                <c:pt idx="80083">
                  <c:v>0.98337578699999995</c:v>
                </c:pt>
                <c:pt idx="80084">
                  <c:v>0.98048173699999996</c:v>
                </c:pt>
                <c:pt idx="80085">
                  <c:v>0.98337578699999995</c:v>
                </c:pt>
                <c:pt idx="80086">
                  <c:v>0.99466263200000005</c:v>
                </c:pt>
                <c:pt idx="80087">
                  <c:v>0.994798234</c:v>
                </c:pt>
                <c:pt idx="80088">
                  <c:v>0.98337578699999995</c:v>
                </c:pt>
                <c:pt idx="80089">
                  <c:v>0.99466263200000005</c:v>
                </c:pt>
                <c:pt idx="80090">
                  <c:v>0.994798234</c:v>
                </c:pt>
                <c:pt idx="80091">
                  <c:v>0.99015918800000002</c:v>
                </c:pt>
                <c:pt idx="80092">
                  <c:v>0.994798234</c:v>
                </c:pt>
                <c:pt idx="80093">
                  <c:v>0.987316898</c:v>
                </c:pt>
                <c:pt idx="80094">
                  <c:v>0.99833470599999996</c:v>
                </c:pt>
                <c:pt idx="80095">
                  <c:v>0.99466263200000005</c:v>
                </c:pt>
                <c:pt idx="80096">
                  <c:v>0.994798234</c:v>
                </c:pt>
                <c:pt idx="80097">
                  <c:v>0.994798234</c:v>
                </c:pt>
                <c:pt idx="80098">
                  <c:v>0.99833470599999996</c:v>
                </c:pt>
                <c:pt idx="80099">
                  <c:v>0.98337578699999995</c:v>
                </c:pt>
                <c:pt idx="80100">
                  <c:v>0.99466263200000005</c:v>
                </c:pt>
                <c:pt idx="80101">
                  <c:v>0.994798234</c:v>
                </c:pt>
                <c:pt idx="80102">
                  <c:v>0.98337578699999995</c:v>
                </c:pt>
                <c:pt idx="80103">
                  <c:v>0.98337578699999995</c:v>
                </c:pt>
                <c:pt idx="80104">
                  <c:v>0.99466263200000005</c:v>
                </c:pt>
                <c:pt idx="80105">
                  <c:v>0.994798234</c:v>
                </c:pt>
                <c:pt idx="80106">
                  <c:v>0.98048173699999996</c:v>
                </c:pt>
                <c:pt idx="80107">
                  <c:v>0.994798234</c:v>
                </c:pt>
                <c:pt idx="80108">
                  <c:v>0.98048173699999996</c:v>
                </c:pt>
                <c:pt idx="80109">
                  <c:v>0.98337578699999995</c:v>
                </c:pt>
                <c:pt idx="80110">
                  <c:v>0.98529628999999996</c:v>
                </c:pt>
                <c:pt idx="80111">
                  <c:v>0.994798234</c:v>
                </c:pt>
                <c:pt idx="80112">
                  <c:v>0.99466263200000005</c:v>
                </c:pt>
                <c:pt idx="80113">
                  <c:v>0.98337578699999995</c:v>
                </c:pt>
                <c:pt idx="80114">
                  <c:v>0.99466263200000005</c:v>
                </c:pt>
                <c:pt idx="80115">
                  <c:v>0.98337578699999995</c:v>
                </c:pt>
                <c:pt idx="80116">
                  <c:v>0.98552498799999999</c:v>
                </c:pt>
                <c:pt idx="80117">
                  <c:v>0.98048173699999996</c:v>
                </c:pt>
                <c:pt idx="80118">
                  <c:v>0.994798234</c:v>
                </c:pt>
                <c:pt idx="80119">
                  <c:v>0.98337578699999995</c:v>
                </c:pt>
                <c:pt idx="80120">
                  <c:v>0.98048173699999996</c:v>
                </c:pt>
                <c:pt idx="80121">
                  <c:v>0.994798234</c:v>
                </c:pt>
                <c:pt idx="80122">
                  <c:v>0.98337578699999995</c:v>
                </c:pt>
                <c:pt idx="80123">
                  <c:v>0.99466263200000005</c:v>
                </c:pt>
                <c:pt idx="80124">
                  <c:v>0.98048173699999996</c:v>
                </c:pt>
                <c:pt idx="80125">
                  <c:v>0.99833470599999996</c:v>
                </c:pt>
                <c:pt idx="80126">
                  <c:v>0.99015918800000002</c:v>
                </c:pt>
                <c:pt idx="80127">
                  <c:v>0.99466263200000005</c:v>
                </c:pt>
                <c:pt idx="80128">
                  <c:v>0.98048173699999996</c:v>
                </c:pt>
                <c:pt idx="80129">
                  <c:v>0.99833470599999996</c:v>
                </c:pt>
                <c:pt idx="80130">
                  <c:v>0.99833470599999996</c:v>
                </c:pt>
                <c:pt idx="80131">
                  <c:v>0.98048173699999996</c:v>
                </c:pt>
                <c:pt idx="80132">
                  <c:v>0.99833470599999996</c:v>
                </c:pt>
                <c:pt idx="80133">
                  <c:v>0.98337578699999995</c:v>
                </c:pt>
                <c:pt idx="80134">
                  <c:v>0.98337578699999995</c:v>
                </c:pt>
                <c:pt idx="80135">
                  <c:v>0.994798234</c:v>
                </c:pt>
                <c:pt idx="80136">
                  <c:v>0.99456953599999998</c:v>
                </c:pt>
                <c:pt idx="80137">
                  <c:v>0.99466263200000005</c:v>
                </c:pt>
                <c:pt idx="80138">
                  <c:v>0.99833470599999996</c:v>
                </c:pt>
                <c:pt idx="80139">
                  <c:v>0.987316898</c:v>
                </c:pt>
                <c:pt idx="80140">
                  <c:v>0.98337578699999995</c:v>
                </c:pt>
                <c:pt idx="80141">
                  <c:v>0.99466263200000005</c:v>
                </c:pt>
                <c:pt idx="80142">
                  <c:v>0.99466263200000005</c:v>
                </c:pt>
                <c:pt idx="80143">
                  <c:v>0.99466263200000005</c:v>
                </c:pt>
                <c:pt idx="80144">
                  <c:v>0.994798234</c:v>
                </c:pt>
                <c:pt idx="80145">
                  <c:v>0.98337578699999995</c:v>
                </c:pt>
                <c:pt idx="80146">
                  <c:v>0.994798234</c:v>
                </c:pt>
                <c:pt idx="80147">
                  <c:v>0.98337578699999995</c:v>
                </c:pt>
                <c:pt idx="80148">
                  <c:v>0.994798234</c:v>
                </c:pt>
                <c:pt idx="80149">
                  <c:v>0.994798234</c:v>
                </c:pt>
                <c:pt idx="80150">
                  <c:v>0.994798234</c:v>
                </c:pt>
                <c:pt idx="80151">
                  <c:v>0.99833470599999996</c:v>
                </c:pt>
                <c:pt idx="80152">
                  <c:v>0.98048173699999996</c:v>
                </c:pt>
                <c:pt idx="80153">
                  <c:v>0.98529628999999996</c:v>
                </c:pt>
                <c:pt idx="80154">
                  <c:v>0.99833470599999996</c:v>
                </c:pt>
                <c:pt idx="80155">
                  <c:v>0.98337578699999995</c:v>
                </c:pt>
                <c:pt idx="80156">
                  <c:v>0.98337578699999995</c:v>
                </c:pt>
                <c:pt idx="80157">
                  <c:v>0.99466263200000005</c:v>
                </c:pt>
                <c:pt idx="80158">
                  <c:v>0.98337578699999995</c:v>
                </c:pt>
                <c:pt idx="80159">
                  <c:v>0.98337578699999995</c:v>
                </c:pt>
                <c:pt idx="80160">
                  <c:v>0.99833470599999996</c:v>
                </c:pt>
                <c:pt idx="80161">
                  <c:v>0.99466263200000005</c:v>
                </c:pt>
                <c:pt idx="80162">
                  <c:v>0.99833470599999996</c:v>
                </c:pt>
                <c:pt idx="80163">
                  <c:v>0.994798234</c:v>
                </c:pt>
                <c:pt idx="80164">
                  <c:v>0.994798234</c:v>
                </c:pt>
                <c:pt idx="80165">
                  <c:v>0.99833470599999996</c:v>
                </c:pt>
                <c:pt idx="80166">
                  <c:v>0.99466263200000005</c:v>
                </c:pt>
                <c:pt idx="80167">
                  <c:v>0.994798234</c:v>
                </c:pt>
                <c:pt idx="80168">
                  <c:v>0.99466263200000005</c:v>
                </c:pt>
                <c:pt idx="80169">
                  <c:v>0.994798234</c:v>
                </c:pt>
                <c:pt idx="80170">
                  <c:v>0.994798234</c:v>
                </c:pt>
                <c:pt idx="80171">
                  <c:v>0.99833470599999996</c:v>
                </c:pt>
                <c:pt idx="80172">
                  <c:v>0.99466263200000005</c:v>
                </c:pt>
                <c:pt idx="80173">
                  <c:v>0.99466263200000005</c:v>
                </c:pt>
                <c:pt idx="80174">
                  <c:v>0.994798234</c:v>
                </c:pt>
                <c:pt idx="80175">
                  <c:v>0.99466263200000005</c:v>
                </c:pt>
                <c:pt idx="80176">
                  <c:v>0.98337578699999995</c:v>
                </c:pt>
                <c:pt idx="80177">
                  <c:v>0.99015918800000002</c:v>
                </c:pt>
                <c:pt idx="80178">
                  <c:v>0.98048173699999996</c:v>
                </c:pt>
                <c:pt idx="80179">
                  <c:v>0.99833470599999996</c:v>
                </c:pt>
                <c:pt idx="80180">
                  <c:v>0.99466263200000005</c:v>
                </c:pt>
                <c:pt idx="80181">
                  <c:v>0.98729905299999998</c:v>
                </c:pt>
                <c:pt idx="80182">
                  <c:v>0.99466263200000005</c:v>
                </c:pt>
                <c:pt idx="80183">
                  <c:v>0.98337578699999995</c:v>
                </c:pt>
                <c:pt idx="80184">
                  <c:v>0.99833470599999996</c:v>
                </c:pt>
                <c:pt idx="80185">
                  <c:v>0.98048173699999996</c:v>
                </c:pt>
                <c:pt idx="80186">
                  <c:v>0.99466263200000005</c:v>
                </c:pt>
                <c:pt idx="80187">
                  <c:v>0.99466263200000005</c:v>
                </c:pt>
                <c:pt idx="80188">
                  <c:v>0.98337578699999995</c:v>
                </c:pt>
                <c:pt idx="80189">
                  <c:v>0.99466263200000005</c:v>
                </c:pt>
                <c:pt idx="80190">
                  <c:v>0.99466263200000005</c:v>
                </c:pt>
                <c:pt idx="80191">
                  <c:v>0.98337578699999995</c:v>
                </c:pt>
                <c:pt idx="80192">
                  <c:v>0.99833470599999996</c:v>
                </c:pt>
                <c:pt idx="80193">
                  <c:v>0.99833470599999996</c:v>
                </c:pt>
                <c:pt idx="80194">
                  <c:v>0.98048173699999996</c:v>
                </c:pt>
                <c:pt idx="80195">
                  <c:v>0.98337578699999995</c:v>
                </c:pt>
                <c:pt idx="80196">
                  <c:v>0.98048173699999996</c:v>
                </c:pt>
                <c:pt idx="80197">
                  <c:v>0.994798234</c:v>
                </c:pt>
                <c:pt idx="80198">
                  <c:v>0.98337578699999995</c:v>
                </c:pt>
                <c:pt idx="80199">
                  <c:v>0.98552498799999999</c:v>
                </c:pt>
                <c:pt idx="80200">
                  <c:v>0.994798234</c:v>
                </c:pt>
                <c:pt idx="80201">
                  <c:v>0.99833470599999996</c:v>
                </c:pt>
                <c:pt idx="80202">
                  <c:v>0.99466263200000005</c:v>
                </c:pt>
                <c:pt idx="80203">
                  <c:v>0.98337578699999995</c:v>
                </c:pt>
                <c:pt idx="80204">
                  <c:v>0.99466263200000005</c:v>
                </c:pt>
                <c:pt idx="80205">
                  <c:v>0.994798234</c:v>
                </c:pt>
                <c:pt idx="80206">
                  <c:v>0.99466263200000005</c:v>
                </c:pt>
                <c:pt idx="80207">
                  <c:v>0.994798234</c:v>
                </c:pt>
                <c:pt idx="80208">
                  <c:v>0.994798234</c:v>
                </c:pt>
                <c:pt idx="80209">
                  <c:v>0.99466263200000005</c:v>
                </c:pt>
                <c:pt idx="80210">
                  <c:v>0.99833470599999996</c:v>
                </c:pt>
                <c:pt idx="80211">
                  <c:v>0.98048173699999996</c:v>
                </c:pt>
                <c:pt idx="80212">
                  <c:v>0.99015918800000002</c:v>
                </c:pt>
                <c:pt idx="80213">
                  <c:v>0.98048173699999996</c:v>
                </c:pt>
                <c:pt idx="80214">
                  <c:v>0.98048173699999996</c:v>
                </c:pt>
                <c:pt idx="80215">
                  <c:v>0.994798234</c:v>
                </c:pt>
                <c:pt idx="80216">
                  <c:v>0.99466263200000005</c:v>
                </c:pt>
                <c:pt idx="80217">
                  <c:v>0.99090427199999997</c:v>
                </c:pt>
                <c:pt idx="80218">
                  <c:v>0.99466263200000005</c:v>
                </c:pt>
                <c:pt idx="80219">
                  <c:v>0.98337578699999995</c:v>
                </c:pt>
                <c:pt idx="80220">
                  <c:v>0.98048173699999996</c:v>
                </c:pt>
                <c:pt idx="80221">
                  <c:v>0.97450132499999997</c:v>
                </c:pt>
                <c:pt idx="80222">
                  <c:v>0.98337578699999995</c:v>
                </c:pt>
                <c:pt idx="80223">
                  <c:v>0.994798234</c:v>
                </c:pt>
                <c:pt idx="80224">
                  <c:v>0.994798234</c:v>
                </c:pt>
                <c:pt idx="80225">
                  <c:v>0.99833470599999996</c:v>
                </c:pt>
                <c:pt idx="80226">
                  <c:v>0.99466263200000005</c:v>
                </c:pt>
                <c:pt idx="80227">
                  <c:v>0.994798234</c:v>
                </c:pt>
                <c:pt idx="80228">
                  <c:v>0.99466263200000005</c:v>
                </c:pt>
                <c:pt idx="80229">
                  <c:v>0.98337578699999995</c:v>
                </c:pt>
                <c:pt idx="80230">
                  <c:v>0.98337578699999995</c:v>
                </c:pt>
                <c:pt idx="80231">
                  <c:v>0.99100769600000005</c:v>
                </c:pt>
                <c:pt idx="80232">
                  <c:v>0.99466263200000005</c:v>
                </c:pt>
                <c:pt idx="80233">
                  <c:v>0.98048173699999996</c:v>
                </c:pt>
                <c:pt idx="80234">
                  <c:v>0.99466263200000005</c:v>
                </c:pt>
                <c:pt idx="80235">
                  <c:v>0.98048173699999996</c:v>
                </c:pt>
                <c:pt idx="80236">
                  <c:v>0.99833470599999996</c:v>
                </c:pt>
                <c:pt idx="80237">
                  <c:v>0.98048173699999996</c:v>
                </c:pt>
                <c:pt idx="80238">
                  <c:v>0.98337578699999995</c:v>
                </c:pt>
                <c:pt idx="80239">
                  <c:v>0.98337578699999995</c:v>
                </c:pt>
                <c:pt idx="80240">
                  <c:v>0.99833470599999996</c:v>
                </c:pt>
                <c:pt idx="80241">
                  <c:v>0.98552498799999999</c:v>
                </c:pt>
                <c:pt idx="80242">
                  <c:v>0.99090427199999997</c:v>
                </c:pt>
                <c:pt idx="80243">
                  <c:v>0.99466263200000005</c:v>
                </c:pt>
                <c:pt idx="80244">
                  <c:v>0.98337578699999995</c:v>
                </c:pt>
                <c:pt idx="80245">
                  <c:v>0.994798234</c:v>
                </c:pt>
                <c:pt idx="80246">
                  <c:v>0.98337578699999995</c:v>
                </c:pt>
                <c:pt idx="80247">
                  <c:v>0.994798234</c:v>
                </c:pt>
                <c:pt idx="80248">
                  <c:v>0.99466263200000005</c:v>
                </c:pt>
                <c:pt idx="80249">
                  <c:v>0.99466263200000005</c:v>
                </c:pt>
                <c:pt idx="80250">
                  <c:v>0.99466263200000005</c:v>
                </c:pt>
                <c:pt idx="80251">
                  <c:v>0.99027694600000005</c:v>
                </c:pt>
                <c:pt idx="80252">
                  <c:v>0.98048173699999996</c:v>
                </c:pt>
                <c:pt idx="80253">
                  <c:v>0.994798234</c:v>
                </c:pt>
                <c:pt idx="80254">
                  <c:v>0.994798234</c:v>
                </c:pt>
                <c:pt idx="80255">
                  <c:v>0.99466263200000005</c:v>
                </c:pt>
                <c:pt idx="80256">
                  <c:v>0.99833470599999996</c:v>
                </c:pt>
                <c:pt idx="80257">
                  <c:v>0.98337578699999995</c:v>
                </c:pt>
                <c:pt idx="80258">
                  <c:v>0.98337578699999995</c:v>
                </c:pt>
                <c:pt idx="80259">
                  <c:v>0.98337578699999995</c:v>
                </c:pt>
                <c:pt idx="80260">
                  <c:v>0.98337578699999995</c:v>
                </c:pt>
                <c:pt idx="80261">
                  <c:v>0.99833470599999996</c:v>
                </c:pt>
                <c:pt idx="80262">
                  <c:v>0.99466263200000005</c:v>
                </c:pt>
                <c:pt idx="80263">
                  <c:v>0.98048173699999996</c:v>
                </c:pt>
                <c:pt idx="80264">
                  <c:v>0.98337578699999995</c:v>
                </c:pt>
                <c:pt idx="80265">
                  <c:v>0.99833470599999996</c:v>
                </c:pt>
                <c:pt idx="80266">
                  <c:v>0.994798234</c:v>
                </c:pt>
                <c:pt idx="80267">
                  <c:v>0.98337578699999995</c:v>
                </c:pt>
                <c:pt idx="80268">
                  <c:v>0.98337578699999995</c:v>
                </c:pt>
                <c:pt idx="80269">
                  <c:v>0.99833470599999996</c:v>
                </c:pt>
                <c:pt idx="80270">
                  <c:v>0.98337578699999995</c:v>
                </c:pt>
                <c:pt idx="80271">
                  <c:v>0.99100769600000005</c:v>
                </c:pt>
                <c:pt idx="80272">
                  <c:v>0.98337578699999995</c:v>
                </c:pt>
                <c:pt idx="80273">
                  <c:v>0.994798234</c:v>
                </c:pt>
                <c:pt idx="80274">
                  <c:v>0.99833470599999996</c:v>
                </c:pt>
                <c:pt idx="80275">
                  <c:v>0.98337578699999995</c:v>
                </c:pt>
                <c:pt idx="80276">
                  <c:v>0.99466263200000005</c:v>
                </c:pt>
                <c:pt idx="80277">
                  <c:v>0.98337578699999995</c:v>
                </c:pt>
                <c:pt idx="80278">
                  <c:v>0.98048173699999996</c:v>
                </c:pt>
                <c:pt idx="80279">
                  <c:v>0.98337578699999995</c:v>
                </c:pt>
                <c:pt idx="80280">
                  <c:v>0.98337578699999995</c:v>
                </c:pt>
                <c:pt idx="80281">
                  <c:v>0.98337578699999995</c:v>
                </c:pt>
                <c:pt idx="80282">
                  <c:v>0.98337578699999995</c:v>
                </c:pt>
                <c:pt idx="80283">
                  <c:v>0.98337578699999995</c:v>
                </c:pt>
                <c:pt idx="80284">
                  <c:v>0.99466263200000005</c:v>
                </c:pt>
                <c:pt idx="80285">
                  <c:v>0.98337578699999995</c:v>
                </c:pt>
                <c:pt idx="80286">
                  <c:v>0.98048173699999996</c:v>
                </c:pt>
                <c:pt idx="80287">
                  <c:v>0.99833470599999996</c:v>
                </c:pt>
                <c:pt idx="80288">
                  <c:v>0.98337578699999995</c:v>
                </c:pt>
                <c:pt idx="80289">
                  <c:v>0.98337578699999995</c:v>
                </c:pt>
                <c:pt idx="80290">
                  <c:v>0.98048173699999996</c:v>
                </c:pt>
                <c:pt idx="80291">
                  <c:v>0.98048173699999996</c:v>
                </c:pt>
                <c:pt idx="80292">
                  <c:v>0.98337578699999995</c:v>
                </c:pt>
                <c:pt idx="80293">
                  <c:v>0.99833470599999996</c:v>
                </c:pt>
                <c:pt idx="80294">
                  <c:v>0.98337578699999995</c:v>
                </c:pt>
                <c:pt idx="80295">
                  <c:v>0.99466263200000005</c:v>
                </c:pt>
                <c:pt idx="80296">
                  <c:v>0.99833470599999996</c:v>
                </c:pt>
                <c:pt idx="80297">
                  <c:v>0.98337578699999995</c:v>
                </c:pt>
                <c:pt idx="80298">
                  <c:v>0.98337578699999995</c:v>
                </c:pt>
                <c:pt idx="80299">
                  <c:v>0.98337578699999995</c:v>
                </c:pt>
                <c:pt idx="80300">
                  <c:v>0.994798234</c:v>
                </c:pt>
                <c:pt idx="80301">
                  <c:v>0.99466263200000005</c:v>
                </c:pt>
                <c:pt idx="80302">
                  <c:v>0.99833470599999996</c:v>
                </c:pt>
                <c:pt idx="80303">
                  <c:v>0.994798234</c:v>
                </c:pt>
                <c:pt idx="80304">
                  <c:v>0.98048173699999996</c:v>
                </c:pt>
                <c:pt idx="80305">
                  <c:v>0.99100769600000005</c:v>
                </c:pt>
                <c:pt idx="80306">
                  <c:v>0.994798234</c:v>
                </c:pt>
                <c:pt idx="80307">
                  <c:v>0.99833470599999996</c:v>
                </c:pt>
                <c:pt idx="80308">
                  <c:v>0.994798234</c:v>
                </c:pt>
                <c:pt idx="80309">
                  <c:v>0.98337578699999995</c:v>
                </c:pt>
                <c:pt idx="80310">
                  <c:v>0.98337578699999995</c:v>
                </c:pt>
                <c:pt idx="80311">
                  <c:v>0.99833470599999996</c:v>
                </c:pt>
                <c:pt idx="80312">
                  <c:v>0.994798234</c:v>
                </c:pt>
                <c:pt idx="80313">
                  <c:v>0.98337578699999995</c:v>
                </c:pt>
                <c:pt idx="80314">
                  <c:v>0.98048173699999996</c:v>
                </c:pt>
                <c:pt idx="80315">
                  <c:v>0.99466263200000005</c:v>
                </c:pt>
                <c:pt idx="80316">
                  <c:v>0.99833470599999996</c:v>
                </c:pt>
                <c:pt idx="80317">
                  <c:v>0.994798234</c:v>
                </c:pt>
                <c:pt idx="80318">
                  <c:v>0.99027694600000005</c:v>
                </c:pt>
                <c:pt idx="80319">
                  <c:v>0.99833470599999996</c:v>
                </c:pt>
                <c:pt idx="80320">
                  <c:v>0.994798234</c:v>
                </c:pt>
                <c:pt idx="80321">
                  <c:v>0.99626751000000002</c:v>
                </c:pt>
                <c:pt idx="80322">
                  <c:v>0.98337578699999995</c:v>
                </c:pt>
                <c:pt idx="80323">
                  <c:v>0.99100769600000005</c:v>
                </c:pt>
                <c:pt idx="80324">
                  <c:v>0.99466263200000005</c:v>
                </c:pt>
                <c:pt idx="80325">
                  <c:v>0.99833470599999996</c:v>
                </c:pt>
                <c:pt idx="80326">
                  <c:v>0.98729905299999998</c:v>
                </c:pt>
                <c:pt idx="80327">
                  <c:v>0.98529628999999996</c:v>
                </c:pt>
                <c:pt idx="80328">
                  <c:v>0.99833470599999996</c:v>
                </c:pt>
                <c:pt idx="80329">
                  <c:v>0.99833470599999996</c:v>
                </c:pt>
                <c:pt idx="80330">
                  <c:v>0.98337578699999995</c:v>
                </c:pt>
                <c:pt idx="80331">
                  <c:v>0.99466263200000005</c:v>
                </c:pt>
                <c:pt idx="80332">
                  <c:v>0.99833470599999996</c:v>
                </c:pt>
                <c:pt idx="80333">
                  <c:v>0.994798234</c:v>
                </c:pt>
                <c:pt idx="80334">
                  <c:v>0.99466263200000005</c:v>
                </c:pt>
                <c:pt idx="80335">
                  <c:v>0.987316898</c:v>
                </c:pt>
                <c:pt idx="80336">
                  <c:v>0.99466263200000005</c:v>
                </c:pt>
                <c:pt idx="80337">
                  <c:v>0.99456953599999998</c:v>
                </c:pt>
                <c:pt idx="80338">
                  <c:v>0.99466263200000005</c:v>
                </c:pt>
                <c:pt idx="80339">
                  <c:v>0.98337578699999995</c:v>
                </c:pt>
                <c:pt idx="80340">
                  <c:v>0.987316898</c:v>
                </c:pt>
                <c:pt idx="80341">
                  <c:v>0.99833470599999996</c:v>
                </c:pt>
                <c:pt idx="80342">
                  <c:v>0.98337578699999995</c:v>
                </c:pt>
                <c:pt idx="80343">
                  <c:v>0.99027694600000005</c:v>
                </c:pt>
                <c:pt idx="80344">
                  <c:v>0.98552498799999999</c:v>
                </c:pt>
                <c:pt idx="80345">
                  <c:v>0.99833470599999996</c:v>
                </c:pt>
                <c:pt idx="80346">
                  <c:v>0.98048173699999996</c:v>
                </c:pt>
                <c:pt idx="80347">
                  <c:v>0.98337578699999995</c:v>
                </c:pt>
                <c:pt idx="80348">
                  <c:v>0.99466263200000005</c:v>
                </c:pt>
                <c:pt idx="80349">
                  <c:v>0.99833470599999996</c:v>
                </c:pt>
                <c:pt idx="80350">
                  <c:v>0.98048173699999996</c:v>
                </c:pt>
                <c:pt idx="80351">
                  <c:v>0.98729905299999998</c:v>
                </c:pt>
                <c:pt idx="80352">
                  <c:v>0.98337578699999995</c:v>
                </c:pt>
                <c:pt idx="80353">
                  <c:v>0.99466263200000005</c:v>
                </c:pt>
                <c:pt idx="80354">
                  <c:v>0.994798234</c:v>
                </c:pt>
                <c:pt idx="80355">
                  <c:v>0.98337578699999995</c:v>
                </c:pt>
                <c:pt idx="80356">
                  <c:v>0.98337578699999995</c:v>
                </c:pt>
                <c:pt idx="80357">
                  <c:v>0.98337578699999995</c:v>
                </c:pt>
                <c:pt idx="80358">
                  <c:v>0.994798234</c:v>
                </c:pt>
                <c:pt idx="80359">
                  <c:v>0.994798234</c:v>
                </c:pt>
                <c:pt idx="80360">
                  <c:v>0.99466263200000005</c:v>
                </c:pt>
                <c:pt idx="80361">
                  <c:v>0.98337578699999995</c:v>
                </c:pt>
                <c:pt idx="80362">
                  <c:v>0.99833470599999996</c:v>
                </c:pt>
                <c:pt idx="80363">
                  <c:v>0.99833470599999996</c:v>
                </c:pt>
                <c:pt idx="80364">
                  <c:v>0.994798234</c:v>
                </c:pt>
                <c:pt idx="80365">
                  <c:v>0.99833470599999996</c:v>
                </c:pt>
                <c:pt idx="80366">
                  <c:v>0.98337578699999995</c:v>
                </c:pt>
                <c:pt idx="80367">
                  <c:v>0.98048173699999996</c:v>
                </c:pt>
                <c:pt idx="80368">
                  <c:v>0.98337578699999995</c:v>
                </c:pt>
                <c:pt idx="80369">
                  <c:v>0.98048173699999996</c:v>
                </c:pt>
                <c:pt idx="80370">
                  <c:v>0.994798234</c:v>
                </c:pt>
                <c:pt idx="80371">
                  <c:v>0.98337578699999995</c:v>
                </c:pt>
                <c:pt idx="80372">
                  <c:v>0.98048173699999996</c:v>
                </c:pt>
                <c:pt idx="80373">
                  <c:v>0.98337578699999995</c:v>
                </c:pt>
                <c:pt idx="80374">
                  <c:v>0.99090427199999997</c:v>
                </c:pt>
                <c:pt idx="80375">
                  <c:v>0.99466263200000005</c:v>
                </c:pt>
                <c:pt idx="80376">
                  <c:v>0.99833470599999996</c:v>
                </c:pt>
                <c:pt idx="80377">
                  <c:v>0.99833470599999996</c:v>
                </c:pt>
                <c:pt idx="80378">
                  <c:v>0.99027694600000005</c:v>
                </c:pt>
                <c:pt idx="80379">
                  <c:v>0.987316898</c:v>
                </c:pt>
                <c:pt idx="80380">
                  <c:v>0.99466263200000005</c:v>
                </c:pt>
                <c:pt idx="80381">
                  <c:v>0.99100769600000005</c:v>
                </c:pt>
                <c:pt idx="80382">
                  <c:v>0.99833470599999996</c:v>
                </c:pt>
                <c:pt idx="80383">
                  <c:v>0.99466263200000005</c:v>
                </c:pt>
                <c:pt idx="80384">
                  <c:v>0.99090427199999997</c:v>
                </c:pt>
                <c:pt idx="80385">
                  <c:v>0.99833470599999996</c:v>
                </c:pt>
                <c:pt idx="80386">
                  <c:v>0.98337578699999995</c:v>
                </c:pt>
                <c:pt idx="80387">
                  <c:v>0.99466263200000005</c:v>
                </c:pt>
                <c:pt idx="80388">
                  <c:v>0.98048173699999996</c:v>
                </c:pt>
                <c:pt idx="80389">
                  <c:v>0.987316898</c:v>
                </c:pt>
                <c:pt idx="80390">
                  <c:v>0.98048173699999996</c:v>
                </c:pt>
                <c:pt idx="80391">
                  <c:v>0.98048173699999996</c:v>
                </c:pt>
                <c:pt idx="80392">
                  <c:v>0.98048173699999996</c:v>
                </c:pt>
                <c:pt idx="80393">
                  <c:v>0.98337578699999995</c:v>
                </c:pt>
                <c:pt idx="80394">
                  <c:v>0.98337578699999995</c:v>
                </c:pt>
                <c:pt idx="80395">
                  <c:v>0.994798234</c:v>
                </c:pt>
                <c:pt idx="80396">
                  <c:v>0.99466263200000005</c:v>
                </c:pt>
                <c:pt idx="80397">
                  <c:v>0.994798234</c:v>
                </c:pt>
                <c:pt idx="80398">
                  <c:v>0.99466263200000005</c:v>
                </c:pt>
                <c:pt idx="80399">
                  <c:v>0.99466263200000005</c:v>
                </c:pt>
                <c:pt idx="80400">
                  <c:v>0.98048173699999996</c:v>
                </c:pt>
                <c:pt idx="80401">
                  <c:v>0.98337578699999995</c:v>
                </c:pt>
                <c:pt idx="80402">
                  <c:v>0.98048173699999996</c:v>
                </c:pt>
                <c:pt idx="80403">
                  <c:v>0.994798234</c:v>
                </c:pt>
                <c:pt idx="80404">
                  <c:v>0.994798234</c:v>
                </c:pt>
                <c:pt idx="80405">
                  <c:v>0.99833470599999996</c:v>
                </c:pt>
                <c:pt idx="80406">
                  <c:v>0.99466263200000005</c:v>
                </c:pt>
                <c:pt idx="80407">
                  <c:v>0.994798234</c:v>
                </c:pt>
                <c:pt idx="80408">
                  <c:v>0.99466263200000005</c:v>
                </c:pt>
                <c:pt idx="80409">
                  <c:v>0.99466263200000005</c:v>
                </c:pt>
                <c:pt idx="80410">
                  <c:v>0.99833470599999996</c:v>
                </c:pt>
                <c:pt idx="80411">
                  <c:v>0.98048173699999996</c:v>
                </c:pt>
                <c:pt idx="80412">
                  <c:v>0.98048173699999996</c:v>
                </c:pt>
                <c:pt idx="80413">
                  <c:v>0.98337578699999995</c:v>
                </c:pt>
                <c:pt idx="80414">
                  <c:v>0.99833470599999996</c:v>
                </c:pt>
                <c:pt idx="80415">
                  <c:v>0.98337578699999995</c:v>
                </c:pt>
                <c:pt idx="80416">
                  <c:v>0.99833470599999996</c:v>
                </c:pt>
                <c:pt idx="80417">
                  <c:v>0.98337578699999995</c:v>
                </c:pt>
                <c:pt idx="80418">
                  <c:v>0.99450736299999998</c:v>
                </c:pt>
                <c:pt idx="80419">
                  <c:v>0.99466263200000005</c:v>
                </c:pt>
                <c:pt idx="80420">
                  <c:v>0.99466263200000005</c:v>
                </c:pt>
                <c:pt idx="80421">
                  <c:v>0.98337578699999995</c:v>
                </c:pt>
                <c:pt idx="80422">
                  <c:v>0.99466263200000005</c:v>
                </c:pt>
                <c:pt idx="80423">
                  <c:v>0.99466263200000005</c:v>
                </c:pt>
                <c:pt idx="80424">
                  <c:v>0.99466263200000005</c:v>
                </c:pt>
                <c:pt idx="80425">
                  <c:v>0.98337578699999995</c:v>
                </c:pt>
                <c:pt idx="80426">
                  <c:v>0.98048173699999996</c:v>
                </c:pt>
                <c:pt idx="80427">
                  <c:v>0.99015918800000002</c:v>
                </c:pt>
                <c:pt idx="80428">
                  <c:v>0.994798234</c:v>
                </c:pt>
                <c:pt idx="80429">
                  <c:v>0.99466263200000005</c:v>
                </c:pt>
                <c:pt idx="80430">
                  <c:v>0.99466263200000005</c:v>
                </c:pt>
                <c:pt idx="80431">
                  <c:v>0.994798234</c:v>
                </c:pt>
                <c:pt idx="80432">
                  <c:v>0.99833470599999996</c:v>
                </c:pt>
                <c:pt idx="80433">
                  <c:v>0.994798234</c:v>
                </c:pt>
                <c:pt idx="80434">
                  <c:v>0.98975540500000003</c:v>
                </c:pt>
                <c:pt idx="80435">
                  <c:v>0.98337578699999995</c:v>
                </c:pt>
                <c:pt idx="80436">
                  <c:v>0.98337578699999995</c:v>
                </c:pt>
                <c:pt idx="80437">
                  <c:v>0.99833470599999996</c:v>
                </c:pt>
                <c:pt idx="80438">
                  <c:v>0.98048173699999996</c:v>
                </c:pt>
                <c:pt idx="80439">
                  <c:v>0.994798234</c:v>
                </c:pt>
                <c:pt idx="80440">
                  <c:v>0.99466263200000005</c:v>
                </c:pt>
                <c:pt idx="80441">
                  <c:v>0.99833470599999996</c:v>
                </c:pt>
                <c:pt idx="80442">
                  <c:v>0.99466263200000005</c:v>
                </c:pt>
                <c:pt idx="80443">
                  <c:v>0.99833470599999996</c:v>
                </c:pt>
                <c:pt idx="80444">
                  <c:v>0.98337578699999995</c:v>
                </c:pt>
                <c:pt idx="80445">
                  <c:v>0.99466263200000005</c:v>
                </c:pt>
                <c:pt idx="80446">
                  <c:v>0.98337578699999995</c:v>
                </c:pt>
                <c:pt idx="80447">
                  <c:v>0.994798234</c:v>
                </c:pt>
                <c:pt idx="80448">
                  <c:v>0.98048173699999996</c:v>
                </c:pt>
                <c:pt idx="80449">
                  <c:v>0.98048173699999996</c:v>
                </c:pt>
                <c:pt idx="80450">
                  <c:v>0.98337578699999995</c:v>
                </c:pt>
                <c:pt idx="80451">
                  <c:v>0.98048173699999996</c:v>
                </c:pt>
                <c:pt idx="80452">
                  <c:v>0.99466263200000005</c:v>
                </c:pt>
                <c:pt idx="80453">
                  <c:v>0.99833470599999996</c:v>
                </c:pt>
                <c:pt idx="80454">
                  <c:v>0.994798234</c:v>
                </c:pt>
                <c:pt idx="80455">
                  <c:v>0.99466263200000005</c:v>
                </c:pt>
                <c:pt idx="80456">
                  <c:v>0.98337578699999995</c:v>
                </c:pt>
                <c:pt idx="80457">
                  <c:v>0.99466263200000005</c:v>
                </c:pt>
                <c:pt idx="80458">
                  <c:v>0.994798234</c:v>
                </c:pt>
                <c:pt idx="80459">
                  <c:v>0.99466263200000005</c:v>
                </c:pt>
                <c:pt idx="80460">
                  <c:v>0.99090427199999997</c:v>
                </c:pt>
                <c:pt idx="80461">
                  <c:v>0.98048173699999996</c:v>
                </c:pt>
                <c:pt idx="80462">
                  <c:v>0.99466263200000005</c:v>
                </c:pt>
                <c:pt idx="80463">
                  <c:v>0.98337578699999995</c:v>
                </c:pt>
                <c:pt idx="80464">
                  <c:v>0.98337578699999995</c:v>
                </c:pt>
                <c:pt idx="80465">
                  <c:v>0.98337578699999995</c:v>
                </c:pt>
                <c:pt idx="80466">
                  <c:v>0.98048173699999996</c:v>
                </c:pt>
                <c:pt idx="80467">
                  <c:v>0.994798234</c:v>
                </c:pt>
                <c:pt idx="80468">
                  <c:v>0.99466263200000005</c:v>
                </c:pt>
                <c:pt idx="80469">
                  <c:v>0.99466263200000005</c:v>
                </c:pt>
                <c:pt idx="80470">
                  <c:v>0.98337578699999995</c:v>
                </c:pt>
                <c:pt idx="80471">
                  <c:v>0.98337578699999995</c:v>
                </c:pt>
                <c:pt idx="80472">
                  <c:v>0.98048173699999996</c:v>
                </c:pt>
                <c:pt idx="80473">
                  <c:v>0.99833470599999996</c:v>
                </c:pt>
                <c:pt idx="80474">
                  <c:v>0.99626751000000002</c:v>
                </c:pt>
                <c:pt idx="80475">
                  <c:v>0.994798234</c:v>
                </c:pt>
                <c:pt idx="80476">
                  <c:v>0.99833470599999996</c:v>
                </c:pt>
                <c:pt idx="80477">
                  <c:v>0.98337578699999995</c:v>
                </c:pt>
                <c:pt idx="80478">
                  <c:v>0.99100769600000005</c:v>
                </c:pt>
                <c:pt idx="80479">
                  <c:v>0.994798234</c:v>
                </c:pt>
                <c:pt idx="80480">
                  <c:v>0.99027694600000005</c:v>
                </c:pt>
                <c:pt idx="80481">
                  <c:v>0.99466263200000005</c:v>
                </c:pt>
                <c:pt idx="80482">
                  <c:v>0.99833470599999996</c:v>
                </c:pt>
                <c:pt idx="80483">
                  <c:v>0.99833470599999996</c:v>
                </c:pt>
                <c:pt idx="80484">
                  <c:v>0.98337578699999995</c:v>
                </c:pt>
                <c:pt idx="80485">
                  <c:v>0.98337578699999995</c:v>
                </c:pt>
                <c:pt idx="80486">
                  <c:v>0.99833470599999996</c:v>
                </c:pt>
                <c:pt idx="80487">
                  <c:v>0.98337578699999995</c:v>
                </c:pt>
                <c:pt idx="80488">
                  <c:v>0.99466263200000005</c:v>
                </c:pt>
                <c:pt idx="80489">
                  <c:v>0.99833470599999996</c:v>
                </c:pt>
                <c:pt idx="80490">
                  <c:v>0.99466263200000005</c:v>
                </c:pt>
                <c:pt idx="80491">
                  <c:v>0.98337578699999995</c:v>
                </c:pt>
                <c:pt idx="80492">
                  <c:v>0.994798234</c:v>
                </c:pt>
                <c:pt idx="80493">
                  <c:v>0.98337578699999995</c:v>
                </c:pt>
                <c:pt idx="80494">
                  <c:v>0.98337578699999995</c:v>
                </c:pt>
                <c:pt idx="80495">
                  <c:v>0.98337578699999995</c:v>
                </c:pt>
                <c:pt idx="80496">
                  <c:v>0.99466263200000005</c:v>
                </c:pt>
                <c:pt idx="80497">
                  <c:v>0.994798234</c:v>
                </c:pt>
                <c:pt idx="80498">
                  <c:v>0.99466263200000005</c:v>
                </c:pt>
                <c:pt idx="80499">
                  <c:v>0.98337578699999995</c:v>
                </c:pt>
                <c:pt idx="80500">
                  <c:v>0.98048173699999996</c:v>
                </c:pt>
                <c:pt idx="80501">
                  <c:v>0.99015918800000002</c:v>
                </c:pt>
                <c:pt idx="80502">
                  <c:v>0.99833470599999996</c:v>
                </c:pt>
                <c:pt idx="80503">
                  <c:v>0.99466263200000005</c:v>
                </c:pt>
                <c:pt idx="80504">
                  <c:v>0.98048173699999996</c:v>
                </c:pt>
                <c:pt idx="80505">
                  <c:v>0.98337578699999995</c:v>
                </c:pt>
                <c:pt idx="80506">
                  <c:v>0.99466263200000005</c:v>
                </c:pt>
                <c:pt idx="80507">
                  <c:v>0.99466263200000005</c:v>
                </c:pt>
                <c:pt idx="80508">
                  <c:v>0.99833470599999996</c:v>
                </c:pt>
                <c:pt idx="80509">
                  <c:v>0.99466263200000005</c:v>
                </c:pt>
                <c:pt idx="80510">
                  <c:v>0.99626751000000002</c:v>
                </c:pt>
                <c:pt idx="80511">
                  <c:v>0.99833470599999996</c:v>
                </c:pt>
                <c:pt idx="80512">
                  <c:v>0.98337578699999995</c:v>
                </c:pt>
                <c:pt idx="80513">
                  <c:v>0.98549281</c:v>
                </c:pt>
                <c:pt idx="80514">
                  <c:v>0.99466263200000005</c:v>
                </c:pt>
                <c:pt idx="80515">
                  <c:v>0.99466263200000005</c:v>
                </c:pt>
                <c:pt idx="80516">
                  <c:v>0.99833470599999996</c:v>
                </c:pt>
                <c:pt idx="80517">
                  <c:v>0.98337578699999995</c:v>
                </c:pt>
                <c:pt idx="80518">
                  <c:v>0.99833470599999996</c:v>
                </c:pt>
                <c:pt idx="80519">
                  <c:v>0.98337578699999995</c:v>
                </c:pt>
                <c:pt idx="80520">
                  <c:v>0.98337578699999995</c:v>
                </c:pt>
                <c:pt idx="80521">
                  <c:v>0.99466263200000005</c:v>
                </c:pt>
                <c:pt idx="80522">
                  <c:v>0.994798234</c:v>
                </c:pt>
                <c:pt idx="80523">
                  <c:v>0.98337578699999995</c:v>
                </c:pt>
                <c:pt idx="80524">
                  <c:v>0.98337578699999995</c:v>
                </c:pt>
                <c:pt idx="80525">
                  <c:v>0.99456953599999998</c:v>
                </c:pt>
                <c:pt idx="80526">
                  <c:v>0.98337578699999995</c:v>
                </c:pt>
                <c:pt idx="80527">
                  <c:v>0.99466263200000005</c:v>
                </c:pt>
                <c:pt idx="80528">
                  <c:v>0.98337578699999995</c:v>
                </c:pt>
                <c:pt idx="80529">
                  <c:v>0.98337578699999995</c:v>
                </c:pt>
                <c:pt idx="80530">
                  <c:v>0.994798234</c:v>
                </c:pt>
                <c:pt idx="80531">
                  <c:v>0.98048173699999996</c:v>
                </c:pt>
                <c:pt idx="80532">
                  <c:v>0.98529628999999996</c:v>
                </c:pt>
                <c:pt idx="80533">
                  <c:v>0.98048173699999996</c:v>
                </c:pt>
                <c:pt idx="80534">
                  <c:v>0.994798234</c:v>
                </c:pt>
                <c:pt idx="80535">
                  <c:v>0.99466263200000005</c:v>
                </c:pt>
                <c:pt idx="80536">
                  <c:v>0.99466263200000005</c:v>
                </c:pt>
                <c:pt idx="80537">
                  <c:v>0.994798234</c:v>
                </c:pt>
                <c:pt idx="80538">
                  <c:v>0.99833470599999996</c:v>
                </c:pt>
                <c:pt idx="80539">
                  <c:v>0.98337578699999995</c:v>
                </c:pt>
                <c:pt idx="80540">
                  <c:v>0.98337578699999995</c:v>
                </c:pt>
                <c:pt idx="80541">
                  <c:v>0.98337578699999995</c:v>
                </c:pt>
                <c:pt idx="80542">
                  <c:v>0.98048173699999996</c:v>
                </c:pt>
                <c:pt idx="80543">
                  <c:v>0.99466263200000005</c:v>
                </c:pt>
                <c:pt idx="80544">
                  <c:v>0.987316898</c:v>
                </c:pt>
                <c:pt idx="80545">
                  <c:v>0.99466263200000005</c:v>
                </c:pt>
                <c:pt idx="80546">
                  <c:v>0.994798234</c:v>
                </c:pt>
                <c:pt idx="80547">
                  <c:v>0.994798234</c:v>
                </c:pt>
                <c:pt idx="80548">
                  <c:v>0.99466263200000005</c:v>
                </c:pt>
                <c:pt idx="80549">
                  <c:v>0.98337578699999995</c:v>
                </c:pt>
                <c:pt idx="80550">
                  <c:v>0.98048173699999996</c:v>
                </c:pt>
                <c:pt idx="80551">
                  <c:v>0.994798234</c:v>
                </c:pt>
                <c:pt idx="80552">
                  <c:v>0.994798234</c:v>
                </c:pt>
                <c:pt idx="80553">
                  <c:v>0.99466263200000005</c:v>
                </c:pt>
                <c:pt idx="80554">
                  <c:v>0.99833470599999996</c:v>
                </c:pt>
                <c:pt idx="80555">
                  <c:v>0.98337578699999995</c:v>
                </c:pt>
                <c:pt idx="80556">
                  <c:v>0.99466263200000005</c:v>
                </c:pt>
                <c:pt idx="80557">
                  <c:v>0.98337578699999995</c:v>
                </c:pt>
                <c:pt idx="80558">
                  <c:v>0.99833470599999996</c:v>
                </c:pt>
                <c:pt idx="80559">
                  <c:v>0.99833470599999996</c:v>
                </c:pt>
                <c:pt idx="80560">
                  <c:v>0.99833470599999996</c:v>
                </c:pt>
                <c:pt idx="80561">
                  <c:v>0.994798234</c:v>
                </c:pt>
                <c:pt idx="80562">
                  <c:v>0.98337578699999995</c:v>
                </c:pt>
                <c:pt idx="80563">
                  <c:v>0.99466263200000005</c:v>
                </c:pt>
                <c:pt idx="80564">
                  <c:v>0.994798234</c:v>
                </c:pt>
                <c:pt idx="80565">
                  <c:v>0.98337578699999995</c:v>
                </c:pt>
                <c:pt idx="80566">
                  <c:v>0.98337578699999995</c:v>
                </c:pt>
                <c:pt idx="80567">
                  <c:v>0.99466263200000005</c:v>
                </c:pt>
                <c:pt idx="80568">
                  <c:v>0.99466263200000005</c:v>
                </c:pt>
                <c:pt idx="80569">
                  <c:v>0.99015918800000002</c:v>
                </c:pt>
                <c:pt idx="80570">
                  <c:v>0.98337578699999995</c:v>
                </c:pt>
                <c:pt idx="80571">
                  <c:v>0.99833470599999996</c:v>
                </c:pt>
                <c:pt idx="80572">
                  <c:v>0.99466263200000005</c:v>
                </c:pt>
                <c:pt idx="80573">
                  <c:v>0.98048173699999996</c:v>
                </c:pt>
                <c:pt idx="80574">
                  <c:v>0.98337578699999995</c:v>
                </c:pt>
                <c:pt idx="80575">
                  <c:v>0.99833470599999996</c:v>
                </c:pt>
                <c:pt idx="80576">
                  <c:v>0.994798234</c:v>
                </c:pt>
                <c:pt idx="80577">
                  <c:v>0.99833470599999996</c:v>
                </c:pt>
                <c:pt idx="80578">
                  <c:v>0.99100769600000005</c:v>
                </c:pt>
                <c:pt idx="80579">
                  <c:v>0.99027694600000005</c:v>
                </c:pt>
                <c:pt idx="80580">
                  <c:v>0.994798234</c:v>
                </c:pt>
                <c:pt idx="80581">
                  <c:v>0.994798234</c:v>
                </c:pt>
                <c:pt idx="80582">
                  <c:v>0.99466263200000005</c:v>
                </c:pt>
                <c:pt idx="80583">
                  <c:v>0.99466263200000005</c:v>
                </c:pt>
                <c:pt idx="80584">
                  <c:v>0.99833470599999996</c:v>
                </c:pt>
                <c:pt idx="80585">
                  <c:v>0.994798234</c:v>
                </c:pt>
                <c:pt idx="80586">
                  <c:v>0.99833470599999996</c:v>
                </c:pt>
                <c:pt idx="80587">
                  <c:v>0.99833470599999996</c:v>
                </c:pt>
                <c:pt idx="80588">
                  <c:v>0.99466263200000005</c:v>
                </c:pt>
                <c:pt idx="80589">
                  <c:v>0.98337578699999995</c:v>
                </c:pt>
                <c:pt idx="80590">
                  <c:v>0.99833470599999996</c:v>
                </c:pt>
                <c:pt idx="80591">
                  <c:v>0.987316898</c:v>
                </c:pt>
                <c:pt idx="80592">
                  <c:v>0.97933389000000004</c:v>
                </c:pt>
                <c:pt idx="80593">
                  <c:v>0.99833470599999996</c:v>
                </c:pt>
                <c:pt idx="80594">
                  <c:v>0.99833470599999996</c:v>
                </c:pt>
                <c:pt idx="80595">
                  <c:v>0.994798234</c:v>
                </c:pt>
                <c:pt idx="80596">
                  <c:v>0.99833470599999996</c:v>
                </c:pt>
                <c:pt idx="80597">
                  <c:v>0.99466263200000005</c:v>
                </c:pt>
                <c:pt idx="80598">
                  <c:v>0.98337578699999995</c:v>
                </c:pt>
                <c:pt idx="80599">
                  <c:v>0.99833470599999996</c:v>
                </c:pt>
                <c:pt idx="80600">
                  <c:v>0.99466263200000005</c:v>
                </c:pt>
                <c:pt idx="80601">
                  <c:v>0.98729905299999998</c:v>
                </c:pt>
                <c:pt idx="80602">
                  <c:v>0.99466263200000005</c:v>
                </c:pt>
                <c:pt idx="80603">
                  <c:v>0.99466263200000005</c:v>
                </c:pt>
                <c:pt idx="80604">
                  <c:v>0.994798234</c:v>
                </c:pt>
                <c:pt idx="80605">
                  <c:v>0.994798234</c:v>
                </c:pt>
                <c:pt idx="80606">
                  <c:v>0.99090427199999997</c:v>
                </c:pt>
                <c:pt idx="80607">
                  <c:v>0.98337578699999995</c:v>
                </c:pt>
                <c:pt idx="80608">
                  <c:v>0.99090427199999997</c:v>
                </c:pt>
                <c:pt idx="80609">
                  <c:v>0.98337578699999995</c:v>
                </c:pt>
                <c:pt idx="80610">
                  <c:v>0.98048173699999996</c:v>
                </c:pt>
                <c:pt idx="80611">
                  <c:v>0.98337578699999995</c:v>
                </c:pt>
                <c:pt idx="80612">
                  <c:v>0.98729905299999998</c:v>
                </c:pt>
                <c:pt idx="80613">
                  <c:v>0.98337578699999995</c:v>
                </c:pt>
                <c:pt idx="80614">
                  <c:v>0.994798234</c:v>
                </c:pt>
                <c:pt idx="80615">
                  <c:v>0.98337578699999995</c:v>
                </c:pt>
                <c:pt idx="80616">
                  <c:v>0.99833470599999996</c:v>
                </c:pt>
                <c:pt idx="80617">
                  <c:v>0.98337578699999995</c:v>
                </c:pt>
                <c:pt idx="80618">
                  <c:v>0.994798234</c:v>
                </c:pt>
                <c:pt idx="80619">
                  <c:v>0.99466263200000005</c:v>
                </c:pt>
                <c:pt idx="80620">
                  <c:v>0.99833470599999996</c:v>
                </c:pt>
                <c:pt idx="80621">
                  <c:v>0.99466263200000005</c:v>
                </c:pt>
                <c:pt idx="80622">
                  <c:v>0.98048173699999996</c:v>
                </c:pt>
                <c:pt idx="80623">
                  <c:v>0.98337578699999995</c:v>
                </c:pt>
                <c:pt idx="80624">
                  <c:v>0.98337578699999995</c:v>
                </c:pt>
                <c:pt idx="80625">
                  <c:v>0.994798234</c:v>
                </c:pt>
                <c:pt idx="80626">
                  <c:v>0.99833470599999996</c:v>
                </c:pt>
                <c:pt idx="80627">
                  <c:v>0.99466263200000005</c:v>
                </c:pt>
                <c:pt idx="80628">
                  <c:v>0.994798234</c:v>
                </c:pt>
                <c:pt idx="80629">
                  <c:v>0.99466263200000005</c:v>
                </c:pt>
                <c:pt idx="80630">
                  <c:v>0.98337578699999995</c:v>
                </c:pt>
                <c:pt idx="80631">
                  <c:v>0.99466263200000005</c:v>
                </c:pt>
                <c:pt idx="80632">
                  <c:v>0.98337578699999995</c:v>
                </c:pt>
                <c:pt idx="80633">
                  <c:v>0.994798234</c:v>
                </c:pt>
                <c:pt idx="80634">
                  <c:v>0.99833470599999996</c:v>
                </c:pt>
                <c:pt idx="80635">
                  <c:v>0.98048173699999996</c:v>
                </c:pt>
                <c:pt idx="80636">
                  <c:v>0.98337578699999995</c:v>
                </c:pt>
                <c:pt idx="80637">
                  <c:v>0.99466263200000005</c:v>
                </c:pt>
                <c:pt idx="80638">
                  <c:v>0.99090427199999997</c:v>
                </c:pt>
                <c:pt idx="80639">
                  <c:v>0.98337578699999995</c:v>
                </c:pt>
                <c:pt idx="80640">
                  <c:v>0.98552498799999999</c:v>
                </c:pt>
                <c:pt idx="80641">
                  <c:v>0.99466263200000005</c:v>
                </c:pt>
                <c:pt idx="80642">
                  <c:v>0.98337578699999995</c:v>
                </c:pt>
                <c:pt idx="80643">
                  <c:v>0.98337578699999995</c:v>
                </c:pt>
                <c:pt idx="80644">
                  <c:v>0.99466263200000005</c:v>
                </c:pt>
                <c:pt idx="80645">
                  <c:v>0.99090427199999997</c:v>
                </c:pt>
                <c:pt idx="80646">
                  <c:v>0.98729905299999998</c:v>
                </c:pt>
                <c:pt idx="80647">
                  <c:v>0.98048173699999996</c:v>
                </c:pt>
                <c:pt idx="80648">
                  <c:v>0.99833470599999996</c:v>
                </c:pt>
                <c:pt idx="80649">
                  <c:v>0.98337578699999995</c:v>
                </c:pt>
                <c:pt idx="80650">
                  <c:v>0.994798234</c:v>
                </c:pt>
                <c:pt idx="80651">
                  <c:v>0.98048173699999996</c:v>
                </c:pt>
                <c:pt idx="80652">
                  <c:v>0.99466263200000005</c:v>
                </c:pt>
                <c:pt idx="80653">
                  <c:v>0.98048173699999996</c:v>
                </c:pt>
                <c:pt idx="80654">
                  <c:v>0.98337578699999995</c:v>
                </c:pt>
                <c:pt idx="80655">
                  <c:v>0.98337578699999995</c:v>
                </c:pt>
                <c:pt idx="80656">
                  <c:v>0.99466263200000005</c:v>
                </c:pt>
                <c:pt idx="80657">
                  <c:v>0.98337578699999995</c:v>
                </c:pt>
                <c:pt idx="80658">
                  <c:v>0.99833470599999996</c:v>
                </c:pt>
                <c:pt idx="80659">
                  <c:v>0.99466263200000005</c:v>
                </c:pt>
                <c:pt idx="80660">
                  <c:v>0.99466263200000005</c:v>
                </c:pt>
                <c:pt idx="80661">
                  <c:v>0.99466263200000005</c:v>
                </c:pt>
                <c:pt idx="80662">
                  <c:v>0.98337578699999995</c:v>
                </c:pt>
                <c:pt idx="80663">
                  <c:v>0.99090427199999997</c:v>
                </c:pt>
                <c:pt idx="80664">
                  <c:v>0.99466263200000005</c:v>
                </c:pt>
                <c:pt idx="80665">
                  <c:v>0.99090427199999997</c:v>
                </c:pt>
                <c:pt idx="80666">
                  <c:v>0.99466263200000005</c:v>
                </c:pt>
                <c:pt idx="80667">
                  <c:v>0.99466263200000005</c:v>
                </c:pt>
                <c:pt idx="80668">
                  <c:v>0.99833470599999996</c:v>
                </c:pt>
                <c:pt idx="80669">
                  <c:v>0.99015918800000002</c:v>
                </c:pt>
                <c:pt idx="80670">
                  <c:v>0.99466263200000005</c:v>
                </c:pt>
                <c:pt idx="80671">
                  <c:v>0.99466263200000005</c:v>
                </c:pt>
                <c:pt idx="80672">
                  <c:v>0.99833470599999996</c:v>
                </c:pt>
                <c:pt idx="80673">
                  <c:v>0.98337578699999995</c:v>
                </c:pt>
                <c:pt idx="80674">
                  <c:v>0.99466263200000005</c:v>
                </c:pt>
                <c:pt idx="80675">
                  <c:v>0.98337578699999995</c:v>
                </c:pt>
                <c:pt idx="80676">
                  <c:v>0.99466263200000005</c:v>
                </c:pt>
                <c:pt idx="80677">
                  <c:v>0.99466263200000005</c:v>
                </c:pt>
                <c:pt idx="80678">
                  <c:v>0.99466263200000005</c:v>
                </c:pt>
                <c:pt idx="80679">
                  <c:v>0.98337578699999995</c:v>
                </c:pt>
                <c:pt idx="80680">
                  <c:v>0.98048173699999996</c:v>
                </c:pt>
                <c:pt idx="80681">
                  <c:v>0.98337578699999995</c:v>
                </c:pt>
                <c:pt idx="80682">
                  <c:v>0.994798234</c:v>
                </c:pt>
                <c:pt idx="80683">
                  <c:v>0.98337578699999995</c:v>
                </c:pt>
                <c:pt idx="80684">
                  <c:v>0.987316898</c:v>
                </c:pt>
                <c:pt idx="80685">
                  <c:v>0.99466263200000005</c:v>
                </c:pt>
                <c:pt idx="80686">
                  <c:v>0.98337578699999995</c:v>
                </c:pt>
                <c:pt idx="80687">
                  <c:v>0.99466263200000005</c:v>
                </c:pt>
                <c:pt idx="80688">
                  <c:v>0.98048173699999996</c:v>
                </c:pt>
                <c:pt idx="80689">
                  <c:v>0.99466263200000005</c:v>
                </c:pt>
                <c:pt idx="80690">
                  <c:v>0.99833470599999996</c:v>
                </c:pt>
                <c:pt idx="80691">
                  <c:v>0.99466263200000005</c:v>
                </c:pt>
                <c:pt idx="80692">
                  <c:v>0.98337578699999995</c:v>
                </c:pt>
                <c:pt idx="80693">
                  <c:v>0.98048173699999996</c:v>
                </c:pt>
                <c:pt idx="80694">
                  <c:v>0.994798234</c:v>
                </c:pt>
                <c:pt idx="80695">
                  <c:v>0.994798234</c:v>
                </c:pt>
                <c:pt idx="80696">
                  <c:v>0.98337578699999995</c:v>
                </c:pt>
                <c:pt idx="80697">
                  <c:v>0.99090427199999997</c:v>
                </c:pt>
                <c:pt idx="80698">
                  <c:v>0.99466263200000005</c:v>
                </c:pt>
                <c:pt idx="80699">
                  <c:v>0.99466263200000005</c:v>
                </c:pt>
                <c:pt idx="80700">
                  <c:v>0.99466263200000005</c:v>
                </c:pt>
                <c:pt idx="80701">
                  <c:v>0.98337578699999995</c:v>
                </c:pt>
                <c:pt idx="80702">
                  <c:v>0.99833470599999996</c:v>
                </c:pt>
                <c:pt idx="80703">
                  <c:v>0.99833470599999996</c:v>
                </c:pt>
                <c:pt idx="80704">
                  <c:v>0.994798234</c:v>
                </c:pt>
                <c:pt idx="80705">
                  <c:v>0.98048173699999996</c:v>
                </c:pt>
                <c:pt idx="80706">
                  <c:v>0.98975540500000003</c:v>
                </c:pt>
                <c:pt idx="80707">
                  <c:v>0.99833470599999996</c:v>
                </c:pt>
                <c:pt idx="80708">
                  <c:v>0.99466263200000005</c:v>
                </c:pt>
                <c:pt idx="80709">
                  <c:v>0.98529628999999996</c:v>
                </c:pt>
                <c:pt idx="80710">
                  <c:v>0.99466263200000005</c:v>
                </c:pt>
                <c:pt idx="80711">
                  <c:v>0.99015918800000002</c:v>
                </c:pt>
                <c:pt idx="80712">
                  <c:v>0.98337578699999995</c:v>
                </c:pt>
                <c:pt idx="80713">
                  <c:v>0.99833470599999996</c:v>
                </c:pt>
                <c:pt idx="80714">
                  <c:v>0.98337578699999995</c:v>
                </c:pt>
                <c:pt idx="80715">
                  <c:v>0.98552498799999999</c:v>
                </c:pt>
                <c:pt idx="80716">
                  <c:v>0.98337578699999995</c:v>
                </c:pt>
                <c:pt idx="80717">
                  <c:v>0.99833470599999996</c:v>
                </c:pt>
                <c:pt idx="80718">
                  <c:v>0.99100769600000005</c:v>
                </c:pt>
                <c:pt idx="80719">
                  <c:v>0.99833470599999996</c:v>
                </c:pt>
                <c:pt idx="80720">
                  <c:v>0.98337578699999995</c:v>
                </c:pt>
                <c:pt idx="80721">
                  <c:v>0.99466263200000005</c:v>
                </c:pt>
                <c:pt idx="80722">
                  <c:v>0.98048173699999996</c:v>
                </c:pt>
                <c:pt idx="80723">
                  <c:v>0.98048173699999996</c:v>
                </c:pt>
                <c:pt idx="80724">
                  <c:v>0.98337578699999995</c:v>
                </c:pt>
                <c:pt idx="80725">
                  <c:v>0.994798234</c:v>
                </c:pt>
                <c:pt idx="80726">
                  <c:v>0.98048173699999996</c:v>
                </c:pt>
                <c:pt idx="80727">
                  <c:v>0.98337578699999995</c:v>
                </c:pt>
                <c:pt idx="80728">
                  <c:v>0.98337578699999995</c:v>
                </c:pt>
                <c:pt idx="80729">
                  <c:v>0.994798234</c:v>
                </c:pt>
                <c:pt idx="80730">
                  <c:v>0.98337578699999995</c:v>
                </c:pt>
                <c:pt idx="80731">
                  <c:v>0.99466263200000005</c:v>
                </c:pt>
                <c:pt idx="80732">
                  <c:v>0.99466263200000005</c:v>
                </c:pt>
                <c:pt idx="80733">
                  <c:v>0.994798234</c:v>
                </c:pt>
                <c:pt idx="80734">
                  <c:v>0.98337578699999995</c:v>
                </c:pt>
                <c:pt idx="80735">
                  <c:v>0.98337578699999995</c:v>
                </c:pt>
                <c:pt idx="80736">
                  <c:v>0.98337578699999995</c:v>
                </c:pt>
                <c:pt idx="80737">
                  <c:v>0.994798234</c:v>
                </c:pt>
                <c:pt idx="80738">
                  <c:v>0.99090427199999997</c:v>
                </c:pt>
                <c:pt idx="80739">
                  <c:v>0.98337578699999995</c:v>
                </c:pt>
                <c:pt idx="80740">
                  <c:v>0.98337578699999995</c:v>
                </c:pt>
                <c:pt idx="80741">
                  <c:v>0.98729905299999998</c:v>
                </c:pt>
                <c:pt idx="80742">
                  <c:v>0.98337578699999995</c:v>
                </c:pt>
                <c:pt idx="80743">
                  <c:v>0.99466263200000005</c:v>
                </c:pt>
                <c:pt idx="80744">
                  <c:v>0.994798234</c:v>
                </c:pt>
                <c:pt idx="80745">
                  <c:v>0.99466263200000005</c:v>
                </c:pt>
                <c:pt idx="80746">
                  <c:v>0.99466263200000005</c:v>
                </c:pt>
                <c:pt idx="80747">
                  <c:v>0.98337578699999995</c:v>
                </c:pt>
                <c:pt idx="80748">
                  <c:v>0.98729905299999998</c:v>
                </c:pt>
                <c:pt idx="80749">
                  <c:v>0.99833470599999996</c:v>
                </c:pt>
                <c:pt idx="80750">
                  <c:v>0.98337578699999995</c:v>
                </c:pt>
                <c:pt idx="80751">
                  <c:v>0.99466263200000005</c:v>
                </c:pt>
                <c:pt idx="80752">
                  <c:v>0.994798234</c:v>
                </c:pt>
                <c:pt idx="80753">
                  <c:v>0.98337578699999995</c:v>
                </c:pt>
                <c:pt idx="80754">
                  <c:v>0.99466263200000005</c:v>
                </c:pt>
                <c:pt idx="80755">
                  <c:v>0.994798234</c:v>
                </c:pt>
                <c:pt idx="80756">
                  <c:v>0.98337578699999995</c:v>
                </c:pt>
                <c:pt idx="80757">
                  <c:v>0.98048173699999996</c:v>
                </c:pt>
                <c:pt idx="80758">
                  <c:v>0.99833470599999996</c:v>
                </c:pt>
                <c:pt idx="80759">
                  <c:v>0.99466263200000005</c:v>
                </c:pt>
                <c:pt idx="80760">
                  <c:v>0.99466263200000005</c:v>
                </c:pt>
                <c:pt idx="80761">
                  <c:v>0.994798234</c:v>
                </c:pt>
                <c:pt idx="80762">
                  <c:v>0.99833470599999996</c:v>
                </c:pt>
                <c:pt idx="80763">
                  <c:v>0.994798234</c:v>
                </c:pt>
                <c:pt idx="80764">
                  <c:v>0.99466263200000005</c:v>
                </c:pt>
                <c:pt idx="80765">
                  <c:v>0.994798234</c:v>
                </c:pt>
                <c:pt idx="80766">
                  <c:v>0.98337578699999995</c:v>
                </c:pt>
                <c:pt idx="80767">
                  <c:v>0.98048173699999996</c:v>
                </c:pt>
                <c:pt idx="80768">
                  <c:v>0.987316898</c:v>
                </c:pt>
                <c:pt idx="80769">
                  <c:v>0.99466263200000005</c:v>
                </c:pt>
                <c:pt idx="80770">
                  <c:v>0.98337578699999995</c:v>
                </c:pt>
                <c:pt idx="80771">
                  <c:v>0.99466263200000005</c:v>
                </c:pt>
                <c:pt idx="80772">
                  <c:v>0.98337578699999995</c:v>
                </c:pt>
                <c:pt idx="80773">
                  <c:v>0.994798234</c:v>
                </c:pt>
                <c:pt idx="80774">
                  <c:v>0.99833470599999996</c:v>
                </c:pt>
                <c:pt idx="80775">
                  <c:v>0.98337578699999995</c:v>
                </c:pt>
                <c:pt idx="80776">
                  <c:v>0.99833470599999996</c:v>
                </c:pt>
                <c:pt idx="80777">
                  <c:v>0.99466263200000005</c:v>
                </c:pt>
                <c:pt idx="80778">
                  <c:v>0.98337578699999995</c:v>
                </c:pt>
                <c:pt idx="80779">
                  <c:v>0.994798234</c:v>
                </c:pt>
                <c:pt idx="80780">
                  <c:v>0.99833470599999996</c:v>
                </c:pt>
                <c:pt idx="80781">
                  <c:v>0.99466263200000005</c:v>
                </c:pt>
                <c:pt idx="80782">
                  <c:v>0.99466263200000005</c:v>
                </c:pt>
                <c:pt idx="80783">
                  <c:v>0.99466263200000005</c:v>
                </c:pt>
                <c:pt idx="80784">
                  <c:v>0.99833470599999996</c:v>
                </c:pt>
                <c:pt idx="80785">
                  <c:v>0.99466263200000005</c:v>
                </c:pt>
                <c:pt idx="80786">
                  <c:v>0.98337578699999995</c:v>
                </c:pt>
                <c:pt idx="80787">
                  <c:v>0.98048173699999996</c:v>
                </c:pt>
                <c:pt idx="80788">
                  <c:v>0.98337578699999995</c:v>
                </c:pt>
                <c:pt idx="80789">
                  <c:v>0.98337578699999995</c:v>
                </c:pt>
                <c:pt idx="80790">
                  <c:v>0.99833470599999996</c:v>
                </c:pt>
                <c:pt idx="80791">
                  <c:v>0.98048173699999996</c:v>
                </c:pt>
                <c:pt idx="80792">
                  <c:v>0.98337578699999995</c:v>
                </c:pt>
                <c:pt idx="80793">
                  <c:v>0.99466263200000005</c:v>
                </c:pt>
                <c:pt idx="80794">
                  <c:v>0.98337578699999995</c:v>
                </c:pt>
                <c:pt idx="80795">
                  <c:v>0.994798234</c:v>
                </c:pt>
                <c:pt idx="80796">
                  <c:v>0.98337578699999995</c:v>
                </c:pt>
                <c:pt idx="80797">
                  <c:v>0.99466263200000005</c:v>
                </c:pt>
                <c:pt idx="80798">
                  <c:v>0.99466263200000005</c:v>
                </c:pt>
                <c:pt idx="80799">
                  <c:v>0.994798234</c:v>
                </c:pt>
                <c:pt idx="80800">
                  <c:v>0.99466263200000005</c:v>
                </c:pt>
                <c:pt idx="80801">
                  <c:v>0.99466263200000005</c:v>
                </c:pt>
                <c:pt idx="80802">
                  <c:v>0.99015918800000002</c:v>
                </c:pt>
                <c:pt idx="80803">
                  <c:v>0.98337578699999995</c:v>
                </c:pt>
                <c:pt idx="80804">
                  <c:v>0.994798234</c:v>
                </c:pt>
                <c:pt idx="80805">
                  <c:v>0.98337578699999995</c:v>
                </c:pt>
                <c:pt idx="80806">
                  <c:v>0.98337578699999995</c:v>
                </c:pt>
                <c:pt idx="80807">
                  <c:v>0.99833470599999996</c:v>
                </c:pt>
                <c:pt idx="80808">
                  <c:v>0.98337578699999995</c:v>
                </c:pt>
                <c:pt idx="80809">
                  <c:v>0.98337578699999995</c:v>
                </c:pt>
                <c:pt idx="80810">
                  <c:v>0.99466263200000005</c:v>
                </c:pt>
                <c:pt idx="80811">
                  <c:v>0.994798234</c:v>
                </c:pt>
                <c:pt idx="80812">
                  <c:v>0.98048173699999996</c:v>
                </c:pt>
                <c:pt idx="80813">
                  <c:v>0.98337578699999995</c:v>
                </c:pt>
                <c:pt idx="80814">
                  <c:v>0.99833470599999996</c:v>
                </c:pt>
                <c:pt idx="80815">
                  <c:v>0.99833470599999996</c:v>
                </c:pt>
                <c:pt idx="80816">
                  <c:v>0.98337578699999995</c:v>
                </c:pt>
                <c:pt idx="80817">
                  <c:v>0.994798234</c:v>
                </c:pt>
                <c:pt idx="80818">
                  <c:v>0.994798234</c:v>
                </c:pt>
                <c:pt idx="80819">
                  <c:v>0.98337578699999995</c:v>
                </c:pt>
                <c:pt idx="80820">
                  <c:v>0.99466263200000005</c:v>
                </c:pt>
                <c:pt idx="80821">
                  <c:v>0.98337578699999995</c:v>
                </c:pt>
                <c:pt idx="80822">
                  <c:v>0.99466263200000005</c:v>
                </c:pt>
                <c:pt idx="80823">
                  <c:v>0.99466263200000005</c:v>
                </c:pt>
                <c:pt idx="80824">
                  <c:v>0.98048173699999996</c:v>
                </c:pt>
                <c:pt idx="80825">
                  <c:v>0.98337578699999995</c:v>
                </c:pt>
                <c:pt idx="80826">
                  <c:v>0.99833470599999996</c:v>
                </c:pt>
                <c:pt idx="80827">
                  <c:v>0.98048173699999996</c:v>
                </c:pt>
                <c:pt idx="80828">
                  <c:v>0.99466263200000005</c:v>
                </c:pt>
                <c:pt idx="80829">
                  <c:v>0.994798234</c:v>
                </c:pt>
                <c:pt idx="80830">
                  <c:v>0.99833470599999996</c:v>
                </c:pt>
                <c:pt idx="80831">
                  <c:v>0.99833470599999996</c:v>
                </c:pt>
                <c:pt idx="80832">
                  <c:v>0.99466263200000005</c:v>
                </c:pt>
                <c:pt idx="80833">
                  <c:v>0.99833470599999996</c:v>
                </c:pt>
                <c:pt idx="80834">
                  <c:v>0.98337578699999995</c:v>
                </c:pt>
                <c:pt idx="80835">
                  <c:v>0.994798234</c:v>
                </c:pt>
                <c:pt idx="80836">
                  <c:v>0.98337578699999995</c:v>
                </c:pt>
                <c:pt idx="80837">
                  <c:v>0.994798234</c:v>
                </c:pt>
                <c:pt idx="80838">
                  <c:v>0.98337578699999995</c:v>
                </c:pt>
                <c:pt idx="80839">
                  <c:v>0.98337578699999995</c:v>
                </c:pt>
                <c:pt idx="80840">
                  <c:v>0.994798234</c:v>
                </c:pt>
                <c:pt idx="80841">
                  <c:v>0.98048173699999996</c:v>
                </c:pt>
                <c:pt idx="80842">
                  <c:v>0.994798234</c:v>
                </c:pt>
                <c:pt idx="80843">
                  <c:v>0.99466263200000005</c:v>
                </c:pt>
                <c:pt idx="80844">
                  <c:v>0.99833470599999996</c:v>
                </c:pt>
                <c:pt idx="80845">
                  <c:v>0.98337578699999995</c:v>
                </c:pt>
                <c:pt idx="80846">
                  <c:v>0.99100769600000005</c:v>
                </c:pt>
                <c:pt idx="80847">
                  <c:v>0.99466263200000005</c:v>
                </c:pt>
                <c:pt idx="80848">
                  <c:v>0.99833470599999996</c:v>
                </c:pt>
                <c:pt idx="80849">
                  <c:v>0.994798234</c:v>
                </c:pt>
                <c:pt idx="80850">
                  <c:v>0.98337578699999995</c:v>
                </c:pt>
                <c:pt idx="80851">
                  <c:v>0.994798234</c:v>
                </c:pt>
                <c:pt idx="80852">
                  <c:v>0.99466263200000005</c:v>
                </c:pt>
                <c:pt idx="80853">
                  <c:v>0.99466263200000005</c:v>
                </c:pt>
                <c:pt idx="80854">
                  <c:v>0.98048173699999996</c:v>
                </c:pt>
                <c:pt idx="80855">
                  <c:v>0.994798234</c:v>
                </c:pt>
                <c:pt idx="80856">
                  <c:v>0.99090427199999997</c:v>
                </c:pt>
                <c:pt idx="80857">
                  <c:v>0.99833470599999996</c:v>
                </c:pt>
                <c:pt idx="80858">
                  <c:v>0.99833470599999996</c:v>
                </c:pt>
                <c:pt idx="80859">
                  <c:v>0.98337578699999995</c:v>
                </c:pt>
                <c:pt idx="80860">
                  <c:v>0.98337578699999995</c:v>
                </c:pt>
                <c:pt idx="80861">
                  <c:v>0.98048173699999996</c:v>
                </c:pt>
                <c:pt idx="80862">
                  <c:v>0.99466263200000005</c:v>
                </c:pt>
                <c:pt idx="80863">
                  <c:v>0.98337578699999995</c:v>
                </c:pt>
                <c:pt idx="80864">
                  <c:v>0.99466263200000005</c:v>
                </c:pt>
                <c:pt idx="80865">
                  <c:v>0.98337578699999995</c:v>
                </c:pt>
                <c:pt idx="80866">
                  <c:v>0.99466263200000005</c:v>
                </c:pt>
                <c:pt idx="80867">
                  <c:v>0.99090427199999997</c:v>
                </c:pt>
                <c:pt idx="80868">
                  <c:v>0.98337578699999995</c:v>
                </c:pt>
                <c:pt idx="80869">
                  <c:v>0.99833470599999996</c:v>
                </c:pt>
                <c:pt idx="80870">
                  <c:v>0.99833470599999996</c:v>
                </c:pt>
                <c:pt idx="80871">
                  <c:v>0.99466263200000005</c:v>
                </c:pt>
                <c:pt idx="80872">
                  <c:v>0.994798234</c:v>
                </c:pt>
                <c:pt idx="80873">
                  <c:v>0.99466263200000005</c:v>
                </c:pt>
                <c:pt idx="80874">
                  <c:v>0.98337578699999995</c:v>
                </c:pt>
                <c:pt idx="80875">
                  <c:v>0.98337578699999995</c:v>
                </c:pt>
                <c:pt idx="80876">
                  <c:v>0.99466263200000005</c:v>
                </c:pt>
                <c:pt idx="80877">
                  <c:v>0.98048173699999996</c:v>
                </c:pt>
                <c:pt idx="80878">
                  <c:v>0.98048173699999996</c:v>
                </c:pt>
                <c:pt idx="80879">
                  <c:v>0.99833470599999996</c:v>
                </c:pt>
                <c:pt idx="80880">
                  <c:v>0.99090427199999997</c:v>
                </c:pt>
                <c:pt idx="80881">
                  <c:v>0.98337578699999995</c:v>
                </c:pt>
                <c:pt idx="80882">
                  <c:v>0.99833470599999996</c:v>
                </c:pt>
                <c:pt idx="80883">
                  <c:v>0.99466263200000005</c:v>
                </c:pt>
                <c:pt idx="80884">
                  <c:v>0.994798234</c:v>
                </c:pt>
                <c:pt idx="80885">
                  <c:v>0.994798234</c:v>
                </c:pt>
                <c:pt idx="80886">
                  <c:v>0.994798234</c:v>
                </c:pt>
                <c:pt idx="80887">
                  <c:v>0.98337578699999995</c:v>
                </c:pt>
                <c:pt idx="80888">
                  <c:v>0.98337578699999995</c:v>
                </c:pt>
                <c:pt idx="80889">
                  <c:v>0.98337578699999995</c:v>
                </c:pt>
                <c:pt idx="80890">
                  <c:v>0.98337578699999995</c:v>
                </c:pt>
                <c:pt idx="80891">
                  <c:v>0.994798234</c:v>
                </c:pt>
                <c:pt idx="80892">
                  <c:v>0.99466263200000005</c:v>
                </c:pt>
                <c:pt idx="80893">
                  <c:v>0.98729905299999998</c:v>
                </c:pt>
                <c:pt idx="80894">
                  <c:v>0.99450736299999998</c:v>
                </c:pt>
                <c:pt idx="80895">
                  <c:v>0.99466263200000005</c:v>
                </c:pt>
                <c:pt idx="80896">
                  <c:v>0.99466263200000005</c:v>
                </c:pt>
                <c:pt idx="80897">
                  <c:v>0.99833470599999996</c:v>
                </c:pt>
                <c:pt idx="80898">
                  <c:v>0.98337578699999995</c:v>
                </c:pt>
                <c:pt idx="80899">
                  <c:v>0.99466263200000005</c:v>
                </c:pt>
                <c:pt idx="80900">
                  <c:v>0.98337578699999995</c:v>
                </c:pt>
                <c:pt idx="80901">
                  <c:v>0.98048173699999996</c:v>
                </c:pt>
                <c:pt idx="80902">
                  <c:v>0.987316898</c:v>
                </c:pt>
                <c:pt idx="80903">
                  <c:v>0.98048173699999996</c:v>
                </c:pt>
                <c:pt idx="80904">
                  <c:v>0.99833470599999996</c:v>
                </c:pt>
                <c:pt idx="80905">
                  <c:v>0.98048173699999996</c:v>
                </c:pt>
                <c:pt idx="80906">
                  <c:v>0.99090427199999997</c:v>
                </c:pt>
                <c:pt idx="80907">
                  <c:v>0.99466263200000005</c:v>
                </c:pt>
                <c:pt idx="80908">
                  <c:v>0.99833470599999996</c:v>
                </c:pt>
                <c:pt idx="80909">
                  <c:v>0.99833470599999996</c:v>
                </c:pt>
                <c:pt idx="80910">
                  <c:v>0.994798234</c:v>
                </c:pt>
                <c:pt idx="80911">
                  <c:v>0.98337578699999995</c:v>
                </c:pt>
                <c:pt idx="80912">
                  <c:v>0.99833470599999996</c:v>
                </c:pt>
                <c:pt idx="80913">
                  <c:v>0.98048173699999996</c:v>
                </c:pt>
                <c:pt idx="80914">
                  <c:v>0.98337578699999995</c:v>
                </c:pt>
                <c:pt idx="80915">
                  <c:v>0.98337578699999995</c:v>
                </c:pt>
                <c:pt idx="80916">
                  <c:v>0.98337578699999995</c:v>
                </c:pt>
                <c:pt idx="80917">
                  <c:v>0.99466263200000005</c:v>
                </c:pt>
                <c:pt idx="80918">
                  <c:v>0.99833470599999996</c:v>
                </c:pt>
                <c:pt idx="80919">
                  <c:v>0.99466263200000005</c:v>
                </c:pt>
                <c:pt idx="80920">
                  <c:v>0.994798234</c:v>
                </c:pt>
                <c:pt idx="80921">
                  <c:v>0.98048173699999996</c:v>
                </c:pt>
                <c:pt idx="80922">
                  <c:v>0.98337578699999995</c:v>
                </c:pt>
                <c:pt idx="80923">
                  <c:v>0.98729905299999998</c:v>
                </c:pt>
                <c:pt idx="80924">
                  <c:v>0.98337578699999995</c:v>
                </c:pt>
                <c:pt idx="80925">
                  <c:v>0.987316898</c:v>
                </c:pt>
                <c:pt idx="80926">
                  <c:v>0.99833470599999996</c:v>
                </c:pt>
                <c:pt idx="80927">
                  <c:v>0.99466263200000005</c:v>
                </c:pt>
                <c:pt idx="80928">
                  <c:v>0.99466263200000005</c:v>
                </c:pt>
                <c:pt idx="80929">
                  <c:v>0.994798234</c:v>
                </c:pt>
                <c:pt idx="80930">
                  <c:v>0.98337578699999995</c:v>
                </c:pt>
                <c:pt idx="80931">
                  <c:v>0.99466263200000005</c:v>
                </c:pt>
                <c:pt idx="80932">
                  <c:v>0.99833470599999996</c:v>
                </c:pt>
                <c:pt idx="80933">
                  <c:v>0.99100769600000005</c:v>
                </c:pt>
                <c:pt idx="80934">
                  <c:v>0.98337578699999995</c:v>
                </c:pt>
                <c:pt idx="80935">
                  <c:v>0.98337578699999995</c:v>
                </c:pt>
                <c:pt idx="80936">
                  <c:v>0.98337578699999995</c:v>
                </c:pt>
                <c:pt idx="80937">
                  <c:v>0.98337578699999995</c:v>
                </c:pt>
                <c:pt idx="80938">
                  <c:v>0.99015918800000002</c:v>
                </c:pt>
                <c:pt idx="80939">
                  <c:v>0.99466263200000005</c:v>
                </c:pt>
                <c:pt idx="80940">
                  <c:v>0.98337578699999995</c:v>
                </c:pt>
                <c:pt idx="80941">
                  <c:v>0.99833470599999996</c:v>
                </c:pt>
                <c:pt idx="80942">
                  <c:v>0.98337578699999995</c:v>
                </c:pt>
                <c:pt idx="80943">
                  <c:v>0.99833470599999996</c:v>
                </c:pt>
                <c:pt idx="80944">
                  <c:v>0.994798234</c:v>
                </c:pt>
                <c:pt idx="80945">
                  <c:v>0.994798234</c:v>
                </c:pt>
                <c:pt idx="80946">
                  <c:v>0.99466263200000005</c:v>
                </c:pt>
                <c:pt idx="80947">
                  <c:v>0.99466263200000005</c:v>
                </c:pt>
                <c:pt idx="80948">
                  <c:v>0.99466263200000005</c:v>
                </c:pt>
                <c:pt idx="80949">
                  <c:v>0.98337578699999995</c:v>
                </c:pt>
                <c:pt idx="80950">
                  <c:v>0.99466263200000005</c:v>
                </c:pt>
                <c:pt idx="80951">
                  <c:v>0.99833470599999996</c:v>
                </c:pt>
                <c:pt idx="80952">
                  <c:v>0.994798234</c:v>
                </c:pt>
                <c:pt idx="80953">
                  <c:v>0.994798234</c:v>
                </c:pt>
                <c:pt idx="80954">
                  <c:v>0.98048173699999996</c:v>
                </c:pt>
                <c:pt idx="80955">
                  <c:v>0.98337578699999995</c:v>
                </c:pt>
                <c:pt idx="80956">
                  <c:v>0.98048173699999996</c:v>
                </c:pt>
                <c:pt idx="80957">
                  <c:v>0.99833470599999996</c:v>
                </c:pt>
                <c:pt idx="80958">
                  <c:v>0.994798234</c:v>
                </c:pt>
                <c:pt idx="80959">
                  <c:v>0.99466263200000005</c:v>
                </c:pt>
                <c:pt idx="80960">
                  <c:v>0.98048173699999996</c:v>
                </c:pt>
                <c:pt idx="80961">
                  <c:v>0.98048173699999996</c:v>
                </c:pt>
                <c:pt idx="80962">
                  <c:v>0.98337578699999995</c:v>
                </c:pt>
                <c:pt idx="80963">
                  <c:v>0.98337578699999995</c:v>
                </c:pt>
                <c:pt idx="80964">
                  <c:v>0.987316898</c:v>
                </c:pt>
                <c:pt idx="80965">
                  <c:v>0.98337578699999995</c:v>
                </c:pt>
                <c:pt idx="80966">
                  <c:v>0.99100769600000005</c:v>
                </c:pt>
                <c:pt idx="80967">
                  <c:v>0.994798234</c:v>
                </c:pt>
                <c:pt idx="80968">
                  <c:v>0.994798234</c:v>
                </c:pt>
                <c:pt idx="80969">
                  <c:v>0.99833470599999996</c:v>
                </c:pt>
                <c:pt idx="80970">
                  <c:v>0.98048173699999996</c:v>
                </c:pt>
                <c:pt idx="80971">
                  <c:v>0.99833470599999996</c:v>
                </c:pt>
                <c:pt idx="80972">
                  <c:v>0.994798234</c:v>
                </c:pt>
                <c:pt idx="80973">
                  <c:v>0.98337578699999995</c:v>
                </c:pt>
                <c:pt idx="80974">
                  <c:v>0.98337578699999995</c:v>
                </c:pt>
                <c:pt idx="80975">
                  <c:v>0.994798234</c:v>
                </c:pt>
                <c:pt idx="80976">
                  <c:v>0.994798234</c:v>
                </c:pt>
                <c:pt idx="80977">
                  <c:v>0.99466263200000005</c:v>
                </c:pt>
                <c:pt idx="80978">
                  <c:v>0.99466263200000005</c:v>
                </c:pt>
                <c:pt idx="80979">
                  <c:v>0.99833470599999996</c:v>
                </c:pt>
                <c:pt idx="80980">
                  <c:v>0.994798234</c:v>
                </c:pt>
                <c:pt idx="80981">
                  <c:v>0.994798234</c:v>
                </c:pt>
                <c:pt idx="80982">
                  <c:v>0.99090427199999997</c:v>
                </c:pt>
                <c:pt idx="80983">
                  <c:v>0.99833470599999996</c:v>
                </c:pt>
                <c:pt idx="80984">
                  <c:v>0.99466263200000005</c:v>
                </c:pt>
                <c:pt idx="80985">
                  <c:v>0.99466263200000005</c:v>
                </c:pt>
                <c:pt idx="80986">
                  <c:v>0.98337578699999995</c:v>
                </c:pt>
                <c:pt idx="80987">
                  <c:v>0.98337578699999995</c:v>
                </c:pt>
                <c:pt idx="80988">
                  <c:v>0.994798234</c:v>
                </c:pt>
                <c:pt idx="80989">
                  <c:v>0.98048173699999996</c:v>
                </c:pt>
                <c:pt idx="80990">
                  <c:v>0.98337578699999995</c:v>
                </c:pt>
                <c:pt idx="80991">
                  <c:v>0.98337578699999995</c:v>
                </c:pt>
                <c:pt idx="80992">
                  <c:v>0.98337578699999995</c:v>
                </c:pt>
                <c:pt idx="80993">
                  <c:v>0.994798234</c:v>
                </c:pt>
                <c:pt idx="80994">
                  <c:v>0.98337578699999995</c:v>
                </c:pt>
                <c:pt idx="80995">
                  <c:v>0.98337578699999995</c:v>
                </c:pt>
                <c:pt idx="80996">
                  <c:v>0.98048173699999996</c:v>
                </c:pt>
                <c:pt idx="80997">
                  <c:v>0.98337578699999995</c:v>
                </c:pt>
                <c:pt idx="80998">
                  <c:v>0.98048173699999996</c:v>
                </c:pt>
                <c:pt idx="80999">
                  <c:v>0.994798234</c:v>
                </c:pt>
                <c:pt idx="81000">
                  <c:v>0.98048173699999996</c:v>
                </c:pt>
                <c:pt idx="81001">
                  <c:v>0.98337578699999995</c:v>
                </c:pt>
                <c:pt idx="81002">
                  <c:v>0.99833470599999996</c:v>
                </c:pt>
                <c:pt idx="81003">
                  <c:v>0.98337578699999995</c:v>
                </c:pt>
                <c:pt idx="81004">
                  <c:v>0.98337578699999995</c:v>
                </c:pt>
                <c:pt idx="81005">
                  <c:v>0.994798234</c:v>
                </c:pt>
                <c:pt idx="81006">
                  <c:v>0.98048173699999996</c:v>
                </c:pt>
                <c:pt idx="81007">
                  <c:v>0.98048173699999996</c:v>
                </c:pt>
                <c:pt idx="81008">
                  <c:v>0.99833470599999996</c:v>
                </c:pt>
                <c:pt idx="81009">
                  <c:v>0.994798234</c:v>
                </c:pt>
                <c:pt idx="81010">
                  <c:v>0.99833470599999996</c:v>
                </c:pt>
                <c:pt idx="81011">
                  <c:v>0.99833470599999996</c:v>
                </c:pt>
                <c:pt idx="81012">
                  <c:v>0.98048173699999996</c:v>
                </c:pt>
                <c:pt idx="81013">
                  <c:v>0.99466263200000005</c:v>
                </c:pt>
                <c:pt idx="81014">
                  <c:v>0.99466263200000005</c:v>
                </c:pt>
                <c:pt idx="81015">
                  <c:v>0.99466263200000005</c:v>
                </c:pt>
                <c:pt idx="81016">
                  <c:v>0.98337578699999995</c:v>
                </c:pt>
                <c:pt idx="81017">
                  <c:v>0.98975540500000003</c:v>
                </c:pt>
                <c:pt idx="81018">
                  <c:v>0.99466263200000005</c:v>
                </c:pt>
                <c:pt idx="81019">
                  <c:v>0.98337578699999995</c:v>
                </c:pt>
                <c:pt idx="81020">
                  <c:v>0.99015918800000002</c:v>
                </c:pt>
                <c:pt idx="81021">
                  <c:v>0.98337578699999995</c:v>
                </c:pt>
                <c:pt idx="81022">
                  <c:v>0.98048173699999996</c:v>
                </c:pt>
                <c:pt idx="81023">
                  <c:v>0.98552498799999999</c:v>
                </c:pt>
                <c:pt idx="81024">
                  <c:v>0.99833470599999996</c:v>
                </c:pt>
                <c:pt idx="81025">
                  <c:v>0.994798234</c:v>
                </c:pt>
                <c:pt idx="81026">
                  <c:v>0.99466263200000005</c:v>
                </c:pt>
                <c:pt idx="81027">
                  <c:v>0.98048173699999996</c:v>
                </c:pt>
                <c:pt idx="81028">
                  <c:v>0.98337578699999995</c:v>
                </c:pt>
                <c:pt idx="81029">
                  <c:v>0.99466263200000005</c:v>
                </c:pt>
                <c:pt idx="81030">
                  <c:v>0.994798234</c:v>
                </c:pt>
                <c:pt idx="81031">
                  <c:v>0.99833470599999996</c:v>
                </c:pt>
                <c:pt idx="81032">
                  <c:v>0.99833470599999996</c:v>
                </c:pt>
                <c:pt idx="81033">
                  <c:v>0.99833470599999996</c:v>
                </c:pt>
                <c:pt idx="81034">
                  <c:v>0.99466263200000005</c:v>
                </c:pt>
                <c:pt idx="81035">
                  <c:v>0.99833470599999996</c:v>
                </c:pt>
                <c:pt idx="81036">
                  <c:v>0.99466263200000005</c:v>
                </c:pt>
                <c:pt idx="81037">
                  <c:v>0.98337578699999995</c:v>
                </c:pt>
                <c:pt idx="81038">
                  <c:v>0.994798234</c:v>
                </c:pt>
                <c:pt idx="81039">
                  <c:v>0.99833470599999996</c:v>
                </c:pt>
                <c:pt idx="81040">
                  <c:v>0.99833470599999996</c:v>
                </c:pt>
                <c:pt idx="81041">
                  <c:v>0.99833470599999996</c:v>
                </c:pt>
                <c:pt idx="81042">
                  <c:v>0.99833470599999996</c:v>
                </c:pt>
                <c:pt idx="81043">
                  <c:v>0.99027694600000005</c:v>
                </c:pt>
                <c:pt idx="81044">
                  <c:v>0.98337578699999995</c:v>
                </c:pt>
                <c:pt idx="81045">
                  <c:v>0.98337578699999995</c:v>
                </c:pt>
                <c:pt idx="81046">
                  <c:v>0.99466263200000005</c:v>
                </c:pt>
                <c:pt idx="81047">
                  <c:v>0.98048173699999996</c:v>
                </c:pt>
                <c:pt idx="81048">
                  <c:v>0.99027694600000005</c:v>
                </c:pt>
                <c:pt idx="81049">
                  <c:v>0.98337578699999995</c:v>
                </c:pt>
                <c:pt idx="81050">
                  <c:v>0.99466263200000005</c:v>
                </c:pt>
                <c:pt idx="81051">
                  <c:v>0.994798234</c:v>
                </c:pt>
                <c:pt idx="81052">
                  <c:v>0.99466263200000005</c:v>
                </c:pt>
                <c:pt idx="81053">
                  <c:v>0.98337578699999995</c:v>
                </c:pt>
                <c:pt idx="81054">
                  <c:v>0.98048173699999996</c:v>
                </c:pt>
                <c:pt idx="81055">
                  <c:v>0.99833470599999996</c:v>
                </c:pt>
                <c:pt idx="81056">
                  <c:v>0.994798234</c:v>
                </c:pt>
                <c:pt idx="81057">
                  <c:v>0.98048173699999996</c:v>
                </c:pt>
                <c:pt idx="81058">
                  <c:v>0.99466263200000005</c:v>
                </c:pt>
                <c:pt idx="81059">
                  <c:v>0.98337578699999995</c:v>
                </c:pt>
                <c:pt idx="81060">
                  <c:v>0.98337578699999995</c:v>
                </c:pt>
                <c:pt idx="81061">
                  <c:v>0.99466263200000005</c:v>
                </c:pt>
                <c:pt idx="81062">
                  <c:v>0.99833470599999996</c:v>
                </c:pt>
                <c:pt idx="81063">
                  <c:v>0.98337578699999995</c:v>
                </c:pt>
                <c:pt idx="81064">
                  <c:v>0.98337578699999995</c:v>
                </c:pt>
                <c:pt idx="81065">
                  <c:v>0.99833470599999996</c:v>
                </c:pt>
                <c:pt idx="81066">
                  <c:v>0.98337578699999995</c:v>
                </c:pt>
                <c:pt idx="81067">
                  <c:v>0.98337578699999995</c:v>
                </c:pt>
                <c:pt idx="81068">
                  <c:v>0.98337578699999995</c:v>
                </c:pt>
                <c:pt idx="81069">
                  <c:v>0.98337578699999995</c:v>
                </c:pt>
                <c:pt idx="81070">
                  <c:v>0.994798234</c:v>
                </c:pt>
                <c:pt idx="81071">
                  <c:v>0.98529628999999996</c:v>
                </c:pt>
                <c:pt idx="81072">
                  <c:v>0.99027694600000005</c:v>
                </c:pt>
                <c:pt idx="81073">
                  <c:v>0.99090427199999997</c:v>
                </c:pt>
                <c:pt idx="81074">
                  <c:v>0.98337578699999995</c:v>
                </c:pt>
                <c:pt idx="81075">
                  <c:v>0.98337578699999995</c:v>
                </c:pt>
                <c:pt idx="81076">
                  <c:v>0.98048173699999996</c:v>
                </c:pt>
                <c:pt idx="81077">
                  <c:v>0.98337578699999995</c:v>
                </c:pt>
                <c:pt idx="81078">
                  <c:v>0.99466263200000005</c:v>
                </c:pt>
                <c:pt idx="81079">
                  <c:v>0.98337578699999995</c:v>
                </c:pt>
                <c:pt idx="81080">
                  <c:v>0.98337578699999995</c:v>
                </c:pt>
                <c:pt idx="81081">
                  <c:v>0.98337578699999995</c:v>
                </c:pt>
                <c:pt idx="81082">
                  <c:v>0.99833470599999996</c:v>
                </c:pt>
                <c:pt idx="81083">
                  <c:v>0.98337578699999995</c:v>
                </c:pt>
                <c:pt idx="81084">
                  <c:v>0.99466263200000005</c:v>
                </c:pt>
                <c:pt idx="81085">
                  <c:v>0.99833470599999996</c:v>
                </c:pt>
                <c:pt idx="81086">
                  <c:v>0.99450736299999998</c:v>
                </c:pt>
                <c:pt idx="81087">
                  <c:v>0.98337578699999995</c:v>
                </c:pt>
                <c:pt idx="81088">
                  <c:v>0.99466263200000005</c:v>
                </c:pt>
                <c:pt idx="81089">
                  <c:v>0.99100769600000005</c:v>
                </c:pt>
                <c:pt idx="81090">
                  <c:v>0.98337578699999995</c:v>
                </c:pt>
                <c:pt idx="81091">
                  <c:v>0.99833470599999996</c:v>
                </c:pt>
                <c:pt idx="81092">
                  <c:v>0.98048173699999996</c:v>
                </c:pt>
                <c:pt idx="81093">
                  <c:v>0.99466263200000005</c:v>
                </c:pt>
                <c:pt idx="81094">
                  <c:v>0.98337578699999995</c:v>
                </c:pt>
                <c:pt idx="81095">
                  <c:v>0.99466263200000005</c:v>
                </c:pt>
                <c:pt idx="81096">
                  <c:v>0.994798234</c:v>
                </c:pt>
                <c:pt idx="81097">
                  <c:v>0.99466263200000005</c:v>
                </c:pt>
                <c:pt idx="81098">
                  <c:v>0.98048173699999996</c:v>
                </c:pt>
                <c:pt idx="81099">
                  <c:v>0.99833470599999996</c:v>
                </c:pt>
                <c:pt idx="81100">
                  <c:v>0.98337578699999995</c:v>
                </c:pt>
                <c:pt idx="81101">
                  <c:v>0.99466263200000005</c:v>
                </c:pt>
                <c:pt idx="81102">
                  <c:v>0.98337578699999995</c:v>
                </c:pt>
                <c:pt idx="81103">
                  <c:v>0.99466263200000005</c:v>
                </c:pt>
                <c:pt idx="81104">
                  <c:v>0.994798234</c:v>
                </c:pt>
                <c:pt idx="81105">
                  <c:v>0.98337578699999995</c:v>
                </c:pt>
                <c:pt idx="81106">
                  <c:v>0.98337578699999995</c:v>
                </c:pt>
                <c:pt idx="81107">
                  <c:v>0.98337578699999995</c:v>
                </c:pt>
                <c:pt idx="81108">
                  <c:v>0.99466263200000005</c:v>
                </c:pt>
                <c:pt idx="81109">
                  <c:v>0.99833470599999996</c:v>
                </c:pt>
                <c:pt idx="81110">
                  <c:v>0.98048173699999996</c:v>
                </c:pt>
                <c:pt idx="81111">
                  <c:v>0.99090427199999997</c:v>
                </c:pt>
                <c:pt idx="81112">
                  <c:v>0.98048173699999996</c:v>
                </c:pt>
                <c:pt idx="81113">
                  <c:v>0.98048173699999996</c:v>
                </c:pt>
                <c:pt idx="81114">
                  <c:v>0.97825968500000005</c:v>
                </c:pt>
                <c:pt idx="81115">
                  <c:v>0.99090427199999997</c:v>
                </c:pt>
                <c:pt idx="81116">
                  <c:v>0.98048173699999996</c:v>
                </c:pt>
                <c:pt idx="81117">
                  <c:v>0.98337578699999995</c:v>
                </c:pt>
                <c:pt idx="81118">
                  <c:v>0.99833470599999996</c:v>
                </c:pt>
                <c:pt idx="81119">
                  <c:v>0.98337578699999995</c:v>
                </c:pt>
                <c:pt idx="81120">
                  <c:v>0.98048173699999996</c:v>
                </c:pt>
                <c:pt idx="81121">
                  <c:v>0.99833470599999996</c:v>
                </c:pt>
                <c:pt idx="81122">
                  <c:v>0.98048173699999996</c:v>
                </c:pt>
                <c:pt idx="81123">
                  <c:v>0.994798234</c:v>
                </c:pt>
                <c:pt idx="81124">
                  <c:v>0.99833470599999996</c:v>
                </c:pt>
                <c:pt idx="81125">
                  <c:v>0.99466263200000005</c:v>
                </c:pt>
                <c:pt idx="81126">
                  <c:v>0.99833470599999996</c:v>
                </c:pt>
                <c:pt idx="81127">
                  <c:v>0.99015918800000002</c:v>
                </c:pt>
                <c:pt idx="81128">
                  <c:v>0.98337578699999995</c:v>
                </c:pt>
                <c:pt idx="81129">
                  <c:v>0.98337578699999995</c:v>
                </c:pt>
                <c:pt idx="81130">
                  <c:v>0.99833470599999996</c:v>
                </c:pt>
                <c:pt idx="81131">
                  <c:v>0.98337578699999995</c:v>
                </c:pt>
                <c:pt idx="81132">
                  <c:v>0.99466263200000005</c:v>
                </c:pt>
                <c:pt idx="81133">
                  <c:v>0.98337578699999995</c:v>
                </c:pt>
                <c:pt idx="81134">
                  <c:v>0.98048173699999996</c:v>
                </c:pt>
                <c:pt idx="81135">
                  <c:v>0.994798234</c:v>
                </c:pt>
                <c:pt idx="81136">
                  <c:v>0.98048173699999996</c:v>
                </c:pt>
                <c:pt idx="81137">
                  <c:v>0.98048173699999996</c:v>
                </c:pt>
                <c:pt idx="81138">
                  <c:v>0.99833470599999996</c:v>
                </c:pt>
                <c:pt idx="81139">
                  <c:v>0.98549281</c:v>
                </c:pt>
                <c:pt idx="81140">
                  <c:v>0.98337578699999995</c:v>
                </c:pt>
                <c:pt idx="81141">
                  <c:v>0.99100769600000005</c:v>
                </c:pt>
                <c:pt idx="81142">
                  <c:v>0.99466263200000005</c:v>
                </c:pt>
                <c:pt idx="81143">
                  <c:v>0.994798234</c:v>
                </c:pt>
                <c:pt idx="81144">
                  <c:v>0.98048173699999996</c:v>
                </c:pt>
                <c:pt idx="81145">
                  <c:v>0.98337578699999995</c:v>
                </c:pt>
                <c:pt idx="81146">
                  <c:v>0.98337578699999995</c:v>
                </c:pt>
                <c:pt idx="81147">
                  <c:v>0.98337578699999995</c:v>
                </c:pt>
                <c:pt idx="81148">
                  <c:v>0.98337578699999995</c:v>
                </c:pt>
                <c:pt idx="81149">
                  <c:v>0.98337578699999995</c:v>
                </c:pt>
                <c:pt idx="81150">
                  <c:v>0.98337578699999995</c:v>
                </c:pt>
                <c:pt idx="81151">
                  <c:v>0.99833470599999996</c:v>
                </c:pt>
                <c:pt idx="81152">
                  <c:v>0.99466263200000005</c:v>
                </c:pt>
                <c:pt idx="81153">
                  <c:v>0.99456953599999998</c:v>
                </c:pt>
                <c:pt idx="81154">
                  <c:v>0.99466263200000005</c:v>
                </c:pt>
                <c:pt idx="81155">
                  <c:v>0.98337578699999995</c:v>
                </c:pt>
                <c:pt idx="81156">
                  <c:v>0.98337578699999995</c:v>
                </c:pt>
                <c:pt idx="81157">
                  <c:v>0.99466263200000005</c:v>
                </c:pt>
                <c:pt idx="81158">
                  <c:v>0.99466263200000005</c:v>
                </c:pt>
                <c:pt idx="81159">
                  <c:v>0.99015918800000002</c:v>
                </c:pt>
                <c:pt idx="81160">
                  <c:v>0.99466263200000005</c:v>
                </c:pt>
                <c:pt idx="81161">
                  <c:v>0.99466263200000005</c:v>
                </c:pt>
                <c:pt idx="81162">
                  <c:v>0.98048173699999996</c:v>
                </c:pt>
                <c:pt idx="81163">
                  <c:v>0.994798234</c:v>
                </c:pt>
                <c:pt idx="81164">
                  <c:v>0.98337578699999995</c:v>
                </c:pt>
                <c:pt idx="81165">
                  <c:v>0.994798234</c:v>
                </c:pt>
                <c:pt idx="81166">
                  <c:v>0.99833470599999996</c:v>
                </c:pt>
                <c:pt idx="81167">
                  <c:v>0.99466263200000005</c:v>
                </c:pt>
                <c:pt idx="81168">
                  <c:v>0.99466263200000005</c:v>
                </c:pt>
                <c:pt idx="81169">
                  <c:v>0.994798234</c:v>
                </c:pt>
                <c:pt idx="81170">
                  <c:v>0.98337578699999995</c:v>
                </c:pt>
                <c:pt idx="81171">
                  <c:v>0.99100769600000005</c:v>
                </c:pt>
                <c:pt idx="81172">
                  <c:v>0.99466263200000005</c:v>
                </c:pt>
                <c:pt idx="81173">
                  <c:v>0.994798234</c:v>
                </c:pt>
                <c:pt idx="81174">
                  <c:v>0.99833470599999996</c:v>
                </c:pt>
                <c:pt idx="81175">
                  <c:v>0.99090427199999997</c:v>
                </c:pt>
                <c:pt idx="81176">
                  <c:v>0.98337578699999995</c:v>
                </c:pt>
                <c:pt idx="81177">
                  <c:v>0.99833470599999996</c:v>
                </c:pt>
                <c:pt idx="81178">
                  <c:v>0.98337578699999995</c:v>
                </c:pt>
                <c:pt idx="81179">
                  <c:v>0.99833470599999996</c:v>
                </c:pt>
                <c:pt idx="81180">
                  <c:v>0.99833470599999996</c:v>
                </c:pt>
                <c:pt idx="81181">
                  <c:v>0.98048173699999996</c:v>
                </c:pt>
                <c:pt idx="81182">
                  <c:v>0.99466263200000005</c:v>
                </c:pt>
                <c:pt idx="81183">
                  <c:v>0.98337578699999995</c:v>
                </c:pt>
                <c:pt idx="81184">
                  <c:v>0.98337578699999995</c:v>
                </c:pt>
                <c:pt idx="81185">
                  <c:v>0.98337578699999995</c:v>
                </c:pt>
                <c:pt idx="81186">
                  <c:v>0.98048173699999996</c:v>
                </c:pt>
                <c:pt idx="81187">
                  <c:v>0.99100769600000005</c:v>
                </c:pt>
                <c:pt idx="81188">
                  <c:v>0.98048173699999996</c:v>
                </c:pt>
                <c:pt idx="81189">
                  <c:v>0.98337578699999995</c:v>
                </c:pt>
                <c:pt idx="81190">
                  <c:v>0.99466263200000005</c:v>
                </c:pt>
                <c:pt idx="81191">
                  <c:v>0.994798234</c:v>
                </c:pt>
                <c:pt idx="81192">
                  <c:v>0.98048173699999996</c:v>
                </c:pt>
                <c:pt idx="81193">
                  <c:v>0.98337578699999995</c:v>
                </c:pt>
                <c:pt idx="81194">
                  <c:v>0.99466263200000005</c:v>
                </c:pt>
                <c:pt idx="81195">
                  <c:v>0.98729905299999998</c:v>
                </c:pt>
                <c:pt idx="81196">
                  <c:v>0.98337578699999995</c:v>
                </c:pt>
                <c:pt idx="81197">
                  <c:v>0.99833470599999996</c:v>
                </c:pt>
                <c:pt idx="81198">
                  <c:v>0.98048173699999996</c:v>
                </c:pt>
                <c:pt idx="81199">
                  <c:v>0.994798234</c:v>
                </c:pt>
                <c:pt idx="81200">
                  <c:v>0.99833470599999996</c:v>
                </c:pt>
                <c:pt idx="81201">
                  <c:v>0.994798234</c:v>
                </c:pt>
                <c:pt idx="81202">
                  <c:v>0.98337578699999995</c:v>
                </c:pt>
                <c:pt idx="81203">
                  <c:v>0.98337578699999995</c:v>
                </c:pt>
                <c:pt idx="81204">
                  <c:v>0.994798234</c:v>
                </c:pt>
                <c:pt idx="81205">
                  <c:v>0.99466263200000005</c:v>
                </c:pt>
                <c:pt idx="81206">
                  <c:v>0.98337578699999995</c:v>
                </c:pt>
                <c:pt idx="81207">
                  <c:v>0.98048173699999996</c:v>
                </c:pt>
                <c:pt idx="81208">
                  <c:v>0.98337578699999995</c:v>
                </c:pt>
                <c:pt idx="81209">
                  <c:v>0.994798234</c:v>
                </c:pt>
                <c:pt idx="81210">
                  <c:v>0.994798234</c:v>
                </c:pt>
                <c:pt idx="81211">
                  <c:v>0.987316898</c:v>
                </c:pt>
                <c:pt idx="81212">
                  <c:v>0.99466263200000005</c:v>
                </c:pt>
                <c:pt idx="81213">
                  <c:v>0.99833470599999996</c:v>
                </c:pt>
                <c:pt idx="81214">
                  <c:v>0.99833470599999996</c:v>
                </c:pt>
                <c:pt idx="81215">
                  <c:v>0.99833470599999996</c:v>
                </c:pt>
                <c:pt idx="81216">
                  <c:v>0.99466263200000005</c:v>
                </c:pt>
                <c:pt idx="81217">
                  <c:v>0.98048173699999996</c:v>
                </c:pt>
                <c:pt idx="81218">
                  <c:v>0.98337578699999995</c:v>
                </c:pt>
                <c:pt idx="81219">
                  <c:v>0.99466263200000005</c:v>
                </c:pt>
                <c:pt idx="81220">
                  <c:v>0.99833470599999996</c:v>
                </c:pt>
                <c:pt idx="81221">
                  <c:v>0.99833470599999996</c:v>
                </c:pt>
                <c:pt idx="81222">
                  <c:v>0.99466263200000005</c:v>
                </c:pt>
                <c:pt idx="81223">
                  <c:v>0.99833470599999996</c:v>
                </c:pt>
                <c:pt idx="81224">
                  <c:v>0.99466263200000005</c:v>
                </c:pt>
                <c:pt idx="81225">
                  <c:v>0.99833470599999996</c:v>
                </c:pt>
                <c:pt idx="81226">
                  <c:v>0.99833470599999996</c:v>
                </c:pt>
                <c:pt idx="81227">
                  <c:v>0.98337578699999995</c:v>
                </c:pt>
                <c:pt idx="81228">
                  <c:v>0.99833470599999996</c:v>
                </c:pt>
                <c:pt idx="81229">
                  <c:v>0.99466263200000005</c:v>
                </c:pt>
                <c:pt idx="81230">
                  <c:v>0.99833470599999996</c:v>
                </c:pt>
                <c:pt idx="81231">
                  <c:v>0.99100769600000005</c:v>
                </c:pt>
                <c:pt idx="81232">
                  <c:v>0.98337578699999995</c:v>
                </c:pt>
                <c:pt idx="81233">
                  <c:v>0.99833470599999996</c:v>
                </c:pt>
                <c:pt idx="81234">
                  <c:v>0.98337578699999995</c:v>
                </c:pt>
                <c:pt idx="81235">
                  <c:v>0.98337578699999995</c:v>
                </c:pt>
                <c:pt idx="81236">
                  <c:v>0.98337578699999995</c:v>
                </c:pt>
                <c:pt idx="81237">
                  <c:v>0.99833470599999996</c:v>
                </c:pt>
                <c:pt idx="81238">
                  <c:v>0.98337578699999995</c:v>
                </c:pt>
                <c:pt idx="81239">
                  <c:v>0.98337578699999995</c:v>
                </c:pt>
                <c:pt idx="81240">
                  <c:v>0.99833470599999996</c:v>
                </c:pt>
                <c:pt idx="81241">
                  <c:v>0.99833470599999996</c:v>
                </c:pt>
                <c:pt idx="81242">
                  <c:v>0.99466263200000005</c:v>
                </c:pt>
                <c:pt idx="81243">
                  <c:v>0.99466263200000005</c:v>
                </c:pt>
                <c:pt idx="81244">
                  <c:v>0.98337578699999995</c:v>
                </c:pt>
                <c:pt idx="81245">
                  <c:v>0.994798234</c:v>
                </c:pt>
                <c:pt idx="81246">
                  <c:v>0.99466263200000005</c:v>
                </c:pt>
                <c:pt idx="81247">
                  <c:v>0.99004824700000005</c:v>
                </c:pt>
                <c:pt idx="81248">
                  <c:v>0.98337578699999995</c:v>
                </c:pt>
                <c:pt idx="81249">
                  <c:v>0.98337578699999995</c:v>
                </c:pt>
                <c:pt idx="81250">
                  <c:v>0.99466263200000005</c:v>
                </c:pt>
                <c:pt idx="81251">
                  <c:v>0.994798234</c:v>
                </c:pt>
                <c:pt idx="81252">
                  <c:v>0.99833470599999996</c:v>
                </c:pt>
                <c:pt idx="81253">
                  <c:v>0.99833470599999996</c:v>
                </c:pt>
                <c:pt idx="81254">
                  <c:v>0.99833470599999996</c:v>
                </c:pt>
                <c:pt idx="81255">
                  <c:v>0.99466263200000005</c:v>
                </c:pt>
                <c:pt idx="81256">
                  <c:v>0.98048173699999996</c:v>
                </c:pt>
                <c:pt idx="81257">
                  <c:v>0.99833470599999996</c:v>
                </c:pt>
                <c:pt idx="81258">
                  <c:v>0.98337578699999995</c:v>
                </c:pt>
                <c:pt idx="81259">
                  <c:v>0.99466263200000005</c:v>
                </c:pt>
                <c:pt idx="81260">
                  <c:v>0.98048173699999996</c:v>
                </c:pt>
                <c:pt idx="81261">
                  <c:v>0.98729905299999998</c:v>
                </c:pt>
                <c:pt idx="81262">
                  <c:v>0.99466263200000005</c:v>
                </c:pt>
                <c:pt idx="81263">
                  <c:v>0.99466263200000005</c:v>
                </c:pt>
                <c:pt idx="81264">
                  <c:v>0.98048173699999996</c:v>
                </c:pt>
                <c:pt idx="81265">
                  <c:v>0.99466263200000005</c:v>
                </c:pt>
                <c:pt idx="81266">
                  <c:v>0.98337578699999995</c:v>
                </c:pt>
                <c:pt idx="81267">
                  <c:v>0.99833470599999996</c:v>
                </c:pt>
                <c:pt idx="81268">
                  <c:v>0.99833470599999996</c:v>
                </c:pt>
                <c:pt idx="81269">
                  <c:v>0.99466263200000005</c:v>
                </c:pt>
                <c:pt idx="81270">
                  <c:v>0.98337578699999995</c:v>
                </c:pt>
                <c:pt idx="81271">
                  <c:v>0.99466263200000005</c:v>
                </c:pt>
                <c:pt idx="81272">
                  <c:v>0.99466263200000005</c:v>
                </c:pt>
                <c:pt idx="81273">
                  <c:v>0.98337578699999995</c:v>
                </c:pt>
                <c:pt idx="81274">
                  <c:v>0.98337578699999995</c:v>
                </c:pt>
                <c:pt idx="81275">
                  <c:v>0.98729905299999998</c:v>
                </c:pt>
                <c:pt idx="81276">
                  <c:v>0.98729905299999998</c:v>
                </c:pt>
                <c:pt idx="81277">
                  <c:v>0.994798234</c:v>
                </c:pt>
                <c:pt idx="81278">
                  <c:v>0.99456953599999998</c:v>
                </c:pt>
                <c:pt idx="81279">
                  <c:v>0.98048173699999996</c:v>
                </c:pt>
                <c:pt idx="81280">
                  <c:v>0.98048173699999996</c:v>
                </c:pt>
                <c:pt idx="81281">
                  <c:v>0.99466263200000005</c:v>
                </c:pt>
                <c:pt idx="81282">
                  <c:v>0.99466263200000005</c:v>
                </c:pt>
                <c:pt idx="81283">
                  <c:v>0.98337578699999995</c:v>
                </c:pt>
                <c:pt idx="81284">
                  <c:v>0.99833470599999996</c:v>
                </c:pt>
                <c:pt idx="81285">
                  <c:v>0.99466263200000005</c:v>
                </c:pt>
                <c:pt idx="81286">
                  <c:v>0.98337578699999995</c:v>
                </c:pt>
                <c:pt idx="81287">
                  <c:v>0.99466263200000005</c:v>
                </c:pt>
                <c:pt idx="81288">
                  <c:v>0.98337578699999995</c:v>
                </c:pt>
                <c:pt idx="81289">
                  <c:v>0.994798234</c:v>
                </c:pt>
                <c:pt idx="81290">
                  <c:v>0.99833470599999996</c:v>
                </c:pt>
                <c:pt idx="81291">
                  <c:v>0.99833470599999996</c:v>
                </c:pt>
                <c:pt idx="81292">
                  <c:v>0.99833470599999996</c:v>
                </c:pt>
                <c:pt idx="81293">
                  <c:v>0.98048173699999996</c:v>
                </c:pt>
                <c:pt idx="81294">
                  <c:v>0.98048173699999996</c:v>
                </c:pt>
                <c:pt idx="81295">
                  <c:v>0.98337578699999995</c:v>
                </c:pt>
                <c:pt idx="81296">
                  <c:v>0.98337578699999995</c:v>
                </c:pt>
                <c:pt idx="81297">
                  <c:v>0.99027694600000005</c:v>
                </c:pt>
                <c:pt idx="81298">
                  <c:v>0.99466263200000005</c:v>
                </c:pt>
                <c:pt idx="81299">
                  <c:v>0.98729905299999998</c:v>
                </c:pt>
                <c:pt idx="81300">
                  <c:v>0.99466263200000005</c:v>
                </c:pt>
                <c:pt idx="81301">
                  <c:v>0.99466263200000005</c:v>
                </c:pt>
                <c:pt idx="81302">
                  <c:v>0.99833470599999996</c:v>
                </c:pt>
                <c:pt idx="81303">
                  <c:v>0.98048173699999996</c:v>
                </c:pt>
                <c:pt idx="81304">
                  <c:v>0.99833470599999996</c:v>
                </c:pt>
                <c:pt idx="81305">
                  <c:v>0.98048173699999996</c:v>
                </c:pt>
                <c:pt idx="81306">
                  <c:v>0.99626751000000002</c:v>
                </c:pt>
                <c:pt idx="81307">
                  <c:v>0.98337578699999995</c:v>
                </c:pt>
                <c:pt idx="81308">
                  <c:v>0.99833470599999996</c:v>
                </c:pt>
                <c:pt idx="81309">
                  <c:v>0.98529628999999996</c:v>
                </c:pt>
                <c:pt idx="81310">
                  <c:v>0.99466263200000005</c:v>
                </c:pt>
                <c:pt idx="81311">
                  <c:v>0.99626751000000002</c:v>
                </c:pt>
                <c:pt idx="81312">
                  <c:v>0.99833470599999996</c:v>
                </c:pt>
                <c:pt idx="81313">
                  <c:v>0.99833470599999996</c:v>
                </c:pt>
                <c:pt idx="81314">
                  <c:v>0.98337578699999995</c:v>
                </c:pt>
                <c:pt idx="81315">
                  <c:v>0.99833470599999996</c:v>
                </c:pt>
                <c:pt idx="81316">
                  <c:v>0.99466263200000005</c:v>
                </c:pt>
                <c:pt idx="81317">
                  <c:v>0.994798234</c:v>
                </c:pt>
                <c:pt idx="81318">
                  <c:v>0.98048173699999996</c:v>
                </c:pt>
                <c:pt idx="81319">
                  <c:v>0.98337578699999995</c:v>
                </c:pt>
                <c:pt idx="81320">
                  <c:v>0.98337578699999995</c:v>
                </c:pt>
                <c:pt idx="81321">
                  <c:v>0.99466263200000005</c:v>
                </c:pt>
                <c:pt idx="81322">
                  <c:v>0.98337578699999995</c:v>
                </c:pt>
                <c:pt idx="81323">
                  <c:v>0.98048173699999996</c:v>
                </c:pt>
                <c:pt idx="81324">
                  <c:v>0.99466263200000005</c:v>
                </c:pt>
                <c:pt idx="81325">
                  <c:v>0.98529628999999996</c:v>
                </c:pt>
                <c:pt idx="81326">
                  <c:v>0.99833470599999996</c:v>
                </c:pt>
                <c:pt idx="81327">
                  <c:v>0.98337578699999995</c:v>
                </c:pt>
                <c:pt idx="81328">
                  <c:v>0.99466263200000005</c:v>
                </c:pt>
                <c:pt idx="81329">
                  <c:v>0.994798234</c:v>
                </c:pt>
                <c:pt idx="81330">
                  <c:v>0.99833470599999996</c:v>
                </c:pt>
                <c:pt idx="81331">
                  <c:v>0.99090427199999997</c:v>
                </c:pt>
                <c:pt idx="81332">
                  <c:v>0.99466263200000005</c:v>
                </c:pt>
                <c:pt idx="81333">
                  <c:v>0.99466263200000005</c:v>
                </c:pt>
                <c:pt idx="81334">
                  <c:v>0.98337578699999995</c:v>
                </c:pt>
                <c:pt idx="81335">
                  <c:v>0.99833470599999996</c:v>
                </c:pt>
                <c:pt idx="81336">
                  <c:v>0.994798234</c:v>
                </c:pt>
                <c:pt idx="81337">
                  <c:v>0.98048173699999996</c:v>
                </c:pt>
                <c:pt idx="81338">
                  <c:v>0.994798234</c:v>
                </c:pt>
                <c:pt idx="81339">
                  <c:v>0.98729905299999998</c:v>
                </c:pt>
                <c:pt idx="81340">
                  <c:v>0.99466263200000005</c:v>
                </c:pt>
                <c:pt idx="81341">
                  <c:v>0.98337578699999995</c:v>
                </c:pt>
                <c:pt idx="81342">
                  <c:v>0.98337578699999995</c:v>
                </c:pt>
                <c:pt idx="81343">
                  <c:v>0.994798234</c:v>
                </c:pt>
                <c:pt idx="81344">
                  <c:v>0.99833470599999996</c:v>
                </c:pt>
                <c:pt idx="81345">
                  <c:v>0.98337578699999995</c:v>
                </c:pt>
                <c:pt idx="81346">
                  <c:v>0.99833470599999996</c:v>
                </c:pt>
                <c:pt idx="81347">
                  <c:v>0.994798234</c:v>
                </c:pt>
                <c:pt idx="81348">
                  <c:v>0.99833470599999996</c:v>
                </c:pt>
                <c:pt idx="81349">
                  <c:v>0.98337578699999995</c:v>
                </c:pt>
                <c:pt idx="81350">
                  <c:v>0.98337578699999995</c:v>
                </c:pt>
                <c:pt idx="81351">
                  <c:v>0.99833470599999996</c:v>
                </c:pt>
                <c:pt idx="81352">
                  <c:v>0.98337578699999995</c:v>
                </c:pt>
                <c:pt idx="81353">
                  <c:v>0.98337578699999995</c:v>
                </c:pt>
                <c:pt idx="81354">
                  <c:v>0.994798234</c:v>
                </c:pt>
                <c:pt idx="81355">
                  <c:v>0.98337578699999995</c:v>
                </c:pt>
                <c:pt idx="81356">
                  <c:v>0.99466263200000005</c:v>
                </c:pt>
                <c:pt idx="81357">
                  <c:v>0.98048173699999996</c:v>
                </c:pt>
                <c:pt idx="81358">
                  <c:v>0.994798234</c:v>
                </c:pt>
                <c:pt idx="81359">
                  <c:v>0.99090427199999997</c:v>
                </c:pt>
                <c:pt idx="81360">
                  <c:v>0.99466263200000005</c:v>
                </c:pt>
                <c:pt idx="81361">
                  <c:v>0.994798234</c:v>
                </c:pt>
                <c:pt idx="81362">
                  <c:v>0.99833470599999996</c:v>
                </c:pt>
                <c:pt idx="81363">
                  <c:v>0.994798234</c:v>
                </c:pt>
                <c:pt idx="81364">
                  <c:v>0.994798234</c:v>
                </c:pt>
                <c:pt idx="81365">
                  <c:v>0.98337578699999995</c:v>
                </c:pt>
                <c:pt idx="81366">
                  <c:v>0.99466263200000005</c:v>
                </c:pt>
                <c:pt idx="81367">
                  <c:v>0.98337578699999995</c:v>
                </c:pt>
                <c:pt idx="81368">
                  <c:v>0.99100769600000005</c:v>
                </c:pt>
                <c:pt idx="81369">
                  <c:v>0.99466263200000005</c:v>
                </c:pt>
                <c:pt idx="81370">
                  <c:v>0.99015918800000002</c:v>
                </c:pt>
                <c:pt idx="81371">
                  <c:v>0.99027694600000005</c:v>
                </c:pt>
                <c:pt idx="81372">
                  <c:v>0.99833470599999996</c:v>
                </c:pt>
                <c:pt idx="81373">
                  <c:v>0.98337578699999995</c:v>
                </c:pt>
                <c:pt idx="81374">
                  <c:v>0.99833470599999996</c:v>
                </c:pt>
                <c:pt idx="81375">
                  <c:v>0.99466263200000005</c:v>
                </c:pt>
                <c:pt idx="81376">
                  <c:v>0.99015918800000002</c:v>
                </c:pt>
                <c:pt idx="81377">
                  <c:v>0.99466263200000005</c:v>
                </c:pt>
                <c:pt idx="81378">
                  <c:v>0.994798234</c:v>
                </c:pt>
                <c:pt idx="81379">
                  <c:v>0.99466263200000005</c:v>
                </c:pt>
                <c:pt idx="81380">
                  <c:v>0.98337578699999995</c:v>
                </c:pt>
                <c:pt idx="81381">
                  <c:v>0.98048173699999996</c:v>
                </c:pt>
                <c:pt idx="81382">
                  <c:v>0.98337578699999995</c:v>
                </c:pt>
                <c:pt idx="81383">
                  <c:v>0.99833470599999996</c:v>
                </c:pt>
                <c:pt idx="81384">
                  <c:v>0.99466263200000005</c:v>
                </c:pt>
                <c:pt idx="81385">
                  <c:v>0.99466263200000005</c:v>
                </c:pt>
                <c:pt idx="81386">
                  <c:v>0.98337578699999995</c:v>
                </c:pt>
                <c:pt idx="81387">
                  <c:v>0.98337578699999995</c:v>
                </c:pt>
                <c:pt idx="81388">
                  <c:v>0.98975540500000003</c:v>
                </c:pt>
                <c:pt idx="81389">
                  <c:v>0.98337578699999995</c:v>
                </c:pt>
                <c:pt idx="81390">
                  <c:v>0.99466263200000005</c:v>
                </c:pt>
                <c:pt idx="81391">
                  <c:v>0.99833470599999996</c:v>
                </c:pt>
                <c:pt idx="81392">
                  <c:v>0.98048173699999996</c:v>
                </c:pt>
                <c:pt idx="81393">
                  <c:v>0.98337578699999995</c:v>
                </c:pt>
                <c:pt idx="81394">
                  <c:v>0.99466263200000005</c:v>
                </c:pt>
                <c:pt idx="81395">
                  <c:v>0.99466263200000005</c:v>
                </c:pt>
                <c:pt idx="81396">
                  <c:v>0.99466263200000005</c:v>
                </c:pt>
                <c:pt idx="81397">
                  <c:v>0.99833470599999996</c:v>
                </c:pt>
                <c:pt idx="81398">
                  <c:v>0.994798234</c:v>
                </c:pt>
                <c:pt idx="81399">
                  <c:v>0.99466263200000005</c:v>
                </c:pt>
                <c:pt idx="81400">
                  <c:v>0.98337578699999995</c:v>
                </c:pt>
                <c:pt idx="81401">
                  <c:v>0.99027694600000005</c:v>
                </c:pt>
                <c:pt idx="81402">
                  <c:v>0.98729905299999998</c:v>
                </c:pt>
                <c:pt idx="81403">
                  <c:v>0.99466263200000005</c:v>
                </c:pt>
                <c:pt idx="81404">
                  <c:v>0.99833470599999996</c:v>
                </c:pt>
                <c:pt idx="81405">
                  <c:v>0.99833470599999996</c:v>
                </c:pt>
                <c:pt idx="81406">
                  <c:v>0.99833470599999996</c:v>
                </c:pt>
                <c:pt idx="81407">
                  <c:v>0.98337578699999995</c:v>
                </c:pt>
                <c:pt idx="81408">
                  <c:v>0.99466263200000005</c:v>
                </c:pt>
                <c:pt idx="81409">
                  <c:v>0.98048173699999996</c:v>
                </c:pt>
                <c:pt idx="81410">
                  <c:v>0.98337578699999995</c:v>
                </c:pt>
                <c:pt idx="81411">
                  <c:v>0.99833470599999996</c:v>
                </c:pt>
                <c:pt idx="81412">
                  <c:v>0.98337578699999995</c:v>
                </c:pt>
                <c:pt idx="81413">
                  <c:v>0.99833470599999996</c:v>
                </c:pt>
                <c:pt idx="81414">
                  <c:v>0.99466263200000005</c:v>
                </c:pt>
                <c:pt idx="81415">
                  <c:v>0.99833470599999996</c:v>
                </c:pt>
                <c:pt idx="81416">
                  <c:v>0.99466263200000005</c:v>
                </c:pt>
                <c:pt idx="81417">
                  <c:v>0.99466263200000005</c:v>
                </c:pt>
                <c:pt idx="81418">
                  <c:v>0.99466263200000005</c:v>
                </c:pt>
                <c:pt idx="81419">
                  <c:v>0.98048173699999996</c:v>
                </c:pt>
                <c:pt idx="81420">
                  <c:v>0.98048173699999996</c:v>
                </c:pt>
                <c:pt idx="81421">
                  <c:v>0.98337578699999995</c:v>
                </c:pt>
                <c:pt idx="81422">
                  <c:v>0.96781288799999998</c:v>
                </c:pt>
                <c:pt idx="81423">
                  <c:v>0.98048173699999996</c:v>
                </c:pt>
                <c:pt idx="81424">
                  <c:v>0.99466263200000005</c:v>
                </c:pt>
                <c:pt idx="81425">
                  <c:v>0.99466263200000005</c:v>
                </c:pt>
                <c:pt idx="81426">
                  <c:v>0.99833470599999996</c:v>
                </c:pt>
                <c:pt idx="81427">
                  <c:v>0.994798234</c:v>
                </c:pt>
                <c:pt idx="81428">
                  <c:v>0.994798234</c:v>
                </c:pt>
                <c:pt idx="81429">
                  <c:v>0.99466263200000005</c:v>
                </c:pt>
                <c:pt idx="81430">
                  <c:v>0.98337578699999995</c:v>
                </c:pt>
                <c:pt idx="81431">
                  <c:v>0.98048173699999996</c:v>
                </c:pt>
                <c:pt idx="81432">
                  <c:v>0.99466263200000005</c:v>
                </c:pt>
                <c:pt idx="81433">
                  <c:v>0.994798234</c:v>
                </c:pt>
                <c:pt idx="81434">
                  <c:v>0.99833470599999996</c:v>
                </c:pt>
                <c:pt idx="81435">
                  <c:v>0.99833470599999996</c:v>
                </c:pt>
                <c:pt idx="81436">
                  <c:v>0.99833470599999996</c:v>
                </c:pt>
                <c:pt idx="81437">
                  <c:v>0.98337578699999995</c:v>
                </c:pt>
                <c:pt idx="81438">
                  <c:v>0.98975540500000003</c:v>
                </c:pt>
                <c:pt idx="81439">
                  <c:v>0.99466263200000005</c:v>
                </c:pt>
                <c:pt idx="81440">
                  <c:v>0.99833470599999996</c:v>
                </c:pt>
                <c:pt idx="81441">
                  <c:v>0.98648640799999998</c:v>
                </c:pt>
                <c:pt idx="81442">
                  <c:v>0.99833470599999996</c:v>
                </c:pt>
                <c:pt idx="81443">
                  <c:v>0.994798234</c:v>
                </c:pt>
                <c:pt idx="81444">
                  <c:v>0.98048173699999996</c:v>
                </c:pt>
                <c:pt idx="81445">
                  <c:v>0.99466263200000005</c:v>
                </c:pt>
                <c:pt idx="81446">
                  <c:v>0.99833470599999996</c:v>
                </c:pt>
                <c:pt idx="81447">
                  <c:v>0.99833470599999996</c:v>
                </c:pt>
                <c:pt idx="81448">
                  <c:v>0.99090427199999997</c:v>
                </c:pt>
                <c:pt idx="81449">
                  <c:v>0.99833470599999996</c:v>
                </c:pt>
                <c:pt idx="81450">
                  <c:v>0.98048173699999996</c:v>
                </c:pt>
                <c:pt idx="81451">
                  <c:v>0.99466263200000005</c:v>
                </c:pt>
                <c:pt idx="81452">
                  <c:v>0.97933389000000004</c:v>
                </c:pt>
                <c:pt idx="81453">
                  <c:v>0.99833470599999996</c:v>
                </c:pt>
                <c:pt idx="81454">
                  <c:v>0.99466263200000005</c:v>
                </c:pt>
                <c:pt idx="81455">
                  <c:v>0.99833470599999996</c:v>
                </c:pt>
                <c:pt idx="81456">
                  <c:v>0.99833470599999996</c:v>
                </c:pt>
                <c:pt idx="81457">
                  <c:v>0.98048173699999996</c:v>
                </c:pt>
                <c:pt idx="81458">
                  <c:v>0.994798234</c:v>
                </c:pt>
                <c:pt idx="81459">
                  <c:v>0.98048173699999996</c:v>
                </c:pt>
                <c:pt idx="81460">
                  <c:v>0.99833470599999996</c:v>
                </c:pt>
                <c:pt idx="81461">
                  <c:v>0.99466263200000005</c:v>
                </c:pt>
                <c:pt idx="81462">
                  <c:v>0.99466263200000005</c:v>
                </c:pt>
                <c:pt idx="81463">
                  <c:v>0.99833470599999996</c:v>
                </c:pt>
                <c:pt idx="81464">
                  <c:v>0.99466263200000005</c:v>
                </c:pt>
                <c:pt idx="81465">
                  <c:v>0.98729905299999998</c:v>
                </c:pt>
                <c:pt idx="81466">
                  <c:v>0.99466263200000005</c:v>
                </c:pt>
                <c:pt idx="81467">
                  <c:v>0.98337578699999995</c:v>
                </c:pt>
                <c:pt idx="81468">
                  <c:v>0.99466263200000005</c:v>
                </c:pt>
                <c:pt idx="81469">
                  <c:v>0.99833470599999996</c:v>
                </c:pt>
                <c:pt idx="81470">
                  <c:v>0.994798234</c:v>
                </c:pt>
                <c:pt idx="81471">
                  <c:v>0.99466263200000005</c:v>
                </c:pt>
                <c:pt idx="81472">
                  <c:v>0.99833470599999996</c:v>
                </c:pt>
                <c:pt idx="81473">
                  <c:v>0.994798234</c:v>
                </c:pt>
                <c:pt idx="81474">
                  <c:v>0.98337578699999995</c:v>
                </c:pt>
                <c:pt idx="81475">
                  <c:v>0.98048173699999996</c:v>
                </c:pt>
                <c:pt idx="81476">
                  <c:v>0.99466263200000005</c:v>
                </c:pt>
                <c:pt idx="81477">
                  <c:v>0.987316898</c:v>
                </c:pt>
                <c:pt idx="81478">
                  <c:v>0.98048173699999996</c:v>
                </c:pt>
                <c:pt idx="81479">
                  <c:v>0.98337578699999995</c:v>
                </c:pt>
                <c:pt idx="81480">
                  <c:v>0.994798234</c:v>
                </c:pt>
                <c:pt idx="81481">
                  <c:v>0.98337578699999995</c:v>
                </c:pt>
                <c:pt idx="81482">
                  <c:v>0.98337578699999995</c:v>
                </c:pt>
                <c:pt idx="81483">
                  <c:v>0.98048173699999996</c:v>
                </c:pt>
                <c:pt idx="81484">
                  <c:v>0.99466263200000005</c:v>
                </c:pt>
                <c:pt idx="81485">
                  <c:v>0.99833470599999996</c:v>
                </c:pt>
                <c:pt idx="81486">
                  <c:v>0.994798234</c:v>
                </c:pt>
                <c:pt idx="81487">
                  <c:v>0.99833470599999996</c:v>
                </c:pt>
                <c:pt idx="81488">
                  <c:v>0.98337578699999995</c:v>
                </c:pt>
                <c:pt idx="81489">
                  <c:v>0.98337578699999995</c:v>
                </c:pt>
                <c:pt idx="81490">
                  <c:v>0.98337578699999995</c:v>
                </c:pt>
                <c:pt idx="81491">
                  <c:v>0.98337578699999995</c:v>
                </c:pt>
                <c:pt idx="81492">
                  <c:v>0.99466263200000005</c:v>
                </c:pt>
                <c:pt idx="81493">
                  <c:v>0.98337578699999995</c:v>
                </c:pt>
                <c:pt idx="81494">
                  <c:v>0.99833470599999996</c:v>
                </c:pt>
                <c:pt idx="81495">
                  <c:v>0.98337578699999995</c:v>
                </c:pt>
                <c:pt idx="81496">
                  <c:v>0.99833470599999996</c:v>
                </c:pt>
                <c:pt idx="81497">
                  <c:v>0.99833470599999996</c:v>
                </c:pt>
                <c:pt idx="81498">
                  <c:v>0.99466263200000005</c:v>
                </c:pt>
                <c:pt idx="81499">
                  <c:v>0.994798234</c:v>
                </c:pt>
                <c:pt idx="81500">
                  <c:v>0.97702001699999996</c:v>
                </c:pt>
                <c:pt idx="81501">
                  <c:v>0.994798234</c:v>
                </c:pt>
                <c:pt idx="81502">
                  <c:v>0.99466263200000005</c:v>
                </c:pt>
                <c:pt idx="81503">
                  <c:v>0.994798234</c:v>
                </c:pt>
                <c:pt idx="81504">
                  <c:v>0.99833470599999996</c:v>
                </c:pt>
                <c:pt idx="81505">
                  <c:v>0.99466263200000005</c:v>
                </c:pt>
                <c:pt idx="81506">
                  <c:v>0.98337578699999995</c:v>
                </c:pt>
                <c:pt idx="81507">
                  <c:v>0.99833470599999996</c:v>
                </c:pt>
                <c:pt idx="81508">
                  <c:v>0.98337578699999995</c:v>
                </c:pt>
                <c:pt idx="81509">
                  <c:v>0.99466263200000005</c:v>
                </c:pt>
                <c:pt idx="81510">
                  <c:v>0.98337578699999995</c:v>
                </c:pt>
                <c:pt idx="81511">
                  <c:v>0.98552498799999999</c:v>
                </c:pt>
                <c:pt idx="81512">
                  <c:v>0.994798234</c:v>
                </c:pt>
                <c:pt idx="81513">
                  <c:v>0.98337578699999995</c:v>
                </c:pt>
                <c:pt idx="81514">
                  <c:v>0.994798234</c:v>
                </c:pt>
                <c:pt idx="81515">
                  <c:v>0.994798234</c:v>
                </c:pt>
                <c:pt idx="81516">
                  <c:v>0.98337578699999995</c:v>
                </c:pt>
                <c:pt idx="81517">
                  <c:v>0.99456953599999998</c:v>
                </c:pt>
                <c:pt idx="81518">
                  <c:v>0.994798234</c:v>
                </c:pt>
                <c:pt idx="81519">
                  <c:v>0.994798234</c:v>
                </c:pt>
                <c:pt idx="81520">
                  <c:v>0.99466263200000005</c:v>
                </c:pt>
                <c:pt idx="81521">
                  <c:v>0.99466263200000005</c:v>
                </c:pt>
                <c:pt idx="81522">
                  <c:v>0.99833470599999996</c:v>
                </c:pt>
                <c:pt idx="81523">
                  <c:v>0.98337578699999995</c:v>
                </c:pt>
                <c:pt idx="81524">
                  <c:v>0.98337578699999995</c:v>
                </c:pt>
                <c:pt idx="81525">
                  <c:v>0.99090427199999997</c:v>
                </c:pt>
                <c:pt idx="81526">
                  <c:v>0.98048173699999996</c:v>
                </c:pt>
                <c:pt idx="81527">
                  <c:v>0.99466263200000005</c:v>
                </c:pt>
                <c:pt idx="81528">
                  <c:v>0.99466263200000005</c:v>
                </c:pt>
                <c:pt idx="81529">
                  <c:v>0.994798234</c:v>
                </c:pt>
                <c:pt idx="81530">
                  <c:v>0.99466263200000005</c:v>
                </c:pt>
                <c:pt idx="81531">
                  <c:v>0.99833470599999996</c:v>
                </c:pt>
                <c:pt idx="81532">
                  <c:v>0.99466263200000005</c:v>
                </c:pt>
                <c:pt idx="81533">
                  <c:v>0.99466263200000005</c:v>
                </c:pt>
                <c:pt idx="81534">
                  <c:v>0.98337578699999995</c:v>
                </c:pt>
                <c:pt idx="81535">
                  <c:v>0.99466263200000005</c:v>
                </c:pt>
                <c:pt idx="81536">
                  <c:v>0.98337578699999995</c:v>
                </c:pt>
                <c:pt idx="81537">
                  <c:v>0.99833470599999996</c:v>
                </c:pt>
                <c:pt idx="81538">
                  <c:v>0.99833470599999996</c:v>
                </c:pt>
                <c:pt idx="81539">
                  <c:v>0.99833470599999996</c:v>
                </c:pt>
                <c:pt idx="81540">
                  <c:v>0.99456953599999998</c:v>
                </c:pt>
                <c:pt idx="81541">
                  <c:v>0.99466263200000005</c:v>
                </c:pt>
                <c:pt idx="81542">
                  <c:v>0.98048173699999996</c:v>
                </c:pt>
                <c:pt idx="81543">
                  <c:v>0.994798234</c:v>
                </c:pt>
                <c:pt idx="81544">
                  <c:v>0.994798234</c:v>
                </c:pt>
                <c:pt idx="81545">
                  <c:v>0.994798234</c:v>
                </c:pt>
                <c:pt idx="81546">
                  <c:v>0.98337578699999995</c:v>
                </c:pt>
                <c:pt idx="81547">
                  <c:v>0.99466263200000005</c:v>
                </c:pt>
                <c:pt idx="81548">
                  <c:v>0.98337578699999995</c:v>
                </c:pt>
                <c:pt idx="81549">
                  <c:v>0.994798234</c:v>
                </c:pt>
                <c:pt idx="81550">
                  <c:v>0.99466263200000005</c:v>
                </c:pt>
                <c:pt idx="81551">
                  <c:v>0.98048173699999996</c:v>
                </c:pt>
                <c:pt idx="81552">
                  <c:v>0.99833470599999996</c:v>
                </c:pt>
                <c:pt idx="81553">
                  <c:v>0.98337578699999995</c:v>
                </c:pt>
                <c:pt idx="81554">
                  <c:v>0.994798234</c:v>
                </c:pt>
                <c:pt idx="81555">
                  <c:v>0.98337578699999995</c:v>
                </c:pt>
                <c:pt idx="81556">
                  <c:v>0.994798234</c:v>
                </c:pt>
                <c:pt idx="81557">
                  <c:v>0.98048173699999996</c:v>
                </c:pt>
                <c:pt idx="81558">
                  <c:v>0.99466263200000005</c:v>
                </c:pt>
                <c:pt idx="81559">
                  <c:v>0.99833470599999996</c:v>
                </c:pt>
                <c:pt idx="81560">
                  <c:v>0.99466263200000005</c:v>
                </c:pt>
                <c:pt idx="81561">
                  <c:v>0.99833470599999996</c:v>
                </c:pt>
                <c:pt idx="81562">
                  <c:v>0.99466263200000005</c:v>
                </c:pt>
                <c:pt idx="81563">
                  <c:v>0.98337578699999995</c:v>
                </c:pt>
                <c:pt idx="81564">
                  <c:v>0.987316898</c:v>
                </c:pt>
                <c:pt idx="81565">
                  <c:v>0.994798234</c:v>
                </c:pt>
                <c:pt idx="81566">
                  <c:v>0.98337578699999995</c:v>
                </c:pt>
                <c:pt idx="81567">
                  <c:v>0.99466263200000005</c:v>
                </c:pt>
                <c:pt idx="81568">
                  <c:v>0.99833470599999996</c:v>
                </c:pt>
                <c:pt idx="81569">
                  <c:v>0.99090427199999997</c:v>
                </c:pt>
                <c:pt idx="81570">
                  <c:v>0.98337578699999995</c:v>
                </c:pt>
                <c:pt idx="81571">
                  <c:v>0.99833470599999996</c:v>
                </c:pt>
                <c:pt idx="81572">
                  <c:v>0.99090427199999997</c:v>
                </c:pt>
                <c:pt idx="81573">
                  <c:v>0.99833470599999996</c:v>
                </c:pt>
                <c:pt idx="81574">
                  <c:v>0.98048173699999996</c:v>
                </c:pt>
                <c:pt idx="81575">
                  <c:v>0.98173445000000004</c:v>
                </c:pt>
                <c:pt idx="81576">
                  <c:v>0.98048173699999996</c:v>
                </c:pt>
                <c:pt idx="81577">
                  <c:v>0.99466263200000005</c:v>
                </c:pt>
                <c:pt idx="81578">
                  <c:v>0.994798234</c:v>
                </c:pt>
                <c:pt idx="81579">
                  <c:v>0.98337578699999995</c:v>
                </c:pt>
                <c:pt idx="81580">
                  <c:v>0.99466263200000005</c:v>
                </c:pt>
                <c:pt idx="81581">
                  <c:v>0.99466263200000005</c:v>
                </c:pt>
                <c:pt idx="81582">
                  <c:v>0.994798234</c:v>
                </c:pt>
                <c:pt idx="81583">
                  <c:v>0.99466263200000005</c:v>
                </c:pt>
                <c:pt idx="81584">
                  <c:v>0.99466263200000005</c:v>
                </c:pt>
                <c:pt idx="81585">
                  <c:v>0.99833470599999996</c:v>
                </c:pt>
                <c:pt idx="81586">
                  <c:v>0.99456953599999998</c:v>
                </c:pt>
                <c:pt idx="81587">
                  <c:v>0.99466263200000005</c:v>
                </c:pt>
                <c:pt idx="81588">
                  <c:v>0.99466263200000005</c:v>
                </c:pt>
                <c:pt idx="81589">
                  <c:v>0.99027694600000005</c:v>
                </c:pt>
                <c:pt idx="81590">
                  <c:v>0.98048173699999996</c:v>
                </c:pt>
                <c:pt idx="81591">
                  <c:v>0.99466263200000005</c:v>
                </c:pt>
                <c:pt idx="81592">
                  <c:v>0.98048173699999996</c:v>
                </c:pt>
                <c:pt idx="81593">
                  <c:v>0.99027694600000005</c:v>
                </c:pt>
                <c:pt idx="81594">
                  <c:v>0.99466263200000005</c:v>
                </c:pt>
                <c:pt idx="81595">
                  <c:v>0.99833470599999996</c:v>
                </c:pt>
                <c:pt idx="81596">
                  <c:v>0.98337578699999995</c:v>
                </c:pt>
                <c:pt idx="81597">
                  <c:v>0.98048173699999996</c:v>
                </c:pt>
                <c:pt idx="81598">
                  <c:v>0.99833470599999996</c:v>
                </c:pt>
                <c:pt idx="81599">
                  <c:v>0.99466263200000005</c:v>
                </c:pt>
                <c:pt idx="81600">
                  <c:v>0.99466263200000005</c:v>
                </c:pt>
                <c:pt idx="81601">
                  <c:v>0.987316898</c:v>
                </c:pt>
                <c:pt idx="81602">
                  <c:v>0.99466263200000005</c:v>
                </c:pt>
                <c:pt idx="81603">
                  <c:v>0.98729905299999998</c:v>
                </c:pt>
                <c:pt idx="81604">
                  <c:v>0.99466263200000005</c:v>
                </c:pt>
                <c:pt idx="81605">
                  <c:v>0.99466263200000005</c:v>
                </c:pt>
                <c:pt idx="81606">
                  <c:v>0.99466263200000005</c:v>
                </c:pt>
                <c:pt idx="81607">
                  <c:v>0.99833470599999996</c:v>
                </c:pt>
                <c:pt idx="81608">
                  <c:v>0.98337578699999995</c:v>
                </c:pt>
                <c:pt idx="81609">
                  <c:v>0.98337578699999995</c:v>
                </c:pt>
                <c:pt idx="81610">
                  <c:v>0.99466263200000005</c:v>
                </c:pt>
                <c:pt idx="81611">
                  <c:v>0.96794492099999996</c:v>
                </c:pt>
                <c:pt idx="81612">
                  <c:v>0.98337578699999995</c:v>
                </c:pt>
                <c:pt idx="81613">
                  <c:v>0.98048173699999996</c:v>
                </c:pt>
                <c:pt idx="81614">
                  <c:v>0.96280551199999997</c:v>
                </c:pt>
                <c:pt idx="81615">
                  <c:v>0.98337578699999995</c:v>
                </c:pt>
                <c:pt idx="81616">
                  <c:v>0.994798234</c:v>
                </c:pt>
                <c:pt idx="81617">
                  <c:v>0.98048173699999996</c:v>
                </c:pt>
                <c:pt idx="81618">
                  <c:v>0.98337578699999995</c:v>
                </c:pt>
                <c:pt idx="81619">
                  <c:v>0.987316898</c:v>
                </c:pt>
                <c:pt idx="81620">
                  <c:v>0.99466263200000005</c:v>
                </c:pt>
                <c:pt idx="81621">
                  <c:v>0.98337578699999995</c:v>
                </c:pt>
                <c:pt idx="81622">
                  <c:v>0.98337578699999995</c:v>
                </c:pt>
                <c:pt idx="81623">
                  <c:v>0.98048173699999996</c:v>
                </c:pt>
                <c:pt idx="81624">
                  <c:v>0.99466263200000005</c:v>
                </c:pt>
                <c:pt idx="81625">
                  <c:v>0.99466263200000005</c:v>
                </c:pt>
                <c:pt idx="81626">
                  <c:v>0.99466263200000005</c:v>
                </c:pt>
                <c:pt idx="81627">
                  <c:v>0.99466263200000005</c:v>
                </c:pt>
                <c:pt idx="81628">
                  <c:v>0.994798234</c:v>
                </c:pt>
                <c:pt idx="81629">
                  <c:v>0.98337578699999995</c:v>
                </c:pt>
                <c:pt idx="81630">
                  <c:v>0.98337578699999995</c:v>
                </c:pt>
                <c:pt idx="81631">
                  <c:v>0.99626751000000002</c:v>
                </c:pt>
                <c:pt idx="81632">
                  <c:v>0.99466263200000005</c:v>
                </c:pt>
                <c:pt idx="81633">
                  <c:v>0.98048173699999996</c:v>
                </c:pt>
                <c:pt idx="81634">
                  <c:v>0.98048173699999996</c:v>
                </c:pt>
                <c:pt idx="81635">
                  <c:v>0.98337578699999995</c:v>
                </c:pt>
                <c:pt idx="81636">
                  <c:v>0.99466263200000005</c:v>
                </c:pt>
                <c:pt idx="81637">
                  <c:v>0.99466263200000005</c:v>
                </c:pt>
                <c:pt idx="81638">
                  <c:v>0.99833470599999996</c:v>
                </c:pt>
                <c:pt idx="81639">
                  <c:v>0.98337578699999995</c:v>
                </c:pt>
                <c:pt idx="81640">
                  <c:v>0.98048173699999996</c:v>
                </c:pt>
                <c:pt idx="81641">
                  <c:v>0.98048173699999996</c:v>
                </c:pt>
                <c:pt idx="81642">
                  <c:v>0.99456953599999998</c:v>
                </c:pt>
                <c:pt idx="81643">
                  <c:v>0.99833470599999996</c:v>
                </c:pt>
                <c:pt idx="81644">
                  <c:v>0.98337578699999995</c:v>
                </c:pt>
                <c:pt idx="81645">
                  <c:v>0.98337578699999995</c:v>
                </c:pt>
                <c:pt idx="81646">
                  <c:v>0.994798234</c:v>
                </c:pt>
                <c:pt idx="81647">
                  <c:v>0.98048173699999996</c:v>
                </c:pt>
                <c:pt idx="81648">
                  <c:v>0.99466263200000005</c:v>
                </c:pt>
                <c:pt idx="81649">
                  <c:v>0.99833470599999996</c:v>
                </c:pt>
                <c:pt idx="81650">
                  <c:v>0.99466263200000005</c:v>
                </c:pt>
                <c:pt idx="81651">
                  <c:v>0.987316898</c:v>
                </c:pt>
                <c:pt idx="81652">
                  <c:v>0.99466263200000005</c:v>
                </c:pt>
                <c:pt idx="81653">
                  <c:v>0.98048173699999996</c:v>
                </c:pt>
                <c:pt idx="81654">
                  <c:v>0.98337578699999995</c:v>
                </c:pt>
                <c:pt idx="81655">
                  <c:v>0.98337578699999995</c:v>
                </c:pt>
                <c:pt idx="81656">
                  <c:v>0.98337578699999995</c:v>
                </c:pt>
                <c:pt idx="81657">
                  <c:v>0.98048173699999996</c:v>
                </c:pt>
                <c:pt idx="81658">
                  <c:v>0.98337578699999995</c:v>
                </c:pt>
                <c:pt idx="81659">
                  <c:v>0.994798234</c:v>
                </c:pt>
                <c:pt idx="81660">
                  <c:v>0.994798234</c:v>
                </c:pt>
                <c:pt idx="81661">
                  <c:v>0.98337578699999995</c:v>
                </c:pt>
                <c:pt idx="81662">
                  <c:v>0.98337578699999995</c:v>
                </c:pt>
                <c:pt idx="81663">
                  <c:v>0.99100769600000005</c:v>
                </c:pt>
                <c:pt idx="81664">
                  <c:v>0.99833470599999996</c:v>
                </c:pt>
                <c:pt idx="81665">
                  <c:v>0.99466263200000005</c:v>
                </c:pt>
                <c:pt idx="81666">
                  <c:v>0.99456953599999998</c:v>
                </c:pt>
                <c:pt idx="81667">
                  <c:v>0.99833470599999996</c:v>
                </c:pt>
                <c:pt idx="81668">
                  <c:v>0.98337578699999995</c:v>
                </c:pt>
                <c:pt idx="81669">
                  <c:v>0.987316898</c:v>
                </c:pt>
                <c:pt idx="81670">
                  <c:v>0.99027694600000005</c:v>
                </c:pt>
                <c:pt idx="81671">
                  <c:v>0.98048173699999996</c:v>
                </c:pt>
                <c:pt idx="81672">
                  <c:v>0.99833470599999996</c:v>
                </c:pt>
                <c:pt idx="81673">
                  <c:v>0.98337578699999995</c:v>
                </c:pt>
                <c:pt idx="81674">
                  <c:v>0.99027694600000005</c:v>
                </c:pt>
                <c:pt idx="81675">
                  <c:v>0.98048173699999996</c:v>
                </c:pt>
                <c:pt idx="81676">
                  <c:v>0.98048173699999996</c:v>
                </c:pt>
                <c:pt idx="81677">
                  <c:v>0.99466263200000005</c:v>
                </c:pt>
                <c:pt idx="81678">
                  <c:v>0.98337578699999995</c:v>
                </c:pt>
                <c:pt idx="81679">
                  <c:v>0.98337578699999995</c:v>
                </c:pt>
                <c:pt idx="81680">
                  <c:v>0.994798234</c:v>
                </c:pt>
                <c:pt idx="81681">
                  <c:v>0.99833470599999996</c:v>
                </c:pt>
                <c:pt idx="81682">
                  <c:v>0.99466263200000005</c:v>
                </c:pt>
                <c:pt idx="81683">
                  <c:v>0.99466263200000005</c:v>
                </c:pt>
                <c:pt idx="81684">
                  <c:v>0.99466263200000005</c:v>
                </c:pt>
                <c:pt idx="81685">
                  <c:v>0.98048173699999996</c:v>
                </c:pt>
                <c:pt idx="81686">
                  <c:v>0.99833470599999996</c:v>
                </c:pt>
                <c:pt idx="81687">
                  <c:v>0.994798234</c:v>
                </c:pt>
                <c:pt idx="81688">
                  <c:v>0.99100769600000005</c:v>
                </c:pt>
                <c:pt idx="81689">
                  <c:v>0.98337578699999995</c:v>
                </c:pt>
                <c:pt idx="81690">
                  <c:v>0.98337578699999995</c:v>
                </c:pt>
                <c:pt idx="81691">
                  <c:v>0.994798234</c:v>
                </c:pt>
                <c:pt idx="81692">
                  <c:v>0.99833470599999996</c:v>
                </c:pt>
                <c:pt idx="81693">
                  <c:v>0.99466263200000005</c:v>
                </c:pt>
                <c:pt idx="81694">
                  <c:v>0.99833470599999996</c:v>
                </c:pt>
                <c:pt idx="81695">
                  <c:v>0.98048173699999996</c:v>
                </c:pt>
                <c:pt idx="81696">
                  <c:v>0.99833470599999996</c:v>
                </c:pt>
                <c:pt idx="81697">
                  <c:v>0.98337578699999995</c:v>
                </c:pt>
                <c:pt idx="81698">
                  <c:v>0.98337578699999995</c:v>
                </c:pt>
                <c:pt idx="81699">
                  <c:v>0.99833470599999996</c:v>
                </c:pt>
                <c:pt idx="81700">
                  <c:v>0.99466263200000005</c:v>
                </c:pt>
                <c:pt idx="81701">
                  <c:v>0.98337578699999995</c:v>
                </c:pt>
                <c:pt idx="81702">
                  <c:v>0.99466263200000005</c:v>
                </c:pt>
                <c:pt idx="81703">
                  <c:v>0.99450736299999998</c:v>
                </c:pt>
                <c:pt idx="81704">
                  <c:v>0.98337578699999995</c:v>
                </c:pt>
                <c:pt idx="81705">
                  <c:v>0.99466263200000005</c:v>
                </c:pt>
                <c:pt idx="81706">
                  <c:v>0.99466263200000005</c:v>
                </c:pt>
                <c:pt idx="81707">
                  <c:v>0.987316898</c:v>
                </c:pt>
                <c:pt idx="81708">
                  <c:v>0.98337578699999995</c:v>
                </c:pt>
                <c:pt idx="81709">
                  <c:v>0.99833470599999996</c:v>
                </c:pt>
                <c:pt idx="81710">
                  <c:v>0.99466263200000005</c:v>
                </c:pt>
                <c:pt idx="81711">
                  <c:v>0.99833470599999996</c:v>
                </c:pt>
                <c:pt idx="81712">
                  <c:v>0.99833470599999996</c:v>
                </c:pt>
                <c:pt idx="81713">
                  <c:v>0.994798234</c:v>
                </c:pt>
                <c:pt idx="81714">
                  <c:v>0.994798234</c:v>
                </c:pt>
                <c:pt idx="81715">
                  <c:v>0.98337578699999995</c:v>
                </c:pt>
                <c:pt idx="81716">
                  <c:v>0.99466263200000005</c:v>
                </c:pt>
                <c:pt idx="81717">
                  <c:v>0.98337578699999995</c:v>
                </c:pt>
                <c:pt idx="81718">
                  <c:v>0.99027694600000005</c:v>
                </c:pt>
                <c:pt idx="81719">
                  <c:v>0.98337578699999995</c:v>
                </c:pt>
                <c:pt idx="81720">
                  <c:v>0.98048173699999996</c:v>
                </c:pt>
                <c:pt idx="81721">
                  <c:v>0.99466263200000005</c:v>
                </c:pt>
                <c:pt idx="81722">
                  <c:v>0.99466263200000005</c:v>
                </c:pt>
                <c:pt idx="81723">
                  <c:v>0.98337578699999995</c:v>
                </c:pt>
                <c:pt idx="81724">
                  <c:v>0.98337578699999995</c:v>
                </c:pt>
                <c:pt idx="81725">
                  <c:v>0.99466263200000005</c:v>
                </c:pt>
                <c:pt idx="81726">
                  <c:v>0.99466263200000005</c:v>
                </c:pt>
                <c:pt idx="81727">
                  <c:v>0.994798234</c:v>
                </c:pt>
                <c:pt idx="81728">
                  <c:v>0.99833470599999996</c:v>
                </c:pt>
                <c:pt idx="81729">
                  <c:v>0.99466263200000005</c:v>
                </c:pt>
                <c:pt idx="81730">
                  <c:v>0.98337578699999995</c:v>
                </c:pt>
                <c:pt idx="81731">
                  <c:v>0.98337578699999995</c:v>
                </c:pt>
                <c:pt idx="81732">
                  <c:v>0.98048173699999996</c:v>
                </c:pt>
                <c:pt idx="81733">
                  <c:v>0.98337578699999995</c:v>
                </c:pt>
                <c:pt idx="81734">
                  <c:v>0.99466263200000005</c:v>
                </c:pt>
                <c:pt idx="81735">
                  <c:v>0.98337578699999995</c:v>
                </c:pt>
                <c:pt idx="81736">
                  <c:v>0.99466263200000005</c:v>
                </c:pt>
                <c:pt idx="81737">
                  <c:v>0.99466263200000005</c:v>
                </c:pt>
                <c:pt idx="81738">
                  <c:v>0.98337578699999995</c:v>
                </c:pt>
                <c:pt idx="81739">
                  <c:v>0.994798234</c:v>
                </c:pt>
                <c:pt idx="81740">
                  <c:v>0.994798234</c:v>
                </c:pt>
                <c:pt idx="81741">
                  <c:v>0.98048173699999996</c:v>
                </c:pt>
                <c:pt idx="81742">
                  <c:v>0.98337578699999995</c:v>
                </c:pt>
                <c:pt idx="81743">
                  <c:v>0.98048173699999996</c:v>
                </c:pt>
                <c:pt idx="81744">
                  <c:v>0.994798234</c:v>
                </c:pt>
                <c:pt idx="81745">
                  <c:v>0.98337578699999995</c:v>
                </c:pt>
                <c:pt idx="81746">
                  <c:v>0.99466263200000005</c:v>
                </c:pt>
                <c:pt idx="81747">
                  <c:v>0.99027694600000005</c:v>
                </c:pt>
                <c:pt idx="81748">
                  <c:v>0.994798234</c:v>
                </c:pt>
                <c:pt idx="81749">
                  <c:v>0.99833470599999996</c:v>
                </c:pt>
                <c:pt idx="81750">
                  <c:v>0.994798234</c:v>
                </c:pt>
                <c:pt idx="81751">
                  <c:v>0.99466263200000005</c:v>
                </c:pt>
                <c:pt idx="81752">
                  <c:v>0.99100769600000005</c:v>
                </c:pt>
                <c:pt idx="81753">
                  <c:v>0.98048173699999996</c:v>
                </c:pt>
                <c:pt idx="81754">
                  <c:v>0.99833470599999996</c:v>
                </c:pt>
                <c:pt idx="81755">
                  <c:v>0.98529628999999996</c:v>
                </c:pt>
                <c:pt idx="81756">
                  <c:v>0.99833470599999996</c:v>
                </c:pt>
                <c:pt idx="81757">
                  <c:v>0.99833470599999996</c:v>
                </c:pt>
                <c:pt idx="81758">
                  <c:v>0.98337578699999995</c:v>
                </c:pt>
                <c:pt idx="81759">
                  <c:v>0.994798234</c:v>
                </c:pt>
                <c:pt idx="81760">
                  <c:v>0.99466263200000005</c:v>
                </c:pt>
                <c:pt idx="81761">
                  <c:v>0.99833470599999996</c:v>
                </c:pt>
                <c:pt idx="81762">
                  <c:v>0.98048173699999996</c:v>
                </c:pt>
                <c:pt idx="81763">
                  <c:v>0.994798234</c:v>
                </c:pt>
                <c:pt idx="81764">
                  <c:v>0.99466263200000005</c:v>
                </c:pt>
                <c:pt idx="81765">
                  <c:v>0.99833470599999996</c:v>
                </c:pt>
                <c:pt idx="81766">
                  <c:v>0.99466263200000005</c:v>
                </c:pt>
                <c:pt idx="81767">
                  <c:v>0.98337578699999995</c:v>
                </c:pt>
                <c:pt idx="81768">
                  <c:v>0.98337578699999995</c:v>
                </c:pt>
                <c:pt idx="81769">
                  <c:v>0.98337578699999995</c:v>
                </c:pt>
                <c:pt idx="81770">
                  <c:v>0.994798234</c:v>
                </c:pt>
                <c:pt idx="81771">
                  <c:v>0.98337578699999995</c:v>
                </c:pt>
                <c:pt idx="81772">
                  <c:v>0.99100769600000005</c:v>
                </c:pt>
                <c:pt idx="81773">
                  <c:v>0.99466263200000005</c:v>
                </c:pt>
                <c:pt idx="81774">
                  <c:v>0.99466263200000005</c:v>
                </c:pt>
                <c:pt idx="81775">
                  <c:v>0.98048173699999996</c:v>
                </c:pt>
                <c:pt idx="81776">
                  <c:v>0.98337578699999995</c:v>
                </c:pt>
                <c:pt idx="81777">
                  <c:v>0.98337578699999995</c:v>
                </c:pt>
                <c:pt idx="81778">
                  <c:v>0.994798234</c:v>
                </c:pt>
                <c:pt idx="81779">
                  <c:v>0.98337578699999995</c:v>
                </c:pt>
                <c:pt idx="81780">
                  <c:v>0.99466263200000005</c:v>
                </c:pt>
                <c:pt idx="81781">
                  <c:v>0.98048173699999996</c:v>
                </c:pt>
                <c:pt idx="81782">
                  <c:v>0.99466263200000005</c:v>
                </c:pt>
                <c:pt idx="81783">
                  <c:v>0.98048173699999996</c:v>
                </c:pt>
                <c:pt idx="81784">
                  <c:v>0.99833470599999996</c:v>
                </c:pt>
                <c:pt idx="81785">
                  <c:v>0.994798234</c:v>
                </c:pt>
                <c:pt idx="81786">
                  <c:v>0.994798234</c:v>
                </c:pt>
                <c:pt idx="81787">
                  <c:v>0.99466263200000005</c:v>
                </c:pt>
                <c:pt idx="81788">
                  <c:v>0.98337578699999995</c:v>
                </c:pt>
                <c:pt idx="81789">
                  <c:v>0.994798234</c:v>
                </c:pt>
                <c:pt idx="81790">
                  <c:v>0.98337578699999995</c:v>
                </c:pt>
                <c:pt idx="81791">
                  <c:v>0.99090427199999997</c:v>
                </c:pt>
                <c:pt idx="81792">
                  <c:v>0.98048173699999996</c:v>
                </c:pt>
                <c:pt idx="81793">
                  <c:v>0.98337578699999995</c:v>
                </c:pt>
                <c:pt idx="81794">
                  <c:v>0.99466263200000005</c:v>
                </c:pt>
                <c:pt idx="81795">
                  <c:v>0.99833470599999996</c:v>
                </c:pt>
                <c:pt idx="81796">
                  <c:v>0.98337578699999995</c:v>
                </c:pt>
                <c:pt idx="81797">
                  <c:v>0.98048173699999996</c:v>
                </c:pt>
                <c:pt idx="81798">
                  <c:v>0.99466263200000005</c:v>
                </c:pt>
                <c:pt idx="81799">
                  <c:v>0.987316898</c:v>
                </c:pt>
                <c:pt idx="81800">
                  <c:v>0.99466263200000005</c:v>
                </c:pt>
                <c:pt idx="81801">
                  <c:v>0.98048173699999996</c:v>
                </c:pt>
                <c:pt idx="81802">
                  <c:v>0.98337578699999995</c:v>
                </c:pt>
                <c:pt idx="81803">
                  <c:v>0.98337578699999995</c:v>
                </c:pt>
                <c:pt idx="81804">
                  <c:v>0.99466263200000005</c:v>
                </c:pt>
                <c:pt idx="81805">
                  <c:v>0.994798234</c:v>
                </c:pt>
                <c:pt idx="81806">
                  <c:v>0.99466263200000005</c:v>
                </c:pt>
                <c:pt idx="81807">
                  <c:v>0.99466263200000005</c:v>
                </c:pt>
                <c:pt idx="81808">
                  <c:v>0.98529628999999996</c:v>
                </c:pt>
                <c:pt idx="81809">
                  <c:v>0.98529628999999996</c:v>
                </c:pt>
                <c:pt idx="81810">
                  <c:v>0.99466263200000005</c:v>
                </c:pt>
                <c:pt idx="81811">
                  <c:v>0.99466263200000005</c:v>
                </c:pt>
                <c:pt idx="81812">
                  <c:v>0.99466263200000005</c:v>
                </c:pt>
                <c:pt idx="81813">
                  <c:v>0.98048173699999996</c:v>
                </c:pt>
                <c:pt idx="81814">
                  <c:v>0.99015918800000002</c:v>
                </c:pt>
                <c:pt idx="81815">
                  <c:v>0.98048173699999996</c:v>
                </c:pt>
                <c:pt idx="81816">
                  <c:v>0.994798234</c:v>
                </c:pt>
                <c:pt idx="81817">
                  <c:v>0.99466263200000005</c:v>
                </c:pt>
                <c:pt idx="81818">
                  <c:v>0.98337578699999995</c:v>
                </c:pt>
                <c:pt idx="81819">
                  <c:v>0.99833470599999996</c:v>
                </c:pt>
                <c:pt idx="81820">
                  <c:v>0.99450736299999998</c:v>
                </c:pt>
                <c:pt idx="81821">
                  <c:v>0.99833470599999996</c:v>
                </c:pt>
                <c:pt idx="81822">
                  <c:v>0.99833470599999996</c:v>
                </c:pt>
                <c:pt idx="81823">
                  <c:v>0.99466263200000005</c:v>
                </c:pt>
                <c:pt idx="81824">
                  <c:v>0.99466263200000005</c:v>
                </c:pt>
                <c:pt idx="81825">
                  <c:v>0.99833470599999996</c:v>
                </c:pt>
                <c:pt idx="81826">
                  <c:v>0.994798234</c:v>
                </c:pt>
                <c:pt idx="81827">
                  <c:v>0.994798234</c:v>
                </c:pt>
                <c:pt idx="81828">
                  <c:v>0.994798234</c:v>
                </c:pt>
                <c:pt idx="81829">
                  <c:v>0.994798234</c:v>
                </c:pt>
                <c:pt idx="81830">
                  <c:v>0.99466263200000005</c:v>
                </c:pt>
                <c:pt idx="81831">
                  <c:v>0.98048173699999996</c:v>
                </c:pt>
                <c:pt idx="81832">
                  <c:v>0.99466263200000005</c:v>
                </c:pt>
                <c:pt idx="81833">
                  <c:v>0.98337578699999995</c:v>
                </c:pt>
                <c:pt idx="81834">
                  <c:v>0.98337578699999995</c:v>
                </c:pt>
                <c:pt idx="81835">
                  <c:v>0.98048173699999996</c:v>
                </c:pt>
                <c:pt idx="81836">
                  <c:v>0.99466263200000005</c:v>
                </c:pt>
                <c:pt idx="81837">
                  <c:v>0.994798234</c:v>
                </c:pt>
                <c:pt idx="81838">
                  <c:v>0.994798234</c:v>
                </c:pt>
                <c:pt idx="81839">
                  <c:v>0.98048173699999996</c:v>
                </c:pt>
                <c:pt idx="81840">
                  <c:v>0.98337578699999995</c:v>
                </c:pt>
                <c:pt idx="81841">
                  <c:v>0.98048173699999996</c:v>
                </c:pt>
                <c:pt idx="81842">
                  <c:v>0.99466263200000005</c:v>
                </c:pt>
                <c:pt idx="81843">
                  <c:v>0.99833470599999996</c:v>
                </c:pt>
                <c:pt idx="81844">
                  <c:v>0.98337578699999995</c:v>
                </c:pt>
                <c:pt idx="81845">
                  <c:v>0.98337578699999995</c:v>
                </c:pt>
                <c:pt idx="81846">
                  <c:v>0.99456953599999998</c:v>
                </c:pt>
                <c:pt idx="81847">
                  <c:v>0.98337578699999995</c:v>
                </c:pt>
                <c:pt idx="81848">
                  <c:v>0.98048173699999996</c:v>
                </c:pt>
                <c:pt idx="81849">
                  <c:v>0.99833470599999996</c:v>
                </c:pt>
                <c:pt idx="81850">
                  <c:v>0.97450132499999997</c:v>
                </c:pt>
                <c:pt idx="81851">
                  <c:v>0.98337578699999995</c:v>
                </c:pt>
                <c:pt idx="81852">
                  <c:v>0.994798234</c:v>
                </c:pt>
                <c:pt idx="81853">
                  <c:v>0.994798234</c:v>
                </c:pt>
                <c:pt idx="81854">
                  <c:v>0.99833470599999996</c:v>
                </c:pt>
                <c:pt idx="81855">
                  <c:v>0.99466263200000005</c:v>
                </c:pt>
                <c:pt idx="81856">
                  <c:v>0.99466263200000005</c:v>
                </c:pt>
                <c:pt idx="81857">
                  <c:v>0.98048173699999996</c:v>
                </c:pt>
                <c:pt idx="81858">
                  <c:v>0.994798234</c:v>
                </c:pt>
                <c:pt idx="81859">
                  <c:v>0.994798234</c:v>
                </c:pt>
                <c:pt idx="81860">
                  <c:v>0.99466263200000005</c:v>
                </c:pt>
                <c:pt idx="81861">
                  <c:v>0.99466263200000005</c:v>
                </c:pt>
                <c:pt idx="81862">
                  <c:v>0.98048173699999996</c:v>
                </c:pt>
                <c:pt idx="81863">
                  <c:v>0.99833470599999996</c:v>
                </c:pt>
                <c:pt idx="81864">
                  <c:v>0.99100769600000005</c:v>
                </c:pt>
                <c:pt idx="81865">
                  <c:v>0.98337578699999995</c:v>
                </c:pt>
                <c:pt idx="81866">
                  <c:v>0.99466263200000005</c:v>
                </c:pt>
                <c:pt idx="81867">
                  <c:v>0.99466263200000005</c:v>
                </c:pt>
                <c:pt idx="81868">
                  <c:v>0.99466263200000005</c:v>
                </c:pt>
                <c:pt idx="81869">
                  <c:v>0.994798234</c:v>
                </c:pt>
                <c:pt idx="81870">
                  <c:v>0.99833470599999996</c:v>
                </c:pt>
                <c:pt idx="81871">
                  <c:v>0.99466263200000005</c:v>
                </c:pt>
                <c:pt idx="81872">
                  <c:v>0.99466263200000005</c:v>
                </c:pt>
                <c:pt idx="81873">
                  <c:v>0.99833470599999996</c:v>
                </c:pt>
                <c:pt idx="81874">
                  <c:v>0.98337578699999995</c:v>
                </c:pt>
                <c:pt idx="81875">
                  <c:v>0.99466263200000005</c:v>
                </c:pt>
                <c:pt idx="81876">
                  <c:v>0.99466263200000005</c:v>
                </c:pt>
                <c:pt idx="81877">
                  <c:v>0.98337578699999995</c:v>
                </c:pt>
                <c:pt idx="81878">
                  <c:v>0.98048173699999996</c:v>
                </c:pt>
                <c:pt idx="81879">
                  <c:v>0.99466263200000005</c:v>
                </c:pt>
                <c:pt idx="81880">
                  <c:v>0.99100769600000005</c:v>
                </c:pt>
                <c:pt idx="81881">
                  <c:v>0.994798234</c:v>
                </c:pt>
                <c:pt idx="81882">
                  <c:v>0.98337578699999995</c:v>
                </c:pt>
                <c:pt idx="81883">
                  <c:v>0.994798234</c:v>
                </c:pt>
                <c:pt idx="81884">
                  <c:v>0.99466263200000005</c:v>
                </c:pt>
                <c:pt idx="81885">
                  <c:v>0.994798234</c:v>
                </c:pt>
                <c:pt idx="81886">
                  <c:v>0.98529628999999996</c:v>
                </c:pt>
                <c:pt idx="81887">
                  <c:v>0.98048173699999996</c:v>
                </c:pt>
                <c:pt idx="81888">
                  <c:v>0.98337578699999995</c:v>
                </c:pt>
                <c:pt idx="81889">
                  <c:v>0.994798234</c:v>
                </c:pt>
                <c:pt idx="81890">
                  <c:v>0.99466263200000005</c:v>
                </c:pt>
                <c:pt idx="81891">
                  <c:v>0.99833470599999996</c:v>
                </c:pt>
                <c:pt idx="81892">
                  <c:v>0.99466263200000005</c:v>
                </c:pt>
                <c:pt idx="81893">
                  <c:v>0.99833470599999996</c:v>
                </c:pt>
                <c:pt idx="81894">
                  <c:v>0.99466263200000005</c:v>
                </c:pt>
                <c:pt idx="81895">
                  <c:v>0.99466263200000005</c:v>
                </c:pt>
                <c:pt idx="81896">
                  <c:v>0.98337578699999995</c:v>
                </c:pt>
                <c:pt idx="81897">
                  <c:v>0.99833470599999996</c:v>
                </c:pt>
                <c:pt idx="81898">
                  <c:v>0.994798234</c:v>
                </c:pt>
                <c:pt idx="81899">
                  <c:v>0.99466263200000005</c:v>
                </c:pt>
                <c:pt idx="81900">
                  <c:v>0.99466263200000005</c:v>
                </c:pt>
                <c:pt idx="81901">
                  <c:v>0.98048173699999996</c:v>
                </c:pt>
                <c:pt idx="81902">
                  <c:v>0.994798234</c:v>
                </c:pt>
                <c:pt idx="81903">
                  <c:v>0.98729905299999998</c:v>
                </c:pt>
                <c:pt idx="81904">
                  <c:v>0.99466263200000005</c:v>
                </c:pt>
                <c:pt idx="81905">
                  <c:v>0.98337578699999995</c:v>
                </c:pt>
                <c:pt idx="81906">
                  <c:v>0.99466263200000005</c:v>
                </c:pt>
                <c:pt idx="81907">
                  <c:v>0.99466263200000005</c:v>
                </c:pt>
                <c:pt idx="81908">
                  <c:v>0.994798234</c:v>
                </c:pt>
                <c:pt idx="81909">
                  <c:v>0.99626751000000002</c:v>
                </c:pt>
                <c:pt idx="81910">
                  <c:v>0.98337578699999995</c:v>
                </c:pt>
                <c:pt idx="81911">
                  <c:v>0.98337578699999995</c:v>
                </c:pt>
                <c:pt idx="81912">
                  <c:v>0.98337578699999995</c:v>
                </c:pt>
                <c:pt idx="81913">
                  <c:v>0.994798234</c:v>
                </c:pt>
                <c:pt idx="81914">
                  <c:v>0.97829186400000001</c:v>
                </c:pt>
                <c:pt idx="81915">
                  <c:v>0.99833470599999996</c:v>
                </c:pt>
                <c:pt idx="81916">
                  <c:v>0.98048173699999996</c:v>
                </c:pt>
                <c:pt idx="81917">
                  <c:v>0.994798234</c:v>
                </c:pt>
                <c:pt idx="81918">
                  <c:v>0.99833470599999996</c:v>
                </c:pt>
                <c:pt idx="81919">
                  <c:v>0.987316898</c:v>
                </c:pt>
                <c:pt idx="81920">
                  <c:v>0.99466263200000005</c:v>
                </c:pt>
                <c:pt idx="81921">
                  <c:v>0.98337578699999995</c:v>
                </c:pt>
                <c:pt idx="81922">
                  <c:v>0.98337578699999995</c:v>
                </c:pt>
                <c:pt idx="81923">
                  <c:v>0.98337578699999995</c:v>
                </c:pt>
                <c:pt idx="81924">
                  <c:v>0.98048173699999996</c:v>
                </c:pt>
                <c:pt idx="81925">
                  <c:v>0.98337578699999995</c:v>
                </c:pt>
                <c:pt idx="81926">
                  <c:v>0.99466263200000005</c:v>
                </c:pt>
                <c:pt idx="81927">
                  <c:v>0.99466263200000005</c:v>
                </c:pt>
                <c:pt idx="81928">
                  <c:v>0.98552498799999999</c:v>
                </c:pt>
                <c:pt idx="81929">
                  <c:v>0.98337578699999995</c:v>
                </c:pt>
                <c:pt idx="81930">
                  <c:v>0.994798234</c:v>
                </c:pt>
                <c:pt idx="81931">
                  <c:v>0.994798234</c:v>
                </c:pt>
                <c:pt idx="81932">
                  <c:v>0.99833470599999996</c:v>
                </c:pt>
                <c:pt idx="81933">
                  <c:v>0.99833470599999996</c:v>
                </c:pt>
                <c:pt idx="81934">
                  <c:v>0.994798234</c:v>
                </c:pt>
                <c:pt idx="81935">
                  <c:v>0.98337578699999995</c:v>
                </c:pt>
                <c:pt idx="81936">
                  <c:v>0.99100769600000005</c:v>
                </c:pt>
                <c:pt idx="81937">
                  <c:v>0.99833470599999996</c:v>
                </c:pt>
                <c:pt idx="81938">
                  <c:v>0.98337578699999995</c:v>
                </c:pt>
                <c:pt idx="81939">
                  <c:v>0.99833470599999996</c:v>
                </c:pt>
                <c:pt idx="81940">
                  <c:v>0.98337578699999995</c:v>
                </c:pt>
                <c:pt idx="81941">
                  <c:v>0.99466263200000005</c:v>
                </c:pt>
                <c:pt idx="81942">
                  <c:v>0.98337578699999995</c:v>
                </c:pt>
                <c:pt idx="81943">
                  <c:v>0.99027694600000005</c:v>
                </c:pt>
                <c:pt idx="81944">
                  <c:v>0.98337578699999995</c:v>
                </c:pt>
                <c:pt idx="81945">
                  <c:v>0.987316898</c:v>
                </c:pt>
                <c:pt idx="81946">
                  <c:v>0.99466263200000005</c:v>
                </c:pt>
                <c:pt idx="81947">
                  <c:v>0.99833470599999996</c:v>
                </c:pt>
                <c:pt idx="81948">
                  <c:v>0.994798234</c:v>
                </c:pt>
                <c:pt idx="81949">
                  <c:v>0.98337578699999995</c:v>
                </c:pt>
                <c:pt idx="81950">
                  <c:v>0.99466263200000005</c:v>
                </c:pt>
                <c:pt idx="81951">
                  <c:v>0.99466263200000005</c:v>
                </c:pt>
                <c:pt idx="81952">
                  <c:v>0.99466263200000005</c:v>
                </c:pt>
                <c:pt idx="81953">
                  <c:v>0.98337578699999995</c:v>
                </c:pt>
                <c:pt idx="81954">
                  <c:v>0.99466263200000005</c:v>
                </c:pt>
                <c:pt idx="81955">
                  <c:v>0.98337578699999995</c:v>
                </c:pt>
                <c:pt idx="81956">
                  <c:v>0.99466263200000005</c:v>
                </c:pt>
                <c:pt idx="81957">
                  <c:v>0.98048173699999996</c:v>
                </c:pt>
                <c:pt idx="81958">
                  <c:v>0.98337578699999995</c:v>
                </c:pt>
                <c:pt idx="81959">
                  <c:v>0.98337578699999995</c:v>
                </c:pt>
                <c:pt idx="81960">
                  <c:v>0.994798234</c:v>
                </c:pt>
                <c:pt idx="81961">
                  <c:v>0.99100769600000005</c:v>
                </c:pt>
                <c:pt idx="81962">
                  <c:v>0.994798234</c:v>
                </c:pt>
                <c:pt idx="81963">
                  <c:v>0.98337578699999995</c:v>
                </c:pt>
                <c:pt idx="81964">
                  <c:v>0.98729905299999998</c:v>
                </c:pt>
                <c:pt idx="81965">
                  <c:v>0.99466263200000005</c:v>
                </c:pt>
                <c:pt idx="81966">
                  <c:v>0.98549281</c:v>
                </c:pt>
                <c:pt idx="81967">
                  <c:v>0.98337578699999995</c:v>
                </c:pt>
                <c:pt idx="81968">
                  <c:v>0.99833470599999996</c:v>
                </c:pt>
                <c:pt idx="81969">
                  <c:v>0.99466263200000005</c:v>
                </c:pt>
                <c:pt idx="81970">
                  <c:v>0.98048173699999996</c:v>
                </c:pt>
                <c:pt idx="81971">
                  <c:v>0.994798234</c:v>
                </c:pt>
                <c:pt idx="81972">
                  <c:v>0.994798234</c:v>
                </c:pt>
                <c:pt idx="81973">
                  <c:v>0.98337578699999995</c:v>
                </c:pt>
                <c:pt idx="81974">
                  <c:v>0.98729905299999998</c:v>
                </c:pt>
                <c:pt idx="81975">
                  <c:v>0.98048173699999996</c:v>
                </c:pt>
                <c:pt idx="81976">
                  <c:v>0.99466263200000005</c:v>
                </c:pt>
                <c:pt idx="81977">
                  <c:v>0.98337578699999995</c:v>
                </c:pt>
                <c:pt idx="81978">
                  <c:v>0.98975540500000003</c:v>
                </c:pt>
                <c:pt idx="81979">
                  <c:v>0.99833470599999996</c:v>
                </c:pt>
                <c:pt idx="81980">
                  <c:v>0.98529628999999996</c:v>
                </c:pt>
                <c:pt idx="81981">
                  <c:v>0.99466263200000005</c:v>
                </c:pt>
                <c:pt idx="81982">
                  <c:v>0.99466263200000005</c:v>
                </c:pt>
                <c:pt idx="81983">
                  <c:v>0.99466263200000005</c:v>
                </c:pt>
                <c:pt idx="81984">
                  <c:v>0.987316898</c:v>
                </c:pt>
                <c:pt idx="81985">
                  <c:v>0.99833470599999996</c:v>
                </c:pt>
                <c:pt idx="81986">
                  <c:v>0.994798234</c:v>
                </c:pt>
                <c:pt idx="81987">
                  <c:v>0.98337578699999995</c:v>
                </c:pt>
                <c:pt idx="81988">
                  <c:v>0.994798234</c:v>
                </c:pt>
                <c:pt idx="81989">
                  <c:v>0.994798234</c:v>
                </c:pt>
                <c:pt idx="81990">
                  <c:v>0.99833470599999996</c:v>
                </c:pt>
                <c:pt idx="81991">
                  <c:v>0.98048173699999996</c:v>
                </c:pt>
                <c:pt idx="81992">
                  <c:v>0.99466263200000005</c:v>
                </c:pt>
                <c:pt idx="81993">
                  <c:v>0.98337578699999995</c:v>
                </c:pt>
                <c:pt idx="81994">
                  <c:v>0.99833470599999996</c:v>
                </c:pt>
                <c:pt idx="81995">
                  <c:v>0.99466263200000005</c:v>
                </c:pt>
                <c:pt idx="81996">
                  <c:v>0.99833470599999996</c:v>
                </c:pt>
                <c:pt idx="81997">
                  <c:v>0.98337578699999995</c:v>
                </c:pt>
                <c:pt idx="81998">
                  <c:v>0.99833470599999996</c:v>
                </c:pt>
                <c:pt idx="81999">
                  <c:v>0.98337578699999995</c:v>
                </c:pt>
                <c:pt idx="82000">
                  <c:v>0.99833470599999996</c:v>
                </c:pt>
                <c:pt idx="82001">
                  <c:v>0.99466263200000005</c:v>
                </c:pt>
                <c:pt idx="82002">
                  <c:v>0.98337578699999995</c:v>
                </c:pt>
                <c:pt idx="82003">
                  <c:v>0.98337578699999995</c:v>
                </c:pt>
                <c:pt idx="82004">
                  <c:v>0.98048173699999996</c:v>
                </c:pt>
                <c:pt idx="82005">
                  <c:v>0.99466263200000005</c:v>
                </c:pt>
                <c:pt idx="82006">
                  <c:v>0.99466263200000005</c:v>
                </c:pt>
                <c:pt idx="82007">
                  <c:v>0.99100769600000005</c:v>
                </c:pt>
                <c:pt idx="82008">
                  <c:v>0.99833470599999996</c:v>
                </c:pt>
                <c:pt idx="82009">
                  <c:v>0.98337578699999995</c:v>
                </c:pt>
                <c:pt idx="82010">
                  <c:v>0.99466263200000005</c:v>
                </c:pt>
                <c:pt idx="82011">
                  <c:v>0.98337578699999995</c:v>
                </c:pt>
                <c:pt idx="82012">
                  <c:v>0.99466263200000005</c:v>
                </c:pt>
                <c:pt idx="82013">
                  <c:v>0.99466263200000005</c:v>
                </c:pt>
                <c:pt idx="82014">
                  <c:v>0.994798234</c:v>
                </c:pt>
                <c:pt idx="82015">
                  <c:v>0.99466263200000005</c:v>
                </c:pt>
                <c:pt idx="82016">
                  <c:v>0.994798234</c:v>
                </c:pt>
                <c:pt idx="82017">
                  <c:v>0.98048173699999996</c:v>
                </c:pt>
                <c:pt idx="82018">
                  <c:v>0.99833470599999996</c:v>
                </c:pt>
                <c:pt idx="82019">
                  <c:v>0.99466263200000005</c:v>
                </c:pt>
                <c:pt idx="82020">
                  <c:v>0.994798234</c:v>
                </c:pt>
                <c:pt idx="82021">
                  <c:v>0.99833470599999996</c:v>
                </c:pt>
                <c:pt idx="82022">
                  <c:v>0.994798234</c:v>
                </c:pt>
                <c:pt idx="82023">
                  <c:v>0.99466263200000005</c:v>
                </c:pt>
                <c:pt idx="82024">
                  <c:v>0.99833470599999996</c:v>
                </c:pt>
                <c:pt idx="82025">
                  <c:v>0.99466263200000005</c:v>
                </c:pt>
                <c:pt idx="82026">
                  <c:v>0.99833470599999996</c:v>
                </c:pt>
                <c:pt idx="82027">
                  <c:v>0.994798234</c:v>
                </c:pt>
                <c:pt idx="82028">
                  <c:v>0.99466263200000005</c:v>
                </c:pt>
                <c:pt idx="82029">
                  <c:v>0.99466263200000005</c:v>
                </c:pt>
                <c:pt idx="82030">
                  <c:v>0.98048173699999996</c:v>
                </c:pt>
                <c:pt idx="82031">
                  <c:v>0.99466263200000005</c:v>
                </c:pt>
                <c:pt idx="82032">
                  <c:v>0.99466263200000005</c:v>
                </c:pt>
                <c:pt idx="82033">
                  <c:v>0.98337578699999995</c:v>
                </c:pt>
                <c:pt idx="82034">
                  <c:v>0.98337578699999995</c:v>
                </c:pt>
                <c:pt idx="82035">
                  <c:v>0.99466263200000005</c:v>
                </c:pt>
                <c:pt idx="82036">
                  <c:v>0.99466263200000005</c:v>
                </c:pt>
                <c:pt idx="82037">
                  <c:v>0.98048173699999996</c:v>
                </c:pt>
                <c:pt idx="82038">
                  <c:v>0.98975540500000003</c:v>
                </c:pt>
                <c:pt idx="82039">
                  <c:v>0.994798234</c:v>
                </c:pt>
                <c:pt idx="82040">
                  <c:v>0.98337578699999995</c:v>
                </c:pt>
                <c:pt idx="82041">
                  <c:v>0.99833470599999996</c:v>
                </c:pt>
                <c:pt idx="82042">
                  <c:v>0.99090427199999997</c:v>
                </c:pt>
                <c:pt idx="82043">
                  <c:v>0.99466263200000005</c:v>
                </c:pt>
                <c:pt idx="82044">
                  <c:v>0.99833470599999996</c:v>
                </c:pt>
                <c:pt idx="82045">
                  <c:v>0.98337578699999995</c:v>
                </c:pt>
                <c:pt idx="82046">
                  <c:v>0.99466263200000005</c:v>
                </c:pt>
                <c:pt idx="82047">
                  <c:v>0.99833470599999996</c:v>
                </c:pt>
                <c:pt idx="82048">
                  <c:v>0.99833470599999996</c:v>
                </c:pt>
                <c:pt idx="82049">
                  <c:v>0.99833470599999996</c:v>
                </c:pt>
                <c:pt idx="82050">
                  <c:v>0.98337578699999995</c:v>
                </c:pt>
                <c:pt idx="82051">
                  <c:v>0.99833470599999996</c:v>
                </c:pt>
                <c:pt idx="82052">
                  <c:v>0.99466263200000005</c:v>
                </c:pt>
                <c:pt idx="82053">
                  <c:v>0.99466263200000005</c:v>
                </c:pt>
                <c:pt idx="82054">
                  <c:v>0.98337578699999995</c:v>
                </c:pt>
                <c:pt idx="82055">
                  <c:v>0.994798234</c:v>
                </c:pt>
                <c:pt idx="82056">
                  <c:v>0.98048173699999996</c:v>
                </c:pt>
                <c:pt idx="82057">
                  <c:v>0.994798234</c:v>
                </c:pt>
                <c:pt idx="82058">
                  <c:v>0.99833470599999996</c:v>
                </c:pt>
                <c:pt idx="82059">
                  <c:v>0.99466263200000005</c:v>
                </c:pt>
                <c:pt idx="82060">
                  <c:v>0.994798234</c:v>
                </c:pt>
                <c:pt idx="82061">
                  <c:v>0.98048173699999996</c:v>
                </c:pt>
                <c:pt idx="82062">
                  <c:v>0.98337578699999995</c:v>
                </c:pt>
                <c:pt idx="82063">
                  <c:v>0.994798234</c:v>
                </c:pt>
                <c:pt idx="82064">
                  <c:v>0.994798234</c:v>
                </c:pt>
                <c:pt idx="82065">
                  <c:v>0.99466263200000005</c:v>
                </c:pt>
                <c:pt idx="82066">
                  <c:v>0.98337578699999995</c:v>
                </c:pt>
                <c:pt idx="82067">
                  <c:v>0.99466263200000005</c:v>
                </c:pt>
                <c:pt idx="82068">
                  <c:v>0.98337578699999995</c:v>
                </c:pt>
                <c:pt idx="82069">
                  <c:v>0.994798234</c:v>
                </c:pt>
                <c:pt idx="82070">
                  <c:v>0.98048173699999996</c:v>
                </c:pt>
                <c:pt idx="82071">
                  <c:v>0.98337578699999995</c:v>
                </c:pt>
                <c:pt idx="82072">
                  <c:v>0.99833470599999996</c:v>
                </c:pt>
                <c:pt idx="82073">
                  <c:v>0.98048173699999996</c:v>
                </c:pt>
                <c:pt idx="82074">
                  <c:v>0.98048173699999996</c:v>
                </c:pt>
                <c:pt idx="82075">
                  <c:v>0.98048173699999996</c:v>
                </c:pt>
                <c:pt idx="82076">
                  <c:v>0.99466263200000005</c:v>
                </c:pt>
                <c:pt idx="82077">
                  <c:v>0.99833470599999996</c:v>
                </c:pt>
                <c:pt idx="82078">
                  <c:v>0.99833470599999996</c:v>
                </c:pt>
                <c:pt idx="82079">
                  <c:v>0.98337578699999995</c:v>
                </c:pt>
                <c:pt idx="82080">
                  <c:v>0.98337578699999995</c:v>
                </c:pt>
                <c:pt idx="82081">
                  <c:v>0.994798234</c:v>
                </c:pt>
                <c:pt idx="82082">
                  <c:v>0.99466263200000005</c:v>
                </c:pt>
                <c:pt idx="82083">
                  <c:v>0.99466263200000005</c:v>
                </c:pt>
                <c:pt idx="82084">
                  <c:v>0.994798234</c:v>
                </c:pt>
                <c:pt idx="82085">
                  <c:v>0.99833470599999996</c:v>
                </c:pt>
                <c:pt idx="82086">
                  <c:v>0.99466263200000005</c:v>
                </c:pt>
                <c:pt idx="82087">
                  <c:v>0.99833470599999996</c:v>
                </c:pt>
                <c:pt idx="82088">
                  <c:v>0.98337578699999995</c:v>
                </c:pt>
                <c:pt idx="82089">
                  <c:v>0.994798234</c:v>
                </c:pt>
                <c:pt idx="82090">
                  <c:v>0.99833470599999996</c:v>
                </c:pt>
                <c:pt idx="82091">
                  <c:v>0.98337578699999995</c:v>
                </c:pt>
                <c:pt idx="82092">
                  <c:v>0.98337578699999995</c:v>
                </c:pt>
                <c:pt idx="82093">
                  <c:v>0.99833470599999996</c:v>
                </c:pt>
                <c:pt idx="82094">
                  <c:v>0.99466263200000005</c:v>
                </c:pt>
                <c:pt idx="82095">
                  <c:v>0.98337578699999995</c:v>
                </c:pt>
                <c:pt idx="82096">
                  <c:v>0.98529628999999996</c:v>
                </c:pt>
                <c:pt idx="82097">
                  <c:v>0.99466263200000005</c:v>
                </c:pt>
                <c:pt idx="82098">
                  <c:v>0.98048173699999996</c:v>
                </c:pt>
                <c:pt idx="82099">
                  <c:v>0.99833470599999996</c:v>
                </c:pt>
                <c:pt idx="82100">
                  <c:v>0.98048173699999996</c:v>
                </c:pt>
                <c:pt idx="82101">
                  <c:v>0.98729905299999998</c:v>
                </c:pt>
                <c:pt idx="82102">
                  <c:v>0.98337578699999995</c:v>
                </c:pt>
                <c:pt idx="82103">
                  <c:v>0.99466263200000005</c:v>
                </c:pt>
                <c:pt idx="82104">
                  <c:v>0.98337578699999995</c:v>
                </c:pt>
                <c:pt idx="82105">
                  <c:v>0.99833470599999996</c:v>
                </c:pt>
                <c:pt idx="82106">
                  <c:v>0.99833470599999996</c:v>
                </c:pt>
                <c:pt idx="82107">
                  <c:v>0.98048173699999996</c:v>
                </c:pt>
                <c:pt idx="82108">
                  <c:v>0.98337578699999995</c:v>
                </c:pt>
                <c:pt idx="82109">
                  <c:v>0.994798234</c:v>
                </c:pt>
                <c:pt idx="82110">
                  <c:v>0.99090427199999997</c:v>
                </c:pt>
                <c:pt idx="82111">
                  <c:v>0.98337578699999995</c:v>
                </c:pt>
                <c:pt idx="82112">
                  <c:v>0.99450736299999998</c:v>
                </c:pt>
                <c:pt idx="82113">
                  <c:v>0.98048173699999996</c:v>
                </c:pt>
                <c:pt idx="82114">
                  <c:v>0.98048173699999996</c:v>
                </c:pt>
                <c:pt idx="82115">
                  <c:v>0.994798234</c:v>
                </c:pt>
                <c:pt idx="82116">
                  <c:v>0.98337578699999995</c:v>
                </c:pt>
                <c:pt idx="82117">
                  <c:v>0.994798234</c:v>
                </c:pt>
                <c:pt idx="82118">
                  <c:v>0.98048173699999996</c:v>
                </c:pt>
                <c:pt idx="82119">
                  <c:v>0.99090427199999997</c:v>
                </c:pt>
                <c:pt idx="82120">
                  <c:v>0.99833470599999996</c:v>
                </c:pt>
                <c:pt idx="82121">
                  <c:v>0.99833470599999996</c:v>
                </c:pt>
                <c:pt idx="82122">
                  <c:v>0.99466263200000005</c:v>
                </c:pt>
                <c:pt idx="82123">
                  <c:v>0.98337578699999995</c:v>
                </c:pt>
                <c:pt idx="82124">
                  <c:v>0.98048173699999996</c:v>
                </c:pt>
                <c:pt idx="82125">
                  <c:v>0.98337578699999995</c:v>
                </c:pt>
                <c:pt idx="82126">
                  <c:v>0.99833470599999996</c:v>
                </c:pt>
                <c:pt idx="82127">
                  <c:v>0.98048173699999996</c:v>
                </c:pt>
                <c:pt idx="82128">
                  <c:v>0.99466263200000005</c:v>
                </c:pt>
                <c:pt idx="82129">
                  <c:v>0.99833470599999996</c:v>
                </c:pt>
                <c:pt idx="82130">
                  <c:v>0.98337578699999995</c:v>
                </c:pt>
                <c:pt idx="82131">
                  <c:v>0.99833470599999996</c:v>
                </c:pt>
                <c:pt idx="82132">
                  <c:v>0.99466263200000005</c:v>
                </c:pt>
                <c:pt idx="82133">
                  <c:v>0.98337578699999995</c:v>
                </c:pt>
                <c:pt idx="82134">
                  <c:v>0.99466263200000005</c:v>
                </c:pt>
                <c:pt idx="82135">
                  <c:v>0.99466263200000005</c:v>
                </c:pt>
                <c:pt idx="82136">
                  <c:v>0.98048173699999996</c:v>
                </c:pt>
                <c:pt idx="82137">
                  <c:v>0.98337578699999995</c:v>
                </c:pt>
                <c:pt idx="82138">
                  <c:v>0.98337578699999995</c:v>
                </c:pt>
                <c:pt idx="82139">
                  <c:v>0.99466263200000005</c:v>
                </c:pt>
                <c:pt idx="82140">
                  <c:v>0.98048173699999996</c:v>
                </c:pt>
                <c:pt idx="82141">
                  <c:v>0.99466263200000005</c:v>
                </c:pt>
                <c:pt idx="82142">
                  <c:v>0.99466263200000005</c:v>
                </c:pt>
                <c:pt idx="82143">
                  <c:v>0.99833470599999996</c:v>
                </c:pt>
                <c:pt idx="82144">
                  <c:v>0.98337578699999995</c:v>
                </c:pt>
                <c:pt idx="82145">
                  <c:v>0.98337578699999995</c:v>
                </c:pt>
                <c:pt idx="82146">
                  <c:v>0.98337578699999995</c:v>
                </c:pt>
                <c:pt idx="82147">
                  <c:v>0.98337578699999995</c:v>
                </c:pt>
                <c:pt idx="82148">
                  <c:v>0.98337578699999995</c:v>
                </c:pt>
                <c:pt idx="82149">
                  <c:v>0.99466263200000005</c:v>
                </c:pt>
                <c:pt idx="82150">
                  <c:v>0.99466263200000005</c:v>
                </c:pt>
                <c:pt idx="82151">
                  <c:v>0.97367844699999995</c:v>
                </c:pt>
                <c:pt idx="82152">
                  <c:v>0.994798234</c:v>
                </c:pt>
                <c:pt idx="82153">
                  <c:v>0.99833470599999996</c:v>
                </c:pt>
                <c:pt idx="82154">
                  <c:v>0.98048173699999996</c:v>
                </c:pt>
                <c:pt idx="82155">
                  <c:v>0.99466263200000005</c:v>
                </c:pt>
                <c:pt idx="82156">
                  <c:v>0.98337578699999995</c:v>
                </c:pt>
                <c:pt idx="82157">
                  <c:v>0.99466263200000005</c:v>
                </c:pt>
                <c:pt idx="82158">
                  <c:v>0.98337578699999995</c:v>
                </c:pt>
                <c:pt idx="82159">
                  <c:v>0.98048173699999996</c:v>
                </c:pt>
                <c:pt idx="82160">
                  <c:v>0.99466263200000005</c:v>
                </c:pt>
                <c:pt idx="82161">
                  <c:v>0.99833470599999996</c:v>
                </c:pt>
                <c:pt idx="82162">
                  <c:v>0.99833470599999996</c:v>
                </c:pt>
                <c:pt idx="82163">
                  <c:v>0.98337578699999995</c:v>
                </c:pt>
                <c:pt idx="82164">
                  <c:v>0.994798234</c:v>
                </c:pt>
                <c:pt idx="82165">
                  <c:v>0.99833470599999996</c:v>
                </c:pt>
                <c:pt idx="82166">
                  <c:v>0.98337578699999995</c:v>
                </c:pt>
                <c:pt idx="82167">
                  <c:v>0.98337578699999995</c:v>
                </c:pt>
                <c:pt idx="82168">
                  <c:v>0.98337578699999995</c:v>
                </c:pt>
                <c:pt idx="82169">
                  <c:v>0.99466263200000005</c:v>
                </c:pt>
                <c:pt idx="82170">
                  <c:v>0.98337578699999995</c:v>
                </c:pt>
                <c:pt idx="82171">
                  <c:v>0.98337578699999995</c:v>
                </c:pt>
                <c:pt idx="82172">
                  <c:v>0.994798234</c:v>
                </c:pt>
                <c:pt idx="82173">
                  <c:v>0.98337578699999995</c:v>
                </c:pt>
                <c:pt idx="82174">
                  <c:v>0.99466263200000005</c:v>
                </c:pt>
                <c:pt idx="82175">
                  <c:v>0.99466263200000005</c:v>
                </c:pt>
                <c:pt idx="82176">
                  <c:v>0.99833470599999996</c:v>
                </c:pt>
                <c:pt idx="82177">
                  <c:v>0.98337578699999995</c:v>
                </c:pt>
                <c:pt idx="82178">
                  <c:v>0.98337578699999995</c:v>
                </c:pt>
                <c:pt idx="82179">
                  <c:v>0.98048173699999996</c:v>
                </c:pt>
                <c:pt idx="82180">
                  <c:v>0.98337578699999995</c:v>
                </c:pt>
                <c:pt idx="82181">
                  <c:v>0.99833470599999996</c:v>
                </c:pt>
                <c:pt idx="82182">
                  <c:v>0.98048173699999996</c:v>
                </c:pt>
                <c:pt idx="82183">
                  <c:v>0.99833470599999996</c:v>
                </c:pt>
                <c:pt idx="82184">
                  <c:v>0.994798234</c:v>
                </c:pt>
                <c:pt idx="82185">
                  <c:v>0.98337578699999995</c:v>
                </c:pt>
                <c:pt idx="82186">
                  <c:v>0.99090427199999997</c:v>
                </c:pt>
                <c:pt idx="82187">
                  <c:v>0.99466263200000005</c:v>
                </c:pt>
                <c:pt idx="82188">
                  <c:v>0.99090427199999997</c:v>
                </c:pt>
                <c:pt idx="82189">
                  <c:v>0.99090427199999997</c:v>
                </c:pt>
                <c:pt idx="82190">
                  <c:v>0.98337578699999995</c:v>
                </c:pt>
                <c:pt idx="82191">
                  <c:v>0.99833470599999996</c:v>
                </c:pt>
                <c:pt idx="82192">
                  <c:v>0.99466263200000005</c:v>
                </c:pt>
                <c:pt idx="82193">
                  <c:v>0.98337578699999995</c:v>
                </c:pt>
                <c:pt idx="82194">
                  <c:v>0.98729905299999998</c:v>
                </c:pt>
                <c:pt idx="82195">
                  <c:v>0.99466263200000005</c:v>
                </c:pt>
                <c:pt idx="82196">
                  <c:v>0.98337578699999995</c:v>
                </c:pt>
                <c:pt idx="82197">
                  <c:v>0.99466263200000005</c:v>
                </c:pt>
                <c:pt idx="82198">
                  <c:v>0.99090427199999997</c:v>
                </c:pt>
                <c:pt idx="82199">
                  <c:v>0.98337578699999995</c:v>
                </c:pt>
                <c:pt idx="82200">
                  <c:v>0.99833470599999996</c:v>
                </c:pt>
                <c:pt idx="82201">
                  <c:v>0.99466263200000005</c:v>
                </c:pt>
                <c:pt idx="82202">
                  <c:v>0.98337578699999995</c:v>
                </c:pt>
                <c:pt idx="82203">
                  <c:v>0.98337578699999995</c:v>
                </c:pt>
                <c:pt idx="82204">
                  <c:v>0.98337578699999995</c:v>
                </c:pt>
                <c:pt idx="82205">
                  <c:v>0.98337578699999995</c:v>
                </c:pt>
                <c:pt idx="82206">
                  <c:v>0.99466263200000005</c:v>
                </c:pt>
                <c:pt idx="82207">
                  <c:v>0.994798234</c:v>
                </c:pt>
                <c:pt idx="82208">
                  <c:v>0.994798234</c:v>
                </c:pt>
                <c:pt idx="82209">
                  <c:v>0.99466263200000005</c:v>
                </c:pt>
                <c:pt idx="82210">
                  <c:v>0.994798234</c:v>
                </c:pt>
                <c:pt idx="82211">
                  <c:v>0.994798234</c:v>
                </c:pt>
                <c:pt idx="82212">
                  <c:v>0.99466263200000005</c:v>
                </c:pt>
                <c:pt idx="82213">
                  <c:v>0.98337578699999995</c:v>
                </c:pt>
                <c:pt idx="82214">
                  <c:v>0.98337578699999995</c:v>
                </c:pt>
                <c:pt idx="82215">
                  <c:v>0.98337578699999995</c:v>
                </c:pt>
                <c:pt idx="82216">
                  <c:v>0.987316898</c:v>
                </c:pt>
                <c:pt idx="82217">
                  <c:v>0.99833470599999996</c:v>
                </c:pt>
                <c:pt idx="82218">
                  <c:v>0.98337578699999995</c:v>
                </c:pt>
                <c:pt idx="82219">
                  <c:v>0.99466263200000005</c:v>
                </c:pt>
                <c:pt idx="82220">
                  <c:v>0.98337578699999995</c:v>
                </c:pt>
                <c:pt idx="82221">
                  <c:v>0.99833470599999996</c:v>
                </c:pt>
                <c:pt idx="82222">
                  <c:v>0.994798234</c:v>
                </c:pt>
                <c:pt idx="82223">
                  <c:v>0.98048173699999996</c:v>
                </c:pt>
                <c:pt idx="82224">
                  <c:v>0.98048173699999996</c:v>
                </c:pt>
                <c:pt idx="82225">
                  <c:v>0.994798234</c:v>
                </c:pt>
                <c:pt idx="82226">
                  <c:v>0.98337578699999995</c:v>
                </c:pt>
                <c:pt idx="82227">
                  <c:v>0.98337578699999995</c:v>
                </c:pt>
                <c:pt idx="82228">
                  <c:v>0.99466263200000005</c:v>
                </c:pt>
                <c:pt idx="82229">
                  <c:v>0.98048173699999996</c:v>
                </c:pt>
                <c:pt idx="82230">
                  <c:v>0.98337578699999995</c:v>
                </c:pt>
                <c:pt idx="82231">
                  <c:v>0.98337578699999995</c:v>
                </c:pt>
                <c:pt idx="82232">
                  <c:v>0.99100769600000005</c:v>
                </c:pt>
                <c:pt idx="82233">
                  <c:v>0.99833470599999996</c:v>
                </c:pt>
                <c:pt idx="82234">
                  <c:v>0.994798234</c:v>
                </c:pt>
                <c:pt idx="82235">
                  <c:v>0.98552498799999999</c:v>
                </c:pt>
                <c:pt idx="82236">
                  <c:v>0.99466263200000005</c:v>
                </c:pt>
                <c:pt idx="82237">
                  <c:v>0.98337578699999995</c:v>
                </c:pt>
                <c:pt idx="82238">
                  <c:v>0.99833470599999996</c:v>
                </c:pt>
                <c:pt idx="82239">
                  <c:v>0.98337578699999995</c:v>
                </c:pt>
                <c:pt idx="82240">
                  <c:v>0.99100769600000005</c:v>
                </c:pt>
                <c:pt idx="82241">
                  <c:v>0.99833470599999996</c:v>
                </c:pt>
                <c:pt idx="82242">
                  <c:v>0.99466263200000005</c:v>
                </c:pt>
                <c:pt idx="82243">
                  <c:v>0.99466263200000005</c:v>
                </c:pt>
                <c:pt idx="82244">
                  <c:v>0.98048173699999996</c:v>
                </c:pt>
                <c:pt idx="82245">
                  <c:v>0.98048173699999996</c:v>
                </c:pt>
                <c:pt idx="82246">
                  <c:v>0.994798234</c:v>
                </c:pt>
                <c:pt idx="82247">
                  <c:v>0.98048173699999996</c:v>
                </c:pt>
                <c:pt idx="82248">
                  <c:v>0.994798234</c:v>
                </c:pt>
                <c:pt idx="82249">
                  <c:v>0.98048173699999996</c:v>
                </c:pt>
                <c:pt idx="82250">
                  <c:v>0.99466263200000005</c:v>
                </c:pt>
                <c:pt idx="82251">
                  <c:v>0.994798234</c:v>
                </c:pt>
                <c:pt idx="82252">
                  <c:v>0.994798234</c:v>
                </c:pt>
                <c:pt idx="82253">
                  <c:v>0.98337578699999995</c:v>
                </c:pt>
                <c:pt idx="82254">
                  <c:v>0.99466263200000005</c:v>
                </c:pt>
                <c:pt idx="82255">
                  <c:v>0.99466263200000005</c:v>
                </c:pt>
                <c:pt idx="82256">
                  <c:v>0.99090427199999997</c:v>
                </c:pt>
                <c:pt idx="82257">
                  <c:v>0.98048173699999996</c:v>
                </c:pt>
                <c:pt idx="82258">
                  <c:v>0.98337578699999995</c:v>
                </c:pt>
                <c:pt idx="82259">
                  <c:v>0.99466263200000005</c:v>
                </c:pt>
                <c:pt idx="82260">
                  <c:v>0.98729905299999998</c:v>
                </c:pt>
                <c:pt idx="82261">
                  <c:v>0.99090427199999997</c:v>
                </c:pt>
                <c:pt idx="82262">
                  <c:v>0.99466263200000005</c:v>
                </c:pt>
                <c:pt idx="82263">
                  <c:v>0.98337578699999995</c:v>
                </c:pt>
                <c:pt idx="82264">
                  <c:v>0.98337578699999995</c:v>
                </c:pt>
                <c:pt idx="82265">
                  <c:v>0.99466263200000005</c:v>
                </c:pt>
                <c:pt idx="82266">
                  <c:v>0.99466263200000005</c:v>
                </c:pt>
                <c:pt idx="82267">
                  <c:v>0.994798234</c:v>
                </c:pt>
                <c:pt idx="82268">
                  <c:v>0.98337578699999995</c:v>
                </c:pt>
                <c:pt idx="82269">
                  <c:v>0.99466263200000005</c:v>
                </c:pt>
                <c:pt idx="82270">
                  <c:v>0.994798234</c:v>
                </c:pt>
                <c:pt idx="82271">
                  <c:v>0.994798234</c:v>
                </c:pt>
                <c:pt idx="82272">
                  <c:v>0.98337578699999995</c:v>
                </c:pt>
                <c:pt idx="82273">
                  <c:v>0.98729905299999998</c:v>
                </c:pt>
                <c:pt idx="82274">
                  <c:v>0.99466263200000005</c:v>
                </c:pt>
                <c:pt idx="82275">
                  <c:v>0.994798234</c:v>
                </c:pt>
                <c:pt idx="82276">
                  <c:v>0.98337578699999995</c:v>
                </c:pt>
                <c:pt idx="82277">
                  <c:v>0.99466263200000005</c:v>
                </c:pt>
                <c:pt idx="82278">
                  <c:v>0.98048173699999996</c:v>
                </c:pt>
                <c:pt idx="82279">
                  <c:v>0.99466263200000005</c:v>
                </c:pt>
                <c:pt idx="82280">
                  <c:v>0.99833470599999996</c:v>
                </c:pt>
                <c:pt idx="82281">
                  <c:v>0.98337578699999995</c:v>
                </c:pt>
                <c:pt idx="82282">
                  <c:v>0.98048173699999996</c:v>
                </c:pt>
                <c:pt idx="82283">
                  <c:v>0.99466263200000005</c:v>
                </c:pt>
                <c:pt idx="82284">
                  <c:v>0.99833470599999996</c:v>
                </c:pt>
                <c:pt idx="82285">
                  <c:v>0.98337578699999995</c:v>
                </c:pt>
                <c:pt idx="82286">
                  <c:v>0.99466263200000005</c:v>
                </c:pt>
                <c:pt idx="82287">
                  <c:v>0.994798234</c:v>
                </c:pt>
                <c:pt idx="82288">
                  <c:v>0.99833470599999996</c:v>
                </c:pt>
                <c:pt idx="82289">
                  <c:v>0.99833470599999996</c:v>
                </c:pt>
                <c:pt idx="82290">
                  <c:v>0.98337578699999995</c:v>
                </c:pt>
                <c:pt idx="82291">
                  <c:v>0.98048173699999996</c:v>
                </c:pt>
                <c:pt idx="82292">
                  <c:v>0.99833470599999996</c:v>
                </c:pt>
                <c:pt idx="82293">
                  <c:v>0.99833470599999996</c:v>
                </c:pt>
                <c:pt idx="82294">
                  <c:v>0.98529628999999996</c:v>
                </c:pt>
                <c:pt idx="82295">
                  <c:v>0.99833470599999996</c:v>
                </c:pt>
                <c:pt idx="82296">
                  <c:v>0.99466263200000005</c:v>
                </c:pt>
                <c:pt idx="82297">
                  <c:v>0.994798234</c:v>
                </c:pt>
                <c:pt idx="82298">
                  <c:v>0.98048173699999996</c:v>
                </c:pt>
                <c:pt idx="82299">
                  <c:v>0.98337578699999995</c:v>
                </c:pt>
                <c:pt idx="82300">
                  <c:v>0.99466263200000005</c:v>
                </c:pt>
                <c:pt idx="82301">
                  <c:v>0.98337578699999995</c:v>
                </c:pt>
                <c:pt idx="82302">
                  <c:v>0.994798234</c:v>
                </c:pt>
                <c:pt idx="82303">
                  <c:v>0.98048173699999996</c:v>
                </c:pt>
                <c:pt idx="82304">
                  <c:v>0.99466263200000005</c:v>
                </c:pt>
                <c:pt idx="82305">
                  <c:v>0.98048173699999996</c:v>
                </c:pt>
                <c:pt idx="82306">
                  <c:v>0.99833470599999996</c:v>
                </c:pt>
                <c:pt idx="82307">
                  <c:v>0.98529628999999996</c:v>
                </c:pt>
                <c:pt idx="82308">
                  <c:v>0.99100769600000005</c:v>
                </c:pt>
                <c:pt idx="82309">
                  <c:v>0.99466263200000005</c:v>
                </c:pt>
                <c:pt idx="82310">
                  <c:v>0.99833470599999996</c:v>
                </c:pt>
                <c:pt idx="82311">
                  <c:v>0.99833470599999996</c:v>
                </c:pt>
                <c:pt idx="82312">
                  <c:v>0.99833470599999996</c:v>
                </c:pt>
                <c:pt idx="82313">
                  <c:v>0.98337578699999995</c:v>
                </c:pt>
                <c:pt idx="82314">
                  <c:v>0.98048173699999996</c:v>
                </c:pt>
                <c:pt idx="82315">
                  <c:v>0.99833470599999996</c:v>
                </c:pt>
                <c:pt idx="82316">
                  <c:v>0.98337578699999995</c:v>
                </c:pt>
                <c:pt idx="82317">
                  <c:v>0.994798234</c:v>
                </c:pt>
                <c:pt idx="82318">
                  <c:v>0.99833470599999996</c:v>
                </c:pt>
                <c:pt idx="82319">
                  <c:v>0.99833470599999996</c:v>
                </c:pt>
                <c:pt idx="82320">
                  <c:v>0.99833470599999996</c:v>
                </c:pt>
                <c:pt idx="82321">
                  <c:v>0.99466263200000005</c:v>
                </c:pt>
                <c:pt idx="82322">
                  <c:v>0.99833470599999996</c:v>
                </c:pt>
                <c:pt idx="82323">
                  <c:v>0.99100769600000005</c:v>
                </c:pt>
                <c:pt idx="82324">
                  <c:v>0.98337578699999995</c:v>
                </c:pt>
                <c:pt idx="82325">
                  <c:v>0.994798234</c:v>
                </c:pt>
                <c:pt idx="82326">
                  <c:v>0.994798234</c:v>
                </c:pt>
                <c:pt idx="82327">
                  <c:v>0.994798234</c:v>
                </c:pt>
                <c:pt idx="82328">
                  <c:v>0.99466263200000005</c:v>
                </c:pt>
                <c:pt idx="82329">
                  <c:v>0.994798234</c:v>
                </c:pt>
                <c:pt idx="82330">
                  <c:v>0.99466263200000005</c:v>
                </c:pt>
                <c:pt idx="82331">
                  <c:v>0.98337578699999995</c:v>
                </c:pt>
                <c:pt idx="82332">
                  <c:v>0.98337578699999995</c:v>
                </c:pt>
                <c:pt idx="82333">
                  <c:v>0.994798234</c:v>
                </c:pt>
                <c:pt idx="82334">
                  <c:v>0.98729905299999998</c:v>
                </c:pt>
                <c:pt idx="82335">
                  <c:v>0.994798234</c:v>
                </c:pt>
                <c:pt idx="82336">
                  <c:v>0.994798234</c:v>
                </c:pt>
                <c:pt idx="82337">
                  <c:v>0.994798234</c:v>
                </c:pt>
                <c:pt idx="82338">
                  <c:v>0.99466263200000005</c:v>
                </c:pt>
                <c:pt idx="82339">
                  <c:v>0.99833470599999996</c:v>
                </c:pt>
                <c:pt idx="82340">
                  <c:v>0.994798234</c:v>
                </c:pt>
                <c:pt idx="82341">
                  <c:v>0.994798234</c:v>
                </c:pt>
                <c:pt idx="82342">
                  <c:v>0.99466263200000005</c:v>
                </c:pt>
                <c:pt idx="82343">
                  <c:v>0.99466263200000005</c:v>
                </c:pt>
                <c:pt idx="82344">
                  <c:v>0.98337578699999995</c:v>
                </c:pt>
                <c:pt idx="82345">
                  <c:v>0.98048173699999996</c:v>
                </c:pt>
                <c:pt idx="82346">
                  <c:v>0.99466263200000005</c:v>
                </c:pt>
                <c:pt idx="82347">
                  <c:v>0.99466263200000005</c:v>
                </c:pt>
                <c:pt idx="82348">
                  <c:v>0.98337578699999995</c:v>
                </c:pt>
                <c:pt idx="82349">
                  <c:v>0.98337578699999995</c:v>
                </c:pt>
                <c:pt idx="82350">
                  <c:v>0.99466263200000005</c:v>
                </c:pt>
                <c:pt idx="82351">
                  <c:v>0.99833470599999996</c:v>
                </c:pt>
                <c:pt idx="82352">
                  <c:v>0.994798234</c:v>
                </c:pt>
                <c:pt idx="82353">
                  <c:v>0.99466263200000005</c:v>
                </c:pt>
                <c:pt idx="82354">
                  <c:v>0.99100769600000005</c:v>
                </c:pt>
                <c:pt idx="82355">
                  <c:v>0.99466263200000005</c:v>
                </c:pt>
                <c:pt idx="82356">
                  <c:v>0.99833470599999996</c:v>
                </c:pt>
                <c:pt idx="82357">
                  <c:v>0.98337578699999995</c:v>
                </c:pt>
                <c:pt idx="82358">
                  <c:v>0.994798234</c:v>
                </c:pt>
                <c:pt idx="82359">
                  <c:v>0.99833470599999996</c:v>
                </c:pt>
                <c:pt idx="82360">
                  <c:v>0.99466263200000005</c:v>
                </c:pt>
                <c:pt idx="82361">
                  <c:v>0.99833470599999996</c:v>
                </c:pt>
                <c:pt idx="82362">
                  <c:v>0.99466263200000005</c:v>
                </c:pt>
                <c:pt idx="82363">
                  <c:v>0.98337578699999995</c:v>
                </c:pt>
                <c:pt idx="82364">
                  <c:v>0.99833470599999996</c:v>
                </c:pt>
                <c:pt idx="82365">
                  <c:v>0.99466263200000005</c:v>
                </c:pt>
                <c:pt idx="82366">
                  <c:v>0.994798234</c:v>
                </c:pt>
                <c:pt idx="82367">
                  <c:v>0.994798234</c:v>
                </c:pt>
                <c:pt idx="82368">
                  <c:v>0.99466263200000005</c:v>
                </c:pt>
                <c:pt idx="82369">
                  <c:v>0.99833470599999996</c:v>
                </c:pt>
                <c:pt idx="82370">
                  <c:v>0.994798234</c:v>
                </c:pt>
                <c:pt idx="82371">
                  <c:v>0.99466263200000005</c:v>
                </c:pt>
                <c:pt idx="82372">
                  <c:v>0.994798234</c:v>
                </c:pt>
                <c:pt idx="82373">
                  <c:v>0.98048173699999996</c:v>
                </c:pt>
                <c:pt idx="82374">
                  <c:v>0.987316898</c:v>
                </c:pt>
                <c:pt idx="82375">
                  <c:v>0.98337578699999995</c:v>
                </c:pt>
                <c:pt idx="82376">
                  <c:v>0.98337578699999995</c:v>
                </c:pt>
                <c:pt idx="82377">
                  <c:v>0.99466263200000005</c:v>
                </c:pt>
                <c:pt idx="82378">
                  <c:v>0.99466263200000005</c:v>
                </c:pt>
                <c:pt idx="82379">
                  <c:v>0.98337578699999995</c:v>
                </c:pt>
                <c:pt idx="82380">
                  <c:v>0.994798234</c:v>
                </c:pt>
                <c:pt idx="82381">
                  <c:v>0.98337578699999995</c:v>
                </c:pt>
                <c:pt idx="82382">
                  <c:v>0.98337578699999995</c:v>
                </c:pt>
                <c:pt idx="82383">
                  <c:v>0.99466263200000005</c:v>
                </c:pt>
                <c:pt idx="82384">
                  <c:v>0.98048173699999996</c:v>
                </c:pt>
                <c:pt idx="82385">
                  <c:v>0.99466263200000005</c:v>
                </c:pt>
                <c:pt idx="82386">
                  <c:v>0.99450736299999998</c:v>
                </c:pt>
                <c:pt idx="82387">
                  <c:v>0.98048173699999996</c:v>
                </c:pt>
                <c:pt idx="82388">
                  <c:v>0.98048173699999996</c:v>
                </c:pt>
                <c:pt idx="82389">
                  <c:v>0.99466263200000005</c:v>
                </c:pt>
                <c:pt idx="82390">
                  <c:v>0.99833470599999996</c:v>
                </c:pt>
                <c:pt idx="82391">
                  <c:v>0.99466263200000005</c:v>
                </c:pt>
                <c:pt idx="82392">
                  <c:v>0.99833470599999996</c:v>
                </c:pt>
                <c:pt idx="82393">
                  <c:v>0.994798234</c:v>
                </c:pt>
                <c:pt idx="82394">
                  <c:v>0.98337578699999995</c:v>
                </c:pt>
                <c:pt idx="82395">
                  <c:v>0.98337578699999995</c:v>
                </c:pt>
                <c:pt idx="82396">
                  <c:v>0.99833470599999996</c:v>
                </c:pt>
                <c:pt idx="82397">
                  <c:v>0.994798234</c:v>
                </c:pt>
                <c:pt idx="82398">
                  <c:v>0.98337578699999995</c:v>
                </c:pt>
                <c:pt idx="82399">
                  <c:v>0.98337578699999995</c:v>
                </c:pt>
                <c:pt idx="82400">
                  <c:v>0.99466263200000005</c:v>
                </c:pt>
                <c:pt idx="82401">
                  <c:v>0.98337578699999995</c:v>
                </c:pt>
                <c:pt idx="82402">
                  <c:v>0.994798234</c:v>
                </c:pt>
                <c:pt idx="82403">
                  <c:v>0.99833470599999996</c:v>
                </c:pt>
                <c:pt idx="82404">
                  <c:v>0.98048173699999996</c:v>
                </c:pt>
                <c:pt idx="82405">
                  <c:v>0.99466263200000005</c:v>
                </c:pt>
                <c:pt idx="82406">
                  <c:v>0.98048173699999996</c:v>
                </c:pt>
                <c:pt idx="82407">
                  <c:v>0.99833470599999996</c:v>
                </c:pt>
                <c:pt idx="82408">
                  <c:v>0.99466263200000005</c:v>
                </c:pt>
                <c:pt idx="82409">
                  <c:v>0.99466263200000005</c:v>
                </c:pt>
                <c:pt idx="82410">
                  <c:v>0.99090427199999997</c:v>
                </c:pt>
                <c:pt idx="82411">
                  <c:v>0.99833470599999996</c:v>
                </c:pt>
                <c:pt idx="82412">
                  <c:v>0.99466263200000005</c:v>
                </c:pt>
                <c:pt idx="82413">
                  <c:v>0.99466263200000005</c:v>
                </c:pt>
                <c:pt idx="82414">
                  <c:v>0.99466263200000005</c:v>
                </c:pt>
                <c:pt idx="82415">
                  <c:v>0.98048173699999996</c:v>
                </c:pt>
                <c:pt idx="82416">
                  <c:v>0.98048173699999996</c:v>
                </c:pt>
                <c:pt idx="82417">
                  <c:v>0.994798234</c:v>
                </c:pt>
                <c:pt idx="82418">
                  <c:v>0.98337578699999995</c:v>
                </c:pt>
                <c:pt idx="82419">
                  <c:v>0.99833470599999996</c:v>
                </c:pt>
                <c:pt idx="82420">
                  <c:v>0.99466263200000005</c:v>
                </c:pt>
                <c:pt idx="82421">
                  <c:v>0.98337578699999995</c:v>
                </c:pt>
                <c:pt idx="82422">
                  <c:v>0.98337578699999995</c:v>
                </c:pt>
                <c:pt idx="82423">
                  <c:v>0.99833470599999996</c:v>
                </c:pt>
                <c:pt idx="82424">
                  <c:v>0.99833470599999996</c:v>
                </c:pt>
                <c:pt idx="82425">
                  <c:v>0.99466263200000005</c:v>
                </c:pt>
                <c:pt idx="82426">
                  <c:v>0.98337578699999995</c:v>
                </c:pt>
                <c:pt idx="82427">
                  <c:v>0.99833470599999996</c:v>
                </c:pt>
                <c:pt idx="82428">
                  <c:v>0.98048173699999996</c:v>
                </c:pt>
                <c:pt idx="82429">
                  <c:v>0.98337578699999995</c:v>
                </c:pt>
                <c:pt idx="82430">
                  <c:v>0.98048173699999996</c:v>
                </c:pt>
                <c:pt idx="82431">
                  <c:v>0.98337578699999995</c:v>
                </c:pt>
                <c:pt idx="82432">
                  <c:v>0.99833470599999996</c:v>
                </c:pt>
                <c:pt idx="82433">
                  <c:v>0.99466263200000005</c:v>
                </c:pt>
                <c:pt idx="82434">
                  <c:v>0.99466263200000005</c:v>
                </c:pt>
                <c:pt idx="82435">
                  <c:v>0.98048173699999996</c:v>
                </c:pt>
                <c:pt idx="82436">
                  <c:v>0.99466263200000005</c:v>
                </c:pt>
                <c:pt idx="82437">
                  <c:v>0.98337578699999995</c:v>
                </c:pt>
                <c:pt idx="82438">
                  <c:v>0.98048173699999996</c:v>
                </c:pt>
                <c:pt idx="82439">
                  <c:v>0.98337578699999995</c:v>
                </c:pt>
                <c:pt idx="82440">
                  <c:v>0.99833470599999996</c:v>
                </c:pt>
                <c:pt idx="82441">
                  <c:v>0.99466263200000005</c:v>
                </c:pt>
                <c:pt idx="82442">
                  <c:v>0.99466263200000005</c:v>
                </c:pt>
                <c:pt idx="82443">
                  <c:v>0.97923176599999995</c:v>
                </c:pt>
                <c:pt idx="82444">
                  <c:v>0.98337578699999995</c:v>
                </c:pt>
                <c:pt idx="82445">
                  <c:v>0.98048173699999996</c:v>
                </c:pt>
                <c:pt idx="82446">
                  <c:v>0.97367844699999995</c:v>
                </c:pt>
                <c:pt idx="82447">
                  <c:v>0.994798234</c:v>
                </c:pt>
                <c:pt idx="82448">
                  <c:v>0.98337578699999995</c:v>
                </c:pt>
                <c:pt idx="82449">
                  <c:v>0.98669746800000002</c:v>
                </c:pt>
                <c:pt idx="82450">
                  <c:v>0.98048173699999996</c:v>
                </c:pt>
                <c:pt idx="82451">
                  <c:v>0.99466263200000005</c:v>
                </c:pt>
                <c:pt idx="82452">
                  <c:v>0.98048173699999996</c:v>
                </c:pt>
                <c:pt idx="82453">
                  <c:v>0.99833470599999996</c:v>
                </c:pt>
                <c:pt idx="82454">
                  <c:v>0.99466263200000005</c:v>
                </c:pt>
                <c:pt idx="82455">
                  <c:v>0.98337578699999995</c:v>
                </c:pt>
                <c:pt idx="82456">
                  <c:v>0.98048173699999996</c:v>
                </c:pt>
                <c:pt idx="82457">
                  <c:v>0.99466263200000005</c:v>
                </c:pt>
                <c:pt idx="82458">
                  <c:v>0.98337578699999995</c:v>
                </c:pt>
                <c:pt idx="82459">
                  <c:v>0.994798234</c:v>
                </c:pt>
                <c:pt idx="82460">
                  <c:v>0.987316898</c:v>
                </c:pt>
                <c:pt idx="82461">
                  <c:v>0.98337578699999995</c:v>
                </c:pt>
                <c:pt idx="82462">
                  <c:v>0.99027694600000005</c:v>
                </c:pt>
                <c:pt idx="82463">
                  <c:v>0.99833470599999996</c:v>
                </c:pt>
                <c:pt idx="82464">
                  <c:v>0.98048173699999996</c:v>
                </c:pt>
                <c:pt idx="82465">
                  <c:v>0.98337578699999995</c:v>
                </c:pt>
                <c:pt idx="82466">
                  <c:v>0.98337578699999995</c:v>
                </c:pt>
                <c:pt idx="82467">
                  <c:v>0.99833470599999996</c:v>
                </c:pt>
                <c:pt idx="82468">
                  <c:v>0.99466263200000005</c:v>
                </c:pt>
                <c:pt idx="82469">
                  <c:v>0.98337578699999995</c:v>
                </c:pt>
                <c:pt idx="82470">
                  <c:v>0.99833470599999996</c:v>
                </c:pt>
                <c:pt idx="82471">
                  <c:v>0.994798234</c:v>
                </c:pt>
                <c:pt idx="82472">
                  <c:v>0.99466263200000005</c:v>
                </c:pt>
                <c:pt idx="82473">
                  <c:v>0.99833470599999996</c:v>
                </c:pt>
                <c:pt idx="82474">
                  <c:v>0.98048173699999996</c:v>
                </c:pt>
                <c:pt idx="82475">
                  <c:v>0.99833470599999996</c:v>
                </c:pt>
                <c:pt idx="82476">
                  <c:v>0.99833470599999996</c:v>
                </c:pt>
                <c:pt idx="82477">
                  <c:v>0.99833470599999996</c:v>
                </c:pt>
                <c:pt idx="82478">
                  <c:v>0.99833470599999996</c:v>
                </c:pt>
                <c:pt idx="82479">
                  <c:v>0.98337578699999995</c:v>
                </c:pt>
                <c:pt idx="82480">
                  <c:v>0.98337578699999995</c:v>
                </c:pt>
                <c:pt idx="82481">
                  <c:v>0.994798234</c:v>
                </c:pt>
                <c:pt idx="82482">
                  <c:v>0.98337578699999995</c:v>
                </c:pt>
                <c:pt idx="82483">
                  <c:v>0.99090427199999997</c:v>
                </c:pt>
                <c:pt idx="82484">
                  <c:v>0.98337578699999995</c:v>
                </c:pt>
                <c:pt idx="82485">
                  <c:v>0.994798234</c:v>
                </c:pt>
                <c:pt idx="82486">
                  <c:v>0.99466263200000005</c:v>
                </c:pt>
                <c:pt idx="82487">
                  <c:v>0.99456953599999998</c:v>
                </c:pt>
                <c:pt idx="82488">
                  <c:v>0.99626751000000002</c:v>
                </c:pt>
                <c:pt idx="82489">
                  <c:v>0.99466263200000005</c:v>
                </c:pt>
                <c:pt idx="82490">
                  <c:v>0.99015918800000002</c:v>
                </c:pt>
                <c:pt idx="82491">
                  <c:v>0.994798234</c:v>
                </c:pt>
                <c:pt idx="82492">
                  <c:v>0.99466263200000005</c:v>
                </c:pt>
                <c:pt idx="82493">
                  <c:v>0.994798234</c:v>
                </c:pt>
                <c:pt idx="82494">
                  <c:v>0.98552498799999999</c:v>
                </c:pt>
                <c:pt idx="82495">
                  <c:v>0.99466263200000005</c:v>
                </c:pt>
                <c:pt idx="82496">
                  <c:v>0.98048173699999996</c:v>
                </c:pt>
                <c:pt idx="82497">
                  <c:v>0.99466263200000005</c:v>
                </c:pt>
                <c:pt idx="82498">
                  <c:v>0.994798234</c:v>
                </c:pt>
                <c:pt idx="82499">
                  <c:v>0.98337578699999995</c:v>
                </c:pt>
                <c:pt idx="82500">
                  <c:v>0.99466263200000005</c:v>
                </c:pt>
                <c:pt idx="82501">
                  <c:v>0.99466263200000005</c:v>
                </c:pt>
                <c:pt idx="82502">
                  <c:v>0.98337578699999995</c:v>
                </c:pt>
                <c:pt idx="82503">
                  <c:v>0.99466263200000005</c:v>
                </c:pt>
                <c:pt idx="82504">
                  <c:v>0.99833470599999996</c:v>
                </c:pt>
                <c:pt idx="82505">
                  <c:v>0.99833470599999996</c:v>
                </c:pt>
                <c:pt idx="82506">
                  <c:v>0.98048173699999996</c:v>
                </c:pt>
                <c:pt idx="82507">
                  <c:v>0.98048173699999996</c:v>
                </c:pt>
                <c:pt idx="82508">
                  <c:v>0.99090427199999997</c:v>
                </c:pt>
                <c:pt idx="82509">
                  <c:v>0.99833470599999996</c:v>
                </c:pt>
                <c:pt idx="82510">
                  <c:v>0.994798234</c:v>
                </c:pt>
                <c:pt idx="82511">
                  <c:v>0.994798234</c:v>
                </c:pt>
                <c:pt idx="82512">
                  <c:v>0.98048173699999996</c:v>
                </c:pt>
                <c:pt idx="82513">
                  <c:v>0.994798234</c:v>
                </c:pt>
                <c:pt idx="82514">
                  <c:v>0.994798234</c:v>
                </c:pt>
                <c:pt idx="82515">
                  <c:v>0.99466263200000005</c:v>
                </c:pt>
                <c:pt idx="82516">
                  <c:v>0.99833470599999996</c:v>
                </c:pt>
                <c:pt idx="82517">
                  <c:v>0.98337578699999995</c:v>
                </c:pt>
                <c:pt idx="82518">
                  <c:v>0.98048173699999996</c:v>
                </c:pt>
                <c:pt idx="82519">
                  <c:v>0.99466263200000005</c:v>
                </c:pt>
                <c:pt idx="82520">
                  <c:v>0.994798234</c:v>
                </c:pt>
                <c:pt idx="82521">
                  <c:v>0.98048173699999996</c:v>
                </c:pt>
                <c:pt idx="82522">
                  <c:v>0.98048173699999996</c:v>
                </c:pt>
                <c:pt idx="82523">
                  <c:v>0.98337578699999995</c:v>
                </c:pt>
                <c:pt idx="82524">
                  <c:v>0.98337578699999995</c:v>
                </c:pt>
                <c:pt idx="82525">
                  <c:v>0.98337578699999995</c:v>
                </c:pt>
                <c:pt idx="82526">
                  <c:v>0.99466263200000005</c:v>
                </c:pt>
                <c:pt idx="82527">
                  <c:v>0.98337578699999995</c:v>
                </c:pt>
                <c:pt idx="82528">
                  <c:v>0.99466263200000005</c:v>
                </c:pt>
                <c:pt idx="82529">
                  <c:v>0.99833470599999996</c:v>
                </c:pt>
                <c:pt idx="82530">
                  <c:v>0.994798234</c:v>
                </c:pt>
                <c:pt idx="82531">
                  <c:v>0.98048173699999996</c:v>
                </c:pt>
                <c:pt idx="82532">
                  <c:v>0.99466263200000005</c:v>
                </c:pt>
                <c:pt idx="82533">
                  <c:v>0.99833470599999996</c:v>
                </c:pt>
                <c:pt idx="82534">
                  <c:v>0.99833470599999996</c:v>
                </c:pt>
                <c:pt idx="82535">
                  <c:v>0.99466263200000005</c:v>
                </c:pt>
                <c:pt idx="82536">
                  <c:v>0.98048173699999996</c:v>
                </c:pt>
                <c:pt idx="82537">
                  <c:v>0.99833470599999996</c:v>
                </c:pt>
                <c:pt idx="82538">
                  <c:v>0.99833470599999996</c:v>
                </c:pt>
                <c:pt idx="82539">
                  <c:v>0.98337578699999995</c:v>
                </c:pt>
                <c:pt idx="82540">
                  <c:v>0.994798234</c:v>
                </c:pt>
                <c:pt idx="82541">
                  <c:v>0.98337578699999995</c:v>
                </c:pt>
                <c:pt idx="82542">
                  <c:v>0.99466263200000005</c:v>
                </c:pt>
                <c:pt idx="82543">
                  <c:v>0.98337578699999995</c:v>
                </c:pt>
                <c:pt idx="82544">
                  <c:v>0.98337578699999995</c:v>
                </c:pt>
                <c:pt idx="82545">
                  <c:v>0.987316898</c:v>
                </c:pt>
                <c:pt idx="82546">
                  <c:v>0.99833470599999996</c:v>
                </c:pt>
                <c:pt idx="82547">
                  <c:v>0.98337578699999995</c:v>
                </c:pt>
                <c:pt idx="82548">
                  <c:v>0.98337578699999995</c:v>
                </c:pt>
                <c:pt idx="82549">
                  <c:v>0.99833470599999996</c:v>
                </c:pt>
                <c:pt idx="82550">
                  <c:v>0.98337578699999995</c:v>
                </c:pt>
                <c:pt idx="82551">
                  <c:v>0.99015918800000002</c:v>
                </c:pt>
                <c:pt idx="82552">
                  <c:v>0.99833470599999996</c:v>
                </c:pt>
                <c:pt idx="82553">
                  <c:v>0.99466263200000005</c:v>
                </c:pt>
                <c:pt idx="82554">
                  <c:v>0.994798234</c:v>
                </c:pt>
                <c:pt idx="82555">
                  <c:v>0.99466263200000005</c:v>
                </c:pt>
                <c:pt idx="82556">
                  <c:v>0.99833470599999996</c:v>
                </c:pt>
                <c:pt idx="82557">
                  <c:v>0.99466263200000005</c:v>
                </c:pt>
                <c:pt idx="82558">
                  <c:v>0.99466263200000005</c:v>
                </c:pt>
                <c:pt idx="82559">
                  <c:v>0.99833470599999996</c:v>
                </c:pt>
                <c:pt idx="82560">
                  <c:v>0.99466263200000005</c:v>
                </c:pt>
                <c:pt idx="82561">
                  <c:v>0.98337578699999995</c:v>
                </c:pt>
                <c:pt idx="82562">
                  <c:v>0.98337578699999995</c:v>
                </c:pt>
                <c:pt idx="82563">
                  <c:v>0.99833470599999996</c:v>
                </c:pt>
                <c:pt idx="82564">
                  <c:v>0.99466263200000005</c:v>
                </c:pt>
                <c:pt idx="82565">
                  <c:v>0.98048173699999996</c:v>
                </c:pt>
                <c:pt idx="82566">
                  <c:v>0.99466263200000005</c:v>
                </c:pt>
                <c:pt idx="82567">
                  <c:v>0.98337578699999995</c:v>
                </c:pt>
                <c:pt idx="82568">
                  <c:v>0.99833470599999996</c:v>
                </c:pt>
                <c:pt idx="82569">
                  <c:v>0.99833470599999996</c:v>
                </c:pt>
                <c:pt idx="82570">
                  <c:v>0.98337578699999995</c:v>
                </c:pt>
                <c:pt idx="82571">
                  <c:v>0.98337578699999995</c:v>
                </c:pt>
                <c:pt idx="82572">
                  <c:v>0.99466263200000005</c:v>
                </c:pt>
                <c:pt idx="82573">
                  <c:v>0.99833470599999996</c:v>
                </c:pt>
                <c:pt idx="82574">
                  <c:v>0.98337578699999995</c:v>
                </c:pt>
                <c:pt idx="82575">
                  <c:v>0.98337578699999995</c:v>
                </c:pt>
                <c:pt idx="82576">
                  <c:v>0.99833470599999996</c:v>
                </c:pt>
                <c:pt idx="82577">
                  <c:v>0.98173445000000004</c:v>
                </c:pt>
                <c:pt idx="82578">
                  <c:v>0.98048173699999996</c:v>
                </c:pt>
                <c:pt idx="82579">
                  <c:v>0.99833470599999996</c:v>
                </c:pt>
                <c:pt idx="82580">
                  <c:v>0.99833470599999996</c:v>
                </c:pt>
                <c:pt idx="82581">
                  <c:v>0.994798234</c:v>
                </c:pt>
                <c:pt idx="82582">
                  <c:v>0.99833470599999996</c:v>
                </c:pt>
                <c:pt idx="82583">
                  <c:v>0.98048173699999996</c:v>
                </c:pt>
                <c:pt idx="82584">
                  <c:v>0.98337578699999995</c:v>
                </c:pt>
                <c:pt idx="82585">
                  <c:v>0.99100769600000005</c:v>
                </c:pt>
                <c:pt idx="82586">
                  <c:v>0.98048173699999996</c:v>
                </c:pt>
                <c:pt idx="82587">
                  <c:v>0.99466263200000005</c:v>
                </c:pt>
                <c:pt idx="82588">
                  <c:v>0.98337578699999995</c:v>
                </c:pt>
                <c:pt idx="82589">
                  <c:v>0.99466263200000005</c:v>
                </c:pt>
                <c:pt idx="82590">
                  <c:v>0.98048173699999996</c:v>
                </c:pt>
                <c:pt idx="82591">
                  <c:v>0.98337578699999995</c:v>
                </c:pt>
                <c:pt idx="82592">
                  <c:v>0.98729905299999998</c:v>
                </c:pt>
                <c:pt idx="82593">
                  <c:v>0.98048173699999996</c:v>
                </c:pt>
                <c:pt idx="82594">
                  <c:v>0.98337578699999995</c:v>
                </c:pt>
                <c:pt idx="82595">
                  <c:v>0.98337578699999995</c:v>
                </c:pt>
                <c:pt idx="82596">
                  <c:v>0.994798234</c:v>
                </c:pt>
                <c:pt idx="82597">
                  <c:v>0.99466263200000005</c:v>
                </c:pt>
                <c:pt idx="82598">
                  <c:v>0.98048173699999996</c:v>
                </c:pt>
                <c:pt idx="82599">
                  <c:v>0.98337578699999995</c:v>
                </c:pt>
                <c:pt idx="82600">
                  <c:v>0.994798234</c:v>
                </c:pt>
                <c:pt idx="82601">
                  <c:v>0.98337578699999995</c:v>
                </c:pt>
                <c:pt idx="82602">
                  <c:v>0.994798234</c:v>
                </c:pt>
                <c:pt idx="82603">
                  <c:v>0.99833470599999996</c:v>
                </c:pt>
                <c:pt idx="82604">
                  <c:v>0.98048173699999996</c:v>
                </c:pt>
                <c:pt idx="82605">
                  <c:v>0.98337578699999995</c:v>
                </c:pt>
                <c:pt idx="82606">
                  <c:v>0.98729905299999998</c:v>
                </c:pt>
                <c:pt idx="82607">
                  <c:v>0.98337578699999995</c:v>
                </c:pt>
                <c:pt idx="82608">
                  <c:v>0.99833470599999996</c:v>
                </c:pt>
                <c:pt idx="82609">
                  <c:v>0.98048173699999996</c:v>
                </c:pt>
                <c:pt idx="82610">
                  <c:v>0.98337578699999995</c:v>
                </c:pt>
                <c:pt idx="82611">
                  <c:v>0.994798234</c:v>
                </c:pt>
                <c:pt idx="82612">
                  <c:v>0.98048173699999996</c:v>
                </c:pt>
                <c:pt idx="82613">
                  <c:v>0.99833470599999996</c:v>
                </c:pt>
                <c:pt idx="82614">
                  <c:v>0.98337578699999995</c:v>
                </c:pt>
                <c:pt idx="82615">
                  <c:v>0.99833470599999996</c:v>
                </c:pt>
                <c:pt idx="82616">
                  <c:v>0.98048173699999996</c:v>
                </c:pt>
                <c:pt idx="82617">
                  <c:v>0.99833470599999996</c:v>
                </c:pt>
                <c:pt idx="82618">
                  <c:v>0.99466263200000005</c:v>
                </c:pt>
                <c:pt idx="82619">
                  <c:v>0.98337578699999995</c:v>
                </c:pt>
                <c:pt idx="82620">
                  <c:v>0.99466263200000005</c:v>
                </c:pt>
                <c:pt idx="82621">
                  <c:v>0.994798234</c:v>
                </c:pt>
                <c:pt idx="82622">
                  <c:v>0.98337578699999995</c:v>
                </c:pt>
                <c:pt idx="82623">
                  <c:v>0.994798234</c:v>
                </c:pt>
                <c:pt idx="82624">
                  <c:v>0.99833470599999996</c:v>
                </c:pt>
                <c:pt idx="82625">
                  <c:v>0.987316898</c:v>
                </c:pt>
                <c:pt idx="82626">
                  <c:v>0.98048173699999996</c:v>
                </c:pt>
                <c:pt idx="82627">
                  <c:v>0.994798234</c:v>
                </c:pt>
                <c:pt idx="82628">
                  <c:v>0.99015918800000002</c:v>
                </c:pt>
                <c:pt idx="82629">
                  <c:v>0.98337578699999995</c:v>
                </c:pt>
                <c:pt idx="82630">
                  <c:v>0.98337578699999995</c:v>
                </c:pt>
                <c:pt idx="82631">
                  <c:v>0.99833470599999996</c:v>
                </c:pt>
                <c:pt idx="82632">
                  <c:v>0.99833470599999996</c:v>
                </c:pt>
                <c:pt idx="82633">
                  <c:v>0.98337578699999995</c:v>
                </c:pt>
                <c:pt idx="82634">
                  <c:v>0.994798234</c:v>
                </c:pt>
                <c:pt idx="82635">
                  <c:v>0.99833470599999996</c:v>
                </c:pt>
                <c:pt idx="82636">
                  <c:v>0.99456953599999998</c:v>
                </c:pt>
                <c:pt idx="82637">
                  <c:v>0.98337578699999995</c:v>
                </c:pt>
                <c:pt idx="82638">
                  <c:v>0.98337578699999995</c:v>
                </c:pt>
                <c:pt idx="82639">
                  <c:v>0.98337578699999995</c:v>
                </c:pt>
                <c:pt idx="82640">
                  <c:v>0.99466263200000005</c:v>
                </c:pt>
                <c:pt idx="82641">
                  <c:v>0.99833470599999996</c:v>
                </c:pt>
                <c:pt idx="82642">
                  <c:v>0.994798234</c:v>
                </c:pt>
                <c:pt idx="82643">
                  <c:v>0.98337578699999995</c:v>
                </c:pt>
                <c:pt idx="82644">
                  <c:v>0.98337578699999995</c:v>
                </c:pt>
                <c:pt idx="82645">
                  <c:v>0.98729905299999998</c:v>
                </c:pt>
                <c:pt idx="82646">
                  <c:v>0.99015918800000002</c:v>
                </c:pt>
                <c:pt idx="82647">
                  <c:v>0.99833470599999996</c:v>
                </c:pt>
                <c:pt idx="82648">
                  <c:v>0.99466263200000005</c:v>
                </c:pt>
                <c:pt idx="82649">
                  <c:v>0.99833470599999996</c:v>
                </c:pt>
                <c:pt idx="82650">
                  <c:v>0.98048173699999996</c:v>
                </c:pt>
                <c:pt idx="82651">
                  <c:v>0.98337578699999995</c:v>
                </c:pt>
                <c:pt idx="82652">
                  <c:v>0.99833470599999996</c:v>
                </c:pt>
                <c:pt idx="82653">
                  <c:v>0.98337578699999995</c:v>
                </c:pt>
                <c:pt idx="82654">
                  <c:v>0.994798234</c:v>
                </c:pt>
                <c:pt idx="82655">
                  <c:v>0.994798234</c:v>
                </c:pt>
                <c:pt idx="82656">
                  <c:v>0.98337578699999995</c:v>
                </c:pt>
                <c:pt idx="82657">
                  <c:v>0.99466263200000005</c:v>
                </c:pt>
                <c:pt idx="82658">
                  <c:v>0.99833470599999996</c:v>
                </c:pt>
                <c:pt idx="82659">
                  <c:v>0.99100769600000005</c:v>
                </c:pt>
                <c:pt idx="82660">
                  <c:v>0.99833470599999996</c:v>
                </c:pt>
                <c:pt idx="82661">
                  <c:v>0.98337578699999995</c:v>
                </c:pt>
                <c:pt idx="82662">
                  <c:v>0.99833470599999996</c:v>
                </c:pt>
                <c:pt idx="82663">
                  <c:v>0.99833470599999996</c:v>
                </c:pt>
                <c:pt idx="82664">
                  <c:v>0.99466263200000005</c:v>
                </c:pt>
                <c:pt idx="82665">
                  <c:v>0.99833470599999996</c:v>
                </c:pt>
                <c:pt idx="82666">
                  <c:v>0.99833470599999996</c:v>
                </c:pt>
                <c:pt idx="82667">
                  <c:v>0.99100769600000005</c:v>
                </c:pt>
                <c:pt idx="82668">
                  <c:v>0.99833470599999996</c:v>
                </c:pt>
                <c:pt idx="82669">
                  <c:v>0.98048173699999996</c:v>
                </c:pt>
                <c:pt idx="82670">
                  <c:v>0.99466263200000005</c:v>
                </c:pt>
                <c:pt idx="82671">
                  <c:v>0.994798234</c:v>
                </c:pt>
                <c:pt idx="82672">
                  <c:v>0.99833470599999996</c:v>
                </c:pt>
                <c:pt idx="82673">
                  <c:v>0.98337578699999995</c:v>
                </c:pt>
                <c:pt idx="82674">
                  <c:v>0.98729905299999998</c:v>
                </c:pt>
                <c:pt idx="82675">
                  <c:v>0.994798234</c:v>
                </c:pt>
                <c:pt idx="82676">
                  <c:v>0.99466263200000005</c:v>
                </c:pt>
                <c:pt idx="82677">
                  <c:v>0.994798234</c:v>
                </c:pt>
                <c:pt idx="82678">
                  <c:v>0.99833470599999996</c:v>
                </c:pt>
                <c:pt idx="82679">
                  <c:v>0.99466263200000005</c:v>
                </c:pt>
                <c:pt idx="82680">
                  <c:v>0.994798234</c:v>
                </c:pt>
                <c:pt idx="82681">
                  <c:v>0.98337578699999995</c:v>
                </c:pt>
                <c:pt idx="82682">
                  <c:v>0.99466263200000005</c:v>
                </c:pt>
                <c:pt idx="82683">
                  <c:v>0.99466263200000005</c:v>
                </c:pt>
                <c:pt idx="82684">
                  <c:v>0.98337578699999995</c:v>
                </c:pt>
                <c:pt idx="82685">
                  <c:v>0.99466263200000005</c:v>
                </c:pt>
                <c:pt idx="82686">
                  <c:v>0.99466263200000005</c:v>
                </c:pt>
                <c:pt idx="82687">
                  <c:v>0.99015918800000002</c:v>
                </c:pt>
                <c:pt idx="82688">
                  <c:v>0.98337578699999995</c:v>
                </c:pt>
                <c:pt idx="82689">
                  <c:v>0.99466263200000005</c:v>
                </c:pt>
                <c:pt idx="82690">
                  <c:v>0.99466263200000005</c:v>
                </c:pt>
                <c:pt idx="82691">
                  <c:v>0.98337578699999995</c:v>
                </c:pt>
                <c:pt idx="82692">
                  <c:v>0.99833470599999996</c:v>
                </c:pt>
                <c:pt idx="82693">
                  <c:v>0.98337578699999995</c:v>
                </c:pt>
                <c:pt idx="82694">
                  <c:v>0.98337578699999995</c:v>
                </c:pt>
                <c:pt idx="82695">
                  <c:v>0.99833470599999996</c:v>
                </c:pt>
                <c:pt idx="82696">
                  <c:v>0.994798234</c:v>
                </c:pt>
                <c:pt idx="82697">
                  <c:v>0.98337578699999995</c:v>
                </c:pt>
                <c:pt idx="82698">
                  <c:v>0.98337578699999995</c:v>
                </c:pt>
                <c:pt idx="82699">
                  <c:v>0.98552498799999999</c:v>
                </c:pt>
                <c:pt idx="82700">
                  <c:v>0.994798234</c:v>
                </c:pt>
                <c:pt idx="82701">
                  <c:v>0.99466263200000005</c:v>
                </c:pt>
                <c:pt idx="82702">
                  <c:v>0.994798234</c:v>
                </c:pt>
                <c:pt idx="82703">
                  <c:v>0.99456953599999998</c:v>
                </c:pt>
                <c:pt idx="82704">
                  <c:v>0.99466263200000005</c:v>
                </c:pt>
                <c:pt idx="82705">
                  <c:v>0.99466263200000005</c:v>
                </c:pt>
                <c:pt idx="82706">
                  <c:v>0.994798234</c:v>
                </c:pt>
                <c:pt idx="82707">
                  <c:v>0.98552498799999999</c:v>
                </c:pt>
                <c:pt idx="82708">
                  <c:v>0.98048173699999996</c:v>
                </c:pt>
                <c:pt idx="82709">
                  <c:v>0.99833470599999996</c:v>
                </c:pt>
                <c:pt idx="82710">
                  <c:v>0.98337578699999995</c:v>
                </c:pt>
                <c:pt idx="82711">
                  <c:v>0.99100769600000005</c:v>
                </c:pt>
                <c:pt idx="82712">
                  <c:v>0.98048173699999996</c:v>
                </c:pt>
                <c:pt idx="82713">
                  <c:v>0.994798234</c:v>
                </c:pt>
                <c:pt idx="82714">
                  <c:v>0.98337578699999995</c:v>
                </c:pt>
                <c:pt idx="82715">
                  <c:v>0.99466263200000005</c:v>
                </c:pt>
                <c:pt idx="82716">
                  <c:v>0.99833470599999996</c:v>
                </c:pt>
                <c:pt idx="82717">
                  <c:v>0.994798234</c:v>
                </c:pt>
                <c:pt idx="82718">
                  <c:v>0.994798234</c:v>
                </c:pt>
                <c:pt idx="82719">
                  <c:v>0.994798234</c:v>
                </c:pt>
                <c:pt idx="82720">
                  <c:v>0.98729905299999998</c:v>
                </c:pt>
                <c:pt idx="82721">
                  <c:v>0.99833470599999996</c:v>
                </c:pt>
                <c:pt idx="82722">
                  <c:v>0.987316898</c:v>
                </c:pt>
                <c:pt idx="82723">
                  <c:v>0.98337578699999995</c:v>
                </c:pt>
                <c:pt idx="82724">
                  <c:v>0.99466263200000005</c:v>
                </c:pt>
                <c:pt idx="82725">
                  <c:v>0.98337578699999995</c:v>
                </c:pt>
                <c:pt idx="82726">
                  <c:v>0.99833470599999996</c:v>
                </c:pt>
                <c:pt idx="82727">
                  <c:v>0.98337578699999995</c:v>
                </c:pt>
                <c:pt idx="82728">
                  <c:v>0.994798234</c:v>
                </c:pt>
                <c:pt idx="82729">
                  <c:v>0.98337578699999995</c:v>
                </c:pt>
                <c:pt idx="82730">
                  <c:v>0.994798234</c:v>
                </c:pt>
                <c:pt idx="82731">
                  <c:v>0.98337578699999995</c:v>
                </c:pt>
                <c:pt idx="82732">
                  <c:v>0.99100769600000005</c:v>
                </c:pt>
                <c:pt idx="82733">
                  <c:v>0.98337578699999995</c:v>
                </c:pt>
                <c:pt idx="82734">
                  <c:v>0.98337578699999995</c:v>
                </c:pt>
                <c:pt idx="82735">
                  <c:v>0.99466263200000005</c:v>
                </c:pt>
                <c:pt idx="82736">
                  <c:v>0.99466263200000005</c:v>
                </c:pt>
                <c:pt idx="82737">
                  <c:v>0.98552498799999999</c:v>
                </c:pt>
                <c:pt idx="82738">
                  <c:v>0.98048173699999996</c:v>
                </c:pt>
                <c:pt idx="82739">
                  <c:v>0.98337578699999995</c:v>
                </c:pt>
                <c:pt idx="82740">
                  <c:v>0.994798234</c:v>
                </c:pt>
                <c:pt idx="82741">
                  <c:v>0.99466263200000005</c:v>
                </c:pt>
                <c:pt idx="82742">
                  <c:v>0.98048173699999996</c:v>
                </c:pt>
                <c:pt idx="82743">
                  <c:v>0.98048173699999996</c:v>
                </c:pt>
                <c:pt idx="82744">
                  <c:v>0.99466263200000005</c:v>
                </c:pt>
                <c:pt idx="82745">
                  <c:v>0.98337578699999995</c:v>
                </c:pt>
                <c:pt idx="82746">
                  <c:v>0.99466263200000005</c:v>
                </c:pt>
                <c:pt idx="82747">
                  <c:v>0.98048173699999996</c:v>
                </c:pt>
                <c:pt idx="82748">
                  <c:v>0.99466263200000005</c:v>
                </c:pt>
                <c:pt idx="82749">
                  <c:v>0.98048173699999996</c:v>
                </c:pt>
                <c:pt idx="82750">
                  <c:v>0.987316898</c:v>
                </c:pt>
                <c:pt idx="82751">
                  <c:v>0.99466263200000005</c:v>
                </c:pt>
                <c:pt idx="82752">
                  <c:v>0.99833470599999996</c:v>
                </c:pt>
                <c:pt idx="82753">
                  <c:v>0.98048173699999996</c:v>
                </c:pt>
                <c:pt idx="82754">
                  <c:v>0.98048173699999996</c:v>
                </c:pt>
                <c:pt idx="82755">
                  <c:v>0.99027694600000005</c:v>
                </c:pt>
                <c:pt idx="82756">
                  <c:v>0.994798234</c:v>
                </c:pt>
                <c:pt idx="82757">
                  <c:v>0.98337578699999995</c:v>
                </c:pt>
                <c:pt idx="82758">
                  <c:v>0.98337578699999995</c:v>
                </c:pt>
                <c:pt idx="82759">
                  <c:v>0.99833470599999996</c:v>
                </c:pt>
                <c:pt idx="82760">
                  <c:v>0.99466263200000005</c:v>
                </c:pt>
                <c:pt idx="82761">
                  <c:v>0.98337578699999995</c:v>
                </c:pt>
                <c:pt idx="82762">
                  <c:v>0.98337578699999995</c:v>
                </c:pt>
                <c:pt idx="82763">
                  <c:v>0.98337578699999995</c:v>
                </c:pt>
                <c:pt idx="82764">
                  <c:v>0.98048173699999996</c:v>
                </c:pt>
                <c:pt idx="82765">
                  <c:v>0.99100769600000005</c:v>
                </c:pt>
                <c:pt idx="82766">
                  <c:v>0.98337578699999995</c:v>
                </c:pt>
                <c:pt idx="82767">
                  <c:v>0.98337578699999995</c:v>
                </c:pt>
                <c:pt idx="82768">
                  <c:v>0.99027694600000005</c:v>
                </c:pt>
                <c:pt idx="82769">
                  <c:v>0.994798234</c:v>
                </c:pt>
                <c:pt idx="82770">
                  <c:v>0.99466263200000005</c:v>
                </c:pt>
                <c:pt idx="82771">
                  <c:v>0.98337578699999995</c:v>
                </c:pt>
                <c:pt idx="82772">
                  <c:v>0.98337578699999995</c:v>
                </c:pt>
                <c:pt idx="82773">
                  <c:v>0.98048173699999996</c:v>
                </c:pt>
                <c:pt idx="82774">
                  <c:v>0.99833470599999996</c:v>
                </c:pt>
                <c:pt idx="82775">
                  <c:v>0.99466263200000005</c:v>
                </c:pt>
                <c:pt idx="82776">
                  <c:v>0.98048173699999996</c:v>
                </c:pt>
                <c:pt idx="82777">
                  <c:v>0.99456953599999998</c:v>
                </c:pt>
                <c:pt idx="82778">
                  <c:v>0.98337578699999995</c:v>
                </c:pt>
                <c:pt idx="82779">
                  <c:v>0.98048173699999996</c:v>
                </c:pt>
                <c:pt idx="82780">
                  <c:v>0.99833470599999996</c:v>
                </c:pt>
                <c:pt idx="82781">
                  <c:v>0.987316898</c:v>
                </c:pt>
                <c:pt idx="82782">
                  <c:v>0.99466263200000005</c:v>
                </c:pt>
                <c:pt idx="82783">
                  <c:v>0.994798234</c:v>
                </c:pt>
                <c:pt idx="82784">
                  <c:v>0.99466263200000005</c:v>
                </c:pt>
                <c:pt idx="82785">
                  <c:v>0.98048173699999996</c:v>
                </c:pt>
                <c:pt idx="82786">
                  <c:v>0.99466263200000005</c:v>
                </c:pt>
                <c:pt idx="82787">
                  <c:v>0.98549281</c:v>
                </c:pt>
                <c:pt idx="82788">
                  <c:v>0.98337578699999995</c:v>
                </c:pt>
                <c:pt idx="82789">
                  <c:v>0.99833470599999996</c:v>
                </c:pt>
                <c:pt idx="82790">
                  <c:v>0.98048173699999996</c:v>
                </c:pt>
                <c:pt idx="82791">
                  <c:v>0.98337578699999995</c:v>
                </c:pt>
                <c:pt idx="82792">
                  <c:v>0.98337578699999995</c:v>
                </c:pt>
                <c:pt idx="82793">
                  <c:v>0.99466263200000005</c:v>
                </c:pt>
                <c:pt idx="82794">
                  <c:v>0.98337578699999995</c:v>
                </c:pt>
                <c:pt idx="82795">
                  <c:v>0.98337578699999995</c:v>
                </c:pt>
                <c:pt idx="82796">
                  <c:v>0.98048173699999996</c:v>
                </c:pt>
                <c:pt idx="82797">
                  <c:v>0.99833470599999996</c:v>
                </c:pt>
                <c:pt idx="82798">
                  <c:v>0.99450736299999998</c:v>
                </c:pt>
                <c:pt idx="82799">
                  <c:v>0.99090427199999997</c:v>
                </c:pt>
                <c:pt idx="82800">
                  <c:v>0.99466263200000005</c:v>
                </c:pt>
                <c:pt idx="82801">
                  <c:v>0.99466263200000005</c:v>
                </c:pt>
                <c:pt idx="82802">
                  <c:v>0.98048173699999996</c:v>
                </c:pt>
                <c:pt idx="82803">
                  <c:v>0.99466263200000005</c:v>
                </c:pt>
                <c:pt idx="82804">
                  <c:v>0.99833470599999996</c:v>
                </c:pt>
                <c:pt idx="82805">
                  <c:v>0.98337578699999995</c:v>
                </c:pt>
                <c:pt idx="82806">
                  <c:v>0.98048173699999996</c:v>
                </c:pt>
                <c:pt idx="82807">
                  <c:v>0.99466263200000005</c:v>
                </c:pt>
                <c:pt idx="82808">
                  <c:v>0.98337578699999995</c:v>
                </c:pt>
                <c:pt idx="82809">
                  <c:v>0.994798234</c:v>
                </c:pt>
                <c:pt idx="82810">
                  <c:v>0.99027694600000005</c:v>
                </c:pt>
                <c:pt idx="82811">
                  <c:v>0.99635453600000001</c:v>
                </c:pt>
                <c:pt idx="82812">
                  <c:v>0.99466263200000005</c:v>
                </c:pt>
                <c:pt idx="82813">
                  <c:v>0.98048173699999996</c:v>
                </c:pt>
                <c:pt idx="82814">
                  <c:v>0.99833470599999996</c:v>
                </c:pt>
                <c:pt idx="82815">
                  <c:v>0.99833470599999996</c:v>
                </c:pt>
                <c:pt idx="82816">
                  <c:v>0.987316898</c:v>
                </c:pt>
                <c:pt idx="82817">
                  <c:v>0.98337578699999995</c:v>
                </c:pt>
                <c:pt idx="82818">
                  <c:v>0.98337578699999995</c:v>
                </c:pt>
                <c:pt idx="82819">
                  <c:v>0.99466263200000005</c:v>
                </c:pt>
                <c:pt idx="82820">
                  <c:v>0.98337578699999995</c:v>
                </c:pt>
                <c:pt idx="82821">
                  <c:v>0.99626751000000002</c:v>
                </c:pt>
                <c:pt idx="82822">
                  <c:v>0.98337578699999995</c:v>
                </c:pt>
                <c:pt idx="82823">
                  <c:v>0.994798234</c:v>
                </c:pt>
                <c:pt idx="82824">
                  <c:v>0.99833470599999996</c:v>
                </c:pt>
                <c:pt idx="82825">
                  <c:v>0.98337578699999995</c:v>
                </c:pt>
                <c:pt idx="82826">
                  <c:v>0.994798234</c:v>
                </c:pt>
                <c:pt idx="82827">
                  <c:v>0.98337578699999995</c:v>
                </c:pt>
                <c:pt idx="82828">
                  <c:v>0.98337578699999995</c:v>
                </c:pt>
                <c:pt idx="82829">
                  <c:v>0.98048173699999996</c:v>
                </c:pt>
                <c:pt idx="82830">
                  <c:v>0.98048173699999996</c:v>
                </c:pt>
                <c:pt idx="82831">
                  <c:v>0.98048173699999996</c:v>
                </c:pt>
                <c:pt idx="82832">
                  <c:v>0.98048173699999996</c:v>
                </c:pt>
                <c:pt idx="82833">
                  <c:v>0.99466263200000005</c:v>
                </c:pt>
                <c:pt idx="82834">
                  <c:v>0.98048173699999996</c:v>
                </c:pt>
                <c:pt idx="82835">
                  <c:v>0.98337578699999995</c:v>
                </c:pt>
                <c:pt idx="82836">
                  <c:v>0.98048173699999996</c:v>
                </c:pt>
                <c:pt idx="82837">
                  <c:v>0.98337578699999995</c:v>
                </c:pt>
                <c:pt idx="82838">
                  <c:v>0.99833470599999996</c:v>
                </c:pt>
                <c:pt idx="82839">
                  <c:v>0.99466263200000005</c:v>
                </c:pt>
                <c:pt idx="82840">
                  <c:v>0.98048173699999996</c:v>
                </c:pt>
                <c:pt idx="82841">
                  <c:v>0.99833470599999996</c:v>
                </c:pt>
                <c:pt idx="82842">
                  <c:v>0.98337578699999995</c:v>
                </c:pt>
                <c:pt idx="82843">
                  <c:v>0.98337578699999995</c:v>
                </c:pt>
                <c:pt idx="82844">
                  <c:v>0.99833470599999996</c:v>
                </c:pt>
                <c:pt idx="82845">
                  <c:v>0.98337578699999995</c:v>
                </c:pt>
                <c:pt idx="82846">
                  <c:v>0.99833470599999996</c:v>
                </c:pt>
                <c:pt idx="82847">
                  <c:v>0.98337578699999995</c:v>
                </c:pt>
                <c:pt idx="82848">
                  <c:v>0.99466263200000005</c:v>
                </c:pt>
                <c:pt idx="82849">
                  <c:v>0.98729905299999998</c:v>
                </c:pt>
                <c:pt idx="82850">
                  <c:v>0.99466263200000005</c:v>
                </c:pt>
                <c:pt idx="82851">
                  <c:v>0.98337578699999995</c:v>
                </c:pt>
                <c:pt idx="82852">
                  <c:v>0.98337578699999995</c:v>
                </c:pt>
                <c:pt idx="82853">
                  <c:v>0.99466263200000005</c:v>
                </c:pt>
                <c:pt idx="82854">
                  <c:v>0.99466263200000005</c:v>
                </c:pt>
                <c:pt idx="82855">
                  <c:v>0.98337578699999995</c:v>
                </c:pt>
                <c:pt idx="82856">
                  <c:v>0.994798234</c:v>
                </c:pt>
                <c:pt idx="82857">
                  <c:v>0.97450132499999997</c:v>
                </c:pt>
                <c:pt idx="82858">
                  <c:v>0.99466263200000005</c:v>
                </c:pt>
                <c:pt idx="82859">
                  <c:v>0.98337578699999995</c:v>
                </c:pt>
                <c:pt idx="82860">
                  <c:v>0.99833470599999996</c:v>
                </c:pt>
                <c:pt idx="82861">
                  <c:v>0.99833470599999996</c:v>
                </c:pt>
                <c:pt idx="82862">
                  <c:v>0.994798234</c:v>
                </c:pt>
                <c:pt idx="82863">
                  <c:v>0.994798234</c:v>
                </c:pt>
                <c:pt idx="82864">
                  <c:v>0.994798234</c:v>
                </c:pt>
                <c:pt idx="82865">
                  <c:v>0.99466263200000005</c:v>
                </c:pt>
                <c:pt idx="82866">
                  <c:v>0.98337578699999995</c:v>
                </c:pt>
                <c:pt idx="82867">
                  <c:v>0.99833470599999996</c:v>
                </c:pt>
                <c:pt idx="82868">
                  <c:v>0.98337578699999995</c:v>
                </c:pt>
                <c:pt idx="82869">
                  <c:v>0.98337578699999995</c:v>
                </c:pt>
                <c:pt idx="82870">
                  <c:v>0.98337578699999995</c:v>
                </c:pt>
                <c:pt idx="82871">
                  <c:v>0.98337578699999995</c:v>
                </c:pt>
                <c:pt idx="82872">
                  <c:v>0.994798234</c:v>
                </c:pt>
                <c:pt idx="82873">
                  <c:v>0.994798234</c:v>
                </c:pt>
                <c:pt idx="82874">
                  <c:v>0.98048173699999996</c:v>
                </c:pt>
                <c:pt idx="82875">
                  <c:v>0.99466263200000005</c:v>
                </c:pt>
                <c:pt idx="82876">
                  <c:v>0.99466263200000005</c:v>
                </c:pt>
                <c:pt idx="82877">
                  <c:v>0.99833470599999996</c:v>
                </c:pt>
                <c:pt idx="82878">
                  <c:v>0.99456953599999998</c:v>
                </c:pt>
                <c:pt idx="82879">
                  <c:v>0.994798234</c:v>
                </c:pt>
                <c:pt idx="82880">
                  <c:v>0.98337578699999995</c:v>
                </c:pt>
                <c:pt idx="82881">
                  <c:v>0.98048173699999996</c:v>
                </c:pt>
                <c:pt idx="82882">
                  <c:v>0.99466263200000005</c:v>
                </c:pt>
                <c:pt idx="82883">
                  <c:v>0.98337578699999995</c:v>
                </c:pt>
                <c:pt idx="82884">
                  <c:v>0.98337578699999995</c:v>
                </c:pt>
                <c:pt idx="82885">
                  <c:v>0.987316898</c:v>
                </c:pt>
                <c:pt idx="82886">
                  <c:v>0.98337578699999995</c:v>
                </c:pt>
                <c:pt idx="82887">
                  <c:v>0.994798234</c:v>
                </c:pt>
                <c:pt idx="82888">
                  <c:v>0.99466263200000005</c:v>
                </c:pt>
                <c:pt idx="82889">
                  <c:v>0.98337578699999995</c:v>
                </c:pt>
                <c:pt idx="82890">
                  <c:v>0.99466263200000005</c:v>
                </c:pt>
                <c:pt idx="82891">
                  <c:v>0.98729905299999998</c:v>
                </c:pt>
                <c:pt idx="82892">
                  <c:v>0.99833470599999996</c:v>
                </c:pt>
                <c:pt idx="82893">
                  <c:v>0.994798234</c:v>
                </c:pt>
                <c:pt idx="82894">
                  <c:v>0.98048173699999996</c:v>
                </c:pt>
                <c:pt idx="82895">
                  <c:v>0.994798234</c:v>
                </c:pt>
                <c:pt idx="82896">
                  <c:v>0.99833470599999996</c:v>
                </c:pt>
                <c:pt idx="82897">
                  <c:v>0.99466263200000005</c:v>
                </c:pt>
                <c:pt idx="82898">
                  <c:v>0.99466263200000005</c:v>
                </c:pt>
                <c:pt idx="82899">
                  <c:v>0.99466263200000005</c:v>
                </c:pt>
                <c:pt idx="82900">
                  <c:v>0.987316898</c:v>
                </c:pt>
                <c:pt idx="82901">
                  <c:v>0.99466263200000005</c:v>
                </c:pt>
                <c:pt idx="82902">
                  <c:v>0.99466263200000005</c:v>
                </c:pt>
                <c:pt idx="82903">
                  <c:v>0.98337578699999995</c:v>
                </c:pt>
                <c:pt idx="82904">
                  <c:v>0.99100769600000005</c:v>
                </c:pt>
                <c:pt idx="82905">
                  <c:v>0.99833470599999996</c:v>
                </c:pt>
                <c:pt idx="82906">
                  <c:v>0.98048173699999996</c:v>
                </c:pt>
                <c:pt idx="82907">
                  <c:v>0.994798234</c:v>
                </c:pt>
                <c:pt idx="82908">
                  <c:v>0.99466263200000005</c:v>
                </c:pt>
                <c:pt idx="82909">
                  <c:v>0.98337578699999995</c:v>
                </c:pt>
                <c:pt idx="82910">
                  <c:v>0.99466263200000005</c:v>
                </c:pt>
                <c:pt idx="82911">
                  <c:v>0.99466263200000005</c:v>
                </c:pt>
                <c:pt idx="82912">
                  <c:v>0.99090427199999997</c:v>
                </c:pt>
                <c:pt idx="82913">
                  <c:v>0.987316898</c:v>
                </c:pt>
                <c:pt idx="82914">
                  <c:v>0.98337578699999995</c:v>
                </c:pt>
                <c:pt idx="82915">
                  <c:v>0.98337578699999995</c:v>
                </c:pt>
                <c:pt idx="82916">
                  <c:v>0.99833470599999996</c:v>
                </c:pt>
                <c:pt idx="82917">
                  <c:v>0.98337578699999995</c:v>
                </c:pt>
                <c:pt idx="82918">
                  <c:v>0.98337578699999995</c:v>
                </c:pt>
                <c:pt idx="82919">
                  <c:v>0.98337578699999995</c:v>
                </c:pt>
                <c:pt idx="82920">
                  <c:v>0.98048173699999996</c:v>
                </c:pt>
                <c:pt idx="82921">
                  <c:v>0.98337578699999995</c:v>
                </c:pt>
                <c:pt idx="82922">
                  <c:v>0.98337578699999995</c:v>
                </c:pt>
                <c:pt idx="82923">
                  <c:v>0.98048173699999996</c:v>
                </c:pt>
                <c:pt idx="82924">
                  <c:v>0.99833470599999996</c:v>
                </c:pt>
                <c:pt idx="82925">
                  <c:v>0.98337578699999995</c:v>
                </c:pt>
                <c:pt idx="82926">
                  <c:v>0.99833470599999996</c:v>
                </c:pt>
                <c:pt idx="82927">
                  <c:v>0.99833470599999996</c:v>
                </c:pt>
                <c:pt idx="82928">
                  <c:v>0.98337578699999995</c:v>
                </c:pt>
                <c:pt idx="82929">
                  <c:v>0.98048173699999996</c:v>
                </c:pt>
                <c:pt idx="82930">
                  <c:v>0.994798234</c:v>
                </c:pt>
                <c:pt idx="82931">
                  <c:v>0.99466263200000005</c:v>
                </c:pt>
                <c:pt idx="82932">
                  <c:v>0.98048173699999996</c:v>
                </c:pt>
                <c:pt idx="82933">
                  <c:v>0.994798234</c:v>
                </c:pt>
                <c:pt idx="82934">
                  <c:v>0.98048173699999996</c:v>
                </c:pt>
                <c:pt idx="82935">
                  <c:v>0.98337578699999995</c:v>
                </c:pt>
                <c:pt idx="82936">
                  <c:v>0.98337578699999995</c:v>
                </c:pt>
                <c:pt idx="82937">
                  <c:v>0.99466263200000005</c:v>
                </c:pt>
                <c:pt idx="82938">
                  <c:v>0.98337578699999995</c:v>
                </c:pt>
                <c:pt idx="82939">
                  <c:v>0.99833470599999996</c:v>
                </c:pt>
                <c:pt idx="82940">
                  <c:v>0.99833470599999996</c:v>
                </c:pt>
                <c:pt idx="82941">
                  <c:v>0.99833470599999996</c:v>
                </c:pt>
                <c:pt idx="82942">
                  <c:v>0.994798234</c:v>
                </c:pt>
                <c:pt idx="82943">
                  <c:v>0.99466263200000005</c:v>
                </c:pt>
                <c:pt idx="82944">
                  <c:v>0.99466263200000005</c:v>
                </c:pt>
                <c:pt idx="82945">
                  <c:v>0.99466263200000005</c:v>
                </c:pt>
                <c:pt idx="82946">
                  <c:v>0.98337578699999995</c:v>
                </c:pt>
                <c:pt idx="82947">
                  <c:v>0.98048173699999996</c:v>
                </c:pt>
                <c:pt idx="82948">
                  <c:v>0.99466263200000005</c:v>
                </c:pt>
                <c:pt idx="82949">
                  <c:v>0.994798234</c:v>
                </c:pt>
                <c:pt idx="82950">
                  <c:v>0.99833470599999996</c:v>
                </c:pt>
                <c:pt idx="82951">
                  <c:v>0.98337578699999995</c:v>
                </c:pt>
                <c:pt idx="82952">
                  <c:v>0.98337578699999995</c:v>
                </c:pt>
                <c:pt idx="82953">
                  <c:v>0.99833470599999996</c:v>
                </c:pt>
                <c:pt idx="82954">
                  <c:v>0.98048173699999996</c:v>
                </c:pt>
                <c:pt idx="82955">
                  <c:v>0.98337578699999995</c:v>
                </c:pt>
                <c:pt idx="82956">
                  <c:v>0.98048173699999996</c:v>
                </c:pt>
                <c:pt idx="82957">
                  <c:v>0.99466263200000005</c:v>
                </c:pt>
                <c:pt idx="82958">
                  <c:v>0.98337578699999995</c:v>
                </c:pt>
                <c:pt idx="82959">
                  <c:v>0.98337578699999995</c:v>
                </c:pt>
                <c:pt idx="82960">
                  <c:v>0.994798234</c:v>
                </c:pt>
                <c:pt idx="82961">
                  <c:v>0.98337578699999995</c:v>
                </c:pt>
                <c:pt idx="82962">
                  <c:v>0.99833470599999996</c:v>
                </c:pt>
                <c:pt idx="82963">
                  <c:v>0.99466263200000005</c:v>
                </c:pt>
                <c:pt idx="82964">
                  <c:v>0.994798234</c:v>
                </c:pt>
                <c:pt idx="82965">
                  <c:v>0.98337578699999995</c:v>
                </c:pt>
                <c:pt idx="82966">
                  <c:v>0.98048173699999996</c:v>
                </c:pt>
                <c:pt idx="82967">
                  <c:v>0.98337578699999995</c:v>
                </c:pt>
                <c:pt idx="82968">
                  <c:v>0.98048173699999996</c:v>
                </c:pt>
                <c:pt idx="82969">
                  <c:v>0.99466263200000005</c:v>
                </c:pt>
                <c:pt idx="82970">
                  <c:v>0.99833470599999996</c:v>
                </c:pt>
                <c:pt idx="82971">
                  <c:v>0.99466263200000005</c:v>
                </c:pt>
                <c:pt idx="82972">
                  <c:v>0.98337578699999995</c:v>
                </c:pt>
                <c:pt idx="82973">
                  <c:v>0.98048173699999996</c:v>
                </c:pt>
                <c:pt idx="82974">
                  <c:v>0.994798234</c:v>
                </c:pt>
                <c:pt idx="82975">
                  <c:v>0.99466263200000005</c:v>
                </c:pt>
                <c:pt idx="82976">
                  <c:v>0.987316898</c:v>
                </c:pt>
                <c:pt idx="82977">
                  <c:v>0.99015918800000002</c:v>
                </c:pt>
                <c:pt idx="82978">
                  <c:v>0.98337578699999995</c:v>
                </c:pt>
                <c:pt idx="82979">
                  <c:v>0.994798234</c:v>
                </c:pt>
                <c:pt idx="82980">
                  <c:v>0.99466263200000005</c:v>
                </c:pt>
                <c:pt idx="82981">
                  <c:v>0.99466263200000005</c:v>
                </c:pt>
                <c:pt idx="82982">
                  <c:v>0.99456953599999998</c:v>
                </c:pt>
                <c:pt idx="82983">
                  <c:v>0.994798234</c:v>
                </c:pt>
                <c:pt idx="82984">
                  <c:v>0.98337578699999995</c:v>
                </c:pt>
                <c:pt idx="82985">
                  <c:v>0.98552498799999999</c:v>
                </c:pt>
                <c:pt idx="82986">
                  <c:v>0.99833470599999996</c:v>
                </c:pt>
                <c:pt idx="82987">
                  <c:v>0.98529628999999996</c:v>
                </c:pt>
                <c:pt idx="82988">
                  <c:v>0.99466263200000005</c:v>
                </c:pt>
                <c:pt idx="82989">
                  <c:v>0.99833470599999996</c:v>
                </c:pt>
                <c:pt idx="82990">
                  <c:v>0.98048173699999996</c:v>
                </c:pt>
                <c:pt idx="82991">
                  <c:v>0.98337578699999995</c:v>
                </c:pt>
                <c:pt idx="82992">
                  <c:v>0.99833470599999996</c:v>
                </c:pt>
                <c:pt idx="82993">
                  <c:v>0.994798234</c:v>
                </c:pt>
                <c:pt idx="82994">
                  <c:v>0.99466263200000005</c:v>
                </c:pt>
                <c:pt idx="82995">
                  <c:v>0.98337578699999995</c:v>
                </c:pt>
                <c:pt idx="82996">
                  <c:v>0.99833470599999996</c:v>
                </c:pt>
                <c:pt idx="82997">
                  <c:v>0.99466263200000005</c:v>
                </c:pt>
                <c:pt idx="82998">
                  <c:v>0.99833470599999996</c:v>
                </c:pt>
                <c:pt idx="82999">
                  <c:v>0.99466263200000005</c:v>
                </c:pt>
                <c:pt idx="83000">
                  <c:v>0.98337578699999995</c:v>
                </c:pt>
                <c:pt idx="83001">
                  <c:v>0.99466263200000005</c:v>
                </c:pt>
                <c:pt idx="83002">
                  <c:v>0.99466263200000005</c:v>
                </c:pt>
                <c:pt idx="83003">
                  <c:v>0.99833470599999996</c:v>
                </c:pt>
                <c:pt idx="83004">
                  <c:v>0.98337578699999995</c:v>
                </c:pt>
                <c:pt idx="83005">
                  <c:v>0.99466263200000005</c:v>
                </c:pt>
                <c:pt idx="83006">
                  <c:v>0.98337578699999995</c:v>
                </c:pt>
                <c:pt idx="83007">
                  <c:v>0.98337578699999995</c:v>
                </c:pt>
                <c:pt idx="83008">
                  <c:v>0.98048173699999996</c:v>
                </c:pt>
                <c:pt idx="83009">
                  <c:v>0.99833470599999996</c:v>
                </c:pt>
                <c:pt idx="83010">
                  <c:v>0.99833470599999996</c:v>
                </c:pt>
                <c:pt idx="83011">
                  <c:v>0.99466263200000005</c:v>
                </c:pt>
                <c:pt idx="83012">
                  <c:v>0.98337578699999995</c:v>
                </c:pt>
                <c:pt idx="83013">
                  <c:v>0.987316898</c:v>
                </c:pt>
                <c:pt idx="83014">
                  <c:v>0.99466263200000005</c:v>
                </c:pt>
                <c:pt idx="83015">
                  <c:v>0.99833470599999996</c:v>
                </c:pt>
                <c:pt idx="83016">
                  <c:v>0.99833470599999996</c:v>
                </c:pt>
                <c:pt idx="83017">
                  <c:v>0.98337578699999995</c:v>
                </c:pt>
                <c:pt idx="83018">
                  <c:v>0.994798234</c:v>
                </c:pt>
                <c:pt idx="83019">
                  <c:v>0.98337578699999995</c:v>
                </c:pt>
                <c:pt idx="83020">
                  <c:v>0.994798234</c:v>
                </c:pt>
                <c:pt idx="83021">
                  <c:v>0.98048173699999996</c:v>
                </c:pt>
                <c:pt idx="83022">
                  <c:v>0.99833470599999996</c:v>
                </c:pt>
                <c:pt idx="83023">
                  <c:v>0.994798234</c:v>
                </c:pt>
                <c:pt idx="83024">
                  <c:v>0.99466263200000005</c:v>
                </c:pt>
                <c:pt idx="83025">
                  <c:v>0.99456953599999998</c:v>
                </c:pt>
                <c:pt idx="83026">
                  <c:v>0.99466263200000005</c:v>
                </c:pt>
                <c:pt idx="83027">
                  <c:v>0.994798234</c:v>
                </c:pt>
                <c:pt idx="83028">
                  <c:v>0.98337578699999995</c:v>
                </c:pt>
                <c:pt idx="83029">
                  <c:v>0.994798234</c:v>
                </c:pt>
                <c:pt idx="83030">
                  <c:v>0.99466263200000005</c:v>
                </c:pt>
                <c:pt idx="83031">
                  <c:v>0.98337578699999995</c:v>
                </c:pt>
                <c:pt idx="83032">
                  <c:v>0.994798234</c:v>
                </c:pt>
                <c:pt idx="83033">
                  <c:v>0.98337578699999995</c:v>
                </c:pt>
                <c:pt idx="83034">
                  <c:v>0.98048173699999996</c:v>
                </c:pt>
                <c:pt idx="83035">
                  <c:v>0.994798234</c:v>
                </c:pt>
                <c:pt idx="83036">
                  <c:v>0.98337578699999995</c:v>
                </c:pt>
                <c:pt idx="83037">
                  <c:v>0.98337578699999995</c:v>
                </c:pt>
                <c:pt idx="83038">
                  <c:v>0.994798234</c:v>
                </c:pt>
                <c:pt idx="83039">
                  <c:v>0.994798234</c:v>
                </c:pt>
                <c:pt idx="83040">
                  <c:v>0.99466263200000005</c:v>
                </c:pt>
                <c:pt idx="83041">
                  <c:v>0.994798234</c:v>
                </c:pt>
                <c:pt idx="83042">
                  <c:v>0.99833470599999996</c:v>
                </c:pt>
                <c:pt idx="83043">
                  <c:v>0.98337578699999995</c:v>
                </c:pt>
                <c:pt idx="83044">
                  <c:v>0.98337578699999995</c:v>
                </c:pt>
                <c:pt idx="83045">
                  <c:v>0.99833470599999996</c:v>
                </c:pt>
                <c:pt idx="83046">
                  <c:v>0.98048173699999996</c:v>
                </c:pt>
                <c:pt idx="83047">
                  <c:v>0.994798234</c:v>
                </c:pt>
                <c:pt idx="83048">
                  <c:v>0.994798234</c:v>
                </c:pt>
                <c:pt idx="83049">
                  <c:v>0.98337578699999995</c:v>
                </c:pt>
                <c:pt idx="83050">
                  <c:v>0.98337578699999995</c:v>
                </c:pt>
                <c:pt idx="83051">
                  <c:v>0.99466263200000005</c:v>
                </c:pt>
                <c:pt idx="83052">
                  <c:v>0.994798234</c:v>
                </c:pt>
                <c:pt idx="83053">
                  <c:v>0.98337578699999995</c:v>
                </c:pt>
                <c:pt idx="83054">
                  <c:v>0.994798234</c:v>
                </c:pt>
                <c:pt idx="83055">
                  <c:v>0.98337578699999995</c:v>
                </c:pt>
                <c:pt idx="83056">
                  <c:v>0.99100769600000005</c:v>
                </c:pt>
                <c:pt idx="83057">
                  <c:v>0.99466263200000005</c:v>
                </c:pt>
                <c:pt idx="83058">
                  <c:v>0.98337578699999995</c:v>
                </c:pt>
                <c:pt idx="83059">
                  <c:v>0.99466263200000005</c:v>
                </c:pt>
                <c:pt idx="83060">
                  <c:v>0.99635453600000001</c:v>
                </c:pt>
                <c:pt idx="83061">
                  <c:v>0.99090427199999997</c:v>
                </c:pt>
                <c:pt idx="83062">
                  <c:v>0.994798234</c:v>
                </c:pt>
                <c:pt idx="83063">
                  <c:v>0.99466263200000005</c:v>
                </c:pt>
                <c:pt idx="83064">
                  <c:v>0.98337578699999995</c:v>
                </c:pt>
                <c:pt idx="83065">
                  <c:v>0.99466263200000005</c:v>
                </c:pt>
                <c:pt idx="83066">
                  <c:v>0.994798234</c:v>
                </c:pt>
                <c:pt idx="83067">
                  <c:v>0.99466263200000005</c:v>
                </c:pt>
                <c:pt idx="83068">
                  <c:v>0.98729905299999998</c:v>
                </c:pt>
                <c:pt idx="83069">
                  <c:v>0.99466263200000005</c:v>
                </c:pt>
                <c:pt idx="83070">
                  <c:v>0.994798234</c:v>
                </c:pt>
                <c:pt idx="83071">
                  <c:v>0.99466263200000005</c:v>
                </c:pt>
                <c:pt idx="83072">
                  <c:v>0.98337578699999995</c:v>
                </c:pt>
                <c:pt idx="83073">
                  <c:v>0.99466263200000005</c:v>
                </c:pt>
                <c:pt idx="83074">
                  <c:v>0.98337578699999995</c:v>
                </c:pt>
                <c:pt idx="83075">
                  <c:v>0.994798234</c:v>
                </c:pt>
                <c:pt idx="83076">
                  <c:v>0.99466263200000005</c:v>
                </c:pt>
                <c:pt idx="83077">
                  <c:v>0.99626751000000002</c:v>
                </c:pt>
                <c:pt idx="83078">
                  <c:v>0.98337578699999995</c:v>
                </c:pt>
                <c:pt idx="83079">
                  <c:v>0.98048173699999996</c:v>
                </c:pt>
                <c:pt idx="83080">
                  <c:v>0.99833470599999996</c:v>
                </c:pt>
                <c:pt idx="83081">
                  <c:v>0.98048173699999996</c:v>
                </c:pt>
                <c:pt idx="83082">
                  <c:v>0.99833470599999996</c:v>
                </c:pt>
                <c:pt idx="83083">
                  <c:v>0.99466263200000005</c:v>
                </c:pt>
                <c:pt idx="83084">
                  <c:v>0.994798234</c:v>
                </c:pt>
                <c:pt idx="83085">
                  <c:v>0.99833470599999996</c:v>
                </c:pt>
                <c:pt idx="83086">
                  <c:v>0.98337578699999995</c:v>
                </c:pt>
                <c:pt idx="83087">
                  <c:v>0.98552498799999999</c:v>
                </c:pt>
                <c:pt idx="83088">
                  <c:v>0.994798234</c:v>
                </c:pt>
                <c:pt idx="83089">
                  <c:v>0.98337578699999995</c:v>
                </c:pt>
                <c:pt idx="83090">
                  <c:v>0.98337578699999995</c:v>
                </c:pt>
                <c:pt idx="83091">
                  <c:v>0.994798234</c:v>
                </c:pt>
                <c:pt idx="83092">
                  <c:v>0.98337578699999995</c:v>
                </c:pt>
                <c:pt idx="83093">
                  <c:v>0.98729905299999998</c:v>
                </c:pt>
                <c:pt idx="83094">
                  <c:v>0.99833470599999996</c:v>
                </c:pt>
                <c:pt idx="83095">
                  <c:v>0.994798234</c:v>
                </c:pt>
                <c:pt idx="83096">
                  <c:v>0.99833470599999996</c:v>
                </c:pt>
                <c:pt idx="83097">
                  <c:v>0.994798234</c:v>
                </c:pt>
                <c:pt idx="83098">
                  <c:v>0.99456953599999998</c:v>
                </c:pt>
                <c:pt idx="83099">
                  <c:v>0.99466263200000005</c:v>
                </c:pt>
                <c:pt idx="83100">
                  <c:v>0.99833470599999996</c:v>
                </c:pt>
                <c:pt idx="83101">
                  <c:v>0.98337578699999995</c:v>
                </c:pt>
                <c:pt idx="83102">
                  <c:v>0.994798234</c:v>
                </c:pt>
                <c:pt idx="83103">
                  <c:v>0.99466263200000005</c:v>
                </c:pt>
                <c:pt idx="83104">
                  <c:v>0.994798234</c:v>
                </c:pt>
                <c:pt idx="83105">
                  <c:v>0.99833470599999996</c:v>
                </c:pt>
                <c:pt idx="83106">
                  <c:v>0.99833470599999996</c:v>
                </c:pt>
                <c:pt idx="83107">
                  <c:v>0.99090427199999997</c:v>
                </c:pt>
                <c:pt idx="83108">
                  <c:v>0.98337578699999995</c:v>
                </c:pt>
                <c:pt idx="83109">
                  <c:v>0.98552498799999999</c:v>
                </c:pt>
                <c:pt idx="83110">
                  <c:v>0.98337578699999995</c:v>
                </c:pt>
                <c:pt idx="83111">
                  <c:v>0.99833470599999996</c:v>
                </c:pt>
                <c:pt idx="83112">
                  <c:v>0.994798234</c:v>
                </c:pt>
                <c:pt idx="83113">
                  <c:v>0.99466263200000005</c:v>
                </c:pt>
                <c:pt idx="83114">
                  <c:v>0.99466263200000005</c:v>
                </c:pt>
                <c:pt idx="83115">
                  <c:v>0.99466263200000005</c:v>
                </c:pt>
                <c:pt idx="83116">
                  <c:v>0.99466263200000005</c:v>
                </c:pt>
                <c:pt idx="83117">
                  <c:v>0.98337578699999995</c:v>
                </c:pt>
                <c:pt idx="83118">
                  <c:v>0.99833470599999996</c:v>
                </c:pt>
                <c:pt idx="83119">
                  <c:v>0.98552498799999999</c:v>
                </c:pt>
                <c:pt idx="83120">
                  <c:v>0.99466263200000005</c:v>
                </c:pt>
                <c:pt idx="83121">
                  <c:v>0.99466263200000005</c:v>
                </c:pt>
                <c:pt idx="83122">
                  <c:v>0.99833470599999996</c:v>
                </c:pt>
                <c:pt idx="83123">
                  <c:v>0.98337578699999995</c:v>
                </c:pt>
                <c:pt idx="83124">
                  <c:v>0.994798234</c:v>
                </c:pt>
                <c:pt idx="83125">
                  <c:v>0.99833470599999996</c:v>
                </c:pt>
                <c:pt idx="83126">
                  <c:v>0.98337578699999995</c:v>
                </c:pt>
                <c:pt idx="83127">
                  <c:v>0.98048173699999996</c:v>
                </c:pt>
                <c:pt idx="83128">
                  <c:v>0.97367844699999995</c:v>
                </c:pt>
                <c:pt idx="83129">
                  <c:v>0.98337578699999995</c:v>
                </c:pt>
                <c:pt idx="83130">
                  <c:v>0.994798234</c:v>
                </c:pt>
                <c:pt idx="83131">
                  <c:v>0.98048173699999996</c:v>
                </c:pt>
                <c:pt idx="83132">
                  <c:v>0.99466263200000005</c:v>
                </c:pt>
                <c:pt idx="83133">
                  <c:v>0.99466263200000005</c:v>
                </c:pt>
                <c:pt idx="83134">
                  <c:v>0.994798234</c:v>
                </c:pt>
                <c:pt idx="83135">
                  <c:v>0.98337578699999995</c:v>
                </c:pt>
                <c:pt idx="83136">
                  <c:v>0.98337578699999995</c:v>
                </c:pt>
                <c:pt idx="83137">
                  <c:v>0.99833470599999996</c:v>
                </c:pt>
                <c:pt idx="83138">
                  <c:v>0.98337578699999995</c:v>
                </c:pt>
                <c:pt idx="83139">
                  <c:v>0.99466263200000005</c:v>
                </c:pt>
                <c:pt idx="83140">
                  <c:v>0.98337578699999995</c:v>
                </c:pt>
                <c:pt idx="83141">
                  <c:v>0.99466263200000005</c:v>
                </c:pt>
                <c:pt idx="83142">
                  <c:v>0.99100769600000005</c:v>
                </c:pt>
                <c:pt idx="83143">
                  <c:v>0.98337578699999995</c:v>
                </c:pt>
                <c:pt idx="83144">
                  <c:v>0.99466263200000005</c:v>
                </c:pt>
                <c:pt idx="83145">
                  <c:v>0.99466263200000005</c:v>
                </c:pt>
                <c:pt idx="83146">
                  <c:v>0.99466263200000005</c:v>
                </c:pt>
                <c:pt idx="83147">
                  <c:v>0.994798234</c:v>
                </c:pt>
                <c:pt idx="83148">
                  <c:v>0.99466263200000005</c:v>
                </c:pt>
                <c:pt idx="83149">
                  <c:v>0.98337578699999995</c:v>
                </c:pt>
                <c:pt idx="83150">
                  <c:v>0.98337578699999995</c:v>
                </c:pt>
                <c:pt idx="83151">
                  <c:v>0.99466263200000005</c:v>
                </c:pt>
                <c:pt idx="83152">
                  <c:v>0.99466263200000005</c:v>
                </c:pt>
                <c:pt idx="83153">
                  <c:v>0.98337578699999995</c:v>
                </c:pt>
                <c:pt idx="83154">
                  <c:v>0.98337578699999995</c:v>
                </c:pt>
                <c:pt idx="83155">
                  <c:v>0.98048173699999996</c:v>
                </c:pt>
                <c:pt idx="83156">
                  <c:v>0.98975540500000003</c:v>
                </c:pt>
                <c:pt idx="83157">
                  <c:v>0.98048173699999996</c:v>
                </c:pt>
                <c:pt idx="83158">
                  <c:v>0.99466263200000005</c:v>
                </c:pt>
                <c:pt idx="83159">
                  <c:v>0.99466263200000005</c:v>
                </c:pt>
                <c:pt idx="83160">
                  <c:v>0.994798234</c:v>
                </c:pt>
                <c:pt idx="83161">
                  <c:v>0.99833470599999996</c:v>
                </c:pt>
                <c:pt idx="83162">
                  <c:v>0.994798234</c:v>
                </c:pt>
                <c:pt idx="83163">
                  <c:v>0.98048173699999996</c:v>
                </c:pt>
                <c:pt idx="83164">
                  <c:v>0.994798234</c:v>
                </c:pt>
                <c:pt idx="83165">
                  <c:v>0.98337578699999995</c:v>
                </c:pt>
                <c:pt idx="83166">
                  <c:v>0.99466263200000005</c:v>
                </c:pt>
                <c:pt idx="83167">
                  <c:v>0.98048173699999996</c:v>
                </c:pt>
                <c:pt idx="83168">
                  <c:v>0.99466263200000005</c:v>
                </c:pt>
                <c:pt idx="83169">
                  <c:v>0.98048173699999996</c:v>
                </c:pt>
                <c:pt idx="83170">
                  <c:v>0.99833470599999996</c:v>
                </c:pt>
                <c:pt idx="83171">
                  <c:v>0.99833470599999996</c:v>
                </c:pt>
                <c:pt idx="83172">
                  <c:v>0.98337578699999995</c:v>
                </c:pt>
                <c:pt idx="83173">
                  <c:v>0.99466263200000005</c:v>
                </c:pt>
                <c:pt idx="83174">
                  <c:v>0.99466263200000005</c:v>
                </c:pt>
                <c:pt idx="83175">
                  <c:v>0.99466263200000005</c:v>
                </c:pt>
                <c:pt idx="83176">
                  <c:v>0.99833470599999996</c:v>
                </c:pt>
                <c:pt idx="83177">
                  <c:v>0.994798234</c:v>
                </c:pt>
                <c:pt idx="83178">
                  <c:v>0.994798234</c:v>
                </c:pt>
                <c:pt idx="83179">
                  <c:v>0.987316898</c:v>
                </c:pt>
                <c:pt idx="83180">
                  <c:v>0.97760171299999998</c:v>
                </c:pt>
                <c:pt idx="83181">
                  <c:v>0.994798234</c:v>
                </c:pt>
                <c:pt idx="83182">
                  <c:v>0.99466263200000005</c:v>
                </c:pt>
                <c:pt idx="83183">
                  <c:v>0.98337578699999995</c:v>
                </c:pt>
                <c:pt idx="83184">
                  <c:v>0.994798234</c:v>
                </c:pt>
                <c:pt idx="83185">
                  <c:v>0.98337578699999995</c:v>
                </c:pt>
                <c:pt idx="83186">
                  <c:v>0.98648640799999998</c:v>
                </c:pt>
                <c:pt idx="83187">
                  <c:v>0.99833470599999996</c:v>
                </c:pt>
                <c:pt idx="83188">
                  <c:v>0.98337578699999995</c:v>
                </c:pt>
                <c:pt idx="83189">
                  <c:v>0.98337578699999995</c:v>
                </c:pt>
                <c:pt idx="83190">
                  <c:v>0.99466263200000005</c:v>
                </c:pt>
                <c:pt idx="83191">
                  <c:v>0.99466263200000005</c:v>
                </c:pt>
                <c:pt idx="83192">
                  <c:v>0.99466263200000005</c:v>
                </c:pt>
                <c:pt idx="83193">
                  <c:v>0.994798234</c:v>
                </c:pt>
                <c:pt idx="83194">
                  <c:v>0.99466263200000005</c:v>
                </c:pt>
                <c:pt idx="83195">
                  <c:v>0.98048173699999996</c:v>
                </c:pt>
                <c:pt idx="83196">
                  <c:v>0.98337578699999995</c:v>
                </c:pt>
                <c:pt idx="83197">
                  <c:v>0.99090427199999997</c:v>
                </c:pt>
                <c:pt idx="83198">
                  <c:v>0.99466263200000005</c:v>
                </c:pt>
                <c:pt idx="83199">
                  <c:v>0.99466263200000005</c:v>
                </c:pt>
                <c:pt idx="83200">
                  <c:v>0.98048173699999996</c:v>
                </c:pt>
                <c:pt idx="83201">
                  <c:v>0.98337578699999995</c:v>
                </c:pt>
                <c:pt idx="83202">
                  <c:v>0.98337578699999995</c:v>
                </c:pt>
                <c:pt idx="83203">
                  <c:v>0.994798234</c:v>
                </c:pt>
                <c:pt idx="83204">
                  <c:v>0.98729905299999998</c:v>
                </c:pt>
                <c:pt idx="83205">
                  <c:v>0.994798234</c:v>
                </c:pt>
                <c:pt idx="83206">
                  <c:v>0.99090427199999997</c:v>
                </c:pt>
                <c:pt idx="83207">
                  <c:v>0.98337578699999995</c:v>
                </c:pt>
                <c:pt idx="83208">
                  <c:v>0.994798234</c:v>
                </c:pt>
                <c:pt idx="83209">
                  <c:v>0.99456953599999998</c:v>
                </c:pt>
                <c:pt idx="83210">
                  <c:v>0.98337578699999995</c:v>
                </c:pt>
                <c:pt idx="83211">
                  <c:v>0.99027694600000005</c:v>
                </c:pt>
                <c:pt idx="83212">
                  <c:v>0.99833470599999996</c:v>
                </c:pt>
                <c:pt idx="83213">
                  <c:v>0.99466263200000005</c:v>
                </c:pt>
                <c:pt idx="83214">
                  <c:v>0.98337578699999995</c:v>
                </c:pt>
                <c:pt idx="83215">
                  <c:v>0.99466263200000005</c:v>
                </c:pt>
                <c:pt idx="83216">
                  <c:v>0.99466263200000005</c:v>
                </c:pt>
                <c:pt idx="83217">
                  <c:v>0.99466263200000005</c:v>
                </c:pt>
                <c:pt idx="83218">
                  <c:v>0.98048173699999996</c:v>
                </c:pt>
                <c:pt idx="83219">
                  <c:v>0.99833470599999996</c:v>
                </c:pt>
                <c:pt idx="83220">
                  <c:v>0.99466263200000005</c:v>
                </c:pt>
                <c:pt idx="83221">
                  <c:v>0.98048173699999996</c:v>
                </c:pt>
                <c:pt idx="83222">
                  <c:v>0.99833470599999996</c:v>
                </c:pt>
                <c:pt idx="83223">
                  <c:v>0.994798234</c:v>
                </c:pt>
                <c:pt idx="83224">
                  <c:v>0.99466263200000005</c:v>
                </c:pt>
                <c:pt idx="83225">
                  <c:v>0.98337578699999995</c:v>
                </c:pt>
                <c:pt idx="83226">
                  <c:v>0.99466263200000005</c:v>
                </c:pt>
                <c:pt idx="83227">
                  <c:v>0.98048173699999996</c:v>
                </c:pt>
                <c:pt idx="83228">
                  <c:v>0.98337578699999995</c:v>
                </c:pt>
                <c:pt idx="83229">
                  <c:v>0.99466263200000005</c:v>
                </c:pt>
                <c:pt idx="83230">
                  <c:v>0.98337578699999995</c:v>
                </c:pt>
                <c:pt idx="83231">
                  <c:v>0.99833470599999996</c:v>
                </c:pt>
                <c:pt idx="83232">
                  <c:v>0.99833470599999996</c:v>
                </c:pt>
                <c:pt idx="83233">
                  <c:v>0.98337578699999995</c:v>
                </c:pt>
                <c:pt idx="83234">
                  <c:v>0.99466263200000005</c:v>
                </c:pt>
                <c:pt idx="83235">
                  <c:v>0.994798234</c:v>
                </c:pt>
                <c:pt idx="83236">
                  <c:v>0.99466263200000005</c:v>
                </c:pt>
                <c:pt idx="83237">
                  <c:v>0.99466263200000005</c:v>
                </c:pt>
                <c:pt idx="83238">
                  <c:v>0.98048173699999996</c:v>
                </c:pt>
                <c:pt idx="83239">
                  <c:v>0.98048173699999996</c:v>
                </c:pt>
                <c:pt idx="83240">
                  <c:v>0.99015918800000002</c:v>
                </c:pt>
                <c:pt idx="83241">
                  <c:v>0.98337578699999995</c:v>
                </c:pt>
                <c:pt idx="83242">
                  <c:v>0.98337578699999995</c:v>
                </c:pt>
                <c:pt idx="83243">
                  <c:v>0.994798234</c:v>
                </c:pt>
                <c:pt idx="83244">
                  <c:v>0.98048173699999996</c:v>
                </c:pt>
                <c:pt idx="83245">
                  <c:v>0.994798234</c:v>
                </c:pt>
                <c:pt idx="83246">
                  <c:v>0.98337578699999995</c:v>
                </c:pt>
                <c:pt idx="83247">
                  <c:v>0.99833470599999996</c:v>
                </c:pt>
                <c:pt idx="83248">
                  <c:v>0.99466263200000005</c:v>
                </c:pt>
                <c:pt idx="83249">
                  <c:v>0.99466263200000005</c:v>
                </c:pt>
                <c:pt idx="83250">
                  <c:v>0.99833470599999996</c:v>
                </c:pt>
                <c:pt idx="83251">
                  <c:v>0.99833470599999996</c:v>
                </c:pt>
                <c:pt idx="83252">
                  <c:v>0.99833470599999996</c:v>
                </c:pt>
                <c:pt idx="83253">
                  <c:v>0.98048173699999996</c:v>
                </c:pt>
                <c:pt idx="83254">
                  <c:v>0.96306093000000004</c:v>
                </c:pt>
                <c:pt idx="83255">
                  <c:v>0.98729905299999998</c:v>
                </c:pt>
                <c:pt idx="83256">
                  <c:v>0.98337578699999995</c:v>
                </c:pt>
                <c:pt idx="83257">
                  <c:v>0.98048173699999996</c:v>
                </c:pt>
                <c:pt idx="83258">
                  <c:v>0.99466263200000005</c:v>
                </c:pt>
                <c:pt idx="83259">
                  <c:v>0.98048173699999996</c:v>
                </c:pt>
                <c:pt idx="83260">
                  <c:v>0.99466263200000005</c:v>
                </c:pt>
                <c:pt idx="83261">
                  <c:v>0.99833470599999996</c:v>
                </c:pt>
                <c:pt idx="83262">
                  <c:v>0.99833470599999996</c:v>
                </c:pt>
                <c:pt idx="83263">
                  <c:v>0.98048173699999996</c:v>
                </c:pt>
                <c:pt idx="83264">
                  <c:v>0.99466263200000005</c:v>
                </c:pt>
                <c:pt idx="83265">
                  <c:v>0.98337578699999995</c:v>
                </c:pt>
                <c:pt idx="83266">
                  <c:v>0.99833470599999996</c:v>
                </c:pt>
                <c:pt idx="83267">
                  <c:v>0.98337578699999995</c:v>
                </c:pt>
                <c:pt idx="83268">
                  <c:v>0.98337578699999995</c:v>
                </c:pt>
                <c:pt idx="83269">
                  <c:v>0.98337578699999995</c:v>
                </c:pt>
                <c:pt idx="83270">
                  <c:v>0.994798234</c:v>
                </c:pt>
                <c:pt idx="83271">
                  <c:v>0.98337578699999995</c:v>
                </c:pt>
                <c:pt idx="83272">
                  <c:v>0.99466263200000005</c:v>
                </c:pt>
                <c:pt idx="83273">
                  <c:v>0.99015918800000002</c:v>
                </c:pt>
                <c:pt idx="83274">
                  <c:v>0.99466263200000005</c:v>
                </c:pt>
                <c:pt idx="83275">
                  <c:v>0.98048173699999996</c:v>
                </c:pt>
                <c:pt idx="83276">
                  <c:v>0.99833470599999996</c:v>
                </c:pt>
                <c:pt idx="83277">
                  <c:v>0.994798234</c:v>
                </c:pt>
                <c:pt idx="83278">
                  <c:v>0.99833470599999996</c:v>
                </c:pt>
                <c:pt idx="83279">
                  <c:v>0.98337578699999995</c:v>
                </c:pt>
                <c:pt idx="83280">
                  <c:v>0.994798234</c:v>
                </c:pt>
                <c:pt idx="83281">
                  <c:v>0.98337578699999995</c:v>
                </c:pt>
                <c:pt idx="83282">
                  <c:v>0.98048173699999996</c:v>
                </c:pt>
                <c:pt idx="83283">
                  <c:v>0.98337578699999995</c:v>
                </c:pt>
                <c:pt idx="83284">
                  <c:v>0.99833470599999996</c:v>
                </c:pt>
                <c:pt idx="83285">
                  <c:v>0.98337578699999995</c:v>
                </c:pt>
                <c:pt idx="83286">
                  <c:v>0.98729905299999998</c:v>
                </c:pt>
                <c:pt idx="83287">
                  <c:v>0.994798234</c:v>
                </c:pt>
                <c:pt idx="83288">
                  <c:v>0.99466263200000005</c:v>
                </c:pt>
                <c:pt idx="83289">
                  <c:v>0.99090427199999997</c:v>
                </c:pt>
                <c:pt idx="83290">
                  <c:v>0.98337578699999995</c:v>
                </c:pt>
                <c:pt idx="83291">
                  <c:v>0.994798234</c:v>
                </c:pt>
                <c:pt idx="83292">
                  <c:v>0.99466263200000005</c:v>
                </c:pt>
                <c:pt idx="83293">
                  <c:v>0.99635453600000001</c:v>
                </c:pt>
                <c:pt idx="83294">
                  <c:v>0.98337578699999995</c:v>
                </c:pt>
                <c:pt idx="83295">
                  <c:v>0.98729905299999998</c:v>
                </c:pt>
                <c:pt idx="83296">
                  <c:v>0.994798234</c:v>
                </c:pt>
                <c:pt idx="83297">
                  <c:v>0.99466263200000005</c:v>
                </c:pt>
                <c:pt idx="83298">
                  <c:v>0.99466263200000005</c:v>
                </c:pt>
                <c:pt idx="83299">
                  <c:v>0.994798234</c:v>
                </c:pt>
                <c:pt idx="83300">
                  <c:v>0.98337578699999995</c:v>
                </c:pt>
                <c:pt idx="83301">
                  <c:v>0.99466263200000005</c:v>
                </c:pt>
                <c:pt idx="83302">
                  <c:v>0.99833470599999996</c:v>
                </c:pt>
                <c:pt idx="83303">
                  <c:v>0.99466263200000005</c:v>
                </c:pt>
                <c:pt idx="83304">
                  <c:v>0.98337578699999995</c:v>
                </c:pt>
                <c:pt idx="83305">
                  <c:v>0.99027694600000005</c:v>
                </c:pt>
                <c:pt idx="83306">
                  <c:v>0.99466263200000005</c:v>
                </c:pt>
                <c:pt idx="83307">
                  <c:v>0.99466263200000005</c:v>
                </c:pt>
                <c:pt idx="83308">
                  <c:v>0.99833470599999996</c:v>
                </c:pt>
                <c:pt idx="83309">
                  <c:v>0.99466263200000005</c:v>
                </c:pt>
                <c:pt idx="83310">
                  <c:v>0.98048173699999996</c:v>
                </c:pt>
                <c:pt idx="83311">
                  <c:v>0.99833470599999996</c:v>
                </c:pt>
                <c:pt idx="83312">
                  <c:v>0.987316898</c:v>
                </c:pt>
                <c:pt idx="83313">
                  <c:v>0.98552498799999999</c:v>
                </c:pt>
                <c:pt idx="83314">
                  <c:v>0.98337578699999995</c:v>
                </c:pt>
                <c:pt idx="83315">
                  <c:v>0.98337578699999995</c:v>
                </c:pt>
                <c:pt idx="83316">
                  <c:v>0.98337578699999995</c:v>
                </c:pt>
                <c:pt idx="83317">
                  <c:v>0.99466263200000005</c:v>
                </c:pt>
                <c:pt idx="83318">
                  <c:v>0.98337578699999995</c:v>
                </c:pt>
                <c:pt idx="83319">
                  <c:v>0.99466263200000005</c:v>
                </c:pt>
                <c:pt idx="83320">
                  <c:v>0.994798234</c:v>
                </c:pt>
                <c:pt idx="83321">
                  <c:v>0.99015918800000002</c:v>
                </c:pt>
                <c:pt idx="83322">
                  <c:v>0.98337578699999995</c:v>
                </c:pt>
                <c:pt idx="83323">
                  <c:v>0.994798234</c:v>
                </c:pt>
                <c:pt idx="83324">
                  <c:v>0.99466263200000005</c:v>
                </c:pt>
                <c:pt idx="83325">
                  <c:v>0.98048173699999996</c:v>
                </c:pt>
                <c:pt idx="83326">
                  <c:v>0.98048173699999996</c:v>
                </c:pt>
                <c:pt idx="83327">
                  <c:v>0.99833470599999996</c:v>
                </c:pt>
                <c:pt idx="83328">
                  <c:v>0.99466263200000005</c:v>
                </c:pt>
                <c:pt idx="83329">
                  <c:v>0.98337578699999995</c:v>
                </c:pt>
                <c:pt idx="83330">
                  <c:v>0.98337578699999995</c:v>
                </c:pt>
                <c:pt idx="83331">
                  <c:v>0.98337578699999995</c:v>
                </c:pt>
                <c:pt idx="83332">
                  <c:v>0.98337578699999995</c:v>
                </c:pt>
                <c:pt idx="83333">
                  <c:v>0.98337578699999995</c:v>
                </c:pt>
                <c:pt idx="83334">
                  <c:v>0.98337578699999995</c:v>
                </c:pt>
                <c:pt idx="83335">
                  <c:v>0.99466263200000005</c:v>
                </c:pt>
                <c:pt idx="83336">
                  <c:v>0.99833470599999996</c:v>
                </c:pt>
                <c:pt idx="83337">
                  <c:v>0.987316898</c:v>
                </c:pt>
                <c:pt idx="83338">
                  <c:v>0.98337578699999995</c:v>
                </c:pt>
                <c:pt idx="83339">
                  <c:v>0.994798234</c:v>
                </c:pt>
                <c:pt idx="83340">
                  <c:v>0.994798234</c:v>
                </c:pt>
                <c:pt idx="83341">
                  <c:v>0.99833470599999996</c:v>
                </c:pt>
                <c:pt idx="83342">
                  <c:v>0.98529628999999996</c:v>
                </c:pt>
                <c:pt idx="83343">
                  <c:v>0.98337578699999995</c:v>
                </c:pt>
                <c:pt idx="83344">
                  <c:v>0.99833470599999996</c:v>
                </c:pt>
                <c:pt idx="83345">
                  <c:v>0.98337578699999995</c:v>
                </c:pt>
                <c:pt idx="83346">
                  <c:v>0.98337578699999995</c:v>
                </c:pt>
                <c:pt idx="83347">
                  <c:v>0.994798234</c:v>
                </c:pt>
                <c:pt idx="83348">
                  <c:v>0.99466263200000005</c:v>
                </c:pt>
                <c:pt idx="83349">
                  <c:v>0.99833470599999996</c:v>
                </c:pt>
                <c:pt idx="83350">
                  <c:v>0.99466263200000005</c:v>
                </c:pt>
                <c:pt idx="83351">
                  <c:v>0.994798234</c:v>
                </c:pt>
                <c:pt idx="83352">
                  <c:v>0.99466263200000005</c:v>
                </c:pt>
                <c:pt idx="83353">
                  <c:v>0.99466263200000005</c:v>
                </c:pt>
                <c:pt idx="83354">
                  <c:v>0.98337578699999995</c:v>
                </c:pt>
                <c:pt idx="83355">
                  <c:v>0.96794492099999996</c:v>
                </c:pt>
                <c:pt idx="83356">
                  <c:v>0.98337578699999995</c:v>
                </c:pt>
                <c:pt idx="83357">
                  <c:v>0.98549281</c:v>
                </c:pt>
                <c:pt idx="83358">
                  <c:v>0.98496529200000005</c:v>
                </c:pt>
                <c:pt idx="83359">
                  <c:v>0.98337578699999995</c:v>
                </c:pt>
                <c:pt idx="83360">
                  <c:v>0.98048173699999996</c:v>
                </c:pt>
                <c:pt idx="83361">
                  <c:v>0.99466263200000005</c:v>
                </c:pt>
                <c:pt idx="83362">
                  <c:v>0.98337578699999995</c:v>
                </c:pt>
                <c:pt idx="83363">
                  <c:v>0.98048173699999996</c:v>
                </c:pt>
                <c:pt idx="83364">
                  <c:v>0.99833470599999996</c:v>
                </c:pt>
                <c:pt idx="83365">
                  <c:v>0.98337578699999995</c:v>
                </c:pt>
                <c:pt idx="83366">
                  <c:v>0.98337578699999995</c:v>
                </c:pt>
                <c:pt idx="83367">
                  <c:v>0.987316898</c:v>
                </c:pt>
                <c:pt idx="83368">
                  <c:v>0.98048173699999996</c:v>
                </c:pt>
                <c:pt idx="83369">
                  <c:v>0.99466263200000005</c:v>
                </c:pt>
                <c:pt idx="83370">
                  <c:v>0.99833470599999996</c:v>
                </c:pt>
                <c:pt idx="83371">
                  <c:v>0.98549281</c:v>
                </c:pt>
                <c:pt idx="83372">
                  <c:v>0.99833470599999996</c:v>
                </c:pt>
                <c:pt idx="83373">
                  <c:v>0.98048173699999996</c:v>
                </c:pt>
                <c:pt idx="83374">
                  <c:v>0.99466263200000005</c:v>
                </c:pt>
                <c:pt idx="83375">
                  <c:v>0.994798234</c:v>
                </c:pt>
                <c:pt idx="83376">
                  <c:v>0.99466263200000005</c:v>
                </c:pt>
                <c:pt idx="83377">
                  <c:v>0.99466263200000005</c:v>
                </c:pt>
                <c:pt idx="83378">
                  <c:v>0.98337578699999995</c:v>
                </c:pt>
                <c:pt idx="83379">
                  <c:v>0.994798234</c:v>
                </c:pt>
                <c:pt idx="83380">
                  <c:v>0.99833470599999996</c:v>
                </c:pt>
                <c:pt idx="83381">
                  <c:v>0.99466263200000005</c:v>
                </c:pt>
                <c:pt idx="83382">
                  <c:v>0.98337578699999995</c:v>
                </c:pt>
                <c:pt idx="83383">
                  <c:v>0.99833470599999996</c:v>
                </c:pt>
                <c:pt idx="83384">
                  <c:v>0.994798234</c:v>
                </c:pt>
                <c:pt idx="83385">
                  <c:v>0.99015918800000002</c:v>
                </c:pt>
                <c:pt idx="83386">
                  <c:v>0.99466263200000005</c:v>
                </c:pt>
                <c:pt idx="83387">
                  <c:v>0.98337578699999995</c:v>
                </c:pt>
                <c:pt idx="83388">
                  <c:v>0.98337578699999995</c:v>
                </c:pt>
                <c:pt idx="83389">
                  <c:v>0.994798234</c:v>
                </c:pt>
                <c:pt idx="83390">
                  <c:v>0.98337578699999995</c:v>
                </c:pt>
                <c:pt idx="83391">
                  <c:v>0.98337578699999995</c:v>
                </c:pt>
                <c:pt idx="83392">
                  <c:v>0.98048173699999996</c:v>
                </c:pt>
                <c:pt idx="83393">
                  <c:v>0.99833470599999996</c:v>
                </c:pt>
                <c:pt idx="83394">
                  <c:v>0.98337578699999995</c:v>
                </c:pt>
                <c:pt idx="83395">
                  <c:v>0.98729905299999998</c:v>
                </c:pt>
                <c:pt idx="83396">
                  <c:v>0.99090427199999997</c:v>
                </c:pt>
                <c:pt idx="83397">
                  <c:v>0.99833470599999996</c:v>
                </c:pt>
                <c:pt idx="83398">
                  <c:v>0.98048173699999996</c:v>
                </c:pt>
                <c:pt idx="83399">
                  <c:v>0.99833470599999996</c:v>
                </c:pt>
                <c:pt idx="83400">
                  <c:v>0.99466263200000005</c:v>
                </c:pt>
                <c:pt idx="83401">
                  <c:v>0.99635453600000001</c:v>
                </c:pt>
                <c:pt idx="83402">
                  <c:v>0.99466263200000005</c:v>
                </c:pt>
                <c:pt idx="83403">
                  <c:v>0.99833470599999996</c:v>
                </c:pt>
                <c:pt idx="83404">
                  <c:v>0.98337578699999995</c:v>
                </c:pt>
                <c:pt idx="83405">
                  <c:v>0.98337578699999995</c:v>
                </c:pt>
                <c:pt idx="83406">
                  <c:v>0.99833470599999996</c:v>
                </c:pt>
                <c:pt idx="83407">
                  <c:v>0.98337578699999995</c:v>
                </c:pt>
                <c:pt idx="83408">
                  <c:v>0.994798234</c:v>
                </c:pt>
                <c:pt idx="83409">
                  <c:v>0.99833470599999996</c:v>
                </c:pt>
                <c:pt idx="83410">
                  <c:v>0.98337578699999995</c:v>
                </c:pt>
                <c:pt idx="83411">
                  <c:v>0.994798234</c:v>
                </c:pt>
                <c:pt idx="83412">
                  <c:v>0.98048173699999996</c:v>
                </c:pt>
                <c:pt idx="83413">
                  <c:v>0.99833470599999996</c:v>
                </c:pt>
                <c:pt idx="83414">
                  <c:v>0.994798234</c:v>
                </c:pt>
                <c:pt idx="83415">
                  <c:v>0.98048173699999996</c:v>
                </c:pt>
                <c:pt idx="83416">
                  <c:v>0.98337578699999995</c:v>
                </c:pt>
                <c:pt idx="83417">
                  <c:v>0.99466263200000005</c:v>
                </c:pt>
                <c:pt idx="83418">
                  <c:v>0.994798234</c:v>
                </c:pt>
                <c:pt idx="83419">
                  <c:v>0.98048173699999996</c:v>
                </c:pt>
                <c:pt idx="83420">
                  <c:v>0.99466263200000005</c:v>
                </c:pt>
                <c:pt idx="83421">
                  <c:v>0.994798234</c:v>
                </c:pt>
                <c:pt idx="83422">
                  <c:v>0.99466263200000005</c:v>
                </c:pt>
                <c:pt idx="83423">
                  <c:v>0.98337578699999995</c:v>
                </c:pt>
                <c:pt idx="83424">
                  <c:v>0.99100769600000005</c:v>
                </c:pt>
                <c:pt idx="83425">
                  <c:v>0.99466263200000005</c:v>
                </c:pt>
                <c:pt idx="83426">
                  <c:v>0.99833470599999996</c:v>
                </c:pt>
                <c:pt idx="83427">
                  <c:v>0.99466263200000005</c:v>
                </c:pt>
                <c:pt idx="83428">
                  <c:v>0.99466263200000005</c:v>
                </c:pt>
                <c:pt idx="83429">
                  <c:v>0.98337578699999995</c:v>
                </c:pt>
                <c:pt idx="83430">
                  <c:v>0.98729905299999998</c:v>
                </c:pt>
                <c:pt idx="83431">
                  <c:v>0.994798234</c:v>
                </c:pt>
                <c:pt idx="83432">
                  <c:v>0.98048173699999996</c:v>
                </c:pt>
                <c:pt idx="83433">
                  <c:v>0.98048173699999996</c:v>
                </c:pt>
                <c:pt idx="83434">
                  <c:v>0.98048173699999996</c:v>
                </c:pt>
                <c:pt idx="83435">
                  <c:v>0.98048173699999996</c:v>
                </c:pt>
                <c:pt idx="83436">
                  <c:v>0.98337578699999995</c:v>
                </c:pt>
                <c:pt idx="83437">
                  <c:v>0.99466263200000005</c:v>
                </c:pt>
                <c:pt idx="83438">
                  <c:v>0.99466263200000005</c:v>
                </c:pt>
                <c:pt idx="83439">
                  <c:v>0.98048173699999996</c:v>
                </c:pt>
                <c:pt idx="83440">
                  <c:v>0.99833470599999996</c:v>
                </c:pt>
                <c:pt idx="83441">
                  <c:v>0.99466263200000005</c:v>
                </c:pt>
                <c:pt idx="83442">
                  <c:v>0.98337578699999995</c:v>
                </c:pt>
                <c:pt idx="83443">
                  <c:v>0.994798234</c:v>
                </c:pt>
                <c:pt idx="83444">
                  <c:v>0.99833470599999996</c:v>
                </c:pt>
                <c:pt idx="83445">
                  <c:v>0.98048173699999996</c:v>
                </c:pt>
                <c:pt idx="83446">
                  <c:v>0.99100769600000005</c:v>
                </c:pt>
                <c:pt idx="83447">
                  <c:v>0.98048173699999996</c:v>
                </c:pt>
                <c:pt idx="83448">
                  <c:v>0.99833470599999996</c:v>
                </c:pt>
                <c:pt idx="83449">
                  <c:v>0.99466263200000005</c:v>
                </c:pt>
                <c:pt idx="83450">
                  <c:v>0.98048173699999996</c:v>
                </c:pt>
                <c:pt idx="83451">
                  <c:v>0.98337578699999995</c:v>
                </c:pt>
                <c:pt idx="83452">
                  <c:v>0.994798234</c:v>
                </c:pt>
                <c:pt idx="83453">
                  <c:v>0.99833470599999996</c:v>
                </c:pt>
                <c:pt idx="83454">
                  <c:v>0.99833470599999996</c:v>
                </c:pt>
                <c:pt idx="83455">
                  <c:v>0.99466263200000005</c:v>
                </c:pt>
                <c:pt idx="83456">
                  <c:v>0.99466263200000005</c:v>
                </c:pt>
                <c:pt idx="83457">
                  <c:v>0.99466263200000005</c:v>
                </c:pt>
                <c:pt idx="83458">
                  <c:v>0.994798234</c:v>
                </c:pt>
                <c:pt idx="83459">
                  <c:v>0.99466263200000005</c:v>
                </c:pt>
                <c:pt idx="83460">
                  <c:v>0.98048173699999996</c:v>
                </c:pt>
                <c:pt idx="83461">
                  <c:v>0.99466263200000005</c:v>
                </c:pt>
                <c:pt idx="83462">
                  <c:v>0.98337578699999995</c:v>
                </c:pt>
                <c:pt idx="83463">
                  <c:v>0.994798234</c:v>
                </c:pt>
                <c:pt idx="83464">
                  <c:v>0.98337578699999995</c:v>
                </c:pt>
                <c:pt idx="83465">
                  <c:v>0.98337578699999995</c:v>
                </c:pt>
                <c:pt idx="83466">
                  <c:v>0.99466263200000005</c:v>
                </c:pt>
                <c:pt idx="83467">
                  <c:v>0.99466263200000005</c:v>
                </c:pt>
                <c:pt idx="83468">
                  <c:v>0.99466263200000005</c:v>
                </c:pt>
                <c:pt idx="83469">
                  <c:v>0.99466263200000005</c:v>
                </c:pt>
                <c:pt idx="83470">
                  <c:v>0.994798234</c:v>
                </c:pt>
                <c:pt idx="83471">
                  <c:v>0.994798234</c:v>
                </c:pt>
                <c:pt idx="83472">
                  <c:v>0.994798234</c:v>
                </c:pt>
                <c:pt idx="83473">
                  <c:v>0.99466263200000005</c:v>
                </c:pt>
                <c:pt idx="83474">
                  <c:v>0.99466263200000005</c:v>
                </c:pt>
                <c:pt idx="83475">
                  <c:v>0.99466263200000005</c:v>
                </c:pt>
                <c:pt idx="83476">
                  <c:v>0.99466263200000005</c:v>
                </c:pt>
                <c:pt idx="83477">
                  <c:v>0.99466263200000005</c:v>
                </c:pt>
                <c:pt idx="83478">
                  <c:v>0.98048173699999996</c:v>
                </c:pt>
                <c:pt idx="83479">
                  <c:v>0.99626751000000002</c:v>
                </c:pt>
                <c:pt idx="83480">
                  <c:v>0.994798234</c:v>
                </c:pt>
                <c:pt idx="83481">
                  <c:v>0.99833470599999996</c:v>
                </c:pt>
                <c:pt idx="83482">
                  <c:v>0.99635453600000001</c:v>
                </c:pt>
                <c:pt idx="83483">
                  <c:v>0.99466263200000005</c:v>
                </c:pt>
                <c:pt idx="83484">
                  <c:v>0.99466263200000005</c:v>
                </c:pt>
                <c:pt idx="83485">
                  <c:v>0.98048173699999996</c:v>
                </c:pt>
                <c:pt idx="83486">
                  <c:v>0.98048173699999996</c:v>
                </c:pt>
                <c:pt idx="83487">
                  <c:v>0.99833470599999996</c:v>
                </c:pt>
                <c:pt idx="83488">
                  <c:v>0.994798234</c:v>
                </c:pt>
                <c:pt idx="83489">
                  <c:v>0.99466263200000005</c:v>
                </c:pt>
                <c:pt idx="83490">
                  <c:v>0.98337578699999995</c:v>
                </c:pt>
                <c:pt idx="83491">
                  <c:v>0.98337578699999995</c:v>
                </c:pt>
                <c:pt idx="83492">
                  <c:v>0.99635453600000001</c:v>
                </c:pt>
                <c:pt idx="83493">
                  <c:v>0.98337578699999995</c:v>
                </c:pt>
                <c:pt idx="83494">
                  <c:v>0.994798234</c:v>
                </c:pt>
                <c:pt idx="83495">
                  <c:v>0.99466263200000005</c:v>
                </c:pt>
                <c:pt idx="83496">
                  <c:v>0.98337578699999995</c:v>
                </c:pt>
                <c:pt idx="83497">
                  <c:v>0.994798234</c:v>
                </c:pt>
                <c:pt idx="83498">
                  <c:v>0.994798234</c:v>
                </c:pt>
                <c:pt idx="83499">
                  <c:v>0.98048173699999996</c:v>
                </c:pt>
                <c:pt idx="83500">
                  <c:v>0.98337578699999995</c:v>
                </c:pt>
                <c:pt idx="83501">
                  <c:v>0.98337578699999995</c:v>
                </c:pt>
                <c:pt idx="83502">
                  <c:v>0.99466263200000005</c:v>
                </c:pt>
                <c:pt idx="83503">
                  <c:v>0.98337578699999995</c:v>
                </c:pt>
                <c:pt idx="83504">
                  <c:v>0.99466263200000005</c:v>
                </c:pt>
                <c:pt idx="83505">
                  <c:v>0.99466263200000005</c:v>
                </c:pt>
                <c:pt idx="83506">
                  <c:v>0.98337578699999995</c:v>
                </c:pt>
                <c:pt idx="83507">
                  <c:v>0.98337578699999995</c:v>
                </c:pt>
                <c:pt idx="83508">
                  <c:v>0.99833470599999996</c:v>
                </c:pt>
                <c:pt idx="83509">
                  <c:v>0.98337578699999995</c:v>
                </c:pt>
                <c:pt idx="83510">
                  <c:v>0.994798234</c:v>
                </c:pt>
                <c:pt idx="83511">
                  <c:v>0.99833470599999996</c:v>
                </c:pt>
                <c:pt idx="83512">
                  <c:v>0.994798234</c:v>
                </c:pt>
                <c:pt idx="83513">
                  <c:v>0.99466263200000005</c:v>
                </c:pt>
                <c:pt idx="83514">
                  <c:v>0.99466263200000005</c:v>
                </c:pt>
                <c:pt idx="83515">
                  <c:v>0.99090427199999997</c:v>
                </c:pt>
                <c:pt idx="83516">
                  <c:v>0.98337578699999995</c:v>
                </c:pt>
                <c:pt idx="83517">
                  <c:v>0.99833470599999996</c:v>
                </c:pt>
                <c:pt idx="83518">
                  <c:v>0.99833470599999996</c:v>
                </c:pt>
                <c:pt idx="83519">
                  <c:v>0.99100769600000005</c:v>
                </c:pt>
                <c:pt idx="83520">
                  <c:v>0.98337578699999995</c:v>
                </c:pt>
                <c:pt idx="83521">
                  <c:v>0.99466263200000005</c:v>
                </c:pt>
                <c:pt idx="83522">
                  <c:v>0.994798234</c:v>
                </c:pt>
                <c:pt idx="83523">
                  <c:v>0.99466263200000005</c:v>
                </c:pt>
                <c:pt idx="83524">
                  <c:v>0.99833470599999996</c:v>
                </c:pt>
                <c:pt idx="83525">
                  <c:v>0.99466263200000005</c:v>
                </c:pt>
                <c:pt idx="83526">
                  <c:v>0.98048173699999996</c:v>
                </c:pt>
                <c:pt idx="83527">
                  <c:v>0.994798234</c:v>
                </c:pt>
                <c:pt idx="83528">
                  <c:v>0.98337578699999995</c:v>
                </c:pt>
                <c:pt idx="83529">
                  <c:v>0.98337578699999995</c:v>
                </c:pt>
                <c:pt idx="83530">
                  <c:v>0.98048173699999996</c:v>
                </c:pt>
                <c:pt idx="83531">
                  <c:v>0.994798234</c:v>
                </c:pt>
                <c:pt idx="83532">
                  <c:v>0.99015918800000002</c:v>
                </c:pt>
                <c:pt idx="83533">
                  <c:v>0.98048173699999996</c:v>
                </c:pt>
                <c:pt idx="83534">
                  <c:v>0.99015918800000002</c:v>
                </c:pt>
                <c:pt idx="83535">
                  <c:v>0.99833470599999996</c:v>
                </c:pt>
                <c:pt idx="83536">
                  <c:v>0.98337578699999995</c:v>
                </c:pt>
                <c:pt idx="83537">
                  <c:v>0.98337578699999995</c:v>
                </c:pt>
                <c:pt idx="83538">
                  <c:v>0.98337578699999995</c:v>
                </c:pt>
                <c:pt idx="83539">
                  <c:v>0.987316898</c:v>
                </c:pt>
                <c:pt idx="83540">
                  <c:v>0.99833470599999996</c:v>
                </c:pt>
                <c:pt idx="83541">
                  <c:v>0.98048173699999996</c:v>
                </c:pt>
                <c:pt idx="83542">
                  <c:v>0.994798234</c:v>
                </c:pt>
                <c:pt idx="83543">
                  <c:v>0.99833470599999996</c:v>
                </c:pt>
                <c:pt idx="83544">
                  <c:v>0.99466263200000005</c:v>
                </c:pt>
                <c:pt idx="83545">
                  <c:v>0.98337578699999995</c:v>
                </c:pt>
                <c:pt idx="83546">
                  <c:v>0.98729905299999998</c:v>
                </c:pt>
                <c:pt idx="83547">
                  <c:v>0.98337578699999995</c:v>
                </c:pt>
                <c:pt idx="83548">
                  <c:v>0.98337578699999995</c:v>
                </c:pt>
                <c:pt idx="83549">
                  <c:v>0.98048173699999996</c:v>
                </c:pt>
                <c:pt idx="83550">
                  <c:v>0.99027694600000005</c:v>
                </c:pt>
                <c:pt idx="83551">
                  <c:v>0.98048173699999996</c:v>
                </c:pt>
                <c:pt idx="83552">
                  <c:v>0.98337578699999995</c:v>
                </c:pt>
                <c:pt idx="83553">
                  <c:v>0.99027694600000005</c:v>
                </c:pt>
                <c:pt idx="83554">
                  <c:v>0.98337578699999995</c:v>
                </c:pt>
                <c:pt idx="83555">
                  <c:v>0.99466263200000005</c:v>
                </c:pt>
                <c:pt idx="83556">
                  <c:v>0.98337578699999995</c:v>
                </c:pt>
                <c:pt idx="83557">
                  <c:v>0.98337578699999995</c:v>
                </c:pt>
                <c:pt idx="83558">
                  <c:v>0.994798234</c:v>
                </c:pt>
                <c:pt idx="83559">
                  <c:v>0.994798234</c:v>
                </c:pt>
                <c:pt idx="83560">
                  <c:v>0.99015918800000002</c:v>
                </c:pt>
                <c:pt idx="83561">
                  <c:v>0.99833470599999996</c:v>
                </c:pt>
                <c:pt idx="83562">
                  <c:v>0.98337578699999995</c:v>
                </c:pt>
                <c:pt idx="83563">
                  <c:v>0.994798234</c:v>
                </c:pt>
                <c:pt idx="83564">
                  <c:v>0.99466263200000005</c:v>
                </c:pt>
                <c:pt idx="83565">
                  <c:v>0.98337578699999995</c:v>
                </c:pt>
                <c:pt idx="83566">
                  <c:v>0.98337578699999995</c:v>
                </c:pt>
                <c:pt idx="83567">
                  <c:v>0.99833470599999996</c:v>
                </c:pt>
                <c:pt idx="83568">
                  <c:v>0.99833470599999996</c:v>
                </c:pt>
                <c:pt idx="83569">
                  <c:v>0.99833470599999996</c:v>
                </c:pt>
                <c:pt idx="83570">
                  <c:v>0.987316898</c:v>
                </c:pt>
                <c:pt idx="83571">
                  <c:v>0.99466263200000005</c:v>
                </c:pt>
                <c:pt idx="83572">
                  <c:v>0.98048173699999996</c:v>
                </c:pt>
                <c:pt idx="83573">
                  <c:v>0.98048173699999996</c:v>
                </c:pt>
                <c:pt idx="83574">
                  <c:v>0.98337578699999995</c:v>
                </c:pt>
                <c:pt idx="83575">
                  <c:v>0.98337578699999995</c:v>
                </c:pt>
                <c:pt idx="83576">
                  <c:v>0.994798234</c:v>
                </c:pt>
                <c:pt idx="83577">
                  <c:v>0.99466263200000005</c:v>
                </c:pt>
                <c:pt idx="83578">
                  <c:v>0.98048173699999996</c:v>
                </c:pt>
                <c:pt idx="83579">
                  <c:v>0.99466263200000005</c:v>
                </c:pt>
                <c:pt idx="83580">
                  <c:v>0.99833470599999996</c:v>
                </c:pt>
                <c:pt idx="83581">
                  <c:v>0.98048173699999996</c:v>
                </c:pt>
                <c:pt idx="83582">
                  <c:v>0.99833470599999996</c:v>
                </c:pt>
                <c:pt idx="83583">
                  <c:v>0.99466263200000005</c:v>
                </c:pt>
                <c:pt idx="83584">
                  <c:v>0.99833470599999996</c:v>
                </c:pt>
                <c:pt idx="83585">
                  <c:v>0.99027694600000005</c:v>
                </c:pt>
                <c:pt idx="83586">
                  <c:v>0.99027694600000005</c:v>
                </c:pt>
                <c:pt idx="83587">
                  <c:v>0.98337578699999995</c:v>
                </c:pt>
                <c:pt idx="83588">
                  <c:v>0.98337578699999995</c:v>
                </c:pt>
                <c:pt idx="83589">
                  <c:v>0.98337578699999995</c:v>
                </c:pt>
                <c:pt idx="83590">
                  <c:v>0.99466263200000005</c:v>
                </c:pt>
                <c:pt idx="83591">
                  <c:v>0.98337578699999995</c:v>
                </c:pt>
                <c:pt idx="83592">
                  <c:v>0.98337578699999995</c:v>
                </c:pt>
                <c:pt idx="83593">
                  <c:v>0.98337578699999995</c:v>
                </c:pt>
                <c:pt idx="83594">
                  <c:v>0.994798234</c:v>
                </c:pt>
                <c:pt idx="83595">
                  <c:v>0.99833470599999996</c:v>
                </c:pt>
                <c:pt idx="83596">
                  <c:v>0.99466263200000005</c:v>
                </c:pt>
                <c:pt idx="83597">
                  <c:v>0.994798234</c:v>
                </c:pt>
                <c:pt idx="83598">
                  <c:v>0.98337578699999995</c:v>
                </c:pt>
                <c:pt idx="83599">
                  <c:v>0.987316898</c:v>
                </c:pt>
                <c:pt idx="83600">
                  <c:v>0.99833470599999996</c:v>
                </c:pt>
                <c:pt idx="83601">
                  <c:v>0.99466263200000005</c:v>
                </c:pt>
                <c:pt idx="83602">
                  <c:v>0.99466263200000005</c:v>
                </c:pt>
                <c:pt idx="83603">
                  <c:v>0.98337578699999995</c:v>
                </c:pt>
                <c:pt idx="83604">
                  <c:v>0.99833470599999996</c:v>
                </c:pt>
                <c:pt idx="83605">
                  <c:v>0.994798234</c:v>
                </c:pt>
                <c:pt idx="83606">
                  <c:v>0.98552498799999999</c:v>
                </c:pt>
                <c:pt idx="83607">
                  <c:v>0.98048173699999996</c:v>
                </c:pt>
                <c:pt idx="83608">
                  <c:v>0.98337578699999995</c:v>
                </c:pt>
                <c:pt idx="83609">
                  <c:v>0.98337578699999995</c:v>
                </c:pt>
                <c:pt idx="83610">
                  <c:v>0.994798234</c:v>
                </c:pt>
                <c:pt idx="83611">
                  <c:v>0.99833470599999996</c:v>
                </c:pt>
                <c:pt idx="83612">
                  <c:v>0.994798234</c:v>
                </c:pt>
                <c:pt idx="83613">
                  <c:v>0.994798234</c:v>
                </c:pt>
                <c:pt idx="83614">
                  <c:v>0.98337578699999995</c:v>
                </c:pt>
                <c:pt idx="83615">
                  <c:v>0.98337578699999995</c:v>
                </c:pt>
                <c:pt idx="83616">
                  <c:v>0.98337578699999995</c:v>
                </c:pt>
                <c:pt idx="83617">
                  <c:v>0.98337578699999995</c:v>
                </c:pt>
                <c:pt idx="83618">
                  <c:v>0.99466263200000005</c:v>
                </c:pt>
                <c:pt idx="83619">
                  <c:v>0.98337578699999995</c:v>
                </c:pt>
                <c:pt idx="83620">
                  <c:v>0.994798234</c:v>
                </c:pt>
                <c:pt idx="83621">
                  <c:v>0.98337578699999995</c:v>
                </c:pt>
                <c:pt idx="83622">
                  <c:v>0.98048173699999996</c:v>
                </c:pt>
                <c:pt idx="83623">
                  <c:v>0.98048173699999996</c:v>
                </c:pt>
                <c:pt idx="83624">
                  <c:v>0.99466263200000005</c:v>
                </c:pt>
                <c:pt idx="83625">
                  <c:v>0.99833470599999996</c:v>
                </c:pt>
                <c:pt idx="83626">
                  <c:v>0.97078439699999997</c:v>
                </c:pt>
                <c:pt idx="83627">
                  <c:v>0.98337578699999995</c:v>
                </c:pt>
                <c:pt idx="83628">
                  <c:v>0.99450736299999998</c:v>
                </c:pt>
                <c:pt idx="83629">
                  <c:v>0.99466263200000005</c:v>
                </c:pt>
                <c:pt idx="83630">
                  <c:v>0.99833470599999996</c:v>
                </c:pt>
                <c:pt idx="83631">
                  <c:v>0.994798234</c:v>
                </c:pt>
                <c:pt idx="83632">
                  <c:v>0.99466263200000005</c:v>
                </c:pt>
                <c:pt idx="83633">
                  <c:v>0.98337578699999995</c:v>
                </c:pt>
                <c:pt idx="83634">
                  <c:v>0.99466263200000005</c:v>
                </c:pt>
                <c:pt idx="83635">
                  <c:v>0.98048173699999996</c:v>
                </c:pt>
                <c:pt idx="83636">
                  <c:v>0.99833470599999996</c:v>
                </c:pt>
                <c:pt idx="83637">
                  <c:v>0.99466263200000005</c:v>
                </c:pt>
                <c:pt idx="83638">
                  <c:v>0.994798234</c:v>
                </c:pt>
                <c:pt idx="83639">
                  <c:v>0.994798234</c:v>
                </c:pt>
                <c:pt idx="83640">
                  <c:v>0.99626751000000002</c:v>
                </c:pt>
                <c:pt idx="83641">
                  <c:v>0.994798234</c:v>
                </c:pt>
                <c:pt idx="83642">
                  <c:v>0.98337578699999995</c:v>
                </c:pt>
                <c:pt idx="83643">
                  <c:v>0.98729905299999998</c:v>
                </c:pt>
                <c:pt idx="83644">
                  <c:v>0.98048173699999996</c:v>
                </c:pt>
                <c:pt idx="83645">
                  <c:v>0.994798234</c:v>
                </c:pt>
                <c:pt idx="83646">
                  <c:v>0.99833470599999996</c:v>
                </c:pt>
                <c:pt idx="83647">
                  <c:v>0.99466263200000005</c:v>
                </c:pt>
                <c:pt idx="83648">
                  <c:v>0.994798234</c:v>
                </c:pt>
                <c:pt idx="83649">
                  <c:v>0.99466263200000005</c:v>
                </c:pt>
                <c:pt idx="83650">
                  <c:v>0.994798234</c:v>
                </c:pt>
                <c:pt idx="83651">
                  <c:v>0.98337578699999995</c:v>
                </c:pt>
                <c:pt idx="83652">
                  <c:v>0.99466263200000005</c:v>
                </c:pt>
                <c:pt idx="83653">
                  <c:v>0.98337578699999995</c:v>
                </c:pt>
                <c:pt idx="83654">
                  <c:v>0.99466263200000005</c:v>
                </c:pt>
                <c:pt idx="83655">
                  <c:v>0.98048173699999996</c:v>
                </c:pt>
                <c:pt idx="83656">
                  <c:v>0.99090427199999997</c:v>
                </c:pt>
                <c:pt idx="83657">
                  <c:v>0.99833470599999996</c:v>
                </c:pt>
                <c:pt idx="83658">
                  <c:v>0.98048173699999996</c:v>
                </c:pt>
                <c:pt idx="83659">
                  <c:v>0.994798234</c:v>
                </c:pt>
                <c:pt idx="83660">
                  <c:v>0.994798234</c:v>
                </c:pt>
                <c:pt idx="83661">
                  <c:v>0.98337578699999995</c:v>
                </c:pt>
                <c:pt idx="83662">
                  <c:v>0.99466263200000005</c:v>
                </c:pt>
                <c:pt idx="83663">
                  <c:v>0.994798234</c:v>
                </c:pt>
                <c:pt idx="83664">
                  <c:v>0.98048173699999996</c:v>
                </c:pt>
                <c:pt idx="83665">
                  <c:v>0.99833470599999996</c:v>
                </c:pt>
                <c:pt idx="83666">
                  <c:v>0.98337578699999995</c:v>
                </c:pt>
                <c:pt idx="83667">
                  <c:v>0.98337578699999995</c:v>
                </c:pt>
                <c:pt idx="83668">
                  <c:v>0.99833470599999996</c:v>
                </c:pt>
                <c:pt idx="83669">
                  <c:v>0.99466263200000005</c:v>
                </c:pt>
                <c:pt idx="83670">
                  <c:v>0.98337578699999995</c:v>
                </c:pt>
                <c:pt idx="83671">
                  <c:v>0.99466263200000005</c:v>
                </c:pt>
                <c:pt idx="83672">
                  <c:v>0.99466263200000005</c:v>
                </c:pt>
                <c:pt idx="83673">
                  <c:v>0.99833470599999996</c:v>
                </c:pt>
                <c:pt idx="83674">
                  <c:v>0.98337578699999995</c:v>
                </c:pt>
                <c:pt idx="83675">
                  <c:v>0.98337578699999995</c:v>
                </c:pt>
                <c:pt idx="83676">
                  <c:v>0.98337578699999995</c:v>
                </c:pt>
                <c:pt idx="83677">
                  <c:v>0.98337578699999995</c:v>
                </c:pt>
                <c:pt idx="83678">
                  <c:v>0.99833470599999996</c:v>
                </c:pt>
                <c:pt idx="83679">
                  <c:v>0.99466263200000005</c:v>
                </c:pt>
                <c:pt idx="83680">
                  <c:v>0.98337578699999995</c:v>
                </c:pt>
                <c:pt idx="83681">
                  <c:v>0.99090427199999997</c:v>
                </c:pt>
                <c:pt idx="83682">
                  <c:v>0.99466263200000005</c:v>
                </c:pt>
                <c:pt idx="83683">
                  <c:v>0.99466263200000005</c:v>
                </c:pt>
                <c:pt idx="83684">
                  <c:v>0.99466263200000005</c:v>
                </c:pt>
                <c:pt idx="83685">
                  <c:v>0.98048173699999996</c:v>
                </c:pt>
                <c:pt idx="83686">
                  <c:v>0.994798234</c:v>
                </c:pt>
                <c:pt idx="83687">
                  <c:v>0.99833470599999996</c:v>
                </c:pt>
                <c:pt idx="83688">
                  <c:v>0.99100769600000005</c:v>
                </c:pt>
                <c:pt idx="83689">
                  <c:v>0.98337578699999995</c:v>
                </c:pt>
                <c:pt idx="83690">
                  <c:v>0.99090427199999997</c:v>
                </c:pt>
                <c:pt idx="83691">
                  <c:v>0.99833470599999996</c:v>
                </c:pt>
                <c:pt idx="83692">
                  <c:v>0.99833470599999996</c:v>
                </c:pt>
                <c:pt idx="83693">
                  <c:v>0.99833470599999996</c:v>
                </c:pt>
                <c:pt idx="83694">
                  <c:v>0.99450736299999998</c:v>
                </c:pt>
                <c:pt idx="83695">
                  <c:v>0.99833470599999996</c:v>
                </c:pt>
                <c:pt idx="83696">
                  <c:v>0.994798234</c:v>
                </c:pt>
                <c:pt idx="83697">
                  <c:v>0.98337578699999995</c:v>
                </c:pt>
                <c:pt idx="83698">
                  <c:v>0.98048173699999996</c:v>
                </c:pt>
                <c:pt idx="83699">
                  <c:v>0.99833470599999996</c:v>
                </c:pt>
                <c:pt idx="83700">
                  <c:v>0.99466263200000005</c:v>
                </c:pt>
                <c:pt idx="83701">
                  <c:v>0.99833470599999996</c:v>
                </c:pt>
                <c:pt idx="83702">
                  <c:v>0.98337578699999995</c:v>
                </c:pt>
                <c:pt idx="83703">
                  <c:v>0.99833470599999996</c:v>
                </c:pt>
                <c:pt idx="83704">
                  <c:v>0.98337578699999995</c:v>
                </c:pt>
                <c:pt idx="83705">
                  <c:v>0.98337578699999995</c:v>
                </c:pt>
                <c:pt idx="83706">
                  <c:v>0.99466263200000005</c:v>
                </c:pt>
                <c:pt idx="83707">
                  <c:v>0.99833470599999996</c:v>
                </c:pt>
                <c:pt idx="83708">
                  <c:v>0.99466263200000005</c:v>
                </c:pt>
                <c:pt idx="83709">
                  <c:v>0.99833470599999996</c:v>
                </c:pt>
                <c:pt idx="83710">
                  <c:v>0.98048173699999996</c:v>
                </c:pt>
                <c:pt idx="83711">
                  <c:v>0.99833470599999996</c:v>
                </c:pt>
                <c:pt idx="83712">
                  <c:v>0.98048173699999996</c:v>
                </c:pt>
                <c:pt idx="83713">
                  <c:v>0.99833470599999996</c:v>
                </c:pt>
                <c:pt idx="83714">
                  <c:v>0.99626751000000002</c:v>
                </c:pt>
                <c:pt idx="83715">
                  <c:v>0.98337578699999995</c:v>
                </c:pt>
                <c:pt idx="83716">
                  <c:v>0.994798234</c:v>
                </c:pt>
                <c:pt idx="83717">
                  <c:v>0.98337578699999995</c:v>
                </c:pt>
                <c:pt idx="83718">
                  <c:v>0.98048173699999996</c:v>
                </c:pt>
                <c:pt idx="83719">
                  <c:v>0.98337578699999995</c:v>
                </c:pt>
                <c:pt idx="83720">
                  <c:v>0.994798234</c:v>
                </c:pt>
                <c:pt idx="83721">
                  <c:v>0.99833470599999996</c:v>
                </c:pt>
                <c:pt idx="83722">
                  <c:v>0.98048173699999996</c:v>
                </c:pt>
                <c:pt idx="83723">
                  <c:v>0.994798234</c:v>
                </c:pt>
                <c:pt idx="83724">
                  <c:v>0.994798234</c:v>
                </c:pt>
                <c:pt idx="83725">
                  <c:v>0.98048173699999996</c:v>
                </c:pt>
                <c:pt idx="83726">
                  <c:v>0.99466263200000005</c:v>
                </c:pt>
                <c:pt idx="83727">
                  <c:v>0.98337578699999995</c:v>
                </c:pt>
                <c:pt idx="83728">
                  <c:v>0.99466263200000005</c:v>
                </c:pt>
                <c:pt idx="83729">
                  <c:v>0.994798234</c:v>
                </c:pt>
                <c:pt idx="83730">
                  <c:v>0.98337578699999995</c:v>
                </c:pt>
                <c:pt idx="83731">
                  <c:v>0.994798234</c:v>
                </c:pt>
                <c:pt idx="83732">
                  <c:v>0.99466263200000005</c:v>
                </c:pt>
                <c:pt idx="83733">
                  <c:v>0.99466263200000005</c:v>
                </c:pt>
                <c:pt idx="83734">
                  <c:v>0.98337578699999995</c:v>
                </c:pt>
                <c:pt idx="83735">
                  <c:v>0.98337578699999995</c:v>
                </c:pt>
                <c:pt idx="83736">
                  <c:v>0.99466263200000005</c:v>
                </c:pt>
                <c:pt idx="83737">
                  <c:v>0.98337578699999995</c:v>
                </c:pt>
                <c:pt idx="83738">
                  <c:v>0.98337578699999995</c:v>
                </c:pt>
                <c:pt idx="83739">
                  <c:v>0.98048173699999996</c:v>
                </c:pt>
                <c:pt idx="83740">
                  <c:v>0.98337578699999995</c:v>
                </c:pt>
                <c:pt idx="83741">
                  <c:v>0.99466263200000005</c:v>
                </c:pt>
                <c:pt idx="83742">
                  <c:v>0.98337578699999995</c:v>
                </c:pt>
                <c:pt idx="83743">
                  <c:v>0.98048173699999996</c:v>
                </c:pt>
                <c:pt idx="83744">
                  <c:v>0.99466263200000005</c:v>
                </c:pt>
                <c:pt idx="83745">
                  <c:v>0.99466263200000005</c:v>
                </c:pt>
                <c:pt idx="83746">
                  <c:v>0.99466263200000005</c:v>
                </c:pt>
                <c:pt idx="83747">
                  <c:v>0.98048173699999996</c:v>
                </c:pt>
                <c:pt idx="83748">
                  <c:v>0.99466263200000005</c:v>
                </c:pt>
                <c:pt idx="83749">
                  <c:v>0.99466263200000005</c:v>
                </c:pt>
                <c:pt idx="83750">
                  <c:v>0.98048173699999996</c:v>
                </c:pt>
                <c:pt idx="83751">
                  <c:v>0.98048173699999996</c:v>
                </c:pt>
                <c:pt idx="83752">
                  <c:v>0.99833470599999996</c:v>
                </c:pt>
                <c:pt idx="83753">
                  <c:v>0.994798234</c:v>
                </c:pt>
                <c:pt idx="83754">
                  <c:v>0.98337578699999995</c:v>
                </c:pt>
                <c:pt idx="83755">
                  <c:v>0.99466263200000005</c:v>
                </c:pt>
                <c:pt idx="83756">
                  <c:v>0.99466263200000005</c:v>
                </c:pt>
                <c:pt idx="83757">
                  <c:v>0.98337578699999995</c:v>
                </c:pt>
                <c:pt idx="83758">
                  <c:v>0.99833470599999996</c:v>
                </c:pt>
                <c:pt idx="83759">
                  <c:v>0.994798234</c:v>
                </c:pt>
                <c:pt idx="83760">
                  <c:v>0.98337578699999995</c:v>
                </c:pt>
                <c:pt idx="83761">
                  <c:v>0.99466263200000005</c:v>
                </c:pt>
                <c:pt idx="83762">
                  <c:v>0.98048173699999996</c:v>
                </c:pt>
                <c:pt idx="83763">
                  <c:v>0.98337578699999995</c:v>
                </c:pt>
                <c:pt idx="83764">
                  <c:v>0.99466263200000005</c:v>
                </c:pt>
                <c:pt idx="83765">
                  <c:v>0.99833470599999996</c:v>
                </c:pt>
                <c:pt idx="83766">
                  <c:v>0.98048173699999996</c:v>
                </c:pt>
                <c:pt idx="83767">
                  <c:v>0.98729905299999998</c:v>
                </c:pt>
                <c:pt idx="83768">
                  <c:v>0.98048173699999996</c:v>
                </c:pt>
                <c:pt idx="83769">
                  <c:v>0.99027694600000005</c:v>
                </c:pt>
                <c:pt idx="83770">
                  <c:v>0.99466263200000005</c:v>
                </c:pt>
                <c:pt idx="83771">
                  <c:v>0.99027694600000005</c:v>
                </c:pt>
                <c:pt idx="83772">
                  <c:v>0.98337578699999995</c:v>
                </c:pt>
                <c:pt idx="83773">
                  <c:v>0.99833470599999996</c:v>
                </c:pt>
                <c:pt idx="83774">
                  <c:v>0.98552498799999999</c:v>
                </c:pt>
                <c:pt idx="83775">
                  <c:v>0.99833470599999996</c:v>
                </c:pt>
                <c:pt idx="83776">
                  <c:v>0.98337578699999995</c:v>
                </c:pt>
                <c:pt idx="83777">
                  <c:v>0.98048173699999996</c:v>
                </c:pt>
                <c:pt idx="83778">
                  <c:v>0.98048173699999996</c:v>
                </c:pt>
                <c:pt idx="83779">
                  <c:v>0.98337578699999995</c:v>
                </c:pt>
                <c:pt idx="83780">
                  <c:v>0.99090427199999997</c:v>
                </c:pt>
                <c:pt idx="83781">
                  <c:v>0.994798234</c:v>
                </c:pt>
                <c:pt idx="83782">
                  <c:v>0.99100769600000005</c:v>
                </c:pt>
                <c:pt idx="83783">
                  <c:v>0.99833470599999996</c:v>
                </c:pt>
                <c:pt idx="83784">
                  <c:v>0.98337578699999995</c:v>
                </c:pt>
                <c:pt idx="83785">
                  <c:v>0.99456953599999998</c:v>
                </c:pt>
                <c:pt idx="83786">
                  <c:v>0.98337578699999995</c:v>
                </c:pt>
                <c:pt idx="83787">
                  <c:v>0.98337578699999995</c:v>
                </c:pt>
                <c:pt idx="83788">
                  <c:v>0.98337578699999995</c:v>
                </c:pt>
                <c:pt idx="83789">
                  <c:v>0.99833470599999996</c:v>
                </c:pt>
                <c:pt idx="83790">
                  <c:v>0.98337578699999995</c:v>
                </c:pt>
                <c:pt idx="83791">
                  <c:v>0.99100769600000005</c:v>
                </c:pt>
                <c:pt idx="83792">
                  <c:v>0.99833470599999996</c:v>
                </c:pt>
                <c:pt idx="83793">
                  <c:v>0.99466263200000005</c:v>
                </c:pt>
                <c:pt idx="83794">
                  <c:v>0.98048173699999996</c:v>
                </c:pt>
                <c:pt idx="83795">
                  <c:v>0.99833470599999996</c:v>
                </c:pt>
                <c:pt idx="83796">
                  <c:v>0.98048173699999996</c:v>
                </c:pt>
                <c:pt idx="83797">
                  <c:v>0.994798234</c:v>
                </c:pt>
                <c:pt idx="83798">
                  <c:v>0.994798234</c:v>
                </c:pt>
                <c:pt idx="83799">
                  <c:v>0.98337578699999995</c:v>
                </c:pt>
                <c:pt idx="83800">
                  <c:v>0.99833470599999996</c:v>
                </c:pt>
                <c:pt idx="83801">
                  <c:v>0.98048173699999996</c:v>
                </c:pt>
                <c:pt idx="83802">
                  <c:v>0.99466263200000005</c:v>
                </c:pt>
                <c:pt idx="83803">
                  <c:v>0.98552498799999999</c:v>
                </c:pt>
                <c:pt idx="83804">
                  <c:v>0.99466263200000005</c:v>
                </c:pt>
                <c:pt idx="83805">
                  <c:v>0.98337578699999995</c:v>
                </c:pt>
                <c:pt idx="83806">
                  <c:v>0.99466263200000005</c:v>
                </c:pt>
                <c:pt idx="83807">
                  <c:v>0.98337578699999995</c:v>
                </c:pt>
                <c:pt idx="83808">
                  <c:v>0.99466263200000005</c:v>
                </c:pt>
                <c:pt idx="83809">
                  <c:v>0.98337578699999995</c:v>
                </c:pt>
                <c:pt idx="83810">
                  <c:v>0.98048173699999996</c:v>
                </c:pt>
                <c:pt idx="83811">
                  <c:v>0.99466263200000005</c:v>
                </c:pt>
                <c:pt idx="83812">
                  <c:v>0.98337578699999995</c:v>
                </c:pt>
                <c:pt idx="83813">
                  <c:v>0.98729905299999998</c:v>
                </c:pt>
                <c:pt idx="83814">
                  <c:v>0.99833470599999996</c:v>
                </c:pt>
                <c:pt idx="83815">
                  <c:v>0.98552498799999999</c:v>
                </c:pt>
                <c:pt idx="83816">
                  <c:v>0.98337578699999995</c:v>
                </c:pt>
                <c:pt idx="83817">
                  <c:v>0.98729905299999998</c:v>
                </c:pt>
                <c:pt idx="83818">
                  <c:v>0.99466263200000005</c:v>
                </c:pt>
                <c:pt idx="83819">
                  <c:v>0.994798234</c:v>
                </c:pt>
                <c:pt idx="83820">
                  <c:v>0.98337578699999995</c:v>
                </c:pt>
                <c:pt idx="83821">
                  <c:v>0.99466263200000005</c:v>
                </c:pt>
                <c:pt idx="83822">
                  <c:v>0.99466263200000005</c:v>
                </c:pt>
                <c:pt idx="83823">
                  <c:v>0.98552498799999999</c:v>
                </c:pt>
                <c:pt idx="83824">
                  <c:v>0.99833470599999996</c:v>
                </c:pt>
                <c:pt idx="83825">
                  <c:v>0.99833470599999996</c:v>
                </c:pt>
                <c:pt idx="83826">
                  <c:v>0.99466263200000005</c:v>
                </c:pt>
                <c:pt idx="83827">
                  <c:v>0.98337578699999995</c:v>
                </c:pt>
                <c:pt idx="83828">
                  <c:v>0.99466263200000005</c:v>
                </c:pt>
                <c:pt idx="83829">
                  <c:v>0.98552498799999999</c:v>
                </c:pt>
                <c:pt idx="83830">
                  <c:v>0.99466263200000005</c:v>
                </c:pt>
                <c:pt idx="83831">
                  <c:v>0.99833470599999996</c:v>
                </c:pt>
                <c:pt idx="83832">
                  <c:v>0.99466263200000005</c:v>
                </c:pt>
                <c:pt idx="83833">
                  <c:v>0.99466263200000005</c:v>
                </c:pt>
                <c:pt idx="83834">
                  <c:v>0.98549281</c:v>
                </c:pt>
                <c:pt idx="83835">
                  <c:v>0.99466263200000005</c:v>
                </c:pt>
                <c:pt idx="83836">
                  <c:v>0.98048173699999996</c:v>
                </c:pt>
                <c:pt idx="83837">
                  <c:v>0.98337578699999995</c:v>
                </c:pt>
                <c:pt idx="83838">
                  <c:v>0.99833470599999996</c:v>
                </c:pt>
                <c:pt idx="83839">
                  <c:v>0.98337578699999995</c:v>
                </c:pt>
                <c:pt idx="83840">
                  <c:v>0.99626751000000002</c:v>
                </c:pt>
                <c:pt idx="83841">
                  <c:v>0.98337578699999995</c:v>
                </c:pt>
                <c:pt idx="83842">
                  <c:v>0.98337578699999995</c:v>
                </c:pt>
                <c:pt idx="83843">
                  <c:v>0.98337578699999995</c:v>
                </c:pt>
                <c:pt idx="83844">
                  <c:v>0.98048173699999996</c:v>
                </c:pt>
                <c:pt idx="83845">
                  <c:v>0.98337578699999995</c:v>
                </c:pt>
                <c:pt idx="83846">
                  <c:v>0.98048173699999996</c:v>
                </c:pt>
                <c:pt idx="83847">
                  <c:v>0.98337578699999995</c:v>
                </c:pt>
                <c:pt idx="83848">
                  <c:v>0.98048173699999996</c:v>
                </c:pt>
                <c:pt idx="83849">
                  <c:v>0.98337578699999995</c:v>
                </c:pt>
                <c:pt idx="83850">
                  <c:v>0.99833470599999996</c:v>
                </c:pt>
                <c:pt idx="83851">
                  <c:v>0.98337578699999995</c:v>
                </c:pt>
                <c:pt idx="83852">
                  <c:v>0.99833470599999996</c:v>
                </c:pt>
                <c:pt idx="83853">
                  <c:v>0.98337578699999995</c:v>
                </c:pt>
                <c:pt idx="83854">
                  <c:v>0.98337578699999995</c:v>
                </c:pt>
                <c:pt idx="83855">
                  <c:v>0.98048173699999996</c:v>
                </c:pt>
                <c:pt idx="83856">
                  <c:v>0.99833470599999996</c:v>
                </c:pt>
                <c:pt idx="83857">
                  <c:v>0.99466263200000005</c:v>
                </c:pt>
                <c:pt idx="83858">
                  <c:v>0.98337578699999995</c:v>
                </c:pt>
                <c:pt idx="83859">
                  <c:v>0.994798234</c:v>
                </c:pt>
                <c:pt idx="83860">
                  <c:v>0.98729905299999998</c:v>
                </c:pt>
                <c:pt idx="83861">
                  <c:v>0.99833470599999996</c:v>
                </c:pt>
                <c:pt idx="83862">
                  <c:v>0.994798234</c:v>
                </c:pt>
                <c:pt idx="83863">
                  <c:v>0.98337578699999995</c:v>
                </c:pt>
                <c:pt idx="83864">
                  <c:v>0.99466263200000005</c:v>
                </c:pt>
                <c:pt idx="83865">
                  <c:v>0.99466263200000005</c:v>
                </c:pt>
                <c:pt idx="83866">
                  <c:v>0.99466263200000005</c:v>
                </c:pt>
                <c:pt idx="83867">
                  <c:v>0.98337578699999995</c:v>
                </c:pt>
                <c:pt idx="83868">
                  <c:v>0.99833470599999996</c:v>
                </c:pt>
                <c:pt idx="83869">
                  <c:v>0.994798234</c:v>
                </c:pt>
                <c:pt idx="83870">
                  <c:v>0.98048173699999996</c:v>
                </c:pt>
                <c:pt idx="83871">
                  <c:v>0.98048173699999996</c:v>
                </c:pt>
                <c:pt idx="83872">
                  <c:v>0.99100769600000005</c:v>
                </c:pt>
                <c:pt idx="83873">
                  <c:v>0.994798234</c:v>
                </c:pt>
                <c:pt idx="83874">
                  <c:v>0.98337578699999995</c:v>
                </c:pt>
                <c:pt idx="83875">
                  <c:v>0.98337578699999995</c:v>
                </c:pt>
                <c:pt idx="83876">
                  <c:v>0.99833470599999996</c:v>
                </c:pt>
                <c:pt idx="83877">
                  <c:v>0.98048173699999996</c:v>
                </c:pt>
                <c:pt idx="83878">
                  <c:v>0.98048173699999996</c:v>
                </c:pt>
                <c:pt idx="83879">
                  <c:v>0.99466263200000005</c:v>
                </c:pt>
                <c:pt idx="83880">
                  <c:v>0.98729905299999998</c:v>
                </c:pt>
                <c:pt idx="83881">
                  <c:v>0.994798234</c:v>
                </c:pt>
                <c:pt idx="83882">
                  <c:v>0.99466263200000005</c:v>
                </c:pt>
                <c:pt idx="83883">
                  <c:v>0.98337578699999995</c:v>
                </c:pt>
                <c:pt idx="83884">
                  <c:v>0.987316898</c:v>
                </c:pt>
                <c:pt idx="83885">
                  <c:v>0.99450736299999998</c:v>
                </c:pt>
                <c:pt idx="83886">
                  <c:v>0.98337578699999995</c:v>
                </c:pt>
                <c:pt idx="83887">
                  <c:v>0.994798234</c:v>
                </c:pt>
                <c:pt idx="83888">
                  <c:v>0.99833470599999996</c:v>
                </c:pt>
                <c:pt idx="83889">
                  <c:v>0.994798234</c:v>
                </c:pt>
                <c:pt idx="83890">
                  <c:v>0.98337578699999995</c:v>
                </c:pt>
                <c:pt idx="83891">
                  <c:v>0.99466263200000005</c:v>
                </c:pt>
                <c:pt idx="83892">
                  <c:v>0.99466263200000005</c:v>
                </c:pt>
                <c:pt idx="83893">
                  <c:v>0.98048173699999996</c:v>
                </c:pt>
                <c:pt idx="83894">
                  <c:v>0.99833470599999996</c:v>
                </c:pt>
                <c:pt idx="83895">
                  <c:v>0.99833470599999996</c:v>
                </c:pt>
                <c:pt idx="83896">
                  <c:v>0.98337578699999995</c:v>
                </c:pt>
                <c:pt idx="83897">
                  <c:v>0.98529628999999996</c:v>
                </c:pt>
                <c:pt idx="83898">
                  <c:v>0.99466263200000005</c:v>
                </c:pt>
                <c:pt idx="83899">
                  <c:v>0.99833470599999996</c:v>
                </c:pt>
                <c:pt idx="83900">
                  <c:v>0.987316898</c:v>
                </c:pt>
                <c:pt idx="83901">
                  <c:v>0.99833470599999996</c:v>
                </c:pt>
                <c:pt idx="83902">
                  <c:v>0.987316898</c:v>
                </c:pt>
                <c:pt idx="83903">
                  <c:v>0.98337578699999995</c:v>
                </c:pt>
                <c:pt idx="83904">
                  <c:v>0.994798234</c:v>
                </c:pt>
                <c:pt idx="83905">
                  <c:v>0.99466263200000005</c:v>
                </c:pt>
                <c:pt idx="83906">
                  <c:v>0.98048173699999996</c:v>
                </c:pt>
                <c:pt idx="83907">
                  <c:v>0.99833470599999996</c:v>
                </c:pt>
                <c:pt idx="83908">
                  <c:v>0.98337578699999995</c:v>
                </c:pt>
                <c:pt idx="83909">
                  <c:v>0.99833470599999996</c:v>
                </c:pt>
                <c:pt idx="83910">
                  <c:v>0.98337578699999995</c:v>
                </c:pt>
                <c:pt idx="83911">
                  <c:v>0.98048173699999996</c:v>
                </c:pt>
                <c:pt idx="83912">
                  <c:v>0.98337578699999995</c:v>
                </c:pt>
                <c:pt idx="83913">
                  <c:v>0.99466263200000005</c:v>
                </c:pt>
                <c:pt idx="83914">
                  <c:v>0.99090427199999997</c:v>
                </c:pt>
                <c:pt idx="83915">
                  <c:v>0.994798234</c:v>
                </c:pt>
                <c:pt idx="83916">
                  <c:v>0.98337578699999995</c:v>
                </c:pt>
                <c:pt idx="83917">
                  <c:v>0.99466263200000005</c:v>
                </c:pt>
                <c:pt idx="83918">
                  <c:v>0.98337578699999995</c:v>
                </c:pt>
                <c:pt idx="83919">
                  <c:v>0.99833470599999996</c:v>
                </c:pt>
                <c:pt idx="83920">
                  <c:v>0.98337578699999995</c:v>
                </c:pt>
                <c:pt idx="83921">
                  <c:v>0.99027694600000005</c:v>
                </c:pt>
                <c:pt idx="83922">
                  <c:v>0.98337578699999995</c:v>
                </c:pt>
                <c:pt idx="83923">
                  <c:v>0.98648640799999998</c:v>
                </c:pt>
                <c:pt idx="83924">
                  <c:v>0.994798234</c:v>
                </c:pt>
                <c:pt idx="83925">
                  <c:v>0.99466263200000005</c:v>
                </c:pt>
                <c:pt idx="83926">
                  <c:v>0.99833470599999996</c:v>
                </c:pt>
                <c:pt idx="83927">
                  <c:v>0.98048173699999996</c:v>
                </c:pt>
                <c:pt idx="83928">
                  <c:v>0.98048173699999996</c:v>
                </c:pt>
                <c:pt idx="83929">
                  <c:v>0.98337578699999995</c:v>
                </c:pt>
                <c:pt idx="83930">
                  <c:v>0.987316898</c:v>
                </c:pt>
                <c:pt idx="83931">
                  <c:v>0.98337578699999995</c:v>
                </c:pt>
                <c:pt idx="83932">
                  <c:v>0.99833470599999996</c:v>
                </c:pt>
                <c:pt idx="83933">
                  <c:v>0.99833470599999996</c:v>
                </c:pt>
                <c:pt idx="83934">
                  <c:v>0.98337578699999995</c:v>
                </c:pt>
                <c:pt idx="83935">
                  <c:v>0.98337578699999995</c:v>
                </c:pt>
                <c:pt idx="83936">
                  <c:v>0.98337578699999995</c:v>
                </c:pt>
                <c:pt idx="83937">
                  <c:v>0.98048173699999996</c:v>
                </c:pt>
                <c:pt idx="83938">
                  <c:v>0.994798234</c:v>
                </c:pt>
                <c:pt idx="83939">
                  <c:v>0.98337578699999995</c:v>
                </c:pt>
                <c:pt idx="83940">
                  <c:v>0.98337578699999995</c:v>
                </c:pt>
                <c:pt idx="83941">
                  <c:v>0.99466263200000005</c:v>
                </c:pt>
                <c:pt idx="83942">
                  <c:v>0.98337578699999995</c:v>
                </c:pt>
                <c:pt idx="83943">
                  <c:v>0.994798234</c:v>
                </c:pt>
                <c:pt idx="83944">
                  <c:v>0.99466263200000005</c:v>
                </c:pt>
                <c:pt idx="83945">
                  <c:v>0.99466263200000005</c:v>
                </c:pt>
                <c:pt idx="83946">
                  <c:v>0.98337578699999995</c:v>
                </c:pt>
                <c:pt idx="83947">
                  <c:v>0.98529628999999996</c:v>
                </c:pt>
                <c:pt idx="83948">
                  <c:v>0.994798234</c:v>
                </c:pt>
                <c:pt idx="83949">
                  <c:v>0.98337578699999995</c:v>
                </c:pt>
                <c:pt idx="83950">
                  <c:v>0.99833470599999996</c:v>
                </c:pt>
                <c:pt idx="83951">
                  <c:v>0.98337578699999995</c:v>
                </c:pt>
                <c:pt idx="83952">
                  <c:v>0.99100769600000005</c:v>
                </c:pt>
                <c:pt idx="83953">
                  <c:v>0.99466263200000005</c:v>
                </c:pt>
                <c:pt idx="83954">
                  <c:v>0.99466263200000005</c:v>
                </c:pt>
                <c:pt idx="83955">
                  <c:v>0.994798234</c:v>
                </c:pt>
                <c:pt idx="83956">
                  <c:v>0.98337578699999995</c:v>
                </c:pt>
                <c:pt idx="83957">
                  <c:v>0.98048173699999996</c:v>
                </c:pt>
                <c:pt idx="83958">
                  <c:v>0.99466263200000005</c:v>
                </c:pt>
                <c:pt idx="83959">
                  <c:v>0.99466263200000005</c:v>
                </c:pt>
                <c:pt idx="83960">
                  <c:v>0.98337578699999995</c:v>
                </c:pt>
                <c:pt idx="83961">
                  <c:v>0.99466263200000005</c:v>
                </c:pt>
                <c:pt idx="83962">
                  <c:v>0.97933389000000004</c:v>
                </c:pt>
                <c:pt idx="83963">
                  <c:v>0.994798234</c:v>
                </c:pt>
                <c:pt idx="83964">
                  <c:v>0.98552498799999999</c:v>
                </c:pt>
                <c:pt idx="83965">
                  <c:v>0.99833470599999996</c:v>
                </c:pt>
                <c:pt idx="83966">
                  <c:v>0.99833470599999996</c:v>
                </c:pt>
                <c:pt idx="83967">
                  <c:v>0.99833470599999996</c:v>
                </c:pt>
                <c:pt idx="83968">
                  <c:v>0.98337578699999995</c:v>
                </c:pt>
                <c:pt idx="83969">
                  <c:v>0.98337578699999995</c:v>
                </c:pt>
                <c:pt idx="83970">
                  <c:v>0.99466263200000005</c:v>
                </c:pt>
                <c:pt idx="83971">
                  <c:v>0.98048173699999996</c:v>
                </c:pt>
                <c:pt idx="83972">
                  <c:v>0.994798234</c:v>
                </c:pt>
                <c:pt idx="83973">
                  <c:v>0.98552498799999999</c:v>
                </c:pt>
                <c:pt idx="83974">
                  <c:v>0.99833470599999996</c:v>
                </c:pt>
                <c:pt idx="83975">
                  <c:v>0.98337578699999995</c:v>
                </c:pt>
                <c:pt idx="83976">
                  <c:v>0.994798234</c:v>
                </c:pt>
                <c:pt idx="83977">
                  <c:v>0.98337578699999995</c:v>
                </c:pt>
                <c:pt idx="83978">
                  <c:v>0.99466263200000005</c:v>
                </c:pt>
                <c:pt idx="83979">
                  <c:v>0.99466263200000005</c:v>
                </c:pt>
                <c:pt idx="83980">
                  <c:v>0.99466263200000005</c:v>
                </c:pt>
                <c:pt idx="83981">
                  <c:v>0.99833470599999996</c:v>
                </c:pt>
                <c:pt idx="83982">
                  <c:v>0.98337578699999995</c:v>
                </c:pt>
                <c:pt idx="83983">
                  <c:v>0.994798234</c:v>
                </c:pt>
                <c:pt idx="83984">
                  <c:v>0.994798234</c:v>
                </c:pt>
                <c:pt idx="83985">
                  <c:v>0.99833470599999996</c:v>
                </c:pt>
                <c:pt idx="83986">
                  <c:v>0.994798234</c:v>
                </c:pt>
                <c:pt idx="83987">
                  <c:v>0.99466263200000005</c:v>
                </c:pt>
                <c:pt idx="83988">
                  <c:v>0.99833470599999996</c:v>
                </c:pt>
                <c:pt idx="83989">
                  <c:v>0.99833470599999996</c:v>
                </c:pt>
                <c:pt idx="83990">
                  <c:v>0.98337578699999995</c:v>
                </c:pt>
                <c:pt idx="83991">
                  <c:v>0.994798234</c:v>
                </c:pt>
                <c:pt idx="83992">
                  <c:v>0.99466263200000005</c:v>
                </c:pt>
                <c:pt idx="83993">
                  <c:v>0.99450736299999998</c:v>
                </c:pt>
                <c:pt idx="83994">
                  <c:v>0.98337578699999995</c:v>
                </c:pt>
                <c:pt idx="83995">
                  <c:v>0.99833470599999996</c:v>
                </c:pt>
                <c:pt idx="83996">
                  <c:v>0.99450736299999998</c:v>
                </c:pt>
                <c:pt idx="83997">
                  <c:v>0.98048173699999996</c:v>
                </c:pt>
                <c:pt idx="83998">
                  <c:v>0.99466263200000005</c:v>
                </c:pt>
                <c:pt idx="83999">
                  <c:v>0.994798234</c:v>
                </c:pt>
                <c:pt idx="84000">
                  <c:v>0.99466263200000005</c:v>
                </c:pt>
                <c:pt idx="84001">
                  <c:v>0.99833470599999996</c:v>
                </c:pt>
                <c:pt idx="84002">
                  <c:v>0.99466263200000005</c:v>
                </c:pt>
                <c:pt idx="84003">
                  <c:v>0.99833470599999996</c:v>
                </c:pt>
                <c:pt idx="84004">
                  <c:v>0.99833470599999996</c:v>
                </c:pt>
                <c:pt idx="84005">
                  <c:v>0.98337578699999995</c:v>
                </c:pt>
                <c:pt idx="84006">
                  <c:v>0.98048173699999996</c:v>
                </c:pt>
                <c:pt idx="84007">
                  <c:v>0.98048173699999996</c:v>
                </c:pt>
                <c:pt idx="84008">
                  <c:v>0.98337578699999995</c:v>
                </c:pt>
                <c:pt idx="84009">
                  <c:v>0.99833470599999996</c:v>
                </c:pt>
                <c:pt idx="84010">
                  <c:v>0.99833470599999996</c:v>
                </c:pt>
                <c:pt idx="84011">
                  <c:v>0.98048173699999996</c:v>
                </c:pt>
                <c:pt idx="84012">
                  <c:v>0.98337578699999995</c:v>
                </c:pt>
                <c:pt idx="84013">
                  <c:v>0.99833470599999996</c:v>
                </c:pt>
                <c:pt idx="84014">
                  <c:v>0.98337578699999995</c:v>
                </c:pt>
                <c:pt idx="84015">
                  <c:v>0.994798234</c:v>
                </c:pt>
                <c:pt idx="84016">
                  <c:v>0.98048173699999996</c:v>
                </c:pt>
                <c:pt idx="84017">
                  <c:v>0.99833470599999996</c:v>
                </c:pt>
                <c:pt idx="84018">
                  <c:v>0.99466263200000005</c:v>
                </c:pt>
                <c:pt idx="84019">
                  <c:v>0.99466263200000005</c:v>
                </c:pt>
                <c:pt idx="84020">
                  <c:v>0.994798234</c:v>
                </c:pt>
                <c:pt idx="84021">
                  <c:v>0.99833470599999996</c:v>
                </c:pt>
                <c:pt idx="84022">
                  <c:v>0.99833470599999996</c:v>
                </c:pt>
                <c:pt idx="84023">
                  <c:v>0.99466263200000005</c:v>
                </c:pt>
                <c:pt idx="84024">
                  <c:v>0.99466263200000005</c:v>
                </c:pt>
                <c:pt idx="84025">
                  <c:v>0.987316898</c:v>
                </c:pt>
                <c:pt idx="84026">
                  <c:v>0.98337578699999995</c:v>
                </c:pt>
                <c:pt idx="84027">
                  <c:v>0.98337578699999995</c:v>
                </c:pt>
                <c:pt idx="84028">
                  <c:v>0.99466263200000005</c:v>
                </c:pt>
                <c:pt idx="84029">
                  <c:v>0.98337578699999995</c:v>
                </c:pt>
                <c:pt idx="84030">
                  <c:v>0.99456953599999998</c:v>
                </c:pt>
                <c:pt idx="84031">
                  <c:v>0.98048173699999996</c:v>
                </c:pt>
                <c:pt idx="84032">
                  <c:v>0.99466263200000005</c:v>
                </c:pt>
                <c:pt idx="84033">
                  <c:v>0.98337578699999995</c:v>
                </c:pt>
                <c:pt idx="84034">
                  <c:v>0.98337578699999995</c:v>
                </c:pt>
                <c:pt idx="84035">
                  <c:v>0.98048173699999996</c:v>
                </c:pt>
                <c:pt idx="84036">
                  <c:v>0.98337578699999995</c:v>
                </c:pt>
                <c:pt idx="84037">
                  <c:v>0.98337578699999995</c:v>
                </c:pt>
                <c:pt idx="84038">
                  <c:v>0.99833470599999996</c:v>
                </c:pt>
                <c:pt idx="84039">
                  <c:v>0.99090427199999997</c:v>
                </c:pt>
                <c:pt idx="84040">
                  <c:v>0.99466263200000005</c:v>
                </c:pt>
                <c:pt idx="84041">
                  <c:v>0.98337578699999995</c:v>
                </c:pt>
                <c:pt idx="84042">
                  <c:v>0.994798234</c:v>
                </c:pt>
                <c:pt idx="84043">
                  <c:v>0.98048173699999996</c:v>
                </c:pt>
                <c:pt idx="84044">
                  <c:v>0.99833470599999996</c:v>
                </c:pt>
                <c:pt idx="84045">
                  <c:v>0.98048173699999996</c:v>
                </c:pt>
                <c:pt idx="84046">
                  <c:v>0.98337578699999995</c:v>
                </c:pt>
                <c:pt idx="84047">
                  <c:v>0.994798234</c:v>
                </c:pt>
                <c:pt idx="84048">
                  <c:v>0.99466263200000005</c:v>
                </c:pt>
                <c:pt idx="84049">
                  <c:v>0.98337578699999995</c:v>
                </c:pt>
                <c:pt idx="84050">
                  <c:v>0.994798234</c:v>
                </c:pt>
                <c:pt idx="84051">
                  <c:v>0.99466263200000005</c:v>
                </c:pt>
                <c:pt idx="84052">
                  <c:v>0.98337578699999995</c:v>
                </c:pt>
                <c:pt idx="84053">
                  <c:v>0.98337578699999995</c:v>
                </c:pt>
                <c:pt idx="84054">
                  <c:v>0.994798234</c:v>
                </c:pt>
                <c:pt idx="84055">
                  <c:v>0.99466263200000005</c:v>
                </c:pt>
                <c:pt idx="84056">
                  <c:v>0.98048173699999996</c:v>
                </c:pt>
                <c:pt idx="84057">
                  <c:v>0.98337578699999995</c:v>
                </c:pt>
                <c:pt idx="84058">
                  <c:v>0.994798234</c:v>
                </c:pt>
                <c:pt idx="84059">
                  <c:v>0.99833470599999996</c:v>
                </c:pt>
                <c:pt idx="84060">
                  <c:v>0.98337578699999995</c:v>
                </c:pt>
                <c:pt idx="84061">
                  <c:v>0.99466263200000005</c:v>
                </c:pt>
                <c:pt idx="84062">
                  <c:v>0.994798234</c:v>
                </c:pt>
                <c:pt idx="84063">
                  <c:v>0.98337578699999995</c:v>
                </c:pt>
                <c:pt idx="84064">
                  <c:v>0.98337578699999995</c:v>
                </c:pt>
                <c:pt idx="84065">
                  <c:v>0.994798234</c:v>
                </c:pt>
                <c:pt idx="84066">
                  <c:v>0.994798234</c:v>
                </c:pt>
                <c:pt idx="84067">
                  <c:v>0.98337578699999995</c:v>
                </c:pt>
                <c:pt idx="84068">
                  <c:v>0.98048173699999996</c:v>
                </c:pt>
                <c:pt idx="84069">
                  <c:v>0.99466263200000005</c:v>
                </c:pt>
                <c:pt idx="84070">
                  <c:v>0.99466263200000005</c:v>
                </c:pt>
                <c:pt idx="84071">
                  <c:v>0.99833470599999996</c:v>
                </c:pt>
                <c:pt idx="84072">
                  <c:v>0.994798234</c:v>
                </c:pt>
                <c:pt idx="84073">
                  <c:v>0.99833470599999996</c:v>
                </c:pt>
                <c:pt idx="84074">
                  <c:v>0.99466263200000005</c:v>
                </c:pt>
                <c:pt idx="84075">
                  <c:v>0.99466263200000005</c:v>
                </c:pt>
                <c:pt idx="84076">
                  <c:v>0.99833470599999996</c:v>
                </c:pt>
                <c:pt idx="84077">
                  <c:v>0.99466263200000005</c:v>
                </c:pt>
                <c:pt idx="84078">
                  <c:v>0.99466263200000005</c:v>
                </c:pt>
                <c:pt idx="84079">
                  <c:v>0.98337578699999995</c:v>
                </c:pt>
                <c:pt idx="84080">
                  <c:v>0.99466263200000005</c:v>
                </c:pt>
                <c:pt idx="84081">
                  <c:v>0.98337578699999995</c:v>
                </c:pt>
                <c:pt idx="84082">
                  <c:v>0.98048173699999996</c:v>
                </c:pt>
                <c:pt idx="84083">
                  <c:v>0.98337578699999995</c:v>
                </c:pt>
                <c:pt idx="84084">
                  <c:v>0.98337578699999995</c:v>
                </c:pt>
                <c:pt idx="84085">
                  <c:v>0.99100769600000005</c:v>
                </c:pt>
                <c:pt idx="84086">
                  <c:v>0.99833470599999996</c:v>
                </c:pt>
                <c:pt idx="84087">
                  <c:v>0.98337578699999995</c:v>
                </c:pt>
                <c:pt idx="84088">
                  <c:v>0.98337578699999995</c:v>
                </c:pt>
                <c:pt idx="84089">
                  <c:v>0.994798234</c:v>
                </c:pt>
                <c:pt idx="84090">
                  <c:v>0.99466263200000005</c:v>
                </c:pt>
                <c:pt idx="84091">
                  <c:v>0.99466263200000005</c:v>
                </c:pt>
                <c:pt idx="84092">
                  <c:v>0.98337578699999995</c:v>
                </c:pt>
                <c:pt idx="84093">
                  <c:v>0.98337578699999995</c:v>
                </c:pt>
                <c:pt idx="84094">
                  <c:v>0.987316898</c:v>
                </c:pt>
                <c:pt idx="84095">
                  <c:v>0.98048173699999996</c:v>
                </c:pt>
                <c:pt idx="84096">
                  <c:v>0.98337578699999995</c:v>
                </c:pt>
                <c:pt idx="84097">
                  <c:v>0.99466263200000005</c:v>
                </c:pt>
                <c:pt idx="84098">
                  <c:v>0.98337578699999995</c:v>
                </c:pt>
                <c:pt idx="84099">
                  <c:v>0.98048173699999996</c:v>
                </c:pt>
                <c:pt idx="84100">
                  <c:v>0.994798234</c:v>
                </c:pt>
                <c:pt idx="84101">
                  <c:v>0.98337578699999995</c:v>
                </c:pt>
                <c:pt idx="84102">
                  <c:v>0.99466263200000005</c:v>
                </c:pt>
                <c:pt idx="84103">
                  <c:v>0.99100769600000005</c:v>
                </c:pt>
                <c:pt idx="84104">
                  <c:v>0.99466263200000005</c:v>
                </c:pt>
                <c:pt idx="84105">
                  <c:v>0.99833470599999996</c:v>
                </c:pt>
                <c:pt idx="84106">
                  <c:v>0.98549281</c:v>
                </c:pt>
                <c:pt idx="84107">
                  <c:v>0.98048173699999996</c:v>
                </c:pt>
                <c:pt idx="84108">
                  <c:v>0.98337578699999995</c:v>
                </c:pt>
                <c:pt idx="84109">
                  <c:v>0.98337578699999995</c:v>
                </c:pt>
                <c:pt idx="84110">
                  <c:v>0.99833470599999996</c:v>
                </c:pt>
                <c:pt idx="84111">
                  <c:v>0.98337578699999995</c:v>
                </c:pt>
                <c:pt idx="84112">
                  <c:v>0.98337578699999995</c:v>
                </c:pt>
                <c:pt idx="84113">
                  <c:v>0.98048173699999996</c:v>
                </c:pt>
                <c:pt idx="84114">
                  <c:v>0.99466263200000005</c:v>
                </c:pt>
                <c:pt idx="84115">
                  <c:v>0.98048173699999996</c:v>
                </c:pt>
                <c:pt idx="84116">
                  <c:v>0.99833470599999996</c:v>
                </c:pt>
                <c:pt idx="84117">
                  <c:v>0.99833470599999996</c:v>
                </c:pt>
                <c:pt idx="84118">
                  <c:v>0.98337578699999995</c:v>
                </c:pt>
                <c:pt idx="84119">
                  <c:v>0.98048173699999996</c:v>
                </c:pt>
                <c:pt idx="84120">
                  <c:v>0.99466263200000005</c:v>
                </c:pt>
                <c:pt idx="84121">
                  <c:v>0.98048173699999996</c:v>
                </c:pt>
                <c:pt idx="84122">
                  <c:v>0.99466263200000005</c:v>
                </c:pt>
                <c:pt idx="84123">
                  <c:v>0.98337578699999995</c:v>
                </c:pt>
                <c:pt idx="84124">
                  <c:v>0.99833470599999996</c:v>
                </c:pt>
                <c:pt idx="84125">
                  <c:v>0.99833470599999996</c:v>
                </c:pt>
                <c:pt idx="84126">
                  <c:v>0.99466263200000005</c:v>
                </c:pt>
                <c:pt idx="84127">
                  <c:v>0.98337578699999995</c:v>
                </c:pt>
                <c:pt idx="84128">
                  <c:v>0.98337578699999995</c:v>
                </c:pt>
                <c:pt idx="84129">
                  <c:v>0.99466263200000005</c:v>
                </c:pt>
                <c:pt idx="84130">
                  <c:v>0.98337578699999995</c:v>
                </c:pt>
                <c:pt idx="84131">
                  <c:v>0.99833470599999996</c:v>
                </c:pt>
                <c:pt idx="84132">
                  <c:v>0.98048173699999996</c:v>
                </c:pt>
                <c:pt idx="84133">
                  <c:v>0.99833470599999996</c:v>
                </c:pt>
                <c:pt idx="84134">
                  <c:v>0.98048173699999996</c:v>
                </c:pt>
                <c:pt idx="84135">
                  <c:v>0.99466263200000005</c:v>
                </c:pt>
                <c:pt idx="84136">
                  <c:v>0.98337578699999995</c:v>
                </c:pt>
                <c:pt idx="84137">
                  <c:v>0.99466263200000005</c:v>
                </c:pt>
                <c:pt idx="84138">
                  <c:v>0.994798234</c:v>
                </c:pt>
                <c:pt idx="84139">
                  <c:v>0.98337578699999995</c:v>
                </c:pt>
                <c:pt idx="84140">
                  <c:v>0.99466263200000005</c:v>
                </c:pt>
                <c:pt idx="84141">
                  <c:v>0.98337578699999995</c:v>
                </c:pt>
                <c:pt idx="84142">
                  <c:v>0.98337578699999995</c:v>
                </c:pt>
                <c:pt idx="84143">
                  <c:v>0.99833470599999996</c:v>
                </c:pt>
                <c:pt idx="84144">
                  <c:v>0.99027694600000005</c:v>
                </c:pt>
                <c:pt idx="84145">
                  <c:v>0.99466263200000005</c:v>
                </c:pt>
                <c:pt idx="84146">
                  <c:v>0.994798234</c:v>
                </c:pt>
                <c:pt idx="84147">
                  <c:v>0.98337578699999995</c:v>
                </c:pt>
                <c:pt idx="84148">
                  <c:v>0.99626751000000002</c:v>
                </c:pt>
                <c:pt idx="84149">
                  <c:v>0.994798234</c:v>
                </c:pt>
                <c:pt idx="84150">
                  <c:v>0.99466263200000005</c:v>
                </c:pt>
                <c:pt idx="84151">
                  <c:v>0.994798234</c:v>
                </c:pt>
                <c:pt idx="84152">
                  <c:v>0.99833470599999996</c:v>
                </c:pt>
                <c:pt idx="84153">
                  <c:v>0.98337578699999995</c:v>
                </c:pt>
                <c:pt idx="84154">
                  <c:v>0.99466263200000005</c:v>
                </c:pt>
                <c:pt idx="84155">
                  <c:v>0.98337578699999995</c:v>
                </c:pt>
                <c:pt idx="84156">
                  <c:v>0.98337578699999995</c:v>
                </c:pt>
                <c:pt idx="84157">
                  <c:v>0.98048173699999996</c:v>
                </c:pt>
                <c:pt idx="84158">
                  <c:v>0.98337578699999995</c:v>
                </c:pt>
                <c:pt idx="84159">
                  <c:v>0.99833470599999996</c:v>
                </c:pt>
                <c:pt idx="84160">
                  <c:v>0.98337578699999995</c:v>
                </c:pt>
                <c:pt idx="84161">
                  <c:v>0.98337578699999995</c:v>
                </c:pt>
                <c:pt idx="84162">
                  <c:v>0.99466263200000005</c:v>
                </c:pt>
                <c:pt idx="84163">
                  <c:v>0.994798234</c:v>
                </c:pt>
                <c:pt idx="84164">
                  <c:v>0.98048173699999996</c:v>
                </c:pt>
                <c:pt idx="84165">
                  <c:v>0.99833470599999996</c:v>
                </c:pt>
                <c:pt idx="84166">
                  <c:v>0.98048173699999996</c:v>
                </c:pt>
                <c:pt idx="84167">
                  <c:v>0.99466263200000005</c:v>
                </c:pt>
                <c:pt idx="84168">
                  <c:v>0.994798234</c:v>
                </c:pt>
                <c:pt idx="84169">
                  <c:v>0.98337578699999995</c:v>
                </c:pt>
                <c:pt idx="84170">
                  <c:v>0.98337578699999995</c:v>
                </c:pt>
                <c:pt idx="84171">
                  <c:v>0.99833470599999996</c:v>
                </c:pt>
                <c:pt idx="84172">
                  <c:v>0.994798234</c:v>
                </c:pt>
                <c:pt idx="84173">
                  <c:v>0.98048173699999996</c:v>
                </c:pt>
                <c:pt idx="84174">
                  <c:v>0.99833470599999996</c:v>
                </c:pt>
                <c:pt idx="84175">
                  <c:v>0.98337578699999995</c:v>
                </c:pt>
                <c:pt idx="84176">
                  <c:v>0.994798234</c:v>
                </c:pt>
                <c:pt idx="84177">
                  <c:v>0.99466263200000005</c:v>
                </c:pt>
                <c:pt idx="84178">
                  <c:v>0.98048173699999996</c:v>
                </c:pt>
                <c:pt idx="84179">
                  <c:v>0.98048173699999996</c:v>
                </c:pt>
                <c:pt idx="84180">
                  <c:v>0.98337578699999995</c:v>
                </c:pt>
                <c:pt idx="84181">
                  <c:v>0.99466263200000005</c:v>
                </c:pt>
                <c:pt idx="84182">
                  <c:v>0.98048173699999996</c:v>
                </c:pt>
                <c:pt idx="84183">
                  <c:v>0.99466263200000005</c:v>
                </c:pt>
                <c:pt idx="84184">
                  <c:v>0.99015918800000002</c:v>
                </c:pt>
                <c:pt idx="84185">
                  <c:v>0.98048173699999996</c:v>
                </c:pt>
                <c:pt idx="84186">
                  <c:v>0.98048173699999996</c:v>
                </c:pt>
                <c:pt idx="84187">
                  <c:v>0.98337578699999995</c:v>
                </c:pt>
                <c:pt idx="84188">
                  <c:v>0.98729905299999998</c:v>
                </c:pt>
                <c:pt idx="84189">
                  <c:v>0.99466263200000005</c:v>
                </c:pt>
                <c:pt idx="84190">
                  <c:v>0.99833470599999996</c:v>
                </c:pt>
                <c:pt idx="84191">
                  <c:v>0.994798234</c:v>
                </c:pt>
                <c:pt idx="84192">
                  <c:v>0.99466263200000005</c:v>
                </c:pt>
                <c:pt idx="84193">
                  <c:v>0.98337578699999995</c:v>
                </c:pt>
                <c:pt idx="84194">
                  <c:v>0.99833470599999996</c:v>
                </c:pt>
                <c:pt idx="84195">
                  <c:v>0.98048173699999996</c:v>
                </c:pt>
                <c:pt idx="84196">
                  <c:v>0.99466263200000005</c:v>
                </c:pt>
                <c:pt idx="84197">
                  <c:v>0.99833470599999996</c:v>
                </c:pt>
                <c:pt idx="84198">
                  <c:v>0.98337578699999995</c:v>
                </c:pt>
                <c:pt idx="84199">
                  <c:v>0.99466263200000005</c:v>
                </c:pt>
                <c:pt idx="84200">
                  <c:v>0.98337578699999995</c:v>
                </c:pt>
                <c:pt idx="84201">
                  <c:v>0.994798234</c:v>
                </c:pt>
                <c:pt idx="84202">
                  <c:v>0.98337578699999995</c:v>
                </c:pt>
                <c:pt idx="84203">
                  <c:v>0.98529628999999996</c:v>
                </c:pt>
                <c:pt idx="84204">
                  <c:v>0.99833470599999996</c:v>
                </c:pt>
                <c:pt idx="84205">
                  <c:v>0.99466263200000005</c:v>
                </c:pt>
                <c:pt idx="84206">
                  <c:v>0.99466263200000005</c:v>
                </c:pt>
                <c:pt idx="84207">
                  <c:v>0.99466263200000005</c:v>
                </c:pt>
                <c:pt idx="84208">
                  <c:v>0.98048173699999996</c:v>
                </c:pt>
                <c:pt idx="84209">
                  <c:v>0.99466263200000005</c:v>
                </c:pt>
                <c:pt idx="84210">
                  <c:v>0.98048173699999996</c:v>
                </c:pt>
                <c:pt idx="84211">
                  <c:v>0.99466263200000005</c:v>
                </c:pt>
                <c:pt idx="84212">
                  <c:v>0.994798234</c:v>
                </c:pt>
                <c:pt idx="84213">
                  <c:v>0.98337578699999995</c:v>
                </c:pt>
                <c:pt idx="84214">
                  <c:v>0.99833470599999996</c:v>
                </c:pt>
                <c:pt idx="84215">
                  <c:v>0.98337578699999995</c:v>
                </c:pt>
                <c:pt idx="84216">
                  <c:v>0.98337578699999995</c:v>
                </c:pt>
                <c:pt idx="84217">
                  <c:v>0.98337578699999995</c:v>
                </c:pt>
                <c:pt idx="84218">
                  <c:v>0.98729905299999998</c:v>
                </c:pt>
                <c:pt idx="84219">
                  <c:v>0.98549281</c:v>
                </c:pt>
                <c:pt idx="84220">
                  <c:v>0.98048173699999996</c:v>
                </c:pt>
                <c:pt idx="84221">
                  <c:v>0.994798234</c:v>
                </c:pt>
                <c:pt idx="84222">
                  <c:v>0.99833470599999996</c:v>
                </c:pt>
                <c:pt idx="84223">
                  <c:v>0.99466263200000005</c:v>
                </c:pt>
                <c:pt idx="84224">
                  <c:v>0.98337578699999995</c:v>
                </c:pt>
                <c:pt idx="84225">
                  <c:v>0.99466263200000005</c:v>
                </c:pt>
                <c:pt idx="84226">
                  <c:v>0.98337578699999995</c:v>
                </c:pt>
                <c:pt idx="84227">
                  <c:v>0.98048173699999996</c:v>
                </c:pt>
                <c:pt idx="84228">
                  <c:v>0.98048173699999996</c:v>
                </c:pt>
                <c:pt idx="84229">
                  <c:v>0.99466263200000005</c:v>
                </c:pt>
                <c:pt idx="84230">
                  <c:v>0.99833470599999996</c:v>
                </c:pt>
                <c:pt idx="84231">
                  <c:v>0.98337578699999995</c:v>
                </c:pt>
                <c:pt idx="84232">
                  <c:v>0.98337578699999995</c:v>
                </c:pt>
                <c:pt idx="84233">
                  <c:v>0.99466263200000005</c:v>
                </c:pt>
                <c:pt idx="84234">
                  <c:v>0.98337578699999995</c:v>
                </c:pt>
                <c:pt idx="84235">
                  <c:v>0.98529628999999996</c:v>
                </c:pt>
                <c:pt idx="84236">
                  <c:v>0.98337578699999995</c:v>
                </c:pt>
                <c:pt idx="84237">
                  <c:v>0.987316898</c:v>
                </c:pt>
                <c:pt idx="84238">
                  <c:v>0.99466263200000005</c:v>
                </c:pt>
                <c:pt idx="84239">
                  <c:v>0.99833470599999996</c:v>
                </c:pt>
                <c:pt idx="84240">
                  <c:v>0.994798234</c:v>
                </c:pt>
                <c:pt idx="84241">
                  <c:v>0.98048173699999996</c:v>
                </c:pt>
                <c:pt idx="84242">
                  <c:v>0.99466263200000005</c:v>
                </c:pt>
                <c:pt idx="84243">
                  <c:v>0.994798234</c:v>
                </c:pt>
                <c:pt idx="84244">
                  <c:v>0.98337578699999995</c:v>
                </c:pt>
                <c:pt idx="84245">
                  <c:v>0.98337578699999995</c:v>
                </c:pt>
                <c:pt idx="84246">
                  <c:v>0.98337578699999995</c:v>
                </c:pt>
                <c:pt idx="84247">
                  <c:v>0.98337578699999995</c:v>
                </c:pt>
                <c:pt idx="84248">
                  <c:v>0.99466263200000005</c:v>
                </c:pt>
                <c:pt idx="84249">
                  <c:v>0.994798234</c:v>
                </c:pt>
                <c:pt idx="84250">
                  <c:v>0.99466263200000005</c:v>
                </c:pt>
                <c:pt idx="84251">
                  <c:v>0.98048173699999996</c:v>
                </c:pt>
                <c:pt idx="84252">
                  <c:v>0.98337578699999995</c:v>
                </c:pt>
                <c:pt idx="84253">
                  <c:v>0.987316898</c:v>
                </c:pt>
                <c:pt idx="84254">
                  <c:v>0.98337578699999995</c:v>
                </c:pt>
                <c:pt idx="84255">
                  <c:v>0.99833470599999996</c:v>
                </c:pt>
                <c:pt idx="84256">
                  <c:v>0.98337578699999995</c:v>
                </c:pt>
                <c:pt idx="84257">
                  <c:v>0.98337578699999995</c:v>
                </c:pt>
                <c:pt idx="84258">
                  <c:v>0.99466263200000005</c:v>
                </c:pt>
                <c:pt idx="84259">
                  <c:v>0.98048173699999996</c:v>
                </c:pt>
                <c:pt idx="84260">
                  <c:v>0.98048173699999996</c:v>
                </c:pt>
                <c:pt idx="84261">
                  <c:v>0.98529628999999996</c:v>
                </c:pt>
                <c:pt idx="84262">
                  <c:v>0.99833470599999996</c:v>
                </c:pt>
                <c:pt idx="84263">
                  <c:v>0.99466263200000005</c:v>
                </c:pt>
                <c:pt idx="84264">
                  <c:v>0.98549281</c:v>
                </c:pt>
                <c:pt idx="84265">
                  <c:v>0.99833470599999996</c:v>
                </c:pt>
                <c:pt idx="84266">
                  <c:v>0.98337578699999995</c:v>
                </c:pt>
                <c:pt idx="84267">
                  <c:v>0.98048173699999996</c:v>
                </c:pt>
                <c:pt idx="84268">
                  <c:v>0.99466263200000005</c:v>
                </c:pt>
                <c:pt idx="84269">
                  <c:v>0.99833470599999996</c:v>
                </c:pt>
                <c:pt idx="84270">
                  <c:v>0.994798234</c:v>
                </c:pt>
                <c:pt idx="84271">
                  <c:v>0.98048173699999996</c:v>
                </c:pt>
                <c:pt idx="84272">
                  <c:v>0.99466263200000005</c:v>
                </c:pt>
                <c:pt idx="84273">
                  <c:v>0.994798234</c:v>
                </c:pt>
                <c:pt idx="84274">
                  <c:v>0.98337578699999995</c:v>
                </c:pt>
                <c:pt idx="84275">
                  <c:v>0.99466263200000005</c:v>
                </c:pt>
                <c:pt idx="84276">
                  <c:v>0.99833470599999996</c:v>
                </c:pt>
                <c:pt idx="84277">
                  <c:v>0.99466263200000005</c:v>
                </c:pt>
                <c:pt idx="84278">
                  <c:v>0.99466263200000005</c:v>
                </c:pt>
                <c:pt idx="84279">
                  <c:v>0.98337578699999995</c:v>
                </c:pt>
                <c:pt idx="84280">
                  <c:v>0.98729905299999998</c:v>
                </c:pt>
                <c:pt idx="84281">
                  <c:v>0.99466263200000005</c:v>
                </c:pt>
                <c:pt idx="84282">
                  <c:v>0.99466263200000005</c:v>
                </c:pt>
                <c:pt idx="84283">
                  <c:v>0.99833470599999996</c:v>
                </c:pt>
                <c:pt idx="84284">
                  <c:v>0.99466263200000005</c:v>
                </c:pt>
                <c:pt idx="84285">
                  <c:v>0.994798234</c:v>
                </c:pt>
                <c:pt idx="84286">
                  <c:v>0.98337578699999995</c:v>
                </c:pt>
                <c:pt idx="84287">
                  <c:v>0.98337578699999995</c:v>
                </c:pt>
                <c:pt idx="84288">
                  <c:v>0.98337578699999995</c:v>
                </c:pt>
                <c:pt idx="84289">
                  <c:v>0.98048173699999996</c:v>
                </c:pt>
                <c:pt idx="84290">
                  <c:v>0.99833470599999996</c:v>
                </c:pt>
                <c:pt idx="84291">
                  <c:v>0.98337578699999995</c:v>
                </c:pt>
                <c:pt idx="84292">
                  <c:v>0.99833470599999996</c:v>
                </c:pt>
                <c:pt idx="84293">
                  <c:v>0.99833470599999996</c:v>
                </c:pt>
                <c:pt idx="84294">
                  <c:v>0.987316898</c:v>
                </c:pt>
                <c:pt idx="84295">
                  <c:v>0.99466263200000005</c:v>
                </c:pt>
                <c:pt idx="84296">
                  <c:v>0.98337578699999995</c:v>
                </c:pt>
                <c:pt idx="84297">
                  <c:v>0.98549281</c:v>
                </c:pt>
                <c:pt idx="84298">
                  <c:v>0.98337578699999995</c:v>
                </c:pt>
                <c:pt idx="84299">
                  <c:v>0.99833470599999996</c:v>
                </c:pt>
                <c:pt idx="84300">
                  <c:v>0.99466263200000005</c:v>
                </c:pt>
                <c:pt idx="84301">
                  <c:v>0.99466263200000005</c:v>
                </c:pt>
                <c:pt idx="84302">
                  <c:v>0.994798234</c:v>
                </c:pt>
                <c:pt idx="84303">
                  <c:v>0.99100769600000005</c:v>
                </c:pt>
                <c:pt idx="84304">
                  <c:v>0.99466263200000005</c:v>
                </c:pt>
                <c:pt idx="84305">
                  <c:v>0.99090427199999997</c:v>
                </c:pt>
                <c:pt idx="84306">
                  <c:v>0.98048173699999996</c:v>
                </c:pt>
                <c:pt idx="84307">
                  <c:v>0.99466263200000005</c:v>
                </c:pt>
                <c:pt idx="84308">
                  <c:v>0.994798234</c:v>
                </c:pt>
                <c:pt idx="84309">
                  <c:v>0.994798234</c:v>
                </c:pt>
                <c:pt idx="84310">
                  <c:v>0.99466263200000005</c:v>
                </c:pt>
                <c:pt idx="84311">
                  <c:v>0.98337578699999995</c:v>
                </c:pt>
                <c:pt idx="84312">
                  <c:v>0.98337578699999995</c:v>
                </c:pt>
                <c:pt idx="84313">
                  <c:v>0.994798234</c:v>
                </c:pt>
                <c:pt idx="84314">
                  <c:v>0.98337578699999995</c:v>
                </c:pt>
                <c:pt idx="84315">
                  <c:v>0.99466263200000005</c:v>
                </c:pt>
                <c:pt idx="84316">
                  <c:v>0.99090427199999997</c:v>
                </c:pt>
                <c:pt idx="84317">
                  <c:v>0.98337578699999995</c:v>
                </c:pt>
                <c:pt idx="84318">
                  <c:v>0.98337578699999995</c:v>
                </c:pt>
                <c:pt idx="84319">
                  <c:v>0.98337578699999995</c:v>
                </c:pt>
                <c:pt idx="84320">
                  <c:v>0.98337578699999995</c:v>
                </c:pt>
                <c:pt idx="84321">
                  <c:v>0.994798234</c:v>
                </c:pt>
                <c:pt idx="84322">
                  <c:v>0.994798234</c:v>
                </c:pt>
                <c:pt idx="84323">
                  <c:v>0.994798234</c:v>
                </c:pt>
                <c:pt idx="84324">
                  <c:v>0.99466263200000005</c:v>
                </c:pt>
                <c:pt idx="84325">
                  <c:v>0.99466263200000005</c:v>
                </c:pt>
                <c:pt idx="84326">
                  <c:v>0.99833470599999996</c:v>
                </c:pt>
                <c:pt idx="84327">
                  <c:v>0.98337578699999995</c:v>
                </c:pt>
                <c:pt idx="84328">
                  <c:v>0.99466263200000005</c:v>
                </c:pt>
                <c:pt idx="84329">
                  <c:v>0.99456953599999998</c:v>
                </c:pt>
                <c:pt idx="84330">
                  <c:v>0.99100769600000005</c:v>
                </c:pt>
                <c:pt idx="84331">
                  <c:v>0.994798234</c:v>
                </c:pt>
                <c:pt idx="84332">
                  <c:v>0.99450736299999998</c:v>
                </c:pt>
                <c:pt idx="84333">
                  <c:v>0.99833470599999996</c:v>
                </c:pt>
                <c:pt idx="84334">
                  <c:v>0.98337578699999995</c:v>
                </c:pt>
                <c:pt idx="84335">
                  <c:v>0.99466263200000005</c:v>
                </c:pt>
                <c:pt idx="84336">
                  <c:v>0.98337578699999995</c:v>
                </c:pt>
                <c:pt idx="84337">
                  <c:v>0.98337578699999995</c:v>
                </c:pt>
                <c:pt idx="84338">
                  <c:v>0.987316898</c:v>
                </c:pt>
                <c:pt idx="84339">
                  <c:v>0.98337578699999995</c:v>
                </c:pt>
                <c:pt idx="84340">
                  <c:v>0.98337578699999995</c:v>
                </c:pt>
                <c:pt idx="84341">
                  <c:v>0.98337578699999995</c:v>
                </c:pt>
                <c:pt idx="84342">
                  <c:v>0.99466263200000005</c:v>
                </c:pt>
                <c:pt idx="84343">
                  <c:v>0.98337578699999995</c:v>
                </c:pt>
                <c:pt idx="84344">
                  <c:v>0.98048173699999996</c:v>
                </c:pt>
                <c:pt idx="84345">
                  <c:v>0.99833470599999996</c:v>
                </c:pt>
                <c:pt idx="84346">
                  <c:v>0.98337578699999995</c:v>
                </c:pt>
                <c:pt idx="84347">
                  <c:v>0.98337578699999995</c:v>
                </c:pt>
                <c:pt idx="84348">
                  <c:v>0.98337578699999995</c:v>
                </c:pt>
                <c:pt idx="84349">
                  <c:v>0.99833470599999996</c:v>
                </c:pt>
                <c:pt idx="84350">
                  <c:v>0.99833470599999996</c:v>
                </c:pt>
                <c:pt idx="84351">
                  <c:v>0.99466263200000005</c:v>
                </c:pt>
                <c:pt idx="84352">
                  <c:v>0.98337578699999995</c:v>
                </c:pt>
                <c:pt idx="84353">
                  <c:v>0.99833470599999996</c:v>
                </c:pt>
                <c:pt idx="84354">
                  <c:v>0.99833470599999996</c:v>
                </c:pt>
                <c:pt idx="84355">
                  <c:v>0.99833470599999996</c:v>
                </c:pt>
                <c:pt idx="84356">
                  <c:v>0.99466263200000005</c:v>
                </c:pt>
                <c:pt idx="84357">
                  <c:v>0.98048173699999996</c:v>
                </c:pt>
                <c:pt idx="84358">
                  <c:v>0.99466263200000005</c:v>
                </c:pt>
                <c:pt idx="84359">
                  <c:v>0.99466263200000005</c:v>
                </c:pt>
                <c:pt idx="84360">
                  <c:v>0.99833470599999996</c:v>
                </c:pt>
                <c:pt idx="84361">
                  <c:v>0.99466263200000005</c:v>
                </c:pt>
                <c:pt idx="84362">
                  <c:v>0.994798234</c:v>
                </c:pt>
                <c:pt idx="84363">
                  <c:v>0.994798234</c:v>
                </c:pt>
                <c:pt idx="84364">
                  <c:v>0.99466263200000005</c:v>
                </c:pt>
                <c:pt idx="84365">
                  <c:v>0.994798234</c:v>
                </c:pt>
                <c:pt idx="84366">
                  <c:v>0.98337578699999995</c:v>
                </c:pt>
                <c:pt idx="84367">
                  <c:v>0.98048173699999996</c:v>
                </c:pt>
                <c:pt idx="84368">
                  <c:v>0.99466263200000005</c:v>
                </c:pt>
                <c:pt idx="84369">
                  <c:v>0.99466263200000005</c:v>
                </c:pt>
                <c:pt idx="84370">
                  <c:v>0.994798234</c:v>
                </c:pt>
                <c:pt idx="84371">
                  <c:v>0.98048173699999996</c:v>
                </c:pt>
                <c:pt idx="84372">
                  <c:v>0.99833470599999996</c:v>
                </c:pt>
                <c:pt idx="84373">
                  <c:v>0.99100769600000005</c:v>
                </c:pt>
                <c:pt idx="84374">
                  <c:v>0.99466263200000005</c:v>
                </c:pt>
                <c:pt idx="84375">
                  <c:v>0.98048173699999996</c:v>
                </c:pt>
                <c:pt idx="84376">
                  <c:v>0.99466263200000005</c:v>
                </c:pt>
                <c:pt idx="84377">
                  <c:v>0.98337578699999995</c:v>
                </c:pt>
                <c:pt idx="84378">
                  <c:v>0.98048173699999996</c:v>
                </c:pt>
                <c:pt idx="84379">
                  <c:v>0.98337578699999995</c:v>
                </c:pt>
                <c:pt idx="84380">
                  <c:v>0.99100769600000005</c:v>
                </c:pt>
                <c:pt idx="84381">
                  <c:v>0.99466263200000005</c:v>
                </c:pt>
                <c:pt idx="84382">
                  <c:v>0.98337578699999995</c:v>
                </c:pt>
                <c:pt idx="84383">
                  <c:v>0.99100769600000005</c:v>
                </c:pt>
                <c:pt idx="84384">
                  <c:v>0.99833470599999996</c:v>
                </c:pt>
                <c:pt idx="84385">
                  <c:v>0.99466263200000005</c:v>
                </c:pt>
                <c:pt idx="84386">
                  <c:v>0.99833470599999996</c:v>
                </c:pt>
                <c:pt idx="84387">
                  <c:v>0.994798234</c:v>
                </c:pt>
                <c:pt idx="84388">
                  <c:v>0.99100769600000005</c:v>
                </c:pt>
                <c:pt idx="84389">
                  <c:v>0.99833470599999996</c:v>
                </c:pt>
                <c:pt idx="84390">
                  <c:v>0.99466263200000005</c:v>
                </c:pt>
                <c:pt idx="84391">
                  <c:v>0.99466263200000005</c:v>
                </c:pt>
                <c:pt idx="84392">
                  <c:v>0.98337578699999995</c:v>
                </c:pt>
                <c:pt idx="84393">
                  <c:v>0.98048173699999996</c:v>
                </c:pt>
                <c:pt idx="84394">
                  <c:v>0.99466263200000005</c:v>
                </c:pt>
                <c:pt idx="84395">
                  <c:v>0.98048173699999996</c:v>
                </c:pt>
                <c:pt idx="84396">
                  <c:v>0.98337578699999995</c:v>
                </c:pt>
                <c:pt idx="84397">
                  <c:v>0.99833470599999996</c:v>
                </c:pt>
                <c:pt idx="84398">
                  <c:v>0.99833470599999996</c:v>
                </c:pt>
                <c:pt idx="84399">
                  <c:v>0.994798234</c:v>
                </c:pt>
                <c:pt idx="84400">
                  <c:v>0.99090427199999997</c:v>
                </c:pt>
                <c:pt idx="84401">
                  <c:v>0.99833470599999996</c:v>
                </c:pt>
                <c:pt idx="84402">
                  <c:v>0.99833470599999996</c:v>
                </c:pt>
                <c:pt idx="84403">
                  <c:v>0.98048173699999996</c:v>
                </c:pt>
                <c:pt idx="84404">
                  <c:v>0.98729905299999998</c:v>
                </c:pt>
                <c:pt idx="84405">
                  <c:v>0.98337578699999995</c:v>
                </c:pt>
                <c:pt idx="84406">
                  <c:v>0.98337578699999995</c:v>
                </c:pt>
                <c:pt idx="84407">
                  <c:v>0.98529628999999996</c:v>
                </c:pt>
                <c:pt idx="84408">
                  <c:v>0.987316898</c:v>
                </c:pt>
                <c:pt idx="84409">
                  <c:v>0.994798234</c:v>
                </c:pt>
                <c:pt idx="84410">
                  <c:v>0.99466263200000005</c:v>
                </c:pt>
                <c:pt idx="84411">
                  <c:v>0.99833470599999996</c:v>
                </c:pt>
                <c:pt idx="84412">
                  <c:v>0.994798234</c:v>
                </c:pt>
                <c:pt idx="84413">
                  <c:v>0.98337578699999995</c:v>
                </c:pt>
                <c:pt idx="84414">
                  <c:v>0.994798234</c:v>
                </c:pt>
                <c:pt idx="84415">
                  <c:v>0.99833470599999996</c:v>
                </c:pt>
                <c:pt idx="84416">
                  <c:v>0.98337578699999995</c:v>
                </c:pt>
                <c:pt idx="84417">
                  <c:v>0.98337578699999995</c:v>
                </c:pt>
                <c:pt idx="84418">
                  <c:v>0.98048173699999996</c:v>
                </c:pt>
                <c:pt idx="84419">
                  <c:v>0.98048173699999996</c:v>
                </c:pt>
                <c:pt idx="84420">
                  <c:v>0.98048173699999996</c:v>
                </c:pt>
                <c:pt idx="84421">
                  <c:v>0.99833470599999996</c:v>
                </c:pt>
                <c:pt idx="84422">
                  <c:v>0.99833470599999996</c:v>
                </c:pt>
                <c:pt idx="84423">
                  <c:v>0.98337578699999995</c:v>
                </c:pt>
                <c:pt idx="84424">
                  <c:v>0.98337578699999995</c:v>
                </c:pt>
                <c:pt idx="84425">
                  <c:v>0.99466263200000005</c:v>
                </c:pt>
                <c:pt idx="84426">
                  <c:v>0.98048173699999996</c:v>
                </c:pt>
                <c:pt idx="84427">
                  <c:v>0.99466263200000005</c:v>
                </c:pt>
                <c:pt idx="84428">
                  <c:v>0.99833470599999996</c:v>
                </c:pt>
                <c:pt idx="84429">
                  <c:v>0.98337578699999995</c:v>
                </c:pt>
                <c:pt idx="84430">
                  <c:v>0.99466263200000005</c:v>
                </c:pt>
                <c:pt idx="84431">
                  <c:v>0.994798234</c:v>
                </c:pt>
                <c:pt idx="84432">
                  <c:v>0.99466263200000005</c:v>
                </c:pt>
                <c:pt idx="84433">
                  <c:v>0.98337578699999995</c:v>
                </c:pt>
                <c:pt idx="84434">
                  <c:v>0.98048173699999996</c:v>
                </c:pt>
                <c:pt idx="84435">
                  <c:v>0.99833470599999996</c:v>
                </c:pt>
                <c:pt idx="84436">
                  <c:v>0.99833470599999996</c:v>
                </c:pt>
                <c:pt idx="84437">
                  <c:v>0.98729905299999998</c:v>
                </c:pt>
                <c:pt idx="84438">
                  <c:v>0.99833470599999996</c:v>
                </c:pt>
                <c:pt idx="84439">
                  <c:v>0.99833470599999996</c:v>
                </c:pt>
                <c:pt idx="84440">
                  <c:v>0.98337578699999995</c:v>
                </c:pt>
                <c:pt idx="84441">
                  <c:v>0.98337578699999995</c:v>
                </c:pt>
                <c:pt idx="84442">
                  <c:v>0.98337578699999995</c:v>
                </c:pt>
                <c:pt idx="84443">
                  <c:v>0.98048173699999996</c:v>
                </c:pt>
                <c:pt idx="84444">
                  <c:v>0.99466263200000005</c:v>
                </c:pt>
                <c:pt idx="84445">
                  <c:v>0.98337578699999995</c:v>
                </c:pt>
                <c:pt idx="84446">
                  <c:v>0.98048173699999996</c:v>
                </c:pt>
                <c:pt idx="84447">
                  <c:v>0.99833470599999996</c:v>
                </c:pt>
                <c:pt idx="84448">
                  <c:v>0.99833470599999996</c:v>
                </c:pt>
                <c:pt idx="84449">
                  <c:v>0.99466263200000005</c:v>
                </c:pt>
                <c:pt idx="84450">
                  <c:v>0.99635453600000001</c:v>
                </c:pt>
                <c:pt idx="84451">
                  <c:v>0.994798234</c:v>
                </c:pt>
                <c:pt idx="84452">
                  <c:v>0.98048173699999996</c:v>
                </c:pt>
                <c:pt idx="84453">
                  <c:v>0.98048173699999996</c:v>
                </c:pt>
                <c:pt idx="84454">
                  <c:v>0.99466263200000005</c:v>
                </c:pt>
                <c:pt idx="84455">
                  <c:v>0.99833470599999996</c:v>
                </c:pt>
                <c:pt idx="84456">
                  <c:v>0.994798234</c:v>
                </c:pt>
                <c:pt idx="84457">
                  <c:v>0.98337578699999995</c:v>
                </c:pt>
                <c:pt idx="84458">
                  <c:v>0.98048173699999996</c:v>
                </c:pt>
                <c:pt idx="84459">
                  <c:v>0.99466263200000005</c:v>
                </c:pt>
                <c:pt idx="84460">
                  <c:v>0.99833470599999996</c:v>
                </c:pt>
                <c:pt idx="84461">
                  <c:v>0.99466263200000005</c:v>
                </c:pt>
                <c:pt idx="84462">
                  <c:v>0.99466263200000005</c:v>
                </c:pt>
                <c:pt idx="84463">
                  <c:v>0.99833470599999996</c:v>
                </c:pt>
                <c:pt idx="84464">
                  <c:v>0.99833470599999996</c:v>
                </c:pt>
                <c:pt idx="84465">
                  <c:v>0.98337578699999995</c:v>
                </c:pt>
                <c:pt idx="84466">
                  <c:v>0.994798234</c:v>
                </c:pt>
                <c:pt idx="84467">
                  <c:v>0.98048173699999996</c:v>
                </c:pt>
                <c:pt idx="84468">
                  <c:v>0.98048173699999996</c:v>
                </c:pt>
                <c:pt idx="84469">
                  <c:v>0.98337578699999995</c:v>
                </c:pt>
                <c:pt idx="84470">
                  <c:v>0.98337578699999995</c:v>
                </c:pt>
                <c:pt idx="84471">
                  <c:v>0.994798234</c:v>
                </c:pt>
                <c:pt idx="84472">
                  <c:v>0.99466263200000005</c:v>
                </c:pt>
                <c:pt idx="84473">
                  <c:v>0.994798234</c:v>
                </c:pt>
                <c:pt idx="84474">
                  <c:v>0.994798234</c:v>
                </c:pt>
                <c:pt idx="84475">
                  <c:v>0.99466263200000005</c:v>
                </c:pt>
                <c:pt idx="84476">
                  <c:v>0.99466263200000005</c:v>
                </c:pt>
                <c:pt idx="84477">
                  <c:v>0.99833470599999996</c:v>
                </c:pt>
                <c:pt idx="84478">
                  <c:v>0.98048173699999996</c:v>
                </c:pt>
                <c:pt idx="84479">
                  <c:v>0.99833470599999996</c:v>
                </c:pt>
                <c:pt idx="84480">
                  <c:v>0.98048173699999996</c:v>
                </c:pt>
                <c:pt idx="84481">
                  <c:v>0.98337578699999995</c:v>
                </c:pt>
                <c:pt idx="84482">
                  <c:v>0.994798234</c:v>
                </c:pt>
                <c:pt idx="84483">
                  <c:v>0.98337578699999995</c:v>
                </c:pt>
                <c:pt idx="84484">
                  <c:v>0.98048173699999996</c:v>
                </c:pt>
                <c:pt idx="84485">
                  <c:v>0.99833470599999996</c:v>
                </c:pt>
                <c:pt idx="84486">
                  <c:v>0.99466263200000005</c:v>
                </c:pt>
                <c:pt idx="84487">
                  <c:v>0.98048173699999996</c:v>
                </c:pt>
                <c:pt idx="84488">
                  <c:v>0.99833470599999996</c:v>
                </c:pt>
                <c:pt idx="84489">
                  <c:v>0.98337578699999995</c:v>
                </c:pt>
                <c:pt idx="84490">
                  <c:v>0.98048173699999996</c:v>
                </c:pt>
                <c:pt idx="84491">
                  <c:v>0.99466263200000005</c:v>
                </c:pt>
                <c:pt idx="84492">
                  <c:v>0.98048173699999996</c:v>
                </c:pt>
                <c:pt idx="84493">
                  <c:v>0.99833470599999996</c:v>
                </c:pt>
                <c:pt idx="84494">
                  <c:v>0.98552498799999999</c:v>
                </c:pt>
                <c:pt idx="84495">
                  <c:v>0.98337578699999995</c:v>
                </c:pt>
                <c:pt idx="84496">
                  <c:v>0.99833470599999996</c:v>
                </c:pt>
                <c:pt idx="84497">
                  <c:v>0.99833470599999996</c:v>
                </c:pt>
                <c:pt idx="84498">
                  <c:v>0.99466263200000005</c:v>
                </c:pt>
                <c:pt idx="84499">
                  <c:v>0.98337578699999995</c:v>
                </c:pt>
                <c:pt idx="84500">
                  <c:v>0.99466263200000005</c:v>
                </c:pt>
                <c:pt idx="84501">
                  <c:v>0.99833470599999996</c:v>
                </c:pt>
                <c:pt idx="84502">
                  <c:v>0.98552498799999999</c:v>
                </c:pt>
                <c:pt idx="84503">
                  <c:v>0.99833470599999996</c:v>
                </c:pt>
                <c:pt idx="84504">
                  <c:v>0.99466263200000005</c:v>
                </c:pt>
                <c:pt idx="84505">
                  <c:v>0.98337578699999995</c:v>
                </c:pt>
                <c:pt idx="84506">
                  <c:v>0.98337578699999995</c:v>
                </c:pt>
                <c:pt idx="84507">
                  <c:v>0.98729905299999998</c:v>
                </c:pt>
                <c:pt idx="84508">
                  <c:v>0.98048173699999996</c:v>
                </c:pt>
                <c:pt idx="84509">
                  <c:v>0.98337578699999995</c:v>
                </c:pt>
                <c:pt idx="84510">
                  <c:v>0.98048173699999996</c:v>
                </c:pt>
                <c:pt idx="84511">
                  <c:v>0.98337578699999995</c:v>
                </c:pt>
                <c:pt idx="84512">
                  <c:v>0.99466263200000005</c:v>
                </c:pt>
                <c:pt idx="84513">
                  <c:v>0.99100769600000005</c:v>
                </c:pt>
                <c:pt idx="84514">
                  <c:v>0.98337578699999995</c:v>
                </c:pt>
                <c:pt idx="84515">
                  <c:v>0.98529628999999996</c:v>
                </c:pt>
                <c:pt idx="84516">
                  <c:v>0.98337578699999995</c:v>
                </c:pt>
                <c:pt idx="84517">
                  <c:v>0.98048173699999996</c:v>
                </c:pt>
                <c:pt idx="84518">
                  <c:v>0.98337578699999995</c:v>
                </c:pt>
                <c:pt idx="84519">
                  <c:v>0.98048173699999996</c:v>
                </c:pt>
                <c:pt idx="84520">
                  <c:v>0.99090427199999997</c:v>
                </c:pt>
                <c:pt idx="84521">
                  <c:v>0.99466263200000005</c:v>
                </c:pt>
                <c:pt idx="84522">
                  <c:v>0.994798234</c:v>
                </c:pt>
                <c:pt idx="84523">
                  <c:v>0.994798234</c:v>
                </c:pt>
                <c:pt idx="84524">
                  <c:v>0.98529628999999996</c:v>
                </c:pt>
                <c:pt idx="84525">
                  <c:v>0.99466263200000005</c:v>
                </c:pt>
                <c:pt idx="84526">
                  <c:v>0.994798234</c:v>
                </c:pt>
                <c:pt idx="84527">
                  <c:v>0.99466263200000005</c:v>
                </c:pt>
                <c:pt idx="84528">
                  <c:v>0.99466263200000005</c:v>
                </c:pt>
                <c:pt idx="84529">
                  <c:v>0.99466263200000005</c:v>
                </c:pt>
                <c:pt idx="84530">
                  <c:v>0.99833470599999996</c:v>
                </c:pt>
                <c:pt idx="84531">
                  <c:v>0.99833470599999996</c:v>
                </c:pt>
                <c:pt idx="84532">
                  <c:v>0.994798234</c:v>
                </c:pt>
                <c:pt idx="84533">
                  <c:v>0.99466263200000005</c:v>
                </c:pt>
                <c:pt idx="84534">
                  <c:v>0.994798234</c:v>
                </c:pt>
                <c:pt idx="84535">
                  <c:v>0.97367844699999995</c:v>
                </c:pt>
                <c:pt idx="84536">
                  <c:v>0.994798234</c:v>
                </c:pt>
                <c:pt idx="84537">
                  <c:v>0.99833470599999996</c:v>
                </c:pt>
                <c:pt idx="84538">
                  <c:v>0.99833470599999996</c:v>
                </c:pt>
                <c:pt idx="84539">
                  <c:v>0.98337578699999995</c:v>
                </c:pt>
                <c:pt idx="84540">
                  <c:v>0.994798234</c:v>
                </c:pt>
                <c:pt idx="84541">
                  <c:v>0.98337578699999995</c:v>
                </c:pt>
                <c:pt idx="84542">
                  <c:v>0.99090427199999997</c:v>
                </c:pt>
                <c:pt idx="84543">
                  <c:v>0.98048173699999996</c:v>
                </c:pt>
                <c:pt idx="84544">
                  <c:v>0.99450736299999998</c:v>
                </c:pt>
                <c:pt idx="84545">
                  <c:v>0.99833470599999996</c:v>
                </c:pt>
                <c:pt idx="84546">
                  <c:v>0.98337578699999995</c:v>
                </c:pt>
                <c:pt idx="84547">
                  <c:v>0.99833470599999996</c:v>
                </c:pt>
                <c:pt idx="84548">
                  <c:v>0.99100769600000005</c:v>
                </c:pt>
                <c:pt idx="84549">
                  <c:v>0.98048173699999996</c:v>
                </c:pt>
                <c:pt idx="84550">
                  <c:v>0.98048173699999996</c:v>
                </c:pt>
                <c:pt idx="84551">
                  <c:v>0.994798234</c:v>
                </c:pt>
                <c:pt idx="84552">
                  <c:v>0.98048173699999996</c:v>
                </c:pt>
                <c:pt idx="84553">
                  <c:v>0.98552498799999999</c:v>
                </c:pt>
                <c:pt idx="84554">
                  <c:v>0.994798234</c:v>
                </c:pt>
                <c:pt idx="84555">
                  <c:v>0.98337578699999995</c:v>
                </c:pt>
                <c:pt idx="84556">
                  <c:v>0.99466263200000005</c:v>
                </c:pt>
                <c:pt idx="84557">
                  <c:v>0.99833470599999996</c:v>
                </c:pt>
                <c:pt idx="84558">
                  <c:v>0.99833470599999996</c:v>
                </c:pt>
                <c:pt idx="84559">
                  <c:v>0.99466263200000005</c:v>
                </c:pt>
                <c:pt idx="84560">
                  <c:v>0.99466263200000005</c:v>
                </c:pt>
                <c:pt idx="84561">
                  <c:v>0.99833470599999996</c:v>
                </c:pt>
                <c:pt idx="84562">
                  <c:v>0.99466263200000005</c:v>
                </c:pt>
                <c:pt idx="84563">
                  <c:v>0.99833470599999996</c:v>
                </c:pt>
                <c:pt idx="84564">
                  <c:v>0.99833470599999996</c:v>
                </c:pt>
                <c:pt idx="84565">
                  <c:v>0.994798234</c:v>
                </c:pt>
                <c:pt idx="84566">
                  <c:v>0.98337578699999995</c:v>
                </c:pt>
                <c:pt idx="84567">
                  <c:v>0.98337578699999995</c:v>
                </c:pt>
                <c:pt idx="84568">
                  <c:v>0.994798234</c:v>
                </c:pt>
                <c:pt idx="84569">
                  <c:v>0.98337578699999995</c:v>
                </c:pt>
                <c:pt idx="84570">
                  <c:v>0.98337578699999995</c:v>
                </c:pt>
                <c:pt idx="84571">
                  <c:v>0.98337578699999995</c:v>
                </c:pt>
                <c:pt idx="84572">
                  <c:v>0.99466263200000005</c:v>
                </c:pt>
                <c:pt idx="84573">
                  <c:v>0.98337578699999995</c:v>
                </c:pt>
                <c:pt idx="84574">
                  <c:v>0.994798234</c:v>
                </c:pt>
                <c:pt idx="84575">
                  <c:v>0.99833470599999996</c:v>
                </c:pt>
                <c:pt idx="84576">
                  <c:v>0.99466263200000005</c:v>
                </c:pt>
                <c:pt idx="84577">
                  <c:v>0.98337578699999995</c:v>
                </c:pt>
                <c:pt idx="84578">
                  <c:v>0.99466263200000005</c:v>
                </c:pt>
                <c:pt idx="84579">
                  <c:v>0.98048173699999996</c:v>
                </c:pt>
                <c:pt idx="84580">
                  <c:v>0.99833470599999996</c:v>
                </c:pt>
                <c:pt idx="84581">
                  <c:v>0.994798234</c:v>
                </c:pt>
                <c:pt idx="84582">
                  <c:v>0.99466263200000005</c:v>
                </c:pt>
                <c:pt idx="84583">
                  <c:v>0.98975540500000003</c:v>
                </c:pt>
                <c:pt idx="84584">
                  <c:v>0.99833470599999996</c:v>
                </c:pt>
                <c:pt idx="84585">
                  <c:v>0.994798234</c:v>
                </c:pt>
                <c:pt idx="84586">
                  <c:v>0.98048173699999996</c:v>
                </c:pt>
                <c:pt idx="84587">
                  <c:v>0.994798234</c:v>
                </c:pt>
                <c:pt idx="84588">
                  <c:v>0.994798234</c:v>
                </c:pt>
                <c:pt idx="84589">
                  <c:v>0.99833470599999996</c:v>
                </c:pt>
                <c:pt idx="84590">
                  <c:v>0.99833470599999996</c:v>
                </c:pt>
                <c:pt idx="84591">
                  <c:v>0.99833470599999996</c:v>
                </c:pt>
                <c:pt idx="84592">
                  <c:v>0.98048173699999996</c:v>
                </c:pt>
                <c:pt idx="84593">
                  <c:v>0.99466263200000005</c:v>
                </c:pt>
                <c:pt idx="84594">
                  <c:v>0.99466263200000005</c:v>
                </c:pt>
                <c:pt idx="84595">
                  <c:v>0.98048173699999996</c:v>
                </c:pt>
                <c:pt idx="84596">
                  <c:v>0.99833470599999996</c:v>
                </c:pt>
                <c:pt idx="84597">
                  <c:v>0.994798234</c:v>
                </c:pt>
                <c:pt idx="84598">
                  <c:v>0.98337578699999995</c:v>
                </c:pt>
                <c:pt idx="84599">
                  <c:v>0.99833470599999996</c:v>
                </c:pt>
                <c:pt idx="84600">
                  <c:v>0.994798234</c:v>
                </c:pt>
                <c:pt idx="84601">
                  <c:v>0.98337578699999995</c:v>
                </c:pt>
                <c:pt idx="84602">
                  <c:v>0.994798234</c:v>
                </c:pt>
                <c:pt idx="84603">
                  <c:v>0.99466263200000005</c:v>
                </c:pt>
                <c:pt idx="84604">
                  <c:v>0.98048173699999996</c:v>
                </c:pt>
                <c:pt idx="84605">
                  <c:v>0.994798234</c:v>
                </c:pt>
                <c:pt idx="84606">
                  <c:v>0.987316898</c:v>
                </c:pt>
                <c:pt idx="84607">
                  <c:v>0.994798234</c:v>
                </c:pt>
                <c:pt idx="84608">
                  <c:v>0.99466263200000005</c:v>
                </c:pt>
                <c:pt idx="84609">
                  <c:v>0.98337578699999995</c:v>
                </c:pt>
                <c:pt idx="84610">
                  <c:v>0.99466263200000005</c:v>
                </c:pt>
                <c:pt idx="84611">
                  <c:v>0.98337578699999995</c:v>
                </c:pt>
                <c:pt idx="84612">
                  <c:v>0.99466263200000005</c:v>
                </c:pt>
                <c:pt idx="84613">
                  <c:v>0.98337578699999995</c:v>
                </c:pt>
                <c:pt idx="84614">
                  <c:v>0.98337578699999995</c:v>
                </c:pt>
                <c:pt idx="84615">
                  <c:v>0.98337578699999995</c:v>
                </c:pt>
                <c:pt idx="84616">
                  <c:v>0.99833470599999996</c:v>
                </c:pt>
                <c:pt idx="84617">
                  <c:v>0.99466263200000005</c:v>
                </c:pt>
                <c:pt idx="84618">
                  <c:v>0.994798234</c:v>
                </c:pt>
                <c:pt idx="84619">
                  <c:v>0.98337578699999995</c:v>
                </c:pt>
                <c:pt idx="84620">
                  <c:v>0.96306093000000004</c:v>
                </c:pt>
                <c:pt idx="84621">
                  <c:v>0.994798234</c:v>
                </c:pt>
                <c:pt idx="84622">
                  <c:v>0.994798234</c:v>
                </c:pt>
                <c:pt idx="84623">
                  <c:v>0.98048173699999996</c:v>
                </c:pt>
                <c:pt idx="84624">
                  <c:v>0.99466263200000005</c:v>
                </c:pt>
                <c:pt idx="84625">
                  <c:v>0.98337578699999995</c:v>
                </c:pt>
                <c:pt idx="84626">
                  <c:v>0.994798234</c:v>
                </c:pt>
                <c:pt idx="84627">
                  <c:v>0.994798234</c:v>
                </c:pt>
                <c:pt idx="84628">
                  <c:v>0.99833470599999996</c:v>
                </c:pt>
                <c:pt idx="84629">
                  <c:v>0.99100769600000005</c:v>
                </c:pt>
                <c:pt idx="84630">
                  <c:v>0.994798234</c:v>
                </c:pt>
                <c:pt idx="84631">
                  <c:v>0.98337578699999995</c:v>
                </c:pt>
                <c:pt idx="84632">
                  <c:v>0.994798234</c:v>
                </c:pt>
                <c:pt idx="84633">
                  <c:v>0.99833470599999996</c:v>
                </c:pt>
                <c:pt idx="84634">
                  <c:v>0.994798234</c:v>
                </c:pt>
                <c:pt idx="84635">
                  <c:v>0.98337578699999995</c:v>
                </c:pt>
                <c:pt idx="84636">
                  <c:v>0.99466263200000005</c:v>
                </c:pt>
                <c:pt idx="84637">
                  <c:v>0.99833470599999996</c:v>
                </c:pt>
                <c:pt idx="84638">
                  <c:v>0.99833470599999996</c:v>
                </c:pt>
                <c:pt idx="84639">
                  <c:v>0.99466263200000005</c:v>
                </c:pt>
                <c:pt idx="84640">
                  <c:v>0.99466263200000005</c:v>
                </c:pt>
                <c:pt idx="84641">
                  <c:v>0.98048173699999996</c:v>
                </c:pt>
                <c:pt idx="84642">
                  <c:v>0.99466263200000005</c:v>
                </c:pt>
                <c:pt idx="84643">
                  <c:v>0.99466263200000005</c:v>
                </c:pt>
                <c:pt idx="84644">
                  <c:v>0.98337578699999995</c:v>
                </c:pt>
                <c:pt idx="84645">
                  <c:v>0.99466263200000005</c:v>
                </c:pt>
                <c:pt idx="84646">
                  <c:v>0.994798234</c:v>
                </c:pt>
                <c:pt idx="84647">
                  <c:v>0.994798234</c:v>
                </c:pt>
                <c:pt idx="84648">
                  <c:v>0.98337578699999995</c:v>
                </c:pt>
                <c:pt idx="84649">
                  <c:v>0.97324861200000001</c:v>
                </c:pt>
                <c:pt idx="84650">
                  <c:v>0.98337578699999995</c:v>
                </c:pt>
                <c:pt idx="84651">
                  <c:v>0.994798234</c:v>
                </c:pt>
                <c:pt idx="84652">
                  <c:v>0.99833470599999996</c:v>
                </c:pt>
                <c:pt idx="84653">
                  <c:v>0.99833470599999996</c:v>
                </c:pt>
                <c:pt idx="84654">
                  <c:v>0.98048173699999996</c:v>
                </c:pt>
                <c:pt idx="84655">
                  <c:v>0.98337578699999995</c:v>
                </c:pt>
                <c:pt idx="84656">
                  <c:v>0.994798234</c:v>
                </c:pt>
                <c:pt idx="84657">
                  <c:v>0.99090427199999997</c:v>
                </c:pt>
                <c:pt idx="84658">
                  <c:v>0.99833470599999996</c:v>
                </c:pt>
                <c:pt idx="84659">
                  <c:v>0.98337578699999995</c:v>
                </c:pt>
                <c:pt idx="84660">
                  <c:v>0.98337578699999995</c:v>
                </c:pt>
                <c:pt idx="84661">
                  <c:v>0.99833470599999996</c:v>
                </c:pt>
                <c:pt idx="84662">
                  <c:v>0.99466263200000005</c:v>
                </c:pt>
                <c:pt idx="84663">
                  <c:v>0.98048173699999996</c:v>
                </c:pt>
                <c:pt idx="84664">
                  <c:v>0.99833470599999996</c:v>
                </c:pt>
                <c:pt idx="84665">
                  <c:v>0.98337578699999995</c:v>
                </c:pt>
                <c:pt idx="84666">
                  <c:v>0.99456953599999998</c:v>
                </c:pt>
                <c:pt idx="84667">
                  <c:v>0.99027694600000005</c:v>
                </c:pt>
                <c:pt idx="84668">
                  <c:v>0.98337578699999995</c:v>
                </c:pt>
                <c:pt idx="84669">
                  <c:v>0.98337578699999995</c:v>
                </c:pt>
                <c:pt idx="84670">
                  <c:v>0.98337578699999995</c:v>
                </c:pt>
                <c:pt idx="84671">
                  <c:v>0.98048173699999996</c:v>
                </c:pt>
                <c:pt idx="84672">
                  <c:v>0.99833470599999996</c:v>
                </c:pt>
                <c:pt idx="84673">
                  <c:v>0.98337578699999995</c:v>
                </c:pt>
                <c:pt idx="84674">
                  <c:v>0.99466263200000005</c:v>
                </c:pt>
                <c:pt idx="84675">
                  <c:v>0.98048173699999996</c:v>
                </c:pt>
                <c:pt idx="84676">
                  <c:v>0.98337578699999995</c:v>
                </c:pt>
                <c:pt idx="84677">
                  <c:v>0.98975540500000003</c:v>
                </c:pt>
                <c:pt idx="84678">
                  <c:v>0.994798234</c:v>
                </c:pt>
                <c:pt idx="84679">
                  <c:v>0.98337578699999995</c:v>
                </c:pt>
                <c:pt idx="84680">
                  <c:v>0.99833470599999996</c:v>
                </c:pt>
                <c:pt idx="84681">
                  <c:v>0.99466263200000005</c:v>
                </c:pt>
                <c:pt idx="84682">
                  <c:v>0.994798234</c:v>
                </c:pt>
                <c:pt idx="84683">
                  <c:v>0.994798234</c:v>
                </c:pt>
                <c:pt idx="84684">
                  <c:v>0.98048173699999996</c:v>
                </c:pt>
                <c:pt idx="84685">
                  <c:v>0.98048173699999996</c:v>
                </c:pt>
                <c:pt idx="84686">
                  <c:v>0.97933389000000004</c:v>
                </c:pt>
                <c:pt idx="84687">
                  <c:v>0.98337578699999995</c:v>
                </c:pt>
                <c:pt idx="84688">
                  <c:v>0.994798234</c:v>
                </c:pt>
                <c:pt idx="84689">
                  <c:v>0.98337578699999995</c:v>
                </c:pt>
                <c:pt idx="84690">
                  <c:v>0.99833470599999996</c:v>
                </c:pt>
                <c:pt idx="84691">
                  <c:v>0.99466263200000005</c:v>
                </c:pt>
                <c:pt idx="84692">
                  <c:v>0.98337578699999995</c:v>
                </c:pt>
                <c:pt idx="84693">
                  <c:v>0.98337578699999995</c:v>
                </c:pt>
                <c:pt idx="84694">
                  <c:v>0.98337578699999995</c:v>
                </c:pt>
                <c:pt idx="84695">
                  <c:v>0.99833470599999996</c:v>
                </c:pt>
                <c:pt idx="84696">
                  <c:v>0.994798234</c:v>
                </c:pt>
                <c:pt idx="84697">
                  <c:v>0.994798234</c:v>
                </c:pt>
                <c:pt idx="84698">
                  <c:v>0.99833470599999996</c:v>
                </c:pt>
                <c:pt idx="84699">
                  <c:v>0.99466263200000005</c:v>
                </c:pt>
                <c:pt idx="84700">
                  <c:v>0.98048173699999996</c:v>
                </c:pt>
                <c:pt idx="84701">
                  <c:v>0.99833470599999996</c:v>
                </c:pt>
                <c:pt idx="84702">
                  <c:v>0.99466263200000005</c:v>
                </c:pt>
                <c:pt idx="84703">
                  <c:v>0.994798234</c:v>
                </c:pt>
                <c:pt idx="84704">
                  <c:v>0.98549281</c:v>
                </c:pt>
                <c:pt idx="84705">
                  <c:v>0.99466263200000005</c:v>
                </c:pt>
                <c:pt idx="84706">
                  <c:v>0.99466263200000005</c:v>
                </c:pt>
                <c:pt idx="84707">
                  <c:v>0.99090427199999997</c:v>
                </c:pt>
                <c:pt idx="84708">
                  <c:v>0.98337578699999995</c:v>
                </c:pt>
                <c:pt idx="84709">
                  <c:v>0.994798234</c:v>
                </c:pt>
                <c:pt idx="84710">
                  <c:v>0.98048173699999996</c:v>
                </c:pt>
                <c:pt idx="84711">
                  <c:v>0.98337578699999995</c:v>
                </c:pt>
                <c:pt idx="84712">
                  <c:v>0.994798234</c:v>
                </c:pt>
                <c:pt idx="84713">
                  <c:v>0.98048173699999996</c:v>
                </c:pt>
                <c:pt idx="84714">
                  <c:v>0.99466263200000005</c:v>
                </c:pt>
                <c:pt idx="84715">
                  <c:v>0.994798234</c:v>
                </c:pt>
                <c:pt idx="84716">
                  <c:v>0.98337578699999995</c:v>
                </c:pt>
                <c:pt idx="84717">
                  <c:v>0.98975540500000003</c:v>
                </c:pt>
                <c:pt idx="84718">
                  <c:v>0.98337578699999995</c:v>
                </c:pt>
                <c:pt idx="84719">
                  <c:v>0.994798234</c:v>
                </c:pt>
                <c:pt idx="84720">
                  <c:v>0.98337578699999995</c:v>
                </c:pt>
                <c:pt idx="84721">
                  <c:v>0.99833470599999996</c:v>
                </c:pt>
                <c:pt idx="84722">
                  <c:v>0.98337578699999995</c:v>
                </c:pt>
                <c:pt idx="84723">
                  <c:v>0.99833470599999996</c:v>
                </c:pt>
                <c:pt idx="84724">
                  <c:v>0.98337578699999995</c:v>
                </c:pt>
                <c:pt idx="84725">
                  <c:v>0.98048173699999996</c:v>
                </c:pt>
                <c:pt idx="84726">
                  <c:v>0.98048173699999996</c:v>
                </c:pt>
                <c:pt idx="84727">
                  <c:v>0.98337578699999995</c:v>
                </c:pt>
                <c:pt idx="84728">
                  <c:v>0.98337578699999995</c:v>
                </c:pt>
                <c:pt idx="84729">
                  <c:v>0.99466263200000005</c:v>
                </c:pt>
                <c:pt idx="84730">
                  <c:v>0.98048173699999996</c:v>
                </c:pt>
                <c:pt idx="84731">
                  <c:v>0.99100769600000005</c:v>
                </c:pt>
                <c:pt idx="84732">
                  <c:v>0.99027694600000005</c:v>
                </c:pt>
                <c:pt idx="84733">
                  <c:v>0.98337578699999995</c:v>
                </c:pt>
                <c:pt idx="84734">
                  <c:v>0.98337578699999995</c:v>
                </c:pt>
                <c:pt idx="84735">
                  <c:v>0.99466263200000005</c:v>
                </c:pt>
                <c:pt idx="84736">
                  <c:v>0.994798234</c:v>
                </c:pt>
                <c:pt idx="84737">
                  <c:v>0.99466263200000005</c:v>
                </c:pt>
                <c:pt idx="84738">
                  <c:v>0.98048173699999996</c:v>
                </c:pt>
                <c:pt idx="84739">
                  <c:v>0.98337578699999995</c:v>
                </c:pt>
                <c:pt idx="84740">
                  <c:v>0.994798234</c:v>
                </c:pt>
                <c:pt idx="84741">
                  <c:v>0.994798234</c:v>
                </c:pt>
                <c:pt idx="84742">
                  <c:v>0.99833470599999996</c:v>
                </c:pt>
                <c:pt idx="84743">
                  <c:v>0.98337578699999995</c:v>
                </c:pt>
                <c:pt idx="84744">
                  <c:v>0.98048173699999996</c:v>
                </c:pt>
                <c:pt idx="84745">
                  <c:v>0.99466263200000005</c:v>
                </c:pt>
                <c:pt idx="84746">
                  <c:v>0.99833470599999996</c:v>
                </c:pt>
                <c:pt idx="84747">
                  <c:v>0.99833470599999996</c:v>
                </c:pt>
                <c:pt idx="84748">
                  <c:v>0.994798234</c:v>
                </c:pt>
                <c:pt idx="84749">
                  <c:v>0.994798234</c:v>
                </c:pt>
                <c:pt idx="84750">
                  <c:v>0.99833470599999996</c:v>
                </c:pt>
                <c:pt idx="84751">
                  <c:v>0.99466263200000005</c:v>
                </c:pt>
                <c:pt idx="84752">
                  <c:v>0.99833470599999996</c:v>
                </c:pt>
                <c:pt idx="84753">
                  <c:v>0.994798234</c:v>
                </c:pt>
                <c:pt idx="84754">
                  <c:v>0.994798234</c:v>
                </c:pt>
                <c:pt idx="84755">
                  <c:v>0.98048173699999996</c:v>
                </c:pt>
                <c:pt idx="84756">
                  <c:v>0.994798234</c:v>
                </c:pt>
                <c:pt idx="84757">
                  <c:v>0.98337578699999995</c:v>
                </c:pt>
                <c:pt idx="84758">
                  <c:v>0.98337578699999995</c:v>
                </c:pt>
                <c:pt idx="84759">
                  <c:v>0.99833470599999996</c:v>
                </c:pt>
                <c:pt idx="84760">
                  <c:v>0.98048173699999996</c:v>
                </c:pt>
                <c:pt idx="84761">
                  <c:v>0.99833470599999996</c:v>
                </c:pt>
                <c:pt idx="84762">
                  <c:v>0.99833470599999996</c:v>
                </c:pt>
                <c:pt idx="84763">
                  <c:v>0.99833470599999996</c:v>
                </c:pt>
                <c:pt idx="84764">
                  <c:v>0.98337578699999995</c:v>
                </c:pt>
                <c:pt idx="84765">
                  <c:v>0.98337578699999995</c:v>
                </c:pt>
                <c:pt idx="84766">
                  <c:v>0.98337578699999995</c:v>
                </c:pt>
                <c:pt idx="84767">
                  <c:v>0.98552498799999999</c:v>
                </c:pt>
                <c:pt idx="84768">
                  <c:v>0.994798234</c:v>
                </c:pt>
                <c:pt idx="84769">
                  <c:v>0.98337578699999995</c:v>
                </c:pt>
                <c:pt idx="84770">
                  <c:v>0.99466263200000005</c:v>
                </c:pt>
                <c:pt idx="84771">
                  <c:v>0.99833470599999996</c:v>
                </c:pt>
                <c:pt idx="84772">
                  <c:v>0.99466263200000005</c:v>
                </c:pt>
                <c:pt idx="84773">
                  <c:v>0.99466263200000005</c:v>
                </c:pt>
                <c:pt idx="84774">
                  <c:v>0.98337578699999995</c:v>
                </c:pt>
                <c:pt idx="84775">
                  <c:v>0.98337578699999995</c:v>
                </c:pt>
                <c:pt idx="84776">
                  <c:v>0.99833470599999996</c:v>
                </c:pt>
                <c:pt idx="84777">
                  <c:v>0.98048173699999996</c:v>
                </c:pt>
                <c:pt idx="84778">
                  <c:v>0.99833470599999996</c:v>
                </c:pt>
                <c:pt idx="84779">
                  <c:v>0.99466263200000005</c:v>
                </c:pt>
                <c:pt idx="84780">
                  <c:v>0.98048173699999996</c:v>
                </c:pt>
                <c:pt idx="84781">
                  <c:v>0.99466263200000005</c:v>
                </c:pt>
                <c:pt idx="84782">
                  <c:v>0.99833470599999996</c:v>
                </c:pt>
                <c:pt idx="84783">
                  <c:v>0.98337578699999995</c:v>
                </c:pt>
                <c:pt idx="84784">
                  <c:v>0.98337578699999995</c:v>
                </c:pt>
                <c:pt idx="84785">
                  <c:v>0.994798234</c:v>
                </c:pt>
                <c:pt idx="84786">
                  <c:v>0.99090427199999997</c:v>
                </c:pt>
                <c:pt idx="84787">
                  <c:v>0.98048173699999996</c:v>
                </c:pt>
                <c:pt idx="84788">
                  <c:v>0.994798234</c:v>
                </c:pt>
                <c:pt idx="84789">
                  <c:v>0.994798234</c:v>
                </c:pt>
                <c:pt idx="84790">
                  <c:v>0.98337578699999995</c:v>
                </c:pt>
                <c:pt idx="84791">
                  <c:v>0.99100769600000005</c:v>
                </c:pt>
                <c:pt idx="84792">
                  <c:v>0.99833470599999996</c:v>
                </c:pt>
                <c:pt idx="84793">
                  <c:v>0.99833470599999996</c:v>
                </c:pt>
                <c:pt idx="84794">
                  <c:v>0.98337578699999995</c:v>
                </c:pt>
                <c:pt idx="84795">
                  <c:v>0.98337578699999995</c:v>
                </c:pt>
                <c:pt idx="84796">
                  <c:v>0.994798234</c:v>
                </c:pt>
                <c:pt idx="84797">
                  <c:v>0.98048173699999996</c:v>
                </c:pt>
                <c:pt idx="84798">
                  <c:v>0.99466263200000005</c:v>
                </c:pt>
                <c:pt idx="84799">
                  <c:v>0.99833470599999996</c:v>
                </c:pt>
                <c:pt idx="84800">
                  <c:v>0.99466263200000005</c:v>
                </c:pt>
                <c:pt idx="84801">
                  <c:v>0.98048173699999996</c:v>
                </c:pt>
                <c:pt idx="84802">
                  <c:v>0.99100769600000005</c:v>
                </c:pt>
                <c:pt idx="84803">
                  <c:v>0.98048173699999996</c:v>
                </c:pt>
                <c:pt idx="84804">
                  <c:v>0.98337578699999995</c:v>
                </c:pt>
                <c:pt idx="84805">
                  <c:v>0.99466263200000005</c:v>
                </c:pt>
                <c:pt idx="84806">
                  <c:v>0.987316898</c:v>
                </c:pt>
                <c:pt idx="84807">
                  <c:v>0.98048173699999996</c:v>
                </c:pt>
                <c:pt idx="84808">
                  <c:v>0.99466263200000005</c:v>
                </c:pt>
                <c:pt idx="84809">
                  <c:v>0.98337578699999995</c:v>
                </c:pt>
                <c:pt idx="84810">
                  <c:v>0.994798234</c:v>
                </c:pt>
                <c:pt idx="84811">
                  <c:v>0.99466263200000005</c:v>
                </c:pt>
                <c:pt idx="84812">
                  <c:v>0.99100769600000005</c:v>
                </c:pt>
                <c:pt idx="84813">
                  <c:v>0.99466263200000005</c:v>
                </c:pt>
                <c:pt idx="84814">
                  <c:v>0.98549281</c:v>
                </c:pt>
                <c:pt idx="84815">
                  <c:v>0.98337578699999995</c:v>
                </c:pt>
                <c:pt idx="84816">
                  <c:v>0.98337578699999995</c:v>
                </c:pt>
                <c:pt idx="84817">
                  <c:v>0.99466263200000005</c:v>
                </c:pt>
                <c:pt idx="84818">
                  <c:v>0.98337578699999995</c:v>
                </c:pt>
                <c:pt idx="84819">
                  <c:v>0.98337578699999995</c:v>
                </c:pt>
                <c:pt idx="84820">
                  <c:v>0.99833470599999996</c:v>
                </c:pt>
                <c:pt idx="84821">
                  <c:v>0.98048173699999996</c:v>
                </c:pt>
                <c:pt idx="84822">
                  <c:v>0.98048173699999996</c:v>
                </c:pt>
                <c:pt idx="84823">
                  <c:v>0.99027694600000005</c:v>
                </c:pt>
                <c:pt idx="84824">
                  <c:v>0.99466263200000005</c:v>
                </c:pt>
                <c:pt idx="84825">
                  <c:v>0.98048173699999996</c:v>
                </c:pt>
                <c:pt idx="84826">
                  <c:v>0.98337578699999995</c:v>
                </c:pt>
                <c:pt idx="84827">
                  <c:v>0.994798234</c:v>
                </c:pt>
                <c:pt idx="84828">
                  <c:v>0.98048173699999996</c:v>
                </c:pt>
                <c:pt idx="84829">
                  <c:v>0.98337578699999995</c:v>
                </c:pt>
                <c:pt idx="84830">
                  <c:v>0.99466263200000005</c:v>
                </c:pt>
                <c:pt idx="84831">
                  <c:v>0.99833470599999996</c:v>
                </c:pt>
                <c:pt idx="84832">
                  <c:v>0.98337578699999995</c:v>
                </c:pt>
                <c:pt idx="84833">
                  <c:v>0.994798234</c:v>
                </c:pt>
                <c:pt idx="84834">
                  <c:v>0.98337578699999995</c:v>
                </c:pt>
                <c:pt idx="84835">
                  <c:v>0.99466263200000005</c:v>
                </c:pt>
                <c:pt idx="84836">
                  <c:v>0.98337578699999995</c:v>
                </c:pt>
                <c:pt idx="84837">
                  <c:v>0.99100769600000005</c:v>
                </c:pt>
                <c:pt idx="84838">
                  <c:v>0.98552498799999999</c:v>
                </c:pt>
                <c:pt idx="84839">
                  <c:v>0.99090427199999997</c:v>
                </c:pt>
                <c:pt idx="84840">
                  <c:v>0.98337578699999995</c:v>
                </c:pt>
                <c:pt idx="84841">
                  <c:v>0.99466263200000005</c:v>
                </c:pt>
                <c:pt idx="84842">
                  <c:v>0.98048173699999996</c:v>
                </c:pt>
                <c:pt idx="84843">
                  <c:v>0.99466263200000005</c:v>
                </c:pt>
                <c:pt idx="84844">
                  <c:v>0.99833470599999996</c:v>
                </c:pt>
                <c:pt idx="84845">
                  <c:v>0.99833470599999996</c:v>
                </c:pt>
                <c:pt idx="84846">
                  <c:v>0.994798234</c:v>
                </c:pt>
                <c:pt idx="84847">
                  <c:v>0.98048173699999996</c:v>
                </c:pt>
                <c:pt idx="84848">
                  <c:v>0.98337578699999995</c:v>
                </c:pt>
                <c:pt idx="84849">
                  <c:v>0.99833470599999996</c:v>
                </c:pt>
                <c:pt idx="84850">
                  <c:v>0.99100769600000005</c:v>
                </c:pt>
                <c:pt idx="84851">
                  <c:v>0.98337578699999995</c:v>
                </c:pt>
                <c:pt idx="84852">
                  <c:v>0.994798234</c:v>
                </c:pt>
                <c:pt idx="84853">
                  <c:v>0.994798234</c:v>
                </c:pt>
                <c:pt idx="84854">
                  <c:v>0.98337578699999995</c:v>
                </c:pt>
                <c:pt idx="84855">
                  <c:v>0.98048173699999996</c:v>
                </c:pt>
                <c:pt idx="84856">
                  <c:v>0.98048173699999996</c:v>
                </c:pt>
                <c:pt idx="84857">
                  <c:v>0.98337578699999995</c:v>
                </c:pt>
                <c:pt idx="84858">
                  <c:v>0.98337578699999995</c:v>
                </c:pt>
                <c:pt idx="84859">
                  <c:v>0.98048173699999996</c:v>
                </c:pt>
                <c:pt idx="84860">
                  <c:v>0.994798234</c:v>
                </c:pt>
                <c:pt idx="84861">
                  <c:v>0.994798234</c:v>
                </c:pt>
                <c:pt idx="84862">
                  <c:v>0.99466263200000005</c:v>
                </c:pt>
                <c:pt idx="84863">
                  <c:v>0.98048173699999996</c:v>
                </c:pt>
                <c:pt idx="84864">
                  <c:v>0.99015918800000002</c:v>
                </c:pt>
                <c:pt idx="84865">
                  <c:v>0.98337578699999995</c:v>
                </c:pt>
                <c:pt idx="84866">
                  <c:v>0.994798234</c:v>
                </c:pt>
                <c:pt idx="84867">
                  <c:v>0.99833470599999996</c:v>
                </c:pt>
                <c:pt idx="84868">
                  <c:v>0.99015918800000002</c:v>
                </c:pt>
                <c:pt idx="84869">
                  <c:v>0.98337578699999995</c:v>
                </c:pt>
                <c:pt idx="84870">
                  <c:v>0.99466263200000005</c:v>
                </c:pt>
                <c:pt idx="84871">
                  <c:v>0.99833470599999996</c:v>
                </c:pt>
                <c:pt idx="84872">
                  <c:v>0.99833470599999996</c:v>
                </c:pt>
                <c:pt idx="84873">
                  <c:v>0.98048173699999996</c:v>
                </c:pt>
                <c:pt idx="84874">
                  <c:v>0.99833470599999996</c:v>
                </c:pt>
                <c:pt idx="84875">
                  <c:v>0.99466263200000005</c:v>
                </c:pt>
                <c:pt idx="84876">
                  <c:v>0.98337578699999995</c:v>
                </c:pt>
                <c:pt idx="84877">
                  <c:v>0.98048173699999996</c:v>
                </c:pt>
                <c:pt idx="84878">
                  <c:v>0.994798234</c:v>
                </c:pt>
                <c:pt idx="84879">
                  <c:v>0.98337578699999995</c:v>
                </c:pt>
                <c:pt idx="84880">
                  <c:v>0.98337578699999995</c:v>
                </c:pt>
                <c:pt idx="84881">
                  <c:v>0.99027694600000005</c:v>
                </c:pt>
                <c:pt idx="84882">
                  <c:v>0.98729905299999998</c:v>
                </c:pt>
                <c:pt idx="84883">
                  <c:v>0.99466263200000005</c:v>
                </c:pt>
                <c:pt idx="84884">
                  <c:v>0.99833470599999996</c:v>
                </c:pt>
                <c:pt idx="84885">
                  <c:v>0.98048173699999996</c:v>
                </c:pt>
                <c:pt idx="84886">
                  <c:v>0.98048173699999996</c:v>
                </c:pt>
                <c:pt idx="84887">
                  <c:v>0.98337578699999995</c:v>
                </c:pt>
                <c:pt idx="84888">
                  <c:v>0.97702001699999996</c:v>
                </c:pt>
                <c:pt idx="84889">
                  <c:v>0.98337578699999995</c:v>
                </c:pt>
                <c:pt idx="84890">
                  <c:v>0.98337578699999995</c:v>
                </c:pt>
                <c:pt idx="84891">
                  <c:v>0.98048173699999996</c:v>
                </c:pt>
                <c:pt idx="84892">
                  <c:v>0.99833470599999996</c:v>
                </c:pt>
                <c:pt idx="84893">
                  <c:v>0.99833470599999996</c:v>
                </c:pt>
                <c:pt idx="84894">
                  <c:v>0.98337578699999995</c:v>
                </c:pt>
                <c:pt idx="84895">
                  <c:v>0.98337578699999995</c:v>
                </c:pt>
                <c:pt idx="84896">
                  <c:v>0.99833470599999996</c:v>
                </c:pt>
                <c:pt idx="84897">
                  <c:v>0.98337578699999995</c:v>
                </c:pt>
                <c:pt idx="84898">
                  <c:v>0.98337578699999995</c:v>
                </c:pt>
                <c:pt idx="84899">
                  <c:v>0.98048173699999996</c:v>
                </c:pt>
                <c:pt idx="84900">
                  <c:v>0.98337578699999995</c:v>
                </c:pt>
                <c:pt idx="84901">
                  <c:v>0.98337578699999995</c:v>
                </c:pt>
                <c:pt idx="84902">
                  <c:v>0.99466263200000005</c:v>
                </c:pt>
                <c:pt idx="84903">
                  <c:v>0.994798234</c:v>
                </c:pt>
                <c:pt idx="84904">
                  <c:v>0.98048173699999996</c:v>
                </c:pt>
                <c:pt idx="84905">
                  <c:v>0.99466263200000005</c:v>
                </c:pt>
                <c:pt idx="84906">
                  <c:v>0.98337578699999995</c:v>
                </c:pt>
                <c:pt idx="84907">
                  <c:v>0.99466263200000005</c:v>
                </c:pt>
                <c:pt idx="84908">
                  <c:v>0.99466263200000005</c:v>
                </c:pt>
                <c:pt idx="84909">
                  <c:v>0.98337578699999995</c:v>
                </c:pt>
                <c:pt idx="84910">
                  <c:v>0.994798234</c:v>
                </c:pt>
                <c:pt idx="84911">
                  <c:v>0.99833470599999996</c:v>
                </c:pt>
                <c:pt idx="84912">
                  <c:v>0.98729905299999998</c:v>
                </c:pt>
                <c:pt idx="84913">
                  <c:v>0.99833470599999996</c:v>
                </c:pt>
                <c:pt idx="84914">
                  <c:v>0.98337578699999995</c:v>
                </c:pt>
                <c:pt idx="84915">
                  <c:v>0.994798234</c:v>
                </c:pt>
                <c:pt idx="84916">
                  <c:v>0.98048173699999996</c:v>
                </c:pt>
                <c:pt idx="84917">
                  <c:v>0.98048173699999996</c:v>
                </c:pt>
                <c:pt idx="84918">
                  <c:v>0.98048173699999996</c:v>
                </c:pt>
                <c:pt idx="84919">
                  <c:v>0.98048173699999996</c:v>
                </c:pt>
                <c:pt idx="84920">
                  <c:v>0.98337578699999995</c:v>
                </c:pt>
                <c:pt idx="84921">
                  <c:v>0.98337578699999995</c:v>
                </c:pt>
                <c:pt idx="84922">
                  <c:v>0.98048173699999996</c:v>
                </c:pt>
                <c:pt idx="84923">
                  <c:v>0.99466263200000005</c:v>
                </c:pt>
                <c:pt idx="84924">
                  <c:v>0.994798234</c:v>
                </c:pt>
                <c:pt idx="84925">
                  <c:v>0.98337578699999995</c:v>
                </c:pt>
                <c:pt idx="84926">
                  <c:v>0.98048173699999996</c:v>
                </c:pt>
                <c:pt idx="84927">
                  <c:v>0.994798234</c:v>
                </c:pt>
                <c:pt idx="84928">
                  <c:v>0.98337578699999995</c:v>
                </c:pt>
                <c:pt idx="84929">
                  <c:v>0.994798234</c:v>
                </c:pt>
                <c:pt idx="84930">
                  <c:v>0.99466263200000005</c:v>
                </c:pt>
                <c:pt idx="84931">
                  <c:v>0.98337578699999995</c:v>
                </c:pt>
                <c:pt idx="84932">
                  <c:v>0.99466263200000005</c:v>
                </c:pt>
                <c:pt idx="84933">
                  <c:v>0.99466263200000005</c:v>
                </c:pt>
                <c:pt idx="84934">
                  <c:v>0.99466263200000005</c:v>
                </c:pt>
                <c:pt idx="84935">
                  <c:v>0.98337578699999995</c:v>
                </c:pt>
                <c:pt idx="84936">
                  <c:v>0.99466263200000005</c:v>
                </c:pt>
                <c:pt idx="84937">
                  <c:v>0.99833470599999996</c:v>
                </c:pt>
                <c:pt idx="84938">
                  <c:v>0.99090427199999997</c:v>
                </c:pt>
                <c:pt idx="84939">
                  <c:v>0.99833470599999996</c:v>
                </c:pt>
                <c:pt idx="84940">
                  <c:v>0.99833470599999996</c:v>
                </c:pt>
                <c:pt idx="84941">
                  <c:v>0.98048173699999996</c:v>
                </c:pt>
                <c:pt idx="84942">
                  <c:v>0.99833470599999996</c:v>
                </c:pt>
                <c:pt idx="84943">
                  <c:v>0.994798234</c:v>
                </c:pt>
                <c:pt idx="84944">
                  <c:v>0.98048173699999996</c:v>
                </c:pt>
                <c:pt idx="84945">
                  <c:v>0.994798234</c:v>
                </c:pt>
                <c:pt idx="84946">
                  <c:v>0.994798234</c:v>
                </c:pt>
                <c:pt idx="84947">
                  <c:v>0.98337578699999995</c:v>
                </c:pt>
                <c:pt idx="84948">
                  <c:v>0.994798234</c:v>
                </c:pt>
                <c:pt idx="84949">
                  <c:v>0.98337578699999995</c:v>
                </c:pt>
                <c:pt idx="84950">
                  <c:v>0.99833470599999996</c:v>
                </c:pt>
                <c:pt idx="84951">
                  <c:v>0.98337578699999995</c:v>
                </c:pt>
                <c:pt idx="84952">
                  <c:v>0.99027694600000005</c:v>
                </c:pt>
                <c:pt idx="84953">
                  <c:v>0.98337578699999995</c:v>
                </c:pt>
                <c:pt idx="84954">
                  <c:v>0.994798234</c:v>
                </c:pt>
                <c:pt idx="84955">
                  <c:v>0.994798234</c:v>
                </c:pt>
                <c:pt idx="84956">
                  <c:v>0.99635453600000001</c:v>
                </c:pt>
                <c:pt idx="84957">
                  <c:v>0.98048173699999996</c:v>
                </c:pt>
                <c:pt idx="84958">
                  <c:v>0.99466263200000005</c:v>
                </c:pt>
                <c:pt idx="84959">
                  <c:v>0.98337578699999995</c:v>
                </c:pt>
                <c:pt idx="84960">
                  <c:v>0.99466263200000005</c:v>
                </c:pt>
                <c:pt idx="84961">
                  <c:v>0.98048173699999996</c:v>
                </c:pt>
                <c:pt idx="84962">
                  <c:v>0.994798234</c:v>
                </c:pt>
                <c:pt idx="84963">
                  <c:v>0.99466263200000005</c:v>
                </c:pt>
                <c:pt idx="84964">
                  <c:v>0.98337578699999995</c:v>
                </c:pt>
                <c:pt idx="84965">
                  <c:v>0.99466263200000005</c:v>
                </c:pt>
                <c:pt idx="84966">
                  <c:v>0.98337578699999995</c:v>
                </c:pt>
                <c:pt idx="84967">
                  <c:v>0.98337578699999995</c:v>
                </c:pt>
                <c:pt idx="84968">
                  <c:v>0.99466263200000005</c:v>
                </c:pt>
                <c:pt idx="84969">
                  <c:v>0.99833470599999996</c:v>
                </c:pt>
                <c:pt idx="84970">
                  <c:v>0.99466263200000005</c:v>
                </c:pt>
                <c:pt idx="84971">
                  <c:v>0.99090427199999997</c:v>
                </c:pt>
                <c:pt idx="84972">
                  <c:v>0.98048173699999996</c:v>
                </c:pt>
                <c:pt idx="84973">
                  <c:v>0.98337578699999995</c:v>
                </c:pt>
                <c:pt idx="84974">
                  <c:v>0.99466263200000005</c:v>
                </c:pt>
                <c:pt idx="84975">
                  <c:v>0.99466263200000005</c:v>
                </c:pt>
                <c:pt idx="84976">
                  <c:v>0.99466263200000005</c:v>
                </c:pt>
                <c:pt idx="84977">
                  <c:v>0.98337578699999995</c:v>
                </c:pt>
                <c:pt idx="84978">
                  <c:v>0.98048173699999996</c:v>
                </c:pt>
                <c:pt idx="84979">
                  <c:v>0.98337578699999995</c:v>
                </c:pt>
                <c:pt idx="84980">
                  <c:v>0.99466263200000005</c:v>
                </c:pt>
                <c:pt idx="84981">
                  <c:v>0.98337578699999995</c:v>
                </c:pt>
                <c:pt idx="84982">
                  <c:v>0.994798234</c:v>
                </c:pt>
                <c:pt idx="84983">
                  <c:v>0.99466263200000005</c:v>
                </c:pt>
                <c:pt idx="84984">
                  <c:v>0.994798234</c:v>
                </c:pt>
                <c:pt idx="84985">
                  <c:v>0.98337578699999995</c:v>
                </c:pt>
                <c:pt idx="84986">
                  <c:v>0.994798234</c:v>
                </c:pt>
                <c:pt idx="84987">
                  <c:v>0.99015918800000002</c:v>
                </c:pt>
                <c:pt idx="84988">
                  <c:v>0.99466263200000005</c:v>
                </c:pt>
                <c:pt idx="84989">
                  <c:v>0.99833470599999996</c:v>
                </c:pt>
                <c:pt idx="84990">
                  <c:v>0.98337578699999995</c:v>
                </c:pt>
                <c:pt idx="84991">
                  <c:v>0.99466263200000005</c:v>
                </c:pt>
                <c:pt idx="84992">
                  <c:v>0.99027694600000005</c:v>
                </c:pt>
                <c:pt idx="84993">
                  <c:v>0.99466263200000005</c:v>
                </c:pt>
                <c:pt idx="84994">
                  <c:v>0.98337578699999995</c:v>
                </c:pt>
                <c:pt idx="84995">
                  <c:v>0.98048173699999996</c:v>
                </c:pt>
                <c:pt idx="84996">
                  <c:v>0.98337578699999995</c:v>
                </c:pt>
                <c:pt idx="84997">
                  <c:v>0.99466263200000005</c:v>
                </c:pt>
                <c:pt idx="84998">
                  <c:v>0.99466263200000005</c:v>
                </c:pt>
                <c:pt idx="84999">
                  <c:v>0.99100769600000005</c:v>
                </c:pt>
                <c:pt idx="85000">
                  <c:v>0.98337578699999995</c:v>
                </c:pt>
                <c:pt idx="85001">
                  <c:v>0.98337578699999995</c:v>
                </c:pt>
                <c:pt idx="85002">
                  <c:v>0.98048173699999996</c:v>
                </c:pt>
                <c:pt idx="85003">
                  <c:v>0.98048173699999996</c:v>
                </c:pt>
                <c:pt idx="85004">
                  <c:v>0.99100769600000005</c:v>
                </c:pt>
                <c:pt idx="85005">
                  <c:v>0.99833470599999996</c:v>
                </c:pt>
                <c:pt idx="85006">
                  <c:v>0.98337578699999995</c:v>
                </c:pt>
                <c:pt idx="85007">
                  <c:v>0.98337578699999995</c:v>
                </c:pt>
                <c:pt idx="85008">
                  <c:v>0.99833470599999996</c:v>
                </c:pt>
                <c:pt idx="85009">
                  <c:v>0.994798234</c:v>
                </c:pt>
                <c:pt idx="85010">
                  <c:v>0.98337578699999995</c:v>
                </c:pt>
                <c:pt idx="85011">
                  <c:v>0.99466263200000005</c:v>
                </c:pt>
                <c:pt idx="85012">
                  <c:v>0.99833470599999996</c:v>
                </c:pt>
                <c:pt idx="85013">
                  <c:v>0.99466263200000005</c:v>
                </c:pt>
                <c:pt idx="85014">
                  <c:v>0.98337578699999995</c:v>
                </c:pt>
                <c:pt idx="85015">
                  <c:v>0.98729905299999998</c:v>
                </c:pt>
                <c:pt idx="85016">
                  <c:v>0.98337578699999995</c:v>
                </c:pt>
                <c:pt idx="85017">
                  <c:v>0.99833470599999996</c:v>
                </c:pt>
                <c:pt idx="85018">
                  <c:v>0.994798234</c:v>
                </c:pt>
                <c:pt idx="85019">
                  <c:v>0.994798234</c:v>
                </c:pt>
                <c:pt idx="85020">
                  <c:v>0.99466263200000005</c:v>
                </c:pt>
                <c:pt idx="85021">
                  <c:v>0.98337578699999995</c:v>
                </c:pt>
                <c:pt idx="85022">
                  <c:v>0.99466263200000005</c:v>
                </c:pt>
                <c:pt idx="85023">
                  <c:v>0.99833470599999996</c:v>
                </c:pt>
                <c:pt idx="85024">
                  <c:v>0.99466263200000005</c:v>
                </c:pt>
                <c:pt idx="85025">
                  <c:v>0.99466263200000005</c:v>
                </c:pt>
                <c:pt idx="85026">
                  <c:v>0.99833470599999996</c:v>
                </c:pt>
                <c:pt idx="85027">
                  <c:v>0.99466263200000005</c:v>
                </c:pt>
                <c:pt idx="85028">
                  <c:v>0.98048173699999996</c:v>
                </c:pt>
                <c:pt idx="85029">
                  <c:v>0.99456953599999998</c:v>
                </c:pt>
                <c:pt idx="85030">
                  <c:v>0.99466263200000005</c:v>
                </c:pt>
                <c:pt idx="85031">
                  <c:v>0.99466263200000005</c:v>
                </c:pt>
                <c:pt idx="85032">
                  <c:v>0.98337578699999995</c:v>
                </c:pt>
                <c:pt idx="85033">
                  <c:v>0.99466263200000005</c:v>
                </c:pt>
                <c:pt idx="85034">
                  <c:v>0.98337578699999995</c:v>
                </c:pt>
                <c:pt idx="85035">
                  <c:v>0.994798234</c:v>
                </c:pt>
                <c:pt idx="85036">
                  <c:v>0.99833470599999996</c:v>
                </c:pt>
                <c:pt idx="85037">
                  <c:v>0.98337578699999995</c:v>
                </c:pt>
                <c:pt idx="85038">
                  <c:v>0.98048173699999996</c:v>
                </c:pt>
                <c:pt idx="85039">
                  <c:v>0.98337578699999995</c:v>
                </c:pt>
                <c:pt idx="85040">
                  <c:v>0.98337578699999995</c:v>
                </c:pt>
                <c:pt idx="85041">
                  <c:v>0.994798234</c:v>
                </c:pt>
                <c:pt idx="85042">
                  <c:v>0.99833470599999996</c:v>
                </c:pt>
                <c:pt idx="85043">
                  <c:v>0.98048173699999996</c:v>
                </c:pt>
                <c:pt idx="85044">
                  <c:v>0.98048173699999996</c:v>
                </c:pt>
                <c:pt idx="85045">
                  <c:v>0.98337578699999995</c:v>
                </c:pt>
                <c:pt idx="85046">
                  <c:v>0.994798234</c:v>
                </c:pt>
                <c:pt idx="85047">
                  <c:v>0.99833470599999996</c:v>
                </c:pt>
                <c:pt idx="85048">
                  <c:v>0.99833470599999996</c:v>
                </c:pt>
                <c:pt idx="85049">
                  <c:v>0.98048173699999996</c:v>
                </c:pt>
                <c:pt idx="85050">
                  <c:v>0.99833470599999996</c:v>
                </c:pt>
                <c:pt idx="85051">
                  <c:v>0.98337578699999995</c:v>
                </c:pt>
                <c:pt idx="85052">
                  <c:v>0.98337578699999995</c:v>
                </c:pt>
                <c:pt idx="85053">
                  <c:v>0.99466263200000005</c:v>
                </c:pt>
                <c:pt idx="85054">
                  <c:v>0.99466263200000005</c:v>
                </c:pt>
                <c:pt idx="85055">
                  <c:v>0.98337578699999995</c:v>
                </c:pt>
                <c:pt idx="85056">
                  <c:v>0.99466263200000005</c:v>
                </c:pt>
                <c:pt idx="85057">
                  <c:v>0.99160257900000004</c:v>
                </c:pt>
                <c:pt idx="85058">
                  <c:v>0.99833470599999996</c:v>
                </c:pt>
                <c:pt idx="85059">
                  <c:v>0.98337578699999995</c:v>
                </c:pt>
                <c:pt idx="85060">
                  <c:v>0.994798234</c:v>
                </c:pt>
                <c:pt idx="85061">
                  <c:v>0.994798234</c:v>
                </c:pt>
                <c:pt idx="85062">
                  <c:v>0.99833470599999996</c:v>
                </c:pt>
                <c:pt idx="85063">
                  <c:v>0.98048173699999996</c:v>
                </c:pt>
                <c:pt idx="85064">
                  <c:v>0.98337578699999995</c:v>
                </c:pt>
                <c:pt idx="85065">
                  <c:v>0.99833470599999996</c:v>
                </c:pt>
                <c:pt idx="85066">
                  <c:v>0.98337578699999995</c:v>
                </c:pt>
                <c:pt idx="85067">
                  <c:v>0.99833470599999996</c:v>
                </c:pt>
                <c:pt idx="85068">
                  <c:v>0.99833470599999996</c:v>
                </c:pt>
                <c:pt idx="85069">
                  <c:v>0.99466263200000005</c:v>
                </c:pt>
                <c:pt idx="85070">
                  <c:v>0.99466263200000005</c:v>
                </c:pt>
                <c:pt idx="85071">
                  <c:v>0.98048173699999996</c:v>
                </c:pt>
                <c:pt idx="85072">
                  <c:v>0.99466263200000005</c:v>
                </c:pt>
                <c:pt idx="85073">
                  <c:v>0.99015918800000002</c:v>
                </c:pt>
                <c:pt idx="85074">
                  <c:v>0.99090427199999997</c:v>
                </c:pt>
                <c:pt idx="85075">
                  <c:v>0.98337578699999995</c:v>
                </c:pt>
                <c:pt idx="85076">
                  <c:v>0.99090427199999997</c:v>
                </c:pt>
                <c:pt idx="85077">
                  <c:v>0.994798234</c:v>
                </c:pt>
                <c:pt idx="85078">
                  <c:v>0.98048173699999996</c:v>
                </c:pt>
                <c:pt idx="85079">
                  <c:v>0.99466263200000005</c:v>
                </c:pt>
                <c:pt idx="85080">
                  <c:v>0.99833470599999996</c:v>
                </c:pt>
                <c:pt idx="85081">
                  <c:v>0.98337578699999995</c:v>
                </c:pt>
                <c:pt idx="85082">
                  <c:v>0.98337578699999995</c:v>
                </c:pt>
                <c:pt idx="85083">
                  <c:v>0.98337578699999995</c:v>
                </c:pt>
                <c:pt idx="85084">
                  <c:v>0.994798234</c:v>
                </c:pt>
                <c:pt idx="85085">
                  <c:v>0.98048173699999996</c:v>
                </c:pt>
                <c:pt idx="85086">
                  <c:v>0.98337578699999995</c:v>
                </c:pt>
                <c:pt idx="85087">
                  <c:v>0.98048173699999996</c:v>
                </c:pt>
                <c:pt idx="85088">
                  <c:v>0.98337578699999995</c:v>
                </c:pt>
                <c:pt idx="85089">
                  <c:v>0.987316898</c:v>
                </c:pt>
                <c:pt idx="85090">
                  <c:v>0.994798234</c:v>
                </c:pt>
                <c:pt idx="85091">
                  <c:v>0.98529628999999996</c:v>
                </c:pt>
                <c:pt idx="85092">
                  <c:v>0.994798234</c:v>
                </c:pt>
                <c:pt idx="85093">
                  <c:v>0.99466263200000005</c:v>
                </c:pt>
                <c:pt idx="85094">
                  <c:v>0.994798234</c:v>
                </c:pt>
                <c:pt idx="85095">
                  <c:v>0.987316898</c:v>
                </c:pt>
                <c:pt idx="85096">
                  <c:v>0.99833470599999996</c:v>
                </c:pt>
                <c:pt idx="85097">
                  <c:v>0.994798234</c:v>
                </c:pt>
                <c:pt idx="85098">
                  <c:v>0.99466263200000005</c:v>
                </c:pt>
                <c:pt idx="85099">
                  <c:v>0.98337578699999995</c:v>
                </c:pt>
                <c:pt idx="85100">
                  <c:v>0.99833470599999996</c:v>
                </c:pt>
                <c:pt idx="85101">
                  <c:v>0.99015918800000002</c:v>
                </c:pt>
                <c:pt idx="85102">
                  <c:v>0.99466263200000005</c:v>
                </c:pt>
                <c:pt idx="85103">
                  <c:v>0.99466263200000005</c:v>
                </c:pt>
                <c:pt idx="85104">
                  <c:v>0.98337578699999995</c:v>
                </c:pt>
                <c:pt idx="85105">
                  <c:v>0.99466263200000005</c:v>
                </c:pt>
                <c:pt idx="85106">
                  <c:v>0.98048173699999996</c:v>
                </c:pt>
                <c:pt idx="85107">
                  <c:v>0.99833470599999996</c:v>
                </c:pt>
                <c:pt idx="85108">
                  <c:v>0.994798234</c:v>
                </c:pt>
                <c:pt idx="85109">
                  <c:v>0.99015918800000002</c:v>
                </c:pt>
                <c:pt idx="85110">
                  <c:v>0.99466263200000005</c:v>
                </c:pt>
                <c:pt idx="85111">
                  <c:v>0.99466263200000005</c:v>
                </c:pt>
                <c:pt idx="85112">
                  <c:v>0.99466263200000005</c:v>
                </c:pt>
                <c:pt idx="85113">
                  <c:v>0.994798234</c:v>
                </c:pt>
                <c:pt idx="85114">
                  <c:v>0.99833470599999996</c:v>
                </c:pt>
                <c:pt idx="85115">
                  <c:v>0.98337578699999995</c:v>
                </c:pt>
                <c:pt idx="85116">
                  <c:v>0.98337578699999995</c:v>
                </c:pt>
                <c:pt idx="85117">
                  <c:v>0.98048173699999996</c:v>
                </c:pt>
                <c:pt idx="85118">
                  <c:v>0.98337578699999995</c:v>
                </c:pt>
                <c:pt idx="85119">
                  <c:v>0.994798234</c:v>
                </c:pt>
                <c:pt idx="85120">
                  <c:v>0.99090427199999997</c:v>
                </c:pt>
                <c:pt idx="85121">
                  <c:v>0.98048173699999996</c:v>
                </c:pt>
                <c:pt idx="85122">
                  <c:v>0.98048173699999996</c:v>
                </c:pt>
                <c:pt idx="85123">
                  <c:v>0.99833470599999996</c:v>
                </c:pt>
                <c:pt idx="85124">
                  <c:v>0.98337578699999995</c:v>
                </c:pt>
                <c:pt idx="85125">
                  <c:v>0.98337578699999995</c:v>
                </c:pt>
                <c:pt idx="85126">
                  <c:v>0.99466263200000005</c:v>
                </c:pt>
                <c:pt idx="85127">
                  <c:v>0.99466263200000005</c:v>
                </c:pt>
                <c:pt idx="85128">
                  <c:v>0.99833470599999996</c:v>
                </c:pt>
                <c:pt idx="85129">
                  <c:v>0.994798234</c:v>
                </c:pt>
                <c:pt idx="85130">
                  <c:v>0.98337578699999995</c:v>
                </c:pt>
                <c:pt idx="85131">
                  <c:v>0.994798234</c:v>
                </c:pt>
                <c:pt idx="85132">
                  <c:v>0.98729905299999998</c:v>
                </c:pt>
                <c:pt idx="85133">
                  <c:v>0.99100769600000005</c:v>
                </c:pt>
                <c:pt idx="85134">
                  <c:v>0.98337578699999995</c:v>
                </c:pt>
                <c:pt idx="85135">
                  <c:v>0.99466263200000005</c:v>
                </c:pt>
                <c:pt idx="85136">
                  <c:v>0.98337578699999995</c:v>
                </c:pt>
                <c:pt idx="85137">
                  <c:v>0.99466263200000005</c:v>
                </c:pt>
                <c:pt idx="85138">
                  <c:v>0.98337578699999995</c:v>
                </c:pt>
                <c:pt idx="85139">
                  <c:v>0.99466263200000005</c:v>
                </c:pt>
                <c:pt idx="85140">
                  <c:v>0.98337578699999995</c:v>
                </c:pt>
                <c:pt idx="85141">
                  <c:v>0.98337578699999995</c:v>
                </c:pt>
                <c:pt idx="85142">
                  <c:v>0.98048173699999996</c:v>
                </c:pt>
                <c:pt idx="85143">
                  <c:v>0.99833470599999996</c:v>
                </c:pt>
                <c:pt idx="85144">
                  <c:v>0.98337578699999995</c:v>
                </c:pt>
                <c:pt idx="85145">
                  <c:v>0.99090427199999997</c:v>
                </c:pt>
                <c:pt idx="85146">
                  <c:v>0.98337578699999995</c:v>
                </c:pt>
                <c:pt idx="85147">
                  <c:v>0.99833470599999996</c:v>
                </c:pt>
                <c:pt idx="85148">
                  <c:v>0.98337578699999995</c:v>
                </c:pt>
                <c:pt idx="85149">
                  <c:v>0.98048173699999996</c:v>
                </c:pt>
                <c:pt idx="85150">
                  <c:v>0.98131035600000005</c:v>
                </c:pt>
                <c:pt idx="85151">
                  <c:v>0.99833470599999996</c:v>
                </c:pt>
                <c:pt idx="85152">
                  <c:v>0.98337578699999995</c:v>
                </c:pt>
                <c:pt idx="85153">
                  <c:v>0.98729905299999998</c:v>
                </c:pt>
                <c:pt idx="85154">
                  <c:v>0.99466263200000005</c:v>
                </c:pt>
                <c:pt idx="85155">
                  <c:v>0.994798234</c:v>
                </c:pt>
                <c:pt idx="85156">
                  <c:v>0.99466263200000005</c:v>
                </c:pt>
                <c:pt idx="85157">
                  <c:v>0.99466263200000005</c:v>
                </c:pt>
                <c:pt idx="85158">
                  <c:v>0.98552498799999999</c:v>
                </c:pt>
                <c:pt idx="85159">
                  <c:v>0.994798234</c:v>
                </c:pt>
                <c:pt idx="85160">
                  <c:v>0.98048173699999996</c:v>
                </c:pt>
                <c:pt idx="85161">
                  <c:v>0.987316898</c:v>
                </c:pt>
                <c:pt idx="85162">
                  <c:v>0.98337578699999995</c:v>
                </c:pt>
                <c:pt idx="85163">
                  <c:v>0.98337578699999995</c:v>
                </c:pt>
                <c:pt idx="85164">
                  <c:v>0.99833470599999996</c:v>
                </c:pt>
                <c:pt idx="85165">
                  <c:v>0.99833470599999996</c:v>
                </c:pt>
                <c:pt idx="85166">
                  <c:v>0.98337578699999995</c:v>
                </c:pt>
                <c:pt idx="85167">
                  <c:v>0.99833470599999996</c:v>
                </c:pt>
                <c:pt idx="85168">
                  <c:v>0.99466263200000005</c:v>
                </c:pt>
                <c:pt idx="85169">
                  <c:v>0.98337578699999995</c:v>
                </c:pt>
                <c:pt idx="85170">
                  <c:v>0.994798234</c:v>
                </c:pt>
                <c:pt idx="85171">
                  <c:v>0.99466263200000005</c:v>
                </c:pt>
                <c:pt idx="85172">
                  <c:v>0.99466263200000005</c:v>
                </c:pt>
                <c:pt idx="85173">
                  <c:v>0.994798234</c:v>
                </c:pt>
                <c:pt idx="85174">
                  <c:v>0.99466263200000005</c:v>
                </c:pt>
                <c:pt idx="85175">
                  <c:v>0.98337578699999995</c:v>
                </c:pt>
                <c:pt idx="85176">
                  <c:v>0.99466263200000005</c:v>
                </c:pt>
                <c:pt idx="85177">
                  <c:v>0.99466263200000005</c:v>
                </c:pt>
                <c:pt idx="85178">
                  <c:v>0.98337578699999995</c:v>
                </c:pt>
                <c:pt idx="85179">
                  <c:v>0.98048173699999996</c:v>
                </c:pt>
                <c:pt idx="85180">
                  <c:v>0.98337578699999995</c:v>
                </c:pt>
                <c:pt idx="85181">
                  <c:v>0.98337578699999995</c:v>
                </c:pt>
                <c:pt idx="85182">
                  <c:v>0.98337578699999995</c:v>
                </c:pt>
                <c:pt idx="85183">
                  <c:v>0.98337578699999995</c:v>
                </c:pt>
                <c:pt idx="85184">
                  <c:v>0.98337578699999995</c:v>
                </c:pt>
                <c:pt idx="85185">
                  <c:v>0.98337578699999995</c:v>
                </c:pt>
                <c:pt idx="85186">
                  <c:v>0.99833470599999996</c:v>
                </c:pt>
                <c:pt idx="85187">
                  <c:v>0.987316898</c:v>
                </c:pt>
                <c:pt idx="85188">
                  <c:v>0.98337578699999995</c:v>
                </c:pt>
                <c:pt idx="85189">
                  <c:v>0.99466263200000005</c:v>
                </c:pt>
                <c:pt idx="85190">
                  <c:v>0.99466263200000005</c:v>
                </c:pt>
                <c:pt idx="85191">
                  <c:v>0.99466263200000005</c:v>
                </c:pt>
                <c:pt idx="85192">
                  <c:v>0.99466263200000005</c:v>
                </c:pt>
                <c:pt idx="85193">
                  <c:v>0.99466263200000005</c:v>
                </c:pt>
                <c:pt idx="85194">
                  <c:v>0.99456953599999998</c:v>
                </c:pt>
                <c:pt idx="85195">
                  <c:v>0.99833470599999996</c:v>
                </c:pt>
                <c:pt idx="85196">
                  <c:v>0.99090427199999997</c:v>
                </c:pt>
                <c:pt idx="85197">
                  <c:v>0.99833470599999996</c:v>
                </c:pt>
                <c:pt idx="85198">
                  <c:v>0.97450132499999997</c:v>
                </c:pt>
                <c:pt idx="85199">
                  <c:v>0.98048173699999996</c:v>
                </c:pt>
                <c:pt idx="85200">
                  <c:v>0.987316898</c:v>
                </c:pt>
                <c:pt idx="85201">
                  <c:v>0.99466263200000005</c:v>
                </c:pt>
                <c:pt idx="85202">
                  <c:v>0.99833470599999996</c:v>
                </c:pt>
                <c:pt idx="85203">
                  <c:v>0.99833470599999996</c:v>
                </c:pt>
                <c:pt idx="85204">
                  <c:v>0.99833470599999996</c:v>
                </c:pt>
                <c:pt idx="85205">
                  <c:v>0.98337578699999995</c:v>
                </c:pt>
                <c:pt idx="85206">
                  <c:v>0.98337578699999995</c:v>
                </c:pt>
                <c:pt idx="85207">
                  <c:v>0.98337578699999995</c:v>
                </c:pt>
                <c:pt idx="85208">
                  <c:v>0.99466263200000005</c:v>
                </c:pt>
                <c:pt idx="85209">
                  <c:v>0.99466263200000005</c:v>
                </c:pt>
                <c:pt idx="85210">
                  <c:v>0.99466263200000005</c:v>
                </c:pt>
                <c:pt idx="85211">
                  <c:v>0.98048173699999996</c:v>
                </c:pt>
                <c:pt idx="85212">
                  <c:v>0.98337578699999995</c:v>
                </c:pt>
                <c:pt idx="85213">
                  <c:v>0.99466263200000005</c:v>
                </c:pt>
                <c:pt idx="85214">
                  <c:v>0.99466263200000005</c:v>
                </c:pt>
                <c:pt idx="85215">
                  <c:v>0.98048173699999996</c:v>
                </c:pt>
                <c:pt idx="85216">
                  <c:v>0.994798234</c:v>
                </c:pt>
                <c:pt idx="85217">
                  <c:v>0.99466263200000005</c:v>
                </c:pt>
                <c:pt idx="85218">
                  <c:v>0.98337578699999995</c:v>
                </c:pt>
                <c:pt idx="85219">
                  <c:v>0.98337578699999995</c:v>
                </c:pt>
                <c:pt idx="85220">
                  <c:v>0.99466263200000005</c:v>
                </c:pt>
                <c:pt idx="85221">
                  <c:v>0.99833470599999996</c:v>
                </c:pt>
                <c:pt idx="85222">
                  <c:v>0.99833470599999996</c:v>
                </c:pt>
                <c:pt idx="85223">
                  <c:v>0.98337578699999995</c:v>
                </c:pt>
                <c:pt idx="85224">
                  <c:v>0.99466263200000005</c:v>
                </c:pt>
                <c:pt idx="85225">
                  <c:v>0.98048173699999996</c:v>
                </c:pt>
                <c:pt idx="85226">
                  <c:v>0.994798234</c:v>
                </c:pt>
                <c:pt idx="85227">
                  <c:v>0.98337578699999995</c:v>
                </c:pt>
                <c:pt idx="85228">
                  <c:v>0.98337578699999995</c:v>
                </c:pt>
                <c:pt idx="85229">
                  <c:v>0.99090427199999997</c:v>
                </c:pt>
                <c:pt idx="85230">
                  <c:v>0.98048173699999996</c:v>
                </c:pt>
                <c:pt idx="85231">
                  <c:v>0.98337578699999995</c:v>
                </c:pt>
                <c:pt idx="85232">
                  <c:v>0.98048173699999996</c:v>
                </c:pt>
                <c:pt idx="85233">
                  <c:v>0.98337578699999995</c:v>
                </c:pt>
                <c:pt idx="85234">
                  <c:v>0.98337578699999995</c:v>
                </c:pt>
                <c:pt idx="85235">
                  <c:v>0.99833470599999996</c:v>
                </c:pt>
                <c:pt idx="85236">
                  <c:v>0.98048173699999996</c:v>
                </c:pt>
                <c:pt idx="85237">
                  <c:v>0.98337578699999995</c:v>
                </c:pt>
                <c:pt idx="85238">
                  <c:v>0.98337578699999995</c:v>
                </c:pt>
                <c:pt idx="85239">
                  <c:v>0.98048173699999996</c:v>
                </c:pt>
                <c:pt idx="85240">
                  <c:v>0.99466263200000005</c:v>
                </c:pt>
                <c:pt idx="85241">
                  <c:v>0.98640082900000003</c:v>
                </c:pt>
                <c:pt idx="85242">
                  <c:v>0.98337578699999995</c:v>
                </c:pt>
                <c:pt idx="85243">
                  <c:v>0.98337578699999995</c:v>
                </c:pt>
                <c:pt idx="85244">
                  <c:v>0.98048173699999996</c:v>
                </c:pt>
                <c:pt idx="85245">
                  <c:v>0.994798234</c:v>
                </c:pt>
                <c:pt idx="85246">
                  <c:v>0.99015918800000002</c:v>
                </c:pt>
                <c:pt idx="85247">
                  <c:v>0.99833470599999996</c:v>
                </c:pt>
                <c:pt idx="85248">
                  <c:v>0.99466263200000005</c:v>
                </c:pt>
                <c:pt idx="85249">
                  <c:v>0.98048173699999996</c:v>
                </c:pt>
                <c:pt idx="85250">
                  <c:v>0.99466263200000005</c:v>
                </c:pt>
                <c:pt idx="85251">
                  <c:v>0.987316898</c:v>
                </c:pt>
                <c:pt idx="85252">
                  <c:v>0.99833470599999996</c:v>
                </c:pt>
                <c:pt idx="85253">
                  <c:v>0.98337578699999995</c:v>
                </c:pt>
                <c:pt idx="85254">
                  <c:v>0.99466263200000005</c:v>
                </c:pt>
                <c:pt idx="85255">
                  <c:v>0.98337578699999995</c:v>
                </c:pt>
                <c:pt idx="85256">
                  <c:v>0.98337578699999995</c:v>
                </c:pt>
                <c:pt idx="85257">
                  <c:v>0.99090427199999997</c:v>
                </c:pt>
                <c:pt idx="85258">
                  <c:v>0.98337578699999995</c:v>
                </c:pt>
                <c:pt idx="85259">
                  <c:v>0.98552498799999999</c:v>
                </c:pt>
                <c:pt idx="85260">
                  <c:v>0.99090427199999997</c:v>
                </c:pt>
                <c:pt idx="85261">
                  <c:v>0.98048173699999996</c:v>
                </c:pt>
                <c:pt idx="85262">
                  <c:v>0.994798234</c:v>
                </c:pt>
                <c:pt idx="85263">
                  <c:v>0.98337578699999995</c:v>
                </c:pt>
                <c:pt idx="85264">
                  <c:v>0.98549281</c:v>
                </c:pt>
                <c:pt idx="85265">
                  <c:v>0.994798234</c:v>
                </c:pt>
                <c:pt idx="85266">
                  <c:v>0.99833470599999996</c:v>
                </c:pt>
                <c:pt idx="85267">
                  <c:v>0.99466263200000005</c:v>
                </c:pt>
                <c:pt idx="85268">
                  <c:v>0.994798234</c:v>
                </c:pt>
                <c:pt idx="85269">
                  <c:v>0.99015918800000002</c:v>
                </c:pt>
                <c:pt idx="85270">
                  <c:v>0.98337578699999995</c:v>
                </c:pt>
                <c:pt idx="85271">
                  <c:v>0.98337578699999995</c:v>
                </c:pt>
                <c:pt idx="85272">
                  <c:v>0.99466263200000005</c:v>
                </c:pt>
                <c:pt idx="85273">
                  <c:v>0.99833470599999996</c:v>
                </c:pt>
                <c:pt idx="85274">
                  <c:v>0.98337578699999995</c:v>
                </c:pt>
                <c:pt idx="85275">
                  <c:v>0.98337578699999995</c:v>
                </c:pt>
                <c:pt idx="85276">
                  <c:v>0.99466263200000005</c:v>
                </c:pt>
                <c:pt idx="85277">
                  <c:v>0.99466263200000005</c:v>
                </c:pt>
                <c:pt idx="85278">
                  <c:v>0.994798234</c:v>
                </c:pt>
                <c:pt idx="85279">
                  <c:v>0.98337578699999995</c:v>
                </c:pt>
                <c:pt idx="85280">
                  <c:v>0.98337578699999995</c:v>
                </c:pt>
                <c:pt idx="85281">
                  <c:v>0.99833470599999996</c:v>
                </c:pt>
                <c:pt idx="85282">
                  <c:v>0.994798234</c:v>
                </c:pt>
                <c:pt idx="85283">
                  <c:v>0.98337578699999995</c:v>
                </c:pt>
                <c:pt idx="85284">
                  <c:v>0.98048173699999996</c:v>
                </c:pt>
                <c:pt idx="85285">
                  <c:v>0.99466263200000005</c:v>
                </c:pt>
                <c:pt idx="85286">
                  <c:v>0.98048173699999996</c:v>
                </c:pt>
                <c:pt idx="85287">
                  <c:v>0.99466263200000005</c:v>
                </c:pt>
                <c:pt idx="85288">
                  <c:v>0.98048173699999996</c:v>
                </c:pt>
                <c:pt idx="85289">
                  <c:v>0.994798234</c:v>
                </c:pt>
                <c:pt idx="85290">
                  <c:v>0.98048173699999996</c:v>
                </c:pt>
                <c:pt idx="85291">
                  <c:v>0.98048173699999996</c:v>
                </c:pt>
                <c:pt idx="85292">
                  <c:v>0.99833470599999996</c:v>
                </c:pt>
                <c:pt idx="85293">
                  <c:v>0.99466263200000005</c:v>
                </c:pt>
                <c:pt idx="85294">
                  <c:v>0.98337578699999995</c:v>
                </c:pt>
                <c:pt idx="85295">
                  <c:v>0.99833470599999996</c:v>
                </c:pt>
                <c:pt idx="85296">
                  <c:v>0.99015918800000002</c:v>
                </c:pt>
                <c:pt idx="85297">
                  <c:v>0.98337578699999995</c:v>
                </c:pt>
                <c:pt idx="85298">
                  <c:v>0.99466263200000005</c:v>
                </c:pt>
                <c:pt idx="85299">
                  <c:v>0.98337578699999995</c:v>
                </c:pt>
                <c:pt idx="85300">
                  <c:v>0.99027694600000005</c:v>
                </c:pt>
                <c:pt idx="85301">
                  <c:v>0.98337578699999995</c:v>
                </c:pt>
                <c:pt idx="85302">
                  <c:v>0.98552498799999999</c:v>
                </c:pt>
                <c:pt idx="85303">
                  <c:v>0.99833470599999996</c:v>
                </c:pt>
                <c:pt idx="85304">
                  <c:v>0.98729905299999998</c:v>
                </c:pt>
                <c:pt idx="85305">
                  <c:v>0.987316898</c:v>
                </c:pt>
                <c:pt idx="85306">
                  <c:v>0.994798234</c:v>
                </c:pt>
                <c:pt idx="85307">
                  <c:v>0.98337578699999995</c:v>
                </c:pt>
                <c:pt idx="85308">
                  <c:v>0.99833470599999996</c:v>
                </c:pt>
                <c:pt idx="85309">
                  <c:v>0.98729905299999998</c:v>
                </c:pt>
                <c:pt idx="85310">
                  <c:v>0.99833470599999996</c:v>
                </c:pt>
                <c:pt idx="85311">
                  <c:v>0.98337578699999995</c:v>
                </c:pt>
                <c:pt idx="85312">
                  <c:v>0.98337578699999995</c:v>
                </c:pt>
                <c:pt idx="85313">
                  <c:v>0.99466263200000005</c:v>
                </c:pt>
                <c:pt idx="85314">
                  <c:v>0.99833470599999996</c:v>
                </c:pt>
                <c:pt idx="85315">
                  <c:v>0.99833470599999996</c:v>
                </c:pt>
                <c:pt idx="85316">
                  <c:v>0.98337578699999995</c:v>
                </c:pt>
                <c:pt idx="85317">
                  <c:v>0.99466263200000005</c:v>
                </c:pt>
                <c:pt idx="85318">
                  <c:v>0.994798234</c:v>
                </c:pt>
                <c:pt idx="85319">
                  <c:v>0.99160257900000004</c:v>
                </c:pt>
                <c:pt idx="85320">
                  <c:v>0.99466263200000005</c:v>
                </c:pt>
                <c:pt idx="85321">
                  <c:v>0.994798234</c:v>
                </c:pt>
                <c:pt idx="85322">
                  <c:v>0.99466263200000005</c:v>
                </c:pt>
                <c:pt idx="85323">
                  <c:v>0.98337578699999995</c:v>
                </c:pt>
                <c:pt idx="85324">
                  <c:v>0.98048173699999996</c:v>
                </c:pt>
                <c:pt idx="85325">
                  <c:v>0.98048173699999996</c:v>
                </c:pt>
                <c:pt idx="85326">
                  <c:v>0.98048173699999996</c:v>
                </c:pt>
                <c:pt idx="85327">
                  <c:v>0.98048173699999996</c:v>
                </c:pt>
                <c:pt idx="85328">
                  <c:v>0.98337578699999995</c:v>
                </c:pt>
                <c:pt idx="85329">
                  <c:v>0.99466263200000005</c:v>
                </c:pt>
                <c:pt idx="85330">
                  <c:v>0.99833470599999996</c:v>
                </c:pt>
                <c:pt idx="85331">
                  <c:v>0.98048173699999996</c:v>
                </c:pt>
                <c:pt idx="85332">
                  <c:v>0.99466263200000005</c:v>
                </c:pt>
                <c:pt idx="85333">
                  <c:v>0.994798234</c:v>
                </c:pt>
                <c:pt idx="85334">
                  <c:v>0.98048173699999996</c:v>
                </c:pt>
                <c:pt idx="85335">
                  <c:v>0.99466263200000005</c:v>
                </c:pt>
                <c:pt idx="85336">
                  <c:v>0.994798234</c:v>
                </c:pt>
                <c:pt idx="85337">
                  <c:v>0.98337578699999995</c:v>
                </c:pt>
                <c:pt idx="85338">
                  <c:v>0.98337578699999995</c:v>
                </c:pt>
                <c:pt idx="85339">
                  <c:v>0.98337578699999995</c:v>
                </c:pt>
                <c:pt idx="85340">
                  <c:v>0.99833470599999996</c:v>
                </c:pt>
                <c:pt idx="85341">
                  <c:v>0.99090427199999997</c:v>
                </c:pt>
                <c:pt idx="85342">
                  <c:v>0.987316898</c:v>
                </c:pt>
                <c:pt idx="85343">
                  <c:v>0.98337578699999995</c:v>
                </c:pt>
                <c:pt idx="85344">
                  <c:v>0.99466263200000005</c:v>
                </c:pt>
                <c:pt idx="85345">
                  <c:v>0.98048173699999996</c:v>
                </c:pt>
                <c:pt idx="85346">
                  <c:v>0.98337578699999995</c:v>
                </c:pt>
                <c:pt idx="85347">
                  <c:v>0.99466263200000005</c:v>
                </c:pt>
                <c:pt idx="85348">
                  <c:v>0.98048173699999996</c:v>
                </c:pt>
                <c:pt idx="85349">
                  <c:v>0.99833470599999996</c:v>
                </c:pt>
                <c:pt idx="85350">
                  <c:v>0.98048173699999996</c:v>
                </c:pt>
                <c:pt idx="85351">
                  <c:v>0.987316898</c:v>
                </c:pt>
                <c:pt idx="85352">
                  <c:v>0.98048173699999996</c:v>
                </c:pt>
                <c:pt idx="85353">
                  <c:v>0.98048173699999996</c:v>
                </c:pt>
                <c:pt idx="85354">
                  <c:v>0.99833470599999996</c:v>
                </c:pt>
                <c:pt idx="85355">
                  <c:v>0.99833470599999996</c:v>
                </c:pt>
                <c:pt idx="85356">
                  <c:v>0.99466263200000005</c:v>
                </c:pt>
                <c:pt idx="85357">
                  <c:v>0.99466263200000005</c:v>
                </c:pt>
                <c:pt idx="85358">
                  <c:v>0.98337578699999995</c:v>
                </c:pt>
                <c:pt idx="85359">
                  <c:v>0.99833470599999996</c:v>
                </c:pt>
                <c:pt idx="85360">
                  <c:v>0.994798234</c:v>
                </c:pt>
                <c:pt idx="85361">
                  <c:v>0.98337578699999995</c:v>
                </c:pt>
                <c:pt idx="85362">
                  <c:v>0.98048173699999996</c:v>
                </c:pt>
                <c:pt idx="85363">
                  <c:v>0.994798234</c:v>
                </c:pt>
                <c:pt idx="85364">
                  <c:v>0.99466263200000005</c:v>
                </c:pt>
                <c:pt idx="85365">
                  <c:v>0.99466263200000005</c:v>
                </c:pt>
                <c:pt idx="85366">
                  <c:v>0.99833470599999996</c:v>
                </c:pt>
                <c:pt idx="85367">
                  <c:v>0.98337578699999995</c:v>
                </c:pt>
                <c:pt idx="85368">
                  <c:v>0.99833470599999996</c:v>
                </c:pt>
                <c:pt idx="85369">
                  <c:v>0.994798234</c:v>
                </c:pt>
                <c:pt idx="85370">
                  <c:v>0.99090427199999997</c:v>
                </c:pt>
                <c:pt idx="85371">
                  <c:v>0.98048173699999996</c:v>
                </c:pt>
                <c:pt idx="85372">
                  <c:v>0.994798234</c:v>
                </c:pt>
                <c:pt idx="85373">
                  <c:v>0.99466263200000005</c:v>
                </c:pt>
                <c:pt idx="85374">
                  <c:v>0.99466263200000005</c:v>
                </c:pt>
                <c:pt idx="85375">
                  <c:v>0.99466263200000005</c:v>
                </c:pt>
                <c:pt idx="85376">
                  <c:v>0.98337578699999995</c:v>
                </c:pt>
                <c:pt idx="85377">
                  <c:v>0.99833470599999996</c:v>
                </c:pt>
                <c:pt idx="85378">
                  <c:v>0.99015918800000002</c:v>
                </c:pt>
                <c:pt idx="85379">
                  <c:v>0.98048173699999996</c:v>
                </c:pt>
                <c:pt idx="85380">
                  <c:v>0.98337578699999995</c:v>
                </c:pt>
                <c:pt idx="85381">
                  <c:v>0.99466263200000005</c:v>
                </c:pt>
                <c:pt idx="85382">
                  <c:v>0.99466263200000005</c:v>
                </c:pt>
                <c:pt idx="85383">
                  <c:v>0.99466263200000005</c:v>
                </c:pt>
                <c:pt idx="85384">
                  <c:v>0.99100769600000005</c:v>
                </c:pt>
                <c:pt idx="85385">
                  <c:v>0.99466263200000005</c:v>
                </c:pt>
                <c:pt idx="85386">
                  <c:v>0.994798234</c:v>
                </c:pt>
                <c:pt idx="85387">
                  <c:v>0.994798234</c:v>
                </c:pt>
                <c:pt idx="85388">
                  <c:v>0.98337578699999995</c:v>
                </c:pt>
                <c:pt idx="85389">
                  <c:v>0.99450736299999998</c:v>
                </c:pt>
                <c:pt idx="85390">
                  <c:v>0.98048173699999996</c:v>
                </c:pt>
                <c:pt idx="85391">
                  <c:v>0.98337578699999995</c:v>
                </c:pt>
                <c:pt idx="85392">
                  <c:v>0.994798234</c:v>
                </c:pt>
                <c:pt idx="85393">
                  <c:v>0.994798234</c:v>
                </c:pt>
                <c:pt idx="85394">
                  <c:v>0.994798234</c:v>
                </c:pt>
                <c:pt idx="85395">
                  <c:v>0.98337578699999995</c:v>
                </c:pt>
                <c:pt idx="85396">
                  <c:v>0.994798234</c:v>
                </c:pt>
                <c:pt idx="85397">
                  <c:v>0.99833470599999996</c:v>
                </c:pt>
                <c:pt idx="85398">
                  <c:v>0.994798234</c:v>
                </c:pt>
                <c:pt idx="85399">
                  <c:v>0.98337578699999995</c:v>
                </c:pt>
                <c:pt idx="85400">
                  <c:v>0.99833470599999996</c:v>
                </c:pt>
                <c:pt idx="85401">
                  <c:v>0.99027694600000005</c:v>
                </c:pt>
                <c:pt idx="85402">
                  <c:v>0.99466263200000005</c:v>
                </c:pt>
                <c:pt idx="85403">
                  <c:v>0.99466263200000005</c:v>
                </c:pt>
                <c:pt idx="85404">
                  <c:v>0.99466263200000005</c:v>
                </c:pt>
                <c:pt idx="85405">
                  <c:v>0.99090427199999997</c:v>
                </c:pt>
                <c:pt idx="85406">
                  <c:v>0.99466263200000005</c:v>
                </c:pt>
                <c:pt idx="85407">
                  <c:v>0.99466263200000005</c:v>
                </c:pt>
                <c:pt idx="85408">
                  <c:v>0.99090427199999997</c:v>
                </c:pt>
                <c:pt idx="85409">
                  <c:v>0.994798234</c:v>
                </c:pt>
                <c:pt idx="85410">
                  <c:v>0.99466263200000005</c:v>
                </c:pt>
                <c:pt idx="85411">
                  <c:v>0.99466263200000005</c:v>
                </c:pt>
                <c:pt idx="85412">
                  <c:v>0.994798234</c:v>
                </c:pt>
                <c:pt idx="85413">
                  <c:v>0.98337578699999995</c:v>
                </c:pt>
                <c:pt idx="85414">
                  <c:v>0.98337578699999995</c:v>
                </c:pt>
                <c:pt idx="85415">
                  <c:v>0.99466263200000005</c:v>
                </c:pt>
                <c:pt idx="85416">
                  <c:v>0.99833470599999996</c:v>
                </c:pt>
                <c:pt idx="85417">
                  <c:v>0.98729905299999998</c:v>
                </c:pt>
                <c:pt idx="85418">
                  <c:v>0.994798234</c:v>
                </c:pt>
                <c:pt idx="85419">
                  <c:v>0.98337578699999995</c:v>
                </c:pt>
                <c:pt idx="85420">
                  <c:v>0.994798234</c:v>
                </c:pt>
                <c:pt idx="85421">
                  <c:v>0.99466263200000005</c:v>
                </c:pt>
                <c:pt idx="85422">
                  <c:v>0.98048173699999996</c:v>
                </c:pt>
                <c:pt idx="85423">
                  <c:v>0.99466263200000005</c:v>
                </c:pt>
                <c:pt idx="85424">
                  <c:v>0.98048173699999996</c:v>
                </c:pt>
                <c:pt idx="85425">
                  <c:v>0.99466263200000005</c:v>
                </c:pt>
                <c:pt idx="85426">
                  <c:v>0.98337578699999995</c:v>
                </c:pt>
                <c:pt idx="85427">
                  <c:v>0.99466263200000005</c:v>
                </c:pt>
                <c:pt idx="85428">
                  <c:v>0.99466263200000005</c:v>
                </c:pt>
                <c:pt idx="85429">
                  <c:v>0.99466263200000005</c:v>
                </c:pt>
                <c:pt idx="85430">
                  <c:v>0.98337578699999995</c:v>
                </c:pt>
                <c:pt idx="85431">
                  <c:v>0.98337578699999995</c:v>
                </c:pt>
                <c:pt idx="85432">
                  <c:v>0.99100769600000005</c:v>
                </c:pt>
                <c:pt idx="85433">
                  <c:v>0.987316898</c:v>
                </c:pt>
                <c:pt idx="85434">
                  <c:v>0.99833470599999996</c:v>
                </c:pt>
                <c:pt idx="85435">
                  <c:v>0.99466263200000005</c:v>
                </c:pt>
                <c:pt idx="85436">
                  <c:v>0.994798234</c:v>
                </c:pt>
                <c:pt idx="85437">
                  <c:v>0.98337578699999995</c:v>
                </c:pt>
                <c:pt idx="85438">
                  <c:v>0.99466263200000005</c:v>
                </c:pt>
                <c:pt idx="85439">
                  <c:v>0.99466263200000005</c:v>
                </c:pt>
                <c:pt idx="85440">
                  <c:v>0.98337578699999995</c:v>
                </c:pt>
                <c:pt idx="85441">
                  <c:v>0.98337578699999995</c:v>
                </c:pt>
                <c:pt idx="85442">
                  <c:v>0.99466263200000005</c:v>
                </c:pt>
                <c:pt idx="85443">
                  <c:v>0.98337578699999995</c:v>
                </c:pt>
                <c:pt idx="85444">
                  <c:v>0.98048173699999996</c:v>
                </c:pt>
                <c:pt idx="85445">
                  <c:v>0.98048173699999996</c:v>
                </c:pt>
                <c:pt idx="85446">
                  <c:v>0.98048173699999996</c:v>
                </c:pt>
                <c:pt idx="85447">
                  <c:v>0.994798234</c:v>
                </c:pt>
                <c:pt idx="85448">
                  <c:v>0.98048173699999996</c:v>
                </c:pt>
                <c:pt idx="85449">
                  <c:v>0.99635453600000001</c:v>
                </c:pt>
                <c:pt idx="85450">
                  <c:v>0.98337578699999995</c:v>
                </c:pt>
                <c:pt idx="85451">
                  <c:v>0.99450736299999998</c:v>
                </c:pt>
                <c:pt idx="85452">
                  <c:v>0.98337578699999995</c:v>
                </c:pt>
                <c:pt idx="85453">
                  <c:v>0.994798234</c:v>
                </c:pt>
                <c:pt idx="85454">
                  <c:v>0.99833470599999996</c:v>
                </c:pt>
                <c:pt idx="85455">
                  <c:v>0.98337578699999995</c:v>
                </c:pt>
                <c:pt idx="85456">
                  <c:v>0.98337578699999995</c:v>
                </c:pt>
                <c:pt idx="85457">
                  <c:v>0.99833470599999996</c:v>
                </c:pt>
                <c:pt idx="85458">
                  <c:v>0.98337578699999995</c:v>
                </c:pt>
                <c:pt idx="85459">
                  <c:v>0.98048173699999996</c:v>
                </c:pt>
                <c:pt idx="85460">
                  <c:v>0.99833470599999996</c:v>
                </c:pt>
                <c:pt idx="85461">
                  <c:v>0.99833470599999996</c:v>
                </c:pt>
                <c:pt idx="85462">
                  <c:v>0.98048173699999996</c:v>
                </c:pt>
                <c:pt idx="85463">
                  <c:v>0.98337578699999995</c:v>
                </c:pt>
                <c:pt idx="85464">
                  <c:v>0.99466263200000005</c:v>
                </c:pt>
                <c:pt idx="85465">
                  <c:v>0.99466263200000005</c:v>
                </c:pt>
                <c:pt idx="85466">
                  <c:v>0.99833470599999996</c:v>
                </c:pt>
                <c:pt idx="85467">
                  <c:v>0.99833470599999996</c:v>
                </c:pt>
                <c:pt idx="85468">
                  <c:v>0.99090427199999997</c:v>
                </c:pt>
                <c:pt idx="85469">
                  <c:v>0.98337578699999995</c:v>
                </c:pt>
                <c:pt idx="85470">
                  <c:v>0.99466263200000005</c:v>
                </c:pt>
                <c:pt idx="85471">
                  <c:v>0.99466263200000005</c:v>
                </c:pt>
                <c:pt idx="85472">
                  <c:v>0.99450736299999998</c:v>
                </c:pt>
                <c:pt idx="85473">
                  <c:v>0.98048173699999996</c:v>
                </c:pt>
                <c:pt idx="85474">
                  <c:v>0.98337578699999995</c:v>
                </c:pt>
                <c:pt idx="85475">
                  <c:v>0.99466263200000005</c:v>
                </c:pt>
                <c:pt idx="85476">
                  <c:v>0.99833470599999996</c:v>
                </c:pt>
                <c:pt idx="85477">
                  <c:v>0.99466263200000005</c:v>
                </c:pt>
                <c:pt idx="85478">
                  <c:v>0.99466263200000005</c:v>
                </c:pt>
                <c:pt idx="85479">
                  <c:v>0.98337578699999995</c:v>
                </c:pt>
                <c:pt idx="85480">
                  <c:v>0.98048173699999996</c:v>
                </c:pt>
                <c:pt idx="85481">
                  <c:v>0.99466263200000005</c:v>
                </c:pt>
                <c:pt idx="85482">
                  <c:v>0.98337578699999995</c:v>
                </c:pt>
                <c:pt idx="85483">
                  <c:v>0.99027694600000005</c:v>
                </c:pt>
                <c:pt idx="85484">
                  <c:v>0.98337578699999995</c:v>
                </c:pt>
                <c:pt idx="85485">
                  <c:v>0.98337578699999995</c:v>
                </c:pt>
                <c:pt idx="85486">
                  <c:v>0.994798234</c:v>
                </c:pt>
                <c:pt idx="85487">
                  <c:v>0.98648640799999998</c:v>
                </c:pt>
                <c:pt idx="85488">
                  <c:v>0.99466263200000005</c:v>
                </c:pt>
                <c:pt idx="85489">
                  <c:v>0.98048173699999996</c:v>
                </c:pt>
                <c:pt idx="85490">
                  <c:v>0.99015918800000002</c:v>
                </c:pt>
                <c:pt idx="85491">
                  <c:v>0.99100769600000005</c:v>
                </c:pt>
                <c:pt idx="85492">
                  <c:v>0.98337578699999995</c:v>
                </c:pt>
                <c:pt idx="85493">
                  <c:v>0.98337578699999995</c:v>
                </c:pt>
                <c:pt idx="85494">
                  <c:v>0.994798234</c:v>
                </c:pt>
                <c:pt idx="85495">
                  <c:v>0.99466263200000005</c:v>
                </c:pt>
                <c:pt idx="85496">
                  <c:v>0.99466263200000005</c:v>
                </c:pt>
                <c:pt idx="85497">
                  <c:v>0.98048173699999996</c:v>
                </c:pt>
                <c:pt idx="85498">
                  <c:v>0.98337578699999995</c:v>
                </c:pt>
                <c:pt idx="85499">
                  <c:v>0.99466263200000005</c:v>
                </c:pt>
                <c:pt idx="85500">
                  <c:v>0.99833470599999996</c:v>
                </c:pt>
                <c:pt idx="85501">
                  <c:v>0.98337578699999995</c:v>
                </c:pt>
                <c:pt idx="85502">
                  <c:v>0.99833470599999996</c:v>
                </c:pt>
                <c:pt idx="85503">
                  <c:v>0.99466263200000005</c:v>
                </c:pt>
                <c:pt idx="85504">
                  <c:v>0.99090427199999997</c:v>
                </c:pt>
                <c:pt idx="85505">
                  <c:v>0.98337578699999995</c:v>
                </c:pt>
                <c:pt idx="85506">
                  <c:v>0.98337578699999995</c:v>
                </c:pt>
                <c:pt idx="85507">
                  <c:v>0.99833470599999996</c:v>
                </c:pt>
                <c:pt idx="85508">
                  <c:v>0.98048173699999996</c:v>
                </c:pt>
                <c:pt idx="85509">
                  <c:v>0.99833470599999996</c:v>
                </c:pt>
                <c:pt idx="85510">
                  <c:v>0.994798234</c:v>
                </c:pt>
                <c:pt idx="85511">
                  <c:v>0.99466263200000005</c:v>
                </c:pt>
                <c:pt idx="85512">
                  <c:v>0.99833470599999996</c:v>
                </c:pt>
                <c:pt idx="85513">
                  <c:v>0.98337578699999995</c:v>
                </c:pt>
                <c:pt idx="85514">
                  <c:v>0.98337578699999995</c:v>
                </c:pt>
                <c:pt idx="85515">
                  <c:v>0.98337578699999995</c:v>
                </c:pt>
                <c:pt idx="85516">
                  <c:v>0.98337578699999995</c:v>
                </c:pt>
                <c:pt idx="85517">
                  <c:v>0.99466263200000005</c:v>
                </c:pt>
                <c:pt idx="85518">
                  <c:v>0.994798234</c:v>
                </c:pt>
                <c:pt idx="85519">
                  <c:v>0.99833470599999996</c:v>
                </c:pt>
                <c:pt idx="85520">
                  <c:v>0.98337578699999995</c:v>
                </c:pt>
                <c:pt idx="85521">
                  <c:v>0.99833470599999996</c:v>
                </c:pt>
                <c:pt idx="85522">
                  <c:v>0.98337578699999995</c:v>
                </c:pt>
                <c:pt idx="85523">
                  <c:v>0.99833470599999996</c:v>
                </c:pt>
                <c:pt idx="85524">
                  <c:v>0.98337578699999995</c:v>
                </c:pt>
                <c:pt idx="85525">
                  <c:v>0.994798234</c:v>
                </c:pt>
                <c:pt idx="85526">
                  <c:v>0.99466263200000005</c:v>
                </c:pt>
                <c:pt idx="85527">
                  <c:v>0.99466263200000005</c:v>
                </c:pt>
                <c:pt idx="85528">
                  <c:v>0.98337578699999995</c:v>
                </c:pt>
                <c:pt idx="85529">
                  <c:v>0.994798234</c:v>
                </c:pt>
                <c:pt idx="85530">
                  <c:v>0.98337578699999995</c:v>
                </c:pt>
                <c:pt idx="85531">
                  <c:v>0.99466263200000005</c:v>
                </c:pt>
                <c:pt idx="85532">
                  <c:v>0.994798234</c:v>
                </c:pt>
                <c:pt idx="85533">
                  <c:v>0.99626751000000002</c:v>
                </c:pt>
                <c:pt idx="85534">
                  <c:v>0.99466263200000005</c:v>
                </c:pt>
                <c:pt idx="85535">
                  <c:v>0.994798234</c:v>
                </c:pt>
                <c:pt idx="85536">
                  <c:v>0.98337578699999995</c:v>
                </c:pt>
                <c:pt idx="85537">
                  <c:v>0.99833470599999996</c:v>
                </c:pt>
                <c:pt idx="85538">
                  <c:v>0.994798234</c:v>
                </c:pt>
                <c:pt idx="85539">
                  <c:v>0.987316898</c:v>
                </c:pt>
                <c:pt idx="85540">
                  <c:v>0.98337578699999995</c:v>
                </c:pt>
                <c:pt idx="85541">
                  <c:v>0.98337578699999995</c:v>
                </c:pt>
                <c:pt idx="85542">
                  <c:v>0.994798234</c:v>
                </c:pt>
                <c:pt idx="85543">
                  <c:v>0.99100769600000005</c:v>
                </c:pt>
                <c:pt idx="85544">
                  <c:v>0.99466263200000005</c:v>
                </c:pt>
                <c:pt idx="85545">
                  <c:v>0.98048173699999996</c:v>
                </c:pt>
                <c:pt idx="85546">
                  <c:v>0.99833470599999996</c:v>
                </c:pt>
                <c:pt idx="85547">
                  <c:v>0.98337578699999995</c:v>
                </c:pt>
                <c:pt idx="85548">
                  <c:v>0.98337578699999995</c:v>
                </c:pt>
                <c:pt idx="85549">
                  <c:v>0.99466263200000005</c:v>
                </c:pt>
                <c:pt idx="85550">
                  <c:v>0.994798234</c:v>
                </c:pt>
                <c:pt idx="85551">
                  <c:v>0.99833470599999996</c:v>
                </c:pt>
                <c:pt idx="85552">
                  <c:v>0.98048173699999996</c:v>
                </c:pt>
                <c:pt idx="85553">
                  <c:v>0.98337578699999995</c:v>
                </c:pt>
                <c:pt idx="85554">
                  <c:v>0.99466263200000005</c:v>
                </c:pt>
                <c:pt idx="85555">
                  <c:v>0.98337578699999995</c:v>
                </c:pt>
                <c:pt idx="85556">
                  <c:v>0.99833470599999996</c:v>
                </c:pt>
                <c:pt idx="85557">
                  <c:v>0.99466263200000005</c:v>
                </c:pt>
                <c:pt idx="85558">
                  <c:v>0.98529628999999996</c:v>
                </c:pt>
                <c:pt idx="85559">
                  <c:v>0.99833470599999996</c:v>
                </c:pt>
                <c:pt idx="85560">
                  <c:v>0.994798234</c:v>
                </c:pt>
                <c:pt idx="85561">
                  <c:v>0.98337578699999995</c:v>
                </c:pt>
                <c:pt idx="85562">
                  <c:v>0.99466263200000005</c:v>
                </c:pt>
                <c:pt idx="85563">
                  <c:v>0.99833470599999996</c:v>
                </c:pt>
                <c:pt idx="85564">
                  <c:v>0.994798234</c:v>
                </c:pt>
                <c:pt idx="85565">
                  <c:v>0.99466263200000005</c:v>
                </c:pt>
                <c:pt idx="85566">
                  <c:v>0.99466263200000005</c:v>
                </c:pt>
                <c:pt idx="85567">
                  <c:v>0.994798234</c:v>
                </c:pt>
                <c:pt idx="85568">
                  <c:v>0.98048173699999996</c:v>
                </c:pt>
                <c:pt idx="85569">
                  <c:v>0.98337578699999995</c:v>
                </c:pt>
                <c:pt idx="85570">
                  <c:v>0.994798234</c:v>
                </c:pt>
                <c:pt idx="85571">
                  <c:v>0.99466263200000005</c:v>
                </c:pt>
                <c:pt idx="85572">
                  <c:v>0.994798234</c:v>
                </c:pt>
                <c:pt idx="85573">
                  <c:v>0.98048173699999996</c:v>
                </c:pt>
                <c:pt idx="85574">
                  <c:v>0.98048173699999996</c:v>
                </c:pt>
                <c:pt idx="85575">
                  <c:v>0.99466263200000005</c:v>
                </c:pt>
                <c:pt idx="85576">
                  <c:v>0.99466263200000005</c:v>
                </c:pt>
                <c:pt idx="85577">
                  <c:v>0.99833470599999996</c:v>
                </c:pt>
                <c:pt idx="85578">
                  <c:v>0.99466263200000005</c:v>
                </c:pt>
                <c:pt idx="85579">
                  <c:v>0.99466263200000005</c:v>
                </c:pt>
                <c:pt idx="85580">
                  <c:v>0.99833470599999996</c:v>
                </c:pt>
                <c:pt idx="85581">
                  <c:v>0.98337578699999995</c:v>
                </c:pt>
                <c:pt idx="85582">
                  <c:v>0.98529628999999996</c:v>
                </c:pt>
                <c:pt idx="85583">
                  <c:v>0.98337578699999995</c:v>
                </c:pt>
                <c:pt idx="85584">
                  <c:v>0.98337578699999995</c:v>
                </c:pt>
                <c:pt idx="85585">
                  <c:v>0.994798234</c:v>
                </c:pt>
                <c:pt idx="85586">
                  <c:v>0.99466263200000005</c:v>
                </c:pt>
                <c:pt idx="85587">
                  <c:v>0.98337578699999995</c:v>
                </c:pt>
                <c:pt idx="85588">
                  <c:v>0.97825968500000005</c:v>
                </c:pt>
                <c:pt idx="85589">
                  <c:v>0.98337578699999995</c:v>
                </c:pt>
                <c:pt idx="85590">
                  <c:v>0.98337578699999995</c:v>
                </c:pt>
                <c:pt idx="85591">
                  <c:v>0.994798234</c:v>
                </c:pt>
                <c:pt idx="85592">
                  <c:v>0.99833470599999996</c:v>
                </c:pt>
                <c:pt idx="85593">
                  <c:v>0.99466263200000005</c:v>
                </c:pt>
                <c:pt idx="85594">
                  <c:v>0.98337578699999995</c:v>
                </c:pt>
                <c:pt idx="85595">
                  <c:v>0.99466263200000005</c:v>
                </c:pt>
                <c:pt idx="85596">
                  <c:v>0.98048173699999996</c:v>
                </c:pt>
                <c:pt idx="85597">
                  <c:v>0.98337578699999995</c:v>
                </c:pt>
                <c:pt idx="85598">
                  <c:v>0.99466263200000005</c:v>
                </c:pt>
                <c:pt idx="85599">
                  <c:v>0.994798234</c:v>
                </c:pt>
                <c:pt idx="85600">
                  <c:v>0.98337578699999995</c:v>
                </c:pt>
                <c:pt idx="85601">
                  <c:v>0.98337578699999995</c:v>
                </c:pt>
                <c:pt idx="85602">
                  <c:v>0.99466263200000005</c:v>
                </c:pt>
                <c:pt idx="85603">
                  <c:v>0.99466263200000005</c:v>
                </c:pt>
                <c:pt idx="85604">
                  <c:v>0.99833470599999996</c:v>
                </c:pt>
                <c:pt idx="85605">
                  <c:v>0.98048173699999996</c:v>
                </c:pt>
                <c:pt idx="85606">
                  <c:v>0.98048173699999996</c:v>
                </c:pt>
                <c:pt idx="85607">
                  <c:v>0.99466263200000005</c:v>
                </c:pt>
                <c:pt idx="85608">
                  <c:v>0.994798234</c:v>
                </c:pt>
                <c:pt idx="85609">
                  <c:v>0.99456953599999998</c:v>
                </c:pt>
                <c:pt idx="85610">
                  <c:v>0.98337578699999995</c:v>
                </c:pt>
                <c:pt idx="85611">
                  <c:v>0.98048173699999996</c:v>
                </c:pt>
                <c:pt idx="85612">
                  <c:v>0.994798234</c:v>
                </c:pt>
                <c:pt idx="85613">
                  <c:v>0.98048173699999996</c:v>
                </c:pt>
                <c:pt idx="85614">
                  <c:v>0.99466263200000005</c:v>
                </c:pt>
                <c:pt idx="85615">
                  <c:v>0.99466263200000005</c:v>
                </c:pt>
                <c:pt idx="85616">
                  <c:v>0.98337578699999995</c:v>
                </c:pt>
                <c:pt idx="85617">
                  <c:v>0.99833470599999996</c:v>
                </c:pt>
                <c:pt idx="85618">
                  <c:v>0.99466263200000005</c:v>
                </c:pt>
                <c:pt idx="85619">
                  <c:v>0.98549281</c:v>
                </c:pt>
                <c:pt idx="85620">
                  <c:v>0.99090427199999997</c:v>
                </c:pt>
                <c:pt idx="85621">
                  <c:v>0.98337578699999995</c:v>
                </c:pt>
                <c:pt idx="85622">
                  <c:v>0.98337578699999995</c:v>
                </c:pt>
                <c:pt idx="85623">
                  <c:v>0.994798234</c:v>
                </c:pt>
                <c:pt idx="85624">
                  <c:v>0.994798234</c:v>
                </c:pt>
                <c:pt idx="85625">
                  <c:v>0.994798234</c:v>
                </c:pt>
                <c:pt idx="85626">
                  <c:v>0.994798234</c:v>
                </c:pt>
                <c:pt idx="85627">
                  <c:v>0.99466263200000005</c:v>
                </c:pt>
                <c:pt idx="85628">
                  <c:v>0.98337578699999995</c:v>
                </c:pt>
                <c:pt idx="85629">
                  <c:v>0.98048173699999996</c:v>
                </c:pt>
                <c:pt idx="85630">
                  <c:v>0.98337578699999995</c:v>
                </c:pt>
                <c:pt idx="85631">
                  <c:v>0.98529628999999996</c:v>
                </c:pt>
                <c:pt idx="85632">
                  <c:v>0.98337578699999995</c:v>
                </c:pt>
                <c:pt idx="85633">
                  <c:v>0.98048173699999996</c:v>
                </c:pt>
                <c:pt idx="85634">
                  <c:v>0.98048173699999996</c:v>
                </c:pt>
                <c:pt idx="85635">
                  <c:v>0.98048173699999996</c:v>
                </c:pt>
                <c:pt idx="85636">
                  <c:v>0.99466263200000005</c:v>
                </c:pt>
                <c:pt idx="85637">
                  <c:v>0.98337578699999995</c:v>
                </c:pt>
                <c:pt idx="85638">
                  <c:v>0.98337578699999995</c:v>
                </c:pt>
                <c:pt idx="85639">
                  <c:v>0.987316898</c:v>
                </c:pt>
                <c:pt idx="85640">
                  <c:v>0.98337578699999995</c:v>
                </c:pt>
                <c:pt idx="85641">
                  <c:v>0.99100769600000005</c:v>
                </c:pt>
                <c:pt idx="85642">
                  <c:v>0.98048173699999996</c:v>
                </c:pt>
                <c:pt idx="85643">
                  <c:v>0.99466263200000005</c:v>
                </c:pt>
                <c:pt idx="85644">
                  <c:v>0.98048173699999996</c:v>
                </c:pt>
                <c:pt idx="85645">
                  <c:v>0.99160257900000004</c:v>
                </c:pt>
                <c:pt idx="85646">
                  <c:v>0.99027694600000005</c:v>
                </c:pt>
                <c:pt idx="85647">
                  <c:v>0.98337578699999995</c:v>
                </c:pt>
                <c:pt idx="85648">
                  <c:v>0.99456953599999998</c:v>
                </c:pt>
                <c:pt idx="85649">
                  <c:v>0.994798234</c:v>
                </c:pt>
                <c:pt idx="85650">
                  <c:v>0.98337578699999995</c:v>
                </c:pt>
                <c:pt idx="85651">
                  <c:v>0.98337578699999995</c:v>
                </c:pt>
                <c:pt idx="85652">
                  <c:v>0.99466263200000005</c:v>
                </c:pt>
                <c:pt idx="85653">
                  <c:v>0.99466263200000005</c:v>
                </c:pt>
                <c:pt idx="85654">
                  <c:v>0.99833470599999996</c:v>
                </c:pt>
                <c:pt idx="85655">
                  <c:v>0.99833470599999996</c:v>
                </c:pt>
                <c:pt idx="85656">
                  <c:v>0.98729905299999998</c:v>
                </c:pt>
                <c:pt idx="85657">
                  <c:v>0.99466263200000005</c:v>
                </c:pt>
                <c:pt idx="85658">
                  <c:v>0.98337578699999995</c:v>
                </c:pt>
                <c:pt idx="85659">
                  <c:v>0.99833470599999996</c:v>
                </c:pt>
                <c:pt idx="85660">
                  <c:v>0.99833470599999996</c:v>
                </c:pt>
                <c:pt idx="85661">
                  <c:v>0.98337578699999995</c:v>
                </c:pt>
                <c:pt idx="85662">
                  <c:v>0.99466263200000005</c:v>
                </c:pt>
                <c:pt idx="85663">
                  <c:v>0.99833470599999996</c:v>
                </c:pt>
                <c:pt idx="85664">
                  <c:v>0.994798234</c:v>
                </c:pt>
                <c:pt idx="85665">
                  <c:v>0.98048173699999996</c:v>
                </c:pt>
                <c:pt idx="85666">
                  <c:v>0.98048173699999996</c:v>
                </c:pt>
                <c:pt idx="85667">
                  <c:v>0.98048173699999996</c:v>
                </c:pt>
                <c:pt idx="85668">
                  <c:v>0.994798234</c:v>
                </c:pt>
                <c:pt idx="85669">
                  <c:v>0.99466263200000005</c:v>
                </c:pt>
                <c:pt idx="85670">
                  <c:v>0.99466263200000005</c:v>
                </c:pt>
                <c:pt idx="85671">
                  <c:v>0.98337578699999995</c:v>
                </c:pt>
                <c:pt idx="85672">
                  <c:v>0.99466263200000005</c:v>
                </c:pt>
                <c:pt idx="85673">
                  <c:v>0.994798234</c:v>
                </c:pt>
                <c:pt idx="85674">
                  <c:v>0.98729905299999998</c:v>
                </c:pt>
                <c:pt idx="85675">
                  <c:v>0.98337578699999995</c:v>
                </c:pt>
                <c:pt idx="85676">
                  <c:v>0.994798234</c:v>
                </c:pt>
                <c:pt idx="85677">
                  <c:v>0.99466263200000005</c:v>
                </c:pt>
                <c:pt idx="85678">
                  <c:v>0.98048173699999996</c:v>
                </c:pt>
                <c:pt idx="85679">
                  <c:v>0.99090427199999997</c:v>
                </c:pt>
                <c:pt idx="85680">
                  <c:v>0.98337578699999995</c:v>
                </c:pt>
                <c:pt idx="85681">
                  <c:v>0.99833470599999996</c:v>
                </c:pt>
                <c:pt idx="85682">
                  <c:v>0.99466263200000005</c:v>
                </c:pt>
                <c:pt idx="85683">
                  <c:v>0.99466263200000005</c:v>
                </c:pt>
                <c:pt idx="85684">
                  <c:v>0.98048173699999996</c:v>
                </c:pt>
                <c:pt idx="85685">
                  <c:v>0.99466263200000005</c:v>
                </c:pt>
                <c:pt idx="85686">
                  <c:v>0.98337578699999995</c:v>
                </c:pt>
                <c:pt idx="85687">
                  <c:v>0.99833470599999996</c:v>
                </c:pt>
                <c:pt idx="85688">
                  <c:v>0.98048173699999996</c:v>
                </c:pt>
                <c:pt idx="85689">
                  <c:v>0.98048173699999996</c:v>
                </c:pt>
                <c:pt idx="85690">
                  <c:v>0.98552498799999999</c:v>
                </c:pt>
                <c:pt idx="85691">
                  <c:v>0.99833470599999996</c:v>
                </c:pt>
                <c:pt idx="85692">
                  <c:v>0.98337578699999995</c:v>
                </c:pt>
                <c:pt idx="85693">
                  <c:v>0.98337578699999995</c:v>
                </c:pt>
                <c:pt idx="85694">
                  <c:v>0.98337578699999995</c:v>
                </c:pt>
                <c:pt idx="85695">
                  <c:v>0.99027694600000005</c:v>
                </c:pt>
                <c:pt idx="85696">
                  <c:v>0.98337578699999995</c:v>
                </c:pt>
                <c:pt idx="85697">
                  <c:v>0.99456953599999998</c:v>
                </c:pt>
                <c:pt idx="85698">
                  <c:v>0.99466263200000005</c:v>
                </c:pt>
                <c:pt idx="85699">
                  <c:v>0.99833470599999996</c:v>
                </c:pt>
                <c:pt idx="85700">
                  <c:v>0.99833470599999996</c:v>
                </c:pt>
                <c:pt idx="85701">
                  <c:v>0.99466263200000005</c:v>
                </c:pt>
                <c:pt idx="85702">
                  <c:v>0.99466263200000005</c:v>
                </c:pt>
                <c:pt idx="85703">
                  <c:v>0.99466263200000005</c:v>
                </c:pt>
                <c:pt idx="85704">
                  <c:v>0.99833470599999996</c:v>
                </c:pt>
                <c:pt idx="85705">
                  <c:v>0.99090427199999997</c:v>
                </c:pt>
                <c:pt idx="85706">
                  <c:v>0.98337578699999995</c:v>
                </c:pt>
                <c:pt idx="85707">
                  <c:v>0.98337578699999995</c:v>
                </c:pt>
                <c:pt idx="85708">
                  <c:v>0.98048173699999996</c:v>
                </c:pt>
                <c:pt idx="85709">
                  <c:v>0.99100769600000005</c:v>
                </c:pt>
                <c:pt idx="85710">
                  <c:v>0.99090427199999997</c:v>
                </c:pt>
                <c:pt idx="85711">
                  <c:v>0.99833470599999996</c:v>
                </c:pt>
                <c:pt idx="85712">
                  <c:v>0.99466263200000005</c:v>
                </c:pt>
                <c:pt idx="85713">
                  <c:v>0.99466263200000005</c:v>
                </c:pt>
                <c:pt idx="85714">
                  <c:v>0.99833470599999996</c:v>
                </c:pt>
                <c:pt idx="85715">
                  <c:v>0.98048173699999996</c:v>
                </c:pt>
                <c:pt idx="85716">
                  <c:v>0.98048173699999996</c:v>
                </c:pt>
                <c:pt idx="85717">
                  <c:v>0.99466263200000005</c:v>
                </c:pt>
                <c:pt idx="85718">
                  <c:v>0.99833470599999996</c:v>
                </c:pt>
                <c:pt idx="85719">
                  <c:v>0.98048173699999996</c:v>
                </c:pt>
                <c:pt idx="85720">
                  <c:v>0.98337578699999995</c:v>
                </c:pt>
                <c:pt idx="85721">
                  <c:v>0.98337578699999995</c:v>
                </c:pt>
                <c:pt idx="85722">
                  <c:v>0.99833470599999996</c:v>
                </c:pt>
                <c:pt idx="85723">
                  <c:v>0.987316898</c:v>
                </c:pt>
                <c:pt idx="85724">
                  <c:v>0.99466263200000005</c:v>
                </c:pt>
                <c:pt idx="85725">
                  <c:v>0.98337578699999995</c:v>
                </c:pt>
                <c:pt idx="85726">
                  <c:v>0.99466263200000005</c:v>
                </c:pt>
                <c:pt idx="85727">
                  <c:v>0.98337578699999995</c:v>
                </c:pt>
                <c:pt idx="85728">
                  <c:v>0.99833470599999996</c:v>
                </c:pt>
                <c:pt idx="85729">
                  <c:v>0.99466263200000005</c:v>
                </c:pt>
                <c:pt idx="85730">
                  <c:v>0.99466263200000005</c:v>
                </c:pt>
                <c:pt idx="85731">
                  <c:v>0.99833470599999996</c:v>
                </c:pt>
                <c:pt idx="85732">
                  <c:v>0.99466263200000005</c:v>
                </c:pt>
                <c:pt idx="85733">
                  <c:v>0.99100769600000005</c:v>
                </c:pt>
                <c:pt idx="85734">
                  <c:v>0.98337578699999995</c:v>
                </c:pt>
                <c:pt idx="85735">
                  <c:v>0.994798234</c:v>
                </c:pt>
                <c:pt idx="85736">
                  <c:v>0.99466263200000005</c:v>
                </c:pt>
                <c:pt idx="85737">
                  <c:v>0.98337578699999995</c:v>
                </c:pt>
                <c:pt idx="85738">
                  <c:v>0.98048173699999996</c:v>
                </c:pt>
                <c:pt idx="85739">
                  <c:v>0.987316898</c:v>
                </c:pt>
                <c:pt idx="85740">
                  <c:v>0.98337578699999995</c:v>
                </c:pt>
                <c:pt idx="85741">
                  <c:v>0.99466263200000005</c:v>
                </c:pt>
                <c:pt idx="85742">
                  <c:v>0.994798234</c:v>
                </c:pt>
                <c:pt idx="85743">
                  <c:v>0.994798234</c:v>
                </c:pt>
                <c:pt idx="85744">
                  <c:v>0.98337578699999995</c:v>
                </c:pt>
                <c:pt idx="85745">
                  <c:v>0.98048173699999996</c:v>
                </c:pt>
                <c:pt idx="85746">
                  <c:v>0.994798234</c:v>
                </c:pt>
                <c:pt idx="85747">
                  <c:v>0.99833470599999996</c:v>
                </c:pt>
                <c:pt idx="85748">
                  <c:v>0.99833470599999996</c:v>
                </c:pt>
                <c:pt idx="85749">
                  <c:v>0.99833470599999996</c:v>
                </c:pt>
                <c:pt idx="85750">
                  <c:v>0.99090427199999997</c:v>
                </c:pt>
                <c:pt idx="85751">
                  <c:v>0.98337578699999995</c:v>
                </c:pt>
                <c:pt idx="85752">
                  <c:v>0.98337578699999995</c:v>
                </c:pt>
                <c:pt idx="85753">
                  <c:v>0.99466263200000005</c:v>
                </c:pt>
                <c:pt idx="85754">
                  <c:v>0.99466263200000005</c:v>
                </c:pt>
                <c:pt idx="85755">
                  <c:v>0.99466263200000005</c:v>
                </c:pt>
                <c:pt idx="85756">
                  <c:v>0.98337578699999995</c:v>
                </c:pt>
                <c:pt idx="85757">
                  <c:v>0.994798234</c:v>
                </c:pt>
                <c:pt idx="85758">
                  <c:v>0.99466263200000005</c:v>
                </c:pt>
                <c:pt idx="85759">
                  <c:v>0.994798234</c:v>
                </c:pt>
                <c:pt idx="85760">
                  <c:v>0.98337578699999995</c:v>
                </c:pt>
                <c:pt idx="85761">
                  <c:v>0.99466263200000005</c:v>
                </c:pt>
                <c:pt idx="85762">
                  <c:v>0.99466263200000005</c:v>
                </c:pt>
                <c:pt idx="85763">
                  <c:v>0.98337578699999995</c:v>
                </c:pt>
                <c:pt idx="85764">
                  <c:v>0.98048173699999996</c:v>
                </c:pt>
                <c:pt idx="85765">
                  <c:v>0.99466263200000005</c:v>
                </c:pt>
                <c:pt idx="85766">
                  <c:v>0.98337578699999995</c:v>
                </c:pt>
                <c:pt idx="85767">
                  <c:v>0.99466263200000005</c:v>
                </c:pt>
                <c:pt idx="85768">
                  <c:v>0.99833470599999996</c:v>
                </c:pt>
                <c:pt idx="85769">
                  <c:v>0.994798234</c:v>
                </c:pt>
                <c:pt idx="85770">
                  <c:v>0.99466263200000005</c:v>
                </c:pt>
                <c:pt idx="85771">
                  <c:v>0.99466263200000005</c:v>
                </c:pt>
                <c:pt idx="85772">
                  <c:v>0.98048173699999996</c:v>
                </c:pt>
                <c:pt idx="85773">
                  <c:v>0.99466263200000005</c:v>
                </c:pt>
                <c:pt idx="85774">
                  <c:v>0.98337578699999995</c:v>
                </c:pt>
                <c:pt idx="85775">
                  <c:v>0.98048173699999996</c:v>
                </c:pt>
                <c:pt idx="85776">
                  <c:v>0.98337578699999995</c:v>
                </c:pt>
                <c:pt idx="85777">
                  <c:v>0.994798234</c:v>
                </c:pt>
                <c:pt idx="85778">
                  <c:v>0.98337578699999995</c:v>
                </c:pt>
                <c:pt idx="85779">
                  <c:v>0.994798234</c:v>
                </c:pt>
                <c:pt idx="85780">
                  <c:v>0.99466263200000005</c:v>
                </c:pt>
                <c:pt idx="85781">
                  <c:v>0.994798234</c:v>
                </c:pt>
                <c:pt idx="85782">
                  <c:v>0.99466263200000005</c:v>
                </c:pt>
                <c:pt idx="85783">
                  <c:v>0.98337578699999995</c:v>
                </c:pt>
                <c:pt idx="85784">
                  <c:v>0.994798234</c:v>
                </c:pt>
                <c:pt idx="85785">
                  <c:v>0.99027694600000005</c:v>
                </c:pt>
                <c:pt idx="85786">
                  <c:v>0.994798234</c:v>
                </c:pt>
                <c:pt idx="85787">
                  <c:v>0.98337578699999995</c:v>
                </c:pt>
                <c:pt idx="85788">
                  <c:v>0.98337578699999995</c:v>
                </c:pt>
                <c:pt idx="85789">
                  <c:v>0.99833470599999996</c:v>
                </c:pt>
                <c:pt idx="85790">
                  <c:v>0.99833470599999996</c:v>
                </c:pt>
                <c:pt idx="85791">
                  <c:v>0.994798234</c:v>
                </c:pt>
                <c:pt idx="85792">
                  <c:v>0.99626751000000002</c:v>
                </c:pt>
                <c:pt idx="85793">
                  <c:v>0.98337578699999995</c:v>
                </c:pt>
                <c:pt idx="85794">
                  <c:v>0.99466263200000005</c:v>
                </c:pt>
                <c:pt idx="85795">
                  <c:v>0.99833470599999996</c:v>
                </c:pt>
                <c:pt idx="85796">
                  <c:v>0.99466263200000005</c:v>
                </c:pt>
                <c:pt idx="85797">
                  <c:v>0.99833470599999996</c:v>
                </c:pt>
                <c:pt idx="85798">
                  <c:v>0.99833470599999996</c:v>
                </c:pt>
                <c:pt idx="85799">
                  <c:v>0.994798234</c:v>
                </c:pt>
                <c:pt idx="85800">
                  <c:v>0.98048173699999996</c:v>
                </c:pt>
                <c:pt idx="85801">
                  <c:v>0.99466263200000005</c:v>
                </c:pt>
                <c:pt idx="85802">
                  <c:v>0.99466263200000005</c:v>
                </c:pt>
                <c:pt idx="85803">
                  <c:v>0.994798234</c:v>
                </c:pt>
                <c:pt idx="85804">
                  <c:v>0.98337578699999995</c:v>
                </c:pt>
                <c:pt idx="85805">
                  <c:v>0.99466263200000005</c:v>
                </c:pt>
                <c:pt idx="85806">
                  <c:v>0.98337578699999995</c:v>
                </c:pt>
                <c:pt idx="85807">
                  <c:v>0.99833470599999996</c:v>
                </c:pt>
                <c:pt idx="85808">
                  <c:v>0.99466263200000005</c:v>
                </c:pt>
                <c:pt idx="85809">
                  <c:v>0.994798234</c:v>
                </c:pt>
                <c:pt idx="85810">
                  <c:v>0.98337578699999995</c:v>
                </c:pt>
                <c:pt idx="85811">
                  <c:v>0.994798234</c:v>
                </c:pt>
                <c:pt idx="85812">
                  <c:v>0.99466263200000005</c:v>
                </c:pt>
                <c:pt idx="85813">
                  <c:v>0.98337578699999995</c:v>
                </c:pt>
                <c:pt idx="85814">
                  <c:v>0.99833470599999996</c:v>
                </c:pt>
                <c:pt idx="85815">
                  <c:v>0.99466263200000005</c:v>
                </c:pt>
                <c:pt idx="85816">
                  <c:v>0.99466263200000005</c:v>
                </c:pt>
                <c:pt idx="85817">
                  <c:v>0.99833470599999996</c:v>
                </c:pt>
                <c:pt idx="85818">
                  <c:v>0.99466263200000005</c:v>
                </c:pt>
                <c:pt idx="85819">
                  <c:v>0.994798234</c:v>
                </c:pt>
                <c:pt idx="85820">
                  <c:v>0.98048173699999996</c:v>
                </c:pt>
                <c:pt idx="85821">
                  <c:v>0.99833470599999996</c:v>
                </c:pt>
                <c:pt idx="85822">
                  <c:v>0.98048173699999996</c:v>
                </c:pt>
                <c:pt idx="85823">
                  <c:v>0.98337578699999995</c:v>
                </c:pt>
                <c:pt idx="85824">
                  <c:v>0.987316898</c:v>
                </c:pt>
                <c:pt idx="85825">
                  <c:v>0.98337578699999995</c:v>
                </c:pt>
                <c:pt idx="85826">
                  <c:v>0.99466263200000005</c:v>
                </c:pt>
                <c:pt idx="85827">
                  <c:v>0.99833470599999996</c:v>
                </c:pt>
                <c:pt idx="85828">
                  <c:v>0.99466263200000005</c:v>
                </c:pt>
                <c:pt idx="85829">
                  <c:v>0.99466263200000005</c:v>
                </c:pt>
                <c:pt idx="85830">
                  <c:v>0.99833470599999996</c:v>
                </c:pt>
                <c:pt idx="85831">
                  <c:v>0.98337578699999995</c:v>
                </c:pt>
                <c:pt idx="85832">
                  <c:v>0.99466263200000005</c:v>
                </c:pt>
                <c:pt idx="85833">
                  <c:v>0.99466263200000005</c:v>
                </c:pt>
                <c:pt idx="85834">
                  <c:v>0.99833470599999996</c:v>
                </c:pt>
                <c:pt idx="85835">
                  <c:v>0.99626751000000002</c:v>
                </c:pt>
                <c:pt idx="85836">
                  <c:v>0.99833470599999996</c:v>
                </c:pt>
                <c:pt idx="85837">
                  <c:v>0.994798234</c:v>
                </c:pt>
                <c:pt idx="85838">
                  <c:v>0.99466263200000005</c:v>
                </c:pt>
                <c:pt idx="85839">
                  <c:v>0.98048173699999996</c:v>
                </c:pt>
                <c:pt idx="85840">
                  <c:v>0.97450132499999997</c:v>
                </c:pt>
                <c:pt idx="85841">
                  <c:v>0.98337578699999995</c:v>
                </c:pt>
                <c:pt idx="85842">
                  <c:v>0.98337578699999995</c:v>
                </c:pt>
                <c:pt idx="85843">
                  <c:v>0.994798234</c:v>
                </c:pt>
                <c:pt idx="85844">
                  <c:v>0.99833470599999996</c:v>
                </c:pt>
                <c:pt idx="85845">
                  <c:v>0.99833470599999996</c:v>
                </c:pt>
                <c:pt idx="85846">
                  <c:v>0.98337578699999995</c:v>
                </c:pt>
                <c:pt idx="85847">
                  <c:v>0.98048173699999996</c:v>
                </c:pt>
                <c:pt idx="85848">
                  <c:v>0.98337578699999995</c:v>
                </c:pt>
                <c:pt idx="85849">
                  <c:v>0.994798234</c:v>
                </c:pt>
                <c:pt idx="85850">
                  <c:v>0.994798234</c:v>
                </c:pt>
                <c:pt idx="85851">
                  <c:v>0.99466263200000005</c:v>
                </c:pt>
                <c:pt idx="85852">
                  <c:v>0.994798234</c:v>
                </c:pt>
                <c:pt idx="85853">
                  <c:v>0.99466263200000005</c:v>
                </c:pt>
                <c:pt idx="85854">
                  <c:v>0.99833470599999996</c:v>
                </c:pt>
                <c:pt idx="85855">
                  <c:v>0.99833470599999996</c:v>
                </c:pt>
                <c:pt idx="85856">
                  <c:v>0.99466263200000005</c:v>
                </c:pt>
                <c:pt idx="85857">
                  <c:v>0.994798234</c:v>
                </c:pt>
                <c:pt idx="85858">
                  <c:v>0.99833470599999996</c:v>
                </c:pt>
                <c:pt idx="85859">
                  <c:v>0.98048173699999996</c:v>
                </c:pt>
                <c:pt idx="85860">
                  <c:v>0.98337578699999995</c:v>
                </c:pt>
                <c:pt idx="85861">
                  <c:v>0.99833470599999996</c:v>
                </c:pt>
                <c:pt idx="85862">
                  <c:v>0.98337578699999995</c:v>
                </c:pt>
                <c:pt idx="85863">
                  <c:v>0.98337578699999995</c:v>
                </c:pt>
                <c:pt idx="85864">
                  <c:v>0.99466263200000005</c:v>
                </c:pt>
                <c:pt idx="85865">
                  <c:v>0.99833470599999996</c:v>
                </c:pt>
                <c:pt idx="85866">
                  <c:v>0.98337578699999995</c:v>
                </c:pt>
                <c:pt idx="85867">
                  <c:v>0.98048173699999996</c:v>
                </c:pt>
                <c:pt idx="85868">
                  <c:v>0.95138306500000003</c:v>
                </c:pt>
                <c:pt idx="85869">
                  <c:v>0.994798234</c:v>
                </c:pt>
                <c:pt idx="85870">
                  <c:v>0.98048173699999996</c:v>
                </c:pt>
                <c:pt idx="85871">
                  <c:v>0.994798234</c:v>
                </c:pt>
                <c:pt idx="85872">
                  <c:v>0.99466263200000005</c:v>
                </c:pt>
                <c:pt idx="85873">
                  <c:v>0.98048173699999996</c:v>
                </c:pt>
                <c:pt idx="85874">
                  <c:v>0.994798234</c:v>
                </c:pt>
                <c:pt idx="85875">
                  <c:v>0.98337578699999995</c:v>
                </c:pt>
                <c:pt idx="85876">
                  <c:v>0.99833470599999996</c:v>
                </c:pt>
                <c:pt idx="85877">
                  <c:v>0.98337578699999995</c:v>
                </c:pt>
                <c:pt idx="85878">
                  <c:v>0.98048173699999996</c:v>
                </c:pt>
                <c:pt idx="85879">
                  <c:v>0.98048173699999996</c:v>
                </c:pt>
                <c:pt idx="85880">
                  <c:v>0.99466263200000005</c:v>
                </c:pt>
                <c:pt idx="85881">
                  <c:v>0.99456953599999998</c:v>
                </c:pt>
                <c:pt idx="85882">
                  <c:v>0.99466263200000005</c:v>
                </c:pt>
                <c:pt idx="85883">
                  <c:v>0.99466263200000005</c:v>
                </c:pt>
                <c:pt idx="85884">
                  <c:v>0.99090427199999997</c:v>
                </c:pt>
                <c:pt idx="85885">
                  <c:v>0.994798234</c:v>
                </c:pt>
                <c:pt idx="85886">
                  <c:v>0.994798234</c:v>
                </c:pt>
                <c:pt idx="85887">
                  <c:v>0.994798234</c:v>
                </c:pt>
                <c:pt idx="85888">
                  <c:v>0.99833470599999996</c:v>
                </c:pt>
                <c:pt idx="85889">
                  <c:v>0.98337578699999995</c:v>
                </c:pt>
                <c:pt idx="85890">
                  <c:v>0.99833470599999996</c:v>
                </c:pt>
                <c:pt idx="85891">
                  <c:v>0.98337578699999995</c:v>
                </c:pt>
                <c:pt idx="85892">
                  <c:v>0.99466263200000005</c:v>
                </c:pt>
                <c:pt idx="85893">
                  <c:v>0.99833470599999996</c:v>
                </c:pt>
                <c:pt idx="85894">
                  <c:v>0.994798234</c:v>
                </c:pt>
                <c:pt idx="85895">
                  <c:v>0.98048173699999996</c:v>
                </c:pt>
                <c:pt idx="85896">
                  <c:v>0.99833470599999996</c:v>
                </c:pt>
                <c:pt idx="85897">
                  <c:v>0.98337578699999995</c:v>
                </c:pt>
                <c:pt idx="85898">
                  <c:v>0.994798234</c:v>
                </c:pt>
                <c:pt idx="85899">
                  <c:v>0.99466263200000005</c:v>
                </c:pt>
                <c:pt idx="85900">
                  <c:v>0.994798234</c:v>
                </c:pt>
                <c:pt idx="85901">
                  <c:v>0.99833470599999996</c:v>
                </c:pt>
                <c:pt idx="85902">
                  <c:v>0.994798234</c:v>
                </c:pt>
                <c:pt idx="85903">
                  <c:v>0.994798234</c:v>
                </c:pt>
                <c:pt idx="85904">
                  <c:v>0.98337578699999995</c:v>
                </c:pt>
                <c:pt idx="85905">
                  <c:v>0.98729905299999998</c:v>
                </c:pt>
                <c:pt idx="85906">
                  <c:v>0.98337578699999995</c:v>
                </c:pt>
                <c:pt idx="85907">
                  <c:v>0.98048173699999996</c:v>
                </c:pt>
                <c:pt idx="85908">
                  <c:v>0.98048173699999996</c:v>
                </c:pt>
                <c:pt idx="85909">
                  <c:v>0.994798234</c:v>
                </c:pt>
                <c:pt idx="85910">
                  <c:v>0.98337578699999995</c:v>
                </c:pt>
                <c:pt idx="85911">
                  <c:v>0.98337578699999995</c:v>
                </c:pt>
                <c:pt idx="85912">
                  <c:v>0.98048173699999996</c:v>
                </c:pt>
                <c:pt idx="85913">
                  <c:v>0.99833470599999996</c:v>
                </c:pt>
                <c:pt idx="85914">
                  <c:v>0.994798234</c:v>
                </c:pt>
                <c:pt idx="85915">
                  <c:v>0.99466263200000005</c:v>
                </c:pt>
                <c:pt idx="85916">
                  <c:v>0.99466263200000005</c:v>
                </c:pt>
                <c:pt idx="85917">
                  <c:v>0.98337578699999995</c:v>
                </c:pt>
                <c:pt idx="85918">
                  <c:v>0.99466263200000005</c:v>
                </c:pt>
                <c:pt idx="85919">
                  <c:v>0.99833470599999996</c:v>
                </c:pt>
                <c:pt idx="85920">
                  <c:v>0.99833470599999996</c:v>
                </c:pt>
                <c:pt idx="85921">
                  <c:v>0.99833470599999996</c:v>
                </c:pt>
                <c:pt idx="85922">
                  <c:v>0.99466263200000005</c:v>
                </c:pt>
                <c:pt idx="85923">
                  <c:v>0.98337578699999995</c:v>
                </c:pt>
                <c:pt idx="85924">
                  <c:v>0.99466263200000005</c:v>
                </c:pt>
                <c:pt idx="85925">
                  <c:v>0.994798234</c:v>
                </c:pt>
                <c:pt idx="85926">
                  <c:v>0.994798234</c:v>
                </c:pt>
                <c:pt idx="85927">
                  <c:v>0.99466263200000005</c:v>
                </c:pt>
                <c:pt idx="85928">
                  <c:v>0.98337578699999995</c:v>
                </c:pt>
                <c:pt idx="85929">
                  <c:v>0.99466263200000005</c:v>
                </c:pt>
                <c:pt idx="85930">
                  <c:v>0.98048173699999996</c:v>
                </c:pt>
                <c:pt idx="85931">
                  <c:v>0.99833470599999996</c:v>
                </c:pt>
                <c:pt idx="85932">
                  <c:v>0.98337578699999995</c:v>
                </c:pt>
                <c:pt idx="85933">
                  <c:v>0.98048173699999996</c:v>
                </c:pt>
                <c:pt idx="85934">
                  <c:v>0.98337578699999995</c:v>
                </c:pt>
                <c:pt idx="85935">
                  <c:v>0.99466263200000005</c:v>
                </c:pt>
                <c:pt idx="85936">
                  <c:v>0.994798234</c:v>
                </c:pt>
                <c:pt idx="85937">
                  <c:v>0.994798234</c:v>
                </c:pt>
                <c:pt idx="85938">
                  <c:v>0.98337578699999995</c:v>
                </c:pt>
                <c:pt idx="85939">
                  <c:v>0.994798234</c:v>
                </c:pt>
                <c:pt idx="85940">
                  <c:v>0.99833470599999996</c:v>
                </c:pt>
                <c:pt idx="85941">
                  <c:v>0.99466263200000005</c:v>
                </c:pt>
                <c:pt idx="85942">
                  <c:v>0.99833470599999996</c:v>
                </c:pt>
                <c:pt idx="85943">
                  <c:v>0.98337578699999995</c:v>
                </c:pt>
                <c:pt idx="85944">
                  <c:v>0.99466263200000005</c:v>
                </c:pt>
                <c:pt idx="85945">
                  <c:v>0.98337578699999995</c:v>
                </c:pt>
                <c:pt idx="85946">
                  <c:v>0.99466263200000005</c:v>
                </c:pt>
                <c:pt idx="85947">
                  <c:v>0.99466263200000005</c:v>
                </c:pt>
                <c:pt idx="85948">
                  <c:v>0.994798234</c:v>
                </c:pt>
                <c:pt idx="85949">
                  <c:v>0.994798234</c:v>
                </c:pt>
                <c:pt idx="85950">
                  <c:v>0.98048173699999996</c:v>
                </c:pt>
                <c:pt idx="85951">
                  <c:v>0.99635453600000001</c:v>
                </c:pt>
                <c:pt idx="85952">
                  <c:v>0.98337578699999995</c:v>
                </c:pt>
                <c:pt idx="85953">
                  <c:v>0.98048173699999996</c:v>
                </c:pt>
                <c:pt idx="85954">
                  <c:v>0.98048173699999996</c:v>
                </c:pt>
                <c:pt idx="85955">
                  <c:v>0.99466263200000005</c:v>
                </c:pt>
                <c:pt idx="85956">
                  <c:v>0.98337578699999995</c:v>
                </c:pt>
                <c:pt idx="85957">
                  <c:v>0.98337578699999995</c:v>
                </c:pt>
                <c:pt idx="85958">
                  <c:v>0.98337578699999995</c:v>
                </c:pt>
                <c:pt idx="85959">
                  <c:v>0.98337578699999995</c:v>
                </c:pt>
                <c:pt idx="85960">
                  <c:v>0.98048173699999996</c:v>
                </c:pt>
                <c:pt idx="85961">
                  <c:v>0.99466263200000005</c:v>
                </c:pt>
                <c:pt idx="85962">
                  <c:v>0.99833470599999996</c:v>
                </c:pt>
                <c:pt idx="85963">
                  <c:v>0.994798234</c:v>
                </c:pt>
                <c:pt idx="85964">
                  <c:v>0.99466263200000005</c:v>
                </c:pt>
                <c:pt idx="85965">
                  <c:v>0.98048173699999996</c:v>
                </c:pt>
                <c:pt idx="85966">
                  <c:v>0.99833470599999996</c:v>
                </c:pt>
                <c:pt idx="85967">
                  <c:v>0.994798234</c:v>
                </c:pt>
                <c:pt idx="85968">
                  <c:v>0.99466263200000005</c:v>
                </c:pt>
                <c:pt idx="85969">
                  <c:v>0.98337578699999995</c:v>
                </c:pt>
                <c:pt idx="85970">
                  <c:v>0.98337578699999995</c:v>
                </c:pt>
                <c:pt idx="85971">
                  <c:v>0.99466263200000005</c:v>
                </c:pt>
                <c:pt idx="85972">
                  <c:v>0.99466263200000005</c:v>
                </c:pt>
                <c:pt idx="85973">
                  <c:v>0.98337578699999995</c:v>
                </c:pt>
                <c:pt idx="85974">
                  <c:v>0.99833470599999996</c:v>
                </c:pt>
                <c:pt idx="85975">
                  <c:v>0.98048173699999996</c:v>
                </c:pt>
                <c:pt idx="85976">
                  <c:v>0.99466263200000005</c:v>
                </c:pt>
                <c:pt idx="85977">
                  <c:v>0.98337578699999995</c:v>
                </c:pt>
                <c:pt idx="85978">
                  <c:v>0.98048173699999996</c:v>
                </c:pt>
                <c:pt idx="85979">
                  <c:v>0.99833470599999996</c:v>
                </c:pt>
                <c:pt idx="85980">
                  <c:v>0.98048173699999996</c:v>
                </c:pt>
                <c:pt idx="85981">
                  <c:v>0.994798234</c:v>
                </c:pt>
                <c:pt idx="85982">
                  <c:v>0.99833470599999996</c:v>
                </c:pt>
                <c:pt idx="85983">
                  <c:v>0.987316898</c:v>
                </c:pt>
                <c:pt idx="85984">
                  <c:v>0.99015918800000002</c:v>
                </c:pt>
                <c:pt idx="85985">
                  <c:v>0.99833470599999996</c:v>
                </c:pt>
                <c:pt idx="85986">
                  <c:v>0.99466263200000005</c:v>
                </c:pt>
                <c:pt idx="85987">
                  <c:v>0.98048173699999996</c:v>
                </c:pt>
                <c:pt idx="85988">
                  <c:v>0.98048173699999996</c:v>
                </c:pt>
                <c:pt idx="85989">
                  <c:v>0.99100769600000005</c:v>
                </c:pt>
                <c:pt idx="85990">
                  <c:v>0.99466263200000005</c:v>
                </c:pt>
                <c:pt idx="85991">
                  <c:v>0.99833470599999996</c:v>
                </c:pt>
                <c:pt idx="85992">
                  <c:v>0.99466263200000005</c:v>
                </c:pt>
                <c:pt idx="85993">
                  <c:v>0.99466263200000005</c:v>
                </c:pt>
                <c:pt idx="85994">
                  <c:v>0.99466263200000005</c:v>
                </c:pt>
                <c:pt idx="85995">
                  <c:v>0.99466263200000005</c:v>
                </c:pt>
                <c:pt idx="85996">
                  <c:v>0.99466263200000005</c:v>
                </c:pt>
                <c:pt idx="85997">
                  <c:v>0.98337578699999995</c:v>
                </c:pt>
                <c:pt idx="85998">
                  <c:v>0.99466263200000005</c:v>
                </c:pt>
                <c:pt idx="85999">
                  <c:v>0.98048173699999996</c:v>
                </c:pt>
                <c:pt idx="86000">
                  <c:v>0.99833470599999996</c:v>
                </c:pt>
                <c:pt idx="86001">
                  <c:v>0.99466263200000005</c:v>
                </c:pt>
                <c:pt idx="86002">
                  <c:v>0.99466263200000005</c:v>
                </c:pt>
                <c:pt idx="86003">
                  <c:v>0.98337578699999995</c:v>
                </c:pt>
                <c:pt idx="86004">
                  <c:v>0.98337578699999995</c:v>
                </c:pt>
                <c:pt idx="86005">
                  <c:v>0.99833470599999996</c:v>
                </c:pt>
                <c:pt idx="86006">
                  <c:v>0.98337578699999995</c:v>
                </c:pt>
                <c:pt idx="86007">
                  <c:v>0.98048173699999996</c:v>
                </c:pt>
                <c:pt idx="86008">
                  <c:v>0.99466263200000005</c:v>
                </c:pt>
                <c:pt idx="86009">
                  <c:v>0.994798234</c:v>
                </c:pt>
                <c:pt idx="86010">
                  <c:v>0.98337578699999995</c:v>
                </c:pt>
                <c:pt idx="86011">
                  <c:v>0.99466263200000005</c:v>
                </c:pt>
                <c:pt idx="86012">
                  <c:v>0.99466263200000005</c:v>
                </c:pt>
                <c:pt idx="86013">
                  <c:v>0.99466263200000005</c:v>
                </c:pt>
                <c:pt idx="86014">
                  <c:v>0.98337578699999995</c:v>
                </c:pt>
                <c:pt idx="86015">
                  <c:v>0.98337578699999995</c:v>
                </c:pt>
                <c:pt idx="86016">
                  <c:v>0.994798234</c:v>
                </c:pt>
                <c:pt idx="86017">
                  <c:v>0.99466263200000005</c:v>
                </c:pt>
                <c:pt idx="86018">
                  <c:v>0.98337578699999995</c:v>
                </c:pt>
                <c:pt idx="86019">
                  <c:v>0.994798234</c:v>
                </c:pt>
                <c:pt idx="86020">
                  <c:v>0.99100769600000005</c:v>
                </c:pt>
                <c:pt idx="86021">
                  <c:v>0.99466263200000005</c:v>
                </c:pt>
                <c:pt idx="86022">
                  <c:v>0.98337578699999995</c:v>
                </c:pt>
                <c:pt idx="86023">
                  <c:v>0.98048173699999996</c:v>
                </c:pt>
                <c:pt idx="86024">
                  <c:v>0.98552498799999999</c:v>
                </c:pt>
                <c:pt idx="86025">
                  <c:v>0.98337578699999995</c:v>
                </c:pt>
                <c:pt idx="86026">
                  <c:v>0.98337578699999995</c:v>
                </c:pt>
                <c:pt idx="86027">
                  <c:v>0.98729905299999998</c:v>
                </c:pt>
                <c:pt idx="86028">
                  <c:v>0.98337578699999995</c:v>
                </c:pt>
                <c:pt idx="86029">
                  <c:v>0.99466263200000005</c:v>
                </c:pt>
                <c:pt idx="86030">
                  <c:v>0.994798234</c:v>
                </c:pt>
                <c:pt idx="86031">
                  <c:v>0.994798234</c:v>
                </c:pt>
                <c:pt idx="86032">
                  <c:v>0.99466263200000005</c:v>
                </c:pt>
                <c:pt idx="86033">
                  <c:v>0.98048173699999996</c:v>
                </c:pt>
                <c:pt idx="86034">
                  <c:v>0.98337578699999995</c:v>
                </c:pt>
                <c:pt idx="86035">
                  <c:v>0.99466263200000005</c:v>
                </c:pt>
                <c:pt idx="86036">
                  <c:v>0.99466263200000005</c:v>
                </c:pt>
                <c:pt idx="86037">
                  <c:v>0.99833470599999996</c:v>
                </c:pt>
                <c:pt idx="86038">
                  <c:v>0.99833470599999996</c:v>
                </c:pt>
                <c:pt idx="86039">
                  <c:v>0.994798234</c:v>
                </c:pt>
                <c:pt idx="86040">
                  <c:v>0.98529628999999996</c:v>
                </c:pt>
                <c:pt idx="86041">
                  <c:v>0.98048173699999996</c:v>
                </c:pt>
                <c:pt idx="86042">
                  <c:v>0.99466263200000005</c:v>
                </c:pt>
                <c:pt idx="86043">
                  <c:v>0.98337578699999995</c:v>
                </c:pt>
                <c:pt idx="86044">
                  <c:v>0.98048173699999996</c:v>
                </c:pt>
                <c:pt idx="86045">
                  <c:v>0.98337578699999995</c:v>
                </c:pt>
                <c:pt idx="86046">
                  <c:v>0.98337578699999995</c:v>
                </c:pt>
                <c:pt idx="86047">
                  <c:v>0.99466263200000005</c:v>
                </c:pt>
                <c:pt idx="86048">
                  <c:v>0.994798234</c:v>
                </c:pt>
                <c:pt idx="86049">
                  <c:v>0.98337578699999995</c:v>
                </c:pt>
                <c:pt idx="86050">
                  <c:v>0.98337578699999995</c:v>
                </c:pt>
                <c:pt idx="86051">
                  <c:v>0.98337578699999995</c:v>
                </c:pt>
                <c:pt idx="86052">
                  <c:v>0.98337578699999995</c:v>
                </c:pt>
                <c:pt idx="86053">
                  <c:v>0.98048173699999996</c:v>
                </c:pt>
                <c:pt idx="86054">
                  <c:v>0.99466263200000005</c:v>
                </c:pt>
                <c:pt idx="86055">
                  <c:v>0.98337578699999995</c:v>
                </c:pt>
                <c:pt idx="86056">
                  <c:v>0.99466263200000005</c:v>
                </c:pt>
                <c:pt idx="86057">
                  <c:v>0.98048173699999996</c:v>
                </c:pt>
                <c:pt idx="86058">
                  <c:v>0.98337578699999995</c:v>
                </c:pt>
                <c:pt idx="86059">
                  <c:v>0.99466263200000005</c:v>
                </c:pt>
                <c:pt idx="86060">
                  <c:v>0.99466263200000005</c:v>
                </c:pt>
                <c:pt idx="86061">
                  <c:v>0.98048173699999996</c:v>
                </c:pt>
                <c:pt idx="86062">
                  <c:v>0.98048173699999996</c:v>
                </c:pt>
                <c:pt idx="86063">
                  <c:v>0.98337578699999995</c:v>
                </c:pt>
                <c:pt idx="86064">
                  <c:v>0.99466263200000005</c:v>
                </c:pt>
                <c:pt idx="86065">
                  <c:v>0.99466263200000005</c:v>
                </c:pt>
                <c:pt idx="86066">
                  <c:v>0.99833470599999996</c:v>
                </c:pt>
                <c:pt idx="86067">
                  <c:v>0.98337578699999995</c:v>
                </c:pt>
                <c:pt idx="86068">
                  <c:v>0.99635453600000001</c:v>
                </c:pt>
                <c:pt idx="86069">
                  <c:v>0.99833470599999996</c:v>
                </c:pt>
                <c:pt idx="86070">
                  <c:v>0.98337578699999995</c:v>
                </c:pt>
                <c:pt idx="86071">
                  <c:v>0.98337578699999995</c:v>
                </c:pt>
                <c:pt idx="86072">
                  <c:v>0.99833470599999996</c:v>
                </c:pt>
                <c:pt idx="86073">
                  <c:v>0.994798234</c:v>
                </c:pt>
                <c:pt idx="86074">
                  <c:v>0.994798234</c:v>
                </c:pt>
                <c:pt idx="86075">
                  <c:v>0.98048173699999996</c:v>
                </c:pt>
                <c:pt idx="86076">
                  <c:v>0.98048173699999996</c:v>
                </c:pt>
                <c:pt idx="86077">
                  <c:v>0.99466263200000005</c:v>
                </c:pt>
                <c:pt idx="86078">
                  <c:v>0.98337578699999995</c:v>
                </c:pt>
                <c:pt idx="86079">
                  <c:v>0.994798234</c:v>
                </c:pt>
                <c:pt idx="86080">
                  <c:v>0.98496529200000005</c:v>
                </c:pt>
                <c:pt idx="86081">
                  <c:v>0.99626751000000002</c:v>
                </c:pt>
                <c:pt idx="86082">
                  <c:v>0.994798234</c:v>
                </c:pt>
                <c:pt idx="86083">
                  <c:v>0.98729905299999998</c:v>
                </c:pt>
                <c:pt idx="86084">
                  <c:v>0.994798234</c:v>
                </c:pt>
                <c:pt idx="86085">
                  <c:v>0.99466263200000005</c:v>
                </c:pt>
                <c:pt idx="86086">
                  <c:v>0.98337578699999995</c:v>
                </c:pt>
                <c:pt idx="86087">
                  <c:v>0.99466263200000005</c:v>
                </c:pt>
                <c:pt idx="86088">
                  <c:v>0.98048173699999996</c:v>
                </c:pt>
                <c:pt idx="86089">
                  <c:v>0.98337578699999995</c:v>
                </c:pt>
                <c:pt idx="86090">
                  <c:v>0.98048173699999996</c:v>
                </c:pt>
                <c:pt idx="86091">
                  <c:v>0.98048173699999996</c:v>
                </c:pt>
                <c:pt idx="86092">
                  <c:v>0.98337578699999995</c:v>
                </c:pt>
                <c:pt idx="86093">
                  <c:v>0.98337578699999995</c:v>
                </c:pt>
                <c:pt idx="86094">
                  <c:v>0.99466263200000005</c:v>
                </c:pt>
                <c:pt idx="86095">
                  <c:v>0.99466263200000005</c:v>
                </c:pt>
                <c:pt idx="86096">
                  <c:v>0.98529628999999996</c:v>
                </c:pt>
                <c:pt idx="86097">
                  <c:v>0.98337578699999995</c:v>
                </c:pt>
                <c:pt idx="86098">
                  <c:v>0.99833470599999996</c:v>
                </c:pt>
                <c:pt idx="86099">
                  <c:v>0.98337578699999995</c:v>
                </c:pt>
                <c:pt idx="86100">
                  <c:v>0.98337578699999995</c:v>
                </c:pt>
                <c:pt idx="86101">
                  <c:v>0.99466263200000005</c:v>
                </c:pt>
                <c:pt idx="86102">
                  <c:v>0.98337578699999995</c:v>
                </c:pt>
                <c:pt idx="86103">
                  <c:v>0.987316898</c:v>
                </c:pt>
                <c:pt idx="86104">
                  <c:v>0.99833470599999996</c:v>
                </c:pt>
                <c:pt idx="86105">
                  <c:v>0.98729905299999998</c:v>
                </c:pt>
                <c:pt idx="86106">
                  <c:v>0.99466263200000005</c:v>
                </c:pt>
                <c:pt idx="86107">
                  <c:v>0.994798234</c:v>
                </c:pt>
                <c:pt idx="86108">
                  <c:v>0.98048173699999996</c:v>
                </c:pt>
                <c:pt idx="86109">
                  <c:v>0.99090427199999997</c:v>
                </c:pt>
                <c:pt idx="86110">
                  <c:v>0.98337578699999995</c:v>
                </c:pt>
                <c:pt idx="86111">
                  <c:v>0.98337578699999995</c:v>
                </c:pt>
                <c:pt idx="86112">
                  <c:v>0.98337578699999995</c:v>
                </c:pt>
                <c:pt idx="86113">
                  <c:v>0.98048173699999996</c:v>
                </c:pt>
                <c:pt idx="86114">
                  <c:v>0.98337578699999995</c:v>
                </c:pt>
                <c:pt idx="86115">
                  <c:v>0.99466263200000005</c:v>
                </c:pt>
                <c:pt idx="86116">
                  <c:v>0.98048173699999996</c:v>
                </c:pt>
                <c:pt idx="86117">
                  <c:v>0.99466263200000005</c:v>
                </c:pt>
                <c:pt idx="86118">
                  <c:v>0.994798234</c:v>
                </c:pt>
                <c:pt idx="86119">
                  <c:v>0.98549281</c:v>
                </c:pt>
                <c:pt idx="86120">
                  <c:v>0.99466263200000005</c:v>
                </c:pt>
                <c:pt idx="86121">
                  <c:v>0.99833470599999996</c:v>
                </c:pt>
                <c:pt idx="86122">
                  <c:v>0.99466263200000005</c:v>
                </c:pt>
                <c:pt idx="86123">
                  <c:v>0.99466263200000005</c:v>
                </c:pt>
                <c:pt idx="86124">
                  <c:v>0.99466263200000005</c:v>
                </c:pt>
                <c:pt idx="86125">
                  <c:v>0.98337578699999995</c:v>
                </c:pt>
                <c:pt idx="86126">
                  <c:v>0.99833470599999996</c:v>
                </c:pt>
                <c:pt idx="86127">
                  <c:v>0.99100769600000005</c:v>
                </c:pt>
                <c:pt idx="86128">
                  <c:v>0.98337578699999995</c:v>
                </c:pt>
                <c:pt idx="86129">
                  <c:v>0.98337578699999995</c:v>
                </c:pt>
                <c:pt idx="86130">
                  <c:v>0.99466263200000005</c:v>
                </c:pt>
                <c:pt idx="86131">
                  <c:v>0.994798234</c:v>
                </c:pt>
                <c:pt idx="86132">
                  <c:v>0.98337578699999995</c:v>
                </c:pt>
                <c:pt idx="86133">
                  <c:v>0.99015918800000002</c:v>
                </c:pt>
                <c:pt idx="86134">
                  <c:v>0.98048173699999996</c:v>
                </c:pt>
                <c:pt idx="86135">
                  <c:v>0.98337578699999995</c:v>
                </c:pt>
                <c:pt idx="86136">
                  <c:v>0.98337578699999995</c:v>
                </c:pt>
                <c:pt idx="86137">
                  <c:v>0.98048173699999996</c:v>
                </c:pt>
                <c:pt idx="86138">
                  <c:v>0.99466263200000005</c:v>
                </c:pt>
                <c:pt idx="86139">
                  <c:v>0.99100769600000005</c:v>
                </c:pt>
                <c:pt idx="86140">
                  <c:v>0.99833470599999996</c:v>
                </c:pt>
                <c:pt idx="86141">
                  <c:v>0.98975540500000003</c:v>
                </c:pt>
                <c:pt idx="86142">
                  <c:v>0.99466263200000005</c:v>
                </c:pt>
                <c:pt idx="86143">
                  <c:v>0.98337578699999995</c:v>
                </c:pt>
                <c:pt idx="86144">
                  <c:v>0.99833470599999996</c:v>
                </c:pt>
                <c:pt idx="86145">
                  <c:v>0.99833470599999996</c:v>
                </c:pt>
                <c:pt idx="86146">
                  <c:v>0.99833470599999996</c:v>
                </c:pt>
                <c:pt idx="86147">
                  <c:v>0.97367844699999995</c:v>
                </c:pt>
                <c:pt idx="86148">
                  <c:v>0.99833470599999996</c:v>
                </c:pt>
                <c:pt idx="86149">
                  <c:v>0.97450132499999997</c:v>
                </c:pt>
                <c:pt idx="86150">
                  <c:v>0.994798234</c:v>
                </c:pt>
                <c:pt idx="86151">
                  <c:v>0.98337578699999995</c:v>
                </c:pt>
                <c:pt idx="86152">
                  <c:v>0.994798234</c:v>
                </c:pt>
                <c:pt idx="86153">
                  <c:v>0.99833470599999996</c:v>
                </c:pt>
                <c:pt idx="86154">
                  <c:v>0.98337578699999995</c:v>
                </c:pt>
                <c:pt idx="86155">
                  <c:v>0.98337578699999995</c:v>
                </c:pt>
                <c:pt idx="86156">
                  <c:v>0.98337578699999995</c:v>
                </c:pt>
                <c:pt idx="86157">
                  <c:v>0.994798234</c:v>
                </c:pt>
                <c:pt idx="86158">
                  <c:v>0.99466263200000005</c:v>
                </c:pt>
                <c:pt idx="86159">
                  <c:v>0.99833470599999996</c:v>
                </c:pt>
                <c:pt idx="86160">
                  <c:v>0.994798234</c:v>
                </c:pt>
                <c:pt idx="86161">
                  <c:v>0.99100769600000005</c:v>
                </c:pt>
                <c:pt idx="86162">
                  <c:v>0.99015918800000002</c:v>
                </c:pt>
                <c:pt idx="86163">
                  <c:v>0.99466263200000005</c:v>
                </c:pt>
                <c:pt idx="86164">
                  <c:v>0.98048173699999996</c:v>
                </c:pt>
                <c:pt idx="86165">
                  <c:v>0.98337578699999995</c:v>
                </c:pt>
                <c:pt idx="86166">
                  <c:v>0.99466263200000005</c:v>
                </c:pt>
                <c:pt idx="86167">
                  <c:v>0.98337578699999995</c:v>
                </c:pt>
                <c:pt idx="86168">
                  <c:v>0.98048173699999996</c:v>
                </c:pt>
                <c:pt idx="86169">
                  <c:v>0.99466263200000005</c:v>
                </c:pt>
                <c:pt idx="86170">
                  <c:v>0.98337578699999995</c:v>
                </c:pt>
                <c:pt idx="86171">
                  <c:v>0.99466263200000005</c:v>
                </c:pt>
                <c:pt idx="86172">
                  <c:v>0.99027694600000005</c:v>
                </c:pt>
                <c:pt idx="86173">
                  <c:v>0.98337578699999995</c:v>
                </c:pt>
                <c:pt idx="86174">
                  <c:v>0.99466263200000005</c:v>
                </c:pt>
                <c:pt idx="86175">
                  <c:v>0.994798234</c:v>
                </c:pt>
                <c:pt idx="86176">
                  <c:v>0.98048173699999996</c:v>
                </c:pt>
                <c:pt idx="86177">
                  <c:v>0.99833470599999996</c:v>
                </c:pt>
                <c:pt idx="86178">
                  <c:v>0.994798234</c:v>
                </c:pt>
                <c:pt idx="86179">
                  <c:v>0.98337578699999995</c:v>
                </c:pt>
                <c:pt idx="86180">
                  <c:v>0.98337578699999995</c:v>
                </c:pt>
                <c:pt idx="86181">
                  <c:v>0.98337578699999995</c:v>
                </c:pt>
                <c:pt idx="86182">
                  <c:v>0.99635453600000001</c:v>
                </c:pt>
                <c:pt idx="86183">
                  <c:v>0.994798234</c:v>
                </c:pt>
                <c:pt idx="86184">
                  <c:v>0.98337578699999995</c:v>
                </c:pt>
                <c:pt idx="86185">
                  <c:v>0.99833470599999996</c:v>
                </c:pt>
                <c:pt idx="86186">
                  <c:v>0.99466263200000005</c:v>
                </c:pt>
                <c:pt idx="86187">
                  <c:v>0.98337578699999995</c:v>
                </c:pt>
                <c:pt idx="86188">
                  <c:v>0.99466263200000005</c:v>
                </c:pt>
                <c:pt idx="86189">
                  <c:v>0.98048173699999996</c:v>
                </c:pt>
                <c:pt idx="86190">
                  <c:v>0.99466263200000005</c:v>
                </c:pt>
                <c:pt idx="86191">
                  <c:v>0.994798234</c:v>
                </c:pt>
                <c:pt idx="86192">
                  <c:v>0.994798234</c:v>
                </c:pt>
                <c:pt idx="86193">
                  <c:v>0.987316898</c:v>
                </c:pt>
                <c:pt idx="86194">
                  <c:v>0.99466263200000005</c:v>
                </c:pt>
                <c:pt idx="86195">
                  <c:v>0.99466263200000005</c:v>
                </c:pt>
                <c:pt idx="86196">
                  <c:v>0.99833470599999996</c:v>
                </c:pt>
                <c:pt idx="86197">
                  <c:v>0.98048173699999996</c:v>
                </c:pt>
                <c:pt idx="86198">
                  <c:v>0.98337578699999995</c:v>
                </c:pt>
                <c:pt idx="86199">
                  <c:v>0.99466263200000005</c:v>
                </c:pt>
                <c:pt idx="86200">
                  <c:v>0.98048173699999996</c:v>
                </c:pt>
                <c:pt idx="86201">
                  <c:v>0.99833470599999996</c:v>
                </c:pt>
                <c:pt idx="86202">
                  <c:v>0.99015918800000002</c:v>
                </c:pt>
                <c:pt idx="86203">
                  <c:v>0.98337578699999995</c:v>
                </c:pt>
                <c:pt idx="86204">
                  <c:v>0.99833470599999996</c:v>
                </c:pt>
                <c:pt idx="86205">
                  <c:v>0.98337578699999995</c:v>
                </c:pt>
                <c:pt idx="86206">
                  <c:v>0.98048173699999996</c:v>
                </c:pt>
                <c:pt idx="86207">
                  <c:v>0.99466263200000005</c:v>
                </c:pt>
                <c:pt idx="86208">
                  <c:v>0.98337578699999995</c:v>
                </c:pt>
                <c:pt idx="86209">
                  <c:v>0.98337578699999995</c:v>
                </c:pt>
                <c:pt idx="86210">
                  <c:v>0.98729905299999998</c:v>
                </c:pt>
                <c:pt idx="86211">
                  <c:v>0.99015918800000002</c:v>
                </c:pt>
                <c:pt idx="86212">
                  <c:v>0.99833470599999996</c:v>
                </c:pt>
                <c:pt idx="86213">
                  <c:v>0.98337578699999995</c:v>
                </c:pt>
                <c:pt idx="86214">
                  <c:v>0.98337578699999995</c:v>
                </c:pt>
                <c:pt idx="86215">
                  <c:v>0.994798234</c:v>
                </c:pt>
                <c:pt idx="86216">
                  <c:v>0.99466263200000005</c:v>
                </c:pt>
                <c:pt idx="86217">
                  <c:v>0.99833470599999996</c:v>
                </c:pt>
                <c:pt idx="86218">
                  <c:v>0.98337578699999995</c:v>
                </c:pt>
                <c:pt idx="86219">
                  <c:v>0.98337578699999995</c:v>
                </c:pt>
                <c:pt idx="86220">
                  <c:v>0.98048173699999996</c:v>
                </c:pt>
                <c:pt idx="86221">
                  <c:v>0.99833470599999996</c:v>
                </c:pt>
                <c:pt idx="86222">
                  <c:v>0.994798234</c:v>
                </c:pt>
                <c:pt idx="86223">
                  <c:v>0.99466263200000005</c:v>
                </c:pt>
                <c:pt idx="86224">
                  <c:v>0.99466263200000005</c:v>
                </c:pt>
                <c:pt idx="86225">
                  <c:v>0.99466263200000005</c:v>
                </c:pt>
                <c:pt idx="86226">
                  <c:v>0.99466263200000005</c:v>
                </c:pt>
                <c:pt idx="86227">
                  <c:v>0.994798234</c:v>
                </c:pt>
                <c:pt idx="86228">
                  <c:v>0.98337578699999995</c:v>
                </c:pt>
                <c:pt idx="86229">
                  <c:v>0.99466263200000005</c:v>
                </c:pt>
                <c:pt idx="86230">
                  <c:v>0.99466263200000005</c:v>
                </c:pt>
                <c:pt idx="86231">
                  <c:v>0.994798234</c:v>
                </c:pt>
                <c:pt idx="86232">
                  <c:v>0.98048173699999996</c:v>
                </c:pt>
                <c:pt idx="86233">
                  <c:v>0.994798234</c:v>
                </c:pt>
                <c:pt idx="86234">
                  <c:v>0.98337578699999995</c:v>
                </c:pt>
                <c:pt idx="86235">
                  <c:v>0.99833470599999996</c:v>
                </c:pt>
                <c:pt idx="86236">
                  <c:v>0.98337578699999995</c:v>
                </c:pt>
                <c:pt idx="86237">
                  <c:v>0.98337578699999995</c:v>
                </c:pt>
                <c:pt idx="86238">
                  <c:v>0.994798234</c:v>
                </c:pt>
                <c:pt idx="86239">
                  <c:v>0.994798234</c:v>
                </c:pt>
                <c:pt idx="86240">
                  <c:v>0.994798234</c:v>
                </c:pt>
                <c:pt idx="86241">
                  <c:v>0.98337578699999995</c:v>
                </c:pt>
                <c:pt idx="86242">
                  <c:v>0.99466263200000005</c:v>
                </c:pt>
                <c:pt idx="86243">
                  <c:v>0.994798234</c:v>
                </c:pt>
                <c:pt idx="86244">
                  <c:v>0.99833470599999996</c:v>
                </c:pt>
                <c:pt idx="86245">
                  <c:v>0.98337578699999995</c:v>
                </c:pt>
                <c:pt idx="86246">
                  <c:v>0.987316898</c:v>
                </c:pt>
                <c:pt idx="86247">
                  <c:v>0.97450132499999997</c:v>
                </c:pt>
                <c:pt idx="86248">
                  <c:v>0.99466263200000005</c:v>
                </c:pt>
                <c:pt idx="86249">
                  <c:v>0.994798234</c:v>
                </c:pt>
                <c:pt idx="86250">
                  <c:v>0.99100769600000005</c:v>
                </c:pt>
                <c:pt idx="86251">
                  <c:v>0.99833470599999996</c:v>
                </c:pt>
                <c:pt idx="86252">
                  <c:v>0.98529628999999996</c:v>
                </c:pt>
                <c:pt idx="86253">
                  <c:v>0.98048173699999996</c:v>
                </c:pt>
                <c:pt idx="86254">
                  <c:v>0.994798234</c:v>
                </c:pt>
                <c:pt idx="86255">
                  <c:v>0.99833470599999996</c:v>
                </c:pt>
                <c:pt idx="86256">
                  <c:v>0.91121353900000002</c:v>
                </c:pt>
                <c:pt idx="86257">
                  <c:v>0.987316898</c:v>
                </c:pt>
                <c:pt idx="86258">
                  <c:v>0.99833470599999996</c:v>
                </c:pt>
                <c:pt idx="86259">
                  <c:v>0.99466263200000005</c:v>
                </c:pt>
                <c:pt idx="86260">
                  <c:v>0.98337578699999995</c:v>
                </c:pt>
                <c:pt idx="86261">
                  <c:v>0.994798234</c:v>
                </c:pt>
                <c:pt idx="86262">
                  <c:v>0.98048173699999996</c:v>
                </c:pt>
                <c:pt idx="86263">
                  <c:v>0.99466263200000005</c:v>
                </c:pt>
                <c:pt idx="86264">
                  <c:v>0.99466263200000005</c:v>
                </c:pt>
                <c:pt idx="86265">
                  <c:v>0.98337578699999995</c:v>
                </c:pt>
                <c:pt idx="86266">
                  <c:v>0.98048173699999996</c:v>
                </c:pt>
                <c:pt idx="86267">
                  <c:v>0.99466263200000005</c:v>
                </c:pt>
                <c:pt idx="86268">
                  <c:v>0.99626751000000002</c:v>
                </c:pt>
                <c:pt idx="86269">
                  <c:v>0.98337578699999995</c:v>
                </c:pt>
                <c:pt idx="86270">
                  <c:v>0.98048173699999996</c:v>
                </c:pt>
                <c:pt idx="86271">
                  <c:v>0.98337578699999995</c:v>
                </c:pt>
                <c:pt idx="86272">
                  <c:v>0.99833470599999996</c:v>
                </c:pt>
                <c:pt idx="86273">
                  <c:v>0.994798234</c:v>
                </c:pt>
                <c:pt idx="86274">
                  <c:v>0.98337578699999995</c:v>
                </c:pt>
                <c:pt idx="86275">
                  <c:v>0.99466263200000005</c:v>
                </c:pt>
                <c:pt idx="86276">
                  <c:v>0.994798234</c:v>
                </c:pt>
                <c:pt idx="86277">
                  <c:v>0.99466263200000005</c:v>
                </c:pt>
                <c:pt idx="86278">
                  <c:v>0.99466263200000005</c:v>
                </c:pt>
                <c:pt idx="86279">
                  <c:v>0.99833470599999996</c:v>
                </c:pt>
                <c:pt idx="86280">
                  <c:v>0.99466263200000005</c:v>
                </c:pt>
                <c:pt idx="86281">
                  <c:v>0.99466263200000005</c:v>
                </c:pt>
                <c:pt idx="86282">
                  <c:v>0.99833470599999996</c:v>
                </c:pt>
                <c:pt idx="86283">
                  <c:v>0.994798234</c:v>
                </c:pt>
                <c:pt idx="86284">
                  <c:v>0.994798234</c:v>
                </c:pt>
                <c:pt idx="86285">
                  <c:v>0.99833470599999996</c:v>
                </c:pt>
                <c:pt idx="86286">
                  <c:v>0.99466263200000005</c:v>
                </c:pt>
                <c:pt idx="86287">
                  <c:v>0.99626751000000002</c:v>
                </c:pt>
                <c:pt idx="86288">
                  <c:v>0.98048173699999996</c:v>
                </c:pt>
                <c:pt idx="86289">
                  <c:v>0.98048173699999996</c:v>
                </c:pt>
                <c:pt idx="86290">
                  <c:v>0.99833470599999996</c:v>
                </c:pt>
                <c:pt idx="86291">
                  <c:v>0.994798234</c:v>
                </c:pt>
                <c:pt idx="86292">
                  <c:v>0.99833470599999996</c:v>
                </c:pt>
                <c:pt idx="86293">
                  <c:v>0.98729905299999998</c:v>
                </c:pt>
                <c:pt idx="86294">
                  <c:v>0.99466263200000005</c:v>
                </c:pt>
                <c:pt idx="86295">
                  <c:v>0.99456953599999998</c:v>
                </c:pt>
                <c:pt idx="86296">
                  <c:v>0.98337578699999995</c:v>
                </c:pt>
                <c:pt idx="86297">
                  <c:v>0.99833470599999996</c:v>
                </c:pt>
                <c:pt idx="86298">
                  <c:v>0.98337578699999995</c:v>
                </c:pt>
                <c:pt idx="86299">
                  <c:v>0.99466263200000005</c:v>
                </c:pt>
                <c:pt idx="86300">
                  <c:v>0.99466263200000005</c:v>
                </c:pt>
                <c:pt idx="86301">
                  <c:v>0.99466263200000005</c:v>
                </c:pt>
                <c:pt idx="86302">
                  <c:v>0.99466263200000005</c:v>
                </c:pt>
                <c:pt idx="86303">
                  <c:v>0.98337578699999995</c:v>
                </c:pt>
                <c:pt idx="86304">
                  <c:v>0.98337578699999995</c:v>
                </c:pt>
                <c:pt idx="86305">
                  <c:v>0.99466263200000005</c:v>
                </c:pt>
                <c:pt idx="86306">
                  <c:v>0.99466263200000005</c:v>
                </c:pt>
                <c:pt idx="86307">
                  <c:v>0.98337578699999995</c:v>
                </c:pt>
                <c:pt idx="86308">
                  <c:v>0.99090427199999997</c:v>
                </c:pt>
                <c:pt idx="86309">
                  <c:v>0.98337578699999995</c:v>
                </c:pt>
                <c:pt idx="86310">
                  <c:v>0.994798234</c:v>
                </c:pt>
                <c:pt idx="86311">
                  <c:v>0.99466263200000005</c:v>
                </c:pt>
                <c:pt idx="86312">
                  <c:v>0.99466263200000005</c:v>
                </c:pt>
                <c:pt idx="86313">
                  <c:v>0.994798234</c:v>
                </c:pt>
                <c:pt idx="86314">
                  <c:v>0.98337578699999995</c:v>
                </c:pt>
                <c:pt idx="86315">
                  <c:v>0.994798234</c:v>
                </c:pt>
                <c:pt idx="86316">
                  <c:v>0.99466263200000005</c:v>
                </c:pt>
                <c:pt idx="86317">
                  <c:v>0.98337578699999995</c:v>
                </c:pt>
                <c:pt idx="86318">
                  <c:v>0.99466263200000005</c:v>
                </c:pt>
                <c:pt idx="86319">
                  <c:v>0.98337578699999995</c:v>
                </c:pt>
                <c:pt idx="86320">
                  <c:v>0.994798234</c:v>
                </c:pt>
                <c:pt idx="86321">
                  <c:v>0.994798234</c:v>
                </c:pt>
                <c:pt idx="86322">
                  <c:v>0.994798234</c:v>
                </c:pt>
                <c:pt idx="86323">
                  <c:v>0.98048173699999996</c:v>
                </c:pt>
                <c:pt idx="86324">
                  <c:v>0.98048173699999996</c:v>
                </c:pt>
                <c:pt idx="86325">
                  <c:v>0.99466263200000005</c:v>
                </c:pt>
                <c:pt idx="86326">
                  <c:v>0.98048173699999996</c:v>
                </c:pt>
                <c:pt idx="86327">
                  <c:v>0.99466263200000005</c:v>
                </c:pt>
                <c:pt idx="86328">
                  <c:v>0.987316898</c:v>
                </c:pt>
                <c:pt idx="86329">
                  <c:v>0.99833470599999996</c:v>
                </c:pt>
                <c:pt idx="86330">
                  <c:v>0.99466263200000005</c:v>
                </c:pt>
                <c:pt idx="86331">
                  <c:v>0.99100769600000005</c:v>
                </c:pt>
                <c:pt idx="86332">
                  <c:v>0.98337578699999995</c:v>
                </c:pt>
                <c:pt idx="86333">
                  <c:v>0.99833470599999996</c:v>
                </c:pt>
                <c:pt idx="86334">
                  <c:v>0.98048173699999996</c:v>
                </c:pt>
                <c:pt idx="86335">
                  <c:v>0.98337578699999995</c:v>
                </c:pt>
                <c:pt idx="86336">
                  <c:v>0.99466263200000005</c:v>
                </c:pt>
                <c:pt idx="86337">
                  <c:v>0.99833470599999996</c:v>
                </c:pt>
                <c:pt idx="86338">
                  <c:v>0.98337578699999995</c:v>
                </c:pt>
                <c:pt idx="86339">
                  <c:v>0.994798234</c:v>
                </c:pt>
                <c:pt idx="86340">
                  <c:v>0.994798234</c:v>
                </c:pt>
                <c:pt idx="86341">
                  <c:v>0.99466263200000005</c:v>
                </c:pt>
                <c:pt idx="86342">
                  <c:v>0.99466263200000005</c:v>
                </c:pt>
                <c:pt idx="86343">
                  <c:v>0.994798234</c:v>
                </c:pt>
                <c:pt idx="86344">
                  <c:v>0.99466263200000005</c:v>
                </c:pt>
                <c:pt idx="86345">
                  <c:v>0.99466263200000005</c:v>
                </c:pt>
                <c:pt idx="86346">
                  <c:v>0.98048173699999996</c:v>
                </c:pt>
                <c:pt idx="86347">
                  <c:v>0.987316898</c:v>
                </c:pt>
                <c:pt idx="86348">
                  <c:v>0.99833470599999996</c:v>
                </c:pt>
                <c:pt idx="86349">
                  <c:v>0.99466263200000005</c:v>
                </c:pt>
                <c:pt idx="86350">
                  <c:v>0.99466263200000005</c:v>
                </c:pt>
                <c:pt idx="86351">
                  <c:v>0.98048173699999996</c:v>
                </c:pt>
                <c:pt idx="86352">
                  <c:v>0.99833470599999996</c:v>
                </c:pt>
                <c:pt idx="86353">
                  <c:v>0.994798234</c:v>
                </c:pt>
                <c:pt idx="86354">
                  <c:v>0.99100769600000005</c:v>
                </c:pt>
                <c:pt idx="86355">
                  <c:v>0.98048173699999996</c:v>
                </c:pt>
                <c:pt idx="86356">
                  <c:v>0.98337578699999995</c:v>
                </c:pt>
                <c:pt idx="86357">
                  <c:v>0.99466263200000005</c:v>
                </c:pt>
                <c:pt idx="86358">
                  <c:v>0.99466263200000005</c:v>
                </c:pt>
                <c:pt idx="86359">
                  <c:v>0.98337578699999995</c:v>
                </c:pt>
                <c:pt idx="86360">
                  <c:v>0.98337578699999995</c:v>
                </c:pt>
                <c:pt idx="86361">
                  <c:v>0.99833470599999996</c:v>
                </c:pt>
                <c:pt idx="86362">
                  <c:v>0.99466263200000005</c:v>
                </c:pt>
                <c:pt idx="86363">
                  <c:v>0.98048173699999996</c:v>
                </c:pt>
                <c:pt idx="86364">
                  <c:v>0.99100769600000005</c:v>
                </c:pt>
                <c:pt idx="86365">
                  <c:v>0.99466263200000005</c:v>
                </c:pt>
                <c:pt idx="86366">
                  <c:v>0.99466263200000005</c:v>
                </c:pt>
                <c:pt idx="86367">
                  <c:v>0.99833470599999996</c:v>
                </c:pt>
                <c:pt idx="86368">
                  <c:v>0.98337578699999995</c:v>
                </c:pt>
                <c:pt idx="86369">
                  <c:v>0.994798234</c:v>
                </c:pt>
                <c:pt idx="86370">
                  <c:v>0.97829186400000001</c:v>
                </c:pt>
                <c:pt idx="86371">
                  <c:v>0.98337578699999995</c:v>
                </c:pt>
                <c:pt idx="86372">
                  <c:v>0.98337578699999995</c:v>
                </c:pt>
                <c:pt idx="86373">
                  <c:v>0.99100769600000005</c:v>
                </c:pt>
                <c:pt idx="86374">
                  <c:v>0.99833470599999996</c:v>
                </c:pt>
                <c:pt idx="86375">
                  <c:v>0.99833470599999996</c:v>
                </c:pt>
                <c:pt idx="86376">
                  <c:v>0.98337578699999995</c:v>
                </c:pt>
                <c:pt idx="86377">
                  <c:v>0.98048173699999996</c:v>
                </c:pt>
                <c:pt idx="86378">
                  <c:v>0.99833470599999996</c:v>
                </c:pt>
                <c:pt idx="86379">
                  <c:v>0.99466263200000005</c:v>
                </c:pt>
                <c:pt idx="86380">
                  <c:v>0.98048173699999996</c:v>
                </c:pt>
                <c:pt idx="86381">
                  <c:v>0.99466263200000005</c:v>
                </c:pt>
                <c:pt idx="86382">
                  <c:v>0.99466263200000005</c:v>
                </c:pt>
                <c:pt idx="86383">
                  <c:v>0.99100769600000005</c:v>
                </c:pt>
                <c:pt idx="86384">
                  <c:v>0.99833470599999996</c:v>
                </c:pt>
                <c:pt idx="86385">
                  <c:v>0.99833470599999996</c:v>
                </c:pt>
                <c:pt idx="86386">
                  <c:v>0.99466263200000005</c:v>
                </c:pt>
                <c:pt idx="86387">
                  <c:v>0.99833470599999996</c:v>
                </c:pt>
                <c:pt idx="86388">
                  <c:v>0.98048173699999996</c:v>
                </c:pt>
                <c:pt idx="86389">
                  <c:v>0.99833470599999996</c:v>
                </c:pt>
                <c:pt idx="86390">
                  <c:v>0.994798234</c:v>
                </c:pt>
                <c:pt idx="86391">
                  <c:v>0.98337578699999995</c:v>
                </c:pt>
                <c:pt idx="86392">
                  <c:v>0.98337578699999995</c:v>
                </c:pt>
                <c:pt idx="86393">
                  <c:v>0.98337578699999995</c:v>
                </c:pt>
                <c:pt idx="86394">
                  <c:v>0.994798234</c:v>
                </c:pt>
                <c:pt idx="86395">
                  <c:v>0.99466263200000005</c:v>
                </c:pt>
                <c:pt idx="86396">
                  <c:v>0.98337578699999995</c:v>
                </c:pt>
                <c:pt idx="86397">
                  <c:v>0.98337578699999995</c:v>
                </c:pt>
                <c:pt idx="86398">
                  <c:v>0.98337578699999995</c:v>
                </c:pt>
                <c:pt idx="86399">
                  <c:v>0.987316898</c:v>
                </c:pt>
                <c:pt idx="86400">
                  <c:v>0.98337578699999995</c:v>
                </c:pt>
                <c:pt idx="86401">
                  <c:v>0.994798234</c:v>
                </c:pt>
                <c:pt idx="86402">
                  <c:v>0.99833470599999996</c:v>
                </c:pt>
                <c:pt idx="86403">
                  <c:v>0.99466263200000005</c:v>
                </c:pt>
                <c:pt idx="86404">
                  <c:v>0.98048173699999996</c:v>
                </c:pt>
                <c:pt idx="86405">
                  <c:v>0.98048173699999996</c:v>
                </c:pt>
                <c:pt idx="86406">
                  <c:v>0.99466263200000005</c:v>
                </c:pt>
                <c:pt idx="86407">
                  <c:v>0.98337578699999995</c:v>
                </c:pt>
                <c:pt idx="86408">
                  <c:v>0.994798234</c:v>
                </c:pt>
                <c:pt idx="86409">
                  <c:v>0.98337578699999995</c:v>
                </c:pt>
                <c:pt idx="86410">
                  <c:v>0.994798234</c:v>
                </c:pt>
                <c:pt idx="86411">
                  <c:v>0.98337578699999995</c:v>
                </c:pt>
                <c:pt idx="86412">
                  <c:v>0.98337578699999995</c:v>
                </c:pt>
                <c:pt idx="86413">
                  <c:v>0.99833470599999996</c:v>
                </c:pt>
                <c:pt idx="86414">
                  <c:v>0.99466263200000005</c:v>
                </c:pt>
                <c:pt idx="86415">
                  <c:v>0.99833470599999996</c:v>
                </c:pt>
                <c:pt idx="86416">
                  <c:v>0.98337578699999995</c:v>
                </c:pt>
                <c:pt idx="86417">
                  <c:v>0.98048173699999996</c:v>
                </c:pt>
                <c:pt idx="86418">
                  <c:v>0.99027694600000005</c:v>
                </c:pt>
                <c:pt idx="86419">
                  <c:v>0.99833470599999996</c:v>
                </c:pt>
                <c:pt idx="86420">
                  <c:v>0.99466263200000005</c:v>
                </c:pt>
                <c:pt idx="86421">
                  <c:v>0.994798234</c:v>
                </c:pt>
                <c:pt idx="86422">
                  <c:v>0.98048173699999996</c:v>
                </c:pt>
                <c:pt idx="86423">
                  <c:v>0.99466263200000005</c:v>
                </c:pt>
                <c:pt idx="86424">
                  <c:v>0.98337578699999995</c:v>
                </c:pt>
                <c:pt idx="86425">
                  <c:v>0.99466263200000005</c:v>
                </c:pt>
                <c:pt idx="86426">
                  <c:v>0.99466263200000005</c:v>
                </c:pt>
                <c:pt idx="86427">
                  <c:v>0.99466263200000005</c:v>
                </c:pt>
                <c:pt idx="86428">
                  <c:v>0.98048173699999996</c:v>
                </c:pt>
                <c:pt idx="86429">
                  <c:v>0.99833470599999996</c:v>
                </c:pt>
                <c:pt idx="86430">
                  <c:v>0.994798234</c:v>
                </c:pt>
                <c:pt idx="86431">
                  <c:v>0.99466263200000005</c:v>
                </c:pt>
                <c:pt idx="86432">
                  <c:v>0.98048173699999996</c:v>
                </c:pt>
                <c:pt idx="86433">
                  <c:v>0.994798234</c:v>
                </c:pt>
                <c:pt idx="86434">
                  <c:v>0.994798234</c:v>
                </c:pt>
                <c:pt idx="86435">
                  <c:v>0.99466263200000005</c:v>
                </c:pt>
                <c:pt idx="86436">
                  <c:v>0.99833470599999996</c:v>
                </c:pt>
                <c:pt idx="86437">
                  <c:v>0.98337578699999995</c:v>
                </c:pt>
                <c:pt idx="86438">
                  <c:v>0.99833470599999996</c:v>
                </c:pt>
                <c:pt idx="86439">
                  <c:v>0.99466263200000005</c:v>
                </c:pt>
                <c:pt idx="86440">
                  <c:v>0.99833470599999996</c:v>
                </c:pt>
                <c:pt idx="86441">
                  <c:v>0.98337578699999995</c:v>
                </c:pt>
                <c:pt idx="86442">
                  <c:v>0.994798234</c:v>
                </c:pt>
                <c:pt idx="86443">
                  <c:v>0.98337578699999995</c:v>
                </c:pt>
                <c:pt idx="86444">
                  <c:v>0.994798234</c:v>
                </c:pt>
                <c:pt idx="86445">
                  <c:v>0.99466263200000005</c:v>
                </c:pt>
                <c:pt idx="86446">
                  <c:v>0.99466263200000005</c:v>
                </c:pt>
                <c:pt idx="86447">
                  <c:v>0.994798234</c:v>
                </c:pt>
                <c:pt idx="86448">
                  <c:v>0.99466263200000005</c:v>
                </c:pt>
                <c:pt idx="86449">
                  <c:v>0.99466263200000005</c:v>
                </c:pt>
                <c:pt idx="86450">
                  <c:v>0.994798234</c:v>
                </c:pt>
                <c:pt idx="86451">
                  <c:v>0.98337578699999995</c:v>
                </c:pt>
                <c:pt idx="86452">
                  <c:v>0.99833470599999996</c:v>
                </c:pt>
                <c:pt idx="86453">
                  <c:v>0.994798234</c:v>
                </c:pt>
                <c:pt idx="86454">
                  <c:v>0.99833470599999996</c:v>
                </c:pt>
                <c:pt idx="86455">
                  <c:v>0.99466263200000005</c:v>
                </c:pt>
                <c:pt idx="86456">
                  <c:v>0.99833470599999996</c:v>
                </c:pt>
                <c:pt idx="86457">
                  <c:v>0.99466263200000005</c:v>
                </c:pt>
                <c:pt idx="86458">
                  <c:v>0.99466263200000005</c:v>
                </c:pt>
                <c:pt idx="86459">
                  <c:v>0.98048173699999996</c:v>
                </c:pt>
                <c:pt idx="86460">
                  <c:v>0.98048173699999996</c:v>
                </c:pt>
                <c:pt idx="86461">
                  <c:v>0.99027694600000005</c:v>
                </c:pt>
                <c:pt idx="86462">
                  <c:v>0.994798234</c:v>
                </c:pt>
                <c:pt idx="86463">
                  <c:v>0.98337578699999995</c:v>
                </c:pt>
                <c:pt idx="86464">
                  <c:v>0.99466263200000005</c:v>
                </c:pt>
                <c:pt idx="86465">
                  <c:v>0.994798234</c:v>
                </c:pt>
                <c:pt idx="86466">
                  <c:v>0.97324861200000001</c:v>
                </c:pt>
                <c:pt idx="86467">
                  <c:v>0.99466263200000005</c:v>
                </c:pt>
                <c:pt idx="86468">
                  <c:v>0.98048173699999996</c:v>
                </c:pt>
                <c:pt idx="86469">
                  <c:v>0.99456953599999998</c:v>
                </c:pt>
                <c:pt idx="86470">
                  <c:v>0.99833470599999996</c:v>
                </c:pt>
                <c:pt idx="86471">
                  <c:v>0.99466263200000005</c:v>
                </c:pt>
                <c:pt idx="86472">
                  <c:v>0.99466263200000005</c:v>
                </c:pt>
                <c:pt idx="86473">
                  <c:v>0.994798234</c:v>
                </c:pt>
                <c:pt idx="86474">
                  <c:v>0.98337578699999995</c:v>
                </c:pt>
                <c:pt idx="86475">
                  <c:v>0.99466263200000005</c:v>
                </c:pt>
                <c:pt idx="86476">
                  <c:v>0.98337578699999995</c:v>
                </c:pt>
                <c:pt idx="86477">
                  <c:v>0.99466263200000005</c:v>
                </c:pt>
                <c:pt idx="86478">
                  <c:v>0.994798234</c:v>
                </c:pt>
                <c:pt idx="86479">
                  <c:v>0.99466263200000005</c:v>
                </c:pt>
                <c:pt idx="86480">
                  <c:v>0.98337578699999995</c:v>
                </c:pt>
                <c:pt idx="86481">
                  <c:v>0.994798234</c:v>
                </c:pt>
                <c:pt idx="86482">
                  <c:v>0.99466263200000005</c:v>
                </c:pt>
                <c:pt idx="86483">
                  <c:v>0.99466263200000005</c:v>
                </c:pt>
                <c:pt idx="86484">
                  <c:v>0.98337578699999995</c:v>
                </c:pt>
                <c:pt idx="86485">
                  <c:v>0.98337578699999995</c:v>
                </c:pt>
                <c:pt idx="86486">
                  <c:v>0.994798234</c:v>
                </c:pt>
                <c:pt idx="86487">
                  <c:v>0.99466263200000005</c:v>
                </c:pt>
                <c:pt idx="86488">
                  <c:v>0.98337578699999995</c:v>
                </c:pt>
                <c:pt idx="86489">
                  <c:v>0.98337578699999995</c:v>
                </c:pt>
                <c:pt idx="86490">
                  <c:v>0.98337578699999995</c:v>
                </c:pt>
                <c:pt idx="86491">
                  <c:v>0.99833470599999996</c:v>
                </c:pt>
                <c:pt idx="86492">
                  <c:v>0.98337578699999995</c:v>
                </c:pt>
                <c:pt idx="86493">
                  <c:v>0.99833470599999996</c:v>
                </c:pt>
                <c:pt idx="86494">
                  <c:v>0.98337578699999995</c:v>
                </c:pt>
                <c:pt idx="86495">
                  <c:v>0.994798234</c:v>
                </c:pt>
                <c:pt idx="86496">
                  <c:v>0.98048173699999996</c:v>
                </c:pt>
                <c:pt idx="86497">
                  <c:v>0.97367844699999995</c:v>
                </c:pt>
                <c:pt idx="86498">
                  <c:v>0.99833470599999996</c:v>
                </c:pt>
                <c:pt idx="86499">
                  <c:v>0.98337578699999995</c:v>
                </c:pt>
                <c:pt idx="86500">
                  <c:v>0.99833470599999996</c:v>
                </c:pt>
                <c:pt idx="86501">
                  <c:v>0.99466263200000005</c:v>
                </c:pt>
                <c:pt idx="86502">
                  <c:v>0.98337578699999995</c:v>
                </c:pt>
                <c:pt idx="86503">
                  <c:v>0.99466263200000005</c:v>
                </c:pt>
                <c:pt idx="86504">
                  <c:v>0.99466263200000005</c:v>
                </c:pt>
                <c:pt idx="86505">
                  <c:v>0.99466263200000005</c:v>
                </c:pt>
                <c:pt idx="86506">
                  <c:v>0.99833470599999996</c:v>
                </c:pt>
                <c:pt idx="86507">
                  <c:v>0.98048173699999996</c:v>
                </c:pt>
                <c:pt idx="86508">
                  <c:v>0.98337578699999995</c:v>
                </c:pt>
                <c:pt idx="86509">
                  <c:v>0.98337578699999995</c:v>
                </c:pt>
                <c:pt idx="86510">
                  <c:v>0.98337578699999995</c:v>
                </c:pt>
                <c:pt idx="86511">
                  <c:v>0.994798234</c:v>
                </c:pt>
                <c:pt idx="86512">
                  <c:v>0.99466263200000005</c:v>
                </c:pt>
                <c:pt idx="86513">
                  <c:v>0.98729905299999998</c:v>
                </c:pt>
                <c:pt idx="86514">
                  <c:v>0.99833470599999996</c:v>
                </c:pt>
                <c:pt idx="86515">
                  <c:v>0.98337578699999995</c:v>
                </c:pt>
                <c:pt idx="86516">
                  <c:v>0.99833470599999996</c:v>
                </c:pt>
                <c:pt idx="86517">
                  <c:v>0.99466263200000005</c:v>
                </c:pt>
                <c:pt idx="86518">
                  <c:v>0.994798234</c:v>
                </c:pt>
                <c:pt idx="86519">
                  <c:v>0.98337578699999995</c:v>
                </c:pt>
                <c:pt idx="86520">
                  <c:v>0.994798234</c:v>
                </c:pt>
                <c:pt idx="86521">
                  <c:v>0.994798234</c:v>
                </c:pt>
                <c:pt idx="86522">
                  <c:v>0.99466263200000005</c:v>
                </c:pt>
                <c:pt idx="86523">
                  <c:v>0.98337578699999995</c:v>
                </c:pt>
                <c:pt idx="86524">
                  <c:v>0.994798234</c:v>
                </c:pt>
                <c:pt idx="86525">
                  <c:v>0.99833470599999996</c:v>
                </c:pt>
                <c:pt idx="86526">
                  <c:v>0.99466263200000005</c:v>
                </c:pt>
                <c:pt idx="86527">
                  <c:v>0.99466263200000005</c:v>
                </c:pt>
                <c:pt idx="86528">
                  <c:v>0.99833470599999996</c:v>
                </c:pt>
                <c:pt idx="86529">
                  <c:v>0.98337578699999995</c:v>
                </c:pt>
                <c:pt idx="86530">
                  <c:v>0.98048173699999996</c:v>
                </c:pt>
                <c:pt idx="86531">
                  <c:v>0.99466263200000005</c:v>
                </c:pt>
                <c:pt idx="86532">
                  <c:v>0.98048173699999996</c:v>
                </c:pt>
                <c:pt idx="86533">
                  <c:v>0.98337578699999995</c:v>
                </c:pt>
                <c:pt idx="86534">
                  <c:v>0.99466263200000005</c:v>
                </c:pt>
                <c:pt idx="86535">
                  <c:v>0.99466263200000005</c:v>
                </c:pt>
                <c:pt idx="86536">
                  <c:v>0.98337578699999995</c:v>
                </c:pt>
                <c:pt idx="86537">
                  <c:v>0.98337578699999995</c:v>
                </c:pt>
                <c:pt idx="86538">
                  <c:v>0.99466263200000005</c:v>
                </c:pt>
                <c:pt idx="86539">
                  <c:v>0.99833470599999996</c:v>
                </c:pt>
                <c:pt idx="86540">
                  <c:v>0.98337578699999995</c:v>
                </c:pt>
                <c:pt idx="86541">
                  <c:v>0.994798234</c:v>
                </c:pt>
                <c:pt idx="86542">
                  <c:v>0.994798234</c:v>
                </c:pt>
                <c:pt idx="86543">
                  <c:v>0.98337578699999995</c:v>
                </c:pt>
                <c:pt idx="86544">
                  <c:v>0.98048173699999996</c:v>
                </c:pt>
                <c:pt idx="86545">
                  <c:v>0.98337578699999995</c:v>
                </c:pt>
                <c:pt idx="86546">
                  <c:v>0.99466263200000005</c:v>
                </c:pt>
                <c:pt idx="86547">
                  <c:v>0.99833470599999996</c:v>
                </c:pt>
                <c:pt idx="86548">
                  <c:v>0.98337578699999995</c:v>
                </c:pt>
                <c:pt idx="86549">
                  <c:v>0.994798234</c:v>
                </c:pt>
                <c:pt idx="86550">
                  <c:v>0.99833470599999996</c:v>
                </c:pt>
                <c:pt idx="86551">
                  <c:v>0.99466263200000005</c:v>
                </c:pt>
                <c:pt idx="86552">
                  <c:v>0.98337578699999995</c:v>
                </c:pt>
                <c:pt idx="86553">
                  <c:v>0.98729905299999998</c:v>
                </c:pt>
                <c:pt idx="86554">
                  <c:v>0.98048173699999996</c:v>
                </c:pt>
                <c:pt idx="86555">
                  <c:v>0.98048173699999996</c:v>
                </c:pt>
                <c:pt idx="86556">
                  <c:v>0.98048173699999996</c:v>
                </c:pt>
                <c:pt idx="86557">
                  <c:v>0.98337578699999995</c:v>
                </c:pt>
                <c:pt idx="86558">
                  <c:v>0.98337578699999995</c:v>
                </c:pt>
                <c:pt idx="86559">
                  <c:v>0.99015918800000002</c:v>
                </c:pt>
                <c:pt idx="86560">
                  <c:v>0.99466263200000005</c:v>
                </c:pt>
                <c:pt idx="86561">
                  <c:v>0.98048173699999996</c:v>
                </c:pt>
                <c:pt idx="86562">
                  <c:v>0.994798234</c:v>
                </c:pt>
                <c:pt idx="86563">
                  <c:v>0.98337578699999995</c:v>
                </c:pt>
                <c:pt idx="86564">
                  <c:v>0.994798234</c:v>
                </c:pt>
                <c:pt idx="86565">
                  <c:v>0.99466263200000005</c:v>
                </c:pt>
                <c:pt idx="86566">
                  <c:v>0.99456953599999998</c:v>
                </c:pt>
                <c:pt idx="86567">
                  <c:v>0.98337578699999995</c:v>
                </c:pt>
                <c:pt idx="86568">
                  <c:v>0.98337578699999995</c:v>
                </c:pt>
                <c:pt idx="86569">
                  <c:v>0.99100769600000005</c:v>
                </c:pt>
                <c:pt idx="86570">
                  <c:v>0.99466263200000005</c:v>
                </c:pt>
                <c:pt idx="86571">
                  <c:v>0.98337578699999995</c:v>
                </c:pt>
                <c:pt idx="86572">
                  <c:v>0.99833470599999996</c:v>
                </c:pt>
                <c:pt idx="86573">
                  <c:v>0.994798234</c:v>
                </c:pt>
                <c:pt idx="86574">
                  <c:v>0.98337578699999995</c:v>
                </c:pt>
                <c:pt idx="86575">
                  <c:v>0.99833470599999996</c:v>
                </c:pt>
                <c:pt idx="86576">
                  <c:v>0.99027694600000005</c:v>
                </c:pt>
                <c:pt idx="86577">
                  <c:v>0.99466263200000005</c:v>
                </c:pt>
                <c:pt idx="86578">
                  <c:v>0.98337578699999995</c:v>
                </c:pt>
                <c:pt idx="86579">
                  <c:v>0.98337578699999995</c:v>
                </c:pt>
                <c:pt idx="86580">
                  <c:v>0.99833470599999996</c:v>
                </c:pt>
                <c:pt idx="86581">
                  <c:v>0.99027694600000005</c:v>
                </c:pt>
                <c:pt idx="86582">
                  <c:v>0.98337578699999995</c:v>
                </c:pt>
                <c:pt idx="86583">
                  <c:v>0.99833470599999996</c:v>
                </c:pt>
                <c:pt idx="86584">
                  <c:v>0.98337578699999995</c:v>
                </c:pt>
                <c:pt idx="86585">
                  <c:v>0.99833470599999996</c:v>
                </c:pt>
                <c:pt idx="86586">
                  <c:v>0.98337578699999995</c:v>
                </c:pt>
                <c:pt idx="86587">
                  <c:v>0.98048173699999996</c:v>
                </c:pt>
                <c:pt idx="86588">
                  <c:v>0.99833470599999996</c:v>
                </c:pt>
                <c:pt idx="86589">
                  <c:v>0.99833470599999996</c:v>
                </c:pt>
                <c:pt idx="86590">
                  <c:v>0.99833470599999996</c:v>
                </c:pt>
                <c:pt idx="86591">
                  <c:v>0.99626751000000002</c:v>
                </c:pt>
                <c:pt idx="86592">
                  <c:v>0.99466263200000005</c:v>
                </c:pt>
                <c:pt idx="86593">
                  <c:v>0.98048173699999996</c:v>
                </c:pt>
                <c:pt idx="86594">
                  <c:v>0.99833470599999996</c:v>
                </c:pt>
                <c:pt idx="86595">
                  <c:v>0.98048173699999996</c:v>
                </c:pt>
                <c:pt idx="86596">
                  <c:v>0.98549281</c:v>
                </c:pt>
                <c:pt idx="86597">
                  <c:v>0.99833470599999996</c:v>
                </c:pt>
                <c:pt idx="86598">
                  <c:v>0.99450736299999998</c:v>
                </c:pt>
                <c:pt idx="86599">
                  <c:v>0.99833470599999996</c:v>
                </c:pt>
                <c:pt idx="86600">
                  <c:v>0.99833470599999996</c:v>
                </c:pt>
                <c:pt idx="86601">
                  <c:v>0.98337578699999995</c:v>
                </c:pt>
                <c:pt idx="86602">
                  <c:v>0.994798234</c:v>
                </c:pt>
                <c:pt idx="86603">
                  <c:v>0.994798234</c:v>
                </c:pt>
                <c:pt idx="86604">
                  <c:v>0.99833470599999996</c:v>
                </c:pt>
                <c:pt idx="86605">
                  <c:v>0.99833470599999996</c:v>
                </c:pt>
                <c:pt idx="86606">
                  <c:v>0.99833470599999996</c:v>
                </c:pt>
                <c:pt idx="86607">
                  <c:v>0.99833470599999996</c:v>
                </c:pt>
                <c:pt idx="86608">
                  <c:v>0.994798234</c:v>
                </c:pt>
                <c:pt idx="86609">
                  <c:v>0.994798234</c:v>
                </c:pt>
                <c:pt idx="86610">
                  <c:v>0.994798234</c:v>
                </c:pt>
                <c:pt idx="86611">
                  <c:v>0.99833470599999996</c:v>
                </c:pt>
                <c:pt idx="86612">
                  <c:v>0.98048173699999996</c:v>
                </c:pt>
                <c:pt idx="86613">
                  <c:v>0.99833470599999996</c:v>
                </c:pt>
                <c:pt idx="86614">
                  <c:v>0.994798234</c:v>
                </c:pt>
                <c:pt idx="86615">
                  <c:v>0.98729905299999998</c:v>
                </c:pt>
                <c:pt idx="86616">
                  <c:v>0.98729905299999998</c:v>
                </c:pt>
                <c:pt idx="86617">
                  <c:v>0.98337578699999995</c:v>
                </c:pt>
                <c:pt idx="86618">
                  <c:v>0.98337578699999995</c:v>
                </c:pt>
                <c:pt idx="86619">
                  <c:v>0.98048173699999996</c:v>
                </c:pt>
                <c:pt idx="86620">
                  <c:v>0.98337578699999995</c:v>
                </c:pt>
                <c:pt idx="86621">
                  <c:v>0.994798234</c:v>
                </c:pt>
                <c:pt idx="86622">
                  <c:v>0.99027694600000005</c:v>
                </c:pt>
                <c:pt idx="86623">
                  <c:v>0.98337578699999995</c:v>
                </c:pt>
                <c:pt idx="86624">
                  <c:v>0.99833470599999996</c:v>
                </c:pt>
                <c:pt idx="86625">
                  <c:v>0.99833470599999996</c:v>
                </c:pt>
                <c:pt idx="86626">
                  <c:v>0.994798234</c:v>
                </c:pt>
                <c:pt idx="86627">
                  <c:v>0.99100769600000005</c:v>
                </c:pt>
                <c:pt idx="86628">
                  <c:v>0.99100769600000005</c:v>
                </c:pt>
                <c:pt idx="86629">
                  <c:v>0.99833470599999996</c:v>
                </c:pt>
                <c:pt idx="86630">
                  <c:v>0.99833470599999996</c:v>
                </c:pt>
                <c:pt idx="86631">
                  <c:v>0.98048173699999996</c:v>
                </c:pt>
                <c:pt idx="86632">
                  <c:v>0.98048173699999996</c:v>
                </c:pt>
                <c:pt idx="86633">
                  <c:v>0.99100769600000005</c:v>
                </c:pt>
                <c:pt idx="86634">
                  <c:v>0.994798234</c:v>
                </c:pt>
                <c:pt idx="86635">
                  <c:v>0.99833470599999996</c:v>
                </c:pt>
                <c:pt idx="86636">
                  <c:v>0.99466263200000005</c:v>
                </c:pt>
                <c:pt idx="86637">
                  <c:v>0.99833470599999996</c:v>
                </c:pt>
                <c:pt idx="86638">
                  <c:v>0.98337578699999995</c:v>
                </c:pt>
                <c:pt idx="86639">
                  <c:v>0.99833470599999996</c:v>
                </c:pt>
                <c:pt idx="86640">
                  <c:v>0.98549281</c:v>
                </c:pt>
                <c:pt idx="86641">
                  <c:v>0.98337578699999995</c:v>
                </c:pt>
                <c:pt idx="86642">
                  <c:v>0.98337578699999995</c:v>
                </c:pt>
                <c:pt idx="86643">
                  <c:v>0.98337578699999995</c:v>
                </c:pt>
                <c:pt idx="86644">
                  <c:v>0.99466263200000005</c:v>
                </c:pt>
                <c:pt idx="86645">
                  <c:v>0.99466263200000005</c:v>
                </c:pt>
                <c:pt idx="86646">
                  <c:v>0.98552498799999999</c:v>
                </c:pt>
                <c:pt idx="86647">
                  <c:v>0.99833470599999996</c:v>
                </c:pt>
                <c:pt idx="86648">
                  <c:v>0.98337578699999995</c:v>
                </c:pt>
                <c:pt idx="86649">
                  <c:v>0.99466263200000005</c:v>
                </c:pt>
                <c:pt idx="86650">
                  <c:v>0.98048173699999996</c:v>
                </c:pt>
                <c:pt idx="86651">
                  <c:v>0.99833470599999996</c:v>
                </c:pt>
                <c:pt idx="86652">
                  <c:v>0.98337578699999995</c:v>
                </c:pt>
                <c:pt idx="86653">
                  <c:v>0.99833470599999996</c:v>
                </c:pt>
                <c:pt idx="86654">
                  <c:v>0.994798234</c:v>
                </c:pt>
                <c:pt idx="86655">
                  <c:v>0.98048173699999996</c:v>
                </c:pt>
                <c:pt idx="86656">
                  <c:v>0.98552498799999999</c:v>
                </c:pt>
                <c:pt idx="86657">
                  <c:v>0.99466263200000005</c:v>
                </c:pt>
                <c:pt idx="86658">
                  <c:v>0.98337578699999995</c:v>
                </c:pt>
                <c:pt idx="86659">
                  <c:v>0.98337578699999995</c:v>
                </c:pt>
                <c:pt idx="86660">
                  <c:v>0.98337578699999995</c:v>
                </c:pt>
                <c:pt idx="86661">
                  <c:v>0.98337578699999995</c:v>
                </c:pt>
                <c:pt idx="86662">
                  <c:v>0.98048173699999996</c:v>
                </c:pt>
                <c:pt idx="86663">
                  <c:v>0.98337578699999995</c:v>
                </c:pt>
                <c:pt idx="86664">
                  <c:v>0.98337578699999995</c:v>
                </c:pt>
                <c:pt idx="86665">
                  <c:v>0.98048173699999996</c:v>
                </c:pt>
                <c:pt idx="86666">
                  <c:v>0.99466263200000005</c:v>
                </c:pt>
                <c:pt idx="86667">
                  <c:v>0.994798234</c:v>
                </c:pt>
                <c:pt idx="86668">
                  <c:v>0.98048173699999996</c:v>
                </c:pt>
                <c:pt idx="86669">
                  <c:v>0.99833470599999996</c:v>
                </c:pt>
                <c:pt idx="86670">
                  <c:v>0.98337578699999995</c:v>
                </c:pt>
                <c:pt idx="86671">
                  <c:v>0.98337578699999995</c:v>
                </c:pt>
                <c:pt idx="86672">
                  <c:v>0.99466263200000005</c:v>
                </c:pt>
                <c:pt idx="86673">
                  <c:v>0.99466263200000005</c:v>
                </c:pt>
                <c:pt idx="86674">
                  <c:v>0.994798234</c:v>
                </c:pt>
                <c:pt idx="86675">
                  <c:v>0.98337578699999995</c:v>
                </c:pt>
                <c:pt idx="86676">
                  <c:v>0.99466263200000005</c:v>
                </c:pt>
                <c:pt idx="86677">
                  <c:v>0.99833470599999996</c:v>
                </c:pt>
                <c:pt idx="86678">
                  <c:v>0.99466263200000005</c:v>
                </c:pt>
                <c:pt idx="86679">
                  <c:v>0.98729905299999998</c:v>
                </c:pt>
                <c:pt idx="86680">
                  <c:v>0.99450736299999998</c:v>
                </c:pt>
                <c:pt idx="86681">
                  <c:v>0.99466263200000005</c:v>
                </c:pt>
                <c:pt idx="86682">
                  <c:v>0.98337578699999995</c:v>
                </c:pt>
                <c:pt idx="86683">
                  <c:v>0.98048173699999996</c:v>
                </c:pt>
                <c:pt idx="86684">
                  <c:v>0.99833470599999996</c:v>
                </c:pt>
                <c:pt idx="86685">
                  <c:v>0.98337578699999995</c:v>
                </c:pt>
                <c:pt idx="86686">
                  <c:v>0.98048173699999996</c:v>
                </c:pt>
                <c:pt idx="86687">
                  <c:v>0.99833470599999996</c:v>
                </c:pt>
                <c:pt idx="86688">
                  <c:v>0.98337578699999995</c:v>
                </c:pt>
                <c:pt idx="86689">
                  <c:v>0.99833470599999996</c:v>
                </c:pt>
                <c:pt idx="86690">
                  <c:v>0.98337578699999995</c:v>
                </c:pt>
                <c:pt idx="86691">
                  <c:v>0.99466263200000005</c:v>
                </c:pt>
                <c:pt idx="86692">
                  <c:v>0.99466263200000005</c:v>
                </c:pt>
                <c:pt idx="86693">
                  <c:v>0.98337578699999995</c:v>
                </c:pt>
                <c:pt idx="86694">
                  <c:v>0.98048173699999996</c:v>
                </c:pt>
                <c:pt idx="86695">
                  <c:v>0.994798234</c:v>
                </c:pt>
                <c:pt idx="86696">
                  <c:v>0.987316898</c:v>
                </c:pt>
                <c:pt idx="86697">
                  <c:v>0.99466263200000005</c:v>
                </c:pt>
                <c:pt idx="86698">
                  <c:v>0.99466263200000005</c:v>
                </c:pt>
                <c:pt idx="86699">
                  <c:v>0.99100769600000005</c:v>
                </c:pt>
                <c:pt idx="86700">
                  <c:v>0.99466263200000005</c:v>
                </c:pt>
                <c:pt idx="86701">
                  <c:v>0.99466263200000005</c:v>
                </c:pt>
                <c:pt idx="86702">
                  <c:v>0.99466263200000005</c:v>
                </c:pt>
                <c:pt idx="86703">
                  <c:v>0.98048173699999996</c:v>
                </c:pt>
                <c:pt idx="86704">
                  <c:v>0.99466263200000005</c:v>
                </c:pt>
                <c:pt idx="86705">
                  <c:v>0.98048173699999996</c:v>
                </c:pt>
                <c:pt idx="86706">
                  <c:v>0.99466263200000005</c:v>
                </c:pt>
                <c:pt idx="86707">
                  <c:v>0.994798234</c:v>
                </c:pt>
                <c:pt idx="86708">
                  <c:v>0.99833470599999996</c:v>
                </c:pt>
                <c:pt idx="86709">
                  <c:v>0.99833470599999996</c:v>
                </c:pt>
                <c:pt idx="86710">
                  <c:v>0.98048173699999996</c:v>
                </c:pt>
                <c:pt idx="86711">
                  <c:v>0.99833470599999996</c:v>
                </c:pt>
                <c:pt idx="86712">
                  <c:v>0.994798234</c:v>
                </c:pt>
                <c:pt idx="86713">
                  <c:v>0.99466263200000005</c:v>
                </c:pt>
                <c:pt idx="86714">
                  <c:v>0.98337578699999995</c:v>
                </c:pt>
                <c:pt idx="86715">
                  <c:v>0.99833470599999996</c:v>
                </c:pt>
                <c:pt idx="86716">
                  <c:v>0.99833470599999996</c:v>
                </c:pt>
                <c:pt idx="86717">
                  <c:v>0.98337578699999995</c:v>
                </c:pt>
                <c:pt idx="86718">
                  <c:v>0.99466263200000005</c:v>
                </c:pt>
                <c:pt idx="86719">
                  <c:v>0.99466263200000005</c:v>
                </c:pt>
                <c:pt idx="86720">
                  <c:v>0.98337578699999995</c:v>
                </c:pt>
                <c:pt idx="86721">
                  <c:v>0.99833470599999996</c:v>
                </c:pt>
                <c:pt idx="86722">
                  <c:v>0.99466263200000005</c:v>
                </c:pt>
                <c:pt idx="86723">
                  <c:v>0.98048173699999996</c:v>
                </c:pt>
                <c:pt idx="86724">
                  <c:v>0.99466263200000005</c:v>
                </c:pt>
                <c:pt idx="86725">
                  <c:v>0.98337578699999995</c:v>
                </c:pt>
                <c:pt idx="86726">
                  <c:v>0.98048173699999996</c:v>
                </c:pt>
                <c:pt idx="86727">
                  <c:v>0.99466263200000005</c:v>
                </c:pt>
                <c:pt idx="86728">
                  <c:v>0.98337578699999995</c:v>
                </c:pt>
                <c:pt idx="86729">
                  <c:v>0.99833470599999996</c:v>
                </c:pt>
                <c:pt idx="86730">
                  <c:v>0.99833470599999996</c:v>
                </c:pt>
                <c:pt idx="86731">
                  <c:v>0.99466263200000005</c:v>
                </c:pt>
                <c:pt idx="86732">
                  <c:v>0.99466263200000005</c:v>
                </c:pt>
                <c:pt idx="86733">
                  <c:v>0.987316898</c:v>
                </c:pt>
                <c:pt idx="86734">
                  <c:v>0.98048173699999996</c:v>
                </c:pt>
                <c:pt idx="86735">
                  <c:v>0.98337578699999995</c:v>
                </c:pt>
                <c:pt idx="86736">
                  <c:v>0.99833470599999996</c:v>
                </c:pt>
                <c:pt idx="86737">
                  <c:v>0.99466263200000005</c:v>
                </c:pt>
                <c:pt idx="86738">
                  <c:v>0.99090427199999997</c:v>
                </c:pt>
                <c:pt idx="86739">
                  <c:v>0.99466263200000005</c:v>
                </c:pt>
                <c:pt idx="86740">
                  <c:v>0.98337578699999995</c:v>
                </c:pt>
                <c:pt idx="86741">
                  <c:v>0.99466263200000005</c:v>
                </c:pt>
                <c:pt idx="86742">
                  <c:v>0.98337578699999995</c:v>
                </c:pt>
                <c:pt idx="86743">
                  <c:v>0.99466263200000005</c:v>
                </c:pt>
                <c:pt idx="86744">
                  <c:v>0.99466263200000005</c:v>
                </c:pt>
                <c:pt idx="86745">
                  <c:v>0.99833470599999996</c:v>
                </c:pt>
                <c:pt idx="86746">
                  <c:v>0.99466263200000005</c:v>
                </c:pt>
                <c:pt idx="86747">
                  <c:v>0.98337578699999995</c:v>
                </c:pt>
                <c:pt idx="86748">
                  <c:v>0.98048173699999996</c:v>
                </c:pt>
                <c:pt idx="86749">
                  <c:v>0.994798234</c:v>
                </c:pt>
                <c:pt idx="86750">
                  <c:v>0.99466263200000005</c:v>
                </c:pt>
                <c:pt idx="86751">
                  <c:v>0.98337578699999995</c:v>
                </c:pt>
                <c:pt idx="86752">
                  <c:v>0.98337578699999995</c:v>
                </c:pt>
                <c:pt idx="86753">
                  <c:v>0.99466263200000005</c:v>
                </c:pt>
                <c:pt idx="86754">
                  <c:v>0.98337578699999995</c:v>
                </c:pt>
                <c:pt idx="86755">
                  <c:v>0.99833470599999996</c:v>
                </c:pt>
                <c:pt idx="86756">
                  <c:v>0.99833470599999996</c:v>
                </c:pt>
                <c:pt idx="86757">
                  <c:v>0.98337578699999995</c:v>
                </c:pt>
                <c:pt idx="86758">
                  <c:v>0.98048173699999996</c:v>
                </c:pt>
                <c:pt idx="86759">
                  <c:v>0.98048173699999996</c:v>
                </c:pt>
                <c:pt idx="86760">
                  <c:v>0.99466263200000005</c:v>
                </c:pt>
                <c:pt idx="86761">
                  <c:v>0.99100769600000005</c:v>
                </c:pt>
                <c:pt idx="86762">
                  <c:v>0.99833470599999996</c:v>
                </c:pt>
                <c:pt idx="86763">
                  <c:v>0.99833470599999996</c:v>
                </c:pt>
                <c:pt idx="86764">
                  <c:v>0.98552498799999999</c:v>
                </c:pt>
                <c:pt idx="86765">
                  <c:v>0.994798234</c:v>
                </c:pt>
                <c:pt idx="86766">
                  <c:v>0.98337578699999995</c:v>
                </c:pt>
                <c:pt idx="86767">
                  <c:v>0.98048173699999996</c:v>
                </c:pt>
                <c:pt idx="86768">
                  <c:v>0.98337578699999995</c:v>
                </c:pt>
                <c:pt idx="86769">
                  <c:v>0.99833470599999996</c:v>
                </c:pt>
                <c:pt idx="86770">
                  <c:v>0.994798234</c:v>
                </c:pt>
                <c:pt idx="86771">
                  <c:v>0.99833470599999996</c:v>
                </c:pt>
                <c:pt idx="86772">
                  <c:v>0.994798234</c:v>
                </c:pt>
                <c:pt idx="86773">
                  <c:v>0.99466263200000005</c:v>
                </c:pt>
                <c:pt idx="86774">
                  <c:v>0.99466263200000005</c:v>
                </c:pt>
                <c:pt idx="86775">
                  <c:v>0.98337578699999995</c:v>
                </c:pt>
                <c:pt idx="86776">
                  <c:v>0.99466263200000005</c:v>
                </c:pt>
                <c:pt idx="86777">
                  <c:v>0.98337578699999995</c:v>
                </c:pt>
                <c:pt idx="86778">
                  <c:v>0.99466263200000005</c:v>
                </c:pt>
                <c:pt idx="86779">
                  <c:v>0.99466263200000005</c:v>
                </c:pt>
                <c:pt idx="86780">
                  <c:v>0.994798234</c:v>
                </c:pt>
                <c:pt idx="86781">
                  <c:v>0.98337578699999995</c:v>
                </c:pt>
                <c:pt idx="86782">
                  <c:v>0.99833470599999996</c:v>
                </c:pt>
                <c:pt idx="86783">
                  <c:v>0.98337578699999995</c:v>
                </c:pt>
                <c:pt idx="86784">
                  <c:v>0.98337578699999995</c:v>
                </c:pt>
                <c:pt idx="86785">
                  <c:v>0.994798234</c:v>
                </c:pt>
                <c:pt idx="86786">
                  <c:v>0.99833470599999996</c:v>
                </c:pt>
                <c:pt idx="86787">
                  <c:v>0.99833470599999996</c:v>
                </c:pt>
                <c:pt idx="86788">
                  <c:v>0.99466263200000005</c:v>
                </c:pt>
                <c:pt idx="86789">
                  <c:v>0.98048173699999996</c:v>
                </c:pt>
                <c:pt idx="86790">
                  <c:v>0.99027694600000005</c:v>
                </c:pt>
                <c:pt idx="86791">
                  <c:v>0.98337578699999995</c:v>
                </c:pt>
                <c:pt idx="86792">
                  <c:v>0.98337578699999995</c:v>
                </c:pt>
                <c:pt idx="86793">
                  <c:v>0.98337578699999995</c:v>
                </c:pt>
                <c:pt idx="86794">
                  <c:v>0.98337578699999995</c:v>
                </c:pt>
                <c:pt idx="86795">
                  <c:v>0.994798234</c:v>
                </c:pt>
                <c:pt idx="86796">
                  <c:v>0.99466263200000005</c:v>
                </c:pt>
                <c:pt idx="86797">
                  <c:v>0.99466263200000005</c:v>
                </c:pt>
                <c:pt idx="86798">
                  <c:v>0.98337578699999995</c:v>
                </c:pt>
                <c:pt idx="86799">
                  <c:v>0.98337578699999995</c:v>
                </c:pt>
                <c:pt idx="86800">
                  <c:v>0.98048173699999996</c:v>
                </c:pt>
                <c:pt idx="86801">
                  <c:v>0.98337578699999995</c:v>
                </c:pt>
                <c:pt idx="86802">
                  <c:v>0.994798234</c:v>
                </c:pt>
                <c:pt idx="86803">
                  <c:v>0.98048173699999996</c:v>
                </c:pt>
                <c:pt idx="86804">
                  <c:v>0.99466263200000005</c:v>
                </c:pt>
                <c:pt idx="86805">
                  <c:v>0.987316898</c:v>
                </c:pt>
                <c:pt idx="86806">
                  <c:v>0.994798234</c:v>
                </c:pt>
                <c:pt idx="86807">
                  <c:v>0.994798234</c:v>
                </c:pt>
                <c:pt idx="86808">
                  <c:v>0.994798234</c:v>
                </c:pt>
                <c:pt idx="86809">
                  <c:v>0.98337578699999995</c:v>
                </c:pt>
                <c:pt idx="86810">
                  <c:v>0.994798234</c:v>
                </c:pt>
                <c:pt idx="86811">
                  <c:v>0.98337578699999995</c:v>
                </c:pt>
                <c:pt idx="86812">
                  <c:v>0.99833470599999996</c:v>
                </c:pt>
                <c:pt idx="86813">
                  <c:v>0.99466263200000005</c:v>
                </c:pt>
                <c:pt idx="86814">
                  <c:v>0.99466263200000005</c:v>
                </c:pt>
                <c:pt idx="86815">
                  <c:v>0.99466263200000005</c:v>
                </c:pt>
                <c:pt idx="86816">
                  <c:v>0.99466263200000005</c:v>
                </c:pt>
                <c:pt idx="86817">
                  <c:v>0.98048173699999996</c:v>
                </c:pt>
                <c:pt idx="86818">
                  <c:v>0.98337578699999995</c:v>
                </c:pt>
                <c:pt idx="86819">
                  <c:v>0.98337578699999995</c:v>
                </c:pt>
                <c:pt idx="86820">
                  <c:v>0.98729905299999998</c:v>
                </c:pt>
                <c:pt idx="86821">
                  <c:v>0.99466263200000005</c:v>
                </c:pt>
                <c:pt idx="86822">
                  <c:v>0.99466263200000005</c:v>
                </c:pt>
                <c:pt idx="86823">
                  <c:v>0.994798234</c:v>
                </c:pt>
                <c:pt idx="86824">
                  <c:v>0.98337578699999995</c:v>
                </c:pt>
                <c:pt idx="86825">
                  <c:v>0.98337578699999995</c:v>
                </c:pt>
                <c:pt idx="86826">
                  <c:v>0.994798234</c:v>
                </c:pt>
                <c:pt idx="86827">
                  <c:v>0.99466263200000005</c:v>
                </c:pt>
                <c:pt idx="86828">
                  <c:v>0.99466263200000005</c:v>
                </c:pt>
                <c:pt idx="86829">
                  <c:v>0.98048173699999996</c:v>
                </c:pt>
                <c:pt idx="86830">
                  <c:v>0.98337578699999995</c:v>
                </c:pt>
                <c:pt idx="86831">
                  <c:v>0.98048173699999996</c:v>
                </c:pt>
                <c:pt idx="86832">
                  <c:v>0.98337578699999995</c:v>
                </c:pt>
                <c:pt idx="86833">
                  <c:v>0.98048173699999996</c:v>
                </c:pt>
                <c:pt idx="86834">
                  <c:v>0.98048173699999996</c:v>
                </c:pt>
                <c:pt idx="86835">
                  <c:v>0.98337578699999995</c:v>
                </c:pt>
                <c:pt idx="86836">
                  <c:v>0.98337578699999995</c:v>
                </c:pt>
                <c:pt idx="86837">
                  <c:v>0.994798234</c:v>
                </c:pt>
                <c:pt idx="86838">
                  <c:v>0.99466263200000005</c:v>
                </c:pt>
                <c:pt idx="86839">
                  <c:v>0.99466263200000005</c:v>
                </c:pt>
                <c:pt idx="86840">
                  <c:v>0.98048173699999996</c:v>
                </c:pt>
                <c:pt idx="86841">
                  <c:v>0.99466263200000005</c:v>
                </c:pt>
                <c:pt idx="86842">
                  <c:v>0.994798234</c:v>
                </c:pt>
                <c:pt idx="86843">
                  <c:v>0.99466263200000005</c:v>
                </c:pt>
                <c:pt idx="86844">
                  <c:v>0.98337578699999995</c:v>
                </c:pt>
                <c:pt idx="86845">
                  <c:v>0.98337578699999995</c:v>
                </c:pt>
                <c:pt idx="86846">
                  <c:v>0.98337578699999995</c:v>
                </c:pt>
                <c:pt idx="86847">
                  <c:v>0.99833470599999996</c:v>
                </c:pt>
                <c:pt idx="86848">
                  <c:v>0.994798234</c:v>
                </c:pt>
                <c:pt idx="86849">
                  <c:v>0.98048173699999996</c:v>
                </c:pt>
                <c:pt idx="86850">
                  <c:v>0.98048173699999996</c:v>
                </c:pt>
                <c:pt idx="86851">
                  <c:v>0.98048173699999996</c:v>
                </c:pt>
                <c:pt idx="86852">
                  <c:v>0.99090427199999997</c:v>
                </c:pt>
                <c:pt idx="86853">
                  <c:v>0.98337578699999995</c:v>
                </c:pt>
                <c:pt idx="86854">
                  <c:v>0.994798234</c:v>
                </c:pt>
                <c:pt idx="86855">
                  <c:v>0.99466263200000005</c:v>
                </c:pt>
                <c:pt idx="86856">
                  <c:v>0.99833470599999996</c:v>
                </c:pt>
                <c:pt idx="86857">
                  <c:v>0.994798234</c:v>
                </c:pt>
                <c:pt idx="86858">
                  <c:v>0.99466263200000005</c:v>
                </c:pt>
                <c:pt idx="86859">
                  <c:v>0.98337578699999995</c:v>
                </c:pt>
                <c:pt idx="86860">
                  <c:v>0.99833470599999996</c:v>
                </c:pt>
                <c:pt idx="86861">
                  <c:v>0.99833470599999996</c:v>
                </c:pt>
                <c:pt idx="86862">
                  <c:v>0.994798234</c:v>
                </c:pt>
                <c:pt idx="86863">
                  <c:v>0.987316898</c:v>
                </c:pt>
                <c:pt idx="86864">
                  <c:v>0.99466263200000005</c:v>
                </c:pt>
                <c:pt idx="86865">
                  <c:v>0.994798234</c:v>
                </c:pt>
                <c:pt idx="86866">
                  <c:v>0.98048173699999996</c:v>
                </c:pt>
                <c:pt idx="86867">
                  <c:v>0.99466263200000005</c:v>
                </c:pt>
                <c:pt idx="86868">
                  <c:v>0.99833470599999996</c:v>
                </c:pt>
                <c:pt idx="86869">
                  <c:v>0.98337578699999995</c:v>
                </c:pt>
                <c:pt idx="86870">
                  <c:v>0.99833470599999996</c:v>
                </c:pt>
                <c:pt idx="86871">
                  <c:v>0.994798234</c:v>
                </c:pt>
                <c:pt idx="86872">
                  <c:v>0.98048173699999996</c:v>
                </c:pt>
                <c:pt idx="86873">
                  <c:v>0.994798234</c:v>
                </c:pt>
                <c:pt idx="86874">
                  <c:v>0.994798234</c:v>
                </c:pt>
                <c:pt idx="86875">
                  <c:v>0.99833470599999996</c:v>
                </c:pt>
                <c:pt idx="86876">
                  <c:v>0.98337578699999995</c:v>
                </c:pt>
                <c:pt idx="86877">
                  <c:v>0.99466263200000005</c:v>
                </c:pt>
                <c:pt idx="86878">
                  <c:v>0.99466263200000005</c:v>
                </c:pt>
                <c:pt idx="86879">
                  <c:v>0.99466263200000005</c:v>
                </c:pt>
                <c:pt idx="86880">
                  <c:v>0.99015918800000002</c:v>
                </c:pt>
                <c:pt idx="86881">
                  <c:v>0.99466263200000005</c:v>
                </c:pt>
                <c:pt idx="86882">
                  <c:v>0.99833470599999996</c:v>
                </c:pt>
                <c:pt idx="86883">
                  <c:v>0.99833470599999996</c:v>
                </c:pt>
                <c:pt idx="86884">
                  <c:v>0.98337578699999995</c:v>
                </c:pt>
                <c:pt idx="86885">
                  <c:v>0.98337578699999995</c:v>
                </c:pt>
                <c:pt idx="86886">
                  <c:v>0.987316898</c:v>
                </c:pt>
                <c:pt idx="86887">
                  <c:v>0.98337578699999995</c:v>
                </c:pt>
                <c:pt idx="86888">
                  <c:v>0.99466263200000005</c:v>
                </c:pt>
                <c:pt idx="86889">
                  <c:v>0.994798234</c:v>
                </c:pt>
                <c:pt idx="86890">
                  <c:v>0.994798234</c:v>
                </c:pt>
                <c:pt idx="86891">
                  <c:v>0.98975540500000003</c:v>
                </c:pt>
                <c:pt idx="86892">
                  <c:v>0.99833470599999996</c:v>
                </c:pt>
                <c:pt idx="86893">
                  <c:v>0.994798234</c:v>
                </c:pt>
                <c:pt idx="86894">
                  <c:v>0.98337578699999995</c:v>
                </c:pt>
                <c:pt idx="86895">
                  <c:v>0.98048173699999996</c:v>
                </c:pt>
                <c:pt idx="86896">
                  <c:v>0.994798234</c:v>
                </c:pt>
                <c:pt idx="86897">
                  <c:v>0.99833470599999996</c:v>
                </c:pt>
                <c:pt idx="86898">
                  <c:v>0.98337578699999995</c:v>
                </c:pt>
                <c:pt idx="86899">
                  <c:v>0.98337578699999995</c:v>
                </c:pt>
                <c:pt idx="86900">
                  <c:v>0.994798234</c:v>
                </c:pt>
                <c:pt idx="86901">
                  <c:v>0.99833470599999996</c:v>
                </c:pt>
                <c:pt idx="86902">
                  <c:v>0.99833470599999996</c:v>
                </c:pt>
                <c:pt idx="86903">
                  <c:v>0.98337578699999995</c:v>
                </c:pt>
                <c:pt idx="86904">
                  <c:v>0.99833470599999996</c:v>
                </c:pt>
                <c:pt idx="86905">
                  <c:v>0.99090427199999997</c:v>
                </c:pt>
                <c:pt idx="86906">
                  <c:v>0.99833470599999996</c:v>
                </c:pt>
                <c:pt idx="86907">
                  <c:v>0.99466263200000005</c:v>
                </c:pt>
                <c:pt idx="86908">
                  <c:v>0.99466263200000005</c:v>
                </c:pt>
                <c:pt idx="86909">
                  <c:v>0.994798234</c:v>
                </c:pt>
                <c:pt idx="86910">
                  <c:v>0.99466263200000005</c:v>
                </c:pt>
                <c:pt idx="86911">
                  <c:v>0.98048173699999996</c:v>
                </c:pt>
                <c:pt idx="86912">
                  <c:v>0.99456953599999998</c:v>
                </c:pt>
                <c:pt idx="86913">
                  <c:v>0.98337578699999995</c:v>
                </c:pt>
                <c:pt idx="86914">
                  <c:v>0.99466263200000005</c:v>
                </c:pt>
                <c:pt idx="86915">
                  <c:v>0.99833470599999996</c:v>
                </c:pt>
                <c:pt idx="86916">
                  <c:v>0.98048173699999996</c:v>
                </c:pt>
                <c:pt idx="86917">
                  <c:v>0.98337578699999995</c:v>
                </c:pt>
                <c:pt idx="86918">
                  <c:v>0.994798234</c:v>
                </c:pt>
                <c:pt idx="86919">
                  <c:v>0.994798234</c:v>
                </c:pt>
                <c:pt idx="86920">
                  <c:v>0.98337578699999995</c:v>
                </c:pt>
                <c:pt idx="86921">
                  <c:v>0.994798234</c:v>
                </c:pt>
                <c:pt idx="86922">
                  <c:v>0.99466263200000005</c:v>
                </c:pt>
                <c:pt idx="86923">
                  <c:v>0.99466263200000005</c:v>
                </c:pt>
                <c:pt idx="86924">
                  <c:v>0.98048173699999996</c:v>
                </c:pt>
                <c:pt idx="86925">
                  <c:v>0.99466263200000005</c:v>
                </c:pt>
                <c:pt idx="86926">
                  <c:v>0.99466263200000005</c:v>
                </c:pt>
                <c:pt idx="86927">
                  <c:v>0.98337578699999995</c:v>
                </c:pt>
                <c:pt idx="86928">
                  <c:v>0.98337578699999995</c:v>
                </c:pt>
                <c:pt idx="86929">
                  <c:v>0.99466263200000005</c:v>
                </c:pt>
                <c:pt idx="86930">
                  <c:v>0.98048173699999996</c:v>
                </c:pt>
                <c:pt idx="86931">
                  <c:v>0.98337578699999995</c:v>
                </c:pt>
                <c:pt idx="86932">
                  <c:v>0.994798234</c:v>
                </c:pt>
                <c:pt idx="86933">
                  <c:v>0.98337578699999995</c:v>
                </c:pt>
                <c:pt idx="86934">
                  <c:v>0.98337578699999995</c:v>
                </c:pt>
                <c:pt idx="86935">
                  <c:v>0.98337578699999995</c:v>
                </c:pt>
                <c:pt idx="86936">
                  <c:v>0.99466263200000005</c:v>
                </c:pt>
                <c:pt idx="86937">
                  <c:v>0.99466263200000005</c:v>
                </c:pt>
                <c:pt idx="86938">
                  <c:v>0.98337578699999995</c:v>
                </c:pt>
                <c:pt idx="86939">
                  <c:v>0.99833470599999996</c:v>
                </c:pt>
                <c:pt idx="86940">
                  <c:v>0.994798234</c:v>
                </c:pt>
                <c:pt idx="86941">
                  <c:v>0.98337578699999995</c:v>
                </c:pt>
                <c:pt idx="86942">
                  <c:v>0.98048173699999996</c:v>
                </c:pt>
                <c:pt idx="86943">
                  <c:v>0.994798234</c:v>
                </c:pt>
                <c:pt idx="86944">
                  <c:v>0.98337578699999995</c:v>
                </c:pt>
                <c:pt idx="86945">
                  <c:v>0.98337578699999995</c:v>
                </c:pt>
                <c:pt idx="86946">
                  <c:v>0.99833470599999996</c:v>
                </c:pt>
                <c:pt idx="86947">
                  <c:v>0.994798234</c:v>
                </c:pt>
                <c:pt idx="86948">
                  <c:v>0.98552498799999999</c:v>
                </c:pt>
                <c:pt idx="86949">
                  <c:v>0.98337578699999995</c:v>
                </c:pt>
                <c:pt idx="86950">
                  <c:v>0.99466263200000005</c:v>
                </c:pt>
                <c:pt idx="86951">
                  <c:v>0.99466263200000005</c:v>
                </c:pt>
                <c:pt idx="86952">
                  <c:v>0.98337578699999995</c:v>
                </c:pt>
                <c:pt idx="86953">
                  <c:v>0.99466263200000005</c:v>
                </c:pt>
                <c:pt idx="86954">
                  <c:v>0.99833470599999996</c:v>
                </c:pt>
                <c:pt idx="86955">
                  <c:v>0.99833470599999996</c:v>
                </c:pt>
                <c:pt idx="86956">
                  <c:v>0.99833470599999996</c:v>
                </c:pt>
                <c:pt idx="86957">
                  <c:v>0.99466263200000005</c:v>
                </c:pt>
                <c:pt idx="86958">
                  <c:v>0.994798234</c:v>
                </c:pt>
                <c:pt idx="86959">
                  <c:v>0.98048173699999996</c:v>
                </c:pt>
                <c:pt idx="86960">
                  <c:v>0.99833470599999996</c:v>
                </c:pt>
                <c:pt idx="86961">
                  <c:v>0.98337578699999995</c:v>
                </c:pt>
                <c:pt idx="86962">
                  <c:v>0.99466263200000005</c:v>
                </c:pt>
                <c:pt idx="86963">
                  <c:v>0.994798234</c:v>
                </c:pt>
                <c:pt idx="86964">
                  <c:v>0.99100769600000005</c:v>
                </c:pt>
                <c:pt idx="86965">
                  <c:v>0.99833470599999996</c:v>
                </c:pt>
                <c:pt idx="86966">
                  <c:v>0.99833470599999996</c:v>
                </c:pt>
                <c:pt idx="86967">
                  <c:v>0.98337578699999995</c:v>
                </c:pt>
                <c:pt idx="86968">
                  <c:v>0.99466263200000005</c:v>
                </c:pt>
                <c:pt idx="86969">
                  <c:v>0.99833470599999996</c:v>
                </c:pt>
                <c:pt idx="86970">
                  <c:v>0.99833470599999996</c:v>
                </c:pt>
                <c:pt idx="86971">
                  <c:v>0.99466263200000005</c:v>
                </c:pt>
                <c:pt idx="86972">
                  <c:v>0.98337578699999995</c:v>
                </c:pt>
                <c:pt idx="86973">
                  <c:v>0.99466263200000005</c:v>
                </c:pt>
                <c:pt idx="86974">
                  <c:v>0.99466263200000005</c:v>
                </c:pt>
                <c:pt idx="86975">
                  <c:v>0.98048173699999996</c:v>
                </c:pt>
                <c:pt idx="86976">
                  <c:v>0.98337578699999995</c:v>
                </c:pt>
                <c:pt idx="86977">
                  <c:v>0.98048173699999996</c:v>
                </c:pt>
                <c:pt idx="86978">
                  <c:v>0.98337578699999995</c:v>
                </c:pt>
                <c:pt idx="86979">
                  <c:v>0.994798234</c:v>
                </c:pt>
                <c:pt idx="86980">
                  <c:v>0.99466263200000005</c:v>
                </c:pt>
                <c:pt idx="86981">
                  <c:v>0.99833470599999996</c:v>
                </c:pt>
                <c:pt idx="86982">
                  <c:v>0.99833470599999996</c:v>
                </c:pt>
                <c:pt idx="86983">
                  <c:v>0.99833470599999996</c:v>
                </c:pt>
                <c:pt idx="86984">
                  <c:v>0.994798234</c:v>
                </c:pt>
                <c:pt idx="86985">
                  <c:v>0.98048173699999996</c:v>
                </c:pt>
                <c:pt idx="86986">
                  <c:v>0.99466263200000005</c:v>
                </c:pt>
                <c:pt idx="86987">
                  <c:v>0.98337578699999995</c:v>
                </c:pt>
                <c:pt idx="86988">
                  <c:v>0.98048173699999996</c:v>
                </c:pt>
                <c:pt idx="86989">
                  <c:v>0.99833470599999996</c:v>
                </c:pt>
                <c:pt idx="86990">
                  <c:v>0.99466263200000005</c:v>
                </c:pt>
                <c:pt idx="86991">
                  <c:v>0.99833470599999996</c:v>
                </c:pt>
                <c:pt idx="86992">
                  <c:v>0.98337578699999995</c:v>
                </c:pt>
                <c:pt idx="86993">
                  <c:v>0.99100769600000005</c:v>
                </c:pt>
                <c:pt idx="86994">
                  <c:v>0.994798234</c:v>
                </c:pt>
                <c:pt idx="86995">
                  <c:v>0.98337578699999995</c:v>
                </c:pt>
                <c:pt idx="86996">
                  <c:v>0.98337578699999995</c:v>
                </c:pt>
                <c:pt idx="86997">
                  <c:v>0.99833470599999996</c:v>
                </c:pt>
                <c:pt idx="86998">
                  <c:v>0.98337578699999995</c:v>
                </c:pt>
                <c:pt idx="86999">
                  <c:v>0.99466263200000005</c:v>
                </c:pt>
                <c:pt idx="87000">
                  <c:v>0.994798234</c:v>
                </c:pt>
                <c:pt idx="87001">
                  <c:v>0.99833470599999996</c:v>
                </c:pt>
                <c:pt idx="87002">
                  <c:v>0.98048173699999996</c:v>
                </c:pt>
                <c:pt idx="87003">
                  <c:v>0.994798234</c:v>
                </c:pt>
                <c:pt idx="87004">
                  <c:v>0.99833470599999996</c:v>
                </c:pt>
                <c:pt idx="87005">
                  <c:v>0.99466263200000005</c:v>
                </c:pt>
                <c:pt idx="87006">
                  <c:v>0.994798234</c:v>
                </c:pt>
                <c:pt idx="87007">
                  <c:v>0.99466263200000005</c:v>
                </c:pt>
                <c:pt idx="87008">
                  <c:v>0.98337578699999995</c:v>
                </c:pt>
                <c:pt idx="87009">
                  <c:v>0.99466263200000005</c:v>
                </c:pt>
                <c:pt idx="87010">
                  <c:v>0.994798234</c:v>
                </c:pt>
                <c:pt idx="87011">
                  <c:v>0.98337578699999995</c:v>
                </c:pt>
                <c:pt idx="87012">
                  <c:v>0.994798234</c:v>
                </c:pt>
                <c:pt idx="87013">
                  <c:v>0.987316898</c:v>
                </c:pt>
                <c:pt idx="87014">
                  <c:v>0.98337578699999995</c:v>
                </c:pt>
                <c:pt idx="87015">
                  <c:v>0.99833470599999996</c:v>
                </c:pt>
                <c:pt idx="87016">
                  <c:v>0.99015918800000002</c:v>
                </c:pt>
                <c:pt idx="87017">
                  <c:v>0.98337578699999995</c:v>
                </c:pt>
                <c:pt idx="87018">
                  <c:v>0.98337578699999995</c:v>
                </c:pt>
                <c:pt idx="87019">
                  <c:v>0.99466263200000005</c:v>
                </c:pt>
                <c:pt idx="87020">
                  <c:v>0.99833470599999996</c:v>
                </c:pt>
                <c:pt idx="87021">
                  <c:v>0.994798234</c:v>
                </c:pt>
                <c:pt idx="87022">
                  <c:v>0.99466263200000005</c:v>
                </c:pt>
                <c:pt idx="87023">
                  <c:v>0.99466263200000005</c:v>
                </c:pt>
                <c:pt idx="87024">
                  <c:v>0.99833470599999996</c:v>
                </c:pt>
                <c:pt idx="87025">
                  <c:v>0.99466263200000005</c:v>
                </c:pt>
                <c:pt idx="87026">
                  <c:v>0.98048173699999996</c:v>
                </c:pt>
                <c:pt idx="87027">
                  <c:v>0.98048173699999996</c:v>
                </c:pt>
                <c:pt idx="87028">
                  <c:v>0.99833470599999996</c:v>
                </c:pt>
                <c:pt idx="87029">
                  <c:v>0.99833470599999996</c:v>
                </c:pt>
                <c:pt idx="87030">
                  <c:v>0.99833470599999996</c:v>
                </c:pt>
                <c:pt idx="87031">
                  <c:v>0.99466263200000005</c:v>
                </c:pt>
                <c:pt idx="87032">
                  <c:v>0.994798234</c:v>
                </c:pt>
                <c:pt idx="87033">
                  <c:v>0.98337578699999995</c:v>
                </c:pt>
                <c:pt idx="87034">
                  <c:v>0.99833470599999996</c:v>
                </c:pt>
                <c:pt idx="87035">
                  <c:v>0.994798234</c:v>
                </c:pt>
                <c:pt idx="87036">
                  <c:v>0.99466263200000005</c:v>
                </c:pt>
                <c:pt idx="87037">
                  <c:v>0.99466263200000005</c:v>
                </c:pt>
                <c:pt idx="87038">
                  <c:v>0.98975540500000003</c:v>
                </c:pt>
                <c:pt idx="87039">
                  <c:v>0.98048173699999996</c:v>
                </c:pt>
                <c:pt idx="87040">
                  <c:v>0.98048173699999996</c:v>
                </c:pt>
                <c:pt idx="87041">
                  <c:v>0.98337578699999995</c:v>
                </c:pt>
                <c:pt idx="87042">
                  <c:v>0.98337578699999995</c:v>
                </c:pt>
                <c:pt idx="87043">
                  <c:v>0.99833470599999996</c:v>
                </c:pt>
                <c:pt idx="87044">
                  <c:v>0.99466263200000005</c:v>
                </c:pt>
                <c:pt idx="87045">
                  <c:v>0.98337578699999995</c:v>
                </c:pt>
                <c:pt idx="87046">
                  <c:v>0.99833470599999996</c:v>
                </c:pt>
                <c:pt idx="87047">
                  <c:v>0.98048173699999996</c:v>
                </c:pt>
                <c:pt idx="87048">
                  <c:v>0.99466263200000005</c:v>
                </c:pt>
                <c:pt idx="87049">
                  <c:v>0.994798234</c:v>
                </c:pt>
                <c:pt idx="87050">
                  <c:v>0.98337578699999995</c:v>
                </c:pt>
                <c:pt idx="87051">
                  <c:v>0.98337578699999995</c:v>
                </c:pt>
                <c:pt idx="87052">
                  <c:v>0.98337578699999995</c:v>
                </c:pt>
                <c:pt idx="87053">
                  <c:v>0.99833470599999996</c:v>
                </c:pt>
                <c:pt idx="87054">
                  <c:v>0.98337578699999995</c:v>
                </c:pt>
                <c:pt idx="87055">
                  <c:v>0.98337578699999995</c:v>
                </c:pt>
                <c:pt idx="87056">
                  <c:v>0.99466263200000005</c:v>
                </c:pt>
                <c:pt idx="87057">
                  <c:v>0.99466263200000005</c:v>
                </c:pt>
                <c:pt idx="87058">
                  <c:v>0.98048173699999996</c:v>
                </c:pt>
                <c:pt idx="87059">
                  <c:v>0.994798234</c:v>
                </c:pt>
                <c:pt idx="87060">
                  <c:v>0.99090427199999997</c:v>
                </c:pt>
                <c:pt idx="87061">
                  <c:v>0.98337578699999995</c:v>
                </c:pt>
                <c:pt idx="87062">
                  <c:v>0.994798234</c:v>
                </c:pt>
                <c:pt idx="87063">
                  <c:v>0.99100769600000005</c:v>
                </c:pt>
                <c:pt idx="87064">
                  <c:v>0.98048173699999996</c:v>
                </c:pt>
                <c:pt idx="87065">
                  <c:v>0.98337578699999995</c:v>
                </c:pt>
                <c:pt idx="87066">
                  <c:v>0.99466263200000005</c:v>
                </c:pt>
                <c:pt idx="87067">
                  <c:v>0.98337578699999995</c:v>
                </c:pt>
                <c:pt idx="87068">
                  <c:v>0.98337578699999995</c:v>
                </c:pt>
                <c:pt idx="87069">
                  <c:v>0.99466263200000005</c:v>
                </c:pt>
                <c:pt idx="87070">
                  <c:v>0.99466263200000005</c:v>
                </c:pt>
                <c:pt idx="87071">
                  <c:v>0.99466263200000005</c:v>
                </c:pt>
                <c:pt idx="87072">
                  <c:v>0.98337578699999995</c:v>
                </c:pt>
                <c:pt idx="87073">
                  <c:v>0.99833470599999996</c:v>
                </c:pt>
                <c:pt idx="87074">
                  <c:v>0.98337578699999995</c:v>
                </c:pt>
                <c:pt idx="87075">
                  <c:v>0.98337578699999995</c:v>
                </c:pt>
                <c:pt idx="87076">
                  <c:v>0.99466263200000005</c:v>
                </c:pt>
                <c:pt idx="87077">
                  <c:v>0.99833470599999996</c:v>
                </c:pt>
                <c:pt idx="87078">
                  <c:v>0.99833470599999996</c:v>
                </c:pt>
                <c:pt idx="87079">
                  <c:v>0.98337578699999995</c:v>
                </c:pt>
                <c:pt idx="87080">
                  <c:v>0.98048173699999996</c:v>
                </c:pt>
                <c:pt idx="87081">
                  <c:v>0.98337578699999995</c:v>
                </c:pt>
                <c:pt idx="87082">
                  <c:v>0.98729905299999998</c:v>
                </c:pt>
                <c:pt idx="87083">
                  <c:v>0.99833470599999996</c:v>
                </c:pt>
                <c:pt idx="87084">
                  <c:v>0.98337578699999995</c:v>
                </c:pt>
                <c:pt idx="87085">
                  <c:v>0.99833470599999996</c:v>
                </c:pt>
                <c:pt idx="87086">
                  <c:v>0.99833470599999996</c:v>
                </c:pt>
                <c:pt idx="87087">
                  <c:v>0.99466263200000005</c:v>
                </c:pt>
                <c:pt idx="87088">
                  <c:v>0.98337578699999995</c:v>
                </c:pt>
                <c:pt idx="87089">
                  <c:v>0.99466263200000005</c:v>
                </c:pt>
                <c:pt idx="87090">
                  <c:v>0.994798234</c:v>
                </c:pt>
                <c:pt idx="87091">
                  <c:v>0.99833470599999996</c:v>
                </c:pt>
                <c:pt idx="87092">
                  <c:v>0.98337578699999995</c:v>
                </c:pt>
                <c:pt idx="87093">
                  <c:v>0.99833470599999996</c:v>
                </c:pt>
                <c:pt idx="87094">
                  <c:v>0.98552498799999999</c:v>
                </c:pt>
                <c:pt idx="87095">
                  <c:v>0.99466263200000005</c:v>
                </c:pt>
                <c:pt idx="87096">
                  <c:v>0.99466263200000005</c:v>
                </c:pt>
                <c:pt idx="87097">
                  <c:v>0.994798234</c:v>
                </c:pt>
                <c:pt idx="87098">
                  <c:v>0.98337578699999995</c:v>
                </c:pt>
                <c:pt idx="87099">
                  <c:v>0.98552498799999999</c:v>
                </c:pt>
                <c:pt idx="87100">
                  <c:v>0.98048173699999996</c:v>
                </c:pt>
                <c:pt idx="87101">
                  <c:v>0.98337578699999995</c:v>
                </c:pt>
                <c:pt idx="87102">
                  <c:v>0.98337578699999995</c:v>
                </c:pt>
                <c:pt idx="87103">
                  <c:v>0.99466263200000005</c:v>
                </c:pt>
                <c:pt idx="87104">
                  <c:v>0.99466263200000005</c:v>
                </c:pt>
                <c:pt idx="87105">
                  <c:v>0.98337578699999995</c:v>
                </c:pt>
                <c:pt idx="87106">
                  <c:v>0.99466263200000005</c:v>
                </c:pt>
                <c:pt idx="87107">
                  <c:v>0.99456953599999998</c:v>
                </c:pt>
                <c:pt idx="87108">
                  <c:v>0.99833470599999996</c:v>
                </c:pt>
                <c:pt idx="87109">
                  <c:v>0.99160257900000004</c:v>
                </c:pt>
                <c:pt idx="87110">
                  <c:v>0.97936736800000002</c:v>
                </c:pt>
                <c:pt idx="87111">
                  <c:v>0.99466263200000005</c:v>
                </c:pt>
                <c:pt idx="87112">
                  <c:v>0.99833470599999996</c:v>
                </c:pt>
                <c:pt idx="87113">
                  <c:v>0.99833470599999996</c:v>
                </c:pt>
                <c:pt idx="87114">
                  <c:v>0.994798234</c:v>
                </c:pt>
                <c:pt idx="87115">
                  <c:v>0.99833470599999996</c:v>
                </c:pt>
                <c:pt idx="87116">
                  <c:v>0.98337578699999995</c:v>
                </c:pt>
                <c:pt idx="87117">
                  <c:v>0.99466263200000005</c:v>
                </c:pt>
                <c:pt idx="87118">
                  <c:v>0.99466263200000005</c:v>
                </c:pt>
                <c:pt idx="87119">
                  <c:v>0.99027694600000005</c:v>
                </c:pt>
                <c:pt idx="87120">
                  <c:v>0.99466263200000005</c:v>
                </c:pt>
                <c:pt idx="87121">
                  <c:v>0.99833470599999996</c:v>
                </c:pt>
                <c:pt idx="87122">
                  <c:v>0.994798234</c:v>
                </c:pt>
                <c:pt idx="87123">
                  <c:v>0.98048173699999996</c:v>
                </c:pt>
                <c:pt idx="87124">
                  <c:v>0.98048173699999996</c:v>
                </c:pt>
                <c:pt idx="87125">
                  <c:v>0.99833470599999996</c:v>
                </c:pt>
                <c:pt idx="87126">
                  <c:v>0.99466263200000005</c:v>
                </c:pt>
                <c:pt idx="87127">
                  <c:v>0.98337578699999995</c:v>
                </c:pt>
                <c:pt idx="87128">
                  <c:v>0.987316898</c:v>
                </c:pt>
                <c:pt idx="87129">
                  <c:v>0.98337578699999995</c:v>
                </c:pt>
                <c:pt idx="87130">
                  <c:v>0.98048173699999996</c:v>
                </c:pt>
                <c:pt idx="87131">
                  <c:v>0.98337578699999995</c:v>
                </c:pt>
                <c:pt idx="87132">
                  <c:v>0.98337578699999995</c:v>
                </c:pt>
                <c:pt idx="87133">
                  <c:v>0.98337578699999995</c:v>
                </c:pt>
                <c:pt idx="87134">
                  <c:v>0.98337578699999995</c:v>
                </c:pt>
                <c:pt idx="87135">
                  <c:v>0.98337578699999995</c:v>
                </c:pt>
                <c:pt idx="87136">
                  <c:v>0.99833470599999996</c:v>
                </c:pt>
                <c:pt idx="87137">
                  <c:v>0.99466263200000005</c:v>
                </c:pt>
                <c:pt idx="87138">
                  <c:v>0.99015918800000002</c:v>
                </c:pt>
                <c:pt idx="87139">
                  <c:v>0.98048173699999996</c:v>
                </c:pt>
                <c:pt idx="87140">
                  <c:v>0.98337578699999995</c:v>
                </c:pt>
                <c:pt idx="87141">
                  <c:v>0.98048173699999996</c:v>
                </c:pt>
                <c:pt idx="87142">
                  <c:v>0.98048173699999996</c:v>
                </c:pt>
                <c:pt idx="87143">
                  <c:v>0.98048173699999996</c:v>
                </c:pt>
                <c:pt idx="87144">
                  <c:v>0.99466263200000005</c:v>
                </c:pt>
                <c:pt idx="87145">
                  <c:v>0.99466263200000005</c:v>
                </c:pt>
                <c:pt idx="87146">
                  <c:v>0.99466263200000005</c:v>
                </c:pt>
                <c:pt idx="87147">
                  <c:v>0.987316898</c:v>
                </c:pt>
                <c:pt idx="87148">
                  <c:v>0.98337578699999995</c:v>
                </c:pt>
                <c:pt idx="87149">
                  <c:v>0.98337578699999995</c:v>
                </c:pt>
                <c:pt idx="87150">
                  <c:v>0.99833470599999996</c:v>
                </c:pt>
                <c:pt idx="87151">
                  <c:v>0.98337578699999995</c:v>
                </c:pt>
                <c:pt idx="87152">
                  <c:v>0.994798234</c:v>
                </c:pt>
                <c:pt idx="87153">
                  <c:v>0.99466263200000005</c:v>
                </c:pt>
                <c:pt idx="87154">
                  <c:v>0.99466263200000005</c:v>
                </c:pt>
                <c:pt idx="87155">
                  <c:v>0.98048173699999996</c:v>
                </c:pt>
                <c:pt idx="87156">
                  <c:v>0.99466263200000005</c:v>
                </c:pt>
                <c:pt idx="87157">
                  <c:v>0.99466263200000005</c:v>
                </c:pt>
                <c:pt idx="87158">
                  <c:v>0.99015918800000002</c:v>
                </c:pt>
                <c:pt idx="87159">
                  <c:v>0.994798234</c:v>
                </c:pt>
                <c:pt idx="87160">
                  <c:v>0.98337578699999995</c:v>
                </c:pt>
                <c:pt idx="87161">
                  <c:v>0.99466263200000005</c:v>
                </c:pt>
                <c:pt idx="87162">
                  <c:v>0.994798234</c:v>
                </c:pt>
                <c:pt idx="87163">
                  <c:v>0.98048173699999996</c:v>
                </c:pt>
                <c:pt idx="87164">
                  <c:v>0.99466263200000005</c:v>
                </c:pt>
                <c:pt idx="87165">
                  <c:v>0.98337578699999995</c:v>
                </c:pt>
                <c:pt idx="87166">
                  <c:v>0.994798234</c:v>
                </c:pt>
                <c:pt idx="87167">
                  <c:v>0.994798234</c:v>
                </c:pt>
                <c:pt idx="87168">
                  <c:v>0.99466263200000005</c:v>
                </c:pt>
                <c:pt idx="87169">
                  <c:v>0.99833470599999996</c:v>
                </c:pt>
                <c:pt idx="87170">
                  <c:v>0.99833470599999996</c:v>
                </c:pt>
                <c:pt idx="87171">
                  <c:v>0.98048173699999996</c:v>
                </c:pt>
                <c:pt idx="87172">
                  <c:v>0.99833470599999996</c:v>
                </c:pt>
                <c:pt idx="87173">
                  <c:v>0.98337578699999995</c:v>
                </c:pt>
                <c:pt idx="87174">
                  <c:v>0.98048173699999996</c:v>
                </c:pt>
                <c:pt idx="87175">
                  <c:v>0.98337578699999995</c:v>
                </c:pt>
                <c:pt idx="87176">
                  <c:v>0.994798234</c:v>
                </c:pt>
                <c:pt idx="87177">
                  <c:v>0.98337578699999995</c:v>
                </c:pt>
                <c:pt idx="87178">
                  <c:v>0.99833470599999996</c:v>
                </c:pt>
                <c:pt idx="87179">
                  <c:v>0.99626751000000002</c:v>
                </c:pt>
                <c:pt idx="87180">
                  <c:v>0.98048173699999996</c:v>
                </c:pt>
                <c:pt idx="87181">
                  <c:v>0.994798234</c:v>
                </c:pt>
                <c:pt idx="87182">
                  <c:v>0.99466263200000005</c:v>
                </c:pt>
                <c:pt idx="87183">
                  <c:v>0.99833470599999996</c:v>
                </c:pt>
                <c:pt idx="87184">
                  <c:v>0.99833470599999996</c:v>
                </c:pt>
                <c:pt idx="87185">
                  <c:v>0.99027694600000005</c:v>
                </c:pt>
                <c:pt idx="87186">
                  <c:v>0.994798234</c:v>
                </c:pt>
                <c:pt idx="87187">
                  <c:v>0.994798234</c:v>
                </c:pt>
                <c:pt idx="87188">
                  <c:v>0.99833470599999996</c:v>
                </c:pt>
                <c:pt idx="87189">
                  <c:v>0.994798234</c:v>
                </c:pt>
                <c:pt idx="87190">
                  <c:v>0.99833470599999996</c:v>
                </c:pt>
                <c:pt idx="87191">
                  <c:v>0.99833470599999996</c:v>
                </c:pt>
                <c:pt idx="87192">
                  <c:v>0.99466263200000005</c:v>
                </c:pt>
                <c:pt idx="87193">
                  <c:v>0.98337578699999995</c:v>
                </c:pt>
                <c:pt idx="87194">
                  <c:v>0.98337578699999995</c:v>
                </c:pt>
                <c:pt idx="87195">
                  <c:v>0.98552498799999999</c:v>
                </c:pt>
                <c:pt idx="87196">
                  <c:v>0.99833470599999996</c:v>
                </c:pt>
                <c:pt idx="87197">
                  <c:v>0.99833470599999996</c:v>
                </c:pt>
                <c:pt idx="87198">
                  <c:v>0.99466263200000005</c:v>
                </c:pt>
                <c:pt idx="87199">
                  <c:v>0.99833470599999996</c:v>
                </c:pt>
                <c:pt idx="87200">
                  <c:v>0.99833470599999996</c:v>
                </c:pt>
                <c:pt idx="87201">
                  <c:v>0.99466263200000005</c:v>
                </c:pt>
                <c:pt idx="87202">
                  <c:v>0.994798234</c:v>
                </c:pt>
                <c:pt idx="87203">
                  <c:v>0.99466263200000005</c:v>
                </c:pt>
                <c:pt idx="87204">
                  <c:v>0.99466263200000005</c:v>
                </c:pt>
                <c:pt idx="87205">
                  <c:v>0.994798234</c:v>
                </c:pt>
                <c:pt idx="87206">
                  <c:v>0.99466263200000005</c:v>
                </c:pt>
                <c:pt idx="87207">
                  <c:v>0.98648640799999998</c:v>
                </c:pt>
                <c:pt idx="87208">
                  <c:v>0.98552498799999999</c:v>
                </c:pt>
                <c:pt idx="87209">
                  <c:v>0.994798234</c:v>
                </c:pt>
                <c:pt idx="87210">
                  <c:v>0.994798234</c:v>
                </c:pt>
                <c:pt idx="87211">
                  <c:v>0.994798234</c:v>
                </c:pt>
                <c:pt idx="87212">
                  <c:v>0.98337578699999995</c:v>
                </c:pt>
                <c:pt idx="87213">
                  <c:v>0.99466263200000005</c:v>
                </c:pt>
                <c:pt idx="87214">
                  <c:v>0.994798234</c:v>
                </c:pt>
                <c:pt idx="87215">
                  <c:v>0.98337578699999995</c:v>
                </c:pt>
                <c:pt idx="87216">
                  <c:v>0.98337578699999995</c:v>
                </c:pt>
                <c:pt idx="87217">
                  <c:v>0.994798234</c:v>
                </c:pt>
                <c:pt idx="87218">
                  <c:v>0.99100769600000005</c:v>
                </c:pt>
                <c:pt idx="87219">
                  <c:v>0.99466263200000005</c:v>
                </c:pt>
                <c:pt idx="87220">
                  <c:v>0.99833470599999996</c:v>
                </c:pt>
                <c:pt idx="87221">
                  <c:v>0.99466263200000005</c:v>
                </c:pt>
                <c:pt idx="87222">
                  <c:v>0.98337578699999995</c:v>
                </c:pt>
                <c:pt idx="87223">
                  <c:v>0.98337578699999995</c:v>
                </c:pt>
                <c:pt idx="87224">
                  <c:v>0.98337578699999995</c:v>
                </c:pt>
                <c:pt idx="87225">
                  <c:v>0.994798234</c:v>
                </c:pt>
                <c:pt idx="87226">
                  <c:v>0.99833470599999996</c:v>
                </c:pt>
                <c:pt idx="87227">
                  <c:v>0.99466263200000005</c:v>
                </c:pt>
                <c:pt idx="87228">
                  <c:v>0.99833470599999996</c:v>
                </c:pt>
                <c:pt idx="87229">
                  <c:v>0.98337578699999995</c:v>
                </c:pt>
                <c:pt idx="87230">
                  <c:v>0.98337578699999995</c:v>
                </c:pt>
                <c:pt idx="87231">
                  <c:v>0.99466263200000005</c:v>
                </c:pt>
                <c:pt idx="87232">
                  <c:v>0.98337578699999995</c:v>
                </c:pt>
                <c:pt idx="87233">
                  <c:v>0.98729905299999998</c:v>
                </c:pt>
                <c:pt idx="87234">
                  <c:v>0.99456953599999998</c:v>
                </c:pt>
                <c:pt idx="87235">
                  <c:v>0.99466263200000005</c:v>
                </c:pt>
                <c:pt idx="87236">
                  <c:v>0.99833470599999996</c:v>
                </c:pt>
                <c:pt idx="87237">
                  <c:v>0.99833470599999996</c:v>
                </c:pt>
                <c:pt idx="87238">
                  <c:v>0.994798234</c:v>
                </c:pt>
                <c:pt idx="87239">
                  <c:v>0.98337578699999995</c:v>
                </c:pt>
                <c:pt idx="87240">
                  <c:v>0.99833470599999996</c:v>
                </c:pt>
                <c:pt idx="87241">
                  <c:v>0.99833470599999996</c:v>
                </c:pt>
                <c:pt idx="87242">
                  <c:v>0.99833470599999996</c:v>
                </c:pt>
                <c:pt idx="87243">
                  <c:v>0.994798234</c:v>
                </c:pt>
                <c:pt idx="87244">
                  <c:v>0.99833470599999996</c:v>
                </c:pt>
                <c:pt idx="87245">
                  <c:v>0.98337578699999995</c:v>
                </c:pt>
                <c:pt idx="87246">
                  <c:v>0.98337578699999995</c:v>
                </c:pt>
                <c:pt idx="87247">
                  <c:v>0.994798234</c:v>
                </c:pt>
                <c:pt idx="87248">
                  <c:v>0.99833470599999996</c:v>
                </c:pt>
                <c:pt idx="87249">
                  <c:v>0.98337578699999995</c:v>
                </c:pt>
                <c:pt idx="87250">
                  <c:v>0.99466263200000005</c:v>
                </c:pt>
                <c:pt idx="87251">
                  <c:v>0.99833470599999996</c:v>
                </c:pt>
                <c:pt idx="87252">
                  <c:v>0.99466263200000005</c:v>
                </c:pt>
                <c:pt idx="87253">
                  <c:v>0.98337578699999995</c:v>
                </c:pt>
                <c:pt idx="87254">
                  <c:v>0.98048173699999996</c:v>
                </c:pt>
                <c:pt idx="87255">
                  <c:v>0.98337578699999995</c:v>
                </c:pt>
                <c:pt idx="87256">
                  <c:v>0.994798234</c:v>
                </c:pt>
                <c:pt idx="87257">
                  <c:v>0.99833470599999996</c:v>
                </c:pt>
                <c:pt idx="87258">
                  <c:v>0.98048173699999996</c:v>
                </c:pt>
                <c:pt idx="87259">
                  <c:v>0.99466263200000005</c:v>
                </c:pt>
                <c:pt idx="87260">
                  <c:v>0.98048173699999996</c:v>
                </c:pt>
                <c:pt idx="87261">
                  <c:v>0.98337578699999995</c:v>
                </c:pt>
                <c:pt idx="87262">
                  <c:v>0.99466263200000005</c:v>
                </c:pt>
                <c:pt idx="87263">
                  <c:v>0.99466263200000005</c:v>
                </c:pt>
                <c:pt idx="87264">
                  <c:v>0.98337578699999995</c:v>
                </c:pt>
                <c:pt idx="87265">
                  <c:v>0.98337578699999995</c:v>
                </c:pt>
                <c:pt idx="87266">
                  <c:v>0.99833470599999996</c:v>
                </c:pt>
                <c:pt idx="87267">
                  <c:v>0.98975540500000003</c:v>
                </c:pt>
                <c:pt idx="87268">
                  <c:v>0.99466263200000005</c:v>
                </c:pt>
                <c:pt idx="87269">
                  <c:v>0.99466263200000005</c:v>
                </c:pt>
                <c:pt idx="87270">
                  <c:v>0.98048173699999996</c:v>
                </c:pt>
                <c:pt idx="87271">
                  <c:v>0.98337578699999995</c:v>
                </c:pt>
                <c:pt idx="87272">
                  <c:v>0.994798234</c:v>
                </c:pt>
                <c:pt idx="87273">
                  <c:v>0.99466263200000005</c:v>
                </c:pt>
                <c:pt idx="87274">
                  <c:v>0.99833470599999996</c:v>
                </c:pt>
                <c:pt idx="87275">
                  <c:v>0.994798234</c:v>
                </c:pt>
                <c:pt idx="87276">
                  <c:v>0.99833470599999996</c:v>
                </c:pt>
                <c:pt idx="87277">
                  <c:v>0.98337578699999995</c:v>
                </c:pt>
                <c:pt idx="87278">
                  <c:v>0.98048173699999996</c:v>
                </c:pt>
                <c:pt idx="87279">
                  <c:v>0.98337578699999995</c:v>
                </c:pt>
                <c:pt idx="87280">
                  <c:v>0.99833470599999996</c:v>
                </c:pt>
                <c:pt idx="87281">
                  <c:v>0.994798234</c:v>
                </c:pt>
                <c:pt idx="87282">
                  <c:v>0.994798234</c:v>
                </c:pt>
                <c:pt idx="87283">
                  <c:v>0.98048173699999996</c:v>
                </c:pt>
                <c:pt idx="87284">
                  <c:v>0.98337578699999995</c:v>
                </c:pt>
                <c:pt idx="87285">
                  <c:v>0.98337578699999995</c:v>
                </c:pt>
                <c:pt idx="87286">
                  <c:v>0.99833470599999996</c:v>
                </c:pt>
                <c:pt idx="87287">
                  <c:v>0.99833470599999996</c:v>
                </c:pt>
                <c:pt idx="87288">
                  <c:v>0.99466263200000005</c:v>
                </c:pt>
                <c:pt idx="87289">
                  <c:v>0.99100769600000005</c:v>
                </c:pt>
                <c:pt idx="87290">
                  <c:v>0.99833470599999996</c:v>
                </c:pt>
                <c:pt idx="87291">
                  <c:v>0.98337578699999995</c:v>
                </c:pt>
                <c:pt idx="87292">
                  <c:v>0.99466263200000005</c:v>
                </c:pt>
                <c:pt idx="87293">
                  <c:v>0.98337578699999995</c:v>
                </c:pt>
                <c:pt idx="87294">
                  <c:v>0.99466263200000005</c:v>
                </c:pt>
                <c:pt idx="87295">
                  <c:v>0.99015918800000002</c:v>
                </c:pt>
                <c:pt idx="87296">
                  <c:v>0.98337578699999995</c:v>
                </c:pt>
                <c:pt idx="87297">
                  <c:v>0.98337578699999995</c:v>
                </c:pt>
                <c:pt idx="87298">
                  <c:v>0.99466263200000005</c:v>
                </c:pt>
                <c:pt idx="87299">
                  <c:v>0.994798234</c:v>
                </c:pt>
                <c:pt idx="87300">
                  <c:v>0.99833470599999996</c:v>
                </c:pt>
                <c:pt idx="87301">
                  <c:v>0.98337578699999995</c:v>
                </c:pt>
                <c:pt idx="87302">
                  <c:v>0.98337578699999995</c:v>
                </c:pt>
                <c:pt idx="87303">
                  <c:v>0.99466263200000005</c:v>
                </c:pt>
                <c:pt idx="87304">
                  <c:v>0.994798234</c:v>
                </c:pt>
                <c:pt idx="87305">
                  <c:v>0.987316898</c:v>
                </c:pt>
                <c:pt idx="87306">
                  <c:v>0.99090427199999997</c:v>
                </c:pt>
                <c:pt idx="87307">
                  <c:v>0.99466263200000005</c:v>
                </c:pt>
                <c:pt idx="87308">
                  <c:v>0.99466263200000005</c:v>
                </c:pt>
                <c:pt idx="87309">
                  <c:v>0.98337578699999995</c:v>
                </c:pt>
                <c:pt idx="87310">
                  <c:v>0.994798234</c:v>
                </c:pt>
                <c:pt idx="87311">
                  <c:v>0.99833470599999996</c:v>
                </c:pt>
                <c:pt idx="87312">
                  <c:v>0.99833470599999996</c:v>
                </c:pt>
                <c:pt idx="87313">
                  <c:v>0.99833470599999996</c:v>
                </c:pt>
                <c:pt idx="87314">
                  <c:v>0.99833470599999996</c:v>
                </c:pt>
                <c:pt idx="87315">
                  <c:v>0.98337578699999995</c:v>
                </c:pt>
                <c:pt idx="87316">
                  <c:v>0.99833470599999996</c:v>
                </c:pt>
                <c:pt idx="87317">
                  <c:v>0.99466263200000005</c:v>
                </c:pt>
                <c:pt idx="87318">
                  <c:v>0.98337578699999995</c:v>
                </c:pt>
                <c:pt idx="87319">
                  <c:v>0.98048173699999996</c:v>
                </c:pt>
                <c:pt idx="87320">
                  <c:v>0.987316898</c:v>
                </c:pt>
                <c:pt idx="87321">
                  <c:v>0.99466263200000005</c:v>
                </c:pt>
                <c:pt idx="87322">
                  <c:v>0.99466263200000005</c:v>
                </c:pt>
                <c:pt idx="87323">
                  <c:v>0.98552498799999999</c:v>
                </c:pt>
                <c:pt idx="87324">
                  <c:v>0.99466263200000005</c:v>
                </c:pt>
                <c:pt idx="87325">
                  <c:v>0.98048173699999996</c:v>
                </c:pt>
                <c:pt idx="87326">
                  <c:v>0.994798234</c:v>
                </c:pt>
                <c:pt idx="87327">
                  <c:v>0.994798234</c:v>
                </c:pt>
                <c:pt idx="87328">
                  <c:v>0.994798234</c:v>
                </c:pt>
                <c:pt idx="87329">
                  <c:v>0.98337578699999995</c:v>
                </c:pt>
                <c:pt idx="87330">
                  <c:v>0.99466263200000005</c:v>
                </c:pt>
                <c:pt idx="87331">
                  <c:v>0.98337578699999995</c:v>
                </c:pt>
                <c:pt idx="87332">
                  <c:v>0.99833470599999996</c:v>
                </c:pt>
                <c:pt idx="87333">
                  <c:v>0.99833470599999996</c:v>
                </c:pt>
                <c:pt idx="87334">
                  <c:v>0.99833470599999996</c:v>
                </c:pt>
                <c:pt idx="87335">
                  <c:v>0.99466263200000005</c:v>
                </c:pt>
                <c:pt idx="87336">
                  <c:v>0.81812822699999999</c:v>
                </c:pt>
                <c:pt idx="87337">
                  <c:v>0.987316898</c:v>
                </c:pt>
                <c:pt idx="87338">
                  <c:v>0.98337578699999995</c:v>
                </c:pt>
                <c:pt idx="87339">
                  <c:v>0.98337578699999995</c:v>
                </c:pt>
                <c:pt idx="87340">
                  <c:v>0.99466263200000005</c:v>
                </c:pt>
                <c:pt idx="87341">
                  <c:v>0.98048173699999996</c:v>
                </c:pt>
                <c:pt idx="87342">
                  <c:v>0.98337578699999995</c:v>
                </c:pt>
                <c:pt idx="87343">
                  <c:v>0.99100769600000005</c:v>
                </c:pt>
                <c:pt idx="87344">
                  <c:v>0.98048173699999996</c:v>
                </c:pt>
                <c:pt idx="87345">
                  <c:v>0.994798234</c:v>
                </c:pt>
                <c:pt idx="87346">
                  <c:v>0.98337578699999995</c:v>
                </c:pt>
                <c:pt idx="87347">
                  <c:v>0.994798234</c:v>
                </c:pt>
                <c:pt idx="87348">
                  <c:v>0.98337578699999995</c:v>
                </c:pt>
                <c:pt idx="87349">
                  <c:v>0.99466263200000005</c:v>
                </c:pt>
                <c:pt idx="87350">
                  <c:v>0.99466263200000005</c:v>
                </c:pt>
                <c:pt idx="87351">
                  <c:v>0.98337578699999995</c:v>
                </c:pt>
                <c:pt idx="87352">
                  <c:v>0.98337578699999995</c:v>
                </c:pt>
                <c:pt idx="87353">
                  <c:v>0.99466263200000005</c:v>
                </c:pt>
                <c:pt idx="87354">
                  <c:v>0.98337578699999995</c:v>
                </c:pt>
                <c:pt idx="87355">
                  <c:v>0.98048173699999996</c:v>
                </c:pt>
                <c:pt idx="87356">
                  <c:v>0.99635453600000001</c:v>
                </c:pt>
                <c:pt idx="87357">
                  <c:v>0.99833470599999996</c:v>
                </c:pt>
                <c:pt idx="87358">
                  <c:v>0.98048173699999996</c:v>
                </c:pt>
                <c:pt idx="87359">
                  <c:v>0.98337578699999995</c:v>
                </c:pt>
                <c:pt idx="87360">
                  <c:v>0.98337578699999995</c:v>
                </c:pt>
                <c:pt idx="87361">
                  <c:v>0.99833470599999996</c:v>
                </c:pt>
                <c:pt idx="87362">
                  <c:v>0.99015918800000002</c:v>
                </c:pt>
                <c:pt idx="87363">
                  <c:v>0.99466263200000005</c:v>
                </c:pt>
                <c:pt idx="87364">
                  <c:v>0.99466263200000005</c:v>
                </c:pt>
                <c:pt idx="87365">
                  <c:v>0.98337578699999995</c:v>
                </c:pt>
                <c:pt idx="87366">
                  <c:v>0.994798234</c:v>
                </c:pt>
                <c:pt idx="87367">
                  <c:v>0.99466263200000005</c:v>
                </c:pt>
                <c:pt idx="87368">
                  <c:v>0.99466263200000005</c:v>
                </c:pt>
                <c:pt idx="87369">
                  <c:v>0.994798234</c:v>
                </c:pt>
                <c:pt idx="87370">
                  <c:v>0.99466263200000005</c:v>
                </c:pt>
                <c:pt idx="87371">
                  <c:v>0.994798234</c:v>
                </c:pt>
                <c:pt idx="87372">
                  <c:v>0.97825968500000005</c:v>
                </c:pt>
                <c:pt idx="87373">
                  <c:v>0.98048173699999996</c:v>
                </c:pt>
                <c:pt idx="87374">
                  <c:v>0.99466263200000005</c:v>
                </c:pt>
                <c:pt idx="87375">
                  <c:v>0.99833470599999996</c:v>
                </c:pt>
                <c:pt idx="87376">
                  <c:v>0.99833470599999996</c:v>
                </c:pt>
                <c:pt idx="87377">
                  <c:v>0.99466263200000005</c:v>
                </c:pt>
                <c:pt idx="87378">
                  <c:v>0.994798234</c:v>
                </c:pt>
                <c:pt idx="87379">
                  <c:v>0.98048173699999996</c:v>
                </c:pt>
                <c:pt idx="87380">
                  <c:v>0.99466263200000005</c:v>
                </c:pt>
                <c:pt idx="87381">
                  <c:v>0.98337578699999995</c:v>
                </c:pt>
                <c:pt idx="87382">
                  <c:v>0.98337578699999995</c:v>
                </c:pt>
                <c:pt idx="87383">
                  <c:v>0.994798234</c:v>
                </c:pt>
                <c:pt idx="87384">
                  <c:v>0.98337578699999995</c:v>
                </c:pt>
                <c:pt idx="87385">
                  <c:v>0.994798234</c:v>
                </c:pt>
                <c:pt idx="87386">
                  <c:v>0.98337578699999995</c:v>
                </c:pt>
                <c:pt idx="87387">
                  <c:v>0.99027694600000005</c:v>
                </c:pt>
                <c:pt idx="87388">
                  <c:v>0.98337578699999995</c:v>
                </c:pt>
                <c:pt idx="87389">
                  <c:v>0.98337578699999995</c:v>
                </c:pt>
                <c:pt idx="87390">
                  <c:v>0.98337578699999995</c:v>
                </c:pt>
                <c:pt idx="87391">
                  <c:v>0.99833470599999996</c:v>
                </c:pt>
                <c:pt idx="87392">
                  <c:v>0.994798234</c:v>
                </c:pt>
                <c:pt idx="87393">
                  <c:v>0.99833470599999996</c:v>
                </c:pt>
                <c:pt idx="87394">
                  <c:v>0.99466263200000005</c:v>
                </c:pt>
                <c:pt idx="87395">
                  <c:v>0.994798234</c:v>
                </c:pt>
                <c:pt idx="87396">
                  <c:v>0.98337578699999995</c:v>
                </c:pt>
                <c:pt idx="87397">
                  <c:v>0.99833470599999996</c:v>
                </c:pt>
                <c:pt idx="87398">
                  <c:v>0.99833470599999996</c:v>
                </c:pt>
                <c:pt idx="87399">
                  <c:v>0.98337578699999995</c:v>
                </c:pt>
                <c:pt idx="87400">
                  <c:v>0.994798234</c:v>
                </c:pt>
                <c:pt idx="87401">
                  <c:v>0.99833470599999996</c:v>
                </c:pt>
                <c:pt idx="87402">
                  <c:v>0.98337578699999995</c:v>
                </c:pt>
                <c:pt idx="87403">
                  <c:v>0.98048173699999996</c:v>
                </c:pt>
                <c:pt idx="87404">
                  <c:v>0.97936736800000002</c:v>
                </c:pt>
                <c:pt idx="87405">
                  <c:v>0.98337578699999995</c:v>
                </c:pt>
                <c:pt idx="87406">
                  <c:v>0.99833470599999996</c:v>
                </c:pt>
                <c:pt idx="87407">
                  <c:v>0.94848901500000005</c:v>
                </c:pt>
                <c:pt idx="87408">
                  <c:v>0.99833470599999996</c:v>
                </c:pt>
                <c:pt idx="87409">
                  <c:v>0.99466263200000005</c:v>
                </c:pt>
                <c:pt idx="87410">
                  <c:v>0.994798234</c:v>
                </c:pt>
                <c:pt idx="87411">
                  <c:v>0.98337578699999995</c:v>
                </c:pt>
                <c:pt idx="87412">
                  <c:v>0.99833470599999996</c:v>
                </c:pt>
                <c:pt idx="87413">
                  <c:v>0.99833470599999996</c:v>
                </c:pt>
                <c:pt idx="87414">
                  <c:v>0.98337578699999995</c:v>
                </c:pt>
                <c:pt idx="87415">
                  <c:v>0.99027694600000005</c:v>
                </c:pt>
                <c:pt idx="87416">
                  <c:v>0.98048173699999996</c:v>
                </c:pt>
                <c:pt idx="87417">
                  <c:v>0.99833470599999996</c:v>
                </c:pt>
                <c:pt idx="87418">
                  <c:v>0.99466263200000005</c:v>
                </c:pt>
                <c:pt idx="87419">
                  <c:v>0.98337578699999995</c:v>
                </c:pt>
                <c:pt idx="87420">
                  <c:v>0.98552498799999999</c:v>
                </c:pt>
                <c:pt idx="87421">
                  <c:v>0.98337578699999995</c:v>
                </c:pt>
                <c:pt idx="87422">
                  <c:v>0.98729905299999998</c:v>
                </c:pt>
                <c:pt idx="87423">
                  <c:v>0.98048173699999996</c:v>
                </c:pt>
                <c:pt idx="87424">
                  <c:v>0.99833470599999996</c:v>
                </c:pt>
                <c:pt idx="87425">
                  <c:v>0.98048173699999996</c:v>
                </c:pt>
                <c:pt idx="87426">
                  <c:v>0.99090427199999997</c:v>
                </c:pt>
                <c:pt idx="87427">
                  <c:v>0.99833470599999996</c:v>
                </c:pt>
                <c:pt idx="87428">
                  <c:v>0.994798234</c:v>
                </c:pt>
                <c:pt idx="87429">
                  <c:v>0.98337578699999995</c:v>
                </c:pt>
                <c:pt idx="87430">
                  <c:v>0.99466263200000005</c:v>
                </c:pt>
                <c:pt idx="87431">
                  <c:v>0.98337578699999995</c:v>
                </c:pt>
                <c:pt idx="87432">
                  <c:v>0.98337578699999995</c:v>
                </c:pt>
                <c:pt idx="87433">
                  <c:v>0.99833470599999996</c:v>
                </c:pt>
                <c:pt idx="87434">
                  <c:v>0.99466263200000005</c:v>
                </c:pt>
                <c:pt idx="87435">
                  <c:v>0.99833470599999996</c:v>
                </c:pt>
                <c:pt idx="87436">
                  <c:v>0.994798234</c:v>
                </c:pt>
                <c:pt idx="87437">
                  <c:v>0.99833470599999996</c:v>
                </c:pt>
                <c:pt idx="87438">
                  <c:v>0.99466263200000005</c:v>
                </c:pt>
                <c:pt idx="87439">
                  <c:v>0.99466263200000005</c:v>
                </c:pt>
                <c:pt idx="87440">
                  <c:v>0.98048173699999996</c:v>
                </c:pt>
                <c:pt idx="87441">
                  <c:v>0.994798234</c:v>
                </c:pt>
                <c:pt idx="87442">
                  <c:v>0.99833470599999996</c:v>
                </c:pt>
                <c:pt idx="87443">
                  <c:v>0.99466263200000005</c:v>
                </c:pt>
                <c:pt idx="87444">
                  <c:v>0.99466263200000005</c:v>
                </c:pt>
                <c:pt idx="87445">
                  <c:v>0.98048173699999996</c:v>
                </c:pt>
                <c:pt idx="87446">
                  <c:v>0.98729905299999998</c:v>
                </c:pt>
                <c:pt idx="87447">
                  <c:v>0.98048173699999996</c:v>
                </c:pt>
                <c:pt idx="87448">
                  <c:v>0.98337578699999995</c:v>
                </c:pt>
                <c:pt idx="87449">
                  <c:v>0.98337578699999995</c:v>
                </c:pt>
                <c:pt idx="87450">
                  <c:v>0.99833470599999996</c:v>
                </c:pt>
                <c:pt idx="87451">
                  <c:v>0.99100769600000005</c:v>
                </c:pt>
                <c:pt idx="87452">
                  <c:v>0.99466263200000005</c:v>
                </c:pt>
                <c:pt idx="87453">
                  <c:v>0.99466263200000005</c:v>
                </c:pt>
                <c:pt idx="87454">
                  <c:v>0.98337578699999995</c:v>
                </c:pt>
                <c:pt idx="87455">
                  <c:v>0.99100769600000005</c:v>
                </c:pt>
                <c:pt idx="87456">
                  <c:v>0.99015918800000002</c:v>
                </c:pt>
                <c:pt idx="87457">
                  <c:v>0.98337578699999995</c:v>
                </c:pt>
                <c:pt idx="87458">
                  <c:v>0.99466263200000005</c:v>
                </c:pt>
                <c:pt idx="87459">
                  <c:v>0.994798234</c:v>
                </c:pt>
                <c:pt idx="87460">
                  <c:v>0.98337578699999995</c:v>
                </c:pt>
                <c:pt idx="87461">
                  <c:v>0.994798234</c:v>
                </c:pt>
                <c:pt idx="87462">
                  <c:v>0.98337578699999995</c:v>
                </c:pt>
                <c:pt idx="87463">
                  <c:v>0.98337578699999995</c:v>
                </c:pt>
                <c:pt idx="87464">
                  <c:v>0.98337578699999995</c:v>
                </c:pt>
                <c:pt idx="87465">
                  <c:v>0.98337578699999995</c:v>
                </c:pt>
                <c:pt idx="87466">
                  <c:v>0.99466263200000005</c:v>
                </c:pt>
                <c:pt idx="87467">
                  <c:v>0.994798234</c:v>
                </c:pt>
                <c:pt idx="87468">
                  <c:v>0.98048173699999996</c:v>
                </c:pt>
                <c:pt idx="87469">
                  <c:v>0.994798234</c:v>
                </c:pt>
                <c:pt idx="87470">
                  <c:v>0.99833470599999996</c:v>
                </c:pt>
                <c:pt idx="87471">
                  <c:v>0.98048173699999996</c:v>
                </c:pt>
                <c:pt idx="87472">
                  <c:v>0.99466263200000005</c:v>
                </c:pt>
                <c:pt idx="87473">
                  <c:v>0.994798234</c:v>
                </c:pt>
                <c:pt idx="87474">
                  <c:v>0.99466263200000005</c:v>
                </c:pt>
                <c:pt idx="87475">
                  <c:v>0.98337578699999995</c:v>
                </c:pt>
                <c:pt idx="87476">
                  <c:v>0.98337578699999995</c:v>
                </c:pt>
                <c:pt idx="87477">
                  <c:v>0.987316898</c:v>
                </c:pt>
                <c:pt idx="87478">
                  <c:v>0.987316898</c:v>
                </c:pt>
                <c:pt idx="87479">
                  <c:v>0.98337578699999995</c:v>
                </c:pt>
                <c:pt idx="87480">
                  <c:v>0.99466263200000005</c:v>
                </c:pt>
                <c:pt idx="87481">
                  <c:v>0.99466263200000005</c:v>
                </c:pt>
                <c:pt idx="87482">
                  <c:v>0.98337578699999995</c:v>
                </c:pt>
                <c:pt idx="87483">
                  <c:v>0.99833470599999996</c:v>
                </c:pt>
                <c:pt idx="87484">
                  <c:v>0.994798234</c:v>
                </c:pt>
                <c:pt idx="87485">
                  <c:v>0.98337578699999995</c:v>
                </c:pt>
                <c:pt idx="87486">
                  <c:v>0.99833470599999996</c:v>
                </c:pt>
                <c:pt idx="87487">
                  <c:v>0.98337578699999995</c:v>
                </c:pt>
                <c:pt idx="87488">
                  <c:v>0.994798234</c:v>
                </c:pt>
                <c:pt idx="87489">
                  <c:v>0.99833470599999996</c:v>
                </c:pt>
                <c:pt idx="87490">
                  <c:v>0.98337578699999995</c:v>
                </c:pt>
                <c:pt idx="87491">
                  <c:v>0.99833470599999996</c:v>
                </c:pt>
                <c:pt idx="87492">
                  <c:v>0.99466263200000005</c:v>
                </c:pt>
                <c:pt idx="87493">
                  <c:v>0.98337578699999995</c:v>
                </c:pt>
                <c:pt idx="87494">
                  <c:v>0.99833470599999996</c:v>
                </c:pt>
                <c:pt idx="87495">
                  <c:v>0.994798234</c:v>
                </c:pt>
                <c:pt idx="87496">
                  <c:v>0.99833470599999996</c:v>
                </c:pt>
                <c:pt idx="87497">
                  <c:v>0.994798234</c:v>
                </c:pt>
                <c:pt idx="87498">
                  <c:v>0.99466263200000005</c:v>
                </c:pt>
                <c:pt idx="87499">
                  <c:v>0.98048173699999996</c:v>
                </c:pt>
                <c:pt idx="87500">
                  <c:v>0.99456953599999998</c:v>
                </c:pt>
                <c:pt idx="87501">
                  <c:v>0.994798234</c:v>
                </c:pt>
                <c:pt idx="87502">
                  <c:v>0.994798234</c:v>
                </c:pt>
                <c:pt idx="87503">
                  <c:v>0.99833470599999996</c:v>
                </c:pt>
                <c:pt idx="87504">
                  <c:v>0.99466263200000005</c:v>
                </c:pt>
                <c:pt idx="87505">
                  <c:v>0.98729905299999998</c:v>
                </c:pt>
                <c:pt idx="87506">
                  <c:v>0.994798234</c:v>
                </c:pt>
                <c:pt idx="87507">
                  <c:v>0.99466263200000005</c:v>
                </c:pt>
                <c:pt idx="87508">
                  <c:v>0.99833470599999996</c:v>
                </c:pt>
                <c:pt idx="87509">
                  <c:v>0.98048173699999996</c:v>
                </c:pt>
                <c:pt idx="87510">
                  <c:v>0.994798234</c:v>
                </c:pt>
                <c:pt idx="87511">
                  <c:v>0.98337578699999995</c:v>
                </c:pt>
                <c:pt idx="87512">
                  <c:v>0.994798234</c:v>
                </c:pt>
                <c:pt idx="87513">
                  <c:v>0.99833470599999996</c:v>
                </c:pt>
                <c:pt idx="87514">
                  <c:v>0.98048173699999996</c:v>
                </c:pt>
                <c:pt idx="87515">
                  <c:v>0.99100769600000005</c:v>
                </c:pt>
                <c:pt idx="87516">
                  <c:v>0.98048173699999996</c:v>
                </c:pt>
                <c:pt idx="87517">
                  <c:v>0.987316898</c:v>
                </c:pt>
                <c:pt idx="87518">
                  <c:v>0.99466263200000005</c:v>
                </c:pt>
                <c:pt idx="87519">
                  <c:v>0.99466263200000005</c:v>
                </c:pt>
                <c:pt idx="87520">
                  <c:v>0.99833470599999996</c:v>
                </c:pt>
                <c:pt idx="87521">
                  <c:v>0.98337578699999995</c:v>
                </c:pt>
                <c:pt idx="87522">
                  <c:v>0.98048173699999996</c:v>
                </c:pt>
                <c:pt idx="87523">
                  <c:v>0.99466263200000005</c:v>
                </c:pt>
                <c:pt idx="87524">
                  <c:v>0.98048173699999996</c:v>
                </c:pt>
                <c:pt idx="87525">
                  <c:v>0.98048173699999996</c:v>
                </c:pt>
                <c:pt idx="87526">
                  <c:v>0.98337578699999995</c:v>
                </c:pt>
                <c:pt idx="87527">
                  <c:v>0.98337578699999995</c:v>
                </c:pt>
                <c:pt idx="87528">
                  <c:v>0.98048173699999996</c:v>
                </c:pt>
                <c:pt idx="87529">
                  <c:v>0.99466263200000005</c:v>
                </c:pt>
                <c:pt idx="87530">
                  <c:v>0.99466263200000005</c:v>
                </c:pt>
                <c:pt idx="87531">
                  <c:v>0.99466263200000005</c:v>
                </c:pt>
                <c:pt idx="87532">
                  <c:v>0.98337578699999995</c:v>
                </c:pt>
                <c:pt idx="87533">
                  <c:v>0.99466263200000005</c:v>
                </c:pt>
                <c:pt idx="87534">
                  <c:v>0.98337578699999995</c:v>
                </c:pt>
                <c:pt idx="87535">
                  <c:v>0.99466263200000005</c:v>
                </c:pt>
                <c:pt idx="87536">
                  <c:v>0.98729905299999998</c:v>
                </c:pt>
                <c:pt idx="87537">
                  <c:v>0.98048173699999996</c:v>
                </c:pt>
                <c:pt idx="87538">
                  <c:v>0.98337578699999995</c:v>
                </c:pt>
                <c:pt idx="87539">
                  <c:v>0.98337578699999995</c:v>
                </c:pt>
                <c:pt idx="87540">
                  <c:v>0.99833470599999996</c:v>
                </c:pt>
                <c:pt idx="87541">
                  <c:v>0.98048173699999996</c:v>
                </c:pt>
                <c:pt idx="87542">
                  <c:v>0.98337578699999995</c:v>
                </c:pt>
                <c:pt idx="87543">
                  <c:v>0.99466263200000005</c:v>
                </c:pt>
                <c:pt idx="87544">
                  <c:v>0.99833470599999996</c:v>
                </c:pt>
                <c:pt idx="87545">
                  <c:v>0.99626751000000002</c:v>
                </c:pt>
                <c:pt idx="87546">
                  <c:v>0.99833470599999996</c:v>
                </c:pt>
                <c:pt idx="87547">
                  <c:v>0.98337578699999995</c:v>
                </c:pt>
                <c:pt idx="87548">
                  <c:v>0.99466263200000005</c:v>
                </c:pt>
                <c:pt idx="87549">
                  <c:v>0.99466263200000005</c:v>
                </c:pt>
                <c:pt idx="87550">
                  <c:v>0.98337578699999995</c:v>
                </c:pt>
                <c:pt idx="87551">
                  <c:v>0.994798234</c:v>
                </c:pt>
                <c:pt idx="87552">
                  <c:v>0.98337578699999995</c:v>
                </c:pt>
                <c:pt idx="87553">
                  <c:v>0.98337578699999995</c:v>
                </c:pt>
                <c:pt idx="87554">
                  <c:v>0.99466263200000005</c:v>
                </c:pt>
                <c:pt idx="87555">
                  <c:v>0.99833470599999996</c:v>
                </c:pt>
                <c:pt idx="87556">
                  <c:v>0.98048173699999996</c:v>
                </c:pt>
                <c:pt idx="87557">
                  <c:v>0.99833470599999996</c:v>
                </c:pt>
                <c:pt idx="87558">
                  <c:v>0.99466263200000005</c:v>
                </c:pt>
                <c:pt idx="87559">
                  <c:v>0.98337578699999995</c:v>
                </c:pt>
                <c:pt idx="87560">
                  <c:v>0.994798234</c:v>
                </c:pt>
                <c:pt idx="87561">
                  <c:v>0.99466263200000005</c:v>
                </c:pt>
                <c:pt idx="87562">
                  <c:v>0.99833470599999996</c:v>
                </c:pt>
                <c:pt idx="87563">
                  <c:v>0.99833470599999996</c:v>
                </c:pt>
                <c:pt idx="87564">
                  <c:v>0.98048173699999996</c:v>
                </c:pt>
                <c:pt idx="87565">
                  <c:v>0.98337578699999995</c:v>
                </c:pt>
                <c:pt idx="87566">
                  <c:v>0.99833470599999996</c:v>
                </c:pt>
                <c:pt idx="87567">
                  <c:v>0.99466263200000005</c:v>
                </c:pt>
                <c:pt idx="87568">
                  <c:v>0.98048173699999996</c:v>
                </c:pt>
                <c:pt idx="87569">
                  <c:v>0.987316898</c:v>
                </c:pt>
                <c:pt idx="87570">
                  <c:v>0.99626751000000002</c:v>
                </c:pt>
                <c:pt idx="87571">
                  <c:v>0.99015918800000002</c:v>
                </c:pt>
                <c:pt idx="87572">
                  <c:v>0.99466263200000005</c:v>
                </c:pt>
                <c:pt idx="87573">
                  <c:v>0.99833470599999996</c:v>
                </c:pt>
                <c:pt idx="87574">
                  <c:v>0.98337578699999995</c:v>
                </c:pt>
                <c:pt idx="87575">
                  <c:v>0.98337578699999995</c:v>
                </c:pt>
                <c:pt idx="87576">
                  <c:v>0.98337578699999995</c:v>
                </c:pt>
                <c:pt idx="87577">
                  <c:v>0.98048173699999996</c:v>
                </c:pt>
                <c:pt idx="87578">
                  <c:v>0.99833470599999996</c:v>
                </c:pt>
                <c:pt idx="87579">
                  <c:v>0.99466263200000005</c:v>
                </c:pt>
                <c:pt idx="87580">
                  <c:v>0.98337578699999995</c:v>
                </c:pt>
                <c:pt idx="87581">
                  <c:v>0.98337578699999995</c:v>
                </c:pt>
                <c:pt idx="87582">
                  <c:v>0.98048173699999996</c:v>
                </c:pt>
                <c:pt idx="87583">
                  <c:v>0.99833470599999996</c:v>
                </c:pt>
                <c:pt idx="87584">
                  <c:v>0.98337578699999995</c:v>
                </c:pt>
                <c:pt idx="87585">
                  <c:v>0.98048173699999996</c:v>
                </c:pt>
                <c:pt idx="87586">
                  <c:v>0.98337578699999995</c:v>
                </c:pt>
                <c:pt idx="87587">
                  <c:v>0.99833470599999996</c:v>
                </c:pt>
                <c:pt idx="87588">
                  <c:v>0.98048173699999996</c:v>
                </c:pt>
                <c:pt idx="87589">
                  <c:v>0.99466263200000005</c:v>
                </c:pt>
                <c:pt idx="87590">
                  <c:v>0.98337578699999995</c:v>
                </c:pt>
                <c:pt idx="87591">
                  <c:v>0.99466263200000005</c:v>
                </c:pt>
                <c:pt idx="87592">
                  <c:v>0.98729905299999998</c:v>
                </c:pt>
                <c:pt idx="87593">
                  <c:v>0.99466263200000005</c:v>
                </c:pt>
                <c:pt idx="87594">
                  <c:v>0.98048173699999996</c:v>
                </c:pt>
                <c:pt idx="87595">
                  <c:v>0.98337578699999995</c:v>
                </c:pt>
                <c:pt idx="87596">
                  <c:v>0.99466263200000005</c:v>
                </c:pt>
                <c:pt idx="87597">
                  <c:v>0.98337578699999995</c:v>
                </c:pt>
                <c:pt idx="87598">
                  <c:v>0.98048173699999996</c:v>
                </c:pt>
                <c:pt idx="87599">
                  <c:v>0.98048173699999996</c:v>
                </c:pt>
                <c:pt idx="87600">
                  <c:v>0.994798234</c:v>
                </c:pt>
                <c:pt idx="87601">
                  <c:v>0.98337578699999995</c:v>
                </c:pt>
                <c:pt idx="87602">
                  <c:v>0.98337578699999995</c:v>
                </c:pt>
                <c:pt idx="87603">
                  <c:v>0.98337578699999995</c:v>
                </c:pt>
                <c:pt idx="87604">
                  <c:v>0.98048173699999996</c:v>
                </c:pt>
                <c:pt idx="87605">
                  <c:v>0.994798234</c:v>
                </c:pt>
                <c:pt idx="87606">
                  <c:v>0.99833470599999996</c:v>
                </c:pt>
                <c:pt idx="87607">
                  <c:v>0.99466263200000005</c:v>
                </c:pt>
                <c:pt idx="87608">
                  <c:v>0.994798234</c:v>
                </c:pt>
                <c:pt idx="87609">
                  <c:v>0.98048173699999996</c:v>
                </c:pt>
                <c:pt idx="87610">
                  <c:v>0.99833470599999996</c:v>
                </c:pt>
                <c:pt idx="87611">
                  <c:v>0.99833470599999996</c:v>
                </c:pt>
                <c:pt idx="87612">
                  <c:v>0.98337578699999995</c:v>
                </c:pt>
                <c:pt idx="87613">
                  <c:v>0.98337578699999995</c:v>
                </c:pt>
                <c:pt idx="87614">
                  <c:v>0.98048173699999996</c:v>
                </c:pt>
                <c:pt idx="87615">
                  <c:v>0.98048173699999996</c:v>
                </c:pt>
                <c:pt idx="87616">
                  <c:v>0.987316898</c:v>
                </c:pt>
                <c:pt idx="87617">
                  <c:v>0.99456953599999998</c:v>
                </c:pt>
                <c:pt idx="87618">
                  <c:v>0.98337578699999995</c:v>
                </c:pt>
                <c:pt idx="87619">
                  <c:v>0.98048173699999996</c:v>
                </c:pt>
                <c:pt idx="87620">
                  <c:v>0.98337578699999995</c:v>
                </c:pt>
                <c:pt idx="87621">
                  <c:v>0.987316898</c:v>
                </c:pt>
                <c:pt idx="87622">
                  <c:v>0.99090427199999997</c:v>
                </c:pt>
                <c:pt idx="87623">
                  <c:v>0.99833470599999996</c:v>
                </c:pt>
                <c:pt idx="87624">
                  <c:v>0.98337578699999995</c:v>
                </c:pt>
                <c:pt idx="87625">
                  <c:v>0.99833470599999996</c:v>
                </c:pt>
                <c:pt idx="87626">
                  <c:v>0.98048173699999996</c:v>
                </c:pt>
                <c:pt idx="87627">
                  <c:v>0.99833470599999996</c:v>
                </c:pt>
                <c:pt idx="87628">
                  <c:v>0.98048173699999996</c:v>
                </c:pt>
                <c:pt idx="87629">
                  <c:v>0.99466263200000005</c:v>
                </c:pt>
                <c:pt idx="87630">
                  <c:v>0.98552498799999999</c:v>
                </c:pt>
                <c:pt idx="87631">
                  <c:v>0.98048173699999996</c:v>
                </c:pt>
                <c:pt idx="87632">
                  <c:v>0.99833470599999996</c:v>
                </c:pt>
                <c:pt idx="87633">
                  <c:v>0.994798234</c:v>
                </c:pt>
                <c:pt idx="87634">
                  <c:v>0.98337578699999995</c:v>
                </c:pt>
                <c:pt idx="87635">
                  <c:v>0.98337578699999995</c:v>
                </c:pt>
                <c:pt idx="87636">
                  <c:v>0.98337578699999995</c:v>
                </c:pt>
                <c:pt idx="87637">
                  <c:v>0.98048173699999996</c:v>
                </c:pt>
                <c:pt idx="87638">
                  <c:v>0.98048173699999996</c:v>
                </c:pt>
                <c:pt idx="87639">
                  <c:v>0.99833470599999996</c:v>
                </c:pt>
                <c:pt idx="87640">
                  <c:v>0.99833470599999996</c:v>
                </c:pt>
                <c:pt idx="87641">
                  <c:v>0.99466263200000005</c:v>
                </c:pt>
                <c:pt idx="87642">
                  <c:v>0.99466263200000005</c:v>
                </c:pt>
                <c:pt idx="87643">
                  <c:v>0.98337578699999995</c:v>
                </c:pt>
                <c:pt idx="87644">
                  <c:v>0.98048173699999996</c:v>
                </c:pt>
                <c:pt idx="87645">
                  <c:v>0.99833470599999996</c:v>
                </c:pt>
                <c:pt idx="87646">
                  <c:v>0.99833470599999996</c:v>
                </c:pt>
                <c:pt idx="87647">
                  <c:v>0.99833470599999996</c:v>
                </c:pt>
                <c:pt idx="87648">
                  <c:v>0.99090427199999997</c:v>
                </c:pt>
                <c:pt idx="87649">
                  <c:v>0.98048173699999996</c:v>
                </c:pt>
                <c:pt idx="87650">
                  <c:v>0.98048173699999996</c:v>
                </c:pt>
                <c:pt idx="87651">
                  <c:v>0.98337578699999995</c:v>
                </c:pt>
                <c:pt idx="87652">
                  <c:v>0.98048173699999996</c:v>
                </c:pt>
                <c:pt idx="87653">
                  <c:v>0.98048173699999996</c:v>
                </c:pt>
                <c:pt idx="87654">
                  <c:v>0.98048173699999996</c:v>
                </c:pt>
                <c:pt idx="87655">
                  <c:v>0.99100769600000005</c:v>
                </c:pt>
                <c:pt idx="87656">
                  <c:v>0.99833470599999996</c:v>
                </c:pt>
                <c:pt idx="87657">
                  <c:v>0.99833470599999996</c:v>
                </c:pt>
                <c:pt idx="87658">
                  <c:v>0.994798234</c:v>
                </c:pt>
                <c:pt idx="87659">
                  <c:v>0.98337578699999995</c:v>
                </c:pt>
                <c:pt idx="87660">
                  <c:v>0.98337578699999995</c:v>
                </c:pt>
                <c:pt idx="87661">
                  <c:v>0.98729905299999998</c:v>
                </c:pt>
                <c:pt idx="87662">
                  <c:v>0.99466263200000005</c:v>
                </c:pt>
                <c:pt idx="87663">
                  <c:v>0.99833470599999996</c:v>
                </c:pt>
                <c:pt idx="87664">
                  <c:v>0.99833470599999996</c:v>
                </c:pt>
                <c:pt idx="87665">
                  <c:v>0.99833470599999996</c:v>
                </c:pt>
                <c:pt idx="87666">
                  <c:v>0.98337578699999995</c:v>
                </c:pt>
                <c:pt idx="87667">
                  <c:v>0.98337578699999995</c:v>
                </c:pt>
                <c:pt idx="87668">
                  <c:v>0.994798234</c:v>
                </c:pt>
                <c:pt idx="87669">
                  <c:v>0.99833470599999996</c:v>
                </c:pt>
                <c:pt idx="87670">
                  <c:v>0.98048173699999996</c:v>
                </c:pt>
                <c:pt idx="87671">
                  <c:v>0.994798234</c:v>
                </c:pt>
                <c:pt idx="87672">
                  <c:v>0.987316898</c:v>
                </c:pt>
                <c:pt idx="87673">
                  <c:v>0.99466263200000005</c:v>
                </c:pt>
                <c:pt idx="87674">
                  <c:v>0.99833470599999996</c:v>
                </c:pt>
                <c:pt idx="87675">
                  <c:v>0.994798234</c:v>
                </c:pt>
                <c:pt idx="87676">
                  <c:v>0.99466263200000005</c:v>
                </c:pt>
                <c:pt idx="87677">
                  <c:v>0.994798234</c:v>
                </c:pt>
                <c:pt idx="87678">
                  <c:v>0.994798234</c:v>
                </c:pt>
                <c:pt idx="87679">
                  <c:v>0.99466263200000005</c:v>
                </c:pt>
                <c:pt idx="87680">
                  <c:v>0.99100769600000005</c:v>
                </c:pt>
                <c:pt idx="87681">
                  <c:v>0.994798234</c:v>
                </c:pt>
                <c:pt idx="87682">
                  <c:v>0.98048173699999996</c:v>
                </c:pt>
                <c:pt idx="87683">
                  <c:v>0.99466263200000005</c:v>
                </c:pt>
                <c:pt idx="87684">
                  <c:v>0.98549281</c:v>
                </c:pt>
                <c:pt idx="87685">
                  <c:v>0.994798234</c:v>
                </c:pt>
                <c:pt idx="87686">
                  <c:v>0.98337578699999995</c:v>
                </c:pt>
                <c:pt idx="87687">
                  <c:v>0.99466263200000005</c:v>
                </c:pt>
                <c:pt idx="87688">
                  <c:v>0.98337578699999995</c:v>
                </c:pt>
                <c:pt idx="87689">
                  <c:v>0.99466263200000005</c:v>
                </c:pt>
                <c:pt idx="87690">
                  <c:v>0.98048173699999996</c:v>
                </c:pt>
                <c:pt idx="87691">
                  <c:v>0.98048173699999996</c:v>
                </c:pt>
                <c:pt idx="87692">
                  <c:v>0.99466263200000005</c:v>
                </c:pt>
                <c:pt idx="87693">
                  <c:v>0.99466263200000005</c:v>
                </c:pt>
                <c:pt idx="87694">
                  <c:v>0.99466263200000005</c:v>
                </c:pt>
                <c:pt idx="87695">
                  <c:v>0.99466263200000005</c:v>
                </c:pt>
                <c:pt idx="87696">
                  <c:v>0.99466263200000005</c:v>
                </c:pt>
                <c:pt idx="87697">
                  <c:v>0.98337578699999995</c:v>
                </c:pt>
                <c:pt idx="87698">
                  <c:v>0.99466263200000005</c:v>
                </c:pt>
                <c:pt idx="87699">
                  <c:v>0.99466263200000005</c:v>
                </c:pt>
                <c:pt idx="87700">
                  <c:v>0.994798234</c:v>
                </c:pt>
                <c:pt idx="87701">
                  <c:v>0.98337578699999995</c:v>
                </c:pt>
                <c:pt idx="87702">
                  <c:v>0.994798234</c:v>
                </c:pt>
                <c:pt idx="87703">
                  <c:v>0.99833470599999996</c:v>
                </c:pt>
                <c:pt idx="87704">
                  <c:v>0.98669746800000002</c:v>
                </c:pt>
                <c:pt idx="87705">
                  <c:v>0.98337578699999995</c:v>
                </c:pt>
                <c:pt idx="87706">
                  <c:v>0.994798234</c:v>
                </c:pt>
                <c:pt idx="87707">
                  <c:v>0.99090427199999997</c:v>
                </c:pt>
                <c:pt idx="87708">
                  <c:v>0.99833470599999996</c:v>
                </c:pt>
                <c:pt idx="87709">
                  <c:v>0.99466263200000005</c:v>
                </c:pt>
                <c:pt idx="87710">
                  <c:v>0.99833470599999996</c:v>
                </c:pt>
                <c:pt idx="87711">
                  <c:v>0.98048173699999996</c:v>
                </c:pt>
                <c:pt idx="87712">
                  <c:v>0.98337578699999995</c:v>
                </c:pt>
                <c:pt idx="87713">
                  <c:v>0.99833470599999996</c:v>
                </c:pt>
                <c:pt idx="87714">
                  <c:v>0.98337578699999995</c:v>
                </c:pt>
                <c:pt idx="87715">
                  <c:v>0.99466263200000005</c:v>
                </c:pt>
                <c:pt idx="87716">
                  <c:v>0.99833470599999996</c:v>
                </c:pt>
                <c:pt idx="87717">
                  <c:v>0.98337578699999995</c:v>
                </c:pt>
                <c:pt idx="87718">
                  <c:v>0.98337578699999995</c:v>
                </c:pt>
                <c:pt idx="87719">
                  <c:v>0.994798234</c:v>
                </c:pt>
                <c:pt idx="87720">
                  <c:v>0.98337578699999995</c:v>
                </c:pt>
                <c:pt idx="87721">
                  <c:v>0.994798234</c:v>
                </c:pt>
                <c:pt idx="87722">
                  <c:v>0.98337578699999995</c:v>
                </c:pt>
                <c:pt idx="87723">
                  <c:v>0.994798234</c:v>
                </c:pt>
                <c:pt idx="87724">
                  <c:v>0.99027694600000005</c:v>
                </c:pt>
                <c:pt idx="87725">
                  <c:v>0.98337578699999995</c:v>
                </c:pt>
                <c:pt idx="87726">
                  <c:v>0.98337578699999995</c:v>
                </c:pt>
                <c:pt idx="87727">
                  <c:v>0.98337578699999995</c:v>
                </c:pt>
                <c:pt idx="87728">
                  <c:v>0.98337578699999995</c:v>
                </c:pt>
                <c:pt idx="87729">
                  <c:v>0.99833470599999996</c:v>
                </c:pt>
                <c:pt idx="87730">
                  <c:v>0.98337578699999995</c:v>
                </c:pt>
                <c:pt idx="87731">
                  <c:v>0.99833470599999996</c:v>
                </c:pt>
                <c:pt idx="87732">
                  <c:v>0.98048173699999996</c:v>
                </c:pt>
                <c:pt idx="87733">
                  <c:v>0.99833470599999996</c:v>
                </c:pt>
                <c:pt idx="87734">
                  <c:v>0.994798234</c:v>
                </c:pt>
                <c:pt idx="87735">
                  <c:v>0.994798234</c:v>
                </c:pt>
                <c:pt idx="87736">
                  <c:v>0.99833470599999996</c:v>
                </c:pt>
                <c:pt idx="87737">
                  <c:v>0.98552498799999999</c:v>
                </c:pt>
                <c:pt idx="87738">
                  <c:v>0.98048173699999996</c:v>
                </c:pt>
                <c:pt idx="87739">
                  <c:v>0.98337578699999995</c:v>
                </c:pt>
                <c:pt idx="87740">
                  <c:v>0.99466263200000005</c:v>
                </c:pt>
                <c:pt idx="87741">
                  <c:v>0.99466263200000005</c:v>
                </c:pt>
                <c:pt idx="87742">
                  <c:v>0.98337578699999995</c:v>
                </c:pt>
                <c:pt idx="87743">
                  <c:v>0.99466263200000005</c:v>
                </c:pt>
                <c:pt idx="87744">
                  <c:v>0.985100894</c:v>
                </c:pt>
                <c:pt idx="87745">
                  <c:v>0.98337578699999995</c:v>
                </c:pt>
                <c:pt idx="87746">
                  <c:v>0.99466263200000005</c:v>
                </c:pt>
                <c:pt idx="87747">
                  <c:v>0.98337578699999995</c:v>
                </c:pt>
                <c:pt idx="87748">
                  <c:v>0.98048173699999996</c:v>
                </c:pt>
                <c:pt idx="87749">
                  <c:v>0.99833470599999996</c:v>
                </c:pt>
                <c:pt idx="87750">
                  <c:v>0.99466263200000005</c:v>
                </c:pt>
                <c:pt idx="87751">
                  <c:v>0.99466263200000005</c:v>
                </c:pt>
                <c:pt idx="87752">
                  <c:v>0.994798234</c:v>
                </c:pt>
                <c:pt idx="87753">
                  <c:v>0.98337578699999995</c:v>
                </c:pt>
                <c:pt idx="87754">
                  <c:v>0.99466263200000005</c:v>
                </c:pt>
                <c:pt idx="87755">
                  <c:v>0.98337578699999995</c:v>
                </c:pt>
                <c:pt idx="87756">
                  <c:v>0.99833470599999996</c:v>
                </c:pt>
                <c:pt idx="87757">
                  <c:v>0.99466263200000005</c:v>
                </c:pt>
                <c:pt idx="87758">
                  <c:v>0.99833470599999996</c:v>
                </c:pt>
                <c:pt idx="87759">
                  <c:v>0.98337578699999995</c:v>
                </c:pt>
                <c:pt idx="87760">
                  <c:v>0.994798234</c:v>
                </c:pt>
                <c:pt idx="87761">
                  <c:v>0.98337578699999995</c:v>
                </c:pt>
                <c:pt idx="87762">
                  <c:v>0.98337578699999995</c:v>
                </c:pt>
                <c:pt idx="87763">
                  <c:v>0.98048173699999996</c:v>
                </c:pt>
                <c:pt idx="87764">
                  <c:v>0.96781288799999998</c:v>
                </c:pt>
                <c:pt idx="87765">
                  <c:v>0.99833470599999996</c:v>
                </c:pt>
                <c:pt idx="87766">
                  <c:v>0.98048173699999996</c:v>
                </c:pt>
                <c:pt idx="87767">
                  <c:v>0.98337578699999995</c:v>
                </c:pt>
                <c:pt idx="87768">
                  <c:v>0.98337578699999995</c:v>
                </c:pt>
                <c:pt idx="87769">
                  <c:v>0.99833470599999996</c:v>
                </c:pt>
                <c:pt idx="87770">
                  <c:v>0.99466263200000005</c:v>
                </c:pt>
                <c:pt idx="87771">
                  <c:v>0.99833470599999996</c:v>
                </c:pt>
                <c:pt idx="87772">
                  <c:v>0.994798234</c:v>
                </c:pt>
                <c:pt idx="87773">
                  <c:v>0.994798234</c:v>
                </c:pt>
                <c:pt idx="87774">
                  <c:v>0.98048173699999996</c:v>
                </c:pt>
                <c:pt idx="87775">
                  <c:v>0.98337578699999995</c:v>
                </c:pt>
                <c:pt idx="87776">
                  <c:v>0.98337578699999995</c:v>
                </c:pt>
                <c:pt idx="87777">
                  <c:v>0.99027694600000005</c:v>
                </c:pt>
                <c:pt idx="87778">
                  <c:v>0.99100769600000005</c:v>
                </c:pt>
                <c:pt idx="87779">
                  <c:v>0.994798234</c:v>
                </c:pt>
                <c:pt idx="87780">
                  <c:v>0.994798234</c:v>
                </c:pt>
                <c:pt idx="87781">
                  <c:v>0.99626751000000002</c:v>
                </c:pt>
                <c:pt idx="87782">
                  <c:v>0.994798234</c:v>
                </c:pt>
                <c:pt idx="87783">
                  <c:v>0.98337578699999995</c:v>
                </c:pt>
                <c:pt idx="87784">
                  <c:v>0.99466263200000005</c:v>
                </c:pt>
                <c:pt idx="87785">
                  <c:v>0.994798234</c:v>
                </c:pt>
                <c:pt idx="87786">
                  <c:v>0.994798234</c:v>
                </c:pt>
                <c:pt idx="87787">
                  <c:v>0.98337578699999995</c:v>
                </c:pt>
                <c:pt idx="87788">
                  <c:v>0.98337578699999995</c:v>
                </c:pt>
                <c:pt idx="87789">
                  <c:v>0.994798234</c:v>
                </c:pt>
                <c:pt idx="87790">
                  <c:v>0.98337578699999995</c:v>
                </c:pt>
                <c:pt idx="87791">
                  <c:v>0.99833470599999996</c:v>
                </c:pt>
                <c:pt idx="87792">
                  <c:v>0.98048173699999996</c:v>
                </c:pt>
                <c:pt idx="87793">
                  <c:v>0.99833470599999996</c:v>
                </c:pt>
                <c:pt idx="87794">
                  <c:v>0.99466263200000005</c:v>
                </c:pt>
                <c:pt idx="87795">
                  <c:v>0.98048173699999996</c:v>
                </c:pt>
                <c:pt idx="87796">
                  <c:v>0.99466263200000005</c:v>
                </c:pt>
                <c:pt idx="87797">
                  <c:v>0.99466263200000005</c:v>
                </c:pt>
                <c:pt idx="87798">
                  <c:v>0.994798234</c:v>
                </c:pt>
                <c:pt idx="87799">
                  <c:v>0.99833470599999996</c:v>
                </c:pt>
                <c:pt idx="87800">
                  <c:v>0.99466263200000005</c:v>
                </c:pt>
                <c:pt idx="87801">
                  <c:v>0.99466263200000005</c:v>
                </c:pt>
                <c:pt idx="87802">
                  <c:v>0.99466263200000005</c:v>
                </c:pt>
                <c:pt idx="87803">
                  <c:v>0.99466263200000005</c:v>
                </c:pt>
                <c:pt idx="87804">
                  <c:v>0.99833470599999996</c:v>
                </c:pt>
                <c:pt idx="87805">
                  <c:v>0.99027694600000005</c:v>
                </c:pt>
                <c:pt idx="87806">
                  <c:v>0.98337578699999995</c:v>
                </c:pt>
                <c:pt idx="87807">
                  <c:v>0.98337578699999995</c:v>
                </c:pt>
                <c:pt idx="87808">
                  <c:v>0.99466263200000005</c:v>
                </c:pt>
                <c:pt idx="87809">
                  <c:v>0.99833470599999996</c:v>
                </c:pt>
                <c:pt idx="87810">
                  <c:v>0.99466263200000005</c:v>
                </c:pt>
                <c:pt idx="87811">
                  <c:v>0.994798234</c:v>
                </c:pt>
                <c:pt idx="87812">
                  <c:v>0.994798234</c:v>
                </c:pt>
                <c:pt idx="87813">
                  <c:v>0.99466263200000005</c:v>
                </c:pt>
                <c:pt idx="87814">
                  <c:v>0.98337578699999995</c:v>
                </c:pt>
                <c:pt idx="87815">
                  <c:v>0.99833470599999996</c:v>
                </c:pt>
                <c:pt idx="87816">
                  <c:v>0.98337578699999995</c:v>
                </c:pt>
                <c:pt idx="87817">
                  <c:v>0.99466263200000005</c:v>
                </c:pt>
                <c:pt idx="87818">
                  <c:v>0.99833470599999996</c:v>
                </c:pt>
                <c:pt idx="87819">
                  <c:v>0.98048173699999996</c:v>
                </c:pt>
                <c:pt idx="87820">
                  <c:v>0.994798234</c:v>
                </c:pt>
                <c:pt idx="87821">
                  <c:v>0.98337578699999995</c:v>
                </c:pt>
                <c:pt idx="87822">
                  <c:v>0.99466263200000005</c:v>
                </c:pt>
                <c:pt idx="87823">
                  <c:v>0.98337578699999995</c:v>
                </c:pt>
                <c:pt idx="87824">
                  <c:v>0.98337578699999995</c:v>
                </c:pt>
                <c:pt idx="87825">
                  <c:v>0.99466263200000005</c:v>
                </c:pt>
                <c:pt idx="87826">
                  <c:v>0.98337578699999995</c:v>
                </c:pt>
                <c:pt idx="87827">
                  <c:v>0.99466263200000005</c:v>
                </c:pt>
                <c:pt idx="87828">
                  <c:v>0.97760171299999998</c:v>
                </c:pt>
                <c:pt idx="87829">
                  <c:v>0.994798234</c:v>
                </c:pt>
                <c:pt idx="87830">
                  <c:v>0.98337578699999995</c:v>
                </c:pt>
                <c:pt idx="87831">
                  <c:v>0.99466263200000005</c:v>
                </c:pt>
                <c:pt idx="87832">
                  <c:v>0.99466263200000005</c:v>
                </c:pt>
                <c:pt idx="87833">
                  <c:v>0.98529628999999996</c:v>
                </c:pt>
                <c:pt idx="87834">
                  <c:v>0.99833470599999996</c:v>
                </c:pt>
                <c:pt idx="87835">
                  <c:v>0.994798234</c:v>
                </c:pt>
                <c:pt idx="87836">
                  <c:v>0.98048173699999996</c:v>
                </c:pt>
                <c:pt idx="87837">
                  <c:v>0.97825968500000005</c:v>
                </c:pt>
                <c:pt idx="87838">
                  <c:v>0.994798234</c:v>
                </c:pt>
                <c:pt idx="87839">
                  <c:v>0.98337578699999995</c:v>
                </c:pt>
                <c:pt idx="87840">
                  <c:v>0.98337578699999995</c:v>
                </c:pt>
                <c:pt idx="87841">
                  <c:v>0.99833470599999996</c:v>
                </c:pt>
                <c:pt idx="87842">
                  <c:v>0.99466263200000005</c:v>
                </c:pt>
                <c:pt idx="87843">
                  <c:v>0.98048173699999996</c:v>
                </c:pt>
                <c:pt idx="87844">
                  <c:v>0.98337578699999995</c:v>
                </c:pt>
                <c:pt idx="87845">
                  <c:v>0.98337578699999995</c:v>
                </c:pt>
                <c:pt idx="87846">
                  <c:v>0.98048173699999996</c:v>
                </c:pt>
                <c:pt idx="87847">
                  <c:v>0.98337578699999995</c:v>
                </c:pt>
                <c:pt idx="87848">
                  <c:v>0.99456953599999998</c:v>
                </c:pt>
                <c:pt idx="87849">
                  <c:v>0.99833470599999996</c:v>
                </c:pt>
                <c:pt idx="87850">
                  <c:v>0.98337578699999995</c:v>
                </c:pt>
                <c:pt idx="87851">
                  <c:v>0.994798234</c:v>
                </c:pt>
                <c:pt idx="87852">
                  <c:v>0.98337578699999995</c:v>
                </c:pt>
                <c:pt idx="87853">
                  <c:v>0.98337578699999995</c:v>
                </c:pt>
                <c:pt idx="87854">
                  <c:v>0.98337578699999995</c:v>
                </c:pt>
                <c:pt idx="87855">
                  <c:v>0.99456953599999998</c:v>
                </c:pt>
                <c:pt idx="87856">
                  <c:v>0.98729905299999998</c:v>
                </c:pt>
                <c:pt idx="87857">
                  <c:v>0.99090427199999997</c:v>
                </c:pt>
                <c:pt idx="87858">
                  <c:v>0.99466263200000005</c:v>
                </c:pt>
                <c:pt idx="87859">
                  <c:v>0.98048173699999996</c:v>
                </c:pt>
                <c:pt idx="87860">
                  <c:v>0.99090427199999997</c:v>
                </c:pt>
                <c:pt idx="87861">
                  <c:v>0.98048173699999996</c:v>
                </c:pt>
                <c:pt idx="87862">
                  <c:v>0.99090427199999997</c:v>
                </c:pt>
                <c:pt idx="87863">
                  <c:v>0.99466263200000005</c:v>
                </c:pt>
                <c:pt idx="87864">
                  <c:v>0.994798234</c:v>
                </c:pt>
                <c:pt idx="87865">
                  <c:v>0.99833470599999996</c:v>
                </c:pt>
                <c:pt idx="87866">
                  <c:v>0.98337578699999995</c:v>
                </c:pt>
                <c:pt idx="87867">
                  <c:v>0.98337578699999995</c:v>
                </c:pt>
                <c:pt idx="87868">
                  <c:v>0.99466263200000005</c:v>
                </c:pt>
                <c:pt idx="87869">
                  <c:v>0.99833470599999996</c:v>
                </c:pt>
                <c:pt idx="87870">
                  <c:v>0.98337578699999995</c:v>
                </c:pt>
                <c:pt idx="87871">
                  <c:v>0.98337578699999995</c:v>
                </c:pt>
                <c:pt idx="87872">
                  <c:v>0.98337578699999995</c:v>
                </c:pt>
                <c:pt idx="87873">
                  <c:v>0.98337578699999995</c:v>
                </c:pt>
                <c:pt idx="87874">
                  <c:v>0.99833470599999996</c:v>
                </c:pt>
                <c:pt idx="87875">
                  <c:v>0.99833470599999996</c:v>
                </c:pt>
                <c:pt idx="87876">
                  <c:v>0.98337578699999995</c:v>
                </c:pt>
                <c:pt idx="87877">
                  <c:v>0.98048173699999996</c:v>
                </c:pt>
                <c:pt idx="87878">
                  <c:v>0.99833470599999996</c:v>
                </c:pt>
                <c:pt idx="87879">
                  <c:v>0.99466263200000005</c:v>
                </c:pt>
                <c:pt idx="87880">
                  <c:v>0.99833470599999996</c:v>
                </c:pt>
                <c:pt idx="87881">
                  <c:v>0.98337578699999995</c:v>
                </c:pt>
                <c:pt idx="87882">
                  <c:v>0.98048173699999996</c:v>
                </c:pt>
                <c:pt idx="87883">
                  <c:v>0.98337578699999995</c:v>
                </c:pt>
                <c:pt idx="87884">
                  <c:v>0.99100769600000005</c:v>
                </c:pt>
                <c:pt idx="87885">
                  <c:v>0.994798234</c:v>
                </c:pt>
                <c:pt idx="87886">
                  <c:v>0.98337578699999995</c:v>
                </c:pt>
                <c:pt idx="87887">
                  <c:v>0.994798234</c:v>
                </c:pt>
                <c:pt idx="87888">
                  <c:v>0.994798234</c:v>
                </c:pt>
                <c:pt idx="87889">
                  <c:v>0.994798234</c:v>
                </c:pt>
                <c:pt idx="87890">
                  <c:v>0.994798234</c:v>
                </c:pt>
                <c:pt idx="87891">
                  <c:v>0.99466263200000005</c:v>
                </c:pt>
                <c:pt idx="87892">
                  <c:v>0.98337578699999995</c:v>
                </c:pt>
                <c:pt idx="87893">
                  <c:v>0.99466263200000005</c:v>
                </c:pt>
                <c:pt idx="87894">
                  <c:v>0.99466263200000005</c:v>
                </c:pt>
                <c:pt idx="87895">
                  <c:v>0.98337578699999995</c:v>
                </c:pt>
                <c:pt idx="87896">
                  <c:v>0.98337578699999995</c:v>
                </c:pt>
                <c:pt idx="87897">
                  <c:v>0.98048173699999996</c:v>
                </c:pt>
                <c:pt idx="87898">
                  <c:v>0.98552498799999999</c:v>
                </c:pt>
                <c:pt idx="87899">
                  <c:v>0.99833470599999996</c:v>
                </c:pt>
                <c:pt idx="87900">
                  <c:v>0.994798234</c:v>
                </c:pt>
                <c:pt idx="87901">
                  <c:v>0.99466263200000005</c:v>
                </c:pt>
                <c:pt idx="87902">
                  <c:v>0.98337578699999995</c:v>
                </c:pt>
                <c:pt idx="87903">
                  <c:v>0.98337578699999995</c:v>
                </c:pt>
                <c:pt idx="87904">
                  <c:v>0.99090427199999997</c:v>
                </c:pt>
                <c:pt idx="87905">
                  <c:v>0.99466263200000005</c:v>
                </c:pt>
                <c:pt idx="87906">
                  <c:v>0.98048173699999996</c:v>
                </c:pt>
                <c:pt idx="87907">
                  <c:v>0.99466263200000005</c:v>
                </c:pt>
                <c:pt idx="87908">
                  <c:v>0.98048173699999996</c:v>
                </c:pt>
                <c:pt idx="87909">
                  <c:v>0.994798234</c:v>
                </c:pt>
                <c:pt idx="87910">
                  <c:v>0.98048173699999996</c:v>
                </c:pt>
                <c:pt idx="87911">
                  <c:v>0.98048173699999996</c:v>
                </c:pt>
                <c:pt idx="87912">
                  <c:v>0.99833470599999996</c:v>
                </c:pt>
                <c:pt idx="87913">
                  <c:v>0.98337578699999995</c:v>
                </c:pt>
                <c:pt idx="87914">
                  <c:v>0.98337578699999995</c:v>
                </c:pt>
                <c:pt idx="87915">
                  <c:v>0.98337578699999995</c:v>
                </c:pt>
                <c:pt idx="87916">
                  <c:v>0.98337578699999995</c:v>
                </c:pt>
                <c:pt idx="87917">
                  <c:v>0.98337578699999995</c:v>
                </c:pt>
                <c:pt idx="87918">
                  <c:v>0.98337578699999995</c:v>
                </c:pt>
                <c:pt idx="87919">
                  <c:v>0.99833470599999996</c:v>
                </c:pt>
                <c:pt idx="87920">
                  <c:v>0.99466263200000005</c:v>
                </c:pt>
                <c:pt idx="87921">
                  <c:v>0.98337578699999995</c:v>
                </c:pt>
                <c:pt idx="87922">
                  <c:v>0.98048173699999996</c:v>
                </c:pt>
                <c:pt idx="87923">
                  <c:v>0.99027694600000005</c:v>
                </c:pt>
                <c:pt idx="87924">
                  <c:v>0.99466263200000005</c:v>
                </c:pt>
                <c:pt idx="87925">
                  <c:v>0.98337578699999995</c:v>
                </c:pt>
                <c:pt idx="87926">
                  <c:v>0.98337578699999995</c:v>
                </c:pt>
                <c:pt idx="87927">
                  <c:v>0.98337578699999995</c:v>
                </c:pt>
                <c:pt idx="87928">
                  <c:v>0.98337578699999995</c:v>
                </c:pt>
                <c:pt idx="87929">
                  <c:v>0.99466263200000005</c:v>
                </c:pt>
                <c:pt idx="87930">
                  <c:v>0.99833470599999996</c:v>
                </c:pt>
                <c:pt idx="87931">
                  <c:v>0.99466263200000005</c:v>
                </c:pt>
                <c:pt idx="87932">
                  <c:v>0.98048173699999996</c:v>
                </c:pt>
                <c:pt idx="87933">
                  <c:v>0.99833470599999996</c:v>
                </c:pt>
                <c:pt idx="87934">
                  <c:v>0.99833470599999996</c:v>
                </c:pt>
                <c:pt idx="87935">
                  <c:v>0.98337578699999995</c:v>
                </c:pt>
                <c:pt idx="87936">
                  <c:v>0.99466263200000005</c:v>
                </c:pt>
                <c:pt idx="87937">
                  <c:v>0.99833470599999996</c:v>
                </c:pt>
                <c:pt idx="87938">
                  <c:v>0.98337578699999995</c:v>
                </c:pt>
                <c:pt idx="87939">
                  <c:v>0.99833470599999996</c:v>
                </c:pt>
                <c:pt idx="87940">
                  <c:v>0.99833470599999996</c:v>
                </c:pt>
                <c:pt idx="87941">
                  <c:v>0.99466263200000005</c:v>
                </c:pt>
                <c:pt idx="87942">
                  <c:v>0.994798234</c:v>
                </c:pt>
                <c:pt idx="87943">
                  <c:v>0.994798234</c:v>
                </c:pt>
                <c:pt idx="87944">
                  <c:v>0.98337578699999995</c:v>
                </c:pt>
                <c:pt idx="87945">
                  <c:v>0.98337578699999995</c:v>
                </c:pt>
                <c:pt idx="87946">
                  <c:v>0.98048173699999996</c:v>
                </c:pt>
                <c:pt idx="87947">
                  <c:v>0.98337578699999995</c:v>
                </c:pt>
                <c:pt idx="87948">
                  <c:v>0.99833470599999996</c:v>
                </c:pt>
                <c:pt idx="87949">
                  <c:v>0.994798234</c:v>
                </c:pt>
                <c:pt idx="87950">
                  <c:v>0.99466263200000005</c:v>
                </c:pt>
                <c:pt idx="87951">
                  <c:v>0.98048173699999996</c:v>
                </c:pt>
                <c:pt idx="87952">
                  <c:v>0.99466263200000005</c:v>
                </c:pt>
                <c:pt idx="87953">
                  <c:v>0.98048173699999996</c:v>
                </c:pt>
                <c:pt idx="87954">
                  <c:v>0.98337578699999995</c:v>
                </c:pt>
                <c:pt idx="87955">
                  <c:v>0.98048173699999996</c:v>
                </c:pt>
                <c:pt idx="87956">
                  <c:v>0.98337578699999995</c:v>
                </c:pt>
                <c:pt idx="87957">
                  <c:v>0.98048173699999996</c:v>
                </c:pt>
                <c:pt idx="87958">
                  <c:v>0.99833470599999996</c:v>
                </c:pt>
                <c:pt idx="87959">
                  <c:v>0.98048173699999996</c:v>
                </c:pt>
                <c:pt idx="87960">
                  <c:v>0.98337578699999995</c:v>
                </c:pt>
                <c:pt idx="87961">
                  <c:v>0.99466263200000005</c:v>
                </c:pt>
                <c:pt idx="87962">
                  <c:v>0.98337578699999995</c:v>
                </c:pt>
                <c:pt idx="87963">
                  <c:v>0.98729905299999998</c:v>
                </c:pt>
                <c:pt idx="87964">
                  <c:v>0.99833470599999996</c:v>
                </c:pt>
                <c:pt idx="87965">
                  <c:v>0.994798234</c:v>
                </c:pt>
                <c:pt idx="87966">
                  <c:v>0.99466263200000005</c:v>
                </c:pt>
                <c:pt idx="87967">
                  <c:v>0.98337578699999995</c:v>
                </c:pt>
                <c:pt idx="87968">
                  <c:v>0.99833470599999996</c:v>
                </c:pt>
                <c:pt idx="87969">
                  <c:v>0.99833470599999996</c:v>
                </c:pt>
                <c:pt idx="87970">
                  <c:v>0.98337578699999995</c:v>
                </c:pt>
                <c:pt idx="87971">
                  <c:v>0.99466263200000005</c:v>
                </c:pt>
                <c:pt idx="87972">
                  <c:v>0.99466263200000005</c:v>
                </c:pt>
                <c:pt idx="87973">
                  <c:v>0.99833470599999996</c:v>
                </c:pt>
                <c:pt idx="87974">
                  <c:v>0.99466263200000005</c:v>
                </c:pt>
                <c:pt idx="87975">
                  <c:v>0.99466263200000005</c:v>
                </c:pt>
                <c:pt idx="87976">
                  <c:v>0.98337578699999995</c:v>
                </c:pt>
                <c:pt idx="87977">
                  <c:v>0.99833470599999996</c:v>
                </c:pt>
                <c:pt idx="87978">
                  <c:v>0.98048173699999996</c:v>
                </c:pt>
                <c:pt idx="87979">
                  <c:v>0.98048173699999996</c:v>
                </c:pt>
                <c:pt idx="87980">
                  <c:v>0.98048173699999996</c:v>
                </c:pt>
                <c:pt idx="87981">
                  <c:v>0.98337578699999995</c:v>
                </c:pt>
                <c:pt idx="87982">
                  <c:v>0.99466263200000005</c:v>
                </c:pt>
                <c:pt idx="87983">
                  <c:v>0.98337578699999995</c:v>
                </c:pt>
                <c:pt idx="87984">
                  <c:v>0.994798234</c:v>
                </c:pt>
                <c:pt idx="87985">
                  <c:v>0.99466263200000005</c:v>
                </c:pt>
                <c:pt idx="87986">
                  <c:v>0.98337578699999995</c:v>
                </c:pt>
                <c:pt idx="87987">
                  <c:v>0.99100769600000005</c:v>
                </c:pt>
                <c:pt idx="87988">
                  <c:v>0.98048173699999996</c:v>
                </c:pt>
                <c:pt idx="87989">
                  <c:v>0.994798234</c:v>
                </c:pt>
                <c:pt idx="87990">
                  <c:v>0.99466263200000005</c:v>
                </c:pt>
                <c:pt idx="87991">
                  <c:v>0.98337578699999995</c:v>
                </c:pt>
                <c:pt idx="87992">
                  <c:v>0.99466263200000005</c:v>
                </c:pt>
                <c:pt idx="87993">
                  <c:v>0.98337578699999995</c:v>
                </c:pt>
                <c:pt idx="87994">
                  <c:v>0.99833470599999996</c:v>
                </c:pt>
                <c:pt idx="87995">
                  <c:v>0.994798234</c:v>
                </c:pt>
                <c:pt idx="87996">
                  <c:v>0.994798234</c:v>
                </c:pt>
                <c:pt idx="87997">
                  <c:v>0.99833470599999996</c:v>
                </c:pt>
                <c:pt idx="87998">
                  <c:v>0.98048173699999996</c:v>
                </c:pt>
                <c:pt idx="87999">
                  <c:v>0.99466263200000005</c:v>
                </c:pt>
                <c:pt idx="88000">
                  <c:v>0.98048173699999996</c:v>
                </c:pt>
                <c:pt idx="88001">
                  <c:v>0.987316898</c:v>
                </c:pt>
                <c:pt idx="88002">
                  <c:v>0.98048173699999996</c:v>
                </c:pt>
                <c:pt idx="88003">
                  <c:v>0.98337578699999995</c:v>
                </c:pt>
                <c:pt idx="88004">
                  <c:v>0.99466263200000005</c:v>
                </c:pt>
                <c:pt idx="88005">
                  <c:v>0.98337578699999995</c:v>
                </c:pt>
                <c:pt idx="88006">
                  <c:v>0.99466263200000005</c:v>
                </c:pt>
                <c:pt idx="88007">
                  <c:v>0.994798234</c:v>
                </c:pt>
                <c:pt idx="88008">
                  <c:v>0.994798234</c:v>
                </c:pt>
                <c:pt idx="88009">
                  <c:v>0.99090427199999997</c:v>
                </c:pt>
                <c:pt idx="88010">
                  <c:v>0.98048173699999996</c:v>
                </c:pt>
                <c:pt idx="88011">
                  <c:v>0.98337578699999995</c:v>
                </c:pt>
                <c:pt idx="88012">
                  <c:v>0.99833470599999996</c:v>
                </c:pt>
                <c:pt idx="88013">
                  <c:v>0.99466263200000005</c:v>
                </c:pt>
                <c:pt idx="88014">
                  <c:v>0.99466263200000005</c:v>
                </c:pt>
                <c:pt idx="88015">
                  <c:v>0.99466263200000005</c:v>
                </c:pt>
                <c:pt idx="88016">
                  <c:v>0.99833470599999996</c:v>
                </c:pt>
                <c:pt idx="88017">
                  <c:v>0.98337578699999995</c:v>
                </c:pt>
                <c:pt idx="88018">
                  <c:v>0.98337578699999995</c:v>
                </c:pt>
                <c:pt idx="88019">
                  <c:v>0.98337578699999995</c:v>
                </c:pt>
                <c:pt idx="88020">
                  <c:v>0.994798234</c:v>
                </c:pt>
                <c:pt idx="88021">
                  <c:v>0.98048173699999996</c:v>
                </c:pt>
                <c:pt idx="88022">
                  <c:v>0.98337578699999995</c:v>
                </c:pt>
                <c:pt idx="88023">
                  <c:v>0.98048173699999996</c:v>
                </c:pt>
                <c:pt idx="88024">
                  <c:v>0.98337578699999995</c:v>
                </c:pt>
                <c:pt idx="88025">
                  <c:v>0.99466263200000005</c:v>
                </c:pt>
                <c:pt idx="88026">
                  <c:v>0.98337578699999995</c:v>
                </c:pt>
                <c:pt idx="88027">
                  <c:v>0.98048173699999996</c:v>
                </c:pt>
                <c:pt idx="88028">
                  <c:v>0.99466263200000005</c:v>
                </c:pt>
                <c:pt idx="88029">
                  <c:v>0.994798234</c:v>
                </c:pt>
                <c:pt idx="88030">
                  <c:v>0.99466263200000005</c:v>
                </c:pt>
                <c:pt idx="88031">
                  <c:v>0.99466263200000005</c:v>
                </c:pt>
                <c:pt idx="88032">
                  <c:v>0.98337578699999995</c:v>
                </c:pt>
                <c:pt idx="88033">
                  <c:v>0.99466263200000005</c:v>
                </c:pt>
                <c:pt idx="88034">
                  <c:v>0.99833470599999996</c:v>
                </c:pt>
                <c:pt idx="88035">
                  <c:v>0.98337578699999995</c:v>
                </c:pt>
                <c:pt idx="88036">
                  <c:v>0.994798234</c:v>
                </c:pt>
                <c:pt idx="88037">
                  <c:v>0.99833470599999996</c:v>
                </c:pt>
                <c:pt idx="88038">
                  <c:v>0.98337578699999995</c:v>
                </c:pt>
                <c:pt idx="88039">
                  <c:v>0.994798234</c:v>
                </c:pt>
                <c:pt idx="88040">
                  <c:v>0.98048173699999996</c:v>
                </c:pt>
                <c:pt idx="88041">
                  <c:v>0.994798234</c:v>
                </c:pt>
                <c:pt idx="88042">
                  <c:v>0.98337578699999995</c:v>
                </c:pt>
                <c:pt idx="88043">
                  <c:v>0.98529628999999996</c:v>
                </c:pt>
                <c:pt idx="88044">
                  <c:v>0.994798234</c:v>
                </c:pt>
                <c:pt idx="88045">
                  <c:v>0.99100769600000005</c:v>
                </c:pt>
                <c:pt idx="88046">
                  <c:v>0.99466263200000005</c:v>
                </c:pt>
                <c:pt idx="88047">
                  <c:v>0.99466263200000005</c:v>
                </c:pt>
                <c:pt idx="88048">
                  <c:v>0.99833470599999996</c:v>
                </c:pt>
                <c:pt idx="88049">
                  <c:v>0.99466263200000005</c:v>
                </c:pt>
                <c:pt idx="88050">
                  <c:v>0.98552498799999999</c:v>
                </c:pt>
                <c:pt idx="88051">
                  <c:v>0.99466263200000005</c:v>
                </c:pt>
                <c:pt idx="88052">
                  <c:v>0.994798234</c:v>
                </c:pt>
                <c:pt idx="88053">
                  <c:v>0.98048173699999996</c:v>
                </c:pt>
                <c:pt idx="88054">
                  <c:v>0.98337578699999995</c:v>
                </c:pt>
                <c:pt idx="88055">
                  <c:v>0.99833470599999996</c:v>
                </c:pt>
                <c:pt idx="88056">
                  <c:v>0.99833470599999996</c:v>
                </c:pt>
                <c:pt idx="88057">
                  <c:v>0.98337578699999995</c:v>
                </c:pt>
                <c:pt idx="88058">
                  <c:v>0.987316898</c:v>
                </c:pt>
                <c:pt idx="88059">
                  <c:v>0.98048173699999996</c:v>
                </c:pt>
                <c:pt idx="88060">
                  <c:v>0.994798234</c:v>
                </c:pt>
                <c:pt idx="88061">
                  <c:v>0.98549281</c:v>
                </c:pt>
                <c:pt idx="88062">
                  <c:v>0.98337578699999995</c:v>
                </c:pt>
                <c:pt idx="88063">
                  <c:v>0.99833470599999996</c:v>
                </c:pt>
                <c:pt idx="88064">
                  <c:v>0.99466263200000005</c:v>
                </c:pt>
                <c:pt idx="88065">
                  <c:v>0.98337578699999995</c:v>
                </c:pt>
                <c:pt idx="88066">
                  <c:v>0.99466263200000005</c:v>
                </c:pt>
                <c:pt idx="88067">
                  <c:v>0.99833470599999996</c:v>
                </c:pt>
                <c:pt idx="88068">
                  <c:v>0.99456953599999998</c:v>
                </c:pt>
                <c:pt idx="88069">
                  <c:v>0.99833470599999996</c:v>
                </c:pt>
                <c:pt idx="88070">
                  <c:v>0.99090427199999997</c:v>
                </c:pt>
                <c:pt idx="88071">
                  <c:v>0.99466263200000005</c:v>
                </c:pt>
                <c:pt idx="88072">
                  <c:v>0.98337578699999995</c:v>
                </c:pt>
                <c:pt idx="88073">
                  <c:v>0.994798234</c:v>
                </c:pt>
                <c:pt idx="88074">
                  <c:v>0.99833470599999996</c:v>
                </c:pt>
                <c:pt idx="88075">
                  <c:v>0.99466263200000005</c:v>
                </c:pt>
                <c:pt idx="88076">
                  <c:v>0.99466263200000005</c:v>
                </c:pt>
                <c:pt idx="88077">
                  <c:v>0.99833470599999996</c:v>
                </c:pt>
                <c:pt idx="88078">
                  <c:v>0.99833470599999996</c:v>
                </c:pt>
                <c:pt idx="88079">
                  <c:v>0.98337578699999995</c:v>
                </c:pt>
                <c:pt idx="88080">
                  <c:v>0.99833470599999996</c:v>
                </c:pt>
                <c:pt idx="88081">
                  <c:v>0.994798234</c:v>
                </c:pt>
                <c:pt idx="88082">
                  <c:v>0.98337578699999995</c:v>
                </c:pt>
                <c:pt idx="88083">
                  <c:v>0.99833470599999996</c:v>
                </c:pt>
                <c:pt idx="88084">
                  <c:v>0.994798234</c:v>
                </c:pt>
                <c:pt idx="88085">
                  <c:v>0.98048173699999996</c:v>
                </c:pt>
                <c:pt idx="88086">
                  <c:v>0.994798234</c:v>
                </c:pt>
                <c:pt idx="88087">
                  <c:v>0.98337578699999995</c:v>
                </c:pt>
                <c:pt idx="88088">
                  <c:v>0.99833470599999996</c:v>
                </c:pt>
                <c:pt idx="88089">
                  <c:v>0.99466263200000005</c:v>
                </c:pt>
                <c:pt idx="88090">
                  <c:v>0.99833470599999996</c:v>
                </c:pt>
                <c:pt idx="88091">
                  <c:v>0.99090427199999997</c:v>
                </c:pt>
                <c:pt idx="88092">
                  <c:v>0.98975540500000003</c:v>
                </c:pt>
                <c:pt idx="88093">
                  <c:v>0.99466263200000005</c:v>
                </c:pt>
                <c:pt idx="88094">
                  <c:v>0.994798234</c:v>
                </c:pt>
                <c:pt idx="88095">
                  <c:v>0.98048173699999996</c:v>
                </c:pt>
                <c:pt idx="88096">
                  <c:v>0.98729905299999998</c:v>
                </c:pt>
                <c:pt idx="88097">
                  <c:v>0.98337578699999995</c:v>
                </c:pt>
                <c:pt idx="88098">
                  <c:v>0.98048173699999996</c:v>
                </c:pt>
                <c:pt idx="88099">
                  <c:v>0.98337578699999995</c:v>
                </c:pt>
                <c:pt idx="88100">
                  <c:v>0.99466263200000005</c:v>
                </c:pt>
                <c:pt idx="88101">
                  <c:v>0.99833470599999996</c:v>
                </c:pt>
                <c:pt idx="88102">
                  <c:v>0.99833470599999996</c:v>
                </c:pt>
                <c:pt idx="88103">
                  <c:v>0.98337578699999995</c:v>
                </c:pt>
                <c:pt idx="88104">
                  <c:v>0.98048173699999996</c:v>
                </c:pt>
                <c:pt idx="88105">
                  <c:v>0.99466263200000005</c:v>
                </c:pt>
                <c:pt idx="88106">
                  <c:v>0.99833470599999996</c:v>
                </c:pt>
                <c:pt idx="88107">
                  <c:v>0.99466263200000005</c:v>
                </c:pt>
                <c:pt idx="88108">
                  <c:v>0.99833470599999996</c:v>
                </c:pt>
                <c:pt idx="88109">
                  <c:v>0.994798234</c:v>
                </c:pt>
                <c:pt idx="88110">
                  <c:v>0.994798234</c:v>
                </c:pt>
                <c:pt idx="88111">
                  <c:v>0.994798234</c:v>
                </c:pt>
                <c:pt idx="88112">
                  <c:v>0.98337578699999995</c:v>
                </c:pt>
                <c:pt idx="88113">
                  <c:v>0.994798234</c:v>
                </c:pt>
                <c:pt idx="88114">
                  <c:v>0.98048173699999996</c:v>
                </c:pt>
                <c:pt idx="88115">
                  <c:v>0.98048173699999996</c:v>
                </c:pt>
                <c:pt idx="88116">
                  <c:v>0.99466263200000005</c:v>
                </c:pt>
                <c:pt idx="88117">
                  <c:v>0.994798234</c:v>
                </c:pt>
                <c:pt idx="88118">
                  <c:v>0.98337578699999995</c:v>
                </c:pt>
                <c:pt idx="88119">
                  <c:v>0.98337578699999995</c:v>
                </c:pt>
                <c:pt idx="88120">
                  <c:v>0.994798234</c:v>
                </c:pt>
                <c:pt idx="88121">
                  <c:v>0.99466263200000005</c:v>
                </c:pt>
                <c:pt idx="88122">
                  <c:v>0.99833470599999996</c:v>
                </c:pt>
                <c:pt idx="88123">
                  <c:v>0.98048173699999996</c:v>
                </c:pt>
                <c:pt idx="88124">
                  <c:v>0.99466263200000005</c:v>
                </c:pt>
                <c:pt idx="88125">
                  <c:v>0.98048173699999996</c:v>
                </c:pt>
                <c:pt idx="88126">
                  <c:v>0.99466263200000005</c:v>
                </c:pt>
                <c:pt idx="88127">
                  <c:v>0.98337578699999995</c:v>
                </c:pt>
                <c:pt idx="88128">
                  <c:v>0.99466263200000005</c:v>
                </c:pt>
                <c:pt idx="88129">
                  <c:v>0.98337578699999995</c:v>
                </c:pt>
                <c:pt idx="88130">
                  <c:v>0.99466263200000005</c:v>
                </c:pt>
                <c:pt idx="88131">
                  <c:v>0.98337578699999995</c:v>
                </c:pt>
                <c:pt idx="88132">
                  <c:v>0.98337578699999995</c:v>
                </c:pt>
                <c:pt idx="88133">
                  <c:v>0.98048173699999996</c:v>
                </c:pt>
                <c:pt idx="88134">
                  <c:v>0.98337578699999995</c:v>
                </c:pt>
                <c:pt idx="88135">
                  <c:v>0.99100769600000005</c:v>
                </c:pt>
                <c:pt idx="88136">
                  <c:v>0.99466263200000005</c:v>
                </c:pt>
                <c:pt idx="88137">
                  <c:v>0.994798234</c:v>
                </c:pt>
                <c:pt idx="88138">
                  <c:v>0.994798234</c:v>
                </c:pt>
                <c:pt idx="88139">
                  <c:v>0.98048173699999996</c:v>
                </c:pt>
                <c:pt idx="88140">
                  <c:v>0.994798234</c:v>
                </c:pt>
                <c:pt idx="88141">
                  <c:v>0.98337578699999995</c:v>
                </c:pt>
                <c:pt idx="88142">
                  <c:v>0.99466263200000005</c:v>
                </c:pt>
                <c:pt idx="88143">
                  <c:v>0.99466263200000005</c:v>
                </c:pt>
                <c:pt idx="88144">
                  <c:v>0.99833470599999996</c:v>
                </c:pt>
                <c:pt idx="88145">
                  <c:v>0.98048173699999996</c:v>
                </c:pt>
                <c:pt idx="88146">
                  <c:v>0.98048173699999996</c:v>
                </c:pt>
                <c:pt idx="88147">
                  <c:v>0.994798234</c:v>
                </c:pt>
                <c:pt idx="88148">
                  <c:v>0.994798234</c:v>
                </c:pt>
                <c:pt idx="88149">
                  <c:v>0.994798234</c:v>
                </c:pt>
                <c:pt idx="88150">
                  <c:v>0.98048173699999996</c:v>
                </c:pt>
                <c:pt idx="88151">
                  <c:v>0.99466263200000005</c:v>
                </c:pt>
                <c:pt idx="88152">
                  <c:v>0.99833470599999996</c:v>
                </c:pt>
                <c:pt idx="88153">
                  <c:v>0.994798234</c:v>
                </c:pt>
                <c:pt idx="88154">
                  <c:v>0.994798234</c:v>
                </c:pt>
                <c:pt idx="88155">
                  <c:v>0.99466263200000005</c:v>
                </c:pt>
                <c:pt idx="88156">
                  <c:v>0.98048173699999996</c:v>
                </c:pt>
                <c:pt idx="88157">
                  <c:v>0.98337578699999995</c:v>
                </c:pt>
                <c:pt idx="88158">
                  <c:v>0.99466263200000005</c:v>
                </c:pt>
                <c:pt idx="88159">
                  <c:v>0.994798234</c:v>
                </c:pt>
                <c:pt idx="88160">
                  <c:v>0.98337578699999995</c:v>
                </c:pt>
                <c:pt idx="88161">
                  <c:v>0.99090427199999997</c:v>
                </c:pt>
                <c:pt idx="88162">
                  <c:v>0.99466263200000005</c:v>
                </c:pt>
                <c:pt idx="88163">
                  <c:v>0.98337578699999995</c:v>
                </c:pt>
                <c:pt idx="88164">
                  <c:v>0.994798234</c:v>
                </c:pt>
                <c:pt idx="88165">
                  <c:v>0.994798234</c:v>
                </c:pt>
                <c:pt idx="88166">
                  <c:v>0.994798234</c:v>
                </c:pt>
                <c:pt idx="88167">
                  <c:v>0.99466263200000005</c:v>
                </c:pt>
                <c:pt idx="88168">
                  <c:v>0.98337578699999995</c:v>
                </c:pt>
                <c:pt idx="88169">
                  <c:v>0.98337578699999995</c:v>
                </c:pt>
                <c:pt idx="88170">
                  <c:v>0.98337578699999995</c:v>
                </c:pt>
                <c:pt idx="88171">
                  <c:v>0.99100769600000005</c:v>
                </c:pt>
                <c:pt idx="88172">
                  <c:v>0.99833470599999996</c:v>
                </c:pt>
                <c:pt idx="88173">
                  <c:v>0.99833470599999996</c:v>
                </c:pt>
                <c:pt idx="88174">
                  <c:v>0.99466263200000005</c:v>
                </c:pt>
                <c:pt idx="88175">
                  <c:v>0.99100769600000005</c:v>
                </c:pt>
                <c:pt idx="88176">
                  <c:v>0.98048173699999996</c:v>
                </c:pt>
                <c:pt idx="88177">
                  <c:v>0.99833470599999996</c:v>
                </c:pt>
                <c:pt idx="88178">
                  <c:v>0.98048173699999996</c:v>
                </c:pt>
                <c:pt idx="88179">
                  <c:v>0.98337578699999995</c:v>
                </c:pt>
                <c:pt idx="88180">
                  <c:v>0.99466263200000005</c:v>
                </c:pt>
                <c:pt idx="88181">
                  <c:v>0.99466263200000005</c:v>
                </c:pt>
                <c:pt idx="88182">
                  <c:v>0.98337578699999995</c:v>
                </c:pt>
                <c:pt idx="88183">
                  <c:v>0.99833470599999996</c:v>
                </c:pt>
                <c:pt idx="88184">
                  <c:v>0.99466263200000005</c:v>
                </c:pt>
                <c:pt idx="88185">
                  <c:v>0.98337578699999995</c:v>
                </c:pt>
                <c:pt idx="88186">
                  <c:v>0.98048173699999996</c:v>
                </c:pt>
                <c:pt idx="88187">
                  <c:v>0.99833470599999996</c:v>
                </c:pt>
                <c:pt idx="88188">
                  <c:v>0.99833470599999996</c:v>
                </c:pt>
                <c:pt idx="88189">
                  <c:v>0.99090427199999997</c:v>
                </c:pt>
                <c:pt idx="88190">
                  <c:v>0.99833470599999996</c:v>
                </c:pt>
                <c:pt idx="88191">
                  <c:v>0.98337578699999995</c:v>
                </c:pt>
                <c:pt idx="88192">
                  <c:v>0.99466263200000005</c:v>
                </c:pt>
                <c:pt idx="88193">
                  <c:v>0.98048173699999996</c:v>
                </c:pt>
                <c:pt idx="88194">
                  <c:v>0.98337578699999995</c:v>
                </c:pt>
                <c:pt idx="88195">
                  <c:v>0.99833470599999996</c:v>
                </c:pt>
                <c:pt idx="88196">
                  <c:v>0.994798234</c:v>
                </c:pt>
                <c:pt idx="88197">
                  <c:v>0.98337578699999995</c:v>
                </c:pt>
                <c:pt idx="88198">
                  <c:v>0.99833470599999996</c:v>
                </c:pt>
                <c:pt idx="88199">
                  <c:v>0.99466263200000005</c:v>
                </c:pt>
                <c:pt idx="88200">
                  <c:v>0.994798234</c:v>
                </c:pt>
                <c:pt idx="88201">
                  <c:v>0.98729905299999998</c:v>
                </c:pt>
                <c:pt idx="88202">
                  <c:v>0.98337578699999995</c:v>
                </c:pt>
                <c:pt idx="88203">
                  <c:v>0.99466263200000005</c:v>
                </c:pt>
                <c:pt idx="88204">
                  <c:v>0.99466263200000005</c:v>
                </c:pt>
                <c:pt idx="88205">
                  <c:v>0.99466263200000005</c:v>
                </c:pt>
                <c:pt idx="88206">
                  <c:v>0.99833470599999996</c:v>
                </c:pt>
                <c:pt idx="88207">
                  <c:v>0.987316898</c:v>
                </c:pt>
                <c:pt idx="88208">
                  <c:v>0.98279561000000004</c:v>
                </c:pt>
                <c:pt idx="88209">
                  <c:v>0.98048173699999996</c:v>
                </c:pt>
                <c:pt idx="88210">
                  <c:v>0.98729905299999998</c:v>
                </c:pt>
                <c:pt idx="88211">
                  <c:v>0.98337578699999995</c:v>
                </c:pt>
                <c:pt idx="88212">
                  <c:v>0.994798234</c:v>
                </c:pt>
                <c:pt idx="88213">
                  <c:v>0.99833470599999996</c:v>
                </c:pt>
                <c:pt idx="88214">
                  <c:v>0.98337578699999995</c:v>
                </c:pt>
                <c:pt idx="88215">
                  <c:v>0.98337578699999995</c:v>
                </c:pt>
                <c:pt idx="88216">
                  <c:v>0.98337578699999995</c:v>
                </c:pt>
                <c:pt idx="88217">
                  <c:v>0.98337578699999995</c:v>
                </c:pt>
                <c:pt idx="88218">
                  <c:v>0.99833470599999996</c:v>
                </c:pt>
                <c:pt idx="88219">
                  <c:v>0.98048173699999996</c:v>
                </c:pt>
                <c:pt idx="88220">
                  <c:v>0.994798234</c:v>
                </c:pt>
                <c:pt idx="88221">
                  <c:v>0.99833470599999996</c:v>
                </c:pt>
                <c:pt idx="88222">
                  <c:v>0.98337578699999995</c:v>
                </c:pt>
                <c:pt idx="88223">
                  <c:v>0.99466263200000005</c:v>
                </c:pt>
                <c:pt idx="88224">
                  <c:v>0.98337578699999995</c:v>
                </c:pt>
                <c:pt idx="88225">
                  <c:v>0.99833470599999996</c:v>
                </c:pt>
                <c:pt idx="88226">
                  <c:v>0.994798234</c:v>
                </c:pt>
                <c:pt idx="88227">
                  <c:v>0.98552498799999999</c:v>
                </c:pt>
                <c:pt idx="88228">
                  <c:v>0.98337578699999995</c:v>
                </c:pt>
                <c:pt idx="88229">
                  <c:v>0.99833470599999996</c:v>
                </c:pt>
                <c:pt idx="88230">
                  <c:v>0.99466263200000005</c:v>
                </c:pt>
                <c:pt idx="88231">
                  <c:v>0.994798234</c:v>
                </c:pt>
                <c:pt idx="88232">
                  <c:v>0.98549281</c:v>
                </c:pt>
                <c:pt idx="88233">
                  <c:v>0.99833470599999996</c:v>
                </c:pt>
                <c:pt idx="88234">
                  <c:v>0.99090427199999997</c:v>
                </c:pt>
                <c:pt idx="88235">
                  <c:v>0.99100769600000005</c:v>
                </c:pt>
                <c:pt idx="88236">
                  <c:v>0.98337578699999995</c:v>
                </c:pt>
                <c:pt idx="88237">
                  <c:v>0.994798234</c:v>
                </c:pt>
                <c:pt idx="88238">
                  <c:v>0.98337578699999995</c:v>
                </c:pt>
                <c:pt idx="88239">
                  <c:v>0.994798234</c:v>
                </c:pt>
                <c:pt idx="88240">
                  <c:v>0.99833470599999996</c:v>
                </c:pt>
                <c:pt idx="88241">
                  <c:v>0.99466263200000005</c:v>
                </c:pt>
                <c:pt idx="88242">
                  <c:v>0.994798234</c:v>
                </c:pt>
                <c:pt idx="88243">
                  <c:v>0.98337578699999995</c:v>
                </c:pt>
                <c:pt idx="88244">
                  <c:v>0.99015918800000002</c:v>
                </c:pt>
                <c:pt idx="88245">
                  <c:v>0.99466263200000005</c:v>
                </c:pt>
                <c:pt idx="88246">
                  <c:v>0.99833470599999996</c:v>
                </c:pt>
                <c:pt idx="88247">
                  <c:v>0.99466263200000005</c:v>
                </c:pt>
                <c:pt idx="88248">
                  <c:v>0.99833470599999996</c:v>
                </c:pt>
                <c:pt idx="88249">
                  <c:v>0.98337578699999995</c:v>
                </c:pt>
                <c:pt idx="88250">
                  <c:v>0.99833470599999996</c:v>
                </c:pt>
                <c:pt idx="88251">
                  <c:v>0.98337578699999995</c:v>
                </c:pt>
                <c:pt idx="88252">
                  <c:v>0.99833470599999996</c:v>
                </c:pt>
                <c:pt idx="88253">
                  <c:v>0.98048173699999996</c:v>
                </c:pt>
                <c:pt idx="88254">
                  <c:v>0.994798234</c:v>
                </c:pt>
                <c:pt idx="88255">
                  <c:v>0.99466263200000005</c:v>
                </c:pt>
                <c:pt idx="88256">
                  <c:v>0.99833470599999996</c:v>
                </c:pt>
                <c:pt idx="88257">
                  <c:v>0.98337578699999995</c:v>
                </c:pt>
                <c:pt idx="88258">
                  <c:v>0.98337578699999995</c:v>
                </c:pt>
                <c:pt idx="88259">
                  <c:v>0.98337578699999995</c:v>
                </c:pt>
                <c:pt idx="88260">
                  <c:v>0.99833470599999996</c:v>
                </c:pt>
                <c:pt idx="88261">
                  <c:v>0.99466263200000005</c:v>
                </c:pt>
                <c:pt idx="88262">
                  <c:v>0.98337578699999995</c:v>
                </c:pt>
                <c:pt idx="88263">
                  <c:v>0.99466263200000005</c:v>
                </c:pt>
                <c:pt idx="88264">
                  <c:v>0.98048173699999996</c:v>
                </c:pt>
                <c:pt idx="88265">
                  <c:v>0.99466263200000005</c:v>
                </c:pt>
                <c:pt idx="88266">
                  <c:v>0.99466263200000005</c:v>
                </c:pt>
                <c:pt idx="88267">
                  <c:v>0.98048173699999996</c:v>
                </c:pt>
                <c:pt idx="88268">
                  <c:v>0.98337578699999995</c:v>
                </c:pt>
                <c:pt idx="88269">
                  <c:v>0.98337578699999995</c:v>
                </c:pt>
                <c:pt idx="88270">
                  <c:v>0.99466263200000005</c:v>
                </c:pt>
                <c:pt idx="88271">
                  <c:v>0.99833470599999996</c:v>
                </c:pt>
                <c:pt idx="88272">
                  <c:v>0.98337578699999995</c:v>
                </c:pt>
                <c:pt idx="88273">
                  <c:v>0.98337578699999995</c:v>
                </c:pt>
                <c:pt idx="88274">
                  <c:v>0.99027694600000005</c:v>
                </c:pt>
                <c:pt idx="88275">
                  <c:v>0.98337578699999995</c:v>
                </c:pt>
                <c:pt idx="88276">
                  <c:v>0.98337578699999995</c:v>
                </c:pt>
                <c:pt idx="88277">
                  <c:v>0.99015918800000002</c:v>
                </c:pt>
                <c:pt idx="88278">
                  <c:v>0.99833470599999996</c:v>
                </c:pt>
                <c:pt idx="88279">
                  <c:v>0.98337578699999995</c:v>
                </c:pt>
                <c:pt idx="88280">
                  <c:v>0.98337578699999995</c:v>
                </c:pt>
                <c:pt idx="88281">
                  <c:v>0.98048173699999996</c:v>
                </c:pt>
                <c:pt idx="88282">
                  <c:v>0.99466263200000005</c:v>
                </c:pt>
                <c:pt idx="88283">
                  <c:v>0.98337578699999995</c:v>
                </c:pt>
                <c:pt idx="88284">
                  <c:v>0.99466263200000005</c:v>
                </c:pt>
                <c:pt idx="88285">
                  <c:v>0.98337578699999995</c:v>
                </c:pt>
                <c:pt idx="88286">
                  <c:v>0.98048173699999996</c:v>
                </c:pt>
                <c:pt idx="88287">
                  <c:v>0.98337578699999995</c:v>
                </c:pt>
                <c:pt idx="88288">
                  <c:v>0.98337578699999995</c:v>
                </c:pt>
                <c:pt idx="88289">
                  <c:v>0.98337578699999995</c:v>
                </c:pt>
                <c:pt idx="88290">
                  <c:v>0.99466263200000005</c:v>
                </c:pt>
                <c:pt idx="88291">
                  <c:v>0.98337578699999995</c:v>
                </c:pt>
                <c:pt idx="88292">
                  <c:v>0.99090427199999997</c:v>
                </c:pt>
                <c:pt idx="88293">
                  <c:v>0.994798234</c:v>
                </c:pt>
                <c:pt idx="88294">
                  <c:v>0.99833470599999996</c:v>
                </c:pt>
                <c:pt idx="88295">
                  <c:v>0.98337578699999995</c:v>
                </c:pt>
                <c:pt idx="88296">
                  <c:v>0.99833470599999996</c:v>
                </c:pt>
                <c:pt idx="88297">
                  <c:v>0.98337578699999995</c:v>
                </c:pt>
                <c:pt idx="88298">
                  <c:v>0.98337578699999995</c:v>
                </c:pt>
                <c:pt idx="88299">
                  <c:v>0.99466263200000005</c:v>
                </c:pt>
                <c:pt idx="88300">
                  <c:v>0.99833470599999996</c:v>
                </c:pt>
                <c:pt idx="88301">
                  <c:v>0.98337578699999995</c:v>
                </c:pt>
                <c:pt idx="88302">
                  <c:v>0.98337578699999995</c:v>
                </c:pt>
                <c:pt idx="88303">
                  <c:v>0.99833470599999996</c:v>
                </c:pt>
                <c:pt idx="88304">
                  <c:v>0.99466263200000005</c:v>
                </c:pt>
                <c:pt idx="88305">
                  <c:v>0.98337578699999995</c:v>
                </c:pt>
                <c:pt idx="88306">
                  <c:v>0.99626751000000002</c:v>
                </c:pt>
                <c:pt idx="88307">
                  <c:v>0.98337578699999995</c:v>
                </c:pt>
                <c:pt idx="88308">
                  <c:v>0.99100769600000005</c:v>
                </c:pt>
                <c:pt idx="88309">
                  <c:v>0.994798234</c:v>
                </c:pt>
                <c:pt idx="88310">
                  <c:v>0.99466263200000005</c:v>
                </c:pt>
                <c:pt idx="88311">
                  <c:v>0.98048173699999996</c:v>
                </c:pt>
                <c:pt idx="88312">
                  <c:v>0.98337578699999995</c:v>
                </c:pt>
                <c:pt idx="88313">
                  <c:v>0.98337578699999995</c:v>
                </c:pt>
                <c:pt idx="88314">
                  <c:v>0.994798234</c:v>
                </c:pt>
                <c:pt idx="88315">
                  <c:v>0.994798234</c:v>
                </c:pt>
                <c:pt idx="88316">
                  <c:v>0.99466263200000005</c:v>
                </c:pt>
                <c:pt idx="88317">
                  <c:v>0.987316898</c:v>
                </c:pt>
                <c:pt idx="88318">
                  <c:v>0.98337578699999995</c:v>
                </c:pt>
                <c:pt idx="88319">
                  <c:v>0.98048173699999996</c:v>
                </c:pt>
                <c:pt idx="88320">
                  <c:v>0.994798234</c:v>
                </c:pt>
                <c:pt idx="88321">
                  <c:v>0.98337578699999995</c:v>
                </c:pt>
                <c:pt idx="88322">
                  <c:v>0.99466263200000005</c:v>
                </c:pt>
                <c:pt idx="88323">
                  <c:v>0.98048173699999996</c:v>
                </c:pt>
                <c:pt idx="88324">
                  <c:v>0.994798234</c:v>
                </c:pt>
                <c:pt idx="88325">
                  <c:v>0.98337578699999995</c:v>
                </c:pt>
                <c:pt idx="88326">
                  <c:v>0.994798234</c:v>
                </c:pt>
                <c:pt idx="88327">
                  <c:v>0.99833470599999996</c:v>
                </c:pt>
                <c:pt idx="88328">
                  <c:v>0.994798234</c:v>
                </c:pt>
                <c:pt idx="88329">
                  <c:v>0.99466263200000005</c:v>
                </c:pt>
                <c:pt idx="88330">
                  <c:v>0.994798234</c:v>
                </c:pt>
                <c:pt idx="88331">
                  <c:v>0.98337578699999995</c:v>
                </c:pt>
                <c:pt idx="88332">
                  <c:v>0.98337578699999995</c:v>
                </c:pt>
                <c:pt idx="88333">
                  <c:v>0.994798234</c:v>
                </c:pt>
                <c:pt idx="88334">
                  <c:v>0.98048173699999996</c:v>
                </c:pt>
                <c:pt idx="88335">
                  <c:v>0.99833470599999996</c:v>
                </c:pt>
                <c:pt idx="88336">
                  <c:v>0.994798234</c:v>
                </c:pt>
                <c:pt idx="88337">
                  <c:v>0.99466263200000005</c:v>
                </c:pt>
                <c:pt idx="88338">
                  <c:v>0.99833470599999996</c:v>
                </c:pt>
                <c:pt idx="88339">
                  <c:v>0.99466263200000005</c:v>
                </c:pt>
                <c:pt idx="88340">
                  <c:v>0.98337578699999995</c:v>
                </c:pt>
                <c:pt idx="88341">
                  <c:v>0.99466263200000005</c:v>
                </c:pt>
                <c:pt idx="88342">
                  <c:v>0.98337578699999995</c:v>
                </c:pt>
                <c:pt idx="88343">
                  <c:v>0.994798234</c:v>
                </c:pt>
                <c:pt idx="88344">
                  <c:v>0.987316898</c:v>
                </c:pt>
                <c:pt idx="88345">
                  <c:v>0.98337578699999995</c:v>
                </c:pt>
                <c:pt idx="88346">
                  <c:v>0.98337578699999995</c:v>
                </c:pt>
                <c:pt idx="88347">
                  <c:v>0.98337578699999995</c:v>
                </c:pt>
                <c:pt idx="88348">
                  <c:v>0.99466263200000005</c:v>
                </c:pt>
                <c:pt idx="88349">
                  <c:v>0.98337578699999995</c:v>
                </c:pt>
                <c:pt idx="88350">
                  <c:v>0.99466263200000005</c:v>
                </c:pt>
                <c:pt idx="88351">
                  <c:v>0.99466263200000005</c:v>
                </c:pt>
                <c:pt idx="88352">
                  <c:v>0.99833470599999996</c:v>
                </c:pt>
                <c:pt idx="88353">
                  <c:v>0.99466263200000005</c:v>
                </c:pt>
                <c:pt idx="88354">
                  <c:v>0.98048173699999996</c:v>
                </c:pt>
                <c:pt idx="88355">
                  <c:v>0.994798234</c:v>
                </c:pt>
                <c:pt idx="88356">
                  <c:v>0.994798234</c:v>
                </c:pt>
                <c:pt idx="88357">
                  <c:v>0.98337578699999995</c:v>
                </c:pt>
                <c:pt idx="88358">
                  <c:v>0.98337578699999995</c:v>
                </c:pt>
                <c:pt idx="88359">
                  <c:v>0.98337578699999995</c:v>
                </c:pt>
                <c:pt idx="88360">
                  <c:v>0.99466263200000005</c:v>
                </c:pt>
                <c:pt idx="88361">
                  <c:v>0.98337578699999995</c:v>
                </c:pt>
                <c:pt idx="88362">
                  <c:v>0.98729905299999998</c:v>
                </c:pt>
                <c:pt idx="88363">
                  <c:v>0.99833470599999996</c:v>
                </c:pt>
                <c:pt idx="88364">
                  <c:v>0.98337578699999995</c:v>
                </c:pt>
                <c:pt idx="88365">
                  <c:v>0.98337578699999995</c:v>
                </c:pt>
                <c:pt idx="88366">
                  <c:v>0.99466263200000005</c:v>
                </c:pt>
                <c:pt idx="88367">
                  <c:v>0.98337578699999995</c:v>
                </c:pt>
                <c:pt idx="88368">
                  <c:v>0.994798234</c:v>
                </c:pt>
                <c:pt idx="88369">
                  <c:v>0.994798234</c:v>
                </c:pt>
                <c:pt idx="88370">
                  <c:v>0.98048173699999996</c:v>
                </c:pt>
                <c:pt idx="88371">
                  <c:v>0.99466263200000005</c:v>
                </c:pt>
                <c:pt idx="88372">
                  <c:v>0.994798234</c:v>
                </c:pt>
                <c:pt idx="88373">
                  <c:v>0.994798234</c:v>
                </c:pt>
                <c:pt idx="88374">
                  <c:v>0.994798234</c:v>
                </c:pt>
                <c:pt idx="88375">
                  <c:v>0.98337578699999995</c:v>
                </c:pt>
                <c:pt idx="88376">
                  <c:v>0.99833470599999996</c:v>
                </c:pt>
                <c:pt idx="88377">
                  <c:v>0.98048173699999996</c:v>
                </c:pt>
                <c:pt idx="88378">
                  <c:v>0.98337578699999995</c:v>
                </c:pt>
                <c:pt idx="88379">
                  <c:v>0.99833470599999996</c:v>
                </c:pt>
                <c:pt idx="88380">
                  <c:v>0.99090427199999997</c:v>
                </c:pt>
                <c:pt idx="88381">
                  <c:v>0.99015918800000002</c:v>
                </c:pt>
                <c:pt idx="88382">
                  <c:v>0.99466263200000005</c:v>
                </c:pt>
                <c:pt idx="88383">
                  <c:v>0.99466263200000005</c:v>
                </c:pt>
                <c:pt idx="88384">
                  <c:v>0.98048173699999996</c:v>
                </c:pt>
                <c:pt idx="88385">
                  <c:v>0.99466263200000005</c:v>
                </c:pt>
                <c:pt idx="88386">
                  <c:v>0.99466263200000005</c:v>
                </c:pt>
                <c:pt idx="88387">
                  <c:v>0.99833470599999996</c:v>
                </c:pt>
                <c:pt idx="88388">
                  <c:v>0.994798234</c:v>
                </c:pt>
                <c:pt idx="88389">
                  <c:v>0.994798234</c:v>
                </c:pt>
                <c:pt idx="88390">
                  <c:v>0.99466263200000005</c:v>
                </c:pt>
                <c:pt idx="88391">
                  <c:v>0.98337578699999995</c:v>
                </c:pt>
                <c:pt idx="88392">
                  <c:v>0.99833470599999996</c:v>
                </c:pt>
                <c:pt idx="88393">
                  <c:v>0.994798234</c:v>
                </c:pt>
                <c:pt idx="88394">
                  <c:v>0.98048173699999996</c:v>
                </c:pt>
                <c:pt idx="88395">
                  <c:v>0.98337578699999995</c:v>
                </c:pt>
                <c:pt idx="88396">
                  <c:v>0.99466263200000005</c:v>
                </c:pt>
                <c:pt idx="88397">
                  <c:v>0.99466263200000005</c:v>
                </c:pt>
                <c:pt idx="88398">
                  <c:v>0.98337578699999995</c:v>
                </c:pt>
                <c:pt idx="88399">
                  <c:v>0.99466263200000005</c:v>
                </c:pt>
                <c:pt idx="88400">
                  <c:v>0.98337578699999995</c:v>
                </c:pt>
                <c:pt idx="88401">
                  <c:v>0.98048173699999996</c:v>
                </c:pt>
                <c:pt idx="88402">
                  <c:v>0.98337578699999995</c:v>
                </c:pt>
                <c:pt idx="88403">
                  <c:v>0.987316898</c:v>
                </c:pt>
                <c:pt idx="88404">
                  <c:v>0.994798234</c:v>
                </c:pt>
                <c:pt idx="88405">
                  <c:v>0.994798234</c:v>
                </c:pt>
                <c:pt idx="88406">
                  <c:v>0.99466263200000005</c:v>
                </c:pt>
                <c:pt idx="88407">
                  <c:v>0.99833470599999996</c:v>
                </c:pt>
                <c:pt idx="88408">
                  <c:v>0.98337578699999995</c:v>
                </c:pt>
                <c:pt idx="88409">
                  <c:v>0.99466263200000005</c:v>
                </c:pt>
                <c:pt idx="88410">
                  <c:v>0.994798234</c:v>
                </c:pt>
                <c:pt idx="88411">
                  <c:v>0.99466263200000005</c:v>
                </c:pt>
                <c:pt idx="88412">
                  <c:v>0.994798234</c:v>
                </c:pt>
                <c:pt idx="88413">
                  <c:v>0.98048173699999996</c:v>
                </c:pt>
                <c:pt idx="88414">
                  <c:v>0.99466263200000005</c:v>
                </c:pt>
                <c:pt idx="88415">
                  <c:v>0.98337578699999995</c:v>
                </c:pt>
                <c:pt idx="88416">
                  <c:v>0.99466263200000005</c:v>
                </c:pt>
                <c:pt idx="88417">
                  <c:v>0.987316898</c:v>
                </c:pt>
                <c:pt idx="88418">
                  <c:v>0.98337578699999995</c:v>
                </c:pt>
                <c:pt idx="88419">
                  <c:v>0.99027694600000005</c:v>
                </c:pt>
                <c:pt idx="88420">
                  <c:v>0.994798234</c:v>
                </c:pt>
                <c:pt idx="88421">
                  <c:v>0.994798234</c:v>
                </c:pt>
                <c:pt idx="88422">
                  <c:v>0.98337578699999995</c:v>
                </c:pt>
                <c:pt idx="88423">
                  <c:v>0.99833470599999996</c:v>
                </c:pt>
                <c:pt idx="88424">
                  <c:v>0.98337578699999995</c:v>
                </c:pt>
                <c:pt idx="88425">
                  <c:v>0.99466263200000005</c:v>
                </c:pt>
                <c:pt idx="88426">
                  <c:v>0.98337578699999995</c:v>
                </c:pt>
                <c:pt idx="88427">
                  <c:v>0.98337578699999995</c:v>
                </c:pt>
                <c:pt idx="88428">
                  <c:v>0.99466263200000005</c:v>
                </c:pt>
                <c:pt idx="88429">
                  <c:v>0.99833470599999996</c:v>
                </c:pt>
                <c:pt idx="88430">
                  <c:v>0.99466263200000005</c:v>
                </c:pt>
                <c:pt idx="88431">
                  <c:v>0.99466263200000005</c:v>
                </c:pt>
                <c:pt idx="88432">
                  <c:v>0.99466263200000005</c:v>
                </c:pt>
                <c:pt idx="88433">
                  <c:v>0.99466263200000005</c:v>
                </c:pt>
                <c:pt idx="88434">
                  <c:v>0.98337578699999995</c:v>
                </c:pt>
                <c:pt idx="88435">
                  <c:v>0.99466263200000005</c:v>
                </c:pt>
                <c:pt idx="88436">
                  <c:v>0.98337578699999995</c:v>
                </c:pt>
                <c:pt idx="88437">
                  <c:v>0.98529628999999996</c:v>
                </c:pt>
                <c:pt idx="88438">
                  <c:v>0.99833470599999996</c:v>
                </c:pt>
                <c:pt idx="88439">
                  <c:v>0.994798234</c:v>
                </c:pt>
                <c:pt idx="88440">
                  <c:v>0.99635453600000001</c:v>
                </c:pt>
                <c:pt idx="88441">
                  <c:v>0.994798234</c:v>
                </c:pt>
                <c:pt idx="88442">
                  <c:v>0.99466263200000005</c:v>
                </c:pt>
                <c:pt idx="88443">
                  <c:v>0.98337578699999995</c:v>
                </c:pt>
                <c:pt idx="88444">
                  <c:v>0.99833470599999996</c:v>
                </c:pt>
                <c:pt idx="88445">
                  <c:v>0.99833470599999996</c:v>
                </c:pt>
                <c:pt idx="88446">
                  <c:v>0.98337578699999995</c:v>
                </c:pt>
                <c:pt idx="88447">
                  <c:v>0.99833470599999996</c:v>
                </c:pt>
                <c:pt idx="88448">
                  <c:v>0.98048173699999996</c:v>
                </c:pt>
                <c:pt idx="88449">
                  <c:v>0.99466263200000005</c:v>
                </c:pt>
                <c:pt idx="88450">
                  <c:v>0.98048173699999996</c:v>
                </c:pt>
                <c:pt idx="88451">
                  <c:v>0.98337578699999995</c:v>
                </c:pt>
                <c:pt idx="88452">
                  <c:v>0.98337578699999995</c:v>
                </c:pt>
                <c:pt idx="88453">
                  <c:v>0.98337578699999995</c:v>
                </c:pt>
                <c:pt idx="88454">
                  <c:v>0.99833470599999996</c:v>
                </c:pt>
                <c:pt idx="88455">
                  <c:v>0.98337578699999995</c:v>
                </c:pt>
                <c:pt idx="88456">
                  <c:v>0.98529628999999996</c:v>
                </c:pt>
                <c:pt idx="88457">
                  <c:v>0.98337578699999995</c:v>
                </c:pt>
                <c:pt idx="88458">
                  <c:v>0.98337578699999995</c:v>
                </c:pt>
                <c:pt idx="88459">
                  <c:v>0.98337578699999995</c:v>
                </c:pt>
                <c:pt idx="88460">
                  <c:v>0.99466263200000005</c:v>
                </c:pt>
                <c:pt idx="88461">
                  <c:v>0.994798234</c:v>
                </c:pt>
                <c:pt idx="88462">
                  <c:v>0.99466263200000005</c:v>
                </c:pt>
                <c:pt idx="88463">
                  <c:v>0.99833470599999996</c:v>
                </c:pt>
                <c:pt idx="88464">
                  <c:v>0.99466263200000005</c:v>
                </c:pt>
                <c:pt idx="88465">
                  <c:v>0.99100769600000005</c:v>
                </c:pt>
                <c:pt idx="88466">
                  <c:v>0.99466263200000005</c:v>
                </c:pt>
                <c:pt idx="88467">
                  <c:v>0.98048173699999996</c:v>
                </c:pt>
                <c:pt idx="88468">
                  <c:v>0.99466263200000005</c:v>
                </c:pt>
                <c:pt idx="88469">
                  <c:v>0.98048173699999996</c:v>
                </c:pt>
                <c:pt idx="88470">
                  <c:v>0.99466263200000005</c:v>
                </c:pt>
                <c:pt idx="88471">
                  <c:v>0.99466263200000005</c:v>
                </c:pt>
                <c:pt idx="88472">
                  <c:v>0.99833470599999996</c:v>
                </c:pt>
                <c:pt idx="88473">
                  <c:v>0.99466263200000005</c:v>
                </c:pt>
                <c:pt idx="88474">
                  <c:v>0.99466263200000005</c:v>
                </c:pt>
                <c:pt idx="88475">
                  <c:v>0.994798234</c:v>
                </c:pt>
                <c:pt idx="88476">
                  <c:v>0.99466263200000005</c:v>
                </c:pt>
                <c:pt idx="88477">
                  <c:v>0.99833470599999996</c:v>
                </c:pt>
                <c:pt idx="88478">
                  <c:v>0.99626751000000002</c:v>
                </c:pt>
                <c:pt idx="88479">
                  <c:v>0.98337578699999995</c:v>
                </c:pt>
                <c:pt idx="88480">
                  <c:v>0.98048173699999996</c:v>
                </c:pt>
                <c:pt idx="88481">
                  <c:v>0.99466263200000005</c:v>
                </c:pt>
                <c:pt idx="88482">
                  <c:v>0.99626751000000002</c:v>
                </c:pt>
                <c:pt idx="88483">
                  <c:v>0.99466263200000005</c:v>
                </c:pt>
                <c:pt idx="88484">
                  <c:v>0.994798234</c:v>
                </c:pt>
                <c:pt idx="88485">
                  <c:v>0.98337578699999995</c:v>
                </c:pt>
                <c:pt idx="88486">
                  <c:v>0.99466263200000005</c:v>
                </c:pt>
                <c:pt idx="88487">
                  <c:v>0.98337578699999995</c:v>
                </c:pt>
                <c:pt idx="88488">
                  <c:v>0.99466263200000005</c:v>
                </c:pt>
                <c:pt idx="88489">
                  <c:v>0.99833470599999996</c:v>
                </c:pt>
                <c:pt idx="88490">
                  <c:v>0.99466263200000005</c:v>
                </c:pt>
                <c:pt idx="88491">
                  <c:v>0.98048173699999996</c:v>
                </c:pt>
                <c:pt idx="88492">
                  <c:v>0.99833470599999996</c:v>
                </c:pt>
                <c:pt idx="88493">
                  <c:v>0.99466263200000005</c:v>
                </c:pt>
                <c:pt idx="88494">
                  <c:v>0.98048173699999996</c:v>
                </c:pt>
                <c:pt idx="88495">
                  <c:v>0.99466263200000005</c:v>
                </c:pt>
                <c:pt idx="88496">
                  <c:v>0.98048173699999996</c:v>
                </c:pt>
                <c:pt idx="88497">
                  <c:v>0.99090427199999997</c:v>
                </c:pt>
                <c:pt idx="88498">
                  <c:v>0.98048173699999996</c:v>
                </c:pt>
                <c:pt idx="88499">
                  <c:v>0.98048173699999996</c:v>
                </c:pt>
                <c:pt idx="88500">
                  <c:v>0.98048173699999996</c:v>
                </c:pt>
                <c:pt idx="88501">
                  <c:v>0.994798234</c:v>
                </c:pt>
                <c:pt idx="88502">
                  <c:v>0.987316898</c:v>
                </c:pt>
                <c:pt idx="88503">
                  <c:v>0.98337578699999995</c:v>
                </c:pt>
                <c:pt idx="88504">
                  <c:v>0.99466263200000005</c:v>
                </c:pt>
                <c:pt idx="88505">
                  <c:v>0.99466263200000005</c:v>
                </c:pt>
                <c:pt idx="88506">
                  <c:v>0.98337578699999995</c:v>
                </c:pt>
                <c:pt idx="88507">
                  <c:v>0.98337578699999995</c:v>
                </c:pt>
                <c:pt idx="88508">
                  <c:v>0.994798234</c:v>
                </c:pt>
                <c:pt idx="88509">
                  <c:v>0.98337578699999995</c:v>
                </c:pt>
                <c:pt idx="88510">
                  <c:v>0.994798234</c:v>
                </c:pt>
                <c:pt idx="88511">
                  <c:v>0.99466263200000005</c:v>
                </c:pt>
                <c:pt idx="88512">
                  <c:v>0.99466263200000005</c:v>
                </c:pt>
                <c:pt idx="88513">
                  <c:v>0.99833470599999996</c:v>
                </c:pt>
                <c:pt idx="88514">
                  <c:v>0.98729905299999998</c:v>
                </c:pt>
                <c:pt idx="88515">
                  <c:v>0.98337578699999995</c:v>
                </c:pt>
                <c:pt idx="88516">
                  <c:v>0.98337578699999995</c:v>
                </c:pt>
                <c:pt idx="88517">
                  <c:v>0.98337578699999995</c:v>
                </c:pt>
                <c:pt idx="88518">
                  <c:v>0.99466263200000005</c:v>
                </c:pt>
                <c:pt idx="88519">
                  <c:v>0.98048173699999996</c:v>
                </c:pt>
                <c:pt idx="88520">
                  <c:v>0.98337578699999995</c:v>
                </c:pt>
                <c:pt idx="88521">
                  <c:v>0.99466263200000005</c:v>
                </c:pt>
                <c:pt idx="88522">
                  <c:v>0.994798234</c:v>
                </c:pt>
                <c:pt idx="88523">
                  <c:v>0.99466263200000005</c:v>
                </c:pt>
                <c:pt idx="88524">
                  <c:v>0.99833470599999996</c:v>
                </c:pt>
                <c:pt idx="88525">
                  <c:v>0.99833470599999996</c:v>
                </c:pt>
                <c:pt idx="88526">
                  <c:v>0.99466263200000005</c:v>
                </c:pt>
                <c:pt idx="88527">
                  <c:v>0.99466263200000005</c:v>
                </c:pt>
                <c:pt idx="88528">
                  <c:v>0.98337578699999995</c:v>
                </c:pt>
                <c:pt idx="88529">
                  <c:v>0.99466263200000005</c:v>
                </c:pt>
                <c:pt idx="88530">
                  <c:v>0.99466263200000005</c:v>
                </c:pt>
                <c:pt idx="88531">
                  <c:v>0.99833470599999996</c:v>
                </c:pt>
                <c:pt idx="88532">
                  <c:v>0.994798234</c:v>
                </c:pt>
                <c:pt idx="88533">
                  <c:v>0.99833470599999996</c:v>
                </c:pt>
                <c:pt idx="88534">
                  <c:v>0.99466263200000005</c:v>
                </c:pt>
                <c:pt idx="88535">
                  <c:v>0.99466263200000005</c:v>
                </c:pt>
                <c:pt idx="88536">
                  <c:v>0.99466263200000005</c:v>
                </c:pt>
                <c:pt idx="88537">
                  <c:v>0.99833470599999996</c:v>
                </c:pt>
                <c:pt idx="88538">
                  <c:v>0.994798234</c:v>
                </c:pt>
                <c:pt idx="88539">
                  <c:v>0.98337578699999995</c:v>
                </c:pt>
                <c:pt idx="88540">
                  <c:v>0.98337578699999995</c:v>
                </c:pt>
                <c:pt idx="88541">
                  <c:v>0.99466263200000005</c:v>
                </c:pt>
                <c:pt idx="88542">
                  <c:v>0.98549281</c:v>
                </c:pt>
                <c:pt idx="88543">
                  <c:v>0.99466263200000005</c:v>
                </c:pt>
                <c:pt idx="88544">
                  <c:v>0.99100769600000005</c:v>
                </c:pt>
                <c:pt idx="88545">
                  <c:v>0.994798234</c:v>
                </c:pt>
                <c:pt idx="88546">
                  <c:v>0.99833470599999996</c:v>
                </c:pt>
                <c:pt idx="88547">
                  <c:v>0.994798234</c:v>
                </c:pt>
                <c:pt idx="88548">
                  <c:v>0.99833470599999996</c:v>
                </c:pt>
                <c:pt idx="88549">
                  <c:v>0.99466263200000005</c:v>
                </c:pt>
                <c:pt idx="88550">
                  <c:v>0.99466263200000005</c:v>
                </c:pt>
                <c:pt idx="88551">
                  <c:v>0.98337578699999995</c:v>
                </c:pt>
                <c:pt idx="88552">
                  <c:v>0.994798234</c:v>
                </c:pt>
                <c:pt idx="88553">
                  <c:v>0.98669746800000002</c:v>
                </c:pt>
                <c:pt idx="88554">
                  <c:v>0.99833470599999996</c:v>
                </c:pt>
                <c:pt idx="88555">
                  <c:v>0.98337578699999995</c:v>
                </c:pt>
                <c:pt idx="88556">
                  <c:v>0.98337578699999995</c:v>
                </c:pt>
                <c:pt idx="88557">
                  <c:v>0.99833470599999996</c:v>
                </c:pt>
                <c:pt idx="88558">
                  <c:v>0.994798234</c:v>
                </c:pt>
                <c:pt idx="88559">
                  <c:v>0.994798234</c:v>
                </c:pt>
                <c:pt idx="88560">
                  <c:v>0.99466263200000005</c:v>
                </c:pt>
                <c:pt idx="88561">
                  <c:v>0.98048173699999996</c:v>
                </c:pt>
                <c:pt idx="88562">
                  <c:v>0.99466263200000005</c:v>
                </c:pt>
                <c:pt idx="88563">
                  <c:v>0.994798234</c:v>
                </c:pt>
                <c:pt idx="88564">
                  <c:v>0.99833470599999996</c:v>
                </c:pt>
                <c:pt idx="88565">
                  <c:v>0.98337578699999995</c:v>
                </c:pt>
                <c:pt idx="88566">
                  <c:v>0.99100769600000005</c:v>
                </c:pt>
                <c:pt idx="88567">
                  <c:v>0.994798234</c:v>
                </c:pt>
                <c:pt idx="88568">
                  <c:v>0.98337578699999995</c:v>
                </c:pt>
                <c:pt idx="88569">
                  <c:v>0.98048173699999996</c:v>
                </c:pt>
                <c:pt idx="88570">
                  <c:v>0.98337578699999995</c:v>
                </c:pt>
                <c:pt idx="88571">
                  <c:v>0.99833470599999996</c:v>
                </c:pt>
                <c:pt idx="88572">
                  <c:v>0.994798234</c:v>
                </c:pt>
                <c:pt idx="88573">
                  <c:v>0.98337578699999995</c:v>
                </c:pt>
                <c:pt idx="88574">
                  <c:v>0.98048173699999996</c:v>
                </c:pt>
                <c:pt idx="88575">
                  <c:v>0.98337578699999995</c:v>
                </c:pt>
                <c:pt idx="88576">
                  <c:v>0.99090427199999997</c:v>
                </c:pt>
                <c:pt idx="88577">
                  <c:v>0.99466263200000005</c:v>
                </c:pt>
                <c:pt idx="88578">
                  <c:v>0.99833470599999996</c:v>
                </c:pt>
                <c:pt idx="88579">
                  <c:v>0.98337578699999995</c:v>
                </c:pt>
                <c:pt idx="88580">
                  <c:v>0.98337578699999995</c:v>
                </c:pt>
                <c:pt idx="88581">
                  <c:v>0.98337578699999995</c:v>
                </c:pt>
                <c:pt idx="88582">
                  <c:v>0.98337578699999995</c:v>
                </c:pt>
                <c:pt idx="88583">
                  <c:v>0.99466263200000005</c:v>
                </c:pt>
                <c:pt idx="88584">
                  <c:v>0.99833470599999996</c:v>
                </c:pt>
                <c:pt idx="88585">
                  <c:v>0.99466263200000005</c:v>
                </c:pt>
                <c:pt idx="88586">
                  <c:v>0.98337578699999995</c:v>
                </c:pt>
                <c:pt idx="88587">
                  <c:v>0.99466263200000005</c:v>
                </c:pt>
                <c:pt idx="88588">
                  <c:v>0.98048173699999996</c:v>
                </c:pt>
                <c:pt idx="88589">
                  <c:v>0.98048173699999996</c:v>
                </c:pt>
                <c:pt idx="88590">
                  <c:v>0.98048173699999996</c:v>
                </c:pt>
                <c:pt idx="88591">
                  <c:v>0.99833470599999996</c:v>
                </c:pt>
                <c:pt idx="88592">
                  <c:v>0.994798234</c:v>
                </c:pt>
                <c:pt idx="88593">
                  <c:v>0.99466263200000005</c:v>
                </c:pt>
                <c:pt idx="88594">
                  <c:v>0.99833470599999996</c:v>
                </c:pt>
                <c:pt idx="88595">
                  <c:v>0.98048173699999996</c:v>
                </c:pt>
                <c:pt idx="88596">
                  <c:v>0.98048173699999996</c:v>
                </c:pt>
                <c:pt idx="88597">
                  <c:v>0.99833470599999996</c:v>
                </c:pt>
                <c:pt idx="88598">
                  <c:v>0.98048173699999996</c:v>
                </c:pt>
                <c:pt idx="88599">
                  <c:v>0.98048173699999996</c:v>
                </c:pt>
                <c:pt idx="88600">
                  <c:v>0.994798234</c:v>
                </c:pt>
                <c:pt idx="88601">
                  <c:v>0.98337578699999995</c:v>
                </c:pt>
                <c:pt idx="88602">
                  <c:v>0.99833470599999996</c:v>
                </c:pt>
                <c:pt idx="88603">
                  <c:v>0.99466263200000005</c:v>
                </c:pt>
                <c:pt idx="88604">
                  <c:v>0.98337578699999995</c:v>
                </c:pt>
                <c:pt idx="88605">
                  <c:v>0.98048173699999996</c:v>
                </c:pt>
                <c:pt idx="88606">
                  <c:v>0.98048173699999996</c:v>
                </c:pt>
                <c:pt idx="88607">
                  <c:v>0.99466263200000005</c:v>
                </c:pt>
                <c:pt idx="88608">
                  <c:v>0.99466263200000005</c:v>
                </c:pt>
                <c:pt idx="88609">
                  <c:v>0.98337578699999995</c:v>
                </c:pt>
                <c:pt idx="88610">
                  <c:v>0.994798234</c:v>
                </c:pt>
                <c:pt idx="88611">
                  <c:v>0.99466263200000005</c:v>
                </c:pt>
                <c:pt idx="88612">
                  <c:v>0.99833470599999996</c:v>
                </c:pt>
                <c:pt idx="88613">
                  <c:v>0.994798234</c:v>
                </c:pt>
                <c:pt idx="88614">
                  <c:v>0.98337578699999995</c:v>
                </c:pt>
                <c:pt idx="88615">
                  <c:v>0.99833470599999996</c:v>
                </c:pt>
                <c:pt idx="88616">
                  <c:v>0.994798234</c:v>
                </c:pt>
                <c:pt idx="88617">
                  <c:v>0.98048173699999996</c:v>
                </c:pt>
                <c:pt idx="88618">
                  <c:v>0.98337578699999995</c:v>
                </c:pt>
                <c:pt idx="88619">
                  <c:v>0.98337578699999995</c:v>
                </c:pt>
                <c:pt idx="88620">
                  <c:v>0.99833470599999996</c:v>
                </c:pt>
                <c:pt idx="88621">
                  <c:v>0.99466263200000005</c:v>
                </c:pt>
                <c:pt idx="88622">
                  <c:v>0.99100769600000005</c:v>
                </c:pt>
                <c:pt idx="88623">
                  <c:v>0.99466263200000005</c:v>
                </c:pt>
                <c:pt idx="88624">
                  <c:v>0.98048173699999996</c:v>
                </c:pt>
                <c:pt idx="88625">
                  <c:v>0.994798234</c:v>
                </c:pt>
                <c:pt idx="88626">
                  <c:v>0.98048173699999996</c:v>
                </c:pt>
                <c:pt idx="88627">
                  <c:v>0.99833470599999996</c:v>
                </c:pt>
                <c:pt idx="88628">
                  <c:v>0.98337578699999995</c:v>
                </c:pt>
                <c:pt idx="88629">
                  <c:v>0.98337578699999995</c:v>
                </c:pt>
                <c:pt idx="88630">
                  <c:v>0.994798234</c:v>
                </c:pt>
                <c:pt idx="88631">
                  <c:v>0.98337578699999995</c:v>
                </c:pt>
                <c:pt idx="88632">
                  <c:v>0.99466263200000005</c:v>
                </c:pt>
                <c:pt idx="88633">
                  <c:v>0.98337578699999995</c:v>
                </c:pt>
                <c:pt idx="88634">
                  <c:v>0.98337578699999995</c:v>
                </c:pt>
                <c:pt idx="88635">
                  <c:v>0.99833470599999996</c:v>
                </c:pt>
                <c:pt idx="88636">
                  <c:v>0.99466263200000005</c:v>
                </c:pt>
                <c:pt idx="88637">
                  <c:v>0.994798234</c:v>
                </c:pt>
                <c:pt idx="88638">
                  <c:v>0.98337578699999995</c:v>
                </c:pt>
                <c:pt idx="88639">
                  <c:v>0.98337578699999995</c:v>
                </c:pt>
                <c:pt idx="88640">
                  <c:v>0.99466263200000005</c:v>
                </c:pt>
                <c:pt idx="88641">
                  <c:v>0.99466263200000005</c:v>
                </c:pt>
                <c:pt idx="88642">
                  <c:v>0.99027694600000005</c:v>
                </c:pt>
                <c:pt idx="88643">
                  <c:v>0.98048173699999996</c:v>
                </c:pt>
                <c:pt idx="88644">
                  <c:v>0.98048173699999996</c:v>
                </c:pt>
                <c:pt idx="88645">
                  <c:v>0.99466263200000005</c:v>
                </c:pt>
                <c:pt idx="88646">
                  <c:v>0.98048173699999996</c:v>
                </c:pt>
                <c:pt idx="88647">
                  <c:v>0.98337578699999995</c:v>
                </c:pt>
                <c:pt idx="88648">
                  <c:v>0.994798234</c:v>
                </c:pt>
                <c:pt idx="88649">
                  <c:v>0.98337578699999995</c:v>
                </c:pt>
                <c:pt idx="88650">
                  <c:v>0.99466263200000005</c:v>
                </c:pt>
                <c:pt idx="88651">
                  <c:v>0.99833470599999996</c:v>
                </c:pt>
                <c:pt idx="88652">
                  <c:v>0.99466263200000005</c:v>
                </c:pt>
                <c:pt idx="88653">
                  <c:v>0.99833470599999996</c:v>
                </c:pt>
                <c:pt idx="88654">
                  <c:v>0.98048173699999996</c:v>
                </c:pt>
                <c:pt idx="88655">
                  <c:v>0.994798234</c:v>
                </c:pt>
                <c:pt idx="88656">
                  <c:v>0.99466263200000005</c:v>
                </c:pt>
                <c:pt idx="88657">
                  <c:v>0.98048173699999996</c:v>
                </c:pt>
                <c:pt idx="88658">
                  <c:v>0.98048173699999996</c:v>
                </c:pt>
                <c:pt idx="88659">
                  <c:v>0.98337578699999995</c:v>
                </c:pt>
                <c:pt idx="88660">
                  <c:v>0.994798234</c:v>
                </c:pt>
                <c:pt idx="88661">
                  <c:v>0.99833470599999996</c:v>
                </c:pt>
                <c:pt idx="88662">
                  <c:v>0.99466263200000005</c:v>
                </c:pt>
                <c:pt idx="88663">
                  <c:v>0.98337578699999995</c:v>
                </c:pt>
                <c:pt idx="88664">
                  <c:v>0.98337578699999995</c:v>
                </c:pt>
                <c:pt idx="88665">
                  <c:v>0.99466263200000005</c:v>
                </c:pt>
                <c:pt idx="88666">
                  <c:v>0.994798234</c:v>
                </c:pt>
                <c:pt idx="88667">
                  <c:v>0.98337578699999995</c:v>
                </c:pt>
                <c:pt idx="88668">
                  <c:v>0.98337578699999995</c:v>
                </c:pt>
                <c:pt idx="88669">
                  <c:v>0.99466263200000005</c:v>
                </c:pt>
                <c:pt idx="88670">
                  <c:v>0.98337578699999995</c:v>
                </c:pt>
                <c:pt idx="88671">
                  <c:v>0.98048173699999996</c:v>
                </c:pt>
                <c:pt idx="88672">
                  <c:v>0.99100769600000005</c:v>
                </c:pt>
                <c:pt idx="88673">
                  <c:v>0.99466263200000005</c:v>
                </c:pt>
                <c:pt idx="88674">
                  <c:v>0.99100769600000005</c:v>
                </c:pt>
                <c:pt idx="88675">
                  <c:v>0.99466263200000005</c:v>
                </c:pt>
                <c:pt idx="88676">
                  <c:v>0.994798234</c:v>
                </c:pt>
                <c:pt idx="88677">
                  <c:v>0.98048173699999996</c:v>
                </c:pt>
                <c:pt idx="88678">
                  <c:v>0.99833470599999996</c:v>
                </c:pt>
                <c:pt idx="88679">
                  <c:v>0.99833470599999996</c:v>
                </c:pt>
                <c:pt idx="88680">
                  <c:v>0.99466263200000005</c:v>
                </c:pt>
                <c:pt idx="88681">
                  <c:v>0.98337578699999995</c:v>
                </c:pt>
                <c:pt idx="88682">
                  <c:v>0.99466263200000005</c:v>
                </c:pt>
                <c:pt idx="88683">
                  <c:v>0.98048173699999996</c:v>
                </c:pt>
                <c:pt idx="88684">
                  <c:v>0.99466263200000005</c:v>
                </c:pt>
                <c:pt idx="88685">
                  <c:v>0.99466263200000005</c:v>
                </c:pt>
                <c:pt idx="88686">
                  <c:v>0.98337578699999995</c:v>
                </c:pt>
                <c:pt idx="88687">
                  <c:v>0.98337578699999995</c:v>
                </c:pt>
                <c:pt idx="88688">
                  <c:v>0.98048173699999996</c:v>
                </c:pt>
                <c:pt idx="88689">
                  <c:v>0.99833470599999996</c:v>
                </c:pt>
                <c:pt idx="88690">
                  <c:v>0.994798234</c:v>
                </c:pt>
                <c:pt idx="88691">
                  <c:v>0.98337578699999995</c:v>
                </c:pt>
                <c:pt idx="88692">
                  <c:v>0.99466263200000005</c:v>
                </c:pt>
                <c:pt idx="88693">
                  <c:v>0.98337578699999995</c:v>
                </c:pt>
                <c:pt idx="88694">
                  <c:v>0.99833470599999996</c:v>
                </c:pt>
                <c:pt idx="88695">
                  <c:v>0.994798234</c:v>
                </c:pt>
                <c:pt idx="88696">
                  <c:v>0.98048173699999996</c:v>
                </c:pt>
                <c:pt idx="88697">
                  <c:v>0.98337578699999995</c:v>
                </c:pt>
                <c:pt idx="88698">
                  <c:v>0.99466263200000005</c:v>
                </c:pt>
                <c:pt idx="88699">
                  <c:v>0.994798234</c:v>
                </c:pt>
                <c:pt idx="88700">
                  <c:v>0.98337578699999995</c:v>
                </c:pt>
                <c:pt idx="88701">
                  <c:v>0.99466263200000005</c:v>
                </c:pt>
                <c:pt idx="88702">
                  <c:v>0.99466263200000005</c:v>
                </c:pt>
                <c:pt idx="88703">
                  <c:v>0.99833470599999996</c:v>
                </c:pt>
                <c:pt idx="88704">
                  <c:v>0.99833470599999996</c:v>
                </c:pt>
                <c:pt idx="88705">
                  <c:v>0.98337578699999995</c:v>
                </c:pt>
                <c:pt idx="88706">
                  <c:v>0.98337578699999995</c:v>
                </c:pt>
                <c:pt idx="88707">
                  <c:v>0.99466263200000005</c:v>
                </c:pt>
                <c:pt idx="88708">
                  <c:v>0.994798234</c:v>
                </c:pt>
                <c:pt idx="88709">
                  <c:v>0.98337578699999995</c:v>
                </c:pt>
                <c:pt idx="88710">
                  <c:v>0.98337578699999995</c:v>
                </c:pt>
                <c:pt idx="88711">
                  <c:v>0.99626751000000002</c:v>
                </c:pt>
                <c:pt idx="88712">
                  <c:v>0.98337578699999995</c:v>
                </c:pt>
                <c:pt idx="88713">
                  <c:v>0.98048173699999996</c:v>
                </c:pt>
                <c:pt idx="88714">
                  <c:v>0.99466263200000005</c:v>
                </c:pt>
                <c:pt idx="88715">
                  <c:v>0.98337578699999995</c:v>
                </c:pt>
                <c:pt idx="88716">
                  <c:v>0.98337578699999995</c:v>
                </c:pt>
                <c:pt idx="88717">
                  <c:v>0.99466263200000005</c:v>
                </c:pt>
                <c:pt idx="88718">
                  <c:v>0.99833470599999996</c:v>
                </c:pt>
                <c:pt idx="88719">
                  <c:v>0.99833470599999996</c:v>
                </c:pt>
                <c:pt idx="88720">
                  <c:v>0.994798234</c:v>
                </c:pt>
                <c:pt idx="88721">
                  <c:v>0.99466263200000005</c:v>
                </c:pt>
                <c:pt idx="88722">
                  <c:v>0.98337578699999995</c:v>
                </c:pt>
                <c:pt idx="88723">
                  <c:v>0.98337578699999995</c:v>
                </c:pt>
                <c:pt idx="88724">
                  <c:v>0.994798234</c:v>
                </c:pt>
                <c:pt idx="88725">
                  <c:v>0.99015918800000002</c:v>
                </c:pt>
                <c:pt idx="88726">
                  <c:v>0.98337578699999995</c:v>
                </c:pt>
                <c:pt idx="88727">
                  <c:v>0.99100769600000005</c:v>
                </c:pt>
                <c:pt idx="88728">
                  <c:v>0.994798234</c:v>
                </c:pt>
                <c:pt idx="88729">
                  <c:v>0.98337578699999995</c:v>
                </c:pt>
                <c:pt idx="88730">
                  <c:v>0.99466263200000005</c:v>
                </c:pt>
                <c:pt idx="88731">
                  <c:v>0.98337578699999995</c:v>
                </c:pt>
                <c:pt idx="88732">
                  <c:v>0.98337578699999995</c:v>
                </c:pt>
                <c:pt idx="88733">
                  <c:v>0.98293910900000003</c:v>
                </c:pt>
                <c:pt idx="88734">
                  <c:v>0.99466263200000005</c:v>
                </c:pt>
                <c:pt idx="88735">
                  <c:v>0.98337578699999995</c:v>
                </c:pt>
                <c:pt idx="88736">
                  <c:v>0.98337578699999995</c:v>
                </c:pt>
                <c:pt idx="88737">
                  <c:v>0.99833470599999996</c:v>
                </c:pt>
                <c:pt idx="88738">
                  <c:v>0.98337578699999995</c:v>
                </c:pt>
                <c:pt idx="88739">
                  <c:v>0.994798234</c:v>
                </c:pt>
                <c:pt idx="88740">
                  <c:v>0.99466263200000005</c:v>
                </c:pt>
                <c:pt idx="88741">
                  <c:v>0.99833470599999996</c:v>
                </c:pt>
                <c:pt idx="88742">
                  <c:v>0.99466263200000005</c:v>
                </c:pt>
                <c:pt idx="88743">
                  <c:v>0.99626751000000002</c:v>
                </c:pt>
                <c:pt idx="88744">
                  <c:v>0.98337578699999995</c:v>
                </c:pt>
                <c:pt idx="88745">
                  <c:v>0.98337578699999995</c:v>
                </c:pt>
                <c:pt idx="88746">
                  <c:v>0.994798234</c:v>
                </c:pt>
                <c:pt idx="88747">
                  <c:v>0.99466263200000005</c:v>
                </c:pt>
                <c:pt idx="88748">
                  <c:v>0.99833470599999996</c:v>
                </c:pt>
                <c:pt idx="88749">
                  <c:v>0.99466263200000005</c:v>
                </c:pt>
                <c:pt idx="88750">
                  <c:v>0.99466263200000005</c:v>
                </c:pt>
                <c:pt idx="88751">
                  <c:v>0.98337578699999995</c:v>
                </c:pt>
                <c:pt idx="88752">
                  <c:v>0.98048173699999996</c:v>
                </c:pt>
                <c:pt idx="88753">
                  <c:v>0.98337578699999995</c:v>
                </c:pt>
                <c:pt idx="88754">
                  <c:v>0.98337578699999995</c:v>
                </c:pt>
                <c:pt idx="88755">
                  <c:v>0.98337578699999995</c:v>
                </c:pt>
                <c:pt idx="88756">
                  <c:v>0.99027694600000005</c:v>
                </c:pt>
                <c:pt idx="88757">
                  <c:v>0.98048173699999996</c:v>
                </c:pt>
                <c:pt idx="88758">
                  <c:v>0.99833470599999996</c:v>
                </c:pt>
                <c:pt idx="88759">
                  <c:v>0.994798234</c:v>
                </c:pt>
                <c:pt idx="88760">
                  <c:v>0.97450132499999997</c:v>
                </c:pt>
                <c:pt idx="88761">
                  <c:v>0.98048173699999996</c:v>
                </c:pt>
                <c:pt idx="88762">
                  <c:v>0.98048173699999996</c:v>
                </c:pt>
                <c:pt idx="88763">
                  <c:v>0.99833470599999996</c:v>
                </c:pt>
                <c:pt idx="88764">
                  <c:v>0.99833470599999996</c:v>
                </c:pt>
                <c:pt idx="88765">
                  <c:v>0.98048173699999996</c:v>
                </c:pt>
                <c:pt idx="88766">
                  <c:v>0.99466263200000005</c:v>
                </c:pt>
                <c:pt idx="88767">
                  <c:v>0.98337578699999995</c:v>
                </c:pt>
                <c:pt idx="88768">
                  <c:v>0.99833470599999996</c:v>
                </c:pt>
                <c:pt idx="88769">
                  <c:v>0.99833470599999996</c:v>
                </c:pt>
                <c:pt idx="88770">
                  <c:v>0.99833470599999996</c:v>
                </c:pt>
                <c:pt idx="88771">
                  <c:v>0.99090427199999997</c:v>
                </c:pt>
                <c:pt idx="88772">
                  <c:v>0.99833470599999996</c:v>
                </c:pt>
                <c:pt idx="88773">
                  <c:v>0.98337578699999995</c:v>
                </c:pt>
                <c:pt idx="88774">
                  <c:v>0.99833470599999996</c:v>
                </c:pt>
                <c:pt idx="88775">
                  <c:v>0.98337578699999995</c:v>
                </c:pt>
                <c:pt idx="88776">
                  <c:v>0.98337578699999995</c:v>
                </c:pt>
                <c:pt idx="88777">
                  <c:v>0.99466263200000005</c:v>
                </c:pt>
                <c:pt idx="88778">
                  <c:v>0.98048173699999996</c:v>
                </c:pt>
                <c:pt idx="88779">
                  <c:v>0.98337578699999995</c:v>
                </c:pt>
                <c:pt idx="88780">
                  <c:v>0.994798234</c:v>
                </c:pt>
                <c:pt idx="88781">
                  <c:v>0.98048173699999996</c:v>
                </c:pt>
                <c:pt idx="88782">
                  <c:v>0.98337578699999995</c:v>
                </c:pt>
                <c:pt idx="88783">
                  <c:v>0.98337578699999995</c:v>
                </c:pt>
                <c:pt idx="88784">
                  <c:v>0.99466263200000005</c:v>
                </c:pt>
                <c:pt idx="88785">
                  <c:v>0.98337578699999995</c:v>
                </c:pt>
                <c:pt idx="88786">
                  <c:v>0.99466263200000005</c:v>
                </c:pt>
                <c:pt idx="88787">
                  <c:v>0.98337578699999995</c:v>
                </c:pt>
                <c:pt idx="88788">
                  <c:v>0.98048173699999996</c:v>
                </c:pt>
                <c:pt idx="88789">
                  <c:v>0.99833470599999996</c:v>
                </c:pt>
                <c:pt idx="88790">
                  <c:v>0.98048173699999996</c:v>
                </c:pt>
                <c:pt idx="88791">
                  <c:v>0.98048173699999996</c:v>
                </c:pt>
                <c:pt idx="88792">
                  <c:v>0.99466263200000005</c:v>
                </c:pt>
                <c:pt idx="88793">
                  <c:v>0.994798234</c:v>
                </c:pt>
                <c:pt idx="88794">
                  <c:v>0.98337578699999995</c:v>
                </c:pt>
                <c:pt idx="88795">
                  <c:v>0.98048173699999996</c:v>
                </c:pt>
                <c:pt idx="88796">
                  <c:v>0.98048173699999996</c:v>
                </c:pt>
                <c:pt idx="88797">
                  <c:v>0.99466263200000005</c:v>
                </c:pt>
                <c:pt idx="88798">
                  <c:v>0.98337578699999995</c:v>
                </c:pt>
                <c:pt idx="88799">
                  <c:v>0.99466263200000005</c:v>
                </c:pt>
                <c:pt idx="88800">
                  <c:v>0.994798234</c:v>
                </c:pt>
                <c:pt idx="88801">
                  <c:v>0.99466263200000005</c:v>
                </c:pt>
                <c:pt idx="88802">
                  <c:v>0.98048173699999996</c:v>
                </c:pt>
                <c:pt idx="88803">
                  <c:v>0.99833470599999996</c:v>
                </c:pt>
                <c:pt idx="88804">
                  <c:v>0.98337578699999995</c:v>
                </c:pt>
                <c:pt idx="88805">
                  <c:v>0.99027694600000005</c:v>
                </c:pt>
                <c:pt idx="88806">
                  <c:v>0.99466263200000005</c:v>
                </c:pt>
                <c:pt idx="88807">
                  <c:v>0.99833470599999996</c:v>
                </c:pt>
                <c:pt idx="88808">
                  <c:v>0.98048173699999996</c:v>
                </c:pt>
                <c:pt idx="88809">
                  <c:v>0.98337578699999995</c:v>
                </c:pt>
                <c:pt idx="88810">
                  <c:v>0.98337578699999995</c:v>
                </c:pt>
                <c:pt idx="88811">
                  <c:v>0.98048173699999996</c:v>
                </c:pt>
                <c:pt idx="88812">
                  <c:v>0.99100769600000005</c:v>
                </c:pt>
                <c:pt idx="88813">
                  <c:v>0.994798234</c:v>
                </c:pt>
                <c:pt idx="88814">
                  <c:v>0.98337578699999995</c:v>
                </c:pt>
                <c:pt idx="88815">
                  <c:v>0.98048173699999996</c:v>
                </c:pt>
                <c:pt idx="88816">
                  <c:v>0.99466263200000005</c:v>
                </c:pt>
                <c:pt idx="88817">
                  <c:v>0.99015918800000002</c:v>
                </c:pt>
                <c:pt idx="88818">
                  <c:v>0.994798234</c:v>
                </c:pt>
                <c:pt idx="88819">
                  <c:v>0.98337578699999995</c:v>
                </c:pt>
                <c:pt idx="88820">
                  <c:v>0.98337578699999995</c:v>
                </c:pt>
                <c:pt idx="88821">
                  <c:v>0.99466263200000005</c:v>
                </c:pt>
                <c:pt idx="88822">
                  <c:v>0.98048173699999996</c:v>
                </c:pt>
                <c:pt idx="88823">
                  <c:v>0.99466263200000005</c:v>
                </c:pt>
                <c:pt idx="88824">
                  <c:v>0.98337578699999995</c:v>
                </c:pt>
                <c:pt idx="88825">
                  <c:v>0.98337578699999995</c:v>
                </c:pt>
                <c:pt idx="88826">
                  <c:v>0.98048173699999996</c:v>
                </c:pt>
                <c:pt idx="88827">
                  <c:v>0.99466263200000005</c:v>
                </c:pt>
                <c:pt idx="88828">
                  <c:v>0.99456953599999998</c:v>
                </c:pt>
                <c:pt idx="88829">
                  <c:v>0.99833470599999996</c:v>
                </c:pt>
                <c:pt idx="88830">
                  <c:v>0.99833470599999996</c:v>
                </c:pt>
                <c:pt idx="88831">
                  <c:v>0.98337578699999995</c:v>
                </c:pt>
                <c:pt idx="88832">
                  <c:v>0.98337578699999995</c:v>
                </c:pt>
                <c:pt idx="88833">
                  <c:v>0.98337578699999995</c:v>
                </c:pt>
                <c:pt idx="88834">
                  <c:v>0.98337578699999995</c:v>
                </c:pt>
                <c:pt idx="88835">
                  <c:v>0.98337578699999995</c:v>
                </c:pt>
                <c:pt idx="88836">
                  <c:v>0.99466263200000005</c:v>
                </c:pt>
                <c:pt idx="88837">
                  <c:v>0.98337578699999995</c:v>
                </c:pt>
                <c:pt idx="88838">
                  <c:v>0.98048173699999996</c:v>
                </c:pt>
                <c:pt idx="88839">
                  <c:v>0.98337578699999995</c:v>
                </c:pt>
                <c:pt idx="88840">
                  <c:v>0.99466263200000005</c:v>
                </c:pt>
                <c:pt idx="88841">
                  <c:v>0.98048173699999996</c:v>
                </c:pt>
                <c:pt idx="88842">
                  <c:v>0.994798234</c:v>
                </c:pt>
                <c:pt idx="88843">
                  <c:v>0.98337578699999995</c:v>
                </c:pt>
                <c:pt idx="88844">
                  <c:v>0.98337578699999995</c:v>
                </c:pt>
                <c:pt idx="88845">
                  <c:v>0.99466263200000005</c:v>
                </c:pt>
                <c:pt idx="88846">
                  <c:v>0.99466263200000005</c:v>
                </c:pt>
                <c:pt idx="88847">
                  <c:v>0.98337578699999995</c:v>
                </c:pt>
                <c:pt idx="88848">
                  <c:v>0.994798234</c:v>
                </c:pt>
                <c:pt idx="88849">
                  <c:v>0.98552498799999999</c:v>
                </c:pt>
                <c:pt idx="88850">
                  <c:v>0.98048173699999996</c:v>
                </c:pt>
                <c:pt idx="88851">
                  <c:v>0.99833470599999996</c:v>
                </c:pt>
                <c:pt idx="88852">
                  <c:v>0.99466263200000005</c:v>
                </c:pt>
                <c:pt idx="88853">
                  <c:v>0.99833470599999996</c:v>
                </c:pt>
                <c:pt idx="88854">
                  <c:v>0.99833470599999996</c:v>
                </c:pt>
                <c:pt idx="88855">
                  <c:v>0.98529628999999996</c:v>
                </c:pt>
                <c:pt idx="88856">
                  <c:v>0.994798234</c:v>
                </c:pt>
                <c:pt idx="88857">
                  <c:v>0.98337578699999995</c:v>
                </c:pt>
                <c:pt idx="88858">
                  <c:v>0.99833470599999996</c:v>
                </c:pt>
                <c:pt idx="88859">
                  <c:v>0.994798234</c:v>
                </c:pt>
                <c:pt idx="88860">
                  <c:v>0.99466263200000005</c:v>
                </c:pt>
                <c:pt idx="88861">
                  <c:v>0.98048173699999996</c:v>
                </c:pt>
                <c:pt idx="88862">
                  <c:v>0.98337578699999995</c:v>
                </c:pt>
                <c:pt idx="88863">
                  <c:v>0.98048173699999996</c:v>
                </c:pt>
                <c:pt idx="88864">
                  <c:v>0.99833470599999996</c:v>
                </c:pt>
                <c:pt idx="88865">
                  <c:v>0.98337578699999995</c:v>
                </c:pt>
                <c:pt idx="88866">
                  <c:v>0.99466263200000005</c:v>
                </c:pt>
                <c:pt idx="88867">
                  <c:v>0.98337578699999995</c:v>
                </c:pt>
                <c:pt idx="88868">
                  <c:v>0.99833470599999996</c:v>
                </c:pt>
                <c:pt idx="88869">
                  <c:v>0.99833470599999996</c:v>
                </c:pt>
                <c:pt idx="88870">
                  <c:v>0.98337578699999995</c:v>
                </c:pt>
                <c:pt idx="88871">
                  <c:v>0.98337578699999995</c:v>
                </c:pt>
                <c:pt idx="88872">
                  <c:v>0.98048173699999996</c:v>
                </c:pt>
                <c:pt idx="88873">
                  <c:v>0.99833470599999996</c:v>
                </c:pt>
                <c:pt idx="88874">
                  <c:v>0.99466263200000005</c:v>
                </c:pt>
                <c:pt idx="88875">
                  <c:v>0.99456953599999998</c:v>
                </c:pt>
                <c:pt idx="88876">
                  <c:v>0.99090427199999997</c:v>
                </c:pt>
                <c:pt idx="88877">
                  <c:v>0.99466263200000005</c:v>
                </c:pt>
                <c:pt idx="88878">
                  <c:v>0.994798234</c:v>
                </c:pt>
                <c:pt idx="88879">
                  <c:v>0.98552498799999999</c:v>
                </c:pt>
                <c:pt idx="88880">
                  <c:v>0.99466263200000005</c:v>
                </c:pt>
                <c:pt idx="88881">
                  <c:v>0.98337578699999995</c:v>
                </c:pt>
                <c:pt idx="88882">
                  <c:v>0.99833470599999996</c:v>
                </c:pt>
                <c:pt idx="88883">
                  <c:v>0.98337578699999995</c:v>
                </c:pt>
                <c:pt idx="88884">
                  <c:v>0.98337578699999995</c:v>
                </c:pt>
                <c:pt idx="88885">
                  <c:v>0.994798234</c:v>
                </c:pt>
                <c:pt idx="88886">
                  <c:v>0.994798234</c:v>
                </c:pt>
                <c:pt idx="88887">
                  <c:v>0.99466263200000005</c:v>
                </c:pt>
                <c:pt idx="88888">
                  <c:v>0.99833470599999996</c:v>
                </c:pt>
                <c:pt idx="88889">
                  <c:v>0.98048173699999996</c:v>
                </c:pt>
                <c:pt idx="88890">
                  <c:v>0.98337578699999995</c:v>
                </c:pt>
                <c:pt idx="88891">
                  <c:v>0.99466263200000005</c:v>
                </c:pt>
                <c:pt idx="88892">
                  <c:v>0.98048173699999996</c:v>
                </c:pt>
                <c:pt idx="88893">
                  <c:v>0.987316898</c:v>
                </c:pt>
                <c:pt idx="88894">
                  <c:v>0.98337578699999995</c:v>
                </c:pt>
                <c:pt idx="88895">
                  <c:v>0.98337578699999995</c:v>
                </c:pt>
                <c:pt idx="88896">
                  <c:v>0.994798234</c:v>
                </c:pt>
                <c:pt idx="88897">
                  <c:v>0.98048173699999996</c:v>
                </c:pt>
                <c:pt idx="88898">
                  <c:v>0.994798234</c:v>
                </c:pt>
                <c:pt idx="88899">
                  <c:v>0.98048173699999996</c:v>
                </c:pt>
                <c:pt idx="88900">
                  <c:v>0.98048173699999996</c:v>
                </c:pt>
                <c:pt idx="88901">
                  <c:v>0.98337578699999995</c:v>
                </c:pt>
                <c:pt idx="88902">
                  <c:v>0.98048173699999996</c:v>
                </c:pt>
                <c:pt idx="88903">
                  <c:v>0.98337578699999995</c:v>
                </c:pt>
                <c:pt idx="88904">
                  <c:v>0.98337578699999995</c:v>
                </c:pt>
                <c:pt idx="88905">
                  <c:v>0.98337578699999995</c:v>
                </c:pt>
                <c:pt idx="88906">
                  <c:v>0.98337578699999995</c:v>
                </c:pt>
                <c:pt idx="88907">
                  <c:v>0.99833470599999996</c:v>
                </c:pt>
                <c:pt idx="88908">
                  <c:v>0.98337578699999995</c:v>
                </c:pt>
                <c:pt idx="88909">
                  <c:v>0.99833470599999996</c:v>
                </c:pt>
                <c:pt idx="88910">
                  <c:v>0.994798234</c:v>
                </c:pt>
                <c:pt idx="88911">
                  <c:v>0.99466263200000005</c:v>
                </c:pt>
                <c:pt idx="88912">
                  <c:v>0.98048173699999996</c:v>
                </c:pt>
                <c:pt idx="88913">
                  <c:v>0.994798234</c:v>
                </c:pt>
                <c:pt idx="88914">
                  <c:v>0.99833470599999996</c:v>
                </c:pt>
                <c:pt idx="88915">
                  <c:v>0.99466263200000005</c:v>
                </c:pt>
                <c:pt idx="88916">
                  <c:v>0.99466263200000005</c:v>
                </c:pt>
                <c:pt idx="88917">
                  <c:v>0.994798234</c:v>
                </c:pt>
                <c:pt idx="88918">
                  <c:v>0.99456953599999998</c:v>
                </c:pt>
                <c:pt idx="88919">
                  <c:v>0.98337578699999995</c:v>
                </c:pt>
                <c:pt idx="88920">
                  <c:v>0.98337578699999995</c:v>
                </c:pt>
                <c:pt idx="88921">
                  <c:v>0.98337578699999995</c:v>
                </c:pt>
                <c:pt idx="88922">
                  <c:v>0.98337578699999995</c:v>
                </c:pt>
                <c:pt idx="88923">
                  <c:v>0.99466263200000005</c:v>
                </c:pt>
                <c:pt idx="88924">
                  <c:v>0.98552498799999999</c:v>
                </c:pt>
                <c:pt idx="88925">
                  <c:v>0.99466263200000005</c:v>
                </c:pt>
                <c:pt idx="88926">
                  <c:v>0.99466263200000005</c:v>
                </c:pt>
                <c:pt idx="88927">
                  <c:v>0.987316898</c:v>
                </c:pt>
                <c:pt idx="88928">
                  <c:v>0.98048173699999996</c:v>
                </c:pt>
                <c:pt idx="88929">
                  <c:v>0.99100769600000005</c:v>
                </c:pt>
                <c:pt idx="88930">
                  <c:v>0.99833470599999996</c:v>
                </c:pt>
                <c:pt idx="88931">
                  <c:v>0.98337578699999995</c:v>
                </c:pt>
                <c:pt idx="88932">
                  <c:v>0.99466263200000005</c:v>
                </c:pt>
                <c:pt idx="88933">
                  <c:v>0.99833470599999996</c:v>
                </c:pt>
                <c:pt idx="88934">
                  <c:v>0.99466263200000005</c:v>
                </c:pt>
                <c:pt idx="88935">
                  <c:v>0.98048173699999996</c:v>
                </c:pt>
                <c:pt idx="88936">
                  <c:v>0.98048173699999996</c:v>
                </c:pt>
                <c:pt idx="88937">
                  <c:v>0.98048173699999996</c:v>
                </c:pt>
                <c:pt idx="88938">
                  <c:v>0.99090427199999997</c:v>
                </c:pt>
                <c:pt idx="88939">
                  <c:v>0.99456953599999998</c:v>
                </c:pt>
                <c:pt idx="88940">
                  <c:v>0.98048173699999996</c:v>
                </c:pt>
                <c:pt idx="88941">
                  <c:v>0.98529628999999996</c:v>
                </c:pt>
                <c:pt idx="88942">
                  <c:v>0.98337578699999995</c:v>
                </c:pt>
                <c:pt idx="88943">
                  <c:v>0.99466263200000005</c:v>
                </c:pt>
                <c:pt idx="88944">
                  <c:v>0.98337578699999995</c:v>
                </c:pt>
                <c:pt idx="88945">
                  <c:v>0.98337578699999995</c:v>
                </c:pt>
                <c:pt idx="88946">
                  <c:v>0.99466263200000005</c:v>
                </c:pt>
                <c:pt idx="88947">
                  <c:v>0.98337578699999995</c:v>
                </c:pt>
                <c:pt idx="88948">
                  <c:v>0.98048173699999996</c:v>
                </c:pt>
                <c:pt idx="88949">
                  <c:v>0.99833470599999996</c:v>
                </c:pt>
                <c:pt idx="88950">
                  <c:v>0.99466263200000005</c:v>
                </c:pt>
                <c:pt idx="88951">
                  <c:v>0.994798234</c:v>
                </c:pt>
                <c:pt idx="88952">
                  <c:v>0.98048173699999996</c:v>
                </c:pt>
                <c:pt idx="88953">
                  <c:v>0.99466263200000005</c:v>
                </c:pt>
                <c:pt idx="88954">
                  <c:v>0.994798234</c:v>
                </c:pt>
                <c:pt idx="88955">
                  <c:v>0.98048173699999996</c:v>
                </c:pt>
                <c:pt idx="88956">
                  <c:v>0.98048173699999996</c:v>
                </c:pt>
                <c:pt idx="88957">
                  <c:v>0.994798234</c:v>
                </c:pt>
                <c:pt idx="88958">
                  <c:v>0.994798234</c:v>
                </c:pt>
                <c:pt idx="88959">
                  <c:v>0.98337578699999995</c:v>
                </c:pt>
                <c:pt idx="88960">
                  <c:v>0.98337578699999995</c:v>
                </c:pt>
                <c:pt idx="88961">
                  <c:v>0.98048173699999996</c:v>
                </c:pt>
                <c:pt idx="88962">
                  <c:v>0.98048173699999996</c:v>
                </c:pt>
                <c:pt idx="88963">
                  <c:v>0.99833470599999996</c:v>
                </c:pt>
                <c:pt idx="88964">
                  <c:v>0.98337578699999995</c:v>
                </c:pt>
                <c:pt idx="88965">
                  <c:v>0.98337578699999995</c:v>
                </c:pt>
                <c:pt idx="88966">
                  <c:v>0.99466263200000005</c:v>
                </c:pt>
                <c:pt idx="88967">
                  <c:v>0.99833470599999996</c:v>
                </c:pt>
                <c:pt idx="88968">
                  <c:v>0.99466263200000005</c:v>
                </c:pt>
                <c:pt idx="88969">
                  <c:v>0.99833470599999996</c:v>
                </c:pt>
                <c:pt idx="88970">
                  <c:v>0.98048173699999996</c:v>
                </c:pt>
                <c:pt idx="88971">
                  <c:v>0.98048173699999996</c:v>
                </c:pt>
                <c:pt idx="88972">
                  <c:v>0.99466263200000005</c:v>
                </c:pt>
                <c:pt idx="88973">
                  <c:v>0.99466263200000005</c:v>
                </c:pt>
                <c:pt idx="88974">
                  <c:v>0.994798234</c:v>
                </c:pt>
                <c:pt idx="88975">
                  <c:v>0.98337578699999995</c:v>
                </c:pt>
                <c:pt idx="88976">
                  <c:v>0.99466263200000005</c:v>
                </c:pt>
                <c:pt idx="88977">
                  <c:v>0.98337578699999995</c:v>
                </c:pt>
                <c:pt idx="88978">
                  <c:v>0.98337578699999995</c:v>
                </c:pt>
                <c:pt idx="88979">
                  <c:v>0.98669746800000002</c:v>
                </c:pt>
                <c:pt idx="88980">
                  <c:v>0.98337578699999995</c:v>
                </c:pt>
                <c:pt idx="88981">
                  <c:v>0.98048173699999996</c:v>
                </c:pt>
                <c:pt idx="88982">
                  <c:v>0.99466263200000005</c:v>
                </c:pt>
                <c:pt idx="88983">
                  <c:v>0.99833470599999996</c:v>
                </c:pt>
                <c:pt idx="88984">
                  <c:v>0.98048173699999996</c:v>
                </c:pt>
                <c:pt idx="88985">
                  <c:v>0.99466263200000005</c:v>
                </c:pt>
                <c:pt idx="88986">
                  <c:v>0.98337578699999995</c:v>
                </c:pt>
                <c:pt idx="88987">
                  <c:v>0.99833470599999996</c:v>
                </c:pt>
                <c:pt idx="88988">
                  <c:v>0.98337578699999995</c:v>
                </c:pt>
                <c:pt idx="88989">
                  <c:v>0.98048173699999996</c:v>
                </c:pt>
                <c:pt idx="88990">
                  <c:v>0.994798234</c:v>
                </c:pt>
                <c:pt idx="88991">
                  <c:v>0.98337578699999995</c:v>
                </c:pt>
                <c:pt idx="88992">
                  <c:v>0.994798234</c:v>
                </c:pt>
                <c:pt idx="88993">
                  <c:v>0.99833470599999996</c:v>
                </c:pt>
                <c:pt idx="88994">
                  <c:v>0.987316898</c:v>
                </c:pt>
                <c:pt idx="88995">
                  <c:v>0.98337578699999995</c:v>
                </c:pt>
                <c:pt idx="88996">
                  <c:v>0.99833470599999996</c:v>
                </c:pt>
                <c:pt idx="88997">
                  <c:v>0.99466263200000005</c:v>
                </c:pt>
                <c:pt idx="88998">
                  <c:v>0.99833470599999996</c:v>
                </c:pt>
                <c:pt idx="88999">
                  <c:v>0.994798234</c:v>
                </c:pt>
                <c:pt idx="89000">
                  <c:v>0.98337578699999995</c:v>
                </c:pt>
                <c:pt idx="89001">
                  <c:v>0.98048173699999996</c:v>
                </c:pt>
                <c:pt idx="89002">
                  <c:v>0.99466263200000005</c:v>
                </c:pt>
                <c:pt idx="89003">
                  <c:v>0.98337578699999995</c:v>
                </c:pt>
                <c:pt idx="89004">
                  <c:v>0.98337578699999995</c:v>
                </c:pt>
                <c:pt idx="89005">
                  <c:v>0.994798234</c:v>
                </c:pt>
                <c:pt idx="89006">
                  <c:v>0.994798234</c:v>
                </c:pt>
                <c:pt idx="89007">
                  <c:v>0.99466263200000005</c:v>
                </c:pt>
                <c:pt idx="89008">
                  <c:v>0.98048173699999996</c:v>
                </c:pt>
                <c:pt idx="89009">
                  <c:v>0.99466263200000005</c:v>
                </c:pt>
                <c:pt idx="89010">
                  <c:v>0.99833470599999996</c:v>
                </c:pt>
                <c:pt idx="89011">
                  <c:v>0.994798234</c:v>
                </c:pt>
                <c:pt idx="89012">
                  <c:v>0.994798234</c:v>
                </c:pt>
                <c:pt idx="89013">
                  <c:v>0.98048173699999996</c:v>
                </c:pt>
                <c:pt idx="89014">
                  <c:v>0.994798234</c:v>
                </c:pt>
                <c:pt idx="89015">
                  <c:v>0.987316898</c:v>
                </c:pt>
                <c:pt idx="89016">
                  <c:v>0.98337578699999995</c:v>
                </c:pt>
                <c:pt idx="89017">
                  <c:v>0.98337578699999995</c:v>
                </c:pt>
                <c:pt idx="89018">
                  <c:v>0.98337578699999995</c:v>
                </c:pt>
                <c:pt idx="89019">
                  <c:v>0.99466263200000005</c:v>
                </c:pt>
                <c:pt idx="89020">
                  <c:v>0.99833470599999996</c:v>
                </c:pt>
                <c:pt idx="89021">
                  <c:v>0.994798234</c:v>
                </c:pt>
                <c:pt idx="89022">
                  <c:v>0.99833470599999996</c:v>
                </c:pt>
                <c:pt idx="89023">
                  <c:v>0.98337578699999995</c:v>
                </c:pt>
                <c:pt idx="89024">
                  <c:v>0.97825968500000005</c:v>
                </c:pt>
                <c:pt idx="89025">
                  <c:v>0.99466263200000005</c:v>
                </c:pt>
                <c:pt idx="89026">
                  <c:v>0.994798234</c:v>
                </c:pt>
                <c:pt idx="89027">
                  <c:v>0.99466263200000005</c:v>
                </c:pt>
                <c:pt idx="89028">
                  <c:v>0.99833470599999996</c:v>
                </c:pt>
                <c:pt idx="89029">
                  <c:v>0.99833470599999996</c:v>
                </c:pt>
                <c:pt idx="89030">
                  <c:v>0.98337578699999995</c:v>
                </c:pt>
                <c:pt idx="89031">
                  <c:v>0.987316898</c:v>
                </c:pt>
                <c:pt idx="89032">
                  <c:v>0.99833470599999996</c:v>
                </c:pt>
                <c:pt idx="89033">
                  <c:v>0.98048173699999996</c:v>
                </c:pt>
                <c:pt idx="89034">
                  <c:v>0.98048173699999996</c:v>
                </c:pt>
                <c:pt idx="89035">
                  <c:v>0.98337578699999995</c:v>
                </c:pt>
                <c:pt idx="89036">
                  <c:v>0.98337578699999995</c:v>
                </c:pt>
                <c:pt idx="89037">
                  <c:v>0.99833470599999996</c:v>
                </c:pt>
                <c:pt idx="89038">
                  <c:v>0.99833470599999996</c:v>
                </c:pt>
                <c:pt idx="89039">
                  <c:v>0.99466263200000005</c:v>
                </c:pt>
                <c:pt idx="89040">
                  <c:v>0.99833470599999996</c:v>
                </c:pt>
                <c:pt idx="89041">
                  <c:v>0.98337578699999995</c:v>
                </c:pt>
                <c:pt idx="89042">
                  <c:v>0.99833470599999996</c:v>
                </c:pt>
                <c:pt idx="89043">
                  <c:v>0.99466263200000005</c:v>
                </c:pt>
                <c:pt idx="89044">
                  <c:v>0.98549281</c:v>
                </c:pt>
                <c:pt idx="89045">
                  <c:v>0.98048173699999996</c:v>
                </c:pt>
                <c:pt idx="89046">
                  <c:v>0.987316898</c:v>
                </c:pt>
                <c:pt idx="89047">
                  <c:v>0.99833470599999996</c:v>
                </c:pt>
                <c:pt idx="89048">
                  <c:v>0.99456953599999998</c:v>
                </c:pt>
                <c:pt idx="89049">
                  <c:v>0.99833470599999996</c:v>
                </c:pt>
                <c:pt idx="89050">
                  <c:v>0.98337578699999995</c:v>
                </c:pt>
                <c:pt idx="89051">
                  <c:v>0.98337578699999995</c:v>
                </c:pt>
                <c:pt idx="89052">
                  <c:v>0.99833470599999996</c:v>
                </c:pt>
                <c:pt idx="89053">
                  <c:v>0.99833470599999996</c:v>
                </c:pt>
                <c:pt idx="89054">
                  <c:v>0.99466263200000005</c:v>
                </c:pt>
                <c:pt idx="89055">
                  <c:v>0.98048173699999996</c:v>
                </c:pt>
                <c:pt idx="89056">
                  <c:v>0.994798234</c:v>
                </c:pt>
                <c:pt idx="89057">
                  <c:v>0.98337578699999995</c:v>
                </c:pt>
                <c:pt idx="89058">
                  <c:v>0.98337578699999995</c:v>
                </c:pt>
                <c:pt idx="89059">
                  <c:v>0.99833470599999996</c:v>
                </c:pt>
                <c:pt idx="89060">
                  <c:v>0.99833470599999996</c:v>
                </c:pt>
                <c:pt idx="89061">
                  <c:v>0.99833470599999996</c:v>
                </c:pt>
                <c:pt idx="89062">
                  <c:v>0.99833470599999996</c:v>
                </c:pt>
                <c:pt idx="89063">
                  <c:v>0.99466263200000005</c:v>
                </c:pt>
                <c:pt idx="89064">
                  <c:v>0.98337578699999995</c:v>
                </c:pt>
                <c:pt idx="89065">
                  <c:v>0.99833470599999996</c:v>
                </c:pt>
                <c:pt idx="89066">
                  <c:v>0.99466263200000005</c:v>
                </c:pt>
                <c:pt idx="89067">
                  <c:v>0.98048173699999996</c:v>
                </c:pt>
                <c:pt idx="89068">
                  <c:v>0.99466263200000005</c:v>
                </c:pt>
                <c:pt idx="89069">
                  <c:v>0.99466263200000005</c:v>
                </c:pt>
                <c:pt idx="89070">
                  <c:v>0.99466263200000005</c:v>
                </c:pt>
                <c:pt idx="89071">
                  <c:v>0.98048173699999996</c:v>
                </c:pt>
                <c:pt idx="89072">
                  <c:v>0.99833470599999996</c:v>
                </c:pt>
                <c:pt idx="89073">
                  <c:v>0.99833470599999996</c:v>
                </c:pt>
                <c:pt idx="89074">
                  <c:v>0.98048173699999996</c:v>
                </c:pt>
                <c:pt idx="89075">
                  <c:v>0.99833470599999996</c:v>
                </c:pt>
                <c:pt idx="89076">
                  <c:v>0.99456953599999998</c:v>
                </c:pt>
                <c:pt idx="89077">
                  <c:v>0.99833470599999996</c:v>
                </c:pt>
                <c:pt idx="89078">
                  <c:v>0.99466263200000005</c:v>
                </c:pt>
                <c:pt idx="89079">
                  <c:v>0.99466263200000005</c:v>
                </c:pt>
                <c:pt idx="89080">
                  <c:v>0.99833470599999996</c:v>
                </c:pt>
                <c:pt idx="89081">
                  <c:v>0.98337578699999995</c:v>
                </c:pt>
                <c:pt idx="89082">
                  <c:v>0.99466263200000005</c:v>
                </c:pt>
                <c:pt idx="89083">
                  <c:v>0.994798234</c:v>
                </c:pt>
                <c:pt idx="89084">
                  <c:v>0.99466263200000005</c:v>
                </c:pt>
                <c:pt idx="89085">
                  <c:v>0.98048173699999996</c:v>
                </c:pt>
                <c:pt idx="89086">
                  <c:v>0.98048173699999996</c:v>
                </c:pt>
                <c:pt idx="89087">
                  <c:v>0.994798234</c:v>
                </c:pt>
                <c:pt idx="89088">
                  <c:v>0.98048173699999996</c:v>
                </c:pt>
                <c:pt idx="89089">
                  <c:v>0.98048173699999996</c:v>
                </c:pt>
                <c:pt idx="89090">
                  <c:v>0.99466263200000005</c:v>
                </c:pt>
                <c:pt idx="89091">
                  <c:v>0.99015918800000002</c:v>
                </c:pt>
                <c:pt idx="89092">
                  <c:v>0.98337578699999995</c:v>
                </c:pt>
                <c:pt idx="89093">
                  <c:v>0.99626751000000002</c:v>
                </c:pt>
                <c:pt idx="89094">
                  <c:v>0.99833470599999996</c:v>
                </c:pt>
                <c:pt idx="89095">
                  <c:v>0.99466263200000005</c:v>
                </c:pt>
                <c:pt idx="89096">
                  <c:v>0.98337578699999995</c:v>
                </c:pt>
                <c:pt idx="89097">
                  <c:v>0.99466263200000005</c:v>
                </c:pt>
                <c:pt idx="89098">
                  <c:v>0.98337578699999995</c:v>
                </c:pt>
                <c:pt idx="89099">
                  <c:v>0.99466263200000005</c:v>
                </c:pt>
                <c:pt idx="89100">
                  <c:v>0.994798234</c:v>
                </c:pt>
                <c:pt idx="89101">
                  <c:v>0.98337578699999995</c:v>
                </c:pt>
                <c:pt idx="89102">
                  <c:v>0.99833470599999996</c:v>
                </c:pt>
                <c:pt idx="89103">
                  <c:v>0.987316898</c:v>
                </c:pt>
                <c:pt idx="89104">
                  <c:v>0.99833470599999996</c:v>
                </c:pt>
                <c:pt idx="89105">
                  <c:v>0.99466263200000005</c:v>
                </c:pt>
                <c:pt idx="89106">
                  <c:v>0.994798234</c:v>
                </c:pt>
                <c:pt idx="89107">
                  <c:v>0.98337578699999995</c:v>
                </c:pt>
                <c:pt idx="89108">
                  <c:v>0.97825968500000005</c:v>
                </c:pt>
                <c:pt idx="89109">
                  <c:v>0.98337578699999995</c:v>
                </c:pt>
                <c:pt idx="89110">
                  <c:v>0.99466263200000005</c:v>
                </c:pt>
                <c:pt idx="89111">
                  <c:v>0.98337578699999995</c:v>
                </c:pt>
                <c:pt idx="89112">
                  <c:v>0.99833470599999996</c:v>
                </c:pt>
                <c:pt idx="89113">
                  <c:v>0.99833470599999996</c:v>
                </c:pt>
                <c:pt idx="89114">
                  <c:v>0.98337578699999995</c:v>
                </c:pt>
                <c:pt idx="89115">
                  <c:v>0.99833470599999996</c:v>
                </c:pt>
                <c:pt idx="89116">
                  <c:v>0.98048173699999996</c:v>
                </c:pt>
                <c:pt idx="89117">
                  <c:v>0.994798234</c:v>
                </c:pt>
                <c:pt idx="89118">
                  <c:v>0.99833470599999996</c:v>
                </c:pt>
                <c:pt idx="89119">
                  <c:v>0.98337578699999995</c:v>
                </c:pt>
                <c:pt idx="89120">
                  <c:v>0.98337578699999995</c:v>
                </c:pt>
                <c:pt idx="89121">
                  <c:v>0.994798234</c:v>
                </c:pt>
                <c:pt idx="89122">
                  <c:v>0.99833470599999996</c:v>
                </c:pt>
                <c:pt idx="89123">
                  <c:v>0.98337578699999995</c:v>
                </c:pt>
                <c:pt idx="89124">
                  <c:v>0.98337578699999995</c:v>
                </c:pt>
                <c:pt idx="89125">
                  <c:v>0.98048173699999996</c:v>
                </c:pt>
                <c:pt idx="89126">
                  <c:v>0.994798234</c:v>
                </c:pt>
                <c:pt idx="89127">
                  <c:v>0.98048173699999996</c:v>
                </c:pt>
                <c:pt idx="89128">
                  <c:v>0.98048173699999996</c:v>
                </c:pt>
                <c:pt idx="89129">
                  <c:v>0.98337578699999995</c:v>
                </c:pt>
                <c:pt idx="89130">
                  <c:v>0.99833470599999996</c:v>
                </c:pt>
                <c:pt idx="89131">
                  <c:v>0.98337578699999995</c:v>
                </c:pt>
                <c:pt idx="89132">
                  <c:v>0.99466263200000005</c:v>
                </c:pt>
                <c:pt idx="89133">
                  <c:v>0.99466263200000005</c:v>
                </c:pt>
                <c:pt idx="89134">
                  <c:v>0.99466263200000005</c:v>
                </c:pt>
                <c:pt idx="89135">
                  <c:v>0.99833470599999996</c:v>
                </c:pt>
                <c:pt idx="89136">
                  <c:v>0.98337578699999995</c:v>
                </c:pt>
                <c:pt idx="89137">
                  <c:v>0.99833470599999996</c:v>
                </c:pt>
                <c:pt idx="89138">
                  <c:v>0.98337578699999995</c:v>
                </c:pt>
                <c:pt idx="89139">
                  <c:v>0.99466263200000005</c:v>
                </c:pt>
                <c:pt idx="89140">
                  <c:v>0.99466263200000005</c:v>
                </c:pt>
                <c:pt idx="89141">
                  <c:v>0.99456953599999998</c:v>
                </c:pt>
                <c:pt idx="89142">
                  <c:v>0.98337578699999995</c:v>
                </c:pt>
                <c:pt idx="89143">
                  <c:v>0.98337578699999995</c:v>
                </c:pt>
                <c:pt idx="89144">
                  <c:v>0.99833470599999996</c:v>
                </c:pt>
                <c:pt idx="89145">
                  <c:v>0.98337578699999995</c:v>
                </c:pt>
                <c:pt idx="89146">
                  <c:v>0.994798234</c:v>
                </c:pt>
                <c:pt idx="89147">
                  <c:v>0.99833470599999996</c:v>
                </c:pt>
                <c:pt idx="89148">
                  <c:v>0.99833470599999996</c:v>
                </c:pt>
                <c:pt idx="89149">
                  <c:v>0.99833470599999996</c:v>
                </c:pt>
                <c:pt idx="89150">
                  <c:v>0.98337578699999995</c:v>
                </c:pt>
                <c:pt idx="89151">
                  <c:v>0.98337578699999995</c:v>
                </c:pt>
                <c:pt idx="89152">
                  <c:v>0.98337578699999995</c:v>
                </c:pt>
                <c:pt idx="89153">
                  <c:v>0.994798234</c:v>
                </c:pt>
                <c:pt idx="89154">
                  <c:v>0.98048173699999996</c:v>
                </c:pt>
                <c:pt idx="89155">
                  <c:v>0.98048173699999996</c:v>
                </c:pt>
                <c:pt idx="89156">
                  <c:v>0.99466263200000005</c:v>
                </c:pt>
                <c:pt idx="89157">
                  <c:v>0.98048173699999996</c:v>
                </c:pt>
                <c:pt idx="89158">
                  <c:v>0.98337578699999995</c:v>
                </c:pt>
                <c:pt idx="89159">
                  <c:v>0.98337578699999995</c:v>
                </c:pt>
                <c:pt idx="89160">
                  <c:v>0.98337578699999995</c:v>
                </c:pt>
                <c:pt idx="89161">
                  <c:v>0.98337578699999995</c:v>
                </c:pt>
                <c:pt idx="89162">
                  <c:v>0.99466263200000005</c:v>
                </c:pt>
                <c:pt idx="89163">
                  <c:v>0.99466263200000005</c:v>
                </c:pt>
                <c:pt idx="89164">
                  <c:v>0.97324861200000001</c:v>
                </c:pt>
                <c:pt idx="89165">
                  <c:v>0.98337578699999995</c:v>
                </c:pt>
                <c:pt idx="89166">
                  <c:v>0.994798234</c:v>
                </c:pt>
                <c:pt idx="89167">
                  <c:v>0.99466263200000005</c:v>
                </c:pt>
                <c:pt idx="89168">
                  <c:v>0.99833470599999996</c:v>
                </c:pt>
                <c:pt idx="89169">
                  <c:v>0.99833470599999996</c:v>
                </c:pt>
                <c:pt idx="89170">
                  <c:v>0.99833470599999996</c:v>
                </c:pt>
                <c:pt idx="89171">
                  <c:v>0.99450736299999998</c:v>
                </c:pt>
                <c:pt idx="89172">
                  <c:v>0.994798234</c:v>
                </c:pt>
                <c:pt idx="89173">
                  <c:v>0.98337578699999995</c:v>
                </c:pt>
                <c:pt idx="89174">
                  <c:v>0.994798234</c:v>
                </c:pt>
                <c:pt idx="89175">
                  <c:v>0.98552498799999999</c:v>
                </c:pt>
                <c:pt idx="89176">
                  <c:v>0.99833470599999996</c:v>
                </c:pt>
                <c:pt idx="89177">
                  <c:v>0.98337578699999995</c:v>
                </c:pt>
                <c:pt idx="89178">
                  <c:v>0.994798234</c:v>
                </c:pt>
                <c:pt idx="89179">
                  <c:v>0.98048173699999996</c:v>
                </c:pt>
                <c:pt idx="89180">
                  <c:v>0.99833470599999996</c:v>
                </c:pt>
                <c:pt idx="89181">
                  <c:v>0.98048173699999996</c:v>
                </c:pt>
                <c:pt idx="89182">
                  <c:v>0.99833470599999996</c:v>
                </c:pt>
                <c:pt idx="89183">
                  <c:v>0.98048173699999996</c:v>
                </c:pt>
                <c:pt idx="89184">
                  <c:v>0.98337578699999995</c:v>
                </c:pt>
                <c:pt idx="89185">
                  <c:v>0.99466263200000005</c:v>
                </c:pt>
                <c:pt idx="89186">
                  <c:v>0.98337578699999995</c:v>
                </c:pt>
                <c:pt idx="89187">
                  <c:v>0.99466263200000005</c:v>
                </c:pt>
                <c:pt idx="89188">
                  <c:v>0.99466263200000005</c:v>
                </c:pt>
                <c:pt idx="89189">
                  <c:v>0.99466263200000005</c:v>
                </c:pt>
                <c:pt idx="89190">
                  <c:v>0.99466263200000005</c:v>
                </c:pt>
                <c:pt idx="89191">
                  <c:v>0.98337578699999995</c:v>
                </c:pt>
                <c:pt idx="89192">
                  <c:v>0.98048173699999996</c:v>
                </c:pt>
                <c:pt idx="89193">
                  <c:v>0.99833470599999996</c:v>
                </c:pt>
                <c:pt idx="89194">
                  <c:v>0.994798234</c:v>
                </c:pt>
                <c:pt idx="89195">
                  <c:v>0.994798234</c:v>
                </c:pt>
                <c:pt idx="89196">
                  <c:v>0.99466263200000005</c:v>
                </c:pt>
                <c:pt idx="89197">
                  <c:v>0.99466263200000005</c:v>
                </c:pt>
                <c:pt idx="89198">
                  <c:v>0.99833470599999996</c:v>
                </c:pt>
                <c:pt idx="89199">
                  <c:v>0.99466263200000005</c:v>
                </c:pt>
                <c:pt idx="89200">
                  <c:v>0.98337578699999995</c:v>
                </c:pt>
                <c:pt idx="89201">
                  <c:v>0.98549281</c:v>
                </c:pt>
                <c:pt idx="89202">
                  <c:v>0.99833470599999996</c:v>
                </c:pt>
                <c:pt idx="89203">
                  <c:v>0.994798234</c:v>
                </c:pt>
                <c:pt idx="89204">
                  <c:v>0.99466263200000005</c:v>
                </c:pt>
                <c:pt idx="89205">
                  <c:v>0.99466263200000005</c:v>
                </c:pt>
                <c:pt idx="89206">
                  <c:v>0.98552498799999999</c:v>
                </c:pt>
                <c:pt idx="89207">
                  <c:v>0.99833470599999996</c:v>
                </c:pt>
                <c:pt idx="89208">
                  <c:v>0.99456953599999998</c:v>
                </c:pt>
                <c:pt idx="89209">
                  <c:v>0.99015918800000002</c:v>
                </c:pt>
                <c:pt idx="89210">
                  <c:v>0.994798234</c:v>
                </c:pt>
                <c:pt idx="89211">
                  <c:v>0.98337578699999995</c:v>
                </c:pt>
                <c:pt idx="89212">
                  <c:v>0.98337578699999995</c:v>
                </c:pt>
                <c:pt idx="89213">
                  <c:v>0.99456953599999998</c:v>
                </c:pt>
                <c:pt idx="89214">
                  <c:v>0.99833470599999996</c:v>
                </c:pt>
                <c:pt idx="89215">
                  <c:v>0.98337578699999995</c:v>
                </c:pt>
                <c:pt idx="89216">
                  <c:v>0.99466263200000005</c:v>
                </c:pt>
                <c:pt idx="89217">
                  <c:v>0.99833470599999996</c:v>
                </c:pt>
                <c:pt idx="89218">
                  <c:v>0.994798234</c:v>
                </c:pt>
                <c:pt idx="89219">
                  <c:v>0.98048173699999996</c:v>
                </c:pt>
                <c:pt idx="89220">
                  <c:v>0.98337578699999995</c:v>
                </c:pt>
                <c:pt idx="89221">
                  <c:v>0.99466263200000005</c:v>
                </c:pt>
                <c:pt idx="89222">
                  <c:v>0.98048173699999996</c:v>
                </c:pt>
                <c:pt idx="89223">
                  <c:v>0.99833470599999996</c:v>
                </c:pt>
                <c:pt idx="89224">
                  <c:v>0.994798234</c:v>
                </c:pt>
                <c:pt idx="89225">
                  <c:v>0.98337578699999995</c:v>
                </c:pt>
                <c:pt idx="89226">
                  <c:v>0.98337578699999995</c:v>
                </c:pt>
                <c:pt idx="89227">
                  <c:v>0.98337578699999995</c:v>
                </c:pt>
                <c:pt idx="89228">
                  <c:v>0.99466263200000005</c:v>
                </c:pt>
                <c:pt idx="89229">
                  <c:v>0.98337578699999995</c:v>
                </c:pt>
                <c:pt idx="89230">
                  <c:v>0.994798234</c:v>
                </c:pt>
                <c:pt idx="89231">
                  <c:v>0.99090427199999997</c:v>
                </c:pt>
                <c:pt idx="89232">
                  <c:v>0.98048173699999996</c:v>
                </c:pt>
                <c:pt idx="89233">
                  <c:v>0.99833470599999996</c:v>
                </c:pt>
                <c:pt idx="89234">
                  <c:v>0.99833470599999996</c:v>
                </c:pt>
                <c:pt idx="89235">
                  <c:v>0.99833470599999996</c:v>
                </c:pt>
                <c:pt idx="89236">
                  <c:v>0.99466263200000005</c:v>
                </c:pt>
                <c:pt idx="89237">
                  <c:v>0.994798234</c:v>
                </c:pt>
                <c:pt idx="89238">
                  <c:v>0.99466263200000005</c:v>
                </c:pt>
                <c:pt idx="89239">
                  <c:v>0.98337578699999995</c:v>
                </c:pt>
                <c:pt idx="89240">
                  <c:v>0.99833470599999996</c:v>
                </c:pt>
                <c:pt idx="89241">
                  <c:v>0.994798234</c:v>
                </c:pt>
                <c:pt idx="89242">
                  <c:v>0.99466263200000005</c:v>
                </c:pt>
                <c:pt idx="89243">
                  <c:v>0.99466263200000005</c:v>
                </c:pt>
                <c:pt idx="89244">
                  <c:v>0.99833470599999996</c:v>
                </c:pt>
                <c:pt idx="89245">
                  <c:v>0.98337578699999995</c:v>
                </c:pt>
                <c:pt idx="89246">
                  <c:v>0.98337578699999995</c:v>
                </c:pt>
                <c:pt idx="89247">
                  <c:v>0.99456953599999998</c:v>
                </c:pt>
                <c:pt idx="89248">
                  <c:v>0.98337578699999995</c:v>
                </c:pt>
                <c:pt idx="89249">
                  <c:v>0.98337578699999995</c:v>
                </c:pt>
                <c:pt idx="89250">
                  <c:v>0.98337578699999995</c:v>
                </c:pt>
                <c:pt idx="89251">
                  <c:v>0.98337578699999995</c:v>
                </c:pt>
                <c:pt idx="89252">
                  <c:v>0.994798234</c:v>
                </c:pt>
                <c:pt idx="89253">
                  <c:v>0.99466263200000005</c:v>
                </c:pt>
                <c:pt idx="89254">
                  <c:v>0.98048173699999996</c:v>
                </c:pt>
                <c:pt idx="89255">
                  <c:v>0.98048173699999996</c:v>
                </c:pt>
                <c:pt idx="89256">
                  <c:v>0.99466263200000005</c:v>
                </c:pt>
                <c:pt idx="89257">
                  <c:v>0.98048173699999996</c:v>
                </c:pt>
                <c:pt idx="89258">
                  <c:v>0.98337578699999995</c:v>
                </c:pt>
                <c:pt idx="89259">
                  <c:v>0.98048173699999996</c:v>
                </c:pt>
                <c:pt idx="89260">
                  <c:v>0.99100769600000005</c:v>
                </c:pt>
                <c:pt idx="89261">
                  <c:v>0.99833470599999996</c:v>
                </c:pt>
                <c:pt idx="89262">
                  <c:v>0.99466263200000005</c:v>
                </c:pt>
                <c:pt idx="89263">
                  <c:v>0.994798234</c:v>
                </c:pt>
                <c:pt idx="89264">
                  <c:v>0.99466263200000005</c:v>
                </c:pt>
                <c:pt idx="89265">
                  <c:v>0.99833470599999996</c:v>
                </c:pt>
                <c:pt idx="89266">
                  <c:v>0.98337578699999995</c:v>
                </c:pt>
                <c:pt idx="89267">
                  <c:v>0.98337578699999995</c:v>
                </c:pt>
                <c:pt idx="89268">
                  <c:v>0.98337578699999995</c:v>
                </c:pt>
                <c:pt idx="89269">
                  <c:v>0.98048173699999996</c:v>
                </c:pt>
                <c:pt idx="89270">
                  <c:v>0.994798234</c:v>
                </c:pt>
                <c:pt idx="89271">
                  <c:v>0.98337578699999995</c:v>
                </c:pt>
                <c:pt idx="89272">
                  <c:v>0.987316898</c:v>
                </c:pt>
                <c:pt idx="89273">
                  <c:v>0.99466263200000005</c:v>
                </c:pt>
                <c:pt idx="89274">
                  <c:v>0.99466263200000005</c:v>
                </c:pt>
                <c:pt idx="89275">
                  <c:v>0.99833470599999996</c:v>
                </c:pt>
                <c:pt idx="89276">
                  <c:v>0.994798234</c:v>
                </c:pt>
                <c:pt idx="89277">
                  <c:v>0.98048173699999996</c:v>
                </c:pt>
                <c:pt idx="89278">
                  <c:v>0.99466263200000005</c:v>
                </c:pt>
                <c:pt idx="89279">
                  <c:v>0.99466263200000005</c:v>
                </c:pt>
                <c:pt idx="89280">
                  <c:v>0.98337578699999995</c:v>
                </c:pt>
                <c:pt idx="89281">
                  <c:v>0.98337578699999995</c:v>
                </c:pt>
                <c:pt idx="89282">
                  <c:v>0.99466263200000005</c:v>
                </c:pt>
                <c:pt idx="89283">
                  <c:v>0.99100769600000005</c:v>
                </c:pt>
                <c:pt idx="89284">
                  <c:v>0.99833470599999996</c:v>
                </c:pt>
                <c:pt idx="89285">
                  <c:v>0.99466263200000005</c:v>
                </c:pt>
                <c:pt idx="89286">
                  <c:v>0.99466263200000005</c:v>
                </c:pt>
                <c:pt idx="89287">
                  <c:v>0.99027694600000005</c:v>
                </c:pt>
                <c:pt idx="89288">
                  <c:v>0.994798234</c:v>
                </c:pt>
                <c:pt idx="89289">
                  <c:v>0.98337578699999995</c:v>
                </c:pt>
                <c:pt idx="89290">
                  <c:v>0.98337578699999995</c:v>
                </c:pt>
                <c:pt idx="89291">
                  <c:v>0.99833470599999996</c:v>
                </c:pt>
                <c:pt idx="89292">
                  <c:v>0.98337578699999995</c:v>
                </c:pt>
                <c:pt idx="89293">
                  <c:v>0.99466263200000005</c:v>
                </c:pt>
                <c:pt idx="89294">
                  <c:v>0.994798234</c:v>
                </c:pt>
                <c:pt idx="89295">
                  <c:v>0.98337578699999995</c:v>
                </c:pt>
                <c:pt idx="89296">
                  <c:v>0.994798234</c:v>
                </c:pt>
                <c:pt idx="89297">
                  <c:v>0.98529628999999996</c:v>
                </c:pt>
                <c:pt idx="89298">
                  <c:v>0.99027694600000005</c:v>
                </c:pt>
                <c:pt idx="89299">
                  <c:v>0.98048173699999996</c:v>
                </c:pt>
                <c:pt idx="89300">
                  <c:v>0.99466263200000005</c:v>
                </c:pt>
                <c:pt idx="89301">
                  <c:v>0.98048173699999996</c:v>
                </c:pt>
                <c:pt idx="89302">
                  <c:v>0.99833470599999996</c:v>
                </c:pt>
                <c:pt idx="89303">
                  <c:v>0.99833470599999996</c:v>
                </c:pt>
                <c:pt idx="89304">
                  <c:v>0.99833470599999996</c:v>
                </c:pt>
                <c:pt idx="89305">
                  <c:v>0.99466263200000005</c:v>
                </c:pt>
                <c:pt idx="89306">
                  <c:v>0.994798234</c:v>
                </c:pt>
                <c:pt idx="89307">
                  <c:v>0.99466263200000005</c:v>
                </c:pt>
                <c:pt idx="89308">
                  <c:v>0.99100769600000005</c:v>
                </c:pt>
                <c:pt idx="89309">
                  <c:v>0.99466263200000005</c:v>
                </c:pt>
                <c:pt idx="89310">
                  <c:v>0.98048173699999996</c:v>
                </c:pt>
                <c:pt idx="89311">
                  <c:v>0.98337578699999995</c:v>
                </c:pt>
                <c:pt idx="89312">
                  <c:v>0.99466263200000005</c:v>
                </c:pt>
                <c:pt idx="89313">
                  <c:v>0.99833470599999996</c:v>
                </c:pt>
                <c:pt idx="89314">
                  <c:v>0.99833470599999996</c:v>
                </c:pt>
                <c:pt idx="89315">
                  <c:v>0.994798234</c:v>
                </c:pt>
                <c:pt idx="89316">
                  <c:v>0.99833470599999996</c:v>
                </c:pt>
                <c:pt idx="89317">
                  <c:v>0.99833470599999996</c:v>
                </c:pt>
                <c:pt idx="89318">
                  <c:v>0.99450736299999998</c:v>
                </c:pt>
                <c:pt idx="89319">
                  <c:v>0.99466263200000005</c:v>
                </c:pt>
                <c:pt idx="89320">
                  <c:v>0.98337578699999995</c:v>
                </c:pt>
                <c:pt idx="89321">
                  <c:v>0.994798234</c:v>
                </c:pt>
                <c:pt idx="89322">
                  <c:v>0.99833470599999996</c:v>
                </c:pt>
                <c:pt idx="89323">
                  <c:v>0.994798234</c:v>
                </c:pt>
                <c:pt idx="89324">
                  <c:v>0.99466263200000005</c:v>
                </c:pt>
                <c:pt idx="89325">
                  <c:v>0.99466263200000005</c:v>
                </c:pt>
                <c:pt idx="89326">
                  <c:v>0.98337578699999995</c:v>
                </c:pt>
                <c:pt idx="89327">
                  <c:v>0.99833470599999996</c:v>
                </c:pt>
                <c:pt idx="89328">
                  <c:v>0.98337578699999995</c:v>
                </c:pt>
                <c:pt idx="89329">
                  <c:v>0.98337578699999995</c:v>
                </c:pt>
                <c:pt idx="89330">
                  <c:v>0.98337578699999995</c:v>
                </c:pt>
                <c:pt idx="89331">
                  <c:v>0.994798234</c:v>
                </c:pt>
                <c:pt idx="89332">
                  <c:v>0.987316898</c:v>
                </c:pt>
                <c:pt idx="89333">
                  <c:v>0.98337578699999995</c:v>
                </c:pt>
                <c:pt idx="89334">
                  <c:v>0.99466263200000005</c:v>
                </c:pt>
                <c:pt idx="89335">
                  <c:v>0.98337578699999995</c:v>
                </c:pt>
                <c:pt idx="89336">
                  <c:v>0.98337578699999995</c:v>
                </c:pt>
                <c:pt idx="89337">
                  <c:v>0.99466263200000005</c:v>
                </c:pt>
                <c:pt idx="89338">
                  <c:v>0.98337578699999995</c:v>
                </c:pt>
                <c:pt idx="89339">
                  <c:v>0.98337578699999995</c:v>
                </c:pt>
                <c:pt idx="89340">
                  <c:v>0.98337578699999995</c:v>
                </c:pt>
                <c:pt idx="89341">
                  <c:v>0.99466263200000005</c:v>
                </c:pt>
                <c:pt idx="89342">
                  <c:v>0.99466263200000005</c:v>
                </c:pt>
                <c:pt idx="89343">
                  <c:v>0.98337578699999995</c:v>
                </c:pt>
                <c:pt idx="89344">
                  <c:v>0.98048173699999996</c:v>
                </c:pt>
                <c:pt idx="89345">
                  <c:v>0.994798234</c:v>
                </c:pt>
                <c:pt idx="89346">
                  <c:v>0.98048173699999996</c:v>
                </c:pt>
                <c:pt idx="89347">
                  <c:v>0.98048173699999996</c:v>
                </c:pt>
                <c:pt idx="89348">
                  <c:v>0.99833470599999996</c:v>
                </c:pt>
                <c:pt idx="89349">
                  <c:v>0.994798234</c:v>
                </c:pt>
                <c:pt idx="89350">
                  <c:v>0.99100769600000005</c:v>
                </c:pt>
                <c:pt idx="89351">
                  <c:v>0.99833470599999996</c:v>
                </c:pt>
                <c:pt idx="89352">
                  <c:v>0.98337578699999995</c:v>
                </c:pt>
                <c:pt idx="89353">
                  <c:v>0.99100769600000005</c:v>
                </c:pt>
                <c:pt idx="89354">
                  <c:v>0.99833470599999996</c:v>
                </c:pt>
                <c:pt idx="89355">
                  <c:v>0.98337578699999995</c:v>
                </c:pt>
                <c:pt idx="89356">
                  <c:v>0.98337578699999995</c:v>
                </c:pt>
                <c:pt idx="89357">
                  <c:v>0.99466263200000005</c:v>
                </c:pt>
                <c:pt idx="89358">
                  <c:v>0.99466263200000005</c:v>
                </c:pt>
                <c:pt idx="89359">
                  <c:v>0.99090427199999997</c:v>
                </c:pt>
                <c:pt idx="89360">
                  <c:v>0.98048173699999996</c:v>
                </c:pt>
                <c:pt idx="89361">
                  <c:v>0.99466263200000005</c:v>
                </c:pt>
                <c:pt idx="89362">
                  <c:v>0.98337578699999995</c:v>
                </c:pt>
                <c:pt idx="89363">
                  <c:v>0.99466263200000005</c:v>
                </c:pt>
                <c:pt idx="89364">
                  <c:v>0.98337578699999995</c:v>
                </c:pt>
                <c:pt idx="89365">
                  <c:v>0.98048173699999996</c:v>
                </c:pt>
                <c:pt idx="89366">
                  <c:v>0.99466263200000005</c:v>
                </c:pt>
                <c:pt idx="89367">
                  <c:v>0.99833470599999996</c:v>
                </c:pt>
                <c:pt idx="89368">
                  <c:v>0.99466263200000005</c:v>
                </c:pt>
                <c:pt idx="89369">
                  <c:v>0.99833470599999996</c:v>
                </c:pt>
                <c:pt idx="89370">
                  <c:v>0.994798234</c:v>
                </c:pt>
                <c:pt idx="89371">
                  <c:v>0.99466263200000005</c:v>
                </c:pt>
                <c:pt idx="89372">
                  <c:v>0.99466263200000005</c:v>
                </c:pt>
                <c:pt idx="89373">
                  <c:v>0.98048173699999996</c:v>
                </c:pt>
                <c:pt idx="89374">
                  <c:v>0.987316898</c:v>
                </c:pt>
                <c:pt idx="89375">
                  <c:v>0.994798234</c:v>
                </c:pt>
                <c:pt idx="89376">
                  <c:v>0.99466263200000005</c:v>
                </c:pt>
                <c:pt idx="89377">
                  <c:v>0.994798234</c:v>
                </c:pt>
                <c:pt idx="89378">
                  <c:v>0.987316898</c:v>
                </c:pt>
                <c:pt idx="89379">
                  <c:v>0.98048173699999996</c:v>
                </c:pt>
                <c:pt idx="89380">
                  <c:v>0.99466263200000005</c:v>
                </c:pt>
                <c:pt idx="89381">
                  <c:v>0.98337578699999995</c:v>
                </c:pt>
                <c:pt idx="89382">
                  <c:v>0.98337578699999995</c:v>
                </c:pt>
                <c:pt idx="89383">
                  <c:v>0.98337578699999995</c:v>
                </c:pt>
                <c:pt idx="89384">
                  <c:v>0.98337578699999995</c:v>
                </c:pt>
                <c:pt idx="89385">
                  <c:v>0.99466263200000005</c:v>
                </c:pt>
                <c:pt idx="89386">
                  <c:v>0.98337578699999995</c:v>
                </c:pt>
                <c:pt idx="89387">
                  <c:v>0.98048173699999996</c:v>
                </c:pt>
                <c:pt idx="89388">
                  <c:v>0.99466263200000005</c:v>
                </c:pt>
                <c:pt idx="89389">
                  <c:v>0.99833470599999996</c:v>
                </c:pt>
                <c:pt idx="89390">
                  <c:v>0.97450132499999997</c:v>
                </c:pt>
                <c:pt idx="89391">
                  <c:v>0.98337578699999995</c:v>
                </c:pt>
                <c:pt idx="89392">
                  <c:v>0.994798234</c:v>
                </c:pt>
                <c:pt idx="89393">
                  <c:v>0.994798234</c:v>
                </c:pt>
                <c:pt idx="89394">
                  <c:v>0.99833470599999996</c:v>
                </c:pt>
                <c:pt idx="89395">
                  <c:v>0.98337578699999995</c:v>
                </c:pt>
                <c:pt idx="89396">
                  <c:v>0.98337578699999995</c:v>
                </c:pt>
                <c:pt idx="89397">
                  <c:v>0.99466263200000005</c:v>
                </c:pt>
                <c:pt idx="89398">
                  <c:v>0.98337578699999995</c:v>
                </c:pt>
                <c:pt idx="89399">
                  <c:v>0.98337578699999995</c:v>
                </c:pt>
                <c:pt idx="89400">
                  <c:v>0.98337578699999995</c:v>
                </c:pt>
                <c:pt idx="89401">
                  <c:v>0.99466263200000005</c:v>
                </c:pt>
                <c:pt idx="89402">
                  <c:v>0.98337578699999995</c:v>
                </c:pt>
                <c:pt idx="89403">
                  <c:v>0.98337578699999995</c:v>
                </c:pt>
                <c:pt idx="89404">
                  <c:v>0.99466263200000005</c:v>
                </c:pt>
                <c:pt idx="89405">
                  <c:v>0.99833470599999996</c:v>
                </c:pt>
                <c:pt idx="89406">
                  <c:v>0.99466263200000005</c:v>
                </c:pt>
                <c:pt idx="89407">
                  <c:v>0.99466263200000005</c:v>
                </c:pt>
                <c:pt idx="89408">
                  <c:v>0.98048173699999996</c:v>
                </c:pt>
                <c:pt idx="89409">
                  <c:v>0.99833470599999996</c:v>
                </c:pt>
                <c:pt idx="89410">
                  <c:v>0.98337578699999995</c:v>
                </c:pt>
                <c:pt idx="89411">
                  <c:v>0.994798234</c:v>
                </c:pt>
                <c:pt idx="89412">
                  <c:v>0.98337578699999995</c:v>
                </c:pt>
                <c:pt idx="89413">
                  <c:v>0.98552498799999999</c:v>
                </c:pt>
                <c:pt idx="89414">
                  <c:v>0.98048173699999996</c:v>
                </c:pt>
                <c:pt idx="89415">
                  <c:v>0.994798234</c:v>
                </c:pt>
                <c:pt idx="89416">
                  <c:v>0.98337578699999995</c:v>
                </c:pt>
                <c:pt idx="89417">
                  <c:v>0.99466263200000005</c:v>
                </c:pt>
                <c:pt idx="89418">
                  <c:v>0.98337578699999995</c:v>
                </c:pt>
                <c:pt idx="89419">
                  <c:v>0.99466263200000005</c:v>
                </c:pt>
                <c:pt idx="89420">
                  <c:v>0.98975540500000003</c:v>
                </c:pt>
                <c:pt idx="89421">
                  <c:v>0.98337578699999995</c:v>
                </c:pt>
                <c:pt idx="89422">
                  <c:v>0.98337578699999995</c:v>
                </c:pt>
                <c:pt idx="89423">
                  <c:v>0.99833470599999996</c:v>
                </c:pt>
                <c:pt idx="89424">
                  <c:v>0.98337578699999995</c:v>
                </c:pt>
                <c:pt idx="89425">
                  <c:v>0.99833470599999996</c:v>
                </c:pt>
                <c:pt idx="89426">
                  <c:v>0.98337578699999995</c:v>
                </c:pt>
                <c:pt idx="89427">
                  <c:v>0.99466263200000005</c:v>
                </c:pt>
                <c:pt idx="89428">
                  <c:v>0.99833470599999996</c:v>
                </c:pt>
                <c:pt idx="89429">
                  <c:v>0.994798234</c:v>
                </c:pt>
                <c:pt idx="89430">
                  <c:v>0.99833470599999996</c:v>
                </c:pt>
                <c:pt idx="89431">
                  <c:v>0.994798234</c:v>
                </c:pt>
                <c:pt idx="89432">
                  <c:v>0.98552498799999999</c:v>
                </c:pt>
                <c:pt idx="89433">
                  <c:v>0.99090427199999997</c:v>
                </c:pt>
                <c:pt idx="89434">
                  <c:v>0.99466263200000005</c:v>
                </c:pt>
                <c:pt idx="89435">
                  <c:v>0.99833470599999996</c:v>
                </c:pt>
                <c:pt idx="89436">
                  <c:v>0.99466263200000005</c:v>
                </c:pt>
                <c:pt idx="89437">
                  <c:v>0.99027694600000005</c:v>
                </c:pt>
                <c:pt idx="89438">
                  <c:v>0.99090427199999997</c:v>
                </c:pt>
                <c:pt idx="89439">
                  <c:v>0.99466263200000005</c:v>
                </c:pt>
                <c:pt idx="89440">
                  <c:v>0.99833470599999996</c:v>
                </c:pt>
                <c:pt idx="89441">
                  <c:v>0.99466263200000005</c:v>
                </c:pt>
                <c:pt idx="89442">
                  <c:v>0.99833470599999996</c:v>
                </c:pt>
                <c:pt idx="89443">
                  <c:v>0.99833470599999996</c:v>
                </c:pt>
                <c:pt idx="89444">
                  <c:v>0.98552498799999999</c:v>
                </c:pt>
                <c:pt idx="89445">
                  <c:v>0.99466263200000005</c:v>
                </c:pt>
                <c:pt idx="89446">
                  <c:v>0.98337578699999995</c:v>
                </c:pt>
                <c:pt idx="89447">
                  <c:v>0.994798234</c:v>
                </c:pt>
                <c:pt idx="89448">
                  <c:v>0.994798234</c:v>
                </c:pt>
                <c:pt idx="89449">
                  <c:v>0.99466263200000005</c:v>
                </c:pt>
                <c:pt idx="89450">
                  <c:v>0.98337578699999995</c:v>
                </c:pt>
                <c:pt idx="89451">
                  <c:v>0.98337578699999995</c:v>
                </c:pt>
                <c:pt idx="89452">
                  <c:v>0.98337578699999995</c:v>
                </c:pt>
                <c:pt idx="89453">
                  <c:v>0.98337578699999995</c:v>
                </c:pt>
                <c:pt idx="89454">
                  <c:v>0.98337578699999995</c:v>
                </c:pt>
                <c:pt idx="89455">
                  <c:v>0.994798234</c:v>
                </c:pt>
                <c:pt idx="89456">
                  <c:v>0.98337578699999995</c:v>
                </c:pt>
                <c:pt idx="89457">
                  <c:v>0.99466263200000005</c:v>
                </c:pt>
                <c:pt idx="89458">
                  <c:v>0.98337578699999995</c:v>
                </c:pt>
                <c:pt idx="89459">
                  <c:v>0.994798234</c:v>
                </c:pt>
                <c:pt idx="89460">
                  <c:v>0.99833470599999996</c:v>
                </c:pt>
                <c:pt idx="89461">
                  <c:v>0.99466263200000005</c:v>
                </c:pt>
                <c:pt idx="89462">
                  <c:v>0.98337578699999995</c:v>
                </c:pt>
                <c:pt idx="89463">
                  <c:v>0.98337578699999995</c:v>
                </c:pt>
                <c:pt idx="89464">
                  <c:v>0.99466263200000005</c:v>
                </c:pt>
                <c:pt idx="89465">
                  <c:v>0.98337578699999995</c:v>
                </c:pt>
                <c:pt idx="89466">
                  <c:v>0.98048173699999996</c:v>
                </c:pt>
                <c:pt idx="89467">
                  <c:v>0.99833470599999996</c:v>
                </c:pt>
                <c:pt idx="89468">
                  <c:v>0.98048173699999996</c:v>
                </c:pt>
                <c:pt idx="89469">
                  <c:v>0.99466263200000005</c:v>
                </c:pt>
                <c:pt idx="89470">
                  <c:v>0.98552498799999999</c:v>
                </c:pt>
                <c:pt idx="89471">
                  <c:v>0.994798234</c:v>
                </c:pt>
                <c:pt idx="89472">
                  <c:v>0.98048173699999996</c:v>
                </c:pt>
                <c:pt idx="89473">
                  <c:v>0.99466263200000005</c:v>
                </c:pt>
                <c:pt idx="89474">
                  <c:v>0.99833470599999996</c:v>
                </c:pt>
                <c:pt idx="89475">
                  <c:v>0.98048173699999996</c:v>
                </c:pt>
                <c:pt idx="89476">
                  <c:v>0.98337578699999995</c:v>
                </c:pt>
                <c:pt idx="89477">
                  <c:v>0.99833470599999996</c:v>
                </c:pt>
                <c:pt idx="89478">
                  <c:v>0.99833470599999996</c:v>
                </c:pt>
                <c:pt idx="89479">
                  <c:v>0.99466263200000005</c:v>
                </c:pt>
                <c:pt idx="89480">
                  <c:v>0.99833470599999996</c:v>
                </c:pt>
                <c:pt idx="89481">
                  <c:v>0.98337578699999995</c:v>
                </c:pt>
                <c:pt idx="89482">
                  <c:v>0.99833470599999996</c:v>
                </c:pt>
                <c:pt idx="89483">
                  <c:v>0.98048173699999996</c:v>
                </c:pt>
                <c:pt idx="89484">
                  <c:v>0.98337578699999995</c:v>
                </c:pt>
                <c:pt idx="89485">
                  <c:v>0.98337578699999995</c:v>
                </c:pt>
                <c:pt idx="89486">
                  <c:v>0.98337578699999995</c:v>
                </c:pt>
                <c:pt idx="89487">
                  <c:v>0.994798234</c:v>
                </c:pt>
                <c:pt idx="89488">
                  <c:v>0.99466263200000005</c:v>
                </c:pt>
                <c:pt idx="89489">
                  <c:v>0.987316898</c:v>
                </c:pt>
                <c:pt idx="89490">
                  <c:v>0.99833470599999996</c:v>
                </c:pt>
                <c:pt idx="89491">
                  <c:v>0.98337578699999995</c:v>
                </c:pt>
                <c:pt idx="89492">
                  <c:v>0.99466263200000005</c:v>
                </c:pt>
                <c:pt idx="89493">
                  <c:v>0.99833470599999996</c:v>
                </c:pt>
                <c:pt idx="89494">
                  <c:v>0.98337578699999995</c:v>
                </c:pt>
                <c:pt idx="89495">
                  <c:v>0.99466263200000005</c:v>
                </c:pt>
                <c:pt idx="89496">
                  <c:v>0.99466263200000005</c:v>
                </c:pt>
                <c:pt idx="89497">
                  <c:v>0.99833470599999996</c:v>
                </c:pt>
                <c:pt idx="89498">
                  <c:v>0.98048173699999996</c:v>
                </c:pt>
                <c:pt idx="89499">
                  <c:v>0.98337578699999995</c:v>
                </c:pt>
                <c:pt idx="89500">
                  <c:v>0.987316898</c:v>
                </c:pt>
                <c:pt idx="89501">
                  <c:v>0.99466263200000005</c:v>
                </c:pt>
                <c:pt idx="89502">
                  <c:v>0.98337578699999995</c:v>
                </c:pt>
                <c:pt idx="89503">
                  <c:v>0.99833470599999996</c:v>
                </c:pt>
                <c:pt idx="89504">
                  <c:v>0.99466263200000005</c:v>
                </c:pt>
                <c:pt idx="89505">
                  <c:v>0.98337578699999995</c:v>
                </c:pt>
                <c:pt idx="89506">
                  <c:v>0.98337578699999995</c:v>
                </c:pt>
                <c:pt idx="89507">
                  <c:v>0.99833470599999996</c:v>
                </c:pt>
                <c:pt idx="89508">
                  <c:v>0.99466263200000005</c:v>
                </c:pt>
                <c:pt idx="89509">
                  <c:v>0.99100769600000005</c:v>
                </c:pt>
                <c:pt idx="89510">
                  <c:v>0.98337578699999995</c:v>
                </c:pt>
                <c:pt idx="89511">
                  <c:v>0.98337578699999995</c:v>
                </c:pt>
                <c:pt idx="89512">
                  <c:v>0.98337578699999995</c:v>
                </c:pt>
                <c:pt idx="89513">
                  <c:v>0.99833470599999996</c:v>
                </c:pt>
                <c:pt idx="89514">
                  <c:v>0.99160257900000004</c:v>
                </c:pt>
                <c:pt idx="89515">
                  <c:v>0.98048173699999996</c:v>
                </c:pt>
                <c:pt idx="89516">
                  <c:v>0.98048173699999996</c:v>
                </c:pt>
                <c:pt idx="89517">
                  <c:v>0.99466263200000005</c:v>
                </c:pt>
                <c:pt idx="89518">
                  <c:v>0.98337578699999995</c:v>
                </c:pt>
                <c:pt idx="89519">
                  <c:v>0.99833470599999996</c:v>
                </c:pt>
                <c:pt idx="89520">
                  <c:v>0.99466263200000005</c:v>
                </c:pt>
                <c:pt idx="89521">
                  <c:v>0.98048173699999996</c:v>
                </c:pt>
                <c:pt idx="89522">
                  <c:v>0.994798234</c:v>
                </c:pt>
                <c:pt idx="89523">
                  <c:v>0.99466263200000005</c:v>
                </c:pt>
                <c:pt idx="89524">
                  <c:v>0.98337578699999995</c:v>
                </c:pt>
                <c:pt idx="89525">
                  <c:v>0.98337578699999995</c:v>
                </c:pt>
                <c:pt idx="89526">
                  <c:v>0.98337578699999995</c:v>
                </c:pt>
                <c:pt idx="89527">
                  <c:v>0.99833470599999996</c:v>
                </c:pt>
                <c:pt idx="89528">
                  <c:v>0.99090427199999997</c:v>
                </c:pt>
                <c:pt idx="89529">
                  <c:v>0.994798234</c:v>
                </c:pt>
                <c:pt idx="89530">
                  <c:v>0.98337578699999995</c:v>
                </c:pt>
                <c:pt idx="89531">
                  <c:v>0.99466263200000005</c:v>
                </c:pt>
                <c:pt idx="89532">
                  <c:v>0.98337578699999995</c:v>
                </c:pt>
                <c:pt idx="89533">
                  <c:v>0.98337578699999995</c:v>
                </c:pt>
                <c:pt idx="89534">
                  <c:v>0.994798234</c:v>
                </c:pt>
                <c:pt idx="89535">
                  <c:v>0.99466263200000005</c:v>
                </c:pt>
                <c:pt idx="89536">
                  <c:v>0.98048173699999996</c:v>
                </c:pt>
                <c:pt idx="89537">
                  <c:v>0.99466263200000005</c:v>
                </c:pt>
                <c:pt idx="89538">
                  <c:v>0.99833470599999996</c:v>
                </c:pt>
                <c:pt idx="89539">
                  <c:v>0.98279561000000004</c:v>
                </c:pt>
                <c:pt idx="89540">
                  <c:v>0.994798234</c:v>
                </c:pt>
                <c:pt idx="89541">
                  <c:v>0.994798234</c:v>
                </c:pt>
                <c:pt idx="89542">
                  <c:v>0.99833470599999996</c:v>
                </c:pt>
                <c:pt idx="89543">
                  <c:v>0.98337578699999995</c:v>
                </c:pt>
                <c:pt idx="89544">
                  <c:v>0.99466263200000005</c:v>
                </c:pt>
                <c:pt idx="89545">
                  <c:v>0.994798234</c:v>
                </c:pt>
                <c:pt idx="89546">
                  <c:v>0.98337578699999995</c:v>
                </c:pt>
                <c:pt idx="89547">
                  <c:v>0.994798234</c:v>
                </c:pt>
                <c:pt idx="89548">
                  <c:v>0.98048173699999996</c:v>
                </c:pt>
                <c:pt idx="89549">
                  <c:v>0.99466263200000005</c:v>
                </c:pt>
                <c:pt idx="89550">
                  <c:v>0.98337578699999995</c:v>
                </c:pt>
                <c:pt idx="89551">
                  <c:v>0.98048173699999996</c:v>
                </c:pt>
                <c:pt idx="89552">
                  <c:v>0.99450736299999998</c:v>
                </c:pt>
                <c:pt idx="89553">
                  <c:v>0.99466263200000005</c:v>
                </c:pt>
                <c:pt idx="89554">
                  <c:v>0.98048173699999996</c:v>
                </c:pt>
                <c:pt idx="89555">
                  <c:v>0.99466263200000005</c:v>
                </c:pt>
                <c:pt idx="89556">
                  <c:v>0.99466263200000005</c:v>
                </c:pt>
                <c:pt idx="89557">
                  <c:v>0.98048173699999996</c:v>
                </c:pt>
                <c:pt idx="89558">
                  <c:v>0.98337578699999995</c:v>
                </c:pt>
                <c:pt idx="89559">
                  <c:v>0.98337578699999995</c:v>
                </c:pt>
                <c:pt idx="89560">
                  <c:v>0.98337578699999995</c:v>
                </c:pt>
                <c:pt idx="89561">
                  <c:v>0.99833470599999996</c:v>
                </c:pt>
                <c:pt idx="89562">
                  <c:v>0.99833470599999996</c:v>
                </c:pt>
                <c:pt idx="89563">
                  <c:v>0.994798234</c:v>
                </c:pt>
                <c:pt idx="89564">
                  <c:v>0.994798234</c:v>
                </c:pt>
                <c:pt idx="89565">
                  <c:v>0.99833470599999996</c:v>
                </c:pt>
                <c:pt idx="89566">
                  <c:v>0.99466263200000005</c:v>
                </c:pt>
                <c:pt idx="89567">
                  <c:v>0.99833470599999996</c:v>
                </c:pt>
                <c:pt idx="89568">
                  <c:v>0.98337578699999995</c:v>
                </c:pt>
                <c:pt idx="89569">
                  <c:v>0.98337578699999995</c:v>
                </c:pt>
                <c:pt idx="89570">
                  <c:v>0.994798234</c:v>
                </c:pt>
                <c:pt idx="89571">
                  <c:v>0.994798234</c:v>
                </c:pt>
                <c:pt idx="89572">
                  <c:v>0.99833470599999996</c:v>
                </c:pt>
                <c:pt idx="89573">
                  <c:v>0.99466263200000005</c:v>
                </c:pt>
                <c:pt idx="89574">
                  <c:v>0.99466263200000005</c:v>
                </c:pt>
                <c:pt idx="89575">
                  <c:v>0.98048173699999996</c:v>
                </c:pt>
                <c:pt idx="89576">
                  <c:v>0.994798234</c:v>
                </c:pt>
                <c:pt idx="89577">
                  <c:v>0.99833470599999996</c:v>
                </c:pt>
                <c:pt idx="89578">
                  <c:v>0.99466263200000005</c:v>
                </c:pt>
                <c:pt idx="89579">
                  <c:v>0.994798234</c:v>
                </c:pt>
                <c:pt idx="89580">
                  <c:v>0.98337578699999995</c:v>
                </c:pt>
                <c:pt idx="89581">
                  <c:v>0.994798234</c:v>
                </c:pt>
                <c:pt idx="89582">
                  <c:v>0.99466263200000005</c:v>
                </c:pt>
                <c:pt idx="89583">
                  <c:v>0.98337578699999995</c:v>
                </c:pt>
                <c:pt idx="89584">
                  <c:v>0.98337578699999995</c:v>
                </c:pt>
                <c:pt idx="89585">
                  <c:v>0.98337578699999995</c:v>
                </c:pt>
                <c:pt idx="89586">
                  <c:v>0.98337578699999995</c:v>
                </c:pt>
                <c:pt idx="89587">
                  <c:v>0.99833470599999996</c:v>
                </c:pt>
                <c:pt idx="89588">
                  <c:v>0.98337578699999995</c:v>
                </c:pt>
                <c:pt idx="89589">
                  <c:v>0.99466263200000005</c:v>
                </c:pt>
                <c:pt idx="89590">
                  <c:v>0.99466263200000005</c:v>
                </c:pt>
                <c:pt idx="89591">
                  <c:v>0.994798234</c:v>
                </c:pt>
                <c:pt idx="89592">
                  <c:v>0.99466263200000005</c:v>
                </c:pt>
                <c:pt idx="89593">
                  <c:v>0.994798234</c:v>
                </c:pt>
                <c:pt idx="89594">
                  <c:v>0.994798234</c:v>
                </c:pt>
                <c:pt idx="89595">
                  <c:v>0.99466263200000005</c:v>
                </c:pt>
                <c:pt idx="89596">
                  <c:v>0.98549281</c:v>
                </c:pt>
                <c:pt idx="89597">
                  <c:v>0.99833470599999996</c:v>
                </c:pt>
                <c:pt idx="89598">
                  <c:v>0.98048173699999996</c:v>
                </c:pt>
                <c:pt idx="89599">
                  <c:v>0.99466263200000005</c:v>
                </c:pt>
                <c:pt idx="89600">
                  <c:v>0.99833470599999996</c:v>
                </c:pt>
                <c:pt idx="89601">
                  <c:v>0.99466263200000005</c:v>
                </c:pt>
                <c:pt idx="89602">
                  <c:v>0.99833470599999996</c:v>
                </c:pt>
                <c:pt idx="89603">
                  <c:v>0.98337578699999995</c:v>
                </c:pt>
                <c:pt idx="89604">
                  <c:v>0.98337578699999995</c:v>
                </c:pt>
                <c:pt idx="89605">
                  <c:v>0.994798234</c:v>
                </c:pt>
                <c:pt idx="89606">
                  <c:v>0.99833470599999996</c:v>
                </c:pt>
                <c:pt idx="89607">
                  <c:v>0.98337578699999995</c:v>
                </c:pt>
                <c:pt idx="89608">
                  <c:v>0.99466263200000005</c:v>
                </c:pt>
                <c:pt idx="89609">
                  <c:v>0.98337578699999995</c:v>
                </c:pt>
                <c:pt idx="89610">
                  <c:v>0.994798234</c:v>
                </c:pt>
                <c:pt idx="89611">
                  <c:v>0.99833470599999996</c:v>
                </c:pt>
                <c:pt idx="89612">
                  <c:v>0.994798234</c:v>
                </c:pt>
                <c:pt idx="89613">
                  <c:v>0.98048173699999996</c:v>
                </c:pt>
                <c:pt idx="89614">
                  <c:v>0.98337578699999995</c:v>
                </c:pt>
                <c:pt idx="89615">
                  <c:v>0.98529628999999996</c:v>
                </c:pt>
                <c:pt idx="89616">
                  <c:v>0.98337578699999995</c:v>
                </c:pt>
                <c:pt idx="89617">
                  <c:v>0.99833470599999996</c:v>
                </c:pt>
                <c:pt idx="89618">
                  <c:v>0.98337578699999995</c:v>
                </c:pt>
                <c:pt idx="89619">
                  <c:v>0.99466263200000005</c:v>
                </c:pt>
                <c:pt idx="89620">
                  <c:v>0.99090427199999997</c:v>
                </c:pt>
                <c:pt idx="89621">
                  <c:v>0.99100769600000005</c:v>
                </c:pt>
                <c:pt idx="89622">
                  <c:v>0.98048173699999996</c:v>
                </c:pt>
                <c:pt idx="89623">
                  <c:v>0.99466263200000005</c:v>
                </c:pt>
                <c:pt idx="89624">
                  <c:v>0.99833470599999996</c:v>
                </c:pt>
                <c:pt idx="89625">
                  <c:v>0.99466263200000005</c:v>
                </c:pt>
                <c:pt idx="89626">
                  <c:v>0.98048173699999996</c:v>
                </c:pt>
                <c:pt idx="89627">
                  <c:v>0.99450736299999998</c:v>
                </c:pt>
                <c:pt idx="89628">
                  <c:v>0.994798234</c:v>
                </c:pt>
                <c:pt idx="89629">
                  <c:v>0.99466263200000005</c:v>
                </c:pt>
                <c:pt idx="89630">
                  <c:v>0.99466263200000005</c:v>
                </c:pt>
                <c:pt idx="89631">
                  <c:v>0.98337578699999995</c:v>
                </c:pt>
                <c:pt idx="89632">
                  <c:v>0.99833470599999996</c:v>
                </c:pt>
                <c:pt idx="89633">
                  <c:v>0.99466263200000005</c:v>
                </c:pt>
                <c:pt idx="89634">
                  <c:v>0.99466263200000005</c:v>
                </c:pt>
                <c:pt idx="89635">
                  <c:v>0.98337578699999995</c:v>
                </c:pt>
                <c:pt idx="89636">
                  <c:v>0.99015918800000002</c:v>
                </c:pt>
                <c:pt idx="89637">
                  <c:v>0.99466263200000005</c:v>
                </c:pt>
                <c:pt idx="89638">
                  <c:v>0.99466263200000005</c:v>
                </c:pt>
                <c:pt idx="89639">
                  <c:v>0.99466263200000005</c:v>
                </c:pt>
                <c:pt idx="89640">
                  <c:v>0.98337578699999995</c:v>
                </c:pt>
                <c:pt idx="89641">
                  <c:v>0.99833470599999996</c:v>
                </c:pt>
                <c:pt idx="89642">
                  <c:v>0.994798234</c:v>
                </c:pt>
                <c:pt idx="89643">
                  <c:v>0.99833470599999996</c:v>
                </c:pt>
                <c:pt idx="89644">
                  <c:v>0.98337578699999995</c:v>
                </c:pt>
                <c:pt idx="89645">
                  <c:v>0.99833470599999996</c:v>
                </c:pt>
                <c:pt idx="89646">
                  <c:v>0.98048173699999996</c:v>
                </c:pt>
                <c:pt idx="89647">
                  <c:v>0.99466263200000005</c:v>
                </c:pt>
                <c:pt idx="89648">
                  <c:v>0.98048173699999996</c:v>
                </c:pt>
                <c:pt idx="89649">
                  <c:v>0.98337578699999995</c:v>
                </c:pt>
                <c:pt idx="89650">
                  <c:v>0.994798234</c:v>
                </c:pt>
                <c:pt idx="89651">
                  <c:v>0.99466263200000005</c:v>
                </c:pt>
                <c:pt idx="89652">
                  <c:v>0.98337578699999995</c:v>
                </c:pt>
                <c:pt idx="89653">
                  <c:v>0.99466263200000005</c:v>
                </c:pt>
                <c:pt idx="89654">
                  <c:v>0.99833470599999996</c:v>
                </c:pt>
                <c:pt idx="89655">
                  <c:v>0.99090427199999997</c:v>
                </c:pt>
                <c:pt idx="89656">
                  <c:v>0.994798234</c:v>
                </c:pt>
                <c:pt idx="89657">
                  <c:v>0.98048173699999996</c:v>
                </c:pt>
                <c:pt idx="89658">
                  <c:v>0.98337578699999995</c:v>
                </c:pt>
                <c:pt idx="89659">
                  <c:v>0.98337578699999995</c:v>
                </c:pt>
                <c:pt idx="89660">
                  <c:v>0.99833470599999996</c:v>
                </c:pt>
                <c:pt idx="89661">
                  <c:v>0.99833470599999996</c:v>
                </c:pt>
                <c:pt idx="89662">
                  <c:v>0.98337578699999995</c:v>
                </c:pt>
                <c:pt idx="89663">
                  <c:v>0.98337578699999995</c:v>
                </c:pt>
                <c:pt idx="89664">
                  <c:v>0.99833470599999996</c:v>
                </c:pt>
                <c:pt idx="89665">
                  <c:v>0.98337578699999995</c:v>
                </c:pt>
                <c:pt idx="89666">
                  <c:v>0.98337578699999995</c:v>
                </c:pt>
                <c:pt idx="89667">
                  <c:v>0.99466263200000005</c:v>
                </c:pt>
                <c:pt idx="89668">
                  <c:v>0.98337578699999995</c:v>
                </c:pt>
                <c:pt idx="89669">
                  <c:v>0.994798234</c:v>
                </c:pt>
                <c:pt idx="89670">
                  <c:v>0.98337578699999995</c:v>
                </c:pt>
                <c:pt idx="89671">
                  <c:v>0.99833470599999996</c:v>
                </c:pt>
                <c:pt idx="89672">
                  <c:v>0.98337578699999995</c:v>
                </c:pt>
                <c:pt idx="89673">
                  <c:v>0.99466263200000005</c:v>
                </c:pt>
                <c:pt idx="89674">
                  <c:v>0.994798234</c:v>
                </c:pt>
                <c:pt idx="89675">
                  <c:v>0.98337578699999995</c:v>
                </c:pt>
                <c:pt idx="89676">
                  <c:v>0.98048173699999996</c:v>
                </c:pt>
                <c:pt idx="89677">
                  <c:v>0.98337578699999995</c:v>
                </c:pt>
                <c:pt idx="89678">
                  <c:v>0.98048173699999996</c:v>
                </c:pt>
                <c:pt idx="89679">
                  <c:v>0.98337578699999995</c:v>
                </c:pt>
                <c:pt idx="89680">
                  <c:v>0.99466263200000005</c:v>
                </c:pt>
                <c:pt idx="89681">
                  <c:v>0.99466263200000005</c:v>
                </c:pt>
                <c:pt idx="89682">
                  <c:v>0.994798234</c:v>
                </c:pt>
                <c:pt idx="89683">
                  <c:v>0.98337578699999995</c:v>
                </c:pt>
                <c:pt idx="89684">
                  <c:v>0.98048173699999996</c:v>
                </c:pt>
                <c:pt idx="89685">
                  <c:v>0.99466263200000005</c:v>
                </c:pt>
                <c:pt idx="89686">
                  <c:v>0.99466263200000005</c:v>
                </c:pt>
                <c:pt idx="89687">
                  <c:v>0.994798234</c:v>
                </c:pt>
                <c:pt idx="89688">
                  <c:v>0.99833470599999996</c:v>
                </c:pt>
                <c:pt idx="89689">
                  <c:v>0.98337578699999995</c:v>
                </c:pt>
                <c:pt idx="89690">
                  <c:v>0.98337578699999995</c:v>
                </c:pt>
                <c:pt idx="89691">
                  <c:v>0.99833470599999996</c:v>
                </c:pt>
                <c:pt idx="89692">
                  <c:v>0.99833470599999996</c:v>
                </c:pt>
                <c:pt idx="89693">
                  <c:v>0.98337578699999995</c:v>
                </c:pt>
                <c:pt idx="89694">
                  <c:v>0.98337578699999995</c:v>
                </c:pt>
                <c:pt idx="89695">
                  <c:v>0.98337578699999995</c:v>
                </c:pt>
                <c:pt idx="89696">
                  <c:v>0.98048173699999996</c:v>
                </c:pt>
                <c:pt idx="89697">
                  <c:v>0.99833470599999996</c:v>
                </c:pt>
                <c:pt idx="89698">
                  <c:v>0.99833470599999996</c:v>
                </c:pt>
                <c:pt idx="89699">
                  <c:v>0.98048173699999996</c:v>
                </c:pt>
                <c:pt idx="89700">
                  <c:v>0.99466263200000005</c:v>
                </c:pt>
                <c:pt idx="89701">
                  <c:v>0.99833470599999996</c:v>
                </c:pt>
                <c:pt idx="89702">
                  <c:v>0.98337578699999995</c:v>
                </c:pt>
                <c:pt idx="89703">
                  <c:v>0.98529628999999996</c:v>
                </c:pt>
                <c:pt idx="89704">
                  <c:v>0.99456953599999998</c:v>
                </c:pt>
                <c:pt idx="89705">
                  <c:v>0.99466263200000005</c:v>
                </c:pt>
                <c:pt idx="89706">
                  <c:v>0.98337578699999995</c:v>
                </c:pt>
                <c:pt idx="89707">
                  <c:v>0.99833470599999996</c:v>
                </c:pt>
                <c:pt idx="89708">
                  <c:v>0.98048173699999996</c:v>
                </c:pt>
                <c:pt idx="89709">
                  <c:v>0.98337578699999995</c:v>
                </c:pt>
                <c:pt idx="89710">
                  <c:v>0.99466263200000005</c:v>
                </c:pt>
                <c:pt idx="89711">
                  <c:v>0.99466263200000005</c:v>
                </c:pt>
                <c:pt idx="89712">
                  <c:v>0.98048173699999996</c:v>
                </c:pt>
                <c:pt idx="89713">
                  <c:v>0.99466263200000005</c:v>
                </c:pt>
                <c:pt idx="89714">
                  <c:v>0.99833470599999996</c:v>
                </c:pt>
                <c:pt idx="89715">
                  <c:v>0.994798234</c:v>
                </c:pt>
                <c:pt idx="89716">
                  <c:v>0.98337578699999995</c:v>
                </c:pt>
                <c:pt idx="89717">
                  <c:v>0.99626751000000002</c:v>
                </c:pt>
                <c:pt idx="89718">
                  <c:v>0.98337578699999995</c:v>
                </c:pt>
                <c:pt idx="89719">
                  <c:v>0.99466263200000005</c:v>
                </c:pt>
                <c:pt idx="89720">
                  <c:v>0.98337578699999995</c:v>
                </c:pt>
                <c:pt idx="89721">
                  <c:v>0.99466263200000005</c:v>
                </c:pt>
                <c:pt idx="89722">
                  <c:v>0.994798234</c:v>
                </c:pt>
                <c:pt idx="89723">
                  <c:v>0.98337578699999995</c:v>
                </c:pt>
                <c:pt idx="89724">
                  <c:v>0.98549281</c:v>
                </c:pt>
                <c:pt idx="89725">
                  <c:v>0.99466263200000005</c:v>
                </c:pt>
                <c:pt idx="89726">
                  <c:v>0.99466263200000005</c:v>
                </c:pt>
                <c:pt idx="89727">
                  <c:v>0.994798234</c:v>
                </c:pt>
                <c:pt idx="89728">
                  <c:v>0.98337578699999995</c:v>
                </c:pt>
                <c:pt idx="89729">
                  <c:v>0.994798234</c:v>
                </c:pt>
                <c:pt idx="89730">
                  <c:v>0.98048173699999996</c:v>
                </c:pt>
                <c:pt idx="89731">
                  <c:v>0.994798234</c:v>
                </c:pt>
                <c:pt idx="89732">
                  <c:v>0.994798234</c:v>
                </c:pt>
                <c:pt idx="89733">
                  <c:v>0.99833470599999996</c:v>
                </c:pt>
                <c:pt idx="89734">
                  <c:v>0.98337578699999995</c:v>
                </c:pt>
                <c:pt idx="89735">
                  <c:v>0.99466263200000005</c:v>
                </c:pt>
                <c:pt idx="89736">
                  <c:v>0.99833470599999996</c:v>
                </c:pt>
                <c:pt idx="89737">
                  <c:v>0.98337578699999995</c:v>
                </c:pt>
                <c:pt idx="89738">
                  <c:v>0.99466263200000005</c:v>
                </c:pt>
                <c:pt idx="89739">
                  <c:v>0.99466263200000005</c:v>
                </c:pt>
                <c:pt idx="89740">
                  <c:v>0.994798234</c:v>
                </c:pt>
                <c:pt idx="89741">
                  <c:v>0.99466263200000005</c:v>
                </c:pt>
                <c:pt idx="89742">
                  <c:v>0.99466263200000005</c:v>
                </c:pt>
                <c:pt idx="89743">
                  <c:v>0.98337578699999995</c:v>
                </c:pt>
                <c:pt idx="89744">
                  <c:v>0.98048173699999996</c:v>
                </c:pt>
                <c:pt idx="89745">
                  <c:v>0.994798234</c:v>
                </c:pt>
                <c:pt idx="89746">
                  <c:v>0.99456953599999998</c:v>
                </c:pt>
                <c:pt idx="89747">
                  <c:v>0.994798234</c:v>
                </c:pt>
                <c:pt idx="89748">
                  <c:v>0.987316898</c:v>
                </c:pt>
                <c:pt idx="89749">
                  <c:v>0.99090427199999997</c:v>
                </c:pt>
                <c:pt idx="89750">
                  <c:v>0.98337578699999995</c:v>
                </c:pt>
                <c:pt idx="89751">
                  <c:v>0.99833470599999996</c:v>
                </c:pt>
                <c:pt idx="89752">
                  <c:v>0.99466263200000005</c:v>
                </c:pt>
                <c:pt idx="89753">
                  <c:v>0.99466263200000005</c:v>
                </c:pt>
                <c:pt idx="89754">
                  <c:v>0.994798234</c:v>
                </c:pt>
                <c:pt idx="89755">
                  <c:v>0.98337578699999995</c:v>
                </c:pt>
                <c:pt idx="89756">
                  <c:v>0.99466263200000005</c:v>
                </c:pt>
                <c:pt idx="89757">
                  <c:v>0.98337578699999995</c:v>
                </c:pt>
                <c:pt idx="89758">
                  <c:v>0.99833470599999996</c:v>
                </c:pt>
                <c:pt idx="89759">
                  <c:v>0.994798234</c:v>
                </c:pt>
                <c:pt idx="89760">
                  <c:v>0.99466263200000005</c:v>
                </c:pt>
                <c:pt idx="89761">
                  <c:v>0.98549281</c:v>
                </c:pt>
                <c:pt idx="89762">
                  <c:v>0.98048173699999996</c:v>
                </c:pt>
                <c:pt idx="89763">
                  <c:v>0.98337578699999995</c:v>
                </c:pt>
                <c:pt idx="89764">
                  <c:v>0.99090427199999997</c:v>
                </c:pt>
                <c:pt idx="89765">
                  <c:v>0.99466263200000005</c:v>
                </c:pt>
                <c:pt idx="89766">
                  <c:v>0.99833470599999996</c:v>
                </c:pt>
                <c:pt idx="89767">
                  <c:v>0.99833470599999996</c:v>
                </c:pt>
                <c:pt idx="89768">
                  <c:v>0.99466263200000005</c:v>
                </c:pt>
                <c:pt idx="89769">
                  <c:v>0.98337578699999995</c:v>
                </c:pt>
                <c:pt idx="89770">
                  <c:v>0.99466263200000005</c:v>
                </c:pt>
                <c:pt idx="89771">
                  <c:v>0.98337578699999995</c:v>
                </c:pt>
                <c:pt idx="89772">
                  <c:v>0.99100769600000005</c:v>
                </c:pt>
                <c:pt idx="89773">
                  <c:v>0.99100769600000005</c:v>
                </c:pt>
                <c:pt idx="89774">
                  <c:v>0.99466263200000005</c:v>
                </c:pt>
                <c:pt idx="89775">
                  <c:v>0.99833470599999996</c:v>
                </c:pt>
                <c:pt idx="89776">
                  <c:v>0.994798234</c:v>
                </c:pt>
                <c:pt idx="89777">
                  <c:v>0.994798234</c:v>
                </c:pt>
                <c:pt idx="89778">
                  <c:v>0.99466263200000005</c:v>
                </c:pt>
                <c:pt idx="89779">
                  <c:v>0.99466263200000005</c:v>
                </c:pt>
                <c:pt idx="89780">
                  <c:v>0.99833470599999996</c:v>
                </c:pt>
                <c:pt idx="89781">
                  <c:v>0.98337578699999995</c:v>
                </c:pt>
                <c:pt idx="89782">
                  <c:v>0.98337578699999995</c:v>
                </c:pt>
                <c:pt idx="89783">
                  <c:v>0.99466263200000005</c:v>
                </c:pt>
                <c:pt idx="89784">
                  <c:v>0.99833470599999996</c:v>
                </c:pt>
                <c:pt idx="89785">
                  <c:v>0.99833470599999996</c:v>
                </c:pt>
                <c:pt idx="89786">
                  <c:v>0.99466263200000005</c:v>
                </c:pt>
                <c:pt idx="89787">
                  <c:v>0.994798234</c:v>
                </c:pt>
                <c:pt idx="89788">
                  <c:v>0.99833470599999996</c:v>
                </c:pt>
                <c:pt idx="89789">
                  <c:v>0.99466263200000005</c:v>
                </c:pt>
                <c:pt idx="89790">
                  <c:v>0.99833470599999996</c:v>
                </c:pt>
                <c:pt idx="89791">
                  <c:v>0.98048173699999996</c:v>
                </c:pt>
                <c:pt idx="89792">
                  <c:v>0.99466263200000005</c:v>
                </c:pt>
                <c:pt idx="89793">
                  <c:v>0.99833470599999996</c:v>
                </c:pt>
                <c:pt idx="89794">
                  <c:v>0.99833470599999996</c:v>
                </c:pt>
                <c:pt idx="89795">
                  <c:v>0.98048173699999996</c:v>
                </c:pt>
                <c:pt idx="89796">
                  <c:v>0.99833470599999996</c:v>
                </c:pt>
                <c:pt idx="89797">
                  <c:v>0.99466263200000005</c:v>
                </c:pt>
                <c:pt idx="89798">
                  <c:v>0.99090427199999997</c:v>
                </c:pt>
                <c:pt idx="89799">
                  <c:v>0.99833470599999996</c:v>
                </c:pt>
                <c:pt idx="89800">
                  <c:v>0.99466263200000005</c:v>
                </c:pt>
                <c:pt idx="89801">
                  <c:v>0.98337578699999995</c:v>
                </c:pt>
                <c:pt idx="89802">
                  <c:v>0.994798234</c:v>
                </c:pt>
                <c:pt idx="89803">
                  <c:v>0.994798234</c:v>
                </c:pt>
                <c:pt idx="89804">
                  <c:v>0.99466263200000005</c:v>
                </c:pt>
                <c:pt idx="89805">
                  <c:v>0.98529628999999996</c:v>
                </c:pt>
                <c:pt idx="89806">
                  <c:v>0.99466263200000005</c:v>
                </c:pt>
                <c:pt idx="89807">
                  <c:v>0.98048173699999996</c:v>
                </c:pt>
                <c:pt idx="89808">
                  <c:v>0.99833470599999996</c:v>
                </c:pt>
                <c:pt idx="89809">
                  <c:v>0.98048173699999996</c:v>
                </c:pt>
                <c:pt idx="89810">
                  <c:v>0.99833470599999996</c:v>
                </c:pt>
                <c:pt idx="89811">
                  <c:v>0.98337578699999995</c:v>
                </c:pt>
                <c:pt idx="89812">
                  <c:v>0.99090427199999997</c:v>
                </c:pt>
                <c:pt idx="89813">
                  <c:v>0.99466263200000005</c:v>
                </c:pt>
                <c:pt idx="89814">
                  <c:v>0.98337578699999995</c:v>
                </c:pt>
                <c:pt idx="89815">
                  <c:v>0.99466263200000005</c:v>
                </c:pt>
                <c:pt idx="89816">
                  <c:v>0.994798234</c:v>
                </c:pt>
                <c:pt idx="89817">
                  <c:v>0.99466263200000005</c:v>
                </c:pt>
                <c:pt idx="89818">
                  <c:v>0.99466263200000005</c:v>
                </c:pt>
                <c:pt idx="89819">
                  <c:v>0.99466263200000005</c:v>
                </c:pt>
                <c:pt idx="89820">
                  <c:v>0.98337578699999995</c:v>
                </c:pt>
                <c:pt idx="89821">
                  <c:v>0.99466263200000005</c:v>
                </c:pt>
                <c:pt idx="89822">
                  <c:v>0.99833470599999996</c:v>
                </c:pt>
                <c:pt idx="89823">
                  <c:v>0.994798234</c:v>
                </c:pt>
                <c:pt idx="89824">
                  <c:v>0.994798234</c:v>
                </c:pt>
                <c:pt idx="89825">
                  <c:v>0.99833470599999996</c:v>
                </c:pt>
                <c:pt idx="89826">
                  <c:v>0.99833470599999996</c:v>
                </c:pt>
                <c:pt idx="89827">
                  <c:v>0.98337578699999995</c:v>
                </c:pt>
                <c:pt idx="89828">
                  <c:v>0.98048173699999996</c:v>
                </c:pt>
                <c:pt idx="89829">
                  <c:v>0.994798234</c:v>
                </c:pt>
                <c:pt idx="89830">
                  <c:v>0.98337578699999995</c:v>
                </c:pt>
                <c:pt idx="89831">
                  <c:v>0.994798234</c:v>
                </c:pt>
                <c:pt idx="89832">
                  <c:v>0.98048173699999996</c:v>
                </c:pt>
                <c:pt idx="89833">
                  <c:v>0.99466263200000005</c:v>
                </c:pt>
                <c:pt idx="89834">
                  <c:v>0.98337578699999995</c:v>
                </c:pt>
                <c:pt idx="89835">
                  <c:v>0.99466263200000005</c:v>
                </c:pt>
                <c:pt idx="89836">
                  <c:v>0.99015918800000002</c:v>
                </c:pt>
                <c:pt idx="89837">
                  <c:v>0.99466263200000005</c:v>
                </c:pt>
                <c:pt idx="89838">
                  <c:v>0.98337578699999995</c:v>
                </c:pt>
                <c:pt idx="89839">
                  <c:v>0.98337578699999995</c:v>
                </c:pt>
                <c:pt idx="89840">
                  <c:v>0.994798234</c:v>
                </c:pt>
                <c:pt idx="89841">
                  <c:v>0.98552498799999999</c:v>
                </c:pt>
                <c:pt idx="89842">
                  <c:v>0.98048173699999996</c:v>
                </c:pt>
                <c:pt idx="89843">
                  <c:v>0.98337578699999995</c:v>
                </c:pt>
                <c:pt idx="89844">
                  <c:v>0.99833470599999996</c:v>
                </c:pt>
                <c:pt idx="89845">
                  <c:v>0.98337578699999995</c:v>
                </c:pt>
                <c:pt idx="89846">
                  <c:v>0.98337578699999995</c:v>
                </c:pt>
                <c:pt idx="89847">
                  <c:v>0.99626751000000002</c:v>
                </c:pt>
                <c:pt idx="89848">
                  <c:v>0.99833470599999996</c:v>
                </c:pt>
                <c:pt idx="89849">
                  <c:v>0.99466263200000005</c:v>
                </c:pt>
                <c:pt idx="89850">
                  <c:v>0.98337578699999995</c:v>
                </c:pt>
                <c:pt idx="89851">
                  <c:v>0.98048173699999996</c:v>
                </c:pt>
                <c:pt idx="89852">
                  <c:v>0.98048173699999996</c:v>
                </c:pt>
                <c:pt idx="89853">
                  <c:v>0.98337578699999995</c:v>
                </c:pt>
                <c:pt idx="89854">
                  <c:v>0.98048173699999996</c:v>
                </c:pt>
                <c:pt idx="89855">
                  <c:v>0.98337578699999995</c:v>
                </c:pt>
                <c:pt idx="89856">
                  <c:v>0.98337578699999995</c:v>
                </c:pt>
                <c:pt idx="89857">
                  <c:v>0.99466263200000005</c:v>
                </c:pt>
                <c:pt idx="89858">
                  <c:v>0.99466263200000005</c:v>
                </c:pt>
                <c:pt idx="89859">
                  <c:v>0.99466263200000005</c:v>
                </c:pt>
                <c:pt idx="89860">
                  <c:v>0.98337578699999995</c:v>
                </c:pt>
                <c:pt idx="89861">
                  <c:v>0.99466263200000005</c:v>
                </c:pt>
                <c:pt idx="89862">
                  <c:v>0.99466263200000005</c:v>
                </c:pt>
                <c:pt idx="89863">
                  <c:v>0.98337578699999995</c:v>
                </c:pt>
                <c:pt idx="89864">
                  <c:v>0.99466263200000005</c:v>
                </c:pt>
                <c:pt idx="89865">
                  <c:v>0.98048173699999996</c:v>
                </c:pt>
                <c:pt idx="89866">
                  <c:v>0.98337578699999995</c:v>
                </c:pt>
                <c:pt idx="89867">
                  <c:v>0.98048173699999996</c:v>
                </c:pt>
                <c:pt idx="89868">
                  <c:v>0.98337578699999995</c:v>
                </c:pt>
                <c:pt idx="89869">
                  <c:v>0.99466263200000005</c:v>
                </c:pt>
                <c:pt idx="89870">
                  <c:v>0.98048173699999996</c:v>
                </c:pt>
                <c:pt idx="89871">
                  <c:v>0.99466263200000005</c:v>
                </c:pt>
                <c:pt idx="89872">
                  <c:v>0.99466263200000005</c:v>
                </c:pt>
                <c:pt idx="89873">
                  <c:v>0.98337578699999995</c:v>
                </c:pt>
                <c:pt idx="89874">
                  <c:v>0.994798234</c:v>
                </c:pt>
                <c:pt idx="89875">
                  <c:v>0.98337578699999995</c:v>
                </c:pt>
                <c:pt idx="89876">
                  <c:v>0.99027694600000005</c:v>
                </c:pt>
                <c:pt idx="89877">
                  <c:v>0.98549281</c:v>
                </c:pt>
                <c:pt idx="89878">
                  <c:v>0.98337578699999995</c:v>
                </c:pt>
                <c:pt idx="89879">
                  <c:v>0.98337578699999995</c:v>
                </c:pt>
                <c:pt idx="89880">
                  <c:v>0.98337578699999995</c:v>
                </c:pt>
                <c:pt idx="89881">
                  <c:v>0.99833470599999996</c:v>
                </c:pt>
                <c:pt idx="89882">
                  <c:v>0.99466263200000005</c:v>
                </c:pt>
                <c:pt idx="89883">
                  <c:v>0.99466263200000005</c:v>
                </c:pt>
                <c:pt idx="89884">
                  <c:v>0.98337578699999995</c:v>
                </c:pt>
                <c:pt idx="89885">
                  <c:v>0.99466263200000005</c:v>
                </c:pt>
                <c:pt idx="89886">
                  <c:v>0.98337578699999995</c:v>
                </c:pt>
                <c:pt idx="89887">
                  <c:v>0.994798234</c:v>
                </c:pt>
                <c:pt idx="89888">
                  <c:v>0.98337578699999995</c:v>
                </c:pt>
                <c:pt idx="89889">
                  <c:v>0.99466263200000005</c:v>
                </c:pt>
                <c:pt idx="89890">
                  <c:v>0.98337578699999995</c:v>
                </c:pt>
                <c:pt idx="89891">
                  <c:v>0.98048173699999996</c:v>
                </c:pt>
                <c:pt idx="89892">
                  <c:v>0.98337578699999995</c:v>
                </c:pt>
                <c:pt idx="89893">
                  <c:v>0.98048173699999996</c:v>
                </c:pt>
                <c:pt idx="89894">
                  <c:v>0.99833470599999996</c:v>
                </c:pt>
                <c:pt idx="89895">
                  <c:v>0.98337578699999995</c:v>
                </c:pt>
                <c:pt idx="89896">
                  <c:v>0.98337578699999995</c:v>
                </c:pt>
                <c:pt idx="89897">
                  <c:v>0.99833470599999996</c:v>
                </c:pt>
                <c:pt idx="89898">
                  <c:v>0.99833470599999996</c:v>
                </c:pt>
                <c:pt idx="89899">
                  <c:v>0.994798234</c:v>
                </c:pt>
                <c:pt idx="89900">
                  <c:v>0.98337578699999995</c:v>
                </c:pt>
                <c:pt idx="89901">
                  <c:v>0.99466263200000005</c:v>
                </c:pt>
                <c:pt idx="89902">
                  <c:v>0.99466263200000005</c:v>
                </c:pt>
                <c:pt idx="89903">
                  <c:v>0.99466263200000005</c:v>
                </c:pt>
                <c:pt idx="89904">
                  <c:v>0.97829186400000001</c:v>
                </c:pt>
                <c:pt idx="89905">
                  <c:v>0.98337578699999995</c:v>
                </c:pt>
                <c:pt idx="89906">
                  <c:v>0.99100769600000005</c:v>
                </c:pt>
                <c:pt idx="89907">
                  <c:v>0.99833470599999996</c:v>
                </c:pt>
                <c:pt idx="89908">
                  <c:v>0.99833470599999996</c:v>
                </c:pt>
                <c:pt idx="89909">
                  <c:v>0.99833470599999996</c:v>
                </c:pt>
                <c:pt idx="89910">
                  <c:v>0.99833470599999996</c:v>
                </c:pt>
                <c:pt idx="89911">
                  <c:v>0.99466263200000005</c:v>
                </c:pt>
                <c:pt idx="89912">
                  <c:v>0.99466263200000005</c:v>
                </c:pt>
                <c:pt idx="89913">
                  <c:v>0.99833470599999996</c:v>
                </c:pt>
                <c:pt idx="89914">
                  <c:v>0.98048173699999996</c:v>
                </c:pt>
                <c:pt idx="89915">
                  <c:v>0.99833470599999996</c:v>
                </c:pt>
                <c:pt idx="89916">
                  <c:v>0.99833470599999996</c:v>
                </c:pt>
                <c:pt idx="89917">
                  <c:v>0.99833470599999996</c:v>
                </c:pt>
                <c:pt idx="89918">
                  <c:v>0.98337578699999995</c:v>
                </c:pt>
                <c:pt idx="89919">
                  <c:v>0.99466263200000005</c:v>
                </c:pt>
                <c:pt idx="89920">
                  <c:v>0.99466263200000005</c:v>
                </c:pt>
                <c:pt idx="89921">
                  <c:v>0.98048173699999996</c:v>
                </c:pt>
                <c:pt idx="89922">
                  <c:v>0.98337578699999995</c:v>
                </c:pt>
                <c:pt idx="89923">
                  <c:v>0.99466263200000005</c:v>
                </c:pt>
                <c:pt idx="89924">
                  <c:v>0.987316898</c:v>
                </c:pt>
                <c:pt idx="89925">
                  <c:v>0.99466263200000005</c:v>
                </c:pt>
                <c:pt idx="89926">
                  <c:v>0.98729905299999998</c:v>
                </c:pt>
                <c:pt idx="89927">
                  <c:v>0.98048173699999996</c:v>
                </c:pt>
                <c:pt idx="89928">
                  <c:v>0.99090427199999997</c:v>
                </c:pt>
                <c:pt idx="89929">
                  <c:v>0.98337578699999995</c:v>
                </c:pt>
                <c:pt idx="89930">
                  <c:v>0.99466263200000005</c:v>
                </c:pt>
                <c:pt idx="89931">
                  <c:v>0.98337578699999995</c:v>
                </c:pt>
                <c:pt idx="89932">
                  <c:v>0.98337578699999995</c:v>
                </c:pt>
                <c:pt idx="89933">
                  <c:v>0.98337578699999995</c:v>
                </c:pt>
                <c:pt idx="89934">
                  <c:v>0.99466263200000005</c:v>
                </c:pt>
                <c:pt idx="89935">
                  <c:v>0.994798234</c:v>
                </c:pt>
                <c:pt idx="89936">
                  <c:v>0.99015918800000002</c:v>
                </c:pt>
                <c:pt idx="89937">
                  <c:v>0.99466263200000005</c:v>
                </c:pt>
                <c:pt idx="89938">
                  <c:v>0.99833470599999996</c:v>
                </c:pt>
                <c:pt idx="89939">
                  <c:v>0.99833470599999996</c:v>
                </c:pt>
                <c:pt idx="89940">
                  <c:v>0.994798234</c:v>
                </c:pt>
                <c:pt idx="89941">
                  <c:v>0.99090427199999997</c:v>
                </c:pt>
                <c:pt idx="89942">
                  <c:v>0.99833470599999996</c:v>
                </c:pt>
                <c:pt idx="89943">
                  <c:v>0.98337578699999995</c:v>
                </c:pt>
                <c:pt idx="89944">
                  <c:v>0.99466263200000005</c:v>
                </c:pt>
                <c:pt idx="89945">
                  <c:v>0.98337578699999995</c:v>
                </c:pt>
                <c:pt idx="89946">
                  <c:v>0.99456953599999998</c:v>
                </c:pt>
                <c:pt idx="89947">
                  <c:v>0.98337578699999995</c:v>
                </c:pt>
                <c:pt idx="89948">
                  <c:v>0.994798234</c:v>
                </c:pt>
                <c:pt idx="89949">
                  <c:v>0.99466263200000005</c:v>
                </c:pt>
                <c:pt idx="89950">
                  <c:v>0.99466263200000005</c:v>
                </c:pt>
                <c:pt idx="89951">
                  <c:v>0.99466263200000005</c:v>
                </c:pt>
                <c:pt idx="89952">
                  <c:v>0.98048173699999996</c:v>
                </c:pt>
                <c:pt idx="89953">
                  <c:v>0.98337578699999995</c:v>
                </c:pt>
                <c:pt idx="89954">
                  <c:v>0.98337578699999995</c:v>
                </c:pt>
                <c:pt idx="89955">
                  <c:v>0.99833470599999996</c:v>
                </c:pt>
                <c:pt idx="89956">
                  <c:v>0.99833470599999996</c:v>
                </c:pt>
                <c:pt idx="89957">
                  <c:v>0.994798234</c:v>
                </c:pt>
                <c:pt idx="89958">
                  <c:v>0.99466263200000005</c:v>
                </c:pt>
                <c:pt idx="89959">
                  <c:v>0.98048173699999996</c:v>
                </c:pt>
                <c:pt idx="89960">
                  <c:v>0.99100769600000005</c:v>
                </c:pt>
                <c:pt idx="89961">
                  <c:v>0.99833470599999996</c:v>
                </c:pt>
                <c:pt idx="89962">
                  <c:v>0.994798234</c:v>
                </c:pt>
                <c:pt idx="89963">
                  <c:v>0.98048173699999996</c:v>
                </c:pt>
                <c:pt idx="89964">
                  <c:v>0.98337578699999995</c:v>
                </c:pt>
                <c:pt idx="89965">
                  <c:v>0.98048173699999996</c:v>
                </c:pt>
                <c:pt idx="89966">
                  <c:v>0.98048173699999996</c:v>
                </c:pt>
                <c:pt idx="89967">
                  <c:v>0.98337578699999995</c:v>
                </c:pt>
                <c:pt idx="89968">
                  <c:v>0.99833470599999996</c:v>
                </c:pt>
                <c:pt idx="89969">
                  <c:v>0.98048173699999996</c:v>
                </c:pt>
                <c:pt idx="89970">
                  <c:v>0.98048173699999996</c:v>
                </c:pt>
                <c:pt idx="89971">
                  <c:v>0.994798234</c:v>
                </c:pt>
                <c:pt idx="89972">
                  <c:v>0.98337578699999995</c:v>
                </c:pt>
                <c:pt idx="89973">
                  <c:v>0.99466263200000005</c:v>
                </c:pt>
                <c:pt idx="89974">
                  <c:v>0.994798234</c:v>
                </c:pt>
                <c:pt idx="89975">
                  <c:v>0.99466263200000005</c:v>
                </c:pt>
                <c:pt idx="89976">
                  <c:v>0.99833470599999996</c:v>
                </c:pt>
                <c:pt idx="89977">
                  <c:v>0.99466263200000005</c:v>
                </c:pt>
                <c:pt idx="89978">
                  <c:v>0.99466263200000005</c:v>
                </c:pt>
                <c:pt idx="89979">
                  <c:v>0.99833470599999996</c:v>
                </c:pt>
                <c:pt idx="89980">
                  <c:v>0.98337578699999995</c:v>
                </c:pt>
                <c:pt idx="89981">
                  <c:v>0.99833470599999996</c:v>
                </c:pt>
                <c:pt idx="89982">
                  <c:v>0.99466263200000005</c:v>
                </c:pt>
                <c:pt idx="89983">
                  <c:v>0.98337578699999995</c:v>
                </c:pt>
                <c:pt idx="89984">
                  <c:v>0.99466263200000005</c:v>
                </c:pt>
                <c:pt idx="89985">
                  <c:v>0.99833470599999996</c:v>
                </c:pt>
                <c:pt idx="89986">
                  <c:v>0.99466263200000005</c:v>
                </c:pt>
                <c:pt idx="89987">
                  <c:v>0.99466263200000005</c:v>
                </c:pt>
                <c:pt idx="89988">
                  <c:v>0.99626751000000002</c:v>
                </c:pt>
                <c:pt idx="89989">
                  <c:v>0.99833470599999996</c:v>
                </c:pt>
                <c:pt idx="89990">
                  <c:v>0.98048173699999996</c:v>
                </c:pt>
                <c:pt idx="89991">
                  <c:v>0.99466263200000005</c:v>
                </c:pt>
                <c:pt idx="89992">
                  <c:v>0.98552498799999999</c:v>
                </c:pt>
                <c:pt idx="89993">
                  <c:v>0.98048173699999996</c:v>
                </c:pt>
                <c:pt idx="89994">
                  <c:v>0.994798234</c:v>
                </c:pt>
                <c:pt idx="89995">
                  <c:v>0.99466263200000005</c:v>
                </c:pt>
                <c:pt idx="89996">
                  <c:v>0.98048173699999996</c:v>
                </c:pt>
                <c:pt idx="89997">
                  <c:v>0.99466263200000005</c:v>
                </c:pt>
                <c:pt idx="89998">
                  <c:v>0.98048173699999996</c:v>
                </c:pt>
                <c:pt idx="89999">
                  <c:v>0.99466263200000005</c:v>
                </c:pt>
                <c:pt idx="90000">
                  <c:v>0.98337578699999995</c:v>
                </c:pt>
                <c:pt idx="90001">
                  <c:v>0.99833470599999996</c:v>
                </c:pt>
                <c:pt idx="90002">
                  <c:v>0.99466263200000005</c:v>
                </c:pt>
                <c:pt idx="90003">
                  <c:v>0.99015918800000002</c:v>
                </c:pt>
                <c:pt idx="90004">
                  <c:v>0.98048173699999996</c:v>
                </c:pt>
                <c:pt idx="90005">
                  <c:v>0.99466263200000005</c:v>
                </c:pt>
                <c:pt idx="90006">
                  <c:v>0.98337578699999995</c:v>
                </c:pt>
                <c:pt idx="90007">
                  <c:v>0.98337578699999995</c:v>
                </c:pt>
                <c:pt idx="90008">
                  <c:v>0.98048173699999996</c:v>
                </c:pt>
                <c:pt idx="90009">
                  <c:v>0.98337578699999995</c:v>
                </c:pt>
                <c:pt idx="90010">
                  <c:v>0.98337578699999995</c:v>
                </c:pt>
                <c:pt idx="90011">
                  <c:v>0.98048173699999996</c:v>
                </c:pt>
                <c:pt idx="90012">
                  <c:v>0.98337578699999995</c:v>
                </c:pt>
                <c:pt idx="90013">
                  <c:v>0.99466263200000005</c:v>
                </c:pt>
                <c:pt idx="90014">
                  <c:v>0.987316898</c:v>
                </c:pt>
                <c:pt idx="90015">
                  <c:v>0.98337578699999995</c:v>
                </c:pt>
                <c:pt idx="90016">
                  <c:v>0.99466263200000005</c:v>
                </c:pt>
                <c:pt idx="90017">
                  <c:v>0.98337578699999995</c:v>
                </c:pt>
                <c:pt idx="90018">
                  <c:v>0.98337578699999995</c:v>
                </c:pt>
                <c:pt idx="90019">
                  <c:v>0.99466263200000005</c:v>
                </c:pt>
                <c:pt idx="90020">
                  <c:v>0.98337578699999995</c:v>
                </c:pt>
                <c:pt idx="90021">
                  <c:v>0.98729905299999998</c:v>
                </c:pt>
                <c:pt idx="90022">
                  <c:v>0.98337578699999995</c:v>
                </c:pt>
                <c:pt idx="90023">
                  <c:v>0.98048173699999996</c:v>
                </c:pt>
                <c:pt idx="90024">
                  <c:v>0.99090427199999997</c:v>
                </c:pt>
                <c:pt idx="90025">
                  <c:v>0.98337578699999995</c:v>
                </c:pt>
                <c:pt idx="90026">
                  <c:v>0.98337578699999995</c:v>
                </c:pt>
                <c:pt idx="90027">
                  <c:v>0.98337578699999995</c:v>
                </c:pt>
                <c:pt idx="90028">
                  <c:v>0.99833470599999996</c:v>
                </c:pt>
                <c:pt idx="90029">
                  <c:v>0.99466263200000005</c:v>
                </c:pt>
                <c:pt idx="90030">
                  <c:v>0.98337578699999995</c:v>
                </c:pt>
                <c:pt idx="90031">
                  <c:v>0.99466263200000005</c:v>
                </c:pt>
                <c:pt idx="90032">
                  <c:v>0.98337578699999995</c:v>
                </c:pt>
                <c:pt idx="90033">
                  <c:v>0.99466263200000005</c:v>
                </c:pt>
                <c:pt idx="90034">
                  <c:v>0.99466263200000005</c:v>
                </c:pt>
                <c:pt idx="90035">
                  <c:v>0.98337578699999995</c:v>
                </c:pt>
                <c:pt idx="90036">
                  <c:v>0.98729905299999998</c:v>
                </c:pt>
                <c:pt idx="90037">
                  <c:v>0.98048173699999996</c:v>
                </c:pt>
                <c:pt idx="90038">
                  <c:v>0.994798234</c:v>
                </c:pt>
                <c:pt idx="90039">
                  <c:v>0.994798234</c:v>
                </c:pt>
                <c:pt idx="90040">
                  <c:v>0.99456953599999998</c:v>
                </c:pt>
                <c:pt idx="90041">
                  <c:v>0.98337578699999995</c:v>
                </c:pt>
                <c:pt idx="90042">
                  <c:v>0.99090427199999997</c:v>
                </c:pt>
                <c:pt idx="90043">
                  <c:v>0.98048173699999996</c:v>
                </c:pt>
                <c:pt idx="90044">
                  <c:v>0.99466263200000005</c:v>
                </c:pt>
                <c:pt idx="90045">
                  <c:v>0.98337578699999995</c:v>
                </c:pt>
                <c:pt idx="90046">
                  <c:v>0.98337578699999995</c:v>
                </c:pt>
                <c:pt idx="90047">
                  <c:v>0.99466263200000005</c:v>
                </c:pt>
                <c:pt idx="90048">
                  <c:v>0.98337578699999995</c:v>
                </c:pt>
                <c:pt idx="90049">
                  <c:v>0.994798234</c:v>
                </c:pt>
                <c:pt idx="90050">
                  <c:v>0.99626751000000002</c:v>
                </c:pt>
                <c:pt idx="90051">
                  <c:v>0.98048173699999996</c:v>
                </c:pt>
                <c:pt idx="90052">
                  <c:v>0.96306093000000004</c:v>
                </c:pt>
                <c:pt idx="90053">
                  <c:v>0.98337578699999995</c:v>
                </c:pt>
                <c:pt idx="90054">
                  <c:v>0.99833470599999996</c:v>
                </c:pt>
                <c:pt idx="90055">
                  <c:v>0.99833470599999996</c:v>
                </c:pt>
                <c:pt idx="90056">
                  <c:v>0.98048173699999996</c:v>
                </c:pt>
                <c:pt idx="90057">
                  <c:v>0.98337578699999995</c:v>
                </c:pt>
                <c:pt idx="90058">
                  <c:v>0.98337578699999995</c:v>
                </c:pt>
                <c:pt idx="90059">
                  <c:v>0.98337578699999995</c:v>
                </c:pt>
                <c:pt idx="90060">
                  <c:v>0.99833470599999996</c:v>
                </c:pt>
                <c:pt idx="90061">
                  <c:v>0.99833470599999996</c:v>
                </c:pt>
                <c:pt idx="90062">
                  <c:v>0.98337578699999995</c:v>
                </c:pt>
                <c:pt idx="90063">
                  <c:v>0.99833470599999996</c:v>
                </c:pt>
                <c:pt idx="90064">
                  <c:v>0.99833470599999996</c:v>
                </c:pt>
                <c:pt idx="90065">
                  <c:v>0.98337578699999995</c:v>
                </c:pt>
                <c:pt idx="90066">
                  <c:v>0.98048173699999996</c:v>
                </c:pt>
                <c:pt idx="90067">
                  <c:v>0.99833470599999996</c:v>
                </c:pt>
                <c:pt idx="90068">
                  <c:v>0.98048173699999996</c:v>
                </c:pt>
                <c:pt idx="90069">
                  <c:v>0.994798234</c:v>
                </c:pt>
                <c:pt idx="90070">
                  <c:v>0.99466263200000005</c:v>
                </c:pt>
                <c:pt idx="90071">
                  <c:v>0.987316898</c:v>
                </c:pt>
                <c:pt idx="90072">
                  <c:v>0.98048173699999996</c:v>
                </c:pt>
                <c:pt idx="90073">
                  <c:v>0.99466263200000005</c:v>
                </c:pt>
                <c:pt idx="90074">
                  <c:v>0.98048173699999996</c:v>
                </c:pt>
                <c:pt idx="90075">
                  <c:v>0.99833470599999996</c:v>
                </c:pt>
                <c:pt idx="90076">
                  <c:v>0.98048173699999996</c:v>
                </c:pt>
                <c:pt idx="90077">
                  <c:v>0.98337578699999995</c:v>
                </c:pt>
                <c:pt idx="90078">
                  <c:v>0.994798234</c:v>
                </c:pt>
                <c:pt idx="90079">
                  <c:v>0.98549281</c:v>
                </c:pt>
                <c:pt idx="90080">
                  <c:v>0.994798234</c:v>
                </c:pt>
                <c:pt idx="90081">
                  <c:v>0.99466263200000005</c:v>
                </c:pt>
                <c:pt idx="90082">
                  <c:v>0.994798234</c:v>
                </c:pt>
                <c:pt idx="90083">
                  <c:v>0.98337578699999995</c:v>
                </c:pt>
                <c:pt idx="90084">
                  <c:v>0.98048173699999996</c:v>
                </c:pt>
                <c:pt idx="90085">
                  <c:v>0.99833470599999996</c:v>
                </c:pt>
                <c:pt idx="90086">
                  <c:v>0.994798234</c:v>
                </c:pt>
                <c:pt idx="90087">
                  <c:v>0.98337578699999995</c:v>
                </c:pt>
                <c:pt idx="90088">
                  <c:v>0.99833470599999996</c:v>
                </c:pt>
                <c:pt idx="90089">
                  <c:v>0.994798234</c:v>
                </c:pt>
                <c:pt idx="90090">
                  <c:v>0.98048173699999996</c:v>
                </c:pt>
                <c:pt idx="90091">
                  <c:v>0.99833470599999996</c:v>
                </c:pt>
                <c:pt idx="90092">
                  <c:v>0.994798234</c:v>
                </c:pt>
                <c:pt idx="90093">
                  <c:v>0.99833470599999996</c:v>
                </c:pt>
                <c:pt idx="90094">
                  <c:v>0.99466263200000005</c:v>
                </c:pt>
                <c:pt idx="90095">
                  <c:v>0.994798234</c:v>
                </c:pt>
                <c:pt idx="90096">
                  <c:v>0.994798234</c:v>
                </c:pt>
                <c:pt idx="90097">
                  <c:v>0.98337578699999995</c:v>
                </c:pt>
                <c:pt idx="90098">
                  <c:v>0.98337578699999995</c:v>
                </c:pt>
                <c:pt idx="90099">
                  <c:v>0.98337578699999995</c:v>
                </c:pt>
                <c:pt idx="90100">
                  <c:v>0.98337578699999995</c:v>
                </c:pt>
                <c:pt idx="90101">
                  <c:v>0.98337578699999995</c:v>
                </c:pt>
                <c:pt idx="90102">
                  <c:v>0.99466263200000005</c:v>
                </c:pt>
                <c:pt idx="90103">
                  <c:v>0.98337578699999995</c:v>
                </c:pt>
                <c:pt idx="90104">
                  <c:v>0.99466263200000005</c:v>
                </c:pt>
                <c:pt idx="90105">
                  <c:v>0.994798234</c:v>
                </c:pt>
                <c:pt idx="90106">
                  <c:v>0.98048173699999996</c:v>
                </c:pt>
                <c:pt idx="90107">
                  <c:v>0.99833470599999996</c:v>
                </c:pt>
                <c:pt idx="90108">
                  <c:v>0.99833470599999996</c:v>
                </c:pt>
                <c:pt idx="90109">
                  <c:v>0.99456953599999998</c:v>
                </c:pt>
                <c:pt idx="90110">
                  <c:v>0.99833470599999996</c:v>
                </c:pt>
                <c:pt idx="90111">
                  <c:v>0.98337578699999995</c:v>
                </c:pt>
                <c:pt idx="90112">
                  <c:v>0.98048173699999996</c:v>
                </c:pt>
                <c:pt idx="90113">
                  <c:v>0.99466263200000005</c:v>
                </c:pt>
                <c:pt idx="90114">
                  <c:v>0.98048173699999996</c:v>
                </c:pt>
                <c:pt idx="90115">
                  <c:v>0.99466263200000005</c:v>
                </c:pt>
                <c:pt idx="90116">
                  <c:v>0.98337578699999995</c:v>
                </c:pt>
                <c:pt idx="90117">
                  <c:v>0.99833470599999996</c:v>
                </c:pt>
                <c:pt idx="90118">
                  <c:v>0.98529628999999996</c:v>
                </c:pt>
                <c:pt idx="90119">
                  <c:v>0.99833470599999996</c:v>
                </c:pt>
                <c:pt idx="90120">
                  <c:v>0.99833470599999996</c:v>
                </c:pt>
                <c:pt idx="90121">
                  <c:v>0.98529628999999996</c:v>
                </c:pt>
                <c:pt idx="90122">
                  <c:v>0.987316898</c:v>
                </c:pt>
                <c:pt idx="90123">
                  <c:v>0.99466263200000005</c:v>
                </c:pt>
                <c:pt idx="90124">
                  <c:v>0.99466263200000005</c:v>
                </c:pt>
                <c:pt idx="90125">
                  <c:v>0.99466263200000005</c:v>
                </c:pt>
                <c:pt idx="90126">
                  <c:v>0.98337578699999995</c:v>
                </c:pt>
                <c:pt idx="90127">
                  <c:v>0.98337578699999995</c:v>
                </c:pt>
                <c:pt idx="90128">
                  <c:v>0.98048173699999996</c:v>
                </c:pt>
                <c:pt idx="90129">
                  <c:v>0.98048173699999996</c:v>
                </c:pt>
                <c:pt idx="90130">
                  <c:v>0.98337578699999995</c:v>
                </c:pt>
                <c:pt idx="90131">
                  <c:v>0.99833470599999996</c:v>
                </c:pt>
                <c:pt idx="90132">
                  <c:v>0.99833470599999996</c:v>
                </c:pt>
                <c:pt idx="90133">
                  <c:v>0.98048173699999996</c:v>
                </c:pt>
                <c:pt idx="90134">
                  <c:v>0.98337578699999995</c:v>
                </c:pt>
                <c:pt idx="90135">
                  <c:v>0.994798234</c:v>
                </c:pt>
                <c:pt idx="90136">
                  <c:v>0.98048173699999996</c:v>
                </c:pt>
                <c:pt idx="90137">
                  <c:v>0.98048173699999996</c:v>
                </c:pt>
                <c:pt idx="90138">
                  <c:v>0.99635453600000001</c:v>
                </c:pt>
                <c:pt idx="90139">
                  <c:v>0.98337578699999995</c:v>
                </c:pt>
                <c:pt idx="90140">
                  <c:v>0.994798234</c:v>
                </c:pt>
                <c:pt idx="90141">
                  <c:v>0.98337578699999995</c:v>
                </c:pt>
                <c:pt idx="90142">
                  <c:v>0.99466263200000005</c:v>
                </c:pt>
                <c:pt idx="90143">
                  <c:v>0.98337578699999995</c:v>
                </c:pt>
                <c:pt idx="90144">
                  <c:v>0.98048173699999996</c:v>
                </c:pt>
                <c:pt idx="90145">
                  <c:v>0.98337578699999995</c:v>
                </c:pt>
                <c:pt idx="90146">
                  <c:v>0.99833470599999996</c:v>
                </c:pt>
                <c:pt idx="90147">
                  <c:v>0.99466263200000005</c:v>
                </c:pt>
                <c:pt idx="90148">
                  <c:v>0.994798234</c:v>
                </c:pt>
                <c:pt idx="90149">
                  <c:v>0.987316898</c:v>
                </c:pt>
                <c:pt idx="90150">
                  <c:v>0.994798234</c:v>
                </c:pt>
                <c:pt idx="90151">
                  <c:v>0.98048173699999996</c:v>
                </c:pt>
                <c:pt idx="90152">
                  <c:v>0.99466263200000005</c:v>
                </c:pt>
                <c:pt idx="90153">
                  <c:v>0.994798234</c:v>
                </c:pt>
                <c:pt idx="90154">
                  <c:v>0.98048173699999996</c:v>
                </c:pt>
                <c:pt idx="90155">
                  <c:v>0.99626751000000002</c:v>
                </c:pt>
                <c:pt idx="90156">
                  <c:v>0.99456953599999998</c:v>
                </c:pt>
                <c:pt idx="90157">
                  <c:v>0.98337578699999995</c:v>
                </c:pt>
                <c:pt idx="90158">
                  <c:v>0.99833470599999996</c:v>
                </c:pt>
                <c:pt idx="90159">
                  <c:v>0.98337578699999995</c:v>
                </c:pt>
                <c:pt idx="90160">
                  <c:v>0.99466263200000005</c:v>
                </c:pt>
                <c:pt idx="90161">
                  <c:v>0.99466263200000005</c:v>
                </c:pt>
                <c:pt idx="90162">
                  <c:v>0.98048173699999996</c:v>
                </c:pt>
                <c:pt idx="90163">
                  <c:v>0.99833470599999996</c:v>
                </c:pt>
                <c:pt idx="90164">
                  <c:v>0.994798234</c:v>
                </c:pt>
                <c:pt idx="90165">
                  <c:v>0.994798234</c:v>
                </c:pt>
                <c:pt idx="90166">
                  <c:v>0.98337578699999995</c:v>
                </c:pt>
                <c:pt idx="90167">
                  <c:v>0.99090427199999997</c:v>
                </c:pt>
                <c:pt idx="90168">
                  <c:v>0.99833470599999996</c:v>
                </c:pt>
                <c:pt idx="90169">
                  <c:v>0.98337578699999995</c:v>
                </c:pt>
                <c:pt idx="90170">
                  <c:v>0.994798234</c:v>
                </c:pt>
                <c:pt idx="90171">
                  <c:v>0.99833470599999996</c:v>
                </c:pt>
                <c:pt idx="90172">
                  <c:v>0.98337578699999995</c:v>
                </c:pt>
                <c:pt idx="90173">
                  <c:v>0.994798234</c:v>
                </c:pt>
                <c:pt idx="90174">
                  <c:v>0.994798234</c:v>
                </c:pt>
                <c:pt idx="90175">
                  <c:v>0.98048173699999996</c:v>
                </c:pt>
                <c:pt idx="90176">
                  <c:v>0.98337578699999995</c:v>
                </c:pt>
                <c:pt idx="90177">
                  <c:v>0.994798234</c:v>
                </c:pt>
                <c:pt idx="90178">
                  <c:v>0.99466263200000005</c:v>
                </c:pt>
                <c:pt idx="90179">
                  <c:v>0.987316898</c:v>
                </c:pt>
                <c:pt idx="90180">
                  <c:v>0.98729905299999998</c:v>
                </c:pt>
                <c:pt idx="90181">
                  <c:v>0.99833470599999996</c:v>
                </c:pt>
                <c:pt idx="90182">
                  <c:v>0.99466263200000005</c:v>
                </c:pt>
                <c:pt idx="90183">
                  <c:v>0.99466263200000005</c:v>
                </c:pt>
                <c:pt idx="90184">
                  <c:v>0.98048173699999996</c:v>
                </c:pt>
                <c:pt idx="90185">
                  <c:v>0.98337578699999995</c:v>
                </c:pt>
                <c:pt idx="90186">
                  <c:v>0.98337578699999995</c:v>
                </c:pt>
                <c:pt idx="90187">
                  <c:v>0.99466263200000005</c:v>
                </c:pt>
                <c:pt idx="90188">
                  <c:v>0.98337578699999995</c:v>
                </c:pt>
                <c:pt idx="90189">
                  <c:v>0.99833470599999996</c:v>
                </c:pt>
                <c:pt idx="90190">
                  <c:v>0.98048173699999996</c:v>
                </c:pt>
                <c:pt idx="90191">
                  <c:v>0.99015918800000002</c:v>
                </c:pt>
                <c:pt idx="90192">
                  <c:v>0.99090427199999997</c:v>
                </c:pt>
                <c:pt idx="90193">
                  <c:v>0.98048173699999996</c:v>
                </c:pt>
                <c:pt idx="90194">
                  <c:v>0.99466263200000005</c:v>
                </c:pt>
                <c:pt idx="90195">
                  <c:v>0.98048173699999996</c:v>
                </c:pt>
                <c:pt idx="90196">
                  <c:v>0.99466263200000005</c:v>
                </c:pt>
                <c:pt idx="90197">
                  <c:v>0.98337578699999995</c:v>
                </c:pt>
                <c:pt idx="90198">
                  <c:v>0.99466263200000005</c:v>
                </c:pt>
                <c:pt idx="90199">
                  <c:v>0.99466263200000005</c:v>
                </c:pt>
                <c:pt idx="90200">
                  <c:v>0.99833470599999996</c:v>
                </c:pt>
                <c:pt idx="90201">
                  <c:v>0.99833470599999996</c:v>
                </c:pt>
                <c:pt idx="90202">
                  <c:v>0.99833470599999996</c:v>
                </c:pt>
                <c:pt idx="90203">
                  <c:v>0.99466263200000005</c:v>
                </c:pt>
                <c:pt idx="90204">
                  <c:v>0.98048173699999996</c:v>
                </c:pt>
                <c:pt idx="90205">
                  <c:v>0.98048173699999996</c:v>
                </c:pt>
                <c:pt idx="90206">
                  <c:v>0.98337578699999995</c:v>
                </c:pt>
                <c:pt idx="90207">
                  <c:v>0.98048173699999996</c:v>
                </c:pt>
                <c:pt idx="90208">
                  <c:v>0.994798234</c:v>
                </c:pt>
                <c:pt idx="90209">
                  <c:v>0.99466263200000005</c:v>
                </c:pt>
                <c:pt idx="90210">
                  <c:v>0.98552498799999999</c:v>
                </c:pt>
                <c:pt idx="90211">
                  <c:v>0.98337578699999995</c:v>
                </c:pt>
                <c:pt idx="90212">
                  <c:v>0.994798234</c:v>
                </c:pt>
                <c:pt idx="90213">
                  <c:v>0.99466263200000005</c:v>
                </c:pt>
                <c:pt idx="90214">
                  <c:v>0.98048173699999996</c:v>
                </c:pt>
                <c:pt idx="90215">
                  <c:v>0.99466263200000005</c:v>
                </c:pt>
                <c:pt idx="90216">
                  <c:v>0.98337578699999995</c:v>
                </c:pt>
                <c:pt idx="90217">
                  <c:v>0.99833470599999996</c:v>
                </c:pt>
                <c:pt idx="90218">
                  <c:v>0.98337578699999995</c:v>
                </c:pt>
                <c:pt idx="90219">
                  <c:v>0.99160257900000004</c:v>
                </c:pt>
                <c:pt idx="90220">
                  <c:v>0.99626751000000002</c:v>
                </c:pt>
                <c:pt idx="90221">
                  <c:v>0.99466263200000005</c:v>
                </c:pt>
                <c:pt idx="90222">
                  <c:v>0.98337578699999995</c:v>
                </c:pt>
                <c:pt idx="90223">
                  <c:v>0.98337578699999995</c:v>
                </c:pt>
                <c:pt idx="90224">
                  <c:v>0.98337578699999995</c:v>
                </c:pt>
                <c:pt idx="90225">
                  <c:v>0.994798234</c:v>
                </c:pt>
                <c:pt idx="90226">
                  <c:v>0.99833470599999996</c:v>
                </c:pt>
                <c:pt idx="90227">
                  <c:v>0.994798234</c:v>
                </c:pt>
                <c:pt idx="90228">
                  <c:v>0.99833470599999996</c:v>
                </c:pt>
                <c:pt idx="90229">
                  <c:v>0.99833470599999996</c:v>
                </c:pt>
                <c:pt idx="90230">
                  <c:v>0.98337578699999995</c:v>
                </c:pt>
                <c:pt idx="90231">
                  <c:v>0.99466263200000005</c:v>
                </c:pt>
                <c:pt idx="90232">
                  <c:v>0.99466263200000005</c:v>
                </c:pt>
                <c:pt idx="90233">
                  <c:v>0.99100769600000005</c:v>
                </c:pt>
                <c:pt idx="90234">
                  <c:v>0.99833470599999996</c:v>
                </c:pt>
                <c:pt idx="90235">
                  <c:v>0.98337578699999995</c:v>
                </c:pt>
                <c:pt idx="90236">
                  <c:v>0.98975540500000003</c:v>
                </c:pt>
                <c:pt idx="90237">
                  <c:v>0.98048173699999996</c:v>
                </c:pt>
                <c:pt idx="90238">
                  <c:v>0.99466263200000005</c:v>
                </c:pt>
                <c:pt idx="90239">
                  <c:v>0.98337578699999995</c:v>
                </c:pt>
                <c:pt idx="90240">
                  <c:v>0.98337578699999995</c:v>
                </c:pt>
                <c:pt idx="90241">
                  <c:v>0.99833470599999996</c:v>
                </c:pt>
                <c:pt idx="90242">
                  <c:v>0.98337578699999995</c:v>
                </c:pt>
                <c:pt idx="90243">
                  <c:v>0.994798234</c:v>
                </c:pt>
                <c:pt idx="90244">
                  <c:v>0.98337578699999995</c:v>
                </c:pt>
                <c:pt idx="90245">
                  <c:v>0.98529628999999996</c:v>
                </c:pt>
                <c:pt idx="90246">
                  <c:v>0.98337578699999995</c:v>
                </c:pt>
                <c:pt idx="90247">
                  <c:v>0.99466263200000005</c:v>
                </c:pt>
                <c:pt idx="90248">
                  <c:v>0.994798234</c:v>
                </c:pt>
                <c:pt idx="90249">
                  <c:v>0.99466263200000005</c:v>
                </c:pt>
                <c:pt idx="90250">
                  <c:v>0.98337578699999995</c:v>
                </c:pt>
                <c:pt idx="90251">
                  <c:v>0.98048173699999996</c:v>
                </c:pt>
                <c:pt idx="90252">
                  <c:v>0.99833470599999996</c:v>
                </c:pt>
                <c:pt idx="90253">
                  <c:v>0.98337578699999995</c:v>
                </c:pt>
                <c:pt idx="90254">
                  <c:v>0.99466263200000005</c:v>
                </c:pt>
                <c:pt idx="90255">
                  <c:v>0.99450736299999998</c:v>
                </c:pt>
                <c:pt idx="90256">
                  <c:v>0.98337578699999995</c:v>
                </c:pt>
                <c:pt idx="90257">
                  <c:v>0.98048173699999996</c:v>
                </c:pt>
                <c:pt idx="90258">
                  <c:v>0.98048173699999996</c:v>
                </c:pt>
                <c:pt idx="90259">
                  <c:v>0.98337578699999995</c:v>
                </c:pt>
                <c:pt idx="90260">
                  <c:v>0.994798234</c:v>
                </c:pt>
                <c:pt idx="90261">
                  <c:v>0.994798234</c:v>
                </c:pt>
                <c:pt idx="90262">
                  <c:v>0.994798234</c:v>
                </c:pt>
                <c:pt idx="90263">
                  <c:v>0.99015918800000002</c:v>
                </c:pt>
                <c:pt idx="90264">
                  <c:v>0.987316898</c:v>
                </c:pt>
                <c:pt idx="90265">
                  <c:v>0.98048173699999996</c:v>
                </c:pt>
                <c:pt idx="90266">
                  <c:v>0.99466263200000005</c:v>
                </c:pt>
                <c:pt idx="90267">
                  <c:v>0.98048173699999996</c:v>
                </c:pt>
                <c:pt idx="90268">
                  <c:v>0.99466263200000005</c:v>
                </c:pt>
                <c:pt idx="90269">
                  <c:v>0.99466263200000005</c:v>
                </c:pt>
                <c:pt idx="90270">
                  <c:v>0.98337578699999995</c:v>
                </c:pt>
                <c:pt idx="90271">
                  <c:v>0.98337578699999995</c:v>
                </c:pt>
                <c:pt idx="90272">
                  <c:v>0.98337578699999995</c:v>
                </c:pt>
                <c:pt idx="90273">
                  <c:v>0.99626751000000002</c:v>
                </c:pt>
                <c:pt idx="90274">
                  <c:v>0.99626751000000002</c:v>
                </c:pt>
                <c:pt idx="90275">
                  <c:v>0.99090427199999997</c:v>
                </c:pt>
                <c:pt idx="90276">
                  <c:v>0.98337578699999995</c:v>
                </c:pt>
                <c:pt idx="90277">
                  <c:v>0.98337578699999995</c:v>
                </c:pt>
                <c:pt idx="90278">
                  <c:v>0.99466263200000005</c:v>
                </c:pt>
                <c:pt idx="90279">
                  <c:v>0.99090427199999997</c:v>
                </c:pt>
                <c:pt idx="90280">
                  <c:v>0.99466263200000005</c:v>
                </c:pt>
                <c:pt idx="90281">
                  <c:v>0.98337578699999995</c:v>
                </c:pt>
                <c:pt idx="90282">
                  <c:v>0.98337578699999995</c:v>
                </c:pt>
                <c:pt idx="90283">
                  <c:v>0.98337578699999995</c:v>
                </c:pt>
                <c:pt idx="90284">
                  <c:v>0.99833470599999996</c:v>
                </c:pt>
                <c:pt idx="90285">
                  <c:v>0.987316898</c:v>
                </c:pt>
                <c:pt idx="90286">
                  <c:v>0.98048173699999996</c:v>
                </c:pt>
                <c:pt idx="90287">
                  <c:v>0.98337578699999995</c:v>
                </c:pt>
                <c:pt idx="90288">
                  <c:v>0.99833470599999996</c:v>
                </c:pt>
                <c:pt idx="90289">
                  <c:v>0.98729905299999998</c:v>
                </c:pt>
                <c:pt idx="90290">
                  <c:v>0.99833470599999996</c:v>
                </c:pt>
                <c:pt idx="90291">
                  <c:v>0.994798234</c:v>
                </c:pt>
                <c:pt idx="90292">
                  <c:v>0.98729905299999998</c:v>
                </c:pt>
                <c:pt idx="90293">
                  <c:v>0.99466263200000005</c:v>
                </c:pt>
                <c:pt idx="90294">
                  <c:v>0.98337578699999995</c:v>
                </c:pt>
                <c:pt idx="90295">
                  <c:v>0.994798234</c:v>
                </c:pt>
                <c:pt idx="90296">
                  <c:v>0.98337578699999995</c:v>
                </c:pt>
                <c:pt idx="90297">
                  <c:v>0.98337578699999995</c:v>
                </c:pt>
                <c:pt idx="90298">
                  <c:v>0.994798234</c:v>
                </c:pt>
                <c:pt idx="90299">
                  <c:v>0.98337578699999995</c:v>
                </c:pt>
                <c:pt idx="90300">
                  <c:v>0.98337578699999995</c:v>
                </c:pt>
                <c:pt idx="90301">
                  <c:v>0.99100769600000005</c:v>
                </c:pt>
                <c:pt idx="90302">
                  <c:v>0.99626751000000002</c:v>
                </c:pt>
                <c:pt idx="90303">
                  <c:v>0.99466263200000005</c:v>
                </c:pt>
                <c:pt idx="90304">
                  <c:v>0.97933389000000004</c:v>
                </c:pt>
                <c:pt idx="90305">
                  <c:v>0.99833470599999996</c:v>
                </c:pt>
                <c:pt idx="90306">
                  <c:v>0.98337578699999995</c:v>
                </c:pt>
                <c:pt idx="90307">
                  <c:v>0.99833470599999996</c:v>
                </c:pt>
                <c:pt idx="90308">
                  <c:v>0.99833470599999996</c:v>
                </c:pt>
                <c:pt idx="90309">
                  <c:v>0.98337578699999995</c:v>
                </c:pt>
                <c:pt idx="90310">
                  <c:v>0.98337578699999995</c:v>
                </c:pt>
                <c:pt idx="90311">
                  <c:v>0.99833470599999996</c:v>
                </c:pt>
                <c:pt idx="90312">
                  <c:v>0.99833470599999996</c:v>
                </c:pt>
                <c:pt idx="90313">
                  <c:v>0.98337578699999995</c:v>
                </c:pt>
                <c:pt idx="90314">
                  <c:v>0.98337578699999995</c:v>
                </c:pt>
                <c:pt idx="90315">
                  <c:v>0.99833470599999996</c:v>
                </c:pt>
                <c:pt idx="90316">
                  <c:v>0.98337578699999995</c:v>
                </c:pt>
                <c:pt idx="90317">
                  <c:v>0.99466263200000005</c:v>
                </c:pt>
                <c:pt idx="90318">
                  <c:v>0.99833470599999996</c:v>
                </c:pt>
                <c:pt idx="90319">
                  <c:v>0.98048173699999996</c:v>
                </c:pt>
                <c:pt idx="90320">
                  <c:v>0.99466263200000005</c:v>
                </c:pt>
                <c:pt idx="90321">
                  <c:v>0.98337578699999995</c:v>
                </c:pt>
                <c:pt idx="90322">
                  <c:v>0.98048173699999996</c:v>
                </c:pt>
                <c:pt idx="90323">
                  <c:v>0.98337578699999995</c:v>
                </c:pt>
                <c:pt idx="90324">
                  <c:v>0.99466263200000005</c:v>
                </c:pt>
                <c:pt idx="90325">
                  <c:v>0.98048173699999996</c:v>
                </c:pt>
                <c:pt idx="90326">
                  <c:v>0.99466263200000005</c:v>
                </c:pt>
                <c:pt idx="90327">
                  <c:v>0.98337578699999995</c:v>
                </c:pt>
                <c:pt idx="90328">
                  <c:v>0.99833470599999996</c:v>
                </c:pt>
                <c:pt idx="90329">
                  <c:v>0.99466263200000005</c:v>
                </c:pt>
                <c:pt idx="90330">
                  <c:v>0.98048173699999996</c:v>
                </c:pt>
                <c:pt idx="90331">
                  <c:v>0.98337578699999995</c:v>
                </c:pt>
                <c:pt idx="90332">
                  <c:v>0.98337578699999995</c:v>
                </c:pt>
                <c:pt idx="90333">
                  <c:v>0.994798234</c:v>
                </c:pt>
                <c:pt idx="90334">
                  <c:v>0.98337578699999995</c:v>
                </c:pt>
                <c:pt idx="90335">
                  <c:v>0.99833470599999996</c:v>
                </c:pt>
                <c:pt idx="90336">
                  <c:v>0.98337578699999995</c:v>
                </c:pt>
                <c:pt idx="90337">
                  <c:v>0.98337578699999995</c:v>
                </c:pt>
                <c:pt idx="90338">
                  <c:v>0.994798234</c:v>
                </c:pt>
                <c:pt idx="90339">
                  <c:v>0.994798234</c:v>
                </c:pt>
                <c:pt idx="90340">
                  <c:v>0.98337578699999995</c:v>
                </c:pt>
                <c:pt idx="90341">
                  <c:v>0.994798234</c:v>
                </c:pt>
                <c:pt idx="90342">
                  <c:v>0.98337578699999995</c:v>
                </c:pt>
                <c:pt idx="90343">
                  <c:v>0.994798234</c:v>
                </c:pt>
                <c:pt idx="90344">
                  <c:v>0.99100769600000005</c:v>
                </c:pt>
                <c:pt idx="90345">
                  <c:v>0.987316898</c:v>
                </c:pt>
                <c:pt idx="90346">
                  <c:v>0.99833470599999996</c:v>
                </c:pt>
                <c:pt idx="90347">
                  <c:v>0.99466263200000005</c:v>
                </c:pt>
                <c:pt idx="90348">
                  <c:v>0.99466263200000005</c:v>
                </c:pt>
                <c:pt idx="90349">
                  <c:v>0.99090427199999997</c:v>
                </c:pt>
                <c:pt idx="90350">
                  <c:v>0.994798234</c:v>
                </c:pt>
                <c:pt idx="90351">
                  <c:v>0.98048173699999996</c:v>
                </c:pt>
                <c:pt idx="90352">
                  <c:v>0.98048173699999996</c:v>
                </c:pt>
                <c:pt idx="90353">
                  <c:v>0.99466263200000005</c:v>
                </c:pt>
                <c:pt idx="90354">
                  <c:v>0.99833470599999996</c:v>
                </c:pt>
                <c:pt idx="90355">
                  <c:v>0.99466263200000005</c:v>
                </c:pt>
                <c:pt idx="90356">
                  <c:v>0.994798234</c:v>
                </c:pt>
                <c:pt idx="90357">
                  <c:v>0.994798234</c:v>
                </c:pt>
                <c:pt idx="90358">
                  <c:v>0.98337578699999995</c:v>
                </c:pt>
                <c:pt idx="90359">
                  <c:v>0.98337578699999995</c:v>
                </c:pt>
                <c:pt idx="90360">
                  <c:v>0.99466263200000005</c:v>
                </c:pt>
                <c:pt idx="90361">
                  <c:v>0.99466263200000005</c:v>
                </c:pt>
                <c:pt idx="90362">
                  <c:v>0.98337578699999995</c:v>
                </c:pt>
                <c:pt idx="90363">
                  <c:v>0.99833470599999996</c:v>
                </c:pt>
                <c:pt idx="90364">
                  <c:v>0.99833470599999996</c:v>
                </c:pt>
                <c:pt idx="90365">
                  <c:v>0.994798234</c:v>
                </c:pt>
                <c:pt idx="90366">
                  <c:v>0.98048173699999996</c:v>
                </c:pt>
                <c:pt idx="90367">
                  <c:v>0.98048173699999996</c:v>
                </c:pt>
                <c:pt idx="90368">
                  <c:v>0.99466263200000005</c:v>
                </c:pt>
                <c:pt idx="90369">
                  <c:v>0.98048173699999996</c:v>
                </c:pt>
                <c:pt idx="90370">
                  <c:v>0.994798234</c:v>
                </c:pt>
                <c:pt idx="90371">
                  <c:v>0.994798234</c:v>
                </c:pt>
                <c:pt idx="90372">
                  <c:v>0.99833470599999996</c:v>
                </c:pt>
                <c:pt idx="90373">
                  <c:v>0.99466263200000005</c:v>
                </c:pt>
                <c:pt idx="90374">
                  <c:v>0.99833470599999996</c:v>
                </c:pt>
                <c:pt idx="90375">
                  <c:v>0.98337578699999995</c:v>
                </c:pt>
                <c:pt idx="90376">
                  <c:v>0.98337578699999995</c:v>
                </c:pt>
                <c:pt idx="90377">
                  <c:v>0.994798234</c:v>
                </c:pt>
                <c:pt idx="90378">
                  <c:v>0.98048173699999996</c:v>
                </c:pt>
                <c:pt idx="90379">
                  <c:v>0.99466263200000005</c:v>
                </c:pt>
                <c:pt idx="90380">
                  <c:v>0.98337578699999995</c:v>
                </c:pt>
                <c:pt idx="90381">
                  <c:v>0.99466263200000005</c:v>
                </c:pt>
                <c:pt idx="90382">
                  <c:v>0.99833470599999996</c:v>
                </c:pt>
                <c:pt idx="90383">
                  <c:v>0.98337578699999995</c:v>
                </c:pt>
                <c:pt idx="90384">
                  <c:v>0.98337578699999995</c:v>
                </c:pt>
                <c:pt idx="90385">
                  <c:v>0.99466263200000005</c:v>
                </c:pt>
                <c:pt idx="90386">
                  <c:v>0.99100769600000005</c:v>
                </c:pt>
                <c:pt idx="90387">
                  <c:v>0.98048173699999996</c:v>
                </c:pt>
                <c:pt idx="90388">
                  <c:v>0.99466263200000005</c:v>
                </c:pt>
                <c:pt idx="90389">
                  <c:v>0.987316898</c:v>
                </c:pt>
                <c:pt idx="90390">
                  <c:v>0.99833470599999996</c:v>
                </c:pt>
                <c:pt idx="90391">
                  <c:v>0.99466263200000005</c:v>
                </c:pt>
                <c:pt idx="90392">
                  <c:v>0.994798234</c:v>
                </c:pt>
                <c:pt idx="90393">
                  <c:v>0.98337578699999995</c:v>
                </c:pt>
                <c:pt idx="90394">
                  <c:v>0.98337578699999995</c:v>
                </c:pt>
                <c:pt idx="90395">
                  <c:v>0.99466263200000005</c:v>
                </c:pt>
                <c:pt idx="90396">
                  <c:v>0.98337578699999995</c:v>
                </c:pt>
                <c:pt idx="90397">
                  <c:v>0.994798234</c:v>
                </c:pt>
                <c:pt idx="90398">
                  <c:v>0.994798234</c:v>
                </c:pt>
                <c:pt idx="90399">
                  <c:v>0.994798234</c:v>
                </c:pt>
                <c:pt idx="90400">
                  <c:v>0.99833470599999996</c:v>
                </c:pt>
                <c:pt idx="90401">
                  <c:v>0.994798234</c:v>
                </c:pt>
                <c:pt idx="90402">
                  <c:v>0.987316898</c:v>
                </c:pt>
                <c:pt idx="90403">
                  <c:v>0.99466263200000005</c:v>
                </c:pt>
                <c:pt idx="90404">
                  <c:v>0.99466263200000005</c:v>
                </c:pt>
                <c:pt idx="90405">
                  <c:v>0.98975540500000003</c:v>
                </c:pt>
                <c:pt idx="90406">
                  <c:v>0.994798234</c:v>
                </c:pt>
                <c:pt idx="90407">
                  <c:v>0.99466263200000005</c:v>
                </c:pt>
                <c:pt idx="90408">
                  <c:v>0.99466263200000005</c:v>
                </c:pt>
                <c:pt idx="90409">
                  <c:v>0.994798234</c:v>
                </c:pt>
                <c:pt idx="90410">
                  <c:v>0.97933389000000004</c:v>
                </c:pt>
                <c:pt idx="90411">
                  <c:v>0.99015918800000002</c:v>
                </c:pt>
                <c:pt idx="90412">
                  <c:v>0.98337578699999995</c:v>
                </c:pt>
                <c:pt idx="90413">
                  <c:v>0.99466263200000005</c:v>
                </c:pt>
                <c:pt idx="90414">
                  <c:v>0.99833470599999996</c:v>
                </c:pt>
                <c:pt idx="90415">
                  <c:v>0.98048173699999996</c:v>
                </c:pt>
                <c:pt idx="90416">
                  <c:v>0.98048173699999996</c:v>
                </c:pt>
                <c:pt idx="90417">
                  <c:v>0.99466263200000005</c:v>
                </c:pt>
                <c:pt idx="90418">
                  <c:v>0.99833470599999996</c:v>
                </c:pt>
                <c:pt idx="90419">
                  <c:v>0.99015918800000002</c:v>
                </c:pt>
                <c:pt idx="90420">
                  <c:v>0.99466263200000005</c:v>
                </c:pt>
                <c:pt idx="90421">
                  <c:v>0.994798234</c:v>
                </c:pt>
                <c:pt idx="90422">
                  <c:v>0.99833470599999996</c:v>
                </c:pt>
                <c:pt idx="90423">
                  <c:v>0.99833470599999996</c:v>
                </c:pt>
                <c:pt idx="90424">
                  <c:v>0.98048173699999996</c:v>
                </c:pt>
                <c:pt idx="90425">
                  <c:v>0.99466263200000005</c:v>
                </c:pt>
                <c:pt idx="90426">
                  <c:v>0.99833470599999996</c:v>
                </c:pt>
                <c:pt idx="90427">
                  <c:v>0.99466263200000005</c:v>
                </c:pt>
                <c:pt idx="90428">
                  <c:v>0.99833470599999996</c:v>
                </c:pt>
                <c:pt idx="90429">
                  <c:v>0.98337578699999995</c:v>
                </c:pt>
                <c:pt idx="90430">
                  <c:v>0.98048173699999996</c:v>
                </c:pt>
                <c:pt idx="90431">
                  <c:v>0.99466263200000005</c:v>
                </c:pt>
                <c:pt idx="90432">
                  <c:v>0.987316898</c:v>
                </c:pt>
                <c:pt idx="90433">
                  <c:v>0.98529628999999996</c:v>
                </c:pt>
                <c:pt idx="90434">
                  <c:v>0.994798234</c:v>
                </c:pt>
                <c:pt idx="90435">
                  <c:v>0.99833470599999996</c:v>
                </c:pt>
                <c:pt idx="90436">
                  <c:v>0.99466263200000005</c:v>
                </c:pt>
                <c:pt idx="90437">
                  <c:v>0.99833470599999996</c:v>
                </c:pt>
                <c:pt idx="90438">
                  <c:v>0.98337578699999995</c:v>
                </c:pt>
                <c:pt idx="90439">
                  <c:v>0.98337578699999995</c:v>
                </c:pt>
                <c:pt idx="90440">
                  <c:v>0.99833470599999996</c:v>
                </c:pt>
                <c:pt idx="90441">
                  <c:v>0.987316898</c:v>
                </c:pt>
                <c:pt idx="90442">
                  <c:v>0.994798234</c:v>
                </c:pt>
                <c:pt idx="90443">
                  <c:v>0.99466263200000005</c:v>
                </c:pt>
                <c:pt idx="90444">
                  <c:v>0.99466263200000005</c:v>
                </c:pt>
                <c:pt idx="90445">
                  <c:v>0.98337578699999995</c:v>
                </c:pt>
                <c:pt idx="90446">
                  <c:v>0.98337578699999995</c:v>
                </c:pt>
                <c:pt idx="90447">
                  <c:v>0.98337578699999995</c:v>
                </c:pt>
                <c:pt idx="90448">
                  <c:v>0.99833470599999996</c:v>
                </c:pt>
                <c:pt idx="90449">
                  <c:v>0.98337578699999995</c:v>
                </c:pt>
                <c:pt idx="90450">
                  <c:v>0.99833470599999996</c:v>
                </c:pt>
                <c:pt idx="90451">
                  <c:v>0.98337578699999995</c:v>
                </c:pt>
                <c:pt idx="90452">
                  <c:v>0.99466263200000005</c:v>
                </c:pt>
                <c:pt idx="90453">
                  <c:v>0.99456953599999998</c:v>
                </c:pt>
                <c:pt idx="90454">
                  <c:v>0.98048173699999996</c:v>
                </c:pt>
                <c:pt idx="90455">
                  <c:v>0.99833470599999996</c:v>
                </c:pt>
                <c:pt idx="90456">
                  <c:v>0.98337578699999995</c:v>
                </c:pt>
                <c:pt idx="90457">
                  <c:v>0.994798234</c:v>
                </c:pt>
                <c:pt idx="90458">
                  <c:v>0.99466263200000005</c:v>
                </c:pt>
                <c:pt idx="90459">
                  <c:v>0.98337578699999995</c:v>
                </c:pt>
                <c:pt idx="90460">
                  <c:v>0.98337578699999995</c:v>
                </c:pt>
                <c:pt idx="90461">
                  <c:v>0.98337578699999995</c:v>
                </c:pt>
                <c:pt idx="90462">
                  <c:v>0.99466263200000005</c:v>
                </c:pt>
                <c:pt idx="90463">
                  <c:v>0.98337578699999995</c:v>
                </c:pt>
                <c:pt idx="90464">
                  <c:v>0.99466263200000005</c:v>
                </c:pt>
                <c:pt idx="90465">
                  <c:v>0.98048173699999996</c:v>
                </c:pt>
                <c:pt idx="90466">
                  <c:v>0.98337578699999995</c:v>
                </c:pt>
                <c:pt idx="90467">
                  <c:v>0.994798234</c:v>
                </c:pt>
                <c:pt idx="90468">
                  <c:v>0.98048173699999996</c:v>
                </c:pt>
                <c:pt idx="90469">
                  <c:v>0.99833470599999996</c:v>
                </c:pt>
                <c:pt idx="90470">
                  <c:v>0.98729905299999998</c:v>
                </c:pt>
                <c:pt idx="90471">
                  <c:v>0.99466263200000005</c:v>
                </c:pt>
                <c:pt idx="90472">
                  <c:v>0.994798234</c:v>
                </c:pt>
                <c:pt idx="90473">
                  <c:v>0.994798234</c:v>
                </c:pt>
                <c:pt idx="90474">
                  <c:v>0.99833470599999996</c:v>
                </c:pt>
                <c:pt idx="90475">
                  <c:v>0.99833470599999996</c:v>
                </c:pt>
                <c:pt idx="90476">
                  <c:v>0.98337578699999995</c:v>
                </c:pt>
                <c:pt idx="90477">
                  <c:v>0.98048173699999996</c:v>
                </c:pt>
                <c:pt idx="90478">
                  <c:v>0.98048173699999996</c:v>
                </c:pt>
                <c:pt idx="90479">
                  <c:v>0.994798234</c:v>
                </c:pt>
                <c:pt idx="90480">
                  <c:v>0.98048173699999996</c:v>
                </c:pt>
                <c:pt idx="90481">
                  <c:v>0.994798234</c:v>
                </c:pt>
                <c:pt idx="90482">
                  <c:v>0.99466263200000005</c:v>
                </c:pt>
                <c:pt idx="90483">
                  <c:v>0.98337578699999995</c:v>
                </c:pt>
                <c:pt idx="90484">
                  <c:v>0.98337578699999995</c:v>
                </c:pt>
                <c:pt idx="90485">
                  <c:v>0.99466263200000005</c:v>
                </c:pt>
                <c:pt idx="90486">
                  <c:v>0.98337578699999995</c:v>
                </c:pt>
                <c:pt idx="90487">
                  <c:v>0.98337578699999995</c:v>
                </c:pt>
                <c:pt idx="90488">
                  <c:v>0.98552498799999999</c:v>
                </c:pt>
                <c:pt idx="90489">
                  <c:v>0.98337578699999995</c:v>
                </c:pt>
                <c:pt idx="90490">
                  <c:v>0.994798234</c:v>
                </c:pt>
                <c:pt idx="90491">
                  <c:v>0.99466263200000005</c:v>
                </c:pt>
                <c:pt idx="90492">
                  <c:v>0.98337578699999995</c:v>
                </c:pt>
                <c:pt idx="90493">
                  <c:v>0.99833470599999996</c:v>
                </c:pt>
                <c:pt idx="90494">
                  <c:v>0.98337578699999995</c:v>
                </c:pt>
                <c:pt idx="90495">
                  <c:v>0.99466263200000005</c:v>
                </c:pt>
                <c:pt idx="90496">
                  <c:v>0.994798234</c:v>
                </c:pt>
                <c:pt idx="90497">
                  <c:v>0.98048173699999996</c:v>
                </c:pt>
                <c:pt idx="90498">
                  <c:v>0.98048173699999996</c:v>
                </c:pt>
                <c:pt idx="90499">
                  <c:v>0.994798234</c:v>
                </c:pt>
                <c:pt idx="90500">
                  <c:v>0.99833470599999996</c:v>
                </c:pt>
                <c:pt idx="90501">
                  <c:v>0.99027694600000005</c:v>
                </c:pt>
                <c:pt idx="90502">
                  <c:v>0.99466263200000005</c:v>
                </c:pt>
                <c:pt idx="90503">
                  <c:v>0.994798234</c:v>
                </c:pt>
                <c:pt idx="90504">
                  <c:v>0.99466263200000005</c:v>
                </c:pt>
                <c:pt idx="90505">
                  <c:v>0.994798234</c:v>
                </c:pt>
                <c:pt idx="90506">
                  <c:v>0.98337578699999995</c:v>
                </c:pt>
                <c:pt idx="90507">
                  <c:v>0.98729905299999998</c:v>
                </c:pt>
                <c:pt idx="90508">
                  <c:v>0.994798234</c:v>
                </c:pt>
                <c:pt idx="90509">
                  <c:v>0.98337578699999995</c:v>
                </c:pt>
                <c:pt idx="90510">
                  <c:v>0.99466263200000005</c:v>
                </c:pt>
                <c:pt idx="90511">
                  <c:v>0.98337578699999995</c:v>
                </c:pt>
                <c:pt idx="90512">
                  <c:v>0.98337578699999995</c:v>
                </c:pt>
                <c:pt idx="90513">
                  <c:v>0.99466263200000005</c:v>
                </c:pt>
                <c:pt idx="90514">
                  <c:v>0.99466263200000005</c:v>
                </c:pt>
                <c:pt idx="90515">
                  <c:v>0.98337578699999995</c:v>
                </c:pt>
                <c:pt idx="90516">
                  <c:v>0.99466263200000005</c:v>
                </c:pt>
                <c:pt idx="90517">
                  <c:v>0.99833470599999996</c:v>
                </c:pt>
                <c:pt idx="90518">
                  <c:v>0.99466263200000005</c:v>
                </c:pt>
                <c:pt idx="90519">
                  <c:v>0.99466263200000005</c:v>
                </c:pt>
                <c:pt idx="90520">
                  <c:v>0.994798234</c:v>
                </c:pt>
                <c:pt idx="90521">
                  <c:v>0.98337578699999995</c:v>
                </c:pt>
                <c:pt idx="90522">
                  <c:v>0.99466263200000005</c:v>
                </c:pt>
                <c:pt idx="90523">
                  <c:v>0.99833470599999996</c:v>
                </c:pt>
                <c:pt idx="90524">
                  <c:v>0.99635453600000001</c:v>
                </c:pt>
                <c:pt idx="90525">
                  <c:v>0.99015918800000002</c:v>
                </c:pt>
                <c:pt idx="90526">
                  <c:v>0.99833470599999996</c:v>
                </c:pt>
                <c:pt idx="90527">
                  <c:v>0.98048173699999996</c:v>
                </c:pt>
                <c:pt idx="90528">
                  <c:v>0.98337578699999995</c:v>
                </c:pt>
                <c:pt idx="90529">
                  <c:v>0.99456953599999998</c:v>
                </c:pt>
                <c:pt idx="90530">
                  <c:v>0.98048173699999996</c:v>
                </c:pt>
                <c:pt idx="90531">
                  <c:v>0.99833470599999996</c:v>
                </c:pt>
                <c:pt idx="90532">
                  <c:v>0.99466263200000005</c:v>
                </c:pt>
                <c:pt idx="90533">
                  <c:v>0.98337578699999995</c:v>
                </c:pt>
                <c:pt idx="90534">
                  <c:v>0.99833470599999996</c:v>
                </c:pt>
                <c:pt idx="90535">
                  <c:v>0.99015918800000002</c:v>
                </c:pt>
                <c:pt idx="90536">
                  <c:v>0.987316898</c:v>
                </c:pt>
                <c:pt idx="90537">
                  <c:v>0.99466263200000005</c:v>
                </c:pt>
                <c:pt idx="90538">
                  <c:v>0.98337578699999995</c:v>
                </c:pt>
                <c:pt idx="90539">
                  <c:v>0.987316898</c:v>
                </c:pt>
                <c:pt idx="90540">
                  <c:v>0.99466263200000005</c:v>
                </c:pt>
                <c:pt idx="90541">
                  <c:v>0.994798234</c:v>
                </c:pt>
                <c:pt idx="90542">
                  <c:v>0.98337578699999995</c:v>
                </c:pt>
                <c:pt idx="90543">
                  <c:v>0.98048173699999996</c:v>
                </c:pt>
                <c:pt idx="90544">
                  <c:v>0.994798234</c:v>
                </c:pt>
                <c:pt idx="90545">
                  <c:v>0.98337578699999995</c:v>
                </c:pt>
                <c:pt idx="90546">
                  <c:v>0.98048173699999996</c:v>
                </c:pt>
                <c:pt idx="90547">
                  <c:v>0.98337578699999995</c:v>
                </c:pt>
                <c:pt idx="90548">
                  <c:v>0.994798234</c:v>
                </c:pt>
                <c:pt idx="90549">
                  <c:v>0.99466263200000005</c:v>
                </c:pt>
                <c:pt idx="90550">
                  <c:v>0.98337578699999995</c:v>
                </c:pt>
                <c:pt idx="90551">
                  <c:v>0.99466263200000005</c:v>
                </c:pt>
                <c:pt idx="90552">
                  <c:v>0.99466263200000005</c:v>
                </c:pt>
                <c:pt idx="90553">
                  <c:v>0.994798234</c:v>
                </c:pt>
                <c:pt idx="90554">
                  <c:v>0.99833470599999996</c:v>
                </c:pt>
                <c:pt idx="90555">
                  <c:v>0.98048173699999996</c:v>
                </c:pt>
                <c:pt idx="90556">
                  <c:v>0.99833470599999996</c:v>
                </c:pt>
                <c:pt idx="90557">
                  <c:v>0.99833470599999996</c:v>
                </c:pt>
                <c:pt idx="90558">
                  <c:v>0.994798234</c:v>
                </c:pt>
                <c:pt idx="90559">
                  <c:v>0.99466263200000005</c:v>
                </c:pt>
                <c:pt idx="90560">
                  <c:v>0.99466263200000005</c:v>
                </c:pt>
                <c:pt idx="90561">
                  <c:v>0.99833470599999996</c:v>
                </c:pt>
                <c:pt idx="90562">
                  <c:v>0.98337578699999995</c:v>
                </c:pt>
                <c:pt idx="90563">
                  <c:v>0.99090427199999997</c:v>
                </c:pt>
                <c:pt idx="90564">
                  <c:v>0.98337578699999995</c:v>
                </c:pt>
                <c:pt idx="90565">
                  <c:v>0.99466263200000005</c:v>
                </c:pt>
                <c:pt idx="90566">
                  <c:v>0.98337578699999995</c:v>
                </c:pt>
                <c:pt idx="90567">
                  <c:v>0.99466263200000005</c:v>
                </c:pt>
                <c:pt idx="90568">
                  <c:v>0.99466263200000005</c:v>
                </c:pt>
                <c:pt idx="90569">
                  <c:v>0.99833470599999996</c:v>
                </c:pt>
                <c:pt idx="90570">
                  <c:v>0.98337578699999995</c:v>
                </c:pt>
                <c:pt idx="90571">
                  <c:v>0.98337578699999995</c:v>
                </c:pt>
                <c:pt idx="90572">
                  <c:v>0.98337578699999995</c:v>
                </c:pt>
                <c:pt idx="90573">
                  <c:v>0.99466263200000005</c:v>
                </c:pt>
                <c:pt idx="90574">
                  <c:v>0.98048173699999996</c:v>
                </c:pt>
                <c:pt idx="90575">
                  <c:v>0.994798234</c:v>
                </c:pt>
                <c:pt idx="90576">
                  <c:v>0.98048173699999996</c:v>
                </c:pt>
                <c:pt idx="90577">
                  <c:v>0.98048173699999996</c:v>
                </c:pt>
                <c:pt idx="90578">
                  <c:v>0.99833470599999996</c:v>
                </c:pt>
                <c:pt idx="90579">
                  <c:v>0.99833470599999996</c:v>
                </c:pt>
                <c:pt idx="90580">
                  <c:v>0.98337578699999995</c:v>
                </c:pt>
                <c:pt idx="90581">
                  <c:v>0.99833470599999996</c:v>
                </c:pt>
                <c:pt idx="90582">
                  <c:v>0.994798234</c:v>
                </c:pt>
                <c:pt idx="90583">
                  <c:v>0.99466263200000005</c:v>
                </c:pt>
                <c:pt idx="90584">
                  <c:v>0.99466263200000005</c:v>
                </c:pt>
                <c:pt idx="90585">
                  <c:v>0.99466263200000005</c:v>
                </c:pt>
                <c:pt idx="90586">
                  <c:v>0.99833470599999996</c:v>
                </c:pt>
                <c:pt idx="90587">
                  <c:v>0.99833470599999996</c:v>
                </c:pt>
                <c:pt idx="90588">
                  <c:v>0.99466263200000005</c:v>
                </c:pt>
                <c:pt idx="90589">
                  <c:v>0.99466263200000005</c:v>
                </c:pt>
                <c:pt idx="90590">
                  <c:v>0.99833470599999996</c:v>
                </c:pt>
                <c:pt idx="90591">
                  <c:v>0.98337578699999995</c:v>
                </c:pt>
                <c:pt idx="90592">
                  <c:v>0.98048173699999996</c:v>
                </c:pt>
                <c:pt idx="90593">
                  <c:v>0.98048173699999996</c:v>
                </c:pt>
                <c:pt idx="90594">
                  <c:v>0.98048173699999996</c:v>
                </c:pt>
                <c:pt idx="90595">
                  <c:v>0.98048173699999996</c:v>
                </c:pt>
                <c:pt idx="90596">
                  <c:v>0.994798234</c:v>
                </c:pt>
                <c:pt idx="90597">
                  <c:v>0.98975540500000003</c:v>
                </c:pt>
                <c:pt idx="90598">
                  <c:v>0.98337578699999995</c:v>
                </c:pt>
                <c:pt idx="90599">
                  <c:v>0.99833470599999996</c:v>
                </c:pt>
                <c:pt idx="90600">
                  <c:v>0.98048173699999996</c:v>
                </c:pt>
                <c:pt idx="90601">
                  <c:v>0.98048173699999996</c:v>
                </c:pt>
                <c:pt idx="90602">
                  <c:v>0.99833470599999996</c:v>
                </c:pt>
                <c:pt idx="90603">
                  <c:v>0.99466263200000005</c:v>
                </c:pt>
                <c:pt idx="90604">
                  <c:v>0.98048173699999996</c:v>
                </c:pt>
                <c:pt idx="90605">
                  <c:v>0.99466263200000005</c:v>
                </c:pt>
                <c:pt idx="90606">
                  <c:v>0.99090427199999997</c:v>
                </c:pt>
                <c:pt idx="90607">
                  <c:v>0.98337578699999995</c:v>
                </c:pt>
                <c:pt idx="90608">
                  <c:v>0.99466263200000005</c:v>
                </c:pt>
                <c:pt idx="90609">
                  <c:v>0.98337578699999995</c:v>
                </c:pt>
                <c:pt idx="90610">
                  <c:v>0.99833470599999996</c:v>
                </c:pt>
                <c:pt idx="90611">
                  <c:v>0.99833470599999996</c:v>
                </c:pt>
                <c:pt idx="90612">
                  <c:v>0.99833470599999996</c:v>
                </c:pt>
                <c:pt idx="90613">
                  <c:v>0.99466263200000005</c:v>
                </c:pt>
                <c:pt idx="90614">
                  <c:v>0.99466263200000005</c:v>
                </c:pt>
                <c:pt idx="90615">
                  <c:v>0.99466263200000005</c:v>
                </c:pt>
                <c:pt idx="90616">
                  <c:v>0.99833470599999996</c:v>
                </c:pt>
                <c:pt idx="90617">
                  <c:v>0.99466263200000005</c:v>
                </c:pt>
                <c:pt idx="90618">
                  <c:v>0.99626751000000002</c:v>
                </c:pt>
                <c:pt idx="90619">
                  <c:v>0.99466263200000005</c:v>
                </c:pt>
                <c:pt idx="90620">
                  <c:v>0.99466263200000005</c:v>
                </c:pt>
                <c:pt idx="90621">
                  <c:v>0.98337578699999995</c:v>
                </c:pt>
                <c:pt idx="90622">
                  <c:v>0.99466263200000005</c:v>
                </c:pt>
                <c:pt idx="90623">
                  <c:v>0.994798234</c:v>
                </c:pt>
                <c:pt idx="90624">
                  <c:v>0.99466263200000005</c:v>
                </c:pt>
                <c:pt idx="90625">
                  <c:v>0.99450736299999998</c:v>
                </c:pt>
                <c:pt idx="90626">
                  <c:v>0.98337578699999995</c:v>
                </c:pt>
                <c:pt idx="90627">
                  <c:v>0.994798234</c:v>
                </c:pt>
                <c:pt idx="90628">
                  <c:v>0.994798234</c:v>
                </c:pt>
                <c:pt idx="90629">
                  <c:v>0.98337578699999995</c:v>
                </c:pt>
                <c:pt idx="90630">
                  <c:v>0.99833470599999996</c:v>
                </c:pt>
                <c:pt idx="90631">
                  <c:v>0.98337578699999995</c:v>
                </c:pt>
                <c:pt idx="90632">
                  <c:v>0.994798234</c:v>
                </c:pt>
                <c:pt idx="90633">
                  <c:v>0.98337578699999995</c:v>
                </c:pt>
                <c:pt idx="90634">
                  <c:v>0.98337578699999995</c:v>
                </c:pt>
                <c:pt idx="90635">
                  <c:v>0.98529628999999996</c:v>
                </c:pt>
                <c:pt idx="90636">
                  <c:v>0.98337578699999995</c:v>
                </c:pt>
                <c:pt idx="90637">
                  <c:v>0.98337578699999995</c:v>
                </c:pt>
                <c:pt idx="90638">
                  <c:v>0.994798234</c:v>
                </c:pt>
                <c:pt idx="90639">
                  <c:v>0.99833470599999996</c:v>
                </c:pt>
                <c:pt idx="90640">
                  <c:v>0.99466263200000005</c:v>
                </c:pt>
                <c:pt idx="90641">
                  <c:v>0.99833470599999996</c:v>
                </c:pt>
                <c:pt idx="90642">
                  <c:v>0.99090427199999997</c:v>
                </c:pt>
                <c:pt idx="90643">
                  <c:v>0.98337578699999995</c:v>
                </c:pt>
                <c:pt idx="90644">
                  <c:v>0.98048173699999996</c:v>
                </c:pt>
                <c:pt idx="90645">
                  <c:v>0.98337578699999995</c:v>
                </c:pt>
                <c:pt idx="90646">
                  <c:v>0.99466263200000005</c:v>
                </c:pt>
                <c:pt idx="90647">
                  <c:v>0.99833470599999996</c:v>
                </c:pt>
                <c:pt idx="90648">
                  <c:v>0.98337578699999995</c:v>
                </c:pt>
                <c:pt idx="90649">
                  <c:v>0.98337578699999995</c:v>
                </c:pt>
                <c:pt idx="90650">
                  <c:v>0.98337578699999995</c:v>
                </c:pt>
                <c:pt idx="90651">
                  <c:v>0.98337578699999995</c:v>
                </c:pt>
                <c:pt idx="90652">
                  <c:v>0.98048173699999996</c:v>
                </c:pt>
                <c:pt idx="90653">
                  <c:v>0.98048173699999996</c:v>
                </c:pt>
                <c:pt idx="90654">
                  <c:v>0.97324861200000001</c:v>
                </c:pt>
                <c:pt idx="90655">
                  <c:v>0.99466263200000005</c:v>
                </c:pt>
                <c:pt idx="90656">
                  <c:v>0.99833470599999996</c:v>
                </c:pt>
                <c:pt idx="90657">
                  <c:v>0.99466263200000005</c:v>
                </c:pt>
                <c:pt idx="90658">
                  <c:v>0.99833470599999996</c:v>
                </c:pt>
                <c:pt idx="90659">
                  <c:v>0.99833470599999996</c:v>
                </c:pt>
                <c:pt idx="90660">
                  <c:v>0.98337578699999995</c:v>
                </c:pt>
                <c:pt idx="90661">
                  <c:v>0.98048173699999996</c:v>
                </c:pt>
                <c:pt idx="90662">
                  <c:v>0.99466263200000005</c:v>
                </c:pt>
                <c:pt idx="90663">
                  <c:v>0.98048173699999996</c:v>
                </c:pt>
                <c:pt idx="90664">
                  <c:v>0.987316898</c:v>
                </c:pt>
                <c:pt idx="90665">
                  <c:v>0.99466263200000005</c:v>
                </c:pt>
                <c:pt idx="90666">
                  <c:v>0.99466263200000005</c:v>
                </c:pt>
                <c:pt idx="90667">
                  <c:v>0.99466263200000005</c:v>
                </c:pt>
                <c:pt idx="90668">
                  <c:v>0.99466263200000005</c:v>
                </c:pt>
                <c:pt idx="90669">
                  <c:v>0.99466263200000005</c:v>
                </c:pt>
                <c:pt idx="90670">
                  <c:v>0.98337578699999995</c:v>
                </c:pt>
                <c:pt idx="90671">
                  <c:v>0.99466263200000005</c:v>
                </c:pt>
                <c:pt idx="90672">
                  <c:v>0.96794492099999996</c:v>
                </c:pt>
                <c:pt idx="90673">
                  <c:v>0.99466263200000005</c:v>
                </c:pt>
                <c:pt idx="90674">
                  <c:v>0.99004824700000005</c:v>
                </c:pt>
                <c:pt idx="90675">
                  <c:v>0.96266991000000002</c:v>
                </c:pt>
                <c:pt idx="90676">
                  <c:v>0.98337578699999995</c:v>
                </c:pt>
                <c:pt idx="90677">
                  <c:v>0.98048173699999996</c:v>
                </c:pt>
                <c:pt idx="90678">
                  <c:v>0.98048173699999996</c:v>
                </c:pt>
                <c:pt idx="90679">
                  <c:v>0.98337578699999995</c:v>
                </c:pt>
                <c:pt idx="90680">
                  <c:v>0.99466263200000005</c:v>
                </c:pt>
                <c:pt idx="90681">
                  <c:v>0.99100769600000005</c:v>
                </c:pt>
                <c:pt idx="90682">
                  <c:v>0.98337578699999995</c:v>
                </c:pt>
                <c:pt idx="90683">
                  <c:v>0.99466263200000005</c:v>
                </c:pt>
                <c:pt idx="90684">
                  <c:v>0.98337578699999995</c:v>
                </c:pt>
                <c:pt idx="90685">
                  <c:v>0.98529628999999996</c:v>
                </c:pt>
                <c:pt idx="90686">
                  <c:v>0.994798234</c:v>
                </c:pt>
                <c:pt idx="90687">
                  <c:v>0.99466263200000005</c:v>
                </c:pt>
                <c:pt idx="90688">
                  <c:v>0.98337578699999995</c:v>
                </c:pt>
                <c:pt idx="90689">
                  <c:v>0.98337578699999995</c:v>
                </c:pt>
                <c:pt idx="90690">
                  <c:v>0.98048173699999996</c:v>
                </c:pt>
                <c:pt idx="90691">
                  <c:v>0.99466263200000005</c:v>
                </c:pt>
                <c:pt idx="90692">
                  <c:v>0.99466263200000005</c:v>
                </c:pt>
                <c:pt idx="90693">
                  <c:v>0.98337578699999995</c:v>
                </c:pt>
                <c:pt idx="90694">
                  <c:v>0.98337578699999995</c:v>
                </c:pt>
                <c:pt idx="90695">
                  <c:v>0.99466263200000005</c:v>
                </c:pt>
                <c:pt idx="90696">
                  <c:v>0.99466263200000005</c:v>
                </c:pt>
                <c:pt idx="90697">
                  <c:v>0.99466263200000005</c:v>
                </c:pt>
                <c:pt idx="90698">
                  <c:v>0.994798234</c:v>
                </c:pt>
                <c:pt idx="90699">
                  <c:v>0.99833470599999996</c:v>
                </c:pt>
                <c:pt idx="90700">
                  <c:v>0.99466263200000005</c:v>
                </c:pt>
                <c:pt idx="90701">
                  <c:v>0.98337578699999995</c:v>
                </c:pt>
                <c:pt idx="90702">
                  <c:v>0.99466263200000005</c:v>
                </c:pt>
                <c:pt idx="90703">
                  <c:v>0.99466263200000005</c:v>
                </c:pt>
                <c:pt idx="90704">
                  <c:v>0.994798234</c:v>
                </c:pt>
                <c:pt idx="90705">
                  <c:v>0.99466263200000005</c:v>
                </c:pt>
                <c:pt idx="90706">
                  <c:v>0.98729905299999998</c:v>
                </c:pt>
                <c:pt idx="90707">
                  <c:v>0.99833470599999996</c:v>
                </c:pt>
                <c:pt idx="90708">
                  <c:v>0.99466263200000005</c:v>
                </c:pt>
                <c:pt idx="90709">
                  <c:v>0.99466263200000005</c:v>
                </c:pt>
                <c:pt idx="90710">
                  <c:v>0.99833470599999996</c:v>
                </c:pt>
                <c:pt idx="90711">
                  <c:v>0.99833470599999996</c:v>
                </c:pt>
                <c:pt idx="90712">
                  <c:v>0.99466263200000005</c:v>
                </c:pt>
                <c:pt idx="90713">
                  <c:v>0.98337578699999995</c:v>
                </c:pt>
                <c:pt idx="90714">
                  <c:v>0.99466263200000005</c:v>
                </c:pt>
                <c:pt idx="90715">
                  <c:v>0.99833470599999996</c:v>
                </c:pt>
                <c:pt idx="90716">
                  <c:v>0.98337578699999995</c:v>
                </c:pt>
                <c:pt idx="90717">
                  <c:v>0.98048173699999996</c:v>
                </c:pt>
                <c:pt idx="90718">
                  <c:v>0.98337578699999995</c:v>
                </c:pt>
                <c:pt idx="90719">
                  <c:v>0.99466263200000005</c:v>
                </c:pt>
                <c:pt idx="90720">
                  <c:v>0.98529628999999996</c:v>
                </c:pt>
                <c:pt idx="90721">
                  <c:v>0.994798234</c:v>
                </c:pt>
                <c:pt idx="90722">
                  <c:v>0.99833470599999996</c:v>
                </c:pt>
                <c:pt idx="90723">
                  <c:v>0.99833470599999996</c:v>
                </c:pt>
                <c:pt idx="90724">
                  <c:v>0.98048173699999996</c:v>
                </c:pt>
                <c:pt idx="90725">
                  <c:v>0.987316898</c:v>
                </c:pt>
                <c:pt idx="90726">
                  <c:v>0.98729905299999998</c:v>
                </c:pt>
                <c:pt idx="90727">
                  <c:v>0.994798234</c:v>
                </c:pt>
                <c:pt idx="90728">
                  <c:v>0.99833470599999996</c:v>
                </c:pt>
                <c:pt idx="90729">
                  <c:v>0.99833470599999996</c:v>
                </c:pt>
                <c:pt idx="90730">
                  <c:v>0.98048173699999996</c:v>
                </c:pt>
                <c:pt idx="90731">
                  <c:v>0.994798234</c:v>
                </c:pt>
                <c:pt idx="90732">
                  <c:v>0.99466263200000005</c:v>
                </c:pt>
                <c:pt idx="90733">
                  <c:v>0.98048173699999996</c:v>
                </c:pt>
                <c:pt idx="90734">
                  <c:v>0.99466263200000005</c:v>
                </c:pt>
                <c:pt idx="90735">
                  <c:v>0.994798234</c:v>
                </c:pt>
                <c:pt idx="90736">
                  <c:v>0.994798234</c:v>
                </c:pt>
                <c:pt idx="90737">
                  <c:v>0.98729905299999998</c:v>
                </c:pt>
                <c:pt idx="90738">
                  <c:v>0.99466263200000005</c:v>
                </c:pt>
                <c:pt idx="90739">
                  <c:v>0.994798234</c:v>
                </c:pt>
                <c:pt idx="90740">
                  <c:v>0.98337578699999995</c:v>
                </c:pt>
                <c:pt idx="90741">
                  <c:v>0.99466263200000005</c:v>
                </c:pt>
                <c:pt idx="90742">
                  <c:v>0.98337578699999995</c:v>
                </c:pt>
                <c:pt idx="90743">
                  <c:v>0.99833470599999996</c:v>
                </c:pt>
                <c:pt idx="90744">
                  <c:v>0.98337578699999995</c:v>
                </c:pt>
                <c:pt idx="90745">
                  <c:v>0.98337578699999995</c:v>
                </c:pt>
                <c:pt idx="90746">
                  <c:v>0.98048173699999996</c:v>
                </c:pt>
                <c:pt idx="90747">
                  <c:v>0.994798234</c:v>
                </c:pt>
                <c:pt idx="90748">
                  <c:v>0.99833470599999996</c:v>
                </c:pt>
                <c:pt idx="90749">
                  <c:v>0.98669746800000002</c:v>
                </c:pt>
                <c:pt idx="90750">
                  <c:v>0.98529628999999996</c:v>
                </c:pt>
                <c:pt idx="90751">
                  <c:v>0.99466263200000005</c:v>
                </c:pt>
                <c:pt idx="90752">
                  <c:v>0.98337578699999995</c:v>
                </c:pt>
                <c:pt idx="90753">
                  <c:v>0.99833470599999996</c:v>
                </c:pt>
                <c:pt idx="90754">
                  <c:v>0.98337578699999995</c:v>
                </c:pt>
                <c:pt idx="90755">
                  <c:v>0.98048173699999996</c:v>
                </c:pt>
                <c:pt idx="90756">
                  <c:v>0.994798234</c:v>
                </c:pt>
                <c:pt idx="90757">
                  <c:v>0.994798234</c:v>
                </c:pt>
                <c:pt idx="90758">
                  <c:v>0.99466263200000005</c:v>
                </c:pt>
                <c:pt idx="90759">
                  <c:v>0.98337578699999995</c:v>
                </c:pt>
                <c:pt idx="90760">
                  <c:v>0.987316898</c:v>
                </c:pt>
                <c:pt idx="90761">
                  <c:v>0.98337578699999995</c:v>
                </c:pt>
                <c:pt idx="90762">
                  <c:v>0.98337578699999995</c:v>
                </c:pt>
                <c:pt idx="90763">
                  <c:v>0.99466263200000005</c:v>
                </c:pt>
                <c:pt idx="90764">
                  <c:v>0.99466263200000005</c:v>
                </c:pt>
                <c:pt idx="90765">
                  <c:v>0.98337578699999995</c:v>
                </c:pt>
                <c:pt idx="90766">
                  <c:v>0.98337578699999995</c:v>
                </c:pt>
                <c:pt idx="90767">
                  <c:v>0.98337578699999995</c:v>
                </c:pt>
                <c:pt idx="90768">
                  <c:v>0.994798234</c:v>
                </c:pt>
                <c:pt idx="90769">
                  <c:v>0.994798234</c:v>
                </c:pt>
                <c:pt idx="90770">
                  <c:v>0.994798234</c:v>
                </c:pt>
                <c:pt idx="90771">
                  <c:v>0.99833470599999996</c:v>
                </c:pt>
                <c:pt idx="90772">
                  <c:v>0.99466263200000005</c:v>
                </c:pt>
                <c:pt idx="90773">
                  <c:v>0.99466263200000005</c:v>
                </c:pt>
                <c:pt idx="90774">
                  <c:v>0.99466263200000005</c:v>
                </c:pt>
                <c:pt idx="90775">
                  <c:v>0.98048173699999996</c:v>
                </c:pt>
                <c:pt idx="90776">
                  <c:v>0.994798234</c:v>
                </c:pt>
                <c:pt idx="90777">
                  <c:v>0.98337578699999995</c:v>
                </c:pt>
                <c:pt idx="90778">
                  <c:v>0.99466263200000005</c:v>
                </c:pt>
                <c:pt idx="90779">
                  <c:v>0.99466263200000005</c:v>
                </c:pt>
                <c:pt idx="90780">
                  <c:v>0.98048173699999996</c:v>
                </c:pt>
                <c:pt idx="90781">
                  <c:v>0.98337578699999995</c:v>
                </c:pt>
                <c:pt idx="90782">
                  <c:v>0.98337578699999995</c:v>
                </c:pt>
                <c:pt idx="90783">
                  <c:v>0.98337578699999995</c:v>
                </c:pt>
                <c:pt idx="90784">
                  <c:v>0.98048173699999996</c:v>
                </c:pt>
                <c:pt idx="90785">
                  <c:v>0.98337578699999995</c:v>
                </c:pt>
                <c:pt idx="90786">
                  <c:v>0.98552498799999999</c:v>
                </c:pt>
                <c:pt idx="90787">
                  <c:v>0.99466263200000005</c:v>
                </c:pt>
                <c:pt idx="90788">
                  <c:v>0.99090427199999997</c:v>
                </c:pt>
                <c:pt idx="90789">
                  <c:v>0.994798234</c:v>
                </c:pt>
                <c:pt idx="90790">
                  <c:v>0.98337578699999995</c:v>
                </c:pt>
                <c:pt idx="90791">
                  <c:v>0.98529628999999996</c:v>
                </c:pt>
                <c:pt idx="90792">
                  <c:v>0.99090427199999997</c:v>
                </c:pt>
                <c:pt idx="90793">
                  <c:v>0.98337578699999995</c:v>
                </c:pt>
                <c:pt idx="90794">
                  <c:v>0.99466263200000005</c:v>
                </c:pt>
                <c:pt idx="90795">
                  <c:v>0.99466263200000005</c:v>
                </c:pt>
                <c:pt idx="90796">
                  <c:v>0.99833470599999996</c:v>
                </c:pt>
                <c:pt idx="90797">
                  <c:v>0.98337578699999995</c:v>
                </c:pt>
                <c:pt idx="90798">
                  <c:v>0.99833470599999996</c:v>
                </c:pt>
                <c:pt idx="90799">
                  <c:v>0.99833470599999996</c:v>
                </c:pt>
                <c:pt idx="90800">
                  <c:v>0.99833470599999996</c:v>
                </c:pt>
                <c:pt idx="90801">
                  <c:v>0.98048173699999996</c:v>
                </c:pt>
                <c:pt idx="90802">
                  <c:v>0.99466263200000005</c:v>
                </c:pt>
                <c:pt idx="90803">
                  <c:v>0.994798234</c:v>
                </c:pt>
                <c:pt idx="90804">
                  <c:v>0.98337578699999995</c:v>
                </c:pt>
                <c:pt idx="90805">
                  <c:v>0.98337578699999995</c:v>
                </c:pt>
                <c:pt idx="90806">
                  <c:v>0.98337578699999995</c:v>
                </c:pt>
                <c:pt idx="90807">
                  <c:v>0.98048173699999996</c:v>
                </c:pt>
                <c:pt idx="90808">
                  <c:v>0.99833470599999996</c:v>
                </c:pt>
                <c:pt idx="90809">
                  <c:v>0.994798234</c:v>
                </c:pt>
                <c:pt idx="90810">
                  <c:v>0.99833470599999996</c:v>
                </c:pt>
                <c:pt idx="90811">
                  <c:v>0.98337578699999995</c:v>
                </c:pt>
                <c:pt idx="90812">
                  <c:v>0.98337578699999995</c:v>
                </c:pt>
                <c:pt idx="90813">
                  <c:v>0.98337578699999995</c:v>
                </c:pt>
                <c:pt idx="90814">
                  <c:v>0.98048173699999996</c:v>
                </c:pt>
                <c:pt idx="90815">
                  <c:v>0.99833470599999996</c:v>
                </c:pt>
                <c:pt idx="90816">
                  <c:v>0.98048173699999996</c:v>
                </c:pt>
                <c:pt idx="90817">
                  <c:v>0.994798234</c:v>
                </c:pt>
                <c:pt idx="90818">
                  <c:v>0.98337578699999995</c:v>
                </c:pt>
                <c:pt idx="90819">
                  <c:v>0.99466263200000005</c:v>
                </c:pt>
                <c:pt idx="90820">
                  <c:v>0.99466263200000005</c:v>
                </c:pt>
                <c:pt idx="90821">
                  <c:v>0.99833470599999996</c:v>
                </c:pt>
                <c:pt idx="90822">
                  <c:v>0.99456953599999998</c:v>
                </c:pt>
                <c:pt idx="90823">
                  <c:v>0.98337578699999995</c:v>
                </c:pt>
                <c:pt idx="90824">
                  <c:v>0.98496529200000005</c:v>
                </c:pt>
                <c:pt idx="90825">
                  <c:v>0.994798234</c:v>
                </c:pt>
                <c:pt idx="90826">
                  <c:v>0.99450736299999998</c:v>
                </c:pt>
                <c:pt idx="90827">
                  <c:v>0.99833470599999996</c:v>
                </c:pt>
                <c:pt idx="90828">
                  <c:v>0.99466263200000005</c:v>
                </c:pt>
                <c:pt idx="90829">
                  <c:v>0.98337578699999995</c:v>
                </c:pt>
                <c:pt idx="90830">
                  <c:v>0.98048173699999996</c:v>
                </c:pt>
                <c:pt idx="90831">
                  <c:v>0.994798234</c:v>
                </c:pt>
                <c:pt idx="90832">
                  <c:v>0.98048173699999996</c:v>
                </c:pt>
                <c:pt idx="90833">
                  <c:v>0.98337578699999995</c:v>
                </c:pt>
                <c:pt idx="90834">
                  <c:v>0.99466263200000005</c:v>
                </c:pt>
                <c:pt idx="90835">
                  <c:v>0.98337578699999995</c:v>
                </c:pt>
                <c:pt idx="90836">
                  <c:v>0.98337578699999995</c:v>
                </c:pt>
                <c:pt idx="90837">
                  <c:v>0.98048173699999996</c:v>
                </c:pt>
                <c:pt idx="90838">
                  <c:v>0.99466263200000005</c:v>
                </c:pt>
                <c:pt idx="90839">
                  <c:v>0.98337578699999995</c:v>
                </c:pt>
                <c:pt idx="90840">
                  <c:v>0.99833470599999996</c:v>
                </c:pt>
                <c:pt idx="90841">
                  <c:v>0.99015918800000002</c:v>
                </c:pt>
                <c:pt idx="90842">
                  <c:v>0.99466263200000005</c:v>
                </c:pt>
                <c:pt idx="90843">
                  <c:v>0.99833470599999996</c:v>
                </c:pt>
                <c:pt idx="90844">
                  <c:v>0.98048173699999996</c:v>
                </c:pt>
                <c:pt idx="90845">
                  <c:v>0.99090427199999997</c:v>
                </c:pt>
                <c:pt idx="90846">
                  <c:v>0.99466263200000005</c:v>
                </c:pt>
                <c:pt idx="90847">
                  <c:v>0.99833470599999996</c:v>
                </c:pt>
                <c:pt idx="90848">
                  <c:v>0.99466263200000005</c:v>
                </c:pt>
                <c:pt idx="90849">
                  <c:v>0.98337578699999995</c:v>
                </c:pt>
                <c:pt idx="90850">
                  <c:v>0.99466263200000005</c:v>
                </c:pt>
                <c:pt idx="90851">
                  <c:v>0.99466263200000005</c:v>
                </c:pt>
                <c:pt idx="90852">
                  <c:v>0.99833470599999996</c:v>
                </c:pt>
                <c:pt idx="90853">
                  <c:v>0.99833470599999996</c:v>
                </c:pt>
                <c:pt idx="90854">
                  <c:v>0.99466263200000005</c:v>
                </c:pt>
                <c:pt idx="90855">
                  <c:v>0.99466263200000005</c:v>
                </c:pt>
                <c:pt idx="90856">
                  <c:v>0.98337578699999995</c:v>
                </c:pt>
                <c:pt idx="90857">
                  <c:v>0.99833470599999996</c:v>
                </c:pt>
                <c:pt idx="90858">
                  <c:v>0.99466263200000005</c:v>
                </c:pt>
                <c:pt idx="90859">
                  <c:v>0.99466263200000005</c:v>
                </c:pt>
                <c:pt idx="90860">
                  <c:v>0.98048173699999996</c:v>
                </c:pt>
                <c:pt idx="90861">
                  <c:v>0.98048173699999996</c:v>
                </c:pt>
                <c:pt idx="90862">
                  <c:v>0.98048173699999996</c:v>
                </c:pt>
                <c:pt idx="90863">
                  <c:v>0.99466263200000005</c:v>
                </c:pt>
                <c:pt idx="90864">
                  <c:v>0.99466263200000005</c:v>
                </c:pt>
                <c:pt idx="90865">
                  <c:v>0.99833470599999996</c:v>
                </c:pt>
                <c:pt idx="90866">
                  <c:v>0.98337578699999995</c:v>
                </c:pt>
                <c:pt idx="90867">
                  <c:v>0.98048173699999996</c:v>
                </c:pt>
                <c:pt idx="90868">
                  <c:v>0.99466263200000005</c:v>
                </c:pt>
                <c:pt idx="90869">
                  <c:v>0.994798234</c:v>
                </c:pt>
                <c:pt idx="90870">
                  <c:v>0.99466263200000005</c:v>
                </c:pt>
                <c:pt idx="90871">
                  <c:v>0.99466263200000005</c:v>
                </c:pt>
                <c:pt idx="90872">
                  <c:v>0.99833470599999996</c:v>
                </c:pt>
                <c:pt idx="90873">
                  <c:v>0.99466263200000005</c:v>
                </c:pt>
                <c:pt idx="90874">
                  <c:v>0.99100769600000005</c:v>
                </c:pt>
                <c:pt idx="90875">
                  <c:v>0.98337578699999995</c:v>
                </c:pt>
                <c:pt idx="90876">
                  <c:v>0.98337578699999995</c:v>
                </c:pt>
                <c:pt idx="90877">
                  <c:v>0.99833470599999996</c:v>
                </c:pt>
                <c:pt idx="90878">
                  <c:v>0.98048173699999996</c:v>
                </c:pt>
                <c:pt idx="90879">
                  <c:v>0.98048173699999996</c:v>
                </c:pt>
                <c:pt idx="90880">
                  <c:v>0.987316898</c:v>
                </c:pt>
                <c:pt idx="90881">
                  <c:v>0.99833470599999996</c:v>
                </c:pt>
                <c:pt idx="90882">
                  <c:v>0.99833470599999996</c:v>
                </c:pt>
                <c:pt idx="90883">
                  <c:v>0.98337578699999995</c:v>
                </c:pt>
                <c:pt idx="90884">
                  <c:v>0.98337578699999995</c:v>
                </c:pt>
                <c:pt idx="90885">
                  <c:v>0.98337578699999995</c:v>
                </c:pt>
                <c:pt idx="90886">
                  <c:v>0.994798234</c:v>
                </c:pt>
                <c:pt idx="90887">
                  <c:v>0.99466263200000005</c:v>
                </c:pt>
                <c:pt idx="90888">
                  <c:v>0.99833470599999996</c:v>
                </c:pt>
                <c:pt idx="90889">
                  <c:v>0.99833470599999996</c:v>
                </c:pt>
                <c:pt idx="90890">
                  <c:v>0.98729905299999998</c:v>
                </c:pt>
                <c:pt idx="90891">
                  <c:v>0.994798234</c:v>
                </c:pt>
                <c:pt idx="90892">
                  <c:v>0.99456953599999998</c:v>
                </c:pt>
                <c:pt idx="90893">
                  <c:v>0.98337578699999995</c:v>
                </c:pt>
                <c:pt idx="90894">
                  <c:v>0.98337578699999995</c:v>
                </c:pt>
                <c:pt idx="90895">
                  <c:v>0.99466263200000005</c:v>
                </c:pt>
                <c:pt idx="90896">
                  <c:v>0.99833470599999996</c:v>
                </c:pt>
                <c:pt idx="90897">
                  <c:v>0.98337578699999995</c:v>
                </c:pt>
                <c:pt idx="90898">
                  <c:v>0.98337578699999995</c:v>
                </c:pt>
                <c:pt idx="90899">
                  <c:v>0.99466263200000005</c:v>
                </c:pt>
                <c:pt idx="90900">
                  <c:v>0.99466263200000005</c:v>
                </c:pt>
                <c:pt idx="90901">
                  <c:v>0.994798234</c:v>
                </c:pt>
                <c:pt idx="90902">
                  <c:v>0.99833470599999996</c:v>
                </c:pt>
                <c:pt idx="90903">
                  <c:v>0.99833470599999996</c:v>
                </c:pt>
                <c:pt idx="90904">
                  <c:v>0.99466263200000005</c:v>
                </c:pt>
                <c:pt idx="90905">
                  <c:v>0.994798234</c:v>
                </c:pt>
                <c:pt idx="90906">
                  <c:v>0.99833470599999996</c:v>
                </c:pt>
                <c:pt idx="90907">
                  <c:v>0.99833470599999996</c:v>
                </c:pt>
                <c:pt idx="90908">
                  <c:v>0.99015918800000002</c:v>
                </c:pt>
                <c:pt idx="90909">
                  <c:v>0.98337578699999995</c:v>
                </c:pt>
                <c:pt idx="90910">
                  <c:v>0.99833470599999996</c:v>
                </c:pt>
                <c:pt idx="90911">
                  <c:v>0.98337578699999995</c:v>
                </c:pt>
                <c:pt idx="90912">
                  <c:v>0.98337578699999995</c:v>
                </c:pt>
                <c:pt idx="90913">
                  <c:v>0.98337578699999995</c:v>
                </c:pt>
                <c:pt idx="90914">
                  <c:v>0.99466263200000005</c:v>
                </c:pt>
                <c:pt idx="90915">
                  <c:v>0.994798234</c:v>
                </c:pt>
                <c:pt idx="90916">
                  <c:v>0.994798234</c:v>
                </c:pt>
                <c:pt idx="90917">
                  <c:v>0.98337578699999995</c:v>
                </c:pt>
                <c:pt idx="90918">
                  <c:v>0.99466263200000005</c:v>
                </c:pt>
                <c:pt idx="90919">
                  <c:v>0.98048173699999996</c:v>
                </c:pt>
                <c:pt idx="90920">
                  <c:v>0.99466263200000005</c:v>
                </c:pt>
                <c:pt idx="90921">
                  <c:v>0.98337578699999995</c:v>
                </c:pt>
                <c:pt idx="90922">
                  <c:v>0.994798234</c:v>
                </c:pt>
                <c:pt idx="90923">
                  <c:v>0.994798234</c:v>
                </c:pt>
                <c:pt idx="90924">
                  <c:v>0.99466263200000005</c:v>
                </c:pt>
                <c:pt idx="90925">
                  <c:v>0.98048173699999996</c:v>
                </c:pt>
                <c:pt idx="90926">
                  <c:v>0.98048173699999996</c:v>
                </c:pt>
                <c:pt idx="90927">
                  <c:v>0.994798234</c:v>
                </c:pt>
                <c:pt idx="90928">
                  <c:v>0.99466263200000005</c:v>
                </c:pt>
                <c:pt idx="90929">
                  <c:v>0.99635453600000001</c:v>
                </c:pt>
                <c:pt idx="90930">
                  <c:v>0.99466263200000005</c:v>
                </c:pt>
                <c:pt idx="90931">
                  <c:v>0.994798234</c:v>
                </c:pt>
                <c:pt idx="90932">
                  <c:v>0.99466263200000005</c:v>
                </c:pt>
                <c:pt idx="90933">
                  <c:v>0.98337578699999995</c:v>
                </c:pt>
                <c:pt idx="90934">
                  <c:v>0.98337578699999995</c:v>
                </c:pt>
                <c:pt idx="90935">
                  <c:v>0.99466263200000005</c:v>
                </c:pt>
                <c:pt idx="90936">
                  <c:v>0.98337578699999995</c:v>
                </c:pt>
                <c:pt idx="90937">
                  <c:v>0.99466263200000005</c:v>
                </c:pt>
                <c:pt idx="90938">
                  <c:v>0.99833470599999996</c:v>
                </c:pt>
                <c:pt idx="90939">
                  <c:v>0.98337578699999995</c:v>
                </c:pt>
                <c:pt idx="90940">
                  <c:v>0.99833470599999996</c:v>
                </c:pt>
                <c:pt idx="90941">
                  <c:v>0.98048173699999996</c:v>
                </c:pt>
                <c:pt idx="90942">
                  <c:v>0.98337578699999995</c:v>
                </c:pt>
                <c:pt idx="90943">
                  <c:v>0.98337578699999995</c:v>
                </c:pt>
                <c:pt idx="90944">
                  <c:v>0.98337578699999995</c:v>
                </c:pt>
                <c:pt idx="90945">
                  <c:v>0.97829186400000001</c:v>
                </c:pt>
                <c:pt idx="90946">
                  <c:v>0.99833470599999996</c:v>
                </c:pt>
                <c:pt idx="90947">
                  <c:v>0.99466263200000005</c:v>
                </c:pt>
                <c:pt idx="90948">
                  <c:v>0.98048173699999996</c:v>
                </c:pt>
                <c:pt idx="90949">
                  <c:v>0.99833470599999996</c:v>
                </c:pt>
                <c:pt idx="90950">
                  <c:v>0.99466263200000005</c:v>
                </c:pt>
                <c:pt idx="90951">
                  <c:v>0.99466263200000005</c:v>
                </c:pt>
                <c:pt idx="90952">
                  <c:v>0.99466263200000005</c:v>
                </c:pt>
                <c:pt idx="90953">
                  <c:v>0.99466263200000005</c:v>
                </c:pt>
                <c:pt idx="90954">
                  <c:v>0.98337578699999995</c:v>
                </c:pt>
                <c:pt idx="90955">
                  <c:v>0.98529628999999996</c:v>
                </c:pt>
                <c:pt idx="90956">
                  <c:v>0.98048173699999996</c:v>
                </c:pt>
                <c:pt idx="90957">
                  <c:v>0.99833470599999996</c:v>
                </c:pt>
                <c:pt idx="90958">
                  <c:v>0.987316898</c:v>
                </c:pt>
                <c:pt idx="90959">
                  <c:v>0.99833470599999996</c:v>
                </c:pt>
                <c:pt idx="90960">
                  <c:v>0.98337578699999995</c:v>
                </c:pt>
                <c:pt idx="90961">
                  <c:v>0.99027694600000005</c:v>
                </c:pt>
                <c:pt idx="90962">
                  <c:v>0.99466263200000005</c:v>
                </c:pt>
                <c:pt idx="90963">
                  <c:v>0.98337578699999995</c:v>
                </c:pt>
                <c:pt idx="90964">
                  <c:v>0.994798234</c:v>
                </c:pt>
                <c:pt idx="90965">
                  <c:v>0.99466263200000005</c:v>
                </c:pt>
                <c:pt idx="90966">
                  <c:v>0.98048173699999996</c:v>
                </c:pt>
                <c:pt idx="90967">
                  <c:v>0.99466263200000005</c:v>
                </c:pt>
                <c:pt idx="90968">
                  <c:v>0.99466263200000005</c:v>
                </c:pt>
                <c:pt idx="90969">
                  <c:v>0.98337578699999995</c:v>
                </c:pt>
                <c:pt idx="90970">
                  <c:v>0.99833470599999996</c:v>
                </c:pt>
                <c:pt idx="90971">
                  <c:v>0.99466263200000005</c:v>
                </c:pt>
                <c:pt idx="90972">
                  <c:v>0.994798234</c:v>
                </c:pt>
                <c:pt idx="90973">
                  <c:v>0.98048173699999996</c:v>
                </c:pt>
                <c:pt idx="90974">
                  <c:v>0.994798234</c:v>
                </c:pt>
                <c:pt idx="90975">
                  <c:v>0.98337578699999995</c:v>
                </c:pt>
                <c:pt idx="90976">
                  <c:v>0.994798234</c:v>
                </c:pt>
                <c:pt idx="90977">
                  <c:v>0.98048173699999996</c:v>
                </c:pt>
                <c:pt idx="90978">
                  <c:v>0.99466263200000005</c:v>
                </c:pt>
                <c:pt idx="90979">
                  <c:v>0.994798234</c:v>
                </c:pt>
                <c:pt idx="90980">
                  <c:v>0.98048173699999996</c:v>
                </c:pt>
                <c:pt idx="90981">
                  <c:v>0.99466263200000005</c:v>
                </c:pt>
                <c:pt idx="90982">
                  <c:v>0.98337578699999995</c:v>
                </c:pt>
                <c:pt idx="90983">
                  <c:v>0.98048173699999996</c:v>
                </c:pt>
                <c:pt idx="90984">
                  <c:v>0.98337578699999995</c:v>
                </c:pt>
                <c:pt idx="90985">
                  <c:v>0.98729905299999998</c:v>
                </c:pt>
                <c:pt idx="90986">
                  <c:v>0.994798234</c:v>
                </c:pt>
                <c:pt idx="90987">
                  <c:v>0.98337578699999995</c:v>
                </c:pt>
                <c:pt idx="90988">
                  <c:v>0.98337578699999995</c:v>
                </c:pt>
                <c:pt idx="90989">
                  <c:v>0.99833470599999996</c:v>
                </c:pt>
                <c:pt idx="90990">
                  <c:v>0.99027694600000005</c:v>
                </c:pt>
                <c:pt idx="90991">
                  <c:v>0.97450132499999997</c:v>
                </c:pt>
                <c:pt idx="90992">
                  <c:v>0.98337578699999995</c:v>
                </c:pt>
                <c:pt idx="90993">
                  <c:v>0.994798234</c:v>
                </c:pt>
                <c:pt idx="90994">
                  <c:v>0.98337578699999995</c:v>
                </c:pt>
                <c:pt idx="90995">
                  <c:v>0.99833470599999996</c:v>
                </c:pt>
                <c:pt idx="90996">
                  <c:v>0.98337578699999995</c:v>
                </c:pt>
                <c:pt idx="90997">
                  <c:v>0.98048173699999996</c:v>
                </c:pt>
                <c:pt idx="90998">
                  <c:v>0.99466263200000005</c:v>
                </c:pt>
                <c:pt idx="90999">
                  <c:v>0.99466263200000005</c:v>
                </c:pt>
                <c:pt idx="91000">
                  <c:v>0.99833470599999996</c:v>
                </c:pt>
                <c:pt idx="91001">
                  <c:v>0.994798234</c:v>
                </c:pt>
                <c:pt idx="91002">
                  <c:v>0.99466263200000005</c:v>
                </c:pt>
                <c:pt idx="91003">
                  <c:v>0.99833470599999996</c:v>
                </c:pt>
                <c:pt idx="91004">
                  <c:v>0.98048173699999996</c:v>
                </c:pt>
                <c:pt idx="91005">
                  <c:v>0.98337578699999995</c:v>
                </c:pt>
                <c:pt idx="91006">
                  <c:v>0.98337578699999995</c:v>
                </c:pt>
                <c:pt idx="91007">
                  <c:v>0.99833470599999996</c:v>
                </c:pt>
                <c:pt idx="91008">
                  <c:v>0.99833470599999996</c:v>
                </c:pt>
                <c:pt idx="91009">
                  <c:v>0.99466263200000005</c:v>
                </c:pt>
                <c:pt idx="91010">
                  <c:v>0.98337578699999995</c:v>
                </c:pt>
                <c:pt idx="91011">
                  <c:v>0.99833470599999996</c:v>
                </c:pt>
                <c:pt idx="91012">
                  <c:v>0.98337578699999995</c:v>
                </c:pt>
                <c:pt idx="91013">
                  <c:v>0.994798234</c:v>
                </c:pt>
                <c:pt idx="91014">
                  <c:v>0.994798234</c:v>
                </c:pt>
                <c:pt idx="91015">
                  <c:v>0.99833470599999996</c:v>
                </c:pt>
                <c:pt idx="91016">
                  <c:v>0.99833470599999996</c:v>
                </c:pt>
                <c:pt idx="91017">
                  <c:v>0.99833470599999996</c:v>
                </c:pt>
                <c:pt idx="91018">
                  <c:v>0.99833470599999996</c:v>
                </c:pt>
                <c:pt idx="91019">
                  <c:v>0.98048173699999996</c:v>
                </c:pt>
                <c:pt idx="91020">
                  <c:v>0.98337578699999995</c:v>
                </c:pt>
                <c:pt idx="91021">
                  <c:v>0.994798234</c:v>
                </c:pt>
                <c:pt idx="91022">
                  <c:v>0.994798234</c:v>
                </c:pt>
                <c:pt idx="91023">
                  <c:v>0.99833470599999996</c:v>
                </c:pt>
                <c:pt idx="91024">
                  <c:v>0.994798234</c:v>
                </c:pt>
                <c:pt idx="91025">
                  <c:v>0.994798234</c:v>
                </c:pt>
                <c:pt idx="91026">
                  <c:v>0.99466263200000005</c:v>
                </c:pt>
                <c:pt idx="91027">
                  <c:v>0.99833470599999996</c:v>
                </c:pt>
                <c:pt idx="91028">
                  <c:v>0.994798234</c:v>
                </c:pt>
                <c:pt idx="91029">
                  <c:v>0.98337578699999995</c:v>
                </c:pt>
                <c:pt idx="91030">
                  <c:v>0.99456953599999998</c:v>
                </c:pt>
                <c:pt idx="91031">
                  <c:v>0.99466263200000005</c:v>
                </c:pt>
                <c:pt idx="91032">
                  <c:v>0.99466263200000005</c:v>
                </c:pt>
                <c:pt idx="91033">
                  <c:v>0.98337578699999995</c:v>
                </c:pt>
                <c:pt idx="91034">
                  <c:v>0.99833470599999996</c:v>
                </c:pt>
                <c:pt idx="91035">
                  <c:v>0.99833470599999996</c:v>
                </c:pt>
                <c:pt idx="91036">
                  <c:v>0.99090427199999997</c:v>
                </c:pt>
                <c:pt idx="91037">
                  <c:v>0.98529628999999996</c:v>
                </c:pt>
                <c:pt idx="91038">
                  <c:v>0.99833470599999996</c:v>
                </c:pt>
                <c:pt idx="91039">
                  <c:v>0.98048173699999996</c:v>
                </c:pt>
                <c:pt idx="91040">
                  <c:v>0.99833470599999996</c:v>
                </c:pt>
                <c:pt idx="91041">
                  <c:v>0.99466263200000005</c:v>
                </c:pt>
                <c:pt idx="91042">
                  <c:v>0.98337578699999995</c:v>
                </c:pt>
                <c:pt idx="91043">
                  <c:v>0.98975540500000003</c:v>
                </c:pt>
                <c:pt idx="91044">
                  <c:v>0.98048173699999996</c:v>
                </c:pt>
                <c:pt idx="91045">
                  <c:v>0.98337578699999995</c:v>
                </c:pt>
                <c:pt idx="91046">
                  <c:v>0.994798234</c:v>
                </c:pt>
                <c:pt idx="91047">
                  <c:v>0.98337578699999995</c:v>
                </c:pt>
                <c:pt idx="91048">
                  <c:v>0.99466263200000005</c:v>
                </c:pt>
                <c:pt idx="91049">
                  <c:v>0.994798234</c:v>
                </c:pt>
                <c:pt idx="91050">
                  <c:v>0.99466263200000005</c:v>
                </c:pt>
                <c:pt idx="91051">
                  <c:v>0.98529628999999996</c:v>
                </c:pt>
                <c:pt idx="91052">
                  <c:v>0.99466263200000005</c:v>
                </c:pt>
                <c:pt idx="91053">
                  <c:v>0.98048173699999996</c:v>
                </c:pt>
                <c:pt idx="91054">
                  <c:v>0.98337578699999995</c:v>
                </c:pt>
                <c:pt idx="91055">
                  <c:v>0.98337578699999995</c:v>
                </c:pt>
                <c:pt idx="91056">
                  <c:v>0.98337578699999995</c:v>
                </c:pt>
                <c:pt idx="91057">
                  <c:v>0.99466263200000005</c:v>
                </c:pt>
                <c:pt idx="91058">
                  <c:v>0.98337578699999995</c:v>
                </c:pt>
                <c:pt idx="91059">
                  <c:v>0.987316898</c:v>
                </c:pt>
                <c:pt idx="91060">
                  <c:v>0.99833470599999996</c:v>
                </c:pt>
                <c:pt idx="91061">
                  <c:v>0.99015918800000002</c:v>
                </c:pt>
                <c:pt idx="91062">
                  <c:v>0.994798234</c:v>
                </c:pt>
                <c:pt idx="91063">
                  <c:v>0.994798234</c:v>
                </c:pt>
                <c:pt idx="91064">
                  <c:v>0.994798234</c:v>
                </c:pt>
                <c:pt idx="91065">
                  <c:v>0.99466263200000005</c:v>
                </c:pt>
                <c:pt idx="91066">
                  <c:v>0.98337578699999995</c:v>
                </c:pt>
                <c:pt idx="91067">
                  <c:v>0.98337578699999995</c:v>
                </c:pt>
                <c:pt idx="91068">
                  <c:v>0.99833470599999996</c:v>
                </c:pt>
                <c:pt idx="91069">
                  <c:v>0.99833470599999996</c:v>
                </c:pt>
                <c:pt idx="91070">
                  <c:v>0.99833470599999996</c:v>
                </c:pt>
                <c:pt idx="91071">
                  <c:v>0.98048173699999996</c:v>
                </c:pt>
                <c:pt idx="91072">
                  <c:v>0.99833470599999996</c:v>
                </c:pt>
                <c:pt idx="91073">
                  <c:v>0.98337578699999995</c:v>
                </c:pt>
                <c:pt idx="91074">
                  <c:v>0.99833470599999996</c:v>
                </c:pt>
                <c:pt idx="91075">
                  <c:v>0.994798234</c:v>
                </c:pt>
                <c:pt idx="91076">
                  <c:v>0.98337578699999995</c:v>
                </c:pt>
                <c:pt idx="91077">
                  <c:v>0.98337578699999995</c:v>
                </c:pt>
                <c:pt idx="91078">
                  <c:v>0.98337578699999995</c:v>
                </c:pt>
                <c:pt idx="91079">
                  <c:v>0.994798234</c:v>
                </c:pt>
                <c:pt idx="91080">
                  <c:v>0.98337578699999995</c:v>
                </c:pt>
                <c:pt idx="91081">
                  <c:v>0.98337578699999995</c:v>
                </c:pt>
                <c:pt idx="91082">
                  <c:v>0.99833470599999996</c:v>
                </c:pt>
                <c:pt idx="91083">
                  <c:v>0.98048173699999996</c:v>
                </c:pt>
                <c:pt idx="91084">
                  <c:v>0.98337578699999995</c:v>
                </c:pt>
                <c:pt idx="91085">
                  <c:v>0.99833470599999996</c:v>
                </c:pt>
                <c:pt idx="91086">
                  <c:v>0.99466263200000005</c:v>
                </c:pt>
                <c:pt idx="91087">
                  <c:v>0.99833470599999996</c:v>
                </c:pt>
                <c:pt idx="91088">
                  <c:v>0.98048173699999996</c:v>
                </c:pt>
                <c:pt idx="91089">
                  <c:v>0.99833470599999996</c:v>
                </c:pt>
                <c:pt idx="91090">
                  <c:v>0.99466263200000005</c:v>
                </c:pt>
                <c:pt idx="91091">
                  <c:v>0.99833470599999996</c:v>
                </c:pt>
                <c:pt idx="91092">
                  <c:v>0.98048173699999996</c:v>
                </c:pt>
                <c:pt idx="91093">
                  <c:v>0.99466263200000005</c:v>
                </c:pt>
                <c:pt idx="91094">
                  <c:v>0.98048173699999996</c:v>
                </c:pt>
                <c:pt idx="91095">
                  <c:v>0.99466263200000005</c:v>
                </c:pt>
                <c:pt idx="91096">
                  <c:v>0.99466263200000005</c:v>
                </c:pt>
                <c:pt idx="91097">
                  <c:v>0.98337578699999995</c:v>
                </c:pt>
                <c:pt idx="91098">
                  <c:v>0.99466263200000005</c:v>
                </c:pt>
                <c:pt idx="91099">
                  <c:v>0.98337578699999995</c:v>
                </c:pt>
                <c:pt idx="91100">
                  <c:v>0.99466263200000005</c:v>
                </c:pt>
                <c:pt idx="91101">
                  <c:v>0.99833470599999996</c:v>
                </c:pt>
                <c:pt idx="91102">
                  <c:v>0.98048173699999996</c:v>
                </c:pt>
                <c:pt idx="91103">
                  <c:v>0.98048173699999996</c:v>
                </c:pt>
                <c:pt idx="91104">
                  <c:v>0.98337578699999995</c:v>
                </c:pt>
                <c:pt idx="91105">
                  <c:v>0.99466263200000005</c:v>
                </c:pt>
                <c:pt idx="91106">
                  <c:v>0.994798234</c:v>
                </c:pt>
                <c:pt idx="91107">
                  <c:v>0.98337578699999995</c:v>
                </c:pt>
                <c:pt idx="91108">
                  <c:v>0.99833470599999996</c:v>
                </c:pt>
                <c:pt idx="91109">
                  <c:v>0.98337578699999995</c:v>
                </c:pt>
                <c:pt idx="91110">
                  <c:v>0.98337578699999995</c:v>
                </c:pt>
                <c:pt idx="91111">
                  <c:v>0.994798234</c:v>
                </c:pt>
                <c:pt idx="91112">
                  <c:v>0.99466263200000005</c:v>
                </c:pt>
                <c:pt idx="91113">
                  <c:v>0.98048173699999996</c:v>
                </c:pt>
                <c:pt idx="91114">
                  <c:v>0.994798234</c:v>
                </c:pt>
                <c:pt idx="91115">
                  <c:v>0.994798234</c:v>
                </c:pt>
                <c:pt idx="91116">
                  <c:v>0.99833470599999996</c:v>
                </c:pt>
                <c:pt idx="91117">
                  <c:v>0.99833470599999996</c:v>
                </c:pt>
                <c:pt idx="91118">
                  <c:v>0.99466263200000005</c:v>
                </c:pt>
                <c:pt idx="91119">
                  <c:v>0.99466263200000005</c:v>
                </c:pt>
                <c:pt idx="91120">
                  <c:v>0.99466263200000005</c:v>
                </c:pt>
                <c:pt idx="91121">
                  <c:v>0.994798234</c:v>
                </c:pt>
                <c:pt idx="91122">
                  <c:v>0.99833470599999996</c:v>
                </c:pt>
                <c:pt idx="91123">
                  <c:v>0.98048173699999996</c:v>
                </c:pt>
                <c:pt idx="91124">
                  <c:v>0.98337578699999995</c:v>
                </c:pt>
                <c:pt idx="91125">
                  <c:v>0.99626751000000002</c:v>
                </c:pt>
                <c:pt idx="91126">
                  <c:v>0.98337578699999995</c:v>
                </c:pt>
                <c:pt idx="91127">
                  <c:v>0.99833470599999996</c:v>
                </c:pt>
                <c:pt idx="91128">
                  <c:v>0.99833470599999996</c:v>
                </c:pt>
                <c:pt idx="91129">
                  <c:v>0.98337578699999995</c:v>
                </c:pt>
                <c:pt idx="91130">
                  <c:v>0.98337578699999995</c:v>
                </c:pt>
                <c:pt idx="91131">
                  <c:v>0.99466263200000005</c:v>
                </c:pt>
                <c:pt idx="91132">
                  <c:v>0.98337578699999995</c:v>
                </c:pt>
                <c:pt idx="91133">
                  <c:v>0.98337578699999995</c:v>
                </c:pt>
                <c:pt idx="91134">
                  <c:v>0.99833470599999996</c:v>
                </c:pt>
                <c:pt idx="91135">
                  <c:v>0.99833470599999996</c:v>
                </c:pt>
                <c:pt idx="91136">
                  <c:v>0.99833470599999996</c:v>
                </c:pt>
                <c:pt idx="91137">
                  <c:v>0.98337578699999995</c:v>
                </c:pt>
                <c:pt idx="91138">
                  <c:v>0.99456953599999998</c:v>
                </c:pt>
                <c:pt idx="91139">
                  <c:v>0.99833470599999996</c:v>
                </c:pt>
                <c:pt idx="91140">
                  <c:v>0.98337578699999995</c:v>
                </c:pt>
                <c:pt idx="91141">
                  <c:v>0.994798234</c:v>
                </c:pt>
                <c:pt idx="91142">
                  <c:v>0.98337578699999995</c:v>
                </c:pt>
                <c:pt idx="91143">
                  <c:v>0.98337578699999995</c:v>
                </c:pt>
                <c:pt idx="91144">
                  <c:v>0.99090427199999997</c:v>
                </c:pt>
                <c:pt idx="91145">
                  <c:v>0.98337578699999995</c:v>
                </c:pt>
                <c:pt idx="91146">
                  <c:v>0.98337578699999995</c:v>
                </c:pt>
                <c:pt idx="91147">
                  <c:v>0.99466263200000005</c:v>
                </c:pt>
                <c:pt idx="91148">
                  <c:v>0.994798234</c:v>
                </c:pt>
                <c:pt idx="91149">
                  <c:v>0.98337578699999995</c:v>
                </c:pt>
                <c:pt idx="91150">
                  <c:v>0.98552498799999999</c:v>
                </c:pt>
                <c:pt idx="91151">
                  <c:v>0.99833470599999996</c:v>
                </c:pt>
                <c:pt idx="91152">
                  <c:v>0.99100769600000005</c:v>
                </c:pt>
                <c:pt idx="91153">
                  <c:v>0.994798234</c:v>
                </c:pt>
                <c:pt idx="91154">
                  <c:v>0.99090427199999997</c:v>
                </c:pt>
                <c:pt idx="91155">
                  <c:v>0.98337578699999995</c:v>
                </c:pt>
                <c:pt idx="91156">
                  <c:v>0.99466263200000005</c:v>
                </c:pt>
                <c:pt idx="91157">
                  <c:v>0.994798234</c:v>
                </c:pt>
                <c:pt idx="91158">
                  <c:v>0.98337578699999995</c:v>
                </c:pt>
                <c:pt idx="91159">
                  <c:v>0.99466263200000005</c:v>
                </c:pt>
                <c:pt idx="91160">
                  <c:v>0.99466263200000005</c:v>
                </c:pt>
                <c:pt idx="91161">
                  <c:v>0.99466263200000005</c:v>
                </c:pt>
                <c:pt idx="91162">
                  <c:v>0.98337578699999995</c:v>
                </c:pt>
                <c:pt idx="91163">
                  <c:v>0.994798234</c:v>
                </c:pt>
                <c:pt idx="91164">
                  <c:v>0.99090427199999997</c:v>
                </c:pt>
                <c:pt idx="91165">
                  <c:v>0.98552498799999999</c:v>
                </c:pt>
                <c:pt idx="91166">
                  <c:v>0.99466263200000005</c:v>
                </c:pt>
                <c:pt idx="91167">
                  <c:v>0.99466263200000005</c:v>
                </c:pt>
                <c:pt idx="91168">
                  <c:v>0.98337578699999995</c:v>
                </c:pt>
                <c:pt idx="91169">
                  <c:v>0.98337578699999995</c:v>
                </c:pt>
                <c:pt idx="91170">
                  <c:v>0.99833470599999996</c:v>
                </c:pt>
                <c:pt idx="91171">
                  <c:v>0.99450736299999998</c:v>
                </c:pt>
                <c:pt idx="91172">
                  <c:v>0.98048173699999996</c:v>
                </c:pt>
                <c:pt idx="91173">
                  <c:v>0.99833470599999996</c:v>
                </c:pt>
                <c:pt idx="91174">
                  <c:v>0.994798234</c:v>
                </c:pt>
                <c:pt idx="91175">
                  <c:v>0.99466263200000005</c:v>
                </c:pt>
                <c:pt idx="91176">
                  <c:v>0.98048173699999996</c:v>
                </c:pt>
                <c:pt idx="91177">
                  <c:v>0.994798234</c:v>
                </c:pt>
                <c:pt idx="91178">
                  <c:v>0.98048173699999996</c:v>
                </c:pt>
                <c:pt idx="91179">
                  <c:v>0.99466263200000005</c:v>
                </c:pt>
                <c:pt idx="91180">
                  <c:v>0.98337578699999995</c:v>
                </c:pt>
                <c:pt idx="91181">
                  <c:v>0.98337578699999995</c:v>
                </c:pt>
                <c:pt idx="91182">
                  <c:v>0.99466263200000005</c:v>
                </c:pt>
                <c:pt idx="91183">
                  <c:v>0.99466263200000005</c:v>
                </c:pt>
                <c:pt idx="91184">
                  <c:v>0.99833470599999996</c:v>
                </c:pt>
                <c:pt idx="91185">
                  <c:v>0.98048173699999996</c:v>
                </c:pt>
                <c:pt idx="91186">
                  <c:v>0.99466263200000005</c:v>
                </c:pt>
                <c:pt idx="91187">
                  <c:v>0.99833470599999996</c:v>
                </c:pt>
                <c:pt idx="91188">
                  <c:v>0.98529628999999996</c:v>
                </c:pt>
                <c:pt idx="91189">
                  <c:v>0.99833470599999996</c:v>
                </c:pt>
                <c:pt idx="91190">
                  <c:v>0.98337578699999995</c:v>
                </c:pt>
                <c:pt idx="91191">
                  <c:v>0.98337578699999995</c:v>
                </c:pt>
                <c:pt idx="91192">
                  <c:v>0.98337578699999995</c:v>
                </c:pt>
                <c:pt idx="91193">
                  <c:v>0.98729905299999998</c:v>
                </c:pt>
                <c:pt idx="91194">
                  <c:v>0.99466263200000005</c:v>
                </c:pt>
                <c:pt idx="91195">
                  <c:v>0.99833470599999996</c:v>
                </c:pt>
                <c:pt idx="91196">
                  <c:v>0.99466263200000005</c:v>
                </c:pt>
                <c:pt idx="91197">
                  <c:v>0.97450132499999997</c:v>
                </c:pt>
                <c:pt idx="91198">
                  <c:v>0.98729905299999998</c:v>
                </c:pt>
                <c:pt idx="91199">
                  <c:v>0.99833470599999996</c:v>
                </c:pt>
                <c:pt idx="91200">
                  <c:v>0.98337578699999995</c:v>
                </c:pt>
                <c:pt idx="91201">
                  <c:v>0.99833470599999996</c:v>
                </c:pt>
                <c:pt idx="91202">
                  <c:v>0.99833470599999996</c:v>
                </c:pt>
                <c:pt idx="91203">
                  <c:v>0.98337578699999995</c:v>
                </c:pt>
                <c:pt idx="91204">
                  <c:v>0.98337578699999995</c:v>
                </c:pt>
                <c:pt idx="91205">
                  <c:v>0.99466263200000005</c:v>
                </c:pt>
                <c:pt idx="91206">
                  <c:v>0.99466263200000005</c:v>
                </c:pt>
                <c:pt idx="91207">
                  <c:v>0.98337578699999995</c:v>
                </c:pt>
                <c:pt idx="91208">
                  <c:v>0.987316898</c:v>
                </c:pt>
                <c:pt idx="91209">
                  <c:v>0.99833470599999996</c:v>
                </c:pt>
                <c:pt idx="91210">
                  <c:v>0.99466263200000005</c:v>
                </c:pt>
                <c:pt idx="91211">
                  <c:v>0.99466263200000005</c:v>
                </c:pt>
                <c:pt idx="91212">
                  <c:v>0.99466263200000005</c:v>
                </c:pt>
                <c:pt idx="91213">
                  <c:v>0.99466263200000005</c:v>
                </c:pt>
                <c:pt idx="91214">
                  <c:v>0.987316898</c:v>
                </c:pt>
                <c:pt idx="91215">
                  <c:v>0.99833470599999996</c:v>
                </c:pt>
                <c:pt idx="91216">
                  <c:v>0.98337578699999995</c:v>
                </c:pt>
                <c:pt idx="91217">
                  <c:v>0.98337578699999995</c:v>
                </c:pt>
                <c:pt idx="91218">
                  <c:v>0.99466263200000005</c:v>
                </c:pt>
                <c:pt idx="91219">
                  <c:v>0.98048173699999996</c:v>
                </c:pt>
                <c:pt idx="91220">
                  <c:v>0.98337578699999995</c:v>
                </c:pt>
                <c:pt idx="91221">
                  <c:v>0.994798234</c:v>
                </c:pt>
                <c:pt idx="91222">
                  <c:v>0.98337578699999995</c:v>
                </c:pt>
                <c:pt idx="91223">
                  <c:v>0.99015918800000002</c:v>
                </c:pt>
                <c:pt idx="91224">
                  <c:v>0.99466263200000005</c:v>
                </c:pt>
                <c:pt idx="91225">
                  <c:v>0.99833470599999996</c:v>
                </c:pt>
                <c:pt idx="91226">
                  <c:v>0.98337578699999995</c:v>
                </c:pt>
                <c:pt idx="91227">
                  <c:v>0.99833470599999996</c:v>
                </c:pt>
                <c:pt idx="91228">
                  <c:v>0.994798234</c:v>
                </c:pt>
                <c:pt idx="91229">
                  <c:v>0.99833470599999996</c:v>
                </c:pt>
                <c:pt idx="91230">
                  <c:v>0.994798234</c:v>
                </c:pt>
                <c:pt idx="91231">
                  <c:v>0.99833470599999996</c:v>
                </c:pt>
                <c:pt idx="91232">
                  <c:v>0.99833470599999996</c:v>
                </c:pt>
                <c:pt idx="91233">
                  <c:v>0.99466263200000005</c:v>
                </c:pt>
                <c:pt idx="91234">
                  <c:v>0.98048173699999996</c:v>
                </c:pt>
                <c:pt idx="91235">
                  <c:v>0.99466263200000005</c:v>
                </c:pt>
                <c:pt idx="91236">
                  <c:v>0.98048173699999996</c:v>
                </c:pt>
                <c:pt idx="91237">
                  <c:v>0.98337578699999995</c:v>
                </c:pt>
                <c:pt idx="91238">
                  <c:v>0.99833470599999996</c:v>
                </c:pt>
                <c:pt idx="91239">
                  <c:v>0.98048173699999996</c:v>
                </c:pt>
                <c:pt idx="91240">
                  <c:v>0.98337578699999995</c:v>
                </c:pt>
                <c:pt idx="91241">
                  <c:v>0.98048173699999996</c:v>
                </c:pt>
                <c:pt idx="91242">
                  <c:v>0.99833470599999996</c:v>
                </c:pt>
                <c:pt idx="91243">
                  <c:v>0.99466263200000005</c:v>
                </c:pt>
                <c:pt idx="91244">
                  <c:v>0.99833470599999996</c:v>
                </c:pt>
                <c:pt idx="91245">
                  <c:v>0.98337578699999995</c:v>
                </c:pt>
                <c:pt idx="91246">
                  <c:v>0.98048173699999996</c:v>
                </c:pt>
                <c:pt idx="91247">
                  <c:v>0.99466263200000005</c:v>
                </c:pt>
                <c:pt idx="91248">
                  <c:v>0.98337578699999995</c:v>
                </c:pt>
                <c:pt idx="91249">
                  <c:v>0.99833470599999996</c:v>
                </c:pt>
                <c:pt idx="91250">
                  <c:v>0.994798234</c:v>
                </c:pt>
                <c:pt idx="91251">
                  <c:v>0.994798234</c:v>
                </c:pt>
                <c:pt idx="91252">
                  <c:v>0.99833470599999996</c:v>
                </c:pt>
                <c:pt idx="91253">
                  <c:v>0.98337578699999995</c:v>
                </c:pt>
                <c:pt idx="91254">
                  <c:v>0.99466263200000005</c:v>
                </c:pt>
                <c:pt idx="91255">
                  <c:v>0.98048173699999996</c:v>
                </c:pt>
                <c:pt idx="91256">
                  <c:v>0.98337578699999995</c:v>
                </c:pt>
                <c:pt idx="91257">
                  <c:v>0.99027694600000005</c:v>
                </c:pt>
                <c:pt idx="91258">
                  <c:v>0.97450132499999997</c:v>
                </c:pt>
                <c:pt idx="91259">
                  <c:v>0.98337578699999995</c:v>
                </c:pt>
                <c:pt idx="91260">
                  <c:v>0.98337578699999995</c:v>
                </c:pt>
                <c:pt idx="91261">
                  <c:v>0.994798234</c:v>
                </c:pt>
                <c:pt idx="91262">
                  <c:v>0.99833470599999996</c:v>
                </c:pt>
                <c:pt idx="91263">
                  <c:v>0.98337578699999995</c:v>
                </c:pt>
                <c:pt idx="91264">
                  <c:v>0.98337578699999995</c:v>
                </c:pt>
                <c:pt idx="91265">
                  <c:v>0.99466263200000005</c:v>
                </c:pt>
                <c:pt idx="91266">
                  <c:v>0.98337578699999995</c:v>
                </c:pt>
                <c:pt idx="91267">
                  <c:v>0.98552498799999999</c:v>
                </c:pt>
                <c:pt idx="91268">
                  <c:v>0.99466263200000005</c:v>
                </c:pt>
                <c:pt idx="91269">
                  <c:v>0.99466263200000005</c:v>
                </c:pt>
                <c:pt idx="91270">
                  <c:v>0.98337578699999995</c:v>
                </c:pt>
                <c:pt idx="91271">
                  <c:v>0.98337578699999995</c:v>
                </c:pt>
                <c:pt idx="91272">
                  <c:v>0.99833470599999996</c:v>
                </c:pt>
                <c:pt idx="91273">
                  <c:v>0.98048173699999996</c:v>
                </c:pt>
                <c:pt idx="91274">
                  <c:v>0.994798234</c:v>
                </c:pt>
                <c:pt idx="91275">
                  <c:v>0.98337578699999995</c:v>
                </c:pt>
                <c:pt idx="91276">
                  <c:v>0.98337578699999995</c:v>
                </c:pt>
                <c:pt idx="91277">
                  <c:v>0.98337578699999995</c:v>
                </c:pt>
                <c:pt idx="91278">
                  <c:v>0.99833470599999996</c:v>
                </c:pt>
                <c:pt idx="91279">
                  <c:v>0.98048173699999996</c:v>
                </c:pt>
                <c:pt idx="91280">
                  <c:v>0.99466263200000005</c:v>
                </c:pt>
                <c:pt idx="91281">
                  <c:v>0.987316898</c:v>
                </c:pt>
                <c:pt idx="91282">
                  <c:v>0.99090427199999997</c:v>
                </c:pt>
                <c:pt idx="91283">
                  <c:v>0.99833470599999996</c:v>
                </c:pt>
                <c:pt idx="91284">
                  <c:v>0.99466263200000005</c:v>
                </c:pt>
                <c:pt idx="91285">
                  <c:v>0.99466263200000005</c:v>
                </c:pt>
                <c:pt idx="91286">
                  <c:v>0.99466263200000005</c:v>
                </c:pt>
                <c:pt idx="91287">
                  <c:v>0.98337578699999995</c:v>
                </c:pt>
                <c:pt idx="91288">
                  <c:v>0.99833470599999996</c:v>
                </c:pt>
                <c:pt idx="91289">
                  <c:v>0.98337578699999995</c:v>
                </c:pt>
                <c:pt idx="91290">
                  <c:v>0.994798234</c:v>
                </c:pt>
                <c:pt idx="91291">
                  <c:v>0.98337578699999995</c:v>
                </c:pt>
                <c:pt idx="91292">
                  <c:v>0.98337578699999995</c:v>
                </c:pt>
                <c:pt idx="91293">
                  <c:v>0.98048173699999996</c:v>
                </c:pt>
                <c:pt idx="91294">
                  <c:v>0.99466263200000005</c:v>
                </c:pt>
                <c:pt idx="91295">
                  <c:v>0.994798234</c:v>
                </c:pt>
                <c:pt idx="91296">
                  <c:v>0.99466263200000005</c:v>
                </c:pt>
                <c:pt idx="91297">
                  <c:v>0.99466263200000005</c:v>
                </c:pt>
                <c:pt idx="91298">
                  <c:v>0.99833470599999996</c:v>
                </c:pt>
                <c:pt idx="91299">
                  <c:v>0.994798234</c:v>
                </c:pt>
                <c:pt idx="91300">
                  <c:v>0.99833470599999996</c:v>
                </c:pt>
                <c:pt idx="91301">
                  <c:v>0.99833470599999996</c:v>
                </c:pt>
                <c:pt idx="91302">
                  <c:v>0.98048173699999996</c:v>
                </c:pt>
                <c:pt idx="91303">
                  <c:v>0.98048173699999996</c:v>
                </c:pt>
                <c:pt idx="91304">
                  <c:v>0.98337578699999995</c:v>
                </c:pt>
                <c:pt idx="91305">
                  <c:v>0.99466263200000005</c:v>
                </c:pt>
                <c:pt idx="91306">
                  <c:v>0.99635453600000001</c:v>
                </c:pt>
                <c:pt idx="91307">
                  <c:v>0.98337578699999995</c:v>
                </c:pt>
                <c:pt idx="91308">
                  <c:v>0.99833470599999996</c:v>
                </c:pt>
                <c:pt idx="91309">
                  <c:v>0.98337578699999995</c:v>
                </c:pt>
                <c:pt idx="91310">
                  <c:v>0.994798234</c:v>
                </c:pt>
                <c:pt idx="91311">
                  <c:v>0.98048173699999996</c:v>
                </c:pt>
                <c:pt idx="91312">
                  <c:v>0.98496529200000005</c:v>
                </c:pt>
                <c:pt idx="91313">
                  <c:v>0.994798234</c:v>
                </c:pt>
                <c:pt idx="91314">
                  <c:v>0.99833470599999996</c:v>
                </c:pt>
                <c:pt idx="91315">
                  <c:v>0.99833470599999996</c:v>
                </c:pt>
                <c:pt idx="91316">
                  <c:v>0.99466263200000005</c:v>
                </c:pt>
                <c:pt idx="91317">
                  <c:v>0.98337578699999995</c:v>
                </c:pt>
                <c:pt idx="91318">
                  <c:v>0.994798234</c:v>
                </c:pt>
                <c:pt idx="91319">
                  <c:v>0.99466263200000005</c:v>
                </c:pt>
                <c:pt idx="91320">
                  <c:v>0.97936736800000002</c:v>
                </c:pt>
                <c:pt idx="91321">
                  <c:v>0.98337578699999995</c:v>
                </c:pt>
                <c:pt idx="91322">
                  <c:v>0.99833470599999996</c:v>
                </c:pt>
                <c:pt idx="91323">
                  <c:v>0.99833470599999996</c:v>
                </c:pt>
                <c:pt idx="91324">
                  <c:v>0.99456953599999998</c:v>
                </c:pt>
                <c:pt idx="91325">
                  <c:v>0.99466263200000005</c:v>
                </c:pt>
                <c:pt idx="91326">
                  <c:v>0.99466263200000005</c:v>
                </c:pt>
                <c:pt idx="91327">
                  <c:v>0.98048173699999996</c:v>
                </c:pt>
                <c:pt idx="91328">
                  <c:v>0.99466263200000005</c:v>
                </c:pt>
                <c:pt idx="91329">
                  <c:v>0.99466263200000005</c:v>
                </c:pt>
                <c:pt idx="91330">
                  <c:v>0.98337578699999995</c:v>
                </c:pt>
                <c:pt idx="91331">
                  <c:v>0.994798234</c:v>
                </c:pt>
                <c:pt idx="91332">
                  <c:v>0.98048173699999996</c:v>
                </c:pt>
                <c:pt idx="91333">
                  <c:v>0.98048173699999996</c:v>
                </c:pt>
                <c:pt idx="91334">
                  <c:v>0.98337578699999995</c:v>
                </c:pt>
                <c:pt idx="91335">
                  <c:v>0.994798234</c:v>
                </c:pt>
                <c:pt idx="91336">
                  <c:v>0.98337578699999995</c:v>
                </c:pt>
                <c:pt idx="91337">
                  <c:v>0.99027694600000005</c:v>
                </c:pt>
                <c:pt idx="91338">
                  <c:v>0.99466263200000005</c:v>
                </c:pt>
                <c:pt idx="91339">
                  <c:v>0.98729905299999998</c:v>
                </c:pt>
                <c:pt idx="91340">
                  <c:v>0.98048173699999996</c:v>
                </c:pt>
                <c:pt idx="91341">
                  <c:v>0.99466263200000005</c:v>
                </c:pt>
                <c:pt idx="91342">
                  <c:v>0.99466263200000005</c:v>
                </c:pt>
                <c:pt idx="91343">
                  <c:v>0.98337578699999995</c:v>
                </c:pt>
                <c:pt idx="91344">
                  <c:v>0.99466263200000005</c:v>
                </c:pt>
                <c:pt idx="91345">
                  <c:v>0.98337578699999995</c:v>
                </c:pt>
                <c:pt idx="91346">
                  <c:v>0.98337578699999995</c:v>
                </c:pt>
                <c:pt idx="91347">
                  <c:v>0.98048173699999996</c:v>
                </c:pt>
                <c:pt idx="91348">
                  <c:v>0.98337578699999995</c:v>
                </c:pt>
                <c:pt idx="91349">
                  <c:v>0.99466263200000005</c:v>
                </c:pt>
                <c:pt idx="91350">
                  <c:v>0.99833470599999996</c:v>
                </c:pt>
                <c:pt idx="91351">
                  <c:v>0.99833470599999996</c:v>
                </c:pt>
                <c:pt idx="91352">
                  <c:v>0.98048173699999996</c:v>
                </c:pt>
                <c:pt idx="91353">
                  <c:v>0.994798234</c:v>
                </c:pt>
                <c:pt idx="91354">
                  <c:v>0.98337578699999995</c:v>
                </c:pt>
                <c:pt idx="91355">
                  <c:v>0.99833470599999996</c:v>
                </c:pt>
                <c:pt idx="91356">
                  <c:v>0.99466263200000005</c:v>
                </c:pt>
                <c:pt idx="91357">
                  <c:v>0.987316898</c:v>
                </c:pt>
                <c:pt idx="91358">
                  <c:v>0.98048173699999996</c:v>
                </c:pt>
                <c:pt idx="91359">
                  <c:v>0.99833470599999996</c:v>
                </c:pt>
                <c:pt idx="91360">
                  <c:v>0.98337578699999995</c:v>
                </c:pt>
                <c:pt idx="91361">
                  <c:v>0.98048173699999996</c:v>
                </c:pt>
                <c:pt idx="91362">
                  <c:v>0.99466263200000005</c:v>
                </c:pt>
                <c:pt idx="91363">
                  <c:v>0.99833470599999996</c:v>
                </c:pt>
                <c:pt idx="91364">
                  <c:v>0.98337578699999995</c:v>
                </c:pt>
                <c:pt idx="91365">
                  <c:v>0.98337578699999995</c:v>
                </c:pt>
                <c:pt idx="91366">
                  <c:v>0.98337578699999995</c:v>
                </c:pt>
                <c:pt idx="91367">
                  <c:v>0.994798234</c:v>
                </c:pt>
                <c:pt idx="91368">
                  <c:v>0.98048173699999996</c:v>
                </c:pt>
                <c:pt idx="91369">
                  <c:v>0.99833470599999996</c:v>
                </c:pt>
                <c:pt idx="91370">
                  <c:v>0.99466263200000005</c:v>
                </c:pt>
                <c:pt idx="91371">
                  <c:v>0.98048173699999996</c:v>
                </c:pt>
                <c:pt idx="91372">
                  <c:v>0.99456953599999998</c:v>
                </c:pt>
                <c:pt idx="91373">
                  <c:v>0.98337578699999995</c:v>
                </c:pt>
                <c:pt idx="91374">
                  <c:v>0.98337578699999995</c:v>
                </c:pt>
                <c:pt idx="91375">
                  <c:v>0.994798234</c:v>
                </c:pt>
                <c:pt idx="91376">
                  <c:v>0.98048173699999996</c:v>
                </c:pt>
                <c:pt idx="91377">
                  <c:v>0.99466263200000005</c:v>
                </c:pt>
                <c:pt idx="91378">
                  <c:v>0.99466263200000005</c:v>
                </c:pt>
                <c:pt idx="91379">
                  <c:v>0.99466263200000005</c:v>
                </c:pt>
                <c:pt idx="91380">
                  <c:v>0.994798234</c:v>
                </c:pt>
                <c:pt idx="91381">
                  <c:v>0.98337578699999995</c:v>
                </c:pt>
                <c:pt idx="91382">
                  <c:v>0.98337578699999995</c:v>
                </c:pt>
                <c:pt idx="91383">
                  <c:v>0.99833470599999996</c:v>
                </c:pt>
                <c:pt idx="91384">
                  <c:v>0.98048173699999996</c:v>
                </c:pt>
                <c:pt idx="91385">
                  <c:v>0.99466263200000005</c:v>
                </c:pt>
                <c:pt idx="91386">
                  <c:v>0.99466263200000005</c:v>
                </c:pt>
                <c:pt idx="91387">
                  <c:v>0.98337578699999995</c:v>
                </c:pt>
                <c:pt idx="91388">
                  <c:v>0.994798234</c:v>
                </c:pt>
                <c:pt idx="91389">
                  <c:v>0.994798234</c:v>
                </c:pt>
                <c:pt idx="91390">
                  <c:v>0.99100769600000005</c:v>
                </c:pt>
                <c:pt idx="91391">
                  <c:v>0.994798234</c:v>
                </c:pt>
                <c:pt idx="91392">
                  <c:v>0.994798234</c:v>
                </c:pt>
                <c:pt idx="91393">
                  <c:v>0.98337578699999995</c:v>
                </c:pt>
                <c:pt idx="91394">
                  <c:v>0.994798234</c:v>
                </c:pt>
                <c:pt idx="91395">
                  <c:v>0.994798234</c:v>
                </c:pt>
                <c:pt idx="91396">
                  <c:v>0.98337578699999995</c:v>
                </c:pt>
                <c:pt idx="91397">
                  <c:v>0.98337578699999995</c:v>
                </c:pt>
                <c:pt idx="91398">
                  <c:v>0.99466263200000005</c:v>
                </c:pt>
                <c:pt idx="91399">
                  <c:v>0.98729905299999998</c:v>
                </c:pt>
                <c:pt idx="91400">
                  <c:v>0.99466263200000005</c:v>
                </c:pt>
                <c:pt idx="91401">
                  <c:v>0.994798234</c:v>
                </c:pt>
                <c:pt idx="91402">
                  <c:v>0.99466263200000005</c:v>
                </c:pt>
                <c:pt idx="91403">
                  <c:v>0.98337578699999995</c:v>
                </c:pt>
                <c:pt idx="91404">
                  <c:v>0.99466263200000005</c:v>
                </c:pt>
                <c:pt idx="91405">
                  <c:v>0.99466263200000005</c:v>
                </c:pt>
                <c:pt idx="91406">
                  <c:v>0.99466263200000005</c:v>
                </c:pt>
                <c:pt idx="91407">
                  <c:v>0.99466263200000005</c:v>
                </c:pt>
                <c:pt idx="91408">
                  <c:v>0.994798234</c:v>
                </c:pt>
                <c:pt idx="91409">
                  <c:v>0.98337578699999995</c:v>
                </c:pt>
                <c:pt idx="91410">
                  <c:v>0.99466263200000005</c:v>
                </c:pt>
                <c:pt idx="91411">
                  <c:v>0.99090427199999997</c:v>
                </c:pt>
                <c:pt idx="91412">
                  <c:v>0.99450736299999998</c:v>
                </c:pt>
                <c:pt idx="91413">
                  <c:v>0.99466263200000005</c:v>
                </c:pt>
                <c:pt idx="91414">
                  <c:v>0.99833470599999996</c:v>
                </c:pt>
                <c:pt idx="91415">
                  <c:v>0.99466263200000005</c:v>
                </c:pt>
                <c:pt idx="91416">
                  <c:v>0.99833470599999996</c:v>
                </c:pt>
                <c:pt idx="91417">
                  <c:v>0.99466263200000005</c:v>
                </c:pt>
                <c:pt idx="91418">
                  <c:v>0.99466263200000005</c:v>
                </c:pt>
                <c:pt idx="91419">
                  <c:v>0.98337578699999995</c:v>
                </c:pt>
                <c:pt idx="91420">
                  <c:v>0.99833470599999996</c:v>
                </c:pt>
                <c:pt idx="91421">
                  <c:v>0.98337578699999995</c:v>
                </c:pt>
                <c:pt idx="91422">
                  <c:v>0.98337578699999995</c:v>
                </c:pt>
                <c:pt idx="91423">
                  <c:v>0.98337578699999995</c:v>
                </c:pt>
                <c:pt idx="91424">
                  <c:v>0.98337578699999995</c:v>
                </c:pt>
                <c:pt idx="91425">
                  <c:v>0.99833470599999996</c:v>
                </c:pt>
                <c:pt idx="91426">
                  <c:v>0.99466263200000005</c:v>
                </c:pt>
                <c:pt idx="91427">
                  <c:v>0.987316898</c:v>
                </c:pt>
                <c:pt idx="91428">
                  <c:v>0.98048173699999996</c:v>
                </c:pt>
                <c:pt idx="91429">
                  <c:v>0.99833470599999996</c:v>
                </c:pt>
                <c:pt idx="91430">
                  <c:v>0.99466263200000005</c:v>
                </c:pt>
                <c:pt idx="91431">
                  <c:v>0.99466263200000005</c:v>
                </c:pt>
                <c:pt idx="91432">
                  <c:v>0.99466263200000005</c:v>
                </c:pt>
                <c:pt idx="91433">
                  <c:v>0.99466263200000005</c:v>
                </c:pt>
                <c:pt idx="91434">
                  <c:v>0.98337578699999995</c:v>
                </c:pt>
                <c:pt idx="91435">
                  <c:v>0.98337578699999995</c:v>
                </c:pt>
                <c:pt idx="91436">
                  <c:v>0.994798234</c:v>
                </c:pt>
                <c:pt idx="91437">
                  <c:v>0.99090427199999997</c:v>
                </c:pt>
                <c:pt idx="91438">
                  <c:v>0.98048173699999996</c:v>
                </c:pt>
                <c:pt idx="91439">
                  <c:v>0.98552498799999999</c:v>
                </c:pt>
                <c:pt idx="91440">
                  <c:v>0.98048173699999996</c:v>
                </c:pt>
                <c:pt idx="91441">
                  <c:v>0.99833470599999996</c:v>
                </c:pt>
                <c:pt idx="91442">
                  <c:v>0.98048173699999996</c:v>
                </c:pt>
                <c:pt idx="91443">
                  <c:v>0.99833470599999996</c:v>
                </c:pt>
                <c:pt idx="91444">
                  <c:v>0.99466263200000005</c:v>
                </c:pt>
                <c:pt idx="91445">
                  <c:v>0.99833470599999996</c:v>
                </c:pt>
                <c:pt idx="91446">
                  <c:v>0.98337578699999995</c:v>
                </c:pt>
                <c:pt idx="91447">
                  <c:v>0.994798234</c:v>
                </c:pt>
                <c:pt idx="91448">
                  <c:v>0.99833470599999996</c:v>
                </c:pt>
                <c:pt idx="91449">
                  <c:v>0.99466263200000005</c:v>
                </c:pt>
                <c:pt idx="91450">
                  <c:v>0.98337578699999995</c:v>
                </c:pt>
                <c:pt idx="91451">
                  <c:v>0.99466263200000005</c:v>
                </c:pt>
                <c:pt idx="91452">
                  <c:v>0.98048173699999996</c:v>
                </c:pt>
                <c:pt idx="91453">
                  <c:v>0.99833470599999996</c:v>
                </c:pt>
                <c:pt idx="91454">
                  <c:v>0.99466263200000005</c:v>
                </c:pt>
                <c:pt idx="91455">
                  <c:v>0.98048173699999996</c:v>
                </c:pt>
                <c:pt idx="91456">
                  <c:v>0.98337578699999995</c:v>
                </c:pt>
                <c:pt idx="91457">
                  <c:v>0.99833470599999996</c:v>
                </c:pt>
                <c:pt idx="91458">
                  <c:v>0.98552498799999999</c:v>
                </c:pt>
                <c:pt idx="91459">
                  <c:v>0.99466263200000005</c:v>
                </c:pt>
                <c:pt idx="91460">
                  <c:v>0.994798234</c:v>
                </c:pt>
                <c:pt idx="91461">
                  <c:v>0.98337578699999995</c:v>
                </c:pt>
                <c:pt idx="91462">
                  <c:v>0.99833470599999996</c:v>
                </c:pt>
                <c:pt idx="91463">
                  <c:v>0.98048173699999996</c:v>
                </c:pt>
                <c:pt idx="91464">
                  <c:v>0.99466263200000005</c:v>
                </c:pt>
                <c:pt idx="91465">
                  <c:v>0.99833470599999996</c:v>
                </c:pt>
                <c:pt idx="91466">
                  <c:v>0.994798234</c:v>
                </c:pt>
                <c:pt idx="91467">
                  <c:v>0.98552498799999999</c:v>
                </c:pt>
                <c:pt idx="91468">
                  <c:v>0.98729905299999998</c:v>
                </c:pt>
                <c:pt idx="91469">
                  <c:v>0.994798234</c:v>
                </c:pt>
                <c:pt idx="91470">
                  <c:v>0.98048173699999996</c:v>
                </c:pt>
                <c:pt idx="91471">
                  <c:v>0.98337578699999995</c:v>
                </c:pt>
                <c:pt idx="91472">
                  <c:v>0.994798234</c:v>
                </c:pt>
                <c:pt idx="91473">
                  <c:v>0.98337578699999995</c:v>
                </c:pt>
                <c:pt idx="91474">
                  <c:v>0.994798234</c:v>
                </c:pt>
                <c:pt idx="91475">
                  <c:v>0.99466263200000005</c:v>
                </c:pt>
                <c:pt idx="91476">
                  <c:v>0.99833470599999996</c:v>
                </c:pt>
                <c:pt idx="91477">
                  <c:v>0.98048173699999996</c:v>
                </c:pt>
                <c:pt idx="91478">
                  <c:v>0.99833470599999996</c:v>
                </c:pt>
                <c:pt idx="91479">
                  <c:v>0.994798234</c:v>
                </c:pt>
                <c:pt idx="91480">
                  <c:v>0.99466263200000005</c:v>
                </c:pt>
                <c:pt idx="91481">
                  <c:v>0.98337578699999995</c:v>
                </c:pt>
                <c:pt idx="91482">
                  <c:v>0.99466263200000005</c:v>
                </c:pt>
                <c:pt idx="91483">
                  <c:v>0.994798234</c:v>
                </c:pt>
                <c:pt idx="91484">
                  <c:v>0.99466263200000005</c:v>
                </c:pt>
                <c:pt idx="91485">
                  <c:v>0.99833470599999996</c:v>
                </c:pt>
                <c:pt idx="91486">
                  <c:v>0.99466263200000005</c:v>
                </c:pt>
                <c:pt idx="91487">
                  <c:v>0.99466263200000005</c:v>
                </c:pt>
                <c:pt idx="91488">
                  <c:v>0.994798234</c:v>
                </c:pt>
                <c:pt idx="91489">
                  <c:v>0.98337578699999995</c:v>
                </c:pt>
                <c:pt idx="91490">
                  <c:v>0.99833470599999996</c:v>
                </c:pt>
                <c:pt idx="91491">
                  <c:v>0.99833470599999996</c:v>
                </c:pt>
                <c:pt idx="91492">
                  <c:v>0.98729905299999998</c:v>
                </c:pt>
                <c:pt idx="91493">
                  <c:v>0.99100769600000005</c:v>
                </c:pt>
                <c:pt idx="91494">
                  <c:v>0.987316898</c:v>
                </c:pt>
                <c:pt idx="91495">
                  <c:v>0.99466263200000005</c:v>
                </c:pt>
                <c:pt idx="91496">
                  <c:v>0.98337578699999995</c:v>
                </c:pt>
                <c:pt idx="91497">
                  <c:v>0.99466263200000005</c:v>
                </c:pt>
                <c:pt idx="91498">
                  <c:v>0.99833470599999996</c:v>
                </c:pt>
                <c:pt idx="91499">
                  <c:v>0.99456953599999998</c:v>
                </c:pt>
                <c:pt idx="91500">
                  <c:v>0.994798234</c:v>
                </c:pt>
                <c:pt idx="91501">
                  <c:v>0.98337578699999995</c:v>
                </c:pt>
                <c:pt idx="91502">
                  <c:v>0.99833470599999996</c:v>
                </c:pt>
                <c:pt idx="91503">
                  <c:v>0.99466263200000005</c:v>
                </c:pt>
                <c:pt idx="91504">
                  <c:v>0.99626751000000002</c:v>
                </c:pt>
                <c:pt idx="91505">
                  <c:v>0.98337578699999995</c:v>
                </c:pt>
                <c:pt idx="91506">
                  <c:v>0.99466263200000005</c:v>
                </c:pt>
                <c:pt idx="91507">
                  <c:v>0.98337578699999995</c:v>
                </c:pt>
                <c:pt idx="91508">
                  <c:v>0.98337578699999995</c:v>
                </c:pt>
                <c:pt idx="91509">
                  <c:v>0.994798234</c:v>
                </c:pt>
                <c:pt idx="91510">
                  <c:v>0.99466263200000005</c:v>
                </c:pt>
                <c:pt idx="91511">
                  <c:v>0.99833470599999996</c:v>
                </c:pt>
                <c:pt idx="91512">
                  <c:v>0.99833470599999996</c:v>
                </c:pt>
                <c:pt idx="91513">
                  <c:v>0.98048173699999996</c:v>
                </c:pt>
                <c:pt idx="91514">
                  <c:v>0.98337578699999995</c:v>
                </c:pt>
                <c:pt idx="91515">
                  <c:v>0.994798234</c:v>
                </c:pt>
                <c:pt idx="91516">
                  <c:v>0.994798234</c:v>
                </c:pt>
                <c:pt idx="91517">
                  <c:v>0.98337578699999995</c:v>
                </c:pt>
                <c:pt idx="91518">
                  <c:v>0.98337578699999995</c:v>
                </c:pt>
                <c:pt idx="91519">
                  <c:v>0.99466263200000005</c:v>
                </c:pt>
                <c:pt idx="91520">
                  <c:v>0.98048173699999996</c:v>
                </c:pt>
                <c:pt idx="91521">
                  <c:v>0.99466263200000005</c:v>
                </c:pt>
                <c:pt idx="91522">
                  <c:v>0.99466263200000005</c:v>
                </c:pt>
                <c:pt idx="91523">
                  <c:v>0.98048173699999996</c:v>
                </c:pt>
                <c:pt idx="91524">
                  <c:v>0.99466263200000005</c:v>
                </c:pt>
                <c:pt idx="91525">
                  <c:v>0.98337578699999995</c:v>
                </c:pt>
                <c:pt idx="91526">
                  <c:v>0.98048173699999996</c:v>
                </c:pt>
                <c:pt idx="91527">
                  <c:v>0.99833470599999996</c:v>
                </c:pt>
                <c:pt idx="91528">
                  <c:v>0.98048173699999996</c:v>
                </c:pt>
                <c:pt idx="91529">
                  <c:v>0.99466263200000005</c:v>
                </c:pt>
                <c:pt idx="91530">
                  <c:v>0.98337578699999995</c:v>
                </c:pt>
                <c:pt idx="91531">
                  <c:v>0.98048173699999996</c:v>
                </c:pt>
                <c:pt idx="91532">
                  <c:v>0.99466263200000005</c:v>
                </c:pt>
                <c:pt idx="91533">
                  <c:v>0.98337578699999995</c:v>
                </c:pt>
                <c:pt idx="91534">
                  <c:v>0.98048173699999996</c:v>
                </c:pt>
                <c:pt idx="91535">
                  <c:v>0.98729905299999998</c:v>
                </c:pt>
                <c:pt idx="91536">
                  <c:v>0.98337578699999995</c:v>
                </c:pt>
                <c:pt idx="91537">
                  <c:v>0.99466263200000005</c:v>
                </c:pt>
                <c:pt idx="91538">
                  <c:v>0.994798234</c:v>
                </c:pt>
                <c:pt idx="91539">
                  <c:v>0.98048173699999996</c:v>
                </c:pt>
                <c:pt idx="91540">
                  <c:v>0.994798234</c:v>
                </c:pt>
                <c:pt idx="91541">
                  <c:v>0.99466263200000005</c:v>
                </c:pt>
                <c:pt idx="91542">
                  <c:v>0.99833470599999996</c:v>
                </c:pt>
                <c:pt idx="91543">
                  <c:v>0.98337578699999995</c:v>
                </c:pt>
                <c:pt idx="91544">
                  <c:v>0.98337578699999995</c:v>
                </c:pt>
                <c:pt idx="91545">
                  <c:v>0.98048173699999996</c:v>
                </c:pt>
                <c:pt idx="91546">
                  <c:v>0.99833470599999996</c:v>
                </c:pt>
                <c:pt idx="91547">
                  <c:v>0.98337578699999995</c:v>
                </c:pt>
                <c:pt idx="91548">
                  <c:v>0.98048173699999996</c:v>
                </c:pt>
                <c:pt idx="91549">
                  <c:v>0.98048173699999996</c:v>
                </c:pt>
                <c:pt idx="91550">
                  <c:v>0.99833470599999996</c:v>
                </c:pt>
                <c:pt idx="91551">
                  <c:v>0.98048173699999996</c:v>
                </c:pt>
                <c:pt idx="91552">
                  <c:v>0.98337578699999995</c:v>
                </c:pt>
                <c:pt idx="91553">
                  <c:v>0.99466263200000005</c:v>
                </c:pt>
                <c:pt idx="91554">
                  <c:v>0.99466263200000005</c:v>
                </c:pt>
                <c:pt idx="91555">
                  <c:v>0.98337578699999995</c:v>
                </c:pt>
                <c:pt idx="91556">
                  <c:v>0.99833470599999996</c:v>
                </c:pt>
                <c:pt idx="91557">
                  <c:v>0.987316898</c:v>
                </c:pt>
                <c:pt idx="91558">
                  <c:v>0.99466263200000005</c:v>
                </c:pt>
                <c:pt idx="91559">
                  <c:v>0.99466263200000005</c:v>
                </c:pt>
                <c:pt idx="91560">
                  <c:v>0.98337578699999995</c:v>
                </c:pt>
                <c:pt idx="91561">
                  <c:v>0.99466263200000005</c:v>
                </c:pt>
                <c:pt idx="91562">
                  <c:v>0.99466263200000005</c:v>
                </c:pt>
                <c:pt idx="91563">
                  <c:v>0.994798234</c:v>
                </c:pt>
                <c:pt idx="91564">
                  <c:v>0.98048173699999996</c:v>
                </c:pt>
                <c:pt idx="91565">
                  <c:v>0.98337578699999995</c:v>
                </c:pt>
                <c:pt idx="91566">
                  <c:v>0.994798234</c:v>
                </c:pt>
                <c:pt idx="91567">
                  <c:v>0.994798234</c:v>
                </c:pt>
                <c:pt idx="91568">
                  <c:v>0.994798234</c:v>
                </c:pt>
                <c:pt idx="91569">
                  <c:v>0.98729905299999998</c:v>
                </c:pt>
                <c:pt idx="91570">
                  <c:v>0.99466263200000005</c:v>
                </c:pt>
                <c:pt idx="91571">
                  <c:v>0.98048173699999996</c:v>
                </c:pt>
                <c:pt idx="91572">
                  <c:v>0.994798234</c:v>
                </c:pt>
                <c:pt idx="91573">
                  <c:v>0.99466263200000005</c:v>
                </c:pt>
                <c:pt idx="91574">
                  <c:v>0.994798234</c:v>
                </c:pt>
                <c:pt idx="91575">
                  <c:v>0.99090427199999997</c:v>
                </c:pt>
                <c:pt idx="91576">
                  <c:v>0.99833470599999996</c:v>
                </c:pt>
                <c:pt idx="91577">
                  <c:v>0.99833470599999996</c:v>
                </c:pt>
                <c:pt idx="91578">
                  <c:v>0.98337578699999995</c:v>
                </c:pt>
                <c:pt idx="91579">
                  <c:v>0.99015918800000002</c:v>
                </c:pt>
                <c:pt idx="91580">
                  <c:v>0.994798234</c:v>
                </c:pt>
                <c:pt idx="91581">
                  <c:v>0.99466263200000005</c:v>
                </c:pt>
                <c:pt idx="91582">
                  <c:v>0.99466263200000005</c:v>
                </c:pt>
                <c:pt idx="91583">
                  <c:v>0.98048173699999996</c:v>
                </c:pt>
                <c:pt idx="91584">
                  <c:v>0.99466263200000005</c:v>
                </c:pt>
                <c:pt idx="91585">
                  <c:v>0.98729905299999998</c:v>
                </c:pt>
                <c:pt idx="91586">
                  <c:v>0.98337578699999995</c:v>
                </c:pt>
                <c:pt idx="91587">
                  <c:v>0.99466263200000005</c:v>
                </c:pt>
                <c:pt idx="91588">
                  <c:v>0.98337578699999995</c:v>
                </c:pt>
                <c:pt idx="91589">
                  <c:v>0.98337578699999995</c:v>
                </c:pt>
                <c:pt idx="91590">
                  <c:v>0.98337578699999995</c:v>
                </c:pt>
                <c:pt idx="91591">
                  <c:v>0.98337578699999995</c:v>
                </c:pt>
                <c:pt idx="91592">
                  <c:v>0.99090427199999997</c:v>
                </c:pt>
                <c:pt idx="91593">
                  <c:v>0.994798234</c:v>
                </c:pt>
                <c:pt idx="91594">
                  <c:v>0.98337578699999995</c:v>
                </c:pt>
                <c:pt idx="91595">
                  <c:v>0.994798234</c:v>
                </c:pt>
                <c:pt idx="91596">
                  <c:v>0.99466263200000005</c:v>
                </c:pt>
                <c:pt idx="91597">
                  <c:v>0.98337578699999995</c:v>
                </c:pt>
                <c:pt idx="91598">
                  <c:v>0.98337578699999995</c:v>
                </c:pt>
                <c:pt idx="91599">
                  <c:v>0.98048173699999996</c:v>
                </c:pt>
                <c:pt idx="91600">
                  <c:v>0.99466263200000005</c:v>
                </c:pt>
                <c:pt idx="91601">
                  <c:v>0.98337578699999995</c:v>
                </c:pt>
                <c:pt idx="91602">
                  <c:v>0.98337578699999995</c:v>
                </c:pt>
                <c:pt idx="91603">
                  <c:v>0.98337578699999995</c:v>
                </c:pt>
                <c:pt idx="91604">
                  <c:v>0.994798234</c:v>
                </c:pt>
                <c:pt idx="91605">
                  <c:v>0.99466263200000005</c:v>
                </c:pt>
                <c:pt idx="91606">
                  <c:v>0.99466263200000005</c:v>
                </c:pt>
                <c:pt idx="91607">
                  <c:v>0.99090427199999997</c:v>
                </c:pt>
                <c:pt idx="91608">
                  <c:v>0.98337578699999995</c:v>
                </c:pt>
                <c:pt idx="91609">
                  <c:v>0.98048173699999996</c:v>
                </c:pt>
                <c:pt idx="91610">
                  <c:v>0.99466263200000005</c:v>
                </c:pt>
                <c:pt idx="91611">
                  <c:v>0.98337578699999995</c:v>
                </c:pt>
                <c:pt idx="91612">
                  <c:v>0.99833470599999996</c:v>
                </c:pt>
                <c:pt idx="91613">
                  <c:v>0.987316898</c:v>
                </c:pt>
                <c:pt idx="91614">
                  <c:v>0.98337578699999995</c:v>
                </c:pt>
                <c:pt idx="91615">
                  <c:v>0.994798234</c:v>
                </c:pt>
                <c:pt idx="91616">
                  <c:v>0.98048173699999996</c:v>
                </c:pt>
                <c:pt idx="91617">
                  <c:v>0.99466263200000005</c:v>
                </c:pt>
                <c:pt idx="91618">
                  <c:v>0.98048173699999996</c:v>
                </c:pt>
                <c:pt idx="91619">
                  <c:v>0.99466263200000005</c:v>
                </c:pt>
                <c:pt idx="91620">
                  <c:v>0.98337578699999995</c:v>
                </c:pt>
                <c:pt idx="91621">
                  <c:v>0.98337578699999995</c:v>
                </c:pt>
                <c:pt idx="91622">
                  <c:v>0.99466263200000005</c:v>
                </c:pt>
                <c:pt idx="91623">
                  <c:v>0.98048173699999996</c:v>
                </c:pt>
                <c:pt idx="91624">
                  <c:v>0.99466263200000005</c:v>
                </c:pt>
                <c:pt idx="91625">
                  <c:v>0.99833470599999996</c:v>
                </c:pt>
                <c:pt idx="91626">
                  <c:v>0.99466263200000005</c:v>
                </c:pt>
                <c:pt idx="91627">
                  <c:v>0.98337578699999995</c:v>
                </c:pt>
                <c:pt idx="91628">
                  <c:v>0.994798234</c:v>
                </c:pt>
                <c:pt idx="91629">
                  <c:v>0.98337578699999995</c:v>
                </c:pt>
                <c:pt idx="91630">
                  <c:v>0.98337578699999995</c:v>
                </c:pt>
                <c:pt idx="91631">
                  <c:v>0.99833470599999996</c:v>
                </c:pt>
                <c:pt idx="91632">
                  <c:v>0.98048173699999996</c:v>
                </c:pt>
                <c:pt idx="91633">
                  <c:v>0.98337578699999995</c:v>
                </c:pt>
                <c:pt idx="91634">
                  <c:v>0.99466263200000005</c:v>
                </c:pt>
                <c:pt idx="91635">
                  <c:v>0.99466263200000005</c:v>
                </c:pt>
                <c:pt idx="91636">
                  <c:v>0.99466263200000005</c:v>
                </c:pt>
                <c:pt idx="91637">
                  <c:v>0.98337578699999995</c:v>
                </c:pt>
                <c:pt idx="91638">
                  <c:v>0.99015918800000002</c:v>
                </c:pt>
                <c:pt idx="91639">
                  <c:v>0.99833470599999996</c:v>
                </c:pt>
                <c:pt idx="91640">
                  <c:v>0.98048173699999996</c:v>
                </c:pt>
                <c:pt idx="91641">
                  <c:v>0.98337578699999995</c:v>
                </c:pt>
                <c:pt idx="91642">
                  <c:v>0.98549281</c:v>
                </c:pt>
                <c:pt idx="91643">
                  <c:v>0.98048173699999996</c:v>
                </c:pt>
                <c:pt idx="91644">
                  <c:v>0.98337578699999995</c:v>
                </c:pt>
                <c:pt idx="91645">
                  <c:v>0.98048173699999996</c:v>
                </c:pt>
                <c:pt idx="91646">
                  <c:v>0.994798234</c:v>
                </c:pt>
                <c:pt idx="91647">
                  <c:v>0.99100769600000005</c:v>
                </c:pt>
                <c:pt idx="91648">
                  <c:v>0.994798234</c:v>
                </c:pt>
                <c:pt idx="91649">
                  <c:v>0.99833470599999996</c:v>
                </c:pt>
                <c:pt idx="91650">
                  <c:v>0.994798234</c:v>
                </c:pt>
                <c:pt idx="91651">
                  <c:v>0.98337578699999995</c:v>
                </c:pt>
                <c:pt idx="91652">
                  <c:v>0.98048173699999996</c:v>
                </c:pt>
                <c:pt idx="91653">
                  <c:v>0.98337578699999995</c:v>
                </c:pt>
                <c:pt idx="91654">
                  <c:v>0.98337578699999995</c:v>
                </c:pt>
                <c:pt idx="91655">
                  <c:v>0.98729905299999998</c:v>
                </c:pt>
                <c:pt idx="91656">
                  <c:v>0.99833470599999996</c:v>
                </c:pt>
                <c:pt idx="91657">
                  <c:v>0.98048173699999996</c:v>
                </c:pt>
                <c:pt idx="91658">
                  <c:v>0.99466263200000005</c:v>
                </c:pt>
                <c:pt idx="91659">
                  <c:v>0.98337578699999995</c:v>
                </c:pt>
                <c:pt idx="91660">
                  <c:v>0.97367844699999995</c:v>
                </c:pt>
                <c:pt idx="91661">
                  <c:v>0.99833470599999996</c:v>
                </c:pt>
                <c:pt idx="91662">
                  <c:v>0.98337578699999995</c:v>
                </c:pt>
                <c:pt idx="91663">
                  <c:v>0.99466263200000005</c:v>
                </c:pt>
                <c:pt idx="91664">
                  <c:v>0.98337578699999995</c:v>
                </c:pt>
                <c:pt idx="91665">
                  <c:v>0.994798234</c:v>
                </c:pt>
                <c:pt idx="91666">
                  <c:v>0.99466263200000005</c:v>
                </c:pt>
                <c:pt idx="91667">
                  <c:v>0.98337578699999995</c:v>
                </c:pt>
                <c:pt idx="91668">
                  <c:v>0.98048173699999996</c:v>
                </c:pt>
                <c:pt idx="91669">
                  <c:v>0.98337578699999995</c:v>
                </c:pt>
                <c:pt idx="91670">
                  <c:v>0.99100769600000005</c:v>
                </c:pt>
                <c:pt idx="91671">
                  <c:v>0.99833470599999996</c:v>
                </c:pt>
                <c:pt idx="91672">
                  <c:v>0.98048173699999996</c:v>
                </c:pt>
                <c:pt idx="91673">
                  <c:v>0.994798234</c:v>
                </c:pt>
                <c:pt idx="91674">
                  <c:v>0.99466263200000005</c:v>
                </c:pt>
                <c:pt idx="91675">
                  <c:v>0.98552498799999999</c:v>
                </c:pt>
                <c:pt idx="91676">
                  <c:v>0.99466263200000005</c:v>
                </c:pt>
                <c:pt idx="91677">
                  <c:v>0.99456953599999998</c:v>
                </c:pt>
                <c:pt idx="91678">
                  <c:v>0.994798234</c:v>
                </c:pt>
                <c:pt idx="91679">
                  <c:v>0.99466263200000005</c:v>
                </c:pt>
                <c:pt idx="91680">
                  <c:v>0.98048173699999996</c:v>
                </c:pt>
                <c:pt idx="91681">
                  <c:v>0.99466263200000005</c:v>
                </c:pt>
                <c:pt idx="91682">
                  <c:v>0.994798234</c:v>
                </c:pt>
                <c:pt idx="91683">
                  <c:v>0.98048173699999996</c:v>
                </c:pt>
                <c:pt idx="91684">
                  <c:v>0.98337578699999995</c:v>
                </c:pt>
                <c:pt idx="91685">
                  <c:v>0.99027694600000005</c:v>
                </c:pt>
                <c:pt idx="91686">
                  <c:v>0.99833470599999996</c:v>
                </c:pt>
                <c:pt idx="91687">
                  <c:v>0.99833470599999996</c:v>
                </c:pt>
                <c:pt idx="91688">
                  <c:v>0.994798234</c:v>
                </c:pt>
                <c:pt idx="91689">
                  <c:v>0.99466263200000005</c:v>
                </c:pt>
                <c:pt idx="91690">
                  <c:v>0.98337578699999995</c:v>
                </c:pt>
                <c:pt idx="91691">
                  <c:v>0.994798234</c:v>
                </c:pt>
                <c:pt idx="91692">
                  <c:v>0.99833470599999996</c:v>
                </c:pt>
                <c:pt idx="91693">
                  <c:v>0.98337578699999995</c:v>
                </c:pt>
                <c:pt idx="91694">
                  <c:v>0.987316898</c:v>
                </c:pt>
                <c:pt idx="91695">
                  <c:v>0.99833470599999996</c:v>
                </c:pt>
                <c:pt idx="91696">
                  <c:v>0.99450736299999998</c:v>
                </c:pt>
                <c:pt idx="91697">
                  <c:v>0.99833470599999996</c:v>
                </c:pt>
                <c:pt idx="91698">
                  <c:v>0.99466263200000005</c:v>
                </c:pt>
                <c:pt idx="91699">
                  <c:v>0.98337578699999995</c:v>
                </c:pt>
                <c:pt idx="91700">
                  <c:v>0.994798234</c:v>
                </c:pt>
                <c:pt idx="91701">
                  <c:v>0.99466263200000005</c:v>
                </c:pt>
                <c:pt idx="91702">
                  <c:v>0.99466263200000005</c:v>
                </c:pt>
                <c:pt idx="91703">
                  <c:v>0.99833470599999996</c:v>
                </c:pt>
                <c:pt idx="91704">
                  <c:v>0.99466263200000005</c:v>
                </c:pt>
                <c:pt idx="91705">
                  <c:v>0.98048173699999996</c:v>
                </c:pt>
                <c:pt idx="91706">
                  <c:v>0.99833470599999996</c:v>
                </c:pt>
                <c:pt idx="91707">
                  <c:v>0.98337578699999995</c:v>
                </c:pt>
                <c:pt idx="91708">
                  <c:v>0.99466263200000005</c:v>
                </c:pt>
                <c:pt idx="91709">
                  <c:v>0.98337578699999995</c:v>
                </c:pt>
                <c:pt idx="91710">
                  <c:v>0.994798234</c:v>
                </c:pt>
                <c:pt idx="91711">
                  <c:v>0.98337578699999995</c:v>
                </c:pt>
                <c:pt idx="91712">
                  <c:v>0.994798234</c:v>
                </c:pt>
                <c:pt idx="91713">
                  <c:v>0.98337578699999995</c:v>
                </c:pt>
                <c:pt idx="91714">
                  <c:v>0.98048173699999996</c:v>
                </c:pt>
                <c:pt idx="91715">
                  <c:v>0.99466263200000005</c:v>
                </c:pt>
                <c:pt idx="91716">
                  <c:v>0.99833470599999996</c:v>
                </c:pt>
                <c:pt idx="91717">
                  <c:v>0.99466263200000005</c:v>
                </c:pt>
                <c:pt idx="91718">
                  <c:v>0.99466263200000005</c:v>
                </c:pt>
                <c:pt idx="91719">
                  <c:v>0.99466263200000005</c:v>
                </c:pt>
                <c:pt idx="91720">
                  <c:v>0.99466263200000005</c:v>
                </c:pt>
                <c:pt idx="91721">
                  <c:v>0.97450132499999997</c:v>
                </c:pt>
                <c:pt idx="91722">
                  <c:v>0.99027694600000005</c:v>
                </c:pt>
                <c:pt idx="91723">
                  <c:v>0.99833470599999996</c:v>
                </c:pt>
                <c:pt idx="91724">
                  <c:v>0.994798234</c:v>
                </c:pt>
                <c:pt idx="91725">
                  <c:v>0.99833470599999996</c:v>
                </c:pt>
                <c:pt idx="91726">
                  <c:v>0.994798234</c:v>
                </c:pt>
                <c:pt idx="91727">
                  <c:v>0.98337578699999995</c:v>
                </c:pt>
                <c:pt idx="91728">
                  <c:v>0.98337578699999995</c:v>
                </c:pt>
                <c:pt idx="91729">
                  <c:v>0.98337578699999995</c:v>
                </c:pt>
                <c:pt idx="91730">
                  <c:v>0.98048173699999996</c:v>
                </c:pt>
                <c:pt idx="91731">
                  <c:v>0.994798234</c:v>
                </c:pt>
                <c:pt idx="91732">
                  <c:v>0.98337578699999995</c:v>
                </c:pt>
                <c:pt idx="91733">
                  <c:v>0.99466263200000005</c:v>
                </c:pt>
                <c:pt idx="91734">
                  <c:v>0.987316898</c:v>
                </c:pt>
                <c:pt idx="91735">
                  <c:v>0.98337578699999995</c:v>
                </c:pt>
                <c:pt idx="91736">
                  <c:v>0.994798234</c:v>
                </c:pt>
                <c:pt idx="91737">
                  <c:v>0.98048173699999996</c:v>
                </c:pt>
                <c:pt idx="91738">
                  <c:v>0.99466263200000005</c:v>
                </c:pt>
                <c:pt idx="91739">
                  <c:v>0.98337578699999995</c:v>
                </c:pt>
                <c:pt idx="91740">
                  <c:v>0.98048173699999996</c:v>
                </c:pt>
                <c:pt idx="91741">
                  <c:v>0.99466263200000005</c:v>
                </c:pt>
                <c:pt idx="91742">
                  <c:v>0.98048173699999996</c:v>
                </c:pt>
                <c:pt idx="91743">
                  <c:v>0.99466263200000005</c:v>
                </c:pt>
                <c:pt idx="91744">
                  <c:v>0.99466263200000005</c:v>
                </c:pt>
                <c:pt idx="91745">
                  <c:v>0.99466263200000005</c:v>
                </c:pt>
                <c:pt idx="91746">
                  <c:v>0.98337578699999995</c:v>
                </c:pt>
                <c:pt idx="91747">
                  <c:v>0.98048173699999996</c:v>
                </c:pt>
                <c:pt idx="91748">
                  <c:v>0.98337578699999995</c:v>
                </c:pt>
                <c:pt idx="91749">
                  <c:v>0.99833470599999996</c:v>
                </c:pt>
                <c:pt idx="91750">
                  <c:v>0.99833470599999996</c:v>
                </c:pt>
                <c:pt idx="91751">
                  <c:v>0.98337578699999995</c:v>
                </c:pt>
                <c:pt idx="91752">
                  <c:v>0.98048173699999996</c:v>
                </c:pt>
                <c:pt idx="91753">
                  <c:v>0.99466263200000005</c:v>
                </c:pt>
                <c:pt idx="91754">
                  <c:v>0.98337578699999995</c:v>
                </c:pt>
                <c:pt idx="91755">
                  <c:v>0.99466263200000005</c:v>
                </c:pt>
                <c:pt idx="91756">
                  <c:v>0.99456953599999998</c:v>
                </c:pt>
                <c:pt idx="91757">
                  <c:v>0.99466263200000005</c:v>
                </c:pt>
                <c:pt idx="91758">
                  <c:v>0.98048173699999996</c:v>
                </c:pt>
                <c:pt idx="91759">
                  <c:v>0.98337578699999995</c:v>
                </c:pt>
                <c:pt idx="91760">
                  <c:v>0.99100769600000005</c:v>
                </c:pt>
                <c:pt idx="91761">
                  <c:v>0.98337578699999995</c:v>
                </c:pt>
                <c:pt idx="91762">
                  <c:v>0.98337578699999995</c:v>
                </c:pt>
                <c:pt idx="91763">
                  <c:v>0.99833470599999996</c:v>
                </c:pt>
                <c:pt idx="91764">
                  <c:v>0.994798234</c:v>
                </c:pt>
                <c:pt idx="91765">
                  <c:v>0.98337578699999995</c:v>
                </c:pt>
                <c:pt idx="91766">
                  <c:v>0.99450736299999998</c:v>
                </c:pt>
                <c:pt idx="91767">
                  <c:v>0.99833470599999996</c:v>
                </c:pt>
                <c:pt idx="91768">
                  <c:v>0.99466263200000005</c:v>
                </c:pt>
                <c:pt idx="91769">
                  <c:v>0.99833470599999996</c:v>
                </c:pt>
                <c:pt idx="91770">
                  <c:v>0.99466263200000005</c:v>
                </c:pt>
                <c:pt idx="91771">
                  <c:v>0.99833470599999996</c:v>
                </c:pt>
                <c:pt idx="91772">
                  <c:v>0.99466263200000005</c:v>
                </c:pt>
                <c:pt idx="91773">
                  <c:v>0.98048173699999996</c:v>
                </c:pt>
                <c:pt idx="91774">
                  <c:v>0.99466263200000005</c:v>
                </c:pt>
                <c:pt idx="91775">
                  <c:v>0.99833470599999996</c:v>
                </c:pt>
                <c:pt idx="91776">
                  <c:v>0.994798234</c:v>
                </c:pt>
                <c:pt idx="91777">
                  <c:v>0.99833470599999996</c:v>
                </c:pt>
                <c:pt idx="91778">
                  <c:v>0.98729905299999998</c:v>
                </c:pt>
                <c:pt idx="91779">
                  <c:v>0.99466263200000005</c:v>
                </c:pt>
                <c:pt idx="91780">
                  <c:v>0.99450736299999998</c:v>
                </c:pt>
                <c:pt idx="91781">
                  <c:v>0.99466263200000005</c:v>
                </c:pt>
                <c:pt idx="91782">
                  <c:v>0.99833470599999996</c:v>
                </c:pt>
                <c:pt idx="91783">
                  <c:v>0.99833470599999996</c:v>
                </c:pt>
                <c:pt idx="91784">
                  <c:v>0.98048173699999996</c:v>
                </c:pt>
                <c:pt idx="91785">
                  <c:v>0.99466263200000005</c:v>
                </c:pt>
                <c:pt idx="91786">
                  <c:v>0.99833470599999996</c:v>
                </c:pt>
                <c:pt idx="91787">
                  <c:v>0.99015918800000002</c:v>
                </c:pt>
                <c:pt idx="91788">
                  <c:v>0.99833470599999996</c:v>
                </c:pt>
                <c:pt idx="91789">
                  <c:v>0.98048173699999996</c:v>
                </c:pt>
                <c:pt idx="91790">
                  <c:v>0.98048173699999996</c:v>
                </c:pt>
                <c:pt idx="91791">
                  <c:v>0.98729905299999998</c:v>
                </c:pt>
                <c:pt idx="91792">
                  <c:v>0.98048173699999996</c:v>
                </c:pt>
                <c:pt idx="91793">
                  <c:v>0.994798234</c:v>
                </c:pt>
                <c:pt idx="91794">
                  <c:v>0.98337578699999995</c:v>
                </c:pt>
                <c:pt idx="91795">
                  <c:v>0.98048173699999996</c:v>
                </c:pt>
                <c:pt idx="91796">
                  <c:v>0.98048173699999996</c:v>
                </c:pt>
                <c:pt idx="91797">
                  <c:v>0.98337578699999995</c:v>
                </c:pt>
                <c:pt idx="91798">
                  <c:v>0.98337578699999995</c:v>
                </c:pt>
                <c:pt idx="91799">
                  <c:v>0.99466263200000005</c:v>
                </c:pt>
                <c:pt idx="91800">
                  <c:v>0.98337578699999995</c:v>
                </c:pt>
                <c:pt idx="91801">
                  <c:v>0.99833470599999996</c:v>
                </c:pt>
                <c:pt idx="91802">
                  <c:v>0.99833470599999996</c:v>
                </c:pt>
                <c:pt idx="91803">
                  <c:v>0.98048173699999996</c:v>
                </c:pt>
                <c:pt idx="91804">
                  <c:v>0.99833470599999996</c:v>
                </c:pt>
                <c:pt idx="91805">
                  <c:v>0.98048173699999996</c:v>
                </c:pt>
                <c:pt idx="91806">
                  <c:v>0.98337578699999995</c:v>
                </c:pt>
                <c:pt idx="91807">
                  <c:v>0.98048173699999996</c:v>
                </c:pt>
                <c:pt idx="91808">
                  <c:v>0.99466263200000005</c:v>
                </c:pt>
                <c:pt idx="91809">
                  <c:v>0.99456953599999998</c:v>
                </c:pt>
                <c:pt idx="91810">
                  <c:v>0.99466263200000005</c:v>
                </c:pt>
                <c:pt idx="91811">
                  <c:v>0.98337578699999995</c:v>
                </c:pt>
                <c:pt idx="91812">
                  <c:v>0.99833470599999996</c:v>
                </c:pt>
                <c:pt idx="91813">
                  <c:v>0.98549281</c:v>
                </c:pt>
                <c:pt idx="91814">
                  <c:v>0.994798234</c:v>
                </c:pt>
                <c:pt idx="91815">
                  <c:v>0.98337578699999995</c:v>
                </c:pt>
                <c:pt idx="91816">
                  <c:v>0.98337578699999995</c:v>
                </c:pt>
                <c:pt idx="91817">
                  <c:v>0.99833470599999996</c:v>
                </c:pt>
                <c:pt idx="91818">
                  <c:v>0.98048173699999996</c:v>
                </c:pt>
                <c:pt idx="91819">
                  <c:v>0.98529628999999996</c:v>
                </c:pt>
                <c:pt idx="91820">
                  <c:v>0.99833470599999996</c:v>
                </c:pt>
                <c:pt idx="91821">
                  <c:v>0.99833470599999996</c:v>
                </c:pt>
                <c:pt idx="91822">
                  <c:v>0.994798234</c:v>
                </c:pt>
                <c:pt idx="91823">
                  <c:v>0.98048173699999996</c:v>
                </c:pt>
                <c:pt idx="91824">
                  <c:v>0.99833470599999996</c:v>
                </c:pt>
                <c:pt idx="91825">
                  <c:v>0.98337578699999995</c:v>
                </c:pt>
                <c:pt idx="91826">
                  <c:v>0.98048173699999996</c:v>
                </c:pt>
                <c:pt idx="91827">
                  <c:v>0.99833470599999996</c:v>
                </c:pt>
                <c:pt idx="91828">
                  <c:v>0.99833470599999996</c:v>
                </c:pt>
                <c:pt idx="91829">
                  <c:v>0.99100769600000005</c:v>
                </c:pt>
                <c:pt idx="91830">
                  <c:v>0.98337578699999995</c:v>
                </c:pt>
                <c:pt idx="91831">
                  <c:v>0.98337578699999995</c:v>
                </c:pt>
                <c:pt idx="91832">
                  <c:v>0.99833470599999996</c:v>
                </c:pt>
                <c:pt idx="91833">
                  <c:v>0.994798234</c:v>
                </c:pt>
                <c:pt idx="91834">
                  <c:v>0.99466263200000005</c:v>
                </c:pt>
                <c:pt idx="91835">
                  <c:v>0.98337578699999995</c:v>
                </c:pt>
                <c:pt idx="91836">
                  <c:v>0.99833470599999996</c:v>
                </c:pt>
                <c:pt idx="91837">
                  <c:v>0.98337578699999995</c:v>
                </c:pt>
                <c:pt idx="91838">
                  <c:v>0.98337578699999995</c:v>
                </c:pt>
                <c:pt idx="91839">
                  <c:v>0.98337578699999995</c:v>
                </c:pt>
                <c:pt idx="91840">
                  <c:v>0.98337578699999995</c:v>
                </c:pt>
                <c:pt idx="91841">
                  <c:v>0.98337578699999995</c:v>
                </c:pt>
                <c:pt idx="91842">
                  <c:v>0.98337578699999995</c:v>
                </c:pt>
                <c:pt idx="91843">
                  <c:v>0.98337578699999995</c:v>
                </c:pt>
                <c:pt idx="91844">
                  <c:v>0.98048173699999996</c:v>
                </c:pt>
                <c:pt idx="91845">
                  <c:v>0.99466263200000005</c:v>
                </c:pt>
                <c:pt idx="91846">
                  <c:v>0.98337578699999995</c:v>
                </c:pt>
                <c:pt idx="91847">
                  <c:v>0.98337578699999995</c:v>
                </c:pt>
                <c:pt idx="91848">
                  <c:v>0.98549281</c:v>
                </c:pt>
                <c:pt idx="91849">
                  <c:v>0.994798234</c:v>
                </c:pt>
                <c:pt idx="91850">
                  <c:v>0.99015918800000002</c:v>
                </c:pt>
                <c:pt idx="91851">
                  <c:v>0.99626751000000002</c:v>
                </c:pt>
                <c:pt idx="91852">
                  <c:v>0.994798234</c:v>
                </c:pt>
                <c:pt idx="91853">
                  <c:v>0.99833470599999996</c:v>
                </c:pt>
                <c:pt idx="91854">
                  <c:v>0.99015918800000002</c:v>
                </c:pt>
                <c:pt idx="91855">
                  <c:v>0.98337578699999995</c:v>
                </c:pt>
                <c:pt idx="91856">
                  <c:v>0.99466263200000005</c:v>
                </c:pt>
                <c:pt idx="91857">
                  <c:v>0.99466263200000005</c:v>
                </c:pt>
                <c:pt idx="91858">
                  <c:v>0.99833470599999996</c:v>
                </c:pt>
                <c:pt idx="91859">
                  <c:v>0.99466263200000005</c:v>
                </c:pt>
                <c:pt idx="91860">
                  <c:v>0.99833470599999996</c:v>
                </c:pt>
                <c:pt idx="91861">
                  <c:v>0.98048173699999996</c:v>
                </c:pt>
                <c:pt idx="91862">
                  <c:v>0.994798234</c:v>
                </c:pt>
                <c:pt idx="91863">
                  <c:v>0.98337578699999995</c:v>
                </c:pt>
                <c:pt idx="91864">
                  <c:v>0.98048173699999996</c:v>
                </c:pt>
                <c:pt idx="91865">
                  <c:v>0.98337578699999995</c:v>
                </c:pt>
                <c:pt idx="91866">
                  <c:v>0.987316898</c:v>
                </c:pt>
                <c:pt idx="91867">
                  <c:v>0.987316898</c:v>
                </c:pt>
                <c:pt idx="91868">
                  <c:v>0.98337578699999995</c:v>
                </c:pt>
                <c:pt idx="91869">
                  <c:v>0.98337578699999995</c:v>
                </c:pt>
                <c:pt idx="91870">
                  <c:v>0.98729905299999998</c:v>
                </c:pt>
                <c:pt idx="91871">
                  <c:v>0.99833470599999996</c:v>
                </c:pt>
                <c:pt idx="91872">
                  <c:v>0.99466263200000005</c:v>
                </c:pt>
                <c:pt idx="91873">
                  <c:v>0.994798234</c:v>
                </c:pt>
                <c:pt idx="91874">
                  <c:v>0.98048173699999996</c:v>
                </c:pt>
                <c:pt idx="91875">
                  <c:v>0.99466263200000005</c:v>
                </c:pt>
                <c:pt idx="91876">
                  <c:v>0.98337578699999995</c:v>
                </c:pt>
                <c:pt idx="91877">
                  <c:v>0.98337578699999995</c:v>
                </c:pt>
                <c:pt idx="91878">
                  <c:v>0.994798234</c:v>
                </c:pt>
                <c:pt idx="91879">
                  <c:v>0.98048173699999996</c:v>
                </c:pt>
                <c:pt idx="91880">
                  <c:v>0.99833470599999996</c:v>
                </c:pt>
                <c:pt idx="91881">
                  <c:v>0.99466263200000005</c:v>
                </c:pt>
                <c:pt idx="91882">
                  <c:v>0.98337578699999995</c:v>
                </c:pt>
                <c:pt idx="91883">
                  <c:v>0.98337578699999995</c:v>
                </c:pt>
                <c:pt idx="91884">
                  <c:v>0.97324861200000001</c:v>
                </c:pt>
                <c:pt idx="91885">
                  <c:v>0.98337578699999995</c:v>
                </c:pt>
                <c:pt idx="91886">
                  <c:v>0.98337578699999995</c:v>
                </c:pt>
                <c:pt idx="91887">
                  <c:v>0.99466263200000005</c:v>
                </c:pt>
                <c:pt idx="91888">
                  <c:v>0.99833470599999996</c:v>
                </c:pt>
                <c:pt idx="91889">
                  <c:v>0.99466263200000005</c:v>
                </c:pt>
                <c:pt idx="91890">
                  <c:v>0.98048173699999996</c:v>
                </c:pt>
                <c:pt idx="91891">
                  <c:v>0.99833470599999996</c:v>
                </c:pt>
                <c:pt idx="91892">
                  <c:v>0.98337578699999995</c:v>
                </c:pt>
                <c:pt idx="91893">
                  <c:v>0.994798234</c:v>
                </c:pt>
                <c:pt idx="91894">
                  <c:v>0.99466263200000005</c:v>
                </c:pt>
                <c:pt idx="91895">
                  <c:v>0.98729905299999998</c:v>
                </c:pt>
                <c:pt idx="91896">
                  <c:v>0.99466263200000005</c:v>
                </c:pt>
                <c:pt idx="91897">
                  <c:v>0.99100769600000005</c:v>
                </c:pt>
                <c:pt idx="91898">
                  <c:v>0.98048173699999996</c:v>
                </c:pt>
                <c:pt idx="91899">
                  <c:v>0.98048173699999996</c:v>
                </c:pt>
                <c:pt idx="91900">
                  <c:v>0.98048173699999996</c:v>
                </c:pt>
                <c:pt idx="91901">
                  <c:v>0.98337578699999995</c:v>
                </c:pt>
                <c:pt idx="91902">
                  <c:v>0.994798234</c:v>
                </c:pt>
                <c:pt idx="91903">
                  <c:v>0.99833470599999996</c:v>
                </c:pt>
                <c:pt idx="91904">
                  <c:v>0.99100769600000005</c:v>
                </c:pt>
                <c:pt idx="91905">
                  <c:v>0.98337578699999995</c:v>
                </c:pt>
                <c:pt idx="91906">
                  <c:v>0.98048173699999996</c:v>
                </c:pt>
                <c:pt idx="91907">
                  <c:v>0.98337578699999995</c:v>
                </c:pt>
                <c:pt idx="91908">
                  <c:v>0.98337578699999995</c:v>
                </c:pt>
                <c:pt idx="91909">
                  <c:v>0.98337578699999995</c:v>
                </c:pt>
                <c:pt idx="91910">
                  <c:v>0.99833470599999996</c:v>
                </c:pt>
                <c:pt idx="91911">
                  <c:v>0.98337578699999995</c:v>
                </c:pt>
                <c:pt idx="91912">
                  <c:v>0.99466263200000005</c:v>
                </c:pt>
                <c:pt idx="91913">
                  <c:v>0.99466263200000005</c:v>
                </c:pt>
                <c:pt idx="91914">
                  <c:v>0.994798234</c:v>
                </c:pt>
                <c:pt idx="91915">
                  <c:v>0.98337578699999995</c:v>
                </c:pt>
                <c:pt idx="91916">
                  <c:v>0.99833470599999996</c:v>
                </c:pt>
                <c:pt idx="91917">
                  <c:v>0.99466263200000005</c:v>
                </c:pt>
                <c:pt idx="91918">
                  <c:v>0.98337578699999995</c:v>
                </c:pt>
                <c:pt idx="91919">
                  <c:v>0.994798234</c:v>
                </c:pt>
                <c:pt idx="91920">
                  <c:v>0.994798234</c:v>
                </c:pt>
                <c:pt idx="91921">
                  <c:v>0.99833470599999996</c:v>
                </c:pt>
                <c:pt idx="91922">
                  <c:v>0.98048173699999996</c:v>
                </c:pt>
                <c:pt idx="91923">
                  <c:v>0.99466263200000005</c:v>
                </c:pt>
                <c:pt idx="91924">
                  <c:v>0.98048173699999996</c:v>
                </c:pt>
                <c:pt idx="91925">
                  <c:v>0.98048173699999996</c:v>
                </c:pt>
                <c:pt idx="91926">
                  <c:v>0.98337578699999995</c:v>
                </c:pt>
                <c:pt idx="91927">
                  <c:v>0.98337578699999995</c:v>
                </c:pt>
                <c:pt idx="91928">
                  <c:v>0.994798234</c:v>
                </c:pt>
                <c:pt idx="91929">
                  <c:v>0.99466263200000005</c:v>
                </c:pt>
                <c:pt idx="91930">
                  <c:v>0.99027694600000005</c:v>
                </c:pt>
                <c:pt idx="91931">
                  <c:v>0.99466263200000005</c:v>
                </c:pt>
                <c:pt idx="91932">
                  <c:v>0.994798234</c:v>
                </c:pt>
                <c:pt idx="91933">
                  <c:v>0.99833470599999996</c:v>
                </c:pt>
                <c:pt idx="91934">
                  <c:v>0.994798234</c:v>
                </c:pt>
                <c:pt idx="91935">
                  <c:v>0.99626751000000002</c:v>
                </c:pt>
                <c:pt idx="91936">
                  <c:v>0.99466263200000005</c:v>
                </c:pt>
                <c:pt idx="91937">
                  <c:v>0.99466263200000005</c:v>
                </c:pt>
                <c:pt idx="91938">
                  <c:v>0.98337578699999995</c:v>
                </c:pt>
                <c:pt idx="91939">
                  <c:v>0.99833470599999996</c:v>
                </c:pt>
                <c:pt idx="91940">
                  <c:v>0.99466263200000005</c:v>
                </c:pt>
                <c:pt idx="91941">
                  <c:v>0.994798234</c:v>
                </c:pt>
                <c:pt idx="91942">
                  <c:v>0.99466263200000005</c:v>
                </c:pt>
                <c:pt idx="91943">
                  <c:v>0.98337578699999995</c:v>
                </c:pt>
                <c:pt idx="91944">
                  <c:v>0.994798234</c:v>
                </c:pt>
                <c:pt idx="91945">
                  <c:v>0.99466263200000005</c:v>
                </c:pt>
                <c:pt idx="91946">
                  <c:v>0.98337578699999995</c:v>
                </c:pt>
                <c:pt idx="91947">
                  <c:v>0.98048173699999996</c:v>
                </c:pt>
                <c:pt idx="91948">
                  <c:v>0.99090427199999997</c:v>
                </c:pt>
                <c:pt idx="91949">
                  <c:v>0.99466263200000005</c:v>
                </c:pt>
                <c:pt idx="91950">
                  <c:v>0.98337578699999995</c:v>
                </c:pt>
                <c:pt idx="91951">
                  <c:v>0.99466263200000005</c:v>
                </c:pt>
                <c:pt idx="91952">
                  <c:v>0.987316898</c:v>
                </c:pt>
                <c:pt idx="91953">
                  <c:v>0.98729905299999998</c:v>
                </c:pt>
                <c:pt idx="91954">
                  <c:v>0.994798234</c:v>
                </c:pt>
                <c:pt idx="91955">
                  <c:v>0.98552498799999999</c:v>
                </c:pt>
                <c:pt idx="91956">
                  <c:v>0.98048173699999996</c:v>
                </c:pt>
                <c:pt idx="91957">
                  <c:v>0.99466263200000005</c:v>
                </c:pt>
                <c:pt idx="91958">
                  <c:v>0.99833470599999996</c:v>
                </c:pt>
                <c:pt idx="91959">
                  <c:v>0.98337578699999995</c:v>
                </c:pt>
                <c:pt idx="91960">
                  <c:v>0.99833470599999996</c:v>
                </c:pt>
                <c:pt idx="91961">
                  <c:v>0.98337578699999995</c:v>
                </c:pt>
                <c:pt idx="91962">
                  <c:v>0.99833470599999996</c:v>
                </c:pt>
                <c:pt idx="91963">
                  <c:v>0.99466263200000005</c:v>
                </c:pt>
                <c:pt idx="91964">
                  <c:v>0.98048173699999996</c:v>
                </c:pt>
                <c:pt idx="91965">
                  <c:v>0.994798234</c:v>
                </c:pt>
                <c:pt idx="91966">
                  <c:v>0.98048173699999996</c:v>
                </c:pt>
                <c:pt idx="91967">
                  <c:v>0.99456953599999998</c:v>
                </c:pt>
                <c:pt idx="91968">
                  <c:v>0.98729905299999998</c:v>
                </c:pt>
                <c:pt idx="91969">
                  <c:v>0.98529628999999996</c:v>
                </c:pt>
                <c:pt idx="91970">
                  <c:v>0.99466263200000005</c:v>
                </c:pt>
                <c:pt idx="91971">
                  <c:v>0.994798234</c:v>
                </c:pt>
                <c:pt idx="91972">
                  <c:v>0.98337578699999995</c:v>
                </c:pt>
                <c:pt idx="91973">
                  <c:v>0.994798234</c:v>
                </c:pt>
                <c:pt idx="91974">
                  <c:v>0.99466263200000005</c:v>
                </c:pt>
                <c:pt idx="91975">
                  <c:v>0.994798234</c:v>
                </c:pt>
                <c:pt idx="91976">
                  <c:v>0.98337578699999995</c:v>
                </c:pt>
                <c:pt idx="91977">
                  <c:v>0.99466263200000005</c:v>
                </c:pt>
                <c:pt idx="91978">
                  <c:v>0.98337578699999995</c:v>
                </c:pt>
                <c:pt idx="91979">
                  <c:v>0.99466263200000005</c:v>
                </c:pt>
                <c:pt idx="91980">
                  <c:v>0.99635453600000001</c:v>
                </c:pt>
                <c:pt idx="91981">
                  <c:v>0.98337578699999995</c:v>
                </c:pt>
                <c:pt idx="91982">
                  <c:v>0.99466263200000005</c:v>
                </c:pt>
                <c:pt idx="91983">
                  <c:v>0.98337578699999995</c:v>
                </c:pt>
                <c:pt idx="91984">
                  <c:v>0.99466263200000005</c:v>
                </c:pt>
                <c:pt idx="91985">
                  <c:v>0.98048173699999996</c:v>
                </c:pt>
                <c:pt idx="91986">
                  <c:v>0.99456953599999998</c:v>
                </c:pt>
                <c:pt idx="91987">
                  <c:v>0.99833470599999996</c:v>
                </c:pt>
                <c:pt idx="91988">
                  <c:v>0.994798234</c:v>
                </c:pt>
                <c:pt idx="91989">
                  <c:v>0.99466263200000005</c:v>
                </c:pt>
                <c:pt idx="91990">
                  <c:v>0.98048173699999996</c:v>
                </c:pt>
                <c:pt idx="91991">
                  <c:v>0.98337578699999995</c:v>
                </c:pt>
                <c:pt idx="91992">
                  <c:v>0.98337578699999995</c:v>
                </c:pt>
                <c:pt idx="91993">
                  <c:v>0.987316898</c:v>
                </c:pt>
                <c:pt idx="91994">
                  <c:v>0.98337578699999995</c:v>
                </c:pt>
                <c:pt idx="91995">
                  <c:v>0.98337578699999995</c:v>
                </c:pt>
                <c:pt idx="91996">
                  <c:v>0.99466263200000005</c:v>
                </c:pt>
                <c:pt idx="91997">
                  <c:v>0.98337578699999995</c:v>
                </c:pt>
                <c:pt idx="91998">
                  <c:v>0.98337578699999995</c:v>
                </c:pt>
                <c:pt idx="91999">
                  <c:v>0.99833470599999996</c:v>
                </c:pt>
                <c:pt idx="92000">
                  <c:v>0.99456953599999998</c:v>
                </c:pt>
                <c:pt idx="92001">
                  <c:v>0.99833470599999996</c:v>
                </c:pt>
                <c:pt idx="92002">
                  <c:v>0.99466263200000005</c:v>
                </c:pt>
                <c:pt idx="92003">
                  <c:v>0.99466263200000005</c:v>
                </c:pt>
                <c:pt idx="92004">
                  <c:v>0.99833470599999996</c:v>
                </c:pt>
                <c:pt idx="92005">
                  <c:v>0.98337578699999995</c:v>
                </c:pt>
                <c:pt idx="92006">
                  <c:v>0.98337578699999995</c:v>
                </c:pt>
                <c:pt idx="92007">
                  <c:v>0.98337578699999995</c:v>
                </c:pt>
                <c:pt idx="92008">
                  <c:v>0.99466263200000005</c:v>
                </c:pt>
                <c:pt idx="92009">
                  <c:v>0.99626751000000002</c:v>
                </c:pt>
                <c:pt idx="92010">
                  <c:v>0.98337578699999995</c:v>
                </c:pt>
                <c:pt idx="92011">
                  <c:v>0.98529628999999996</c:v>
                </c:pt>
                <c:pt idx="92012">
                  <c:v>0.99450736299999998</c:v>
                </c:pt>
                <c:pt idx="92013">
                  <c:v>0.98337578699999995</c:v>
                </c:pt>
                <c:pt idx="92014">
                  <c:v>0.994798234</c:v>
                </c:pt>
                <c:pt idx="92015">
                  <c:v>0.99466263200000005</c:v>
                </c:pt>
                <c:pt idx="92016">
                  <c:v>0.994798234</c:v>
                </c:pt>
                <c:pt idx="92017">
                  <c:v>0.98337578699999995</c:v>
                </c:pt>
                <c:pt idx="92018">
                  <c:v>0.98337578699999995</c:v>
                </c:pt>
                <c:pt idx="92019">
                  <c:v>0.99833470599999996</c:v>
                </c:pt>
                <c:pt idx="92020">
                  <c:v>0.98337578699999995</c:v>
                </c:pt>
                <c:pt idx="92021">
                  <c:v>0.99466263200000005</c:v>
                </c:pt>
                <c:pt idx="92022">
                  <c:v>0.98337578699999995</c:v>
                </c:pt>
                <c:pt idx="92023">
                  <c:v>0.994798234</c:v>
                </c:pt>
                <c:pt idx="92024">
                  <c:v>0.99466263200000005</c:v>
                </c:pt>
                <c:pt idx="92025">
                  <c:v>0.99833470599999996</c:v>
                </c:pt>
                <c:pt idx="92026">
                  <c:v>0.99466263200000005</c:v>
                </c:pt>
                <c:pt idx="92027">
                  <c:v>0.98337578699999995</c:v>
                </c:pt>
                <c:pt idx="92028">
                  <c:v>0.97450132499999997</c:v>
                </c:pt>
                <c:pt idx="92029">
                  <c:v>0.98337578699999995</c:v>
                </c:pt>
                <c:pt idx="92030">
                  <c:v>0.99833470599999996</c:v>
                </c:pt>
                <c:pt idx="92031">
                  <c:v>0.99466263200000005</c:v>
                </c:pt>
                <c:pt idx="92032">
                  <c:v>0.99833470599999996</c:v>
                </c:pt>
                <c:pt idx="92033">
                  <c:v>0.98048173699999996</c:v>
                </c:pt>
                <c:pt idx="92034">
                  <c:v>0.994798234</c:v>
                </c:pt>
                <c:pt idx="92035">
                  <c:v>0.98337578699999995</c:v>
                </c:pt>
                <c:pt idx="92036">
                  <c:v>0.99833470599999996</c:v>
                </c:pt>
                <c:pt idx="92037">
                  <c:v>0.99466263200000005</c:v>
                </c:pt>
                <c:pt idx="92038">
                  <c:v>0.994798234</c:v>
                </c:pt>
                <c:pt idx="92039">
                  <c:v>0.99833470599999996</c:v>
                </c:pt>
                <c:pt idx="92040">
                  <c:v>0.994798234</c:v>
                </c:pt>
                <c:pt idx="92041">
                  <c:v>0.994798234</c:v>
                </c:pt>
                <c:pt idx="92042">
                  <c:v>0.994798234</c:v>
                </c:pt>
                <c:pt idx="92043">
                  <c:v>0.98337578699999995</c:v>
                </c:pt>
                <c:pt idx="92044">
                  <c:v>0.99466263200000005</c:v>
                </c:pt>
                <c:pt idx="92045">
                  <c:v>0.99833470599999996</c:v>
                </c:pt>
                <c:pt idx="92046">
                  <c:v>0.98337578699999995</c:v>
                </c:pt>
                <c:pt idx="92047">
                  <c:v>0.98337578699999995</c:v>
                </c:pt>
                <c:pt idx="92048">
                  <c:v>0.99466263200000005</c:v>
                </c:pt>
                <c:pt idx="92049">
                  <c:v>0.99833470599999996</c:v>
                </c:pt>
                <c:pt idx="92050">
                  <c:v>0.98337578699999995</c:v>
                </c:pt>
                <c:pt idx="92051">
                  <c:v>0.98529628999999996</c:v>
                </c:pt>
                <c:pt idx="92052">
                  <c:v>0.98529628999999996</c:v>
                </c:pt>
                <c:pt idx="92053">
                  <c:v>0.98337578699999995</c:v>
                </c:pt>
                <c:pt idx="92054">
                  <c:v>0.99833470599999996</c:v>
                </c:pt>
                <c:pt idx="92055">
                  <c:v>0.99466263200000005</c:v>
                </c:pt>
                <c:pt idx="92056">
                  <c:v>0.99833470599999996</c:v>
                </c:pt>
                <c:pt idx="92057">
                  <c:v>0.99466263200000005</c:v>
                </c:pt>
                <c:pt idx="92058">
                  <c:v>0.99450736299999998</c:v>
                </c:pt>
                <c:pt idx="92059">
                  <c:v>0.994798234</c:v>
                </c:pt>
                <c:pt idx="92060">
                  <c:v>0.99466263200000005</c:v>
                </c:pt>
                <c:pt idx="92061">
                  <c:v>0.98048173699999996</c:v>
                </c:pt>
                <c:pt idx="92062">
                  <c:v>0.98337578699999995</c:v>
                </c:pt>
                <c:pt idx="92063">
                  <c:v>0.99090427199999997</c:v>
                </c:pt>
                <c:pt idx="92064">
                  <c:v>0.98337578699999995</c:v>
                </c:pt>
                <c:pt idx="92065">
                  <c:v>0.99015918800000002</c:v>
                </c:pt>
                <c:pt idx="92066">
                  <c:v>0.99466263200000005</c:v>
                </c:pt>
                <c:pt idx="92067">
                  <c:v>0.99466263200000005</c:v>
                </c:pt>
                <c:pt idx="92068">
                  <c:v>0.99466263200000005</c:v>
                </c:pt>
                <c:pt idx="92069">
                  <c:v>0.99833470599999996</c:v>
                </c:pt>
                <c:pt idx="92070">
                  <c:v>0.98048173699999996</c:v>
                </c:pt>
                <c:pt idx="92071">
                  <c:v>0.98048173699999996</c:v>
                </c:pt>
                <c:pt idx="92072">
                  <c:v>0.99833470599999996</c:v>
                </c:pt>
                <c:pt idx="92073">
                  <c:v>0.98337578699999995</c:v>
                </c:pt>
                <c:pt idx="92074">
                  <c:v>0.99833470599999996</c:v>
                </c:pt>
                <c:pt idx="92075">
                  <c:v>0.99466263200000005</c:v>
                </c:pt>
                <c:pt idx="92076">
                  <c:v>0.99833470599999996</c:v>
                </c:pt>
                <c:pt idx="92077">
                  <c:v>0.98729905299999998</c:v>
                </c:pt>
                <c:pt idx="92078">
                  <c:v>0.99466263200000005</c:v>
                </c:pt>
                <c:pt idx="92079">
                  <c:v>0.99466263200000005</c:v>
                </c:pt>
                <c:pt idx="92080">
                  <c:v>0.99466263200000005</c:v>
                </c:pt>
                <c:pt idx="92081">
                  <c:v>0.98337578699999995</c:v>
                </c:pt>
                <c:pt idx="92082">
                  <c:v>0.99466263200000005</c:v>
                </c:pt>
                <c:pt idx="92083">
                  <c:v>0.994798234</c:v>
                </c:pt>
                <c:pt idx="92084">
                  <c:v>0.98337578699999995</c:v>
                </c:pt>
                <c:pt idx="92085">
                  <c:v>0.98337578699999995</c:v>
                </c:pt>
                <c:pt idx="92086">
                  <c:v>0.99466263200000005</c:v>
                </c:pt>
                <c:pt idx="92087">
                  <c:v>0.994798234</c:v>
                </c:pt>
                <c:pt idx="92088">
                  <c:v>0.994798234</c:v>
                </c:pt>
                <c:pt idx="92089">
                  <c:v>0.98337578699999995</c:v>
                </c:pt>
                <c:pt idx="92090">
                  <c:v>0.98729905299999998</c:v>
                </c:pt>
                <c:pt idx="92091">
                  <c:v>0.99466263200000005</c:v>
                </c:pt>
                <c:pt idx="92092">
                  <c:v>0.99466263200000005</c:v>
                </c:pt>
                <c:pt idx="92093">
                  <c:v>0.99466263200000005</c:v>
                </c:pt>
                <c:pt idx="92094">
                  <c:v>0.99626751000000002</c:v>
                </c:pt>
                <c:pt idx="92095">
                  <c:v>0.99466263200000005</c:v>
                </c:pt>
                <c:pt idx="92096">
                  <c:v>0.99027694600000005</c:v>
                </c:pt>
                <c:pt idx="92097">
                  <c:v>0.99100769600000005</c:v>
                </c:pt>
                <c:pt idx="92098">
                  <c:v>0.99466263200000005</c:v>
                </c:pt>
                <c:pt idx="92099">
                  <c:v>0.99466263200000005</c:v>
                </c:pt>
                <c:pt idx="92100">
                  <c:v>0.98337578699999995</c:v>
                </c:pt>
                <c:pt idx="92101">
                  <c:v>0.994798234</c:v>
                </c:pt>
                <c:pt idx="92102">
                  <c:v>0.99466263200000005</c:v>
                </c:pt>
                <c:pt idx="92103">
                  <c:v>0.994798234</c:v>
                </c:pt>
                <c:pt idx="92104">
                  <c:v>0.98048173699999996</c:v>
                </c:pt>
                <c:pt idx="92105">
                  <c:v>0.99833470599999996</c:v>
                </c:pt>
                <c:pt idx="92106">
                  <c:v>0.987316898</c:v>
                </c:pt>
                <c:pt idx="92107">
                  <c:v>0.98729905299999998</c:v>
                </c:pt>
                <c:pt idx="92108">
                  <c:v>0.987316898</c:v>
                </c:pt>
                <c:pt idx="92109">
                  <c:v>0.99466263200000005</c:v>
                </c:pt>
                <c:pt idx="92110">
                  <c:v>0.98337578699999995</c:v>
                </c:pt>
                <c:pt idx="92111">
                  <c:v>0.99833470599999996</c:v>
                </c:pt>
                <c:pt idx="92112">
                  <c:v>0.99833470599999996</c:v>
                </c:pt>
                <c:pt idx="92113">
                  <c:v>0.99833470599999996</c:v>
                </c:pt>
                <c:pt idx="92114">
                  <c:v>0.98337578699999995</c:v>
                </c:pt>
                <c:pt idx="92115">
                  <c:v>0.99833470599999996</c:v>
                </c:pt>
                <c:pt idx="92116">
                  <c:v>0.99466263200000005</c:v>
                </c:pt>
                <c:pt idx="92117">
                  <c:v>0.98337578699999995</c:v>
                </c:pt>
                <c:pt idx="92118">
                  <c:v>0.99466263200000005</c:v>
                </c:pt>
                <c:pt idx="92119">
                  <c:v>0.99833470599999996</c:v>
                </c:pt>
                <c:pt idx="92120">
                  <c:v>0.99466263200000005</c:v>
                </c:pt>
                <c:pt idx="92121">
                  <c:v>0.99833470599999996</c:v>
                </c:pt>
                <c:pt idx="92122">
                  <c:v>0.987316898</c:v>
                </c:pt>
                <c:pt idx="92123">
                  <c:v>0.98337578699999995</c:v>
                </c:pt>
                <c:pt idx="92124">
                  <c:v>0.98337578699999995</c:v>
                </c:pt>
                <c:pt idx="92125">
                  <c:v>0.98048173699999996</c:v>
                </c:pt>
                <c:pt idx="92126">
                  <c:v>0.98337578699999995</c:v>
                </c:pt>
                <c:pt idx="92127">
                  <c:v>0.99466263200000005</c:v>
                </c:pt>
                <c:pt idx="92128">
                  <c:v>0.99833470599999996</c:v>
                </c:pt>
                <c:pt idx="92129">
                  <c:v>0.99833470599999996</c:v>
                </c:pt>
                <c:pt idx="92130">
                  <c:v>0.99466263200000005</c:v>
                </c:pt>
                <c:pt idx="92131">
                  <c:v>0.99100769600000005</c:v>
                </c:pt>
                <c:pt idx="92132">
                  <c:v>0.99833470599999996</c:v>
                </c:pt>
                <c:pt idx="92133">
                  <c:v>0.99090427199999997</c:v>
                </c:pt>
                <c:pt idx="92134">
                  <c:v>0.98337578699999995</c:v>
                </c:pt>
                <c:pt idx="92135">
                  <c:v>0.99466263200000005</c:v>
                </c:pt>
                <c:pt idx="92136">
                  <c:v>0.98337578699999995</c:v>
                </c:pt>
                <c:pt idx="92137">
                  <c:v>0.99466263200000005</c:v>
                </c:pt>
                <c:pt idx="92138">
                  <c:v>0.99833470599999996</c:v>
                </c:pt>
                <c:pt idx="92139">
                  <c:v>0.99833470599999996</c:v>
                </c:pt>
                <c:pt idx="92140">
                  <c:v>0.985100894</c:v>
                </c:pt>
                <c:pt idx="92141">
                  <c:v>0.99100769600000005</c:v>
                </c:pt>
                <c:pt idx="92142">
                  <c:v>0.99466263200000005</c:v>
                </c:pt>
                <c:pt idx="92143">
                  <c:v>0.98337578699999995</c:v>
                </c:pt>
                <c:pt idx="92144">
                  <c:v>0.99833470599999996</c:v>
                </c:pt>
                <c:pt idx="92145">
                  <c:v>0.98729905299999998</c:v>
                </c:pt>
                <c:pt idx="92146">
                  <c:v>0.99466263200000005</c:v>
                </c:pt>
                <c:pt idx="92147">
                  <c:v>0.98048173699999996</c:v>
                </c:pt>
                <c:pt idx="92148">
                  <c:v>0.99466263200000005</c:v>
                </c:pt>
                <c:pt idx="92149">
                  <c:v>0.99833470599999996</c:v>
                </c:pt>
                <c:pt idx="92150">
                  <c:v>0.98337578699999995</c:v>
                </c:pt>
                <c:pt idx="92151">
                  <c:v>0.99466263200000005</c:v>
                </c:pt>
                <c:pt idx="92152">
                  <c:v>0.98337578699999995</c:v>
                </c:pt>
                <c:pt idx="92153">
                  <c:v>0.99466263200000005</c:v>
                </c:pt>
                <c:pt idx="92154">
                  <c:v>0.98048173699999996</c:v>
                </c:pt>
                <c:pt idx="92155">
                  <c:v>0.99833470599999996</c:v>
                </c:pt>
                <c:pt idx="92156">
                  <c:v>0.98337578699999995</c:v>
                </c:pt>
                <c:pt idx="92157">
                  <c:v>0.994798234</c:v>
                </c:pt>
                <c:pt idx="92158">
                  <c:v>0.99833470599999996</c:v>
                </c:pt>
                <c:pt idx="92159">
                  <c:v>0.99466263200000005</c:v>
                </c:pt>
                <c:pt idx="92160">
                  <c:v>0.99833470599999996</c:v>
                </c:pt>
                <c:pt idx="92161">
                  <c:v>0.98337578699999995</c:v>
                </c:pt>
                <c:pt idx="92162">
                  <c:v>0.98337578699999995</c:v>
                </c:pt>
                <c:pt idx="92163">
                  <c:v>0.98048173699999996</c:v>
                </c:pt>
                <c:pt idx="92164">
                  <c:v>0.98337578699999995</c:v>
                </c:pt>
                <c:pt idx="92165">
                  <c:v>0.99833470599999996</c:v>
                </c:pt>
                <c:pt idx="92166">
                  <c:v>0.99833470599999996</c:v>
                </c:pt>
                <c:pt idx="92167">
                  <c:v>0.994798234</c:v>
                </c:pt>
                <c:pt idx="92168">
                  <c:v>0.98337578699999995</c:v>
                </c:pt>
                <c:pt idx="92169">
                  <c:v>0.99466263200000005</c:v>
                </c:pt>
                <c:pt idx="92170">
                  <c:v>0.994798234</c:v>
                </c:pt>
                <c:pt idx="92171">
                  <c:v>0.99466263200000005</c:v>
                </c:pt>
                <c:pt idx="92172">
                  <c:v>0.99466263200000005</c:v>
                </c:pt>
                <c:pt idx="92173">
                  <c:v>0.98337578699999995</c:v>
                </c:pt>
                <c:pt idx="92174">
                  <c:v>0.99833470599999996</c:v>
                </c:pt>
                <c:pt idx="92175">
                  <c:v>0.98337578699999995</c:v>
                </c:pt>
                <c:pt idx="92176">
                  <c:v>0.99015918800000002</c:v>
                </c:pt>
                <c:pt idx="92177">
                  <c:v>0.98337578699999995</c:v>
                </c:pt>
                <c:pt idx="92178">
                  <c:v>0.987316898</c:v>
                </c:pt>
                <c:pt idx="92179">
                  <c:v>0.99833470599999996</c:v>
                </c:pt>
                <c:pt idx="92180">
                  <c:v>0.98337578699999995</c:v>
                </c:pt>
                <c:pt idx="92181">
                  <c:v>0.98337578699999995</c:v>
                </c:pt>
                <c:pt idx="92182">
                  <c:v>0.98048173699999996</c:v>
                </c:pt>
                <c:pt idx="92183">
                  <c:v>0.99833470599999996</c:v>
                </c:pt>
                <c:pt idx="92184">
                  <c:v>0.99027694600000005</c:v>
                </c:pt>
                <c:pt idx="92185">
                  <c:v>0.994798234</c:v>
                </c:pt>
                <c:pt idx="92186">
                  <c:v>0.99833470599999996</c:v>
                </c:pt>
                <c:pt idx="92187">
                  <c:v>0.99090427199999997</c:v>
                </c:pt>
                <c:pt idx="92188">
                  <c:v>0.98048173699999996</c:v>
                </c:pt>
                <c:pt idx="92189">
                  <c:v>0.994798234</c:v>
                </c:pt>
                <c:pt idx="92190">
                  <c:v>0.98337578699999995</c:v>
                </c:pt>
                <c:pt idx="92191">
                  <c:v>0.98048173699999996</c:v>
                </c:pt>
                <c:pt idx="92192">
                  <c:v>0.99466263200000005</c:v>
                </c:pt>
                <c:pt idx="92193">
                  <c:v>0.99466263200000005</c:v>
                </c:pt>
                <c:pt idx="92194">
                  <c:v>0.99833470599999996</c:v>
                </c:pt>
                <c:pt idx="92195">
                  <c:v>0.98552498799999999</c:v>
                </c:pt>
                <c:pt idx="92196">
                  <c:v>0.98337578699999995</c:v>
                </c:pt>
                <c:pt idx="92197">
                  <c:v>0.98337578699999995</c:v>
                </c:pt>
                <c:pt idx="92198">
                  <c:v>0.99466263200000005</c:v>
                </c:pt>
                <c:pt idx="92199">
                  <c:v>0.99027694600000005</c:v>
                </c:pt>
                <c:pt idx="92200">
                  <c:v>0.98048173699999996</c:v>
                </c:pt>
                <c:pt idx="92201">
                  <c:v>0.99466263200000005</c:v>
                </c:pt>
                <c:pt idx="92202">
                  <c:v>0.99466263200000005</c:v>
                </c:pt>
                <c:pt idx="92203">
                  <c:v>0.98048173699999996</c:v>
                </c:pt>
                <c:pt idx="92204">
                  <c:v>0.99100769600000005</c:v>
                </c:pt>
                <c:pt idx="92205">
                  <c:v>0.98337578699999995</c:v>
                </c:pt>
                <c:pt idx="92206">
                  <c:v>0.99466263200000005</c:v>
                </c:pt>
                <c:pt idx="92207">
                  <c:v>0.98975540500000003</c:v>
                </c:pt>
                <c:pt idx="92208">
                  <c:v>0.99833470599999996</c:v>
                </c:pt>
                <c:pt idx="92209">
                  <c:v>0.98337578699999995</c:v>
                </c:pt>
                <c:pt idx="92210">
                  <c:v>0.99833470599999996</c:v>
                </c:pt>
                <c:pt idx="92211">
                  <c:v>0.99833470599999996</c:v>
                </c:pt>
                <c:pt idx="92212">
                  <c:v>0.98048173699999996</c:v>
                </c:pt>
                <c:pt idx="92213">
                  <c:v>0.99833470599999996</c:v>
                </c:pt>
                <c:pt idx="92214">
                  <c:v>0.99833470599999996</c:v>
                </c:pt>
                <c:pt idx="92215">
                  <c:v>0.99466263200000005</c:v>
                </c:pt>
                <c:pt idx="92216">
                  <c:v>0.99466263200000005</c:v>
                </c:pt>
                <c:pt idx="92217">
                  <c:v>0.98337578699999995</c:v>
                </c:pt>
                <c:pt idx="92218">
                  <c:v>0.98048173699999996</c:v>
                </c:pt>
                <c:pt idx="92219">
                  <c:v>0.99833470599999996</c:v>
                </c:pt>
                <c:pt idx="92220">
                  <c:v>0.98048173699999996</c:v>
                </c:pt>
                <c:pt idx="92221">
                  <c:v>0.99466263200000005</c:v>
                </c:pt>
                <c:pt idx="92222">
                  <c:v>0.98337578699999995</c:v>
                </c:pt>
                <c:pt idx="92223">
                  <c:v>0.98048173699999996</c:v>
                </c:pt>
                <c:pt idx="92224">
                  <c:v>0.994798234</c:v>
                </c:pt>
                <c:pt idx="92225">
                  <c:v>0.99466263200000005</c:v>
                </c:pt>
                <c:pt idx="92226">
                  <c:v>0.99833470599999996</c:v>
                </c:pt>
                <c:pt idx="92227">
                  <c:v>0.994798234</c:v>
                </c:pt>
                <c:pt idx="92228">
                  <c:v>0.994798234</c:v>
                </c:pt>
                <c:pt idx="92229">
                  <c:v>0.98337578699999995</c:v>
                </c:pt>
                <c:pt idx="92230">
                  <c:v>0.99466263200000005</c:v>
                </c:pt>
                <c:pt idx="92231">
                  <c:v>0.98337578699999995</c:v>
                </c:pt>
                <c:pt idx="92232">
                  <c:v>0.99466263200000005</c:v>
                </c:pt>
                <c:pt idx="92233">
                  <c:v>0.99466263200000005</c:v>
                </c:pt>
                <c:pt idx="92234">
                  <c:v>0.98337578699999995</c:v>
                </c:pt>
                <c:pt idx="92235">
                  <c:v>0.98048173699999996</c:v>
                </c:pt>
                <c:pt idx="92236">
                  <c:v>0.994798234</c:v>
                </c:pt>
                <c:pt idx="92237">
                  <c:v>0.99466263200000005</c:v>
                </c:pt>
                <c:pt idx="92238">
                  <c:v>0.994798234</c:v>
                </c:pt>
                <c:pt idx="92239">
                  <c:v>0.99833470599999996</c:v>
                </c:pt>
                <c:pt idx="92240">
                  <c:v>0.98337578699999995</c:v>
                </c:pt>
                <c:pt idx="92241">
                  <c:v>0.98337578699999995</c:v>
                </c:pt>
                <c:pt idx="92242">
                  <c:v>0.994798234</c:v>
                </c:pt>
                <c:pt idx="92243">
                  <c:v>0.99833470599999996</c:v>
                </c:pt>
                <c:pt idx="92244">
                  <c:v>0.98048173699999996</c:v>
                </c:pt>
                <c:pt idx="92245">
                  <c:v>0.987316898</c:v>
                </c:pt>
                <c:pt idx="92246">
                  <c:v>0.98729905299999998</c:v>
                </c:pt>
                <c:pt idx="92247">
                  <c:v>0.99466263200000005</c:v>
                </c:pt>
                <c:pt idx="92248">
                  <c:v>0.98337578699999995</c:v>
                </c:pt>
                <c:pt idx="92249">
                  <c:v>0.99466263200000005</c:v>
                </c:pt>
                <c:pt idx="92250">
                  <c:v>0.99833470599999996</c:v>
                </c:pt>
                <c:pt idx="92251">
                  <c:v>0.99466263200000005</c:v>
                </c:pt>
                <c:pt idx="92252">
                  <c:v>0.98337578699999995</c:v>
                </c:pt>
                <c:pt idx="92253">
                  <c:v>0.98729905299999998</c:v>
                </c:pt>
                <c:pt idx="92254">
                  <c:v>0.994798234</c:v>
                </c:pt>
                <c:pt idx="92255">
                  <c:v>0.99833470599999996</c:v>
                </c:pt>
                <c:pt idx="92256">
                  <c:v>0.994798234</c:v>
                </c:pt>
                <c:pt idx="92257">
                  <c:v>0.98337578699999995</c:v>
                </c:pt>
                <c:pt idx="92258">
                  <c:v>0.99466263200000005</c:v>
                </c:pt>
                <c:pt idx="92259">
                  <c:v>0.994798234</c:v>
                </c:pt>
                <c:pt idx="92260">
                  <c:v>0.994798234</c:v>
                </c:pt>
                <c:pt idx="92261">
                  <c:v>0.99833470599999996</c:v>
                </c:pt>
                <c:pt idx="92262">
                  <c:v>0.98337578699999995</c:v>
                </c:pt>
                <c:pt idx="92263">
                  <c:v>0.99466263200000005</c:v>
                </c:pt>
                <c:pt idx="92264">
                  <c:v>0.98337578699999995</c:v>
                </c:pt>
                <c:pt idx="92265">
                  <c:v>0.98048173699999996</c:v>
                </c:pt>
                <c:pt idx="92266">
                  <c:v>0.99833470599999996</c:v>
                </c:pt>
                <c:pt idx="92267">
                  <c:v>0.987316898</c:v>
                </c:pt>
                <c:pt idx="92268">
                  <c:v>0.99466263200000005</c:v>
                </c:pt>
                <c:pt idx="92269">
                  <c:v>0.98337578699999995</c:v>
                </c:pt>
                <c:pt idx="92270">
                  <c:v>0.98337578699999995</c:v>
                </c:pt>
                <c:pt idx="92271">
                  <c:v>0.99466263200000005</c:v>
                </c:pt>
                <c:pt idx="92272">
                  <c:v>0.99833470599999996</c:v>
                </c:pt>
                <c:pt idx="92273">
                  <c:v>0.98337578699999995</c:v>
                </c:pt>
                <c:pt idx="92274">
                  <c:v>0.99833470599999996</c:v>
                </c:pt>
                <c:pt idx="92275">
                  <c:v>0.98337578699999995</c:v>
                </c:pt>
                <c:pt idx="92276">
                  <c:v>0.99833470599999996</c:v>
                </c:pt>
                <c:pt idx="92277">
                  <c:v>0.99466263200000005</c:v>
                </c:pt>
                <c:pt idx="92278">
                  <c:v>0.99466263200000005</c:v>
                </c:pt>
                <c:pt idx="92279">
                  <c:v>0.99466263200000005</c:v>
                </c:pt>
                <c:pt idx="92280">
                  <c:v>0.99466263200000005</c:v>
                </c:pt>
                <c:pt idx="92281">
                  <c:v>0.99833470599999996</c:v>
                </c:pt>
                <c:pt idx="92282">
                  <c:v>0.98048173699999996</c:v>
                </c:pt>
                <c:pt idx="92283">
                  <c:v>0.98337578699999995</c:v>
                </c:pt>
                <c:pt idx="92284">
                  <c:v>0.98337578699999995</c:v>
                </c:pt>
                <c:pt idx="92285">
                  <c:v>0.99466263200000005</c:v>
                </c:pt>
                <c:pt idx="92286">
                  <c:v>0.99466263200000005</c:v>
                </c:pt>
                <c:pt idx="92287">
                  <c:v>0.99466263200000005</c:v>
                </c:pt>
                <c:pt idx="92288">
                  <c:v>0.99635453600000001</c:v>
                </c:pt>
                <c:pt idx="92289">
                  <c:v>0.99466263200000005</c:v>
                </c:pt>
                <c:pt idx="92290">
                  <c:v>0.99466263200000005</c:v>
                </c:pt>
                <c:pt idx="92291">
                  <c:v>0.99833470599999996</c:v>
                </c:pt>
                <c:pt idx="92292">
                  <c:v>0.98337578699999995</c:v>
                </c:pt>
                <c:pt idx="92293">
                  <c:v>0.99466263200000005</c:v>
                </c:pt>
                <c:pt idx="92294">
                  <c:v>0.98729905299999998</c:v>
                </c:pt>
                <c:pt idx="92295">
                  <c:v>0.99466263200000005</c:v>
                </c:pt>
                <c:pt idx="92296">
                  <c:v>0.98337578699999995</c:v>
                </c:pt>
                <c:pt idx="92297">
                  <c:v>0.99466263200000005</c:v>
                </c:pt>
                <c:pt idx="92298">
                  <c:v>0.99466263200000005</c:v>
                </c:pt>
                <c:pt idx="92299">
                  <c:v>0.98048173699999996</c:v>
                </c:pt>
                <c:pt idx="92300">
                  <c:v>0.98337578699999995</c:v>
                </c:pt>
                <c:pt idx="92301">
                  <c:v>0.994798234</c:v>
                </c:pt>
                <c:pt idx="92302">
                  <c:v>0.99466263200000005</c:v>
                </c:pt>
                <c:pt idx="92303">
                  <c:v>0.99466263200000005</c:v>
                </c:pt>
                <c:pt idx="92304">
                  <c:v>0.994798234</c:v>
                </c:pt>
                <c:pt idx="92305">
                  <c:v>0.994798234</c:v>
                </c:pt>
                <c:pt idx="92306">
                  <c:v>0.99833470599999996</c:v>
                </c:pt>
                <c:pt idx="92307">
                  <c:v>0.99466263200000005</c:v>
                </c:pt>
                <c:pt idx="92308">
                  <c:v>0.99833470599999996</c:v>
                </c:pt>
                <c:pt idx="92309">
                  <c:v>0.97936736800000002</c:v>
                </c:pt>
                <c:pt idx="92310">
                  <c:v>0.99833470599999996</c:v>
                </c:pt>
                <c:pt idx="92311">
                  <c:v>0.98337578699999995</c:v>
                </c:pt>
                <c:pt idx="92312">
                  <c:v>0.95138306500000003</c:v>
                </c:pt>
                <c:pt idx="92313">
                  <c:v>0.98337578699999995</c:v>
                </c:pt>
                <c:pt idx="92314">
                  <c:v>0.98337578699999995</c:v>
                </c:pt>
                <c:pt idx="92315">
                  <c:v>0.98337578699999995</c:v>
                </c:pt>
                <c:pt idx="92316">
                  <c:v>0.98337578699999995</c:v>
                </c:pt>
                <c:pt idx="92317">
                  <c:v>0.99466263200000005</c:v>
                </c:pt>
                <c:pt idx="92318">
                  <c:v>0.98048173699999996</c:v>
                </c:pt>
                <c:pt idx="92319">
                  <c:v>0.98048173699999996</c:v>
                </c:pt>
                <c:pt idx="92320">
                  <c:v>0.98337578699999995</c:v>
                </c:pt>
                <c:pt idx="92321">
                  <c:v>0.99833470599999996</c:v>
                </c:pt>
                <c:pt idx="92322">
                  <c:v>0.994798234</c:v>
                </c:pt>
                <c:pt idx="92323">
                  <c:v>0.99833470599999996</c:v>
                </c:pt>
                <c:pt idx="92324">
                  <c:v>0.99833470599999996</c:v>
                </c:pt>
                <c:pt idx="92325">
                  <c:v>0.99466263200000005</c:v>
                </c:pt>
                <c:pt idx="92326">
                  <c:v>0.99466263200000005</c:v>
                </c:pt>
                <c:pt idx="92327">
                  <c:v>0.99833470599999996</c:v>
                </c:pt>
                <c:pt idx="92328">
                  <c:v>0.99466263200000005</c:v>
                </c:pt>
                <c:pt idx="92329">
                  <c:v>0.98337578699999995</c:v>
                </c:pt>
                <c:pt idx="92330">
                  <c:v>0.98337578699999995</c:v>
                </c:pt>
                <c:pt idx="92331">
                  <c:v>0.99466263200000005</c:v>
                </c:pt>
                <c:pt idx="92332">
                  <c:v>0.98048173699999996</c:v>
                </c:pt>
                <c:pt idx="92333">
                  <c:v>0.99466263200000005</c:v>
                </c:pt>
                <c:pt idx="92334">
                  <c:v>0.99466263200000005</c:v>
                </c:pt>
                <c:pt idx="92335">
                  <c:v>0.99833470599999996</c:v>
                </c:pt>
                <c:pt idx="92336">
                  <c:v>0.994798234</c:v>
                </c:pt>
                <c:pt idx="92337">
                  <c:v>0.99833470599999996</c:v>
                </c:pt>
                <c:pt idx="92338">
                  <c:v>0.99833470599999996</c:v>
                </c:pt>
                <c:pt idx="92339">
                  <c:v>0.99466263200000005</c:v>
                </c:pt>
                <c:pt idx="92340">
                  <c:v>0.994798234</c:v>
                </c:pt>
                <c:pt idx="92341">
                  <c:v>0.994798234</c:v>
                </c:pt>
                <c:pt idx="92342">
                  <c:v>0.994798234</c:v>
                </c:pt>
                <c:pt idx="92343">
                  <c:v>0.99833470599999996</c:v>
                </c:pt>
                <c:pt idx="92344">
                  <c:v>0.98337578699999995</c:v>
                </c:pt>
                <c:pt idx="92345">
                  <c:v>0.99833470599999996</c:v>
                </c:pt>
                <c:pt idx="92346">
                  <c:v>0.99466263200000005</c:v>
                </c:pt>
                <c:pt idx="92347">
                  <c:v>0.99833470599999996</c:v>
                </c:pt>
                <c:pt idx="92348">
                  <c:v>0.98337578699999995</c:v>
                </c:pt>
                <c:pt idx="92349">
                  <c:v>0.994798234</c:v>
                </c:pt>
                <c:pt idx="92350">
                  <c:v>0.994798234</c:v>
                </c:pt>
                <c:pt idx="92351">
                  <c:v>0.98173445000000004</c:v>
                </c:pt>
                <c:pt idx="92352">
                  <c:v>0.99833470599999996</c:v>
                </c:pt>
                <c:pt idx="92353">
                  <c:v>0.994798234</c:v>
                </c:pt>
                <c:pt idx="92354">
                  <c:v>0.99833470599999996</c:v>
                </c:pt>
                <c:pt idx="92355">
                  <c:v>0.98529628999999996</c:v>
                </c:pt>
                <c:pt idx="92356">
                  <c:v>0.994798234</c:v>
                </c:pt>
                <c:pt idx="92357">
                  <c:v>0.99466263200000005</c:v>
                </c:pt>
                <c:pt idx="92358">
                  <c:v>0.99466263200000005</c:v>
                </c:pt>
                <c:pt idx="92359">
                  <c:v>0.99833470599999996</c:v>
                </c:pt>
                <c:pt idx="92360">
                  <c:v>0.994798234</c:v>
                </c:pt>
                <c:pt idx="92361">
                  <c:v>0.98337578699999995</c:v>
                </c:pt>
                <c:pt idx="92362">
                  <c:v>0.994798234</c:v>
                </c:pt>
                <c:pt idx="92363">
                  <c:v>0.99833470599999996</c:v>
                </c:pt>
                <c:pt idx="92364">
                  <c:v>0.98337578699999995</c:v>
                </c:pt>
                <c:pt idx="92365">
                  <c:v>0.98048173699999996</c:v>
                </c:pt>
                <c:pt idx="92366">
                  <c:v>0.98337578699999995</c:v>
                </c:pt>
                <c:pt idx="92367">
                  <c:v>0.994798234</c:v>
                </c:pt>
                <c:pt idx="92368">
                  <c:v>0.99466263200000005</c:v>
                </c:pt>
                <c:pt idx="92369">
                  <c:v>0.98337578699999995</c:v>
                </c:pt>
                <c:pt idx="92370">
                  <c:v>0.99027694600000005</c:v>
                </c:pt>
                <c:pt idx="92371">
                  <c:v>0.98337578699999995</c:v>
                </c:pt>
                <c:pt idx="92372">
                  <c:v>0.98337578699999995</c:v>
                </c:pt>
                <c:pt idx="92373">
                  <c:v>0.994798234</c:v>
                </c:pt>
                <c:pt idx="92374">
                  <c:v>0.98337578699999995</c:v>
                </c:pt>
                <c:pt idx="92375">
                  <c:v>0.99833470599999996</c:v>
                </c:pt>
                <c:pt idx="92376">
                  <c:v>0.98337578699999995</c:v>
                </c:pt>
                <c:pt idx="92377">
                  <c:v>0.994798234</c:v>
                </c:pt>
                <c:pt idx="92378">
                  <c:v>0.99833470599999996</c:v>
                </c:pt>
                <c:pt idx="92379">
                  <c:v>0.994798234</c:v>
                </c:pt>
                <c:pt idx="92380">
                  <c:v>0.99466263200000005</c:v>
                </c:pt>
                <c:pt idx="92381">
                  <c:v>0.99466263200000005</c:v>
                </c:pt>
                <c:pt idx="92382">
                  <c:v>0.98048173699999996</c:v>
                </c:pt>
                <c:pt idx="92383">
                  <c:v>0.97450132499999997</c:v>
                </c:pt>
                <c:pt idx="92384">
                  <c:v>0.99466263200000005</c:v>
                </c:pt>
                <c:pt idx="92385">
                  <c:v>0.98048173699999996</c:v>
                </c:pt>
                <c:pt idx="92386">
                  <c:v>0.99833470599999996</c:v>
                </c:pt>
                <c:pt idx="92387">
                  <c:v>0.99833470599999996</c:v>
                </c:pt>
                <c:pt idx="92388">
                  <c:v>0.99090427199999997</c:v>
                </c:pt>
                <c:pt idx="92389">
                  <c:v>0.98337578699999995</c:v>
                </c:pt>
                <c:pt idx="92390">
                  <c:v>0.98729905299999998</c:v>
                </c:pt>
                <c:pt idx="92391">
                  <c:v>0.99027694600000005</c:v>
                </c:pt>
                <c:pt idx="92392">
                  <c:v>0.99466263200000005</c:v>
                </c:pt>
                <c:pt idx="92393">
                  <c:v>0.99466263200000005</c:v>
                </c:pt>
                <c:pt idx="92394">
                  <c:v>0.98337578699999995</c:v>
                </c:pt>
                <c:pt idx="92395">
                  <c:v>0.99833470599999996</c:v>
                </c:pt>
                <c:pt idx="92396">
                  <c:v>0.99833470599999996</c:v>
                </c:pt>
                <c:pt idx="92397">
                  <c:v>0.99833470599999996</c:v>
                </c:pt>
                <c:pt idx="92398">
                  <c:v>0.98337578699999995</c:v>
                </c:pt>
                <c:pt idx="92399">
                  <c:v>0.98337578699999995</c:v>
                </c:pt>
                <c:pt idx="92400">
                  <c:v>0.98048173699999996</c:v>
                </c:pt>
                <c:pt idx="92401">
                  <c:v>0.98048173699999996</c:v>
                </c:pt>
                <c:pt idx="92402">
                  <c:v>0.98337578699999995</c:v>
                </c:pt>
                <c:pt idx="92403">
                  <c:v>0.99466263200000005</c:v>
                </c:pt>
                <c:pt idx="92404">
                  <c:v>0.99466263200000005</c:v>
                </c:pt>
                <c:pt idx="92405">
                  <c:v>0.99466263200000005</c:v>
                </c:pt>
                <c:pt idx="92406">
                  <c:v>0.98337578699999995</c:v>
                </c:pt>
                <c:pt idx="92407">
                  <c:v>0.98337578699999995</c:v>
                </c:pt>
                <c:pt idx="92408">
                  <c:v>0.994798234</c:v>
                </c:pt>
                <c:pt idx="92409">
                  <c:v>0.98337578699999995</c:v>
                </c:pt>
                <c:pt idx="92410">
                  <c:v>0.99466263200000005</c:v>
                </c:pt>
                <c:pt idx="92411">
                  <c:v>0.98048173699999996</c:v>
                </c:pt>
                <c:pt idx="92412">
                  <c:v>0.98048173699999996</c:v>
                </c:pt>
                <c:pt idx="92413">
                  <c:v>0.99833470599999996</c:v>
                </c:pt>
                <c:pt idx="92414">
                  <c:v>0.99466263200000005</c:v>
                </c:pt>
                <c:pt idx="92415">
                  <c:v>0.98337578699999995</c:v>
                </c:pt>
                <c:pt idx="92416">
                  <c:v>0.98048173699999996</c:v>
                </c:pt>
                <c:pt idx="92417">
                  <c:v>0.99466263200000005</c:v>
                </c:pt>
                <c:pt idx="92418">
                  <c:v>0.99833470599999996</c:v>
                </c:pt>
                <c:pt idx="92419">
                  <c:v>0.98337578699999995</c:v>
                </c:pt>
                <c:pt idx="92420">
                  <c:v>0.98337578699999995</c:v>
                </c:pt>
                <c:pt idx="92421">
                  <c:v>0.99466263200000005</c:v>
                </c:pt>
                <c:pt idx="92422">
                  <c:v>0.99466263200000005</c:v>
                </c:pt>
                <c:pt idx="92423">
                  <c:v>0.99160257900000004</c:v>
                </c:pt>
                <c:pt idx="92424">
                  <c:v>0.98529628999999996</c:v>
                </c:pt>
                <c:pt idx="92425">
                  <c:v>0.98337578699999995</c:v>
                </c:pt>
                <c:pt idx="92426">
                  <c:v>0.98337578699999995</c:v>
                </c:pt>
                <c:pt idx="92427">
                  <c:v>0.98337578699999995</c:v>
                </c:pt>
                <c:pt idx="92428">
                  <c:v>0.994798234</c:v>
                </c:pt>
                <c:pt idx="92429">
                  <c:v>0.994798234</c:v>
                </c:pt>
                <c:pt idx="92430">
                  <c:v>0.99466263200000005</c:v>
                </c:pt>
                <c:pt idx="92431">
                  <c:v>0.98337578699999995</c:v>
                </c:pt>
                <c:pt idx="92432">
                  <c:v>0.99466263200000005</c:v>
                </c:pt>
                <c:pt idx="92433">
                  <c:v>0.98337578699999995</c:v>
                </c:pt>
                <c:pt idx="92434">
                  <c:v>0.99833470599999996</c:v>
                </c:pt>
                <c:pt idx="92435">
                  <c:v>0.98337578699999995</c:v>
                </c:pt>
                <c:pt idx="92436">
                  <c:v>0.98552498799999999</c:v>
                </c:pt>
                <c:pt idx="92437">
                  <c:v>0.98337578699999995</c:v>
                </c:pt>
                <c:pt idx="92438">
                  <c:v>0.99456953599999998</c:v>
                </c:pt>
                <c:pt idx="92439">
                  <c:v>0.98337578699999995</c:v>
                </c:pt>
                <c:pt idx="92440">
                  <c:v>0.98337578699999995</c:v>
                </c:pt>
                <c:pt idx="92441">
                  <c:v>0.99466263200000005</c:v>
                </c:pt>
                <c:pt idx="92442">
                  <c:v>0.98048173699999996</c:v>
                </c:pt>
                <c:pt idx="92443">
                  <c:v>0.98337578699999995</c:v>
                </c:pt>
                <c:pt idx="92444">
                  <c:v>0.99833470599999996</c:v>
                </c:pt>
                <c:pt idx="92445">
                  <c:v>0.99466263200000005</c:v>
                </c:pt>
                <c:pt idx="92446">
                  <c:v>0.98337578699999995</c:v>
                </c:pt>
                <c:pt idx="92447">
                  <c:v>0.994798234</c:v>
                </c:pt>
                <c:pt idx="92448">
                  <c:v>0.994798234</c:v>
                </c:pt>
                <c:pt idx="92449">
                  <c:v>0.98048173699999996</c:v>
                </c:pt>
                <c:pt idx="92450">
                  <c:v>0.98337578699999995</c:v>
                </c:pt>
                <c:pt idx="92451">
                  <c:v>0.99833470599999996</c:v>
                </c:pt>
                <c:pt idx="92452">
                  <c:v>0.98048173699999996</c:v>
                </c:pt>
                <c:pt idx="92453">
                  <c:v>0.98337578699999995</c:v>
                </c:pt>
                <c:pt idx="92454">
                  <c:v>0.99833470599999996</c:v>
                </c:pt>
                <c:pt idx="92455">
                  <c:v>0.98337578699999995</c:v>
                </c:pt>
                <c:pt idx="92456">
                  <c:v>0.994798234</c:v>
                </c:pt>
                <c:pt idx="92457">
                  <c:v>0.99833470599999996</c:v>
                </c:pt>
                <c:pt idx="92458">
                  <c:v>0.98337578699999995</c:v>
                </c:pt>
                <c:pt idx="92459">
                  <c:v>0.994798234</c:v>
                </c:pt>
                <c:pt idx="92460">
                  <c:v>0.99450736299999998</c:v>
                </c:pt>
                <c:pt idx="92461">
                  <c:v>0.98337578699999995</c:v>
                </c:pt>
                <c:pt idx="92462">
                  <c:v>0.98048173699999996</c:v>
                </c:pt>
                <c:pt idx="92463">
                  <c:v>0.99833470599999996</c:v>
                </c:pt>
                <c:pt idx="92464">
                  <c:v>0.994798234</c:v>
                </c:pt>
                <c:pt idx="92465">
                  <c:v>0.98337578699999995</c:v>
                </c:pt>
                <c:pt idx="92466">
                  <c:v>0.994798234</c:v>
                </c:pt>
                <c:pt idx="92467">
                  <c:v>0.994798234</c:v>
                </c:pt>
                <c:pt idx="92468">
                  <c:v>0.98048173699999996</c:v>
                </c:pt>
                <c:pt idx="92469">
                  <c:v>0.99466263200000005</c:v>
                </c:pt>
                <c:pt idx="92470">
                  <c:v>0.99833470599999996</c:v>
                </c:pt>
                <c:pt idx="92471">
                  <c:v>0.98337578699999995</c:v>
                </c:pt>
                <c:pt idx="92472">
                  <c:v>0.99833470599999996</c:v>
                </c:pt>
                <c:pt idx="92473">
                  <c:v>0.98337578699999995</c:v>
                </c:pt>
                <c:pt idx="92474">
                  <c:v>0.98337578699999995</c:v>
                </c:pt>
                <c:pt idx="92475">
                  <c:v>0.99466263200000005</c:v>
                </c:pt>
                <c:pt idx="92476">
                  <c:v>0.99833470599999996</c:v>
                </c:pt>
                <c:pt idx="92477">
                  <c:v>0.98048173699999996</c:v>
                </c:pt>
                <c:pt idx="92478">
                  <c:v>0.98337578699999995</c:v>
                </c:pt>
                <c:pt idx="92479">
                  <c:v>0.99466263200000005</c:v>
                </c:pt>
                <c:pt idx="92480">
                  <c:v>0.98337578699999995</c:v>
                </c:pt>
                <c:pt idx="92481">
                  <c:v>0.99466263200000005</c:v>
                </c:pt>
                <c:pt idx="92482">
                  <c:v>0.99466263200000005</c:v>
                </c:pt>
                <c:pt idx="92483">
                  <c:v>0.98337578699999995</c:v>
                </c:pt>
                <c:pt idx="92484">
                  <c:v>0.99466263200000005</c:v>
                </c:pt>
                <c:pt idx="92485">
                  <c:v>0.98048173699999996</c:v>
                </c:pt>
                <c:pt idx="92486">
                  <c:v>0.98337578699999995</c:v>
                </c:pt>
                <c:pt idx="92487">
                  <c:v>0.99466263200000005</c:v>
                </c:pt>
                <c:pt idx="92488">
                  <c:v>0.98337578699999995</c:v>
                </c:pt>
                <c:pt idx="92489">
                  <c:v>0.98048173699999996</c:v>
                </c:pt>
                <c:pt idx="92490">
                  <c:v>0.99833470599999996</c:v>
                </c:pt>
                <c:pt idx="92491">
                  <c:v>0.98337578699999995</c:v>
                </c:pt>
                <c:pt idx="92492">
                  <c:v>0.98048173699999996</c:v>
                </c:pt>
                <c:pt idx="92493">
                  <c:v>0.98337578699999995</c:v>
                </c:pt>
                <c:pt idx="92494">
                  <c:v>0.99466263200000005</c:v>
                </c:pt>
                <c:pt idx="92495">
                  <c:v>0.98048173699999996</c:v>
                </c:pt>
                <c:pt idx="92496">
                  <c:v>0.994798234</c:v>
                </c:pt>
                <c:pt idx="92497">
                  <c:v>0.99466263200000005</c:v>
                </c:pt>
                <c:pt idx="92498">
                  <c:v>0.98048173699999996</c:v>
                </c:pt>
                <c:pt idx="92499">
                  <c:v>0.994798234</c:v>
                </c:pt>
                <c:pt idx="92500">
                  <c:v>0.98337578699999995</c:v>
                </c:pt>
                <c:pt idx="92501">
                  <c:v>0.994798234</c:v>
                </c:pt>
                <c:pt idx="92502">
                  <c:v>0.98048173699999996</c:v>
                </c:pt>
                <c:pt idx="92503">
                  <c:v>0.99466263200000005</c:v>
                </c:pt>
                <c:pt idx="92504">
                  <c:v>0.98048173699999996</c:v>
                </c:pt>
                <c:pt idx="92505">
                  <c:v>0.98337578699999995</c:v>
                </c:pt>
                <c:pt idx="92506">
                  <c:v>0.98337578699999995</c:v>
                </c:pt>
                <c:pt idx="92507">
                  <c:v>0.994798234</c:v>
                </c:pt>
                <c:pt idx="92508">
                  <c:v>0.99833470599999996</c:v>
                </c:pt>
                <c:pt idx="92509">
                  <c:v>0.99833470599999996</c:v>
                </c:pt>
                <c:pt idx="92510">
                  <c:v>0.98048173699999996</c:v>
                </c:pt>
                <c:pt idx="92511">
                  <c:v>0.98048173699999996</c:v>
                </c:pt>
                <c:pt idx="92512">
                  <c:v>0.98048173699999996</c:v>
                </c:pt>
                <c:pt idx="92513">
                  <c:v>0.99466263200000005</c:v>
                </c:pt>
                <c:pt idx="92514">
                  <c:v>0.98048173699999996</c:v>
                </c:pt>
                <c:pt idx="92515">
                  <c:v>0.98337578699999995</c:v>
                </c:pt>
                <c:pt idx="92516">
                  <c:v>0.98337578699999995</c:v>
                </c:pt>
                <c:pt idx="92517">
                  <c:v>0.99100769600000005</c:v>
                </c:pt>
                <c:pt idx="92518">
                  <c:v>0.99466263200000005</c:v>
                </c:pt>
                <c:pt idx="92519">
                  <c:v>0.99833470599999996</c:v>
                </c:pt>
                <c:pt idx="92520">
                  <c:v>0.99466263200000005</c:v>
                </c:pt>
                <c:pt idx="92521">
                  <c:v>0.98337578699999995</c:v>
                </c:pt>
                <c:pt idx="92522">
                  <c:v>0.99833470599999996</c:v>
                </c:pt>
                <c:pt idx="92523">
                  <c:v>0.98729905299999998</c:v>
                </c:pt>
                <c:pt idx="92524">
                  <c:v>0.98975540500000003</c:v>
                </c:pt>
                <c:pt idx="92525">
                  <c:v>0.994798234</c:v>
                </c:pt>
                <c:pt idx="92526">
                  <c:v>0.994798234</c:v>
                </c:pt>
                <c:pt idx="92527">
                  <c:v>0.99466263200000005</c:v>
                </c:pt>
                <c:pt idx="92528">
                  <c:v>0.99466263200000005</c:v>
                </c:pt>
                <c:pt idx="92529">
                  <c:v>0.98048173699999996</c:v>
                </c:pt>
                <c:pt idx="92530">
                  <c:v>0.99027694600000005</c:v>
                </c:pt>
                <c:pt idx="92531">
                  <c:v>0.99466263200000005</c:v>
                </c:pt>
                <c:pt idx="92532">
                  <c:v>0.98048173699999996</c:v>
                </c:pt>
                <c:pt idx="92533">
                  <c:v>0.98337578699999995</c:v>
                </c:pt>
                <c:pt idx="92534">
                  <c:v>0.99833470599999996</c:v>
                </c:pt>
                <c:pt idx="92535">
                  <c:v>0.99466263200000005</c:v>
                </c:pt>
                <c:pt idx="92536">
                  <c:v>0.98048173699999996</c:v>
                </c:pt>
                <c:pt idx="92537">
                  <c:v>0.98337578699999995</c:v>
                </c:pt>
                <c:pt idx="92538">
                  <c:v>0.99833470599999996</c:v>
                </c:pt>
                <c:pt idx="92539">
                  <c:v>0.99466263200000005</c:v>
                </c:pt>
                <c:pt idx="92540">
                  <c:v>0.98549281</c:v>
                </c:pt>
                <c:pt idx="92541">
                  <c:v>0.98669746800000002</c:v>
                </c:pt>
                <c:pt idx="92542">
                  <c:v>0.994798234</c:v>
                </c:pt>
                <c:pt idx="92543">
                  <c:v>0.994798234</c:v>
                </c:pt>
                <c:pt idx="92544">
                  <c:v>0.98048173699999996</c:v>
                </c:pt>
                <c:pt idx="92545">
                  <c:v>0.99833470599999996</c:v>
                </c:pt>
                <c:pt idx="92546">
                  <c:v>0.98337578699999995</c:v>
                </c:pt>
                <c:pt idx="92547">
                  <c:v>0.99466263200000005</c:v>
                </c:pt>
                <c:pt idx="92548">
                  <c:v>0.99466263200000005</c:v>
                </c:pt>
                <c:pt idx="92549">
                  <c:v>0.994798234</c:v>
                </c:pt>
                <c:pt idx="92550">
                  <c:v>0.98337578699999995</c:v>
                </c:pt>
                <c:pt idx="92551">
                  <c:v>0.99466263200000005</c:v>
                </c:pt>
                <c:pt idx="92552">
                  <c:v>0.99833470599999996</c:v>
                </c:pt>
                <c:pt idx="92553">
                  <c:v>0.994798234</c:v>
                </c:pt>
                <c:pt idx="92554">
                  <c:v>0.99833470599999996</c:v>
                </c:pt>
                <c:pt idx="92555">
                  <c:v>0.99833470599999996</c:v>
                </c:pt>
                <c:pt idx="92556">
                  <c:v>0.98337578699999995</c:v>
                </c:pt>
                <c:pt idx="92557">
                  <c:v>0.994798234</c:v>
                </c:pt>
                <c:pt idx="92558">
                  <c:v>0.99833470599999996</c:v>
                </c:pt>
                <c:pt idx="92559">
                  <c:v>0.98337578699999995</c:v>
                </c:pt>
                <c:pt idx="92560">
                  <c:v>0.994798234</c:v>
                </c:pt>
                <c:pt idx="92561">
                  <c:v>0.99833470599999996</c:v>
                </c:pt>
                <c:pt idx="92562">
                  <c:v>0.99466263200000005</c:v>
                </c:pt>
                <c:pt idx="92563">
                  <c:v>0.98729905299999998</c:v>
                </c:pt>
                <c:pt idx="92564">
                  <c:v>0.98337578699999995</c:v>
                </c:pt>
                <c:pt idx="92565">
                  <c:v>0.98048173699999996</c:v>
                </c:pt>
                <c:pt idx="92566">
                  <c:v>0.98337578699999995</c:v>
                </c:pt>
                <c:pt idx="92567">
                  <c:v>0.994798234</c:v>
                </c:pt>
                <c:pt idx="92568">
                  <c:v>0.99626751000000002</c:v>
                </c:pt>
                <c:pt idx="92569">
                  <c:v>0.98048173699999996</c:v>
                </c:pt>
                <c:pt idx="92570">
                  <c:v>0.994798234</c:v>
                </c:pt>
                <c:pt idx="92571">
                  <c:v>0.99466263200000005</c:v>
                </c:pt>
                <c:pt idx="92572">
                  <c:v>0.99450736299999998</c:v>
                </c:pt>
                <c:pt idx="92573">
                  <c:v>0.99466263200000005</c:v>
                </c:pt>
                <c:pt idx="92574">
                  <c:v>0.98337578699999995</c:v>
                </c:pt>
                <c:pt idx="92575">
                  <c:v>0.99833470599999996</c:v>
                </c:pt>
                <c:pt idx="92576">
                  <c:v>0.99466263200000005</c:v>
                </c:pt>
                <c:pt idx="92577">
                  <c:v>0.98337578699999995</c:v>
                </c:pt>
                <c:pt idx="92578">
                  <c:v>0.994798234</c:v>
                </c:pt>
                <c:pt idx="92579">
                  <c:v>0.99466263200000005</c:v>
                </c:pt>
                <c:pt idx="92580">
                  <c:v>0.99466263200000005</c:v>
                </c:pt>
                <c:pt idx="92581">
                  <c:v>0.99833470599999996</c:v>
                </c:pt>
                <c:pt idx="92582">
                  <c:v>0.96781288799999998</c:v>
                </c:pt>
                <c:pt idx="92583">
                  <c:v>0.99833470599999996</c:v>
                </c:pt>
                <c:pt idx="92584">
                  <c:v>0.98337578699999995</c:v>
                </c:pt>
                <c:pt idx="92585">
                  <c:v>0.98337578699999995</c:v>
                </c:pt>
                <c:pt idx="92586">
                  <c:v>0.99833470599999996</c:v>
                </c:pt>
                <c:pt idx="92587">
                  <c:v>0.99015918800000002</c:v>
                </c:pt>
                <c:pt idx="92588">
                  <c:v>0.98337578699999995</c:v>
                </c:pt>
                <c:pt idx="92589">
                  <c:v>0.99833470599999996</c:v>
                </c:pt>
                <c:pt idx="92590">
                  <c:v>0.99833470599999996</c:v>
                </c:pt>
                <c:pt idx="92591">
                  <c:v>0.99090427199999997</c:v>
                </c:pt>
                <c:pt idx="92592">
                  <c:v>0.98337578699999995</c:v>
                </c:pt>
                <c:pt idx="92593">
                  <c:v>0.98048173699999996</c:v>
                </c:pt>
                <c:pt idx="92594">
                  <c:v>0.98337578699999995</c:v>
                </c:pt>
                <c:pt idx="92595">
                  <c:v>0.98337578699999995</c:v>
                </c:pt>
                <c:pt idx="92596">
                  <c:v>0.99466263200000005</c:v>
                </c:pt>
                <c:pt idx="92597">
                  <c:v>0.99027694600000005</c:v>
                </c:pt>
                <c:pt idx="92598">
                  <c:v>0.98337578699999995</c:v>
                </c:pt>
                <c:pt idx="92599">
                  <c:v>0.987316898</c:v>
                </c:pt>
                <c:pt idx="92600">
                  <c:v>0.98337578699999995</c:v>
                </c:pt>
                <c:pt idx="92601">
                  <c:v>0.99833470599999996</c:v>
                </c:pt>
                <c:pt idx="92602">
                  <c:v>0.99833470599999996</c:v>
                </c:pt>
                <c:pt idx="92603">
                  <c:v>0.994798234</c:v>
                </c:pt>
                <c:pt idx="92604">
                  <c:v>0.99466263200000005</c:v>
                </c:pt>
                <c:pt idx="92605">
                  <c:v>0.98337578699999995</c:v>
                </c:pt>
                <c:pt idx="92606">
                  <c:v>0.987316898</c:v>
                </c:pt>
                <c:pt idx="92607">
                  <c:v>0.994798234</c:v>
                </c:pt>
                <c:pt idx="92608">
                  <c:v>0.99833470599999996</c:v>
                </c:pt>
                <c:pt idx="92609">
                  <c:v>0.99027694600000005</c:v>
                </c:pt>
                <c:pt idx="92610">
                  <c:v>0.98337578699999995</c:v>
                </c:pt>
                <c:pt idx="92611">
                  <c:v>0.994798234</c:v>
                </c:pt>
                <c:pt idx="92612">
                  <c:v>0.99833470599999996</c:v>
                </c:pt>
                <c:pt idx="92613">
                  <c:v>0.98337578699999995</c:v>
                </c:pt>
                <c:pt idx="92614">
                  <c:v>0.98048173699999996</c:v>
                </c:pt>
                <c:pt idx="92615">
                  <c:v>0.98337578699999995</c:v>
                </c:pt>
                <c:pt idx="92616">
                  <c:v>0.98337578699999995</c:v>
                </c:pt>
                <c:pt idx="92617">
                  <c:v>0.994798234</c:v>
                </c:pt>
                <c:pt idx="92618">
                  <c:v>0.98337578699999995</c:v>
                </c:pt>
                <c:pt idx="92619">
                  <c:v>0.994798234</c:v>
                </c:pt>
                <c:pt idx="92620">
                  <c:v>0.98729905299999998</c:v>
                </c:pt>
                <c:pt idx="92621">
                  <c:v>0.98337578699999995</c:v>
                </c:pt>
                <c:pt idx="92622">
                  <c:v>0.994798234</c:v>
                </c:pt>
                <c:pt idx="92623">
                  <c:v>0.994798234</c:v>
                </c:pt>
                <c:pt idx="92624">
                  <c:v>0.98337578699999995</c:v>
                </c:pt>
                <c:pt idx="92625">
                  <c:v>0.98337578699999995</c:v>
                </c:pt>
                <c:pt idx="92626">
                  <c:v>0.98729905299999998</c:v>
                </c:pt>
                <c:pt idx="92627">
                  <c:v>0.99833470599999996</c:v>
                </c:pt>
                <c:pt idx="92628">
                  <c:v>0.99466263200000005</c:v>
                </c:pt>
                <c:pt idx="92629">
                  <c:v>0.994798234</c:v>
                </c:pt>
                <c:pt idx="92630">
                  <c:v>0.99466263200000005</c:v>
                </c:pt>
                <c:pt idx="92631">
                  <c:v>0.987316898</c:v>
                </c:pt>
                <c:pt idx="92632">
                  <c:v>0.98337578699999995</c:v>
                </c:pt>
                <c:pt idx="92633">
                  <c:v>0.99466263200000005</c:v>
                </c:pt>
                <c:pt idx="92634">
                  <c:v>0.99833470599999996</c:v>
                </c:pt>
                <c:pt idx="92635">
                  <c:v>0.98529628999999996</c:v>
                </c:pt>
                <c:pt idx="92636">
                  <c:v>0.98337578699999995</c:v>
                </c:pt>
                <c:pt idx="92637">
                  <c:v>0.99833470599999996</c:v>
                </c:pt>
                <c:pt idx="92638">
                  <c:v>0.99466263200000005</c:v>
                </c:pt>
                <c:pt idx="92639">
                  <c:v>0.98529628999999996</c:v>
                </c:pt>
                <c:pt idx="92640">
                  <c:v>0.98048173699999996</c:v>
                </c:pt>
                <c:pt idx="92641">
                  <c:v>0.99466263200000005</c:v>
                </c:pt>
                <c:pt idx="92642">
                  <c:v>0.99466263200000005</c:v>
                </c:pt>
                <c:pt idx="92643">
                  <c:v>0.994798234</c:v>
                </c:pt>
                <c:pt idx="92644">
                  <c:v>0.98048173699999996</c:v>
                </c:pt>
                <c:pt idx="92645">
                  <c:v>0.99466263200000005</c:v>
                </c:pt>
                <c:pt idx="92646">
                  <c:v>0.99100769600000005</c:v>
                </c:pt>
                <c:pt idx="92647">
                  <c:v>0.99466263200000005</c:v>
                </c:pt>
                <c:pt idx="92648">
                  <c:v>0.99466263200000005</c:v>
                </c:pt>
                <c:pt idx="92649">
                  <c:v>0.99833470599999996</c:v>
                </c:pt>
                <c:pt idx="92650">
                  <c:v>0.99466263200000005</c:v>
                </c:pt>
                <c:pt idx="92651">
                  <c:v>0.99466263200000005</c:v>
                </c:pt>
                <c:pt idx="92652">
                  <c:v>0.994798234</c:v>
                </c:pt>
                <c:pt idx="92653">
                  <c:v>0.99466263200000005</c:v>
                </c:pt>
                <c:pt idx="92654">
                  <c:v>0.98337578699999995</c:v>
                </c:pt>
                <c:pt idx="92655">
                  <c:v>0.994798234</c:v>
                </c:pt>
                <c:pt idx="92656">
                  <c:v>0.99466263200000005</c:v>
                </c:pt>
                <c:pt idx="92657">
                  <c:v>0.98337578699999995</c:v>
                </c:pt>
                <c:pt idx="92658">
                  <c:v>0.98337578699999995</c:v>
                </c:pt>
                <c:pt idx="92659">
                  <c:v>0.99833470599999996</c:v>
                </c:pt>
                <c:pt idx="92660">
                  <c:v>0.98337578699999995</c:v>
                </c:pt>
                <c:pt idx="92661">
                  <c:v>0.99466263200000005</c:v>
                </c:pt>
                <c:pt idx="92662">
                  <c:v>0.98337578699999995</c:v>
                </c:pt>
                <c:pt idx="92663">
                  <c:v>0.98048173699999996</c:v>
                </c:pt>
                <c:pt idx="92664">
                  <c:v>0.98552498799999999</c:v>
                </c:pt>
                <c:pt idx="92665">
                  <c:v>0.98048173699999996</c:v>
                </c:pt>
                <c:pt idx="92666">
                  <c:v>0.98337578699999995</c:v>
                </c:pt>
                <c:pt idx="92667">
                  <c:v>0.98337578699999995</c:v>
                </c:pt>
                <c:pt idx="92668">
                  <c:v>0.99833470599999996</c:v>
                </c:pt>
                <c:pt idx="92669">
                  <c:v>0.98337578699999995</c:v>
                </c:pt>
                <c:pt idx="92670">
                  <c:v>0.98337578699999995</c:v>
                </c:pt>
                <c:pt idx="92671">
                  <c:v>0.99466263200000005</c:v>
                </c:pt>
                <c:pt idx="92672">
                  <c:v>0.99466263200000005</c:v>
                </c:pt>
                <c:pt idx="92673">
                  <c:v>0.99466263200000005</c:v>
                </c:pt>
                <c:pt idx="92674">
                  <c:v>0.98337578699999995</c:v>
                </c:pt>
                <c:pt idx="92675">
                  <c:v>0.98048173699999996</c:v>
                </c:pt>
                <c:pt idx="92676">
                  <c:v>0.99833470599999996</c:v>
                </c:pt>
                <c:pt idx="92677">
                  <c:v>0.994798234</c:v>
                </c:pt>
                <c:pt idx="92678">
                  <c:v>0.994798234</c:v>
                </c:pt>
                <c:pt idx="92679">
                  <c:v>0.98048173699999996</c:v>
                </c:pt>
                <c:pt idx="92680">
                  <c:v>0.98337578699999995</c:v>
                </c:pt>
                <c:pt idx="92681">
                  <c:v>0.99466263200000005</c:v>
                </c:pt>
                <c:pt idx="92682">
                  <c:v>0.994798234</c:v>
                </c:pt>
                <c:pt idx="92683">
                  <c:v>0.99833470599999996</c:v>
                </c:pt>
                <c:pt idx="92684">
                  <c:v>0.98337578699999995</c:v>
                </c:pt>
                <c:pt idx="92685">
                  <c:v>0.994798234</c:v>
                </c:pt>
                <c:pt idx="92686">
                  <c:v>0.98549281</c:v>
                </c:pt>
                <c:pt idx="92687">
                  <c:v>0.994798234</c:v>
                </c:pt>
                <c:pt idx="92688">
                  <c:v>0.99833470599999996</c:v>
                </c:pt>
                <c:pt idx="92689">
                  <c:v>0.994798234</c:v>
                </c:pt>
                <c:pt idx="92690">
                  <c:v>0.99833470599999996</c:v>
                </c:pt>
                <c:pt idx="92691">
                  <c:v>0.99466263200000005</c:v>
                </c:pt>
                <c:pt idx="92692">
                  <c:v>0.994798234</c:v>
                </c:pt>
                <c:pt idx="92693">
                  <c:v>0.98337578699999995</c:v>
                </c:pt>
                <c:pt idx="92694">
                  <c:v>0.99833470599999996</c:v>
                </c:pt>
                <c:pt idx="92695">
                  <c:v>0.99833470599999996</c:v>
                </c:pt>
                <c:pt idx="92696">
                  <c:v>0.98337578699999995</c:v>
                </c:pt>
                <c:pt idx="92697">
                  <c:v>0.98529628999999996</c:v>
                </c:pt>
                <c:pt idx="92698">
                  <c:v>0.98337578699999995</c:v>
                </c:pt>
                <c:pt idx="92699">
                  <c:v>0.994798234</c:v>
                </c:pt>
                <c:pt idx="92700">
                  <c:v>0.994798234</c:v>
                </c:pt>
                <c:pt idx="92701">
                  <c:v>0.98337578699999995</c:v>
                </c:pt>
                <c:pt idx="92702">
                  <c:v>0.98337578699999995</c:v>
                </c:pt>
                <c:pt idx="92703">
                  <c:v>0.99466263200000005</c:v>
                </c:pt>
                <c:pt idx="92704">
                  <c:v>0.99466263200000005</c:v>
                </c:pt>
                <c:pt idx="92705">
                  <c:v>0.98529628999999996</c:v>
                </c:pt>
                <c:pt idx="92706">
                  <c:v>0.99833470599999996</c:v>
                </c:pt>
                <c:pt idx="92707">
                  <c:v>0.994798234</c:v>
                </c:pt>
                <c:pt idx="92708">
                  <c:v>0.98048173699999996</c:v>
                </c:pt>
                <c:pt idx="92709">
                  <c:v>0.99466263200000005</c:v>
                </c:pt>
                <c:pt idx="92710">
                  <c:v>0.99833470599999996</c:v>
                </c:pt>
                <c:pt idx="92711">
                  <c:v>0.99833470599999996</c:v>
                </c:pt>
                <c:pt idx="92712">
                  <c:v>0.99466263200000005</c:v>
                </c:pt>
                <c:pt idx="92713">
                  <c:v>0.994798234</c:v>
                </c:pt>
                <c:pt idx="92714">
                  <c:v>0.99833470599999996</c:v>
                </c:pt>
                <c:pt idx="92715">
                  <c:v>0.994798234</c:v>
                </c:pt>
                <c:pt idx="92716">
                  <c:v>0.99833470599999996</c:v>
                </c:pt>
                <c:pt idx="92717">
                  <c:v>0.98048173699999996</c:v>
                </c:pt>
                <c:pt idx="92718">
                  <c:v>0.99833470599999996</c:v>
                </c:pt>
                <c:pt idx="92719">
                  <c:v>0.98337578699999995</c:v>
                </c:pt>
                <c:pt idx="92720">
                  <c:v>0.98048173699999996</c:v>
                </c:pt>
                <c:pt idx="92721">
                  <c:v>0.994798234</c:v>
                </c:pt>
                <c:pt idx="92722">
                  <c:v>0.98337578699999995</c:v>
                </c:pt>
                <c:pt idx="92723">
                  <c:v>0.99466263200000005</c:v>
                </c:pt>
                <c:pt idx="92724">
                  <c:v>0.994798234</c:v>
                </c:pt>
                <c:pt idx="92725">
                  <c:v>0.994798234</c:v>
                </c:pt>
                <c:pt idx="92726">
                  <c:v>0.98337578699999995</c:v>
                </c:pt>
                <c:pt idx="92727">
                  <c:v>0.99833470599999996</c:v>
                </c:pt>
                <c:pt idx="92728">
                  <c:v>0.98337578699999995</c:v>
                </c:pt>
                <c:pt idx="92729">
                  <c:v>0.994798234</c:v>
                </c:pt>
                <c:pt idx="92730">
                  <c:v>0.99466263200000005</c:v>
                </c:pt>
                <c:pt idx="92731">
                  <c:v>0.98048173699999996</c:v>
                </c:pt>
                <c:pt idx="92732">
                  <c:v>0.99466263200000005</c:v>
                </c:pt>
                <c:pt idx="92733">
                  <c:v>0.98975540500000003</c:v>
                </c:pt>
                <c:pt idx="92734">
                  <c:v>0.99466263200000005</c:v>
                </c:pt>
                <c:pt idx="92735">
                  <c:v>0.99466263200000005</c:v>
                </c:pt>
                <c:pt idx="92736">
                  <c:v>0.99833470599999996</c:v>
                </c:pt>
                <c:pt idx="92737">
                  <c:v>0.99833470599999996</c:v>
                </c:pt>
                <c:pt idx="92738">
                  <c:v>0.98048173699999996</c:v>
                </c:pt>
                <c:pt idx="92739">
                  <c:v>0.98337578699999995</c:v>
                </c:pt>
                <c:pt idx="92740">
                  <c:v>0.99833470599999996</c:v>
                </c:pt>
                <c:pt idx="92741">
                  <c:v>0.98048173699999996</c:v>
                </c:pt>
                <c:pt idx="92742">
                  <c:v>0.994798234</c:v>
                </c:pt>
                <c:pt idx="92743">
                  <c:v>0.99466263200000005</c:v>
                </c:pt>
                <c:pt idx="92744">
                  <c:v>0.994798234</c:v>
                </c:pt>
                <c:pt idx="92745">
                  <c:v>0.98337578699999995</c:v>
                </c:pt>
                <c:pt idx="92746">
                  <c:v>0.99466263200000005</c:v>
                </c:pt>
                <c:pt idx="92747">
                  <c:v>0.994798234</c:v>
                </c:pt>
                <c:pt idx="92748">
                  <c:v>0.99466263200000005</c:v>
                </c:pt>
                <c:pt idx="92749">
                  <c:v>0.98337578699999995</c:v>
                </c:pt>
                <c:pt idx="92750">
                  <c:v>0.98048173699999996</c:v>
                </c:pt>
                <c:pt idx="92751">
                  <c:v>0.98337578699999995</c:v>
                </c:pt>
                <c:pt idx="92752">
                  <c:v>0.99466263200000005</c:v>
                </c:pt>
                <c:pt idx="92753">
                  <c:v>0.98729905299999998</c:v>
                </c:pt>
                <c:pt idx="92754">
                  <c:v>0.98279561000000004</c:v>
                </c:pt>
                <c:pt idx="92755">
                  <c:v>0.994798234</c:v>
                </c:pt>
                <c:pt idx="92756">
                  <c:v>0.99466263200000005</c:v>
                </c:pt>
                <c:pt idx="92757">
                  <c:v>0.99466263200000005</c:v>
                </c:pt>
                <c:pt idx="92758">
                  <c:v>0.99833470599999996</c:v>
                </c:pt>
                <c:pt idx="92759">
                  <c:v>0.98048173699999996</c:v>
                </c:pt>
                <c:pt idx="92760">
                  <c:v>0.994798234</c:v>
                </c:pt>
                <c:pt idx="92761">
                  <c:v>0.99466263200000005</c:v>
                </c:pt>
                <c:pt idx="92762">
                  <c:v>0.99456953599999998</c:v>
                </c:pt>
                <c:pt idx="92763">
                  <c:v>0.99833470599999996</c:v>
                </c:pt>
                <c:pt idx="92764">
                  <c:v>0.98279561000000004</c:v>
                </c:pt>
                <c:pt idx="92765">
                  <c:v>0.994798234</c:v>
                </c:pt>
                <c:pt idx="92766">
                  <c:v>0.98729905299999998</c:v>
                </c:pt>
                <c:pt idx="92767">
                  <c:v>0.98337578699999995</c:v>
                </c:pt>
                <c:pt idx="92768">
                  <c:v>0.994798234</c:v>
                </c:pt>
                <c:pt idx="92769">
                  <c:v>0.98337578699999995</c:v>
                </c:pt>
                <c:pt idx="92770">
                  <c:v>0.99466263200000005</c:v>
                </c:pt>
                <c:pt idx="92771">
                  <c:v>0.99466263200000005</c:v>
                </c:pt>
                <c:pt idx="92772">
                  <c:v>0.994798234</c:v>
                </c:pt>
                <c:pt idx="92773">
                  <c:v>0.98337578699999995</c:v>
                </c:pt>
                <c:pt idx="92774">
                  <c:v>0.99466263200000005</c:v>
                </c:pt>
                <c:pt idx="92775">
                  <c:v>0.99466263200000005</c:v>
                </c:pt>
                <c:pt idx="92776">
                  <c:v>0.98337578699999995</c:v>
                </c:pt>
                <c:pt idx="92777">
                  <c:v>0.98337578699999995</c:v>
                </c:pt>
                <c:pt idx="92778">
                  <c:v>0.99466263200000005</c:v>
                </c:pt>
                <c:pt idx="92779">
                  <c:v>0.98337578699999995</c:v>
                </c:pt>
                <c:pt idx="92780">
                  <c:v>0.99466263200000005</c:v>
                </c:pt>
                <c:pt idx="92781">
                  <c:v>0.987316898</c:v>
                </c:pt>
                <c:pt idx="92782">
                  <c:v>0.994798234</c:v>
                </c:pt>
                <c:pt idx="92783">
                  <c:v>0.98729905299999998</c:v>
                </c:pt>
                <c:pt idx="92784">
                  <c:v>0.98337578699999995</c:v>
                </c:pt>
                <c:pt idx="92785">
                  <c:v>0.98337578699999995</c:v>
                </c:pt>
                <c:pt idx="92786">
                  <c:v>0.99833470599999996</c:v>
                </c:pt>
                <c:pt idx="92787">
                  <c:v>0.99466263200000005</c:v>
                </c:pt>
                <c:pt idx="92788">
                  <c:v>0.99833470599999996</c:v>
                </c:pt>
                <c:pt idx="92789">
                  <c:v>0.98729905299999998</c:v>
                </c:pt>
                <c:pt idx="92790">
                  <c:v>0.98337578699999995</c:v>
                </c:pt>
                <c:pt idx="92791">
                  <c:v>0.99833470599999996</c:v>
                </c:pt>
                <c:pt idx="92792">
                  <c:v>0.99466263200000005</c:v>
                </c:pt>
                <c:pt idx="92793">
                  <c:v>0.99466263200000005</c:v>
                </c:pt>
                <c:pt idx="92794">
                  <c:v>0.99833470599999996</c:v>
                </c:pt>
                <c:pt idx="92795">
                  <c:v>0.99466263200000005</c:v>
                </c:pt>
                <c:pt idx="92796">
                  <c:v>0.99833470599999996</c:v>
                </c:pt>
                <c:pt idx="92797">
                  <c:v>0.99466263200000005</c:v>
                </c:pt>
                <c:pt idx="92798">
                  <c:v>0.994798234</c:v>
                </c:pt>
                <c:pt idx="92799">
                  <c:v>0.98337578699999995</c:v>
                </c:pt>
                <c:pt idx="92800">
                  <c:v>0.99833470599999996</c:v>
                </c:pt>
                <c:pt idx="92801">
                  <c:v>0.98337578699999995</c:v>
                </c:pt>
                <c:pt idx="92802">
                  <c:v>0.994798234</c:v>
                </c:pt>
                <c:pt idx="92803">
                  <c:v>0.99833470599999996</c:v>
                </c:pt>
                <c:pt idx="92804">
                  <c:v>0.99833470599999996</c:v>
                </c:pt>
                <c:pt idx="92805">
                  <c:v>0.99466263200000005</c:v>
                </c:pt>
                <c:pt idx="92806">
                  <c:v>0.99466263200000005</c:v>
                </c:pt>
                <c:pt idx="92807">
                  <c:v>0.98048173699999996</c:v>
                </c:pt>
                <c:pt idx="92808">
                  <c:v>0.98337578699999995</c:v>
                </c:pt>
                <c:pt idx="92809">
                  <c:v>0.99833470599999996</c:v>
                </c:pt>
                <c:pt idx="92810">
                  <c:v>0.99626751000000002</c:v>
                </c:pt>
                <c:pt idx="92811">
                  <c:v>0.98048173699999996</c:v>
                </c:pt>
                <c:pt idx="92812">
                  <c:v>0.99833470599999996</c:v>
                </c:pt>
                <c:pt idx="92813">
                  <c:v>0.99833470599999996</c:v>
                </c:pt>
                <c:pt idx="92814">
                  <c:v>0.98337578699999995</c:v>
                </c:pt>
                <c:pt idx="92815">
                  <c:v>0.98048173699999996</c:v>
                </c:pt>
                <c:pt idx="92816">
                  <c:v>0.98337578699999995</c:v>
                </c:pt>
                <c:pt idx="92817">
                  <c:v>0.98337578699999995</c:v>
                </c:pt>
                <c:pt idx="92818">
                  <c:v>0.99833470599999996</c:v>
                </c:pt>
                <c:pt idx="92819">
                  <c:v>0.98598399999999997</c:v>
                </c:pt>
                <c:pt idx="92820">
                  <c:v>0.99466263200000005</c:v>
                </c:pt>
                <c:pt idx="92821">
                  <c:v>0.98337578699999995</c:v>
                </c:pt>
                <c:pt idx="92822">
                  <c:v>0.99833470599999996</c:v>
                </c:pt>
                <c:pt idx="92823">
                  <c:v>0.99833470599999996</c:v>
                </c:pt>
                <c:pt idx="92824">
                  <c:v>0.98048173699999996</c:v>
                </c:pt>
                <c:pt idx="92825">
                  <c:v>0.99466263200000005</c:v>
                </c:pt>
                <c:pt idx="92826">
                  <c:v>0.994798234</c:v>
                </c:pt>
                <c:pt idx="92827">
                  <c:v>0.99466263200000005</c:v>
                </c:pt>
                <c:pt idx="92828">
                  <c:v>0.99466263200000005</c:v>
                </c:pt>
                <c:pt idx="92829">
                  <c:v>0.994798234</c:v>
                </c:pt>
                <c:pt idx="92830">
                  <c:v>0.994798234</c:v>
                </c:pt>
                <c:pt idx="92831">
                  <c:v>0.98337578699999995</c:v>
                </c:pt>
                <c:pt idx="92832">
                  <c:v>0.98048173699999996</c:v>
                </c:pt>
                <c:pt idx="92833">
                  <c:v>0.98337578699999995</c:v>
                </c:pt>
                <c:pt idx="92834">
                  <c:v>0.98337578699999995</c:v>
                </c:pt>
                <c:pt idx="92835">
                  <c:v>0.99833470599999996</c:v>
                </c:pt>
                <c:pt idx="92836">
                  <c:v>0.99833470599999996</c:v>
                </c:pt>
                <c:pt idx="92837">
                  <c:v>0.99466263200000005</c:v>
                </c:pt>
                <c:pt idx="92838">
                  <c:v>0.994798234</c:v>
                </c:pt>
                <c:pt idx="92839">
                  <c:v>0.98048173699999996</c:v>
                </c:pt>
                <c:pt idx="92840">
                  <c:v>0.994798234</c:v>
                </c:pt>
                <c:pt idx="92841">
                  <c:v>0.99466263200000005</c:v>
                </c:pt>
                <c:pt idx="92842">
                  <c:v>0.98337578699999995</c:v>
                </c:pt>
                <c:pt idx="92843">
                  <c:v>0.98048173699999996</c:v>
                </c:pt>
                <c:pt idx="92844">
                  <c:v>0.99466263200000005</c:v>
                </c:pt>
                <c:pt idx="92845">
                  <c:v>0.98048173699999996</c:v>
                </c:pt>
                <c:pt idx="92846">
                  <c:v>0.98337578699999995</c:v>
                </c:pt>
                <c:pt idx="92847">
                  <c:v>0.99466263200000005</c:v>
                </c:pt>
                <c:pt idx="92848">
                  <c:v>0.99027694600000005</c:v>
                </c:pt>
                <c:pt idx="92849">
                  <c:v>0.98048173699999996</c:v>
                </c:pt>
                <c:pt idx="92850">
                  <c:v>0.99466263200000005</c:v>
                </c:pt>
                <c:pt idx="92851">
                  <c:v>0.99466263200000005</c:v>
                </c:pt>
                <c:pt idx="92852">
                  <c:v>0.99466263200000005</c:v>
                </c:pt>
                <c:pt idx="92853">
                  <c:v>0.994798234</c:v>
                </c:pt>
                <c:pt idx="92854">
                  <c:v>0.99466263200000005</c:v>
                </c:pt>
                <c:pt idx="92855">
                  <c:v>0.98337578699999995</c:v>
                </c:pt>
                <c:pt idx="92856">
                  <c:v>0.99466263200000005</c:v>
                </c:pt>
                <c:pt idx="92857">
                  <c:v>0.994798234</c:v>
                </c:pt>
                <c:pt idx="92858">
                  <c:v>0.98337578699999995</c:v>
                </c:pt>
                <c:pt idx="92859">
                  <c:v>0.99466263200000005</c:v>
                </c:pt>
                <c:pt idx="92860">
                  <c:v>0.98337578699999995</c:v>
                </c:pt>
                <c:pt idx="92861">
                  <c:v>0.99833470599999996</c:v>
                </c:pt>
                <c:pt idx="92862">
                  <c:v>0.99833470599999996</c:v>
                </c:pt>
                <c:pt idx="92863">
                  <c:v>0.99466263200000005</c:v>
                </c:pt>
                <c:pt idx="92864">
                  <c:v>0.99833470599999996</c:v>
                </c:pt>
                <c:pt idx="92865">
                  <c:v>0.99466263200000005</c:v>
                </c:pt>
                <c:pt idx="92866">
                  <c:v>0.987316898</c:v>
                </c:pt>
                <c:pt idx="92867">
                  <c:v>0.99466263200000005</c:v>
                </c:pt>
                <c:pt idx="92868">
                  <c:v>0.99015918800000002</c:v>
                </c:pt>
                <c:pt idx="92869">
                  <c:v>0.98337578699999995</c:v>
                </c:pt>
                <c:pt idx="92870">
                  <c:v>0.98337578699999995</c:v>
                </c:pt>
                <c:pt idx="92871">
                  <c:v>0.994798234</c:v>
                </c:pt>
                <c:pt idx="92872">
                  <c:v>0.99833470599999996</c:v>
                </c:pt>
                <c:pt idx="92873">
                  <c:v>0.98337578699999995</c:v>
                </c:pt>
                <c:pt idx="92874">
                  <c:v>0.98337578699999995</c:v>
                </c:pt>
                <c:pt idx="92875">
                  <c:v>0.98337578699999995</c:v>
                </c:pt>
                <c:pt idx="92876">
                  <c:v>0.98337578699999995</c:v>
                </c:pt>
                <c:pt idx="92877">
                  <c:v>0.994798234</c:v>
                </c:pt>
                <c:pt idx="92878">
                  <c:v>0.98337578699999995</c:v>
                </c:pt>
                <c:pt idx="92879">
                  <c:v>0.98337578699999995</c:v>
                </c:pt>
                <c:pt idx="92880">
                  <c:v>0.98337578699999995</c:v>
                </c:pt>
                <c:pt idx="92881">
                  <c:v>0.994798234</c:v>
                </c:pt>
                <c:pt idx="92882">
                  <c:v>0.99466263200000005</c:v>
                </c:pt>
                <c:pt idx="92883">
                  <c:v>0.994798234</c:v>
                </c:pt>
                <c:pt idx="92884">
                  <c:v>0.99833470599999996</c:v>
                </c:pt>
                <c:pt idx="92885">
                  <c:v>0.99833470599999996</c:v>
                </c:pt>
                <c:pt idx="92886">
                  <c:v>0.99833470599999996</c:v>
                </c:pt>
                <c:pt idx="92887">
                  <c:v>0.99466263200000005</c:v>
                </c:pt>
                <c:pt idx="92888">
                  <c:v>0.99466263200000005</c:v>
                </c:pt>
                <c:pt idx="92889">
                  <c:v>0.994798234</c:v>
                </c:pt>
                <c:pt idx="92890">
                  <c:v>0.98337578699999995</c:v>
                </c:pt>
                <c:pt idx="92891">
                  <c:v>0.987316898</c:v>
                </c:pt>
                <c:pt idx="92892">
                  <c:v>0.99833470599999996</c:v>
                </c:pt>
                <c:pt idx="92893">
                  <c:v>0.994798234</c:v>
                </c:pt>
                <c:pt idx="92894">
                  <c:v>0.99833470599999996</c:v>
                </c:pt>
                <c:pt idx="92895">
                  <c:v>0.99833470599999996</c:v>
                </c:pt>
                <c:pt idx="92896">
                  <c:v>0.98337578699999995</c:v>
                </c:pt>
                <c:pt idx="92897">
                  <c:v>0.98337578699999995</c:v>
                </c:pt>
                <c:pt idx="92898">
                  <c:v>0.98337578699999995</c:v>
                </c:pt>
                <c:pt idx="92899">
                  <c:v>0.99466263200000005</c:v>
                </c:pt>
                <c:pt idx="92900">
                  <c:v>0.99466263200000005</c:v>
                </c:pt>
                <c:pt idx="92901">
                  <c:v>0.98658652800000002</c:v>
                </c:pt>
                <c:pt idx="92902">
                  <c:v>0.99466263200000005</c:v>
                </c:pt>
                <c:pt idx="92903">
                  <c:v>0.98048173699999996</c:v>
                </c:pt>
                <c:pt idx="92904">
                  <c:v>0.994798234</c:v>
                </c:pt>
                <c:pt idx="92905">
                  <c:v>0.99833470599999996</c:v>
                </c:pt>
                <c:pt idx="92906">
                  <c:v>0.98337578699999995</c:v>
                </c:pt>
                <c:pt idx="92907">
                  <c:v>0.98048173699999996</c:v>
                </c:pt>
                <c:pt idx="92908">
                  <c:v>0.994798234</c:v>
                </c:pt>
                <c:pt idx="92909">
                  <c:v>0.99466263200000005</c:v>
                </c:pt>
                <c:pt idx="92910">
                  <c:v>0.98337578699999995</c:v>
                </c:pt>
                <c:pt idx="92911">
                  <c:v>0.98337578699999995</c:v>
                </c:pt>
                <c:pt idx="92912">
                  <c:v>0.99833470599999996</c:v>
                </c:pt>
                <c:pt idx="92913">
                  <c:v>0.98337578699999995</c:v>
                </c:pt>
                <c:pt idx="92914">
                  <c:v>0.99833470599999996</c:v>
                </c:pt>
                <c:pt idx="92915">
                  <c:v>0.99833470599999996</c:v>
                </c:pt>
                <c:pt idx="92916">
                  <c:v>0.987316898</c:v>
                </c:pt>
                <c:pt idx="92917">
                  <c:v>0.98552498799999999</c:v>
                </c:pt>
                <c:pt idx="92918">
                  <c:v>0.99833470599999996</c:v>
                </c:pt>
                <c:pt idx="92919">
                  <c:v>0.98337578699999995</c:v>
                </c:pt>
                <c:pt idx="92920">
                  <c:v>0.99833470599999996</c:v>
                </c:pt>
                <c:pt idx="92921">
                  <c:v>0.98337578699999995</c:v>
                </c:pt>
                <c:pt idx="92922">
                  <c:v>0.98337578699999995</c:v>
                </c:pt>
                <c:pt idx="92923">
                  <c:v>0.98337578699999995</c:v>
                </c:pt>
                <c:pt idx="92924">
                  <c:v>0.994798234</c:v>
                </c:pt>
                <c:pt idx="92925">
                  <c:v>0.99466263200000005</c:v>
                </c:pt>
                <c:pt idx="92926">
                  <c:v>0.97829186400000001</c:v>
                </c:pt>
                <c:pt idx="92927">
                  <c:v>0.99466263200000005</c:v>
                </c:pt>
                <c:pt idx="92928">
                  <c:v>0.99833470599999996</c:v>
                </c:pt>
                <c:pt idx="92929">
                  <c:v>0.98337578699999995</c:v>
                </c:pt>
                <c:pt idx="92930">
                  <c:v>0.99833470599999996</c:v>
                </c:pt>
                <c:pt idx="92931">
                  <c:v>0.994798234</c:v>
                </c:pt>
                <c:pt idx="92932">
                  <c:v>0.99027694600000005</c:v>
                </c:pt>
                <c:pt idx="92933">
                  <c:v>0.99466263200000005</c:v>
                </c:pt>
                <c:pt idx="92934">
                  <c:v>0.98048173699999996</c:v>
                </c:pt>
                <c:pt idx="92935">
                  <c:v>0.994798234</c:v>
                </c:pt>
                <c:pt idx="92936">
                  <c:v>0.99466263200000005</c:v>
                </c:pt>
                <c:pt idx="92937">
                  <c:v>0.98337578699999995</c:v>
                </c:pt>
                <c:pt idx="92938">
                  <c:v>0.99833470599999996</c:v>
                </c:pt>
                <c:pt idx="92939">
                  <c:v>0.98337578699999995</c:v>
                </c:pt>
                <c:pt idx="92940">
                  <c:v>0.99450736299999998</c:v>
                </c:pt>
                <c:pt idx="92941">
                  <c:v>0.98337578699999995</c:v>
                </c:pt>
                <c:pt idx="92942">
                  <c:v>0.98337578699999995</c:v>
                </c:pt>
                <c:pt idx="92943">
                  <c:v>0.99833470599999996</c:v>
                </c:pt>
                <c:pt idx="92944">
                  <c:v>0.994798234</c:v>
                </c:pt>
                <c:pt idx="92945">
                  <c:v>0.98048173699999996</c:v>
                </c:pt>
                <c:pt idx="92946">
                  <c:v>0.98337578699999995</c:v>
                </c:pt>
                <c:pt idx="92947">
                  <c:v>0.98337578699999995</c:v>
                </c:pt>
                <c:pt idx="92948">
                  <c:v>0.99833470599999996</c:v>
                </c:pt>
                <c:pt idx="92949">
                  <c:v>0.99466263200000005</c:v>
                </c:pt>
                <c:pt idx="92950">
                  <c:v>0.98048173699999996</c:v>
                </c:pt>
                <c:pt idx="92951">
                  <c:v>0.99466263200000005</c:v>
                </c:pt>
                <c:pt idx="92952">
                  <c:v>0.987316898</c:v>
                </c:pt>
                <c:pt idx="92953">
                  <c:v>0.994798234</c:v>
                </c:pt>
                <c:pt idx="92954">
                  <c:v>0.99466263200000005</c:v>
                </c:pt>
                <c:pt idx="92955">
                  <c:v>0.98337578699999995</c:v>
                </c:pt>
                <c:pt idx="92956">
                  <c:v>0.98048173699999996</c:v>
                </c:pt>
                <c:pt idx="92957">
                  <c:v>0.99626751000000002</c:v>
                </c:pt>
                <c:pt idx="92958">
                  <c:v>0.98337578699999995</c:v>
                </c:pt>
                <c:pt idx="92959">
                  <c:v>0.98337578699999995</c:v>
                </c:pt>
                <c:pt idx="92960">
                  <c:v>0.98337578699999995</c:v>
                </c:pt>
                <c:pt idx="92961">
                  <c:v>0.994798234</c:v>
                </c:pt>
                <c:pt idx="92962">
                  <c:v>0.99466263200000005</c:v>
                </c:pt>
                <c:pt idx="92963">
                  <c:v>0.98337578699999995</c:v>
                </c:pt>
                <c:pt idx="92964">
                  <c:v>0.98048173699999996</c:v>
                </c:pt>
                <c:pt idx="92965">
                  <c:v>0.99833470599999996</c:v>
                </c:pt>
                <c:pt idx="92966">
                  <c:v>0.98729905299999998</c:v>
                </c:pt>
                <c:pt idx="92967">
                  <c:v>0.99450736299999998</c:v>
                </c:pt>
                <c:pt idx="92968">
                  <c:v>0.99466263200000005</c:v>
                </c:pt>
                <c:pt idx="92969">
                  <c:v>0.98337578699999995</c:v>
                </c:pt>
                <c:pt idx="92970">
                  <c:v>0.99833470599999996</c:v>
                </c:pt>
                <c:pt idx="92971">
                  <c:v>0.98048173699999996</c:v>
                </c:pt>
                <c:pt idx="92972">
                  <c:v>0.98729905299999998</c:v>
                </c:pt>
                <c:pt idx="92973">
                  <c:v>0.99466263200000005</c:v>
                </c:pt>
                <c:pt idx="92974">
                  <c:v>0.98048173699999996</c:v>
                </c:pt>
                <c:pt idx="92975">
                  <c:v>0.99015918800000002</c:v>
                </c:pt>
                <c:pt idx="92976">
                  <c:v>0.98337578699999995</c:v>
                </c:pt>
                <c:pt idx="92977">
                  <c:v>0.99466263200000005</c:v>
                </c:pt>
                <c:pt idx="92978">
                  <c:v>0.98048173699999996</c:v>
                </c:pt>
                <c:pt idx="92979">
                  <c:v>0.98337578699999995</c:v>
                </c:pt>
                <c:pt idx="92980">
                  <c:v>0.98048173699999996</c:v>
                </c:pt>
                <c:pt idx="92981">
                  <c:v>0.994798234</c:v>
                </c:pt>
                <c:pt idx="92982">
                  <c:v>0.99833470599999996</c:v>
                </c:pt>
                <c:pt idx="92983">
                  <c:v>0.994798234</c:v>
                </c:pt>
                <c:pt idx="92984">
                  <c:v>0.99833470599999996</c:v>
                </c:pt>
                <c:pt idx="92985">
                  <c:v>0.98337578699999995</c:v>
                </c:pt>
                <c:pt idx="92986">
                  <c:v>0.987316898</c:v>
                </c:pt>
                <c:pt idx="92987">
                  <c:v>0.98337578699999995</c:v>
                </c:pt>
                <c:pt idx="92988">
                  <c:v>0.98337578699999995</c:v>
                </c:pt>
                <c:pt idx="92989">
                  <c:v>0.99833470599999996</c:v>
                </c:pt>
                <c:pt idx="92990">
                  <c:v>0.99466263200000005</c:v>
                </c:pt>
                <c:pt idx="92991">
                  <c:v>0.994798234</c:v>
                </c:pt>
                <c:pt idx="92992">
                  <c:v>0.99466263200000005</c:v>
                </c:pt>
                <c:pt idx="92993">
                  <c:v>0.99090427199999997</c:v>
                </c:pt>
                <c:pt idx="92994">
                  <c:v>0.994798234</c:v>
                </c:pt>
                <c:pt idx="92995">
                  <c:v>0.99833470599999996</c:v>
                </c:pt>
                <c:pt idx="92996">
                  <c:v>0.994798234</c:v>
                </c:pt>
                <c:pt idx="92997">
                  <c:v>0.98337578699999995</c:v>
                </c:pt>
                <c:pt idx="92998">
                  <c:v>0.99833470599999996</c:v>
                </c:pt>
                <c:pt idx="92999">
                  <c:v>0.99833470599999996</c:v>
                </c:pt>
                <c:pt idx="93000">
                  <c:v>0.98048173699999996</c:v>
                </c:pt>
                <c:pt idx="93001">
                  <c:v>0.98048173699999996</c:v>
                </c:pt>
                <c:pt idx="93002">
                  <c:v>0.98337578699999995</c:v>
                </c:pt>
                <c:pt idx="93003">
                  <c:v>0.98337578699999995</c:v>
                </c:pt>
                <c:pt idx="93004">
                  <c:v>0.994798234</c:v>
                </c:pt>
                <c:pt idx="93005">
                  <c:v>0.98337578699999995</c:v>
                </c:pt>
                <c:pt idx="93006">
                  <c:v>0.98337578699999995</c:v>
                </c:pt>
                <c:pt idx="93007">
                  <c:v>0.98337578699999995</c:v>
                </c:pt>
                <c:pt idx="93008">
                  <c:v>0.98048173699999996</c:v>
                </c:pt>
                <c:pt idx="93009">
                  <c:v>0.98337578699999995</c:v>
                </c:pt>
                <c:pt idx="93010">
                  <c:v>0.99466263200000005</c:v>
                </c:pt>
                <c:pt idx="93011">
                  <c:v>0.99466263200000005</c:v>
                </c:pt>
                <c:pt idx="93012">
                  <c:v>0.99833470599999996</c:v>
                </c:pt>
                <c:pt idx="93013">
                  <c:v>0.99833470599999996</c:v>
                </c:pt>
                <c:pt idx="93014">
                  <c:v>0.99466263200000005</c:v>
                </c:pt>
                <c:pt idx="93015">
                  <c:v>0.99090427199999997</c:v>
                </c:pt>
                <c:pt idx="93016">
                  <c:v>0.99833470599999996</c:v>
                </c:pt>
                <c:pt idx="93017">
                  <c:v>0.994798234</c:v>
                </c:pt>
                <c:pt idx="93018">
                  <c:v>0.994798234</c:v>
                </c:pt>
                <c:pt idx="93019">
                  <c:v>0.98337578699999995</c:v>
                </c:pt>
                <c:pt idx="93020">
                  <c:v>0.99466263200000005</c:v>
                </c:pt>
                <c:pt idx="93021">
                  <c:v>0.99466263200000005</c:v>
                </c:pt>
                <c:pt idx="93022">
                  <c:v>0.994798234</c:v>
                </c:pt>
                <c:pt idx="93023">
                  <c:v>0.994798234</c:v>
                </c:pt>
                <c:pt idx="93024">
                  <c:v>0.98048173699999996</c:v>
                </c:pt>
                <c:pt idx="93025">
                  <c:v>0.98337578699999995</c:v>
                </c:pt>
                <c:pt idx="93026">
                  <c:v>0.99466263200000005</c:v>
                </c:pt>
                <c:pt idx="93027">
                  <c:v>0.98337578699999995</c:v>
                </c:pt>
                <c:pt idx="93028">
                  <c:v>0.98048173699999996</c:v>
                </c:pt>
                <c:pt idx="93029">
                  <c:v>0.99466263200000005</c:v>
                </c:pt>
                <c:pt idx="93030">
                  <c:v>0.99466263200000005</c:v>
                </c:pt>
                <c:pt idx="93031">
                  <c:v>0.99833470599999996</c:v>
                </c:pt>
                <c:pt idx="93032">
                  <c:v>0.98337578699999995</c:v>
                </c:pt>
                <c:pt idx="93033">
                  <c:v>0.99027694600000005</c:v>
                </c:pt>
                <c:pt idx="93034">
                  <c:v>0.99090427199999997</c:v>
                </c:pt>
                <c:pt idx="93035">
                  <c:v>0.99466263200000005</c:v>
                </c:pt>
                <c:pt idx="93036">
                  <c:v>0.994798234</c:v>
                </c:pt>
                <c:pt idx="93037">
                  <c:v>0.99833470599999996</c:v>
                </c:pt>
                <c:pt idx="93038">
                  <c:v>0.99466263200000005</c:v>
                </c:pt>
                <c:pt idx="93039">
                  <c:v>0.994798234</c:v>
                </c:pt>
                <c:pt idx="93040">
                  <c:v>0.99833470599999996</c:v>
                </c:pt>
                <c:pt idx="93041">
                  <c:v>0.98337578699999995</c:v>
                </c:pt>
                <c:pt idx="93042">
                  <c:v>0.98337578699999995</c:v>
                </c:pt>
                <c:pt idx="93043">
                  <c:v>0.99833470599999996</c:v>
                </c:pt>
                <c:pt idx="93044">
                  <c:v>0.99466263200000005</c:v>
                </c:pt>
                <c:pt idx="93045">
                  <c:v>0.98048173699999996</c:v>
                </c:pt>
                <c:pt idx="93046">
                  <c:v>0.994798234</c:v>
                </c:pt>
                <c:pt idx="93047">
                  <c:v>0.98337578699999995</c:v>
                </c:pt>
                <c:pt idx="93048">
                  <c:v>0.99456953599999998</c:v>
                </c:pt>
                <c:pt idx="93049">
                  <c:v>0.99466263200000005</c:v>
                </c:pt>
                <c:pt idx="93050">
                  <c:v>0.98048173699999996</c:v>
                </c:pt>
                <c:pt idx="93051">
                  <c:v>0.99833470599999996</c:v>
                </c:pt>
                <c:pt idx="93052">
                  <c:v>0.994798234</c:v>
                </c:pt>
                <c:pt idx="93053">
                  <c:v>0.99833470599999996</c:v>
                </c:pt>
                <c:pt idx="93054">
                  <c:v>0.99833470599999996</c:v>
                </c:pt>
                <c:pt idx="93055">
                  <c:v>0.99466263200000005</c:v>
                </c:pt>
                <c:pt idx="93056">
                  <c:v>0.98337578699999995</c:v>
                </c:pt>
                <c:pt idx="93057">
                  <c:v>0.994798234</c:v>
                </c:pt>
                <c:pt idx="93058">
                  <c:v>0.99635453600000001</c:v>
                </c:pt>
                <c:pt idx="93059">
                  <c:v>0.98048173699999996</c:v>
                </c:pt>
                <c:pt idx="93060">
                  <c:v>0.994798234</c:v>
                </c:pt>
                <c:pt idx="93061">
                  <c:v>0.98337578699999995</c:v>
                </c:pt>
                <c:pt idx="93062">
                  <c:v>0.98337578699999995</c:v>
                </c:pt>
                <c:pt idx="93063">
                  <c:v>0.99833470599999996</c:v>
                </c:pt>
                <c:pt idx="93064">
                  <c:v>0.99833470599999996</c:v>
                </c:pt>
                <c:pt idx="93065">
                  <c:v>0.98337578699999995</c:v>
                </c:pt>
                <c:pt idx="93066">
                  <c:v>0.99466263200000005</c:v>
                </c:pt>
                <c:pt idx="93067">
                  <c:v>0.98337578699999995</c:v>
                </c:pt>
                <c:pt idx="93068">
                  <c:v>0.994798234</c:v>
                </c:pt>
                <c:pt idx="93069">
                  <c:v>0.98337578699999995</c:v>
                </c:pt>
                <c:pt idx="93070">
                  <c:v>0.99466263200000005</c:v>
                </c:pt>
                <c:pt idx="93071">
                  <c:v>0.99100769600000005</c:v>
                </c:pt>
                <c:pt idx="93072">
                  <c:v>0.99466263200000005</c:v>
                </c:pt>
                <c:pt idx="93073">
                  <c:v>0.99466263200000005</c:v>
                </c:pt>
                <c:pt idx="93074">
                  <c:v>0.98337578699999995</c:v>
                </c:pt>
                <c:pt idx="93075">
                  <c:v>0.98048173699999996</c:v>
                </c:pt>
                <c:pt idx="93076">
                  <c:v>0.99833470599999996</c:v>
                </c:pt>
                <c:pt idx="93077">
                  <c:v>0.99466263200000005</c:v>
                </c:pt>
                <c:pt idx="93078">
                  <c:v>0.99090427199999997</c:v>
                </c:pt>
                <c:pt idx="93079">
                  <c:v>0.987316898</c:v>
                </c:pt>
                <c:pt idx="93080">
                  <c:v>0.99466263200000005</c:v>
                </c:pt>
                <c:pt idx="93081">
                  <c:v>0.98337578699999995</c:v>
                </c:pt>
                <c:pt idx="93082">
                  <c:v>0.98337578699999995</c:v>
                </c:pt>
                <c:pt idx="93083">
                  <c:v>0.98337578699999995</c:v>
                </c:pt>
                <c:pt idx="93084">
                  <c:v>0.994798234</c:v>
                </c:pt>
                <c:pt idx="93085">
                  <c:v>0.99466263200000005</c:v>
                </c:pt>
                <c:pt idx="93086">
                  <c:v>0.98048173699999996</c:v>
                </c:pt>
                <c:pt idx="93087">
                  <c:v>0.98337578699999995</c:v>
                </c:pt>
                <c:pt idx="93088">
                  <c:v>0.98048173699999996</c:v>
                </c:pt>
                <c:pt idx="93089">
                  <c:v>0.99466263200000005</c:v>
                </c:pt>
                <c:pt idx="93090">
                  <c:v>0.99100769600000005</c:v>
                </c:pt>
                <c:pt idx="93091">
                  <c:v>0.99833470599999996</c:v>
                </c:pt>
                <c:pt idx="93092">
                  <c:v>0.99090427199999997</c:v>
                </c:pt>
                <c:pt idx="93093">
                  <c:v>0.99466263200000005</c:v>
                </c:pt>
                <c:pt idx="93094">
                  <c:v>0.98337578699999995</c:v>
                </c:pt>
                <c:pt idx="93095">
                  <c:v>0.99100769600000005</c:v>
                </c:pt>
                <c:pt idx="93096">
                  <c:v>0.994798234</c:v>
                </c:pt>
                <c:pt idx="93097">
                  <c:v>0.99833470599999996</c:v>
                </c:pt>
                <c:pt idx="93098">
                  <c:v>0.98337578699999995</c:v>
                </c:pt>
                <c:pt idx="93099">
                  <c:v>0.99466263200000005</c:v>
                </c:pt>
                <c:pt idx="93100">
                  <c:v>0.99466263200000005</c:v>
                </c:pt>
                <c:pt idx="93101">
                  <c:v>0.98048173699999996</c:v>
                </c:pt>
                <c:pt idx="93102">
                  <c:v>0.99833470599999996</c:v>
                </c:pt>
                <c:pt idx="93103">
                  <c:v>0.98337578699999995</c:v>
                </c:pt>
                <c:pt idx="93104">
                  <c:v>0.98337578699999995</c:v>
                </c:pt>
                <c:pt idx="93105">
                  <c:v>0.987316898</c:v>
                </c:pt>
                <c:pt idx="93106">
                  <c:v>0.99466263200000005</c:v>
                </c:pt>
                <c:pt idx="93107">
                  <c:v>0.994798234</c:v>
                </c:pt>
                <c:pt idx="93108">
                  <c:v>0.99466263200000005</c:v>
                </c:pt>
                <c:pt idx="93109">
                  <c:v>0.994798234</c:v>
                </c:pt>
                <c:pt idx="93110">
                  <c:v>0.99833470599999996</c:v>
                </c:pt>
                <c:pt idx="93111">
                  <c:v>0.98048173699999996</c:v>
                </c:pt>
                <c:pt idx="93112">
                  <c:v>0.98337578699999995</c:v>
                </c:pt>
                <c:pt idx="93113">
                  <c:v>0.99466263200000005</c:v>
                </c:pt>
                <c:pt idx="93114">
                  <c:v>0.98337578699999995</c:v>
                </c:pt>
                <c:pt idx="93115">
                  <c:v>0.98048173699999996</c:v>
                </c:pt>
                <c:pt idx="93116">
                  <c:v>0.99833470599999996</c:v>
                </c:pt>
                <c:pt idx="93117">
                  <c:v>0.98337578699999995</c:v>
                </c:pt>
                <c:pt idx="93118">
                  <c:v>0.99100769600000005</c:v>
                </c:pt>
                <c:pt idx="93119">
                  <c:v>0.99466263200000005</c:v>
                </c:pt>
                <c:pt idx="93120">
                  <c:v>0.99833470599999996</c:v>
                </c:pt>
                <c:pt idx="93121">
                  <c:v>0.98337578699999995</c:v>
                </c:pt>
                <c:pt idx="93122">
                  <c:v>0.99466263200000005</c:v>
                </c:pt>
                <c:pt idx="93123">
                  <c:v>0.99833470599999996</c:v>
                </c:pt>
                <c:pt idx="93124">
                  <c:v>0.98337578699999995</c:v>
                </c:pt>
                <c:pt idx="93125">
                  <c:v>0.98975540500000003</c:v>
                </c:pt>
                <c:pt idx="93126">
                  <c:v>0.994798234</c:v>
                </c:pt>
                <c:pt idx="93127">
                  <c:v>0.99466263200000005</c:v>
                </c:pt>
                <c:pt idx="93128">
                  <c:v>0.99466263200000005</c:v>
                </c:pt>
                <c:pt idx="93129">
                  <c:v>0.99466263200000005</c:v>
                </c:pt>
                <c:pt idx="93130">
                  <c:v>0.994798234</c:v>
                </c:pt>
                <c:pt idx="93131">
                  <c:v>0.99466263200000005</c:v>
                </c:pt>
                <c:pt idx="93132">
                  <c:v>0.99635453600000001</c:v>
                </c:pt>
                <c:pt idx="93133">
                  <c:v>0.98337578699999995</c:v>
                </c:pt>
                <c:pt idx="93134">
                  <c:v>0.99466263200000005</c:v>
                </c:pt>
                <c:pt idx="93135">
                  <c:v>0.98048173699999996</c:v>
                </c:pt>
                <c:pt idx="93136">
                  <c:v>0.99466263200000005</c:v>
                </c:pt>
                <c:pt idx="93137">
                  <c:v>0.98337578699999995</c:v>
                </c:pt>
                <c:pt idx="93138">
                  <c:v>0.98337578699999995</c:v>
                </c:pt>
                <c:pt idx="93139">
                  <c:v>0.98337578699999995</c:v>
                </c:pt>
                <c:pt idx="93140">
                  <c:v>0.99833470599999996</c:v>
                </c:pt>
                <c:pt idx="93141">
                  <c:v>0.994798234</c:v>
                </c:pt>
                <c:pt idx="93142">
                  <c:v>0.98337578699999995</c:v>
                </c:pt>
                <c:pt idx="93143">
                  <c:v>0.99450736299999998</c:v>
                </c:pt>
                <c:pt idx="93144">
                  <c:v>0.99833470599999996</c:v>
                </c:pt>
                <c:pt idx="93145">
                  <c:v>0.994798234</c:v>
                </c:pt>
                <c:pt idx="93146">
                  <c:v>0.99833470599999996</c:v>
                </c:pt>
                <c:pt idx="93147">
                  <c:v>0.994798234</c:v>
                </c:pt>
                <c:pt idx="93148">
                  <c:v>0.98048173699999996</c:v>
                </c:pt>
                <c:pt idx="93149">
                  <c:v>0.98337578699999995</c:v>
                </c:pt>
                <c:pt idx="93150">
                  <c:v>0.98048173699999996</c:v>
                </c:pt>
                <c:pt idx="93151">
                  <c:v>0.99466263200000005</c:v>
                </c:pt>
                <c:pt idx="93152">
                  <c:v>0.98337578699999995</c:v>
                </c:pt>
                <c:pt idx="93153">
                  <c:v>0.99466263200000005</c:v>
                </c:pt>
                <c:pt idx="93154">
                  <c:v>0.98048173699999996</c:v>
                </c:pt>
                <c:pt idx="93155">
                  <c:v>0.99466263200000005</c:v>
                </c:pt>
                <c:pt idx="93156">
                  <c:v>0.99833470599999996</c:v>
                </c:pt>
                <c:pt idx="93157">
                  <c:v>0.98048173699999996</c:v>
                </c:pt>
                <c:pt idx="93158">
                  <c:v>0.994798234</c:v>
                </c:pt>
                <c:pt idx="93159">
                  <c:v>0.98048173699999996</c:v>
                </c:pt>
                <c:pt idx="93160">
                  <c:v>0.98337578699999995</c:v>
                </c:pt>
                <c:pt idx="93161">
                  <c:v>0.98337578699999995</c:v>
                </c:pt>
                <c:pt idx="93162">
                  <c:v>0.98048173699999996</c:v>
                </c:pt>
                <c:pt idx="93163">
                  <c:v>0.99833470599999996</c:v>
                </c:pt>
                <c:pt idx="93164">
                  <c:v>0.98337578699999995</c:v>
                </c:pt>
                <c:pt idx="93165">
                  <c:v>0.987316898</c:v>
                </c:pt>
                <c:pt idx="93166">
                  <c:v>0.98337578699999995</c:v>
                </c:pt>
                <c:pt idx="93167">
                  <c:v>0.98337578699999995</c:v>
                </c:pt>
                <c:pt idx="93168">
                  <c:v>0.98337578699999995</c:v>
                </c:pt>
                <c:pt idx="93169">
                  <c:v>0.98048173699999996</c:v>
                </c:pt>
                <c:pt idx="93170">
                  <c:v>0.99466263200000005</c:v>
                </c:pt>
                <c:pt idx="93171">
                  <c:v>0.98337578699999995</c:v>
                </c:pt>
                <c:pt idx="93172">
                  <c:v>0.98337578699999995</c:v>
                </c:pt>
                <c:pt idx="93173">
                  <c:v>0.98337578699999995</c:v>
                </c:pt>
                <c:pt idx="93174">
                  <c:v>0.99466263200000005</c:v>
                </c:pt>
                <c:pt idx="93175">
                  <c:v>0.98337578699999995</c:v>
                </c:pt>
                <c:pt idx="93176">
                  <c:v>0.98337578699999995</c:v>
                </c:pt>
                <c:pt idx="93177">
                  <c:v>0.98337578699999995</c:v>
                </c:pt>
                <c:pt idx="93178">
                  <c:v>0.99833470599999996</c:v>
                </c:pt>
                <c:pt idx="93179">
                  <c:v>0.98337578699999995</c:v>
                </c:pt>
                <c:pt idx="93180">
                  <c:v>0.99466263200000005</c:v>
                </c:pt>
                <c:pt idx="93181">
                  <c:v>0.99833470599999996</c:v>
                </c:pt>
                <c:pt idx="93182">
                  <c:v>0.99466263200000005</c:v>
                </c:pt>
                <c:pt idx="93183">
                  <c:v>0.99466263200000005</c:v>
                </c:pt>
                <c:pt idx="93184">
                  <c:v>0.98337578699999995</c:v>
                </c:pt>
                <c:pt idx="93185">
                  <c:v>0.99466263200000005</c:v>
                </c:pt>
                <c:pt idx="93186">
                  <c:v>0.99466263200000005</c:v>
                </c:pt>
                <c:pt idx="93187">
                  <c:v>0.98048173699999996</c:v>
                </c:pt>
                <c:pt idx="93188">
                  <c:v>0.994798234</c:v>
                </c:pt>
                <c:pt idx="93189">
                  <c:v>0.98048173699999996</c:v>
                </c:pt>
                <c:pt idx="93190">
                  <c:v>0.994798234</c:v>
                </c:pt>
                <c:pt idx="93191">
                  <c:v>0.98337578699999995</c:v>
                </c:pt>
                <c:pt idx="93192">
                  <c:v>0.994798234</c:v>
                </c:pt>
                <c:pt idx="93193">
                  <c:v>0.99833470599999996</c:v>
                </c:pt>
                <c:pt idx="93194">
                  <c:v>0.98337578699999995</c:v>
                </c:pt>
                <c:pt idx="93195">
                  <c:v>0.98529628999999996</c:v>
                </c:pt>
                <c:pt idx="93196">
                  <c:v>0.99833470599999996</c:v>
                </c:pt>
                <c:pt idx="93197">
                  <c:v>0.98048173699999996</c:v>
                </c:pt>
                <c:pt idx="93198">
                  <c:v>0.98337578699999995</c:v>
                </c:pt>
                <c:pt idx="93199">
                  <c:v>0.99090427199999997</c:v>
                </c:pt>
                <c:pt idx="93200">
                  <c:v>0.994798234</c:v>
                </c:pt>
                <c:pt idx="93201">
                  <c:v>0.99466263200000005</c:v>
                </c:pt>
                <c:pt idx="93202">
                  <c:v>0.98048173699999996</c:v>
                </c:pt>
                <c:pt idx="93203">
                  <c:v>0.98337578699999995</c:v>
                </c:pt>
                <c:pt idx="93204">
                  <c:v>0.99466263200000005</c:v>
                </c:pt>
                <c:pt idx="93205">
                  <c:v>0.98337578699999995</c:v>
                </c:pt>
                <c:pt idx="93206">
                  <c:v>0.994798234</c:v>
                </c:pt>
                <c:pt idx="93207">
                  <c:v>0.99466263200000005</c:v>
                </c:pt>
                <c:pt idx="93208">
                  <c:v>0.98048173699999996</c:v>
                </c:pt>
                <c:pt idx="93209">
                  <c:v>0.98337578699999995</c:v>
                </c:pt>
                <c:pt idx="93210">
                  <c:v>0.98337578699999995</c:v>
                </c:pt>
                <c:pt idx="93211">
                  <c:v>0.994798234</c:v>
                </c:pt>
                <c:pt idx="93212">
                  <c:v>0.96306093000000004</c:v>
                </c:pt>
                <c:pt idx="93213">
                  <c:v>0.99466263200000005</c:v>
                </c:pt>
                <c:pt idx="93214">
                  <c:v>0.98048173699999996</c:v>
                </c:pt>
                <c:pt idx="93215">
                  <c:v>0.98337578699999995</c:v>
                </c:pt>
                <c:pt idx="93216">
                  <c:v>0.98337578699999995</c:v>
                </c:pt>
                <c:pt idx="93217">
                  <c:v>0.98337578699999995</c:v>
                </c:pt>
                <c:pt idx="93218">
                  <c:v>0.99833470599999996</c:v>
                </c:pt>
                <c:pt idx="93219">
                  <c:v>0.99100769600000005</c:v>
                </c:pt>
                <c:pt idx="93220">
                  <c:v>0.98337578699999995</c:v>
                </c:pt>
                <c:pt idx="93221">
                  <c:v>0.987316898</c:v>
                </c:pt>
                <c:pt idx="93222">
                  <c:v>0.98048173699999996</c:v>
                </c:pt>
                <c:pt idx="93223">
                  <c:v>0.994798234</c:v>
                </c:pt>
                <c:pt idx="93224">
                  <c:v>0.98048173699999996</c:v>
                </c:pt>
                <c:pt idx="93225">
                  <c:v>0.98337578699999995</c:v>
                </c:pt>
                <c:pt idx="93226">
                  <c:v>0.99466263200000005</c:v>
                </c:pt>
                <c:pt idx="93227">
                  <c:v>0.99833470599999996</c:v>
                </c:pt>
                <c:pt idx="93228">
                  <c:v>0.98337578699999995</c:v>
                </c:pt>
                <c:pt idx="93229">
                  <c:v>0.99466263200000005</c:v>
                </c:pt>
                <c:pt idx="93230">
                  <c:v>0.99466263200000005</c:v>
                </c:pt>
                <c:pt idx="93231">
                  <c:v>0.99626751000000002</c:v>
                </c:pt>
                <c:pt idx="93232">
                  <c:v>0.99466263200000005</c:v>
                </c:pt>
                <c:pt idx="93233">
                  <c:v>0.99466263200000005</c:v>
                </c:pt>
                <c:pt idx="93234">
                  <c:v>0.99833470599999996</c:v>
                </c:pt>
                <c:pt idx="93235">
                  <c:v>0.994798234</c:v>
                </c:pt>
                <c:pt idx="93236">
                  <c:v>0.99466263200000005</c:v>
                </c:pt>
                <c:pt idx="93237">
                  <c:v>0.99833470599999996</c:v>
                </c:pt>
                <c:pt idx="93238">
                  <c:v>0.99466263200000005</c:v>
                </c:pt>
                <c:pt idx="93239">
                  <c:v>0.99015918800000002</c:v>
                </c:pt>
                <c:pt idx="93240">
                  <c:v>0.98337578699999995</c:v>
                </c:pt>
                <c:pt idx="93241">
                  <c:v>0.99833470599999996</c:v>
                </c:pt>
                <c:pt idx="93242">
                  <c:v>0.99456953599999998</c:v>
                </c:pt>
                <c:pt idx="93243">
                  <c:v>0.98337578699999995</c:v>
                </c:pt>
                <c:pt idx="93244">
                  <c:v>0.987316898</c:v>
                </c:pt>
                <c:pt idx="93245">
                  <c:v>0.99833470599999996</c:v>
                </c:pt>
                <c:pt idx="93246">
                  <c:v>0.99466263200000005</c:v>
                </c:pt>
                <c:pt idx="93247">
                  <c:v>0.99466263200000005</c:v>
                </c:pt>
                <c:pt idx="93248">
                  <c:v>0.98337578699999995</c:v>
                </c:pt>
                <c:pt idx="93249">
                  <c:v>0.98337578699999995</c:v>
                </c:pt>
                <c:pt idx="93250">
                  <c:v>0.99833470599999996</c:v>
                </c:pt>
                <c:pt idx="93251">
                  <c:v>0.99833470599999996</c:v>
                </c:pt>
                <c:pt idx="93252">
                  <c:v>0.98337578699999995</c:v>
                </c:pt>
                <c:pt idx="93253">
                  <c:v>0.99466263200000005</c:v>
                </c:pt>
                <c:pt idx="93254">
                  <c:v>0.994798234</c:v>
                </c:pt>
                <c:pt idx="93255">
                  <c:v>0.98337578699999995</c:v>
                </c:pt>
                <c:pt idx="93256">
                  <c:v>0.99466263200000005</c:v>
                </c:pt>
                <c:pt idx="93257">
                  <c:v>0.98337578699999995</c:v>
                </c:pt>
                <c:pt idx="93258">
                  <c:v>0.98048173699999996</c:v>
                </c:pt>
                <c:pt idx="93259">
                  <c:v>0.99833470599999996</c:v>
                </c:pt>
                <c:pt idx="93260">
                  <c:v>0.98337578699999995</c:v>
                </c:pt>
                <c:pt idx="93261">
                  <c:v>0.99466263200000005</c:v>
                </c:pt>
                <c:pt idx="93262">
                  <c:v>0.99466263200000005</c:v>
                </c:pt>
                <c:pt idx="93263">
                  <c:v>0.98337578699999995</c:v>
                </c:pt>
                <c:pt idx="93264">
                  <c:v>0.98337578699999995</c:v>
                </c:pt>
                <c:pt idx="93265">
                  <c:v>0.99466263200000005</c:v>
                </c:pt>
                <c:pt idx="93266">
                  <c:v>0.99466263200000005</c:v>
                </c:pt>
                <c:pt idx="93267">
                  <c:v>0.98337578699999995</c:v>
                </c:pt>
                <c:pt idx="93268">
                  <c:v>0.994798234</c:v>
                </c:pt>
                <c:pt idx="93269">
                  <c:v>0.99833470599999996</c:v>
                </c:pt>
                <c:pt idx="93270">
                  <c:v>0.98729905299999998</c:v>
                </c:pt>
                <c:pt idx="93271">
                  <c:v>0.98337578699999995</c:v>
                </c:pt>
                <c:pt idx="93272">
                  <c:v>0.994798234</c:v>
                </c:pt>
                <c:pt idx="93273">
                  <c:v>0.98337578699999995</c:v>
                </c:pt>
                <c:pt idx="93274">
                  <c:v>0.99833470599999996</c:v>
                </c:pt>
                <c:pt idx="93275">
                  <c:v>0.98549281</c:v>
                </c:pt>
                <c:pt idx="93276">
                  <c:v>0.994798234</c:v>
                </c:pt>
                <c:pt idx="93277">
                  <c:v>0.99466263200000005</c:v>
                </c:pt>
                <c:pt idx="93278">
                  <c:v>0.99833470599999996</c:v>
                </c:pt>
                <c:pt idx="93279">
                  <c:v>0.99833470599999996</c:v>
                </c:pt>
                <c:pt idx="93280">
                  <c:v>0.99466263200000005</c:v>
                </c:pt>
                <c:pt idx="93281">
                  <c:v>0.98552498799999999</c:v>
                </c:pt>
                <c:pt idx="93282">
                  <c:v>0.99466263200000005</c:v>
                </c:pt>
                <c:pt idx="93283">
                  <c:v>0.994798234</c:v>
                </c:pt>
                <c:pt idx="93284">
                  <c:v>0.98048173699999996</c:v>
                </c:pt>
                <c:pt idx="93285">
                  <c:v>0.98337578699999995</c:v>
                </c:pt>
                <c:pt idx="93286">
                  <c:v>0.98337578699999995</c:v>
                </c:pt>
                <c:pt idx="93287">
                  <c:v>0.994798234</c:v>
                </c:pt>
                <c:pt idx="93288">
                  <c:v>0.98337578699999995</c:v>
                </c:pt>
                <c:pt idx="93289">
                  <c:v>0.98048173699999996</c:v>
                </c:pt>
                <c:pt idx="93290">
                  <c:v>0.99466263200000005</c:v>
                </c:pt>
                <c:pt idx="93291">
                  <c:v>0.98048173699999996</c:v>
                </c:pt>
                <c:pt idx="93292">
                  <c:v>0.98048173699999996</c:v>
                </c:pt>
                <c:pt idx="93293">
                  <c:v>0.99833470599999996</c:v>
                </c:pt>
                <c:pt idx="93294">
                  <c:v>0.98337578699999995</c:v>
                </c:pt>
                <c:pt idx="93295">
                  <c:v>0.98729905299999998</c:v>
                </c:pt>
                <c:pt idx="93296">
                  <c:v>0.99833470599999996</c:v>
                </c:pt>
                <c:pt idx="93297">
                  <c:v>0.994798234</c:v>
                </c:pt>
                <c:pt idx="93298">
                  <c:v>0.99466263200000005</c:v>
                </c:pt>
                <c:pt idx="93299">
                  <c:v>0.99833470599999996</c:v>
                </c:pt>
                <c:pt idx="93300">
                  <c:v>0.99466263200000005</c:v>
                </c:pt>
                <c:pt idx="93301">
                  <c:v>0.99466263200000005</c:v>
                </c:pt>
                <c:pt idx="93302">
                  <c:v>0.99833470599999996</c:v>
                </c:pt>
                <c:pt idx="93303">
                  <c:v>0.99833470599999996</c:v>
                </c:pt>
                <c:pt idx="93304">
                  <c:v>0.98337578699999995</c:v>
                </c:pt>
                <c:pt idx="93305">
                  <c:v>0.994798234</c:v>
                </c:pt>
                <c:pt idx="93306">
                  <c:v>0.994798234</c:v>
                </c:pt>
                <c:pt idx="93307">
                  <c:v>0.98048173699999996</c:v>
                </c:pt>
                <c:pt idx="93308">
                  <c:v>0.98048173699999996</c:v>
                </c:pt>
                <c:pt idx="93309">
                  <c:v>0.98729905299999998</c:v>
                </c:pt>
                <c:pt idx="93310">
                  <c:v>0.98337578699999995</c:v>
                </c:pt>
                <c:pt idx="93311">
                  <c:v>0.98529628999999996</c:v>
                </c:pt>
                <c:pt idx="93312">
                  <c:v>0.994798234</c:v>
                </c:pt>
                <c:pt idx="93313">
                  <c:v>0.99833470599999996</c:v>
                </c:pt>
                <c:pt idx="93314">
                  <c:v>0.99466263200000005</c:v>
                </c:pt>
                <c:pt idx="93315">
                  <c:v>0.99466263200000005</c:v>
                </c:pt>
                <c:pt idx="93316">
                  <c:v>0.99466263200000005</c:v>
                </c:pt>
                <c:pt idx="93317">
                  <c:v>0.98048173699999996</c:v>
                </c:pt>
                <c:pt idx="93318">
                  <c:v>0.98048173699999996</c:v>
                </c:pt>
                <c:pt idx="93319">
                  <c:v>0.98337578699999995</c:v>
                </c:pt>
                <c:pt idx="93320">
                  <c:v>0.98048173699999996</c:v>
                </c:pt>
                <c:pt idx="93321">
                  <c:v>0.98337578699999995</c:v>
                </c:pt>
                <c:pt idx="93322">
                  <c:v>0.99466263200000005</c:v>
                </c:pt>
                <c:pt idx="93323">
                  <c:v>0.99833470599999996</c:v>
                </c:pt>
                <c:pt idx="93324">
                  <c:v>0.99466263200000005</c:v>
                </c:pt>
                <c:pt idx="93325">
                  <c:v>0.98552498799999999</c:v>
                </c:pt>
                <c:pt idx="93326">
                  <c:v>0.99466263200000005</c:v>
                </c:pt>
                <c:pt idx="93327">
                  <c:v>0.99833470599999996</c:v>
                </c:pt>
                <c:pt idx="93328">
                  <c:v>0.99466263200000005</c:v>
                </c:pt>
                <c:pt idx="93329">
                  <c:v>0.99833470599999996</c:v>
                </c:pt>
                <c:pt idx="93330">
                  <c:v>0.98337578699999995</c:v>
                </c:pt>
                <c:pt idx="93331">
                  <c:v>0.99466263200000005</c:v>
                </c:pt>
                <c:pt idx="93332">
                  <c:v>0.98337578699999995</c:v>
                </c:pt>
                <c:pt idx="93333">
                  <c:v>0.98529628999999996</c:v>
                </c:pt>
                <c:pt idx="93334">
                  <c:v>0.99833470599999996</c:v>
                </c:pt>
                <c:pt idx="93335">
                  <c:v>0.99466263200000005</c:v>
                </c:pt>
                <c:pt idx="93336">
                  <c:v>0.99833470599999996</c:v>
                </c:pt>
                <c:pt idx="93337">
                  <c:v>0.98337578699999995</c:v>
                </c:pt>
                <c:pt idx="93338">
                  <c:v>0.994798234</c:v>
                </c:pt>
                <c:pt idx="93339">
                  <c:v>0.98337578699999995</c:v>
                </c:pt>
                <c:pt idx="93340">
                  <c:v>0.99466263200000005</c:v>
                </c:pt>
                <c:pt idx="93341">
                  <c:v>0.98048173699999996</c:v>
                </c:pt>
                <c:pt idx="93342">
                  <c:v>0.987316898</c:v>
                </c:pt>
                <c:pt idx="93343">
                  <c:v>0.98729905299999998</c:v>
                </c:pt>
                <c:pt idx="93344">
                  <c:v>0.98337578699999995</c:v>
                </c:pt>
                <c:pt idx="93345">
                  <c:v>0.99466263200000005</c:v>
                </c:pt>
                <c:pt idx="93346">
                  <c:v>0.98337578699999995</c:v>
                </c:pt>
                <c:pt idx="93347">
                  <c:v>0.98337578699999995</c:v>
                </c:pt>
                <c:pt idx="93348">
                  <c:v>0.98337578699999995</c:v>
                </c:pt>
                <c:pt idx="93349">
                  <c:v>0.99466263200000005</c:v>
                </c:pt>
                <c:pt idx="93350">
                  <c:v>0.98337578699999995</c:v>
                </c:pt>
                <c:pt idx="93351">
                  <c:v>0.99833470599999996</c:v>
                </c:pt>
                <c:pt idx="93352">
                  <c:v>0.98729905299999998</c:v>
                </c:pt>
                <c:pt idx="93353">
                  <c:v>0.99466263200000005</c:v>
                </c:pt>
                <c:pt idx="93354">
                  <c:v>0.98337578699999995</c:v>
                </c:pt>
                <c:pt idx="93355">
                  <c:v>0.99466263200000005</c:v>
                </c:pt>
                <c:pt idx="93356">
                  <c:v>0.98048173699999996</c:v>
                </c:pt>
                <c:pt idx="93357">
                  <c:v>0.98048173699999996</c:v>
                </c:pt>
                <c:pt idx="93358">
                  <c:v>0.98048173699999996</c:v>
                </c:pt>
                <c:pt idx="93359">
                  <c:v>0.99466263200000005</c:v>
                </c:pt>
                <c:pt idx="93360">
                  <c:v>0.994798234</c:v>
                </c:pt>
                <c:pt idx="93361">
                  <c:v>0.99456953599999998</c:v>
                </c:pt>
                <c:pt idx="93362">
                  <c:v>0.98048173699999996</c:v>
                </c:pt>
                <c:pt idx="93363">
                  <c:v>0.98048173699999996</c:v>
                </c:pt>
                <c:pt idx="93364">
                  <c:v>0.994798234</c:v>
                </c:pt>
                <c:pt idx="93365">
                  <c:v>0.994798234</c:v>
                </c:pt>
                <c:pt idx="93366">
                  <c:v>0.99833470599999996</c:v>
                </c:pt>
                <c:pt idx="93367">
                  <c:v>0.99833470599999996</c:v>
                </c:pt>
                <c:pt idx="93368">
                  <c:v>0.99466263200000005</c:v>
                </c:pt>
                <c:pt idx="93369">
                  <c:v>0.994798234</c:v>
                </c:pt>
                <c:pt idx="93370">
                  <c:v>0.99466263200000005</c:v>
                </c:pt>
                <c:pt idx="93371">
                  <c:v>0.99833470599999996</c:v>
                </c:pt>
                <c:pt idx="93372">
                  <c:v>0.98048173699999996</c:v>
                </c:pt>
                <c:pt idx="93373">
                  <c:v>0.99090427199999997</c:v>
                </c:pt>
                <c:pt idx="93374">
                  <c:v>0.994798234</c:v>
                </c:pt>
                <c:pt idx="93375">
                  <c:v>0.99833470599999996</c:v>
                </c:pt>
                <c:pt idx="93376">
                  <c:v>0.98337578699999995</c:v>
                </c:pt>
                <c:pt idx="93377">
                  <c:v>0.99466263200000005</c:v>
                </c:pt>
                <c:pt idx="93378">
                  <c:v>0.99466263200000005</c:v>
                </c:pt>
                <c:pt idx="93379">
                  <c:v>0.98337578699999995</c:v>
                </c:pt>
                <c:pt idx="93380">
                  <c:v>0.98337578699999995</c:v>
                </c:pt>
                <c:pt idx="93381">
                  <c:v>0.98337578699999995</c:v>
                </c:pt>
                <c:pt idx="93382">
                  <c:v>0.98048173699999996</c:v>
                </c:pt>
                <c:pt idx="93383">
                  <c:v>0.99466263200000005</c:v>
                </c:pt>
                <c:pt idx="93384">
                  <c:v>0.99466263200000005</c:v>
                </c:pt>
                <c:pt idx="93385">
                  <c:v>0.994798234</c:v>
                </c:pt>
                <c:pt idx="93386">
                  <c:v>0.994798234</c:v>
                </c:pt>
                <c:pt idx="93387">
                  <c:v>0.99833470599999996</c:v>
                </c:pt>
                <c:pt idx="93388">
                  <c:v>0.99833470599999996</c:v>
                </c:pt>
                <c:pt idx="93389">
                  <c:v>0.99466263200000005</c:v>
                </c:pt>
                <c:pt idx="93390">
                  <c:v>0.99466263200000005</c:v>
                </c:pt>
                <c:pt idx="93391">
                  <c:v>0.99466263200000005</c:v>
                </c:pt>
                <c:pt idx="93392">
                  <c:v>0.99833470599999996</c:v>
                </c:pt>
                <c:pt idx="93393">
                  <c:v>0.99833470599999996</c:v>
                </c:pt>
                <c:pt idx="93394">
                  <c:v>0.99466263200000005</c:v>
                </c:pt>
                <c:pt idx="93395">
                  <c:v>0.99833470599999996</c:v>
                </c:pt>
                <c:pt idx="93396">
                  <c:v>0.99466263200000005</c:v>
                </c:pt>
                <c:pt idx="93397">
                  <c:v>0.98529628999999996</c:v>
                </c:pt>
                <c:pt idx="93398">
                  <c:v>0.99833470599999996</c:v>
                </c:pt>
                <c:pt idx="93399">
                  <c:v>0.994798234</c:v>
                </c:pt>
                <c:pt idx="93400">
                  <c:v>0.994798234</c:v>
                </c:pt>
                <c:pt idx="93401">
                  <c:v>0.98552498799999999</c:v>
                </c:pt>
                <c:pt idx="93402">
                  <c:v>0.994798234</c:v>
                </c:pt>
                <c:pt idx="93403">
                  <c:v>0.99833470599999996</c:v>
                </c:pt>
                <c:pt idx="93404">
                  <c:v>0.99466263200000005</c:v>
                </c:pt>
                <c:pt idx="93405">
                  <c:v>0.99466263200000005</c:v>
                </c:pt>
                <c:pt idx="93406">
                  <c:v>0.99466263200000005</c:v>
                </c:pt>
                <c:pt idx="93407">
                  <c:v>0.98337578699999995</c:v>
                </c:pt>
                <c:pt idx="93408">
                  <c:v>0.99833470599999996</c:v>
                </c:pt>
                <c:pt idx="93409">
                  <c:v>0.99466263200000005</c:v>
                </c:pt>
                <c:pt idx="93410">
                  <c:v>0.994798234</c:v>
                </c:pt>
                <c:pt idx="93411">
                  <c:v>0.994798234</c:v>
                </c:pt>
                <c:pt idx="93412">
                  <c:v>0.98337578699999995</c:v>
                </c:pt>
                <c:pt idx="93413">
                  <c:v>0.99160257900000004</c:v>
                </c:pt>
                <c:pt idx="93414">
                  <c:v>0.99833470599999996</c:v>
                </c:pt>
                <c:pt idx="93415">
                  <c:v>0.98337578699999995</c:v>
                </c:pt>
                <c:pt idx="93416">
                  <c:v>0.98048173699999996</c:v>
                </c:pt>
                <c:pt idx="93417">
                  <c:v>0.994798234</c:v>
                </c:pt>
                <c:pt idx="93418">
                  <c:v>0.99466263200000005</c:v>
                </c:pt>
                <c:pt idx="93419">
                  <c:v>0.994798234</c:v>
                </c:pt>
                <c:pt idx="93420">
                  <c:v>0.99466263200000005</c:v>
                </c:pt>
                <c:pt idx="93421">
                  <c:v>0.98337578699999995</c:v>
                </c:pt>
                <c:pt idx="93422">
                  <c:v>0.994798234</c:v>
                </c:pt>
                <c:pt idx="93423">
                  <c:v>0.994798234</c:v>
                </c:pt>
                <c:pt idx="93424">
                  <c:v>0.994798234</c:v>
                </c:pt>
                <c:pt idx="93425">
                  <c:v>0.99466263200000005</c:v>
                </c:pt>
                <c:pt idx="93426">
                  <c:v>0.99015918800000002</c:v>
                </c:pt>
                <c:pt idx="93427">
                  <c:v>0.98337578699999995</c:v>
                </c:pt>
                <c:pt idx="93428">
                  <c:v>0.99466263200000005</c:v>
                </c:pt>
                <c:pt idx="93429">
                  <c:v>0.99466263200000005</c:v>
                </c:pt>
                <c:pt idx="93430">
                  <c:v>0.98337578699999995</c:v>
                </c:pt>
                <c:pt idx="93431">
                  <c:v>0.99833470599999996</c:v>
                </c:pt>
                <c:pt idx="93432">
                  <c:v>0.98529628999999996</c:v>
                </c:pt>
                <c:pt idx="93433">
                  <c:v>0.98337578699999995</c:v>
                </c:pt>
                <c:pt idx="93434">
                  <c:v>0.994798234</c:v>
                </c:pt>
                <c:pt idx="93435">
                  <c:v>0.98337578699999995</c:v>
                </c:pt>
                <c:pt idx="93436">
                  <c:v>0.98337578699999995</c:v>
                </c:pt>
                <c:pt idx="93437">
                  <c:v>0.99090427199999997</c:v>
                </c:pt>
                <c:pt idx="93438">
                  <c:v>0.98496529200000005</c:v>
                </c:pt>
                <c:pt idx="93439">
                  <c:v>0.994798234</c:v>
                </c:pt>
                <c:pt idx="93440">
                  <c:v>0.98048173699999996</c:v>
                </c:pt>
                <c:pt idx="93441">
                  <c:v>0.98337578699999995</c:v>
                </c:pt>
                <c:pt idx="93442">
                  <c:v>0.98048173699999996</c:v>
                </c:pt>
                <c:pt idx="93443">
                  <c:v>0.99833470599999996</c:v>
                </c:pt>
                <c:pt idx="93444">
                  <c:v>0.98337578699999995</c:v>
                </c:pt>
                <c:pt idx="93445">
                  <c:v>0.99833470599999996</c:v>
                </c:pt>
                <c:pt idx="93446">
                  <c:v>0.98337578699999995</c:v>
                </c:pt>
                <c:pt idx="93447">
                  <c:v>0.99833470599999996</c:v>
                </c:pt>
                <c:pt idx="93448">
                  <c:v>0.98337578699999995</c:v>
                </c:pt>
                <c:pt idx="93449">
                  <c:v>0.98337578699999995</c:v>
                </c:pt>
                <c:pt idx="93450">
                  <c:v>0.987316898</c:v>
                </c:pt>
                <c:pt idx="93451">
                  <c:v>0.99833470599999996</c:v>
                </c:pt>
                <c:pt idx="93452">
                  <c:v>0.994798234</c:v>
                </c:pt>
                <c:pt idx="93453">
                  <c:v>0.99466263200000005</c:v>
                </c:pt>
                <c:pt idx="93454">
                  <c:v>0.98048173699999996</c:v>
                </c:pt>
                <c:pt idx="93455">
                  <c:v>0.98048173699999996</c:v>
                </c:pt>
                <c:pt idx="93456">
                  <c:v>0.99833470599999996</c:v>
                </c:pt>
                <c:pt idx="93457">
                  <c:v>0.98337578699999995</c:v>
                </c:pt>
                <c:pt idx="93458">
                  <c:v>0.99833470599999996</c:v>
                </c:pt>
                <c:pt idx="93459">
                  <c:v>0.98048173699999996</c:v>
                </c:pt>
                <c:pt idx="93460">
                  <c:v>0.98552498799999999</c:v>
                </c:pt>
                <c:pt idx="93461">
                  <c:v>0.98048173699999996</c:v>
                </c:pt>
                <c:pt idx="93462">
                  <c:v>0.99466263200000005</c:v>
                </c:pt>
                <c:pt idx="93463">
                  <c:v>0.99466263200000005</c:v>
                </c:pt>
                <c:pt idx="93464">
                  <c:v>0.99833470599999996</c:v>
                </c:pt>
                <c:pt idx="93465">
                  <c:v>0.98337578699999995</c:v>
                </c:pt>
                <c:pt idx="93466">
                  <c:v>0.98337578699999995</c:v>
                </c:pt>
                <c:pt idx="93467">
                  <c:v>0.99456953599999998</c:v>
                </c:pt>
                <c:pt idx="93468">
                  <c:v>0.994798234</c:v>
                </c:pt>
                <c:pt idx="93469">
                  <c:v>0.99466263200000005</c:v>
                </c:pt>
                <c:pt idx="93470">
                  <c:v>0.98337578699999995</c:v>
                </c:pt>
                <c:pt idx="93471">
                  <c:v>0.99466263200000005</c:v>
                </c:pt>
                <c:pt idx="93472">
                  <c:v>0.99833470599999996</c:v>
                </c:pt>
                <c:pt idx="93473">
                  <c:v>0.99090427199999997</c:v>
                </c:pt>
                <c:pt idx="93474">
                  <c:v>0.98337578699999995</c:v>
                </c:pt>
                <c:pt idx="93475">
                  <c:v>0.98048173699999996</c:v>
                </c:pt>
                <c:pt idx="93476">
                  <c:v>0.99466263200000005</c:v>
                </c:pt>
                <c:pt idx="93477">
                  <c:v>0.98337578699999995</c:v>
                </c:pt>
                <c:pt idx="93478">
                  <c:v>0.994798234</c:v>
                </c:pt>
                <c:pt idx="93479">
                  <c:v>0.98048173699999996</c:v>
                </c:pt>
                <c:pt idx="93480">
                  <c:v>0.98337578699999995</c:v>
                </c:pt>
                <c:pt idx="93481">
                  <c:v>0.98048173699999996</c:v>
                </c:pt>
                <c:pt idx="93482">
                  <c:v>0.99833470599999996</c:v>
                </c:pt>
                <c:pt idx="93483">
                  <c:v>0.98337578699999995</c:v>
                </c:pt>
                <c:pt idx="93484">
                  <c:v>0.98048173699999996</c:v>
                </c:pt>
                <c:pt idx="93485">
                  <c:v>0.98729905299999998</c:v>
                </c:pt>
                <c:pt idx="93486">
                  <c:v>0.99466263200000005</c:v>
                </c:pt>
                <c:pt idx="93487">
                  <c:v>0.98337578699999995</c:v>
                </c:pt>
                <c:pt idx="93488">
                  <c:v>0.99466263200000005</c:v>
                </c:pt>
                <c:pt idx="93489">
                  <c:v>0.98337578699999995</c:v>
                </c:pt>
                <c:pt idx="93490">
                  <c:v>0.99466263200000005</c:v>
                </c:pt>
                <c:pt idx="93491">
                  <c:v>0.99466263200000005</c:v>
                </c:pt>
                <c:pt idx="93492">
                  <c:v>0.99833470599999996</c:v>
                </c:pt>
                <c:pt idx="93493">
                  <c:v>0.99466263200000005</c:v>
                </c:pt>
                <c:pt idx="93494">
                  <c:v>0.98048173699999996</c:v>
                </c:pt>
                <c:pt idx="93495">
                  <c:v>0.98337578699999995</c:v>
                </c:pt>
                <c:pt idx="93496">
                  <c:v>0.987316898</c:v>
                </c:pt>
                <c:pt idx="93497">
                  <c:v>0.994798234</c:v>
                </c:pt>
                <c:pt idx="93498">
                  <c:v>0.99466263200000005</c:v>
                </c:pt>
                <c:pt idx="93499">
                  <c:v>0.99833470599999996</c:v>
                </c:pt>
                <c:pt idx="93500">
                  <c:v>0.99833470599999996</c:v>
                </c:pt>
                <c:pt idx="93501">
                  <c:v>0.994798234</c:v>
                </c:pt>
                <c:pt idx="93502">
                  <c:v>0.99466263200000005</c:v>
                </c:pt>
                <c:pt idx="93503">
                  <c:v>0.98337578699999995</c:v>
                </c:pt>
                <c:pt idx="93504">
                  <c:v>0.99090427199999997</c:v>
                </c:pt>
                <c:pt idx="93505">
                  <c:v>0.99466263200000005</c:v>
                </c:pt>
                <c:pt idx="93506">
                  <c:v>0.98048173699999996</c:v>
                </c:pt>
                <c:pt idx="93507">
                  <c:v>0.99466263200000005</c:v>
                </c:pt>
                <c:pt idx="93508">
                  <c:v>0.994798234</c:v>
                </c:pt>
                <c:pt idx="93509">
                  <c:v>0.98337578699999995</c:v>
                </c:pt>
                <c:pt idx="93510">
                  <c:v>0.99466263200000005</c:v>
                </c:pt>
                <c:pt idx="93511">
                  <c:v>0.99090427199999997</c:v>
                </c:pt>
                <c:pt idx="93512">
                  <c:v>0.98337578699999995</c:v>
                </c:pt>
                <c:pt idx="93513">
                  <c:v>0.99466263200000005</c:v>
                </c:pt>
                <c:pt idx="93514">
                  <c:v>0.994798234</c:v>
                </c:pt>
                <c:pt idx="93515">
                  <c:v>0.99466263200000005</c:v>
                </c:pt>
                <c:pt idx="93516">
                  <c:v>0.98048173699999996</c:v>
                </c:pt>
                <c:pt idx="93517">
                  <c:v>0.99833470599999996</c:v>
                </c:pt>
                <c:pt idx="93518">
                  <c:v>0.98048173699999996</c:v>
                </c:pt>
                <c:pt idx="93519">
                  <c:v>0.994798234</c:v>
                </c:pt>
                <c:pt idx="93520">
                  <c:v>0.99833470599999996</c:v>
                </c:pt>
                <c:pt idx="93521">
                  <c:v>0.98337578699999995</c:v>
                </c:pt>
                <c:pt idx="93522">
                  <c:v>0.98048173699999996</c:v>
                </c:pt>
                <c:pt idx="93523">
                  <c:v>0.99466263200000005</c:v>
                </c:pt>
                <c:pt idx="93524">
                  <c:v>0.98048173699999996</c:v>
                </c:pt>
                <c:pt idx="93525">
                  <c:v>0.99466263200000005</c:v>
                </c:pt>
                <c:pt idx="93526">
                  <c:v>0.98048173699999996</c:v>
                </c:pt>
                <c:pt idx="93527">
                  <c:v>0.98337578699999995</c:v>
                </c:pt>
                <c:pt idx="93528">
                  <c:v>0.98648640799999998</c:v>
                </c:pt>
                <c:pt idx="93529">
                  <c:v>0.98048173699999996</c:v>
                </c:pt>
                <c:pt idx="93530">
                  <c:v>0.98337578699999995</c:v>
                </c:pt>
                <c:pt idx="93531">
                  <c:v>0.99833470599999996</c:v>
                </c:pt>
                <c:pt idx="93532">
                  <c:v>0.99027694600000005</c:v>
                </c:pt>
                <c:pt idx="93533">
                  <c:v>0.98337578699999995</c:v>
                </c:pt>
                <c:pt idx="93534">
                  <c:v>0.99090427199999997</c:v>
                </c:pt>
                <c:pt idx="93535">
                  <c:v>0.98048173699999996</c:v>
                </c:pt>
                <c:pt idx="93536">
                  <c:v>0.98337578699999995</c:v>
                </c:pt>
                <c:pt idx="93537">
                  <c:v>0.98552498799999999</c:v>
                </c:pt>
                <c:pt idx="93538">
                  <c:v>0.98048173699999996</c:v>
                </c:pt>
                <c:pt idx="93539">
                  <c:v>0.994798234</c:v>
                </c:pt>
                <c:pt idx="93540">
                  <c:v>0.99466263200000005</c:v>
                </c:pt>
                <c:pt idx="93541">
                  <c:v>0.98729905299999998</c:v>
                </c:pt>
                <c:pt idx="93542">
                  <c:v>0.99833470599999996</c:v>
                </c:pt>
                <c:pt idx="93543">
                  <c:v>0.98337578699999995</c:v>
                </c:pt>
                <c:pt idx="93544">
                  <c:v>0.99466263200000005</c:v>
                </c:pt>
                <c:pt idx="93545">
                  <c:v>0.98337578699999995</c:v>
                </c:pt>
                <c:pt idx="93546">
                  <c:v>0.99833470599999996</c:v>
                </c:pt>
                <c:pt idx="93547">
                  <c:v>0.98337578699999995</c:v>
                </c:pt>
                <c:pt idx="93548">
                  <c:v>0.99833470599999996</c:v>
                </c:pt>
                <c:pt idx="93549">
                  <c:v>0.994798234</c:v>
                </c:pt>
                <c:pt idx="93550">
                  <c:v>0.98337578699999995</c:v>
                </c:pt>
                <c:pt idx="93551">
                  <c:v>0.99466263200000005</c:v>
                </c:pt>
                <c:pt idx="93552">
                  <c:v>0.99833470599999996</c:v>
                </c:pt>
                <c:pt idx="93553">
                  <c:v>0.98337578699999995</c:v>
                </c:pt>
                <c:pt idx="93554">
                  <c:v>0.98337578699999995</c:v>
                </c:pt>
                <c:pt idx="93555">
                  <c:v>0.98337578699999995</c:v>
                </c:pt>
                <c:pt idx="93556">
                  <c:v>0.98337578699999995</c:v>
                </c:pt>
                <c:pt idx="93557">
                  <c:v>0.99466263200000005</c:v>
                </c:pt>
                <c:pt idx="93558">
                  <c:v>0.99466263200000005</c:v>
                </c:pt>
                <c:pt idx="93559">
                  <c:v>0.98337578699999995</c:v>
                </c:pt>
                <c:pt idx="93560">
                  <c:v>0.99833470599999996</c:v>
                </c:pt>
                <c:pt idx="93561">
                  <c:v>0.987316898</c:v>
                </c:pt>
                <c:pt idx="93562">
                  <c:v>0.98048173699999996</c:v>
                </c:pt>
                <c:pt idx="93563">
                  <c:v>0.98048173699999996</c:v>
                </c:pt>
                <c:pt idx="93564">
                  <c:v>0.99466263200000005</c:v>
                </c:pt>
                <c:pt idx="93565">
                  <c:v>0.994798234</c:v>
                </c:pt>
                <c:pt idx="93566">
                  <c:v>0.98337578699999995</c:v>
                </c:pt>
                <c:pt idx="93567">
                  <c:v>0.98337578699999995</c:v>
                </c:pt>
                <c:pt idx="93568">
                  <c:v>0.99466263200000005</c:v>
                </c:pt>
                <c:pt idx="93569">
                  <c:v>0.994798234</c:v>
                </c:pt>
                <c:pt idx="93570">
                  <c:v>0.99833470599999996</c:v>
                </c:pt>
                <c:pt idx="93571">
                  <c:v>0.987316898</c:v>
                </c:pt>
                <c:pt idx="93572">
                  <c:v>0.994798234</c:v>
                </c:pt>
                <c:pt idx="93573">
                  <c:v>0.98337578699999995</c:v>
                </c:pt>
                <c:pt idx="93574">
                  <c:v>0.994798234</c:v>
                </c:pt>
                <c:pt idx="93575">
                  <c:v>0.98337578699999995</c:v>
                </c:pt>
                <c:pt idx="93576">
                  <c:v>0.99466263200000005</c:v>
                </c:pt>
                <c:pt idx="93577">
                  <c:v>0.98729905299999998</c:v>
                </c:pt>
                <c:pt idx="93578">
                  <c:v>0.99466263200000005</c:v>
                </c:pt>
                <c:pt idx="93579">
                  <c:v>0.98337578699999995</c:v>
                </c:pt>
                <c:pt idx="93580">
                  <c:v>0.98048173699999996</c:v>
                </c:pt>
                <c:pt idx="93581">
                  <c:v>0.99466263200000005</c:v>
                </c:pt>
                <c:pt idx="93582">
                  <c:v>0.99090427199999997</c:v>
                </c:pt>
                <c:pt idx="93583">
                  <c:v>0.99833470599999996</c:v>
                </c:pt>
                <c:pt idx="93584">
                  <c:v>0.99466263200000005</c:v>
                </c:pt>
                <c:pt idx="93585">
                  <c:v>0.99833470599999996</c:v>
                </c:pt>
                <c:pt idx="93586">
                  <c:v>0.96505087099999998</c:v>
                </c:pt>
                <c:pt idx="93587">
                  <c:v>0.98337578699999995</c:v>
                </c:pt>
                <c:pt idx="93588">
                  <c:v>0.98337578699999995</c:v>
                </c:pt>
                <c:pt idx="93589">
                  <c:v>0.98657017000000002</c:v>
                </c:pt>
                <c:pt idx="93590">
                  <c:v>0.98337578699999995</c:v>
                </c:pt>
                <c:pt idx="93591">
                  <c:v>0.98729905299999998</c:v>
                </c:pt>
                <c:pt idx="93592">
                  <c:v>0.994798234</c:v>
                </c:pt>
                <c:pt idx="93593">
                  <c:v>0.99466263200000005</c:v>
                </c:pt>
                <c:pt idx="93594">
                  <c:v>0.99466263200000005</c:v>
                </c:pt>
                <c:pt idx="93595">
                  <c:v>0.994798234</c:v>
                </c:pt>
                <c:pt idx="93596">
                  <c:v>0.98337578699999995</c:v>
                </c:pt>
                <c:pt idx="93597">
                  <c:v>0.99833470599999996</c:v>
                </c:pt>
                <c:pt idx="93598">
                  <c:v>0.99833470599999996</c:v>
                </c:pt>
                <c:pt idx="93599">
                  <c:v>0.994798234</c:v>
                </c:pt>
                <c:pt idx="93600">
                  <c:v>0.98048173699999996</c:v>
                </c:pt>
                <c:pt idx="93601">
                  <c:v>0.98048173699999996</c:v>
                </c:pt>
                <c:pt idx="93602">
                  <c:v>0.99635453600000001</c:v>
                </c:pt>
                <c:pt idx="93603">
                  <c:v>0.99466263200000005</c:v>
                </c:pt>
                <c:pt idx="93604">
                  <c:v>0.99833470599999996</c:v>
                </c:pt>
                <c:pt idx="93605">
                  <c:v>0.99466263200000005</c:v>
                </c:pt>
                <c:pt idx="93606">
                  <c:v>0.99833470599999996</c:v>
                </c:pt>
                <c:pt idx="93607">
                  <c:v>0.994798234</c:v>
                </c:pt>
                <c:pt idx="93608">
                  <c:v>0.99466263200000005</c:v>
                </c:pt>
                <c:pt idx="93609">
                  <c:v>0.99015918800000002</c:v>
                </c:pt>
                <c:pt idx="93610">
                  <c:v>0.98337578699999995</c:v>
                </c:pt>
                <c:pt idx="93611">
                  <c:v>0.98048173699999996</c:v>
                </c:pt>
                <c:pt idx="93612">
                  <c:v>0.98337578699999995</c:v>
                </c:pt>
                <c:pt idx="93613">
                  <c:v>0.99466263200000005</c:v>
                </c:pt>
                <c:pt idx="93614">
                  <c:v>0.98337578699999995</c:v>
                </c:pt>
                <c:pt idx="93615">
                  <c:v>0.98337578699999995</c:v>
                </c:pt>
                <c:pt idx="93616">
                  <c:v>0.98048173699999996</c:v>
                </c:pt>
                <c:pt idx="93617">
                  <c:v>0.99090427199999997</c:v>
                </c:pt>
                <c:pt idx="93618">
                  <c:v>0.99466263200000005</c:v>
                </c:pt>
                <c:pt idx="93619">
                  <c:v>0.98048173699999996</c:v>
                </c:pt>
                <c:pt idx="93620">
                  <c:v>0.98337578699999995</c:v>
                </c:pt>
                <c:pt idx="93621">
                  <c:v>0.98337578699999995</c:v>
                </c:pt>
                <c:pt idx="93622">
                  <c:v>0.994798234</c:v>
                </c:pt>
                <c:pt idx="93623">
                  <c:v>0.98337578699999995</c:v>
                </c:pt>
                <c:pt idx="93624">
                  <c:v>0.99833470599999996</c:v>
                </c:pt>
                <c:pt idx="93625">
                  <c:v>0.99833470599999996</c:v>
                </c:pt>
                <c:pt idx="93626">
                  <c:v>0.99466263200000005</c:v>
                </c:pt>
                <c:pt idx="93627">
                  <c:v>0.99833470599999996</c:v>
                </c:pt>
                <c:pt idx="93628">
                  <c:v>0.98337578699999995</c:v>
                </c:pt>
                <c:pt idx="93629">
                  <c:v>0.99466263200000005</c:v>
                </c:pt>
                <c:pt idx="93630">
                  <c:v>0.99466263200000005</c:v>
                </c:pt>
                <c:pt idx="93631">
                  <c:v>0.98048173699999996</c:v>
                </c:pt>
                <c:pt idx="93632">
                  <c:v>0.99466263200000005</c:v>
                </c:pt>
                <c:pt idx="93633">
                  <c:v>0.994798234</c:v>
                </c:pt>
                <c:pt idx="93634">
                  <c:v>0.98337578699999995</c:v>
                </c:pt>
                <c:pt idx="93635">
                  <c:v>0.99833470599999996</c:v>
                </c:pt>
                <c:pt idx="93636">
                  <c:v>0.98552498799999999</c:v>
                </c:pt>
                <c:pt idx="93637">
                  <c:v>0.99833470599999996</c:v>
                </c:pt>
                <c:pt idx="93638">
                  <c:v>0.98048173699999996</c:v>
                </c:pt>
                <c:pt idx="93639">
                  <c:v>0.99833470599999996</c:v>
                </c:pt>
                <c:pt idx="93640">
                  <c:v>0.99833470599999996</c:v>
                </c:pt>
                <c:pt idx="93641">
                  <c:v>0.99833470599999996</c:v>
                </c:pt>
                <c:pt idx="93642">
                  <c:v>0.99450736299999998</c:v>
                </c:pt>
                <c:pt idx="93643">
                  <c:v>0.994798234</c:v>
                </c:pt>
                <c:pt idx="93644">
                  <c:v>0.98337578699999995</c:v>
                </c:pt>
                <c:pt idx="93645">
                  <c:v>0.99100769600000005</c:v>
                </c:pt>
                <c:pt idx="93646">
                  <c:v>0.98048173699999996</c:v>
                </c:pt>
                <c:pt idx="93647">
                  <c:v>0.994798234</c:v>
                </c:pt>
                <c:pt idx="93648">
                  <c:v>0.98337578699999995</c:v>
                </c:pt>
                <c:pt idx="93649">
                  <c:v>0.98337578699999995</c:v>
                </c:pt>
                <c:pt idx="93650">
                  <c:v>0.99466263200000005</c:v>
                </c:pt>
                <c:pt idx="93651">
                  <c:v>0.98337578699999995</c:v>
                </c:pt>
                <c:pt idx="93652">
                  <c:v>0.98729905299999998</c:v>
                </c:pt>
                <c:pt idx="93653">
                  <c:v>0.99466263200000005</c:v>
                </c:pt>
                <c:pt idx="93654">
                  <c:v>0.98048173699999996</c:v>
                </c:pt>
                <c:pt idx="93655">
                  <c:v>0.98337578699999995</c:v>
                </c:pt>
                <c:pt idx="93656">
                  <c:v>0.99466263200000005</c:v>
                </c:pt>
                <c:pt idx="93657">
                  <c:v>0.98337578699999995</c:v>
                </c:pt>
                <c:pt idx="93658">
                  <c:v>0.98048173699999996</c:v>
                </c:pt>
                <c:pt idx="93659">
                  <c:v>0.98975540500000003</c:v>
                </c:pt>
                <c:pt idx="93660">
                  <c:v>0.99833470599999996</c:v>
                </c:pt>
                <c:pt idx="93661">
                  <c:v>0.98048173699999996</c:v>
                </c:pt>
                <c:pt idx="93662">
                  <c:v>0.99456953599999998</c:v>
                </c:pt>
                <c:pt idx="93663">
                  <c:v>0.99466263200000005</c:v>
                </c:pt>
                <c:pt idx="93664">
                  <c:v>0.99833470599999996</c:v>
                </c:pt>
                <c:pt idx="93665">
                  <c:v>0.99466263200000005</c:v>
                </c:pt>
                <c:pt idx="93666">
                  <c:v>0.98048173699999996</c:v>
                </c:pt>
                <c:pt idx="93667">
                  <c:v>0.98048173699999996</c:v>
                </c:pt>
                <c:pt idx="93668">
                  <c:v>0.994798234</c:v>
                </c:pt>
                <c:pt idx="93669">
                  <c:v>0.98337578699999995</c:v>
                </c:pt>
                <c:pt idx="93670">
                  <c:v>0.99466263200000005</c:v>
                </c:pt>
                <c:pt idx="93671">
                  <c:v>0.98048173699999996</c:v>
                </c:pt>
                <c:pt idx="93672">
                  <c:v>0.99626751000000002</c:v>
                </c:pt>
                <c:pt idx="93673">
                  <c:v>0.994798234</c:v>
                </c:pt>
                <c:pt idx="93674">
                  <c:v>0.99833470599999996</c:v>
                </c:pt>
                <c:pt idx="93675">
                  <c:v>0.99466263200000005</c:v>
                </c:pt>
                <c:pt idx="93676">
                  <c:v>0.98048173699999996</c:v>
                </c:pt>
                <c:pt idx="93677">
                  <c:v>0.98337578699999995</c:v>
                </c:pt>
                <c:pt idx="93678">
                  <c:v>0.98048173699999996</c:v>
                </c:pt>
                <c:pt idx="93679">
                  <c:v>0.99466263200000005</c:v>
                </c:pt>
                <c:pt idx="93680">
                  <c:v>0.98337578699999995</c:v>
                </c:pt>
                <c:pt idx="93681">
                  <c:v>0.98048173699999996</c:v>
                </c:pt>
                <c:pt idx="93682">
                  <c:v>0.99466263200000005</c:v>
                </c:pt>
                <c:pt idx="93683">
                  <c:v>0.98048173699999996</c:v>
                </c:pt>
                <c:pt idx="93684">
                  <c:v>0.994798234</c:v>
                </c:pt>
                <c:pt idx="93685">
                  <c:v>0.99090427199999997</c:v>
                </c:pt>
                <c:pt idx="93686">
                  <c:v>0.98337578699999995</c:v>
                </c:pt>
                <c:pt idx="93687">
                  <c:v>0.99027694600000005</c:v>
                </c:pt>
                <c:pt idx="93688">
                  <c:v>0.98337578699999995</c:v>
                </c:pt>
                <c:pt idx="93689">
                  <c:v>0.99466263200000005</c:v>
                </c:pt>
                <c:pt idx="93690">
                  <c:v>0.98337578699999995</c:v>
                </c:pt>
                <c:pt idx="93691">
                  <c:v>0.98048173699999996</c:v>
                </c:pt>
                <c:pt idx="93692">
                  <c:v>0.98337578699999995</c:v>
                </c:pt>
                <c:pt idx="93693">
                  <c:v>0.98048173699999996</c:v>
                </c:pt>
                <c:pt idx="93694">
                  <c:v>0.99027694600000005</c:v>
                </c:pt>
                <c:pt idx="93695">
                  <c:v>0.99466263200000005</c:v>
                </c:pt>
                <c:pt idx="93696">
                  <c:v>0.99833470599999996</c:v>
                </c:pt>
                <c:pt idx="93697">
                  <c:v>0.99833470599999996</c:v>
                </c:pt>
                <c:pt idx="93698">
                  <c:v>0.99466263200000005</c:v>
                </c:pt>
                <c:pt idx="93699">
                  <c:v>0.98048173699999996</c:v>
                </c:pt>
                <c:pt idx="93700">
                  <c:v>0.99466263200000005</c:v>
                </c:pt>
                <c:pt idx="93701">
                  <c:v>0.98337578699999995</c:v>
                </c:pt>
                <c:pt idx="93702">
                  <c:v>0.99466263200000005</c:v>
                </c:pt>
                <c:pt idx="93703">
                  <c:v>0.98337578699999995</c:v>
                </c:pt>
                <c:pt idx="93704">
                  <c:v>0.98337578699999995</c:v>
                </c:pt>
                <c:pt idx="93705">
                  <c:v>0.99466263200000005</c:v>
                </c:pt>
                <c:pt idx="93706">
                  <c:v>0.99466263200000005</c:v>
                </c:pt>
                <c:pt idx="93707">
                  <c:v>0.99466263200000005</c:v>
                </c:pt>
                <c:pt idx="93708">
                  <c:v>0.994798234</c:v>
                </c:pt>
                <c:pt idx="93709">
                  <c:v>0.99833470599999996</c:v>
                </c:pt>
                <c:pt idx="93710">
                  <c:v>0.98048173699999996</c:v>
                </c:pt>
                <c:pt idx="93711">
                  <c:v>0.987316898</c:v>
                </c:pt>
                <c:pt idx="93712">
                  <c:v>0.99466263200000005</c:v>
                </c:pt>
                <c:pt idx="93713">
                  <c:v>0.98337578699999995</c:v>
                </c:pt>
                <c:pt idx="93714">
                  <c:v>0.994798234</c:v>
                </c:pt>
                <c:pt idx="93715">
                  <c:v>0.994798234</c:v>
                </c:pt>
                <c:pt idx="93716">
                  <c:v>0.98048173699999996</c:v>
                </c:pt>
                <c:pt idx="93717">
                  <c:v>0.98337578699999995</c:v>
                </c:pt>
                <c:pt idx="93718">
                  <c:v>0.994798234</c:v>
                </c:pt>
                <c:pt idx="93719">
                  <c:v>0.99466263200000005</c:v>
                </c:pt>
                <c:pt idx="93720">
                  <c:v>0.98337578699999995</c:v>
                </c:pt>
                <c:pt idx="93721">
                  <c:v>0.994798234</c:v>
                </c:pt>
                <c:pt idx="93722">
                  <c:v>0.98048173699999996</c:v>
                </c:pt>
                <c:pt idx="93723">
                  <c:v>0.99466263200000005</c:v>
                </c:pt>
                <c:pt idx="93724">
                  <c:v>0.987316898</c:v>
                </c:pt>
                <c:pt idx="93725">
                  <c:v>0.99090427199999997</c:v>
                </c:pt>
                <c:pt idx="93726">
                  <c:v>0.99466263200000005</c:v>
                </c:pt>
                <c:pt idx="93727">
                  <c:v>0.994798234</c:v>
                </c:pt>
                <c:pt idx="93728">
                  <c:v>0.98337578699999995</c:v>
                </c:pt>
                <c:pt idx="93729">
                  <c:v>0.99466263200000005</c:v>
                </c:pt>
                <c:pt idx="93730">
                  <c:v>0.99466263200000005</c:v>
                </c:pt>
                <c:pt idx="93731">
                  <c:v>0.98337578699999995</c:v>
                </c:pt>
                <c:pt idx="93732">
                  <c:v>0.98048173699999996</c:v>
                </c:pt>
                <c:pt idx="93733">
                  <c:v>0.98552498799999999</c:v>
                </c:pt>
                <c:pt idx="93734">
                  <c:v>0.99456953599999998</c:v>
                </c:pt>
                <c:pt idx="93735">
                  <c:v>0.98337578699999995</c:v>
                </c:pt>
                <c:pt idx="93736">
                  <c:v>0.98048173699999996</c:v>
                </c:pt>
                <c:pt idx="93737">
                  <c:v>0.99100769600000005</c:v>
                </c:pt>
                <c:pt idx="93738">
                  <c:v>0.99833470599999996</c:v>
                </c:pt>
                <c:pt idx="93739">
                  <c:v>0.994798234</c:v>
                </c:pt>
                <c:pt idx="93740">
                  <c:v>0.98337578699999995</c:v>
                </c:pt>
                <c:pt idx="93741">
                  <c:v>0.994798234</c:v>
                </c:pt>
                <c:pt idx="93742">
                  <c:v>0.98337578699999995</c:v>
                </c:pt>
                <c:pt idx="93743">
                  <c:v>0.99466263200000005</c:v>
                </c:pt>
                <c:pt idx="93744">
                  <c:v>0.99466263200000005</c:v>
                </c:pt>
                <c:pt idx="93745">
                  <c:v>0.98048173699999996</c:v>
                </c:pt>
                <c:pt idx="93746">
                  <c:v>0.99100769600000005</c:v>
                </c:pt>
                <c:pt idx="93747">
                  <c:v>0.99833470599999996</c:v>
                </c:pt>
                <c:pt idx="93748">
                  <c:v>0.994798234</c:v>
                </c:pt>
                <c:pt idx="93749">
                  <c:v>0.98337578699999995</c:v>
                </c:pt>
                <c:pt idx="93750">
                  <c:v>0.98048173699999996</c:v>
                </c:pt>
                <c:pt idx="93751">
                  <c:v>0.994798234</c:v>
                </c:pt>
                <c:pt idx="93752">
                  <c:v>0.994798234</c:v>
                </c:pt>
                <c:pt idx="93753">
                  <c:v>0.98552498799999999</c:v>
                </c:pt>
                <c:pt idx="93754">
                  <c:v>0.98048173699999996</c:v>
                </c:pt>
                <c:pt idx="93755">
                  <c:v>0.99466263200000005</c:v>
                </c:pt>
                <c:pt idx="93756">
                  <c:v>0.99466263200000005</c:v>
                </c:pt>
                <c:pt idx="93757">
                  <c:v>0.99833470599999996</c:v>
                </c:pt>
                <c:pt idx="93758">
                  <c:v>0.98337578699999995</c:v>
                </c:pt>
                <c:pt idx="93759">
                  <c:v>0.98048173699999996</c:v>
                </c:pt>
                <c:pt idx="93760">
                  <c:v>0.99833470599999996</c:v>
                </c:pt>
                <c:pt idx="93761">
                  <c:v>0.99466263200000005</c:v>
                </c:pt>
                <c:pt idx="93762">
                  <c:v>0.98337578699999995</c:v>
                </c:pt>
                <c:pt idx="93763">
                  <c:v>0.98337578699999995</c:v>
                </c:pt>
                <c:pt idx="93764">
                  <c:v>0.98048173699999996</c:v>
                </c:pt>
                <c:pt idx="93765">
                  <c:v>0.99456953599999998</c:v>
                </c:pt>
                <c:pt idx="93766">
                  <c:v>0.98048173699999996</c:v>
                </c:pt>
                <c:pt idx="93767">
                  <c:v>0.98337578699999995</c:v>
                </c:pt>
                <c:pt idx="93768">
                  <c:v>0.98048173699999996</c:v>
                </c:pt>
                <c:pt idx="93769">
                  <c:v>0.98337578699999995</c:v>
                </c:pt>
                <c:pt idx="93770">
                  <c:v>0.994798234</c:v>
                </c:pt>
                <c:pt idx="93771">
                  <c:v>0.98337578699999995</c:v>
                </c:pt>
                <c:pt idx="93772">
                  <c:v>0.994798234</c:v>
                </c:pt>
                <c:pt idx="93773">
                  <c:v>0.98337578699999995</c:v>
                </c:pt>
                <c:pt idx="93774">
                  <c:v>0.98337578699999995</c:v>
                </c:pt>
                <c:pt idx="93775">
                  <c:v>0.99833470599999996</c:v>
                </c:pt>
                <c:pt idx="93776">
                  <c:v>0.99466263200000005</c:v>
                </c:pt>
                <c:pt idx="93777">
                  <c:v>0.98337578699999995</c:v>
                </c:pt>
                <c:pt idx="93778">
                  <c:v>0.99833470599999996</c:v>
                </c:pt>
                <c:pt idx="93779">
                  <c:v>0.99466263200000005</c:v>
                </c:pt>
                <c:pt idx="93780">
                  <c:v>0.98337578699999995</c:v>
                </c:pt>
                <c:pt idx="93781">
                  <c:v>0.987316898</c:v>
                </c:pt>
                <c:pt idx="93782">
                  <c:v>0.987316898</c:v>
                </c:pt>
                <c:pt idx="93783">
                  <c:v>0.98337578699999995</c:v>
                </c:pt>
                <c:pt idx="93784">
                  <c:v>0.99466263200000005</c:v>
                </c:pt>
                <c:pt idx="93785">
                  <c:v>0.99466263200000005</c:v>
                </c:pt>
                <c:pt idx="93786">
                  <c:v>0.98337578699999995</c:v>
                </c:pt>
                <c:pt idx="93787">
                  <c:v>0.99466263200000005</c:v>
                </c:pt>
                <c:pt idx="93788">
                  <c:v>0.99466263200000005</c:v>
                </c:pt>
                <c:pt idx="93789">
                  <c:v>0.994798234</c:v>
                </c:pt>
                <c:pt idx="93790">
                  <c:v>0.994798234</c:v>
                </c:pt>
                <c:pt idx="93791">
                  <c:v>0.98337578699999995</c:v>
                </c:pt>
                <c:pt idx="93792">
                  <c:v>0.98337578699999995</c:v>
                </c:pt>
                <c:pt idx="93793">
                  <c:v>0.98048173699999996</c:v>
                </c:pt>
                <c:pt idx="93794">
                  <c:v>0.99466263200000005</c:v>
                </c:pt>
                <c:pt idx="93795">
                  <c:v>0.98337578699999995</c:v>
                </c:pt>
                <c:pt idx="93796">
                  <c:v>0.98337578699999995</c:v>
                </c:pt>
                <c:pt idx="93797">
                  <c:v>0.994798234</c:v>
                </c:pt>
                <c:pt idx="93798">
                  <c:v>0.98337578699999995</c:v>
                </c:pt>
                <c:pt idx="93799">
                  <c:v>0.99833470599999996</c:v>
                </c:pt>
                <c:pt idx="93800">
                  <c:v>0.97829186400000001</c:v>
                </c:pt>
                <c:pt idx="93801">
                  <c:v>0.98337578699999995</c:v>
                </c:pt>
                <c:pt idx="93802">
                  <c:v>0.99466263200000005</c:v>
                </c:pt>
                <c:pt idx="93803">
                  <c:v>0.98048173699999996</c:v>
                </c:pt>
                <c:pt idx="93804">
                  <c:v>0.99833470599999996</c:v>
                </c:pt>
                <c:pt idx="93805">
                  <c:v>0.994798234</c:v>
                </c:pt>
                <c:pt idx="93806">
                  <c:v>0.99466263200000005</c:v>
                </c:pt>
                <c:pt idx="93807">
                  <c:v>0.98337578699999995</c:v>
                </c:pt>
                <c:pt idx="93808">
                  <c:v>0.98337578699999995</c:v>
                </c:pt>
                <c:pt idx="93809">
                  <c:v>0.98048173699999996</c:v>
                </c:pt>
                <c:pt idx="93810">
                  <c:v>0.98337578699999995</c:v>
                </c:pt>
                <c:pt idx="93811">
                  <c:v>0.98337578699999995</c:v>
                </c:pt>
                <c:pt idx="93812">
                  <c:v>0.994798234</c:v>
                </c:pt>
                <c:pt idx="93813">
                  <c:v>0.98337578699999995</c:v>
                </c:pt>
                <c:pt idx="93814">
                  <c:v>0.98337578699999995</c:v>
                </c:pt>
                <c:pt idx="93815">
                  <c:v>0.99466263200000005</c:v>
                </c:pt>
                <c:pt idx="93816">
                  <c:v>0.98048173699999996</c:v>
                </c:pt>
                <c:pt idx="93817">
                  <c:v>0.99466263200000005</c:v>
                </c:pt>
                <c:pt idx="93818">
                  <c:v>0.98337578699999995</c:v>
                </c:pt>
                <c:pt idx="93819">
                  <c:v>0.994798234</c:v>
                </c:pt>
                <c:pt idx="93820">
                  <c:v>0.99466263200000005</c:v>
                </c:pt>
                <c:pt idx="93821">
                  <c:v>0.994798234</c:v>
                </c:pt>
                <c:pt idx="93822">
                  <c:v>0.99466263200000005</c:v>
                </c:pt>
                <c:pt idx="93823">
                  <c:v>0.99833470599999996</c:v>
                </c:pt>
                <c:pt idx="93824">
                  <c:v>0.98337578699999995</c:v>
                </c:pt>
                <c:pt idx="93825">
                  <c:v>0.98048173699999996</c:v>
                </c:pt>
                <c:pt idx="93826">
                  <c:v>0.99450736299999998</c:v>
                </c:pt>
                <c:pt idx="93827">
                  <c:v>0.99833470599999996</c:v>
                </c:pt>
                <c:pt idx="93828">
                  <c:v>0.98549281</c:v>
                </c:pt>
                <c:pt idx="93829">
                  <c:v>0.98337578699999995</c:v>
                </c:pt>
                <c:pt idx="93830">
                  <c:v>0.994798234</c:v>
                </c:pt>
                <c:pt idx="93831">
                  <c:v>0.98337578699999995</c:v>
                </c:pt>
                <c:pt idx="93832">
                  <c:v>0.994798234</c:v>
                </c:pt>
                <c:pt idx="93833">
                  <c:v>0.98337578699999995</c:v>
                </c:pt>
                <c:pt idx="93834">
                  <c:v>0.98337578699999995</c:v>
                </c:pt>
                <c:pt idx="93835">
                  <c:v>0.99833470599999996</c:v>
                </c:pt>
                <c:pt idx="93836">
                  <c:v>0.98729905299999998</c:v>
                </c:pt>
                <c:pt idx="93837">
                  <c:v>0.99466263200000005</c:v>
                </c:pt>
                <c:pt idx="93838">
                  <c:v>0.98048173699999996</c:v>
                </c:pt>
                <c:pt idx="93839">
                  <c:v>0.98337578699999995</c:v>
                </c:pt>
                <c:pt idx="93840">
                  <c:v>0.98337578699999995</c:v>
                </c:pt>
                <c:pt idx="93841">
                  <c:v>0.98048173699999996</c:v>
                </c:pt>
                <c:pt idx="93842">
                  <c:v>0.99466263200000005</c:v>
                </c:pt>
                <c:pt idx="93843">
                  <c:v>0.99466263200000005</c:v>
                </c:pt>
                <c:pt idx="93844">
                  <c:v>0.98048173699999996</c:v>
                </c:pt>
                <c:pt idx="93845">
                  <c:v>0.99833470599999996</c:v>
                </c:pt>
                <c:pt idx="93846">
                  <c:v>0.99466263200000005</c:v>
                </c:pt>
                <c:pt idx="93847">
                  <c:v>0.994798234</c:v>
                </c:pt>
                <c:pt idx="93848">
                  <c:v>0.99466263200000005</c:v>
                </c:pt>
                <c:pt idx="93849">
                  <c:v>0.98337578699999995</c:v>
                </c:pt>
                <c:pt idx="93850">
                  <c:v>0.99466263200000005</c:v>
                </c:pt>
                <c:pt idx="93851">
                  <c:v>0.98337578699999995</c:v>
                </c:pt>
                <c:pt idx="93852">
                  <c:v>0.98337578699999995</c:v>
                </c:pt>
                <c:pt idx="93853">
                  <c:v>0.98529628999999996</c:v>
                </c:pt>
                <c:pt idx="93854">
                  <c:v>0.98337578699999995</c:v>
                </c:pt>
                <c:pt idx="93855">
                  <c:v>0.98048173699999996</c:v>
                </c:pt>
                <c:pt idx="93856">
                  <c:v>0.98337578699999995</c:v>
                </c:pt>
                <c:pt idx="93857">
                  <c:v>0.99466263200000005</c:v>
                </c:pt>
                <c:pt idx="93858">
                  <c:v>0.98337578699999995</c:v>
                </c:pt>
                <c:pt idx="93859">
                  <c:v>0.98529628999999996</c:v>
                </c:pt>
                <c:pt idx="93860">
                  <c:v>0.99466263200000005</c:v>
                </c:pt>
                <c:pt idx="93861">
                  <c:v>0.99833470599999996</c:v>
                </c:pt>
                <c:pt idx="93862">
                  <c:v>0.97825968500000005</c:v>
                </c:pt>
                <c:pt idx="93863">
                  <c:v>0.99466263200000005</c:v>
                </c:pt>
                <c:pt idx="93864">
                  <c:v>0.98337578699999995</c:v>
                </c:pt>
                <c:pt idx="93865">
                  <c:v>0.98048173699999996</c:v>
                </c:pt>
                <c:pt idx="93866">
                  <c:v>0.99833470599999996</c:v>
                </c:pt>
                <c:pt idx="93867">
                  <c:v>0.98337578699999995</c:v>
                </c:pt>
                <c:pt idx="93868">
                  <c:v>0.99466263200000005</c:v>
                </c:pt>
                <c:pt idx="93869">
                  <c:v>0.99833470599999996</c:v>
                </c:pt>
                <c:pt idx="93870">
                  <c:v>0.99833470599999996</c:v>
                </c:pt>
                <c:pt idx="93871">
                  <c:v>0.99833470599999996</c:v>
                </c:pt>
                <c:pt idx="93872">
                  <c:v>0.98337578699999995</c:v>
                </c:pt>
                <c:pt idx="93873">
                  <c:v>0.98337578699999995</c:v>
                </c:pt>
                <c:pt idx="93874">
                  <c:v>0.994798234</c:v>
                </c:pt>
                <c:pt idx="93875">
                  <c:v>0.98337578699999995</c:v>
                </c:pt>
                <c:pt idx="93876">
                  <c:v>0.98337578699999995</c:v>
                </c:pt>
                <c:pt idx="93877">
                  <c:v>0.98337578699999995</c:v>
                </c:pt>
                <c:pt idx="93878">
                  <c:v>0.98337578699999995</c:v>
                </c:pt>
                <c:pt idx="93879">
                  <c:v>0.99833470599999996</c:v>
                </c:pt>
                <c:pt idx="93880">
                  <c:v>0.98048173699999996</c:v>
                </c:pt>
                <c:pt idx="93881">
                  <c:v>0.98048173699999996</c:v>
                </c:pt>
                <c:pt idx="93882">
                  <c:v>0.99466263200000005</c:v>
                </c:pt>
                <c:pt idx="93883">
                  <c:v>0.99466263200000005</c:v>
                </c:pt>
                <c:pt idx="93884">
                  <c:v>0.99466263200000005</c:v>
                </c:pt>
                <c:pt idx="93885">
                  <c:v>0.98337578699999995</c:v>
                </c:pt>
                <c:pt idx="93886">
                  <c:v>0.98048173699999996</c:v>
                </c:pt>
                <c:pt idx="93887">
                  <c:v>0.98337578699999995</c:v>
                </c:pt>
                <c:pt idx="93888">
                  <c:v>0.99466263200000005</c:v>
                </c:pt>
                <c:pt idx="93889">
                  <c:v>0.98549281</c:v>
                </c:pt>
                <c:pt idx="93890">
                  <c:v>0.98337578699999995</c:v>
                </c:pt>
                <c:pt idx="93891">
                  <c:v>0.98048173699999996</c:v>
                </c:pt>
                <c:pt idx="93892">
                  <c:v>0.99833470599999996</c:v>
                </c:pt>
                <c:pt idx="93893">
                  <c:v>0.98529628999999996</c:v>
                </c:pt>
                <c:pt idx="93894">
                  <c:v>0.98337578699999995</c:v>
                </c:pt>
                <c:pt idx="93895">
                  <c:v>0.99833470599999996</c:v>
                </c:pt>
                <c:pt idx="93896">
                  <c:v>0.994798234</c:v>
                </c:pt>
                <c:pt idx="93897">
                  <c:v>0.98337578699999995</c:v>
                </c:pt>
                <c:pt idx="93898">
                  <c:v>0.994798234</c:v>
                </c:pt>
                <c:pt idx="93899">
                  <c:v>0.99466263200000005</c:v>
                </c:pt>
                <c:pt idx="93900">
                  <c:v>0.994798234</c:v>
                </c:pt>
                <c:pt idx="93901">
                  <c:v>0.98549281</c:v>
                </c:pt>
                <c:pt idx="93902">
                  <c:v>0.99833470599999996</c:v>
                </c:pt>
                <c:pt idx="93903">
                  <c:v>0.98337578699999995</c:v>
                </c:pt>
                <c:pt idx="93904">
                  <c:v>0.98337578699999995</c:v>
                </c:pt>
                <c:pt idx="93905">
                  <c:v>0.99466263200000005</c:v>
                </c:pt>
                <c:pt idx="93906">
                  <c:v>0.99833470599999996</c:v>
                </c:pt>
                <c:pt idx="93907">
                  <c:v>0.99466263200000005</c:v>
                </c:pt>
                <c:pt idx="93908">
                  <c:v>0.99466263200000005</c:v>
                </c:pt>
                <c:pt idx="93909">
                  <c:v>0.98337578699999995</c:v>
                </c:pt>
                <c:pt idx="93910">
                  <c:v>0.99833470599999996</c:v>
                </c:pt>
                <c:pt idx="93911">
                  <c:v>0.98337578699999995</c:v>
                </c:pt>
                <c:pt idx="93912">
                  <c:v>0.98337578699999995</c:v>
                </c:pt>
                <c:pt idx="93913">
                  <c:v>0.98048173699999996</c:v>
                </c:pt>
                <c:pt idx="93914">
                  <c:v>0.99833470599999996</c:v>
                </c:pt>
                <c:pt idx="93915">
                  <c:v>0.99466263200000005</c:v>
                </c:pt>
                <c:pt idx="93916">
                  <c:v>0.99466263200000005</c:v>
                </c:pt>
                <c:pt idx="93917">
                  <c:v>0.98529628999999996</c:v>
                </c:pt>
                <c:pt idx="93918">
                  <c:v>0.98337578699999995</c:v>
                </c:pt>
                <c:pt idx="93919">
                  <c:v>0.99466263200000005</c:v>
                </c:pt>
                <c:pt idx="93920">
                  <c:v>0.98549281</c:v>
                </c:pt>
                <c:pt idx="93921">
                  <c:v>0.99100769600000005</c:v>
                </c:pt>
                <c:pt idx="93922">
                  <c:v>0.99466263200000005</c:v>
                </c:pt>
                <c:pt idx="93923">
                  <c:v>0.98337578699999995</c:v>
                </c:pt>
                <c:pt idx="93924">
                  <c:v>0.99100769600000005</c:v>
                </c:pt>
                <c:pt idx="93925">
                  <c:v>0.994798234</c:v>
                </c:pt>
                <c:pt idx="93926">
                  <c:v>0.994798234</c:v>
                </c:pt>
                <c:pt idx="93927">
                  <c:v>0.98337578699999995</c:v>
                </c:pt>
                <c:pt idx="93928">
                  <c:v>0.99466263200000005</c:v>
                </c:pt>
                <c:pt idx="93929">
                  <c:v>0.98337578699999995</c:v>
                </c:pt>
                <c:pt idx="93930">
                  <c:v>0.98048173699999996</c:v>
                </c:pt>
                <c:pt idx="93931">
                  <c:v>0.99833470599999996</c:v>
                </c:pt>
                <c:pt idx="93932">
                  <c:v>0.98337578699999995</c:v>
                </c:pt>
                <c:pt idx="93933">
                  <c:v>0.98337578699999995</c:v>
                </c:pt>
                <c:pt idx="93934">
                  <c:v>0.99466263200000005</c:v>
                </c:pt>
                <c:pt idx="93935">
                  <c:v>0.99466263200000005</c:v>
                </c:pt>
                <c:pt idx="93936">
                  <c:v>0.98337578699999995</c:v>
                </c:pt>
                <c:pt idx="93937">
                  <c:v>0.994798234</c:v>
                </c:pt>
                <c:pt idx="93938">
                  <c:v>0.99466263200000005</c:v>
                </c:pt>
                <c:pt idx="93939">
                  <c:v>0.98048173699999996</c:v>
                </c:pt>
                <c:pt idx="93940">
                  <c:v>0.98048173699999996</c:v>
                </c:pt>
                <c:pt idx="93941">
                  <c:v>0.99833470599999996</c:v>
                </c:pt>
                <c:pt idx="93942">
                  <c:v>0.99833470599999996</c:v>
                </c:pt>
                <c:pt idx="93943">
                  <c:v>0.99833470599999996</c:v>
                </c:pt>
                <c:pt idx="93944">
                  <c:v>0.994798234</c:v>
                </c:pt>
                <c:pt idx="93945">
                  <c:v>0.99015918800000002</c:v>
                </c:pt>
                <c:pt idx="93946">
                  <c:v>0.99833470599999996</c:v>
                </c:pt>
                <c:pt idx="93947">
                  <c:v>0.99466263200000005</c:v>
                </c:pt>
                <c:pt idx="93948">
                  <c:v>0.99466263200000005</c:v>
                </c:pt>
                <c:pt idx="93949">
                  <c:v>0.994798234</c:v>
                </c:pt>
                <c:pt idx="93950">
                  <c:v>0.98048173699999996</c:v>
                </c:pt>
                <c:pt idx="93951">
                  <c:v>0.994798234</c:v>
                </c:pt>
                <c:pt idx="93952">
                  <c:v>0.98048173699999996</c:v>
                </c:pt>
                <c:pt idx="93953">
                  <c:v>0.98337578699999995</c:v>
                </c:pt>
                <c:pt idx="93954">
                  <c:v>0.99833470599999996</c:v>
                </c:pt>
                <c:pt idx="93955">
                  <c:v>0.98549281</c:v>
                </c:pt>
                <c:pt idx="93956">
                  <c:v>0.99833470599999996</c:v>
                </c:pt>
                <c:pt idx="93957">
                  <c:v>0.99466263200000005</c:v>
                </c:pt>
                <c:pt idx="93958">
                  <c:v>0.98337578699999995</c:v>
                </c:pt>
                <c:pt idx="93959">
                  <c:v>0.98337578699999995</c:v>
                </c:pt>
                <c:pt idx="93960">
                  <c:v>0.987316898</c:v>
                </c:pt>
                <c:pt idx="93961">
                  <c:v>0.98337578699999995</c:v>
                </c:pt>
                <c:pt idx="93962">
                  <c:v>0.99833470599999996</c:v>
                </c:pt>
                <c:pt idx="93963">
                  <c:v>0.98048173699999996</c:v>
                </c:pt>
                <c:pt idx="93964">
                  <c:v>0.994798234</c:v>
                </c:pt>
                <c:pt idx="93965">
                  <c:v>0.99833470599999996</c:v>
                </c:pt>
                <c:pt idx="93966">
                  <c:v>0.99100769600000005</c:v>
                </c:pt>
                <c:pt idx="93967">
                  <c:v>0.99833470599999996</c:v>
                </c:pt>
                <c:pt idx="93968">
                  <c:v>0.98337578699999995</c:v>
                </c:pt>
                <c:pt idx="93969">
                  <c:v>0.994798234</c:v>
                </c:pt>
                <c:pt idx="93970">
                  <c:v>0.98337578699999995</c:v>
                </c:pt>
                <c:pt idx="93971">
                  <c:v>0.99635453600000001</c:v>
                </c:pt>
                <c:pt idx="93972">
                  <c:v>0.99833470599999996</c:v>
                </c:pt>
                <c:pt idx="93973">
                  <c:v>0.98337578699999995</c:v>
                </c:pt>
                <c:pt idx="93974">
                  <c:v>0.99466263200000005</c:v>
                </c:pt>
                <c:pt idx="93975">
                  <c:v>0.98337578699999995</c:v>
                </c:pt>
                <c:pt idx="93976">
                  <c:v>0.98337578699999995</c:v>
                </c:pt>
                <c:pt idx="93977">
                  <c:v>0.98337578699999995</c:v>
                </c:pt>
                <c:pt idx="93978">
                  <c:v>0.99466263200000005</c:v>
                </c:pt>
                <c:pt idx="93979">
                  <c:v>0.98337578699999995</c:v>
                </c:pt>
                <c:pt idx="93980">
                  <c:v>0.99466263200000005</c:v>
                </c:pt>
                <c:pt idx="93981">
                  <c:v>0.99833470599999996</c:v>
                </c:pt>
                <c:pt idx="93982">
                  <c:v>0.98048173699999996</c:v>
                </c:pt>
                <c:pt idx="93983">
                  <c:v>0.994798234</c:v>
                </c:pt>
                <c:pt idx="93984">
                  <c:v>0.98048173699999996</c:v>
                </c:pt>
                <c:pt idx="93985">
                  <c:v>0.98048173699999996</c:v>
                </c:pt>
                <c:pt idx="93986">
                  <c:v>0.99090427199999997</c:v>
                </c:pt>
                <c:pt idx="93987">
                  <c:v>0.99833470599999996</c:v>
                </c:pt>
                <c:pt idx="93988">
                  <c:v>0.98337578699999995</c:v>
                </c:pt>
                <c:pt idx="93989">
                  <c:v>0.99833470599999996</c:v>
                </c:pt>
                <c:pt idx="93990">
                  <c:v>0.98337578699999995</c:v>
                </c:pt>
                <c:pt idx="93991">
                  <c:v>0.99466263200000005</c:v>
                </c:pt>
                <c:pt idx="93992">
                  <c:v>0.98048173699999996</c:v>
                </c:pt>
                <c:pt idx="93993">
                  <c:v>0.98552498799999999</c:v>
                </c:pt>
                <c:pt idx="93994">
                  <c:v>0.99466263200000005</c:v>
                </c:pt>
                <c:pt idx="93995">
                  <c:v>0.99466263200000005</c:v>
                </c:pt>
                <c:pt idx="93996">
                  <c:v>0.99466263200000005</c:v>
                </c:pt>
                <c:pt idx="93997">
                  <c:v>0.98337578699999995</c:v>
                </c:pt>
                <c:pt idx="93998">
                  <c:v>0.99833470599999996</c:v>
                </c:pt>
                <c:pt idx="93999">
                  <c:v>0.98337578699999995</c:v>
                </c:pt>
                <c:pt idx="94000">
                  <c:v>0.99833470599999996</c:v>
                </c:pt>
                <c:pt idx="94001">
                  <c:v>0.99833470599999996</c:v>
                </c:pt>
                <c:pt idx="94002">
                  <c:v>0.98048173699999996</c:v>
                </c:pt>
                <c:pt idx="94003">
                  <c:v>0.98337578699999995</c:v>
                </c:pt>
                <c:pt idx="94004">
                  <c:v>0.98337578699999995</c:v>
                </c:pt>
                <c:pt idx="94005">
                  <c:v>0.99015918800000002</c:v>
                </c:pt>
                <c:pt idx="94006">
                  <c:v>0.99466263200000005</c:v>
                </c:pt>
                <c:pt idx="94007">
                  <c:v>0.99466263200000005</c:v>
                </c:pt>
                <c:pt idx="94008">
                  <c:v>0.994798234</c:v>
                </c:pt>
                <c:pt idx="94009">
                  <c:v>0.99466263200000005</c:v>
                </c:pt>
                <c:pt idx="94010">
                  <c:v>0.994798234</c:v>
                </c:pt>
                <c:pt idx="94011">
                  <c:v>0.99833470599999996</c:v>
                </c:pt>
                <c:pt idx="94012">
                  <c:v>0.99027694600000005</c:v>
                </c:pt>
                <c:pt idx="94013">
                  <c:v>0.98048173699999996</c:v>
                </c:pt>
                <c:pt idx="94014">
                  <c:v>0.98048173699999996</c:v>
                </c:pt>
                <c:pt idx="94015">
                  <c:v>0.99833470599999996</c:v>
                </c:pt>
                <c:pt idx="94016">
                  <c:v>0.99466263200000005</c:v>
                </c:pt>
                <c:pt idx="94017">
                  <c:v>0.994798234</c:v>
                </c:pt>
                <c:pt idx="94018">
                  <c:v>0.98048173699999996</c:v>
                </c:pt>
                <c:pt idx="94019">
                  <c:v>0.98337578699999995</c:v>
                </c:pt>
                <c:pt idx="94020">
                  <c:v>0.98337578699999995</c:v>
                </c:pt>
                <c:pt idx="94021">
                  <c:v>0.987316898</c:v>
                </c:pt>
                <c:pt idx="94022">
                  <c:v>0.99466263200000005</c:v>
                </c:pt>
                <c:pt idx="94023">
                  <c:v>0.994798234</c:v>
                </c:pt>
                <c:pt idx="94024">
                  <c:v>0.99833470599999996</c:v>
                </c:pt>
                <c:pt idx="94025">
                  <c:v>0.994798234</c:v>
                </c:pt>
                <c:pt idx="94026">
                  <c:v>0.99466263200000005</c:v>
                </c:pt>
                <c:pt idx="94027">
                  <c:v>0.99466263200000005</c:v>
                </c:pt>
                <c:pt idx="94028">
                  <c:v>0.99466263200000005</c:v>
                </c:pt>
                <c:pt idx="94029">
                  <c:v>0.98048173699999996</c:v>
                </c:pt>
                <c:pt idx="94030">
                  <c:v>0.98337578699999995</c:v>
                </c:pt>
                <c:pt idx="94031">
                  <c:v>0.98048173699999996</c:v>
                </c:pt>
                <c:pt idx="94032">
                  <c:v>0.98048173699999996</c:v>
                </c:pt>
                <c:pt idx="94033">
                  <c:v>0.98337578699999995</c:v>
                </c:pt>
                <c:pt idx="94034">
                  <c:v>0.99466263200000005</c:v>
                </c:pt>
                <c:pt idx="94035">
                  <c:v>0.994798234</c:v>
                </c:pt>
                <c:pt idx="94036">
                  <c:v>0.98337578699999995</c:v>
                </c:pt>
                <c:pt idx="94037">
                  <c:v>0.99466263200000005</c:v>
                </c:pt>
                <c:pt idx="94038">
                  <c:v>0.99833470599999996</c:v>
                </c:pt>
                <c:pt idx="94039">
                  <c:v>0.98048173699999996</c:v>
                </c:pt>
                <c:pt idx="94040">
                  <c:v>0.99466263200000005</c:v>
                </c:pt>
                <c:pt idx="94041">
                  <c:v>0.99466263200000005</c:v>
                </c:pt>
                <c:pt idx="94042">
                  <c:v>0.99466263200000005</c:v>
                </c:pt>
                <c:pt idx="94043">
                  <c:v>0.99833470599999996</c:v>
                </c:pt>
                <c:pt idx="94044">
                  <c:v>0.99466263200000005</c:v>
                </c:pt>
                <c:pt idx="94045">
                  <c:v>0.99466263200000005</c:v>
                </c:pt>
                <c:pt idx="94046">
                  <c:v>0.98337578699999995</c:v>
                </c:pt>
                <c:pt idx="94047">
                  <c:v>0.98337578699999995</c:v>
                </c:pt>
                <c:pt idx="94048">
                  <c:v>0.994798234</c:v>
                </c:pt>
                <c:pt idx="94049">
                  <c:v>0.98337578699999995</c:v>
                </c:pt>
                <c:pt idx="94050">
                  <c:v>0.99833470599999996</c:v>
                </c:pt>
                <c:pt idx="94051">
                  <c:v>0.99833470599999996</c:v>
                </c:pt>
                <c:pt idx="94052">
                  <c:v>0.98337578699999995</c:v>
                </c:pt>
                <c:pt idx="94053">
                  <c:v>0.987316898</c:v>
                </c:pt>
                <c:pt idx="94054">
                  <c:v>0.99466263200000005</c:v>
                </c:pt>
                <c:pt idx="94055">
                  <c:v>0.98337578699999995</c:v>
                </c:pt>
                <c:pt idx="94056">
                  <c:v>0.98337578699999995</c:v>
                </c:pt>
                <c:pt idx="94057">
                  <c:v>0.99090427199999997</c:v>
                </c:pt>
                <c:pt idx="94058">
                  <c:v>0.99456953599999998</c:v>
                </c:pt>
                <c:pt idx="94059">
                  <c:v>0.98337578699999995</c:v>
                </c:pt>
                <c:pt idx="94060">
                  <c:v>0.99015918800000002</c:v>
                </c:pt>
                <c:pt idx="94061">
                  <c:v>0.994798234</c:v>
                </c:pt>
                <c:pt idx="94062">
                  <c:v>0.99833470599999996</c:v>
                </c:pt>
                <c:pt idx="94063">
                  <c:v>0.994798234</c:v>
                </c:pt>
                <c:pt idx="94064">
                  <c:v>0.99466263200000005</c:v>
                </c:pt>
                <c:pt idx="94065">
                  <c:v>0.98337578699999995</c:v>
                </c:pt>
                <c:pt idx="94066">
                  <c:v>0.99833470599999996</c:v>
                </c:pt>
                <c:pt idx="94067">
                  <c:v>0.98529628999999996</c:v>
                </c:pt>
                <c:pt idx="94068">
                  <c:v>0.994798234</c:v>
                </c:pt>
                <c:pt idx="94069">
                  <c:v>0.98337578699999995</c:v>
                </c:pt>
                <c:pt idx="94070">
                  <c:v>0.99090427199999997</c:v>
                </c:pt>
                <c:pt idx="94071">
                  <c:v>0.99466263200000005</c:v>
                </c:pt>
                <c:pt idx="94072">
                  <c:v>0.994798234</c:v>
                </c:pt>
                <c:pt idx="94073">
                  <c:v>0.98337578699999995</c:v>
                </c:pt>
                <c:pt idx="94074">
                  <c:v>0.99466263200000005</c:v>
                </c:pt>
                <c:pt idx="94075">
                  <c:v>0.994798234</c:v>
                </c:pt>
                <c:pt idx="94076">
                  <c:v>0.98048173699999996</c:v>
                </c:pt>
                <c:pt idx="94077">
                  <c:v>0.99466263200000005</c:v>
                </c:pt>
                <c:pt idx="94078">
                  <c:v>0.98337578699999995</c:v>
                </c:pt>
                <c:pt idx="94079">
                  <c:v>0.98048173699999996</c:v>
                </c:pt>
                <c:pt idx="94080">
                  <c:v>0.98048173699999996</c:v>
                </c:pt>
                <c:pt idx="94081">
                  <c:v>0.99833470599999996</c:v>
                </c:pt>
                <c:pt idx="94082">
                  <c:v>0.98048173699999996</c:v>
                </c:pt>
                <c:pt idx="94083">
                  <c:v>0.99833470599999996</c:v>
                </c:pt>
                <c:pt idx="94084">
                  <c:v>0.99466263200000005</c:v>
                </c:pt>
                <c:pt idx="94085">
                  <c:v>0.99833470599999996</c:v>
                </c:pt>
                <c:pt idx="94086">
                  <c:v>0.99466263200000005</c:v>
                </c:pt>
                <c:pt idx="94087">
                  <c:v>0.99833470599999996</c:v>
                </c:pt>
                <c:pt idx="94088">
                  <c:v>0.99833470599999996</c:v>
                </c:pt>
                <c:pt idx="94089">
                  <c:v>0.98048173699999996</c:v>
                </c:pt>
                <c:pt idx="94090">
                  <c:v>0.99466263200000005</c:v>
                </c:pt>
                <c:pt idx="94091">
                  <c:v>0.99833470599999996</c:v>
                </c:pt>
                <c:pt idx="94092">
                  <c:v>0.99090427199999997</c:v>
                </c:pt>
                <c:pt idx="94093">
                  <c:v>0.99466263200000005</c:v>
                </c:pt>
                <c:pt idx="94094">
                  <c:v>0.99833470599999996</c:v>
                </c:pt>
                <c:pt idx="94095">
                  <c:v>0.98337578699999995</c:v>
                </c:pt>
                <c:pt idx="94096">
                  <c:v>0.98048173699999996</c:v>
                </c:pt>
                <c:pt idx="94097">
                  <c:v>0.994798234</c:v>
                </c:pt>
                <c:pt idx="94098">
                  <c:v>0.99466263200000005</c:v>
                </c:pt>
                <c:pt idx="94099">
                  <c:v>0.98337578699999995</c:v>
                </c:pt>
                <c:pt idx="94100">
                  <c:v>0.98337578699999995</c:v>
                </c:pt>
                <c:pt idx="94101">
                  <c:v>0.994798234</c:v>
                </c:pt>
                <c:pt idx="94102">
                  <c:v>0.98337578699999995</c:v>
                </c:pt>
                <c:pt idx="94103">
                  <c:v>0.994798234</c:v>
                </c:pt>
                <c:pt idx="94104">
                  <c:v>0.99833470599999996</c:v>
                </c:pt>
                <c:pt idx="94105">
                  <c:v>0.98337578699999995</c:v>
                </c:pt>
                <c:pt idx="94106">
                  <c:v>0.99833470599999996</c:v>
                </c:pt>
                <c:pt idx="94107">
                  <c:v>0.99833470599999996</c:v>
                </c:pt>
                <c:pt idx="94108">
                  <c:v>0.99466263200000005</c:v>
                </c:pt>
                <c:pt idx="94109">
                  <c:v>0.99090427199999997</c:v>
                </c:pt>
                <c:pt idx="94110">
                  <c:v>0.99833470599999996</c:v>
                </c:pt>
                <c:pt idx="94111">
                  <c:v>0.99466263200000005</c:v>
                </c:pt>
                <c:pt idx="94112">
                  <c:v>0.987316898</c:v>
                </c:pt>
                <c:pt idx="94113">
                  <c:v>0.99466263200000005</c:v>
                </c:pt>
                <c:pt idx="94114">
                  <c:v>0.99833470599999996</c:v>
                </c:pt>
                <c:pt idx="94115">
                  <c:v>0.98337578699999995</c:v>
                </c:pt>
                <c:pt idx="94116">
                  <c:v>0.98048173699999996</c:v>
                </c:pt>
                <c:pt idx="94117">
                  <c:v>0.987316898</c:v>
                </c:pt>
                <c:pt idx="94118">
                  <c:v>0.98048173699999996</c:v>
                </c:pt>
                <c:pt idx="94119">
                  <c:v>0.98048173699999996</c:v>
                </c:pt>
                <c:pt idx="94120">
                  <c:v>0.98048173699999996</c:v>
                </c:pt>
                <c:pt idx="94121">
                  <c:v>0.99833470599999996</c:v>
                </c:pt>
                <c:pt idx="94122">
                  <c:v>0.99635453600000001</c:v>
                </c:pt>
                <c:pt idx="94123">
                  <c:v>0.99015918800000002</c:v>
                </c:pt>
                <c:pt idx="94124">
                  <c:v>0.98552498799999999</c:v>
                </c:pt>
                <c:pt idx="94125">
                  <c:v>0.98048173699999996</c:v>
                </c:pt>
                <c:pt idx="94126">
                  <c:v>0.98048173699999996</c:v>
                </c:pt>
                <c:pt idx="94127">
                  <c:v>0.994798234</c:v>
                </c:pt>
                <c:pt idx="94128">
                  <c:v>0.99466263200000005</c:v>
                </c:pt>
                <c:pt idx="94129">
                  <c:v>0.98337578699999995</c:v>
                </c:pt>
                <c:pt idx="94130">
                  <c:v>0.994798234</c:v>
                </c:pt>
                <c:pt idx="94131">
                  <c:v>0.98337578699999995</c:v>
                </c:pt>
                <c:pt idx="94132">
                  <c:v>0.99833470599999996</c:v>
                </c:pt>
                <c:pt idx="94133">
                  <c:v>0.99466263200000005</c:v>
                </c:pt>
                <c:pt idx="94134">
                  <c:v>0.98048173699999996</c:v>
                </c:pt>
                <c:pt idx="94135">
                  <c:v>0.98048173699999996</c:v>
                </c:pt>
                <c:pt idx="94136">
                  <c:v>0.98048173699999996</c:v>
                </c:pt>
                <c:pt idx="94137">
                  <c:v>0.98048173699999996</c:v>
                </c:pt>
                <c:pt idx="94138">
                  <c:v>0.99833470599999996</c:v>
                </c:pt>
                <c:pt idx="94139">
                  <c:v>0.98337578699999995</c:v>
                </c:pt>
                <c:pt idx="94140">
                  <c:v>0.987316898</c:v>
                </c:pt>
                <c:pt idx="94141">
                  <c:v>0.98337578699999995</c:v>
                </c:pt>
                <c:pt idx="94142">
                  <c:v>0.99466263200000005</c:v>
                </c:pt>
                <c:pt idx="94143">
                  <c:v>0.98337578699999995</c:v>
                </c:pt>
                <c:pt idx="94144">
                  <c:v>0.99833470599999996</c:v>
                </c:pt>
                <c:pt idx="94145">
                  <c:v>0.98337578699999995</c:v>
                </c:pt>
                <c:pt idx="94146">
                  <c:v>0.994798234</c:v>
                </c:pt>
                <c:pt idx="94147">
                  <c:v>0.98337578699999995</c:v>
                </c:pt>
                <c:pt idx="94148">
                  <c:v>0.98337578699999995</c:v>
                </c:pt>
                <c:pt idx="94149">
                  <c:v>0.98337578699999995</c:v>
                </c:pt>
                <c:pt idx="94150">
                  <c:v>0.98337578699999995</c:v>
                </c:pt>
                <c:pt idx="94151">
                  <c:v>0.99466263200000005</c:v>
                </c:pt>
                <c:pt idx="94152">
                  <c:v>0.99100769600000005</c:v>
                </c:pt>
                <c:pt idx="94153">
                  <c:v>0.98337578699999995</c:v>
                </c:pt>
                <c:pt idx="94154">
                  <c:v>0.994798234</c:v>
                </c:pt>
                <c:pt idx="94155">
                  <c:v>0.98048173699999996</c:v>
                </c:pt>
                <c:pt idx="94156">
                  <c:v>0.994798234</c:v>
                </c:pt>
                <c:pt idx="94157">
                  <c:v>0.994798234</c:v>
                </c:pt>
                <c:pt idx="94158">
                  <c:v>0.98048173699999996</c:v>
                </c:pt>
                <c:pt idx="94159">
                  <c:v>0.98048173699999996</c:v>
                </c:pt>
                <c:pt idx="94160">
                  <c:v>0.994798234</c:v>
                </c:pt>
                <c:pt idx="94161">
                  <c:v>0.994798234</c:v>
                </c:pt>
                <c:pt idx="94162">
                  <c:v>0.994798234</c:v>
                </c:pt>
                <c:pt idx="94163">
                  <c:v>0.994798234</c:v>
                </c:pt>
                <c:pt idx="94164">
                  <c:v>0.98337578699999995</c:v>
                </c:pt>
                <c:pt idx="94165">
                  <c:v>0.99833470599999996</c:v>
                </c:pt>
                <c:pt idx="94166">
                  <c:v>0.98337578699999995</c:v>
                </c:pt>
                <c:pt idx="94167">
                  <c:v>0.99833470599999996</c:v>
                </c:pt>
                <c:pt idx="94168">
                  <c:v>0.99833470599999996</c:v>
                </c:pt>
                <c:pt idx="94169">
                  <c:v>0.99833470599999996</c:v>
                </c:pt>
                <c:pt idx="94170">
                  <c:v>0.99833470599999996</c:v>
                </c:pt>
                <c:pt idx="94171">
                  <c:v>0.99466263200000005</c:v>
                </c:pt>
                <c:pt idx="94172">
                  <c:v>0.99833470599999996</c:v>
                </c:pt>
                <c:pt idx="94173">
                  <c:v>0.99833470599999996</c:v>
                </c:pt>
                <c:pt idx="94174">
                  <c:v>0.99466263200000005</c:v>
                </c:pt>
                <c:pt idx="94175">
                  <c:v>0.98552498799999999</c:v>
                </c:pt>
                <c:pt idx="94176">
                  <c:v>0.99466263200000005</c:v>
                </c:pt>
                <c:pt idx="94177">
                  <c:v>0.994798234</c:v>
                </c:pt>
                <c:pt idx="94178">
                  <c:v>0.98048173699999996</c:v>
                </c:pt>
                <c:pt idx="94179">
                  <c:v>0.98337578699999995</c:v>
                </c:pt>
                <c:pt idx="94180">
                  <c:v>0.98337578699999995</c:v>
                </c:pt>
                <c:pt idx="94181">
                  <c:v>0.98337578699999995</c:v>
                </c:pt>
                <c:pt idx="94182">
                  <c:v>0.99833470599999996</c:v>
                </c:pt>
                <c:pt idx="94183">
                  <c:v>0.99466263200000005</c:v>
                </c:pt>
                <c:pt idx="94184">
                  <c:v>0.994798234</c:v>
                </c:pt>
                <c:pt idx="94185">
                  <c:v>0.99466263200000005</c:v>
                </c:pt>
                <c:pt idx="94186">
                  <c:v>0.99833470599999996</c:v>
                </c:pt>
                <c:pt idx="94187">
                  <c:v>0.98337578699999995</c:v>
                </c:pt>
                <c:pt idx="94188">
                  <c:v>0.98337578699999995</c:v>
                </c:pt>
                <c:pt idx="94189">
                  <c:v>0.99833470599999996</c:v>
                </c:pt>
                <c:pt idx="94190">
                  <c:v>0.99466263200000005</c:v>
                </c:pt>
                <c:pt idx="94191">
                  <c:v>0.98048173699999996</c:v>
                </c:pt>
                <c:pt idx="94192">
                  <c:v>0.99466263200000005</c:v>
                </c:pt>
                <c:pt idx="94193">
                  <c:v>0.99466263200000005</c:v>
                </c:pt>
                <c:pt idx="94194">
                  <c:v>0.99833470599999996</c:v>
                </c:pt>
                <c:pt idx="94195">
                  <c:v>0.99466263200000005</c:v>
                </c:pt>
                <c:pt idx="94196">
                  <c:v>0.98337578699999995</c:v>
                </c:pt>
                <c:pt idx="94197">
                  <c:v>0.99466263200000005</c:v>
                </c:pt>
                <c:pt idx="94198">
                  <c:v>0.98337578699999995</c:v>
                </c:pt>
                <c:pt idx="94199">
                  <c:v>0.99466263200000005</c:v>
                </c:pt>
                <c:pt idx="94200">
                  <c:v>0.98337578699999995</c:v>
                </c:pt>
                <c:pt idx="94201">
                  <c:v>0.98048173699999996</c:v>
                </c:pt>
                <c:pt idx="94202">
                  <c:v>0.98048173699999996</c:v>
                </c:pt>
                <c:pt idx="94203">
                  <c:v>0.98048173699999996</c:v>
                </c:pt>
                <c:pt idx="94204">
                  <c:v>0.98729905299999998</c:v>
                </c:pt>
                <c:pt idx="94205">
                  <c:v>0.98337578699999995</c:v>
                </c:pt>
                <c:pt idx="94206">
                  <c:v>0.99466263200000005</c:v>
                </c:pt>
                <c:pt idx="94207">
                  <c:v>0.99833470599999996</c:v>
                </c:pt>
                <c:pt idx="94208">
                  <c:v>0.99466263200000005</c:v>
                </c:pt>
                <c:pt idx="94209">
                  <c:v>0.99015918800000002</c:v>
                </c:pt>
                <c:pt idx="94210">
                  <c:v>0.98337578699999995</c:v>
                </c:pt>
                <c:pt idx="94211">
                  <c:v>0.987316898</c:v>
                </c:pt>
                <c:pt idx="94212">
                  <c:v>0.98048173699999996</c:v>
                </c:pt>
                <c:pt idx="94213">
                  <c:v>0.994798234</c:v>
                </c:pt>
                <c:pt idx="94214">
                  <c:v>0.98729905299999998</c:v>
                </c:pt>
                <c:pt idx="94215">
                  <c:v>0.98337578699999995</c:v>
                </c:pt>
                <c:pt idx="94216">
                  <c:v>0.98337578699999995</c:v>
                </c:pt>
                <c:pt idx="94217">
                  <c:v>0.99466263200000005</c:v>
                </c:pt>
                <c:pt idx="94218">
                  <c:v>0.99466263200000005</c:v>
                </c:pt>
                <c:pt idx="94219">
                  <c:v>0.98337578699999995</c:v>
                </c:pt>
                <c:pt idx="94220">
                  <c:v>0.99466263200000005</c:v>
                </c:pt>
                <c:pt idx="94221">
                  <c:v>0.98337578699999995</c:v>
                </c:pt>
                <c:pt idx="94222">
                  <c:v>0.98048173699999996</c:v>
                </c:pt>
                <c:pt idx="94223">
                  <c:v>0.98337578699999995</c:v>
                </c:pt>
                <c:pt idx="94224">
                  <c:v>0.98048173699999996</c:v>
                </c:pt>
                <c:pt idx="94225">
                  <c:v>0.98337578699999995</c:v>
                </c:pt>
                <c:pt idx="94226">
                  <c:v>0.994798234</c:v>
                </c:pt>
                <c:pt idx="94227">
                  <c:v>0.99100769600000005</c:v>
                </c:pt>
                <c:pt idx="94228">
                  <c:v>0.99466263200000005</c:v>
                </c:pt>
                <c:pt idx="94229">
                  <c:v>0.99833470599999996</c:v>
                </c:pt>
                <c:pt idx="94230">
                  <c:v>0.994798234</c:v>
                </c:pt>
                <c:pt idx="94231">
                  <c:v>0.99833470599999996</c:v>
                </c:pt>
                <c:pt idx="94232">
                  <c:v>0.99466263200000005</c:v>
                </c:pt>
                <c:pt idx="94233">
                  <c:v>0.994798234</c:v>
                </c:pt>
                <c:pt idx="94234">
                  <c:v>0.98337578699999995</c:v>
                </c:pt>
                <c:pt idx="94235">
                  <c:v>0.98337578699999995</c:v>
                </c:pt>
                <c:pt idx="94236">
                  <c:v>0.98048173699999996</c:v>
                </c:pt>
                <c:pt idx="94237">
                  <c:v>0.99466263200000005</c:v>
                </c:pt>
                <c:pt idx="94238">
                  <c:v>0.994798234</c:v>
                </c:pt>
                <c:pt idx="94239">
                  <c:v>0.98048173699999996</c:v>
                </c:pt>
                <c:pt idx="94240">
                  <c:v>0.99466263200000005</c:v>
                </c:pt>
                <c:pt idx="94241">
                  <c:v>0.994798234</c:v>
                </c:pt>
                <c:pt idx="94242">
                  <c:v>0.99100769600000005</c:v>
                </c:pt>
                <c:pt idx="94243">
                  <c:v>0.98048173699999996</c:v>
                </c:pt>
                <c:pt idx="94244">
                  <c:v>0.98337578699999995</c:v>
                </c:pt>
                <c:pt idx="94245">
                  <c:v>0.99466263200000005</c:v>
                </c:pt>
                <c:pt idx="94246">
                  <c:v>0.99833470599999996</c:v>
                </c:pt>
                <c:pt idx="94247">
                  <c:v>0.99090427199999997</c:v>
                </c:pt>
                <c:pt idx="94248">
                  <c:v>0.98337578699999995</c:v>
                </c:pt>
                <c:pt idx="94249">
                  <c:v>0.98337578699999995</c:v>
                </c:pt>
                <c:pt idx="94250">
                  <c:v>0.98048173699999996</c:v>
                </c:pt>
                <c:pt idx="94251">
                  <c:v>0.99833470599999996</c:v>
                </c:pt>
                <c:pt idx="94252">
                  <c:v>0.99466263200000005</c:v>
                </c:pt>
                <c:pt idx="94253">
                  <c:v>0.99456953599999998</c:v>
                </c:pt>
                <c:pt idx="94254">
                  <c:v>0.98337578699999995</c:v>
                </c:pt>
                <c:pt idx="94255">
                  <c:v>0.99466263200000005</c:v>
                </c:pt>
                <c:pt idx="94256">
                  <c:v>0.99466263200000005</c:v>
                </c:pt>
                <c:pt idx="94257">
                  <c:v>0.98337578699999995</c:v>
                </c:pt>
                <c:pt idx="94258">
                  <c:v>0.98337578699999995</c:v>
                </c:pt>
                <c:pt idx="94259">
                  <c:v>0.99456953599999998</c:v>
                </c:pt>
                <c:pt idx="94260">
                  <c:v>0.99450736299999998</c:v>
                </c:pt>
                <c:pt idx="94261">
                  <c:v>0.99466263200000005</c:v>
                </c:pt>
                <c:pt idx="94262">
                  <c:v>0.994798234</c:v>
                </c:pt>
                <c:pt idx="94263">
                  <c:v>0.994798234</c:v>
                </c:pt>
                <c:pt idx="94264">
                  <c:v>0.98048173699999996</c:v>
                </c:pt>
                <c:pt idx="94265">
                  <c:v>0.98048173699999996</c:v>
                </c:pt>
                <c:pt idx="94266">
                  <c:v>0.994798234</c:v>
                </c:pt>
                <c:pt idx="94267">
                  <c:v>0.98337578699999995</c:v>
                </c:pt>
                <c:pt idx="94268">
                  <c:v>0.98552498799999999</c:v>
                </c:pt>
                <c:pt idx="94269">
                  <c:v>0.98048173699999996</c:v>
                </c:pt>
                <c:pt idx="94270">
                  <c:v>0.99833470599999996</c:v>
                </c:pt>
                <c:pt idx="94271">
                  <c:v>0.98337578699999995</c:v>
                </c:pt>
                <c:pt idx="94272">
                  <c:v>0.994798234</c:v>
                </c:pt>
                <c:pt idx="94273">
                  <c:v>0.99466263200000005</c:v>
                </c:pt>
                <c:pt idx="94274">
                  <c:v>0.98048173699999996</c:v>
                </c:pt>
                <c:pt idx="94275">
                  <c:v>0.98337578699999995</c:v>
                </c:pt>
                <c:pt idx="94276">
                  <c:v>0.98337578699999995</c:v>
                </c:pt>
                <c:pt idx="94277">
                  <c:v>0.99090427199999997</c:v>
                </c:pt>
                <c:pt idx="94278">
                  <c:v>0.99466263200000005</c:v>
                </c:pt>
                <c:pt idx="94279">
                  <c:v>0.99466263200000005</c:v>
                </c:pt>
                <c:pt idx="94280">
                  <c:v>0.994798234</c:v>
                </c:pt>
                <c:pt idx="94281">
                  <c:v>0.994798234</c:v>
                </c:pt>
                <c:pt idx="94282">
                  <c:v>0.98337578699999995</c:v>
                </c:pt>
                <c:pt idx="94283">
                  <c:v>0.994798234</c:v>
                </c:pt>
                <c:pt idx="94284">
                  <c:v>0.99833470599999996</c:v>
                </c:pt>
                <c:pt idx="94285">
                  <c:v>0.99466263200000005</c:v>
                </c:pt>
                <c:pt idx="94286">
                  <c:v>0.994798234</c:v>
                </c:pt>
                <c:pt idx="94287">
                  <c:v>0.994798234</c:v>
                </c:pt>
                <c:pt idx="94288">
                  <c:v>0.98337578699999995</c:v>
                </c:pt>
                <c:pt idx="94289">
                  <c:v>0.99466263200000005</c:v>
                </c:pt>
                <c:pt idx="94290">
                  <c:v>0.98048173699999996</c:v>
                </c:pt>
                <c:pt idx="94291">
                  <c:v>0.99833470599999996</c:v>
                </c:pt>
                <c:pt idx="94292">
                  <c:v>0.99466263200000005</c:v>
                </c:pt>
                <c:pt idx="94293">
                  <c:v>0.994798234</c:v>
                </c:pt>
                <c:pt idx="94294">
                  <c:v>0.98552498799999999</c:v>
                </c:pt>
                <c:pt idx="94295">
                  <c:v>0.99466263200000005</c:v>
                </c:pt>
                <c:pt idx="94296">
                  <c:v>0.98048173699999996</c:v>
                </c:pt>
                <c:pt idx="94297">
                  <c:v>0.98048173699999996</c:v>
                </c:pt>
                <c:pt idx="94298">
                  <c:v>0.99466263200000005</c:v>
                </c:pt>
                <c:pt idx="94299">
                  <c:v>0.99466263200000005</c:v>
                </c:pt>
                <c:pt idx="94300">
                  <c:v>0.99833470599999996</c:v>
                </c:pt>
                <c:pt idx="94301">
                  <c:v>0.99833470599999996</c:v>
                </c:pt>
                <c:pt idx="94302">
                  <c:v>0.99833470599999996</c:v>
                </c:pt>
                <c:pt idx="94303">
                  <c:v>0.99833470599999996</c:v>
                </c:pt>
                <c:pt idx="94304">
                  <c:v>0.99833470599999996</c:v>
                </c:pt>
                <c:pt idx="94305">
                  <c:v>0.99466263200000005</c:v>
                </c:pt>
                <c:pt idx="94306">
                  <c:v>0.99466263200000005</c:v>
                </c:pt>
                <c:pt idx="94307">
                  <c:v>0.99833470599999996</c:v>
                </c:pt>
                <c:pt idx="94308">
                  <c:v>0.98048173699999996</c:v>
                </c:pt>
                <c:pt idx="94309">
                  <c:v>0.98337578699999995</c:v>
                </c:pt>
                <c:pt idx="94310">
                  <c:v>0.98048173699999996</c:v>
                </c:pt>
                <c:pt idx="94311">
                  <c:v>0.99833470599999996</c:v>
                </c:pt>
                <c:pt idx="94312">
                  <c:v>0.99833470599999996</c:v>
                </c:pt>
                <c:pt idx="94313">
                  <c:v>0.98337578699999995</c:v>
                </c:pt>
                <c:pt idx="94314">
                  <c:v>0.994798234</c:v>
                </c:pt>
                <c:pt idx="94315">
                  <c:v>0.994798234</c:v>
                </c:pt>
                <c:pt idx="94316">
                  <c:v>0.99466263200000005</c:v>
                </c:pt>
                <c:pt idx="94317">
                  <c:v>0.98337578699999995</c:v>
                </c:pt>
                <c:pt idx="94318">
                  <c:v>0.99833470599999996</c:v>
                </c:pt>
                <c:pt idx="94319">
                  <c:v>0.98048173699999996</c:v>
                </c:pt>
                <c:pt idx="94320">
                  <c:v>0.99466263200000005</c:v>
                </c:pt>
                <c:pt idx="94321">
                  <c:v>0.994798234</c:v>
                </c:pt>
                <c:pt idx="94322">
                  <c:v>0.99466263200000005</c:v>
                </c:pt>
                <c:pt idx="94323">
                  <c:v>0.99466263200000005</c:v>
                </c:pt>
                <c:pt idx="94324">
                  <c:v>0.98048173699999996</c:v>
                </c:pt>
                <c:pt idx="94325">
                  <c:v>0.994798234</c:v>
                </c:pt>
                <c:pt idx="94326">
                  <c:v>0.99100769600000005</c:v>
                </c:pt>
                <c:pt idx="94327">
                  <c:v>0.98337578699999995</c:v>
                </c:pt>
                <c:pt idx="94328">
                  <c:v>0.99466263200000005</c:v>
                </c:pt>
                <c:pt idx="94329">
                  <c:v>0.99833470599999996</c:v>
                </c:pt>
                <c:pt idx="94330">
                  <c:v>0.99466263200000005</c:v>
                </c:pt>
                <c:pt idx="94331">
                  <c:v>0.99466263200000005</c:v>
                </c:pt>
                <c:pt idx="94332">
                  <c:v>0.98337578699999995</c:v>
                </c:pt>
                <c:pt idx="94333">
                  <c:v>0.99466263200000005</c:v>
                </c:pt>
                <c:pt idx="94334">
                  <c:v>0.98048173699999996</c:v>
                </c:pt>
                <c:pt idx="94335">
                  <c:v>0.99833470599999996</c:v>
                </c:pt>
                <c:pt idx="94336">
                  <c:v>0.99833470599999996</c:v>
                </c:pt>
                <c:pt idx="94337">
                  <c:v>0.994798234</c:v>
                </c:pt>
                <c:pt idx="94338">
                  <c:v>0.99466263200000005</c:v>
                </c:pt>
                <c:pt idx="94339">
                  <c:v>0.994798234</c:v>
                </c:pt>
                <c:pt idx="94340">
                  <c:v>0.99466263200000005</c:v>
                </c:pt>
                <c:pt idx="94341">
                  <c:v>0.994798234</c:v>
                </c:pt>
                <c:pt idx="94342">
                  <c:v>0.994798234</c:v>
                </c:pt>
                <c:pt idx="94343">
                  <c:v>0.98975540500000003</c:v>
                </c:pt>
                <c:pt idx="94344">
                  <c:v>0.994798234</c:v>
                </c:pt>
                <c:pt idx="94345">
                  <c:v>0.99466263200000005</c:v>
                </c:pt>
                <c:pt idx="94346">
                  <c:v>0.99466263200000005</c:v>
                </c:pt>
                <c:pt idx="94347">
                  <c:v>0.994798234</c:v>
                </c:pt>
                <c:pt idx="94348">
                  <c:v>0.99466263200000005</c:v>
                </c:pt>
                <c:pt idx="94349">
                  <c:v>0.994798234</c:v>
                </c:pt>
                <c:pt idx="94350">
                  <c:v>0.99833470599999996</c:v>
                </c:pt>
                <c:pt idx="94351">
                  <c:v>0.99466263200000005</c:v>
                </c:pt>
                <c:pt idx="94352">
                  <c:v>0.99833470599999996</c:v>
                </c:pt>
                <c:pt idx="94353">
                  <c:v>0.98337578699999995</c:v>
                </c:pt>
                <c:pt idx="94354">
                  <c:v>0.99466263200000005</c:v>
                </c:pt>
                <c:pt idx="94355">
                  <c:v>0.99090427199999997</c:v>
                </c:pt>
                <c:pt idx="94356">
                  <c:v>0.98337578699999995</c:v>
                </c:pt>
                <c:pt idx="94357">
                  <c:v>0.99466263200000005</c:v>
                </c:pt>
                <c:pt idx="94358">
                  <c:v>0.99466263200000005</c:v>
                </c:pt>
                <c:pt idx="94359">
                  <c:v>0.99466263200000005</c:v>
                </c:pt>
                <c:pt idx="94360">
                  <c:v>0.99833470599999996</c:v>
                </c:pt>
                <c:pt idx="94361">
                  <c:v>0.98337578699999995</c:v>
                </c:pt>
                <c:pt idx="94362">
                  <c:v>0.99833470599999996</c:v>
                </c:pt>
                <c:pt idx="94363">
                  <c:v>0.99833470599999996</c:v>
                </c:pt>
                <c:pt idx="94364">
                  <c:v>0.98337578699999995</c:v>
                </c:pt>
                <c:pt idx="94365">
                  <c:v>0.98337578699999995</c:v>
                </c:pt>
                <c:pt idx="94366">
                  <c:v>0.994798234</c:v>
                </c:pt>
                <c:pt idx="94367">
                  <c:v>0.98337578699999995</c:v>
                </c:pt>
                <c:pt idx="94368">
                  <c:v>0.99466263200000005</c:v>
                </c:pt>
                <c:pt idx="94369">
                  <c:v>0.994798234</c:v>
                </c:pt>
                <c:pt idx="94370">
                  <c:v>0.994798234</c:v>
                </c:pt>
                <c:pt idx="94371">
                  <c:v>0.99833470599999996</c:v>
                </c:pt>
                <c:pt idx="94372">
                  <c:v>0.99833470599999996</c:v>
                </c:pt>
                <c:pt idx="94373">
                  <c:v>0.994798234</c:v>
                </c:pt>
                <c:pt idx="94374">
                  <c:v>0.98048173699999996</c:v>
                </c:pt>
                <c:pt idx="94375">
                  <c:v>0.98729905299999998</c:v>
                </c:pt>
                <c:pt idx="94376">
                  <c:v>0.98337578699999995</c:v>
                </c:pt>
                <c:pt idx="94377">
                  <c:v>0.98337578699999995</c:v>
                </c:pt>
                <c:pt idx="94378">
                  <c:v>0.99466263200000005</c:v>
                </c:pt>
                <c:pt idx="94379">
                  <c:v>0.98729905299999998</c:v>
                </c:pt>
                <c:pt idx="94380">
                  <c:v>0.98048173699999996</c:v>
                </c:pt>
                <c:pt idx="94381">
                  <c:v>0.99833470599999996</c:v>
                </c:pt>
                <c:pt idx="94382">
                  <c:v>0.99466263200000005</c:v>
                </c:pt>
                <c:pt idx="94383">
                  <c:v>0.98048173699999996</c:v>
                </c:pt>
                <c:pt idx="94384">
                  <c:v>0.99466263200000005</c:v>
                </c:pt>
                <c:pt idx="94385">
                  <c:v>0.98048173699999996</c:v>
                </c:pt>
                <c:pt idx="94386">
                  <c:v>0.98337578699999995</c:v>
                </c:pt>
                <c:pt idx="94387">
                  <c:v>0.98549281</c:v>
                </c:pt>
                <c:pt idx="94388">
                  <c:v>0.99466263200000005</c:v>
                </c:pt>
                <c:pt idx="94389">
                  <c:v>0.99466263200000005</c:v>
                </c:pt>
                <c:pt idx="94390">
                  <c:v>0.98048173699999996</c:v>
                </c:pt>
                <c:pt idx="94391">
                  <c:v>0.99015918800000002</c:v>
                </c:pt>
                <c:pt idx="94392">
                  <c:v>0.98048173699999996</c:v>
                </c:pt>
                <c:pt idx="94393">
                  <c:v>0.99833470599999996</c:v>
                </c:pt>
                <c:pt idx="94394">
                  <c:v>0.99833470599999996</c:v>
                </c:pt>
                <c:pt idx="94395">
                  <c:v>0.98552498799999999</c:v>
                </c:pt>
                <c:pt idx="94396">
                  <c:v>0.99466263200000005</c:v>
                </c:pt>
                <c:pt idx="94397">
                  <c:v>0.99833470599999996</c:v>
                </c:pt>
                <c:pt idx="94398">
                  <c:v>0.99466263200000005</c:v>
                </c:pt>
                <c:pt idx="94399">
                  <c:v>0.98048173699999996</c:v>
                </c:pt>
                <c:pt idx="94400">
                  <c:v>0.98337578699999995</c:v>
                </c:pt>
                <c:pt idx="94401">
                  <c:v>0.99833470599999996</c:v>
                </c:pt>
                <c:pt idx="94402">
                  <c:v>0.98975540500000003</c:v>
                </c:pt>
                <c:pt idx="94403">
                  <c:v>0.99466263200000005</c:v>
                </c:pt>
                <c:pt idx="94404">
                  <c:v>0.99833470599999996</c:v>
                </c:pt>
                <c:pt idx="94405">
                  <c:v>0.98048173699999996</c:v>
                </c:pt>
                <c:pt idx="94406">
                  <c:v>0.98048173699999996</c:v>
                </c:pt>
                <c:pt idx="94407">
                  <c:v>0.98729905299999998</c:v>
                </c:pt>
                <c:pt idx="94408">
                  <c:v>0.99833470599999996</c:v>
                </c:pt>
                <c:pt idx="94409">
                  <c:v>0.98337578699999995</c:v>
                </c:pt>
                <c:pt idx="94410">
                  <c:v>0.98048173699999996</c:v>
                </c:pt>
                <c:pt idx="94411">
                  <c:v>0.98337578699999995</c:v>
                </c:pt>
                <c:pt idx="94412">
                  <c:v>0.99466263200000005</c:v>
                </c:pt>
                <c:pt idx="94413">
                  <c:v>0.98337578699999995</c:v>
                </c:pt>
                <c:pt idx="94414">
                  <c:v>0.99466263200000005</c:v>
                </c:pt>
                <c:pt idx="94415">
                  <c:v>0.99466263200000005</c:v>
                </c:pt>
                <c:pt idx="94416">
                  <c:v>0.98337578699999995</c:v>
                </c:pt>
                <c:pt idx="94417">
                  <c:v>0.99833470599999996</c:v>
                </c:pt>
                <c:pt idx="94418">
                  <c:v>0.98048173699999996</c:v>
                </c:pt>
                <c:pt idx="94419">
                  <c:v>0.99833470599999996</c:v>
                </c:pt>
                <c:pt idx="94420">
                  <c:v>0.99466263200000005</c:v>
                </c:pt>
                <c:pt idx="94421">
                  <c:v>0.98337578699999995</c:v>
                </c:pt>
                <c:pt idx="94422">
                  <c:v>0.98337578699999995</c:v>
                </c:pt>
                <c:pt idx="94423">
                  <c:v>0.99466263200000005</c:v>
                </c:pt>
                <c:pt idx="94424">
                  <c:v>0.98337578699999995</c:v>
                </c:pt>
                <c:pt idx="94425">
                  <c:v>0.994798234</c:v>
                </c:pt>
                <c:pt idx="94426">
                  <c:v>0.98975540500000003</c:v>
                </c:pt>
                <c:pt idx="94427">
                  <c:v>0.98337578699999995</c:v>
                </c:pt>
                <c:pt idx="94428">
                  <c:v>0.994798234</c:v>
                </c:pt>
                <c:pt idx="94429">
                  <c:v>0.98337578699999995</c:v>
                </c:pt>
                <c:pt idx="94430">
                  <c:v>0.994798234</c:v>
                </c:pt>
                <c:pt idx="94431">
                  <c:v>0.994798234</c:v>
                </c:pt>
                <c:pt idx="94432">
                  <c:v>0.98048173699999996</c:v>
                </c:pt>
                <c:pt idx="94433">
                  <c:v>0.99833470599999996</c:v>
                </c:pt>
                <c:pt idx="94434">
                  <c:v>0.99466263200000005</c:v>
                </c:pt>
                <c:pt idx="94435">
                  <c:v>0.98337578699999995</c:v>
                </c:pt>
                <c:pt idx="94436">
                  <c:v>0.98337578699999995</c:v>
                </c:pt>
                <c:pt idx="94437">
                  <c:v>0.99466263200000005</c:v>
                </c:pt>
                <c:pt idx="94438">
                  <c:v>0.98337578699999995</c:v>
                </c:pt>
                <c:pt idx="94439">
                  <c:v>0.98337578699999995</c:v>
                </c:pt>
                <c:pt idx="94440">
                  <c:v>0.99833470599999996</c:v>
                </c:pt>
                <c:pt idx="94441">
                  <c:v>0.98337578699999995</c:v>
                </c:pt>
                <c:pt idx="94442">
                  <c:v>0.99466263200000005</c:v>
                </c:pt>
                <c:pt idx="94443">
                  <c:v>0.99100769600000005</c:v>
                </c:pt>
                <c:pt idx="94444">
                  <c:v>0.98337578699999995</c:v>
                </c:pt>
                <c:pt idx="94445">
                  <c:v>0.97702001699999996</c:v>
                </c:pt>
                <c:pt idx="94446">
                  <c:v>0.98337578699999995</c:v>
                </c:pt>
                <c:pt idx="94447">
                  <c:v>0.994798234</c:v>
                </c:pt>
                <c:pt idx="94448">
                  <c:v>0.994798234</c:v>
                </c:pt>
                <c:pt idx="94449">
                  <c:v>0.99833470599999996</c:v>
                </c:pt>
                <c:pt idx="94450">
                  <c:v>0.99626751000000002</c:v>
                </c:pt>
                <c:pt idx="94451">
                  <c:v>0.98337578699999995</c:v>
                </c:pt>
                <c:pt idx="94452">
                  <c:v>0.98337578699999995</c:v>
                </c:pt>
                <c:pt idx="94453">
                  <c:v>0.98337578699999995</c:v>
                </c:pt>
                <c:pt idx="94454">
                  <c:v>0.98337578699999995</c:v>
                </c:pt>
                <c:pt idx="94455">
                  <c:v>0.98048173699999996</c:v>
                </c:pt>
                <c:pt idx="94456">
                  <c:v>0.99833470599999996</c:v>
                </c:pt>
                <c:pt idx="94457">
                  <c:v>0.99466263200000005</c:v>
                </c:pt>
                <c:pt idx="94458">
                  <c:v>0.98048173699999996</c:v>
                </c:pt>
                <c:pt idx="94459">
                  <c:v>0.994798234</c:v>
                </c:pt>
                <c:pt idx="94460">
                  <c:v>0.994798234</c:v>
                </c:pt>
                <c:pt idx="94461">
                  <c:v>0.99466263200000005</c:v>
                </c:pt>
                <c:pt idx="94462">
                  <c:v>0.99833470599999996</c:v>
                </c:pt>
                <c:pt idx="94463">
                  <c:v>0.99466263200000005</c:v>
                </c:pt>
                <c:pt idx="94464">
                  <c:v>0.99466263200000005</c:v>
                </c:pt>
                <c:pt idx="94465">
                  <c:v>0.99833470599999996</c:v>
                </c:pt>
                <c:pt idx="94466">
                  <c:v>0.99466263200000005</c:v>
                </c:pt>
                <c:pt idx="94467">
                  <c:v>0.99466263200000005</c:v>
                </c:pt>
                <c:pt idx="94468">
                  <c:v>0.99833470599999996</c:v>
                </c:pt>
                <c:pt idx="94469">
                  <c:v>0.98337578699999995</c:v>
                </c:pt>
                <c:pt idx="94470">
                  <c:v>0.994798234</c:v>
                </c:pt>
                <c:pt idx="94471">
                  <c:v>0.99466263200000005</c:v>
                </c:pt>
                <c:pt idx="94472">
                  <c:v>0.99833470599999996</c:v>
                </c:pt>
                <c:pt idx="94473">
                  <c:v>0.99466263200000005</c:v>
                </c:pt>
                <c:pt idx="94474">
                  <c:v>0.98337578699999995</c:v>
                </c:pt>
                <c:pt idx="94475">
                  <c:v>0.98048173699999996</c:v>
                </c:pt>
                <c:pt idx="94476">
                  <c:v>0.994798234</c:v>
                </c:pt>
                <c:pt idx="94477">
                  <c:v>0.99100769600000005</c:v>
                </c:pt>
                <c:pt idx="94478">
                  <c:v>0.98496529200000005</c:v>
                </c:pt>
                <c:pt idx="94479">
                  <c:v>0.98337578699999995</c:v>
                </c:pt>
                <c:pt idx="94480">
                  <c:v>0.994798234</c:v>
                </c:pt>
                <c:pt idx="94481">
                  <c:v>0.994798234</c:v>
                </c:pt>
                <c:pt idx="94482">
                  <c:v>0.98337578699999995</c:v>
                </c:pt>
                <c:pt idx="94483">
                  <c:v>0.994798234</c:v>
                </c:pt>
                <c:pt idx="94484">
                  <c:v>0.98048173699999996</c:v>
                </c:pt>
                <c:pt idx="94485">
                  <c:v>0.99100769600000005</c:v>
                </c:pt>
                <c:pt idx="94486">
                  <c:v>0.98337578699999995</c:v>
                </c:pt>
                <c:pt idx="94487">
                  <c:v>0.99833470599999996</c:v>
                </c:pt>
                <c:pt idx="94488">
                  <c:v>0.98048173699999996</c:v>
                </c:pt>
                <c:pt idx="94489">
                  <c:v>0.98337578699999995</c:v>
                </c:pt>
                <c:pt idx="94490">
                  <c:v>0.98048173699999996</c:v>
                </c:pt>
                <c:pt idx="94491">
                  <c:v>0.98729905299999998</c:v>
                </c:pt>
                <c:pt idx="94492">
                  <c:v>0.98048173699999996</c:v>
                </c:pt>
                <c:pt idx="94493">
                  <c:v>0.994798234</c:v>
                </c:pt>
                <c:pt idx="94494">
                  <c:v>0.99100769600000005</c:v>
                </c:pt>
                <c:pt idx="94495">
                  <c:v>0.99466263200000005</c:v>
                </c:pt>
                <c:pt idx="94496">
                  <c:v>0.98337578699999995</c:v>
                </c:pt>
                <c:pt idx="94497">
                  <c:v>0.99466263200000005</c:v>
                </c:pt>
                <c:pt idx="94498">
                  <c:v>0.99466263200000005</c:v>
                </c:pt>
                <c:pt idx="94499">
                  <c:v>0.994798234</c:v>
                </c:pt>
                <c:pt idx="94500">
                  <c:v>0.98337578699999995</c:v>
                </c:pt>
                <c:pt idx="94501">
                  <c:v>0.994798234</c:v>
                </c:pt>
                <c:pt idx="94502">
                  <c:v>0.99466263200000005</c:v>
                </c:pt>
                <c:pt idx="94503">
                  <c:v>0.99466263200000005</c:v>
                </c:pt>
                <c:pt idx="94504">
                  <c:v>0.994798234</c:v>
                </c:pt>
                <c:pt idx="94505">
                  <c:v>0.98337578699999995</c:v>
                </c:pt>
                <c:pt idx="94506">
                  <c:v>0.99015918800000002</c:v>
                </c:pt>
                <c:pt idx="94507">
                  <c:v>0.98337578699999995</c:v>
                </c:pt>
                <c:pt idx="94508">
                  <c:v>0.994798234</c:v>
                </c:pt>
                <c:pt idx="94509">
                  <c:v>0.987316898</c:v>
                </c:pt>
                <c:pt idx="94510">
                  <c:v>0.99466263200000005</c:v>
                </c:pt>
                <c:pt idx="94511">
                  <c:v>0.99466263200000005</c:v>
                </c:pt>
                <c:pt idx="94512">
                  <c:v>0.98337578699999995</c:v>
                </c:pt>
                <c:pt idx="94513">
                  <c:v>0.99466263200000005</c:v>
                </c:pt>
                <c:pt idx="94514">
                  <c:v>0.98337578699999995</c:v>
                </c:pt>
                <c:pt idx="94515">
                  <c:v>0.99466263200000005</c:v>
                </c:pt>
                <c:pt idx="94516">
                  <c:v>0.98337578699999995</c:v>
                </c:pt>
                <c:pt idx="94517">
                  <c:v>0.98048173699999996</c:v>
                </c:pt>
                <c:pt idx="94518">
                  <c:v>0.98337578699999995</c:v>
                </c:pt>
                <c:pt idx="94519">
                  <c:v>0.99466263200000005</c:v>
                </c:pt>
                <c:pt idx="94520">
                  <c:v>0.99466263200000005</c:v>
                </c:pt>
                <c:pt idx="94521">
                  <c:v>0.98048173699999996</c:v>
                </c:pt>
                <c:pt idx="94522">
                  <c:v>0.994798234</c:v>
                </c:pt>
                <c:pt idx="94523">
                  <c:v>0.98337578699999995</c:v>
                </c:pt>
                <c:pt idx="94524">
                  <c:v>0.98337578699999995</c:v>
                </c:pt>
                <c:pt idx="94525">
                  <c:v>0.98669746800000002</c:v>
                </c:pt>
                <c:pt idx="94526">
                  <c:v>0.98337578699999995</c:v>
                </c:pt>
                <c:pt idx="94527">
                  <c:v>0.98337578699999995</c:v>
                </c:pt>
                <c:pt idx="94528">
                  <c:v>0.98337578699999995</c:v>
                </c:pt>
                <c:pt idx="94529">
                  <c:v>0.99833470599999996</c:v>
                </c:pt>
                <c:pt idx="94530">
                  <c:v>0.99833470599999996</c:v>
                </c:pt>
                <c:pt idx="94531">
                  <c:v>0.99635453600000001</c:v>
                </c:pt>
                <c:pt idx="94532">
                  <c:v>0.99466263200000005</c:v>
                </c:pt>
                <c:pt idx="94533">
                  <c:v>0.994798234</c:v>
                </c:pt>
                <c:pt idx="94534">
                  <c:v>0.987316898</c:v>
                </c:pt>
                <c:pt idx="94535">
                  <c:v>0.99466263200000005</c:v>
                </c:pt>
                <c:pt idx="94536">
                  <c:v>0.994798234</c:v>
                </c:pt>
                <c:pt idx="94537">
                  <c:v>0.99466263200000005</c:v>
                </c:pt>
                <c:pt idx="94538">
                  <c:v>0.99466263200000005</c:v>
                </c:pt>
                <c:pt idx="94539">
                  <c:v>0.994798234</c:v>
                </c:pt>
                <c:pt idx="94540">
                  <c:v>0.98048173699999996</c:v>
                </c:pt>
                <c:pt idx="94541">
                  <c:v>0.99100769600000005</c:v>
                </c:pt>
                <c:pt idx="94542">
                  <c:v>0.98048173699999996</c:v>
                </c:pt>
                <c:pt idx="94543">
                  <c:v>0.99466263200000005</c:v>
                </c:pt>
                <c:pt idx="94544">
                  <c:v>0.987316898</c:v>
                </c:pt>
                <c:pt idx="94545">
                  <c:v>0.98048173699999996</c:v>
                </c:pt>
                <c:pt idx="94546">
                  <c:v>0.98337578699999995</c:v>
                </c:pt>
                <c:pt idx="94547">
                  <c:v>0.99466263200000005</c:v>
                </c:pt>
                <c:pt idx="94548">
                  <c:v>0.99833470599999996</c:v>
                </c:pt>
                <c:pt idx="94549">
                  <c:v>0.97825968500000005</c:v>
                </c:pt>
                <c:pt idx="94550">
                  <c:v>0.99466263200000005</c:v>
                </c:pt>
                <c:pt idx="94551">
                  <c:v>0.99466263200000005</c:v>
                </c:pt>
                <c:pt idx="94552">
                  <c:v>0.98337578699999995</c:v>
                </c:pt>
                <c:pt idx="94553">
                  <c:v>0.99833470599999996</c:v>
                </c:pt>
                <c:pt idx="94554">
                  <c:v>0.98337578699999995</c:v>
                </c:pt>
                <c:pt idx="94555">
                  <c:v>0.99833470599999996</c:v>
                </c:pt>
                <c:pt idx="94556">
                  <c:v>0.99833470599999996</c:v>
                </c:pt>
                <c:pt idx="94557">
                  <c:v>0.99466263200000005</c:v>
                </c:pt>
                <c:pt idx="94558">
                  <c:v>0.987316898</c:v>
                </c:pt>
                <c:pt idx="94559">
                  <c:v>0.99466263200000005</c:v>
                </c:pt>
                <c:pt idx="94560">
                  <c:v>0.99466263200000005</c:v>
                </c:pt>
                <c:pt idx="94561">
                  <c:v>0.99833470599999996</c:v>
                </c:pt>
                <c:pt idx="94562">
                  <c:v>0.994798234</c:v>
                </c:pt>
                <c:pt idx="94563">
                  <c:v>0.98337578699999995</c:v>
                </c:pt>
                <c:pt idx="94564">
                  <c:v>0.99466263200000005</c:v>
                </c:pt>
                <c:pt idx="94565">
                  <c:v>0.99027694600000005</c:v>
                </c:pt>
                <c:pt idx="94566">
                  <c:v>0.98048173699999996</c:v>
                </c:pt>
                <c:pt idx="94567">
                  <c:v>0.994798234</c:v>
                </c:pt>
                <c:pt idx="94568">
                  <c:v>0.99015918800000002</c:v>
                </c:pt>
                <c:pt idx="94569">
                  <c:v>0.98337578699999995</c:v>
                </c:pt>
                <c:pt idx="94570">
                  <c:v>0.98337578699999995</c:v>
                </c:pt>
                <c:pt idx="94571">
                  <c:v>0.99833470599999996</c:v>
                </c:pt>
                <c:pt idx="94572">
                  <c:v>0.99466263200000005</c:v>
                </c:pt>
                <c:pt idx="94573">
                  <c:v>0.99466263200000005</c:v>
                </c:pt>
                <c:pt idx="94574">
                  <c:v>0.98048173699999996</c:v>
                </c:pt>
                <c:pt idx="94575">
                  <c:v>0.987316898</c:v>
                </c:pt>
                <c:pt idx="94576">
                  <c:v>0.99833470599999996</c:v>
                </c:pt>
                <c:pt idx="94577">
                  <c:v>0.99833470599999996</c:v>
                </c:pt>
                <c:pt idx="94578">
                  <c:v>0.987316898</c:v>
                </c:pt>
                <c:pt idx="94579">
                  <c:v>0.98337578699999995</c:v>
                </c:pt>
                <c:pt idx="94580">
                  <c:v>0.99466263200000005</c:v>
                </c:pt>
                <c:pt idx="94581">
                  <c:v>0.98337578699999995</c:v>
                </c:pt>
                <c:pt idx="94582">
                  <c:v>0.99466263200000005</c:v>
                </c:pt>
                <c:pt idx="94583">
                  <c:v>0.98048173699999996</c:v>
                </c:pt>
                <c:pt idx="94584">
                  <c:v>0.99466263200000005</c:v>
                </c:pt>
                <c:pt idx="94585">
                  <c:v>0.99027694600000005</c:v>
                </c:pt>
                <c:pt idx="94586">
                  <c:v>0.99833470599999996</c:v>
                </c:pt>
                <c:pt idx="94587">
                  <c:v>0.99466263200000005</c:v>
                </c:pt>
                <c:pt idx="94588">
                  <c:v>0.98337578699999995</c:v>
                </c:pt>
                <c:pt idx="94589">
                  <c:v>0.99100769600000005</c:v>
                </c:pt>
                <c:pt idx="94590">
                  <c:v>0.99466263200000005</c:v>
                </c:pt>
                <c:pt idx="94591">
                  <c:v>0.99833470599999996</c:v>
                </c:pt>
                <c:pt idx="94592">
                  <c:v>0.98729905299999998</c:v>
                </c:pt>
                <c:pt idx="94593">
                  <c:v>0.98337578699999995</c:v>
                </c:pt>
                <c:pt idx="94594">
                  <c:v>0.994798234</c:v>
                </c:pt>
                <c:pt idx="94595">
                  <c:v>0.994798234</c:v>
                </c:pt>
                <c:pt idx="94596">
                  <c:v>0.99833470599999996</c:v>
                </c:pt>
                <c:pt idx="94597">
                  <c:v>0.99466263200000005</c:v>
                </c:pt>
                <c:pt idx="94598">
                  <c:v>0.98337578699999995</c:v>
                </c:pt>
                <c:pt idx="94599">
                  <c:v>0.98048173699999996</c:v>
                </c:pt>
                <c:pt idx="94600">
                  <c:v>0.99466263200000005</c:v>
                </c:pt>
                <c:pt idx="94601">
                  <c:v>0.98337578699999995</c:v>
                </c:pt>
                <c:pt idx="94602">
                  <c:v>0.994798234</c:v>
                </c:pt>
                <c:pt idx="94603">
                  <c:v>0.98048173699999996</c:v>
                </c:pt>
                <c:pt idx="94604">
                  <c:v>0.98337578699999995</c:v>
                </c:pt>
                <c:pt idx="94605">
                  <c:v>0.99090427199999997</c:v>
                </c:pt>
                <c:pt idx="94606">
                  <c:v>0.99833470599999996</c:v>
                </c:pt>
                <c:pt idx="94607">
                  <c:v>0.98337578699999995</c:v>
                </c:pt>
                <c:pt idx="94608">
                  <c:v>0.99833470599999996</c:v>
                </c:pt>
                <c:pt idx="94609">
                  <c:v>0.98048173699999996</c:v>
                </c:pt>
                <c:pt idx="94610">
                  <c:v>0.99466263200000005</c:v>
                </c:pt>
                <c:pt idx="94611">
                  <c:v>0.98337578699999995</c:v>
                </c:pt>
                <c:pt idx="94612">
                  <c:v>0.994798234</c:v>
                </c:pt>
                <c:pt idx="94613">
                  <c:v>0.98552498799999999</c:v>
                </c:pt>
                <c:pt idx="94614">
                  <c:v>0.994798234</c:v>
                </c:pt>
                <c:pt idx="94615">
                  <c:v>0.98048173699999996</c:v>
                </c:pt>
                <c:pt idx="94616">
                  <c:v>0.98337578699999995</c:v>
                </c:pt>
                <c:pt idx="94617">
                  <c:v>0.99466263200000005</c:v>
                </c:pt>
                <c:pt idx="94618">
                  <c:v>0.98337578699999995</c:v>
                </c:pt>
                <c:pt idx="94619">
                  <c:v>0.98337578699999995</c:v>
                </c:pt>
                <c:pt idx="94620">
                  <c:v>0.99833470599999996</c:v>
                </c:pt>
                <c:pt idx="94621">
                  <c:v>0.99466263200000005</c:v>
                </c:pt>
                <c:pt idx="94622">
                  <c:v>0.98337578699999995</c:v>
                </c:pt>
                <c:pt idx="94623">
                  <c:v>0.98552498799999999</c:v>
                </c:pt>
                <c:pt idx="94624">
                  <c:v>0.99833470599999996</c:v>
                </c:pt>
                <c:pt idx="94625">
                  <c:v>0.99466263200000005</c:v>
                </c:pt>
                <c:pt idx="94626">
                  <c:v>0.98337578699999995</c:v>
                </c:pt>
                <c:pt idx="94627">
                  <c:v>0.99833470599999996</c:v>
                </c:pt>
                <c:pt idx="94628">
                  <c:v>0.99626751000000002</c:v>
                </c:pt>
                <c:pt idx="94629">
                  <c:v>0.98337578699999995</c:v>
                </c:pt>
                <c:pt idx="94630">
                  <c:v>0.99466263200000005</c:v>
                </c:pt>
                <c:pt idx="94631">
                  <c:v>0.99466263200000005</c:v>
                </c:pt>
                <c:pt idx="94632">
                  <c:v>0.98337578699999995</c:v>
                </c:pt>
                <c:pt idx="94633">
                  <c:v>0.99466263200000005</c:v>
                </c:pt>
                <c:pt idx="94634">
                  <c:v>0.99466263200000005</c:v>
                </c:pt>
                <c:pt idx="94635">
                  <c:v>0.994798234</c:v>
                </c:pt>
                <c:pt idx="94636">
                  <c:v>0.98552498799999999</c:v>
                </c:pt>
                <c:pt idx="94637">
                  <c:v>0.99466263200000005</c:v>
                </c:pt>
                <c:pt idx="94638">
                  <c:v>0.98337578699999995</c:v>
                </c:pt>
                <c:pt idx="94639">
                  <c:v>0.98048173699999996</c:v>
                </c:pt>
                <c:pt idx="94640">
                  <c:v>0.99090427199999997</c:v>
                </c:pt>
                <c:pt idx="94641">
                  <c:v>0.99466263200000005</c:v>
                </c:pt>
                <c:pt idx="94642">
                  <c:v>0.994798234</c:v>
                </c:pt>
                <c:pt idx="94643">
                  <c:v>0.994798234</c:v>
                </c:pt>
                <c:pt idx="94644">
                  <c:v>0.99466263200000005</c:v>
                </c:pt>
                <c:pt idx="94645">
                  <c:v>0.994798234</c:v>
                </c:pt>
                <c:pt idx="94646">
                  <c:v>0.99466263200000005</c:v>
                </c:pt>
                <c:pt idx="94647">
                  <c:v>0.98048173699999996</c:v>
                </c:pt>
                <c:pt idx="94648">
                  <c:v>0.98048173699999996</c:v>
                </c:pt>
                <c:pt idx="94649">
                  <c:v>0.98337578699999995</c:v>
                </c:pt>
                <c:pt idx="94650">
                  <c:v>0.99466263200000005</c:v>
                </c:pt>
                <c:pt idx="94651">
                  <c:v>0.99833470599999996</c:v>
                </c:pt>
                <c:pt idx="94652">
                  <c:v>0.99466263200000005</c:v>
                </c:pt>
                <c:pt idx="94653">
                  <c:v>0.99833470599999996</c:v>
                </c:pt>
                <c:pt idx="94654">
                  <c:v>0.994798234</c:v>
                </c:pt>
                <c:pt idx="94655">
                  <c:v>0.99466263200000005</c:v>
                </c:pt>
                <c:pt idx="94656">
                  <c:v>0.994798234</c:v>
                </c:pt>
                <c:pt idx="94657">
                  <c:v>0.98048173699999996</c:v>
                </c:pt>
                <c:pt idx="94658">
                  <c:v>0.99466263200000005</c:v>
                </c:pt>
                <c:pt idx="94659">
                  <c:v>0.98337578699999995</c:v>
                </c:pt>
                <c:pt idx="94660">
                  <c:v>0.99466263200000005</c:v>
                </c:pt>
                <c:pt idx="94661">
                  <c:v>0.99466263200000005</c:v>
                </c:pt>
                <c:pt idx="94662">
                  <c:v>0.99466263200000005</c:v>
                </c:pt>
                <c:pt idx="94663">
                  <c:v>0.98552498799999999</c:v>
                </c:pt>
                <c:pt idx="94664">
                  <c:v>0.99466263200000005</c:v>
                </c:pt>
                <c:pt idx="94665">
                  <c:v>0.99833470599999996</c:v>
                </c:pt>
                <c:pt idx="94666">
                  <c:v>0.987316898</c:v>
                </c:pt>
                <c:pt idx="94667">
                  <c:v>0.99466263200000005</c:v>
                </c:pt>
                <c:pt idx="94668">
                  <c:v>0.99100769600000005</c:v>
                </c:pt>
                <c:pt idx="94669">
                  <c:v>0.99833470599999996</c:v>
                </c:pt>
                <c:pt idx="94670">
                  <c:v>0.99833470599999996</c:v>
                </c:pt>
                <c:pt idx="94671">
                  <c:v>0.99466263200000005</c:v>
                </c:pt>
                <c:pt idx="94672">
                  <c:v>0.994798234</c:v>
                </c:pt>
                <c:pt idx="94673">
                  <c:v>0.99466263200000005</c:v>
                </c:pt>
                <c:pt idx="94674">
                  <c:v>0.98337578699999995</c:v>
                </c:pt>
                <c:pt idx="94675">
                  <c:v>0.994798234</c:v>
                </c:pt>
                <c:pt idx="94676">
                  <c:v>0.99466263200000005</c:v>
                </c:pt>
                <c:pt idx="94677">
                  <c:v>0.98048173699999996</c:v>
                </c:pt>
                <c:pt idx="94678">
                  <c:v>0.98552498799999999</c:v>
                </c:pt>
                <c:pt idx="94679">
                  <c:v>0.98337578699999995</c:v>
                </c:pt>
                <c:pt idx="94680">
                  <c:v>0.99466263200000005</c:v>
                </c:pt>
                <c:pt idx="94681">
                  <c:v>0.99466263200000005</c:v>
                </c:pt>
                <c:pt idx="94682">
                  <c:v>0.99466263200000005</c:v>
                </c:pt>
                <c:pt idx="94683">
                  <c:v>0.98337578699999995</c:v>
                </c:pt>
                <c:pt idx="94684">
                  <c:v>0.99833470599999996</c:v>
                </c:pt>
                <c:pt idx="94685">
                  <c:v>0.99466263200000005</c:v>
                </c:pt>
                <c:pt idx="94686">
                  <c:v>0.99833470599999996</c:v>
                </c:pt>
                <c:pt idx="94687">
                  <c:v>0.99090427199999997</c:v>
                </c:pt>
                <c:pt idx="94688">
                  <c:v>0.98337578699999995</c:v>
                </c:pt>
                <c:pt idx="94689">
                  <c:v>0.987316898</c:v>
                </c:pt>
                <c:pt idx="94690">
                  <c:v>0.99833470599999996</c:v>
                </c:pt>
                <c:pt idx="94691">
                  <c:v>0.98337578699999995</c:v>
                </c:pt>
                <c:pt idx="94692">
                  <c:v>0.99466263200000005</c:v>
                </c:pt>
                <c:pt idx="94693">
                  <c:v>0.99160257900000004</c:v>
                </c:pt>
                <c:pt idx="94694">
                  <c:v>0.98337578699999995</c:v>
                </c:pt>
                <c:pt idx="94695">
                  <c:v>0.99466263200000005</c:v>
                </c:pt>
                <c:pt idx="94696">
                  <c:v>0.98337578699999995</c:v>
                </c:pt>
                <c:pt idx="94697">
                  <c:v>0.99466263200000005</c:v>
                </c:pt>
                <c:pt idx="94698">
                  <c:v>0.99466263200000005</c:v>
                </c:pt>
                <c:pt idx="94699">
                  <c:v>0.98048173699999996</c:v>
                </c:pt>
                <c:pt idx="94700">
                  <c:v>0.994798234</c:v>
                </c:pt>
                <c:pt idx="94701">
                  <c:v>0.99833470599999996</c:v>
                </c:pt>
                <c:pt idx="94702">
                  <c:v>0.994798234</c:v>
                </c:pt>
                <c:pt idx="94703">
                  <c:v>0.99466263200000005</c:v>
                </c:pt>
                <c:pt idx="94704">
                  <c:v>0.994798234</c:v>
                </c:pt>
                <c:pt idx="94705">
                  <c:v>0.99466263200000005</c:v>
                </c:pt>
                <c:pt idx="94706">
                  <c:v>0.98337578699999995</c:v>
                </c:pt>
                <c:pt idx="94707">
                  <c:v>0.994798234</c:v>
                </c:pt>
                <c:pt idx="94708">
                  <c:v>0.99090427199999997</c:v>
                </c:pt>
                <c:pt idx="94709">
                  <c:v>0.99466263200000005</c:v>
                </c:pt>
                <c:pt idx="94710">
                  <c:v>0.99466263200000005</c:v>
                </c:pt>
                <c:pt idx="94711">
                  <c:v>0.98337578699999995</c:v>
                </c:pt>
                <c:pt idx="94712">
                  <c:v>0.994798234</c:v>
                </c:pt>
                <c:pt idx="94713">
                  <c:v>0.99833470599999996</c:v>
                </c:pt>
                <c:pt idx="94714">
                  <c:v>0.98337578699999995</c:v>
                </c:pt>
                <c:pt idx="94715">
                  <c:v>0.994798234</c:v>
                </c:pt>
                <c:pt idx="94716">
                  <c:v>0.994798234</c:v>
                </c:pt>
                <c:pt idx="94717">
                  <c:v>0.994798234</c:v>
                </c:pt>
                <c:pt idx="94718">
                  <c:v>0.994798234</c:v>
                </c:pt>
                <c:pt idx="94719">
                  <c:v>0.98529628999999996</c:v>
                </c:pt>
                <c:pt idx="94720">
                  <c:v>0.99833470599999996</c:v>
                </c:pt>
                <c:pt idx="94721">
                  <c:v>0.98337578699999995</c:v>
                </c:pt>
                <c:pt idx="94722">
                  <c:v>0.99833470599999996</c:v>
                </c:pt>
                <c:pt idx="94723">
                  <c:v>0.98337578699999995</c:v>
                </c:pt>
                <c:pt idx="94724">
                  <c:v>0.99466263200000005</c:v>
                </c:pt>
                <c:pt idx="94725">
                  <c:v>0.98337578699999995</c:v>
                </c:pt>
                <c:pt idx="94726">
                  <c:v>0.98048173699999996</c:v>
                </c:pt>
                <c:pt idx="94727">
                  <c:v>0.994798234</c:v>
                </c:pt>
                <c:pt idx="94728">
                  <c:v>0.99833470599999996</c:v>
                </c:pt>
                <c:pt idx="94729">
                  <c:v>0.99466263200000005</c:v>
                </c:pt>
                <c:pt idx="94730">
                  <c:v>0.994798234</c:v>
                </c:pt>
                <c:pt idx="94731">
                  <c:v>0.99833470599999996</c:v>
                </c:pt>
                <c:pt idx="94732">
                  <c:v>0.98048173699999996</c:v>
                </c:pt>
                <c:pt idx="94733">
                  <c:v>0.99466263200000005</c:v>
                </c:pt>
                <c:pt idx="94734">
                  <c:v>0.994798234</c:v>
                </c:pt>
                <c:pt idx="94735">
                  <c:v>0.99466263200000005</c:v>
                </c:pt>
                <c:pt idx="94736">
                  <c:v>0.99833470599999996</c:v>
                </c:pt>
                <c:pt idx="94737">
                  <c:v>0.994798234</c:v>
                </c:pt>
                <c:pt idx="94738">
                  <c:v>0.99466263200000005</c:v>
                </c:pt>
                <c:pt idx="94739">
                  <c:v>0.98048173699999996</c:v>
                </c:pt>
                <c:pt idx="94740">
                  <c:v>0.98048173699999996</c:v>
                </c:pt>
                <c:pt idx="94741">
                  <c:v>0.99833470599999996</c:v>
                </c:pt>
                <c:pt idx="94742">
                  <c:v>0.98337578699999995</c:v>
                </c:pt>
                <c:pt idx="94743">
                  <c:v>0.99833470599999996</c:v>
                </c:pt>
                <c:pt idx="94744">
                  <c:v>0.98337578699999995</c:v>
                </c:pt>
                <c:pt idx="94745">
                  <c:v>0.98048173699999996</c:v>
                </c:pt>
                <c:pt idx="94746">
                  <c:v>0.98337578699999995</c:v>
                </c:pt>
                <c:pt idx="94747">
                  <c:v>0.994798234</c:v>
                </c:pt>
                <c:pt idx="94748">
                  <c:v>0.98048173699999996</c:v>
                </c:pt>
                <c:pt idx="94749">
                  <c:v>0.98048173699999996</c:v>
                </c:pt>
                <c:pt idx="94750">
                  <c:v>0.99466263200000005</c:v>
                </c:pt>
                <c:pt idx="94751">
                  <c:v>0.994798234</c:v>
                </c:pt>
                <c:pt idx="94752">
                  <c:v>0.99833470599999996</c:v>
                </c:pt>
                <c:pt idx="94753">
                  <c:v>0.994798234</c:v>
                </c:pt>
                <c:pt idx="94754">
                  <c:v>0.99466263200000005</c:v>
                </c:pt>
                <c:pt idx="94755">
                  <c:v>0.994798234</c:v>
                </c:pt>
                <c:pt idx="94756">
                  <c:v>0.99450736299999998</c:v>
                </c:pt>
                <c:pt idx="94757">
                  <c:v>0.98552498799999999</c:v>
                </c:pt>
                <c:pt idx="94758">
                  <c:v>0.98337578699999995</c:v>
                </c:pt>
                <c:pt idx="94759">
                  <c:v>0.99626751000000002</c:v>
                </c:pt>
                <c:pt idx="94760">
                  <c:v>0.99833470599999996</c:v>
                </c:pt>
                <c:pt idx="94761">
                  <c:v>0.98337578699999995</c:v>
                </c:pt>
                <c:pt idx="94762">
                  <c:v>0.99833470599999996</c:v>
                </c:pt>
                <c:pt idx="94763">
                  <c:v>0.98048173699999996</c:v>
                </c:pt>
                <c:pt idx="94764">
                  <c:v>0.99466263200000005</c:v>
                </c:pt>
                <c:pt idx="94765">
                  <c:v>0.994798234</c:v>
                </c:pt>
                <c:pt idx="94766">
                  <c:v>0.99466263200000005</c:v>
                </c:pt>
                <c:pt idx="94767">
                  <c:v>0.99466263200000005</c:v>
                </c:pt>
                <c:pt idx="94768">
                  <c:v>0.98048173699999996</c:v>
                </c:pt>
                <c:pt idx="94769">
                  <c:v>0.98048173699999996</c:v>
                </c:pt>
                <c:pt idx="94770">
                  <c:v>0.98337578699999995</c:v>
                </c:pt>
                <c:pt idx="94771">
                  <c:v>0.98337578699999995</c:v>
                </c:pt>
                <c:pt idx="94772">
                  <c:v>0.98529628999999996</c:v>
                </c:pt>
                <c:pt idx="94773">
                  <c:v>0.98337578699999995</c:v>
                </c:pt>
                <c:pt idx="94774">
                  <c:v>0.994798234</c:v>
                </c:pt>
                <c:pt idx="94775">
                  <c:v>0.98337578699999995</c:v>
                </c:pt>
                <c:pt idx="94776">
                  <c:v>0.994798234</c:v>
                </c:pt>
                <c:pt idx="94777">
                  <c:v>0.994798234</c:v>
                </c:pt>
                <c:pt idx="94778">
                  <c:v>0.994798234</c:v>
                </c:pt>
                <c:pt idx="94779">
                  <c:v>0.99833470599999996</c:v>
                </c:pt>
                <c:pt idx="94780">
                  <c:v>0.98337578699999995</c:v>
                </c:pt>
                <c:pt idx="94781">
                  <c:v>0.99833470599999996</c:v>
                </c:pt>
                <c:pt idx="94782">
                  <c:v>0.994798234</c:v>
                </c:pt>
                <c:pt idx="94783">
                  <c:v>0.99090427199999997</c:v>
                </c:pt>
                <c:pt idx="94784">
                  <c:v>0.98337578699999995</c:v>
                </c:pt>
                <c:pt idx="94785">
                  <c:v>0.99466263200000005</c:v>
                </c:pt>
                <c:pt idx="94786">
                  <c:v>0.98337578699999995</c:v>
                </c:pt>
                <c:pt idx="94787">
                  <c:v>0.994798234</c:v>
                </c:pt>
                <c:pt idx="94788">
                  <c:v>0.99833470599999996</c:v>
                </c:pt>
                <c:pt idx="94789">
                  <c:v>0.99833470599999996</c:v>
                </c:pt>
                <c:pt idx="94790">
                  <c:v>0.994798234</c:v>
                </c:pt>
                <c:pt idx="94791">
                  <c:v>0.98048173699999996</c:v>
                </c:pt>
                <c:pt idx="94792">
                  <c:v>0.99466263200000005</c:v>
                </c:pt>
                <c:pt idx="94793">
                  <c:v>0.98048173699999996</c:v>
                </c:pt>
                <c:pt idx="94794">
                  <c:v>0.98337578699999995</c:v>
                </c:pt>
                <c:pt idx="94795">
                  <c:v>0.99466263200000005</c:v>
                </c:pt>
                <c:pt idx="94796">
                  <c:v>0.99833470599999996</c:v>
                </c:pt>
                <c:pt idx="94797">
                  <c:v>0.99466263200000005</c:v>
                </c:pt>
                <c:pt idx="94798">
                  <c:v>0.99833470599999996</c:v>
                </c:pt>
                <c:pt idx="94799">
                  <c:v>0.98529628999999996</c:v>
                </c:pt>
                <c:pt idx="94800">
                  <c:v>0.99466263200000005</c:v>
                </c:pt>
                <c:pt idx="94801">
                  <c:v>0.98048173699999996</c:v>
                </c:pt>
                <c:pt idx="94802">
                  <c:v>0.99466263200000005</c:v>
                </c:pt>
                <c:pt idx="94803">
                  <c:v>0.99466263200000005</c:v>
                </c:pt>
                <c:pt idx="94804">
                  <c:v>0.98048173699999996</c:v>
                </c:pt>
                <c:pt idx="94805">
                  <c:v>0.99466263200000005</c:v>
                </c:pt>
                <c:pt idx="94806">
                  <c:v>0.99466263200000005</c:v>
                </c:pt>
                <c:pt idx="94807">
                  <c:v>0.99466263200000005</c:v>
                </c:pt>
                <c:pt idx="94808">
                  <c:v>0.98681522600000005</c:v>
                </c:pt>
                <c:pt idx="94809">
                  <c:v>0.994798234</c:v>
                </c:pt>
                <c:pt idx="94810">
                  <c:v>0.99833470599999996</c:v>
                </c:pt>
                <c:pt idx="94811">
                  <c:v>0.99833470599999996</c:v>
                </c:pt>
                <c:pt idx="94812">
                  <c:v>0.99833470599999996</c:v>
                </c:pt>
                <c:pt idx="94813">
                  <c:v>0.99466263200000005</c:v>
                </c:pt>
                <c:pt idx="94814">
                  <c:v>0.98529628999999996</c:v>
                </c:pt>
                <c:pt idx="94815">
                  <c:v>0.99833470599999996</c:v>
                </c:pt>
                <c:pt idx="94816">
                  <c:v>0.99833470599999996</c:v>
                </c:pt>
                <c:pt idx="94817">
                  <c:v>0.98048173699999996</c:v>
                </c:pt>
                <c:pt idx="94818">
                  <c:v>0.98337578699999995</c:v>
                </c:pt>
                <c:pt idx="94819">
                  <c:v>0.99833470599999996</c:v>
                </c:pt>
                <c:pt idx="94820">
                  <c:v>0.99466263200000005</c:v>
                </c:pt>
                <c:pt idx="94821">
                  <c:v>0.99466263200000005</c:v>
                </c:pt>
                <c:pt idx="94822">
                  <c:v>0.98337578699999995</c:v>
                </c:pt>
                <c:pt idx="94823">
                  <c:v>0.99833470599999996</c:v>
                </c:pt>
                <c:pt idx="94824">
                  <c:v>0.98552498799999999</c:v>
                </c:pt>
                <c:pt idx="94825">
                  <c:v>0.994798234</c:v>
                </c:pt>
                <c:pt idx="94826">
                  <c:v>0.987316898</c:v>
                </c:pt>
                <c:pt idx="94827">
                  <c:v>0.98048173699999996</c:v>
                </c:pt>
                <c:pt idx="94828">
                  <c:v>0.98337578699999995</c:v>
                </c:pt>
                <c:pt idx="94829">
                  <c:v>0.98337578699999995</c:v>
                </c:pt>
                <c:pt idx="94830">
                  <c:v>0.994798234</c:v>
                </c:pt>
                <c:pt idx="94831">
                  <c:v>0.99833470599999996</c:v>
                </c:pt>
                <c:pt idx="94832">
                  <c:v>0.98337578699999995</c:v>
                </c:pt>
                <c:pt idx="94833">
                  <c:v>0.99466263200000005</c:v>
                </c:pt>
                <c:pt idx="94834">
                  <c:v>0.99466263200000005</c:v>
                </c:pt>
                <c:pt idx="94835">
                  <c:v>0.99100769600000005</c:v>
                </c:pt>
                <c:pt idx="94836">
                  <c:v>0.99833470599999996</c:v>
                </c:pt>
                <c:pt idx="94837">
                  <c:v>0.99833470599999996</c:v>
                </c:pt>
                <c:pt idx="94838">
                  <c:v>0.99466263200000005</c:v>
                </c:pt>
                <c:pt idx="94839">
                  <c:v>0.994798234</c:v>
                </c:pt>
                <c:pt idx="94840">
                  <c:v>0.994798234</c:v>
                </c:pt>
                <c:pt idx="94841">
                  <c:v>0.98552498799999999</c:v>
                </c:pt>
                <c:pt idx="94842">
                  <c:v>0.99466263200000005</c:v>
                </c:pt>
                <c:pt idx="94843">
                  <c:v>0.99833470599999996</c:v>
                </c:pt>
                <c:pt idx="94844">
                  <c:v>0.99833470599999996</c:v>
                </c:pt>
                <c:pt idx="94845">
                  <c:v>0.99466263200000005</c:v>
                </c:pt>
                <c:pt idx="94846">
                  <c:v>0.98337578699999995</c:v>
                </c:pt>
                <c:pt idx="94847">
                  <c:v>0.98337578699999995</c:v>
                </c:pt>
                <c:pt idx="94848">
                  <c:v>0.994798234</c:v>
                </c:pt>
                <c:pt idx="94849">
                  <c:v>0.99090427199999997</c:v>
                </c:pt>
                <c:pt idx="94850">
                  <c:v>0.98337578699999995</c:v>
                </c:pt>
                <c:pt idx="94851">
                  <c:v>0.99833470599999996</c:v>
                </c:pt>
                <c:pt idx="94852">
                  <c:v>0.99466263200000005</c:v>
                </c:pt>
                <c:pt idx="94853">
                  <c:v>0.994798234</c:v>
                </c:pt>
                <c:pt idx="94854">
                  <c:v>0.99466263200000005</c:v>
                </c:pt>
                <c:pt idx="94855">
                  <c:v>0.99833470599999996</c:v>
                </c:pt>
                <c:pt idx="94856">
                  <c:v>0.99466263200000005</c:v>
                </c:pt>
                <c:pt idx="94857">
                  <c:v>0.994798234</c:v>
                </c:pt>
                <c:pt idx="94858">
                  <c:v>0.99833470599999996</c:v>
                </c:pt>
                <c:pt idx="94859">
                  <c:v>0.99833470599999996</c:v>
                </c:pt>
                <c:pt idx="94860">
                  <c:v>0.99833470599999996</c:v>
                </c:pt>
                <c:pt idx="94861">
                  <c:v>0.994798234</c:v>
                </c:pt>
                <c:pt idx="94862">
                  <c:v>0.994798234</c:v>
                </c:pt>
                <c:pt idx="94863">
                  <c:v>0.98337578699999995</c:v>
                </c:pt>
                <c:pt idx="94864">
                  <c:v>0.99833470599999996</c:v>
                </c:pt>
                <c:pt idx="94865">
                  <c:v>0.99466263200000005</c:v>
                </c:pt>
                <c:pt idx="94866">
                  <c:v>0.98337578699999995</c:v>
                </c:pt>
                <c:pt idx="94867">
                  <c:v>0.99466263200000005</c:v>
                </c:pt>
                <c:pt idx="94868">
                  <c:v>0.994798234</c:v>
                </c:pt>
                <c:pt idx="94869">
                  <c:v>0.98337578699999995</c:v>
                </c:pt>
                <c:pt idx="94870">
                  <c:v>0.994798234</c:v>
                </c:pt>
                <c:pt idx="94871">
                  <c:v>0.98337578699999995</c:v>
                </c:pt>
                <c:pt idx="94872">
                  <c:v>0.98337578699999995</c:v>
                </c:pt>
                <c:pt idx="94873">
                  <c:v>0.98337578699999995</c:v>
                </c:pt>
                <c:pt idx="94874">
                  <c:v>0.99833470599999996</c:v>
                </c:pt>
                <c:pt idx="94875">
                  <c:v>0.98337578699999995</c:v>
                </c:pt>
                <c:pt idx="94876">
                  <c:v>0.98337578699999995</c:v>
                </c:pt>
                <c:pt idx="94877">
                  <c:v>0.99466263200000005</c:v>
                </c:pt>
                <c:pt idx="94878">
                  <c:v>0.98337578699999995</c:v>
                </c:pt>
                <c:pt idx="94879">
                  <c:v>0.98337578699999995</c:v>
                </c:pt>
                <c:pt idx="94880">
                  <c:v>0.98337578699999995</c:v>
                </c:pt>
                <c:pt idx="94881">
                  <c:v>0.98048173699999996</c:v>
                </c:pt>
                <c:pt idx="94882">
                  <c:v>0.994798234</c:v>
                </c:pt>
                <c:pt idx="94883">
                  <c:v>0.98337578699999995</c:v>
                </c:pt>
                <c:pt idx="94884">
                  <c:v>0.98048173699999996</c:v>
                </c:pt>
                <c:pt idx="94885">
                  <c:v>0.99466263200000005</c:v>
                </c:pt>
                <c:pt idx="94886">
                  <c:v>0.98048173699999996</c:v>
                </c:pt>
                <c:pt idx="94887">
                  <c:v>0.98048173699999996</c:v>
                </c:pt>
                <c:pt idx="94888">
                  <c:v>0.98337578699999995</c:v>
                </c:pt>
                <c:pt idx="94889">
                  <c:v>0.994798234</c:v>
                </c:pt>
                <c:pt idx="94890">
                  <c:v>0.99833470599999996</c:v>
                </c:pt>
                <c:pt idx="94891">
                  <c:v>0.987316898</c:v>
                </c:pt>
                <c:pt idx="94892">
                  <c:v>0.98337578699999995</c:v>
                </c:pt>
                <c:pt idx="94893">
                  <c:v>0.99833470599999996</c:v>
                </c:pt>
                <c:pt idx="94894">
                  <c:v>0.98337578699999995</c:v>
                </c:pt>
                <c:pt idx="94895">
                  <c:v>0.98337578699999995</c:v>
                </c:pt>
                <c:pt idx="94896">
                  <c:v>0.99466263200000005</c:v>
                </c:pt>
                <c:pt idx="94897">
                  <c:v>0.98048173699999996</c:v>
                </c:pt>
                <c:pt idx="94898">
                  <c:v>0.98337578699999995</c:v>
                </c:pt>
                <c:pt idx="94899">
                  <c:v>0.99100769600000005</c:v>
                </c:pt>
                <c:pt idx="94900">
                  <c:v>0.98337578699999995</c:v>
                </c:pt>
                <c:pt idx="94901">
                  <c:v>0.99466263200000005</c:v>
                </c:pt>
                <c:pt idx="94902">
                  <c:v>0.99833470599999996</c:v>
                </c:pt>
                <c:pt idx="94903">
                  <c:v>0.99466263200000005</c:v>
                </c:pt>
                <c:pt idx="94904">
                  <c:v>0.99466263200000005</c:v>
                </c:pt>
                <c:pt idx="94905">
                  <c:v>0.99833470599999996</c:v>
                </c:pt>
                <c:pt idx="94906">
                  <c:v>0.98048173699999996</c:v>
                </c:pt>
                <c:pt idx="94907">
                  <c:v>0.98337578699999995</c:v>
                </c:pt>
                <c:pt idx="94908">
                  <c:v>0.99833470599999996</c:v>
                </c:pt>
                <c:pt idx="94909">
                  <c:v>0.994798234</c:v>
                </c:pt>
                <c:pt idx="94910">
                  <c:v>0.98337578699999995</c:v>
                </c:pt>
                <c:pt idx="94911">
                  <c:v>0.99466263200000005</c:v>
                </c:pt>
                <c:pt idx="94912">
                  <c:v>0.98048173699999996</c:v>
                </c:pt>
                <c:pt idx="94913">
                  <c:v>0.98337578699999995</c:v>
                </c:pt>
                <c:pt idx="94914">
                  <c:v>0.99466263200000005</c:v>
                </c:pt>
                <c:pt idx="94915">
                  <c:v>0.98048173699999996</c:v>
                </c:pt>
                <c:pt idx="94916">
                  <c:v>0.99466263200000005</c:v>
                </c:pt>
                <c:pt idx="94917">
                  <c:v>0.987316898</c:v>
                </c:pt>
                <c:pt idx="94918">
                  <c:v>0.99833470599999996</c:v>
                </c:pt>
                <c:pt idx="94919">
                  <c:v>0.98337578699999995</c:v>
                </c:pt>
                <c:pt idx="94920">
                  <c:v>0.98337578699999995</c:v>
                </c:pt>
                <c:pt idx="94921">
                  <c:v>0.99466263200000005</c:v>
                </c:pt>
                <c:pt idx="94922">
                  <c:v>0.99466263200000005</c:v>
                </c:pt>
                <c:pt idx="94923">
                  <c:v>0.98337578699999995</c:v>
                </c:pt>
                <c:pt idx="94924">
                  <c:v>0.987316898</c:v>
                </c:pt>
                <c:pt idx="94925">
                  <c:v>0.98552498799999999</c:v>
                </c:pt>
                <c:pt idx="94926">
                  <c:v>0.98337578699999995</c:v>
                </c:pt>
                <c:pt idx="94927">
                  <c:v>0.994798234</c:v>
                </c:pt>
                <c:pt idx="94928">
                  <c:v>0.99466263200000005</c:v>
                </c:pt>
                <c:pt idx="94929">
                  <c:v>0.98337578699999995</c:v>
                </c:pt>
                <c:pt idx="94930">
                  <c:v>0.99833470599999996</c:v>
                </c:pt>
                <c:pt idx="94931">
                  <c:v>0.98337578699999995</c:v>
                </c:pt>
                <c:pt idx="94932">
                  <c:v>0.98337578699999995</c:v>
                </c:pt>
                <c:pt idx="94933">
                  <c:v>0.994798234</c:v>
                </c:pt>
                <c:pt idx="94934">
                  <c:v>0.99466263200000005</c:v>
                </c:pt>
                <c:pt idx="94935">
                  <c:v>0.99833470599999996</c:v>
                </c:pt>
                <c:pt idx="94936">
                  <c:v>0.99833470599999996</c:v>
                </c:pt>
                <c:pt idx="94937">
                  <c:v>0.99466263200000005</c:v>
                </c:pt>
                <c:pt idx="94938">
                  <c:v>0.99833470599999996</c:v>
                </c:pt>
                <c:pt idx="94939">
                  <c:v>0.99833470599999996</c:v>
                </c:pt>
                <c:pt idx="94940">
                  <c:v>0.99466263200000005</c:v>
                </c:pt>
                <c:pt idx="94941">
                  <c:v>0.99466263200000005</c:v>
                </c:pt>
                <c:pt idx="94942">
                  <c:v>0.98048173699999996</c:v>
                </c:pt>
                <c:pt idx="94943">
                  <c:v>0.98549281</c:v>
                </c:pt>
                <c:pt idx="94944">
                  <c:v>0.98337578699999995</c:v>
                </c:pt>
                <c:pt idx="94945">
                  <c:v>0.98337578699999995</c:v>
                </c:pt>
                <c:pt idx="94946">
                  <c:v>0.99466263200000005</c:v>
                </c:pt>
                <c:pt idx="94947">
                  <c:v>0.98729905299999998</c:v>
                </c:pt>
                <c:pt idx="94948">
                  <c:v>0.99466263200000005</c:v>
                </c:pt>
                <c:pt idx="94949">
                  <c:v>0.98337578699999995</c:v>
                </c:pt>
                <c:pt idx="94950">
                  <c:v>0.99100769600000005</c:v>
                </c:pt>
                <c:pt idx="94951">
                  <c:v>0.99833470599999996</c:v>
                </c:pt>
                <c:pt idx="94952">
                  <c:v>0.99833470599999996</c:v>
                </c:pt>
                <c:pt idx="94953">
                  <c:v>0.99833470599999996</c:v>
                </c:pt>
                <c:pt idx="94954">
                  <c:v>0.99833470599999996</c:v>
                </c:pt>
                <c:pt idx="94955">
                  <c:v>0.99833470599999996</c:v>
                </c:pt>
                <c:pt idx="94956">
                  <c:v>0.99466263200000005</c:v>
                </c:pt>
                <c:pt idx="94957">
                  <c:v>0.98337578699999995</c:v>
                </c:pt>
                <c:pt idx="94958">
                  <c:v>0.98048173699999996</c:v>
                </c:pt>
                <c:pt idx="94959">
                  <c:v>0.98048173699999996</c:v>
                </c:pt>
                <c:pt idx="94960">
                  <c:v>0.98337578699999995</c:v>
                </c:pt>
                <c:pt idx="94961">
                  <c:v>0.98337578699999995</c:v>
                </c:pt>
                <c:pt idx="94962">
                  <c:v>0.994798234</c:v>
                </c:pt>
                <c:pt idx="94963">
                  <c:v>0.99466263200000005</c:v>
                </c:pt>
                <c:pt idx="94964">
                  <c:v>0.99833470599999996</c:v>
                </c:pt>
                <c:pt idx="94965">
                  <c:v>0.99090427199999997</c:v>
                </c:pt>
                <c:pt idx="94966">
                  <c:v>0.99635453600000001</c:v>
                </c:pt>
                <c:pt idx="94967">
                  <c:v>0.99466263200000005</c:v>
                </c:pt>
                <c:pt idx="94968">
                  <c:v>0.98337578699999995</c:v>
                </c:pt>
                <c:pt idx="94969">
                  <c:v>0.99833470599999996</c:v>
                </c:pt>
                <c:pt idx="94970">
                  <c:v>0.99466263200000005</c:v>
                </c:pt>
                <c:pt idx="94971">
                  <c:v>0.99466263200000005</c:v>
                </c:pt>
                <c:pt idx="94972">
                  <c:v>0.994798234</c:v>
                </c:pt>
                <c:pt idx="94973">
                  <c:v>0.98337578699999995</c:v>
                </c:pt>
                <c:pt idx="94974">
                  <c:v>0.98337578699999995</c:v>
                </c:pt>
                <c:pt idx="94975">
                  <c:v>0.99833470599999996</c:v>
                </c:pt>
                <c:pt idx="94976">
                  <c:v>0.97933389000000004</c:v>
                </c:pt>
                <c:pt idx="94977">
                  <c:v>0.98337578699999995</c:v>
                </c:pt>
                <c:pt idx="94978">
                  <c:v>0.994798234</c:v>
                </c:pt>
                <c:pt idx="94979">
                  <c:v>0.987316898</c:v>
                </c:pt>
                <c:pt idx="94980">
                  <c:v>0.99833470599999996</c:v>
                </c:pt>
                <c:pt idx="94981">
                  <c:v>0.98729905299999998</c:v>
                </c:pt>
                <c:pt idx="94982">
                  <c:v>0.98048173699999996</c:v>
                </c:pt>
                <c:pt idx="94983">
                  <c:v>0.98337578699999995</c:v>
                </c:pt>
                <c:pt idx="94984">
                  <c:v>0.99833470599999996</c:v>
                </c:pt>
                <c:pt idx="94985">
                  <c:v>0.99466263200000005</c:v>
                </c:pt>
                <c:pt idx="94986">
                  <c:v>0.99466263200000005</c:v>
                </c:pt>
                <c:pt idx="94987">
                  <c:v>0.98048173699999996</c:v>
                </c:pt>
                <c:pt idx="94988">
                  <c:v>0.994798234</c:v>
                </c:pt>
                <c:pt idx="94989">
                  <c:v>0.99833470599999996</c:v>
                </c:pt>
                <c:pt idx="94990">
                  <c:v>0.987316898</c:v>
                </c:pt>
                <c:pt idx="94991">
                  <c:v>0.99466263200000005</c:v>
                </c:pt>
                <c:pt idx="94992">
                  <c:v>0.99466263200000005</c:v>
                </c:pt>
                <c:pt idx="94993">
                  <c:v>0.98337578699999995</c:v>
                </c:pt>
                <c:pt idx="94994">
                  <c:v>0.98048173699999996</c:v>
                </c:pt>
                <c:pt idx="94995">
                  <c:v>0.99466263200000005</c:v>
                </c:pt>
                <c:pt idx="94996">
                  <c:v>0.98729905299999998</c:v>
                </c:pt>
                <c:pt idx="94997">
                  <c:v>0.994798234</c:v>
                </c:pt>
                <c:pt idx="94998">
                  <c:v>0.99100769600000005</c:v>
                </c:pt>
                <c:pt idx="94999">
                  <c:v>0.98337578699999995</c:v>
                </c:pt>
                <c:pt idx="95000">
                  <c:v>0.98337578699999995</c:v>
                </c:pt>
                <c:pt idx="95001">
                  <c:v>0.99466263200000005</c:v>
                </c:pt>
                <c:pt idx="95002">
                  <c:v>0.98337578699999995</c:v>
                </c:pt>
                <c:pt idx="95003">
                  <c:v>0.99833470599999996</c:v>
                </c:pt>
                <c:pt idx="95004">
                  <c:v>0.99466263200000005</c:v>
                </c:pt>
                <c:pt idx="95005">
                  <c:v>0.98048173699999996</c:v>
                </c:pt>
                <c:pt idx="95006">
                  <c:v>0.98048173699999996</c:v>
                </c:pt>
                <c:pt idx="95007">
                  <c:v>0.98337578699999995</c:v>
                </c:pt>
                <c:pt idx="95008">
                  <c:v>0.98048173699999996</c:v>
                </c:pt>
                <c:pt idx="95009">
                  <c:v>0.98337578699999995</c:v>
                </c:pt>
                <c:pt idx="95010">
                  <c:v>0.98337578699999995</c:v>
                </c:pt>
                <c:pt idx="95011">
                  <c:v>0.99833470599999996</c:v>
                </c:pt>
                <c:pt idx="95012">
                  <c:v>0.99100769600000005</c:v>
                </c:pt>
                <c:pt idx="95013">
                  <c:v>0.994798234</c:v>
                </c:pt>
                <c:pt idx="95014">
                  <c:v>0.98337578699999995</c:v>
                </c:pt>
                <c:pt idx="95015">
                  <c:v>0.98337578699999995</c:v>
                </c:pt>
                <c:pt idx="95016">
                  <c:v>0.98048173699999996</c:v>
                </c:pt>
                <c:pt idx="95017">
                  <c:v>0.98337578699999995</c:v>
                </c:pt>
                <c:pt idx="95018">
                  <c:v>0.98048173699999996</c:v>
                </c:pt>
                <c:pt idx="95019">
                  <c:v>0.99466263200000005</c:v>
                </c:pt>
                <c:pt idx="95020">
                  <c:v>0.994798234</c:v>
                </c:pt>
                <c:pt idx="95021">
                  <c:v>0.99833470599999996</c:v>
                </c:pt>
                <c:pt idx="95022">
                  <c:v>0.99466263200000005</c:v>
                </c:pt>
                <c:pt idx="95023">
                  <c:v>0.99833470599999996</c:v>
                </c:pt>
                <c:pt idx="95024">
                  <c:v>0.99466263200000005</c:v>
                </c:pt>
                <c:pt idx="95025">
                  <c:v>0.99466263200000005</c:v>
                </c:pt>
                <c:pt idx="95026">
                  <c:v>0.98048173699999996</c:v>
                </c:pt>
                <c:pt idx="95027">
                  <c:v>0.994798234</c:v>
                </c:pt>
                <c:pt idx="95028">
                  <c:v>0.98337578699999995</c:v>
                </c:pt>
                <c:pt idx="95029">
                  <c:v>0.98048173699999996</c:v>
                </c:pt>
                <c:pt idx="95030">
                  <c:v>0.98337578699999995</c:v>
                </c:pt>
                <c:pt idx="95031">
                  <c:v>0.98337578699999995</c:v>
                </c:pt>
                <c:pt idx="95032">
                  <c:v>0.994798234</c:v>
                </c:pt>
                <c:pt idx="95033">
                  <c:v>0.994798234</c:v>
                </c:pt>
                <c:pt idx="95034">
                  <c:v>0.99466263200000005</c:v>
                </c:pt>
                <c:pt idx="95035">
                  <c:v>0.987316898</c:v>
                </c:pt>
                <c:pt idx="95036">
                  <c:v>0.99833470599999996</c:v>
                </c:pt>
                <c:pt idx="95037">
                  <c:v>0.98048173699999996</c:v>
                </c:pt>
                <c:pt idx="95038">
                  <c:v>0.99833470599999996</c:v>
                </c:pt>
                <c:pt idx="95039">
                  <c:v>0.99466263200000005</c:v>
                </c:pt>
                <c:pt idx="95040">
                  <c:v>0.98337578699999995</c:v>
                </c:pt>
                <c:pt idx="95041">
                  <c:v>0.98048173699999996</c:v>
                </c:pt>
                <c:pt idx="95042">
                  <c:v>0.98337578699999995</c:v>
                </c:pt>
                <c:pt idx="95043">
                  <c:v>0.99833470599999996</c:v>
                </c:pt>
                <c:pt idx="95044">
                  <c:v>0.99833470599999996</c:v>
                </c:pt>
                <c:pt idx="95045">
                  <c:v>0.994798234</c:v>
                </c:pt>
                <c:pt idx="95046">
                  <c:v>0.99833470599999996</c:v>
                </c:pt>
                <c:pt idx="95047">
                  <c:v>0.99466263200000005</c:v>
                </c:pt>
                <c:pt idx="95048">
                  <c:v>0.99466263200000005</c:v>
                </c:pt>
                <c:pt idx="95049">
                  <c:v>0.99466263200000005</c:v>
                </c:pt>
                <c:pt idx="95050">
                  <c:v>0.994798234</c:v>
                </c:pt>
                <c:pt idx="95051">
                  <c:v>0.98337578699999995</c:v>
                </c:pt>
                <c:pt idx="95052">
                  <c:v>0.98337578699999995</c:v>
                </c:pt>
                <c:pt idx="95053">
                  <c:v>0.994798234</c:v>
                </c:pt>
                <c:pt idx="95054">
                  <c:v>0.99466263200000005</c:v>
                </c:pt>
                <c:pt idx="95055">
                  <c:v>0.98337578699999995</c:v>
                </c:pt>
                <c:pt idx="95056">
                  <c:v>0.99466263200000005</c:v>
                </c:pt>
                <c:pt idx="95057">
                  <c:v>0.98337578699999995</c:v>
                </c:pt>
                <c:pt idx="95058">
                  <c:v>0.99466263200000005</c:v>
                </c:pt>
                <c:pt idx="95059">
                  <c:v>0.994798234</c:v>
                </c:pt>
                <c:pt idx="95060">
                  <c:v>0.99833470599999996</c:v>
                </c:pt>
                <c:pt idx="95061">
                  <c:v>0.99466263200000005</c:v>
                </c:pt>
                <c:pt idx="95062">
                  <c:v>0.99833470599999996</c:v>
                </c:pt>
                <c:pt idx="95063">
                  <c:v>0.99466263200000005</c:v>
                </c:pt>
                <c:pt idx="95064">
                  <c:v>0.98337578699999995</c:v>
                </c:pt>
                <c:pt idx="95065">
                  <c:v>0.994798234</c:v>
                </c:pt>
                <c:pt idx="95066">
                  <c:v>0.99833470599999996</c:v>
                </c:pt>
                <c:pt idx="95067">
                  <c:v>0.98337578699999995</c:v>
                </c:pt>
                <c:pt idx="95068">
                  <c:v>0.994798234</c:v>
                </c:pt>
                <c:pt idx="95069">
                  <c:v>0.99833470599999996</c:v>
                </c:pt>
                <c:pt idx="95070">
                  <c:v>0.994798234</c:v>
                </c:pt>
                <c:pt idx="95071">
                  <c:v>0.994798234</c:v>
                </c:pt>
                <c:pt idx="95072">
                  <c:v>0.98048173699999996</c:v>
                </c:pt>
                <c:pt idx="95073">
                  <c:v>0.99833470599999996</c:v>
                </c:pt>
                <c:pt idx="95074">
                  <c:v>0.99833470599999996</c:v>
                </c:pt>
                <c:pt idx="95075">
                  <c:v>0.994798234</c:v>
                </c:pt>
                <c:pt idx="95076">
                  <c:v>0.98337578699999995</c:v>
                </c:pt>
                <c:pt idx="95077">
                  <c:v>0.99466263200000005</c:v>
                </c:pt>
                <c:pt idx="95078">
                  <c:v>0.994798234</c:v>
                </c:pt>
                <c:pt idx="95079">
                  <c:v>0.99466263200000005</c:v>
                </c:pt>
                <c:pt idx="95080">
                  <c:v>0.98048173699999996</c:v>
                </c:pt>
                <c:pt idx="95081">
                  <c:v>0.99466263200000005</c:v>
                </c:pt>
                <c:pt idx="95082">
                  <c:v>0.99833470599999996</c:v>
                </c:pt>
                <c:pt idx="95083">
                  <c:v>0.99466263200000005</c:v>
                </c:pt>
                <c:pt idx="95084">
                  <c:v>0.994798234</c:v>
                </c:pt>
                <c:pt idx="95085">
                  <c:v>0.99466263200000005</c:v>
                </c:pt>
                <c:pt idx="95086">
                  <c:v>0.99466263200000005</c:v>
                </c:pt>
                <c:pt idx="95087">
                  <c:v>0.99833470599999996</c:v>
                </c:pt>
                <c:pt idx="95088">
                  <c:v>0.99466263200000005</c:v>
                </c:pt>
                <c:pt idx="95089">
                  <c:v>0.99466263200000005</c:v>
                </c:pt>
                <c:pt idx="95090">
                  <c:v>0.99466263200000005</c:v>
                </c:pt>
                <c:pt idx="95091">
                  <c:v>0.99466263200000005</c:v>
                </c:pt>
                <c:pt idx="95092">
                  <c:v>0.98337578699999995</c:v>
                </c:pt>
                <c:pt idx="95093">
                  <c:v>0.99833470599999996</c:v>
                </c:pt>
                <c:pt idx="95094">
                  <c:v>0.99466263200000005</c:v>
                </c:pt>
                <c:pt idx="95095">
                  <c:v>0.98048173699999996</c:v>
                </c:pt>
                <c:pt idx="95096">
                  <c:v>0.99466263200000005</c:v>
                </c:pt>
                <c:pt idx="95097">
                  <c:v>0.98048173699999996</c:v>
                </c:pt>
                <c:pt idx="95098">
                  <c:v>0.99466263200000005</c:v>
                </c:pt>
                <c:pt idx="95099">
                  <c:v>0.99466263200000005</c:v>
                </c:pt>
                <c:pt idx="95100">
                  <c:v>0.99833470599999996</c:v>
                </c:pt>
                <c:pt idx="95101">
                  <c:v>0.98048173699999996</c:v>
                </c:pt>
                <c:pt idx="95102">
                  <c:v>0.99466263200000005</c:v>
                </c:pt>
                <c:pt idx="95103">
                  <c:v>0.98337578699999995</c:v>
                </c:pt>
                <c:pt idx="95104">
                  <c:v>0.994798234</c:v>
                </c:pt>
                <c:pt idx="95105">
                  <c:v>0.98337578699999995</c:v>
                </c:pt>
                <c:pt idx="95106">
                  <c:v>0.98048173699999996</c:v>
                </c:pt>
                <c:pt idx="95107">
                  <c:v>0.98048173699999996</c:v>
                </c:pt>
                <c:pt idx="95108">
                  <c:v>0.99466263200000005</c:v>
                </c:pt>
                <c:pt idx="95109">
                  <c:v>0.99466263200000005</c:v>
                </c:pt>
                <c:pt idx="95110">
                  <c:v>0.99833470599999996</c:v>
                </c:pt>
                <c:pt idx="95111">
                  <c:v>0.99833470599999996</c:v>
                </c:pt>
                <c:pt idx="95112">
                  <c:v>0.98048173699999996</c:v>
                </c:pt>
                <c:pt idx="95113">
                  <c:v>0.99466263200000005</c:v>
                </c:pt>
                <c:pt idx="95114">
                  <c:v>0.99466263200000005</c:v>
                </c:pt>
                <c:pt idx="95115">
                  <c:v>0.99833470599999996</c:v>
                </c:pt>
                <c:pt idx="95116">
                  <c:v>0.98048173699999996</c:v>
                </c:pt>
                <c:pt idx="95117">
                  <c:v>0.98337578699999995</c:v>
                </c:pt>
                <c:pt idx="95118">
                  <c:v>0.99466263200000005</c:v>
                </c:pt>
                <c:pt idx="95119">
                  <c:v>0.99833470599999996</c:v>
                </c:pt>
                <c:pt idx="95120">
                  <c:v>0.98048173699999996</c:v>
                </c:pt>
                <c:pt idx="95121">
                  <c:v>0.99090427199999997</c:v>
                </c:pt>
                <c:pt idx="95122">
                  <c:v>0.99466263200000005</c:v>
                </c:pt>
                <c:pt idx="95123">
                  <c:v>0.99100769600000005</c:v>
                </c:pt>
                <c:pt idx="95124">
                  <c:v>0.98048173699999996</c:v>
                </c:pt>
                <c:pt idx="95125">
                  <c:v>0.98552498799999999</c:v>
                </c:pt>
                <c:pt idx="95126">
                  <c:v>0.994798234</c:v>
                </c:pt>
                <c:pt idx="95127">
                  <c:v>0.99466263200000005</c:v>
                </c:pt>
                <c:pt idx="95128">
                  <c:v>0.994798234</c:v>
                </c:pt>
                <c:pt idx="95129">
                  <c:v>0.98048173699999996</c:v>
                </c:pt>
                <c:pt idx="95130">
                  <c:v>0.98337578699999995</c:v>
                </c:pt>
                <c:pt idx="95131">
                  <c:v>0.99626751000000002</c:v>
                </c:pt>
                <c:pt idx="95132">
                  <c:v>0.99466263200000005</c:v>
                </c:pt>
                <c:pt idx="95133">
                  <c:v>0.99090427199999997</c:v>
                </c:pt>
                <c:pt idx="95134">
                  <c:v>0.99833470599999996</c:v>
                </c:pt>
                <c:pt idx="95135">
                  <c:v>0.99833470599999996</c:v>
                </c:pt>
                <c:pt idx="95136">
                  <c:v>0.98337578699999995</c:v>
                </c:pt>
                <c:pt idx="95137">
                  <c:v>0.99466263200000005</c:v>
                </c:pt>
                <c:pt idx="95138">
                  <c:v>0.994798234</c:v>
                </c:pt>
                <c:pt idx="95139">
                  <c:v>0.98337578699999995</c:v>
                </c:pt>
                <c:pt idx="95140">
                  <c:v>0.98337578699999995</c:v>
                </c:pt>
                <c:pt idx="95141">
                  <c:v>0.98337578699999995</c:v>
                </c:pt>
                <c:pt idx="95142">
                  <c:v>0.994798234</c:v>
                </c:pt>
                <c:pt idx="95143">
                  <c:v>0.98048173699999996</c:v>
                </c:pt>
                <c:pt idx="95144">
                  <c:v>0.98337578699999995</c:v>
                </c:pt>
                <c:pt idx="95145">
                  <c:v>0.98337578699999995</c:v>
                </c:pt>
                <c:pt idx="95146">
                  <c:v>0.99833470599999996</c:v>
                </c:pt>
                <c:pt idx="95147">
                  <c:v>0.98048173699999996</c:v>
                </c:pt>
                <c:pt idx="95148">
                  <c:v>0.98337578699999995</c:v>
                </c:pt>
                <c:pt idx="95149">
                  <c:v>0.99466263200000005</c:v>
                </c:pt>
                <c:pt idx="95150">
                  <c:v>0.99833470599999996</c:v>
                </c:pt>
                <c:pt idx="95151">
                  <c:v>0.99466263200000005</c:v>
                </c:pt>
                <c:pt idx="95152">
                  <c:v>0.98529628999999996</c:v>
                </c:pt>
                <c:pt idx="95153">
                  <c:v>0.99466263200000005</c:v>
                </c:pt>
                <c:pt idx="95154">
                  <c:v>0.98048173699999996</c:v>
                </c:pt>
                <c:pt idx="95155">
                  <c:v>0.98337578699999995</c:v>
                </c:pt>
                <c:pt idx="95156">
                  <c:v>0.98048173699999996</c:v>
                </c:pt>
                <c:pt idx="95157">
                  <c:v>0.98048173699999996</c:v>
                </c:pt>
                <c:pt idx="95158">
                  <c:v>0.99466263200000005</c:v>
                </c:pt>
                <c:pt idx="95159">
                  <c:v>0.994798234</c:v>
                </c:pt>
                <c:pt idx="95160">
                  <c:v>0.987316898</c:v>
                </c:pt>
                <c:pt idx="95161">
                  <c:v>0.99466263200000005</c:v>
                </c:pt>
                <c:pt idx="95162">
                  <c:v>0.98337578699999995</c:v>
                </c:pt>
                <c:pt idx="95163">
                  <c:v>0.98048173699999996</c:v>
                </c:pt>
                <c:pt idx="95164">
                  <c:v>0.99466263200000005</c:v>
                </c:pt>
                <c:pt idx="95165">
                  <c:v>0.99466263200000005</c:v>
                </c:pt>
                <c:pt idx="95166">
                  <c:v>0.98048173699999996</c:v>
                </c:pt>
                <c:pt idx="95167">
                  <c:v>0.994798234</c:v>
                </c:pt>
                <c:pt idx="95168">
                  <c:v>0.99466263200000005</c:v>
                </c:pt>
                <c:pt idx="95169">
                  <c:v>0.99833470599999996</c:v>
                </c:pt>
                <c:pt idx="95170">
                  <c:v>0.99466263200000005</c:v>
                </c:pt>
                <c:pt idx="95171">
                  <c:v>0.994798234</c:v>
                </c:pt>
                <c:pt idx="95172">
                  <c:v>0.98337578699999995</c:v>
                </c:pt>
                <c:pt idx="95173">
                  <c:v>0.98048173699999996</c:v>
                </c:pt>
                <c:pt idx="95174">
                  <c:v>0.99466263200000005</c:v>
                </c:pt>
                <c:pt idx="95175">
                  <c:v>0.98337578699999995</c:v>
                </c:pt>
                <c:pt idx="95176">
                  <c:v>0.99833470599999996</c:v>
                </c:pt>
                <c:pt idx="95177">
                  <c:v>0.98337578699999995</c:v>
                </c:pt>
                <c:pt idx="95178">
                  <c:v>0.994798234</c:v>
                </c:pt>
                <c:pt idx="95179">
                  <c:v>0.994798234</c:v>
                </c:pt>
                <c:pt idx="95180">
                  <c:v>0.98729905299999998</c:v>
                </c:pt>
                <c:pt idx="95181">
                  <c:v>0.99466263200000005</c:v>
                </c:pt>
                <c:pt idx="95182">
                  <c:v>0.994798234</c:v>
                </c:pt>
                <c:pt idx="95183">
                  <c:v>0.99466263200000005</c:v>
                </c:pt>
                <c:pt idx="95184">
                  <c:v>0.99833470599999996</c:v>
                </c:pt>
                <c:pt idx="95185">
                  <c:v>0.98975540500000003</c:v>
                </c:pt>
                <c:pt idx="95186">
                  <c:v>0.99466263200000005</c:v>
                </c:pt>
                <c:pt idx="95187">
                  <c:v>0.99090427199999997</c:v>
                </c:pt>
                <c:pt idx="95188">
                  <c:v>0.994798234</c:v>
                </c:pt>
                <c:pt idx="95189">
                  <c:v>0.98552498799999999</c:v>
                </c:pt>
                <c:pt idx="95190">
                  <c:v>0.994798234</c:v>
                </c:pt>
                <c:pt idx="95191">
                  <c:v>0.98729905299999998</c:v>
                </c:pt>
                <c:pt idx="95192">
                  <c:v>0.99466263200000005</c:v>
                </c:pt>
                <c:pt idx="95193">
                  <c:v>0.99466263200000005</c:v>
                </c:pt>
                <c:pt idx="95194">
                  <c:v>0.99833470599999996</c:v>
                </c:pt>
                <c:pt idx="95195">
                  <c:v>0.99466263200000005</c:v>
                </c:pt>
                <c:pt idx="95196">
                  <c:v>0.99833470599999996</c:v>
                </c:pt>
                <c:pt idx="95197">
                  <c:v>0.98337578699999995</c:v>
                </c:pt>
                <c:pt idx="95198">
                  <c:v>0.99833470599999996</c:v>
                </c:pt>
                <c:pt idx="95199">
                  <c:v>0.98337578699999995</c:v>
                </c:pt>
                <c:pt idx="95200">
                  <c:v>0.99466263200000005</c:v>
                </c:pt>
                <c:pt idx="95201">
                  <c:v>0.99466263200000005</c:v>
                </c:pt>
                <c:pt idx="95202">
                  <c:v>0.98337578699999995</c:v>
                </c:pt>
                <c:pt idx="95203">
                  <c:v>0.98337578699999995</c:v>
                </c:pt>
                <c:pt idx="95204">
                  <c:v>0.99833470599999996</c:v>
                </c:pt>
                <c:pt idx="95205">
                  <c:v>0.99466263200000005</c:v>
                </c:pt>
                <c:pt idx="95206">
                  <c:v>0.99833470599999996</c:v>
                </c:pt>
                <c:pt idx="95207">
                  <c:v>0.98337578699999995</c:v>
                </c:pt>
                <c:pt idx="95208">
                  <c:v>0.99466263200000005</c:v>
                </c:pt>
                <c:pt idx="95209">
                  <c:v>0.99015918800000002</c:v>
                </c:pt>
                <c:pt idx="95210">
                  <c:v>0.99027694600000005</c:v>
                </c:pt>
                <c:pt idx="95211">
                  <c:v>0.98337578699999995</c:v>
                </c:pt>
                <c:pt idx="95212">
                  <c:v>0.98048173699999996</c:v>
                </c:pt>
                <c:pt idx="95213">
                  <c:v>0.98048173699999996</c:v>
                </c:pt>
                <c:pt idx="95214">
                  <c:v>0.99466263200000005</c:v>
                </c:pt>
                <c:pt idx="95215">
                  <c:v>0.98337578699999995</c:v>
                </c:pt>
                <c:pt idx="95216">
                  <c:v>0.99466263200000005</c:v>
                </c:pt>
                <c:pt idx="95217">
                  <c:v>0.98337578699999995</c:v>
                </c:pt>
                <c:pt idx="95218">
                  <c:v>0.99466263200000005</c:v>
                </c:pt>
                <c:pt idx="95219">
                  <c:v>0.98048173699999996</c:v>
                </c:pt>
                <c:pt idx="95220">
                  <c:v>0.98337578699999995</c:v>
                </c:pt>
                <c:pt idx="95221">
                  <c:v>0.99466263200000005</c:v>
                </c:pt>
                <c:pt idx="95222">
                  <c:v>0.99833470599999996</c:v>
                </c:pt>
                <c:pt idx="95223">
                  <c:v>0.99466263200000005</c:v>
                </c:pt>
                <c:pt idx="95224">
                  <c:v>0.98729905299999998</c:v>
                </c:pt>
                <c:pt idx="95225">
                  <c:v>0.994798234</c:v>
                </c:pt>
                <c:pt idx="95226">
                  <c:v>0.994798234</c:v>
                </c:pt>
                <c:pt idx="95227">
                  <c:v>0.987316898</c:v>
                </c:pt>
                <c:pt idx="95228">
                  <c:v>0.994798234</c:v>
                </c:pt>
                <c:pt idx="95229">
                  <c:v>0.994798234</c:v>
                </c:pt>
                <c:pt idx="95230">
                  <c:v>0.99466263200000005</c:v>
                </c:pt>
                <c:pt idx="95231">
                  <c:v>0.99833470599999996</c:v>
                </c:pt>
                <c:pt idx="95232">
                  <c:v>0.98048173699999996</c:v>
                </c:pt>
                <c:pt idx="95233">
                  <c:v>0.994798234</c:v>
                </c:pt>
                <c:pt idx="95234">
                  <c:v>0.99466263200000005</c:v>
                </c:pt>
                <c:pt idx="95235">
                  <c:v>0.99833470599999996</c:v>
                </c:pt>
                <c:pt idx="95236">
                  <c:v>0.99466263200000005</c:v>
                </c:pt>
                <c:pt idx="95237">
                  <c:v>0.994798234</c:v>
                </c:pt>
                <c:pt idx="95238">
                  <c:v>0.99015918800000002</c:v>
                </c:pt>
                <c:pt idx="95239">
                  <c:v>0.98337578699999995</c:v>
                </c:pt>
                <c:pt idx="95240">
                  <c:v>0.98337578699999995</c:v>
                </c:pt>
                <c:pt idx="95241">
                  <c:v>0.99466263200000005</c:v>
                </c:pt>
                <c:pt idx="95242">
                  <c:v>0.98337578699999995</c:v>
                </c:pt>
                <c:pt idx="95243">
                  <c:v>0.98337578699999995</c:v>
                </c:pt>
                <c:pt idx="95244">
                  <c:v>0.99833470599999996</c:v>
                </c:pt>
                <c:pt idx="95245">
                  <c:v>0.99466263200000005</c:v>
                </c:pt>
                <c:pt idx="95246">
                  <c:v>0.99833470599999996</c:v>
                </c:pt>
                <c:pt idx="95247">
                  <c:v>0.98048173699999996</c:v>
                </c:pt>
                <c:pt idx="95248">
                  <c:v>0.987316898</c:v>
                </c:pt>
                <c:pt idx="95249">
                  <c:v>0.99466263200000005</c:v>
                </c:pt>
                <c:pt idx="95250">
                  <c:v>0.99833470599999996</c:v>
                </c:pt>
                <c:pt idx="95251">
                  <c:v>0.99833470599999996</c:v>
                </c:pt>
                <c:pt idx="95252">
                  <c:v>0.98337578699999995</c:v>
                </c:pt>
                <c:pt idx="95253">
                  <c:v>0.99466263200000005</c:v>
                </c:pt>
                <c:pt idx="95254">
                  <c:v>0.98337578699999995</c:v>
                </c:pt>
                <c:pt idx="95255">
                  <c:v>0.99833470599999996</c:v>
                </c:pt>
                <c:pt idx="95256">
                  <c:v>0.98549281</c:v>
                </c:pt>
                <c:pt idx="95257">
                  <c:v>0.98337578699999995</c:v>
                </c:pt>
                <c:pt idx="95258">
                  <c:v>0.99090427199999997</c:v>
                </c:pt>
                <c:pt idx="95259">
                  <c:v>0.98337578699999995</c:v>
                </c:pt>
                <c:pt idx="95260">
                  <c:v>0.99833470599999996</c:v>
                </c:pt>
                <c:pt idx="95261">
                  <c:v>0.99833470599999996</c:v>
                </c:pt>
                <c:pt idx="95262">
                  <c:v>0.98337578699999995</c:v>
                </c:pt>
                <c:pt idx="95263">
                  <c:v>0.98048173699999996</c:v>
                </c:pt>
                <c:pt idx="95264">
                  <c:v>0.98048173699999996</c:v>
                </c:pt>
                <c:pt idx="95265">
                  <c:v>0.98337578699999995</c:v>
                </c:pt>
                <c:pt idx="95266">
                  <c:v>0.99466263200000005</c:v>
                </c:pt>
                <c:pt idx="95267">
                  <c:v>0.99833470599999996</c:v>
                </c:pt>
                <c:pt idx="95268">
                  <c:v>0.99466263200000005</c:v>
                </c:pt>
                <c:pt idx="95269">
                  <c:v>0.98337578699999995</c:v>
                </c:pt>
                <c:pt idx="95270">
                  <c:v>0.99833470599999996</c:v>
                </c:pt>
                <c:pt idx="95271">
                  <c:v>0.994798234</c:v>
                </c:pt>
                <c:pt idx="95272">
                  <c:v>0.98048173699999996</c:v>
                </c:pt>
                <c:pt idx="95273">
                  <c:v>0.98337578699999995</c:v>
                </c:pt>
                <c:pt idx="95274">
                  <c:v>0.99100769600000005</c:v>
                </c:pt>
                <c:pt idx="95275">
                  <c:v>0.98337578699999995</c:v>
                </c:pt>
                <c:pt idx="95276">
                  <c:v>0.98337578699999995</c:v>
                </c:pt>
                <c:pt idx="95277">
                  <c:v>0.99090427199999997</c:v>
                </c:pt>
                <c:pt idx="95278">
                  <c:v>0.99466263200000005</c:v>
                </c:pt>
                <c:pt idx="95279">
                  <c:v>0.99466263200000005</c:v>
                </c:pt>
                <c:pt idx="95280">
                  <c:v>0.98337578699999995</c:v>
                </c:pt>
                <c:pt idx="95281">
                  <c:v>0.99456953599999998</c:v>
                </c:pt>
                <c:pt idx="95282">
                  <c:v>0.99833470599999996</c:v>
                </c:pt>
                <c:pt idx="95283">
                  <c:v>0.98729905299999998</c:v>
                </c:pt>
                <c:pt idx="95284">
                  <c:v>0.99833470599999996</c:v>
                </c:pt>
                <c:pt idx="95285">
                  <c:v>0.99160257900000004</c:v>
                </c:pt>
                <c:pt idx="95286">
                  <c:v>0.99833470599999996</c:v>
                </c:pt>
                <c:pt idx="95287">
                  <c:v>0.99466263200000005</c:v>
                </c:pt>
                <c:pt idx="95288">
                  <c:v>0.98048173699999996</c:v>
                </c:pt>
                <c:pt idx="95289">
                  <c:v>0.98337578699999995</c:v>
                </c:pt>
                <c:pt idx="95290">
                  <c:v>0.994798234</c:v>
                </c:pt>
                <c:pt idx="95291">
                  <c:v>0.98048173699999996</c:v>
                </c:pt>
                <c:pt idx="95292">
                  <c:v>0.98048173699999996</c:v>
                </c:pt>
                <c:pt idx="95293">
                  <c:v>0.98337578699999995</c:v>
                </c:pt>
                <c:pt idx="95294">
                  <c:v>0.98337578699999995</c:v>
                </c:pt>
                <c:pt idx="95295">
                  <c:v>0.98337578699999995</c:v>
                </c:pt>
                <c:pt idx="95296">
                  <c:v>0.99450736299999998</c:v>
                </c:pt>
                <c:pt idx="95297">
                  <c:v>0.99466263200000005</c:v>
                </c:pt>
                <c:pt idx="95298">
                  <c:v>0.99466263200000005</c:v>
                </c:pt>
                <c:pt idx="95299">
                  <c:v>0.994798234</c:v>
                </c:pt>
                <c:pt idx="95300">
                  <c:v>0.98337578699999995</c:v>
                </c:pt>
                <c:pt idx="95301">
                  <c:v>0.98048173699999996</c:v>
                </c:pt>
                <c:pt idx="95302">
                  <c:v>0.98337578699999995</c:v>
                </c:pt>
                <c:pt idx="95303">
                  <c:v>0.98729905299999998</c:v>
                </c:pt>
                <c:pt idx="95304">
                  <c:v>0.98337578699999995</c:v>
                </c:pt>
                <c:pt idx="95305">
                  <c:v>0.98337578699999995</c:v>
                </c:pt>
                <c:pt idx="95306">
                  <c:v>0.99833470599999996</c:v>
                </c:pt>
                <c:pt idx="95307">
                  <c:v>0.98337578699999995</c:v>
                </c:pt>
                <c:pt idx="95308">
                  <c:v>0.99004824700000005</c:v>
                </c:pt>
                <c:pt idx="95309">
                  <c:v>0.99466263200000005</c:v>
                </c:pt>
                <c:pt idx="95310">
                  <c:v>0.98048173699999996</c:v>
                </c:pt>
                <c:pt idx="95311">
                  <c:v>0.98337578699999995</c:v>
                </c:pt>
                <c:pt idx="95312">
                  <c:v>0.98337578699999995</c:v>
                </c:pt>
                <c:pt idx="95313">
                  <c:v>0.994798234</c:v>
                </c:pt>
                <c:pt idx="95314">
                  <c:v>0.98337578699999995</c:v>
                </c:pt>
                <c:pt idx="95315">
                  <c:v>0.99833470599999996</c:v>
                </c:pt>
                <c:pt idx="95316">
                  <c:v>0.98048173699999996</c:v>
                </c:pt>
                <c:pt idx="95317">
                  <c:v>0.99466263200000005</c:v>
                </c:pt>
                <c:pt idx="95318">
                  <c:v>0.994798234</c:v>
                </c:pt>
                <c:pt idx="95319">
                  <c:v>0.994798234</c:v>
                </c:pt>
                <c:pt idx="95320">
                  <c:v>0.99466263200000005</c:v>
                </c:pt>
                <c:pt idx="95321">
                  <c:v>0.98337578699999995</c:v>
                </c:pt>
                <c:pt idx="95322">
                  <c:v>0.99833470599999996</c:v>
                </c:pt>
                <c:pt idx="95323">
                  <c:v>0.994798234</c:v>
                </c:pt>
                <c:pt idx="95324">
                  <c:v>0.98048173699999996</c:v>
                </c:pt>
                <c:pt idx="95325">
                  <c:v>0.98048173699999996</c:v>
                </c:pt>
                <c:pt idx="95326">
                  <c:v>0.99466263200000005</c:v>
                </c:pt>
                <c:pt idx="95327">
                  <c:v>0.99833470599999996</c:v>
                </c:pt>
                <c:pt idx="95328">
                  <c:v>0.99466263200000005</c:v>
                </c:pt>
                <c:pt idx="95329">
                  <c:v>0.99833470599999996</c:v>
                </c:pt>
                <c:pt idx="95330">
                  <c:v>0.98729905299999998</c:v>
                </c:pt>
                <c:pt idx="95331">
                  <c:v>0.994798234</c:v>
                </c:pt>
                <c:pt idx="95332">
                  <c:v>0.99466263200000005</c:v>
                </c:pt>
                <c:pt idx="95333">
                  <c:v>0.99833470599999996</c:v>
                </c:pt>
                <c:pt idx="95334">
                  <c:v>0.99833470599999996</c:v>
                </c:pt>
                <c:pt idx="95335">
                  <c:v>0.994798234</c:v>
                </c:pt>
                <c:pt idx="95336">
                  <c:v>0.994798234</c:v>
                </c:pt>
                <c:pt idx="95337">
                  <c:v>0.99833470599999996</c:v>
                </c:pt>
                <c:pt idx="95338">
                  <c:v>0.98337578699999995</c:v>
                </c:pt>
                <c:pt idx="95339">
                  <c:v>0.994798234</c:v>
                </c:pt>
                <c:pt idx="95340">
                  <c:v>0.994798234</c:v>
                </c:pt>
                <c:pt idx="95341">
                  <c:v>0.99833470599999996</c:v>
                </c:pt>
                <c:pt idx="95342">
                  <c:v>0.994798234</c:v>
                </c:pt>
                <c:pt idx="95343">
                  <c:v>0.99100769600000005</c:v>
                </c:pt>
                <c:pt idx="95344">
                  <c:v>0.99833470599999996</c:v>
                </c:pt>
                <c:pt idx="95345">
                  <c:v>0.994798234</c:v>
                </c:pt>
                <c:pt idx="95346">
                  <c:v>0.98337578699999995</c:v>
                </c:pt>
                <c:pt idx="95347">
                  <c:v>0.99833470599999996</c:v>
                </c:pt>
                <c:pt idx="95348">
                  <c:v>0.99466263200000005</c:v>
                </c:pt>
                <c:pt idx="95349">
                  <c:v>0.98048173699999996</c:v>
                </c:pt>
                <c:pt idx="95350">
                  <c:v>0.99833470599999996</c:v>
                </c:pt>
                <c:pt idx="95351">
                  <c:v>0.99833470599999996</c:v>
                </c:pt>
                <c:pt idx="95352">
                  <c:v>0.99090427199999997</c:v>
                </c:pt>
                <c:pt idx="95353">
                  <c:v>0.994798234</c:v>
                </c:pt>
                <c:pt idx="95354">
                  <c:v>0.98337578699999995</c:v>
                </c:pt>
                <c:pt idx="95355">
                  <c:v>0.98337578699999995</c:v>
                </c:pt>
                <c:pt idx="95356">
                  <c:v>0.994798234</c:v>
                </c:pt>
                <c:pt idx="95357">
                  <c:v>0.98337578699999995</c:v>
                </c:pt>
                <c:pt idx="95358">
                  <c:v>0.98337578699999995</c:v>
                </c:pt>
                <c:pt idx="95359">
                  <c:v>0.99833470599999996</c:v>
                </c:pt>
                <c:pt idx="95360">
                  <c:v>0.98337578699999995</c:v>
                </c:pt>
                <c:pt idx="95361">
                  <c:v>0.99833470599999996</c:v>
                </c:pt>
                <c:pt idx="95362">
                  <c:v>0.99833470599999996</c:v>
                </c:pt>
                <c:pt idx="95363">
                  <c:v>0.98337578699999995</c:v>
                </c:pt>
                <c:pt idx="95364">
                  <c:v>0.99456953599999998</c:v>
                </c:pt>
                <c:pt idx="95365">
                  <c:v>0.99833470599999996</c:v>
                </c:pt>
                <c:pt idx="95366">
                  <c:v>0.994798234</c:v>
                </c:pt>
                <c:pt idx="95367">
                  <c:v>0.99100769600000005</c:v>
                </c:pt>
                <c:pt idx="95368">
                  <c:v>0.98048173699999996</c:v>
                </c:pt>
                <c:pt idx="95369">
                  <c:v>0.99466263200000005</c:v>
                </c:pt>
                <c:pt idx="95370">
                  <c:v>0.98337578699999995</c:v>
                </c:pt>
                <c:pt idx="95371">
                  <c:v>0.98337578699999995</c:v>
                </c:pt>
                <c:pt idx="95372">
                  <c:v>0.99100769600000005</c:v>
                </c:pt>
                <c:pt idx="95373">
                  <c:v>0.99833470599999996</c:v>
                </c:pt>
                <c:pt idx="95374">
                  <c:v>0.98048173699999996</c:v>
                </c:pt>
                <c:pt idx="95375">
                  <c:v>0.98337578699999995</c:v>
                </c:pt>
                <c:pt idx="95376">
                  <c:v>0.99466263200000005</c:v>
                </c:pt>
                <c:pt idx="95377">
                  <c:v>0.99466263200000005</c:v>
                </c:pt>
                <c:pt idx="95378">
                  <c:v>0.98337578699999995</c:v>
                </c:pt>
                <c:pt idx="95379">
                  <c:v>0.98337578699999995</c:v>
                </c:pt>
                <c:pt idx="95380">
                  <c:v>0.994798234</c:v>
                </c:pt>
                <c:pt idx="95381">
                  <c:v>0.99466263200000005</c:v>
                </c:pt>
                <c:pt idx="95382">
                  <c:v>0.99466263200000005</c:v>
                </c:pt>
                <c:pt idx="95383">
                  <c:v>0.99466263200000005</c:v>
                </c:pt>
                <c:pt idx="95384">
                  <c:v>0.99466263200000005</c:v>
                </c:pt>
                <c:pt idx="95385">
                  <c:v>0.98048173699999996</c:v>
                </c:pt>
                <c:pt idx="95386">
                  <c:v>0.99466263200000005</c:v>
                </c:pt>
                <c:pt idx="95387">
                  <c:v>0.99833470599999996</c:v>
                </c:pt>
                <c:pt idx="95388">
                  <c:v>0.99466263200000005</c:v>
                </c:pt>
                <c:pt idx="95389">
                  <c:v>0.99833470599999996</c:v>
                </c:pt>
                <c:pt idx="95390">
                  <c:v>0.99466263200000005</c:v>
                </c:pt>
                <c:pt idx="95391">
                  <c:v>0.99004824700000005</c:v>
                </c:pt>
                <c:pt idx="95392">
                  <c:v>0.98337578699999995</c:v>
                </c:pt>
                <c:pt idx="95393">
                  <c:v>0.98337578699999995</c:v>
                </c:pt>
                <c:pt idx="95394">
                  <c:v>0.99466263200000005</c:v>
                </c:pt>
                <c:pt idx="95395">
                  <c:v>0.98337578699999995</c:v>
                </c:pt>
                <c:pt idx="95396">
                  <c:v>0.99466263200000005</c:v>
                </c:pt>
                <c:pt idx="95397">
                  <c:v>0.98048173699999996</c:v>
                </c:pt>
                <c:pt idx="95398">
                  <c:v>0.98337578699999995</c:v>
                </c:pt>
                <c:pt idx="95399">
                  <c:v>0.987316898</c:v>
                </c:pt>
                <c:pt idx="95400">
                  <c:v>0.99456953599999998</c:v>
                </c:pt>
                <c:pt idx="95401">
                  <c:v>0.98337578699999995</c:v>
                </c:pt>
                <c:pt idx="95402">
                  <c:v>0.98337578699999995</c:v>
                </c:pt>
                <c:pt idx="95403">
                  <c:v>0.98337578699999995</c:v>
                </c:pt>
                <c:pt idx="95404">
                  <c:v>0.98337578699999995</c:v>
                </c:pt>
                <c:pt idx="95405">
                  <c:v>0.98048173699999996</c:v>
                </c:pt>
                <c:pt idx="95406">
                  <c:v>0.98337578699999995</c:v>
                </c:pt>
                <c:pt idx="95407">
                  <c:v>0.99466263200000005</c:v>
                </c:pt>
                <c:pt idx="95408">
                  <c:v>0.98337578699999995</c:v>
                </c:pt>
                <c:pt idx="95409">
                  <c:v>0.99833470599999996</c:v>
                </c:pt>
                <c:pt idx="95410">
                  <c:v>0.994798234</c:v>
                </c:pt>
                <c:pt idx="95411">
                  <c:v>0.99833470599999996</c:v>
                </c:pt>
                <c:pt idx="95412">
                  <c:v>0.99466263200000005</c:v>
                </c:pt>
                <c:pt idx="95413">
                  <c:v>0.98337578699999995</c:v>
                </c:pt>
                <c:pt idx="95414">
                  <c:v>0.994798234</c:v>
                </c:pt>
                <c:pt idx="95415">
                  <c:v>0.99015918800000002</c:v>
                </c:pt>
                <c:pt idx="95416">
                  <c:v>0.98729905299999998</c:v>
                </c:pt>
                <c:pt idx="95417">
                  <c:v>0.99833470599999996</c:v>
                </c:pt>
                <c:pt idx="95418">
                  <c:v>0.98337578699999995</c:v>
                </c:pt>
                <c:pt idx="95419">
                  <c:v>0.99466263200000005</c:v>
                </c:pt>
                <c:pt idx="95420">
                  <c:v>0.98337578699999995</c:v>
                </c:pt>
                <c:pt idx="95421">
                  <c:v>0.99466263200000005</c:v>
                </c:pt>
                <c:pt idx="95422">
                  <c:v>0.99833470599999996</c:v>
                </c:pt>
                <c:pt idx="95423">
                  <c:v>0.98337578699999995</c:v>
                </c:pt>
                <c:pt idx="95424">
                  <c:v>0.98529628999999996</c:v>
                </c:pt>
                <c:pt idx="95425">
                  <c:v>0.994798234</c:v>
                </c:pt>
                <c:pt idx="95426">
                  <c:v>0.98337578699999995</c:v>
                </c:pt>
                <c:pt idx="95427">
                  <c:v>0.99466263200000005</c:v>
                </c:pt>
                <c:pt idx="95428">
                  <c:v>0.994798234</c:v>
                </c:pt>
                <c:pt idx="95429">
                  <c:v>0.99466263200000005</c:v>
                </c:pt>
                <c:pt idx="95430">
                  <c:v>0.99466263200000005</c:v>
                </c:pt>
                <c:pt idx="95431">
                  <c:v>0.98337578699999995</c:v>
                </c:pt>
                <c:pt idx="95432">
                  <c:v>0.98048173699999996</c:v>
                </c:pt>
                <c:pt idx="95433">
                  <c:v>0.99466263200000005</c:v>
                </c:pt>
                <c:pt idx="95434">
                  <c:v>0.99833470599999996</c:v>
                </c:pt>
                <c:pt idx="95435">
                  <c:v>0.98552498799999999</c:v>
                </c:pt>
                <c:pt idx="95436">
                  <c:v>0.98337578699999995</c:v>
                </c:pt>
                <c:pt idx="95437">
                  <c:v>0.98337578699999995</c:v>
                </c:pt>
                <c:pt idx="95438">
                  <c:v>0.98337578699999995</c:v>
                </c:pt>
                <c:pt idx="95439">
                  <c:v>0.994798234</c:v>
                </c:pt>
                <c:pt idx="95440">
                  <c:v>0.98337578699999995</c:v>
                </c:pt>
                <c:pt idx="95441">
                  <c:v>0.98337578699999995</c:v>
                </c:pt>
                <c:pt idx="95442">
                  <c:v>0.98048173699999996</c:v>
                </c:pt>
                <c:pt idx="95443">
                  <c:v>0.99466263200000005</c:v>
                </c:pt>
                <c:pt idx="95444">
                  <c:v>0.98048173699999996</c:v>
                </c:pt>
                <c:pt idx="95445">
                  <c:v>0.99833470599999996</c:v>
                </c:pt>
                <c:pt idx="95446">
                  <c:v>0.98337578699999995</c:v>
                </c:pt>
                <c:pt idx="95447">
                  <c:v>0.99466263200000005</c:v>
                </c:pt>
                <c:pt idx="95448">
                  <c:v>0.99626751000000002</c:v>
                </c:pt>
                <c:pt idx="95449">
                  <c:v>0.99833470599999996</c:v>
                </c:pt>
                <c:pt idx="95450">
                  <c:v>0.98337578699999995</c:v>
                </c:pt>
                <c:pt idx="95451">
                  <c:v>0.96794492099999996</c:v>
                </c:pt>
                <c:pt idx="95452">
                  <c:v>0.98048173699999996</c:v>
                </c:pt>
                <c:pt idx="95453">
                  <c:v>0.98337578699999995</c:v>
                </c:pt>
                <c:pt idx="95454">
                  <c:v>0.99833470599999996</c:v>
                </c:pt>
                <c:pt idx="95455">
                  <c:v>0.98337578699999995</c:v>
                </c:pt>
                <c:pt idx="95456">
                  <c:v>0.99833470599999996</c:v>
                </c:pt>
                <c:pt idx="95457">
                  <c:v>0.98337578699999995</c:v>
                </c:pt>
                <c:pt idx="95458">
                  <c:v>0.98337578699999995</c:v>
                </c:pt>
                <c:pt idx="95459">
                  <c:v>0.99466263200000005</c:v>
                </c:pt>
                <c:pt idx="95460">
                  <c:v>0.994798234</c:v>
                </c:pt>
                <c:pt idx="95461">
                  <c:v>0.99466263200000005</c:v>
                </c:pt>
                <c:pt idx="95462">
                  <c:v>0.98337578699999995</c:v>
                </c:pt>
                <c:pt idx="95463">
                  <c:v>0.98337578699999995</c:v>
                </c:pt>
                <c:pt idx="95464">
                  <c:v>0.98048173699999996</c:v>
                </c:pt>
                <c:pt idx="95465">
                  <c:v>0.98337578699999995</c:v>
                </c:pt>
                <c:pt idx="95466">
                  <c:v>0.99015918800000002</c:v>
                </c:pt>
                <c:pt idx="95467">
                  <c:v>0.99833470599999996</c:v>
                </c:pt>
                <c:pt idx="95468">
                  <c:v>0.99466263200000005</c:v>
                </c:pt>
                <c:pt idx="95469">
                  <c:v>0.99466263200000005</c:v>
                </c:pt>
                <c:pt idx="95470">
                  <c:v>0.99833470599999996</c:v>
                </c:pt>
                <c:pt idx="95471">
                  <c:v>0.99466263200000005</c:v>
                </c:pt>
                <c:pt idx="95472">
                  <c:v>0.994798234</c:v>
                </c:pt>
                <c:pt idx="95473">
                  <c:v>0.99466263200000005</c:v>
                </c:pt>
                <c:pt idx="95474">
                  <c:v>0.98048173699999996</c:v>
                </c:pt>
                <c:pt idx="95475">
                  <c:v>0.98337578699999995</c:v>
                </c:pt>
                <c:pt idx="95476">
                  <c:v>0.98337578699999995</c:v>
                </c:pt>
                <c:pt idx="95477">
                  <c:v>0.98048173699999996</c:v>
                </c:pt>
                <c:pt idx="95478">
                  <c:v>0.99466263200000005</c:v>
                </c:pt>
                <c:pt idx="95479">
                  <c:v>0.98048173699999996</c:v>
                </c:pt>
                <c:pt idx="95480">
                  <c:v>0.99833470599999996</c:v>
                </c:pt>
                <c:pt idx="95481">
                  <c:v>0.98048173699999996</c:v>
                </c:pt>
                <c:pt idx="95482">
                  <c:v>0.994798234</c:v>
                </c:pt>
                <c:pt idx="95483">
                  <c:v>0.994798234</c:v>
                </c:pt>
                <c:pt idx="95484">
                  <c:v>0.994798234</c:v>
                </c:pt>
                <c:pt idx="95485">
                  <c:v>0.99626751000000002</c:v>
                </c:pt>
                <c:pt idx="95486">
                  <c:v>0.994798234</c:v>
                </c:pt>
                <c:pt idx="95487">
                  <c:v>0.99466263200000005</c:v>
                </c:pt>
                <c:pt idx="95488">
                  <c:v>0.994798234</c:v>
                </c:pt>
                <c:pt idx="95489">
                  <c:v>0.98048173699999996</c:v>
                </c:pt>
                <c:pt idx="95490">
                  <c:v>0.99833470599999996</c:v>
                </c:pt>
                <c:pt idx="95491">
                  <c:v>0.99466263200000005</c:v>
                </c:pt>
                <c:pt idx="95492">
                  <c:v>0.99466263200000005</c:v>
                </c:pt>
                <c:pt idx="95493">
                  <c:v>0.98337578699999995</c:v>
                </c:pt>
                <c:pt idx="95494">
                  <c:v>0.98337578699999995</c:v>
                </c:pt>
                <c:pt idx="95495">
                  <c:v>0.98337578699999995</c:v>
                </c:pt>
                <c:pt idx="95496">
                  <c:v>0.99833470599999996</c:v>
                </c:pt>
                <c:pt idx="95497">
                  <c:v>0.994798234</c:v>
                </c:pt>
                <c:pt idx="95498">
                  <c:v>0.98337578699999995</c:v>
                </c:pt>
                <c:pt idx="95499">
                  <c:v>0.99466263200000005</c:v>
                </c:pt>
                <c:pt idx="95500">
                  <c:v>0.98337578699999995</c:v>
                </c:pt>
                <c:pt idx="95501">
                  <c:v>0.99466263200000005</c:v>
                </c:pt>
                <c:pt idx="95502">
                  <c:v>0.99466263200000005</c:v>
                </c:pt>
                <c:pt idx="95503">
                  <c:v>0.99833470599999996</c:v>
                </c:pt>
                <c:pt idx="95504">
                  <c:v>0.99833470599999996</c:v>
                </c:pt>
                <c:pt idx="95505">
                  <c:v>0.98048173699999996</c:v>
                </c:pt>
                <c:pt idx="95506">
                  <c:v>0.98337578699999995</c:v>
                </c:pt>
                <c:pt idx="95507">
                  <c:v>0.98337578699999995</c:v>
                </c:pt>
                <c:pt idx="95508">
                  <c:v>0.99833470599999996</c:v>
                </c:pt>
                <c:pt idx="95509">
                  <c:v>0.994798234</c:v>
                </c:pt>
                <c:pt idx="95510">
                  <c:v>0.99466263200000005</c:v>
                </c:pt>
                <c:pt idx="95511">
                  <c:v>0.99466263200000005</c:v>
                </c:pt>
                <c:pt idx="95512">
                  <c:v>0.98337578699999995</c:v>
                </c:pt>
                <c:pt idx="95513">
                  <c:v>0.99833470599999996</c:v>
                </c:pt>
                <c:pt idx="95514">
                  <c:v>0.98337578699999995</c:v>
                </c:pt>
                <c:pt idx="95515">
                  <c:v>0.99833470599999996</c:v>
                </c:pt>
                <c:pt idx="95516">
                  <c:v>0.994798234</c:v>
                </c:pt>
                <c:pt idx="95517">
                  <c:v>0.98337578699999995</c:v>
                </c:pt>
                <c:pt idx="95518">
                  <c:v>0.98337578699999995</c:v>
                </c:pt>
                <c:pt idx="95519">
                  <c:v>0.99833470599999996</c:v>
                </c:pt>
                <c:pt idx="95520">
                  <c:v>0.99466263200000005</c:v>
                </c:pt>
                <c:pt idx="95521">
                  <c:v>0.99466263200000005</c:v>
                </c:pt>
                <c:pt idx="95522">
                  <c:v>0.98337578699999995</c:v>
                </c:pt>
                <c:pt idx="95523">
                  <c:v>0.99466263200000005</c:v>
                </c:pt>
                <c:pt idx="95524">
                  <c:v>0.99466263200000005</c:v>
                </c:pt>
                <c:pt idx="95525">
                  <c:v>0.99466263200000005</c:v>
                </c:pt>
                <c:pt idx="95526">
                  <c:v>0.98337578699999995</c:v>
                </c:pt>
                <c:pt idx="95527">
                  <c:v>0.98048173699999996</c:v>
                </c:pt>
                <c:pt idx="95528">
                  <c:v>0.98048173699999996</c:v>
                </c:pt>
                <c:pt idx="95529">
                  <c:v>0.99833470599999996</c:v>
                </c:pt>
                <c:pt idx="95530">
                  <c:v>0.99466263200000005</c:v>
                </c:pt>
                <c:pt idx="95531">
                  <c:v>0.98337578699999995</c:v>
                </c:pt>
                <c:pt idx="95532">
                  <c:v>0.99466263200000005</c:v>
                </c:pt>
                <c:pt idx="95533">
                  <c:v>0.994798234</c:v>
                </c:pt>
                <c:pt idx="95534">
                  <c:v>0.99466263200000005</c:v>
                </c:pt>
                <c:pt idx="95535">
                  <c:v>0.98048173699999996</c:v>
                </c:pt>
                <c:pt idx="95536">
                  <c:v>0.99466263200000005</c:v>
                </c:pt>
                <c:pt idx="95537">
                  <c:v>0.98337578699999995</c:v>
                </c:pt>
                <c:pt idx="95538">
                  <c:v>0.99466263200000005</c:v>
                </c:pt>
                <c:pt idx="95539">
                  <c:v>0.99466263200000005</c:v>
                </c:pt>
                <c:pt idx="95540">
                  <c:v>0.98337578699999995</c:v>
                </c:pt>
                <c:pt idx="95541">
                  <c:v>0.98337578699999995</c:v>
                </c:pt>
                <c:pt idx="95542">
                  <c:v>0.99833470599999996</c:v>
                </c:pt>
                <c:pt idx="95543">
                  <c:v>0.99456953599999998</c:v>
                </c:pt>
                <c:pt idx="95544">
                  <c:v>0.98337578699999995</c:v>
                </c:pt>
                <c:pt idx="95545">
                  <c:v>0.98048173699999996</c:v>
                </c:pt>
                <c:pt idx="95546">
                  <c:v>0.98337578699999995</c:v>
                </c:pt>
                <c:pt idx="95547">
                  <c:v>0.99833470599999996</c:v>
                </c:pt>
                <c:pt idx="95548">
                  <c:v>0.99466263200000005</c:v>
                </c:pt>
                <c:pt idx="95549">
                  <c:v>0.994798234</c:v>
                </c:pt>
                <c:pt idx="95550">
                  <c:v>0.99466263200000005</c:v>
                </c:pt>
                <c:pt idx="95551">
                  <c:v>0.98337578699999995</c:v>
                </c:pt>
                <c:pt idx="95552">
                  <c:v>0.97702001699999996</c:v>
                </c:pt>
                <c:pt idx="95553">
                  <c:v>0.99466263200000005</c:v>
                </c:pt>
                <c:pt idx="95554">
                  <c:v>0.98337578699999995</c:v>
                </c:pt>
                <c:pt idx="95555">
                  <c:v>0.99466263200000005</c:v>
                </c:pt>
                <c:pt idx="95556">
                  <c:v>0.99833470599999996</c:v>
                </c:pt>
                <c:pt idx="95557">
                  <c:v>0.99833470599999996</c:v>
                </c:pt>
                <c:pt idx="95558">
                  <c:v>0.994798234</c:v>
                </c:pt>
                <c:pt idx="95559">
                  <c:v>0.99466263200000005</c:v>
                </c:pt>
                <c:pt idx="95560">
                  <c:v>0.98337578699999995</c:v>
                </c:pt>
                <c:pt idx="95561">
                  <c:v>0.99466263200000005</c:v>
                </c:pt>
                <c:pt idx="95562">
                  <c:v>0.98337578699999995</c:v>
                </c:pt>
                <c:pt idx="95563">
                  <c:v>0.98337578699999995</c:v>
                </c:pt>
                <c:pt idx="95564">
                  <c:v>0.98048173699999996</c:v>
                </c:pt>
                <c:pt idx="95565">
                  <c:v>0.99833470599999996</c:v>
                </c:pt>
                <c:pt idx="95566">
                  <c:v>0.98048173699999996</c:v>
                </c:pt>
                <c:pt idx="95567">
                  <c:v>0.98337578699999995</c:v>
                </c:pt>
                <c:pt idx="95568">
                  <c:v>0.99466263200000005</c:v>
                </c:pt>
                <c:pt idx="95569">
                  <c:v>0.99466263200000005</c:v>
                </c:pt>
                <c:pt idx="95570">
                  <c:v>0.99466263200000005</c:v>
                </c:pt>
                <c:pt idx="95571">
                  <c:v>0.98048173699999996</c:v>
                </c:pt>
                <c:pt idx="95572">
                  <c:v>0.98337578699999995</c:v>
                </c:pt>
                <c:pt idx="95573">
                  <c:v>0.99466263200000005</c:v>
                </c:pt>
                <c:pt idx="95574">
                  <c:v>0.98048173699999996</c:v>
                </c:pt>
                <c:pt idx="95575">
                  <c:v>0.99833470599999996</c:v>
                </c:pt>
                <c:pt idx="95576">
                  <c:v>0.99833470599999996</c:v>
                </c:pt>
                <c:pt idx="95577">
                  <c:v>0.98048173699999996</c:v>
                </c:pt>
                <c:pt idx="95578">
                  <c:v>0.98337578699999995</c:v>
                </c:pt>
                <c:pt idx="95579">
                  <c:v>0.994798234</c:v>
                </c:pt>
                <c:pt idx="95580">
                  <c:v>0.98048173699999996</c:v>
                </c:pt>
                <c:pt idx="95581">
                  <c:v>0.99450736299999998</c:v>
                </c:pt>
                <c:pt idx="95582">
                  <c:v>0.98337578699999995</c:v>
                </c:pt>
                <c:pt idx="95583">
                  <c:v>0.99466263200000005</c:v>
                </c:pt>
                <c:pt idx="95584">
                  <c:v>0.99833470599999996</c:v>
                </c:pt>
                <c:pt idx="95585">
                  <c:v>0.994798234</c:v>
                </c:pt>
                <c:pt idx="95586">
                  <c:v>0.99466263200000005</c:v>
                </c:pt>
                <c:pt idx="95587">
                  <c:v>0.98337578699999995</c:v>
                </c:pt>
                <c:pt idx="95588">
                  <c:v>0.98549281</c:v>
                </c:pt>
                <c:pt idx="95589">
                  <c:v>0.994798234</c:v>
                </c:pt>
                <c:pt idx="95590">
                  <c:v>0.97825968500000005</c:v>
                </c:pt>
                <c:pt idx="95591">
                  <c:v>0.987316898</c:v>
                </c:pt>
                <c:pt idx="95592">
                  <c:v>0.99027694600000005</c:v>
                </c:pt>
                <c:pt idx="95593">
                  <c:v>0.98048173699999996</c:v>
                </c:pt>
                <c:pt idx="95594">
                  <c:v>0.99833470599999996</c:v>
                </c:pt>
                <c:pt idx="95595">
                  <c:v>0.98048173699999996</c:v>
                </c:pt>
                <c:pt idx="95596">
                  <c:v>0.99833470599999996</c:v>
                </c:pt>
                <c:pt idx="95597">
                  <c:v>0.99833470599999996</c:v>
                </c:pt>
                <c:pt idx="95598">
                  <c:v>0.99833470599999996</c:v>
                </c:pt>
                <c:pt idx="95599">
                  <c:v>0.99833470599999996</c:v>
                </c:pt>
                <c:pt idx="95600">
                  <c:v>0.99466263200000005</c:v>
                </c:pt>
                <c:pt idx="95601">
                  <c:v>0.994798234</c:v>
                </c:pt>
                <c:pt idx="95602">
                  <c:v>0.98337578699999995</c:v>
                </c:pt>
                <c:pt idx="95603">
                  <c:v>0.99833470599999996</c:v>
                </c:pt>
                <c:pt idx="95604">
                  <c:v>0.98337578699999995</c:v>
                </c:pt>
                <c:pt idx="95605">
                  <c:v>0.98337578699999995</c:v>
                </c:pt>
                <c:pt idx="95606">
                  <c:v>0.987316898</c:v>
                </c:pt>
                <c:pt idx="95607">
                  <c:v>0.99466263200000005</c:v>
                </c:pt>
                <c:pt idx="95608">
                  <c:v>0.98337578699999995</c:v>
                </c:pt>
                <c:pt idx="95609">
                  <c:v>0.99466263200000005</c:v>
                </c:pt>
                <c:pt idx="95610">
                  <c:v>0.994798234</c:v>
                </c:pt>
                <c:pt idx="95611">
                  <c:v>0.98048173699999996</c:v>
                </c:pt>
                <c:pt idx="95612">
                  <c:v>0.99090427199999997</c:v>
                </c:pt>
                <c:pt idx="95613">
                  <c:v>0.98729905299999998</c:v>
                </c:pt>
                <c:pt idx="95614">
                  <c:v>0.98337578699999995</c:v>
                </c:pt>
                <c:pt idx="95615">
                  <c:v>0.994798234</c:v>
                </c:pt>
                <c:pt idx="95616">
                  <c:v>0.994798234</c:v>
                </c:pt>
                <c:pt idx="95617">
                  <c:v>0.98048173699999996</c:v>
                </c:pt>
                <c:pt idx="95618">
                  <c:v>0.99833470599999996</c:v>
                </c:pt>
                <c:pt idx="95619">
                  <c:v>0.99466263200000005</c:v>
                </c:pt>
                <c:pt idx="95620">
                  <c:v>0.99833470599999996</c:v>
                </c:pt>
                <c:pt idx="95621">
                  <c:v>0.99833470599999996</c:v>
                </c:pt>
                <c:pt idx="95622">
                  <c:v>0.99833470599999996</c:v>
                </c:pt>
                <c:pt idx="95623">
                  <c:v>0.98048173699999996</c:v>
                </c:pt>
                <c:pt idx="95624">
                  <c:v>0.994798234</c:v>
                </c:pt>
                <c:pt idx="95625">
                  <c:v>0.98337578699999995</c:v>
                </c:pt>
                <c:pt idx="95626">
                  <c:v>0.99833470599999996</c:v>
                </c:pt>
                <c:pt idx="95627">
                  <c:v>0.98337578699999995</c:v>
                </c:pt>
                <c:pt idx="95628">
                  <c:v>0.99456953599999998</c:v>
                </c:pt>
                <c:pt idx="95629">
                  <c:v>0.98048173699999996</c:v>
                </c:pt>
                <c:pt idx="95630">
                  <c:v>0.98337578699999995</c:v>
                </c:pt>
                <c:pt idx="95631">
                  <c:v>0.98337578699999995</c:v>
                </c:pt>
                <c:pt idx="95632">
                  <c:v>0.99466263200000005</c:v>
                </c:pt>
                <c:pt idx="95633">
                  <c:v>0.99466263200000005</c:v>
                </c:pt>
                <c:pt idx="95634">
                  <c:v>0.99466263200000005</c:v>
                </c:pt>
                <c:pt idx="95635">
                  <c:v>0.99833470599999996</c:v>
                </c:pt>
                <c:pt idx="95636">
                  <c:v>0.98337578699999995</c:v>
                </c:pt>
                <c:pt idx="95637">
                  <c:v>0.994798234</c:v>
                </c:pt>
                <c:pt idx="95638">
                  <c:v>0.98337578699999995</c:v>
                </c:pt>
                <c:pt idx="95639">
                  <c:v>0.98337578699999995</c:v>
                </c:pt>
                <c:pt idx="95640">
                  <c:v>0.99466263200000005</c:v>
                </c:pt>
                <c:pt idx="95641">
                  <c:v>0.994798234</c:v>
                </c:pt>
                <c:pt idx="95642">
                  <c:v>0.98337578699999995</c:v>
                </c:pt>
                <c:pt idx="95643">
                  <c:v>0.99466263200000005</c:v>
                </c:pt>
                <c:pt idx="95644">
                  <c:v>0.99466263200000005</c:v>
                </c:pt>
                <c:pt idx="95645">
                  <c:v>0.98337578699999995</c:v>
                </c:pt>
                <c:pt idx="95646">
                  <c:v>0.98552498799999999</c:v>
                </c:pt>
                <c:pt idx="95647">
                  <c:v>0.98048173699999996</c:v>
                </c:pt>
                <c:pt idx="95648">
                  <c:v>0.98337578699999995</c:v>
                </c:pt>
                <c:pt idx="95649">
                  <c:v>0.99466263200000005</c:v>
                </c:pt>
                <c:pt idx="95650">
                  <c:v>0.98337578699999995</c:v>
                </c:pt>
                <c:pt idx="95651">
                  <c:v>0.98048173699999996</c:v>
                </c:pt>
                <c:pt idx="95652">
                  <c:v>0.99466263200000005</c:v>
                </c:pt>
                <c:pt idx="95653">
                  <c:v>0.98337578699999995</c:v>
                </c:pt>
                <c:pt idx="95654">
                  <c:v>0.99466263200000005</c:v>
                </c:pt>
                <c:pt idx="95655">
                  <c:v>0.99833470599999996</c:v>
                </c:pt>
                <c:pt idx="95656">
                  <c:v>0.98048173699999996</c:v>
                </c:pt>
                <c:pt idx="95657">
                  <c:v>0.98337578699999995</c:v>
                </c:pt>
                <c:pt idx="95658">
                  <c:v>0.98337578699999995</c:v>
                </c:pt>
                <c:pt idx="95659">
                  <c:v>0.98337578699999995</c:v>
                </c:pt>
                <c:pt idx="95660">
                  <c:v>0.99833470599999996</c:v>
                </c:pt>
                <c:pt idx="95661">
                  <c:v>0.99833470599999996</c:v>
                </c:pt>
                <c:pt idx="95662">
                  <c:v>0.99833470599999996</c:v>
                </c:pt>
                <c:pt idx="95663">
                  <c:v>0.994798234</c:v>
                </c:pt>
                <c:pt idx="95664">
                  <c:v>0.994798234</c:v>
                </c:pt>
                <c:pt idx="95665">
                  <c:v>0.994798234</c:v>
                </c:pt>
                <c:pt idx="95666">
                  <c:v>0.994798234</c:v>
                </c:pt>
                <c:pt idx="95667">
                  <c:v>0.99466263200000005</c:v>
                </c:pt>
                <c:pt idx="95668">
                  <c:v>0.98337578699999995</c:v>
                </c:pt>
                <c:pt idx="95669">
                  <c:v>0.98337578699999995</c:v>
                </c:pt>
                <c:pt idx="95670">
                  <c:v>0.99466263200000005</c:v>
                </c:pt>
                <c:pt idx="95671">
                  <c:v>0.99833470599999996</c:v>
                </c:pt>
                <c:pt idx="95672">
                  <c:v>0.98048173699999996</c:v>
                </c:pt>
                <c:pt idx="95673">
                  <c:v>0.98048173699999996</c:v>
                </c:pt>
                <c:pt idx="95674">
                  <c:v>0.98337578699999995</c:v>
                </c:pt>
                <c:pt idx="95675">
                  <c:v>0.98337578699999995</c:v>
                </c:pt>
                <c:pt idx="95676">
                  <c:v>0.99466263200000005</c:v>
                </c:pt>
                <c:pt idx="95677">
                  <c:v>0.98048173699999996</c:v>
                </c:pt>
                <c:pt idx="95678">
                  <c:v>0.98337578699999995</c:v>
                </c:pt>
                <c:pt idx="95679">
                  <c:v>0.98048173699999996</c:v>
                </c:pt>
                <c:pt idx="95680">
                  <c:v>0.994798234</c:v>
                </c:pt>
                <c:pt idx="95681">
                  <c:v>0.98048173699999996</c:v>
                </c:pt>
                <c:pt idx="95682">
                  <c:v>0.99466263200000005</c:v>
                </c:pt>
                <c:pt idx="95683">
                  <c:v>0.98337578699999995</c:v>
                </c:pt>
                <c:pt idx="95684">
                  <c:v>0.99833470599999996</c:v>
                </c:pt>
                <c:pt idx="95685">
                  <c:v>0.98048173699999996</c:v>
                </c:pt>
                <c:pt idx="95686">
                  <c:v>0.99833470599999996</c:v>
                </c:pt>
                <c:pt idx="95687">
                  <c:v>0.98729905299999998</c:v>
                </c:pt>
                <c:pt idx="95688">
                  <c:v>0.98048173699999996</c:v>
                </c:pt>
                <c:pt idx="95689">
                  <c:v>0.98337578699999995</c:v>
                </c:pt>
                <c:pt idx="95690">
                  <c:v>0.99833470599999996</c:v>
                </c:pt>
                <c:pt idx="95691">
                  <c:v>0.98552498799999999</c:v>
                </c:pt>
                <c:pt idx="95692">
                  <c:v>0.99466263200000005</c:v>
                </c:pt>
                <c:pt idx="95693">
                  <c:v>0.98337578699999995</c:v>
                </c:pt>
                <c:pt idx="95694">
                  <c:v>0.99466263200000005</c:v>
                </c:pt>
                <c:pt idx="95695">
                  <c:v>0.98048173699999996</c:v>
                </c:pt>
                <c:pt idx="95696">
                  <c:v>0.994798234</c:v>
                </c:pt>
                <c:pt idx="95697">
                  <c:v>0.99833470599999996</c:v>
                </c:pt>
                <c:pt idx="95698">
                  <c:v>0.99466263200000005</c:v>
                </c:pt>
                <c:pt idx="95699">
                  <c:v>0.98337578699999995</c:v>
                </c:pt>
                <c:pt idx="95700">
                  <c:v>0.98048173699999996</c:v>
                </c:pt>
                <c:pt idx="95701">
                  <c:v>0.99466263200000005</c:v>
                </c:pt>
                <c:pt idx="95702">
                  <c:v>0.994798234</c:v>
                </c:pt>
                <c:pt idx="95703">
                  <c:v>0.99466263200000005</c:v>
                </c:pt>
                <c:pt idx="95704">
                  <c:v>0.994798234</c:v>
                </c:pt>
                <c:pt idx="95705">
                  <c:v>0.99466263200000005</c:v>
                </c:pt>
                <c:pt idx="95706">
                  <c:v>0.994798234</c:v>
                </c:pt>
                <c:pt idx="95707">
                  <c:v>0.99466263200000005</c:v>
                </c:pt>
                <c:pt idx="95708">
                  <c:v>0.98048173699999996</c:v>
                </c:pt>
                <c:pt idx="95709">
                  <c:v>0.98337578699999995</c:v>
                </c:pt>
                <c:pt idx="95710">
                  <c:v>0.98048173699999996</c:v>
                </c:pt>
                <c:pt idx="95711">
                  <c:v>0.98048173699999996</c:v>
                </c:pt>
                <c:pt idx="95712">
                  <c:v>0.98337578699999995</c:v>
                </c:pt>
                <c:pt idx="95713">
                  <c:v>0.994798234</c:v>
                </c:pt>
                <c:pt idx="95714">
                  <c:v>0.98337578699999995</c:v>
                </c:pt>
                <c:pt idx="95715">
                  <c:v>0.98048173699999996</c:v>
                </c:pt>
                <c:pt idx="95716">
                  <c:v>0.99466263200000005</c:v>
                </c:pt>
                <c:pt idx="95717">
                  <c:v>0.98337578699999995</c:v>
                </c:pt>
                <c:pt idx="95718">
                  <c:v>0.994798234</c:v>
                </c:pt>
                <c:pt idx="95719">
                  <c:v>0.98048173699999996</c:v>
                </c:pt>
                <c:pt idx="95720">
                  <c:v>0.98337578699999995</c:v>
                </c:pt>
                <c:pt idx="95721">
                  <c:v>0.99833470599999996</c:v>
                </c:pt>
                <c:pt idx="95722">
                  <c:v>0.98337578699999995</c:v>
                </c:pt>
                <c:pt idx="95723">
                  <c:v>0.994798234</c:v>
                </c:pt>
                <c:pt idx="95724">
                  <c:v>0.99466263200000005</c:v>
                </c:pt>
                <c:pt idx="95725">
                  <c:v>0.98048173699999996</c:v>
                </c:pt>
                <c:pt idx="95726">
                  <c:v>0.98337578699999995</c:v>
                </c:pt>
                <c:pt idx="95727">
                  <c:v>0.98337578699999995</c:v>
                </c:pt>
                <c:pt idx="95728">
                  <c:v>0.994798234</c:v>
                </c:pt>
                <c:pt idx="95729">
                  <c:v>0.98337578699999995</c:v>
                </c:pt>
                <c:pt idx="95730">
                  <c:v>0.994798234</c:v>
                </c:pt>
                <c:pt idx="95731">
                  <c:v>0.98337578699999995</c:v>
                </c:pt>
                <c:pt idx="95732">
                  <c:v>0.99833470599999996</c:v>
                </c:pt>
                <c:pt idx="95733">
                  <c:v>0.99466263200000005</c:v>
                </c:pt>
                <c:pt idx="95734">
                  <c:v>0.99466263200000005</c:v>
                </c:pt>
                <c:pt idx="95735">
                  <c:v>0.98048173699999996</c:v>
                </c:pt>
                <c:pt idx="95736">
                  <c:v>0.994798234</c:v>
                </c:pt>
                <c:pt idx="95737">
                  <c:v>0.98337578699999995</c:v>
                </c:pt>
                <c:pt idx="95738">
                  <c:v>0.99027694600000005</c:v>
                </c:pt>
                <c:pt idx="95739">
                  <c:v>0.994798234</c:v>
                </c:pt>
                <c:pt idx="95740">
                  <c:v>0.99466263200000005</c:v>
                </c:pt>
                <c:pt idx="95741">
                  <c:v>0.994798234</c:v>
                </c:pt>
                <c:pt idx="95742">
                  <c:v>0.98048173699999996</c:v>
                </c:pt>
                <c:pt idx="95743">
                  <c:v>0.98549281</c:v>
                </c:pt>
                <c:pt idx="95744">
                  <c:v>0.99833470599999996</c:v>
                </c:pt>
                <c:pt idx="95745">
                  <c:v>0.98337578699999995</c:v>
                </c:pt>
                <c:pt idx="95746">
                  <c:v>0.98337578699999995</c:v>
                </c:pt>
                <c:pt idx="95747">
                  <c:v>0.99833470599999996</c:v>
                </c:pt>
                <c:pt idx="95748">
                  <c:v>0.99833470599999996</c:v>
                </c:pt>
                <c:pt idx="95749">
                  <c:v>0.987316898</c:v>
                </c:pt>
                <c:pt idx="95750">
                  <c:v>0.99466263200000005</c:v>
                </c:pt>
                <c:pt idx="95751">
                  <c:v>0.99466263200000005</c:v>
                </c:pt>
                <c:pt idx="95752">
                  <c:v>0.98337578699999995</c:v>
                </c:pt>
                <c:pt idx="95753">
                  <c:v>0.99833470599999996</c:v>
                </c:pt>
                <c:pt idx="95754">
                  <c:v>0.99833470599999996</c:v>
                </c:pt>
                <c:pt idx="95755">
                  <c:v>0.99833470599999996</c:v>
                </c:pt>
                <c:pt idx="95756">
                  <c:v>0.99833470599999996</c:v>
                </c:pt>
                <c:pt idx="95757">
                  <c:v>0.98048173699999996</c:v>
                </c:pt>
                <c:pt idx="95758">
                  <c:v>0.994798234</c:v>
                </c:pt>
                <c:pt idx="95759">
                  <c:v>0.98337578699999995</c:v>
                </c:pt>
                <c:pt idx="95760">
                  <c:v>0.98337578699999995</c:v>
                </c:pt>
                <c:pt idx="95761">
                  <c:v>0.99466263200000005</c:v>
                </c:pt>
                <c:pt idx="95762">
                  <c:v>0.99466263200000005</c:v>
                </c:pt>
                <c:pt idx="95763">
                  <c:v>0.99466263200000005</c:v>
                </c:pt>
                <c:pt idx="95764">
                  <c:v>0.99466263200000005</c:v>
                </c:pt>
                <c:pt idx="95765">
                  <c:v>0.99466263200000005</c:v>
                </c:pt>
                <c:pt idx="95766">
                  <c:v>0.99466263200000005</c:v>
                </c:pt>
                <c:pt idx="95767">
                  <c:v>0.98048173699999996</c:v>
                </c:pt>
                <c:pt idx="95768">
                  <c:v>0.99466263200000005</c:v>
                </c:pt>
                <c:pt idx="95769">
                  <c:v>0.99466263200000005</c:v>
                </c:pt>
                <c:pt idx="95770">
                  <c:v>0.98048173699999996</c:v>
                </c:pt>
                <c:pt idx="95771">
                  <c:v>0.994798234</c:v>
                </c:pt>
                <c:pt idx="95772">
                  <c:v>0.99466263200000005</c:v>
                </c:pt>
                <c:pt idx="95773">
                  <c:v>0.98729905299999998</c:v>
                </c:pt>
                <c:pt idx="95774">
                  <c:v>0.98337578699999995</c:v>
                </c:pt>
                <c:pt idx="95775">
                  <c:v>0.99833470599999996</c:v>
                </c:pt>
                <c:pt idx="95776">
                  <c:v>0.98337578699999995</c:v>
                </c:pt>
                <c:pt idx="95777">
                  <c:v>0.99833470599999996</c:v>
                </c:pt>
                <c:pt idx="95778">
                  <c:v>0.99090427199999997</c:v>
                </c:pt>
                <c:pt idx="95779">
                  <c:v>0.99466263200000005</c:v>
                </c:pt>
                <c:pt idx="95780">
                  <c:v>0.99015918800000002</c:v>
                </c:pt>
                <c:pt idx="95781">
                  <c:v>0.98048173699999996</c:v>
                </c:pt>
                <c:pt idx="95782">
                  <c:v>0.98337578699999995</c:v>
                </c:pt>
                <c:pt idx="95783">
                  <c:v>0.994798234</c:v>
                </c:pt>
                <c:pt idx="95784">
                  <c:v>0.99833470599999996</c:v>
                </c:pt>
                <c:pt idx="95785">
                  <c:v>0.98337578699999995</c:v>
                </c:pt>
                <c:pt idx="95786">
                  <c:v>0.98337578699999995</c:v>
                </c:pt>
                <c:pt idx="95787">
                  <c:v>0.98549281</c:v>
                </c:pt>
                <c:pt idx="95788">
                  <c:v>0.99833470599999996</c:v>
                </c:pt>
                <c:pt idx="95789">
                  <c:v>0.98337578699999995</c:v>
                </c:pt>
                <c:pt idx="95790">
                  <c:v>0.99466263200000005</c:v>
                </c:pt>
                <c:pt idx="95791">
                  <c:v>0.98337578699999995</c:v>
                </c:pt>
                <c:pt idx="95792">
                  <c:v>0.98048173699999996</c:v>
                </c:pt>
                <c:pt idx="95793">
                  <c:v>0.99833470599999996</c:v>
                </c:pt>
                <c:pt idx="95794">
                  <c:v>0.99466263200000005</c:v>
                </c:pt>
                <c:pt idx="95795">
                  <c:v>0.98048173699999996</c:v>
                </c:pt>
                <c:pt idx="95796">
                  <c:v>0.99466263200000005</c:v>
                </c:pt>
                <c:pt idx="95797">
                  <c:v>0.99466263200000005</c:v>
                </c:pt>
                <c:pt idx="95798">
                  <c:v>0.98048173699999996</c:v>
                </c:pt>
                <c:pt idx="95799">
                  <c:v>0.99466263200000005</c:v>
                </c:pt>
                <c:pt idx="95800">
                  <c:v>0.99466263200000005</c:v>
                </c:pt>
                <c:pt idx="95801">
                  <c:v>0.98337578699999995</c:v>
                </c:pt>
                <c:pt idx="95802">
                  <c:v>0.99466263200000005</c:v>
                </c:pt>
                <c:pt idx="95803">
                  <c:v>0.99833470599999996</c:v>
                </c:pt>
                <c:pt idx="95804">
                  <c:v>0.994798234</c:v>
                </c:pt>
                <c:pt idx="95805">
                  <c:v>0.994798234</c:v>
                </c:pt>
                <c:pt idx="95806">
                  <c:v>0.987316898</c:v>
                </c:pt>
                <c:pt idx="95807">
                  <c:v>0.99015918800000002</c:v>
                </c:pt>
                <c:pt idx="95808">
                  <c:v>0.98048173699999996</c:v>
                </c:pt>
                <c:pt idx="95809">
                  <c:v>0.97702001699999996</c:v>
                </c:pt>
                <c:pt idx="95810">
                  <c:v>0.99833470599999996</c:v>
                </c:pt>
                <c:pt idx="95811">
                  <c:v>0.99466263200000005</c:v>
                </c:pt>
                <c:pt idx="95812">
                  <c:v>0.994798234</c:v>
                </c:pt>
                <c:pt idx="95813">
                  <c:v>0.99833470599999996</c:v>
                </c:pt>
                <c:pt idx="95814">
                  <c:v>0.99466263200000005</c:v>
                </c:pt>
                <c:pt idx="95815">
                  <c:v>0.994798234</c:v>
                </c:pt>
                <c:pt idx="95816">
                  <c:v>0.98048173699999996</c:v>
                </c:pt>
                <c:pt idx="95817">
                  <c:v>0.99833470599999996</c:v>
                </c:pt>
                <c:pt idx="95818">
                  <c:v>0.98337578699999995</c:v>
                </c:pt>
                <c:pt idx="95819">
                  <c:v>0.99466263200000005</c:v>
                </c:pt>
                <c:pt idx="95820">
                  <c:v>0.994798234</c:v>
                </c:pt>
                <c:pt idx="95821">
                  <c:v>0.98729905299999998</c:v>
                </c:pt>
                <c:pt idx="95822">
                  <c:v>0.99466263200000005</c:v>
                </c:pt>
                <c:pt idx="95823">
                  <c:v>0.994798234</c:v>
                </c:pt>
                <c:pt idx="95824">
                  <c:v>0.99833470599999996</c:v>
                </c:pt>
                <c:pt idx="95825">
                  <c:v>0.98337578699999995</c:v>
                </c:pt>
                <c:pt idx="95826">
                  <c:v>0.99833470599999996</c:v>
                </c:pt>
                <c:pt idx="95827">
                  <c:v>0.98337578699999995</c:v>
                </c:pt>
                <c:pt idx="95828">
                  <c:v>0.994798234</c:v>
                </c:pt>
                <c:pt idx="95829">
                  <c:v>0.99466263200000005</c:v>
                </c:pt>
                <c:pt idx="95830">
                  <c:v>0.99466263200000005</c:v>
                </c:pt>
                <c:pt idx="95831">
                  <c:v>0.99466263200000005</c:v>
                </c:pt>
                <c:pt idx="95832">
                  <c:v>0.99466263200000005</c:v>
                </c:pt>
                <c:pt idx="95833">
                  <c:v>0.98048173699999996</c:v>
                </c:pt>
                <c:pt idx="95834">
                  <c:v>0.98337578699999995</c:v>
                </c:pt>
                <c:pt idx="95835">
                  <c:v>0.98337578699999995</c:v>
                </c:pt>
                <c:pt idx="95836">
                  <c:v>0.99833470599999996</c:v>
                </c:pt>
                <c:pt idx="95837">
                  <c:v>0.99015918800000002</c:v>
                </c:pt>
                <c:pt idx="95838">
                  <c:v>0.98549281</c:v>
                </c:pt>
                <c:pt idx="95839">
                  <c:v>0.99833470599999996</c:v>
                </c:pt>
                <c:pt idx="95840">
                  <c:v>0.99466263200000005</c:v>
                </c:pt>
                <c:pt idx="95841">
                  <c:v>0.99466263200000005</c:v>
                </c:pt>
                <c:pt idx="95842">
                  <c:v>0.99466263200000005</c:v>
                </c:pt>
                <c:pt idx="95843">
                  <c:v>0.99833470599999996</c:v>
                </c:pt>
                <c:pt idx="95844">
                  <c:v>0.99466263200000005</c:v>
                </c:pt>
                <c:pt idx="95845">
                  <c:v>0.994798234</c:v>
                </c:pt>
                <c:pt idx="95846">
                  <c:v>0.99833470599999996</c:v>
                </c:pt>
                <c:pt idx="95847">
                  <c:v>0.994798234</c:v>
                </c:pt>
                <c:pt idx="95848">
                  <c:v>0.99466263200000005</c:v>
                </c:pt>
                <c:pt idx="95849">
                  <c:v>0.99833470599999996</c:v>
                </c:pt>
                <c:pt idx="95850">
                  <c:v>0.98337578699999995</c:v>
                </c:pt>
                <c:pt idx="95851">
                  <c:v>0.98337578699999995</c:v>
                </c:pt>
                <c:pt idx="95852">
                  <c:v>0.98549281</c:v>
                </c:pt>
                <c:pt idx="95853">
                  <c:v>0.994798234</c:v>
                </c:pt>
                <c:pt idx="95854">
                  <c:v>0.98048173699999996</c:v>
                </c:pt>
                <c:pt idx="95855">
                  <c:v>0.99466263200000005</c:v>
                </c:pt>
                <c:pt idx="95856">
                  <c:v>0.994798234</c:v>
                </c:pt>
                <c:pt idx="95857">
                  <c:v>0.98337578699999995</c:v>
                </c:pt>
                <c:pt idx="95858">
                  <c:v>0.98337578699999995</c:v>
                </c:pt>
                <c:pt idx="95859">
                  <c:v>0.98337578699999995</c:v>
                </c:pt>
                <c:pt idx="95860">
                  <c:v>0.99833470599999996</c:v>
                </c:pt>
                <c:pt idx="95861">
                  <c:v>0.98048173699999996</c:v>
                </c:pt>
                <c:pt idx="95862">
                  <c:v>0.99466263200000005</c:v>
                </c:pt>
                <c:pt idx="95863">
                  <c:v>0.98337578699999995</c:v>
                </c:pt>
                <c:pt idx="95864">
                  <c:v>0.99015918800000002</c:v>
                </c:pt>
                <c:pt idx="95865">
                  <c:v>0.98337578699999995</c:v>
                </c:pt>
                <c:pt idx="95866">
                  <c:v>0.99466263200000005</c:v>
                </c:pt>
                <c:pt idx="95867">
                  <c:v>0.98337578699999995</c:v>
                </c:pt>
                <c:pt idx="95868">
                  <c:v>0.99833470599999996</c:v>
                </c:pt>
                <c:pt idx="95869">
                  <c:v>0.98337578699999995</c:v>
                </c:pt>
                <c:pt idx="95870">
                  <c:v>0.99626751000000002</c:v>
                </c:pt>
                <c:pt idx="95871">
                  <c:v>0.98337578699999995</c:v>
                </c:pt>
                <c:pt idx="95872">
                  <c:v>0.99466263200000005</c:v>
                </c:pt>
                <c:pt idx="95873">
                  <c:v>0.99833470599999996</c:v>
                </c:pt>
                <c:pt idx="95874">
                  <c:v>0.98337578699999995</c:v>
                </c:pt>
                <c:pt idx="95875">
                  <c:v>0.99466263200000005</c:v>
                </c:pt>
                <c:pt idx="95876">
                  <c:v>0.994798234</c:v>
                </c:pt>
                <c:pt idx="95877">
                  <c:v>0.99466263200000005</c:v>
                </c:pt>
                <c:pt idx="95878">
                  <c:v>0.99466263200000005</c:v>
                </c:pt>
                <c:pt idx="95879">
                  <c:v>0.99833470599999996</c:v>
                </c:pt>
                <c:pt idx="95880">
                  <c:v>0.98337578699999995</c:v>
                </c:pt>
                <c:pt idx="95881">
                  <c:v>0.99466263200000005</c:v>
                </c:pt>
                <c:pt idx="95882">
                  <c:v>0.98048173699999996</c:v>
                </c:pt>
                <c:pt idx="95883">
                  <c:v>0.98337578699999995</c:v>
                </c:pt>
                <c:pt idx="95884">
                  <c:v>0.99027694600000005</c:v>
                </c:pt>
                <c:pt idx="95885">
                  <c:v>0.99466263200000005</c:v>
                </c:pt>
                <c:pt idx="95886">
                  <c:v>0.99833470599999996</c:v>
                </c:pt>
                <c:pt idx="95887">
                  <c:v>0.994798234</c:v>
                </c:pt>
                <c:pt idx="95888">
                  <c:v>0.99466263200000005</c:v>
                </c:pt>
                <c:pt idx="95889">
                  <c:v>0.99833470599999996</c:v>
                </c:pt>
                <c:pt idx="95890">
                  <c:v>0.98337578699999995</c:v>
                </c:pt>
                <c:pt idx="95891">
                  <c:v>0.98337578699999995</c:v>
                </c:pt>
                <c:pt idx="95892">
                  <c:v>0.99466263200000005</c:v>
                </c:pt>
                <c:pt idx="95893">
                  <c:v>0.98337578699999995</c:v>
                </c:pt>
                <c:pt idx="95894">
                  <c:v>0.99466263200000005</c:v>
                </c:pt>
                <c:pt idx="95895">
                  <c:v>0.98337578699999995</c:v>
                </c:pt>
                <c:pt idx="95896">
                  <c:v>0.99833470599999996</c:v>
                </c:pt>
                <c:pt idx="95897">
                  <c:v>0.99456953599999998</c:v>
                </c:pt>
                <c:pt idx="95898">
                  <c:v>0.98729905299999998</c:v>
                </c:pt>
                <c:pt idx="95899">
                  <c:v>0.99456953599999998</c:v>
                </c:pt>
                <c:pt idx="95900">
                  <c:v>0.98048173699999996</c:v>
                </c:pt>
                <c:pt idx="95901">
                  <c:v>0.98337578699999995</c:v>
                </c:pt>
                <c:pt idx="95902">
                  <c:v>0.98337578699999995</c:v>
                </c:pt>
                <c:pt idx="95903">
                  <c:v>0.994798234</c:v>
                </c:pt>
                <c:pt idx="95904">
                  <c:v>0.99466263200000005</c:v>
                </c:pt>
                <c:pt idx="95905">
                  <c:v>0.99466263200000005</c:v>
                </c:pt>
                <c:pt idx="95906">
                  <c:v>0.99466263200000005</c:v>
                </c:pt>
                <c:pt idx="95907">
                  <c:v>0.99833470599999996</c:v>
                </c:pt>
                <c:pt idx="95908">
                  <c:v>0.994798234</c:v>
                </c:pt>
                <c:pt idx="95909">
                  <c:v>0.994798234</c:v>
                </c:pt>
                <c:pt idx="95910">
                  <c:v>0.99466263200000005</c:v>
                </c:pt>
                <c:pt idx="95911">
                  <c:v>0.994798234</c:v>
                </c:pt>
                <c:pt idx="95912">
                  <c:v>0.99100769600000005</c:v>
                </c:pt>
                <c:pt idx="95913">
                  <c:v>0.98048173699999996</c:v>
                </c:pt>
                <c:pt idx="95914">
                  <c:v>0.99090427199999997</c:v>
                </c:pt>
                <c:pt idx="95915">
                  <c:v>0.99833470599999996</c:v>
                </c:pt>
                <c:pt idx="95916">
                  <c:v>0.98337578699999995</c:v>
                </c:pt>
                <c:pt idx="95917">
                  <c:v>0.98337578699999995</c:v>
                </c:pt>
                <c:pt idx="95918">
                  <c:v>0.99090427199999997</c:v>
                </c:pt>
                <c:pt idx="95919">
                  <c:v>0.98337578699999995</c:v>
                </c:pt>
                <c:pt idx="95920">
                  <c:v>0.99466263200000005</c:v>
                </c:pt>
                <c:pt idx="95921">
                  <c:v>0.99466263200000005</c:v>
                </c:pt>
                <c:pt idx="95922">
                  <c:v>0.99833470599999996</c:v>
                </c:pt>
                <c:pt idx="95923">
                  <c:v>0.98337578699999995</c:v>
                </c:pt>
                <c:pt idx="95924">
                  <c:v>0.98048173699999996</c:v>
                </c:pt>
                <c:pt idx="95925">
                  <c:v>0.98337578699999995</c:v>
                </c:pt>
                <c:pt idx="95926">
                  <c:v>0.98337578699999995</c:v>
                </c:pt>
                <c:pt idx="95927">
                  <c:v>0.994798234</c:v>
                </c:pt>
                <c:pt idx="95928">
                  <c:v>0.98337578699999995</c:v>
                </c:pt>
                <c:pt idx="95929">
                  <c:v>0.98337578699999995</c:v>
                </c:pt>
                <c:pt idx="95930">
                  <c:v>0.98048173699999996</c:v>
                </c:pt>
                <c:pt idx="95931">
                  <c:v>0.994798234</c:v>
                </c:pt>
                <c:pt idx="95932">
                  <c:v>0.98048173699999996</c:v>
                </c:pt>
                <c:pt idx="95933">
                  <c:v>0.99833470599999996</c:v>
                </c:pt>
                <c:pt idx="95934">
                  <c:v>0.98048173699999996</c:v>
                </c:pt>
                <c:pt idx="95935">
                  <c:v>0.98337578699999995</c:v>
                </c:pt>
                <c:pt idx="95936">
                  <c:v>0.99466263200000005</c:v>
                </c:pt>
                <c:pt idx="95937">
                  <c:v>0.994798234</c:v>
                </c:pt>
                <c:pt idx="95938">
                  <c:v>0.99466263200000005</c:v>
                </c:pt>
                <c:pt idx="95939">
                  <c:v>0.99466263200000005</c:v>
                </c:pt>
                <c:pt idx="95940">
                  <c:v>0.99833470599999996</c:v>
                </c:pt>
                <c:pt idx="95941">
                  <c:v>0.99466263200000005</c:v>
                </c:pt>
                <c:pt idx="95942">
                  <c:v>0.99833470599999996</c:v>
                </c:pt>
                <c:pt idx="95943">
                  <c:v>0.98337578699999995</c:v>
                </c:pt>
                <c:pt idx="95944">
                  <c:v>0.98337578699999995</c:v>
                </c:pt>
                <c:pt idx="95945">
                  <c:v>0.994798234</c:v>
                </c:pt>
                <c:pt idx="95946">
                  <c:v>0.99833470599999996</c:v>
                </c:pt>
                <c:pt idx="95947">
                  <c:v>0.99466263200000005</c:v>
                </c:pt>
                <c:pt idx="95948">
                  <c:v>0.98337578699999995</c:v>
                </c:pt>
                <c:pt idx="95949">
                  <c:v>0.99466263200000005</c:v>
                </c:pt>
                <c:pt idx="95950">
                  <c:v>0.98048173699999996</c:v>
                </c:pt>
                <c:pt idx="95951">
                  <c:v>0.98048173699999996</c:v>
                </c:pt>
                <c:pt idx="95952">
                  <c:v>0.99466263200000005</c:v>
                </c:pt>
                <c:pt idx="95953">
                  <c:v>0.99833470599999996</c:v>
                </c:pt>
                <c:pt idx="95954">
                  <c:v>0.98048173699999996</c:v>
                </c:pt>
                <c:pt idx="95955">
                  <c:v>0.99466263200000005</c:v>
                </c:pt>
                <c:pt idx="95956">
                  <c:v>0.994798234</c:v>
                </c:pt>
                <c:pt idx="95957">
                  <c:v>0.98729905299999998</c:v>
                </c:pt>
                <c:pt idx="95958">
                  <c:v>0.99833470599999996</c:v>
                </c:pt>
                <c:pt idx="95959">
                  <c:v>0.98337578699999995</c:v>
                </c:pt>
                <c:pt idx="95960">
                  <c:v>0.99466263200000005</c:v>
                </c:pt>
                <c:pt idx="95961">
                  <c:v>0.98337578699999995</c:v>
                </c:pt>
                <c:pt idx="95962">
                  <c:v>0.98337578699999995</c:v>
                </c:pt>
                <c:pt idx="95963">
                  <c:v>0.994798234</c:v>
                </c:pt>
                <c:pt idx="95964">
                  <c:v>0.99833470599999996</c:v>
                </c:pt>
                <c:pt idx="95965">
                  <c:v>0.98337578699999995</c:v>
                </c:pt>
                <c:pt idx="95966">
                  <c:v>0.994798234</c:v>
                </c:pt>
                <c:pt idx="95967">
                  <c:v>0.98048173699999996</c:v>
                </c:pt>
                <c:pt idx="95968">
                  <c:v>0.994798234</c:v>
                </c:pt>
                <c:pt idx="95969">
                  <c:v>0.99466263200000005</c:v>
                </c:pt>
                <c:pt idx="95970">
                  <c:v>0.99466263200000005</c:v>
                </c:pt>
                <c:pt idx="95971">
                  <c:v>0.98337578699999995</c:v>
                </c:pt>
                <c:pt idx="95972">
                  <c:v>0.99833470599999996</c:v>
                </c:pt>
                <c:pt idx="95973">
                  <c:v>0.994798234</c:v>
                </c:pt>
                <c:pt idx="95974">
                  <c:v>0.98337578699999995</c:v>
                </c:pt>
                <c:pt idx="95975">
                  <c:v>0.98337578699999995</c:v>
                </c:pt>
                <c:pt idx="95976">
                  <c:v>0.99466263200000005</c:v>
                </c:pt>
                <c:pt idx="95977">
                  <c:v>0.99833470599999996</c:v>
                </c:pt>
                <c:pt idx="95978">
                  <c:v>0.98337578699999995</c:v>
                </c:pt>
                <c:pt idx="95979">
                  <c:v>0.99833470599999996</c:v>
                </c:pt>
                <c:pt idx="95980">
                  <c:v>0.98337578699999995</c:v>
                </c:pt>
                <c:pt idx="95981">
                  <c:v>0.98337578699999995</c:v>
                </c:pt>
                <c:pt idx="95982">
                  <c:v>0.98729905299999998</c:v>
                </c:pt>
                <c:pt idx="95983">
                  <c:v>0.99833470599999996</c:v>
                </c:pt>
                <c:pt idx="95984">
                  <c:v>0.99833470599999996</c:v>
                </c:pt>
                <c:pt idx="95985">
                  <c:v>0.98337578699999995</c:v>
                </c:pt>
                <c:pt idx="95986">
                  <c:v>0.98337578699999995</c:v>
                </c:pt>
                <c:pt idx="95987">
                  <c:v>0.99015918800000002</c:v>
                </c:pt>
                <c:pt idx="95988">
                  <c:v>0.99833470599999996</c:v>
                </c:pt>
                <c:pt idx="95989">
                  <c:v>0.98048173699999996</c:v>
                </c:pt>
                <c:pt idx="95990">
                  <c:v>0.994798234</c:v>
                </c:pt>
                <c:pt idx="95991">
                  <c:v>0.98337578699999995</c:v>
                </c:pt>
                <c:pt idx="95992">
                  <c:v>0.99833470599999996</c:v>
                </c:pt>
                <c:pt idx="95993">
                  <c:v>0.994798234</c:v>
                </c:pt>
                <c:pt idx="95994">
                  <c:v>0.99833470599999996</c:v>
                </c:pt>
                <c:pt idx="95995">
                  <c:v>0.994798234</c:v>
                </c:pt>
                <c:pt idx="95996">
                  <c:v>0.98048173699999996</c:v>
                </c:pt>
                <c:pt idx="95997">
                  <c:v>0.99833470599999996</c:v>
                </c:pt>
                <c:pt idx="95998">
                  <c:v>0.99466263200000005</c:v>
                </c:pt>
                <c:pt idx="95999">
                  <c:v>0.99635453600000001</c:v>
                </c:pt>
                <c:pt idx="96000">
                  <c:v>0.99027694600000005</c:v>
                </c:pt>
                <c:pt idx="96001">
                  <c:v>0.99833470599999996</c:v>
                </c:pt>
                <c:pt idx="96002">
                  <c:v>0.98337578699999995</c:v>
                </c:pt>
                <c:pt idx="96003">
                  <c:v>0.99450736299999998</c:v>
                </c:pt>
                <c:pt idx="96004">
                  <c:v>0.98337578699999995</c:v>
                </c:pt>
                <c:pt idx="96005">
                  <c:v>0.99833470599999996</c:v>
                </c:pt>
                <c:pt idx="96006">
                  <c:v>0.98337578699999995</c:v>
                </c:pt>
                <c:pt idx="96007">
                  <c:v>0.98337578699999995</c:v>
                </c:pt>
                <c:pt idx="96008">
                  <c:v>0.98337578699999995</c:v>
                </c:pt>
                <c:pt idx="96009">
                  <c:v>0.98337578699999995</c:v>
                </c:pt>
                <c:pt idx="96010">
                  <c:v>0.99466263200000005</c:v>
                </c:pt>
                <c:pt idx="96011">
                  <c:v>0.994798234</c:v>
                </c:pt>
                <c:pt idx="96012">
                  <c:v>0.98048173699999996</c:v>
                </c:pt>
                <c:pt idx="96013">
                  <c:v>0.99466263200000005</c:v>
                </c:pt>
                <c:pt idx="96014">
                  <c:v>0.994798234</c:v>
                </c:pt>
                <c:pt idx="96015">
                  <c:v>0.994798234</c:v>
                </c:pt>
                <c:pt idx="96016">
                  <c:v>0.99466263200000005</c:v>
                </c:pt>
                <c:pt idx="96017">
                  <c:v>0.987316898</c:v>
                </c:pt>
                <c:pt idx="96018">
                  <c:v>0.99833470599999996</c:v>
                </c:pt>
                <c:pt idx="96019">
                  <c:v>0.98337578699999995</c:v>
                </c:pt>
                <c:pt idx="96020">
                  <c:v>0.98337578699999995</c:v>
                </c:pt>
                <c:pt idx="96021">
                  <c:v>0.99466263200000005</c:v>
                </c:pt>
                <c:pt idx="96022">
                  <c:v>0.99833470599999996</c:v>
                </c:pt>
                <c:pt idx="96023">
                  <c:v>0.994798234</c:v>
                </c:pt>
                <c:pt idx="96024">
                  <c:v>0.98529628999999996</c:v>
                </c:pt>
                <c:pt idx="96025">
                  <c:v>0.98048173699999996</c:v>
                </c:pt>
                <c:pt idx="96026">
                  <c:v>0.98337578699999995</c:v>
                </c:pt>
                <c:pt idx="96027">
                  <c:v>0.98337578699999995</c:v>
                </c:pt>
                <c:pt idx="96028">
                  <c:v>0.99635453600000001</c:v>
                </c:pt>
                <c:pt idx="96029">
                  <c:v>0.98048173699999996</c:v>
                </c:pt>
                <c:pt idx="96030">
                  <c:v>0.98337578699999995</c:v>
                </c:pt>
                <c:pt idx="96031">
                  <c:v>0.98337578699999995</c:v>
                </c:pt>
                <c:pt idx="96032">
                  <c:v>0.99466263200000005</c:v>
                </c:pt>
                <c:pt idx="96033">
                  <c:v>0.98048173699999996</c:v>
                </c:pt>
                <c:pt idx="96034">
                  <c:v>0.99466263200000005</c:v>
                </c:pt>
                <c:pt idx="96035">
                  <c:v>0.994798234</c:v>
                </c:pt>
                <c:pt idx="96036">
                  <c:v>0.98337578699999995</c:v>
                </c:pt>
                <c:pt idx="96037">
                  <c:v>0.99466263200000005</c:v>
                </c:pt>
                <c:pt idx="96038">
                  <c:v>0.99833470599999996</c:v>
                </c:pt>
                <c:pt idx="96039">
                  <c:v>0.99833470599999996</c:v>
                </c:pt>
                <c:pt idx="96040">
                  <c:v>0.98048173699999996</c:v>
                </c:pt>
                <c:pt idx="96041">
                  <c:v>0.99466263200000005</c:v>
                </c:pt>
                <c:pt idx="96042">
                  <c:v>0.98048173699999996</c:v>
                </c:pt>
                <c:pt idx="96043">
                  <c:v>0.987316898</c:v>
                </c:pt>
                <c:pt idx="96044">
                  <c:v>0.98337578699999995</c:v>
                </c:pt>
                <c:pt idx="96045">
                  <c:v>0.99466263200000005</c:v>
                </c:pt>
                <c:pt idx="96046">
                  <c:v>0.987316898</c:v>
                </c:pt>
                <c:pt idx="96047">
                  <c:v>0.994798234</c:v>
                </c:pt>
                <c:pt idx="96048">
                  <c:v>0.994798234</c:v>
                </c:pt>
                <c:pt idx="96049">
                  <c:v>0.994798234</c:v>
                </c:pt>
                <c:pt idx="96050">
                  <c:v>0.99466263200000005</c:v>
                </c:pt>
                <c:pt idx="96051">
                  <c:v>0.994798234</c:v>
                </c:pt>
                <c:pt idx="96052">
                  <c:v>0.99833470599999996</c:v>
                </c:pt>
                <c:pt idx="96053">
                  <c:v>0.98529628999999996</c:v>
                </c:pt>
                <c:pt idx="96054">
                  <c:v>0.99833470599999996</c:v>
                </c:pt>
                <c:pt idx="96055">
                  <c:v>0.99833470599999996</c:v>
                </c:pt>
                <c:pt idx="96056">
                  <c:v>0.99466263200000005</c:v>
                </c:pt>
                <c:pt idx="96057">
                  <c:v>0.994798234</c:v>
                </c:pt>
                <c:pt idx="96058">
                  <c:v>0.99833470599999996</c:v>
                </c:pt>
                <c:pt idx="96059">
                  <c:v>0.98337578699999995</c:v>
                </c:pt>
                <c:pt idx="96060">
                  <c:v>0.99466263200000005</c:v>
                </c:pt>
                <c:pt idx="96061">
                  <c:v>0.99466263200000005</c:v>
                </c:pt>
                <c:pt idx="96062">
                  <c:v>0.994798234</c:v>
                </c:pt>
                <c:pt idx="96063">
                  <c:v>0.98337578699999995</c:v>
                </c:pt>
                <c:pt idx="96064">
                  <c:v>0.99100769600000005</c:v>
                </c:pt>
                <c:pt idx="96065">
                  <c:v>0.99833470599999996</c:v>
                </c:pt>
                <c:pt idx="96066">
                  <c:v>0.98337578699999995</c:v>
                </c:pt>
                <c:pt idx="96067">
                  <c:v>0.994798234</c:v>
                </c:pt>
                <c:pt idx="96068">
                  <c:v>0.99833470599999996</c:v>
                </c:pt>
                <c:pt idx="96069">
                  <c:v>0.98048173699999996</c:v>
                </c:pt>
                <c:pt idx="96070">
                  <c:v>0.99833470599999996</c:v>
                </c:pt>
                <c:pt idx="96071">
                  <c:v>0.99466263200000005</c:v>
                </c:pt>
                <c:pt idx="96072">
                  <c:v>0.98048173699999996</c:v>
                </c:pt>
                <c:pt idx="96073">
                  <c:v>0.98048173699999996</c:v>
                </c:pt>
                <c:pt idx="96074">
                  <c:v>0.99466263200000005</c:v>
                </c:pt>
                <c:pt idx="96075">
                  <c:v>0.994798234</c:v>
                </c:pt>
                <c:pt idx="96076">
                  <c:v>0.98337578699999995</c:v>
                </c:pt>
                <c:pt idx="96077">
                  <c:v>0.99833470599999996</c:v>
                </c:pt>
                <c:pt idx="96078">
                  <c:v>0.99833470599999996</c:v>
                </c:pt>
                <c:pt idx="96079">
                  <c:v>0.98337578699999995</c:v>
                </c:pt>
                <c:pt idx="96080">
                  <c:v>0.98048173699999996</c:v>
                </c:pt>
                <c:pt idx="96081">
                  <c:v>0.98337578699999995</c:v>
                </c:pt>
                <c:pt idx="96082">
                  <c:v>0.994798234</c:v>
                </c:pt>
                <c:pt idx="96083">
                  <c:v>0.99466263200000005</c:v>
                </c:pt>
                <c:pt idx="96084">
                  <c:v>0.994798234</c:v>
                </c:pt>
                <c:pt idx="96085">
                  <c:v>0.99833470599999996</c:v>
                </c:pt>
                <c:pt idx="96086">
                  <c:v>0.994798234</c:v>
                </c:pt>
                <c:pt idx="96087">
                  <c:v>0.98337578699999995</c:v>
                </c:pt>
                <c:pt idx="96088">
                  <c:v>0.99833470599999996</c:v>
                </c:pt>
                <c:pt idx="96089">
                  <c:v>0.98337578699999995</c:v>
                </c:pt>
                <c:pt idx="96090">
                  <c:v>0.99090427199999997</c:v>
                </c:pt>
                <c:pt idx="96091">
                  <c:v>0.98337578699999995</c:v>
                </c:pt>
                <c:pt idx="96092">
                  <c:v>0.98048173699999996</c:v>
                </c:pt>
                <c:pt idx="96093">
                  <c:v>0.99833470599999996</c:v>
                </c:pt>
                <c:pt idx="96094">
                  <c:v>0.98048173699999996</c:v>
                </c:pt>
                <c:pt idx="96095">
                  <c:v>0.98048173699999996</c:v>
                </c:pt>
                <c:pt idx="96096">
                  <c:v>0.98048173699999996</c:v>
                </c:pt>
                <c:pt idx="96097">
                  <c:v>0.98337578699999995</c:v>
                </c:pt>
                <c:pt idx="96098">
                  <c:v>0.994798234</c:v>
                </c:pt>
                <c:pt idx="96099">
                  <c:v>0.98048173699999996</c:v>
                </c:pt>
                <c:pt idx="96100">
                  <c:v>0.99833470599999996</c:v>
                </c:pt>
                <c:pt idx="96101">
                  <c:v>0.98337578699999995</c:v>
                </c:pt>
                <c:pt idx="96102">
                  <c:v>0.99466263200000005</c:v>
                </c:pt>
                <c:pt idx="96103">
                  <c:v>0.99833470599999996</c:v>
                </c:pt>
                <c:pt idx="96104">
                  <c:v>0.99833470599999996</c:v>
                </c:pt>
                <c:pt idx="96105">
                  <c:v>0.98048173699999996</c:v>
                </c:pt>
                <c:pt idx="96106">
                  <c:v>0.98337578699999995</c:v>
                </c:pt>
                <c:pt idx="96107">
                  <c:v>0.99833470599999996</c:v>
                </c:pt>
                <c:pt idx="96108">
                  <c:v>0.98337578699999995</c:v>
                </c:pt>
                <c:pt idx="96109">
                  <c:v>0.99466263200000005</c:v>
                </c:pt>
                <c:pt idx="96110">
                  <c:v>0.98048173699999996</c:v>
                </c:pt>
                <c:pt idx="96111">
                  <c:v>0.99833470599999996</c:v>
                </c:pt>
                <c:pt idx="96112">
                  <c:v>0.99833470599999996</c:v>
                </c:pt>
                <c:pt idx="96113">
                  <c:v>0.98337578699999995</c:v>
                </c:pt>
                <c:pt idx="96114">
                  <c:v>0.98337578699999995</c:v>
                </c:pt>
                <c:pt idx="96115">
                  <c:v>0.99833470599999996</c:v>
                </c:pt>
                <c:pt idx="96116">
                  <c:v>0.98337578699999995</c:v>
                </c:pt>
                <c:pt idx="96117">
                  <c:v>0.987316898</c:v>
                </c:pt>
                <c:pt idx="96118">
                  <c:v>0.99833470599999996</c:v>
                </c:pt>
                <c:pt idx="96119">
                  <c:v>0.98337578699999995</c:v>
                </c:pt>
                <c:pt idx="96120">
                  <c:v>0.99456953599999998</c:v>
                </c:pt>
                <c:pt idx="96121">
                  <c:v>0.99466263200000005</c:v>
                </c:pt>
                <c:pt idx="96122">
                  <c:v>0.98048173699999996</c:v>
                </c:pt>
                <c:pt idx="96123">
                  <c:v>0.98337578699999995</c:v>
                </c:pt>
                <c:pt idx="96124">
                  <c:v>0.98337578699999995</c:v>
                </c:pt>
                <c:pt idx="96125">
                  <c:v>0.98048173699999996</c:v>
                </c:pt>
                <c:pt idx="96126">
                  <c:v>0.98048173699999996</c:v>
                </c:pt>
                <c:pt idx="96127">
                  <c:v>0.98048173699999996</c:v>
                </c:pt>
                <c:pt idx="96128">
                  <c:v>0.99833470599999996</c:v>
                </c:pt>
                <c:pt idx="96129">
                  <c:v>0.98337578699999995</c:v>
                </c:pt>
                <c:pt idx="96130">
                  <c:v>0.98048173699999996</c:v>
                </c:pt>
                <c:pt idx="96131">
                  <c:v>0.98337578699999995</c:v>
                </c:pt>
                <c:pt idx="96132">
                  <c:v>0.99466263200000005</c:v>
                </c:pt>
                <c:pt idx="96133">
                  <c:v>0.98729905299999998</c:v>
                </c:pt>
                <c:pt idx="96134">
                  <c:v>0.994798234</c:v>
                </c:pt>
                <c:pt idx="96135">
                  <c:v>0.99626751000000002</c:v>
                </c:pt>
                <c:pt idx="96136">
                  <c:v>0.99833470599999996</c:v>
                </c:pt>
                <c:pt idx="96137">
                  <c:v>0.99466263200000005</c:v>
                </c:pt>
                <c:pt idx="96138">
                  <c:v>0.98048173699999996</c:v>
                </c:pt>
                <c:pt idx="96139">
                  <c:v>0.99090427199999997</c:v>
                </c:pt>
                <c:pt idx="96140">
                  <c:v>0.994798234</c:v>
                </c:pt>
                <c:pt idx="96141">
                  <c:v>0.99833470599999996</c:v>
                </c:pt>
                <c:pt idx="96142">
                  <c:v>0.98337578699999995</c:v>
                </c:pt>
                <c:pt idx="96143">
                  <c:v>0.98337578699999995</c:v>
                </c:pt>
                <c:pt idx="96144">
                  <c:v>0.99833470599999996</c:v>
                </c:pt>
                <c:pt idx="96145">
                  <c:v>0.98337578699999995</c:v>
                </c:pt>
                <c:pt idx="96146">
                  <c:v>0.994798234</c:v>
                </c:pt>
                <c:pt idx="96147">
                  <c:v>0.98552498799999999</c:v>
                </c:pt>
                <c:pt idx="96148">
                  <c:v>0.987316898</c:v>
                </c:pt>
                <c:pt idx="96149">
                  <c:v>0.99466263200000005</c:v>
                </c:pt>
                <c:pt idx="96150">
                  <c:v>0.99833470599999996</c:v>
                </c:pt>
                <c:pt idx="96151">
                  <c:v>0.98337578699999995</c:v>
                </c:pt>
                <c:pt idx="96152">
                  <c:v>0.98337578699999995</c:v>
                </c:pt>
                <c:pt idx="96153">
                  <c:v>0.99466263200000005</c:v>
                </c:pt>
                <c:pt idx="96154">
                  <c:v>0.98337578699999995</c:v>
                </c:pt>
                <c:pt idx="96155">
                  <c:v>0.994798234</c:v>
                </c:pt>
                <c:pt idx="96156">
                  <c:v>0.994798234</c:v>
                </c:pt>
                <c:pt idx="96157">
                  <c:v>0.99833470599999996</c:v>
                </c:pt>
                <c:pt idx="96158">
                  <c:v>0.99090427199999997</c:v>
                </c:pt>
                <c:pt idx="96159">
                  <c:v>0.98048173699999996</c:v>
                </c:pt>
                <c:pt idx="96160">
                  <c:v>0.99466263200000005</c:v>
                </c:pt>
                <c:pt idx="96161">
                  <c:v>0.99466263200000005</c:v>
                </c:pt>
                <c:pt idx="96162">
                  <c:v>0.99833470599999996</c:v>
                </c:pt>
                <c:pt idx="96163">
                  <c:v>0.98337578699999995</c:v>
                </c:pt>
                <c:pt idx="96164">
                  <c:v>0.98048173699999996</c:v>
                </c:pt>
                <c:pt idx="96165">
                  <c:v>0.99466263200000005</c:v>
                </c:pt>
                <c:pt idx="96166">
                  <c:v>0.99466263200000005</c:v>
                </c:pt>
                <c:pt idx="96167">
                  <c:v>0.98048173699999996</c:v>
                </c:pt>
                <c:pt idx="96168">
                  <c:v>0.99456953599999998</c:v>
                </c:pt>
                <c:pt idx="96169">
                  <c:v>0.99466263200000005</c:v>
                </c:pt>
                <c:pt idx="96170">
                  <c:v>0.99833470599999996</c:v>
                </c:pt>
                <c:pt idx="96171">
                  <c:v>0.98729905299999998</c:v>
                </c:pt>
                <c:pt idx="96172">
                  <c:v>0.99466263200000005</c:v>
                </c:pt>
                <c:pt idx="96173">
                  <c:v>0.98337578699999995</c:v>
                </c:pt>
                <c:pt idx="96174">
                  <c:v>0.98337578699999995</c:v>
                </c:pt>
                <c:pt idx="96175">
                  <c:v>0.99466263200000005</c:v>
                </c:pt>
                <c:pt idx="96176">
                  <c:v>0.994798234</c:v>
                </c:pt>
                <c:pt idx="96177">
                  <c:v>0.99100769600000005</c:v>
                </c:pt>
                <c:pt idx="96178">
                  <c:v>0.99027694600000005</c:v>
                </c:pt>
                <c:pt idx="96179">
                  <c:v>0.99833470599999996</c:v>
                </c:pt>
                <c:pt idx="96180">
                  <c:v>0.98337578699999995</c:v>
                </c:pt>
                <c:pt idx="96181">
                  <c:v>0.98337578699999995</c:v>
                </c:pt>
                <c:pt idx="96182">
                  <c:v>0.994798234</c:v>
                </c:pt>
                <c:pt idx="96183">
                  <c:v>0.99466263200000005</c:v>
                </c:pt>
                <c:pt idx="96184">
                  <c:v>0.994798234</c:v>
                </c:pt>
                <c:pt idx="96185">
                  <c:v>0.99466263200000005</c:v>
                </c:pt>
                <c:pt idx="96186">
                  <c:v>0.99466263200000005</c:v>
                </c:pt>
                <c:pt idx="96187">
                  <c:v>0.99466263200000005</c:v>
                </c:pt>
                <c:pt idx="96188">
                  <c:v>0.99466263200000005</c:v>
                </c:pt>
                <c:pt idx="96189">
                  <c:v>0.99466263200000005</c:v>
                </c:pt>
                <c:pt idx="96190">
                  <c:v>0.99466263200000005</c:v>
                </c:pt>
                <c:pt idx="96191">
                  <c:v>0.99466263200000005</c:v>
                </c:pt>
                <c:pt idx="96192">
                  <c:v>0.98048173699999996</c:v>
                </c:pt>
                <c:pt idx="96193">
                  <c:v>0.994798234</c:v>
                </c:pt>
                <c:pt idx="96194">
                  <c:v>0.98337578699999995</c:v>
                </c:pt>
                <c:pt idx="96195">
                  <c:v>0.99466263200000005</c:v>
                </c:pt>
                <c:pt idx="96196">
                  <c:v>0.99833470599999996</c:v>
                </c:pt>
                <c:pt idx="96197">
                  <c:v>0.994798234</c:v>
                </c:pt>
                <c:pt idx="96198">
                  <c:v>0.98048173699999996</c:v>
                </c:pt>
                <c:pt idx="96199">
                  <c:v>0.99833470599999996</c:v>
                </c:pt>
                <c:pt idx="96200">
                  <c:v>0.98337578699999995</c:v>
                </c:pt>
                <c:pt idx="96201">
                  <c:v>0.98048173699999996</c:v>
                </c:pt>
                <c:pt idx="96202">
                  <c:v>0.99450736299999998</c:v>
                </c:pt>
                <c:pt idx="96203">
                  <c:v>0.99833470599999996</c:v>
                </c:pt>
                <c:pt idx="96204">
                  <c:v>0.98048173699999996</c:v>
                </c:pt>
                <c:pt idx="96205">
                  <c:v>0.98337578699999995</c:v>
                </c:pt>
                <c:pt idx="96206">
                  <c:v>0.98337578699999995</c:v>
                </c:pt>
                <c:pt idx="96207">
                  <c:v>0.99466263200000005</c:v>
                </c:pt>
                <c:pt idx="96208">
                  <c:v>0.99466263200000005</c:v>
                </c:pt>
                <c:pt idx="96209">
                  <c:v>0.98337578699999995</c:v>
                </c:pt>
                <c:pt idx="96210">
                  <c:v>0.98337578699999995</c:v>
                </c:pt>
                <c:pt idx="96211">
                  <c:v>0.99466263200000005</c:v>
                </c:pt>
                <c:pt idx="96212">
                  <c:v>0.99100769600000005</c:v>
                </c:pt>
                <c:pt idx="96213">
                  <c:v>0.99100769600000005</c:v>
                </c:pt>
                <c:pt idx="96214">
                  <c:v>0.99466263200000005</c:v>
                </c:pt>
                <c:pt idx="96215">
                  <c:v>0.99833470599999996</c:v>
                </c:pt>
                <c:pt idx="96216">
                  <c:v>0.98048173699999996</c:v>
                </c:pt>
                <c:pt idx="96217">
                  <c:v>0.99466263200000005</c:v>
                </c:pt>
                <c:pt idx="96218">
                  <c:v>0.98337578699999995</c:v>
                </c:pt>
                <c:pt idx="96219">
                  <c:v>0.987316898</c:v>
                </c:pt>
                <c:pt idx="96220">
                  <c:v>0.98337578699999995</c:v>
                </c:pt>
                <c:pt idx="96221">
                  <c:v>0.99466263200000005</c:v>
                </c:pt>
                <c:pt idx="96222">
                  <c:v>0.994798234</c:v>
                </c:pt>
                <c:pt idx="96223">
                  <c:v>0.98048173699999996</c:v>
                </c:pt>
                <c:pt idx="96224">
                  <c:v>0.98048173699999996</c:v>
                </c:pt>
                <c:pt idx="96225">
                  <c:v>0.98048173699999996</c:v>
                </c:pt>
                <c:pt idx="96226">
                  <c:v>0.99466263200000005</c:v>
                </c:pt>
                <c:pt idx="96227">
                  <c:v>0.98048173699999996</c:v>
                </c:pt>
                <c:pt idx="96228">
                  <c:v>0.99833470599999996</c:v>
                </c:pt>
                <c:pt idx="96229">
                  <c:v>0.99466263200000005</c:v>
                </c:pt>
                <c:pt idx="96230">
                  <c:v>0.98048173699999996</c:v>
                </c:pt>
                <c:pt idx="96231">
                  <c:v>0.99466263200000005</c:v>
                </c:pt>
                <c:pt idx="96232">
                  <c:v>0.99466263200000005</c:v>
                </c:pt>
                <c:pt idx="96233">
                  <c:v>0.98549281</c:v>
                </c:pt>
                <c:pt idx="96234">
                  <c:v>0.98337578699999995</c:v>
                </c:pt>
                <c:pt idx="96235">
                  <c:v>0.994798234</c:v>
                </c:pt>
                <c:pt idx="96236">
                  <c:v>0.99833470599999996</c:v>
                </c:pt>
                <c:pt idx="96237">
                  <c:v>0.98048173699999996</c:v>
                </c:pt>
                <c:pt idx="96238">
                  <c:v>0.994798234</c:v>
                </c:pt>
                <c:pt idx="96239">
                  <c:v>0.98529628999999996</c:v>
                </c:pt>
                <c:pt idx="96240">
                  <c:v>0.98048173699999996</c:v>
                </c:pt>
                <c:pt idx="96241">
                  <c:v>0.99466263200000005</c:v>
                </c:pt>
                <c:pt idx="96242">
                  <c:v>0.99466263200000005</c:v>
                </c:pt>
                <c:pt idx="96243">
                  <c:v>0.99027694600000005</c:v>
                </c:pt>
                <c:pt idx="96244">
                  <c:v>0.98048173699999996</c:v>
                </c:pt>
                <c:pt idx="96245">
                  <c:v>0.994798234</c:v>
                </c:pt>
                <c:pt idx="96246">
                  <c:v>0.98048173699999996</c:v>
                </c:pt>
                <c:pt idx="96247">
                  <c:v>0.99833470599999996</c:v>
                </c:pt>
                <c:pt idx="96248">
                  <c:v>0.98337578699999995</c:v>
                </c:pt>
                <c:pt idx="96249">
                  <c:v>0.994798234</c:v>
                </c:pt>
                <c:pt idx="96250">
                  <c:v>0.98337578699999995</c:v>
                </c:pt>
                <c:pt idx="96251">
                  <c:v>0.98729905299999998</c:v>
                </c:pt>
                <c:pt idx="96252">
                  <c:v>0.99833470599999996</c:v>
                </c:pt>
                <c:pt idx="96253">
                  <c:v>0.98337578699999995</c:v>
                </c:pt>
                <c:pt idx="96254">
                  <c:v>0.98337578699999995</c:v>
                </c:pt>
                <c:pt idx="96255">
                  <c:v>0.98337578699999995</c:v>
                </c:pt>
                <c:pt idx="96256">
                  <c:v>0.98048173699999996</c:v>
                </c:pt>
                <c:pt idx="96257">
                  <c:v>0.99833470599999996</c:v>
                </c:pt>
                <c:pt idx="96258">
                  <c:v>0.98048173699999996</c:v>
                </c:pt>
                <c:pt idx="96259">
                  <c:v>0.98337578699999995</c:v>
                </c:pt>
                <c:pt idx="96260">
                  <c:v>0.99466263200000005</c:v>
                </c:pt>
                <c:pt idx="96261">
                  <c:v>0.994798234</c:v>
                </c:pt>
                <c:pt idx="96262">
                  <c:v>0.98337578699999995</c:v>
                </c:pt>
                <c:pt idx="96263">
                  <c:v>0.98337578699999995</c:v>
                </c:pt>
                <c:pt idx="96264">
                  <c:v>0.99466263200000005</c:v>
                </c:pt>
                <c:pt idx="96265">
                  <c:v>0.98048173699999996</c:v>
                </c:pt>
                <c:pt idx="96266">
                  <c:v>0.99833470599999996</c:v>
                </c:pt>
                <c:pt idx="96267">
                  <c:v>0.98337578699999995</c:v>
                </c:pt>
                <c:pt idx="96268">
                  <c:v>0.99833470599999996</c:v>
                </c:pt>
                <c:pt idx="96269">
                  <c:v>0.98048173699999996</c:v>
                </c:pt>
                <c:pt idx="96270">
                  <c:v>0.98048173699999996</c:v>
                </c:pt>
                <c:pt idx="96271">
                  <c:v>0.98337578699999995</c:v>
                </c:pt>
                <c:pt idx="96272">
                  <c:v>0.99466263200000005</c:v>
                </c:pt>
                <c:pt idx="96273">
                  <c:v>0.99466263200000005</c:v>
                </c:pt>
                <c:pt idx="96274">
                  <c:v>0.99833470599999996</c:v>
                </c:pt>
                <c:pt idx="96275">
                  <c:v>0.99833470599999996</c:v>
                </c:pt>
                <c:pt idx="96276">
                  <c:v>0.994798234</c:v>
                </c:pt>
                <c:pt idx="96277">
                  <c:v>0.98048173699999996</c:v>
                </c:pt>
                <c:pt idx="96278">
                  <c:v>0.99100769600000005</c:v>
                </c:pt>
                <c:pt idx="96279">
                  <c:v>0.99466263200000005</c:v>
                </c:pt>
                <c:pt idx="96280">
                  <c:v>0.99466263200000005</c:v>
                </c:pt>
                <c:pt idx="96281">
                  <c:v>0.99466263200000005</c:v>
                </c:pt>
                <c:pt idx="96282">
                  <c:v>0.99833470599999996</c:v>
                </c:pt>
                <c:pt idx="96283">
                  <c:v>0.99833470599999996</c:v>
                </c:pt>
                <c:pt idx="96284">
                  <c:v>0.99466263200000005</c:v>
                </c:pt>
                <c:pt idx="96285">
                  <c:v>0.99466263200000005</c:v>
                </c:pt>
                <c:pt idx="96286">
                  <c:v>0.99833470599999996</c:v>
                </c:pt>
                <c:pt idx="96287">
                  <c:v>0.99833470599999996</c:v>
                </c:pt>
                <c:pt idx="96288">
                  <c:v>0.98337578699999995</c:v>
                </c:pt>
                <c:pt idx="96289">
                  <c:v>0.99466263200000005</c:v>
                </c:pt>
                <c:pt idx="96290">
                  <c:v>0.99466263200000005</c:v>
                </c:pt>
                <c:pt idx="96291">
                  <c:v>0.994798234</c:v>
                </c:pt>
                <c:pt idx="96292">
                  <c:v>0.994798234</c:v>
                </c:pt>
                <c:pt idx="96293">
                  <c:v>0.98048173699999996</c:v>
                </c:pt>
                <c:pt idx="96294">
                  <c:v>0.99833470599999996</c:v>
                </c:pt>
                <c:pt idx="96295">
                  <c:v>0.99466263200000005</c:v>
                </c:pt>
                <c:pt idx="96296">
                  <c:v>0.99466263200000005</c:v>
                </c:pt>
                <c:pt idx="96297">
                  <c:v>0.987316898</c:v>
                </c:pt>
                <c:pt idx="96298">
                  <c:v>0.99466263200000005</c:v>
                </c:pt>
                <c:pt idx="96299">
                  <c:v>0.99100769600000005</c:v>
                </c:pt>
                <c:pt idx="96300">
                  <c:v>0.987316898</c:v>
                </c:pt>
                <c:pt idx="96301">
                  <c:v>0.98048173699999996</c:v>
                </c:pt>
                <c:pt idx="96302">
                  <c:v>0.98337578699999995</c:v>
                </c:pt>
                <c:pt idx="96303">
                  <c:v>0.994798234</c:v>
                </c:pt>
                <c:pt idx="96304">
                  <c:v>0.994798234</c:v>
                </c:pt>
                <c:pt idx="96305">
                  <c:v>0.98048173699999996</c:v>
                </c:pt>
                <c:pt idx="96306">
                  <c:v>0.99833470599999996</c:v>
                </c:pt>
                <c:pt idx="96307">
                  <c:v>0.99466263200000005</c:v>
                </c:pt>
                <c:pt idx="96308">
                  <c:v>0.994798234</c:v>
                </c:pt>
                <c:pt idx="96309">
                  <c:v>0.99466263200000005</c:v>
                </c:pt>
                <c:pt idx="96310">
                  <c:v>0.99833470599999996</c:v>
                </c:pt>
                <c:pt idx="96311">
                  <c:v>0.994798234</c:v>
                </c:pt>
                <c:pt idx="96312">
                  <c:v>0.99466263200000005</c:v>
                </c:pt>
                <c:pt idx="96313">
                  <c:v>0.99833470599999996</c:v>
                </c:pt>
                <c:pt idx="96314">
                  <c:v>0.99466263200000005</c:v>
                </c:pt>
                <c:pt idx="96315">
                  <c:v>0.99466263200000005</c:v>
                </c:pt>
                <c:pt idx="96316">
                  <c:v>0.99466263200000005</c:v>
                </c:pt>
                <c:pt idx="96317">
                  <c:v>0.98048173699999996</c:v>
                </c:pt>
                <c:pt idx="96318">
                  <c:v>0.99466263200000005</c:v>
                </c:pt>
                <c:pt idx="96319">
                  <c:v>0.98337578699999995</c:v>
                </c:pt>
                <c:pt idx="96320">
                  <c:v>0.98048173699999996</c:v>
                </c:pt>
                <c:pt idx="96321">
                  <c:v>0.99833470599999996</c:v>
                </c:pt>
                <c:pt idx="96322">
                  <c:v>0.99466263200000005</c:v>
                </c:pt>
                <c:pt idx="96323">
                  <c:v>0.994798234</c:v>
                </c:pt>
                <c:pt idx="96324">
                  <c:v>0.98337578699999995</c:v>
                </c:pt>
                <c:pt idx="96325">
                  <c:v>0.99466263200000005</c:v>
                </c:pt>
                <c:pt idx="96326">
                  <c:v>0.98337578699999995</c:v>
                </c:pt>
                <c:pt idx="96327">
                  <c:v>0.98337578699999995</c:v>
                </c:pt>
                <c:pt idx="96328">
                  <c:v>0.98337578699999995</c:v>
                </c:pt>
                <c:pt idx="96329">
                  <c:v>0.98337578699999995</c:v>
                </c:pt>
                <c:pt idx="96330">
                  <c:v>0.994798234</c:v>
                </c:pt>
                <c:pt idx="96331">
                  <c:v>0.98337578699999995</c:v>
                </c:pt>
                <c:pt idx="96332">
                  <c:v>0.994798234</c:v>
                </c:pt>
                <c:pt idx="96333">
                  <c:v>0.99466263200000005</c:v>
                </c:pt>
                <c:pt idx="96334">
                  <c:v>0.99466263200000005</c:v>
                </c:pt>
                <c:pt idx="96335">
                  <c:v>0.994798234</c:v>
                </c:pt>
                <c:pt idx="96336">
                  <c:v>0.99466263200000005</c:v>
                </c:pt>
                <c:pt idx="96337">
                  <c:v>0.99833470599999996</c:v>
                </c:pt>
                <c:pt idx="96338">
                  <c:v>0.994798234</c:v>
                </c:pt>
                <c:pt idx="96339">
                  <c:v>0.98048173699999996</c:v>
                </c:pt>
                <c:pt idx="96340">
                  <c:v>0.99466263200000005</c:v>
                </c:pt>
                <c:pt idx="96341">
                  <c:v>0.99466263200000005</c:v>
                </c:pt>
                <c:pt idx="96342">
                  <c:v>0.98048173699999996</c:v>
                </c:pt>
                <c:pt idx="96343">
                  <c:v>0.99466263200000005</c:v>
                </c:pt>
                <c:pt idx="96344">
                  <c:v>0.98337578699999995</c:v>
                </c:pt>
                <c:pt idx="96345">
                  <c:v>0.99833470599999996</c:v>
                </c:pt>
                <c:pt idx="96346">
                  <c:v>0.98337578699999995</c:v>
                </c:pt>
                <c:pt idx="96347">
                  <c:v>0.99466263200000005</c:v>
                </c:pt>
                <c:pt idx="96348">
                  <c:v>0.99833470599999996</c:v>
                </c:pt>
                <c:pt idx="96349">
                  <c:v>0.98337578699999995</c:v>
                </c:pt>
                <c:pt idx="96350">
                  <c:v>0.98048173699999996</c:v>
                </c:pt>
                <c:pt idx="96351">
                  <c:v>0.99466263200000005</c:v>
                </c:pt>
                <c:pt idx="96352">
                  <c:v>0.99466263200000005</c:v>
                </c:pt>
                <c:pt idx="96353">
                  <c:v>0.99833470599999996</c:v>
                </c:pt>
                <c:pt idx="96354">
                  <c:v>0.99466263200000005</c:v>
                </c:pt>
                <c:pt idx="96355">
                  <c:v>0.994798234</c:v>
                </c:pt>
                <c:pt idx="96356">
                  <c:v>0.99466263200000005</c:v>
                </c:pt>
                <c:pt idx="96357">
                  <c:v>0.98337578699999995</c:v>
                </c:pt>
                <c:pt idx="96358">
                  <c:v>0.99833470599999996</c:v>
                </c:pt>
                <c:pt idx="96359">
                  <c:v>0.99466263200000005</c:v>
                </c:pt>
                <c:pt idx="96360">
                  <c:v>0.99466263200000005</c:v>
                </c:pt>
                <c:pt idx="96361">
                  <c:v>0.98048173699999996</c:v>
                </c:pt>
                <c:pt idx="96362">
                  <c:v>0.99833470599999996</c:v>
                </c:pt>
                <c:pt idx="96363">
                  <c:v>0.98337578699999995</c:v>
                </c:pt>
                <c:pt idx="96364">
                  <c:v>0.98337578699999995</c:v>
                </c:pt>
                <c:pt idx="96365">
                  <c:v>0.994798234</c:v>
                </c:pt>
                <c:pt idx="96366">
                  <c:v>0.98048173699999996</c:v>
                </c:pt>
                <c:pt idx="96367">
                  <c:v>0.994798234</c:v>
                </c:pt>
                <c:pt idx="96368">
                  <c:v>0.98337578699999995</c:v>
                </c:pt>
                <c:pt idx="96369">
                  <c:v>0.98337578699999995</c:v>
                </c:pt>
                <c:pt idx="96370">
                  <c:v>0.99466263200000005</c:v>
                </c:pt>
                <c:pt idx="96371">
                  <c:v>0.994798234</c:v>
                </c:pt>
                <c:pt idx="96372">
                  <c:v>0.98337578699999995</c:v>
                </c:pt>
                <c:pt idx="96373">
                  <c:v>0.99466263200000005</c:v>
                </c:pt>
                <c:pt idx="96374">
                  <c:v>0.994798234</c:v>
                </c:pt>
                <c:pt idx="96375">
                  <c:v>0.98337578699999995</c:v>
                </c:pt>
                <c:pt idx="96376">
                  <c:v>0.98048173699999996</c:v>
                </c:pt>
                <c:pt idx="96377">
                  <c:v>0.99466263200000005</c:v>
                </c:pt>
                <c:pt idx="96378">
                  <c:v>0.98337578699999995</c:v>
                </c:pt>
                <c:pt idx="96379">
                  <c:v>0.99466263200000005</c:v>
                </c:pt>
                <c:pt idx="96380">
                  <c:v>0.994798234</c:v>
                </c:pt>
                <c:pt idx="96381">
                  <c:v>0.98048173699999996</c:v>
                </c:pt>
                <c:pt idx="96382">
                  <c:v>0.99466263200000005</c:v>
                </c:pt>
                <c:pt idx="96383">
                  <c:v>0.99833470599999996</c:v>
                </c:pt>
                <c:pt idx="96384">
                  <c:v>0.99466263200000005</c:v>
                </c:pt>
                <c:pt idx="96385">
                  <c:v>0.98337578699999995</c:v>
                </c:pt>
                <c:pt idx="96386">
                  <c:v>0.98337578699999995</c:v>
                </c:pt>
                <c:pt idx="96387">
                  <c:v>0.99466263200000005</c:v>
                </c:pt>
                <c:pt idx="96388">
                  <c:v>0.99466263200000005</c:v>
                </c:pt>
                <c:pt idx="96389">
                  <c:v>0.98048173699999996</c:v>
                </c:pt>
                <c:pt idx="96390">
                  <c:v>0.994798234</c:v>
                </c:pt>
                <c:pt idx="96391">
                  <c:v>0.99466263200000005</c:v>
                </c:pt>
                <c:pt idx="96392">
                  <c:v>0.99466263200000005</c:v>
                </c:pt>
                <c:pt idx="96393">
                  <c:v>0.99466263200000005</c:v>
                </c:pt>
                <c:pt idx="96394">
                  <c:v>0.994798234</c:v>
                </c:pt>
                <c:pt idx="96395">
                  <c:v>0.99466263200000005</c:v>
                </c:pt>
                <c:pt idx="96396">
                  <c:v>0.99833470599999996</c:v>
                </c:pt>
                <c:pt idx="96397">
                  <c:v>0.99833470599999996</c:v>
                </c:pt>
                <c:pt idx="96398">
                  <c:v>0.98048173699999996</c:v>
                </c:pt>
                <c:pt idx="96399">
                  <c:v>0.994798234</c:v>
                </c:pt>
                <c:pt idx="96400">
                  <c:v>0.994798234</c:v>
                </c:pt>
                <c:pt idx="96401">
                  <c:v>0.99466263200000005</c:v>
                </c:pt>
                <c:pt idx="96402">
                  <c:v>0.994798234</c:v>
                </c:pt>
                <c:pt idx="96403">
                  <c:v>0.98337578699999995</c:v>
                </c:pt>
                <c:pt idx="96404">
                  <c:v>0.98337578699999995</c:v>
                </c:pt>
                <c:pt idx="96405">
                  <c:v>0.98048173699999996</c:v>
                </c:pt>
                <c:pt idx="96406">
                  <c:v>0.994798234</c:v>
                </c:pt>
                <c:pt idx="96407">
                  <c:v>0.98337578699999995</c:v>
                </c:pt>
                <c:pt idx="96408">
                  <c:v>0.994798234</c:v>
                </c:pt>
                <c:pt idx="96409">
                  <c:v>0.98048173699999996</c:v>
                </c:pt>
                <c:pt idx="96410">
                  <c:v>0.98337578699999995</c:v>
                </c:pt>
                <c:pt idx="96411">
                  <c:v>0.98048173699999996</c:v>
                </c:pt>
                <c:pt idx="96412">
                  <c:v>0.99466263200000005</c:v>
                </c:pt>
                <c:pt idx="96413">
                  <c:v>0.98337578699999995</c:v>
                </c:pt>
                <c:pt idx="96414">
                  <c:v>0.98337578699999995</c:v>
                </c:pt>
                <c:pt idx="96415">
                  <c:v>0.99833470599999996</c:v>
                </c:pt>
                <c:pt idx="96416">
                  <c:v>0.994798234</c:v>
                </c:pt>
                <c:pt idx="96417">
                  <c:v>0.99015918800000002</c:v>
                </c:pt>
                <c:pt idx="96418">
                  <c:v>0.99466263200000005</c:v>
                </c:pt>
                <c:pt idx="96419">
                  <c:v>0.994798234</c:v>
                </c:pt>
                <c:pt idx="96420">
                  <c:v>0.98337578699999995</c:v>
                </c:pt>
                <c:pt idx="96421">
                  <c:v>0.99833470599999996</c:v>
                </c:pt>
                <c:pt idx="96422">
                  <c:v>0.99833470599999996</c:v>
                </c:pt>
                <c:pt idx="96423">
                  <c:v>0.98337578699999995</c:v>
                </c:pt>
                <c:pt idx="96424">
                  <c:v>0.99833470599999996</c:v>
                </c:pt>
                <c:pt idx="96425">
                  <c:v>0.98337578699999995</c:v>
                </c:pt>
                <c:pt idx="96426">
                  <c:v>0.98337578699999995</c:v>
                </c:pt>
                <c:pt idx="96427">
                  <c:v>0.99466263200000005</c:v>
                </c:pt>
                <c:pt idx="96428">
                  <c:v>0.99015918800000002</c:v>
                </c:pt>
                <c:pt idx="96429">
                  <c:v>0.99466263200000005</c:v>
                </c:pt>
                <c:pt idx="96430">
                  <c:v>0.98337578699999995</c:v>
                </c:pt>
                <c:pt idx="96431">
                  <c:v>0.99466263200000005</c:v>
                </c:pt>
                <c:pt idx="96432">
                  <c:v>0.99466263200000005</c:v>
                </c:pt>
                <c:pt idx="96433">
                  <c:v>0.98048173699999996</c:v>
                </c:pt>
                <c:pt idx="96434">
                  <c:v>0.994798234</c:v>
                </c:pt>
                <c:pt idx="96435">
                  <c:v>0.99466263200000005</c:v>
                </c:pt>
                <c:pt idx="96436">
                  <c:v>0.98337578699999995</c:v>
                </c:pt>
                <c:pt idx="96437">
                  <c:v>0.98337578699999995</c:v>
                </c:pt>
                <c:pt idx="96438">
                  <c:v>0.994798234</c:v>
                </c:pt>
                <c:pt idx="96439">
                  <c:v>0.99833470599999996</c:v>
                </c:pt>
                <c:pt idx="96440">
                  <c:v>0.98337578699999995</c:v>
                </c:pt>
                <c:pt idx="96441">
                  <c:v>0.98337578699999995</c:v>
                </c:pt>
                <c:pt idx="96442">
                  <c:v>0.994798234</c:v>
                </c:pt>
                <c:pt idx="96443">
                  <c:v>0.994798234</c:v>
                </c:pt>
                <c:pt idx="96444">
                  <c:v>0.98048173699999996</c:v>
                </c:pt>
                <c:pt idx="96445">
                  <c:v>0.98337578699999995</c:v>
                </c:pt>
                <c:pt idx="96446">
                  <c:v>0.98337578699999995</c:v>
                </c:pt>
                <c:pt idx="96447">
                  <c:v>0.99100769600000005</c:v>
                </c:pt>
                <c:pt idx="96448">
                  <c:v>0.99466263200000005</c:v>
                </c:pt>
                <c:pt idx="96449">
                  <c:v>0.99100769600000005</c:v>
                </c:pt>
                <c:pt idx="96450">
                  <c:v>0.98048173699999996</c:v>
                </c:pt>
                <c:pt idx="96451">
                  <c:v>0.99466263200000005</c:v>
                </c:pt>
                <c:pt idx="96452">
                  <c:v>0.994798234</c:v>
                </c:pt>
                <c:pt idx="96453">
                  <c:v>0.99466263200000005</c:v>
                </c:pt>
                <c:pt idx="96454">
                  <c:v>0.994798234</c:v>
                </c:pt>
                <c:pt idx="96455">
                  <c:v>0.98337578699999995</c:v>
                </c:pt>
                <c:pt idx="96456">
                  <c:v>0.99466263200000005</c:v>
                </c:pt>
                <c:pt idx="96457">
                  <c:v>0.99015918800000002</c:v>
                </c:pt>
                <c:pt idx="96458">
                  <c:v>0.98337578699999995</c:v>
                </c:pt>
                <c:pt idx="96459">
                  <c:v>0.99833470599999996</c:v>
                </c:pt>
                <c:pt idx="96460">
                  <c:v>0.994798234</c:v>
                </c:pt>
                <c:pt idx="96461">
                  <c:v>0.994798234</c:v>
                </c:pt>
                <c:pt idx="96462">
                  <c:v>0.98337578699999995</c:v>
                </c:pt>
                <c:pt idx="96463">
                  <c:v>0.994798234</c:v>
                </c:pt>
                <c:pt idx="96464">
                  <c:v>0.99466263200000005</c:v>
                </c:pt>
                <c:pt idx="96465">
                  <c:v>0.987316898</c:v>
                </c:pt>
                <c:pt idx="96466">
                  <c:v>0.99466263200000005</c:v>
                </c:pt>
                <c:pt idx="96467">
                  <c:v>0.99466263200000005</c:v>
                </c:pt>
                <c:pt idx="96468">
                  <c:v>0.98337578699999995</c:v>
                </c:pt>
                <c:pt idx="96469">
                  <c:v>0.99466263200000005</c:v>
                </c:pt>
                <c:pt idx="96470">
                  <c:v>0.99833470599999996</c:v>
                </c:pt>
                <c:pt idx="96471">
                  <c:v>0.99466263200000005</c:v>
                </c:pt>
                <c:pt idx="96472">
                  <c:v>0.99833470599999996</c:v>
                </c:pt>
                <c:pt idx="96473">
                  <c:v>0.99466263200000005</c:v>
                </c:pt>
                <c:pt idx="96474">
                  <c:v>0.98337578699999995</c:v>
                </c:pt>
                <c:pt idx="96475">
                  <c:v>0.99450736299999998</c:v>
                </c:pt>
                <c:pt idx="96476">
                  <c:v>0.994798234</c:v>
                </c:pt>
                <c:pt idx="96477">
                  <c:v>0.99833470599999996</c:v>
                </c:pt>
                <c:pt idx="96478">
                  <c:v>0.98048173699999996</c:v>
                </c:pt>
                <c:pt idx="96479">
                  <c:v>0.994798234</c:v>
                </c:pt>
                <c:pt idx="96480">
                  <c:v>0.98529628999999996</c:v>
                </c:pt>
                <c:pt idx="96481">
                  <c:v>0.99626751000000002</c:v>
                </c:pt>
                <c:pt idx="96482">
                  <c:v>0.98048173699999996</c:v>
                </c:pt>
                <c:pt idx="96483">
                  <c:v>0.98337578699999995</c:v>
                </c:pt>
                <c:pt idx="96484">
                  <c:v>0.98337578699999995</c:v>
                </c:pt>
                <c:pt idx="96485">
                  <c:v>0.99466263200000005</c:v>
                </c:pt>
                <c:pt idx="96486">
                  <c:v>0.98337578699999995</c:v>
                </c:pt>
                <c:pt idx="96487">
                  <c:v>0.98048173699999996</c:v>
                </c:pt>
                <c:pt idx="96488">
                  <c:v>0.99833470599999996</c:v>
                </c:pt>
                <c:pt idx="96489">
                  <c:v>0.99833470599999996</c:v>
                </c:pt>
                <c:pt idx="96490">
                  <c:v>0.98337578699999995</c:v>
                </c:pt>
                <c:pt idx="96491">
                  <c:v>0.98048173699999996</c:v>
                </c:pt>
                <c:pt idx="96492">
                  <c:v>0.987316898</c:v>
                </c:pt>
                <c:pt idx="96493">
                  <c:v>0.99466263200000005</c:v>
                </c:pt>
                <c:pt idx="96494">
                  <c:v>0.99466263200000005</c:v>
                </c:pt>
                <c:pt idx="96495">
                  <c:v>0.98048173699999996</c:v>
                </c:pt>
                <c:pt idx="96496">
                  <c:v>0.98337578699999995</c:v>
                </c:pt>
                <c:pt idx="96497">
                  <c:v>0.99466263200000005</c:v>
                </c:pt>
                <c:pt idx="96498">
                  <c:v>0.99466263200000005</c:v>
                </c:pt>
                <c:pt idx="96499">
                  <c:v>0.99027694600000005</c:v>
                </c:pt>
                <c:pt idx="96500">
                  <c:v>0.99466263200000005</c:v>
                </c:pt>
                <c:pt idx="96501">
                  <c:v>0.99833470599999996</c:v>
                </c:pt>
                <c:pt idx="96502">
                  <c:v>0.98337578699999995</c:v>
                </c:pt>
                <c:pt idx="96503">
                  <c:v>0.99466263200000005</c:v>
                </c:pt>
                <c:pt idx="96504">
                  <c:v>0.98337578699999995</c:v>
                </c:pt>
                <c:pt idx="96505">
                  <c:v>0.994798234</c:v>
                </c:pt>
                <c:pt idx="96506">
                  <c:v>0.99466263200000005</c:v>
                </c:pt>
                <c:pt idx="96507">
                  <c:v>0.99833470599999996</c:v>
                </c:pt>
                <c:pt idx="96508">
                  <c:v>0.99466263200000005</c:v>
                </c:pt>
                <c:pt idx="96509">
                  <c:v>0.99466263200000005</c:v>
                </c:pt>
                <c:pt idx="96510">
                  <c:v>0.98337578699999995</c:v>
                </c:pt>
                <c:pt idx="96511">
                  <c:v>0.987316898</c:v>
                </c:pt>
                <c:pt idx="96512">
                  <c:v>0.98337578699999995</c:v>
                </c:pt>
                <c:pt idx="96513">
                  <c:v>0.98337578699999995</c:v>
                </c:pt>
                <c:pt idx="96514">
                  <c:v>0.99833470599999996</c:v>
                </c:pt>
                <c:pt idx="96515">
                  <c:v>0.99833470599999996</c:v>
                </c:pt>
                <c:pt idx="96516">
                  <c:v>0.99466263200000005</c:v>
                </c:pt>
                <c:pt idx="96517">
                  <c:v>0.994798234</c:v>
                </c:pt>
                <c:pt idx="96518">
                  <c:v>0.99833470599999996</c:v>
                </c:pt>
                <c:pt idx="96519">
                  <c:v>0.98337578699999995</c:v>
                </c:pt>
                <c:pt idx="96520">
                  <c:v>0.994798234</c:v>
                </c:pt>
                <c:pt idx="96521">
                  <c:v>0.98337578699999995</c:v>
                </c:pt>
                <c:pt idx="96522">
                  <c:v>0.98337578699999995</c:v>
                </c:pt>
                <c:pt idx="96523">
                  <c:v>0.98337578699999995</c:v>
                </c:pt>
                <c:pt idx="96524">
                  <c:v>0.98048173699999996</c:v>
                </c:pt>
                <c:pt idx="96525">
                  <c:v>0.99100769600000005</c:v>
                </c:pt>
                <c:pt idx="96526">
                  <c:v>0.98048173699999996</c:v>
                </c:pt>
                <c:pt idx="96527">
                  <c:v>0.98048173699999996</c:v>
                </c:pt>
                <c:pt idx="96528">
                  <c:v>0.98337578699999995</c:v>
                </c:pt>
                <c:pt idx="96529">
                  <c:v>0.98048173699999996</c:v>
                </c:pt>
                <c:pt idx="96530">
                  <c:v>0.994798234</c:v>
                </c:pt>
                <c:pt idx="96531">
                  <c:v>0.99466263200000005</c:v>
                </c:pt>
                <c:pt idx="96532">
                  <c:v>0.99466263200000005</c:v>
                </c:pt>
                <c:pt idx="96533">
                  <c:v>0.99626751000000002</c:v>
                </c:pt>
                <c:pt idx="96534">
                  <c:v>0.98337578699999995</c:v>
                </c:pt>
                <c:pt idx="96535">
                  <c:v>0.98337578699999995</c:v>
                </c:pt>
                <c:pt idx="96536">
                  <c:v>0.987316898</c:v>
                </c:pt>
                <c:pt idx="96537">
                  <c:v>0.99466263200000005</c:v>
                </c:pt>
                <c:pt idx="96538">
                  <c:v>0.99466263200000005</c:v>
                </c:pt>
                <c:pt idx="96539">
                  <c:v>0.994798234</c:v>
                </c:pt>
                <c:pt idx="96540">
                  <c:v>0.994798234</c:v>
                </c:pt>
                <c:pt idx="96541">
                  <c:v>0.99466263200000005</c:v>
                </c:pt>
                <c:pt idx="96542">
                  <c:v>0.99833470599999996</c:v>
                </c:pt>
                <c:pt idx="96543">
                  <c:v>0.99833470599999996</c:v>
                </c:pt>
                <c:pt idx="96544">
                  <c:v>0.99833470599999996</c:v>
                </c:pt>
                <c:pt idx="96545">
                  <c:v>0.98337578699999995</c:v>
                </c:pt>
                <c:pt idx="96546">
                  <c:v>0.994798234</c:v>
                </c:pt>
                <c:pt idx="96547">
                  <c:v>0.99833470599999996</c:v>
                </c:pt>
                <c:pt idx="96548">
                  <c:v>0.994798234</c:v>
                </c:pt>
                <c:pt idx="96549">
                  <c:v>0.98337578699999995</c:v>
                </c:pt>
                <c:pt idx="96550">
                  <c:v>0.98337578699999995</c:v>
                </c:pt>
                <c:pt idx="96551">
                  <c:v>0.987316898</c:v>
                </c:pt>
                <c:pt idx="96552">
                  <c:v>0.98337578699999995</c:v>
                </c:pt>
                <c:pt idx="96553">
                  <c:v>0.994798234</c:v>
                </c:pt>
                <c:pt idx="96554">
                  <c:v>0.98337578699999995</c:v>
                </c:pt>
                <c:pt idx="96555">
                  <c:v>0.99833470599999996</c:v>
                </c:pt>
                <c:pt idx="96556">
                  <c:v>0.98337578699999995</c:v>
                </c:pt>
                <c:pt idx="96557">
                  <c:v>0.98337578699999995</c:v>
                </c:pt>
                <c:pt idx="96558">
                  <c:v>0.98337578699999995</c:v>
                </c:pt>
                <c:pt idx="96559">
                  <c:v>0.99090427199999997</c:v>
                </c:pt>
                <c:pt idx="96560">
                  <c:v>0.99466263200000005</c:v>
                </c:pt>
                <c:pt idx="96561">
                  <c:v>0.98337578699999995</c:v>
                </c:pt>
                <c:pt idx="96562">
                  <c:v>0.98337578699999995</c:v>
                </c:pt>
                <c:pt idx="96563">
                  <c:v>0.98048173699999996</c:v>
                </c:pt>
                <c:pt idx="96564">
                  <c:v>0.99466263200000005</c:v>
                </c:pt>
                <c:pt idx="96565">
                  <c:v>0.99833470599999996</c:v>
                </c:pt>
                <c:pt idx="96566">
                  <c:v>0.99833470599999996</c:v>
                </c:pt>
                <c:pt idx="96567">
                  <c:v>0.98337578699999995</c:v>
                </c:pt>
                <c:pt idx="96568">
                  <c:v>0.99100769600000005</c:v>
                </c:pt>
                <c:pt idx="96569">
                  <c:v>0.98337578699999995</c:v>
                </c:pt>
                <c:pt idx="96570">
                  <c:v>0.98337578699999995</c:v>
                </c:pt>
                <c:pt idx="96571">
                  <c:v>0.98048173699999996</c:v>
                </c:pt>
                <c:pt idx="96572">
                  <c:v>0.99466263200000005</c:v>
                </c:pt>
                <c:pt idx="96573">
                  <c:v>0.99466263200000005</c:v>
                </c:pt>
                <c:pt idx="96574">
                  <c:v>0.99466263200000005</c:v>
                </c:pt>
                <c:pt idx="96575">
                  <c:v>0.994798234</c:v>
                </c:pt>
                <c:pt idx="96576">
                  <c:v>0.98337578699999995</c:v>
                </c:pt>
                <c:pt idx="96577">
                  <c:v>0.99833470599999996</c:v>
                </c:pt>
                <c:pt idx="96578">
                  <c:v>0.98337578699999995</c:v>
                </c:pt>
                <c:pt idx="96579">
                  <c:v>0.98337578699999995</c:v>
                </c:pt>
                <c:pt idx="96580">
                  <c:v>0.98048173699999996</c:v>
                </c:pt>
                <c:pt idx="96581">
                  <c:v>0.98337578699999995</c:v>
                </c:pt>
                <c:pt idx="96582">
                  <c:v>0.994798234</c:v>
                </c:pt>
                <c:pt idx="96583">
                  <c:v>0.98337578699999995</c:v>
                </c:pt>
                <c:pt idx="96584">
                  <c:v>0.987316898</c:v>
                </c:pt>
                <c:pt idx="96585">
                  <c:v>0.98337578699999995</c:v>
                </c:pt>
                <c:pt idx="96586">
                  <c:v>0.98337578699999995</c:v>
                </c:pt>
                <c:pt idx="96587">
                  <c:v>0.98048173699999996</c:v>
                </c:pt>
                <c:pt idx="96588">
                  <c:v>0.98337578699999995</c:v>
                </c:pt>
                <c:pt idx="96589">
                  <c:v>0.99466263200000005</c:v>
                </c:pt>
                <c:pt idx="96590">
                  <c:v>0.98337578699999995</c:v>
                </c:pt>
                <c:pt idx="96591">
                  <c:v>0.994798234</c:v>
                </c:pt>
                <c:pt idx="96592">
                  <c:v>0.994798234</c:v>
                </c:pt>
                <c:pt idx="96593">
                  <c:v>0.98337578699999995</c:v>
                </c:pt>
                <c:pt idx="96594">
                  <c:v>0.99466263200000005</c:v>
                </c:pt>
                <c:pt idx="96595">
                  <c:v>0.98552498799999999</c:v>
                </c:pt>
                <c:pt idx="96596">
                  <c:v>0.99833470599999996</c:v>
                </c:pt>
                <c:pt idx="96597">
                  <c:v>0.98337578699999995</c:v>
                </c:pt>
                <c:pt idx="96598">
                  <c:v>0.99833470599999996</c:v>
                </c:pt>
                <c:pt idx="96599">
                  <c:v>0.98337578699999995</c:v>
                </c:pt>
                <c:pt idx="96600">
                  <c:v>0.987316898</c:v>
                </c:pt>
                <c:pt idx="96601">
                  <c:v>0.99466263200000005</c:v>
                </c:pt>
                <c:pt idx="96602">
                  <c:v>0.99833470599999996</c:v>
                </c:pt>
                <c:pt idx="96603">
                  <c:v>0.99833470599999996</c:v>
                </c:pt>
                <c:pt idx="96604">
                  <c:v>0.99833470599999996</c:v>
                </c:pt>
                <c:pt idx="96605">
                  <c:v>0.994798234</c:v>
                </c:pt>
                <c:pt idx="96606">
                  <c:v>0.994798234</c:v>
                </c:pt>
                <c:pt idx="96607">
                  <c:v>0.98681522600000005</c:v>
                </c:pt>
                <c:pt idx="96608">
                  <c:v>0.99466263200000005</c:v>
                </c:pt>
                <c:pt idx="96609">
                  <c:v>0.99466263200000005</c:v>
                </c:pt>
                <c:pt idx="96610">
                  <c:v>0.99833470599999996</c:v>
                </c:pt>
                <c:pt idx="96611">
                  <c:v>0.99833470599999996</c:v>
                </c:pt>
                <c:pt idx="96612">
                  <c:v>0.98048173699999996</c:v>
                </c:pt>
                <c:pt idx="96613">
                  <c:v>0.98048173699999996</c:v>
                </c:pt>
                <c:pt idx="96614">
                  <c:v>0.99833470599999996</c:v>
                </c:pt>
                <c:pt idx="96615">
                  <c:v>0.994798234</c:v>
                </c:pt>
                <c:pt idx="96616">
                  <c:v>0.99466263200000005</c:v>
                </c:pt>
                <c:pt idx="96617">
                  <c:v>0.99466263200000005</c:v>
                </c:pt>
                <c:pt idx="96618">
                  <c:v>0.99833470599999996</c:v>
                </c:pt>
                <c:pt idx="96619">
                  <c:v>0.99833470599999996</c:v>
                </c:pt>
                <c:pt idx="96620">
                  <c:v>0.99833470599999996</c:v>
                </c:pt>
                <c:pt idx="96621">
                  <c:v>0.994798234</c:v>
                </c:pt>
                <c:pt idx="96622">
                  <c:v>0.99466263200000005</c:v>
                </c:pt>
                <c:pt idx="96623">
                  <c:v>0.98337578699999995</c:v>
                </c:pt>
                <c:pt idx="96624">
                  <c:v>0.98337578699999995</c:v>
                </c:pt>
                <c:pt idx="96625">
                  <c:v>0.99466263200000005</c:v>
                </c:pt>
                <c:pt idx="96626">
                  <c:v>0.98337578699999995</c:v>
                </c:pt>
                <c:pt idx="96627">
                  <c:v>0.99833470599999996</c:v>
                </c:pt>
                <c:pt idx="96628">
                  <c:v>0.99833470599999996</c:v>
                </c:pt>
                <c:pt idx="96629">
                  <c:v>0.98337578699999995</c:v>
                </c:pt>
                <c:pt idx="96630">
                  <c:v>0.994798234</c:v>
                </c:pt>
                <c:pt idx="96631">
                  <c:v>0.994798234</c:v>
                </c:pt>
                <c:pt idx="96632">
                  <c:v>0.98337578699999995</c:v>
                </c:pt>
                <c:pt idx="96633">
                  <c:v>0.98337578699999995</c:v>
                </c:pt>
                <c:pt idx="96634">
                  <c:v>0.99466263200000005</c:v>
                </c:pt>
                <c:pt idx="96635">
                  <c:v>0.98337578699999995</c:v>
                </c:pt>
                <c:pt idx="96636">
                  <c:v>0.98337578699999995</c:v>
                </c:pt>
                <c:pt idx="96637">
                  <c:v>0.98048173699999996</c:v>
                </c:pt>
                <c:pt idx="96638">
                  <c:v>0.99833470599999996</c:v>
                </c:pt>
                <c:pt idx="96639">
                  <c:v>0.98048173699999996</c:v>
                </c:pt>
                <c:pt idx="96640">
                  <c:v>0.99466263200000005</c:v>
                </c:pt>
                <c:pt idx="96641">
                  <c:v>0.99833470599999996</c:v>
                </c:pt>
                <c:pt idx="96642">
                  <c:v>0.99833470599999996</c:v>
                </c:pt>
                <c:pt idx="96643">
                  <c:v>0.98337578699999995</c:v>
                </c:pt>
                <c:pt idx="96644">
                  <c:v>0.98337578699999995</c:v>
                </c:pt>
                <c:pt idx="96645">
                  <c:v>0.994798234</c:v>
                </c:pt>
                <c:pt idx="96646">
                  <c:v>0.98048173699999996</c:v>
                </c:pt>
                <c:pt idx="96647">
                  <c:v>0.98048173699999996</c:v>
                </c:pt>
                <c:pt idx="96648">
                  <c:v>0.99466263200000005</c:v>
                </c:pt>
                <c:pt idx="96649">
                  <c:v>0.98337578699999995</c:v>
                </c:pt>
                <c:pt idx="96650">
                  <c:v>0.994798234</c:v>
                </c:pt>
                <c:pt idx="96651">
                  <c:v>0.98337578699999995</c:v>
                </c:pt>
                <c:pt idx="96652">
                  <c:v>0.99833470599999996</c:v>
                </c:pt>
                <c:pt idx="96653">
                  <c:v>0.98337578699999995</c:v>
                </c:pt>
                <c:pt idx="96654">
                  <c:v>0.99466263200000005</c:v>
                </c:pt>
                <c:pt idx="96655">
                  <c:v>0.99466263200000005</c:v>
                </c:pt>
                <c:pt idx="96656">
                  <c:v>0.98337578699999995</c:v>
                </c:pt>
                <c:pt idx="96657">
                  <c:v>0.98048173699999996</c:v>
                </c:pt>
                <c:pt idx="96658">
                  <c:v>0.99833470599999996</c:v>
                </c:pt>
                <c:pt idx="96659">
                  <c:v>0.99833470599999996</c:v>
                </c:pt>
                <c:pt idx="96660">
                  <c:v>0.98337578699999995</c:v>
                </c:pt>
                <c:pt idx="96661">
                  <c:v>0.994798234</c:v>
                </c:pt>
                <c:pt idx="96662">
                  <c:v>0.98048173699999996</c:v>
                </c:pt>
                <c:pt idx="96663">
                  <c:v>0.98048173699999996</c:v>
                </c:pt>
                <c:pt idx="96664">
                  <c:v>0.99833470599999996</c:v>
                </c:pt>
                <c:pt idx="96665">
                  <c:v>0.98337578699999995</c:v>
                </c:pt>
                <c:pt idx="96666">
                  <c:v>0.98337578699999995</c:v>
                </c:pt>
                <c:pt idx="96667">
                  <c:v>0.994798234</c:v>
                </c:pt>
                <c:pt idx="96668">
                  <c:v>0.994798234</c:v>
                </c:pt>
                <c:pt idx="96669">
                  <c:v>0.98337578699999995</c:v>
                </c:pt>
                <c:pt idx="96670">
                  <c:v>0.99833470599999996</c:v>
                </c:pt>
                <c:pt idx="96671">
                  <c:v>0.98337578699999995</c:v>
                </c:pt>
                <c:pt idx="96672">
                  <c:v>0.99027694600000005</c:v>
                </c:pt>
                <c:pt idx="96673">
                  <c:v>0.98337578699999995</c:v>
                </c:pt>
                <c:pt idx="96674">
                  <c:v>0.99833470599999996</c:v>
                </c:pt>
                <c:pt idx="96675">
                  <c:v>0.98048173699999996</c:v>
                </c:pt>
                <c:pt idx="96676">
                  <c:v>0.98337578699999995</c:v>
                </c:pt>
                <c:pt idx="96677">
                  <c:v>0.99833470599999996</c:v>
                </c:pt>
                <c:pt idx="96678">
                  <c:v>0.994798234</c:v>
                </c:pt>
                <c:pt idx="96679">
                  <c:v>0.98048173699999996</c:v>
                </c:pt>
                <c:pt idx="96680">
                  <c:v>0.99466263200000005</c:v>
                </c:pt>
                <c:pt idx="96681">
                  <c:v>0.98337578699999995</c:v>
                </c:pt>
                <c:pt idx="96682">
                  <c:v>0.98337578699999995</c:v>
                </c:pt>
                <c:pt idx="96683">
                  <c:v>0.98337578699999995</c:v>
                </c:pt>
                <c:pt idx="96684">
                  <c:v>0.98337578699999995</c:v>
                </c:pt>
                <c:pt idx="96685">
                  <c:v>0.98337578699999995</c:v>
                </c:pt>
                <c:pt idx="96686">
                  <c:v>0.98048173699999996</c:v>
                </c:pt>
                <c:pt idx="96687">
                  <c:v>0.99833470599999996</c:v>
                </c:pt>
                <c:pt idx="96688">
                  <c:v>0.99833470599999996</c:v>
                </c:pt>
                <c:pt idx="96689">
                  <c:v>0.99833470599999996</c:v>
                </c:pt>
                <c:pt idx="96690">
                  <c:v>0.99466263200000005</c:v>
                </c:pt>
                <c:pt idx="96691">
                  <c:v>0.994798234</c:v>
                </c:pt>
                <c:pt idx="96692">
                  <c:v>0.98048173699999996</c:v>
                </c:pt>
                <c:pt idx="96693">
                  <c:v>0.99466263200000005</c:v>
                </c:pt>
                <c:pt idx="96694">
                  <c:v>0.99466263200000005</c:v>
                </c:pt>
                <c:pt idx="96695">
                  <c:v>0.99833470599999996</c:v>
                </c:pt>
                <c:pt idx="96696">
                  <c:v>0.99833470599999996</c:v>
                </c:pt>
                <c:pt idx="96697">
                  <c:v>0.99833470599999996</c:v>
                </c:pt>
                <c:pt idx="96698">
                  <c:v>0.994798234</c:v>
                </c:pt>
                <c:pt idx="96699">
                  <c:v>0.99466263200000005</c:v>
                </c:pt>
                <c:pt idx="96700">
                  <c:v>0.98048173699999996</c:v>
                </c:pt>
                <c:pt idx="96701">
                  <c:v>0.98337578699999995</c:v>
                </c:pt>
                <c:pt idx="96702">
                  <c:v>0.994798234</c:v>
                </c:pt>
                <c:pt idx="96703">
                  <c:v>0.98337578699999995</c:v>
                </c:pt>
                <c:pt idx="96704">
                  <c:v>0.98048173699999996</c:v>
                </c:pt>
                <c:pt idx="96705">
                  <c:v>0.99466263200000005</c:v>
                </c:pt>
                <c:pt idx="96706">
                  <c:v>0.985100894</c:v>
                </c:pt>
                <c:pt idx="96707">
                  <c:v>0.99833470599999996</c:v>
                </c:pt>
                <c:pt idx="96708">
                  <c:v>0.99833470599999996</c:v>
                </c:pt>
                <c:pt idx="96709">
                  <c:v>0.98048173699999996</c:v>
                </c:pt>
                <c:pt idx="96710">
                  <c:v>0.99466263200000005</c:v>
                </c:pt>
                <c:pt idx="96711">
                  <c:v>0.98337578699999995</c:v>
                </c:pt>
                <c:pt idx="96712">
                  <c:v>0.98337578699999995</c:v>
                </c:pt>
                <c:pt idx="96713">
                  <c:v>0.98048173699999996</c:v>
                </c:pt>
                <c:pt idx="96714">
                  <c:v>0.98729905299999998</c:v>
                </c:pt>
                <c:pt idx="96715">
                  <c:v>0.994798234</c:v>
                </c:pt>
                <c:pt idx="96716">
                  <c:v>0.98337578699999995</c:v>
                </c:pt>
                <c:pt idx="96717">
                  <c:v>0.98337578699999995</c:v>
                </c:pt>
                <c:pt idx="96718">
                  <c:v>0.98337578699999995</c:v>
                </c:pt>
                <c:pt idx="96719">
                  <c:v>0.98337578699999995</c:v>
                </c:pt>
                <c:pt idx="96720">
                  <c:v>0.99833470599999996</c:v>
                </c:pt>
                <c:pt idx="96721">
                  <c:v>0.98337578699999995</c:v>
                </c:pt>
                <c:pt idx="96722">
                  <c:v>0.994798234</c:v>
                </c:pt>
                <c:pt idx="96723">
                  <c:v>0.987316898</c:v>
                </c:pt>
                <c:pt idx="96724">
                  <c:v>0.99466263200000005</c:v>
                </c:pt>
                <c:pt idx="96725">
                  <c:v>0.994798234</c:v>
                </c:pt>
                <c:pt idx="96726">
                  <c:v>0.994798234</c:v>
                </c:pt>
                <c:pt idx="96727">
                  <c:v>0.98337578699999995</c:v>
                </c:pt>
                <c:pt idx="96728">
                  <c:v>0.98337578699999995</c:v>
                </c:pt>
                <c:pt idx="96729">
                  <c:v>0.994798234</c:v>
                </c:pt>
                <c:pt idx="96730">
                  <c:v>0.99833470599999996</c:v>
                </c:pt>
                <c:pt idx="96731">
                  <c:v>0.98337578699999995</c:v>
                </c:pt>
                <c:pt idx="96732">
                  <c:v>0.99466263200000005</c:v>
                </c:pt>
                <c:pt idx="96733">
                  <c:v>0.98048173699999996</c:v>
                </c:pt>
                <c:pt idx="96734">
                  <c:v>0.99466263200000005</c:v>
                </c:pt>
                <c:pt idx="96735">
                  <c:v>0.98337578699999995</c:v>
                </c:pt>
                <c:pt idx="96736">
                  <c:v>0.98529628999999996</c:v>
                </c:pt>
                <c:pt idx="96737">
                  <c:v>0.99466263200000005</c:v>
                </c:pt>
                <c:pt idx="96738">
                  <c:v>0.994798234</c:v>
                </c:pt>
                <c:pt idx="96739">
                  <c:v>0.98337578699999995</c:v>
                </c:pt>
                <c:pt idx="96740">
                  <c:v>0.98048173699999996</c:v>
                </c:pt>
                <c:pt idx="96741">
                  <c:v>0.99833470599999996</c:v>
                </c:pt>
                <c:pt idx="96742">
                  <c:v>0.994798234</c:v>
                </c:pt>
                <c:pt idx="96743">
                  <c:v>0.98048173699999996</c:v>
                </c:pt>
                <c:pt idx="96744">
                  <c:v>0.98048173699999996</c:v>
                </c:pt>
                <c:pt idx="96745">
                  <c:v>0.994798234</c:v>
                </c:pt>
                <c:pt idx="96746">
                  <c:v>0.98337578699999995</c:v>
                </c:pt>
                <c:pt idx="96747">
                  <c:v>0.99466263200000005</c:v>
                </c:pt>
                <c:pt idx="96748">
                  <c:v>0.99466263200000005</c:v>
                </c:pt>
                <c:pt idx="96749">
                  <c:v>0.99450736299999998</c:v>
                </c:pt>
                <c:pt idx="96750">
                  <c:v>0.98337578699999995</c:v>
                </c:pt>
                <c:pt idx="96751">
                  <c:v>0.99833470599999996</c:v>
                </c:pt>
                <c:pt idx="96752">
                  <c:v>0.98048173699999996</c:v>
                </c:pt>
                <c:pt idx="96753">
                  <c:v>0.99833470599999996</c:v>
                </c:pt>
                <c:pt idx="96754">
                  <c:v>0.994798234</c:v>
                </c:pt>
                <c:pt idx="96755">
                  <c:v>0.99833470599999996</c:v>
                </c:pt>
                <c:pt idx="96756">
                  <c:v>0.98337578699999995</c:v>
                </c:pt>
                <c:pt idx="96757">
                  <c:v>0.98048173699999996</c:v>
                </c:pt>
                <c:pt idx="96758">
                  <c:v>0.994798234</c:v>
                </c:pt>
                <c:pt idx="96759">
                  <c:v>0.99833470599999996</c:v>
                </c:pt>
                <c:pt idx="96760">
                  <c:v>0.98048173699999996</c:v>
                </c:pt>
                <c:pt idx="96761">
                  <c:v>0.98337578699999995</c:v>
                </c:pt>
                <c:pt idx="96762">
                  <c:v>0.98337578699999995</c:v>
                </c:pt>
                <c:pt idx="96763">
                  <c:v>0.98337578699999995</c:v>
                </c:pt>
                <c:pt idx="96764">
                  <c:v>0.98337578699999995</c:v>
                </c:pt>
                <c:pt idx="96765">
                  <c:v>0.99833470599999996</c:v>
                </c:pt>
                <c:pt idx="96766">
                  <c:v>0.98552498799999999</c:v>
                </c:pt>
                <c:pt idx="96767">
                  <c:v>0.98337578699999995</c:v>
                </c:pt>
                <c:pt idx="96768">
                  <c:v>0.99833470599999996</c:v>
                </c:pt>
                <c:pt idx="96769">
                  <c:v>0.994798234</c:v>
                </c:pt>
                <c:pt idx="96770">
                  <c:v>0.99833470599999996</c:v>
                </c:pt>
                <c:pt idx="96771">
                  <c:v>0.98337578699999995</c:v>
                </c:pt>
                <c:pt idx="96772">
                  <c:v>0.99466263200000005</c:v>
                </c:pt>
                <c:pt idx="96773">
                  <c:v>0.98337578699999995</c:v>
                </c:pt>
                <c:pt idx="96774">
                  <c:v>0.99833470599999996</c:v>
                </c:pt>
                <c:pt idx="96775">
                  <c:v>0.99466263200000005</c:v>
                </c:pt>
                <c:pt idx="96776">
                  <c:v>0.98048173699999996</c:v>
                </c:pt>
                <c:pt idx="96777">
                  <c:v>0.98337578699999995</c:v>
                </c:pt>
                <c:pt idx="96778">
                  <c:v>0.994798234</c:v>
                </c:pt>
                <c:pt idx="96779">
                  <c:v>0.99466263200000005</c:v>
                </c:pt>
                <c:pt idx="96780">
                  <c:v>0.98337578699999995</c:v>
                </c:pt>
                <c:pt idx="96781">
                  <c:v>0.98337578699999995</c:v>
                </c:pt>
                <c:pt idx="96782">
                  <c:v>0.994798234</c:v>
                </c:pt>
                <c:pt idx="96783">
                  <c:v>0.99466263200000005</c:v>
                </c:pt>
                <c:pt idx="96784">
                  <c:v>0.98337578699999995</c:v>
                </c:pt>
                <c:pt idx="96785">
                  <c:v>0.98048173699999996</c:v>
                </c:pt>
                <c:pt idx="96786">
                  <c:v>0.99466263200000005</c:v>
                </c:pt>
                <c:pt idx="96787">
                  <c:v>0.98048173699999996</c:v>
                </c:pt>
                <c:pt idx="96788">
                  <c:v>0.98337578699999995</c:v>
                </c:pt>
                <c:pt idx="96789">
                  <c:v>0.99466263200000005</c:v>
                </c:pt>
                <c:pt idx="96790">
                  <c:v>0.99466263200000005</c:v>
                </c:pt>
                <c:pt idx="96791">
                  <c:v>0.99466263200000005</c:v>
                </c:pt>
                <c:pt idx="96792">
                  <c:v>0.99833470599999996</c:v>
                </c:pt>
                <c:pt idx="96793">
                  <c:v>0.99466263200000005</c:v>
                </c:pt>
                <c:pt idx="96794">
                  <c:v>0.99833470599999996</c:v>
                </c:pt>
                <c:pt idx="96795">
                  <c:v>0.99466263200000005</c:v>
                </c:pt>
                <c:pt idx="96796">
                  <c:v>0.99466263200000005</c:v>
                </c:pt>
                <c:pt idx="96797">
                  <c:v>0.99466263200000005</c:v>
                </c:pt>
                <c:pt idx="96798">
                  <c:v>0.99833470599999996</c:v>
                </c:pt>
                <c:pt idx="96799">
                  <c:v>0.99833470599999996</c:v>
                </c:pt>
                <c:pt idx="96800">
                  <c:v>0.98048173699999996</c:v>
                </c:pt>
                <c:pt idx="96801">
                  <c:v>0.98337578699999995</c:v>
                </c:pt>
                <c:pt idx="96802">
                  <c:v>0.98337578699999995</c:v>
                </c:pt>
                <c:pt idx="96803">
                  <c:v>0.99833470599999996</c:v>
                </c:pt>
                <c:pt idx="96804">
                  <c:v>0.98337578699999995</c:v>
                </c:pt>
                <c:pt idx="96805">
                  <c:v>0.99833470599999996</c:v>
                </c:pt>
                <c:pt idx="96806">
                  <c:v>0.99450736299999998</c:v>
                </c:pt>
                <c:pt idx="96807">
                  <c:v>0.99466263200000005</c:v>
                </c:pt>
                <c:pt idx="96808">
                  <c:v>0.98337578699999995</c:v>
                </c:pt>
                <c:pt idx="96809">
                  <c:v>0.99833470599999996</c:v>
                </c:pt>
                <c:pt idx="96810">
                  <c:v>0.99466263200000005</c:v>
                </c:pt>
                <c:pt idx="96811">
                  <c:v>0.99833470599999996</c:v>
                </c:pt>
                <c:pt idx="96812">
                  <c:v>0.98337578699999995</c:v>
                </c:pt>
                <c:pt idx="96813">
                  <c:v>0.98337578699999995</c:v>
                </c:pt>
                <c:pt idx="96814">
                  <c:v>0.99466263200000005</c:v>
                </c:pt>
                <c:pt idx="96815">
                  <c:v>0.98048173699999996</c:v>
                </c:pt>
                <c:pt idx="96816">
                  <c:v>0.994798234</c:v>
                </c:pt>
                <c:pt idx="96817">
                  <c:v>0.99833470599999996</c:v>
                </c:pt>
                <c:pt idx="96818">
                  <c:v>0.99466263200000005</c:v>
                </c:pt>
                <c:pt idx="96819">
                  <c:v>0.98549281</c:v>
                </c:pt>
                <c:pt idx="96820">
                  <c:v>0.98337578699999995</c:v>
                </c:pt>
                <c:pt idx="96821">
                  <c:v>0.99100769600000005</c:v>
                </c:pt>
                <c:pt idx="96822">
                  <c:v>0.98337578699999995</c:v>
                </c:pt>
                <c:pt idx="96823">
                  <c:v>0.98337578699999995</c:v>
                </c:pt>
                <c:pt idx="96824">
                  <c:v>0.98048173699999996</c:v>
                </c:pt>
                <c:pt idx="96825">
                  <c:v>0.99466263200000005</c:v>
                </c:pt>
                <c:pt idx="96826">
                  <c:v>0.98337578699999995</c:v>
                </c:pt>
                <c:pt idx="96827">
                  <c:v>0.99833470599999996</c:v>
                </c:pt>
                <c:pt idx="96828">
                  <c:v>0.98337578699999995</c:v>
                </c:pt>
                <c:pt idx="96829">
                  <c:v>0.98337578699999995</c:v>
                </c:pt>
                <c:pt idx="96830">
                  <c:v>0.98337578699999995</c:v>
                </c:pt>
                <c:pt idx="96831">
                  <c:v>0.99015918800000002</c:v>
                </c:pt>
                <c:pt idx="96832">
                  <c:v>0.987316898</c:v>
                </c:pt>
                <c:pt idx="96833">
                  <c:v>0.99466263200000005</c:v>
                </c:pt>
                <c:pt idx="96834">
                  <c:v>0.99466263200000005</c:v>
                </c:pt>
                <c:pt idx="96835">
                  <c:v>0.99466263200000005</c:v>
                </c:pt>
                <c:pt idx="96836">
                  <c:v>0.98337578699999995</c:v>
                </c:pt>
                <c:pt idx="96837">
                  <c:v>0.99466263200000005</c:v>
                </c:pt>
                <c:pt idx="96838">
                  <c:v>0.99466263200000005</c:v>
                </c:pt>
                <c:pt idx="96839">
                  <c:v>0.99466263200000005</c:v>
                </c:pt>
                <c:pt idx="96840">
                  <c:v>0.994798234</c:v>
                </c:pt>
                <c:pt idx="96841">
                  <c:v>0.98048173699999996</c:v>
                </c:pt>
                <c:pt idx="96842">
                  <c:v>0.98337578699999995</c:v>
                </c:pt>
                <c:pt idx="96843">
                  <c:v>0.98048173699999996</c:v>
                </c:pt>
                <c:pt idx="96844">
                  <c:v>0.99466263200000005</c:v>
                </c:pt>
                <c:pt idx="96845">
                  <c:v>0.99466263200000005</c:v>
                </c:pt>
                <c:pt idx="96846">
                  <c:v>0.98337578699999995</c:v>
                </c:pt>
                <c:pt idx="96847">
                  <c:v>0.98337578699999995</c:v>
                </c:pt>
                <c:pt idx="96848">
                  <c:v>0.98337578699999995</c:v>
                </c:pt>
                <c:pt idx="96849">
                  <c:v>0.99466263200000005</c:v>
                </c:pt>
                <c:pt idx="96850">
                  <c:v>0.98337578699999995</c:v>
                </c:pt>
                <c:pt idx="96851">
                  <c:v>0.99466263200000005</c:v>
                </c:pt>
                <c:pt idx="96852">
                  <c:v>0.99833470599999996</c:v>
                </c:pt>
                <c:pt idx="96853">
                  <c:v>0.99466263200000005</c:v>
                </c:pt>
                <c:pt idx="96854">
                  <c:v>0.99833470599999996</c:v>
                </c:pt>
                <c:pt idx="96855">
                  <c:v>0.99833470599999996</c:v>
                </c:pt>
                <c:pt idx="96856">
                  <c:v>0.98048173699999996</c:v>
                </c:pt>
                <c:pt idx="96857">
                  <c:v>0.98337578699999995</c:v>
                </c:pt>
                <c:pt idx="96858">
                  <c:v>0.99626751000000002</c:v>
                </c:pt>
                <c:pt idx="96859">
                  <c:v>0.99090427199999997</c:v>
                </c:pt>
                <c:pt idx="96860">
                  <c:v>0.98729905299999998</c:v>
                </c:pt>
                <c:pt idx="96861">
                  <c:v>0.994798234</c:v>
                </c:pt>
                <c:pt idx="96862">
                  <c:v>0.99466263200000005</c:v>
                </c:pt>
                <c:pt idx="96863">
                  <c:v>0.99466263200000005</c:v>
                </c:pt>
                <c:pt idx="96864">
                  <c:v>0.98337578699999995</c:v>
                </c:pt>
                <c:pt idx="96865">
                  <c:v>0.99466263200000005</c:v>
                </c:pt>
                <c:pt idx="96866">
                  <c:v>0.99466263200000005</c:v>
                </c:pt>
                <c:pt idx="96867">
                  <c:v>0.99466263200000005</c:v>
                </c:pt>
                <c:pt idx="96868">
                  <c:v>0.98529628999999996</c:v>
                </c:pt>
                <c:pt idx="96869">
                  <c:v>0.98048173699999996</c:v>
                </c:pt>
                <c:pt idx="96870">
                  <c:v>0.98337578699999995</c:v>
                </c:pt>
                <c:pt idx="96871">
                  <c:v>0.994798234</c:v>
                </c:pt>
                <c:pt idx="96872">
                  <c:v>0.99466263200000005</c:v>
                </c:pt>
                <c:pt idx="96873">
                  <c:v>0.99833470599999996</c:v>
                </c:pt>
                <c:pt idx="96874">
                  <c:v>0.98337578699999995</c:v>
                </c:pt>
                <c:pt idx="96875">
                  <c:v>0.99466263200000005</c:v>
                </c:pt>
                <c:pt idx="96876">
                  <c:v>0.99466263200000005</c:v>
                </c:pt>
                <c:pt idx="96877">
                  <c:v>0.98337578699999995</c:v>
                </c:pt>
                <c:pt idx="96878">
                  <c:v>0.98729905299999998</c:v>
                </c:pt>
                <c:pt idx="96879">
                  <c:v>0.994798234</c:v>
                </c:pt>
                <c:pt idx="96880">
                  <c:v>0.99015918800000002</c:v>
                </c:pt>
                <c:pt idx="96881">
                  <c:v>0.994798234</c:v>
                </c:pt>
                <c:pt idx="96882">
                  <c:v>0.98529628999999996</c:v>
                </c:pt>
                <c:pt idx="96883">
                  <c:v>0.98337578699999995</c:v>
                </c:pt>
                <c:pt idx="96884">
                  <c:v>0.99466263200000005</c:v>
                </c:pt>
                <c:pt idx="96885">
                  <c:v>0.99833470599999996</c:v>
                </c:pt>
                <c:pt idx="96886">
                  <c:v>0.98729905299999998</c:v>
                </c:pt>
                <c:pt idx="96887">
                  <c:v>0.99466263200000005</c:v>
                </c:pt>
                <c:pt idx="96888">
                  <c:v>0.99833470599999996</c:v>
                </c:pt>
                <c:pt idx="96889">
                  <c:v>0.99466263200000005</c:v>
                </c:pt>
                <c:pt idx="96890">
                  <c:v>0.98337578699999995</c:v>
                </c:pt>
                <c:pt idx="96891">
                  <c:v>0.994798234</c:v>
                </c:pt>
                <c:pt idx="96892">
                  <c:v>0.994798234</c:v>
                </c:pt>
                <c:pt idx="96893">
                  <c:v>0.99833470599999996</c:v>
                </c:pt>
                <c:pt idx="96894">
                  <c:v>0.99833470599999996</c:v>
                </c:pt>
                <c:pt idx="96895">
                  <c:v>0.99466263200000005</c:v>
                </c:pt>
                <c:pt idx="96896">
                  <c:v>0.98048173699999996</c:v>
                </c:pt>
                <c:pt idx="96897">
                  <c:v>0.994798234</c:v>
                </c:pt>
                <c:pt idx="96898">
                  <c:v>0.994798234</c:v>
                </c:pt>
                <c:pt idx="96899">
                  <c:v>0.99466263200000005</c:v>
                </c:pt>
                <c:pt idx="96900">
                  <c:v>0.99466263200000005</c:v>
                </c:pt>
                <c:pt idx="96901">
                  <c:v>0.98048173699999996</c:v>
                </c:pt>
                <c:pt idx="96902">
                  <c:v>0.99466263200000005</c:v>
                </c:pt>
                <c:pt idx="96903">
                  <c:v>0.994798234</c:v>
                </c:pt>
                <c:pt idx="96904">
                  <c:v>0.99456953599999998</c:v>
                </c:pt>
                <c:pt idx="96905">
                  <c:v>0.99466263200000005</c:v>
                </c:pt>
                <c:pt idx="96906">
                  <c:v>0.98048173699999996</c:v>
                </c:pt>
                <c:pt idx="96907">
                  <c:v>0.99833470599999996</c:v>
                </c:pt>
                <c:pt idx="96908">
                  <c:v>0.99466263200000005</c:v>
                </c:pt>
                <c:pt idx="96909">
                  <c:v>0.98048173699999996</c:v>
                </c:pt>
                <c:pt idx="96910">
                  <c:v>0.994798234</c:v>
                </c:pt>
                <c:pt idx="96911">
                  <c:v>0.99466263200000005</c:v>
                </c:pt>
                <c:pt idx="96912">
                  <c:v>0.99466263200000005</c:v>
                </c:pt>
                <c:pt idx="96913">
                  <c:v>0.98337578699999995</c:v>
                </c:pt>
                <c:pt idx="96914">
                  <c:v>0.99466263200000005</c:v>
                </c:pt>
                <c:pt idx="96915">
                  <c:v>0.98337578699999995</c:v>
                </c:pt>
                <c:pt idx="96916">
                  <c:v>0.994798234</c:v>
                </c:pt>
                <c:pt idx="96917">
                  <c:v>0.98337578699999995</c:v>
                </c:pt>
                <c:pt idx="96918">
                  <c:v>0.98048173699999996</c:v>
                </c:pt>
                <c:pt idx="96919">
                  <c:v>0.99833470599999996</c:v>
                </c:pt>
                <c:pt idx="96920">
                  <c:v>0.99833470599999996</c:v>
                </c:pt>
                <c:pt idx="96921">
                  <c:v>0.994798234</c:v>
                </c:pt>
                <c:pt idx="96922">
                  <c:v>0.994798234</c:v>
                </c:pt>
                <c:pt idx="96923">
                  <c:v>0.98337578699999995</c:v>
                </c:pt>
                <c:pt idx="96924">
                  <c:v>0.98048173699999996</c:v>
                </c:pt>
                <c:pt idx="96925">
                  <c:v>0.98337578699999995</c:v>
                </c:pt>
                <c:pt idx="96926">
                  <c:v>0.98337578699999995</c:v>
                </c:pt>
                <c:pt idx="96927">
                  <c:v>0.99833470599999996</c:v>
                </c:pt>
                <c:pt idx="96928">
                  <c:v>0.98048173699999996</c:v>
                </c:pt>
                <c:pt idx="96929">
                  <c:v>0.994798234</c:v>
                </c:pt>
                <c:pt idx="96930">
                  <c:v>0.98048173699999996</c:v>
                </c:pt>
                <c:pt idx="96931">
                  <c:v>0.98337578699999995</c:v>
                </c:pt>
                <c:pt idx="96932">
                  <c:v>0.99833470599999996</c:v>
                </c:pt>
                <c:pt idx="96933">
                  <c:v>0.98337578699999995</c:v>
                </c:pt>
                <c:pt idx="96934">
                  <c:v>0.994798234</c:v>
                </c:pt>
                <c:pt idx="96935">
                  <c:v>0.994798234</c:v>
                </c:pt>
                <c:pt idx="96936">
                  <c:v>0.99833470599999996</c:v>
                </c:pt>
                <c:pt idx="96937">
                  <c:v>0.99466263200000005</c:v>
                </c:pt>
                <c:pt idx="96938">
                  <c:v>0.99466263200000005</c:v>
                </c:pt>
                <c:pt idx="96939">
                  <c:v>0.994798234</c:v>
                </c:pt>
                <c:pt idx="96940">
                  <c:v>0.98337578699999995</c:v>
                </c:pt>
                <c:pt idx="96941">
                  <c:v>0.98337578699999995</c:v>
                </c:pt>
                <c:pt idx="96942">
                  <c:v>0.98337578699999995</c:v>
                </c:pt>
                <c:pt idx="96943">
                  <c:v>0.99090427199999997</c:v>
                </c:pt>
                <c:pt idx="96944">
                  <c:v>0.98337578699999995</c:v>
                </c:pt>
                <c:pt idx="96945">
                  <c:v>0.99833470599999996</c:v>
                </c:pt>
                <c:pt idx="96946">
                  <c:v>0.98048173699999996</c:v>
                </c:pt>
                <c:pt idx="96947">
                  <c:v>0.99160257900000004</c:v>
                </c:pt>
                <c:pt idx="96948">
                  <c:v>0.99466263200000005</c:v>
                </c:pt>
                <c:pt idx="96949">
                  <c:v>0.994798234</c:v>
                </c:pt>
                <c:pt idx="96950">
                  <c:v>0.99833470599999996</c:v>
                </c:pt>
                <c:pt idx="96951">
                  <c:v>0.98337578699999995</c:v>
                </c:pt>
                <c:pt idx="96952">
                  <c:v>0.99833470599999996</c:v>
                </c:pt>
                <c:pt idx="96953">
                  <c:v>0.98337578699999995</c:v>
                </c:pt>
                <c:pt idx="96954">
                  <c:v>0.99466263200000005</c:v>
                </c:pt>
                <c:pt idx="96955">
                  <c:v>0.99466263200000005</c:v>
                </c:pt>
                <c:pt idx="96956">
                  <c:v>0.98048173699999996</c:v>
                </c:pt>
                <c:pt idx="96957">
                  <c:v>0.98048173699999996</c:v>
                </c:pt>
                <c:pt idx="96958">
                  <c:v>0.98337578699999995</c:v>
                </c:pt>
                <c:pt idx="96959">
                  <c:v>0.98729905299999998</c:v>
                </c:pt>
                <c:pt idx="96960">
                  <c:v>0.99833470599999996</c:v>
                </c:pt>
                <c:pt idx="96961">
                  <c:v>0.99466263200000005</c:v>
                </c:pt>
                <c:pt idx="96962">
                  <c:v>0.99090427199999997</c:v>
                </c:pt>
                <c:pt idx="96963">
                  <c:v>0.99466263200000005</c:v>
                </c:pt>
                <c:pt idx="96964">
                  <c:v>0.98048173699999996</c:v>
                </c:pt>
                <c:pt idx="96965">
                  <c:v>0.99833470599999996</c:v>
                </c:pt>
                <c:pt idx="96966">
                  <c:v>0.994798234</c:v>
                </c:pt>
                <c:pt idx="96967">
                  <c:v>0.98337578699999995</c:v>
                </c:pt>
                <c:pt idx="96968">
                  <c:v>0.97829186400000001</c:v>
                </c:pt>
                <c:pt idx="96969">
                  <c:v>0.98337578699999995</c:v>
                </c:pt>
                <c:pt idx="96970">
                  <c:v>0.994798234</c:v>
                </c:pt>
                <c:pt idx="96971">
                  <c:v>0.99833470599999996</c:v>
                </c:pt>
                <c:pt idx="96972">
                  <c:v>0.99833470599999996</c:v>
                </c:pt>
                <c:pt idx="96973">
                  <c:v>0.98337578699999995</c:v>
                </c:pt>
                <c:pt idx="96974">
                  <c:v>0.98337578699999995</c:v>
                </c:pt>
                <c:pt idx="96975">
                  <c:v>0.99466263200000005</c:v>
                </c:pt>
                <c:pt idx="96976">
                  <c:v>0.99466263200000005</c:v>
                </c:pt>
                <c:pt idx="96977">
                  <c:v>0.98337578699999995</c:v>
                </c:pt>
                <c:pt idx="96978">
                  <c:v>0.99833470599999996</c:v>
                </c:pt>
                <c:pt idx="96979">
                  <c:v>0.99466263200000005</c:v>
                </c:pt>
                <c:pt idx="96980">
                  <c:v>0.98975540500000003</c:v>
                </c:pt>
                <c:pt idx="96981">
                  <c:v>0.99833470599999996</c:v>
                </c:pt>
                <c:pt idx="96982">
                  <c:v>0.98729905299999998</c:v>
                </c:pt>
                <c:pt idx="96983">
                  <c:v>0.98048173699999996</c:v>
                </c:pt>
                <c:pt idx="96984">
                  <c:v>0.994798234</c:v>
                </c:pt>
                <c:pt idx="96985">
                  <c:v>0.98337578699999995</c:v>
                </c:pt>
                <c:pt idx="96986">
                  <c:v>0.994798234</c:v>
                </c:pt>
                <c:pt idx="96987">
                  <c:v>0.99466263200000005</c:v>
                </c:pt>
                <c:pt idx="96988">
                  <c:v>0.98048173699999996</c:v>
                </c:pt>
                <c:pt idx="96989">
                  <c:v>0.994798234</c:v>
                </c:pt>
                <c:pt idx="96990">
                  <c:v>0.99466263200000005</c:v>
                </c:pt>
                <c:pt idx="96991">
                  <c:v>0.994798234</c:v>
                </c:pt>
                <c:pt idx="96992">
                  <c:v>0.98337578699999995</c:v>
                </c:pt>
                <c:pt idx="96993">
                  <c:v>0.99100769600000005</c:v>
                </c:pt>
                <c:pt idx="96994">
                  <c:v>0.99466263200000005</c:v>
                </c:pt>
                <c:pt idx="96995">
                  <c:v>0.98048173699999996</c:v>
                </c:pt>
                <c:pt idx="96996">
                  <c:v>0.994798234</c:v>
                </c:pt>
                <c:pt idx="96997">
                  <c:v>0.99466263200000005</c:v>
                </c:pt>
                <c:pt idx="96998">
                  <c:v>0.99833470599999996</c:v>
                </c:pt>
                <c:pt idx="96999">
                  <c:v>0.994798234</c:v>
                </c:pt>
                <c:pt idx="97000">
                  <c:v>0.98337578699999995</c:v>
                </c:pt>
                <c:pt idx="97001">
                  <c:v>0.99466263200000005</c:v>
                </c:pt>
                <c:pt idx="97002">
                  <c:v>0.98337578699999995</c:v>
                </c:pt>
                <c:pt idx="97003">
                  <c:v>0.99833470599999996</c:v>
                </c:pt>
                <c:pt idx="97004">
                  <c:v>0.98337578699999995</c:v>
                </c:pt>
                <c:pt idx="97005">
                  <c:v>0.98337578699999995</c:v>
                </c:pt>
                <c:pt idx="97006">
                  <c:v>0.98048173699999996</c:v>
                </c:pt>
                <c:pt idx="97007">
                  <c:v>0.99466263200000005</c:v>
                </c:pt>
                <c:pt idx="97008">
                  <c:v>0.99833470599999996</c:v>
                </c:pt>
                <c:pt idx="97009">
                  <c:v>0.994798234</c:v>
                </c:pt>
                <c:pt idx="97010">
                  <c:v>0.98337578699999995</c:v>
                </c:pt>
                <c:pt idx="97011">
                  <c:v>0.98337578699999995</c:v>
                </c:pt>
                <c:pt idx="97012">
                  <c:v>0.98337578699999995</c:v>
                </c:pt>
                <c:pt idx="97013">
                  <c:v>0.98337578699999995</c:v>
                </c:pt>
                <c:pt idx="97014">
                  <c:v>0.98337578699999995</c:v>
                </c:pt>
                <c:pt idx="97015">
                  <c:v>0.99466263200000005</c:v>
                </c:pt>
                <c:pt idx="97016">
                  <c:v>0.98729905299999998</c:v>
                </c:pt>
                <c:pt idx="97017">
                  <c:v>0.99466263200000005</c:v>
                </c:pt>
                <c:pt idx="97018">
                  <c:v>0.98048173699999996</c:v>
                </c:pt>
                <c:pt idx="97019">
                  <c:v>0.994798234</c:v>
                </c:pt>
                <c:pt idx="97020">
                  <c:v>0.99833470599999996</c:v>
                </c:pt>
                <c:pt idx="97021">
                  <c:v>0.99466263200000005</c:v>
                </c:pt>
                <c:pt idx="97022">
                  <c:v>0.98648640799999998</c:v>
                </c:pt>
                <c:pt idx="97023">
                  <c:v>0.994798234</c:v>
                </c:pt>
                <c:pt idx="97024">
                  <c:v>0.98337578699999995</c:v>
                </c:pt>
                <c:pt idx="97025">
                  <c:v>0.99466263200000005</c:v>
                </c:pt>
                <c:pt idx="97026">
                  <c:v>0.99833470599999996</c:v>
                </c:pt>
                <c:pt idx="97027">
                  <c:v>0.994798234</c:v>
                </c:pt>
                <c:pt idx="97028">
                  <c:v>0.98048173699999996</c:v>
                </c:pt>
                <c:pt idx="97029">
                  <c:v>0.99833470599999996</c:v>
                </c:pt>
                <c:pt idx="97030">
                  <c:v>0.98337578699999995</c:v>
                </c:pt>
                <c:pt idx="97031">
                  <c:v>0.994798234</c:v>
                </c:pt>
                <c:pt idx="97032">
                  <c:v>0.99833470599999996</c:v>
                </c:pt>
                <c:pt idx="97033">
                  <c:v>0.99833470599999996</c:v>
                </c:pt>
                <c:pt idx="97034">
                  <c:v>0.99466263200000005</c:v>
                </c:pt>
                <c:pt idx="97035">
                  <c:v>0.98337578699999995</c:v>
                </c:pt>
                <c:pt idx="97036">
                  <c:v>0.99833470599999996</c:v>
                </c:pt>
                <c:pt idx="97037">
                  <c:v>0.98337578699999995</c:v>
                </c:pt>
                <c:pt idx="97038">
                  <c:v>0.994798234</c:v>
                </c:pt>
                <c:pt idx="97039">
                  <c:v>0.99466263200000005</c:v>
                </c:pt>
                <c:pt idx="97040">
                  <c:v>0.98048173699999996</c:v>
                </c:pt>
                <c:pt idx="97041">
                  <c:v>0.98337578699999995</c:v>
                </c:pt>
                <c:pt idx="97042">
                  <c:v>0.99466263200000005</c:v>
                </c:pt>
                <c:pt idx="97043">
                  <c:v>0.99833470599999996</c:v>
                </c:pt>
                <c:pt idx="97044">
                  <c:v>0.994798234</c:v>
                </c:pt>
                <c:pt idx="97045">
                  <c:v>0.98529628999999996</c:v>
                </c:pt>
                <c:pt idx="97046">
                  <c:v>0.98337578699999995</c:v>
                </c:pt>
                <c:pt idx="97047">
                  <c:v>0.99833470599999996</c:v>
                </c:pt>
                <c:pt idx="97048">
                  <c:v>0.99466263200000005</c:v>
                </c:pt>
                <c:pt idx="97049">
                  <c:v>0.994798234</c:v>
                </c:pt>
                <c:pt idx="97050">
                  <c:v>0.98337578699999995</c:v>
                </c:pt>
                <c:pt idx="97051">
                  <c:v>0.98048173699999996</c:v>
                </c:pt>
                <c:pt idx="97052">
                  <c:v>0.994798234</c:v>
                </c:pt>
                <c:pt idx="97053">
                  <c:v>0.98337578699999995</c:v>
                </c:pt>
                <c:pt idx="97054">
                  <c:v>0.99833470599999996</c:v>
                </c:pt>
                <c:pt idx="97055">
                  <c:v>0.99466263200000005</c:v>
                </c:pt>
                <c:pt idx="97056">
                  <c:v>0.99090427199999997</c:v>
                </c:pt>
                <c:pt idx="97057">
                  <c:v>0.987316898</c:v>
                </c:pt>
                <c:pt idx="97058">
                  <c:v>0.98337578699999995</c:v>
                </c:pt>
                <c:pt idx="97059">
                  <c:v>0.98337578699999995</c:v>
                </c:pt>
                <c:pt idx="97060">
                  <c:v>0.99466263200000005</c:v>
                </c:pt>
                <c:pt idx="97061">
                  <c:v>0.99833470599999996</c:v>
                </c:pt>
                <c:pt idx="97062">
                  <c:v>0.98337578699999995</c:v>
                </c:pt>
                <c:pt idx="97063">
                  <c:v>0.98337578699999995</c:v>
                </c:pt>
                <c:pt idx="97064">
                  <c:v>0.99466263200000005</c:v>
                </c:pt>
                <c:pt idx="97065">
                  <c:v>0.99833470599999996</c:v>
                </c:pt>
                <c:pt idx="97066">
                  <c:v>0.98337578699999995</c:v>
                </c:pt>
                <c:pt idx="97067">
                  <c:v>0.99833470599999996</c:v>
                </c:pt>
                <c:pt idx="97068">
                  <c:v>0.98337578699999995</c:v>
                </c:pt>
                <c:pt idx="97069">
                  <c:v>0.99466263200000005</c:v>
                </c:pt>
                <c:pt idx="97070">
                  <c:v>0.99833470599999996</c:v>
                </c:pt>
                <c:pt idx="97071">
                  <c:v>0.99090427199999997</c:v>
                </c:pt>
                <c:pt idx="97072">
                  <c:v>0.99833470599999996</c:v>
                </c:pt>
                <c:pt idx="97073">
                  <c:v>0.99466263200000005</c:v>
                </c:pt>
                <c:pt idx="97074">
                  <c:v>0.99833470599999996</c:v>
                </c:pt>
                <c:pt idx="97075">
                  <c:v>0.98729905299999998</c:v>
                </c:pt>
                <c:pt idx="97076">
                  <c:v>0.99833470599999996</c:v>
                </c:pt>
                <c:pt idx="97077">
                  <c:v>0.994798234</c:v>
                </c:pt>
                <c:pt idx="97078">
                  <c:v>0.99466263200000005</c:v>
                </c:pt>
                <c:pt idx="97079">
                  <c:v>0.98337578699999995</c:v>
                </c:pt>
                <c:pt idx="97080">
                  <c:v>0.99833470599999996</c:v>
                </c:pt>
                <c:pt idx="97081">
                  <c:v>0.98048173699999996</c:v>
                </c:pt>
                <c:pt idx="97082">
                  <c:v>0.98337578699999995</c:v>
                </c:pt>
                <c:pt idx="97083">
                  <c:v>0.98048173699999996</c:v>
                </c:pt>
                <c:pt idx="97084">
                  <c:v>0.99833470599999996</c:v>
                </c:pt>
                <c:pt idx="97085">
                  <c:v>0.994798234</c:v>
                </c:pt>
                <c:pt idx="97086">
                  <c:v>0.99466263200000005</c:v>
                </c:pt>
                <c:pt idx="97087">
                  <c:v>0.98337578699999995</c:v>
                </c:pt>
                <c:pt idx="97088">
                  <c:v>0.98048173699999996</c:v>
                </c:pt>
                <c:pt idx="97089">
                  <c:v>0.994798234</c:v>
                </c:pt>
                <c:pt idx="97090">
                  <c:v>0.99090427199999997</c:v>
                </c:pt>
                <c:pt idx="97091">
                  <c:v>0.99466263200000005</c:v>
                </c:pt>
                <c:pt idx="97092">
                  <c:v>0.99466263200000005</c:v>
                </c:pt>
                <c:pt idx="97093">
                  <c:v>0.98337578699999995</c:v>
                </c:pt>
                <c:pt idx="97094">
                  <c:v>0.98048173699999996</c:v>
                </c:pt>
                <c:pt idx="97095">
                  <c:v>0.99833470599999996</c:v>
                </c:pt>
                <c:pt idx="97096">
                  <c:v>0.994798234</c:v>
                </c:pt>
                <c:pt idx="97097">
                  <c:v>0.98337578699999995</c:v>
                </c:pt>
                <c:pt idx="97098">
                  <c:v>0.98048173699999996</c:v>
                </c:pt>
                <c:pt idx="97099">
                  <c:v>0.99466263200000005</c:v>
                </c:pt>
                <c:pt idx="97100">
                  <c:v>0.98337578699999995</c:v>
                </c:pt>
                <c:pt idx="97101">
                  <c:v>0.99466263200000005</c:v>
                </c:pt>
                <c:pt idx="97102">
                  <c:v>0.99833470599999996</c:v>
                </c:pt>
                <c:pt idx="97103">
                  <c:v>0.98337578699999995</c:v>
                </c:pt>
                <c:pt idx="97104">
                  <c:v>0.98552498799999999</c:v>
                </c:pt>
                <c:pt idx="97105">
                  <c:v>0.98337578699999995</c:v>
                </c:pt>
                <c:pt idx="97106">
                  <c:v>0.99833470599999996</c:v>
                </c:pt>
                <c:pt idx="97107">
                  <c:v>0.98337578699999995</c:v>
                </c:pt>
                <c:pt idx="97108">
                  <c:v>0.99015918800000002</c:v>
                </c:pt>
                <c:pt idx="97109">
                  <c:v>0.994798234</c:v>
                </c:pt>
                <c:pt idx="97110">
                  <c:v>0.98337578699999995</c:v>
                </c:pt>
                <c:pt idx="97111">
                  <c:v>0.994798234</c:v>
                </c:pt>
                <c:pt idx="97112">
                  <c:v>0.99466263200000005</c:v>
                </c:pt>
                <c:pt idx="97113">
                  <c:v>0.99833470599999996</c:v>
                </c:pt>
                <c:pt idx="97114">
                  <c:v>0.99833470599999996</c:v>
                </c:pt>
                <c:pt idx="97115">
                  <c:v>0.98048173699999996</c:v>
                </c:pt>
                <c:pt idx="97116">
                  <c:v>0.98048173699999996</c:v>
                </c:pt>
                <c:pt idx="97117">
                  <c:v>0.99466263200000005</c:v>
                </c:pt>
                <c:pt idx="97118">
                  <c:v>0.99466263200000005</c:v>
                </c:pt>
                <c:pt idx="97119">
                  <c:v>0.98048173699999996</c:v>
                </c:pt>
                <c:pt idx="97120">
                  <c:v>0.99466263200000005</c:v>
                </c:pt>
                <c:pt idx="97121">
                  <c:v>0.98337578699999995</c:v>
                </c:pt>
                <c:pt idx="97122">
                  <c:v>0.98048173699999996</c:v>
                </c:pt>
                <c:pt idx="97123">
                  <c:v>0.99466263200000005</c:v>
                </c:pt>
                <c:pt idx="97124">
                  <c:v>0.994798234</c:v>
                </c:pt>
                <c:pt idx="97125">
                  <c:v>0.99833470599999996</c:v>
                </c:pt>
                <c:pt idx="97126">
                  <c:v>0.98048173699999996</c:v>
                </c:pt>
                <c:pt idx="97127">
                  <c:v>0.994798234</c:v>
                </c:pt>
                <c:pt idx="97128">
                  <c:v>0.98337578699999995</c:v>
                </c:pt>
                <c:pt idx="97129">
                  <c:v>0.994798234</c:v>
                </c:pt>
                <c:pt idx="97130">
                  <c:v>0.99466263200000005</c:v>
                </c:pt>
                <c:pt idx="97131">
                  <c:v>0.99466263200000005</c:v>
                </c:pt>
                <c:pt idx="97132">
                  <c:v>0.98337578699999995</c:v>
                </c:pt>
                <c:pt idx="97133">
                  <c:v>0.99466263200000005</c:v>
                </c:pt>
                <c:pt idx="97134">
                  <c:v>0.98048173699999996</c:v>
                </c:pt>
                <c:pt idx="97135">
                  <c:v>0.99466263200000005</c:v>
                </c:pt>
                <c:pt idx="97136">
                  <c:v>0.99833470599999996</c:v>
                </c:pt>
                <c:pt idx="97137">
                  <c:v>0.99466263200000005</c:v>
                </c:pt>
                <c:pt idx="97138">
                  <c:v>0.994798234</c:v>
                </c:pt>
                <c:pt idx="97139">
                  <c:v>0.98337578699999995</c:v>
                </c:pt>
                <c:pt idx="97140">
                  <c:v>0.98337578699999995</c:v>
                </c:pt>
                <c:pt idx="97141">
                  <c:v>0.98337578699999995</c:v>
                </c:pt>
                <c:pt idx="97142">
                  <c:v>0.99466263200000005</c:v>
                </c:pt>
                <c:pt idx="97143">
                  <c:v>0.98337578699999995</c:v>
                </c:pt>
                <c:pt idx="97144">
                  <c:v>0.98337578699999995</c:v>
                </c:pt>
                <c:pt idx="97145">
                  <c:v>0.994798234</c:v>
                </c:pt>
                <c:pt idx="97146">
                  <c:v>0.99466263200000005</c:v>
                </c:pt>
                <c:pt idx="97147">
                  <c:v>0.994798234</c:v>
                </c:pt>
                <c:pt idx="97148">
                  <c:v>0.99466263200000005</c:v>
                </c:pt>
                <c:pt idx="97149">
                  <c:v>0.994798234</c:v>
                </c:pt>
                <c:pt idx="97150">
                  <c:v>0.99466263200000005</c:v>
                </c:pt>
                <c:pt idx="97151">
                  <c:v>0.994798234</c:v>
                </c:pt>
                <c:pt idx="97152">
                  <c:v>0.99466263200000005</c:v>
                </c:pt>
                <c:pt idx="97153">
                  <c:v>0.99833470599999996</c:v>
                </c:pt>
                <c:pt idx="97154">
                  <c:v>0.99466263200000005</c:v>
                </c:pt>
                <c:pt idx="97155">
                  <c:v>0.99466263200000005</c:v>
                </c:pt>
                <c:pt idx="97156">
                  <c:v>0.99466263200000005</c:v>
                </c:pt>
                <c:pt idx="97157">
                  <c:v>0.98048173699999996</c:v>
                </c:pt>
                <c:pt idx="97158">
                  <c:v>0.994798234</c:v>
                </c:pt>
                <c:pt idx="97159">
                  <c:v>0.98337578699999995</c:v>
                </c:pt>
                <c:pt idx="97160">
                  <c:v>0.99015918800000002</c:v>
                </c:pt>
                <c:pt idx="97161">
                  <c:v>0.98048173699999996</c:v>
                </c:pt>
                <c:pt idx="97162">
                  <c:v>0.99466263200000005</c:v>
                </c:pt>
                <c:pt idx="97163">
                  <c:v>0.99833470599999996</c:v>
                </c:pt>
                <c:pt idx="97164">
                  <c:v>0.99466263200000005</c:v>
                </c:pt>
                <c:pt idx="97165">
                  <c:v>0.98337578699999995</c:v>
                </c:pt>
                <c:pt idx="97166">
                  <c:v>0.99833470599999996</c:v>
                </c:pt>
                <c:pt idx="97167">
                  <c:v>0.99100769600000005</c:v>
                </c:pt>
                <c:pt idx="97168">
                  <c:v>0.99466263200000005</c:v>
                </c:pt>
                <c:pt idx="97169">
                  <c:v>0.99466263200000005</c:v>
                </c:pt>
                <c:pt idx="97170">
                  <c:v>0.99626751000000002</c:v>
                </c:pt>
                <c:pt idx="97171">
                  <c:v>0.99456953599999998</c:v>
                </c:pt>
                <c:pt idx="97172">
                  <c:v>0.994798234</c:v>
                </c:pt>
                <c:pt idx="97173">
                  <c:v>0.99833470599999996</c:v>
                </c:pt>
                <c:pt idx="97174">
                  <c:v>0.98640082900000003</c:v>
                </c:pt>
                <c:pt idx="97175">
                  <c:v>0.99833470599999996</c:v>
                </c:pt>
                <c:pt idx="97176">
                  <c:v>0.99466263200000005</c:v>
                </c:pt>
                <c:pt idx="97177">
                  <c:v>0.98337578699999995</c:v>
                </c:pt>
                <c:pt idx="97178">
                  <c:v>0.99466263200000005</c:v>
                </c:pt>
                <c:pt idx="97179">
                  <c:v>0.98337578699999995</c:v>
                </c:pt>
                <c:pt idx="97180">
                  <c:v>0.99833470599999996</c:v>
                </c:pt>
                <c:pt idx="97181">
                  <c:v>0.99456953599999998</c:v>
                </c:pt>
                <c:pt idx="97182">
                  <c:v>0.99626751000000002</c:v>
                </c:pt>
                <c:pt idx="97183">
                  <c:v>0.99090427199999997</c:v>
                </c:pt>
                <c:pt idx="97184">
                  <c:v>0.99466263200000005</c:v>
                </c:pt>
                <c:pt idx="97185">
                  <c:v>0.994798234</c:v>
                </c:pt>
                <c:pt idx="97186">
                  <c:v>0.99833470599999996</c:v>
                </c:pt>
                <c:pt idx="97187">
                  <c:v>0.99466263200000005</c:v>
                </c:pt>
                <c:pt idx="97188">
                  <c:v>0.99833470599999996</c:v>
                </c:pt>
                <c:pt idx="97189">
                  <c:v>0.987316898</c:v>
                </c:pt>
                <c:pt idx="97190">
                  <c:v>0.994798234</c:v>
                </c:pt>
                <c:pt idx="97191">
                  <c:v>0.994798234</c:v>
                </c:pt>
                <c:pt idx="97192">
                  <c:v>0.98337578699999995</c:v>
                </c:pt>
                <c:pt idx="97193">
                  <c:v>0.98337578699999995</c:v>
                </c:pt>
                <c:pt idx="97194">
                  <c:v>0.994798234</c:v>
                </c:pt>
                <c:pt idx="97195">
                  <c:v>0.98337578699999995</c:v>
                </c:pt>
                <c:pt idx="97196">
                  <c:v>0.99833470599999996</c:v>
                </c:pt>
                <c:pt idx="97197">
                  <c:v>0.98048173699999996</c:v>
                </c:pt>
                <c:pt idx="97198">
                  <c:v>0.987316898</c:v>
                </c:pt>
                <c:pt idx="97199">
                  <c:v>0.99090427199999997</c:v>
                </c:pt>
                <c:pt idx="97200">
                  <c:v>0.98048173699999996</c:v>
                </c:pt>
                <c:pt idx="97201">
                  <c:v>0.98337578699999995</c:v>
                </c:pt>
                <c:pt idx="97202">
                  <c:v>0.99466263200000005</c:v>
                </c:pt>
                <c:pt idx="97203">
                  <c:v>0.98048173699999996</c:v>
                </c:pt>
                <c:pt idx="97204">
                  <c:v>0.99833470599999996</c:v>
                </c:pt>
                <c:pt idx="97205">
                  <c:v>0.99833470599999996</c:v>
                </c:pt>
                <c:pt idx="97206">
                  <c:v>0.98337578699999995</c:v>
                </c:pt>
                <c:pt idx="97207">
                  <c:v>0.98552498799999999</c:v>
                </c:pt>
                <c:pt idx="97208">
                  <c:v>0.98337578699999995</c:v>
                </c:pt>
                <c:pt idx="97209">
                  <c:v>0.99833470599999996</c:v>
                </c:pt>
                <c:pt idx="97210">
                  <c:v>0.99833470599999996</c:v>
                </c:pt>
                <c:pt idx="97211">
                  <c:v>0.98549281</c:v>
                </c:pt>
                <c:pt idx="97212">
                  <c:v>0.98337578699999995</c:v>
                </c:pt>
                <c:pt idx="97213">
                  <c:v>0.99466263200000005</c:v>
                </c:pt>
                <c:pt idx="97214">
                  <c:v>0.994798234</c:v>
                </c:pt>
                <c:pt idx="97215">
                  <c:v>0.98337578699999995</c:v>
                </c:pt>
                <c:pt idx="97216">
                  <c:v>0.99466263200000005</c:v>
                </c:pt>
                <c:pt idx="97217">
                  <c:v>0.98529628999999996</c:v>
                </c:pt>
                <c:pt idx="97218">
                  <c:v>0.98337578699999995</c:v>
                </c:pt>
                <c:pt idx="97219">
                  <c:v>0.98337578699999995</c:v>
                </c:pt>
                <c:pt idx="97220">
                  <c:v>0.99466263200000005</c:v>
                </c:pt>
                <c:pt idx="97221">
                  <c:v>0.99833470599999996</c:v>
                </c:pt>
                <c:pt idx="97222">
                  <c:v>0.994798234</c:v>
                </c:pt>
                <c:pt idx="97223">
                  <c:v>0.99833470599999996</c:v>
                </c:pt>
                <c:pt idx="97224">
                  <c:v>0.98337578699999995</c:v>
                </c:pt>
                <c:pt idx="97225">
                  <c:v>0.99090427199999997</c:v>
                </c:pt>
                <c:pt idx="97226">
                  <c:v>0.98648640799999998</c:v>
                </c:pt>
                <c:pt idx="97227">
                  <c:v>0.98048173699999996</c:v>
                </c:pt>
                <c:pt idx="97228">
                  <c:v>0.98337578699999995</c:v>
                </c:pt>
                <c:pt idx="97229">
                  <c:v>0.99466263200000005</c:v>
                </c:pt>
                <c:pt idx="97230">
                  <c:v>0.994798234</c:v>
                </c:pt>
                <c:pt idx="97231">
                  <c:v>0.98048173699999996</c:v>
                </c:pt>
                <c:pt idx="97232">
                  <c:v>0.994798234</c:v>
                </c:pt>
                <c:pt idx="97233">
                  <c:v>0.99833470599999996</c:v>
                </c:pt>
                <c:pt idx="97234">
                  <c:v>0.99466263200000005</c:v>
                </c:pt>
                <c:pt idx="97235">
                  <c:v>0.98529628999999996</c:v>
                </c:pt>
                <c:pt idx="97236">
                  <c:v>0.98337578699999995</c:v>
                </c:pt>
                <c:pt idx="97237">
                  <c:v>0.99833470599999996</c:v>
                </c:pt>
                <c:pt idx="97238">
                  <c:v>0.99833470599999996</c:v>
                </c:pt>
                <c:pt idx="97239">
                  <c:v>0.98529628999999996</c:v>
                </c:pt>
                <c:pt idx="97240">
                  <c:v>0.98337578699999995</c:v>
                </c:pt>
                <c:pt idx="97241">
                  <c:v>0.98337578699999995</c:v>
                </c:pt>
                <c:pt idx="97242">
                  <c:v>0.994798234</c:v>
                </c:pt>
                <c:pt idx="97243">
                  <c:v>0.99015918800000002</c:v>
                </c:pt>
                <c:pt idx="97244">
                  <c:v>0.99466263200000005</c:v>
                </c:pt>
                <c:pt idx="97245">
                  <c:v>0.98337578699999995</c:v>
                </c:pt>
                <c:pt idx="97246">
                  <c:v>0.994798234</c:v>
                </c:pt>
                <c:pt idx="97247">
                  <c:v>0.98337578699999995</c:v>
                </c:pt>
                <c:pt idx="97248">
                  <c:v>0.99833470599999996</c:v>
                </c:pt>
                <c:pt idx="97249">
                  <c:v>0.98337578699999995</c:v>
                </c:pt>
                <c:pt idx="97250">
                  <c:v>0.98337578699999995</c:v>
                </c:pt>
                <c:pt idx="97251">
                  <c:v>0.98337578699999995</c:v>
                </c:pt>
                <c:pt idx="97252">
                  <c:v>0.99833470599999996</c:v>
                </c:pt>
                <c:pt idx="97253">
                  <c:v>0.98048173699999996</c:v>
                </c:pt>
                <c:pt idx="97254">
                  <c:v>0.99466263200000005</c:v>
                </c:pt>
                <c:pt idx="97255">
                  <c:v>0.98337578699999995</c:v>
                </c:pt>
                <c:pt idx="97256">
                  <c:v>0.98337578699999995</c:v>
                </c:pt>
                <c:pt idx="97257">
                  <c:v>0.99466263200000005</c:v>
                </c:pt>
                <c:pt idx="97258">
                  <c:v>0.98048173699999996</c:v>
                </c:pt>
                <c:pt idx="97259">
                  <c:v>0.99833470599999996</c:v>
                </c:pt>
                <c:pt idx="97260">
                  <c:v>0.98337578699999995</c:v>
                </c:pt>
                <c:pt idx="97261">
                  <c:v>0.98337578699999995</c:v>
                </c:pt>
                <c:pt idx="97262">
                  <c:v>0.994798234</c:v>
                </c:pt>
                <c:pt idx="97263">
                  <c:v>0.99466263200000005</c:v>
                </c:pt>
                <c:pt idx="97264">
                  <c:v>0.98337578699999995</c:v>
                </c:pt>
                <c:pt idx="97265">
                  <c:v>0.99833470599999996</c:v>
                </c:pt>
                <c:pt idx="97266">
                  <c:v>0.98337578699999995</c:v>
                </c:pt>
                <c:pt idx="97267">
                  <c:v>0.99833470599999996</c:v>
                </c:pt>
                <c:pt idx="97268">
                  <c:v>0.98337578699999995</c:v>
                </c:pt>
                <c:pt idx="97269">
                  <c:v>0.994798234</c:v>
                </c:pt>
                <c:pt idx="97270">
                  <c:v>0.99833470599999996</c:v>
                </c:pt>
                <c:pt idx="97271">
                  <c:v>0.99833470599999996</c:v>
                </c:pt>
                <c:pt idx="97272">
                  <c:v>0.98337578699999995</c:v>
                </c:pt>
                <c:pt idx="97273">
                  <c:v>0.98048173699999996</c:v>
                </c:pt>
                <c:pt idx="97274">
                  <c:v>0.99015918800000002</c:v>
                </c:pt>
                <c:pt idx="97275">
                  <c:v>0.994798234</c:v>
                </c:pt>
                <c:pt idx="97276">
                  <c:v>0.99466263200000005</c:v>
                </c:pt>
                <c:pt idx="97277">
                  <c:v>0.99466263200000005</c:v>
                </c:pt>
                <c:pt idx="97278">
                  <c:v>0.98337578699999995</c:v>
                </c:pt>
                <c:pt idx="97279">
                  <c:v>0.99833470599999996</c:v>
                </c:pt>
                <c:pt idx="97280">
                  <c:v>0.98337578699999995</c:v>
                </c:pt>
                <c:pt idx="97281">
                  <c:v>0.994798234</c:v>
                </c:pt>
                <c:pt idx="97282">
                  <c:v>0.98337578699999995</c:v>
                </c:pt>
                <c:pt idx="97283">
                  <c:v>0.98529628999999996</c:v>
                </c:pt>
                <c:pt idx="97284">
                  <c:v>0.98337578699999995</c:v>
                </c:pt>
                <c:pt idx="97285">
                  <c:v>0.98337578699999995</c:v>
                </c:pt>
                <c:pt idx="97286">
                  <c:v>0.98337578699999995</c:v>
                </c:pt>
                <c:pt idx="97287">
                  <c:v>0.98337578699999995</c:v>
                </c:pt>
                <c:pt idx="97288">
                  <c:v>0.98337578699999995</c:v>
                </c:pt>
                <c:pt idx="97289">
                  <c:v>0.994798234</c:v>
                </c:pt>
                <c:pt idx="97290">
                  <c:v>0.99466263200000005</c:v>
                </c:pt>
                <c:pt idx="97291">
                  <c:v>0.98337578699999995</c:v>
                </c:pt>
                <c:pt idx="97292">
                  <c:v>0.99466263200000005</c:v>
                </c:pt>
                <c:pt idx="97293">
                  <c:v>0.99833470599999996</c:v>
                </c:pt>
                <c:pt idx="97294">
                  <c:v>0.99833470599999996</c:v>
                </c:pt>
                <c:pt idx="97295">
                  <c:v>0.987316898</c:v>
                </c:pt>
                <c:pt idx="97296">
                  <c:v>0.98048173699999996</c:v>
                </c:pt>
                <c:pt idx="97297">
                  <c:v>0.99833470599999996</c:v>
                </c:pt>
                <c:pt idx="97298">
                  <c:v>0.98337578699999995</c:v>
                </c:pt>
                <c:pt idx="97299">
                  <c:v>0.99833470599999996</c:v>
                </c:pt>
                <c:pt idx="97300">
                  <c:v>0.98337578699999995</c:v>
                </c:pt>
                <c:pt idx="97301">
                  <c:v>0.99466263200000005</c:v>
                </c:pt>
                <c:pt idx="97302">
                  <c:v>0.99833470599999996</c:v>
                </c:pt>
                <c:pt idx="97303">
                  <c:v>0.98337578699999995</c:v>
                </c:pt>
                <c:pt idx="97304">
                  <c:v>0.98048173699999996</c:v>
                </c:pt>
                <c:pt idx="97305">
                  <c:v>0.99466263200000005</c:v>
                </c:pt>
                <c:pt idx="97306">
                  <c:v>0.99833470599999996</c:v>
                </c:pt>
                <c:pt idx="97307">
                  <c:v>0.98337578699999995</c:v>
                </c:pt>
                <c:pt idx="97308">
                  <c:v>0.99466263200000005</c:v>
                </c:pt>
                <c:pt idx="97309">
                  <c:v>0.98337578699999995</c:v>
                </c:pt>
                <c:pt idx="97310">
                  <c:v>0.98048173699999996</c:v>
                </c:pt>
                <c:pt idx="97311">
                  <c:v>0.99466263200000005</c:v>
                </c:pt>
                <c:pt idx="97312">
                  <c:v>0.99466263200000005</c:v>
                </c:pt>
                <c:pt idx="97313">
                  <c:v>0.98337578699999995</c:v>
                </c:pt>
                <c:pt idx="97314">
                  <c:v>0.99100769600000005</c:v>
                </c:pt>
                <c:pt idx="97315">
                  <c:v>0.994798234</c:v>
                </c:pt>
                <c:pt idx="97316">
                  <c:v>0.99466263200000005</c:v>
                </c:pt>
                <c:pt idx="97317">
                  <c:v>0.98337578699999995</c:v>
                </c:pt>
                <c:pt idx="97318">
                  <c:v>0.98048173699999996</c:v>
                </c:pt>
                <c:pt idx="97319">
                  <c:v>0.98337578699999995</c:v>
                </c:pt>
                <c:pt idx="97320">
                  <c:v>0.98048173699999996</c:v>
                </c:pt>
                <c:pt idx="97321">
                  <c:v>0.99466263200000005</c:v>
                </c:pt>
                <c:pt idx="97322">
                  <c:v>0.99833470599999996</c:v>
                </c:pt>
                <c:pt idx="97323">
                  <c:v>0.99833470599999996</c:v>
                </c:pt>
                <c:pt idx="97324">
                  <c:v>0.98337578699999995</c:v>
                </c:pt>
                <c:pt idx="97325">
                  <c:v>0.98337578699999995</c:v>
                </c:pt>
                <c:pt idx="97326">
                  <c:v>0.99466263200000005</c:v>
                </c:pt>
                <c:pt idx="97327">
                  <c:v>0.98048173699999996</c:v>
                </c:pt>
                <c:pt idx="97328">
                  <c:v>0.99833470599999996</c:v>
                </c:pt>
                <c:pt idx="97329">
                  <c:v>0.994798234</c:v>
                </c:pt>
                <c:pt idx="97330">
                  <c:v>0.98337578699999995</c:v>
                </c:pt>
                <c:pt idx="97331">
                  <c:v>0.99466263200000005</c:v>
                </c:pt>
                <c:pt idx="97332">
                  <c:v>0.99466263200000005</c:v>
                </c:pt>
                <c:pt idx="97333">
                  <c:v>0.99466263200000005</c:v>
                </c:pt>
                <c:pt idx="97334">
                  <c:v>0.98337578699999995</c:v>
                </c:pt>
                <c:pt idx="97335">
                  <c:v>0.99833470599999996</c:v>
                </c:pt>
                <c:pt idx="97336">
                  <c:v>0.99833470599999996</c:v>
                </c:pt>
                <c:pt idx="97337">
                  <c:v>0.98337578699999995</c:v>
                </c:pt>
                <c:pt idx="97338">
                  <c:v>0.99833470599999996</c:v>
                </c:pt>
                <c:pt idx="97339">
                  <c:v>0.98337578699999995</c:v>
                </c:pt>
                <c:pt idx="97340">
                  <c:v>0.99466263200000005</c:v>
                </c:pt>
                <c:pt idx="97341">
                  <c:v>0.98552498799999999</c:v>
                </c:pt>
                <c:pt idx="97342">
                  <c:v>0.99833470599999996</c:v>
                </c:pt>
                <c:pt idx="97343">
                  <c:v>0.98048173699999996</c:v>
                </c:pt>
                <c:pt idx="97344">
                  <c:v>0.99466263200000005</c:v>
                </c:pt>
                <c:pt idx="97345">
                  <c:v>0.98337578699999995</c:v>
                </c:pt>
                <c:pt idx="97346">
                  <c:v>0.98337578699999995</c:v>
                </c:pt>
                <c:pt idx="97347">
                  <c:v>0.994798234</c:v>
                </c:pt>
                <c:pt idx="97348">
                  <c:v>0.98337578699999995</c:v>
                </c:pt>
                <c:pt idx="97349">
                  <c:v>0.98337578699999995</c:v>
                </c:pt>
                <c:pt idx="97350">
                  <c:v>0.99833470599999996</c:v>
                </c:pt>
                <c:pt idx="97351">
                  <c:v>0.98337578699999995</c:v>
                </c:pt>
                <c:pt idx="97352">
                  <c:v>0.99466263200000005</c:v>
                </c:pt>
                <c:pt idx="97353">
                  <c:v>0.98337578699999995</c:v>
                </c:pt>
                <c:pt idx="97354">
                  <c:v>0.99466263200000005</c:v>
                </c:pt>
                <c:pt idx="97355">
                  <c:v>0.99833470599999996</c:v>
                </c:pt>
                <c:pt idx="97356">
                  <c:v>0.99466263200000005</c:v>
                </c:pt>
                <c:pt idx="97357">
                  <c:v>0.98337578699999995</c:v>
                </c:pt>
                <c:pt idx="97358">
                  <c:v>0.99833470599999996</c:v>
                </c:pt>
                <c:pt idx="97359">
                  <c:v>0.98337578699999995</c:v>
                </c:pt>
                <c:pt idx="97360">
                  <c:v>0.994798234</c:v>
                </c:pt>
                <c:pt idx="97361">
                  <c:v>0.994798234</c:v>
                </c:pt>
                <c:pt idx="97362">
                  <c:v>0.99833470599999996</c:v>
                </c:pt>
                <c:pt idx="97363">
                  <c:v>0.99466263200000005</c:v>
                </c:pt>
                <c:pt idx="97364">
                  <c:v>0.98337578699999995</c:v>
                </c:pt>
                <c:pt idx="97365">
                  <c:v>0.98048173699999996</c:v>
                </c:pt>
                <c:pt idx="97366">
                  <c:v>0.994798234</c:v>
                </c:pt>
                <c:pt idx="97367">
                  <c:v>0.99833470599999996</c:v>
                </c:pt>
                <c:pt idx="97368">
                  <c:v>0.99626751000000002</c:v>
                </c:pt>
                <c:pt idx="97369">
                  <c:v>0.99833470599999996</c:v>
                </c:pt>
                <c:pt idx="97370">
                  <c:v>0.98337578699999995</c:v>
                </c:pt>
                <c:pt idx="97371">
                  <c:v>0.99466263200000005</c:v>
                </c:pt>
                <c:pt idx="97372">
                  <c:v>0.98337578699999995</c:v>
                </c:pt>
                <c:pt idx="97373">
                  <c:v>0.99833470599999996</c:v>
                </c:pt>
                <c:pt idx="97374">
                  <c:v>0.99466263200000005</c:v>
                </c:pt>
                <c:pt idx="97375">
                  <c:v>0.994798234</c:v>
                </c:pt>
                <c:pt idx="97376">
                  <c:v>0.99466263200000005</c:v>
                </c:pt>
                <c:pt idx="97377">
                  <c:v>0.99466263200000005</c:v>
                </c:pt>
                <c:pt idx="97378">
                  <c:v>0.99466263200000005</c:v>
                </c:pt>
                <c:pt idx="97379">
                  <c:v>0.994798234</c:v>
                </c:pt>
                <c:pt idx="97380">
                  <c:v>0.99466263200000005</c:v>
                </c:pt>
                <c:pt idx="97381">
                  <c:v>0.98337578699999995</c:v>
                </c:pt>
                <c:pt idx="97382">
                  <c:v>0.994798234</c:v>
                </c:pt>
                <c:pt idx="97383">
                  <c:v>0.98048173699999996</c:v>
                </c:pt>
                <c:pt idx="97384">
                  <c:v>0.98337578699999995</c:v>
                </c:pt>
                <c:pt idx="97385">
                  <c:v>0.99833470599999996</c:v>
                </c:pt>
                <c:pt idx="97386">
                  <c:v>0.98337578699999995</c:v>
                </c:pt>
                <c:pt idx="97387">
                  <c:v>0.99833470599999996</c:v>
                </c:pt>
                <c:pt idx="97388">
                  <c:v>0.987316898</c:v>
                </c:pt>
                <c:pt idx="97389">
                  <c:v>0.98337578699999995</c:v>
                </c:pt>
                <c:pt idx="97390">
                  <c:v>0.99466263200000005</c:v>
                </c:pt>
                <c:pt idx="97391">
                  <c:v>0.99833470599999996</c:v>
                </c:pt>
                <c:pt idx="97392">
                  <c:v>0.994798234</c:v>
                </c:pt>
                <c:pt idx="97393">
                  <c:v>0.99833470599999996</c:v>
                </c:pt>
                <c:pt idx="97394">
                  <c:v>0.99466263200000005</c:v>
                </c:pt>
                <c:pt idx="97395">
                  <c:v>0.98048173699999996</c:v>
                </c:pt>
                <c:pt idx="97396">
                  <c:v>0.994798234</c:v>
                </c:pt>
                <c:pt idx="97397">
                  <c:v>0.98337578699999995</c:v>
                </c:pt>
                <c:pt idx="97398">
                  <c:v>0.98529628999999996</c:v>
                </c:pt>
                <c:pt idx="97399">
                  <c:v>0.99833470599999996</c:v>
                </c:pt>
                <c:pt idx="97400">
                  <c:v>0.98048173699999996</c:v>
                </c:pt>
                <c:pt idx="97401">
                  <c:v>0.99466263200000005</c:v>
                </c:pt>
                <c:pt idx="97402">
                  <c:v>0.98337578699999995</c:v>
                </c:pt>
                <c:pt idx="97403">
                  <c:v>0.99833470599999996</c:v>
                </c:pt>
                <c:pt idx="97404">
                  <c:v>0.99833470599999996</c:v>
                </c:pt>
                <c:pt idx="97405">
                  <c:v>0.98048173699999996</c:v>
                </c:pt>
                <c:pt idx="97406">
                  <c:v>0.98337578699999995</c:v>
                </c:pt>
                <c:pt idx="97407">
                  <c:v>0.994798234</c:v>
                </c:pt>
                <c:pt idx="97408">
                  <c:v>0.98337578699999995</c:v>
                </c:pt>
                <c:pt idx="97409">
                  <c:v>0.98337578699999995</c:v>
                </c:pt>
                <c:pt idx="97410">
                  <c:v>0.99833470599999996</c:v>
                </c:pt>
                <c:pt idx="97411">
                  <c:v>0.98337578699999995</c:v>
                </c:pt>
                <c:pt idx="97412">
                  <c:v>0.99833470599999996</c:v>
                </c:pt>
                <c:pt idx="97413">
                  <c:v>0.98048173699999996</c:v>
                </c:pt>
                <c:pt idx="97414">
                  <c:v>0.98048173699999996</c:v>
                </c:pt>
                <c:pt idx="97415">
                  <c:v>0.98337578699999995</c:v>
                </c:pt>
                <c:pt idx="97416">
                  <c:v>0.99833470599999996</c:v>
                </c:pt>
                <c:pt idx="97417">
                  <c:v>0.99833470599999996</c:v>
                </c:pt>
                <c:pt idx="97418">
                  <c:v>0.99027694600000005</c:v>
                </c:pt>
                <c:pt idx="97419">
                  <c:v>0.99833470599999996</c:v>
                </c:pt>
                <c:pt idx="97420">
                  <c:v>0.98337578699999995</c:v>
                </c:pt>
                <c:pt idx="97421">
                  <c:v>0.98337578699999995</c:v>
                </c:pt>
                <c:pt idx="97422">
                  <c:v>0.98048173699999996</c:v>
                </c:pt>
                <c:pt idx="97423">
                  <c:v>0.99833470599999996</c:v>
                </c:pt>
                <c:pt idx="97424">
                  <c:v>0.99833470599999996</c:v>
                </c:pt>
                <c:pt idx="97425">
                  <c:v>0.98337578699999995</c:v>
                </c:pt>
                <c:pt idx="97426">
                  <c:v>0.994798234</c:v>
                </c:pt>
                <c:pt idx="97427">
                  <c:v>0.987316898</c:v>
                </c:pt>
                <c:pt idx="97428">
                  <c:v>0.994798234</c:v>
                </c:pt>
                <c:pt idx="97429">
                  <c:v>0.99833470599999996</c:v>
                </c:pt>
                <c:pt idx="97430">
                  <c:v>0.98337578699999995</c:v>
                </c:pt>
                <c:pt idx="97431">
                  <c:v>0.994798234</c:v>
                </c:pt>
                <c:pt idx="97432">
                  <c:v>0.99626751000000002</c:v>
                </c:pt>
                <c:pt idx="97433">
                  <c:v>0.98337578699999995</c:v>
                </c:pt>
                <c:pt idx="97434">
                  <c:v>0.99833470599999996</c:v>
                </c:pt>
                <c:pt idx="97435">
                  <c:v>0.98337578699999995</c:v>
                </c:pt>
                <c:pt idx="97436">
                  <c:v>0.99466263200000005</c:v>
                </c:pt>
                <c:pt idx="97437">
                  <c:v>0.98337578699999995</c:v>
                </c:pt>
                <c:pt idx="97438">
                  <c:v>0.98337578699999995</c:v>
                </c:pt>
                <c:pt idx="97439">
                  <c:v>0.99833470599999996</c:v>
                </c:pt>
                <c:pt idx="97440">
                  <c:v>0.99833470599999996</c:v>
                </c:pt>
                <c:pt idx="97441">
                  <c:v>0.98337578699999995</c:v>
                </c:pt>
                <c:pt idx="97442">
                  <c:v>0.98337578699999995</c:v>
                </c:pt>
                <c:pt idx="97443">
                  <c:v>0.99833470599999996</c:v>
                </c:pt>
                <c:pt idx="97444">
                  <c:v>0.99833470599999996</c:v>
                </c:pt>
                <c:pt idx="97445">
                  <c:v>0.99466263200000005</c:v>
                </c:pt>
                <c:pt idx="97446">
                  <c:v>0.994798234</c:v>
                </c:pt>
                <c:pt idx="97447">
                  <c:v>0.99466263200000005</c:v>
                </c:pt>
                <c:pt idx="97448">
                  <c:v>0.98048173699999996</c:v>
                </c:pt>
                <c:pt idx="97449">
                  <c:v>0.987316898</c:v>
                </c:pt>
                <c:pt idx="97450">
                  <c:v>0.99015918800000002</c:v>
                </c:pt>
                <c:pt idx="97451">
                  <c:v>0.99466263200000005</c:v>
                </c:pt>
                <c:pt idx="97452">
                  <c:v>0.99466263200000005</c:v>
                </c:pt>
                <c:pt idx="97453">
                  <c:v>0.99833470599999996</c:v>
                </c:pt>
                <c:pt idx="97454">
                  <c:v>0.99833470599999996</c:v>
                </c:pt>
                <c:pt idx="97455">
                  <c:v>0.987316898</c:v>
                </c:pt>
                <c:pt idx="97456">
                  <c:v>0.99833470599999996</c:v>
                </c:pt>
                <c:pt idx="97457">
                  <c:v>0.98337578699999995</c:v>
                </c:pt>
                <c:pt idx="97458">
                  <c:v>0.994798234</c:v>
                </c:pt>
                <c:pt idx="97459">
                  <c:v>0.98337578699999995</c:v>
                </c:pt>
                <c:pt idx="97460">
                  <c:v>0.98337578699999995</c:v>
                </c:pt>
                <c:pt idx="97461">
                  <c:v>0.98337578699999995</c:v>
                </c:pt>
                <c:pt idx="97462">
                  <c:v>0.99466263200000005</c:v>
                </c:pt>
                <c:pt idx="97463">
                  <c:v>0.99466263200000005</c:v>
                </c:pt>
                <c:pt idx="97464">
                  <c:v>0.98337578699999995</c:v>
                </c:pt>
                <c:pt idx="97465">
                  <c:v>0.98337578699999995</c:v>
                </c:pt>
                <c:pt idx="97466">
                  <c:v>0.99466263200000005</c:v>
                </c:pt>
                <c:pt idx="97467">
                  <c:v>0.98337578699999995</c:v>
                </c:pt>
                <c:pt idx="97468">
                  <c:v>0.994798234</c:v>
                </c:pt>
                <c:pt idx="97469">
                  <c:v>0.994798234</c:v>
                </c:pt>
                <c:pt idx="97470">
                  <c:v>0.98337578699999995</c:v>
                </c:pt>
                <c:pt idx="97471">
                  <c:v>0.994798234</c:v>
                </c:pt>
                <c:pt idx="97472">
                  <c:v>0.994798234</c:v>
                </c:pt>
                <c:pt idx="97473">
                  <c:v>0.99466263200000005</c:v>
                </c:pt>
                <c:pt idx="97474">
                  <c:v>0.99833470599999996</c:v>
                </c:pt>
                <c:pt idx="97475">
                  <c:v>0.98337578699999995</c:v>
                </c:pt>
                <c:pt idx="97476">
                  <c:v>0.994798234</c:v>
                </c:pt>
                <c:pt idx="97477">
                  <c:v>0.99466263200000005</c:v>
                </c:pt>
                <c:pt idx="97478">
                  <c:v>0.98337578699999995</c:v>
                </c:pt>
                <c:pt idx="97479">
                  <c:v>0.99466263200000005</c:v>
                </c:pt>
                <c:pt idx="97480">
                  <c:v>0.994798234</c:v>
                </c:pt>
                <c:pt idx="97481">
                  <c:v>0.99466263200000005</c:v>
                </c:pt>
                <c:pt idx="97482">
                  <c:v>0.99833470599999996</c:v>
                </c:pt>
                <c:pt idx="97483">
                  <c:v>0.99833470599999996</c:v>
                </c:pt>
                <c:pt idx="97484">
                  <c:v>0.99833470599999996</c:v>
                </c:pt>
                <c:pt idx="97485">
                  <c:v>0.994798234</c:v>
                </c:pt>
                <c:pt idx="97486">
                  <c:v>0.98048173699999996</c:v>
                </c:pt>
                <c:pt idx="97487">
                  <c:v>0.98048173699999996</c:v>
                </c:pt>
                <c:pt idx="97488">
                  <c:v>0.98529628999999996</c:v>
                </c:pt>
                <c:pt idx="97489">
                  <c:v>0.98729905299999998</c:v>
                </c:pt>
                <c:pt idx="97490">
                  <c:v>0.98048173699999996</c:v>
                </c:pt>
                <c:pt idx="97491">
                  <c:v>0.99833470599999996</c:v>
                </c:pt>
                <c:pt idx="97492">
                  <c:v>0.987316898</c:v>
                </c:pt>
                <c:pt idx="97493">
                  <c:v>0.99833470599999996</c:v>
                </c:pt>
                <c:pt idx="97494">
                  <c:v>0.98048173699999996</c:v>
                </c:pt>
                <c:pt idx="97495">
                  <c:v>0.99466263200000005</c:v>
                </c:pt>
                <c:pt idx="97496">
                  <c:v>0.99466263200000005</c:v>
                </c:pt>
                <c:pt idx="97497">
                  <c:v>0.98337578699999995</c:v>
                </c:pt>
                <c:pt idx="97498">
                  <c:v>0.994798234</c:v>
                </c:pt>
                <c:pt idx="97499">
                  <c:v>0.99466263200000005</c:v>
                </c:pt>
                <c:pt idx="97500">
                  <c:v>0.99833470599999996</c:v>
                </c:pt>
                <c:pt idx="97501">
                  <c:v>0.98048173699999996</c:v>
                </c:pt>
                <c:pt idx="97502">
                  <c:v>0.98337578699999995</c:v>
                </c:pt>
                <c:pt idx="97503">
                  <c:v>0.99833470599999996</c:v>
                </c:pt>
                <c:pt idx="97504">
                  <c:v>0.99090427199999997</c:v>
                </c:pt>
                <c:pt idx="97505">
                  <c:v>0.99466263200000005</c:v>
                </c:pt>
                <c:pt idx="97506">
                  <c:v>0.99466263200000005</c:v>
                </c:pt>
                <c:pt idx="97507">
                  <c:v>0.99466263200000005</c:v>
                </c:pt>
                <c:pt idx="97508">
                  <c:v>0.98048173699999996</c:v>
                </c:pt>
                <c:pt idx="97509">
                  <c:v>0.98552498799999999</c:v>
                </c:pt>
                <c:pt idx="97510">
                  <c:v>0.99833470599999996</c:v>
                </c:pt>
                <c:pt idx="97511">
                  <c:v>0.99833470599999996</c:v>
                </c:pt>
                <c:pt idx="97512">
                  <c:v>0.98048173699999996</c:v>
                </c:pt>
                <c:pt idx="97513">
                  <c:v>0.99833470599999996</c:v>
                </c:pt>
                <c:pt idx="97514">
                  <c:v>0.98337578699999995</c:v>
                </c:pt>
                <c:pt idx="97515">
                  <c:v>0.994798234</c:v>
                </c:pt>
                <c:pt idx="97516">
                  <c:v>0.99833470599999996</c:v>
                </c:pt>
                <c:pt idx="97517">
                  <c:v>0.99833470599999996</c:v>
                </c:pt>
                <c:pt idx="97518">
                  <c:v>0.98549281</c:v>
                </c:pt>
                <c:pt idx="97519">
                  <c:v>0.98337578699999995</c:v>
                </c:pt>
                <c:pt idx="97520">
                  <c:v>0.99100769600000005</c:v>
                </c:pt>
                <c:pt idx="97521">
                  <c:v>0.98337578699999995</c:v>
                </c:pt>
                <c:pt idx="97522">
                  <c:v>0.98337578699999995</c:v>
                </c:pt>
                <c:pt idx="97523">
                  <c:v>0.98337578699999995</c:v>
                </c:pt>
                <c:pt idx="97524">
                  <c:v>0.99833470599999996</c:v>
                </c:pt>
                <c:pt idx="97525">
                  <c:v>0.99466263200000005</c:v>
                </c:pt>
                <c:pt idx="97526">
                  <c:v>0.98337578699999995</c:v>
                </c:pt>
                <c:pt idx="97527">
                  <c:v>0.99090427199999997</c:v>
                </c:pt>
                <c:pt idx="97528">
                  <c:v>0.98337578699999995</c:v>
                </c:pt>
                <c:pt idx="97529">
                  <c:v>0.99833470599999996</c:v>
                </c:pt>
                <c:pt idx="97530">
                  <c:v>0.99466263200000005</c:v>
                </c:pt>
                <c:pt idx="97531">
                  <c:v>0.99466263200000005</c:v>
                </c:pt>
                <c:pt idx="97532">
                  <c:v>0.99466263200000005</c:v>
                </c:pt>
                <c:pt idx="97533">
                  <c:v>0.98048173699999996</c:v>
                </c:pt>
                <c:pt idx="97534">
                  <c:v>0.98048173699999996</c:v>
                </c:pt>
                <c:pt idx="97535">
                  <c:v>0.98529628999999996</c:v>
                </c:pt>
                <c:pt idx="97536">
                  <c:v>0.99833470599999996</c:v>
                </c:pt>
                <c:pt idx="97537">
                  <c:v>0.98048173699999996</c:v>
                </c:pt>
                <c:pt idx="97538">
                  <c:v>0.994798234</c:v>
                </c:pt>
                <c:pt idx="97539">
                  <c:v>0.99466263200000005</c:v>
                </c:pt>
                <c:pt idx="97540">
                  <c:v>0.99833470599999996</c:v>
                </c:pt>
                <c:pt idx="97541">
                  <c:v>0.994798234</c:v>
                </c:pt>
                <c:pt idx="97542">
                  <c:v>0.99466263200000005</c:v>
                </c:pt>
                <c:pt idx="97543">
                  <c:v>0.99466263200000005</c:v>
                </c:pt>
                <c:pt idx="97544">
                  <c:v>0.99466263200000005</c:v>
                </c:pt>
                <c:pt idx="97545">
                  <c:v>0.98048173699999996</c:v>
                </c:pt>
                <c:pt idx="97546">
                  <c:v>0.99466263200000005</c:v>
                </c:pt>
                <c:pt idx="97547">
                  <c:v>0.98048173699999996</c:v>
                </c:pt>
                <c:pt idx="97548">
                  <c:v>0.98048173699999996</c:v>
                </c:pt>
                <c:pt idx="97549">
                  <c:v>0.994798234</c:v>
                </c:pt>
                <c:pt idx="97550">
                  <c:v>0.98337578699999995</c:v>
                </c:pt>
                <c:pt idx="97551">
                  <c:v>0.98337578699999995</c:v>
                </c:pt>
                <c:pt idx="97552">
                  <c:v>0.98729905299999998</c:v>
                </c:pt>
                <c:pt idx="97553">
                  <c:v>0.99833470599999996</c:v>
                </c:pt>
                <c:pt idx="97554">
                  <c:v>0.97825968500000005</c:v>
                </c:pt>
                <c:pt idx="97555">
                  <c:v>0.98337578699999995</c:v>
                </c:pt>
                <c:pt idx="97556">
                  <c:v>0.99833470599999996</c:v>
                </c:pt>
                <c:pt idx="97557">
                  <c:v>0.99456953599999998</c:v>
                </c:pt>
                <c:pt idx="97558">
                  <c:v>0.99833470599999996</c:v>
                </c:pt>
                <c:pt idx="97559">
                  <c:v>0.98048173699999996</c:v>
                </c:pt>
                <c:pt idx="97560">
                  <c:v>0.98048173699999996</c:v>
                </c:pt>
                <c:pt idx="97561">
                  <c:v>0.99833470599999996</c:v>
                </c:pt>
                <c:pt idx="97562">
                  <c:v>0.98048173699999996</c:v>
                </c:pt>
                <c:pt idx="97563">
                  <c:v>0.99466263200000005</c:v>
                </c:pt>
                <c:pt idx="97564">
                  <c:v>0.98337578699999995</c:v>
                </c:pt>
                <c:pt idx="97565">
                  <c:v>0.994798234</c:v>
                </c:pt>
                <c:pt idx="97566">
                  <c:v>0.99090427199999997</c:v>
                </c:pt>
                <c:pt idx="97567">
                  <c:v>0.99090427199999997</c:v>
                </c:pt>
                <c:pt idx="97568">
                  <c:v>0.994798234</c:v>
                </c:pt>
                <c:pt idx="97569">
                  <c:v>0.98048173699999996</c:v>
                </c:pt>
                <c:pt idx="97570">
                  <c:v>0.99466263200000005</c:v>
                </c:pt>
                <c:pt idx="97571">
                  <c:v>0.994798234</c:v>
                </c:pt>
                <c:pt idx="97572">
                  <c:v>0.98337578699999995</c:v>
                </c:pt>
                <c:pt idx="97573">
                  <c:v>0.99466263200000005</c:v>
                </c:pt>
                <c:pt idx="97574">
                  <c:v>0.99466263200000005</c:v>
                </c:pt>
                <c:pt idx="97575">
                  <c:v>0.99466263200000005</c:v>
                </c:pt>
                <c:pt idx="97576">
                  <c:v>0.99833470599999996</c:v>
                </c:pt>
                <c:pt idx="97577">
                  <c:v>0.98337578699999995</c:v>
                </c:pt>
                <c:pt idx="97578">
                  <c:v>0.98337578699999995</c:v>
                </c:pt>
                <c:pt idx="97579">
                  <c:v>0.98048173699999996</c:v>
                </c:pt>
                <c:pt idx="97580">
                  <c:v>0.98048173699999996</c:v>
                </c:pt>
                <c:pt idx="97581">
                  <c:v>0.99466263200000005</c:v>
                </c:pt>
                <c:pt idx="97582">
                  <c:v>0.99466263200000005</c:v>
                </c:pt>
                <c:pt idx="97583">
                  <c:v>0.99833470599999996</c:v>
                </c:pt>
                <c:pt idx="97584">
                  <c:v>0.994798234</c:v>
                </c:pt>
                <c:pt idx="97585">
                  <c:v>0.994798234</c:v>
                </c:pt>
                <c:pt idx="97586">
                  <c:v>0.99833470599999996</c:v>
                </c:pt>
                <c:pt idx="97587">
                  <c:v>0.98337578699999995</c:v>
                </c:pt>
                <c:pt idx="97588">
                  <c:v>0.99466263200000005</c:v>
                </c:pt>
                <c:pt idx="97589">
                  <c:v>0.994798234</c:v>
                </c:pt>
                <c:pt idx="97590">
                  <c:v>0.98337578699999995</c:v>
                </c:pt>
                <c:pt idx="97591">
                  <c:v>0.98337578699999995</c:v>
                </c:pt>
                <c:pt idx="97592">
                  <c:v>0.98337578699999995</c:v>
                </c:pt>
                <c:pt idx="97593">
                  <c:v>0.98337578699999995</c:v>
                </c:pt>
                <c:pt idx="97594">
                  <c:v>0.994798234</c:v>
                </c:pt>
                <c:pt idx="97595">
                  <c:v>0.98337578699999995</c:v>
                </c:pt>
                <c:pt idx="97596">
                  <c:v>0.98337578699999995</c:v>
                </c:pt>
                <c:pt idx="97597">
                  <c:v>0.98337578699999995</c:v>
                </c:pt>
                <c:pt idx="97598">
                  <c:v>0.99833470599999996</c:v>
                </c:pt>
                <c:pt idx="97599">
                  <c:v>0.987316898</c:v>
                </c:pt>
                <c:pt idx="97600">
                  <c:v>0.98048173699999996</c:v>
                </c:pt>
                <c:pt idx="97601">
                  <c:v>0.99466263200000005</c:v>
                </c:pt>
                <c:pt idx="97602">
                  <c:v>0.99833470599999996</c:v>
                </c:pt>
                <c:pt idx="97603">
                  <c:v>0.98337578699999995</c:v>
                </c:pt>
                <c:pt idx="97604">
                  <c:v>0.99833470599999996</c:v>
                </c:pt>
                <c:pt idx="97605">
                  <c:v>0.98337578699999995</c:v>
                </c:pt>
                <c:pt idx="97606">
                  <c:v>0.99466263200000005</c:v>
                </c:pt>
                <c:pt idx="97607">
                  <c:v>0.99466263200000005</c:v>
                </c:pt>
                <c:pt idx="97608">
                  <c:v>0.987316898</c:v>
                </c:pt>
                <c:pt idx="97609">
                  <c:v>0.98048173699999996</c:v>
                </c:pt>
                <c:pt idx="97610">
                  <c:v>0.98048173699999996</c:v>
                </c:pt>
                <c:pt idx="97611">
                  <c:v>0.99466263200000005</c:v>
                </c:pt>
                <c:pt idx="97612">
                  <c:v>0.99466263200000005</c:v>
                </c:pt>
                <c:pt idx="97613">
                  <c:v>0.99833470599999996</c:v>
                </c:pt>
                <c:pt idx="97614">
                  <c:v>0.99466263200000005</c:v>
                </c:pt>
                <c:pt idx="97615">
                  <c:v>0.98337578699999995</c:v>
                </c:pt>
                <c:pt idx="97616">
                  <c:v>0.98337578699999995</c:v>
                </c:pt>
                <c:pt idx="97617">
                  <c:v>0.98975540500000003</c:v>
                </c:pt>
                <c:pt idx="97618">
                  <c:v>0.98337578699999995</c:v>
                </c:pt>
                <c:pt idx="97619">
                  <c:v>0.99833470599999996</c:v>
                </c:pt>
                <c:pt idx="97620">
                  <c:v>0.987316898</c:v>
                </c:pt>
                <c:pt idx="97621">
                  <c:v>0.98337578699999995</c:v>
                </c:pt>
                <c:pt idx="97622">
                  <c:v>0.98549281</c:v>
                </c:pt>
                <c:pt idx="97623">
                  <c:v>0.994798234</c:v>
                </c:pt>
                <c:pt idx="97624">
                  <c:v>0.98337578699999995</c:v>
                </c:pt>
                <c:pt idx="97625">
                  <c:v>0.98337578699999995</c:v>
                </c:pt>
                <c:pt idx="97626">
                  <c:v>0.98337578699999995</c:v>
                </c:pt>
                <c:pt idx="97627">
                  <c:v>0.99833470599999996</c:v>
                </c:pt>
                <c:pt idx="97628">
                  <c:v>0.99833470599999996</c:v>
                </c:pt>
                <c:pt idx="97629">
                  <c:v>0.99833470599999996</c:v>
                </c:pt>
                <c:pt idx="97630">
                  <c:v>0.98337578699999995</c:v>
                </c:pt>
                <c:pt idx="97631">
                  <c:v>0.99466263200000005</c:v>
                </c:pt>
                <c:pt idx="97632">
                  <c:v>0.98048173699999996</c:v>
                </c:pt>
                <c:pt idx="97633">
                  <c:v>0.994798234</c:v>
                </c:pt>
                <c:pt idx="97634">
                  <c:v>0.994798234</c:v>
                </c:pt>
                <c:pt idx="97635">
                  <c:v>0.98337578699999995</c:v>
                </c:pt>
                <c:pt idx="97636">
                  <c:v>0.99833470599999996</c:v>
                </c:pt>
                <c:pt idx="97637">
                  <c:v>0.98048173699999996</c:v>
                </c:pt>
                <c:pt idx="97638">
                  <c:v>0.98337578699999995</c:v>
                </c:pt>
                <c:pt idx="97639">
                  <c:v>0.99466263200000005</c:v>
                </c:pt>
                <c:pt idx="97640">
                  <c:v>0.99466263200000005</c:v>
                </c:pt>
                <c:pt idx="97641">
                  <c:v>0.98337578699999995</c:v>
                </c:pt>
                <c:pt idx="97642">
                  <c:v>0.99833470599999996</c:v>
                </c:pt>
                <c:pt idx="97643">
                  <c:v>0.994798234</c:v>
                </c:pt>
                <c:pt idx="97644">
                  <c:v>0.99833470599999996</c:v>
                </c:pt>
                <c:pt idx="97645">
                  <c:v>0.994798234</c:v>
                </c:pt>
                <c:pt idx="97646">
                  <c:v>0.98337578699999995</c:v>
                </c:pt>
                <c:pt idx="97647">
                  <c:v>0.994798234</c:v>
                </c:pt>
                <c:pt idx="97648">
                  <c:v>0.99466263200000005</c:v>
                </c:pt>
                <c:pt idx="97649">
                  <c:v>0.994798234</c:v>
                </c:pt>
                <c:pt idx="97650">
                  <c:v>0.98048173699999996</c:v>
                </c:pt>
                <c:pt idx="97651">
                  <c:v>0.99833470599999996</c:v>
                </c:pt>
                <c:pt idx="97652">
                  <c:v>0.98337578699999995</c:v>
                </c:pt>
                <c:pt idx="97653">
                  <c:v>0.994798234</c:v>
                </c:pt>
                <c:pt idx="97654">
                  <c:v>0.98337578699999995</c:v>
                </c:pt>
                <c:pt idx="97655">
                  <c:v>0.99466263200000005</c:v>
                </c:pt>
                <c:pt idx="97656">
                  <c:v>0.98048173699999996</c:v>
                </c:pt>
                <c:pt idx="97657">
                  <c:v>0.98048173699999996</c:v>
                </c:pt>
                <c:pt idx="97658">
                  <c:v>0.99456953599999998</c:v>
                </c:pt>
                <c:pt idx="97659">
                  <c:v>0.98048173699999996</c:v>
                </c:pt>
                <c:pt idx="97660">
                  <c:v>0.99100769600000005</c:v>
                </c:pt>
                <c:pt idx="97661">
                  <c:v>0.994798234</c:v>
                </c:pt>
                <c:pt idx="97662">
                  <c:v>0.98337578699999995</c:v>
                </c:pt>
                <c:pt idx="97663">
                  <c:v>0.99833470599999996</c:v>
                </c:pt>
                <c:pt idx="97664">
                  <c:v>0.98337578699999995</c:v>
                </c:pt>
                <c:pt idx="97665">
                  <c:v>0.99466263200000005</c:v>
                </c:pt>
                <c:pt idx="97666">
                  <c:v>0.99833470599999996</c:v>
                </c:pt>
                <c:pt idx="97667">
                  <c:v>0.98552498799999999</c:v>
                </c:pt>
                <c:pt idx="97668">
                  <c:v>0.98048173699999996</c:v>
                </c:pt>
                <c:pt idx="97669">
                  <c:v>0.99833470599999996</c:v>
                </c:pt>
                <c:pt idx="97670">
                  <c:v>0.99015918800000002</c:v>
                </c:pt>
                <c:pt idx="97671">
                  <c:v>0.99466263200000005</c:v>
                </c:pt>
                <c:pt idx="97672">
                  <c:v>0.99466263200000005</c:v>
                </c:pt>
                <c:pt idx="97673">
                  <c:v>0.99466263200000005</c:v>
                </c:pt>
                <c:pt idx="97674">
                  <c:v>0.99466263200000005</c:v>
                </c:pt>
                <c:pt idx="97675">
                  <c:v>0.99833470599999996</c:v>
                </c:pt>
                <c:pt idx="97676">
                  <c:v>0.99833470599999996</c:v>
                </c:pt>
                <c:pt idx="97677">
                  <c:v>0.98048173699999996</c:v>
                </c:pt>
                <c:pt idx="97678">
                  <c:v>0.99466263200000005</c:v>
                </c:pt>
                <c:pt idx="97679">
                  <c:v>0.99090427199999997</c:v>
                </c:pt>
                <c:pt idx="97680">
                  <c:v>0.994798234</c:v>
                </c:pt>
                <c:pt idx="97681">
                  <c:v>0.99100769600000005</c:v>
                </c:pt>
                <c:pt idx="97682">
                  <c:v>0.99466263200000005</c:v>
                </c:pt>
                <c:pt idx="97683">
                  <c:v>0.99466263200000005</c:v>
                </c:pt>
                <c:pt idx="97684">
                  <c:v>0.99090427199999997</c:v>
                </c:pt>
                <c:pt idx="97685">
                  <c:v>0.99466263200000005</c:v>
                </c:pt>
                <c:pt idx="97686">
                  <c:v>0.98048173699999996</c:v>
                </c:pt>
                <c:pt idx="97687">
                  <c:v>0.99833470599999996</c:v>
                </c:pt>
                <c:pt idx="97688">
                  <c:v>0.98729905299999998</c:v>
                </c:pt>
                <c:pt idx="97689">
                  <c:v>0.98337578699999995</c:v>
                </c:pt>
                <c:pt idx="97690">
                  <c:v>0.99466263200000005</c:v>
                </c:pt>
                <c:pt idx="97691">
                  <c:v>0.98337578699999995</c:v>
                </c:pt>
                <c:pt idx="97692">
                  <c:v>0.99833470599999996</c:v>
                </c:pt>
                <c:pt idx="97693">
                  <c:v>0.994798234</c:v>
                </c:pt>
                <c:pt idx="97694">
                  <c:v>0.99466263200000005</c:v>
                </c:pt>
                <c:pt idx="97695">
                  <c:v>0.98337578699999995</c:v>
                </c:pt>
                <c:pt idx="97696">
                  <c:v>0.99466263200000005</c:v>
                </c:pt>
                <c:pt idx="97697">
                  <c:v>0.99466263200000005</c:v>
                </c:pt>
                <c:pt idx="97698">
                  <c:v>0.99833470599999996</c:v>
                </c:pt>
                <c:pt idx="97699">
                  <c:v>0.98337578699999995</c:v>
                </c:pt>
                <c:pt idx="97700">
                  <c:v>0.99466263200000005</c:v>
                </c:pt>
                <c:pt idx="97701">
                  <c:v>0.98048173699999996</c:v>
                </c:pt>
                <c:pt idx="97702">
                  <c:v>0.99466263200000005</c:v>
                </c:pt>
                <c:pt idx="97703">
                  <c:v>0.99456953599999998</c:v>
                </c:pt>
                <c:pt idx="97704">
                  <c:v>0.994798234</c:v>
                </c:pt>
                <c:pt idx="97705">
                  <c:v>0.98337578699999995</c:v>
                </c:pt>
                <c:pt idx="97706">
                  <c:v>0.994798234</c:v>
                </c:pt>
                <c:pt idx="97707">
                  <c:v>0.99466263200000005</c:v>
                </c:pt>
                <c:pt idx="97708">
                  <c:v>0.99466263200000005</c:v>
                </c:pt>
                <c:pt idx="97709">
                  <c:v>0.99833470599999996</c:v>
                </c:pt>
                <c:pt idx="97710">
                  <c:v>0.98337578699999995</c:v>
                </c:pt>
                <c:pt idx="97711">
                  <c:v>0.99090427199999997</c:v>
                </c:pt>
                <c:pt idx="97712">
                  <c:v>0.99833470599999996</c:v>
                </c:pt>
                <c:pt idx="97713">
                  <c:v>0.98337578699999995</c:v>
                </c:pt>
                <c:pt idx="97714">
                  <c:v>0.99833470599999996</c:v>
                </c:pt>
                <c:pt idx="97715">
                  <c:v>0.99466263200000005</c:v>
                </c:pt>
                <c:pt idx="97716">
                  <c:v>0.994798234</c:v>
                </c:pt>
                <c:pt idx="97717">
                  <c:v>0.99833470599999996</c:v>
                </c:pt>
                <c:pt idx="97718">
                  <c:v>0.98337578699999995</c:v>
                </c:pt>
                <c:pt idx="97719">
                  <c:v>0.99466263200000005</c:v>
                </c:pt>
                <c:pt idx="97720">
                  <c:v>0.99833470599999996</c:v>
                </c:pt>
                <c:pt idx="97721">
                  <c:v>0.99466263200000005</c:v>
                </c:pt>
                <c:pt idx="97722">
                  <c:v>0.99466263200000005</c:v>
                </c:pt>
                <c:pt idx="97723">
                  <c:v>0.98337578699999995</c:v>
                </c:pt>
                <c:pt idx="97724">
                  <c:v>0.98048173699999996</c:v>
                </c:pt>
                <c:pt idx="97725">
                  <c:v>0.98337578699999995</c:v>
                </c:pt>
                <c:pt idx="97726">
                  <c:v>0.98048173699999996</c:v>
                </c:pt>
                <c:pt idx="97727">
                  <c:v>0.99833470599999996</c:v>
                </c:pt>
                <c:pt idx="97728">
                  <c:v>0.98337578699999995</c:v>
                </c:pt>
                <c:pt idx="97729">
                  <c:v>0.99466263200000005</c:v>
                </c:pt>
                <c:pt idx="97730">
                  <c:v>0.98048173699999996</c:v>
                </c:pt>
                <c:pt idx="97731">
                  <c:v>0.994798234</c:v>
                </c:pt>
                <c:pt idx="97732">
                  <c:v>0.99833470599999996</c:v>
                </c:pt>
                <c:pt idx="97733">
                  <c:v>0.99466263200000005</c:v>
                </c:pt>
                <c:pt idx="97734">
                  <c:v>0.98337578699999995</c:v>
                </c:pt>
                <c:pt idx="97735">
                  <c:v>0.98337578699999995</c:v>
                </c:pt>
                <c:pt idx="97736">
                  <c:v>0.99466263200000005</c:v>
                </c:pt>
                <c:pt idx="97737">
                  <c:v>0.98549281</c:v>
                </c:pt>
                <c:pt idx="97738">
                  <c:v>0.99833470599999996</c:v>
                </c:pt>
                <c:pt idx="97739">
                  <c:v>0.99466263200000005</c:v>
                </c:pt>
                <c:pt idx="97740">
                  <c:v>0.99833470599999996</c:v>
                </c:pt>
                <c:pt idx="97741">
                  <c:v>0.98048173699999996</c:v>
                </c:pt>
                <c:pt idx="97742">
                  <c:v>0.994798234</c:v>
                </c:pt>
                <c:pt idx="97743">
                  <c:v>0.99833470599999996</c:v>
                </c:pt>
                <c:pt idx="97744">
                  <c:v>0.98337578699999995</c:v>
                </c:pt>
                <c:pt idx="97745">
                  <c:v>0.99466263200000005</c:v>
                </c:pt>
                <c:pt idx="97746">
                  <c:v>0.98048173699999996</c:v>
                </c:pt>
                <c:pt idx="97747">
                  <c:v>0.99027694600000005</c:v>
                </c:pt>
                <c:pt idx="97748">
                  <c:v>0.99466263200000005</c:v>
                </c:pt>
                <c:pt idx="97749">
                  <c:v>0.99090427199999997</c:v>
                </c:pt>
                <c:pt idx="97750">
                  <c:v>0.994798234</c:v>
                </c:pt>
                <c:pt idx="97751">
                  <c:v>0.98337578699999995</c:v>
                </c:pt>
                <c:pt idx="97752">
                  <c:v>0.994798234</c:v>
                </c:pt>
                <c:pt idx="97753">
                  <c:v>0.99466263200000005</c:v>
                </c:pt>
                <c:pt idx="97754">
                  <c:v>0.98048173699999996</c:v>
                </c:pt>
                <c:pt idx="97755">
                  <c:v>0.98337578699999995</c:v>
                </c:pt>
                <c:pt idx="97756">
                  <c:v>0.98337578699999995</c:v>
                </c:pt>
                <c:pt idx="97757">
                  <c:v>0.99466263200000005</c:v>
                </c:pt>
                <c:pt idx="97758">
                  <c:v>0.99833470599999996</c:v>
                </c:pt>
                <c:pt idx="97759">
                  <c:v>0.98337578699999995</c:v>
                </c:pt>
                <c:pt idx="97760">
                  <c:v>0.99833470599999996</c:v>
                </c:pt>
                <c:pt idx="97761">
                  <c:v>0.99466263200000005</c:v>
                </c:pt>
                <c:pt idx="97762">
                  <c:v>0.98337578699999995</c:v>
                </c:pt>
                <c:pt idx="97763">
                  <c:v>0.98337578699999995</c:v>
                </c:pt>
                <c:pt idx="97764">
                  <c:v>0.99833470599999996</c:v>
                </c:pt>
                <c:pt idx="97765">
                  <c:v>0.99833470599999996</c:v>
                </c:pt>
                <c:pt idx="97766">
                  <c:v>0.99466263200000005</c:v>
                </c:pt>
                <c:pt idx="97767">
                  <c:v>0.98048173699999996</c:v>
                </c:pt>
                <c:pt idx="97768">
                  <c:v>0.98048173699999996</c:v>
                </c:pt>
                <c:pt idx="97769">
                  <c:v>0.987316898</c:v>
                </c:pt>
                <c:pt idx="97770">
                  <c:v>0.994798234</c:v>
                </c:pt>
                <c:pt idx="97771">
                  <c:v>0.99833470599999996</c:v>
                </c:pt>
                <c:pt idx="97772">
                  <c:v>0.99100769600000005</c:v>
                </c:pt>
                <c:pt idx="97773">
                  <c:v>0.99833470599999996</c:v>
                </c:pt>
                <c:pt idx="97774">
                  <c:v>0.99466263200000005</c:v>
                </c:pt>
                <c:pt idx="97775">
                  <c:v>0.994798234</c:v>
                </c:pt>
                <c:pt idx="97776">
                  <c:v>0.994798234</c:v>
                </c:pt>
                <c:pt idx="97777">
                  <c:v>0.98337578699999995</c:v>
                </c:pt>
                <c:pt idx="97778">
                  <c:v>0.987316898</c:v>
                </c:pt>
                <c:pt idx="97779">
                  <c:v>0.98048173699999996</c:v>
                </c:pt>
                <c:pt idx="97780">
                  <c:v>0.98048173699999996</c:v>
                </c:pt>
                <c:pt idx="97781">
                  <c:v>0.98048173699999996</c:v>
                </c:pt>
                <c:pt idx="97782">
                  <c:v>0.99833470599999996</c:v>
                </c:pt>
                <c:pt idx="97783">
                  <c:v>0.98729905299999998</c:v>
                </c:pt>
                <c:pt idx="97784">
                  <c:v>0.994798234</c:v>
                </c:pt>
                <c:pt idx="97785">
                  <c:v>0.99466263200000005</c:v>
                </c:pt>
                <c:pt idx="97786">
                  <c:v>0.99466263200000005</c:v>
                </c:pt>
                <c:pt idx="97787">
                  <c:v>0.98337578699999995</c:v>
                </c:pt>
                <c:pt idx="97788">
                  <c:v>0.99466263200000005</c:v>
                </c:pt>
                <c:pt idx="97789">
                  <c:v>0.994798234</c:v>
                </c:pt>
                <c:pt idx="97790">
                  <c:v>0.99833470599999996</c:v>
                </c:pt>
                <c:pt idx="97791">
                  <c:v>0.994798234</c:v>
                </c:pt>
                <c:pt idx="97792">
                  <c:v>0.99833470599999996</c:v>
                </c:pt>
                <c:pt idx="97793">
                  <c:v>0.994798234</c:v>
                </c:pt>
                <c:pt idx="97794">
                  <c:v>0.98337578699999995</c:v>
                </c:pt>
                <c:pt idx="97795">
                  <c:v>0.98337578699999995</c:v>
                </c:pt>
                <c:pt idx="97796">
                  <c:v>0.98337578699999995</c:v>
                </c:pt>
                <c:pt idx="97797">
                  <c:v>0.99466263200000005</c:v>
                </c:pt>
                <c:pt idx="97798">
                  <c:v>0.98337578699999995</c:v>
                </c:pt>
                <c:pt idx="97799">
                  <c:v>0.99466263200000005</c:v>
                </c:pt>
                <c:pt idx="97800">
                  <c:v>0.99833470599999996</c:v>
                </c:pt>
                <c:pt idx="97801">
                  <c:v>0.987316898</c:v>
                </c:pt>
                <c:pt idx="97802">
                  <c:v>0.98048173699999996</c:v>
                </c:pt>
                <c:pt idx="97803">
                  <c:v>0.994798234</c:v>
                </c:pt>
                <c:pt idx="97804">
                  <c:v>0.98337578699999995</c:v>
                </c:pt>
                <c:pt idx="97805">
                  <c:v>0.99833470599999996</c:v>
                </c:pt>
                <c:pt idx="97806">
                  <c:v>0.99833470599999996</c:v>
                </c:pt>
                <c:pt idx="97807">
                  <c:v>0.994798234</c:v>
                </c:pt>
                <c:pt idx="97808">
                  <c:v>0.99466263200000005</c:v>
                </c:pt>
                <c:pt idx="97809">
                  <c:v>0.99833470599999996</c:v>
                </c:pt>
                <c:pt idx="97810">
                  <c:v>0.98337578699999995</c:v>
                </c:pt>
                <c:pt idx="97811">
                  <c:v>0.98337578699999995</c:v>
                </c:pt>
                <c:pt idx="97812">
                  <c:v>0.98337578699999995</c:v>
                </c:pt>
                <c:pt idx="97813">
                  <c:v>0.994798234</c:v>
                </c:pt>
                <c:pt idx="97814">
                  <c:v>0.99833470599999996</c:v>
                </c:pt>
                <c:pt idx="97815">
                  <c:v>0.98496529200000005</c:v>
                </c:pt>
                <c:pt idx="97816">
                  <c:v>0.99833470599999996</c:v>
                </c:pt>
                <c:pt idx="97817">
                  <c:v>0.994798234</c:v>
                </c:pt>
                <c:pt idx="97818">
                  <c:v>0.99833470599999996</c:v>
                </c:pt>
                <c:pt idx="97819">
                  <c:v>0.99466263200000005</c:v>
                </c:pt>
                <c:pt idx="97820">
                  <c:v>0.99027694600000005</c:v>
                </c:pt>
                <c:pt idx="97821">
                  <c:v>0.99466263200000005</c:v>
                </c:pt>
                <c:pt idx="97822">
                  <c:v>0.994798234</c:v>
                </c:pt>
                <c:pt idx="97823">
                  <c:v>0.987316898</c:v>
                </c:pt>
                <c:pt idx="97824">
                  <c:v>0.99833470599999996</c:v>
                </c:pt>
                <c:pt idx="97825">
                  <c:v>0.994798234</c:v>
                </c:pt>
                <c:pt idx="97826">
                  <c:v>0.99466263200000005</c:v>
                </c:pt>
                <c:pt idx="97827">
                  <c:v>0.99466263200000005</c:v>
                </c:pt>
                <c:pt idx="97828">
                  <c:v>0.994798234</c:v>
                </c:pt>
                <c:pt idx="97829">
                  <c:v>0.994798234</c:v>
                </c:pt>
                <c:pt idx="97830">
                  <c:v>0.98337578699999995</c:v>
                </c:pt>
                <c:pt idx="97831">
                  <c:v>0.994798234</c:v>
                </c:pt>
                <c:pt idx="97832">
                  <c:v>0.99466263200000005</c:v>
                </c:pt>
                <c:pt idx="97833">
                  <c:v>0.98337578699999995</c:v>
                </c:pt>
                <c:pt idx="97834">
                  <c:v>0.994798234</c:v>
                </c:pt>
                <c:pt idx="97835">
                  <c:v>0.99466263200000005</c:v>
                </c:pt>
                <c:pt idx="97836">
                  <c:v>0.98337578699999995</c:v>
                </c:pt>
                <c:pt idx="97837">
                  <c:v>0.98337578699999995</c:v>
                </c:pt>
                <c:pt idx="97838">
                  <c:v>0.994798234</c:v>
                </c:pt>
                <c:pt idx="97839">
                  <c:v>0.99833470599999996</c:v>
                </c:pt>
                <c:pt idx="97840">
                  <c:v>0.98337578699999995</c:v>
                </c:pt>
                <c:pt idx="97841">
                  <c:v>0.99466263200000005</c:v>
                </c:pt>
                <c:pt idx="97842">
                  <c:v>0.98337578699999995</c:v>
                </c:pt>
                <c:pt idx="97843">
                  <c:v>0.994798234</c:v>
                </c:pt>
                <c:pt idx="97844">
                  <c:v>0.98048173699999996</c:v>
                </c:pt>
                <c:pt idx="97845">
                  <c:v>0.98337578699999995</c:v>
                </c:pt>
                <c:pt idx="97846">
                  <c:v>0.99833470599999996</c:v>
                </c:pt>
                <c:pt idx="97847">
                  <c:v>0.98337578699999995</c:v>
                </c:pt>
                <c:pt idx="97848">
                  <c:v>0.994798234</c:v>
                </c:pt>
                <c:pt idx="97849">
                  <c:v>0.98337578699999995</c:v>
                </c:pt>
                <c:pt idx="97850">
                  <c:v>0.99833470599999996</c:v>
                </c:pt>
                <c:pt idx="97851">
                  <c:v>0.98048173699999996</c:v>
                </c:pt>
                <c:pt idx="97852">
                  <c:v>0.99100769600000005</c:v>
                </c:pt>
                <c:pt idx="97853">
                  <c:v>0.98048173699999996</c:v>
                </c:pt>
                <c:pt idx="97854">
                  <c:v>0.99833470599999996</c:v>
                </c:pt>
                <c:pt idx="97855">
                  <c:v>0.98975540500000003</c:v>
                </c:pt>
                <c:pt idx="97856">
                  <c:v>0.99833470599999996</c:v>
                </c:pt>
                <c:pt idx="97857">
                  <c:v>0.98048173699999996</c:v>
                </c:pt>
                <c:pt idx="97858">
                  <c:v>0.99090427199999997</c:v>
                </c:pt>
                <c:pt idx="97859">
                  <c:v>0.99466263200000005</c:v>
                </c:pt>
                <c:pt idx="97860">
                  <c:v>0.99833470599999996</c:v>
                </c:pt>
                <c:pt idx="97861">
                  <c:v>0.994798234</c:v>
                </c:pt>
                <c:pt idx="97862">
                  <c:v>0.99100769600000005</c:v>
                </c:pt>
                <c:pt idx="97863">
                  <c:v>0.99466263200000005</c:v>
                </c:pt>
                <c:pt idx="97864">
                  <c:v>0.98337578699999995</c:v>
                </c:pt>
                <c:pt idx="97865">
                  <c:v>0.994798234</c:v>
                </c:pt>
                <c:pt idx="97866">
                  <c:v>0.99015918800000002</c:v>
                </c:pt>
                <c:pt idx="97867">
                  <c:v>0.99833470599999996</c:v>
                </c:pt>
                <c:pt idx="97868">
                  <c:v>0.99466263200000005</c:v>
                </c:pt>
                <c:pt idx="97869">
                  <c:v>0.98337578699999995</c:v>
                </c:pt>
                <c:pt idx="97870">
                  <c:v>0.98337578699999995</c:v>
                </c:pt>
                <c:pt idx="97871">
                  <c:v>0.994798234</c:v>
                </c:pt>
                <c:pt idx="97872">
                  <c:v>0.98048173699999996</c:v>
                </c:pt>
                <c:pt idx="97873">
                  <c:v>0.994798234</c:v>
                </c:pt>
                <c:pt idx="97874">
                  <c:v>0.99833470599999996</c:v>
                </c:pt>
                <c:pt idx="97875">
                  <c:v>0.99466263200000005</c:v>
                </c:pt>
                <c:pt idx="97876">
                  <c:v>0.994798234</c:v>
                </c:pt>
                <c:pt idx="97877">
                  <c:v>0.98337578699999995</c:v>
                </c:pt>
                <c:pt idx="97878">
                  <c:v>0.994798234</c:v>
                </c:pt>
                <c:pt idx="97879">
                  <c:v>0.994798234</c:v>
                </c:pt>
                <c:pt idx="97880">
                  <c:v>0.98048173699999996</c:v>
                </c:pt>
                <c:pt idx="97881">
                  <c:v>0.99466263200000005</c:v>
                </c:pt>
                <c:pt idx="97882">
                  <c:v>0.98729905299999998</c:v>
                </c:pt>
                <c:pt idx="97883">
                  <c:v>0.99833470599999996</c:v>
                </c:pt>
                <c:pt idx="97884">
                  <c:v>0.98337578699999995</c:v>
                </c:pt>
                <c:pt idx="97885">
                  <c:v>0.99833470599999996</c:v>
                </c:pt>
                <c:pt idx="97886">
                  <c:v>0.98048173699999996</c:v>
                </c:pt>
                <c:pt idx="97887">
                  <c:v>0.98337578699999995</c:v>
                </c:pt>
                <c:pt idx="97888">
                  <c:v>0.99466263200000005</c:v>
                </c:pt>
                <c:pt idx="97889">
                  <c:v>0.99466263200000005</c:v>
                </c:pt>
                <c:pt idx="97890">
                  <c:v>0.99466263200000005</c:v>
                </c:pt>
                <c:pt idx="97891">
                  <c:v>0.99833470599999996</c:v>
                </c:pt>
                <c:pt idx="97892">
                  <c:v>0.994798234</c:v>
                </c:pt>
                <c:pt idx="97893">
                  <c:v>0.98337578699999995</c:v>
                </c:pt>
                <c:pt idx="97894">
                  <c:v>0.98337578699999995</c:v>
                </c:pt>
                <c:pt idx="97895">
                  <c:v>0.98337578699999995</c:v>
                </c:pt>
                <c:pt idx="97896">
                  <c:v>0.994798234</c:v>
                </c:pt>
                <c:pt idx="97897">
                  <c:v>0.98337578699999995</c:v>
                </c:pt>
                <c:pt idx="97898">
                  <c:v>0.99833470599999996</c:v>
                </c:pt>
                <c:pt idx="97899">
                  <c:v>0.994798234</c:v>
                </c:pt>
                <c:pt idx="97900">
                  <c:v>0.99466263200000005</c:v>
                </c:pt>
                <c:pt idx="97901">
                  <c:v>0.98048173699999996</c:v>
                </c:pt>
                <c:pt idx="97902">
                  <c:v>0.99466263200000005</c:v>
                </c:pt>
                <c:pt idx="97903">
                  <c:v>0.98048173699999996</c:v>
                </c:pt>
                <c:pt idx="97904">
                  <c:v>0.994798234</c:v>
                </c:pt>
                <c:pt idx="97905">
                  <c:v>0.99466263200000005</c:v>
                </c:pt>
                <c:pt idx="97906">
                  <c:v>0.994798234</c:v>
                </c:pt>
                <c:pt idx="97907">
                  <c:v>0.99833470599999996</c:v>
                </c:pt>
                <c:pt idx="97908">
                  <c:v>0.99466263200000005</c:v>
                </c:pt>
                <c:pt idx="97909">
                  <c:v>0.99833470599999996</c:v>
                </c:pt>
                <c:pt idx="97910">
                  <c:v>0.98337578699999995</c:v>
                </c:pt>
                <c:pt idx="97911">
                  <c:v>0.99466263200000005</c:v>
                </c:pt>
                <c:pt idx="97912">
                  <c:v>0.99466263200000005</c:v>
                </c:pt>
                <c:pt idx="97913">
                  <c:v>0.98337578699999995</c:v>
                </c:pt>
                <c:pt idx="97914">
                  <c:v>0.98048173699999996</c:v>
                </c:pt>
                <c:pt idx="97915">
                  <c:v>0.994798234</c:v>
                </c:pt>
                <c:pt idx="97916">
                  <c:v>0.987316898</c:v>
                </c:pt>
                <c:pt idx="97917">
                  <c:v>0.99466263200000005</c:v>
                </c:pt>
                <c:pt idx="97918">
                  <c:v>0.98048173699999996</c:v>
                </c:pt>
                <c:pt idx="97919">
                  <c:v>0.99833470599999996</c:v>
                </c:pt>
                <c:pt idx="97920">
                  <c:v>0.98552498799999999</c:v>
                </c:pt>
                <c:pt idx="97921">
                  <c:v>0.99466263200000005</c:v>
                </c:pt>
                <c:pt idx="97922">
                  <c:v>0.99466263200000005</c:v>
                </c:pt>
                <c:pt idx="97923">
                  <c:v>0.98048173699999996</c:v>
                </c:pt>
                <c:pt idx="97924">
                  <c:v>0.98048173699999996</c:v>
                </c:pt>
                <c:pt idx="97925">
                  <c:v>0.98337578699999995</c:v>
                </c:pt>
                <c:pt idx="97926">
                  <c:v>0.99833470599999996</c:v>
                </c:pt>
                <c:pt idx="97927">
                  <c:v>0.98337578699999995</c:v>
                </c:pt>
                <c:pt idx="97928">
                  <c:v>0.98337578699999995</c:v>
                </c:pt>
                <c:pt idx="97929">
                  <c:v>0.99456953599999998</c:v>
                </c:pt>
                <c:pt idx="97930">
                  <c:v>0.994798234</c:v>
                </c:pt>
                <c:pt idx="97931">
                  <c:v>0.994798234</c:v>
                </c:pt>
                <c:pt idx="97932">
                  <c:v>0.99466263200000005</c:v>
                </c:pt>
                <c:pt idx="97933">
                  <c:v>0.98337578699999995</c:v>
                </c:pt>
                <c:pt idx="97934">
                  <c:v>0.99015918800000002</c:v>
                </c:pt>
                <c:pt idx="97935">
                  <c:v>0.98337578699999995</c:v>
                </c:pt>
                <c:pt idx="97936">
                  <c:v>0.98173445000000004</c:v>
                </c:pt>
                <c:pt idx="97937">
                  <c:v>0.99466263200000005</c:v>
                </c:pt>
                <c:pt idx="97938">
                  <c:v>0.98048173699999996</c:v>
                </c:pt>
                <c:pt idx="97939">
                  <c:v>0.99466263200000005</c:v>
                </c:pt>
                <c:pt idx="97940">
                  <c:v>0.99833470599999996</c:v>
                </c:pt>
                <c:pt idx="97941">
                  <c:v>0.99466263200000005</c:v>
                </c:pt>
                <c:pt idx="97942">
                  <c:v>0.99833470599999996</c:v>
                </c:pt>
                <c:pt idx="97943">
                  <c:v>0.99466263200000005</c:v>
                </c:pt>
                <c:pt idx="97944">
                  <c:v>0.98337578699999995</c:v>
                </c:pt>
                <c:pt idx="97945">
                  <c:v>0.98337578699999995</c:v>
                </c:pt>
                <c:pt idx="97946">
                  <c:v>0.99456953599999998</c:v>
                </c:pt>
                <c:pt idx="97947">
                  <c:v>0.994798234</c:v>
                </c:pt>
                <c:pt idx="97948">
                  <c:v>0.98048173699999996</c:v>
                </c:pt>
                <c:pt idx="97949">
                  <c:v>0.98048173699999996</c:v>
                </c:pt>
                <c:pt idx="97950">
                  <c:v>0.99833470599999996</c:v>
                </c:pt>
                <c:pt idx="97951">
                  <c:v>0.98048173699999996</c:v>
                </c:pt>
                <c:pt idx="97952">
                  <c:v>0.994798234</c:v>
                </c:pt>
                <c:pt idx="97953">
                  <c:v>0.99090427199999997</c:v>
                </c:pt>
                <c:pt idx="97954">
                  <c:v>0.99466263200000005</c:v>
                </c:pt>
                <c:pt idx="97955">
                  <c:v>0.994798234</c:v>
                </c:pt>
                <c:pt idx="97956">
                  <c:v>0.98337578699999995</c:v>
                </c:pt>
                <c:pt idx="97957">
                  <c:v>0.99466263200000005</c:v>
                </c:pt>
                <c:pt idx="97958">
                  <c:v>0.98048173699999996</c:v>
                </c:pt>
                <c:pt idx="97959">
                  <c:v>0.98337578699999995</c:v>
                </c:pt>
                <c:pt idx="97960">
                  <c:v>0.99466263200000005</c:v>
                </c:pt>
                <c:pt idx="97961">
                  <c:v>0.99027694600000005</c:v>
                </c:pt>
                <c:pt idx="97962">
                  <c:v>0.99466263200000005</c:v>
                </c:pt>
                <c:pt idx="97963">
                  <c:v>0.99466263200000005</c:v>
                </c:pt>
                <c:pt idx="97964">
                  <c:v>0.99466263200000005</c:v>
                </c:pt>
                <c:pt idx="97965">
                  <c:v>0.98048173699999996</c:v>
                </c:pt>
                <c:pt idx="97966">
                  <c:v>0.98048173699999996</c:v>
                </c:pt>
                <c:pt idx="97967">
                  <c:v>0.98337578699999995</c:v>
                </c:pt>
                <c:pt idx="97968">
                  <c:v>0.97450132499999997</c:v>
                </c:pt>
                <c:pt idx="97969">
                  <c:v>0.99015918800000002</c:v>
                </c:pt>
                <c:pt idx="97970">
                  <c:v>0.994798234</c:v>
                </c:pt>
                <c:pt idx="97971">
                  <c:v>0.98337578699999995</c:v>
                </c:pt>
                <c:pt idx="97972">
                  <c:v>0.99833470599999996</c:v>
                </c:pt>
                <c:pt idx="97973">
                  <c:v>0.98337578699999995</c:v>
                </c:pt>
                <c:pt idx="97974">
                  <c:v>0.98337578699999995</c:v>
                </c:pt>
                <c:pt idx="97975">
                  <c:v>0.99466263200000005</c:v>
                </c:pt>
                <c:pt idx="97976">
                  <c:v>0.98048173699999996</c:v>
                </c:pt>
                <c:pt idx="97977">
                  <c:v>0.99833470599999996</c:v>
                </c:pt>
                <c:pt idx="97978">
                  <c:v>0.99833470599999996</c:v>
                </c:pt>
                <c:pt idx="97979">
                  <c:v>0.99466263200000005</c:v>
                </c:pt>
                <c:pt idx="97980">
                  <c:v>0.99090427199999997</c:v>
                </c:pt>
                <c:pt idx="97981">
                  <c:v>0.99015918800000002</c:v>
                </c:pt>
                <c:pt idx="97982">
                  <c:v>0.99466263200000005</c:v>
                </c:pt>
                <c:pt idx="97983">
                  <c:v>0.98048173699999996</c:v>
                </c:pt>
                <c:pt idx="97984">
                  <c:v>0.99466263200000005</c:v>
                </c:pt>
                <c:pt idx="97985">
                  <c:v>0.98337578699999995</c:v>
                </c:pt>
                <c:pt idx="97986">
                  <c:v>0.98337578699999995</c:v>
                </c:pt>
                <c:pt idx="97987">
                  <c:v>0.99833470599999996</c:v>
                </c:pt>
                <c:pt idx="97988">
                  <c:v>0.99456953599999998</c:v>
                </c:pt>
                <c:pt idx="97989">
                  <c:v>0.99833470599999996</c:v>
                </c:pt>
                <c:pt idx="97990">
                  <c:v>0.99466263200000005</c:v>
                </c:pt>
                <c:pt idx="97991">
                  <c:v>0.98337578699999995</c:v>
                </c:pt>
                <c:pt idx="97992">
                  <c:v>0.99100769600000005</c:v>
                </c:pt>
                <c:pt idx="97993">
                  <c:v>0.98337578699999995</c:v>
                </c:pt>
                <c:pt idx="97994">
                  <c:v>0.98337578699999995</c:v>
                </c:pt>
                <c:pt idx="97995">
                  <c:v>0.98048173699999996</c:v>
                </c:pt>
                <c:pt idx="97996">
                  <c:v>0.98337578699999995</c:v>
                </c:pt>
                <c:pt idx="97997">
                  <c:v>0.98337578699999995</c:v>
                </c:pt>
                <c:pt idx="97998">
                  <c:v>0.99466263200000005</c:v>
                </c:pt>
                <c:pt idx="97999">
                  <c:v>0.99833470599999996</c:v>
                </c:pt>
                <c:pt idx="98000">
                  <c:v>0.99833470599999996</c:v>
                </c:pt>
                <c:pt idx="98001">
                  <c:v>0.99466263200000005</c:v>
                </c:pt>
                <c:pt idx="98002">
                  <c:v>0.99626751000000002</c:v>
                </c:pt>
                <c:pt idx="98003">
                  <c:v>0.98337578699999995</c:v>
                </c:pt>
                <c:pt idx="98004">
                  <c:v>0.99466263200000005</c:v>
                </c:pt>
                <c:pt idx="98005">
                  <c:v>0.98048173699999996</c:v>
                </c:pt>
                <c:pt idx="98006">
                  <c:v>0.99466263200000005</c:v>
                </c:pt>
                <c:pt idx="98007">
                  <c:v>0.99466263200000005</c:v>
                </c:pt>
                <c:pt idx="98008">
                  <c:v>0.994798234</c:v>
                </c:pt>
                <c:pt idx="98009">
                  <c:v>0.994798234</c:v>
                </c:pt>
                <c:pt idx="98010">
                  <c:v>0.99833470599999996</c:v>
                </c:pt>
                <c:pt idx="98011">
                  <c:v>0.994798234</c:v>
                </c:pt>
                <c:pt idx="98012">
                  <c:v>0.99100769600000005</c:v>
                </c:pt>
                <c:pt idx="98013">
                  <c:v>0.99466263200000005</c:v>
                </c:pt>
                <c:pt idx="98014">
                  <c:v>0.98337578699999995</c:v>
                </c:pt>
                <c:pt idx="98015">
                  <c:v>0.99833470599999996</c:v>
                </c:pt>
                <c:pt idx="98016">
                  <c:v>0.98337578699999995</c:v>
                </c:pt>
                <c:pt idx="98017">
                  <c:v>0.99466263200000005</c:v>
                </c:pt>
                <c:pt idx="98018">
                  <c:v>0.987316898</c:v>
                </c:pt>
                <c:pt idx="98019">
                  <c:v>0.99100769600000005</c:v>
                </c:pt>
                <c:pt idx="98020">
                  <c:v>0.98337578699999995</c:v>
                </c:pt>
                <c:pt idx="98021">
                  <c:v>0.99466263200000005</c:v>
                </c:pt>
                <c:pt idx="98022">
                  <c:v>0.99466263200000005</c:v>
                </c:pt>
                <c:pt idx="98023">
                  <c:v>0.98337578699999995</c:v>
                </c:pt>
                <c:pt idx="98024">
                  <c:v>0.98337578699999995</c:v>
                </c:pt>
                <c:pt idx="98025">
                  <c:v>0.99833470599999996</c:v>
                </c:pt>
                <c:pt idx="98026">
                  <c:v>0.99833470599999996</c:v>
                </c:pt>
                <c:pt idx="98027">
                  <c:v>0.98337578699999995</c:v>
                </c:pt>
                <c:pt idx="98028">
                  <c:v>0.994798234</c:v>
                </c:pt>
                <c:pt idx="98029">
                  <c:v>0.994798234</c:v>
                </c:pt>
                <c:pt idx="98030">
                  <c:v>0.98337578699999995</c:v>
                </c:pt>
                <c:pt idx="98031">
                  <c:v>0.98552498799999999</c:v>
                </c:pt>
                <c:pt idx="98032">
                  <c:v>0.98048173699999996</c:v>
                </c:pt>
                <c:pt idx="98033">
                  <c:v>0.99833470599999996</c:v>
                </c:pt>
                <c:pt idx="98034">
                  <c:v>0.98337578699999995</c:v>
                </c:pt>
                <c:pt idx="98035">
                  <c:v>0.99833470599999996</c:v>
                </c:pt>
                <c:pt idx="98036">
                  <c:v>0.99100769600000005</c:v>
                </c:pt>
                <c:pt idx="98037">
                  <c:v>0.99833470599999996</c:v>
                </c:pt>
                <c:pt idx="98038">
                  <c:v>0.987316898</c:v>
                </c:pt>
                <c:pt idx="98039">
                  <c:v>0.994798234</c:v>
                </c:pt>
                <c:pt idx="98040">
                  <c:v>0.994798234</c:v>
                </c:pt>
                <c:pt idx="98041">
                  <c:v>0.99466263200000005</c:v>
                </c:pt>
                <c:pt idx="98042">
                  <c:v>0.99466263200000005</c:v>
                </c:pt>
                <c:pt idx="98043">
                  <c:v>0.98337578699999995</c:v>
                </c:pt>
                <c:pt idx="98044">
                  <c:v>0.98337578699999995</c:v>
                </c:pt>
                <c:pt idx="98045">
                  <c:v>0.98337578699999995</c:v>
                </c:pt>
                <c:pt idx="98046">
                  <c:v>0.98337578699999995</c:v>
                </c:pt>
                <c:pt idx="98047">
                  <c:v>0.99456953599999998</c:v>
                </c:pt>
                <c:pt idx="98048">
                  <c:v>0.99833470599999996</c:v>
                </c:pt>
                <c:pt idx="98049">
                  <c:v>0.98048173699999996</c:v>
                </c:pt>
                <c:pt idx="98050">
                  <c:v>0.99466263200000005</c:v>
                </c:pt>
                <c:pt idx="98051">
                  <c:v>0.99466263200000005</c:v>
                </c:pt>
                <c:pt idx="98052">
                  <c:v>0.99833470599999996</c:v>
                </c:pt>
                <c:pt idx="98053">
                  <c:v>0.99466263200000005</c:v>
                </c:pt>
                <c:pt idx="98054">
                  <c:v>0.99466263200000005</c:v>
                </c:pt>
                <c:pt idx="98055">
                  <c:v>0.99833470599999996</c:v>
                </c:pt>
                <c:pt idx="98056">
                  <c:v>0.99466263200000005</c:v>
                </c:pt>
                <c:pt idx="98057">
                  <c:v>0.98048173699999996</c:v>
                </c:pt>
                <c:pt idx="98058">
                  <c:v>0.99015918800000002</c:v>
                </c:pt>
                <c:pt idx="98059">
                  <c:v>0.99466263200000005</c:v>
                </c:pt>
                <c:pt idx="98060">
                  <c:v>0.98337578699999995</c:v>
                </c:pt>
                <c:pt idx="98061">
                  <c:v>0.99466263200000005</c:v>
                </c:pt>
                <c:pt idx="98062">
                  <c:v>0.99100769600000005</c:v>
                </c:pt>
                <c:pt idx="98063">
                  <c:v>0.98337578699999995</c:v>
                </c:pt>
                <c:pt idx="98064">
                  <c:v>0.99100769600000005</c:v>
                </c:pt>
                <c:pt idx="98065">
                  <c:v>0.98048173699999996</c:v>
                </c:pt>
                <c:pt idx="98066">
                  <c:v>0.99466263200000005</c:v>
                </c:pt>
                <c:pt idx="98067">
                  <c:v>0.99466263200000005</c:v>
                </c:pt>
                <c:pt idx="98068">
                  <c:v>0.99466263200000005</c:v>
                </c:pt>
                <c:pt idx="98069">
                  <c:v>0.99833470599999996</c:v>
                </c:pt>
                <c:pt idx="98070">
                  <c:v>0.98337578699999995</c:v>
                </c:pt>
                <c:pt idx="98071">
                  <c:v>0.99833470599999996</c:v>
                </c:pt>
                <c:pt idx="98072">
                  <c:v>0.99466263200000005</c:v>
                </c:pt>
                <c:pt idx="98073">
                  <c:v>0.99015918800000002</c:v>
                </c:pt>
                <c:pt idx="98074">
                  <c:v>0.99027694600000005</c:v>
                </c:pt>
                <c:pt idx="98075">
                  <c:v>0.98337578699999995</c:v>
                </c:pt>
                <c:pt idx="98076">
                  <c:v>0.98337578699999995</c:v>
                </c:pt>
                <c:pt idx="98077">
                  <c:v>0.99833470599999996</c:v>
                </c:pt>
                <c:pt idx="98078">
                  <c:v>0.98529628999999996</c:v>
                </c:pt>
                <c:pt idx="98079">
                  <c:v>0.99833470599999996</c:v>
                </c:pt>
                <c:pt idx="98080">
                  <c:v>0.98337578699999995</c:v>
                </c:pt>
                <c:pt idx="98081">
                  <c:v>0.97367844699999995</c:v>
                </c:pt>
                <c:pt idx="98082">
                  <c:v>0.98337578699999995</c:v>
                </c:pt>
                <c:pt idx="98083">
                  <c:v>0.99466263200000005</c:v>
                </c:pt>
                <c:pt idx="98084">
                  <c:v>0.98729905299999998</c:v>
                </c:pt>
                <c:pt idx="98085">
                  <c:v>0.99635453600000001</c:v>
                </c:pt>
                <c:pt idx="98086">
                  <c:v>0.987316898</c:v>
                </c:pt>
                <c:pt idx="98087">
                  <c:v>0.98048173699999996</c:v>
                </c:pt>
                <c:pt idx="98088">
                  <c:v>0.99466263200000005</c:v>
                </c:pt>
                <c:pt idx="98089">
                  <c:v>0.98337578699999995</c:v>
                </c:pt>
                <c:pt idx="98090">
                  <c:v>0.98048173699999996</c:v>
                </c:pt>
                <c:pt idx="98091">
                  <c:v>0.99466263200000005</c:v>
                </c:pt>
                <c:pt idx="98092">
                  <c:v>0.98337578699999995</c:v>
                </c:pt>
                <c:pt idx="98093">
                  <c:v>0.99833470599999996</c:v>
                </c:pt>
                <c:pt idx="98094">
                  <c:v>0.99833470599999996</c:v>
                </c:pt>
                <c:pt idx="98095">
                  <c:v>0.99833470599999996</c:v>
                </c:pt>
                <c:pt idx="98096">
                  <c:v>0.99466263200000005</c:v>
                </c:pt>
                <c:pt idx="98097">
                  <c:v>0.98337578699999995</c:v>
                </c:pt>
                <c:pt idx="98098">
                  <c:v>0.99833470599999996</c:v>
                </c:pt>
                <c:pt idx="98099">
                  <c:v>0.99466263200000005</c:v>
                </c:pt>
                <c:pt idx="98100">
                  <c:v>0.99833470599999996</c:v>
                </c:pt>
                <c:pt idx="98101">
                  <c:v>0.994798234</c:v>
                </c:pt>
                <c:pt idx="98102">
                  <c:v>0.99833470599999996</c:v>
                </c:pt>
                <c:pt idx="98103">
                  <c:v>0.99833470599999996</c:v>
                </c:pt>
                <c:pt idx="98104">
                  <c:v>0.99466263200000005</c:v>
                </c:pt>
                <c:pt idx="98105">
                  <c:v>0.98048173699999996</c:v>
                </c:pt>
                <c:pt idx="98106">
                  <c:v>0.98337578699999995</c:v>
                </c:pt>
                <c:pt idx="98107">
                  <c:v>0.98048173699999996</c:v>
                </c:pt>
                <c:pt idx="98108">
                  <c:v>0.98337578699999995</c:v>
                </c:pt>
                <c:pt idx="98109">
                  <c:v>0.99833470599999996</c:v>
                </c:pt>
                <c:pt idx="98110">
                  <c:v>0.99090427199999997</c:v>
                </c:pt>
                <c:pt idx="98111">
                  <c:v>0.99833470599999996</c:v>
                </c:pt>
                <c:pt idx="98112">
                  <c:v>0.99466263200000005</c:v>
                </c:pt>
                <c:pt idx="98113">
                  <c:v>0.98048173699999996</c:v>
                </c:pt>
                <c:pt idx="98114">
                  <c:v>0.99833470599999996</c:v>
                </c:pt>
                <c:pt idx="98115">
                  <c:v>0.98337578699999995</c:v>
                </c:pt>
                <c:pt idx="98116">
                  <c:v>0.99833470599999996</c:v>
                </c:pt>
                <c:pt idx="98117">
                  <c:v>0.98337578699999995</c:v>
                </c:pt>
                <c:pt idx="98118">
                  <c:v>0.99466263200000005</c:v>
                </c:pt>
                <c:pt idx="98119">
                  <c:v>0.98552498799999999</c:v>
                </c:pt>
                <c:pt idx="98120">
                  <c:v>0.97933389000000004</c:v>
                </c:pt>
                <c:pt idx="98121">
                  <c:v>0.98337578699999995</c:v>
                </c:pt>
                <c:pt idx="98122">
                  <c:v>0.99833470599999996</c:v>
                </c:pt>
                <c:pt idx="98123">
                  <c:v>0.987316898</c:v>
                </c:pt>
                <c:pt idx="98124">
                  <c:v>0.99833470599999996</c:v>
                </c:pt>
                <c:pt idx="98125">
                  <c:v>0.994798234</c:v>
                </c:pt>
                <c:pt idx="98126">
                  <c:v>0.99833470599999996</c:v>
                </c:pt>
                <c:pt idx="98127">
                  <c:v>0.99833470599999996</c:v>
                </c:pt>
                <c:pt idx="98128">
                  <c:v>0.98337578699999995</c:v>
                </c:pt>
                <c:pt idx="98129">
                  <c:v>0.98337578699999995</c:v>
                </c:pt>
                <c:pt idx="98130">
                  <c:v>0.994798234</c:v>
                </c:pt>
                <c:pt idx="98131">
                  <c:v>0.98337578699999995</c:v>
                </c:pt>
                <c:pt idx="98132">
                  <c:v>0.99466263200000005</c:v>
                </c:pt>
                <c:pt idx="98133">
                  <c:v>0.98337578699999995</c:v>
                </c:pt>
                <c:pt idx="98134">
                  <c:v>0.994798234</c:v>
                </c:pt>
                <c:pt idx="98135">
                  <c:v>0.98337578699999995</c:v>
                </c:pt>
                <c:pt idx="98136">
                  <c:v>0.98048173699999996</c:v>
                </c:pt>
                <c:pt idx="98137">
                  <c:v>0.99090427199999997</c:v>
                </c:pt>
                <c:pt idx="98138">
                  <c:v>0.99466263200000005</c:v>
                </c:pt>
                <c:pt idx="98139">
                  <c:v>0.98337578699999995</c:v>
                </c:pt>
                <c:pt idx="98140">
                  <c:v>0.98048173699999996</c:v>
                </c:pt>
                <c:pt idx="98141">
                  <c:v>0.98337578699999995</c:v>
                </c:pt>
                <c:pt idx="98142">
                  <c:v>0.98337578699999995</c:v>
                </c:pt>
                <c:pt idx="98143">
                  <c:v>0.994798234</c:v>
                </c:pt>
                <c:pt idx="98144">
                  <c:v>0.98337578699999995</c:v>
                </c:pt>
                <c:pt idx="98145">
                  <c:v>0.99027694600000005</c:v>
                </c:pt>
                <c:pt idx="98146">
                  <c:v>0.994798234</c:v>
                </c:pt>
                <c:pt idx="98147">
                  <c:v>0.99466263200000005</c:v>
                </c:pt>
                <c:pt idx="98148">
                  <c:v>0.99100769600000005</c:v>
                </c:pt>
                <c:pt idx="98149">
                  <c:v>0.99466263200000005</c:v>
                </c:pt>
                <c:pt idx="98150">
                  <c:v>0.99466263200000005</c:v>
                </c:pt>
                <c:pt idx="98151">
                  <c:v>0.994798234</c:v>
                </c:pt>
                <c:pt idx="98152">
                  <c:v>0.99466263200000005</c:v>
                </c:pt>
                <c:pt idx="98153">
                  <c:v>0.99833470599999996</c:v>
                </c:pt>
                <c:pt idx="98154">
                  <c:v>0.97933389000000004</c:v>
                </c:pt>
                <c:pt idx="98155">
                  <c:v>0.994798234</c:v>
                </c:pt>
                <c:pt idx="98156">
                  <c:v>0.98048173699999996</c:v>
                </c:pt>
                <c:pt idx="98157">
                  <c:v>0.98337578699999995</c:v>
                </c:pt>
                <c:pt idx="98158">
                  <c:v>0.99833470599999996</c:v>
                </c:pt>
                <c:pt idx="98159">
                  <c:v>0.98048173699999996</c:v>
                </c:pt>
                <c:pt idx="98160">
                  <c:v>0.99833470599999996</c:v>
                </c:pt>
                <c:pt idx="98161">
                  <c:v>0.99833470599999996</c:v>
                </c:pt>
                <c:pt idx="98162">
                  <c:v>0.98337578699999995</c:v>
                </c:pt>
                <c:pt idx="98163">
                  <c:v>0.98529628999999996</c:v>
                </c:pt>
                <c:pt idx="98164">
                  <c:v>0.99027694600000005</c:v>
                </c:pt>
                <c:pt idx="98165">
                  <c:v>0.98337578699999995</c:v>
                </c:pt>
                <c:pt idx="98166">
                  <c:v>0.994798234</c:v>
                </c:pt>
                <c:pt idx="98167">
                  <c:v>0.99833470599999996</c:v>
                </c:pt>
                <c:pt idx="98168">
                  <c:v>0.98048173699999996</c:v>
                </c:pt>
                <c:pt idx="98169">
                  <c:v>0.994798234</c:v>
                </c:pt>
                <c:pt idx="98170">
                  <c:v>0.99466263200000005</c:v>
                </c:pt>
                <c:pt idx="98171">
                  <c:v>0.97825968500000005</c:v>
                </c:pt>
                <c:pt idx="98172">
                  <c:v>0.99466263200000005</c:v>
                </c:pt>
                <c:pt idx="98173">
                  <c:v>0.98337578699999995</c:v>
                </c:pt>
                <c:pt idx="98174">
                  <c:v>0.98337578699999995</c:v>
                </c:pt>
                <c:pt idx="98175">
                  <c:v>0.99833470599999996</c:v>
                </c:pt>
                <c:pt idx="98176">
                  <c:v>0.98337578699999995</c:v>
                </c:pt>
                <c:pt idx="98177">
                  <c:v>0.98337578699999995</c:v>
                </c:pt>
                <c:pt idx="98178">
                  <c:v>0.994798234</c:v>
                </c:pt>
                <c:pt idx="98179">
                  <c:v>0.99833470599999996</c:v>
                </c:pt>
                <c:pt idx="98180">
                  <c:v>0.98048173699999996</c:v>
                </c:pt>
                <c:pt idx="98181">
                  <c:v>0.99833470599999996</c:v>
                </c:pt>
                <c:pt idx="98182">
                  <c:v>0.99466263200000005</c:v>
                </c:pt>
                <c:pt idx="98183">
                  <c:v>0.98337578699999995</c:v>
                </c:pt>
                <c:pt idx="98184">
                  <c:v>0.99466263200000005</c:v>
                </c:pt>
                <c:pt idx="98185">
                  <c:v>0.994798234</c:v>
                </c:pt>
                <c:pt idx="98186">
                  <c:v>0.994798234</c:v>
                </c:pt>
                <c:pt idx="98187">
                  <c:v>0.99635453600000001</c:v>
                </c:pt>
                <c:pt idx="98188">
                  <c:v>0.98337578699999995</c:v>
                </c:pt>
                <c:pt idx="98189">
                  <c:v>0.98048173699999996</c:v>
                </c:pt>
                <c:pt idx="98190">
                  <c:v>0.99027694600000005</c:v>
                </c:pt>
                <c:pt idx="98191">
                  <c:v>0.99466263200000005</c:v>
                </c:pt>
                <c:pt idx="98192">
                  <c:v>0.98549281</c:v>
                </c:pt>
                <c:pt idx="98193">
                  <c:v>0.99090427199999997</c:v>
                </c:pt>
                <c:pt idx="98194">
                  <c:v>0.98337578699999995</c:v>
                </c:pt>
                <c:pt idx="98195">
                  <c:v>0.99833470599999996</c:v>
                </c:pt>
                <c:pt idx="98196">
                  <c:v>0.99466263200000005</c:v>
                </c:pt>
                <c:pt idx="98197">
                  <c:v>0.98337578699999995</c:v>
                </c:pt>
                <c:pt idx="98198">
                  <c:v>0.98048173699999996</c:v>
                </c:pt>
                <c:pt idx="98199">
                  <c:v>0.987316898</c:v>
                </c:pt>
                <c:pt idx="98200">
                  <c:v>0.99833470599999996</c:v>
                </c:pt>
                <c:pt idx="98201">
                  <c:v>0.98048173699999996</c:v>
                </c:pt>
                <c:pt idx="98202">
                  <c:v>0.99466263200000005</c:v>
                </c:pt>
                <c:pt idx="98203">
                  <c:v>0.987316898</c:v>
                </c:pt>
                <c:pt idx="98204">
                  <c:v>0.994798234</c:v>
                </c:pt>
                <c:pt idx="98205">
                  <c:v>0.994798234</c:v>
                </c:pt>
                <c:pt idx="98206">
                  <c:v>0.99833470599999996</c:v>
                </c:pt>
                <c:pt idx="98207">
                  <c:v>0.98048173699999996</c:v>
                </c:pt>
                <c:pt idx="98208">
                  <c:v>0.98337578699999995</c:v>
                </c:pt>
                <c:pt idx="98209">
                  <c:v>0.99466263200000005</c:v>
                </c:pt>
                <c:pt idx="98210">
                  <c:v>0.98337578699999995</c:v>
                </c:pt>
                <c:pt idx="98211">
                  <c:v>0.98337578699999995</c:v>
                </c:pt>
                <c:pt idx="98212">
                  <c:v>0.99833470599999996</c:v>
                </c:pt>
                <c:pt idx="98213">
                  <c:v>0.98337578699999995</c:v>
                </c:pt>
                <c:pt idx="98214">
                  <c:v>0.99466263200000005</c:v>
                </c:pt>
                <c:pt idx="98215">
                  <c:v>0.99833470599999996</c:v>
                </c:pt>
                <c:pt idx="98216">
                  <c:v>0.99833470599999996</c:v>
                </c:pt>
                <c:pt idx="98217">
                  <c:v>0.98337578699999995</c:v>
                </c:pt>
                <c:pt idx="98218">
                  <c:v>0.99466263200000005</c:v>
                </c:pt>
                <c:pt idx="98219">
                  <c:v>0.99466263200000005</c:v>
                </c:pt>
                <c:pt idx="98220">
                  <c:v>0.99466263200000005</c:v>
                </c:pt>
                <c:pt idx="98221">
                  <c:v>0.99833470599999996</c:v>
                </c:pt>
                <c:pt idx="98222">
                  <c:v>0.994798234</c:v>
                </c:pt>
                <c:pt idx="98223">
                  <c:v>0.99833470599999996</c:v>
                </c:pt>
                <c:pt idx="98224">
                  <c:v>0.98337578699999995</c:v>
                </c:pt>
                <c:pt idx="98225">
                  <c:v>0.98337578699999995</c:v>
                </c:pt>
                <c:pt idx="98226">
                  <c:v>0.99466263200000005</c:v>
                </c:pt>
                <c:pt idx="98227">
                  <c:v>0.994798234</c:v>
                </c:pt>
                <c:pt idx="98228">
                  <c:v>0.98337578699999995</c:v>
                </c:pt>
                <c:pt idx="98229">
                  <c:v>0.99833470599999996</c:v>
                </c:pt>
                <c:pt idx="98230">
                  <c:v>0.994798234</c:v>
                </c:pt>
                <c:pt idx="98231">
                  <c:v>0.98337578699999995</c:v>
                </c:pt>
                <c:pt idx="98232">
                  <c:v>0.99466263200000005</c:v>
                </c:pt>
                <c:pt idx="98233">
                  <c:v>0.994798234</c:v>
                </c:pt>
                <c:pt idx="98234">
                  <c:v>0.98337578699999995</c:v>
                </c:pt>
                <c:pt idx="98235">
                  <c:v>0.99466263200000005</c:v>
                </c:pt>
                <c:pt idx="98236">
                  <c:v>0.98337578699999995</c:v>
                </c:pt>
                <c:pt idx="98237">
                  <c:v>0.99466263200000005</c:v>
                </c:pt>
                <c:pt idx="98238">
                  <c:v>0.98337578699999995</c:v>
                </c:pt>
                <c:pt idx="98239">
                  <c:v>0.99466263200000005</c:v>
                </c:pt>
                <c:pt idx="98240">
                  <c:v>0.98337578699999995</c:v>
                </c:pt>
                <c:pt idx="98241">
                  <c:v>0.994798234</c:v>
                </c:pt>
                <c:pt idx="98242">
                  <c:v>0.98337578699999995</c:v>
                </c:pt>
                <c:pt idx="98243">
                  <c:v>0.99466263200000005</c:v>
                </c:pt>
                <c:pt idx="98244">
                  <c:v>0.994798234</c:v>
                </c:pt>
                <c:pt idx="98245">
                  <c:v>0.99833470599999996</c:v>
                </c:pt>
                <c:pt idx="98246">
                  <c:v>0.99466263200000005</c:v>
                </c:pt>
                <c:pt idx="98247">
                  <c:v>0.99466263200000005</c:v>
                </c:pt>
                <c:pt idx="98248">
                  <c:v>0.99466263200000005</c:v>
                </c:pt>
                <c:pt idx="98249">
                  <c:v>0.99466263200000005</c:v>
                </c:pt>
                <c:pt idx="98250">
                  <c:v>0.99466263200000005</c:v>
                </c:pt>
                <c:pt idx="98251">
                  <c:v>0.99466263200000005</c:v>
                </c:pt>
                <c:pt idx="98252">
                  <c:v>0.994798234</c:v>
                </c:pt>
                <c:pt idx="98253">
                  <c:v>0.994798234</c:v>
                </c:pt>
                <c:pt idx="98254">
                  <c:v>0.99466263200000005</c:v>
                </c:pt>
                <c:pt idx="98255">
                  <c:v>0.99466263200000005</c:v>
                </c:pt>
                <c:pt idx="98256">
                  <c:v>0.99466263200000005</c:v>
                </c:pt>
                <c:pt idx="98257">
                  <c:v>0.98048173699999996</c:v>
                </c:pt>
                <c:pt idx="98258">
                  <c:v>0.994798234</c:v>
                </c:pt>
                <c:pt idx="98259">
                  <c:v>0.98048173699999996</c:v>
                </c:pt>
                <c:pt idx="98260">
                  <c:v>0.99833470599999996</c:v>
                </c:pt>
                <c:pt idx="98261">
                  <c:v>0.99015918800000002</c:v>
                </c:pt>
                <c:pt idx="98262">
                  <c:v>0.99466263200000005</c:v>
                </c:pt>
                <c:pt idx="98263">
                  <c:v>0.99015918800000002</c:v>
                </c:pt>
                <c:pt idx="98264">
                  <c:v>0.994798234</c:v>
                </c:pt>
                <c:pt idx="98265">
                  <c:v>0.99833470599999996</c:v>
                </c:pt>
                <c:pt idx="98266">
                  <c:v>0.99833470599999996</c:v>
                </c:pt>
                <c:pt idx="98267">
                  <c:v>0.98337578699999995</c:v>
                </c:pt>
                <c:pt idx="98268">
                  <c:v>0.98337578699999995</c:v>
                </c:pt>
                <c:pt idx="98269">
                  <c:v>0.98337578699999995</c:v>
                </c:pt>
                <c:pt idx="98270">
                  <c:v>0.99466263200000005</c:v>
                </c:pt>
                <c:pt idx="98271">
                  <c:v>0.99466263200000005</c:v>
                </c:pt>
                <c:pt idx="98272">
                  <c:v>0.994798234</c:v>
                </c:pt>
                <c:pt idx="98273">
                  <c:v>0.99466263200000005</c:v>
                </c:pt>
                <c:pt idx="98274">
                  <c:v>0.987316898</c:v>
                </c:pt>
                <c:pt idx="98275">
                  <c:v>0.994798234</c:v>
                </c:pt>
                <c:pt idx="98276">
                  <c:v>0.99833470599999996</c:v>
                </c:pt>
                <c:pt idx="98277">
                  <c:v>0.99466263200000005</c:v>
                </c:pt>
                <c:pt idx="98278">
                  <c:v>0.99833470599999996</c:v>
                </c:pt>
                <c:pt idx="98279">
                  <c:v>0.98048173699999996</c:v>
                </c:pt>
                <c:pt idx="98280">
                  <c:v>0.98729905299999998</c:v>
                </c:pt>
                <c:pt idx="98281">
                  <c:v>0.99833470599999996</c:v>
                </c:pt>
                <c:pt idx="98282">
                  <c:v>0.994798234</c:v>
                </c:pt>
                <c:pt idx="98283">
                  <c:v>0.98337578699999995</c:v>
                </c:pt>
                <c:pt idx="98284">
                  <c:v>0.98048173699999996</c:v>
                </c:pt>
                <c:pt idx="98285">
                  <c:v>0.98337578699999995</c:v>
                </c:pt>
                <c:pt idx="98286">
                  <c:v>0.98337578699999995</c:v>
                </c:pt>
                <c:pt idx="98287">
                  <c:v>0.99833470599999996</c:v>
                </c:pt>
                <c:pt idx="98288">
                  <c:v>0.98048173699999996</c:v>
                </c:pt>
                <c:pt idx="98289">
                  <c:v>0.99833470599999996</c:v>
                </c:pt>
                <c:pt idx="98290">
                  <c:v>0.99100769600000005</c:v>
                </c:pt>
                <c:pt idx="98291">
                  <c:v>0.994798234</c:v>
                </c:pt>
                <c:pt idx="98292">
                  <c:v>0.99833470599999996</c:v>
                </c:pt>
                <c:pt idx="98293">
                  <c:v>0.99833470599999996</c:v>
                </c:pt>
                <c:pt idx="98294">
                  <c:v>0.99833470599999996</c:v>
                </c:pt>
                <c:pt idx="98295">
                  <c:v>0.99833470599999996</c:v>
                </c:pt>
                <c:pt idx="98296">
                  <c:v>0.98729905299999998</c:v>
                </c:pt>
                <c:pt idx="98297">
                  <c:v>0.994798234</c:v>
                </c:pt>
                <c:pt idx="98298">
                  <c:v>0.98337578699999995</c:v>
                </c:pt>
                <c:pt idx="98299">
                  <c:v>0.98337578699999995</c:v>
                </c:pt>
                <c:pt idx="98300">
                  <c:v>0.99833470599999996</c:v>
                </c:pt>
                <c:pt idx="98301">
                  <c:v>0.994798234</c:v>
                </c:pt>
                <c:pt idx="98302">
                  <c:v>0.98337578699999995</c:v>
                </c:pt>
                <c:pt idx="98303">
                  <c:v>0.99466263200000005</c:v>
                </c:pt>
                <c:pt idx="98304">
                  <c:v>0.99027694600000005</c:v>
                </c:pt>
                <c:pt idx="98305">
                  <c:v>0.99466263200000005</c:v>
                </c:pt>
                <c:pt idx="98306">
                  <c:v>0.99833470599999996</c:v>
                </c:pt>
                <c:pt idx="98307">
                  <c:v>0.98337578699999995</c:v>
                </c:pt>
                <c:pt idx="98308">
                  <c:v>0.994798234</c:v>
                </c:pt>
                <c:pt idx="98309">
                  <c:v>0.99833470599999996</c:v>
                </c:pt>
                <c:pt idx="98310">
                  <c:v>0.994798234</c:v>
                </c:pt>
                <c:pt idx="98311">
                  <c:v>0.99466263200000005</c:v>
                </c:pt>
                <c:pt idx="98312">
                  <c:v>0.99466263200000005</c:v>
                </c:pt>
                <c:pt idx="98313">
                  <c:v>0.99833470599999996</c:v>
                </c:pt>
                <c:pt idx="98314">
                  <c:v>0.994798234</c:v>
                </c:pt>
                <c:pt idx="98315">
                  <c:v>0.99833470599999996</c:v>
                </c:pt>
                <c:pt idx="98316">
                  <c:v>0.994798234</c:v>
                </c:pt>
                <c:pt idx="98317">
                  <c:v>0.98337578699999995</c:v>
                </c:pt>
                <c:pt idx="98318">
                  <c:v>0.99833470599999996</c:v>
                </c:pt>
                <c:pt idx="98319">
                  <c:v>0.98048173699999996</c:v>
                </c:pt>
                <c:pt idx="98320">
                  <c:v>0.99466263200000005</c:v>
                </c:pt>
                <c:pt idx="98321">
                  <c:v>0.994798234</c:v>
                </c:pt>
                <c:pt idx="98322">
                  <c:v>0.99466263200000005</c:v>
                </c:pt>
                <c:pt idx="98323">
                  <c:v>0.99466263200000005</c:v>
                </c:pt>
                <c:pt idx="98324">
                  <c:v>0.98337578699999995</c:v>
                </c:pt>
                <c:pt idx="98325">
                  <c:v>0.98337578699999995</c:v>
                </c:pt>
                <c:pt idx="98326">
                  <c:v>0.99833470599999996</c:v>
                </c:pt>
                <c:pt idx="98327">
                  <c:v>0.994798234</c:v>
                </c:pt>
                <c:pt idx="98328">
                  <c:v>0.994798234</c:v>
                </c:pt>
                <c:pt idx="98329">
                  <c:v>0.99466263200000005</c:v>
                </c:pt>
                <c:pt idx="98330">
                  <c:v>0.98337578699999995</c:v>
                </c:pt>
                <c:pt idx="98331">
                  <c:v>0.99833470599999996</c:v>
                </c:pt>
                <c:pt idx="98332">
                  <c:v>0.99833470599999996</c:v>
                </c:pt>
                <c:pt idx="98333">
                  <c:v>0.98337578699999995</c:v>
                </c:pt>
                <c:pt idx="98334">
                  <c:v>0.99466263200000005</c:v>
                </c:pt>
                <c:pt idx="98335">
                  <c:v>0.98669746800000002</c:v>
                </c:pt>
                <c:pt idx="98336">
                  <c:v>0.99833470599999996</c:v>
                </c:pt>
                <c:pt idx="98337">
                  <c:v>0.99833470599999996</c:v>
                </c:pt>
                <c:pt idx="98338">
                  <c:v>0.99833470599999996</c:v>
                </c:pt>
                <c:pt idx="98339">
                  <c:v>0.99833470599999996</c:v>
                </c:pt>
                <c:pt idx="98340">
                  <c:v>0.99090427199999997</c:v>
                </c:pt>
                <c:pt idx="98341">
                  <c:v>0.99100769600000005</c:v>
                </c:pt>
                <c:pt idx="98342">
                  <c:v>0.98337578699999995</c:v>
                </c:pt>
                <c:pt idx="98343">
                  <c:v>0.98337578699999995</c:v>
                </c:pt>
                <c:pt idx="98344">
                  <c:v>0.99833470599999996</c:v>
                </c:pt>
                <c:pt idx="98345">
                  <c:v>0.99626751000000002</c:v>
                </c:pt>
                <c:pt idx="98346">
                  <c:v>0.99466263200000005</c:v>
                </c:pt>
                <c:pt idx="98347">
                  <c:v>0.99833470599999996</c:v>
                </c:pt>
                <c:pt idx="98348">
                  <c:v>0.99833470599999996</c:v>
                </c:pt>
                <c:pt idx="98349">
                  <c:v>0.994798234</c:v>
                </c:pt>
                <c:pt idx="98350">
                  <c:v>0.99466263200000005</c:v>
                </c:pt>
                <c:pt idx="98351">
                  <c:v>0.994798234</c:v>
                </c:pt>
                <c:pt idx="98352">
                  <c:v>0.994798234</c:v>
                </c:pt>
                <c:pt idx="98353">
                  <c:v>0.98337578699999995</c:v>
                </c:pt>
                <c:pt idx="98354">
                  <c:v>0.99466263200000005</c:v>
                </c:pt>
                <c:pt idx="98355">
                  <c:v>0.98048173699999996</c:v>
                </c:pt>
                <c:pt idx="98356">
                  <c:v>0.994798234</c:v>
                </c:pt>
                <c:pt idx="98357">
                  <c:v>0.99833470599999996</c:v>
                </c:pt>
                <c:pt idx="98358">
                  <c:v>0.99466263200000005</c:v>
                </c:pt>
                <c:pt idx="98359">
                  <c:v>0.98048173699999996</c:v>
                </c:pt>
                <c:pt idx="98360">
                  <c:v>0.98337578699999995</c:v>
                </c:pt>
                <c:pt idx="98361">
                  <c:v>0.99466263200000005</c:v>
                </c:pt>
                <c:pt idx="98362">
                  <c:v>0.99466263200000005</c:v>
                </c:pt>
                <c:pt idx="98363">
                  <c:v>0.99833470599999996</c:v>
                </c:pt>
                <c:pt idx="98364">
                  <c:v>0.994798234</c:v>
                </c:pt>
                <c:pt idx="98365">
                  <c:v>0.99833470599999996</c:v>
                </c:pt>
                <c:pt idx="98366">
                  <c:v>0.99833470599999996</c:v>
                </c:pt>
                <c:pt idx="98367">
                  <c:v>0.99100769600000005</c:v>
                </c:pt>
                <c:pt idx="98368">
                  <c:v>0.99466263200000005</c:v>
                </c:pt>
                <c:pt idx="98369">
                  <c:v>0.994798234</c:v>
                </c:pt>
                <c:pt idx="98370">
                  <c:v>0.99466263200000005</c:v>
                </c:pt>
                <c:pt idx="98371">
                  <c:v>0.98048173699999996</c:v>
                </c:pt>
                <c:pt idx="98372">
                  <c:v>0.99466263200000005</c:v>
                </c:pt>
                <c:pt idx="98373">
                  <c:v>0.994798234</c:v>
                </c:pt>
                <c:pt idx="98374">
                  <c:v>0.98337578699999995</c:v>
                </c:pt>
                <c:pt idx="98375">
                  <c:v>0.98337578699999995</c:v>
                </c:pt>
                <c:pt idx="98376">
                  <c:v>0.99466263200000005</c:v>
                </c:pt>
                <c:pt idx="98377">
                  <c:v>0.99833470599999996</c:v>
                </c:pt>
                <c:pt idx="98378">
                  <c:v>0.99466263200000005</c:v>
                </c:pt>
                <c:pt idx="98379">
                  <c:v>0.98337578699999995</c:v>
                </c:pt>
                <c:pt idx="98380">
                  <c:v>0.98337578699999995</c:v>
                </c:pt>
                <c:pt idx="98381">
                  <c:v>0.98048173699999996</c:v>
                </c:pt>
                <c:pt idx="98382">
                  <c:v>0.99833470599999996</c:v>
                </c:pt>
                <c:pt idx="98383">
                  <c:v>0.98048173699999996</c:v>
                </c:pt>
                <c:pt idx="98384">
                  <c:v>0.99466263200000005</c:v>
                </c:pt>
                <c:pt idx="98385">
                  <c:v>0.99833470599999996</c:v>
                </c:pt>
                <c:pt idx="98386">
                  <c:v>0.99626751000000002</c:v>
                </c:pt>
                <c:pt idx="98387">
                  <c:v>0.99833470599999996</c:v>
                </c:pt>
                <c:pt idx="98388">
                  <c:v>0.99833470599999996</c:v>
                </c:pt>
                <c:pt idx="98389">
                  <c:v>0.98337578699999995</c:v>
                </c:pt>
                <c:pt idx="98390">
                  <c:v>0.994798234</c:v>
                </c:pt>
                <c:pt idx="98391">
                  <c:v>0.98337578699999995</c:v>
                </c:pt>
                <c:pt idx="98392">
                  <c:v>0.98048173699999996</c:v>
                </c:pt>
                <c:pt idx="98393">
                  <c:v>0.99466263200000005</c:v>
                </c:pt>
                <c:pt idx="98394">
                  <c:v>0.98337578699999995</c:v>
                </c:pt>
                <c:pt idx="98395">
                  <c:v>0.99466263200000005</c:v>
                </c:pt>
                <c:pt idx="98396">
                  <c:v>0.994798234</c:v>
                </c:pt>
                <c:pt idx="98397">
                  <c:v>0.99833470599999996</c:v>
                </c:pt>
                <c:pt idx="98398">
                  <c:v>0.99833470599999996</c:v>
                </c:pt>
                <c:pt idx="98399">
                  <c:v>0.99833470599999996</c:v>
                </c:pt>
                <c:pt idx="98400">
                  <c:v>0.994798234</c:v>
                </c:pt>
                <c:pt idx="98401">
                  <c:v>0.994798234</c:v>
                </c:pt>
                <c:pt idx="98402">
                  <c:v>0.98337578699999995</c:v>
                </c:pt>
                <c:pt idx="98403">
                  <c:v>0.99466263200000005</c:v>
                </c:pt>
                <c:pt idx="98404">
                  <c:v>0.98529628999999996</c:v>
                </c:pt>
                <c:pt idx="98405">
                  <c:v>0.99466263200000005</c:v>
                </c:pt>
                <c:pt idx="98406">
                  <c:v>0.98337578699999995</c:v>
                </c:pt>
                <c:pt idx="98407">
                  <c:v>0.994798234</c:v>
                </c:pt>
                <c:pt idx="98408">
                  <c:v>0.99466263200000005</c:v>
                </c:pt>
                <c:pt idx="98409">
                  <c:v>0.994798234</c:v>
                </c:pt>
                <c:pt idx="98410">
                  <c:v>0.987316898</c:v>
                </c:pt>
                <c:pt idx="98411">
                  <c:v>0.99466263200000005</c:v>
                </c:pt>
                <c:pt idx="98412">
                  <c:v>0.98552498799999999</c:v>
                </c:pt>
                <c:pt idx="98413">
                  <c:v>0.98048173699999996</c:v>
                </c:pt>
                <c:pt idx="98414">
                  <c:v>0.99466263200000005</c:v>
                </c:pt>
                <c:pt idx="98415">
                  <c:v>0.99466263200000005</c:v>
                </c:pt>
                <c:pt idx="98416">
                  <c:v>0.99466263200000005</c:v>
                </c:pt>
                <c:pt idx="98417">
                  <c:v>0.99466263200000005</c:v>
                </c:pt>
                <c:pt idx="98418">
                  <c:v>0.99466263200000005</c:v>
                </c:pt>
                <c:pt idx="98419">
                  <c:v>0.99833470599999996</c:v>
                </c:pt>
                <c:pt idx="98420">
                  <c:v>0.994798234</c:v>
                </c:pt>
                <c:pt idx="98421">
                  <c:v>0.98048173699999996</c:v>
                </c:pt>
                <c:pt idx="98422">
                  <c:v>0.98337578699999995</c:v>
                </c:pt>
                <c:pt idx="98423">
                  <c:v>0.99466263200000005</c:v>
                </c:pt>
                <c:pt idx="98424">
                  <c:v>0.99466263200000005</c:v>
                </c:pt>
                <c:pt idx="98425">
                  <c:v>0.99466263200000005</c:v>
                </c:pt>
                <c:pt idx="98426">
                  <c:v>0.99833470599999996</c:v>
                </c:pt>
                <c:pt idx="98427">
                  <c:v>0.98337578699999995</c:v>
                </c:pt>
                <c:pt idx="98428">
                  <c:v>0.99466263200000005</c:v>
                </c:pt>
                <c:pt idx="98429">
                  <c:v>0.994798234</c:v>
                </c:pt>
                <c:pt idx="98430">
                  <c:v>0.99466263200000005</c:v>
                </c:pt>
                <c:pt idx="98431">
                  <c:v>0.99466263200000005</c:v>
                </c:pt>
                <c:pt idx="98432">
                  <c:v>0.98669746800000002</c:v>
                </c:pt>
                <c:pt idx="98433">
                  <c:v>0.99466263200000005</c:v>
                </c:pt>
                <c:pt idx="98434">
                  <c:v>0.98337578699999995</c:v>
                </c:pt>
                <c:pt idx="98435">
                  <c:v>0.99466263200000005</c:v>
                </c:pt>
                <c:pt idx="98436">
                  <c:v>0.99833470599999996</c:v>
                </c:pt>
                <c:pt idx="98437">
                  <c:v>0.98337578699999995</c:v>
                </c:pt>
                <c:pt idx="98438">
                  <c:v>0.99090427199999997</c:v>
                </c:pt>
                <c:pt idx="98439">
                  <c:v>0.99466263200000005</c:v>
                </c:pt>
                <c:pt idx="98440">
                  <c:v>0.99456953599999998</c:v>
                </c:pt>
                <c:pt idx="98441">
                  <c:v>0.99833470599999996</c:v>
                </c:pt>
                <c:pt idx="98442">
                  <c:v>0.98529628999999996</c:v>
                </c:pt>
                <c:pt idx="98443">
                  <c:v>0.994798234</c:v>
                </c:pt>
                <c:pt idx="98444">
                  <c:v>0.99626751000000002</c:v>
                </c:pt>
                <c:pt idx="98445">
                  <c:v>0.98337578699999995</c:v>
                </c:pt>
                <c:pt idx="98446">
                  <c:v>0.994798234</c:v>
                </c:pt>
                <c:pt idx="98447">
                  <c:v>0.99833470599999996</c:v>
                </c:pt>
                <c:pt idx="98448">
                  <c:v>0.98048173699999996</c:v>
                </c:pt>
                <c:pt idx="98449">
                  <c:v>0.99466263200000005</c:v>
                </c:pt>
                <c:pt idx="98450">
                  <c:v>0.99466263200000005</c:v>
                </c:pt>
                <c:pt idx="98451">
                  <c:v>0.994798234</c:v>
                </c:pt>
                <c:pt idx="98452">
                  <c:v>0.994798234</c:v>
                </c:pt>
                <c:pt idx="98453">
                  <c:v>0.994798234</c:v>
                </c:pt>
                <c:pt idx="98454">
                  <c:v>0.98337578699999995</c:v>
                </c:pt>
                <c:pt idx="98455">
                  <c:v>0.99466263200000005</c:v>
                </c:pt>
                <c:pt idx="98456">
                  <c:v>0.98337578699999995</c:v>
                </c:pt>
                <c:pt idx="98457">
                  <c:v>0.99466263200000005</c:v>
                </c:pt>
                <c:pt idx="98458">
                  <c:v>0.98337578699999995</c:v>
                </c:pt>
                <c:pt idx="98459">
                  <c:v>0.994798234</c:v>
                </c:pt>
                <c:pt idx="98460">
                  <c:v>0.994798234</c:v>
                </c:pt>
                <c:pt idx="98461">
                  <c:v>0.98048173699999996</c:v>
                </c:pt>
                <c:pt idx="98462">
                  <c:v>0.99466263200000005</c:v>
                </c:pt>
                <c:pt idx="98463">
                  <c:v>0.98337578699999995</c:v>
                </c:pt>
                <c:pt idx="98464">
                  <c:v>0.99833470599999996</c:v>
                </c:pt>
                <c:pt idx="98465">
                  <c:v>0.994798234</c:v>
                </c:pt>
                <c:pt idx="98466">
                  <c:v>0.98529628999999996</c:v>
                </c:pt>
                <c:pt idx="98467">
                  <c:v>0.98048173699999996</c:v>
                </c:pt>
                <c:pt idx="98468">
                  <c:v>0.99466263200000005</c:v>
                </c:pt>
                <c:pt idx="98469">
                  <c:v>0.98337578699999995</c:v>
                </c:pt>
                <c:pt idx="98470">
                  <c:v>0.98729905299999998</c:v>
                </c:pt>
                <c:pt idx="98471">
                  <c:v>0.99833470599999996</c:v>
                </c:pt>
                <c:pt idx="98472">
                  <c:v>0.99466263200000005</c:v>
                </c:pt>
                <c:pt idx="98473">
                  <c:v>0.98337578699999995</c:v>
                </c:pt>
                <c:pt idx="98474">
                  <c:v>0.98048173699999996</c:v>
                </c:pt>
                <c:pt idx="98475">
                  <c:v>0.994798234</c:v>
                </c:pt>
                <c:pt idx="98476">
                  <c:v>0.99466263200000005</c:v>
                </c:pt>
                <c:pt idx="98477">
                  <c:v>0.98552498799999999</c:v>
                </c:pt>
                <c:pt idx="98478">
                  <c:v>0.99833470599999996</c:v>
                </c:pt>
                <c:pt idx="98479">
                  <c:v>0.99466263200000005</c:v>
                </c:pt>
                <c:pt idx="98480">
                  <c:v>0.994798234</c:v>
                </c:pt>
                <c:pt idx="98481">
                  <c:v>0.99466263200000005</c:v>
                </c:pt>
                <c:pt idx="98482">
                  <c:v>0.98048173699999996</c:v>
                </c:pt>
                <c:pt idx="98483">
                  <c:v>0.99466263200000005</c:v>
                </c:pt>
                <c:pt idx="98484">
                  <c:v>0.98337578699999995</c:v>
                </c:pt>
                <c:pt idx="98485">
                  <c:v>0.99466263200000005</c:v>
                </c:pt>
                <c:pt idx="98486">
                  <c:v>0.994798234</c:v>
                </c:pt>
                <c:pt idx="98487">
                  <c:v>0.99466263200000005</c:v>
                </c:pt>
                <c:pt idx="98488">
                  <c:v>0.99027694600000005</c:v>
                </c:pt>
                <c:pt idx="98489">
                  <c:v>0.98337578699999995</c:v>
                </c:pt>
                <c:pt idx="98490">
                  <c:v>0.99466263200000005</c:v>
                </c:pt>
                <c:pt idx="98491">
                  <c:v>0.994798234</c:v>
                </c:pt>
                <c:pt idx="98492">
                  <c:v>0.98048173699999996</c:v>
                </c:pt>
                <c:pt idx="98493">
                  <c:v>0.99466263200000005</c:v>
                </c:pt>
                <c:pt idx="98494">
                  <c:v>0.99833470599999996</c:v>
                </c:pt>
                <c:pt idx="98495">
                  <c:v>0.98337578699999995</c:v>
                </c:pt>
                <c:pt idx="98496">
                  <c:v>0.98337578699999995</c:v>
                </c:pt>
                <c:pt idx="98497">
                  <c:v>0.99833470599999996</c:v>
                </c:pt>
                <c:pt idx="98498">
                  <c:v>0.99466263200000005</c:v>
                </c:pt>
                <c:pt idx="98499">
                  <c:v>0.99833470599999996</c:v>
                </c:pt>
                <c:pt idx="98500">
                  <c:v>0.98337578699999995</c:v>
                </c:pt>
                <c:pt idx="98501">
                  <c:v>0.98552498799999999</c:v>
                </c:pt>
                <c:pt idx="98502">
                  <c:v>0.994798234</c:v>
                </c:pt>
                <c:pt idx="98503">
                  <c:v>0.994798234</c:v>
                </c:pt>
                <c:pt idx="98504">
                  <c:v>0.98337578699999995</c:v>
                </c:pt>
                <c:pt idx="98505">
                  <c:v>0.98048173699999996</c:v>
                </c:pt>
                <c:pt idx="98506">
                  <c:v>0.994798234</c:v>
                </c:pt>
                <c:pt idx="98507">
                  <c:v>0.99833470599999996</c:v>
                </c:pt>
                <c:pt idx="98508">
                  <c:v>0.98048173699999996</c:v>
                </c:pt>
                <c:pt idx="98509">
                  <c:v>0.98337578699999995</c:v>
                </c:pt>
                <c:pt idx="98510">
                  <c:v>0.98048173699999996</c:v>
                </c:pt>
                <c:pt idx="98511">
                  <c:v>0.98048173699999996</c:v>
                </c:pt>
                <c:pt idx="98512">
                  <c:v>0.99466263200000005</c:v>
                </c:pt>
                <c:pt idx="98513">
                  <c:v>0.99833470599999996</c:v>
                </c:pt>
                <c:pt idx="98514">
                  <c:v>0.99833470599999996</c:v>
                </c:pt>
                <c:pt idx="98515">
                  <c:v>0.99833470599999996</c:v>
                </c:pt>
                <c:pt idx="98516">
                  <c:v>0.98337578699999995</c:v>
                </c:pt>
                <c:pt idx="98517">
                  <c:v>0.99466263200000005</c:v>
                </c:pt>
                <c:pt idx="98518">
                  <c:v>0.99466263200000005</c:v>
                </c:pt>
                <c:pt idx="98519">
                  <c:v>0.98669746800000002</c:v>
                </c:pt>
                <c:pt idx="98520">
                  <c:v>0.98337578699999995</c:v>
                </c:pt>
                <c:pt idx="98521">
                  <c:v>0.99466263200000005</c:v>
                </c:pt>
                <c:pt idx="98522">
                  <c:v>0.98337578699999995</c:v>
                </c:pt>
                <c:pt idx="98523">
                  <c:v>0.99833470599999996</c:v>
                </c:pt>
                <c:pt idx="98524">
                  <c:v>0.98337578699999995</c:v>
                </c:pt>
                <c:pt idx="98525">
                  <c:v>0.99466263200000005</c:v>
                </c:pt>
                <c:pt idx="98526">
                  <c:v>0.98337578699999995</c:v>
                </c:pt>
                <c:pt idx="98527">
                  <c:v>0.98337578699999995</c:v>
                </c:pt>
                <c:pt idx="98528">
                  <c:v>0.994798234</c:v>
                </c:pt>
                <c:pt idx="98529">
                  <c:v>0.99090427199999997</c:v>
                </c:pt>
                <c:pt idx="98530">
                  <c:v>0.99626751000000002</c:v>
                </c:pt>
                <c:pt idx="98531">
                  <c:v>0.98337578699999995</c:v>
                </c:pt>
                <c:pt idx="98532">
                  <c:v>0.99466263200000005</c:v>
                </c:pt>
                <c:pt idx="98533">
                  <c:v>0.99466263200000005</c:v>
                </c:pt>
                <c:pt idx="98534">
                  <c:v>0.98048173699999996</c:v>
                </c:pt>
                <c:pt idx="98535">
                  <c:v>0.98337578699999995</c:v>
                </c:pt>
                <c:pt idx="98536">
                  <c:v>0.99833470599999996</c:v>
                </c:pt>
                <c:pt idx="98537">
                  <c:v>0.99466263200000005</c:v>
                </c:pt>
                <c:pt idx="98538">
                  <c:v>0.98975540500000003</c:v>
                </c:pt>
                <c:pt idx="98539">
                  <c:v>0.99466263200000005</c:v>
                </c:pt>
                <c:pt idx="98540">
                  <c:v>0.99466263200000005</c:v>
                </c:pt>
                <c:pt idx="98541">
                  <c:v>0.99833470599999996</c:v>
                </c:pt>
                <c:pt idx="98542">
                  <c:v>0.98337578699999995</c:v>
                </c:pt>
                <c:pt idx="98543">
                  <c:v>0.99833470599999996</c:v>
                </c:pt>
                <c:pt idx="98544">
                  <c:v>0.98337578699999995</c:v>
                </c:pt>
                <c:pt idx="98545">
                  <c:v>0.99100769600000005</c:v>
                </c:pt>
                <c:pt idx="98546">
                  <c:v>0.98048173699999996</c:v>
                </c:pt>
                <c:pt idx="98547">
                  <c:v>0.98337578699999995</c:v>
                </c:pt>
                <c:pt idx="98548">
                  <c:v>0.98337578699999995</c:v>
                </c:pt>
                <c:pt idx="98549">
                  <c:v>0.98337578699999995</c:v>
                </c:pt>
                <c:pt idx="98550">
                  <c:v>0.99466263200000005</c:v>
                </c:pt>
                <c:pt idx="98551">
                  <c:v>0.98337578699999995</c:v>
                </c:pt>
                <c:pt idx="98552">
                  <c:v>0.98337578699999995</c:v>
                </c:pt>
                <c:pt idx="98553">
                  <c:v>0.98337578699999995</c:v>
                </c:pt>
                <c:pt idx="98554">
                  <c:v>0.98337578699999995</c:v>
                </c:pt>
                <c:pt idx="98555">
                  <c:v>0.98048173699999996</c:v>
                </c:pt>
                <c:pt idx="98556">
                  <c:v>0.994798234</c:v>
                </c:pt>
                <c:pt idx="98557">
                  <c:v>0.994798234</c:v>
                </c:pt>
                <c:pt idx="98558">
                  <c:v>0.98549281</c:v>
                </c:pt>
                <c:pt idx="98559">
                  <c:v>0.98337578699999995</c:v>
                </c:pt>
                <c:pt idx="98560">
                  <c:v>0.98337578699999995</c:v>
                </c:pt>
                <c:pt idx="98561">
                  <c:v>0.98337578699999995</c:v>
                </c:pt>
                <c:pt idx="98562">
                  <c:v>0.98337578699999995</c:v>
                </c:pt>
                <c:pt idx="98563">
                  <c:v>0.98048173699999996</c:v>
                </c:pt>
                <c:pt idx="98564">
                  <c:v>0.994798234</c:v>
                </c:pt>
                <c:pt idx="98565">
                  <c:v>0.98337578699999995</c:v>
                </c:pt>
                <c:pt idx="98566">
                  <c:v>0.99466263200000005</c:v>
                </c:pt>
                <c:pt idx="98567">
                  <c:v>0.994798234</c:v>
                </c:pt>
                <c:pt idx="98568">
                  <c:v>0.99626751000000002</c:v>
                </c:pt>
                <c:pt idx="98569">
                  <c:v>0.99466263200000005</c:v>
                </c:pt>
                <c:pt idx="98570">
                  <c:v>0.98337578699999995</c:v>
                </c:pt>
                <c:pt idx="98571">
                  <c:v>0.98337578699999995</c:v>
                </c:pt>
                <c:pt idx="98572">
                  <c:v>0.99466263200000005</c:v>
                </c:pt>
                <c:pt idx="98573">
                  <c:v>0.99466263200000005</c:v>
                </c:pt>
                <c:pt idx="98574">
                  <c:v>0.99466263200000005</c:v>
                </c:pt>
                <c:pt idx="98575">
                  <c:v>0.98337578699999995</c:v>
                </c:pt>
                <c:pt idx="98576">
                  <c:v>0.98337578699999995</c:v>
                </c:pt>
                <c:pt idx="98577">
                  <c:v>0.98048173699999996</c:v>
                </c:pt>
                <c:pt idx="98578">
                  <c:v>0.99833470599999996</c:v>
                </c:pt>
                <c:pt idx="98579">
                  <c:v>0.98337578699999995</c:v>
                </c:pt>
                <c:pt idx="98580">
                  <c:v>0.98337578699999995</c:v>
                </c:pt>
                <c:pt idx="98581">
                  <c:v>0.98337578699999995</c:v>
                </c:pt>
                <c:pt idx="98582">
                  <c:v>0.99833470599999996</c:v>
                </c:pt>
                <c:pt idx="98583">
                  <c:v>0.994798234</c:v>
                </c:pt>
                <c:pt idx="98584">
                  <c:v>0.994798234</c:v>
                </c:pt>
                <c:pt idx="98585">
                  <c:v>0.98337578699999995</c:v>
                </c:pt>
                <c:pt idx="98586">
                  <c:v>0.99466263200000005</c:v>
                </c:pt>
                <c:pt idx="98587">
                  <c:v>0.99833470599999996</c:v>
                </c:pt>
                <c:pt idx="98588">
                  <c:v>0.987316898</c:v>
                </c:pt>
                <c:pt idx="98589">
                  <c:v>0.99466263200000005</c:v>
                </c:pt>
                <c:pt idx="98590">
                  <c:v>0.98337578699999995</c:v>
                </c:pt>
                <c:pt idx="98591">
                  <c:v>0.99466263200000005</c:v>
                </c:pt>
                <c:pt idx="98592">
                  <c:v>0.994798234</c:v>
                </c:pt>
                <c:pt idx="98593">
                  <c:v>0.994798234</c:v>
                </c:pt>
                <c:pt idx="98594">
                  <c:v>0.98337578699999995</c:v>
                </c:pt>
                <c:pt idx="98595">
                  <c:v>0.98337578699999995</c:v>
                </c:pt>
                <c:pt idx="98596">
                  <c:v>0.99833470599999996</c:v>
                </c:pt>
                <c:pt idx="98597">
                  <c:v>0.98337578699999995</c:v>
                </c:pt>
                <c:pt idx="98598">
                  <c:v>0.99466263200000005</c:v>
                </c:pt>
                <c:pt idx="98599">
                  <c:v>0.98048173699999996</c:v>
                </c:pt>
                <c:pt idx="98600">
                  <c:v>0.994798234</c:v>
                </c:pt>
                <c:pt idx="98601">
                  <c:v>0.994798234</c:v>
                </c:pt>
                <c:pt idx="98602">
                  <c:v>0.98337578699999995</c:v>
                </c:pt>
                <c:pt idx="98603">
                  <c:v>0.98337578699999995</c:v>
                </c:pt>
                <c:pt idx="98604">
                  <c:v>0.994798234</c:v>
                </c:pt>
                <c:pt idx="98605">
                  <c:v>0.99466263200000005</c:v>
                </c:pt>
                <c:pt idx="98606">
                  <c:v>0.98337578699999995</c:v>
                </c:pt>
                <c:pt idx="98607">
                  <c:v>0.98048173699999996</c:v>
                </c:pt>
                <c:pt idx="98608">
                  <c:v>0.98048173699999996</c:v>
                </c:pt>
                <c:pt idx="98609">
                  <c:v>0.98048173699999996</c:v>
                </c:pt>
                <c:pt idx="98610">
                  <c:v>0.99466263200000005</c:v>
                </c:pt>
                <c:pt idx="98611">
                  <c:v>0.98048173699999996</c:v>
                </c:pt>
                <c:pt idx="98612">
                  <c:v>0.99833470599999996</c:v>
                </c:pt>
                <c:pt idx="98613">
                  <c:v>0.99466263200000005</c:v>
                </c:pt>
                <c:pt idx="98614">
                  <c:v>0.99100769600000005</c:v>
                </c:pt>
                <c:pt idx="98615">
                  <c:v>0.987316898</c:v>
                </c:pt>
                <c:pt idx="98616">
                  <c:v>0.98337578699999995</c:v>
                </c:pt>
                <c:pt idx="98617">
                  <c:v>0.99833470599999996</c:v>
                </c:pt>
                <c:pt idx="98618">
                  <c:v>0.98337578699999995</c:v>
                </c:pt>
                <c:pt idx="98619">
                  <c:v>0.97825968500000005</c:v>
                </c:pt>
                <c:pt idx="98620">
                  <c:v>0.98337578699999995</c:v>
                </c:pt>
                <c:pt idx="98621">
                  <c:v>0.99090427199999997</c:v>
                </c:pt>
                <c:pt idx="98622">
                  <c:v>0.99833470599999996</c:v>
                </c:pt>
                <c:pt idx="98623">
                  <c:v>0.99833470599999996</c:v>
                </c:pt>
                <c:pt idx="98624">
                  <c:v>0.98337578699999995</c:v>
                </c:pt>
                <c:pt idx="98625">
                  <c:v>0.99466263200000005</c:v>
                </c:pt>
                <c:pt idx="98626">
                  <c:v>0.99466263200000005</c:v>
                </c:pt>
                <c:pt idx="98627">
                  <c:v>0.99027694600000005</c:v>
                </c:pt>
                <c:pt idx="98628">
                  <c:v>0.98048173699999996</c:v>
                </c:pt>
                <c:pt idx="98629">
                  <c:v>0.99466263200000005</c:v>
                </c:pt>
                <c:pt idx="98630">
                  <c:v>0.99466263200000005</c:v>
                </c:pt>
                <c:pt idx="98631">
                  <c:v>0.98337578699999995</c:v>
                </c:pt>
                <c:pt idx="98632">
                  <c:v>0.99833470599999996</c:v>
                </c:pt>
                <c:pt idx="98633">
                  <c:v>0.99456953599999998</c:v>
                </c:pt>
                <c:pt idx="98634">
                  <c:v>0.99833470599999996</c:v>
                </c:pt>
                <c:pt idx="98635">
                  <c:v>0.99466263200000005</c:v>
                </c:pt>
                <c:pt idx="98636">
                  <c:v>0.98337578699999995</c:v>
                </c:pt>
                <c:pt idx="98637">
                  <c:v>0.98337578699999995</c:v>
                </c:pt>
                <c:pt idx="98638">
                  <c:v>0.99833470599999996</c:v>
                </c:pt>
                <c:pt idx="98639">
                  <c:v>0.99833470599999996</c:v>
                </c:pt>
                <c:pt idx="98640">
                  <c:v>0.994798234</c:v>
                </c:pt>
                <c:pt idx="98641">
                  <c:v>0.99833470599999996</c:v>
                </c:pt>
                <c:pt idx="98642">
                  <c:v>0.994798234</c:v>
                </c:pt>
                <c:pt idx="98643">
                  <c:v>0.99833470599999996</c:v>
                </c:pt>
                <c:pt idx="98644">
                  <c:v>0.99466263200000005</c:v>
                </c:pt>
                <c:pt idx="98645">
                  <c:v>0.994798234</c:v>
                </c:pt>
                <c:pt idx="98646">
                  <c:v>0.99466263200000005</c:v>
                </c:pt>
                <c:pt idx="98647">
                  <c:v>0.98048173699999996</c:v>
                </c:pt>
                <c:pt idx="98648">
                  <c:v>0.99160257900000004</c:v>
                </c:pt>
                <c:pt idx="98649">
                  <c:v>0.994798234</c:v>
                </c:pt>
                <c:pt idx="98650">
                  <c:v>0.99833470599999996</c:v>
                </c:pt>
                <c:pt idx="98651">
                  <c:v>0.98048173699999996</c:v>
                </c:pt>
                <c:pt idx="98652">
                  <c:v>0.98337578699999995</c:v>
                </c:pt>
                <c:pt idx="98653">
                  <c:v>0.98337578699999995</c:v>
                </c:pt>
                <c:pt idx="98654">
                  <c:v>0.99100769600000005</c:v>
                </c:pt>
                <c:pt idx="98655">
                  <c:v>0.99466263200000005</c:v>
                </c:pt>
                <c:pt idx="98656">
                  <c:v>0.98048173699999996</c:v>
                </c:pt>
                <c:pt idx="98657">
                  <c:v>0.98337578699999995</c:v>
                </c:pt>
                <c:pt idx="98658">
                  <c:v>0.98048173699999996</c:v>
                </c:pt>
                <c:pt idx="98659">
                  <c:v>0.99833470599999996</c:v>
                </c:pt>
                <c:pt idx="98660">
                  <c:v>0.98337578699999995</c:v>
                </c:pt>
                <c:pt idx="98661">
                  <c:v>0.98048173699999996</c:v>
                </c:pt>
                <c:pt idx="98662">
                  <c:v>0.99466263200000005</c:v>
                </c:pt>
                <c:pt idx="98663">
                  <c:v>0.99466263200000005</c:v>
                </c:pt>
                <c:pt idx="98664">
                  <c:v>0.98048173699999996</c:v>
                </c:pt>
                <c:pt idx="98665">
                  <c:v>0.99833470599999996</c:v>
                </c:pt>
                <c:pt idx="98666">
                  <c:v>0.98337578699999995</c:v>
                </c:pt>
                <c:pt idx="98667">
                  <c:v>0.994798234</c:v>
                </c:pt>
                <c:pt idx="98668">
                  <c:v>0.99833470599999996</c:v>
                </c:pt>
                <c:pt idx="98669">
                  <c:v>0.98048173699999996</c:v>
                </c:pt>
                <c:pt idx="98670">
                  <c:v>0.98048173699999996</c:v>
                </c:pt>
                <c:pt idx="98671">
                  <c:v>0.99833470599999996</c:v>
                </c:pt>
                <c:pt idx="98672">
                  <c:v>0.98337578699999995</c:v>
                </c:pt>
                <c:pt idx="98673">
                  <c:v>0.99466263200000005</c:v>
                </c:pt>
                <c:pt idx="98674">
                  <c:v>0.994798234</c:v>
                </c:pt>
                <c:pt idx="98675">
                  <c:v>0.98048173699999996</c:v>
                </c:pt>
                <c:pt idx="98676">
                  <c:v>0.99833470599999996</c:v>
                </c:pt>
                <c:pt idx="98677">
                  <c:v>0.99833470599999996</c:v>
                </c:pt>
                <c:pt idx="98678">
                  <c:v>0.994798234</c:v>
                </c:pt>
                <c:pt idx="98679">
                  <c:v>0.994798234</c:v>
                </c:pt>
                <c:pt idx="98680">
                  <c:v>0.99466263200000005</c:v>
                </c:pt>
                <c:pt idx="98681">
                  <c:v>0.98337578699999995</c:v>
                </c:pt>
                <c:pt idx="98682">
                  <c:v>0.99833470599999996</c:v>
                </c:pt>
                <c:pt idx="98683">
                  <c:v>0.98048173699999996</c:v>
                </c:pt>
                <c:pt idx="98684">
                  <c:v>0.99466263200000005</c:v>
                </c:pt>
                <c:pt idx="98685">
                  <c:v>0.97825968500000005</c:v>
                </c:pt>
                <c:pt idx="98686">
                  <c:v>0.99100769600000005</c:v>
                </c:pt>
                <c:pt idx="98687">
                  <c:v>0.98337578699999995</c:v>
                </c:pt>
                <c:pt idx="98688">
                  <c:v>0.98048173699999996</c:v>
                </c:pt>
                <c:pt idx="98689">
                  <c:v>0.99833470599999996</c:v>
                </c:pt>
                <c:pt idx="98690">
                  <c:v>0.98337578699999995</c:v>
                </c:pt>
                <c:pt idx="98691">
                  <c:v>0.99015918800000002</c:v>
                </c:pt>
                <c:pt idx="98692">
                  <c:v>0.98337578699999995</c:v>
                </c:pt>
                <c:pt idx="98693">
                  <c:v>0.99027694600000005</c:v>
                </c:pt>
                <c:pt idx="98694">
                  <c:v>0.99833470599999996</c:v>
                </c:pt>
                <c:pt idx="98695">
                  <c:v>0.99466263200000005</c:v>
                </c:pt>
                <c:pt idx="98696">
                  <c:v>0.99833470599999996</c:v>
                </c:pt>
                <c:pt idx="98697">
                  <c:v>0.98337578699999995</c:v>
                </c:pt>
                <c:pt idx="98698">
                  <c:v>0.98048173699999996</c:v>
                </c:pt>
                <c:pt idx="98699">
                  <c:v>0.98337578699999995</c:v>
                </c:pt>
                <c:pt idx="98700">
                  <c:v>0.99833470599999996</c:v>
                </c:pt>
                <c:pt idx="98701">
                  <c:v>0.98337578699999995</c:v>
                </c:pt>
                <c:pt idx="98702">
                  <c:v>0.98337578699999995</c:v>
                </c:pt>
                <c:pt idx="98703">
                  <c:v>0.994798234</c:v>
                </c:pt>
                <c:pt idx="98704">
                  <c:v>0.99466263200000005</c:v>
                </c:pt>
                <c:pt idx="98705">
                  <c:v>0.98048173699999996</c:v>
                </c:pt>
                <c:pt idx="98706">
                  <c:v>0.99833470599999996</c:v>
                </c:pt>
                <c:pt idx="98707">
                  <c:v>0.99833470599999996</c:v>
                </c:pt>
                <c:pt idx="98708">
                  <c:v>0.98337578699999995</c:v>
                </c:pt>
                <c:pt idx="98709">
                  <c:v>0.98048173699999996</c:v>
                </c:pt>
                <c:pt idx="98710">
                  <c:v>0.99833470599999996</c:v>
                </c:pt>
                <c:pt idx="98711">
                  <c:v>0.99833470599999996</c:v>
                </c:pt>
                <c:pt idx="98712">
                  <c:v>0.99466263200000005</c:v>
                </c:pt>
                <c:pt idx="98713">
                  <c:v>0.99466263200000005</c:v>
                </c:pt>
                <c:pt idx="98714">
                  <c:v>0.98337578699999995</c:v>
                </c:pt>
                <c:pt idx="98715">
                  <c:v>0.987316898</c:v>
                </c:pt>
                <c:pt idx="98716">
                  <c:v>0.98048173699999996</c:v>
                </c:pt>
                <c:pt idx="98717">
                  <c:v>0.99466263200000005</c:v>
                </c:pt>
                <c:pt idx="98718">
                  <c:v>0.98337578699999995</c:v>
                </c:pt>
                <c:pt idx="98719">
                  <c:v>0.99466263200000005</c:v>
                </c:pt>
                <c:pt idx="98720">
                  <c:v>0.994798234</c:v>
                </c:pt>
                <c:pt idx="98721">
                  <c:v>0.99466263200000005</c:v>
                </c:pt>
                <c:pt idx="98722">
                  <c:v>0.99466263200000005</c:v>
                </c:pt>
                <c:pt idx="98723">
                  <c:v>0.99833470599999996</c:v>
                </c:pt>
                <c:pt idx="98724">
                  <c:v>0.98048173699999996</c:v>
                </c:pt>
                <c:pt idx="98725">
                  <c:v>0.98337578699999995</c:v>
                </c:pt>
                <c:pt idx="98726">
                  <c:v>0.994798234</c:v>
                </c:pt>
                <c:pt idx="98727">
                  <c:v>0.98337578699999995</c:v>
                </c:pt>
                <c:pt idx="98728">
                  <c:v>0.98337578699999995</c:v>
                </c:pt>
                <c:pt idx="98729">
                  <c:v>0.994798234</c:v>
                </c:pt>
                <c:pt idx="98730">
                  <c:v>0.98337578699999995</c:v>
                </c:pt>
                <c:pt idx="98731">
                  <c:v>0.994798234</c:v>
                </c:pt>
                <c:pt idx="98732">
                  <c:v>0.994798234</c:v>
                </c:pt>
                <c:pt idx="98733">
                  <c:v>0.99833470599999996</c:v>
                </c:pt>
                <c:pt idx="98734">
                  <c:v>0.994798234</c:v>
                </c:pt>
                <c:pt idx="98735">
                  <c:v>0.99466263200000005</c:v>
                </c:pt>
                <c:pt idx="98736">
                  <c:v>0.994798234</c:v>
                </c:pt>
                <c:pt idx="98737">
                  <c:v>0.99466263200000005</c:v>
                </c:pt>
                <c:pt idx="98738">
                  <c:v>0.98048173699999996</c:v>
                </c:pt>
                <c:pt idx="98739">
                  <c:v>0.99015918800000002</c:v>
                </c:pt>
                <c:pt idx="98740">
                  <c:v>0.99833470599999996</c:v>
                </c:pt>
                <c:pt idx="98741">
                  <c:v>0.994798234</c:v>
                </c:pt>
                <c:pt idx="98742">
                  <c:v>0.99833470599999996</c:v>
                </c:pt>
                <c:pt idx="98743">
                  <c:v>0.994798234</c:v>
                </c:pt>
                <c:pt idx="98744">
                  <c:v>0.98337578699999995</c:v>
                </c:pt>
                <c:pt idx="98745">
                  <c:v>0.99466263200000005</c:v>
                </c:pt>
                <c:pt idx="98746">
                  <c:v>0.99466263200000005</c:v>
                </c:pt>
                <c:pt idx="98747">
                  <c:v>0.99833470599999996</c:v>
                </c:pt>
                <c:pt idx="98748">
                  <c:v>0.99466263200000005</c:v>
                </c:pt>
                <c:pt idx="98749">
                  <c:v>0.994798234</c:v>
                </c:pt>
                <c:pt idx="98750">
                  <c:v>0.98549281</c:v>
                </c:pt>
                <c:pt idx="98751">
                  <c:v>0.98337578699999995</c:v>
                </c:pt>
                <c:pt idx="98752">
                  <c:v>0.99833470599999996</c:v>
                </c:pt>
                <c:pt idx="98753">
                  <c:v>0.98048173699999996</c:v>
                </c:pt>
                <c:pt idx="98754">
                  <c:v>0.99833470599999996</c:v>
                </c:pt>
                <c:pt idx="98755">
                  <c:v>0.98048173699999996</c:v>
                </c:pt>
                <c:pt idx="98756">
                  <c:v>0.98048173699999996</c:v>
                </c:pt>
                <c:pt idx="98757">
                  <c:v>0.994798234</c:v>
                </c:pt>
                <c:pt idx="98758">
                  <c:v>0.99466263200000005</c:v>
                </c:pt>
                <c:pt idx="98759">
                  <c:v>0.994798234</c:v>
                </c:pt>
                <c:pt idx="98760">
                  <c:v>0.99466263200000005</c:v>
                </c:pt>
                <c:pt idx="98761">
                  <c:v>0.98337578699999995</c:v>
                </c:pt>
                <c:pt idx="98762">
                  <c:v>0.98337578699999995</c:v>
                </c:pt>
                <c:pt idx="98763">
                  <c:v>0.98048173699999996</c:v>
                </c:pt>
                <c:pt idx="98764">
                  <c:v>0.98337578699999995</c:v>
                </c:pt>
                <c:pt idx="98765">
                  <c:v>0.98337578699999995</c:v>
                </c:pt>
                <c:pt idx="98766">
                  <c:v>0.994798234</c:v>
                </c:pt>
                <c:pt idx="98767">
                  <c:v>0.98048173699999996</c:v>
                </c:pt>
                <c:pt idx="98768">
                  <c:v>0.99833470599999996</c:v>
                </c:pt>
                <c:pt idx="98769">
                  <c:v>0.98048173699999996</c:v>
                </c:pt>
                <c:pt idx="98770">
                  <c:v>0.994798234</c:v>
                </c:pt>
                <c:pt idx="98771">
                  <c:v>0.98337578699999995</c:v>
                </c:pt>
                <c:pt idx="98772">
                  <c:v>0.98337578699999995</c:v>
                </c:pt>
                <c:pt idx="98773">
                  <c:v>0.99466263200000005</c:v>
                </c:pt>
                <c:pt idx="98774">
                  <c:v>0.98337578699999995</c:v>
                </c:pt>
                <c:pt idx="98775">
                  <c:v>0.99466263200000005</c:v>
                </c:pt>
                <c:pt idx="98776">
                  <c:v>0.98337578699999995</c:v>
                </c:pt>
                <c:pt idx="98777">
                  <c:v>0.994798234</c:v>
                </c:pt>
                <c:pt idx="98778">
                  <c:v>0.98048173699999996</c:v>
                </c:pt>
                <c:pt idx="98779">
                  <c:v>0.98048173699999996</c:v>
                </c:pt>
                <c:pt idx="98780">
                  <c:v>0.98729905299999998</c:v>
                </c:pt>
                <c:pt idx="98781">
                  <c:v>0.98337578699999995</c:v>
                </c:pt>
                <c:pt idx="98782">
                  <c:v>0.994798234</c:v>
                </c:pt>
                <c:pt idx="98783">
                  <c:v>0.994798234</c:v>
                </c:pt>
                <c:pt idx="98784">
                  <c:v>0.99466263200000005</c:v>
                </c:pt>
                <c:pt idx="98785">
                  <c:v>0.98048173699999996</c:v>
                </c:pt>
                <c:pt idx="98786">
                  <c:v>0.98729905299999998</c:v>
                </c:pt>
                <c:pt idx="98787">
                  <c:v>0.98337578699999995</c:v>
                </c:pt>
                <c:pt idx="98788">
                  <c:v>0.99466263200000005</c:v>
                </c:pt>
                <c:pt idx="98789">
                  <c:v>0.99833470599999996</c:v>
                </c:pt>
                <c:pt idx="98790">
                  <c:v>0.98337578699999995</c:v>
                </c:pt>
                <c:pt idx="98791">
                  <c:v>0.98048173699999996</c:v>
                </c:pt>
                <c:pt idx="98792">
                  <c:v>0.99833470599999996</c:v>
                </c:pt>
                <c:pt idx="98793">
                  <c:v>0.99833470599999996</c:v>
                </c:pt>
                <c:pt idx="98794">
                  <c:v>0.994798234</c:v>
                </c:pt>
                <c:pt idx="98795">
                  <c:v>0.99833470599999996</c:v>
                </c:pt>
                <c:pt idx="98796">
                  <c:v>0.99466263200000005</c:v>
                </c:pt>
                <c:pt idx="98797">
                  <c:v>0.98729905299999998</c:v>
                </c:pt>
                <c:pt idx="98798">
                  <c:v>0.99466263200000005</c:v>
                </c:pt>
                <c:pt idx="98799">
                  <c:v>0.98337578699999995</c:v>
                </c:pt>
                <c:pt idx="98800">
                  <c:v>0.98337578699999995</c:v>
                </c:pt>
                <c:pt idx="98801">
                  <c:v>0.98337578699999995</c:v>
                </c:pt>
                <c:pt idx="98802">
                  <c:v>0.98337578699999995</c:v>
                </c:pt>
                <c:pt idx="98803">
                  <c:v>0.98337578699999995</c:v>
                </c:pt>
                <c:pt idx="98804">
                  <c:v>0.99466263200000005</c:v>
                </c:pt>
                <c:pt idx="98805">
                  <c:v>0.994798234</c:v>
                </c:pt>
                <c:pt idx="98806">
                  <c:v>0.98337578699999995</c:v>
                </c:pt>
                <c:pt idx="98807">
                  <c:v>0.98337578699999995</c:v>
                </c:pt>
                <c:pt idx="98808">
                  <c:v>0.994798234</c:v>
                </c:pt>
                <c:pt idx="98809">
                  <c:v>0.98337578699999995</c:v>
                </c:pt>
                <c:pt idx="98810">
                  <c:v>0.994798234</c:v>
                </c:pt>
                <c:pt idx="98811">
                  <c:v>0.99466263200000005</c:v>
                </c:pt>
                <c:pt idx="98812">
                  <c:v>0.99833470599999996</c:v>
                </c:pt>
                <c:pt idx="98813">
                  <c:v>0.99466263200000005</c:v>
                </c:pt>
                <c:pt idx="98814">
                  <c:v>0.99466263200000005</c:v>
                </c:pt>
                <c:pt idx="98815">
                  <c:v>0.98048173699999996</c:v>
                </c:pt>
                <c:pt idx="98816">
                  <c:v>0.98337578699999995</c:v>
                </c:pt>
                <c:pt idx="98817">
                  <c:v>0.99466263200000005</c:v>
                </c:pt>
                <c:pt idx="98818">
                  <c:v>0.994798234</c:v>
                </c:pt>
                <c:pt idx="98819">
                  <c:v>0.99090427199999997</c:v>
                </c:pt>
                <c:pt idx="98820">
                  <c:v>0.99466263200000005</c:v>
                </c:pt>
                <c:pt idx="98821">
                  <c:v>0.98337578699999995</c:v>
                </c:pt>
                <c:pt idx="98822">
                  <c:v>0.99466263200000005</c:v>
                </c:pt>
                <c:pt idx="98823">
                  <c:v>0.99833470599999996</c:v>
                </c:pt>
                <c:pt idx="98824">
                  <c:v>0.98337578699999995</c:v>
                </c:pt>
                <c:pt idx="98825">
                  <c:v>0.99466263200000005</c:v>
                </c:pt>
                <c:pt idx="98826">
                  <c:v>0.99833470599999996</c:v>
                </c:pt>
                <c:pt idx="98827">
                  <c:v>0.98337578699999995</c:v>
                </c:pt>
                <c:pt idx="98828">
                  <c:v>0.99833470599999996</c:v>
                </c:pt>
                <c:pt idx="98829">
                  <c:v>0.99833470599999996</c:v>
                </c:pt>
                <c:pt idx="98830">
                  <c:v>0.98337578699999995</c:v>
                </c:pt>
                <c:pt idx="98831">
                  <c:v>0.98337578699999995</c:v>
                </c:pt>
                <c:pt idx="98832">
                  <c:v>0.99466263200000005</c:v>
                </c:pt>
                <c:pt idx="98833">
                  <c:v>0.99833470599999996</c:v>
                </c:pt>
                <c:pt idx="98834">
                  <c:v>0.98337578699999995</c:v>
                </c:pt>
                <c:pt idx="98835">
                  <c:v>0.994798234</c:v>
                </c:pt>
                <c:pt idx="98836">
                  <c:v>0.99466263200000005</c:v>
                </c:pt>
                <c:pt idx="98837">
                  <c:v>0.99466263200000005</c:v>
                </c:pt>
                <c:pt idx="98838">
                  <c:v>0.994798234</c:v>
                </c:pt>
                <c:pt idx="98839">
                  <c:v>0.994798234</c:v>
                </c:pt>
                <c:pt idx="98840">
                  <c:v>0.98337578699999995</c:v>
                </c:pt>
                <c:pt idx="98841">
                  <c:v>0.994798234</c:v>
                </c:pt>
                <c:pt idx="98842">
                  <c:v>0.99466263200000005</c:v>
                </c:pt>
                <c:pt idx="98843">
                  <c:v>0.98337578699999995</c:v>
                </c:pt>
                <c:pt idx="98844">
                  <c:v>0.99466263200000005</c:v>
                </c:pt>
                <c:pt idx="98845">
                  <c:v>0.99833470599999996</c:v>
                </c:pt>
                <c:pt idx="98846">
                  <c:v>0.987316898</c:v>
                </c:pt>
                <c:pt idx="98847">
                  <c:v>0.99466263200000005</c:v>
                </c:pt>
                <c:pt idx="98848">
                  <c:v>0.98337578699999995</c:v>
                </c:pt>
                <c:pt idx="98849">
                  <c:v>0.98048173699999996</c:v>
                </c:pt>
                <c:pt idx="98850">
                  <c:v>0.98337578699999995</c:v>
                </c:pt>
                <c:pt idx="98851">
                  <c:v>0.98048173699999996</c:v>
                </c:pt>
                <c:pt idx="98852">
                  <c:v>0.99466263200000005</c:v>
                </c:pt>
                <c:pt idx="98853">
                  <c:v>0.98337578699999995</c:v>
                </c:pt>
                <c:pt idx="98854">
                  <c:v>0.99833470599999996</c:v>
                </c:pt>
                <c:pt idx="98855">
                  <c:v>0.99466263200000005</c:v>
                </c:pt>
                <c:pt idx="98856">
                  <c:v>0.98337578699999995</c:v>
                </c:pt>
                <c:pt idx="98857">
                  <c:v>0.98337578699999995</c:v>
                </c:pt>
                <c:pt idx="98858">
                  <c:v>0.98337578699999995</c:v>
                </c:pt>
                <c:pt idx="98859">
                  <c:v>0.99833470599999996</c:v>
                </c:pt>
                <c:pt idx="98860">
                  <c:v>0.99833470599999996</c:v>
                </c:pt>
                <c:pt idx="98861">
                  <c:v>0.987316898</c:v>
                </c:pt>
                <c:pt idx="98862">
                  <c:v>0.994798234</c:v>
                </c:pt>
                <c:pt idx="98863">
                  <c:v>0.98337578699999995</c:v>
                </c:pt>
                <c:pt idx="98864">
                  <c:v>0.994798234</c:v>
                </c:pt>
                <c:pt idx="98865">
                  <c:v>0.98337578699999995</c:v>
                </c:pt>
                <c:pt idx="98866">
                  <c:v>0.98337578699999995</c:v>
                </c:pt>
                <c:pt idx="98867">
                  <c:v>0.98337578699999995</c:v>
                </c:pt>
                <c:pt idx="98868">
                  <c:v>0.98529628999999996</c:v>
                </c:pt>
                <c:pt idx="98869">
                  <c:v>0.98729905299999998</c:v>
                </c:pt>
                <c:pt idx="98870">
                  <c:v>0.994798234</c:v>
                </c:pt>
                <c:pt idx="98871">
                  <c:v>0.98337578699999995</c:v>
                </c:pt>
                <c:pt idx="98872">
                  <c:v>0.98337578699999995</c:v>
                </c:pt>
                <c:pt idx="98873">
                  <c:v>0.99466263200000005</c:v>
                </c:pt>
                <c:pt idx="98874">
                  <c:v>0.99466263200000005</c:v>
                </c:pt>
                <c:pt idx="98875">
                  <c:v>0.99466263200000005</c:v>
                </c:pt>
                <c:pt idx="98876">
                  <c:v>0.98048173699999996</c:v>
                </c:pt>
                <c:pt idx="98877">
                  <c:v>0.99466263200000005</c:v>
                </c:pt>
                <c:pt idx="98878">
                  <c:v>0.99833470599999996</c:v>
                </c:pt>
                <c:pt idx="98879">
                  <c:v>0.994798234</c:v>
                </c:pt>
                <c:pt idx="98880">
                  <c:v>0.994798234</c:v>
                </c:pt>
                <c:pt idx="98881">
                  <c:v>0.987316898</c:v>
                </c:pt>
                <c:pt idx="98882">
                  <c:v>0.98337578699999995</c:v>
                </c:pt>
                <c:pt idx="98883">
                  <c:v>0.99466263200000005</c:v>
                </c:pt>
                <c:pt idx="98884">
                  <c:v>0.98048173699999996</c:v>
                </c:pt>
                <c:pt idx="98885">
                  <c:v>0.98729905299999998</c:v>
                </c:pt>
                <c:pt idx="98886">
                  <c:v>0.994798234</c:v>
                </c:pt>
                <c:pt idx="98887">
                  <c:v>0.994798234</c:v>
                </c:pt>
                <c:pt idx="98888">
                  <c:v>0.98337578699999995</c:v>
                </c:pt>
                <c:pt idx="98889">
                  <c:v>0.994798234</c:v>
                </c:pt>
                <c:pt idx="98890">
                  <c:v>0.99466263200000005</c:v>
                </c:pt>
                <c:pt idx="98891">
                  <c:v>0.98048173699999996</c:v>
                </c:pt>
                <c:pt idx="98892">
                  <c:v>0.99833470599999996</c:v>
                </c:pt>
                <c:pt idx="98893">
                  <c:v>0.98337578699999995</c:v>
                </c:pt>
                <c:pt idx="98894">
                  <c:v>0.99100769600000005</c:v>
                </c:pt>
                <c:pt idx="98895">
                  <c:v>0.98337578699999995</c:v>
                </c:pt>
                <c:pt idx="98896">
                  <c:v>0.98337578699999995</c:v>
                </c:pt>
                <c:pt idx="98897">
                  <c:v>0.99833470599999996</c:v>
                </c:pt>
                <c:pt idx="98898">
                  <c:v>0.99833470599999996</c:v>
                </c:pt>
                <c:pt idx="98899">
                  <c:v>0.98337578699999995</c:v>
                </c:pt>
                <c:pt idx="98900">
                  <c:v>0.98337578699999995</c:v>
                </c:pt>
                <c:pt idx="98901">
                  <c:v>0.99466263200000005</c:v>
                </c:pt>
                <c:pt idx="98902">
                  <c:v>0.994798234</c:v>
                </c:pt>
                <c:pt idx="98903">
                  <c:v>0.98048173699999996</c:v>
                </c:pt>
                <c:pt idx="98904">
                  <c:v>0.98337578699999995</c:v>
                </c:pt>
                <c:pt idx="98905">
                  <c:v>0.98337578699999995</c:v>
                </c:pt>
                <c:pt idx="98906">
                  <c:v>0.99833470599999996</c:v>
                </c:pt>
                <c:pt idx="98907">
                  <c:v>0.99466263200000005</c:v>
                </c:pt>
                <c:pt idx="98908">
                  <c:v>0.99466263200000005</c:v>
                </c:pt>
                <c:pt idx="98909">
                  <c:v>0.98337578699999995</c:v>
                </c:pt>
                <c:pt idx="98910">
                  <c:v>0.99833470599999996</c:v>
                </c:pt>
                <c:pt idx="98911">
                  <c:v>0.99466263200000005</c:v>
                </c:pt>
                <c:pt idx="98912">
                  <c:v>0.99833470599999996</c:v>
                </c:pt>
                <c:pt idx="98913">
                  <c:v>0.98337578699999995</c:v>
                </c:pt>
                <c:pt idx="98914">
                  <c:v>0.994798234</c:v>
                </c:pt>
                <c:pt idx="98915">
                  <c:v>0.98337578699999995</c:v>
                </c:pt>
                <c:pt idx="98916">
                  <c:v>0.98337578699999995</c:v>
                </c:pt>
                <c:pt idx="98917">
                  <c:v>0.99833470599999996</c:v>
                </c:pt>
                <c:pt idx="98918">
                  <c:v>0.98337578699999995</c:v>
                </c:pt>
                <c:pt idx="98919">
                  <c:v>0.98048173699999996</c:v>
                </c:pt>
                <c:pt idx="98920">
                  <c:v>0.99456953599999998</c:v>
                </c:pt>
                <c:pt idx="98921">
                  <c:v>0.98729905299999998</c:v>
                </c:pt>
                <c:pt idx="98922">
                  <c:v>0.98048173699999996</c:v>
                </c:pt>
                <c:pt idx="98923">
                  <c:v>0.98337578699999995</c:v>
                </c:pt>
                <c:pt idx="98924">
                  <c:v>0.99466263200000005</c:v>
                </c:pt>
                <c:pt idx="98925">
                  <c:v>0.98337578699999995</c:v>
                </c:pt>
                <c:pt idx="98926">
                  <c:v>0.99833470599999996</c:v>
                </c:pt>
                <c:pt idx="98927">
                  <c:v>0.98048173699999996</c:v>
                </c:pt>
                <c:pt idx="98928">
                  <c:v>0.98337578699999995</c:v>
                </c:pt>
                <c:pt idx="98929">
                  <c:v>0.99833470599999996</c:v>
                </c:pt>
                <c:pt idx="98930">
                  <c:v>0.98337578699999995</c:v>
                </c:pt>
                <c:pt idx="98931">
                  <c:v>0.98337578699999995</c:v>
                </c:pt>
                <c:pt idx="98932">
                  <c:v>0.99466263200000005</c:v>
                </c:pt>
                <c:pt idx="98933">
                  <c:v>0.98337578699999995</c:v>
                </c:pt>
                <c:pt idx="98934">
                  <c:v>0.98337578699999995</c:v>
                </c:pt>
                <c:pt idx="98935">
                  <c:v>0.98048173699999996</c:v>
                </c:pt>
                <c:pt idx="98936">
                  <c:v>0.994798234</c:v>
                </c:pt>
                <c:pt idx="98937">
                  <c:v>0.99833470599999996</c:v>
                </c:pt>
                <c:pt idx="98938">
                  <c:v>0.99833470599999996</c:v>
                </c:pt>
                <c:pt idx="98939">
                  <c:v>0.99466263200000005</c:v>
                </c:pt>
                <c:pt idx="98940">
                  <c:v>0.99027694600000005</c:v>
                </c:pt>
                <c:pt idx="98941">
                  <c:v>0.994798234</c:v>
                </c:pt>
                <c:pt idx="98942">
                  <c:v>0.98337578699999995</c:v>
                </c:pt>
                <c:pt idx="98943">
                  <c:v>0.98337578699999995</c:v>
                </c:pt>
                <c:pt idx="98944">
                  <c:v>0.98337578699999995</c:v>
                </c:pt>
                <c:pt idx="98945">
                  <c:v>0.98048173699999996</c:v>
                </c:pt>
                <c:pt idx="98946">
                  <c:v>0.99466263200000005</c:v>
                </c:pt>
                <c:pt idx="98947">
                  <c:v>0.99833470599999996</c:v>
                </c:pt>
                <c:pt idx="98948">
                  <c:v>0.98048173699999996</c:v>
                </c:pt>
                <c:pt idx="98949">
                  <c:v>0.994798234</c:v>
                </c:pt>
                <c:pt idx="98950">
                  <c:v>0.98337578699999995</c:v>
                </c:pt>
                <c:pt idx="98951">
                  <c:v>0.98048173699999996</c:v>
                </c:pt>
                <c:pt idx="98952">
                  <c:v>0.994798234</c:v>
                </c:pt>
                <c:pt idx="98953">
                  <c:v>0.98337578699999995</c:v>
                </c:pt>
                <c:pt idx="98954">
                  <c:v>0.98337578699999995</c:v>
                </c:pt>
                <c:pt idx="98955">
                  <c:v>0.99466263200000005</c:v>
                </c:pt>
                <c:pt idx="98956">
                  <c:v>0.994798234</c:v>
                </c:pt>
                <c:pt idx="98957">
                  <c:v>0.98048173699999996</c:v>
                </c:pt>
                <c:pt idx="98958">
                  <c:v>0.98337578699999995</c:v>
                </c:pt>
                <c:pt idx="98959">
                  <c:v>0.994798234</c:v>
                </c:pt>
                <c:pt idx="98960">
                  <c:v>0.994798234</c:v>
                </c:pt>
                <c:pt idx="98961">
                  <c:v>0.994798234</c:v>
                </c:pt>
                <c:pt idx="98962">
                  <c:v>0.98048173699999996</c:v>
                </c:pt>
                <c:pt idx="98963">
                  <c:v>0.99833470599999996</c:v>
                </c:pt>
                <c:pt idx="98964">
                  <c:v>0.98337578699999995</c:v>
                </c:pt>
                <c:pt idx="98965">
                  <c:v>0.99833470599999996</c:v>
                </c:pt>
                <c:pt idx="98966">
                  <c:v>0.98337578699999995</c:v>
                </c:pt>
                <c:pt idx="98967">
                  <c:v>0.99833470599999996</c:v>
                </c:pt>
                <c:pt idx="98968">
                  <c:v>0.994798234</c:v>
                </c:pt>
                <c:pt idx="98969">
                  <c:v>0.994798234</c:v>
                </c:pt>
                <c:pt idx="98970">
                  <c:v>0.987316898</c:v>
                </c:pt>
                <c:pt idx="98971">
                  <c:v>0.994798234</c:v>
                </c:pt>
                <c:pt idx="98972">
                  <c:v>0.98729905299999998</c:v>
                </c:pt>
                <c:pt idx="98973">
                  <c:v>0.98337578699999995</c:v>
                </c:pt>
                <c:pt idx="98974">
                  <c:v>0.99466263200000005</c:v>
                </c:pt>
                <c:pt idx="98975">
                  <c:v>0.99833470599999996</c:v>
                </c:pt>
                <c:pt idx="98976">
                  <c:v>0.994798234</c:v>
                </c:pt>
                <c:pt idx="98977">
                  <c:v>0.99833470599999996</c:v>
                </c:pt>
                <c:pt idx="98978">
                  <c:v>0.994798234</c:v>
                </c:pt>
                <c:pt idx="98979">
                  <c:v>0.994798234</c:v>
                </c:pt>
                <c:pt idx="98980">
                  <c:v>0.98337578699999995</c:v>
                </c:pt>
                <c:pt idx="98981">
                  <c:v>0.99466263200000005</c:v>
                </c:pt>
                <c:pt idx="98982">
                  <c:v>0.994798234</c:v>
                </c:pt>
                <c:pt idx="98983">
                  <c:v>0.98048173699999996</c:v>
                </c:pt>
                <c:pt idx="98984">
                  <c:v>0.98337578699999995</c:v>
                </c:pt>
                <c:pt idx="98985">
                  <c:v>0.98048173699999996</c:v>
                </c:pt>
                <c:pt idx="98986">
                  <c:v>0.99466263200000005</c:v>
                </c:pt>
                <c:pt idx="98987">
                  <c:v>0.99466263200000005</c:v>
                </c:pt>
                <c:pt idx="98988">
                  <c:v>0.98048173699999996</c:v>
                </c:pt>
                <c:pt idx="98989">
                  <c:v>0.99833470599999996</c:v>
                </c:pt>
                <c:pt idx="98990">
                  <c:v>0.98048173699999996</c:v>
                </c:pt>
                <c:pt idx="98991">
                  <c:v>0.98529628999999996</c:v>
                </c:pt>
                <c:pt idx="98992">
                  <c:v>0.98337578699999995</c:v>
                </c:pt>
                <c:pt idx="98993">
                  <c:v>0.994798234</c:v>
                </c:pt>
                <c:pt idx="98994">
                  <c:v>0.99626751000000002</c:v>
                </c:pt>
                <c:pt idx="98995">
                  <c:v>0.99833470599999996</c:v>
                </c:pt>
                <c:pt idx="98996">
                  <c:v>0.994798234</c:v>
                </c:pt>
                <c:pt idx="98997">
                  <c:v>0.99466263200000005</c:v>
                </c:pt>
                <c:pt idx="98998">
                  <c:v>0.994798234</c:v>
                </c:pt>
                <c:pt idx="98999">
                  <c:v>0.98337578699999995</c:v>
                </c:pt>
                <c:pt idx="99000">
                  <c:v>0.98337578699999995</c:v>
                </c:pt>
                <c:pt idx="99001">
                  <c:v>0.98337578699999995</c:v>
                </c:pt>
                <c:pt idx="99002">
                  <c:v>0.994798234</c:v>
                </c:pt>
                <c:pt idx="99003">
                  <c:v>0.98337578699999995</c:v>
                </c:pt>
                <c:pt idx="99004">
                  <c:v>0.99833470599999996</c:v>
                </c:pt>
                <c:pt idx="99005">
                  <c:v>0.994798234</c:v>
                </c:pt>
                <c:pt idx="99006">
                  <c:v>0.994798234</c:v>
                </c:pt>
                <c:pt idx="99007">
                  <c:v>0.994798234</c:v>
                </c:pt>
                <c:pt idx="99008">
                  <c:v>0.99466263200000005</c:v>
                </c:pt>
                <c:pt idx="99009">
                  <c:v>0.99466263200000005</c:v>
                </c:pt>
                <c:pt idx="99010">
                  <c:v>0.99833470599999996</c:v>
                </c:pt>
                <c:pt idx="99011">
                  <c:v>0.98048173699999996</c:v>
                </c:pt>
                <c:pt idx="99012">
                  <c:v>0.99833470599999996</c:v>
                </c:pt>
                <c:pt idx="99013">
                  <c:v>0.98048173699999996</c:v>
                </c:pt>
                <c:pt idx="99014">
                  <c:v>0.99466263200000005</c:v>
                </c:pt>
                <c:pt idx="99015">
                  <c:v>0.98337578699999995</c:v>
                </c:pt>
                <c:pt idx="99016">
                  <c:v>0.98337578699999995</c:v>
                </c:pt>
                <c:pt idx="99017">
                  <c:v>0.99466263200000005</c:v>
                </c:pt>
                <c:pt idx="99018">
                  <c:v>0.98048173699999996</c:v>
                </c:pt>
                <c:pt idx="99019">
                  <c:v>0.98337578699999995</c:v>
                </c:pt>
                <c:pt idx="99020">
                  <c:v>0.99833470599999996</c:v>
                </c:pt>
                <c:pt idx="99021">
                  <c:v>0.994798234</c:v>
                </c:pt>
                <c:pt idx="99022">
                  <c:v>0.99100769600000005</c:v>
                </c:pt>
                <c:pt idx="99023">
                  <c:v>0.98529628999999996</c:v>
                </c:pt>
                <c:pt idx="99024">
                  <c:v>0.98337578699999995</c:v>
                </c:pt>
                <c:pt idx="99025">
                  <c:v>0.99833470599999996</c:v>
                </c:pt>
                <c:pt idx="99026">
                  <c:v>0.99466263200000005</c:v>
                </c:pt>
                <c:pt idx="99027">
                  <c:v>0.99090427199999997</c:v>
                </c:pt>
                <c:pt idx="99028">
                  <c:v>0.994798234</c:v>
                </c:pt>
                <c:pt idx="99029">
                  <c:v>0.994798234</c:v>
                </c:pt>
                <c:pt idx="99030">
                  <c:v>0.99833470599999996</c:v>
                </c:pt>
                <c:pt idx="99031">
                  <c:v>0.98048173699999996</c:v>
                </c:pt>
                <c:pt idx="99032">
                  <c:v>0.99833470599999996</c:v>
                </c:pt>
                <c:pt idx="99033">
                  <c:v>0.98337578699999995</c:v>
                </c:pt>
                <c:pt idx="99034">
                  <c:v>0.99833470599999996</c:v>
                </c:pt>
                <c:pt idx="99035">
                  <c:v>0.99833470599999996</c:v>
                </c:pt>
                <c:pt idx="99036">
                  <c:v>0.98337578699999995</c:v>
                </c:pt>
                <c:pt idx="99037">
                  <c:v>0.99466263200000005</c:v>
                </c:pt>
                <c:pt idx="99038">
                  <c:v>0.99090427199999997</c:v>
                </c:pt>
                <c:pt idx="99039">
                  <c:v>0.994798234</c:v>
                </c:pt>
                <c:pt idx="99040">
                  <c:v>0.98337578699999995</c:v>
                </c:pt>
                <c:pt idx="99041">
                  <c:v>0.98048173699999996</c:v>
                </c:pt>
                <c:pt idx="99042">
                  <c:v>0.99466263200000005</c:v>
                </c:pt>
                <c:pt idx="99043">
                  <c:v>0.98337578699999995</c:v>
                </c:pt>
                <c:pt idx="99044">
                  <c:v>0.99833470599999996</c:v>
                </c:pt>
                <c:pt idx="99045">
                  <c:v>0.98337578699999995</c:v>
                </c:pt>
                <c:pt idx="99046">
                  <c:v>0.99466263200000005</c:v>
                </c:pt>
                <c:pt idx="99047">
                  <c:v>0.98337578699999995</c:v>
                </c:pt>
                <c:pt idx="99048">
                  <c:v>0.994798234</c:v>
                </c:pt>
                <c:pt idx="99049">
                  <c:v>0.99090427199999997</c:v>
                </c:pt>
                <c:pt idx="99050">
                  <c:v>0.98048173699999996</c:v>
                </c:pt>
                <c:pt idx="99051">
                  <c:v>0.99100769600000005</c:v>
                </c:pt>
                <c:pt idx="99052">
                  <c:v>0.98337578699999995</c:v>
                </c:pt>
                <c:pt idx="99053">
                  <c:v>0.98337578699999995</c:v>
                </c:pt>
                <c:pt idx="99054">
                  <c:v>0.99833470599999996</c:v>
                </c:pt>
                <c:pt idx="99055">
                  <c:v>0.98337578699999995</c:v>
                </c:pt>
                <c:pt idx="99056">
                  <c:v>0.98048173699999996</c:v>
                </c:pt>
                <c:pt idx="99057">
                  <c:v>0.98048173699999996</c:v>
                </c:pt>
                <c:pt idx="99058">
                  <c:v>0.99466263200000005</c:v>
                </c:pt>
                <c:pt idx="99059">
                  <c:v>0.98337578699999995</c:v>
                </c:pt>
                <c:pt idx="99060">
                  <c:v>0.98337578699999995</c:v>
                </c:pt>
                <c:pt idx="99061">
                  <c:v>0.98337578699999995</c:v>
                </c:pt>
                <c:pt idx="99062">
                  <c:v>0.98337578699999995</c:v>
                </c:pt>
                <c:pt idx="99063">
                  <c:v>0.994798234</c:v>
                </c:pt>
                <c:pt idx="99064">
                  <c:v>0.99833470599999996</c:v>
                </c:pt>
                <c:pt idx="99065">
                  <c:v>0.99090427199999997</c:v>
                </c:pt>
                <c:pt idx="99066">
                  <c:v>0.98048173699999996</c:v>
                </c:pt>
                <c:pt idx="99067">
                  <c:v>0.98337578699999995</c:v>
                </c:pt>
                <c:pt idx="99068">
                  <c:v>0.98729905299999998</c:v>
                </c:pt>
                <c:pt idx="99069">
                  <c:v>0.98048173699999996</c:v>
                </c:pt>
                <c:pt idx="99070">
                  <c:v>0.98337578699999995</c:v>
                </c:pt>
                <c:pt idx="99071">
                  <c:v>0.99833470599999996</c:v>
                </c:pt>
                <c:pt idx="99072">
                  <c:v>0.98337578699999995</c:v>
                </c:pt>
                <c:pt idx="99073">
                  <c:v>0.99833470599999996</c:v>
                </c:pt>
                <c:pt idx="99074">
                  <c:v>0.98337578699999995</c:v>
                </c:pt>
                <c:pt idx="99075">
                  <c:v>0.99466263200000005</c:v>
                </c:pt>
                <c:pt idx="99076">
                  <c:v>0.98337578699999995</c:v>
                </c:pt>
                <c:pt idx="99077">
                  <c:v>0.98337578699999995</c:v>
                </c:pt>
                <c:pt idx="99078">
                  <c:v>0.98337578699999995</c:v>
                </c:pt>
                <c:pt idx="99079">
                  <c:v>0.994798234</c:v>
                </c:pt>
                <c:pt idx="99080">
                  <c:v>0.98337578699999995</c:v>
                </c:pt>
                <c:pt idx="99081">
                  <c:v>0.99100769600000005</c:v>
                </c:pt>
                <c:pt idx="99082">
                  <c:v>0.99466263200000005</c:v>
                </c:pt>
                <c:pt idx="99083">
                  <c:v>0.99466263200000005</c:v>
                </c:pt>
                <c:pt idx="99084">
                  <c:v>0.98337578699999995</c:v>
                </c:pt>
                <c:pt idx="99085">
                  <c:v>0.98337578699999995</c:v>
                </c:pt>
                <c:pt idx="99086">
                  <c:v>0.97825968500000005</c:v>
                </c:pt>
                <c:pt idx="99087">
                  <c:v>0.99833470599999996</c:v>
                </c:pt>
                <c:pt idx="99088">
                  <c:v>0.99833470599999996</c:v>
                </c:pt>
                <c:pt idx="99089">
                  <c:v>0.98337578699999995</c:v>
                </c:pt>
                <c:pt idx="99090">
                  <c:v>0.99833470599999996</c:v>
                </c:pt>
                <c:pt idx="99091">
                  <c:v>0.994798234</c:v>
                </c:pt>
                <c:pt idx="99092">
                  <c:v>0.98337578699999995</c:v>
                </c:pt>
                <c:pt idx="99093">
                  <c:v>0.98048173699999996</c:v>
                </c:pt>
                <c:pt idx="99094">
                  <c:v>0.99833470599999996</c:v>
                </c:pt>
                <c:pt idx="99095">
                  <c:v>0.98048173699999996</c:v>
                </c:pt>
                <c:pt idx="99096">
                  <c:v>0.99466263200000005</c:v>
                </c:pt>
                <c:pt idx="99097">
                  <c:v>0.99833470599999996</c:v>
                </c:pt>
                <c:pt idx="99098">
                  <c:v>0.99833470599999996</c:v>
                </c:pt>
                <c:pt idx="99099">
                  <c:v>0.994798234</c:v>
                </c:pt>
                <c:pt idx="99100">
                  <c:v>0.98048173699999996</c:v>
                </c:pt>
                <c:pt idx="99101">
                  <c:v>0.994798234</c:v>
                </c:pt>
                <c:pt idx="99102">
                  <c:v>0.99833470599999996</c:v>
                </c:pt>
                <c:pt idx="99103">
                  <c:v>0.987316898</c:v>
                </c:pt>
                <c:pt idx="99104">
                  <c:v>0.99466263200000005</c:v>
                </c:pt>
                <c:pt idx="99105">
                  <c:v>0.99466263200000005</c:v>
                </c:pt>
                <c:pt idx="99106">
                  <c:v>0.98337578699999995</c:v>
                </c:pt>
                <c:pt idx="99107">
                  <c:v>0.98337578699999995</c:v>
                </c:pt>
                <c:pt idx="99108">
                  <c:v>0.99833470599999996</c:v>
                </c:pt>
                <c:pt idx="99109">
                  <c:v>0.99466263200000005</c:v>
                </c:pt>
                <c:pt idx="99110">
                  <c:v>0.994798234</c:v>
                </c:pt>
                <c:pt idx="99111">
                  <c:v>0.99833470599999996</c:v>
                </c:pt>
                <c:pt idx="99112">
                  <c:v>0.99833470599999996</c:v>
                </c:pt>
                <c:pt idx="99113">
                  <c:v>0.99466263200000005</c:v>
                </c:pt>
                <c:pt idx="99114">
                  <c:v>0.99833470599999996</c:v>
                </c:pt>
                <c:pt idx="99115">
                  <c:v>0.98337578699999995</c:v>
                </c:pt>
                <c:pt idx="99116">
                  <c:v>0.98729905299999998</c:v>
                </c:pt>
                <c:pt idx="99117">
                  <c:v>0.99466263200000005</c:v>
                </c:pt>
                <c:pt idx="99118">
                  <c:v>0.99466263200000005</c:v>
                </c:pt>
                <c:pt idx="99119">
                  <c:v>0.98048173699999996</c:v>
                </c:pt>
                <c:pt idx="99120">
                  <c:v>0.98337578699999995</c:v>
                </c:pt>
                <c:pt idx="99121">
                  <c:v>0.99833470599999996</c:v>
                </c:pt>
                <c:pt idx="99122">
                  <c:v>0.98048173699999996</c:v>
                </c:pt>
                <c:pt idx="99123">
                  <c:v>0.98337578699999995</c:v>
                </c:pt>
                <c:pt idx="99124">
                  <c:v>0.99833470599999996</c:v>
                </c:pt>
                <c:pt idx="99125">
                  <c:v>0.98337578699999995</c:v>
                </c:pt>
                <c:pt idx="99126">
                  <c:v>0.99466263200000005</c:v>
                </c:pt>
                <c:pt idx="99127">
                  <c:v>0.98337578699999995</c:v>
                </c:pt>
                <c:pt idx="99128">
                  <c:v>0.99100769600000005</c:v>
                </c:pt>
                <c:pt idx="99129">
                  <c:v>0.98337578699999995</c:v>
                </c:pt>
                <c:pt idx="99130">
                  <c:v>0.98337578699999995</c:v>
                </c:pt>
                <c:pt idx="99131">
                  <c:v>0.98337578699999995</c:v>
                </c:pt>
                <c:pt idx="99132">
                  <c:v>0.99466263200000005</c:v>
                </c:pt>
                <c:pt idx="99133">
                  <c:v>0.994798234</c:v>
                </c:pt>
                <c:pt idx="99134">
                  <c:v>0.99466263200000005</c:v>
                </c:pt>
                <c:pt idx="99135">
                  <c:v>0.98048173699999996</c:v>
                </c:pt>
                <c:pt idx="99136">
                  <c:v>0.994798234</c:v>
                </c:pt>
                <c:pt idx="99137">
                  <c:v>0.99833470599999996</c:v>
                </c:pt>
                <c:pt idx="99138">
                  <c:v>0.987316898</c:v>
                </c:pt>
                <c:pt idx="99139">
                  <c:v>0.99466263200000005</c:v>
                </c:pt>
                <c:pt idx="99140">
                  <c:v>0.98337578699999995</c:v>
                </c:pt>
                <c:pt idx="99141">
                  <c:v>0.98337578699999995</c:v>
                </c:pt>
                <c:pt idx="99142">
                  <c:v>0.98337578699999995</c:v>
                </c:pt>
                <c:pt idx="99143">
                  <c:v>0.99466263200000005</c:v>
                </c:pt>
                <c:pt idx="99144">
                  <c:v>0.99833470599999996</c:v>
                </c:pt>
                <c:pt idx="99145">
                  <c:v>0.98337578699999995</c:v>
                </c:pt>
                <c:pt idx="99146">
                  <c:v>0.99833470599999996</c:v>
                </c:pt>
                <c:pt idx="99147">
                  <c:v>0.99466263200000005</c:v>
                </c:pt>
                <c:pt idx="99148">
                  <c:v>0.99833470599999996</c:v>
                </c:pt>
                <c:pt idx="99149">
                  <c:v>0.994798234</c:v>
                </c:pt>
                <c:pt idx="99150">
                  <c:v>0.98337578699999995</c:v>
                </c:pt>
                <c:pt idx="99151">
                  <c:v>0.994798234</c:v>
                </c:pt>
                <c:pt idx="99152">
                  <c:v>0.994798234</c:v>
                </c:pt>
                <c:pt idx="99153">
                  <c:v>0.98048173699999996</c:v>
                </c:pt>
                <c:pt idx="99154">
                  <c:v>0.98048173699999996</c:v>
                </c:pt>
                <c:pt idx="99155">
                  <c:v>0.994798234</c:v>
                </c:pt>
                <c:pt idx="99156">
                  <c:v>0.98048173699999996</c:v>
                </c:pt>
                <c:pt idx="99157">
                  <c:v>0.99466263200000005</c:v>
                </c:pt>
                <c:pt idx="99158">
                  <c:v>0.99833470599999996</c:v>
                </c:pt>
                <c:pt idx="99159">
                  <c:v>0.994798234</c:v>
                </c:pt>
                <c:pt idx="99160">
                  <c:v>0.98048173699999996</c:v>
                </c:pt>
                <c:pt idx="99161">
                  <c:v>0.98048173699999996</c:v>
                </c:pt>
                <c:pt idx="99162">
                  <c:v>0.99090427199999997</c:v>
                </c:pt>
                <c:pt idx="99163">
                  <c:v>0.99466263200000005</c:v>
                </c:pt>
                <c:pt idx="99164">
                  <c:v>0.99833470599999996</c:v>
                </c:pt>
                <c:pt idx="99165">
                  <c:v>0.98337578699999995</c:v>
                </c:pt>
                <c:pt idx="99166">
                  <c:v>0.99833470599999996</c:v>
                </c:pt>
                <c:pt idx="99167">
                  <c:v>0.98337578699999995</c:v>
                </c:pt>
                <c:pt idx="99168">
                  <c:v>0.98337578699999995</c:v>
                </c:pt>
                <c:pt idx="99169">
                  <c:v>0.987316898</c:v>
                </c:pt>
                <c:pt idx="99170">
                  <c:v>0.98048173699999996</c:v>
                </c:pt>
                <c:pt idx="99171">
                  <c:v>0.994798234</c:v>
                </c:pt>
                <c:pt idx="99172">
                  <c:v>0.994798234</c:v>
                </c:pt>
                <c:pt idx="99173">
                  <c:v>0.99833470599999996</c:v>
                </c:pt>
                <c:pt idx="99174">
                  <c:v>0.99466263200000005</c:v>
                </c:pt>
                <c:pt idx="99175">
                  <c:v>0.99833470599999996</c:v>
                </c:pt>
                <c:pt idx="99176">
                  <c:v>0.99466263200000005</c:v>
                </c:pt>
                <c:pt idx="99177">
                  <c:v>0.99833470599999996</c:v>
                </c:pt>
                <c:pt idx="99178">
                  <c:v>0.987316898</c:v>
                </c:pt>
                <c:pt idx="99179">
                  <c:v>0.98337578699999995</c:v>
                </c:pt>
                <c:pt idx="99180">
                  <c:v>0.994798234</c:v>
                </c:pt>
                <c:pt idx="99181">
                  <c:v>0.99466263200000005</c:v>
                </c:pt>
                <c:pt idx="99182">
                  <c:v>0.994798234</c:v>
                </c:pt>
                <c:pt idx="99183">
                  <c:v>0.99466263200000005</c:v>
                </c:pt>
                <c:pt idx="99184">
                  <c:v>0.98337578699999995</c:v>
                </c:pt>
                <c:pt idx="99185">
                  <c:v>0.98337578699999995</c:v>
                </c:pt>
                <c:pt idx="99186">
                  <c:v>0.994798234</c:v>
                </c:pt>
                <c:pt idx="99187">
                  <c:v>0.98337578699999995</c:v>
                </c:pt>
                <c:pt idx="99188">
                  <c:v>0.99833470599999996</c:v>
                </c:pt>
                <c:pt idx="99189">
                  <c:v>0.98048173699999996</c:v>
                </c:pt>
                <c:pt idx="99190">
                  <c:v>0.99833470599999996</c:v>
                </c:pt>
                <c:pt idx="99191">
                  <c:v>0.99090427199999997</c:v>
                </c:pt>
                <c:pt idx="99192">
                  <c:v>0.98337578699999995</c:v>
                </c:pt>
                <c:pt idx="99193">
                  <c:v>0.99833470599999996</c:v>
                </c:pt>
                <c:pt idx="99194">
                  <c:v>0.99466263200000005</c:v>
                </c:pt>
                <c:pt idx="99195">
                  <c:v>0.98552498799999999</c:v>
                </c:pt>
                <c:pt idx="99196">
                  <c:v>0.98337578699999995</c:v>
                </c:pt>
                <c:pt idx="99197">
                  <c:v>0.987316898</c:v>
                </c:pt>
                <c:pt idx="99198">
                  <c:v>0.98337578699999995</c:v>
                </c:pt>
                <c:pt idx="99199">
                  <c:v>0.994798234</c:v>
                </c:pt>
                <c:pt idx="99200">
                  <c:v>0.98549281</c:v>
                </c:pt>
                <c:pt idx="99201">
                  <c:v>0.98048173699999996</c:v>
                </c:pt>
                <c:pt idx="99202">
                  <c:v>0.994798234</c:v>
                </c:pt>
                <c:pt idx="99203">
                  <c:v>0.98337578699999995</c:v>
                </c:pt>
                <c:pt idx="99204">
                  <c:v>0.99466263200000005</c:v>
                </c:pt>
                <c:pt idx="99205">
                  <c:v>0.98729905299999998</c:v>
                </c:pt>
                <c:pt idx="99206">
                  <c:v>0.994798234</c:v>
                </c:pt>
                <c:pt idx="99207">
                  <c:v>0.994798234</c:v>
                </c:pt>
                <c:pt idx="99208">
                  <c:v>0.98337578699999995</c:v>
                </c:pt>
                <c:pt idx="99209">
                  <c:v>0.98337578699999995</c:v>
                </c:pt>
                <c:pt idx="99210">
                  <c:v>0.98337578699999995</c:v>
                </c:pt>
                <c:pt idx="99211">
                  <c:v>0.99466263200000005</c:v>
                </c:pt>
                <c:pt idx="99212">
                  <c:v>0.98337578699999995</c:v>
                </c:pt>
                <c:pt idx="99213">
                  <c:v>0.99466263200000005</c:v>
                </c:pt>
                <c:pt idx="99214">
                  <c:v>0.99833470599999996</c:v>
                </c:pt>
                <c:pt idx="99215">
                  <c:v>0.98337578699999995</c:v>
                </c:pt>
                <c:pt idx="99216">
                  <c:v>0.99027694600000005</c:v>
                </c:pt>
                <c:pt idx="99217">
                  <c:v>0.98048173699999996</c:v>
                </c:pt>
                <c:pt idx="99218">
                  <c:v>0.99466263200000005</c:v>
                </c:pt>
                <c:pt idx="99219">
                  <c:v>0.99833470599999996</c:v>
                </c:pt>
                <c:pt idx="99220">
                  <c:v>0.98337578699999995</c:v>
                </c:pt>
                <c:pt idx="99221">
                  <c:v>0.98337578699999995</c:v>
                </c:pt>
                <c:pt idx="99222">
                  <c:v>0.98337578699999995</c:v>
                </c:pt>
                <c:pt idx="99223">
                  <c:v>0.99833470599999996</c:v>
                </c:pt>
                <c:pt idx="99224">
                  <c:v>0.99100769600000005</c:v>
                </c:pt>
                <c:pt idx="99225">
                  <c:v>0.98048173699999996</c:v>
                </c:pt>
                <c:pt idx="99226">
                  <c:v>0.98337578699999995</c:v>
                </c:pt>
                <c:pt idx="99227">
                  <c:v>0.98337578699999995</c:v>
                </c:pt>
                <c:pt idx="99228">
                  <c:v>0.98337578699999995</c:v>
                </c:pt>
                <c:pt idx="99229">
                  <c:v>0.99466263200000005</c:v>
                </c:pt>
                <c:pt idx="99230">
                  <c:v>0.994798234</c:v>
                </c:pt>
                <c:pt idx="99231">
                  <c:v>0.99456953599999998</c:v>
                </c:pt>
                <c:pt idx="99232">
                  <c:v>0.994798234</c:v>
                </c:pt>
                <c:pt idx="99233">
                  <c:v>0.98048173699999996</c:v>
                </c:pt>
                <c:pt idx="99234">
                  <c:v>0.99833470599999996</c:v>
                </c:pt>
                <c:pt idx="99235">
                  <c:v>0.98337578699999995</c:v>
                </c:pt>
                <c:pt idx="99236">
                  <c:v>0.98337578699999995</c:v>
                </c:pt>
                <c:pt idx="99237">
                  <c:v>0.994798234</c:v>
                </c:pt>
                <c:pt idx="99238">
                  <c:v>0.994798234</c:v>
                </c:pt>
                <c:pt idx="99239">
                  <c:v>0.994798234</c:v>
                </c:pt>
                <c:pt idx="99240">
                  <c:v>0.98048173699999996</c:v>
                </c:pt>
                <c:pt idx="99241">
                  <c:v>0.994798234</c:v>
                </c:pt>
                <c:pt idx="99242">
                  <c:v>0.99466263200000005</c:v>
                </c:pt>
                <c:pt idx="99243">
                  <c:v>0.98337578699999995</c:v>
                </c:pt>
                <c:pt idx="99244">
                  <c:v>0.994798234</c:v>
                </c:pt>
                <c:pt idx="99245">
                  <c:v>0.98048173699999996</c:v>
                </c:pt>
                <c:pt idx="99246">
                  <c:v>0.98048173699999996</c:v>
                </c:pt>
                <c:pt idx="99247">
                  <c:v>0.98048173699999996</c:v>
                </c:pt>
                <c:pt idx="99248">
                  <c:v>0.99466263200000005</c:v>
                </c:pt>
                <c:pt idx="99249">
                  <c:v>0.994798234</c:v>
                </c:pt>
                <c:pt idx="99250">
                  <c:v>0.99466263200000005</c:v>
                </c:pt>
                <c:pt idx="99251">
                  <c:v>0.98337578699999995</c:v>
                </c:pt>
                <c:pt idx="99252">
                  <c:v>0.99466263200000005</c:v>
                </c:pt>
                <c:pt idx="99253">
                  <c:v>0.99466263200000005</c:v>
                </c:pt>
                <c:pt idx="99254">
                  <c:v>0.99466263200000005</c:v>
                </c:pt>
                <c:pt idx="99255">
                  <c:v>0.98529628999999996</c:v>
                </c:pt>
                <c:pt idx="99256">
                  <c:v>0.98337578699999995</c:v>
                </c:pt>
                <c:pt idx="99257">
                  <c:v>0.99466263200000005</c:v>
                </c:pt>
                <c:pt idx="99258">
                  <c:v>0.99833470599999996</c:v>
                </c:pt>
                <c:pt idx="99259">
                  <c:v>0.98337578699999995</c:v>
                </c:pt>
                <c:pt idx="99260">
                  <c:v>0.99833470599999996</c:v>
                </c:pt>
                <c:pt idx="99261">
                  <c:v>0.98337578699999995</c:v>
                </c:pt>
                <c:pt idx="99262">
                  <c:v>0.98048173699999996</c:v>
                </c:pt>
                <c:pt idx="99263">
                  <c:v>0.99466263200000005</c:v>
                </c:pt>
                <c:pt idx="99264">
                  <c:v>0.994798234</c:v>
                </c:pt>
                <c:pt idx="99265">
                  <c:v>0.99833470599999996</c:v>
                </c:pt>
                <c:pt idx="99266">
                  <c:v>0.98552498799999999</c:v>
                </c:pt>
                <c:pt idx="99267">
                  <c:v>0.99833470599999996</c:v>
                </c:pt>
                <c:pt idx="99268">
                  <c:v>0.98337578699999995</c:v>
                </c:pt>
                <c:pt idx="99269">
                  <c:v>0.99450736299999998</c:v>
                </c:pt>
                <c:pt idx="99270">
                  <c:v>0.98337578699999995</c:v>
                </c:pt>
                <c:pt idx="99271">
                  <c:v>0.99833470599999996</c:v>
                </c:pt>
                <c:pt idx="99272">
                  <c:v>0.98337578699999995</c:v>
                </c:pt>
                <c:pt idx="99273">
                  <c:v>0.99027694600000005</c:v>
                </c:pt>
                <c:pt idx="99274">
                  <c:v>0.994798234</c:v>
                </c:pt>
                <c:pt idx="99275">
                  <c:v>0.994798234</c:v>
                </c:pt>
                <c:pt idx="99276">
                  <c:v>0.994798234</c:v>
                </c:pt>
                <c:pt idx="99277">
                  <c:v>0.98529628999999996</c:v>
                </c:pt>
                <c:pt idx="99278">
                  <c:v>0.98337578699999995</c:v>
                </c:pt>
                <c:pt idx="99279">
                  <c:v>0.98337578699999995</c:v>
                </c:pt>
                <c:pt idx="99280">
                  <c:v>0.98337578699999995</c:v>
                </c:pt>
                <c:pt idx="99281">
                  <c:v>0.99466263200000005</c:v>
                </c:pt>
                <c:pt idx="99282">
                  <c:v>0.98337578699999995</c:v>
                </c:pt>
                <c:pt idx="99283">
                  <c:v>0.99466263200000005</c:v>
                </c:pt>
                <c:pt idx="99284">
                  <c:v>0.99466263200000005</c:v>
                </c:pt>
                <c:pt idx="99285">
                  <c:v>0.99466263200000005</c:v>
                </c:pt>
                <c:pt idx="99286">
                  <c:v>0.994798234</c:v>
                </c:pt>
                <c:pt idx="99287">
                  <c:v>0.98048173699999996</c:v>
                </c:pt>
                <c:pt idx="99288">
                  <c:v>0.99626751000000002</c:v>
                </c:pt>
                <c:pt idx="99289">
                  <c:v>0.99466263200000005</c:v>
                </c:pt>
                <c:pt idx="99290">
                  <c:v>0.99833470599999996</c:v>
                </c:pt>
                <c:pt idx="99291">
                  <c:v>0.98337578699999995</c:v>
                </c:pt>
                <c:pt idx="99292">
                  <c:v>0.98552498799999999</c:v>
                </c:pt>
                <c:pt idx="99293">
                  <c:v>0.98048173699999996</c:v>
                </c:pt>
                <c:pt idx="99294">
                  <c:v>0.99833470599999996</c:v>
                </c:pt>
                <c:pt idx="99295">
                  <c:v>0.99466263200000005</c:v>
                </c:pt>
                <c:pt idx="99296">
                  <c:v>0.994798234</c:v>
                </c:pt>
                <c:pt idx="99297">
                  <c:v>0.99015918800000002</c:v>
                </c:pt>
                <c:pt idx="99298">
                  <c:v>0.98048173699999996</c:v>
                </c:pt>
                <c:pt idx="99299">
                  <c:v>0.994798234</c:v>
                </c:pt>
                <c:pt idx="99300">
                  <c:v>0.98337578699999995</c:v>
                </c:pt>
                <c:pt idx="99301">
                  <c:v>0.994798234</c:v>
                </c:pt>
                <c:pt idx="99302">
                  <c:v>0.99466263200000005</c:v>
                </c:pt>
                <c:pt idx="99303">
                  <c:v>0.98048173699999996</c:v>
                </c:pt>
                <c:pt idx="99304">
                  <c:v>0.99450736299999998</c:v>
                </c:pt>
                <c:pt idx="99305">
                  <c:v>0.98337578699999995</c:v>
                </c:pt>
                <c:pt idx="99306">
                  <c:v>0.99833470599999996</c:v>
                </c:pt>
                <c:pt idx="99307">
                  <c:v>0.98552498799999999</c:v>
                </c:pt>
                <c:pt idx="99308">
                  <c:v>0.994798234</c:v>
                </c:pt>
                <c:pt idx="99309">
                  <c:v>0.99833470599999996</c:v>
                </c:pt>
                <c:pt idx="99310">
                  <c:v>0.98048173699999996</c:v>
                </c:pt>
                <c:pt idx="99311">
                  <c:v>0.99833470599999996</c:v>
                </c:pt>
                <c:pt idx="99312">
                  <c:v>0.98337578699999995</c:v>
                </c:pt>
                <c:pt idx="99313">
                  <c:v>0.99466263200000005</c:v>
                </c:pt>
                <c:pt idx="99314">
                  <c:v>0.987316898</c:v>
                </c:pt>
                <c:pt idx="99315">
                  <c:v>0.99833470599999996</c:v>
                </c:pt>
                <c:pt idx="99316">
                  <c:v>0.99466263200000005</c:v>
                </c:pt>
                <c:pt idx="99317">
                  <c:v>0.99466263200000005</c:v>
                </c:pt>
                <c:pt idx="99318">
                  <c:v>0.99466263200000005</c:v>
                </c:pt>
                <c:pt idx="99319">
                  <c:v>0.99833470599999996</c:v>
                </c:pt>
                <c:pt idx="99320">
                  <c:v>0.99466263200000005</c:v>
                </c:pt>
                <c:pt idx="99321">
                  <c:v>0.99466263200000005</c:v>
                </c:pt>
                <c:pt idx="99322">
                  <c:v>0.98337578699999995</c:v>
                </c:pt>
                <c:pt idx="99323">
                  <c:v>0.98337578699999995</c:v>
                </c:pt>
                <c:pt idx="99324">
                  <c:v>0.99833470599999996</c:v>
                </c:pt>
                <c:pt idx="99325">
                  <c:v>0.99466263200000005</c:v>
                </c:pt>
                <c:pt idx="99326">
                  <c:v>0.994798234</c:v>
                </c:pt>
                <c:pt idx="99327">
                  <c:v>0.99466263200000005</c:v>
                </c:pt>
                <c:pt idx="99328">
                  <c:v>0.994798234</c:v>
                </c:pt>
                <c:pt idx="99329">
                  <c:v>0.99466263200000005</c:v>
                </c:pt>
                <c:pt idx="99330">
                  <c:v>0.99833470599999996</c:v>
                </c:pt>
                <c:pt idx="99331">
                  <c:v>0.98337578699999995</c:v>
                </c:pt>
                <c:pt idx="99332">
                  <c:v>0.99466263200000005</c:v>
                </c:pt>
                <c:pt idx="99333">
                  <c:v>0.994798234</c:v>
                </c:pt>
                <c:pt idx="99334">
                  <c:v>0.99833470599999996</c:v>
                </c:pt>
                <c:pt idx="99335">
                  <c:v>0.99466263200000005</c:v>
                </c:pt>
                <c:pt idx="99336">
                  <c:v>0.99833470599999996</c:v>
                </c:pt>
                <c:pt idx="99337">
                  <c:v>0.994798234</c:v>
                </c:pt>
                <c:pt idx="99338">
                  <c:v>0.99833470599999996</c:v>
                </c:pt>
                <c:pt idx="99339">
                  <c:v>0.99466263200000005</c:v>
                </c:pt>
                <c:pt idx="99340">
                  <c:v>0.99833470599999996</c:v>
                </c:pt>
                <c:pt idx="99341">
                  <c:v>0.98337578699999995</c:v>
                </c:pt>
                <c:pt idx="99342">
                  <c:v>0.98337578699999995</c:v>
                </c:pt>
                <c:pt idx="99343">
                  <c:v>0.99466263200000005</c:v>
                </c:pt>
                <c:pt idx="99344">
                  <c:v>0.99466263200000005</c:v>
                </c:pt>
                <c:pt idx="99345">
                  <c:v>0.98337578699999995</c:v>
                </c:pt>
                <c:pt idx="99346">
                  <c:v>0.99450736299999998</c:v>
                </c:pt>
                <c:pt idx="99347">
                  <c:v>0.994798234</c:v>
                </c:pt>
                <c:pt idx="99348">
                  <c:v>0.99466263200000005</c:v>
                </c:pt>
                <c:pt idx="99349">
                  <c:v>0.99466263200000005</c:v>
                </c:pt>
                <c:pt idx="99350">
                  <c:v>0.97829186400000001</c:v>
                </c:pt>
                <c:pt idx="99351">
                  <c:v>0.98337578699999995</c:v>
                </c:pt>
                <c:pt idx="99352">
                  <c:v>0.98048173699999996</c:v>
                </c:pt>
                <c:pt idx="99353">
                  <c:v>0.98048173699999996</c:v>
                </c:pt>
                <c:pt idx="99354">
                  <c:v>0.99833470599999996</c:v>
                </c:pt>
                <c:pt idx="99355">
                  <c:v>0.98048173699999996</c:v>
                </c:pt>
                <c:pt idx="99356">
                  <c:v>0.98337578699999995</c:v>
                </c:pt>
                <c:pt idx="99357">
                  <c:v>0.98337578699999995</c:v>
                </c:pt>
                <c:pt idx="99358">
                  <c:v>0.994798234</c:v>
                </c:pt>
                <c:pt idx="99359">
                  <c:v>0.994798234</c:v>
                </c:pt>
                <c:pt idx="99360">
                  <c:v>0.99100769600000005</c:v>
                </c:pt>
                <c:pt idx="99361">
                  <c:v>0.98552498799999999</c:v>
                </c:pt>
                <c:pt idx="99362">
                  <c:v>0.98337578699999995</c:v>
                </c:pt>
                <c:pt idx="99363">
                  <c:v>0.994798234</c:v>
                </c:pt>
                <c:pt idx="99364">
                  <c:v>0.99090427199999997</c:v>
                </c:pt>
                <c:pt idx="99365">
                  <c:v>0.99090427199999997</c:v>
                </c:pt>
                <c:pt idx="99366">
                  <c:v>0.98337578699999995</c:v>
                </c:pt>
                <c:pt idx="99367">
                  <c:v>0.99466263200000005</c:v>
                </c:pt>
                <c:pt idx="99368">
                  <c:v>0.98337578699999995</c:v>
                </c:pt>
                <c:pt idx="99369">
                  <c:v>0.98337578699999995</c:v>
                </c:pt>
                <c:pt idx="99370">
                  <c:v>0.99833470599999996</c:v>
                </c:pt>
                <c:pt idx="99371">
                  <c:v>0.994798234</c:v>
                </c:pt>
                <c:pt idx="99372">
                  <c:v>0.99466263200000005</c:v>
                </c:pt>
                <c:pt idx="99373">
                  <c:v>0.98337578699999995</c:v>
                </c:pt>
                <c:pt idx="99374">
                  <c:v>0.98337578699999995</c:v>
                </c:pt>
                <c:pt idx="99375">
                  <c:v>0.99466263200000005</c:v>
                </c:pt>
                <c:pt idx="99376">
                  <c:v>0.99466263200000005</c:v>
                </c:pt>
                <c:pt idx="99377">
                  <c:v>0.994798234</c:v>
                </c:pt>
                <c:pt idx="99378">
                  <c:v>0.994798234</c:v>
                </c:pt>
                <c:pt idx="99379">
                  <c:v>0.98048173699999996</c:v>
                </c:pt>
                <c:pt idx="99380">
                  <c:v>0.99466263200000005</c:v>
                </c:pt>
                <c:pt idx="99381">
                  <c:v>0.99833470599999996</c:v>
                </c:pt>
                <c:pt idx="99382">
                  <c:v>0.99466263200000005</c:v>
                </c:pt>
                <c:pt idx="99383">
                  <c:v>0.98337578699999995</c:v>
                </c:pt>
                <c:pt idx="99384">
                  <c:v>0.99833470599999996</c:v>
                </c:pt>
                <c:pt idx="99385">
                  <c:v>0.98048173699999996</c:v>
                </c:pt>
                <c:pt idx="99386">
                  <c:v>0.99466263200000005</c:v>
                </c:pt>
                <c:pt idx="99387">
                  <c:v>0.98337578699999995</c:v>
                </c:pt>
                <c:pt idx="99388">
                  <c:v>0.994798234</c:v>
                </c:pt>
                <c:pt idx="99389">
                  <c:v>0.98337578699999995</c:v>
                </c:pt>
                <c:pt idx="99390">
                  <c:v>0.994798234</c:v>
                </c:pt>
                <c:pt idx="99391">
                  <c:v>0.98337578699999995</c:v>
                </c:pt>
                <c:pt idx="99392">
                  <c:v>0.99466263200000005</c:v>
                </c:pt>
                <c:pt idx="99393">
                  <c:v>0.99466263200000005</c:v>
                </c:pt>
                <c:pt idx="99394">
                  <c:v>0.98337578699999995</c:v>
                </c:pt>
                <c:pt idx="99395">
                  <c:v>0.99833470599999996</c:v>
                </c:pt>
                <c:pt idx="99396">
                  <c:v>0.99833470599999996</c:v>
                </c:pt>
                <c:pt idx="99397">
                  <c:v>0.98337578699999995</c:v>
                </c:pt>
                <c:pt idx="99398">
                  <c:v>0.98048173699999996</c:v>
                </c:pt>
                <c:pt idx="99399">
                  <c:v>0.99466263200000005</c:v>
                </c:pt>
                <c:pt idx="99400">
                  <c:v>0.99833470599999996</c:v>
                </c:pt>
                <c:pt idx="99401">
                  <c:v>0.99466263200000005</c:v>
                </c:pt>
                <c:pt idx="99402">
                  <c:v>0.99456953599999998</c:v>
                </c:pt>
                <c:pt idx="99403">
                  <c:v>0.99833470599999996</c:v>
                </c:pt>
                <c:pt idx="99404">
                  <c:v>0.99833470599999996</c:v>
                </c:pt>
                <c:pt idx="99405">
                  <c:v>0.987316898</c:v>
                </c:pt>
                <c:pt idx="99406">
                  <c:v>0.98337578699999995</c:v>
                </c:pt>
                <c:pt idx="99407">
                  <c:v>0.994798234</c:v>
                </c:pt>
                <c:pt idx="99408">
                  <c:v>0.99833470599999996</c:v>
                </c:pt>
                <c:pt idx="99409">
                  <c:v>0.99466263200000005</c:v>
                </c:pt>
                <c:pt idx="99410">
                  <c:v>0.98048173699999996</c:v>
                </c:pt>
                <c:pt idx="99411">
                  <c:v>0.98048173699999996</c:v>
                </c:pt>
                <c:pt idx="99412">
                  <c:v>0.99466263200000005</c:v>
                </c:pt>
                <c:pt idx="99413">
                  <c:v>0.98337578699999995</c:v>
                </c:pt>
                <c:pt idx="99414">
                  <c:v>0.99833470599999996</c:v>
                </c:pt>
                <c:pt idx="99415">
                  <c:v>0.98048173699999996</c:v>
                </c:pt>
                <c:pt idx="99416">
                  <c:v>0.99833470599999996</c:v>
                </c:pt>
                <c:pt idx="99417">
                  <c:v>0.98048173699999996</c:v>
                </c:pt>
                <c:pt idx="99418">
                  <c:v>0.98337578699999995</c:v>
                </c:pt>
                <c:pt idx="99419">
                  <c:v>0.99833470599999996</c:v>
                </c:pt>
                <c:pt idx="99420">
                  <c:v>0.99833470599999996</c:v>
                </c:pt>
                <c:pt idx="99421">
                  <c:v>0.98337578699999995</c:v>
                </c:pt>
                <c:pt idx="99422">
                  <c:v>0.98337578699999995</c:v>
                </c:pt>
                <c:pt idx="99423">
                  <c:v>0.99833470599999996</c:v>
                </c:pt>
                <c:pt idx="99424">
                  <c:v>0.98729905299999998</c:v>
                </c:pt>
                <c:pt idx="99425">
                  <c:v>0.98337578699999995</c:v>
                </c:pt>
                <c:pt idx="99426">
                  <c:v>0.98048173699999996</c:v>
                </c:pt>
                <c:pt idx="99427">
                  <c:v>0.99100769600000005</c:v>
                </c:pt>
                <c:pt idx="99428">
                  <c:v>0.99466263200000005</c:v>
                </c:pt>
                <c:pt idx="99429">
                  <c:v>0.98337578699999995</c:v>
                </c:pt>
                <c:pt idx="99430">
                  <c:v>0.98337578699999995</c:v>
                </c:pt>
                <c:pt idx="99431">
                  <c:v>0.99466263200000005</c:v>
                </c:pt>
                <c:pt idx="99432">
                  <c:v>0.99833470599999996</c:v>
                </c:pt>
                <c:pt idx="99433">
                  <c:v>0.994798234</c:v>
                </c:pt>
                <c:pt idx="99434">
                  <c:v>0.98337578699999995</c:v>
                </c:pt>
                <c:pt idx="99435">
                  <c:v>0.987316898</c:v>
                </c:pt>
                <c:pt idx="99436">
                  <c:v>0.99015918800000002</c:v>
                </c:pt>
                <c:pt idx="99437">
                  <c:v>0.994798234</c:v>
                </c:pt>
                <c:pt idx="99438">
                  <c:v>0.98048173699999996</c:v>
                </c:pt>
                <c:pt idx="99439">
                  <c:v>0.99833470599999996</c:v>
                </c:pt>
                <c:pt idx="99440">
                  <c:v>0.99466263200000005</c:v>
                </c:pt>
                <c:pt idx="99441">
                  <c:v>0.99466263200000005</c:v>
                </c:pt>
                <c:pt idx="99442">
                  <c:v>0.99466263200000005</c:v>
                </c:pt>
                <c:pt idx="99443">
                  <c:v>0.99466263200000005</c:v>
                </c:pt>
                <c:pt idx="99444">
                  <c:v>0.99090427199999997</c:v>
                </c:pt>
                <c:pt idx="99445">
                  <c:v>0.99466263200000005</c:v>
                </c:pt>
                <c:pt idx="99446">
                  <c:v>0.99466263200000005</c:v>
                </c:pt>
                <c:pt idx="99447">
                  <c:v>0.99466263200000005</c:v>
                </c:pt>
                <c:pt idx="99448">
                  <c:v>0.98337578699999995</c:v>
                </c:pt>
                <c:pt idx="99449">
                  <c:v>0.99833470599999996</c:v>
                </c:pt>
                <c:pt idx="99450">
                  <c:v>0.98337578699999995</c:v>
                </c:pt>
                <c:pt idx="99451">
                  <c:v>0.99466263200000005</c:v>
                </c:pt>
                <c:pt idx="99452">
                  <c:v>0.99466263200000005</c:v>
                </c:pt>
                <c:pt idx="99453">
                  <c:v>0.99466263200000005</c:v>
                </c:pt>
                <c:pt idx="99454">
                  <c:v>0.99466263200000005</c:v>
                </c:pt>
                <c:pt idx="99455">
                  <c:v>0.99833470599999996</c:v>
                </c:pt>
                <c:pt idx="99456">
                  <c:v>0.994798234</c:v>
                </c:pt>
                <c:pt idx="99457">
                  <c:v>0.99466263200000005</c:v>
                </c:pt>
                <c:pt idx="99458">
                  <c:v>0.99466263200000005</c:v>
                </c:pt>
                <c:pt idx="99459">
                  <c:v>0.994798234</c:v>
                </c:pt>
                <c:pt idx="99460">
                  <c:v>0.99466263200000005</c:v>
                </c:pt>
                <c:pt idx="99461">
                  <c:v>0.99833470599999996</c:v>
                </c:pt>
                <c:pt idx="99462">
                  <c:v>0.99833470599999996</c:v>
                </c:pt>
                <c:pt idx="99463">
                  <c:v>0.98529628999999996</c:v>
                </c:pt>
                <c:pt idx="99464">
                  <c:v>0.99466263200000005</c:v>
                </c:pt>
                <c:pt idx="99465">
                  <c:v>0.98048173699999996</c:v>
                </c:pt>
                <c:pt idx="99466">
                  <c:v>0.99833470599999996</c:v>
                </c:pt>
                <c:pt idx="99467">
                  <c:v>0.98337578699999995</c:v>
                </c:pt>
                <c:pt idx="99468">
                  <c:v>0.98048173699999996</c:v>
                </c:pt>
                <c:pt idx="99469">
                  <c:v>0.99466263200000005</c:v>
                </c:pt>
                <c:pt idx="99470">
                  <c:v>0.99833470599999996</c:v>
                </c:pt>
                <c:pt idx="99471">
                  <c:v>0.99833470599999996</c:v>
                </c:pt>
                <c:pt idx="99472">
                  <c:v>0.99466263200000005</c:v>
                </c:pt>
                <c:pt idx="99473">
                  <c:v>0.98337578699999995</c:v>
                </c:pt>
                <c:pt idx="99474">
                  <c:v>0.99833470599999996</c:v>
                </c:pt>
                <c:pt idx="99475">
                  <c:v>0.98337578699999995</c:v>
                </c:pt>
                <c:pt idx="99476">
                  <c:v>0.99833470599999996</c:v>
                </c:pt>
                <c:pt idx="99477">
                  <c:v>0.98729905299999998</c:v>
                </c:pt>
                <c:pt idx="99478">
                  <c:v>0.99833470599999996</c:v>
                </c:pt>
                <c:pt idx="99479">
                  <c:v>0.98048173699999996</c:v>
                </c:pt>
                <c:pt idx="99480">
                  <c:v>0.99466263200000005</c:v>
                </c:pt>
                <c:pt idx="99481">
                  <c:v>0.98048173699999996</c:v>
                </c:pt>
                <c:pt idx="99482">
                  <c:v>0.99466263200000005</c:v>
                </c:pt>
                <c:pt idx="99483">
                  <c:v>0.994798234</c:v>
                </c:pt>
                <c:pt idx="99484">
                  <c:v>0.99466263200000005</c:v>
                </c:pt>
                <c:pt idx="99485">
                  <c:v>0.98048173699999996</c:v>
                </c:pt>
                <c:pt idx="99486">
                  <c:v>0.98337578699999995</c:v>
                </c:pt>
                <c:pt idx="99487">
                  <c:v>0.994798234</c:v>
                </c:pt>
                <c:pt idx="99488">
                  <c:v>0.987316898</c:v>
                </c:pt>
                <c:pt idx="99489">
                  <c:v>0.99466263200000005</c:v>
                </c:pt>
                <c:pt idx="99490">
                  <c:v>0.98337578699999995</c:v>
                </c:pt>
                <c:pt idx="99491">
                  <c:v>0.994798234</c:v>
                </c:pt>
                <c:pt idx="99492">
                  <c:v>0.98337578699999995</c:v>
                </c:pt>
                <c:pt idx="99493">
                  <c:v>0.994798234</c:v>
                </c:pt>
                <c:pt idx="99494">
                  <c:v>0.99015918800000002</c:v>
                </c:pt>
                <c:pt idx="99495">
                  <c:v>0.98337578699999995</c:v>
                </c:pt>
                <c:pt idx="99496">
                  <c:v>0.994798234</c:v>
                </c:pt>
                <c:pt idx="99497">
                  <c:v>0.98337578699999995</c:v>
                </c:pt>
                <c:pt idx="99498">
                  <c:v>0.994798234</c:v>
                </c:pt>
                <c:pt idx="99499">
                  <c:v>0.98048173699999996</c:v>
                </c:pt>
                <c:pt idx="99500">
                  <c:v>0.99466263200000005</c:v>
                </c:pt>
                <c:pt idx="99501">
                  <c:v>0.994798234</c:v>
                </c:pt>
                <c:pt idx="99502">
                  <c:v>0.99466263200000005</c:v>
                </c:pt>
                <c:pt idx="99503">
                  <c:v>0.98552498799999999</c:v>
                </c:pt>
                <c:pt idx="99504">
                  <c:v>0.98337578699999995</c:v>
                </c:pt>
                <c:pt idx="99505">
                  <c:v>0.99100769600000005</c:v>
                </c:pt>
                <c:pt idx="99506">
                  <c:v>0.98048173699999996</c:v>
                </c:pt>
                <c:pt idx="99507">
                  <c:v>0.994798234</c:v>
                </c:pt>
                <c:pt idx="99508">
                  <c:v>0.99466263200000005</c:v>
                </c:pt>
                <c:pt idx="99509">
                  <c:v>0.98337578699999995</c:v>
                </c:pt>
                <c:pt idx="99510">
                  <c:v>0.98337578699999995</c:v>
                </c:pt>
                <c:pt idx="99511">
                  <c:v>0.99466263200000005</c:v>
                </c:pt>
                <c:pt idx="99512">
                  <c:v>0.994798234</c:v>
                </c:pt>
                <c:pt idx="99513">
                  <c:v>0.994798234</c:v>
                </c:pt>
                <c:pt idx="99514">
                  <c:v>0.99466263200000005</c:v>
                </c:pt>
                <c:pt idx="99515">
                  <c:v>0.98337578699999995</c:v>
                </c:pt>
                <c:pt idx="99516">
                  <c:v>0.99466263200000005</c:v>
                </c:pt>
                <c:pt idx="99517">
                  <c:v>0.99466263200000005</c:v>
                </c:pt>
                <c:pt idx="99518">
                  <c:v>0.98048173699999996</c:v>
                </c:pt>
                <c:pt idx="99519">
                  <c:v>0.98337578699999995</c:v>
                </c:pt>
                <c:pt idx="99520">
                  <c:v>0.99090427199999997</c:v>
                </c:pt>
                <c:pt idx="99521">
                  <c:v>0.98337578699999995</c:v>
                </c:pt>
                <c:pt idx="99522">
                  <c:v>0.994798234</c:v>
                </c:pt>
                <c:pt idx="99523">
                  <c:v>0.99466263200000005</c:v>
                </c:pt>
                <c:pt idx="99524">
                  <c:v>0.98048173699999996</c:v>
                </c:pt>
                <c:pt idx="99525">
                  <c:v>0.98337578699999995</c:v>
                </c:pt>
                <c:pt idx="99526">
                  <c:v>0.987316898</c:v>
                </c:pt>
                <c:pt idx="99527">
                  <c:v>0.98337578699999995</c:v>
                </c:pt>
                <c:pt idx="99528">
                  <c:v>0.99466263200000005</c:v>
                </c:pt>
                <c:pt idx="99529">
                  <c:v>0.98337578699999995</c:v>
                </c:pt>
                <c:pt idx="99530">
                  <c:v>0.99466263200000005</c:v>
                </c:pt>
                <c:pt idx="99531">
                  <c:v>0.994798234</c:v>
                </c:pt>
                <c:pt idx="99532">
                  <c:v>0.994798234</c:v>
                </c:pt>
                <c:pt idx="99533">
                  <c:v>0.987316898</c:v>
                </c:pt>
                <c:pt idx="99534">
                  <c:v>0.98048173699999996</c:v>
                </c:pt>
                <c:pt idx="99535">
                  <c:v>0.99466263200000005</c:v>
                </c:pt>
                <c:pt idx="99536">
                  <c:v>0.99466263200000005</c:v>
                </c:pt>
                <c:pt idx="99537">
                  <c:v>0.99466263200000005</c:v>
                </c:pt>
                <c:pt idx="99538">
                  <c:v>0.99466263200000005</c:v>
                </c:pt>
                <c:pt idx="99539">
                  <c:v>0.98048173699999996</c:v>
                </c:pt>
                <c:pt idx="99540">
                  <c:v>0.98337578699999995</c:v>
                </c:pt>
                <c:pt idx="99541">
                  <c:v>0.98048173699999996</c:v>
                </c:pt>
                <c:pt idx="99542">
                  <c:v>0.98337578699999995</c:v>
                </c:pt>
                <c:pt idx="99543">
                  <c:v>0.99466263200000005</c:v>
                </c:pt>
                <c:pt idx="99544">
                  <c:v>0.99833470599999996</c:v>
                </c:pt>
                <c:pt idx="99545">
                  <c:v>0.99833470599999996</c:v>
                </c:pt>
                <c:pt idx="99546">
                  <c:v>0.98048173699999996</c:v>
                </c:pt>
                <c:pt idx="99547">
                  <c:v>0.98048173699999996</c:v>
                </c:pt>
                <c:pt idx="99548">
                  <c:v>0.98048173699999996</c:v>
                </c:pt>
                <c:pt idx="99549">
                  <c:v>0.99090427199999997</c:v>
                </c:pt>
                <c:pt idx="99550">
                  <c:v>0.98048173699999996</c:v>
                </c:pt>
                <c:pt idx="99551">
                  <c:v>0.994798234</c:v>
                </c:pt>
                <c:pt idx="99552">
                  <c:v>0.99466263200000005</c:v>
                </c:pt>
                <c:pt idx="99553">
                  <c:v>0.99833470599999996</c:v>
                </c:pt>
                <c:pt idx="99554">
                  <c:v>0.99466263200000005</c:v>
                </c:pt>
                <c:pt idx="99555">
                  <c:v>0.98048173699999996</c:v>
                </c:pt>
                <c:pt idx="99556">
                  <c:v>0.98337578699999995</c:v>
                </c:pt>
                <c:pt idx="99557">
                  <c:v>0.98337578699999995</c:v>
                </c:pt>
                <c:pt idx="99558">
                  <c:v>0.98337578699999995</c:v>
                </c:pt>
                <c:pt idx="99559">
                  <c:v>0.98337578699999995</c:v>
                </c:pt>
                <c:pt idx="99560">
                  <c:v>0.99466263200000005</c:v>
                </c:pt>
                <c:pt idx="99561">
                  <c:v>0.98337578699999995</c:v>
                </c:pt>
                <c:pt idx="99562">
                  <c:v>0.99090427199999997</c:v>
                </c:pt>
                <c:pt idx="99563">
                  <c:v>0.98048173699999996</c:v>
                </c:pt>
                <c:pt idx="99564">
                  <c:v>0.994798234</c:v>
                </c:pt>
                <c:pt idx="99565">
                  <c:v>0.98337578699999995</c:v>
                </c:pt>
                <c:pt idx="99566">
                  <c:v>0.98048173699999996</c:v>
                </c:pt>
                <c:pt idx="99567">
                  <c:v>0.98337578699999995</c:v>
                </c:pt>
                <c:pt idx="99568">
                  <c:v>0.99466263200000005</c:v>
                </c:pt>
                <c:pt idx="99569">
                  <c:v>0.99833470599999996</c:v>
                </c:pt>
                <c:pt idx="99570">
                  <c:v>0.99833470599999996</c:v>
                </c:pt>
                <c:pt idx="99571">
                  <c:v>0.99833470599999996</c:v>
                </c:pt>
                <c:pt idx="99572">
                  <c:v>0.98048173699999996</c:v>
                </c:pt>
                <c:pt idx="99573">
                  <c:v>0.98529628999999996</c:v>
                </c:pt>
                <c:pt idx="99574">
                  <c:v>0.994798234</c:v>
                </c:pt>
                <c:pt idx="99575">
                  <c:v>0.99833470599999996</c:v>
                </c:pt>
                <c:pt idx="99576">
                  <c:v>0.99833470599999996</c:v>
                </c:pt>
                <c:pt idx="99577">
                  <c:v>0.99466263200000005</c:v>
                </c:pt>
                <c:pt idx="99578">
                  <c:v>0.99833470599999996</c:v>
                </c:pt>
                <c:pt idx="99579">
                  <c:v>0.99466263200000005</c:v>
                </c:pt>
                <c:pt idx="99580">
                  <c:v>0.98337578699999995</c:v>
                </c:pt>
                <c:pt idx="99581">
                  <c:v>0.98337578699999995</c:v>
                </c:pt>
                <c:pt idx="99582">
                  <c:v>0.98048173699999996</c:v>
                </c:pt>
                <c:pt idx="99583">
                  <c:v>0.98337578699999995</c:v>
                </c:pt>
                <c:pt idx="99584">
                  <c:v>0.99466263200000005</c:v>
                </c:pt>
                <c:pt idx="99585">
                  <c:v>0.98048173699999996</c:v>
                </c:pt>
                <c:pt idx="99586">
                  <c:v>0.994798234</c:v>
                </c:pt>
                <c:pt idx="99587">
                  <c:v>0.98048173699999996</c:v>
                </c:pt>
                <c:pt idx="99588">
                  <c:v>0.99456953599999998</c:v>
                </c:pt>
                <c:pt idx="99589">
                  <c:v>0.99466263200000005</c:v>
                </c:pt>
                <c:pt idx="99590">
                  <c:v>0.98337578699999995</c:v>
                </c:pt>
                <c:pt idx="99591">
                  <c:v>0.994798234</c:v>
                </c:pt>
                <c:pt idx="99592">
                  <c:v>0.994798234</c:v>
                </c:pt>
                <c:pt idx="99593">
                  <c:v>0.99466263200000005</c:v>
                </c:pt>
                <c:pt idx="99594">
                  <c:v>0.99090427199999997</c:v>
                </c:pt>
                <c:pt idx="99595">
                  <c:v>0.99466263200000005</c:v>
                </c:pt>
                <c:pt idx="99596">
                  <c:v>0.99466263200000005</c:v>
                </c:pt>
                <c:pt idx="99597">
                  <c:v>0.98337578699999995</c:v>
                </c:pt>
                <c:pt idx="99598">
                  <c:v>0.99833470599999996</c:v>
                </c:pt>
                <c:pt idx="99599">
                  <c:v>0.994798234</c:v>
                </c:pt>
                <c:pt idx="99600">
                  <c:v>0.98337578699999995</c:v>
                </c:pt>
                <c:pt idx="99601">
                  <c:v>0.99833470599999996</c:v>
                </c:pt>
                <c:pt idx="99602">
                  <c:v>0.99833470599999996</c:v>
                </c:pt>
                <c:pt idx="99603">
                  <c:v>0.98048173699999996</c:v>
                </c:pt>
                <c:pt idx="99604">
                  <c:v>0.99466263200000005</c:v>
                </c:pt>
                <c:pt idx="99605">
                  <c:v>0.994798234</c:v>
                </c:pt>
                <c:pt idx="99606">
                  <c:v>0.994798234</c:v>
                </c:pt>
                <c:pt idx="99607">
                  <c:v>0.99833470599999996</c:v>
                </c:pt>
                <c:pt idx="99608">
                  <c:v>0.98337578699999995</c:v>
                </c:pt>
                <c:pt idx="99609">
                  <c:v>0.994798234</c:v>
                </c:pt>
                <c:pt idx="99610">
                  <c:v>0.98337578699999995</c:v>
                </c:pt>
                <c:pt idx="99611">
                  <c:v>0.99466263200000005</c:v>
                </c:pt>
                <c:pt idx="99612">
                  <c:v>0.99466263200000005</c:v>
                </c:pt>
                <c:pt idx="99613">
                  <c:v>0.99833470599999996</c:v>
                </c:pt>
                <c:pt idx="99614">
                  <c:v>0.99466263200000005</c:v>
                </c:pt>
                <c:pt idx="99615">
                  <c:v>0.99466263200000005</c:v>
                </c:pt>
                <c:pt idx="99616">
                  <c:v>0.98048173699999996</c:v>
                </c:pt>
                <c:pt idx="99617">
                  <c:v>0.99466263200000005</c:v>
                </c:pt>
                <c:pt idx="99618">
                  <c:v>0.994798234</c:v>
                </c:pt>
                <c:pt idx="99619">
                  <c:v>0.99466263200000005</c:v>
                </c:pt>
                <c:pt idx="99620">
                  <c:v>0.99833470599999996</c:v>
                </c:pt>
                <c:pt idx="99621">
                  <c:v>0.98337578699999995</c:v>
                </c:pt>
                <c:pt idx="99622">
                  <c:v>0.99466263200000005</c:v>
                </c:pt>
                <c:pt idx="99623">
                  <c:v>0.98337578699999995</c:v>
                </c:pt>
                <c:pt idx="99624">
                  <c:v>0.98975540500000003</c:v>
                </c:pt>
                <c:pt idx="99625">
                  <c:v>0.99015918800000002</c:v>
                </c:pt>
                <c:pt idx="99626">
                  <c:v>0.99466263200000005</c:v>
                </c:pt>
                <c:pt idx="99627">
                  <c:v>0.99466263200000005</c:v>
                </c:pt>
                <c:pt idx="99628">
                  <c:v>0.994798234</c:v>
                </c:pt>
                <c:pt idx="99629">
                  <c:v>0.98729905299999998</c:v>
                </c:pt>
                <c:pt idx="99630">
                  <c:v>0.99466263200000005</c:v>
                </c:pt>
                <c:pt idx="99631">
                  <c:v>0.98048173699999996</c:v>
                </c:pt>
                <c:pt idx="99632">
                  <c:v>0.98337578699999995</c:v>
                </c:pt>
                <c:pt idx="99633">
                  <c:v>0.98337578699999995</c:v>
                </c:pt>
                <c:pt idx="99634">
                  <c:v>0.99833470599999996</c:v>
                </c:pt>
                <c:pt idx="99635">
                  <c:v>0.98337578699999995</c:v>
                </c:pt>
                <c:pt idx="99636">
                  <c:v>0.98337578699999995</c:v>
                </c:pt>
                <c:pt idx="99637">
                  <c:v>0.994798234</c:v>
                </c:pt>
                <c:pt idx="99638">
                  <c:v>0.98337578699999995</c:v>
                </c:pt>
                <c:pt idx="99639">
                  <c:v>0.98337578699999995</c:v>
                </c:pt>
                <c:pt idx="99640">
                  <c:v>0.99833470599999996</c:v>
                </c:pt>
                <c:pt idx="99641">
                  <c:v>0.99466263200000005</c:v>
                </c:pt>
                <c:pt idx="99642">
                  <c:v>0.994798234</c:v>
                </c:pt>
                <c:pt idx="99643">
                  <c:v>0.99833470599999996</c:v>
                </c:pt>
                <c:pt idx="99644">
                  <c:v>0.99466263200000005</c:v>
                </c:pt>
                <c:pt idx="99645">
                  <c:v>0.98048173699999996</c:v>
                </c:pt>
                <c:pt idx="99646">
                  <c:v>0.98337578699999995</c:v>
                </c:pt>
                <c:pt idx="99647">
                  <c:v>0.98337578699999995</c:v>
                </c:pt>
                <c:pt idx="99648">
                  <c:v>0.98337578699999995</c:v>
                </c:pt>
                <c:pt idx="99649">
                  <c:v>0.98337578699999995</c:v>
                </c:pt>
                <c:pt idx="99650">
                  <c:v>0.987316898</c:v>
                </c:pt>
                <c:pt idx="99651">
                  <c:v>0.994798234</c:v>
                </c:pt>
                <c:pt idx="99652">
                  <c:v>0.99466263200000005</c:v>
                </c:pt>
                <c:pt idx="99653">
                  <c:v>0.98048173699999996</c:v>
                </c:pt>
                <c:pt idx="99654">
                  <c:v>0.994798234</c:v>
                </c:pt>
                <c:pt idx="99655">
                  <c:v>0.99466263200000005</c:v>
                </c:pt>
                <c:pt idx="99656">
                  <c:v>0.994798234</c:v>
                </c:pt>
                <c:pt idx="99657">
                  <c:v>0.99100769600000005</c:v>
                </c:pt>
                <c:pt idx="99658">
                  <c:v>0.98552498799999999</c:v>
                </c:pt>
                <c:pt idx="99659">
                  <c:v>0.99466263200000005</c:v>
                </c:pt>
                <c:pt idx="99660">
                  <c:v>0.994798234</c:v>
                </c:pt>
                <c:pt idx="99661">
                  <c:v>0.98337578699999995</c:v>
                </c:pt>
                <c:pt idx="99662">
                  <c:v>0.98337578699999995</c:v>
                </c:pt>
                <c:pt idx="99663">
                  <c:v>0.99833470599999996</c:v>
                </c:pt>
                <c:pt idx="99664">
                  <c:v>0.98337578699999995</c:v>
                </c:pt>
                <c:pt idx="99665">
                  <c:v>0.98048173699999996</c:v>
                </c:pt>
                <c:pt idx="99666">
                  <c:v>0.99100769600000005</c:v>
                </c:pt>
                <c:pt idx="99667">
                  <c:v>0.99833470599999996</c:v>
                </c:pt>
                <c:pt idx="99668">
                  <c:v>0.994798234</c:v>
                </c:pt>
                <c:pt idx="99669">
                  <c:v>0.99466263200000005</c:v>
                </c:pt>
                <c:pt idx="99670">
                  <c:v>0.99466263200000005</c:v>
                </c:pt>
                <c:pt idx="99671">
                  <c:v>0.987316898</c:v>
                </c:pt>
                <c:pt idx="99672">
                  <c:v>0.99466263200000005</c:v>
                </c:pt>
                <c:pt idx="99673">
                  <c:v>0.994798234</c:v>
                </c:pt>
                <c:pt idx="99674">
                  <c:v>0.98337578699999995</c:v>
                </c:pt>
                <c:pt idx="99675">
                  <c:v>0.98337578699999995</c:v>
                </c:pt>
                <c:pt idx="99676">
                  <c:v>0.98337578699999995</c:v>
                </c:pt>
                <c:pt idx="99677">
                  <c:v>0.99833470599999996</c:v>
                </c:pt>
                <c:pt idx="99678">
                  <c:v>0.994798234</c:v>
                </c:pt>
                <c:pt idx="99679">
                  <c:v>0.98337578699999995</c:v>
                </c:pt>
                <c:pt idx="99680">
                  <c:v>0.98337578699999995</c:v>
                </c:pt>
                <c:pt idx="99681">
                  <c:v>0.98048173699999996</c:v>
                </c:pt>
                <c:pt idx="99682">
                  <c:v>0.98048173699999996</c:v>
                </c:pt>
                <c:pt idx="99683">
                  <c:v>0.994798234</c:v>
                </c:pt>
                <c:pt idx="99684">
                  <c:v>0.99833470599999996</c:v>
                </c:pt>
                <c:pt idx="99685">
                  <c:v>0.99833470599999996</c:v>
                </c:pt>
                <c:pt idx="99686">
                  <c:v>0.99450736299999998</c:v>
                </c:pt>
                <c:pt idx="99687">
                  <c:v>0.98337578699999995</c:v>
                </c:pt>
                <c:pt idx="99688">
                  <c:v>0.99466263200000005</c:v>
                </c:pt>
                <c:pt idx="99689">
                  <c:v>0.98337578699999995</c:v>
                </c:pt>
                <c:pt idx="99690">
                  <c:v>0.99466263200000005</c:v>
                </c:pt>
                <c:pt idx="99691">
                  <c:v>0.99466263200000005</c:v>
                </c:pt>
                <c:pt idx="99692">
                  <c:v>0.98337578699999995</c:v>
                </c:pt>
                <c:pt idx="99693">
                  <c:v>0.99466263200000005</c:v>
                </c:pt>
                <c:pt idx="99694">
                  <c:v>0.994798234</c:v>
                </c:pt>
                <c:pt idx="99695">
                  <c:v>0.98337578699999995</c:v>
                </c:pt>
                <c:pt idx="99696">
                  <c:v>0.98729905299999998</c:v>
                </c:pt>
                <c:pt idx="99697">
                  <c:v>0.99466263200000005</c:v>
                </c:pt>
                <c:pt idx="99698">
                  <c:v>0.98549281</c:v>
                </c:pt>
                <c:pt idx="99699">
                  <c:v>0.98337578699999995</c:v>
                </c:pt>
                <c:pt idx="99700">
                  <c:v>0.98337578699999995</c:v>
                </c:pt>
                <c:pt idx="99701">
                  <c:v>0.994798234</c:v>
                </c:pt>
                <c:pt idx="99702">
                  <c:v>0.98337578699999995</c:v>
                </c:pt>
                <c:pt idx="99703">
                  <c:v>0.98337578699999995</c:v>
                </c:pt>
                <c:pt idx="99704">
                  <c:v>0.99466263200000005</c:v>
                </c:pt>
                <c:pt idx="99705">
                  <c:v>0.99100769600000005</c:v>
                </c:pt>
                <c:pt idx="99706">
                  <c:v>0.99466263200000005</c:v>
                </c:pt>
                <c:pt idx="99707">
                  <c:v>0.98048173699999996</c:v>
                </c:pt>
                <c:pt idx="99708">
                  <c:v>0.994798234</c:v>
                </c:pt>
                <c:pt idx="99709">
                  <c:v>0.99466263200000005</c:v>
                </c:pt>
                <c:pt idx="99710">
                  <c:v>0.98337578699999995</c:v>
                </c:pt>
                <c:pt idx="99711">
                  <c:v>0.994798234</c:v>
                </c:pt>
                <c:pt idx="99712">
                  <c:v>0.98337578699999995</c:v>
                </c:pt>
                <c:pt idx="99713">
                  <c:v>0.99466263200000005</c:v>
                </c:pt>
                <c:pt idx="99714">
                  <c:v>0.99466263200000005</c:v>
                </c:pt>
                <c:pt idx="99715">
                  <c:v>0.99466263200000005</c:v>
                </c:pt>
                <c:pt idx="99716">
                  <c:v>0.98048173699999996</c:v>
                </c:pt>
                <c:pt idx="99717">
                  <c:v>0.99466263200000005</c:v>
                </c:pt>
                <c:pt idx="99718">
                  <c:v>0.99466263200000005</c:v>
                </c:pt>
                <c:pt idx="99719">
                  <c:v>0.994798234</c:v>
                </c:pt>
                <c:pt idx="99720">
                  <c:v>0.98337578699999995</c:v>
                </c:pt>
                <c:pt idx="99721">
                  <c:v>0.98337578699999995</c:v>
                </c:pt>
                <c:pt idx="99722">
                  <c:v>0.98337578699999995</c:v>
                </c:pt>
                <c:pt idx="99723">
                  <c:v>0.99466263200000005</c:v>
                </c:pt>
                <c:pt idx="99724">
                  <c:v>0.98337578699999995</c:v>
                </c:pt>
                <c:pt idx="99725">
                  <c:v>0.98048173699999996</c:v>
                </c:pt>
                <c:pt idx="99726">
                  <c:v>0.98048173699999996</c:v>
                </c:pt>
                <c:pt idx="99727">
                  <c:v>0.98337578699999995</c:v>
                </c:pt>
                <c:pt idx="99728">
                  <c:v>0.99833470599999996</c:v>
                </c:pt>
                <c:pt idx="99729">
                  <c:v>0.98337578699999995</c:v>
                </c:pt>
                <c:pt idx="99730">
                  <c:v>0.994798234</c:v>
                </c:pt>
                <c:pt idx="99731">
                  <c:v>0.98337578699999995</c:v>
                </c:pt>
                <c:pt idx="99732">
                  <c:v>0.99833470599999996</c:v>
                </c:pt>
                <c:pt idx="99733">
                  <c:v>0.98337578699999995</c:v>
                </c:pt>
                <c:pt idx="99734">
                  <c:v>0.994798234</c:v>
                </c:pt>
                <c:pt idx="99735">
                  <c:v>0.994798234</c:v>
                </c:pt>
                <c:pt idx="99736">
                  <c:v>0.98048173699999996</c:v>
                </c:pt>
                <c:pt idx="99737">
                  <c:v>0.98337578699999995</c:v>
                </c:pt>
                <c:pt idx="99738">
                  <c:v>0.98337578699999995</c:v>
                </c:pt>
                <c:pt idx="99739">
                  <c:v>0.994798234</c:v>
                </c:pt>
                <c:pt idx="99740">
                  <c:v>0.99466263200000005</c:v>
                </c:pt>
                <c:pt idx="99741">
                  <c:v>0.99833470599999996</c:v>
                </c:pt>
                <c:pt idx="99742">
                  <c:v>0.994798234</c:v>
                </c:pt>
                <c:pt idx="99743">
                  <c:v>0.99466263200000005</c:v>
                </c:pt>
                <c:pt idx="99744">
                  <c:v>0.99027694600000005</c:v>
                </c:pt>
                <c:pt idx="99745">
                  <c:v>0.99833470599999996</c:v>
                </c:pt>
                <c:pt idx="99746">
                  <c:v>0.98048173699999996</c:v>
                </c:pt>
                <c:pt idx="99747">
                  <c:v>0.98337578699999995</c:v>
                </c:pt>
                <c:pt idx="99748">
                  <c:v>0.98048173699999996</c:v>
                </c:pt>
                <c:pt idx="99749">
                  <c:v>0.994798234</c:v>
                </c:pt>
                <c:pt idx="99750">
                  <c:v>0.98337578699999995</c:v>
                </c:pt>
                <c:pt idx="99751">
                  <c:v>0.994798234</c:v>
                </c:pt>
                <c:pt idx="99752">
                  <c:v>0.98337578699999995</c:v>
                </c:pt>
                <c:pt idx="99753">
                  <c:v>0.99466263200000005</c:v>
                </c:pt>
                <c:pt idx="99754">
                  <c:v>0.99466263200000005</c:v>
                </c:pt>
                <c:pt idx="99755">
                  <c:v>0.98048173699999996</c:v>
                </c:pt>
                <c:pt idx="99756">
                  <c:v>0.99833470599999996</c:v>
                </c:pt>
                <c:pt idx="99757">
                  <c:v>0.99833470599999996</c:v>
                </c:pt>
                <c:pt idx="99758">
                  <c:v>0.99466263200000005</c:v>
                </c:pt>
                <c:pt idx="99759">
                  <c:v>0.98048173699999996</c:v>
                </c:pt>
                <c:pt idx="99760">
                  <c:v>0.99833470599999996</c:v>
                </c:pt>
                <c:pt idx="99761">
                  <c:v>0.99833470599999996</c:v>
                </c:pt>
                <c:pt idx="99762">
                  <c:v>0.97933389000000004</c:v>
                </c:pt>
                <c:pt idx="99763">
                  <c:v>0.98337578699999995</c:v>
                </c:pt>
                <c:pt idx="99764">
                  <c:v>0.99466263200000005</c:v>
                </c:pt>
                <c:pt idx="99765">
                  <c:v>0.98048173699999996</c:v>
                </c:pt>
                <c:pt idx="99766">
                  <c:v>0.99833470599999996</c:v>
                </c:pt>
                <c:pt idx="99767">
                  <c:v>0.994798234</c:v>
                </c:pt>
                <c:pt idx="99768">
                  <c:v>0.99466263200000005</c:v>
                </c:pt>
                <c:pt idx="99769">
                  <c:v>0.98337578699999995</c:v>
                </c:pt>
                <c:pt idx="99770">
                  <c:v>0.98048173699999996</c:v>
                </c:pt>
                <c:pt idx="99771">
                  <c:v>0.98048173699999996</c:v>
                </c:pt>
                <c:pt idx="99772">
                  <c:v>0.98552498799999999</c:v>
                </c:pt>
                <c:pt idx="99773">
                  <c:v>0.98337578699999995</c:v>
                </c:pt>
                <c:pt idx="99774">
                  <c:v>0.99833470599999996</c:v>
                </c:pt>
                <c:pt idx="99775">
                  <c:v>0.98975540500000003</c:v>
                </c:pt>
                <c:pt idx="99776">
                  <c:v>0.98337578699999995</c:v>
                </c:pt>
                <c:pt idx="99777">
                  <c:v>0.99833470599999996</c:v>
                </c:pt>
                <c:pt idx="99778">
                  <c:v>0.98337578699999995</c:v>
                </c:pt>
                <c:pt idx="99779">
                  <c:v>0.99833470599999996</c:v>
                </c:pt>
                <c:pt idx="99780">
                  <c:v>0.99090427199999997</c:v>
                </c:pt>
                <c:pt idx="99781">
                  <c:v>0.98337578699999995</c:v>
                </c:pt>
                <c:pt idx="99782">
                  <c:v>0.98337578699999995</c:v>
                </c:pt>
                <c:pt idx="99783">
                  <c:v>0.99466263200000005</c:v>
                </c:pt>
                <c:pt idx="99784">
                  <c:v>0.994798234</c:v>
                </c:pt>
                <c:pt idx="99785">
                  <c:v>0.98337578699999995</c:v>
                </c:pt>
                <c:pt idx="99786">
                  <c:v>0.99466263200000005</c:v>
                </c:pt>
                <c:pt idx="99787">
                  <c:v>0.98337578699999995</c:v>
                </c:pt>
                <c:pt idx="99788">
                  <c:v>0.98337578699999995</c:v>
                </c:pt>
                <c:pt idx="99789">
                  <c:v>0.994798234</c:v>
                </c:pt>
                <c:pt idx="99790">
                  <c:v>0.994798234</c:v>
                </c:pt>
                <c:pt idx="99791">
                  <c:v>0.98048173699999996</c:v>
                </c:pt>
                <c:pt idx="99792">
                  <c:v>0.99100769600000005</c:v>
                </c:pt>
                <c:pt idx="99793">
                  <c:v>0.99833470599999996</c:v>
                </c:pt>
                <c:pt idx="99794">
                  <c:v>0.99100769600000005</c:v>
                </c:pt>
                <c:pt idx="99795">
                  <c:v>0.99833470599999996</c:v>
                </c:pt>
                <c:pt idx="99796">
                  <c:v>0.98048173699999996</c:v>
                </c:pt>
                <c:pt idx="99797">
                  <c:v>0.99466263200000005</c:v>
                </c:pt>
                <c:pt idx="99798">
                  <c:v>0.99466263200000005</c:v>
                </c:pt>
                <c:pt idx="99799">
                  <c:v>0.99466263200000005</c:v>
                </c:pt>
                <c:pt idx="99800">
                  <c:v>0.98048173699999996</c:v>
                </c:pt>
                <c:pt idx="99801">
                  <c:v>0.98337578699999995</c:v>
                </c:pt>
                <c:pt idx="99802">
                  <c:v>0.98337578699999995</c:v>
                </c:pt>
                <c:pt idx="99803">
                  <c:v>0.994798234</c:v>
                </c:pt>
                <c:pt idx="99804">
                  <c:v>0.98552498799999999</c:v>
                </c:pt>
                <c:pt idx="99805">
                  <c:v>0.994798234</c:v>
                </c:pt>
                <c:pt idx="99806">
                  <c:v>0.99466263200000005</c:v>
                </c:pt>
                <c:pt idx="99807">
                  <c:v>0.98337578699999995</c:v>
                </c:pt>
                <c:pt idx="99808">
                  <c:v>0.98048173699999996</c:v>
                </c:pt>
                <c:pt idx="99809">
                  <c:v>0.98552498799999999</c:v>
                </c:pt>
                <c:pt idx="99810">
                  <c:v>0.98337578699999995</c:v>
                </c:pt>
                <c:pt idx="99811">
                  <c:v>0.98048173699999996</c:v>
                </c:pt>
                <c:pt idx="99812">
                  <c:v>0.99833470599999996</c:v>
                </c:pt>
                <c:pt idx="99813">
                  <c:v>0.99015918800000002</c:v>
                </c:pt>
                <c:pt idx="99814">
                  <c:v>0.98337578699999995</c:v>
                </c:pt>
                <c:pt idx="99815">
                  <c:v>0.99466263200000005</c:v>
                </c:pt>
                <c:pt idx="99816">
                  <c:v>0.99466263200000005</c:v>
                </c:pt>
                <c:pt idx="99817">
                  <c:v>0.98729905299999998</c:v>
                </c:pt>
                <c:pt idx="99818">
                  <c:v>0.994798234</c:v>
                </c:pt>
                <c:pt idx="99819">
                  <c:v>0.98337578699999995</c:v>
                </c:pt>
                <c:pt idx="99820">
                  <c:v>0.99833470599999996</c:v>
                </c:pt>
                <c:pt idx="99821">
                  <c:v>0.99466263200000005</c:v>
                </c:pt>
                <c:pt idx="99822">
                  <c:v>0.994798234</c:v>
                </c:pt>
                <c:pt idx="99823">
                  <c:v>0.98337578699999995</c:v>
                </c:pt>
                <c:pt idx="99824">
                  <c:v>0.98337578699999995</c:v>
                </c:pt>
                <c:pt idx="99825">
                  <c:v>0.99466263200000005</c:v>
                </c:pt>
                <c:pt idx="99826">
                  <c:v>0.99833470599999996</c:v>
                </c:pt>
                <c:pt idx="99827">
                  <c:v>0.987316898</c:v>
                </c:pt>
                <c:pt idx="99828">
                  <c:v>0.98337578699999995</c:v>
                </c:pt>
                <c:pt idx="99829">
                  <c:v>0.98729905299999998</c:v>
                </c:pt>
                <c:pt idx="99830">
                  <c:v>0.99833470599999996</c:v>
                </c:pt>
                <c:pt idx="99831">
                  <c:v>0.95168794099999998</c:v>
                </c:pt>
                <c:pt idx="99832">
                  <c:v>0.994798234</c:v>
                </c:pt>
                <c:pt idx="99833">
                  <c:v>0.99833470599999996</c:v>
                </c:pt>
                <c:pt idx="99834">
                  <c:v>0.98048173699999996</c:v>
                </c:pt>
                <c:pt idx="99835">
                  <c:v>0.99833470599999996</c:v>
                </c:pt>
                <c:pt idx="99836">
                  <c:v>0.994798234</c:v>
                </c:pt>
                <c:pt idx="99837">
                  <c:v>0.98337578699999995</c:v>
                </c:pt>
                <c:pt idx="99838">
                  <c:v>0.99466263200000005</c:v>
                </c:pt>
                <c:pt idx="99839">
                  <c:v>0.99833470599999996</c:v>
                </c:pt>
                <c:pt idx="99840">
                  <c:v>0.98337578699999995</c:v>
                </c:pt>
                <c:pt idx="99841">
                  <c:v>0.99466263200000005</c:v>
                </c:pt>
                <c:pt idx="99842">
                  <c:v>0.985100894</c:v>
                </c:pt>
                <c:pt idx="99843">
                  <c:v>0.994798234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DC4-41D7-8D8D-444BF2558C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4665664"/>
        <c:axId val="444667632"/>
      </c:scatterChart>
      <c:valAx>
        <c:axId val="4446656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4667632"/>
        <c:crosses val="autoZero"/>
        <c:crossBetween val="midCat"/>
      </c:valAx>
      <c:valAx>
        <c:axId val="444667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46656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1934956100030646"/>
          <c:y val="3.25205894630372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Sheet1!$F$4:$F$5</c:f>
              <c:strCache>
                <c:ptCount val="2"/>
                <c:pt idx="0">
                  <c:v>SVR</c:v>
                </c:pt>
                <c:pt idx="1">
                  <c:v>pred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Sheet1!$A$6:$A$99849</c:f>
              <c:numCache>
                <c:formatCode>General</c:formatCode>
                <c:ptCount val="99844"/>
                <c:pt idx="0">
                  <c:v>0.75</c:v>
                </c:pt>
                <c:pt idx="1">
                  <c:v>1</c:v>
                </c:pt>
                <c:pt idx="2">
                  <c:v>0.5</c:v>
                </c:pt>
                <c:pt idx="3">
                  <c:v>0.75</c:v>
                </c:pt>
                <c:pt idx="4">
                  <c:v>0.25</c:v>
                </c:pt>
                <c:pt idx="5">
                  <c:v>0.75</c:v>
                </c:pt>
                <c:pt idx="6">
                  <c:v>0.75</c:v>
                </c:pt>
                <c:pt idx="7">
                  <c:v>0.75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0.5</c:v>
                </c:pt>
                <c:pt idx="13">
                  <c:v>0.5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0.5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0.75</c:v>
                </c:pt>
                <c:pt idx="31">
                  <c:v>1</c:v>
                </c:pt>
                <c:pt idx="32">
                  <c:v>0.75</c:v>
                </c:pt>
                <c:pt idx="33">
                  <c:v>0.75</c:v>
                </c:pt>
                <c:pt idx="34">
                  <c:v>0.75</c:v>
                </c:pt>
                <c:pt idx="35">
                  <c:v>0.75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0.75</c:v>
                </c:pt>
                <c:pt idx="42">
                  <c:v>0.75</c:v>
                </c:pt>
                <c:pt idx="43">
                  <c:v>1</c:v>
                </c:pt>
                <c:pt idx="44">
                  <c:v>0.75</c:v>
                </c:pt>
                <c:pt idx="45">
                  <c:v>1</c:v>
                </c:pt>
                <c:pt idx="46">
                  <c:v>1</c:v>
                </c:pt>
                <c:pt idx="47">
                  <c:v>0.5</c:v>
                </c:pt>
                <c:pt idx="48">
                  <c:v>0.75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0.75</c:v>
                </c:pt>
                <c:pt idx="55">
                  <c:v>1</c:v>
                </c:pt>
                <c:pt idx="56">
                  <c:v>1</c:v>
                </c:pt>
                <c:pt idx="57">
                  <c:v>0.75</c:v>
                </c:pt>
                <c:pt idx="58">
                  <c:v>0.75</c:v>
                </c:pt>
                <c:pt idx="59">
                  <c:v>1</c:v>
                </c:pt>
                <c:pt idx="60">
                  <c:v>0.75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0.5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0.25</c:v>
                </c:pt>
                <c:pt idx="71">
                  <c:v>1</c:v>
                </c:pt>
                <c:pt idx="72">
                  <c:v>1</c:v>
                </c:pt>
                <c:pt idx="73">
                  <c:v>0.75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0.75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0.5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0.75</c:v>
                </c:pt>
                <c:pt idx="96">
                  <c:v>0.5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0.75</c:v>
                </c:pt>
                <c:pt idx="102">
                  <c:v>1</c:v>
                </c:pt>
                <c:pt idx="103">
                  <c:v>0.25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0.75</c:v>
                </c:pt>
                <c:pt idx="108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1</c:v>
                </c:pt>
                <c:pt idx="119">
                  <c:v>1</c:v>
                </c:pt>
                <c:pt idx="120">
                  <c:v>1</c:v>
                </c:pt>
                <c:pt idx="121">
                  <c:v>0.75</c:v>
                </c:pt>
                <c:pt idx="122">
                  <c:v>1</c:v>
                </c:pt>
                <c:pt idx="123">
                  <c:v>1</c:v>
                </c:pt>
                <c:pt idx="124">
                  <c:v>0.5</c:v>
                </c:pt>
                <c:pt idx="125">
                  <c:v>0.5</c:v>
                </c:pt>
                <c:pt idx="126">
                  <c:v>1</c:v>
                </c:pt>
                <c:pt idx="127">
                  <c:v>1</c:v>
                </c:pt>
                <c:pt idx="128">
                  <c:v>0.75</c:v>
                </c:pt>
                <c:pt idx="129">
                  <c:v>1</c:v>
                </c:pt>
                <c:pt idx="130">
                  <c:v>0.25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0.5</c:v>
                </c:pt>
                <c:pt idx="135">
                  <c:v>1</c:v>
                </c:pt>
                <c:pt idx="136">
                  <c:v>0.5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0.75</c:v>
                </c:pt>
                <c:pt idx="143">
                  <c:v>0.25</c:v>
                </c:pt>
                <c:pt idx="144">
                  <c:v>1</c:v>
                </c:pt>
                <c:pt idx="145">
                  <c:v>1</c:v>
                </c:pt>
                <c:pt idx="146">
                  <c:v>1</c:v>
                </c:pt>
                <c:pt idx="147">
                  <c:v>0.75</c:v>
                </c:pt>
                <c:pt idx="148">
                  <c:v>1</c:v>
                </c:pt>
                <c:pt idx="149">
                  <c:v>0.75</c:v>
                </c:pt>
                <c:pt idx="150">
                  <c:v>0.75</c:v>
                </c:pt>
                <c:pt idx="151">
                  <c:v>1</c:v>
                </c:pt>
                <c:pt idx="152">
                  <c:v>1</c:v>
                </c:pt>
                <c:pt idx="153">
                  <c:v>1</c:v>
                </c:pt>
                <c:pt idx="154">
                  <c:v>0.5</c:v>
                </c:pt>
                <c:pt idx="155">
                  <c:v>1</c:v>
                </c:pt>
                <c:pt idx="156">
                  <c:v>1</c:v>
                </c:pt>
                <c:pt idx="157">
                  <c:v>0.75</c:v>
                </c:pt>
                <c:pt idx="158">
                  <c:v>0.25</c:v>
                </c:pt>
                <c:pt idx="159">
                  <c:v>1</c:v>
                </c:pt>
                <c:pt idx="160">
                  <c:v>1</c:v>
                </c:pt>
                <c:pt idx="161">
                  <c:v>0.75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</c:v>
                </c:pt>
                <c:pt idx="167">
                  <c:v>1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0.5</c:v>
                </c:pt>
                <c:pt idx="173">
                  <c:v>1</c:v>
                </c:pt>
                <c:pt idx="174">
                  <c:v>1</c:v>
                </c:pt>
                <c:pt idx="175">
                  <c:v>1</c:v>
                </c:pt>
                <c:pt idx="176">
                  <c:v>1</c:v>
                </c:pt>
                <c:pt idx="177">
                  <c:v>1</c:v>
                </c:pt>
                <c:pt idx="178">
                  <c:v>1</c:v>
                </c:pt>
                <c:pt idx="179">
                  <c:v>1</c:v>
                </c:pt>
                <c:pt idx="180">
                  <c:v>1</c:v>
                </c:pt>
                <c:pt idx="181">
                  <c:v>1</c:v>
                </c:pt>
                <c:pt idx="182">
                  <c:v>1</c:v>
                </c:pt>
                <c:pt idx="183">
                  <c:v>0.75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</c:v>
                </c:pt>
                <c:pt idx="192">
                  <c:v>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</c:v>
                </c:pt>
                <c:pt idx="198">
                  <c:v>1</c:v>
                </c:pt>
                <c:pt idx="199">
                  <c:v>0.75</c:v>
                </c:pt>
                <c:pt idx="200">
                  <c:v>0.5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</c:v>
                </c:pt>
                <c:pt idx="205">
                  <c:v>1</c:v>
                </c:pt>
                <c:pt idx="206">
                  <c:v>1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0.5</c:v>
                </c:pt>
                <c:pt idx="213">
                  <c:v>0.75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0.75</c:v>
                </c:pt>
                <c:pt idx="221">
                  <c:v>1</c:v>
                </c:pt>
                <c:pt idx="222">
                  <c:v>1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</c:v>
                </c:pt>
                <c:pt idx="232">
                  <c:v>1</c:v>
                </c:pt>
                <c:pt idx="233">
                  <c:v>1</c:v>
                </c:pt>
                <c:pt idx="234">
                  <c:v>0.75</c:v>
                </c:pt>
                <c:pt idx="235">
                  <c:v>1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</c:v>
                </c:pt>
                <c:pt idx="247">
                  <c:v>1</c:v>
                </c:pt>
                <c:pt idx="248">
                  <c:v>0.5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0.25</c:v>
                </c:pt>
                <c:pt idx="257">
                  <c:v>1</c:v>
                </c:pt>
                <c:pt idx="258">
                  <c:v>0.5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0.5</c:v>
                </c:pt>
                <c:pt idx="268">
                  <c:v>1</c:v>
                </c:pt>
                <c:pt idx="269">
                  <c:v>0.75</c:v>
                </c:pt>
                <c:pt idx="270">
                  <c:v>1</c:v>
                </c:pt>
                <c:pt idx="271">
                  <c:v>1</c:v>
                </c:pt>
                <c:pt idx="272">
                  <c:v>0.75</c:v>
                </c:pt>
                <c:pt idx="273">
                  <c:v>1</c:v>
                </c:pt>
                <c:pt idx="274">
                  <c:v>0.5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0.75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0.75</c:v>
                </c:pt>
                <c:pt idx="285">
                  <c:v>0.5</c:v>
                </c:pt>
                <c:pt idx="286">
                  <c:v>1</c:v>
                </c:pt>
                <c:pt idx="287">
                  <c:v>0.75</c:v>
                </c:pt>
                <c:pt idx="288">
                  <c:v>1</c:v>
                </c:pt>
                <c:pt idx="289">
                  <c:v>1</c:v>
                </c:pt>
                <c:pt idx="290">
                  <c:v>0.75</c:v>
                </c:pt>
                <c:pt idx="291">
                  <c:v>0.75</c:v>
                </c:pt>
                <c:pt idx="292">
                  <c:v>0.75</c:v>
                </c:pt>
                <c:pt idx="293">
                  <c:v>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0.5</c:v>
                </c:pt>
                <c:pt idx="302">
                  <c:v>0.75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0.75</c:v>
                </c:pt>
                <c:pt idx="307">
                  <c:v>0.75</c:v>
                </c:pt>
                <c:pt idx="308">
                  <c:v>1</c:v>
                </c:pt>
                <c:pt idx="309">
                  <c:v>1</c:v>
                </c:pt>
                <c:pt idx="310">
                  <c:v>1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0.75</c:v>
                </c:pt>
                <c:pt idx="315">
                  <c:v>1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</c:v>
                </c:pt>
                <c:pt idx="320">
                  <c:v>0.75</c:v>
                </c:pt>
                <c:pt idx="321">
                  <c:v>1</c:v>
                </c:pt>
                <c:pt idx="322">
                  <c:v>1</c:v>
                </c:pt>
                <c:pt idx="323">
                  <c:v>0.75</c:v>
                </c:pt>
                <c:pt idx="324">
                  <c:v>0.75</c:v>
                </c:pt>
                <c:pt idx="325">
                  <c:v>0.75</c:v>
                </c:pt>
                <c:pt idx="326">
                  <c:v>1</c:v>
                </c:pt>
                <c:pt idx="327">
                  <c:v>1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0.75</c:v>
                </c:pt>
                <c:pt idx="348">
                  <c:v>1</c:v>
                </c:pt>
                <c:pt idx="349">
                  <c:v>0.5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0.75</c:v>
                </c:pt>
                <c:pt idx="356">
                  <c:v>1</c:v>
                </c:pt>
                <c:pt idx="357">
                  <c:v>0.75</c:v>
                </c:pt>
                <c:pt idx="358">
                  <c:v>1</c:v>
                </c:pt>
                <c:pt idx="359">
                  <c:v>1</c:v>
                </c:pt>
                <c:pt idx="360">
                  <c:v>0.75</c:v>
                </c:pt>
                <c:pt idx="361">
                  <c:v>1</c:v>
                </c:pt>
                <c:pt idx="362">
                  <c:v>1</c:v>
                </c:pt>
                <c:pt idx="363">
                  <c:v>1</c:v>
                </c:pt>
                <c:pt idx="364">
                  <c:v>1</c:v>
                </c:pt>
                <c:pt idx="365">
                  <c:v>1</c:v>
                </c:pt>
                <c:pt idx="366">
                  <c:v>1</c:v>
                </c:pt>
                <c:pt idx="367">
                  <c:v>1</c:v>
                </c:pt>
                <c:pt idx="368">
                  <c:v>1</c:v>
                </c:pt>
                <c:pt idx="369">
                  <c:v>1</c:v>
                </c:pt>
                <c:pt idx="370">
                  <c:v>1</c:v>
                </c:pt>
                <c:pt idx="371">
                  <c:v>1</c:v>
                </c:pt>
                <c:pt idx="372">
                  <c:v>1</c:v>
                </c:pt>
                <c:pt idx="373">
                  <c:v>1</c:v>
                </c:pt>
                <c:pt idx="374">
                  <c:v>0.5</c:v>
                </c:pt>
                <c:pt idx="375">
                  <c:v>1</c:v>
                </c:pt>
                <c:pt idx="376">
                  <c:v>1</c:v>
                </c:pt>
                <c:pt idx="377">
                  <c:v>1</c:v>
                </c:pt>
                <c:pt idx="378">
                  <c:v>1</c:v>
                </c:pt>
                <c:pt idx="379">
                  <c:v>1</c:v>
                </c:pt>
                <c:pt idx="380">
                  <c:v>1</c:v>
                </c:pt>
                <c:pt idx="381">
                  <c:v>1</c:v>
                </c:pt>
                <c:pt idx="382">
                  <c:v>0.75</c:v>
                </c:pt>
                <c:pt idx="383">
                  <c:v>1</c:v>
                </c:pt>
                <c:pt idx="384">
                  <c:v>1</c:v>
                </c:pt>
                <c:pt idx="385">
                  <c:v>1</c:v>
                </c:pt>
                <c:pt idx="386">
                  <c:v>1</c:v>
                </c:pt>
                <c:pt idx="387">
                  <c:v>1</c:v>
                </c:pt>
                <c:pt idx="388">
                  <c:v>1</c:v>
                </c:pt>
                <c:pt idx="389">
                  <c:v>1</c:v>
                </c:pt>
                <c:pt idx="390">
                  <c:v>0.75</c:v>
                </c:pt>
                <c:pt idx="391">
                  <c:v>1</c:v>
                </c:pt>
                <c:pt idx="392">
                  <c:v>0.5</c:v>
                </c:pt>
                <c:pt idx="393">
                  <c:v>1</c:v>
                </c:pt>
                <c:pt idx="394">
                  <c:v>1</c:v>
                </c:pt>
                <c:pt idx="395">
                  <c:v>1</c:v>
                </c:pt>
                <c:pt idx="396">
                  <c:v>1</c:v>
                </c:pt>
                <c:pt idx="397">
                  <c:v>1</c:v>
                </c:pt>
                <c:pt idx="398">
                  <c:v>1</c:v>
                </c:pt>
                <c:pt idx="399">
                  <c:v>1</c:v>
                </c:pt>
                <c:pt idx="400">
                  <c:v>1</c:v>
                </c:pt>
                <c:pt idx="401">
                  <c:v>1</c:v>
                </c:pt>
                <c:pt idx="402">
                  <c:v>1</c:v>
                </c:pt>
                <c:pt idx="403">
                  <c:v>1</c:v>
                </c:pt>
                <c:pt idx="404">
                  <c:v>0.25</c:v>
                </c:pt>
                <c:pt idx="405">
                  <c:v>1</c:v>
                </c:pt>
                <c:pt idx="406">
                  <c:v>1</c:v>
                </c:pt>
                <c:pt idx="407">
                  <c:v>1</c:v>
                </c:pt>
                <c:pt idx="408">
                  <c:v>1</c:v>
                </c:pt>
                <c:pt idx="409">
                  <c:v>1</c:v>
                </c:pt>
                <c:pt idx="410">
                  <c:v>0.5</c:v>
                </c:pt>
                <c:pt idx="411">
                  <c:v>1</c:v>
                </c:pt>
                <c:pt idx="412">
                  <c:v>1</c:v>
                </c:pt>
                <c:pt idx="413">
                  <c:v>1</c:v>
                </c:pt>
                <c:pt idx="414">
                  <c:v>1</c:v>
                </c:pt>
                <c:pt idx="415">
                  <c:v>0.5</c:v>
                </c:pt>
                <c:pt idx="416">
                  <c:v>1</c:v>
                </c:pt>
                <c:pt idx="417">
                  <c:v>1</c:v>
                </c:pt>
                <c:pt idx="418">
                  <c:v>0.5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0.75</c:v>
                </c:pt>
                <c:pt idx="425">
                  <c:v>1</c:v>
                </c:pt>
                <c:pt idx="426">
                  <c:v>1</c:v>
                </c:pt>
                <c:pt idx="427">
                  <c:v>1</c:v>
                </c:pt>
                <c:pt idx="428">
                  <c:v>0.5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0.75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0.75</c:v>
                </c:pt>
                <c:pt idx="437">
                  <c:v>1</c:v>
                </c:pt>
                <c:pt idx="438">
                  <c:v>1</c:v>
                </c:pt>
                <c:pt idx="439">
                  <c:v>1</c:v>
                </c:pt>
                <c:pt idx="440">
                  <c:v>0.75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1</c:v>
                </c:pt>
                <c:pt idx="449">
                  <c:v>1</c:v>
                </c:pt>
                <c:pt idx="450">
                  <c:v>1</c:v>
                </c:pt>
                <c:pt idx="451">
                  <c:v>1</c:v>
                </c:pt>
                <c:pt idx="452">
                  <c:v>1</c:v>
                </c:pt>
                <c:pt idx="453">
                  <c:v>1</c:v>
                </c:pt>
                <c:pt idx="454">
                  <c:v>1</c:v>
                </c:pt>
                <c:pt idx="455">
                  <c:v>1</c:v>
                </c:pt>
                <c:pt idx="456">
                  <c:v>1</c:v>
                </c:pt>
                <c:pt idx="457">
                  <c:v>1</c:v>
                </c:pt>
                <c:pt idx="458">
                  <c:v>1</c:v>
                </c:pt>
                <c:pt idx="459">
                  <c:v>1</c:v>
                </c:pt>
                <c:pt idx="460">
                  <c:v>1</c:v>
                </c:pt>
                <c:pt idx="461">
                  <c:v>1</c:v>
                </c:pt>
                <c:pt idx="462">
                  <c:v>1</c:v>
                </c:pt>
                <c:pt idx="463">
                  <c:v>1</c:v>
                </c:pt>
                <c:pt idx="464">
                  <c:v>1</c:v>
                </c:pt>
                <c:pt idx="465">
                  <c:v>1</c:v>
                </c:pt>
                <c:pt idx="466">
                  <c:v>0.75</c:v>
                </c:pt>
                <c:pt idx="467">
                  <c:v>1</c:v>
                </c:pt>
                <c:pt idx="468">
                  <c:v>1</c:v>
                </c:pt>
                <c:pt idx="469">
                  <c:v>1</c:v>
                </c:pt>
                <c:pt idx="470">
                  <c:v>1</c:v>
                </c:pt>
                <c:pt idx="471">
                  <c:v>1</c:v>
                </c:pt>
                <c:pt idx="472">
                  <c:v>1</c:v>
                </c:pt>
                <c:pt idx="473">
                  <c:v>1</c:v>
                </c:pt>
                <c:pt idx="474">
                  <c:v>1</c:v>
                </c:pt>
                <c:pt idx="475">
                  <c:v>1</c:v>
                </c:pt>
                <c:pt idx="476">
                  <c:v>1</c:v>
                </c:pt>
                <c:pt idx="477">
                  <c:v>1</c:v>
                </c:pt>
                <c:pt idx="478">
                  <c:v>1</c:v>
                </c:pt>
                <c:pt idx="479">
                  <c:v>1</c:v>
                </c:pt>
                <c:pt idx="480">
                  <c:v>0.75</c:v>
                </c:pt>
                <c:pt idx="481">
                  <c:v>1</c:v>
                </c:pt>
                <c:pt idx="482">
                  <c:v>0.5</c:v>
                </c:pt>
                <c:pt idx="483">
                  <c:v>1</c:v>
                </c:pt>
                <c:pt idx="484">
                  <c:v>1</c:v>
                </c:pt>
                <c:pt idx="485">
                  <c:v>1</c:v>
                </c:pt>
                <c:pt idx="486">
                  <c:v>1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  <c:pt idx="500">
                  <c:v>1</c:v>
                </c:pt>
                <c:pt idx="501">
                  <c:v>1</c:v>
                </c:pt>
                <c:pt idx="502">
                  <c:v>1</c:v>
                </c:pt>
                <c:pt idx="503">
                  <c:v>1</c:v>
                </c:pt>
                <c:pt idx="504">
                  <c:v>1</c:v>
                </c:pt>
                <c:pt idx="505">
                  <c:v>1</c:v>
                </c:pt>
                <c:pt idx="506">
                  <c:v>1</c:v>
                </c:pt>
                <c:pt idx="507">
                  <c:v>1</c:v>
                </c:pt>
                <c:pt idx="508">
                  <c:v>1</c:v>
                </c:pt>
                <c:pt idx="509">
                  <c:v>1</c:v>
                </c:pt>
                <c:pt idx="510">
                  <c:v>1</c:v>
                </c:pt>
                <c:pt idx="511">
                  <c:v>1</c:v>
                </c:pt>
                <c:pt idx="512">
                  <c:v>1</c:v>
                </c:pt>
                <c:pt idx="513">
                  <c:v>1</c:v>
                </c:pt>
                <c:pt idx="514">
                  <c:v>1</c:v>
                </c:pt>
                <c:pt idx="515">
                  <c:v>1</c:v>
                </c:pt>
                <c:pt idx="516">
                  <c:v>1</c:v>
                </c:pt>
                <c:pt idx="517">
                  <c:v>1</c:v>
                </c:pt>
                <c:pt idx="518">
                  <c:v>1</c:v>
                </c:pt>
                <c:pt idx="519">
                  <c:v>1</c:v>
                </c:pt>
                <c:pt idx="520">
                  <c:v>1</c:v>
                </c:pt>
                <c:pt idx="521">
                  <c:v>1</c:v>
                </c:pt>
                <c:pt idx="522">
                  <c:v>1</c:v>
                </c:pt>
                <c:pt idx="523">
                  <c:v>1</c:v>
                </c:pt>
                <c:pt idx="524">
                  <c:v>1</c:v>
                </c:pt>
                <c:pt idx="525">
                  <c:v>1</c:v>
                </c:pt>
                <c:pt idx="526">
                  <c:v>0.5</c:v>
                </c:pt>
                <c:pt idx="527">
                  <c:v>0.25</c:v>
                </c:pt>
                <c:pt idx="528">
                  <c:v>1</c:v>
                </c:pt>
                <c:pt idx="529">
                  <c:v>1</c:v>
                </c:pt>
                <c:pt idx="530">
                  <c:v>1</c:v>
                </c:pt>
                <c:pt idx="531">
                  <c:v>1</c:v>
                </c:pt>
                <c:pt idx="532">
                  <c:v>1</c:v>
                </c:pt>
                <c:pt idx="533">
                  <c:v>1</c:v>
                </c:pt>
                <c:pt idx="534">
                  <c:v>1</c:v>
                </c:pt>
                <c:pt idx="535">
                  <c:v>1</c:v>
                </c:pt>
                <c:pt idx="536">
                  <c:v>1</c:v>
                </c:pt>
                <c:pt idx="537">
                  <c:v>1</c:v>
                </c:pt>
                <c:pt idx="538">
                  <c:v>0.75</c:v>
                </c:pt>
                <c:pt idx="539">
                  <c:v>1</c:v>
                </c:pt>
                <c:pt idx="540">
                  <c:v>1</c:v>
                </c:pt>
                <c:pt idx="541">
                  <c:v>1</c:v>
                </c:pt>
                <c:pt idx="542">
                  <c:v>1</c:v>
                </c:pt>
                <c:pt idx="543">
                  <c:v>1</c:v>
                </c:pt>
                <c:pt idx="544">
                  <c:v>1</c:v>
                </c:pt>
                <c:pt idx="545">
                  <c:v>1</c:v>
                </c:pt>
                <c:pt idx="546">
                  <c:v>1</c:v>
                </c:pt>
                <c:pt idx="547">
                  <c:v>1</c:v>
                </c:pt>
                <c:pt idx="548">
                  <c:v>1</c:v>
                </c:pt>
                <c:pt idx="549">
                  <c:v>1</c:v>
                </c:pt>
                <c:pt idx="550">
                  <c:v>0.75</c:v>
                </c:pt>
                <c:pt idx="551">
                  <c:v>1</c:v>
                </c:pt>
                <c:pt idx="552">
                  <c:v>1</c:v>
                </c:pt>
                <c:pt idx="553">
                  <c:v>0.75</c:v>
                </c:pt>
                <c:pt idx="554">
                  <c:v>1</c:v>
                </c:pt>
                <c:pt idx="555">
                  <c:v>1</c:v>
                </c:pt>
                <c:pt idx="556">
                  <c:v>1</c:v>
                </c:pt>
                <c:pt idx="557">
                  <c:v>1</c:v>
                </c:pt>
                <c:pt idx="558">
                  <c:v>1</c:v>
                </c:pt>
                <c:pt idx="559">
                  <c:v>1</c:v>
                </c:pt>
                <c:pt idx="560">
                  <c:v>0.75</c:v>
                </c:pt>
                <c:pt idx="561">
                  <c:v>1</c:v>
                </c:pt>
                <c:pt idx="562">
                  <c:v>1</c:v>
                </c:pt>
                <c:pt idx="563">
                  <c:v>1</c:v>
                </c:pt>
                <c:pt idx="564">
                  <c:v>1</c:v>
                </c:pt>
                <c:pt idx="565">
                  <c:v>0.75</c:v>
                </c:pt>
                <c:pt idx="566">
                  <c:v>0.5</c:v>
                </c:pt>
                <c:pt idx="567">
                  <c:v>1</c:v>
                </c:pt>
                <c:pt idx="568">
                  <c:v>1</c:v>
                </c:pt>
                <c:pt idx="569">
                  <c:v>1</c:v>
                </c:pt>
                <c:pt idx="570">
                  <c:v>1</c:v>
                </c:pt>
                <c:pt idx="571">
                  <c:v>1</c:v>
                </c:pt>
                <c:pt idx="572">
                  <c:v>1</c:v>
                </c:pt>
                <c:pt idx="573">
                  <c:v>1</c:v>
                </c:pt>
                <c:pt idx="574">
                  <c:v>1</c:v>
                </c:pt>
                <c:pt idx="575">
                  <c:v>1</c:v>
                </c:pt>
                <c:pt idx="576">
                  <c:v>1</c:v>
                </c:pt>
                <c:pt idx="577">
                  <c:v>1</c:v>
                </c:pt>
                <c:pt idx="578">
                  <c:v>1</c:v>
                </c:pt>
                <c:pt idx="579">
                  <c:v>1</c:v>
                </c:pt>
                <c:pt idx="580">
                  <c:v>1</c:v>
                </c:pt>
                <c:pt idx="581">
                  <c:v>1</c:v>
                </c:pt>
                <c:pt idx="582">
                  <c:v>1</c:v>
                </c:pt>
                <c:pt idx="583">
                  <c:v>1</c:v>
                </c:pt>
                <c:pt idx="584">
                  <c:v>1</c:v>
                </c:pt>
                <c:pt idx="585">
                  <c:v>1</c:v>
                </c:pt>
                <c:pt idx="586">
                  <c:v>1</c:v>
                </c:pt>
                <c:pt idx="587">
                  <c:v>1</c:v>
                </c:pt>
                <c:pt idx="588">
                  <c:v>1</c:v>
                </c:pt>
                <c:pt idx="589">
                  <c:v>1</c:v>
                </c:pt>
                <c:pt idx="590">
                  <c:v>1</c:v>
                </c:pt>
                <c:pt idx="591">
                  <c:v>1</c:v>
                </c:pt>
                <c:pt idx="592">
                  <c:v>1</c:v>
                </c:pt>
                <c:pt idx="593">
                  <c:v>1</c:v>
                </c:pt>
                <c:pt idx="594">
                  <c:v>1</c:v>
                </c:pt>
                <c:pt idx="595">
                  <c:v>1</c:v>
                </c:pt>
                <c:pt idx="596">
                  <c:v>0.5</c:v>
                </c:pt>
                <c:pt idx="597">
                  <c:v>1</c:v>
                </c:pt>
                <c:pt idx="598">
                  <c:v>1</c:v>
                </c:pt>
                <c:pt idx="599">
                  <c:v>1</c:v>
                </c:pt>
                <c:pt idx="600">
                  <c:v>1</c:v>
                </c:pt>
                <c:pt idx="601">
                  <c:v>1</c:v>
                </c:pt>
                <c:pt idx="602">
                  <c:v>1</c:v>
                </c:pt>
                <c:pt idx="603">
                  <c:v>1</c:v>
                </c:pt>
                <c:pt idx="604">
                  <c:v>1</c:v>
                </c:pt>
                <c:pt idx="605">
                  <c:v>1</c:v>
                </c:pt>
                <c:pt idx="606">
                  <c:v>1</c:v>
                </c:pt>
                <c:pt idx="607">
                  <c:v>1</c:v>
                </c:pt>
                <c:pt idx="608">
                  <c:v>1</c:v>
                </c:pt>
                <c:pt idx="609">
                  <c:v>1</c:v>
                </c:pt>
                <c:pt idx="610">
                  <c:v>1</c:v>
                </c:pt>
                <c:pt idx="611">
                  <c:v>1</c:v>
                </c:pt>
                <c:pt idx="612">
                  <c:v>0.5</c:v>
                </c:pt>
                <c:pt idx="613">
                  <c:v>1</c:v>
                </c:pt>
                <c:pt idx="614">
                  <c:v>1</c:v>
                </c:pt>
                <c:pt idx="615">
                  <c:v>1</c:v>
                </c:pt>
                <c:pt idx="616">
                  <c:v>1</c:v>
                </c:pt>
                <c:pt idx="617">
                  <c:v>0.25</c:v>
                </c:pt>
                <c:pt idx="618">
                  <c:v>1</c:v>
                </c:pt>
                <c:pt idx="619">
                  <c:v>1</c:v>
                </c:pt>
                <c:pt idx="620">
                  <c:v>1</c:v>
                </c:pt>
                <c:pt idx="621">
                  <c:v>1</c:v>
                </c:pt>
                <c:pt idx="622">
                  <c:v>1</c:v>
                </c:pt>
                <c:pt idx="623">
                  <c:v>0.5</c:v>
                </c:pt>
                <c:pt idx="624">
                  <c:v>1</c:v>
                </c:pt>
                <c:pt idx="625">
                  <c:v>1</c:v>
                </c:pt>
                <c:pt idx="626">
                  <c:v>1</c:v>
                </c:pt>
                <c:pt idx="627">
                  <c:v>1</c:v>
                </c:pt>
                <c:pt idx="628">
                  <c:v>1</c:v>
                </c:pt>
                <c:pt idx="629">
                  <c:v>1</c:v>
                </c:pt>
                <c:pt idx="630">
                  <c:v>1</c:v>
                </c:pt>
                <c:pt idx="631">
                  <c:v>0.75</c:v>
                </c:pt>
                <c:pt idx="632">
                  <c:v>1</c:v>
                </c:pt>
                <c:pt idx="633">
                  <c:v>1</c:v>
                </c:pt>
                <c:pt idx="634">
                  <c:v>1</c:v>
                </c:pt>
                <c:pt idx="635">
                  <c:v>0.75</c:v>
                </c:pt>
                <c:pt idx="636">
                  <c:v>1</c:v>
                </c:pt>
                <c:pt idx="637">
                  <c:v>0.75</c:v>
                </c:pt>
                <c:pt idx="638">
                  <c:v>1</c:v>
                </c:pt>
                <c:pt idx="639">
                  <c:v>0.75</c:v>
                </c:pt>
                <c:pt idx="640">
                  <c:v>1</c:v>
                </c:pt>
                <c:pt idx="641">
                  <c:v>1</c:v>
                </c:pt>
                <c:pt idx="642">
                  <c:v>1</c:v>
                </c:pt>
                <c:pt idx="643">
                  <c:v>0.75</c:v>
                </c:pt>
                <c:pt idx="644">
                  <c:v>0.75</c:v>
                </c:pt>
                <c:pt idx="645">
                  <c:v>1</c:v>
                </c:pt>
                <c:pt idx="646">
                  <c:v>1</c:v>
                </c:pt>
                <c:pt idx="647">
                  <c:v>1</c:v>
                </c:pt>
                <c:pt idx="648">
                  <c:v>1</c:v>
                </c:pt>
                <c:pt idx="649">
                  <c:v>1</c:v>
                </c:pt>
                <c:pt idx="650">
                  <c:v>0.75</c:v>
                </c:pt>
                <c:pt idx="651">
                  <c:v>1</c:v>
                </c:pt>
                <c:pt idx="652">
                  <c:v>1</c:v>
                </c:pt>
                <c:pt idx="653">
                  <c:v>1</c:v>
                </c:pt>
                <c:pt idx="654">
                  <c:v>1</c:v>
                </c:pt>
                <c:pt idx="655">
                  <c:v>1</c:v>
                </c:pt>
                <c:pt idx="656">
                  <c:v>1</c:v>
                </c:pt>
                <c:pt idx="657">
                  <c:v>1</c:v>
                </c:pt>
                <c:pt idx="658">
                  <c:v>1</c:v>
                </c:pt>
                <c:pt idx="659">
                  <c:v>1</c:v>
                </c:pt>
                <c:pt idx="660">
                  <c:v>0.75</c:v>
                </c:pt>
                <c:pt idx="661">
                  <c:v>1</c:v>
                </c:pt>
                <c:pt idx="662">
                  <c:v>1</c:v>
                </c:pt>
                <c:pt idx="663">
                  <c:v>1</c:v>
                </c:pt>
                <c:pt idx="664">
                  <c:v>0.25</c:v>
                </c:pt>
                <c:pt idx="665">
                  <c:v>1</c:v>
                </c:pt>
                <c:pt idx="666">
                  <c:v>1</c:v>
                </c:pt>
                <c:pt idx="667">
                  <c:v>1</c:v>
                </c:pt>
                <c:pt idx="668">
                  <c:v>1</c:v>
                </c:pt>
                <c:pt idx="669">
                  <c:v>1</c:v>
                </c:pt>
                <c:pt idx="670">
                  <c:v>1</c:v>
                </c:pt>
                <c:pt idx="671">
                  <c:v>1</c:v>
                </c:pt>
                <c:pt idx="672">
                  <c:v>0.75</c:v>
                </c:pt>
                <c:pt idx="673">
                  <c:v>1</c:v>
                </c:pt>
                <c:pt idx="674">
                  <c:v>0.75</c:v>
                </c:pt>
                <c:pt idx="675">
                  <c:v>0.5</c:v>
                </c:pt>
                <c:pt idx="676">
                  <c:v>1</c:v>
                </c:pt>
                <c:pt idx="677">
                  <c:v>1</c:v>
                </c:pt>
                <c:pt idx="678">
                  <c:v>1</c:v>
                </c:pt>
                <c:pt idx="679">
                  <c:v>0.75</c:v>
                </c:pt>
                <c:pt idx="680">
                  <c:v>1</c:v>
                </c:pt>
                <c:pt idx="681">
                  <c:v>1</c:v>
                </c:pt>
                <c:pt idx="682">
                  <c:v>1</c:v>
                </c:pt>
                <c:pt idx="683">
                  <c:v>1</c:v>
                </c:pt>
                <c:pt idx="684">
                  <c:v>1</c:v>
                </c:pt>
                <c:pt idx="685">
                  <c:v>1</c:v>
                </c:pt>
                <c:pt idx="686">
                  <c:v>1</c:v>
                </c:pt>
                <c:pt idx="687">
                  <c:v>1</c:v>
                </c:pt>
                <c:pt idx="688">
                  <c:v>1</c:v>
                </c:pt>
                <c:pt idx="689">
                  <c:v>1</c:v>
                </c:pt>
                <c:pt idx="690">
                  <c:v>1</c:v>
                </c:pt>
                <c:pt idx="691">
                  <c:v>0.5</c:v>
                </c:pt>
                <c:pt idx="692">
                  <c:v>1</c:v>
                </c:pt>
                <c:pt idx="693">
                  <c:v>1</c:v>
                </c:pt>
                <c:pt idx="694">
                  <c:v>0.75</c:v>
                </c:pt>
                <c:pt idx="695">
                  <c:v>1</c:v>
                </c:pt>
                <c:pt idx="696">
                  <c:v>1</c:v>
                </c:pt>
                <c:pt idx="697">
                  <c:v>1</c:v>
                </c:pt>
                <c:pt idx="698">
                  <c:v>1</c:v>
                </c:pt>
                <c:pt idx="699">
                  <c:v>1</c:v>
                </c:pt>
                <c:pt idx="700">
                  <c:v>1</c:v>
                </c:pt>
                <c:pt idx="701">
                  <c:v>1</c:v>
                </c:pt>
                <c:pt idx="702">
                  <c:v>1</c:v>
                </c:pt>
                <c:pt idx="703">
                  <c:v>1</c:v>
                </c:pt>
                <c:pt idx="704">
                  <c:v>1</c:v>
                </c:pt>
                <c:pt idx="705">
                  <c:v>1</c:v>
                </c:pt>
                <c:pt idx="706">
                  <c:v>0.75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1</c:v>
                </c:pt>
                <c:pt idx="713">
                  <c:v>1</c:v>
                </c:pt>
                <c:pt idx="714">
                  <c:v>1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1</c:v>
                </c:pt>
                <c:pt idx="719">
                  <c:v>0.5</c:v>
                </c:pt>
                <c:pt idx="720">
                  <c:v>1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1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1</c:v>
                </c:pt>
                <c:pt idx="731">
                  <c:v>1</c:v>
                </c:pt>
                <c:pt idx="732">
                  <c:v>1</c:v>
                </c:pt>
                <c:pt idx="733">
                  <c:v>0.75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0.75</c:v>
                </c:pt>
                <c:pt idx="742">
                  <c:v>1</c:v>
                </c:pt>
                <c:pt idx="743">
                  <c:v>1</c:v>
                </c:pt>
                <c:pt idx="744">
                  <c:v>1</c:v>
                </c:pt>
                <c:pt idx="745">
                  <c:v>1</c:v>
                </c:pt>
                <c:pt idx="746">
                  <c:v>1</c:v>
                </c:pt>
                <c:pt idx="747">
                  <c:v>1</c:v>
                </c:pt>
                <c:pt idx="748">
                  <c:v>1</c:v>
                </c:pt>
                <c:pt idx="749">
                  <c:v>1</c:v>
                </c:pt>
                <c:pt idx="750">
                  <c:v>1</c:v>
                </c:pt>
                <c:pt idx="751">
                  <c:v>1</c:v>
                </c:pt>
                <c:pt idx="752">
                  <c:v>1</c:v>
                </c:pt>
                <c:pt idx="753">
                  <c:v>1</c:v>
                </c:pt>
                <c:pt idx="754">
                  <c:v>0.75</c:v>
                </c:pt>
                <c:pt idx="755">
                  <c:v>1</c:v>
                </c:pt>
                <c:pt idx="756">
                  <c:v>1</c:v>
                </c:pt>
                <c:pt idx="757">
                  <c:v>1</c:v>
                </c:pt>
                <c:pt idx="758">
                  <c:v>1</c:v>
                </c:pt>
                <c:pt idx="759">
                  <c:v>1</c:v>
                </c:pt>
                <c:pt idx="760">
                  <c:v>1</c:v>
                </c:pt>
                <c:pt idx="761">
                  <c:v>1</c:v>
                </c:pt>
                <c:pt idx="762">
                  <c:v>1</c:v>
                </c:pt>
                <c:pt idx="763">
                  <c:v>1</c:v>
                </c:pt>
                <c:pt idx="764">
                  <c:v>1</c:v>
                </c:pt>
                <c:pt idx="765">
                  <c:v>1</c:v>
                </c:pt>
                <c:pt idx="766">
                  <c:v>1</c:v>
                </c:pt>
                <c:pt idx="767">
                  <c:v>1</c:v>
                </c:pt>
                <c:pt idx="768">
                  <c:v>0.5</c:v>
                </c:pt>
                <c:pt idx="769">
                  <c:v>1</c:v>
                </c:pt>
                <c:pt idx="770">
                  <c:v>1</c:v>
                </c:pt>
                <c:pt idx="771">
                  <c:v>1</c:v>
                </c:pt>
                <c:pt idx="772">
                  <c:v>1</c:v>
                </c:pt>
                <c:pt idx="773">
                  <c:v>1</c:v>
                </c:pt>
                <c:pt idx="774">
                  <c:v>1</c:v>
                </c:pt>
                <c:pt idx="775">
                  <c:v>1</c:v>
                </c:pt>
                <c:pt idx="776">
                  <c:v>1</c:v>
                </c:pt>
                <c:pt idx="777">
                  <c:v>0.5</c:v>
                </c:pt>
                <c:pt idx="778">
                  <c:v>1</c:v>
                </c:pt>
                <c:pt idx="779">
                  <c:v>1</c:v>
                </c:pt>
                <c:pt idx="780">
                  <c:v>1</c:v>
                </c:pt>
                <c:pt idx="781">
                  <c:v>1</c:v>
                </c:pt>
                <c:pt idx="782">
                  <c:v>1</c:v>
                </c:pt>
                <c:pt idx="783">
                  <c:v>1</c:v>
                </c:pt>
                <c:pt idx="784">
                  <c:v>1</c:v>
                </c:pt>
                <c:pt idx="785">
                  <c:v>1</c:v>
                </c:pt>
                <c:pt idx="786">
                  <c:v>0.75</c:v>
                </c:pt>
                <c:pt idx="787">
                  <c:v>1</c:v>
                </c:pt>
                <c:pt idx="788">
                  <c:v>1</c:v>
                </c:pt>
                <c:pt idx="789">
                  <c:v>1</c:v>
                </c:pt>
                <c:pt idx="790">
                  <c:v>1</c:v>
                </c:pt>
                <c:pt idx="791">
                  <c:v>1</c:v>
                </c:pt>
                <c:pt idx="792">
                  <c:v>1</c:v>
                </c:pt>
                <c:pt idx="793">
                  <c:v>1</c:v>
                </c:pt>
                <c:pt idx="794">
                  <c:v>1</c:v>
                </c:pt>
                <c:pt idx="795">
                  <c:v>1</c:v>
                </c:pt>
                <c:pt idx="796">
                  <c:v>1</c:v>
                </c:pt>
                <c:pt idx="797">
                  <c:v>1</c:v>
                </c:pt>
                <c:pt idx="798">
                  <c:v>1</c:v>
                </c:pt>
                <c:pt idx="799">
                  <c:v>1</c:v>
                </c:pt>
                <c:pt idx="800">
                  <c:v>1</c:v>
                </c:pt>
                <c:pt idx="801">
                  <c:v>1</c:v>
                </c:pt>
                <c:pt idx="802">
                  <c:v>1</c:v>
                </c:pt>
                <c:pt idx="803">
                  <c:v>1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1</c:v>
                </c:pt>
                <c:pt idx="810">
                  <c:v>1</c:v>
                </c:pt>
                <c:pt idx="811">
                  <c:v>0.75</c:v>
                </c:pt>
                <c:pt idx="812">
                  <c:v>0.75</c:v>
                </c:pt>
                <c:pt idx="813">
                  <c:v>1</c:v>
                </c:pt>
                <c:pt idx="814">
                  <c:v>1</c:v>
                </c:pt>
                <c:pt idx="815">
                  <c:v>1</c:v>
                </c:pt>
                <c:pt idx="816">
                  <c:v>1</c:v>
                </c:pt>
                <c:pt idx="817">
                  <c:v>0.75</c:v>
                </c:pt>
                <c:pt idx="818">
                  <c:v>1</c:v>
                </c:pt>
                <c:pt idx="819">
                  <c:v>1</c:v>
                </c:pt>
                <c:pt idx="820">
                  <c:v>1</c:v>
                </c:pt>
                <c:pt idx="821">
                  <c:v>0.75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1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0.75</c:v>
                </c:pt>
                <c:pt idx="833">
                  <c:v>1</c:v>
                </c:pt>
                <c:pt idx="834">
                  <c:v>1</c:v>
                </c:pt>
                <c:pt idx="835">
                  <c:v>0.75</c:v>
                </c:pt>
                <c:pt idx="836">
                  <c:v>1</c:v>
                </c:pt>
                <c:pt idx="837">
                  <c:v>1</c:v>
                </c:pt>
                <c:pt idx="838">
                  <c:v>1</c:v>
                </c:pt>
                <c:pt idx="839">
                  <c:v>1</c:v>
                </c:pt>
                <c:pt idx="840">
                  <c:v>1</c:v>
                </c:pt>
                <c:pt idx="841">
                  <c:v>1</c:v>
                </c:pt>
                <c:pt idx="842">
                  <c:v>1</c:v>
                </c:pt>
                <c:pt idx="843">
                  <c:v>1</c:v>
                </c:pt>
                <c:pt idx="844">
                  <c:v>1</c:v>
                </c:pt>
                <c:pt idx="845">
                  <c:v>0.75</c:v>
                </c:pt>
                <c:pt idx="846">
                  <c:v>1</c:v>
                </c:pt>
                <c:pt idx="847">
                  <c:v>1</c:v>
                </c:pt>
                <c:pt idx="848">
                  <c:v>1</c:v>
                </c:pt>
                <c:pt idx="849">
                  <c:v>1</c:v>
                </c:pt>
                <c:pt idx="850">
                  <c:v>1</c:v>
                </c:pt>
                <c:pt idx="851">
                  <c:v>1</c:v>
                </c:pt>
                <c:pt idx="852">
                  <c:v>1</c:v>
                </c:pt>
                <c:pt idx="853">
                  <c:v>1</c:v>
                </c:pt>
                <c:pt idx="854">
                  <c:v>0.75</c:v>
                </c:pt>
                <c:pt idx="855">
                  <c:v>1</c:v>
                </c:pt>
                <c:pt idx="856">
                  <c:v>1</c:v>
                </c:pt>
                <c:pt idx="857">
                  <c:v>1</c:v>
                </c:pt>
                <c:pt idx="858">
                  <c:v>1</c:v>
                </c:pt>
                <c:pt idx="859">
                  <c:v>1</c:v>
                </c:pt>
                <c:pt idx="860">
                  <c:v>0.75</c:v>
                </c:pt>
                <c:pt idx="861">
                  <c:v>1</c:v>
                </c:pt>
                <c:pt idx="862">
                  <c:v>1</c:v>
                </c:pt>
                <c:pt idx="863">
                  <c:v>1</c:v>
                </c:pt>
                <c:pt idx="864">
                  <c:v>1</c:v>
                </c:pt>
                <c:pt idx="865">
                  <c:v>1</c:v>
                </c:pt>
                <c:pt idx="866">
                  <c:v>1</c:v>
                </c:pt>
                <c:pt idx="867">
                  <c:v>1</c:v>
                </c:pt>
                <c:pt idx="868">
                  <c:v>1</c:v>
                </c:pt>
                <c:pt idx="869">
                  <c:v>1</c:v>
                </c:pt>
                <c:pt idx="870">
                  <c:v>1</c:v>
                </c:pt>
                <c:pt idx="871">
                  <c:v>1</c:v>
                </c:pt>
                <c:pt idx="872">
                  <c:v>1</c:v>
                </c:pt>
                <c:pt idx="873">
                  <c:v>1</c:v>
                </c:pt>
                <c:pt idx="874">
                  <c:v>1</c:v>
                </c:pt>
                <c:pt idx="875">
                  <c:v>0.75</c:v>
                </c:pt>
                <c:pt idx="876">
                  <c:v>1</c:v>
                </c:pt>
                <c:pt idx="877">
                  <c:v>1</c:v>
                </c:pt>
                <c:pt idx="878">
                  <c:v>1</c:v>
                </c:pt>
                <c:pt idx="879">
                  <c:v>1</c:v>
                </c:pt>
                <c:pt idx="880">
                  <c:v>1</c:v>
                </c:pt>
                <c:pt idx="881">
                  <c:v>1</c:v>
                </c:pt>
                <c:pt idx="882">
                  <c:v>0.75</c:v>
                </c:pt>
                <c:pt idx="883">
                  <c:v>1</c:v>
                </c:pt>
                <c:pt idx="884">
                  <c:v>1</c:v>
                </c:pt>
                <c:pt idx="885">
                  <c:v>1</c:v>
                </c:pt>
                <c:pt idx="886">
                  <c:v>1</c:v>
                </c:pt>
                <c:pt idx="887">
                  <c:v>1</c:v>
                </c:pt>
                <c:pt idx="888">
                  <c:v>0.75</c:v>
                </c:pt>
                <c:pt idx="889">
                  <c:v>1</c:v>
                </c:pt>
                <c:pt idx="890">
                  <c:v>1</c:v>
                </c:pt>
                <c:pt idx="891">
                  <c:v>1</c:v>
                </c:pt>
                <c:pt idx="892">
                  <c:v>0.75</c:v>
                </c:pt>
                <c:pt idx="893">
                  <c:v>1</c:v>
                </c:pt>
                <c:pt idx="894">
                  <c:v>1</c:v>
                </c:pt>
                <c:pt idx="895">
                  <c:v>1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1</c:v>
                </c:pt>
                <c:pt idx="900">
                  <c:v>1</c:v>
                </c:pt>
                <c:pt idx="901">
                  <c:v>1</c:v>
                </c:pt>
                <c:pt idx="902">
                  <c:v>0.75</c:v>
                </c:pt>
                <c:pt idx="903">
                  <c:v>1</c:v>
                </c:pt>
                <c:pt idx="904">
                  <c:v>1</c:v>
                </c:pt>
                <c:pt idx="905">
                  <c:v>0.75</c:v>
                </c:pt>
                <c:pt idx="906">
                  <c:v>1</c:v>
                </c:pt>
                <c:pt idx="907">
                  <c:v>0.75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1</c:v>
                </c:pt>
                <c:pt idx="914">
                  <c:v>0.75</c:v>
                </c:pt>
                <c:pt idx="915">
                  <c:v>1</c:v>
                </c:pt>
                <c:pt idx="916">
                  <c:v>1</c:v>
                </c:pt>
                <c:pt idx="917">
                  <c:v>0.75</c:v>
                </c:pt>
                <c:pt idx="918">
                  <c:v>1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1</c:v>
                </c:pt>
                <c:pt idx="923">
                  <c:v>1</c:v>
                </c:pt>
                <c:pt idx="924">
                  <c:v>1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1</c:v>
                </c:pt>
                <c:pt idx="929">
                  <c:v>1</c:v>
                </c:pt>
                <c:pt idx="930">
                  <c:v>1</c:v>
                </c:pt>
                <c:pt idx="931">
                  <c:v>0.75</c:v>
                </c:pt>
                <c:pt idx="932">
                  <c:v>1</c:v>
                </c:pt>
                <c:pt idx="933">
                  <c:v>1</c:v>
                </c:pt>
                <c:pt idx="934">
                  <c:v>1</c:v>
                </c:pt>
                <c:pt idx="935">
                  <c:v>0.5</c:v>
                </c:pt>
                <c:pt idx="936">
                  <c:v>1</c:v>
                </c:pt>
                <c:pt idx="937">
                  <c:v>1</c:v>
                </c:pt>
                <c:pt idx="938">
                  <c:v>1</c:v>
                </c:pt>
                <c:pt idx="939">
                  <c:v>1</c:v>
                </c:pt>
                <c:pt idx="940">
                  <c:v>1</c:v>
                </c:pt>
                <c:pt idx="941">
                  <c:v>1</c:v>
                </c:pt>
                <c:pt idx="942">
                  <c:v>1</c:v>
                </c:pt>
                <c:pt idx="943">
                  <c:v>1</c:v>
                </c:pt>
                <c:pt idx="944">
                  <c:v>1</c:v>
                </c:pt>
                <c:pt idx="945">
                  <c:v>1</c:v>
                </c:pt>
                <c:pt idx="946">
                  <c:v>1</c:v>
                </c:pt>
                <c:pt idx="947">
                  <c:v>1</c:v>
                </c:pt>
                <c:pt idx="948">
                  <c:v>1</c:v>
                </c:pt>
                <c:pt idx="949">
                  <c:v>1</c:v>
                </c:pt>
                <c:pt idx="950">
                  <c:v>1</c:v>
                </c:pt>
                <c:pt idx="951">
                  <c:v>1</c:v>
                </c:pt>
                <c:pt idx="952">
                  <c:v>1</c:v>
                </c:pt>
                <c:pt idx="953">
                  <c:v>1</c:v>
                </c:pt>
                <c:pt idx="954">
                  <c:v>1</c:v>
                </c:pt>
                <c:pt idx="955">
                  <c:v>1</c:v>
                </c:pt>
                <c:pt idx="956">
                  <c:v>1</c:v>
                </c:pt>
                <c:pt idx="957">
                  <c:v>0.25</c:v>
                </c:pt>
                <c:pt idx="958">
                  <c:v>0.75</c:v>
                </c:pt>
                <c:pt idx="959">
                  <c:v>1</c:v>
                </c:pt>
                <c:pt idx="960">
                  <c:v>1</c:v>
                </c:pt>
                <c:pt idx="961">
                  <c:v>1</c:v>
                </c:pt>
                <c:pt idx="962">
                  <c:v>1</c:v>
                </c:pt>
                <c:pt idx="963">
                  <c:v>1</c:v>
                </c:pt>
                <c:pt idx="964">
                  <c:v>1</c:v>
                </c:pt>
                <c:pt idx="965">
                  <c:v>1</c:v>
                </c:pt>
                <c:pt idx="966">
                  <c:v>1</c:v>
                </c:pt>
                <c:pt idx="967">
                  <c:v>1</c:v>
                </c:pt>
                <c:pt idx="968">
                  <c:v>1</c:v>
                </c:pt>
                <c:pt idx="969">
                  <c:v>1</c:v>
                </c:pt>
                <c:pt idx="970">
                  <c:v>1</c:v>
                </c:pt>
                <c:pt idx="971">
                  <c:v>1</c:v>
                </c:pt>
                <c:pt idx="972">
                  <c:v>1</c:v>
                </c:pt>
                <c:pt idx="973">
                  <c:v>0.75</c:v>
                </c:pt>
                <c:pt idx="974">
                  <c:v>1</c:v>
                </c:pt>
                <c:pt idx="975">
                  <c:v>1</c:v>
                </c:pt>
                <c:pt idx="976">
                  <c:v>1</c:v>
                </c:pt>
                <c:pt idx="977">
                  <c:v>1</c:v>
                </c:pt>
                <c:pt idx="978">
                  <c:v>1</c:v>
                </c:pt>
                <c:pt idx="979">
                  <c:v>1</c:v>
                </c:pt>
                <c:pt idx="980">
                  <c:v>1</c:v>
                </c:pt>
                <c:pt idx="981">
                  <c:v>1</c:v>
                </c:pt>
                <c:pt idx="982">
                  <c:v>0.75</c:v>
                </c:pt>
                <c:pt idx="983">
                  <c:v>1</c:v>
                </c:pt>
                <c:pt idx="984">
                  <c:v>1</c:v>
                </c:pt>
                <c:pt idx="985">
                  <c:v>1</c:v>
                </c:pt>
                <c:pt idx="986">
                  <c:v>1</c:v>
                </c:pt>
                <c:pt idx="987">
                  <c:v>1</c:v>
                </c:pt>
                <c:pt idx="988">
                  <c:v>1</c:v>
                </c:pt>
                <c:pt idx="989">
                  <c:v>1</c:v>
                </c:pt>
                <c:pt idx="990">
                  <c:v>1</c:v>
                </c:pt>
                <c:pt idx="991">
                  <c:v>0.75</c:v>
                </c:pt>
                <c:pt idx="992">
                  <c:v>1</c:v>
                </c:pt>
                <c:pt idx="993">
                  <c:v>1</c:v>
                </c:pt>
                <c:pt idx="994">
                  <c:v>1</c:v>
                </c:pt>
                <c:pt idx="995">
                  <c:v>1</c:v>
                </c:pt>
                <c:pt idx="996">
                  <c:v>1</c:v>
                </c:pt>
                <c:pt idx="997">
                  <c:v>1</c:v>
                </c:pt>
                <c:pt idx="998">
                  <c:v>1</c:v>
                </c:pt>
                <c:pt idx="999">
                  <c:v>1</c:v>
                </c:pt>
                <c:pt idx="1000">
                  <c:v>1</c:v>
                </c:pt>
                <c:pt idx="1001">
                  <c:v>1</c:v>
                </c:pt>
                <c:pt idx="1002">
                  <c:v>1</c:v>
                </c:pt>
                <c:pt idx="1003">
                  <c:v>1</c:v>
                </c:pt>
                <c:pt idx="1004">
                  <c:v>0.75</c:v>
                </c:pt>
                <c:pt idx="1005">
                  <c:v>1</c:v>
                </c:pt>
                <c:pt idx="1006">
                  <c:v>1</c:v>
                </c:pt>
                <c:pt idx="1007">
                  <c:v>1</c:v>
                </c:pt>
                <c:pt idx="1008">
                  <c:v>1</c:v>
                </c:pt>
                <c:pt idx="1009">
                  <c:v>0.5</c:v>
                </c:pt>
                <c:pt idx="1010">
                  <c:v>0.5</c:v>
                </c:pt>
                <c:pt idx="1011">
                  <c:v>1</c:v>
                </c:pt>
                <c:pt idx="1012">
                  <c:v>1</c:v>
                </c:pt>
                <c:pt idx="1013">
                  <c:v>1</c:v>
                </c:pt>
                <c:pt idx="1014">
                  <c:v>1</c:v>
                </c:pt>
                <c:pt idx="1015">
                  <c:v>1</c:v>
                </c:pt>
                <c:pt idx="1016">
                  <c:v>1</c:v>
                </c:pt>
                <c:pt idx="1017">
                  <c:v>1</c:v>
                </c:pt>
                <c:pt idx="1018">
                  <c:v>1</c:v>
                </c:pt>
                <c:pt idx="1019">
                  <c:v>0.5</c:v>
                </c:pt>
                <c:pt idx="1020">
                  <c:v>1</c:v>
                </c:pt>
                <c:pt idx="1021">
                  <c:v>1</c:v>
                </c:pt>
                <c:pt idx="1022">
                  <c:v>1</c:v>
                </c:pt>
                <c:pt idx="1023">
                  <c:v>1</c:v>
                </c:pt>
                <c:pt idx="1024">
                  <c:v>1</c:v>
                </c:pt>
                <c:pt idx="1025">
                  <c:v>1</c:v>
                </c:pt>
                <c:pt idx="1026">
                  <c:v>1</c:v>
                </c:pt>
                <c:pt idx="1027">
                  <c:v>1</c:v>
                </c:pt>
                <c:pt idx="1028">
                  <c:v>1</c:v>
                </c:pt>
                <c:pt idx="1029">
                  <c:v>1</c:v>
                </c:pt>
                <c:pt idx="1030">
                  <c:v>1</c:v>
                </c:pt>
                <c:pt idx="1031">
                  <c:v>1</c:v>
                </c:pt>
                <c:pt idx="1032">
                  <c:v>0.75</c:v>
                </c:pt>
                <c:pt idx="1033">
                  <c:v>1</c:v>
                </c:pt>
                <c:pt idx="1034">
                  <c:v>1</c:v>
                </c:pt>
                <c:pt idx="1035">
                  <c:v>1</c:v>
                </c:pt>
                <c:pt idx="1036">
                  <c:v>0.25</c:v>
                </c:pt>
                <c:pt idx="1037">
                  <c:v>1</c:v>
                </c:pt>
                <c:pt idx="1038">
                  <c:v>1</c:v>
                </c:pt>
                <c:pt idx="1039">
                  <c:v>0.25</c:v>
                </c:pt>
                <c:pt idx="1040">
                  <c:v>1</c:v>
                </c:pt>
                <c:pt idx="1041">
                  <c:v>1</c:v>
                </c:pt>
                <c:pt idx="1042">
                  <c:v>1</c:v>
                </c:pt>
                <c:pt idx="1043">
                  <c:v>1</c:v>
                </c:pt>
                <c:pt idx="1044">
                  <c:v>1</c:v>
                </c:pt>
                <c:pt idx="1045">
                  <c:v>1</c:v>
                </c:pt>
                <c:pt idx="1046">
                  <c:v>1</c:v>
                </c:pt>
                <c:pt idx="1047">
                  <c:v>1</c:v>
                </c:pt>
                <c:pt idx="1048">
                  <c:v>1</c:v>
                </c:pt>
                <c:pt idx="1049">
                  <c:v>1</c:v>
                </c:pt>
                <c:pt idx="1050">
                  <c:v>1</c:v>
                </c:pt>
                <c:pt idx="1051">
                  <c:v>1</c:v>
                </c:pt>
                <c:pt idx="1052">
                  <c:v>1</c:v>
                </c:pt>
                <c:pt idx="1053">
                  <c:v>1</c:v>
                </c:pt>
                <c:pt idx="1054">
                  <c:v>1</c:v>
                </c:pt>
                <c:pt idx="1055">
                  <c:v>1</c:v>
                </c:pt>
                <c:pt idx="1056">
                  <c:v>1</c:v>
                </c:pt>
                <c:pt idx="1057">
                  <c:v>1</c:v>
                </c:pt>
                <c:pt idx="1058">
                  <c:v>1</c:v>
                </c:pt>
                <c:pt idx="1059">
                  <c:v>1</c:v>
                </c:pt>
                <c:pt idx="1060">
                  <c:v>1</c:v>
                </c:pt>
                <c:pt idx="1061">
                  <c:v>1</c:v>
                </c:pt>
                <c:pt idx="1062">
                  <c:v>1</c:v>
                </c:pt>
                <c:pt idx="1063">
                  <c:v>1</c:v>
                </c:pt>
                <c:pt idx="1064">
                  <c:v>0.75</c:v>
                </c:pt>
                <c:pt idx="1065">
                  <c:v>1</c:v>
                </c:pt>
                <c:pt idx="1066">
                  <c:v>1</c:v>
                </c:pt>
                <c:pt idx="1067">
                  <c:v>1</c:v>
                </c:pt>
                <c:pt idx="1068">
                  <c:v>0.75</c:v>
                </c:pt>
                <c:pt idx="1069">
                  <c:v>1</c:v>
                </c:pt>
                <c:pt idx="1070">
                  <c:v>1</c:v>
                </c:pt>
                <c:pt idx="1071">
                  <c:v>1</c:v>
                </c:pt>
                <c:pt idx="1072">
                  <c:v>1</c:v>
                </c:pt>
                <c:pt idx="1073">
                  <c:v>1</c:v>
                </c:pt>
                <c:pt idx="1074">
                  <c:v>1</c:v>
                </c:pt>
                <c:pt idx="1075">
                  <c:v>1</c:v>
                </c:pt>
                <c:pt idx="1076">
                  <c:v>1</c:v>
                </c:pt>
                <c:pt idx="1077">
                  <c:v>1</c:v>
                </c:pt>
                <c:pt idx="1078">
                  <c:v>1</c:v>
                </c:pt>
                <c:pt idx="1079">
                  <c:v>1</c:v>
                </c:pt>
                <c:pt idx="1080">
                  <c:v>1</c:v>
                </c:pt>
                <c:pt idx="1081">
                  <c:v>1</c:v>
                </c:pt>
                <c:pt idx="1082">
                  <c:v>1</c:v>
                </c:pt>
                <c:pt idx="1083">
                  <c:v>1</c:v>
                </c:pt>
                <c:pt idx="1084">
                  <c:v>1</c:v>
                </c:pt>
                <c:pt idx="1085">
                  <c:v>1</c:v>
                </c:pt>
                <c:pt idx="1086">
                  <c:v>1</c:v>
                </c:pt>
                <c:pt idx="1087">
                  <c:v>1</c:v>
                </c:pt>
                <c:pt idx="1088">
                  <c:v>1</c:v>
                </c:pt>
                <c:pt idx="1089">
                  <c:v>1</c:v>
                </c:pt>
                <c:pt idx="1090">
                  <c:v>1</c:v>
                </c:pt>
                <c:pt idx="1091">
                  <c:v>1</c:v>
                </c:pt>
                <c:pt idx="1092">
                  <c:v>1</c:v>
                </c:pt>
                <c:pt idx="1093">
                  <c:v>0.75</c:v>
                </c:pt>
                <c:pt idx="1094">
                  <c:v>1</c:v>
                </c:pt>
                <c:pt idx="1095">
                  <c:v>1</c:v>
                </c:pt>
                <c:pt idx="1096">
                  <c:v>0.75</c:v>
                </c:pt>
                <c:pt idx="1097">
                  <c:v>1</c:v>
                </c:pt>
                <c:pt idx="1098">
                  <c:v>1</c:v>
                </c:pt>
                <c:pt idx="1099">
                  <c:v>1</c:v>
                </c:pt>
                <c:pt idx="1100">
                  <c:v>1</c:v>
                </c:pt>
                <c:pt idx="1101">
                  <c:v>1</c:v>
                </c:pt>
                <c:pt idx="1102">
                  <c:v>0.75</c:v>
                </c:pt>
                <c:pt idx="1103">
                  <c:v>1</c:v>
                </c:pt>
                <c:pt idx="1104">
                  <c:v>1</c:v>
                </c:pt>
                <c:pt idx="1105">
                  <c:v>0.25</c:v>
                </c:pt>
                <c:pt idx="1106">
                  <c:v>1</c:v>
                </c:pt>
                <c:pt idx="1107">
                  <c:v>1</c:v>
                </c:pt>
                <c:pt idx="1108">
                  <c:v>1</c:v>
                </c:pt>
                <c:pt idx="1109">
                  <c:v>1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1</c:v>
                </c:pt>
                <c:pt idx="1116">
                  <c:v>1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0.75</c:v>
                </c:pt>
                <c:pt idx="1121">
                  <c:v>1</c:v>
                </c:pt>
                <c:pt idx="1122">
                  <c:v>1</c:v>
                </c:pt>
                <c:pt idx="1123">
                  <c:v>1</c:v>
                </c:pt>
                <c:pt idx="1124">
                  <c:v>1</c:v>
                </c:pt>
                <c:pt idx="1125">
                  <c:v>1</c:v>
                </c:pt>
                <c:pt idx="1126">
                  <c:v>1</c:v>
                </c:pt>
                <c:pt idx="1127">
                  <c:v>1</c:v>
                </c:pt>
                <c:pt idx="1128">
                  <c:v>1</c:v>
                </c:pt>
                <c:pt idx="1129">
                  <c:v>1</c:v>
                </c:pt>
                <c:pt idx="1130">
                  <c:v>1</c:v>
                </c:pt>
                <c:pt idx="1131">
                  <c:v>0.75</c:v>
                </c:pt>
                <c:pt idx="1132">
                  <c:v>1</c:v>
                </c:pt>
                <c:pt idx="1133">
                  <c:v>1</c:v>
                </c:pt>
                <c:pt idx="1134">
                  <c:v>1</c:v>
                </c:pt>
                <c:pt idx="1135">
                  <c:v>1</c:v>
                </c:pt>
                <c:pt idx="1136">
                  <c:v>1</c:v>
                </c:pt>
                <c:pt idx="1137">
                  <c:v>1</c:v>
                </c:pt>
                <c:pt idx="1138">
                  <c:v>0.5</c:v>
                </c:pt>
                <c:pt idx="1139">
                  <c:v>1</c:v>
                </c:pt>
                <c:pt idx="1140">
                  <c:v>1</c:v>
                </c:pt>
                <c:pt idx="1141">
                  <c:v>1</c:v>
                </c:pt>
                <c:pt idx="1142">
                  <c:v>1</c:v>
                </c:pt>
                <c:pt idx="1143">
                  <c:v>1</c:v>
                </c:pt>
                <c:pt idx="1144">
                  <c:v>1</c:v>
                </c:pt>
                <c:pt idx="1145">
                  <c:v>1</c:v>
                </c:pt>
                <c:pt idx="1146">
                  <c:v>1</c:v>
                </c:pt>
                <c:pt idx="1147">
                  <c:v>1</c:v>
                </c:pt>
                <c:pt idx="1148">
                  <c:v>1</c:v>
                </c:pt>
                <c:pt idx="1149">
                  <c:v>1</c:v>
                </c:pt>
                <c:pt idx="1150">
                  <c:v>0.5</c:v>
                </c:pt>
                <c:pt idx="1151">
                  <c:v>1</c:v>
                </c:pt>
                <c:pt idx="1152">
                  <c:v>1</c:v>
                </c:pt>
                <c:pt idx="1153">
                  <c:v>0.5</c:v>
                </c:pt>
                <c:pt idx="1154">
                  <c:v>1</c:v>
                </c:pt>
                <c:pt idx="1155">
                  <c:v>1</c:v>
                </c:pt>
                <c:pt idx="1156">
                  <c:v>1</c:v>
                </c:pt>
                <c:pt idx="1157">
                  <c:v>1</c:v>
                </c:pt>
                <c:pt idx="1158">
                  <c:v>1</c:v>
                </c:pt>
                <c:pt idx="1159">
                  <c:v>0.75</c:v>
                </c:pt>
                <c:pt idx="1160">
                  <c:v>1</c:v>
                </c:pt>
                <c:pt idx="1161">
                  <c:v>1</c:v>
                </c:pt>
                <c:pt idx="1162">
                  <c:v>1</c:v>
                </c:pt>
                <c:pt idx="1163">
                  <c:v>1</c:v>
                </c:pt>
                <c:pt idx="1164">
                  <c:v>1</c:v>
                </c:pt>
                <c:pt idx="1165">
                  <c:v>1</c:v>
                </c:pt>
                <c:pt idx="1166">
                  <c:v>1</c:v>
                </c:pt>
                <c:pt idx="1167">
                  <c:v>1</c:v>
                </c:pt>
                <c:pt idx="1168">
                  <c:v>1</c:v>
                </c:pt>
                <c:pt idx="1169">
                  <c:v>1</c:v>
                </c:pt>
                <c:pt idx="1170">
                  <c:v>1</c:v>
                </c:pt>
                <c:pt idx="1171">
                  <c:v>1</c:v>
                </c:pt>
                <c:pt idx="1172">
                  <c:v>1</c:v>
                </c:pt>
                <c:pt idx="1173">
                  <c:v>1</c:v>
                </c:pt>
                <c:pt idx="1174">
                  <c:v>1</c:v>
                </c:pt>
                <c:pt idx="1175">
                  <c:v>1</c:v>
                </c:pt>
                <c:pt idx="1176">
                  <c:v>1</c:v>
                </c:pt>
                <c:pt idx="1177">
                  <c:v>1</c:v>
                </c:pt>
                <c:pt idx="1178">
                  <c:v>1</c:v>
                </c:pt>
                <c:pt idx="1179">
                  <c:v>1</c:v>
                </c:pt>
                <c:pt idx="1180">
                  <c:v>1</c:v>
                </c:pt>
                <c:pt idx="1181">
                  <c:v>1</c:v>
                </c:pt>
                <c:pt idx="1182">
                  <c:v>1</c:v>
                </c:pt>
                <c:pt idx="1183">
                  <c:v>1</c:v>
                </c:pt>
                <c:pt idx="1184">
                  <c:v>1</c:v>
                </c:pt>
                <c:pt idx="1185">
                  <c:v>0.5</c:v>
                </c:pt>
                <c:pt idx="1186">
                  <c:v>1</c:v>
                </c:pt>
                <c:pt idx="1187">
                  <c:v>1</c:v>
                </c:pt>
                <c:pt idx="1188">
                  <c:v>1</c:v>
                </c:pt>
                <c:pt idx="1189">
                  <c:v>1</c:v>
                </c:pt>
                <c:pt idx="1190">
                  <c:v>0.75</c:v>
                </c:pt>
                <c:pt idx="1191">
                  <c:v>1</c:v>
                </c:pt>
                <c:pt idx="1192">
                  <c:v>0.75</c:v>
                </c:pt>
                <c:pt idx="1193">
                  <c:v>1</c:v>
                </c:pt>
                <c:pt idx="1194">
                  <c:v>1</c:v>
                </c:pt>
                <c:pt idx="1195">
                  <c:v>1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1</c:v>
                </c:pt>
                <c:pt idx="1200">
                  <c:v>1</c:v>
                </c:pt>
                <c:pt idx="1201">
                  <c:v>1</c:v>
                </c:pt>
                <c:pt idx="1202">
                  <c:v>1</c:v>
                </c:pt>
                <c:pt idx="1203">
                  <c:v>1</c:v>
                </c:pt>
                <c:pt idx="1204">
                  <c:v>1</c:v>
                </c:pt>
                <c:pt idx="1205">
                  <c:v>1</c:v>
                </c:pt>
                <c:pt idx="1206">
                  <c:v>1</c:v>
                </c:pt>
                <c:pt idx="1207">
                  <c:v>1</c:v>
                </c:pt>
                <c:pt idx="1208">
                  <c:v>1</c:v>
                </c:pt>
                <c:pt idx="1209">
                  <c:v>0.75</c:v>
                </c:pt>
                <c:pt idx="1210">
                  <c:v>1</c:v>
                </c:pt>
                <c:pt idx="1211">
                  <c:v>0.5</c:v>
                </c:pt>
                <c:pt idx="1212">
                  <c:v>0.75</c:v>
                </c:pt>
                <c:pt idx="1213">
                  <c:v>1</c:v>
                </c:pt>
                <c:pt idx="1214">
                  <c:v>1</c:v>
                </c:pt>
                <c:pt idx="1215">
                  <c:v>1</c:v>
                </c:pt>
                <c:pt idx="1216">
                  <c:v>1</c:v>
                </c:pt>
                <c:pt idx="1217">
                  <c:v>1</c:v>
                </c:pt>
                <c:pt idx="1218">
                  <c:v>1</c:v>
                </c:pt>
                <c:pt idx="1219">
                  <c:v>1</c:v>
                </c:pt>
                <c:pt idx="1220">
                  <c:v>1</c:v>
                </c:pt>
                <c:pt idx="1221">
                  <c:v>1</c:v>
                </c:pt>
                <c:pt idx="1222">
                  <c:v>1</c:v>
                </c:pt>
                <c:pt idx="1223">
                  <c:v>1</c:v>
                </c:pt>
                <c:pt idx="1224">
                  <c:v>1</c:v>
                </c:pt>
                <c:pt idx="1225">
                  <c:v>0.75</c:v>
                </c:pt>
                <c:pt idx="1226">
                  <c:v>1</c:v>
                </c:pt>
                <c:pt idx="1227">
                  <c:v>1</c:v>
                </c:pt>
                <c:pt idx="1228">
                  <c:v>1</c:v>
                </c:pt>
                <c:pt idx="1229">
                  <c:v>1</c:v>
                </c:pt>
                <c:pt idx="1230">
                  <c:v>1</c:v>
                </c:pt>
                <c:pt idx="1231">
                  <c:v>1</c:v>
                </c:pt>
                <c:pt idx="1232">
                  <c:v>1</c:v>
                </c:pt>
                <c:pt idx="1233">
                  <c:v>1</c:v>
                </c:pt>
                <c:pt idx="1234">
                  <c:v>1</c:v>
                </c:pt>
                <c:pt idx="1235">
                  <c:v>1</c:v>
                </c:pt>
                <c:pt idx="1236">
                  <c:v>1</c:v>
                </c:pt>
                <c:pt idx="1237">
                  <c:v>1</c:v>
                </c:pt>
                <c:pt idx="1238">
                  <c:v>1</c:v>
                </c:pt>
                <c:pt idx="1239">
                  <c:v>1</c:v>
                </c:pt>
                <c:pt idx="1240">
                  <c:v>1</c:v>
                </c:pt>
                <c:pt idx="1241">
                  <c:v>1</c:v>
                </c:pt>
                <c:pt idx="1242">
                  <c:v>1</c:v>
                </c:pt>
                <c:pt idx="1243">
                  <c:v>1</c:v>
                </c:pt>
                <c:pt idx="1244">
                  <c:v>1</c:v>
                </c:pt>
                <c:pt idx="1245">
                  <c:v>1</c:v>
                </c:pt>
                <c:pt idx="1246">
                  <c:v>1</c:v>
                </c:pt>
                <c:pt idx="1247">
                  <c:v>1</c:v>
                </c:pt>
                <c:pt idx="1248">
                  <c:v>1</c:v>
                </c:pt>
                <c:pt idx="1249">
                  <c:v>1</c:v>
                </c:pt>
                <c:pt idx="1250">
                  <c:v>0.25</c:v>
                </c:pt>
                <c:pt idx="1251">
                  <c:v>1</c:v>
                </c:pt>
                <c:pt idx="1252">
                  <c:v>1</c:v>
                </c:pt>
                <c:pt idx="1253">
                  <c:v>1</c:v>
                </c:pt>
                <c:pt idx="1254">
                  <c:v>1</c:v>
                </c:pt>
                <c:pt idx="1255">
                  <c:v>1</c:v>
                </c:pt>
                <c:pt idx="1256">
                  <c:v>1</c:v>
                </c:pt>
                <c:pt idx="1257">
                  <c:v>1</c:v>
                </c:pt>
                <c:pt idx="1258">
                  <c:v>0.25</c:v>
                </c:pt>
                <c:pt idx="1259">
                  <c:v>1</c:v>
                </c:pt>
                <c:pt idx="1260">
                  <c:v>1</c:v>
                </c:pt>
                <c:pt idx="1261">
                  <c:v>1</c:v>
                </c:pt>
                <c:pt idx="1262">
                  <c:v>1</c:v>
                </c:pt>
                <c:pt idx="1263">
                  <c:v>1</c:v>
                </c:pt>
                <c:pt idx="1264">
                  <c:v>1</c:v>
                </c:pt>
                <c:pt idx="1265">
                  <c:v>1</c:v>
                </c:pt>
                <c:pt idx="1266">
                  <c:v>1</c:v>
                </c:pt>
                <c:pt idx="1267">
                  <c:v>1</c:v>
                </c:pt>
                <c:pt idx="1268">
                  <c:v>1</c:v>
                </c:pt>
                <c:pt idx="1269">
                  <c:v>1</c:v>
                </c:pt>
                <c:pt idx="1270">
                  <c:v>1</c:v>
                </c:pt>
                <c:pt idx="1271">
                  <c:v>0.75</c:v>
                </c:pt>
                <c:pt idx="1272">
                  <c:v>1</c:v>
                </c:pt>
                <c:pt idx="1273">
                  <c:v>0.75</c:v>
                </c:pt>
                <c:pt idx="1274">
                  <c:v>1</c:v>
                </c:pt>
                <c:pt idx="1275">
                  <c:v>1</c:v>
                </c:pt>
                <c:pt idx="1276">
                  <c:v>1</c:v>
                </c:pt>
                <c:pt idx="1277">
                  <c:v>1</c:v>
                </c:pt>
                <c:pt idx="1278">
                  <c:v>1</c:v>
                </c:pt>
                <c:pt idx="1279">
                  <c:v>1</c:v>
                </c:pt>
                <c:pt idx="1280">
                  <c:v>1</c:v>
                </c:pt>
                <c:pt idx="1281">
                  <c:v>1</c:v>
                </c:pt>
                <c:pt idx="1282">
                  <c:v>0.75</c:v>
                </c:pt>
                <c:pt idx="1283">
                  <c:v>1</c:v>
                </c:pt>
                <c:pt idx="1284">
                  <c:v>1</c:v>
                </c:pt>
                <c:pt idx="1285">
                  <c:v>1</c:v>
                </c:pt>
                <c:pt idx="1286">
                  <c:v>1</c:v>
                </c:pt>
                <c:pt idx="1287">
                  <c:v>1</c:v>
                </c:pt>
                <c:pt idx="1288">
                  <c:v>1</c:v>
                </c:pt>
                <c:pt idx="1289">
                  <c:v>1</c:v>
                </c:pt>
                <c:pt idx="1290">
                  <c:v>1</c:v>
                </c:pt>
                <c:pt idx="1291">
                  <c:v>1</c:v>
                </c:pt>
                <c:pt idx="1292">
                  <c:v>1</c:v>
                </c:pt>
                <c:pt idx="1293">
                  <c:v>1</c:v>
                </c:pt>
                <c:pt idx="1294">
                  <c:v>1</c:v>
                </c:pt>
                <c:pt idx="1295">
                  <c:v>1</c:v>
                </c:pt>
                <c:pt idx="1296">
                  <c:v>1</c:v>
                </c:pt>
                <c:pt idx="1297">
                  <c:v>1</c:v>
                </c:pt>
                <c:pt idx="1298">
                  <c:v>1</c:v>
                </c:pt>
                <c:pt idx="1299">
                  <c:v>1</c:v>
                </c:pt>
                <c:pt idx="1300">
                  <c:v>1</c:v>
                </c:pt>
                <c:pt idx="1301">
                  <c:v>1</c:v>
                </c:pt>
                <c:pt idx="1302">
                  <c:v>1</c:v>
                </c:pt>
                <c:pt idx="1303">
                  <c:v>1</c:v>
                </c:pt>
                <c:pt idx="1304">
                  <c:v>1</c:v>
                </c:pt>
                <c:pt idx="1305">
                  <c:v>0.75</c:v>
                </c:pt>
                <c:pt idx="1306">
                  <c:v>1</c:v>
                </c:pt>
                <c:pt idx="1307">
                  <c:v>1</c:v>
                </c:pt>
                <c:pt idx="1308">
                  <c:v>1</c:v>
                </c:pt>
                <c:pt idx="1309">
                  <c:v>1</c:v>
                </c:pt>
                <c:pt idx="1310">
                  <c:v>1</c:v>
                </c:pt>
                <c:pt idx="1311">
                  <c:v>1</c:v>
                </c:pt>
                <c:pt idx="1312">
                  <c:v>1</c:v>
                </c:pt>
                <c:pt idx="1313">
                  <c:v>1</c:v>
                </c:pt>
                <c:pt idx="1314">
                  <c:v>0.75</c:v>
                </c:pt>
                <c:pt idx="1315">
                  <c:v>1</c:v>
                </c:pt>
                <c:pt idx="1316">
                  <c:v>1</c:v>
                </c:pt>
                <c:pt idx="1317">
                  <c:v>1</c:v>
                </c:pt>
                <c:pt idx="1318">
                  <c:v>1</c:v>
                </c:pt>
                <c:pt idx="1319">
                  <c:v>1</c:v>
                </c:pt>
                <c:pt idx="1320">
                  <c:v>1</c:v>
                </c:pt>
                <c:pt idx="1321">
                  <c:v>1</c:v>
                </c:pt>
                <c:pt idx="1322">
                  <c:v>1</c:v>
                </c:pt>
                <c:pt idx="1323">
                  <c:v>1</c:v>
                </c:pt>
                <c:pt idx="1324">
                  <c:v>1</c:v>
                </c:pt>
                <c:pt idx="1325">
                  <c:v>1</c:v>
                </c:pt>
                <c:pt idx="1326">
                  <c:v>1</c:v>
                </c:pt>
                <c:pt idx="1327">
                  <c:v>1</c:v>
                </c:pt>
                <c:pt idx="1328">
                  <c:v>1</c:v>
                </c:pt>
                <c:pt idx="1329">
                  <c:v>1</c:v>
                </c:pt>
                <c:pt idx="1330">
                  <c:v>1</c:v>
                </c:pt>
                <c:pt idx="1331">
                  <c:v>1</c:v>
                </c:pt>
                <c:pt idx="1332">
                  <c:v>1</c:v>
                </c:pt>
                <c:pt idx="1333">
                  <c:v>1</c:v>
                </c:pt>
                <c:pt idx="1334">
                  <c:v>1</c:v>
                </c:pt>
                <c:pt idx="1335">
                  <c:v>0.75</c:v>
                </c:pt>
                <c:pt idx="1336">
                  <c:v>1</c:v>
                </c:pt>
                <c:pt idx="1337">
                  <c:v>1</c:v>
                </c:pt>
                <c:pt idx="1338">
                  <c:v>1</c:v>
                </c:pt>
                <c:pt idx="1339">
                  <c:v>1</c:v>
                </c:pt>
                <c:pt idx="1340">
                  <c:v>1</c:v>
                </c:pt>
                <c:pt idx="1341">
                  <c:v>1</c:v>
                </c:pt>
                <c:pt idx="1342">
                  <c:v>1</c:v>
                </c:pt>
                <c:pt idx="1343">
                  <c:v>1</c:v>
                </c:pt>
                <c:pt idx="1344">
                  <c:v>1</c:v>
                </c:pt>
                <c:pt idx="1345">
                  <c:v>1</c:v>
                </c:pt>
                <c:pt idx="1346">
                  <c:v>0.5</c:v>
                </c:pt>
                <c:pt idx="1347">
                  <c:v>1</c:v>
                </c:pt>
                <c:pt idx="1348">
                  <c:v>1</c:v>
                </c:pt>
                <c:pt idx="1349">
                  <c:v>1</c:v>
                </c:pt>
                <c:pt idx="1350">
                  <c:v>1</c:v>
                </c:pt>
                <c:pt idx="1351">
                  <c:v>1</c:v>
                </c:pt>
                <c:pt idx="1352">
                  <c:v>1</c:v>
                </c:pt>
                <c:pt idx="1353">
                  <c:v>1</c:v>
                </c:pt>
                <c:pt idx="1354">
                  <c:v>1</c:v>
                </c:pt>
                <c:pt idx="1355">
                  <c:v>1</c:v>
                </c:pt>
                <c:pt idx="1356">
                  <c:v>1</c:v>
                </c:pt>
                <c:pt idx="1357">
                  <c:v>1</c:v>
                </c:pt>
                <c:pt idx="1358">
                  <c:v>1</c:v>
                </c:pt>
                <c:pt idx="1359">
                  <c:v>1</c:v>
                </c:pt>
                <c:pt idx="1360">
                  <c:v>1</c:v>
                </c:pt>
                <c:pt idx="1361">
                  <c:v>1</c:v>
                </c:pt>
                <c:pt idx="1362">
                  <c:v>1</c:v>
                </c:pt>
                <c:pt idx="1363">
                  <c:v>1</c:v>
                </c:pt>
                <c:pt idx="1364">
                  <c:v>1</c:v>
                </c:pt>
                <c:pt idx="1365">
                  <c:v>1</c:v>
                </c:pt>
                <c:pt idx="1366">
                  <c:v>1</c:v>
                </c:pt>
                <c:pt idx="1367">
                  <c:v>1</c:v>
                </c:pt>
                <c:pt idx="1368">
                  <c:v>1</c:v>
                </c:pt>
                <c:pt idx="1369">
                  <c:v>1</c:v>
                </c:pt>
                <c:pt idx="1370">
                  <c:v>1</c:v>
                </c:pt>
                <c:pt idx="1371">
                  <c:v>1</c:v>
                </c:pt>
                <c:pt idx="1372">
                  <c:v>1</c:v>
                </c:pt>
                <c:pt idx="1373">
                  <c:v>1</c:v>
                </c:pt>
                <c:pt idx="1374">
                  <c:v>1</c:v>
                </c:pt>
                <c:pt idx="1375">
                  <c:v>1</c:v>
                </c:pt>
                <c:pt idx="1376">
                  <c:v>1</c:v>
                </c:pt>
                <c:pt idx="1377">
                  <c:v>1</c:v>
                </c:pt>
                <c:pt idx="1378">
                  <c:v>1</c:v>
                </c:pt>
                <c:pt idx="1379">
                  <c:v>1</c:v>
                </c:pt>
                <c:pt idx="1380">
                  <c:v>1</c:v>
                </c:pt>
                <c:pt idx="1381">
                  <c:v>1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1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1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1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1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1</c:v>
                </c:pt>
                <c:pt idx="1415">
                  <c:v>1</c:v>
                </c:pt>
                <c:pt idx="1416">
                  <c:v>1</c:v>
                </c:pt>
                <c:pt idx="1417">
                  <c:v>1</c:v>
                </c:pt>
                <c:pt idx="1418">
                  <c:v>1</c:v>
                </c:pt>
                <c:pt idx="1419">
                  <c:v>1</c:v>
                </c:pt>
                <c:pt idx="1420">
                  <c:v>1</c:v>
                </c:pt>
                <c:pt idx="1421">
                  <c:v>1</c:v>
                </c:pt>
                <c:pt idx="1422">
                  <c:v>1</c:v>
                </c:pt>
                <c:pt idx="1423">
                  <c:v>1</c:v>
                </c:pt>
                <c:pt idx="1424">
                  <c:v>1</c:v>
                </c:pt>
                <c:pt idx="1425">
                  <c:v>1</c:v>
                </c:pt>
                <c:pt idx="1426">
                  <c:v>1</c:v>
                </c:pt>
                <c:pt idx="1427">
                  <c:v>1</c:v>
                </c:pt>
                <c:pt idx="1428">
                  <c:v>1</c:v>
                </c:pt>
                <c:pt idx="1429">
                  <c:v>1</c:v>
                </c:pt>
                <c:pt idx="1430">
                  <c:v>1</c:v>
                </c:pt>
                <c:pt idx="1431">
                  <c:v>1</c:v>
                </c:pt>
                <c:pt idx="1432">
                  <c:v>1</c:v>
                </c:pt>
                <c:pt idx="1433">
                  <c:v>1</c:v>
                </c:pt>
                <c:pt idx="1434">
                  <c:v>1</c:v>
                </c:pt>
                <c:pt idx="1435">
                  <c:v>1</c:v>
                </c:pt>
                <c:pt idx="1436">
                  <c:v>1</c:v>
                </c:pt>
                <c:pt idx="1437">
                  <c:v>1</c:v>
                </c:pt>
                <c:pt idx="1438">
                  <c:v>1</c:v>
                </c:pt>
                <c:pt idx="1439">
                  <c:v>1</c:v>
                </c:pt>
                <c:pt idx="1440">
                  <c:v>1</c:v>
                </c:pt>
                <c:pt idx="1441">
                  <c:v>1</c:v>
                </c:pt>
                <c:pt idx="1442">
                  <c:v>1</c:v>
                </c:pt>
                <c:pt idx="1443">
                  <c:v>1</c:v>
                </c:pt>
                <c:pt idx="1444">
                  <c:v>0.25</c:v>
                </c:pt>
                <c:pt idx="1445">
                  <c:v>1</c:v>
                </c:pt>
                <c:pt idx="1446">
                  <c:v>0.75</c:v>
                </c:pt>
                <c:pt idx="1447">
                  <c:v>1</c:v>
                </c:pt>
                <c:pt idx="1448">
                  <c:v>0.25</c:v>
                </c:pt>
                <c:pt idx="1449">
                  <c:v>1</c:v>
                </c:pt>
                <c:pt idx="1450">
                  <c:v>1</c:v>
                </c:pt>
                <c:pt idx="1451">
                  <c:v>1</c:v>
                </c:pt>
                <c:pt idx="1452">
                  <c:v>1</c:v>
                </c:pt>
                <c:pt idx="1453">
                  <c:v>0.5</c:v>
                </c:pt>
                <c:pt idx="1454">
                  <c:v>1</c:v>
                </c:pt>
                <c:pt idx="1455">
                  <c:v>1</c:v>
                </c:pt>
                <c:pt idx="1456">
                  <c:v>1</c:v>
                </c:pt>
                <c:pt idx="1457">
                  <c:v>1</c:v>
                </c:pt>
                <c:pt idx="1458">
                  <c:v>1</c:v>
                </c:pt>
                <c:pt idx="1459">
                  <c:v>1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0.75</c:v>
                </c:pt>
                <c:pt idx="1464">
                  <c:v>1</c:v>
                </c:pt>
                <c:pt idx="1465">
                  <c:v>1</c:v>
                </c:pt>
                <c:pt idx="1466">
                  <c:v>1</c:v>
                </c:pt>
                <c:pt idx="1467">
                  <c:v>1</c:v>
                </c:pt>
                <c:pt idx="1468">
                  <c:v>0.75</c:v>
                </c:pt>
                <c:pt idx="1469">
                  <c:v>1</c:v>
                </c:pt>
                <c:pt idx="1470">
                  <c:v>1</c:v>
                </c:pt>
                <c:pt idx="1471">
                  <c:v>1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1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1</c:v>
                </c:pt>
                <c:pt idx="1496">
                  <c:v>0.75</c:v>
                </c:pt>
                <c:pt idx="1497">
                  <c:v>1</c:v>
                </c:pt>
                <c:pt idx="1498">
                  <c:v>1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0.75</c:v>
                </c:pt>
                <c:pt idx="1505">
                  <c:v>1</c:v>
                </c:pt>
                <c:pt idx="1506">
                  <c:v>1</c:v>
                </c:pt>
                <c:pt idx="1507">
                  <c:v>0.5</c:v>
                </c:pt>
                <c:pt idx="1508">
                  <c:v>1</c:v>
                </c:pt>
                <c:pt idx="1509">
                  <c:v>1</c:v>
                </c:pt>
                <c:pt idx="1510">
                  <c:v>1</c:v>
                </c:pt>
                <c:pt idx="1511">
                  <c:v>1</c:v>
                </c:pt>
                <c:pt idx="1512">
                  <c:v>1</c:v>
                </c:pt>
                <c:pt idx="1513">
                  <c:v>1</c:v>
                </c:pt>
                <c:pt idx="1514">
                  <c:v>1</c:v>
                </c:pt>
                <c:pt idx="1515">
                  <c:v>1</c:v>
                </c:pt>
                <c:pt idx="1516">
                  <c:v>0.25</c:v>
                </c:pt>
                <c:pt idx="1517">
                  <c:v>1</c:v>
                </c:pt>
                <c:pt idx="1518">
                  <c:v>1</c:v>
                </c:pt>
                <c:pt idx="1519">
                  <c:v>1</c:v>
                </c:pt>
                <c:pt idx="1520">
                  <c:v>1</c:v>
                </c:pt>
                <c:pt idx="1521">
                  <c:v>0.75</c:v>
                </c:pt>
                <c:pt idx="1522">
                  <c:v>1</c:v>
                </c:pt>
                <c:pt idx="1523">
                  <c:v>1</c:v>
                </c:pt>
                <c:pt idx="1524">
                  <c:v>1</c:v>
                </c:pt>
                <c:pt idx="1525">
                  <c:v>1</c:v>
                </c:pt>
                <c:pt idx="1526">
                  <c:v>1</c:v>
                </c:pt>
                <c:pt idx="1527">
                  <c:v>1</c:v>
                </c:pt>
                <c:pt idx="1528">
                  <c:v>1</c:v>
                </c:pt>
                <c:pt idx="1529">
                  <c:v>1</c:v>
                </c:pt>
                <c:pt idx="1530">
                  <c:v>1</c:v>
                </c:pt>
                <c:pt idx="1531">
                  <c:v>1</c:v>
                </c:pt>
                <c:pt idx="1532">
                  <c:v>1</c:v>
                </c:pt>
                <c:pt idx="1533">
                  <c:v>1</c:v>
                </c:pt>
                <c:pt idx="1534">
                  <c:v>1</c:v>
                </c:pt>
                <c:pt idx="1535">
                  <c:v>1</c:v>
                </c:pt>
                <c:pt idx="1536">
                  <c:v>1</c:v>
                </c:pt>
                <c:pt idx="1537">
                  <c:v>1</c:v>
                </c:pt>
                <c:pt idx="1538">
                  <c:v>1</c:v>
                </c:pt>
                <c:pt idx="1539">
                  <c:v>1</c:v>
                </c:pt>
                <c:pt idx="1540">
                  <c:v>1</c:v>
                </c:pt>
                <c:pt idx="1541">
                  <c:v>1</c:v>
                </c:pt>
                <c:pt idx="1542">
                  <c:v>1</c:v>
                </c:pt>
                <c:pt idx="1543">
                  <c:v>1</c:v>
                </c:pt>
                <c:pt idx="1544">
                  <c:v>0.75</c:v>
                </c:pt>
                <c:pt idx="1545">
                  <c:v>1</c:v>
                </c:pt>
                <c:pt idx="1546">
                  <c:v>1</c:v>
                </c:pt>
                <c:pt idx="1547">
                  <c:v>1</c:v>
                </c:pt>
                <c:pt idx="1548">
                  <c:v>1</c:v>
                </c:pt>
                <c:pt idx="1549">
                  <c:v>0.75</c:v>
                </c:pt>
                <c:pt idx="1550">
                  <c:v>1</c:v>
                </c:pt>
                <c:pt idx="1551">
                  <c:v>1</c:v>
                </c:pt>
                <c:pt idx="1552">
                  <c:v>1</c:v>
                </c:pt>
                <c:pt idx="1553">
                  <c:v>1</c:v>
                </c:pt>
                <c:pt idx="1554">
                  <c:v>1</c:v>
                </c:pt>
                <c:pt idx="1555">
                  <c:v>0.75</c:v>
                </c:pt>
                <c:pt idx="1556">
                  <c:v>1</c:v>
                </c:pt>
                <c:pt idx="1557">
                  <c:v>1</c:v>
                </c:pt>
                <c:pt idx="1558">
                  <c:v>0.75</c:v>
                </c:pt>
                <c:pt idx="1559">
                  <c:v>1</c:v>
                </c:pt>
                <c:pt idx="1560">
                  <c:v>1</c:v>
                </c:pt>
                <c:pt idx="1561">
                  <c:v>1</c:v>
                </c:pt>
                <c:pt idx="1562">
                  <c:v>0.75</c:v>
                </c:pt>
                <c:pt idx="1563">
                  <c:v>1</c:v>
                </c:pt>
                <c:pt idx="1564">
                  <c:v>1</c:v>
                </c:pt>
                <c:pt idx="1565">
                  <c:v>1</c:v>
                </c:pt>
                <c:pt idx="1566">
                  <c:v>1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0.5</c:v>
                </c:pt>
                <c:pt idx="1577">
                  <c:v>1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0.75</c:v>
                </c:pt>
                <c:pt idx="1583">
                  <c:v>0.25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0.75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0.75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1</c:v>
                </c:pt>
                <c:pt idx="1599">
                  <c:v>0.75</c:v>
                </c:pt>
                <c:pt idx="1600">
                  <c:v>1</c:v>
                </c:pt>
                <c:pt idx="1601">
                  <c:v>1</c:v>
                </c:pt>
                <c:pt idx="1602">
                  <c:v>1</c:v>
                </c:pt>
                <c:pt idx="1603">
                  <c:v>1</c:v>
                </c:pt>
                <c:pt idx="1604">
                  <c:v>1</c:v>
                </c:pt>
                <c:pt idx="1605">
                  <c:v>0.75</c:v>
                </c:pt>
                <c:pt idx="1606">
                  <c:v>1</c:v>
                </c:pt>
                <c:pt idx="1607">
                  <c:v>1</c:v>
                </c:pt>
                <c:pt idx="1608">
                  <c:v>0.75</c:v>
                </c:pt>
                <c:pt idx="1609">
                  <c:v>1</c:v>
                </c:pt>
                <c:pt idx="1610">
                  <c:v>0.5</c:v>
                </c:pt>
                <c:pt idx="1611">
                  <c:v>1</c:v>
                </c:pt>
                <c:pt idx="1612">
                  <c:v>1</c:v>
                </c:pt>
                <c:pt idx="1613">
                  <c:v>0.75</c:v>
                </c:pt>
                <c:pt idx="1614">
                  <c:v>1</c:v>
                </c:pt>
                <c:pt idx="1615">
                  <c:v>1</c:v>
                </c:pt>
                <c:pt idx="1616">
                  <c:v>1</c:v>
                </c:pt>
                <c:pt idx="1617">
                  <c:v>1</c:v>
                </c:pt>
                <c:pt idx="1618">
                  <c:v>1</c:v>
                </c:pt>
                <c:pt idx="1619">
                  <c:v>1</c:v>
                </c:pt>
                <c:pt idx="1620">
                  <c:v>1</c:v>
                </c:pt>
                <c:pt idx="1621">
                  <c:v>1</c:v>
                </c:pt>
                <c:pt idx="1622">
                  <c:v>1</c:v>
                </c:pt>
                <c:pt idx="1623">
                  <c:v>0.5</c:v>
                </c:pt>
                <c:pt idx="1624">
                  <c:v>0.75</c:v>
                </c:pt>
                <c:pt idx="1625">
                  <c:v>1</c:v>
                </c:pt>
                <c:pt idx="1626">
                  <c:v>1</c:v>
                </c:pt>
                <c:pt idx="1627">
                  <c:v>1</c:v>
                </c:pt>
                <c:pt idx="1628">
                  <c:v>1</c:v>
                </c:pt>
                <c:pt idx="1629">
                  <c:v>1</c:v>
                </c:pt>
                <c:pt idx="1630">
                  <c:v>1</c:v>
                </c:pt>
                <c:pt idx="1631">
                  <c:v>1</c:v>
                </c:pt>
                <c:pt idx="1632">
                  <c:v>1</c:v>
                </c:pt>
                <c:pt idx="1633">
                  <c:v>1</c:v>
                </c:pt>
                <c:pt idx="1634">
                  <c:v>1</c:v>
                </c:pt>
                <c:pt idx="1635">
                  <c:v>1</c:v>
                </c:pt>
                <c:pt idx="1636">
                  <c:v>1</c:v>
                </c:pt>
                <c:pt idx="1637">
                  <c:v>1</c:v>
                </c:pt>
                <c:pt idx="1638">
                  <c:v>1</c:v>
                </c:pt>
                <c:pt idx="1639">
                  <c:v>1</c:v>
                </c:pt>
                <c:pt idx="1640">
                  <c:v>1</c:v>
                </c:pt>
                <c:pt idx="1641">
                  <c:v>1</c:v>
                </c:pt>
                <c:pt idx="1642">
                  <c:v>1</c:v>
                </c:pt>
                <c:pt idx="1643">
                  <c:v>1</c:v>
                </c:pt>
                <c:pt idx="1644">
                  <c:v>1</c:v>
                </c:pt>
                <c:pt idx="1645">
                  <c:v>1</c:v>
                </c:pt>
                <c:pt idx="1646">
                  <c:v>1</c:v>
                </c:pt>
                <c:pt idx="1647">
                  <c:v>1</c:v>
                </c:pt>
                <c:pt idx="1648">
                  <c:v>1</c:v>
                </c:pt>
                <c:pt idx="1649">
                  <c:v>1</c:v>
                </c:pt>
                <c:pt idx="1650">
                  <c:v>1</c:v>
                </c:pt>
                <c:pt idx="1651">
                  <c:v>1</c:v>
                </c:pt>
                <c:pt idx="1652">
                  <c:v>1</c:v>
                </c:pt>
                <c:pt idx="1653">
                  <c:v>1</c:v>
                </c:pt>
                <c:pt idx="1654">
                  <c:v>1</c:v>
                </c:pt>
                <c:pt idx="1655">
                  <c:v>1</c:v>
                </c:pt>
                <c:pt idx="1656">
                  <c:v>0.75</c:v>
                </c:pt>
                <c:pt idx="1657">
                  <c:v>1</c:v>
                </c:pt>
                <c:pt idx="1658">
                  <c:v>1</c:v>
                </c:pt>
                <c:pt idx="1659">
                  <c:v>0.75</c:v>
                </c:pt>
                <c:pt idx="1660">
                  <c:v>1</c:v>
                </c:pt>
                <c:pt idx="1661">
                  <c:v>1</c:v>
                </c:pt>
                <c:pt idx="1662">
                  <c:v>1</c:v>
                </c:pt>
                <c:pt idx="1663">
                  <c:v>1</c:v>
                </c:pt>
                <c:pt idx="1664">
                  <c:v>1</c:v>
                </c:pt>
                <c:pt idx="1665">
                  <c:v>1</c:v>
                </c:pt>
                <c:pt idx="1666">
                  <c:v>1</c:v>
                </c:pt>
                <c:pt idx="1667">
                  <c:v>1</c:v>
                </c:pt>
                <c:pt idx="1668">
                  <c:v>1</c:v>
                </c:pt>
                <c:pt idx="1669">
                  <c:v>1</c:v>
                </c:pt>
                <c:pt idx="1670">
                  <c:v>1</c:v>
                </c:pt>
                <c:pt idx="1671">
                  <c:v>1</c:v>
                </c:pt>
                <c:pt idx="1672">
                  <c:v>1</c:v>
                </c:pt>
                <c:pt idx="1673">
                  <c:v>1</c:v>
                </c:pt>
                <c:pt idx="1674">
                  <c:v>1</c:v>
                </c:pt>
                <c:pt idx="1675">
                  <c:v>1</c:v>
                </c:pt>
                <c:pt idx="1676">
                  <c:v>1</c:v>
                </c:pt>
                <c:pt idx="1677">
                  <c:v>1</c:v>
                </c:pt>
                <c:pt idx="1678">
                  <c:v>1</c:v>
                </c:pt>
                <c:pt idx="1679">
                  <c:v>1</c:v>
                </c:pt>
                <c:pt idx="1680">
                  <c:v>1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</c:v>
                </c:pt>
                <c:pt idx="1685">
                  <c:v>1</c:v>
                </c:pt>
                <c:pt idx="1686">
                  <c:v>1</c:v>
                </c:pt>
                <c:pt idx="1687">
                  <c:v>1</c:v>
                </c:pt>
                <c:pt idx="1688">
                  <c:v>1</c:v>
                </c:pt>
                <c:pt idx="1689">
                  <c:v>1</c:v>
                </c:pt>
                <c:pt idx="1690">
                  <c:v>0.75</c:v>
                </c:pt>
                <c:pt idx="1691">
                  <c:v>1</c:v>
                </c:pt>
                <c:pt idx="1692">
                  <c:v>0.75</c:v>
                </c:pt>
                <c:pt idx="1693">
                  <c:v>1</c:v>
                </c:pt>
                <c:pt idx="1694">
                  <c:v>1</c:v>
                </c:pt>
                <c:pt idx="1695">
                  <c:v>1</c:v>
                </c:pt>
                <c:pt idx="1696">
                  <c:v>1</c:v>
                </c:pt>
                <c:pt idx="1697">
                  <c:v>1</c:v>
                </c:pt>
                <c:pt idx="1698">
                  <c:v>1</c:v>
                </c:pt>
                <c:pt idx="1699">
                  <c:v>1</c:v>
                </c:pt>
                <c:pt idx="1700">
                  <c:v>1</c:v>
                </c:pt>
                <c:pt idx="1701">
                  <c:v>1</c:v>
                </c:pt>
                <c:pt idx="1702">
                  <c:v>1</c:v>
                </c:pt>
                <c:pt idx="1703">
                  <c:v>0.25</c:v>
                </c:pt>
                <c:pt idx="1704">
                  <c:v>1</c:v>
                </c:pt>
                <c:pt idx="1705">
                  <c:v>1</c:v>
                </c:pt>
                <c:pt idx="1706">
                  <c:v>1</c:v>
                </c:pt>
                <c:pt idx="1707">
                  <c:v>1</c:v>
                </c:pt>
                <c:pt idx="1708">
                  <c:v>1</c:v>
                </c:pt>
                <c:pt idx="1709">
                  <c:v>1</c:v>
                </c:pt>
                <c:pt idx="1710">
                  <c:v>1</c:v>
                </c:pt>
                <c:pt idx="1711">
                  <c:v>1</c:v>
                </c:pt>
                <c:pt idx="1712">
                  <c:v>1</c:v>
                </c:pt>
                <c:pt idx="1713">
                  <c:v>1</c:v>
                </c:pt>
                <c:pt idx="1714">
                  <c:v>1</c:v>
                </c:pt>
                <c:pt idx="1715">
                  <c:v>1</c:v>
                </c:pt>
                <c:pt idx="1716">
                  <c:v>1</c:v>
                </c:pt>
                <c:pt idx="1717">
                  <c:v>1</c:v>
                </c:pt>
                <c:pt idx="1718">
                  <c:v>1</c:v>
                </c:pt>
                <c:pt idx="1719">
                  <c:v>1</c:v>
                </c:pt>
                <c:pt idx="1720">
                  <c:v>1</c:v>
                </c:pt>
                <c:pt idx="1721">
                  <c:v>0.75</c:v>
                </c:pt>
                <c:pt idx="1722">
                  <c:v>1</c:v>
                </c:pt>
                <c:pt idx="1723">
                  <c:v>1</c:v>
                </c:pt>
                <c:pt idx="1724">
                  <c:v>1</c:v>
                </c:pt>
                <c:pt idx="1725">
                  <c:v>1</c:v>
                </c:pt>
                <c:pt idx="1726">
                  <c:v>1</c:v>
                </c:pt>
                <c:pt idx="1727">
                  <c:v>1</c:v>
                </c:pt>
                <c:pt idx="1728">
                  <c:v>1</c:v>
                </c:pt>
                <c:pt idx="1729">
                  <c:v>0.5</c:v>
                </c:pt>
                <c:pt idx="1730">
                  <c:v>1</c:v>
                </c:pt>
                <c:pt idx="1731">
                  <c:v>1</c:v>
                </c:pt>
                <c:pt idx="1732">
                  <c:v>0.75</c:v>
                </c:pt>
                <c:pt idx="1733">
                  <c:v>1</c:v>
                </c:pt>
                <c:pt idx="1734">
                  <c:v>1</c:v>
                </c:pt>
                <c:pt idx="1735">
                  <c:v>1</c:v>
                </c:pt>
                <c:pt idx="1736">
                  <c:v>1</c:v>
                </c:pt>
                <c:pt idx="1737">
                  <c:v>1</c:v>
                </c:pt>
                <c:pt idx="1738">
                  <c:v>1</c:v>
                </c:pt>
                <c:pt idx="1739">
                  <c:v>1</c:v>
                </c:pt>
                <c:pt idx="1740">
                  <c:v>1</c:v>
                </c:pt>
                <c:pt idx="1741">
                  <c:v>1</c:v>
                </c:pt>
                <c:pt idx="1742">
                  <c:v>1</c:v>
                </c:pt>
                <c:pt idx="1743">
                  <c:v>1</c:v>
                </c:pt>
                <c:pt idx="1744">
                  <c:v>1</c:v>
                </c:pt>
                <c:pt idx="1745">
                  <c:v>1</c:v>
                </c:pt>
                <c:pt idx="1746">
                  <c:v>1</c:v>
                </c:pt>
                <c:pt idx="1747">
                  <c:v>1</c:v>
                </c:pt>
                <c:pt idx="1748">
                  <c:v>1</c:v>
                </c:pt>
                <c:pt idx="1749">
                  <c:v>1</c:v>
                </c:pt>
                <c:pt idx="1750">
                  <c:v>1</c:v>
                </c:pt>
                <c:pt idx="1751">
                  <c:v>1</c:v>
                </c:pt>
                <c:pt idx="1752">
                  <c:v>0.75</c:v>
                </c:pt>
                <c:pt idx="1753">
                  <c:v>1</c:v>
                </c:pt>
                <c:pt idx="1754">
                  <c:v>1</c:v>
                </c:pt>
                <c:pt idx="1755">
                  <c:v>1</c:v>
                </c:pt>
                <c:pt idx="1756">
                  <c:v>0.75</c:v>
                </c:pt>
                <c:pt idx="1757">
                  <c:v>1</c:v>
                </c:pt>
                <c:pt idx="1758">
                  <c:v>1</c:v>
                </c:pt>
                <c:pt idx="1759">
                  <c:v>1</c:v>
                </c:pt>
                <c:pt idx="1760">
                  <c:v>1</c:v>
                </c:pt>
                <c:pt idx="1761">
                  <c:v>1</c:v>
                </c:pt>
                <c:pt idx="1762">
                  <c:v>1</c:v>
                </c:pt>
                <c:pt idx="1763">
                  <c:v>1</c:v>
                </c:pt>
                <c:pt idx="1764">
                  <c:v>1</c:v>
                </c:pt>
                <c:pt idx="1765">
                  <c:v>1</c:v>
                </c:pt>
                <c:pt idx="1766">
                  <c:v>1</c:v>
                </c:pt>
                <c:pt idx="1767">
                  <c:v>1</c:v>
                </c:pt>
                <c:pt idx="1768">
                  <c:v>1</c:v>
                </c:pt>
                <c:pt idx="1769">
                  <c:v>1</c:v>
                </c:pt>
                <c:pt idx="1770">
                  <c:v>1</c:v>
                </c:pt>
                <c:pt idx="1771">
                  <c:v>1</c:v>
                </c:pt>
                <c:pt idx="1772">
                  <c:v>1</c:v>
                </c:pt>
                <c:pt idx="1773">
                  <c:v>1</c:v>
                </c:pt>
                <c:pt idx="1774">
                  <c:v>1</c:v>
                </c:pt>
                <c:pt idx="1775">
                  <c:v>1</c:v>
                </c:pt>
                <c:pt idx="1776">
                  <c:v>0.75</c:v>
                </c:pt>
                <c:pt idx="1777">
                  <c:v>1</c:v>
                </c:pt>
                <c:pt idx="1778">
                  <c:v>1</c:v>
                </c:pt>
                <c:pt idx="1779">
                  <c:v>1</c:v>
                </c:pt>
                <c:pt idx="1780">
                  <c:v>0.75</c:v>
                </c:pt>
                <c:pt idx="1781">
                  <c:v>1</c:v>
                </c:pt>
                <c:pt idx="1782">
                  <c:v>1</c:v>
                </c:pt>
                <c:pt idx="1783">
                  <c:v>1</c:v>
                </c:pt>
                <c:pt idx="1784">
                  <c:v>1</c:v>
                </c:pt>
                <c:pt idx="1785">
                  <c:v>1</c:v>
                </c:pt>
                <c:pt idx="1786">
                  <c:v>1</c:v>
                </c:pt>
                <c:pt idx="1787">
                  <c:v>1</c:v>
                </c:pt>
                <c:pt idx="1788">
                  <c:v>1</c:v>
                </c:pt>
                <c:pt idx="1789">
                  <c:v>1</c:v>
                </c:pt>
                <c:pt idx="1790">
                  <c:v>1</c:v>
                </c:pt>
                <c:pt idx="1791">
                  <c:v>1</c:v>
                </c:pt>
                <c:pt idx="1792">
                  <c:v>1</c:v>
                </c:pt>
                <c:pt idx="1793">
                  <c:v>1</c:v>
                </c:pt>
                <c:pt idx="1794">
                  <c:v>1</c:v>
                </c:pt>
                <c:pt idx="1795">
                  <c:v>1</c:v>
                </c:pt>
                <c:pt idx="1796">
                  <c:v>1</c:v>
                </c:pt>
                <c:pt idx="1797">
                  <c:v>1</c:v>
                </c:pt>
                <c:pt idx="1798">
                  <c:v>1</c:v>
                </c:pt>
                <c:pt idx="1799">
                  <c:v>1</c:v>
                </c:pt>
                <c:pt idx="1800">
                  <c:v>1</c:v>
                </c:pt>
                <c:pt idx="1801">
                  <c:v>1</c:v>
                </c:pt>
                <c:pt idx="1802">
                  <c:v>1</c:v>
                </c:pt>
                <c:pt idx="1803">
                  <c:v>1</c:v>
                </c:pt>
                <c:pt idx="1804">
                  <c:v>1</c:v>
                </c:pt>
                <c:pt idx="1805">
                  <c:v>1</c:v>
                </c:pt>
                <c:pt idx="1806">
                  <c:v>1</c:v>
                </c:pt>
                <c:pt idx="1807">
                  <c:v>1</c:v>
                </c:pt>
                <c:pt idx="1808">
                  <c:v>1</c:v>
                </c:pt>
                <c:pt idx="1809">
                  <c:v>1</c:v>
                </c:pt>
                <c:pt idx="1810">
                  <c:v>0.5</c:v>
                </c:pt>
                <c:pt idx="1811">
                  <c:v>1</c:v>
                </c:pt>
                <c:pt idx="1812">
                  <c:v>1</c:v>
                </c:pt>
                <c:pt idx="1813">
                  <c:v>1</c:v>
                </c:pt>
                <c:pt idx="1814">
                  <c:v>1</c:v>
                </c:pt>
                <c:pt idx="1815">
                  <c:v>1</c:v>
                </c:pt>
                <c:pt idx="1816">
                  <c:v>1</c:v>
                </c:pt>
                <c:pt idx="1817">
                  <c:v>1</c:v>
                </c:pt>
                <c:pt idx="1818">
                  <c:v>1</c:v>
                </c:pt>
                <c:pt idx="1819">
                  <c:v>0.75</c:v>
                </c:pt>
                <c:pt idx="1820">
                  <c:v>0.25</c:v>
                </c:pt>
                <c:pt idx="1821">
                  <c:v>0.75</c:v>
                </c:pt>
                <c:pt idx="1822">
                  <c:v>1</c:v>
                </c:pt>
                <c:pt idx="1823">
                  <c:v>1</c:v>
                </c:pt>
                <c:pt idx="1824">
                  <c:v>1</c:v>
                </c:pt>
                <c:pt idx="1825">
                  <c:v>1</c:v>
                </c:pt>
                <c:pt idx="1826">
                  <c:v>1</c:v>
                </c:pt>
                <c:pt idx="1827">
                  <c:v>1</c:v>
                </c:pt>
                <c:pt idx="1828">
                  <c:v>1</c:v>
                </c:pt>
                <c:pt idx="1829">
                  <c:v>1</c:v>
                </c:pt>
                <c:pt idx="1830">
                  <c:v>1</c:v>
                </c:pt>
                <c:pt idx="1831">
                  <c:v>1</c:v>
                </c:pt>
                <c:pt idx="1832">
                  <c:v>1</c:v>
                </c:pt>
                <c:pt idx="1833">
                  <c:v>1</c:v>
                </c:pt>
                <c:pt idx="1834">
                  <c:v>1</c:v>
                </c:pt>
                <c:pt idx="1835">
                  <c:v>1</c:v>
                </c:pt>
                <c:pt idx="1836">
                  <c:v>1</c:v>
                </c:pt>
                <c:pt idx="1837">
                  <c:v>1</c:v>
                </c:pt>
                <c:pt idx="1838">
                  <c:v>1</c:v>
                </c:pt>
                <c:pt idx="1839">
                  <c:v>1</c:v>
                </c:pt>
                <c:pt idx="1840">
                  <c:v>1</c:v>
                </c:pt>
                <c:pt idx="1841">
                  <c:v>1</c:v>
                </c:pt>
                <c:pt idx="1842">
                  <c:v>1</c:v>
                </c:pt>
                <c:pt idx="1843">
                  <c:v>1</c:v>
                </c:pt>
                <c:pt idx="1844">
                  <c:v>1</c:v>
                </c:pt>
                <c:pt idx="1845">
                  <c:v>1</c:v>
                </c:pt>
                <c:pt idx="1846">
                  <c:v>1</c:v>
                </c:pt>
                <c:pt idx="1847">
                  <c:v>1</c:v>
                </c:pt>
                <c:pt idx="1848">
                  <c:v>1</c:v>
                </c:pt>
                <c:pt idx="1849">
                  <c:v>1</c:v>
                </c:pt>
                <c:pt idx="1850">
                  <c:v>1</c:v>
                </c:pt>
                <c:pt idx="1851">
                  <c:v>1</c:v>
                </c:pt>
                <c:pt idx="1852">
                  <c:v>0.75</c:v>
                </c:pt>
                <c:pt idx="1853">
                  <c:v>1</c:v>
                </c:pt>
                <c:pt idx="1854">
                  <c:v>1</c:v>
                </c:pt>
                <c:pt idx="1855">
                  <c:v>0.75</c:v>
                </c:pt>
                <c:pt idx="1856">
                  <c:v>1</c:v>
                </c:pt>
                <c:pt idx="1857">
                  <c:v>1</c:v>
                </c:pt>
                <c:pt idx="1858">
                  <c:v>1</c:v>
                </c:pt>
                <c:pt idx="1859">
                  <c:v>1</c:v>
                </c:pt>
                <c:pt idx="1860">
                  <c:v>1</c:v>
                </c:pt>
                <c:pt idx="1861">
                  <c:v>1</c:v>
                </c:pt>
                <c:pt idx="1862">
                  <c:v>1</c:v>
                </c:pt>
                <c:pt idx="1863">
                  <c:v>1</c:v>
                </c:pt>
                <c:pt idx="1864">
                  <c:v>1</c:v>
                </c:pt>
                <c:pt idx="1865">
                  <c:v>1</c:v>
                </c:pt>
                <c:pt idx="1866">
                  <c:v>1</c:v>
                </c:pt>
                <c:pt idx="1867">
                  <c:v>1</c:v>
                </c:pt>
                <c:pt idx="1868">
                  <c:v>1</c:v>
                </c:pt>
                <c:pt idx="1869">
                  <c:v>1</c:v>
                </c:pt>
                <c:pt idx="1870">
                  <c:v>1</c:v>
                </c:pt>
                <c:pt idx="1871">
                  <c:v>1</c:v>
                </c:pt>
                <c:pt idx="1872">
                  <c:v>1</c:v>
                </c:pt>
                <c:pt idx="1873">
                  <c:v>0.75</c:v>
                </c:pt>
                <c:pt idx="1874">
                  <c:v>1</c:v>
                </c:pt>
                <c:pt idx="1875">
                  <c:v>1</c:v>
                </c:pt>
                <c:pt idx="1876">
                  <c:v>1</c:v>
                </c:pt>
                <c:pt idx="1877">
                  <c:v>1</c:v>
                </c:pt>
                <c:pt idx="1878">
                  <c:v>1</c:v>
                </c:pt>
                <c:pt idx="1879">
                  <c:v>1</c:v>
                </c:pt>
                <c:pt idx="1880">
                  <c:v>1</c:v>
                </c:pt>
                <c:pt idx="1881">
                  <c:v>1</c:v>
                </c:pt>
                <c:pt idx="1882">
                  <c:v>1</c:v>
                </c:pt>
                <c:pt idx="1883">
                  <c:v>1</c:v>
                </c:pt>
                <c:pt idx="1884">
                  <c:v>1</c:v>
                </c:pt>
                <c:pt idx="1885">
                  <c:v>1</c:v>
                </c:pt>
                <c:pt idx="1886">
                  <c:v>1</c:v>
                </c:pt>
                <c:pt idx="1887">
                  <c:v>1</c:v>
                </c:pt>
                <c:pt idx="1888">
                  <c:v>1</c:v>
                </c:pt>
                <c:pt idx="1889">
                  <c:v>1</c:v>
                </c:pt>
                <c:pt idx="1890">
                  <c:v>0.5</c:v>
                </c:pt>
                <c:pt idx="1891">
                  <c:v>1</c:v>
                </c:pt>
                <c:pt idx="1892">
                  <c:v>1</c:v>
                </c:pt>
                <c:pt idx="1893">
                  <c:v>0.5</c:v>
                </c:pt>
                <c:pt idx="1894">
                  <c:v>1</c:v>
                </c:pt>
                <c:pt idx="1895">
                  <c:v>1</c:v>
                </c:pt>
                <c:pt idx="1896">
                  <c:v>1</c:v>
                </c:pt>
                <c:pt idx="1897">
                  <c:v>1</c:v>
                </c:pt>
                <c:pt idx="1898">
                  <c:v>1</c:v>
                </c:pt>
                <c:pt idx="1899">
                  <c:v>0.5</c:v>
                </c:pt>
                <c:pt idx="1900">
                  <c:v>1</c:v>
                </c:pt>
                <c:pt idx="1901">
                  <c:v>1</c:v>
                </c:pt>
                <c:pt idx="1902">
                  <c:v>0.75</c:v>
                </c:pt>
                <c:pt idx="1903">
                  <c:v>1</c:v>
                </c:pt>
                <c:pt idx="1904">
                  <c:v>1</c:v>
                </c:pt>
                <c:pt idx="1905">
                  <c:v>1</c:v>
                </c:pt>
                <c:pt idx="1906">
                  <c:v>1</c:v>
                </c:pt>
                <c:pt idx="1907">
                  <c:v>1</c:v>
                </c:pt>
                <c:pt idx="1908">
                  <c:v>1</c:v>
                </c:pt>
                <c:pt idx="1909">
                  <c:v>1</c:v>
                </c:pt>
                <c:pt idx="1910">
                  <c:v>1</c:v>
                </c:pt>
                <c:pt idx="1911">
                  <c:v>1</c:v>
                </c:pt>
                <c:pt idx="1912">
                  <c:v>1</c:v>
                </c:pt>
                <c:pt idx="1913">
                  <c:v>1</c:v>
                </c:pt>
                <c:pt idx="1914">
                  <c:v>1</c:v>
                </c:pt>
                <c:pt idx="1915">
                  <c:v>1</c:v>
                </c:pt>
                <c:pt idx="1916">
                  <c:v>1</c:v>
                </c:pt>
                <c:pt idx="1917">
                  <c:v>1</c:v>
                </c:pt>
                <c:pt idx="1918">
                  <c:v>1</c:v>
                </c:pt>
                <c:pt idx="1919">
                  <c:v>1</c:v>
                </c:pt>
                <c:pt idx="1920">
                  <c:v>1</c:v>
                </c:pt>
                <c:pt idx="1921">
                  <c:v>1</c:v>
                </c:pt>
                <c:pt idx="1922">
                  <c:v>1</c:v>
                </c:pt>
                <c:pt idx="1923">
                  <c:v>1</c:v>
                </c:pt>
                <c:pt idx="1924">
                  <c:v>1</c:v>
                </c:pt>
                <c:pt idx="1925">
                  <c:v>1</c:v>
                </c:pt>
                <c:pt idx="1926">
                  <c:v>1</c:v>
                </c:pt>
                <c:pt idx="1927">
                  <c:v>1</c:v>
                </c:pt>
                <c:pt idx="1928">
                  <c:v>1</c:v>
                </c:pt>
                <c:pt idx="1929">
                  <c:v>1</c:v>
                </c:pt>
                <c:pt idx="1930">
                  <c:v>1</c:v>
                </c:pt>
                <c:pt idx="1931">
                  <c:v>1</c:v>
                </c:pt>
                <c:pt idx="1932">
                  <c:v>1</c:v>
                </c:pt>
                <c:pt idx="1933">
                  <c:v>1</c:v>
                </c:pt>
                <c:pt idx="1934">
                  <c:v>1</c:v>
                </c:pt>
                <c:pt idx="1935">
                  <c:v>1</c:v>
                </c:pt>
                <c:pt idx="1936">
                  <c:v>1</c:v>
                </c:pt>
                <c:pt idx="1937">
                  <c:v>1</c:v>
                </c:pt>
                <c:pt idx="1938">
                  <c:v>1</c:v>
                </c:pt>
                <c:pt idx="1939">
                  <c:v>0.75</c:v>
                </c:pt>
                <c:pt idx="1940">
                  <c:v>1</c:v>
                </c:pt>
                <c:pt idx="1941">
                  <c:v>1</c:v>
                </c:pt>
                <c:pt idx="1942">
                  <c:v>1</c:v>
                </c:pt>
                <c:pt idx="1943">
                  <c:v>1</c:v>
                </c:pt>
                <c:pt idx="1944">
                  <c:v>1</c:v>
                </c:pt>
                <c:pt idx="1945">
                  <c:v>1</c:v>
                </c:pt>
                <c:pt idx="1946">
                  <c:v>1</c:v>
                </c:pt>
                <c:pt idx="1947">
                  <c:v>1</c:v>
                </c:pt>
                <c:pt idx="1948">
                  <c:v>1</c:v>
                </c:pt>
                <c:pt idx="1949">
                  <c:v>1</c:v>
                </c:pt>
                <c:pt idx="1950">
                  <c:v>1</c:v>
                </c:pt>
                <c:pt idx="1951">
                  <c:v>1</c:v>
                </c:pt>
                <c:pt idx="1952">
                  <c:v>1</c:v>
                </c:pt>
                <c:pt idx="1953">
                  <c:v>1</c:v>
                </c:pt>
                <c:pt idx="1954">
                  <c:v>1</c:v>
                </c:pt>
                <c:pt idx="1955">
                  <c:v>1</c:v>
                </c:pt>
                <c:pt idx="1956">
                  <c:v>1</c:v>
                </c:pt>
                <c:pt idx="1957">
                  <c:v>1</c:v>
                </c:pt>
                <c:pt idx="1958">
                  <c:v>1</c:v>
                </c:pt>
                <c:pt idx="1959">
                  <c:v>0.75</c:v>
                </c:pt>
                <c:pt idx="1960">
                  <c:v>1</c:v>
                </c:pt>
                <c:pt idx="1961">
                  <c:v>1</c:v>
                </c:pt>
                <c:pt idx="1962">
                  <c:v>1</c:v>
                </c:pt>
                <c:pt idx="1963">
                  <c:v>0.5</c:v>
                </c:pt>
                <c:pt idx="1964">
                  <c:v>1</c:v>
                </c:pt>
                <c:pt idx="1965">
                  <c:v>1</c:v>
                </c:pt>
                <c:pt idx="1966">
                  <c:v>1</c:v>
                </c:pt>
                <c:pt idx="1967">
                  <c:v>1</c:v>
                </c:pt>
                <c:pt idx="1968">
                  <c:v>0.75</c:v>
                </c:pt>
                <c:pt idx="1969">
                  <c:v>1</c:v>
                </c:pt>
                <c:pt idx="1970">
                  <c:v>1</c:v>
                </c:pt>
                <c:pt idx="1971">
                  <c:v>1</c:v>
                </c:pt>
                <c:pt idx="1972">
                  <c:v>1</c:v>
                </c:pt>
                <c:pt idx="1973">
                  <c:v>0.75</c:v>
                </c:pt>
                <c:pt idx="1974">
                  <c:v>1</c:v>
                </c:pt>
                <c:pt idx="1975">
                  <c:v>1</c:v>
                </c:pt>
                <c:pt idx="1976">
                  <c:v>1</c:v>
                </c:pt>
                <c:pt idx="1977">
                  <c:v>1</c:v>
                </c:pt>
                <c:pt idx="1978">
                  <c:v>1</c:v>
                </c:pt>
                <c:pt idx="1979">
                  <c:v>0.75</c:v>
                </c:pt>
                <c:pt idx="1980">
                  <c:v>0.75</c:v>
                </c:pt>
                <c:pt idx="1981">
                  <c:v>1</c:v>
                </c:pt>
                <c:pt idx="1982">
                  <c:v>1</c:v>
                </c:pt>
                <c:pt idx="1983">
                  <c:v>1</c:v>
                </c:pt>
                <c:pt idx="1984">
                  <c:v>1</c:v>
                </c:pt>
                <c:pt idx="1985">
                  <c:v>1</c:v>
                </c:pt>
                <c:pt idx="1986">
                  <c:v>1</c:v>
                </c:pt>
                <c:pt idx="1987">
                  <c:v>0.75</c:v>
                </c:pt>
                <c:pt idx="1988">
                  <c:v>1</c:v>
                </c:pt>
                <c:pt idx="1989">
                  <c:v>1</c:v>
                </c:pt>
                <c:pt idx="1990">
                  <c:v>1</c:v>
                </c:pt>
                <c:pt idx="1991">
                  <c:v>1</c:v>
                </c:pt>
                <c:pt idx="1992">
                  <c:v>1</c:v>
                </c:pt>
                <c:pt idx="1993">
                  <c:v>1</c:v>
                </c:pt>
                <c:pt idx="1994">
                  <c:v>1</c:v>
                </c:pt>
                <c:pt idx="1995">
                  <c:v>1</c:v>
                </c:pt>
                <c:pt idx="1996">
                  <c:v>1</c:v>
                </c:pt>
                <c:pt idx="1997">
                  <c:v>1</c:v>
                </c:pt>
                <c:pt idx="1998">
                  <c:v>1</c:v>
                </c:pt>
                <c:pt idx="1999">
                  <c:v>1</c:v>
                </c:pt>
                <c:pt idx="2000">
                  <c:v>1</c:v>
                </c:pt>
                <c:pt idx="2001">
                  <c:v>1</c:v>
                </c:pt>
                <c:pt idx="2002">
                  <c:v>1</c:v>
                </c:pt>
                <c:pt idx="2003">
                  <c:v>1</c:v>
                </c:pt>
                <c:pt idx="2004">
                  <c:v>1</c:v>
                </c:pt>
                <c:pt idx="2005">
                  <c:v>1</c:v>
                </c:pt>
                <c:pt idx="2006">
                  <c:v>1</c:v>
                </c:pt>
                <c:pt idx="2007">
                  <c:v>1</c:v>
                </c:pt>
                <c:pt idx="2008">
                  <c:v>1</c:v>
                </c:pt>
                <c:pt idx="2009">
                  <c:v>1</c:v>
                </c:pt>
                <c:pt idx="2010">
                  <c:v>1</c:v>
                </c:pt>
                <c:pt idx="2011">
                  <c:v>0.66666666699999999</c:v>
                </c:pt>
                <c:pt idx="2012">
                  <c:v>1</c:v>
                </c:pt>
                <c:pt idx="2013">
                  <c:v>1</c:v>
                </c:pt>
                <c:pt idx="2014">
                  <c:v>1</c:v>
                </c:pt>
                <c:pt idx="2015">
                  <c:v>1</c:v>
                </c:pt>
                <c:pt idx="2016">
                  <c:v>1</c:v>
                </c:pt>
                <c:pt idx="2017">
                  <c:v>1</c:v>
                </c:pt>
                <c:pt idx="2018">
                  <c:v>1</c:v>
                </c:pt>
                <c:pt idx="2019">
                  <c:v>1</c:v>
                </c:pt>
                <c:pt idx="2020">
                  <c:v>1</c:v>
                </c:pt>
                <c:pt idx="2021">
                  <c:v>1</c:v>
                </c:pt>
                <c:pt idx="2022">
                  <c:v>1</c:v>
                </c:pt>
                <c:pt idx="2023">
                  <c:v>1</c:v>
                </c:pt>
                <c:pt idx="2024">
                  <c:v>1</c:v>
                </c:pt>
                <c:pt idx="2025">
                  <c:v>1</c:v>
                </c:pt>
                <c:pt idx="2026">
                  <c:v>1</c:v>
                </c:pt>
                <c:pt idx="2027">
                  <c:v>1</c:v>
                </c:pt>
                <c:pt idx="2028">
                  <c:v>1</c:v>
                </c:pt>
                <c:pt idx="2029">
                  <c:v>1</c:v>
                </c:pt>
                <c:pt idx="2030">
                  <c:v>1</c:v>
                </c:pt>
                <c:pt idx="2031">
                  <c:v>1</c:v>
                </c:pt>
                <c:pt idx="2032">
                  <c:v>1</c:v>
                </c:pt>
                <c:pt idx="2033">
                  <c:v>1</c:v>
                </c:pt>
                <c:pt idx="2034">
                  <c:v>1</c:v>
                </c:pt>
                <c:pt idx="2035">
                  <c:v>1</c:v>
                </c:pt>
                <c:pt idx="2036">
                  <c:v>1</c:v>
                </c:pt>
                <c:pt idx="2037">
                  <c:v>0.66666666699999999</c:v>
                </c:pt>
                <c:pt idx="2038">
                  <c:v>1</c:v>
                </c:pt>
                <c:pt idx="2039">
                  <c:v>1</c:v>
                </c:pt>
                <c:pt idx="2040">
                  <c:v>1</c:v>
                </c:pt>
                <c:pt idx="2041">
                  <c:v>1</c:v>
                </c:pt>
                <c:pt idx="2042">
                  <c:v>1</c:v>
                </c:pt>
                <c:pt idx="2043">
                  <c:v>1</c:v>
                </c:pt>
                <c:pt idx="2044">
                  <c:v>1</c:v>
                </c:pt>
                <c:pt idx="2045">
                  <c:v>1</c:v>
                </c:pt>
                <c:pt idx="2046">
                  <c:v>1</c:v>
                </c:pt>
                <c:pt idx="2047">
                  <c:v>1</c:v>
                </c:pt>
                <c:pt idx="2048">
                  <c:v>1</c:v>
                </c:pt>
                <c:pt idx="2049">
                  <c:v>1</c:v>
                </c:pt>
                <c:pt idx="2050">
                  <c:v>1</c:v>
                </c:pt>
                <c:pt idx="2051">
                  <c:v>1</c:v>
                </c:pt>
                <c:pt idx="2052">
                  <c:v>0.66666666699999999</c:v>
                </c:pt>
                <c:pt idx="2053">
                  <c:v>1</c:v>
                </c:pt>
                <c:pt idx="2054">
                  <c:v>1</c:v>
                </c:pt>
                <c:pt idx="2055">
                  <c:v>1</c:v>
                </c:pt>
                <c:pt idx="2056">
                  <c:v>1</c:v>
                </c:pt>
                <c:pt idx="2057">
                  <c:v>1</c:v>
                </c:pt>
                <c:pt idx="2058">
                  <c:v>1</c:v>
                </c:pt>
                <c:pt idx="2059">
                  <c:v>1</c:v>
                </c:pt>
                <c:pt idx="2060">
                  <c:v>1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1</c:v>
                </c:pt>
                <c:pt idx="2065">
                  <c:v>1</c:v>
                </c:pt>
                <c:pt idx="2066">
                  <c:v>1</c:v>
                </c:pt>
                <c:pt idx="2067">
                  <c:v>1</c:v>
                </c:pt>
                <c:pt idx="2068">
                  <c:v>1</c:v>
                </c:pt>
                <c:pt idx="2069">
                  <c:v>1</c:v>
                </c:pt>
                <c:pt idx="2070">
                  <c:v>1</c:v>
                </c:pt>
                <c:pt idx="2071">
                  <c:v>1</c:v>
                </c:pt>
                <c:pt idx="2072">
                  <c:v>1</c:v>
                </c:pt>
                <c:pt idx="2073">
                  <c:v>1</c:v>
                </c:pt>
                <c:pt idx="2074">
                  <c:v>1</c:v>
                </c:pt>
                <c:pt idx="2075">
                  <c:v>1</c:v>
                </c:pt>
                <c:pt idx="2076">
                  <c:v>1</c:v>
                </c:pt>
                <c:pt idx="2077">
                  <c:v>1</c:v>
                </c:pt>
                <c:pt idx="2078">
                  <c:v>1</c:v>
                </c:pt>
                <c:pt idx="2079">
                  <c:v>1</c:v>
                </c:pt>
                <c:pt idx="2080">
                  <c:v>1</c:v>
                </c:pt>
                <c:pt idx="2081">
                  <c:v>1</c:v>
                </c:pt>
                <c:pt idx="2082">
                  <c:v>1</c:v>
                </c:pt>
                <c:pt idx="2083">
                  <c:v>1</c:v>
                </c:pt>
                <c:pt idx="2084">
                  <c:v>1</c:v>
                </c:pt>
                <c:pt idx="2085">
                  <c:v>1</c:v>
                </c:pt>
                <c:pt idx="2086">
                  <c:v>1</c:v>
                </c:pt>
                <c:pt idx="2087">
                  <c:v>1</c:v>
                </c:pt>
                <c:pt idx="2088">
                  <c:v>1</c:v>
                </c:pt>
                <c:pt idx="2089">
                  <c:v>1</c:v>
                </c:pt>
                <c:pt idx="2090">
                  <c:v>1</c:v>
                </c:pt>
                <c:pt idx="2091">
                  <c:v>1</c:v>
                </c:pt>
                <c:pt idx="2092">
                  <c:v>1</c:v>
                </c:pt>
                <c:pt idx="2093">
                  <c:v>1</c:v>
                </c:pt>
                <c:pt idx="2094">
                  <c:v>1</c:v>
                </c:pt>
                <c:pt idx="2095">
                  <c:v>1</c:v>
                </c:pt>
                <c:pt idx="2096">
                  <c:v>1</c:v>
                </c:pt>
                <c:pt idx="2097">
                  <c:v>1</c:v>
                </c:pt>
                <c:pt idx="2098">
                  <c:v>1</c:v>
                </c:pt>
                <c:pt idx="2099">
                  <c:v>1</c:v>
                </c:pt>
                <c:pt idx="2100">
                  <c:v>1</c:v>
                </c:pt>
                <c:pt idx="2101">
                  <c:v>1</c:v>
                </c:pt>
                <c:pt idx="2102">
                  <c:v>1</c:v>
                </c:pt>
                <c:pt idx="2103">
                  <c:v>1</c:v>
                </c:pt>
                <c:pt idx="2104">
                  <c:v>1</c:v>
                </c:pt>
                <c:pt idx="2105">
                  <c:v>1</c:v>
                </c:pt>
                <c:pt idx="2106">
                  <c:v>1</c:v>
                </c:pt>
                <c:pt idx="2107">
                  <c:v>1</c:v>
                </c:pt>
                <c:pt idx="2108">
                  <c:v>1</c:v>
                </c:pt>
                <c:pt idx="2109">
                  <c:v>1</c:v>
                </c:pt>
                <c:pt idx="2110">
                  <c:v>1</c:v>
                </c:pt>
                <c:pt idx="2111">
                  <c:v>1</c:v>
                </c:pt>
                <c:pt idx="2112">
                  <c:v>1</c:v>
                </c:pt>
                <c:pt idx="2113">
                  <c:v>1</c:v>
                </c:pt>
                <c:pt idx="2114">
                  <c:v>1</c:v>
                </c:pt>
                <c:pt idx="2115">
                  <c:v>1</c:v>
                </c:pt>
                <c:pt idx="2116">
                  <c:v>1</c:v>
                </c:pt>
                <c:pt idx="2117">
                  <c:v>1</c:v>
                </c:pt>
                <c:pt idx="2118">
                  <c:v>1</c:v>
                </c:pt>
                <c:pt idx="2119">
                  <c:v>0.33333333300000001</c:v>
                </c:pt>
                <c:pt idx="2120">
                  <c:v>1</c:v>
                </c:pt>
                <c:pt idx="2121">
                  <c:v>1</c:v>
                </c:pt>
                <c:pt idx="2122">
                  <c:v>1</c:v>
                </c:pt>
                <c:pt idx="2123">
                  <c:v>1</c:v>
                </c:pt>
                <c:pt idx="2124">
                  <c:v>1</c:v>
                </c:pt>
                <c:pt idx="2125">
                  <c:v>1</c:v>
                </c:pt>
                <c:pt idx="2126">
                  <c:v>1</c:v>
                </c:pt>
                <c:pt idx="2127">
                  <c:v>1</c:v>
                </c:pt>
                <c:pt idx="2128">
                  <c:v>1</c:v>
                </c:pt>
                <c:pt idx="2129">
                  <c:v>1</c:v>
                </c:pt>
                <c:pt idx="2130">
                  <c:v>0.66666666699999999</c:v>
                </c:pt>
                <c:pt idx="2131">
                  <c:v>1</c:v>
                </c:pt>
                <c:pt idx="2132">
                  <c:v>1</c:v>
                </c:pt>
                <c:pt idx="2133">
                  <c:v>1</c:v>
                </c:pt>
                <c:pt idx="2134">
                  <c:v>1</c:v>
                </c:pt>
                <c:pt idx="2135">
                  <c:v>1</c:v>
                </c:pt>
                <c:pt idx="2136">
                  <c:v>1</c:v>
                </c:pt>
                <c:pt idx="2137">
                  <c:v>1</c:v>
                </c:pt>
                <c:pt idx="2138">
                  <c:v>1</c:v>
                </c:pt>
                <c:pt idx="2139">
                  <c:v>1</c:v>
                </c:pt>
                <c:pt idx="2140">
                  <c:v>1</c:v>
                </c:pt>
                <c:pt idx="2141">
                  <c:v>1</c:v>
                </c:pt>
                <c:pt idx="2142">
                  <c:v>1</c:v>
                </c:pt>
                <c:pt idx="2143">
                  <c:v>1</c:v>
                </c:pt>
                <c:pt idx="2144">
                  <c:v>1</c:v>
                </c:pt>
                <c:pt idx="2145">
                  <c:v>1</c:v>
                </c:pt>
                <c:pt idx="2146">
                  <c:v>1</c:v>
                </c:pt>
                <c:pt idx="2147">
                  <c:v>1</c:v>
                </c:pt>
                <c:pt idx="2148">
                  <c:v>1</c:v>
                </c:pt>
                <c:pt idx="2149">
                  <c:v>1</c:v>
                </c:pt>
                <c:pt idx="2150">
                  <c:v>0.33333333300000001</c:v>
                </c:pt>
                <c:pt idx="2151">
                  <c:v>1</c:v>
                </c:pt>
                <c:pt idx="2152">
                  <c:v>1</c:v>
                </c:pt>
                <c:pt idx="2153">
                  <c:v>1</c:v>
                </c:pt>
                <c:pt idx="2154">
                  <c:v>1</c:v>
                </c:pt>
                <c:pt idx="2155">
                  <c:v>1</c:v>
                </c:pt>
                <c:pt idx="2156">
                  <c:v>1</c:v>
                </c:pt>
                <c:pt idx="2157">
                  <c:v>1</c:v>
                </c:pt>
                <c:pt idx="2158">
                  <c:v>1</c:v>
                </c:pt>
                <c:pt idx="2159">
                  <c:v>1</c:v>
                </c:pt>
                <c:pt idx="2160">
                  <c:v>1</c:v>
                </c:pt>
                <c:pt idx="2161">
                  <c:v>1</c:v>
                </c:pt>
                <c:pt idx="2162">
                  <c:v>1</c:v>
                </c:pt>
                <c:pt idx="2163">
                  <c:v>1</c:v>
                </c:pt>
                <c:pt idx="2164">
                  <c:v>1</c:v>
                </c:pt>
                <c:pt idx="2165">
                  <c:v>0.66666666699999999</c:v>
                </c:pt>
                <c:pt idx="2166">
                  <c:v>1</c:v>
                </c:pt>
                <c:pt idx="2167">
                  <c:v>1</c:v>
                </c:pt>
                <c:pt idx="2168">
                  <c:v>1</c:v>
                </c:pt>
                <c:pt idx="2169">
                  <c:v>1</c:v>
                </c:pt>
                <c:pt idx="2170">
                  <c:v>1</c:v>
                </c:pt>
                <c:pt idx="2171">
                  <c:v>1</c:v>
                </c:pt>
                <c:pt idx="2172">
                  <c:v>0.66666666699999999</c:v>
                </c:pt>
                <c:pt idx="2173">
                  <c:v>1</c:v>
                </c:pt>
                <c:pt idx="2174">
                  <c:v>1</c:v>
                </c:pt>
                <c:pt idx="2175">
                  <c:v>1</c:v>
                </c:pt>
                <c:pt idx="2176">
                  <c:v>1</c:v>
                </c:pt>
                <c:pt idx="2177">
                  <c:v>1</c:v>
                </c:pt>
                <c:pt idx="2178">
                  <c:v>1</c:v>
                </c:pt>
                <c:pt idx="2179">
                  <c:v>1</c:v>
                </c:pt>
                <c:pt idx="2180">
                  <c:v>1</c:v>
                </c:pt>
                <c:pt idx="2181">
                  <c:v>1</c:v>
                </c:pt>
                <c:pt idx="2182">
                  <c:v>1</c:v>
                </c:pt>
                <c:pt idx="2183">
                  <c:v>1</c:v>
                </c:pt>
                <c:pt idx="2184">
                  <c:v>1</c:v>
                </c:pt>
                <c:pt idx="2185">
                  <c:v>1</c:v>
                </c:pt>
                <c:pt idx="2186">
                  <c:v>1</c:v>
                </c:pt>
                <c:pt idx="2187">
                  <c:v>0.66666666699999999</c:v>
                </c:pt>
                <c:pt idx="2188">
                  <c:v>1</c:v>
                </c:pt>
                <c:pt idx="2189">
                  <c:v>1</c:v>
                </c:pt>
                <c:pt idx="2190">
                  <c:v>1</c:v>
                </c:pt>
                <c:pt idx="2191">
                  <c:v>1</c:v>
                </c:pt>
                <c:pt idx="2192">
                  <c:v>1</c:v>
                </c:pt>
                <c:pt idx="2193">
                  <c:v>1</c:v>
                </c:pt>
                <c:pt idx="2194">
                  <c:v>0.66666666699999999</c:v>
                </c:pt>
                <c:pt idx="2195">
                  <c:v>1</c:v>
                </c:pt>
                <c:pt idx="2196">
                  <c:v>1</c:v>
                </c:pt>
                <c:pt idx="2197">
                  <c:v>1</c:v>
                </c:pt>
                <c:pt idx="2198">
                  <c:v>1</c:v>
                </c:pt>
                <c:pt idx="2199">
                  <c:v>1</c:v>
                </c:pt>
                <c:pt idx="2200">
                  <c:v>1</c:v>
                </c:pt>
                <c:pt idx="2201">
                  <c:v>1</c:v>
                </c:pt>
                <c:pt idx="2202">
                  <c:v>1</c:v>
                </c:pt>
                <c:pt idx="2203">
                  <c:v>1</c:v>
                </c:pt>
                <c:pt idx="2204">
                  <c:v>1</c:v>
                </c:pt>
                <c:pt idx="2205">
                  <c:v>1</c:v>
                </c:pt>
                <c:pt idx="2206">
                  <c:v>1</c:v>
                </c:pt>
                <c:pt idx="2207">
                  <c:v>1</c:v>
                </c:pt>
                <c:pt idx="2208">
                  <c:v>1</c:v>
                </c:pt>
                <c:pt idx="2209">
                  <c:v>1</c:v>
                </c:pt>
                <c:pt idx="2210">
                  <c:v>1</c:v>
                </c:pt>
                <c:pt idx="2211">
                  <c:v>1</c:v>
                </c:pt>
                <c:pt idx="2212">
                  <c:v>1</c:v>
                </c:pt>
                <c:pt idx="2213">
                  <c:v>1</c:v>
                </c:pt>
                <c:pt idx="2214">
                  <c:v>1</c:v>
                </c:pt>
                <c:pt idx="2215">
                  <c:v>1</c:v>
                </c:pt>
                <c:pt idx="2216">
                  <c:v>1</c:v>
                </c:pt>
                <c:pt idx="2217">
                  <c:v>1</c:v>
                </c:pt>
                <c:pt idx="2218">
                  <c:v>1</c:v>
                </c:pt>
                <c:pt idx="2219">
                  <c:v>1</c:v>
                </c:pt>
                <c:pt idx="2220">
                  <c:v>1</c:v>
                </c:pt>
                <c:pt idx="2221">
                  <c:v>1</c:v>
                </c:pt>
                <c:pt idx="2222">
                  <c:v>1</c:v>
                </c:pt>
                <c:pt idx="2223">
                  <c:v>1</c:v>
                </c:pt>
                <c:pt idx="2224">
                  <c:v>1</c:v>
                </c:pt>
                <c:pt idx="2225">
                  <c:v>1</c:v>
                </c:pt>
                <c:pt idx="2226">
                  <c:v>1</c:v>
                </c:pt>
                <c:pt idx="2227">
                  <c:v>1</c:v>
                </c:pt>
                <c:pt idx="2228">
                  <c:v>1</c:v>
                </c:pt>
                <c:pt idx="2229">
                  <c:v>0.66666666699999999</c:v>
                </c:pt>
                <c:pt idx="2230">
                  <c:v>1</c:v>
                </c:pt>
                <c:pt idx="2231">
                  <c:v>1</c:v>
                </c:pt>
                <c:pt idx="2232">
                  <c:v>1</c:v>
                </c:pt>
                <c:pt idx="2233">
                  <c:v>1</c:v>
                </c:pt>
                <c:pt idx="2234">
                  <c:v>1</c:v>
                </c:pt>
                <c:pt idx="2235">
                  <c:v>1</c:v>
                </c:pt>
                <c:pt idx="2236">
                  <c:v>1</c:v>
                </c:pt>
                <c:pt idx="2237">
                  <c:v>1</c:v>
                </c:pt>
                <c:pt idx="2238">
                  <c:v>1</c:v>
                </c:pt>
                <c:pt idx="2239">
                  <c:v>1</c:v>
                </c:pt>
                <c:pt idx="2240">
                  <c:v>1</c:v>
                </c:pt>
                <c:pt idx="2241">
                  <c:v>0.66666666699999999</c:v>
                </c:pt>
                <c:pt idx="2242">
                  <c:v>1</c:v>
                </c:pt>
                <c:pt idx="2243">
                  <c:v>1</c:v>
                </c:pt>
                <c:pt idx="2244">
                  <c:v>1</c:v>
                </c:pt>
                <c:pt idx="2245">
                  <c:v>1</c:v>
                </c:pt>
                <c:pt idx="2246">
                  <c:v>1</c:v>
                </c:pt>
                <c:pt idx="2247">
                  <c:v>1</c:v>
                </c:pt>
                <c:pt idx="2248">
                  <c:v>1</c:v>
                </c:pt>
                <c:pt idx="2249">
                  <c:v>1</c:v>
                </c:pt>
                <c:pt idx="2250">
                  <c:v>1</c:v>
                </c:pt>
                <c:pt idx="2251">
                  <c:v>1</c:v>
                </c:pt>
                <c:pt idx="2252">
                  <c:v>1</c:v>
                </c:pt>
                <c:pt idx="2253">
                  <c:v>1</c:v>
                </c:pt>
                <c:pt idx="2254">
                  <c:v>1</c:v>
                </c:pt>
                <c:pt idx="2255">
                  <c:v>0.33333333300000001</c:v>
                </c:pt>
                <c:pt idx="2256">
                  <c:v>1</c:v>
                </c:pt>
                <c:pt idx="2257">
                  <c:v>0.66666666699999999</c:v>
                </c:pt>
                <c:pt idx="2258">
                  <c:v>1</c:v>
                </c:pt>
                <c:pt idx="2259">
                  <c:v>1</c:v>
                </c:pt>
                <c:pt idx="2260">
                  <c:v>1</c:v>
                </c:pt>
                <c:pt idx="2261">
                  <c:v>1</c:v>
                </c:pt>
                <c:pt idx="2262">
                  <c:v>1</c:v>
                </c:pt>
                <c:pt idx="2263">
                  <c:v>1</c:v>
                </c:pt>
                <c:pt idx="2264">
                  <c:v>1</c:v>
                </c:pt>
                <c:pt idx="2265">
                  <c:v>1</c:v>
                </c:pt>
                <c:pt idx="2266">
                  <c:v>0.33333333300000001</c:v>
                </c:pt>
                <c:pt idx="2267">
                  <c:v>1</c:v>
                </c:pt>
                <c:pt idx="2268">
                  <c:v>1</c:v>
                </c:pt>
                <c:pt idx="2269">
                  <c:v>1</c:v>
                </c:pt>
                <c:pt idx="2270">
                  <c:v>1</c:v>
                </c:pt>
                <c:pt idx="2271">
                  <c:v>1</c:v>
                </c:pt>
                <c:pt idx="2272">
                  <c:v>1</c:v>
                </c:pt>
                <c:pt idx="2273">
                  <c:v>1</c:v>
                </c:pt>
                <c:pt idx="2274">
                  <c:v>1</c:v>
                </c:pt>
                <c:pt idx="2275">
                  <c:v>1</c:v>
                </c:pt>
                <c:pt idx="2276">
                  <c:v>1</c:v>
                </c:pt>
                <c:pt idx="2277">
                  <c:v>1</c:v>
                </c:pt>
                <c:pt idx="2278">
                  <c:v>1</c:v>
                </c:pt>
                <c:pt idx="2279">
                  <c:v>1</c:v>
                </c:pt>
                <c:pt idx="2280">
                  <c:v>1</c:v>
                </c:pt>
                <c:pt idx="2281">
                  <c:v>1</c:v>
                </c:pt>
                <c:pt idx="2282">
                  <c:v>1</c:v>
                </c:pt>
                <c:pt idx="2283">
                  <c:v>1</c:v>
                </c:pt>
                <c:pt idx="2284">
                  <c:v>1</c:v>
                </c:pt>
                <c:pt idx="2285">
                  <c:v>1</c:v>
                </c:pt>
                <c:pt idx="2286">
                  <c:v>1</c:v>
                </c:pt>
                <c:pt idx="2287">
                  <c:v>1</c:v>
                </c:pt>
                <c:pt idx="2288">
                  <c:v>1</c:v>
                </c:pt>
                <c:pt idx="2289">
                  <c:v>1</c:v>
                </c:pt>
                <c:pt idx="2290">
                  <c:v>1</c:v>
                </c:pt>
                <c:pt idx="2291">
                  <c:v>1</c:v>
                </c:pt>
                <c:pt idx="2292">
                  <c:v>1</c:v>
                </c:pt>
                <c:pt idx="2293">
                  <c:v>1</c:v>
                </c:pt>
                <c:pt idx="2294">
                  <c:v>1</c:v>
                </c:pt>
                <c:pt idx="2295">
                  <c:v>0.66666666699999999</c:v>
                </c:pt>
                <c:pt idx="2296">
                  <c:v>1</c:v>
                </c:pt>
                <c:pt idx="2297">
                  <c:v>1</c:v>
                </c:pt>
                <c:pt idx="2298">
                  <c:v>1</c:v>
                </c:pt>
                <c:pt idx="2299">
                  <c:v>1</c:v>
                </c:pt>
                <c:pt idx="2300">
                  <c:v>1</c:v>
                </c:pt>
                <c:pt idx="2301">
                  <c:v>1</c:v>
                </c:pt>
                <c:pt idx="2302">
                  <c:v>1</c:v>
                </c:pt>
                <c:pt idx="2303">
                  <c:v>1</c:v>
                </c:pt>
                <c:pt idx="2304">
                  <c:v>1</c:v>
                </c:pt>
                <c:pt idx="2305">
                  <c:v>1</c:v>
                </c:pt>
                <c:pt idx="2306">
                  <c:v>1</c:v>
                </c:pt>
                <c:pt idx="2307">
                  <c:v>1</c:v>
                </c:pt>
                <c:pt idx="2308">
                  <c:v>1</c:v>
                </c:pt>
                <c:pt idx="2309">
                  <c:v>1</c:v>
                </c:pt>
                <c:pt idx="2310">
                  <c:v>1</c:v>
                </c:pt>
                <c:pt idx="2311">
                  <c:v>1</c:v>
                </c:pt>
                <c:pt idx="2312">
                  <c:v>1</c:v>
                </c:pt>
                <c:pt idx="2313">
                  <c:v>1</c:v>
                </c:pt>
                <c:pt idx="2314">
                  <c:v>1</c:v>
                </c:pt>
                <c:pt idx="2315">
                  <c:v>1</c:v>
                </c:pt>
                <c:pt idx="2316">
                  <c:v>1</c:v>
                </c:pt>
                <c:pt idx="2317">
                  <c:v>1</c:v>
                </c:pt>
                <c:pt idx="2318">
                  <c:v>1</c:v>
                </c:pt>
                <c:pt idx="2319">
                  <c:v>1</c:v>
                </c:pt>
                <c:pt idx="2320">
                  <c:v>1</c:v>
                </c:pt>
                <c:pt idx="2321">
                  <c:v>1</c:v>
                </c:pt>
                <c:pt idx="2322">
                  <c:v>1</c:v>
                </c:pt>
                <c:pt idx="2323">
                  <c:v>1</c:v>
                </c:pt>
                <c:pt idx="2324">
                  <c:v>1</c:v>
                </c:pt>
                <c:pt idx="2325">
                  <c:v>1</c:v>
                </c:pt>
                <c:pt idx="2326">
                  <c:v>1</c:v>
                </c:pt>
                <c:pt idx="2327">
                  <c:v>0.66666666699999999</c:v>
                </c:pt>
                <c:pt idx="2328">
                  <c:v>1</c:v>
                </c:pt>
                <c:pt idx="2329">
                  <c:v>1</c:v>
                </c:pt>
                <c:pt idx="2330">
                  <c:v>1</c:v>
                </c:pt>
                <c:pt idx="2331">
                  <c:v>1</c:v>
                </c:pt>
                <c:pt idx="2332">
                  <c:v>0.33333333300000001</c:v>
                </c:pt>
                <c:pt idx="2333">
                  <c:v>1</c:v>
                </c:pt>
                <c:pt idx="2334">
                  <c:v>1</c:v>
                </c:pt>
                <c:pt idx="2335">
                  <c:v>1</c:v>
                </c:pt>
                <c:pt idx="2336">
                  <c:v>1</c:v>
                </c:pt>
                <c:pt idx="2337">
                  <c:v>1</c:v>
                </c:pt>
                <c:pt idx="2338">
                  <c:v>1</c:v>
                </c:pt>
                <c:pt idx="2339">
                  <c:v>0.33333333300000001</c:v>
                </c:pt>
                <c:pt idx="2340">
                  <c:v>1</c:v>
                </c:pt>
                <c:pt idx="2341">
                  <c:v>1</c:v>
                </c:pt>
                <c:pt idx="2342">
                  <c:v>1</c:v>
                </c:pt>
                <c:pt idx="2343">
                  <c:v>1</c:v>
                </c:pt>
                <c:pt idx="2344">
                  <c:v>1</c:v>
                </c:pt>
                <c:pt idx="2345">
                  <c:v>1</c:v>
                </c:pt>
                <c:pt idx="2346">
                  <c:v>1</c:v>
                </c:pt>
                <c:pt idx="2347">
                  <c:v>1</c:v>
                </c:pt>
                <c:pt idx="2348">
                  <c:v>1</c:v>
                </c:pt>
                <c:pt idx="2349">
                  <c:v>1</c:v>
                </c:pt>
                <c:pt idx="2350">
                  <c:v>1</c:v>
                </c:pt>
                <c:pt idx="2351">
                  <c:v>1</c:v>
                </c:pt>
                <c:pt idx="2352">
                  <c:v>0.66666666699999999</c:v>
                </c:pt>
                <c:pt idx="2353">
                  <c:v>1</c:v>
                </c:pt>
                <c:pt idx="2354">
                  <c:v>1</c:v>
                </c:pt>
                <c:pt idx="2355">
                  <c:v>1</c:v>
                </c:pt>
                <c:pt idx="2356">
                  <c:v>1</c:v>
                </c:pt>
                <c:pt idx="2357">
                  <c:v>1</c:v>
                </c:pt>
                <c:pt idx="2358">
                  <c:v>1</c:v>
                </c:pt>
                <c:pt idx="2359">
                  <c:v>1</c:v>
                </c:pt>
                <c:pt idx="2360">
                  <c:v>1</c:v>
                </c:pt>
                <c:pt idx="2361">
                  <c:v>1</c:v>
                </c:pt>
                <c:pt idx="2362">
                  <c:v>1</c:v>
                </c:pt>
                <c:pt idx="2363">
                  <c:v>1</c:v>
                </c:pt>
                <c:pt idx="2364">
                  <c:v>1</c:v>
                </c:pt>
                <c:pt idx="2365">
                  <c:v>1</c:v>
                </c:pt>
                <c:pt idx="2366">
                  <c:v>1</c:v>
                </c:pt>
                <c:pt idx="2367">
                  <c:v>1</c:v>
                </c:pt>
                <c:pt idx="2368">
                  <c:v>1</c:v>
                </c:pt>
                <c:pt idx="2369">
                  <c:v>1</c:v>
                </c:pt>
                <c:pt idx="2370">
                  <c:v>1</c:v>
                </c:pt>
                <c:pt idx="2371">
                  <c:v>1</c:v>
                </c:pt>
                <c:pt idx="2372">
                  <c:v>1</c:v>
                </c:pt>
                <c:pt idx="2373">
                  <c:v>1</c:v>
                </c:pt>
                <c:pt idx="2374">
                  <c:v>1</c:v>
                </c:pt>
                <c:pt idx="2375">
                  <c:v>1</c:v>
                </c:pt>
                <c:pt idx="2376">
                  <c:v>0.66666666699999999</c:v>
                </c:pt>
                <c:pt idx="2377">
                  <c:v>1</c:v>
                </c:pt>
                <c:pt idx="2378">
                  <c:v>1</c:v>
                </c:pt>
                <c:pt idx="2379">
                  <c:v>1</c:v>
                </c:pt>
                <c:pt idx="2380">
                  <c:v>1</c:v>
                </c:pt>
                <c:pt idx="2381">
                  <c:v>1</c:v>
                </c:pt>
                <c:pt idx="2382">
                  <c:v>1</c:v>
                </c:pt>
                <c:pt idx="2383">
                  <c:v>1</c:v>
                </c:pt>
                <c:pt idx="2384">
                  <c:v>1</c:v>
                </c:pt>
                <c:pt idx="2385">
                  <c:v>1</c:v>
                </c:pt>
                <c:pt idx="2386">
                  <c:v>1</c:v>
                </c:pt>
                <c:pt idx="2387">
                  <c:v>1</c:v>
                </c:pt>
                <c:pt idx="2388">
                  <c:v>1</c:v>
                </c:pt>
                <c:pt idx="2389">
                  <c:v>1</c:v>
                </c:pt>
                <c:pt idx="2390">
                  <c:v>1</c:v>
                </c:pt>
                <c:pt idx="2391">
                  <c:v>1</c:v>
                </c:pt>
                <c:pt idx="2392">
                  <c:v>1</c:v>
                </c:pt>
                <c:pt idx="2393">
                  <c:v>1</c:v>
                </c:pt>
                <c:pt idx="2394">
                  <c:v>0.66666666699999999</c:v>
                </c:pt>
                <c:pt idx="2395">
                  <c:v>1</c:v>
                </c:pt>
                <c:pt idx="2396">
                  <c:v>1</c:v>
                </c:pt>
                <c:pt idx="2397">
                  <c:v>0.33333333300000001</c:v>
                </c:pt>
                <c:pt idx="2398">
                  <c:v>0.66666666699999999</c:v>
                </c:pt>
                <c:pt idx="2399">
                  <c:v>1</c:v>
                </c:pt>
                <c:pt idx="2400">
                  <c:v>1</c:v>
                </c:pt>
                <c:pt idx="2401">
                  <c:v>1</c:v>
                </c:pt>
                <c:pt idx="2402">
                  <c:v>1</c:v>
                </c:pt>
                <c:pt idx="2403">
                  <c:v>1</c:v>
                </c:pt>
                <c:pt idx="2404">
                  <c:v>1</c:v>
                </c:pt>
                <c:pt idx="2405">
                  <c:v>0.66666666699999999</c:v>
                </c:pt>
                <c:pt idx="2406">
                  <c:v>1</c:v>
                </c:pt>
                <c:pt idx="2407">
                  <c:v>1</c:v>
                </c:pt>
                <c:pt idx="2408">
                  <c:v>1</c:v>
                </c:pt>
                <c:pt idx="2409">
                  <c:v>1</c:v>
                </c:pt>
                <c:pt idx="2410">
                  <c:v>1</c:v>
                </c:pt>
                <c:pt idx="2411">
                  <c:v>1</c:v>
                </c:pt>
                <c:pt idx="2412">
                  <c:v>1</c:v>
                </c:pt>
                <c:pt idx="2413">
                  <c:v>1</c:v>
                </c:pt>
                <c:pt idx="2414">
                  <c:v>1</c:v>
                </c:pt>
                <c:pt idx="2415">
                  <c:v>1</c:v>
                </c:pt>
                <c:pt idx="2416">
                  <c:v>1</c:v>
                </c:pt>
                <c:pt idx="2417">
                  <c:v>0.66666666699999999</c:v>
                </c:pt>
                <c:pt idx="2418">
                  <c:v>1</c:v>
                </c:pt>
                <c:pt idx="2419">
                  <c:v>1</c:v>
                </c:pt>
                <c:pt idx="2420">
                  <c:v>1</c:v>
                </c:pt>
                <c:pt idx="2421">
                  <c:v>1</c:v>
                </c:pt>
                <c:pt idx="2422">
                  <c:v>1</c:v>
                </c:pt>
                <c:pt idx="2423">
                  <c:v>0.33333333300000001</c:v>
                </c:pt>
                <c:pt idx="2424">
                  <c:v>1</c:v>
                </c:pt>
                <c:pt idx="2425">
                  <c:v>0.66666666699999999</c:v>
                </c:pt>
                <c:pt idx="2426">
                  <c:v>1</c:v>
                </c:pt>
                <c:pt idx="2427">
                  <c:v>1</c:v>
                </c:pt>
                <c:pt idx="2428">
                  <c:v>1</c:v>
                </c:pt>
                <c:pt idx="2429">
                  <c:v>1</c:v>
                </c:pt>
                <c:pt idx="2430">
                  <c:v>1</c:v>
                </c:pt>
                <c:pt idx="2431">
                  <c:v>1</c:v>
                </c:pt>
                <c:pt idx="2432">
                  <c:v>1</c:v>
                </c:pt>
                <c:pt idx="2433">
                  <c:v>1</c:v>
                </c:pt>
                <c:pt idx="2434">
                  <c:v>1</c:v>
                </c:pt>
                <c:pt idx="2435">
                  <c:v>1</c:v>
                </c:pt>
                <c:pt idx="2436">
                  <c:v>1</c:v>
                </c:pt>
                <c:pt idx="2437">
                  <c:v>1</c:v>
                </c:pt>
                <c:pt idx="2438">
                  <c:v>1</c:v>
                </c:pt>
                <c:pt idx="2439">
                  <c:v>1</c:v>
                </c:pt>
                <c:pt idx="2440">
                  <c:v>1</c:v>
                </c:pt>
                <c:pt idx="2441">
                  <c:v>1</c:v>
                </c:pt>
                <c:pt idx="2442">
                  <c:v>1</c:v>
                </c:pt>
                <c:pt idx="2443">
                  <c:v>1</c:v>
                </c:pt>
                <c:pt idx="2444">
                  <c:v>1</c:v>
                </c:pt>
                <c:pt idx="2445">
                  <c:v>1</c:v>
                </c:pt>
                <c:pt idx="2446">
                  <c:v>1</c:v>
                </c:pt>
                <c:pt idx="2447">
                  <c:v>1</c:v>
                </c:pt>
                <c:pt idx="2448">
                  <c:v>1</c:v>
                </c:pt>
                <c:pt idx="2449">
                  <c:v>1</c:v>
                </c:pt>
                <c:pt idx="2450">
                  <c:v>1</c:v>
                </c:pt>
                <c:pt idx="2451">
                  <c:v>1</c:v>
                </c:pt>
                <c:pt idx="2452">
                  <c:v>1</c:v>
                </c:pt>
                <c:pt idx="2453">
                  <c:v>1</c:v>
                </c:pt>
                <c:pt idx="2454">
                  <c:v>1</c:v>
                </c:pt>
                <c:pt idx="2455">
                  <c:v>1</c:v>
                </c:pt>
                <c:pt idx="2456">
                  <c:v>1</c:v>
                </c:pt>
                <c:pt idx="2457">
                  <c:v>1</c:v>
                </c:pt>
                <c:pt idx="2458">
                  <c:v>1</c:v>
                </c:pt>
                <c:pt idx="2459">
                  <c:v>0.66666666699999999</c:v>
                </c:pt>
                <c:pt idx="2460">
                  <c:v>1</c:v>
                </c:pt>
                <c:pt idx="2461">
                  <c:v>1</c:v>
                </c:pt>
                <c:pt idx="2462">
                  <c:v>1</c:v>
                </c:pt>
                <c:pt idx="2463">
                  <c:v>1</c:v>
                </c:pt>
                <c:pt idx="2464">
                  <c:v>1</c:v>
                </c:pt>
                <c:pt idx="2465">
                  <c:v>1</c:v>
                </c:pt>
                <c:pt idx="2466">
                  <c:v>1</c:v>
                </c:pt>
                <c:pt idx="2467">
                  <c:v>1</c:v>
                </c:pt>
                <c:pt idx="2468">
                  <c:v>1</c:v>
                </c:pt>
                <c:pt idx="2469">
                  <c:v>1</c:v>
                </c:pt>
                <c:pt idx="2470">
                  <c:v>1</c:v>
                </c:pt>
                <c:pt idx="2471">
                  <c:v>1</c:v>
                </c:pt>
                <c:pt idx="2472">
                  <c:v>1</c:v>
                </c:pt>
                <c:pt idx="2473">
                  <c:v>1</c:v>
                </c:pt>
                <c:pt idx="2474">
                  <c:v>1</c:v>
                </c:pt>
                <c:pt idx="2475">
                  <c:v>1</c:v>
                </c:pt>
                <c:pt idx="2476">
                  <c:v>0.66666666699999999</c:v>
                </c:pt>
                <c:pt idx="2477">
                  <c:v>1</c:v>
                </c:pt>
                <c:pt idx="2478">
                  <c:v>1</c:v>
                </c:pt>
                <c:pt idx="2479">
                  <c:v>1</c:v>
                </c:pt>
                <c:pt idx="2480">
                  <c:v>1</c:v>
                </c:pt>
                <c:pt idx="2481">
                  <c:v>0.66666666699999999</c:v>
                </c:pt>
                <c:pt idx="2482">
                  <c:v>1</c:v>
                </c:pt>
                <c:pt idx="2483">
                  <c:v>1</c:v>
                </c:pt>
                <c:pt idx="2484">
                  <c:v>1</c:v>
                </c:pt>
                <c:pt idx="2485">
                  <c:v>1</c:v>
                </c:pt>
                <c:pt idx="2486">
                  <c:v>1</c:v>
                </c:pt>
                <c:pt idx="2487">
                  <c:v>1</c:v>
                </c:pt>
                <c:pt idx="2488">
                  <c:v>1</c:v>
                </c:pt>
                <c:pt idx="2489">
                  <c:v>1</c:v>
                </c:pt>
                <c:pt idx="2490">
                  <c:v>1</c:v>
                </c:pt>
                <c:pt idx="2491">
                  <c:v>1</c:v>
                </c:pt>
                <c:pt idx="2492">
                  <c:v>1</c:v>
                </c:pt>
                <c:pt idx="2493">
                  <c:v>1</c:v>
                </c:pt>
                <c:pt idx="2494">
                  <c:v>0.66666666699999999</c:v>
                </c:pt>
                <c:pt idx="2495">
                  <c:v>1</c:v>
                </c:pt>
                <c:pt idx="2496">
                  <c:v>1</c:v>
                </c:pt>
                <c:pt idx="2497">
                  <c:v>1</c:v>
                </c:pt>
                <c:pt idx="2498">
                  <c:v>1</c:v>
                </c:pt>
                <c:pt idx="2499">
                  <c:v>1</c:v>
                </c:pt>
                <c:pt idx="2500">
                  <c:v>1</c:v>
                </c:pt>
                <c:pt idx="2501">
                  <c:v>1</c:v>
                </c:pt>
                <c:pt idx="2502">
                  <c:v>1</c:v>
                </c:pt>
                <c:pt idx="2503">
                  <c:v>0.33333333300000001</c:v>
                </c:pt>
                <c:pt idx="2504">
                  <c:v>1</c:v>
                </c:pt>
                <c:pt idx="2505">
                  <c:v>1</c:v>
                </c:pt>
                <c:pt idx="2506">
                  <c:v>1</c:v>
                </c:pt>
                <c:pt idx="2507">
                  <c:v>1</c:v>
                </c:pt>
                <c:pt idx="2508">
                  <c:v>1</c:v>
                </c:pt>
                <c:pt idx="2509">
                  <c:v>1</c:v>
                </c:pt>
                <c:pt idx="2510">
                  <c:v>0.33333333300000001</c:v>
                </c:pt>
                <c:pt idx="2511">
                  <c:v>1</c:v>
                </c:pt>
                <c:pt idx="2512">
                  <c:v>1</c:v>
                </c:pt>
                <c:pt idx="2513">
                  <c:v>1</c:v>
                </c:pt>
                <c:pt idx="2514">
                  <c:v>1</c:v>
                </c:pt>
                <c:pt idx="2515">
                  <c:v>1</c:v>
                </c:pt>
                <c:pt idx="2516">
                  <c:v>1</c:v>
                </c:pt>
                <c:pt idx="2517">
                  <c:v>1</c:v>
                </c:pt>
                <c:pt idx="2518">
                  <c:v>1</c:v>
                </c:pt>
                <c:pt idx="2519">
                  <c:v>1</c:v>
                </c:pt>
                <c:pt idx="2520">
                  <c:v>1</c:v>
                </c:pt>
                <c:pt idx="2521">
                  <c:v>1</c:v>
                </c:pt>
                <c:pt idx="2522">
                  <c:v>1</c:v>
                </c:pt>
                <c:pt idx="2523">
                  <c:v>1</c:v>
                </c:pt>
                <c:pt idx="2524">
                  <c:v>1</c:v>
                </c:pt>
                <c:pt idx="2525">
                  <c:v>1</c:v>
                </c:pt>
                <c:pt idx="2526">
                  <c:v>1</c:v>
                </c:pt>
                <c:pt idx="2527">
                  <c:v>0.66666666699999999</c:v>
                </c:pt>
                <c:pt idx="2528">
                  <c:v>1</c:v>
                </c:pt>
                <c:pt idx="2529">
                  <c:v>1</c:v>
                </c:pt>
                <c:pt idx="2530">
                  <c:v>1</c:v>
                </c:pt>
                <c:pt idx="2531">
                  <c:v>1</c:v>
                </c:pt>
                <c:pt idx="2532">
                  <c:v>1</c:v>
                </c:pt>
                <c:pt idx="2533">
                  <c:v>1</c:v>
                </c:pt>
                <c:pt idx="2534">
                  <c:v>1</c:v>
                </c:pt>
                <c:pt idx="2535">
                  <c:v>1</c:v>
                </c:pt>
                <c:pt idx="2536">
                  <c:v>1</c:v>
                </c:pt>
                <c:pt idx="2537">
                  <c:v>1</c:v>
                </c:pt>
                <c:pt idx="2538">
                  <c:v>1</c:v>
                </c:pt>
                <c:pt idx="2539">
                  <c:v>1</c:v>
                </c:pt>
                <c:pt idx="2540">
                  <c:v>1</c:v>
                </c:pt>
                <c:pt idx="2541">
                  <c:v>1</c:v>
                </c:pt>
                <c:pt idx="2542">
                  <c:v>1</c:v>
                </c:pt>
                <c:pt idx="2543">
                  <c:v>1</c:v>
                </c:pt>
                <c:pt idx="2544">
                  <c:v>1</c:v>
                </c:pt>
                <c:pt idx="2545">
                  <c:v>1</c:v>
                </c:pt>
                <c:pt idx="2546">
                  <c:v>1</c:v>
                </c:pt>
                <c:pt idx="2547">
                  <c:v>1</c:v>
                </c:pt>
                <c:pt idx="2548">
                  <c:v>1</c:v>
                </c:pt>
                <c:pt idx="2549">
                  <c:v>1</c:v>
                </c:pt>
                <c:pt idx="2550">
                  <c:v>1</c:v>
                </c:pt>
                <c:pt idx="2551">
                  <c:v>1</c:v>
                </c:pt>
                <c:pt idx="2552">
                  <c:v>0.66666666699999999</c:v>
                </c:pt>
                <c:pt idx="2553">
                  <c:v>0.66666666699999999</c:v>
                </c:pt>
                <c:pt idx="2554">
                  <c:v>1</c:v>
                </c:pt>
                <c:pt idx="2555">
                  <c:v>1</c:v>
                </c:pt>
                <c:pt idx="2556">
                  <c:v>1</c:v>
                </c:pt>
                <c:pt idx="2557">
                  <c:v>1</c:v>
                </c:pt>
                <c:pt idx="2558">
                  <c:v>1</c:v>
                </c:pt>
                <c:pt idx="2559">
                  <c:v>1</c:v>
                </c:pt>
                <c:pt idx="2560">
                  <c:v>1</c:v>
                </c:pt>
                <c:pt idx="2561">
                  <c:v>1</c:v>
                </c:pt>
                <c:pt idx="2562">
                  <c:v>1</c:v>
                </c:pt>
                <c:pt idx="2563">
                  <c:v>1</c:v>
                </c:pt>
                <c:pt idx="2564">
                  <c:v>1</c:v>
                </c:pt>
                <c:pt idx="2565">
                  <c:v>1</c:v>
                </c:pt>
                <c:pt idx="2566">
                  <c:v>1</c:v>
                </c:pt>
                <c:pt idx="2567">
                  <c:v>1</c:v>
                </c:pt>
                <c:pt idx="2568">
                  <c:v>1</c:v>
                </c:pt>
                <c:pt idx="2569">
                  <c:v>1</c:v>
                </c:pt>
                <c:pt idx="2570">
                  <c:v>0.66666666699999999</c:v>
                </c:pt>
                <c:pt idx="2571">
                  <c:v>1</c:v>
                </c:pt>
                <c:pt idx="2572">
                  <c:v>1</c:v>
                </c:pt>
                <c:pt idx="2573">
                  <c:v>1</c:v>
                </c:pt>
                <c:pt idx="2574">
                  <c:v>1</c:v>
                </c:pt>
                <c:pt idx="2575">
                  <c:v>1</c:v>
                </c:pt>
                <c:pt idx="2576">
                  <c:v>1</c:v>
                </c:pt>
                <c:pt idx="2577">
                  <c:v>1</c:v>
                </c:pt>
                <c:pt idx="2578">
                  <c:v>1</c:v>
                </c:pt>
                <c:pt idx="2579">
                  <c:v>1</c:v>
                </c:pt>
                <c:pt idx="2580">
                  <c:v>1</c:v>
                </c:pt>
                <c:pt idx="2581">
                  <c:v>1</c:v>
                </c:pt>
                <c:pt idx="2582">
                  <c:v>1</c:v>
                </c:pt>
                <c:pt idx="2583">
                  <c:v>1</c:v>
                </c:pt>
                <c:pt idx="2584">
                  <c:v>1</c:v>
                </c:pt>
                <c:pt idx="2585">
                  <c:v>1</c:v>
                </c:pt>
                <c:pt idx="2586">
                  <c:v>1</c:v>
                </c:pt>
                <c:pt idx="2587">
                  <c:v>1</c:v>
                </c:pt>
                <c:pt idx="2588">
                  <c:v>1</c:v>
                </c:pt>
                <c:pt idx="2589">
                  <c:v>1</c:v>
                </c:pt>
                <c:pt idx="2590">
                  <c:v>1</c:v>
                </c:pt>
                <c:pt idx="2591">
                  <c:v>1</c:v>
                </c:pt>
                <c:pt idx="2592">
                  <c:v>1</c:v>
                </c:pt>
                <c:pt idx="2593">
                  <c:v>1</c:v>
                </c:pt>
                <c:pt idx="2594">
                  <c:v>1</c:v>
                </c:pt>
                <c:pt idx="2595">
                  <c:v>1</c:v>
                </c:pt>
                <c:pt idx="2596">
                  <c:v>1</c:v>
                </c:pt>
                <c:pt idx="2597">
                  <c:v>1</c:v>
                </c:pt>
                <c:pt idx="2598">
                  <c:v>1</c:v>
                </c:pt>
                <c:pt idx="2599">
                  <c:v>1</c:v>
                </c:pt>
                <c:pt idx="2600">
                  <c:v>1</c:v>
                </c:pt>
                <c:pt idx="2601">
                  <c:v>1</c:v>
                </c:pt>
                <c:pt idx="2602">
                  <c:v>1</c:v>
                </c:pt>
                <c:pt idx="2603">
                  <c:v>1</c:v>
                </c:pt>
                <c:pt idx="2604">
                  <c:v>1</c:v>
                </c:pt>
                <c:pt idx="2605">
                  <c:v>1</c:v>
                </c:pt>
                <c:pt idx="2606">
                  <c:v>1</c:v>
                </c:pt>
                <c:pt idx="2607">
                  <c:v>1</c:v>
                </c:pt>
                <c:pt idx="2608">
                  <c:v>1</c:v>
                </c:pt>
                <c:pt idx="2609">
                  <c:v>1</c:v>
                </c:pt>
                <c:pt idx="2610">
                  <c:v>1</c:v>
                </c:pt>
                <c:pt idx="2611">
                  <c:v>0.66666666699999999</c:v>
                </c:pt>
                <c:pt idx="2612">
                  <c:v>1</c:v>
                </c:pt>
                <c:pt idx="2613">
                  <c:v>1</c:v>
                </c:pt>
                <c:pt idx="2614">
                  <c:v>1</c:v>
                </c:pt>
                <c:pt idx="2615">
                  <c:v>1</c:v>
                </c:pt>
                <c:pt idx="2616">
                  <c:v>1</c:v>
                </c:pt>
                <c:pt idx="2617">
                  <c:v>1</c:v>
                </c:pt>
                <c:pt idx="2618">
                  <c:v>1</c:v>
                </c:pt>
                <c:pt idx="2619">
                  <c:v>1</c:v>
                </c:pt>
                <c:pt idx="2620">
                  <c:v>1</c:v>
                </c:pt>
                <c:pt idx="2621">
                  <c:v>1</c:v>
                </c:pt>
                <c:pt idx="2622">
                  <c:v>1</c:v>
                </c:pt>
                <c:pt idx="2623">
                  <c:v>1</c:v>
                </c:pt>
                <c:pt idx="2624">
                  <c:v>1</c:v>
                </c:pt>
                <c:pt idx="2625">
                  <c:v>1</c:v>
                </c:pt>
                <c:pt idx="2626">
                  <c:v>1</c:v>
                </c:pt>
                <c:pt idx="2627">
                  <c:v>1</c:v>
                </c:pt>
                <c:pt idx="2628">
                  <c:v>1</c:v>
                </c:pt>
                <c:pt idx="2629">
                  <c:v>1</c:v>
                </c:pt>
                <c:pt idx="2630">
                  <c:v>1</c:v>
                </c:pt>
                <c:pt idx="2631">
                  <c:v>1</c:v>
                </c:pt>
                <c:pt idx="2632">
                  <c:v>1</c:v>
                </c:pt>
                <c:pt idx="2633">
                  <c:v>0.33333333300000001</c:v>
                </c:pt>
                <c:pt idx="2634">
                  <c:v>1</c:v>
                </c:pt>
                <c:pt idx="2635">
                  <c:v>1</c:v>
                </c:pt>
                <c:pt idx="2636">
                  <c:v>1</c:v>
                </c:pt>
                <c:pt idx="2637">
                  <c:v>1</c:v>
                </c:pt>
                <c:pt idx="2638">
                  <c:v>1</c:v>
                </c:pt>
                <c:pt idx="2639">
                  <c:v>1</c:v>
                </c:pt>
                <c:pt idx="2640">
                  <c:v>1</c:v>
                </c:pt>
                <c:pt idx="2641">
                  <c:v>1</c:v>
                </c:pt>
                <c:pt idx="2642">
                  <c:v>1</c:v>
                </c:pt>
                <c:pt idx="2643">
                  <c:v>1</c:v>
                </c:pt>
                <c:pt idx="2644">
                  <c:v>0.66666666699999999</c:v>
                </c:pt>
                <c:pt idx="2645">
                  <c:v>1</c:v>
                </c:pt>
                <c:pt idx="2646">
                  <c:v>1</c:v>
                </c:pt>
                <c:pt idx="2647">
                  <c:v>0.33333333300000001</c:v>
                </c:pt>
                <c:pt idx="2648">
                  <c:v>1</c:v>
                </c:pt>
                <c:pt idx="2649">
                  <c:v>1</c:v>
                </c:pt>
                <c:pt idx="2650">
                  <c:v>1</c:v>
                </c:pt>
                <c:pt idx="2651">
                  <c:v>1</c:v>
                </c:pt>
                <c:pt idx="2652">
                  <c:v>1</c:v>
                </c:pt>
                <c:pt idx="2653">
                  <c:v>1</c:v>
                </c:pt>
                <c:pt idx="2654">
                  <c:v>1</c:v>
                </c:pt>
                <c:pt idx="2655">
                  <c:v>1</c:v>
                </c:pt>
                <c:pt idx="2656">
                  <c:v>1</c:v>
                </c:pt>
                <c:pt idx="2657">
                  <c:v>0.66666666699999999</c:v>
                </c:pt>
                <c:pt idx="2658">
                  <c:v>1</c:v>
                </c:pt>
                <c:pt idx="2659">
                  <c:v>1</c:v>
                </c:pt>
                <c:pt idx="2660">
                  <c:v>1</c:v>
                </c:pt>
                <c:pt idx="2661">
                  <c:v>1</c:v>
                </c:pt>
                <c:pt idx="2662">
                  <c:v>1</c:v>
                </c:pt>
                <c:pt idx="2663">
                  <c:v>1</c:v>
                </c:pt>
                <c:pt idx="2664">
                  <c:v>1</c:v>
                </c:pt>
                <c:pt idx="2665">
                  <c:v>1</c:v>
                </c:pt>
                <c:pt idx="2666">
                  <c:v>1</c:v>
                </c:pt>
                <c:pt idx="2667">
                  <c:v>1</c:v>
                </c:pt>
                <c:pt idx="2668">
                  <c:v>1</c:v>
                </c:pt>
                <c:pt idx="2669">
                  <c:v>1</c:v>
                </c:pt>
                <c:pt idx="2670">
                  <c:v>1</c:v>
                </c:pt>
                <c:pt idx="2671">
                  <c:v>1</c:v>
                </c:pt>
                <c:pt idx="2672">
                  <c:v>1</c:v>
                </c:pt>
                <c:pt idx="2673">
                  <c:v>1</c:v>
                </c:pt>
                <c:pt idx="2674">
                  <c:v>1</c:v>
                </c:pt>
                <c:pt idx="2675">
                  <c:v>1</c:v>
                </c:pt>
                <c:pt idx="2676">
                  <c:v>1</c:v>
                </c:pt>
                <c:pt idx="2677">
                  <c:v>1</c:v>
                </c:pt>
                <c:pt idx="2678">
                  <c:v>1</c:v>
                </c:pt>
                <c:pt idx="2679">
                  <c:v>1</c:v>
                </c:pt>
                <c:pt idx="2680">
                  <c:v>1</c:v>
                </c:pt>
                <c:pt idx="2681">
                  <c:v>1</c:v>
                </c:pt>
                <c:pt idx="2682">
                  <c:v>1</c:v>
                </c:pt>
                <c:pt idx="2683">
                  <c:v>1</c:v>
                </c:pt>
                <c:pt idx="2684">
                  <c:v>1</c:v>
                </c:pt>
                <c:pt idx="2685">
                  <c:v>1</c:v>
                </c:pt>
                <c:pt idx="2686">
                  <c:v>1</c:v>
                </c:pt>
                <c:pt idx="2687">
                  <c:v>1</c:v>
                </c:pt>
                <c:pt idx="2688">
                  <c:v>1</c:v>
                </c:pt>
                <c:pt idx="2689">
                  <c:v>1</c:v>
                </c:pt>
                <c:pt idx="2690">
                  <c:v>1</c:v>
                </c:pt>
                <c:pt idx="2691">
                  <c:v>1</c:v>
                </c:pt>
                <c:pt idx="2692">
                  <c:v>1</c:v>
                </c:pt>
                <c:pt idx="2693">
                  <c:v>1</c:v>
                </c:pt>
                <c:pt idx="2694">
                  <c:v>1</c:v>
                </c:pt>
                <c:pt idx="2695">
                  <c:v>1</c:v>
                </c:pt>
                <c:pt idx="2696">
                  <c:v>1</c:v>
                </c:pt>
                <c:pt idx="2697">
                  <c:v>1</c:v>
                </c:pt>
                <c:pt idx="2698">
                  <c:v>1</c:v>
                </c:pt>
                <c:pt idx="2699">
                  <c:v>1</c:v>
                </c:pt>
                <c:pt idx="2700">
                  <c:v>1</c:v>
                </c:pt>
                <c:pt idx="2701">
                  <c:v>0.33333333300000001</c:v>
                </c:pt>
                <c:pt idx="2702">
                  <c:v>1</c:v>
                </c:pt>
                <c:pt idx="2703">
                  <c:v>1</c:v>
                </c:pt>
                <c:pt idx="2704">
                  <c:v>1</c:v>
                </c:pt>
                <c:pt idx="2705">
                  <c:v>1</c:v>
                </c:pt>
                <c:pt idx="2706">
                  <c:v>1</c:v>
                </c:pt>
                <c:pt idx="2707">
                  <c:v>1</c:v>
                </c:pt>
                <c:pt idx="2708">
                  <c:v>1</c:v>
                </c:pt>
                <c:pt idx="2709">
                  <c:v>1</c:v>
                </c:pt>
                <c:pt idx="2710">
                  <c:v>1</c:v>
                </c:pt>
                <c:pt idx="2711">
                  <c:v>1</c:v>
                </c:pt>
                <c:pt idx="2712">
                  <c:v>1</c:v>
                </c:pt>
                <c:pt idx="2713">
                  <c:v>1</c:v>
                </c:pt>
                <c:pt idx="2714">
                  <c:v>1</c:v>
                </c:pt>
                <c:pt idx="2715">
                  <c:v>0.66666666699999999</c:v>
                </c:pt>
                <c:pt idx="2716">
                  <c:v>0.66666666699999999</c:v>
                </c:pt>
                <c:pt idx="2717">
                  <c:v>1</c:v>
                </c:pt>
                <c:pt idx="2718">
                  <c:v>1</c:v>
                </c:pt>
                <c:pt idx="2719">
                  <c:v>1</c:v>
                </c:pt>
                <c:pt idx="2720">
                  <c:v>0.66666666699999999</c:v>
                </c:pt>
                <c:pt idx="2721">
                  <c:v>1</c:v>
                </c:pt>
                <c:pt idx="2722">
                  <c:v>1</c:v>
                </c:pt>
                <c:pt idx="2723">
                  <c:v>1</c:v>
                </c:pt>
                <c:pt idx="2724">
                  <c:v>1</c:v>
                </c:pt>
                <c:pt idx="2725">
                  <c:v>1</c:v>
                </c:pt>
                <c:pt idx="2726">
                  <c:v>1</c:v>
                </c:pt>
                <c:pt idx="2727">
                  <c:v>1</c:v>
                </c:pt>
                <c:pt idx="2728">
                  <c:v>1</c:v>
                </c:pt>
                <c:pt idx="2729">
                  <c:v>1</c:v>
                </c:pt>
                <c:pt idx="2730">
                  <c:v>1</c:v>
                </c:pt>
                <c:pt idx="2731">
                  <c:v>1</c:v>
                </c:pt>
                <c:pt idx="2732">
                  <c:v>1</c:v>
                </c:pt>
                <c:pt idx="2733">
                  <c:v>1</c:v>
                </c:pt>
                <c:pt idx="2734">
                  <c:v>1</c:v>
                </c:pt>
                <c:pt idx="2735">
                  <c:v>1</c:v>
                </c:pt>
                <c:pt idx="2736">
                  <c:v>0.66666666699999999</c:v>
                </c:pt>
                <c:pt idx="2737">
                  <c:v>1</c:v>
                </c:pt>
                <c:pt idx="2738">
                  <c:v>1</c:v>
                </c:pt>
                <c:pt idx="2739">
                  <c:v>1</c:v>
                </c:pt>
                <c:pt idx="2740">
                  <c:v>1</c:v>
                </c:pt>
                <c:pt idx="2741">
                  <c:v>1</c:v>
                </c:pt>
                <c:pt idx="2742">
                  <c:v>1</c:v>
                </c:pt>
                <c:pt idx="2743">
                  <c:v>1</c:v>
                </c:pt>
                <c:pt idx="2744">
                  <c:v>1</c:v>
                </c:pt>
                <c:pt idx="2745">
                  <c:v>1</c:v>
                </c:pt>
                <c:pt idx="2746">
                  <c:v>1</c:v>
                </c:pt>
                <c:pt idx="2747">
                  <c:v>1</c:v>
                </c:pt>
                <c:pt idx="2748">
                  <c:v>1</c:v>
                </c:pt>
                <c:pt idx="2749">
                  <c:v>1</c:v>
                </c:pt>
                <c:pt idx="2750">
                  <c:v>1</c:v>
                </c:pt>
                <c:pt idx="2751">
                  <c:v>1</c:v>
                </c:pt>
                <c:pt idx="2752">
                  <c:v>1</c:v>
                </c:pt>
                <c:pt idx="2753">
                  <c:v>0.66666666699999999</c:v>
                </c:pt>
                <c:pt idx="2754">
                  <c:v>0.33333333300000001</c:v>
                </c:pt>
                <c:pt idx="2755">
                  <c:v>1</c:v>
                </c:pt>
                <c:pt idx="2756">
                  <c:v>1</c:v>
                </c:pt>
                <c:pt idx="2757">
                  <c:v>1</c:v>
                </c:pt>
                <c:pt idx="2758">
                  <c:v>1</c:v>
                </c:pt>
                <c:pt idx="2759">
                  <c:v>1</c:v>
                </c:pt>
                <c:pt idx="2760">
                  <c:v>1</c:v>
                </c:pt>
                <c:pt idx="2761">
                  <c:v>1</c:v>
                </c:pt>
                <c:pt idx="2762">
                  <c:v>1</c:v>
                </c:pt>
                <c:pt idx="2763">
                  <c:v>1</c:v>
                </c:pt>
                <c:pt idx="2764">
                  <c:v>1</c:v>
                </c:pt>
                <c:pt idx="2765">
                  <c:v>1</c:v>
                </c:pt>
                <c:pt idx="2766">
                  <c:v>1</c:v>
                </c:pt>
                <c:pt idx="2767">
                  <c:v>1</c:v>
                </c:pt>
                <c:pt idx="2768">
                  <c:v>1</c:v>
                </c:pt>
                <c:pt idx="2769">
                  <c:v>1</c:v>
                </c:pt>
                <c:pt idx="2770">
                  <c:v>0.66666666699999999</c:v>
                </c:pt>
                <c:pt idx="2771">
                  <c:v>1</c:v>
                </c:pt>
                <c:pt idx="2772">
                  <c:v>1</c:v>
                </c:pt>
                <c:pt idx="2773">
                  <c:v>1</c:v>
                </c:pt>
                <c:pt idx="2774">
                  <c:v>1</c:v>
                </c:pt>
                <c:pt idx="2775">
                  <c:v>1</c:v>
                </c:pt>
                <c:pt idx="2776">
                  <c:v>1</c:v>
                </c:pt>
                <c:pt idx="2777">
                  <c:v>1</c:v>
                </c:pt>
                <c:pt idx="2778">
                  <c:v>1</c:v>
                </c:pt>
                <c:pt idx="2779">
                  <c:v>0.66666666699999999</c:v>
                </c:pt>
                <c:pt idx="2780">
                  <c:v>1</c:v>
                </c:pt>
                <c:pt idx="2781">
                  <c:v>1</c:v>
                </c:pt>
                <c:pt idx="2782">
                  <c:v>1</c:v>
                </c:pt>
                <c:pt idx="2783">
                  <c:v>1</c:v>
                </c:pt>
                <c:pt idx="2784">
                  <c:v>1</c:v>
                </c:pt>
                <c:pt idx="2785">
                  <c:v>0.33333333300000001</c:v>
                </c:pt>
                <c:pt idx="2786">
                  <c:v>1</c:v>
                </c:pt>
                <c:pt idx="2787">
                  <c:v>1</c:v>
                </c:pt>
                <c:pt idx="2788">
                  <c:v>1</c:v>
                </c:pt>
                <c:pt idx="2789">
                  <c:v>1</c:v>
                </c:pt>
                <c:pt idx="2790">
                  <c:v>0.33333333300000001</c:v>
                </c:pt>
                <c:pt idx="2791">
                  <c:v>1</c:v>
                </c:pt>
                <c:pt idx="2792">
                  <c:v>1</c:v>
                </c:pt>
                <c:pt idx="2793">
                  <c:v>1</c:v>
                </c:pt>
                <c:pt idx="2794">
                  <c:v>1</c:v>
                </c:pt>
                <c:pt idx="2795">
                  <c:v>1</c:v>
                </c:pt>
                <c:pt idx="2796">
                  <c:v>1</c:v>
                </c:pt>
                <c:pt idx="2797">
                  <c:v>1</c:v>
                </c:pt>
                <c:pt idx="2798">
                  <c:v>1</c:v>
                </c:pt>
                <c:pt idx="2799">
                  <c:v>1</c:v>
                </c:pt>
                <c:pt idx="2800">
                  <c:v>1</c:v>
                </c:pt>
                <c:pt idx="2801">
                  <c:v>1</c:v>
                </c:pt>
                <c:pt idx="2802">
                  <c:v>0.33333333300000001</c:v>
                </c:pt>
                <c:pt idx="2803">
                  <c:v>1</c:v>
                </c:pt>
                <c:pt idx="2804">
                  <c:v>1</c:v>
                </c:pt>
                <c:pt idx="2805">
                  <c:v>0.66666666699999999</c:v>
                </c:pt>
                <c:pt idx="2806">
                  <c:v>1</c:v>
                </c:pt>
                <c:pt idx="2807">
                  <c:v>0.66666666699999999</c:v>
                </c:pt>
                <c:pt idx="2808">
                  <c:v>1</c:v>
                </c:pt>
                <c:pt idx="2809">
                  <c:v>1</c:v>
                </c:pt>
                <c:pt idx="2810">
                  <c:v>1</c:v>
                </c:pt>
                <c:pt idx="2811">
                  <c:v>1</c:v>
                </c:pt>
                <c:pt idx="2812">
                  <c:v>1</c:v>
                </c:pt>
                <c:pt idx="2813">
                  <c:v>0.33333333300000001</c:v>
                </c:pt>
                <c:pt idx="2814">
                  <c:v>1</c:v>
                </c:pt>
                <c:pt idx="2815">
                  <c:v>1</c:v>
                </c:pt>
                <c:pt idx="2816">
                  <c:v>1</c:v>
                </c:pt>
                <c:pt idx="2817">
                  <c:v>1</c:v>
                </c:pt>
                <c:pt idx="2818">
                  <c:v>1</c:v>
                </c:pt>
                <c:pt idx="2819">
                  <c:v>0.66666666699999999</c:v>
                </c:pt>
                <c:pt idx="2820">
                  <c:v>1</c:v>
                </c:pt>
                <c:pt idx="2821">
                  <c:v>1</c:v>
                </c:pt>
                <c:pt idx="2822">
                  <c:v>1</c:v>
                </c:pt>
                <c:pt idx="2823">
                  <c:v>1</c:v>
                </c:pt>
                <c:pt idx="2824">
                  <c:v>1</c:v>
                </c:pt>
                <c:pt idx="2825">
                  <c:v>1</c:v>
                </c:pt>
                <c:pt idx="2826">
                  <c:v>1</c:v>
                </c:pt>
                <c:pt idx="2827">
                  <c:v>1</c:v>
                </c:pt>
                <c:pt idx="2828">
                  <c:v>1</c:v>
                </c:pt>
                <c:pt idx="2829">
                  <c:v>1</c:v>
                </c:pt>
                <c:pt idx="2830">
                  <c:v>1</c:v>
                </c:pt>
                <c:pt idx="2831">
                  <c:v>0.66666666699999999</c:v>
                </c:pt>
                <c:pt idx="2832">
                  <c:v>1</c:v>
                </c:pt>
                <c:pt idx="2833">
                  <c:v>1</c:v>
                </c:pt>
                <c:pt idx="2834">
                  <c:v>0.66666666699999999</c:v>
                </c:pt>
                <c:pt idx="2835">
                  <c:v>1</c:v>
                </c:pt>
                <c:pt idx="2836">
                  <c:v>1</c:v>
                </c:pt>
                <c:pt idx="2837">
                  <c:v>1</c:v>
                </c:pt>
                <c:pt idx="2838">
                  <c:v>1</c:v>
                </c:pt>
                <c:pt idx="2839">
                  <c:v>1</c:v>
                </c:pt>
                <c:pt idx="2840">
                  <c:v>1</c:v>
                </c:pt>
                <c:pt idx="2841">
                  <c:v>1</c:v>
                </c:pt>
                <c:pt idx="2842">
                  <c:v>1</c:v>
                </c:pt>
                <c:pt idx="2843">
                  <c:v>1</c:v>
                </c:pt>
                <c:pt idx="2844">
                  <c:v>1</c:v>
                </c:pt>
                <c:pt idx="2845">
                  <c:v>1</c:v>
                </c:pt>
                <c:pt idx="2846">
                  <c:v>1</c:v>
                </c:pt>
                <c:pt idx="2847">
                  <c:v>1</c:v>
                </c:pt>
                <c:pt idx="2848">
                  <c:v>1</c:v>
                </c:pt>
                <c:pt idx="2849">
                  <c:v>1</c:v>
                </c:pt>
                <c:pt idx="2850">
                  <c:v>1</c:v>
                </c:pt>
                <c:pt idx="2851">
                  <c:v>1</c:v>
                </c:pt>
                <c:pt idx="2852">
                  <c:v>1</c:v>
                </c:pt>
                <c:pt idx="2853">
                  <c:v>1</c:v>
                </c:pt>
                <c:pt idx="2854">
                  <c:v>1</c:v>
                </c:pt>
                <c:pt idx="2855">
                  <c:v>1</c:v>
                </c:pt>
                <c:pt idx="2856">
                  <c:v>1</c:v>
                </c:pt>
                <c:pt idx="2857">
                  <c:v>1</c:v>
                </c:pt>
                <c:pt idx="2858">
                  <c:v>1</c:v>
                </c:pt>
                <c:pt idx="2859">
                  <c:v>1</c:v>
                </c:pt>
                <c:pt idx="2860">
                  <c:v>1</c:v>
                </c:pt>
                <c:pt idx="2861">
                  <c:v>1</c:v>
                </c:pt>
                <c:pt idx="2862">
                  <c:v>1</c:v>
                </c:pt>
                <c:pt idx="2863">
                  <c:v>1</c:v>
                </c:pt>
                <c:pt idx="2864">
                  <c:v>1</c:v>
                </c:pt>
                <c:pt idx="2865">
                  <c:v>1</c:v>
                </c:pt>
                <c:pt idx="2866">
                  <c:v>1</c:v>
                </c:pt>
                <c:pt idx="2867">
                  <c:v>1</c:v>
                </c:pt>
                <c:pt idx="2868">
                  <c:v>1</c:v>
                </c:pt>
                <c:pt idx="2869">
                  <c:v>1</c:v>
                </c:pt>
                <c:pt idx="2870">
                  <c:v>0.66666666699999999</c:v>
                </c:pt>
                <c:pt idx="2871">
                  <c:v>1</c:v>
                </c:pt>
                <c:pt idx="2872">
                  <c:v>1</c:v>
                </c:pt>
                <c:pt idx="2873">
                  <c:v>1</c:v>
                </c:pt>
                <c:pt idx="2874">
                  <c:v>1</c:v>
                </c:pt>
                <c:pt idx="2875">
                  <c:v>1</c:v>
                </c:pt>
                <c:pt idx="2876">
                  <c:v>1</c:v>
                </c:pt>
                <c:pt idx="2877">
                  <c:v>1</c:v>
                </c:pt>
                <c:pt idx="2878">
                  <c:v>1</c:v>
                </c:pt>
                <c:pt idx="2879">
                  <c:v>1</c:v>
                </c:pt>
                <c:pt idx="2880">
                  <c:v>1</c:v>
                </c:pt>
                <c:pt idx="2881">
                  <c:v>1</c:v>
                </c:pt>
                <c:pt idx="2882">
                  <c:v>1</c:v>
                </c:pt>
                <c:pt idx="2883">
                  <c:v>1</c:v>
                </c:pt>
                <c:pt idx="2884">
                  <c:v>1</c:v>
                </c:pt>
                <c:pt idx="2885">
                  <c:v>1</c:v>
                </c:pt>
                <c:pt idx="2886">
                  <c:v>1</c:v>
                </c:pt>
                <c:pt idx="2887">
                  <c:v>1</c:v>
                </c:pt>
                <c:pt idx="2888">
                  <c:v>1</c:v>
                </c:pt>
                <c:pt idx="2889">
                  <c:v>1</c:v>
                </c:pt>
                <c:pt idx="2890">
                  <c:v>1</c:v>
                </c:pt>
                <c:pt idx="2891">
                  <c:v>1</c:v>
                </c:pt>
                <c:pt idx="2892">
                  <c:v>0.66666666699999999</c:v>
                </c:pt>
                <c:pt idx="2893">
                  <c:v>1</c:v>
                </c:pt>
                <c:pt idx="2894">
                  <c:v>1</c:v>
                </c:pt>
                <c:pt idx="2895">
                  <c:v>1</c:v>
                </c:pt>
                <c:pt idx="2896">
                  <c:v>1</c:v>
                </c:pt>
                <c:pt idx="2897">
                  <c:v>1</c:v>
                </c:pt>
                <c:pt idx="2898">
                  <c:v>1</c:v>
                </c:pt>
                <c:pt idx="2899">
                  <c:v>1</c:v>
                </c:pt>
                <c:pt idx="2900">
                  <c:v>1</c:v>
                </c:pt>
                <c:pt idx="2901">
                  <c:v>1</c:v>
                </c:pt>
                <c:pt idx="2902">
                  <c:v>1</c:v>
                </c:pt>
                <c:pt idx="2903">
                  <c:v>1</c:v>
                </c:pt>
                <c:pt idx="2904">
                  <c:v>1</c:v>
                </c:pt>
                <c:pt idx="2905">
                  <c:v>1</c:v>
                </c:pt>
                <c:pt idx="2906">
                  <c:v>1</c:v>
                </c:pt>
                <c:pt idx="2907">
                  <c:v>1</c:v>
                </c:pt>
                <c:pt idx="2908">
                  <c:v>1</c:v>
                </c:pt>
                <c:pt idx="2909">
                  <c:v>1</c:v>
                </c:pt>
                <c:pt idx="2910">
                  <c:v>1</c:v>
                </c:pt>
                <c:pt idx="2911">
                  <c:v>1</c:v>
                </c:pt>
                <c:pt idx="2912">
                  <c:v>1</c:v>
                </c:pt>
                <c:pt idx="2913">
                  <c:v>1</c:v>
                </c:pt>
                <c:pt idx="2914">
                  <c:v>1</c:v>
                </c:pt>
                <c:pt idx="2915">
                  <c:v>0.66666666699999999</c:v>
                </c:pt>
                <c:pt idx="2916">
                  <c:v>1</c:v>
                </c:pt>
                <c:pt idx="2917">
                  <c:v>1</c:v>
                </c:pt>
                <c:pt idx="2918">
                  <c:v>1</c:v>
                </c:pt>
                <c:pt idx="2919">
                  <c:v>1</c:v>
                </c:pt>
                <c:pt idx="2920">
                  <c:v>0.66666666699999999</c:v>
                </c:pt>
                <c:pt idx="2921">
                  <c:v>1</c:v>
                </c:pt>
                <c:pt idx="2922">
                  <c:v>1</c:v>
                </c:pt>
                <c:pt idx="2923">
                  <c:v>1</c:v>
                </c:pt>
                <c:pt idx="2924">
                  <c:v>0.66666666699999999</c:v>
                </c:pt>
                <c:pt idx="2925">
                  <c:v>1</c:v>
                </c:pt>
                <c:pt idx="2926">
                  <c:v>1</c:v>
                </c:pt>
                <c:pt idx="2927">
                  <c:v>0.66666666699999999</c:v>
                </c:pt>
                <c:pt idx="2928">
                  <c:v>1</c:v>
                </c:pt>
                <c:pt idx="2929">
                  <c:v>1</c:v>
                </c:pt>
                <c:pt idx="2930">
                  <c:v>1</c:v>
                </c:pt>
                <c:pt idx="2931">
                  <c:v>1</c:v>
                </c:pt>
                <c:pt idx="2932">
                  <c:v>1</c:v>
                </c:pt>
                <c:pt idx="2933">
                  <c:v>1</c:v>
                </c:pt>
                <c:pt idx="2934">
                  <c:v>1</c:v>
                </c:pt>
                <c:pt idx="2935">
                  <c:v>1</c:v>
                </c:pt>
                <c:pt idx="2936">
                  <c:v>1</c:v>
                </c:pt>
                <c:pt idx="2937">
                  <c:v>1</c:v>
                </c:pt>
                <c:pt idx="2938">
                  <c:v>1</c:v>
                </c:pt>
                <c:pt idx="2939">
                  <c:v>0.33333333300000001</c:v>
                </c:pt>
                <c:pt idx="2940">
                  <c:v>1</c:v>
                </c:pt>
                <c:pt idx="2941">
                  <c:v>1</c:v>
                </c:pt>
                <c:pt idx="2942">
                  <c:v>1</c:v>
                </c:pt>
                <c:pt idx="2943">
                  <c:v>1</c:v>
                </c:pt>
                <c:pt idx="2944">
                  <c:v>1</c:v>
                </c:pt>
                <c:pt idx="2945">
                  <c:v>1</c:v>
                </c:pt>
                <c:pt idx="2946">
                  <c:v>1</c:v>
                </c:pt>
                <c:pt idx="2947">
                  <c:v>1</c:v>
                </c:pt>
                <c:pt idx="2948">
                  <c:v>1</c:v>
                </c:pt>
                <c:pt idx="2949">
                  <c:v>1</c:v>
                </c:pt>
                <c:pt idx="2950">
                  <c:v>1</c:v>
                </c:pt>
                <c:pt idx="2951">
                  <c:v>1</c:v>
                </c:pt>
                <c:pt idx="2952">
                  <c:v>1</c:v>
                </c:pt>
                <c:pt idx="2953">
                  <c:v>1</c:v>
                </c:pt>
                <c:pt idx="2954">
                  <c:v>0.66666666699999999</c:v>
                </c:pt>
                <c:pt idx="2955">
                  <c:v>1</c:v>
                </c:pt>
                <c:pt idx="2956">
                  <c:v>1</c:v>
                </c:pt>
                <c:pt idx="2957">
                  <c:v>1</c:v>
                </c:pt>
                <c:pt idx="2958">
                  <c:v>1</c:v>
                </c:pt>
                <c:pt idx="2959">
                  <c:v>1</c:v>
                </c:pt>
                <c:pt idx="2960">
                  <c:v>1</c:v>
                </c:pt>
                <c:pt idx="2961">
                  <c:v>1</c:v>
                </c:pt>
                <c:pt idx="2962">
                  <c:v>1</c:v>
                </c:pt>
                <c:pt idx="2963">
                  <c:v>1</c:v>
                </c:pt>
                <c:pt idx="2964">
                  <c:v>0.66666666699999999</c:v>
                </c:pt>
                <c:pt idx="2965">
                  <c:v>1</c:v>
                </c:pt>
                <c:pt idx="2966">
                  <c:v>1</c:v>
                </c:pt>
                <c:pt idx="2967">
                  <c:v>1</c:v>
                </c:pt>
                <c:pt idx="2968">
                  <c:v>1</c:v>
                </c:pt>
                <c:pt idx="2969">
                  <c:v>1</c:v>
                </c:pt>
                <c:pt idx="2970">
                  <c:v>1</c:v>
                </c:pt>
                <c:pt idx="2971">
                  <c:v>1</c:v>
                </c:pt>
                <c:pt idx="2972">
                  <c:v>1</c:v>
                </c:pt>
                <c:pt idx="2973">
                  <c:v>1</c:v>
                </c:pt>
                <c:pt idx="2974">
                  <c:v>0.66666666699999999</c:v>
                </c:pt>
                <c:pt idx="2975">
                  <c:v>1</c:v>
                </c:pt>
                <c:pt idx="2976">
                  <c:v>1</c:v>
                </c:pt>
                <c:pt idx="2977">
                  <c:v>1</c:v>
                </c:pt>
                <c:pt idx="2978">
                  <c:v>1</c:v>
                </c:pt>
                <c:pt idx="2979">
                  <c:v>1</c:v>
                </c:pt>
                <c:pt idx="2980">
                  <c:v>1</c:v>
                </c:pt>
                <c:pt idx="2981">
                  <c:v>0.66666666699999999</c:v>
                </c:pt>
                <c:pt idx="2982">
                  <c:v>1</c:v>
                </c:pt>
                <c:pt idx="2983">
                  <c:v>1</c:v>
                </c:pt>
                <c:pt idx="2984">
                  <c:v>1</c:v>
                </c:pt>
                <c:pt idx="2985">
                  <c:v>1</c:v>
                </c:pt>
                <c:pt idx="2986">
                  <c:v>1</c:v>
                </c:pt>
                <c:pt idx="2987">
                  <c:v>1</c:v>
                </c:pt>
                <c:pt idx="2988">
                  <c:v>1</c:v>
                </c:pt>
                <c:pt idx="2989">
                  <c:v>1</c:v>
                </c:pt>
                <c:pt idx="2990">
                  <c:v>1</c:v>
                </c:pt>
                <c:pt idx="2991">
                  <c:v>1</c:v>
                </c:pt>
                <c:pt idx="2992">
                  <c:v>1</c:v>
                </c:pt>
                <c:pt idx="2993">
                  <c:v>1</c:v>
                </c:pt>
                <c:pt idx="2994">
                  <c:v>1</c:v>
                </c:pt>
                <c:pt idx="2995">
                  <c:v>1</c:v>
                </c:pt>
                <c:pt idx="2996">
                  <c:v>1</c:v>
                </c:pt>
                <c:pt idx="2997">
                  <c:v>1</c:v>
                </c:pt>
                <c:pt idx="2998">
                  <c:v>1</c:v>
                </c:pt>
                <c:pt idx="2999">
                  <c:v>1</c:v>
                </c:pt>
                <c:pt idx="3000">
                  <c:v>1</c:v>
                </c:pt>
                <c:pt idx="3001">
                  <c:v>1</c:v>
                </c:pt>
                <c:pt idx="3002">
                  <c:v>1</c:v>
                </c:pt>
                <c:pt idx="3003">
                  <c:v>1</c:v>
                </c:pt>
                <c:pt idx="3004">
                  <c:v>1</c:v>
                </c:pt>
                <c:pt idx="3005">
                  <c:v>1</c:v>
                </c:pt>
                <c:pt idx="3006">
                  <c:v>1</c:v>
                </c:pt>
                <c:pt idx="3007">
                  <c:v>1</c:v>
                </c:pt>
                <c:pt idx="3008">
                  <c:v>1</c:v>
                </c:pt>
                <c:pt idx="3009">
                  <c:v>0.33333333300000001</c:v>
                </c:pt>
                <c:pt idx="3010">
                  <c:v>1</c:v>
                </c:pt>
                <c:pt idx="3011">
                  <c:v>1</c:v>
                </c:pt>
                <c:pt idx="3012">
                  <c:v>1</c:v>
                </c:pt>
                <c:pt idx="3013">
                  <c:v>0.33333333300000001</c:v>
                </c:pt>
                <c:pt idx="3014">
                  <c:v>1</c:v>
                </c:pt>
                <c:pt idx="3015">
                  <c:v>1</c:v>
                </c:pt>
                <c:pt idx="3016">
                  <c:v>1</c:v>
                </c:pt>
                <c:pt idx="3017">
                  <c:v>1</c:v>
                </c:pt>
                <c:pt idx="3018">
                  <c:v>1</c:v>
                </c:pt>
                <c:pt idx="3019">
                  <c:v>1</c:v>
                </c:pt>
                <c:pt idx="3020">
                  <c:v>1</c:v>
                </c:pt>
                <c:pt idx="3021">
                  <c:v>1</c:v>
                </c:pt>
                <c:pt idx="3022">
                  <c:v>1</c:v>
                </c:pt>
                <c:pt idx="3023">
                  <c:v>1</c:v>
                </c:pt>
                <c:pt idx="3024">
                  <c:v>1</c:v>
                </c:pt>
                <c:pt idx="3025">
                  <c:v>1</c:v>
                </c:pt>
                <c:pt idx="3026">
                  <c:v>1</c:v>
                </c:pt>
                <c:pt idx="3027">
                  <c:v>1</c:v>
                </c:pt>
                <c:pt idx="3028">
                  <c:v>1</c:v>
                </c:pt>
                <c:pt idx="3029">
                  <c:v>1</c:v>
                </c:pt>
                <c:pt idx="3030">
                  <c:v>1</c:v>
                </c:pt>
                <c:pt idx="3031">
                  <c:v>1</c:v>
                </c:pt>
                <c:pt idx="3032">
                  <c:v>1</c:v>
                </c:pt>
                <c:pt idx="3033">
                  <c:v>1</c:v>
                </c:pt>
                <c:pt idx="3034">
                  <c:v>1</c:v>
                </c:pt>
                <c:pt idx="3035">
                  <c:v>1</c:v>
                </c:pt>
                <c:pt idx="3036">
                  <c:v>1</c:v>
                </c:pt>
                <c:pt idx="3037">
                  <c:v>1</c:v>
                </c:pt>
                <c:pt idx="3038">
                  <c:v>1</c:v>
                </c:pt>
                <c:pt idx="3039">
                  <c:v>1</c:v>
                </c:pt>
                <c:pt idx="3040">
                  <c:v>1</c:v>
                </c:pt>
                <c:pt idx="3041">
                  <c:v>1</c:v>
                </c:pt>
                <c:pt idx="3042">
                  <c:v>1</c:v>
                </c:pt>
                <c:pt idx="3043">
                  <c:v>1</c:v>
                </c:pt>
                <c:pt idx="3044">
                  <c:v>1</c:v>
                </c:pt>
                <c:pt idx="3045">
                  <c:v>0.66666666699999999</c:v>
                </c:pt>
                <c:pt idx="3046">
                  <c:v>1</c:v>
                </c:pt>
                <c:pt idx="3047">
                  <c:v>1</c:v>
                </c:pt>
                <c:pt idx="3048">
                  <c:v>1</c:v>
                </c:pt>
                <c:pt idx="3049">
                  <c:v>1</c:v>
                </c:pt>
                <c:pt idx="3050">
                  <c:v>1</c:v>
                </c:pt>
                <c:pt idx="3051">
                  <c:v>1</c:v>
                </c:pt>
                <c:pt idx="3052">
                  <c:v>0.66666666699999999</c:v>
                </c:pt>
                <c:pt idx="3053">
                  <c:v>1</c:v>
                </c:pt>
                <c:pt idx="3054">
                  <c:v>1</c:v>
                </c:pt>
                <c:pt idx="3055">
                  <c:v>1</c:v>
                </c:pt>
                <c:pt idx="3056">
                  <c:v>1</c:v>
                </c:pt>
                <c:pt idx="3057">
                  <c:v>1</c:v>
                </c:pt>
                <c:pt idx="3058">
                  <c:v>1</c:v>
                </c:pt>
                <c:pt idx="3059">
                  <c:v>1</c:v>
                </c:pt>
                <c:pt idx="3060">
                  <c:v>1</c:v>
                </c:pt>
                <c:pt idx="3061">
                  <c:v>0.66666666699999999</c:v>
                </c:pt>
                <c:pt idx="3062">
                  <c:v>1</c:v>
                </c:pt>
                <c:pt idx="3063">
                  <c:v>1</c:v>
                </c:pt>
                <c:pt idx="3064">
                  <c:v>1</c:v>
                </c:pt>
                <c:pt idx="3065">
                  <c:v>1</c:v>
                </c:pt>
                <c:pt idx="3066">
                  <c:v>1</c:v>
                </c:pt>
                <c:pt idx="3067">
                  <c:v>1</c:v>
                </c:pt>
                <c:pt idx="3068">
                  <c:v>1</c:v>
                </c:pt>
                <c:pt idx="3069">
                  <c:v>1</c:v>
                </c:pt>
                <c:pt idx="3070">
                  <c:v>1</c:v>
                </c:pt>
                <c:pt idx="3071">
                  <c:v>1</c:v>
                </c:pt>
                <c:pt idx="3072">
                  <c:v>0.66666666699999999</c:v>
                </c:pt>
                <c:pt idx="3073">
                  <c:v>1</c:v>
                </c:pt>
                <c:pt idx="3074">
                  <c:v>1</c:v>
                </c:pt>
                <c:pt idx="3075">
                  <c:v>1</c:v>
                </c:pt>
                <c:pt idx="3076">
                  <c:v>1</c:v>
                </c:pt>
                <c:pt idx="3077">
                  <c:v>1</c:v>
                </c:pt>
                <c:pt idx="3078">
                  <c:v>1</c:v>
                </c:pt>
                <c:pt idx="3079">
                  <c:v>1</c:v>
                </c:pt>
                <c:pt idx="3080">
                  <c:v>1</c:v>
                </c:pt>
                <c:pt idx="3081">
                  <c:v>0.66666666699999999</c:v>
                </c:pt>
                <c:pt idx="3082">
                  <c:v>1</c:v>
                </c:pt>
                <c:pt idx="3083">
                  <c:v>1</c:v>
                </c:pt>
                <c:pt idx="3084">
                  <c:v>1</c:v>
                </c:pt>
                <c:pt idx="3085">
                  <c:v>1</c:v>
                </c:pt>
                <c:pt idx="3086">
                  <c:v>1</c:v>
                </c:pt>
                <c:pt idx="3087">
                  <c:v>1</c:v>
                </c:pt>
                <c:pt idx="3088">
                  <c:v>1</c:v>
                </c:pt>
                <c:pt idx="3089">
                  <c:v>1</c:v>
                </c:pt>
                <c:pt idx="3090">
                  <c:v>1</c:v>
                </c:pt>
                <c:pt idx="3091">
                  <c:v>1</c:v>
                </c:pt>
                <c:pt idx="3092">
                  <c:v>1</c:v>
                </c:pt>
                <c:pt idx="3093">
                  <c:v>1</c:v>
                </c:pt>
                <c:pt idx="3094">
                  <c:v>1</c:v>
                </c:pt>
                <c:pt idx="3095">
                  <c:v>1</c:v>
                </c:pt>
                <c:pt idx="3096">
                  <c:v>1</c:v>
                </c:pt>
                <c:pt idx="3097">
                  <c:v>1</c:v>
                </c:pt>
                <c:pt idx="3098">
                  <c:v>1</c:v>
                </c:pt>
                <c:pt idx="3099">
                  <c:v>1</c:v>
                </c:pt>
                <c:pt idx="3100">
                  <c:v>1</c:v>
                </c:pt>
                <c:pt idx="3101">
                  <c:v>1</c:v>
                </c:pt>
                <c:pt idx="3102">
                  <c:v>1</c:v>
                </c:pt>
                <c:pt idx="3103">
                  <c:v>0.66666666699999999</c:v>
                </c:pt>
                <c:pt idx="3104">
                  <c:v>1</c:v>
                </c:pt>
                <c:pt idx="3105">
                  <c:v>1</c:v>
                </c:pt>
                <c:pt idx="3106">
                  <c:v>1</c:v>
                </c:pt>
                <c:pt idx="3107">
                  <c:v>1</c:v>
                </c:pt>
                <c:pt idx="3108">
                  <c:v>1</c:v>
                </c:pt>
                <c:pt idx="3109">
                  <c:v>1</c:v>
                </c:pt>
                <c:pt idx="3110">
                  <c:v>1</c:v>
                </c:pt>
                <c:pt idx="3111">
                  <c:v>1</c:v>
                </c:pt>
                <c:pt idx="3112">
                  <c:v>1</c:v>
                </c:pt>
                <c:pt idx="3113">
                  <c:v>0.33333333300000001</c:v>
                </c:pt>
                <c:pt idx="3114">
                  <c:v>1</c:v>
                </c:pt>
                <c:pt idx="3115">
                  <c:v>1</c:v>
                </c:pt>
                <c:pt idx="3116">
                  <c:v>1</c:v>
                </c:pt>
                <c:pt idx="3117">
                  <c:v>1</c:v>
                </c:pt>
                <c:pt idx="3118">
                  <c:v>1</c:v>
                </c:pt>
                <c:pt idx="3119">
                  <c:v>1</c:v>
                </c:pt>
                <c:pt idx="3120">
                  <c:v>1</c:v>
                </c:pt>
                <c:pt idx="3121">
                  <c:v>1</c:v>
                </c:pt>
                <c:pt idx="3122">
                  <c:v>0.33333333300000001</c:v>
                </c:pt>
                <c:pt idx="3123">
                  <c:v>1</c:v>
                </c:pt>
                <c:pt idx="3124">
                  <c:v>1</c:v>
                </c:pt>
                <c:pt idx="3125">
                  <c:v>1</c:v>
                </c:pt>
                <c:pt idx="3126">
                  <c:v>1</c:v>
                </c:pt>
                <c:pt idx="3127">
                  <c:v>1</c:v>
                </c:pt>
                <c:pt idx="3128">
                  <c:v>1</c:v>
                </c:pt>
                <c:pt idx="3129">
                  <c:v>1</c:v>
                </c:pt>
                <c:pt idx="3130">
                  <c:v>1</c:v>
                </c:pt>
                <c:pt idx="3131">
                  <c:v>1</c:v>
                </c:pt>
                <c:pt idx="3132">
                  <c:v>1</c:v>
                </c:pt>
                <c:pt idx="3133">
                  <c:v>1</c:v>
                </c:pt>
                <c:pt idx="3134">
                  <c:v>1</c:v>
                </c:pt>
                <c:pt idx="3135">
                  <c:v>1</c:v>
                </c:pt>
                <c:pt idx="3136">
                  <c:v>1</c:v>
                </c:pt>
                <c:pt idx="3137">
                  <c:v>0.66666666699999999</c:v>
                </c:pt>
                <c:pt idx="3138">
                  <c:v>0.66666666699999999</c:v>
                </c:pt>
                <c:pt idx="3139">
                  <c:v>1</c:v>
                </c:pt>
                <c:pt idx="3140">
                  <c:v>1</c:v>
                </c:pt>
                <c:pt idx="3141">
                  <c:v>1</c:v>
                </c:pt>
                <c:pt idx="3142">
                  <c:v>1</c:v>
                </c:pt>
                <c:pt idx="3143">
                  <c:v>1</c:v>
                </c:pt>
                <c:pt idx="3144">
                  <c:v>1</c:v>
                </c:pt>
                <c:pt idx="3145">
                  <c:v>1</c:v>
                </c:pt>
                <c:pt idx="3146">
                  <c:v>1</c:v>
                </c:pt>
                <c:pt idx="3147">
                  <c:v>1</c:v>
                </c:pt>
                <c:pt idx="3148">
                  <c:v>1</c:v>
                </c:pt>
                <c:pt idx="3149">
                  <c:v>1</c:v>
                </c:pt>
                <c:pt idx="3150">
                  <c:v>1</c:v>
                </c:pt>
                <c:pt idx="3151">
                  <c:v>1</c:v>
                </c:pt>
                <c:pt idx="3152">
                  <c:v>1</c:v>
                </c:pt>
                <c:pt idx="3153">
                  <c:v>0.66666666699999999</c:v>
                </c:pt>
                <c:pt idx="3154">
                  <c:v>1</c:v>
                </c:pt>
                <c:pt idx="3155">
                  <c:v>1</c:v>
                </c:pt>
                <c:pt idx="3156">
                  <c:v>1</c:v>
                </c:pt>
                <c:pt idx="3157">
                  <c:v>1</c:v>
                </c:pt>
                <c:pt idx="3158">
                  <c:v>1</c:v>
                </c:pt>
                <c:pt idx="3159">
                  <c:v>0.66666666699999999</c:v>
                </c:pt>
                <c:pt idx="3160">
                  <c:v>1</c:v>
                </c:pt>
                <c:pt idx="3161">
                  <c:v>1</c:v>
                </c:pt>
                <c:pt idx="3162">
                  <c:v>1</c:v>
                </c:pt>
                <c:pt idx="3163">
                  <c:v>1</c:v>
                </c:pt>
                <c:pt idx="3164">
                  <c:v>1</c:v>
                </c:pt>
                <c:pt idx="3165">
                  <c:v>1</c:v>
                </c:pt>
                <c:pt idx="3166">
                  <c:v>1</c:v>
                </c:pt>
                <c:pt idx="3167">
                  <c:v>1</c:v>
                </c:pt>
                <c:pt idx="3168">
                  <c:v>1</c:v>
                </c:pt>
                <c:pt idx="3169">
                  <c:v>1</c:v>
                </c:pt>
                <c:pt idx="3170">
                  <c:v>1</c:v>
                </c:pt>
                <c:pt idx="3171">
                  <c:v>1</c:v>
                </c:pt>
                <c:pt idx="3172">
                  <c:v>1</c:v>
                </c:pt>
                <c:pt idx="3173">
                  <c:v>0.66666666699999999</c:v>
                </c:pt>
                <c:pt idx="3174">
                  <c:v>1</c:v>
                </c:pt>
                <c:pt idx="3175">
                  <c:v>1</c:v>
                </c:pt>
                <c:pt idx="3176">
                  <c:v>1</c:v>
                </c:pt>
                <c:pt idx="3177">
                  <c:v>1</c:v>
                </c:pt>
                <c:pt idx="3178">
                  <c:v>1</c:v>
                </c:pt>
                <c:pt idx="3179">
                  <c:v>1</c:v>
                </c:pt>
                <c:pt idx="3180">
                  <c:v>1</c:v>
                </c:pt>
                <c:pt idx="3181">
                  <c:v>1</c:v>
                </c:pt>
                <c:pt idx="3182">
                  <c:v>1</c:v>
                </c:pt>
                <c:pt idx="3183">
                  <c:v>1</c:v>
                </c:pt>
                <c:pt idx="3184">
                  <c:v>1</c:v>
                </c:pt>
                <c:pt idx="3185">
                  <c:v>1</c:v>
                </c:pt>
                <c:pt idx="3186">
                  <c:v>1</c:v>
                </c:pt>
                <c:pt idx="3187">
                  <c:v>1</c:v>
                </c:pt>
                <c:pt idx="3188">
                  <c:v>1</c:v>
                </c:pt>
                <c:pt idx="3189">
                  <c:v>1</c:v>
                </c:pt>
                <c:pt idx="3190">
                  <c:v>1</c:v>
                </c:pt>
                <c:pt idx="3191">
                  <c:v>1</c:v>
                </c:pt>
                <c:pt idx="3192">
                  <c:v>1</c:v>
                </c:pt>
                <c:pt idx="3193">
                  <c:v>1</c:v>
                </c:pt>
                <c:pt idx="3194">
                  <c:v>1</c:v>
                </c:pt>
                <c:pt idx="3195">
                  <c:v>1</c:v>
                </c:pt>
                <c:pt idx="3196">
                  <c:v>1</c:v>
                </c:pt>
                <c:pt idx="3197">
                  <c:v>1</c:v>
                </c:pt>
                <c:pt idx="3198">
                  <c:v>1</c:v>
                </c:pt>
                <c:pt idx="3199">
                  <c:v>1</c:v>
                </c:pt>
                <c:pt idx="3200">
                  <c:v>1</c:v>
                </c:pt>
                <c:pt idx="3201">
                  <c:v>1</c:v>
                </c:pt>
                <c:pt idx="3202">
                  <c:v>1</c:v>
                </c:pt>
                <c:pt idx="3203">
                  <c:v>1</c:v>
                </c:pt>
                <c:pt idx="3204">
                  <c:v>1</c:v>
                </c:pt>
                <c:pt idx="3205">
                  <c:v>1</c:v>
                </c:pt>
                <c:pt idx="3206">
                  <c:v>1</c:v>
                </c:pt>
                <c:pt idx="3207">
                  <c:v>0.66666666699999999</c:v>
                </c:pt>
                <c:pt idx="3208">
                  <c:v>1</c:v>
                </c:pt>
                <c:pt idx="3209">
                  <c:v>1</c:v>
                </c:pt>
                <c:pt idx="3210">
                  <c:v>1</c:v>
                </c:pt>
                <c:pt idx="3211">
                  <c:v>1</c:v>
                </c:pt>
                <c:pt idx="3212">
                  <c:v>1</c:v>
                </c:pt>
                <c:pt idx="3213">
                  <c:v>1</c:v>
                </c:pt>
                <c:pt idx="3214">
                  <c:v>1</c:v>
                </c:pt>
                <c:pt idx="3215">
                  <c:v>1</c:v>
                </c:pt>
                <c:pt idx="3216">
                  <c:v>1</c:v>
                </c:pt>
                <c:pt idx="3217">
                  <c:v>1</c:v>
                </c:pt>
                <c:pt idx="3218">
                  <c:v>1</c:v>
                </c:pt>
                <c:pt idx="3219">
                  <c:v>1</c:v>
                </c:pt>
                <c:pt idx="3220">
                  <c:v>0.66666666699999999</c:v>
                </c:pt>
                <c:pt idx="3221">
                  <c:v>1</c:v>
                </c:pt>
                <c:pt idx="3222">
                  <c:v>1</c:v>
                </c:pt>
                <c:pt idx="3223">
                  <c:v>1</c:v>
                </c:pt>
                <c:pt idx="3224">
                  <c:v>1</c:v>
                </c:pt>
                <c:pt idx="3225">
                  <c:v>1</c:v>
                </c:pt>
                <c:pt idx="3226">
                  <c:v>1</c:v>
                </c:pt>
                <c:pt idx="3227">
                  <c:v>1</c:v>
                </c:pt>
                <c:pt idx="3228">
                  <c:v>1</c:v>
                </c:pt>
                <c:pt idx="3229">
                  <c:v>1</c:v>
                </c:pt>
                <c:pt idx="3230">
                  <c:v>1</c:v>
                </c:pt>
                <c:pt idx="3231">
                  <c:v>1</c:v>
                </c:pt>
                <c:pt idx="3232">
                  <c:v>1</c:v>
                </c:pt>
                <c:pt idx="3233">
                  <c:v>1</c:v>
                </c:pt>
                <c:pt idx="3234">
                  <c:v>1</c:v>
                </c:pt>
                <c:pt idx="3235">
                  <c:v>1</c:v>
                </c:pt>
                <c:pt idx="3236">
                  <c:v>1</c:v>
                </c:pt>
                <c:pt idx="3237">
                  <c:v>1</c:v>
                </c:pt>
                <c:pt idx="3238">
                  <c:v>0.66666666699999999</c:v>
                </c:pt>
                <c:pt idx="3239">
                  <c:v>1</c:v>
                </c:pt>
                <c:pt idx="3240">
                  <c:v>1</c:v>
                </c:pt>
                <c:pt idx="3241">
                  <c:v>1</c:v>
                </c:pt>
                <c:pt idx="3242">
                  <c:v>1</c:v>
                </c:pt>
                <c:pt idx="3243">
                  <c:v>1</c:v>
                </c:pt>
                <c:pt idx="3244">
                  <c:v>1</c:v>
                </c:pt>
                <c:pt idx="3245">
                  <c:v>1</c:v>
                </c:pt>
                <c:pt idx="3246">
                  <c:v>1</c:v>
                </c:pt>
                <c:pt idx="3247">
                  <c:v>1</c:v>
                </c:pt>
                <c:pt idx="3248">
                  <c:v>1</c:v>
                </c:pt>
                <c:pt idx="3249">
                  <c:v>1</c:v>
                </c:pt>
                <c:pt idx="3250">
                  <c:v>1</c:v>
                </c:pt>
                <c:pt idx="3251">
                  <c:v>1</c:v>
                </c:pt>
                <c:pt idx="3252">
                  <c:v>1</c:v>
                </c:pt>
                <c:pt idx="3253">
                  <c:v>1</c:v>
                </c:pt>
                <c:pt idx="3254">
                  <c:v>1</c:v>
                </c:pt>
                <c:pt idx="3255">
                  <c:v>1</c:v>
                </c:pt>
                <c:pt idx="3256">
                  <c:v>1</c:v>
                </c:pt>
                <c:pt idx="3257">
                  <c:v>1</c:v>
                </c:pt>
                <c:pt idx="3258">
                  <c:v>1</c:v>
                </c:pt>
                <c:pt idx="3259">
                  <c:v>1</c:v>
                </c:pt>
                <c:pt idx="3260">
                  <c:v>1</c:v>
                </c:pt>
                <c:pt idx="3261">
                  <c:v>1</c:v>
                </c:pt>
                <c:pt idx="3262">
                  <c:v>1</c:v>
                </c:pt>
                <c:pt idx="3263">
                  <c:v>1</c:v>
                </c:pt>
                <c:pt idx="3264">
                  <c:v>1</c:v>
                </c:pt>
                <c:pt idx="3265">
                  <c:v>0.66666666699999999</c:v>
                </c:pt>
                <c:pt idx="3266">
                  <c:v>1</c:v>
                </c:pt>
                <c:pt idx="3267">
                  <c:v>1</c:v>
                </c:pt>
                <c:pt idx="3268">
                  <c:v>1</c:v>
                </c:pt>
                <c:pt idx="3269">
                  <c:v>1</c:v>
                </c:pt>
                <c:pt idx="3270">
                  <c:v>1</c:v>
                </c:pt>
                <c:pt idx="3271">
                  <c:v>1</c:v>
                </c:pt>
                <c:pt idx="3272">
                  <c:v>1</c:v>
                </c:pt>
                <c:pt idx="3273">
                  <c:v>1</c:v>
                </c:pt>
                <c:pt idx="3274">
                  <c:v>1</c:v>
                </c:pt>
                <c:pt idx="3275">
                  <c:v>1</c:v>
                </c:pt>
                <c:pt idx="3276">
                  <c:v>1</c:v>
                </c:pt>
                <c:pt idx="3277">
                  <c:v>1</c:v>
                </c:pt>
                <c:pt idx="3278">
                  <c:v>1</c:v>
                </c:pt>
                <c:pt idx="3279">
                  <c:v>1</c:v>
                </c:pt>
                <c:pt idx="3280">
                  <c:v>1</c:v>
                </c:pt>
                <c:pt idx="3281">
                  <c:v>1</c:v>
                </c:pt>
                <c:pt idx="3282">
                  <c:v>1</c:v>
                </c:pt>
                <c:pt idx="3283">
                  <c:v>1</c:v>
                </c:pt>
                <c:pt idx="3284">
                  <c:v>1</c:v>
                </c:pt>
                <c:pt idx="3285">
                  <c:v>1</c:v>
                </c:pt>
                <c:pt idx="3286">
                  <c:v>1</c:v>
                </c:pt>
                <c:pt idx="3287">
                  <c:v>1</c:v>
                </c:pt>
                <c:pt idx="3288">
                  <c:v>1</c:v>
                </c:pt>
                <c:pt idx="3289">
                  <c:v>1</c:v>
                </c:pt>
                <c:pt idx="3290">
                  <c:v>1</c:v>
                </c:pt>
                <c:pt idx="3291">
                  <c:v>1</c:v>
                </c:pt>
                <c:pt idx="3292">
                  <c:v>1</c:v>
                </c:pt>
                <c:pt idx="3293">
                  <c:v>1</c:v>
                </c:pt>
                <c:pt idx="3294">
                  <c:v>1</c:v>
                </c:pt>
                <c:pt idx="3295">
                  <c:v>1</c:v>
                </c:pt>
                <c:pt idx="3296">
                  <c:v>1</c:v>
                </c:pt>
                <c:pt idx="3297">
                  <c:v>1</c:v>
                </c:pt>
                <c:pt idx="3298">
                  <c:v>1</c:v>
                </c:pt>
                <c:pt idx="3299">
                  <c:v>1</c:v>
                </c:pt>
                <c:pt idx="3300">
                  <c:v>1</c:v>
                </c:pt>
                <c:pt idx="3301">
                  <c:v>1</c:v>
                </c:pt>
                <c:pt idx="3302">
                  <c:v>1</c:v>
                </c:pt>
                <c:pt idx="3303">
                  <c:v>1</c:v>
                </c:pt>
                <c:pt idx="3304">
                  <c:v>1</c:v>
                </c:pt>
                <c:pt idx="3305">
                  <c:v>1</c:v>
                </c:pt>
                <c:pt idx="3306">
                  <c:v>1</c:v>
                </c:pt>
                <c:pt idx="3307">
                  <c:v>1</c:v>
                </c:pt>
                <c:pt idx="3308">
                  <c:v>1</c:v>
                </c:pt>
                <c:pt idx="3309">
                  <c:v>1</c:v>
                </c:pt>
                <c:pt idx="3310">
                  <c:v>1</c:v>
                </c:pt>
                <c:pt idx="3311">
                  <c:v>1</c:v>
                </c:pt>
                <c:pt idx="3312">
                  <c:v>1</c:v>
                </c:pt>
                <c:pt idx="3313">
                  <c:v>1</c:v>
                </c:pt>
                <c:pt idx="3314">
                  <c:v>1</c:v>
                </c:pt>
                <c:pt idx="3315">
                  <c:v>1</c:v>
                </c:pt>
                <c:pt idx="3316">
                  <c:v>1</c:v>
                </c:pt>
                <c:pt idx="3317">
                  <c:v>1</c:v>
                </c:pt>
                <c:pt idx="3318">
                  <c:v>1</c:v>
                </c:pt>
                <c:pt idx="3319">
                  <c:v>0.66666666699999999</c:v>
                </c:pt>
                <c:pt idx="3320">
                  <c:v>1</c:v>
                </c:pt>
                <c:pt idx="3321">
                  <c:v>1</c:v>
                </c:pt>
                <c:pt idx="3322">
                  <c:v>1</c:v>
                </c:pt>
                <c:pt idx="3323">
                  <c:v>1</c:v>
                </c:pt>
                <c:pt idx="3324">
                  <c:v>1</c:v>
                </c:pt>
                <c:pt idx="3325">
                  <c:v>1</c:v>
                </c:pt>
                <c:pt idx="3326">
                  <c:v>1</c:v>
                </c:pt>
                <c:pt idx="3327">
                  <c:v>1</c:v>
                </c:pt>
                <c:pt idx="3328">
                  <c:v>1</c:v>
                </c:pt>
                <c:pt idx="3329">
                  <c:v>1</c:v>
                </c:pt>
                <c:pt idx="3330">
                  <c:v>1</c:v>
                </c:pt>
                <c:pt idx="3331">
                  <c:v>1</c:v>
                </c:pt>
                <c:pt idx="3332">
                  <c:v>0.66666666699999999</c:v>
                </c:pt>
                <c:pt idx="3333">
                  <c:v>1</c:v>
                </c:pt>
                <c:pt idx="3334">
                  <c:v>1</c:v>
                </c:pt>
                <c:pt idx="3335">
                  <c:v>1</c:v>
                </c:pt>
                <c:pt idx="3336">
                  <c:v>1</c:v>
                </c:pt>
                <c:pt idx="3337">
                  <c:v>1</c:v>
                </c:pt>
                <c:pt idx="3338">
                  <c:v>1</c:v>
                </c:pt>
                <c:pt idx="3339">
                  <c:v>1</c:v>
                </c:pt>
                <c:pt idx="3340">
                  <c:v>1</c:v>
                </c:pt>
                <c:pt idx="3341">
                  <c:v>1</c:v>
                </c:pt>
                <c:pt idx="3342">
                  <c:v>1</c:v>
                </c:pt>
                <c:pt idx="3343">
                  <c:v>1</c:v>
                </c:pt>
                <c:pt idx="3344">
                  <c:v>1</c:v>
                </c:pt>
                <c:pt idx="3345">
                  <c:v>1</c:v>
                </c:pt>
                <c:pt idx="3346">
                  <c:v>1</c:v>
                </c:pt>
                <c:pt idx="3347">
                  <c:v>1</c:v>
                </c:pt>
                <c:pt idx="3348">
                  <c:v>1</c:v>
                </c:pt>
                <c:pt idx="3349">
                  <c:v>1</c:v>
                </c:pt>
                <c:pt idx="3350">
                  <c:v>1</c:v>
                </c:pt>
                <c:pt idx="3351">
                  <c:v>1</c:v>
                </c:pt>
                <c:pt idx="3352">
                  <c:v>1</c:v>
                </c:pt>
                <c:pt idx="3353">
                  <c:v>1</c:v>
                </c:pt>
                <c:pt idx="3354">
                  <c:v>1</c:v>
                </c:pt>
                <c:pt idx="3355">
                  <c:v>1</c:v>
                </c:pt>
                <c:pt idx="3356">
                  <c:v>0.66666666699999999</c:v>
                </c:pt>
                <c:pt idx="3357">
                  <c:v>1</c:v>
                </c:pt>
                <c:pt idx="3358">
                  <c:v>1</c:v>
                </c:pt>
                <c:pt idx="3359">
                  <c:v>1</c:v>
                </c:pt>
                <c:pt idx="3360">
                  <c:v>1</c:v>
                </c:pt>
                <c:pt idx="3361">
                  <c:v>1</c:v>
                </c:pt>
                <c:pt idx="3362">
                  <c:v>1</c:v>
                </c:pt>
                <c:pt idx="3363">
                  <c:v>1</c:v>
                </c:pt>
                <c:pt idx="3364">
                  <c:v>1</c:v>
                </c:pt>
                <c:pt idx="3365">
                  <c:v>1</c:v>
                </c:pt>
                <c:pt idx="3366">
                  <c:v>1</c:v>
                </c:pt>
                <c:pt idx="3367">
                  <c:v>1</c:v>
                </c:pt>
                <c:pt idx="3368">
                  <c:v>1</c:v>
                </c:pt>
                <c:pt idx="3369">
                  <c:v>1</c:v>
                </c:pt>
                <c:pt idx="3370">
                  <c:v>1</c:v>
                </c:pt>
                <c:pt idx="3371">
                  <c:v>1</c:v>
                </c:pt>
                <c:pt idx="3372">
                  <c:v>1</c:v>
                </c:pt>
                <c:pt idx="3373">
                  <c:v>1</c:v>
                </c:pt>
                <c:pt idx="3374">
                  <c:v>1</c:v>
                </c:pt>
                <c:pt idx="3375">
                  <c:v>1</c:v>
                </c:pt>
                <c:pt idx="3376">
                  <c:v>1</c:v>
                </c:pt>
                <c:pt idx="3377">
                  <c:v>1</c:v>
                </c:pt>
                <c:pt idx="3378">
                  <c:v>1</c:v>
                </c:pt>
                <c:pt idx="3379">
                  <c:v>1</c:v>
                </c:pt>
                <c:pt idx="3380">
                  <c:v>1</c:v>
                </c:pt>
                <c:pt idx="3381">
                  <c:v>1</c:v>
                </c:pt>
                <c:pt idx="3382">
                  <c:v>1</c:v>
                </c:pt>
                <c:pt idx="3383">
                  <c:v>1</c:v>
                </c:pt>
                <c:pt idx="3384">
                  <c:v>1</c:v>
                </c:pt>
                <c:pt idx="3385">
                  <c:v>1</c:v>
                </c:pt>
                <c:pt idx="3386">
                  <c:v>1</c:v>
                </c:pt>
                <c:pt idx="3387">
                  <c:v>1</c:v>
                </c:pt>
                <c:pt idx="3388">
                  <c:v>1</c:v>
                </c:pt>
                <c:pt idx="3389">
                  <c:v>1</c:v>
                </c:pt>
                <c:pt idx="3390">
                  <c:v>1</c:v>
                </c:pt>
                <c:pt idx="3391">
                  <c:v>1</c:v>
                </c:pt>
                <c:pt idx="3392">
                  <c:v>1</c:v>
                </c:pt>
                <c:pt idx="3393">
                  <c:v>1</c:v>
                </c:pt>
                <c:pt idx="3394">
                  <c:v>1</c:v>
                </c:pt>
                <c:pt idx="3395">
                  <c:v>1</c:v>
                </c:pt>
                <c:pt idx="3396">
                  <c:v>1</c:v>
                </c:pt>
                <c:pt idx="3397">
                  <c:v>1</c:v>
                </c:pt>
                <c:pt idx="3398">
                  <c:v>1</c:v>
                </c:pt>
                <c:pt idx="3399">
                  <c:v>1</c:v>
                </c:pt>
                <c:pt idx="3400">
                  <c:v>1</c:v>
                </c:pt>
                <c:pt idx="3401">
                  <c:v>1</c:v>
                </c:pt>
                <c:pt idx="3402">
                  <c:v>1</c:v>
                </c:pt>
                <c:pt idx="3403">
                  <c:v>1</c:v>
                </c:pt>
                <c:pt idx="3404">
                  <c:v>0.66666666699999999</c:v>
                </c:pt>
                <c:pt idx="3405">
                  <c:v>1</c:v>
                </c:pt>
                <c:pt idx="3406">
                  <c:v>1</c:v>
                </c:pt>
                <c:pt idx="3407">
                  <c:v>1</c:v>
                </c:pt>
                <c:pt idx="3408">
                  <c:v>1</c:v>
                </c:pt>
                <c:pt idx="3409">
                  <c:v>1</c:v>
                </c:pt>
                <c:pt idx="3410">
                  <c:v>1</c:v>
                </c:pt>
                <c:pt idx="3411">
                  <c:v>1</c:v>
                </c:pt>
                <c:pt idx="3412">
                  <c:v>1</c:v>
                </c:pt>
                <c:pt idx="3413">
                  <c:v>1</c:v>
                </c:pt>
                <c:pt idx="3414">
                  <c:v>1</c:v>
                </c:pt>
                <c:pt idx="3415">
                  <c:v>1</c:v>
                </c:pt>
                <c:pt idx="3416">
                  <c:v>1</c:v>
                </c:pt>
                <c:pt idx="3417">
                  <c:v>1</c:v>
                </c:pt>
                <c:pt idx="3418">
                  <c:v>1</c:v>
                </c:pt>
                <c:pt idx="3419">
                  <c:v>1</c:v>
                </c:pt>
                <c:pt idx="3420">
                  <c:v>1</c:v>
                </c:pt>
                <c:pt idx="3421">
                  <c:v>0.33333333300000001</c:v>
                </c:pt>
                <c:pt idx="3422">
                  <c:v>1</c:v>
                </c:pt>
                <c:pt idx="3423">
                  <c:v>1</c:v>
                </c:pt>
                <c:pt idx="3424">
                  <c:v>1</c:v>
                </c:pt>
                <c:pt idx="3425">
                  <c:v>1</c:v>
                </c:pt>
                <c:pt idx="3426">
                  <c:v>1</c:v>
                </c:pt>
                <c:pt idx="3427">
                  <c:v>1</c:v>
                </c:pt>
                <c:pt idx="3428">
                  <c:v>1</c:v>
                </c:pt>
                <c:pt idx="3429">
                  <c:v>1</c:v>
                </c:pt>
                <c:pt idx="3430">
                  <c:v>1</c:v>
                </c:pt>
                <c:pt idx="3431">
                  <c:v>1</c:v>
                </c:pt>
                <c:pt idx="3432">
                  <c:v>1</c:v>
                </c:pt>
                <c:pt idx="3433">
                  <c:v>1</c:v>
                </c:pt>
                <c:pt idx="3434">
                  <c:v>1</c:v>
                </c:pt>
                <c:pt idx="3435">
                  <c:v>1</c:v>
                </c:pt>
                <c:pt idx="3436">
                  <c:v>1</c:v>
                </c:pt>
                <c:pt idx="3437">
                  <c:v>1</c:v>
                </c:pt>
                <c:pt idx="3438">
                  <c:v>1</c:v>
                </c:pt>
                <c:pt idx="3439">
                  <c:v>0.66666666699999999</c:v>
                </c:pt>
                <c:pt idx="3440">
                  <c:v>1</c:v>
                </c:pt>
                <c:pt idx="3441">
                  <c:v>1</c:v>
                </c:pt>
                <c:pt idx="3442">
                  <c:v>1</c:v>
                </c:pt>
                <c:pt idx="3443">
                  <c:v>1</c:v>
                </c:pt>
                <c:pt idx="3444">
                  <c:v>1</c:v>
                </c:pt>
                <c:pt idx="3445">
                  <c:v>1</c:v>
                </c:pt>
                <c:pt idx="3446">
                  <c:v>1</c:v>
                </c:pt>
                <c:pt idx="3447">
                  <c:v>1</c:v>
                </c:pt>
                <c:pt idx="3448">
                  <c:v>1</c:v>
                </c:pt>
                <c:pt idx="3449">
                  <c:v>1</c:v>
                </c:pt>
                <c:pt idx="3450">
                  <c:v>1</c:v>
                </c:pt>
                <c:pt idx="3451">
                  <c:v>1</c:v>
                </c:pt>
                <c:pt idx="3452">
                  <c:v>1</c:v>
                </c:pt>
                <c:pt idx="3453">
                  <c:v>1</c:v>
                </c:pt>
                <c:pt idx="3454">
                  <c:v>1</c:v>
                </c:pt>
                <c:pt idx="3455">
                  <c:v>1</c:v>
                </c:pt>
                <c:pt idx="3456">
                  <c:v>1</c:v>
                </c:pt>
                <c:pt idx="3457">
                  <c:v>1</c:v>
                </c:pt>
                <c:pt idx="3458">
                  <c:v>1</c:v>
                </c:pt>
                <c:pt idx="3459">
                  <c:v>1</c:v>
                </c:pt>
                <c:pt idx="3460">
                  <c:v>1</c:v>
                </c:pt>
                <c:pt idx="3461">
                  <c:v>1</c:v>
                </c:pt>
                <c:pt idx="3462">
                  <c:v>1</c:v>
                </c:pt>
                <c:pt idx="3463">
                  <c:v>1</c:v>
                </c:pt>
                <c:pt idx="3464">
                  <c:v>1</c:v>
                </c:pt>
                <c:pt idx="3465">
                  <c:v>1</c:v>
                </c:pt>
                <c:pt idx="3466">
                  <c:v>1</c:v>
                </c:pt>
                <c:pt idx="3467">
                  <c:v>1</c:v>
                </c:pt>
                <c:pt idx="3468">
                  <c:v>1</c:v>
                </c:pt>
                <c:pt idx="3469">
                  <c:v>1</c:v>
                </c:pt>
                <c:pt idx="3470">
                  <c:v>1</c:v>
                </c:pt>
                <c:pt idx="3471">
                  <c:v>0.66666666699999999</c:v>
                </c:pt>
                <c:pt idx="3472">
                  <c:v>1</c:v>
                </c:pt>
                <c:pt idx="3473">
                  <c:v>1</c:v>
                </c:pt>
                <c:pt idx="3474">
                  <c:v>1</c:v>
                </c:pt>
                <c:pt idx="3475">
                  <c:v>1</c:v>
                </c:pt>
                <c:pt idx="3476">
                  <c:v>1</c:v>
                </c:pt>
                <c:pt idx="3477">
                  <c:v>1</c:v>
                </c:pt>
                <c:pt idx="3478">
                  <c:v>1</c:v>
                </c:pt>
                <c:pt idx="3479">
                  <c:v>1</c:v>
                </c:pt>
                <c:pt idx="3480">
                  <c:v>1</c:v>
                </c:pt>
                <c:pt idx="3481">
                  <c:v>1</c:v>
                </c:pt>
                <c:pt idx="3482">
                  <c:v>1</c:v>
                </c:pt>
                <c:pt idx="3483">
                  <c:v>1</c:v>
                </c:pt>
                <c:pt idx="3484">
                  <c:v>1</c:v>
                </c:pt>
                <c:pt idx="3485">
                  <c:v>0.66666666699999999</c:v>
                </c:pt>
                <c:pt idx="3486">
                  <c:v>1</c:v>
                </c:pt>
                <c:pt idx="3487">
                  <c:v>0.66666666699999999</c:v>
                </c:pt>
                <c:pt idx="3488">
                  <c:v>1</c:v>
                </c:pt>
                <c:pt idx="3489">
                  <c:v>1</c:v>
                </c:pt>
                <c:pt idx="3490">
                  <c:v>1</c:v>
                </c:pt>
                <c:pt idx="3491">
                  <c:v>1</c:v>
                </c:pt>
                <c:pt idx="3492">
                  <c:v>1</c:v>
                </c:pt>
                <c:pt idx="3493">
                  <c:v>1</c:v>
                </c:pt>
                <c:pt idx="3494">
                  <c:v>1</c:v>
                </c:pt>
                <c:pt idx="3495">
                  <c:v>1</c:v>
                </c:pt>
                <c:pt idx="3496">
                  <c:v>1</c:v>
                </c:pt>
                <c:pt idx="3497">
                  <c:v>1</c:v>
                </c:pt>
                <c:pt idx="3498">
                  <c:v>1</c:v>
                </c:pt>
                <c:pt idx="3499">
                  <c:v>1</c:v>
                </c:pt>
                <c:pt idx="3500">
                  <c:v>1</c:v>
                </c:pt>
                <c:pt idx="3501">
                  <c:v>1</c:v>
                </c:pt>
                <c:pt idx="3502">
                  <c:v>1</c:v>
                </c:pt>
                <c:pt idx="3503">
                  <c:v>1</c:v>
                </c:pt>
                <c:pt idx="3504">
                  <c:v>1</c:v>
                </c:pt>
                <c:pt idx="3505">
                  <c:v>1</c:v>
                </c:pt>
                <c:pt idx="3506">
                  <c:v>1</c:v>
                </c:pt>
                <c:pt idx="3507">
                  <c:v>1</c:v>
                </c:pt>
                <c:pt idx="3508">
                  <c:v>1</c:v>
                </c:pt>
                <c:pt idx="3509">
                  <c:v>1</c:v>
                </c:pt>
                <c:pt idx="3510">
                  <c:v>1</c:v>
                </c:pt>
                <c:pt idx="3511">
                  <c:v>1</c:v>
                </c:pt>
                <c:pt idx="3512">
                  <c:v>1</c:v>
                </c:pt>
                <c:pt idx="3513">
                  <c:v>1</c:v>
                </c:pt>
                <c:pt idx="3514">
                  <c:v>1</c:v>
                </c:pt>
                <c:pt idx="3515">
                  <c:v>1</c:v>
                </c:pt>
                <c:pt idx="3516">
                  <c:v>1</c:v>
                </c:pt>
                <c:pt idx="3517">
                  <c:v>1</c:v>
                </c:pt>
                <c:pt idx="3518">
                  <c:v>1</c:v>
                </c:pt>
                <c:pt idx="3519">
                  <c:v>1</c:v>
                </c:pt>
                <c:pt idx="3520">
                  <c:v>1</c:v>
                </c:pt>
                <c:pt idx="3521">
                  <c:v>0.33333333300000001</c:v>
                </c:pt>
                <c:pt idx="3522">
                  <c:v>1</c:v>
                </c:pt>
                <c:pt idx="3523">
                  <c:v>1</c:v>
                </c:pt>
                <c:pt idx="3524">
                  <c:v>1</c:v>
                </c:pt>
                <c:pt idx="3525">
                  <c:v>1</c:v>
                </c:pt>
                <c:pt idx="3526">
                  <c:v>1</c:v>
                </c:pt>
                <c:pt idx="3527">
                  <c:v>1</c:v>
                </c:pt>
                <c:pt idx="3528">
                  <c:v>1</c:v>
                </c:pt>
                <c:pt idx="3529">
                  <c:v>1</c:v>
                </c:pt>
                <c:pt idx="3530">
                  <c:v>1</c:v>
                </c:pt>
                <c:pt idx="3531">
                  <c:v>1</c:v>
                </c:pt>
                <c:pt idx="3532">
                  <c:v>1</c:v>
                </c:pt>
                <c:pt idx="3533">
                  <c:v>1</c:v>
                </c:pt>
                <c:pt idx="3534">
                  <c:v>1</c:v>
                </c:pt>
                <c:pt idx="3535">
                  <c:v>1</c:v>
                </c:pt>
                <c:pt idx="3536">
                  <c:v>1</c:v>
                </c:pt>
                <c:pt idx="3537">
                  <c:v>1</c:v>
                </c:pt>
                <c:pt idx="3538">
                  <c:v>1</c:v>
                </c:pt>
                <c:pt idx="3539">
                  <c:v>1</c:v>
                </c:pt>
                <c:pt idx="3540">
                  <c:v>1</c:v>
                </c:pt>
                <c:pt idx="3541">
                  <c:v>1</c:v>
                </c:pt>
                <c:pt idx="3542">
                  <c:v>1</c:v>
                </c:pt>
                <c:pt idx="3543">
                  <c:v>1</c:v>
                </c:pt>
                <c:pt idx="3544">
                  <c:v>1</c:v>
                </c:pt>
                <c:pt idx="3545">
                  <c:v>1</c:v>
                </c:pt>
                <c:pt idx="3546">
                  <c:v>1</c:v>
                </c:pt>
                <c:pt idx="3547">
                  <c:v>1</c:v>
                </c:pt>
                <c:pt idx="3548">
                  <c:v>1</c:v>
                </c:pt>
                <c:pt idx="3549">
                  <c:v>1</c:v>
                </c:pt>
                <c:pt idx="3550">
                  <c:v>1</c:v>
                </c:pt>
                <c:pt idx="3551">
                  <c:v>1</c:v>
                </c:pt>
                <c:pt idx="3552">
                  <c:v>1</c:v>
                </c:pt>
                <c:pt idx="3553">
                  <c:v>1</c:v>
                </c:pt>
                <c:pt idx="3554">
                  <c:v>1</c:v>
                </c:pt>
                <c:pt idx="3555">
                  <c:v>1</c:v>
                </c:pt>
                <c:pt idx="3556">
                  <c:v>1</c:v>
                </c:pt>
                <c:pt idx="3557">
                  <c:v>1</c:v>
                </c:pt>
                <c:pt idx="3558">
                  <c:v>1</c:v>
                </c:pt>
                <c:pt idx="3559">
                  <c:v>1</c:v>
                </c:pt>
                <c:pt idx="3560">
                  <c:v>1</c:v>
                </c:pt>
                <c:pt idx="3561">
                  <c:v>1</c:v>
                </c:pt>
                <c:pt idx="3562">
                  <c:v>1</c:v>
                </c:pt>
                <c:pt idx="3563">
                  <c:v>1</c:v>
                </c:pt>
                <c:pt idx="3564">
                  <c:v>0.66666666699999999</c:v>
                </c:pt>
                <c:pt idx="3565">
                  <c:v>1</c:v>
                </c:pt>
                <c:pt idx="3566">
                  <c:v>1</c:v>
                </c:pt>
                <c:pt idx="3567">
                  <c:v>1</c:v>
                </c:pt>
                <c:pt idx="3568">
                  <c:v>1</c:v>
                </c:pt>
                <c:pt idx="3569">
                  <c:v>1</c:v>
                </c:pt>
                <c:pt idx="3570">
                  <c:v>1</c:v>
                </c:pt>
                <c:pt idx="3571">
                  <c:v>1</c:v>
                </c:pt>
                <c:pt idx="3572">
                  <c:v>1</c:v>
                </c:pt>
                <c:pt idx="3573">
                  <c:v>1</c:v>
                </c:pt>
                <c:pt idx="3574">
                  <c:v>1</c:v>
                </c:pt>
                <c:pt idx="3575">
                  <c:v>1</c:v>
                </c:pt>
                <c:pt idx="3576">
                  <c:v>1</c:v>
                </c:pt>
                <c:pt idx="3577">
                  <c:v>1</c:v>
                </c:pt>
                <c:pt idx="3578">
                  <c:v>1</c:v>
                </c:pt>
                <c:pt idx="3579">
                  <c:v>1</c:v>
                </c:pt>
                <c:pt idx="3580">
                  <c:v>1</c:v>
                </c:pt>
                <c:pt idx="3581">
                  <c:v>1</c:v>
                </c:pt>
                <c:pt idx="3582">
                  <c:v>1</c:v>
                </c:pt>
                <c:pt idx="3583">
                  <c:v>1</c:v>
                </c:pt>
                <c:pt idx="3584">
                  <c:v>1</c:v>
                </c:pt>
                <c:pt idx="3585">
                  <c:v>1</c:v>
                </c:pt>
                <c:pt idx="3586">
                  <c:v>1</c:v>
                </c:pt>
                <c:pt idx="3587">
                  <c:v>1</c:v>
                </c:pt>
                <c:pt idx="3588">
                  <c:v>1</c:v>
                </c:pt>
                <c:pt idx="3589">
                  <c:v>1</c:v>
                </c:pt>
                <c:pt idx="3590">
                  <c:v>1</c:v>
                </c:pt>
                <c:pt idx="3591">
                  <c:v>1</c:v>
                </c:pt>
                <c:pt idx="3592">
                  <c:v>1</c:v>
                </c:pt>
                <c:pt idx="3593">
                  <c:v>1</c:v>
                </c:pt>
                <c:pt idx="3594">
                  <c:v>1</c:v>
                </c:pt>
                <c:pt idx="3595">
                  <c:v>1</c:v>
                </c:pt>
                <c:pt idx="3596">
                  <c:v>1</c:v>
                </c:pt>
                <c:pt idx="3597">
                  <c:v>1</c:v>
                </c:pt>
                <c:pt idx="3598">
                  <c:v>1</c:v>
                </c:pt>
                <c:pt idx="3599">
                  <c:v>1</c:v>
                </c:pt>
                <c:pt idx="3600">
                  <c:v>1</c:v>
                </c:pt>
                <c:pt idx="3601">
                  <c:v>1</c:v>
                </c:pt>
                <c:pt idx="3602">
                  <c:v>1</c:v>
                </c:pt>
                <c:pt idx="3603">
                  <c:v>1</c:v>
                </c:pt>
                <c:pt idx="3604">
                  <c:v>1</c:v>
                </c:pt>
                <c:pt idx="3605">
                  <c:v>1</c:v>
                </c:pt>
                <c:pt idx="3606">
                  <c:v>1</c:v>
                </c:pt>
                <c:pt idx="3607">
                  <c:v>1</c:v>
                </c:pt>
                <c:pt idx="3608">
                  <c:v>1</c:v>
                </c:pt>
                <c:pt idx="3609">
                  <c:v>1</c:v>
                </c:pt>
                <c:pt idx="3610">
                  <c:v>1</c:v>
                </c:pt>
                <c:pt idx="3611">
                  <c:v>0.66666666699999999</c:v>
                </c:pt>
                <c:pt idx="3612">
                  <c:v>1</c:v>
                </c:pt>
                <c:pt idx="3613">
                  <c:v>1</c:v>
                </c:pt>
                <c:pt idx="3614">
                  <c:v>1</c:v>
                </c:pt>
                <c:pt idx="3615">
                  <c:v>1</c:v>
                </c:pt>
                <c:pt idx="3616">
                  <c:v>1</c:v>
                </c:pt>
                <c:pt idx="3617">
                  <c:v>1</c:v>
                </c:pt>
                <c:pt idx="3618">
                  <c:v>1</c:v>
                </c:pt>
                <c:pt idx="3619">
                  <c:v>1</c:v>
                </c:pt>
                <c:pt idx="3620">
                  <c:v>1</c:v>
                </c:pt>
                <c:pt idx="3621">
                  <c:v>1</c:v>
                </c:pt>
                <c:pt idx="3622">
                  <c:v>1</c:v>
                </c:pt>
                <c:pt idx="3623">
                  <c:v>1</c:v>
                </c:pt>
                <c:pt idx="3624">
                  <c:v>1</c:v>
                </c:pt>
                <c:pt idx="3625">
                  <c:v>1</c:v>
                </c:pt>
                <c:pt idx="3626">
                  <c:v>1</c:v>
                </c:pt>
                <c:pt idx="3627">
                  <c:v>1</c:v>
                </c:pt>
                <c:pt idx="3628">
                  <c:v>1</c:v>
                </c:pt>
                <c:pt idx="3629">
                  <c:v>1</c:v>
                </c:pt>
                <c:pt idx="3630">
                  <c:v>1</c:v>
                </c:pt>
                <c:pt idx="3631">
                  <c:v>1</c:v>
                </c:pt>
                <c:pt idx="3632">
                  <c:v>1</c:v>
                </c:pt>
                <c:pt idx="3633">
                  <c:v>1</c:v>
                </c:pt>
                <c:pt idx="3634">
                  <c:v>1</c:v>
                </c:pt>
                <c:pt idx="3635">
                  <c:v>1</c:v>
                </c:pt>
                <c:pt idx="3636">
                  <c:v>1</c:v>
                </c:pt>
                <c:pt idx="3637">
                  <c:v>1</c:v>
                </c:pt>
                <c:pt idx="3638">
                  <c:v>1</c:v>
                </c:pt>
                <c:pt idx="3639">
                  <c:v>1</c:v>
                </c:pt>
                <c:pt idx="3640">
                  <c:v>1</c:v>
                </c:pt>
                <c:pt idx="3641">
                  <c:v>1</c:v>
                </c:pt>
                <c:pt idx="3642">
                  <c:v>1</c:v>
                </c:pt>
                <c:pt idx="3643">
                  <c:v>1</c:v>
                </c:pt>
                <c:pt idx="3644">
                  <c:v>1</c:v>
                </c:pt>
                <c:pt idx="3645">
                  <c:v>1</c:v>
                </c:pt>
                <c:pt idx="3646">
                  <c:v>1</c:v>
                </c:pt>
                <c:pt idx="3647">
                  <c:v>1</c:v>
                </c:pt>
                <c:pt idx="3648">
                  <c:v>1</c:v>
                </c:pt>
                <c:pt idx="3649">
                  <c:v>1</c:v>
                </c:pt>
                <c:pt idx="3650">
                  <c:v>1</c:v>
                </c:pt>
                <c:pt idx="3651">
                  <c:v>1</c:v>
                </c:pt>
                <c:pt idx="3652">
                  <c:v>1</c:v>
                </c:pt>
                <c:pt idx="3653">
                  <c:v>1</c:v>
                </c:pt>
                <c:pt idx="3654">
                  <c:v>1</c:v>
                </c:pt>
                <c:pt idx="3655">
                  <c:v>1</c:v>
                </c:pt>
                <c:pt idx="3656">
                  <c:v>0.33333333300000001</c:v>
                </c:pt>
                <c:pt idx="3657">
                  <c:v>1</c:v>
                </c:pt>
                <c:pt idx="3658">
                  <c:v>1</c:v>
                </c:pt>
                <c:pt idx="3659">
                  <c:v>0.66666666699999999</c:v>
                </c:pt>
                <c:pt idx="3660">
                  <c:v>1</c:v>
                </c:pt>
                <c:pt idx="3661">
                  <c:v>1</c:v>
                </c:pt>
                <c:pt idx="3662">
                  <c:v>1</c:v>
                </c:pt>
                <c:pt idx="3663">
                  <c:v>1</c:v>
                </c:pt>
                <c:pt idx="3664">
                  <c:v>1</c:v>
                </c:pt>
                <c:pt idx="3665">
                  <c:v>1</c:v>
                </c:pt>
                <c:pt idx="3666">
                  <c:v>1</c:v>
                </c:pt>
                <c:pt idx="3667">
                  <c:v>1</c:v>
                </c:pt>
                <c:pt idx="3668">
                  <c:v>1</c:v>
                </c:pt>
                <c:pt idx="3669">
                  <c:v>1</c:v>
                </c:pt>
                <c:pt idx="3670">
                  <c:v>1</c:v>
                </c:pt>
                <c:pt idx="3671">
                  <c:v>1</c:v>
                </c:pt>
                <c:pt idx="3672">
                  <c:v>1</c:v>
                </c:pt>
                <c:pt idx="3673">
                  <c:v>1</c:v>
                </c:pt>
                <c:pt idx="3674">
                  <c:v>1</c:v>
                </c:pt>
                <c:pt idx="3675">
                  <c:v>1</c:v>
                </c:pt>
                <c:pt idx="3676">
                  <c:v>1</c:v>
                </c:pt>
                <c:pt idx="3677">
                  <c:v>1</c:v>
                </c:pt>
                <c:pt idx="3678">
                  <c:v>1</c:v>
                </c:pt>
                <c:pt idx="3679">
                  <c:v>1</c:v>
                </c:pt>
                <c:pt idx="3680">
                  <c:v>1</c:v>
                </c:pt>
                <c:pt idx="3681">
                  <c:v>1</c:v>
                </c:pt>
                <c:pt idx="3682">
                  <c:v>1</c:v>
                </c:pt>
                <c:pt idx="3683">
                  <c:v>1</c:v>
                </c:pt>
                <c:pt idx="3684">
                  <c:v>1</c:v>
                </c:pt>
                <c:pt idx="3685">
                  <c:v>1</c:v>
                </c:pt>
                <c:pt idx="3686">
                  <c:v>1</c:v>
                </c:pt>
                <c:pt idx="3687">
                  <c:v>1</c:v>
                </c:pt>
                <c:pt idx="3688">
                  <c:v>0.66666666699999999</c:v>
                </c:pt>
                <c:pt idx="3689">
                  <c:v>1</c:v>
                </c:pt>
                <c:pt idx="3690">
                  <c:v>1</c:v>
                </c:pt>
                <c:pt idx="3691">
                  <c:v>1</c:v>
                </c:pt>
                <c:pt idx="3692">
                  <c:v>1</c:v>
                </c:pt>
                <c:pt idx="3693">
                  <c:v>1</c:v>
                </c:pt>
                <c:pt idx="3694">
                  <c:v>1</c:v>
                </c:pt>
                <c:pt idx="3695">
                  <c:v>1</c:v>
                </c:pt>
                <c:pt idx="3696">
                  <c:v>1</c:v>
                </c:pt>
                <c:pt idx="3697">
                  <c:v>0.66666666699999999</c:v>
                </c:pt>
                <c:pt idx="3698">
                  <c:v>1</c:v>
                </c:pt>
                <c:pt idx="3699">
                  <c:v>0.33333333300000001</c:v>
                </c:pt>
                <c:pt idx="3700">
                  <c:v>1</c:v>
                </c:pt>
                <c:pt idx="3701">
                  <c:v>0.66666666699999999</c:v>
                </c:pt>
                <c:pt idx="3702">
                  <c:v>1</c:v>
                </c:pt>
                <c:pt idx="3703">
                  <c:v>1</c:v>
                </c:pt>
                <c:pt idx="3704">
                  <c:v>1</c:v>
                </c:pt>
                <c:pt idx="3705">
                  <c:v>1</c:v>
                </c:pt>
                <c:pt idx="3706">
                  <c:v>1</c:v>
                </c:pt>
                <c:pt idx="3707">
                  <c:v>1</c:v>
                </c:pt>
                <c:pt idx="3708">
                  <c:v>1</c:v>
                </c:pt>
                <c:pt idx="3709">
                  <c:v>1</c:v>
                </c:pt>
                <c:pt idx="3710">
                  <c:v>1</c:v>
                </c:pt>
                <c:pt idx="3711">
                  <c:v>1</c:v>
                </c:pt>
                <c:pt idx="3712">
                  <c:v>1</c:v>
                </c:pt>
                <c:pt idx="3713">
                  <c:v>1</c:v>
                </c:pt>
                <c:pt idx="3714">
                  <c:v>1</c:v>
                </c:pt>
                <c:pt idx="3715">
                  <c:v>0.33333333300000001</c:v>
                </c:pt>
                <c:pt idx="3716">
                  <c:v>1</c:v>
                </c:pt>
                <c:pt idx="3717">
                  <c:v>1</c:v>
                </c:pt>
                <c:pt idx="3718">
                  <c:v>1</c:v>
                </c:pt>
                <c:pt idx="3719">
                  <c:v>1</c:v>
                </c:pt>
                <c:pt idx="3720">
                  <c:v>1</c:v>
                </c:pt>
                <c:pt idx="3721">
                  <c:v>1</c:v>
                </c:pt>
                <c:pt idx="3722">
                  <c:v>1</c:v>
                </c:pt>
                <c:pt idx="3723">
                  <c:v>1</c:v>
                </c:pt>
                <c:pt idx="3724">
                  <c:v>1</c:v>
                </c:pt>
                <c:pt idx="3725">
                  <c:v>1</c:v>
                </c:pt>
                <c:pt idx="3726">
                  <c:v>1</c:v>
                </c:pt>
                <c:pt idx="3727">
                  <c:v>1</c:v>
                </c:pt>
                <c:pt idx="3728">
                  <c:v>1</c:v>
                </c:pt>
                <c:pt idx="3729">
                  <c:v>1</c:v>
                </c:pt>
                <c:pt idx="3730">
                  <c:v>1</c:v>
                </c:pt>
                <c:pt idx="3731">
                  <c:v>1</c:v>
                </c:pt>
                <c:pt idx="3732">
                  <c:v>1</c:v>
                </c:pt>
                <c:pt idx="3733">
                  <c:v>1</c:v>
                </c:pt>
                <c:pt idx="3734">
                  <c:v>0.66666666699999999</c:v>
                </c:pt>
                <c:pt idx="3735">
                  <c:v>1</c:v>
                </c:pt>
                <c:pt idx="3736">
                  <c:v>1</c:v>
                </c:pt>
                <c:pt idx="3737">
                  <c:v>1</c:v>
                </c:pt>
                <c:pt idx="3738">
                  <c:v>1</c:v>
                </c:pt>
                <c:pt idx="3739">
                  <c:v>1</c:v>
                </c:pt>
                <c:pt idx="3740">
                  <c:v>1</c:v>
                </c:pt>
                <c:pt idx="3741">
                  <c:v>1</c:v>
                </c:pt>
                <c:pt idx="3742">
                  <c:v>1</c:v>
                </c:pt>
                <c:pt idx="3743">
                  <c:v>1</c:v>
                </c:pt>
                <c:pt idx="3744">
                  <c:v>1</c:v>
                </c:pt>
                <c:pt idx="3745">
                  <c:v>0.33333333300000001</c:v>
                </c:pt>
                <c:pt idx="3746">
                  <c:v>1</c:v>
                </c:pt>
                <c:pt idx="3747">
                  <c:v>1</c:v>
                </c:pt>
                <c:pt idx="3748">
                  <c:v>1</c:v>
                </c:pt>
                <c:pt idx="3749">
                  <c:v>1</c:v>
                </c:pt>
                <c:pt idx="3750">
                  <c:v>1</c:v>
                </c:pt>
                <c:pt idx="3751">
                  <c:v>1</c:v>
                </c:pt>
                <c:pt idx="3752">
                  <c:v>1</c:v>
                </c:pt>
                <c:pt idx="3753">
                  <c:v>1</c:v>
                </c:pt>
                <c:pt idx="3754">
                  <c:v>1</c:v>
                </c:pt>
                <c:pt idx="3755">
                  <c:v>1</c:v>
                </c:pt>
                <c:pt idx="3756">
                  <c:v>1</c:v>
                </c:pt>
                <c:pt idx="3757">
                  <c:v>1</c:v>
                </c:pt>
                <c:pt idx="3758">
                  <c:v>1</c:v>
                </c:pt>
                <c:pt idx="3759">
                  <c:v>1</c:v>
                </c:pt>
                <c:pt idx="3760">
                  <c:v>1</c:v>
                </c:pt>
                <c:pt idx="3761">
                  <c:v>1</c:v>
                </c:pt>
                <c:pt idx="3762">
                  <c:v>1</c:v>
                </c:pt>
                <c:pt idx="3763">
                  <c:v>1</c:v>
                </c:pt>
                <c:pt idx="3764">
                  <c:v>1</c:v>
                </c:pt>
                <c:pt idx="3765">
                  <c:v>1</c:v>
                </c:pt>
                <c:pt idx="3766">
                  <c:v>1</c:v>
                </c:pt>
                <c:pt idx="3767">
                  <c:v>1</c:v>
                </c:pt>
                <c:pt idx="3768">
                  <c:v>1</c:v>
                </c:pt>
                <c:pt idx="3769">
                  <c:v>1</c:v>
                </c:pt>
                <c:pt idx="3770">
                  <c:v>1</c:v>
                </c:pt>
                <c:pt idx="3771">
                  <c:v>1</c:v>
                </c:pt>
                <c:pt idx="3772">
                  <c:v>1</c:v>
                </c:pt>
                <c:pt idx="3773">
                  <c:v>1</c:v>
                </c:pt>
                <c:pt idx="3774">
                  <c:v>1</c:v>
                </c:pt>
                <c:pt idx="3775">
                  <c:v>1</c:v>
                </c:pt>
                <c:pt idx="3776">
                  <c:v>1</c:v>
                </c:pt>
                <c:pt idx="3777">
                  <c:v>1</c:v>
                </c:pt>
                <c:pt idx="3778">
                  <c:v>1</c:v>
                </c:pt>
                <c:pt idx="3779">
                  <c:v>0.66666666699999999</c:v>
                </c:pt>
                <c:pt idx="3780">
                  <c:v>1</c:v>
                </c:pt>
                <c:pt idx="3781">
                  <c:v>1</c:v>
                </c:pt>
                <c:pt idx="3782">
                  <c:v>1</c:v>
                </c:pt>
                <c:pt idx="3783">
                  <c:v>1</c:v>
                </c:pt>
                <c:pt idx="3784">
                  <c:v>1</c:v>
                </c:pt>
                <c:pt idx="3785">
                  <c:v>1</c:v>
                </c:pt>
                <c:pt idx="3786">
                  <c:v>1</c:v>
                </c:pt>
                <c:pt idx="3787">
                  <c:v>1</c:v>
                </c:pt>
                <c:pt idx="3788">
                  <c:v>1</c:v>
                </c:pt>
                <c:pt idx="3789">
                  <c:v>1</c:v>
                </c:pt>
                <c:pt idx="3790">
                  <c:v>1</c:v>
                </c:pt>
                <c:pt idx="3791">
                  <c:v>1</c:v>
                </c:pt>
                <c:pt idx="3792">
                  <c:v>1</c:v>
                </c:pt>
                <c:pt idx="3793">
                  <c:v>1</c:v>
                </c:pt>
                <c:pt idx="3794">
                  <c:v>1</c:v>
                </c:pt>
                <c:pt idx="3795">
                  <c:v>1</c:v>
                </c:pt>
                <c:pt idx="3796">
                  <c:v>1</c:v>
                </c:pt>
                <c:pt idx="3797">
                  <c:v>1</c:v>
                </c:pt>
                <c:pt idx="3798">
                  <c:v>1</c:v>
                </c:pt>
                <c:pt idx="3799">
                  <c:v>1</c:v>
                </c:pt>
                <c:pt idx="3800">
                  <c:v>1</c:v>
                </c:pt>
                <c:pt idx="3801">
                  <c:v>1</c:v>
                </c:pt>
                <c:pt idx="3802">
                  <c:v>1</c:v>
                </c:pt>
                <c:pt idx="3803">
                  <c:v>1</c:v>
                </c:pt>
                <c:pt idx="3804">
                  <c:v>1</c:v>
                </c:pt>
                <c:pt idx="3805">
                  <c:v>1</c:v>
                </c:pt>
                <c:pt idx="3806">
                  <c:v>1</c:v>
                </c:pt>
                <c:pt idx="3807">
                  <c:v>1</c:v>
                </c:pt>
                <c:pt idx="3808">
                  <c:v>1</c:v>
                </c:pt>
                <c:pt idx="3809">
                  <c:v>1</c:v>
                </c:pt>
                <c:pt idx="3810">
                  <c:v>1</c:v>
                </c:pt>
                <c:pt idx="3811">
                  <c:v>1</c:v>
                </c:pt>
                <c:pt idx="3812">
                  <c:v>1</c:v>
                </c:pt>
                <c:pt idx="3813">
                  <c:v>1</c:v>
                </c:pt>
                <c:pt idx="3814">
                  <c:v>0.33333333300000001</c:v>
                </c:pt>
                <c:pt idx="3815">
                  <c:v>1</c:v>
                </c:pt>
                <c:pt idx="3816">
                  <c:v>1</c:v>
                </c:pt>
                <c:pt idx="3817">
                  <c:v>1</c:v>
                </c:pt>
                <c:pt idx="3818">
                  <c:v>1</c:v>
                </c:pt>
                <c:pt idx="3819">
                  <c:v>1</c:v>
                </c:pt>
                <c:pt idx="3820">
                  <c:v>1</c:v>
                </c:pt>
                <c:pt idx="3821">
                  <c:v>1</c:v>
                </c:pt>
                <c:pt idx="3822">
                  <c:v>1</c:v>
                </c:pt>
                <c:pt idx="3823">
                  <c:v>1</c:v>
                </c:pt>
                <c:pt idx="3824">
                  <c:v>1</c:v>
                </c:pt>
                <c:pt idx="3825">
                  <c:v>1</c:v>
                </c:pt>
                <c:pt idx="3826">
                  <c:v>1</c:v>
                </c:pt>
                <c:pt idx="3827">
                  <c:v>1</c:v>
                </c:pt>
                <c:pt idx="3828">
                  <c:v>1</c:v>
                </c:pt>
                <c:pt idx="3829">
                  <c:v>1</c:v>
                </c:pt>
                <c:pt idx="3830">
                  <c:v>1</c:v>
                </c:pt>
                <c:pt idx="3831">
                  <c:v>1</c:v>
                </c:pt>
                <c:pt idx="3832">
                  <c:v>1</c:v>
                </c:pt>
                <c:pt idx="3833">
                  <c:v>1</c:v>
                </c:pt>
                <c:pt idx="3834">
                  <c:v>1</c:v>
                </c:pt>
                <c:pt idx="3835">
                  <c:v>1</c:v>
                </c:pt>
                <c:pt idx="3836">
                  <c:v>1</c:v>
                </c:pt>
                <c:pt idx="3837">
                  <c:v>1</c:v>
                </c:pt>
                <c:pt idx="3838">
                  <c:v>1</c:v>
                </c:pt>
                <c:pt idx="3839">
                  <c:v>1</c:v>
                </c:pt>
                <c:pt idx="3840">
                  <c:v>1</c:v>
                </c:pt>
                <c:pt idx="3841">
                  <c:v>0.66666666699999999</c:v>
                </c:pt>
                <c:pt idx="3842">
                  <c:v>1</c:v>
                </c:pt>
                <c:pt idx="3843">
                  <c:v>1</c:v>
                </c:pt>
                <c:pt idx="3844">
                  <c:v>1</c:v>
                </c:pt>
                <c:pt idx="3845">
                  <c:v>1</c:v>
                </c:pt>
                <c:pt idx="3846">
                  <c:v>1</c:v>
                </c:pt>
                <c:pt idx="3847">
                  <c:v>1</c:v>
                </c:pt>
                <c:pt idx="3848">
                  <c:v>1</c:v>
                </c:pt>
                <c:pt idx="3849">
                  <c:v>1</c:v>
                </c:pt>
                <c:pt idx="3850">
                  <c:v>1</c:v>
                </c:pt>
                <c:pt idx="3851">
                  <c:v>1</c:v>
                </c:pt>
                <c:pt idx="3852">
                  <c:v>1</c:v>
                </c:pt>
                <c:pt idx="3853">
                  <c:v>1</c:v>
                </c:pt>
                <c:pt idx="3854">
                  <c:v>1</c:v>
                </c:pt>
                <c:pt idx="3855">
                  <c:v>1</c:v>
                </c:pt>
                <c:pt idx="3856">
                  <c:v>1</c:v>
                </c:pt>
                <c:pt idx="3857">
                  <c:v>1</c:v>
                </c:pt>
                <c:pt idx="3858">
                  <c:v>1</c:v>
                </c:pt>
                <c:pt idx="3859">
                  <c:v>1</c:v>
                </c:pt>
                <c:pt idx="3860">
                  <c:v>1</c:v>
                </c:pt>
                <c:pt idx="3861">
                  <c:v>1</c:v>
                </c:pt>
                <c:pt idx="3862">
                  <c:v>1</c:v>
                </c:pt>
                <c:pt idx="3863">
                  <c:v>1</c:v>
                </c:pt>
                <c:pt idx="3864">
                  <c:v>1</c:v>
                </c:pt>
                <c:pt idx="3865">
                  <c:v>1</c:v>
                </c:pt>
                <c:pt idx="3866">
                  <c:v>1</c:v>
                </c:pt>
                <c:pt idx="3867">
                  <c:v>1</c:v>
                </c:pt>
                <c:pt idx="3868">
                  <c:v>1</c:v>
                </c:pt>
                <c:pt idx="3869">
                  <c:v>1</c:v>
                </c:pt>
                <c:pt idx="3870">
                  <c:v>1</c:v>
                </c:pt>
                <c:pt idx="3871">
                  <c:v>1</c:v>
                </c:pt>
                <c:pt idx="3872">
                  <c:v>1</c:v>
                </c:pt>
                <c:pt idx="3873">
                  <c:v>1</c:v>
                </c:pt>
                <c:pt idx="3874">
                  <c:v>1</c:v>
                </c:pt>
                <c:pt idx="3875">
                  <c:v>1</c:v>
                </c:pt>
                <c:pt idx="3876">
                  <c:v>1</c:v>
                </c:pt>
                <c:pt idx="3877">
                  <c:v>1</c:v>
                </c:pt>
                <c:pt idx="3878">
                  <c:v>1</c:v>
                </c:pt>
                <c:pt idx="3879">
                  <c:v>1</c:v>
                </c:pt>
                <c:pt idx="3880">
                  <c:v>0.66666666699999999</c:v>
                </c:pt>
                <c:pt idx="3881">
                  <c:v>1</c:v>
                </c:pt>
                <c:pt idx="3882">
                  <c:v>1</c:v>
                </c:pt>
                <c:pt idx="3883">
                  <c:v>0.66666666699999999</c:v>
                </c:pt>
                <c:pt idx="3884">
                  <c:v>1</c:v>
                </c:pt>
                <c:pt idx="3885">
                  <c:v>1</c:v>
                </c:pt>
                <c:pt idx="3886">
                  <c:v>1</c:v>
                </c:pt>
                <c:pt idx="3887">
                  <c:v>1</c:v>
                </c:pt>
                <c:pt idx="3888">
                  <c:v>1</c:v>
                </c:pt>
                <c:pt idx="3889">
                  <c:v>1</c:v>
                </c:pt>
                <c:pt idx="3890">
                  <c:v>1</c:v>
                </c:pt>
                <c:pt idx="3891">
                  <c:v>0.66666666699999999</c:v>
                </c:pt>
                <c:pt idx="3892">
                  <c:v>1</c:v>
                </c:pt>
                <c:pt idx="3893">
                  <c:v>1</c:v>
                </c:pt>
                <c:pt idx="3894">
                  <c:v>1</c:v>
                </c:pt>
                <c:pt idx="3895">
                  <c:v>1</c:v>
                </c:pt>
                <c:pt idx="3896">
                  <c:v>1</c:v>
                </c:pt>
                <c:pt idx="3897">
                  <c:v>1</c:v>
                </c:pt>
                <c:pt idx="3898">
                  <c:v>1</c:v>
                </c:pt>
                <c:pt idx="3899">
                  <c:v>1</c:v>
                </c:pt>
                <c:pt idx="3900">
                  <c:v>1</c:v>
                </c:pt>
                <c:pt idx="3901">
                  <c:v>1</c:v>
                </c:pt>
                <c:pt idx="3902">
                  <c:v>1</c:v>
                </c:pt>
                <c:pt idx="3903">
                  <c:v>1</c:v>
                </c:pt>
                <c:pt idx="3904">
                  <c:v>1</c:v>
                </c:pt>
                <c:pt idx="3905">
                  <c:v>1</c:v>
                </c:pt>
                <c:pt idx="3906">
                  <c:v>1</c:v>
                </c:pt>
                <c:pt idx="3907">
                  <c:v>1</c:v>
                </c:pt>
                <c:pt idx="3908">
                  <c:v>1</c:v>
                </c:pt>
                <c:pt idx="3909">
                  <c:v>1</c:v>
                </c:pt>
                <c:pt idx="3910">
                  <c:v>1</c:v>
                </c:pt>
                <c:pt idx="3911">
                  <c:v>1</c:v>
                </c:pt>
                <c:pt idx="3912">
                  <c:v>1</c:v>
                </c:pt>
                <c:pt idx="3913">
                  <c:v>1</c:v>
                </c:pt>
                <c:pt idx="3914">
                  <c:v>1</c:v>
                </c:pt>
                <c:pt idx="3915">
                  <c:v>1</c:v>
                </c:pt>
                <c:pt idx="3916">
                  <c:v>1</c:v>
                </c:pt>
                <c:pt idx="3917">
                  <c:v>1</c:v>
                </c:pt>
                <c:pt idx="3918">
                  <c:v>0.33333333300000001</c:v>
                </c:pt>
                <c:pt idx="3919">
                  <c:v>1</c:v>
                </c:pt>
                <c:pt idx="3920">
                  <c:v>1</c:v>
                </c:pt>
                <c:pt idx="3921">
                  <c:v>1</c:v>
                </c:pt>
                <c:pt idx="3922">
                  <c:v>1</c:v>
                </c:pt>
                <c:pt idx="3923">
                  <c:v>1</c:v>
                </c:pt>
                <c:pt idx="3924">
                  <c:v>1</c:v>
                </c:pt>
                <c:pt idx="3925">
                  <c:v>1</c:v>
                </c:pt>
                <c:pt idx="3926">
                  <c:v>1</c:v>
                </c:pt>
                <c:pt idx="3927">
                  <c:v>1</c:v>
                </c:pt>
                <c:pt idx="3928">
                  <c:v>1</c:v>
                </c:pt>
                <c:pt idx="3929">
                  <c:v>1</c:v>
                </c:pt>
                <c:pt idx="3930">
                  <c:v>1</c:v>
                </c:pt>
                <c:pt idx="3931">
                  <c:v>1</c:v>
                </c:pt>
                <c:pt idx="3932">
                  <c:v>1</c:v>
                </c:pt>
                <c:pt idx="3933">
                  <c:v>1</c:v>
                </c:pt>
                <c:pt idx="3934">
                  <c:v>1</c:v>
                </c:pt>
                <c:pt idx="3935">
                  <c:v>1</c:v>
                </c:pt>
                <c:pt idx="3936">
                  <c:v>1</c:v>
                </c:pt>
                <c:pt idx="3937">
                  <c:v>1</c:v>
                </c:pt>
                <c:pt idx="3938">
                  <c:v>1</c:v>
                </c:pt>
                <c:pt idx="3939">
                  <c:v>1</c:v>
                </c:pt>
                <c:pt idx="3940">
                  <c:v>1</c:v>
                </c:pt>
                <c:pt idx="3941">
                  <c:v>0.33333333300000001</c:v>
                </c:pt>
                <c:pt idx="3942">
                  <c:v>0.66666666699999999</c:v>
                </c:pt>
                <c:pt idx="3943">
                  <c:v>1</c:v>
                </c:pt>
                <c:pt idx="3944">
                  <c:v>1</c:v>
                </c:pt>
                <c:pt idx="3945">
                  <c:v>1</c:v>
                </c:pt>
                <c:pt idx="3946">
                  <c:v>1</c:v>
                </c:pt>
                <c:pt idx="3947">
                  <c:v>1</c:v>
                </c:pt>
                <c:pt idx="3948">
                  <c:v>1</c:v>
                </c:pt>
                <c:pt idx="3949">
                  <c:v>1</c:v>
                </c:pt>
                <c:pt idx="3950">
                  <c:v>1</c:v>
                </c:pt>
                <c:pt idx="3951">
                  <c:v>1</c:v>
                </c:pt>
                <c:pt idx="3952">
                  <c:v>1</c:v>
                </c:pt>
                <c:pt idx="3953">
                  <c:v>1</c:v>
                </c:pt>
                <c:pt idx="3954">
                  <c:v>1</c:v>
                </c:pt>
                <c:pt idx="3955">
                  <c:v>1</c:v>
                </c:pt>
                <c:pt idx="3956">
                  <c:v>1</c:v>
                </c:pt>
                <c:pt idx="3957">
                  <c:v>1</c:v>
                </c:pt>
                <c:pt idx="3958">
                  <c:v>1</c:v>
                </c:pt>
                <c:pt idx="3959">
                  <c:v>1</c:v>
                </c:pt>
                <c:pt idx="3960">
                  <c:v>1</c:v>
                </c:pt>
                <c:pt idx="3961">
                  <c:v>1</c:v>
                </c:pt>
                <c:pt idx="3962">
                  <c:v>1</c:v>
                </c:pt>
                <c:pt idx="3963">
                  <c:v>1</c:v>
                </c:pt>
                <c:pt idx="3964">
                  <c:v>1</c:v>
                </c:pt>
                <c:pt idx="3965">
                  <c:v>1</c:v>
                </c:pt>
                <c:pt idx="3966">
                  <c:v>1</c:v>
                </c:pt>
                <c:pt idx="3967">
                  <c:v>1</c:v>
                </c:pt>
                <c:pt idx="3968">
                  <c:v>1</c:v>
                </c:pt>
                <c:pt idx="3969">
                  <c:v>1</c:v>
                </c:pt>
                <c:pt idx="3970">
                  <c:v>1</c:v>
                </c:pt>
                <c:pt idx="3971">
                  <c:v>1</c:v>
                </c:pt>
                <c:pt idx="3972">
                  <c:v>1</c:v>
                </c:pt>
                <c:pt idx="3973">
                  <c:v>1</c:v>
                </c:pt>
                <c:pt idx="3974">
                  <c:v>1</c:v>
                </c:pt>
                <c:pt idx="3975">
                  <c:v>1</c:v>
                </c:pt>
                <c:pt idx="3976">
                  <c:v>1</c:v>
                </c:pt>
                <c:pt idx="3977">
                  <c:v>1</c:v>
                </c:pt>
                <c:pt idx="3978">
                  <c:v>1</c:v>
                </c:pt>
                <c:pt idx="3979">
                  <c:v>1</c:v>
                </c:pt>
                <c:pt idx="3980">
                  <c:v>1</c:v>
                </c:pt>
                <c:pt idx="3981">
                  <c:v>0.66666666699999999</c:v>
                </c:pt>
                <c:pt idx="3982">
                  <c:v>1</c:v>
                </c:pt>
                <c:pt idx="3983">
                  <c:v>1</c:v>
                </c:pt>
                <c:pt idx="3984">
                  <c:v>1</c:v>
                </c:pt>
                <c:pt idx="3985">
                  <c:v>1</c:v>
                </c:pt>
                <c:pt idx="3986">
                  <c:v>1</c:v>
                </c:pt>
                <c:pt idx="3987">
                  <c:v>1</c:v>
                </c:pt>
                <c:pt idx="3988">
                  <c:v>1</c:v>
                </c:pt>
                <c:pt idx="3989">
                  <c:v>1</c:v>
                </c:pt>
                <c:pt idx="3990">
                  <c:v>1</c:v>
                </c:pt>
                <c:pt idx="3991">
                  <c:v>1</c:v>
                </c:pt>
                <c:pt idx="3992">
                  <c:v>1</c:v>
                </c:pt>
                <c:pt idx="3993">
                  <c:v>1</c:v>
                </c:pt>
                <c:pt idx="3994">
                  <c:v>1</c:v>
                </c:pt>
                <c:pt idx="3995">
                  <c:v>1</c:v>
                </c:pt>
                <c:pt idx="3996">
                  <c:v>1</c:v>
                </c:pt>
                <c:pt idx="3997">
                  <c:v>1</c:v>
                </c:pt>
                <c:pt idx="3998">
                  <c:v>1</c:v>
                </c:pt>
                <c:pt idx="3999">
                  <c:v>1</c:v>
                </c:pt>
                <c:pt idx="4000">
                  <c:v>1</c:v>
                </c:pt>
                <c:pt idx="4001">
                  <c:v>1</c:v>
                </c:pt>
                <c:pt idx="4002">
                  <c:v>1</c:v>
                </c:pt>
                <c:pt idx="4003">
                  <c:v>1</c:v>
                </c:pt>
                <c:pt idx="4004">
                  <c:v>1</c:v>
                </c:pt>
                <c:pt idx="4005">
                  <c:v>1</c:v>
                </c:pt>
                <c:pt idx="4006">
                  <c:v>1</c:v>
                </c:pt>
                <c:pt idx="4007">
                  <c:v>1</c:v>
                </c:pt>
                <c:pt idx="4008">
                  <c:v>1</c:v>
                </c:pt>
                <c:pt idx="4009">
                  <c:v>1</c:v>
                </c:pt>
                <c:pt idx="4010">
                  <c:v>0.66666666699999999</c:v>
                </c:pt>
                <c:pt idx="4011">
                  <c:v>1</c:v>
                </c:pt>
                <c:pt idx="4012">
                  <c:v>1</c:v>
                </c:pt>
                <c:pt idx="4013">
                  <c:v>1</c:v>
                </c:pt>
                <c:pt idx="4014">
                  <c:v>1</c:v>
                </c:pt>
                <c:pt idx="4015">
                  <c:v>1</c:v>
                </c:pt>
                <c:pt idx="4016">
                  <c:v>1</c:v>
                </c:pt>
                <c:pt idx="4017">
                  <c:v>1</c:v>
                </c:pt>
                <c:pt idx="4018">
                  <c:v>1</c:v>
                </c:pt>
                <c:pt idx="4019">
                  <c:v>1</c:v>
                </c:pt>
                <c:pt idx="4020">
                  <c:v>1</c:v>
                </c:pt>
                <c:pt idx="4021">
                  <c:v>1</c:v>
                </c:pt>
                <c:pt idx="4022">
                  <c:v>0.66666666699999999</c:v>
                </c:pt>
                <c:pt idx="4023">
                  <c:v>1</c:v>
                </c:pt>
                <c:pt idx="4024">
                  <c:v>1</c:v>
                </c:pt>
                <c:pt idx="4025">
                  <c:v>1</c:v>
                </c:pt>
                <c:pt idx="4026">
                  <c:v>1</c:v>
                </c:pt>
                <c:pt idx="4027">
                  <c:v>1</c:v>
                </c:pt>
                <c:pt idx="4028">
                  <c:v>1</c:v>
                </c:pt>
                <c:pt idx="4029">
                  <c:v>1</c:v>
                </c:pt>
                <c:pt idx="4030">
                  <c:v>1</c:v>
                </c:pt>
                <c:pt idx="4031">
                  <c:v>0.33333333300000001</c:v>
                </c:pt>
                <c:pt idx="4032">
                  <c:v>1</c:v>
                </c:pt>
                <c:pt idx="4033">
                  <c:v>1</c:v>
                </c:pt>
                <c:pt idx="4034">
                  <c:v>1</c:v>
                </c:pt>
                <c:pt idx="4035">
                  <c:v>1</c:v>
                </c:pt>
                <c:pt idx="4036">
                  <c:v>1</c:v>
                </c:pt>
                <c:pt idx="4037">
                  <c:v>1</c:v>
                </c:pt>
                <c:pt idx="4038">
                  <c:v>1</c:v>
                </c:pt>
                <c:pt idx="4039">
                  <c:v>1</c:v>
                </c:pt>
                <c:pt idx="4040">
                  <c:v>1</c:v>
                </c:pt>
                <c:pt idx="4041">
                  <c:v>1</c:v>
                </c:pt>
                <c:pt idx="4042">
                  <c:v>1</c:v>
                </c:pt>
                <c:pt idx="4043">
                  <c:v>1</c:v>
                </c:pt>
                <c:pt idx="4044">
                  <c:v>1</c:v>
                </c:pt>
                <c:pt idx="4045">
                  <c:v>1</c:v>
                </c:pt>
                <c:pt idx="4046">
                  <c:v>1</c:v>
                </c:pt>
                <c:pt idx="4047">
                  <c:v>1</c:v>
                </c:pt>
                <c:pt idx="4048">
                  <c:v>1</c:v>
                </c:pt>
                <c:pt idx="4049">
                  <c:v>1</c:v>
                </c:pt>
                <c:pt idx="4050">
                  <c:v>1</c:v>
                </c:pt>
                <c:pt idx="4051">
                  <c:v>1</c:v>
                </c:pt>
                <c:pt idx="4052">
                  <c:v>1</c:v>
                </c:pt>
                <c:pt idx="4053">
                  <c:v>1</c:v>
                </c:pt>
                <c:pt idx="4054">
                  <c:v>1</c:v>
                </c:pt>
                <c:pt idx="4055">
                  <c:v>1</c:v>
                </c:pt>
                <c:pt idx="4056">
                  <c:v>1</c:v>
                </c:pt>
                <c:pt idx="4057">
                  <c:v>1</c:v>
                </c:pt>
                <c:pt idx="4058">
                  <c:v>1</c:v>
                </c:pt>
                <c:pt idx="4059">
                  <c:v>1</c:v>
                </c:pt>
                <c:pt idx="4060">
                  <c:v>1</c:v>
                </c:pt>
                <c:pt idx="4061">
                  <c:v>1</c:v>
                </c:pt>
                <c:pt idx="4062">
                  <c:v>1</c:v>
                </c:pt>
                <c:pt idx="4063">
                  <c:v>0.66666666699999999</c:v>
                </c:pt>
                <c:pt idx="4064">
                  <c:v>1</c:v>
                </c:pt>
                <c:pt idx="4065">
                  <c:v>1</c:v>
                </c:pt>
                <c:pt idx="4066">
                  <c:v>1</c:v>
                </c:pt>
                <c:pt idx="4067">
                  <c:v>1</c:v>
                </c:pt>
                <c:pt idx="4068">
                  <c:v>1</c:v>
                </c:pt>
                <c:pt idx="4069">
                  <c:v>1</c:v>
                </c:pt>
                <c:pt idx="4070">
                  <c:v>0.66666666699999999</c:v>
                </c:pt>
                <c:pt idx="4071">
                  <c:v>1</c:v>
                </c:pt>
                <c:pt idx="4072">
                  <c:v>1</c:v>
                </c:pt>
                <c:pt idx="4073">
                  <c:v>1</c:v>
                </c:pt>
                <c:pt idx="4074">
                  <c:v>1</c:v>
                </c:pt>
                <c:pt idx="4075">
                  <c:v>1</c:v>
                </c:pt>
                <c:pt idx="4076">
                  <c:v>1</c:v>
                </c:pt>
                <c:pt idx="4077">
                  <c:v>1</c:v>
                </c:pt>
                <c:pt idx="4078">
                  <c:v>1</c:v>
                </c:pt>
                <c:pt idx="4079">
                  <c:v>1</c:v>
                </c:pt>
                <c:pt idx="4080">
                  <c:v>1</c:v>
                </c:pt>
                <c:pt idx="4081">
                  <c:v>1</c:v>
                </c:pt>
                <c:pt idx="4082">
                  <c:v>1</c:v>
                </c:pt>
                <c:pt idx="4083">
                  <c:v>1</c:v>
                </c:pt>
                <c:pt idx="4084">
                  <c:v>1</c:v>
                </c:pt>
                <c:pt idx="4085">
                  <c:v>1</c:v>
                </c:pt>
                <c:pt idx="4086">
                  <c:v>1</c:v>
                </c:pt>
                <c:pt idx="4087">
                  <c:v>1</c:v>
                </c:pt>
                <c:pt idx="4088">
                  <c:v>1</c:v>
                </c:pt>
                <c:pt idx="4089">
                  <c:v>1</c:v>
                </c:pt>
                <c:pt idx="4090">
                  <c:v>1</c:v>
                </c:pt>
                <c:pt idx="4091">
                  <c:v>1</c:v>
                </c:pt>
                <c:pt idx="4092">
                  <c:v>1</c:v>
                </c:pt>
                <c:pt idx="4093">
                  <c:v>1</c:v>
                </c:pt>
                <c:pt idx="4094">
                  <c:v>1</c:v>
                </c:pt>
                <c:pt idx="4095">
                  <c:v>1</c:v>
                </c:pt>
                <c:pt idx="4096">
                  <c:v>1</c:v>
                </c:pt>
                <c:pt idx="4097">
                  <c:v>1</c:v>
                </c:pt>
                <c:pt idx="4098">
                  <c:v>1</c:v>
                </c:pt>
                <c:pt idx="4099">
                  <c:v>0.66666666699999999</c:v>
                </c:pt>
                <c:pt idx="4100">
                  <c:v>1</c:v>
                </c:pt>
                <c:pt idx="4101">
                  <c:v>1</c:v>
                </c:pt>
                <c:pt idx="4102">
                  <c:v>1</c:v>
                </c:pt>
                <c:pt idx="4103">
                  <c:v>1</c:v>
                </c:pt>
                <c:pt idx="4104">
                  <c:v>1</c:v>
                </c:pt>
                <c:pt idx="4105">
                  <c:v>1</c:v>
                </c:pt>
                <c:pt idx="4106">
                  <c:v>1</c:v>
                </c:pt>
                <c:pt idx="4107">
                  <c:v>1</c:v>
                </c:pt>
                <c:pt idx="4108">
                  <c:v>1</c:v>
                </c:pt>
                <c:pt idx="4109">
                  <c:v>1</c:v>
                </c:pt>
                <c:pt idx="4110">
                  <c:v>1</c:v>
                </c:pt>
                <c:pt idx="4111">
                  <c:v>1</c:v>
                </c:pt>
                <c:pt idx="4112">
                  <c:v>1</c:v>
                </c:pt>
                <c:pt idx="4113">
                  <c:v>1</c:v>
                </c:pt>
                <c:pt idx="4114">
                  <c:v>1</c:v>
                </c:pt>
                <c:pt idx="4115">
                  <c:v>1</c:v>
                </c:pt>
                <c:pt idx="4116">
                  <c:v>1</c:v>
                </c:pt>
                <c:pt idx="4117">
                  <c:v>1</c:v>
                </c:pt>
                <c:pt idx="4118">
                  <c:v>1</c:v>
                </c:pt>
                <c:pt idx="4119">
                  <c:v>1</c:v>
                </c:pt>
                <c:pt idx="4120">
                  <c:v>1</c:v>
                </c:pt>
                <c:pt idx="4121">
                  <c:v>1</c:v>
                </c:pt>
                <c:pt idx="4122">
                  <c:v>1</c:v>
                </c:pt>
                <c:pt idx="4123">
                  <c:v>1</c:v>
                </c:pt>
                <c:pt idx="4124">
                  <c:v>1</c:v>
                </c:pt>
                <c:pt idx="4125">
                  <c:v>1</c:v>
                </c:pt>
                <c:pt idx="4126">
                  <c:v>1</c:v>
                </c:pt>
                <c:pt idx="4127">
                  <c:v>1</c:v>
                </c:pt>
                <c:pt idx="4128">
                  <c:v>1</c:v>
                </c:pt>
                <c:pt idx="4129">
                  <c:v>0.66666666699999999</c:v>
                </c:pt>
                <c:pt idx="4130">
                  <c:v>1</c:v>
                </c:pt>
                <c:pt idx="4131">
                  <c:v>1</c:v>
                </c:pt>
                <c:pt idx="4132">
                  <c:v>1</c:v>
                </c:pt>
                <c:pt idx="4133">
                  <c:v>1</c:v>
                </c:pt>
                <c:pt idx="4134">
                  <c:v>1</c:v>
                </c:pt>
                <c:pt idx="4135">
                  <c:v>1</c:v>
                </c:pt>
                <c:pt idx="4136">
                  <c:v>1</c:v>
                </c:pt>
                <c:pt idx="4137">
                  <c:v>1</c:v>
                </c:pt>
                <c:pt idx="4138">
                  <c:v>1</c:v>
                </c:pt>
                <c:pt idx="4139">
                  <c:v>1</c:v>
                </c:pt>
                <c:pt idx="4140">
                  <c:v>1</c:v>
                </c:pt>
                <c:pt idx="4141">
                  <c:v>1</c:v>
                </c:pt>
                <c:pt idx="4142">
                  <c:v>1</c:v>
                </c:pt>
                <c:pt idx="4143">
                  <c:v>1</c:v>
                </c:pt>
                <c:pt idx="4144">
                  <c:v>1</c:v>
                </c:pt>
                <c:pt idx="4145">
                  <c:v>1</c:v>
                </c:pt>
                <c:pt idx="4146">
                  <c:v>1</c:v>
                </c:pt>
                <c:pt idx="4147">
                  <c:v>1</c:v>
                </c:pt>
                <c:pt idx="4148">
                  <c:v>1</c:v>
                </c:pt>
                <c:pt idx="4149">
                  <c:v>1</c:v>
                </c:pt>
                <c:pt idx="4150">
                  <c:v>1</c:v>
                </c:pt>
                <c:pt idx="4151">
                  <c:v>1</c:v>
                </c:pt>
                <c:pt idx="4152">
                  <c:v>1</c:v>
                </c:pt>
                <c:pt idx="4153">
                  <c:v>1</c:v>
                </c:pt>
                <c:pt idx="4154">
                  <c:v>1</c:v>
                </c:pt>
                <c:pt idx="4155">
                  <c:v>1</c:v>
                </c:pt>
                <c:pt idx="4156">
                  <c:v>1</c:v>
                </c:pt>
                <c:pt idx="4157">
                  <c:v>1</c:v>
                </c:pt>
                <c:pt idx="4158">
                  <c:v>1</c:v>
                </c:pt>
                <c:pt idx="4159">
                  <c:v>1</c:v>
                </c:pt>
                <c:pt idx="4160">
                  <c:v>1</c:v>
                </c:pt>
                <c:pt idx="4161">
                  <c:v>1</c:v>
                </c:pt>
                <c:pt idx="4162">
                  <c:v>1</c:v>
                </c:pt>
                <c:pt idx="4163">
                  <c:v>1</c:v>
                </c:pt>
                <c:pt idx="4164">
                  <c:v>1</c:v>
                </c:pt>
                <c:pt idx="4165">
                  <c:v>1</c:v>
                </c:pt>
                <c:pt idx="4166">
                  <c:v>1</c:v>
                </c:pt>
                <c:pt idx="4167">
                  <c:v>1</c:v>
                </c:pt>
                <c:pt idx="4168">
                  <c:v>1</c:v>
                </c:pt>
                <c:pt idx="4169">
                  <c:v>1</c:v>
                </c:pt>
                <c:pt idx="4170">
                  <c:v>1</c:v>
                </c:pt>
                <c:pt idx="4171">
                  <c:v>1</c:v>
                </c:pt>
                <c:pt idx="4172">
                  <c:v>1</c:v>
                </c:pt>
                <c:pt idx="4173">
                  <c:v>1</c:v>
                </c:pt>
                <c:pt idx="4174">
                  <c:v>1</c:v>
                </c:pt>
                <c:pt idx="4175">
                  <c:v>1</c:v>
                </c:pt>
                <c:pt idx="4176">
                  <c:v>1</c:v>
                </c:pt>
                <c:pt idx="4177">
                  <c:v>1</c:v>
                </c:pt>
                <c:pt idx="4178">
                  <c:v>1</c:v>
                </c:pt>
                <c:pt idx="4179">
                  <c:v>1</c:v>
                </c:pt>
                <c:pt idx="4180">
                  <c:v>1</c:v>
                </c:pt>
                <c:pt idx="4181">
                  <c:v>1</c:v>
                </c:pt>
                <c:pt idx="4182">
                  <c:v>1</c:v>
                </c:pt>
                <c:pt idx="4183">
                  <c:v>1</c:v>
                </c:pt>
                <c:pt idx="4184">
                  <c:v>1</c:v>
                </c:pt>
                <c:pt idx="4185">
                  <c:v>1</c:v>
                </c:pt>
                <c:pt idx="4186">
                  <c:v>1</c:v>
                </c:pt>
                <c:pt idx="4187">
                  <c:v>1</c:v>
                </c:pt>
                <c:pt idx="4188">
                  <c:v>0.66666666699999999</c:v>
                </c:pt>
                <c:pt idx="4189">
                  <c:v>1</c:v>
                </c:pt>
                <c:pt idx="4190">
                  <c:v>1</c:v>
                </c:pt>
                <c:pt idx="4191">
                  <c:v>1</c:v>
                </c:pt>
                <c:pt idx="4192">
                  <c:v>1</c:v>
                </c:pt>
                <c:pt idx="4193">
                  <c:v>1</c:v>
                </c:pt>
                <c:pt idx="4194">
                  <c:v>1</c:v>
                </c:pt>
                <c:pt idx="4195">
                  <c:v>1</c:v>
                </c:pt>
                <c:pt idx="4196">
                  <c:v>1</c:v>
                </c:pt>
                <c:pt idx="4197">
                  <c:v>1</c:v>
                </c:pt>
                <c:pt idx="4198">
                  <c:v>1</c:v>
                </c:pt>
                <c:pt idx="4199">
                  <c:v>1</c:v>
                </c:pt>
                <c:pt idx="4200">
                  <c:v>1</c:v>
                </c:pt>
                <c:pt idx="4201">
                  <c:v>1</c:v>
                </c:pt>
                <c:pt idx="4202">
                  <c:v>1</c:v>
                </c:pt>
                <c:pt idx="4203">
                  <c:v>1</c:v>
                </c:pt>
                <c:pt idx="4204">
                  <c:v>1</c:v>
                </c:pt>
                <c:pt idx="4205">
                  <c:v>1</c:v>
                </c:pt>
                <c:pt idx="4206">
                  <c:v>1</c:v>
                </c:pt>
                <c:pt idx="4207">
                  <c:v>1</c:v>
                </c:pt>
                <c:pt idx="4208">
                  <c:v>1</c:v>
                </c:pt>
                <c:pt idx="4209">
                  <c:v>1</c:v>
                </c:pt>
                <c:pt idx="4210">
                  <c:v>1</c:v>
                </c:pt>
                <c:pt idx="4211">
                  <c:v>1</c:v>
                </c:pt>
                <c:pt idx="4212">
                  <c:v>1</c:v>
                </c:pt>
                <c:pt idx="4213">
                  <c:v>1</c:v>
                </c:pt>
                <c:pt idx="4214">
                  <c:v>1</c:v>
                </c:pt>
                <c:pt idx="4215">
                  <c:v>1</c:v>
                </c:pt>
                <c:pt idx="4216">
                  <c:v>1</c:v>
                </c:pt>
                <c:pt idx="4217">
                  <c:v>1</c:v>
                </c:pt>
                <c:pt idx="4218">
                  <c:v>1</c:v>
                </c:pt>
                <c:pt idx="4219">
                  <c:v>1</c:v>
                </c:pt>
                <c:pt idx="4220">
                  <c:v>1</c:v>
                </c:pt>
                <c:pt idx="4221">
                  <c:v>1</c:v>
                </c:pt>
                <c:pt idx="4222">
                  <c:v>1</c:v>
                </c:pt>
                <c:pt idx="4223">
                  <c:v>0.66666666699999999</c:v>
                </c:pt>
                <c:pt idx="4224">
                  <c:v>1</c:v>
                </c:pt>
                <c:pt idx="4225">
                  <c:v>1</c:v>
                </c:pt>
                <c:pt idx="4226">
                  <c:v>1</c:v>
                </c:pt>
                <c:pt idx="4227">
                  <c:v>1</c:v>
                </c:pt>
                <c:pt idx="4228">
                  <c:v>1</c:v>
                </c:pt>
                <c:pt idx="4229">
                  <c:v>1</c:v>
                </c:pt>
                <c:pt idx="4230">
                  <c:v>1</c:v>
                </c:pt>
                <c:pt idx="4231">
                  <c:v>1</c:v>
                </c:pt>
                <c:pt idx="4232">
                  <c:v>1</c:v>
                </c:pt>
                <c:pt idx="4233">
                  <c:v>1</c:v>
                </c:pt>
                <c:pt idx="4234">
                  <c:v>1</c:v>
                </c:pt>
                <c:pt idx="4235">
                  <c:v>1</c:v>
                </c:pt>
                <c:pt idx="4236">
                  <c:v>1</c:v>
                </c:pt>
                <c:pt idx="4237">
                  <c:v>1</c:v>
                </c:pt>
                <c:pt idx="4238">
                  <c:v>1</c:v>
                </c:pt>
                <c:pt idx="4239">
                  <c:v>1</c:v>
                </c:pt>
                <c:pt idx="4240">
                  <c:v>1</c:v>
                </c:pt>
                <c:pt idx="4241">
                  <c:v>1</c:v>
                </c:pt>
                <c:pt idx="4242">
                  <c:v>1</c:v>
                </c:pt>
                <c:pt idx="4243">
                  <c:v>1</c:v>
                </c:pt>
                <c:pt idx="4244">
                  <c:v>1</c:v>
                </c:pt>
                <c:pt idx="4245">
                  <c:v>1</c:v>
                </c:pt>
                <c:pt idx="4246">
                  <c:v>1</c:v>
                </c:pt>
                <c:pt idx="4247">
                  <c:v>1</c:v>
                </c:pt>
                <c:pt idx="4248">
                  <c:v>1</c:v>
                </c:pt>
                <c:pt idx="4249">
                  <c:v>1</c:v>
                </c:pt>
                <c:pt idx="4250">
                  <c:v>1</c:v>
                </c:pt>
                <c:pt idx="4251">
                  <c:v>0.66666666699999999</c:v>
                </c:pt>
                <c:pt idx="4252">
                  <c:v>1</c:v>
                </c:pt>
                <c:pt idx="4253">
                  <c:v>1</c:v>
                </c:pt>
                <c:pt idx="4254">
                  <c:v>1</c:v>
                </c:pt>
                <c:pt idx="4255">
                  <c:v>1</c:v>
                </c:pt>
                <c:pt idx="4256">
                  <c:v>1</c:v>
                </c:pt>
                <c:pt idx="4257">
                  <c:v>1</c:v>
                </c:pt>
                <c:pt idx="4258">
                  <c:v>1</c:v>
                </c:pt>
                <c:pt idx="4259">
                  <c:v>1</c:v>
                </c:pt>
                <c:pt idx="4260">
                  <c:v>1</c:v>
                </c:pt>
                <c:pt idx="4261">
                  <c:v>1</c:v>
                </c:pt>
                <c:pt idx="4262">
                  <c:v>1</c:v>
                </c:pt>
                <c:pt idx="4263">
                  <c:v>1</c:v>
                </c:pt>
                <c:pt idx="4264">
                  <c:v>1</c:v>
                </c:pt>
                <c:pt idx="4265">
                  <c:v>1</c:v>
                </c:pt>
                <c:pt idx="4266">
                  <c:v>0.66666666699999999</c:v>
                </c:pt>
                <c:pt idx="4267">
                  <c:v>0.66666666699999999</c:v>
                </c:pt>
                <c:pt idx="4268">
                  <c:v>1</c:v>
                </c:pt>
                <c:pt idx="4269">
                  <c:v>1</c:v>
                </c:pt>
                <c:pt idx="4270">
                  <c:v>1</c:v>
                </c:pt>
                <c:pt idx="4271">
                  <c:v>1</c:v>
                </c:pt>
                <c:pt idx="4272">
                  <c:v>1</c:v>
                </c:pt>
                <c:pt idx="4273">
                  <c:v>0.33333333300000001</c:v>
                </c:pt>
                <c:pt idx="4274">
                  <c:v>1</c:v>
                </c:pt>
                <c:pt idx="4275">
                  <c:v>1</c:v>
                </c:pt>
                <c:pt idx="4276">
                  <c:v>1</c:v>
                </c:pt>
                <c:pt idx="4277">
                  <c:v>1</c:v>
                </c:pt>
                <c:pt idx="4278">
                  <c:v>1</c:v>
                </c:pt>
                <c:pt idx="4279">
                  <c:v>1</c:v>
                </c:pt>
                <c:pt idx="4280">
                  <c:v>1</c:v>
                </c:pt>
                <c:pt idx="4281">
                  <c:v>1</c:v>
                </c:pt>
                <c:pt idx="4282">
                  <c:v>1</c:v>
                </c:pt>
                <c:pt idx="4283">
                  <c:v>1</c:v>
                </c:pt>
                <c:pt idx="4284">
                  <c:v>1</c:v>
                </c:pt>
                <c:pt idx="4285">
                  <c:v>1</c:v>
                </c:pt>
                <c:pt idx="4286">
                  <c:v>1</c:v>
                </c:pt>
                <c:pt idx="4287">
                  <c:v>1</c:v>
                </c:pt>
                <c:pt idx="4288">
                  <c:v>1</c:v>
                </c:pt>
                <c:pt idx="4289">
                  <c:v>1</c:v>
                </c:pt>
                <c:pt idx="4290">
                  <c:v>1</c:v>
                </c:pt>
                <c:pt idx="4291">
                  <c:v>1</c:v>
                </c:pt>
                <c:pt idx="4292">
                  <c:v>1</c:v>
                </c:pt>
                <c:pt idx="4293">
                  <c:v>1</c:v>
                </c:pt>
                <c:pt idx="4294">
                  <c:v>1</c:v>
                </c:pt>
                <c:pt idx="4295">
                  <c:v>1</c:v>
                </c:pt>
                <c:pt idx="4296">
                  <c:v>1</c:v>
                </c:pt>
                <c:pt idx="4297">
                  <c:v>1</c:v>
                </c:pt>
                <c:pt idx="4298">
                  <c:v>1</c:v>
                </c:pt>
                <c:pt idx="4299">
                  <c:v>1</c:v>
                </c:pt>
                <c:pt idx="4300">
                  <c:v>1</c:v>
                </c:pt>
                <c:pt idx="4301">
                  <c:v>1</c:v>
                </c:pt>
                <c:pt idx="4302">
                  <c:v>0.66666666699999999</c:v>
                </c:pt>
                <c:pt idx="4303">
                  <c:v>1</c:v>
                </c:pt>
                <c:pt idx="4304">
                  <c:v>1</c:v>
                </c:pt>
                <c:pt idx="4305">
                  <c:v>1</c:v>
                </c:pt>
                <c:pt idx="4306">
                  <c:v>1</c:v>
                </c:pt>
                <c:pt idx="4307">
                  <c:v>1</c:v>
                </c:pt>
                <c:pt idx="4308">
                  <c:v>1</c:v>
                </c:pt>
                <c:pt idx="4309">
                  <c:v>1</c:v>
                </c:pt>
                <c:pt idx="4310">
                  <c:v>1</c:v>
                </c:pt>
                <c:pt idx="4311">
                  <c:v>1</c:v>
                </c:pt>
                <c:pt idx="4312">
                  <c:v>1</c:v>
                </c:pt>
                <c:pt idx="4313">
                  <c:v>1</c:v>
                </c:pt>
                <c:pt idx="4314">
                  <c:v>1</c:v>
                </c:pt>
                <c:pt idx="4315">
                  <c:v>1</c:v>
                </c:pt>
                <c:pt idx="4316">
                  <c:v>1</c:v>
                </c:pt>
                <c:pt idx="4317">
                  <c:v>1</c:v>
                </c:pt>
                <c:pt idx="4318">
                  <c:v>1</c:v>
                </c:pt>
                <c:pt idx="4319">
                  <c:v>1</c:v>
                </c:pt>
                <c:pt idx="4320">
                  <c:v>1</c:v>
                </c:pt>
                <c:pt idx="4321">
                  <c:v>1</c:v>
                </c:pt>
                <c:pt idx="4322">
                  <c:v>1</c:v>
                </c:pt>
                <c:pt idx="4323">
                  <c:v>1</c:v>
                </c:pt>
                <c:pt idx="4324">
                  <c:v>1</c:v>
                </c:pt>
                <c:pt idx="4325">
                  <c:v>0.66666666699999999</c:v>
                </c:pt>
                <c:pt idx="4326">
                  <c:v>1</c:v>
                </c:pt>
                <c:pt idx="4327">
                  <c:v>1</c:v>
                </c:pt>
                <c:pt idx="4328">
                  <c:v>1</c:v>
                </c:pt>
                <c:pt idx="4329">
                  <c:v>1</c:v>
                </c:pt>
                <c:pt idx="4330">
                  <c:v>1</c:v>
                </c:pt>
                <c:pt idx="4331">
                  <c:v>1</c:v>
                </c:pt>
                <c:pt idx="4332">
                  <c:v>1</c:v>
                </c:pt>
                <c:pt idx="4333">
                  <c:v>1</c:v>
                </c:pt>
                <c:pt idx="4334">
                  <c:v>1</c:v>
                </c:pt>
                <c:pt idx="4335">
                  <c:v>1</c:v>
                </c:pt>
                <c:pt idx="4336">
                  <c:v>1</c:v>
                </c:pt>
                <c:pt idx="4337">
                  <c:v>1</c:v>
                </c:pt>
                <c:pt idx="4338">
                  <c:v>1</c:v>
                </c:pt>
                <c:pt idx="4339">
                  <c:v>1</c:v>
                </c:pt>
                <c:pt idx="4340">
                  <c:v>1</c:v>
                </c:pt>
                <c:pt idx="4341">
                  <c:v>1</c:v>
                </c:pt>
                <c:pt idx="4342">
                  <c:v>1</c:v>
                </c:pt>
                <c:pt idx="4343">
                  <c:v>1</c:v>
                </c:pt>
                <c:pt idx="4344">
                  <c:v>1</c:v>
                </c:pt>
                <c:pt idx="4345">
                  <c:v>1</c:v>
                </c:pt>
                <c:pt idx="4346">
                  <c:v>1</c:v>
                </c:pt>
                <c:pt idx="4347">
                  <c:v>1</c:v>
                </c:pt>
                <c:pt idx="4348">
                  <c:v>1</c:v>
                </c:pt>
                <c:pt idx="4349">
                  <c:v>1</c:v>
                </c:pt>
                <c:pt idx="4350">
                  <c:v>1</c:v>
                </c:pt>
                <c:pt idx="4351">
                  <c:v>1</c:v>
                </c:pt>
                <c:pt idx="4352">
                  <c:v>1</c:v>
                </c:pt>
                <c:pt idx="4353">
                  <c:v>1</c:v>
                </c:pt>
                <c:pt idx="4354">
                  <c:v>1</c:v>
                </c:pt>
                <c:pt idx="4355">
                  <c:v>1</c:v>
                </c:pt>
                <c:pt idx="4356">
                  <c:v>1</c:v>
                </c:pt>
                <c:pt idx="4357">
                  <c:v>1</c:v>
                </c:pt>
                <c:pt idx="4358">
                  <c:v>1</c:v>
                </c:pt>
                <c:pt idx="4359">
                  <c:v>1</c:v>
                </c:pt>
                <c:pt idx="4360">
                  <c:v>1</c:v>
                </c:pt>
                <c:pt idx="4361">
                  <c:v>1</c:v>
                </c:pt>
                <c:pt idx="4362">
                  <c:v>1</c:v>
                </c:pt>
                <c:pt idx="4363">
                  <c:v>1</c:v>
                </c:pt>
                <c:pt idx="4364">
                  <c:v>1</c:v>
                </c:pt>
                <c:pt idx="4365">
                  <c:v>1</c:v>
                </c:pt>
                <c:pt idx="4366">
                  <c:v>0.66666666699999999</c:v>
                </c:pt>
                <c:pt idx="4367">
                  <c:v>1</c:v>
                </c:pt>
                <c:pt idx="4368">
                  <c:v>1</c:v>
                </c:pt>
                <c:pt idx="4369">
                  <c:v>1</c:v>
                </c:pt>
                <c:pt idx="4370">
                  <c:v>1</c:v>
                </c:pt>
                <c:pt idx="4371">
                  <c:v>1</c:v>
                </c:pt>
                <c:pt idx="4372">
                  <c:v>1</c:v>
                </c:pt>
                <c:pt idx="4373">
                  <c:v>1</c:v>
                </c:pt>
                <c:pt idx="4374">
                  <c:v>1</c:v>
                </c:pt>
                <c:pt idx="4375">
                  <c:v>1</c:v>
                </c:pt>
                <c:pt idx="4376">
                  <c:v>1</c:v>
                </c:pt>
                <c:pt idx="4377">
                  <c:v>1</c:v>
                </c:pt>
                <c:pt idx="4378">
                  <c:v>1</c:v>
                </c:pt>
                <c:pt idx="4379">
                  <c:v>1</c:v>
                </c:pt>
                <c:pt idx="4380">
                  <c:v>1</c:v>
                </c:pt>
                <c:pt idx="4381">
                  <c:v>1</c:v>
                </c:pt>
                <c:pt idx="4382">
                  <c:v>1</c:v>
                </c:pt>
                <c:pt idx="4383">
                  <c:v>1</c:v>
                </c:pt>
                <c:pt idx="4384">
                  <c:v>1</c:v>
                </c:pt>
                <c:pt idx="4385">
                  <c:v>0.66666666699999999</c:v>
                </c:pt>
                <c:pt idx="4386">
                  <c:v>1</c:v>
                </c:pt>
                <c:pt idx="4387">
                  <c:v>1</c:v>
                </c:pt>
                <c:pt idx="4388">
                  <c:v>0.66666666699999999</c:v>
                </c:pt>
                <c:pt idx="4389">
                  <c:v>1</c:v>
                </c:pt>
                <c:pt idx="4390">
                  <c:v>1</c:v>
                </c:pt>
                <c:pt idx="4391">
                  <c:v>1</c:v>
                </c:pt>
                <c:pt idx="4392">
                  <c:v>1</c:v>
                </c:pt>
                <c:pt idx="4393">
                  <c:v>1</c:v>
                </c:pt>
                <c:pt idx="4394">
                  <c:v>1</c:v>
                </c:pt>
                <c:pt idx="4395">
                  <c:v>1</c:v>
                </c:pt>
                <c:pt idx="4396">
                  <c:v>0.66666666699999999</c:v>
                </c:pt>
                <c:pt idx="4397">
                  <c:v>1</c:v>
                </c:pt>
                <c:pt idx="4398">
                  <c:v>1</c:v>
                </c:pt>
                <c:pt idx="4399">
                  <c:v>1</c:v>
                </c:pt>
                <c:pt idx="4400">
                  <c:v>1</c:v>
                </c:pt>
                <c:pt idx="4401">
                  <c:v>1</c:v>
                </c:pt>
                <c:pt idx="4402">
                  <c:v>1</c:v>
                </c:pt>
                <c:pt idx="4403">
                  <c:v>1</c:v>
                </c:pt>
                <c:pt idx="4404">
                  <c:v>1</c:v>
                </c:pt>
                <c:pt idx="4405">
                  <c:v>1</c:v>
                </c:pt>
                <c:pt idx="4406">
                  <c:v>1</c:v>
                </c:pt>
                <c:pt idx="4407">
                  <c:v>1</c:v>
                </c:pt>
                <c:pt idx="4408">
                  <c:v>1</c:v>
                </c:pt>
                <c:pt idx="4409">
                  <c:v>1</c:v>
                </c:pt>
                <c:pt idx="4410">
                  <c:v>0.66666666699999999</c:v>
                </c:pt>
                <c:pt idx="4411">
                  <c:v>1</c:v>
                </c:pt>
                <c:pt idx="4412">
                  <c:v>1</c:v>
                </c:pt>
                <c:pt idx="4413">
                  <c:v>1</c:v>
                </c:pt>
                <c:pt idx="4414">
                  <c:v>1</c:v>
                </c:pt>
                <c:pt idx="4415">
                  <c:v>1</c:v>
                </c:pt>
                <c:pt idx="4416">
                  <c:v>1</c:v>
                </c:pt>
                <c:pt idx="4417">
                  <c:v>1</c:v>
                </c:pt>
                <c:pt idx="4418">
                  <c:v>1</c:v>
                </c:pt>
                <c:pt idx="4419">
                  <c:v>1</c:v>
                </c:pt>
                <c:pt idx="4420">
                  <c:v>1</c:v>
                </c:pt>
                <c:pt idx="4421">
                  <c:v>1</c:v>
                </c:pt>
                <c:pt idx="4422">
                  <c:v>1</c:v>
                </c:pt>
                <c:pt idx="4423">
                  <c:v>1</c:v>
                </c:pt>
                <c:pt idx="4424">
                  <c:v>1</c:v>
                </c:pt>
                <c:pt idx="4425">
                  <c:v>1</c:v>
                </c:pt>
                <c:pt idx="4426">
                  <c:v>1</c:v>
                </c:pt>
                <c:pt idx="4427">
                  <c:v>1</c:v>
                </c:pt>
                <c:pt idx="4428">
                  <c:v>1</c:v>
                </c:pt>
                <c:pt idx="4429">
                  <c:v>1</c:v>
                </c:pt>
                <c:pt idx="4430">
                  <c:v>1</c:v>
                </c:pt>
                <c:pt idx="4431">
                  <c:v>1</c:v>
                </c:pt>
                <c:pt idx="4432">
                  <c:v>1</c:v>
                </c:pt>
                <c:pt idx="4433">
                  <c:v>0.66666666699999999</c:v>
                </c:pt>
                <c:pt idx="4434">
                  <c:v>1</c:v>
                </c:pt>
                <c:pt idx="4435">
                  <c:v>1</c:v>
                </c:pt>
                <c:pt idx="4436">
                  <c:v>0.66666666699999999</c:v>
                </c:pt>
                <c:pt idx="4437">
                  <c:v>1</c:v>
                </c:pt>
                <c:pt idx="4438">
                  <c:v>1</c:v>
                </c:pt>
                <c:pt idx="4439">
                  <c:v>1</c:v>
                </c:pt>
                <c:pt idx="4440">
                  <c:v>1</c:v>
                </c:pt>
                <c:pt idx="4441">
                  <c:v>1</c:v>
                </c:pt>
                <c:pt idx="4442">
                  <c:v>1</c:v>
                </c:pt>
                <c:pt idx="4443">
                  <c:v>1</c:v>
                </c:pt>
                <c:pt idx="4444">
                  <c:v>1</c:v>
                </c:pt>
                <c:pt idx="4445">
                  <c:v>1</c:v>
                </c:pt>
                <c:pt idx="4446">
                  <c:v>1</c:v>
                </c:pt>
                <c:pt idx="4447">
                  <c:v>1</c:v>
                </c:pt>
                <c:pt idx="4448">
                  <c:v>1</c:v>
                </c:pt>
                <c:pt idx="4449">
                  <c:v>1</c:v>
                </c:pt>
                <c:pt idx="4450">
                  <c:v>1</c:v>
                </c:pt>
                <c:pt idx="4451">
                  <c:v>1</c:v>
                </c:pt>
                <c:pt idx="4452">
                  <c:v>1</c:v>
                </c:pt>
                <c:pt idx="4453">
                  <c:v>1</c:v>
                </c:pt>
                <c:pt idx="4454">
                  <c:v>0.33333333300000001</c:v>
                </c:pt>
                <c:pt idx="4455">
                  <c:v>1</c:v>
                </c:pt>
                <c:pt idx="4456">
                  <c:v>1</c:v>
                </c:pt>
                <c:pt idx="4457">
                  <c:v>1</c:v>
                </c:pt>
                <c:pt idx="4458">
                  <c:v>1</c:v>
                </c:pt>
                <c:pt idx="4459">
                  <c:v>1</c:v>
                </c:pt>
                <c:pt idx="4460">
                  <c:v>1</c:v>
                </c:pt>
                <c:pt idx="4461">
                  <c:v>1</c:v>
                </c:pt>
                <c:pt idx="4462">
                  <c:v>1</c:v>
                </c:pt>
                <c:pt idx="4463">
                  <c:v>0.66666666699999999</c:v>
                </c:pt>
                <c:pt idx="4464">
                  <c:v>1</c:v>
                </c:pt>
                <c:pt idx="4465">
                  <c:v>1</c:v>
                </c:pt>
                <c:pt idx="4466">
                  <c:v>1</c:v>
                </c:pt>
                <c:pt idx="4467">
                  <c:v>1</c:v>
                </c:pt>
                <c:pt idx="4468">
                  <c:v>1</c:v>
                </c:pt>
                <c:pt idx="4469">
                  <c:v>1</c:v>
                </c:pt>
                <c:pt idx="4470">
                  <c:v>1</c:v>
                </c:pt>
                <c:pt idx="4471">
                  <c:v>1</c:v>
                </c:pt>
                <c:pt idx="4472">
                  <c:v>1</c:v>
                </c:pt>
                <c:pt idx="4473">
                  <c:v>1</c:v>
                </c:pt>
                <c:pt idx="4474">
                  <c:v>1</c:v>
                </c:pt>
                <c:pt idx="4475">
                  <c:v>1</c:v>
                </c:pt>
                <c:pt idx="4476">
                  <c:v>1</c:v>
                </c:pt>
                <c:pt idx="4477">
                  <c:v>1</c:v>
                </c:pt>
                <c:pt idx="4478">
                  <c:v>1</c:v>
                </c:pt>
                <c:pt idx="4479">
                  <c:v>1</c:v>
                </c:pt>
                <c:pt idx="4480">
                  <c:v>1</c:v>
                </c:pt>
                <c:pt idx="4481">
                  <c:v>1</c:v>
                </c:pt>
                <c:pt idx="4482">
                  <c:v>1</c:v>
                </c:pt>
                <c:pt idx="4483">
                  <c:v>1</c:v>
                </c:pt>
                <c:pt idx="4484">
                  <c:v>1</c:v>
                </c:pt>
                <c:pt idx="4485">
                  <c:v>1</c:v>
                </c:pt>
                <c:pt idx="4486">
                  <c:v>1</c:v>
                </c:pt>
                <c:pt idx="4487">
                  <c:v>1</c:v>
                </c:pt>
                <c:pt idx="4488">
                  <c:v>1</c:v>
                </c:pt>
                <c:pt idx="4489">
                  <c:v>1</c:v>
                </c:pt>
                <c:pt idx="4490">
                  <c:v>1</c:v>
                </c:pt>
                <c:pt idx="4491">
                  <c:v>1</c:v>
                </c:pt>
                <c:pt idx="4492">
                  <c:v>1</c:v>
                </c:pt>
                <c:pt idx="4493">
                  <c:v>1</c:v>
                </c:pt>
                <c:pt idx="4494">
                  <c:v>1</c:v>
                </c:pt>
                <c:pt idx="4495">
                  <c:v>1</c:v>
                </c:pt>
                <c:pt idx="4496">
                  <c:v>1</c:v>
                </c:pt>
                <c:pt idx="4497">
                  <c:v>1</c:v>
                </c:pt>
                <c:pt idx="4498">
                  <c:v>1</c:v>
                </c:pt>
                <c:pt idx="4499">
                  <c:v>1</c:v>
                </c:pt>
                <c:pt idx="4500">
                  <c:v>1</c:v>
                </c:pt>
                <c:pt idx="4501">
                  <c:v>1</c:v>
                </c:pt>
                <c:pt idx="4502">
                  <c:v>1</c:v>
                </c:pt>
                <c:pt idx="4503">
                  <c:v>1</c:v>
                </c:pt>
                <c:pt idx="4504">
                  <c:v>1</c:v>
                </c:pt>
                <c:pt idx="4505">
                  <c:v>1</c:v>
                </c:pt>
                <c:pt idx="4506">
                  <c:v>1</c:v>
                </c:pt>
                <c:pt idx="4507">
                  <c:v>1</c:v>
                </c:pt>
                <c:pt idx="4508">
                  <c:v>1</c:v>
                </c:pt>
                <c:pt idx="4509">
                  <c:v>1</c:v>
                </c:pt>
                <c:pt idx="4510">
                  <c:v>1</c:v>
                </c:pt>
                <c:pt idx="4511">
                  <c:v>1</c:v>
                </c:pt>
                <c:pt idx="4512">
                  <c:v>1</c:v>
                </c:pt>
                <c:pt idx="4513">
                  <c:v>1</c:v>
                </c:pt>
                <c:pt idx="4514">
                  <c:v>1</c:v>
                </c:pt>
                <c:pt idx="4515">
                  <c:v>1</c:v>
                </c:pt>
                <c:pt idx="4516">
                  <c:v>1</c:v>
                </c:pt>
                <c:pt idx="4517">
                  <c:v>1</c:v>
                </c:pt>
                <c:pt idx="4518">
                  <c:v>1</c:v>
                </c:pt>
                <c:pt idx="4519">
                  <c:v>1</c:v>
                </c:pt>
                <c:pt idx="4520">
                  <c:v>1</c:v>
                </c:pt>
                <c:pt idx="4521">
                  <c:v>1</c:v>
                </c:pt>
                <c:pt idx="4522">
                  <c:v>1</c:v>
                </c:pt>
                <c:pt idx="4523">
                  <c:v>1</c:v>
                </c:pt>
                <c:pt idx="4524">
                  <c:v>1</c:v>
                </c:pt>
                <c:pt idx="4525">
                  <c:v>1</c:v>
                </c:pt>
                <c:pt idx="4526">
                  <c:v>1</c:v>
                </c:pt>
                <c:pt idx="4527">
                  <c:v>1</c:v>
                </c:pt>
                <c:pt idx="4528">
                  <c:v>1</c:v>
                </c:pt>
                <c:pt idx="4529">
                  <c:v>1</c:v>
                </c:pt>
                <c:pt idx="4530">
                  <c:v>1</c:v>
                </c:pt>
                <c:pt idx="4531">
                  <c:v>1</c:v>
                </c:pt>
                <c:pt idx="4532">
                  <c:v>1</c:v>
                </c:pt>
                <c:pt idx="4533">
                  <c:v>1</c:v>
                </c:pt>
                <c:pt idx="4534">
                  <c:v>1</c:v>
                </c:pt>
                <c:pt idx="4535">
                  <c:v>1</c:v>
                </c:pt>
                <c:pt idx="4536">
                  <c:v>1</c:v>
                </c:pt>
                <c:pt idx="4537">
                  <c:v>1</c:v>
                </c:pt>
                <c:pt idx="4538">
                  <c:v>1</c:v>
                </c:pt>
                <c:pt idx="4539">
                  <c:v>1</c:v>
                </c:pt>
                <c:pt idx="4540">
                  <c:v>1</c:v>
                </c:pt>
                <c:pt idx="4541">
                  <c:v>1</c:v>
                </c:pt>
                <c:pt idx="4542">
                  <c:v>1</c:v>
                </c:pt>
                <c:pt idx="4543">
                  <c:v>1</c:v>
                </c:pt>
                <c:pt idx="4544">
                  <c:v>1</c:v>
                </c:pt>
                <c:pt idx="4545">
                  <c:v>1</c:v>
                </c:pt>
                <c:pt idx="4546">
                  <c:v>1</c:v>
                </c:pt>
                <c:pt idx="4547">
                  <c:v>1</c:v>
                </c:pt>
                <c:pt idx="4548">
                  <c:v>1</c:v>
                </c:pt>
                <c:pt idx="4549">
                  <c:v>1</c:v>
                </c:pt>
                <c:pt idx="4550">
                  <c:v>1</c:v>
                </c:pt>
                <c:pt idx="4551">
                  <c:v>1</c:v>
                </c:pt>
                <c:pt idx="4552">
                  <c:v>1</c:v>
                </c:pt>
                <c:pt idx="4553">
                  <c:v>1</c:v>
                </c:pt>
                <c:pt idx="4554">
                  <c:v>1</c:v>
                </c:pt>
                <c:pt idx="4555">
                  <c:v>1</c:v>
                </c:pt>
                <c:pt idx="4556">
                  <c:v>1</c:v>
                </c:pt>
                <c:pt idx="4557">
                  <c:v>1</c:v>
                </c:pt>
                <c:pt idx="4558">
                  <c:v>0.66666666699999999</c:v>
                </c:pt>
                <c:pt idx="4559">
                  <c:v>1</c:v>
                </c:pt>
                <c:pt idx="4560">
                  <c:v>1</c:v>
                </c:pt>
                <c:pt idx="4561">
                  <c:v>1</c:v>
                </c:pt>
                <c:pt idx="4562">
                  <c:v>1</c:v>
                </c:pt>
                <c:pt idx="4563">
                  <c:v>1</c:v>
                </c:pt>
                <c:pt idx="4564">
                  <c:v>1</c:v>
                </c:pt>
                <c:pt idx="4565">
                  <c:v>0.66666666699999999</c:v>
                </c:pt>
                <c:pt idx="4566">
                  <c:v>1</c:v>
                </c:pt>
                <c:pt idx="4567">
                  <c:v>1</c:v>
                </c:pt>
                <c:pt idx="4568">
                  <c:v>1</c:v>
                </c:pt>
                <c:pt idx="4569">
                  <c:v>1</c:v>
                </c:pt>
                <c:pt idx="4570">
                  <c:v>1</c:v>
                </c:pt>
                <c:pt idx="4571">
                  <c:v>1</c:v>
                </c:pt>
                <c:pt idx="4572">
                  <c:v>1</c:v>
                </c:pt>
                <c:pt idx="4573">
                  <c:v>1</c:v>
                </c:pt>
                <c:pt idx="4574">
                  <c:v>1</c:v>
                </c:pt>
                <c:pt idx="4575">
                  <c:v>1</c:v>
                </c:pt>
                <c:pt idx="4576">
                  <c:v>1</c:v>
                </c:pt>
                <c:pt idx="4577">
                  <c:v>1</c:v>
                </c:pt>
                <c:pt idx="4578">
                  <c:v>1</c:v>
                </c:pt>
                <c:pt idx="4579">
                  <c:v>1</c:v>
                </c:pt>
                <c:pt idx="4580">
                  <c:v>1</c:v>
                </c:pt>
                <c:pt idx="4581">
                  <c:v>1</c:v>
                </c:pt>
                <c:pt idx="4582">
                  <c:v>1</c:v>
                </c:pt>
                <c:pt idx="4583">
                  <c:v>1</c:v>
                </c:pt>
                <c:pt idx="4584">
                  <c:v>1</c:v>
                </c:pt>
                <c:pt idx="4585">
                  <c:v>1</c:v>
                </c:pt>
                <c:pt idx="4586">
                  <c:v>1</c:v>
                </c:pt>
                <c:pt idx="4587">
                  <c:v>1</c:v>
                </c:pt>
                <c:pt idx="4588">
                  <c:v>1</c:v>
                </c:pt>
                <c:pt idx="4589">
                  <c:v>1</c:v>
                </c:pt>
                <c:pt idx="4590">
                  <c:v>1</c:v>
                </c:pt>
                <c:pt idx="4591">
                  <c:v>1</c:v>
                </c:pt>
                <c:pt idx="4592">
                  <c:v>1</c:v>
                </c:pt>
                <c:pt idx="4593">
                  <c:v>1</c:v>
                </c:pt>
                <c:pt idx="4594">
                  <c:v>1</c:v>
                </c:pt>
                <c:pt idx="4595">
                  <c:v>1</c:v>
                </c:pt>
                <c:pt idx="4596">
                  <c:v>1</c:v>
                </c:pt>
                <c:pt idx="4597">
                  <c:v>1</c:v>
                </c:pt>
                <c:pt idx="4598">
                  <c:v>1</c:v>
                </c:pt>
                <c:pt idx="4599">
                  <c:v>1</c:v>
                </c:pt>
                <c:pt idx="4600">
                  <c:v>1</c:v>
                </c:pt>
                <c:pt idx="4601">
                  <c:v>1</c:v>
                </c:pt>
                <c:pt idx="4602">
                  <c:v>1</c:v>
                </c:pt>
                <c:pt idx="4603">
                  <c:v>1</c:v>
                </c:pt>
                <c:pt idx="4604">
                  <c:v>1</c:v>
                </c:pt>
                <c:pt idx="4605">
                  <c:v>1</c:v>
                </c:pt>
                <c:pt idx="4606">
                  <c:v>1</c:v>
                </c:pt>
                <c:pt idx="4607">
                  <c:v>1</c:v>
                </c:pt>
                <c:pt idx="4608">
                  <c:v>1</c:v>
                </c:pt>
                <c:pt idx="4609">
                  <c:v>1</c:v>
                </c:pt>
                <c:pt idx="4610">
                  <c:v>1</c:v>
                </c:pt>
                <c:pt idx="4611">
                  <c:v>1</c:v>
                </c:pt>
                <c:pt idx="4612">
                  <c:v>1</c:v>
                </c:pt>
                <c:pt idx="4613">
                  <c:v>1</c:v>
                </c:pt>
                <c:pt idx="4614">
                  <c:v>1</c:v>
                </c:pt>
                <c:pt idx="4615">
                  <c:v>1</c:v>
                </c:pt>
                <c:pt idx="4616">
                  <c:v>1</c:v>
                </c:pt>
                <c:pt idx="4617">
                  <c:v>1</c:v>
                </c:pt>
                <c:pt idx="4618">
                  <c:v>1</c:v>
                </c:pt>
                <c:pt idx="4619">
                  <c:v>1</c:v>
                </c:pt>
                <c:pt idx="4620">
                  <c:v>1</c:v>
                </c:pt>
                <c:pt idx="4621">
                  <c:v>1</c:v>
                </c:pt>
                <c:pt idx="4622">
                  <c:v>1</c:v>
                </c:pt>
                <c:pt idx="4623">
                  <c:v>1</c:v>
                </c:pt>
                <c:pt idx="4624">
                  <c:v>1</c:v>
                </c:pt>
                <c:pt idx="4625">
                  <c:v>1</c:v>
                </c:pt>
                <c:pt idx="4626">
                  <c:v>0.33333333300000001</c:v>
                </c:pt>
                <c:pt idx="4627">
                  <c:v>1</c:v>
                </c:pt>
                <c:pt idx="4628">
                  <c:v>1</c:v>
                </c:pt>
                <c:pt idx="4629">
                  <c:v>1</c:v>
                </c:pt>
                <c:pt idx="4630">
                  <c:v>1</c:v>
                </c:pt>
                <c:pt idx="4631">
                  <c:v>1</c:v>
                </c:pt>
                <c:pt idx="4632">
                  <c:v>1</c:v>
                </c:pt>
                <c:pt idx="4633">
                  <c:v>1</c:v>
                </c:pt>
                <c:pt idx="4634">
                  <c:v>1</c:v>
                </c:pt>
                <c:pt idx="4635">
                  <c:v>1</c:v>
                </c:pt>
                <c:pt idx="4636">
                  <c:v>1</c:v>
                </c:pt>
                <c:pt idx="4637">
                  <c:v>1</c:v>
                </c:pt>
                <c:pt idx="4638">
                  <c:v>1</c:v>
                </c:pt>
                <c:pt idx="4639">
                  <c:v>1</c:v>
                </c:pt>
                <c:pt idx="4640">
                  <c:v>1</c:v>
                </c:pt>
                <c:pt idx="4641">
                  <c:v>1</c:v>
                </c:pt>
                <c:pt idx="4642">
                  <c:v>1</c:v>
                </c:pt>
                <c:pt idx="4643">
                  <c:v>1</c:v>
                </c:pt>
                <c:pt idx="4644">
                  <c:v>1</c:v>
                </c:pt>
                <c:pt idx="4645">
                  <c:v>1</c:v>
                </c:pt>
                <c:pt idx="4646">
                  <c:v>1</c:v>
                </c:pt>
                <c:pt idx="4647">
                  <c:v>1</c:v>
                </c:pt>
                <c:pt idx="4648">
                  <c:v>1</c:v>
                </c:pt>
                <c:pt idx="4649">
                  <c:v>1</c:v>
                </c:pt>
                <c:pt idx="4650">
                  <c:v>1</c:v>
                </c:pt>
                <c:pt idx="4651">
                  <c:v>1</c:v>
                </c:pt>
                <c:pt idx="4652">
                  <c:v>0.66666666699999999</c:v>
                </c:pt>
                <c:pt idx="4653">
                  <c:v>1</c:v>
                </c:pt>
                <c:pt idx="4654">
                  <c:v>1</c:v>
                </c:pt>
                <c:pt idx="4655">
                  <c:v>1</c:v>
                </c:pt>
                <c:pt idx="4656">
                  <c:v>1</c:v>
                </c:pt>
                <c:pt idx="4657">
                  <c:v>1</c:v>
                </c:pt>
                <c:pt idx="4658">
                  <c:v>1</c:v>
                </c:pt>
                <c:pt idx="4659">
                  <c:v>1</c:v>
                </c:pt>
                <c:pt idx="4660">
                  <c:v>1</c:v>
                </c:pt>
                <c:pt idx="4661">
                  <c:v>1</c:v>
                </c:pt>
                <c:pt idx="4662">
                  <c:v>1</c:v>
                </c:pt>
                <c:pt idx="4663">
                  <c:v>1</c:v>
                </c:pt>
                <c:pt idx="4664">
                  <c:v>1</c:v>
                </c:pt>
                <c:pt idx="4665">
                  <c:v>1</c:v>
                </c:pt>
                <c:pt idx="4666">
                  <c:v>1</c:v>
                </c:pt>
                <c:pt idx="4667">
                  <c:v>1</c:v>
                </c:pt>
                <c:pt idx="4668">
                  <c:v>1</c:v>
                </c:pt>
                <c:pt idx="4669">
                  <c:v>1</c:v>
                </c:pt>
                <c:pt idx="4670">
                  <c:v>1</c:v>
                </c:pt>
                <c:pt idx="4671">
                  <c:v>1</c:v>
                </c:pt>
                <c:pt idx="4672">
                  <c:v>1</c:v>
                </c:pt>
                <c:pt idx="4673">
                  <c:v>1</c:v>
                </c:pt>
                <c:pt idx="4674">
                  <c:v>1</c:v>
                </c:pt>
                <c:pt idx="4675">
                  <c:v>1</c:v>
                </c:pt>
                <c:pt idx="4676">
                  <c:v>1</c:v>
                </c:pt>
                <c:pt idx="4677">
                  <c:v>1</c:v>
                </c:pt>
                <c:pt idx="4678">
                  <c:v>1</c:v>
                </c:pt>
                <c:pt idx="4679">
                  <c:v>1</c:v>
                </c:pt>
                <c:pt idx="4680">
                  <c:v>1</c:v>
                </c:pt>
                <c:pt idx="4681">
                  <c:v>1</c:v>
                </c:pt>
                <c:pt idx="4682">
                  <c:v>1</c:v>
                </c:pt>
                <c:pt idx="4683">
                  <c:v>1</c:v>
                </c:pt>
                <c:pt idx="4684">
                  <c:v>1</c:v>
                </c:pt>
                <c:pt idx="4685">
                  <c:v>1</c:v>
                </c:pt>
                <c:pt idx="4686">
                  <c:v>1</c:v>
                </c:pt>
                <c:pt idx="4687">
                  <c:v>1</c:v>
                </c:pt>
                <c:pt idx="4688">
                  <c:v>0.66666666699999999</c:v>
                </c:pt>
                <c:pt idx="4689">
                  <c:v>1</c:v>
                </c:pt>
                <c:pt idx="4690">
                  <c:v>1</c:v>
                </c:pt>
                <c:pt idx="4691">
                  <c:v>1</c:v>
                </c:pt>
                <c:pt idx="4692">
                  <c:v>1</c:v>
                </c:pt>
                <c:pt idx="4693">
                  <c:v>1</c:v>
                </c:pt>
                <c:pt idx="4694">
                  <c:v>1</c:v>
                </c:pt>
                <c:pt idx="4695">
                  <c:v>1</c:v>
                </c:pt>
                <c:pt idx="4696">
                  <c:v>0.66666666699999999</c:v>
                </c:pt>
                <c:pt idx="4697">
                  <c:v>1</c:v>
                </c:pt>
                <c:pt idx="4698">
                  <c:v>1</c:v>
                </c:pt>
                <c:pt idx="4699">
                  <c:v>1</c:v>
                </c:pt>
                <c:pt idx="4700">
                  <c:v>1</c:v>
                </c:pt>
                <c:pt idx="4701">
                  <c:v>1</c:v>
                </c:pt>
                <c:pt idx="4702">
                  <c:v>1</c:v>
                </c:pt>
                <c:pt idx="4703">
                  <c:v>1</c:v>
                </c:pt>
                <c:pt idx="4704">
                  <c:v>1</c:v>
                </c:pt>
                <c:pt idx="4705">
                  <c:v>0.66666666699999999</c:v>
                </c:pt>
                <c:pt idx="4706">
                  <c:v>1</c:v>
                </c:pt>
                <c:pt idx="4707">
                  <c:v>1</c:v>
                </c:pt>
                <c:pt idx="4708">
                  <c:v>1</c:v>
                </c:pt>
                <c:pt idx="4709">
                  <c:v>1</c:v>
                </c:pt>
                <c:pt idx="4710">
                  <c:v>1</c:v>
                </c:pt>
                <c:pt idx="4711">
                  <c:v>0.33333333300000001</c:v>
                </c:pt>
                <c:pt idx="4712">
                  <c:v>1</c:v>
                </c:pt>
                <c:pt idx="4713">
                  <c:v>1</c:v>
                </c:pt>
                <c:pt idx="4714">
                  <c:v>1</c:v>
                </c:pt>
                <c:pt idx="4715">
                  <c:v>1</c:v>
                </c:pt>
                <c:pt idx="4716">
                  <c:v>1</c:v>
                </c:pt>
                <c:pt idx="4717">
                  <c:v>1</c:v>
                </c:pt>
                <c:pt idx="4718">
                  <c:v>1</c:v>
                </c:pt>
                <c:pt idx="4719">
                  <c:v>1</c:v>
                </c:pt>
                <c:pt idx="4720">
                  <c:v>1</c:v>
                </c:pt>
                <c:pt idx="4721">
                  <c:v>1</c:v>
                </c:pt>
                <c:pt idx="4722">
                  <c:v>1</c:v>
                </c:pt>
                <c:pt idx="4723">
                  <c:v>1</c:v>
                </c:pt>
                <c:pt idx="4724">
                  <c:v>1</c:v>
                </c:pt>
                <c:pt idx="4725">
                  <c:v>1</c:v>
                </c:pt>
                <c:pt idx="4726">
                  <c:v>1</c:v>
                </c:pt>
                <c:pt idx="4727">
                  <c:v>1</c:v>
                </c:pt>
                <c:pt idx="4728">
                  <c:v>1</c:v>
                </c:pt>
                <c:pt idx="4729">
                  <c:v>1</c:v>
                </c:pt>
                <c:pt idx="4730">
                  <c:v>1</c:v>
                </c:pt>
                <c:pt idx="4731">
                  <c:v>1</c:v>
                </c:pt>
                <c:pt idx="4732">
                  <c:v>1</c:v>
                </c:pt>
                <c:pt idx="4733">
                  <c:v>1</c:v>
                </c:pt>
                <c:pt idx="4734">
                  <c:v>0.66666666699999999</c:v>
                </c:pt>
                <c:pt idx="4735">
                  <c:v>1</c:v>
                </c:pt>
                <c:pt idx="4736">
                  <c:v>1</c:v>
                </c:pt>
                <c:pt idx="4737">
                  <c:v>1</c:v>
                </c:pt>
                <c:pt idx="4738">
                  <c:v>1</c:v>
                </c:pt>
                <c:pt idx="4739">
                  <c:v>1</c:v>
                </c:pt>
                <c:pt idx="4740">
                  <c:v>1</c:v>
                </c:pt>
                <c:pt idx="4741">
                  <c:v>1</c:v>
                </c:pt>
                <c:pt idx="4742">
                  <c:v>1</c:v>
                </c:pt>
                <c:pt idx="4743">
                  <c:v>1</c:v>
                </c:pt>
                <c:pt idx="4744">
                  <c:v>1</c:v>
                </c:pt>
                <c:pt idx="4745">
                  <c:v>1</c:v>
                </c:pt>
                <c:pt idx="4746">
                  <c:v>1</c:v>
                </c:pt>
                <c:pt idx="4747">
                  <c:v>1</c:v>
                </c:pt>
                <c:pt idx="4748">
                  <c:v>1</c:v>
                </c:pt>
                <c:pt idx="4749">
                  <c:v>1</c:v>
                </c:pt>
                <c:pt idx="4750">
                  <c:v>1</c:v>
                </c:pt>
                <c:pt idx="4751">
                  <c:v>1</c:v>
                </c:pt>
                <c:pt idx="4752">
                  <c:v>0.66666666699999999</c:v>
                </c:pt>
                <c:pt idx="4753">
                  <c:v>1</c:v>
                </c:pt>
                <c:pt idx="4754">
                  <c:v>1</c:v>
                </c:pt>
                <c:pt idx="4755">
                  <c:v>1</c:v>
                </c:pt>
                <c:pt idx="4756">
                  <c:v>1</c:v>
                </c:pt>
                <c:pt idx="4757">
                  <c:v>1</c:v>
                </c:pt>
                <c:pt idx="4758">
                  <c:v>1</c:v>
                </c:pt>
                <c:pt idx="4759">
                  <c:v>1</c:v>
                </c:pt>
                <c:pt idx="4760">
                  <c:v>1</c:v>
                </c:pt>
                <c:pt idx="4761">
                  <c:v>0.66666666699999999</c:v>
                </c:pt>
                <c:pt idx="4762">
                  <c:v>1</c:v>
                </c:pt>
                <c:pt idx="4763">
                  <c:v>1</c:v>
                </c:pt>
                <c:pt idx="4764">
                  <c:v>1</c:v>
                </c:pt>
                <c:pt idx="4765">
                  <c:v>1</c:v>
                </c:pt>
                <c:pt idx="4766">
                  <c:v>1</c:v>
                </c:pt>
                <c:pt idx="4767">
                  <c:v>1</c:v>
                </c:pt>
                <c:pt idx="4768">
                  <c:v>1</c:v>
                </c:pt>
                <c:pt idx="4769">
                  <c:v>1</c:v>
                </c:pt>
                <c:pt idx="4770">
                  <c:v>0.66666666699999999</c:v>
                </c:pt>
                <c:pt idx="4771">
                  <c:v>1</c:v>
                </c:pt>
                <c:pt idx="4772">
                  <c:v>1</c:v>
                </c:pt>
                <c:pt idx="4773">
                  <c:v>1</c:v>
                </c:pt>
                <c:pt idx="4774">
                  <c:v>1</c:v>
                </c:pt>
                <c:pt idx="4775">
                  <c:v>1</c:v>
                </c:pt>
                <c:pt idx="4776">
                  <c:v>1</c:v>
                </c:pt>
                <c:pt idx="4777">
                  <c:v>1</c:v>
                </c:pt>
                <c:pt idx="4778">
                  <c:v>1</c:v>
                </c:pt>
                <c:pt idx="4779">
                  <c:v>1</c:v>
                </c:pt>
                <c:pt idx="4780">
                  <c:v>1</c:v>
                </c:pt>
                <c:pt idx="4781">
                  <c:v>1</c:v>
                </c:pt>
                <c:pt idx="4782">
                  <c:v>1</c:v>
                </c:pt>
                <c:pt idx="4783">
                  <c:v>1</c:v>
                </c:pt>
                <c:pt idx="4784">
                  <c:v>1</c:v>
                </c:pt>
                <c:pt idx="4785">
                  <c:v>1</c:v>
                </c:pt>
                <c:pt idx="4786">
                  <c:v>1</c:v>
                </c:pt>
                <c:pt idx="4787">
                  <c:v>1</c:v>
                </c:pt>
                <c:pt idx="4788">
                  <c:v>1</c:v>
                </c:pt>
                <c:pt idx="4789">
                  <c:v>1</c:v>
                </c:pt>
                <c:pt idx="4790">
                  <c:v>1</c:v>
                </c:pt>
                <c:pt idx="4791">
                  <c:v>1</c:v>
                </c:pt>
                <c:pt idx="4792">
                  <c:v>1</c:v>
                </c:pt>
                <c:pt idx="4793">
                  <c:v>1</c:v>
                </c:pt>
                <c:pt idx="4794">
                  <c:v>1</c:v>
                </c:pt>
                <c:pt idx="4795">
                  <c:v>1</c:v>
                </c:pt>
                <c:pt idx="4796">
                  <c:v>1</c:v>
                </c:pt>
                <c:pt idx="4797">
                  <c:v>1</c:v>
                </c:pt>
                <c:pt idx="4798">
                  <c:v>1</c:v>
                </c:pt>
                <c:pt idx="4799">
                  <c:v>1</c:v>
                </c:pt>
                <c:pt idx="4800">
                  <c:v>1</c:v>
                </c:pt>
                <c:pt idx="4801">
                  <c:v>1</c:v>
                </c:pt>
                <c:pt idx="4802">
                  <c:v>1</c:v>
                </c:pt>
                <c:pt idx="4803">
                  <c:v>1</c:v>
                </c:pt>
                <c:pt idx="4804">
                  <c:v>1</c:v>
                </c:pt>
                <c:pt idx="4805">
                  <c:v>1</c:v>
                </c:pt>
                <c:pt idx="4806">
                  <c:v>0.66666666699999999</c:v>
                </c:pt>
                <c:pt idx="4807">
                  <c:v>1</c:v>
                </c:pt>
                <c:pt idx="4808">
                  <c:v>1</c:v>
                </c:pt>
                <c:pt idx="4809">
                  <c:v>1</c:v>
                </c:pt>
                <c:pt idx="4810">
                  <c:v>1</c:v>
                </c:pt>
                <c:pt idx="4811">
                  <c:v>1</c:v>
                </c:pt>
                <c:pt idx="4812">
                  <c:v>1</c:v>
                </c:pt>
                <c:pt idx="4813">
                  <c:v>1</c:v>
                </c:pt>
                <c:pt idx="4814">
                  <c:v>1</c:v>
                </c:pt>
                <c:pt idx="4815">
                  <c:v>1</c:v>
                </c:pt>
                <c:pt idx="4816">
                  <c:v>1</c:v>
                </c:pt>
                <c:pt idx="4817">
                  <c:v>1</c:v>
                </c:pt>
                <c:pt idx="4818">
                  <c:v>1</c:v>
                </c:pt>
                <c:pt idx="4819">
                  <c:v>1</c:v>
                </c:pt>
                <c:pt idx="4820">
                  <c:v>1</c:v>
                </c:pt>
                <c:pt idx="4821">
                  <c:v>1</c:v>
                </c:pt>
                <c:pt idx="4822">
                  <c:v>1</c:v>
                </c:pt>
                <c:pt idx="4823">
                  <c:v>1</c:v>
                </c:pt>
                <c:pt idx="4824">
                  <c:v>1</c:v>
                </c:pt>
                <c:pt idx="4825">
                  <c:v>1</c:v>
                </c:pt>
                <c:pt idx="4826">
                  <c:v>1</c:v>
                </c:pt>
                <c:pt idx="4827">
                  <c:v>1</c:v>
                </c:pt>
                <c:pt idx="4828">
                  <c:v>1</c:v>
                </c:pt>
                <c:pt idx="4829">
                  <c:v>1</c:v>
                </c:pt>
                <c:pt idx="4830">
                  <c:v>1</c:v>
                </c:pt>
                <c:pt idx="4831">
                  <c:v>1</c:v>
                </c:pt>
                <c:pt idx="4832">
                  <c:v>1</c:v>
                </c:pt>
                <c:pt idx="4833">
                  <c:v>1</c:v>
                </c:pt>
                <c:pt idx="4834">
                  <c:v>1</c:v>
                </c:pt>
                <c:pt idx="4835">
                  <c:v>0.66666666699999999</c:v>
                </c:pt>
                <c:pt idx="4836">
                  <c:v>1</c:v>
                </c:pt>
                <c:pt idx="4837">
                  <c:v>1</c:v>
                </c:pt>
                <c:pt idx="4838">
                  <c:v>0.66666666699999999</c:v>
                </c:pt>
                <c:pt idx="4839">
                  <c:v>1</c:v>
                </c:pt>
                <c:pt idx="4840">
                  <c:v>1</c:v>
                </c:pt>
                <c:pt idx="4841">
                  <c:v>1</c:v>
                </c:pt>
                <c:pt idx="4842">
                  <c:v>1</c:v>
                </c:pt>
                <c:pt idx="4843">
                  <c:v>1</c:v>
                </c:pt>
                <c:pt idx="4844">
                  <c:v>1</c:v>
                </c:pt>
                <c:pt idx="4845">
                  <c:v>1</c:v>
                </c:pt>
                <c:pt idx="4846">
                  <c:v>1</c:v>
                </c:pt>
                <c:pt idx="4847">
                  <c:v>0.33333333300000001</c:v>
                </c:pt>
                <c:pt idx="4848">
                  <c:v>1</c:v>
                </c:pt>
                <c:pt idx="4849">
                  <c:v>1</c:v>
                </c:pt>
                <c:pt idx="4850">
                  <c:v>1</c:v>
                </c:pt>
                <c:pt idx="4851">
                  <c:v>1</c:v>
                </c:pt>
                <c:pt idx="4852">
                  <c:v>1</c:v>
                </c:pt>
                <c:pt idx="4853">
                  <c:v>1</c:v>
                </c:pt>
                <c:pt idx="4854">
                  <c:v>0.66666666699999999</c:v>
                </c:pt>
                <c:pt idx="4855">
                  <c:v>1</c:v>
                </c:pt>
                <c:pt idx="4856">
                  <c:v>1</c:v>
                </c:pt>
                <c:pt idx="4857">
                  <c:v>1</c:v>
                </c:pt>
                <c:pt idx="4858">
                  <c:v>1</c:v>
                </c:pt>
                <c:pt idx="4859">
                  <c:v>1</c:v>
                </c:pt>
                <c:pt idx="4860">
                  <c:v>1</c:v>
                </c:pt>
                <c:pt idx="4861">
                  <c:v>1</c:v>
                </c:pt>
                <c:pt idx="4862">
                  <c:v>1</c:v>
                </c:pt>
                <c:pt idx="4863">
                  <c:v>1</c:v>
                </c:pt>
                <c:pt idx="4864">
                  <c:v>1</c:v>
                </c:pt>
                <c:pt idx="4865">
                  <c:v>1</c:v>
                </c:pt>
                <c:pt idx="4866">
                  <c:v>1</c:v>
                </c:pt>
                <c:pt idx="4867">
                  <c:v>0.66666666699999999</c:v>
                </c:pt>
                <c:pt idx="4868">
                  <c:v>1</c:v>
                </c:pt>
                <c:pt idx="4869">
                  <c:v>1</c:v>
                </c:pt>
                <c:pt idx="4870">
                  <c:v>1</c:v>
                </c:pt>
                <c:pt idx="4871">
                  <c:v>1</c:v>
                </c:pt>
                <c:pt idx="4872">
                  <c:v>1</c:v>
                </c:pt>
                <c:pt idx="4873">
                  <c:v>1</c:v>
                </c:pt>
                <c:pt idx="4874">
                  <c:v>0.66666666699999999</c:v>
                </c:pt>
                <c:pt idx="4875">
                  <c:v>1</c:v>
                </c:pt>
                <c:pt idx="4876">
                  <c:v>1</c:v>
                </c:pt>
                <c:pt idx="4877">
                  <c:v>1</c:v>
                </c:pt>
                <c:pt idx="4878">
                  <c:v>1</c:v>
                </c:pt>
                <c:pt idx="4879">
                  <c:v>1</c:v>
                </c:pt>
                <c:pt idx="4880">
                  <c:v>1</c:v>
                </c:pt>
                <c:pt idx="4881">
                  <c:v>1</c:v>
                </c:pt>
                <c:pt idx="4882">
                  <c:v>1</c:v>
                </c:pt>
                <c:pt idx="4883">
                  <c:v>1</c:v>
                </c:pt>
                <c:pt idx="4884">
                  <c:v>1</c:v>
                </c:pt>
                <c:pt idx="4885">
                  <c:v>1</c:v>
                </c:pt>
                <c:pt idx="4886">
                  <c:v>1</c:v>
                </c:pt>
                <c:pt idx="4887">
                  <c:v>1</c:v>
                </c:pt>
                <c:pt idx="4888">
                  <c:v>1</c:v>
                </c:pt>
                <c:pt idx="4889">
                  <c:v>1</c:v>
                </c:pt>
                <c:pt idx="4890">
                  <c:v>0.66666666699999999</c:v>
                </c:pt>
                <c:pt idx="4891">
                  <c:v>1</c:v>
                </c:pt>
                <c:pt idx="4892">
                  <c:v>1</c:v>
                </c:pt>
                <c:pt idx="4893">
                  <c:v>1</c:v>
                </c:pt>
                <c:pt idx="4894">
                  <c:v>1</c:v>
                </c:pt>
                <c:pt idx="4895">
                  <c:v>1</c:v>
                </c:pt>
                <c:pt idx="4896">
                  <c:v>0.66666666699999999</c:v>
                </c:pt>
                <c:pt idx="4897">
                  <c:v>1</c:v>
                </c:pt>
                <c:pt idx="4898">
                  <c:v>1</c:v>
                </c:pt>
                <c:pt idx="4899">
                  <c:v>1</c:v>
                </c:pt>
                <c:pt idx="4900">
                  <c:v>1</c:v>
                </c:pt>
                <c:pt idx="4901">
                  <c:v>1</c:v>
                </c:pt>
                <c:pt idx="4902">
                  <c:v>1</c:v>
                </c:pt>
                <c:pt idx="4903">
                  <c:v>1</c:v>
                </c:pt>
                <c:pt idx="4904">
                  <c:v>1</c:v>
                </c:pt>
                <c:pt idx="4905">
                  <c:v>1</c:v>
                </c:pt>
                <c:pt idx="4906">
                  <c:v>1</c:v>
                </c:pt>
                <c:pt idx="4907">
                  <c:v>1</c:v>
                </c:pt>
                <c:pt idx="4908">
                  <c:v>1</c:v>
                </c:pt>
                <c:pt idx="4909">
                  <c:v>1</c:v>
                </c:pt>
                <c:pt idx="4910">
                  <c:v>1</c:v>
                </c:pt>
                <c:pt idx="4911">
                  <c:v>1</c:v>
                </c:pt>
                <c:pt idx="4912">
                  <c:v>1</c:v>
                </c:pt>
                <c:pt idx="4913">
                  <c:v>1</c:v>
                </c:pt>
                <c:pt idx="4914">
                  <c:v>1</c:v>
                </c:pt>
                <c:pt idx="4915">
                  <c:v>1</c:v>
                </c:pt>
                <c:pt idx="4916">
                  <c:v>1</c:v>
                </c:pt>
                <c:pt idx="4917">
                  <c:v>1</c:v>
                </c:pt>
                <c:pt idx="4918">
                  <c:v>1</c:v>
                </c:pt>
                <c:pt idx="4919">
                  <c:v>1</c:v>
                </c:pt>
                <c:pt idx="4920">
                  <c:v>1</c:v>
                </c:pt>
                <c:pt idx="4921">
                  <c:v>1</c:v>
                </c:pt>
                <c:pt idx="4922">
                  <c:v>1</c:v>
                </c:pt>
                <c:pt idx="4923">
                  <c:v>1</c:v>
                </c:pt>
                <c:pt idx="4924">
                  <c:v>1</c:v>
                </c:pt>
                <c:pt idx="4925">
                  <c:v>1</c:v>
                </c:pt>
                <c:pt idx="4926">
                  <c:v>1</c:v>
                </c:pt>
                <c:pt idx="4927">
                  <c:v>1</c:v>
                </c:pt>
                <c:pt idx="4928">
                  <c:v>1</c:v>
                </c:pt>
                <c:pt idx="4929">
                  <c:v>1</c:v>
                </c:pt>
                <c:pt idx="4930">
                  <c:v>1</c:v>
                </c:pt>
                <c:pt idx="4931">
                  <c:v>1</c:v>
                </c:pt>
                <c:pt idx="4932">
                  <c:v>1</c:v>
                </c:pt>
                <c:pt idx="4933">
                  <c:v>1</c:v>
                </c:pt>
                <c:pt idx="4934">
                  <c:v>1</c:v>
                </c:pt>
                <c:pt idx="4935">
                  <c:v>1</c:v>
                </c:pt>
                <c:pt idx="4936">
                  <c:v>1</c:v>
                </c:pt>
                <c:pt idx="4937">
                  <c:v>1</c:v>
                </c:pt>
                <c:pt idx="4938">
                  <c:v>0.66666666699999999</c:v>
                </c:pt>
                <c:pt idx="4939">
                  <c:v>1</c:v>
                </c:pt>
                <c:pt idx="4940">
                  <c:v>1</c:v>
                </c:pt>
                <c:pt idx="4941">
                  <c:v>1</c:v>
                </c:pt>
                <c:pt idx="4942">
                  <c:v>1</c:v>
                </c:pt>
                <c:pt idx="4943">
                  <c:v>1</c:v>
                </c:pt>
                <c:pt idx="4944">
                  <c:v>1</c:v>
                </c:pt>
                <c:pt idx="4945">
                  <c:v>1</c:v>
                </c:pt>
                <c:pt idx="4946">
                  <c:v>1</c:v>
                </c:pt>
                <c:pt idx="4947">
                  <c:v>1</c:v>
                </c:pt>
                <c:pt idx="4948">
                  <c:v>1</c:v>
                </c:pt>
                <c:pt idx="4949">
                  <c:v>1</c:v>
                </c:pt>
                <c:pt idx="4950">
                  <c:v>1</c:v>
                </c:pt>
                <c:pt idx="4951">
                  <c:v>1</c:v>
                </c:pt>
                <c:pt idx="4952">
                  <c:v>1</c:v>
                </c:pt>
                <c:pt idx="4953">
                  <c:v>1</c:v>
                </c:pt>
                <c:pt idx="4954">
                  <c:v>1</c:v>
                </c:pt>
                <c:pt idx="4955">
                  <c:v>1</c:v>
                </c:pt>
                <c:pt idx="4956">
                  <c:v>1</c:v>
                </c:pt>
                <c:pt idx="4957">
                  <c:v>1</c:v>
                </c:pt>
                <c:pt idx="4958">
                  <c:v>1</c:v>
                </c:pt>
                <c:pt idx="4959">
                  <c:v>1</c:v>
                </c:pt>
                <c:pt idx="4960">
                  <c:v>1</c:v>
                </c:pt>
                <c:pt idx="4961">
                  <c:v>1</c:v>
                </c:pt>
                <c:pt idx="4962">
                  <c:v>1</c:v>
                </c:pt>
                <c:pt idx="4963">
                  <c:v>1</c:v>
                </c:pt>
                <c:pt idx="4964">
                  <c:v>1</c:v>
                </c:pt>
                <c:pt idx="4965">
                  <c:v>1</c:v>
                </c:pt>
                <c:pt idx="4966">
                  <c:v>1</c:v>
                </c:pt>
                <c:pt idx="4967">
                  <c:v>1</c:v>
                </c:pt>
                <c:pt idx="4968">
                  <c:v>1</c:v>
                </c:pt>
                <c:pt idx="4969">
                  <c:v>1</c:v>
                </c:pt>
                <c:pt idx="4970">
                  <c:v>1</c:v>
                </c:pt>
                <c:pt idx="4971">
                  <c:v>1</c:v>
                </c:pt>
                <c:pt idx="4972">
                  <c:v>1</c:v>
                </c:pt>
                <c:pt idx="4973">
                  <c:v>1</c:v>
                </c:pt>
                <c:pt idx="4974">
                  <c:v>1</c:v>
                </c:pt>
                <c:pt idx="4975">
                  <c:v>1</c:v>
                </c:pt>
                <c:pt idx="4976">
                  <c:v>1</c:v>
                </c:pt>
                <c:pt idx="4977">
                  <c:v>1</c:v>
                </c:pt>
                <c:pt idx="4978">
                  <c:v>1</c:v>
                </c:pt>
                <c:pt idx="4979">
                  <c:v>1</c:v>
                </c:pt>
                <c:pt idx="4980">
                  <c:v>1</c:v>
                </c:pt>
                <c:pt idx="4981">
                  <c:v>1</c:v>
                </c:pt>
                <c:pt idx="4982">
                  <c:v>1</c:v>
                </c:pt>
                <c:pt idx="4983">
                  <c:v>1</c:v>
                </c:pt>
                <c:pt idx="4984">
                  <c:v>1</c:v>
                </c:pt>
                <c:pt idx="4985">
                  <c:v>1</c:v>
                </c:pt>
                <c:pt idx="4986">
                  <c:v>1</c:v>
                </c:pt>
                <c:pt idx="4987">
                  <c:v>1</c:v>
                </c:pt>
                <c:pt idx="4988">
                  <c:v>1</c:v>
                </c:pt>
                <c:pt idx="4989">
                  <c:v>1</c:v>
                </c:pt>
                <c:pt idx="4990">
                  <c:v>1</c:v>
                </c:pt>
                <c:pt idx="4991">
                  <c:v>1</c:v>
                </c:pt>
                <c:pt idx="4992">
                  <c:v>1</c:v>
                </c:pt>
                <c:pt idx="4993">
                  <c:v>1</c:v>
                </c:pt>
                <c:pt idx="4994">
                  <c:v>1</c:v>
                </c:pt>
                <c:pt idx="4995">
                  <c:v>1</c:v>
                </c:pt>
                <c:pt idx="4996">
                  <c:v>1</c:v>
                </c:pt>
                <c:pt idx="4997">
                  <c:v>1</c:v>
                </c:pt>
                <c:pt idx="4998">
                  <c:v>1</c:v>
                </c:pt>
                <c:pt idx="4999">
                  <c:v>1</c:v>
                </c:pt>
                <c:pt idx="5000">
                  <c:v>1</c:v>
                </c:pt>
                <c:pt idx="5001">
                  <c:v>0.66666666699999999</c:v>
                </c:pt>
                <c:pt idx="5002">
                  <c:v>1</c:v>
                </c:pt>
                <c:pt idx="5003">
                  <c:v>1</c:v>
                </c:pt>
                <c:pt idx="5004">
                  <c:v>1</c:v>
                </c:pt>
                <c:pt idx="5005">
                  <c:v>1</c:v>
                </c:pt>
                <c:pt idx="5006">
                  <c:v>1</c:v>
                </c:pt>
                <c:pt idx="5007">
                  <c:v>1</c:v>
                </c:pt>
                <c:pt idx="5008">
                  <c:v>1</c:v>
                </c:pt>
                <c:pt idx="5009">
                  <c:v>1</c:v>
                </c:pt>
                <c:pt idx="5010">
                  <c:v>0.66666666699999999</c:v>
                </c:pt>
                <c:pt idx="5011">
                  <c:v>1</c:v>
                </c:pt>
                <c:pt idx="5012">
                  <c:v>1</c:v>
                </c:pt>
                <c:pt idx="5013">
                  <c:v>1</c:v>
                </c:pt>
                <c:pt idx="5014">
                  <c:v>1</c:v>
                </c:pt>
                <c:pt idx="5015">
                  <c:v>1</c:v>
                </c:pt>
                <c:pt idx="5016">
                  <c:v>1</c:v>
                </c:pt>
                <c:pt idx="5017">
                  <c:v>1</c:v>
                </c:pt>
                <c:pt idx="5018">
                  <c:v>1</c:v>
                </c:pt>
                <c:pt idx="5019">
                  <c:v>1</c:v>
                </c:pt>
                <c:pt idx="5020">
                  <c:v>1</c:v>
                </c:pt>
                <c:pt idx="5021">
                  <c:v>1</c:v>
                </c:pt>
                <c:pt idx="5022">
                  <c:v>1</c:v>
                </c:pt>
                <c:pt idx="5023">
                  <c:v>1</c:v>
                </c:pt>
                <c:pt idx="5024">
                  <c:v>1</c:v>
                </c:pt>
                <c:pt idx="5025">
                  <c:v>1</c:v>
                </c:pt>
                <c:pt idx="5026">
                  <c:v>1</c:v>
                </c:pt>
                <c:pt idx="5027">
                  <c:v>1</c:v>
                </c:pt>
                <c:pt idx="5028">
                  <c:v>1</c:v>
                </c:pt>
                <c:pt idx="5029">
                  <c:v>1</c:v>
                </c:pt>
                <c:pt idx="5030">
                  <c:v>1</c:v>
                </c:pt>
                <c:pt idx="5031">
                  <c:v>1</c:v>
                </c:pt>
                <c:pt idx="5032">
                  <c:v>1</c:v>
                </c:pt>
                <c:pt idx="5033">
                  <c:v>1</c:v>
                </c:pt>
                <c:pt idx="5034">
                  <c:v>0.66666666699999999</c:v>
                </c:pt>
                <c:pt idx="5035">
                  <c:v>1</c:v>
                </c:pt>
                <c:pt idx="5036">
                  <c:v>1</c:v>
                </c:pt>
                <c:pt idx="5037">
                  <c:v>1</c:v>
                </c:pt>
                <c:pt idx="5038">
                  <c:v>1</c:v>
                </c:pt>
                <c:pt idx="5039">
                  <c:v>1</c:v>
                </c:pt>
                <c:pt idx="5040">
                  <c:v>1</c:v>
                </c:pt>
                <c:pt idx="5041">
                  <c:v>0.66666666699999999</c:v>
                </c:pt>
                <c:pt idx="5042">
                  <c:v>1</c:v>
                </c:pt>
                <c:pt idx="5043">
                  <c:v>1</c:v>
                </c:pt>
                <c:pt idx="5044">
                  <c:v>1</c:v>
                </c:pt>
                <c:pt idx="5045">
                  <c:v>1</c:v>
                </c:pt>
                <c:pt idx="5046">
                  <c:v>1</c:v>
                </c:pt>
                <c:pt idx="5047">
                  <c:v>1</c:v>
                </c:pt>
                <c:pt idx="5048">
                  <c:v>1</c:v>
                </c:pt>
                <c:pt idx="5049">
                  <c:v>1</c:v>
                </c:pt>
                <c:pt idx="5050">
                  <c:v>1</c:v>
                </c:pt>
                <c:pt idx="5051">
                  <c:v>1</c:v>
                </c:pt>
                <c:pt idx="5052">
                  <c:v>1</c:v>
                </c:pt>
                <c:pt idx="5053">
                  <c:v>1</c:v>
                </c:pt>
                <c:pt idx="5054">
                  <c:v>1</c:v>
                </c:pt>
                <c:pt idx="5055">
                  <c:v>1</c:v>
                </c:pt>
                <c:pt idx="5056">
                  <c:v>0.33333333300000001</c:v>
                </c:pt>
                <c:pt idx="5057">
                  <c:v>1</c:v>
                </c:pt>
                <c:pt idx="5058">
                  <c:v>1</c:v>
                </c:pt>
                <c:pt idx="5059">
                  <c:v>1</c:v>
                </c:pt>
                <c:pt idx="5060">
                  <c:v>1</c:v>
                </c:pt>
                <c:pt idx="5061">
                  <c:v>1</c:v>
                </c:pt>
                <c:pt idx="5062">
                  <c:v>1</c:v>
                </c:pt>
                <c:pt idx="5063">
                  <c:v>1</c:v>
                </c:pt>
                <c:pt idx="5064">
                  <c:v>1</c:v>
                </c:pt>
                <c:pt idx="5065">
                  <c:v>1</c:v>
                </c:pt>
                <c:pt idx="5066">
                  <c:v>1</c:v>
                </c:pt>
                <c:pt idx="5067">
                  <c:v>1</c:v>
                </c:pt>
                <c:pt idx="5068">
                  <c:v>1</c:v>
                </c:pt>
                <c:pt idx="5069">
                  <c:v>1</c:v>
                </c:pt>
                <c:pt idx="5070">
                  <c:v>1</c:v>
                </c:pt>
                <c:pt idx="5071">
                  <c:v>1</c:v>
                </c:pt>
                <c:pt idx="5072">
                  <c:v>1</c:v>
                </c:pt>
                <c:pt idx="5073">
                  <c:v>1</c:v>
                </c:pt>
                <c:pt idx="5074">
                  <c:v>1</c:v>
                </c:pt>
                <c:pt idx="5075">
                  <c:v>0.66666666699999999</c:v>
                </c:pt>
                <c:pt idx="5076">
                  <c:v>1</c:v>
                </c:pt>
                <c:pt idx="5077">
                  <c:v>0.33333333300000001</c:v>
                </c:pt>
                <c:pt idx="5078">
                  <c:v>1</c:v>
                </c:pt>
                <c:pt idx="5079">
                  <c:v>1</c:v>
                </c:pt>
                <c:pt idx="5080">
                  <c:v>1</c:v>
                </c:pt>
                <c:pt idx="5081">
                  <c:v>1</c:v>
                </c:pt>
                <c:pt idx="5082">
                  <c:v>1</c:v>
                </c:pt>
                <c:pt idx="5083">
                  <c:v>1</c:v>
                </c:pt>
                <c:pt idx="5084">
                  <c:v>1</c:v>
                </c:pt>
                <c:pt idx="5085">
                  <c:v>1</c:v>
                </c:pt>
                <c:pt idx="5086">
                  <c:v>0.66666666699999999</c:v>
                </c:pt>
                <c:pt idx="5087">
                  <c:v>1</c:v>
                </c:pt>
                <c:pt idx="5088">
                  <c:v>1</c:v>
                </c:pt>
                <c:pt idx="5089">
                  <c:v>0.66666666699999999</c:v>
                </c:pt>
                <c:pt idx="5090">
                  <c:v>1</c:v>
                </c:pt>
                <c:pt idx="5091">
                  <c:v>1</c:v>
                </c:pt>
                <c:pt idx="5092">
                  <c:v>1</c:v>
                </c:pt>
                <c:pt idx="5093">
                  <c:v>1</c:v>
                </c:pt>
                <c:pt idx="5094">
                  <c:v>1</c:v>
                </c:pt>
                <c:pt idx="5095">
                  <c:v>1</c:v>
                </c:pt>
                <c:pt idx="5096">
                  <c:v>1</c:v>
                </c:pt>
                <c:pt idx="5097">
                  <c:v>1</c:v>
                </c:pt>
                <c:pt idx="5098">
                  <c:v>1</c:v>
                </c:pt>
                <c:pt idx="5099">
                  <c:v>1</c:v>
                </c:pt>
                <c:pt idx="5100">
                  <c:v>1</c:v>
                </c:pt>
                <c:pt idx="5101">
                  <c:v>1</c:v>
                </c:pt>
                <c:pt idx="5102">
                  <c:v>1</c:v>
                </c:pt>
                <c:pt idx="5103">
                  <c:v>1</c:v>
                </c:pt>
                <c:pt idx="5104">
                  <c:v>1</c:v>
                </c:pt>
                <c:pt idx="5105">
                  <c:v>1</c:v>
                </c:pt>
                <c:pt idx="5106">
                  <c:v>1</c:v>
                </c:pt>
                <c:pt idx="5107">
                  <c:v>1</c:v>
                </c:pt>
                <c:pt idx="5108">
                  <c:v>1</c:v>
                </c:pt>
                <c:pt idx="5109">
                  <c:v>1</c:v>
                </c:pt>
                <c:pt idx="5110">
                  <c:v>0.66666666699999999</c:v>
                </c:pt>
                <c:pt idx="5111">
                  <c:v>0.66666666699999999</c:v>
                </c:pt>
                <c:pt idx="5112">
                  <c:v>1</c:v>
                </c:pt>
                <c:pt idx="5113">
                  <c:v>1</c:v>
                </c:pt>
                <c:pt idx="5114">
                  <c:v>1</c:v>
                </c:pt>
                <c:pt idx="5115">
                  <c:v>1</c:v>
                </c:pt>
                <c:pt idx="5116">
                  <c:v>1</c:v>
                </c:pt>
                <c:pt idx="5117">
                  <c:v>1</c:v>
                </c:pt>
                <c:pt idx="5118">
                  <c:v>1</c:v>
                </c:pt>
                <c:pt idx="5119">
                  <c:v>1</c:v>
                </c:pt>
                <c:pt idx="5120">
                  <c:v>1</c:v>
                </c:pt>
                <c:pt idx="5121">
                  <c:v>1</c:v>
                </c:pt>
                <c:pt idx="5122">
                  <c:v>1</c:v>
                </c:pt>
                <c:pt idx="5123">
                  <c:v>1</c:v>
                </c:pt>
                <c:pt idx="5124">
                  <c:v>1</c:v>
                </c:pt>
                <c:pt idx="5125">
                  <c:v>1</c:v>
                </c:pt>
                <c:pt idx="5126">
                  <c:v>1</c:v>
                </c:pt>
                <c:pt idx="5127">
                  <c:v>1</c:v>
                </c:pt>
                <c:pt idx="5128">
                  <c:v>1</c:v>
                </c:pt>
                <c:pt idx="5129">
                  <c:v>1</c:v>
                </c:pt>
                <c:pt idx="5130">
                  <c:v>1</c:v>
                </c:pt>
                <c:pt idx="5131">
                  <c:v>1</c:v>
                </c:pt>
                <c:pt idx="5132">
                  <c:v>1</c:v>
                </c:pt>
                <c:pt idx="5133">
                  <c:v>1</c:v>
                </c:pt>
                <c:pt idx="5134">
                  <c:v>1</c:v>
                </c:pt>
                <c:pt idx="5135">
                  <c:v>1</c:v>
                </c:pt>
                <c:pt idx="5136">
                  <c:v>1</c:v>
                </c:pt>
                <c:pt idx="5137">
                  <c:v>1</c:v>
                </c:pt>
                <c:pt idx="5138">
                  <c:v>1</c:v>
                </c:pt>
                <c:pt idx="5139">
                  <c:v>1</c:v>
                </c:pt>
                <c:pt idx="5140">
                  <c:v>1</c:v>
                </c:pt>
                <c:pt idx="5141">
                  <c:v>1</c:v>
                </c:pt>
                <c:pt idx="5142">
                  <c:v>1</c:v>
                </c:pt>
                <c:pt idx="5143">
                  <c:v>1</c:v>
                </c:pt>
                <c:pt idx="5144">
                  <c:v>1</c:v>
                </c:pt>
                <c:pt idx="5145">
                  <c:v>1</c:v>
                </c:pt>
                <c:pt idx="5146">
                  <c:v>1</c:v>
                </c:pt>
                <c:pt idx="5147">
                  <c:v>1</c:v>
                </c:pt>
                <c:pt idx="5148">
                  <c:v>1</c:v>
                </c:pt>
                <c:pt idx="5149">
                  <c:v>1</c:v>
                </c:pt>
                <c:pt idx="5150">
                  <c:v>1</c:v>
                </c:pt>
                <c:pt idx="5151">
                  <c:v>1</c:v>
                </c:pt>
                <c:pt idx="5152">
                  <c:v>1</c:v>
                </c:pt>
                <c:pt idx="5153">
                  <c:v>1</c:v>
                </c:pt>
                <c:pt idx="5154">
                  <c:v>1</c:v>
                </c:pt>
                <c:pt idx="5155">
                  <c:v>1</c:v>
                </c:pt>
                <c:pt idx="5156">
                  <c:v>1</c:v>
                </c:pt>
                <c:pt idx="5157">
                  <c:v>1</c:v>
                </c:pt>
                <c:pt idx="5158">
                  <c:v>1</c:v>
                </c:pt>
                <c:pt idx="5159">
                  <c:v>1</c:v>
                </c:pt>
                <c:pt idx="5160">
                  <c:v>0.66666666699999999</c:v>
                </c:pt>
                <c:pt idx="5161">
                  <c:v>1</c:v>
                </c:pt>
                <c:pt idx="5162">
                  <c:v>1</c:v>
                </c:pt>
                <c:pt idx="5163">
                  <c:v>1</c:v>
                </c:pt>
                <c:pt idx="5164">
                  <c:v>1</c:v>
                </c:pt>
                <c:pt idx="5165">
                  <c:v>1</c:v>
                </c:pt>
                <c:pt idx="5166">
                  <c:v>1</c:v>
                </c:pt>
                <c:pt idx="5167">
                  <c:v>1</c:v>
                </c:pt>
                <c:pt idx="5168">
                  <c:v>1</c:v>
                </c:pt>
                <c:pt idx="5169">
                  <c:v>1</c:v>
                </c:pt>
                <c:pt idx="5170">
                  <c:v>1</c:v>
                </c:pt>
                <c:pt idx="5171">
                  <c:v>1</c:v>
                </c:pt>
                <c:pt idx="5172">
                  <c:v>1</c:v>
                </c:pt>
                <c:pt idx="5173">
                  <c:v>1</c:v>
                </c:pt>
                <c:pt idx="5174">
                  <c:v>1</c:v>
                </c:pt>
                <c:pt idx="5175">
                  <c:v>1</c:v>
                </c:pt>
                <c:pt idx="5176">
                  <c:v>1</c:v>
                </c:pt>
                <c:pt idx="5177">
                  <c:v>1</c:v>
                </c:pt>
                <c:pt idx="5178">
                  <c:v>1</c:v>
                </c:pt>
                <c:pt idx="5179">
                  <c:v>1</c:v>
                </c:pt>
                <c:pt idx="5180">
                  <c:v>1</c:v>
                </c:pt>
                <c:pt idx="5181">
                  <c:v>1</c:v>
                </c:pt>
                <c:pt idx="5182">
                  <c:v>1</c:v>
                </c:pt>
                <c:pt idx="5183">
                  <c:v>1</c:v>
                </c:pt>
                <c:pt idx="5184">
                  <c:v>1</c:v>
                </c:pt>
                <c:pt idx="5185">
                  <c:v>0.66666666699999999</c:v>
                </c:pt>
                <c:pt idx="5186">
                  <c:v>1</c:v>
                </c:pt>
                <c:pt idx="5187">
                  <c:v>1</c:v>
                </c:pt>
                <c:pt idx="5188">
                  <c:v>1</c:v>
                </c:pt>
                <c:pt idx="5189">
                  <c:v>1</c:v>
                </c:pt>
                <c:pt idx="5190">
                  <c:v>1</c:v>
                </c:pt>
                <c:pt idx="5191">
                  <c:v>1</c:v>
                </c:pt>
                <c:pt idx="5192">
                  <c:v>1</c:v>
                </c:pt>
                <c:pt idx="5193">
                  <c:v>1</c:v>
                </c:pt>
                <c:pt idx="5194">
                  <c:v>1</c:v>
                </c:pt>
                <c:pt idx="5195">
                  <c:v>1</c:v>
                </c:pt>
                <c:pt idx="5196">
                  <c:v>0.66666666699999999</c:v>
                </c:pt>
                <c:pt idx="5197">
                  <c:v>1</c:v>
                </c:pt>
                <c:pt idx="5198">
                  <c:v>1</c:v>
                </c:pt>
                <c:pt idx="5199">
                  <c:v>1</c:v>
                </c:pt>
                <c:pt idx="5200">
                  <c:v>1</c:v>
                </c:pt>
                <c:pt idx="5201">
                  <c:v>0.66666666699999999</c:v>
                </c:pt>
                <c:pt idx="5202">
                  <c:v>1</c:v>
                </c:pt>
                <c:pt idx="5203">
                  <c:v>1</c:v>
                </c:pt>
                <c:pt idx="5204">
                  <c:v>1</c:v>
                </c:pt>
                <c:pt idx="5205">
                  <c:v>1</c:v>
                </c:pt>
                <c:pt idx="5206">
                  <c:v>1</c:v>
                </c:pt>
                <c:pt idx="5207">
                  <c:v>1</c:v>
                </c:pt>
                <c:pt idx="5208">
                  <c:v>1</c:v>
                </c:pt>
                <c:pt idx="5209">
                  <c:v>1</c:v>
                </c:pt>
                <c:pt idx="5210">
                  <c:v>1</c:v>
                </c:pt>
                <c:pt idx="5211">
                  <c:v>1</c:v>
                </c:pt>
                <c:pt idx="5212">
                  <c:v>1</c:v>
                </c:pt>
                <c:pt idx="5213">
                  <c:v>1</c:v>
                </c:pt>
                <c:pt idx="5214">
                  <c:v>1</c:v>
                </c:pt>
                <c:pt idx="5215">
                  <c:v>1</c:v>
                </c:pt>
                <c:pt idx="5216">
                  <c:v>1</c:v>
                </c:pt>
                <c:pt idx="5217">
                  <c:v>1</c:v>
                </c:pt>
                <c:pt idx="5218">
                  <c:v>1</c:v>
                </c:pt>
                <c:pt idx="5219">
                  <c:v>1</c:v>
                </c:pt>
                <c:pt idx="5220">
                  <c:v>1</c:v>
                </c:pt>
                <c:pt idx="5221">
                  <c:v>1</c:v>
                </c:pt>
                <c:pt idx="5222">
                  <c:v>0.66666666699999999</c:v>
                </c:pt>
                <c:pt idx="5223">
                  <c:v>1</c:v>
                </c:pt>
                <c:pt idx="5224">
                  <c:v>0.66666666699999999</c:v>
                </c:pt>
                <c:pt idx="5225">
                  <c:v>1</c:v>
                </c:pt>
                <c:pt idx="5226">
                  <c:v>1</c:v>
                </c:pt>
                <c:pt idx="5227">
                  <c:v>1</c:v>
                </c:pt>
                <c:pt idx="5228">
                  <c:v>1</c:v>
                </c:pt>
                <c:pt idx="5229">
                  <c:v>0.66666666699999999</c:v>
                </c:pt>
                <c:pt idx="5230">
                  <c:v>1</c:v>
                </c:pt>
                <c:pt idx="5231">
                  <c:v>1</c:v>
                </c:pt>
                <c:pt idx="5232">
                  <c:v>1</c:v>
                </c:pt>
                <c:pt idx="5233">
                  <c:v>1</c:v>
                </c:pt>
                <c:pt idx="5234">
                  <c:v>1</c:v>
                </c:pt>
                <c:pt idx="5235">
                  <c:v>1</c:v>
                </c:pt>
                <c:pt idx="5236">
                  <c:v>1</c:v>
                </c:pt>
                <c:pt idx="5237">
                  <c:v>1</c:v>
                </c:pt>
                <c:pt idx="5238">
                  <c:v>1</c:v>
                </c:pt>
                <c:pt idx="5239">
                  <c:v>1</c:v>
                </c:pt>
                <c:pt idx="5240">
                  <c:v>1</c:v>
                </c:pt>
                <c:pt idx="5241">
                  <c:v>1</c:v>
                </c:pt>
                <c:pt idx="5242">
                  <c:v>1</c:v>
                </c:pt>
                <c:pt idx="5243">
                  <c:v>1</c:v>
                </c:pt>
                <c:pt idx="5244">
                  <c:v>1</c:v>
                </c:pt>
                <c:pt idx="5245">
                  <c:v>1</c:v>
                </c:pt>
                <c:pt idx="5246">
                  <c:v>1</c:v>
                </c:pt>
                <c:pt idx="5247">
                  <c:v>1</c:v>
                </c:pt>
                <c:pt idx="5248">
                  <c:v>1</c:v>
                </c:pt>
                <c:pt idx="5249">
                  <c:v>1</c:v>
                </c:pt>
                <c:pt idx="5250">
                  <c:v>1</c:v>
                </c:pt>
                <c:pt idx="5251">
                  <c:v>1</c:v>
                </c:pt>
                <c:pt idx="5252">
                  <c:v>0.66666666699999999</c:v>
                </c:pt>
                <c:pt idx="5253">
                  <c:v>1</c:v>
                </c:pt>
                <c:pt idx="5254">
                  <c:v>1</c:v>
                </c:pt>
                <c:pt idx="5255">
                  <c:v>1</c:v>
                </c:pt>
                <c:pt idx="5256">
                  <c:v>1</c:v>
                </c:pt>
                <c:pt idx="5257">
                  <c:v>1</c:v>
                </c:pt>
                <c:pt idx="5258">
                  <c:v>1</c:v>
                </c:pt>
                <c:pt idx="5259">
                  <c:v>1</c:v>
                </c:pt>
                <c:pt idx="5260">
                  <c:v>1</c:v>
                </c:pt>
                <c:pt idx="5261">
                  <c:v>1</c:v>
                </c:pt>
                <c:pt idx="5262">
                  <c:v>1</c:v>
                </c:pt>
                <c:pt idx="5263">
                  <c:v>1</c:v>
                </c:pt>
                <c:pt idx="5264">
                  <c:v>1</c:v>
                </c:pt>
                <c:pt idx="5265">
                  <c:v>1</c:v>
                </c:pt>
                <c:pt idx="5266">
                  <c:v>1</c:v>
                </c:pt>
                <c:pt idx="5267">
                  <c:v>1</c:v>
                </c:pt>
                <c:pt idx="5268">
                  <c:v>1</c:v>
                </c:pt>
                <c:pt idx="5269">
                  <c:v>1</c:v>
                </c:pt>
                <c:pt idx="5270">
                  <c:v>1</c:v>
                </c:pt>
                <c:pt idx="5271">
                  <c:v>1</c:v>
                </c:pt>
                <c:pt idx="5272">
                  <c:v>1</c:v>
                </c:pt>
                <c:pt idx="5273">
                  <c:v>1</c:v>
                </c:pt>
                <c:pt idx="5274">
                  <c:v>0.66666666699999999</c:v>
                </c:pt>
                <c:pt idx="5275">
                  <c:v>1</c:v>
                </c:pt>
                <c:pt idx="5276">
                  <c:v>0.66666666699999999</c:v>
                </c:pt>
                <c:pt idx="5277">
                  <c:v>1</c:v>
                </c:pt>
                <c:pt idx="5278">
                  <c:v>1</c:v>
                </c:pt>
                <c:pt idx="5279">
                  <c:v>1</c:v>
                </c:pt>
                <c:pt idx="5280">
                  <c:v>0.66666666699999999</c:v>
                </c:pt>
                <c:pt idx="5281">
                  <c:v>1</c:v>
                </c:pt>
                <c:pt idx="5282">
                  <c:v>1</c:v>
                </c:pt>
                <c:pt idx="5283">
                  <c:v>1</c:v>
                </c:pt>
                <c:pt idx="5284">
                  <c:v>1</c:v>
                </c:pt>
                <c:pt idx="5285">
                  <c:v>1</c:v>
                </c:pt>
                <c:pt idx="5286">
                  <c:v>1</c:v>
                </c:pt>
                <c:pt idx="5287">
                  <c:v>1</c:v>
                </c:pt>
                <c:pt idx="5288">
                  <c:v>1</c:v>
                </c:pt>
                <c:pt idx="5289">
                  <c:v>1</c:v>
                </c:pt>
                <c:pt idx="5290">
                  <c:v>1</c:v>
                </c:pt>
                <c:pt idx="5291">
                  <c:v>1</c:v>
                </c:pt>
                <c:pt idx="5292">
                  <c:v>1</c:v>
                </c:pt>
                <c:pt idx="5293">
                  <c:v>1</c:v>
                </c:pt>
                <c:pt idx="5294">
                  <c:v>1</c:v>
                </c:pt>
                <c:pt idx="5295">
                  <c:v>1</c:v>
                </c:pt>
                <c:pt idx="5296">
                  <c:v>1</c:v>
                </c:pt>
                <c:pt idx="5297">
                  <c:v>1</c:v>
                </c:pt>
                <c:pt idx="5298">
                  <c:v>1</c:v>
                </c:pt>
                <c:pt idx="5299">
                  <c:v>1</c:v>
                </c:pt>
                <c:pt idx="5300">
                  <c:v>1</c:v>
                </c:pt>
                <c:pt idx="5301">
                  <c:v>1</c:v>
                </c:pt>
                <c:pt idx="5302">
                  <c:v>1</c:v>
                </c:pt>
                <c:pt idx="5303">
                  <c:v>1</c:v>
                </c:pt>
                <c:pt idx="5304">
                  <c:v>1</c:v>
                </c:pt>
                <c:pt idx="5305">
                  <c:v>1</c:v>
                </c:pt>
                <c:pt idx="5306">
                  <c:v>1</c:v>
                </c:pt>
                <c:pt idx="5307">
                  <c:v>1</c:v>
                </c:pt>
                <c:pt idx="5308">
                  <c:v>1</c:v>
                </c:pt>
                <c:pt idx="5309">
                  <c:v>1</c:v>
                </c:pt>
                <c:pt idx="5310">
                  <c:v>1</c:v>
                </c:pt>
                <c:pt idx="5311">
                  <c:v>1</c:v>
                </c:pt>
                <c:pt idx="5312">
                  <c:v>0.33333333300000001</c:v>
                </c:pt>
                <c:pt idx="5313">
                  <c:v>1</c:v>
                </c:pt>
                <c:pt idx="5314">
                  <c:v>1</c:v>
                </c:pt>
                <c:pt idx="5315">
                  <c:v>1</c:v>
                </c:pt>
                <c:pt idx="5316">
                  <c:v>1</c:v>
                </c:pt>
                <c:pt idx="5317">
                  <c:v>1</c:v>
                </c:pt>
                <c:pt idx="5318">
                  <c:v>1</c:v>
                </c:pt>
                <c:pt idx="5319">
                  <c:v>1</c:v>
                </c:pt>
                <c:pt idx="5320">
                  <c:v>1</c:v>
                </c:pt>
                <c:pt idx="5321">
                  <c:v>1</c:v>
                </c:pt>
                <c:pt idx="5322">
                  <c:v>1</c:v>
                </c:pt>
                <c:pt idx="5323">
                  <c:v>1</c:v>
                </c:pt>
                <c:pt idx="5324">
                  <c:v>1</c:v>
                </c:pt>
                <c:pt idx="5325">
                  <c:v>1</c:v>
                </c:pt>
                <c:pt idx="5326">
                  <c:v>1</c:v>
                </c:pt>
                <c:pt idx="5327">
                  <c:v>1</c:v>
                </c:pt>
                <c:pt idx="5328">
                  <c:v>1</c:v>
                </c:pt>
                <c:pt idx="5329">
                  <c:v>1</c:v>
                </c:pt>
                <c:pt idx="5330">
                  <c:v>1</c:v>
                </c:pt>
                <c:pt idx="5331">
                  <c:v>1</c:v>
                </c:pt>
                <c:pt idx="5332">
                  <c:v>1</c:v>
                </c:pt>
                <c:pt idx="5333">
                  <c:v>1</c:v>
                </c:pt>
                <c:pt idx="5334">
                  <c:v>1</c:v>
                </c:pt>
                <c:pt idx="5335">
                  <c:v>1</c:v>
                </c:pt>
                <c:pt idx="5336">
                  <c:v>1</c:v>
                </c:pt>
                <c:pt idx="5337">
                  <c:v>1</c:v>
                </c:pt>
                <c:pt idx="5338">
                  <c:v>1</c:v>
                </c:pt>
                <c:pt idx="5339">
                  <c:v>1</c:v>
                </c:pt>
                <c:pt idx="5340">
                  <c:v>1</c:v>
                </c:pt>
                <c:pt idx="5341">
                  <c:v>1</c:v>
                </c:pt>
                <c:pt idx="5342">
                  <c:v>1</c:v>
                </c:pt>
                <c:pt idx="5343">
                  <c:v>1</c:v>
                </c:pt>
                <c:pt idx="5344">
                  <c:v>1</c:v>
                </c:pt>
                <c:pt idx="5345">
                  <c:v>1</c:v>
                </c:pt>
                <c:pt idx="5346">
                  <c:v>1</c:v>
                </c:pt>
                <c:pt idx="5347">
                  <c:v>1</c:v>
                </c:pt>
                <c:pt idx="5348">
                  <c:v>1</c:v>
                </c:pt>
                <c:pt idx="5349">
                  <c:v>1</c:v>
                </c:pt>
                <c:pt idx="5350">
                  <c:v>1</c:v>
                </c:pt>
                <c:pt idx="5351">
                  <c:v>1</c:v>
                </c:pt>
                <c:pt idx="5352">
                  <c:v>1</c:v>
                </c:pt>
                <c:pt idx="5353">
                  <c:v>1</c:v>
                </c:pt>
                <c:pt idx="5354">
                  <c:v>1</c:v>
                </c:pt>
                <c:pt idx="5355">
                  <c:v>1</c:v>
                </c:pt>
                <c:pt idx="5356">
                  <c:v>1</c:v>
                </c:pt>
                <c:pt idx="5357">
                  <c:v>1</c:v>
                </c:pt>
                <c:pt idx="5358">
                  <c:v>1</c:v>
                </c:pt>
                <c:pt idx="5359">
                  <c:v>1</c:v>
                </c:pt>
                <c:pt idx="5360">
                  <c:v>1</c:v>
                </c:pt>
                <c:pt idx="5361">
                  <c:v>1</c:v>
                </c:pt>
                <c:pt idx="5362">
                  <c:v>1</c:v>
                </c:pt>
                <c:pt idx="5363">
                  <c:v>1</c:v>
                </c:pt>
                <c:pt idx="5364">
                  <c:v>1</c:v>
                </c:pt>
                <c:pt idx="5365">
                  <c:v>1</c:v>
                </c:pt>
                <c:pt idx="5366">
                  <c:v>1</c:v>
                </c:pt>
                <c:pt idx="5367">
                  <c:v>1</c:v>
                </c:pt>
                <c:pt idx="5368">
                  <c:v>1</c:v>
                </c:pt>
                <c:pt idx="5369">
                  <c:v>1</c:v>
                </c:pt>
                <c:pt idx="5370">
                  <c:v>1</c:v>
                </c:pt>
                <c:pt idx="5371">
                  <c:v>1</c:v>
                </c:pt>
                <c:pt idx="5372">
                  <c:v>1</c:v>
                </c:pt>
                <c:pt idx="5373">
                  <c:v>1</c:v>
                </c:pt>
                <c:pt idx="5374">
                  <c:v>1</c:v>
                </c:pt>
                <c:pt idx="5375">
                  <c:v>1</c:v>
                </c:pt>
                <c:pt idx="5376">
                  <c:v>1</c:v>
                </c:pt>
                <c:pt idx="5377">
                  <c:v>1</c:v>
                </c:pt>
                <c:pt idx="5378">
                  <c:v>1</c:v>
                </c:pt>
                <c:pt idx="5379">
                  <c:v>1</c:v>
                </c:pt>
                <c:pt idx="5380">
                  <c:v>1</c:v>
                </c:pt>
                <c:pt idx="5381">
                  <c:v>0.33333333300000001</c:v>
                </c:pt>
                <c:pt idx="5382">
                  <c:v>1</c:v>
                </c:pt>
                <c:pt idx="5383">
                  <c:v>1</c:v>
                </c:pt>
                <c:pt idx="5384">
                  <c:v>1</c:v>
                </c:pt>
                <c:pt idx="5385">
                  <c:v>1</c:v>
                </c:pt>
                <c:pt idx="5386">
                  <c:v>1</c:v>
                </c:pt>
                <c:pt idx="5387">
                  <c:v>1</c:v>
                </c:pt>
                <c:pt idx="5388">
                  <c:v>1</c:v>
                </c:pt>
                <c:pt idx="5389">
                  <c:v>1</c:v>
                </c:pt>
                <c:pt idx="5390">
                  <c:v>1</c:v>
                </c:pt>
                <c:pt idx="5391">
                  <c:v>1</c:v>
                </c:pt>
                <c:pt idx="5392">
                  <c:v>1</c:v>
                </c:pt>
                <c:pt idx="5393">
                  <c:v>1</c:v>
                </c:pt>
                <c:pt idx="5394">
                  <c:v>1</c:v>
                </c:pt>
                <c:pt idx="5395">
                  <c:v>1</c:v>
                </c:pt>
                <c:pt idx="5396">
                  <c:v>1</c:v>
                </c:pt>
                <c:pt idx="5397">
                  <c:v>1</c:v>
                </c:pt>
                <c:pt idx="5398">
                  <c:v>1</c:v>
                </c:pt>
                <c:pt idx="5399">
                  <c:v>1</c:v>
                </c:pt>
                <c:pt idx="5400">
                  <c:v>1</c:v>
                </c:pt>
                <c:pt idx="5401">
                  <c:v>1</c:v>
                </c:pt>
                <c:pt idx="5402">
                  <c:v>1</c:v>
                </c:pt>
                <c:pt idx="5403">
                  <c:v>1</c:v>
                </c:pt>
                <c:pt idx="5404">
                  <c:v>1</c:v>
                </c:pt>
                <c:pt idx="5405">
                  <c:v>1</c:v>
                </c:pt>
                <c:pt idx="5406">
                  <c:v>1</c:v>
                </c:pt>
                <c:pt idx="5407">
                  <c:v>1</c:v>
                </c:pt>
                <c:pt idx="5408">
                  <c:v>1</c:v>
                </c:pt>
                <c:pt idx="5409">
                  <c:v>1</c:v>
                </c:pt>
                <c:pt idx="5410">
                  <c:v>1</c:v>
                </c:pt>
                <c:pt idx="5411">
                  <c:v>1</c:v>
                </c:pt>
                <c:pt idx="5412">
                  <c:v>1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0.33333333300000001</c:v>
                </c:pt>
                <c:pt idx="5446">
                  <c:v>0.33333333300000001</c:v>
                </c:pt>
                <c:pt idx="5447">
                  <c:v>0.33333333300000001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0.33333333300000001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1</c:v>
                </c:pt>
                <c:pt idx="5479">
                  <c:v>1</c:v>
                </c:pt>
                <c:pt idx="5480">
                  <c:v>1</c:v>
                </c:pt>
                <c:pt idx="5481">
                  <c:v>1</c:v>
                </c:pt>
                <c:pt idx="5482">
                  <c:v>1</c:v>
                </c:pt>
                <c:pt idx="5483">
                  <c:v>1</c:v>
                </c:pt>
                <c:pt idx="5484">
                  <c:v>1</c:v>
                </c:pt>
                <c:pt idx="5485">
                  <c:v>1</c:v>
                </c:pt>
                <c:pt idx="5486">
                  <c:v>1</c:v>
                </c:pt>
                <c:pt idx="5487">
                  <c:v>1</c:v>
                </c:pt>
                <c:pt idx="5488">
                  <c:v>1</c:v>
                </c:pt>
                <c:pt idx="5489">
                  <c:v>1</c:v>
                </c:pt>
                <c:pt idx="5490">
                  <c:v>1</c:v>
                </c:pt>
                <c:pt idx="5491">
                  <c:v>1</c:v>
                </c:pt>
                <c:pt idx="5492">
                  <c:v>1</c:v>
                </c:pt>
                <c:pt idx="5493">
                  <c:v>0.66666666699999999</c:v>
                </c:pt>
                <c:pt idx="5494">
                  <c:v>1</c:v>
                </c:pt>
                <c:pt idx="5495">
                  <c:v>1</c:v>
                </c:pt>
                <c:pt idx="5496">
                  <c:v>1</c:v>
                </c:pt>
                <c:pt idx="5497">
                  <c:v>1</c:v>
                </c:pt>
                <c:pt idx="5498">
                  <c:v>1</c:v>
                </c:pt>
                <c:pt idx="5499">
                  <c:v>1</c:v>
                </c:pt>
                <c:pt idx="5500">
                  <c:v>1</c:v>
                </c:pt>
                <c:pt idx="5501">
                  <c:v>1</c:v>
                </c:pt>
                <c:pt idx="5502">
                  <c:v>1</c:v>
                </c:pt>
                <c:pt idx="5503">
                  <c:v>1</c:v>
                </c:pt>
                <c:pt idx="5504">
                  <c:v>1</c:v>
                </c:pt>
                <c:pt idx="5505">
                  <c:v>1</c:v>
                </c:pt>
                <c:pt idx="5506">
                  <c:v>1</c:v>
                </c:pt>
                <c:pt idx="5507">
                  <c:v>1</c:v>
                </c:pt>
                <c:pt idx="5508">
                  <c:v>1</c:v>
                </c:pt>
                <c:pt idx="5509">
                  <c:v>1</c:v>
                </c:pt>
                <c:pt idx="5510">
                  <c:v>0.66666666699999999</c:v>
                </c:pt>
                <c:pt idx="5511">
                  <c:v>1</c:v>
                </c:pt>
                <c:pt idx="5512">
                  <c:v>1</c:v>
                </c:pt>
                <c:pt idx="5513">
                  <c:v>1</c:v>
                </c:pt>
                <c:pt idx="5514">
                  <c:v>1</c:v>
                </c:pt>
                <c:pt idx="5515">
                  <c:v>1</c:v>
                </c:pt>
                <c:pt idx="5516">
                  <c:v>1</c:v>
                </c:pt>
                <c:pt idx="5517">
                  <c:v>1</c:v>
                </c:pt>
                <c:pt idx="5518">
                  <c:v>1</c:v>
                </c:pt>
                <c:pt idx="5519">
                  <c:v>1</c:v>
                </c:pt>
                <c:pt idx="5520">
                  <c:v>1</c:v>
                </c:pt>
                <c:pt idx="5521">
                  <c:v>1</c:v>
                </c:pt>
                <c:pt idx="5522">
                  <c:v>1</c:v>
                </c:pt>
                <c:pt idx="5523">
                  <c:v>1</c:v>
                </c:pt>
                <c:pt idx="5524">
                  <c:v>1</c:v>
                </c:pt>
                <c:pt idx="5525">
                  <c:v>1</c:v>
                </c:pt>
                <c:pt idx="5526">
                  <c:v>1</c:v>
                </c:pt>
                <c:pt idx="5527">
                  <c:v>1</c:v>
                </c:pt>
                <c:pt idx="5528">
                  <c:v>1</c:v>
                </c:pt>
                <c:pt idx="5529">
                  <c:v>1</c:v>
                </c:pt>
                <c:pt idx="5530">
                  <c:v>1</c:v>
                </c:pt>
                <c:pt idx="5531">
                  <c:v>1</c:v>
                </c:pt>
                <c:pt idx="5532">
                  <c:v>1</c:v>
                </c:pt>
                <c:pt idx="5533">
                  <c:v>1</c:v>
                </c:pt>
                <c:pt idx="5534">
                  <c:v>1</c:v>
                </c:pt>
                <c:pt idx="5535">
                  <c:v>1</c:v>
                </c:pt>
                <c:pt idx="5536">
                  <c:v>1</c:v>
                </c:pt>
                <c:pt idx="5537">
                  <c:v>1</c:v>
                </c:pt>
                <c:pt idx="5538">
                  <c:v>1</c:v>
                </c:pt>
                <c:pt idx="5539">
                  <c:v>1</c:v>
                </c:pt>
                <c:pt idx="5540">
                  <c:v>1</c:v>
                </c:pt>
                <c:pt idx="5541">
                  <c:v>1</c:v>
                </c:pt>
                <c:pt idx="5542">
                  <c:v>1</c:v>
                </c:pt>
                <c:pt idx="5543">
                  <c:v>1</c:v>
                </c:pt>
                <c:pt idx="5544">
                  <c:v>1</c:v>
                </c:pt>
                <c:pt idx="5545">
                  <c:v>1</c:v>
                </c:pt>
                <c:pt idx="5546">
                  <c:v>1</c:v>
                </c:pt>
                <c:pt idx="5547">
                  <c:v>1</c:v>
                </c:pt>
                <c:pt idx="5548">
                  <c:v>1</c:v>
                </c:pt>
                <c:pt idx="5549">
                  <c:v>1</c:v>
                </c:pt>
                <c:pt idx="5550">
                  <c:v>1</c:v>
                </c:pt>
                <c:pt idx="5551">
                  <c:v>1</c:v>
                </c:pt>
                <c:pt idx="5552">
                  <c:v>1</c:v>
                </c:pt>
                <c:pt idx="5553">
                  <c:v>1</c:v>
                </c:pt>
                <c:pt idx="5554">
                  <c:v>1</c:v>
                </c:pt>
                <c:pt idx="5555">
                  <c:v>1</c:v>
                </c:pt>
                <c:pt idx="5556">
                  <c:v>1</c:v>
                </c:pt>
                <c:pt idx="5557">
                  <c:v>1</c:v>
                </c:pt>
                <c:pt idx="5558">
                  <c:v>1</c:v>
                </c:pt>
                <c:pt idx="5559">
                  <c:v>1</c:v>
                </c:pt>
                <c:pt idx="5560">
                  <c:v>1</c:v>
                </c:pt>
                <c:pt idx="5561">
                  <c:v>1</c:v>
                </c:pt>
                <c:pt idx="5562">
                  <c:v>1</c:v>
                </c:pt>
                <c:pt idx="5563">
                  <c:v>1</c:v>
                </c:pt>
                <c:pt idx="5564">
                  <c:v>1</c:v>
                </c:pt>
                <c:pt idx="5565">
                  <c:v>1</c:v>
                </c:pt>
                <c:pt idx="5566">
                  <c:v>1</c:v>
                </c:pt>
                <c:pt idx="5567">
                  <c:v>1</c:v>
                </c:pt>
                <c:pt idx="5568">
                  <c:v>1</c:v>
                </c:pt>
                <c:pt idx="5569">
                  <c:v>1</c:v>
                </c:pt>
                <c:pt idx="5570">
                  <c:v>1</c:v>
                </c:pt>
                <c:pt idx="5571">
                  <c:v>1</c:v>
                </c:pt>
                <c:pt idx="5572">
                  <c:v>1</c:v>
                </c:pt>
                <c:pt idx="5573">
                  <c:v>1</c:v>
                </c:pt>
                <c:pt idx="5574">
                  <c:v>1</c:v>
                </c:pt>
                <c:pt idx="5575">
                  <c:v>1</c:v>
                </c:pt>
                <c:pt idx="5576">
                  <c:v>1</c:v>
                </c:pt>
                <c:pt idx="5577">
                  <c:v>1</c:v>
                </c:pt>
                <c:pt idx="5578">
                  <c:v>1</c:v>
                </c:pt>
                <c:pt idx="5579">
                  <c:v>1</c:v>
                </c:pt>
                <c:pt idx="5580">
                  <c:v>1</c:v>
                </c:pt>
                <c:pt idx="5581">
                  <c:v>1</c:v>
                </c:pt>
                <c:pt idx="5582">
                  <c:v>1</c:v>
                </c:pt>
                <c:pt idx="5583">
                  <c:v>1</c:v>
                </c:pt>
                <c:pt idx="5584">
                  <c:v>1</c:v>
                </c:pt>
                <c:pt idx="5585">
                  <c:v>0.33333333300000001</c:v>
                </c:pt>
                <c:pt idx="5586">
                  <c:v>1</c:v>
                </c:pt>
                <c:pt idx="5587">
                  <c:v>1</c:v>
                </c:pt>
                <c:pt idx="5588">
                  <c:v>0.33333333300000001</c:v>
                </c:pt>
                <c:pt idx="5589">
                  <c:v>1</c:v>
                </c:pt>
                <c:pt idx="5590">
                  <c:v>1</c:v>
                </c:pt>
                <c:pt idx="5591">
                  <c:v>1</c:v>
                </c:pt>
                <c:pt idx="5592">
                  <c:v>1</c:v>
                </c:pt>
                <c:pt idx="5593">
                  <c:v>1</c:v>
                </c:pt>
                <c:pt idx="5594">
                  <c:v>1</c:v>
                </c:pt>
                <c:pt idx="5595">
                  <c:v>1</c:v>
                </c:pt>
                <c:pt idx="5596">
                  <c:v>1</c:v>
                </c:pt>
                <c:pt idx="5597">
                  <c:v>1</c:v>
                </c:pt>
                <c:pt idx="5598">
                  <c:v>1</c:v>
                </c:pt>
                <c:pt idx="5599">
                  <c:v>1</c:v>
                </c:pt>
                <c:pt idx="5600">
                  <c:v>1</c:v>
                </c:pt>
                <c:pt idx="5601">
                  <c:v>1</c:v>
                </c:pt>
                <c:pt idx="5602">
                  <c:v>1</c:v>
                </c:pt>
                <c:pt idx="5603">
                  <c:v>1</c:v>
                </c:pt>
                <c:pt idx="5604">
                  <c:v>1</c:v>
                </c:pt>
                <c:pt idx="5605">
                  <c:v>1</c:v>
                </c:pt>
                <c:pt idx="5606">
                  <c:v>1</c:v>
                </c:pt>
                <c:pt idx="5607">
                  <c:v>1</c:v>
                </c:pt>
                <c:pt idx="5608">
                  <c:v>1</c:v>
                </c:pt>
                <c:pt idx="5609">
                  <c:v>1</c:v>
                </c:pt>
                <c:pt idx="5610">
                  <c:v>1</c:v>
                </c:pt>
                <c:pt idx="5611">
                  <c:v>0.66666666699999999</c:v>
                </c:pt>
                <c:pt idx="5612">
                  <c:v>1</c:v>
                </c:pt>
                <c:pt idx="5613">
                  <c:v>1</c:v>
                </c:pt>
                <c:pt idx="5614">
                  <c:v>1</c:v>
                </c:pt>
                <c:pt idx="5615">
                  <c:v>1</c:v>
                </c:pt>
                <c:pt idx="5616">
                  <c:v>0.66666666699999999</c:v>
                </c:pt>
                <c:pt idx="5617">
                  <c:v>1</c:v>
                </c:pt>
                <c:pt idx="5618">
                  <c:v>1</c:v>
                </c:pt>
                <c:pt idx="5619">
                  <c:v>1</c:v>
                </c:pt>
                <c:pt idx="5620">
                  <c:v>1</c:v>
                </c:pt>
                <c:pt idx="5621">
                  <c:v>1</c:v>
                </c:pt>
                <c:pt idx="5622">
                  <c:v>1</c:v>
                </c:pt>
                <c:pt idx="5623">
                  <c:v>0.66666666699999999</c:v>
                </c:pt>
                <c:pt idx="5624">
                  <c:v>1</c:v>
                </c:pt>
                <c:pt idx="5625">
                  <c:v>1</c:v>
                </c:pt>
                <c:pt idx="5626">
                  <c:v>1</c:v>
                </c:pt>
                <c:pt idx="5627">
                  <c:v>1</c:v>
                </c:pt>
                <c:pt idx="5628">
                  <c:v>1</c:v>
                </c:pt>
                <c:pt idx="5629">
                  <c:v>1</c:v>
                </c:pt>
                <c:pt idx="5630">
                  <c:v>1</c:v>
                </c:pt>
                <c:pt idx="5631">
                  <c:v>1</c:v>
                </c:pt>
                <c:pt idx="5632">
                  <c:v>1</c:v>
                </c:pt>
                <c:pt idx="5633">
                  <c:v>1</c:v>
                </c:pt>
                <c:pt idx="5634">
                  <c:v>1</c:v>
                </c:pt>
                <c:pt idx="5635">
                  <c:v>1</c:v>
                </c:pt>
                <c:pt idx="5636">
                  <c:v>1</c:v>
                </c:pt>
                <c:pt idx="5637">
                  <c:v>1</c:v>
                </c:pt>
                <c:pt idx="5638">
                  <c:v>1</c:v>
                </c:pt>
                <c:pt idx="5639">
                  <c:v>1</c:v>
                </c:pt>
                <c:pt idx="5640">
                  <c:v>1</c:v>
                </c:pt>
                <c:pt idx="5641">
                  <c:v>1</c:v>
                </c:pt>
                <c:pt idx="5642">
                  <c:v>1</c:v>
                </c:pt>
                <c:pt idx="5643">
                  <c:v>1</c:v>
                </c:pt>
                <c:pt idx="5644">
                  <c:v>1</c:v>
                </c:pt>
                <c:pt idx="5645">
                  <c:v>1</c:v>
                </c:pt>
                <c:pt idx="5646">
                  <c:v>1</c:v>
                </c:pt>
                <c:pt idx="5647">
                  <c:v>1</c:v>
                </c:pt>
                <c:pt idx="5648">
                  <c:v>1</c:v>
                </c:pt>
                <c:pt idx="5649">
                  <c:v>1</c:v>
                </c:pt>
                <c:pt idx="5650">
                  <c:v>1</c:v>
                </c:pt>
                <c:pt idx="5651">
                  <c:v>1</c:v>
                </c:pt>
                <c:pt idx="5652">
                  <c:v>1</c:v>
                </c:pt>
                <c:pt idx="5653">
                  <c:v>1</c:v>
                </c:pt>
                <c:pt idx="5654">
                  <c:v>1</c:v>
                </c:pt>
                <c:pt idx="5655">
                  <c:v>1</c:v>
                </c:pt>
                <c:pt idx="5656">
                  <c:v>1</c:v>
                </c:pt>
                <c:pt idx="5657">
                  <c:v>1</c:v>
                </c:pt>
                <c:pt idx="5658">
                  <c:v>1</c:v>
                </c:pt>
                <c:pt idx="5659">
                  <c:v>1</c:v>
                </c:pt>
                <c:pt idx="5660">
                  <c:v>1</c:v>
                </c:pt>
                <c:pt idx="5661">
                  <c:v>1</c:v>
                </c:pt>
                <c:pt idx="5662">
                  <c:v>1</c:v>
                </c:pt>
                <c:pt idx="5663">
                  <c:v>1</c:v>
                </c:pt>
                <c:pt idx="5664">
                  <c:v>1</c:v>
                </c:pt>
                <c:pt idx="5665">
                  <c:v>1</c:v>
                </c:pt>
                <c:pt idx="5666">
                  <c:v>1</c:v>
                </c:pt>
                <c:pt idx="5667">
                  <c:v>1</c:v>
                </c:pt>
                <c:pt idx="5668">
                  <c:v>1</c:v>
                </c:pt>
                <c:pt idx="5669">
                  <c:v>1</c:v>
                </c:pt>
                <c:pt idx="5670">
                  <c:v>1</c:v>
                </c:pt>
                <c:pt idx="5671">
                  <c:v>1</c:v>
                </c:pt>
                <c:pt idx="5672">
                  <c:v>1</c:v>
                </c:pt>
                <c:pt idx="5673">
                  <c:v>1</c:v>
                </c:pt>
                <c:pt idx="5674">
                  <c:v>1</c:v>
                </c:pt>
                <c:pt idx="5675">
                  <c:v>1</c:v>
                </c:pt>
                <c:pt idx="5676">
                  <c:v>1</c:v>
                </c:pt>
                <c:pt idx="5677">
                  <c:v>1</c:v>
                </c:pt>
                <c:pt idx="5678">
                  <c:v>1</c:v>
                </c:pt>
                <c:pt idx="5679">
                  <c:v>1</c:v>
                </c:pt>
                <c:pt idx="5680">
                  <c:v>1</c:v>
                </c:pt>
                <c:pt idx="5681">
                  <c:v>1</c:v>
                </c:pt>
                <c:pt idx="5682">
                  <c:v>0.66666666699999999</c:v>
                </c:pt>
                <c:pt idx="5683">
                  <c:v>1</c:v>
                </c:pt>
                <c:pt idx="5684">
                  <c:v>1</c:v>
                </c:pt>
                <c:pt idx="5685">
                  <c:v>1</c:v>
                </c:pt>
                <c:pt idx="5686">
                  <c:v>1</c:v>
                </c:pt>
                <c:pt idx="5687">
                  <c:v>1</c:v>
                </c:pt>
                <c:pt idx="5688">
                  <c:v>1</c:v>
                </c:pt>
                <c:pt idx="5689">
                  <c:v>1</c:v>
                </c:pt>
                <c:pt idx="5690">
                  <c:v>1</c:v>
                </c:pt>
                <c:pt idx="5691">
                  <c:v>1</c:v>
                </c:pt>
                <c:pt idx="5692">
                  <c:v>1</c:v>
                </c:pt>
                <c:pt idx="5693">
                  <c:v>1</c:v>
                </c:pt>
                <c:pt idx="5694">
                  <c:v>1</c:v>
                </c:pt>
                <c:pt idx="5695">
                  <c:v>1</c:v>
                </c:pt>
                <c:pt idx="5696">
                  <c:v>1</c:v>
                </c:pt>
                <c:pt idx="5697">
                  <c:v>1</c:v>
                </c:pt>
                <c:pt idx="5698">
                  <c:v>1</c:v>
                </c:pt>
                <c:pt idx="5699">
                  <c:v>1</c:v>
                </c:pt>
                <c:pt idx="5700">
                  <c:v>1</c:v>
                </c:pt>
                <c:pt idx="5701">
                  <c:v>1</c:v>
                </c:pt>
                <c:pt idx="5702">
                  <c:v>1</c:v>
                </c:pt>
                <c:pt idx="5703">
                  <c:v>1</c:v>
                </c:pt>
                <c:pt idx="5704">
                  <c:v>1</c:v>
                </c:pt>
                <c:pt idx="5705">
                  <c:v>1</c:v>
                </c:pt>
                <c:pt idx="5706">
                  <c:v>1</c:v>
                </c:pt>
                <c:pt idx="5707">
                  <c:v>1</c:v>
                </c:pt>
                <c:pt idx="5708">
                  <c:v>1</c:v>
                </c:pt>
                <c:pt idx="5709">
                  <c:v>1</c:v>
                </c:pt>
                <c:pt idx="5710">
                  <c:v>1</c:v>
                </c:pt>
                <c:pt idx="5711">
                  <c:v>1</c:v>
                </c:pt>
                <c:pt idx="5712">
                  <c:v>1</c:v>
                </c:pt>
                <c:pt idx="5713">
                  <c:v>1</c:v>
                </c:pt>
                <c:pt idx="5714">
                  <c:v>1</c:v>
                </c:pt>
                <c:pt idx="5715">
                  <c:v>1</c:v>
                </c:pt>
                <c:pt idx="5716">
                  <c:v>1</c:v>
                </c:pt>
                <c:pt idx="5717">
                  <c:v>1</c:v>
                </c:pt>
                <c:pt idx="5718">
                  <c:v>1</c:v>
                </c:pt>
                <c:pt idx="5719">
                  <c:v>1</c:v>
                </c:pt>
                <c:pt idx="5720">
                  <c:v>1</c:v>
                </c:pt>
                <c:pt idx="5721">
                  <c:v>1</c:v>
                </c:pt>
                <c:pt idx="5722">
                  <c:v>1</c:v>
                </c:pt>
                <c:pt idx="5723">
                  <c:v>1</c:v>
                </c:pt>
                <c:pt idx="5724">
                  <c:v>1</c:v>
                </c:pt>
                <c:pt idx="5725">
                  <c:v>1</c:v>
                </c:pt>
                <c:pt idx="5726">
                  <c:v>1</c:v>
                </c:pt>
                <c:pt idx="5727">
                  <c:v>1</c:v>
                </c:pt>
                <c:pt idx="5728">
                  <c:v>1</c:v>
                </c:pt>
                <c:pt idx="5729">
                  <c:v>1</c:v>
                </c:pt>
                <c:pt idx="5730">
                  <c:v>0.33333333300000001</c:v>
                </c:pt>
                <c:pt idx="5731">
                  <c:v>1</c:v>
                </c:pt>
                <c:pt idx="5732">
                  <c:v>1</c:v>
                </c:pt>
                <c:pt idx="5733">
                  <c:v>1</c:v>
                </c:pt>
                <c:pt idx="5734">
                  <c:v>1</c:v>
                </c:pt>
                <c:pt idx="5735">
                  <c:v>1</c:v>
                </c:pt>
                <c:pt idx="5736">
                  <c:v>1</c:v>
                </c:pt>
                <c:pt idx="5737">
                  <c:v>1</c:v>
                </c:pt>
                <c:pt idx="5738">
                  <c:v>1</c:v>
                </c:pt>
                <c:pt idx="5739">
                  <c:v>1</c:v>
                </c:pt>
                <c:pt idx="5740">
                  <c:v>1</c:v>
                </c:pt>
                <c:pt idx="5741">
                  <c:v>1</c:v>
                </c:pt>
                <c:pt idx="5742">
                  <c:v>1</c:v>
                </c:pt>
                <c:pt idx="5743">
                  <c:v>1</c:v>
                </c:pt>
                <c:pt idx="5744">
                  <c:v>1</c:v>
                </c:pt>
                <c:pt idx="5745">
                  <c:v>1</c:v>
                </c:pt>
                <c:pt idx="5746">
                  <c:v>1</c:v>
                </c:pt>
                <c:pt idx="5747">
                  <c:v>1</c:v>
                </c:pt>
                <c:pt idx="5748">
                  <c:v>1</c:v>
                </c:pt>
                <c:pt idx="5749">
                  <c:v>1</c:v>
                </c:pt>
                <c:pt idx="5750">
                  <c:v>1</c:v>
                </c:pt>
                <c:pt idx="5751">
                  <c:v>1</c:v>
                </c:pt>
                <c:pt idx="5752">
                  <c:v>1</c:v>
                </c:pt>
                <c:pt idx="5753">
                  <c:v>1</c:v>
                </c:pt>
                <c:pt idx="5754">
                  <c:v>1</c:v>
                </c:pt>
                <c:pt idx="5755">
                  <c:v>1</c:v>
                </c:pt>
                <c:pt idx="5756">
                  <c:v>1</c:v>
                </c:pt>
                <c:pt idx="5757">
                  <c:v>1</c:v>
                </c:pt>
                <c:pt idx="5758">
                  <c:v>1</c:v>
                </c:pt>
                <c:pt idx="5759">
                  <c:v>1</c:v>
                </c:pt>
                <c:pt idx="5760">
                  <c:v>1</c:v>
                </c:pt>
                <c:pt idx="5761">
                  <c:v>1</c:v>
                </c:pt>
                <c:pt idx="5762">
                  <c:v>1</c:v>
                </c:pt>
                <c:pt idx="5763">
                  <c:v>1</c:v>
                </c:pt>
                <c:pt idx="5764">
                  <c:v>1</c:v>
                </c:pt>
                <c:pt idx="5765">
                  <c:v>1</c:v>
                </c:pt>
                <c:pt idx="5766">
                  <c:v>1</c:v>
                </c:pt>
                <c:pt idx="5767">
                  <c:v>1</c:v>
                </c:pt>
                <c:pt idx="5768">
                  <c:v>0.33333333300000001</c:v>
                </c:pt>
                <c:pt idx="5769">
                  <c:v>1</c:v>
                </c:pt>
                <c:pt idx="5770">
                  <c:v>1</c:v>
                </c:pt>
                <c:pt idx="5771">
                  <c:v>1</c:v>
                </c:pt>
                <c:pt idx="5772">
                  <c:v>1</c:v>
                </c:pt>
                <c:pt idx="5773">
                  <c:v>1</c:v>
                </c:pt>
                <c:pt idx="5774">
                  <c:v>1</c:v>
                </c:pt>
                <c:pt idx="5775">
                  <c:v>1</c:v>
                </c:pt>
                <c:pt idx="5776">
                  <c:v>1</c:v>
                </c:pt>
                <c:pt idx="5777">
                  <c:v>1</c:v>
                </c:pt>
                <c:pt idx="5778">
                  <c:v>1</c:v>
                </c:pt>
                <c:pt idx="5779">
                  <c:v>1</c:v>
                </c:pt>
                <c:pt idx="5780">
                  <c:v>1</c:v>
                </c:pt>
                <c:pt idx="5781">
                  <c:v>1</c:v>
                </c:pt>
                <c:pt idx="5782">
                  <c:v>1</c:v>
                </c:pt>
                <c:pt idx="5783">
                  <c:v>1</c:v>
                </c:pt>
                <c:pt idx="5784">
                  <c:v>1</c:v>
                </c:pt>
                <c:pt idx="5785">
                  <c:v>1</c:v>
                </c:pt>
                <c:pt idx="5786">
                  <c:v>1</c:v>
                </c:pt>
                <c:pt idx="5787">
                  <c:v>0.66666666699999999</c:v>
                </c:pt>
                <c:pt idx="5788">
                  <c:v>1</c:v>
                </c:pt>
                <c:pt idx="5789">
                  <c:v>1</c:v>
                </c:pt>
                <c:pt idx="5790">
                  <c:v>1</c:v>
                </c:pt>
                <c:pt idx="5791">
                  <c:v>1</c:v>
                </c:pt>
                <c:pt idx="5792">
                  <c:v>1</c:v>
                </c:pt>
                <c:pt idx="5793">
                  <c:v>1</c:v>
                </c:pt>
                <c:pt idx="5794">
                  <c:v>1</c:v>
                </c:pt>
                <c:pt idx="5795">
                  <c:v>1</c:v>
                </c:pt>
                <c:pt idx="5796">
                  <c:v>1</c:v>
                </c:pt>
                <c:pt idx="5797">
                  <c:v>1</c:v>
                </c:pt>
                <c:pt idx="5798">
                  <c:v>1</c:v>
                </c:pt>
                <c:pt idx="5799">
                  <c:v>1</c:v>
                </c:pt>
                <c:pt idx="5800">
                  <c:v>1</c:v>
                </c:pt>
                <c:pt idx="5801">
                  <c:v>1</c:v>
                </c:pt>
                <c:pt idx="5802">
                  <c:v>1</c:v>
                </c:pt>
                <c:pt idx="5803">
                  <c:v>1</c:v>
                </c:pt>
                <c:pt idx="5804">
                  <c:v>1</c:v>
                </c:pt>
                <c:pt idx="5805">
                  <c:v>1</c:v>
                </c:pt>
                <c:pt idx="5806">
                  <c:v>1</c:v>
                </c:pt>
                <c:pt idx="5807">
                  <c:v>1</c:v>
                </c:pt>
                <c:pt idx="5808">
                  <c:v>1</c:v>
                </c:pt>
                <c:pt idx="5809">
                  <c:v>1</c:v>
                </c:pt>
                <c:pt idx="5810">
                  <c:v>1</c:v>
                </c:pt>
                <c:pt idx="5811">
                  <c:v>1</c:v>
                </c:pt>
                <c:pt idx="5812">
                  <c:v>1</c:v>
                </c:pt>
                <c:pt idx="5813">
                  <c:v>1</c:v>
                </c:pt>
                <c:pt idx="5814">
                  <c:v>1</c:v>
                </c:pt>
                <c:pt idx="5815">
                  <c:v>1</c:v>
                </c:pt>
                <c:pt idx="5816">
                  <c:v>1</c:v>
                </c:pt>
                <c:pt idx="5817">
                  <c:v>1</c:v>
                </c:pt>
                <c:pt idx="5818">
                  <c:v>1</c:v>
                </c:pt>
                <c:pt idx="5819">
                  <c:v>1</c:v>
                </c:pt>
                <c:pt idx="5820">
                  <c:v>1</c:v>
                </c:pt>
                <c:pt idx="5821">
                  <c:v>1</c:v>
                </c:pt>
                <c:pt idx="5822">
                  <c:v>1</c:v>
                </c:pt>
                <c:pt idx="5823">
                  <c:v>1</c:v>
                </c:pt>
                <c:pt idx="5824">
                  <c:v>1</c:v>
                </c:pt>
                <c:pt idx="5825">
                  <c:v>1</c:v>
                </c:pt>
                <c:pt idx="5826">
                  <c:v>1</c:v>
                </c:pt>
                <c:pt idx="5827">
                  <c:v>1</c:v>
                </c:pt>
                <c:pt idx="5828">
                  <c:v>1</c:v>
                </c:pt>
                <c:pt idx="5829">
                  <c:v>1</c:v>
                </c:pt>
                <c:pt idx="5830">
                  <c:v>1</c:v>
                </c:pt>
                <c:pt idx="5831">
                  <c:v>1</c:v>
                </c:pt>
                <c:pt idx="5832">
                  <c:v>1</c:v>
                </c:pt>
                <c:pt idx="5833">
                  <c:v>1</c:v>
                </c:pt>
                <c:pt idx="5834">
                  <c:v>1</c:v>
                </c:pt>
                <c:pt idx="5835">
                  <c:v>0.66666666699999999</c:v>
                </c:pt>
                <c:pt idx="5836">
                  <c:v>1</c:v>
                </c:pt>
                <c:pt idx="5837">
                  <c:v>1</c:v>
                </c:pt>
                <c:pt idx="5838">
                  <c:v>1</c:v>
                </c:pt>
                <c:pt idx="5839">
                  <c:v>1</c:v>
                </c:pt>
                <c:pt idx="5840">
                  <c:v>1</c:v>
                </c:pt>
                <c:pt idx="5841">
                  <c:v>1</c:v>
                </c:pt>
                <c:pt idx="5842">
                  <c:v>1</c:v>
                </c:pt>
                <c:pt idx="5843">
                  <c:v>1</c:v>
                </c:pt>
                <c:pt idx="5844">
                  <c:v>1</c:v>
                </c:pt>
                <c:pt idx="5845">
                  <c:v>1</c:v>
                </c:pt>
                <c:pt idx="5846">
                  <c:v>1</c:v>
                </c:pt>
                <c:pt idx="5847">
                  <c:v>1</c:v>
                </c:pt>
                <c:pt idx="5848">
                  <c:v>1</c:v>
                </c:pt>
                <c:pt idx="5849">
                  <c:v>0.66666666699999999</c:v>
                </c:pt>
                <c:pt idx="5850">
                  <c:v>1</c:v>
                </c:pt>
                <c:pt idx="5851">
                  <c:v>1</c:v>
                </c:pt>
                <c:pt idx="5852">
                  <c:v>1</c:v>
                </c:pt>
                <c:pt idx="5853">
                  <c:v>1</c:v>
                </c:pt>
                <c:pt idx="5854">
                  <c:v>1</c:v>
                </c:pt>
                <c:pt idx="5855">
                  <c:v>1</c:v>
                </c:pt>
                <c:pt idx="5856">
                  <c:v>1</c:v>
                </c:pt>
                <c:pt idx="5857">
                  <c:v>1</c:v>
                </c:pt>
                <c:pt idx="5858">
                  <c:v>1</c:v>
                </c:pt>
                <c:pt idx="5859">
                  <c:v>1</c:v>
                </c:pt>
                <c:pt idx="5860">
                  <c:v>0.66666666699999999</c:v>
                </c:pt>
                <c:pt idx="5861">
                  <c:v>1</c:v>
                </c:pt>
                <c:pt idx="5862">
                  <c:v>0.66666666699999999</c:v>
                </c:pt>
                <c:pt idx="5863">
                  <c:v>1</c:v>
                </c:pt>
                <c:pt idx="5864">
                  <c:v>1</c:v>
                </c:pt>
                <c:pt idx="5865">
                  <c:v>1</c:v>
                </c:pt>
                <c:pt idx="5866">
                  <c:v>1</c:v>
                </c:pt>
                <c:pt idx="5867">
                  <c:v>1</c:v>
                </c:pt>
                <c:pt idx="5868">
                  <c:v>1</c:v>
                </c:pt>
                <c:pt idx="5869">
                  <c:v>1</c:v>
                </c:pt>
                <c:pt idx="5870">
                  <c:v>1</c:v>
                </c:pt>
                <c:pt idx="5871">
                  <c:v>1</c:v>
                </c:pt>
                <c:pt idx="5872">
                  <c:v>1</c:v>
                </c:pt>
                <c:pt idx="5873">
                  <c:v>1</c:v>
                </c:pt>
                <c:pt idx="5874">
                  <c:v>1</c:v>
                </c:pt>
                <c:pt idx="5875">
                  <c:v>1</c:v>
                </c:pt>
                <c:pt idx="5876">
                  <c:v>1</c:v>
                </c:pt>
                <c:pt idx="5877">
                  <c:v>1</c:v>
                </c:pt>
                <c:pt idx="5878">
                  <c:v>1</c:v>
                </c:pt>
                <c:pt idx="5879">
                  <c:v>1</c:v>
                </c:pt>
                <c:pt idx="5880">
                  <c:v>1</c:v>
                </c:pt>
                <c:pt idx="5881">
                  <c:v>1</c:v>
                </c:pt>
                <c:pt idx="5882">
                  <c:v>1</c:v>
                </c:pt>
                <c:pt idx="5883">
                  <c:v>1</c:v>
                </c:pt>
                <c:pt idx="5884">
                  <c:v>1</c:v>
                </c:pt>
                <c:pt idx="5885">
                  <c:v>1</c:v>
                </c:pt>
                <c:pt idx="5886">
                  <c:v>1</c:v>
                </c:pt>
                <c:pt idx="5887">
                  <c:v>1</c:v>
                </c:pt>
                <c:pt idx="5888">
                  <c:v>1</c:v>
                </c:pt>
                <c:pt idx="5889">
                  <c:v>1</c:v>
                </c:pt>
                <c:pt idx="5890">
                  <c:v>1</c:v>
                </c:pt>
                <c:pt idx="5891">
                  <c:v>1</c:v>
                </c:pt>
                <c:pt idx="5892">
                  <c:v>1</c:v>
                </c:pt>
                <c:pt idx="5893">
                  <c:v>1</c:v>
                </c:pt>
                <c:pt idx="5894">
                  <c:v>1</c:v>
                </c:pt>
                <c:pt idx="5895">
                  <c:v>1</c:v>
                </c:pt>
                <c:pt idx="5896">
                  <c:v>1</c:v>
                </c:pt>
                <c:pt idx="5897">
                  <c:v>1</c:v>
                </c:pt>
                <c:pt idx="5898">
                  <c:v>1</c:v>
                </c:pt>
                <c:pt idx="5899">
                  <c:v>1</c:v>
                </c:pt>
                <c:pt idx="5900">
                  <c:v>1</c:v>
                </c:pt>
                <c:pt idx="5901">
                  <c:v>1</c:v>
                </c:pt>
                <c:pt idx="5902">
                  <c:v>1</c:v>
                </c:pt>
                <c:pt idx="5903">
                  <c:v>1</c:v>
                </c:pt>
                <c:pt idx="5904">
                  <c:v>1</c:v>
                </c:pt>
                <c:pt idx="5905">
                  <c:v>1</c:v>
                </c:pt>
                <c:pt idx="5906">
                  <c:v>1</c:v>
                </c:pt>
                <c:pt idx="5907">
                  <c:v>0.33333333300000001</c:v>
                </c:pt>
                <c:pt idx="5908">
                  <c:v>1</c:v>
                </c:pt>
                <c:pt idx="5909">
                  <c:v>1</c:v>
                </c:pt>
                <c:pt idx="5910">
                  <c:v>1</c:v>
                </c:pt>
                <c:pt idx="5911">
                  <c:v>1</c:v>
                </c:pt>
                <c:pt idx="5912">
                  <c:v>1</c:v>
                </c:pt>
                <c:pt idx="5913">
                  <c:v>0.66666666699999999</c:v>
                </c:pt>
                <c:pt idx="5914">
                  <c:v>1</c:v>
                </c:pt>
                <c:pt idx="5915">
                  <c:v>1</c:v>
                </c:pt>
                <c:pt idx="5916">
                  <c:v>1</c:v>
                </c:pt>
                <c:pt idx="5917">
                  <c:v>1</c:v>
                </c:pt>
                <c:pt idx="5918">
                  <c:v>1</c:v>
                </c:pt>
                <c:pt idx="5919">
                  <c:v>1</c:v>
                </c:pt>
                <c:pt idx="5920">
                  <c:v>1</c:v>
                </c:pt>
                <c:pt idx="5921">
                  <c:v>1</c:v>
                </c:pt>
                <c:pt idx="5922">
                  <c:v>1</c:v>
                </c:pt>
                <c:pt idx="5923">
                  <c:v>1</c:v>
                </c:pt>
                <c:pt idx="5924">
                  <c:v>1</c:v>
                </c:pt>
                <c:pt idx="5925">
                  <c:v>1</c:v>
                </c:pt>
                <c:pt idx="5926">
                  <c:v>1</c:v>
                </c:pt>
                <c:pt idx="5927">
                  <c:v>1</c:v>
                </c:pt>
                <c:pt idx="5928">
                  <c:v>1</c:v>
                </c:pt>
                <c:pt idx="5929">
                  <c:v>1</c:v>
                </c:pt>
                <c:pt idx="5930">
                  <c:v>1</c:v>
                </c:pt>
                <c:pt idx="5931">
                  <c:v>1</c:v>
                </c:pt>
                <c:pt idx="5932">
                  <c:v>1</c:v>
                </c:pt>
                <c:pt idx="5933">
                  <c:v>1</c:v>
                </c:pt>
                <c:pt idx="5934">
                  <c:v>1</c:v>
                </c:pt>
                <c:pt idx="5935">
                  <c:v>1</c:v>
                </c:pt>
                <c:pt idx="5936">
                  <c:v>1</c:v>
                </c:pt>
                <c:pt idx="5937">
                  <c:v>1</c:v>
                </c:pt>
                <c:pt idx="5938">
                  <c:v>1</c:v>
                </c:pt>
                <c:pt idx="5939">
                  <c:v>1</c:v>
                </c:pt>
                <c:pt idx="5940">
                  <c:v>1</c:v>
                </c:pt>
                <c:pt idx="5941">
                  <c:v>1</c:v>
                </c:pt>
                <c:pt idx="5942">
                  <c:v>1</c:v>
                </c:pt>
                <c:pt idx="5943">
                  <c:v>1</c:v>
                </c:pt>
                <c:pt idx="5944">
                  <c:v>1</c:v>
                </c:pt>
                <c:pt idx="5945">
                  <c:v>1</c:v>
                </c:pt>
                <c:pt idx="5946">
                  <c:v>1</c:v>
                </c:pt>
                <c:pt idx="5947">
                  <c:v>1</c:v>
                </c:pt>
                <c:pt idx="5948">
                  <c:v>1</c:v>
                </c:pt>
                <c:pt idx="5949">
                  <c:v>1</c:v>
                </c:pt>
                <c:pt idx="5950">
                  <c:v>1</c:v>
                </c:pt>
                <c:pt idx="5951">
                  <c:v>1</c:v>
                </c:pt>
                <c:pt idx="5952">
                  <c:v>1</c:v>
                </c:pt>
                <c:pt idx="5953">
                  <c:v>1</c:v>
                </c:pt>
                <c:pt idx="5954">
                  <c:v>1</c:v>
                </c:pt>
                <c:pt idx="5955">
                  <c:v>1</c:v>
                </c:pt>
                <c:pt idx="5956">
                  <c:v>1</c:v>
                </c:pt>
                <c:pt idx="5957">
                  <c:v>1</c:v>
                </c:pt>
                <c:pt idx="5958">
                  <c:v>1</c:v>
                </c:pt>
                <c:pt idx="5959">
                  <c:v>1</c:v>
                </c:pt>
                <c:pt idx="5960">
                  <c:v>1</c:v>
                </c:pt>
                <c:pt idx="5961">
                  <c:v>1</c:v>
                </c:pt>
                <c:pt idx="5962">
                  <c:v>1</c:v>
                </c:pt>
                <c:pt idx="5963">
                  <c:v>1</c:v>
                </c:pt>
                <c:pt idx="5964">
                  <c:v>1</c:v>
                </c:pt>
                <c:pt idx="5965">
                  <c:v>1</c:v>
                </c:pt>
                <c:pt idx="5966">
                  <c:v>1</c:v>
                </c:pt>
                <c:pt idx="5967">
                  <c:v>1</c:v>
                </c:pt>
                <c:pt idx="5968">
                  <c:v>1</c:v>
                </c:pt>
                <c:pt idx="5969">
                  <c:v>1</c:v>
                </c:pt>
                <c:pt idx="5970">
                  <c:v>1</c:v>
                </c:pt>
                <c:pt idx="5971">
                  <c:v>0.66666666699999999</c:v>
                </c:pt>
                <c:pt idx="5972">
                  <c:v>1</c:v>
                </c:pt>
                <c:pt idx="5973">
                  <c:v>1</c:v>
                </c:pt>
                <c:pt idx="5974">
                  <c:v>1</c:v>
                </c:pt>
                <c:pt idx="5975">
                  <c:v>1</c:v>
                </c:pt>
                <c:pt idx="5976">
                  <c:v>1</c:v>
                </c:pt>
                <c:pt idx="5977">
                  <c:v>1</c:v>
                </c:pt>
                <c:pt idx="5978">
                  <c:v>1</c:v>
                </c:pt>
                <c:pt idx="5979">
                  <c:v>1</c:v>
                </c:pt>
                <c:pt idx="5980">
                  <c:v>1</c:v>
                </c:pt>
                <c:pt idx="5981">
                  <c:v>1</c:v>
                </c:pt>
                <c:pt idx="5982">
                  <c:v>1</c:v>
                </c:pt>
                <c:pt idx="5983">
                  <c:v>1</c:v>
                </c:pt>
                <c:pt idx="5984">
                  <c:v>1</c:v>
                </c:pt>
                <c:pt idx="5985">
                  <c:v>1</c:v>
                </c:pt>
                <c:pt idx="5986">
                  <c:v>1</c:v>
                </c:pt>
                <c:pt idx="5987">
                  <c:v>1</c:v>
                </c:pt>
                <c:pt idx="5988">
                  <c:v>1</c:v>
                </c:pt>
                <c:pt idx="5989">
                  <c:v>1</c:v>
                </c:pt>
                <c:pt idx="5990">
                  <c:v>1</c:v>
                </c:pt>
                <c:pt idx="5991">
                  <c:v>1</c:v>
                </c:pt>
                <c:pt idx="5992">
                  <c:v>1</c:v>
                </c:pt>
                <c:pt idx="5993">
                  <c:v>1</c:v>
                </c:pt>
                <c:pt idx="5994">
                  <c:v>1</c:v>
                </c:pt>
                <c:pt idx="5995">
                  <c:v>1</c:v>
                </c:pt>
                <c:pt idx="5996">
                  <c:v>1</c:v>
                </c:pt>
                <c:pt idx="5997">
                  <c:v>1</c:v>
                </c:pt>
                <c:pt idx="5998">
                  <c:v>1</c:v>
                </c:pt>
                <c:pt idx="5999">
                  <c:v>1</c:v>
                </c:pt>
                <c:pt idx="6000">
                  <c:v>1</c:v>
                </c:pt>
                <c:pt idx="6001">
                  <c:v>1</c:v>
                </c:pt>
                <c:pt idx="6002">
                  <c:v>0.66666666699999999</c:v>
                </c:pt>
                <c:pt idx="6003">
                  <c:v>1</c:v>
                </c:pt>
                <c:pt idx="6004">
                  <c:v>1</c:v>
                </c:pt>
                <c:pt idx="6005">
                  <c:v>1</c:v>
                </c:pt>
                <c:pt idx="6006">
                  <c:v>1</c:v>
                </c:pt>
                <c:pt idx="6007">
                  <c:v>1</c:v>
                </c:pt>
                <c:pt idx="6008">
                  <c:v>1</c:v>
                </c:pt>
                <c:pt idx="6009">
                  <c:v>1</c:v>
                </c:pt>
                <c:pt idx="6010">
                  <c:v>1</c:v>
                </c:pt>
                <c:pt idx="6011">
                  <c:v>1</c:v>
                </c:pt>
                <c:pt idx="6012">
                  <c:v>1</c:v>
                </c:pt>
                <c:pt idx="6013">
                  <c:v>1</c:v>
                </c:pt>
                <c:pt idx="6014">
                  <c:v>1</c:v>
                </c:pt>
                <c:pt idx="6015">
                  <c:v>0.33333333300000001</c:v>
                </c:pt>
                <c:pt idx="6016">
                  <c:v>1</c:v>
                </c:pt>
                <c:pt idx="6017">
                  <c:v>1</c:v>
                </c:pt>
                <c:pt idx="6018">
                  <c:v>1</c:v>
                </c:pt>
                <c:pt idx="6019">
                  <c:v>1</c:v>
                </c:pt>
                <c:pt idx="6020">
                  <c:v>1</c:v>
                </c:pt>
                <c:pt idx="6021">
                  <c:v>1</c:v>
                </c:pt>
                <c:pt idx="6022">
                  <c:v>1</c:v>
                </c:pt>
                <c:pt idx="6023">
                  <c:v>1</c:v>
                </c:pt>
                <c:pt idx="6024">
                  <c:v>1</c:v>
                </c:pt>
                <c:pt idx="6025">
                  <c:v>1</c:v>
                </c:pt>
                <c:pt idx="6026">
                  <c:v>1</c:v>
                </c:pt>
                <c:pt idx="6027">
                  <c:v>1</c:v>
                </c:pt>
                <c:pt idx="6028">
                  <c:v>1</c:v>
                </c:pt>
                <c:pt idx="6029">
                  <c:v>1</c:v>
                </c:pt>
                <c:pt idx="6030">
                  <c:v>1</c:v>
                </c:pt>
                <c:pt idx="6031">
                  <c:v>1</c:v>
                </c:pt>
                <c:pt idx="6032">
                  <c:v>1</c:v>
                </c:pt>
                <c:pt idx="6033">
                  <c:v>1</c:v>
                </c:pt>
                <c:pt idx="6034">
                  <c:v>1</c:v>
                </c:pt>
                <c:pt idx="6035">
                  <c:v>0.66666666699999999</c:v>
                </c:pt>
                <c:pt idx="6036">
                  <c:v>1</c:v>
                </c:pt>
                <c:pt idx="6037">
                  <c:v>1</c:v>
                </c:pt>
                <c:pt idx="6038">
                  <c:v>1</c:v>
                </c:pt>
                <c:pt idx="6039">
                  <c:v>1</c:v>
                </c:pt>
                <c:pt idx="6040">
                  <c:v>1</c:v>
                </c:pt>
                <c:pt idx="6041">
                  <c:v>1</c:v>
                </c:pt>
                <c:pt idx="6042">
                  <c:v>1</c:v>
                </c:pt>
                <c:pt idx="6043">
                  <c:v>1</c:v>
                </c:pt>
                <c:pt idx="6044">
                  <c:v>1</c:v>
                </c:pt>
                <c:pt idx="6045">
                  <c:v>1</c:v>
                </c:pt>
                <c:pt idx="6046">
                  <c:v>1</c:v>
                </c:pt>
                <c:pt idx="6047">
                  <c:v>1</c:v>
                </c:pt>
                <c:pt idx="6048">
                  <c:v>0.33333333300000001</c:v>
                </c:pt>
                <c:pt idx="6049">
                  <c:v>1</c:v>
                </c:pt>
                <c:pt idx="6050">
                  <c:v>1</c:v>
                </c:pt>
                <c:pt idx="6051">
                  <c:v>1</c:v>
                </c:pt>
                <c:pt idx="6052">
                  <c:v>1</c:v>
                </c:pt>
                <c:pt idx="6053">
                  <c:v>1</c:v>
                </c:pt>
                <c:pt idx="6054">
                  <c:v>1</c:v>
                </c:pt>
                <c:pt idx="6055">
                  <c:v>1</c:v>
                </c:pt>
                <c:pt idx="6056">
                  <c:v>1</c:v>
                </c:pt>
                <c:pt idx="6057">
                  <c:v>1</c:v>
                </c:pt>
                <c:pt idx="6058">
                  <c:v>1</c:v>
                </c:pt>
                <c:pt idx="6059">
                  <c:v>1</c:v>
                </c:pt>
                <c:pt idx="6060">
                  <c:v>1</c:v>
                </c:pt>
                <c:pt idx="6061">
                  <c:v>1</c:v>
                </c:pt>
                <c:pt idx="6062">
                  <c:v>1</c:v>
                </c:pt>
                <c:pt idx="6063">
                  <c:v>1</c:v>
                </c:pt>
                <c:pt idx="6064">
                  <c:v>1</c:v>
                </c:pt>
                <c:pt idx="6065">
                  <c:v>1</c:v>
                </c:pt>
                <c:pt idx="6066">
                  <c:v>1</c:v>
                </c:pt>
                <c:pt idx="6067">
                  <c:v>1</c:v>
                </c:pt>
                <c:pt idx="6068">
                  <c:v>1</c:v>
                </c:pt>
                <c:pt idx="6069">
                  <c:v>1</c:v>
                </c:pt>
                <c:pt idx="6070">
                  <c:v>1</c:v>
                </c:pt>
                <c:pt idx="6071">
                  <c:v>1</c:v>
                </c:pt>
                <c:pt idx="6072">
                  <c:v>1</c:v>
                </c:pt>
                <c:pt idx="6073">
                  <c:v>1</c:v>
                </c:pt>
                <c:pt idx="6074">
                  <c:v>1</c:v>
                </c:pt>
                <c:pt idx="6075">
                  <c:v>1</c:v>
                </c:pt>
                <c:pt idx="6076">
                  <c:v>1</c:v>
                </c:pt>
                <c:pt idx="6077">
                  <c:v>1</c:v>
                </c:pt>
                <c:pt idx="6078">
                  <c:v>1</c:v>
                </c:pt>
                <c:pt idx="6079">
                  <c:v>1</c:v>
                </c:pt>
                <c:pt idx="6080">
                  <c:v>1</c:v>
                </c:pt>
                <c:pt idx="6081">
                  <c:v>1</c:v>
                </c:pt>
                <c:pt idx="6082">
                  <c:v>1</c:v>
                </c:pt>
                <c:pt idx="6083">
                  <c:v>1</c:v>
                </c:pt>
                <c:pt idx="6084">
                  <c:v>1</c:v>
                </c:pt>
                <c:pt idx="6085">
                  <c:v>1</c:v>
                </c:pt>
                <c:pt idx="6086">
                  <c:v>1</c:v>
                </c:pt>
                <c:pt idx="6087">
                  <c:v>1</c:v>
                </c:pt>
                <c:pt idx="6088">
                  <c:v>1</c:v>
                </c:pt>
                <c:pt idx="6089">
                  <c:v>1</c:v>
                </c:pt>
                <c:pt idx="6090">
                  <c:v>1</c:v>
                </c:pt>
                <c:pt idx="6091">
                  <c:v>1</c:v>
                </c:pt>
                <c:pt idx="6092">
                  <c:v>0.66666666699999999</c:v>
                </c:pt>
                <c:pt idx="6093">
                  <c:v>1</c:v>
                </c:pt>
                <c:pt idx="6094">
                  <c:v>1</c:v>
                </c:pt>
                <c:pt idx="6095">
                  <c:v>1</c:v>
                </c:pt>
                <c:pt idx="6096">
                  <c:v>1</c:v>
                </c:pt>
                <c:pt idx="6097">
                  <c:v>1</c:v>
                </c:pt>
                <c:pt idx="6098">
                  <c:v>1</c:v>
                </c:pt>
                <c:pt idx="6099">
                  <c:v>0.66666666699999999</c:v>
                </c:pt>
                <c:pt idx="6100">
                  <c:v>1</c:v>
                </c:pt>
                <c:pt idx="6101">
                  <c:v>1</c:v>
                </c:pt>
                <c:pt idx="6102">
                  <c:v>1</c:v>
                </c:pt>
                <c:pt idx="6103">
                  <c:v>1</c:v>
                </c:pt>
                <c:pt idx="6104">
                  <c:v>1</c:v>
                </c:pt>
                <c:pt idx="6105">
                  <c:v>1</c:v>
                </c:pt>
                <c:pt idx="6106">
                  <c:v>1</c:v>
                </c:pt>
                <c:pt idx="6107">
                  <c:v>1</c:v>
                </c:pt>
                <c:pt idx="6108">
                  <c:v>1</c:v>
                </c:pt>
                <c:pt idx="6109">
                  <c:v>1</c:v>
                </c:pt>
                <c:pt idx="6110">
                  <c:v>1</c:v>
                </c:pt>
                <c:pt idx="6111">
                  <c:v>1</c:v>
                </c:pt>
                <c:pt idx="6112">
                  <c:v>1</c:v>
                </c:pt>
                <c:pt idx="6113">
                  <c:v>1</c:v>
                </c:pt>
                <c:pt idx="6114">
                  <c:v>1</c:v>
                </c:pt>
                <c:pt idx="6115">
                  <c:v>1</c:v>
                </c:pt>
                <c:pt idx="6116">
                  <c:v>1</c:v>
                </c:pt>
                <c:pt idx="6117">
                  <c:v>1</c:v>
                </c:pt>
                <c:pt idx="6118">
                  <c:v>1</c:v>
                </c:pt>
                <c:pt idx="6119">
                  <c:v>0.66666666699999999</c:v>
                </c:pt>
                <c:pt idx="6120">
                  <c:v>1</c:v>
                </c:pt>
                <c:pt idx="6121">
                  <c:v>1</c:v>
                </c:pt>
                <c:pt idx="6122">
                  <c:v>1</c:v>
                </c:pt>
                <c:pt idx="6123">
                  <c:v>1</c:v>
                </c:pt>
                <c:pt idx="6124">
                  <c:v>1</c:v>
                </c:pt>
                <c:pt idx="6125">
                  <c:v>1</c:v>
                </c:pt>
                <c:pt idx="6126">
                  <c:v>1</c:v>
                </c:pt>
                <c:pt idx="6127">
                  <c:v>1</c:v>
                </c:pt>
                <c:pt idx="6128">
                  <c:v>1</c:v>
                </c:pt>
                <c:pt idx="6129">
                  <c:v>0.66666666699999999</c:v>
                </c:pt>
                <c:pt idx="6130">
                  <c:v>0.66666666699999999</c:v>
                </c:pt>
                <c:pt idx="6131">
                  <c:v>1</c:v>
                </c:pt>
                <c:pt idx="6132">
                  <c:v>1</c:v>
                </c:pt>
                <c:pt idx="6133">
                  <c:v>1</c:v>
                </c:pt>
                <c:pt idx="6134">
                  <c:v>1</c:v>
                </c:pt>
                <c:pt idx="6135">
                  <c:v>1</c:v>
                </c:pt>
                <c:pt idx="6136">
                  <c:v>1</c:v>
                </c:pt>
                <c:pt idx="6137">
                  <c:v>1</c:v>
                </c:pt>
                <c:pt idx="6138">
                  <c:v>1</c:v>
                </c:pt>
                <c:pt idx="6139">
                  <c:v>1</c:v>
                </c:pt>
                <c:pt idx="6140">
                  <c:v>1</c:v>
                </c:pt>
                <c:pt idx="6141">
                  <c:v>1</c:v>
                </c:pt>
                <c:pt idx="6142">
                  <c:v>1</c:v>
                </c:pt>
                <c:pt idx="6143">
                  <c:v>1</c:v>
                </c:pt>
                <c:pt idx="6144">
                  <c:v>1</c:v>
                </c:pt>
                <c:pt idx="6145">
                  <c:v>1</c:v>
                </c:pt>
                <c:pt idx="6146">
                  <c:v>1</c:v>
                </c:pt>
                <c:pt idx="6147">
                  <c:v>1</c:v>
                </c:pt>
                <c:pt idx="6148">
                  <c:v>1</c:v>
                </c:pt>
                <c:pt idx="6149">
                  <c:v>1</c:v>
                </c:pt>
                <c:pt idx="6150">
                  <c:v>0.66666666699999999</c:v>
                </c:pt>
                <c:pt idx="6151">
                  <c:v>1</c:v>
                </c:pt>
                <c:pt idx="6152">
                  <c:v>1</c:v>
                </c:pt>
                <c:pt idx="6153">
                  <c:v>1</c:v>
                </c:pt>
                <c:pt idx="6154">
                  <c:v>1</c:v>
                </c:pt>
                <c:pt idx="6155">
                  <c:v>1</c:v>
                </c:pt>
                <c:pt idx="6156">
                  <c:v>1</c:v>
                </c:pt>
                <c:pt idx="6157">
                  <c:v>1</c:v>
                </c:pt>
                <c:pt idx="6158">
                  <c:v>1</c:v>
                </c:pt>
                <c:pt idx="6159">
                  <c:v>1</c:v>
                </c:pt>
                <c:pt idx="6160">
                  <c:v>1</c:v>
                </c:pt>
                <c:pt idx="6161">
                  <c:v>1</c:v>
                </c:pt>
                <c:pt idx="6162">
                  <c:v>1</c:v>
                </c:pt>
                <c:pt idx="6163">
                  <c:v>1</c:v>
                </c:pt>
                <c:pt idx="6164">
                  <c:v>1</c:v>
                </c:pt>
                <c:pt idx="6165">
                  <c:v>1</c:v>
                </c:pt>
                <c:pt idx="6166">
                  <c:v>1</c:v>
                </c:pt>
                <c:pt idx="6167">
                  <c:v>1</c:v>
                </c:pt>
                <c:pt idx="6168">
                  <c:v>1</c:v>
                </c:pt>
                <c:pt idx="6169">
                  <c:v>1</c:v>
                </c:pt>
                <c:pt idx="6170">
                  <c:v>1</c:v>
                </c:pt>
                <c:pt idx="6171">
                  <c:v>1</c:v>
                </c:pt>
                <c:pt idx="6172">
                  <c:v>1</c:v>
                </c:pt>
                <c:pt idx="6173">
                  <c:v>1</c:v>
                </c:pt>
                <c:pt idx="6174">
                  <c:v>1</c:v>
                </c:pt>
                <c:pt idx="6175">
                  <c:v>1</c:v>
                </c:pt>
                <c:pt idx="6176">
                  <c:v>1</c:v>
                </c:pt>
                <c:pt idx="6177">
                  <c:v>1</c:v>
                </c:pt>
                <c:pt idx="6178">
                  <c:v>1</c:v>
                </c:pt>
                <c:pt idx="6179">
                  <c:v>1</c:v>
                </c:pt>
                <c:pt idx="6180">
                  <c:v>1</c:v>
                </c:pt>
                <c:pt idx="6181">
                  <c:v>1</c:v>
                </c:pt>
                <c:pt idx="6182">
                  <c:v>1</c:v>
                </c:pt>
                <c:pt idx="6183">
                  <c:v>1</c:v>
                </c:pt>
                <c:pt idx="6184">
                  <c:v>1</c:v>
                </c:pt>
                <c:pt idx="6185">
                  <c:v>1</c:v>
                </c:pt>
                <c:pt idx="6186">
                  <c:v>1</c:v>
                </c:pt>
                <c:pt idx="6187">
                  <c:v>1</c:v>
                </c:pt>
                <c:pt idx="6188">
                  <c:v>1</c:v>
                </c:pt>
                <c:pt idx="6189">
                  <c:v>1</c:v>
                </c:pt>
                <c:pt idx="6190">
                  <c:v>1</c:v>
                </c:pt>
                <c:pt idx="6191">
                  <c:v>1</c:v>
                </c:pt>
                <c:pt idx="6192">
                  <c:v>1</c:v>
                </c:pt>
                <c:pt idx="6193">
                  <c:v>1</c:v>
                </c:pt>
                <c:pt idx="6194">
                  <c:v>1</c:v>
                </c:pt>
                <c:pt idx="6195">
                  <c:v>1</c:v>
                </c:pt>
                <c:pt idx="6196">
                  <c:v>1</c:v>
                </c:pt>
                <c:pt idx="6197">
                  <c:v>1</c:v>
                </c:pt>
                <c:pt idx="6198">
                  <c:v>1</c:v>
                </c:pt>
                <c:pt idx="6199">
                  <c:v>1</c:v>
                </c:pt>
                <c:pt idx="6200">
                  <c:v>1</c:v>
                </c:pt>
                <c:pt idx="6201">
                  <c:v>1</c:v>
                </c:pt>
                <c:pt idx="6202">
                  <c:v>1</c:v>
                </c:pt>
                <c:pt idx="6203">
                  <c:v>1</c:v>
                </c:pt>
                <c:pt idx="6204">
                  <c:v>1</c:v>
                </c:pt>
                <c:pt idx="6205">
                  <c:v>1</c:v>
                </c:pt>
                <c:pt idx="6206">
                  <c:v>1</c:v>
                </c:pt>
                <c:pt idx="6207">
                  <c:v>1</c:v>
                </c:pt>
                <c:pt idx="6208">
                  <c:v>1</c:v>
                </c:pt>
                <c:pt idx="6209">
                  <c:v>1</c:v>
                </c:pt>
                <c:pt idx="6210">
                  <c:v>1</c:v>
                </c:pt>
                <c:pt idx="6211">
                  <c:v>1</c:v>
                </c:pt>
                <c:pt idx="6212">
                  <c:v>1</c:v>
                </c:pt>
                <c:pt idx="6213">
                  <c:v>1</c:v>
                </c:pt>
                <c:pt idx="6214">
                  <c:v>1</c:v>
                </c:pt>
                <c:pt idx="6215">
                  <c:v>1</c:v>
                </c:pt>
                <c:pt idx="6216">
                  <c:v>1</c:v>
                </c:pt>
                <c:pt idx="6217">
                  <c:v>1</c:v>
                </c:pt>
                <c:pt idx="6218">
                  <c:v>1</c:v>
                </c:pt>
                <c:pt idx="6219">
                  <c:v>1</c:v>
                </c:pt>
                <c:pt idx="6220">
                  <c:v>1</c:v>
                </c:pt>
                <c:pt idx="6221">
                  <c:v>1</c:v>
                </c:pt>
                <c:pt idx="6222">
                  <c:v>1</c:v>
                </c:pt>
                <c:pt idx="6223">
                  <c:v>1</c:v>
                </c:pt>
                <c:pt idx="6224">
                  <c:v>1</c:v>
                </c:pt>
                <c:pt idx="6225">
                  <c:v>1</c:v>
                </c:pt>
                <c:pt idx="6226">
                  <c:v>1</c:v>
                </c:pt>
                <c:pt idx="6227">
                  <c:v>1</c:v>
                </c:pt>
                <c:pt idx="6228">
                  <c:v>1</c:v>
                </c:pt>
                <c:pt idx="6229">
                  <c:v>1</c:v>
                </c:pt>
                <c:pt idx="6230">
                  <c:v>1</c:v>
                </c:pt>
                <c:pt idx="6231">
                  <c:v>1</c:v>
                </c:pt>
                <c:pt idx="6232">
                  <c:v>1</c:v>
                </c:pt>
                <c:pt idx="6233">
                  <c:v>1</c:v>
                </c:pt>
                <c:pt idx="6234">
                  <c:v>1</c:v>
                </c:pt>
                <c:pt idx="6235">
                  <c:v>1</c:v>
                </c:pt>
                <c:pt idx="6236">
                  <c:v>1</c:v>
                </c:pt>
                <c:pt idx="6237">
                  <c:v>0.33333333300000001</c:v>
                </c:pt>
                <c:pt idx="6238">
                  <c:v>1</c:v>
                </c:pt>
                <c:pt idx="6239">
                  <c:v>1</c:v>
                </c:pt>
                <c:pt idx="6240">
                  <c:v>1</c:v>
                </c:pt>
                <c:pt idx="6241">
                  <c:v>1</c:v>
                </c:pt>
                <c:pt idx="6242">
                  <c:v>0.66666666699999999</c:v>
                </c:pt>
                <c:pt idx="6243">
                  <c:v>1</c:v>
                </c:pt>
                <c:pt idx="6244">
                  <c:v>1</c:v>
                </c:pt>
                <c:pt idx="6245">
                  <c:v>1</c:v>
                </c:pt>
                <c:pt idx="6246">
                  <c:v>1</c:v>
                </c:pt>
                <c:pt idx="6247">
                  <c:v>1</c:v>
                </c:pt>
                <c:pt idx="6248">
                  <c:v>1</c:v>
                </c:pt>
                <c:pt idx="6249">
                  <c:v>1</c:v>
                </c:pt>
                <c:pt idx="6250">
                  <c:v>1</c:v>
                </c:pt>
                <c:pt idx="6251">
                  <c:v>1</c:v>
                </c:pt>
                <c:pt idx="6252">
                  <c:v>1</c:v>
                </c:pt>
                <c:pt idx="6253">
                  <c:v>1</c:v>
                </c:pt>
                <c:pt idx="6254">
                  <c:v>1</c:v>
                </c:pt>
                <c:pt idx="6255">
                  <c:v>1</c:v>
                </c:pt>
                <c:pt idx="6256">
                  <c:v>1</c:v>
                </c:pt>
                <c:pt idx="6257">
                  <c:v>1</c:v>
                </c:pt>
                <c:pt idx="6258">
                  <c:v>1</c:v>
                </c:pt>
                <c:pt idx="6259">
                  <c:v>1</c:v>
                </c:pt>
                <c:pt idx="6260">
                  <c:v>1</c:v>
                </c:pt>
                <c:pt idx="6261">
                  <c:v>1</c:v>
                </c:pt>
                <c:pt idx="6262">
                  <c:v>1</c:v>
                </c:pt>
                <c:pt idx="6263">
                  <c:v>1</c:v>
                </c:pt>
                <c:pt idx="6264">
                  <c:v>0.66666666699999999</c:v>
                </c:pt>
                <c:pt idx="6265">
                  <c:v>1</c:v>
                </c:pt>
                <c:pt idx="6266">
                  <c:v>1</c:v>
                </c:pt>
                <c:pt idx="6267">
                  <c:v>1</c:v>
                </c:pt>
                <c:pt idx="6268">
                  <c:v>1</c:v>
                </c:pt>
                <c:pt idx="6269">
                  <c:v>0.66666666699999999</c:v>
                </c:pt>
                <c:pt idx="6270">
                  <c:v>1</c:v>
                </c:pt>
                <c:pt idx="6271">
                  <c:v>1</c:v>
                </c:pt>
                <c:pt idx="6272">
                  <c:v>0.66666666699999999</c:v>
                </c:pt>
                <c:pt idx="6273">
                  <c:v>1</c:v>
                </c:pt>
                <c:pt idx="6274">
                  <c:v>1</c:v>
                </c:pt>
                <c:pt idx="6275">
                  <c:v>1</c:v>
                </c:pt>
                <c:pt idx="6276">
                  <c:v>1</c:v>
                </c:pt>
                <c:pt idx="6277">
                  <c:v>1</c:v>
                </c:pt>
                <c:pt idx="6278">
                  <c:v>1</c:v>
                </c:pt>
                <c:pt idx="6279">
                  <c:v>1</c:v>
                </c:pt>
                <c:pt idx="6280">
                  <c:v>1</c:v>
                </c:pt>
                <c:pt idx="6281">
                  <c:v>0.66666666699999999</c:v>
                </c:pt>
                <c:pt idx="6282">
                  <c:v>1</c:v>
                </c:pt>
                <c:pt idx="6283">
                  <c:v>0.33333333300000001</c:v>
                </c:pt>
                <c:pt idx="6284">
                  <c:v>1</c:v>
                </c:pt>
                <c:pt idx="6285">
                  <c:v>1</c:v>
                </c:pt>
                <c:pt idx="6286">
                  <c:v>1</c:v>
                </c:pt>
                <c:pt idx="6287">
                  <c:v>1</c:v>
                </c:pt>
                <c:pt idx="6288">
                  <c:v>1</c:v>
                </c:pt>
                <c:pt idx="6289">
                  <c:v>1</c:v>
                </c:pt>
                <c:pt idx="6290">
                  <c:v>1</c:v>
                </c:pt>
                <c:pt idx="6291">
                  <c:v>0.33333333300000001</c:v>
                </c:pt>
                <c:pt idx="6292">
                  <c:v>1</c:v>
                </c:pt>
                <c:pt idx="6293">
                  <c:v>1</c:v>
                </c:pt>
                <c:pt idx="6294">
                  <c:v>0.66666666699999999</c:v>
                </c:pt>
                <c:pt idx="6295">
                  <c:v>0.66666666699999999</c:v>
                </c:pt>
                <c:pt idx="6296">
                  <c:v>1</c:v>
                </c:pt>
                <c:pt idx="6297">
                  <c:v>1</c:v>
                </c:pt>
                <c:pt idx="6298">
                  <c:v>1</c:v>
                </c:pt>
                <c:pt idx="6299">
                  <c:v>1</c:v>
                </c:pt>
                <c:pt idx="6300">
                  <c:v>1</c:v>
                </c:pt>
                <c:pt idx="6301">
                  <c:v>1</c:v>
                </c:pt>
                <c:pt idx="6302">
                  <c:v>1</c:v>
                </c:pt>
                <c:pt idx="6303">
                  <c:v>1</c:v>
                </c:pt>
                <c:pt idx="6304">
                  <c:v>1</c:v>
                </c:pt>
                <c:pt idx="6305">
                  <c:v>1</c:v>
                </c:pt>
                <c:pt idx="6306">
                  <c:v>1</c:v>
                </c:pt>
                <c:pt idx="6307">
                  <c:v>1</c:v>
                </c:pt>
                <c:pt idx="6308">
                  <c:v>0.66666666699999999</c:v>
                </c:pt>
                <c:pt idx="6309">
                  <c:v>1</c:v>
                </c:pt>
                <c:pt idx="6310">
                  <c:v>1</c:v>
                </c:pt>
                <c:pt idx="6311">
                  <c:v>1</c:v>
                </c:pt>
                <c:pt idx="6312">
                  <c:v>1</c:v>
                </c:pt>
                <c:pt idx="6313">
                  <c:v>1</c:v>
                </c:pt>
                <c:pt idx="6314">
                  <c:v>1</c:v>
                </c:pt>
                <c:pt idx="6315">
                  <c:v>1</c:v>
                </c:pt>
                <c:pt idx="6316">
                  <c:v>1</c:v>
                </c:pt>
                <c:pt idx="6317">
                  <c:v>1</c:v>
                </c:pt>
                <c:pt idx="6318">
                  <c:v>1</c:v>
                </c:pt>
                <c:pt idx="6319">
                  <c:v>1</c:v>
                </c:pt>
                <c:pt idx="6320">
                  <c:v>1</c:v>
                </c:pt>
                <c:pt idx="6321">
                  <c:v>1</c:v>
                </c:pt>
                <c:pt idx="6322">
                  <c:v>1</c:v>
                </c:pt>
                <c:pt idx="6323">
                  <c:v>1</c:v>
                </c:pt>
                <c:pt idx="6324">
                  <c:v>1</c:v>
                </c:pt>
                <c:pt idx="6325">
                  <c:v>1</c:v>
                </c:pt>
                <c:pt idx="6326">
                  <c:v>1</c:v>
                </c:pt>
                <c:pt idx="6327">
                  <c:v>1</c:v>
                </c:pt>
                <c:pt idx="6328">
                  <c:v>0.66666666699999999</c:v>
                </c:pt>
                <c:pt idx="6329">
                  <c:v>1</c:v>
                </c:pt>
                <c:pt idx="6330">
                  <c:v>0.66666666699999999</c:v>
                </c:pt>
                <c:pt idx="6331">
                  <c:v>1</c:v>
                </c:pt>
                <c:pt idx="6332">
                  <c:v>1</c:v>
                </c:pt>
                <c:pt idx="6333">
                  <c:v>1</c:v>
                </c:pt>
                <c:pt idx="6334">
                  <c:v>1</c:v>
                </c:pt>
                <c:pt idx="6335">
                  <c:v>1</c:v>
                </c:pt>
                <c:pt idx="6336">
                  <c:v>1</c:v>
                </c:pt>
                <c:pt idx="6337">
                  <c:v>1</c:v>
                </c:pt>
                <c:pt idx="6338">
                  <c:v>1</c:v>
                </c:pt>
                <c:pt idx="6339">
                  <c:v>1</c:v>
                </c:pt>
                <c:pt idx="6340">
                  <c:v>1</c:v>
                </c:pt>
                <c:pt idx="6341">
                  <c:v>1</c:v>
                </c:pt>
                <c:pt idx="6342">
                  <c:v>1</c:v>
                </c:pt>
                <c:pt idx="6343">
                  <c:v>1</c:v>
                </c:pt>
                <c:pt idx="6344">
                  <c:v>1</c:v>
                </c:pt>
                <c:pt idx="6345">
                  <c:v>1</c:v>
                </c:pt>
                <c:pt idx="6346">
                  <c:v>1</c:v>
                </c:pt>
                <c:pt idx="6347">
                  <c:v>1</c:v>
                </c:pt>
                <c:pt idx="6348">
                  <c:v>1</c:v>
                </c:pt>
                <c:pt idx="6349">
                  <c:v>1</c:v>
                </c:pt>
                <c:pt idx="6350">
                  <c:v>1</c:v>
                </c:pt>
                <c:pt idx="6351">
                  <c:v>1</c:v>
                </c:pt>
                <c:pt idx="6352">
                  <c:v>1</c:v>
                </c:pt>
                <c:pt idx="6353">
                  <c:v>1</c:v>
                </c:pt>
                <c:pt idx="6354">
                  <c:v>1</c:v>
                </c:pt>
                <c:pt idx="6355">
                  <c:v>1</c:v>
                </c:pt>
                <c:pt idx="6356">
                  <c:v>1</c:v>
                </c:pt>
                <c:pt idx="6357">
                  <c:v>1</c:v>
                </c:pt>
                <c:pt idx="6358">
                  <c:v>1</c:v>
                </c:pt>
                <c:pt idx="6359">
                  <c:v>1</c:v>
                </c:pt>
                <c:pt idx="6360">
                  <c:v>1</c:v>
                </c:pt>
                <c:pt idx="6361">
                  <c:v>1</c:v>
                </c:pt>
                <c:pt idx="6362">
                  <c:v>1</c:v>
                </c:pt>
                <c:pt idx="6363">
                  <c:v>1</c:v>
                </c:pt>
                <c:pt idx="6364">
                  <c:v>1</c:v>
                </c:pt>
                <c:pt idx="6365">
                  <c:v>1</c:v>
                </c:pt>
                <c:pt idx="6366">
                  <c:v>1</c:v>
                </c:pt>
                <c:pt idx="6367">
                  <c:v>1</c:v>
                </c:pt>
                <c:pt idx="6368">
                  <c:v>1</c:v>
                </c:pt>
                <c:pt idx="6369">
                  <c:v>1</c:v>
                </c:pt>
                <c:pt idx="6370">
                  <c:v>1</c:v>
                </c:pt>
                <c:pt idx="6371">
                  <c:v>1</c:v>
                </c:pt>
                <c:pt idx="6372">
                  <c:v>1</c:v>
                </c:pt>
                <c:pt idx="6373">
                  <c:v>1</c:v>
                </c:pt>
                <c:pt idx="6374">
                  <c:v>1</c:v>
                </c:pt>
                <c:pt idx="6375">
                  <c:v>1</c:v>
                </c:pt>
                <c:pt idx="6376">
                  <c:v>0.66666666699999999</c:v>
                </c:pt>
                <c:pt idx="6377">
                  <c:v>1</c:v>
                </c:pt>
                <c:pt idx="6378">
                  <c:v>1</c:v>
                </c:pt>
                <c:pt idx="6379">
                  <c:v>1</c:v>
                </c:pt>
                <c:pt idx="6380">
                  <c:v>1</c:v>
                </c:pt>
                <c:pt idx="6381">
                  <c:v>1</c:v>
                </c:pt>
                <c:pt idx="6382">
                  <c:v>1</c:v>
                </c:pt>
                <c:pt idx="6383">
                  <c:v>1</c:v>
                </c:pt>
                <c:pt idx="6384">
                  <c:v>1</c:v>
                </c:pt>
                <c:pt idx="6385">
                  <c:v>1</c:v>
                </c:pt>
                <c:pt idx="6386">
                  <c:v>1</c:v>
                </c:pt>
                <c:pt idx="6387">
                  <c:v>1</c:v>
                </c:pt>
                <c:pt idx="6388">
                  <c:v>1</c:v>
                </c:pt>
                <c:pt idx="6389">
                  <c:v>0.66666666699999999</c:v>
                </c:pt>
                <c:pt idx="6390">
                  <c:v>1</c:v>
                </c:pt>
                <c:pt idx="6391">
                  <c:v>1</c:v>
                </c:pt>
                <c:pt idx="6392">
                  <c:v>1</c:v>
                </c:pt>
                <c:pt idx="6393">
                  <c:v>1</c:v>
                </c:pt>
                <c:pt idx="6394">
                  <c:v>1</c:v>
                </c:pt>
                <c:pt idx="6395">
                  <c:v>1</c:v>
                </c:pt>
                <c:pt idx="6396">
                  <c:v>1</c:v>
                </c:pt>
                <c:pt idx="6397">
                  <c:v>1</c:v>
                </c:pt>
                <c:pt idx="6398">
                  <c:v>1</c:v>
                </c:pt>
                <c:pt idx="6399">
                  <c:v>1</c:v>
                </c:pt>
                <c:pt idx="6400">
                  <c:v>1</c:v>
                </c:pt>
                <c:pt idx="6401">
                  <c:v>1</c:v>
                </c:pt>
                <c:pt idx="6402">
                  <c:v>1</c:v>
                </c:pt>
                <c:pt idx="6403">
                  <c:v>1</c:v>
                </c:pt>
                <c:pt idx="6404">
                  <c:v>1</c:v>
                </c:pt>
                <c:pt idx="6405">
                  <c:v>1</c:v>
                </c:pt>
                <c:pt idx="6406">
                  <c:v>1</c:v>
                </c:pt>
                <c:pt idx="6407">
                  <c:v>1</c:v>
                </c:pt>
                <c:pt idx="6408">
                  <c:v>1</c:v>
                </c:pt>
                <c:pt idx="6409">
                  <c:v>1</c:v>
                </c:pt>
                <c:pt idx="6410">
                  <c:v>1</c:v>
                </c:pt>
                <c:pt idx="6411">
                  <c:v>0.33333333300000001</c:v>
                </c:pt>
                <c:pt idx="6412">
                  <c:v>1</c:v>
                </c:pt>
                <c:pt idx="6413">
                  <c:v>1</c:v>
                </c:pt>
                <c:pt idx="6414">
                  <c:v>1</c:v>
                </c:pt>
                <c:pt idx="6415">
                  <c:v>0.66666666699999999</c:v>
                </c:pt>
                <c:pt idx="6416">
                  <c:v>0.66666666699999999</c:v>
                </c:pt>
                <c:pt idx="6417">
                  <c:v>1</c:v>
                </c:pt>
                <c:pt idx="6418">
                  <c:v>1</c:v>
                </c:pt>
                <c:pt idx="6419">
                  <c:v>1</c:v>
                </c:pt>
                <c:pt idx="6420">
                  <c:v>1</c:v>
                </c:pt>
                <c:pt idx="6421">
                  <c:v>1</c:v>
                </c:pt>
                <c:pt idx="6422">
                  <c:v>1</c:v>
                </c:pt>
                <c:pt idx="6423">
                  <c:v>1</c:v>
                </c:pt>
                <c:pt idx="6424">
                  <c:v>1</c:v>
                </c:pt>
                <c:pt idx="6425">
                  <c:v>1</c:v>
                </c:pt>
                <c:pt idx="6426">
                  <c:v>1</c:v>
                </c:pt>
                <c:pt idx="6427">
                  <c:v>1</c:v>
                </c:pt>
                <c:pt idx="6428">
                  <c:v>1</c:v>
                </c:pt>
                <c:pt idx="6429">
                  <c:v>1</c:v>
                </c:pt>
                <c:pt idx="6430">
                  <c:v>1</c:v>
                </c:pt>
                <c:pt idx="6431">
                  <c:v>1</c:v>
                </c:pt>
                <c:pt idx="6432">
                  <c:v>1</c:v>
                </c:pt>
                <c:pt idx="6433">
                  <c:v>1</c:v>
                </c:pt>
                <c:pt idx="6434">
                  <c:v>1</c:v>
                </c:pt>
                <c:pt idx="6435">
                  <c:v>1</c:v>
                </c:pt>
                <c:pt idx="6436">
                  <c:v>1</c:v>
                </c:pt>
                <c:pt idx="6437">
                  <c:v>1</c:v>
                </c:pt>
                <c:pt idx="6438">
                  <c:v>1</c:v>
                </c:pt>
                <c:pt idx="6439">
                  <c:v>1</c:v>
                </c:pt>
                <c:pt idx="6440">
                  <c:v>1</c:v>
                </c:pt>
                <c:pt idx="6441">
                  <c:v>1</c:v>
                </c:pt>
                <c:pt idx="6442">
                  <c:v>1</c:v>
                </c:pt>
                <c:pt idx="6443">
                  <c:v>1</c:v>
                </c:pt>
                <c:pt idx="6444">
                  <c:v>1</c:v>
                </c:pt>
                <c:pt idx="6445">
                  <c:v>1</c:v>
                </c:pt>
                <c:pt idx="6446">
                  <c:v>1</c:v>
                </c:pt>
                <c:pt idx="6447">
                  <c:v>1</c:v>
                </c:pt>
                <c:pt idx="6448">
                  <c:v>1</c:v>
                </c:pt>
                <c:pt idx="6449">
                  <c:v>1</c:v>
                </c:pt>
                <c:pt idx="6450">
                  <c:v>1</c:v>
                </c:pt>
                <c:pt idx="6451">
                  <c:v>1</c:v>
                </c:pt>
                <c:pt idx="6452">
                  <c:v>1</c:v>
                </c:pt>
                <c:pt idx="6453">
                  <c:v>1</c:v>
                </c:pt>
                <c:pt idx="6454">
                  <c:v>1</c:v>
                </c:pt>
                <c:pt idx="6455">
                  <c:v>1</c:v>
                </c:pt>
                <c:pt idx="6456">
                  <c:v>1</c:v>
                </c:pt>
                <c:pt idx="6457">
                  <c:v>1</c:v>
                </c:pt>
                <c:pt idx="6458">
                  <c:v>1</c:v>
                </c:pt>
                <c:pt idx="6459">
                  <c:v>1</c:v>
                </c:pt>
                <c:pt idx="6460">
                  <c:v>0.66666666699999999</c:v>
                </c:pt>
                <c:pt idx="6461">
                  <c:v>1</c:v>
                </c:pt>
                <c:pt idx="6462">
                  <c:v>1</c:v>
                </c:pt>
                <c:pt idx="6463">
                  <c:v>1</c:v>
                </c:pt>
                <c:pt idx="6464">
                  <c:v>1</c:v>
                </c:pt>
                <c:pt idx="6465">
                  <c:v>1</c:v>
                </c:pt>
                <c:pt idx="6466">
                  <c:v>1</c:v>
                </c:pt>
                <c:pt idx="6467">
                  <c:v>1</c:v>
                </c:pt>
                <c:pt idx="6468">
                  <c:v>0.66666666699999999</c:v>
                </c:pt>
                <c:pt idx="6469">
                  <c:v>1</c:v>
                </c:pt>
                <c:pt idx="6470">
                  <c:v>1</c:v>
                </c:pt>
                <c:pt idx="6471">
                  <c:v>1</c:v>
                </c:pt>
                <c:pt idx="6472">
                  <c:v>1</c:v>
                </c:pt>
                <c:pt idx="6473">
                  <c:v>1</c:v>
                </c:pt>
                <c:pt idx="6474">
                  <c:v>1</c:v>
                </c:pt>
                <c:pt idx="6475">
                  <c:v>1</c:v>
                </c:pt>
                <c:pt idx="6476">
                  <c:v>1</c:v>
                </c:pt>
                <c:pt idx="6477">
                  <c:v>0.33333333300000001</c:v>
                </c:pt>
                <c:pt idx="6478">
                  <c:v>1</c:v>
                </c:pt>
                <c:pt idx="6479">
                  <c:v>1</c:v>
                </c:pt>
                <c:pt idx="6480">
                  <c:v>1</c:v>
                </c:pt>
                <c:pt idx="6481">
                  <c:v>1</c:v>
                </c:pt>
                <c:pt idx="6482">
                  <c:v>1</c:v>
                </c:pt>
                <c:pt idx="6483">
                  <c:v>1</c:v>
                </c:pt>
                <c:pt idx="6484">
                  <c:v>1</c:v>
                </c:pt>
                <c:pt idx="6485">
                  <c:v>1</c:v>
                </c:pt>
                <c:pt idx="6486">
                  <c:v>1</c:v>
                </c:pt>
                <c:pt idx="6487">
                  <c:v>1</c:v>
                </c:pt>
                <c:pt idx="6488">
                  <c:v>1</c:v>
                </c:pt>
                <c:pt idx="6489">
                  <c:v>1</c:v>
                </c:pt>
                <c:pt idx="6490">
                  <c:v>1</c:v>
                </c:pt>
                <c:pt idx="6491">
                  <c:v>1</c:v>
                </c:pt>
                <c:pt idx="6492">
                  <c:v>1</c:v>
                </c:pt>
                <c:pt idx="6493">
                  <c:v>1</c:v>
                </c:pt>
                <c:pt idx="6494">
                  <c:v>1</c:v>
                </c:pt>
                <c:pt idx="6495">
                  <c:v>1</c:v>
                </c:pt>
                <c:pt idx="6496">
                  <c:v>1</c:v>
                </c:pt>
                <c:pt idx="6497">
                  <c:v>1</c:v>
                </c:pt>
                <c:pt idx="6498">
                  <c:v>1</c:v>
                </c:pt>
                <c:pt idx="6499">
                  <c:v>1</c:v>
                </c:pt>
                <c:pt idx="6500">
                  <c:v>1</c:v>
                </c:pt>
                <c:pt idx="6501">
                  <c:v>1</c:v>
                </c:pt>
                <c:pt idx="6502">
                  <c:v>1</c:v>
                </c:pt>
                <c:pt idx="6503">
                  <c:v>1</c:v>
                </c:pt>
                <c:pt idx="6504">
                  <c:v>1</c:v>
                </c:pt>
                <c:pt idx="6505">
                  <c:v>1</c:v>
                </c:pt>
                <c:pt idx="6506">
                  <c:v>1</c:v>
                </c:pt>
                <c:pt idx="6507">
                  <c:v>1</c:v>
                </c:pt>
                <c:pt idx="6508">
                  <c:v>1</c:v>
                </c:pt>
                <c:pt idx="6509">
                  <c:v>1</c:v>
                </c:pt>
                <c:pt idx="6510">
                  <c:v>1</c:v>
                </c:pt>
                <c:pt idx="6511">
                  <c:v>0.66666666699999999</c:v>
                </c:pt>
                <c:pt idx="6512">
                  <c:v>1</c:v>
                </c:pt>
                <c:pt idx="6513">
                  <c:v>1</c:v>
                </c:pt>
                <c:pt idx="6514">
                  <c:v>1</c:v>
                </c:pt>
                <c:pt idx="6515">
                  <c:v>1</c:v>
                </c:pt>
                <c:pt idx="6516">
                  <c:v>1</c:v>
                </c:pt>
                <c:pt idx="6517">
                  <c:v>1</c:v>
                </c:pt>
                <c:pt idx="6518">
                  <c:v>0.66666666699999999</c:v>
                </c:pt>
                <c:pt idx="6519">
                  <c:v>1</c:v>
                </c:pt>
                <c:pt idx="6520">
                  <c:v>1</c:v>
                </c:pt>
                <c:pt idx="6521">
                  <c:v>1</c:v>
                </c:pt>
                <c:pt idx="6522">
                  <c:v>1</c:v>
                </c:pt>
                <c:pt idx="6523">
                  <c:v>1</c:v>
                </c:pt>
                <c:pt idx="6524">
                  <c:v>1</c:v>
                </c:pt>
                <c:pt idx="6525">
                  <c:v>1</c:v>
                </c:pt>
                <c:pt idx="6526">
                  <c:v>1</c:v>
                </c:pt>
                <c:pt idx="6527">
                  <c:v>1</c:v>
                </c:pt>
                <c:pt idx="6528">
                  <c:v>1</c:v>
                </c:pt>
                <c:pt idx="6529">
                  <c:v>1</c:v>
                </c:pt>
                <c:pt idx="6530">
                  <c:v>1</c:v>
                </c:pt>
                <c:pt idx="6531">
                  <c:v>1</c:v>
                </c:pt>
                <c:pt idx="6532">
                  <c:v>1</c:v>
                </c:pt>
                <c:pt idx="6533">
                  <c:v>1</c:v>
                </c:pt>
                <c:pt idx="6534">
                  <c:v>1</c:v>
                </c:pt>
                <c:pt idx="6535">
                  <c:v>1</c:v>
                </c:pt>
                <c:pt idx="6536">
                  <c:v>1</c:v>
                </c:pt>
                <c:pt idx="6537">
                  <c:v>1</c:v>
                </c:pt>
                <c:pt idx="6538">
                  <c:v>1</c:v>
                </c:pt>
                <c:pt idx="6539">
                  <c:v>1</c:v>
                </c:pt>
                <c:pt idx="6540">
                  <c:v>1</c:v>
                </c:pt>
                <c:pt idx="6541">
                  <c:v>1</c:v>
                </c:pt>
                <c:pt idx="6542">
                  <c:v>1</c:v>
                </c:pt>
                <c:pt idx="6543">
                  <c:v>1</c:v>
                </c:pt>
                <c:pt idx="6544">
                  <c:v>1</c:v>
                </c:pt>
                <c:pt idx="6545">
                  <c:v>1</c:v>
                </c:pt>
                <c:pt idx="6546">
                  <c:v>1</c:v>
                </c:pt>
                <c:pt idx="6547">
                  <c:v>1</c:v>
                </c:pt>
                <c:pt idx="6548">
                  <c:v>1</c:v>
                </c:pt>
                <c:pt idx="6549">
                  <c:v>1</c:v>
                </c:pt>
                <c:pt idx="6550">
                  <c:v>1</c:v>
                </c:pt>
                <c:pt idx="6551">
                  <c:v>1</c:v>
                </c:pt>
                <c:pt idx="6552">
                  <c:v>0.33333333300000001</c:v>
                </c:pt>
                <c:pt idx="6553">
                  <c:v>1</c:v>
                </c:pt>
                <c:pt idx="6554">
                  <c:v>1</c:v>
                </c:pt>
                <c:pt idx="6555">
                  <c:v>1</c:v>
                </c:pt>
                <c:pt idx="6556">
                  <c:v>1</c:v>
                </c:pt>
                <c:pt idx="6557">
                  <c:v>1</c:v>
                </c:pt>
                <c:pt idx="6558">
                  <c:v>1</c:v>
                </c:pt>
                <c:pt idx="6559">
                  <c:v>1</c:v>
                </c:pt>
                <c:pt idx="6560">
                  <c:v>1</c:v>
                </c:pt>
                <c:pt idx="6561">
                  <c:v>1</c:v>
                </c:pt>
                <c:pt idx="6562">
                  <c:v>1</c:v>
                </c:pt>
                <c:pt idx="6563">
                  <c:v>1</c:v>
                </c:pt>
                <c:pt idx="6564">
                  <c:v>1</c:v>
                </c:pt>
                <c:pt idx="6565">
                  <c:v>1</c:v>
                </c:pt>
                <c:pt idx="6566">
                  <c:v>1</c:v>
                </c:pt>
                <c:pt idx="6567">
                  <c:v>1</c:v>
                </c:pt>
                <c:pt idx="6568">
                  <c:v>1</c:v>
                </c:pt>
                <c:pt idx="6569">
                  <c:v>1</c:v>
                </c:pt>
                <c:pt idx="6570">
                  <c:v>1</c:v>
                </c:pt>
                <c:pt idx="6571">
                  <c:v>1</c:v>
                </c:pt>
                <c:pt idx="6572">
                  <c:v>1</c:v>
                </c:pt>
                <c:pt idx="6573">
                  <c:v>1</c:v>
                </c:pt>
                <c:pt idx="6574">
                  <c:v>1</c:v>
                </c:pt>
                <c:pt idx="6575">
                  <c:v>1</c:v>
                </c:pt>
                <c:pt idx="6576">
                  <c:v>1</c:v>
                </c:pt>
                <c:pt idx="6577">
                  <c:v>1</c:v>
                </c:pt>
                <c:pt idx="6578">
                  <c:v>1</c:v>
                </c:pt>
                <c:pt idx="6579">
                  <c:v>1</c:v>
                </c:pt>
                <c:pt idx="6580">
                  <c:v>1</c:v>
                </c:pt>
                <c:pt idx="6581">
                  <c:v>1</c:v>
                </c:pt>
                <c:pt idx="6582">
                  <c:v>1</c:v>
                </c:pt>
                <c:pt idx="6583">
                  <c:v>0.33333333300000001</c:v>
                </c:pt>
                <c:pt idx="6584">
                  <c:v>1</c:v>
                </c:pt>
                <c:pt idx="6585">
                  <c:v>1</c:v>
                </c:pt>
                <c:pt idx="6586">
                  <c:v>1</c:v>
                </c:pt>
                <c:pt idx="6587">
                  <c:v>1</c:v>
                </c:pt>
                <c:pt idx="6588">
                  <c:v>1</c:v>
                </c:pt>
                <c:pt idx="6589">
                  <c:v>1</c:v>
                </c:pt>
                <c:pt idx="6590">
                  <c:v>1</c:v>
                </c:pt>
                <c:pt idx="6591">
                  <c:v>1</c:v>
                </c:pt>
                <c:pt idx="6592">
                  <c:v>1</c:v>
                </c:pt>
                <c:pt idx="6593">
                  <c:v>1</c:v>
                </c:pt>
                <c:pt idx="6594">
                  <c:v>1</c:v>
                </c:pt>
                <c:pt idx="6595">
                  <c:v>1</c:v>
                </c:pt>
                <c:pt idx="6596">
                  <c:v>1</c:v>
                </c:pt>
                <c:pt idx="6597">
                  <c:v>1</c:v>
                </c:pt>
                <c:pt idx="6598">
                  <c:v>0.66666666699999999</c:v>
                </c:pt>
                <c:pt idx="6599">
                  <c:v>1</c:v>
                </c:pt>
                <c:pt idx="6600">
                  <c:v>1</c:v>
                </c:pt>
                <c:pt idx="6601">
                  <c:v>1</c:v>
                </c:pt>
                <c:pt idx="6602">
                  <c:v>1</c:v>
                </c:pt>
                <c:pt idx="6603">
                  <c:v>1</c:v>
                </c:pt>
                <c:pt idx="6604">
                  <c:v>1</c:v>
                </c:pt>
                <c:pt idx="6605">
                  <c:v>1</c:v>
                </c:pt>
                <c:pt idx="6606">
                  <c:v>1</c:v>
                </c:pt>
                <c:pt idx="6607">
                  <c:v>1</c:v>
                </c:pt>
                <c:pt idx="6608">
                  <c:v>1</c:v>
                </c:pt>
                <c:pt idx="6609">
                  <c:v>1</c:v>
                </c:pt>
                <c:pt idx="6610">
                  <c:v>1</c:v>
                </c:pt>
                <c:pt idx="6611">
                  <c:v>1</c:v>
                </c:pt>
                <c:pt idx="6612">
                  <c:v>1</c:v>
                </c:pt>
                <c:pt idx="6613">
                  <c:v>1</c:v>
                </c:pt>
                <c:pt idx="6614">
                  <c:v>1</c:v>
                </c:pt>
                <c:pt idx="6615">
                  <c:v>1</c:v>
                </c:pt>
                <c:pt idx="6616">
                  <c:v>1</c:v>
                </c:pt>
                <c:pt idx="6617">
                  <c:v>1</c:v>
                </c:pt>
                <c:pt idx="6618">
                  <c:v>1</c:v>
                </c:pt>
                <c:pt idx="6619">
                  <c:v>1</c:v>
                </c:pt>
                <c:pt idx="6620">
                  <c:v>1</c:v>
                </c:pt>
                <c:pt idx="6621">
                  <c:v>1</c:v>
                </c:pt>
                <c:pt idx="6622">
                  <c:v>1</c:v>
                </c:pt>
                <c:pt idx="6623">
                  <c:v>1</c:v>
                </c:pt>
                <c:pt idx="6624">
                  <c:v>1</c:v>
                </c:pt>
                <c:pt idx="6625">
                  <c:v>1</c:v>
                </c:pt>
                <c:pt idx="6626">
                  <c:v>1</c:v>
                </c:pt>
                <c:pt idx="6627">
                  <c:v>1</c:v>
                </c:pt>
                <c:pt idx="6628">
                  <c:v>1</c:v>
                </c:pt>
                <c:pt idx="6629">
                  <c:v>1</c:v>
                </c:pt>
                <c:pt idx="6630">
                  <c:v>1</c:v>
                </c:pt>
                <c:pt idx="6631">
                  <c:v>1</c:v>
                </c:pt>
                <c:pt idx="6632">
                  <c:v>1</c:v>
                </c:pt>
                <c:pt idx="6633">
                  <c:v>1</c:v>
                </c:pt>
                <c:pt idx="6634">
                  <c:v>1</c:v>
                </c:pt>
                <c:pt idx="6635">
                  <c:v>1</c:v>
                </c:pt>
                <c:pt idx="6636">
                  <c:v>1</c:v>
                </c:pt>
                <c:pt idx="6637">
                  <c:v>1</c:v>
                </c:pt>
                <c:pt idx="6638">
                  <c:v>1</c:v>
                </c:pt>
                <c:pt idx="6639">
                  <c:v>1</c:v>
                </c:pt>
                <c:pt idx="6640">
                  <c:v>1</c:v>
                </c:pt>
                <c:pt idx="6641">
                  <c:v>1</c:v>
                </c:pt>
                <c:pt idx="6642">
                  <c:v>1</c:v>
                </c:pt>
                <c:pt idx="6643">
                  <c:v>1</c:v>
                </c:pt>
                <c:pt idx="6644">
                  <c:v>1</c:v>
                </c:pt>
                <c:pt idx="6645">
                  <c:v>1</c:v>
                </c:pt>
                <c:pt idx="6646">
                  <c:v>1</c:v>
                </c:pt>
                <c:pt idx="6647">
                  <c:v>1</c:v>
                </c:pt>
                <c:pt idx="6648">
                  <c:v>1</c:v>
                </c:pt>
                <c:pt idx="6649">
                  <c:v>1</c:v>
                </c:pt>
                <c:pt idx="6650">
                  <c:v>1</c:v>
                </c:pt>
                <c:pt idx="6651">
                  <c:v>1</c:v>
                </c:pt>
                <c:pt idx="6652">
                  <c:v>1</c:v>
                </c:pt>
                <c:pt idx="6653">
                  <c:v>0.33333333300000001</c:v>
                </c:pt>
                <c:pt idx="6654">
                  <c:v>1</c:v>
                </c:pt>
                <c:pt idx="6655">
                  <c:v>1</c:v>
                </c:pt>
                <c:pt idx="6656">
                  <c:v>1</c:v>
                </c:pt>
                <c:pt idx="6657">
                  <c:v>1</c:v>
                </c:pt>
                <c:pt idx="6658">
                  <c:v>1</c:v>
                </c:pt>
                <c:pt idx="6659">
                  <c:v>1</c:v>
                </c:pt>
                <c:pt idx="6660">
                  <c:v>1</c:v>
                </c:pt>
                <c:pt idx="6661">
                  <c:v>0.66666666699999999</c:v>
                </c:pt>
                <c:pt idx="6662">
                  <c:v>1</c:v>
                </c:pt>
                <c:pt idx="6663">
                  <c:v>1</c:v>
                </c:pt>
                <c:pt idx="6664">
                  <c:v>1</c:v>
                </c:pt>
                <c:pt idx="6665">
                  <c:v>1</c:v>
                </c:pt>
                <c:pt idx="6666">
                  <c:v>1</c:v>
                </c:pt>
                <c:pt idx="6667">
                  <c:v>1</c:v>
                </c:pt>
                <c:pt idx="6668">
                  <c:v>1</c:v>
                </c:pt>
                <c:pt idx="6669">
                  <c:v>1</c:v>
                </c:pt>
                <c:pt idx="6670">
                  <c:v>1</c:v>
                </c:pt>
                <c:pt idx="6671">
                  <c:v>1</c:v>
                </c:pt>
                <c:pt idx="6672">
                  <c:v>1</c:v>
                </c:pt>
                <c:pt idx="6673">
                  <c:v>1</c:v>
                </c:pt>
                <c:pt idx="6674">
                  <c:v>1</c:v>
                </c:pt>
                <c:pt idx="6675">
                  <c:v>1</c:v>
                </c:pt>
                <c:pt idx="6676">
                  <c:v>1</c:v>
                </c:pt>
                <c:pt idx="6677">
                  <c:v>1</c:v>
                </c:pt>
                <c:pt idx="6678">
                  <c:v>1</c:v>
                </c:pt>
                <c:pt idx="6679">
                  <c:v>1</c:v>
                </c:pt>
                <c:pt idx="6680">
                  <c:v>1</c:v>
                </c:pt>
                <c:pt idx="6681">
                  <c:v>1</c:v>
                </c:pt>
                <c:pt idx="6682">
                  <c:v>1</c:v>
                </c:pt>
                <c:pt idx="6683">
                  <c:v>1</c:v>
                </c:pt>
                <c:pt idx="6684">
                  <c:v>1</c:v>
                </c:pt>
                <c:pt idx="6685">
                  <c:v>1</c:v>
                </c:pt>
                <c:pt idx="6686">
                  <c:v>1</c:v>
                </c:pt>
                <c:pt idx="6687">
                  <c:v>1</c:v>
                </c:pt>
                <c:pt idx="6688">
                  <c:v>1</c:v>
                </c:pt>
                <c:pt idx="6689">
                  <c:v>1</c:v>
                </c:pt>
                <c:pt idx="6690">
                  <c:v>1</c:v>
                </c:pt>
                <c:pt idx="6691">
                  <c:v>1</c:v>
                </c:pt>
                <c:pt idx="6692">
                  <c:v>1</c:v>
                </c:pt>
                <c:pt idx="6693">
                  <c:v>1</c:v>
                </c:pt>
                <c:pt idx="6694">
                  <c:v>1</c:v>
                </c:pt>
                <c:pt idx="6695">
                  <c:v>1</c:v>
                </c:pt>
                <c:pt idx="6696">
                  <c:v>1</c:v>
                </c:pt>
                <c:pt idx="6697">
                  <c:v>1</c:v>
                </c:pt>
                <c:pt idx="6698">
                  <c:v>1</c:v>
                </c:pt>
                <c:pt idx="6699">
                  <c:v>1</c:v>
                </c:pt>
                <c:pt idx="6700">
                  <c:v>1</c:v>
                </c:pt>
                <c:pt idx="6701">
                  <c:v>1</c:v>
                </c:pt>
                <c:pt idx="6702">
                  <c:v>1</c:v>
                </c:pt>
                <c:pt idx="6703">
                  <c:v>1</c:v>
                </c:pt>
                <c:pt idx="6704">
                  <c:v>1</c:v>
                </c:pt>
                <c:pt idx="6705">
                  <c:v>1</c:v>
                </c:pt>
                <c:pt idx="6706">
                  <c:v>1</c:v>
                </c:pt>
                <c:pt idx="6707">
                  <c:v>1</c:v>
                </c:pt>
                <c:pt idx="6708">
                  <c:v>1</c:v>
                </c:pt>
                <c:pt idx="6709">
                  <c:v>1</c:v>
                </c:pt>
                <c:pt idx="6710">
                  <c:v>1</c:v>
                </c:pt>
                <c:pt idx="6711">
                  <c:v>1</c:v>
                </c:pt>
                <c:pt idx="6712">
                  <c:v>1</c:v>
                </c:pt>
                <c:pt idx="6713">
                  <c:v>1</c:v>
                </c:pt>
                <c:pt idx="6714">
                  <c:v>0.66666666699999999</c:v>
                </c:pt>
                <c:pt idx="6715">
                  <c:v>1</c:v>
                </c:pt>
                <c:pt idx="6716">
                  <c:v>1</c:v>
                </c:pt>
                <c:pt idx="6717">
                  <c:v>1</c:v>
                </c:pt>
                <c:pt idx="6718">
                  <c:v>1</c:v>
                </c:pt>
                <c:pt idx="6719">
                  <c:v>1</c:v>
                </c:pt>
                <c:pt idx="6720">
                  <c:v>1</c:v>
                </c:pt>
                <c:pt idx="6721">
                  <c:v>1</c:v>
                </c:pt>
                <c:pt idx="6722">
                  <c:v>1</c:v>
                </c:pt>
                <c:pt idx="6723">
                  <c:v>1</c:v>
                </c:pt>
                <c:pt idx="6724">
                  <c:v>1</c:v>
                </c:pt>
                <c:pt idx="6725">
                  <c:v>1</c:v>
                </c:pt>
                <c:pt idx="6726">
                  <c:v>1</c:v>
                </c:pt>
                <c:pt idx="6727">
                  <c:v>1</c:v>
                </c:pt>
                <c:pt idx="6728">
                  <c:v>1</c:v>
                </c:pt>
                <c:pt idx="6729">
                  <c:v>1</c:v>
                </c:pt>
                <c:pt idx="6730">
                  <c:v>1</c:v>
                </c:pt>
                <c:pt idx="6731">
                  <c:v>1</c:v>
                </c:pt>
                <c:pt idx="6732">
                  <c:v>1</c:v>
                </c:pt>
                <c:pt idx="6733">
                  <c:v>1</c:v>
                </c:pt>
                <c:pt idx="6734">
                  <c:v>1</c:v>
                </c:pt>
                <c:pt idx="6735">
                  <c:v>1</c:v>
                </c:pt>
                <c:pt idx="6736">
                  <c:v>1</c:v>
                </c:pt>
                <c:pt idx="6737">
                  <c:v>1</c:v>
                </c:pt>
                <c:pt idx="6738">
                  <c:v>1</c:v>
                </c:pt>
                <c:pt idx="6739">
                  <c:v>1</c:v>
                </c:pt>
                <c:pt idx="6740">
                  <c:v>1</c:v>
                </c:pt>
                <c:pt idx="6741">
                  <c:v>1</c:v>
                </c:pt>
                <c:pt idx="6742">
                  <c:v>1</c:v>
                </c:pt>
                <c:pt idx="6743">
                  <c:v>1</c:v>
                </c:pt>
                <c:pt idx="6744">
                  <c:v>1</c:v>
                </c:pt>
                <c:pt idx="6745">
                  <c:v>1</c:v>
                </c:pt>
                <c:pt idx="6746">
                  <c:v>1</c:v>
                </c:pt>
                <c:pt idx="6747">
                  <c:v>1</c:v>
                </c:pt>
                <c:pt idx="6748">
                  <c:v>1</c:v>
                </c:pt>
                <c:pt idx="6749">
                  <c:v>1</c:v>
                </c:pt>
                <c:pt idx="6750">
                  <c:v>1</c:v>
                </c:pt>
                <c:pt idx="6751">
                  <c:v>1</c:v>
                </c:pt>
                <c:pt idx="6752">
                  <c:v>1</c:v>
                </c:pt>
                <c:pt idx="6753">
                  <c:v>1</c:v>
                </c:pt>
                <c:pt idx="6754">
                  <c:v>1</c:v>
                </c:pt>
                <c:pt idx="6755">
                  <c:v>1</c:v>
                </c:pt>
                <c:pt idx="6756">
                  <c:v>1</c:v>
                </c:pt>
                <c:pt idx="6757">
                  <c:v>1</c:v>
                </c:pt>
                <c:pt idx="6758">
                  <c:v>1</c:v>
                </c:pt>
                <c:pt idx="6759">
                  <c:v>1</c:v>
                </c:pt>
                <c:pt idx="6760">
                  <c:v>1</c:v>
                </c:pt>
                <c:pt idx="6761">
                  <c:v>1</c:v>
                </c:pt>
                <c:pt idx="6762">
                  <c:v>1</c:v>
                </c:pt>
                <c:pt idx="6763">
                  <c:v>1</c:v>
                </c:pt>
                <c:pt idx="6764">
                  <c:v>1</c:v>
                </c:pt>
                <c:pt idx="6765">
                  <c:v>1</c:v>
                </c:pt>
                <c:pt idx="6766">
                  <c:v>1</c:v>
                </c:pt>
                <c:pt idx="6767">
                  <c:v>1</c:v>
                </c:pt>
                <c:pt idx="6768">
                  <c:v>1</c:v>
                </c:pt>
                <c:pt idx="6769">
                  <c:v>0.66666666699999999</c:v>
                </c:pt>
                <c:pt idx="6770">
                  <c:v>1</c:v>
                </c:pt>
                <c:pt idx="6771">
                  <c:v>1</c:v>
                </c:pt>
                <c:pt idx="6772">
                  <c:v>0.66666666699999999</c:v>
                </c:pt>
                <c:pt idx="6773">
                  <c:v>0.66666666699999999</c:v>
                </c:pt>
                <c:pt idx="6774">
                  <c:v>1</c:v>
                </c:pt>
                <c:pt idx="6775">
                  <c:v>1</c:v>
                </c:pt>
                <c:pt idx="6776">
                  <c:v>1</c:v>
                </c:pt>
                <c:pt idx="6777">
                  <c:v>1</c:v>
                </c:pt>
                <c:pt idx="6778">
                  <c:v>1</c:v>
                </c:pt>
                <c:pt idx="6779">
                  <c:v>1</c:v>
                </c:pt>
                <c:pt idx="6780">
                  <c:v>1</c:v>
                </c:pt>
                <c:pt idx="6781">
                  <c:v>1</c:v>
                </c:pt>
                <c:pt idx="6782">
                  <c:v>1</c:v>
                </c:pt>
                <c:pt idx="6783">
                  <c:v>1</c:v>
                </c:pt>
                <c:pt idx="6784">
                  <c:v>1</c:v>
                </c:pt>
                <c:pt idx="6785">
                  <c:v>1</c:v>
                </c:pt>
                <c:pt idx="6786">
                  <c:v>1</c:v>
                </c:pt>
                <c:pt idx="6787">
                  <c:v>1</c:v>
                </c:pt>
                <c:pt idx="6788">
                  <c:v>1</c:v>
                </c:pt>
                <c:pt idx="6789">
                  <c:v>1</c:v>
                </c:pt>
                <c:pt idx="6790">
                  <c:v>1</c:v>
                </c:pt>
                <c:pt idx="6791">
                  <c:v>1</c:v>
                </c:pt>
                <c:pt idx="6792">
                  <c:v>1</c:v>
                </c:pt>
                <c:pt idx="6793">
                  <c:v>1</c:v>
                </c:pt>
                <c:pt idx="6794">
                  <c:v>1</c:v>
                </c:pt>
                <c:pt idx="6795">
                  <c:v>1</c:v>
                </c:pt>
                <c:pt idx="6796">
                  <c:v>1</c:v>
                </c:pt>
                <c:pt idx="6797">
                  <c:v>1</c:v>
                </c:pt>
                <c:pt idx="6798">
                  <c:v>1</c:v>
                </c:pt>
                <c:pt idx="6799">
                  <c:v>1</c:v>
                </c:pt>
                <c:pt idx="6800">
                  <c:v>1</c:v>
                </c:pt>
                <c:pt idx="6801">
                  <c:v>1</c:v>
                </c:pt>
                <c:pt idx="6802">
                  <c:v>1</c:v>
                </c:pt>
                <c:pt idx="6803">
                  <c:v>1</c:v>
                </c:pt>
                <c:pt idx="6804">
                  <c:v>1</c:v>
                </c:pt>
                <c:pt idx="6805">
                  <c:v>1</c:v>
                </c:pt>
                <c:pt idx="6806">
                  <c:v>1</c:v>
                </c:pt>
                <c:pt idx="6807">
                  <c:v>1</c:v>
                </c:pt>
                <c:pt idx="6808">
                  <c:v>1</c:v>
                </c:pt>
                <c:pt idx="6809">
                  <c:v>1</c:v>
                </c:pt>
                <c:pt idx="6810">
                  <c:v>1</c:v>
                </c:pt>
                <c:pt idx="6811">
                  <c:v>1</c:v>
                </c:pt>
                <c:pt idx="6812">
                  <c:v>1</c:v>
                </c:pt>
                <c:pt idx="6813">
                  <c:v>1</c:v>
                </c:pt>
                <c:pt idx="6814">
                  <c:v>1</c:v>
                </c:pt>
                <c:pt idx="6815">
                  <c:v>1</c:v>
                </c:pt>
                <c:pt idx="6816">
                  <c:v>1</c:v>
                </c:pt>
                <c:pt idx="6817">
                  <c:v>1</c:v>
                </c:pt>
                <c:pt idx="6818">
                  <c:v>1</c:v>
                </c:pt>
                <c:pt idx="6819">
                  <c:v>1</c:v>
                </c:pt>
                <c:pt idx="6820">
                  <c:v>1</c:v>
                </c:pt>
                <c:pt idx="6821">
                  <c:v>1</c:v>
                </c:pt>
                <c:pt idx="6822">
                  <c:v>1</c:v>
                </c:pt>
                <c:pt idx="6823">
                  <c:v>1</c:v>
                </c:pt>
                <c:pt idx="6824">
                  <c:v>1</c:v>
                </c:pt>
                <c:pt idx="6825">
                  <c:v>1</c:v>
                </c:pt>
                <c:pt idx="6826">
                  <c:v>1</c:v>
                </c:pt>
                <c:pt idx="6827">
                  <c:v>1</c:v>
                </c:pt>
                <c:pt idx="6828">
                  <c:v>1</c:v>
                </c:pt>
                <c:pt idx="6829">
                  <c:v>0.66666666699999999</c:v>
                </c:pt>
                <c:pt idx="6830">
                  <c:v>1</c:v>
                </c:pt>
                <c:pt idx="6831">
                  <c:v>1</c:v>
                </c:pt>
                <c:pt idx="6832">
                  <c:v>1</c:v>
                </c:pt>
                <c:pt idx="6833">
                  <c:v>1</c:v>
                </c:pt>
                <c:pt idx="6834">
                  <c:v>1</c:v>
                </c:pt>
                <c:pt idx="6835">
                  <c:v>1</c:v>
                </c:pt>
                <c:pt idx="6836">
                  <c:v>0.66666666699999999</c:v>
                </c:pt>
                <c:pt idx="6837">
                  <c:v>1</c:v>
                </c:pt>
                <c:pt idx="6838">
                  <c:v>1</c:v>
                </c:pt>
                <c:pt idx="6839">
                  <c:v>1</c:v>
                </c:pt>
                <c:pt idx="6840">
                  <c:v>1</c:v>
                </c:pt>
                <c:pt idx="6841">
                  <c:v>1</c:v>
                </c:pt>
                <c:pt idx="6842">
                  <c:v>1</c:v>
                </c:pt>
                <c:pt idx="6843">
                  <c:v>1</c:v>
                </c:pt>
                <c:pt idx="6844">
                  <c:v>1</c:v>
                </c:pt>
                <c:pt idx="6845">
                  <c:v>1</c:v>
                </c:pt>
                <c:pt idx="6846">
                  <c:v>1</c:v>
                </c:pt>
                <c:pt idx="6847">
                  <c:v>0.66666666699999999</c:v>
                </c:pt>
                <c:pt idx="6848">
                  <c:v>1</c:v>
                </c:pt>
                <c:pt idx="6849">
                  <c:v>1</c:v>
                </c:pt>
                <c:pt idx="6850">
                  <c:v>1</c:v>
                </c:pt>
                <c:pt idx="6851">
                  <c:v>1</c:v>
                </c:pt>
                <c:pt idx="6852">
                  <c:v>1</c:v>
                </c:pt>
                <c:pt idx="6853">
                  <c:v>1</c:v>
                </c:pt>
                <c:pt idx="6854">
                  <c:v>1</c:v>
                </c:pt>
                <c:pt idx="6855">
                  <c:v>1</c:v>
                </c:pt>
                <c:pt idx="6856">
                  <c:v>1</c:v>
                </c:pt>
                <c:pt idx="6857">
                  <c:v>1</c:v>
                </c:pt>
                <c:pt idx="6858">
                  <c:v>1</c:v>
                </c:pt>
                <c:pt idx="6859">
                  <c:v>1</c:v>
                </c:pt>
                <c:pt idx="6860">
                  <c:v>1</c:v>
                </c:pt>
                <c:pt idx="6861">
                  <c:v>1</c:v>
                </c:pt>
                <c:pt idx="6862">
                  <c:v>1</c:v>
                </c:pt>
                <c:pt idx="6863">
                  <c:v>1</c:v>
                </c:pt>
                <c:pt idx="6864">
                  <c:v>1</c:v>
                </c:pt>
                <c:pt idx="6865">
                  <c:v>1</c:v>
                </c:pt>
                <c:pt idx="6866">
                  <c:v>0.66666666699999999</c:v>
                </c:pt>
                <c:pt idx="6867">
                  <c:v>1</c:v>
                </c:pt>
                <c:pt idx="6868">
                  <c:v>1</c:v>
                </c:pt>
                <c:pt idx="6869">
                  <c:v>1</c:v>
                </c:pt>
                <c:pt idx="6870">
                  <c:v>1</c:v>
                </c:pt>
                <c:pt idx="6871">
                  <c:v>1</c:v>
                </c:pt>
                <c:pt idx="6872">
                  <c:v>1</c:v>
                </c:pt>
                <c:pt idx="6873">
                  <c:v>1</c:v>
                </c:pt>
                <c:pt idx="6874">
                  <c:v>1</c:v>
                </c:pt>
                <c:pt idx="6875">
                  <c:v>1</c:v>
                </c:pt>
                <c:pt idx="6876">
                  <c:v>1</c:v>
                </c:pt>
                <c:pt idx="6877">
                  <c:v>1</c:v>
                </c:pt>
                <c:pt idx="6878">
                  <c:v>1</c:v>
                </c:pt>
                <c:pt idx="6879">
                  <c:v>1</c:v>
                </c:pt>
                <c:pt idx="6880">
                  <c:v>1</c:v>
                </c:pt>
                <c:pt idx="6881">
                  <c:v>1</c:v>
                </c:pt>
                <c:pt idx="6882">
                  <c:v>1</c:v>
                </c:pt>
                <c:pt idx="6883">
                  <c:v>1</c:v>
                </c:pt>
                <c:pt idx="6884">
                  <c:v>1</c:v>
                </c:pt>
                <c:pt idx="6885">
                  <c:v>1</c:v>
                </c:pt>
                <c:pt idx="6886">
                  <c:v>1</c:v>
                </c:pt>
                <c:pt idx="6887">
                  <c:v>1</c:v>
                </c:pt>
                <c:pt idx="6888">
                  <c:v>1</c:v>
                </c:pt>
                <c:pt idx="6889">
                  <c:v>1</c:v>
                </c:pt>
                <c:pt idx="6890">
                  <c:v>1</c:v>
                </c:pt>
                <c:pt idx="6891">
                  <c:v>1</c:v>
                </c:pt>
                <c:pt idx="6892">
                  <c:v>1</c:v>
                </c:pt>
                <c:pt idx="6893">
                  <c:v>1</c:v>
                </c:pt>
                <c:pt idx="6894">
                  <c:v>1</c:v>
                </c:pt>
                <c:pt idx="6895">
                  <c:v>1</c:v>
                </c:pt>
                <c:pt idx="6896">
                  <c:v>1</c:v>
                </c:pt>
                <c:pt idx="6897">
                  <c:v>1</c:v>
                </c:pt>
                <c:pt idx="6898">
                  <c:v>1</c:v>
                </c:pt>
                <c:pt idx="6899">
                  <c:v>1</c:v>
                </c:pt>
                <c:pt idx="6900">
                  <c:v>1</c:v>
                </c:pt>
                <c:pt idx="6901">
                  <c:v>1</c:v>
                </c:pt>
                <c:pt idx="6902">
                  <c:v>1</c:v>
                </c:pt>
                <c:pt idx="6903">
                  <c:v>1</c:v>
                </c:pt>
                <c:pt idx="6904">
                  <c:v>1</c:v>
                </c:pt>
                <c:pt idx="6905">
                  <c:v>1</c:v>
                </c:pt>
                <c:pt idx="6906">
                  <c:v>1</c:v>
                </c:pt>
                <c:pt idx="6907">
                  <c:v>1</c:v>
                </c:pt>
                <c:pt idx="6908">
                  <c:v>1</c:v>
                </c:pt>
                <c:pt idx="6909">
                  <c:v>1</c:v>
                </c:pt>
                <c:pt idx="6910">
                  <c:v>1</c:v>
                </c:pt>
                <c:pt idx="6911">
                  <c:v>1</c:v>
                </c:pt>
                <c:pt idx="6912">
                  <c:v>1</c:v>
                </c:pt>
                <c:pt idx="6913">
                  <c:v>1</c:v>
                </c:pt>
                <c:pt idx="6914">
                  <c:v>1</c:v>
                </c:pt>
                <c:pt idx="6915">
                  <c:v>1</c:v>
                </c:pt>
                <c:pt idx="6916">
                  <c:v>1</c:v>
                </c:pt>
                <c:pt idx="6917">
                  <c:v>1</c:v>
                </c:pt>
                <c:pt idx="6918">
                  <c:v>1</c:v>
                </c:pt>
                <c:pt idx="6919">
                  <c:v>1</c:v>
                </c:pt>
                <c:pt idx="6920">
                  <c:v>1</c:v>
                </c:pt>
                <c:pt idx="6921">
                  <c:v>1</c:v>
                </c:pt>
                <c:pt idx="6922">
                  <c:v>1</c:v>
                </c:pt>
                <c:pt idx="6923">
                  <c:v>1</c:v>
                </c:pt>
                <c:pt idx="6924">
                  <c:v>1</c:v>
                </c:pt>
                <c:pt idx="6925">
                  <c:v>1</c:v>
                </c:pt>
                <c:pt idx="6926">
                  <c:v>1</c:v>
                </c:pt>
                <c:pt idx="6927">
                  <c:v>1</c:v>
                </c:pt>
                <c:pt idx="6928">
                  <c:v>1</c:v>
                </c:pt>
                <c:pt idx="6929">
                  <c:v>1</c:v>
                </c:pt>
                <c:pt idx="6930">
                  <c:v>1</c:v>
                </c:pt>
                <c:pt idx="6931">
                  <c:v>1</c:v>
                </c:pt>
                <c:pt idx="6932">
                  <c:v>1</c:v>
                </c:pt>
                <c:pt idx="6933">
                  <c:v>1</c:v>
                </c:pt>
                <c:pt idx="6934">
                  <c:v>0.66666666699999999</c:v>
                </c:pt>
                <c:pt idx="6935">
                  <c:v>1</c:v>
                </c:pt>
                <c:pt idx="6936">
                  <c:v>1</c:v>
                </c:pt>
                <c:pt idx="6937">
                  <c:v>1</c:v>
                </c:pt>
                <c:pt idx="6938">
                  <c:v>1</c:v>
                </c:pt>
                <c:pt idx="6939">
                  <c:v>0.66666666699999999</c:v>
                </c:pt>
                <c:pt idx="6940">
                  <c:v>1</c:v>
                </c:pt>
                <c:pt idx="6941">
                  <c:v>1</c:v>
                </c:pt>
                <c:pt idx="6942">
                  <c:v>1</c:v>
                </c:pt>
                <c:pt idx="6943">
                  <c:v>1</c:v>
                </c:pt>
                <c:pt idx="6944">
                  <c:v>1</c:v>
                </c:pt>
                <c:pt idx="6945">
                  <c:v>1</c:v>
                </c:pt>
                <c:pt idx="6946">
                  <c:v>1</c:v>
                </c:pt>
                <c:pt idx="6947">
                  <c:v>1</c:v>
                </c:pt>
                <c:pt idx="6948">
                  <c:v>1</c:v>
                </c:pt>
                <c:pt idx="6949">
                  <c:v>1</c:v>
                </c:pt>
                <c:pt idx="6950">
                  <c:v>1</c:v>
                </c:pt>
                <c:pt idx="6951">
                  <c:v>1</c:v>
                </c:pt>
                <c:pt idx="6952">
                  <c:v>1</c:v>
                </c:pt>
                <c:pt idx="6953">
                  <c:v>1</c:v>
                </c:pt>
                <c:pt idx="6954">
                  <c:v>1</c:v>
                </c:pt>
                <c:pt idx="6955">
                  <c:v>1</c:v>
                </c:pt>
                <c:pt idx="6956">
                  <c:v>1</c:v>
                </c:pt>
                <c:pt idx="6957">
                  <c:v>1</c:v>
                </c:pt>
                <c:pt idx="6958">
                  <c:v>1</c:v>
                </c:pt>
                <c:pt idx="6959">
                  <c:v>1</c:v>
                </c:pt>
                <c:pt idx="6960">
                  <c:v>1</c:v>
                </c:pt>
                <c:pt idx="6961">
                  <c:v>1</c:v>
                </c:pt>
                <c:pt idx="6962">
                  <c:v>0.66666666699999999</c:v>
                </c:pt>
                <c:pt idx="6963">
                  <c:v>1</c:v>
                </c:pt>
                <c:pt idx="6964">
                  <c:v>1</c:v>
                </c:pt>
                <c:pt idx="6965">
                  <c:v>1</c:v>
                </c:pt>
                <c:pt idx="6966">
                  <c:v>1</c:v>
                </c:pt>
                <c:pt idx="6967">
                  <c:v>1</c:v>
                </c:pt>
                <c:pt idx="6968">
                  <c:v>1</c:v>
                </c:pt>
                <c:pt idx="6969">
                  <c:v>1</c:v>
                </c:pt>
                <c:pt idx="6970">
                  <c:v>1</c:v>
                </c:pt>
                <c:pt idx="6971">
                  <c:v>0.5</c:v>
                </c:pt>
                <c:pt idx="6972">
                  <c:v>0.75</c:v>
                </c:pt>
                <c:pt idx="6973">
                  <c:v>0.5</c:v>
                </c:pt>
                <c:pt idx="6974">
                  <c:v>1</c:v>
                </c:pt>
                <c:pt idx="6975">
                  <c:v>1</c:v>
                </c:pt>
                <c:pt idx="6976">
                  <c:v>0.5</c:v>
                </c:pt>
                <c:pt idx="6977">
                  <c:v>1</c:v>
                </c:pt>
                <c:pt idx="6978">
                  <c:v>0.75</c:v>
                </c:pt>
                <c:pt idx="6979">
                  <c:v>1</c:v>
                </c:pt>
                <c:pt idx="6980">
                  <c:v>1</c:v>
                </c:pt>
                <c:pt idx="6981">
                  <c:v>1</c:v>
                </c:pt>
                <c:pt idx="6982">
                  <c:v>0.75</c:v>
                </c:pt>
                <c:pt idx="6983">
                  <c:v>1</c:v>
                </c:pt>
                <c:pt idx="6984">
                  <c:v>1</c:v>
                </c:pt>
                <c:pt idx="6985">
                  <c:v>0.75</c:v>
                </c:pt>
                <c:pt idx="6986">
                  <c:v>1</c:v>
                </c:pt>
                <c:pt idx="6987">
                  <c:v>1</c:v>
                </c:pt>
                <c:pt idx="6988">
                  <c:v>1</c:v>
                </c:pt>
                <c:pt idx="6989">
                  <c:v>0.75</c:v>
                </c:pt>
                <c:pt idx="6990">
                  <c:v>1</c:v>
                </c:pt>
                <c:pt idx="6991">
                  <c:v>1</c:v>
                </c:pt>
                <c:pt idx="6992">
                  <c:v>1</c:v>
                </c:pt>
                <c:pt idx="6993">
                  <c:v>1</c:v>
                </c:pt>
                <c:pt idx="6994">
                  <c:v>1</c:v>
                </c:pt>
                <c:pt idx="6995">
                  <c:v>1</c:v>
                </c:pt>
                <c:pt idx="6996">
                  <c:v>1</c:v>
                </c:pt>
                <c:pt idx="6997">
                  <c:v>1</c:v>
                </c:pt>
                <c:pt idx="6998">
                  <c:v>1</c:v>
                </c:pt>
                <c:pt idx="6999">
                  <c:v>1</c:v>
                </c:pt>
                <c:pt idx="7000">
                  <c:v>1</c:v>
                </c:pt>
                <c:pt idx="7001">
                  <c:v>1</c:v>
                </c:pt>
                <c:pt idx="7002">
                  <c:v>1</c:v>
                </c:pt>
                <c:pt idx="7003">
                  <c:v>1</c:v>
                </c:pt>
                <c:pt idx="7004">
                  <c:v>1</c:v>
                </c:pt>
                <c:pt idx="7005">
                  <c:v>1</c:v>
                </c:pt>
                <c:pt idx="7006">
                  <c:v>1</c:v>
                </c:pt>
                <c:pt idx="7007">
                  <c:v>1</c:v>
                </c:pt>
                <c:pt idx="7008">
                  <c:v>1</c:v>
                </c:pt>
                <c:pt idx="7009">
                  <c:v>1</c:v>
                </c:pt>
                <c:pt idx="7010">
                  <c:v>1</c:v>
                </c:pt>
                <c:pt idx="7011">
                  <c:v>1</c:v>
                </c:pt>
                <c:pt idx="7012">
                  <c:v>1</c:v>
                </c:pt>
                <c:pt idx="7013">
                  <c:v>1</c:v>
                </c:pt>
                <c:pt idx="7014">
                  <c:v>1</c:v>
                </c:pt>
                <c:pt idx="7015">
                  <c:v>1</c:v>
                </c:pt>
                <c:pt idx="7016">
                  <c:v>1</c:v>
                </c:pt>
                <c:pt idx="7017">
                  <c:v>1</c:v>
                </c:pt>
                <c:pt idx="7018">
                  <c:v>1</c:v>
                </c:pt>
                <c:pt idx="7019">
                  <c:v>1</c:v>
                </c:pt>
                <c:pt idx="7020">
                  <c:v>1</c:v>
                </c:pt>
                <c:pt idx="7021">
                  <c:v>1</c:v>
                </c:pt>
                <c:pt idx="7022">
                  <c:v>0.5</c:v>
                </c:pt>
                <c:pt idx="7023">
                  <c:v>1</c:v>
                </c:pt>
                <c:pt idx="7024">
                  <c:v>1</c:v>
                </c:pt>
                <c:pt idx="7025">
                  <c:v>1</c:v>
                </c:pt>
                <c:pt idx="7026">
                  <c:v>1</c:v>
                </c:pt>
                <c:pt idx="7027">
                  <c:v>1</c:v>
                </c:pt>
                <c:pt idx="7028">
                  <c:v>1</c:v>
                </c:pt>
                <c:pt idx="7029">
                  <c:v>1</c:v>
                </c:pt>
                <c:pt idx="7030">
                  <c:v>1</c:v>
                </c:pt>
                <c:pt idx="7031">
                  <c:v>1</c:v>
                </c:pt>
                <c:pt idx="7032">
                  <c:v>1</c:v>
                </c:pt>
                <c:pt idx="7033">
                  <c:v>1</c:v>
                </c:pt>
                <c:pt idx="7034">
                  <c:v>1</c:v>
                </c:pt>
                <c:pt idx="7035">
                  <c:v>1</c:v>
                </c:pt>
                <c:pt idx="7036">
                  <c:v>1</c:v>
                </c:pt>
                <c:pt idx="7037">
                  <c:v>0.5</c:v>
                </c:pt>
                <c:pt idx="7038">
                  <c:v>1</c:v>
                </c:pt>
                <c:pt idx="7039">
                  <c:v>1</c:v>
                </c:pt>
                <c:pt idx="7040">
                  <c:v>1</c:v>
                </c:pt>
                <c:pt idx="7041">
                  <c:v>1</c:v>
                </c:pt>
                <c:pt idx="7042">
                  <c:v>1</c:v>
                </c:pt>
                <c:pt idx="7043">
                  <c:v>0.75</c:v>
                </c:pt>
                <c:pt idx="7044">
                  <c:v>1</c:v>
                </c:pt>
                <c:pt idx="7045">
                  <c:v>1</c:v>
                </c:pt>
                <c:pt idx="7046">
                  <c:v>0.75</c:v>
                </c:pt>
                <c:pt idx="7047">
                  <c:v>1</c:v>
                </c:pt>
                <c:pt idx="7048">
                  <c:v>0.5</c:v>
                </c:pt>
                <c:pt idx="7049">
                  <c:v>1</c:v>
                </c:pt>
                <c:pt idx="7050">
                  <c:v>1</c:v>
                </c:pt>
                <c:pt idx="7051">
                  <c:v>0.5</c:v>
                </c:pt>
                <c:pt idx="7052">
                  <c:v>1</c:v>
                </c:pt>
                <c:pt idx="7053">
                  <c:v>1</c:v>
                </c:pt>
                <c:pt idx="7054">
                  <c:v>1</c:v>
                </c:pt>
                <c:pt idx="7055">
                  <c:v>1</c:v>
                </c:pt>
                <c:pt idx="7056">
                  <c:v>1</c:v>
                </c:pt>
                <c:pt idx="7057">
                  <c:v>0.75</c:v>
                </c:pt>
                <c:pt idx="7058">
                  <c:v>1</c:v>
                </c:pt>
                <c:pt idx="7059">
                  <c:v>1</c:v>
                </c:pt>
                <c:pt idx="7060">
                  <c:v>1</c:v>
                </c:pt>
                <c:pt idx="7061">
                  <c:v>1</c:v>
                </c:pt>
                <c:pt idx="7062">
                  <c:v>1</c:v>
                </c:pt>
                <c:pt idx="7063">
                  <c:v>1</c:v>
                </c:pt>
                <c:pt idx="7064">
                  <c:v>1</c:v>
                </c:pt>
                <c:pt idx="7065">
                  <c:v>1</c:v>
                </c:pt>
                <c:pt idx="7066">
                  <c:v>1</c:v>
                </c:pt>
                <c:pt idx="7067">
                  <c:v>1</c:v>
                </c:pt>
                <c:pt idx="7068">
                  <c:v>0.5</c:v>
                </c:pt>
                <c:pt idx="7069">
                  <c:v>1</c:v>
                </c:pt>
                <c:pt idx="7070">
                  <c:v>1</c:v>
                </c:pt>
                <c:pt idx="7071">
                  <c:v>1</c:v>
                </c:pt>
                <c:pt idx="7072">
                  <c:v>1</c:v>
                </c:pt>
                <c:pt idx="7073">
                  <c:v>1</c:v>
                </c:pt>
                <c:pt idx="7074">
                  <c:v>1</c:v>
                </c:pt>
                <c:pt idx="7075">
                  <c:v>1</c:v>
                </c:pt>
                <c:pt idx="7076">
                  <c:v>1</c:v>
                </c:pt>
                <c:pt idx="7077">
                  <c:v>1</c:v>
                </c:pt>
                <c:pt idx="7078">
                  <c:v>1</c:v>
                </c:pt>
                <c:pt idx="7079">
                  <c:v>1</c:v>
                </c:pt>
                <c:pt idx="7080">
                  <c:v>1</c:v>
                </c:pt>
                <c:pt idx="7081">
                  <c:v>1</c:v>
                </c:pt>
                <c:pt idx="7082">
                  <c:v>0.5</c:v>
                </c:pt>
                <c:pt idx="7083">
                  <c:v>0.5</c:v>
                </c:pt>
                <c:pt idx="7084">
                  <c:v>1</c:v>
                </c:pt>
                <c:pt idx="7085">
                  <c:v>1</c:v>
                </c:pt>
                <c:pt idx="7086">
                  <c:v>1</c:v>
                </c:pt>
                <c:pt idx="7087">
                  <c:v>1</c:v>
                </c:pt>
                <c:pt idx="7088">
                  <c:v>0.75</c:v>
                </c:pt>
                <c:pt idx="7089">
                  <c:v>1</c:v>
                </c:pt>
                <c:pt idx="7090">
                  <c:v>1</c:v>
                </c:pt>
                <c:pt idx="7091">
                  <c:v>0.5</c:v>
                </c:pt>
                <c:pt idx="7092">
                  <c:v>1</c:v>
                </c:pt>
                <c:pt idx="7093">
                  <c:v>1</c:v>
                </c:pt>
                <c:pt idx="7094">
                  <c:v>1</c:v>
                </c:pt>
                <c:pt idx="7095">
                  <c:v>1</c:v>
                </c:pt>
                <c:pt idx="7096">
                  <c:v>1</c:v>
                </c:pt>
                <c:pt idx="7097">
                  <c:v>1</c:v>
                </c:pt>
                <c:pt idx="7098">
                  <c:v>0.75</c:v>
                </c:pt>
                <c:pt idx="7099">
                  <c:v>1</c:v>
                </c:pt>
                <c:pt idx="7100">
                  <c:v>0.75</c:v>
                </c:pt>
                <c:pt idx="7101">
                  <c:v>1</c:v>
                </c:pt>
                <c:pt idx="7102">
                  <c:v>1</c:v>
                </c:pt>
                <c:pt idx="7103">
                  <c:v>1</c:v>
                </c:pt>
                <c:pt idx="7104">
                  <c:v>1</c:v>
                </c:pt>
                <c:pt idx="7105">
                  <c:v>1</c:v>
                </c:pt>
                <c:pt idx="7106">
                  <c:v>1</c:v>
                </c:pt>
                <c:pt idx="7107">
                  <c:v>1</c:v>
                </c:pt>
                <c:pt idx="7108">
                  <c:v>0.75</c:v>
                </c:pt>
                <c:pt idx="7109">
                  <c:v>1</c:v>
                </c:pt>
                <c:pt idx="7110">
                  <c:v>1</c:v>
                </c:pt>
                <c:pt idx="7111">
                  <c:v>1</c:v>
                </c:pt>
                <c:pt idx="7112">
                  <c:v>1</c:v>
                </c:pt>
                <c:pt idx="7113">
                  <c:v>1</c:v>
                </c:pt>
                <c:pt idx="7114">
                  <c:v>1</c:v>
                </c:pt>
                <c:pt idx="7115">
                  <c:v>1</c:v>
                </c:pt>
                <c:pt idx="7116">
                  <c:v>1</c:v>
                </c:pt>
                <c:pt idx="7117">
                  <c:v>1</c:v>
                </c:pt>
                <c:pt idx="7118">
                  <c:v>1</c:v>
                </c:pt>
                <c:pt idx="7119">
                  <c:v>1</c:v>
                </c:pt>
                <c:pt idx="7120">
                  <c:v>1</c:v>
                </c:pt>
                <c:pt idx="7121">
                  <c:v>1</c:v>
                </c:pt>
                <c:pt idx="7122">
                  <c:v>1</c:v>
                </c:pt>
                <c:pt idx="7123">
                  <c:v>1</c:v>
                </c:pt>
                <c:pt idx="7124">
                  <c:v>1</c:v>
                </c:pt>
                <c:pt idx="7125">
                  <c:v>1</c:v>
                </c:pt>
                <c:pt idx="7126">
                  <c:v>1</c:v>
                </c:pt>
                <c:pt idx="7127">
                  <c:v>1</c:v>
                </c:pt>
                <c:pt idx="7128">
                  <c:v>1</c:v>
                </c:pt>
                <c:pt idx="7129">
                  <c:v>1</c:v>
                </c:pt>
                <c:pt idx="7130">
                  <c:v>1</c:v>
                </c:pt>
                <c:pt idx="7131">
                  <c:v>1</c:v>
                </c:pt>
                <c:pt idx="7132">
                  <c:v>1</c:v>
                </c:pt>
                <c:pt idx="7133">
                  <c:v>1</c:v>
                </c:pt>
                <c:pt idx="7134">
                  <c:v>0.5</c:v>
                </c:pt>
                <c:pt idx="7135">
                  <c:v>1</c:v>
                </c:pt>
                <c:pt idx="7136">
                  <c:v>0.5</c:v>
                </c:pt>
                <c:pt idx="7137">
                  <c:v>1</c:v>
                </c:pt>
                <c:pt idx="7138">
                  <c:v>1</c:v>
                </c:pt>
                <c:pt idx="7139">
                  <c:v>1</c:v>
                </c:pt>
                <c:pt idx="7140">
                  <c:v>1</c:v>
                </c:pt>
                <c:pt idx="7141">
                  <c:v>1</c:v>
                </c:pt>
                <c:pt idx="7142">
                  <c:v>1</c:v>
                </c:pt>
                <c:pt idx="7143">
                  <c:v>1</c:v>
                </c:pt>
                <c:pt idx="7144">
                  <c:v>1</c:v>
                </c:pt>
                <c:pt idx="7145">
                  <c:v>1</c:v>
                </c:pt>
                <c:pt idx="7146">
                  <c:v>1</c:v>
                </c:pt>
                <c:pt idx="7147">
                  <c:v>1</c:v>
                </c:pt>
                <c:pt idx="7148">
                  <c:v>1</c:v>
                </c:pt>
                <c:pt idx="7149">
                  <c:v>1</c:v>
                </c:pt>
                <c:pt idx="7150">
                  <c:v>1</c:v>
                </c:pt>
                <c:pt idx="7151">
                  <c:v>1</c:v>
                </c:pt>
                <c:pt idx="7152">
                  <c:v>1</c:v>
                </c:pt>
                <c:pt idx="7153">
                  <c:v>1</c:v>
                </c:pt>
                <c:pt idx="7154">
                  <c:v>1</c:v>
                </c:pt>
                <c:pt idx="7155">
                  <c:v>1</c:v>
                </c:pt>
                <c:pt idx="7156">
                  <c:v>1</c:v>
                </c:pt>
                <c:pt idx="7157">
                  <c:v>1</c:v>
                </c:pt>
                <c:pt idx="7158">
                  <c:v>1</c:v>
                </c:pt>
                <c:pt idx="7159">
                  <c:v>1</c:v>
                </c:pt>
                <c:pt idx="7160">
                  <c:v>1</c:v>
                </c:pt>
                <c:pt idx="7161">
                  <c:v>1</c:v>
                </c:pt>
                <c:pt idx="7162">
                  <c:v>1</c:v>
                </c:pt>
                <c:pt idx="7163">
                  <c:v>1</c:v>
                </c:pt>
                <c:pt idx="7164">
                  <c:v>1</c:v>
                </c:pt>
                <c:pt idx="7165">
                  <c:v>0.5</c:v>
                </c:pt>
                <c:pt idx="7166">
                  <c:v>1</c:v>
                </c:pt>
                <c:pt idx="7167">
                  <c:v>1</c:v>
                </c:pt>
                <c:pt idx="7168">
                  <c:v>1</c:v>
                </c:pt>
                <c:pt idx="7169">
                  <c:v>1</c:v>
                </c:pt>
                <c:pt idx="7170">
                  <c:v>1</c:v>
                </c:pt>
                <c:pt idx="7171">
                  <c:v>1</c:v>
                </c:pt>
                <c:pt idx="7172">
                  <c:v>1</c:v>
                </c:pt>
                <c:pt idx="7173">
                  <c:v>1</c:v>
                </c:pt>
                <c:pt idx="7174">
                  <c:v>1</c:v>
                </c:pt>
                <c:pt idx="7175">
                  <c:v>1</c:v>
                </c:pt>
                <c:pt idx="7176">
                  <c:v>1</c:v>
                </c:pt>
                <c:pt idx="7177">
                  <c:v>1</c:v>
                </c:pt>
                <c:pt idx="7178">
                  <c:v>1</c:v>
                </c:pt>
                <c:pt idx="7179">
                  <c:v>1</c:v>
                </c:pt>
                <c:pt idx="7180">
                  <c:v>1</c:v>
                </c:pt>
                <c:pt idx="7181">
                  <c:v>1</c:v>
                </c:pt>
                <c:pt idx="7182">
                  <c:v>1</c:v>
                </c:pt>
                <c:pt idx="7183">
                  <c:v>1</c:v>
                </c:pt>
                <c:pt idx="7184">
                  <c:v>1</c:v>
                </c:pt>
                <c:pt idx="7185">
                  <c:v>1</c:v>
                </c:pt>
                <c:pt idx="7186">
                  <c:v>1</c:v>
                </c:pt>
                <c:pt idx="7187">
                  <c:v>1</c:v>
                </c:pt>
                <c:pt idx="7188">
                  <c:v>1</c:v>
                </c:pt>
                <c:pt idx="7189">
                  <c:v>1</c:v>
                </c:pt>
                <c:pt idx="7190">
                  <c:v>1</c:v>
                </c:pt>
                <c:pt idx="7191">
                  <c:v>1</c:v>
                </c:pt>
                <c:pt idx="7192">
                  <c:v>1</c:v>
                </c:pt>
                <c:pt idx="7193">
                  <c:v>0.75</c:v>
                </c:pt>
                <c:pt idx="7194">
                  <c:v>1</c:v>
                </c:pt>
                <c:pt idx="7195">
                  <c:v>1</c:v>
                </c:pt>
                <c:pt idx="7196">
                  <c:v>1</c:v>
                </c:pt>
                <c:pt idx="7197">
                  <c:v>1</c:v>
                </c:pt>
                <c:pt idx="7198">
                  <c:v>0.5</c:v>
                </c:pt>
                <c:pt idx="7199">
                  <c:v>1</c:v>
                </c:pt>
                <c:pt idx="7200">
                  <c:v>1</c:v>
                </c:pt>
                <c:pt idx="7201">
                  <c:v>1</c:v>
                </c:pt>
                <c:pt idx="7202">
                  <c:v>1</c:v>
                </c:pt>
                <c:pt idx="7203">
                  <c:v>1</c:v>
                </c:pt>
                <c:pt idx="7204">
                  <c:v>1</c:v>
                </c:pt>
                <c:pt idx="7205">
                  <c:v>1</c:v>
                </c:pt>
                <c:pt idx="7206">
                  <c:v>1</c:v>
                </c:pt>
                <c:pt idx="7207">
                  <c:v>1</c:v>
                </c:pt>
                <c:pt idx="7208">
                  <c:v>1</c:v>
                </c:pt>
                <c:pt idx="7209">
                  <c:v>1</c:v>
                </c:pt>
                <c:pt idx="7210">
                  <c:v>0.5</c:v>
                </c:pt>
                <c:pt idx="7211">
                  <c:v>1</c:v>
                </c:pt>
                <c:pt idx="7212">
                  <c:v>1</c:v>
                </c:pt>
                <c:pt idx="7213">
                  <c:v>1</c:v>
                </c:pt>
                <c:pt idx="7214">
                  <c:v>1</c:v>
                </c:pt>
                <c:pt idx="7215">
                  <c:v>1</c:v>
                </c:pt>
                <c:pt idx="7216">
                  <c:v>1</c:v>
                </c:pt>
                <c:pt idx="7217">
                  <c:v>1</c:v>
                </c:pt>
                <c:pt idx="7218">
                  <c:v>1</c:v>
                </c:pt>
                <c:pt idx="7219">
                  <c:v>1</c:v>
                </c:pt>
                <c:pt idx="7220">
                  <c:v>1</c:v>
                </c:pt>
                <c:pt idx="7221">
                  <c:v>0.25</c:v>
                </c:pt>
                <c:pt idx="7222">
                  <c:v>1</c:v>
                </c:pt>
                <c:pt idx="7223">
                  <c:v>1</c:v>
                </c:pt>
                <c:pt idx="7224">
                  <c:v>1</c:v>
                </c:pt>
                <c:pt idx="7225">
                  <c:v>1</c:v>
                </c:pt>
                <c:pt idx="7226">
                  <c:v>1</c:v>
                </c:pt>
                <c:pt idx="7227">
                  <c:v>1</c:v>
                </c:pt>
                <c:pt idx="7228">
                  <c:v>1</c:v>
                </c:pt>
                <c:pt idx="7229">
                  <c:v>1</c:v>
                </c:pt>
                <c:pt idx="7230">
                  <c:v>1</c:v>
                </c:pt>
                <c:pt idx="7231">
                  <c:v>0.25</c:v>
                </c:pt>
                <c:pt idx="7232">
                  <c:v>1</c:v>
                </c:pt>
                <c:pt idx="7233">
                  <c:v>1</c:v>
                </c:pt>
                <c:pt idx="7234">
                  <c:v>1</c:v>
                </c:pt>
                <c:pt idx="7235">
                  <c:v>1</c:v>
                </c:pt>
                <c:pt idx="7236">
                  <c:v>1</c:v>
                </c:pt>
                <c:pt idx="7237">
                  <c:v>1</c:v>
                </c:pt>
                <c:pt idx="7238">
                  <c:v>1</c:v>
                </c:pt>
                <c:pt idx="7239">
                  <c:v>1</c:v>
                </c:pt>
                <c:pt idx="7240">
                  <c:v>1</c:v>
                </c:pt>
                <c:pt idx="7241">
                  <c:v>1</c:v>
                </c:pt>
                <c:pt idx="7242">
                  <c:v>1</c:v>
                </c:pt>
                <c:pt idx="7243">
                  <c:v>1</c:v>
                </c:pt>
                <c:pt idx="7244">
                  <c:v>0.5</c:v>
                </c:pt>
                <c:pt idx="7245">
                  <c:v>0.75</c:v>
                </c:pt>
                <c:pt idx="7246">
                  <c:v>1</c:v>
                </c:pt>
                <c:pt idx="7247">
                  <c:v>1</c:v>
                </c:pt>
                <c:pt idx="7248">
                  <c:v>1</c:v>
                </c:pt>
                <c:pt idx="7249">
                  <c:v>1</c:v>
                </c:pt>
                <c:pt idx="7250">
                  <c:v>1</c:v>
                </c:pt>
                <c:pt idx="7251">
                  <c:v>1</c:v>
                </c:pt>
                <c:pt idx="7252">
                  <c:v>1</c:v>
                </c:pt>
                <c:pt idx="7253">
                  <c:v>1</c:v>
                </c:pt>
                <c:pt idx="7254">
                  <c:v>1</c:v>
                </c:pt>
                <c:pt idx="7255">
                  <c:v>1</c:v>
                </c:pt>
                <c:pt idx="7256">
                  <c:v>1</c:v>
                </c:pt>
                <c:pt idx="7257">
                  <c:v>0.75</c:v>
                </c:pt>
                <c:pt idx="7258">
                  <c:v>1</c:v>
                </c:pt>
                <c:pt idx="7259">
                  <c:v>1</c:v>
                </c:pt>
                <c:pt idx="7260">
                  <c:v>1</c:v>
                </c:pt>
                <c:pt idx="7261">
                  <c:v>1</c:v>
                </c:pt>
                <c:pt idx="7262">
                  <c:v>1</c:v>
                </c:pt>
                <c:pt idx="7263">
                  <c:v>1</c:v>
                </c:pt>
                <c:pt idx="7264">
                  <c:v>1</c:v>
                </c:pt>
                <c:pt idx="7265">
                  <c:v>0.75</c:v>
                </c:pt>
                <c:pt idx="7266">
                  <c:v>1</c:v>
                </c:pt>
                <c:pt idx="7267">
                  <c:v>1</c:v>
                </c:pt>
                <c:pt idx="7268">
                  <c:v>1</c:v>
                </c:pt>
                <c:pt idx="7269">
                  <c:v>1</c:v>
                </c:pt>
                <c:pt idx="7270">
                  <c:v>1</c:v>
                </c:pt>
                <c:pt idx="7271">
                  <c:v>1</c:v>
                </c:pt>
                <c:pt idx="7272">
                  <c:v>1</c:v>
                </c:pt>
                <c:pt idx="7273">
                  <c:v>1</c:v>
                </c:pt>
                <c:pt idx="7274">
                  <c:v>1</c:v>
                </c:pt>
                <c:pt idx="7275">
                  <c:v>1</c:v>
                </c:pt>
                <c:pt idx="7276">
                  <c:v>1</c:v>
                </c:pt>
                <c:pt idx="7277">
                  <c:v>1</c:v>
                </c:pt>
                <c:pt idx="7278">
                  <c:v>1</c:v>
                </c:pt>
                <c:pt idx="7279">
                  <c:v>1</c:v>
                </c:pt>
                <c:pt idx="7280">
                  <c:v>1</c:v>
                </c:pt>
                <c:pt idx="7281">
                  <c:v>1</c:v>
                </c:pt>
                <c:pt idx="7282">
                  <c:v>0.25</c:v>
                </c:pt>
                <c:pt idx="7283">
                  <c:v>1</c:v>
                </c:pt>
                <c:pt idx="7284">
                  <c:v>1</c:v>
                </c:pt>
                <c:pt idx="7285">
                  <c:v>1</c:v>
                </c:pt>
                <c:pt idx="7286">
                  <c:v>1</c:v>
                </c:pt>
                <c:pt idx="7287">
                  <c:v>1</c:v>
                </c:pt>
                <c:pt idx="7288">
                  <c:v>1</c:v>
                </c:pt>
                <c:pt idx="7289">
                  <c:v>1</c:v>
                </c:pt>
                <c:pt idx="7290">
                  <c:v>1</c:v>
                </c:pt>
                <c:pt idx="7291">
                  <c:v>1</c:v>
                </c:pt>
                <c:pt idx="7292">
                  <c:v>1</c:v>
                </c:pt>
                <c:pt idx="7293">
                  <c:v>1</c:v>
                </c:pt>
                <c:pt idx="7294">
                  <c:v>1</c:v>
                </c:pt>
                <c:pt idx="7295">
                  <c:v>1</c:v>
                </c:pt>
                <c:pt idx="7296">
                  <c:v>1</c:v>
                </c:pt>
                <c:pt idx="7297">
                  <c:v>1</c:v>
                </c:pt>
                <c:pt idx="7298">
                  <c:v>1</c:v>
                </c:pt>
                <c:pt idx="7299">
                  <c:v>1</c:v>
                </c:pt>
                <c:pt idx="7300">
                  <c:v>1</c:v>
                </c:pt>
                <c:pt idx="7301">
                  <c:v>1</c:v>
                </c:pt>
                <c:pt idx="7302">
                  <c:v>1</c:v>
                </c:pt>
                <c:pt idx="7303">
                  <c:v>1</c:v>
                </c:pt>
                <c:pt idx="7304">
                  <c:v>1</c:v>
                </c:pt>
                <c:pt idx="7305">
                  <c:v>1</c:v>
                </c:pt>
                <c:pt idx="7306">
                  <c:v>1</c:v>
                </c:pt>
                <c:pt idx="7307">
                  <c:v>1</c:v>
                </c:pt>
                <c:pt idx="7308">
                  <c:v>1</c:v>
                </c:pt>
                <c:pt idx="7309">
                  <c:v>1</c:v>
                </c:pt>
                <c:pt idx="7310">
                  <c:v>1</c:v>
                </c:pt>
                <c:pt idx="7311">
                  <c:v>1</c:v>
                </c:pt>
                <c:pt idx="7312">
                  <c:v>1</c:v>
                </c:pt>
                <c:pt idx="7313">
                  <c:v>1</c:v>
                </c:pt>
                <c:pt idx="7314">
                  <c:v>1</c:v>
                </c:pt>
                <c:pt idx="7315">
                  <c:v>1</c:v>
                </c:pt>
                <c:pt idx="7316">
                  <c:v>1</c:v>
                </c:pt>
                <c:pt idx="7317">
                  <c:v>1</c:v>
                </c:pt>
                <c:pt idx="7318">
                  <c:v>1</c:v>
                </c:pt>
                <c:pt idx="7319">
                  <c:v>1</c:v>
                </c:pt>
                <c:pt idx="7320">
                  <c:v>1</c:v>
                </c:pt>
                <c:pt idx="7321">
                  <c:v>0.75</c:v>
                </c:pt>
                <c:pt idx="7322">
                  <c:v>1</c:v>
                </c:pt>
                <c:pt idx="7323">
                  <c:v>1</c:v>
                </c:pt>
                <c:pt idx="7324">
                  <c:v>1</c:v>
                </c:pt>
                <c:pt idx="7325">
                  <c:v>1</c:v>
                </c:pt>
                <c:pt idx="7326">
                  <c:v>1</c:v>
                </c:pt>
                <c:pt idx="7327">
                  <c:v>1</c:v>
                </c:pt>
                <c:pt idx="7328">
                  <c:v>1</c:v>
                </c:pt>
                <c:pt idx="7329">
                  <c:v>1</c:v>
                </c:pt>
                <c:pt idx="7330">
                  <c:v>1</c:v>
                </c:pt>
                <c:pt idx="7331">
                  <c:v>1</c:v>
                </c:pt>
                <c:pt idx="7332">
                  <c:v>1</c:v>
                </c:pt>
                <c:pt idx="7333">
                  <c:v>1</c:v>
                </c:pt>
                <c:pt idx="7334">
                  <c:v>1</c:v>
                </c:pt>
                <c:pt idx="7335">
                  <c:v>1</c:v>
                </c:pt>
                <c:pt idx="7336">
                  <c:v>1</c:v>
                </c:pt>
                <c:pt idx="7337">
                  <c:v>1</c:v>
                </c:pt>
                <c:pt idx="7338">
                  <c:v>1</c:v>
                </c:pt>
                <c:pt idx="7339">
                  <c:v>1</c:v>
                </c:pt>
                <c:pt idx="7340">
                  <c:v>1</c:v>
                </c:pt>
                <c:pt idx="7341">
                  <c:v>1</c:v>
                </c:pt>
                <c:pt idx="7342">
                  <c:v>1</c:v>
                </c:pt>
                <c:pt idx="7343">
                  <c:v>1</c:v>
                </c:pt>
                <c:pt idx="7344">
                  <c:v>1</c:v>
                </c:pt>
                <c:pt idx="7345">
                  <c:v>0.5</c:v>
                </c:pt>
                <c:pt idx="7346">
                  <c:v>0.25</c:v>
                </c:pt>
                <c:pt idx="7347">
                  <c:v>1</c:v>
                </c:pt>
                <c:pt idx="7348">
                  <c:v>1</c:v>
                </c:pt>
                <c:pt idx="7349">
                  <c:v>1</c:v>
                </c:pt>
                <c:pt idx="7350">
                  <c:v>1</c:v>
                </c:pt>
                <c:pt idx="7351">
                  <c:v>1</c:v>
                </c:pt>
                <c:pt idx="7352">
                  <c:v>1</c:v>
                </c:pt>
                <c:pt idx="7353">
                  <c:v>1</c:v>
                </c:pt>
                <c:pt idx="7354">
                  <c:v>1</c:v>
                </c:pt>
                <c:pt idx="7355">
                  <c:v>1</c:v>
                </c:pt>
                <c:pt idx="7356">
                  <c:v>0.75</c:v>
                </c:pt>
                <c:pt idx="7357">
                  <c:v>1</c:v>
                </c:pt>
                <c:pt idx="7358">
                  <c:v>1</c:v>
                </c:pt>
                <c:pt idx="7359">
                  <c:v>1</c:v>
                </c:pt>
                <c:pt idx="7360">
                  <c:v>1</c:v>
                </c:pt>
                <c:pt idx="7361">
                  <c:v>1</c:v>
                </c:pt>
                <c:pt idx="7362">
                  <c:v>1</c:v>
                </c:pt>
                <c:pt idx="7363">
                  <c:v>1</c:v>
                </c:pt>
                <c:pt idx="7364">
                  <c:v>1</c:v>
                </c:pt>
                <c:pt idx="7365">
                  <c:v>1</c:v>
                </c:pt>
                <c:pt idx="7366">
                  <c:v>0.5</c:v>
                </c:pt>
                <c:pt idx="7367">
                  <c:v>1</c:v>
                </c:pt>
                <c:pt idx="7368">
                  <c:v>1</c:v>
                </c:pt>
                <c:pt idx="7369">
                  <c:v>1</c:v>
                </c:pt>
                <c:pt idx="7370">
                  <c:v>1</c:v>
                </c:pt>
                <c:pt idx="7371">
                  <c:v>1</c:v>
                </c:pt>
                <c:pt idx="7372">
                  <c:v>1</c:v>
                </c:pt>
                <c:pt idx="7373">
                  <c:v>1</c:v>
                </c:pt>
                <c:pt idx="7374">
                  <c:v>1</c:v>
                </c:pt>
                <c:pt idx="7375">
                  <c:v>1</c:v>
                </c:pt>
                <c:pt idx="7376">
                  <c:v>1</c:v>
                </c:pt>
                <c:pt idx="7377">
                  <c:v>1</c:v>
                </c:pt>
                <c:pt idx="7378">
                  <c:v>1</c:v>
                </c:pt>
                <c:pt idx="7379">
                  <c:v>1</c:v>
                </c:pt>
                <c:pt idx="7380">
                  <c:v>1</c:v>
                </c:pt>
                <c:pt idx="7381">
                  <c:v>1</c:v>
                </c:pt>
                <c:pt idx="7382">
                  <c:v>1</c:v>
                </c:pt>
                <c:pt idx="7383">
                  <c:v>1</c:v>
                </c:pt>
                <c:pt idx="7384">
                  <c:v>1</c:v>
                </c:pt>
                <c:pt idx="7385">
                  <c:v>1</c:v>
                </c:pt>
                <c:pt idx="7386">
                  <c:v>1</c:v>
                </c:pt>
                <c:pt idx="7387">
                  <c:v>1</c:v>
                </c:pt>
                <c:pt idx="7388">
                  <c:v>1</c:v>
                </c:pt>
                <c:pt idx="7389">
                  <c:v>1</c:v>
                </c:pt>
                <c:pt idx="7390">
                  <c:v>1</c:v>
                </c:pt>
                <c:pt idx="7391">
                  <c:v>1</c:v>
                </c:pt>
                <c:pt idx="7392">
                  <c:v>1</c:v>
                </c:pt>
                <c:pt idx="7393">
                  <c:v>1</c:v>
                </c:pt>
                <c:pt idx="7394">
                  <c:v>1</c:v>
                </c:pt>
                <c:pt idx="7395">
                  <c:v>1</c:v>
                </c:pt>
                <c:pt idx="7396">
                  <c:v>1</c:v>
                </c:pt>
                <c:pt idx="7397">
                  <c:v>1</c:v>
                </c:pt>
                <c:pt idx="7398">
                  <c:v>1</c:v>
                </c:pt>
                <c:pt idx="7399">
                  <c:v>1</c:v>
                </c:pt>
                <c:pt idx="7400">
                  <c:v>1</c:v>
                </c:pt>
                <c:pt idx="7401">
                  <c:v>1</c:v>
                </c:pt>
                <c:pt idx="7402">
                  <c:v>1</c:v>
                </c:pt>
                <c:pt idx="7403">
                  <c:v>1</c:v>
                </c:pt>
                <c:pt idx="7404">
                  <c:v>1</c:v>
                </c:pt>
                <c:pt idx="7405">
                  <c:v>1</c:v>
                </c:pt>
                <c:pt idx="7406">
                  <c:v>1</c:v>
                </c:pt>
                <c:pt idx="7407">
                  <c:v>1</c:v>
                </c:pt>
                <c:pt idx="7408">
                  <c:v>1</c:v>
                </c:pt>
                <c:pt idx="7409">
                  <c:v>1</c:v>
                </c:pt>
                <c:pt idx="7410">
                  <c:v>1</c:v>
                </c:pt>
                <c:pt idx="7411">
                  <c:v>1</c:v>
                </c:pt>
                <c:pt idx="7412">
                  <c:v>1</c:v>
                </c:pt>
                <c:pt idx="7413">
                  <c:v>1</c:v>
                </c:pt>
                <c:pt idx="7414">
                  <c:v>1</c:v>
                </c:pt>
                <c:pt idx="7415">
                  <c:v>1</c:v>
                </c:pt>
                <c:pt idx="7416">
                  <c:v>1</c:v>
                </c:pt>
                <c:pt idx="7417">
                  <c:v>0.75</c:v>
                </c:pt>
                <c:pt idx="7418">
                  <c:v>1</c:v>
                </c:pt>
                <c:pt idx="7419">
                  <c:v>1</c:v>
                </c:pt>
                <c:pt idx="7420">
                  <c:v>0.5</c:v>
                </c:pt>
                <c:pt idx="7421">
                  <c:v>1</c:v>
                </c:pt>
                <c:pt idx="7422">
                  <c:v>0.5</c:v>
                </c:pt>
                <c:pt idx="7423">
                  <c:v>1</c:v>
                </c:pt>
                <c:pt idx="7424">
                  <c:v>0.25</c:v>
                </c:pt>
                <c:pt idx="7425">
                  <c:v>1</c:v>
                </c:pt>
                <c:pt idx="7426">
                  <c:v>1</c:v>
                </c:pt>
                <c:pt idx="7427">
                  <c:v>1</c:v>
                </c:pt>
                <c:pt idx="7428">
                  <c:v>1</c:v>
                </c:pt>
                <c:pt idx="7429">
                  <c:v>1</c:v>
                </c:pt>
                <c:pt idx="7430">
                  <c:v>1</c:v>
                </c:pt>
                <c:pt idx="7431">
                  <c:v>1</c:v>
                </c:pt>
                <c:pt idx="7432">
                  <c:v>1</c:v>
                </c:pt>
                <c:pt idx="7433">
                  <c:v>1</c:v>
                </c:pt>
                <c:pt idx="7434">
                  <c:v>1</c:v>
                </c:pt>
                <c:pt idx="7435">
                  <c:v>1</c:v>
                </c:pt>
                <c:pt idx="7436">
                  <c:v>1</c:v>
                </c:pt>
                <c:pt idx="7437">
                  <c:v>1</c:v>
                </c:pt>
                <c:pt idx="7438">
                  <c:v>0.75</c:v>
                </c:pt>
                <c:pt idx="7439">
                  <c:v>1</c:v>
                </c:pt>
                <c:pt idx="7440">
                  <c:v>1</c:v>
                </c:pt>
                <c:pt idx="7441">
                  <c:v>1</c:v>
                </c:pt>
                <c:pt idx="7442">
                  <c:v>1</c:v>
                </c:pt>
                <c:pt idx="7443">
                  <c:v>1</c:v>
                </c:pt>
                <c:pt idx="7444">
                  <c:v>1</c:v>
                </c:pt>
                <c:pt idx="7445">
                  <c:v>1</c:v>
                </c:pt>
                <c:pt idx="7446">
                  <c:v>1</c:v>
                </c:pt>
                <c:pt idx="7447">
                  <c:v>0.75</c:v>
                </c:pt>
                <c:pt idx="7448">
                  <c:v>1</c:v>
                </c:pt>
                <c:pt idx="7449">
                  <c:v>1</c:v>
                </c:pt>
                <c:pt idx="7450">
                  <c:v>1</c:v>
                </c:pt>
                <c:pt idx="7451">
                  <c:v>1</c:v>
                </c:pt>
                <c:pt idx="7452">
                  <c:v>1</c:v>
                </c:pt>
                <c:pt idx="7453">
                  <c:v>1</c:v>
                </c:pt>
                <c:pt idx="7454">
                  <c:v>1</c:v>
                </c:pt>
                <c:pt idx="7455">
                  <c:v>1</c:v>
                </c:pt>
                <c:pt idx="7456">
                  <c:v>1</c:v>
                </c:pt>
                <c:pt idx="7457">
                  <c:v>1</c:v>
                </c:pt>
                <c:pt idx="7458">
                  <c:v>1</c:v>
                </c:pt>
                <c:pt idx="7459">
                  <c:v>0.75</c:v>
                </c:pt>
                <c:pt idx="7460">
                  <c:v>1</c:v>
                </c:pt>
                <c:pt idx="7461">
                  <c:v>1</c:v>
                </c:pt>
                <c:pt idx="7462">
                  <c:v>1</c:v>
                </c:pt>
                <c:pt idx="7463">
                  <c:v>1</c:v>
                </c:pt>
                <c:pt idx="7464">
                  <c:v>1</c:v>
                </c:pt>
                <c:pt idx="7465">
                  <c:v>1</c:v>
                </c:pt>
                <c:pt idx="7466">
                  <c:v>1</c:v>
                </c:pt>
                <c:pt idx="7467">
                  <c:v>1</c:v>
                </c:pt>
                <c:pt idx="7468">
                  <c:v>1</c:v>
                </c:pt>
                <c:pt idx="7469">
                  <c:v>1</c:v>
                </c:pt>
                <c:pt idx="7470">
                  <c:v>1</c:v>
                </c:pt>
                <c:pt idx="7471">
                  <c:v>1</c:v>
                </c:pt>
                <c:pt idx="7472">
                  <c:v>0.75</c:v>
                </c:pt>
                <c:pt idx="7473">
                  <c:v>1</c:v>
                </c:pt>
                <c:pt idx="7474">
                  <c:v>1</c:v>
                </c:pt>
                <c:pt idx="7475">
                  <c:v>1</c:v>
                </c:pt>
                <c:pt idx="7476">
                  <c:v>1</c:v>
                </c:pt>
                <c:pt idx="7477">
                  <c:v>1</c:v>
                </c:pt>
                <c:pt idx="7478">
                  <c:v>1</c:v>
                </c:pt>
                <c:pt idx="7479">
                  <c:v>1</c:v>
                </c:pt>
                <c:pt idx="7480">
                  <c:v>1</c:v>
                </c:pt>
                <c:pt idx="7481">
                  <c:v>1</c:v>
                </c:pt>
                <c:pt idx="7482">
                  <c:v>1</c:v>
                </c:pt>
                <c:pt idx="7483">
                  <c:v>1</c:v>
                </c:pt>
                <c:pt idx="7484">
                  <c:v>1</c:v>
                </c:pt>
                <c:pt idx="7485">
                  <c:v>1</c:v>
                </c:pt>
                <c:pt idx="7486">
                  <c:v>1</c:v>
                </c:pt>
                <c:pt idx="7487">
                  <c:v>1</c:v>
                </c:pt>
                <c:pt idx="7488">
                  <c:v>1</c:v>
                </c:pt>
                <c:pt idx="7489">
                  <c:v>1</c:v>
                </c:pt>
                <c:pt idx="7490">
                  <c:v>1</c:v>
                </c:pt>
                <c:pt idx="7491">
                  <c:v>1</c:v>
                </c:pt>
                <c:pt idx="7492">
                  <c:v>1</c:v>
                </c:pt>
                <c:pt idx="7493">
                  <c:v>1</c:v>
                </c:pt>
                <c:pt idx="7494">
                  <c:v>1</c:v>
                </c:pt>
                <c:pt idx="7495">
                  <c:v>1</c:v>
                </c:pt>
                <c:pt idx="7496">
                  <c:v>1</c:v>
                </c:pt>
                <c:pt idx="7497">
                  <c:v>1</c:v>
                </c:pt>
                <c:pt idx="7498">
                  <c:v>1</c:v>
                </c:pt>
                <c:pt idx="7499">
                  <c:v>1</c:v>
                </c:pt>
                <c:pt idx="7500">
                  <c:v>1</c:v>
                </c:pt>
                <c:pt idx="7501">
                  <c:v>1</c:v>
                </c:pt>
                <c:pt idx="7502">
                  <c:v>1</c:v>
                </c:pt>
                <c:pt idx="7503">
                  <c:v>1</c:v>
                </c:pt>
                <c:pt idx="7504">
                  <c:v>1</c:v>
                </c:pt>
                <c:pt idx="7505">
                  <c:v>1</c:v>
                </c:pt>
                <c:pt idx="7506">
                  <c:v>1</c:v>
                </c:pt>
                <c:pt idx="7507">
                  <c:v>1</c:v>
                </c:pt>
                <c:pt idx="7508">
                  <c:v>1</c:v>
                </c:pt>
                <c:pt idx="7509">
                  <c:v>1</c:v>
                </c:pt>
                <c:pt idx="7510">
                  <c:v>1</c:v>
                </c:pt>
                <c:pt idx="7511">
                  <c:v>1</c:v>
                </c:pt>
                <c:pt idx="7512">
                  <c:v>1</c:v>
                </c:pt>
                <c:pt idx="7513">
                  <c:v>1</c:v>
                </c:pt>
                <c:pt idx="7514">
                  <c:v>1</c:v>
                </c:pt>
                <c:pt idx="7515">
                  <c:v>1</c:v>
                </c:pt>
                <c:pt idx="7516">
                  <c:v>1</c:v>
                </c:pt>
                <c:pt idx="7517">
                  <c:v>1</c:v>
                </c:pt>
                <c:pt idx="7518">
                  <c:v>1</c:v>
                </c:pt>
                <c:pt idx="7519">
                  <c:v>1</c:v>
                </c:pt>
                <c:pt idx="7520">
                  <c:v>1</c:v>
                </c:pt>
                <c:pt idx="7521">
                  <c:v>1</c:v>
                </c:pt>
                <c:pt idx="7522">
                  <c:v>1</c:v>
                </c:pt>
                <c:pt idx="7523">
                  <c:v>1</c:v>
                </c:pt>
                <c:pt idx="7524">
                  <c:v>1</c:v>
                </c:pt>
                <c:pt idx="7525">
                  <c:v>1</c:v>
                </c:pt>
                <c:pt idx="7526">
                  <c:v>1</c:v>
                </c:pt>
                <c:pt idx="7527">
                  <c:v>1</c:v>
                </c:pt>
                <c:pt idx="7528">
                  <c:v>1</c:v>
                </c:pt>
                <c:pt idx="7529">
                  <c:v>1</c:v>
                </c:pt>
                <c:pt idx="7530">
                  <c:v>1</c:v>
                </c:pt>
                <c:pt idx="7531">
                  <c:v>1</c:v>
                </c:pt>
                <c:pt idx="7532">
                  <c:v>1</c:v>
                </c:pt>
                <c:pt idx="7533">
                  <c:v>1</c:v>
                </c:pt>
                <c:pt idx="7534">
                  <c:v>1</c:v>
                </c:pt>
                <c:pt idx="7535">
                  <c:v>1</c:v>
                </c:pt>
                <c:pt idx="7536">
                  <c:v>1</c:v>
                </c:pt>
                <c:pt idx="7537">
                  <c:v>1</c:v>
                </c:pt>
                <c:pt idx="7538">
                  <c:v>1</c:v>
                </c:pt>
                <c:pt idx="7539">
                  <c:v>1</c:v>
                </c:pt>
                <c:pt idx="7540">
                  <c:v>1</c:v>
                </c:pt>
                <c:pt idx="7541">
                  <c:v>1</c:v>
                </c:pt>
                <c:pt idx="7542">
                  <c:v>1</c:v>
                </c:pt>
                <c:pt idx="7543">
                  <c:v>1</c:v>
                </c:pt>
                <c:pt idx="7544">
                  <c:v>1</c:v>
                </c:pt>
                <c:pt idx="7545">
                  <c:v>1</c:v>
                </c:pt>
                <c:pt idx="7546">
                  <c:v>1</c:v>
                </c:pt>
                <c:pt idx="7547">
                  <c:v>1</c:v>
                </c:pt>
                <c:pt idx="7548">
                  <c:v>1</c:v>
                </c:pt>
                <c:pt idx="7549">
                  <c:v>1</c:v>
                </c:pt>
                <c:pt idx="7550">
                  <c:v>1</c:v>
                </c:pt>
                <c:pt idx="7551">
                  <c:v>1</c:v>
                </c:pt>
                <c:pt idx="7552">
                  <c:v>1</c:v>
                </c:pt>
                <c:pt idx="7553">
                  <c:v>1</c:v>
                </c:pt>
                <c:pt idx="7554">
                  <c:v>1</c:v>
                </c:pt>
                <c:pt idx="7555">
                  <c:v>1</c:v>
                </c:pt>
                <c:pt idx="7556">
                  <c:v>1</c:v>
                </c:pt>
                <c:pt idx="7557">
                  <c:v>1</c:v>
                </c:pt>
                <c:pt idx="7558">
                  <c:v>0.75</c:v>
                </c:pt>
                <c:pt idx="7559">
                  <c:v>1</c:v>
                </c:pt>
                <c:pt idx="7560">
                  <c:v>1</c:v>
                </c:pt>
                <c:pt idx="7561">
                  <c:v>1</c:v>
                </c:pt>
                <c:pt idx="7562">
                  <c:v>1</c:v>
                </c:pt>
                <c:pt idx="7563">
                  <c:v>1</c:v>
                </c:pt>
                <c:pt idx="7564">
                  <c:v>1</c:v>
                </c:pt>
                <c:pt idx="7565">
                  <c:v>1</c:v>
                </c:pt>
                <c:pt idx="7566">
                  <c:v>1</c:v>
                </c:pt>
                <c:pt idx="7567">
                  <c:v>1</c:v>
                </c:pt>
                <c:pt idx="7568">
                  <c:v>1</c:v>
                </c:pt>
                <c:pt idx="7569">
                  <c:v>1</c:v>
                </c:pt>
                <c:pt idx="7570">
                  <c:v>1</c:v>
                </c:pt>
                <c:pt idx="7571">
                  <c:v>1</c:v>
                </c:pt>
                <c:pt idx="7572">
                  <c:v>1</c:v>
                </c:pt>
                <c:pt idx="7573">
                  <c:v>1</c:v>
                </c:pt>
                <c:pt idx="7574">
                  <c:v>1</c:v>
                </c:pt>
                <c:pt idx="7575">
                  <c:v>1</c:v>
                </c:pt>
                <c:pt idx="7576">
                  <c:v>1</c:v>
                </c:pt>
                <c:pt idx="7577">
                  <c:v>0.25</c:v>
                </c:pt>
                <c:pt idx="7578">
                  <c:v>1</c:v>
                </c:pt>
                <c:pt idx="7579">
                  <c:v>1</c:v>
                </c:pt>
                <c:pt idx="7580">
                  <c:v>1</c:v>
                </c:pt>
                <c:pt idx="7581">
                  <c:v>1</c:v>
                </c:pt>
                <c:pt idx="7582">
                  <c:v>0.5</c:v>
                </c:pt>
                <c:pt idx="7583">
                  <c:v>1</c:v>
                </c:pt>
                <c:pt idx="7584">
                  <c:v>1</c:v>
                </c:pt>
                <c:pt idx="7585">
                  <c:v>1</c:v>
                </c:pt>
                <c:pt idx="7586">
                  <c:v>1</c:v>
                </c:pt>
                <c:pt idx="7587">
                  <c:v>1</c:v>
                </c:pt>
                <c:pt idx="7588">
                  <c:v>1</c:v>
                </c:pt>
                <c:pt idx="7589">
                  <c:v>1</c:v>
                </c:pt>
                <c:pt idx="7590">
                  <c:v>1</c:v>
                </c:pt>
                <c:pt idx="7591">
                  <c:v>1</c:v>
                </c:pt>
                <c:pt idx="7592">
                  <c:v>0.75</c:v>
                </c:pt>
                <c:pt idx="7593">
                  <c:v>1</c:v>
                </c:pt>
                <c:pt idx="7594">
                  <c:v>1</c:v>
                </c:pt>
                <c:pt idx="7595">
                  <c:v>1</c:v>
                </c:pt>
                <c:pt idx="7596">
                  <c:v>1</c:v>
                </c:pt>
                <c:pt idx="7597">
                  <c:v>1</c:v>
                </c:pt>
                <c:pt idx="7598">
                  <c:v>1</c:v>
                </c:pt>
                <c:pt idx="7599">
                  <c:v>1</c:v>
                </c:pt>
                <c:pt idx="7600">
                  <c:v>1</c:v>
                </c:pt>
                <c:pt idx="7601">
                  <c:v>1</c:v>
                </c:pt>
                <c:pt idx="7602">
                  <c:v>1</c:v>
                </c:pt>
                <c:pt idx="7603">
                  <c:v>1</c:v>
                </c:pt>
                <c:pt idx="7604">
                  <c:v>1</c:v>
                </c:pt>
                <c:pt idx="7605">
                  <c:v>1</c:v>
                </c:pt>
                <c:pt idx="7606">
                  <c:v>1</c:v>
                </c:pt>
                <c:pt idx="7607">
                  <c:v>1</c:v>
                </c:pt>
                <c:pt idx="7608">
                  <c:v>1</c:v>
                </c:pt>
                <c:pt idx="7609">
                  <c:v>1</c:v>
                </c:pt>
                <c:pt idx="7610">
                  <c:v>1</c:v>
                </c:pt>
                <c:pt idx="7611">
                  <c:v>1</c:v>
                </c:pt>
                <c:pt idx="7612">
                  <c:v>1</c:v>
                </c:pt>
                <c:pt idx="7613">
                  <c:v>1</c:v>
                </c:pt>
                <c:pt idx="7614">
                  <c:v>1</c:v>
                </c:pt>
                <c:pt idx="7615">
                  <c:v>1</c:v>
                </c:pt>
                <c:pt idx="7616">
                  <c:v>1</c:v>
                </c:pt>
                <c:pt idx="7617">
                  <c:v>1</c:v>
                </c:pt>
                <c:pt idx="7618">
                  <c:v>1</c:v>
                </c:pt>
                <c:pt idx="7619">
                  <c:v>1</c:v>
                </c:pt>
                <c:pt idx="7620">
                  <c:v>1</c:v>
                </c:pt>
                <c:pt idx="7621">
                  <c:v>1</c:v>
                </c:pt>
                <c:pt idx="7622">
                  <c:v>1</c:v>
                </c:pt>
                <c:pt idx="7623">
                  <c:v>1</c:v>
                </c:pt>
                <c:pt idx="7624">
                  <c:v>1</c:v>
                </c:pt>
                <c:pt idx="7625">
                  <c:v>1</c:v>
                </c:pt>
                <c:pt idx="7626">
                  <c:v>1</c:v>
                </c:pt>
                <c:pt idx="7627">
                  <c:v>1</c:v>
                </c:pt>
                <c:pt idx="7628">
                  <c:v>1</c:v>
                </c:pt>
                <c:pt idx="7629">
                  <c:v>1</c:v>
                </c:pt>
                <c:pt idx="7630">
                  <c:v>1</c:v>
                </c:pt>
                <c:pt idx="7631">
                  <c:v>1</c:v>
                </c:pt>
                <c:pt idx="7632">
                  <c:v>1</c:v>
                </c:pt>
                <c:pt idx="7633">
                  <c:v>1</c:v>
                </c:pt>
                <c:pt idx="7634">
                  <c:v>1</c:v>
                </c:pt>
                <c:pt idx="7635">
                  <c:v>1</c:v>
                </c:pt>
                <c:pt idx="7636">
                  <c:v>1</c:v>
                </c:pt>
                <c:pt idx="7637">
                  <c:v>1</c:v>
                </c:pt>
                <c:pt idx="7638">
                  <c:v>1</c:v>
                </c:pt>
                <c:pt idx="7639">
                  <c:v>1</c:v>
                </c:pt>
                <c:pt idx="7640">
                  <c:v>1</c:v>
                </c:pt>
                <c:pt idx="7641">
                  <c:v>1</c:v>
                </c:pt>
                <c:pt idx="7642">
                  <c:v>1</c:v>
                </c:pt>
                <c:pt idx="7643">
                  <c:v>1</c:v>
                </c:pt>
                <c:pt idx="7644">
                  <c:v>1</c:v>
                </c:pt>
                <c:pt idx="7645">
                  <c:v>1</c:v>
                </c:pt>
                <c:pt idx="7646">
                  <c:v>1</c:v>
                </c:pt>
                <c:pt idx="7647">
                  <c:v>1</c:v>
                </c:pt>
                <c:pt idx="7648">
                  <c:v>1</c:v>
                </c:pt>
                <c:pt idx="7649">
                  <c:v>1</c:v>
                </c:pt>
                <c:pt idx="7650">
                  <c:v>1</c:v>
                </c:pt>
                <c:pt idx="7651">
                  <c:v>1</c:v>
                </c:pt>
                <c:pt idx="7652">
                  <c:v>1</c:v>
                </c:pt>
                <c:pt idx="7653">
                  <c:v>1</c:v>
                </c:pt>
                <c:pt idx="7654">
                  <c:v>1</c:v>
                </c:pt>
                <c:pt idx="7655">
                  <c:v>1</c:v>
                </c:pt>
                <c:pt idx="7656">
                  <c:v>1</c:v>
                </c:pt>
                <c:pt idx="7657">
                  <c:v>1</c:v>
                </c:pt>
                <c:pt idx="7658">
                  <c:v>1</c:v>
                </c:pt>
                <c:pt idx="7659">
                  <c:v>1</c:v>
                </c:pt>
                <c:pt idx="7660">
                  <c:v>1</c:v>
                </c:pt>
                <c:pt idx="7661">
                  <c:v>1</c:v>
                </c:pt>
                <c:pt idx="7662">
                  <c:v>1</c:v>
                </c:pt>
                <c:pt idx="7663">
                  <c:v>1</c:v>
                </c:pt>
                <c:pt idx="7664">
                  <c:v>1</c:v>
                </c:pt>
                <c:pt idx="7665">
                  <c:v>1</c:v>
                </c:pt>
                <c:pt idx="7666">
                  <c:v>1</c:v>
                </c:pt>
                <c:pt idx="7667">
                  <c:v>1</c:v>
                </c:pt>
                <c:pt idx="7668">
                  <c:v>1</c:v>
                </c:pt>
                <c:pt idx="7669">
                  <c:v>1</c:v>
                </c:pt>
                <c:pt idx="7670">
                  <c:v>1</c:v>
                </c:pt>
                <c:pt idx="7671">
                  <c:v>1</c:v>
                </c:pt>
                <c:pt idx="7672">
                  <c:v>1</c:v>
                </c:pt>
                <c:pt idx="7673">
                  <c:v>1</c:v>
                </c:pt>
                <c:pt idx="7674">
                  <c:v>0.75</c:v>
                </c:pt>
                <c:pt idx="7675">
                  <c:v>1</c:v>
                </c:pt>
                <c:pt idx="7676">
                  <c:v>1</c:v>
                </c:pt>
                <c:pt idx="7677">
                  <c:v>0.75</c:v>
                </c:pt>
                <c:pt idx="7678">
                  <c:v>1</c:v>
                </c:pt>
                <c:pt idx="7679">
                  <c:v>1</c:v>
                </c:pt>
                <c:pt idx="7680">
                  <c:v>1</c:v>
                </c:pt>
                <c:pt idx="7681">
                  <c:v>1</c:v>
                </c:pt>
                <c:pt idx="7682">
                  <c:v>1</c:v>
                </c:pt>
                <c:pt idx="7683">
                  <c:v>1</c:v>
                </c:pt>
                <c:pt idx="7684">
                  <c:v>1</c:v>
                </c:pt>
                <c:pt idx="7685">
                  <c:v>1</c:v>
                </c:pt>
                <c:pt idx="7686">
                  <c:v>1</c:v>
                </c:pt>
                <c:pt idx="7687">
                  <c:v>1</c:v>
                </c:pt>
                <c:pt idx="7688">
                  <c:v>1</c:v>
                </c:pt>
                <c:pt idx="7689">
                  <c:v>1</c:v>
                </c:pt>
                <c:pt idx="7690">
                  <c:v>1</c:v>
                </c:pt>
                <c:pt idx="7691">
                  <c:v>1</c:v>
                </c:pt>
                <c:pt idx="7692">
                  <c:v>1</c:v>
                </c:pt>
                <c:pt idx="7693">
                  <c:v>1</c:v>
                </c:pt>
                <c:pt idx="7694">
                  <c:v>1</c:v>
                </c:pt>
                <c:pt idx="7695">
                  <c:v>1</c:v>
                </c:pt>
                <c:pt idx="7696">
                  <c:v>1</c:v>
                </c:pt>
                <c:pt idx="7697">
                  <c:v>1</c:v>
                </c:pt>
                <c:pt idx="7698">
                  <c:v>1</c:v>
                </c:pt>
                <c:pt idx="7699">
                  <c:v>1</c:v>
                </c:pt>
                <c:pt idx="7700">
                  <c:v>1</c:v>
                </c:pt>
                <c:pt idx="7701">
                  <c:v>1</c:v>
                </c:pt>
                <c:pt idx="7702">
                  <c:v>1</c:v>
                </c:pt>
                <c:pt idx="7703">
                  <c:v>1</c:v>
                </c:pt>
                <c:pt idx="7704">
                  <c:v>0.75</c:v>
                </c:pt>
                <c:pt idx="7705">
                  <c:v>1</c:v>
                </c:pt>
                <c:pt idx="7706">
                  <c:v>1</c:v>
                </c:pt>
                <c:pt idx="7707">
                  <c:v>1</c:v>
                </c:pt>
                <c:pt idx="7708">
                  <c:v>1</c:v>
                </c:pt>
                <c:pt idx="7709">
                  <c:v>1</c:v>
                </c:pt>
                <c:pt idx="7710">
                  <c:v>1</c:v>
                </c:pt>
                <c:pt idx="7711">
                  <c:v>1</c:v>
                </c:pt>
                <c:pt idx="7712">
                  <c:v>0.75</c:v>
                </c:pt>
                <c:pt idx="7713">
                  <c:v>1</c:v>
                </c:pt>
                <c:pt idx="7714">
                  <c:v>1</c:v>
                </c:pt>
                <c:pt idx="7715">
                  <c:v>1</c:v>
                </c:pt>
                <c:pt idx="7716">
                  <c:v>1</c:v>
                </c:pt>
                <c:pt idx="7717">
                  <c:v>1</c:v>
                </c:pt>
                <c:pt idx="7718">
                  <c:v>1</c:v>
                </c:pt>
                <c:pt idx="7719">
                  <c:v>1</c:v>
                </c:pt>
                <c:pt idx="7720">
                  <c:v>1</c:v>
                </c:pt>
                <c:pt idx="7721">
                  <c:v>1</c:v>
                </c:pt>
                <c:pt idx="7722">
                  <c:v>1</c:v>
                </c:pt>
                <c:pt idx="7723">
                  <c:v>1</c:v>
                </c:pt>
                <c:pt idx="7724">
                  <c:v>1</c:v>
                </c:pt>
                <c:pt idx="7725">
                  <c:v>1</c:v>
                </c:pt>
                <c:pt idx="7726">
                  <c:v>1</c:v>
                </c:pt>
                <c:pt idx="7727">
                  <c:v>1</c:v>
                </c:pt>
                <c:pt idx="7728">
                  <c:v>1</c:v>
                </c:pt>
                <c:pt idx="7729">
                  <c:v>1</c:v>
                </c:pt>
                <c:pt idx="7730">
                  <c:v>1</c:v>
                </c:pt>
                <c:pt idx="7731">
                  <c:v>1</c:v>
                </c:pt>
                <c:pt idx="7732">
                  <c:v>1</c:v>
                </c:pt>
                <c:pt idx="7733">
                  <c:v>1</c:v>
                </c:pt>
                <c:pt idx="7734">
                  <c:v>1</c:v>
                </c:pt>
                <c:pt idx="7735">
                  <c:v>1</c:v>
                </c:pt>
                <c:pt idx="7736">
                  <c:v>1</c:v>
                </c:pt>
                <c:pt idx="7737">
                  <c:v>1</c:v>
                </c:pt>
                <c:pt idx="7738">
                  <c:v>1</c:v>
                </c:pt>
                <c:pt idx="7739">
                  <c:v>0.75</c:v>
                </c:pt>
                <c:pt idx="7740">
                  <c:v>1</c:v>
                </c:pt>
                <c:pt idx="7741">
                  <c:v>1</c:v>
                </c:pt>
                <c:pt idx="7742">
                  <c:v>1</c:v>
                </c:pt>
                <c:pt idx="7743">
                  <c:v>1</c:v>
                </c:pt>
                <c:pt idx="7744">
                  <c:v>1</c:v>
                </c:pt>
                <c:pt idx="7745">
                  <c:v>1</c:v>
                </c:pt>
                <c:pt idx="7746">
                  <c:v>1</c:v>
                </c:pt>
                <c:pt idx="7747">
                  <c:v>1</c:v>
                </c:pt>
                <c:pt idx="7748">
                  <c:v>1</c:v>
                </c:pt>
                <c:pt idx="7749">
                  <c:v>1</c:v>
                </c:pt>
                <c:pt idx="7750">
                  <c:v>1</c:v>
                </c:pt>
                <c:pt idx="7751">
                  <c:v>1</c:v>
                </c:pt>
                <c:pt idx="7752">
                  <c:v>0.75</c:v>
                </c:pt>
                <c:pt idx="7753">
                  <c:v>1</c:v>
                </c:pt>
                <c:pt idx="7754">
                  <c:v>1</c:v>
                </c:pt>
                <c:pt idx="7755">
                  <c:v>1</c:v>
                </c:pt>
                <c:pt idx="7756">
                  <c:v>1</c:v>
                </c:pt>
                <c:pt idx="7757">
                  <c:v>1</c:v>
                </c:pt>
                <c:pt idx="7758">
                  <c:v>1</c:v>
                </c:pt>
                <c:pt idx="7759">
                  <c:v>1</c:v>
                </c:pt>
                <c:pt idx="7760">
                  <c:v>1</c:v>
                </c:pt>
                <c:pt idx="7761">
                  <c:v>1</c:v>
                </c:pt>
                <c:pt idx="7762">
                  <c:v>1</c:v>
                </c:pt>
                <c:pt idx="7763">
                  <c:v>1</c:v>
                </c:pt>
                <c:pt idx="7764">
                  <c:v>1</c:v>
                </c:pt>
                <c:pt idx="7765">
                  <c:v>1</c:v>
                </c:pt>
                <c:pt idx="7766">
                  <c:v>1</c:v>
                </c:pt>
                <c:pt idx="7767">
                  <c:v>1</c:v>
                </c:pt>
                <c:pt idx="7768">
                  <c:v>1</c:v>
                </c:pt>
                <c:pt idx="7769">
                  <c:v>1</c:v>
                </c:pt>
                <c:pt idx="7770">
                  <c:v>1</c:v>
                </c:pt>
                <c:pt idx="7771">
                  <c:v>1</c:v>
                </c:pt>
                <c:pt idx="7772">
                  <c:v>1</c:v>
                </c:pt>
                <c:pt idx="7773">
                  <c:v>1</c:v>
                </c:pt>
                <c:pt idx="7774">
                  <c:v>1</c:v>
                </c:pt>
                <c:pt idx="7775">
                  <c:v>1</c:v>
                </c:pt>
                <c:pt idx="7776">
                  <c:v>0.5</c:v>
                </c:pt>
                <c:pt idx="7777">
                  <c:v>1</c:v>
                </c:pt>
                <c:pt idx="7778">
                  <c:v>1</c:v>
                </c:pt>
                <c:pt idx="7779">
                  <c:v>1</c:v>
                </c:pt>
                <c:pt idx="7780">
                  <c:v>1</c:v>
                </c:pt>
                <c:pt idx="7781">
                  <c:v>1</c:v>
                </c:pt>
                <c:pt idx="7782">
                  <c:v>1</c:v>
                </c:pt>
                <c:pt idx="7783">
                  <c:v>0.75</c:v>
                </c:pt>
                <c:pt idx="7784">
                  <c:v>1</c:v>
                </c:pt>
                <c:pt idx="7785">
                  <c:v>0.5</c:v>
                </c:pt>
                <c:pt idx="7786">
                  <c:v>1</c:v>
                </c:pt>
                <c:pt idx="7787">
                  <c:v>1</c:v>
                </c:pt>
                <c:pt idx="7788">
                  <c:v>1</c:v>
                </c:pt>
                <c:pt idx="7789">
                  <c:v>1</c:v>
                </c:pt>
                <c:pt idx="7790">
                  <c:v>1</c:v>
                </c:pt>
                <c:pt idx="7791">
                  <c:v>1</c:v>
                </c:pt>
                <c:pt idx="7792">
                  <c:v>1</c:v>
                </c:pt>
                <c:pt idx="7793">
                  <c:v>0.75</c:v>
                </c:pt>
                <c:pt idx="7794">
                  <c:v>1</c:v>
                </c:pt>
                <c:pt idx="7795">
                  <c:v>1</c:v>
                </c:pt>
                <c:pt idx="7796">
                  <c:v>1</c:v>
                </c:pt>
                <c:pt idx="7797">
                  <c:v>1</c:v>
                </c:pt>
                <c:pt idx="7798">
                  <c:v>1</c:v>
                </c:pt>
                <c:pt idx="7799">
                  <c:v>1</c:v>
                </c:pt>
                <c:pt idx="7800">
                  <c:v>1</c:v>
                </c:pt>
                <c:pt idx="7801">
                  <c:v>1</c:v>
                </c:pt>
                <c:pt idx="7802">
                  <c:v>1</c:v>
                </c:pt>
                <c:pt idx="7803">
                  <c:v>1</c:v>
                </c:pt>
                <c:pt idx="7804">
                  <c:v>1</c:v>
                </c:pt>
                <c:pt idx="7805">
                  <c:v>1</c:v>
                </c:pt>
                <c:pt idx="7806">
                  <c:v>1</c:v>
                </c:pt>
                <c:pt idx="7807">
                  <c:v>1</c:v>
                </c:pt>
                <c:pt idx="7808">
                  <c:v>1</c:v>
                </c:pt>
                <c:pt idx="7809">
                  <c:v>1</c:v>
                </c:pt>
                <c:pt idx="7810">
                  <c:v>1</c:v>
                </c:pt>
                <c:pt idx="7811">
                  <c:v>1</c:v>
                </c:pt>
                <c:pt idx="7812">
                  <c:v>0.75</c:v>
                </c:pt>
                <c:pt idx="7813">
                  <c:v>1</c:v>
                </c:pt>
                <c:pt idx="7814">
                  <c:v>1</c:v>
                </c:pt>
                <c:pt idx="7815">
                  <c:v>1</c:v>
                </c:pt>
                <c:pt idx="7816">
                  <c:v>1</c:v>
                </c:pt>
                <c:pt idx="7817">
                  <c:v>1</c:v>
                </c:pt>
                <c:pt idx="7818">
                  <c:v>1</c:v>
                </c:pt>
                <c:pt idx="7819">
                  <c:v>1</c:v>
                </c:pt>
                <c:pt idx="7820">
                  <c:v>1</c:v>
                </c:pt>
                <c:pt idx="7821">
                  <c:v>1</c:v>
                </c:pt>
                <c:pt idx="7822">
                  <c:v>1</c:v>
                </c:pt>
                <c:pt idx="7823">
                  <c:v>1</c:v>
                </c:pt>
                <c:pt idx="7824">
                  <c:v>1</c:v>
                </c:pt>
                <c:pt idx="7825">
                  <c:v>1</c:v>
                </c:pt>
                <c:pt idx="7826">
                  <c:v>1</c:v>
                </c:pt>
                <c:pt idx="7827">
                  <c:v>1</c:v>
                </c:pt>
                <c:pt idx="7828">
                  <c:v>1</c:v>
                </c:pt>
                <c:pt idx="7829">
                  <c:v>1</c:v>
                </c:pt>
                <c:pt idx="7830">
                  <c:v>1</c:v>
                </c:pt>
                <c:pt idx="7831">
                  <c:v>1</c:v>
                </c:pt>
                <c:pt idx="7832">
                  <c:v>1</c:v>
                </c:pt>
                <c:pt idx="7833">
                  <c:v>1</c:v>
                </c:pt>
                <c:pt idx="7834">
                  <c:v>1</c:v>
                </c:pt>
                <c:pt idx="7835">
                  <c:v>0.75</c:v>
                </c:pt>
                <c:pt idx="7836">
                  <c:v>1</c:v>
                </c:pt>
                <c:pt idx="7837">
                  <c:v>1</c:v>
                </c:pt>
                <c:pt idx="7838">
                  <c:v>1</c:v>
                </c:pt>
                <c:pt idx="7839">
                  <c:v>0.75</c:v>
                </c:pt>
                <c:pt idx="7840">
                  <c:v>1</c:v>
                </c:pt>
                <c:pt idx="7841">
                  <c:v>1</c:v>
                </c:pt>
                <c:pt idx="7842">
                  <c:v>1</c:v>
                </c:pt>
                <c:pt idx="7843">
                  <c:v>1</c:v>
                </c:pt>
                <c:pt idx="7844">
                  <c:v>1</c:v>
                </c:pt>
                <c:pt idx="7845">
                  <c:v>1</c:v>
                </c:pt>
                <c:pt idx="7846">
                  <c:v>1</c:v>
                </c:pt>
                <c:pt idx="7847">
                  <c:v>1</c:v>
                </c:pt>
                <c:pt idx="7848">
                  <c:v>1</c:v>
                </c:pt>
                <c:pt idx="7849">
                  <c:v>1</c:v>
                </c:pt>
                <c:pt idx="7850">
                  <c:v>1</c:v>
                </c:pt>
                <c:pt idx="7851">
                  <c:v>1</c:v>
                </c:pt>
                <c:pt idx="7852">
                  <c:v>1</c:v>
                </c:pt>
                <c:pt idx="7853">
                  <c:v>1</c:v>
                </c:pt>
                <c:pt idx="7854">
                  <c:v>1</c:v>
                </c:pt>
                <c:pt idx="7855">
                  <c:v>1</c:v>
                </c:pt>
                <c:pt idx="7856">
                  <c:v>1</c:v>
                </c:pt>
                <c:pt idx="7857">
                  <c:v>1</c:v>
                </c:pt>
                <c:pt idx="7858">
                  <c:v>1</c:v>
                </c:pt>
                <c:pt idx="7859">
                  <c:v>1</c:v>
                </c:pt>
                <c:pt idx="7860">
                  <c:v>1</c:v>
                </c:pt>
                <c:pt idx="7861">
                  <c:v>1</c:v>
                </c:pt>
                <c:pt idx="7862">
                  <c:v>1</c:v>
                </c:pt>
                <c:pt idx="7863">
                  <c:v>1</c:v>
                </c:pt>
                <c:pt idx="7864">
                  <c:v>1</c:v>
                </c:pt>
                <c:pt idx="7865">
                  <c:v>1</c:v>
                </c:pt>
                <c:pt idx="7866">
                  <c:v>1</c:v>
                </c:pt>
                <c:pt idx="7867">
                  <c:v>0.5</c:v>
                </c:pt>
                <c:pt idx="7868">
                  <c:v>1</c:v>
                </c:pt>
                <c:pt idx="7869">
                  <c:v>1</c:v>
                </c:pt>
                <c:pt idx="7870">
                  <c:v>1</c:v>
                </c:pt>
                <c:pt idx="7871">
                  <c:v>1</c:v>
                </c:pt>
                <c:pt idx="7872">
                  <c:v>1</c:v>
                </c:pt>
                <c:pt idx="7873">
                  <c:v>1</c:v>
                </c:pt>
                <c:pt idx="7874">
                  <c:v>1</c:v>
                </c:pt>
                <c:pt idx="7875">
                  <c:v>1</c:v>
                </c:pt>
                <c:pt idx="7876">
                  <c:v>1</c:v>
                </c:pt>
                <c:pt idx="7877">
                  <c:v>1</c:v>
                </c:pt>
                <c:pt idx="7878">
                  <c:v>1</c:v>
                </c:pt>
                <c:pt idx="7879">
                  <c:v>1</c:v>
                </c:pt>
                <c:pt idx="7880">
                  <c:v>1</c:v>
                </c:pt>
                <c:pt idx="7881">
                  <c:v>1</c:v>
                </c:pt>
                <c:pt idx="7882">
                  <c:v>1</c:v>
                </c:pt>
                <c:pt idx="7883">
                  <c:v>1</c:v>
                </c:pt>
                <c:pt idx="7884">
                  <c:v>1</c:v>
                </c:pt>
                <c:pt idx="7885">
                  <c:v>1</c:v>
                </c:pt>
                <c:pt idx="7886">
                  <c:v>1</c:v>
                </c:pt>
                <c:pt idx="7887">
                  <c:v>1</c:v>
                </c:pt>
                <c:pt idx="7888">
                  <c:v>1</c:v>
                </c:pt>
                <c:pt idx="7889">
                  <c:v>1</c:v>
                </c:pt>
                <c:pt idx="7890">
                  <c:v>1</c:v>
                </c:pt>
                <c:pt idx="7891">
                  <c:v>1</c:v>
                </c:pt>
                <c:pt idx="7892">
                  <c:v>1</c:v>
                </c:pt>
                <c:pt idx="7893">
                  <c:v>0.75</c:v>
                </c:pt>
                <c:pt idx="7894">
                  <c:v>1</c:v>
                </c:pt>
                <c:pt idx="7895">
                  <c:v>1</c:v>
                </c:pt>
                <c:pt idx="7896">
                  <c:v>1</c:v>
                </c:pt>
                <c:pt idx="7897">
                  <c:v>1</c:v>
                </c:pt>
                <c:pt idx="7898">
                  <c:v>1</c:v>
                </c:pt>
                <c:pt idx="7899">
                  <c:v>1</c:v>
                </c:pt>
                <c:pt idx="7900">
                  <c:v>1</c:v>
                </c:pt>
                <c:pt idx="7901">
                  <c:v>1</c:v>
                </c:pt>
                <c:pt idx="7902">
                  <c:v>1</c:v>
                </c:pt>
                <c:pt idx="7903">
                  <c:v>0.75</c:v>
                </c:pt>
                <c:pt idx="7904">
                  <c:v>1</c:v>
                </c:pt>
                <c:pt idx="7905">
                  <c:v>1</c:v>
                </c:pt>
                <c:pt idx="7906">
                  <c:v>1</c:v>
                </c:pt>
                <c:pt idx="7907">
                  <c:v>1</c:v>
                </c:pt>
                <c:pt idx="7908">
                  <c:v>1</c:v>
                </c:pt>
                <c:pt idx="7909">
                  <c:v>1</c:v>
                </c:pt>
                <c:pt idx="7910">
                  <c:v>1</c:v>
                </c:pt>
                <c:pt idx="7911">
                  <c:v>1</c:v>
                </c:pt>
                <c:pt idx="7912">
                  <c:v>1</c:v>
                </c:pt>
                <c:pt idx="7913">
                  <c:v>1</c:v>
                </c:pt>
                <c:pt idx="7914">
                  <c:v>1</c:v>
                </c:pt>
                <c:pt idx="7915">
                  <c:v>1</c:v>
                </c:pt>
                <c:pt idx="7916">
                  <c:v>1</c:v>
                </c:pt>
                <c:pt idx="7917">
                  <c:v>1</c:v>
                </c:pt>
                <c:pt idx="7918">
                  <c:v>1</c:v>
                </c:pt>
                <c:pt idx="7919">
                  <c:v>0.25</c:v>
                </c:pt>
                <c:pt idx="7920">
                  <c:v>1</c:v>
                </c:pt>
                <c:pt idx="7921">
                  <c:v>1</c:v>
                </c:pt>
                <c:pt idx="7922">
                  <c:v>1</c:v>
                </c:pt>
                <c:pt idx="7923">
                  <c:v>1</c:v>
                </c:pt>
                <c:pt idx="7924">
                  <c:v>1</c:v>
                </c:pt>
                <c:pt idx="7925">
                  <c:v>1</c:v>
                </c:pt>
                <c:pt idx="7926">
                  <c:v>1</c:v>
                </c:pt>
                <c:pt idx="7927">
                  <c:v>1</c:v>
                </c:pt>
                <c:pt idx="7928">
                  <c:v>1</c:v>
                </c:pt>
                <c:pt idx="7929">
                  <c:v>1</c:v>
                </c:pt>
                <c:pt idx="7930">
                  <c:v>1</c:v>
                </c:pt>
                <c:pt idx="7931">
                  <c:v>1</c:v>
                </c:pt>
                <c:pt idx="7932">
                  <c:v>1</c:v>
                </c:pt>
                <c:pt idx="7933">
                  <c:v>1</c:v>
                </c:pt>
                <c:pt idx="7934">
                  <c:v>1</c:v>
                </c:pt>
                <c:pt idx="7935">
                  <c:v>1</c:v>
                </c:pt>
                <c:pt idx="7936">
                  <c:v>1</c:v>
                </c:pt>
                <c:pt idx="7937">
                  <c:v>1</c:v>
                </c:pt>
                <c:pt idx="7938">
                  <c:v>1</c:v>
                </c:pt>
                <c:pt idx="7939">
                  <c:v>1</c:v>
                </c:pt>
                <c:pt idx="7940">
                  <c:v>1</c:v>
                </c:pt>
                <c:pt idx="7941">
                  <c:v>1</c:v>
                </c:pt>
                <c:pt idx="7942">
                  <c:v>1</c:v>
                </c:pt>
                <c:pt idx="7943">
                  <c:v>1</c:v>
                </c:pt>
                <c:pt idx="7944">
                  <c:v>1</c:v>
                </c:pt>
                <c:pt idx="7945">
                  <c:v>1</c:v>
                </c:pt>
                <c:pt idx="7946">
                  <c:v>0.5</c:v>
                </c:pt>
                <c:pt idx="7947">
                  <c:v>1</c:v>
                </c:pt>
                <c:pt idx="7948">
                  <c:v>1</c:v>
                </c:pt>
                <c:pt idx="7949">
                  <c:v>1</c:v>
                </c:pt>
                <c:pt idx="7950">
                  <c:v>1</c:v>
                </c:pt>
                <c:pt idx="7951">
                  <c:v>1</c:v>
                </c:pt>
                <c:pt idx="7952">
                  <c:v>1</c:v>
                </c:pt>
                <c:pt idx="7953">
                  <c:v>1</c:v>
                </c:pt>
                <c:pt idx="7954">
                  <c:v>1</c:v>
                </c:pt>
                <c:pt idx="7955">
                  <c:v>1</c:v>
                </c:pt>
                <c:pt idx="7956">
                  <c:v>1</c:v>
                </c:pt>
                <c:pt idx="7957">
                  <c:v>1</c:v>
                </c:pt>
                <c:pt idx="7958">
                  <c:v>1</c:v>
                </c:pt>
                <c:pt idx="7959">
                  <c:v>1</c:v>
                </c:pt>
                <c:pt idx="7960">
                  <c:v>1</c:v>
                </c:pt>
                <c:pt idx="7961">
                  <c:v>1</c:v>
                </c:pt>
                <c:pt idx="7962">
                  <c:v>1</c:v>
                </c:pt>
                <c:pt idx="7963">
                  <c:v>1</c:v>
                </c:pt>
                <c:pt idx="7964">
                  <c:v>1</c:v>
                </c:pt>
                <c:pt idx="7965">
                  <c:v>1</c:v>
                </c:pt>
                <c:pt idx="7966">
                  <c:v>1</c:v>
                </c:pt>
                <c:pt idx="7967">
                  <c:v>1</c:v>
                </c:pt>
                <c:pt idx="7968">
                  <c:v>1</c:v>
                </c:pt>
                <c:pt idx="7969">
                  <c:v>0.5</c:v>
                </c:pt>
                <c:pt idx="7970">
                  <c:v>0.75</c:v>
                </c:pt>
                <c:pt idx="7971">
                  <c:v>1</c:v>
                </c:pt>
                <c:pt idx="7972">
                  <c:v>1</c:v>
                </c:pt>
                <c:pt idx="7973">
                  <c:v>1</c:v>
                </c:pt>
                <c:pt idx="7974">
                  <c:v>0.75</c:v>
                </c:pt>
                <c:pt idx="7975">
                  <c:v>1</c:v>
                </c:pt>
                <c:pt idx="7976">
                  <c:v>1</c:v>
                </c:pt>
                <c:pt idx="7977">
                  <c:v>1</c:v>
                </c:pt>
                <c:pt idx="7978">
                  <c:v>1</c:v>
                </c:pt>
                <c:pt idx="7979">
                  <c:v>1</c:v>
                </c:pt>
                <c:pt idx="7980">
                  <c:v>1</c:v>
                </c:pt>
                <c:pt idx="7981">
                  <c:v>1</c:v>
                </c:pt>
                <c:pt idx="7982">
                  <c:v>1</c:v>
                </c:pt>
                <c:pt idx="7983">
                  <c:v>1</c:v>
                </c:pt>
                <c:pt idx="7984">
                  <c:v>1</c:v>
                </c:pt>
                <c:pt idx="7985">
                  <c:v>1</c:v>
                </c:pt>
                <c:pt idx="7986">
                  <c:v>1</c:v>
                </c:pt>
                <c:pt idx="7987">
                  <c:v>1</c:v>
                </c:pt>
                <c:pt idx="7988">
                  <c:v>1</c:v>
                </c:pt>
                <c:pt idx="7989">
                  <c:v>1</c:v>
                </c:pt>
                <c:pt idx="7990">
                  <c:v>1</c:v>
                </c:pt>
                <c:pt idx="7991">
                  <c:v>1</c:v>
                </c:pt>
                <c:pt idx="7992">
                  <c:v>1</c:v>
                </c:pt>
                <c:pt idx="7993">
                  <c:v>1</c:v>
                </c:pt>
                <c:pt idx="7994">
                  <c:v>1</c:v>
                </c:pt>
                <c:pt idx="7995">
                  <c:v>1</c:v>
                </c:pt>
                <c:pt idx="7996">
                  <c:v>1</c:v>
                </c:pt>
                <c:pt idx="7997">
                  <c:v>1</c:v>
                </c:pt>
                <c:pt idx="7998">
                  <c:v>1</c:v>
                </c:pt>
                <c:pt idx="7999">
                  <c:v>1</c:v>
                </c:pt>
                <c:pt idx="8000">
                  <c:v>1</c:v>
                </c:pt>
                <c:pt idx="8001">
                  <c:v>1</c:v>
                </c:pt>
                <c:pt idx="8002">
                  <c:v>1</c:v>
                </c:pt>
                <c:pt idx="8003">
                  <c:v>1</c:v>
                </c:pt>
                <c:pt idx="8004">
                  <c:v>1</c:v>
                </c:pt>
                <c:pt idx="8005">
                  <c:v>1</c:v>
                </c:pt>
                <c:pt idx="8006">
                  <c:v>1</c:v>
                </c:pt>
                <c:pt idx="8007">
                  <c:v>1</c:v>
                </c:pt>
                <c:pt idx="8008">
                  <c:v>1</c:v>
                </c:pt>
                <c:pt idx="8009">
                  <c:v>1</c:v>
                </c:pt>
                <c:pt idx="8010">
                  <c:v>1</c:v>
                </c:pt>
                <c:pt idx="8011">
                  <c:v>1</c:v>
                </c:pt>
                <c:pt idx="8012">
                  <c:v>0.75</c:v>
                </c:pt>
                <c:pt idx="8013">
                  <c:v>1</c:v>
                </c:pt>
                <c:pt idx="8014">
                  <c:v>1</c:v>
                </c:pt>
                <c:pt idx="8015">
                  <c:v>1</c:v>
                </c:pt>
                <c:pt idx="8016">
                  <c:v>1</c:v>
                </c:pt>
                <c:pt idx="8017">
                  <c:v>1</c:v>
                </c:pt>
                <c:pt idx="8018">
                  <c:v>1</c:v>
                </c:pt>
                <c:pt idx="8019">
                  <c:v>1</c:v>
                </c:pt>
                <c:pt idx="8020">
                  <c:v>1</c:v>
                </c:pt>
                <c:pt idx="8021">
                  <c:v>1</c:v>
                </c:pt>
                <c:pt idx="8022">
                  <c:v>1</c:v>
                </c:pt>
                <c:pt idx="8023">
                  <c:v>1</c:v>
                </c:pt>
                <c:pt idx="8024">
                  <c:v>1</c:v>
                </c:pt>
                <c:pt idx="8025">
                  <c:v>1</c:v>
                </c:pt>
                <c:pt idx="8026">
                  <c:v>1</c:v>
                </c:pt>
                <c:pt idx="8027">
                  <c:v>1</c:v>
                </c:pt>
                <c:pt idx="8028">
                  <c:v>1</c:v>
                </c:pt>
                <c:pt idx="8029">
                  <c:v>1</c:v>
                </c:pt>
                <c:pt idx="8030">
                  <c:v>1</c:v>
                </c:pt>
                <c:pt idx="8031">
                  <c:v>1</c:v>
                </c:pt>
                <c:pt idx="8032">
                  <c:v>1</c:v>
                </c:pt>
                <c:pt idx="8033">
                  <c:v>1</c:v>
                </c:pt>
                <c:pt idx="8034">
                  <c:v>1</c:v>
                </c:pt>
                <c:pt idx="8035">
                  <c:v>1</c:v>
                </c:pt>
                <c:pt idx="8036">
                  <c:v>1</c:v>
                </c:pt>
                <c:pt idx="8037">
                  <c:v>1</c:v>
                </c:pt>
                <c:pt idx="8038">
                  <c:v>1</c:v>
                </c:pt>
                <c:pt idx="8039">
                  <c:v>1</c:v>
                </c:pt>
                <c:pt idx="8040">
                  <c:v>1</c:v>
                </c:pt>
                <c:pt idx="8041">
                  <c:v>1</c:v>
                </c:pt>
                <c:pt idx="8042">
                  <c:v>1</c:v>
                </c:pt>
                <c:pt idx="8043">
                  <c:v>1</c:v>
                </c:pt>
                <c:pt idx="8044">
                  <c:v>1</c:v>
                </c:pt>
                <c:pt idx="8045">
                  <c:v>1</c:v>
                </c:pt>
                <c:pt idx="8046">
                  <c:v>1</c:v>
                </c:pt>
                <c:pt idx="8047">
                  <c:v>1</c:v>
                </c:pt>
                <c:pt idx="8048">
                  <c:v>1</c:v>
                </c:pt>
                <c:pt idx="8049">
                  <c:v>1</c:v>
                </c:pt>
                <c:pt idx="8050">
                  <c:v>0.75</c:v>
                </c:pt>
                <c:pt idx="8051">
                  <c:v>1</c:v>
                </c:pt>
                <c:pt idx="8052">
                  <c:v>1</c:v>
                </c:pt>
                <c:pt idx="8053">
                  <c:v>1</c:v>
                </c:pt>
                <c:pt idx="8054">
                  <c:v>1</c:v>
                </c:pt>
                <c:pt idx="8055">
                  <c:v>1</c:v>
                </c:pt>
                <c:pt idx="8056">
                  <c:v>1</c:v>
                </c:pt>
                <c:pt idx="8057">
                  <c:v>1</c:v>
                </c:pt>
                <c:pt idx="8058">
                  <c:v>1</c:v>
                </c:pt>
                <c:pt idx="8059">
                  <c:v>1</c:v>
                </c:pt>
                <c:pt idx="8060">
                  <c:v>1</c:v>
                </c:pt>
                <c:pt idx="8061">
                  <c:v>1</c:v>
                </c:pt>
                <c:pt idx="8062">
                  <c:v>1</c:v>
                </c:pt>
                <c:pt idx="8063">
                  <c:v>1</c:v>
                </c:pt>
                <c:pt idx="8064">
                  <c:v>1</c:v>
                </c:pt>
                <c:pt idx="8065">
                  <c:v>1</c:v>
                </c:pt>
                <c:pt idx="8066">
                  <c:v>1</c:v>
                </c:pt>
                <c:pt idx="8067">
                  <c:v>1</c:v>
                </c:pt>
                <c:pt idx="8068">
                  <c:v>1</c:v>
                </c:pt>
                <c:pt idx="8069">
                  <c:v>1</c:v>
                </c:pt>
                <c:pt idx="8070">
                  <c:v>1</c:v>
                </c:pt>
                <c:pt idx="8071">
                  <c:v>1</c:v>
                </c:pt>
                <c:pt idx="8072">
                  <c:v>1</c:v>
                </c:pt>
                <c:pt idx="8073">
                  <c:v>1</c:v>
                </c:pt>
                <c:pt idx="8074">
                  <c:v>1</c:v>
                </c:pt>
                <c:pt idx="8075">
                  <c:v>1</c:v>
                </c:pt>
                <c:pt idx="8076">
                  <c:v>1</c:v>
                </c:pt>
                <c:pt idx="8077">
                  <c:v>1</c:v>
                </c:pt>
                <c:pt idx="8078">
                  <c:v>1</c:v>
                </c:pt>
                <c:pt idx="8079">
                  <c:v>1</c:v>
                </c:pt>
                <c:pt idx="8080">
                  <c:v>1</c:v>
                </c:pt>
                <c:pt idx="8081">
                  <c:v>1</c:v>
                </c:pt>
                <c:pt idx="8082">
                  <c:v>1</c:v>
                </c:pt>
                <c:pt idx="8083">
                  <c:v>1</c:v>
                </c:pt>
                <c:pt idx="8084">
                  <c:v>1</c:v>
                </c:pt>
                <c:pt idx="8085">
                  <c:v>1</c:v>
                </c:pt>
                <c:pt idx="8086">
                  <c:v>1</c:v>
                </c:pt>
                <c:pt idx="8087">
                  <c:v>1</c:v>
                </c:pt>
                <c:pt idx="8088">
                  <c:v>1</c:v>
                </c:pt>
                <c:pt idx="8089">
                  <c:v>1</c:v>
                </c:pt>
                <c:pt idx="8090">
                  <c:v>0.75</c:v>
                </c:pt>
                <c:pt idx="8091">
                  <c:v>1</c:v>
                </c:pt>
                <c:pt idx="8092">
                  <c:v>1</c:v>
                </c:pt>
                <c:pt idx="8093">
                  <c:v>1</c:v>
                </c:pt>
                <c:pt idx="8094">
                  <c:v>1</c:v>
                </c:pt>
                <c:pt idx="8095">
                  <c:v>1</c:v>
                </c:pt>
                <c:pt idx="8096">
                  <c:v>1</c:v>
                </c:pt>
                <c:pt idx="8097">
                  <c:v>1</c:v>
                </c:pt>
                <c:pt idx="8098">
                  <c:v>1</c:v>
                </c:pt>
                <c:pt idx="8099">
                  <c:v>1</c:v>
                </c:pt>
                <c:pt idx="8100">
                  <c:v>1</c:v>
                </c:pt>
                <c:pt idx="8101">
                  <c:v>1</c:v>
                </c:pt>
                <c:pt idx="8102">
                  <c:v>1</c:v>
                </c:pt>
                <c:pt idx="8103">
                  <c:v>1</c:v>
                </c:pt>
                <c:pt idx="8104">
                  <c:v>1</c:v>
                </c:pt>
                <c:pt idx="8105">
                  <c:v>1</c:v>
                </c:pt>
                <c:pt idx="8106">
                  <c:v>1</c:v>
                </c:pt>
                <c:pt idx="8107">
                  <c:v>1</c:v>
                </c:pt>
                <c:pt idx="8108">
                  <c:v>1</c:v>
                </c:pt>
                <c:pt idx="8109">
                  <c:v>1</c:v>
                </c:pt>
                <c:pt idx="8110">
                  <c:v>1</c:v>
                </c:pt>
                <c:pt idx="8111">
                  <c:v>1</c:v>
                </c:pt>
                <c:pt idx="8112">
                  <c:v>1</c:v>
                </c:pt>
                <c:pt idx="8113">
                  <c:v>1</c:v>
                </c:pt>
                <c:pt idx="8114">
                  <c:v>0.75</c:v>
                </c:pt>
                <c:pt idx="8115">
                  <c:v>1</c:v>
                </c:pt>
                <c:pt idx="8116">
                  <c:v>1</c:v>
                </c:pt>
                <c:pt idx="8117">
                  <c:v>0.75</c:v>
                </c:pt>
                <c:pt idx="8118">
                  <c:v>1</c:v>
                </c:pt>
                <c:pt idx="8119">
                  <c:v>1</c:v>
                </c:pt>
                <c:pt idx="8120">
                  <c:v>1</c:v>
                </c:pt>
                <c:pt idx="8121">
                  <c:v>1</c:v>
                </c:pt>
                <c:pt idx="8122">
                  <c:v>1</c:v>
                </c:pt>
                <c:pt idx="8123">
                  <c:v>1</c:v>
                </c:pt>
                <c:pt idx="8124">
                  <c:v>0.75</c:v>
                </c:pt>
                <c:pt idx="8125">
                  <c:v>1</c:v>
                </c:pt>
                <c:pt idx="8126">
                  <c:v>1</c:v>
                </c:pt>
                <c:pt idx="8127">
                  <c:v>1</c:v>
                </c:pt>
                <c:pt idx="8128">
                  <c:v>1</c:v>
                </c:pt>
                <c:pt idx="8129">
                  <c:v>1</c:v>
                </c:pt>
                <c:pt idx="8130">
                  <c:v>1</c:v>
                </c:pt>
                <c:pt idx="8131">
                  <c:v>1</c:v>
                </c:pt>
                <c:pt idx="8132">
                  <c:v>1</c:v>
                </c:pt>
                <c:pt idx="8133">
                  <c:v>1</c:v>
                </c:pt>
                <c:pt idx="8134">
                  <c:v>1</c:v>
                </c:pt>
                <c:pt idx="8135">
                  <c:v>1</c:v>
                </c:pt>
                <c:pt idx="8136">
                  <c:v>1</c:v>
                </c:pt>
                <c:pt idx="8137">
                  <c:v>1</c:v>
                </c:pt>
                <c:pt idx="8138">
                  <c:v>0.75</c:v>
                </c:pt>
                <c:pt idx="8139">
                  <c:v>1</c:v>
                </c:pt>
                <c:pt idx="8140">
                  <c:v>1</c:v>
                </c:pt>
                <c:pt idx="8141">
                  <c:v>1</c:v>
                </c:pt>
                <c:pt idx="8142">
                  <c:v>1</c:v>
                </c:pt>
                <c:pt idx="8143">
                  <c:v>1</c:v>
                </c:pt>
                <c:pt idx="8144">
                  <c:v>1</c:v>
                </c:pt>
                <c:pt idx="8145">
                  <c:v>1</c:v>
                </c:pt>
                <c:pt idx="8146">
                  <c:v>1</c:v>
                </c:pt>
                <c:pt idx="8147">
                  <c:v>1</c:v>
                </c:pt>
                <c:pt idx="8148">
                  <c:v>1</c:v>
                </c:pt>
                <c:pt idx="8149">
                  <c:v>1</c:v>
                </c:pt>
                <c:pt idx="8150">
                  <c:v>1</c:v>
                </c:pt>
                <c:pt idx="8151">
                  <c:v>1</c:v>
                </c:pt>
                <c:pt idx="8152">
                  <c:v>1</c:v>
                </c:pt>
                <c:pt idx="8153">
                  <c:v>1</c:v>
                </c:pt>
                <c:pt idx="8154">
                  <c:v>1</c:v>
                </c:pt>
                <c:pt idx="8155">
                  <c:v>1</c:v>
                </c:pt>
                <c:pt idx="8156">
                  <c:v>0.75</c:v>
                </c:pt>
                <c:pt idx="8157">
                  <c:v>1</c:v>
                </c:pt>
                <c:pt idx="8158">
                  <c:v>1</c:v>
                </c:pt>
                <c:pt idx="8159">
                  <c:v>1</c:v>
                </c:pt>
                <c:pt idx="8160">
                  <c:v>1</c:v>
                </c:pt>
                <c:pt idx="8161">
                  <c:v>1</c:v>
                </c:pt>
                <c:pt idx="8162">
                  <c:v>1</c:v>
                </c:pt>
                <c:pt idx="8163">
                  <c:v>1</c:v>
                </c:pt>
                <c:pt idx="8164">
                  <c:v>1</c:v>
                </c:pt>
                <c:pt idx="8165">
                  <c:v>1</c:v>
                </c:pt>
                <c:pt idx="8166">
                  <c:v>1</c:v>
                </c:pt>
                <c:pt idx="8167">
                  <c:v>0.75</c:v>
                </c:pt>
                <c:pt idx="8168">
                  <c:v>1</c:v>
                </c:pt>
                <c:pt idx="8169">
                  <c:v>1</c:v>
                </c:pt>
                <c:pt idx="8170">
                  <c:v>1</c:v>
                </c:pt>
                <c:pt idx="8171">
                  <c:v>0.75</c:v>
                </c:pt>
                <c:pt idx="8172">
                  <c:v>1</c:v>
                </c:pt>
                <c:pt idx="8173">
                  <c:v>1</c:v>
                </c:pt>
                <c:pt idx="8174">
                  <c:v>1</c:v>
                </c:pt>
                <c:pt idx="8175">
                  <c:v>1</c:v>
                </c:pt>
                <c:pt idx="8176">
                  <c:v>0.5</c:v>
                </c:pt>
                <c:pt idx="8177">
                  <c:v>1</c:v>
                </c:pt>
                <c:pt idx="8178">
                  <c:v>1</c:v>
                </c:pt>
                <c:pt idx="8179">
                  <c:v>1</c:v>
                </c:pt>
                <c:pt idx="8180">
                  <c:v>1</c:v>
                </c:pt>
                <c:pt idx="8181">
                  <c:v>1</c:v>
                </c:pt>
                <c:pt idx="8182">
                  <c:v>1</c:v>
                </c:pt>
                <c:pt idx="8183">
                  <c:v>1</c:v>
                </c:pt>
                <c:pt idx="8184">
                  <c:v>1</c:v>
                </c:pt>
                <c:pt idx="8185">
                  <c:v>1</c:v>
                </c:pt>
                <c:pt idx="8186">
                  <c:v>1</c:v>
                </c:pt>
                <c:pt idx="8187">
                  <c:v>1</c:v>
                </c:pt>
                <c:pt idx="8188">
                  <c:v>1</c:v>
                </c:pt>
                <c:pt idx="8189">
                  <c:v>1</c:v>
                </c:pt>
                <c:pt idx="8190">
                  <c:v>1</c:v>
                </c:pt>
                <c:pt idx="8191">
                  <c:v>1</c:v>
                </c:pt>
                <c:pt idx="8192">
                  <c:v>1</c:v>
                </c:pt>
                <c:pt idx="8193">
                  <c:v>1</c:v>
                </c:pt>
                <c:pt idx="8194">
                  <c:v>1</c:v>
                </c:pt>
                <c:pt idx="8195">
                  <c:v>1</c:v>
                </c:pt>
                <c:pt idx="8196">
                  <c:v>1</c:v>
                </c:pt>
                <c:pt idx="8197">
                  <c:v>1</c:v>
                </c:pt>
                <c:pt idx="8198">
                  <c:v>0.5</c:v>
                </c:pt>
                <c:pt idx="8199">
                  <c:v>1</c:v>
                </c:pt>
                <c:pt idx="8200">
                  <c:v>1</c:v>
                </c:pt>
                <c:pt idx="8201">
                  <c:v>1</c:v>
                </c:pt>
                <c:pt idx="8202">
                  <c:v>1</c:v>
                </c:pt>
                <c:pt idx="8203">
                  <c:v>1</c:v>
                </c:pt>
                <c:pt idx="8204">
                  <c:v>1</c:v>
                </c:pt>
                <c:pt idx="8205">
                  <c:v>1</c:v>
                </c:pt>
                <c:pt idx="8206">
                  <c:v>1</c:v>
                </c:pt>
                <c:pt idx="8207">
                  <c:v>1</c:v>
                </c:pt>
                <c:pt idx="8208">
                  <c:v>1</c:v>
                </c:pt>
                <c:pt idx="8209">
                  <c:v>1</c:v>
                </c:pt>
                <c:pt idx="8210">
                  <c:v>1</c:v>
                </c:pt>
                <c:pt idx="8211">
                  <c:v>1</c:v>
                </c:pt>
                <c:pt idx="8212">
                  <c:v>1</c:v>
                </c:pt>
                <c:pt idx="8213">
                  <c:v>1</c:v>
                </c:pt>
                <c:pt idx="8214">
                  <c:v>1</c:v>
                </c:pt>
                <c:pt idx="8215">
                  <c:v>1</c:v>
                </c:pt>
                <c:pt idx="8216">
                  <c:v>1</c:v>
                </c:pt>
                <c:pt idx="8217">
                  <c:v>1</c:v>
                </c:pt>
                <c:pt idx="8218">
                  <c:v>1</c:v>
                </c:pt>
                <c:pt idx="8219">
                  <c:v>1</c:v>
                </c:pt>
                <c:pt idx="8220">
                  <c:v>1</c:v>
                </c:pt>
                <c:pt idx="8221">
                  <c:v>1</c:v>
                </c:pt>
                <c:pt idx="8222">
                  <c:v>1</c:v>
                </c:pt>
                <c:pt idx="8223">
                  <c:v>1</c:v>
                </c:pt>
                <c:pt idx="8224">
                  <c:v>1</c:v>
                </c:pt>
                <c:pt idx="8225">
                  <c:v>1</c:v>
                </c:pt>
                <c:pt idx="8226">
                  <c:v>1</c:v>
                </c:pt>
                <c:pt idx="8227">
                  <c:v>1</c:v>
                </c:pt>
                <c:pt idx="8228">
                  <c:v>1</c:v>
                </c:pt>
                <c:pt idx="8229">
                  <c:v>1</c:v>
                </c:pt>
                <c:pt idx="8230">
                  <c:v>1</c:v>
                </c:pt>
                <c:pt idx="8231">
                  <c:v>1</c:v>
                </c:pt>
                <c:pt idx="8232">
                  <c:v>1</c:v>
                </c:pt>
                <c:pt idx="8233">
                  <c:v>1</c:v>
                </c:pt>
                <c:pt idx="8234">
                  <c:v>1</c:v>
                </c:pt>
                <c:pt idx="8235">
                  <c:v>1</c:v>
                </c:pt>
                <c:pt idx="8236">
                  <c:v>1</c:v>
                </c:pt>
                <c:pt idx="8237">
                  <c:v>1</c:v>
                </c:pt>
                <c:pt idx="8238">
                  <c:v>1</c:v>
                </c:pt>
                <c:pt idx="8239">
                  <c:v>1</c:v>
                </c:pt>
                <c:pt idx="8240">
                  <c:v>1</c:v>
                </c:pt>
                <c:pt idx="8241">
                  <c:v>1</c:v>
                </c:pt>
                <c:pt idx="8242">
                  <c:v>1</c:v>
                </c:pt>
                <c:pt idx="8243">
                  <c:v>1</c:v>
                </c:pt>
                <c:pt idx="8244">
                  <c:v>1</c:v>
                </c:pt>
                <c:pt idx="8245">
                  <c:v>1</c:v>
                </c:pt>
                <c:pt idx="8246">
                  <c:v>1</c:v>
                </c:pt>
                <c:pt idx="8247">
                  <c:v>1</c:v>
                </c:pt>
                <c:pt idx="8248">
                  <c:v>1</c:v>
                </c:pt>
                <c:pt idx="8249">
                  <c:v>1</c:v>
                </c:pt>
                <c:pt idx="8250">
                  <c:v>1</c:v>
                </c:pt>
                <c:pt idx="8251">
                  <c:v>1</c:v>
                </c:pt>
                <c:pt idx="8252">
                  <c:v>1</c:v>
                </c:pt>
                <c:pt idx="8253">
                  <c:v>1</c:v>
                </c:pt>
                <c:pt idx="8254">
                  <c:v>1</c:v>
                </c:pt>
                <c:pt idx="8255">
                  <c:v>1</c:v>
                </c:pt>
                <c:pt idx="8256">
                  <c:v>1</c:v>
                </c:pt>
                <c:pt idx="8257">
                  <c:v>1</c:v>
                </c:pt>
                <c:pt idx="8258">
                  <c:v>0.75</c:v>
                </c:pt>
                <c:pt idx="8259">
                  <c:v>1</c:v>
                </c:pt>
                <c:pt idx="8260">
                  <c:v>1</c:v>
                </c:pt>
                <c:pt idx="8261">
                  <c:v>1</c:v>
                </c:pt>
                <c:pt idx="8262">
                  <c:v>1</c:v>
                </c:pt>
                <c:pt idx="8263">
                  <c:v>1</c:v>
                </c:pt>
                <c:pt idx="8264">
                  <c:v>1</c:v>
                </c:pt>
                <c:pt idx="8265">
                  <c:v>1</c:v>
                </c:pt>
                <c:pt idx="8266">
                  <c:v>1</c:v>
                </c:pt>
                <c:pt idx="8267">
                  <c:v>1</c:v>
                </c:pt>
                <c:pt idx="8268">
                  <c:v>1</c:v>
                </c:pt>
                <c:pt idx="8269">
                  <c:v>1</c:v>
                </c:pt>
                <c:pt idx="8270">
                  <c:v>1</c:v>
                </c:pt>
                <c:pt idx="8271">
                  <c:v>1</c:v>
                </c:pt>
                <c:pt idx="8272">
                  <c:v>1</c:v>
                </c:pt>
                <c:pt idx="8273">
                  <c:v>1</c:v>
                </c:pt>
                <c:pt idx="8274">
                  <c:v>1</c:v>
                </c:pt>
                <c:pt idx="8275">
                  <c:v>1</c:v>
                </c:pt>
                <c:pt idx="8276">
                  <c:v>1</c:v>
                </c:pt>
                <c:pt idx="8277">
                  <c:v>1</c:v>
                </c:pt>
                <c:pt idx="8278">
                  <c:v>1</c:v>
                </c:pt>
                <c:pt idx="8279">
                  <c:v>1</c:v>
                </c:pt>
                <c:pt idx="8280">
                  <c:v>1</c:v>
                </c:pt>
                <c:pt idx="8281">
                  <c:v>1</c:v>
                </c:pt>
                <c:pt idx="8282">
                  <c:v>1</c:v>
                </c:pt>
                <c:pt idx="8283">
                  <c:v>1</c:v>
                </c:pt>
                <c:pt idx="8284">
                  <c:v>1</c:v>
                </c:pt>
                <c:pt idx="8285">
                  <c:v>1</c:v>
                </c:pt>
                <c:pt idx="8286">
                  <c:v>1</c:v>
                </c:pt>
                <c:pt idx="8287">
                  <c:v>1</c:v>
                </c:pt>
                <c:pt idx="8288">
                  <c:v>1</c:v>
                </c:pt>
                <c:pt idx="8289">
                  <c:v>1</c:v>
                </c:pt>
                <c:pt idx="8290">
                  <c:v>1</c:v>
                </c:pt>
                <c:pt idx="8291">
                  <c:v>1</c:v>
                </c:pt>
                <c:pt idx="8292">
                  <c:v>1</c:v>
                </c:pt>
                <c:pt idx="8293">
                  <c:v>1</c:v>
                </c:pt>
                <c:pt idx="8294">
                  <c:v>1</c:v>
                </c:pt>
                <c:pt idx="8295">
                  <c:v>0.75</c:v>
                </c:pt>
                <c:pt idx="8296">
                  <c:v>1</c:v>
                </c:pt>
                <c:pt idx="8297">
                  <c:v>1</c:v>
                </c:pt>
                <c:pt idx="8298">
                  <c:v>1</c:v>
                </c:pt>
                <c:pt idx="8299">
                  <c:v>1</c:v>
                </c:pt>
                <c:pt idx="8300">
                  <c:v>1</c:v>
                </c:pt>
                <c:pt idx="8301">
                  <c:v>1</c:v>
                </c:pt>
                <c:pt idx="8302">
                  <c:v>1</c:v>
                </c:pt>
                <c:pt idx="8303">
                  <c:v>1</c:v>
                </c:pt>
                <c:pt idx="8304">
                  <c:v>1</c:v>
                </c:pt>
                <c:pt idx="8305">
                  <c:v>1</c:v>
                </c:pt>
                <c:pt idx="8306">
                  <c:v>1</c:v>
                </c:pt>
                <c:pt idx="8307">
                  <c:v>1</c:v>
                </c:pt>
                <c:pt idx="8308">
                  <c:v>1</c:v>
                </c:pt>
                <c:pt idx="8309">
                  <c:v>1</c:v>
                </c:pt>
                <c:pt idx="8310">
                  <c:v>1</c:v>
                </c:pt>
                <c:pt idx="8311">
                  <c:v>1</c:v>
                </c:pt>
                <c:pt idx="8312">
                  <c:v>0.75</c:v>
                </c:pt>
                <c:pt idx="8313">
                  <c:v>1</c:v>
                </c:pt>
                <c:pt idx="8314">
                  <c:v>1</c:v>
                </c:pt>
                <c:pt idx="8315">
                  <c:v>1</c:v>
                </c:pt>
                <c:pt idx="8316">
                  <c:v>1</c:v>
                </c:pt>
                <c:pt idx="8317">
                  <c:v>1</c:v>
                </c:pt>
                <c:pt idx="8318">
                  <c:v>1</c:v>
                </c:pt>
                <c:pt idx="8319">
                  <c:v>1</c:v>
                </c:pt>
                <c:pt idx="8320">
                  <c:v>1</c:v>
                </c:pt>
                <c:pt idx="8321">
                  <c:v>1</c:v>
                </c:pt>
                <c:pt idx="8322">
                  <c:v>1</c:v>
                </c:pt>
                <c:pt idx="8323">
                  <c:v>1</c:v>
                </c:pt>
                <c:pt idx="8324">
                  <c:v>1</c:v>
                </c:pt>
                <c:pt idx="8325">
                  <c:v>1</c:v>
                </c:pt>
                <c:pt idx="8326">
                  <c:v>1</c:v>
                </c:pt>
                <c:pt idx="8327">
                  <c:v>1</c:v>
                </c:pt>
                <c:pt idx="8328">
                  <c:v>1</c:v>
                </c:pt>
                <c:pt idx="8329">
                  <c:v>1</c:v>
                </c:pt>
                <c:pt idx="8330">
                  <c:v>1</c:v>
                </c:pt>
                <c:pt idx="8331">
                  <c:v>1</c:v>
                </c:pt>
                <c:pt idx="8332">
                  <c:v>0.75</c:v>
                </c:pt>
                <c:pt idx="8333">
                  <c:v>0.75</c:v>
                </c:pt>
                <c:pt idx="8334">
                  <c:v>1</c:v>
                </c:pt>
                <c:pt idx="8335">
                  <c:v>1</c:v>
                </c:pt>
                <c:pt idx="8336">
                  <c:v>1</c:v>
                </c:pt>
                <c:pt idx="8337">
                  <c:v>1</c:v>
                </c:pt>
                <c:pt idx="8338">
                  <c:v>1</c:v>
                </c:pt>
                <c:pt idx="8339">
                  <c:v>1</c:v>
                </c:pt>
                <c:pt idx="8340">
                  <c:v>1</c:v>
                </c:pt>
                <c:pt idx="8341">
                  <c:v>0.5</c:v>
                </c:pt>
                <c:pt idx="8342">
                  <c:v>1</c:v>
                </c:pt>
                <c:pt idx="8343">
                  <c:v>1</c:v>
                </c:pt>
                <c:pt idx="8344">
                  <c:v>1</c:v>
                </c:pt>
                <c:pt idx="8345">
                  <c:v>1</c:v>
                </c:pt>
                <c:pt idx="8346">
                  <c:v>1</c:v>
                </c:pt>
                <c:pt idx="8347">
                  <c:v>1</c:v>
                </c:pt>
                <c:pt idx="8348">
                  <c:v>1</c:v>
                </c:pt>
                <c:pt idx="8349">
                  <c:v>1</c:v>
                </c:pt>
                <c:pt idx="8350">
                  <c:v>1</c:v>
                </c:pt>
                <c:pt idx="8351">
                  <c:v>1</c:v>
                </c:pt>
                <c:pt idx="8352">
                  <c:v>1</c:v>
                </c:pt>
                <c:pt idx="8353">
                  <c:v>1</c:v>
                </c:pt>
                <c:pt idx="8354">
                  <c:v>1</c:v>
                </c:pt>
                <c:pt idx="8355">
                  <c:v>1</c:v>
                </c:pt>
                <c:pt idx="8356">
                  <c:v>0.5</c:v>
                </c:pt>
                <c:pt idx="8357">
                  <c:v>1</c:v>
                </c:pt>
                <c:pt idx="8358">
                  <c:v>1</c:v>
                </c:pt>
                <c:pt idx="8359">
                  <c:v>1</c:v>
                </c:pt>
                <c:pt idx="8360">
                  <c:v>1</c:v>
                </c:pt>
                <c:pt idx="8361">
                  <c:v>1</c:v>
                </c:pt>
                <c:pt idx="8362">
                  <c:v>1</c:v>
                </c:pt>
                <c:pt idx="8363">
                  <c:v>1</c:v>
                </c:pt>
                <c:pt idx="8364">
                  <c:v>1</c:v>
                </c:pt>
                <c:pt idx="8365">
                  <c:v>1</c:v>
                </c:pt>
                <c:pt idx="8366">
                  <c:v>1</c:v>
                </c:pt>
                <c:pt idx="8367">
                  <c:v>1</c:v>
                </c:pt>
                <c:pt idx="8368">
                  <c:v>1</c:v>
                </c:pt>
                <c:pt idx="8369">
                  <c:v>1</c:v>
                </c:pt>
                <c:pt idx="8370">
                  <c:v>1</c:v>
                </c:pt>
                <c:pt idx="8371">
                  <c:v>1</c:v>
                </c:pt>
                <c:pt idx="8372">
                  <c:v>1</c:v>
                </c:pt>
                <c:pt idx="8373">
                  <c:v>1</c:v>
                </c:pt>
                <c:pt idx="8374">
                  <c:v>1</c:v>
                </c:pt>
                <c:pt idx="8375">
                  <c:v>0.75</c:v>
                </c:pt>
                <c:pt idx="8376">
                  <c:v>1</c:v>
                </c:pt>
                <c:pt idx="8377">
                  <c:v>1</c:v>
                </c:pt>
                <c:pt idx="8378">
                  <c:v>1</c:v>
                </c:pt>
                <c:pt idx="8379">
                  <c:v>1</c:v>
                </c:pt>
                <c:pt idx="8380">
                  <c:v>1</c:v>
                </c:pt>
                <c:pt idx="8381">
                  <c:v>1</c:v>
                </c:pt>
                <c:pt idx="8382">
                  <c:v>1</c:v>
                </c:pt>
                <c:pt idx="8383">
                  <c:v>1</c:v>
                </c:pt>
                <c:pt idx="8384">
                  <c:v>1</c:v>
                </c:pt>
                <c:pt idx="8385">
                  <c:v>1</c:v>
                </c:pt>
                <c:pt idx="8386">
                  <c:v>1</c:v>
                </c:pt>
                <c:pt idx="8387">
                  <c:v>1</c:v>
                </c:pt>
                <c:pt idx="8388">
                  <c:v>0.75</c:v>
                </c:pt>
                <c:pt idx="8389">
                  <c:v>1</c:v>
                </c:pt>
                <c:pt idx="8390">
                  <c:v>1</c:v>
                </c:pt>
                <c:pt idx="8391">
                  <c:v>1</c:v>
                </c:pt>
                <c:pt idx="8392">
                  <c:v>0.5</c:v>
                </c:pt>
                <c:pt idx="8393">
                  <c:v>1</c:v>
                </c:pt>
                <c:pt idx="8394">
                  <c:v>1</c:v>
                </c:pt>
                <c:pt idx="8395">
                  <c:v>1</c:v>
                </c:pt>
                <c:pt idx="8396">
                  <c:v>1</c:v>
                </c:pt>
                <c:pt idx="8397">
                  <c:v>1</c:v>
                </c:pt>
                <c:pt idx="8398">
                  <c:v>1</c:v>
                </c:pt>
                <c:pt idx="8399">
                  <c:v>1</c:v>
                </c:pt>
                <c:pt idx="8400">
                  <c:v>1</c:v>
                </c:pt>
                <c:pt idx="8401">
                  <c:v>1</c:v>
                </c:pt>
                <c:pt idx="8402">
                  <c:v>1</c:v>
                </c:pt>
                <c:pt idx="8403">
                  <c:v>1</c:v>
                </c:pt>
                <c:pt idx="8404">
                  <c:v>1</c:v>
                </c:pt>
                <c:pt idx="8405">
                  <c:v>1</c:v>
                </c:pt>
                <c:pt idx="8406">
                  <c:v>1</c:v>
                </c:pt>
                <c:pt idx="8407">
                  <c:v>1</c:v>
                </c:pt>
                <c:pt idx="8408">
                  <c:v>1</c:v>
                </c:pt>
                <c:pt idx="8409">
                  <c:v>0.75</c:v>
                </c:pt>
                <c:pt idx="8410">
                  <c:v>1</c:v>
                </c:pt>
                <c:pt idx="8411">
                  <c:v>1</c:v>
                </c:pt>
                <c:pt idx="8412">
                  <c:v>1</c:v>
                </c:pt>
                <c:pt idx="8413">
                  <c:v>1</c:v>
                </c:pt>
                <c:pt idx="8414">
                  <c:v>1</c:v>
                </c:pt>
                <c:pt idx="8415">
                  <c:v>1</c:v>
                </c:pt>
                <c:pt idx="8416">
                  <c:v>1</c:v>
                </c:pt>
                <c:pt idx="8417">
                  <c:v>1</c:v>
                </c:pt>
                <c:pt idx="8418">
                  <c:v>1</c:v>
                </c:pt>
                <c:pt idx="8419">
                  <c:v>1</c:v>
                </c:pt>
                <c:pt idx="8420">
                  <c:v>1</c:v>
                </c:pt>
                <c:pt idx="8421">
                  <c:v>1</c:v>
                </c:pt>
                <c:pt idx="8422">
                  <c:v>1</c:v>
                </c:pt>
                <c:pt idx="8423">
                  <c:v>1</c:v>
                </c:pt>
                <c:pt idx="8424">
                  <c:v>1</c:v>
                </c:pt>
                <c:pt idx="8425">
                  <c:v>1</c:v>
                </c:pt>
                <c:pt idx="8426">
                  <c:v>1</c:v>
                </c:pt>
                <c:pt idx="8427">
                  <c:v>1</c:v>
                </c:pt>
                <c:pt idx="8428">
                  <c:v>1</c:v>
                </c:pt>
                <c:pt idx="8429">
                  <c:v>1</c:v>
                </c:pt>
                <c:pt idx="8430">
                  <c:v>1</c:v>
                </c:pt>
                <c:pt idx="8431">
                  <c:v>0.75</c:v>
                </c:pt>
                <c:pt idx="8432">
                  <c:v>1</c:v>
                </c:pt>
                <c:pt idx="8433">
                  <c:v>1</c:v>
                </c:pt>
                <c:pt idx="8434">
                  <c:v>1</c:v>
                </c:pt>
                <c:pt idx="8435">
                  <c:v>1</c:v>
                </c:pt>
                <c:pt idx="8436">
                  <c:v>1</c:v>
                </c:pt>
                <c:pt idx="8437">
                  <c:v>1</c:v>
                </c:pt>
                <c:pt idx="8438">
                  <c:v>0.25</c:v>
                </c:pt>
                <c:pt idx="8439">
                  <c:v>1</c:v>
                </c:pt>
                <c:pt idx="8440">
                  <c:v>1</c:v>
                </c:pt>
                <c:pt idx="8441">
                  <c:v>1</c:v>
                </c:pt>
                <c:pt idx="8442">
                  <c:v>1</c:v>
                </c:pt>
                <c:pt idx="8443">
                  <c:v>1</c:v>
                </c:pt>
                <c:pt idx="8444">
                  <c:v>1</c:v>
                </c:pt>
                <c:pt idx="8445">
                  <c:v>1</c:v>
                </c:pt>
                <c:pt idx="8446">
                  <c:v>1</c:v>
                </c:pt>
                <c:pt idx="8447">
                  <c:v>1</c:v>
                </c:pt>
                <c:pt idx="8448">
                  <c:v>1</c:v>
                </c:pt>
                <c:pt idx="8449">
                  <c:v>1</c:v>
                </c:pt>
                <c:pt idx="8450">
                  <c:v>1</c:v>
                </c:pt>
                <c:pt idx="8451">
                  <c:v>1</c:v>
                </c:pt>
                <c:pt idx="8452">
                  <c:v>1</c:v>
                </c:pt>
                <c:pt idx="8453">
                  <c:v>1</c:v>
                </c:pt>
                <c:pt idx="8454">
                  <c:v>1</c:v>
                </c:pt>
                <c:pt idx="8455">
                  <c:v>1</c:v>
                </c:pt>
                <c:pt idx="8456">
                  <c:v>1</c:v>
                </c:pt>
                <c:pt idx="8457">
                  <c:v>1</c:v>
                </c:pt>
                <c:pt idx="8458">
                  <c:v>1</c:v>
                </c:pt>
                <c:pt idx="8459">
                  <c:v>1</c:v>
                </c:pt>
                <c:pt idx="8460">
                  <c:v>1</c:v>
                </c:pt>
                <c:pt idx="8461">
                  <c:v>1</c:v>
                </c:pt>
                <c:pt idx="8462">
                  <c:v>1</c:v>
                </c:pt>
                <c:pt idx="8463">
                  <c:v>1</c:v>
                </c:pt>
                <c:pt idx="8464">
                  <c:v>1</c:v>
                </c:pt>
                <c:pt idx="8465">
                  <c:v>1</c:v>
                </c:pt>
                <c:pt idx="8466">
                  <c:v>1</c:v>
                </c:pt>
                <c:pt idx="8467">
                  <c:v>1</c:v>
                </c:pt>
                <c:pt idx="8468">
                  <c:v>1</c:v>
                </c:pt>
                <c:pt idx="8469">
                  <c:v>1</c:v>
                </c:pt>
                <c:pt idx="8470">
                  <c:v>1</c:v>
                </c:pt>
                <c:pt idx="8471">
                  <c:v>1</c:v>
                </c:pt>
                <c:pt idx="8472">
                  <c:v>1</c:v>
                </c:pt>
                <c:pt idx="8473">
                  <c:v>1</c:v>
                </c:pt>
                <c:pt idx="8474">
                  <c:v>1</c:v>
                </c:pt>
                <c:pt idx="8475">
                  <c:v>1</c:v>
                </c:pt>
                <c:pt idx="8476">
                  <c:v>1</c:v>
                </c:pt>
                <c:pt idx="8477">
                  <c:v>1</c:v>
                </c:pt>
                <c:pt idx="8478">
                  <c:v>1</c:v>
                </c:pt>
                <c:pt idx="8479">
                  <c:v>0.75</c:v>
                </c:pt>
                <c:pt idx="8480">
                  <c:v>0.5</c:v>
                </c:pt>
                <c:pt idx="8481">
                  <c:v>1</c:v>
                </c:pt>
                <c:pt idx="8482">
                  <c:v>1</c:v>
                </c:pt>
                <c:pt idx="8483">
                  <c:v>1</c:v>
                </c:pt>
                <c:pt idx="8484">
                  <c:v>1</c:v>
                </c:pt>
                <c:pt idx="8485">
                  <c:v>1</c:v>
                </c:pt>
                <c:pt idx="8486">
                  <c:v>1</c:v>
                </c:pt>
                <c:pt idx="8487">
                  <c:v>1</c:v>
                </c:pt>
                <c:pt idx="8488">
                  <c:v>1</c:v>
                </c:pt>
                <c:pt idx="8489">
                  <c:v>1</c:v>
                </c:pt>
                <c:pt idx="8490">
                  <c:v>1</c:v>
                </c:pt>
                <c:pt idx="8491">
                  <c:v>1</c:v>
                </c:pt>
                <c:pt idx="8492">
                  <c:v>1</c:v>
                </c:pt>
                <c:pt idx="8493">
                  <c:v>1</c:v>
                </c:pt>
                <c:pt idx="8494">
                  <c:v>1</c:v>
                </c:pt>
                <c:pt idx="8495">
                  <c:v>1</c:v>
                </c:pt>
                <c:pt idx="8496">
                  <c:v>1</c:v>
                </c:pt>
                <c:pt idx="8497">
                  <c:v>1</c:v>
                </c:pt>
                <c:pt idx="8498">
                  <c:v>1</c:v>
                </c:pt>
                <c:pt idx="8499">
                  <c:v>1</c:v>
                </c:pt>
                <c:pt idx="8500">
                  <c:v>1</c:v>
                </c:pt>
                <c:pt idx="8501">
                  <c:v>1</c:v>
                </c:pt>
                <c:pt idx="8502">
                  <c:v>1</c:v>
                </c:pt>
                <c:pt idx="8503">
                  <c:v>1</c:v>
                </c:pt>
                <c:pt idx="8504">
                  <c:v>0.5</c:v>
                </c:pt>
                <c:pt idx="8505">
                  <c:v>1</c:v>
                </c:pt>
                <c:pt idx="8506">
                  <c:v>1</c:v>
                </c:pt>
                <c:pt idx="8507">
                  <c:v>1</c:v>
                </c:pt>
                <c:pt idx="8508">
                  <c:v>1</c:v>
                </c:pt>
                <c:pt idx="8509">
                  <c:v>1</c:v>
                </c:pt>
                <c:pt idx="8510">
                  <c:v>1</c:v>
                </c:pt>
                <c:pt idx="8511">
                  <c:v>1</c:v>
                </c:pt>
                <c:pt idx="8512">
                  <c:v>1</c:v>
                </c:pt>
                <c:pt idx="8513">
                  <c:v>1</c:v>
                </c:pt>
                <c:pt idx="8514">
                  <c:v>1</c:v>
                </c:pt>
                <c:pt idx="8515">
                  <c:v>1</c:v>
                </c:pt>
                <c:pt idx="8516">
                  <c:v>1</c:v>
                </c:pt>
                <c:pt idx="8517">
                  <c:v>1</c:v>
                </c:pt>
                <c:pt idx="8518">
                  <c:v>1</c:v>
                </c:pt>
                <c:pt idx="8519">
                  <c:v>1</c:v>
                </c:pt>
                <c:pt idx="8520">
                  <c:v>1</c:v>
                </c:pt>
                <c:pt idx="8521">
                  <c:v>1</c:v>
                </c:pt>
                <c:pt idx="8522">
                  <c:v>1</c:v>
                </c:pt>
                <c:pt idx="8523">
                  <c:v>1</c:v>
                </c:pt>
                <c:pt idx="8524">
                  <c:v>1</c:v>
                </c:pt>
                <c:pt idx="8525">
                  <c:v>1</c:v>
                </c:pt>
                <c:pt idx="8526">
                  <c:v>1</c:v>
                </c:pt>
                <c:pt idx="8527">
                  <c:v>1</c:v>
                </c:pt>
                <c:pt idx="8528">
                  <c:v>1</c:v>
                </c:pt>
                <c:pt idx="8529">
                  <c:v>1</c:v>
                </c:pt>
                <c:pt idx="8530">
                  <c:v>1</c:v>
                </c:pt>
                <c:pt idx="8531">
                  <c:v>1</c:v>
                </c:pt>
                <c:pt idx="8532">
                  <c:v>1</c:v>
                </c:pt>
                <c:pt idx="8533">
                  <c:v>1</c:v>
                </c:pt>
                <c:pt idx="8534">
                  <c:v>1</c:v>
                </c:pt>
                <c:pt idx="8535">
                  <c:v>1</c:v>
                </c:pt>
                <c:pt idx="8536">
                  <c:v>1</c:v>
                </c:pt>
                <c:pt idx="8537">
                  <c:v>1</c:v>
                </c:pt>
                <c:pt idx="8538">
                  <c:v>1</c:v>
                </c:pt>
                <c:pt idx="8539">
                  <c:v>1</c:v>
                </c:pt>
                <c:pt idx="8540">
                  <c:v>1</c:v>
                </c:pt>
                <c:pt idx="8541">
                  <c:v>0.25</c:v>
                </c:pt>
                <c:pt idx="8542">
                  <c:v>1</c:v>
                </c:pt>
                <c:pt idx="8543">
                  <c:v>1</c:v>
                </c:pt>
                <c:pt idx="8544">
                  <c:v>1</c:v>
                </c:pt>
                <c:pt idx="8545">
                  <c:v>1</c:v>
                </c:pt>
                <c:pt idx="8546">
                  <c:v>1</c:v>
                </c:pt>
                <c:pt idx="8547">
                  <c:v>1</c:v>
                </c:pt>
                <c:pt idx="8548">
                  <c:v>1</c:v>
                </c:pt>
                <c:pt idx="8549">
                  <c:v>1</c:v>
                </c:pt>
                <c:pt idx="8550">
                  <c:v>1</c:v>
                </c:pt>
                <c:pt idx="8551">
                  <c:v>1</c:v>
                </c:pt>
                <c:pt idx="8552">
                  <c:v>1</c:v>
                </c:pt>
                <c:pt idx="8553">
                  <c:v>1</c:v>
                </c:pt>
                <c:pt idx="8554">
                  <c:v>1</c:v>
                </c:pt>
                <c:pt idx="8555">
                  <c:v>1</c:v>
                </c:pt>
                <c:pt idx="8556">
                  <c:v>1</c:v>
                </c:pt>
                <c:pt idx="8557">
                  <c:v>1</c:v>
                </c:pt>
                <c:pt idx="8558">
                  <c:v>1</c:v>
                </c:pt>
                <c:pt idx="8559">
                  <c:v>0.75</c:v>
                </c:pt>
                <c:pt idx="8560">
                  <c:v>1</c:v>
                </c:pt>
                <c:pt idx="8561">
                  <c:v>1</c:v>
                </c:pt>
                <c:pt idx="8562">
                  <c:v>0.5</c:v>
                </c:pt>
                <c:pt idx="8563">
                  <c:v>1</c:v>
                </c:pt>
                <c:pt idx="8564">
                  <c:v>1</c:v>
                </c:pt>
                <c:pt idx="8565">
                  <c:v>1</c:v>
                </c:pt>
                <c:pt idx="8566">
                  <c:v>0.75</c:v>
                </c:pt>
                <c:pt idx="8567">
                  <c:v>1</c:v>
                </c:pt>
                <c:pt idx="8568">
                  <c:v>1</c:v>
                </c:pt>
                <c:pt idx="8569">
                  <c:v>1</c:v>
                </c:pt>
                <c:pt idx="8570">
                  <c:v>1</c:v>
                </c:pt>
                <c:pt idx="8571">
                  <c:v>1</c:v>
                </c:pt>
                <c:pt idx="8572">
                  <c:v>1</c:v>
                </c:pt>
                <c:pt idx="8573">
                  <c:v>1</c:v>
                </c:pt>
                <c:pt idx="8574">
                  <c:v>0.25</c:v>
                </c:pt>
                <c:pt idx="8575">
                  <c:v>1</c:v>
                </c:pt>
                <c:pt idx="8576">
                  <c:v>1</c:v>
                </c:pt>
                <c:pt idx="8577">
                  <c:v>1</c:v>
                </c:pt>
                <c:pt idx="8578">
                  <c:v>1</c:v>
                </c:pt>
                <c:pt idx="8579">
                  <c:v>1</c:v>
                </c:pt>
                <c:pt idx="8580">
                  <c:v>1</c:v>
                </c:pt>
                <c:pt idx="8581">
                  <c:v>1</c:v>
                </c:pt>
                <c:pt idx="8582">
                  <c:v>1</c:v>
                </c:pt>
                <c:pt idx="8583">
                  <c:v>1</c:v>
                </c:pt>
                <c:pt idx="8584">
                  <c:v>1</c:v>
                </c:pt>
                <c:pt idx="8585">
                  <c:v>0.5</c:v>
                </c:pt>
                <c:pt idx="8586">
                  <c:v>1</c:v>
                </c:pt>
                <c:pt idx="8587">
                  <c:v>1</c:v>
                </c:pt>
                <c:pt idx="8588">
                  <c:v>1</c:v>
                </c:pt>
                <c:pt idx="8589">
                  <c:v>0.75</c:v>
                </c:pt>
                <c:pt idx="8590">
                  <c:v>1</c:v>
                </c:pt>
                <c:pt idx="8591">
                  <c:v>0.75</c:v>
                </c:pt>
                <c:pt idx="8592">
                  <c:v>1</c:v>
                </c:pt>
                <c:pt idx="8593">
                  <c:v>1</c:v>
                </c:pt>
                <c:pt idx="8594">
                  <c:v>0.5</c:v>
                </c:pt>
                <c:pt idx="8595">
                  <c:v>1</c:v>
                </c:pt>
                <c:pt idx="8596">
                  <c:v>1</c:v>
                </c:pt>
                <c:pt idx="8597">
                  <c:v>1</c:v>
                </c:pt>
                <c:pt idx="8598">
                  <c:v>1</c:v>
                </c:pt>
                <c:pt idx="8599">
                  <c:v>1</c:v>
                </c:pt>
                <c:pt idx="8600">
                  <c:v>1</c:v>
                </c:pt>
                <c:pt idx="8601">
                  <c:v>1</c:v>
                </c:pt>
                <c:pt idx="8602">
                  <c:v>1</c:v>
                </c:pt>
                <c:pt idx="8603">
                  <c:v>1</c:v>
                </c:pt>
                <c:pt idx="8604">
                  <c:v>1</c:v>
                </c:pt>
                <c:pt idx="8605">
                  <c:v>1</c:v>
                </c:pt>
                <c:pt idx="8606">
                  <c:v>1</c:v>
                </c:pt>
                <c:pt idx="8607">
                  <c:v>1</c:v>
                </c:pt>
                <c:pt idx="8608">
                  <c:v>1</c:v>
                </c:pt>
                <c:pt idx="8609">
                  <c:v>1</c:v>
                </c:pt>
                <c:pt idx="8610">
                  <c:v>1</c:v>
                </c:pt>
                <c:pt idx="8611">
                  <c:v>1</c:v>
                </c:pt>
                <c:pt idx="8612">
                  <c:v>1</c:v>
                </c:pt>
                <c:pt idx="8613">
                  <c:v>1</c:v>
                </c:pt>
                <c:pt idx="8614">
                  <c:v>1</c:v>
                </c:pt>
                <c:pt idx="8615">
                  <c:v>1</c:v>
                </c:pt>
                <c:pt idx="8616">
                  <c:v>1</c:v>
                </c:pt>
                <c:pt idx="8617">
                  <c:v>0.75</c:v>
                </c:pt>
                <c:pt idx="8618">
                  <c:v>1</c:v>
                </c:pt>
                <c:pt idx="8619">
                  <c:v>1</c:v>
                </c:pt>
                <c:pt idx="8620">
                  <c:v>1</c:v>
                </c:pt>
                <c:pt idx="8621">
                  <c:v>1</c:v>
                </c:pt>
                <c:pt idx="8622">
                  <c:v>1</c:v>
                </c:pt>
                <c:pt idx="8623">
                  <c:v>1</c:v>
                </c:pt>
                <c:pt idx="8624">
                  <c:v>1</c:v>
                </c:pt>
                <c:pt idx="8625">
                  <c:v>0.5</c:v>
                </c:pt>
                <c:pt idx="8626">
                  <c:v>1</c:v>
                </c:pt>
                <c:pt idx="8627">
                  <c:v>1</c:v>
                </c:pt>
                <c:pt idx="8628">
                  <c:v>1</c:v>
                </c:pt>
                <c:pt idx="8629">
                  <c:v>1</c:v>
                </c:pt>
                <c:pt idx="8630">
                  <c:v>1</c:v>
                </c:pt>
                <c:pt idx="8631">
                  <c:v>1</c:v>
                </c:pt>
                <c:pt idx="8632">
                  <c:v>1</c:v>
                </c:pt>
                <c:pt idx="8633">
                  <c:v>1</c:v>
                </c:pt>
                <c:pt idx="8634">
                  <c:v>1</c:v>
                </c:pt>
                <c:pt idx="8635">
                  <c:v>1</c:v>
                </c:pt>
                <c:pt idx="8636">
                  <c:v>1</c:v>
                </c:pt>
                <c:pt idx="8637">
                  <c:v>1</c:v>
                </c:pt>
                <c:pt idx="8638">
                  <c:v>1</c:v>
                </c:pt>
                <c:pt idx="8639">
                  <c:v>1</c:v>
                </c:pt>
                <c:pt idx="8640">
                  <c:v>1</c:v>
                </c:pt>
                <c:pt idx="8641">
                  <c:v>1</c:v>
                </c:pt>
                <c:pt idx="8642">
                  <c:v>1</c:v>
                </c:pt>
                <c:pt idx="8643">
                  <c:v>1</c:v>
                </c:pt>
                <c:pt idx="8644">
                  <c:v>1</c:v>
                </c:pt>
                <c:pt idx="8645">
                  <c:v>1</c:v>
                </c:pt>
                <c:pt idx="8646">
                  <c:v>1</c:v>
                </c:pt>
                <c:pt idx="8647">
                  <c:v>1</c:v>
                </c:pt>
                <c:pt idx="8648">
                  <c:v>1</c:v>
                </c:pt>
                <c:pt idx="8649">
                  <c:v>1</c:v>
                </c:pt>
                <c:pt idx="8650">
                  <c:v>1</c:v>
                </c:pt>
                <c:pt idx="8651">
                  <c:v>1</c:v>
                </c:pt>
                <c:pt idx="8652">
                  <c:v>1</c:v>
                </c:pt>
                <c:pt idx="8653">
                  <c:v>1</c:v>
                </c:pt>
                <c:pt idx="8654">
                  <c:v>1</c:v>
                </c:pt>
                <c:pt idx="8655">
                  <c:v>1</c:v>
                </c:pt>
                <c:pt idx="8656">
                  <c:v>1</c:v>
                </c:pt>
                <c:pt idx="8657">
                  <c:v>1</c:v>
                </c:pt>
                <c:pt idx="8658">
                  <c:v>1</c:v>
                </c:pt>
                <c:pt idx="8659">
                  <c:v>1</c:v>
                </c:pt>
                <c:pt idx="8660">
                  <c:v>1</c:v>
                </c:pt>
                <c:pt idx="8661">
                  <c:v>1</c:v>
                </c:pt>
                <c:pt idx="8662">
                  <c:v>1</c:v>
                </c:pt>
                <c:pt idx="8663">
                  <c:v>1</c:v>
                </c:pt>
                <c:pt idx="8664">
                  <c:v>1</c:v>
                </c:pt>
                <c:pt idx="8665">
                  <c:v>0.75</c:v>
                </c:pt>
                <c:pt idx="8666">
                  <c:v>1</c:v>
                </c:pt>
                <c:pt idx="8667">
                  <c:v>1</c:v>
                </c:pt>
                <c:pt idx="8668">
                  <c:v>1</c:v>
                </c:pt>
                <c:pt idx="8669">
                  <c:v>1</c:v>
                </c:pt>
                <c:pt idx="8670">
                  <c:v>1</c:v>
                </c:pt>
                <c:pt idx="8671">
                  <c:v>1</c:v>
                </c:pt>
                <c:pt idx="8672">
                  <c:v>1</c:v>
                </c:pt>
                <c:pt idx="8673">
                  <c:v>1</c:v>
                </c:pt>
                <c:pt idx="8674">
                  <c:v>1</c:v>
                </c:pt>
                <c:pt idx="8675">
                  <c:v>1</c:v>
                </c:pt>
                <c:pt idx="8676">
                  <c:v>1</c:v>
                </c:pt>
                <c:pt idx="8677">
                  <c:v>1</c:v>
                </c:pt>
                <c:pt idx="8678">
                  <c:v>1</c:v>
                </c:pt>
                <c:pt idx="8679">
                  <c:v>1</c:v>
                </c:pt>
                <c:pt idx="8680">
                  <c:v>1</c:v>
                </c:pt>
                <c:pt idx="8681">
                  <c:v>1</c:v>
                </c:pt>
                <c:pt idx="8682">
                  <c:v>1</c:v>
                </c:pt>
                <c:pt idx="8683">
                  <c:v>1</c:v>
                </c:pt>
                <c:pt idx="8684">
                  <c:v>1</c:v>
                </c:pt>
                <c:pt idx="8685">
                  <c:v>1</c:v>
                </c:pt>
                <c:pt idx="8686">
                  <c:v>1</c:v>
                </c:pt>
                <c:pt idx="8687">
                  <c:v>1</c:v>
                </c:pt>
                <c:pt idx="8688">
                  <c:v>1</c:v>
                </c:pt>
                <c:pt idx="8689">
                  <c:v>1</c:v>
                </c:pt>
                <c:pt idx="8690">
                  <c:v>1</c:v>
                </c:pt>
                <c:pt idx="8691">
                  <c:v>1</c:v>
                </c:pt>
                <c:pt idx="8692">
                  <c:v>1</c:v>
                </c:pt>
                <c:pt idx="8693">
                  <c:v>1</c:v>
                </c:pt>
                <c:pt idx="8694">
                  <c:v>1</c:v>
                </c:pt>
                <c:pt idx="8695">
                  <c:v>1</c:v>
                </c:pt>
                <c:pt idx="8696">
                  <c:v>1</c:v>
                </c:pt>
                <c:pt idx="8697">
                  <c:v>1</c:v>
                </c:pt>
                <c:pt idx="8698">
                  <c:v>1</c:v>
                </c:pt>
                <c:pt idx="8699">
                  <c:v>1</c:v>
                </c:pt>
                <c:pt idx="8700">
                  <c:v>1</c:v>
                </c:pt>
                <c:pt idx="8701">
                  <c:v>1</c:v>
                </c:pt>
                <c:pt idx="8702">
                  <c:v>1</c:v>
                </c:pt>
                <c:pt idx="8703">
                  <c:v>1</c:v>
                </c:pt>
                <c:pt idx="8704">
                  <c:v>1</c:v>
                </c:pt>
                <c:pt idx="8705">
                  <c:v>1</c:v>
                </c:pt>
                <c:pt idx="8706">
                  <c:v>1</c:v>
                </c:pt>
                <c:pt idx="8707">
                  <c:v>1</c:v>
                </c:pt>
                <c:pt idx="8708">
                  <c:v>1</c:v>
                </c:pt>
                <c:pt idx="8709">
                  <c:v>1</c:v>
                </c:pt>
                <c:pt idx="8710">
                  <c:v>1</c:v>
                </c:pt>
                <c:pt idx="8711">
                  <c:v>1</c:v>
                </c:pt>
                <c:pt idx="8712">
                  <c:v>1</c:v>
                </c:pt>
                <c:pt idx="8713">
                  <c:v>0.75</c:v>
                </c:pt>
                <c:pt idx="8714">
                  <c:v>0.75</c:v>
                </c:pt>
                <c:pt idx="8715">
                  <c:v>1</c:v>
                </c:pt>
                <c:pt idx="8716">
                  <c:v>1</c:v>
                </c:pt>
                <c:pt idx="8717">
                  <c:v>1</c:v>
                </c:pt>
                <c:pt idx="8718">
                  <c:v>1</c:v>
                </c:pt>
                <c:pt idx="8719">
                  <c:v>1</c:v>
                </c:pt>
                <c:pt idx="8720">
                  <c:v>0.75</c:v>
                </c:pt>
                <c:pt idx="8721">
                  <c:v>1</c:v>
                </c:pt>
                <c:pt idx="8722">
                  <c:v>1</c:v>
                </c:pt>
                <c:pt idx="8723">
                  <c:v>1</c:v>
                </c:pt>
                <c:pt idx="8724">
                  <c:v>1</c:v>
                </c:pt>
                <c:pt idx="8725">
                  <c:v>1</c:v>
                </c:pt>
                <c:pt idx="8726">
                  <c:v>1</c:v>
                </c:pt>
                <c:pt idx="8727">
                  <c:v>1</c:v>
                </c:pt>
                <c:pt idx="8728">
                  <c:v>1</c:v>
                </c:pt>
                <c:pt idx="8729">
                  <c:v>1</c:v>
                </c:pt>
                <c:pt idx="8730">
                  <c:v>0.75</c:v>
                </c:pt>
                <c:pt idx="8731">
                  <c:v>1</c:v>
                </c:pt>
                <c:pt idx="8732">
                  <c:v>1</c:v>
                </c:pt>
                <c:pt idx="8733">
                  <c:v>1</c:v>
                </c:pt>
                <c:pt idx="8734">
                  <c:v>1</c:v>
                </c:pt>
                <c:pt idx="8735">
                  <c:v>1</c:v>
                </c:pt>
                <c:pt idx="8736">
                  <c:v>1</c:v>
                </c:pt>
                <c:pt idx="8737">
                  <c:v>1</c:v>
                </c:pt>
                <c:pt idx="8738">
                  <c:v>1</c:v>
                </c:pt>
                <c:pt idx="8739">
                  <c:v>1</c:v>
                </c:pt>
                <c:pt idx="8740">
                  <c:v>1</c:v>
                </c:pt>
                <c:pt idx="8741">
                  <c:v>1</c:v>
                </c:pt>
                <c:pt idx="8742">
                  <c:v>1</c:v>
                </c:pt>
                <c:pt idx="8743">
                  <c:v>1</c:v>
                </c:pt>
                <c:pt idx="8744">
                  <c:v>1</c:v>
                </c:pt>
                <c:pt idx="8745">
                  <c:v>1</c:v>
                </c:pt>
                <c:pt idx="8746">
                  <c:v>1</c:v>
                </c:pt>
                <c:pt idx="8747">
                  <c:v>1</c:v>
                </c:pt>
                <c:pt idx="8748">
                  <c:v>1</c:v>
                </c:pt>
                <c:pt idx="8749">
                  <c:v>1</c:v>
                </c:pt>
                <c:pt idx="8750">
                  <c:v>1</c:v>
                </c:pt>
                <c:pt idx="8751">
                  <c:v>1</c:v>
                </c:pt>
                <c:pt idx="8752">
                  <c:v>1</c:v>
                </c:pt>
                <c:pt idx="8753">
                  <c:v>1</c:v>
                </c:pt>
                <c:pt idx="8754">
                  <c:v>1</c:v>
                </c:pt>
                <c:pt idx="8755">
                  <c:v>1</c:v>
                </c:pt>
                <c:pt idx="8756">
                  <c:v>1</c:v>
                </c:pt>
                <c:pt idx="8757">
                  <c:v>1</c:v>
                </c:pt>
                <c:pt idx="8758">
                  <c:v>1</c:v>
                </c:pt>
                <c:pt idx="8759">
                  <c:v>1</c:v>
                </c:pt>
                <c:pt idx="8760">
                  <c:v>1</c:v>
                </c:pt>
                <c:pt idx="8761">
                  <c:v>1</c:v>
                </c:pt>
                <c:pt idx="8762">
                  <c:v>1</c:v>
                </c:pt>
                <c:pt idx="8763">
                  <c:v>1</c:v>
                </c:pt>
                <c:pt idx="8764">
                  <c:v>1</c:v>
                </c:pt>
                <c:pt idx="8765">
                  <c:v>1</c:v>
                </c:pt>
                <c:pt idx="8766">
                  <c:v>1</c:v>
                </c:pt>
                <c:pt idx="8767">
                  <c:v>1</c:v>
                </c:pt>
                <c:pt idx="8768">
                  <c:v>1</c:v>
                </c:pt>
                <c:pt idx="8769">
                  <c:v>1</c:v>
                </c:pt>
                <c:pt idx="8770">
                  <c:v>1</c:v>
                </c:pt>
                <c:pt idx="8771">
                  <c:v>1</c:v>
                </c:pt>
                <c:pt idx="8772">
                  <c:v>1</c:v>
                </c:pt>
                <c:pt idx="8773">
                  <c:v>1</c:v>
                </c:pt>
                <c:pt idx="8774">
                  <c:v>1</c:v>
                </c:pt>
                <c:pt idx="8775">
                  <c:v>1</c:v>
                </c:pt>
                <c:pt idx="8776">
                  <c:v>1</c:v>
                </c:pt>
                <c:pt idx="8777">
                  <c:v>1</c:v>
                </c:pt>
                <c:pt idx="8778">
                  <c:v>1</c:v>
                </c:pt>
                <c:pt idx="8779">
                  <c:v>1</c:v>
                </c:pt>
                <c:pt idx="8780">
                  <c:v>1</c:v>
                </c:pt>
                <c:pt idx="8781">
                  <c:v>1</c:v>
                </c:pt>
                <c:pt idx="8782">
                  <c:v>0.75</c:v>
                </c:pt>
                <c:pt idx="8783">
                  <c:v>1</c:v>
                </c:pt>
                <c:pt idx="8784">
                  <c:v>1</c:v>
                </c:pt>
                <c:pt idx="8785">
                  <c:v>1</c:v>
                </c:pt>
                <c:pt idx="8786">
                  <c:v>1</c:v>
                </c:pt>
                <c:pt idx="8787">
                  <c:v>0.5</c:v>
                </c:pt>
                <c:pt idx="8788">
                  <c:v>1</c:v>
                </c:pt>
                <c:pt idx="8789">
                  <c:v>1</c:v>
                </c:pt>
                <c:pt idx="8790">
                  <c:v>1</c:v>
                </c:pt>
                <c:pt idx="8791">
                  <c:v>1</c:v>
                </c:pt>
                <c:pt idx="8792">
                  <c:v>1</c:v>
                </c:pt>
                <c:pt idx="8793">
                  <c:v>1</c:v>
                </c:pt>
                <c:pt idx="8794">
                  <c:v>1</c:v>
                </c:pt>
                <c:pt idx="8795">
                  <c:v>1</c:v>
                </c:pt>
                <c:pt idx="8796">
                  <c:v>1</c:v>
                </c:pt>
                <c:pt idx="8797">
                  <c:v>1</c:v>
                </c:pt>
                <c:pt idx="8798">
                  <c:v>1</c:v>
                </c:pt>
                <c:pt idx="8799">
                  <c:v>1</c:v>
                </c:pt>
                <c:pt idx="8800">
                  <c:v>1</c:v>
                </c:pt>
                <c:pt idx="8801">
                  <c:v>1</c:v>
                </c:pt>
                <c:pt idx="8802">
                  <c:v>1</c:v>
                </c:pt>
                <c:pt idx="8803">
                  <c:v>1</c:v>
                </c:pt>
                <c:pt idx="8804">
                  <c:v>1</c:v>
                </c:pt>
                <c:pt idx="8805">
                  <c:v>1</c:v>
                </c:pt>
                <c:pt idx="8806">
                  <c:v>1</c:v>
                </c:pt>
                <c:pt idx="8807">
                  <c:v>0.5</c:v>
                </c:pt>
                <c:pt idx="8808">
                  <c:v>1</c:v>
                </c:pt>
                <c:pt idx="8809">
                  <c:v>1</c:v>
                </c:pt>
                <c:pt idx="8810">
                  <c:v>1</c:v>
                </c:pt>
                <c:pt idx="8811">
                  <c:v>1</c:v>
                </c:pt>
                <c:pt idx="8812">
                  <c:v>1</c:v>
                </c:pt>
                <c:pt idx="8813">
                  <c:v>1</c:v>
                </c:pt>
                <c:pt idx="8814">
                  <c:v>0.75</c:v>
                </c:pt>
                <c:pt idx="8815">
                  <c:v>0.5</c:v>
                </c:pt>
                <c:pt idx="8816">
                  <c:v>1</c:v>
                </c:pt>
                <c:pt idx="8817">
                  <c:v>1</c:v>
                </c:pt>
                <c:pt idx="8818">
                  <c:v>1</c:v>
                </c:pt>
                <c:pt idx="8819">
                  <c:v>1</c:v>
                </c:pt>
                <c:pt idx="8820">
                  <c:v>1</c:v>
                </c:pt>
                <c:pt idx="8821">
                  <c:v>1</c:v>
                </c:pt>
                <c:pt idx="8822">
                  <c:v>1</c:v>
                </c:pt>
                <c:pt idx="8823">
                  <c:v>1</c:v>
                </c:pt>
                <c:pt idx="8824">
                  <c:v>1</c:v>
                </c:pt>
                <c:pt idx="8825">
                  <c:v>1</c:v>
                </c:pt>
                <c:pt idx="8826">
                  <c:v>1</c:v>
                </c:pt>
                <c:pt idx="8827">
                  <c:v>1</c:v>
                </c:pt>
                <c:pt idx="8828">
                  <c:v>0.75</c:v>
                </c:pt>
                <c:pt idx="8829">
                  <c:v>1</c:v>
                </c:pt>
                <c:pt idx="8830">
                  <c:v>1</c:v>
                </c:pt>
                <c:pt idx="8831">
                  <c:v>1</c:v>
                </c:pt>
                <c:pt idx="8832">
                  <c:v>1</c:v>
                </c:pt>
                <c:pt idx="8833">
                  <c:v>0.5</c:v>
                </c:pt>
                <c:pt idx="8834">
                  <c:v>1</c:v>
                </c:pt>
                <c:pt idx="8835">
                  <c:v>1</c:v>
                </c:pt>
                <c:pt idx="8836">
                  <c:v>1</c:v>
                </c:pt>
                <c:pt idx="8837">
                  <c:v>1</c:v>
                </c:pt>
                <c:pt idx="8838">
                  <c:v>1</c:v>
                </c:pt>
                <c:pt idx="8839">
                  <c:v>1</c:v>
                </c:pt>
                <c:pt idx="8840">
                  <c:v>1</c:v>
                </c:pt>
                <c:pt idx="8841">
                  <c:v>1</c:v>
                </c:pt>
                <c:pt idx="8842">
                  <c:v>1</c:v>
                </c:pt>
                <c:pt idx="8843">
                  <c:v>1</c:v>
                </c:pt>
                <c:pt idx="8844">
                  <c:v>1</c:v>
                </c:pt>
                <c:pt idx="8845">
                  <c:v>1</c:v>
                </c:pt>
                <c:pt idx="8846">
                  <c:v>1</c:v>
                </c:pt>
                <c:pt idx="8847">
                  <c:v>1</c:v>
                </c:pt>
                <c:pt idx="8848">
                  <c:v>1</c:v>
                </c:pt>
                <c:pt idx="8849">
                  <c:v>0.75</c:v>
                </c:pt>
                <c:pt idx="8850">
                  <c:v>1</c:v>
                </c:pt>
                <c:pt idx="8851">
                  <c:v>1</c:v>
                </c:pt>
                <c:pt idx="8852">
                  <c:v>1</c:v>
                </c:pt>
                <c:pt idx="8853">
                  <c:v>1</c:v>
                </c:pt>
                <c:pt idx="8854">
                  <c:v>1</c:v>
                </c:pt>
                <c:pt idx="8855">
                  <c:v>1</c:v>
                </c:pt>
                <c:pt idx="8856">
                  <c:v>1</c:v>
                </c:pt>
                <c:pt idx="8857">
                  <c:v>1</c:v>
                </c:pt>
                <c:pt idx="8858">
                  <c:v>1</c:v>
                </c:pt>
                <c:pt idx="8859">
                  <c:v>1</c:v>
                </c:pt>
                <c:pt idx="8860">
                  <c:v>1</c:v>
                </c:pt>
                <c:pt idx="8861">
                  <c:v>1</c:v>
                </c:pt>
                <c:pt idx="8862">
                  <c:v>1</c:v>
                </c:pt>
                <c:pt idx="8863">
                  <c:v>1</c:v>
                </c:pt>
                <c:pt idx="8864">
                  <c:v>1</c:v>
                </c:pt>
                <c:pt idx="8865">
                  <c:v>1</c:v>
                </c:pt>
                <c:pt idx="8866">
                  <c:v>1</c:v>
                </c:pt>
                <c:pt idx="8867">
                  <c:v>1</c:v>
                </c:pt>
                <c:pt idx="8868">
                  <c:v>1</c:v>
                </c:pt>
                <c:pt idx="8869">
                  <c:v>1</c:v>
                </c:pt>
                <c:pt idx="8870">
                  <c:v>1</c:v>
                </c:pt>
                <c:pt idx="8871">
                  <c:v>1</c:v>
                </c:pt>
                <c:pt idx="8872">
                  <c:v>1</c:v>
                </c:pt>
                <c:pt idx="8873">
                  <c:v>1</c:v>
                </c:pt>
                <c:pt idx="8874">
                  <c:v>0.75</c:v>
                </c:pt>
                <c:pt idx="8875">
                  <c:v>1</c:v>
                </c:pt>
                <c:pt idx="8876">
                  <c:v>1</c:v>
                </c:pt>
                <c:pt idx="8877">
                  <c:v>1</c:v>
                </c:pt>
                <c:pt idx="8878">
                  <c:v>1</c:v>
                </c:pt>
                <c:pt idx="8879">
                  <c:v>1</c:v>
                </c:pt>
                <c:pt idx="8880">
                  <c:v>1</c:v>
                </c:pt>
                <c:pt idx="8881">
                  <c:v>1</c:v>
                </c:pt>
                <c:pt idx="8882">
                  <c:v>1</c:v>
                </c:pt>
                <c:pt idx="8883">
                  <c:v>1</c:v>
                </c:pt>
                <c:pt idx="8884">
                  <c:v>1</c:v>
                </c:pt>
                <c:pt idx="8885">
                  <c:v>1</c:v>
                </c:pt>
                <c:pt idx="8886">
                  <c:v>1</c:v>
                </c:pt>
                <c:pt idx="8887">
                  <c:v>1</c:v>
                </c:pt>
                <c:pt idx="8888">
                  <c:v>1</c:v>
                </c:pt>
                <c:pt idx="8889">
                  <c:v>1</c:v>
                </c:pt>
                <c:pt idx="8890">
                  <c:v>1</c:v>
                </c:pt>
                <c:pt idx="8891">
                  <c:v>1</c:v>
                </c:pt>
                <c:pt idx="8892">
                  <c:v>1</c:v>
                </c:pt>
                <c:pt idx="8893">
                  <c:v>1</c:v>
                </c:pt>
                <c:pt idx="8894">
                  <c:v>1</c:v>
                </c:pt>
                <c:pt idx="8895">
                  <c:v>1</c:v>
                </c:pt>
                <c:pt idx="8896">
                  <c:v>1</c:v>
                </c:pt>
                <c:pt idx="8897">
                  <c:v>1</c:v>
                </c:pt>
                <c:pt idx="8898">
                  <c:v>1</c:v>
                </c:pt>
                <c:pt idx="8899">
                  <c:v>1</c:v>
                </c:pt>
                <c:pt idx="8900">
                  <c:v>1</c:v>
                </c:pt>
                <c:pt idx="8901">
                  <c:v>1</c:v>
                </c:pt>
                <c:pt idx="8902">
                  <c:v>1</c:v>
                </c:pt>
                <c:pt idx="8903">
                  <c:v>1</c:v>
                </c:pt>
                <c:pt idx="8904">
                  <c:v>1</c:v>
                </c:pt>
                <c:pt idx="8905">
                  <c:v>1</c:v>
                </c:pt>
                <c:pt idx="8906">
                  <c:v>1</c:v>
                </c:pt>
                <c:pt idx="8907">
                  <c:v>1</c:v>
                </c:pt>
                <c:pt idx="8908">
                  <c:v>1</c:v>
                </c:pt>
                <c:pt idx="8909">
                  <c:v>1</c:v>
                </c:pt>
                <c:pt idx="8910">
                  <c:v>1</c:v>
                </c:pt>
                <c:pt idx="8911">
                  <c:v>1</c:v>
                </c:pt>
                <c:pt idx="8912">
                  <c:v>1</c:v>
                </c:pt>
                <c:pt idx="8913">
                  <c:v>1</c:v>
                </c:pt>
                <c:pt idx="8914">
                  <c:v>1</c:v>
                </c:pt>
                <c:pt idx="8915">
                  <c:v>1</c:v>
                </c:pt>
                <c:pt idx="8916">
                  <c:v>1</c:v>
                </c:pt>
                <c:pt idx="8917">
                  <c:v>1</c:v>
                </c:pt>
                <c:pt idx="8918">
                  <c:v>1</c:v>
                </c:pt>
                <c:pt idx="8919">
                  <c:v>1</c:v>
                </c:pt>
                <c:pt idx="8920">
                  <c:v>1</c:v>
                </c:pt>
                <c:pt idx="8921">
                  <c:v>1</c:v>
                </c:pt>
                <c:pt idx="8922">
                  <c:v>1</c:v>
                </c:pt>
                <c:pt idx="8923">
                  <c:v>0.75</c:v>
                </c:pt>
                <c:pt idx="8924">
                  <c:v>1</c:v>
                </c:pt>
                <c:pt idx="8925">
                  <c:v>1</c:v>
                </c:pt>
                <c:pt idx="8926">
                  <c:v>1</c:v>
                </c:pt>
                <c:pt idx="8927">
                  <c:v>1</c:v>
                </c:pt>
                <c:pt idx="8928">
                  <c:v>1</c:v>
                </c:pt>
                <c:pt idx="8929">
                  <c:v>1</c:v>
                </c:pt>
                <c:pt idx="8930">
                  <c:v>1</c:v>
                </c:pt>
                <c:pt idx="8931">
                  <c:v>1</c:v>
                </c:pt>
                <c:pt idx="8932">
                  <c:v>1</c:v>
                </c:pt>
                <c:pt idx="8933">
                  <c:v>1</c:v>
                </c:pt>
                <c:pt idx="8934">
                  <c:v>1</c:v>
                </c:pt>
                <c:pt idx="8935">
                  <c:v>1</c:v>
                </c:pt>
                <c:pt idx="8936">
                  <c:v>1</c:v>
                </c:pt>
                <c:pt idx="8937">
                  <c:v>1</c:v>
                </c:pt>
                <c:pt idx="8938">
                  <c:v>1</c:v>
                </c:pt>
                <c:pt idx="8939">
                  <c:v>1</c:v>
                </c:pt>
                <c:pt idx="8940">
                  <c:v>1</c:v>
                </c:pt>
                <c:pt idx="8941">
                  <c:v>1</c:v>
                </c:pt>
                <c:pt idx="8942">
                  <c:v>1</c:v>
                </c:pt>
                <c:pt idx="8943">
                  <c:v>1</c:v>
                </c:pt>
                <c:pt idx="8944">
                  <c:v>1</c:v>
                </c:pt>
                <c:pt idx="8945">
                  <c:v>1</c:v>
                </c:pt>
                <c:pt idx="8946">
                  <c:v>1</c:v>
                </c:pt>
                <c:pt idx="8947">
                  <c:v>1</c:v>
                </c:pt>
                <c:pt idx="8948">
                  <c:v>1</c:v>
                </c:pt>
                <c:pt idx="8949">
                  <c:v>1</c:v>
                </c:pt>
                <c:pt idx="8950">
                  <c:v>1</c:v>
                </c:pt>
                <c:pt idx="8951">
                  <c:v>1</c:v>
                </c:pt>
                <c:pt idx="8952">
                  <c:v>1</c:v>
                </c:pt>
                <c:pt idx="8953">
                  <c:v>1</c:v>
                </c:pt>
                <c:pt idx="8954">
                  <c:v>1</c:v>
                </c:pt>
                <c:pt idx="8955">
                  <c:v>1</c:v>
                </c:pt>
                <c:pt idx="8956">
                  <c:v>1</c:v>
                </c:pt>
                <c:pt idx="8957">
                  <c:v>1</c:v>
                </c:pt>
                <c:pt idx="8958">
                  <c:v>1</c:v>
                </c:pt>
                <c:pt idx="8959">
                  <c:v>1</c:v>
                </c:pt>
                <c:pt idx="8960">
                  <c:v>1</c:v>
                </c:pt>
                <c:pt idx="8961">
                  <c:v>1</c:v>
                </c:pt>
                <c:pt idx="8962">
                  <c:v>1</c:v>
                </c:pt>
                <c:pt idx="8963">
                  <c:v>1</c:v>
                </c:pt>
                <c:pt idx="8964">
                  <c:v>1</c:v>
                </c:pt>
                <c:pt idx="8965">
                  <c:v>1</c:v>
                </c:pt>
                <c:pt idx="8966">
                  <c:v>1</c:v>
                </c:pt>
                <c:pt idx="8967">
                  <c:v>1</c:v>
                </c:pt>
                <c:pt idx="8968">
                  <c:v>1</c:v>
                </c:pt>
                <c:pt idx="8969">
                  <c:v>1</c:v>
                </c:pt>
                <c:pt idx="8970">
                  <c:v>1</c:v>
                </c:pt>
                <c:pt idx="8971">
                  <c:v>1</c:v>
                </c:pt>
                <c:pt idx="8972">
                  <c:v>1</c:v>
                </c:pt>
                <c:pt idx="8973">
                  <c:v>1</c:v>
                </c:pt>
                <c:pt idx="8974">
                  <c:v>1</c:v>
                </c:pt>
                <c:pt idx="8975">
                  <c:v>1</c:v>
                </c:pt>
                <c:pt idx="8976">
                  <c:v>1</c:v>
                </c:pt>
                <c:pt idx="8977">
                  <c:v>1</c:v>
                </c:pt>
                <c:pt idx="8978">
                  <c:v>1</c:v>
                </c:pt>
                <c:pt idx="8979">
                  <c:v>1</c:v>
                </c:pt>
                <c:pt idx="8980">
                  <c:v>1</c:v>
                </c:pt>
                <c:pt idx="8981">
                  <c:v>1</c:v>
                </c:pt>
                <c:pt idx="8982">
                  <c:v>0.75</c:v>
                </c:pt>
                <c:pt idx="8983">
                  <c:v>1</c:v>
                </c:pt>
                <c:pt idx="8984">
                  <c:v>1</c:v>
                </c:pt>
                <c:pt idx="8985">
                  <c:v>1</c:v>
                </c:pt>
                <c:pt idx="8986">
                  <c:v>1</c:v>
                </c:pt>
                <c:pt idx="8987">
                  <c:v>0.5</c:v>
                </c:pt>
                <c:pt idx="8988">
                  <c:v>1</c:v>
                </c:pt>
                <c:pt idx="8989">
                  <c:v>1</c:v>
                </c:pt>
                <c:pt idx="8990">
                  <c:v>1</c:v>
                </c:pt>
                <c:pt idx="8991">
                  <c:v>1</c:v>
                </c:pt>
                <c:pt idx="8992">
                  <c:v>1</c:v>
                </c:pt>
                <c:pt idx="8993">
                  <c:v>1</c:v>
                </c:pt>
                <c:pt idx="8994">
                  <c:v>1</c:v>
                </c:pt>
                <c:pt idx="8995">
                  <c:v>1</c:v>
                </c:pt>
                <c:pt idx="8996">
                  <c:v>1</c:v>
                </c:pt>
                <c:pt idx="8997">
                  <c:v>1</c:v>
                </c:pt>
                <c:pt idx="8998">
                  <c:v>1</c:v>
                </c:pt>
                <c:pt idx="8999">
                  <c:v>0.75</c:v>
                </c:pt>
                <c:pt idx="9000">
                  <c:v>1</c:v>
                </c:pt>
                <c:pt idx="9001">
                  <c:v>1</c:v>
                </c:pt>
                <c:pt idx="9002">
                  <c:v>1</c:v>
                </c:pt>
                <c:pt idx="9003">
                  <c:v>1</c:v>
                </c:pt>
                <c:pt idx="9004">
                  <c:v>1</c:v>
                </c:pt>
                <c:pt idx="9005">
                  <c:v>1</c:v>
                </c:pt>
                <c:pt idx="9006">
                  <c:v>1</c:v>
                </c:pt>
                <c:pt idx="9007">
                  <c:v>1</c:v>
                </c:pt>
                <c:pt idx="9008">
                  <c:v>1</c:v>
                </c:pt>
                <c:pt idx="9009">
                  <c:v>1</c:v>
                </c:pt>
                <c:pt idx="9010">
                  <c:v>1</c:v>
                </c:pt>
                <c:pt idx="9011">
                  <c:v>1</c:v>
                </c:pt>
                <c:pt idx="9012">
                  <c:v>1</c:v>
                </c:pt>
                <c:pt idx="9013">
                  <c:v>1</c:v>
                </c:pt>
                <c:pt idx="9014">
                  <c:v>1</c:v>
                </c:pt>
                <c:pt idx="9015">
                  <c:v>1</c:v>
                </c:pt>
                <c:pt idx="9016">
                  <c:v>1</c:v>
                </c:pt>
                <c:pt idx="9017">
                  <c:v>1</c:v>
                </c:pt>
                <c:pt idx="9018">
                  <c:v>1</c:v>
                </c:pt>
                <c:pt idx="9019">
                  <c:v>1</c:v>
                </c:pt>
                <c:pt idx="9020">
                  <c:v>1</c:v>
                </c:pt>
                <c:pt idx="9021">
                  <c:v>1</c:v>
                </c:pt>
                <c:pt idx="9022">
                  <c:v>1</c:v>
                </c:pt>
                <c:pt idx="9023">
                  <c:v>1</c:v>
                </c:pt>
                <c:pt idx="9024">
                  <c:v>1</c:v>
                </c:pt>
                <c:pt idx="9025">
                  <c:v>1</c:v>
                </c:pt>
                <c:pt idx="9026">
                  <c:v>1</c:v>
                </c:pt>
                <c:pt idx="9027">
                  <c:v>1</c:v>
                </c:pt>
                <c:pt idx="9028">
                  <c:v>1</c:v>
                </c:pt>
                <c:pt idx="9029">
                  <c:v>0.5</c:v>
                </c:pt>
                <c:pt idx="9030">
                  <c:v>1</c:v>
                </c:pt>
                <c:pt idx="9031">
                  <c:v>1</c:v>
                </c:pt>
                <c:pt idx="9032">
                  <c:v>1</c:v>
                </c:pt>
                <c:pt idx="9033">
                  <c:v>1</c:v>
                </c:pt>
                <c:pt idx="9034">
                  <c:v>1</c:v>
                </c:pt>
                <c:pt idx="9035">
                  <c:v>1</c:v>
                </c:pt>
                <c:pt idx="9036">
                  <c:v>1</c:v>
                </c:pt>
                <c:pt idx="9037">
                  <c:v>1</c:v>
                </c:pt>
                <c:pt idx="9038">
                  <c:v>1</c:v>
                </c:pt>
                <c:pt idx="9039">
                  <c:v>1</c:v>
                </c:pt>
                <c:pt idx="9040">
                  <c:v>1</c:v>
                </c:pt>
                <c:pt idx="9041">
                  <c:v>1</c:v>
                </c:pt>
                <c:pt idx="9042">
                  <c:v>1</c:v>
                </c:pt>
                <c:pt idx="9043">
                  <c:v>1</c:v>
                </c:pt>
                <c:pt idx="9044">
                  <c:v>1</c:v>
                </c:pt>
                <c:pt idx="9045">
                  <c:v>1</c:v>
                </c:pt>
                <c:pt idx="9046">
                  <c:v>1</c:v>
                </c:pt>
                <c:pt idx="9047">
                  <c:v>1</c:v>
                </c:pt>
                <c:pt idx="9048">
                  <c:v>1</c:v>
                </c:pt>
                <c:pt idx="9049">
                  <c:v>1</c:v>
                </c:pt>
                <c:pt idx="9050">
                  <c:v>1</c:v>
                </c:pt>
                <c:pt idx="9051">
                  <c:v>1</c:v>
                </c:pt>
                <c:pt idx="9052">
                  <c:v>1</c:v>
                </c:pt>
                <c:pt idx="9053">
                  <c:v>1</c:v>
                </c:pt>
                <c:pt idx="9054">
                  <c:v>1</c:v>
                </c:pt>
                <c:pt idx="9055">
                  <c:v>1</c:v>
                </c:pt>
                <c:pt idx="9056">
                  <c:v>1</c:v>
                </c:pt>
                <c:pt idx="9057">
                  <c:v>1</c:v>
                </c:pt>
                <c:pt idx="9058">
                  <c:v>1</c:v>
                </c:pt>
                <c:pt idx="9059">
                  <c:v>1</c:v>
                </c:pt>
                <c:pt idx="9060">
                  <c:v>1</c:v>
                </c:pt>
                <c:pt idx="9061">
                  <c:v>1</c:v>
                </c:pt>
                <c:pt idx="9062">
                  <c:v>1</c:v>
                </c:pt>
                <c:pt idx="9063">
                  <c:v>1</c:v>
                </c:pt>
                <c:pt idx="9064">
                  <c:v>1</c:v>
                </c:pt>
                <c:pt idx="9065">
                  <c:v>1</c:v>
                </c:pt>
                <c:pt idx="9066">
                  <c:v>1</c:v>
                </c:pt>
                <c:pt idx="9067">
                  <c:v>0.75</c:v>
                </c:pt>
                <c:pt idx="9068">
                  <c:v>1</c:v>
                </c:pt>
                <c:pt idx="9069">
                  <c:v>1</c:v>
                </c:pt>
                <c:pt idx="9070">
                  <c:v>1</c:v>
                </c:pt>
                <c:pt idx="9071">
                  <c:v>1</c:v>
                </c:pt>
                <c:pt idx="9072">
                  <c:v>1</c:v>
                </c:pt>
                <c:pt idx="9073">
                  <c:v>1</c:v>
                </c:pt>
                <c:pt idx="9074">
                  <c:v>1</c:v>
                </c:pt>
                <c:pt idx="9075">
                  <c:v>1</c:v>
                </c:pt>
                <c:pt idx="9076">
                  <c:v>1</c:v>
                </c:pt>
                <c:pt idx="9077">
                  <c:v>1</c:v>
                </c:pt>
                <c:pt idx="9078">
                  <c:v>1</c:v>
                </c:pt>
                <c:pt idx="9079">
                  <c:v>1</c:v>
                </c:pt>
                <c:pt idx="9080">
                  <c:v>1</c:v>
                </c:pt>
                <c:pt idx="9081">
                  <c:v>1</c:v>
                </c:pt>
                <c:pt idx="9082">
                  <c:v>1</c:v>
                </c:pt>
                <c:pt idx="9083">
                  <c:v>1</c:v>
                </c:pt>
                <c:pt idx="9084">
                  <c:v>1</c:v>
                </c:pt>
                <c:pt idx="9085">
                  <c:v>1</c:v>
                </c:pt>
                <c:pt idx="9086">
                  <c:v>1</c:v>
                </c:pt>
                <c:pt idx="9087">
                  <c:v>1</c:v>
                </c:pt>
                <c:pt idx="9088">
                  <c:v>1</c:v>
                </c:pt>
                <c:pt idx="9089">
                  <c:v>1</c:v>
                </c:pt>
                <c:pt idx="9090">
                  <c:v>1</c:v>
                </c:pt>
                <c:pt idx="9091">
                  <c:v>1</c:v>
                </c:pt>
                <c:pt idx="9092">
                  <c:v>1</c:v>
                </c:pt>
                <c:pt idx="9093">
                  <c:v>1</c:v>
                </c:pt>
                <c:pt idx="9094">
                  <c:v>1</c:v>
                </c:pt>
                <c:pt idx="9095">
                  <c:v>1</c:v>
                </c:pt>
                <c:pt idx="9096">
                  <c:v>1</c:v>
                </c:pt>
                <c:pt idx="9097">
                  <c:v>1</c:v>
                </c:pt>
                <c:pt idx="9098">
                  <c:v>1</c:v>
                </c:pt>
                <c:pt idx="9099">
                  <c:v>1</c:v>
                </c:pt>
                <c:pt idx="9100">
                  <c:v>1</c:v>
                </c:pt>
                <c:pt idx="9101">
                  <c:v>1</c:v>
                </c:pt>
                <c:pt idx="9102">
                  <c:v>1</c:v>
                </c:pt>
                <c:pt idx="9103">
                  <c:v>1</c:v>
                </c:pt>
                <c:pt idx="9104">
                  <c:v>1</c:v>
                </c:pt>
                <c:pt idx="9105">
                  <c:v>1</c:v>
                </c:pt>
                <c:pt idx="9106">
                  <c:v>1</c:v>
                </c:pt>
                <c:pt idx="9107">
                  <c:v>1</c:v>
                </c:pt>
                <c:pt idx="9108">
                  <c:v>1</c:v>
                </c:pt>
                <c:pt idx="9109">
                  <c:v>1</c:v>
                </c:pt>
                <c:pt idx="9110">
                  <c:v>1</c:v>
                </c:pt>
                <c:pt idx="9111">
                  <c:v>1</c:v>
                </c:pt>
                <c:pt idx="9112">
                  <c:v>1</c:v>
                </c:pt>
                <c:pt idx="9113">
                  <c:v>1</c:v>
                </c:pt>
                <c:pt idx="9114">
                  <c:v>1</c:v>
                </c:pt>
                <c:pt idx="9115">
                  <c:v>1</c:v>
                </c:pt>
                <c:pt idx="9116">
                  <c:v>1</c:v>
                </c:pt>
                <c:pt idx="9117">
                  <c:v>1</c:v>
                </c:pt>
                <c:pt idx="9118">
                  <c:v>1</c:v>
                </c:pt>
                <c:pt idx="9119">
                  <c:v>1</c:v>
                </c:pt>
                <c:pt idx="9120">
                  <c:v>1</c:v>
                </c:pt>
                <c:pt idx="9121">
                  <c:v>1</c:v>
                </c:pt>
                <c:pt idx="9122">
                  <c:v>1</c:v>
                </c:pt>
                <c:pt idx="9123">
                  <c:v>1</c:v>
                </c:pt>
                <c:pt idx="9124">
                  <c:v>1</c:v>
                </c:pt>
                <c:pt idx="9125">
                  <c:v>1</c:v>
                </c:pt>
                <c:pt idx="9126">
                  <c:v>1</c:v>
                </c:pt>
                <c:pt idx="9127">
                  <c:v>1</c:v>
                </c:pt>
                <c:pt idx="9128">
                  <c:v>1</c:v>
                </c:pt>
                <c:pt idx="9129">
                  <c:v>1</c:v>
                </c:pt>
                <c:pt idx="9130">
                  <c:v>1</c:v>
                </c:pt>
                <c:pt idx="9131">
                  <c:v>1</c:v>
                </c:pt>
                <c:pt idx="9132">
                  <c:v>1</c:v>
                </c:pt>
                <c:pt idx="9133">
                  <c:v>1</c:v>
                </c:pt>
                <c:pt idx="9134">
                  <c:v>1</c:v>
                </c:pt>
                <c:pt idx="9135">
                  <c:v>1</c:v>
                </c:pt>
                <c:pt idx="9136">
                  <c:v>1</c:v>
                </c:pt>
                <c:pt idx="9137">
                  <c:v>1</c:v>
                </c:pt>
                <c:pt idx="9138">
                  <c:v>1</c:v>
                </c:pt>
                <c:pt idx="9139">
                  <c:v>1</c:v>
                </c:pt>
                <c:pt idx="9140">
                  <c:v>1</c:v>
                </c:pt>
                <c:pt idx="9141">
                  <c:v>1</c:v>
                </c:pt>
                <c:pt idx="9142">
                  <c:v>1</c:v>
                </c:pt>
                <c:pt idx="9143">
                  <c:v>1</c:v>
                </c:pt>
                <c:pt idx="9144">
                  <c:v>1</c:v>
                </c:pt>
                <c:pt idx="9145">
                  <c:v>1</c:v>
                </c:pt>
                <c:pt idx="9146">
                  <c:v>1</c:v>
                </c:pt>
                <c:pt idx="9147">
                  <c:v>1</c:v>
                </c:pt>
                <c:pt idx="9148">
                  <c:v>1</c:v>
                </c:pt>
                <c:pt idx="9149">
                  <c:v>1</c:v>
                </c:pt>
                <c:pt idx="9150">
                  <c:v>1</c:v>
                </c:pt>
                <c:pt idx="9151">
                  <c:v>1</c:v>
                </c:pt>
                <c:pt idx="9152">
                  <c:v>1</c:v>
                </c:pt>
                <c:pt idx="9153">
                  <c:v>1</c:v>
                </c:pt>
                <c:pt idx="9154">
                  <c:v>1</c:v>
                </c:pt>
                <c:pt idx="9155">
                  <c:v>0.25</c:v>
                </c:pt>
                <c:pt idx="9156">
                  <c:v>1</c:v>
                </c:pt>
                <c:pt idx="9157">
                  <c:v>1</c:v>
                </c:pt>
                <c:pt idx="9158">
                  <c:v>1</c:v>
                </c:pt>
                <c:pt idx="9159">
                  <c:v>1</c:v>
                </c:pt>
                <c:pt idx="9160">
                  <c:v>1</c:v>
                </c:pt>
                <c:pt idx="9161">
                  <c:v>1</c:v>
                </c:pt>
                <c:pt idx="9162">
                  <c:v>1</c:v>
                </c:pt>
                <c:pt idx="9163">
                  <c:v>1</c:v>
                </c:pt>
                <c:pt idx="9164">
                  <c:v>1</c:v>
                </c:pt>
                <c:pt idx="9165">
                  <c:v>1</c:v>
                </c:pt>
                <c:pt idx="9166">
                  <c:v>1</c:v>
                </c:pt>
                <c:pt idx="9167">
                  <c:v>1</c:v>
                </c:pt>
                <c:pt idx="9168">
                  <c:v>1</c:v>
                </c:pt>
                <c:pt idx="9169">
                  <c:v>1</c:v>
                </c:pt>
                <c:pt idx="9170">
                  <c:v>1</c:v>
                </c:pt>
                <c:pt idx="9171">
                  <c:v>1</c:v>
                </c:pt>
                <c:pt idx="9172">
                  <c:v>1</c:v>
                </c:pt>
                <c:pt idx="9173">
                  <c:v>1</c:v>
                </c:pt>
                <c:pt idx="9174">
                  <c:v>1</c:v>
                </c:pt>
                <c:pt idx="9175">
                  <c:v>1</c:v>
                </c:pt>
                <c:pt idx="9176">
                  <c:v>1</c:v>
                </c:pt>
                <c:pt idx="9177">
                  <c:v>1</c:v>
                </c:pt>
                <c:pt idx="9178">
                  <c:v>1</c:v>
                </c:pt>
                <c:pt idx="9179">
                  <c:v>1</c:v>
                </c:pt>
                <c:pt idx="9180">
                  <c:v>1</c:v>
                </c:pt>
                <c:pt idx="9181">
                  <c:v>1</c:v>
                </c:pt>
                <c:pt idx="9182">
                  <c:v>1</c:v>
                </c:pt>
                <c:pt idx="9183">
                  <c:v>1</c:v>
                </c:pt>
                <c:pt idx="9184">
                  <c:v>1</c:v>
                </c:pt>
                <c:pt idx="9185">
                  <c:v>1</c:v>
                </c:pt>
                <c:pt idx="9186">
                  <c:v>1</c:v>
                </c:pt>
                <c:pt idx="9187">
                  <c:v>1</c:v>
                </c:pt>
                <c:pt idx="9188">
                  <c:v>1</c:v>
                </c:pt>
                <c:pt idx="9189">
                  <c:v>1</c:v>
                </c:pt>
                <c:pt idx="9190">
                  <c:v>1</c:v>
                </c:pt>
                <c:pt idx="9191">
                  <c:v>1</c:v>
                </c:pt>
                <c:pt idx="9192">
                  <c:v>1</c:v>
                </c:pt>
                <c:pt idx="9193">
                  <c:v>1</c:v>
                </c:pt>
                <c:pt idx="9194">
                  <c:v>1</c:v>
                </c:pt>
                <c:pt idx="9195">
                  <c:v>1</c:v>
                </c:pt>
                <c:pt idx="9196">
                  <c:v>1</c:v>
                </c:pt>
                <c:pt idx="9197">
                  <c:v>1</c:v>
                </c:pt>
                <c:pt idx="9198">
                  <c:v>1</c:v>
                </c:pt>
                <c:pt idx="9199">
                  <c:v>1</c:v>
                </c:pt>
                <c:pt idx="9200">
                  <c:v>1</c:v>
                </c:pt>
                <c:pt idx="9201">
                  <c:v>1</c:v>
                </c:pt>
                <c:pt idx="9202">
                  <c:v>1</c:v>
                </c:pt>
                <c:pt idx="9203">
                  <c:v>1</c:v>
                </c:pt>
                <c:pt idx="9204">
                  <c:v>1</c:v>
                </c:pt>
                <c:pt idx="9205">
                  <c:v>1</c:v>
                </c:pt>
                <c:pt idx="9206">
                  <c:v>1</c:v>
                </c:pt>
                <c:pt idx="9207">
                  <c:v>1</c:v>
                </c:pt>
                <c:pt idx="9208">
                  <c:v>1</c:v>
                </c:pt>
                <c:pt idx="9209">
                  <c:v>1</c:v>
                </c:pt>
                <c:pt idx="9210">
                  <c:v>1</c:v>
                </c:pt>
                <c:pt idx="9211">
                  <c:v>1</c:v>
                </c:pt>
                <c:pt idx="9212">
                  <c:v>1</c:v>
                </c:pt>
                <c:pt idx="9213">
                  <c:v>1</c:v>
                </c:pt>
                <c:pt idx="9214">
                  <c:v>1</c:v>
                </c:pt>
                <c:pt idx="9215">
                  <c:v>1</c:v>
                </c:pt>
                <c:pt idx="9216">
                  <c:v>1</c:v>
                </c:pt>
                <c:pt idx="9217">
                  <c:v>1</c:v>
                </c:pt>
                <c:pt idx="9218">
                  <c:v>1</c:v>
                </c:pt>
                <c:pt idx="9219">
                  <c:v>0.5</c:v>
                </c:pt>
                <c:pt idx="9220">
                  <c:v>1</c:v>
                </c:pt>
                <c:pt idx="9221">
                  <c:v>1</c:v>
                </c:pt>
                <c:pt idx="9222">
                  <c:v>1</c:v>
                </c:pt>
                <c:pt idx="9223">
                  <c:v>0.75</c:v>
                </c:pt>
                <c:pt idx="9224">
                  <c:v>1</c:v>
                </c:pt>
                <c:pt idx="9225">
                  <c:v>1</c:v>
                </c:pt>
                <c:pt idx="9226">
                  <c:v>1</c:v>
                </c:pt>
                <c:pt idx="9227">
                  <c:v>1</c:v>
                </c:pt>
                <c:pt idx="9228">
                  <c:v>1</c:v>
                </c:pt>
                <c:pt idx="9229">
                  <c:v>1</c:v>
                </c:pt>
                <c:pt idx="9230">
                  <c:v>1</c:v>
                </c:pt>
                <c:pt idx="9231">
                  <c:v>1</c:v>
                </c:pt>
                <c:pt idx="9232">
                  <c:v>1</c:v>
                </c:pt>
                <c:pt idx="9233">
                  <c:v>1</c:v>
                </c:pt>
                <c:pt idx="9234">
                  <c:v>1</c:v>
                </c:pt>
                <c:pt idx="9235">
                  <c:v>1</c:v>
                </c:pt>
                <c:pt idx="9236">
                  <c:v>1</c:v>
                </c:pt>
                <c:pt idx="9237">
                  <c:v>1</c:v>
                </c:pt>
                <c:pt idx="9238">
                  <c:v>1</c:v>
                </c:pt>
                <c:pt idx="9239">
                  <c:v>1</c:v>
                </c:pt>
                <c:pt idx="9240">
                  <c:v>1</c:v>
                </c:pt>
                <c:pt idx="9241">
                  <c:v>1</c:v>
                </c:pt>
                <c:pt idx="9242">
                  <c:v>1</c:v>
                </c:pt>
                <c:pt idx="9243">
                  <c:v>1</c:v>
                </c:pt>
                <c:pt idx="9244">
                  <c:v>1</c:v>
                </c:pt>
                <c:pt idx="9245">
                  <c:v>1</c:v>
                </c:pt>
                <c:pt idx="9246">
                  <c:v>1</c:v>
                </c:pt>
                <c:pt idx="9247">
                  <c:v>1</c:v>
                </c:pt>
                <c:pt idx="9248">
                  <c:v>1</c:v>
                </c:pt>
                <c:pt idx="9249">
                  <c:v>1</c:v>
                </c:pt>
                <c:pt idx="9250">
                  <c:v>1</c:v>
                </c:pt>
                <c:pt idx="9251">
                  <c:v>1</c:v>
                </c:pt>
                <c:pt idx="9252">
                  <c:v>1</c:v>
                </c:pt>
                <c:pt idx="9253">
                  <c:v>1</c:v>
                </c:pt>
                <c:pt idx="9254">
                  <c:v>1</c:v>
                </c:pt>
                <c:pt idx="9255">
                  <c:v>1</c:v>
                </c:pt>
                <c:pt idx="9256">
                  <c:v>1</c:v>
                </c:pt>
                <c:pt idx="9257">
                  <c:v>1</c:v>
                </c:pt>
                <c:pt idx="9258">
                  <c:v>1</c:v>
                </c:pt>
                <c:pt idx="9259">
                  <c:v>1</c:v>
                </c:pt>
                <c:pt idx="9260">
                  <c:v>1</c:v>
                </c:pt>
                <c:pt idx="9261">
                  <c:v>1</c:v>
                </c:pt>
                <c:pt idx="9262">
                  <c:v>1</c:v>
                </c:pt>
                <c:pt idx="9263">
                  <c:v>1</c:v>
                </c:pt>
                <c:pt idx="9264">
                  <c:v>1</c:v>
                </c:pt>
                <c:pt idx="9265">
                  <c:v>1</c:v>
                </c:pt>
                <c:pt idx="9266">
                  <c:v>1</c:v>
                </c:pt>
                <c:pt idx="9267">
                  <c:v>1</c:v>
                </c:pt>
                <c:pt idx="9268">
                  <c:v>1</c:v>
                </c:pt>
                <c:pt idx="9269">
                  <c:v>1</c:v>
                </c:pt>
                <c:pt idx="9270">
                  <c:v>1</c:v>
                </c:pt>
                <c:pt idx="9271">
                  <c:v>1</c:v>
                </c:pt>
                <c:pt idx="9272">
                  <c:v>1</c:v>
                </c:pt>
                <c:pt idx="9273">
                  <c:v>1</c:v>
                </c:pt>
                <c:pt idx="9274">
                  <c:v>1</c:v>
                </c:pt>
                <c:pt idx="9275">
                  <c:v>1</c:v>
                </c:pt>
                <c:pt idx="9276">
                  <c:v>1</c:v>
                </c:pt>
                <c:pt idx="9277">
                  <c:v>1</c:v>
                </c:pt>
                <c:pt idx="9278">
                  <c:v>1</c:v>
                </c:pt>
                <c:pt idx="9279">
                  <c:v>1</c:v>
                </c:pt>
                <c:pt idx="9280">
                  <c:v>1</c:v>
                </c:pt>
                <c:pt idx="9281">
                  <c:v>1</c:v>
                </c:pt>
                <c:pt idx="9282">
                  <c:v>1</c:v>
                </c:pt>
                <c:pt idx="9283">
                  <c:v>1</c:v>
                </c:pt>
                <c:pt idx="9284">
                  <c:v>1</c:v>
                </c:pt>
                <c:pt idx="9285">
                  <c:v>1</c:v>
                </c:pt>
                <c:pt idx="9286">
                  <c:v>1</c:v>
                </c:pt>
                <c:pt idx="9287">
                  <c:v>1</c:v>
                </c:pt>
                <c:pt idx="9288">
                  <c:v>1</c:v>
                </c:pt>
                <c:pt idx="9289">
                  <c:v>1</c:v>
                </c:pt>
                <c:pt idx="9290">
                  <c:v>1</c:v>
                </c:pt>
                <c:pt idx="9291">
                  <c:v>1</c:v>
                </c:pt>
                <c:pt idx="9292">
                  <c:v>1</c:v>
                </c:pt>
                <c:pt idx="9293">
                  <c:v>1</c:v>
                </c:pt>
                <c:pt idx="9294">
                  <c:v>1</c:v>
                </c:pt>
                <c:pt idx="9295">
                  <c:v>1</c:v>
                </c:pt>
                <c:pt idx="9296">
                  <c:v>1</c:v>
                </c:pt>
                <c:pt idx="9297">
                  <c:v>1</c:v>
                </c:pt>
                <c:pt idx="9298">
                  <c:v>1</c:v>
                </c:pt>
                <c:pt idx="9299">
                  <c:v>1</c:v>
                </c:pt>
                <c:pt idx="9300">
                  <c:v>1</c:v>
                </c:pt>
                <c:pt idx="9301">
                  <c:v>1</c:v>
                </c:pt>
                <c:pt idx="9302">
                  <c:v>1</c:v>
                </c:pt>
                <c:pt idx="9303">
                  <c:v>1</c:v>
                </c:pt>
                <c:pt idx="9304">
                  <c:v>1</c:v>
                </c:pt>
                <c:pt idx="9305">
                  <c:v>1</c:v>
                </c:pt>
                <c:pt idx="9306">
                  <c:v>1</c:v>
                </c:pt>
                <c:pt idx="9307">
                  <c:v>1</c:v>
                </c:pt>
                <c:pt idx="9308">
                  <c:v>1</c:v>
                </c:pt>
                <c:pt idx="9309">
                  <c:v>1</c:v>
                </c:pt>
                <c:pt idx="9310">
                  <c:v>1</c:v>
                </c:pt>
                <c:pt idx="9311">
                  <c:v>1</c:v>
                </c:pt>
                <c:pt idx="9312">
                  <c:v>1</c:v>
                </c:pt>
                <c:pt idx="9313">
                  <c:v>1</c:v>
                </c:pt>
                <c:pt idx="9314">
                  <c:v>1</c:v>
                </c:pt>
                <c:pt idx="9315">
                  <c:v>1</c:v>
                </c:pt>
                <c:pt idx="9316">
                  <c:v>1</c:v>
                </c:pt>
                <c:pt idx="9317">
                  <c:v>1</c:v>
                </c:pt>
                <c:pt idx="9318">
                  <c:v>1</c:v>
                </c:pt>
                <c:pt idx="9319">
                  <c:v>1</c:v>
                </c:pt>
                <c:pt idx="9320">
                  <c:v>1</c:v>
                </c:pt>
                <c:pt idx="9321">
                  <c:v>1</c:v>
                </c:pt>
                <c:pt idx="9322">
                  <c:v>1</c:v>
                </c:pt>
                <c:pt idx="9323">
                  <c:v>1</c:v>
                </c:pt>
                <c:pt idx="9324">
                  <c:v>1</c:v>
                </c:pt>
                <c:pt idx="9325">
                  <c:v>1</c:v>
                </c:pt>
                <c:pt idx="9326">
                  <c:v>1</c:v>
                </c:pt>
                <c:pt idx="9327">
                  <c:v>1</c:v>
                </c:pt>
                <c:pt idx="9328">
                  <c:v>1</c:v>
                </c:pt>
                <c:pt idx="9329">
                  <c:v>1</c:v>
                </c:pt>
                <c:pt idx="9330">
                  <c:v>1</c:v>
                </c:pt>
                <c:pt idx="9331">
                  <c:v>1</c:v>
                </c:pt>
                <c:pt idx="9332">
                  <c:v>1</c:v>
                </c:pt>
                <c:pt idx="9333">
                  <c:v>1</c:v>
                </c:pt>
                <c:pt idx="9334">
                  <c:v>1</c:v>
                </c:pt>
                <c:pt idx="9335">
                  <c:v>1</c:v>
                </c:pt>
                <c:pt idx="9336">
                  <c:v>1</c:v>
                </c:pt>
                <c:pt idx="9337">
                  <c:v>1</c:v>
                </c:pt>
                <c:pt idx="9338">
                  <c:v>1</c:v>
                </c:pt>
                <c:pt idx="9339">
                  <c:v>1</c:v>
                </c:pt>
                <c:pt idx="9340">
                  <c:v>1</c:v>
                </c:pt>
                <c:pt idx="9341">
                  <c:v>1</c:v>
                </c:pt>
                <c:pt idx="9342">
                  <c:v>1</c:v>
                </c:pt>
                <c:pt idx="9343">
                  <c:v>1</c:v>
                </c:pt>
                <c:pt idx="9344">
                  <c:v>1</c:v>
                </c:pt>
                <c:pt idx="9345">
                  <c:v>1</c:v>
                </c:pt>
                <c:pt idx="9346">
                  <c:v>1</c:v>
                </c:pt>
                <c:pt idx="9347">
                  <c:v>1</c:v>
                </c:pt>
                <c:pt idx="9348">
                  <c:v>1</c:v>
                </c:pt>
                <c:pt idx="9349">
                  <c:v>0.75</c:v>
                </c:pt>
                <c:pt idx="9350">
                  <c:v>1</c:v>
                </c:pt>
                <c:pt idx="9351">
                  <c:v>1</c:v>
                </c:pt>
                <c:pt idx="9352">
                  <c:v>1</c:v>
                </c:pt>
                <c:pt idx="9353">
                  <c:v>1</c:v>
                </c:pt>
                <c:pt idx="9354">
                  <c:v>1</c:v>
                </c:pt>
                <c:pt idx="9355">
                  <c:v>1</c:v>
                </c:pt>
                <c:pt idx="9356">
                  <c:v>1</c:v>
                </c:pt>
                <c:pt idx="9357">
                  <c:v>1</c:v>
                </c:pt>
                <c:pt idx="9358">
                  <c:v>1</c:v>
                </c:pt>
                <c:pt idx="9359">
                  <c:v>1</c:v>
                </c:pt>
                <c:pt idx="9360">
                  <c:v>1</c:v>
                </c:pt>
                <c:pt idx="9361">
                  <c:v>1</c:v>
                </c:pt>
                <c:pt idx="9362">
                  <c:v>1</c:v>
                </c:pt>
                <c:pt idx="9363">
                  <c:v>1</c:v>
                </c:pt>
                <c:pt idx="9364">
                  <c:v>1</c:v>
                </c:pt>
                <c:pt idx="9365">
                  <c:v>1</c:v>
                </c:pt>
                <c:pt idx="9366">
                  <c:v>1</c:v>
                </c:pt>
                <c:pt idx="9367">
                  <c:v>1</c:v>
                </c:pt>
                <c:pt idx="9368">
                  <c:v>1</c:v>
                </c:pt>
                <c:pt idx="9369">
                  <c:v>1</c:v>
                </c:pt>
                <c:pt idx="9370">
                  <c:v>1</c:v>
                </c:pt>
                <c:pt idx="9371">
                  <c:v>1</c:v>
                </c:pt>
                <c:pt idx="9372">
                  <c:v>1</c:v>
                </c:pt>
                <c:pt idx="9373">
                  <c:v>1</c:v>
                </c:pt>
                <c:pt idx="9374">
                  <c:v>1</c:v>
                </c:pt>
                <c:pt idx="9375">
                  <c:v>1</c:v>
                </c:pt>
                <c:pt idx="9376">
                  <c:v>1</c:v>
                </c:pt>
                <c:pt idx="9377">
                  <c:v>1</c:v>
                </c:pt>
                <c:pt idx="9378">
                  <c:v>1</c:v>
                </c:pt>
                <c:pt idx="9379">
                  <c:v>1</c:v>
                </c:pt>
                <c:pt idx="9380">
                  <c:v>1</c:v>
                </c:pt>
                <c:pt idx="9381">
                  <c:v>1</c:v>
                </c:pt>
                <c:pt idx="9382">
                  <c:v>1</c:v>
                </c:pt>
                <c:pt idx="9383">
                  <c:v>1</c:v>
                </c:pt>
                <c:pt idx="9384">
                  <c:v>1</c:v>
                </c:pt>
                <c:pt idx="9385">
                  <c:v>1</c:v>
                </c:pt>
                <c:pt idx="9386">
                  <c:v>1</c:v>
                </c:pt>
                <c:pt idx="9387">
                  <c:v>1</c:v>
                </c:pt>
                <c:pt idx="9388">
                  <c:v>1</c:v>
                </c:pt>
                <c:pt idx="9389">
                  <c:v>1</c:v>
                </c:pt>
                <c:pt idx="9390">
                  <c:v>1</c:v>
                </c:pt>
                <c:pt idx="9391">
                  <c:v>1</c:v>
                </c:pt>
                <c:pt idx="9392">
                  <c:v>1</c:v>
                </c:pt>
                <c:pt idx="9393">
                  <c:v>1</c:v>
                </c:pt>
                <c:pt idx="9394">
                  <c:v>1</c:v>
                </c:pt>
                <c:pt idx="9395">
                  <c:v>1</c:v>
                </c:pt>
                <c:pt idx="9396">
                  <c:v>1</c:v>
                </c:pt>
                <c:pt idx="9397">
                  <c:v>1</c:v>
                </c:pt>
                <c:pt idx="9398">
                  <c:v>1</c:v>
                </c:pt>
                <c:pt idx="9399">
                  <c:v>1</c:v>
                </c:pt>
                <c:pt idx="9400">
                  <c:v>1</c:v>
                </c:pt>
                <c:pt idx="9401">
                  <c:v>1</c:v>
                </c:pt>
                <c:pt idx="9402">
                  <c:v>1</c:v>
                </c:pt>
                <c:pt idx="9403">
                  <c:v>1</c:v>
                </c:pt>
                <c:pt idx="9404">
                  <c:v>1</c:v>
                </c:pt>
                <c:pt idx="9405">
                  <c:v>1</c:v>
                </c:pt>
                <c:pt idx="9406">
                  <c:v>1</c:v>
                </c:pt>
                <c:pt idx="9407">
                  <c:v>1</c:v>
                </c:pt>
                <c:pt idx="9408">
                  <c:v>1</c:v>
                </c:pt>
                <c:pt idx="9409">
                  <c:v>1</c:v>
                </c:pt>
                <c:pt idx="9410">
                  <c:v>1</c:v>
                </c:pt>
                <c:pt idx="9411">
                  <c:v>1</c:v>
                </c:pt>
                <c:pt idx="9412">
                  <c:v>1</c:v>
                </c:pt>
                <c:pt idx="9413">
                  <c:v>1</c:v>
                </c:pt>
                <c:pt idx="9414">
                  <c:v>1</c:v>
                </c:pt>
                <c:pt idx="9415">
                  <c:v>1</c:v>
                </c:pt>
                <c:pt idx="9416">
                  <c:v>0.5</c:v>
                </c:pt>
                <c:pt idx="9417">
                  <c:v>1</c:v>
                </c:pt>
                <c:pt idx="9418">
                  <c:v>1</c:v>
                </c:pt>
                <c:pt idx="9419">
                  <c:v>1</c:v>
                </c:pt>
                <c:pt idx="9420">
                  <c:v>1</c:v>
                </c:pt>
                <c:pt idx="9421">
                  <c:v>1</c:v>
                </c:pt>
                <c:pt idx="9422">
                  <c:v>1</c:v>
                </c:pt>
                <c:pt idx="9423">
                  <c:v>1</c:v>
                </c:pt>
                <c:pt idx="9424">
                  <c:v>1</c:v>
                </c:pt>
                <c:pt idx="9425">
                  <c:v>1</c:v>
                </c:pt>
                <c:pt idx="9426">
                  <c:v>1</c:v>
                </c:pt>
                <c:pt idx="9427">
                  <c:v>1</c:v>
                </c:pt>
                <c:pt idx="9428">
                  <c:v>1</c:v>
                </c:pt>
                <c:pt idx="9429">
                  <c:v>1</c:v>
                </c:pt>
                <c:pt idx="9430">
                  <c:v>1</c:v>
                </c:pt>
                <c:pt idx="9431">
                  <c:v>1</c:v>
                </c:pt>
                <c:pt idx="9432">
                  <c:v>1</c:v>
                </c:pt>
                <c:pt idx="9433">
                  <c:v>1</c:v>
                </c:pt>
                <c:pt idx="9434">
                  <c:v>1</c:v>
                </c:pt>
                <c:pt idx="9435">
                  <c:v>1</c:v>
                </c:pt>
                <c:pt idx="9436">
                  <c:v>1</c:v>
                </c:pt>
                <c:pt idx="9437">
                  <c:v>1</c:v>
                </c:pt>
                <c:pt idx="9438">
                  <c:v>1</c:v>
                </c:pt>
                <c:pt idx="9439">
                  <c:v>1</c:v>
                </c:pt>
                <c:pt idx="9440">
                  <c:v>1</c:v>
                </c:pt>
                <c:pt idx="9441">
                  <c:v>1</c:v>
                </c:pt>
                <c:pt idx="9442">
                  <c:v>1</c:v>
                </c:pt>
                <c:pt idx="9443">
                  <c:v>1</c:v>
                </c:pt>
                <c:pt idx="9444">
                  <c:v>1</c:v>
                </c:pt>
                <c:pt idx="9445">
                  <c:v>1</c:v>
                </c:pt>
                <c:pt idx="9446">
                  <c:v>1</c:v>
                </c:pt>
                <c:pt idx="9447">
                  <c:v>1</c:v>
                </c:pt>
                <c:pt idx="9448">
                  <c:v>1</c:v>
                </c:pt>
                <c:pt idx="9449">
                  <c:v>1</c:v>
                </c:pt>
                <c:pt idx="9450">
                  <c:v>1</c:v>
                </c:pt>
                <c:pt idx="9451">
                  <c:v>1</c:v>
                </c:pt>
                <c:pt idx="9452">
                  <c:v>1</c:v>
                </c:pt>
                <c:pt idx="9453">
                  <c:v>1</c:v>
                </c:pt>
                <c:pt idx="9454">
                  <c:v>1</c:v>
                </c:pt>
                <c:pt idx="9455">
                  <c:v>1</c:v>
                </c:pt>
                <c:pt idx="9456">
                  <c:v>1</c:v>
                </c:pt>
                <c:pt idx="9457">
                  <c:v>1</c:v>
                </c:pt>
                <c:pt idx="9458">
                  <c:v>0.5</c:v>
                </c:pt>
                <c:pt idx="9459">
                  <c:v>1</c:v>
                </c:pt>
                <c:pt idx="9460">
                  <c:v>1</c:v>
                </c:pt>
                <c:pt idx="9461">
                  <c:v>1</c:v>
                </c:pt>
                <c:pt idx="9462">
                  <c:v>1</c:v>
                </c:pt>
                <c:pt idx="9463">
                  <c:v>1</c:v>
                </c:pt>
                <c:pt idx="9464">
                  <c:v>1</c:v>
                </c:pt>
                <c:pt idx="9465">
                  <c:v>1</c:v>
                </c:pt>
                <c:pt idx="9466">
                  <c:v>1</c:v>
                </c:pt>
                <c:pt idx="9467">
                  <c:v>1</c:v>
                </c:pt>
                <c:pt idx="9468">
                  <c:v>1</c:v>
                </c:pt>
                <c:pt idx="9469">
                  <c:v>1</c:v>
                </c:pt>
                <c:pt idx="9470">
                  <c:v>1</c:v>
                </c:pt>
                <c:pt idx="9471">
                  <c:v>0.75</c:v>
                </c:pt>
                <c:pt idx="9472">
                  <c:v>1</c:v>
                </c:pt>
                <c:pt idx="9473">
                  <c:v>1</c:v>
                </c:pt>
                <c:pt idx="9474">
                  <c:v>1</c:v>
                </c:pt>
                <c:pt idx="9475">
                  <c:v>1</c:v>
                </c:pt>
                <c:pt idx="9476">
                  <c:v>1</c:v>
                </c:pt>
                <c:pt idx="9477">
                  <c:v>1</c:v>
                </c:pt>
                <c:pt idx="9478">
                  <c:v>1</c:v>
                </c:pt>
                <c:pt idx="9479">
                  <c:v>1</c:v>
                </c:pt>
                <c:pt idx="9480">
                  <c:v>1</c:v>
                </c:pt>
                <c:pt idx="9481">
                  <c:v>1</c:v>
                </c:pt>
                <c:pt idx="9482">
                  <c:v>1</c:v>
                </c:pt>
                <c:pt idx="9483">
                  <c:v>1</c:v>
                </c:pt>
                <c:pt idx="9484">
                  <c:v>1</c:v>
                </c:pt>
                <c:pt idx="9485">
                  <c:v>1</c:v>
                </c:pt>
                <c:pt idx="9486">
                  <c:v>1</c:v>
                </c:pt>
                <c:pt idx="9487">
                  <c:v>1</c:v>
                </c:pt>
                <c:pt idx="9488">
                  <c:v>1</c:v>
                </c:pt>
                <c:pt idx="9489">
                  <c:v>1</c:v>
                </c:pt>
                <c:pt idx="9490">
                  <c:v>1</c:v>
                </c:pt>
                <c:pt idx="9491">
                  <c:v>1</c:v>
                </c:pt>
                <c:pt idx="9492">
                  <c:v>1</c:v>
                </c:pt>
                <c:pt idx="9493">
                  <c:v>1</c:v>
                </c:pt>
                <c:pt idx="9494">
                  <c:v>1</c:v>
                </c:pt>
                <c:pt idx="9495">
                  <c:v>1</c:v>
                </c:pt>
                <c:pt idx="9496">
                  <c:v>1</c:v>
                </c:pt>
                <c:pt idx="9497">
                  <c:v>1</c:v>
                </c:pt>
                <c:pt idx="9498">
                  <c:v>1</c:v>
                </c:pt>
                <c:pt idx="9499">
                  <c:v>1</c:v>
                </c:pt>
                <c:pt idx="9500">
                  <c:v>1</c:v>
                </c:pt>
                <c:pt idx="9501">
                  <c:v>1</c:v>
                </c:pt>
                <c:pt idx="9502">
                  <c:v>1</c:v>
                </c:pt>
                <c:pt idx="9503">
                  <c:v>1</c:v>
                </c:pt>
                <c:pt idx="9504">
                  <c:v>1</c:v>
                </c:pt>
                <c:pt idx="9505">
                  <c:v>1</c:v>
                </c:pt>
                <c:pt idx="9506">
                  <c:v>1</c:v>
                </c:pt>
                <c:pt idx="9507">
                  <c:v>1</c:v>
                </c:pt>
                <c:pt idx="9508">
                  <c:v>1</c:v>
                </c:pt>
                <c:pt idx="9509">
                  <c:v>1</c:v>
                </c:pt>
                <c:pt idx="9510">
                  <c:v>1</c:v>
                </c:pt>
                <c:pt idx="9511">
                  <c:v>1</c:v>
                </c:pt>
                <c:pt idx="9512">
                  <c:v>1</c:v>
                </c:pt>
                <c:pt idx="9513">
                  <c:v>1</c:v>
                </c:pt>
                <c:pt idx="9514">
                  <c:v>1</c:v>
                </c:pt>
                <c:pt idx="9515">
                  <c:v>1</c:v>
                </c:pt>
                <c:pt idx="9516">
                  <c:v>1</c:v>
                </c:pt>
                <c:pt idx="9517">
                  <c:v>1</c:v>
                </c:pt>
                <c:pt idx="9518">
                  <c:v>1</c:v>
                </c:pt>
                <c:pt idx="9519">
                  <c:v>1</c:v>
                </c:pt>
                <c:pt idx="9520">
                  <c:v>1</c:v>
                </c:pt>
                <c:pt idx="9521">
                  <c:v>1</c:v>
                </c:pt>
                <c:pt idx="9522">
                  <c:v>1</c:v>
                </c:pt>
                <c:pt idx="9523">
                  <c:v>1</c:v>
                </c:pt>
                <c:pt idx="9524">
                  <c:v>1</c:v>
                </c:pt>
                <c:pt idx="9525">
                  <c:v>1</c:v>
                </c:pt>
                <c:pt idx="9526">
                  <c:v>1</c:v>
                </c:pt>
                <c:pt idx="9527">
                  <c:v>1</c:v>
                </c:pt>
                <c:pt idx="9528">
                  <c:v>1</c:v>
                </c:pt>
                <c:pt idx="9529">
                  <c:v>1</c:v>
                </c:pt>
                <c:pt idx="9530">
                  <c:v>1</c:v>
                </c:pt>
                <c:pt idx="9531">
                  <c:v>1</c:v>
                </c:pt>
                <c:pt idx="9532">
                  <c:v>1</c:v>
                </c:pt>
                <c:pt idx="9533">
                  <c:v>1</c:v>
                </c:pt>
                <c:pt idx="9534">
                  <c:v>1</c:v>
                </c:pt>
                <c:pt idx="9535">
                  <c:v>1</c:v>
                </c:pt>
                <c:pt idx="9536">
                  <c:v>1</c:v>
                </c:pt>
                <c:pt idx="9537">
                  <c:v>1</c:v>
                </c:pt>
                <c:pt idx="9538">
                  <c:v>1</c:v>
                </c:pt>
                <c:pt idx="9539">
                  <c:v>1</c:v>
                </c:pt>
                <c:pt idx="9540">
                  <c:v>1</c:v>
                </c:pt>
                <c:pt idx="9541">
                  <c:v>1</c:v>
                </c:pt>
                <c:pt idx="9542">
                  <c:v>1</c:v>
                </c:pt>
                <c:pt idx="9543">
                  <c:v>1</c:v>
                </c:pt>
                <c:pt idx="9544">
                  <c:v>1</c:v>
                </c:pt>
                <c:pt idx="9545">
                  <c:v>1</c:v>
                </c:pt>
                <c:pt idx="9546">
                  <c:v>1</c:v>
                </c:pt>
                <c:pt idx="9547">
                  <c:v>1</c:v>
                </c:pt>
                <c:pt idx="9548">
                  <c:v>1</c:v>
                </c:pt>
                <c:pt idx="9549">
                  <c:v>1</c:v>
                </c:pt>
                <c:pt idx="9550">
                  <c:v>1</c:v>
                </c:pt>
                <c:pt idx="9551">
                  <c:v>1</c:v>
                </c:pt>
                <c:pt idx="9552">
                  <c:v>1</c:v>
                </c:pt>
                <c:pt idx="9553">
                  <c:v>1</c:v>
                </c:pt>
                <c:pt idx="9554">
                  <c:v>1</c:v>
                </c:pt>
                <c:pt idx="9555">
                  <c:v>1</c:v>
                </c:pt>
                <c:pt idx="9556">
                  <c:v>1</c:v>
                </c:pt>
                <c:pt idx="9557">
                  <c:v>1</c:v>
                </c:pt>
                <c:pt idx="9558">
                  <c:v>1</c:v>
                </c:pt>
                <c:pt idx="9559">
                  <c:v>1</c:v>
                </c:pt>
                <c:pt idx="9560">
                  <c:v>1</c:v>
                </c:pt>
                <c:pt idx="9561">
                  <c:v>1</c:v>
                </c:pt>
                <c:pt idx="9562">
                  <c:v>1</c:v>
                </c:pt>
                <c:pt idx="9563">
                  <c:v>1</c:v>
                </c:pt>
                <c:pt idx="9564">
                  <c:v>1</c:v>
                </c:pt>
                <c:pt idx="9565">
                  <c:v>1</c:v>
                </c:pt>
                <c:pt idx="9566">
                  <c:v>1</c:v>
                </c:pt>
                <c:pt idx="9567">
                  <c:v>1</c:v>
                </c:pt>
                <c:pt idx="9568">
                  <c:v>1</c:v>
                </c:pt>
                <c:pt idx="9569">
                  <c:v>1</c:v>
                </c:pt>
                <c:pt idx="9570">
                  <c:v>1</c:v>
                </c:pt>
                <c:pt idx="9571">
                  <c:v>1</c:v>
                </c:pt>
                <c:pt idx="9572">
                  <c:v>1</c:v>
                </c:pt>
                <c:pt idx="9573">
                  <c:v>1</c:v>
                </c:pt>
                <c:pt idx="9574">
                  <c:v>1</c:v>
                </c:pt>
                <c:pt idx="9575">
                  <c:v>1</c:v>
                </c:pt>
                <c:pt idx="9576">
                  <c:v>1</c:v>
                </c:pt>
                <c:pt idx="9577">
                  <c:v>1</c:v>
                </c:pt>
                <c:pt idx="9578">
                  <c:v>1</c:v>
                </c:pt>
                <c:pt idx="9579">
                  <c:v>1</c:v>
                </c:pt>
                <c:pt idx="9580">
                  <c:v>1</c:v>
                </c:pt>
                <c:pt idx="9581">
                  <c:v>1</c:v>
                </c:pt>
                <c:pt idx="9582">
                  <c:v>1</c:v>
                </c:pt>
                <c:pt idx="9583">
                  <c:v>1</c:v>
                </c:pt>
                <c:pt idx="9584">
                  <c:v>1</c:v>
                </c:pt>
                <c:pt idx="9585">
                  <c:v>1</c:v>
                </c:pt>
                <c:pt idx="9586">
                  <c:v>1</c:v>
                </c:pt>
                <c:pt idx="9587">
                  <c:v>1</c:v>
                </c:pt>
                <c:pt idx="9588">
                  <c:v>1</c:v>
                </c:pt>
                <c:pt idx="9589">
                  <c:v>1</c:v>
                </c:pt>
                <c:pt idx="9590">
                  <c:v>1</c:v>
                </c:pt>
                <c:pt idx="9591">
                  <c:v>1</c:v>
                </c:pt>
                <c:pt idx="9592">
                  <c:v>1</c:v>
                </c:pt>
                <c:pt idx="9593">
                  <c:v>1</c:v>
                </c:pt>
                <c:pt idx="9594">
                  <c:v>1</c:v>
                </c:pt>
                <c:pt idx="9595">
                  <c:v>1</c:v>
                </c:pt>
                <c:pt idx="9596">
                  <c:v>1</c:v>
                </c:pt>
                <c:pt idx="9597">
                  <c:v>1</c:v>
                </c:pt>
                <c:pt idx="9598">
                  <c:v>1</c:v>
                </c:pt>
                <c:pt idx="9599">
                  <c:v>1</c:v>
                </c:pt>
                <c:pt idx="9600">
                  <c:v>1</c:v>
                </c:pt>
                <c:pt idx="9601">
                  <c:v>1</c:v>
                </c:pt>
                <c:pt idx="9602">
                  <c:v>1</c:v>
                </c:pt>
                <c:pt idx="9603">
                  <c:v>1</c:v>
                </c:pt>
                <c:pt idx="9604">
                  <c:v>1</c:v>
                </c:pt>
                <c:pt idx="9605">
                  <c:v>1</c:v>
                </c:pt>
                <c:pt idx="9606">
                  <c:v>1</c:v>
                </c:pt>
                <c:pt idx="9607">
                  <c:v>1</c:v>
                </c:pt>
                <c:pt idx="9608">
                  <c:v>1</c:v>
                </c:pt>
                <c:pt idx="9609">
                  <c:v>1</c:v>
                </c:pt>
                <c:pt idx="9610">
                  <c:v>1</c:v>
                </c:pt>
                <c:pt idx="9611">
                  <c:v>1</c:v>
                </c:pt>
                <c:pt idx="9612">
                  <c:v>1</c:v>
                </c:pt>
                <c:pt idx="9613">
                  <c:v>1</c:v>
                </c:pt>
                <c:pt idx="9614">
                  <c:v>1</c:v>
                </c:pt>
                <c:pt idx="9615">
                  <c:v>1</c:v>
                </c:pt>
                <c:pt idx="9616">
                  <c:v>1</c:v>
                </c:pt>
                <c:pt idx="9617">
                  <c:v>1</c:v>
                </c:pt>
                <c:pt idx="9618">
                  <c:v>1</c:v>
                </c:pt>
                <c:pt idx="9619">
                  <c:v>1</c:v>
                </c:pt>
                <c:pt idx="9620">
                  <c:v>1</c:v>
                </c:pt>
                <c:pt idx="9621">
                  <c:v>1</c:v>
                </c:pt>
                <c:pt idx="9622">
                  <c:v>1</c:v>
                </c:pt>
                <c:pt idx="9623">
                  <c:v>1</c:v>
                </c:pt>
                <c:pt idx="9624">
                  <c:v>1</c:v>
                </c:pt>
                <c:pt idx="9625">
                  <c:v>1</c:v>
                </c:pt>
                <c:pt idx="9626">
                  <c:v>1</c:v>
                </c:pt>
                <c:pt idx="9627">
                  <c:v>1</c:v>
                </c:pt>
                <c:pt idx="9628">
                  <c:v>1</c:v>
                </c:pt>
                <c:pt idx="9629">
                  <c:v>1</c:v>
                </c:pt>
                <c:pt idx="9630">
                  <c:v>1</c:v>
                </c:pt>
                <c:pt idx="9631">
                  <c:v>1</c:v>
                </c:pt>
                <c:pt idx="9632">
                  <c:v>1</c:v>
                </c:pt>
                <c:pt idx="9633">
                  <c:v>1</c:v>
                </c:pt>
                <c:pt idx="9634">
                  <c:v>1</c:v>
                </c:pt>
                <c:pt idx="9635">
                  <c:v>1</c:v>
                </c:pt>
                <c:pt idx="9636">
                  <c:v>1</c:v>
                </c:pt>
                <c:pt idx="9637">
                  <c:v>1</c:v>
                </c:pt>
                <c:pt idx="9638">
                  <c:v>1</c:v>
                </c:pt>
                <c:pt idx="9639">
                  <c:v>1</c:v>
                </c:pt>
                <c:pt idx="9640">
                  <c:v>1</c:v>
                </c:pt>
                <c:pt idx="9641">
                  <c:v>1</c:v>
                </c:pt>
                <c:pt idx="9642">
                  <c:v>1</c:v>
                </c:pt>
                <c:pt idx="9643">
                  <c:v>1</c:v>
                </c:pt>
                <c:pt idx="9644">
                  <c:v>1</c:v>
                </c:pt>
                <c:pt idx="9645">
                  <c:v>1</c:v>
                </c:pt>
                <c:pt idx="9646">
                  <c:v>1</c:v>
                </c:pt>
                <c:pt idx="9647">
                  <c:v>1</c:v>
                </c:pt>
                <c:pt idx="9648">
                  <c:v>1</c:v>
                </c:pt>
                <c:pt idx="9649">
                  <c:v>1</c:v>
                </c:pt>
                <c:pt idx="9650">
                  <c:v>1</c:v>
                </c:pt>
                <c:pt idx="9651">
                  <c:v>1</c:v>
                </c:pt>
                <c:pt idx="9652">
                  <c:v>1</c:v>
                </c:pt>
                <c:pt idx="9653">
                  <c:v>1</c:v>
                </c:pt>
                <c:pt idx="9654">
                  <c:v>1</c:v>
                </c:pt>
                <c:pt idx="9655">
                  <c:v>1</c:v>
                </c:pt>
                <c:pt idx="9656">
                  <c:v>1</c:v>
                </c:pt>
                <c:pt idx="9657">
                  <c:v>1</c:v>
                </c:pt>
                <c:pt idx="9658">
                  <c:v>1</c:v>
                </c:pt>
                <c:pt idx="9659">
                  <c:v>1</c:v>
                </c:pt>
                <c:pt idx="9660">
                  <c:v>1</c:v>
                </c:pt>
                <c:pt idx="9661">
                  <c:v>1</c:v>
                </c:pt>
                <c:pt idx="9662">
                  <c:v>1</c:v>
                </c:pt>
                <c:pt idx="9663">
                  <c:v>1</c:v>
                </c:pt>
                <c:pt idx="9664">
                  <c:v>1</c:v>
                </c:pt>
                <c:pt idx="9665">
                  <c:v>1</c:v>
                </c:pt>
                <c:pt idx="9666">
                  <c:v>1</c:v>
                </c:pt>
                <c:pt idx="9667">
                  <c:v>1</c:v>
                </c:pt>
                <c:pt idx="9668">
                  <c:v>1</c:v>
                </c:pt>
                <c:pt idx="9669">
                  <c:v>1</c:v>
                </c:pt>
                <c:pt idx="9670">
                  <c:v>1</c:v>
                </c:pt>
                <c:pt idx="9671">
                  <c:v>1</c:v>
                </c:pt>
                <c:pt idx="9672">
                  <c:v>1</c:v>
                </c:pt>
                <c:pt idx="9673">
                  <c:v>1</c:v>
                </c:pt>
                <c:pt idx="9674">
                  <c:v>1</c:v>
                </c:pt>
                <c:pt idx="9675">
                  <c:v>1</c:v>
                </c:pt>
                <c:pt idx="9676">
                  <c:v>1</c:v>
                </c:pt>
                <c:pt idx="9677">
                  <c:v>1</c:v>
                </c:pt>
                <c:pt idx="9678">
                  <c:v>1</c:v>
                </c:pt>
                <c:pt idx="9679">
                  <c:v>1</c:v>
                </c:pt>
                <c:pt idx="9680">
                  <c:v>1</c:v>
                </c:pt>
                <c:pt idx="9681">
                  <c:v>1</c:v>
                </c:pt>
                <c:pt idx="9682">
                  <c:v>1</c:v>
                </c:pt>
                <c:pt idx="9683">
                  <c:v>1</c:v>
                </c:pt>
                <c:pt idx="9684">
                  <c:v>1</c:v>
                </c:pt>
                <c:pt idx="9685">
                  <c:v>1</c:v>
                </c:pt>
                <c:pt idx="9686">
                  <c:v>1</c:v>
                </c:pt>
                <c:pt idx="9687">
                  <c:v>1</c:v>
                </c:pt>
                <c:pt idx="9688">
                  <c:v>1</c:v>
                </c:pt>
                <c:pt idx="9689">
                  <c:v>1</c:v>
                </c:pt>
                <c:pt idx="9690">
                  <c:v>1</c:v>
                </c:pt>
                <c:pt idx="9691">
                  <c:v>1</c:v>
                </c:pt>
                <c:pt idx="9692">
                  <c:v>1</c:v>
                </c:pt>
                <c:pt idx="9693">
                  <c:v>1</c:v>
                </c:pt>
                <c:pt idx="9694">
                  <c:v>1</c:v>
                </c:pt>
                <c:pt idx="9695">
                  <c:v>1</c:v>
                </c:pt>
                <c:pt idx="9696">
                  <c:v>1</c:v>
                </c:pt>
                <c:pt idx="9697">
                  <c:v>1</c:v>
                </c:pt>
                <c:pt idx="9698">
                  <c:v>1</c:v>
                </c:pt>
                <c:pt idx="9699">
                  <c:v>1</c:v>
                </c:pt>
                <c:pt idx="9700">
                  <c:v>1</c:v>
                </c:pt>
                <c:pt idx="9701">
                  <c:v>1</c:v>
                </c:pt>
                <c:pt idx="9702">
                  <c:v>1</c:v>
                </c:pt>
                <c:pt idx="9703">
                  <c:v>1</c:v>
                </c:pt>
                <c:pt idx="9704">
                  <c:v>1</c:v>
                </c:pt>
                <c:pt idx="9705">
                  <c:v>1</c:v>
                </c:pt>
                <c:pt idx="9706">
                  <c:v>1</c:v>
                </c:pt>
                <c:pt idx="9707">
                  <c:v>1</c:v>
                </c:pt>
                <c:pt idx="9708">
                  <c:v>1</c:v>
                </c:pt>
                <c:pt idx="9709">
                  <c:v>1</c:v>
                </c:pt>
                <c:pt idx="9710">
                  <c:v>1</c:v>
                </c:pt>
                <c:pt idx="9711">
                  <c:v>1</c:v>
                </c:pt>
                <c:pt idx="9712">
                  <c:v>1</c:v>
                </c:pt>
                <c:pt idx="9713">
                  <c:v>1</c:v>
                </c:pt>
                <c:pt idx="9714">
                  <c:v>1</c:v>
                </c:pt>
                <c:pt idx="9715">
                  <c:v>1</c:v>
                </c:pt>
                <c:pt idx="9716">
                  <c:v>1</c:v>
                </c:pt>
                <c:pt idx="9717">
                  <c:v>1</c:v>
                </c:pt>
                <c:pt idx="9718">
                  <c:v>1</c:v>
                </c:pt>
                <c:pt idx="9719">
                  <c:v>1</c:v>
                </c:pt>
                <c:pt idx="9720">
                  <c:v>1</c:v>
                </c:pt>
                <c:pt idx="9721">
                  <c:v>1</c:v>
                </c:pt>
                <c:pt idx="9722">
                  <c:v>1</c:v>
                </c:pt>
                <c:pt idx="9723">
                  <c:v>1</c:v>
                </c:pt>
                <c:pt idx="9724">
                  <c:v>1</c:v>
                </c:pt>
                <c:pt idx="9725">
                  <c:v>1</c:v>
                </c:pt>
                <c:pt idx="9726">
                  <c:v>1</c:v>
                </c:pt>
                <c:pt idx="9727">
                  <c:v>1</c:v>
                </c:pt>
                <c:pt idx="9728">
                  <c:v>1</c:v>
                </c:pt>
                <c:pt idx="9729">
                  <c:v>1</c:v>
                </c:pt>
                <c:pt idx="9730">
                  <c:v>1</c:v>
                </c:pt>
                <c:pt idx="9731">
                  <c:v>1</c:v>
                </c:pt>
                <c:pt idx="9732">
                  <c:v>1</c:v>
                </c:pt>
                <c:pt idx="9733">
                  <c:v>1</c:v>
                </c:pt>
                <c:pt idx="9734">
                  <c:v>1</c:v>
                </c:pt>
                <c:pt idx="9735">
                  <c:v>1</c:v>
                </c:pt>
                <c:pt idx="9736">
                  <c:v>1</c:v>
                </c:pt>
                <c:pt idx="9737">
                  <c:v>1</c:v>
                </c:pt>
                <c:pt idx="9738">
                  <c:v>1</c:v>
                </c:pt>
                <c:pt idx="9739">
                  <c:v>1</c:v>
                </c:pt>
                <c:pt idx="9740">
                  <c:v>1</c:v>
                </c:pt>
                <c:pt idx="9741">
                  <c:v>1</c:v>
                </c:pt>
                <c:pt idx="9742">
                  <c:v>1</c:v>
                </c:pt>
                <c:pt idx="9743">
                  <c:v>1</c:v>
                </c:pt>
                <c:pt idx="9744">
                  <c:v>1</c:v>
                </c:pt>
                <c:pt idx="9745">
                  <c:v>1</c:v>
                </c:pt>
                <c:pt idx="9746">
                  <c:v>1</c:v>
                </c:pt>
                <c:pt idx="9747">
                  <c:v>1</c:v>
                </c:pt>
                <c:pt idx="9748">
                  <c:v>1</c:v>
                </c:pt>
                <c:pt idx="9749">
                  <c:v>1</c:v>
                </c:pt>
                <c:pt idx="9750">
                  <c:v>1</c:v>
                </c:pt>
                <c:pt idx="9751">
                  <c:v>1</c:v>
                </c:pt>
                <c:pt idx="9752">
                  <c:v>1</c:v>
                </c:pt>
                <c:pt idx="9753">
                  <c:v>1</c:v>
                </c:pt>
                <c:pt idx="9754">
                  <c:v>1</c:v>
                </c:pt>
                <c:pt idx="9755">
                  <c:v>1</c:v>
                </c:pt>
                <c:pt idx="9756">
                  <c:v>1</c:v>
                </c:pt>
                <c:pt idx="9757">
                  <c:v>1</c:v>
                </c:pt>
                <c:pt idx="9758">
                  <c:v>1</c:v>
                </c:pt>
                <c:pt idx="9759">
                  <c:v>1</c:v>
                </c:pt>
                <c:pt idx="9760">
                  <c:v>1</c:v>
                </c:pt>
                <c:pt idx="9761">
                  <c:v>1</c:v>
                </c:pt>
                <c:pt idx="9762">
                  <c:v>1</c:v>
                </c:pt>
                <c:pt idx="9763">
                  <c:v>1</c:v>
                </c:pt>
                <c:pt idx="9764">
                  <c:v>1</c:v>
                </c:pt>
                <c:pt idx="9765">
                  <c:v>1</c:v>
                </c:pt>
                <c:pt idx="9766">
                  <c:v>1</c:v>
                </c:pt>
                <c:pt idx="9767">
                  <c:v>1</c:v>
                </c:pt>
                <c:pt idx="9768">
                  <c:v>1</c:v>
                </c:pt>
                <c:pt idx="9769">
                  <c:v>1</c:v>
                </c:pt>
                <c:pt idx="9770">
                  <c:v>1</c:v>
                </c:pt>
                <c:pt idx="9771">
                  <c:v>1</c:v>
                </c:pt>
                <c:pt idx="9772">
                  <c:v>1</c:v>
                </c:pt>
                <c:pt idx="9773">
                  <c:v>1</c:v>
                </c:pt>
                <c:pt idx="9774">
                  <c:v>1</c:v>
                </c:pt>
                <c:pt idx="9775">
                  <c:v>1</c:v>
                </c:pt>
                <c:pt idx="9776">
                  <c:v>1</c:v>
                </c:pt>
                <c:pt idx="9777">
                  <c:v>1</c:v>
                </c:pt>
                <c:pt idx="9778">
                  <c:v>1</c:v>
                </c:pt>
                <c:pt idx="9779">
                  <c:v>1</c:v>
                </c:pt>
                <c:pt idx="9780">
                  <c:v>1</c:v>
                </c:pt>
                <c:pt idx="9781">
                  <c:v>1</c:v>
                </c:pt>
                <c:pt idx="9782">
                  <c:v>1</c:v>
                </c:pt>
                <c:pt idx="9783">
                  <c:v>1</c:v>
                </c:pt>
                <c:pt idx="9784">
                  <c:v>1</c:v>
                </c:pt>
                <c:pt idx="9785">
                  <c:v>1</c:v>
                </c:pt>
                <c:pt idx="9786">
                  <c:v>1</c:v>
                </c:pt>
                <c:pt idx="9787">
                  <c:v>1</c:v>
                </c:pt>
                <c:pt idx="9788">
                  <c:v>1</c:v>
                </c:pt>
                <c:pt idx="9789">
                  <c:v>1</c:v>
                </c:pt>
                <c:pt idx="9790">
                  <c:v>1</c:v>
                </c:pt>
                <c:pt idx="9791">
                  <c:v>1</c:v>
                </c:pt>
                <c:pt idx="9792">
                  <c:v>1</c:v>
                </c:pt>
                <c:pt idx="9793">
                  <c:v>1</c:v>
                </c:pt>
                <c:pt idx="9794">
                  <c:v>1</c:v>
                </c:pt>
                <c:pt idx="9795">
                  <c:v>1</c:v>
                </c:pt>
                <c:pt idx="9796">
                  <c:v>1</c:v>
                </c:pt>
                <c:pt idx="9797">
                  <c:v>1</c:v>
                </c:pt>
                <c:pt idx="9798">
                  <c:v>1</c:v>
                </c:pt>
                <c:pt idx="9799">
                  <c:v>1</c:v>
                </c:pt>
                <c:pt idx="9800">
                  <c:v>1</c:v>
                </c:pt>
                <c:pt idx="9801">
                  <c:v>1</c:v>
                </c:pt>
                <c:pt idx="9802">
                  <c:v>1</c:v>
                </c:pt>
                <c:pt idx="9803">
                  <c:v>1</c:v>
                </c:pt>
                <c:pt idx="9804">
                  <c:v>1</c:v>
                </c:pt>
                <c:pt idx="9805">
                  <c:v>1</c:v>
                </c:pt>
                <c:pt idx="9806">
                  <c:v>1</c:v>
                </c:pt>
                <c:pt idx="9807">
                  <c:v>1</c:v>
                </c:pt>
                <c:pt idx="9808">
                  <c:v>1</c:v>
                </c:pt>
                <c:pt idx="9809">
                  <c:v>1</c:v>
                </c:pt>
                <c:pt idx="9810">
                  <c:v>1</c:v>
                </c:pt>
                <c:pt idx="9811">
                  <c:v>1</c:v>
                </c:pt>
                <c:pt idx="9812">
                  <c:v>1</c:v>
                </c:pt>
                <c:pt idx="9813">
                  <c:v>1</c:v>
                </c:pt>
                <c:pt idx="9814">
                  <c:v>0.75</c:v>
                </c:pt>
                <c:pt idx="9815">
                  <c:v>1</c:v>
                </c:pt>
                <c:pt idx="9816">
                  <c:v>1</c:v>
                </c:pt>
                <c:pt idx="9817">
                  <c:v>1</c:v>
                </c:pt>
                <c:pt idx="9818">
                  <c:v>1</c:v>
                </c:pt>
                <c:pt idx="9819">
                  <c:v>1</c:v>
                </c:pt>
                <c:pt idx="9820">
                  <c:v>1</c:v>
                </c:pt>
                <c:pt idx="9821">
                  <c:v>1</c:v>
                </c:pt>
                <c:pt idx="9822">
                  <c:v>1</c:v>
                </c:pt>
                <c:pt idx="9823">
                  <c:v>1</c:v>
                </c:pt>
                <c:pt idx="9824">
                  <c:v>1</c:v>
                </c:pt>
                <c:pt idx="9825">
                  <c:v>1</c:v>
                </c:pt>
                <c:pt idx="9826">
                  <c:v>1</c:v>
                </c:pt>
                <c:pt idx="9827">
                  <c:v>1</c:v>
                </c:pt>
                <c:pt idx="9828">
                  <c:v>1</c:v>
                </c:pt>
                <c:pt idx="9829">
                  <c:v>1</c:v>
                </c:pt>
                <c:pt idx="9830">
                  <c:v>1</c:v>
                </c:pt>
                <c:pt idx="9831">
                  <c:v>1</c:v>
                </c:pt>
                <c:pt idx="9832">
                  <c:v>1</c:v>
                </c:pt>
                <c:pt idx="9833">
                  <c:v>1</c:v>
                </c:pt>
                <c:pt idx="9834">
                  <c:v>1</c:v>
                </c:pt>
                <c:pt idx="9835">
                  <c:v>1</c:v>
                </c:pt>
                <c:pt idx="9836">
                  <c:v>1</c:v>
                </c:pt>
                <c:pt idx="9837">
                  <c:v>1</c:v>
                </c:pt>
                <c:pt idx="9838">
                  <c:v>1</c:v>
                </c:pt>
                <c:pt idx="9839">
                  <c:v>1</c:v>
                </c:pt>
                <c:pt idx="9840">
                  <c:v>1</c:v>
                </c:pt>
                <c:pt idx="9841">
                  <c:v>1</c:v>
                </c:pt>
                <c:pt idx="9842">
                  <c:v>1</c:v>
                </c:pt>
                <c:pt idx="9843">
                  <c:v>1</c:v>
                </c:pt>
                <c:pt idx="9844">
                  <c:v>1</c:v>
                </c:pt>
                <c:pt idx="9845">
                  <c:v>1</c:v>
                </c:pt>
                <c:pt idx="9846">
                  <c:v>1</c:v>
                </c:pt>
                <c:pt idx="9847">
                  <c:v>1</c:v>
                </c:pt>
                <c:pt idx="9848">
                  <c:v>1</c:v>
                </c:pt>
                <c:pt idx="9849">
                  <c:v>1</c:v>
                </c:pt>
                <c:pt idx="9850">
                  <c:v>1</c:v>
                </c:pt>
                <c:pt idx="9851">
                  <c:v>1</c:v>
                </c:pt>
                <c:pt idx="9852">
                  <c:v>1</c:v>
                </c:pt>
                <c:pt idx="9853">
                  <c:v>1</c:v>
                </c:pt>
                <c:pt idx="9854">
                  <c:v>1</c:v>
                </c:pt>
                <c:pt idx="9855">
                  <c:v>1</c:v>
                </c:pt>
                <c:pt idx="9856">
                  <c:v>1</c:v>
                </c:pt>
                <c:pt idx="9857">
                  <c:v>1</c:v>
                </c:pt>
                <c:pt idx="9858">
                  <c:v>1</c:v>
                </c:pt>
                <c:pt idx="9859">
                  <c:v>1</c:v>
                </c:pt>
                <c:pt idx="9860">
                  <c:v>1</c:v>
                </c:pt>
                <c:pt idx="9861">
                  <c:v>0.75</c:v>
                </c:pt>
                <c:pt idx="9862">
                  <c:v>1</c:v>
                </c:pt>
                <c:pt idx="9863">
                  <c:v>1</c:v>
                </c:pt>
                <c:pt idx="9864">
                  <c:v>1</c:v>
                </c:pt>
                <c:pt idx="9865">
                  <c:v>1</c:v>
                </c:pt>
                <c:pt idx="9866">
                  <c:v>1</c:v>
                </c:pt>
                <c:pt idx="9867">
                  <c:v>1</c:v>
                </c:pt>
                <c:pt idx="9868">
                  <c:v>1</c:v>
                </c:pt>
                <c:pt idx="9869">
                  <c:v>1</c:v>
                </c:pt>
                <c:pt idx="9870">
                  <c:v>1</c:v>
                </c:pt>
                <c:pt idx="9871">
                  <c:v>1</c:v>
                </c:pt>
                <c:pt idx="9872">
                  <c:v>1</c:v>
                </c:pt>
                <c:pt idx="9873">
                  <c:v>1</c:v>
                </c:pt>
                <c:pt idx="9874">
                  <c:v>1</c:v>
                </c:pt>
                <c:pt idx="9875">
                  <c:v>1</c:v>
                </c:pt>
                <c:pt idx="9876">
                  <c:v>1</c:v>
                </c:pt>
                <c:pt idx="9877">
                  <c:v>1</c:v>
                </c:pt>
                <c:pt idx="9878">
                  <c:v>1</c:v>
                </c:pt>
                <c:pt idx="9879">
                  <c:v>1</c:v>
                </c:pt>
                <c:pt idx="9880">
                  <c:v>1</c:v>
                </c:pt>
                <c:pt idx="9881">
                  <c:v>1</c:v>
                </c:pt>
                <c:pt idx="9882">
                  <c:v>1</c:v>
                </c:pt>
                <c:pt idx="9883">
                  <c:v>1</c:v>
                </c:pt>
                <c:pt idx="9884">
                  <c:v>1</c:v>
                </c:pt>
                <c:pt idx="9885">
                  <c:v>1</c:v>
                </c:pt>
                <c:pt idx="9886">
                  <c:v>1</c:v>
                </c:pt>
                <c:pt idx="9887">
                  <c:v>1</c:v>
                </c:pt>
                <c:pt idx="9888">
                  <c:v>1</c:v>
                </c:pt>
                <c:pt idx="9889">
                  <c:v>1</c:v>
                </c:pt>
                <c:pt idx="9890">
                  <c:v>1</c:v>
                </c:pt>
                <c:pt idx="9891">
                  <c:v>1</c:v>
                </c:pt>
                <c:pt idx="9892">
                  <c:v>1</c:v>
                </c:pt>
                <c:pt idx="9893">
                  <c:v>1</c:v>
                </c:pt>
                <c:pt idx="9894">
                  <c:v>1</c:v>
                </c:pt>
                <c:pt idx="9895">
                  <c:v>1</c:v>
                </c:pt>
                <c:pt idx="9896">
                  <c:v>1</c:v>
                </c:pt>
                <c:pt idx="9897">
                  <c:v>1</c:v>
                </c:pt>
                <c:pt idx="9898">
                  <c:v>1</c:v>
                </c:pt>
                <c:pt idx="9899">
                  <c:v>1</c:v>
                </c:pt>
                <c:pt idx="9900">
                  <c:v>1</c:v>
                </c:pt>
                <c:pt idx="9901">
                  <c:v>1</c:v>
                </c:pt>
                <c:pt idx="9902">
                  <c:v>1</c:v>
                </c:pt>
                <c:pt idx="9903">
                  <c:v>1</c:v>
                </c:pt>
                <c:pt idx="9904">
                  <c:v>1</c:v>
                </c:pt>
                <c:pt idx="9905">
                  <c:v>1</c:v>
                </c:pt>
                <c:pt idx="9906">
                  <c:v>1</c:v>
                </c:pt>
                <c:pt idx="9907">
                  <c:v>1</c:v>
                </c:pt>
                <c:pt idx="9908">
                  <c:v>1</c:v>
                </c:pt>
                <c:pt idx="9909">
                  <c:v>1</c:v>
                </c:pt>
                <c:pt idx="9910">
                  <c:v>1</c:v>
                </c:pt>
                <c:pt idx="9911">
                  <c:v>1</c:v>
                </c:pt>
                <c:pt idx="9912">
                  <c:v>1</c:v>
                </c:pt>
                <c:pt idx="9913">
                  <c:v>1</c:v>
                </c:pt>
                <c:pt idx="9914">
                  <c:v>1</c:v>
                </c:pt>
                <c:pt idx="9915">
                  <c:v>1</c:v>
                </c:pt>
                <c:pt idx="9916">
                  <c:v>1</c:v>
                </c:pt>
                <c:pt idx="9917">
                  <c:v>1</c:v>
                </c:pt>
                <c:pt idx="9918">
                  <c:v>1</c:v>
                </c:pt>
                <c:pt idx="9919">
                  <c:v>1</c:v>
                </c:pt>
                <c:pt idx="9920">
                  <c:v>1</c:v>
                </c:pt>
                <c:pt idx="9921">
                  <c:v>1</c:v>
                </c:pt>
                <c:pt idx="9922">
                  <c:v>1</c:v>
                </c:pt>
                <c:pt idx="9923">
                  <c:v>1</c:v>
                </c:pt>
                <c:pt idx="9924">
                  <c:v>1</c:v>
                </c:pt>
                <c:pt idx="9925">
                  <c:v>1</c:v>
                </c:pt>
                <c:pt idx="9926">
                  <c:v>1</c:v>
                </c:pt>
                <c:pt idx="9927">
                  <c:v>1</c:v>
                </c:pt>
                <c:pt idx="9928">
                  <c:v>0.75</c:v>
                </c:pt>
                <c:pt idx="9929">
                  <c:v>1</c:v>
                </c:pt>
                <c:pt idx="9930">
                  <c:v>1</c:v>
                </c:pt>
                <c:pt idx="9931">
                  <c:v>1</c:v>
                </c:pt>
                <c:pt idx="9932">
                  <c:v>1</c:v>
                </c:pt>
                <c:pt idx="9933">
                  <c:v>1</c:v>
                </c:pt>
                <c:pt idx="9934">
                  <c:v>1</c:v>
                </c:pt>
                <c:pt idx="9935">
                  <c:v>1</c:v>
                </c:pt>
                <c:pt idx="9936">
                  <c:v>1</c:v>
                </c:pt>
                <c:pt idx="9937">
                  <c:v>1</c:v>
                </c:pt>
                <c:pt idx="9938">
                  <c:v>1</c:v>
                </c:pt>
                <c:pt idx="9939">
                  <c:v>1</c:v>
                </c:pt>
                <c:pt idx="9940">
                  <c:v>1</c:v>
                </c:pt>
                <c:pt idx="9941">
                  <c:v>1</c:v>
                </c:pt>
                <c:pt idx="9942">
                  <c:v>1</c:v>
                </c:pt>
                <c:pt idx="9943">
                  <c:v>1</c:v>
                </c:pt>
                <c:pt idx="9944">
                  <c:v>1</c:v>
                </c:pt>
                <c:pt idx="9945">
                  <c:v>1</c:v>
                </c:pt>
                <c:pt idx="9946">
                  <c:v>0.25</c:v>
                </c:pt>
                <c:pt idx="9947">
                  <c:v>1</c:v>
                </c:pt>
                <c:pt idx="9948">
                  <c:v>1</c:v>
                </c:pt>
                <c:pt idx="9949">
                  <c:v>1</c:v>
                </c:pt>
                <c:pt idx="9950">
                  <c:v>1</c:v>
                </c:pt>
                <c:pt idx="9951">
                  <c:v>1</c:v>
                </c:pt>
                <c:pt idx="9952">
                  <c:v>1</c:v>
                </c:pt>
                <c:pt idx="9953">
                  <c:v>1</c:v>
                </c:pt>
                <c:pt idx="9954">
                  <c:v>1</c:v>
                </c:pt>
                <c:pt idx="9955">
                  <c:v>1</c:v>
                </c:pt>
                <c:pt idx="9956">
                  <c:v>1</c:v>
                </c:pt>
                <c:pt idx="9957">
                  <c:v>1</c:v>
                </c:pt>
                <c:pt idx="9958">
                  <c:v>1</c:v>
                </c:pt>
                <c:pt idx="9959">
                  <c:v>1</c:v>
                </c:pt>
                <c:pt idx="9960">
                  <c:v>1</c:v>
                </c:pt>
                <c:pt idx="9961">
                  <c:v>1</c:v>
                </c:pt>
                <c:pt idx="9962">
                  <c:v>1</c:v>
                </c:pt>
                <c:pt idx="9963">
                  <c:v>1</c:v>
                </c:pt>
                <c:pt idx="9964">
                  <c:v>1</c:v>
                </c:pt>
                <c:pt idx="9965">
                  <c:v>1</c:v>
                </c:pt>
                <c:pt idx="9966">
                  <c:v>1</c:v>
                </c:pt>
                <c:pt idx="9967">
                  <c:v>1</c:v>
                </c:pt>
                <c:pt idx="9968">
                  <c:v>1</c:v>
                </c:pt>
                <c:pt idx="9969">
                  <c:v>1</c:v>
                </c:pt>
                <c:pt idx="9970">
                  <c:v>1</c:v>
                </c:pt>
                <c:pt idx="9971">
                  <c:v>1</c:v>
                </c:pt>
                <c:pt idx="9972">
                  <c:v>1</c:v>
                </c:pt>
                <c:pt idx="9973">
                  <c:v>1</c:v>
                </c:pt>
                <c:pt idx="9974">
                  <c:v>1</c:v>
                </c:pt>
                <c:pt idx="9975">
                  <c:v>1</c:v>
                </c:pt>
                <c:pt idx="9976">
                  <c:v>1</c:v>
                </c:pt>
                <c:pt idx="9977">
                  <c:v>1</c:v>
                </c:pt>
                <c:pt idx="9978">
                  <c:v>1</c:v>
                </c:pt>
                <c:pt idx="9979">
                  <c:v>1</c:v>
                </c:pt>
                <c:pt idx="9980">
                  <c:v>1</c:v>
                </c:pt>
                <c:pt idx="9981">
                  <c:v>1</c:v>
                </c:pt>
                <c:pt idx="9982">
                  <c:v>1</c:v>
                </c:pt>
                <c:pt idx="9983">
                  <c:v>1</c:v>
                </c:pt>
                <c:pt idx="9984">
                  <c:v>1</c:v>
                </c:pt>
                <c:pt idx="9985">
                  <c:v>1</c:v>
                </c:pt>
                <c:pt idx="9986">
                  <c:v>1</c:v>
                </c:pt>
                <c:pt idx="9987">
                  <c:v>1</c:v>
                </c:pt>
                <c:pt idx="9988">
                  <c:v>1</c:v>
                </c:pt>
                <c:pt idx="9989">
                  <c:v>1</c:v>
                </c:pt>
                <c:pt idx="9990">
                  <c:v>1</c:v>
                </c:pt>
                <c:pt idx="9991">
                  <c:v>1</c:v>
                </c:pt>
                <c:pt idx="9992">
                  <c:v>1</c:v>
                </c:pt>
                <c:pt idx="9993">
                  <c:v>1</c:v>
                </c:pt>
                <c:pt idx="9994">
                  <c:v>1</c:v>
                </c:pt>
                <c:pt idx="9995">
                  <c:v>1</c:v>
                </c:pt>
                <c:pt idx="9996">
                  <c:v>1</c:v>
                </c:pt>
                <c:pt idx="9997">
                  <c:v>1</c:v>
                </c:pt>
                <c:pt idx="9998">
                  <c:v>1</c:v>
                </c:pt>
                <c:pt idx="9999">
                  <c:v>1</c:v>
                </c:pt>
                <c:pt idx="10000">
                  <c:v>1</c:v>
                </c:pt>
                <c:pt idx="10001">
                  <c:v>1</c:v>
                </c:pt>
                <c:pt idx="10002">
                  <c:v>1</c:v>
                </c:pt>
                <c:pt idx="10003">
                  <c:v>1</c:v>
                </c:pt>
                <c:pt idx="10004">
                  <c:v>1</c:v>
                </c:pt>
                <c:pt idx="10005">
                  <c:v>1</c:v>
                </c:pt>
                <c:pt idx="10006">
                  <c:v>1</c:v>
                </c:pt>
                <c:pt idx="10007">
                  <c:v>1</c:v>
                </c:pt>
                <c:pt idx="10008">
                  <c:v>1</c:v>
                </c:pt>
                <c:pt idx="10009">
                  <c:v>1</c:v>
                </c:pt>
                <c:pt idx="10010">
                  <c:v>1</c:v>
                </c:pt>
                <c:pt idx="10011">
                  <c:v>1</c:v>
                </c:pt>
                <c:pt idx="10012">
                  <c:v>1</c:v>
                </c:pt>
                <c:pt idx="10013">
                  <c:v>1</c:v>
                </c:pt>
                <c:pt idx="10014">
                  <c:v>1</c:v>
                </c:pt>
                <c:pt idx="10015">
                  <c:v>1</c:v>
                </c:pt>
                <c:pt idx="10016">
                  <c:v>1</c:v>
                </c:pt>
                <c:pt idx="10017">
                  <c:v>1</c:v>
                </c:pt>
                <c:pt idx="10018">
                  <c:v>1</c:v>
                </c:pt>
                <c:pt idx="10019">
                  <c:v>1</c:v>
                </c:pt>
                <c:pt idx="10020">
                  <c:v>1</c:v>
                </c:pt>
                <c:pt idx="10021">
                  <c:v>1</c:v>
                </c:pt>
                <c:pt idx="10022">
                  <c:v>1</c:v>
                </c:pt>
                <c:pt idx="10023">
                  <c:v>1</c:v>
                </c:pt>
                <c:pt idx="10024">
                  <c:v>1</c:v>
                </c:pt>
                <c:pt idx="10025">
                  <c:v>1</c:v>
                </c:pt>
                <c:pt idx="10026">
                  <c:v>1</c:v>
                </c:pt>
                <c:pt idx="10027">
                  <c:v>1</c:v>
                </c:pt>
                <c:pt idx="10028">
                  <c:v>1</c:v>
                </c:pt>
                <c:pt idx="10029">
                  <c:v>1</c:v>
                </c:pt>
                <c:pt idx="10030">
                  <c:v>1</c:v>
                </c:pt>
                <c:pt idx="10031">
                  <c:v>1</c:v>
                </c:pt>
                <c:pt idx="10032">
                  <c:v>1</c:v>
                </c:pt>
                <c:pt idx="10033">
                  <c:v>1</c:v>
                </c:pt>
                <c:pt idx="10034">
                  <c:v>1</c:v>
                </c:pt>
                <c:pt idx="10035">
                  <c:v>1</c:v>
                </c:pt>
                <c:pt idx="10036">
                  <c:v>1</c:v>
                </c:pt>
                <c:pt idx="10037">
                  <c:v>1</c:v>
                </c:pt>
                <c:pt idx="10038">
                  <c:v>1</c:v>
                </c:pt>
                <c:pt idx="10039">
                  <c:v>1</c:v>
                </c:pt>
                <c:pt idx="10040">
                  <c:v>1</c:v>
                </c:pt>
                <c:pt idx="10041">
                  <c:v>1</c:v>
                </c:pt>
                <c:pt idx="10042">
                  <c:v>0.66666666699999999</c:v>
                </c:pt>
                <c:pt idx="10043">
                  <c:v>1</c:v>
                </c:pt>
                <c:pt idx="10044">
                  <c:v>1</c:v>
                </c:pt>
                <c:pt idx="10045">
                  <c:v>1</c:v>
                </c:pt>
                <c:pt idx="10046">
                  <c:v>1</c:v>
                </c:pt>
                <c:pt idx="10047">
                  <c:v>1</c:v>
                </c:pt>
                <c:pt idx="10048">
                  <c:v>1</c:v>
                </c:pt>
                <c:pt idx="10049">
                  <c:v>1</c:v>
                </c:pt>
                <c:pt idx="10050">
                  <c:v>1</c:v>
                </c:pt>
                <c:pt idx="10051">
                  <c:v>1</c:v>
                </c:pt>
                <c:pt idx="10052">
                  <c:v>1</c:v>
                </c:pt>
                <c:pt idx="10053">
                  <c:v>1</c:v>
                </c:pt>
                <c:pt idx="10054">
                  <c:v>1</c:v>
                </c:pt>
                <c:pt idx="10055">
                  <c:v>1</c:v>
                </c:pt>
                <c:pt idx="10056">
                  <c:v>1</c:v>
                </c:pt>
                <c:pt idx="10057">
                  <c:v>1</c:v>
                </c:pt>
                <c:pt idx="10058">
                  <c:v>1</c:v>
                </c:pt>
                <c:pt idx="10059">
                  <c:v>1</c:v>
                </c:pt>
                <c:pt idx="10060">
                  <c:v>1</c:v>
                </c:pt>
                <c:pt idx="10061">
                  <c:v>1</c:v>
                </c:pt>
                <c:pt idx="10062">
                  <c:v>1</c:v>
                </c:pt>
                <c:pt idx="10063">
                  <c:v>1</c:v>
                </c:pt>
                <c:pt idx="10064">
                  <c:v>1</c:v>
                </c:pt>
                <c:pt idx="10065">
                  <c:v>1</c:v>
                </c:pt>
                <c:pt idx="10066">
                  <c:v>0.66666666699999999</c:v>
                </c:pt>
                <c:pt idx="10067">
                  <c:v>1</c:v>
                </c:pt>
                <c:pt idx="10068">
                  <c:v>1</c:v>
                </c:pt>
                <c:pt idx="10069">
                  <c:v>1</c:v>
                </c:pt>
                <c:pt idx="10070">
                  <c:v>1</c:v>
                </c:pt>
                <c:pt idx="10071">
                  <c:v>1</c:v>
                </c:pt>
                <c:pt idx="10072">
                  <c:v>1</c:v>
                </c:pt>
                <c:pt idx="10073">
                  <c:v>1</c:v>
                </c:pt>
                <c:pt idx="10074">
                  <c:v>1</c:v>
                </c:pt>
                <c:pt idx="10075">
                  <c:v>1</c:v>
                </c:pt>
                <c:pt idx="10076">
                  <c:v>1</c:v>
                </c:pt>
                <c:pt idx="10077">
                  <c:v>1</c:v>
                </c:pt>
                <c:pt idx="10078">
                  <c:v>1</c:v>
                </c:pt>
                <c:pt idx="10079">
                  <c:v>1</c:v>
                </c:pt>
                <c:pt idx="10080">
                  <c:v>1</c:v>
                </c:pt>
                <c:pt idx="10081">
                  <c:v>1</c:v>
                </c:pt>
                <c:pt idx="10082">
                  <c:v>1</c:v>
                </c:pt>
                <c:pt idx="10083">
                  <c:v>1</c:v>
                </c:pt>
                <c:pt idx="10084">
                  <c:v>1</c:v>
                </c:pt>
                <c:pt idx="10085">
                  <c:v>1</c:v>
                </c:pt>
                <c:pt idx="10086">
                  <c:v>1</c:v>
                </c:pt>
                <c:pt idx="10087">
                  <c:v>1</c:v>
                </c:pt>
                <c:pt idx="10088">
                  <c:v>1</c:v>
                </c:pt>
                <c:pt idx="10089">
                  <c:v>1</c:v>
                </c:pt>
                <c:pt idx="10090">
                  <c:v>1</c:v>
                </c:pt>
                <c:pt idx="10091">
                  <c:v>1</c:v>
                </c:pt>
                <c:pt idx="10092">
                  <c:v>1</c:v>
                </c:pt>
                <c:pt idx="10093">
                  <c:v>1</c:v>
                </c:pt>
                <c:pt idx="10094">
                  <c:v>1</c:v>
                </c:pt>
                <c:pt idx="10095">
                  <c:v>1</c:v>
                </c:pt>
                <c:pt idx="10096">
                  <c:v>1</c:v>
                </c:pt>
                <c:pt idx="10097">
                  <c:v>1</c:v>
                </c:pt>
                <c:pt idx="10098">
                  <c:v>1</c:v>
                </c:pt>
                <c:pt idx="10099">
                  <c:v>1</c:v>
                </c:pt>
                <c:pt idx="10100">
                  <c:v>1</c:v>
                </c:pt>
                <c:pt idx="10101">
                  <c:v>1</c:v>
                </c:pt>
                <c:pt idx="10102">
                  <c:v>1</c:v>
                </c:pt>
                <c:pt idx="10103">
                  <c:v>1</c:v>
                </c:pt>
                <c:pt idx="10104">
                  <c:v>1</c:v>
                </c:pt>
                <c:pt idx="10105">
                  <c:v>1</c:v>
                </c:pt>
                <c:pt idx="10106">
                  <c:v>1</c:v>
                </c:pt>
                <c:pt idx="10107">
                  <c:v>1</c:v>
                </c:pt>
                <c:pt idx="10108">
                  <c:v>1</c:v>
                </c:pt>
                <c:pt idx="10109">
                  <c:v>1</c:v>
                </c:pt>
                <c:pt idx="10110">
                  <c:v>1</c:v>
                </c:pt>
                <c:pt idx="10111">
                  <c:v>1</c:v>
                </c:pt>
                <c:pt idx="10112">
                  <c:v>1</c:v>
                </c:pt>
                <c:pt idx="10113">
                  <c:v>1</c:v>
                </c:pt>
                <c:pt idx="10114">
                  <c:v>1</c:v>
                </c:pt>
                <c:pt idx="10115">
                  <c:v>1</c:v>
                </c:pt>
                <c:pt idx="10116">
                  <c:v>1</c:v>
                </c:pt>
                <c:pt idx="10117">
                  <c:v>1</c:v>
                </c:pt>
                <c:pt idx="10118">
                  <c:v>1</c:v>
                </c:pt>
                <c:pt idx="10119">
                  <c:v>1</c:v>
                </c:pt>
                <c:pt idx="10120">
                  <c:v>1</c:v>
                </c:pt>
                <c:pt idx="10121">
                  <c:v>1</c:v>
                </c:pt>
                <c:pt idx="10122">
                  <c:v>1</c:v>
                </c:pt>
                <c:pt idx="10123">
                  <c:v>1</c:v>
                </c:pt>
                <c:pt idx="10124">
                  <c:v>1</c:v>
                </c:pt>
                <c:pt idx="10125">
                  <c:v>1</c:v>
                </c:pt>
                <c:pt idx="10126">
                  <c:v>1</c:v>
                </c:pt>
                <c:pt idx="10127">
                  <c:v>1</c:v>
                </c:pt>
                <c:pt idx="10128">
                  <c:v>1</c:v>
                </c:pt>
                <c:pt idx="10129">
                  <c:v>1</c:v>
                </c:pt>
                <c:pt idx="10130">
                  <c:v>1</c:v>
                </c:pt>
                <c:pt idx="10131">
                  <c:v>1</c:v>
                </c:pt>
                <c:pt idx="10132">
                  <c:v>1</c:v>
                </c:pt>
                <c:pt idx="10133">
                  <c:v>1</c:v>
                </c:pt>
                <c:pt idx="10134">
                  <c:v>1</c:v>
                </c:pt>
                <c:pt idx="10135">
                  <c:v>1</c:v>
                </c:pt>
                <c:pt idx="10136">
                  <c:v>1</c:v>
                </c:pt>
                <c:pt idx="10137">
                  <c:v>1</c:v>
                </c:pt>
                <c:pt idx="10138">
                  <c:v>1</c:v>
                </c:pt>
                <c:pt idx="10139">
                  <c:v>1</c:v>
                </c:pt>
                <c:pt idx="10140">
                  <c:v>1</c:v>
                </c:pt>
                <c:pt idx="10141">
                  <c:v>1</c:v>
                </c:pt>
                <c:pt idx="10142">
                  <c:v>1</c:v>
                </c:pt>
                <c:pt idx="10143">
                  <c:v>1</c:v>
                </c:pt>
                <c:pt idx="10144">
                  <c:v>1</c:v>
                </c:pt>
                <c:pt idx="10145">
                  <c:v>1</c:v>
                </c:pt>
                <c:pt idx="10146">
                  <c:v>1</c:v>
                </c:pt>
                <c:pt idx="10147">
                  <c:v>1</c:v>
                </c:pt>
                <c:pt idx="10148">
                  <c:v>1</c:v>
                </c:pt>
                <c:pt idx="10149">
                  <c:v>1</c:v>
                </c:pt>
                <c:pt idx="10150">
                  <c:v>1</c:v>
                </c:pt>
                <c:pt idx="10151">
                  <c:v>1</c:v>
                </c:pt>
                <c:pt idx="10152">
                  <c:v>1</c:v>
                </c:pt>
                <c:pt idx="10153">
                  <c:v>1</c:v>
                </c:pt>
                <c:pt idx="10154">
                  <c:v>1</c:v>
                </c:pt>
                <c:pt idx="10155">
                  <c:v>1</c:v>
                </c:pt>
                <c:pt idx="10156">
                  <c:v>1</c:v>
                </c:pt>
                <c:pt idx="10157">
                  <c:v>1</c:v>
                </c:pt>
                <c:pt idx="10158">
                  <c:v>1</c:v>
                </c:pt>
                <c:pt idx="10159">
                  <c:v>1</c:v>
                </c:pt>
                <c:pt idx="10160">
                  <c:v>1</c:v>
                </c:pt>
                <c:pt idx="10161">
                  <c:v>1</c:v>
                </c:pt>
                <c:pt idx="10162">
                  <c:v>1</c:v>
                </c:pt>
                <c:pt idx="10163">
                  <c:v>1</c:v>
                </c:pt>
                <c:pt idx="10164">
                  <c:v>1</c:v>
                </c:pt>
                <c:pt idx="10165">
                  <c:v>1</c:v>
                </c:pt>
                <c:pt idx="10166">
                  <c:v>1</c:v>
                </c:pt>
                <c:pt idx="10167">
                  <c:v>1</c:v>
                </c:pt>
                <c:pt idx="10168">
                  <c:v>1</c:v>
                </c:pt>
                <c:pt idx="10169">
                  <c:v>1</c:v>
                </c:pt>
                <c:pt idx="10170">
                  <c:v>1</c:v>
                </c:pt>
                <c:pt idx="10171">
                  <c:v>1</c:v>
                </c:pt>
                <c:pt idx="10172">
                  <c:v>1</c:v>
                </c:pt>
                <c:pt idx="10173">
                  <c:v>1</c:v>
                </c:pt>
                <c:pt idx="10174">
                  <c:v>1</c:v>
                </c:pt>
                <c:pt idx="10175">
                  <c:v>0.66666666699999999</c:v>
                </c:pt>
                <c:pt idx="10176">
                  <c:v>1</c:v>
                </c:pt>
                <c:pt idx="10177">
                  <c:v>1</c:v>
                </c:pt>
                <c:pt idx="10178">
                  <c:v>1</c:v>
                </c:pt>
                <c:pt idx="10179">
                  <c:v>1</c:v>
                </c:pt>
                <c:pt idx="10180">
                  <c:v>1</c:v>
                </c:pt>
                <c:pt idx="10181">
                  <c:v>0.66666666699999999</c:v>
                </c:pt>
                <c:pt idx="10182">
                  <c:v>1</c:v>
                </c:pt>
                <c:pt idx="10183">
                  <c:v>1</c:v>
                </c:pt>
                <c:pt idx="10184">
                  <c:v>1</c:v>
                </c:pt>
                <c:pt idx="10185">
                  <c:v>1</c:v>
                </c:pt>
                <c:pt idx="10186">
                  <c:v>1</c:v>
                </c:pt>
                <c:pt idx="10187">
                  <c:v>1</c:v>
                </c:pt>
                <c:pt idx="10188">
                  <c:v>1</c:v>
                </c:pt>
                <c:pt idx="10189">
                  <c:v>1</c:v>
                </c:pt>
                <c:pt idx="10190">
                  <c:v>1</c:v>
                </c:pt>
                <c:pt idx="10191">
                  <c:v>1</c:v>
                </c:pt>
                <c:pt idx="10192">
                  <c:v>1</c:v>
                </c:pt>
                <c:pt idx="10193">
                  <c:v>1</c:v>
                </c:pt>
                <c:pt idx="10194">
                  <c:v>1</c:v>
                </c:pt>
                <c:pt idx="10195">
                  <c:v>1</c:v>
                </c:pt>
                <c:pt idx="10196">
                  <c:v>1</c:v>
                </c:pt>
                <c:pt idx="10197">
                  <c:v>1</c:v>
                </c:pt>
                <c:pt idx="10198">
                  <c:v>1</c:v>
                </c:pt>
                <c:pt idx="10199">
                  <c:v>1</c:v>
                </c:pt>
                <c:pt idx="10200">
                  <c:v>1</c:v>
                </c:pt>
                <c:pt idx="10201">
                  <c:v>1</c:v>
                </c:pt>
                <c:pt idx="10202">
                  <c:v>1</c:v>
                </c:pt>
                <c:pt idx="10203">
                  <c:v>1</c:v>
                </c:pt>
                <c:pt idx="10204">
                  <c:v>1</c:v>
                </c:pt>
                <c:pt idx="10205">
                  <c:v>1</c:v>
                </c:pt>
                <c:pt idx="10206">
                  <c:v>1</c:v>
                </c:pt>
                <c:pt idx="10207">
                  <c:v>1</c:v>
                </c:pt>
                <c:pt idx="10208">
                  <c:v>1</c:v>
                </c:pt>
                <c:pt idx="10209">
                  <c:v>1</c:v>
                </c:pt>
                <c:pt idx="10210">
                  <c:v>1</c:v>
                </c:pt>
                <c:pt idx="10211">
                  <c:v>1</c:v>
                </c:pt>
                <c:pt idx="10212">
                  <c:v>1</c:v>
                </c:pt>
                <c:pt idx="10213">
                  <c:v>1</c:v>
                </c:pt>
                <c:pt idx="10214">
                  <c:v>1</c:v>
                </c:pt>
                <c:pt idx="10215">
                  <c:v>1</c:v>
                </c:pt>
                <c:pt idx="10216">
                  <c:v>1</c:v>
                </c:pt>
                <c:pt idx="10217">
                  <c:v>1</c:v>
                </c:pt>
                <c:pt idx="10218">
                  <c:v>1</c:v>
                </c:pt>
                <c:pt idx="10219">
                  <c:v>1</c:v>
                </c:pt>
                <c:pt idx="10220">
                  <c:v>1</c:v>
                </c:pt>
                <c:pt idx="10221">
                  <c:v>1</c:v>
                </c:pt>
                <c:pt idx="10222">
                  <c:v>1</c:v>
                </c:pt>
                <c:pt idx="10223">
                  <c:v>1</c:v>
                </c:pt>
                <c:pt idx="10224">
                  <c:v>1</c:v>
                </c:pt>
                <c:pt idx="10225">
                  <c:v>1</c:v>
                </c:pt>
                <c:pt idx="10226">
                  <c:v>1</c:v>
                </c:pt>
                <c:pt idx="10227">
                  <c:v>1</c:v>
                </c:pt>
                <c:pt idx="10228">
                  <c:v>1</c:v>
                </c:pt>
                <c:pt idx="10229">
                  <c:v>1</c:v>
                </c:pt>
                <c:pt idx="10230">
                  <c:v>0.66666666699999999</c:v>
                </c:pt>
                <c:pt idx="10231">
                  <c:v>1</c:v>
                </c:pt>
                <c:pt idx="10232">
                  <c:v>1</c:v>
                </c:pt>
                <c:pt idx="10233">
                  <c:v>1</c:v>
                </c:pt>
                <c:pt idx="10234">
                  <c:v>1</c:v>
                </c:pt>
                <c:pt idx="10235">
                  <c:v>1</c:v>
                </c:pt>
                <c:pt idx="10236">
                  <c:v>1</c:v>
                </c:pt>
                <c:pt idx="10237">
                  <c:v>1</c:v>
                </c:pt>
                <c:pt idx="10238">
                  <c:v>1</c:v>
                </c:pt>
                <c:pt idx="10239">
                  <c:v>1</c:v>
                </c:pt>
                <c:pt idx="10240">
                  <c:v>1</c:v>
                </c:pt>
                <c:pt idx="10241">
                  <c:v>1</c:v>
                </c:pt>
                <c:pt idx="10242">
                  <c:v>1</c:v>
                </c:pt>
                <c:pt idx="10243">
                  <c:v>1</c:v>
                </c:pt>
                <c:pt idx="10244">
                  <c:v>1</c:v>
                </c:pt>
                <c:pt idx="10245">
                  <c:v>1</c:v>
                </c:pt>
                <c:pt idx="10246">
                  <c:v>0.66666666699999999</c:v>
                </c:pt>
                <c:pt idx="10247">
                  <c:v>1</c:v>
                </c:pt>
                <c:pt idx="10248">
                  <c:v>1</c:v>
                </c:pt>
                <c:pt idx="10249">
                  <c:v>1</c:v>
                </c:pt>
                <c:pt idx="10250">
                  <c:v>1</c:v>
                </c:pt>
                <c:pt idx="10251">
                  <c:v>1</c:v>
                </c:pt>
                <c:pt idx="10252">
                  <c:v>1</c:v>
                </c:pt>
                <c:pt idx="10253">
                  <c:v>1</c:v>
                </c:pt>
                <c:pt idx="10254">
                  <c:v>1</c:v>
                </c:pt>
                <c:pt idx="10255">
                  <c:v>1</c:v>
                </c:pt>
                <c:pt idx="10256">
                  <c:v>1</c:v>
                </c:pt>
                <c:pt idx="10257">
                  <c:v>1</c:v>
                </c:pt>
                <c:pt idx="10258">
                  <c:v>1</c:v>
                </c:pt>
                <c:pt idx="10259">
                  <c:v>1</c:v>
                </c:pt>
                <c:pt idx="10260">
                  <c:v>1</c:v>
                </c:pt>
                <c:pt idx="10261">
                  <c:v>1</c:v>
                </c:pt>
                <c:pt idx="10262">
                  <c:v>1</c:v>
                </c:pt>
                <c:pt idx="10263">
                  <c:v>1</c:v>
                </c:pt>
                <c:pt idx="10264">
                  <c:v>1</c:v>
                </c:pt>
                <c:pt idx="10265">
                  <c:v>1</c:v>
                </c:pt>
                <c:pt idx="10266">
                  <c:v>1</c:v>
                </c:pt>
                <c:pt idx="10267">
                  <c:v>1</c:v>
                </c:pt>
                <c:pt idx="10268">
                  <c:v>1</c:v>
                </c:pt>
                <c:pt idx="10269">
                  <c:v>1</c:v>
                </c:pt>
                <c:pt idx="10270">
                  <c:v>1</c:v>
                </c:pt>
                <c:pt idx="10271">
                  <c:v>1</c:v>
                </c:pt>
                <c:pt idx="10272">
                  <c:v>1</c:v>
                </c:pt>
                <c:pt idx="10273">
                  <c:v>1</c:v>
                </c:pt>
                <c:pt idx="10274">
                  <c:v>1</c:v>
                </c:pt>
                <c:pt idx="10275">
                  <c:v>1</c:v>
                </c:pt>
                <c:pt idx="10276">
                  <c:v>1</c:v>
                </c:pt>
                <c:pt idx="10277">
                  <c:v>1</c:v>
                </c:pt>
                <c:pt idx="10278">
                  <c:v>1</c:v>
                </c:pt>
                <c:pt idx="10279">
                  <c:v>1</c:v>
                </c:pt>
                <c:pt idx="10280">
                  <c:v>1</c:v>
                </c:pt>
                <c:pt idx="10281">
                  <c:v>1</c:v>
                </c:pt>
                <c:pt idx="10282">
                  <c:v>1</c:v>
                </c:pt>
                <c:pt idx="10283">
                  <c:v>1</c:v>
                </c:pt>
                <c:pt idx="10284">
                  <c:v>1</c:v>
                </c:pt>
                <c:pt idx="10285">
                  <c:v>1</c:v>
                </c:pt>
                <c:pt idx="10286">
                  <c:v>1</c:v>
                </c:pt>
                <c:pt idx="10287">
                  <c:v>1</c:v>
                </c:pt>
                <c:pt idx="10288">
                  <c:v>1</c:v>
                </c:pt>
                <c:pt idx="10289">
                  <c:v>1</c:v>
                </c:pt>
                <c:pt idx="10290">
                  <c:v>1</c:v>
                </c:pt>
                <c:pt idx="10291">
                  <c:v>1</c:v>
                </c:pt>
                <c:pt idx="10292">
                  <c:v>1</c:v>
                </c:pt>
                <c:pt idx="10293">
                  <c:v>1</c:v>
                </c:pt>
                <c:pt idx="10294">
                  <c:v>1</c:v>
                </c:pt>
                <c:pt idx="10295">
                  <c:v>1</c:v>
                </c:pt>
                <c:pt idx="10296">
                  <c:v>1</c:v>
                </c:pt>
                <c:pt idx="10297">
                  <c:v>1</c:v>
                </c:pt>
                <c:pt idx="10298">
                  <c:v>1</c:v>
                </c:pt>
                <c:pt idx="10299">
                  <c:v>1</c:v>
                </c:pt>
                <c:pt idx="10300">
                  <c:v>1</c:v>
                </c:pt>
                <c:pt idx="10301">
                  <c:v>1</c:v>
                </c:pt>
                <c:pt idx="10302">
                  <c:v>1</c:v>
                </c:pt>
                <c:pt idx="10303">
                  <c:v>1</c:v>
                </c:pt>
                <c:pt idx="10304">
                  <c:v>1</c:v>
                </c:pt>
                <c:pt idx="10305">
                  <c:v>1</c:v>
                </c:pt>
                <c:pt idx="10306">
                  <c:v>1</c:v>
                </c:pt>
                <c:pt idx="10307">
                  <c:v>1</c:v>
                </c:pt>
                <c:pt idx="10308">
                  <c:v>1</c:v>
                </c:pt>
                <c:pt idx="10309">
                  <c:v>1</c:v>
                </c:pt>
                <c:pt idx="10310">
                  <c:v>1</c:v>
                </c:pt>
                <c:pt idx="10311">
                  <c:v>1</c:v>
                </c:pt>
                <c:pt idx="10312">
                  <c:v>1</c:v>
                </c:pt>
                <c:pt idx="10313">
                  <c:v>1</c:v>
                </c:pt>
                <c:pt idx="10314">
                  <c:v>1</c:v>
                </c:pt>
                <c:pt idx="10315">
                  <c:v>1</c:v>
                </c:pt>
                <c:pt idx="10316">
                  <c:v>1</c:v>
                </c:pt>
                <c:pt idx="10317">
                  <c:v>1</c:v>
                </c:pt>
                <c:pt idx="10318">
                  <c:v>1</c:v>
                </c:pt>
                <c:pt idx="10319">
                  <c:v>1</c:v>
                </c:pt>
                <c:pt idx="10320">
                  <c:v>1</c:v>
                </c:pt>
                <c:pt idx="10321">
                  <c:v>1</c:v>
                </c:pt>
                <c:pt idx="10322">
                  <c:v>1</c:v>
                </c:pt>
                <c:pt idx="10323">
                  <c:v>1</c:v>
                </c:pt>
                <c:pt idx="10324">
                  <c:v>1</c:v>
                </c:pt>
                <c:pt idx="10325">
                  <c:v>1</c:v>
                </c:pt>
                <c:pt idx="10326">
                  <c:v>1</c:v>
                </c:pt>
                <c:pt idx="10327">
                  <c:v>1</c:v>
                </c:pt>
                <c:pt idx="10328">
                  <c:v>1</c:v>
                </c:pt>
                <c:pt idx="10329">
                  <c:v>1</c:v>
                </c:pt>
                <c:pt idx="10330">
                  <c:v>1</c:v>
                </c:pt>
                <c:pt idx="10331">
                  <c:v>1</c:v>
                </c:pt>
                <c:pt idx="10332">
                  <c:v>1</c:v>
                </c:pt>
                <c:pt idx="10333">
                  <c:v>1</c:v>
                </c:pt>
                <c:pt idx="10334">
                  <c:v>1</c:v>
                </c:pt>
                <c:pt idx="10335">
                  <c:v>1</c:v>
                </c:pt>
                <c:pt idx="10336">
                  <c:v>1</c:v>
                </c:pt>
                <c:pt idx="10337">
                  <c:v>1</c:v>
                </c:pt>
                <c:pt idx="10338">
                  <c:v>1</c:v>
                </c:pt>
                <c:pt idx="10339">
                  <c:v>1</c:v>
                </c:pt>
                <c:pt idx="10340">
                  <c:v>1</c:v>
                </c:pt>
                <c:pt idx="10341">
                  <c:v>1</c:v>
                </c:pt>
                <c:pt idx="10342">
                  <c:v>1</c:v>
                </c:pt>
                <c:pt idx="10343">
                  <c:v>1</c:v>
                </c:pt>
                <c:pt idx="10344">
                  <c:v>1</c:v>
                </c:pt>
                <c:pt idx="10345">
                  <c:v>1</c:v>
                </c:pt>
                <c:pt idx="10346">
                  <c:v>1</c:v>
                </c:pt>
                <c:pt idx="10347">
                  <c:v>1</c:v>
                </c:pt>
                <c:pt idx="10348">
                  <c:v>1</c:v>
                </c:pt>
                <c:pt idx="10349">
                  <c:v>1</c:v>
                </c:pt>
                <c:pt idx="10350">
                  <c:v>1</c:v>
                </c:pt>
                <c:pt idx="10351">
                  <c:v>1</c:v>
                </c:pt>
                <c:pt idx="10352">
                  <c:v>1</c:v>
                </c:pt>
                <c:pt idx="10353">
                  <c:v>1</c:v>
                </c:pt>
                <c:pt idx="10354">
                  <c:v>1</c:v>
                </c:pt>
                <c:pt idx="10355">
                  <c:v>1</c:v>
                </c:pt>
                <c:pt idx="10356">
                  <c:v>1</c:v>
                </c:pt>
                <c:pt idx="10357">
                  <c:v>1</c:v>
                </c:pt>
                <c:pt idx="10358">
                  <c:v>1</c:v>
                </c:pt>
                <c:pt idx="10359">
                  <c:v>1</c:v>
                </c:pt>
                <c:pt idx="10360">
                  <c:v>1</c:v>
                </c:pt>
                <c:pt idx="10361">
                  <c:v>1</c:v>
                </c:pt>
                <c:pt idx="10362">
                  <c:v>1</c:v>
                </c:pt>
                <c:pt idx="10363">
                  <c:v>1</c:v>
                </c:pt>
                <c:pt idx="10364">
                  <c:v>1</c:v>
                </c:pt>
                <c:pt idx="10365">
                  <c:v>1</c:v>
                </c:pt>
                <c:pt idx="10366">
                  <c:v>1</c:v>
                </c:pt>
                <c:pt idx="10367">
                  <c:v>1</c:v>
                </c:pt>
                <c:pt idx="10368">
                  <c:v>1</c:v>
                </c:pt>
                <c:pt idx="10369">
                  <c:v>1</c:v>
                </c:pt>
                <c:pt idx="10370">
                  <c:v>1</c:v>
                </c:pt>
                <c:pt idx="10371">
                  <c:v>1</c:v>
                </c:pt>
                <c:pt idx="10372">
                  <c:v>1</c:v>
                </c:pt>
                <c:pt idx="10373">
                  <c:v>1</c:v>
                </c:pt>
                <c:pt idx="10374">
                  <c:v>1</c:v>
                </c:pt>
                <c:pt idx="10375">
                  <c:v>1</c:v>
                </c:pt>
                <c:pt idx="10376">
                  <c:v>1</c:v>
                </c:pt>
                <c:pt idx="10377">
                  <c:v>1</c:v>
                </c:pt>
                <c:pt idx="10378">
                  <c:v>1</c:v>
                </c:pt>
                <c:pt idx="10379">
                  <c:v>1</c:v>
                </c:pt>
                <c:pt idx="10380">
                  <c:v>1</c:v>
                </c:pt>
                <c:pt idx="10381">
                  <c:v>1</c:v>
                </c:pt>
                <c:pt idx="10382">
                  <c:v>1</c:v>
                </c:pt>
                <c:pt idx="10383">
                  <c:v>1</c:v>
                </c:pt>
                <c:pt idx="10384">
                  <c:v>1</c:v>
                </c:pt>
                <c:pt idx="10385">
                  <c:v>1</c:v>
                </c:pt>
                <c:pt idx="10386">
                  <c:v>1</c:v>
                </c:pt>
                <c:pt idx="10387">
                  <c:v>1</c:v>
                </c:pt>
                <c:pt idx="10388">
                  <c:v>1</c:v>
                </c:pt>
                <c:pt idx="10389">
                  <c:v>1</c:v>
                </c:pt>
                <c:pt idx="10390">
                  <c:v>1</c:v>
                </c:pt>
                <c:pt idx="10391">
                  <c:v>1</c:v>
                </c:pt>
                <c:pt idx="10392">
                  <c:v>1</c:v>
                </c:pt>
                <c:pt idx="10393">
                  <c:v>1</c:v>
                </c:pt>
                <c:pt idx="10394">
                  <c:v>1</c:v>
                </c:pt>
                <c:pt idx="10395">
                  <c:v>1</c:v>
                </c:pt>
                <c:pt idx="10396">
                  <c:v>1</c:v>
                </c:pt>
                <c:pt idx="10397">
                  <c:v>1</c:v>
                </c:pt>
                <c:pt idx="10398">
                  <c:v>1</c:v>
                </c:pt>
                <c:pt idx="10399">
                  <c:v>1</c:v>
                </c:pt>
                <c:pt idx="10400">
                  <c:v>1</c:v>
                </c:pt>
                <c:pt idx="10401">
                  <c:v>1</c:v>
                </c:pt>
                <c:pt idx="10402">
                  <c:v>1</c:v>
                </c:pt>
                <c:pt idx="10403">
                  <c:v>1</c:v>
                </c:pt>
                <c:pt idx="10404">
                  <c:v>1</c:v>
                </c:pt>
                <c:pt idx="10405">
                  <c:v>1</c:v>
                </c:pt>
                <c:pt idx="10406">
                  <c:v>1</c:v>
                </c:pt>
                <c:pt idx="10407">
                  <c:v>1</c:v>
                </c:pt>
                <c:pt idx="10408">
                  <c:v>1</c:v>
                </c:pt>
                <c:pt idx="10409">
                  <c:v>1</c:v>
                </c:pt>
                <c:pt idx="10410">
                  <c:v>1</c:v>
                </c:pt>
                <c:pt idx="10411">
                  <c:v>1</c:v>
                </c:pt>
                <c:pt idx="10412">
                  <c:v>0.66666666699999999</c:v>
                </c:pt>
                <c:pt idx="10413">
                  <c:v>1</c:v>
                </c:pt>
                <c:pt idx="10414">
                  <c:v>1</c:v>
                </c:pt>
                <c:pt idx="10415">
                  <c:v>1</c:v>
                </c:pt>
                <c:pt idx="10416">
                  <c:v>1</c:v>
                </c:pt>
                <c:pt idx="10417">
                  <c:v>1</c:v>
                </c:pt>
                <c:pt idx="10418">
                  <c:v>1</c:v>
                </c:pt>
                <c:pt idx="10419">
                  <c:v>1</c:v>
                </c:pt>
                <c:pt idx="10420">
                  <c:v>1</c:v>
                </c:pt>
                <c:pt idx="10421">
                  <c:v>1</c:v>
                </c:pt>
                <c:pt idx="10422">
                  <c:v>1</c:v>
                </c:pt>
                <c:pt idx="10423">
                  <c:v>1</c:v>
                </c:pt>
                <c:pt idx="10424">
                  <c:v>1</c:v>
                </c:pt>
                <c:pt idx="10425">
                  <c:v>1</c:v>
                </c:pt>
                <c:pt idx="10426">
                  <c:v>1</c:v>
                </c:pt>
                <c:pt idx="10427">
                  <c:v>1</c:v>
                </c:pt>
                <c:pt idx="10428">
                  <c:v>1</c:v>
                </c:pt>
                <c:pt idx="10429">
                  <c:v>1</c:v>
                </c:pt>
                <c:pt idx="10430">
                  <c:v>1</c:v>
                </c:pt>
                <c:pt idx="10431">
                  <c:v>0.66666666699999999</c:v>
                </c:pt>
                <c:pt idx="10432">
                  <c:v>1</c:v>
                </c:pt>
                <c:pt idx="10433">
                  <c:v>1</c:v>
                </c:pt>
                <c:pt idx="10434">
                  <c:v>1</c:v>
                </c:pt>
                <c:pt idx="10435">
                  <c:v>1</c:v>
                </c:pt>
                <c:pt idx="10436">
                  <c:v>1</c:v>
                </c:pt>
                <c:pt idx="10437">
                  <c:v>1</c:v>
                </c:pt>
                <c:pt idx="10438">
                  <c:v>1</c:v>
                </c:pt>
                <c:pt idx="10439">
                  <c:v>1</c:v>
                </c:pt>
                <c:pt idx="10440">
                  <c:v>1</c:v>
                </c:pt>
                <c:pt idx="10441">
                  <c:v>1</c:v>
                </c:pt>
                <c:pt idx="10442">
                  <c:v>1</c:v>
                </c:pt>
                <c:pt idx="10443">
                  <c:v>1</c:v>
                </c:pt>
                <c:pt idx="10444">
                  <c:v>0.33333333300000001</c:v>
                </c:pt>
                <c:pt idx="10445">
                  <c:v>1</c:v>
                </c:pt>
                <c:pt idx="10446">
                  <c:v>1</c:v>
                </c:pt>
                <c:pt idx="10447">
                  <c:v>1</c:v>
                </c:pt>
                <c:pt idx="10448">
                  <c:v>1</c:v>
                </c:pt>
                <c:pt idx="10449">
                  <c:v>1</c:v>
                </c:pt>
                <c:pt idx="10450">
                  <c:v>1</c:v>
                </c:pt>
                <c:pt idx="10451">
                  <c:v>1</c:v>
                </c:pt>
                <c:pt idx="10452">
                  <c:v>1</c:v>
                </c:pt>
                <c:pt idx="10453">
                  <c:v>1</c:v>
                </c:pt>
                <c:pt idx="10454">
                  <c:v>1</c:v>
                </c:pt>
                <c:pt idx="10455">
                  <c:v>1</c:v>
                </c:pt>
                <c:pt idx="10456">
                  <c:v>1</c:v>
                </c:pt>
                <c:pt idx="10457">
                  <c:v>1</c:v>
                </c:pt>
                <c:pt idx="10458">
                  <c:v>1</c:v>
                </c:pt>
                <c:pt idx="10459">
                  <c:v>1</c:v>
                </c:pt>
                <c:pt idx="10460">
                  <c:v>1</c:v>
                </c:pt>
                <c:pt idx="10461">
                  <c:v>1</c:v>
                </c:pt>
                <c:pt idx="10462">
                  <c:v>1</c:v>
                </c:pt>
                <c:pt idx="10463">
                  <c:v>1</c:v>
                </c:pt>
                <c:pt idx="10464">
                  <c:v>1</c:v>
                </c:pt>
                <c:pt idx="10465">
                  <c:v>1</c:v>
                </c:pt>
                <c:pt idx="10466">
                  <c:v>1</c:v>
                </c:pt>
                <c:pt idx="10467">
                  <c:v>1</c:v>
                </c:pt>
                <c:pt idx="10468">
                  <c:v>1</c:v>
                </c:pt>
                <c:pt idx="10469">
                  <c:v>1</c:v>
                </c:pt>
                <c:pt idx="10470">
                  <c:v>1</c:v>
                </c:pt>
                <c:pt idx="10471">
                  <c:v>1</c:v>
                </c:pt>
                <c:pt idx="10472">
                  <c:v>1</c:v>
                </c:pt>
                <c:pt idx="10473">
                  <c:v>0.66666666699999999</c:v>
                </c:pt>
                <c:pt idx="10474">
                  <c:v>1</c:v>
                </c:pt>
                <c:pt idx="10475">
                  <c:v>1</c:v>
                </c:pt>
                <c:pt idx="10476">
                  <c:v>1</c:v>
                </c:pt>
                <c:pt idx="10477">
                  <c:v>1</c:v>
                </c:pt>
                <c:pt idx="10478">
                  <c:v>1</c:v>
                </c:pt>
                <c:pt idx="10479">
                  <c:v>1</c:v>
                </c:pt>
                <c:pt idx="10480">
                  <c:v>1</c:v>
                </c:pt>
                <c:pt idx="10481">
                  <c:v>1</c:v>
                </c:pt>
                <c:pt idx="10482">
                  <c:v>1</c:v>
                </c:pt>
                <c:pt idx="10483">
                  <c:v>1</c:v>
                </c:pt>
                <c:pt idx="10484">
                  <c:v>1</c:v>
                </c:pt>
                <c:pt idx="10485">
                  <c:v>1</c:v>
                </c:pt>
                <c:pt idx="10486">
                  <c:v>1</c:v>
                </c:pt>
                <c:pt idx="10487">
                  <c:v>1</c:v>
                </c:pt>
                <c:pt idx="10488">
                  <c:v>1</c:v>
                </c:pt>
                <c:pt idx="10489">
                  <c:v>1</c:v>
                </c:pt>
                <c:pt idx="10490">
                  <c:v>1</c:v>
                </c:pt>
                <c:pt idx="10491">
                  <c:v>1</c:v>
                </c:pt>
                <c:pt idx="10492">
                  <c:v>1</c:v>
                </c:pt>
                <c:pt idx="10493">
                  <c:v>1</c:v>
                </c:pt>
                <c:pt idx="10494">
                  <c:v>1</c:v>
                </c:pt>
                <c:pt idx="10495">
                  <c:v>0.66666666699999999</c:v>
                </c:pt>
                <c:pt idx="10496">
                  <c:v>1</c:v>
                </c:pt>
                <c:pt idx="10497">
                  <c:v>1</c:v>
                </c:pt>
                <c:pt idx="10498">
                  <c:v>1</c:v>
                </c:pt>
                <c:pt idx="10499">
                  <c:v>1</c:v>
                </c:pt>
                <c:pt idx="10500">
                  <c:v>1</c:v>
                </c:pt>
                <c:pt idx="10501">
                  <c:v>1</c:v>
                </c:pt>
                <c:pt idx="10502">
                  <c:v>1</c:v>
                </c:pt>
                <c:pt idx="10503">
                  <c:v>1</c:v>
                </c:pt>
                <c:pt idx="10504">
                  <c:v>1</c:v>
                </c:pt>
                <c:pt idx="10505">
                  <c:v>1</c:v>
                </c:pt>
                <c:pt idx="10506">
                  <c:v>1</c:v>
                </c:pt>
                <c:pt idx="10507">
                  <c:v>1</c:v>
                </c:pt>
                <c:pt idx="10508">
                  <c:v>1</c:v>
                </c:pt>
                <c:pt idx="10509">
                  <c:v>1</c:v>
                </c:pt>
                <c:pt idx="10510">
                  <c:v>1</c:v>
                </c:pt>
                <c:pt idx="10511">
                  <c:v>1</c:v>
                </c:pt>
                <c:pt idx="10512">
                  <c:v>1</c:v>
                </c:pt>
                <c:pt idx="10513">
                  <c:v>1</c:v>
                </c:pt>
                <c:pt idx="10514">
                  <c:v>1</c:v>
                </c:pt>
                <c:pt idx="10515">
                  <c:v>1</c:v>
                </c:pt>
                <c:pt idx="10516">
                  <c:v>1</c:v>
                </c:pt>
                <c:pt idx="10517">
                  <c:v>1</c:v>
                </c:pt>
                <c:pt idx="10518">
                  <c:v>1</c:v>
                </c:pt>
                <c:pt idx="10519">
                  <c:v>1</c:v>
                </c:pt>
                <c:pt idx="10520">
                  <c:v>1</c:v>
                </c:pt>
                <c:pt idx="10521">
                  <c:v>1</c:v>
                </c:pt>
                <c:pt idx="10522">
                  <c:v>1</c:v>
                </c:pt>
                <c:pt idx="10523">
                  <c:v>1</c:v>
                </c:pt>
                <c:pt idx="10524">
                  <c:v>1</c:v>
                </c:pt>
                <c:pt idx="10525">
                  <c:v>1</c:v>
                </c:pt>
                <c:pt idx="10526">
                  <c:v>1</c:v>
                </c:pt>
                <c:pt idx="10527">
                  <c:v>1</c:v>
                </c:pt>
                <c:pt idx="10528">
                  <c:v>1</c:v>
                </c:pt>
                <c:pt idx="10529">
                  <c:v>1</c:v>
                </c:pt>
                <c:pt idx="10530">
                  <c:v>1</c:v>
                </c:pt>
                <c:pt idx="10531">
                  <c:v>1</c:v>
                </c:pt>
                <c:pt idx="10532">
                  <c:v>1</c:v>
                </c:pt>
                <c:pt idx="10533">
                  <c:v>1</c:v>
                </c:pt>
                <c:pt idx="10534">
                  <c:v>1</c:v>
                </c:pt>
                <c:pt idx="10535">
                  <c:v>1</c:v>
                </c:pt>
                <c:pt idx="10536">
                  <c:v>1</c:v>
                </c:pt>
                <c:pt idx="10537">
                  <c:v>1</c:v>
                </c:pt>
                <c:pt idx="10538">
                  <c:v>1</c:v>
                </c:pt>
                <c:pt idx="10539">
                  <c:v>1</c:v>
                </c:pt>
                <c:pt idx="10540">
                  <c:v>1</c:v>
                </c:pt>
                <c:pt idx="10541">
                  <c:v>1</c:v>
                </c:pt>
                <c:pt idx="10542">
                  <c:v>1</c:v>
                </c:pt>
                <c:pt idx="10543">
                  <c:v>1</c:v>
                </c:pt>
                <c:pt idx="10544">
                  <c:v>1</c:v>
                </c:pt>
                <c:pt idx="10545">
                  <c:v>1</c:v>
                </c:pt>
                <c:pt idx="10546">
                  <c:v>1</c:v>
                </c:pt>
                <c:pt idx="10547">
                  <c:v>1</c:v>
                </c:pt>
                <c:pt idx="10548">
                  <c:v>1</c:v>
                </c:pt>
                <c:pt idx="10549">
                  <c:v>1</c:v>
                </c:pt>
                <c:pt idx="10550">
                  <c:v>1</c:v>
                </c:pt>
                <c:pt idx="10551">
                  <c:v>1</c:v>
                </c:pt>
                <c:pt idx="10552">
                  <c:v>1</c:v>
                </c:pt>
                <c:pt idx="10553">
                  <c:v>1</c:v>
                </c:pt>
                <c:pt idx="10554">
                  <c:v>1</c:v>
                </c:pt>
                <c:pt idx="10555">
                  <c:v>1</c:v>
                </c:pt>
                <c:pt idx="10556">
                  <c:v>1</c:v>
                </c:pt>
                <c:pt idx="10557">
                  <c:v>1</c:v>
                </c:pt>
                <c:pt idx="10558">
                  <c:v>1</c:v>
                </c:pt>
                <c:pt idx="10559">
                  <c:v>1</c:v>
                </c:pt>
                <c:pt idx="10560">
                  <c:v>1</c:v>
                </c:pt>
                <c:pt idx="10561">
                  <c:v>1</c:v>
                </c:pt>
                <c:pt idx="10562">
                  <c:v>1</c:v>
                </c:pt>
                <c:pt idx="10563">
                  <c:v>1</c:v>
                </c:pt>
                <c:pt idx="10564">
                  <c:v>1</c:v>
                </c:pt>
                <c:pt idx="10565">
                  <c:v>1</c:v>
                </c:pt>
                <c:pt idx="10566">
                  <c:v>1</c:v>
                </c:pt>
                <c:pt idx="10567">
                  <c:v>1</c:v>
                </c:pt>
                <c:pt idx="10568">
                  <c:v>1</c:v>
                </c:pt>
                <c:pt idx="10569">
                  <c:v>1</c:v>
                </c:pt>
                <c:pt idx="10570">
                  <c:v>1</c:v>
                </c:pt>
                <c:pt idx="10571">
                  <c:v>1</c:v>
                </c:pt>
                <c:pt idx="10572">
                  <c:v>1</c:v>
                </c:pt>
                <c:pt idx="10573">
                  <c:v>1</c:v>
                </c:pt>
                <c:pt idx="10574">
                  <c:v>1</c:v>
                </c:pt>
                <c:pt idx="10575">
                  <c:v>1</c:v>
                </c:pt>
                <c:pt idx="10576">
                  <c:v>1</c:v>
                </c:pt>
                <c:pt idx="10577">
                  <c:v>1</c:v>
                </c:pt>
                <c:pt idx="10578">
                  <c:v>1</c:v>
                </c:pt>
                <c:pt idx="10579">
                  <c:v>1</c:v>
                </c:pt>
                <c:pt idx="10580">
                  <c:v>1</c:v>
                </c:pt>
                <c:pt idx="10581">
                  <c:v>1</c:v>
                </c:pt>
                <c:pt idx="10582">
                  <c:v>1</c:v>
                </c:pt>
                <c:pt idx="10583">
                  <c:v>1</c:v>
                </c:pt>
                <c:pt idx="10584">
                  <c:v>1</c:v>
                </c:pt>
                <c:pt idx="10585">
                  <c:v>1</c:v>
                </c:pt>
                <c:pt idx="10586">
                  <c:v>1</c:v>
                </c:pt>
                <c:pt idx="10587">
                  <c:v>1</c:v>
                </c:pt>
                <c:pt idx="10588">
                  <c:v>1</c:v>
                </c:pt>
                <c:pt idx="10589">
                  <c:v>1</c:v>
                </c:pt>
                <c:pt idx="10590">
                  <c:v>1</c:v>
                </c:pt>
                <c:pt idx="10591">
                  <c:v>1</c:v>
                </c:pt>
                <c:pt idx="10592">
                  <c:v>1</c:v>
                </c:pt>
                <c:pt idx="10593">
                  <c:v>1</c:v>
                </c:pt>
                <c:pt idx="10594">
                  <c:v>1</c:v>
                </c:pt>
                <c:pt idx="10595">
                  <c:v>1</c:v>
                </c:pt>
                <c:pt idx="10596">
                  <c:v>1</c:v>
                </c:pt>
                <c:pt idx="10597">
                  <c:v>1</c:v>
                </c:pt>
                <c:pt idx="10598">
                  <c:v>1</c:v>
                </c:pt>
                <c:pt idx="10599">
                  <c:v>1</c:v>
                </c:pt>
                <c:pt idx="10600">
                  <c:v>1</c:v>
                </c:pt>
                <c:pt idx="10601">
                  <c:v>1</c:v>
                </c:pt>
                <c:pt idx="10602">
                  <c:v>1</c:v>
                </c:pt>
                <c:pt idx="10603">
                  <c:v>0.66666666699999999</c:v>
                </c:pt>
                <c:pt idx="10604">
                  <c:v>0.33333333300000001</c:v>
                </c:pt>
                <c:pt idx="10605">
                  <c:v>1</c:v>
                </c:pt>
                <c:pt idx="10606">
                  <c:v>1</c:v>
                </c:pt>
                <c:pt idx="10607">
                  <c:v>1</c:v>
                </c:pt>
                <c:pt idx="10608">
                  <c:v>1</c:v>
                </c:pt>
                <c:pt idx="10609">
                  <c:v>1</c:v>
                </c:pt>
                <c:pt idx="10610">
                  <c:v>1</c:v>
                </c:pt>
                <c:pt idx="10611">
                  <c:v>1</c:v>
                </c:pt>
                <c:pt idx="10612">
                  <c:v>1</c:v>
                </c:pt>
                <c:pt idx="10613">
                  <c:v>1</c:v>
                </c:pt>
                <c:pt idx="10614">
                  <c:v>1</c:v>
                </c:pt>
                <c:pt idx="10615">
                  <c:v>1</c:v>
                </c:pt>
                <c:pt idx="10616">
                  <c:v>1</c:v>
                </c:pt>
                <c:pt idx="10617">
                  <c:v>1</c:v>
                </c:pt>
                <c:pt idx="10618">
                  <c:v>0.33333333300000001</c:v>
                </c:pt>
                <c:pt idx="10619">
                  <c:v>1</c:v>
                </c:pt>
                <c:pt idx="10620">
                  <c:v>1</c:v>
                </c:pt>
                <c:pt idx="10621">
                  <c:v>1</c:v>
                </c:pt>
                <c:pt idx="10622">
                  <c:v>1</c:v>
                </c:pt>
                <c:pt idx="10623">
                  <c:v>1</c:v>
                </c:pt>
                <c:pt idx="10624">
                  <c:v>1</c:v>
                </c:pt>
                <c:pt idx="10625">
                  <c:v>1</c:v>
                </c:pt>
                <c:pt idx="10626">
                  <c:v>1</c:v>
                </c:pt>
                <c:pt idx="10627">
                  <c:v>1</c:v>
                </c:pt>
                <c:pt idx="10628">
                  <c:v>1</c:v>
                </c:pt>
                <c:pt idx="10629">
                  <c:v>1</c:v>
                </c:pt>
                <c:pt idx="10630">
                  <c:v>1</c:v>
                </c:pt>
                <c:pt idx="10631">
                  <c:v>1</c:v>
                </c:pt>
                <c:pt idx="10632">
                  <c:v>1</c:v>
                </c:pt>
                <c:pt idx="10633">
                  <c:v>1</c:v>
                </c:pt>
                <c:pt idx="10634">
                  <c:v>1</c:v>
                </c:pt>
                <c:pt idx="10635">
                  <c:v>1</c:v>
                </c:pt>
                <c:pt idx="10636">
                  <c:v>1</c:v>
                </c:pt>
                <c:pt idx="10637">
                  <c:v>0.33333333300000001</c:v>
                </c:pt>
                <c:pt idx="10638">
                  <c:v>1</c:v>
                </c:pt>
                <c:pt idx="10639">
                  <c:v>1</c:v>
                </c:pt>
                <c:pt idx="10640">
                  <c:v>1</c:v>
                </c:pt>
                <c:pt idx="10641">
                  <c:v>1</c:v>
                </c:pt>
                <c:pt idx="10642">
                  <c:v>1</c:v>
                </c:pt>
                <c:pt idx="10643">
                  <c:v>1</c:v>
                </c:pt>
                <c:pt idx="10644">
                  <c:v>1</c:v>
                </c:pt>
                <c:pt idx="10645">
                  <c:v>1</c:v>
                </c:pt>
                <c:pt idx="10646">
                  <c:v>1</c:v>
                </c:pt>
                <c:pt idx="10647">
                  <c:v>1</c:v>
                </c:pt>
                <c:pt idx="10648">
                  <c:v>1</c:v>
                </c:pt>
                <c:pt idx="10649">
                  <c:v>1</c:v>
                </c:pt>
                <c:pt idx="10650">
                  <c:v>1</c:v>
                </c:pt>
                <c:pt idx="10651">
                  <c:v>1</c:v>
                </c:pt>
                <c:pt idx="10652">
                  <c:v>1</c:v>
                </c:pt>
                <c:pt idx="10653">
                  <c:v>1</c:v>
                </c:pt>
                <c:pt idx="10654">
                  <c:v>1</c:v>
                </c:pt>
                <c:pt idx="10655">
                  <c:v>1</c:v>
                </c:pt>
                <c:pt idx="10656">
                  <c:v>1</c:v>
                </c:pt>
                <c:pt idx="10657">
                  <c:v>1</c:v>
                </c:pt>
                <c:pt idx="10658">
                  <c:v>1</c:v>
                </c:pt>
                <c:pt idx="10659">
                  <c:v>1</c:v>
                </c:pt>
                <c:pt idx="10660">
                  <c:v>1</c:v>
                </c:pt>
                <c:pt idx="10661">
                  <c:v>1</c:v>
                </c:pt>
                <c:pt idx="10662">
                  <c:v>1</c:v>
                </c:pt>
                <c:pt idx="10663">
                  <c:v>1</c:v>
                </c:pt>
                <c:pt idx="10664">
                  <c:v>1</c:v>
                </c:pt>
                <c:pt idx="10665">
                  <c:v>1</c:v>
                </c:pt>
                <c:pt idx="10666">
                  <c:v>1</c:v>
                </c:pt>
                <c:pt idx="10667">
                  <c:v>1</c:v>
                </c:pt>
                <c:pt idx="10668">
                  <c:v>1</c:v>
                </c:pt>
                <c:pt idx="10669">
                  <c:v>1</c:v>
                </c:pt>
                <c:pt idx="10670">
                  <c:v>1</c:v>
                </c:pt>
                <c:pt idx="10671">
                  <c:v>1</c:v>
                </c:pt>
                <c:pt idx="10672">
                  <c:v>1</c:v>
                </c:pt>
                <c:pt idx="10673">
                  <c:v>1</c:v>
                </c:pt>
                <c:pt idx="10674">
                  <c:v>1</c:v>
                </c:pt>
                <c:pt idx="10675">
                  <c:v>1</c:v>
                </c:pt>
                <c:pt idx="10676">
                  <c:v>1</c:v>
                </c:pt>
                <c:pt idx="10677">
                  <c:v>1</c:v>
                </c:pt>
                <c:pt idx="10678">
                  <c:v>1</c:v>
                </c:pt>
                <c:pt idx="10679">
                  <c:v>1</c:v>
                </c:pt>
                <c:pt idx="10680">
                  <c:v>1</c:v>
                </c:pt>
                <c:pt idx="10681">
                  <c:v>1</c:v>
                </c:pt>
                <c:pt idx="10682">
                  <c:v>1</c:v>
                </c:pt>
                <c:pt idx="10683">
                  <c:v>1</c:v>
                </c:pt>
                <c:pt idx="10684">
                  <c:v>1</c:v>
                </c:pt>
                <c:pt idx="10685">
                  <c:v>1</c:v>
                </c:pt>
                <c:pt idx="10686">
                  <c:v>1</c:v>
                </c:pt>
                <c:pt idx="10687">
                  <c:v>1</c:v>
                </c:pt>
                <c:pt idx="10688">
                  <c:v>1</c:v>
                </c:pt>
                <c:pt idx="10689">
                  <c:v>1</c:v>
                </c:pt>
                <c:pt idx="10690">
                  <c:v>1</c:v>
                </c:pt>
                <c:pt idx="10691">
                  <c:v>1</c:v>
                </c:pt>
                <c:pt idx="10692">
                  <c:v>1</c:v>
                </c:pt>
                <c:pt idx="10693">
                  <c:v>1</c:v>
                </c:pt>
                <c:pt idx="10694">
                  <c:v>1</c:v>
                </c:pt>
                <c:pt idx="10695">
                  <c:v>1</c:v>
                </c:pt>
                <c:pt idx="10696">
                  <c:v>1</c:v>
                </c:pt>
                <c:pt idx="10697">
                  <c:v>1</c:v>
                </c:pt>
                <c:pt idx="10698">
                  <c:v>1</c:v>
                </c:pt>
                <c:pt idx="10699">
                  <c:v>1</c:v>
                </c:pt>
                <c:pt idx="10700">
                  <c:v>1</c:v>
                </c:pt>
                <c:pt idx="10701">
                  <c:v>1</c:v>
                </c:pt>
                <c:pt idx="10702">
                  <c:v>1</c:v>
                </c:pt>
                <c:pt idx="10703">
                  <c:v>1</c:v>
                </c:pt>
                <c:pt idx="10704">
                  <c:v>1</c:v>
                </c:pt>
                <c:pt idx="10705">
                  <c:v>1</c:v>
                </c:pt>
                <c:pt idx="10706">
                  <c:v>1</c:v>
                </c:pt>
                <c:pt idx="10707">
                  <c:v>1</c:v>
                </c:pt>
                <c:pt idx="10708">
                  <c:v>1</c:v>
                </c:pt>
                <c:pt idx="10709">
                  <c:v>1</c:v>
                </c:pt>
                <c:pt idx="10710">
                  <c:v>1</c:v>
                </c:pt>
                <c:pt idx="10711">
                  <c:v>1</c:v>
                </c:pt>
                <c:pt idx="10712">
                  <c:v>1</c:v>
                </c:pt>
                <c:pt idx="10713">
                  <c:v>1</c:v>
                </c:pt>
                <c:pt idx="10714">
                  <c:v>1</c:v>
                </c:pt>
                <c:pt idx="10715">
                  <c:v>1</c:v>
                </c:pt>
                <c:pt idx="10716">
                  <c:v>1</c:v>
                </c:pt>
                <c:pt idx="10717">
                  <c:v>1</c:v>
                </c:pt>
                <c:pt idx="10718">
                  <c:v>1</c:v>
                </c:pt>
                <c:pt idx="10719">
                  <c:v>1</c:v>
                </c:pt>
                <c:pt idx="10720">
                  <c:v>1</c:v>
                </c:pt>
                <c:pt idx="10721">
                  <c:v>1</c:v>
                </c:pt>
                <c:pt idx="10722">
                  <c:v>1</c:v>
                </c:pt>
                <c:pt idx="10723">
                  <c:v>1</c:v>
                </c:pt>
                <c:pt idx="10724">
                  <c:v>1</c:v>
                </c:pt>
                <c:pt idx="10725">
                  <c:v>1</c:v>
                </c:pt>
                <c:pt idx="10726">
                  <c:v>1</c:v>
                </c:pt>
                <c:pt idx="10727">
                  <c:v>1</c:v>
                </c:pt>
                <c:pt idx="10728">
                  <c:v>1</c:v>
                </c:pt>
                <c:pt idx="10729">
                  <c:v>1</c:v>
                </c:pt>
                <c:pt idx="10730">
                  <c:v>1</c:v>
                </c:pt>
                <c:pt idx="10731">
                  <c:v>1</c:v>
                </c:pt>
                <c:pt idx="10732">
                  <c:v>1</c:v>
                </c:pt>
                <c:pt idx="10733">
                  <c:v>1</c:v>
                </c:pt>
                <c:pt idx="10734">
                  <c:v>1</c:v>
                </c:pt>
                <c:pt idx="10735">
                  <c:v>1</c:v>
                </c:pt>
                <c:pt idx="10736">
                  <c:v>1</c:v>
                </c:pt>
                <c:pt idx="10737">
                  <c:v>1</c:v>
                </c:pt>
                <c:pt idx="10738">
                  <c:v>1</c:v>
                </c:pt>
                <c:pt idx="10739">
                  <c:v>1</c:v>
                </c:pt>
                <c:pt idx="10740">
                  <c:v>1</c:v>
                </c:pt>
                <c:pt idx="10741">
                  <c:v>1</c:v>
                </c:pt>
                <c:pt idx="10742">
                  <c:v>1</c:v>
                </c:pt>
                <c:pt idx="10743">
                  <c:v>1</c:v>
                </c:pt>
                <c:pt idx="10744">
                  <c:v>1</c:v>
                </c:pt>
                <c:pt idx="10745">
                  <c:v>1</c:v>
                </c:pt>
                <c:pt idx="10746">
                  <c:v>1</c:v>
                </c:pt>
                <c:pt idx="10747">
                  <c:v>1</c:v>
                </c:pt>
                <c:pt idx="10748">
                  <c:v>1</c:v>
                </c:pt>
                <c:pt idx="10749">
                  <c:v>1</c:v>
                </c:pt>
                <c:pt idx="10750">
                  <c:v>1</c:v>
                </c:pt>
                <c:pt idx="10751">
                  <c:v>1</c:v>
                </c:pt>
                <c:pt idx="10752">
                  <c:v>1</c:v>
                </c:pt>
                <c:pt idx="10753">
                  <c:v>1</c:v>
                </c:pt>
                <c:pt idx="10754">
                  <c:v>1</c:v>
                </c:pt>
                <c:pt idx="10755">
                  <c:v>1</c:v>
                </c:pt>
                <c:pt idx="10756">
                  <c:v>1</c:v>
                </c:pt>
                <c:pt idx="10757">
                  <c:v>1</c:v>
                </c:pt>
                <c:pt idx="10758">
                  <c:v>1</c:v>
                </c:pt>
                <c:pt idx="10759">
                  <c:v>1</c:v>
                </c:pt>
                <c:pt idx="10760">
                  <c:v>1</c:v>
                </c:pt>
                <c:pt idx="10761">
                  <c:v>1</c:v>
                </c:pt>
                <c:pt idx="10762">
                  <c:v>1</c:v>
                </c:pt>
                <c:pt idx="10763">
                  <c:v>1</c:v>
                </c:pt>
                <c:pt idx="10764">
                  <c:v>1</c:v>
                </c:pt>
                <c:pt idx="10765">
                  <c:v>1</c:v>
                </c:pt>
                <c:pt idx="10766">
                  <c:v>1</c:v>
                </c:pt>
                <c:pt idx="10767">
                  <c:v>1</c:v>
                </c:pt>
                <c:pt idx="10768">
                  <c:v>1</c:v>
                </c:pt>
                <c:pt idx="10769">
                  <c:v>1</c:v>
                </c:pt>
                <c:pt idx="10770">
                  <c:v>1</c:v>
                </c:pt>
                <c:pt idx="10771">
                  <c:v>1</c:v>
                </c:pt>
                <c:pt idx="10772">
                  <c:v>1</c:v>
                </c:pt>
                <c:pt idx="10773">
                  <c:v>1</c:v>
                </c:pt>
                <c:pt idx="10774">
                  <c:v>1</c:v>
                </c:pt>
                <c:pt idx="10775">
                  <c:v>1</c:v>
                </c:pt>
                <c:pt idx="10776">
                  <c:v>1</c:v>
                </c:pt>
                <c:pt idx="10777">
                  <c:v>1</c:v>
                </c:pt>
                <c:pt idx="10778">
                  <c:v>1</c:v>
                </c:pt>
                <c:pt idx="10779">
                  <c:v>1</c:v>
                </c:pt>
                <c:pt idx="10780">
                  <c:v>1</c:v>
                </c:pt>
                <c:pt idx="10781">
                  <c:v>1</c:v>
                </c:pt>
                <c:pt idx="10782">
                  <c:v>1</c:v>
                </c:pt>
                <c:pt idx="10783">
                  <c:v>1</c:v>
                </c:pt>
                <c:pt idx="10784">
                  <c:v>1</c:v>
                </c:pt>
                <c:pt idx="10785">
                  <c:v>1</c:v>
                </c:pt>
                <c:pt idx="10786">
                  <c:v>1</c:v>
                </c:pt>
                <c:pt idx="10787">
                  <c:v>1</c:v>
                </c:pt>
                <c:pt idx="10788">
                  <c:v>1</c:v>
                </c:pt>
                <c:pt idx="10789">
                  <c:v>1</c:v>
                </c:pt>
                <c:pt idx="10790">
                  <c:v>1</c:v>
                </c:pt>
                <c:pt idx="10791">
                  <c:v>1</c:v>
                </c:pt>
                <c:pt idx="10792">
                  <c:v>1</c:v>
                </c:pt>
                <c:pt idx="10793">
                  <c:v>1</c:v>
                </c:pt>
                <c:pt idx="10794">
                  <c:v>1</c:v>
                </c:pt>
                <c:pt idx="10795">
                  <c:v>1</c:v>
                </c:pt>
                <c:pt idx="10796">
                  <c:v>1</c:v>
                </c:pt>
                <c:pt idx="10797">
                  <c:v>1</c:v>
                </c:pt>
                <c:pt idx="10798">
                  <c:v>1</c:v>
                </c:pt>
                <c:pt idx="10799">
                  <c:v>1</c:v>
                </c:pt>
                <c:pt idx="10800">
                  <c:v>1</c:v>
                </c:pt>
                <c:pt idx="10801">
                  <c:v>1</c:v>
                </c:pt>
                <c:pt idx="10802">
                  <c:v>1</c:v>
                </c:pt>
                <c:pt idx="10803">
                  <c:v>1</c:v>
                </c:pt>
                <c:pt idx="10804">
                  <c:v>1</c:v>
                </c:pt>
                <c:pt idx="10805">
                  <c:v>1</c:v>
                </c:pt>
                <c:pt idx="10806">
                  <c:v>1</c:v>
                </c:pt>
                <c:pt idx="10807">
                  <c:v>1</c:v>
                </c:pt>
                <c:pt idx="10808">
                  <c:v>1</c:v>
                </c:pt>
                <c:pt idx="10809">
                  <c:v>1</c:v>
                </c:pt>
                <c:pt idx="10810">
                  <c:v>1</c:v>
                </c:pt>
                <c:pt idx="10811">
                  <c:v>1</c:v>
                </c:pt>
                <c:pt idx="10812">
                  <c:v>1</c:v>
                </c:pt>
                <c:pt idx="10813">
                  <c:v>1</c:v>
                </c:pt>
                <c:pt idx="10814">
                  <c:v>1</c:v>
                </c:pt>
                <c:pt idx="10815">
                  <c:v>1</c:v>
                </c:pt>
                <c:pt idx="10816">
                  <c:v>1</c:v>
                </c:pt>
                <c:pt idx="10817">
                  <c:v>1</c:v>
                </c:pt>
                <c:pt idx="10818">
                  <c:v>1</c:v>
                </c:pt>
                <c:pt idx="10819">
                  <c:v>1</c:v>
                </c:pt>
                <c:pt idx="10820">
                  <c:v>1</c:v>
                </c:pt>
                <c:pt idx="10821">
                  <c:v>1</c:v>
                </c:pt>
                <c:pt idx="10822">
                  <c:v>1</c:v>
                </c:pt>
                <c:pt idx="10823">
                  <c:v>1</c:v>
                </c:pt>
                <c:pt idx="10824">
                  <c:v>1</c:v>
                </c:pt>
                <c:pt idx="10825">
                  <c:v>1</c:v>
                </c:pt>
                <c:pt idx="10826">
                  <c:v>1</c:v>
                </c:pt>
                <c:pt idx="10827">
                  <c:v>1</c:v>
                </c:pt>
                <c:pt idx="10828">
                  <c:v>1</c:v>
                </c:pt>
                <c:pt idx="10829">
                  <c:v>1</c:v>
                </c:pt>
                <c:pt idx="10830">
                  <c:v>1</c:v>
                </c:pt>
                <c:pt idx="10831">
                  <c:v>1</c:v>
                </c:pt>
                <c:pt idx="10832">
                  <c:v>1</c:v>
                </c:pt>
                <c:pt idx="10833">
                  <c:v>1</c:v>
                </c:pt>
                <c:pt idx="10834">
                  <c:v>1</c:v>
                </c:pt>
                <c:pt idx="10835">
                  <c:v>1</c:v>
                </c:pt>
                <c:pt idx="10836">
                  <c:v>1</c:v>
                </c:pt>
                <c:pt idx="10837">
                  <c:v>1</c:v>
                </c:pt>
                <c:pt idx="10838">
                  <c:v>1</c:v>
                </c:pt>
                <c:pt idx="10839">
                  <c:v>1</c:v>
                </c:pt>
                <c:pt idx="10840">
                  <c:v>1</c:v>
                </c:pt>
                <c:pt idx="10841">
                  <c:v>1</c:v>
                </c:pt>
                <c:pt idx="10842">
                  <c:v>1</c:v>
                </c:pt>
                <c:pt idx="10843">
                  <c:v>1</c:v>
                </c:pt>
                <c:pt idx="10844">
                  <c:v>1</c:v>
                </c:pt>
                <c:pt idx="10845">
                  <c:v>1</c:v>
                </c:pt>
                <c:pt idx="10846">
                  <c:v>1</c:v>
                </c:pt>
                <c:pt idx="10847">
                  <c:v>1</c:v>
                </c:pt>
                <c:pt idx="10848">
                  <c:v>1</c:v>
                </c:pt>
                <c:pt idx="10849">
                  <c:v>1</c:v>
                </c:pt>
                <c:pt idx="10850">
                  <c:v>1</c:v>
                </c:pt>
                <c:pt idx="10851">
                  <c:v>1</c:v>
                </c:pt>
                <c:pt idx="10852">
                  <c:v>1</c:v>
                </c:pt>
                <c:pt idx="10853">
                  <c:v>1</c:v>
                </c:pt>
                <c:pt idx="10854">
                  <c:v>1</c:v>
                </c:pt>
                <c:pt idx="10855">
                  <c:v>1</c:v>
                </c:pt>
                <c:pt idx="10856">
                  <c:v>1</c:v>
                </c:pt>
                <c:pt idx="10857">
                  <c:v>1</c:v>
                </c:pt>
                <c:pt idx="10858">
                  <c:v>1</c:v>
                </c:pt>
                <c:pt idx="10859">
                  <c:v>1</c:v>
                </c:pt>
                <c:pt idx="10860">
                  <c:v>1</c:v>
                </c:pt>
                <c:pt idx="10861">
                  <c:v>1</c:v>
                </c:pt>
                <c:pt idx="10862">
                  <c:v>1</c:v>
                </c:pt>
                <c:pt idx="10863">
                  <c:v>1</c:v>
                </c:pt>
                <c:pt idx="10864">
                  <c:v>1</c:v>
                </c:pt>
                <c:pt idx="10865">
                  <c:v>1</c:v>
                </c:pt>
                <c:pt idx="10866">
                  <c:v>1</c:v>
                </c:pt>
                <c:pt idx="10867">
                  <c:v>1</c:v>
                </c:pt>
                <c:pt idx="10868">
                  <c:v>1</c:v>
                </c:pt>
                <c:pt idx="10869">
                  <c:v>1</c:v>
                </c:pt>
                <c:pt idx="10870">
                  <c:v>1</c:v>
                </c:pt>
                <c:pt idx="10871">
                  <c:v>1</c:v>
                </c:pt>
                <c:pt idx="10872">
                  <c:v>1</c:v>
                </c:pt>
                <c:pt idx="10873">
                  <c:v>1</c:v>
                </c:pt>
                <c:pt idx="10874">
                  <c:v>1</c:v>
                </c:pt>
                <c:pt idx="10875">
                  <c:v>1</c:v>
                </c:pt>
                <c:pt idx="10876">
                  <c:v>1</c:v>
                </c:pt>
                <c:pt idx="10877">
                  <c:v>1</c:v>
                </c:pt>
                <c:pt idx="10878">
                  <c:v>1</c:v>
                </c:pt>
                <c:pt idx="10879">
                  <c:v>1</c:v>
                </c:pt>
                <c:pt idx="10880">
                  <c:v>1</c:v>
                </c:pt>
                <c:pt idx="10881">
                  <c:v>1</c:v>
                </c:pt>
                <c:pt idx="10882">
                  <c:v>1</c:v>
                </c:pt>
                <c:pt idx="10883">
                  <c:v>1</c:v>
                </c:pt>
                <c:pt idx="10884">
                  <c:v>1</c:v>
                </c:pt>
                <c:pt idx="10885">
                  <c:v>1</c:v>
                </c:pt>
                <c:pt idx="10886">
                  <c:v>0.66666666699999999</c:v>
                </c:pt>
                <c:pt idx="10887">
                  <c:v>1</c:v>
                </c:pt>
                <c:pt idx="10888">
                  <c:v>1</c:v>
                </c:pt>
                <c:pt idx="10889">
                  <c:v>1</c:v>
                </c:pt>
                <c:pt idx="10890">
                  <c:v>1</c:v>
                </c:pt>
                <c:pt idx="10891">
                  <c:v>1</c:v>
                </c:pt>
                <c:pt idx="10892">
                  <c:v>1</c:v>
                </c:pt>
                <c:pt idx="10893">
                  <c:v>1</c:v>
                </c:pt>
                <c:pt idx="10894">
                  <c:v>1</c:v>
                </c:pt>
                <c:pt idx="10895">
                  <c:v>1</c:v>
                </c:pt>
                <c:pt idx="10896">
                  <c:v>1</c:v>
                </c:pt>
                <c:pt idx="10897">
                  <c:v>1</c:v>
                </c:pt>
                <c:pt idx="10898">
                  <c:v>1</c:v>
                </c:pt>
                <c:pt idx="10899">
                  <c:v>1</c:v>
                </c:pt>
                <c:pt idx="10900">
                  <c:v>1</c:v>
                </c:pt>
                <c:pt idx="10901">
                  <c:v>1</c:v>
                </c:pt>
                <c:pt idx="10902">
                  <c:v>1</c:v>
                </c:pt>
                <c:pt idx="10903">
                  <c:v>1</c:v>
                </c:pt>
                <c:pt idx="10904">
                  <c:v>1</c:v>
                </c:pt>
                <c:pt idx="10905">
                  <c:v>1</c:v>
                </c:pt>
                <c:pt idx="10906">
                  <c:v>1</c:v>
                </c:pt>
                <c:pt idx="10907">
                  <c:v>0.66666666699999999</c:v>
                </c:pt>
                <c:pt idx="10908">
                  <c:v>1</c:v>
                </c:pt>
                <c:pt idx="10909">
                  <c:v>1</c:v>
                </c:pt>
                <c:pt idx="10910">
                  <c:v>1</c:v>
                </c:pt>
                <c:pt idx="10911">
                  <c:v>0.66666666699999999</c:v>
                </c:pt>
                <c:pt idx="10912">
                  <c:v>1</c:v>
                </c:pt>
                <c:pt idx="10913">
                  <c:v>1</c:v>
                </c:pt>
                <c:pt idx="10914">
                  <c:v>1</c:v>
                </c:pt>
                <c:pt idx="10915">
                  <c:v>1</c:v>
                </c:pt>
                <c:pt idx="10916">
                  <c:v>1</c:v>
                </c:pt>
                <c:pt idx="10917">
                  <c:v>1</c:v>
                </c:pt>
                <c:pt idx="10918">
                  <c:v>1</c:v>
                </c:pt>
                <c:pt idx="10919">
                  <c:v>1</c:v>
                </c:pt>
                <c:pt idx="10920">
                  <c:v>1</c:v>
                </c:pt>
                <c:pt idx="10921">
                  <c:v>1</c:v>
                </c:pt>
                <c:pt idx="10922">
                  <c:v>1</c:v>
                </c:pt>
                <c:pt idx="10923">
                  <c:v>1</c:v>
                </c:pt>
                <c:pt idx="10924">
                  <c:v>1</c:v>
                </c:pt>
                <c:pt idx="10925">
                  <c:v>1</c:v>
                </c:pt>
                <c:pt idx="10926">
                  <c:v>1</c:v>
                </c:pt>
                <c:pt idx="10927">
                  <c:v>1</c:v>
                </c:pt>
                <c:pt idx="10928">
                  <c:v>1</c:v>
                </c:pt>
                <c:pt idx="10929">
                  <c:v>1</c:v>
                </c:pt>
                <c:pt idx="10930">
                  <c:v>1</c:v>
                </c:pt>
                <c:pt idx="10931">
                  <c:v>1</c:v>
                </c:pt>
                <c:pt idx="10932">
                  <c:v>1</c:v>
                </c:pt>
                <c:pt idx="10933">
                  <c:v>1</c:v>
                </c:pt>
                <c:pt idx="10934">
                  <c:v>1</c:v>
                </c:pt>
                <c:pt idx="10935">
                  <c:v>1</c:v>
                </c:pt>
                <c:pt idx="10936">
                  <c:v>1</c:v>
                </c:pt>
                <c:pt idx="10937">
                  <c:v>1</c:v>
                </c:pt>
                <c:pt idx="10938">
                  <c:v>0.66666666699999999</c:v>
                </c:pt>
                <c:pt idx="10939">
                  <c:v>1</c:v>
                </c:pt>
                <c:pt idx="10940">
                  <c:v>1</c:v>
                </c:pt>
                <c:pt idx="10941">
                  <c:v>1</c:v>
                </c:pt>
                <c:pt idx="10942">
                  <c:v>1</c:v>
                </c:pt>
                <c:pt idx="10943">
                  <c:v>1</c:v>
                </c:pt>
                <c:pt idx="10944">
                  <c:v>1</c:v>
                </c:pt>
                <c:pt idx="10945">
                  <c:v>1</c:v>
                </c:pt>
                <c:pt idx="10946">
                  <c:v>0.66666666699999999</c:v>
                </c:pt>
                <c:pt idx="10947">
                  <c:v>1</c:v>
                </c:pt>
                <c:pt idx="10948">
                  <c:v>1</c:v>
                </c:pt>
                <c:pt idx="10949">
                  <c:v>1</c:v>
                </c:pt>
                <c:pt idx="10950">
                  <c:v>1</c:v>
                </c:pt>
                <c:pt idx="10951">
                  <c:v>1</c:v>
                </c:pt>
                <c:pt idx="10952">
                  <c:v>1</c:v>
                </c:pt>
                <c:pt idx="10953">
                  <c:v>1</c:v>
                </c:pt>
                <c:pt idx="10954">
                  <c:v>1</c:v>
                </c:pt>
                <c:pt idx="10955">
                  <c:v>1</c:v>
                </c:pt>
                <c:pt idx="10956">
                  <c:v>1</c:v>
                </c:pt>
                <c:pt idx="10957">
                  <c:v>1</c:v>
                </c:pt>
                <c:pt idx="10958">
                  <c:v>1</c:v>
                </c:pt>
                <c:pt idx="10959">
                  <c:v>1</c:v>
                </c:pt>
                <c:pt idx="10960">
                  <c:v>1</c:v>
                </c:pt>
                <c:pt idx="10961">
                  <c:v>1</c:v>
                </c:pt>
                <c:pt idx="10962">
                  <c:v>0.33333333300000001</c:v>
                </c:pt>
                <c:pt idx="10963">
                  <c:v>1</c:v>
                </c:pt>
                <c:pt idx="10964">
                  <c:v>1</c:v>
                </c:pt>
                <c:pt idx="10965">
                  <c:v>1</c:v>
                </c:pt>
                <c:pt idx="10966">
                  <c:v>1</c:v>
                </c:pt>
                <c:pt idx="10967">
                  <c:v>1</c:v>
                </c:pt>
                <c:pt idx="10968">
                  <c:v>1</c:v>
                </c:pt>
                <c:pt idx="10969">
                  <c:v>1</c:v>
                </c:pt>
                <c:pt idx="10970">
                  <c:v>1</c:v>
                </c:pt>
                <c:pt idx="10971">
                  <c:v>1</c:v>
                </c:pt>
                <c:pt idx="10972">
                  <c:v>1</c:v>
                </c:pt>
                <c:pt idx="10973">
                  <c:v>1</c:v>
                </c:pt>
                <c:pt idx="10974">
                  <c:v>1</c:v>
                </c:pt>
                <c:pt idx="10975">
                  <c:v>1</c:v>
                </c:pt>
                <c:pt idx="10976">
                  <c:v>1</c:v>
                </c:pt>
                <c:pt idx="10977">
                  <c:v>1</c:v>
                </c:pt>
                <c:pt idx="10978">
                  <c:v>1</c:v>
                </c:pt>
                <c:pt idx="10979">
                  <c:v>1</c:v>
                </c:pt>
                <c:pt idx="10980">
                  <c:v>1</c:v>
                </c:pt>
                <c:pt idx="10981">
                  <c:v>1</c:v>
                </c:pt>
                <c:pt idx="10982">
                  <c:v>1</c:v>
                </c:pt>
                <c:pt idx="10983">
                  <c:v>1</c:v>
                </c:pt>
                <c:pt idx="10984">
                  <c:v>1</c:v>
                </c:pt>
                <c:pt idx="10985">
                  <c:v>1</c:v>
                </c:pt>
                <c:pt idx="10986">
                  <c:v>1</c:v>
                </c:pt>
                <c:pt idx="10987">
                  <c:v>0.33333333300000001</c:v>
                </c:pt>
                <c:pt idx="10988">
                  <c:v>1</c:v>
                </c:pt>
                <c:pt idx="10989">
                  <c:v>1</c:v>
                </c:pt>
                <c:pt idx="10990">
                  <c:v>1</c:v>
                </c:pt>
                <c:pt idx="10991">
                  <c:v>1</c:v>
                </c:pt>
                <c:pt idx="10992">
                  <c:v>1</c:v>
                </c:pt>
                <c:pt idx="10993">
                  <c:v>1</c:v>
                </c:pt>
                <c:pt idx="10994">
                  <c:v>1</c:v>
                </c:pt>
                <c:pt idx="10995">
                  <c:v>1</c:v>
                </c:pt>
                <c:pt idx="10996">
                  <c:v>1</c:v>
                </c:pt>
                <c:pt idx="10997">
                  <c:v>0.66666666699999999</c:v>
                </c:pt>
                <c:pt idx="10998">
                  <c:v>1</c:v>
                </c:pt>
                <c:pt idx="10999">
                  <c:v>1</c:v>
                </c:pt>
                <c:pt idx="11000">
                  <c:v>1</c:v>
                </c:pt>
                <c:pt idx="11001">
                  <c:v>1</c:v>
                </c:pt>
                <c:pt idx="11002">
                  <c:v>1</c:v>
                </c:pt>
                <c:pt idx="11003">
                  <c:v>1</c:v>
                </c:pt>
                <c:pt idx="11004">
                  <c:v>1</c:v>
                </c:pt>
                <c:pt idx="11005">
                  <c:v>1</c:v>
                </c:pt>
                <c:pt idx="11006">
                  <c:v>1</c:v>
                </c:pt>
                <c:pt idx="11007">
                  <c:v>1</c:v>
                </c:pt>
                <c:pt idx="11008">
                  <c:v>1</c:v>
                </c:pt>
                <c:pt idx="11009">
                  <c:v>1</c:v>
                </c:pt>
                <c:pt idx="11010">
                  <c:v>1</c:v>
                </c:pt>
                <c:pt idx="11011">
                  <c:v>1</c:v>
                </c:pt>
                <c:pt idx="11012">
                  <c:v>1</c:v>
                </c:pt>
                <c:pt idx="11013">
                  <c:v>1</c:v>
                </c:pt>
                <c:pt idx="11014">
                  <c:v>1</c:v>
                </c:pt>
                <c:pt idx="11015">
                  <c:v>1</c:v>
                </c:pt>
                <c:pt idx="11016">
                  <c:v>1</c:v>
                </c:pt>
                <c:pt idx="11017">
                  <c:v>1</c:v>
                </c:pt>
                <c:pt idx="11018">
                  <c:v>1</c:v>
                </c:pt>
                <c:pt idx="11019">
                  <c:v>1</c:v>
                </c:pt>
                <c:pt idx="11020">
                  <c:v>1</c:v>
                </c:pt>
                <c:pt idx="11021">
                  <c:v>1</c:v>
                </c:pt>
                <c:pt idx="11022">
                  <c:v>1</c:v>
                </c:pt>
                <c:pt idx="11023">
                  <c:v>1</c:v>
                </c:pt>
                <c:pt idx="11024">
                  <c:v>1</c:v>
                </c:pt>
                <c:pt idx="11025">
                  <c:v>1</c:v>
                </c:pt>
                <c:pt idx="11026">
                  <c:v>1</c:v>
                </c:pt>
                <c:pt idx="11027">
                  <c:v>1</c:v>
                </c:pt>
                <c:pt idx="11028">
                  <c:v>1</c:v>
                </c:pt>
                <c:pt idx="11029">
                  <c:v>1</c:v>
                </c:pt>
                <c:pt idx="11030">
                  <c:v>1</c:v>
                </c:pt>
                <c:pt idx="11031">
                  <c:v>1</c:v>
                </c:pt>
                <c:pt idx="11032">
                  <c:v>1</c:v>
                </c:pt>
                <c:pt idx="11033">
                  <c:v>1</c:v>
                </c:pt>
                <c:pt idx="11034">
                  <c:v>1</c:v>
                </c:pt>
                <c:pt idx="11035">
                  <c:v>1</c:v>
                </c:pt>
                <c:pt idx="11036">
                  <c:v>1</c:v>
                </c:pt>
                <c:pt idx="11037">
                  <c:v>1</c:v>
                </c:pt>
                <c:pt idx="11038">
                  <c:v>1</c:v>
                </c:pt>
                <c:pt idx="11039">
                  <c:v>1</c:v>
                </c:pt>
                <c:pt idx="11040">
                  <c:v>1</c:v>
                </c:pt>
                <c:pt idx="11041">
                  <c:v>1</c:v>
                </c:pt>
                <c:pt idx="11042">
                  <c:v>1</c:v>
                </c:pt>
                <c:pt idx="11043">
                  <c:v>1</c:v>
                </c:pt>
                <c:pt idx="11044">
                  <c:v>1</c:v>
                </c:pt>
                <c:pt idx="11045">
                  <c:v>0.66666666699999999</c:v>
                </c:pt>
                <c:pt idx="11046">
                  <c:v>1</c:v>
                </c:pt>
                <c:pt idx="11047">
                  <c:v>1</c:v>
                </c:pt>
                <c:pt idx="11048">
                  <c:v>1</c:v>
                </c:pt>
                <c:pt idx="11049">
                  <c:v>1</c:v>
                </c:pt>
                <c:pt idx="11050">
                  <c:v>1</c:v>
                </c:pt>
                <c:pt idx="11051">
                  <c:v>1</c:v>
                </c:pt>
                <c:pt idx="11052">
                  <c:v>1</c:v>
                </c:pt>
                <c:pt idx="11053">
                  <c:v>1</c:v>
                </c:pt>
                <c:pt idx="11054">
                  <c:v>1</c:v>
                </c:pt>
                <c:pt idx="11055">
                  <c:v>1</c:v>
                </c:pt>
                <c:pt idx="11056">
                  <c:v>1</c:v>
                </c:pt>
                <c:pt idx="11057">
                  <c:v>0.66666666699999999</c:v>
                </c:pt>
                <c:pt idx="11058">
                  <c:v>1</c:v>
                </c:pt>
                <c:pt idx="11059">
                  <c:v>1</c:v>
                </c:pt>
                <c:pt idx="11060">
                  <c:v>1</c:v>
                </c:pt>
                <c:pt idx="11061">
                  <c:v>1</c:v>
                </c:pt>
                <c:pt idx="11062">
                  <c:v>1</c:v>
                </c:pt>
                <c:pt idx="11063">
                  <c:v>1</c:v>
                </c:pt>
                <c:pt idx="11064">
                  <c:v>1</c:v>
                </c:pt>
                <c:pt idx="11065">
                  <c:v>1</c:v>
                </c:pt>
                <c:pt idx="11066">
                  <c:v>1</c:v>
                </c:pt>
                <c:pt idx="11067">
                  <c:v>1</c:v>
                </c:pt>
                <c:pt idx="11068">
                  <c:v>1</c:v>
                </c:pt>
                <c:pt idx="11069">
                  <c:v>1</c:v>
                </c:pt>
                <c:pt idx="11070">
                  <c:v>1</c:v>
                </c:pt>
                <c:pt idx="11071">
                  <c:v>1</c:v>
                </c:pt>
                <c:pt idx="11072">
                  <c:v>1</c:v>
                </c:pt>
                <c:pt idx="11073">
                  <c:v>1</c:v>
                </c:pt>
                <c:pt idx="11074">
                  <c:v>1</c:v>
                </c:pt>
                <c:pt idx="11075">
                  <c:v>1</c:v>
                </c:pt>
                <c:pt idx="11076">
                  <c:v>1</c:v>
                </c:pt>
                <c:pt idx="11077">
                  <c:v>1</c:v>
                </c:pt>
                <c:pt idx="11078">
                  <c:v>1</c:v>
                </c:pt>
                <c:pt idx="11079">
                  <c:v>1</c:v>
                </c:pt>
                <c:pt idx="11080">
                  <c:v>1</c:v>
                </c:pt>
                <c:pt idx="11081">
                  <c:v>1</c:v>
                </c:pt>
                <c:pt idx="11082">
                  <c:v>1</c:v>
                </c:pt>
                <c:pt idx="11083">
                  <c:v>1</c:v>
                </c:pt>
                <c:pt idx="11084">
                  <c:v>1</c:v>
                </c:pt>
                <c:pt idx="11085">
                  <c:v>1</c:v>
                </c:pt>
                <c:pt idx="11086">
                  <c:v>1</c:v>
                </c:pt>
                <c:pt idx="11087">
                  <c:v>1</c:v>
                </c:pt>
                <c:pt idx="11088">
                  <c:v>1</c:v>
                </c:pt>
                <c:pt idx="11089">
                  <c:v>1</c:v>
                </c:pt>
                <c:pt idx="11090">
                  <c:v>1</c:v>
                </c:pt>
                <c:pt idx="11091">
                  <c:v>1</c:v>
                </c:pt>
                <c:pt idx="11092">
                  <c:v>1</c:v>
                </c:pt>
                <c:pt idx="11093">
                  <c:v>1</c:v>
                </c:pt>
                <c:pt idx="11094">
                  <c:v>1</c:v>
                </c:pt>
                <c:pt idx="11095">
                  <c:v>1</c:v>
                </c:pt>
                <c:pt idx="11096">
                  <c:v>1</c:v>
                </c:pt>
                <c:pt idx="11097">
                  <c:v>1</c:v>
                </c:pt>
                <c:pt idx="11098">
                  <c:v>1</c:v>
                </c:pt>
                <c:pt idx="11099">
                  <c:v>1</c:v>
                </c:pt>
                <c:pt idx="11100">
                  <c:v>1</c:v>
                </c:pt>
                <c:pt idx="11101">
                  <c:v>1</c:v>
                </c:pt>
                <c:pt idx="11102">
                  <c:v>1</c:v>
                </c:pt>
                <c:pt idx="11103">
                  <c:v>1</c:v>
                </c:pt>
                <c:pt idx="11104">
                  <c:v>1</c:v>
                </c:pt>
                <c:pt idx="11105">
                  <c:v>1</c:v>
                </c:pt>
                <c:pt idx="11106">
                  <c:v>1</c:v>
                </c:pt>
                <c:pt idx="11107">
                  <c:v>1</c:v>
                </c:pt>
                <c:pt idx="11108">
                  <c:v>1</c:v>
                </c:pt>
                <c:pt idx="11109">
                  <c:v>1</c:v>
                </c:pt>
                <c:pt idx="11110">
                  <c:v>1</c:v>
                </c:pt>
                <c:pt idx="11111">
                  <c:v>1</c:v>
                </c:pt>
                <c:pt idx="11112">
                  <c:v>1</c:v>
                </c:pt>
                <c:pt idx="11113">
                  <c:v>1</c:v>
                </c:pt>
                <c:pt idx="11114">
                  <c:v>1</c:v>
                </c:pt>
                <c:pt idx="11115">
                  <c:v>1</c:v>
                </c:pt>
                <c:pt idx="11116">
                  <c:v>1</c:v>
                </c:pt>
                <c:pt idx="11117">
                  <c:v>1</c:v>
                </c:pt>
                <c:pt idx="11118">
                  <c:v>1</c:v>
                </c:pt>
                <c:pt idx="11119">
                  <c:v>1</c:v>
                </c:pt>
                <c:pt idx="11120">
                  <c:v>1</c:v>
                </c:pt>
                <c:pt idx="11121">
                  <c:v>1</c:v>
                </c:pt>
                <c:pt idx="11122">
                  <c:v>1</c:v>
                </c:pt>
                <c:pt idx="11123">
                  <c:v>1</c:v>
                </c:pt>
                <c:pt idx="11124">
                  <c:v>1</c:v>
                </c:pt>
                <c:pt idx="11125">
                  <c:v>1</c:v>
                </c:pt>
                <c:pt idx="11126">
                  <c:v>1</c:v>
                </c:pt>
                <c:pt idx="11127">
                  <c:v>1</c:v>
                </c:pt>
                <c:pt idx="11128">
                  <c:v>1</c:v>
                </c:pt>
                <c:pt idx="11129">
                  <c:v>1</c:v>
                </c:pt>
                <c:pt idx="11130">
                  <c:v>1</c:v>
                </c:pt>
                <c:pt idx="11131">
                  <c:v>1</c:v>
                </c:pt>
                <c:pt idx="11132">
                  <c:v>1</c:v>
                </c:pt>
                <c:pt idx="11133">
                  <c:v>1</c:v>
                </c:pt>
                <c:pt idx="11134">
                  <c:v>0.66666666699999999</c:v>
                </c:pt>
                <c:pt idx="11135">
                  <c:v>1</c:v>
                </c:pt>
                <c:pt idx="11136">
                  <c:v>1</c:v>
                </c:pt>
                <c:pt idx="11137">
                  <c:v>1</c:v>
                </c:pt>
                <c:pt idx="11138">
                  <c:v>1</c:v>
                </c:pt>
                <c:pt idx="11139">
                  <c:v>1</c:v>
                </c:pt>
                <c:pt idx="11140">
                  <c:v>1</c:v>
                </c:pt>
                <c:pt idx="11141">
                  <c:v>1</c:v>
                </c:pt>
                <c:pt idx="11142">
                  <c:v>1</c:v>
                </c:pt>
                <c:pt idx="11143">
                  <c:v>1</c:v>
                </c:pt>
                <c:pt idx="11144">
                  <c:v>1</c:v>
                </c:pt>
                <c:pt idx="11145">
                  <c:v>1</c:v>
                </c:pt>
                <c:pt idx="11146">
                  <c:v>1</c:v>
                </c:pt>
                <c:pt idx="11147">
                  <c:v>1</c:v>
                </c:pt>
                <c:pt idx="11148">
                  <c:v>1</c:v>
                </c:pt>
                <c:pt idx="11149">
                  <c:v>1</c:v>
                </c:pt>
                <c:pt idx="11150">
                  <c:v>1</c:v>
                </c:pt>
                <c:pt idx="11151">
                  <c:v>1</c:v>
                </c:pt>
                <c:pt idx="11152">
                  <c:v>1</c:v>
                </c:pt>
                <c:pt idx="11153">
                  <c:v>1</c:v>
                </c:pt>
                <c:pt idx="11154">
                  <c:v>0.66666666699999999</c:v>
                </c:pt>
                <c:pt idx="11155">
                  <c:v>1</c:v>
                </c:pt>
                <c:pt idx="11156">
                  <c:v>1</c:v>
                </c:pt>
                <c:pt idx="11157">
                  <c:v>1</c:v>
                </c:pt>
                <c:pt idx="11158">
                  <c:v>1</c:v>
                </c:pt>
                <c:pt idx="11159">
                  <c:v>1</c:v>
                </c:pt>
                <c:pt idx="11160">
                  <c:v>1</c:v>
                </c:pt>
                <c:pt idx="11161">
                  <c:v>1</c:v>
                </c:pt>
                <c:pt idx="11162">
                  <c:v>1</c:v>
                </c:pt>
                <c:pt idx="11163">
                  <c:v>1</c:v>
                </c:pt>
                <c:pt idx="11164">
                  <c:v>1</c:v>
                </c:pt>
                <c:pt idx="11165">
                  <c:v>1</c:v>
                </c:pt>
                <c:pt idx="11166">
                  <c:v>1</c:v>
                </c:pt>
                <c:pt idx="11167">
                  <c:v>1</c:v>
                </c:pt>
                <c:pt idx="11168">
                  <c:v>1</c:v>
                </c:pt>
                <c:pt idx="11169">
                  <c:v>1</c:v>
                </c:pt>
                <c:pt idx="11170">
                  <c:v>1</c:v>
                </c:pt>
                <c:pt idx="11171">
                  <c:v>1</c:v>
                </c:pt>
                <c:pt idx="11172">
                  <c:v>1</c:v>
                </c:pt>
                <c:pt idx="11173">
                  <c:v>1</c:v>
                </c:pt>
                <c:pt idx="11174">
                  <c:v>1</c:v>
                </c:pt>
                <c:pt idx="11175">
                  <c:v>1</c:v>
                </c:pt>
                <c:pt idx="11176">
                  <c:v>1</c:v>
                </c:pt>
                <c:pt idx="11177">
                  <c:v>1</c:v>
                </c:pt>
                <c:pt idx="11178">
                  <c:v>1</c:v>
                </c:pt>
                <c:pt idx="11179">
                  <c:v>1</c:v>
                </c:pt>
                <c:pt idx="11180">
                  <c:v>1</c:v>
                </c:pt>
                <c:pt idx="11181">
                  <c:v>1</c:v>
                </c:pt>
                <c:pt idx="11182">
                  <c:v>1</c:v>
                </c:pt>
                <c:pt idx="11183">
                  <c:v>1</c:v>
                </c:pt>
                <c:pt idx="11184">
                  <c:v>1</c:v>
                </c:pt>
                <c:pt idx="11185">
                  <c:v>1</c:v>
                </c:pt>
                <c:pt idx="11186">
                  <c:v>1</c:v>
                </c:pt>
                <c:pt idx="11187">
                  <c:v>1</c:v>
                </c:pt>
                <c:pt idx="11188">
                  <c:v>1</c:v>
                </c:pt>
                <c:pt idx="11189">
                  <c:v>1</c:v>
                </c:pt>
                <c:pt idx="11190">
                  <c:v>1</c:v>
                </c:pt>
                <c:pt idx="11191">
                  <c:v>1</c:v>
                </c:pt>
                <c:pt idx="11192">
                  <c:v>1</c:v>
                </c:pt>
                <c:pt idx="11193">
                  <c:v>1</c:v>
                </c:pt>
                <c:pt idx="11194">
                  <c:v>1</c:v>
                </c:pt>
                <c:pt idx="11195">
                  <c:v>1</c:v>
                </c:pt>
                <c:pt idx="11196">
                  <c:v>1</c:v>
                </c:pt>
                <c:pt idx="11197">
                  <c:v>1</c:v>
                </c:pt>
                <c:pt idx="11198">
                  <c:v>1</c:v>
                </c:pt>
                <c:pt idx="11199">
                  <c:v>1</c:v>
                </c:pt>
                <c:pt idx="11200">
                  <c:v>1</c:v>
                </c:pt>
                <c:pt idx="11201">
                  <c:v>1</c:v>
                </c:pt>
                <c:pt idx="11202">
                  <c:v>1</c:v>
                </c:pt>
                <c:pt idx="11203">
                  <c:v>1</c:v>
                </c:pt>
                <c:pt idx="11204">
                  <c:v>1</c:v>
                </c:pt>
                <c:pt idx="11205">
                  <c:v>1</c:v>
                </c:pt>
                <c:pt idx="11206">
                  <c:v>1</c:v>
                </c:pt>
                <c:pt idx="11207">
                  <c:v>1</c:v>
                </c:pt>
                <c:pt idx="11208">
                  <c:v>0.66666666699999999</c:v>
                </c:pt>
                <c:pt idx="11209">
                  <c:v>1</c:v>
                </c:pt>
                <c:pt idx="11210">
                  <c:v>1</c:v>
                </c:pt>
                <c:pt idx="11211">
                  <c:v>1</c:v>
                </c:pt>
                <c:pt idx="11212">
                  <c:v>1</c:v>
                </c:pt>
                <c:pt idx="11213">
                  <c:v>1</c:v>
                </c:pt>
                <c:pt idx="11214">
                  <c:v>1</c:v>
                </c:pt>
                <c:pt idx="11215">
                  <c:v>1</c:v>
                </c:pt>
                <c:pt idx="11216">
                  <c:v>1</c:v>
                </c:pt>
                <c:pt idx="11217">
                  <c:v>1</c:v>
                </c:pt>
                <c:pt idx="11218">
                  <c:v>1</c:v>
                </c:pt>
                <c:pt idx="11219">
                  <c:v>1</c:v>
                </c:pt>
                <c:pt idx="11220">
                  <c:v>1</c:v>
                </c:pt>
                <c:pt idx="11221">
                  <c:v>1</c:v>
                </c:pt>
                <c:pt idx="11222">
                  <c:v>1</c:v>
                </c:pt>
                <c:pt idx="11223">
                  <c:v>1</c:v>
                </c:pt>
                <c:pt idx="11224">
                  <c:v>1</c:v>
                </c:pt>
                <c:pt idx="11225">
                  <c:v>1</c:v>
                </c:pt>
                <c:pt idx="11226">
                  <c:v>1</c:v>
                </c:pt>
                <c:pt idx="11227">
                  <c:v>1</c:v>
                </c:pt>
                <c:pt idx="11228">
                  <c:v>1</c:v>
                </c:pt>
                <c:pt idx="11229">
                  <c:v>1</c:v>
                </c:pt>
                <c:pt idx="11230">
                  <c:v>1</c:v>
                </c:pt>
                <c:pt idx="11231">
                  <c:v>1</c:v>
                </c:pt>
                <c:pt idx="11232">
                  <c:v>1</c:v>
                </c:pt>
                <c:pt idx="11233">
                  <c:v>1</c:v>
                </c:pt>
                <c:pt idx="11234">
                  <c:v>1</c:v>
                </c:pt>
                <c:pt idx="11235">
                  <c:v>1</c:v>
                </c:pt>
                <c:pt idx="11236">
                  <c:v>1</c:v>
                </c:pt>
                <c:pt idx="11237">
                  <c:v>1</c:v>
                </c:pt>
                <c:pt idx="11238">
                  <c:v>1</c:v>
                </c:pt>
                <c:pt idx="11239">
                  <c:v>1</c:v>
                </c:pt>
                <c:pt idx="11240">
                  <c:v>1</c:v>
                </c:pt>
                <c:pt idx="11241">
                  <c:v>1</c:v>
                </c:pt>
                <c:pt idx="11242">
                  <c:v>1</c:v>
                </c:pt>
                <c:pt idx="11243">
                  <c:v>1</c:v>
                </c:pt>
                <c:pt idx="11244">
                  <c:v>1</c:v>
                </c:pt>
                <c:pt idx="11245">
                  <c:v>1</c:v>
                </c:pt>
                <c:pt idx="11246">
                  <c:v>1</c:v>
                </c:pt>
                <c:pt idx="11247">
                  <c:v>1</c:v>
                </c:pt>
                <c:pt idx="11248">
                  <c:v>1</c:v>
                </c:pt>
                <c:pt idx="11249">
                  <c:v>1</c:v>
                </c:pt>
                <c:pt idx="11250">
                  <c:v>1</c:v>
                </c:pt>
                <c:pt idx="11251">
                  <c:v>1</c:v>
                </c:pt>
                <c:pt idx="11252">
                  <c:v>1</c:v>
                </c:pt>
                <c:pt idx="11253">
                  <c:v>1</c:v>
                </c:pt>
                <c:pt idx="11254">
                  <c:v>1</c:v>
                </c:pt>
                <c:pt idx="11255">
                  <c:v>1</c:v>
                </c:pt>
                <c:pt idx="11256">
                  <c:v>1</c:v>
                </c:pt>
                <c:pt idx="11257">
                  <c:v>1</c:v>
                </c:pt>
                <c:pt idx="11258">
                  <c:v>1</c:v>
                </c:pt>
                <c:pt idx="11259">
                  <c:v>1</c:v>
                </c:pt>
                <c:pt idx="11260">
                  <c:v>1</c:v>
                </c:pt>
                <c:pt idx="11261">
                  <c:v>1</c:v>
                </c:pt>
                <c:pt idx="11262">
                  <c:v>1</c:v>
                </c:pt>
                <c:pt idx="11263">
                  <c:v>1</c:v>
                </c:pt>
                <c:pt idx="11264">
                  <c:v>1</c:v>
                </c:pt>
                <c:pt idx="11265">
                  <c:v>1</c:v>
                </c:pt>
                <c:pt idx="11266">
                  <c:v>1</c:v>
                </c:pt>
                <c:pt idx="11267">
                  <c:v>0.33333333300000001</c:v>
                </c:pt>
                <c:pt idx="11268">
                  <c:v>1</c:v>
                </c:pt>
                <c:pt idx="11269">
                  <c:v>1</c:v>
                </c:pt>
                <c:pt idx="11270">
                  <c:v>1</c:v>
                </c:pt>
                <c:pt idx="11271">
                  <c:v>1</c:v>
                </c:pt>
                <c:pt idx="11272">
                  <c:v>1</c:v>
                </c:pt>
                <c:pt idx="11273">
                  <c:v>1</c:v>
                </c:pt>
                <c:pt idx="11274">
                  <c:v>1</c:v>
                </c:pt>
                <c:pt idx="11275">
                  <c:v>1</c:v>
                </c:pt>
                <c:pt idx="11276">
                  <c:v>1</c:v>
                </c:pt>
                <c:pt idx="11277">
                  <c:v>1</c:v>
                </c:pt>
                <c:pt idx="11278">
                  <c:v>1</c:v>
                </c:pt>
                <c:pt idx="11279">
                  <c:v>1</c:v>
                </c:pt>
                <c:pt idx="11280">
                  <c:v>1</c:v>
                </c:pt>
                <c:pt idx="11281">
                  <c:v>1</c:v>
                </c:pt>
                <c:pt idx="11282">
                  <c:v>1</c:v>
                </c:pt>
                <c:pt idx="11283">
                  <c:v>1</c:v>
                </c:pt>
                <c:pt idx="11284">
                  <c:v>1</c:v>
                </c:pt>
                <c:pt idx="11285">
                  <c:v>1</c:v>
                </c:pt>
                <c:pt idx="11286">
                  <c:v>1</c:v>
                </c:pt>
                <c:pt idx="11287">
                  <c:v>1</c:v>
                </c:pt>
                <c:pt idx="11288">
                  <c:v>1</c:v>
                </c:pt>
                <c:pt idx="11289">
                  <c:v>1</c:v>
                </c:pt>
                <c:pt idx="11290">
                  <c:v>1</c:v>
                </c:pt>
                <c:pt idx="11291">
                  <c:v>1</c:v>
                </c:pt>
                <c:pt idx="11292">
                  <c:v>1</c:v>
                </c:pt>
                <c:pt idx="11293">
                  <c:v>1</c:v>
                </c:pt>
                <c:pt idx="11294">
                  <c:v>1</c:v>
                </c:pt>
                <c:pt idx="11295">
                  <c:v>1</c:v>
                </c:pt>
                <c:pt idx="11296">
                  <c:v>1</c:v>
                </c:pt>
                <c:pt idx="11297">
                  <c:v>1</c:v>
                </c:pt>
                <c:pt idx="11298">
                  <c:v>1</c:v>
                </c:pt>
                <c:pt idx="11299">
                  <c:v>1</c:v>
                </c:pt>
                <c:pt idx="11300">
                  <c:v>1</c:v>
                </c:pt>
                <c:pt idx="11301">
                  <c:v>1</c:v>
                </c:pt>
                <c:pt idx="11302">
                  <c:v>1</c:v>
                </c:pt>
                <c:pt idx="11303">
                  <c:v>1</c:v>
                </c:pt>
                <c:pt idx="11304">
                  <c:v>1</c:v>
                </c:pt>
                <c:pt idx="11305">
                  <c:v>1</c:v>
                </c:pt>
                <c:pt idx="11306">
                  <c:v>1</c:v>
                </c:pt>
                <c:pt idx="11307">
                  <c:v>1</c:v>
                </c:pt>
                <c:pt idx="11308">
                  <c:v>1</c:v>
                </c:pt>
                <c:pt idx="11309">
                  <c:v>1</c:v>
                </c:pt>
                <c:pt idx="11310">
                  <c:v>0.66666666699999999</c:v>
                </c:pt>
                <c:pt idx="11311">
                  <c:v>1</c:v>
                </c:pt>
                <c:pt idx="11312">
                  <c:v>1</c:v>
                </c:pt>
                <c:pt idx="11313">
                  <c:v>1</c:v>
                </c:pt>
                <c:pt idx="11314">
                  <c:v>1</c:v>
                </c:pt>
                <c:pt idx="11315">
                  <c:v>1</c:v>
                </c:pt>
                <c:pt idx="11316">
                  <c:v>1</c:v>
                </c:pt>
                <c:pt idx="11317">
                  <c:v>1</c:v>
                </c:pt>
                <c:pt idx="11318">
                  <c:v>1</c:v>
                </c:pt>
                <c:pt idx="11319">
                  <c:v>1</c:v>
                </c:pt>
                <c:pt idx="11320">
                  <c:v>1</c:v>
                </c:pt>
                <c:pt idx="11321">
                  <c:v>1</c:v>
                </c:pt>
                <c:pt idx="11322">
                  <c:v>0.66666666699999999</c:v>
                </c:pt>
                <c:pt idx="11323">
                  <c:v>1</c:v>
                </c:pt>
                <c:pt idx="11324">
                  <c:v>1</c:v>
                </c:pt>
                <c:pt idx="11325">
                  <c:v>1</c:v>
                </c:pt>
                <c:pt idx="11326">
                  <c:v>1</c:v>
                </c:pt>
                <c:pt idx="11327">
                  <c:v>1</c:v>
                </c:pt>
                <c:pt idx="11328">
                  <c:v>1</c:v>
                </c:pt>
                <c:pt idx="11329">
                  <c:v>1</c:v>
                </c:pt>
                <c:pt idx="11330">
                  <c:v>1</c:v>
                </c:pt>
                <c:pt idx="11331">
                  <c:v>1</c:v>
                </c:pt>
                <c:pt idx="11332">
                  <c:v>1</c:v>
                </c:pt>
                <c:pt idx="11333">
                  <c:v>1</c:v>
                </c:pt>
                <c:pt idx="11334">
                  <c:v>1</c:v>
                </c:pt>
                <c:pt idx="11335">
                  <c:v>1</c:v>
                </c:pt>
                <c:pt idx="11336">
                  <c:v>1</c:v>
                </c:pt>
                <c:pt idx="11337">
                  <c:v>1</c:v>
                </c:pt>
                <c:pt idx="11338">
                  <c:v>1</c:v>
                </c:pt>
                <c:pt idx="11339">
                  <c:v>1</c:v>
                </c:pt>
                <c:pt idx="11340">
                  <c:v>1</c:v>
                </c:pt>
                <c:pt idx="11341">
                  <c:v>1</c:v>
                </c:pt>
                <c:pt idx="11342">
                  <c:v>1</c:v>
                </c:pt>
                <c:pt idx="11343">
                  <c:v>1</c:v>
                </c:pt>
                <c:pt idx="11344">
                  <c:v>1</c:v>
                </c:pt>
                <c:pt idx="11345">
                  <c:v>1</c:v>
                </c:pt>
                <c:pt idx="11346">
                  <c:v>1</c:v>
                </c:pt>
                <c:pt idx="11347">
                  <c:v>0.33333333300000001</c:v>
                </c:pt>
                <c:pt idx="11348">
                  <c:v>1</c:v>
                </c:pt>
                <c:pt idx="11349">
                  <c:v>1</c:v>
                </c:pt>
                <c:pt idx="11350">
                  <c:v>1</c:v>
                </c:pt>
                <c:pt idx="11351">
                  <c:v>1</c:v>
                </c:pt>
                <c:pt idx="11352">
                  <c:v>1</c:v>
                </c:pt>
                <c:pt idx="11353">
                  <c:v>1</c:v>
                </c:pt>
                <c:pt idx="11354">
                  <c:v>1</c:v>
                </c:pt>
                <c:pt idx="11355">
                  <c:v>1</c:v>
                </c:pt>
                <c:pt idx="11356">
                  <c:v>1</c:v>
                </c:pt>
                <c:pt idx="11357">
                  <c:v>1</c:v>
                </c:pt>
                <c:pt idx="11358">
                  <c:v>1</c:v>
                </c:pt>
                <c:pt idx="11359">
                  <c:v>1</c:v>
                </c:pt>
                <c:pt idx="11360">
                  <c:v>1</c:v>
                </c:pt>
                <c:pt idx="11361">
                  <c:v>1</c:v>
                </c:pt>
                <c:pt idx="11362">
                  <c:v>1</c:v>
                </c:pt>
                <c:pt idx="11363">
                  <c:v>1</c:v>
                </c:pt>
                <c:pt idx="11364">
                  <c:v>1</c:v>
                </c:pt>
                <c:pt idx="11365">
                  <c:v>1</c:v>
                </c:pt>
                <c:pt idx="11366">
                  <c:v>1</c:v>
                </c:pt>
                <c:pt idx="11367">
                  <c:v>1</c:v>
                </c:pt>
                <c:pt idx="11368">
                  <c:v>1</c:v>
                </c:pt>
                <c:pt idx="11369">
                  <c:v>1</c:v>
                </c:pt>
                <c:pt idx="11370">
                  <c:v>1</c:v>
                </c:pt>
                <c:pt idx="11371">
                  <c:v>1</c:v>
                </c:pt>
                <c:pt idx="11372">
                  <c:v>1</c:v>
                </c:pt>
                <c:pt idx="11373">
                  <c:v>1</c:v>
                </c:pt>
                <c:pt idx="11374">
                  <c:v>1</c:v>
                </c:pt>
                <c:pt idx="11375">
                  <c:v>1</c:v>
                </c:pt>
                <c:pt idx="11376">
                  <c:v>1</c:v>
                </c:pt>
                <c:pt idx="11377">
                  <c:v>1</c:v>
                </c:pt>
                <c:pt idx="11378">
                  <c:v>1</c:v>
                </c:pt>
                <c:pt idx="11379">
                  <c:v>1</c:v>
                </c:pt>
                <c:pt idx="11380">
                  <c:v>1</c:v>
                </c:pt>
                <c:pt idx="11381">
                  <c:v>1</c:v>
                </c:pt>
                <c:pt idx="11382">
                  <c:v>1</c:v>
                </c:pt>
                <c:pt idx="11383">
                  <c:v>1</c:v>
                </c:pt>
                <c:pt idx="11384">
                  <c:v>1</c:v>
                </c:pt>
                <c:pt idx="11385">
                  <c:v>1</c:v>
                </c:pt>
                <c:pt idx="11386">
                  <c:v>1</c:v>
                </c:pt>
                <c:pt idx="11387">
                  <c:v>1</c:v>
                </c:pt>
                <c:pt idx="11388">
                  <c:v>1</c:v>
                </c:pt>
                <c:pt idx="11389">
                  <c:v>1</c:v>
                </c:pt>
                <c:pt idx="11390">
                  <c:v>1</c:v>
                </c:pt>
                <c:pt idx="11391">
                  <c:v>1</c:v>
                </c:pt>
                <c:pt idx="11392">
                  <c:v>1</c:v>
                </c:pt>
                <c:pt idx="11393">
                  <c:v>1</c:v>
                </c:pt>
                <c:pt idx="11394">
                  <c:v>1</c:v>
                </c:pt>
                <c:pt idx="11395">
                  <c:v>1</c:v>
                </c:pt>
                <c:pt idx="11396">
                  <c:v>1</c:v>
                </c:pt>
                <c:pt idx="11397">
                  <c:v>1</c:v>
                </c:pt>
                <c:pt idx="11398">
                  <c:v>1</c:v>
                </c:pt>
                <c:pt idx="11399">
                  <c:v>1</c:v>
                </c:pt>
                <c:pt idx="11400">
                  <c:v>1</c:v>
                </c:pt>
                <c:pt idx="11401">
                  <c:v>1</c:v>
                </c:pt>
                <c:pt idx="11402">
                  <c:v>1</c:v>
                </c:pt>
                <c:pt idx="11403">
                  <c:v>1</c:v>
                </c:pt>
                <c:pt idx="11404">
                  <c:v>1</c:v>
                </c:pt>
                <c:pt idx="11405">
                  <c:v>1</c:v>
                </c:pt>
                <c:pt idx="11406">
                  <c:v>1</c:v>
                </c:pt>
                <c:pt idx="11407">
                  <c:v>1</c:v>
                </c:pt>
                <c:pt idx="11408">
                  <c:v>1</c:v>
                </c:pt>
                <c:pt idx="11409">
                  <c:v>1</c:v>
                </c:pt>
                <c:pt idx="11410">
                  <c:v>1</c:v>
                </c:pt>
                <c:pt idx="11411">
                  <c:v>1</c:v>
                </c:pt>
                <c:pt idx="11412">
                  <c:v>1</c:v>
                </c:pt>
                <c:pt idx="11413">
                  <c:v>1</c:v>
                </c:pt>
                <c:pt idx="11414">
                  <c:v>1</c:v>
                </c:pt>
                <c:pt idx="11415">
                  <c:v>1</c:v>
                </c:pt>
                <c:pt idx="11416">
                  <c:v>1</c:v>
                </c:pt>
                <c:pt idx="11417">
                  <c:v>1</c:v>
                </c:pt>
                <c:pt idx="11418">
                  <c:v>1</c:v>
                </c:pt>
                <c:pt idx="11419">
                  <c:v>1</c:v>
                </c:pt>
                <c:pt idx="11420">
                  <c:v>1</c:v>
                </c:pt>
                <c:pt idx="11421">
                  <c:v>1</c:v>
                </c:pt>
                <c:pt idx="11422">
                  <c:v>1</c:v>
                </c:pt>
                <c:pt idx="11423">
                  <c:v>1</c:v>
                </c:pt>
                <c:pt idx="11424">
                  <c:v>1</c:v>
                </c:pt>
                <c:pt idx="11425">
                  <c:v>1</c:v>
                </c:pt>
                <c:pt idx="11426">
                  <c:v>1</c:v>
                </c:pt>
                <c:pt idx="11427">
                  <c:v>1</c:v>
                </c:pt>
                <c:pt idx="11428">
                  <c:v>1</c:v>
                </c:pt>
                <c:pt idx="11429">
                  <c:v>1</c:v>
                </c:pt>
                <c:pt idx="11430">
                  <c:v>1</c:v>
                </c:pt>
                <c:pt idx="11431">
                  <c:v>1</c:v>
                </c:pt>
                <c:pt idx="11432">
                  <c:v>1</c:v>
                </c:pt>
                <c:pt idx="11433">
                  <c:v>1</c:v>
                </c:pt>
                <c:pt idx="11434">
                  <c:v>1</c:v>
                </c:pt>
                <c:pt idx="11435">
                  <c:v>1</c:v>
                </c:pt>
                <c:pt idx="11436">
                  <c:v>1</c:v>
                </c:pt>
                <c:pt idx="11437">
                  <c:v>1</c:v>
                </c:pt>
                <c:pt idx="11438">
                  <c:v>1</c:v>
                </c:pt>
                <c:pt idx="11439">
                  <c:v>1</c:v>
                </c:pt>
                <c:pt idx="11440">
                  <c:v>1</c:v>
                </c:pt>
                <c:pt idx="11441">
                  <c:v>1</c:v>
                </c:pt>
                <c:pt idx="11442">
                  <c:v>1</c:v>
                </c:pt>
                <c:pt idx="11443">
                  <c:v>1</c:v>
                </c:pt>
                <c:pt idx="11444">
                  <c:v>1</c:v>
                </c:pt>
                <c:pt idx="11445">
                  <c:v>1</c:v>
                </c:pt>
                <c:pt idx="11446">
                  <c:v>1</c:v>
                </c:pt>
                <c:pt idx="11447">
                  <c:v>1</c:v>
                </c:pt>
                <c:pt idx="11448">
                  <c:v>1</c:v>
                </c:pt>
                <c:pt idx="11449">
                  <c:v>1</c:v>
                </c:pt>
                <c:pt idx="11450">
                  <c:v>1</c:v>
                </c:pt>
                <c:pt idx="11451">
                  <c:v>1</c:v>
                </c:pt>
                <c:pt idx="11452">
                  <c:v>1</c:v>
                </c:pt>
                <c:pt idx="11453">
                  <c:v>1</c:v>
                </c:pt>
                <c:pt idx="11454">
                  <c:v>1</c:v>
                </c:pt>
                <c:pt idx="11455">
                  <c:v>1</c:v>
                </c:pt>
                <c:pt idx="11456">
                  <c:v>1</c:v>
                </c:pt>
                <c:pt idx="11457">
                  <c:v>1</c:v>
                </c:pt>
                <c:pt idx="11458">
                  <c:v>1</c:v>
                </c:pt>
                <c:pt idx="11459">
                  <c:v>1</c:v>
                </c:pt>
                <c:pt idx="11460">
                  <c:v>1</c:v>
                </c:pt>
                <c:pt idx="11461">
                  <c:v>1</c:v>
                </c:pt>
                <c:pt idx="11462">
                  <c:v>1</c:v>
                </c:pt>
                <c:pt idx="11463">
                  <c:v>1</c:v>
                </c:pt>
                <c:pt idx="11464">
                  <c:v>1</c:v>
                </c:pt>
                <c:pt idx="11465">
                  <c:v>1</c:v>
                </c:pt>
                <c:pt idx="11466">
                  <c:v>1</c:v>
                </c:pt>
                <c:pt idx="11467">
                  <c:v>1</c:v>
                </c:pt>
                <c:pt idx="11468">
                  <c:v>1</c:v>
                </c:pt>
                <c:pt idx="11469">
                  <c:v>1</c:v>
                </c:pt>
                <c:pt idx="11470">
                  <c:v>1</c:v>
                </c:pt>
                <c:pt idx="11471">
                  <c:v>1</c:v>
                </c:pt>
                <c:pt idx="11472">
                  <c:v>1</c:v>
                </c:pt>
                <c:pt idx="11473">
                  <c:v>1</c:v>
                </c:pt>
                <c:pt idx="11474">
                  <c:v>1</c:v>
                </c:pt>
                <c:pt idx="11475">
                  <c:v>1</c:v>
                </c:pt>
                <c:pt idx="11476">
                  <c:v>1</c:v>
                </c:pt>
                <c:pt idx="11477">
                  <c:v>1</c:v>
                </c:pt>
                <c:pt idx="11478">
                  <c:v>1</c:v>
                </c:pt>
                <c:pt idx="11479">
                  <c:v>1</c:v>
                </c:pt>
                <c:pt idx="11480">
                  <c:v>1</c:v>
                </c:pt>
                <c:pt idx="11481">
                  <c:v>1</c:v>
                </c:pt>
                <c:pt idx="11482">
                  <c:v>1</c:v>
                </c:pt>
                <c:pt idx="11483">
                  <c:v>1</c:v>
                </c:pt>
                <c:pt idx="11484">
                  <c:v>1</c:v>
                </c:pt>
                <c:pt idx="11485">
                  <c:v>1</c:v>
                </c:pt>
                <c:pt idx="11486">
                  <c:v>1</c:v>
                </c:pt>
                <c:pt idx="11487">
                  <c:v>1</c:v>
                </c:pt>
                <c:pt idx="11488">
                  <c:v>1</c:v>
                </c:pt>
                <c:pt idx="11489">
                  <c:v>1</c:v>
                </c:pt>
                <c:pt idx="11490">
                  <c:v>1</c:v>
                </c:pt>
                <c:pt idx="11491">
                  <c:v>1</c:v>
                </c:pt>
                <c:pt idx="11492">
                  <c:v>1</c:v>
                </c:pt>
                <c:pt idx="11493">
                  <c:v>1</c:v>
                </c:pt>
                <c:pt idx="11494">
                  <c:v>1</c:v>
                </c:pt>
                <c:pt idx="11495">
                  <c:v>1</c:v>
                </c:pt>
                <c:pt idx="11496">
                  <c:v>1</c:v>
                </c:pt>
                <c:pt idx="11497">
                  <c:v>1</c:v>
                </c:pt>
                <c:pt idx="11498">
                  <c:v>1</c:v>
                </c:pt>
                <c:pt idx="11499">
                  <c:v>1</c:v>
                </c:pt>
                <c:pt idx="11500">
                  <c:v>1</c:v>
                </c:pt>
                <c:pt idx="11501">
                  <c:v>1</c:v>
                </c:pt>
                <c:pt idx="11502">
                  <c:v>1</c:v>
                </c:pt>
                <c:pt idx="11503">
                  <c:v>1</c:v>
                </c:pt>
                <c:pt idx="11504">
                  <c:v>1</c:v>
                </c:pt>
                <c:pt idx="11505">
                  <c:v>1</c:v>
                </c:pt>
                <c:pt idx="11506">
                  <c:v>1</c:v>
                </c:pt>
                <c:pt idx="11507">
                  <c:v>1</c:v>
                </c:pt>
                <c:pt idx="11508">
                  <c:v>1</c:v>
                </c:pt>
                <c:pt idx="11509">
                  <c:v>1</c:v>
                </c:pt>
                <c:pt idx="11510">
                  <c:v>1</c:v>
                </c:pt>
                <c:pt idx="11511">
                  <c:v>1</c:v>
                </c:pt>
                <c:pt idx="11512">
                  <c:v>1</c:v>
                </c:pt>
                <c:pt idx="11513">
                  <c:v>0.33333333300000001</c:v>
                </c:pt>
                <c:pt idx="11514">
                  <c:v>1</c:v>
                </c:pt>
                <c:pt idx="11515">
                  <c:v>1</c:v>
                </c:pt>
                <c:pt idx="11516">
                  <c:v>1</c:v>
                </c:pt>
                <c:pt idx="11517">
                  <c:v>1</c:v>
                </c:pt>
                <c:pt idx="11518">
                  <c:v>1</c:v>
                </c:pt>
                <c:pt idx="11519">
                  <c:v>1</c:v>
                </c:pt>
                <c:pt idx="11520">
                  <c:v>1</c:v>
                </c:pt>
                <c:pt idx="11521">
                  <c:v>1</c:v>
                </c:pt>
                <c:pt idx="11522">
                  <c:v>1</c:v>
                </c:pt>
                <c:pt idx="11523">
                  <c:v>1</c:v>
                </c:pt>
                <c:pt idx="11524">
                  <c:v>1</c:v>
                </c:pt>
                <c:pt idx="11525">
                  <c:v>0.66666666699999999</c:v>
                </c:pt>
                <c:pt idx="11526">
                  <c:v>1</c:v>
                </c:pt>
                <c:pt idx="11527">
                  <c:v>1</c:v>
                </c:pt>
                <c:pt idx="11528">
                  <c:v>1</c:v>
                </c:pt>
                <c:pt idx="11529">
                  <c:v>1</c:v>
                </c:pt>
                <c:pt idx="11530">
                  <c:v>1</c:v>
                </c:pt>
                <c:pt idx="11531">
                  <c:v>1</c:v>
                </c:pt>
                <c:pt idx="11532">
                  <c:v>1</c:v>
                </c:pt>
                <c:pt idx="11533">
                  <c:v>1</c:v>
                </c:pt>
                <c:pt idx="11534">
                  <c:v>1</c:v>
                </c:pt>
                <c:pt idx="11535">
                  <c:v>1</c:v>
                </c:pt>
                <c:pt idx="11536">
                  <c:v>1</c:v>
                </c:pt>
                <c:pt idx="11537">
                  <c:v>1</c:v>
                </c:pt>
                <c:pt idx="11538">
                  <c:v>1</c:v>
                </c:pt>
                <c:pt idx="11539">
                  <c:v>1</c:v>
                </c:pt>
                <c:pt idx="11540">
                  <c:v>1</c:v>
                </c:pt>
                <c:pt idx="11541">
                  <c:v>1</c:v>
                </c:pt>
                <c:pt idx="11542">
                  <c:v>1</c:v>
                </c:pt>
                <c:pt idx="11543">
                  <c:v>1</c:v>
                </c:pt>
                <c:pt idx="11544">
                  <c:v>1</c:v>
                </c:pt>
                <c:pt idx="11545">
                  <c:v>1</c:v>
                </c:pt>
                <c:pt idx="11546">
                  <c:v>0.66666666699999999</c:v>
                </c:pt>
                <c:pt idx="11547">
                  <c:v>1</c:v>
                </c:pt>
                <c:pt idx="11548">
                  <c:v>1</c:v>
                </c:pt>
                <c:pt idx="11549">
                  <c:v>1</c:v>
                </c:pt>
                <c:pt idx="11550">
                  <c:v>1</c:v>
                </c:pt>
                <c:pt idx="11551">
                  <c:v>1</c:v>
                </c:pt>
                <c:pt idx="11552">
                  <c:v>1</c:v>
                </c:pt>
                <c:pt idx="11553">
                  <c:v>1</c:v>
                </c:pt>
                <c:pt idx="11554">
                  <c:v>1</c:v>
                </c:pt>
                <c:pt idx="11555">
                  <c:v>1</c:v>
                </c:pt>
                <c:pt idx="11556">
                  <c:v>1</c:v>
                </c:pt>
                <c:pt idx="11557">
                  <c:v>1</c:v>
                </c:pt>
                <c:pt idx="11558">
                  <c:v>1</c:v>
                </c:pt>
                <c:pt idx="11559">
                  <c:v>1</c:v>
                </c:pt>
                <c:pt idx="11560">
                  <c:v>1</c:v>
                </c:pt>
                <c:pt idx="11561">
                  <c:v>1</c:v>
                </c:pt>
                <c:pt idx="11562">
                  <c:v>1</c:v>
                </c:pt>
                <c:pt idx="11563">
                  <c:v>1</c:v>
                </c:pt>
                <c:pt idx="11564">
                  <c:v>1</c:v>
                </c:pt>
                <c:pt idx="11565">
                  <c:v>1</c:v>
                </c:pt>
                <c:pt idx="11566">
                  <c:v>1</c:v>
                </c:pt>
                <c:pt idx="11567">
                  <c:v>1</c:v>
                </c:pt>
                <c:pt idx="11568">
                  <c:v>1</c:v>
                </c:pt>
                <c:pt idx="11569">
                  <c:v>1</c:v>
                </c:pt>
                <c:pt idx="11570">
                  <c:v>1</c:v>
                </c:pt>
                <c:pt idx="11571">
                  <c:v>1</c:v>
                </c:pt>
                <c:pt idx="11572">
                  <c:v>1</c:v>
                </c:pt>
                <c:pt idx="11573">
                  <c:v>1</c:v>
                </c:pt>
                <c:pt idx="11574">
                  <c:v>1</c:v>
                </c:pt>
                <c:pt idx="11575">
                  <c:v>1</c:v>
                </c:pt>
                <c:pt idx="11576">
                  <c:v>1</c:v>
                </c:pt>
                <c:pt idx="11577">
                  <c:v>1</c:v>
                </c:pt>
                <c:pt idx="11578">
                  <c:v>1</c:v>
                </c:pt>
                <c:pt idx="11579">
                  <c:v>1</c:v>
                </c:pt>
                <c:pt idx="11580">
                  <c:v>1</c:v>
                </c:pt>
                <c:pt idx="11581">
                  <c:v>1</c:v>
                </c:pt>
                <c:pt idx="11582">
                  <c:v>1</c:v>
                </c:pt>
                <c:pt idx="11583">
                  <c:v>1</c:v>
                </c:pt>
                <c:pt idx="11584">
                  <c:v>1</c:v>
                </c:pt>
                <c:pt idx="11585">
                  <c:v>1</c:v>
                </c:pt>
                <c:pt idx="11586">
                  <c:v>1</c:v>
                </c:pt>
                <c:pt idx="11587">
                  <c:v>1</c:v>
                </c:pt>
                <c:pt idx="11588">
                  <c:v>1</c:v>
                </c:pt>
                <c:pt idx="11589">
                  <c:v>1</c:v>
                </c:pt>
                <c:pt idx="11590">
                  <c:v>1</c:v>
                </c:pt>
                <c:pt idx="11591">
                  <c:v>1</c:v>
                </c:pt>
                <c:pt idx="11592">
                  <c:v>1</c:v>
                </c:pt>
                <c:pt idx="11593">
                  <c:v>1</c:v>
                </c:pt>
                <c:pt idx="11594">
                  <c:v>1</c:v>
                </c:pt>
                <c:pt idx="11595">
                  <c:v>1</c:v>
                </c:pt>
                <c:pt idx="11596">
                  <c:v>1</c:v>
                </c:pt>
                <c:pt idx="11597">
                  <c:v>1</c:v>
                </c:pt>
                <c:pt idx="11598">
                  <c:v>1</c:v>
                </c:pt>
                <c:pt idx="11599">
                  <c:v>1</c:v>
                </c:pt>
                <c:pt idx="11600">
                  <c:v>1</c:v>
                </c:pt>
                <c:pt idx="11601">
                  <c:v>1</c:v>
                </c:pt>
                <c:pt idx="11602">
                  <c:v>1</c:v>
                </c:pt>
                <c:pt idx="11603">
                  <c:v>1</c:v>
                </c:pt>
                <c:pt idx="11604">
                  <c:v>1</c:v>
                </c:pt>
                <c:pt idx="11605">
                  <c:v>1</c:v>
                </c:pt>
                <c:pt idx="11606">
                  <c:v>1</c:v>
                </c:pt>
                <c:pt idx="11607">
                  <c:v>1</c:v>
                </c:pt>
                <c:pt idx="11608">
                  <c:v>1</c:v>
                </c:pt>
                <c:pt idx="11609">
                  <c:v>1</c:v>
                </c:pt>
                <c:pt idx="11610">
                  <c:v>1</c:v>
                </c:pt>
                <c:pt idx="11611">
                  <c:v>1</c:v>
                </c:pt>
                <c:pt idx="11612">
                  <c:v>1</c:v>
                </c:pt>
                <c:pt idx="11613">
                  <c:v>1</c:v>
                </c:pt>
                <c:pt idx="11614">
                  <c:v>1</c:v>
                </c:pt>
                <c:pt idx="11615">
                  <c:v>1</c:v>
                </c:pt>
                <c:pt idx="11616">
                  <c:v>1</c:v>
                </c:pt>
                <c:pt idx="11617">
                  <c:v>1</c:v>
                </c:pt>
                <c:pt idx="11618">
                  <c:v>1</c:v>
                </c:pt>
                <c:pt idx="11619">
                  <c:v>1</c:v>
                </c:pt>
                <c:pt idx="11620">
                  <c:v>1</c:v>
                </c:pt>
                <c:pt idx="11621">
                  <c:v>1</c:v>
                </c:pt>
                <c:pt idx="11622">
                  <c:v>1</c:v>
                </c:pt>
                <c:pt idx="11623">
                  <c:v>1</c:v>
                </c:pt>
                <c:pt idx="11624">
                  <c:v>1</c:v>
                </c:pt>
                <c:pt idx="11625">
                  <c:v>1</c:v>
                </c:pt>
                <c:pt idx="11626">
                  <c:v>1</c:v>
                </c:pt>
                <c:pt idx="11627">
                  <c:v>1</c:v>
                </c:pt>
                <c:pt idx="11628">
                  <c:v>1</c:v>
                </c:pt>
                <c:pt idx="11629">
                  <c:v>1</c:v>
                </c:pt>
                <c:pt idx="11630">
                  <c:v>1</c:v>
                </c:pt>
                <c:pt idx="11631">
                  <c:v>1</c:v>
                </c:pt>
                <c:pt idx="11632">
                  <c:v>1</c:v>
                </c:pt>
                <c:pt idx="11633">
                  <c:v>1</c:v>
                </c:pt>
                <c:pt idx="11634">
                  <c:v>1</c:v>
                </c:pt>
                <c:pt idx="11635">
                  <c:v>1</c:v>
                </c:pt>
                <c:pt idx="11636">
                  <c:v>1</c:v>
                </c:pt>
                <c:pt idx="11637">
                  <c:v>1</c:v>
                </c:pt>
                <c:pt idx="11638">
                  <c:v>1</c:v>
                </c:pt>
                <c:pt idx="11639">
                  <c:v>1</c:v>
                </c:pt>
                <c:pt idx="11640">
                  <c:v>1</c:v>
                </c:pt>
                <c:pt idx="11641">
                  <c:v>1</c:v>
                </c:pt>
                <c:pt idx="11642">
                  <c:v>1</c:v>
                </c:pt>
                <c:pt idx="11643">
                  <c:v>0.33333333300000001</c:v>
                </c:pt>
                <c:pt idx="11644">
                  <c:v>1</c:v>
                </c:pt>
                <c:pt idx="11645">
                  <c:v>1</c:v>
                </c:pt>
                <c:pt idx="11646">
                  <c:v>1</c:v>
                </c:pt>
                <c:pt idx="11647">
                  <c:v>1</c:v>
                </c:pt>
                <c:pt idx="11648">
                  <c:v>1</c:v>
                </c:pt>
                <c:pt idx="11649">
                  <c:v>1</c:v>
                </c:pt>
                <c:pt idx="11650">
                  <c:v>1</c:v>
                </c:pt>
                <c:pt idx="11651">
                  <c:v>1</c:v>
                </c:pt>
                <c:pt idx="11652">
                  <c:v>1</c:v>
                </c:pt>
                <c:pt idx="11653">
                  <c:v>1</c:v>
                </c:pt>
                <c:pt idx="11654">
                  <c:v>1</c:v>
                </c:pt>
                <c:pt idx="11655">
                  <c:v>1</c:v>
                </c:pt>
                <c:pt idx="11656">
                  <c:v>1</c:v>
                </c:pt>
                <c:pt idx="11657">
                  <c:v>1</c:v>
                </c:pt>
                <c:pt idx="11658">
                  <c:v>1</c:v>
                </c:pt>
                <c:pt idx="11659">
                  <c:v>1</c:v>
                </c:pt>
                <c:pt idx="11660">
                  <c:v>1</c:v>
                </c:pt>
                <c:pt idx="11661">
                  <c:v>1</c:v>
                </c:pt>
                <c:pt idx="11662">
                  <c:v>0.66666666699999999</c:v>
                </c:pt>
                <c:pt idx="11663">
                  <c:v>1</c:v>
                </c:pt>
                <c:pt idx="11664">
                  <c:v>1</c:v>
                </c:pt>
                <c:pt idx="11665">
                  <c:v>1</c:v>
                </c:pt>
                <c:pt idx="11666">
                  <c:v>1</c:v>
                </c:pt>
                <c:pt idx="11667">
                  <c:v>1</c:v>
                </c:pt>
                <c:pt idx="11668">
                  <c:v>1</c:v>
                </c:pt>
                <c:pt idx="11669">
                  <c:v>1</c:v>
                </c:pt>
                <c:pt idx="11670">
                  <c:v>1</c:v>
                </c:pt>
                <c:pt idx="11671">
                  <c:v>1</c:v>
                </c:pt>
                <c:pt idx="11672">
                  <c:v>1</c:v>
                </c:pt>
                <c:pt idx="11673">
                  <c:v>1</c:v>
                </c:pt>
                <c:pt idx="11674">
                  <c:v>1</c:v>
                </c:pt>
                <c:pt idx="11675">
                  <c:v>1</c:v>
                </c:pt>
                <c:pt idx="11676">
                  <c:v>1</c:v>
                </c:pt>
                <c:pt idx="11677">
                  <c:v>1</c:v>
                </c:pt>
                <c:pt idx="11678">
                  <c:v>1</c:v>
                </c:pt>
                <c:pt idx="11679">
                  <c:v>1</c:v>
                </c:pt>
                <c:pt idx="11680">
                  <c:v>1</c:v>
                </c:pt>
                <c:pt idx="11681">
                  <c:v>1</c:v>
                </c:pt>
                <c:pt idx="11682">
                  <c:v>1</c:v>
                </c:pt>
                <c:pt idx="11683">
                  <c:v>1</c:v>
                </c:pt>
                <c:pt idx="11684">
                  <c:v>1</c:v>
                </c:pt>
                <c:pt idx="11685">
                  <c:v>1</c:v>
                </c:pt>
                <c:pt idx="11686">
                  <c:v>1</c:v>
                </c:pt>
                <c:pt idx="11687">
                  <c:v>1</c:v>
                </c:pt>
                <c:pt idx="11688">
                  <c:v>1</c:v>
                </c:pt>
                <c:pt idx="11689">
                  <c:v>1</c:v>
                </c:pt>
                <c:pt idx="11690">
                  <c:v>1</c:v>
                </c:pt>
                <c:pt idx="11691">
                  <c:v>1</c:v>
                </c:pt>
                <c:pt idx="11692">
                  <c:v>1</c:v>
                </c:pt>
                <c:pt idx="11693">
                  <c:v>1</c:v>
                </c:pt>
                <c:pt idx="11694">
                  <c:v>1</c:v>
                </c:pt>
                <c:pt idx="11695">
                  <c:v>1</c:v>
                </c:pt>
                <c:pt idx="11696">
                  <c:v>1</c:v>
                </c:pt>
                <c:pt idx="11697">
                  <c:v>1</c:v>
                </c:pt>
                <c:pt idx="11698">
                  <c:v>1</c:v>
                </c:pt>
                <c:pt idx="11699">
                  <c:v>1</c:v>
                </c:pt>
                <c:pt idx="11700">
                  <c:v>1</c:v>
                </c:pt>
                <c:pt idx="11701">
                  <c:v>1</c:v>
                </c:pt>
                <c:pt idx="11702">
                  <c:v>1</c:v>
                </c:pt>
                <c:pt idx="11703">
                  <c:v>1</c:v>
                </c:pt>
                <c:pt idx="11704">
                  <c:v>1</c:v>
                </c:pt>
                <c:pt idx="11705">
                  <c:v>1</c:v>
                </c:pt>
                <c:pt idx="11706">
                  <c:v>1</c:v>
                </c:pt>
                <c:pt idx="11707">
                  <c:v>1</c:v>
                </c:pt>
                <c:pt idx="11708">
                  <c:v>1</c:v>
                </c:pt>
                <c:pt idx="11709">
                  <c:v>1</c:v>
                </c:pt>
                <c:pt idx="11710">
                  <c:v>1</c:v>
                </c:pt>
                <c:pt idx="11711">
                  <c:v>1</c:v>
                </c:pt>
                <c:pt idx="11712">
                  <c:v>1</c:v>
                </c:pt>
                <c:pt idx="11713">
                  <c:v>1</c:v>
                </c:pt>
                <c:pt idx="11714">
                  <c:v>1</c:v>
                </c:pt>
                <c:pt idx="11715">
                  <c:v>1</c:v>
                </c:pt>
                <c:pt idx="11716">
                  <c:v>1</c:v>
                </c:pt>
                <c:pt idx="11717">
                  <c:v>1</c:v>
                </c:pt>
                <c:pt idx="11718">
                  <c:v>1</c:v>
                </c:pt>
                <c:pt idx="11719">
                  <c:v>1</c:v>
                </c:pt>
                <c:pt idx="11720">
                  <c:v>1</c:v>
                </c:pt>
                <c:pt idx="11721">
                  <c:v>1</c:v>
                </c:pt>
                <c:pt idx="11722">
                  <c:v>1</c:v>
                </c:pt>
                <c:pt idx="11723">
                  <c:v>1</c:v>
                </c:pt>
                <c:pt idx="11724">
                  <c:v>1</c:v>
                </c:pt>
                <c:pt idx="11725">
                  <c:v>1</c:v>
                </c:pt>
                <c:pt idx="11726">
                  <c:v>1</c:v>
                </c:pt>
                <c:pt idx="11727">
                  <c:v>1</c:v>
                </c:pt>
                <c:pt idx="11728">
                  <c:v>1</c:v>
                </c:pt>
                <c:pt idx="11729">
                  <c:v>1</c:v>
                </c:pt>
                <c:pt idx="11730">
                  <c:v>1</c:v>
                </c:pt>
                <c:pt idx="11731">
                  <c:v>1</c:v>
                </c:pt>
                <c:pt idx="11732">
                  <c:v>1</c:v>
                </c:pt>
                <c:pt idx="11733">
                  <c:v>1</c:v>
                </c:pt>
                <c:pt idx="11734">
                  <c:v>1</c:v>
                </c:pt>
                <c:pt idx="11735">
                  <c:v>1</c:v>
                </c:pt>
                <c:pt idx="11736">
                  <c:v>1</c:v>
                </c:pt>
                <c:pt idx="11737">
                  <c:v>1</c:v>
                </c:pt>
                <c:pt idx="11738">
                  <c:v>1</c:v>
                </c:pt>
                <c:pt idx="11739">
                  <c:v>1</c:v>
                </c:pt>
                <c:pt idx="11740">
                  <c:v>1</c:v>
                </c:pt>
                <c:pt idx="11741">
                  <c:v>1</c:v>
                </c:pt>
                <c:pt idx="11742">
                  <c:v>1</c:v>
                </c:pt>
                <c:pt idx="11743">
                  <c:v>1</c:v>
                </c:pt>
                <c:pt idx="11744">
                  <c:v>1</c:v>
                </c:pt>
                <c:pt idx="11745">
                  <c:v>1</c:v>
                </c:pt>
                <c:pt idx="11746">
                  <c:v>1</c:v>
                </c:pt>
                <c:pt idx="11747">
                  <c:v>1</c:v>
                </c:pt>
                <c:pt idx="11748">
                  <c:v>1</c:v>
                </c:pt>
                <c:pt idx="11749">
                  <c:v>1</c:v>
                </c:pt>
                <c:pt idx="11750">
                  <c:v>1</c:v>
                </c:pt>
                <c:pt idx="11751">
                  <c:v>1</c:v>
                </c:pt>
                <c:pt idx="11752">
                  <c:v>1</c:v>
                </c:pt>
                <c:pt idx="11753">
                  <c:v>1</c:v>
                </c:pt>
                <c:pt idx="11754">
                  <c:v>1</c:v>
                </c:pt>
                <c:pt idx="11755">
                  <c:v>1</c:v>
                </c:pt>
                <c:pt idx="11756">
                  <c:v>1</c:v>
                </c:pt>
                <c:pt idx="11757">
                  <c:v>1</c:v>
                </c:pt>
                <c:pt idx="11758">
                  <c:v>1</c:v>
                </c:pt>
                <c:pt idx="11759">
                  <c:v>1</c:v>
                </c:pt>
                <c:pt idx="11760">
                  <c:v>1</c:v>
                </c:pt>
                <c:pt idx="11761">
                  <c:v>1</c:v>
                </c:pt>
                <c:pt idx="11762">
                  <c:v>1</c:v>
                </c:pt>
                <c:pt idx="11763">
                  <c:v>1</c:v>
                </c:pt>
                <c:pt idx="11764">
                  <c:v>1</c:v>
                </c:pt>
                <c:pt idx="11765">
                  <c:v>1</c:v>
                </c:pt>
                <c:pt idx="11766">
                  <c:v>1</c:v>
                </c:pt>
                <c:pt idx="11767">
                  <c:v>1</c:v>
                </c:pt>
                <c:pt idx="11768">
                  <c:v>1</c:v>
                </c:pt>
                <c:pt idx="11769">
                  <c:v>1</c:v>
                </c:pt>
                <c:pt idx="11770">
                  <c:v>1</c:v>
                </c:pt>
                <c:pt idx="11771">
                  <c:v>1</c:v>
                </c:pt>
                <c:pt idx="11772">
                  <c:v>1</c:v>
                </c:pt>
                <c:pt idx="11773">
                  <c:v>1</c:v>
                </c:pt>
                <c:pt idx="11774">
                  <c:v>1</c:v>
                </c:pt>
                <c:pt idx="11775">
                  <c:v>1</c:v>
                </c:pt>
                <c:pt idx="11776">
                  <c:v>1</c:v>
                </c:pt>
                <c:pt idx="11777">
                  <c:v>1</c:v>
                </c:pt>
                <c:pt idx="11778">
                  <c:v>1</c:v>
                </c:pt>
                <c:pt idx="11779">
                  <c:v>1</c:v>
                </c:pt>
                <c:pt idx="11780">
                  <c:v>1</c:v>
                </c:pt>
                <c:pt idx="11781">
                  <c:v>1</c:v>
                </c:pt>
                <c:pt idx="11782">
                  <c:v>1</c:v>
                </c:pt>
                <c:pt idx="11783">
                  <c:v>1</c:v>
                </c:pt>
                <c:pt idx="11784">
                  <c:v>1</c:v>
                </c:pt>
                <c:pt idx="11785">
                  <c:v>1</c:v>
                </c:pt>
                <c:pt idx="11786">
                  <c:v>1</c:v>
                </c:pt>
                <c:pt idx="11787">
                  <c:v>1</c:v>
                </c:pt>
                <c:pt idx="11788">
                  <c:v>1</c:v>
                </c:pt>
                <c:pt idx="11789">
                  <c:v>1</c:v>
                </c:pt>
                <c:pt idx="11790">
                  <c:v>1</c:v>
                </c:pt>
                <c:pt idx="11791">
                  <c:v>1</c:v>
                </c:pt>
                <c:pt idx="11792">
                  <c:v>1</c:v>
                </c:pt>
                <c:pt idx="11793">
                  <c:v>1</c:v>
                </c:pt>
                <c:pt idx="11794">
                  <c:v>1</c:v>
                </c:pt>
                <c:pt idx="11795">
                  <c:v>1</c:v>
                </c:pt>
                <c:pt idx="11796">
                  <c:v>1</c:v>
                </c:pt>
                <c:pt idx="11797">
                  <c:v>1</c:v>
                </c:pt>
                <c:pt idx="11798">
                  <c:v>1</c:v>
                </c:pt>
                <c:pt idx="11799">
                  <c:v>1</c:v>
                </c:pt>
                <c:pt idx="11800">
                  <c:v>1</c:v>
                </c:pt>
                <c:pt idx="11801">
                  <c:v>1</c:v>
                </c:pt>
                <c:pt idx="11802">
                  <c:v>1</c:v>
                </c:pt>
                <c:pt idx="11803">
                  <c:v>1</c:v>
                </c:pt>
                <c:pt idx="11804">
                  <c:v>1</c:v>
                </c:pt>
                <c:pt idx="11805">
                  <c:v>1</c:v>
                </c:pt>
                <c:pt idx="11806">
                  <c:v>1</c:v>
                </c:pt>
                <c:pt idx="11807">
                  <c:v>1</c:v>
                </c:pt>
                <c:pt idx="11808">
                  <c:v>1</c:v>
                </c:pt>
                <c:pt idx="11809">
                  <c:v>1</c:v>
                </c:pt>
                <c:pt idx="11810">
                  <c:v>1</c:v>
                </c:pt>
                <c:pt idx="11811">
                  <c:v>1</c:v>
                </c:pt>
                <c:pt idx="11812">
                  <c:v>1</c:v>
                </c:pt>
                <c:pt idx="11813">
                  <c:v>1</c:v>
                </c:pt>
                <c:pt idx="11814">
                  <c:v>1</c:v>
                </c:pt>
                <c:pt idx="11815">
                  <c:v>1</c:v>
                </c:pt>
                <c:pt idx="11816">
                  <c:v>1</c:v>
                </c:pt>
                <c:pt idx="11817">
                  <c:v>1</c:v>
                </c:pt>
                <c:pt idx="11818">
                  <c:v>1</c:v>
                </c:pt>
                <c:pt idx="11819">
                  <c:v>1</c:v>
                </c:pt>
                <c:pt idx="11820">
                  <c:v>1</c:v>
                </c:pt>
                <c:pt idx="11821">
                  <c:v>1</c:v>
                </c:pt>
                <c:pt idx="11822">
                  <c:v>1</c:v>
                </c:pt>
                <c:pt idx="11823">
                  <c:v>1</c:v>
                </c:pt>
                <c:pt idx="11824">
                  <c:v>1</c:v>
                </c:pt>
                <c:pt idx="11825">
                  <c:v>1</c:v>
                </c:pt>
                <c:pt idx="11826">
                  <c:v>1</c:v>
                </c:pt>
                <c:pt idx="11827">
                  <c:v>1</c:v>
                </c:pt>
                <c:pt idx="11828">
                  <c:v>1</c:v>
                </c:pt>
                <c:pt idx="11829">
                  <c:v>1</c:v>
                </c:pt>
                <c:pt idx="11830">
                  <c:v>1</c:v>
                </c:pt>
                <c:pt idx="11831">
                  <c:v>1</c:v>
                </c:pt>
                <c:pt idx="11832">
                  <c:v>1</c:v>
                </c:pt>
                <c:pt idx="11833">
                  <c:v>1</c:v>
                </c:pt>
                <c:pt idx="11834">
                  <c:v>1</c:v>
                </c:pt>
                <c:pt idx="11835">
                  <c:v>1</c:v>
                </c:pt>
                <c:pt idx="11836">
                  <c:v>1</c:v>
                </c:pt>
                <c:pt idx="11837">
                  <c:v>1</c:v>
                </c:pt>
                <c:pt idx="11838">
                  <c:v>1</c:v>
                </c:pt>
                <c:pt idx="11839">
                  <c:v>1</c:v>
                </c:pt>
                <c:pt idx="11840">
                  <c:v>1</c:v>
                </c:pt>
                <c:pt idx="11841">
                  <c:v>1</c:v>
                </c:pt>
                <c:pt idx="11842">
                  <c:v>1</c:v>
                </c:pt>
                <c:pt idx="11843">
                  <c:v>1</c:v>
                </c:pt>
                <c:pt idx="11844">
                  <c:v>1</c:v>
                </c:pt>
                <c:pt idx="11845">
                  <c:v>1</c:v>
                </c:pt>
                <c:pt idx="11846">
                  <c:v>1</c:v>
                </c:pt>
                <c:pt idx="11847">
                  <c:v>1</c:v>
                </c:pt>
                <c:pt idx="11848">
                  <c:v>1</c:v>
                </c:pt>
                <c:pt idx="11849">
                  <c:v>1</c:v>
                </c:pt>
                <c:pt idx="11850">
                  <c:v>1</c:v>
                </c:pt>
                <c:pt idx="11851">
                  <c:v>1</c:v>
                </c:pt>
                <c:pt idx="11852">
                  <c:v>1</c:v>
                </c:pt>
                <c:pt idx="11853">
                  <c:v>1</c:v>
                </c:pt>
                <c:pt idx="11854">
                  <c:v>1</c:v>
                </c:pt>
                <c:pt idx="11855">
                  <c:v>1</c:v>
                </c:pt>
                <c:pt idx="11856">
                  <c:v>1</c:v>
                </c:pt>
                <c:pt idx="11857">
                  <c:v>1</c:v>
                </c:pt>
                <c:pt idx="11858">
                  <c:v>1</c:v>
                </c:pt>
                <c:pt idx="11859">
                  <c:v>1</c:v>
                </c:pt>
                <c:pt idx="11860">
                  <c:v>1</c:v>
                </c:pt>
                <c:pt idx="11861">
                  <c:v>1</c:v>
                </c:pt>
                <c:pt idx="11862">
                  <c:v>1</c:v>
                </c:pt>
                <c:pt idx="11863">
                  <c:v>1</c:v>
                </c:pt>
                <c:pt idx="11864">
                  <c:v>0.66666666699999999</c:v>
                </c:pt>
                <c:pt idx="11865">
                  <c:v>1</c:v>
                </c:pt>
                <c:pt idx="11866">
                  <c:v>1</c:v>
                </c:pt>
                <c:pt idx="11867">
                  <c:v>1</c:v>
                </c:pt>
                <c:pt idx="11868">
                  <c:v>1</c:v>
                </c:pt>
                <c:pt idx="11869">
                  <c:v>1</c:v>
                </c:pt>
                <c:pt idx="11870">
                  <c:v>1</c:v>
                </c:pt>
                <c:pt idx="11871">
                  <c:v>1</c:v>
                </c:pt>
                <c:pt idx="11872">
                  <c:v>1</c:v>
                </c:pt>
                <c:pt idx="11873">
                  <c:v>1</c:v>
                </c:pt>
                <c:pt idx="11874">
                  <c:v>1</c:v>
                </c:pt>
                <c:pt idx="11875">
                  <c:v>1</c:v>
                </c:pt>
                <c:pt idx="11876">
                  <c:v>1</c:v>
                </c:pt>
                <c:pt idx="11877">
                  <c:v>1</c:v>
                </c:pt>
                <c:pt idx="11878">
                  <c:v>1</c:v>
                </c:pt>
                <c:pt idx="11879">
                  <c:v>1</c:v>
                </c:pt>
                <c:pt idx="11880">
                  <c:v>1</c:v>
                </c:pt>
                <c:pt idx="11881">
                  <c:v>1</c:v>
                </c:pt>
                <c:pt idx="11882">
                  <c:v>1</c:v>
                </c:pt>
                <c:pt idx="11883">
                  <c:v>1</c:v>
                </c:pt>
                <c:pt idx="11884">
                  <c:v>1</c:v>
                </c:pt>
                <c:pt idx="11885">
                  <c:v>1</c:v>
                </c:pt>
                <c:pt idx="11886">
                  <c:v>1</c:v>
                </c:pt>
                <c:pt idx="11887">
                  <c:v>1</c:v>
                </c:pt>
                <c:pt idx="11888">
                  <c:v>1</c:v>
                </c:pt>
                <c:pt idx="11889">
                  <c:v>1</c:v>
                </c:pt>
                <c:pt idx="11890">
                  <c:v>1</c:v>
                </c:pt>
                <c:pt idx="11891">
                  <c:v>1</c:v>
                </c:pt>
                <c:pt idx="11892">
                  <c:v>0.33333333300000001</c:v>
                </c:pt>
                <c:pt idx="11893">
                  <c:v>1</c:v>
                </c:pt>
                <c:pt idx="11894">
                  <c:v>1</c:v>
                </c:pt>
                <c:pt idx="11895">
                  <c:v>1</c:v>
                </c:pt>
                <c:pt idx="11896">
                  <c:v>1</c:v>
                </c:pt>
                <c:pt idx="11897">
                  <c:v>1</c:v>
                </c:pt>
                <c:pt idx="11898">
                  <c:v>1</c:v>
                </c:pt>
                <c:pt idx="11899">
                  <c:v>1</c:v>
                </c:pt>
                <c:pt idx="11900">
                  <c:v>1</c:v>
                </c:pt>
                <c:pt idx="11901">
                  <c:v>1</c:v>
                </c:pt>
                <c:pt idx="11902">
                  <c:v>1</c:v>
                </c:pt>
                <c:pt idx="11903">
                  <c:v>1</c:v>
                </c:pt>
                <c:pt idx="11904">
                  <c:v>1</c:v>
                </c:pt>
                <c:pt idx="11905">
                  <c:v>1</c:v>
                </c:pt>
                <c:pt idx="11906">
                  <c:v>1</c:v>
                </c:pt>
                <c:pt idx="11907">
                  <c:v>1</c:v>
                </c:pt>
                <c:pt idx="11908">
                  <c:v>1</c:v>
                </c:pt>
                <c:pt idx="11909">
                  <c:v>1</c:v>
                </c:pt>
                <c:pt idx="11910">
                  <c:v>1</c:v>
                </c:pt>
                <c:pt idx="11911">
                  <c:v>1</c:v>
                </c:pt>
                <c:pt idx="11912">
                  <c:v>0.66666666699999999</c:v>
                </c:pt>
                <c:pt idx="11913">
                  <c:v>1</c:v>
                </c:pt>
                <c:pt idx="11914">
                  <c:v>1</c:v>
                </c:pt>
                <c:pt idx="11915">
                  <c:v>1</c:v>
                </c:pt>
                <c:pt idx="11916">
                  <c:v>1</c:v>
                </c:pt>
                <c:pt idx="11917">
                  <c:v>1</c:v>
                </c:pt>
                <c:pt idx="11918">
                  <c:v>1</c:v>
                </c:pt>
                <c:pt idx="11919">
                  <c:v>1</c:v>
                </c:pt>
                <c:pt idx="11920">
                  <c:v>1</c:v>
                </c:pt>
                <c:pt idx="11921">
                  <c:v>1</c:v>
                </c:pt>
                <c:pt idx="11922">
                  <c:v>1</c:v>
                </c:pt>
                <c:pt idx="11923">
                  <c:v>1</c:v>
                </c:pt>
                <c:pt idx="11924">
                  <c:v>1</c:v>
                </c:pt>
                <c:pt idx="11925">
                  <c:v>1</c:v>
                </c:pt>
                <c:pt idx="11926">
                  <c:v>1</c:v>
                </c:pt>
                <c:pt idx="11927">
                  <c:v>1</c:v>
                </c:pt>
                <c:pt idx="11928">
                  <c:v>1</c:v>
                </c:pt>
                <c:pt idx="11929">
                  <c:v>1</c:v>
                </c:pt>
                <c:pt idx="11930">
                  <c:v>1</c:v>
                </c:pt>
                <c:pt idx="11931">
                  <c:v>1</c:v>
                </c:pt>
                <c:pt idx="11932">
                  <c:v>1</c:v>
                </c:pt>
                <c:pt idx="11933">
                  <c:v>1</c:v>
                </c:pt>
                <c:pt idx="11934">
                  <c:v>1</c:v>
                </c:pt>
                <c:pt idx="11935">
                  <c:v>1</c:v>
                </c:pt>
                <c:pt idx="11936">
                  <c:v>1</c:v>
                </c:pt>
                <c:pt idx="11937">
                  <c:v>1</c:v>
                </c:pt>
                <c:pt idx="11938">
                  <c:v>1</c:v>
                </c:pt>
                <c:pt idx="11939">
                  <c:v>1</c:v>
                </c:pt>
                <c:pt idx="11940">
                  <c:v>1</c:v>
                </c:pt>
                <c:pt idx="11941">
                  <c:v>1</c:v>
                </c:pt>
                <c:pt idx="11942">
                  <c:v>1</c:v>
                </c:pt>
                <c:pt idx="11943">
                  <c:v>1</c:v>
                </c:pt>
                <c:pt idx="11944">
                  <c:v>1</c:v>
                </c:pt>
                <c:pt idx="11945">
                  <c:v>1</c:v>
                </c:pt>
                <c:pt idx="11946">
                  <c:v>1</c:v>
                </c:pt>
                <c:pt idx="11947">
                  <c:v>1</c:v>
                </c:pt>
                <c:pt idx="11948">
                  <c:v>1</c:v>
                </c:pt>
                <c:pt idx="11949">
                  <c:v>1</c:v>
                </c:pt>
                <c:pt idx="11950">
                  <c:v>1</c:v>
                </c:pt>
                <c:pt idx="11951">
                  <c:v>1</c:v>
                </c:pt>
                <c:pt idx="11952">
                  <c:v>1</c:v>
                </c:pt>
                <c:pt idx="11953">
                  <c:v>1</c:v>
                </c:pt>
                <c:pt idx="11954">
                  <c:v>1</c:v>
                </c:pt>
                <c:pt idx="11955">
                  <c:v>1</c:v>
                </c:pt>
                <c:pt idx="11956">
                  <c:v>1</c:v>
                </c:pt>
                <c:pt idx="11957">
                  <c:v>1</c:v>
                </c:pt>
                <c:pt idx="11958">
                  <c:v>1</c:v>
                </c:pt>
                <c:pt idx="11959">
                  <c:v>1</c:v>
                </c:pt>
                <c:pt idx="11960">
                  <c:v>1</c:v>
                </c:pt>
                <c:pt idx="11961">
                  <c:v>1</c:v>
                </c:pt>
                <c:pt idx="11962">
                  <c:v>1</c:v>
                </c:pt>
                <c:pt idx="11963">
                  <c:v>1</c:v>
                </c:pt>
                <c:pt idx="11964">
                  <c:v>1</c:v>
                </c:pt>
                <c:pt idx="11965">
                  <c:v>1</c:v>
                </c:pt>
                <c:pt idx="11966">
                  <c:v>1</c:v>
                </c:pt>
                <c:pt idx="11967">
                  <c:v>1</c:v>
                </c:pt>
                <c:pt idx="11968">
                  <c:v>1</c:v>
                </c:pt>
                <c:pt idx="11969">
                  <c:v>1</c:v>
                </c:pt>
                <c:pt idx="11970">
                  <c:v>1</c:v>
                </c:pt>
                <c:pt idx="11971">
                  <c:v>1</c:v>
                </c:pt>
                <c:pt idx="11972">
                  <c:v>1</c:v>
                </c:pt>
                <c:pt idx="11973">
                  <c:v>1</c:v>
                </c:pt>
                <c:pt idx="11974">
                  <c:v>0.66666666699999999</c:v>
                </c:pt>
                <c:pt idx="11975">
                  <c:v>1</c:v>
                </c:pt>
                <c:pt idx="11976">
                  <c:v>1</c:v>
                </c:pt>
                <c:pt idx="11977">
                  <c:v>1</c:v>
                </c:pt>
                <c:pt idx="11978">
                  <c:v>1</c:v>
                </c:pt>
                <c:pt idx="11979">
                  <c:v>1</c:v>
                </c:pt>
                <c:pt idx="11980">
                  <c:v>1</c:v>
                </c:pt>
                <c:pt idx="11981">
                  <c:v>1</c:v>
                </c:pt>
                <c:pt idx="11982">
                  <c:v>1</c:v>
                </c:pt>
                <c:pt idx="11983">
                  <c:v>1</c:v>
                </c:pt>
                <c:pt idx="11984">
                  <c:v>1</c:v>
                </c:pt>
                <c:pt idx="11985">
                  <c:v>1</c:v>
                </c:pt>
                <c:pt idx="11986">
                  <c:v>0.33333333300000001</c:v>
                </c:pt>
                <c:pt idx="11987">
                  <c:v>1</c:v>
                </c:pt>
                <c:pt idx="11988">
                  <c:v>1</c:v>
                </c:pt>
                <c:pt idx="11989">
                  <c:v>1</c:v>
                </c:pt>
                <c:pt idx="11990">
                  <c:v>1</c:v>
                </c:pt>
                <c:pt idx="11991">
                  <c:v>1</c:v>
                </c:pt>
                <c:pt idx="11992">
                  <c:v>1</c:v>
                </c:pt>
                <c:pt idx="11993">
                  <c:v>1</c:v>
                </c:pt>
                <c:pt idx="11994">
                  <c:v>1</c:v>
                </c:pt>
                <c:pt idx="11995">
                  <c:v>1</c:v>
                </c:pt>
                <c:pt idx="11996">
                  <c:v>1</c:v>
                </c:pt>
                <c:pt idx="11997">
                  <c:v>1</c:v>
                </c:pt>
                <c:pt idx="11998">
                  <c:v>1</c:v>
                </c:pt>
                <c:pt idx="11999">
                  <c:v>1</c:v>
                </c:pt>
                <c:pt idx="12000">
                  <c:v>1</c:v>
                </c:pt>
                <c:pt idx="12001">
                  <c:v>1</c:v>
                </c:pt>
                <c:pt idx="12002">
                  <c:v>1</c:v>
                </c:pt>
                <c:pt idx="12003">
                  <c:v>1</c:v>
                </c:pt>
                <c:pt idx="12004">
                  <c:v>1</c:v>
                </c:pt>
                <c:pt idx="12005">
                  <c:v>1</c:v>
                </c:pt>
                <c:pt idx="12006">
                  <c:v>1</c:v>
                </c:pt>
                <c:pt idx="12007">
                  <c:v>1</c:v>
                </c:pt>
                <c:pt idx="12008">
                  <c:v>1</c:v>
                </c:pt>
                <c:pt idx="12009">
                  <c:v>1</c:v>
                </c:pt>
                <c:pt idx="12010">
                  <c:v>1</c:v>
                </c:pt>
                <c:pt idx="12011">
                  <c:v>1</c:v>
                </c:pt>
                <c:pt idx="12012">
                  <c:v>1</c:v>
                </c:pt>
                <c:pt idx="12013">
                  <c:v>0.66666666699999999</c:v>
                </c:pt>
                <c:pt idx="12014">
                  <c:v>1</c:v>
                </c:pt>
                <c:pt idx="12015">
                  <c:v>1</c:v>
                </c:pt>
                <c:pt idx="12016">
                  <c:v>1</c:v>
                </c:pt>
                <c:pt idx="12017">
                  <c:v>1</c:v>
                </c:pt>
                <c:pt idx="12018">
                  <c:v>1</c:v>
                </c:pt>
                <c:pt idx="12019">
                  <c:v>1</c:v>
                </c:pt>
                <c:pt idx="12020">
                  <c:v>1</c:v>
                </c:pt>
                <c:pt idx="12021">
                  <c:v>1</c:v>
                </c:pt>
                <c:pt idx="12022">
                  <c:v>1</c:v>
                </c:pt>
                <c:pt idx="12023">
                  <c:v>1</c:v>
                </c:pt>
                <c:pt idx="12024">
                  <c:v>1</c:v>
                </c:pt>
                <c:pt idx="12025">
                  <c:v>1</c:v>
                </c:pt>
                <c:pt idx="12026">
                  <c:v>1</c:v>
                </c:pt>
                <c:pt idx="12027">
                  <c:v>1</c:v>
                </c:pt>
                <c:pt idx="12028">
                  <c:v>1</c:v>
                </c:pt>
                <c:pt idx="12029">
                  <c:v>1</c:v>
                </c:pt>
                <c:pt idx="12030">
                  <c:v>1</c:v>
                </c:pt>
                <c:pt idx="12031">
                  <c:v>1</c:v>
                </c:pt>
                <c:pt idx="12032">
                  <c:v>0.33333333300000001</c:v>
                </c:pt>
                <c:pt idx="12033">
                  <c:v>1</c:v>
                </c:pt>
                <c:pt idx="12034">
                  <c:v>1</c:v>
                </c:pt>
                <c:pt idx="12035">
                  <c:v>1</c:v>
                </c:pt>
                <c:pt idx="12036">
                  <c:v>1</c:v>
                </c:pt>
                <c:pt idx="12037">
                  <c:v>1</c:v>
                </c:pt>
                <c:pt idx="12038">
                  <c:v>1</c:v>
                </c:pt>
                <c:pt idx="12039">
                  <c:v>1</c:v>
                </c:pt>
                <c:pt idx="12040">
                  <c:v>1</c:v>
                </c:pt>
                <c:pt idx="12041">
                  <c:v>1</c:v>
                </c:pt>
                <c:pt idx="12042">
                  <c:v>1</c:v>
                </c:pt>
                <c:pt idx="12043">
                  <c:v>1</c:v>
                </c:pt>
                <c:pt idx="12044">
                  <c:v>1</c:v>
                </c:pt>
                <c:pt idx="12045">
                  <c:v>1</c:v>
                </c:pt>
                <c:pt idx="12046">
                  <c:v>1</c:v>
                </c:pt>
                <c:pt idx="12047">
                  <c:v>1</c:v>
                </c:pt>
                <c:pt idx="12048">
                  <c:v>1</c:v>
                </c:pt>
                <c:pt idx="12049">
                  <c:v>1</c:v>
                </c:pt>
                <c:pt idx="12050">
                  <c:v>1</c:v>
                </c:pt>
                <c:pt idx="12051">
                  <c:v>1</c:v>
                </c:pt>
                <c:pt idx="12052">
                  <c:v>1</c:v>
                </c:pt>
                <c:pt idx="12053">
                  <c:v>1</c:v>
                </c:pt>
                <c:pt idx="12054">
                  <c:v>1</c:v>
                </c:pt>
                <c:pt idx="12055">
                  <c:v>1</c:v>
                </c:pt>
                <c:pt idx="12056">
                  <c:v>1</c:v>
                </c:pt>
                <c:pt idx="12057">
                  <c:v>1</c:v>
                </c:pt>
                <c:pt idx="12058">
                  <c:v>1</c:v>
                </c:pt>
                <c:pt idx="12059">
                  <c:v>1</c:v>
                </c:pt>
                <c:pt idx="12060">
                  <c:v>1</c:v>
                </c:pt>
                <c:pt idx="12061">
                  <c:v>1</c:v>
                </c:pt>
                <c:pt idx="12062">
                  <c:v>1</c:v>
                </c:pt>
                <c:pt idx="12063">
                  <c:v>1</c:v>
                </c:pt>
                <c:pt idx="12064">
                  <c:v>1</c:v>
                </c:pt>
                <c:pt idx="12065">
                  <c:v>1</c:v>
                </c:pt>
                <c:pt idx="12066">
                  <c:v>1</c:v>
                </c:pt>
                <c:pt idx="12067">
                  <c:v>1</c:v>
                </c:pt>
                <c:pt idx="12068">
                  <c:v>1</c:v>
                </c:pt>
                <c:pt idx="12069">
                  <c:v>1</c:v>
                </c:pt>
                <c:pt idx="12070">
                  <c:v>1</c:v>
                </c:pt>
                <c:pt idx="12071">
                  <c:v>1</c:v>
                </c:pt>
                <c:pt idx="12072">
                  <c:v>1</c:v>
                </c:pt>
                <c:pt idx="12073">
                  <c:v>1</c:v>
                </c:pt>
                <c:pt idx="12074">
                  <c:v>1</c:v>
                </c:pt>
                <c:pt idx="12075">
                  <c:v>1</c:v>
                </c:pt>
                <c:pt idx="12076">
                  <c:v>1</c:v>
                </c:pt>
                <c:pt idx="12077">
                  <c:v>1</c:v>
                </c:pt>
                <c:pt idx="12078">
                  <c:v>1</c:v>
                </c:pt>
                <c:pt idx="12079">
                  <c:v>1</c:v>
                </c:pt>
                <c:pt idx="12080">
                  <c:v>0.66666666699999999</c:v>
                </c:pt>
                <c:pt idx="12081">
                  <c:v>1</c:v>
                </c:pt>
                <c:pt idx="12082">
                  <c:v>1</c:v>
                </c:pt>
                <c:pt idx="12083">
                  <c:v>1</c:v>
                </c:pt>
                <c:pt idx="12084">
                  <c:v>0.33333333300000001</c:v>
                </c:pt>
                <c:pt idx="12085">
                  <c:v>1</c:v>
                </c:pt>
                <c:pt idx="12086">
                  <c:v>1</c:v>
                </c:pt>
                <c:pt idx="12087">
                  <c:v>1</c:v>
                </c:pt>
                <c:pt idx="12088">
                  <c:v>1</c:v>
                </c:pt>
                <c:pt idx="12089">
                  <c:v>1</c:v>
                </c:pt>
                <c:pt idx="12090">
                  <c:v>1</c:v>
                </c:pt>
                <c:pt idx="12091">
                  <c:v>1</c:v>
                </c:pt>
                <c:pt idx="12092">
                  <c:v>1</c:v>
                </c:pt>
                <c:pt idx="12093">
                  <c:v>1</c:v>
                </c:pt>
                <c:pt idx="12094">
                  <c:v>1</c:v>
                </c:pt>
                <c:pt idx="12095">
                  <c:v>1</c:v>
                </c:pt>
                <c:pt idx="12096">
                  <c:v>1</c:v>
                </c:pt>
                <c:pt idx="12097">
                  <c:v>1</c:v>
                </c:pt>
                <c:pt idx="12098">
                  <c:v>1</c:v>
                </c:pt>
                <c:pt idx="12099">
                  <c:v>1</c:v>
                </c:pt>
                <c:pt idx="12100">
                  <c:v>1</c:v>
                </c:pt>
                <c:pt idx="12101">
                  <c:v>1</c:v>
                </c:pt>
                <c:pt idx="12102">
                  <c:v>1</c:v>
                </c:pt>
                <c:pt idx="12103">
                  <c:v>1</c:v>
                </c:pt>
                <c:pt idx="12104">
                  <c:v>1</c:v>
                </c:pt>
                <c:pt idx="12105">
                  <c:v>1</c:v>
                </c:pt>
                <c:pt idx="12106">
                  <c:v>1</c:v>
                </c:pt>
                <c:pt idx="12107">
                  <c:v>1</c:v>
                </c:pt>
                <c:pt idx="12108">
                  <c:v>1</c:v>
                </c:pt>
                <c:pt idx="12109">
                  <c:v>1</c:v>
                </c:pt>
                <c:pt idx="12110">
                  <c:v>1</c:v>
                </c:pt>
                <c:pt idx="12111">
                  <c:v>1</c:v>
                </c:pt>
                <c:pt idx="12112">
                  <c:v>1</c:v>
                </c:pt>
                <c:pt idx="12113">
                  <c:v>1</c:v>
                </c:pt>
                <c:pt idx="12114">
                  <c:v>1</c:v>
                </c:pt>
                <c:pt idx="12115">
                  <c:v>1</c:v>
                </c:pt>
                <c:pt idx="12116">
                  <c:v>1</c:v>
                </c:pt>
                <c:pt idx="12117">
                  <c:v>1</c:v>
                </c:pt>
                <c:pt idx="12118">
                  <c:v>1</c:v>
                </c:pt>
                <c:pt idx="12119">
                  <c:v>1</c:v>
                </c:pt>
                <c:pt idx="12120">
                  <c:v>1</c:v>
                </c:pt>
                <c:pt idx="12121">
                  <c:v>1</c:v>
                </c:pt>
                <c:pt idx="12122">
                  <c:v>1</c:v>
                </c:pt>
                <c:pt idx="12123">
                  <c:v>1</c:v>
                </c:pt>
                <c:pt idx="12124">
                  <c:v>1</c:v>
                </c:pt>
                <c:pt idx="12125">
                  <c:v>1</c:v>
                </c:pt>
                <c:pt idx="12126">
                  <c:v>1</c:v>
                </c:pt>
                <c:pt idx="12127">
                  <c:v>1</c:v>
                </c:pt>
                <c:pt idx="12128">
                  <c:v>1</c:v>
                </c:pt>
                <c:pt idx="12129">
                  <c:v>1</c:v>
                </c:pt>
                <c:pt idx="12130">
                  <c:v>1</c:v>
                </c:pt>
                <c:pt idx="12131">
                  <c:v>0.66666666699999999</c:v>
                </c:pt>
                <c:pt idx="12132">
                  <c:v>1</c:v>
                </c:pt>
                <c:pt idx="12133">
                  <c:v>0.66666666699999999</c:v>
                </c:pt>
                <c:pt idx="12134">
                  <c:v>1</c:v>
                </c:pt>
                <c:pt idx="12135">
                  <c:v>1</c:v>
                </c:pt>
                <c:pt idx="12136">
                  <c:v>1</c:v>
                </c:pt>
                <c:pt idx="12137">
                  <c:v>1</c:v>
                </c:pt>
                <c:pt idx="12138">
                  <c:v>1</c:v>
                </c:pt>
                <c:pt idx="12139">
                  <c:v>1</c:v>
                </c:pt>
                <c:pt idx="12140">
                  <c:v>1</c:v>
                </c:pt>
                <c:pt idx="12141">
                  <c:v>1</c:v>
                </c:pt>
                <c:pt idx="12142">
                  <c:v>1</c:v>
                </c:pt>
                <c:pt idx="12143">
                  <c:v>1</c:v>
                </c:pt>
                <c:pt idx="12144">
                  <c:v>1</c:v>
                </c:pt>
                <c:pt idx="12145">
                  <c:v>1</c:v>
                </c:pt>
                <c:pt idx="12146">
                  <c:v>1</c:v>
                </c:pt>
                <c:pt idx="12147">
                  <c:v>1</c:v>
                </c:pt>
                <c:pt idx="12148">
                  <c:v>1</c:v>
                </c:pt>
                <c:pt idx="12149">
                  <c:v>1</c:v>
                </c:pt>
                <c:pt idx="12150">
                  <c:v>1</c:v>
                </c:pt>
                <c:pt idx="12151">
                  <c:v>1</c:v>
                </c:pt>
                <c:pt idx="12152">
                  <c:v>1</c:v>
                </c:pt>
                <c:pt idx="12153">
                  <c:v>1</c:v>
                </c:pt>
                <c:pt idx="12154">
                  <c:v>1</c:v>
                </c:pt>
                <c:pt idx="12155">
                  <c:v>1</c:v>
                </c:pt>
                <c:pt idx="12156">
                  <c:v>1</c:v>
                </c:pt>
                <c:pt idx="12157">
                  <c:v>1</c:v>
                </c:pt>
                <c:pt idx="12158">
                  <c:v>1</c:v>
                </c:pt>
                <c:pt idx="12159">
                  <c:v>1</c:v>
                </c:pt>
                <c:pt idx="12160">
                  <c:v>1</c:v>
                </c:pt>
                <c:pt idx="12161">
                  <c:v>1</c:v>
                </c:pt>
                <c:pt idx="12162">
                  <c:v>1</c:v>
                </c:pt>
                <c:pt idx="12163">
                  <c:v>1</c:v>
                </c:pt>
                <c:pt idx="12164">
                  <c:v>1</c:v>
                </c:pt>
                <c:pt idx="12165">
                  <c:v>1</c:v>
                </c:pt>
                <c:pt idx="12166">
                  <c:v>1</c:v>
                </c:pt>
                <c:pt idx="12167">
                  <c:v>1</c:v>
                </c:pt>
                <c:pt idx="12168">
                  <c:v>1</c:v>
                </c:pt>
                <c:pt idx="12169">
                  <c:v>1</c:v>
                </c:pt>
                <c:pt idx="12170">
                  <c:v>1</c:v>
                </c:pt>
                <c:pt idx="12171">
                  <c:v>1</c:v>
                </c:pt>
                <c:pt idx="12172">
                  <c:v>1</c:v>
                </c:pt>
                <c:pt idx="12173">
                  <c:v>1</c:v>
                </c:pt>
                <c:pt idx="12174">
                  <c:v>1</c:v>
                </c:pt>
                <c:pt idx="12175">
                  <c:v>1</c:v>
                </c:pt>
                <c:pt idx="12176">
                  <c:v>1</c:v>
                </c:pt>
                <c:pt idx="12177">
                  <c:v>1</c:v>
                </c:pt>
                <c:pt idx="12178">
                  <c:v>1</c:v>
                </c:pt>
                <c:pt idx="12179">
                  <c:v>1</c:v>
                </c:pt>
                <c:pt idx="12180">
                  <c:v>1</c:v>
                </c:pt>
                <c:pt idx="12181">
                  <c:v>1</c:v>
                </c:pt>
                <c:pt idx="12182">
                  <c:v>1</c:v>
                </c:pt>
                <c:pt idx="12183">
                  <c:v>1</c:v>
                </c:pt>
                <c:pt idx="12184">
                  <c:v>1</c:v>
                </c:pt>
                <c:pt idx="12185">
                  <c:v>1</c:v>
                </c:pt>
                <c:pt idx="12186">
                  <c:v>1</c:v>
                </c:pt>
                <c:pt idx="12187">
                  <c:v>1</c:v>
                </c:pt>
                <c:pt idx="12188">
                  <c:v>1</c:v>
                </c:pt>
                <c:pt idx="12189">
                  <c:v>1</c:v>
                </c:pt>
                <c:pt idx="12190">
                  <c:v>1</c:v>
                </c:pt>
                <c:pt idx="12191">
                  <c:v>1</c:v>
                </c:pt>
                <c:pt idx="12192">
                  <c:v>1</c:v>
                </c:pt>
                <c:pt idx="12193">
                  <c:v>1</c:v>
                </c:pt>
                <c:pt idx="12194">
                  <c:v>1</c:v>
                </c:pt>
                <c:pt idx="12195">
                  <c:v>1</c:v>
                </c:pt>
                <c:pt idx="12196">
                  <c:v>1</c:v>
                </c:pt>
                <c:pt idx="12197">
                  <c:v>1</c:v>
                </c:pt>
                <c:pt idx="12198">
                  <c:v>1</c:v>
                </c:pt>
                <c:pt idx="12199">
                  <c:v>1</c:v>
                </c:pt>
                <c:pt idx="12200">
                  <c:v>1</c:v>
                </c:pt>
                <c:pt idx="12201">
                  <c:v>1</c:v>
                </c:pt>
                <c:pt idx="12202">
                  <c:v>1</c:v>
                </c:pt>
                <c:pt idx="12203">
                  <c:v>1</c:v>
                </c:pt>
                <c:pt idx="12204">
                  <c:v>1</c:v>
                </c:pt>
                <c:pt idx="12205">
                  <c:v>1</c:v>
                </c:pt>
                <c:pt idx="12206">
                  <c:v>1</c:v>
                </c:pt>
                <c:pt idx="12207">
                  <c:v>1</c:v>
                </c:pt>
                <c:pt idx="12208">
                  <c:v>1</c:v>
                </c:pt>
                <c:pt idx="12209">
                  <c:v>1</c:v>
                </c:pt>
                <c:pt idx="12210">
                  <c:v>1</c:v>
                </c:pt>
                <c:pt idx="12211">
                  <c:v>1</c:v>
                </c:pt>
                <c:pt idx="12212">
                  <c:v>1</c:v>
                </c:pt>
                <c:pt idx="12213">
                  <c:v>0.33333333300000001</c:v>
                </c:pt>
                <c:pt idx="12214">
                  <c:v>1</c:v>
                </c:pt>
                <c:pt idx="12215">
                  <c:v>1</c:v>
                </c:pt>
                <c:pt idx="12216">
                  <c:v>1</c:v>
                </c:pt>
                <c:pt idx="12217">
                  <c:v>1</c:v>
                </c:pt>
                <c:pt idx="12218">
                  <c:v>1</c:v>
                </c:pt>
                <c:pt idx="12219">
                  <c:v>1</c:v>
                </c:pt>
                <c:pt idx="12220">
                  <c:v>1</c:v>
                </c:pt>
                <c:pt idx="12221">
                  <c:v>1</c:v>
                </c:pt>
                <c:pt idx="12222">
                  <c:v>1</c:v>
                </c:pt>
                <c:pt idx="12223">
                  <c:v>1</c:v>
                </c:pt>
                <c:pt idx="12224">
                  <c:v>1</c:v>
                </c:pt>
                <c:pt idx="12225">
                  <c:v>1</c:v>
                </c:pt>
                <c:pt idx="12226">
                  <c:v>1</c:v>
                </c:pt>
                <c:pt idx="12227">
                  <c:v>1</c:v>
                </c:pt>
                <c:pt idx="12228">
                  <c:v>1</c:v>
                </c:pt>
                <c:pt idx="12229">
                  <c:v>1</c:v>
                </c:pt>
                <c:pt idx="12230">
                  <c:v>1</c:v>
                </c:pt>
                <c:pt idx="12231">
                  <c:v>1</c:v>
                </c:pt>
                <c:pt idx="12232">
                  <c:v>1</c:v>
                </c:pt>
                <c:pt idx="12233">
                  <c:v>1</c:v>
                </c:pt>
                <c:pt idx="12234">
                  <c:v>1</c:v>
                </c:pt>
                <c:pt idx="12235">
                  <c:v>1</c:v>
                </c:pt>
                <c:pt idx="12236">
                  <c:v>1</c:v>
                </c:pt>
                <c:pt idx="12237">
                  <c:v>1</c:v>
                </c:pt>
                <c:pt idx="12238">
                  <c:v>1</c:v>
                </c:pt>
                <c:pt idx="12239">
                  <c:v>1</c:v>
                </c:pt>
                <c:pt idx="12240">
                  <c:v>1</c:v>
                </c:pt>
                <c:pt idx="12241">
                  <c:v>1</c:v>
                </c:pt>
                <c:pt idx="12242">
                  <c:v>1</c:v>
                </c:pt>
                <c:pt idx="12243">
                  <c:v>1</c:v>
                </c:pt>
                <c:pt idx="12244">
                  <c:v>1</c:v>
                </c:pt>
                <c:pt idx="12245">
                  <c:v>1</c:v>
                </c:pt>
                <c:pt idx="12246">
                  <c:v>1</c:v>
                </c:pt>
                <c:pt idx="12247">
                  <c:v>1</c:v>
                </c:pt>
                <c:pt idx="12248">
                  <c:v>1</c:v>
                </c:pt>
                <c:pt idx="12249">
                  <c:v>1</c:v>
                </c:pt>
                <c:pt idx="12250">
                  <c:v>1</c:v>
                </c:pt>
                <c:pt idx="12251">
                  <c:v>1</c:v>
                </c:pt>
                <c:pt idx="12252">
                  <c:v>1</c:v>
                </c:pt>
                <c:pt idx="12253">
                  <c:v>1</c:v>
                </c:pt>
                <c:pt idx="12254">
                  <c:v>1</c:v>
                </c:pt>
                <c:pt idx="12255">
                  <c:v>1</c:v>
                </c:pt>
                <c:pt idx="12256">
                  <c:v>1</c:v>
                </c:pt>
                <c:pt idx="12257">
                  <c:v>1</c:v>
                </c:pt>
                <c:pt idx="12258">
                  <c:v>1</c:v>
                </c:pt>
                <c:pt idx="12259">
                  <c:v>1</c:v>
                </c:pt>
                <c:pt idx="12260">
                  <c:v>1</c:v>
                </c:pt>
                <c:pt idx="12261">
                  <c:v>1</c:v>
                </c:pt>
                <c:pt idx="12262">
                  <c:v>1</c:v>
                </c:pt>
                <c:pt idx="12263">
                  <c:v>1</c:v>
                </c:pt>
                <c:pt idx="12264">
                  <c:v>1</c:v>
                </c:pt>
                <c:pt idx="12265">
                  <c:v>1</c:v>
                </c:pt>
                <c:pt idx="12266">
                  <c:v>1</c:v>
                </c:pt>
                <c:pt idx="12267">
                  <c:v>1</c:v>
                </c:pt>
                <c:pt idx="12268">
                  <c:v>1</c:v>
                </c:pt>
                <c:pt idx="12269">
                  <c:v>1</c:v>
                </c:pt>
                <c:pt idx="12270">
                  <c:v>1</c:v>
                </c:pt>
                <c:pt idx="12271">
                  <c:v>1</c:v>
                </c:pt>
                <c:pt idx="12272">
                  <c:v>1</c:v>
                </c:pt>
                <c:pt idx="12273">
                  <c:v>1</c:v>
                </c:pt>
                <c:pt idx="12274">
                  <c:v>1</c:v>
                </c:pt>
                <c:pt idx="12275">
                  <c:v>1</c:v>
                </c:pt>
                <c:pt idx="12276">
                  <c:v>1</c:v>
                </c:pt>
                <c:pt idx="12277">
                  <c:v>1</c:v>
                </c:pt>
                <c:pt idx="12278">
                  <c:v>1</c:v>
                </c:pt>
                <c:pt idx="12279">
                  <c:v>1</c:v>
                </c:pt>
                <c:pt idx="12280">
                  <c:v>1</c:v>
                </c:pt>
                <c:pt idx="12281">
                  <c:v>1</c:v>
                </c:pt>
                <c:pt idx="12282">
                  <c:v>1</c:v>
                </c:pt>
                <c:pt idx="12283">
                  <c:v>1</c:v>
                </c:pt>
                <c:pt idx="12284">
                  <c:v>1</c:v>
                </c:pt>
                <c:pt idx="12285">
                  <c:v>1</c:v>
                </c:pt>
                <c:pt idx="12286">
                  <c:v>1</c:v>
                </c:pt>
                <c:pt idx="12287">
                  <c:v>1</c:v>
                </c:pt>
                <c:pt idx="12288">
                  <c:v>1</c:v>
                </c:pt>
                <c:pt idx="12289">
                  <c:v>1</c:v>
                </c:pt>
                <c:pt idx="12290">
                  <c:v>1</c:v>
                </c:pt>
                <c:pt idx="12291">
                  <c:v>1</c:v>
                </c:pt>
                <c:pt idx="12292">
                  <c:v>1</c:v>
                </c:pt>
                <c:pt idx="12293">
                  <c:v>0.33333333300000001</c:v>
                </c:pt>
                <c:pt idx="12294">
                  <c:v>1</c:v>
                </c:pt>
                <c:pt idx="12295">
                  <c:v>1</c:v>
                </c:pt>
                <c:pt idx="12296">
                  <c:v>0.33333333300000001</c:v>
                </c:pt>
                <c:pt idx="12297">
                  <c:v>1</c:v>
                </c:pt>
                <c:pt idx="12298">
                  <c:v>1</c:v>
                </c:pt>
                <c:pt idx="12299">
                  <c:v>1</c:v>
                </c:pt>
                <c:pt idx="12300">
                  <c:v>1</c:v>
                </c:pt>
                <c:pt idx="12301">
                  <c:v>1</c:v>
                </c:pt>
                <c:pt idx="12302">
                  <c:v>1</c:v>
                </c:pt>
                <c:pt idx="12303">
                  <c:v>1</c:v>
                </c:pt>
                <c:pt idx="12304">
                  <c:v>1</c:v>
                </c:pt>
                <c:pt idx="12305">
                  <c:v>1</c:v>
                </c:pt>
                <c:pt idx="12306">
                  <c:v>1</c:v>
                </c:pt>
                <c:pt idx="12307">
                  <c:v>1</c:v>
                </c:pt>
                <c:pt idx="12308">
                  <c:v>1</c:v>
                </c:pt>
                <c:pt idx="12309">
                  <c:v>1</c:v>
                </c:pt>
                <c:pt idx="12310">
                  <c:v>1</c:v>
                </c:pt>
                <c:pt idx="12311">
                  <c:v>1</c:v>
                </c:pt>
                <c:pt idx="12312">
                  <c:v>1</c:v>
                </c:pt>
                <c:pt idx="12313">
                  <c:v>1</c:v>
                </c:pt>
                <c:pt idx="12314">
                  <c:v>1</c:v>
                </c:pt>
                <c:pt idx="12315">
                  <c:v>1</c:v>
                </c:pt>
                <c:pt idx="12316">
                  <c:v>1</c:v>
                </c:pt>
                <c:pt idx="12317">
                  <c:v>1</c:v>
                </c:pt>
                <c:pt idx="12318">
                  <c:v>1</c:v>
                </c:pt>
                <c:pt idx="12319">
                  <c:v>1</c:v>
                </c:pt>
                <c:pt idx="12320">
                  <c:v>1</c:v>
                </c:pt>
                <c:pt idx="12321">
                  <c:v>1</c:v>
                </c:pt>
                <c:pt idx="12322">
                  <c:v>1</c:v>
                </c:pt>
                <c:pt idx="12323">
                  <c:v>1</c:v>
                </c:pt>
                <c:pt idx="12324">
                  <c:v>1</c:v>
                </c:pt>
                <c:pt idx="12325">
                  <c:v>1</c:v>
                </c:pt>
                <c:pt idx="12326">
                  <c:v>1</c:v>
                </c:pt>
                <c:pt idx="12327">
                  <c:v>1</c:v>
                </c:pt>
                <c:pt idx="12328">
                  <c:v>1</c:v>
                </c:pt>
                <c:pt idx="12329">
                  <c:v>1</c:v>
                </c:pt>
                <c:pt idx="12330">
                  <c:v>1</c:v>
                </c:pt>
                <c:pt idx="12331">
                  <c:v>1</c:v>
                </c:pt>
                <c:pt idx="12332">
                  <c:v>1</c:v>
                </c:pt>
                <c:pt idx="12333">
                  <c:v>1</c:v>
                </c:pt>
                <c:pt idx="12334">
                  <c:v>1</c:v>
                </c:pt>
                <c:pt idx="12335">
                  <c:v>1</c:v>
                </c:pt>
                <c:pt idx="12336">
                  <c:v>1</c:v>
                </c:pt>
                <c:pt idx="12337">
                  <c:v>1</c:v>
                </c:pt>
                <c:pt idx="12338">
                  <c:v>1</c:v>
                </c:pt>
                <c:pt idx="12339">
                  <c:v>1</c:v>
                </c:pt>
                <c:pt idx="12340">
                  <c:v>1</c:v>
                </c:pt>
                <c:pt idx="12341">
                  <c:v>1</c:v>
                </c:pt>
                <c:pt idx="12342">
                  <c:v>1</c:v>
                </c:pt>
                <c:pt idx="12343">
                  <c:v>1</c:v>
                </c:pt>
                <c:pt idx="12344">
                  <c:v>1</c:v>
                </c:pt>
                <c:pt idx="12345">
                  <c:v>1</c:v>
                </c:pt>
                <c:pt idx="12346">
                  <c:v>1</c:v>
                </c:pt>
                <c:pt idx="12347">
                  <c:v>1</c:v>
                </c:pt>
                <c:pt idx="12348">
                  <c:v>1</c:v>
                </c:pt>
                <c:pt idx="12349">
                  <c:v>1</c:v>
                </c:pt>
                <c:pt idx="12350">
                  <c:v>1</c:v>
                </c:pt>
                <c:pt idx="12351">
                  <c:v>1</c:v>
                </c:pt>
                <c:pt idx="12352">
                  <c:v>1</c:v>
                </c:pt>
                <c:pt idx="12353">
                  <c:v>1</c:v>
                </c:pt>
                <c:pt idx="12354">
                  <c:v>1</c:v>
                </c:pt>
                <c:pt idx="12355">
                  <c:v>1</c:v>
                </c:pt>
                <c:pt idx="12356">
                  <c:v>1</c:v>
                </c:pt>
                <c:pt idx="12357">
                  <c:v>1</c:v>
                </c:pt>
                <c:pt idx="12358">
                  <c:v>1</c:v>
                </c:pt>
                <c:pt idx="12359">
                  <c:v>1</c:v>
                </c:pt>
                <c:pt idx="12360">
                  <c:v>1</c:v>
                </c:pt>
                <c:pt idx="12361">
                  <c:v>1</c:v>
                </c:pt>
                <c:pt idx="12362">
                  <c:v>1</c:v>
                </c:pt>
                <c:pt idx="12363">
                  <c:v>1</c:v>
                </c:pt>
                <c:pt idx="12364">
                  <c:v>1</c:v>
                </c:pt>
                <c:pt idx="12365">
                  <c:v>0.66666666699999999</c:v>
                </c:pt>
                <c:pt idx="12366">
                  <c:v>1</c:v>
                </c:pt>
                <c:pt idx="12367">
                  <c:v>1</c:v>
                </c:pt>
                <c:pt idx="12368">
                  <c:v>1</c:v>
                </c:pt>
                <c:pt idx="12369">
                  <c:v>1</c:v>
                </c:pt>
                <c:pt idx="12370">
                  <c:v>1</c:v>
                </c:pt>
                <c:pt idx="12371">
                  <c:v>1</c:v>
                </c:pt>
                <c:pt idx="12372">
                  <c:v>1</c:v>
                </c:pt>
                <c:pt idx="12373">
                  <c:v>1</c:v>
                </c:pt>
                <c:pt idx="12374">
                  <c:v>1</c:v>
                </c:pt>
                <c:pt idx="12375">
                  <c:v>1</c:v>
                </c:pt>
                <c:pt idx="12376">
                  <c:v>1</c:v>
                </c:pt>
                <c:pt idx="12377">
                  <c:v>1</c:v>
                </c:pt>
                <c:pt idx="12378">
                  <c:v>1</c:v>
                </c:pt>
                <c:pt idx="12379">
                  <c:v>1</c:v>
                </c:pt>
                <c:pt idx="12380">
                  <c:v>1</c:v>
                </c:pt>
                <c:pt idx="12381">
                  <c:v>1</c:v>
                </c:pt>
                <c:pt idx="12382">
                  <c:v>1</c:v>
                </c:pt>
                <c:pt idx="12383">
                  <c:v>1</c:v>
                </c:pt>
                <c:pt idx="12384">
                  <c:v>1</c:v>
                </c:pt>
                <c:pt idx="12385">
                  <c:v>1</c:v>
                </c:pt>
                <c:pt idx="12386">
                  <c:v>1</c:v>
                </c:pt>
                <c:pt idx="12387">
                  <c:v>1</c:v>
                </c:pt>
                <c:pt idx="12388">
                  <c:v>1</c:v>
                </c:pt>
                <c:pt idx="12389">
                  <c:v>1</c:v>
                </c:pt>
                <c:pt idx="12390">
                  <c:v>1</c:v>
                </c:pt>
                <c:pt idx="12391">
                  <c:v>1</c:v>
                </c:pt>
                <c:pt idx="12392">
                  <c:v>1</c:v>
                </c:pt>
                <c:pt idx="12393">
                  <c:v>1</c:v>
                </c:pt>
                <c:pt idx="12394">
                  <c:v>1</c:v>
                </c:pt>
                <c:pt idx="12395">
                  <c:v>1</c:v>
                </c:pt>
                <c:pt idx="12396">
                  <c:v>1</c:v>
                </c:pt>
                <c:pt idx="12397">
                  <c:v>1</c:v>
                </c:pt>
                <c:pt idx="12398">
                  <c:v>1</c:v>
                </c:pt>
                <c:pt idx="12399">
                  <c:v>1</c:v>
                </c:pt>
                <c:pt idx="12400">
                  <c:v>1</c:v>
                </c:pt>
                <c:pt idx="12401">
                  <c:v>1</c:v>
                </c:pt>
                <c:pt idx="12402">
                  <c:v>1</c:v>
                </c:pt>
                <c:pt idx="12403">
                  <c:v>1</c:v>
                </c:pt>
                <c:pt idx="12404">
                  <c:v>1</c:v>
                </c:pt>
                <c:pt idx="12405">
                  <c:v>1</c:v>
                </c:pt>
                <c:pt idx="12406">
                  <c:v>1</c:v>
                </c:pt>
                <c:pt idx="12407">
                  <c:v>1</c:v>
                </c:pt>
                <c:pt idx="12408">
                  <c:v>1</c:v>
                </c:pt>
                <c:pt idx="12409">
                  <c:v>1</c:v>
                </c:pt>
                <c:pt idx="12410">
                  <c:v>1</c:v>
                </c:pt>
                <c:pt idx="12411">
                  <c:v>1</c:v>
                </c:pt>
                <c:pt idx="12412">
                  <c:v>1</c:v>
                </c:pt>
                <c:pt idx="12413">
                  <c:v>1</c:v>
                </c:pt>
                <c:pt idx="12414">
                  <c:v>1</c:v>
                </c:pt>
                <c:pt idx="12415">
                  <c:v>1</c:v>
                </c:pt>
                <c:pt idx="12416">
                  <c:v>1</c:v>
                </c:pt>
                <c:pt idx="12417">
                  <c:v>1</c:v>
                </c:pt>
                <c:pt idx="12418">
                  <c:v>1</c:v>
                </c:pt>
                <c:pt idx="12419">
                  <c:v>1</c:v>
                </c:pt>
                <c:pt idx="12420">
                  <c:v>1</c:v>
                </c:pt>
                <c:pt idx="12421">
                  <c:v>1</c:v>
                </c:pt>
                <c:pt idx="12422">
                  <c:v>1</c:v>
                </c:pt>
                <c:pt idx="12423">
                  <c:v>1</c:v>
                </c:pt>
                <c:pt idx="12424">
                  <c:v>1</c:v>
                </c:pt>
                <c:pt idx="12425">
                  <c:v>1</c:v>
                </c:pt>
                <c:pt idx="12426">
                  <c:v>1</c:v>
                </c:pt>
                <c:pt idx="12427">
                  <c:v>1</c:v>
                </c:pt>
                <c:pt idx="12428">
                  <c:v>1</c:v>
                </c:pt>
                <c:pt idx="12429">
                  <c:v>1</c:v>
                </c:pt>
                <c:pt idx="12430">
                  <c:v>1</c:v>
                </c:pt>
                <c:pt idx="12431">
                  <c:v>1</c:v>
                </c:pt>
                <c:pt idx="12432">
                  <c:v>1</c:v>
                </c:pt>
                <c:pt idx="12433">
                  <c:v>1</c:v>
                </c:pt>
                <c:pt idx="12434">
                  <c:v>1</c:v>
                </c:pt>
                <c:pt idx="12435">
                  <c:v>1</c:v>
                </c:pt>
                <c:pt idx="12436">
                  <c:v>1</c:v>
                </c:pt>
                <c:pt idx="12437">
                  <c:v>1</c:v>
                </c:pt>
                <c:pt idx="12438">
                  <c:v>1</c:v>
                </c:pt>
                <c:pt idx="12439">
                  <c:v>1</c:v>
                </c:pt>
                <c:pt idx="12440">
                  <c:v>1</c:v>
                </c:pt>
                <c:pt idx="12441">
                  <c:v>1</c:v>
                </c:pt>
                <c:pt idx="12442">
                  <c:v>1</c:v>
                </c:pt>
                <c:pt idx="12443">
                  <c:v>1</c:v>
                </c:pt>
                <c:pt idx="12444">
                  <c:v>1</c:v>
                </c:pt>
                <c:pt idx="12445">
                  <c:v>1</c:v>
                </c:pt>
                <c:pt idx="12446">
                  <c:v>1</c:v>
                </c:pt>
                <c:pt idx="12447">
                  <c:v>1</c:v>
                </c:pt>
                <c:pt idx="12448">
                  <c:v>1</c:v>
                </c:pt>
                <c:pt idx="12449">
                  <c:v>1</c:v>
                </c:pt>
                <c:pt idx="12450">
                  <c:v>1</c:v>
                </c:pt>
                <c:pt idx="12451">
                  <c:v>1</c:v>
                </c:pt>
                <c:pt idx="12452">
                  <c:v>1</c:v>
                </c:pt>
                <c:pt idx="12453">
                  <c:v>1</c:v>
                </c:pt>
                <c:pt idx="12454">
                  <c:v>1</c:v>
                </c:pt>
                <c:pt idx="12455">
                  <c:v>1</c:v>
                </c:pt>
                <c:pt idx="12456">
                  <c:v>1</c:v>
                </c:pt>
                <c:pt idx="12457">
                  <c:v>1</c:v>
                </c:pt>
                <c:pt idx="12458">
                  <c:v>1</c:v>
                </c:pt>
                <c:pt idx="12459">
                  <c:v>1</c:v>
                </c:pt>
                <c:pt idx="12460">
                  <c:v>1</c:v>
                </c:pt>
                <c:pt idx="12461">
                  <c:v>1</c:v>
                </c:pt>
                <c:pt idx="12462">
                  <c:v>1</c:v>
                </c:pt>
                <c:pt idx="12463">
                  <c:v>1</c:v>
                </c:pt>
                <c:pt idx="12464">
                  <c:v>1</c:v>
                </c:pt>
                <c:pt idx="12465">
                  <c:v>1</c:v>
                </c:pt>
                <c:pt idx="12466">
                  <c:v>1</c:v>
                </c:pt>
                <c:pt idx="12467">
                  <c:v>1</c:v>
                </c:pt>
                <c:pt idx="12468">
                  <c:v>1</c:v>
                </c:pt>
                <c:pt idx="12469">
                  <c:v>1</c:v>
                </c:pt>
                <c:pt idx="12470">
                  <c:v>1</c:v>
                </c:pt>
                <c:pt idx="12471">
                  <c:v>1</c:v>
                </c:pt>
                <c:pt idx="12472">
                  <c:v>1</c:v>
                </c:pt>
                <c:pt idx="12473">
                  <c:v>1</c:v>
                </c:pt>
                <c:pt idx="12474">
                  <c:v>1</c:v>
                </c:pt>
                <c:pt idx="12475">
                  <c:v>1</c:v>
                </c:pt>
                <c:pt idx="12476">
                  <c:v>1</c:v>
                </c:pt>
                <c:pt idx="12477">
                  <c:v>1</c:v>
                </c:pt>
                <c:pt idx="12478">
                  <c:v>1</c:v>
                </c:pt>
                <c:pt idx="12479">
                  <c:v>1</c:v>
                </c:pt>
                <c:pt idx="12480">
                  <c:v>1</c:v>
                </c:pt>
                <c:pt idx="12481">
                  <c:v>1</c:v>
                </c:pt>
                <c:pt idx="12482">
                  <c:v>1</c:v>
                </c:pt>
                <c:pt idx="12483">
                  <c:v>1</c:v>
                </c:pt>
                <c:pt idx="12484">
                  <c:v>1</c:v>
                </c:pt>
                <c:pt idx="12485">
                  <c:v>1</c:v>
                </c:pt>
                <c:pt idx="12486">
                  <c:v>1</c:v>
                </c:pt>
                <c:pt idx="12487">
                  <c:v>1</c:v>
                </c:pt>
                <c:pt idx="12488">
                  <c:v>1</c:v>
                </c:pt>
                <c:pt idx="12489">
                  <c:v>0.66666666699999999</c:v>
                </c:pt>
                <c:pt idx="12490">
                  <c:v>1</c:v>
                </c:pt>
                <c:pt idx="12491">
                  <c:v>1</c:v>
                </c:pt>
                <c:pt idx="12492">
                  <c:v>1</c:v>
                </c:pt>
                <c:pt idx="12493">
                  <c:v>1</c:v>
                </c:pt>
                <c:pt idx="12494">
                  <c:v>1</c:v>
                </c:pt>
                <c:pt idx="12495">
                  <c:v>1</c:v>
                </c:pt>
                <c:pt idx="12496">
                  <c:v>1</c:v>
                </c:pt>
                <c:pt idx="12497">
                  <c:v>1</c:v>
                </c:pt>
                <c:pt idx="12498">
                  <c:v>1</c:v>
                </c:pt>
                <c:pt idx="12499">
                  <c:v>1</c:v>
                </c:pt>
                <c:pt idx="12500">
                  <c:v>1</c:v>
                </c:pt>
                <c:pt idx="12501">
                  <c:v>1</c:v>
                </c:pt>
                <c:pt idx="12502">
                  <c:v>1</c:v>
                </c:pt>
                <c:pt idx="12503">
                  <c:v>1</c:v>
                </c:pt>
                <c:pt idx="12504">
                  <c:v>1</c:v>
                </c:pt>
                <c:pt idx="12505">
                  <c:v>1</c:v>
                </c:pt>
                <c:pt idx="12506">
                  <c:v>1</c:v>
                </c:pt>
                <c:pt idx="12507">
                  <c:v>1</c:v>
                </c:pt>
                <c:pt idx="12508">
                  <c:v>1</c:v>
                </c:pt>
                <c:pt idx="12509">
                  <c:v>1</c:v>
                </c:pt>
                <c:pt idx="12510">
                  <c:v>1</c:v>
                </c:pt>
                <c:pt idx="12511">
                  <c:v>1</c:v>
                </c:pt>
                <c:pt idx="12512">
                  <c:v>1</c:v>
                </c:pt>
                <c:pt idx="12513">
                  <c:v>1</c:v>
                </c:pt>
                <c:pt idx="12514">
                  <c:v>1</c:v>
                </c:pt>
                <c:pt idx="12515">
                  <c:v>1</c:v>
                </c:pt>
                <c:pt idx="12516">
                  <c:v>1</c:v>
                </c:pt>
                <c:pt idx="12517">
                  <c:v>1</c:v>
                </c:pt>
                <c:pt idx="12518">
                  <c:v>1</c:v>
                </c:pt>
                <c:pt idx="12519">
                  <c:v>1</c:v>
                </c:pt>
                <c:pt idx="12520">
                  <c:v>1</c:v>
                </c:pt>
                <c:pt idx="12521">
                  <c:v>1</c:v>
                </c:pt>
                <c:pt idx="12522">
                  <c:v>1</c:v>
                </c:pt>
                <c:pt idx="12523">
                  <c:v>1</c:v>
                </c:pt>
                <c:pt idx="12524">
                  <c:v>1</c:v>
                </c:pt>
                <c:pt idx="12525">
                  <c:v>1</c:v>
                </c:pt>
                <c:pt idx="12526">
                  <c:v>1</c:v>
                </c:pt>
                <c:pt idx="12527">
                  <c:v>1</c:v>
                </c:pt>
                <c:pt idx="12528">
                  <c:v>1</c:v>
                </c:pt>
                <c:pt idx="12529">
                  <c:v>1</c:v>
                </c:pt>
                <c:pt idx="12530">
                  <c:v>1</c:v>
                </c:pt>
                <c:pt idx="12531">
                  <c:v>1</c:v>
                </c:pt>
                <c:pt idx="12532">
                  <c:v>1</c:v>
                </c:pt>
                <c:pt idx="12533">
                  <c:v>1</c:v>
                </c:pt>
                <c:pt idx="12534">
                  <c:v>1</c:v>
                </c:pt>
                <c:pt idx="12535">
                  <c:v>1</c:v>
                </c:pt>
                <c:pt idx="12536">
                  <c:v>1</c:v>
                </c:pt>
                <c:pt idx="12537">
                  <c:v>1</c:v>
                </c:pt>
                <c:pt idx="12538">
                  <c:v>1</c:v>
                </c:pt>
                <c:pt idx="12539">
                  <c:v>1</c:v>
                </c:pt>
                <c:pt idx="12540">
                  <c:v>1</c:v>
                </c:pt>
                <c:pt idx="12541">
                  <c:v>1</c:v>
                </c:pt>
                <c:pt idx="12542">
                  <c:v>1</c:v>
                </c:pt>
                <c:pt idx="12543">
                  <c:v>1</c:v>
                </c:pt>
                <c:pt idx="12544">
                  <c:v>1</c:v>
                </c:pt>
                <c:pt idx="12545">
                  <c:v>1</c:v>
                </c:pt>
                <c:pt idx="12546">
                  <c:v>1</c:v>
                </c:pt>
                <c:pt idx="12547">
                  <c:v>1</c:v>
                </c:pt>
                <c:pt idx="12548">
                  <c:v>1</c:v>
                </c:pt>
                <c:pt idx="12549">
                  <c:v>1</c:v>
                </c:pt>
                <c:pt idx="12550">
                  <c:v>1</c:v>
                </c:pt>
                <c:pt idx="12551">
                  <c:v>1</c:v>
                </c:pt>
                <c:pt idx="12552">
                  <c:v>1</c:v>
                </c:pt>
                <c:pt idx="12553">
                  <c:v>1</c:v>
                </c:pt>
                <c:pt idx="12554">
                  <c:v>1</c:v>
                </c:pt>
                <c:pt idx="12555">
                  <c:v>1</c:v>
                </c:pt>
                <c:pt idx="12556">
                  <c:v>1</c:v>
                </c:pt>
                <c:pt idx="12557">
                  <c:v>1</c:v>
                </c:pt>
                <c:pt idx="12558">
                  <c:v>1</c:v>
                </c:pt>
                <c:pt idx="12559">
                  <c:v>1</c:v>
                </c:pt>
                <c:pt idx="12560">
                  <c:v>1</c:v>
                </c:pt>
                <c:pt idx="12561">
                  <c:v>1</c:v>
                </c:pt>
                <c:pt idx="12562">
                  <c:v>1</c:v>
                </c:pt>
                <c:pt idx="12563">
                  <c:v>1</c:v>
                </c:pt>
                <c:pt idx="12564">
                  <c:v>1</c:v>
                </c:pt>
                <c:pt idx="12565">
                  <c:v>1</c:v>
                </c:pt>
                <c:pt idx="12566">
                  <c:v>1</c:v>
                </c:pt>
                <c:pt idx="12567">
                  <c:v>1</c:v>
                </c:pt>
                <c:pt idx="12568">
                  <c:v>1</c:v>
                </c:pt>
                <c:pt idx="12569">
                  <c:v>1</c:v>
                </c:pt>
                <c:pt idx="12570">
                  <c:v>1</c:v>
                </c:pt>
                <c:pt idx="12571">
                  <c:v>1</c:v>
                </c:pt>
                <c:pt idx="12572">
                  <c:v>1</c:v>
                </c:pt>
                <c:pt idx="12573">
                  <c:v>1</c:v>
                </c:pt>
                <c:pt idx="12574">
                  <c:v>1</c:v>
                </c:pt>
                <c:pt idx="12575">
                  <c:v>1</c:v>
                </c:pt>
                <c:pt idx="12576">
                  <c:v>1</c:v>
                </c:pt>
                <c:pt idx="12577">
                  <c:v>1</c:v>
                </c:pt>
                <c:pt idx="12578">
                  <c:v>1</c:v>
                </c:pt>
                <c:pt idx="12579">
                  <c:v>1</c:v>
                </c:pt>
                <c:pt idx="12580">
                  <c:v>1</c:v>
                </c:pt>
                <c:pt idx="12581">
                  <c:v>1</c:v>
                </c:pt>
                <c:pt idx="12582">
                  <c:v>1</c:v>
                </c:pt>
                <c:pt idx="12583">
                  <c:v>1</c:v>
                </c:pt>
                <c:pt idx="12584">
                  <c:v>1</c:v>
                </c:pt>
                <c:pt idx="12585">
                  <c:v>1</c:v>
                </c:pt>
                <c:pt idx="12586">
                  <c:v>1</c:v>
                </c:pt>
                <c:pt idx="12587">
                  <c:v>1</c:v>
                </c:pt>
                <c:pt idx="12588">
                  <c:v>0.33333333300000001</c:v>
                </c:pt>
                <c:pt idx="12589">
                  <c:v>1</c:v>
                </c:pt>
                <c:pt idx="12590">
                  <c:v>1</c:v>
                </c:pt>
                <c:pt idx="12591">
                  <c:v>1</c:v>
                </c:pt>
                <c:pt idx="12592">
                  <c:v>1</c:v>
                </c:pt>
                <c:pt idx="12593">
                  <c:v>1</c:v>
                </c:pt>
                <c:pt idx="12594">
                  <c:v>1</c:v>
                </c:pt>
                <c:pt idx="12595">
                  <c:v>1</c:v>
                </c:pt>
                <c:pt idx="12596">
                  <c:v>1</c:v>
                </c:pt>
                <c:pt idx="12597">
                  <c:v>1</c:v>
                </c:pt>
                <c:pt idx="12598">
                  <c:v>1</c:v>
                </c:pt>
                <c:pt idx="12599">
                  <c:v>1</c:v>
                </c:pt>
                <c:pt idx="12600">
                  <c:v>1</c:v>
                </c:pt>
                <c:pt idx="12601">
                  <c:v>1</c:v>
                </c:pt>
                <c:pt idx="12602">
                  <c:v>1</c:v>
                </c:pt>
                <c:pt idx="12603">
                  <c:v>1</c:v>
                </c:pt>
                <c:pt idx="12604">
                  <c:v>1</c:v>
                </c:pt>
                <c:pt idx="12605">
                  <c:v>1</c:v>
                </c:pt>
                <c:pt idx="12606">
                  <c:v>1</c:v>
                </c:pt>
                <c:pt idx="12607">
                  <c:v>1</c:v>
                </c:pt>
                <c:pt idx="12608">
                  <c:v>1</c:v>
                </c:pt>
                <c:pt idx="12609">
                  <c:v>1</c:v>
                </c:pt>
                <c:pt idx="12610">
                  <c:v>1</c:v>
                </c:pt>
                <c:pt idx="12611">
                  <c:v>1</c:v>
                </c:pt>
                <c:pt idx="12612">
                  <c:v>1</c:v>
                </c:pt>
                <c:pt idx="12613">
                  <c:v>1</c:v>
                </c:pt>
                <c:pt idx="12614">
                  <c:v>1</c:v>
                </c:pt>
                <c:pt idx="12615">
                  <c:v>1</c:v>
                </c:pt>
                <c:pt idx="12616">
                  <c:v>1</c:v>
                </c:pt>
                <c:pt idx="12617">
                  <c:v>1</c:v>
                </c:pt>
                <c:pt idx="12618">
                  <c:v>1</c:v>
                </c:pt>
                <c:pt idx="12619">
                  <c:v>1</c:v>
                </c:pt>
                <c:pt idx="12620">
                  <c:v>1</c:v>
                </c:pt>
                <c:pt idx="12621">
                  <c:v>1</c:v>
                </c:pt>
                <c:pt idx="12622">
                  <c:v>1</c:v>
                </c:pt>
                <c:pt idx="12623">
                  <c:v>1</c:v>
                </c:pt>
                <c:pt idx="12624">
                  <c:v>1</c:v>
                </c:pt>
                <c:pt idx="12625">
                  <c:v>1</c:v>
                </c:pt>
                <c:pt idx="12626">
                  <c:v>1</c:v>
                </c:pt>
                <c:pt idx="12627">
                  <c:v>1</c:v>
                </c:pt>
                <c:pt idx="12628">
                  <c:v>1</c:v>
                </c:pt>
                <c:pt idx="12629">
                  <c:v>1</c:v>
                </c:pt>
                <c:pt idx="12630">
                  <c:v>1</c:v>
                </c:pt>
                <c:pt idx="12631">
                  <c:v>1</c:v>
                </c:pt>
                <c:pt idx="12632">
                  <c:v>1</c:v>
                </c:pt>
                <c:pt idx="12633">
                  <c:v>1</c:v>
                </c:pt>
                <c:pt idx="12634">
                  <c:v>1</c:v>
                </c:pt>
                <c:pt idx="12635">
                  <c:v>1</c:v>
                </c:pt>
                <c:pt idx="12636">
                  <c:v>1</c:v>
                </c:pt>
                <c:pt idx="12637">
                  <c:v>1</c:v>
                </c:pt>
                <c:pt idx="12638">
                  <c:v>1</c:v>
                </c:pt>
                <c:pt idx="12639">
                  <c:v>1</c:v>
                </c:pt>
                <c:pt idx="12640">
                  <c:v>1</c:v>
                </c:pt>
                <c:pt idx="12641">
                  <c:v>1</c:v>
                </c:pt>
                <c:pt idx="12642">
                  <c:v>1</c:v>
                </c:pt>
                <c:pt idx="12643">
                  <c:v>1</c:v>
                </c:pt>
                <c:pt idx="12644">
                  <c:v>1</c:v>
                </c:pt>
                <c:pt idx="12645">
                  <c:v>1</c:v>
                </c:pt>
                <c:pt idx="12646">
                  <c:v>1</c:v>
                </c:pt>
                <c:pt idx="12647">
                  <c:v>1</c:v>
                </c:pt>
                <c:pt idx="12648">
                  <c:v>1</c:v>
                </c:pt>
                <c:pt idx="12649">
                  <c:v>1</c:v>
                </c:pt>
                <c:pt idx="12650">
                  <c:v>1</c:v>
                </c:pt>
                <c:pt idx="12651">
                  <c:v>1</c:v>
                </c:pt>
                <c:pt idx="12652">
                  <c:v>1</c:v>
                </c:pt>
                <c:pt idx="12653">
                  <c:v>1</c:v>
                </c:pt>
                <c:pt idx="12654">
                  <c:v>1</c:v>
                </c:pt>
                <c:pt idx="12655">
                  <c:v>1</c:v>
                </c:pt>
                <c:pt idx="12656">
                  <c:v>1</c:v>
                </c:pt>
                <c:pt idx="12657">
                  <c:v>1</c:v>
                </c:pt>
                <c:pt idx="12658">
                  <c:v>1</c:v>
                </c:pt>
                <c:pt idx="12659">
                  <c:v>1</c:v>
                </c:pt>
                <c:pt idx="12660">
                  <c:v>1</c:v>
                </c:pt>
                <c:pt idx="12661">
                  <c:v>1</c:v>
                </c:pt>
                <c:pt idx="12662">
                  <c:v>1</c:v>
                </c:pt>
                <c:pt idx="12663">
                  <c:v>1</c:v>
                </c:pt>
                <c:pt idx="12664">
                  <c:v>1</c:v>
                </c:pt>
                <c:pt idx="12665">
                  <c:v>1</c:v>
                </c:pt>
                <c:pt idx="12666">
                  <c:v>1</c:v>
                </c:pt>
                <c:pt idx="12667">
                  <c:v>1</c:v>
                </c:pt>
                <c:pt idx="12668">
                  <c:v>1</c:v>
                </c:pt>
                <c:pt idx="12669">
                  <c:v>1</c:v>
                </c:pt>
                <c:pt idx="12670">
                  <c:v>1</c:v>
                </c:pt>
                <c:pt idx="12671">
                  <c:v>1</c:v>
                </c:pt>
                <c:pt idx="12672">
                  <c:v>1</c:v>
                </c:pt>
                <c:pt idx="12673">
                  <c:v>1</c:v>
                </c:pt>
                <c:pt idx="12674">
                  <c:v>1</c:v>
                </c:pt>
                <c:pt idx="12675">
                  <c:v>1</c:v>
                </c:pt>
                <c:pt idx="12676">
                  <c:v>1</c:v>
                </c:pt>
                <c:pt idx="12677">
                  <c:v>1</c:v>
                </c:pt>
                <c:pt idx="12678">
                  <c:v>1</c:v>
                </c:pt>
                <c:pt idx="12679">
                  <c:v>1</c:v>
                </c:pt>
                <c:pt idx="12680">
                  <c:v>1</c:v>
                </c:pt>
                <c:pt idx="12681">
                  <c:v>1</c:v>
                </c:pt>
                <c:pt idx="12682">
                  <c:v>1</c:v>
                </c:pt>
                <c:pt idx="12683">
                  <c:v>1</c:v>
                </c:pt>
                <c:pt idx="12684">
                  <c:v>1</c:v>
                </c:pt>
                <c:pt idx="12685">
                  <c:v>1</c:v>
                </c:pt>
                <c:pt idx="12686">
                  <c:v>1</c:v>
                </c:pt>
                <c:pt idx="12687">
                  <c:v>1</c:v>
                </c:pt>
                <c:pt idx="12688">
                  <c:v>1</c:v>
                </c:pt>
                <c:pt idx="12689">
                  <c:v>1</c:v>
                </c:pt>
                <c:pt idx="12690">
                  <c:v>1</c:v>
                </c:pt>
                <c:pt idx="12691">
                  <c:v>1</c:v>
                </c:pt>
                <c:pt idx="12692">
                  <c:v>1</c:v>
                </c:pt>
                <c:pt idx="12693">
                  <c:v>1</c:v>
                </c:pt>
                <c:pt idx="12694">
                  <c:v>1</c:v>
                </c:pt>
                <c:pt idx="12695">
                  <c:v>1</c:v>
                </c:pt>
                <c:pt idx="12696">
                  <c:v>1</c:v>
                </c:pt>
                <c:pt idx="12697">
                  <c:v>1</c:v>
                </c:pt>
                <c:pt idx="12698">
                  <c:v>1</c:v>
                </c:pt>
                <c:pt idx="12699">
                  <c:v>1</c:v>
                </c:pt>
                <c:pt idx="12700">
                  <c:v>1</c:v>
                </c:pt>
                <c:pt idx="12701">
                  <c:v>1</c:v>
                </c:pt>
                <c:pt idx="12702">
                  <c:v>1</c:v>
                </c:pt>
                <c:pt idx="12703">
                  <c:v>1</c:v>
                </c:pt>
                <c:pt idx="12704">
                  <c:v>1</c:v>
                </c:pt>
                <c:pt idx="12705">
                  <c:v>1</c:v>
                </c:pt>
                <c:pt idx="12706">
                  <c:v>1</c:v>
                </c:pt>
                <c:pt idx="12707">
                  <c:v>1</c:v>
                </c:pt>
                <c:pt idx="12708">
                  <c:v>1</c:v>
                </c:pt>
                <c:pt idx="12709">
                  <c:v>1</c:v>
                </c:pt>
                <c:pt idx="12710">
                  <c:v>1</c:v>
                </c:pt>
                <c:pt idx="12711">
                  <c:v>1</c:v>
                </c:pt>
                <c:pt idx="12712">
                  <c:v>1</c:v>
                </c:pt>
                <c:pt idx="12713">
                  <c:v>1</c:v>
                </c:pt>
                <c:pt idx="12714">
                  <c:v>1</c:v>
                </c:pt>
                <c:pt idx="12715">
                  <c:v>1</c:v>
                </c:pt>
                <c:pt idx="12716">
                  <c:v>1</c:v>
                </c:pt>
                <c:pt idx="12717">
                  <c:v>1</c:v>
                </c:pt>
                <c:pt idx="12718">
                  <c:v>1</c:v>
                </c:pt>
                <c:pt idx="12719">
                  <c:v>1</c:v>
                </c:pt>
                <c:pt idx="12720">
                  <c:v>0.66666666699999999</c:v>
                </c:pt>
                <c:pt idx="12721">
                  <c:v>1</c:v>
                </c:pt>
                <c:pt idx="12722">
                  <c:v>1</c:v>
                </c:pt>
                <c:pt idx="12723">
                  <c:v>1</c:v>
                </c:pt>
                <c:pt idx="12724">
                  <c:v>1</c:v>
                </c:pt>
                <c:pt idx="12725">
                  <c:v>1</c:v>
                </c:pt>
                <c:pt idx="12726">
                  <c:v>1</c:v>
                </c:pt>
                <c:pt idx="12727">
                  <c:v>1</c:v>
                </c:pt>
                <c:pt idx="12728">
                  <c:v>1</c:v>
                </c:pt>
                <c:pt idx="12729">
                  <c:v>1</c:v>
                </c:pt>
                <c:pt idx="12730">
                  <c:v>1</c:v>
                </c:pt>
                <c:pt idx="12731">
                  <c:v>1</c:v>
                </c:pt>
                <c:pt idx="12732">
                  <c:v>1</c:v>
                </c:pt>
                <c:pt idx="12733">
                  <c:v>0.66666666699999999</c:v>
                </c:pt>
                <c:pt idx="12734">
                  <c:v>1</c:v>
                </c:pt>
                <c:pt idx="12735">
                  <c:v>1</c:v>
                </c:pt>
                <c:pt idx="12736">
                  <c:v>1</c:v>
                </c:pt>
                <c:pt idx="12737">
                  <c:v>1</c:v>
                </c:pt>
                <c:pt idx="12738">
                  <c:v>1</c:v>
                </c:pt>
                <c:pt idx="12739">
                  <c:v>1</c:v>
                </c:pt>
                <c:pt idx="12740">
                  <c:v>1</c:v>
                </c:pt>
                <c:pt idx="12741">
                  <c:v>1</c:v>
                </c:pt>
                <c:pt idx="12742">
                  <c:v>1</c:v>
                </c:pt>
                <c:pt idx="12743">
                  <c:v>1</c:v>
                </c:pt>
                <c:pt idx="12744">
                  <c:v>0.66666666699999999</c:v>
                </c:pt>
                <c:pt idx="12745">
                  <c:v>1</c:v>
                </c:pt>
                <c:pt idx="12746">
                  <c:v>1</c:v>
                </c:pt>
                <c:pt idx="12747">
                  <c:v>1</c:v>
                </c:pt>
                <c:pt idx="12748">
                  <c:v>0.66666666699999999</c:v>
                </c:pt>
                <c:pt idx="12749">
                  <c:v>1</c:v>
                </c:pt>
                <c:pt idx="12750">
                  <c:v>1</c:v>
                </c:pt>
                <c:pt idx="12751">
                  <c:v>1</c:v>
                </c:pt>
                <c:pt idx="12752">
                  <c:v>1</c:v>
                </c:pt>
                <c:pt idx="12753">
                  <c:v>1</c:v>
                </c:pt>
                <c:pt idx="12754">
                  <c:v>1</c:v>
                </c:pt>
                <c:pt idx="12755">
                  <c:v>1</c:v>
                </c:pt>
                <c:pt idx="12756">
                  <c:v>1</c:v>
                </c:pt>
                <c:pt idx="12757">
                  <c:v>1</c:v>
                </c:pt>
                <c:pt idx="12758">
                  <c:v>1</c:v>
                </c:pt>
                <c:pt idx="12759">
                  <c:v>1</c:v>
                </c:pt>
                <c:pt idx="12760">
                  <c:v>1</c:v>
                </c:pt>
                <c:pt idx="12761">
                  <c:v>1</c:v>
                </c:pt>
                <c:pt idx="12762">
                  <c:v>1</c:v>
                </c:pt>
                <c:pt idx="12763">
                  <c:v>1</c:v>
                </c:pt>
                <c:pt idx="12764">
                  <c:v>1</c:v>
                </c:pt>
                <c:pt idx="12765">
                  <c:v>1</c:v>
                </c:pt>
                <c:pt idx="12766">
                  <c:v>1</c:v>
                </c:pt>
                <c:pt idx="12767">
                  <c:v>1</c:v>
                </c:pt>
                <c:pt idx="12768">
                  <c:v>1</c:v>
                </c:pt>
                <c:pt idx="12769">
                  <c:v>1</c:v>
                </c:pt>
                <c:pt idx="12770">
                  <c:v>1</c:v>
                </c:pt>
                <c:pt idx="12771">
                  <c:v>1</c:v>
                </c:pt>
                <c:pt idx="12772">
                  <c:v>1</c:v>
                </c:pt>
                <c:pt idx="12773">
                  <c:v>1</c:v>
                </c:pt>
                <c:pt idx="12774">
                  <c:v>1</c:v>
                </c:pt>
                <c:pt idx="12775">
                  <c:v>1</c:v>
                </c:pt>
                <c:pt idx="12776">
                  <c:v>1</c:v>
                </c:pt>
                <c:pt idx="12777">
                  <c:v>1</c:v>
                </c:pt>
                <c:pt idx="12778">
                  <c:v>1</c:v>
                </c:pt>
                <c:pt idx="12779">
                  <c:v>1</c:v>
                </c:pt>
                <c:pt idx="12780">
                  <c:v>1</c:v>
                </c:pt>
                <c:pt idx="12781">
                  <c:v>1</c:v>
                </c:pt>
                <c:pt idx="12782">
                  <c:v>1</c:v>
                </c:pt>
                <c:pt idx="12783">
                  <c:v>1</c:v>
                </c:pt>
                <c:pt idx="12784">
                  <c:v>1</c:v>
                </c:pt>
                <c:pt idx="12785">
                  <c:v>1</c:v>
                </c:pt>
                <c:pt idx="12786">
                  <c:v>1</c:v>
                </c:pt>
                <c:pt idx="12787">
                  <c:v>1</c:v>
                </c:pt>
                <c:pt idx="12788">
                  <c:v>1</c:v>
                </c:pt>
                <c:pt idx="12789">
                  <c:v>1</c:v>
                </c:pt>
                <c:pt idx="12790">
                  <c:v>1</c:v>
                </c:pt>
                <c:pt idx="12791">
                  <c:v>1</c:v>
                </c:pt>
                <c:pt idx="12792">
                  <c:v>1</c:v>
                </c:pt>
                <c:pt idx="12793">
                  <c:v>1</c:v>
                </c:pt>
                <c:pt idx="12794">
                  <c:v>1</c:v>
                </c:pt>
                <c:pt idx="12795">
                  <c:v>1</c:v>
                </c:pt>
                <c:pt idx="12796">
                  <c:v>1</c:v>
                </c:pt>
                <c:pt idx="12797">
                  <c:v>0.66666666699999999</c:v>
                </c:pt>
                <c:pt idx="12798">
                  <c:v>1</c:v>
                </c:pt>
                <c:pt idx="12799">
                  <c:v>1</c:v>
                </c:pt>
                <c:pt idx="12800">
                  <c:v>1</c:v>
                </c:pt>
                <c:pt idx="12801">
                  <c:v>1</c:v>
                </c:pt>
                <c:pt idx="12802">
                  <c:v>1</c:v>
                </c:pt>
                <c:pt idx="12803">
                  <c:v>1</c:v>
                </c:pt>
                <c:pt idx="12804">
                  <c:v>1</c:v>
                </c:pt>
                <c:pt idx="12805">
                  <c:v>1</c:v>
                </c:pt>
                <c:pt idx="12806">
                  <c:v>1</c:v>
                </c:pt>
                <c:pt idx="12807">
                  <c:v>1</c:v>
                </c:pt>
                <c:pt idx="12808">
                  <c:v>1</c:v>
                </c:pt>
                <c:pt idx="12809">
                  <c:v>1</c:v>
                </c:pt>
                <c:pt idx="12810">
                  <c:v>1</c:v>
                </c:pt>
                <c:pt idx="12811">
                  <c:v>1</c:v>
                </c:pt>
                <c:pt idx="12812">
                  <c:v>1</c:v>
                </c:pt>
                <c:pt idx="12813">
                  <c:v>1</c:v>
                </c:pt>
                <c:pt idx="12814">
                  <c:v>1</c:v>
                </c:pt>
                <c:pt idx="12815">
                  <c:v>1</c:v>
                </c:pt>
                <c:pt idx="12816">
                  <c:v>1</c:v>
                </c:pt>
                <c:pt idx="12817">
                  <c:v>1</c:v>
                </c:pt>
                <c:pt idx="12818">
                  <c:v>1</c:v>
                </c:pt>
                <c:pt idx="12819">
                  <c:v>1</c:v>
                </c:pt>
                <c:pt idx="12820">
                  <c:v>1</c:v>
                </c:pt>
                <c:pt idx="12821">
                  <c:v>1</c:v>
                </c:pt>
                <c:pt idx="12822">
                  <c:v>1</c:v>
                </c:pt>
                <c:pt idx="12823">
                  <c:v>1</c:v>
                </c:pt>
                <c:pt idx="12824">
                  <c:v>1</c:v>
                </c:pt>
                <c:pt idx="12825">
                  <c:v>1</c:v>
                </c:pt>
                <c:pt idx="12826">
                  <c:v>1</c:v>
                </c:pt>
                <c:pt idx="12827">
                  <c:v>1</c:v>
                </c:pt>
                <c:pt idx="12828">
                  <c:v>1</c:v>
                </c:pt>
                <c:pt idx="12829">
                  <c:v>1</c:v>
                </c:pt>
                <c:pt idx="12830">
                  <c:v>1</c:v>
                </c:pt>
                <c:pt idx="12831">
                  <c:v>1</c:v>
                </c:pt>
                <c:pt idx="12832">
                  <c:v>1</c:v>
                </c:pt>
                <c:pt idx="12833">
                  <c:v>1</c:v>
                </c:pt>
                <c:pt idx="12834">
                  <c:v>1</c:v>
                </c:pt>
                <c:pt idx="12835">
                  <c:v>1</c:v>
                </c:pt>
                <c:pt idx="12836">
                  <c:v>1</c:v>
                </c:pt>
                <c:pt idx="12837">
                  <c:v>1</c:v>
                </c:pt>
                <c:pt idx="12838">
                  <c:v>1</c:v>
                </c:pt>
                <c:pt idx="12839">
                  <c:v>1</c:v>
                </c:pt>
                <c:pt idx="12840">
                  <c:v>1</c:v>
                </c:pt>
                <c:pt idx="12841">
                  <c:v>1</c:v>
                </c:pt>
                <c:pt idx="12842">
                  <c:v>1</c:v>
                </c:pt>
                <c:pt idx="12843">
                  <c:v>1</c:v>
                </c:pt>
                <c:pt idx="12844">
                  <c:v>1</c:v>
                </c:pt>
                <c:pt idx="12845">
                  <c:v>1</c:v>
                </c:pt>
                <c:pt idx="12846">
                  <c:v>1</c:v>
                </c:pt>
                <c:pt idx="12847">
                  <c:v>1</c:v>
                </c:pt>
                <c:pt idx="12848">
                  <c:v>1</c:v>
                </c:pt>
                <c:pt idx="12849">
                  <c:v>1</c:v>
                </c:pt>
                <c:pt idx="12850">
                  <c:v>1</c:v>
                </c:pt>
                <c:pt idx="12851">
                  <c:v>1</c:v>
                </c:pt>
                <c:pt idx="12852">
                  <c:v>1</c:v>
                </c:pt>
                <c:pt idx="12853">
                  <c:v>1</c:v>
                </c:pt>
                <c:pt idx="12854">
                  <c:v>1</c:v>
                </c:pt>
                <c:pt idx="12855">
                  <c:v>1</c:v>
                </c:pt>
                <c:pt idx="12856">
                  <c:v>1</c:v>
                </c:pt>
                <c:pt idx="12857">
                  <c:v>1</c:v>
                </c:pt>
                <c:pt idx="12858">
                  <c:v>1</c:v>
                </c:pt>
                <c:pt idx="12859">
                  <c:v>1</c:v>
                </c:pt>
                <c:pt idx="12860">
                  <c:v>0.66666666699999999</c:v>
                </c:pt>
                <c:pt idx="12861">
                  <c:v>1</c:v>
                </c:pt>
                <c:pt idx="12862">
                  <c:v>1</c:v>
                </c:pt>
                <c:pt idx="12863">
                  <c:v>1</c:v>
                </c:pt>
                <c:pt idx="12864">
                  <c:v>1</c:v>
                </c:pt>
                <c:pt idx="12865">
                  <c:v>1</c:v>
                </c:pt>
                <c:pt idx="12866">
                  <c:v>1</c:v>
                </c:pt>
                <c:pt idx="12867">
                  <c:v>1</c:v>
                </c:pt>
                <c:pt idx="12868">
                  <c:v>1</c:v>
                </c:pt>
                <c:pt idx="12869">
                  <c:v>1</c:v>
                </c:pt>
                <c:pt idx="12870">
                  <c:v>1</c:v>
                </c:pt>
                <c:pt idx="12871">
                  <c:v>1</c:v>
                </c:pt>
                <c:pt idx="12872">
                  <c:v>1</c:v>
                </c:pt>
                <c:pt idx="12873">
                  <c:v>1</c:v>
                </c:pt>
                <c:pt idx="12874">
                  <c:v>1</c:v>
                </c:pt>
                <c:pt idx="12875">
                  <c:v>1</c:v>
                </c:pt>
                <c:pt idx="12876">
                  <c:v>1</c:v>
                </c:pt>
                <c:pt idx="12877">
                  <c:v>1</c:v>
                </c:pt>
                <c:pt idx="12878">
                  <c:v>1</c:v>
                </c:pt>
                <c:pt idx="12879">
                  <c:v>1</c:v>
                </c:pt>
                <c:pt idx="12880">
                  <c:v>1</c:v>
                </c:pt>
                <c:pt idx="12881">
                  <c:v>1</c:v>
                </c:pt>
                <c:pt idx="12882">
                  <c:v>1</c:v>
                </c:pt>
                <c:pt idx="12883">
                  <c:v>1</c:v>
                </c:pt>
                <c:pt idx="12884">
                  <c:v>1</c:v>
                </c:pt>
                <c:pt idx="12885">
                  <c:v>1</c:v>
                </c:pt>
                <c:pt idx="12886">
                  <c:v>1</c:v>
                </c:pt>
                <c:pt idx="12887">
                  <c:v>1</c:v>
                </c:pt>
                <c:pt idx="12888">
                  <c:v>1</c:v>
                </c:pt>
                <c:pt idx="12889">
                  <c:v>1</c:v>
                </c:pt>
                <c:pt idx="12890">
                  <c:v>1</c:v>
                </c:pt>
                <c:pt idx="12891">
                  <c:v>1</c:v>
                </c:pt>
                <c:pt idx="12892">
                  <c:v>1</c:v>
                </c:pt>
                <c:pt idx="12893">
                  <c:v>1</c:v>
                </c:pt>
                <c:pt idx="12894">
                  <c:v>1</c:v>
                </c:pt>
                <c:pt idx="12895">
                  <c:v>1</c:v>
                </c:pt>
                <c:pt idx="12896">
                  <c:v>1</c:v>
                </c:pt>
                <c:pt idx="12897">
                  <c:v>1</c:v>
                </c:pt>
                <c:pt idx="12898">
                  <c:v>1</c:v>
                </c:pt>
                <c:pt idx="12899">
                  <c:v>1</c:v>
                </c:pt>
                <c:pt idx="12900">
                  <c:v>1</c:v>
                </c:pt>
                <c:pt idx="12901">
                  <c:v>1</c:v>
                </c:pt>
                <c:pt idx="12902">
                  <c:v>1</c:v>
                </c:pt>
                <c:pt idx="12903">
                  <c:v>1</c:v>
                </c:pt>
                <c:pt idx="12904">
                  <c:v>1</c:v>
                </c:pt>
                <c:pt idx="12905">
                  <c:v>1</c:v>
                </c:pt>
                <c:pt idx="12906">
                  <c:v>1</c:v>
                </c:pt>
                <c:pt idx="12907">
                  <c:v>1</c:v>
                </c:pt>
                <c:pt idx="12908">
                  <c:v>1</c:v>
                </c:pt>
                <c:pt idx="12909">
                  <c:v>1</c:v>
                </c:pt>
                <c:pt idx="12910">
                  <c:v>1</c:v>
                </c:pt>
                <c:pt idx="12911">
                  <c:v>1</c:v>
                </c:pt>
                <c:pt idx="12912">
                  <c:v>1</c:v>
                </c:pt>
                <c:pt idx="12913">
                  <c:v>0.33333333300000001</c:v>
                </c:pt>
                <c:pt idx="12914">
                  <c:v>1</c:v>
                </c:pt>
                <c:pt idx="12915">
                  <c:v>1</c:v>
                </c:pt>
                <c:pt idx="12916">
                  <c:v>1</c:v>
                </c:pt>
                <c:pt idx="12917">
                  <c:v>1</c:v>
                </c:pt>
                <c:pt idx="12918">
                  <c:v>1</c:v>
                </c:pt>
                <c:pt idx="12919">
                  <c:v>1</c:v>
                </c:pt>
                <c:pt idx="12920">
                  <c:v>1</c:v>
                </c:pt>
                <c:pt idx="12921">
                  <c:v>1</c:v>
                </c:pt>
                <c:pt idx="12922">
                  <c:v>1</c:v>
                </c:pt>
                <c:pt idx="12923">
                  <c:v>1</c:v>
                </c:pt>
                <c:pt idx="12924">
                  <c:v>1</c:v>
                </c:pt>
                <c:pt idx="12925">
                  <c:v>1</c:v>
                </c:pt>
                <c:pt idx="12926">
                  <c:v>1</c:v>
                </c:pt>
                <c:pt idx="12927">
                  <c:v>1</c:v>
                </c:pt>
                <c:pt idx="12928">
                  <c:v>1</c:v>
                </c:pt>
                <c:pt idx="12929">
                  <c:v>1</c:v>
                </c:pt>
                <c:pt idx="12930">
                  <c:v>1</c:v>
                </c:pt>
                <c:pt idx="12931">
                  <c:v>1</c:v>
                </c:pt>
                <c:pt idx="12932">
                  <c:v>1</c:v>
                </c:pt>
                <c:pt idx="12933">
                  <c:v>1</c:v>
                </c:pt>
                <c:pt idx="12934">
                  <c:v>1</c:v>
                </c:pt>
                <c:pt idx="12935">
                  <c:v>1</c:v>
                </c:pt>
                <c:pt idx="12936">
                  <c:v>1</c:v>
                </c:pt>
                <c:pt idx="12937">
                  <c:v>1</c:v>
                </c:pt>
                <c:pt idx="12938">
                  <c:v>1</c:v>
                </c:pt>
                <c:pt idx="12939">
                  <c:v>1</c:v>
                </c:pt>
                <c:pt idx="12940">
                  <c:v>1</c:v>
                </c:pt>
                <c:pt idx="12941">
                  <c:v>1</c:v>
                </c:pt>
                <c:pt idx="12942">
                  <c:v>1</c:v>
                </c:pt>
                <c:pt idx="12943">
                  <c:v>1</c:v>
                </c:pt>
                <c:pt idx="12944">
                  <c:v>1</c:v>
                </c:pt>
                <c:pt idx="12945">
                  <c:v>1</c:v>
                </c:pt>
                <c:pt idx="12946">
                  <c:v>1</c:v>
                </c:pt>
                <c:pt idx="12947">
                  <c:v>1</c:v>
                </c:pt>
                <c:pt idx="12948">
                  <c:v>1</c:v>
                </c:pt>
                <c:pt idx="12949">
                  <c:v>1</c:v>
                </c:pt>
                <c:pt idx="12950">
                  <c:v>1</c:v>
                </c:pt>
                <c:pt idx="12951">
                  <c:v>1</c:v>
                </c:pt>
                <c:pt idx="12952">
                  <c:v>1</c:v>
                </c:pt>
                <c:pt idx="12953">
                  <c:v>1</c:v>
                </c:pt>
                <c:pt idx="12954">
                  <c:v>1</c:v>
                </c:pt>
                <c:pt idx="12955">
                  <c:v>1</c:v>
                </c:pt>
                <c:pt idx="12956">
                  <c:v>1</c:v>
                </c:pt>
                <c:pt idx="12957">
                  <c:v>1</c:v>
                </c:pt>
                <c:pt idx="12958">
                  <c:v>1</c:v>
                </c:pt>
                <c:pt idx="12959">
                  <c:v>1</c:v>
                </c:pt>
                <c:pt idx="12960">
                  <c:v>1</c:v>
                </c:pt>
                <c:pt idx="12961">
                  <c:v>1</c:v>
                </c:pt>
                <c:pt idx="12962">
                  <c:v>1</c:v>
                </c:pt>
                <c:pt idx="12963">
                  <c:v>1</c:v>
                </c:pt>
                <c:pt idx="12964">
                  <c:v>1</c:v>
                </c:pt>
                <c:pt idx="12965">
                  <c:v>1</c:v>
                </c:pt>
                <c:pt idx="12966">
                  <c:v>1</c:v>
                </c:pt>
                <c:pt idx="12967">
                  <c:v>1</c:v>
                </c:pt>
                <c:pt idx="12968">
                  <c:v>1</c:v>
                </c:pt>
                <c:pt idx="12969">
                  <c:v>1</c:v>
                </c:pt>
                <c:pt idx="12970">
                  <c:v>1</c:v>
                </c:pt>
                <c:pt idx="12971">
                  <c:v>1</c:v>
                </c:pt>
                <c:pt idx="12972">
                  <c:v>1</c:v>
                </c:pt>
                <c:pt idx="12973">
                  <c:v>1</c:v>
                </c:pt>
                <c:pt idx="12974">
                  <c:v>1</c:v>
                </c:pt>
                <c:pt idx="12975">
                  <c:v>0.33333333300000001</c:v>
                </c:pt>
                <c:pt idx="12976">
                  <c:v>1</c:v>
                </c:pt>
                <c:pt idx="12977">
                  <c:v>1</c:v>
                </c:pt>
                <c:pt idx="12978">
                  <c:v>1</c:v>
                </c:pt>
                <c:pt idx="12979">
                  <c:v>1</c:v>
                </c:pt>
                <c:pt idx="12980">
                  <c:v>1</c:v>
                </c:pt>
                <c:pt idx="12981">
                  <c:v>1</c:v>
                </c:pt>
                <c:pt idx="12982">
                  <c:v>1</c:v>
                </c:pt>
                <c:pt idx="12983">
                  <c:v>1</c:v>
                </c:pt>
                <c:pt idx="12984">
                  <c:v>1</c:v>
                </c:pt>
                <c:pt idx="12985">
                  <c:v>1</c:v>
                </c:pt>
                <c:pt idx="12986">
                  <c:v>0.33333333300000001</c:v>
                </c:pt>
                <c:pt idx="12987">
                  <c:v>1</c:v>
                </c:pt>
                <c:pt idx="12988">
                  <c:v>1</c:v>
                </c:pt>
                <c:pt idx="12989">
                  <c:v>1</c:v>
                </c:pt>
                <c:pt idx="12990">
                  <c:v>1</c:v>
                </c:pt>
                <c:pt idx="12991">
                  <c:v>1</c:v>
                </c:pt>
                <c:pt idx="12992">
                  <c:v>1</c:v>
                </c:pt>
                <c:pt idx="12993">
                  <c:v>1</c:v>
                </c:pt>
                <c:pt idx="12994">
                  <c:v>1</c:v>
                </c:pt>
                <c:pt idx="12995">
                  <c:v>1</c:v>
                </c:pt>
                <c:pt idx="12996">
                  <c:v>1</c:v>
                </c:pt>
                <c:pt idx="12997">
                  <c:v>1</c:v>
                </c:pt>
                <c:pt idx="12998">
                  <c:v>1</c:v>
                </c:pt>
                <c:pt idx="12999">
                  <c:v>1</c:v>
                </c:pt>
                <c:pt idx="13000">
                  <c:v>1</c:v>
                </c:pt>
                <c:pt idx="13001">
                  <c:v>1</c:v>
                </c:pt>
                <c:pt idx="13002">
                  <c:v>1</c:v>
                </c:pt>
                <c:pt idx="13003">
                  <c:v>1</c:v>
                </c:pt>
                <c:pt idx="13004">
                  <c:v>1</c:v>
                </c:pt>
                <c:pt idx="13005">
                  <c:v>1</c:v>
                </c:pt>
                <c:pt idx="13006">
                  <c:v>1</c:v>
                </c:pt>
                <c:pt idx="13007">
                  <c:v>1</c:v>
                </c:pt>
                <c:pt idx="13008">
                  <c:v>1</c:v>
                </c:pt>
                <c:pt idx="13009">
                  <c:v>1</c:v>
                </c:pt>
                <c:pt idx="13010">
                  <c:v>1</c:v>
                </c:pt>
                <c:pt idx="13011">
                  <c:v>1</c:v>
                </c:pt>
                <c:pt idx="13012">
                  <c:v>1</c:v>
                </c:pt>
                <c:pt idx="13013">
                  <c:v>1</c:v>
                </c:pt>
                <c:pt idx="13014">
                  <c:v>1</c:v>
                </c:pt>
                <c:pt idx="13015">
                  <c:v>1</c:v>
                </c:pt>
                <c:pt idx="13016">
                  <c:v>1</c:v>
                </c:pt>
                <c:pt idx="13017">
                  <c:v>1</c:v>
                </c:pt>
                <c:pt idx="13018">
                  <c:v>1</c:v>
                </c:pt>
                <c:pt idx="13019">
                  <c:v>1</c:v>
                </c:pt>
                <c:pt idx="13020">
                  <c:v>1</c:v>
                </c:pt>
                <c:pt idx="13021">
                  <c:v>1</c:v>
                </c:pt>
                <c:pt idx="13022">
                  <c:v>1</c:v>
                </c:pt>
                <c:pt idx="13023">
                  <c:v>1</c:v>
                </c:pt>
                <c:pt idx="13024">
                  <c:v>1</c:v>
                </c:pt>
                <c:pt idx="13025">
                  <c:v>1</c:v>
                </c:pt>
                <c:pt idx="13026">
                  <c:v>1</c:v>
                </c:pt>
                <c:pt idx="13027">
                  <c:v>1</c:v>
                </c:pt>
                <c:pt idx="13028">
                  <c:v>1</c:v>
                </c:pt>
                <c:pt idx="13029">
                  <c:v>1</c:v>
                </c:pt>
                <c:pt idx="13030">
                  <c:v>1</c:v>
                </c:pt>
                <c:pt idx="13031">
                  <c:v>1</c:v>
                </c:pt>
                <c:pt idx="13032">
                  <c:v>1</c:v>
                </c:pt>
                <c:pt idx="13033">
                  <c:v>1</c:v>
                </c:pt>
                <c:pt idx="13034">
                  <c:v>1</c:v>
                </c:pt>
                <c:pt idx="13035">
                  <c:v>1</c:v>
                </c:pt>
                <c:pt idx="13036">
                  <c:v>1</c:v>
                </c:pt>
                <c:pt idx="13037">
                  <c:v>1</c:v>
                </c:pt>
                <c:pt idx="13038">
                  <c:v>1</c:v>
                </c:pt>
                <c:pt idx="13039">
                  <c:v>1</c:v>
                </c:pt>
                <c:pt idx="13040">
                  <c:v>0.66666666699999999</c:v>
                </c:pt>
                <c:pt idx="13041">
                  <c:v>1</c:v>
                </c:pt>
                <c:pt idx="13042">
                  <c:v>1</c:v>
                </c:pt>
                <c:pt idx="13043">
                  <c:v>1</c:v>
                </c:pt>
                <c:pt idx="13044">
                  <c:v>1</c:v>
                </c:pt>
                <c:pt idx="13045">
                  <c:v>1</c:v>
                </c:pt>
                <c:pt idx="13046">
                  <c:v>1</c:v>
                </c:pt>
                <c:pt idx="13047">
                  <c:v>1</c:v>
                </c:pt>
                <c:pt idx="13048">
                  <c:v>1</c:v>
                </c:pt>
                <c:pt idx="13049">
                  <c:v>1</c:v>
                </c:pt>
                <c:pt idx="13050">
                  <c:v>1</c:v>
                </c:pt>
                <c:pt idx="13051">
                  <c:v>1</c:v>
                </c:pt>
                <c:pt idx="13052">
                  <c:v>1</c:v>
                </c:pt>
                <c:pt idx="13053">
                  <c:v>1</c:v>
                </c:pt>
                <c:pt idx="13054">
                  <c:v>1</c:v>
                </c:pt>
                <c:pt idx="13055">
                  <c:v>1</c:v>
                </c:pt>
                <c:pt idx="13056">
                  <c:v>1</c:v>
                </c:pt>
                <c:pt idx="13057">
                  <c:v>1</c:v>
                </c:pt>
                <c:pt idx="13058">
                  <c:v>1</c:v>
                </c:pt>
                <c:pt idx="13059">
                  <c:v>1</c:v>
                </c:pt>
                <c:pt idx="13060">
                  <c:v>1</c:v>
                </c:pt>
                <c:pt idx="13061">
                  <c:v>1</c:v>
                </c:pt>
                <c:pt idx="13062">
                  <c:v>1</c:v>
                </c:pt>
                <c:pt idx="13063">
                  <c:v>1</c:v>
                </c:pt>
                <c:pt idx="13064">
                  <c:v>1</c:v>
                </c:pt>
                <c:pt idx="13065">
                  <c:v>1</c:v>
                </c:pt>
                <c:pt idx="13066">
                  <c:v>1</c:v>
                </c:pt>
                <c:pt idx="13067">
                  <c:v>1</c:v>
                </c:pt>
                <c:pt idx="13068">
                  <c:v>1</c:v>
                </c:pt>
                <c:pt idx="13069">
                  <c:v>1</c:v>
                </c:pt>
                <c:pt idx="13070">
                  <c:v>1</c:v>
                </c:pt>
                <c:pt idx="13071">
                  <c:v>1</c:v>
                </c:pt>
                <c:pt idx="13072">
                  <c:v>1</c:v>
                </c:pt>
                <c:pt idx="13073">
                  <c:v>1</c:v>
                </c:pt>
                <c:pt idx="13074">
                  <c:v>0.66666666699999999</c:v>
                </c:pt>
                <c:pt idx="13075">
                  <c:v>1</c:v>
                </c:pt>
                <c:pt idx="13076">
                  <c:v>1</c:v>
                </c:pt>
                <c:pt idx="13077">
                  <c:v>1</c:v>
                </c:pt>
                <c:pt idx="13078">
                  <c:v>1</c:v>
                </c:pt>
                <c:pt idx="13079">
                  <c:v>1</c:v>
                </c:pt>
                <c:pt idx="13080">
                  <c:v>1</c:v>
                </c:pt>
                <c:pt idx="13081">
                  <c:v>1</c:v>
                </c:pt>
                <c:pt idx="13082">
                  <c:v>1</c:v>
                </c:pt>
                <c:pt idx="13083">
                  <c:v>1</c:v>
                </c:pt>
                <c:pt idx="13084">
                  <c:v>1</c:v>
                </c:pt>
                <c:pt idx="13085">
                  <c:v>1</c:v>
                </c:pt>
                <c:pt idx="13086">
                  <c:v>1</c:v>
                </c:pt>
                <c:pt idx="13087">
                  <c:v>1</c:v>
                </c:pt>
                <c:pt idx="13088">
                  <c:v>1</c:v>
                </c:pt>
                <c:pt idx="13089">
                  <c:v>1</c:v>
                </c:pt>
                <c:pt idx="13090">
                  <c:v>1</c:v>
                </c:pt>
                <c:pt idx="13091">
                  <c:v>1</c:v>
                </c:pt>
                <c:pt idx="13092">
                  <c:v>1</c:v>
                </c:pt>
                <c:pt idx="13093">
                  <c:v>0.33333333300000001</c:v>
                </c:pt>
                <c:pt idx="13094">
                  <c:v>1</c:v>
                </c:pt>
                <c:pt idx="13095">
                  <c:v>1</c:v>
                </c:pt>
                <c:pt idx="13096">
                  <c:v>1</c:v>
                </c:pt>
                <c:pt idx="13097">
                  <c:v>1</c:v>
                </c:pt>
                <c:pt idx="13098">
                  <c:v>1</c:v>
                </c:pt>
                <c:pt idx="13099">
                  <c:v>1</c:v>
                </c:pt>
                <c:pt idx="13100">
                  <c:v>1</c:v>
                </c:pt>
                <c:pt idx="13101">
                  <c:v>1</c:v>
                </c:pt>
                <c:pt idx="13102">
                  <c:v>1</c:v>
                </c:pt>
                <c:pt idx="13103">
                  <c:v>1</c:v>
                </c:pt>
                <c:pt idx="13104">
                  <c:v>1</c:v>
                </c:pt>
                <c:pt idx="13105">
                  <c:v>1</c:v>
                </c:pt>
                <c:pt idx="13106">
                  <c:v>1</c:v>
                </c:pt>
                <c:pt idx="13107">
                  <c:v>1</c:v>
                </c:pt>
                <c:pt idx="13108">
                  <c:v>1</c:v>
                </c:pt>
                <c:pt idx="13109">
                  <c:v>1</c:v>
                </c:pt>
                <c:pt idx="13110">
                  <c:v>0.66666666699999999</c:v>
                </c:pt>
                <c:pt idx="13111">
                  <c:v>1</c:v>
                </c:pt>
                <c:pt idx="13112">
                  <c:v>1</c:v>
                </c:pt>
                <c:pt idx="13113">
                  <c:v>1</c:v>
                </c:pt>
                <c:pt idx="13114">
                  <c:v>1</c:v>
                </c:pt>
                <c:pt idx="13115">
                  <c:v>1</c:v>
                </c:pt>
                <c:pt idx="13116">
                  <c:v>1</c:v>
                </c:pt>
                <c:pt idx="13117">
                  <c:v>1</c:v>
                </c:pt>
                <c:pt idx="13118">
                  <c:v>1</c:v>
                </c:pt>
                <c:pt idx="13119">
                  <c:v>1</c:v>
                </c:pt>
                <c:pt idx="13120">
                  <c:v>1</c:v>
                </c:pt>
                <c:pt idx="13121">
                  <c:v>1</c:v>
                </c:pt>
                <c:pt idx="13122">
                  <c:v>1</c:v>
                </c:pt>
                <c:pt idx="13123">
                  <c:v>1</c:v>
                </c:pt>
                <c:pt idx="13124">
                  <c:v>1</c:v>
                </c:pt>
                <c:pt idx="13125">
                  <c:v>1</c:v>
                </c:pt>
                <c:pt idx="13126">
                  <c:v>1</c:v>
                </c:pt>
                <c:pt idx="13127">
                  <c:v>0.33333333300000001</c:v>
                </c:pt>
                <c:pt idx="13128">
                  <c:v>1</c:v>
                </c:pt>
                <c:pt idx="13129">
                  <c:v>1</c:v>
                </c:pt>
                <c:pt idx="13130">
                  <c:v>1</c:v>
                </c:pt>
                <c:pt idx="13131">
                  <c:v>1</c:v>
                </c:pt>
                <c:pt idx="13132">
                  <c:v>1</c:v>
                </c:pt>
                <c:pt idx="13133">
                  <c:v>1</c:v>
                </c:pt>
                <c:pt idx="13134">
                  <c:v>1</c:v>
                </c:pt>
                <c:pt idx="13135">
                  <c:v>1</c:v>
                </c:pt>
                <c:pt idx="13136">
                  <c:v>1</c:v>
                </c:pt>
                <c:pt idx="13137">
                  <c:v>1</c:v>
                </c:pt>
                <c:pt idx="13138">
                  <c:v>1</c:v>
                </c:pt>
                <c:pt idx="13139">
                  <c:v>1</c:v>
                </c:pt>
                <c:pt idx="13140">
                  <c:v>1</c:v>
                </c:pt>
                <c:pt idx="13141">
                  <c:v>1</c:v>
                </c:pt>
                <c:pt idx="13142">
                  <c:v>1</c:v>
                </c:pt>
                <c:pt idx="13143">
                  <c:v>1</c:v>
                </c:pt>
                <c:pt idx="13144">
                  <c:v>1</c:v>
                </c:pt>
                <c:pt idx="13145">
                  <c:v>1</c:v>
                </c:pt>
                <c:pt idx="13146">
                  <c:v>1</c:v>
                </c:pt>
                <c:pt idx="13147">
                  <c:v>1</c:v>
                </c:pt>
                <c:pt idx="13148">
                  <c:v>1</c:v>
                </c:pt>
                <c:pt idx="13149">
                  <c:v>1</c:v>
                </c:pt>
                <c:pt idx="13150">
                  <c:v>1</c:v>
                </c:pt>
                <c:pt idx="13151">
                  <c:v>0.66666666699999999</c:v>
                </c:pt>
                <c:pt idx="13152">
                  <c:v>1</c:v>
                </c:pt>
                <c:pt idx="13153">
                  <c:v>1</c:v>
                </c:pt>
                <c:pt idx="13154">
                  <c:v>1</c:v>
                </c:pt>
                <c:pt idx="13155">
                  <c:v>1</c:v>
                </c:pt>
                <c:pt idx="13156">
                  <c:v>1</c:v>
                </c:pt>
                <c:pt idx="13157">
                  <c:v>1</c:v>
                </c:pt>
                <c:pt idx="13158">
                  <c:v>1</c:v>
                </c:pt>
                <c:pt idx="13159">
                  <c:v>1</c:v>
                </c:pt>
                <c:pt idx="13160">
                  <c:v>1</c:v>
                </c:pt>
                <c:pt idx="13161">
                  <c:v>1</c:v>
                </c:pt>
                <c:pt idx="13162">
                  <c:v>1</c:v>
                </c:pt>
                <c:pt idx="13163">
                  <c:v>1</c:v>
                </c:pt>
                <c:pt idx="13164">
                  <c:v>1</c:v>
                </c:pt>
                <c:pt idx="13165">
                  <c:v>1</c:v>
                </c:pt>
                <c:pt idx="13166">
                  <c:v>1</c:v>
                </c:pt>
                <c:pt idx="13167">
                  <c:v>0.33333333300000001</c:v>
                </c:pt>
                <c:pt idx="13168">
                  <c:v>1</c:v>
                </c:pt>
                <c:pt idx="13169">
                  <c:v>1</c:v>
                </c:pt>
                <c:pt idx="13170">
                  <c:v>1</c:v>
                </c:pt>
                <c:pt idx="13171">
                  <c:v>1</c:v>
                </c:pt>
                <c:pt idx="13172">
                  <c:v>1</c:v>
                </c:pt>
                <c:pt idx="13173">
                  <c:v>1</c:v>
                </c:pt>
                <c:pt idx="13174">
                  <c:v>1</c:v>
                </c:pt>
                <c:pt idx="13175">
                  <c:v>1</c:v>
                </c:pt>
                <c:pt idx="13176">
                  <c:v>1</c:v>
                </c:pt>
                <c:pt idx="13177">
                  <c:v>1</c:v>
                </c:pt>
                <c:pt idx="13178">
                  <c:v>1</c:v>
                </c:pt>
                <c:pt idx="13179">
                  <c:v>1</c:v>
                </c:pt>
                <c:pt idx="13180">
                  <c:v>1</c:v>
                </c:pt>
                <c:pt idx="13181">
                  <c:v>1</c:v>
                </c:pt>
                <c:pt idx="13182">
                  <c:v>1</c:v>
                </c:pt>
                <c:pt idx="13183">
                  <c:v>1</c:v>
                </c:pt>
                <c:pt idx="13184">
                  <c:v>1</c:v>
                </c:pt>
                <c:pt idx="13185">
                  <c:v>1</c:v>
                </c:pt>
                <c:pt idx="13186">
                  <c:v>1</c:v>
                </c:pt>
                <c:pt idx="13187">
                  <c:v>1</c:v>
                </c:pt>
                <c:pt idx="13188">
                  <c:v>1</c:v>
                </c:pt>
                <c:pt idx="13189">
                  <c:v>1</c:v>
                </c:pt>
                <c:pt idx="13190">
                  <c:v>1</c:v>
                </c:pt>
                <c:pt idx="13191">
                  <c:v>1</c:v>
                </c:pt>
                <c:pt idx="13192">
                  <c:v>1</c:v>
                </c:pt>
                <c:pt idx="13193">
                  <c:v>1</c:v>
                </c:pt>
                <c:pt idx="13194">
                  <c:v>1</c:v>
                </c:pt>
                <c:pt idx="13195">
                  <c:v>1</c:v>
                </c:pt>
                <c:pt idx="13196">
                  <c:v>1</c:v>
                </c:pt>
                <c:pt idx="13197">
                  <c:v>1</c:v>
                </c:pt>
                <c:pt idx="13198">
                  <c:v>1</c:v>
                </c:pt>
                <c:pt idx="13199">
                  <c:v>1</c:v>
                </c:pt>
                <c:pt idx="13200">
                  <c:v>1</c:v>
                </c:pt>
                <c:pt idx="13201">
                  <c:v>1</c:v>
                </c:pt>
                <c:pt idx="13202">
                  <c:v>1</c:v>
                </c:pt>
                <c:pt idx="13203">
                  <c:v>1</c:v>
                </c:pt>
                <c:pt idx="13204">
                  <c:v>1</c:v>
                </c:pt>
                <c:pt idx="13205">
                  <c:v>1</c:v>
                </c:pt>
                <c:pt idx="13206">
                  <c:v>1</c:v>
                </c:pt>
                <c:pt idx="13207">
                  <c:v>1</c:v>
                </c:pt>
                <c:pt idx="13208">
                  <c:v>1</c:v>
                </c:pt>
                <c:pt idx="13209">
                  <c:v>1</c:v>
                </c:pt>
                <c:pt idx="13210">
                  <c:v>1</c:v>
                </c:pt>
                <c:pt idx="13211">
                  <c:v>1</c:v>
                </c:pt>
                <c:pt idx="13212">
                  <c:v>1</c:v>
                </c:pt>
                <c:pt idx="13213">
                  <c:v>1</c:v>
                </c:pt>
                <c:pt idx="13214">
                  <c:v>1</c:v>
                </c:pt>
                <c:pt idx="13215">
                  <c:v>1</c:v>
                </c:pt>
                <c:pt idx="13216">
                  <c:v>1</c:v>
                </c:pt>
                <c:pt idx="13217">
                  <c:v>1</c:v>
                </c:pt>
                <c:pt idx="13218">
                  <c:v>1</c:v>
                </c:pt>
                <c:pt idx="13219">
                  <c:v>1</c:v>
                </c:pt>
                <c:pt idx="13220">
                  <c:v>1</c:v>
                </c:pt>
                <c:pt idx="13221">
                  <c:v>1</c:v>
                </c:pt>
                <c:pt idx="13222">
                  <c:v>1</c:v>
                </c:pt>
                <c:pt idx="13223">
                  <c:v>1</c:v>
                </c:pt>
                <c:pt idx="13224">
                  <c:v>1</c:v>
                </c:pt>
                <c:pt idx="13225">
                  <c:v>1</c:v>
                </c:pt>
                <c:pt idx="13226">
                  <c:v>1</c:v>
                </c:pt>
                <c:pt idx="13227">
                  <c:v>1</c:v>
                </c:pt>
                <c:pt idx="13228">
                  <c:v>1</c:v>
                </c:pt>
                <c:pt idx="13229">
                  <c:v>1</c:v>
                </c:pt>
                <c:pt idx="13230">
                  <c:v>1</c:v>
                </c:pt>
                <c:pt idx="13231">
                  <c:v>1</c:v>
                </c:pt>
                <c:pt idx="13232">
                  <c:v>1</c:v>
                </c:pt>
                <c:pt idx="13233">
                  <c:v>1</c:v>
                </c:pt>
                <c:pt idx="13234">
                  <c:v>1</c:v>
                </c:pt>
                <c:pt idx="13235">
                  <c:v>1</c:v>
                </c:pt>
                <c:pt idx="13236">
                  <c:v>1</c:v>
                </c:pt>
                <c:pt idx="13237">
                  <c:v>1</c:v>
                </c:pt>
                <c:pt idx="13238">
                  <c:v>1</c:v>
                </c:pt>
                <c:pt idx="13239">
                  <c:v>1</c:v>
                </c:pt>
                <c:pt idx="13240">
                  <c:v>1</c:v>
                </c:pt>
                <c:pt idx="13241">
                  <c:v>1</c:v>
                </c:pt>
                <c:pt idx="13242">
                  <c:v>1</c:v>
                </c:pt>
                <c:pt idx="13243">
                  <c:v>1</c:v>
                </c:pt>
                <c:pt idx="13244">
                  <c:v>1</c:v>
                </c:pt>
                <c:pt idx="13245">
                  <c:v>1</c:v>
                </c:pt>
                <c:pt idx="13246">
                  <c:v>1</c:v>
                </c:pt>
                <c:pt idx="13247">
                  <c:v>1</c:v>
                </c:pt>
                <c:pt idx="13248">
                  <c:v>1</c:v>
                </c:pt>
                <c:pt idx="13249">
                  <c:v>1</c:v>
                </c:pt>
                <c:pt idx="13250">
                  <c:v>1</c:v>
                </c:pt>
                <c:pt idx="13251">
                  <c:v>1</c:v>
                </c:pt>
                <c:pt idx="13252">
                  <c:v>1</c:v>
                </c:pt>
                <c:pt idx="13253">
                  <c:v>1</c:v>
                </c:pt>
                <c:pt idx="13254">
                  <c:v>1</c:v>
                </c:pt>
                <c:pt idx="13255">
                  <c:v>1</c:v>
                </c:pt>
                <c:pt idx="13256">
                  <c:v>1</c:v>
                </c:pt>
                <c:pt idx="13257">
                  <c:v>1</c:v>
                </c:pt>
                <c:pt idx="13258">
                  <c:v>1</c:v>
                </c:pt>
                <c:pt idx="13259">
                  <c:v>1</c:v>
                </c:pt>
                <c:pt idx="13260">
                  <c:v>1</c:v>
                </c:pt>
                <c:pt idx="13261">
                  <c:v>1</c:v>
                </c:pt>
                <c:pt idx="13262">
                  <c:v>1</c:v>
                </c:pt>
                <c:pt idx="13263">
                  <c:v>1</c:v>
                </c:pt>
                <c:pt idx="13264">
                  <c:v>1</c:v>
                </c:pt>
                <c:pt idx="13265">
                  <c:v>1</c:v>
                </c:pt>
                <c:pt idx="13266">
                  <c:v>1</c:v>
                </c:pt>
                <c:pt idx="13267">
                  <c:v>1</c:v>
                </c:pt>
                <c:pt idx="13268">
                  <c:v>1</c:v>
                </c:pt>
                <c:pt idx="13269">
                  <c:v>1</c:v>
                </c:pt>
                <c:pt idx="13270">
                  <c:v>1</c:v>
                </c:pt>
                <c:pt idx="13271">
                  <c:v>1</c:v>
                </c:pt>
                <c:pt idx="13272">
                  <c:v>1</c:v>
                </c:pt>
                <c:pt idx="13273">
                  <c:v>1</c:v>
                </c:pt>
                <c:pt idx="13274">
                  <c:v>1</c:v>
                </c:pt>
                <c:pt idx="13275">
                  <c:v>1</c:v>
                </c:pt>
                <c:pt idx="13276">
                  <c:v>1</c:v>
                </c:pt>
                <c:pt idx="13277">
                  <c:v>0.66666666699999999</c:v>
                </c:pt>
                <c:pt idx="13278">
                  <c:v>1</c:v>
                </c:pt>
                <c:pt idx="13279">
                  <c:v>0.66666666699999999</c:v>
                </c:pt>
                <c:pt idx="13280">
                  <c:v>1</c:v>
                </c:pt>
                <c:pt idx="13281">
                  <c:v>1</c:v>
                </c:pt>
                <c:pt idx="13282">
                  <c:v>1</c:v>
                </c:pt>
                <c:pt idx="13283">
                  <c:v>1</c:v>
                </c:pt>
                <c:pt idx="13284">
                  <c:v>1</c:v>
                </c:pt>
                <c:pt idx="13285">
                  <c:v>1</c:v>
                </c:pt>
                <c:pt idx="13286">
                  <c:v>1</c:v>
                </c:pt>
                <c:pt idx="13287">
                  <c:v>1</c:v>
                </c:pt>
                <c:pt idx="13288">
                  <c:v>1</c:v>
                </c:pt>
                <c:pt idx="13289">
                  <c:v>1</c:v>
                </c:pt>
                <c:pt idx="13290">
                  <c:v>1</c:v>
                </c:pt>
                <c:pt idx="13291">
                  <c:v>1</c:v>
                </c:pt>
                <c:pt idx="13292">
                  <c:v>1</c:v>
                </c:pt>
                <c:pt idx="13293">
                  <c:v>1</c:v>
                </c:pt>
                <c:pt idx="13294">
                  <c:v>1</c:v>
                </c:pt>
                <c:pt idx="13295">
                  <c:v>1</c:v>
                </c:pt>
                <c:pt idx="13296">
                  <c:v>1</c:v>
                </c:pt>
                <c:pt idx="13297">
                  <c:v>1</c:v>
                </c:pt>
                <c:pt idx="13298">
                  <c:v>1</c:v>
                </c:pt>
                <c:pt idx="13299">
                  <c:v>1</c:v>
                </c:pt>
                <c:pt idx="13300">
                  <c:v>1</c:v>
                </c:pt>
                <c:pt idx="13301">
                  <c:v>1</c:v>
                </c:pt>
                <c:pt idx="13302">
                  <c:v>1</c:v>
                </c:pt>
                <c:pt idx="13303">
                  <c:v>1</c:v>
                </c:pt>
                <c:pt idx="13304">
                  <c:v>1</c:v>
                </c:pt>
                <c:pt idx="13305">
                  <c:v>1</c:v>
                </c:pt>
                <c:pt idx="13306">
                  <c:v>1</c:v>
                </c:pt>
                <c:pt idx="13307">
                  <c:v>1</c:v>
                </c:pt>
                <c:pt idx="13308">
                  <c:v>1</c:v>
                </c:pt>
                <c:pt idx="13309">
                  <c:v>1</c:v>
                </c:pt>
                <c:pt idx="13310">
                  <c:v>1</c:v>
                </c:pt>
                <c:pt idx="13311">
                  <c:v>1</c:v>
                </c:pt>
                <c:pt idx="13312">
                  <c:v>1</c:v>
                </c:pt>
                <c:pt idx="13313">
                  <c:v>1</c:v>
                </c:pt>
                <c:pt idx="13314">
                  <c:v>1</c:v>
                </c:pt>
                <c:pt idx="13315">
                  <c:v>1</c:v>
                </c:pt>
                <c:pt idx="13316">
                  <c:v>0.66666666699999999</c:v>
                </c:pt>
                <c:pt idx="13317">
                  <c:v>1</c:v>
                </c:pt>
                <c:pt idx="13318">
                  <c:v>1</c:v>
                </c:pt>
                <c:pt idx="13319">
                  <c:v>1</c:v>
                </c:pt>
                <c:pt idx="13320">
                  <c:v>1</c:v>
                </c:pt>
                <c:pt idx="13321">
                  <c:v>1</c:v>
                </c:pt>
                <c:pt idx="13322">
                  <c:v>1</c:v>
                </c:pt>
                <c:pt idx="13323">
                  <c:v>1</c:v>
                </c:pt>
                <c:pt idx="13324">
                  <c:v>1</c:v>
                </c:pt>
                <c:pt idx="13325">
                  <c:v>1</c:v>
                </c:pt>
                <c:pt idx="13326">
                  <c:v>1</c:v>
                </c:pt>
                <c:pt idx="13327">
                  <c:v>1</c:v>
                </c:pt>
                <c:pt idx="13328">
                  <c:v>1</c:v>
                </c:pt>
                <c:pt idx="13329">
                  <c:v>1</c:v>
                </c:pt>
                <c:pt idx="13330">
                  <c:v>0.66666666699999999</c:v>
                </c:pt>
                <c:pt idx="13331">
                  <c:v>1</c:v>
                </c:pt>
                <c:pt idx="13332">
                  <c:v>1</c:v>
                </c:pt>
                <c:pt idx="13333">
                  <c:v>1</c:v>
                </c:pt>
                <c:pt idx="13334">
                  <c:v>1</c:v>
                </c:pt>
                <c:pt idx="13335">
                  <c:v>1</c:v>
                </c:pt>
                <c:pt idx="13336">
                  <c:v>1</c:v>
                </c:pt>
                <c:pt idx="13337">
                  <c:v>1</c:v>
                </c:pt>
                <c:pt idx="13338">
                  <c:v>1</c:v>
                </c:pt>
                <c:pt idx="13339">
                  <c:v>1</c:v>
                </c:pt>
                <c:pt idx="13340">
                  <c:v>1</c:v>
                </c:pt>
                <c:pt idx="13341">
                  <c:v>1</c:v>
                </c:pt>
                <c:pt idx="13342">
                  <c:v>1</c:v>
                </c:pt>
                <c:pt idx="13343">
                  <c:v>1</c:v>
                </c:pt>
                <c:pt idx="13344">
                  <c:v>1</c:v>
                </c:pt>
                <c:pt idx="13345">
                  <c:v>1</c:v>
                </c:pt>
                <c:pt idx="13346">
                  <c:v>1</c:v>
                </c:pt>
                <c:pt idx="13347">
                  <c:v>1</c:v>
                </c:pt>
                <c:pt idx="13348">
                  <c:v>1</c:v>
                </c:pt>
                <c:pt idx="13349">
                  <c:v>1</c:v>
                </c:pt>
                <c:pt idx="13350">
                  <c:v>1</c:v>
                </c:pt>
                <c:pt idx="13351">
                  <c:v>1</c:v>
                </c:pt>
                <c:pt idx="13352">
                  <c:v>1</c:v>
                </c:pt>
                <c:pt idx="13353">
                  <c:v>1</c:v>
                </c:pt>
                <c:pt idx="13354">
                  <c:v>1</c:v>
                </c:pt>
                <c:pt idx="13355">
                  <c:v>1</c:v>
                </c:pt>
                <c:pt idx="13356">
                  <c:v>1</c:v>
                </c:pt>
                <c:pt idx="13357">
                  <c:v>1</c:v>
                </c:pt>
                <c:pt idx="13358">
                  <c:v>1</c:v>
                </c:pt>
                <c:pt idx="13359">
                  <c:v>1</c:v>
                </c:pt>
                <c:pt idx="13360">
                  <c:v>1</c:v>
                </c:pt>
                <c:pt idx="13361">
                  <c:v>1</c:v>
                </c:pt>
                <c:pt idx="13362">
                  <c:v>1</c:v>
                </c:pt>
                <c:pt idx="13363">
                  <c:v>1</c:v>
                </c:pt>
                <c:pt idx="13364">
                  <c:v>1</c:v>
                </c:pt>
                <c:pt idx="13365">
                  <c:v>1</c:v>
                </c:pt>
                <c:pt idx="13366">
                  <c:v>1</c:v>
                </c:pt>
                <c:pt idx="13367">
                  <c:v>1</c:v>
                </c:pt>
                <c:pt idx="13368">
                  <c:v>1</c:v>
                </c:pt>
                <c:pt idx="13369">
                  <c:v>1</c:v>
                </c:pt>
                <c:pt idx="13370">
                  <c:v>1</c:v>
                </c:pt>
                <c:pt idx="13371">
                  <c:v>1</c:v>
                </c:pt>
                <c:pt idx="13372">
                  <c:v>1</c:v>
                </c:pt>
                <c:pt idx="13373">
                  <c:v>1</c:v>
                </c:pt>
                <c:pt idx="13374">
                  <c:v>1</c:v>
                </c:pt>
                <c:pt idx="13375">
                  <c:v>1</c:v>
                </c:pt>
                <c:pt idx="13376">
                  <c:v>1</c:v>
                </c:pt>
                <c:pt idx="13377">
                  <c:v>1</c:v>
                </c:pt>
                <c:pt idx="13378">
                  <c:v>1</c:v>
                </c:pt>
                <c:pt idx="13379">
                  <c:v>1</c:v>
                </c:pt>
                <c:pt idx="13380">
                  <c:v>1</c:v>
                </c:pt>
                <c:pt idx="13381">
                  <c:v>1</c:v>
                </c:pt>
                <c:pt idx="13382">
                  <c:v>1</c:v>
                </c:pt>
                <c:pt idx="13383">
                  <c:v>1</c:v>
                </c:pt>
                <c:pt idx="13384">
                  <c:v>1</c:v>
                </c:pt>
                <c:pt idx="13385">
                  <c:v>1</c:v>
                </c:pt>
                <c:pt idx="13386">
                  <c:v>1</c:v>
                </c:pt>
                <c:pt idx="13387">
                  <c:v>1</c:v>
                </c:pt>
                <c:pt idx="13388">
                  <c:v>1</c:v>
                </c:pt>
                <c:pt idx="13389">
                  <c:v>1</c:v>
                </c:pt>
                <c:pt idx="13390">
                  <c:v>1</c:v>
                </c:pt>
                <c:pt idx="13391">
                  <c:v>1</c:v>
                </c:pt>
                <c:pt idx="13392">
                  <c:v>1</c:v>
                </c:pt>
                <c:pt idx="13393">
                  <c:v>1</c:v>
                </c:pt>
                <c:pt idx="13394">
                  <c:v>1</c:v>
                </c:pt>
                <c:pt idx="13395">
                  <c:v>1</c:v>
                </c:pt>
                <c:pt idx="13396">
                  <c:v>1</c:v>
                </c:pt>
                <c:pt idx="13397">
                  <c:v>1</c:v>
                </c:pt>
                <c:pt idx="13398">
                  <c:v>1</c:v>
                </c:pt>
                <c:pt idx="13399">
                  <c:v>1</c:v>
                </c:pt>
                <c:pt idx="13400">
                  <c:v>1</c:v>
                </c:pt>
                <c:pt idx="13401">
                  <c:v>1</c:v>
                </c:pt>
                <c:pt idx="13402">
                  <c:v>1</c:v>
                </c:pt>
                <c:pt idx="13403">
                  <c:v>1</c:v>
                </c:pt>
                <c:pt idx="13404">
                  <c:v>1</c:v>
                </c:pt>
                <c:pt idx="13405">
                  <c:v>1</c:v>
                </c:pt>
                <c:pt idx="13406">
                  <c:v>1</c:v>
                </c:pt>
                <c:pt idx="13407">
                  <c:v>1</c:v>
                </c:pt>
                <c:pt idx="13408">
                  <c:v>1</c:v>
                </c:pt>
                <c:pt idx="13409">
                  <c:v>1</c:v>
                </c:pt>
                <c:pt idx="13410">
                  <c:v>1</c:v>
                </c:pt>
                <c:pt idx="13411">
                  <c:v>1</c:v>
                </c:pt>
                <c:pt idx="13412">
                  <c:v>1</c:v>
                </c:pt>
                <c:pt idx="13413">
                  <c:v>1</c:v>
                </c:pt>
                <c:pt idx="13414">
                  <c:v>1</c:v>
                </c:pt>
                <c:pt idx="13415">
                  <c:v>1</c:v>
                </c:pt>
                <c:pt idx="13416">
                  <c:v>1</c:v>
                </c:pt>
                <c:pt idx="13417">
                  <c:v>1</c:v>
                </c:pt>
                <c:pt idx="13418">
                  <c:v>1</c:v>
                </c:pt>
                <c:pt idx="13419">
                  <c:v>1</c:v>
                </c:pt>
                <c:pt idx="13420">
                  <c:v>1</c:v>
                </c:pt>
                <c:pt idx="13421">
                  <c:v>1</c:v>
                </c:pt>
                <c:pt idx="13422">
                  <c:v>1</c:v>
                </c:pt>
                <c:pt idx="13423">
                  <c:v>1</c:v>
                </c:pt>
                <c:pt idx="13424">
                  <c:v>1</c:v>
                </c:pt>
                <c:pt idx="13425">
                  <c:v>1</c:v>
                </c:pt>
                <c:pt idx="13426">
                  <c:v>1</c:v>
                </c:pt>
                <c:pt idx="13427">
                  <c:v>1</c:v>
                </c:pt>
                <c:pt idx="13428">
                  <c:v>1</c:v>
                </c:pt>
                <c:pt idx="13429">
                  <c:v>1</c:v>
                </c:pt>
                <c:pt idx="13430">
                  <c:v>1</c:v>
                </c:pt>
                <c:pt idx="13431">
                  <c:v>1</c:v>
                </c:pt>
                <c:pt idx="13432">
                  <c:v>1</c:v>
                </c:pt>
                <c:pt idx="13433">
                  <c:v>1</c:v>
                </c:pt>
                <c:pt idx="13434">
                  <c:v>1</c:v>
                </c:pt>
                <c:pt idx="13435">
                  <c:v>1</c:v>
                </c:pt>
                <c:pt idx="13436">
                  <c:v>1</c:v>
                </c:pt>
                <c:pt idx="13437">
                  <c:v>1</c:v>
                </c:pt>
                <c:pt idx="13438">
                  <c:v>1</c:v>
                </c:pt>
                <c:pt idx="13439">
                  <c:v>1</c:v>
                </c:pt>
                <c:pt idx="13440">
                  <c:v>1</c:v>
                </c:pt>
                <c:pt idx="13441">
                  <c:v>1</c:v>
                </c:pt>
                <c:pt idx="13442">
                  <c:v>1</c:v>
                </c:pt>
                <c:pt idx="13443">
                  <c:v>1</c:v>
                </c:pt>
                <c:pt idx="13444">
                  <c:v>1</c:v>
                </c:pt>
                <c:pt idx="13445">
                  <c:v>1</c:v>
                </c:pt>
                <c:pt idx="13446">
                  <c:v>1</c:v>
                </c:pt>
                <c:pt idx="13447">
                  <c:v>1</c:v>
                </c:pt>
                <c:pt idx="13448">
                  <c:v>1</c:v>
                </c:pt>
                <c:pt idx="13449">
                  <c:v>1</c:v>
                </c:pt>
                <c:pt idx="13450">
                  <c:v>1</c:v>
                </c:pt>
                <c:pt idx="13451">
                  <c:v>1</c:v>
                </c:pt>
                <c:pt idx="13452">
                  <c:v>1</c:v>
                </c:pt>
                <c:pt idx="13453">
                  <c:v>1</c:v>
                </c:pt>
                <c:pt idx="13454">
                  <c:v>1</c:v>
                </c:pt>
                <c:pt idx="13455">
                  <c:v>1</c:v>
                </c:pt>
                <c:pt idx="13456">
                  <c:v>1</c:v>
                </c:pt>
                <c:pt idx="13457">
                  <c:v>1</c:v>
                </c:pt>
                <c:pt idx="13458">
                  <c:v>1</c:v>
                </c:pt>
                <c:pt idx="13459">
                  <c:v>1</c:v>
                </c:pt>
                <c:pt idx="13460">
                  <c:v>1</c:v>
                </c:pt>
                <c:pt idx="13461">
                  <c:v>1</c:v>
                </c:pt>
                <c:pt idx="13462">
                  <c:v>1</c:v>
                </c:pt>
                <c:pt idx="13463">
                  <c:v>1</c:v>
                </c:pt>
                <c:pt idx="13464">
                  <c:v>1</c:v>
                </c:pt>
                <c:pt idx="13465">
                  <c:v>1</c:v>
                </c:pt>
                <c:pt idx="13466">
                  <c:v>1</c:v>
                </c:pt>
                <c:pt idx="13467">
                  <c:v>1</c:v>
                </c:pt>
                <c:pt idx="13468">
                  <c:v>1</c:v>
                </c:pt>
                <c:pt idx="13469">
                  <c:v>1</c:v>
                </c:pt>
                <c:pt idx="13470">
                  <c:v>1</c:v>
                </c:pt>
                <c:pt idx="13471">
                  <c:v>1</c:v>
                </c:pt>
                <c:pt idx="13472">
                  <c:v>1</c:v>
                </c:pt>
                <c:pt idx="13473">
                  <c:v>1</c:v>
                </c:pt>
                <c:pt idx="13474">
                  <c:v>1</c:v>
                </c:pt>
                <c:pt idx="13475">
                  <c:v>1</c:v>
                </c:pt>
                <c:pt idx="13476">
                  <c:v>1</c:v>
                </c:pt>
                <c:pt idx="13477">
                  <c:v>1</c:v>
                </c:pt>
                <c:pt idx="13478">
                  <c:v>1</c:v>
                </c:pt>
                <c:pt idx="13479">
                  <c:v>1</c:v>
                </c:pt>
                <c:pt idx="13480">
                  <c:v>1</c:v>
                </c:pt>
                <c:pt idx="13481">
                  <c:v>1</c:v>
                </c:pt>
                <c:pt idx="13482">
                  <c:v>1</c:v>
                </c:pt>
                <c:pt idx="13483">
                  <c:v>1</c:v>
                </c:pt>
                <c:pt idx="13484">
                  <c:v>1</c:v>
                </c:pt>
                <c:pt idx="13485">
                  <c:v>1</c:v>
                </c:pt>
                <c:pt idx="13486">
                  <c:v>1</c:v>
                </c:pt>
                <c:pt idx="13487">
                  <c:v>0.66666666699999999</c:v>
                </c:pt>
                <c:pt idx="13488">
                  <c:v>1</c:v>
                </c:pt>
                <c:pt idx="13489">
                  <c:v>1</c:v>
                </c:pt>
                <c:pt idx="13490">
                  <c:v>1</c:v>
                </c:pt>
                <c:pt idx="13491">
                  <c:v>1</c:v>
                </c:pt>
                <c:pt idx="13492">
                  <c:v>1</c:v>
                </c:pt>
                <c:pt idx="13493">
                  <c:v>1</c:v>
                </c:pt>
                <c:pt idx="13494">
                  <c:v>1</c:v>
                </c:pt>
                <c:pt idx="13495">
                  <c:v>1</c:v>
                </c:pt>
                <c:pt idx="13496">
                  <c:v>1</c:v>
                </c:pt>
                <c:pt idx="13497">
                  <c:v>1</c:v>
                </c:pt>
                <c:pt idx="13498">
                  <c:v>1</c:v>
                </c:pt>
                <c:pt idx="13499">
                  <c:v>1</c:v>
                </c:pt>
                <c:pt idx="13500">
                  <c:v>1</c:v>
                </c:pt>
                <c:pt idx="13501">
                  <c:v>1</c:v>
                </c:pt>
                <c:pt idx="13502">
                  <c:v>1</c:v>
                </c:pt>
                <c:pt idx="13503">
                  <c:v>1</c:v>
                </c:pt>
                <c:pt idx="13504">
                  <c:v>1</c:v>
                </c:pt>
                <c:pt idx="13505">
                  <c:v>1</c:v>
                </c:pt>
                <c:pt idx="13506">
                  <c:v>1</c:v>
                </c:pt>
                <c:pt idx="13507">
                  <c:v>1</c:v>
                </c:pt>
                <c:pt idx="13508">
                  <c:v>1</c:v>
                </c:pt>
                <c:pt idx="13509">
                  <c:v>1</c:v>
                </c:pt>
                <c:pt idx="13510">
                  <c:v>1</c:v>
                </c:pt>
                <c:pt idx="13511">
                  <c:v>1</c:v>
                </c:pt>
                <c:pt idx="13512">
                  <c:v>1</c:v>
                </c:pt>
                <c:pt idx="13513">
                  <c:v>1</c:v>
                </c:pt>
                <c:pt idx="13514">
                  <c:v>1</c:v>
                </c:pt>
                <c:pt idx="13515">
                  <c:v>1</c:v>
                </c:pt>
                <c:pt idx="13516">
                  <c:v>1</c:v>
                </c:pt>
                <c:pt idx="13517">
                  <c:v>1</c:v>
                </c:pt>
                <c:pt idx="13518">
                  <c:v>1</c:v>
                </c:pt>
                <c:pt idx="13519">
                  <c:v>1</c:v>
                </c:pt>
                <c:pt idx="13520">
                  <c:v>1</c:v>
                </c:pt>
                <c:pt idx="13521">
                  <c:v>1</c:v>
                </c:pt>
                <c:pt idx="13522">
                  <c:v>1</c:v>
                </c:pt>
                <c:pt idx="13523">
                  <c:v>1</c:v>
                </c:pt>
                <c:pt idx="13524">
                  <c:v>1</c:v>
                </c:pt>
                <c:pt idx="13525">
                  <c:v>1</c:v>
                </c:pt>
                <c:pt idx="13526">
                  <c:v>1</c:v>
                </c:pt>
                <c:pt idx="13527">
                  <c:v>1</c:v>
                </c:pt>
                <c:pt idx="13528">
                  <c:v>1</c:v>
                </c:pt>
                <c:pt idx="13529">
                  <c:v>1</c:v>
                </c:pt>
                <c:pt idx="13530">
                  <c:v>1</c:v>
                </c:pt>
                <c:pt idx="13531">
                  <c:v>1</c:v>
                </c:pt>
                <c:pt idx="13532">
                  <c:v>1</c:v>
                </c:pt>
                <c:pt idx="13533">
                  <c:v>1</c:v>
                </c:pt>
                <c:pt idx="13534">
                  <c:v>1</c:v>
                </c:pt>
                <c:pt idx="13535">
                  <c:v>1</c:v>
                </c:pt>
                <c:pt idx="13536">
                  <c:v>1</c:v>
                </c:pt>
                <c:pt idx="13537">
                  <c:v>1</c:v>
                </c:pt>
                <c:pt idx="13538">
                  <c:v>1</c:v>
                </c:pt>
                <c:pt idx="13539">
                  <c:v>1</c:v>
                </c:pt>
                <c:pt idx="13540">
                  <c:v>1</c:v>
                </c:pt>
                <c:pt idx="13541">
                  <c:v>1</c:v>
                </c:pt>
                <c:pt idx="13542">
                  <c:v>1</c:v>
                </c:pt>
                <c:pt idx="13543">
                  <c:v>1</c:v>
                </c:pt>
                <c:pt idx="13544">
                  <c:v>1</c:v>
                </c:pt>
                <c:pt idx="13545">
                  <c:v>1</c:v>
                </c:pt>
                <c:pt idx="13546">
                  <c:v>1</c:v>
                </c:pt>
                <c:pt idx="13547">
                  <c:v>1</c:v>
                </c:pt>
                <c:pt idx="13548">
                  <c:v>1</c:v>
                </c:pt>
                <c:pt idx="13549">
                  <c:v>1</c:v>
                </c:pt>
                <c:pt idx="13550">
                  <c:v>1</c:v>
                </c:pt>
                <c:pt idx="13551">
                  <c:v>1</c:v>
                </c:pt>
                <c:pt idx="13552">
                  <c:v>1</c:v>
                </c:pt>
                <c:pt idx="13553">
                  <c:v>1</c:v>
                </c:pt>
                <c:pt idx="13554">
                  <c:v>1</c:v>
                </c:pt>
                <c:pt idx="13555">
                  <c:v>1</c:v>
                </c:pt>
                <c:pt idx="13556">
                  <c:v>1</c:v>
                </c:pt>
                <c:pt idx="13557">
                  <c:v>1</c:v>
                </c:pt>
                <c:pt idx="13558">
                  <c:v>1</c:v>
                </c:pt>
                <c:pt idx="13559">
                  <c:v>1</c:v>
                </c:pt>
                <c:pt idx="13560">
                  <c:v>1</c:v>
                </c:pt>
                <c:pt idx="13561">
                  <c:v>1</c:v>
                </c:pt>
                <c:pt idx="13562">
                  <c:v>1</c:v>
                </c:pt>
                <c:pt idx="13563">
                  <c:v>1</c:v>
                </c:pt>
                <c:pt idx="13564">
                  <c:v>1</c:v>
                </c:pt>
                <c:pt idx="13565">
                  <c:v>1</c:v>
                </c:pt>
                <c:pt idx="13566">
                  <c:v>1</c:v>
                </c:pt>
                <c:pt idx="13567">
                  <c:v>1</c:v>
                </c:pt>
                <c:pt idx="13568">
                  <c:v>1</c:v>
                </c:pt>
                <c:pt idx="13569">
                  <c:v>1</c:v>
                </c:pt>
                <c:pt idx="13570">
                  <c:v>1</c:v>
                </c:pt>
                <c:pt idx="13571">
                  <c:v>1</c:v>
                </c:pt>
                <c:pt idx="13572">
                  <c:v>1</c:v>
                </c:pt>
                <c:pt idx="13573">
                  <c:v>1</c:v>
                </c:pt>
                <c:pt idx="13574">
                  <c:v>1</c:v>
                </c:pt>
                <c:pt idx="13575">
                  <c:v>1</c:v>
                </c:pt>
                <c:pt idx="13576">
                  <c:v>1</c:v>
                </c:pt>
                <c:pt idx="13577">
                  <c:v>1</c:v>
                </c:pt>
                <c:pt idx="13578">
                  <c:v>1</c:v>
                </c:pt>
                <c:pt idx="13579">
                  <c:v>1</c:v>
                </c:pt>
                <c:pt idx="13580">
                  <c:v>1</c:v>
                </c:pt>
                <c:pt idx="13581">
                  <c:v>1</c:v>
                </c:pt>
                <c:pt idx="13582">
                  <c:v>1</c:v>
                </c:pt>
                <c:pt idx="13583">
                  <c:v>1</c:v>
                </c:pt>
                <c:pt idx="13584">
                  <c:v>1</c:v>
                </c:pt>
                <c:pt idx="13585">
                  <c:v>1</c:v>
                </c:pt>
                <c:pt idx="13586">
                  <c:v>1</c:v>
                </c:pt>
                <c:pt idx="13587">
                  <c:v>1</c:v>
                </c:pt>
                <c:pt idx="13588">
                  <c:v>1</c:v>
                </c:pt>
                <c:pt idx="13589">
                  <c:v>1</c:v>
                </c:pt>
                <c:pt idx="13590">
                  <c:v>1</c:v>
                </c:pt>
                <c:pt idx="13591">
                  <c:v>1</c:v>
                </c:pt>
                <c:pt idx="13592">
                  <c:v>1</c:v>
                </c:pt>
                <c:pt idx="13593">
                  <c:v>1</c:v>
                </c:pt>
                <c:pt idx="13594">
                  <c:v>1</c:v>
                </c:pt>
                <c:pt idx="13595">
                  <c:v>1</c:v>
                </c:pt>
                <c:pt idx="13596">
                  <c:v>1</c:v>
                </c:pt>
                <c:pt idx="13597">
                  <c:v>1</c:v>
                </c:pt>
                <c:pt idx="13598">
                  <c:v>1</c:v>
                </c:pt>
                <c:pt idx="13599">
                  <c:v>1</c:v>
                </c:pt>
                <c:pt idx="13600">
                  <c:v>1</c:v>
                </c:pt>
                <c:pt idx="13601">
                  <c:v>1</c:v>
                </c:pt>
                <c:pt idx="13602">
                  <c:v>1</c:v>
                </c:pt>
                <c:pt idx="13603">
                  <c:v>1</c:v>
                </c:pt>
                <c:pt idx="13604">
                  <c:v>1</c:v>
                </c:pt>
                <c:pt idx="13605">
                  <c:v>1</c:v>
                </c:pt>
                <c:pt idx="13606">
                  <c:v>1</c:v>
                </c:pt>
                <c:pt idx="13607">
                  <c:v>1</c:v>
                </c:pt>
                <c:pt idx="13608">
                  <c:v>1</c:v>
                </c:pt>
                <c:pt idx="13609">
                  <c:v>1</c:v>
                </c:pt>
                <c:pt idx="13610">
                  <c:v>1</c:v>
                </c:pt>
                <c:pt idx="13611">
                  <c:v>1</c:v>
                </c:pt>
                <c:pt idx="13612">
                  <c:v>1</c:v>
                </c:pt>
                <c:pt idx="13613">
                  <c:v>1</c:v>
                </c:pt>
                <c:pt idx="13614">
                  <c:v>1</c:v>
                </c:pt>
                <c:pt idx="13615">
                  <c:v>1</c:v>
                </c:pt>
                <c:pt idx="13616">
                  <c:v>1</c:v>
                </c:pt>
                <c:pt idx="13617">
                  <c:v>1</c:v>
                </c:pt>
                <c:pt idx="13618">
                  <c:v>1</c:v>
                </c:pt>
                <c:pt idx="13619">
                  <c:v>0.33333333300000001</c:v>
                </c:pt>
                <c:pt idx="13620">
                  <c:v>1</c:v>
                </c:pt>
                <c:pt idx="13621">
                  <c:v>1</c:v>
                </c:pt>
                <c:pt idx="13622">
                  <c:v>1</c:v>
                </c:pt>
                <c:pt idx="13623">
                  <c:v>1</c:v>
                </c:pt>
                <c:pt idx="13624">
                  <c:v>1</c:v>
                </c:pt>
                <c:pt idx="13625">
                  <c:v>1</c:v>
                </c:pt>
                <c:pt idx="13626">
                  <c:v>1</c:v>
                </c:pt>
                <c:pt idx="13627">
                  <c:v>1</c:v>
                </c:pt>
                <c:pt idx="13628">
                  <c:v>1</c:v>
                </c:pt>
                <c:pt idx="13629">
                  <c:v>1</c:v>
                </c:pt>
                <c:pt idx="13630">
                  <c:v>1</c:v>
                </c:pt>
                <c:pt idx="13631">
                  <c:v>1</c:v>
                </c:pt>
                <c:pt idx="13632">
                  <c:v>1</c:v>
                </c:pt>
                <c:pt idx="13633">
                  <c:v>1</c:v>
                </c:pt>
                <c:pt idx="13634">
                  <c:v>1</c:v>
                </c:pt>
                <c:pt idx="13635">
                  <c:v>1</c:v>
                </c:pt>
                <c:pt idx="13636">
                  <c:v>1</c:v>
                </c:pt>
                <c:pt idx="13637">
                  <c:v>1</c:v>
                </c:pt>
                <c:pt idx="13638">
                  <c:v>1</c:v>
                </c:pt>
                <c:pt idx="13639">
                  <c:v>1</c:v>
                </c:pt>
                <c:pt idx="13640">
                  <c:v>1</c:v>
                </c:pt>
                <c:pt idx="13641">
                  <c:v>1</c:v>
                </c:pt>
                <c:pt idx="13642">
                  <c:v>1</c:v>
                </c:pt>
                <c:pt idx="13643">
                  <c:v>1</c:v>
                </c:pt>
                <c:pt idx="13644">
                  <c:v>1</c:v>
                </c:pt>
                <c:pt idx="13645">
                  <c:v>1</c:v>
                </c:pt>
                <c:pt idx="13646">
                  <c:v>1</c:v>
                </c:pt>
                <c:pt idx="13647">
                  <c:v>1</c:v>
                </c:pt>
                <c:pt idx="13648">
                  <c:v>1</c:v>
                </c:pt>
                <c:pt idx="13649">
                  <c:v>1</c:v>
                </c:pt>
                <c:pt idx="13650">
                  <c:v>1</c:v>
                </c:pt>
                <c:pt idx="13651">
                  <c:v>1</c:v>
                </c:pt>
                <c:pt idx="13652">
                  <c:v>1</c:v>
                </c:pt>
                <c:pt idx="13653">
                  <c:v>1</c:v>
                </c:pt>
                <c:pt idx="13654">
                  <c:v>1</c:v>
                </c:pt>
                <c:pt idx="13655">
                  <c:v>1</c:v>
                </c:pt>
                <c:pt idx="13656">
                  <c:v>1</c:v>
                </c:pt>
                <c:pt idx="13657">
                  <c:v>1</c:v>
                </c:pt>
                <c:pt idx="13658">
                  <c:v>1</c:v>
                </c:pt>
                <c:pt idx="13659">
                  <c:v>1</c:v>
                </c:pt>
                <c:pt idx="13660">
                  <c:v>1</c:v>
                </c:pt>
                <c:pt idx="13661">
                  <c:v>1</c:v>
                </c:pt>
                <c:pt idx="13662">
                  <c:v>1</c:v>
                </c:pt>
                <c:pt idx="13663">
                  <c:v>1</c:v>
                </c:pt>
                <c:pt idx="13664">
                  <c:v>1</c:v>
                </c:pt>
                <c:pt idx="13665">
                  <c:v>1</c:v>
                </c:pt>
                <c:pt idx="13666">
                  <c:v>1</c:v>
                </c:pt>
                <c:pt idx="13667">
                  <c:v>1</c:v>
                </c:pt>
                <c:pt idx="13668">
                  <c:v>1</c:v>
                </c:pt>
                <c:pt idx="13669">
                  <c:v>1</c:v>
                </c:pt>
                <c:pt idx="13670">
                  <c:v>1</c:v>
                </c:pt>
                <c:pt idx="13671">
                  <c:v>1</c:v>
                </c:pt>
                <c:pt idx="13672">
                  <c:v>1</c:v>
                </c:pt>
                <c:pt idx="13673">
                  <c:v>1</c:v>
                </c:pt>
                <c:pt idx="13674">
                  <c:v>1</c:v>
                </c:pt>
                <c:pt idx="13675">
                  <c:v>1</c:v>
                </c:pt>
                <c:pt idx="13676">
                  <c:v>1</c:v>
                </c:pt>
                <c:pt idx="13677">
                  <c:v>1</c:v>
                </c:pt>
                <c:pt idx="13678">
                  <c:v>1</c:v>
                </c:pt>
                <c:pt idx="13679">
                  <c:v>1</c:v>
                </c:pt>
                <c:pt idx="13680">
                  <c:v>1</c:v>
                </c:pt>
                <c:pt idx="13681">
                  <c:v>1</c:v>
                </c:pt>
                <c:pt idx="13682">
                  <c:v>1</c:v>
                </c:pt>
                <c:pt idx="13683">
                  <c:v>1</c:v>
                </c:pt>
                <c:pt idx="13684">
                  <c:v>1</c:v>
                </c:pt>
                <c:pt idx="13685">
                  <c:v>1</c:v>
                </c:pt>
                <c:pt idx="13686">
                  <c:v>1</c:v>
                </c:pt>
                <c:pt idx="13687">
                  <c:v>1</c:v>
                </c:pt>
                <c:pt idx="13688">
                  <c:v>1</c:v>
                </c:pt>
                <c:pt idx="13689">
                  <c:v>1</c:v>
                </c:pt>
                <c:pt idx="13690">
                  <c:v>1</c:v>
                </c:pt>
                <c:pt idx="13691">
                  <c:v>1</c:v>
                </c:pt>
                <c:pt idx="13692">
                  <c:v>1</c:v>
                </c:pt>
                <c:pt idx="13693">
                  <c:v>1</c:v>
                </c:pt>
                <c:pt idx="13694">
                  <c:v>1</c:v>
                </c:pt>
                <c:pt idx="13695">
                  <c:v>1</c:v>
                </c:pt>
                <c:pt idx="13696">
                  <c:v>1</c:v>
                </c:pt>
                <c:pt idx="13697">
                  <c:v>1</c:v>
                </c:pt>
                <c:pt idx="13698">
                  <c:v>1</c:v>
                </c:pt>
                <c:pt idx="13699">
                  <c:v>1</c:v>
                </c:pt>
                <c:pt idx="13700">
                  <c:v>1</c:v>
                </c:pt>
                <c:pt idx="13701">
                  <c:v>1</c:v>
                </c:pt>
                <c:pt idx="13702">
                  <c:v>1</c:v>
                </c:pt>
                <c:pt idx="13703">
                  <c:v>1</c:v>
                </c:pt>
                <c:pt idx="13704">
                  <c:v>1</c:v>
                </c:pt>
                <c:pt idx="13705">
                  <c:v>1</c:v>
                </c:pt>
                <c:pt idx="13706">
                  <c:v>1</c:v>
                </c:pt>
                <c:pt idx="13707">
                  <c:v>1</c:v>
                </c:pt>
                <c:pt idx="13708">
                  <c:v>1</c:v>
                </c:pt>
                <c:pt idx="13709">
                  <c:v>1</c:v>
                </c:pt>
                <c:pt idx="13710">
                  <c:v>1</c:v>
                </c:pt>
                <c:pt idx="13711">
                  <c:v>1</c:v>
                </c:pt>
                <c:pt idx="13712">
                  <c:v>1</c:v>
                </c:pt>
                <c:pt idx="13713">
                  <c:v>1</c:v>
                </c:pt>
                <c:pt idx="13714">
                  <c:v>1</c:v>
                </c:pt>
                <c:pt idx="13715">
                  <c:v>1</c:v>
                </c:pt>
                <c:pt idx="13716">
                  <c:v>1</c:v>
                </c:pt>
                <c:pt idx="13717">
                  <c:v>1</c:v>
                </c:pt>
                <c:pt idx="13718">
                  <c:v>1</c:v>
                </c:pt>
                <c:pt idx="13719">
                  <c:v>1</c:v>
                </c:pt>
                <c:pt idx="13720">
                  <c:v>1</c:v>
                </c:pt>
                <c:pt idx="13721">
                  <c:v>1</c:v>
                </c:pt>
                <c:pt idx="13722">
                  <c:v>1</c:v>
                </c:pt>
                <c:pt idx="13723">
                  <c:v>1</c:v>
                </c:pt>
                <c:pt idx="13724">
                  <c:v>1</c:v>
                </c:pt>
                <c:pt idx="13725">
                  <c:v>1</c:v>
                </c:pt>
                <c:pt idx="13726">
                  <c:v>1</c:v>
                </c:pt>
                <c:pt idx="13727">
                  <c:v>1</c:v>
                </c:pt>
                <c:pt idx="13728">
                  <c:v>1</c:v>
                </c:pt>
                <c:pt idx="13729">
                  <c:v>1</c:v>
                </c:pt>
                <c:pt idx="13730">
                  <c:v>1</c:v>
                </c:pt>
                <c:pt idx="13731">
                  <c:v>1</c:v>
                </c:pt>
                <c:pt idx="13732">
                  <c:v>1</c:v>
                </c:pt>
                <c:pt idx="13733">
                  <c:v>1</c:v>
                </c:pt>
                <c:pt idx="13734">
                  <c:v>1</c:v>
                </c:pt>
                <c:pt idx="13735">
                  <c:v>1</c:v>
                </c:pt>
                <c:pt idx="13736">
                  <c:v>1</c:v>
                </c:pt>
                <c:pt idx="13737">
                  <c:v>1</c:v>
                </c:pt>
                <c:pt idx="13738">
                  <c:v>1</c:v>
                </c:pt>
                <c:pt idx="13739">
                  <c:v>1</c:v>
                </c:pt>
                <c:pt idx="13740">
                  <c:v>1</c:v>
                </c:pt>
                <c:pt idx="13741">
                  <c:v>1</c:v>
                </c:pt>
                <c:pt idx="13742">
                  <c:v>1</c:v>
                </c:pt>
                <c:pt idx="13743">
                  <c:v>1</c:v>
                </c:pt>
                <c:pt idx="13744">
                  <c:v>1</c:v>
                </c:pt>
                <c:pt idx="13745">
                  <c:v>1</c:v>
                </c:pt>
                <c:pt idx="13746">
                  <c:v>1</c:v>
                </c:pt>
                <c:pt idx="13747">
                  <c:v>1</c:v>
                </c:pt>
                <c:pt idx="13748">
                  <c:v>1</c:v>
                </c:pt>
                <c:pt idx="13749">
                  <c:v>1</c:v>
                </c:pt>
                <c:pt idx="13750">
                  <c:v>1</c:v>
                </c:pt>
                <c:pt idx="13751">
                  <c:v>1</c:v>
                </c:pt>
                <c:pt idx="13752">
                  <c:v>1</c:v>
                </c:pt>
                <c:pt idx="13753">
                  <c:v>1</c:v>
                </c:pt>
                <c:pt idx="13754">
                  <c:v>1</c:v>
                </c:pt>
                <c:pt idx="13755">
                  <c:v>1</c:v>
                </c:pt>
                <c:pt idx="13756">
                  <c:v>1</c:v>
                </c:pt>
                <c:pt idx="13757">
                  <c:v>1</c:v>
                </c:pt>
                <c:pt idx="13758">
                  <c:v>1</c:v>
                </c:pt>
                <c:pt idx="13759">
                  <c:v>1</c:v>
                </c:pt>
                <c:pt idx="13760">
                  <c:v>1</c:v>
                </c:pt>
                <c:pt idx="13761">
                  <c:v>1</c:v>
                </c:pt>
                <c:pt idx="13762">
                  <c:v>1</c:v>
                </c:pt>
                <c:pt idx="13763">
                  <c:v>1</c:v>
                </c:pt>
                <c:pt idx="13764">
                  <c:v>1</c:v>
                </c:pt>
                <c:pt idx="13765">
                  <c:v>1</c:v>
                </c:pt>
                <c:pt idx="13766">
                  <c:v>1</c:v>
                </c:pt>
                <c:pt idx="13767">
                  <c:v>1</c:v>
                </c:pt>
                <c:pt idx="13768">
                  <c:v>1</c:v>
                </c:pt>
                <c:pt idx="13769">
                  <c:v>1</c:v>
                </c:pt>
                <c:pt idx="13770">
                  <c:v>1</c:v>
                </c:pt>
                <c:pt idx="13771">
                  <c:v>1</c:v>
                </c:pt>
                <c:pt idx="13772">
                  <c:v>1</c:v>
                </c:pt>
                <c:pt idx="13773">
                  <c:v>1</c:v>
                </c:pt>
                <c:pt idx="13774">
                  <c:v>1</c:v>
                </c:pt>
                <c:pt idx="13775">
                  <c:v>1</c:v>
                </c:pt>
                <c:pt idx="13776">
                  <c:v>1</c:v>
                </c:pt>
                <c:pt idx="13777">
                  <c:v>1</c:v>
                </c:pt>
                <c:pt idx="13778">
                  <c:v>1</c:v>
                </c:pt>
                <c:pt idx="13779">
                  <c:v>1</c:v>
                </c:pt>
                <c:pt idx="13780">
                  <c:v>1</c:v>
                </c:pt>
                <c:pt idx="13781">
                  <c:v>1</c:v>
                </c:pt>
                <c:pt idx="13782">
                  <c:v>1</c:v>
                </c:pt>
                <c:pt idx="13783">
                  <c:v>1</c:v>
                </c:pt>
                <c:pt idx="13784">
                  <c:v>1</c:v>
                </c:pt>
                <c:pt idx="13785">
                  <c:v>1</c:v>
                </c:pt>
                <c:pt idx="13786">
                  <c:v>1</c:v>
                </c:pt>
                <c:pt idx="13787">
                  <c:v>1</c:v>
                </c:pt>
                <c:pt idx="13788">
                  <c:v>1</c:v>
                </c:pt>
                <c:pt idx="13789">
                  <c:v>1</c:v>
                </c:pt>
                <c:pt idx="13790">
                  <c:v>1</c:v>
                </c:pt>
                <c:pt idx="13791">
                  <c:v>1</c:v>
                </c:pt>
                <c:pt idx="13792">
                  <c:v>1</c:v>
                </c:pt>
                <c:pt idx="13793">
                  <c:v>1</c:v>
                </c:pt>
                <c:pt idx="13794">
                  <c:v>1</c:v>
                </c:pt>
                <c:pt idx="13795">
                  <c:v>1</c:v>
                </c:pt>
                <c:pt idx="13796">
                  <c:v>0.66666666699999999</c:v>
                </c:pt>
                <c:pt idx="13797">
                  <c:v>1</c:v>
                </c:pt>
                <c:pt idx="13798">
                  <c:v>1</c:v>
                </c:pt>
                <c:pt idx="13799">
                  <c:v>1</c:v>
                </c:pt>
                <c:pt idx="13800">
                  <c:v>1</c:v>
                </c:pt>
                <c:pt idx="13801">
                  <c:v>1</c:v>
                </c:pt>
                <c:pt idx="13802">
                  <c:v>1</c:v>
                </c:pt>
                <c:pt idx="13803">
                  <c:v>1</c:v>
                </c:pt>
                <c:pt idx="13804">
                  <c:v>1</c:v>
                </c:pt>
                <c:pt idx="13805">
                  <c:v>1</c:v>
                </c:pt>
                <c:pt idx="13806">
                  <c:v>1</c:v>
                </c:pt>
                <c:pt idx="13807">
                  <c:v>1</c:v>
                </c:pt>
                <c:pt idx="13808">
                  <c:v>1</c:v>
                </c:pt>
                <c:pt idx="13809">
                  <c:v>1</c:v>
                </c:pt>
                <c:pt idx="13810">
                  <c:v>1</c:v>
                </c:pt>
                <c:pt idx="13811">
                  <c:v>1</c:v>
                </c:pt>
                <c:pt idx="13812">
                  <c:v>1</c:v>
                </c:pt>
                <c:pt idx="13813">
                  <c:v>1</c:v>
                </c:pt>
                <c:pt idx="13814">
                  <c:v>1</c:v>
                </c:pt>
                <c:pt idx="13815">
                  <c:v>1</c:v>
                </c:pt>
                <c:pt idx="13816">
                  <c:v>1</c:v>
                </c:pt>
                <c:pt idx="13817">
                  <c:v>1</c:v>
                </c:pt>
                <c:pt idx="13818">
                  <c:v>1</c:v>
                </c:pt>
                <c:pt idx="13819">
                  <c:v>1</c:v>
                </c:pt>
                <c:pt idx="13820">
                  <c:v>1</c:v>
                </c:pt>
                <c:pt idx="13821">
                  <c:v>1</c:v>
                </c:pt>
                <c:pt idx="13822">
                  <c:v>1</c:v>
                </c:pt>
                <c:pt idx="13823">
                  <c:v>1</c:v>
                </c:pt>
                <c:pt idx="13824">
                  <c:v>1</c:v>
                </c:pt>
                <c:pt idx="13825">
                  <c:v>1</c:v>
                </c:pt>
                <c:pt idx="13826">
                  <c:v>1</c:v>
                </c:pt>
                <c:pt idx="13827">
                  <c:v>1</c:v>
                </c:pt>
                <c:pt idx="13828">
                  <c:v>1</c:v>
                </c:pt>
                <c:pt idx="13829">
                  <c:v>1</c:v>
                </c:pt>
                <c:pt idx="13830">
                  <c:v>1</c:v>
                </c:pt>
                <c:pt idx="13831">
                  <c:v>1</c:v>
                </c:pt>
                <c:pt idx="13832">
                  <c:v>1</c:v>
                </c:pt>
                <c:pt idx="13833">
                  <c:v>1</c:v>
                </c:pt>
                <c:pt idx="13834">
                  <c:v>1</c:v>
                </c:pt>
                <c:pt idx="13835">
                  <c:v>1</c:v>
                </c:pt>
                <c:pt idx="13836">
                  <c:v>1</c:v>
                </c:pt>
                <c:pt idx="13837">
                  <c:v>1</c:v>
                </c:pt>
                <c:pt idx="13838">
                  <c:v>1</c:v>
                </c:pt>
                <c:pt idx="13839">
                  <c:v>1</c:v>
                </c:pt>
                <c:pt idx="13840">
                  <c:v>1</c:v>
                </c:pt>
                <c:pt idx="13841">
                  <c:v>1</c:v>
                </c:pt>
                <c:pt idx="13842">
                  <c:v>1</c:v>
                </c:pt>
                <c:pt idx="13843">
                  <c:v>1</c:v>
                </c:pt>
                <c:pt idx="13844">
                  <c:v>1</c:v>
                </c:pt>
                <c:pt idx="13845">
                  <c:v>1</c:v>
                </c:pt>
                <c:pt idx="13846">
                  <c:v>1</c:v>
                </c:pt>
                <c:pt idx="13847">
                  <c:v>1</c:v>
                </c:pt>
                <c:pt idx="13848">
                  <c:v>1</c:v>
                </c:pt>
                <c:pt idx="13849">
                  <c:v>1</c:v>
                </c:pt>
                <c:pt idx="13850">
                  <c:v>1</c:v>
                </c:pt>
                <c:pt idx="13851">
                  <c:v>1</c:v>
                </c:pt>
                <c:pt idx="13852">
                  <c:v>1</c:v>
                </c:pt>
                <c:pt idx="13853">
                  <c:v>1</c:v>
                </c:pt>
                <c:pt idx="13854">
                  <c:v>1</c:v>
                </c:pt>
                <c:pt idx="13855">
                  <c:v>1</c:v>
                </c:pt>
                <c:pt idx="13856">
                  <c:v>1</c:v>
                </c:pt>
                <c:pt idx="13857">
                  <c:v>1</c:v>
                </c:pt>
                <c:pt idx="13858">
                  <c:v>1</c:v>
                </c:pt>
                <c:pt idx="13859">
                  <c:v>1</c:v>
                </c:pt>
                <c:pt idx="13860">
                  <c:v>1</c:v>
                </c:pt>
                <c:pt idx="13861">
                  <c:v>1</c:v>
                </c:pt>
                <c:pt idx="13862">
                  <c:v>1</c:v>
                </c:pt>
                <c:pt idx="13863">
                  <c:v>1</c:v>
                </c:pt>
                <c:pt idx="13864">
                  <c:v>1</c:v>
                </c:pt>
                <c:pt idx="13865">
                  <c:v>1</c:v>
                </c:pt>
                <c:pt idx="13866">
                  <c:v>1</c:v>
                </c:pt>
                <c:pt idx="13867">
                  <c:v>1</c:v>
                </c:pt>
                <c:pt idx="13868">
                  <c:v>1</c:v>
                </c:pt>
                <c:pt idx="13869">
                  <c:v>1</c:v>
                </c:pt>
                <c:pt idx="13870">
                  <c:v>1</c:v>
                </c:pt>
                <c:pt idx="13871">
                  <c:v>1</c:v>
                </c:pt>
                <c:pt idx="13872">
                  <c:v>1</c:v>
                </c:pt>
                <c:pt idx="13873">
                  <c:v>1</c:v>
                </c:pt>
                <c:pt idx="13874">
                  <c:v>1</c:v>
                </c:pt>
                <c:pt idx="13875">
                  <c:v>1</c:v>
                </c:pt>
                <c:pt idx="13876">
                  <c:v>1</c:v>
                </c:pt>
                <c:pt idx="13877">
                  <c:v>1</c:v>
                </c:pt>
                <c:pt idx="13878">
                  <c:v>1</c:v>
                </c:pt>
                <c:pt idx="13879">
                  <c:v>1</c:v>
                </c:pt>
                <c:pt idx="13880">
                  <c:v>1</c:v>
                </c:pt>
                <c:pt idx="13881">
                  <c:v>1</c:v>
                </c:pt>
                <c:pt idx="13882">
                  <c:v>1</c:v>
                </c:pt>
                <c:pt idx="13883">
                  <c:v>1</c:v>
                </c:pt>
                <c:pt idx="13884">
                  <c:v>1</c:v>
                </c:pt>
                <c:pt idx="13885">
                  <c:v>1</c:v>
                </c:pt>
                <c:pt idx="13886">
                  <c:v>1</c:v>
                </c:pt>
                <c:pt idx="13887">
                  <c:v>1</c:v>
                </c:pt>
                <c:pt idx="13888">
                  <c:v>1</c:v>
                </c:pt>
                <c:pt idx="13889">
                  <c:v>1</c:v>
                </c:pt>
                <c:pt idx="13890">
                  <c:v>1</c:v>
                </c:pt>
                <c:pt idx="13891">
                  <c:v>1</c:v>
                </c:pt>
                <c:pt idx="13892">
                  <c:v>1</c:v>
                </c:pt>
                <c:pt idx="13893">
                  <c:v>1</c:v>
                </c:pt>
                <c:pt idx="13894">
                  <c:v>1</c:v>
                </c:pt>
                <c:pt idx="13895">
                  <c:v>1</c:v>
                </c:pt>
                <c:pt idx="13896">
                  <c:v>1</c:v>
                </c:pt>
                <c:pt idx="13897">
                  <c:v>1</c:v>
                </c:pt>
                <c:pt idx="13898">
                  <c:v>1</c:v>
                </c:pt>
                <c:pt idx="13899">
                  <c:v>1</c:v>
                </c:pt>
                <c:pt idx="13900">
                  <c:v>1</c:v>
                </c:pt>
                <c:pt idx="13901">
                  <c:v>1</c:v>
                </c:pt>
                <c:pt idx="13902">
                  <c:v>1</c:v>
                </c:pt>
                <c:pt idx="13903">
                  <c:v>1</c:v>
                </c:pt>
                <c:pt idx="13904">
                  <c:v>1</c:v>
                </c:pt>
                <c:pt idx="13905">
                  <c:v>1</c:v>
                </c:pt>
                <c:pt idx="13906">
                  <c:v>1</c:v>
                </c:pt>
                <c:pt idx="13907">
                  <c:v>1</c:v>
                </c:pt>
                <c:pt idx="13908">
                  <c:v>1</c:v>
                </c:pt>
                <c:pt idx="13909">
                  <c:v>1</c:v>
                </c:pt>
                <c:pt idx="13910">
                  <c:v>1</c:v>
                </c:pt>
                <c:pt idx="13911">
                  <c:v>1</c:v>
                </c:pt>
                <c:pt idx="13912">
                  <c:v>1</c:v>
                </c:pt>
                <c:pt idx="13913">
                  <c:v>1</c:v>
                </c:pt>
                <c:pt idx="13914">
                  <c:v>1</c:v>
                </c:pt>
                <c:pt idx="13915">
                  <c:v>1</c:v>
                </c:pt>
                <c:pt idx="13916">
                  <c:v>1</c:v>
                </c:pt>
                <c:pt idx="13917">
                  <c:v>1</c:v>
                </c:pt>
                <c:pt idx="13918">
                  <c:v>1</c:v>
                </c:pt>
                <c:pt idx="13919">
                  <c:v>1</c:v>
                </c:pt>
                <c:pt idx="13920">
                  <c:v>1</c:v>
                </c:pt>
                <c:pt idx="13921">
                  <c:v>1</c:v>
                </c:pt>
                <c:pt idx="13922">
                  <c:v>1</c:v>
                </c:pt>
                <c:pt idx="13923">
                  <c:v>1</c:v>
                </c:pt>
                <c:pt idx="13924">
                  <c:v>0.66666666699999999</c:v>
                </c:pt>
                <c:pt idx="13925">
                  <c:v>1</c:v>
                </c:pt>
                <c:pt idx="13926">
                  <c:v>1</c:v>
                </c:pt>
                <c:pt idx="13927">
                  <c:v>1</c:v>
                </c:pt>
                <c:pt idx="13928">
                  <c:v>1</c:v>
                </c:pt>
                <c:pt idx="13929">
                  <c:v>1</c:v>
                </c:pt>
                <c:pt idx="13930">
                  <c:v>1</c:v>
                </c:pt>
                <c:pt idx="13931">
                  <c:v>1</c:v>
                </c:pt>
                <c:pt idx="13932">
                  <c:v>1</c:v>
                </c:pt>
                <c:pt idx="13933">
                  <c:v>1</c:v>
                </c:pt>
                <c:pt idx="13934">
                  <c:v>1</c:v>
                </c:pt>
                <c:pt idx="13935">
                  <c:v>1</c:v>
                </c:pt>
                <c:pt idx="13936">
                  <c:v>1</c:v>
                </c:pt>
                <c:pt idx="13937">
                  <c:v>1</c:v>
                </c:pt>
                <c:pt idx="13938">
                  <c:v>1</c:v>
                </c:pt>
                <c:pt idx="13939">
                  <c:v>1</c:v>
                </c:pt>
                <c:pt idx="13940">
                  <c:v>1</c:v>
                </c:pt>
                <c:pt idx="13941">
                  <c:v>1</c:v>
                </c:pt>
                <c:pt idx="13942">
                  <c:v>1</c:v>
                </c:pt>
                <c:pt idx="13943">
                  <c:v>1</c:v>
                </c:pt>
                <c:pt idx="13944">
                  <c:v>1</c:v>
                </c:pt>
                <c:pt idx="13945">
                  <c:v>1</c:v>
                </c:pt>
                <c:pt idx="13946">
                  <c:v>1</c:v>
                </c:pt>
                <c:pt idx="13947">
                  <c:v>1</c:v>
                </c:pt>
                <c:pt idx="13948">
                  <c:v>1</c:v>
                </c:pt>
                <c:pt idx="13949">
                  <c:v>1</c:v>
                </c:pt>
                <c:pt idx="13950">
                  <c:v>1</c:v>
                </c:pt>
                <c:pt idx="13951">
                  <c:v>1</c:v>
                </c:pt>
                <c:pt idx="13952">
                  <c:v>1</c:v>
                </c:pt>
                <c:pt idx="13953">
                  <c:v>1</c:v>
                </c:pt>
                <c:pt idx="13954">
                  <c:v>1</c:v>
                </c:pt>
                <c:pt idx="13955">
                  <c:v>1</c:v>
                </c:pt>
                <c:pt idx="13956">
                  <c:v>1</c:v>
                </c:pt>
                <c:pt idx="13957">
                  <c:v>1</c:v>
                </c:pt>
                <c:pt idx="13958">
                  <c:v>1</c:v>
                </c:pt>
                <c:pt idx="13959">
                  <c:v>1</c:v>
                </c:pt>
                <c:pt idx="13960">
                  <c:v>1</c:v>
                </c:pt>
                <c:pt idx="13961">
                  <c:v>1</c:v>
                </c:pt>
                <c:pt idx="13962">
                  <c:v>1</c:v>
                </c:pt>
                <c:pt idx="13963">
                  <c:v>1</c:v>
                </c:pt>
                <c:pt idx="13964">
                  <c:v>1</c:v>
                </c:pt>
                <c:pt idx="13965">
                  <c:v>1</c:v>
                </c:pt>
                <c:pt idx="13966">
                  <c:v>1</c:v>
                </c:pt>
                <c:pt idx="13967">
                  <c:v>1</c:v>
                </c:pt>
                <c:pt idx="13968">
                  <c:v>1</c:v>
                </c:pt>
                <c:pt idx="13969">
                  <c:v>1</c:v>
                </c:pt>
                <c:pt idx="13970">
                  <c:v>1</c:v>
                </c:pt>
                <c:pt idx="13971">
                  <c:v>1</c:v>
                </c:pt>
                <c:pt idx="13972">
                  <c:v>1</c:v>
                </c:pt>
                <c:pt idx="13973">
                  <c:v>1</c:v>
                </c:pt>
                <c:pt idx="13974">
                  <c:v>1</c:v>
                </c:pt>
                <c:pt idx="13975">
                  <c:v>1</c:v>
                </c:pt>
                <c:pt idx="13976">
                  <c:v>1</c:v>
                </c:pt>
                <c:pt idx="13977">
                  <c:v>1</c:v>
                </c:pt>
                <c:pt idx="13978">
                  <c:v>1</c:v>
                </c:pt>
                <c:pt idx="13979">
                  <c:v>1</c:v>
                </c:pt>
                <c:pt idx="13980">
                  <c:v>1</c:v>
                </c:pt>
                <c:pt idx="13981">
                  <c:v>1</c:v>
                </c:pt>
                <c:pt idx="13982">
                  <c:v>1</c:v>
                </c:pt>
                <c:pt idx="13983">
                  <c:v>1</c:v>
                </c:pt>
                <c:pt idx="13984">
                  <c:v>1</c:v>
                </c:pt>
                <c:pt idx="13985">
                  <c:v>1</c:v>
                </c:pt>
                <c:pt idx="13986">
                  <c:v>1</c:v>
                </c:pt>
                <c:pt idx="13987">
                  <c:v>1</c:v>
                </c:pt>
                <c:pt idx="13988">
                  <c:v>1</c:v>
                </c:pt>
                <c:pt idx="13989">
                  <c:v>1</c:v>
                </c:pt>
                <c:pt idx="13990">
                  <c:v>1</c:v>
                </c:pt>
                <c:pt idx="13991">
                  <c:v>1</c:v>
                </c:pt>
                <c:pt idx="13992">
                  <c:v>1</c:v>
                </c:pt>
                <c:pt idx="13993">
                  <c:v>1</c:v>
                </c:pt>
                <c:pt idx="13994">
                  <c:v>1</c:v>
                </c:pt>
                <c:pt idx="13995">
                  <c:v>1</c:v>
                </c:pt>
                <c:pt idx="13996">
                  <c:v>1</c:v>
                </c:pt>
                <c:pt idx="13997">
                  <c:v>1</c:v>
                </c:pt>
                <c:pt idx="13998">
                  <c:v>1</c:v>
                </c:pt>
                <c:pt idx="13999">
                  <c:v>1</c:v>
                </c:pt>
                <c:pt idx="14000">
                  <c:v>1</c:v>
                </c:pt>
                <c:pt idx="14001">
                  <c:v>1</c:v>
                </c:pt>
                <c:pt idx="14002">
                  <c:v>1</c:v>
                </c:pt>
                <c:pt idx="14003">
                  <c:v>1</c:v>
                </c:pt>
                <c:pt idx="14004">
                  <c:v>1</c:v>
                </c:pt>
                <c:pt idx="14005">
                  <c:v>1</c:v>
                </c:pt>
                <c:pt idx="14006">
                  <c:v>1</c:v>
                </c:pt>
                <c:pt idx="14007">
                  <c:v>1</c:v>
                </c:pt>
                <c:pt idx="14008">
                  <c:v>1</c:v>
                </c:pt>
                <c:pt idx="14009">
                  <c:v>1</c:v>
                </c:pt>
                <c:pt idx="14010">
                  <c:v>1</c:v>
                </c:pt>
                <c:pt idx="14011">
                  <c:v>1</c:v>
                </c:pt>
                <c:pt idx="14012">
                  <c:v>1</c:v>
                </c:pt>
                <c:pt idx="14013">
                  <c:v>1</c:v>
                </c:pt>
                <c:pt idx="14014">
                  <c:v>1</c:v>
                </c:pt>
                <c:pt idx="14015">
                  <c:v>1</c:v>
                </c:pt>
                <c:pt idx="14016">
                  <c:v>1</c:v>
                </c:pt>
                <c:pt idx="14017">
                  <c:v>1</c:v>
                </c:pt>
                <c:pt idx="14018">
                  <c:v>1</c:v>
                </c:pt>
                <c:pt idx="14019">
                  <c:v>1</c:v>
                </c:pt>
                <c:pt idx="14020">
                  <c:v>1</c:v>
                </c:pt>
                <c:pt idx="14021">
                  <c:v>1</c:v>
                </c:pt>
                <c:pt idx="14022">
                  <c:v>1</c:v>
                </c:pt>
                <c:pt idx="14023">
                  <c:v>1</c:v>
                </c:pt>
                <c:pt idx="14024">
                  <c:v>1</c:v>
                </c:pt>
                <c:pt idx="14025">
                  <c:v>1</c:v>
                </c:pt>
                <c:pt idx="14026">
                  <c:v>0.5</c:v>
                </c:pt>
                <c:pt idx="14027">
                  <c:v>1</c:v>
                </c:pt>
                <c:pt idx="14028">
                  <c:v>1</c:v>
                </c:pt>
                <c:pt idx="14029">
                  <c:v>1</c:v>
                </c:pt>
                <c:pt idx="14030">
                  <c:v>1</c:v>
                </c:pt>
                <c:pt idx="14031">
                  <c:v>1</c:v>
                </c:pt>
                <c:pt idx="14032">
                  <c:v>1</c:v>
                </c:pt>
                <c:pt idx="14033">
                  <c:v>1</c:v>
                </c:pt>
                <c:pt idx="14034">
                  <c:v>1</c:v>
                </c:pt>
                <c:pt idx="14035">
                  <c:v>1</c:v>
                </c:pt>
                <c:pt idx="14036">
                  <c:v>1</c:v>
                </c:pt>
                <c:pt idx="14037">
                  <c:v>1</c:v>
                </c:pt>
                <c:pt idx="14038">
                  <c:v>1</c:v>
                </c:pt>
                <c:pt idx="14039">
                  <c:v>1</c:v>
                </c:pt>
                <c:pt idx="14040">
                  <c:v>1</c:v>
                </c:pt>
                <c:pt idx="14041">
                  <c:v>1</c:v>
                </c:pt>
                <c:pt idx="14042">
                  <c:v>1</c:v>
                </c:pt>
                <c:pt idx="14043">
                  <c:v>1</c:v>
                </c:pt>
                <c:pt idx="14044">
                  <c:v>1</c:v>
                </c:pt>
                <c:pt idx="14045">
                  <c:v>1</c:v>
                </c:pt>
                <c:pt idx="14046">
                  <c:v>1</c:v>
                </c:pt>
                <c:pt idx="14047">
                  <c:v>1</c:v>
                </c:pt>
                <c:pt idx="14048">
                  <c:v>1</c:v>
                </c:pt>
                <c:pt idx="14049">
                  <c:v>1</c:v>
                </c:pt>
                <c:pt idx="14050">
                  <c:v>1</c:v>
                </c:pt>
                <c:pt idx="14051">
                  <c:v>1</c:v>
                </c:pt>
                <c:pt idx="14052">
                  <c:v>1</c:v>
                </c:pt>
                <c:pt idx="14053">
                  <c:v>1</c:v>
                </c:pt>
                <c:pt idx="14054">
                  <c:v>1</c:v>
                </c:pt>
                <c:pt idx="14055">
                  <c:v>1</c:v>
                </c:pt>
                <c:pt idx="14056">
                  <c:v>1</c:v>
                </c:pt>
                <c:pt idx="14057">
                  <c:v>1</c:v>
                </c:pt>
                <c:pt idx="14058">
                  <c:v>1</c:v>
                </c:pt>
                <c:pt idx="14059">
                  <c:v>1</c:v>
                </c:pt>
                <c:pt idx="14060">
                  <c:v>1</c:v>
                </c:pt>
                <c:pt idx="14061">
                  <c:v>1</c:v>
                </c:pt>
                <c:pt idx="14062">
                  <c:v>1</c:v>
                </c:pt>
                <c:pt idx="14063">
                  <c:v>1</c:v>
                </c:pt>
                <c:pt idx="14064">
                  <c:v>1</c:v>
                </c:pt>
                <c:pt idx="14065">
                  <c:v>1</c:v>
                </c:pt>
                <c:pt idx="14066">
                  <c:v>1</c:v>
                </c:pt>
                <c:pt idx="14067">
                  <c:v>1</c:v>
                </c:pt>
                <c:pt idx="14068">
                  <c:v>1</c:v>
                </c:pt>
                <c:pt idx="14069">
                  <c:v>1</c:v>
                </c:pt>
                <c:pt idx="14070">
                  <c:v>1</c:v>
                </c:pt>
                <c:pt idx="14071">
                  <c:v>1</c:v>
                </c:pt>
                <c:pt idx="14072">
                  <c:v>1</c:v>
                </c:pt>
                <c:pt idx="14073">
                  <c:v>1</c:v>
                </c:pt>
                <c:pt idx="14074">
                  <c:v>1</c:v>
                </c:pt>
                <c:pt idx="14075">
                  <c:v>1</c:v>
                </c:pt>
                <c:pt idx="14076">
                  <c:v>1</c:v>
                </c:pt>
                <c:pt idx="14077">
                  <c:v>1</c:v>
                </c:pt>
                <c:pt idx="14078">
                  <c:v>1</c:v>
                </c:pt>
                <c:pt idx="14079">
                  <c:v>1</c:v>
                </c:pt>
                <c:pt idx="14080">
                  <c:v>1</c:v>
                </c:pt>
                <c:pt idx="14081">
                  <c:v>1</c:v>
                </c:pt>
                <c:pt idx="14082">
                  <c:v>1</c:v>
                </c:pt>
                <c:pt idx="14083">
                  <c:v>1</c:v>
                </c:pt>
                <c:pt idx="14084">
                  <c:v>1</c:v>
                </c:pt>
                <c:pt idx="14085">
                  <c:v>1</c:v>
                </c:pt>
                <c:pt idx="14086">
                  <c:v>1</c:v>
                </c:pt>
                <c:pt idx="14087">
                  <c:v>1</c:v>
                </c:pt>
                <c:pt idx="14088">
                  <c:v>1</c:v>
                </c:pt>
                <c:pt idx="14089">
                  <c:v>1</c:v>
                </c:pt>
                <c:pt idx="14090">
                  <c:v>1</c:v>
                </c:pt>
                <c:pt idx="14091">
                  <c:v>1</c:v>
                </c:pt>
                <c:pt idx="14092">
                  <c:v>1</c:v>
                </c:pt>
                <c:pt idx="14093">
                  <c:v>1</c:v>
                </c:pt>
                <c:pt idx="14094">
                  <c:v>1</c:v>
                </c:pt>
                <c:pt idx="14095">
                  <c:v>1</c:v>
                </c:pt>
                <c:pt idx="14096">
                  <c:v>1</c:v>
                </c:pt>
                <c:pt idx="14097">
                  <c:v>1</c:v>
                </c:pt>
                <c:pt idx="14098">
                  <c:v>1</c:v>
                </c:pt>
                <c:pt idx="14099">
                  <c:v>1</c:v>
                </c:pt>
                <c:pt idx="14100">
                  <c:v>1</c:v>
                </c:pt>
                <c:pt idx="14101">
                  <c:v>1</c:v>
                </c:pt>
                <c:pt idx="14102">
                  <c:v>1</c:v>
                </c:pt>
                <c:pt idx="14103">
                  <c:v>1</c:v>
                </c:pt>
                <c:pt idx="14104">
                  <c:v>1</c:v>
                </c:pt>
                <c:pt idx="14105">
                  <c:v>1</c:v>
                </c:pt>
                <c:pt idx="14106">
                  <c:v>1</c:v>
                </c:pt>
                <c:pt idx="14107">
                  <c:v>1</c:v>
                </c:pt>
                <c:pt idx="14108">
                  <c:v>1</c:v>
                </c:pt>
                <c:pt idx="14109">
                  <c:v>1</c:v>
                </c:pt>
                <c:pt idx="14110">
                  <c:v>1</c:v>
                </c:pt>
                <c:pt idx="14111">
                  <c:v>1</c:v>
                </c:pt>
                <c:pt idx="14112">
                  <c:v>1</c:v>
                </c:pt>
                <c:pt idx="14113">
                  <c:v>1</c:v>
                </c:pt>
                <c:pt idx="14114">
                  <c:v>0.75</c:v>
                </c:pt>
                <c:pt idx="14115">
                  <c:v>1</c:v>
                </c:pt>
                <c:pt idx="14116">
                  <c:v>1</c:v>
                </c:pt>
                <c:pt idx="14117">
                  <c:v>1</c:v>
                </c:pt>
                <c:pt idx="14118">
                  <c:v>1</c:v>
                </c:pt>
                <c:pt idx="14119">
                  <c:v>1</c:v>
                </c:pt>
                <c:pt idx="14120">
                  <c:v>1</c:v>
                </c:pt>
                <c:pt idx="14121">
                  <c:v>1</c:v>
                </c:pt>
                <c:pt idx="14122">
                  <c:v>1</c:v>
                </c:pt>
                <c:pt idx="14123">
                  <c:v>1</c:v>
                </c:pt>
                <c:pt idx="14124">
                  <c:v>1</c:v>
                </c:pt>
                <c:pt idx="14125">
                  <c:v>1</c:v>
                </c:pt>
                <c:pt idx="14126">
                  <c:v>1</c:v>
                </c:pt>
                <c:pt idx="14127">
                  <c:v>1</c:v>
                </c:pt>
                <c:pt idx="14128">
                  <c:v>1</c:v>
                </c:pt>
                <c:pt idx="14129">
                  <c:v>1</c:v>
                </c:pt>
                <c:pt idx="14130">
                  <c:v>1</c:v>
                </c:pt>
                <c:pt idx="14131">
                  <c:v>1</c:v>
                </c:pt>
                <c:pt idx="14132">
                  <c:v>1</c:v>
                </c:pt>
                <c:pt idx="14133">
                  <c:v>1</c:v>
                </c:pt>
                <c:pt idx="14134">
                  <c:v>1</c:v>
                </c:pt>
                <c:pt idx="14135">
                  <c:v>1</c:v>
                </c:pt>
                <c:pt idx="14136">
                  <c:v>1</c:v>
                </c:pt>
                <c:pt idx="14137">
                  <c:v>1</c:v>
                </c:pt>
                <c:pt idx="14138">
                  <c:v>1</c:v>
                </c:pt>
                <c:pt idx="14139">
                  <c:v>1</c:v>
                </c:pt>
                <c:pt idx="14140">
                  <c:v>1</c:v>
                </c:pt>
                <c:pt idx="14141">
                  <c:v>1</c:v>
                </c:pt>
                <c:pt idx="14142">
                  <c:v>1</c:v>
                </c:pt>
                <c:pt idx="14143">
                  <c:v>1</c:v>
                </c:pt>
                <c:pt idx="14144">
                  <c:v>1</c:v>
                </c:pt>
                <c:pt idx="14145">
                  <c:v>1</c:v>
                </c:pt>
                <c:pt idx="14146">
                  <c:v>1</c:v>
                </c:pt>
                <c:pt idx="14147">
                  <c:v>1</c:v>
                </c:pt>
                <c:pt idx="14148">
                  <c:v>1</c:v>
                </c:pt>
                <c:pt idx="14149">
                  <c:v>1</c:v>
                </c:pt>
                <c:pt idx="14150">
                  <c:v>1</c:v>
                </c:pt>
                <c:pt idx="14151">
                  <c:v>1</c:v>
                </c:pt>
                <c:pt idx="14152">
                  <c:v>1</c:v>
                </c:pt>
                <c:pt idx="14153">
                  <c:v>1</c:v>
                </c:pt>
                <c:pt idx="14154">
                  <c:v>1</c:v>
                </c:pt>
                <c:pt idx="14155">
                  <c:v>1</c:v>
                </c:pt>
                <c:pt idx="14156">
                  <c:v>1</c:v>
                </c:pt>
                <c:pt idx="14157">
                  <c:v>0.5</c:v>
                </c:pt>
                <c:pt idx="14158">
                  <c:v>1</c:v>
                </c:pt>
                <c:pt idx="14159">
                  <c:v>1</c:v>
                </c:pt>
                <c:pt idx="14160">
                  <c:v>1</c:v>
                </c:pt>
                <c:pt idx="14161">
                  <c:v>0.75</c:v>
                </c:pt>
                <c:pt idx="14162">
                  <c:v>1</c:v>
                </c:pt>
                <c:pt idx="14163">
                  <c:v>1</c:v>
                </c:pt>
                <c:pt idx="14164">
                  <c:v>1</c:v>
                </c:pt>
                <c:pt idx="14165">
                  <c:v>1</c:v>
                </c:pt>
                <c:pt idx="14166">
                  <c:v>1</c:v>
                </c:pt>
                <c:pt idx="14167">
                  <c:v>1</c:v>
                </c:pt>
                <c:pt idx="14168">
                  <c:v>1</c:v>
                </c:pt>
                <c:pt idx="14169">
                  <c:v>1</c:v>
                </c:pt>
                <c:pt idx="14170">
                  <c:v>1</c:v>
                </c:pt>
                <c:pt idx="14171">
                  <c:v>1</c:v>
                </c:pt>
                <c:pt idx="14172">
                  <c:v>1</c:v>
                </c:pt>
                <c:pt idx="14173">
                  <c:v>1</c:v>
                </c:pt>
                <c:pt idx="14174">
                  <c:v>1</c:v>
                </c:pt>
                <c:pt idx="14175">
                  <c:v>1</c:v>
                </c:pt>
                <c:pt idx="14176">
                  <c:v>1</c:v>
                </c:pt>
                <c:pt idx="14177">
                  <c:v>1</c:v>
                </c:pt>
                <c:pt idx="14178">
                  <c:v>1</c:v>
                </c:pt>
                <c:pt idx="14179">
                  <c:v>1</c:v>
                </c:pt>
                <c:pt idx="14180">
                  <c:v>1</c:v>
                </c:pt>
                <c:pt idx="14181">
                  <c:v>1</c:v>
                </c:pt>
                <c:pt idx="14182">
                  <c:v>1</c:v>
                </c:pt>
                <c:pt idx="14183">
                  <c:v>1</c:v>
                </c:pt>
                <c:pt idx="14184">
                  <c:v>1</c:v>
                </c:pt>
                <c:pt idx="14185">
                  <c:v>1</c:v>
                </c:pt>
                <c:pt idx="14186">
                  <c:v>1</c:v>
                </c:pt>
                <c:pt idx="14187">
                  <c:v>1</c:v>
                </c:pt>
                <c:pt idx="14188">
                  <c:v>1</c:v>
                </c:pt>
                <c:pt idx="14189">
                  <c:v>1</c:v>
                </c:pt>
                <c:pt idx="14190">
                  <c:v>1</c:v>
                </c:pt>
                <c:pt idx="14191">
                  <c:v>1</c:v>
                </c:pt>
                <c:pt idx="14192">
                  <c:v>1</c:v>
                </c:pt>
                <c:pt idx="14193">
                  <c:v>1</c:v>
                </c:pt>
                <c:pt idx="14194">
                  <c:v>1</c:v>
                </c:pt>
                <c:pt idx="14195">
                  <c:v>1</c:v>
                </c:pt>
                <c:pt idx="14196">
                  <c:v>1</c:v>
                </c:pt>
                <c:pt idx="14197">
                  <c:v>1</c:v>
                </c:pt>
                <c:pt idx="14198">
                  <c:v>1</c:v>
                </c:pt>
                <c:pt idx="14199">
                  <c:v>1</c:v>
                </c:pt>
                <c:pt idx="14200">
                  <c:v>1</c:v>
                </c:pt>
                <c:pt idx="14201">
                  <c:v>1</c:v>
                </c:pt>
                <c:pt idx="14202">
                  <c:v>1</c:v>
                </c:pt>
                <c:pt idx="14203">
                  <c:v>1</c:v>
                </c:pt>
                <c:pt idx="14204">
                  <c:v>1</c:v>
                </c:pt>
                <c:pt idx="14205">
                  <c:v>1</c:v>
                </c:pt>
                <c:pt idx="14206">
                  <c:v>1</c:v>
                </c:pt>
                <c:pt idx="14207">
                  <c:v>1</c:v>
                </c:pt>
                <c:pt idx="14208">
                  <c:v>1</c:v>
                </c:pt>
                <c:pt idx="14209">
                  <c:v>1</c:v>
                </c:pt>
                <c:pt idx="14210">
                  <c:v>1</c:v>
                </c:pt>
                <c:pt idx="14211">
                  <c:v>1</c:v>
                </c:pt>
                <c:pt idx="14212">
                  <c:v>1</c:v>
                </c:pt>
                <c:pt idx="14213">
                  <c:v>1</c:v>
                </c:pt>
                <c:pt idx="14214">
                  <c:v>1</c:v>
                </c:pt>
                <c:pt idx="14215">
                  <c:v>1</c:v>
                </c:pt>
                <c:pt idx="14216">
                  <c:v>1</c:v>
                </c:pt>
                <c:pt idx="14217">
                  <c:v>1</c:v>
                </c:pt>
                <c:pt idx="14218">
                  <c:v>1</c:v>
                </c:pt>
                <c:pt idx="14219">
                  <c:v>1</c:v>
                </c:pt>
                <c:pt idx="14220">
                  <c:v>1</c:v>
                </c:pt>
                <c:pt idx="14221">
                  <c:v>1</c:v>
                </c:pt>
                <c:pt idx="14222">
                  <c:v>1</c:v>
                </c:pt>
                <c:pt idx="14223">
                  <c:v>1</c:v>
                </c:pt>
                <c:pt idx="14224">
                  <c:v>1</c:v>
                </c:pt>
                <c:pt idx="14225">
                  <c:v>1</c:v>
                </c:pt>
                <c:pt idx="14226">
                  <c:v>1</c:v>
                </c:pt>
                <c:pt idx="14227">
                  <c:v>1</c:v>
                </c:pt>
                <c:pt idx="14228">
                  <c:v>1</c:v>
                </c:pt>
                <c:pt idx="14229">
                  <c:v>1</c:v>
                </c:pt>
                <c:pt idx="14230">
                  <c:v>1</c:v>
                </c:pt>
                <c:pt idx="14231">
                  <c:v>1</c:v>
                </c:pt>
                <c:pt idx="14232">
                  <c:v>1</c:v>
                </c:pt>
                <c:pt idx="14233">
                  <c:v>1</c:v>
                </c:pt>
                <c:pt idx="14234">
                  <c:v>1</c:v>
                </c:pt>
                <c:pt idx="14235">
                  <c:v>1</c:v>
                </c:pt>
                <c:pt idx="14236">
                  <c:v>1</c:v>
                </c:pt>
                <c:pt idx="14237">
                  <c:v>1</c:v>
                </c:pt>
                <c:pt idx="14238">
                  <c:v>1</c:v>
                </c:pt>
                <c:pt idx="14239">
                  <c:v>1</c:v>
                </c:pt>
                <c:pt idx="14240">
                  <c:v>1</c:v>
                </c:pt>
                <c:pt idx="14241">
                  <c:v>1</c:v>
                </c:pt>
                <c:pt idx="14242">
                  <c:v>1</c:v>
                </c:pt>
                <c:pt idx="14243">
                  <c:v>1</c:v>
                </c:pt>
                <c:pt idx="14244">
                  <c:v>1</c:v>
                </c:pt>
                <c:pt idx="14245">
                  <c:v>1</c:v>
                </c:pt>
                <c:pt idx="14246">
                  <c:v>1</c:v>
                </c:pt>
                <c:pt idx="14247">
                  <c:v>1</c:v>
                </c:pt>
                <c:pt idx="14248">
                  <c:v>1</c:v>
                </c:pt>
                <c:pt idx="14249">
                  <c:v>1</c:v>
                </c:pt>
                <c:pt idx="14250">
                  <c:v>1</c:v>
                </c:pt>
                <c:pt idx="14251">
                  <c:v>1</c:v>
                </c:pt>
                <c:pt idx="14252">
                  <c:v>1</c:v>
                </c:pt>
                <c:pt idx="14253">
                  <c:v>1</c:v>
                </c:pt>
                <c:pt idx="14254">
                  <c:v>1</c:v>
                </c:pt>
                <c:pt idx="14255">
                  <c:v>1</c:v>
                </c:pt>
                <c:pt idx="14256">
                  <c:v>1</c:v>
                </c:pt>
                <c:pt idx="14257">
                  <c:v>1</c:v>
                </c:pt>
                <c:pt idx="14258">
                  <c:v>1</c:v>
                </c:pt>
                <c:pt idx="14259">
                  <c:v>1</c:v>
                </c:pt>
                <c:pt idx="14260">
                  <c:v>1</c:v>
                </c:pt>
                <c:pt idx="14261">
                  <c:v>1</c:v>
                </c:pt>
                <c:pt idx="14262">
                  <c:v>1</c:v>
                </c:pt>
                <c:pt idx="14263">
                  <c:v>1</c:v>
                </c:pt>
                <c:pt idx="14264">
                  <c:v>1</c:v>
                </c:pt>
                <c:pt idx="14265">
                  <c:v>1</c:v>
                </c:pt>
                <c:pt idx="14266">
                  <c:v>1</c:v>
                </c:pt>
                <c:pt idx="14267">
                  <c:v>1</c:v>
                </c:pt>
                <c:pt idx="14268">
                  <c:v>1</c:v>
                </c:pt>
                <c:pt idx="14269">
                  <c:v>1</c:v>
                </c:pt>
                <c:pt idx="14270">
                  <c:v>1</c:v>
                </c:pt>
                <c:pt idx="14271">
                  <c:v>1</c:v>
                </c:pt>
                <c:pt idx="14272">
                  <c:v>1</c:v>
                </c:pt>
                <c:pt idx="14273">
                  <c:v>1</c:v>
                </c:pt>
                <c:pt idx="14274">
                  <c:v>1</c:v>
                </c:pt>
                <c:pt idx="14275">
                  <c:v>1</c:v>
                </c:pt>
                <c:pt idx="14276">
                  <c:v>1</c:v>
                </c:pt>
                <c:pt idx="14277">
                  <c:v>1</c:v>
                </c:pt>
                <c:pt idx="14278">
                  <c:v>1</c:v>
                </c:pt>
                <c:pt idx="14279">
                  <c:v>1</c:v>
                </c:pt>
                <c:pt idx="14280">
                  <c:v>1</c:v>
                </c:pt>
                <c:pt idx="14281">
                  <c:v>1</c:v>
                </c:pt>
                <c:pt idx="14282">
                  <c:v>1</c:v>
                </c:pt>
                <c:pt idx="14283">
                  <c:v>1</c:v>
                </c:pt>
                <c:pt idx="14284">
                  <c:v>1</c:v>
                </c:pt>
                <c:pt idx="14285">
                  <c:v>0.5</c:v>
                </c:pt>
                <c:pt idx="14286">
                  <c:v>1</c:v>
                </c:pt>
                <c:pt idx="14287">
                  <c:v>1</c:v>
                </c:pt>
                <c:pt idx="14288">
                  <c:v>1</c:v>
                </c:pt>
                <c:pt idx="14289">
                  <c:v>1</c:v>
                </c:pt>
                <c:pt idx="14290">
                  <c:v>1</c:v>
                </c:pt>
                <c:pt idx="14291">
                  <c:v>1</c:v>
                </c:pt>
                <c:pt idx="14292">
                  <c:v>1</c:v>
                </c:pt>
                <c:pt idx="14293">
                  <c:v>1</c:v>
                </c:pt>
                <c:pt idx="14294">
                  <c:v>1</c:v>
                </c:pt>
                <c:pt idx="14295">
                  <c:v>1</c:v>
                </c:pt>
                <c:pt idx="14296">
                  <c:v>1</c:v>
                </c:pt>
                <c:pt idx="14297">
                  <c:v>1</c:v>
                </c:pt>
                <c:pt idx="14298">
                  <c:v>1</c:v>
                </c:pt>
                <c:pt idx="14299">
                  <c:v>1</c:v>
                </c:pt>
                <c:pt idx="14300">
                  <c:v>1</c:v>
                </c:pt>
                <c:pt idx="14301">
                  <c:v>1</c:v>
                </c:pt>
                <c:pt idx="14302">
                  <c:v>1</c:v>
                </c:pt>
                <c:pt idx="14303">
                  <c:v>1</c:v>
                </c:pt>
                <c:pt idx="14304">
                  <c:v>1</c:v>
                </c:pt>
                <c:pt idx="14305">
                  <c:v>1</c:v>
                </c:pt>
                <c:pt idx="14306">
                  <c:v>1</c:v>
                </c:pt>
                <c:pt idx="14307">
                  <c:v>1</c:v>
                </c:pt>
                <c:pt idx="14308">
                  <c:v>1</c:v>
                </c:pt>
                <c:pt idx="14309">
                  <c:v>1</c:v>
                </c:pt>
                <c:pt idx="14310">
                  <c:v>1</c:v>
                </c:pt>
                <c:pt idx="14311">
                  <c:v>1</c:v>
                </c:pt>
                <c:pt idx="14312">
                  <c:v>1</c:v>
                </c:pt>
                <c:pt idx="14313">
                  <c:v>1</c:v>
                </c:pt>
                <c:pt idx="14314">
                  <c:v>1</c:v>
                </c:pt>
                <c:pt idx="14315">
                  <c:v>1</c:v>
                </c:pt>
                <c:pt idx="14316">
                  <c:v>1</c:v>
                </c:pt>
                <c:pt idx="14317">
                  <c:v>1</c:v>
                </c:pt>
                <c:pt idx="14318">
                  <c:v>1</c:v>
                </c:pt>
                <c:pt idx="14319">
                  <c:v>1</c:v>
                </c:pt>
                <c:pt idx="14320">
                  <c:v>1</c:v>
                </c:pt>
                <c:pt idx="14321">
                  <c:v>1</c:v>
                </c:pt>
                <c:pt idx="14322">
                  <c:v>1</c:v>
                </c:pt>
                <c:pt idx="14323">
                  <c:v>1</c:v>
                </c:pt>
                <c:pt idx="14324">
                  <c:v>1</c:v>
                </c:pt>
                <c:pt idx="14325">
                  <c:v>1</c:v>
                </c:pt>
                <c:pt idx="14326">
                  <c:v>1</c:v>
                </c:pt>
                <c:pt idx="14327">
                  <c:v>1</c:v>
                </c:pt>
                <c:pt idx="14328">
                  <c:v>1</c:v>
                </c:pt>
                <c:pt idx="14329">
                  <c:v>1</c:v>
                </c:pt>
                <c:pt idx="14330">
                  <c:v>1</c:v>
                </c:pt>
                <c:pt idx="14331">
                  <c:v>1</c:v>
                </c:pt>
                <c:pt idx="14332">
                  <c:v>1</c:v>
                </c:pt>
                <c:pt idx="14333">
                  <c:v>1</c:v>
                </c:pt>
                <c:pt idx="14334">
                  <c:v>1</c:v>
                </c:pt>
                <c:pt idx="14335">
                  <c:v>1</c:v>
                </c:pt>
                <c:pt idx="14336">
                  <c:v>1</c:v>
                </c:pt>
                <c:pt idx="14337">
                  <c:v>1</c:v>
                </c:pt>
                <c:pt idx="14338">
                  <c:v>1</c:v>
                </c:pt>
                <c:pt idx="14339">
                  <c:v>1</c:v>
                </c:pt>
                <c:pt idx="14340">
                  <c:v>1</c:v>
                </c:pt>
                <c:pt idx="14341">
                  <c:v>1</c:v>
                </c:pt>
                <c:pt idx="14342">
                  <c:v>1</c:v>
                </c:pt>
                <c:pt idx="14343">
                  <c:v>1</c:v>
                </c:pt>
                <c:pt idx="14344">
                  <c:v>1</c:v>
                </c:pt>
                <c:pt idx="14345">
                  <c:v>1</c:v>
                </c:pt>
                <c:pt idx="14346">
                  <c:v>1</c:v>
                </c:pt>
                <c:pt idx="14347">
                  <c:v>1</c:v>
                </c:pt>
                <c:pt idx="14348">
                  <c:v>1</c:v>
                </c:pt>
                <c:pt idx="14349">
                  <c:v>1</c:v>
                </c:pt>
                <c:pt idx="14350">
                  <c:v>0.25</c:v>
                </c:pt>
                <c:pt idx="14351">
                  <c:v>1</c:v>
                </c:pt>
                <c:pt idx="14352">
                  <c:v>1</c:v>
                </c:pt>
                <c:pt idx="14353">
                  <c:v>1</c:v>
                </c:pt>
                <c:pt idx="14354">
                  <c:v>1</c:v>
                </c:pt>
                <c:pt idx="14355">
                  <c:v>1</c:v>
                </c:pt>
                <c:pt idx="14356">
                  <c:v>1</c:v>
                </c:pt>
                <c:pt idx="14357">
                  <c:v>1</c:v>
                </c:pt>
                <c:pt idx="14358">
                  <c:v>1</c:v>
                </c:pt>
                <c:pt idx="14359">
                  <c:v>1</c:v>
                </c:pt>
                <c:pt idx="14360">
                  <c:v>1</c:v>
                </c:pt>
                <c:pt idx="14361">
                  <c:v>1</c:v>
                </c:pt>
                <c:pt idx="14362">
                  <c:v>1</c:v>
                </c:pt>
                <c:pt idx="14363">
                  <c:v>1</c:v>
                </c:pt>
                <c:pt idx="14364">
                  <c:v>1</c:v>
                </c:pt>
                <c:pt idx="14365">
                  <c:v>1</c:v>
                </c:pt>
                <c:pt idx="14366">
                  <c:v>1</c:v>
                </c:pt>
                <c:pt idx="14367">
                  <c:v>1</c:v>
                </c:pt>
                <c:pt idx="14368">
                  <c:v>1</c:v>
                </c:pt>
                <c:pt idx="14369">
                  <c:v>1</c:v>
                </c:pt>
                <c:pt idx="14370">
                  <c:v>1</c:v>
                </c:pt>
                <c:pt idx="14371">
                  <c:v>1</c:v>
                </c:pt>
                <c:pt idx="14372">
                  <c:v>1</c:v>
                </c:pt>
                <c:pt idx="14373">
                  <c:v>1</c:v>
                </c:pt>
                <c:pt idx="14374">
                  <c:v>1</c:v>
                </c:pt>
                <c:pt idx="14375">
                  <c:v>1</c:v>
                </c:pt>
                <c:pt idx="14376">
                  <c:v>1</c:v>
                </c:pt>
                <c:pt idx="14377">
                  <c:v>1</c:v>
                </c:pt>
                <c:pt idx="14378">
                  <c:v>1</c:v>
                </c:pt>
                <c:pt idx="14379">
                  <c:v>1</c:v>
                </c:pt>
                <c:pt idx="14380">
                  <c:v>1</c:v>
                </c:pt>
                <c:pt idx="14381">
                  <c:v>1</c:v>
                </c:pt>
                <c:pt idx="14382">
                  <c:v>1</c:v>
                </c:pt>
                <c:pt idx="14383">
                  <c:v>1</c:v>
                </c:pt>
                <c:pt idx="14384">
                  <c:v>1</c:v>
                </c:pt>
                <c:pt idx="14385">
                  <c:v>1</c:v>
                </c:pt>
                <c:pt idx="14386">
                  <c:v>1</c:v>
                </c:pt>
                <c:pt idx="14387">
                  <c:v>1</c:v>
                </c:pt>
                <c:pt idx="14388">
                  <c:v>1</c:v>
                </c:pt>
                <c:pt idx="14389">
                  <c:v>1</c:v>
                </c:pt>
                <c:pt idx="14390">
                  <c:v>1</c:v>
                </c:pt>
                <c:pt idx="14391">
                  <c:v>1</c:v>
                </c:pt>
                <c:pt idx="14392">
                  <c:v>1</c:v>
                </c:pt>
                <c:pt idx="14393">
                  <c:v>1</c:v>
                </c:pt>
                <c:pt idx="14394">
                  <c:v>0.75</c:v>
                </c:pt>
                <c:pt idx="14395">
                  <c:v>1</c:v>
                </c:pt>
                <c:pt idx="14396">
                  <c:v>1</c:v>
                </c:pt>
                <c:pt idx="14397">
                  <c:v>1</c:v>
                </c:pt>
                <c:pt idx="14398">
                  <c:v>1</c:v>
                </c:pt>
                <c:pt idx="14399">
                  <c:v>1</c:v>
                </c:pt>
                <c:pt idx="14400">
                  <c:v>1</c:v>
                </c:pt>
                <c:pt idx="14401">
                  <c:v>1</c:v>
                </c:pt>
                <c:pt idx="14402">
                  <c:v>1</c:v>
                </c:pt>
                <c:pt idx="14403">
                  <c:v>1</c:v>
                </c:pt>
                <c:pt idx="14404">
                  <c:v>1</c:v>
                </c:pt>
                <c:pt idx="14405">
                  <c:v>1</c:v>
                </c:pt>
                <c:pt idx="14406">
                  <c:v>1</c:v>
                </c:pt>
                <c:pt idx="14407">
                  <c:v>1</c:v>
                </c:pt>
                <c:pt idx="14408">
                  <c:v>1</c:v>
                </c:pt>
                <c:pt idx="14409">
                  <c:v>1</c:v>
                </c:pt>
                <c:pt idx="14410">
                  <c:v>1</c:v>
                </c:pt>
                <c:pt idx="14411">
                  <c:v>1</c:v>
                </c:pt>
                <c:pt idx="14412">
                  <c:v>1</c:v>
                </c:pt>
                <c:pt idx="14413">
                  <c:v>1</c:v>
                </c:pt>
                <c:pt idx="14414">
                  <c:v>1</c:v>
                </c:pt>
                <c:pt idx="14415">
                  <c:v>1</c:v>
                </c:pt>
                <c:pt idx="14416">
                  <c:v>1</c:v>
                </c:pt>
                <c:pt idx="14417">
                  <c:v>1</c:v>
                </c:pt>
                <c:pt idx="14418">
                  <c:v>1</c:v>
                </c:pt>
                <c:pt idx="14419">
                  <c:v>1</c:v>
                </c:pt>
                <c:pt idx="14420">
                  <c:v>1</c:v>
                </c:pt>
                <c:pt idx="14421">
                  <c:v>1</c:v>
                </c:pt>
                <c:pt idx="14422">
                  <c:v>1</c:v>
                </c:pt>
                <c:pt idx="14423">
                  <c:v>1</c:v>
                </c:pt>
                <c:pt idx="14424">
                  <c:v>1</c:v>
                </c:pt>
                <c:pt idx="14425">
                  <c:v>1</c:v>
                </c:pt>
                <c:pt idx="14426">
                  <c:v>1</c:v>
                </c:pt>
                <c:pt idx="14427">
                  <c:v>1</c:v>
                </c:pt>
                <c:pt idx="14428">
                  <c:v>1</c:v>
                </c:pt>
                <c:pt idx="14429">
                  <c:v>1</c:v>
                </c:pt>
                <c:pt idx="14430">
                  <c:v>1</c:v>
                </c:pt>
                <c:pt idx="14431">
                  <c:v>1</c:v>
                </c:pt>
                <c:pt idx="14432">
                  <c:v>1</c:v>
                </c:pt>
                <c:pt idx="14433">
                  <c:v>1</c:v>
                </c:pt>
                <c:pt idx="14434">
                  <c:v>1</c:v>
                </c:pt>
                <c:pt idx="14435">
                  <c:v>1</c:v>
                </c:pt>
                <c:pt idx="14436">
                  <c:v>1</c:v>
                </c:pt>
                <c:pt idx="14437">
                  <c:v>1</c:v>
                </c:pt>
                <c:pt idx="14438">
                  <c:v>1</c:v>
                </c:pt>
                <c:pt idx="14439">
                  <c:v>1</c:v>
                </c:pt>
                <c:pt idx="14440">
                  <c:v>1</c:v>
                </c:pt>
                <c:pt idx="14441">
                  <c:v>1</c:v>
                </c:pt>
                <c:pt idx="14442">
                  <c:v>1</c:v>
                </c:pt>
                <c:pt idx="14443">
                  <c:v>1</c:v>
                </c:pt>
                <c:pt idx="14444">
                  <c:v>1</c:v>
                </c:pt>
                <c:pt idx="14445">
                  <c:v>1</c:v>
                </c:pt>
                <c:pt idx="14446">
                  <c:v>1</c:v>
                </c:pt>
                <c:pt idx="14447">
                  <c:v>1</c:v>
                </c:pt>
                <c:pt idx="14448">
                  <c:v>1</c:v>
                </c:pt>
                <c:pt idx="14449">
                  <c:v>1</c:v>
                </c:pt>
                <c:pt idx="14450">
                  <c:v>1</c:v>
                </c:pt>
                <c:pt idx="14451">
                  <c:v>1</c:v>
                </c:pt>
                <c:pt idx="14452">
                  <c:v>1</c:v>
                </c:pt>
                <c:pt idx="14453">
                  <c:v>1</c:v>
                </c:pt>
                <c:pt idx="14454">
                  <c:v>1</c:v>
                </c:pt>
                <c:pt idx="14455">
                  <c:v>1</c:v>
                </c:pt>
                <c:pt idx="14456">
                  <c:v>1</c:v>
                </c:pt>
                <c:pt idx="14457">
                  <c:v>1</c:v>
                </c:pt>
                <c:pt idx="14458">
                  <c:v>1</c:v>
                </c:pt>
                <c:pt idx="14459">
                  <c:v>1</c:v>
                </c:pt>
                <c:pt idx="14460">
                  <c:v>1</c:v>
                </c:pt>
                <c:pt idx="14461">
                  <c:v>1</c:v>
                </c:pt>
                <c:pt idx="14462">
                  <c:v>1</c:v>
                </c:pt>
                <c:pt idx="14463">
                  <c:v>1</c:v>
                </c:pt>
                <c:pt idx="14464">
                  <c:v>1</c:v>
                </c:pt>
                <c:pt idx="14465">
                  <c:v>1</c:v>
                </c:pt>
                <c:pt idx="14466">
                  <c:v>1</c:v>
                </c:pt>
                <c:pt idx="14467">
                  <c:v>1</c:v>
                </c:pt>
                <c:pt idx="14468">
                  <c:v>1</c:v>
                </c:pt>
                <c:pt idx="14469">
                  <c:v>1</c:v>
                </c:pt>
                <c:pt idx="14470">
                  <c:v>1</c:v>
                </c:pt>
                <c:pt idx="14471">
                  <c:v>1</c:v>
                </c:pt>
                <c:pt idx="14472">
                  <c:v>1</c:v>
                </c:pt>
                <c:pt idx="14473">
                  <c:v>1</c:v>
                </c:pt>
                <c:pt idx="14474">
                  <c:v>1</c:v>
                </c:pt>
                <c:pt idx="14475">
                  <c:v>1</c:v>
                </c:pt>
                <c:pt idx="14476">
                  <c:v>1</c:v>
                </c:pt>
                <c:pt idx="14477">
                  <c:v>1</c:v>
                </c:pt>
                <c:pt idx="14478">
                  <c:v>1</c:v>
                </c:pt>
                <c:pt idx="14479">
                  <c:v>1</c:v>
                </c:pt>
                <c:pt idx="14480">
                  <c:v>1</c:v>
                </c:pt>
                <c:pt idx="14481">
                  <c:v>1</c:v>
                </c:pt>
                <c:pt idx="14482">
                  <c:v>1</c:v>
                </c:pt>
                <c:pt idx="14483">
                  <c:v>1</c:v>
                </c:pt>
                <c:pt idx="14484">
                  <c:v>1</c:v>
                </c:pt>
                <c:pt idx="14485">
                  <c:v>1</c:v>
                </c:pt>
                <c:pt idx="14486">
                  <c:v>1</c:v>
                </c:pt>
                <c:pt idx="14487">
                  <c:v>1</c:v>
                </c:pt>
                <c:pt idx="14488">
                  <c:v>1</c:v>
                </c:pt>
                <c:pt idx="14489">
                  <c:v>1</c:v>
                </c:pt>
                <c:pt idx="14490">
                  <c:v>1</c:v>
                </c:pt>
                <c:pt idx="14491">
                  <c:v>1</c:v>
                </c:pt>
                <c:pt idx="14492">
                  <c:v>1</c:v>
                </c:pt>
                <c:pt idx="14493">
                  <c:v>1</c:v>
                </c:pt>
                <c:pt idx="14494">
                  <c:v>1</c:v>
                </c:pt>
                <c:pt idx="14495">
                  <c:v>1</c:v>
                </c:pt>
                <c:pt idx="14496">
                  <c:v>1</c:v>
                </c:pt>
                <c:pt idx="14497">
                  <c:v>1</c:v>
                </c:pt>
                <c:pt idx="14498">
                  <c:v>1</c:v>
                </c:pt>
                <c:pt idx="14499">
                  <c:v>1</c:v>
                </c:pt>
                <c:pt idx="14500">
                  <c:v>1</c:v>
                </c:pt>
                <c:pt idx="14501">
                  <c:v>1</c:v>
                </c:pt>
                <c:pt idx="14502">
                  <c:v>1</c:v>
                </c:pt>
                <c:pt idx="14503">
                  <c:v>1</c:v>
                </c:pt>
                <c:pt idx="14504">
                  <c:v>1</c:v>
                </c:pt>
                <c:pt idx="14505">
                  <c:v>1</c:v>
                </c:pt>
                <c:pt idx="14506">
                  <c:v>1</c:v>
                </c:pt>
                <c:pt idx="14507">
                  <c:v>0.5</c:v>
                </c:pt>
                <c:pt idx="14508">
                  <c:v>1</c:v>
                </c:pt>
                <c:pt idx="14509">
                  <c:v>1</c:v>
                </c:pt>
                <c:pt idx="14510">
                  <c:v>1</c:v>
                </c:pt>
                <c:pt idx="14511">
                  <c:v>1</c:v>
                </c:pt>
                <c:pt idx="14512">
                  <c:v>1</c:v>
                </c:pt>
                <c:pt idx="14513">
                  <c:v>1</c:v>
                </c:pt>
                <c:pt idx="14514">
                  <c:v>1</c:v>
                </c:pt>
                <c:pt idx="14515">
                  <c:v>1</c:v>
                </c:pt>
                <c:pt idx="14516">
                  <c:v>1</c:v>
                </c:pt>
                <c:pt idx="14517">
                  <c:v>1</c:v>
                </c:pt>
                <c:pt idx="14518">
                  <c:v>1</c:v>
                </c:pt>
                <c:pt idx="14519">
                  <c:v>1</c:v>
                </c:pt>
                <c:pt idx="14520">
                  <c:v>1</c:v>
                </c:pt>
                <c:pt idx="14521">
                  <c:v>1</c:v>
                </c:pt>
                <c:pt idx="14522">
                  <c:v>1</c:v>
                </c:pt>
                <c:pt idx="14523">
                  <c:v>1</c:v>
                </c:pt>
                <c:pt idx="14524">
                  <c:v>1</c:v>
                </c:pt>
                <c:pt idx="14525">
                  <c:v>1</c:v>
                </c:pt>
                <c:pt idx="14526">
                  <c:v>1</c:v>
                </c:pt>
                <c:pt idx="14527">
                  <c:v>1</c:v>
                </c:pt>
                <c:pt idx="14528">
                  <c:v>1</c:v>
                </c:pt>
                <c:pt idx="14529">
                  <c:v>1</c:v>
                </c:pt>
                <c:pt idx="14530">
                  <c:v>1</c:v>
                </c:pt>
                <c:pt idx="14531">
                  <c:v>1</c:v>
                </c:pt>
                <c:pt idx="14532">
                  <c:v>1</c:v>
                </c:pt>
                <c:pt idx="14533">
                  <c:v>1</c:v>
                </c:pt>
                <c:pt idx="14534">
                  <c:v>1</c:v>
                </c:pt>
                <c:pt idx="14535">
                  <c:v>1</c:v>
                </c:pt>
                <c:pt idx="14536">
                  <c:v>1</c:v>
                </c:pt>
                <c:pt idx="14537">
                  <c:v>1</c:v>
                </c:pt>
                <c:pt idx="14538">
                  <c:v>1</c:v>
                </c:pt>
                <c:pt idx="14539">
                  <c:v>1</c:v>
                </c:pt>
                <c:pt idx="14540">
                  <c:v>1</c:v>
                </c:pt>
                <c:pt idx="14541">
                  <c:v>1</c:v>
                </c:pt>
                <c:pt idx="14542">
                  <c:v>1</c:v>
                </c:pt>
                <c:pt idx="14543">
                  <c:v>1</c:v>
                </c:pt>
                <c:pt idx="14544">
                  <c:v>1</c:v>
                </c:pt>
                <c:pt idx="14545">
                  <c:v>1</c:v>
                </c:pt>
                <c:pt idx="14546">
                  <c:v>1</c:v>
                </c:pt>
                <c:pt idx="14547">
                  <c:v>1</c:v>
                </c:pt>
                <c:pt idx="14548">
                  <c:v>1</c:v>
                </c:pt>
                <c:pt idx="14549">
                  <c:v>1</c:v>
                </c:pt>
                <c:pt idx="14550">
                  <c:v>1</c:v>
                </c:pt>
                <c:pt idx="14551">
                  <c:v>1</c:v>
                </c:pt>
                <c:pt idx="14552">
                  <c:v>1</c:v>
                </c:pt>
                <c:pt idx="14553">
                  <c:v>1</c:v>
                </c:pt>
                <c:pt idx="14554">
                  <c:v>1</c:v>
                </c:pt>
                <c:pt idx="14555">
                  <c:v>1</c:v>
                </c:pt>
                <c:pt idx="14556">
                  <c:v>1</c:v>
                </c:pt>
                <c:pt idx="14557">
                  <c:v>1</c:v>
                </c:pt>
                <c:pt idx="14558">
                  <c:v>1</c:v>
                </c:pt>
                <c:pt idx="14559">
                  <c:v>1</c:v>
                </c:pt>
                <c:pt idx="14560">
                  <c:v>1</c:v>
                </c:pt>
                <c:pt idx="14561">
                  <c:v>1</c:v>
                </c:pt>
                <c:pt idx="14562">
                  <c:v>1</c:v>
                </c:pt>
                <c:pt idx="14563">
                  <c:v>1</c:v>
                </c:pt>
                <c:pt idx="14564">
                  <c:v>1</c:v>
                </c:pt>
                <c:pt idx="14565">
                  <c:v>1</c:v>
                </c:pt>
                <c:pt idx="14566">
                  <c:v>1</c:v>
                </c:pt>
                <c:pt idx="14567">
                  <c:v>1</c:v>
                </c:pt>
                <c:pt idx="14568">
                  <c:v>1</c:v>
                </c:pt>
                <c:pt idx="14569">
                  <c:v>1</c:v>
                </c:pt>
                <c:pt idx="14570">
                  <c:v>1</c:v>
                </c:pt>
                <c:pt idx="14571">
                  <c:v>1</c:v>
                </c:pt>
                <c:pt idx="14572">
                  <c:v>1</c:v>
                </c:pt>
                <c:pt idx="14573">
                  <c:v>1</c:v>
                </c:pt>
                <c:pt idx="14574">
                  <c:v>1</c:v>
                </c:pt>
                <c:pt idx="14575">
                  <c:v>1</c:v>
                </c:pt>
                <c:pt idx="14576">
                  <c:v>1</c:v>
                </c:pt>
                <c:pt idx="14577">
                  <c:v>1</c:v>
                </c:pt>
                <c:pt idx="14578">
                  <c:v>1</c:v>
                </c:pt>
                <c:pt idx="14579">
                  <c:v>1</c:v>
                </c:pt>
                <c:pt idx="14580">
                  <c:v>1</c:v>
                </c:pt>
                <c:pt idx="14581">
                  <c:v>1</c:v>
                </c:pt>
                <c:pt idx="14582">
                  <c:v>1</c:v>
                </c:pt>
                <c:pt idx="14583">
                  <c:v>1</c:v>
                </c:pt>
                <c:pt idx="14584">
                  <c:v>1</c:v>
                </c:pt>
                <c:pt idx="14585">
                  <c:v>1</c:v>
                </c:pt>
                <c:pt idx="14586">
                  <c:v>0.5</c:v>
                </c:pt>
                <c:pt idx="14587">
                  <c:v>1</c:v>
                </c:pt>
                <c:pt idx="14588">
                  <c:v>1</c:v>
                </c:pt>
                <c:pt idx="14589">
                  <c:v>1</c:v>
                </c:pt>
                <c:pt idx="14590">
                  <c:v>1</c:v>
                </c:pt>
                <c:pt idx="14591">
                  <c:v>1</c:v>
                </c:pt>
                <c:pt idx="14592">
                  <c:v>1</c:v>
                </c:pt>
                <c:pt idx="14593">
                  <c:v>1</c:v>
                </c:pt>
                <c:pt idx="14594">
                  <c:v>1</c:v>
                </c:pt>
                <c:pt idx="14595">
                  <c:v>1</c:v>
                </c:pt>
                <c:pt idx="14596">
                  <c:v>1</c:v>
                </c:pt>
                <c:pt idx="14597">
                  <c:v>1</c:v>
                </c:pt>
                <c:pt idx="14598">
                  <c:v>1</c:v>
                </c:pt>
                <c:pt idx="14599">
                  <c:v>1</c:v>
                </c:pt>
                <c:pt idx="14600">
                  <c:v>0.5</c:v>
                </c:pt>
                <c:pt idx="14601">
                  <c:v>1</c:v>
                </c:pt>
                <c:pt idx="14602">
                  <c:v>1</c:v>
                </c:pt>
                <c:pt idx="14603">
                  <c:v>1</c:v>
                </c:pt>
                <c:pt idx="14604">
                  <c:v>1</c:v>
                </c:pt>
                <c:pt idx="14605">
                  <c:v>1</c:v>
                </c:pt>
                <c:pt idx="14606">
                  <c:v>1</c:v>
                </c:pt>
                <c:pt idx="14607">
                  <c:v>1</c:v>
                </c:pt>
                <c:pt idx="14608">
                  <c:v>1</c:v>
                </c:pt>
                <c:pt idx="14609">
                  <c:v>1</c:v>
                </c:pt>
                <c:pt idx="14610">
                  <c:v>1</c:v>
                </c:pt>
                <c:pt idx="14611">
                  <c:v>1</c:v>
                </c:pt>
                <c:pt idx="14612">
                  <c:v>1</c:v>
                </c:pt>
                <c:pt idx="14613">
                  <c:v>1</c:v>
                </c:pt>
                <c:pt idx="14614">
                  <c:v>1</c:v>
                </c:pt>
                <c:pt idx="14615">
                  <c:v>1</c:v>
                </c:pt>
                <c:pt idx="14616">
                  <c:v>1</c:v>
                </c:pt>
                <c:pt idx="14617">
                  <c:v>1</c:v>
                </c:pt>
                <c:pt idx="14618">
                  <c:v>1</c:v>
                </c:pt>
                <c:pt idx="14619">
                  <c:v>1</c:v>
                </c:pt>
                <c:pt idx="14620">
                  <c:v>1</c:v>
                </c:pt>
                <c:pt idx="14621">
                  <c:v>1</c:v>
                </c:pt>
                <c:pt idx="14622">
                  <c:v>1</c:v>
                </c:pt>
                <c:pt idx="14623">
                  <c:v>1</c:v>
                </c:pt>
                <c:pt idx="14624">
                  <c:v>1</c:v>
                </c:pt>
                <c:pt idx="14625">
                  <c:v>1</c:v>
                </c:pt>
                <c:pt idx="14626">
                  <c:v>1</c:v>
                </c:pt>
                <c:pt idx="14627">
                  <c:v>1</c:v>
                </c:pt>
                <c:pt idx="14628">
                  <c:v>1</c:v>
                </c:pt>
                <c:pt idx="14629">
                  <c:v>1</c:v>
                </c:pt>
                <c:pt idx="14630">
                  <c:v>1</c:v>
                </c:pt>
                <c:pt idx="14631">
                  <c:v>1</c:v>
                </c:pt>
                <c:pt idx="14632">
                  <c:v>1</c:v>
                </c:pt>
                <c:pt idx="14633">
                  <c:v>1</c:v>
                </c:pt>
                <c:pt idx="14634">
                  <c:v>1</c:v>
                </c:pt>
                <c:pt idx="14635">
                  <c:v>0.5</c:v>
                </c:pt>
                <c:pt idx="14636">
                  <c:v>1</c:v>
                </c:pt>
                <c:pt idx="14637">
                  <c:v>1</c:v>
                </c:pt>
                <c:pt idx="14638">
                  <c:v>1</c:v>
                </c:pt>
                <c:pt idx="14639">
                  <c:v>1</c:v>
                </c:pt>
                <c:pt idx="14640">
                  <c:v>1</c:v>
                </c:pt>
                <c:pt idx="14641">
                  <c:v>1</c:v>
                </c:pt>
                <c:pt idx="14642">
                  <c:v>1</c:v>
                </c:pt>
                <c:pt idx="14643">
                  <c:v>1</c:v>
                </c:pt>
                <c:pt idx="14644">
                  <c:v>1</c:v>
                </c:pt>
                <c:pt idx="14645">
                  <c:v>1</c:v>
                </c:pt>
                <c:pt idx="14646">
                  <c:v>1</c:v>
                </c:pt>
                <c:pt idx="14647">
                  <c:v>1</c:v>
                </c:pt>
                <c:pt idx="14648">
                  <c:v>1</c:v>
                </c:pt>
                <c:pt idx="14649">
                  <c:v>1</c:v>
                </c:pt>
                <c:pt idx="14650">
                  <c:v>1</c:v>
                </c:pt>
                <c:pt idx="14651">
                  <c:v>1</c:v>
                </c:pt>
                <c:pt idx="14652">
                  <c:v>1</c:v>
                </c:pt>
                <c:pt idx="14653">
                  <c:v>1</c:v>
                </c:pt>
                <c:pt idx="14654">
                  <c:v>1</c:v>
                </c:pt>
                <c:pt idx="14655">
                  <c:v>1</c:v>
                </c:pt>
                <c:pt idx="14656">
                  <c:v>1</c:v>
                </c:pt>
                <c:pt idx="14657">
                  <c:v>1</c:v>
                </c:pt>
                <c:pt idx="14658">
                  <c:v>1</c:v>
                </c:pt>
                <c:pt idx="14659">
                  <c:v>1</c:v>
                </c:pt>
                <c:pt idx="14660">
                  <c:v>1</c:v>
                </c:pt>
                <c:pt idx="14661">
                  <c:v>1</c:v>
                </c:pt>
                <c:pt idx="14662">
                  <c:v>1</c:v>
                </c:pt>
                <c:pt idx="14663">
                  <c:v>1</c:v>
                </c:pt>
                <c:pt idx="14664">
                  <c:v>1</c:v>
                </c:pt>
                <c:pt idx="14665">
                  <c:v>1</c:v>
                </c:pt>
                <c:pt idx="14666">
                  <c:v>1</c:v>
                </c:pt>
                <c:pt idx="14667">
                  <c:v>1</c:v>
                </c:pt>
                <c:pt idx="14668">
                  <c:v>1</c:v>
                </c:pt>
                <c:pt idx="14669">
                  <c:v>1</c:v>
                </c:pt>
                <c:pt idx="14670">
                  <c:v>1</c:v>
                </c:pt>
                <c:pt idx="14671">
                  <c:v>1</c:v>
                </c:pt>
                <c:pt idx="14672">
                  <c:v>1</c:v>
                </c:pt>
                <c:pt idx="14673">
                  <c:v>1</c:v>
                </c:pt>
                <c:pt idx="14674">
                  <c:v>1</c:v>
                </c:pt>
                <c:pt idx="14675">
                  <c:v>1</c:v>
                </c:pt>
                <c:pt idx="14676">
                  <c:v>1</c:v>
                </c:pt>
                <c:pt idx="14677">
                  <c:v>1</c:v>
                </c:pt>
                <c:pt idx="14678">
                  <c:v>1</c:v>
                </c:pt>
                <c:pt idx="14679">
                  <c:v>1</c:v>
                </c:pt>
                <c:pt idx="14680">
                  <c:v>1</c:v>
                </c:pt>
                <c:pt idx="14681">
                  <c:v>1</c:v>
                </c:pt>
                <c:pt idx="14682">
                  <c:v>1</c:v>
                </c:pt>
                <c:pt idx="14683">
                  <c:v>1</c:v>
                </c:pt>
                <c:pt idx="14684">
                  <c:v>0.75</c:v>
                </c:pt>
                <c:pt idx="14685">
                  <c:v>1</c:v>
                </c:pt>
                <c:pt idx="14686">
                  <c:v>1</c:v>
                </c:pt>
                <c:pt idx="14687">
                  <c:v>1</c:v>
                </c:pt>
                <c:pt idx="14688">
                  <c:v>1</c:v>
                </c:pt>
                <c:pt idx="14689">
                  <c:v>1</c:v>
                </c:pt>
                <c:pt idx="14690">
                  <c:v>1</c:v>
                </c:pt>
                <c:pt idx="14691">
                  <c:v>1</c:v>
                </c:pt>
                <c:pt idx="14692">
                  <c:v>1</c:v>
                </c:pt>
                <c:pt idx="14693">
                  <c:v>1</c:v>
                </c:pt>
                <c:pt idx="14694">
                  <c:v>1</c:v>
                </c:pt>
                <c:pt idx="14695">
                  <c:v>1</c:v>
                </c:pt>
                <c:pt idx="14696">
                  <c:v>1</c:v>
                </c:pt>
                <c:pt idx="14697">
                  <c:v>1</c:v>
                </c:pt>
                <c:pt idx="14698">
                  <c:v>1</c:v>
                </c:pt>
                <c:pt idx="14699">
                  <c:v>1</c:v>
                </c:pt>
                <c:pt idx="14700">
                  <c:v>1</c:v>
                </c:pt>
                <c:pt idx="14701">
                  <c:v>1</c:v>
                </c:pt>
                <c:pt idx="14702">
                  <c:v>0.5</c:v>
                </c:pt>
                <c:pt idx="14703">
                  <c:v>1</c:v>
                </c:pt>
                <c:pt idx="14704">
                  <c:v>1</c:v>
                </c:pt>
                <c:pt idx="14705">
                  <c:v>1</c:v>
                </c:pt>
                <c:pt idx="14706">
                  <c:v>1</c:v>
                </c:pt>
                <c:pt idx="14707">
                  <c:v>1</c:v>
                </c:pt>
                <c:pt idx="14708">
                  <c:v>1</c:v>
                </c:pt>
                <c:pt idx="14709">
                  <c:v>1</c:v>
                </c:pt>
                <c:pt idx="14710">
                  <c:v>1</c:v>
                </c:pt>
                <c:pt idx="14711">
                  <c:v>1</c:v>
                </c:pt>
                <c:pt idx="14712">
                  <c:v>1</c:v>
                </c:pt>
                <c:pt idx="14713">
                  <c:v>1</c:v>
                </c:pt>
                <c:pt idx="14714">
                  <c:v>1</c:v>
                </c:pt>
                <c:pt idx="14715">
                  <c:v>1</c:v>
                </c:pt>
                <c:pt idx="14716">
                  <c:v>1</c:v>
                </c:pt>
                <c:pt idx="14717">
                  <c:v>1</c:v>
                </c:pt>
                <c:pt idx="14718">
                  <c:v>1</c:v>
                </c:pt>
                <c:pt idx="14719">
                  <c:v>1</c:v>
                </c:pt>
                <c:pt idx="14720">
                  <c:v>1</c:v>
                </c:pt>
                <c:pt idx="14721">
                  <c:v>1</c:v>
                </c:pt>
                <c:pt idx="14722">
                  <c:v>1</c:v>
                </c:pt>
                <c:pt idx="14723">
                  <c:v>1</c:v>
                </c:pt>
                <c:pt idx="14724">
                  <c:v>1</c:v>
                </c:pt>
                <c:pt idx="14725">
                  <c:v>1</c:v>
                </c:pt>
                <c:pt idx="14726">
                  <c:v>1</c:v>
                </c:pt>
                <c:pt idx="14727">
                  <c:v>1</c:v>
                </c:pt>
                <c:pt idx="14728">
                  <c:v>1</c:v>
                </c:pt>
                <c:pt idx="14729">
                  <c:v>1</c:v>
                </c:pt>
                <c:pt idx="14730">
                  <c:v>1</c:v>
                </c:pt>
                <c:pt idx="14731">
                  <c:v>1</c:v>
                </c:pt>
                <c:pt idx="14732">
                  <c:v>1</c:v>
                </c:pt>
                <c:pt idx="14733">
                  <c:v>1</c:v>
                </c:pt>
                <c:pt idx="14734">
                  <c:v>1</c:v>
                </c:pt>
                <c:pt idx="14735">
                  <c:v>1</c:v>
                </c:pt>
                <c:pt idx="14736">
                  <c:v>1</c:v>
                </c:pt>
                <c:pt idx="14737">
                  <c:v>1</c:v>
                </c:pt>
                <c:pt idx="14738">
                  <c:v>1</c:v>
                </c:pt>
                <c:pt idx="14739">
                  <c:v>1</c:v>
                </c:pt>
                <c:pt idx="14740">
                  <c:v>1</c:v>
                </c:pt>
                <c:pt idx="14741">
                  <c:v>1</c:v>
                </c:pt>
                <c:pt idx="14742">
                  <c:v>1</c:v>
                </c:pt>
                <c:pt idx="14743">
                  <c:v>0.75</c:v>
                </c:pt>
                <c:pt idx="14744">
                  <c:v>1</c:v>
                </c:pt>
                <c:pt idx="14745">
                  <c:v>1</c:v>
                </c:pt>
                <c:pt idx="14746">
                  <c:v>1</c:v>
                </c:pt>
                <c:pt idx="14747">
                  <c:v>1</c:v>
                </c:pt>
                <c:pt idx="14748">
                  <c:v>1</c:v>
                </c:pt>
                <c:pt idx="14749">
                  <c:v>1</c:v>
                </c:pt>
                <c:pt idx="14750">
                  <c:v>1</c:v>
                </c:pt>
                <c:pt idx="14751">
                  <c:v>1</c:v>
                </c:pt>
                <c:pt idx="14752">
                  <c:v>1</c:v>
                </c:pt>
                <c:pt idx="14753">
                  <c:v>1</c:v>
                </c:pt>
                <c:pt idx="14754">
                  <c:v>1</c:v>
                </c:pt>
                <c:pt idx="14755">
                  <c:v>1</c:v>
                </c:pt>
                <c:pt idx="14756">
                  <c:v>1</c:v>
                </c:pt>
                <c:pt idx="14757">
                  <c:v>1</c:v>
                </c:pt>
                <c:pt idx="14758">
                  <c:v>1</c:v>
                </c:pt>
                <c:pt idx="14759">
                  <c:v>1</c:v>
                </c:pt>
                <c:pt idx="14760">
                  <c:v>1</c:v>
                </c:pt>
                <c:pt idx="14761">
                  <c:v>1</c:v>
                </c:pt>
                <c:pt idx="14762">
                  <c:v>1</c:v>
                </c:pt>
                <c:pt idx="14763">
                  <c:v>1</c:v>
                </c:pt>
                <c:pt idx="14764">
                  <c:v>1</c:v>
                </c:pt>
                <c:pt idx="14765">
                  <c:v>1</c:v>
                </c:pt>
                <c:pt idx="14766">
                  <c:v>1</c:v>
                </c:pt>
                <c:pt idx="14767">
                  <c:v>1</c:v>
                </c:pt>
                <c:pt idx="14768">
                  <c:v>1</c:v>
                </c:pt>
                <c:pt idx="14769">
                  <c:v>1</c:v>
                </c:pt>
                <c:pt idx="14770">
                  <c:v>1</c:v>
                </c:pt>
                <c:pt idx="14771">
                  <c:v>1</c:v>
                </c:pt>
                <c:pt idx="14772">
                  <c:v>1</c:v>
                </c:pt>
                <c:pt idx="14773">
                  <c:v>1</c:v>
                </c:pt>
                <c:pt idx="14774">
                  <c:v>1</c:v>
                </c:pt>
                <c:pt idx="14775">
                  <c:v>1</c:v>
                </c:pt>
                <c:pt idx="14776">
                  <c:v>1</c:v>
                </c:pt>
                <c:pt idx="14777">
                  <c:v>1</c:v>
                </c:pt>
                <c:pt idx="14778">
                  <c:v>1</c:v>
                </c:pt>
                <c:pt idx="14779">
                  <c:v>1</c:v>
                </c:pt>
                <c:pt idx="14780">
                  <c:v>1</c:v>
                </c:pt>
                <c:pt idx="14781">
                  <c:v>1</c:v>
                </c:pt>
                <c:pt idx="14782">
                  <c:v>1</c:v>
                </c:pt>
                <c:pt idx="14783">
                  <c:v>1</c:v>
                </c:pt>
                <c:pt idx="14784">
                  <c:v>1</c:v>
                </c:pt>
                <c:pt idx="14785">
                  <c:v>1</c:v>
                </c:pt>
                <c:pt idx="14786">
                  <c:v>1</c:v>
                </c:pt>
                <c:pt idx="14787">
                  <c:v>1</c:v>
                </c:pt>
                <c:pt idx="14788">
                  <c:v>1</c:v>
                </c:pt>
                <c:pt idx="14789">
                  <c:v>1</c:v>
                </c:pt>
                <c:pt idx="14790">
                  <c:v>1</c:v>
                </c:pt>
                <c:pt idx="14791">
                  <c:v>1</c:v>
                </c:pt>
                <c:pt idx="14792">
                  <c:v>0.75</c:v>
                </c:pt>
                <c:pt idx="14793">
                  <c:v>1</c:v>
                </c:pt>
                <c:pt idx="14794">
                  <c:v>1</c:v>
                </c:pt>
                <c:pt idx="14795">
                  <c:v>1</c:v>
                </c:pt>
                <c:pt idx="14796">
                  <c:v>1</c:v>
                </c:pt>
                <c:pt idx="14797">
                  <c:v>1</c:v>
                </c:pt>
                <c:pt idx="14798">
                  <c:v>1</c:v>
                </c:pt>
                <c:pt idx="14799">
                  <c:v>1</c:v>
                </c:pt>
                <c:pt idx="14800">
                  <c:v>1</c:v>
                </c:pt>
                <c:pt idx="14801">
                  <c:v>0.75</c:v>
                </c:pt>
                <c:pt idx="14802">
                  <c:v>1</c:v>
                </c:pt>
                <c:pt idx="14803">
                  <c:v>1</c:v>
                </c:pt>
                <c:pt idx="14804">
                  <c:v>1</c:v>
                </c:pt>
                <c:pt idx="14805">
                  <c:v>1</c:v>
                </c:pt>
                <c:pt idx="14806">
                  <c:v>1</c:v>
                </c:pt>
                <c:pt idx="14807">
                  <c:v>1</c:v>
                </c:pt>
                <c:pt idx="14808">
                  <c:v>1</c:v>
                </c:pt>
                <c:pt idx="14809">
                  <c:v>1</c:v>
                </c:pt>
                <c:pt idx="14810">
                  <c:v>1</c:v>
                </c:pt>
                <c:pt idx="14811">
                  <c:v>1</c:v>
                </c:pt>
                <c:pt idx="14812">
                  <c:v>1</c:v>
                </c:pt>
                <c:pt idx="14813">
                  <c:v>1</c:v>
                </c:pt>
                <c:pt idx="14814">
                  <c:v>1</c:v>
                </c:pt>
                <c:pt idx="14815">
                  <c:v>1</c:v>
                </c:pt>
                <c:pt idx="14816">
                  <c:v>1</c:v>
                </c:pt>
                <c:pt idx="14817">
                  <c:v>1</c:v>
                </c:pt>
                <c:pt idx="14818">
                  <c:v>1</c:v>
                </c:pt>
                <c:pt idx="14819">
                  <c:v>1</c:v>
                </c:pt>
                <c:pt idx="14820">
                  <c:v>1</c:v>
                </c:pt>
                <c:pt idx="14821">
                  <c:v>1</c:v>
                </c:pt>
                <c:pt idx="14822">
                  <c:v>1</c:v>
                </c:pt>
                <c:pt idx="14823">
                  <c:v>1</c:v>
                </c:pt>
                <c:pt idx="14824">
                  <c:v>1</c:v>
                </c:pt>
                <c:pt idx="14825">
                  <c:v>1</c:v>
                </c:pt>
                <c:pt idx="14826">
                  <c:v>1</c:v>
                </c:pt>
                <c:pt idx="14827">
                  <c:v>1</c:v>
                </c:pt>
                <c:pt idx="14828">
                  <c:v>1</c:v>
                </c:pt>
                <c:pt idx="14829">
                  <c:v>1</c:v>
                </c:pt>
                <c:pt idx="14830">
                  <c:v>1</c:v>
                </c:pt>
                <c:pt idx="14831">
                  <c:v>1</c:v>
                </c:pt>
                <c:pt idx="14832">
                  <c:v>1</c:v>
                </c:pt>
                <c:pt idx="14833">
                  <c:v>1</c:v>
                </c:pt>
                <c:pt idx="14834">
                  <c:v>1</c:v>
                </c:pt>
                <c:pt idx="14835">
                  <c:v>1</c:v>
                </c:pt>
                <c:pt idx="14836">
                  <c:v>1</c:v>
                </c:pt>
                <c:pt idx="14837">
                  <c:v>1</c:v>
                </c:pt>
                <c:pt idx="14838">
                  <c:v>1</c:v>
                </c:pt>
                <c:pt idx="14839">
                  <c:v>1</c:v>
                </c:pt>
                <c:pt idx="14840">
                  <c:v>1</c:v>
                </c:pt>
                <c:pt idx="14841">
                  <c:v>1</c:v>
                </c:pt>
                <c:pt idx="14842">
                  <c:v>1</c:v>
                </c:pt>
                <c:pt idx="14843">
                  <c:v>1</c:v>
                </c:pt>
                <c:pt idx="14844">
                  <c:v>1</c:v>
                </c:pt>
                <c:pt idx="14845">
                  <c:v>1</c:v>
                </c:pt>
                <c:pt idx="14846">
                  <c:v>1</c:v>
                </c:pt>
                <c:pt idx="14847">
                  <c:v>1</c:v>
                </c:pt>
                <c:pt idx="14848">
                  <c:v>1</c:v>
                </c:pt>
                <c:pt idx="14849">
                  <c:v>1</c:v>
                </c:pt>
                <c:pt idx="14850">
                  <c:v>1</c:v>
                </c:pt>
                <c:pt idx="14851">
                  <c:v>1</c:v>
                </c:pt>
                <c:pt idx="14852">
                  <c:v>1</c:v>
                </c:pt>
                <c:pt idx="14853">
                  <c:v>1</c:v>
                </c:pt>
                <c:pt idx="14854">
                  <c:v>1</c:v>
                </c:pt>
                <c:pt idx="14855">
                  <c:v>1</c:v>
                </c:pt>
                <c:pt idx="14856">
                  <c:v>1</c:v>
                </c:pt>
                <c:pt idx="14857">
                  <c:v>1</c:v>
                </c:pt>
                <c:pt idx="14858">
                  <c:v>1</c:v>
                </c:pt>
                <c:pt idx="14859">
                  <c:v>1</c:v>
                </c:pt>
                <c:pt idx="14860">
                  <c:v>1</c:v>
                </c:pt>
                <c:pt idx="14861">
                  <c:v>1</c:v>
                </c:pt>
                <c:pt idx="14862">
                  <c:v>1</c:v>
                </c:pt>
                <c:pt idx="14863">
                  <c:v>1</c:v>
                </c:pt>
                <c:pt idx="14864">
                  <c:v>1</c:v>
                </c:pt>
                <c:pt idx="14865">
                  <c:v>1</c:v>
                </c:pt>
                <c:pt idx="14866">
                  <c:v>1</c:v>
                </c:pt>
                <c:pt idx="14867">
                  <c:v>1</c:v>
                </c:pt>
                <c:pt idx="14868">
                  <c:v>1</c:v>
                </c:pt>
                <c:pt idx="14869">
                  <c:v>1</c:v>
                </c:pt>
                <c:pt idx="14870">
                  <c:v>1</c:v>
                </c:pt>
                <c:pt idx="14871">
                  <c:v>1</c:v>
                </c:pt>
                <c:pt idx="14872">
                  <c:v>1</c:v>
                </c:pt>
                <c:pt idx="14873">
                  <c:v>1</c:v>
                </c:pt>
                <c:pt idx="14874">
                  <c:v>1</c:v>
                </c:pt>
                <c:pt idx="14875">
                  <c:v>1</c:v>
                </c:pt>
                <c:pt idx="14876">
                  <c:v>1</c:v>
                </c:pt>
                <c:pt idx="14877">
                  <c:v>1</c:v>
                </c:pt>
                <c:pt idx="14878">
                  <c:v>1</c:v>
                </c:pt>
                <c:pt idx="14879">
                  <c:v>1</c:v>
                </c:pt>
                <c:pt idx="14880">
                  <c:v>1</c:v>
                </c:pt>
                <c:pt idx="14881">
                  <c:v>1</c:v>
                </c:pt>
                <c:pt idx="14882">
                  <c:v>1</c:v>
                </c:pt>
                <c:pt idx="14883">
                  <c:v>1</c:v>
                </c:pt>
                <c:pt idx="14884">
                  <c:v>1</c:v>
                </c:pt>
                <c:pt idx="14885">
                  <c:v>1</c:v>
                </c:pt>
                <c:pt idx="14886">
                  <c:v>1</c:v>
                </c:pt>
                <c:pt idx="14887">
                  <c:v>1</c:v>
                </c:pt>
                <c:pt idx="14888">
                  <c:v>1</c:v>
                </c:pt>
                <c:pt idx="14889">
                  <c:v>1</c:v>
                </c:pt>
                <c:pt idx="14890">
                  <c:v>1</c:v>
                </c:pt>
                <c:pt idx="14891">
                  <c:v>1</c:v>
                </c:pt>
                <c:pt idx="14892">
                  <c:v>1</c:v>
                </c:pt>
                <c:pt idx="14893">
                  <c:v>1</c:v>
                </c:pt>
                <c:pt idx="14894">
                  <c:v>1</c:v>
                </c:pt>
                <c:pt idx="14895">
                  <c:v>1</c:v>
                </c:pt>
                <c:pt idx="14896">
                  <c:v>1</c:v>
                </c:pt>
                <c:pt idx="14897">
                  <c:v>1</c:v>
                </c:pt>
                <c:pt idx="14898">
                  <c:v>1</c:v>
                </c:pt>
                <c:pt idx="14899">
                  <c:v>1</c:v>
                </c:pt>
                <c:pt idx="14900">
                  <c:v>1</c:v>
                </c:pt>
                <c:pt idx="14901">
                  <c:v>1</c:v>
                </c:pt>
                <c:pt idx="14902">
                  <c:v>1</c:v>
                </c:pt>
                <c:pt idx="14903">
                  <c:v>1</c:v>
                </c:pt>
                <c:pt idx="14904">
                  <c:v>1</c:v>
                </c:pt>
                <c:pt idx="14905">
                  <c:v>1</c:v>
                </c:pt>
                <c:pt idx="14906">
                  <c:v>1</c:v>
                </c:pt>
                <c:pt idx="14907">
                  <c:v>1</c:v>
                </c:pt>
                <c:pt idx="14908">
                  <c:v>1</c:v>
                </c:pt>
                <c:pt idx="14909">
                  <c:v>1</c:v>
                </c:pt>
                <c:pt idx="14910">
                  <c:v>1</c:v>
                </c:pt>
                <c:pt idx="14911">
                  <c:v>1</c:v>
                </c:pt>
                <c:pt idx="14912">
                  <c:v>1</c:v>
                </c:pt>
                <c:pt idx="14913">
                  <c:v>1</c:v>
                </c:pt>
                <c:pt idx="14914">
                  <c:v>1</c:v>
                </c:pt>
                <c:pt idx="14915">
                  <c:v>1</c:v>
                </c:pt>
                <c:pt idx="14916">
                  <c:v>1</c:v>
                </c:pt>
                <c:pt idx="14917">
                  <c:v>1</c:v>
                </c:pt>
                <c:pt idx="14918">
                  <c:v>1</c:v>
                </c:pt>
                <c:pt idx="14919">
                  <c:v>1</c:v>
                </c:pt>
                <c:pt idx="14920">
                  <c:v>1</c:v>
                </c:pt>
                <c:pt idx="14921">
                  <c:v>1</c:v>
                </c:pt>
                <c:pt idx="14922">
                  <c:v>1</c:v>
                </c:pt>
                <c:pt idx="14923">
                  <c:v>1</c:v>
                </c:pt>
                <c:pt idx="14924">
                  <c:v>1</c:v>
                </c:pt>
                <c:pt idx="14925">
                  <c:v>1</c:v>
                </c:pt>
                <c:pt idx="14926">
                  <c:v>1</c:v>
                </c:pt>
                <c:pt idx="14927">
                  <c:v>1</c:v>
                </c:pt>
                <c:pt idx="14928">
                  <c:v>1</c:v>
                </c:pt>
                <c:pt idx="14929">
                  <c:v>1</c:v>
                </c:pt>
                <c:pt idx="14930">
                  <c:v>1</c:v>
                </c:pt>
                <c:pt idx="14931">
                  <c:v>1</c:v>
                </c:pt>
                <c:pt idx="14932">
                  <c:v>1</c:v>
                </c:pt>
                <c:pt idx="14933">
                  <c:v>1</c:v>
                </c:pt>
                <c:pt idx="14934">
                  <c:v>1</c:v>
                </c:pt>
                <c:pt idx="14935">
                  <c:v>1</c:v>
                </c:pt>
                <c:pt idx="14936">
                  <c:v>1</c:v>
                </c:pt>
                <c:pt idx="14937">
                  <c:v>1</c:v>
                </c:pt>
                <c:pt idx="14938">
                  <c:v>1</c:v>
                </c:pt>
                <c:pt idx="14939">
                  <c:v>1</c:v>
                </c:pt>
                <c:pt idx="14940">
                  <c:v>1</c:v>
                </c:pt>
                <c:pt idx="14941">
                  <c:v>1</c:v>
                </c:pt>
                <c:pt idx="14942">
                  <c:v>1</c:v>
                </c:pt>
                <c:pt idx="14943">
                  <c:v>1</c:v>
                </c:pt>
                <c:pt idx="14944">
                  <c:v>1</c:v>
                </c:pt>
                <c:pt idx="14945">
                  <c:v>1</c:v>
                </c:pt>
                <c:pt idx="14946">
                  <c:v>1</c:v>
                </c:pt>
                <c:pt idx="14947">
                  <c:v>1</c:v>
                </c:pt>
                <c:pt idx="14948">
                  <c:v>1</c:v>
                </c:pt>
                <c:pt idx="14949">
                  <c:v>1</c:v>
                </c:pt>
                <c:pt idx="14950">
                  <c:v>1</c:v>
                </c:pt>
                <c:pt idx="14951">
                  <c:v>1</c:v>
                </c:pt>
                <c:pt idx="14952">
                  <c:v>1</c:v>
                </c:pt>
                <c:pt idx="14953">
                  <c:v>1</c:v>
                </c:pt>
                <c:pt idx="14954">
                  <c:v>1</c:v>
                </c:pt>
                <c:pt idx="14955">
                  <c:v>1</c:v>
                </c:pt>
                <c:pt idx="14956">
                  <c:v>1</c:v>
                </c:pt>
                <c:pt idx="14957">
                  <c:v>1</c:v>
                </c:pt>
                <c:pt idx="14958">
                  <c:v>1</c:v>
                </c:pt>
                <c:pt idx="14959">
                  <c:v>1</c:v>
                </c:pt>
                <c:pt idx="14960">
                  <c:v>1</c:v>
                </c:pt>
                <c:pt idx="14961">
                  <c:v>1</c:v>
                </c:pt>
                <c:pt idx="14962">
                  <c:v>1</c:v>
                </c:pt>
                <c:pt idx="14963">
                  <c:v>1</c:v>
                </c:pt>
                <c:pt idx="14964">
                  <c:v>1</c:v>
                </c:pt>
                <c:pt idx="14965">
                  <c:v>1</c:v>
                </c:pt>
                <c:pt idx="14966">
                  <c:v>1</c:v>
                </c:pt>
                <c:pt idx="14967">
                  <c:v>1</c:v>
                </c:pt>
                <c:pt idx="14968">
                  <c:v>1</c:v>
                </c:pt>
                <c:pt idx="14969">
                  <c:v>1</c:v>
                </c:pt>
                <c:pt idx="14970">
                  <c:v>1</c:v>
                </c:pt>
                <c:pt idx="14971">
                  <c:v>1</c:v>
                </c:pt>
                <c:pt idx="14972">
                  <c:v>1</c:v>
                </c:pt>
                <c:pt idx="14973">
                  <c:v>1</c:v>
                </c:pt>
                <c:pt idx="14974">
                  <c:v>1</c:v>
                </c:pt>
                <c:pt idx="14975">
                  <c:v>1</c:v>
                </c:pt>
                <c:pt idx="14976">
                  <c:v>1</c:v>
                </c:pt>
                <c:pt idx="14977">
                  <c:v>1</c:v>
                </c:pt>
                <c:pt idx="14978">
                  <c:v>0.75</c:v>
                </c:pt>
                <c:pt idx="14979">
                  <c:v>1</c:v>
                </c:pt>
                <c:pt idx="14980">
                  <c:v>1</c:v>
                </c:pt>
                <c:pt idx="14981">
                  <c:v>1</c:v>
                </c:pt>
                <c:pt idx="14982">
                  <c:v>1</c:v>
                </c:pt>
                <c:pt idx="14983">
                  <c:v>1</c:v>
                </c:pt>
                <c:pt idx="14984">
                  <c:v>1</c:v>
                </c:pt>
                <c:pt idx="14985">
                  <c:v>1</c:v>
                </c:pt>
                <c:pt idx="14986">
                  <c:v>1</c:v>
                </c:pt>
                <c:pt idx="14987">
                  <c:v>1</c:v>
                </c:pt>
                <c:pt idx="14988">
                  <c:v>1</c:v>
                </c:pt>
                <c:pt idx="14989">
                  <c:v>1</c:v>
                </c:pt>
                <c:pt idx="14990">
                  <c:v>1</c:v>
                </c:pt>
                <c:pt idx="14991">
                  <c:v>1</c:v>
                </c:pt>
                <c:pt idx="14992">
                  <c:v>1</c:v>
                </c:pt>
                <c:pt idx="14993">
                  <c:v>1</c:v>
                </c:pt>
                <c:pt idx="14994">
                  <c:v>1</c:v>
                </c:pt>
                <c:pt idx="14995">
                  <c:v>1</c:v>
                </c:pt>
                <c:pt idx="14996">
                  <c:v>1</c:v>
                </c:pt>
                <c:pt idx="14997">
                  <c:v>1</c:v>
                </c:pt>
                <c:pt idx="14998">
                  <c:v>1</c:v>
                </c:pt>
                <c:pt idx="14999">
                  <c:v>0.75</c:v>
                </c:pt>
                <c:pt idx="15000">
                  <c:v>1</c:v>
                </c:pt>
                <c:pt idx="15001">
                  <c:v>1</c:v>
                </c:pt>
                <c:pt idx="15002">
                  <c:v>1</c:v>
                </c:pt>
                <c:pt idx="15003">
                  <c:v>1</c:v>
                </c:pt>
                <c:pt idx="15004">
                  <c:v>1</c:v>
                </c:pt>
                <c:pt idx="15005">
                  <c:v>1</c:v>
                </c:pt>
                <c:pt idx="15006">
                  <c:v>1</c:v>
                </c:pt>
                <c:pt idx="15007">
                  <c:v>1</c:v>
                </c:pt>
                <c:pt idx="15008">
                  <c:v>1</c:v>
                </c:pt>
                <c:pt idx="15009">
                  <c:v>1</c:v>
                </c:pt>
                <c:pt idx="15010">
                  <c:v>1</c:v>
                </c:pt>
                <c:pt idx="15011">
                  <c:v>1</c:v>
                </c:pt>
                <c:pt idx="15012">
                  <c:v>1</c:v>
                </c:pt>
                <c:pt idx="15013">
                  <c:v>1</c:v>
                </c:pt>
                <c:pt idx="15014">
                  <c:v>1</c:v>
                </c:pt>
                <c:pt idx="15015">
                  <c:v>1</c:v>
                </c:pt>
                <c:pt idx="15016">
                  <c:v>1</c:v>
                </c:pt>
                <c:pt idx="15017">
                  <c:v>1</c:v>
                </c:pt>
                <c:pt idx="15018">
                  <c:v>1</c:v>
                </c:pt>
                <c:pt idx="15019">
                  <c:v>1</c:v>
                </c:pt>
                <c:pt idx="15020">
                  <c:v>1</c:v>
                </c:pt>
                <c:pt idx="15021">
                  <c:v>1</c:v>
                </c:pt>
                <c:pt idx="15022">
                  <c:v>1</c:v>
                </c:pt>
                <c:pt idx="15023">
                  <c:v>1</c:v>
                </c:pt>
                <c:pt idx="15024">
                  <c:v>1</c:v>
                </c:pt>
                <c:pt idx="15025">
                  <c:v>1</c:v>
                </c:pt>
                <c:pt idx="15026">
                  <c:v>1</c:v>
                </c:pt>
                <c:pt idx="15027">
                  <c:v>1</c:v>
                </c:pt>
                <c:pt idx="15028">
                  <c:v>1</c:v>
                </c:pt>
                <c:pt idx="15029">
                  <c:v>1</c:v>
                </c:pt>
                <c:pt idx="15030">
                  <c:v>1</c:v>
                </c:pt>
                <c:pt idx="15031">
                  <c:v>1</c:v>
                </c:pt>
                <c:pt idx="15032">
                  <c:v>1</c:v>
                </c:pt>
                <c:pt idx="15033">
                  <c:v>1</c:v>
                </c:pt>
                <c:pt idx="15034">
                  <c:v>1</c:v>
                </c:pt>
                <c:pt idx="15035">
                  <c:v>1</c:v>
                </c:pt>
                <c:pt idx="15036">
                  <c:v>1</c:v>
                </c:pt>
                <c:pt idx="15037">
                  <c:v>1</c:v>
                </c:pt>
                <c:pt idx="15038">
                  <c:v>1</c:v>
                </c:pt>
                <c:pt idx="15039">
                  <c:v>1</c:v>
                </c:pt>
                <c:pt idx="15040">
                  <c:v>1</c:v>
                </c:pt>
                <c:pt idx="15041">
                  <c:v>1</c:v>
                </c:pt>
                <c:pt idx="15042">
                  <c:v>1</c:v>
                </c:pt>
                <c:pt idx="15043">
                  <c:v>1</c:v>
                </c:pt>
                <c:pt idx="15044">
                  <c:v>1</c:v>
                </c:pt>
                <c:pt idx="15045">
                  <c:v>1</c:v>
                </c:pt>
                <c:pt idx="15046">
                  <c:v>1</c:v>
                </c:pt>
                <c:pt idx="15047">
                  <c:v>1</c:v>
                </c:pt>
                <c:pt idx="15048">
                  <c:v>1</c:v>
                </c:pt>
                <c:pt idx="15049">
                  <c:v>1</c:v>
                </c:pt>
                <c:pt idx="15050">
                  <c:v>1</c:v>
                </c:pt>
                <c:pt idx="15051">
                  <c:v>1</c:v>
                </c:pt>
                <c:pt idx="15052">
                  <c:v>1</c:v>
                </c:pt>
                <c:pt idx="15053">
                  <c:v>1</c:v>
                </c:pt>
                <c:pt idx="15054">
                  <c:v>1</c:v>
                </c:pt>
                <c:pt idx="15055">
                  <c:v>1</c:v>
                </c:pt>
                <c:pt idx="15056">
                  <c:v>0.75</c:v>
                </c:pt>
                <c:pt idx="15057">
                  <c:v>1</c:v>
                </c:pt>
                <c:pt idx="15058">
                  <c:v>1</c:v>
                </c:pt>
                <c:pt idx="15059">
                  <c:v>1</c:v>
                </c:pt>
                <c:pt idx="15060">
                  <c:v>1</c:v>
                </c:pt>
                <c:pt idx="15061">
                  <c:v>1</c:v>
                </c:pt>
                <c:pt idx="15062">
                  <c:v>1</c:v>
                </c:pt>
                <c:pt idx="15063">
                  <c:v>1</c:v>
                </c:pt>
                <c:pt idx="15064">
                  <c:v>1</c:v>
                </c:pt>
                <c:pt idx="15065">
                  <c:v>1</c:v>
                </c:pt>
                <c:pt idx="15066">
                  <c:v>1</c:v>
                </c:pt>
                <c:pt idx="15067">
                  <c:v>0.5</c:v>
                </c:pt>
                <c:pt idx="15068">
                  <c:v>1</c:v>
                </c:pt>
                <c:pt idx="15069">
                  <c:v>1</c:v>
                </c:pt>
                <c:pt idx="15070">
                  <c:v>1</c:v>
                </c:pt>
                <c:pt idx="15071">
                  <c:v>1</c:v>
                </c:pt>
                <c:pt idx="15072">
                  <c:v>1</c:v>
                </c:pt>
                <c:pt idx="15073">
                  <c:v>1</c:v>
                </c:pt>
                <c:pt idx="15074">
                  <c:v>1</c:v>
                </c:pt>
                <c:pt idx="15075">
                  <c:v>1</c:v>
                </c:pt>
                <c:pt idx="15076">
                  <c:v>1</c:v>
                </c:pt>
                <c:pt idx="15077">
                  <c:v>1</c:v>
                </c:pt>
                <c:pt idx="15078">
                  <c:v>1</c:v>
                </c:pt>
                <c:pt idx="15079">
                  <c:v>1</c:v>
                </c:pt>
                <c:pt idx="15080">
                  <c:v>1</c:v>
                </c:pt>
                <c:pt idx="15081">
                  <c:v>1</c:v>
                </c:pt>
                <c:pt idx="15082">
                  <c:v>1</c:v>
                </c:pt>
                <c:pt idx="15083">
                  <c:v>1</c:v>
                </c:pt>
                <c:pt idx="15084">
                  <c:v>1</c:v>
                </c:pt>
                <c:pt idx="15085">
                  <c:v>1</c:v>
                </c:pt>
                <c:pt idx="15086">
                  <c:v>1</c:v>
                </c:pt>
                <c:pt idx="15087">
                  <c:v>1</c:v>
                </c:pt>
                <c:pt idx="15088">
                  <c:v>1</c:v>
                </c:pt>
                <c:pt idx="15089">
                  <c:v>1</c:v>
                </c:pt>
                <c:pt idx="15090">
                  <c:v>1</c:v>
                </c:pt>
                <c:pt idx="15091">
                  <c:v>0.25</c:v>
                </c:pt>
                <c:pt idx="15092">
                  <c:v>1</c:v>
                </c:pt>
                <c:pt idx="15093">
                  <c:v>1</c:v>
                </c:pt>
                <c:pt idx="15094">
                  <c:v>1</c:v>
                </c:pt>
                <c:pt idx="15095">
                  <c:v>1</c:v>
                </c:pt>
                <c:pt idx="15096">
                  <c:v>1</c:v>
                </c:pt>
                <c:pt idx="15097">
                  <c:v>1</c:v>
                </c:pt>
                <c:pt idx="15098">
                  <c:v>1</c:v>
                </c:pt>
                <c:pt idx="15099">
                  <c:v>1</c:v>
                </c:pt>
                <c:pt idx="15100">
                  <c:v>1</c:v>
                </c:pt>
                <c:pt idx="15101">
                  <c:v>1</c:v>
                </c:pt>
                <c:pt idx="15102">
                  <c:v>1</c:v>
                </c:pt>
                <c:pt idx="15103">
                  <c:v>1</c:v>
                </c:pt>
                <c:pt idx="15104">
                  <c:v>0.75</c:v>
                </c:pt>
                <c:pt idx="15105">
                  <c:v>1</c:v>
                </c:pt>
                <c:pt idx="15106">
                  <c:v>1</c:v>
                </c:pt>
                <c:pt idx="15107">
                  <c:v>1</c:v>
                </c:pt>
                <c:pt idx="15108">
                  <c:v>1</c:v>
                </c:pt>
                <c:pt idx="15109">
                  <c:v>1</c:v>
                </c:pt>
                <c:pt idx="15110">
                  <c:v>1</c:v>
                </c:pt>
                <c:pt idx="15111">
                  <c:v>1</c:v>
                </c:pt>
                <c:pt idx="15112">
                  <c:v>1</c:v>
                </c:pt>
                <c:pt idx="15113">
                  <c:v>1</c:v>
                </c:pt>
                <c:pt idx="15114">
                  <c:v>1</c:v>
                </c:pt>
                <c:pt idx="15115">
                  <c:v>1</c:v>
                </c:pt>
                <c:pt idx="15116">
                  <c:v>1</c:v>
                </c:pt>
                <c:pt idx="15117">
                  <c:v>1</c:v>
                </c:pt>
                <c:pt idx="15118">
                  <c:v>1</c:v>
                </c:pt>
                <c:pt idx="15119">
                  <c:v>1</c:v>
                </c:pt>
                <c:pt idx="15120">
                  <c:v>1</c:v>
                </c:pt>
                <c:pt idx="15121">
                  <c:v>1</c:v>
                </c:pt>
                <c:pt idx="15122">
                  <c:v>1</c:v>
                </c:pt>
                <c:pt idx="15123">
                  <c:v>1</c:v>
                </c:pt>
                <c:pt idx="15124">
                  <c:v>1</c:v>
                </c:pt>
                <c:pt idx="15125">
                  <c:v>1</c:v>
                </c:pt>
                <c:pt idx="15126">
                  <c:v>1</c:v>
                </c:pt>
                <c:pt idx="15127">
                  <c:v>1</c:v>
                </c:pt>
                <c:pt idx="15128">
                  <c:v>1</c:v>
                </c:pt>
                <c:pt idx="15129">
                  <c:v>1</c:v>
                </c:pt>
                <c:pt idx="15130">
                  <c:v>1</c:v>
                </c:pt>
                <c:pt idx="15131">
                  <c:v>1</c:v>
                </c:pt>
                <c:pt idx="15132">
                  <c:v>1</c:v>
                </c:pt>
                <c:pt idx="15133">
                  <c:v>1</c:v>
                </c:pt>
                <c:pt idx="15134">
                  <c:v>1</c:v>
                </c:pt>
                <c:pt idx="15135">
                  <c:v>1</c:v>
                </c:pt>
                <c:pt idx="15136">
                  <c:v>1</c:v>
                </c:pt>
                <c:pt idx="15137">
                  <c:v>1</c:v>
                </c:pt>
                <c:pt idx="15138">
                  <c:v>1</c:v>
                </c:pt>
                <c:pt idx="15139">
                  <c:v>1</c:v>
                </c:pt>
                <c:pt idx="15140">
                  <c:v>1</c:v>
                </c:pt>
                <c:pt idx="15141">
                  <c:v>1</c:v>
                </c:pt>
                <c:pt idx="15142">
                  <c:v>1</c:v>
                </c:pt>
                <c:pt idx="15143">
                  <c:v>1</c:v>
                </c:pt>
                <c:pt idx="15144">
                  <c:v>1</c:v>
                </c:pt>
                <c:pt idx="15145">
                  <c:v>1</c:v>
                </c:pt>
                <c:pt idx="15146">
                  <c:v>1</c:v>
                </c:pt>
                <c:pt idx="15147">
                  <c:v>1</c:v>
                </c:pt>
                <c:pt idx="15148">
                  <c:v>1</c:v>
                </c:pt>
                <c:pt idx="15149">
                  <c:v>1</c:v>
                </c:pt>
                <c:pt idx="15150">
                  <c:v>1</c:v>
                </c:pt>
                <c:pt idx="15151">
                  <c:v>1</c:v>
                </c:pt>
                <c:pt idx="15152">
                  <c:v>1</c:v>
                </c:pt>
                <c:pt idx="15153">
                  <c:v>1</c:v>
                </c:pt>
                <c:pt idx="15154">
                  <c:v>1</c:v>
                </c:pt>
                <c:pt idx="15155">
                  <c:v>1</c:v>
                </c:pt>
                <c:pt idx="15156">
                  <c:v>1</c:v>
                </c:pt>
                <c:pt idx="15157">
                  <c:v>1</c:v>
                </c:pt>
                <c:pt idx="15158">
                  <c:v>1</c:v>
                </c:pt>
                <c:pt idx="15159">
                  <c:v>1</c:v>
                </c:pt>
                <c:pt idx="15160">
                  <c:v>1</c:v>
                </c:pt>
                <c:pt idx="15161">
                  <c:v>1</c:v>
                </c:pt>
                <c:pt idx="15162">
                  <c:v>0.75</c:v>
                </c:pt>
                <c:pt idx="15163">
                  <c:v>1</c:v>
                </c:pt>
                <c:pt idx="15164">
                  <c:v>1</c:v>
                </c:pt>
                <c:pt idx="15165">
                  <c:v>1</c:v>
                </c:pt>
                <c:pt idx="15166">
                  <c:v>1</c:v>
                </c:pt>
                <c:pt idx="15167">
                  <c:v>1</c:v>
                </c:pt>
                <c:pt idx="15168">
                  <c:v>1</c:v>
                </c:pt>
                <c:pt idx="15169">
                  <c:v>1</c:v>
                </c:pt>
                <c:pt idx="15170">
                  <c:v>1</c:v>
                </c:pt>
                <c:pt idx="15171">
                  <c:v>1</c:v>
                </c:pt>
                <c:pt idx="15172">
                  <c:v>1</c:v>
                </c:pt>
                <c:pt idx="15173">
                  <c:v>1</c:v>
                </c:pt>
                <c:pt idx="15174">
                  <c:v>1</c:v>
                </c:pt>
                <c:pt idx="15175">
                  <c:v>1</c:v>
                </c:pt>
                <c:pt idx="15176">
                  <c:v>1</c:v>
                </c:pt>
                <c:pt idx="15177">
                  <c:v>1</c:v>
                </c:pt>
                <c:pt idx="15178">
                  <c:v>1</c:v>
                </c:pt>
                <c:pt idx="15179">
                  <c:v>1</c:v>
                </c:pt>
                <c:pt idx="15180">
                  <c:v>1</c:v>
                </c:pt>
                <c:pt idx="15181">
                  <c:v>1</c:v>
                </c:pt>
                <c:pt idx="15182">
                  <c:v>1</c:v>
                </c:pt>
                <c:pt idx="15183">
                  <c:v>1</c:v>
                </c:pt>
                <c:pt idx="15184">
                  <c:v>1</c:v>
                </c:pt>
                <c:pt idx="15185">
                  <c:v>1</c:v>
                </c:pt>
                <c:pt idx="15186">
                  <c:v>1</c:v>
                </c:pt>
                <c:pt idx="15187">
                  <c:v>1</c:v>
                </c:pt>
                <c:pt idx="15188">
                  <c:v>1</c:v>
                </c:pt>
                <c:pt idx="15189">
                  <c:v>1</c:v>
                </c:pt>
                <c:pt idx="15190">
                  <c:v>1</c:v>
                </c:pt>
                <c:pt idx="15191">
                  <c:v>1</c:v>
                </c:pt>
                <c:pt idx="15192">
                  <c:v>1</c:v>
                </c:pt>
                <c:pt idx="15193">
                  <c:v>1</c:v>
                </c:pt>
                <c:pt idx="15194">
                  <c:v>1</c:v>
                </c:pt>
                <c:pt idx="15195">
                  <c:v>1</c:v>
                </c:pt>
                <c:pt idx="15196">
                  <c:v>1</c:v>
                </c:pt>
                <c:pt idx="15197">
                  <c:v>1</c:v>
                </c:pt>
                <c:pt idx="15198">
                  <c:v>1</c:v>
                </c:pt>
                <c:pt idx="15199">
                  <c:v>1</c:v>
                </c:pt>
                <c:pt idx="15200">
                  <c:v>1</c:v>
                </c:pt>
                <c:pt idx="15201">
                  <c:v>1</c:v>
                </c:pt>
                <c:pt idx="15202">
                  <c:v>1</c:v>
                </c:pt>
                <c:pt idx="15203">
                  <c:v>1</c:v>
                </c:pt>
                <c:pt idx="15204">
                  <c:v>1</c:v>
                </c:pt>
                <c:pt idx="15205">
                  <c:v>1</c:v>
                </c:pt>
                <c:pt idx="15206">
                  <c:v>1</c:v>
                </c:pt>
                <c:pt idx="15207">
                  <c:v>1</c:v>
                </c:pt>
                <c:pt idx="15208">
                  <c:v>1</c:v>
                </c:pt>
                <c:pt idx="15209">
                  <c:v>1</c:v>
                </c:pt>
                <c:pt idx="15210">
                  <c:v>1</c:v>
                </c:pt>
                <c:pt idx="15211">
                  <c:v>1</c:v>
                </c:pt>
                <c:pt idx="15212">
                  <c:v>1</c:v>
                </c:pt>
                <c:pt idx="15213">
                  <c:v>0.5</c:v>
                </c:pt>
                <c:pt idx="15214">
                  <c:v>1</c:v>
                </c:pt>
                <c:pt idx="15215">
                  <c:v>1</c:v>
                </c:pt>
                <c:pt idx="15216">
                  <c:v>1</c:v>
                </c:pt>
                <c:pt idx="15217">
                  <c:v>1</c:v>
                </c:pt>
                <c:pt idx="15218">
                  <c:v>1</c:v>
                </c:pt>
                <c:pt idx="15219">
                  <c:v>1</c:v>
                </c:pt>
                <c:pt idx="15220">
                  <c:v>1</c:v>
                </c:pt>
                <c:pt idx="15221">
                  <c:v>1</c:v>
                </c:pt>
                <c:pt idx="15222">
                  <c:v>1</c:v>
                </c:pt>
                <c:pt idx="15223">
                  <c:v>1</c:v>
                </c:pt>
                <c:pt idx="15224">
                  <c:v>1</c:v>
                </c:pt>
                <c:pt idx="15225">
                  <c:v>1</c:v>
                </c:pt>
                <c:pt idx="15226">
                  <c:v>1</c:v>
                </c:pt>
                <c:pt idx="15227">
                  <c:v>1</c:v>
                </c:pt>
                <c:pt idx="15228">
                  <c:v>1</c:v>
                </c:pt>
                <c:pt idx="15229">
                  <c:v>1</c:v>
                </c:pt>
                <c:pt idx="15230">
                  <c:v>1</c:v>
                </c:pt>
                <c:pt idx="15231">
                  <c:v>1</c:v>
                </c:pt>
                <c:pt idx="15232">
                  <c:v>1</c:v>
                </c:pt>
                <c:pt idx="15233">
                  <c:v>1</c:v>
                </c:pt>
                <c:pt idx="15234">
                  <c:v>1</c:v>
                </c:pt>
                <c:pt idx="15235">
                  <c:v>1</c:v>
                </c:pt>
                <c:pt idx="15236">
                  <c:v>1</c:v>
                </c:pt>
                <c:pt idx="15237">
                  <c:v>1</c:v>
                </c:pt>
                <c:pt idx="15238">
                  <c:v>1</c:v>
                </c:pt>
                <c:pt idx="15239">
                  <c:v>1</c:v>
                </c:pt>
                <c:pt idx="15240">
                  <c:v>1</c:v>
                </c:pt>
                <c:pt idx="15241">
                  <c:v>1</c:v>
                </c:pt>
                <c:pt idx="15242">
                  <c:v>1</c:v>
                </c:pt>
                <c:pt idx="15243">
                  <c:v>1</c:v>
                </c:pt>
                <c:pt idx="15244">
                  <c:v>1</c:v>
                </c:pt>
                <c:pt idx="15245">
                  <c:v>1</c:v>
                </c:pt>
                <c:pt idx="15246">
                  <c:v>1</c:v>
                </c:pt>
                <c:pt idx="15247">
                  <c:v>1</c:v>
                </c:pt>
                <c:pt idx="15248">
                  <c:v>1</c:v>
                </c:pt>
                <c:pt idx="15249">
                  <c:v>1</c:v>
                </c:pt>
                <c:pt idx="15250">
                  <c:v>1</c:v>
                </c:pt>
                <c:pt idx="15251">
                  <c:v>1</c:v>
                </c:pt>
                <c:pt idx="15252">
                  <c:v>1</c:v>
                </c:pt>
                <c:pt idx="15253">
                  <c:v>1</c:v>
                </c:pt>
                <c:pt idx="15254">
                  <c:v>1</c:v>
                </c:pt>
                <c:pt idx="15255">
                  <c:v>1</c:v>
                </c:pt>
                <c:pt idx="15256">
                  <c:v>1</c:v>
                </c:pt>
                <c:pt idx="15257">
                  <c:v>1</c:v>
                </c:pt>
                <c:pt idx="15258">
                  <c:v>1</c:v>
                </c:pt>
                <c:pt idx="15259">
                  <c:v>1</c:v>
                </c:pt>
                <c:pt idx="15260">
                  <c:v>1</c:v>
                </c:pt>
                <c:pt idx="15261">
                  <c:v>1</c:v>
                </c:pt>
                <c:pt idx="15262">
                  <c:v>1</c:v>
                </c:pt>
                <c:pt idx="15263">
                  <c:v>1</c:v>
                </c:pt>
                <c:pt idx="15264">
                  <c:v>1</c:v>
                </c:pt>
                <c:pt idx="15265">
                  <c:v>1</c:v>
                </c:pt>
                <c:pt idx="15266">
                  <c:v>1</c:v>
                </c:pt>
                <c:pt idx="15267">
                  <c:v>1</c:v>
                </c:pt>
                <c:pt idx="15268">
                  <c:v>1</c:v>
                </c:pt>
                <c:pt idx="15269">
                  <c:v>1</c:v>
                </c:pt>
                <c:pt idx="15270">
                  <c:v>1</c:v>
                </c:pt>
                <c:pt idx="15271">
                  <c:v>1</c:v>
                </c:pt>
                <c:pt idx="15272">
                  <c:v>1</c:v>
                </c:pt>
                <c:pt idx="15273">
                  <c:v>1</c:v>
                </c:pt>
                <c:pt idx="15274">
                  <c:v>1</c:v>
                </c:pt>
                <c:pt idx="15275">
                  <c:v>1</c:v>
                </c:pt>
                <c:pt idx="15276">
                  <c:v>1</c:v>
                </c:pt>
                <c:pt idx="15277">
                  <c:v>1</c:v>
                </c:pt>
                <c:pt idx="15278">
                  <c:v>1</c:v>
                </c:pt>
                <c:pt idx="15279">
                  <c:v>1</c:v>
                </c:pt>
                <c:pt idx="15280">
                  <c:v>1</c:v>
                </c:pt>
                <c:pt idx="15281">
                  <c:v>1</c:v>
                </c:pt>
                <c:pt idx="15282">
                  <c:v>1</c:v>
                </c:pt>
                <c:pt idx="15283">
                  <c:v>1</c:v>
                </c:pt>
                <c:pt idx="15284">
                  <c:v>1</c:v>
                </c:pt>
                <c:pt idx="15285">
                  <c:v>1</c:v>
                </c:pt>
                <c:pt idx="15286">
                  <c:v>1</c:v>
                </c:pt>
                <c:pt idx="15287">
                  <c:v>1</c:v>
                </c:pt>
                <c:pt idx="15288">
                  <c:v>1</c:v>
                </c:pt>
                <c:pt idx="15289">
                  <c:v>1</c:v>
                </c:pt>
                <c:pt idx="15290">
                  <c:v>1</c:v>
                </c:pt>
                <c:pt idx="15291">
                  <c:v>1</c:v>
                </c:pt>
                <c:pt idx="15292">
                  <c:v>1</c:v>
                </c:pt>
                <c:pt idx="15293">
                  <c:v>1</c:v>
                </c:pt>
                <c:pt idx="15294">
                  <c:v>1</c:v>
                </c:pt>
                <c:pt idx="15295">
                  <c:v>1</c:v>
                </c:pt>
                <c:pt idx="15296">
                  <c:v>1</c:v>
                </c:pt>
                <c:pt idx="15297">
                  <c:v>1</c:v>
                </c:pt>
                <c:pt idx="15298">
                  <c:v>1</c:v>
                </c:pt>
                <c:pt idx="15299">
                  <c:v>1</c:v>
                </c:pt>
                <c:pt idx="15300">
                  <c:v>1</c:v>
                </c:pt>
                <c:pt idx="15301">
                  <c:v>1</c:v>
                </c:pt>
                <c:pt idx="15302">
                  <c:v>1</c:v>
                </c:pt>
                <c:pt idx="15303">
                  <c:v>1</c:v>
                </c:pt>
                <c:pt idx="15304">
                  <c:v>1</c:v>
                </c:pt>
                <c:pt idx="15305">
                  <c:v>1</c:v>
                </c:pt>
                <c:pt idx="15306">
                  <c:v>1</c:v>
                </c:pt>
                <c:pt idx="15307">
                  <c:v>1</c:v>
                </c:pt>
                <c:pt idx="15308">
                  <c:v>1</c:v>
                </c:pt>
                <c:pt idx="15309">
                  <c:v>1</c:v>
                </c:pt>
                <c:pt idx="15310">
                  <c:v>1</c:v>
                </c:pt>
                <c:pt idx="15311">
                  <c:v>1</c:v>
                </c:pt>
                <c:pt idx="15312">
                  <c:v>1</c:v>
                </c:pt>
                <c:pt idx="15313">
                  <c:v>1</c:v>
                </c:pt>
                <c:pt idx="15314">
                  <c:v>1</c:v>
                </c:pt>
                <c:pt idx="15315">
                  <c:v>1</c:v>
                </c:pt>
                <c:pt idx="15316">
                  <c:v>1</c:v>
                </c:pt>
                <c:pt idx="15317">
                  <c:v>1</c:v>
                </c:pt>
                <c:pt idx="15318">
                  <c:v>1</c:v>
                </c:pt>
                <c:pt idx="15319">
                  <c:v>1</c:v>
                </c:pt>
                <c:pt idx="15320">
                  <c:v>1</c:v>
                </c:pt>
                <c:pt idx="15321">
                  <c:v>1</c:v>
                </c:pt>
                <c:pt idx="15322">
                  <c:v>1</c:v>
                </c:pt>
                <c:pt idx="15323">
                  <c:v>1</c:v>
                </c:pt>
                <c:pt idx="15324">
                  <c:v>1</c:v>
                </c:pt>
                <c:pt idx="15325">
                  <c:v>1</c:v>
                </c:pt>
                <c:pt idx="15326">
                  <c:v>1</c:v>
                </c:pt>
                <c:pt idx="15327">
                  <c:v>1</c:v>
                </c:pt>
                <c:pt idx="15328">
                  <c:v>1</c:v>
                </c:pt>
                <c:pt idx="15329">
                  <c:v>1</c:v>
                </c:pt>
                <c:pt idx="15330">
                  <c:v>1</c:v>
                </c:pt>
                <c:pt idx="15331">
                  <c:v>1</c:v>
                </c:pt>
                <c:pt idx="15332">
                  <c:v>1</c:v>
                </c:pt>
                <c:pt idx="15333">
                  <c:v>1</c:v>
                </c:pt>
                <c:pt idx="15334">
                  <c:v>1</c:v>
                </c:pt>
                <c:pt idx="15335">
                  <c:v>1</c:v>
                </c:pt>
                <c:pt idx="15336">
                  <c:v>1</c:v>
                </c:pt>
                <c:pt idx="15337">
                  <c:v>1</c:v>
                </c:pt>
                <c:pt idx="15338">
                  <c:v>1</c:v>
                </c:pt>
                <c:pt idx="15339">
                  <c:v>1</c:v>
                </c:pt>
                <c:pt idx="15340">
                  <c:v>1</c:v>
                </c:pt>
                <c:pt idx="15341">
                  <c:v>1</c:v>
                </c:pt>
                <c:pt idx="15342">
                  <c:v>1</c:v>
                </c:pt>
                <c:pt idx="15343">
                  <c:v>1</c:v>
                </c:pt>
                <c:pt idx="15344">
                  <c:v>1</c:v>
                </c:pt>
                <c:pt idx="15345">
                  <c:v>1</c:v>
                </c:pt>
                <c:pt idx="15346">
                  <c:v>1</c:v>
                </c:pt>
                <c:pt idx="15347">
                  <c:v>1</c:v>
                </c:pt>
                <c:pt idx="15348">
                  <c:v>1</c:v>
                </c:pt>
                <c:pt idx="15349">
                  <c:v>1</c:v>
                </c:pt>
                <c:pt idx="15350">
                  <c:v>1</c:v>
                </c:pt>
                <c:pt idx="15351">
                  <c:v>1</c:v>
                </c:pt>
                <c:pt idx="15352">
                  <c:v>1</c:v>
                </c:pt>
                <c:pt idx="15353">
                  <c:v>1</c:v>
                </c:pt>
                <c:pt idx="15354">
                  <c:v>1</c:v>
                </c:pt>
                <c:pt idx="15355">
                  <c:v>1</c:v>
                </c:pt>
                <c:pt idx="15356">
                  <c:v>1</c:v>
                </c:pt>
                <c:pt idx="15357">
                  <c:v>1</c:v>
                </c:pt>
                <c:pt idx="15358">
                  <c:v>1</c:v>
                </c:pt>
                <c:pt idx="15359">
                  <c:v>1</c:v>
                </c:pt>
                <c:pt idx="15360">
                  <c:v>1</c:v>
                </c:pt>
                <c:pt idx="15361">
                  <c:v>1</c:v>
                </c:pt>
                <c:pt idx="15362">
                  <c:v>1</c:v>
                </c:pt>
                <c:pt idx="15363">
                  <c:v>1</c:v>
                </c:pt>
                <c:pt idx="15364">
                  <c:v>1</c:v>
                </c:pt>
                <c:pt idx="15365">
                  <c:v>1</c:v>
                </c:pt>
                <c:pt idx="15366">
                  <c:v>1</c:v>
                </c:pt>
                <c:pt idx="15367">
                  <c:v>1</c:v>
                </c:pt>
                <c:pt idx="15368">
                  <c:v>1</c:v>
                </c:pt>
                <c:pt idx="15369">
                  <c:v>1</c:v>
                </c:pt>
                <c:pt idx="15370">
                  <c:v>1</c:v>
                </c:pt>
                <c:pt idx="15371">
                  <c:v>1</c:v>
                </c:pt>
                <c:pt idx="15372">
                  <c:v>1</c:v>
                </c:pt>
                <c:pt idx="15373">
                  <c:v>1</c:v>
                </c:pt>
                <c:pt idx="15374">
                  <c:v>1</c:v>
                </c:pt>
                <c:pt idx="15375">
                  <c:v>1</c:v>
                </c:pt>
                <c:pt idx="15376">
                  <c:v>1</c:v>
                </c:pt>
                <c:pt idx="15377">
                  <c:v>1</c:v>
                </c:pt>
                <c:pt idx="15378">
                  <c:v>1</c:v>
                </c:pt>
                <c:pt idx="15379">
                  <c:v>1</c:v>
                </c:pt>
                <c:pt idx="15380">
                  <c:v>1</c:v>
                </c:pt>
                <c:pt idx="15381">
                  <c:v>1</c:v>
                </c:pt>
                <c:pt idx="15382">
                  <c:v>1</c:v>
                </c:pt>
                <c:pt idx="15383">
                  <c:v>1</c:v>
                </c:pt>
                <c:pt idx="15384">
                  <c:v>1</c:v>
                </c:pt>
                <c:pt idx="15385">
                  <c:v>1</c:v>
                </c:pt>
                <c:pt idx="15386">
                  <c:v>1</c:v>
                </c:pt>
                <c:pt idx="15387">
                  <c:v>1</c:v>
                </c:pt>
                <c:pt idx="15388">
                  <c:v>1</c:v>
                </c:pt>
                <c:pt idx="15389">
                  <c:v>1</c:v>
                </c:pt>
                <c:pt idx="15390">
                  <c:v>1</c:v>
                </c:pt>
                <c:pt idx="15391">
                  <c:v>1</c:v>
                </c:pt>
                <c:pt idx="15392">
                  <c:v>1</c:v>
                </c:pt>
                <c:pt idx="15393">
                  <c:v>1</c:v>
                </c:pt>
                <c:pt idx="15394">
                  <c:v>0.25</c:v>
                </c:pt>
                <c:pt idx="15395">
                  <c:v>1</c:v>
                </c:pt>
                <c:pt idx="15396">
                  <c:v>1</c:v>
                </c:pt>
                <c:pt idx="15397">
                  <c:v>1</c:v>
                </c:pt>
                <c:pt idx="15398">
                  <c:v>1</c:v>
                </c:pt>
                <c:pt idx="15399">
                  <c:v>1</c:v>
                </c:pt>
                <c:pt idx="15400">
                  <c:v>1</c:v>
                </c:pt>
                <c:pt idx="15401">
                  <c:v>1</c:v>
                </c:pt>
                <c:pt idx="15402">
                  <c:v>1</c:v>
                </c:pt>
                <c:pt idx="15403">
                  <c:v>1</c:v>
                </c:pt>
                <c:pt idx="15404">
                  <c:v>1</c:v>
                </c:pt>
                <c:pt idx="15405">
                  <c:v>1</c:v>
                </c:pt>
                <c:pt idx="15406">
                  <c:v>1</c:v>
                </c:pt>
                <c:pt idx="15407">
                  <c:v>1</c:v>
                </c:pt>
                <c:pt idx="15408">
                  <c:v>1</c:v>
                </c:pt>
                <c:pt idx="15409">
                  <c:v>1</c:v>
                </c:pt>
                <c:pt idx="15410">
                  <c:v>1</c:v>
                </c:pt>
                <c:pt idx="15411">
                  <c:v>1</c:v>
                </c:pt>
                <c:pt idx="15412">
                  <c:v>1</c:v>
                </c:pt>
                <c:pt idx="15413">
                  <c:v>1</c:v>
                </c:pt>
                <c:pt idx="15414">
                  <c:v>1</c:v>
                </c:pt>
                <c:pt idx="15415">
                  <c:v>1</c:v>
                </c:pt>
                <c:pt idx="15416">
                  <c:v>1</c:v>
                </c:pt>
                <c:pt idx="15417">
                  <c:v>1</c:v>
                </c:pt>
                <c:pt idx="15418">
                  <c:v>1</c:v>
                </c:pt>
                <c:pt idx="15419">
                  <c:v>1</c:v>
                </c:pt>
                <c:pt idx="15420">
                  <c:v>1</c:v>
                </c:pt>
                <c:pt idx="15421">
                  <c:v>1</c:v>
                </c:pt>
                <c:pt idx="15422">
                  <c:v>1</c:v>
                </c:pt>
                <c:pt idx="15423">
                  <c:v>1</c:v>
                </c:pt>
                <c:pt idx="15424">
                  <c:v>1</c:v>
                </c:pt>
                <c:pt idx="15425">
                  <c:v>1</c:v>
                </c:pt>
                <c:pt idx="15426">
                  <c:v>1</c:v>
                </c:pt>
                <c:pt idx="15427">
                  <c:v>1</c:v>
                </c:pt>
                <c:pt idx="15428">
                  <c:v>1</c:v>
                </c:pt>
                <c:pt idx="15429">
                  <c:v>1</c:v>
                </c:pt>
                <c:pt idx="15430">
                  <c:v>1</c:v>
                </c:pt>
                <c:pt idx="15431">
                  <c:v>0.5</c:v>
                </c:pt>
                <c:pt idx="15432">
                  <c:v>1</c:v>
                </c:pt>
                <c:pt idx="15433">
                  <c:v>1</c:v>
                </c:pt>
                <c:pt idx="15434">
                  <c:v>1</c:v>
                </c:pt>
                <c:pt idx="15435">
                  <c:v>1</c:v>
                </c:pt>
                <c:pt idx="15436">
                  <c:v>1</c:v>
                </c:pt>
                <c:pt idx="15437">
                  <c:v>1</c:v>
                </c:pt>
                <c:pt idx="15438">
                  <c:v>1</c:v>
                </c:pt>
                <c:pt idx="15439">
                  <c:v>1</c:v>
                </c:pt>
                <c:pt idx="15440">
                  <c:v>1</c:v>
                </c:pt>
                <c:pt idx="15441">
                  <c:v>1</c:v>
                </c:pt>
                <c:pt idx="15442">
                  <c:v>1</c:v>
                </c:pt>
                <c:pt idx="15443">
                  <c:v>1</c:v>
                </c:pt>
                <c:pt idx="15444">
                  <c:v>1</c:v>
                </c:pt>
                <c:pt idx="15445">
                  <c:v>1</c:v>
                </c:pt>
                <c:pt idx="15446">
                  <c:v>1</c:v>
                </c:pt>
                <c:pt idx="15447">
                  <c:v>1</c:v>
                </c:pt>
                <c:pt idx="15448">
                  <c:v>1</c:v>
                </c:pt>
                <c:pt idx="15449">
                  <c:v>1</c:v>
                </c:pt>
                <c:pt idx="15450">
                  <c:v>1</c:v>
                </c:pt>
                <c:pt idx="15451">
                  <c:v>1</c:v>
                </c:pt>
                <c:pt idx="15452">
                  <c:v>1</c:v>
                </c:pt>
                <c:pt idx="15453">
                  <c:v>1</c:v>
                </c:pt>
                <c:pt idx="15454">
                  <c:v>1</c:v>
                </c:pt>
                <c:pt idx="15455">
                  <c:v>1</c:v>
                </c:pt>
                <c:pt idx="15456">
                  <c:v>1</c:v>
                </c:pt>
                <c:pt idx="15457">
                  <c:v>1</c:v>
                </c:pt>
                <c:pt idx="15458">
                  <c:v>1</c:v>
                </c:pt>
                <c:pt idx="15459">
                  <c:v>1</c:v>
                </c:pt>
                <c:pt idx="15460">
                  <c:v>1</c:v>
                </c:pt>
                <c:pt idx="15461">
                  <c:v>1</c:v>
                </c:pt>
                <c:pt idx="15462">
                  <c:v>1</c:v>
                </c:pt>
                <c:pt idx="15463">
                  <c:v>1</c:v>
                </c:pt>
                <c:pt idx="15464">
                  <c:v>1</c:v>
                </c:pt>
                <c:pt idx="15465">
                  <c:v>1</c:v>
                </c:pt>
                <c:pt idx="15466">
                  <c:v>1</c:v>
                </c:pt>
                <c:pt idx="15467">
                  <c:v>1</c:v>
                </c:pt>
                <c:pt idx="15468">
                  <c:v>1</c:v>
                </c:pt>
                <c:pt idx="15469">
                  <c:v>1</c:v>
                </c:pt>
                <c:pt idx="15470">
                  <c:v>1</c:v>
                </c:pt>
                <c:pt idx="15471">
                  <c:v>1</c:v>
                </c:pt>
                <c:pt idx="15472">
                  <c:v>0.5</c:v>
                </c:pt>
                <c:pt idx="15473">
                  <c:v>1</c:v>
                </c:pt>
                <c:pt idx="15474">
                  <c:v>1</c:v>
                </c:pt>
                <c:pt idx="15475">
                  <c:v>1</c:v>
                </c:pt>
                <c:pt idx="15476">
                  <c:v>1</c:v>
                </c:pt>
                <c:pt idx="15477">
                  <c:v>1</c:v>
                </c:pt>
                <c:pt idx="15478">
                  <c:v>1</c:v>
                </c:pt>
                <c:pt idx="15479">
                  <c:v>1</c:v>
                </c:pt>
                <c:pt idx="15480">
                  <c:v>1</c:v>
                </c:pt>
                <c:pt idx="15481">
                  <c:v>1</c:v>
                </c:pt>
                <c:pt idx="15482">
                  <c:v>1</c:v>
                </c:pt>
                <c:pt idx="15483">
                  <c:v>1</c:v>
                </c:pt>
                <c:pt idx="15484">
                  <c:v>1</c:v>
                </c:pt>
                <c:pt idx="15485">
                  <c:v>1</c:v>
                </c:pt>
                <c:pt idx="15486">
                  <c:v>1</c:v>
                </c:pt>
                <c:pt idx="15487">
                  <c:v>1</c:v>
                </c:pt>
                <c:pt idx="15488">
                  <c:v>1</c:v>
                </c:pt>
                <c:pt idx="15489">
                  <c:v>1</c:v>
                </c:pt>
                <c:pt idx="15490">
                  <c:v>1</c:v>
                </c:pt>
                <c:pt idx="15491">
                  <c:v>1</c:v>
                </c:pt>
                <c:pt idx="15492">
                  <c:v>0.75</c:v>
                </c:pt>
                <c:pt idx="15493">
                  <c:v>1</c:v>
                </c:pt>
                <c:pt idx="15494">
                  <c:v>1</c:v>
                </c:pt>
                <c:pt idx="15495">
                  <c:v>1</c:v>
                </c:pt>
                <c:pt idx="15496">
                  <c:v>1</c:v>
                </c:pt>
                <c:pt idx="15497">
                  <c:v>1</c:v>
                </c:pt>
                <c:pt idx="15498">
                  <c:v>1</c:v>
                </c:pt>
                <c:pt idx="15499">
                  <c:v>1</c:v>
                </c:pt>
                <c:pt idx="15500">
                  <c:v>1</c:v>
                </c:pt>
                <c:pt idx="15501">
                  <c:v>1</c:v>
                </c:pt>
                <c:pt idx="15502">
                  <c:v>1</c:v>
                </c:pt>
                <c:pt idx="15503">
                  <c:v>1</c:v>
                </c:pt>
                <c:pt idx="15504">
                  <c:v>1</c:v>
                </c:pt>
                <c:pt idx="15505">
                  <c:v>1</c:v>
                </c:pt>
                <c:pt idx="15506">
                  <c:v>1</c:v>
                </c:pt>
                <c:pt idx="15507">
                  <c:v>1</c:v>
                </c:pt>
                <c:pt idx="15508">
                  <c:v>1</c:v>
                </c:pt>
                <c:pt idx="15509">
                  <c:v>1</c:v>
                </c:pt>
                <c:pt idx="15510">
                  <c:v>1</c:v>
                </c:pt>
                <c:pt idx="15511">
                  <c:v>1</c:v>
                </c:pt>
                <c:pt idx="15512">
                  <c:v>1</c:v>
                </c:pt>
                <c:pt idx="15513">
                  <c:v>1</c:v>
                </c:pt>
                <c:pt idx="15514">
                  <c:v>1</c:v>
                </c:pt>
                <c:pt idx="15515">
                  <c:v>1</c:v>
                </c:pt>
                <c:pt idx="15516">
                  <c:v>1</c:v>
                </c:pt>
                <c:pt idx="15517">
                  <c:v>1</c:v>
                </c:pt>
                <c:pt idx="15518">
                  <c:v>1</c:v>
                </c:pt>
                <c:pt idx="15519">
                  <c:v>1</c:v>
                </c:pt>
                <c:pt idx="15520">
                  <c:v>1</c:v>
                </c:pt>
                <c:pt idx="15521">
                  <c:v>1</c:v>
                </c:pt>
                <c:pt idx="15522">
                  <c:v>1</c:v>
                </c:pt>
                <c:pt idx="15523">
                  <c:v>1</c:v>
                </c:pt>
                <c:pt idx="15524">
                  <c:v>0.25</c:v>
                </c:pt>
                <c:pt idx="15525">
                  <c:v>1</c:v>
                </c:pt>
                <c:pt idx="15526">
                  <c:v>1</c:v>
                </c:pt>
                <c:pt idx="15527">
                  <c:v>1</c:v>
                </c:pt>
                <c:pt idx="15528">
                  <c:v>1</c:v>
                </c:pt>
                <c:pt idx="15529">
                  <c:v>1</c:v>
                </c:pt>
                <c:pt idx="15530">
                  <c:v>1</c:v>
                </c:pt>
                <c:pt idx="15531">
                  <c:v>1</c:v>
                </c:pt>
                <c:pt idx="15532">
                  <c:v>1</c:v>
                </c:pt>
                <c:pt idx="15533">
                  <c:v>1</c:v>
                </c:pt>
                <c:pt idx="15534">
                  <c:v>1</c:v>
                </c:pt>
                <c:pt idx="15535">
                  <c:v>1</c:v>
                </c:pt>
                <c:pt idx="15536">
                  <c:v>1</c:v>
                </c:pt>
                <c:pt idx="15537">
                  <c:v>1</c:v>
                </c:pt>
                <c:pt idx="15538">
                  <c:v>1</c:v>
                </c:pt>
                <c:pt idx="15539">
                  <c:v>1</c:v>
                </c:pt>
                <c:pt idx="15540">
                  <c:v>1</c:v>
                </c:pt>
                <c:pt idx="15541">
                  <c:v>1</c:v>
                </c:pt>
                <c:pt idx="15542">
                  <c:v>1</c:v>
                </c:pt>
                <c:pt idx="15543">
                  <c:v>1</c:v>
                </c:pt>
                <c:pt idx="15544">
                  <c:v>1</c:v>
                </c:pt>
                <c:pt idx="15545">
                  <c:v>1</c:v>
                </c:pt>
                <c:pt idx="15546">
                  <c:v>1</c:v>
                </c:pt>
                <c:pt idx="15547">
                  <c:v>1</c:v>
                </c:pt>
                <c:pt idx="15548">
                  <c:v>1</c:v>
                </c:pt>
                <c:pt idx="15549">
                  <c:v>1</c:v>
                </c:pt>
                <c:pt idx="15550">
                  <c:v>0.5</c:v>
                </c:pt>
                <c:pt idx="15551">
                  <c:v>1</c:v>
                </c:pt>
                <c:pt idx="15552">
                  <c:v>1</c:v>
                </c:pt>
                <c:pt idx="15553">
                  <c:v>1</c:v>
                </c:pt>
                <c:pt idx="15554">
                  <c:v>1</c:v>
                </c:pt>
                <c:pt idx="15555">
                  <c:v>1</c:v>
                </c:pt>
                <c:pt idx="15556">
                  <c:v>1</c:v>
                </c:pt>
                <c:pt idx="15557">
                  <c:v>1</c:v>
                </c:pt>
                <c:pt idx="15558">
                  <c:v>1</c:v>
                </c:pt>
                <c:pt idx="15559">
                  <c:v>1</c:v>
                </c:pt>
                <c:pt idx="15560">
                  <c:v>1</c:v>
                </c:pt>
                <c:pt idx="15561">
                  <c:v>1</c:v>
                </c:pt>
                <c:pt idx="15562">
                  <c:v>1</c:v>
                </c:pt>
                <c:pt idx="15563">
                  <c:v>1</c:v>
                </c:pt>
                <c:pt idx="15564">
                  <c:v>1</c:v>
                </c:pt>
                <c:pt idx="15565">
                  <c:v>1</c:v>
                </c:pt>
                <c:pt idx="15566">
                  <c:v>1</c:v>
                </c:pt>
                <c:pt idx="15567">
                  <c:v>1</c:v>
                </c:pt>
                <c:pt idx="15568">
                  <c:v>1</c:v>
                </c:pt>
                <c:pt idx="15569">
                  <c:v>1</c:v>
                </c:pt>
                <c:pt idx="15570">
                  <c:v>1</c:v>
                </c:pt>
                <c:pt idx="15571">
                  <c:v>1</c:v>
                </c:pt>
                <c:pt idx="15572">
                  <c:v>1</c:v>
                </c:pt>
                <c:pt idx="15573">
                  <c:v>1</c:v>
                </c:pt>
                <c:pt idx="15574">
                  <c:v>1</c:v>
                </c:pt>
                <c:pt idx="15575">
                  <c:v>1</c:v>
                </c:pt>
                <c:pt idx="15576">
                  <c:v>1</c:v>
                </c:pt>
                <c:pt idx="15577">
                  <c:v>1</c:v>
                </c:pt>
                <c:pt idx="15578">
                  <c:v>1</c:v>
                </c:pt>
                <c:pt idx="15579">
                  <c:v>1</c:v>
                </c:pt>
                <c:pt idx="15580">
                  <c:v>1</c:v>
                </c:pt>
                <c:pt idx="15581">
                  <c:v>1</c:v>
                </c:pt>
                <c:pt idx="15582">
                  <c:v>1</c:v>
                </c:pt>
                <c:pt idx="15583">
                  <c:v>1</c:v>
                </c:pt>
                <c:pt idx="15584">
                  <c:v>1</c:v>
                </c:pt>
                <c:pt idx="15585">
                  <c:v>1</c:v>
                </c:pt>
                <c:pt idx="15586">
                  <c:v>1</c:v>
                </c:pt>
                <c:pt idx="15587">
                  <c:v>1</c:v>
                </c:pt>
                <c:pt idx="15588">
                  <c:v>1</c:v>
                </c:pt>
                <c:pt idx="15589">
                  <c:v>1</c:v>
                </c:pt>
                <c:pt idx="15590">
                  <c:v>1</c:v>
                </c:pt>
                <c:pt idx="15591">
                  <c:v>1</c:v>
                </c:pt>
                <c:pt idx="15592">
                  <c:v>1</c:v>
                </c:pt>
                <c:pt idx="15593">
                  <c:v>1</c:v>
                </c:pt>
                <c:pt idx="15594">
                  <c:v>0.25</c:v>
                </c:pt>
                <c:pt idx="15595">
                  <c:v>1</c:v>
                </c:pt>
                <c:pt idx="15596">
                  <c:v>1</c:v>
                </c:pt>
                <c:pt idx="15597">
                  <c:v>1</c:v>
                </c:pt>
                <c:pt idx="15598">
                  <c:v>1</c:v>
                </c:pt>
                <c:pt idx="15599">
                  <c:v>1</c:v>
                </c:pt>
                <c:pt idx="15600">
                  <c:v>1</c:v>
                </c:pt>
                <c:pt idx="15601">
                  <c:v>1</c:v>
                </c:pt>
                <c:pt idx="15602">
                  <c:v>1</c:v>
                </c:pt>
                <c:pt idx="15603">
                  <c:v>1</c:v>
                </c:pt>
                <c:pt idx="15604">
                  <c:v>1</c:v>
                </c:pt>
                <c:pt idx="15605">
                  <c:v>1</c:v>
                </c:pt>
                <c:pt idx="15606">
                  <c:v>1</c:v>
                </c:pt>
                <c:pt idx="15607">
                  <c:v>1</c:v>
                </c:pt>
                <c:pt idx="15608">
                  <c:v>1</c:v>
                </c:pt>
                <c:pt idx="15609">
                  <c:v>0.75</c:v>
                </c:pt>
                <c:pt idx="15610">
                  <c:v>1</c:v>
                </c:pt>
                <c:pt idx="15611">
                  <c:v>1</c:v>
                </c:pt>
                <c:pt idx="15612">
                  <c:v>1</c:v>
                </c:pt>
                <c:pt idx="15613">
                  <c:v>1</c:v>
                </c:pt>
                <c:pt idx="15614">
                  <c:v>1</c:v>
                </c:pt>
                <c:pt idx="15615">
                  <c:v>1</c:v>
                </c:pt>
                <c:pt idx="15616">
                  <c:v>1</c:v>
                </c:pt>
                <c:pt idx="15617">
                  <c:v>1</c:v>
                </c:pt>
                <c:pt idx="15618">
                  <c:v>1</c:v>
                </c:pt>
                <c:pt idx="15619">
                  <c:v>1</c:v>
                </c:pt>
                <c:pt idx="15620">
                  <c:v>1</c:v>
                </c:pt>
                <c:pt idx="15621">
                  <c:v>1</c:v>
                </c:pt>
                <c:pt idx="15622">
                  <c:v>1</c:v>
                </c:pt>
                <c:pt idx="15623">
                  <c:v>1</c:v>
                </c:pt>
                <c:pt idx="15624">
                  <c:v>1</c:v>
                </c:pt>
                <c:pt idx="15625">
                  <c:v>1</c:v>
                </c:pt>
                <c:pt idx="15626">
                  <c:v>1</c:v>
                </c:pt>
                <c:pt idx="15627">
                  <c:v>1</c:v>
                </c:pt>
                <c:pt idx="15628">
                  <c:v>1</c:v>
                </c:pt>
                <c:pt idx="15629">
                  <c:v>1</c:v>
                </c:pt>
                <c:pt idx="15630">
                  <c:v>1</c:v>
                </c:pt>
                <c:pt idx="15631">
                  <c:v>1</c:v>
                </c:pt>
                <c:pt idx="15632">
                  <c:v>1</c:v>
                </c:pt>
                <c:pt idx="15633">
                  <c:v>1</c:v>
                </c:pt>
                <c:pt idx="15634">
                  <c:v>1</c:v>
                </c:pt>
                <c:pt idx="15635">
                  <c:v>1</c:v>
                </c:pt>
                <c:pt idx="15636">
                  <c:v>1</c:v>
                </c:pt>
                <c:pt idx="15637">
                  <c:v>1</c:v>
                </c:pt>
                <c:pt idx="15638">
                  <c:v>1</c:v>
                </c:pt>
                <c:pt idx="15639">
                  <c:v>1</c:v>
                </c:pt>
                <c:pt idx="15640">
                  <c:v>1</c:v>
                </c:pt>
                <c:pt idx="15641">
                  <c:v>1</c:v>
                </c:pt>
                <c:pt idx="15642">
                  <c:v>1</c:v>
                </c:pt>
                <c:pt idx="15643">
                  <c:v>1</c:v>
                </c:pt>
                <c:pt idx="15644">
                  <c:v>1</c:v>
                </c:pt>
                <c:pt idx="15645">
                  <c:v>1</c:v>
                </c:pt>
                <c:pt idx="15646">
                  <c:v>1</c:v>
                </c:pt>
                <c:pt idx="15647">
                  <c:v>1</c:v>
                </c:pt>
                <c:pt idx="15648">
                  <c:v>1</c:v>
                </c:pt>
                <c:pt idx="15649">
                  <c:v>1</c:v>
                </c:pt>
                <c:pt idx="15650">
                  <c:v>1</c:v>
                </c:pt>
                <c:pt idx="15651">
                  <c:v>1</c:v>
                </c:pt>
                <c:pt idx="15652">
                  <c:v>1</c:v>
                </c:pt>
                <c:pt idx="15653">
                  <c:v>1</c:v>
                </c:pt>
                <c:pt idx="15654">
                  <c:v>1</c:v>
                </c:pt>
                <c:pt idx="15655">
                  <c:v>1</c:v>
                </c:pt>
                <c:pt idx="15656">
                  <c:v>1</c:v>
                </c:pt>
                <c:pt idx="15657">
                  <c:v>1</c:v>
                </c:pt>
                <c:pt idx="15658">
                  <c:v>1</c:v>
                </c:pt>
                <c:pt idx="15659">
                  <c:v>1</c:v>
                </c:pt>
                <c:pt idx="15660">
                  <c:v>1</c:v>
                </c:pt>
                <c:pt idx="15661">
                  <c:v>1</c:v>
                </c:pt>
                <c:pt idx="15662">
                  <c:v>1</c:v>
                </c:pt>
                <c:pt idx="15663">
                  <c:v>1</c:v>
                </c:pt>
                <c:pt idx="15664">
                  <c:v>1</c:v>
                </c:pt>
                <c:pt idx="15665">
                  <c:v>1</c:v>
                </c:pt>
                <c:pt idx="15666">
                  <c:v>1</c:v>
                </c:pt>
                <c:pt idx="15667">
                  <c:v>1</c:v>
                </c:pt>
                <c:pt idx="15668">
                  <c:v>1</c:v>
                </c:pt>
                <c:pt idx="15669">
                  <c:v>1</c:v>
                </c:pt>
                <c:pt idx="15670">
                  <c:v>1</c:v>
                </c:pt>
                <c:pt idx="15671">
                  <c:v>1</c:v>
                </c:pt>
                <c:pt idx="15672">
                  <c:v>1</c:v>
                </c:pt>
                <c:pt idx="15673">
                  <c:v>1</c:v>
                </c:pt>
                <c:pt idx="15674">
                  <c:v>1</c:v>
                </c:pt>
                <c:pt idx="15675">
                  <c:v>1</c:v>
                </c:pt>
                <c:pt idx="15676">
                  <c:v>1</c:v>
                </c:pt>
                <c:pt idx="15677">
                  <c:v>1</c:v>
                </c:pt>
                <c:pt idx="15678">
                  <c:v>1</c:v>
                </c:pt>
                <c:pt idx="15679">
                  <c:v>1</c:v>
                </c:pt>
                <c:pt idx="15680">
                  <c:v>1</c:v>
                </c:pt>
                <c:pt idx="15681">
                  <c:v>1</c:v>
                </c:pt>
                <c:pt idx="15682">
                  <c:v>1</c:v>
                </c:pt>
                <c:pt idx="15683">
                  <c:v>1</c:v>
                </c:pt>
                <c:pt idx="15684">
                  <c:v>1</c:v>
                </c:pt>
                <c:pt idx="15685">
                  <c:v>1</c:v>
                </c:pt>
                <c:pt idx="15686">
                  <c:v>1</c:v>
                </c:pt>
                <c:pt idx="15687">
                  <c:v>1</c:v>
                </c:pt>
                <c:pt idx="15688">
                  <c:v>1</c:v>
                </c:pt>
                <c:pt idx="15689">
                  <c:v>1</c:v>
                </c:pt>
                <c:pt idx="15690">
                  <c:v>1</c:v>
                </c:pt>
                <c:pt idx="15691">
                  <c:v>1</c:v>
                </c:pt>
                <c:pt idx="15692">
                  <c:v>1</c:v>
                </c:pt>
                <c:pt idx="15693">
                  <c:v>1</c:v>
                </c:pt>
                <c:pt idx="15694">
                  <c:v>1</c:v>
                </c:pt>
                <c:pt idx="15695">
                  <c:v>1</c:v>
                </c:pt>
                <c:pt idx="15696">
                  <c:v>1</c:v>
                </c:pt>
                <c:pt idx="15697">
                  <c:v>1</c:v>
                </c:pt>
                <c:pt idx="15698">
                  <c:v>1</c:v>
                </c:pt>
                <c:pt idx="15699">
                  <c:v>1</c:v>
                </c:pt>
                <c:pt idx="15700">
                  <c:v>1</c:v>
                </c:pt>
                <c:pt idx="15701">
                  <c:v>1</c:v>
                </c:pt>
                <c:pt idx="15702">
                  <c:v>1</c:v>
                </c:pt>
                <c:pt idx="15703">
                  <c:v>1</c:v>
                </c:pt>
                <c:pt idx="15704">
                  <c:v>1</c:v>
                </c:pt>
                <c:pt idx="15705">
                  <c:v>1</c:v>
                </c:pt>
                <c:pt idx="15706">
                  <c:v>1</c:v>
                </c:pt>
                <c:pt idx="15707">
                  <c:v>1</c:v>
                </c:pt>
                <c:pt idx="15708">
                  <c:v>1</c:v>
                </c:pt>
                <c:pt idx="15709">
                  <c:v>1</c:v>
                </c:pt>
                <c:pt idx="15710">
                  <c:v>1</c:v>
                </c:pt>
                <c:pt idx="15711">
                  <c:v>1</c:v>
                </c:pt>
                <c:pt idx="15712">
                  <c:v>1</c:v>
                </c:pt>
                <c:pt idx="15713">
                  <c:v>1</c:v>
                </c:pt>
                <c:pt idx="15714">
                  <c:v>1</c:v>
                </c:pt>
                <c:pt idx="15715">
                  <c:v>1</c:v>
                </c:pt>
                <c:pt idx="15716">
                  <c:v>1</c:v>
                </c:pt>
                <c:pt idx="15717">
                  <c:v>1</c:v>
                </c:pt>
                <c:pt idx="15718">
                  <c:v>1</c:v>
                </c:pt>
                <c:pt idx="15719">
                  <c:v>1</c:v>
                </c:pt>
                <c:pt idx="15720">
                  <c:v>1</c:v>
                </c:pt>
                <c:pt idx="15721">
                  <c:v>1</c:v>
                </c:pt>
                <c:pt idx="15722">
                  <c:v>1</c:v>
                </c:pt>
                <c:pt idx="15723">
                  <c:v>1</c:v>
                </c:pt>
                <c:pt idx="15724">
                  <c:v>1</c:v>
                </c:pt>
                <c:pt idx="15725">
                  <c:v>1</c:v>
                </c:pt>
                <c:pt idx="15726">
                  <c:v>1</c:v>
                </c:pt>
                <c:pt idx="15727">
                  <c:v>1</c:v>
                </c:pt>
                <c:pt idx="15728">
                  <c:v>1</c:v>
                </c:pt>
                <c:pt idx="15729">
                  <c:v>1</c:v>
                </c:pt>
                <c:pt idx="15730">
                  <c:v>1</c:v>
                </c:pt>
                <c:pt idx="15731">
                  <c:v>1</c:v>
                </c:pt>
                <c:pt idx="15732">
                  <c:v>1</c:v>
                </c:pt>
                <c:pt idx="15733">
                  <c:v>1</c:v>
                </c:pt>
                <c:pt idx="15734">
                  <c:v>1</c:v>
                </c:pt>
                <c:pt idx="15735">
                  <c:v>1</c:v>
                </c:pt>
                <c:pt idx="15736">
                  <c:v>1</c:v>
                </c:pt>
                <c:pt idx="15737">
                  <c:v>1</c:v>
                </c:pt>
                <c:pt idx="15738">
                  <c:v>1</c:v>
                </c:pt>
                <c:pt idx="15739">
                  <c:v>1</c:v>
                </c:pt>
                <c:pt idx="15740">
                  <c:v>1</c:v>
                </c:pt>
                <c:pt idx="15741">
                  <c:v>1</c:v>
                </c:pt>
                <c:pt idx="15742">
                  <c:v>1</c:v>
                </c:pt>
                <c:pt idx="15743">
                  <c:v>1</c:v>
                </c:pt>
                <c:pt idx="15744">
                  <c:v>1</c:v>
                </c:pt>
                <c:pt idx="15745">
                  <c:v>1</c:v>
                </c:pt>
                <c:pt idx="15746">
                  <c:v>1</c:v>
                </c:pt>
                <c:pt idx="15747">
                  <c:v>1</c:v>
                </c:pt>
                <c:pt idx="15748">
                  <c:v>1</c:v>
                </c:pt>
                <c:pt idx="15749">
                  <c:v>1</c:v>
                </c:pt>
                <c:pt idx="15750">
                  <c:v>1</c:v>
                </c:pt>
                <c:pt idx="15751">
                  <c:v>1</c:v>
                </c:pt>
                <c:pt idx="15752">
                  <c:v>1</c:v>
                </c:pt>
                <c:pt idx="15753">
                  <c:v>1</c:v>
                </c:pt>
                <c:pt idx="15754">
                  <c:v>1</c:v>
                </c:pt>
                <c:pt idx="15755">
                  <c:v>1</c:v>
                </c:pt>
                <c:pt idx="15756">
                  <c:v>1</c:v>
                </c:pt>
                <c:pt idx="15757">
                  <c:v>1</c:v>
                </c:pt>
                <c:pt idx="15758">
                  <c:v>1</c:v>
                </c:pt>
                <c:pt idx="15759">
                  <c:v>1</c:v>
                </c:pt>
                <c:pt idx="15760">
                  <c:v>1</c:v>
                </c:pt>
                <c:pt idx="15761">
                  <c:v>1</c:v>
                </c:pt>
                <c:pt idx="15762">
                  <c:v>1</c:v>
                </c:pt>
                <c:pt idx="15763">
                  <c:v>1</c:v>
                </c:pt>
                <c:pt idx="15764">
                  <c:v>1</c:v>
                </c:pt>
                <c:pt idx="15765">
                  <c:v>1</c:v>
                </c:pt>
                <c:pt idx="15766">
                  <c:v>1</c:v>
                </c:pt>
                <c:pt idx="15767">
                  <c:v>1</c:v>
                </c:pt>
                <c:pt idx="15768">
                  <c:v>1</c:v>
                </c:pt>
                <c:pt idx="15769">
                  <c:v>1</c:v>
                </c:pt>
                <c:pt idx="15770">
                  <c:v>1</c:v>
                </c:pt>
                <c:pt idx="15771">
                  <c:v>1</c:v>
                </c:pt>
                <c:pt idx="15772">
                  <c:v>1</c:v>
                </c:pt>
                <c:pt idx="15773">
                  <c:v>1</c:v>
                </c:pt>
                <c:pt idx="15774">
                  <c:v>1</c:v>
                </c:pt>
                <c:pt idx="15775">
                  <c:v>1</c:v>
                </c:pt>
                <c:pt idx="15776">
                  <c:v>1</c:v>
                </c:pt>
                <c:pt idx="15777">
                  <c:v>1</c:v>
                </c:pt>
                <c:pt idx="15778">
                  <c:v>1</c:v>
                </c:pt>
                <c:pt idx="15779">
                  <c:v>1</c:v>
                </c:pt>
                <c:pt idx="15780">
                  <c:v>1</c:v>
                </c:pt>
                <c:pt idx="15781">
                  <c:v>1</c:v>
                </c:pt>
                <c:pt idx="15782">
                  <c:v>1</c:v>
                </c:pt>
                <c:pt idx="15783">
                  <c:v>1</c:v>
                </c:pt>
                <c:pt idx="15784">
                  <c:v>1</c:v>
                </c:pt>
                <c:pt idx="15785">
                  <c:v>1</c:v>
                </c:pt>
                <c:pt idx="15786">
                  <c:v>1</c:v>
                </c:pt>
                <c:pt idx="15787">
                  <c:v>1</c:v>
                </c:pt>
                <c:pt idx="15788">
                  <c:v>1</c:v>
                </c:pt>
                <c:pt idx="15789">
                  <c:v>1</c:v>
                </c:pt>
                <c:pt idx="15790">
                  <c:v>1</c:v>
                </c:pt>
                <c:pt idx="15791">
                  <c:v>1</c:v>
                </c:pt>
                <c:pt idx="15792">
                  <c:v>1</c:v>
                </c:pt>
                <c:pt idx="15793">
                  <c:v>1</c:v>
                </c:pt>
                <c:pt idx="15794">
                  <c:v>1</c:v>
                </c:pt>
                <c:pt idx="15795">
                  <c:v>1</c:v>
                </c:pt>
                <c:pt idx="15796">
                  <c:v>1</c:v>
                </c:pt>
                <c:pt idx="15797">
                  <c:v>1</c:v>
                </c:pt>
                <c:pt idx="15798">
                  <c:v>1</c:v>
                </c:pt>
                <c:pt idx="15799">
                  <c:v>1</c:v>
                </c:pt>
                <c:pt idx="15800">
                  <c:v>1</c:v>
                </c:pt>
                <c:pt idx="15801">
                  <c:v>1</c:v>
                </c:pt>
                <c:pt idx="15802">
                  <c:v>1</c:v>
                </c:pt>
                <c:pt idx="15803">
                  <c:v>1</c:v>
                </c:pt>
                <c:pt idx="15804">
                  <c:v>1</c:v>
                </c:pt>
                <c:pt idx="15805">
                  <c:v>1</c:v>
                </c:pt>
                <c:pt idx="15806">
                  <c:v>1</c:v>
                </c:pt>
                <c:pt idx="15807">
                  <c:v>1</c:v>
                </c:pt>
                <c:pt idx="15808">
                  <c:v>1</c:v>
                </c:pt>
                <c:pt idx="15809">
                  <c:v>1</c:v>
                </c:pt>
                <c:pt idx="15810">
                  <c:v>1</c:v>
                </c:pt>
                <c:pt idx="15811">
                  <c:v>1</c:v>
                </c:pt>
                <c:pt idx="15812">
                  <c:v>1</c:v>
                </c:pt>
                <c:pt idx="15813">
                  <c:v>1</c:v>
                </c:pt>
                <c:pt idx="15814">
                  <c:v>1</c:v>
                </c:pt>
                <c:pt idx="15815">
                  <c:v>1</c:v>
                </c:pt>
                <c:pt idx="15816">
                  <c:v>1</c:v>
                </c:pt>
                <c:pt idx="15817">
                  <c:v>1</c:v>
                </c:pt>
                <c:pt idx="15818">
                  <c:v>1</c:v>
                </c:pt>
                <c:pt idx="15819">
                  <c:v>1</c:v>
                </c:pt>
                <c:pt idx="15820">
                  <c:v>1</c:v>
                </c:pt>
                <c:pt idx="15821">
                  <c:v>1</c:v>
                </c:pt>
                <c:pt idx="15822">
                  <c:v>1</c:v>
                </c:pt>
                <c:pt idx="15823">
                  <c:v>1</c:v>
                </c:pt>
                <c:pt idx="15824">
                  <c:v>1</c:v>
                </c:pt>
                <c:pt idx="15825">
                  <c:v>1</c:v>
                </c:pt>
                <c:pt idx="15826">
                  <c:v>1</c:v>
                </c:pt>
                <c:pt idx="15827">
                  <c:v>1</c:v>
                </c:pt>
                <c:pt idx="15828">
                  <c:v>1</c:v>
                </c:pt>
                <c:pt idx="15829">
                  <c:v>1</c:v>
                </c:pt>
                <c:pt idx="15830">
                  <c:v>1</c:v>
                </c:pt>
                <c:pt idx="15831">
                  <c:v>1</c:v>
                </c:pt>
                <c:pt idx="15832">
                  <c:v>1</c:v>
                </c:pt>
                <c:pt idx="15833">
                  <c:v>1</c:v>
                </c:pt>
                <c:pt idx="15834">
                  <c:v>1</c:v>
                </c:pt>
                <c:pt idx="15835">
                  <c:v>1</c:v>
                </c:pt>
                <c:pt idx="15836">
                  <c:v>1</c:v>
                </c:pt>
                <c:pt idx="15837">
                  <c:v>1</c:v>
                </c:pt>
                <c:pt idx="15838">
                  <c:v>1</c:v>
                </c:pt>
                <c:pt idx="15839">
                  <c:v>1</c:v>
                </c:pt>
                <c:pt idx="15840">
                  <c:v>1</c:v>
                </c:pt>
                <c:pt idx="15841">
                  <c:v>1</c:v>
                </c:pt>
                <c:pt idx="15842">
                  <c:v>1</c:v>
                </c:pt>
                <c:pt idx="15843">
                  <c:v>1</c:v>
                </c:pt>
                <c:pt idx="15844">
                  <c:v>1</c:v>
                </c:pt>
                <c:pt idx="15845">
                  <c:v>1</c:v>
                </c:pt>
                <c:pt idx="15846">
                  <c:v>1</c:v>
                </c:pt>
                <c:pt idx="15847">
                  <c:v>1</c:v>
                </c:pt>
                <c:pt idx="15848">
                  <c:v>1</c:v>
                </c:pt>
                <c:pt idx="15849">
                  <c:v>1</c:v>
                </c:pt>
                <c:pt idx="15850">
                  <c:v>1</c:v>
                </c:pt>
                <c:pt idx="15851">
                  <c:v>1</c:v>
                </c:pt>
                <c:pt idx="15852">
                  <c:v>1</c:v>
                </c:pt>
                <c:pt idx="15853">
                  <c:v>1</c:v>
                </c:pt>
                <c:pt idx="15854">
                  <c:v>1</c:v>
                </c:pt>
                <c:pt idx="15855">
                  <c:v>1</c:v>
                </c:pt>
                <c:pt idx="15856">
                  <c:v>1</c:v>
                </c:pt>
                <c:pt idx="15857">
                  <c:v>1</c:v>
                </c:pt>
                <c:pt idx="15858">
                  <c:v>1</c:v>
                </c:pt>
                <c:pt idx="15859">
                  <c:v>1</c:v>
                </c:pt>
                <c:pt idx="15860">
                  <c:v>1</c:v>
                </c:pt>
                <c:pt idx="15861">
                  <c:v>1</c:v>
                </c:pt>
                <c:pt idx="15862">
                  <c:v>1</c:v>
                </c:pt>
                <c:pt idx="15863">
                  <c:v>1</c:v>
                </c:pt>
                <c:pt idx="15864">
                  <c:v>1</c:v>
                </c:pt>
                <c:pt idx="15865">
                  <c:v>1</c:v>
                </c:pt>
                <c:pt idx="15866">
                  <c:v>1</c:v>
                </c:pt>
                <c:pt idx="15867">
                  <c:v>1</c:v>
                </c:pt>
                <c:pt idx="15868">
                  <c:v>1</c:v>
                </c:pt>
                <c:pt idx="15869">
                  <c:v>1</c:v>
                </c:pt>
                <c:pt idx="15870">
                  <c:v>1</c:v>
                </c:pt>
                <c:pt idx="15871">
                  <c:v>1</c:v>
                </c:pt>
                <c:pt idx="15872">
                  <c:v>1</c:v>
                </c:pt>
                <c:pt idx="15873">
                  <c:v>1</c:v>
                </c:pt>
                <c:pt idx="15874">
                  <c:v>1</c:v>
                </c:pt>
                <c:pt idx="15875">
                  <c:v>1</c:v>
                </c:pt>
                <c:pt idx="15876">
                  <c:v>1</c:v>
                </c:pt>
                <c:pt idx="15877">
                  <c:v>1</c:v>
                </c:pt>
                <c:pt idx="15878">
                  <c:v>1</c:v>
                </c:pt>
                <c:pt idx="15879">
                  <c:v>1</c:v>
                </c:pt>
                <c:pt idx="15880">
                  <c:v>1</c:v>
                </c:pt>
                <c:pt idx="15881">
                  <c:v>1</c:v>
                </c:pt>
                <c:pt idx="15882">
                  <c:v>1</c:v>
                </c:pt>
                <c:pt idx="15883">
                  <c:v>1</c:v>
                </c:pt>
                <c:pt idx="15884">
                  <c:v>1</c:v>
                </c:pt>
                <c:pt idx="15885">
                  <c:v>1</c:v>
                </c:pt>
                <c:pt idx="15886">
                  <c:v>1</c:v>
                </c:pt>
                <c:pt idx="15887">
                  <c:v>1</c:v>
                </c:pt>
                <c:pt idx="15888">
                  <c:v>1</c:v>
                </c:pt>
                <c:pt idx="15889">
                  <c:v>1</c:v>
                </c:pt>
                <c:pt idx="15890">
                  <c:v>1</c:v>
                </c:pt>
                <c:pt idx="15891">
                  <c:v>1</c:v>
                </c:pt>
                <c:pt idx="15892">
                  <c:v>1</c:v>
                </c:pt>
                <c:pt idx="15893">
                  <c:v>1</c:v>
                </c:pt>
                <c:pt idx="15894">
                  <c:v>1</c:v>
                </c:pt>
                <c:pt idx="15895">
                  <c:v>1</c:v>
                </c:pt>
                <c:pt idx="15896">
                  <c:v>1</c:v>
                </c:pt>
                <c:pt idx="15897">
                  <c:v>1</c:v>
                </c:pt>
                <c:pt idx="15898">
                  <c:v>1</c:v>
                </c:pt>
                <c:pt idx="15899">
                  <c:v>1</c:v>
                </c:pt>
                <c:pt idx="15900">
                  <c:v>1</c:v>
                </c:pt>
                <c:pt idx="15901">
                  <c:v>1</c:v>
                </c:pt>
                <c:pt idx="15902">
                  <c:v>1</c:v>
                </c:pt>
                <c:pt idx="15903">
                  <c:v>1</c:v>
                </c:pt>
                <c:pt idx="15904">
                  <c:v>1</c:v>
                </c:pt>
                <c:pt idx="15905">
                  <c:v>1</c:v>
                </c:pt>
                <c:pt idx="15906">
                  <c:v>1</c:v>
                </c:pt>
                <c:pt idx="15907">
                  <c:v>1</c:v>
                </c:pt>
                <c:pt idx="15908">
                  <c:v>1</c:v>
                </c:pt>
                <c:pt idx="15909">
                  <c:v>1</c:v>
                </c:pt>
                <c:pt idx="15910">
                  <c:v>1</c:v>
                </c:pt>
                <c:pt idx="15911">
                  <c:v>1</c:v>
                </c:pt>
                <c:pt idx="15912">
                  <c:v>1</c:v>
                </c:pt>
                <c:pt idx="15913">
                  <c:v>1</c:v>
                </c:pt>
                <c:pt idx="15914">
                  <c:v>1</c:v>
                </c:pt>
                <c:pt idx="15915">
                  <c:v>1</c:v>
                </c:pt>
                <c:pt idx="15916">
                  <c:v>1</c:v>
                </c:pt>
                <c:pt idx="15917">
                  <c:v>1</c:v>
                </c:pt>
                <c:pt idx="15918">
                  <c:v>1</c:v>
                </c:pt>
                <c:pt idx="15919">
                  <c:v>1</c:v>
                </c:pt>
                <c:pt idx="15920">
                  <c:v>1</c:v>
                </c:pt>
                <c:pt idx="15921">
                  <c:v>1</c:v>
                </c:pt>
                <c:pt idx="15922">
                  <c:v>1</c:v>
                </c:pt>
                <c:pt idx="15923">
                  <c:v>1</c:v>
                </c:pt>
                <c:pt idx="15924">
                  <c:v>1</c:v>
                </c:pt>
                <c:pt idx="15925">
                  <c:v>1</c:v>
                </c:pt>
                <c:pt idx="15926">
                  <c:v>1</c:v>
                </c:pt>
                <c:pt idx="15927">
                  <c:v>1</c:v>
                </c:pt>
                <c:pt idx="15928">
                  <c:v>1</c:v>
                </c:pt>
                <c:pt idx="15929">
                  <c:v>1</c:v>
                </c:pt>
                <c:pt idx="15930">
                  <c:v>1</c:v>
                </c:pt>
                <c:pt idx="15931">
                  <c:v>1</c:v>
                </c:pt>
                <c:pt idx="15932">
                  <c:v>1</c:v>
                </c:pt>
                <c:pt idx="15933">
                  <c:v>1</c:v>
                </c:pt>
                <c:pt idx="15934">
                  <c:v>1</c:v>
                </c:pt>
                <c:pt idx="15935">
                  <c:v>1</c:v>
                </c:pt>
                <c:pt idx="15936">
                  <c:v>1</c:v>
                </c:pt>
                <c:pt idx="15937">
                  <c:v>1</c:v>
                </c:pt>
                <c:pt idx="15938">
                  <c:v>1</c:v>
                </c:pt>
                <c:pt idx="15939">
                  <c:v>1</c:v>
                </c:pt>
                <c:pt idx="15940">
                  <c:v>1</c:v>
                </c:pt>
                <c:pt idx="15941">
                  <c:v>1</c:v>
                </c:pt>
                <c:pt idx="15942">
                  <c:v>1</c:v>
                </c:pt>
                <c:pt idx="15943">
                  <c:v>1</c:v>
                </c:pt>
                <c:pt idx="15944">
                  <c:v>1</c:v>
                </c:pt>
                <c:pt idx="15945">
                  <c:v>1</c:v>
                </c:pt>
                <c:pt idx="15946">
                  <c:v>1</c:v>
                </c:pt>
                <c:pt idx="15947">
                  <c:v>1</c:v>
                </c:pt>
                <c:pt idx="15948">
                  <c:v>1</c:v>
                </c:pt>
                <c:pt idx="15949">
                  <c:v>1</c:v>
                </c:pt>
                <c:pt idx="15950">
                  <c:v>1</c:v>
                </c:pt>
                <c:pt idx="15951">
                  <c:v>1</c:v>
                </c:pt>
                <c:pt idx="15952">
                  <c:v>1</c:v>
                </c:pt>
                <c:pt idx="15953">
                  <c:v>1</c:v>
                </c:pt>
                <c:pt idx="15954">
                  <c:v>1</c:v>
                </c:pt>
                <c:pt idx="15955">
                  <c:v>1</c:v>
                </c:pt>
                <c:pt idx="15956">
                  <c:v>1</c:v>
                </c:pt>
                <c:pt idx="15957">
                  <c:v>1</c:v>
                </c:pt>
                <c:pt idx="15958">
                  <c:v>1</c:v>
                </c:pt>
                <c:pt idx="15959">
                  <c:v>1</c:v>
                </c:pt>
                <c:pt idx="15960">
                  <c:v>1</c:v>
                </c:pt>
                <c:pt idx="15961">
                  <c:v>1</c:v>
                </c:pt>
                <c:pt idx="15962">
                  <c:v>1</c:v>
                </c:pt>
                <c:pt idx="15963">
                  <c:v>1</c:v>
                </c:pt>
                <c:pt idx="15964">
                  <c:v>1</c:v>
                </c:pt>
                <c:pt idx="15965">
                  <c:v>1</c:v>
                </c:pt>
                <c:pt idx="15966">
                  <c:v>1</c:v>
                </c:pt>
                <c:pt idx="15967">
                  <c:v>1</c:v>
                </c:pt>
                <c:pt idx="15968">
                  <c:v>1</c:v>
                </c:pt>
                <c:pt idx="15969">
                  <c:v>1</c:v>
                </c:pt>
                <c:pt idx="15970">
                  <c:v>1</c:v>
                </c:pt>
                <c:pt idx="15971">
                  <c:v>1</c:v>
                </c:pt>
                <c:pt idx="15972">
                  <c:v>1</c:v>
                </c:pt>
                <c:pt idx="15973">
                  <c:v>1</c:v>
                </c:pt>
                <c:pt idx="15974">
                  <c:v>1</c:v>
                </c:pt>
                <c:pt idx="15975">
                  <c:v>1</c:v>
                </c:pt>
                <c:pt idx="15976">
                  <c:v>1</c:v>
                </c:pt>
                <c:pt idx="15977">
                  <c:v>1</c:v>
                </c:pt>
                <c:pt idx="15978">
                  <c:v>1</c:v>
                </c:pt>
                <c:pt idx="15979">
                  <c:v>1</c:v>
                </c:pt>
                <c:pt idx="15980">
                  <c:v>1</c:v>
                </c:pt>
                <c:pt idx="15981">
                  <c:v>1</c:v>
                </c:pt>
                <c:pt idx="15982">
                  <c:v>1</c:v>
                </c:pt>
                <c:pt idx="15983">
                  <c:v>1</c:v>
                </c:pt>
                <c:pt idx="15984">
                  <c:v>1</c:v>
                </c:pt>
                <c:pt idx="15985">
                  <c:v>1</c:v>
                </c:pt>
                <c:pt idx="15986">
                  <c:v>1</c:v>
                </c:pt>
                <c:pt idx="15987">
                  <c:v>1</c:v>
                </c:pt>
                <c:pt idx="15988">
                  <c:v>1</c:v>
                </c:pt>
                <c:pt idx="15989">
                  <c:v>1</c:v>
                </c:pt>
                <c:pt idx="15990">
                  <c:v>1</c:v>
                </c:pt>
                <c:pt idx="15991">
                  <c:v>1</c:v>
                </c:pt>
                <c:pt idx="15992">
                  <c:v>1</c:v>
                </c:pt>
                <c:pt idx="15993">
                  <c:v>1</c:v>
                </c:pt>
                <c:pt idx="15994">
                  <c:v>1</c:v>
                </c:pt>
                <c:pt idx="15995">
                  <c:v>1</c:v>
                </c:pt>
                <c:pt idx="15996">
                  <c:v>1</c:v>
                </c:pt>
                <c:pt idx="15997">
                  <c:v>1</c:v>
                </c:pt>
                <c:pt idx="15998">
                  <c:v>1</c:v>
                </c:pt>
                <c:pt idx="15999">
                  <c:v>1</c:v>
                </c:pt>
                <c:pt idx="16000">
                  <c:v>1</c:v>
                </c:pt>
                <c:pt idx="16001">
                  <c:v>1</c:v>
                </c:pt>
                <c:pt idx="16002">
                  <c:v>1</c:v>
                </c:pt>
                <c:pt idx="16003">
                  <c:v>1</c:v>
                </c:pt>
                <c:pt idx="16004">
                  <c:v>1</c:v>
                </c:pt>
                <c:pt idx="16005">
                  <c:v>1</c:v>
                </c:pt>
                <c:pt idx="16006">
                  <c:v>1</c:v>
                </c:pt>
                <c:pt idx="16007">
                  <c:v>1</c:v>
                </c:pt>
                <c:pt idx="16008">
                  <c:v>1</c:v>
                </c:pt>
                <c:pt idx="16009">
                  <c:v>1</c:v>
                </c:pt>
                <c:pt idx="16010">
                  <c:v>1</c:v>
                </c:pt>
                <c:pt idx="16011">
                  <c:v>1</c:v>
                </c:pt>
                <c:pt idx="16012">
                  <c:v>1</c:v>
                </c:pt>
                <c:pt idx="16013">
                  <c:v>1</c:v>
                </c:pt>
                <c:pt idx="16014">
                  <c:v>1</c:v>
                </c:pt>
                <c:pt idx="16015">
                  <c:v>1</c:v>
                </c:pt>
                <c:pt idx="16016">
                  <c:v>1</c:v>
                </c:pt>
                <c:pt idx="16017">
                  <c:v>1</c:v>
                </c:pt>
                <c:pt idx="16018">
                  <c:v>1</c:v>
                </c:pt>
                <c:pt idx="16019">
                  <c:v>1</c:v>
                </c:pt>
                <c:pt idx="16020">
                  <c:v>1</c:v>
                </c:pt>
                <c:pt idx="16021">
                  <c:v>1</c:v>
                </c:pt>
                <c:pt idx="16022">
                  <c:v>1</c:v>
                </c:pt>
                <c:pt idx="16023">
                  <c:v>1</c:v>
                </c:pt>
                <c:pt idx="16024">
                  <c:v>1</c:v>
                </c:pt>
                <c:pt idx="16025">
                  <c:v>1</c:v>
                </c:pt>
                <c:pt idx="16026">
                  <c:v>1</c:v>
                </c:pt>
                <c:pt idx="16027">
                  <c:v>1</c:v>
                </c:pt>
                <c:pt idx="16028">
                  <c:v>1</c:v>
                </c:pt>
                <c:pt idx="16029">
                  <c:v>1</c:v>
                </c:pt>
                <c:pt idx="16030">
                  <c:v>1</c:v>
                </c:pt>
                <c:pt idx="16031">
                  <c:v>1</c:v>
                </c:pt>
                <c:pt idx="16032">
                  <c:v>1</c:v>
                </c:pt>
                <c:pt idx="16033">
                  <c:v>1</c:v>
                </c:pt>
                <c:pt idx="16034">
                  <c:v>1</c:v>
                </c:pt>
                <c:pt idx="16035">
                  <c:v>1</c:v>
                </c:pt>
                <c:pt idx="16036">
                  <c:v>1</c:v>
                </c:pt>
                <c:pt idx="16037">
                  <c:v>1</c:v>
                </c:pt>
                <c:pt idx="16038">
                  <c:v>1</c:v>
                </c:pt>
                <c:pt idx="16039">
                  <c:v>1</c:v>
                </c:pt>
                <c:pt idx="16040">
                  <c:v>1</c:v>
                </c:pt>
                <c:pt idx="16041">
                  <c:v>0.6</c:v>
                </c:pt>
                <c:pt idx="16042">
                  <c:v>1</c:v>
                </c:pt>
                <c:pt idx="16043">
                  <c:v>1</c:v>
                </c:pt>
                <c:pt idx="16044">
                  <c:v>1</c:v>
                </c:pt>
                <c:pt idx="16045">
                  <c:v>1</c:v>
                </c:pt>
                <c:pt idx="16046">
                  <c:v>1</c:v>
                </c:pt>
                <c:pt idx="16047">
                  <c:v>1</c:v>
                </c:pt>
                <c:pt idx="16048">
                  <c:v>1</c:v>
                </c:pt>
                <c:pt idx="16049">
                  <c:v>1</c:v>
                </c:pt>
                <c:pt idx="16050">
                  <c:v>1</c:v>
                </c:pt>
                <c:pt idx="16051">
                  <c:v>1</c:v>
                </c:pt>
                <c:pt idx="16052">
                  <c:v>1</c:v>
                </c:pt>
                <c:pt idx="16053">
                  <c:v>1</c:v>
                </c:pt>
                <c:pt idx="16054">
                  <c:v>1</c:v>
                </c:pt>
                <c:pt idx="16055">
                  <c:v>1</c:v>
                </c:pt>
                <c:pt idx="16056">
                  <c:v>1</c:v>
                </c:pt>
                <c:pt idx="16057">
                  <c:v>1</c:v>
                </c:pt>
                <c:pt idx="16058">
                  <c:v>1</c:v>
                </c:pt>
                <c:pt idx="16059">
                  <c:v>1</c:v>
                </c:pt>
                <c:pt idx="16060">
                  <c:v>1</c:v>
                </c:pt>
                <c:pt idx="16061">
                  <c:v>1</c:v>
                </c:pt>
                <c:pt idx="16062">
                  <c:v>1</c:v>
                </c:pt>
                <c:pt idx="16063">
                  <c:v>1</c:v>
                </c:pt>
                <c:pt idx="16064">
                  <c:v>1</c:v>
                </c:pt>
                <c:pt idx="16065">
                  <c:v>1</c:v>
                </c:pt>
                <c:pt idx="16066">
                  <c:v>1</c:v>
                </c:pt>
                <c:pt idx="16067">
                  <c:v>1</c:v>
                </c:pt>
                <c:pt idx="16068">
                  <c:v>1</c:v>
                </c:pt>
                <c:pt idx="16069">
                  <c:v>1</c:v>
                </c:pt>
                <c:pt idx="16070">
                  <c:v>1</c:v>
                </c:pt>
                <c:pt idx="16071">
                  <c:v>0.8</c:v>
                </c:pt>
                <c:pt idx="16072">
                  <c:v>1</c:v>
                </c:pt>
                <c:pt idx="16073">
                  <c:v>1</c:v>
                </c:pt>
                <c:pt idx="16074">
                  <c:v>1</c:v>
                </c:pt>
                <c:pt idx="16075">
                  <c:v>1</c:v>
                </c:pt>
                <c:pt idx="16076">
                  <c:v>1</c:v>
                </c:pt>
                <c:pt idx="16077">
                  <c:v>1</c:v>
                </c:pt>
                <c:pt idx="16078">
                  <c:v>1</c:v>
                </c:pt>
                <c:pt idx="16079">
                  <c:v>1</c:v>
                </c:pt>
                <c:pt idx="16080">
                  <c:v>1</c:v>
                </c:pt>
                <c:pt idx="16081">
                  <c:v>1</c:v>
                </c:pt>
                <c:pt idx="16082">
                  <c:v>1</c:v>
                </c:pt>
                <c:pt idx="16083">
                  <c:v>1</c:v>
                </c:pt>
                <c:pt idx="16084">
                  <c:v>1</c:v>
                </c:pt>
                <c:pt idx="16085">
                  <c:v>1</c:v>
                </c:pt>
                <c:pt idx="16086">
                  <c:v>0.8</c:v>
                </c:pt>
                <c:pt idx="16087">
                  <c:v>1</c:v>
                </c:pt>
                <c:pt idx="16088">
                  <c:v>1</c:v>
                </c:pt>
                <c:pt idx="16089">
                  <c:v>0.2</c:v>
                </c:pt>
                <c:pt idx="16090">
                  <c:v>1</c:v>
                </c:pt>
                <c:pt idx="16091">
                  <c:v>1</c:v>
                </c:pt>
                <c:pt idx="16092">
                  <c:v>1</c:v>
                </c:pt>
                <c:pt idx="16093">
                  <c:v>1</c:v>
                </c:pt>
                <c:pt idx="16094">
                  <c:v>1</c:v>
                </c:pt>
                <c:pt idx="16095">
                  <c:v>1</c:v>
                </c:pt>
                <c:pt idx="16096">
                  <c:v>1</c:v>
                </c:pt>
                <c:pt idx="16097">
                  <c:v>1</c:v>
                </c:pt>
                <c:pt idx="16098">
                  <c:v>1</c:v>
                </c:pt>
                <c:pt idx="16099">
                  <c:v>1</c:v>
                </c:pt>
                <c:pt idx="16100">
                  <c:v>1</c:v>
                </c:pt>
                <c:pt idx="16101">
                  <c:v>1</c:v>
                </c:pt>
                <c:pt idx="16102">
                  <c:v>1</c:v>
                </c:pt>
                <c:pt idx="16103">
                  <c:v>1</c:v>
                </c:pt>
                <c:pt idx="16104">
                  <c:v>1</c:v>
                </c:pt>
                <c:pt idx="16105">
                  <c:v>1</c:v>
                </c:pt>
                <c:pt idx="16106">
                  <c:v>1</c:v>
                </c:pt>
                <c:pt idx="16107">
                  <c:v>1</c:v>
                </c:pt>
                <c:pt idx="16108">
                  <c:v>1</c:v>
                </c:pt>
                <c:pt idx="16109">
                  <c:v>1</c:v>
                </c:pt>
                <c:pt idx="16110">
                  <c:v>1</c:v>
                </c:pt>
                <c:pt idx="16111">
                  <c:v>1</c:v>
                </c:pt>
                <c:pt idx="16112">
                  <c:v>1</c:v>
                </c:pt>
                <c:pt idx="16113">
                  <c:v>1</c:v>
                </c:pt>
                <c:pt idx="16114">
                  <c:v>1</c:v>
                </c:pt>
                <c:pt idx="16115">
                  <c:v>1</c:v>
                </c:pt>
                <c:pt idx="16116">
                  <c:v>1</c:v>
                </c:pt>
                <c:pt idx="16117">
                  <c:v>1</c:v>
                </c:pt>
                <c:pt idx="16118">
                  <c:v>1</c:v>
                </c:pt>
                <c:pt idx="16119">
                  <c:v>1</c:v>
                </c:pt>
                <c:pt idx="16120">
                  <c:v>1</c:v>
                </c:pt>
                <c:pt idx="16121">
                  <c:v>1</c:v>
                </c:pt>
                <c:pt idx="16122">
                  <c:v>1</c:v>
                </c:pt>
                <c:pt idx="16123">
                  <c:v>1</c:v>
                </c:pt>
                <c:pt idx="16124">
                  <c:v>1</c:v>
                </c:pt>
                <c:pt idx="16125">
                  <c:v>1</c:v>
                </c:pt>
                <c:pt idx="16126">
                  <c:v>1</c:v>
                </c:pt>
                <c:pt idx="16127">
                  <c:v>1</c:v>
                </c:pt>
                <c:pt idx="16128">
                  <c:v>1</c:v>
                </c:pt>
                <c:pt idx="16129">
                  <c:v>1</c:v>
                </c:pt>
                <c:pt idx="16130">
                  <c:v>1</c:v>
                </c:pt>
                <c:pt idx="16131">
                  <c:v>1</c:v>
                </c:pt>
                <c:pt idx="16132">
                  <c:v>1</c:v>
                </c:pt>
                <c:pt idx="16133">
                  <c:v>1</c:v>
                </c:pt>
                <c:pt idx="16134">
                  <c:v>1</c:v>
                </c:pt>
                <c:pt idx="16135">
                  <c:v>1</c:v>
                </c:pt>
                <c:pt idx="16136">
                  <c:v>1</c:v>
                </c:pt>
                <c:pt idx="16137">
                  <c:v>1</c:v>
                </c:pt>
                <c:pt idx="16138">
                  <c:v>1</c:v>
                </c:pt>
                <c:pt idx="16139">
                  <c:v>1</c:v>
                </c:pt>
                <c:pt idx="16140">
                  <c:v>1</c:v>
                </c:pt>
                <c:pt idx="16141">
                  <c:v>1</c:v>
                </c:pt>
                <c:pt idx="16142">
                  <c:v>1</c:v>
                </c:pt>
                <c:pt idx="16143">
                  <c:v>1</c:v>
                </c:pt>
                <c:pt idx="16144">
                  <c:v>1</c:v>
                </c:pt>
                <c:pt idx="16145">
                  <c:v>1</c:v>
                </c:pt>
                <c:pt idx="16146">
                  <c:v>1</c:v>
                </c:pt>
                <c:pt idx="16147">
                  <c:v>1</c:v>
                </c:pt>
                <c:pt idx="16148">
                  <c:v>1</c:v>
                </c:pt>
                <c:pt idx="16149">
                  <c:v>1</c:v>
                </c:pt>
                <c:pt idx="16150">
                  <c:v>1</c:v>
                </c:pt>
                <c:pt idx="16151">
                  <c:v>1</c:v>
                </c:pt>
                <c:pt idx="16152">
                  <c:v>1</c:v>
                </c:pt>
                <c:pt idx="16153">
                  <c:v>1</c:v>
                </c:pt>
                <c:pt idx="16154">
                  <c:v>1</c:v>
                </c:pt>
                <c:pt idx="16155">
                  <c:v>1</c:v>
                </c:pt>
                <c:pt idx="16156">
                  <c:v>1</c:v>
                </c:pt>
                <c:pt idx="16157">
                  <c:v>1</c:v>
                </c:pt>
                <c:pt idx="16158">
                  <c:v>1</c:v>
                </c:pt>
                <c:pt idx="16159">
                  <c:v>1</c:v>
                </c:pt>
                <c:pt idx="16160">
                  <c:v>1</c:v>
                </c:pt>
                <c:pt idx="16161">
                  <c:v>1</c:v>
                </c:pt>
                <c:pt idx="16162">
                  <c:v>1</c:v>
                </c:pt>
                <c:pt idx="16163">
                  <c:v>1</c:v>
                </c:pt>
                <c:pt idx="16164">
                  <c:v>1</c:v>
                </c:pt>
                <c:pt idx="16165">
                  <c:v>1</c:v>
                </c:pt>
                <c:pt idx="16166">
                  <c:v>1</c:v>
                </c:pt>
                <c:pt idx="16167">
                  <c:v>1</c:v>
                </c:pt>
                <c:pt idx="16168">
                  <c:v>1</c:v>
                </c:pt>
                <c:pt idx="16169">
                  <c:v>1</c:v>
                </c:pt>
                <c:pt idx="16170">
                  <c:v>1</c:v>
                </c:pt>
                <c:pt idx="16171">
                  <c:v>0.6</c:v>
                </c:pt>
                <c:pt idx="16172">
                  <c:v>1</c:v>
                </c:pt>
                <c:pt idx="16173">
                  <c:v>1</c:v>
                </c:pt>
                <c:pt idx="16174">
                  <c:v>1</c:v>
                </c:pt>
                <c:pt idx="16175">
                  <c:v>1</c:v>
                </c:pt>
                <c:pt idx="16176">
                  <c:v>1</c:v>
                </c:pt>
                <c:pt idx="16177">
                  <c:v>1</c:v>
                </c:pt>
                <c:pt idx="16178">
                  <c:v>1</c:v>
                </c:pt>
                <c:pt idx="16179">
                  <c:v>1</c:v>
                </c:pt>
                <c:pt idx="16180">
                  <c:v>1</c:v>
                </c:pt>
                <c:pt idx="16181">
                  <c:v>1</c:v>
                </c:pt>
                <c:pt idx="16182">
                  <c:v>1</c:v>
                </c:pt>
                <c:pt idx="16183">
                  <c:v>1</c:v>
                </c:pt>
                <c:pt idx="16184">
                  <c:v>1</c:v>
                </c:pt>
                <c:pt idx="16185">
                  <c:v>1</c:v>
                </c:pt>
                <c:pt idx="16186">
                  <c:v>1</c:v>
                </c:pt>
                <c:pt idx="16187">
                  <c:v>1</c:v>
                </c:pt>
                <c:pt idx="16188">
                  <c:v>1</c:v>
                </c:pt>
                <c:pt idx="16189">
                  <c:v>1</c:v>
                </c:pt>
                <c:pt idx="16190">
                  <c:v>1</c:v>
                </c:pt>
                <c:pt idx="16191">
                  <c:v>1</c:v>
                </c:pt>
                <c:pt idx="16192">
                  <c:v>1</c:v>
                </c:pt>
                <c:pt idx="16193">
                  <c:v>1</c:v>
                </c:pt>
                <c:pt idx="16194">
                  <c:v>1</c:v>
                </c:pt>
                <c:pt idx="16195">
                  <c:v>1</c:v>
                </c:pt>
                <c:pt idx="16196">
                  <c:v>1</c:v>
                </c:pt>
                <c:pt idx="16197">
                  <c:v>1</c:v>
                </c:pt>
                <c:pt idx="16198">
                  <c:v>1</c:v>
                </c:pt>
                <c:pt idx="16199">
                  <c:v>0.4</c:v>
                </c:pt>
                <c:pt idx="16200">
                  <c:v>1</c:v>
                </c:pt>
                <c:pt idx="16201">
                  <c:v>1</c:v>
                </c:pt>
                <c:pt idx="16202">
                  <c:v>1</c:v>
                </c:pt>
                <c:pt idx="16203">
                  <c:v>1</c:v>
                </c:pt>
                <c:pt idx="16204">
                  <c:v>1</c:v>
                </c:pt>
                <c:pt idx="16205">
                  <c:v>1</c:v>
                </c:pt>
                <c:pt idx="16206">
                  <c:v>1</c:v>
                </c:pt>
                <c:pt idx="16207">
                  <c:v>1</c:v>
                </c:pt>
                <c:pt idx="16208">
                  <c:v>1</c:v>
                </c:pt>
                <c:pt idx="16209">
                  <c:v>1</c:v>
                </c:pt>
                <c:pt idx="16210">
                  <c:v>1</c:v>
                </c:pt>
                <c:pt idx="16211">
                  <c:v>1</c:v>
                </c:pt>
                <c:pt idx="16212">
                  <c:v>1</c:v>
                </c:pt>
                <c:pt idx="16213">
                  <c:v>1</c:v>
                </c:pt>
                <c:pt idx="16214">
                  <c:v>1</c:v>
                </c:pt>
                <c:pt idx="16215">
                  <c:v>1</c:v>
                </c:pt>
                <c:pt idx="16216">
                  <c:v>1</c:v>
                </c:pt>
                <c:pt idx="16217">
                  <c:v>1</c:v>
                </c:pt>
                <c:pt idx="16218">
                  <c:v>1</c:v>
                </c:pt>
                <c:pt idx="16219">
                  <c:v>1</c:v>
                </c:pt>
                <c:pt idx="16220">
                  <c:v>1</c:v>
                </c:pt>
                <c:pt idx="16221">
                  <c:v>1</c:v>
                </c:pt>
                <c:pt idx="16222">
                  <c:v>1</c:v>
                </c:pt>
                <c:pt idx="16223">
                  <c:v>1</c:v>
                </c:pt>
                <c:pt idx="16224">
                  <c:v>1</c:v>
                </c:pt>
                <c:pt idx="16225">
                  <c:v>1</c:v>
                </c:pt>
                <c:pt idx="16226">
                  <c:v>1</c:v>
                </c:pt>
                <c:pt idx="16227">
                  <c:v>1</c:v>
                </c:pt>
                <c:pt idx="16228">
                  <c:v>1</c:v>
                </c:pt>
                <c:pt idx="16229">
                  <c:v>1</c:v>
                </c:pt>
                <c:pt idx="16230">
                  <c:v>1</c:v>
                </c:pt>
                <c:pt idx="16231">
                  <c:v>1</c:v>
                </c:pt>
                <c:pt idx="16232">
                  <c:v>1</c:v>
                </c:pt>
                <c:pt idx="16233">
                  <c:v>1</c:v>
                </c:pt>
                <c:pt idx="16234">
                  <c:v>1</c:v>
                </c:pt>
                <c:pt idx="16235">
                  <c:v>1</c:v>
                </c:pt>
                <c:pt idx="16236">
                  <c:v>1</c:v>
                </c:pt>
                <c:pt idx="16237">
                  <c:v>1</c:v>
                </c:pt>
                <c:pt idx="16238">
                  <c:v>1</c:v>
                </c:pt>
                <c:pt idx="16239">
                  <c:v>1</c:v>
                </c:pt>
                <c:pt idx="16240">
                  <c:v>1</c:v>
                </c:pt>
                <c:pt idx="16241">
                  <c:v>0.6</c:v>
                </c:pt>
                <c:pt idx="16242">
                  <c:v>1</c:v>
                </c:pt>
                <c:pt idx="16243">
                  <c:v>1</c:v>
                </c:pt>
                <c:pt idx="16244">
                  <c:v>1</c:v>
                </c:pt>
                <c:pt idx="16245">
                  <c:v>1</c:v>
                </c:pt>
                <c:pt idx="16246">
                  <c:v>1</c:v>
                </c:pt>
                <c:pt idx="16247">
                  <c:v>1</c:v>
                </c:pt>
                <c:pt idx="16248">
                  <c:v>1</c:v>
                </c:pt>
                <c:pt idx="16249">
                  <c:v>1</c:v>
                </c:pt>
                <c:pt idx="16250">
                  <c:v>1</c:v>
                </c:pt>
                <c:pt idx="16251">
                  <c:v>1</c:v>
                </c:pt>
                <c:pt idx="16252">
                  <c:v>1</c:v>
                </c:pt>
                <c:pt idx="16253">
                  <c:v>1</c:v>
                </c:pt>
                <c:pt idx="16254">
                  <c:v>1</c:v>
                </c:pt>
                <c:pt idx="16255">
                  <c:v>1</c:v>
                </c:pt>
                <c:pt idx="16256">
                  <c:v>1</c:v>
                </c:pt>
                <c:pt idx="16257">
                  <c:v>1</c:v>
                </c:pt>
                <c:pt idx="16258">
                  <c:v>1</c:v>
                </c:pt>
                <c:pt idx="16259">
                  <c:v>1</c:v>
                </c:pt>
                <c:pt idx="16260">
                  <c:v>1</c:v>
                </c:pt>
                <c:pt idx="16261">
                  <c:v>1</c:v>
                </c:pt>
                <c:pt idx="16262">
                  <c:v>1</c:v>
                </c:pt>
                <c:pt idx="16263">
                  <c:v>1</c:v>
                </c:pt>
                <c:pt idx="16264">
                  <c:v>1</c:v>
                </c:pt>
                <c:pt idx="16265">
                  <c:v>1</c:v>
                </c:pt>
                <c:pt idx="16266">
                  <c:v>1</c:v>
                </c:pt>
                <c:pt idx="16267">
                  <c:v>1</c:v>
                </c:pt>
                <c:pt idx="16268">
                  <c:v>1</c:v>
                </c:pt>
                <c:pt idx="16269">
                  <c:v>1</c:v>
                </c:pt>
                <c:pt idx="16270">
                  <c:v>1</c:v>
                </c:pt>
                <c:pt idx="16271">
                  <c:v>1</c:v>
                </c:pt>
                <c:pt idx="16272">
                  <c:v>1</c:v>
                </c:pt>
                <c:pt idx="16273">
                  <c:v>1</c:v>
                </c:pt>
                <c:pt idx="16274">
                  <c:v>1</c:v>
                </c:pt>
                <c:pt idx="16275">
                  <c:v>1</c:v>
                </c:pt>
                <c:pt idx="16276">
                  <c:v>1</c:v>
                </c:pt>
                <c:pt idx="16277">
                  <c:v>1</c:v>
                </c:pt>
                <c:pt idx="16278">
                  <c:v>1</c:v>
                </c:pt>
                <c:pt idx="16279">
                  <c:v>1</c:v>
                </c:pt>
                <c:pt idx="16280">
                  <c:v>1</c:v>
                </c:pt>
                <c:pt idx="16281">
                  <c:v>1</c:v>
                </c:pt>
                <c:pt idx="16282">
                  <c:v>1</c:v>
                </c:pt>
                <c:pt idx="16283">
                  <c:v>1</c:v>
                </c:pt>
                <c:pt idx="16284">
                  <c:v>1</c:v>
                </c:pt>
                <c:pt idx="16285">
                  <c:v>1</c:v>
                </c:pt>
                <c:pt idx="16286">
                  <c:v>1</c:v>
                </c:pt>
                <c:pt idx="16287">
                  <c:v>1</c:v>
                </c:pt>
                <c:pt idx="16288">
                  <c:v>1</c:v>
                </c:pt>
                <c:pt idx="16289">
                  <c:v>1</c:v>
                </c:pt>
                <c:pt idx="16290">
                  <c:v>1</c:v>
                </c:pt>
                <c:pt idx="16291">
                  <c:v>1</c:v>
                </c:pt>
                <c:pt idx="16292">
                  <c:v>1</c:v>
                </c:pt>
                <c:pt idx="16293">
                  <c:v>1</c:v>
                </c:pt>
                <c:pt idx="16294">
                  <c:v>1</c:v>
                </c:pt>
                <c:pt idx="16295">
                  <c:v>0.8</c:v>
                </c:pt>
                <c:pt idx="16296">
                  <c:v>1</c:v>
                </c:pt>
                <c:pt idx="16297">
                  <c:v>1</c:v>
                </c:pt>
                <c:pt idx="16298">
                  <c:v>1</c:v>
                </c:pt>
                <c:pt idx="16299">
                  <c:v>1</c:v>
                </c:pt>
                <c:pt idx="16300">
                  <c:v>1</c:v>
                </c:pt>
                <c:pt idx="16301">
                  <c:v>1</c:v>
                </c:pt>
                <c:pt idx="16302">
                  <c:v>1</c:v>
                </c:pt>
                <c:pt idx="16303">
                  <c:v>0.8</c:v>
                </c:pt>
                <c:pt idx="16304">
                  <c:v>1</c:v>
                </c:pt>
                <c:pt idx="16305">
                  <c:v>1</c:v>
                </c:pt>
                <c:pt idx="16306">
                  <c:v>1</c:v>
                </c:pt>
                <c:pt idx="16307">
                  <c:v>1</c:v>
                </c:pt>
                <c:pt idx="16308">
                  <c:v>1</c:v>
                </c:pt>
                <c:pt idx="16309">
                  <c:v>1</c:v>
                </c:pt>
                <c:pt idx="16310">
                  <c:v>0.6</c:v>
                </c:pt>
                <c:pt idx="16311">
                  <c:v>1</c:v>
                </c:pt>
                <c:pt idx="16312">
                  <c:v>1</c:v>
                </c:pt>
                <c:pt idx="16313">
                  <c:v>1</c:v>
                </c:pt>
                <c:pt idx="16314">
                  <c:v>1</c:v>
                </c:pt>
                <c:pt idx="16315">
                  <c:v>1</c:v>
                </c:pt>
                <c:pt idx="16316">
                  <c:v>1</c:v>
                </c:pt>
                <c:pt idx="16317">
                  <c:v>1</c:v>
                </c:pt>
                <c:pt idx="16318">
                  <c:v>1</c:v>
                </c:pt>
                <c:pt idx="16319">
                  <c:v>1</c:v>
                </c:pt>
                <c:pt idx="16320">
                  <c:v>1</c:v>
                </c:pt>
                <c:pt idx="16321">
                  <c:v>0.8</c:v>
                </c:pt>
                <c:pt idx="16322">
                  <c:v>1</c:v>
                </c:pt>
                <c:pt idx="16323">
                  <c:v>1</c:v>
                </c:pt>
                <c:pt idx="16324">
                  <c:v>1</c:v>
                </c:pt>
                <c:pt idx="16325">
                  <c:v>1</c:v>
                </c:pt>
                <c:pt idx="16326">
                  <c:v>1</c:v>
                </c:pt>
                <c:pt idx="16327">
                  <c:v>1</c:v>
                </c:pt>
                <c:pt idx="16328">
                  <c:v>1</c:v>
                </c:pt>
                <c:pt idx="16329">
                  <c:v>1</c:v>
                </c:pt>
                <c:pt idx="16330">
                  <c:v>1</c:v>
                </c:pt>
                <c:pt idx="16331">
                  <c:v>1</c:v>
                </c:pt>
                <c:pt idx="16332">
                  <c:v>1</c:v>
                </c:pt>
                <c:pt idx="16333">
                  <c:v>1</c:v>
                </c:pt>
                <c:pt idx="16334">
                  <c:v>1</c:v>
                </c:pt>
                <c:pt idx="16335">
                  <c:v>1</c:v>
                </c:pt>
                <c:pt idx="16336">
                  <c:v>1</c:v>
                </c:pt>
                <c:pt idx="16337">
                  <c:v>1</c:v>
                </c:pt>
                <c:pt idx="16338">
                  <c:v>1</c:v>
                </c:pt>
                <c:pt idx="16339">
                  <c:v>1</c:v>
                </c:pt>
                <c:pt idx="16340">
                  <c:v>1</c:v>
                </c:pt>
                <c:pt idx="16341">
                  <c:v>1</c:v>
                </c:pt>
                <c:pt idx="16342">
                  <c:v>1</c:v>
                </c:pt>
                <c:pt idx="16343">
                  <c:v>1</c:v>
                </c:pt>
                <c:pt idx="16344">
                  <c:v>1</c:v>
                </c:pt>
                <c:pt idx="16345">
                  <c:v>1</c:v>
                </c:pt>
                <c:pt idx="16346">
                  <c:v>1</c:v>
                </c:pt>
                <c:pt idx="16347">
                  <c:v>1</c:v>
                </c:pt>
                <c:pt idx="16348">
                  <c:v>1</c:v>
                </c:pt>
                <c:pt idx="16349">
                  <c:v>1</c:v>
                </c:pt>
                <c:pt idx="16350">
                  <c:v>1</c:v>
                </c:pt>
                <c:pt idx="16351">
                  <c:v>1</c:v>
                </c:pt>
                <c:pt idx="16352">
                  <c:v>1</c:v>
                </c:pt>
                <c:pt idx="16353">
                  <c:v>1</c:v>
                </c:pt>
                <c:pt idx="16354">
                  <c:v>1</c:v>
                </c:pt>
                <c:pt idx="16355">
                  <c:v>1</c:v>
                </c:pt>
                <c:pt idx="16356">
                  <c:v>1</c:v>
                </c:pt>
                <c:pt idx="16357">
                  <c:v>1</c:v>
                </c:pt>
                <c:pt idx="16358">
                  <c:v>1</c:v>
                </c:pt>
                <c:pt idx="16359">
                  <c:v>1</c:v>
                </c:pt>
                <c:pt idx="16360">
                  <c:v>1</c:v>
                </c:pt>
                <c:pt idx="16361">
                  <c:v>1</c:v>
                </c:pt>
                <c:pt idx="16362">
                  <c:v>1</c:v>
                </c:pt>
                <c:pt idx="16363">
                  <c:v>1</c:v>
                </c:pt>
                <c:pt idx="16364">
                  <c:v>1</c:v>
                </c:pt>
                <c:pt idx="16365">
                  <c:v>1</c:v>
                </c:pt>
                <c:pt idx="16366">
                  <c:v>1</c:v>
                </c:pt>
                <c:pt idx="16367">
                  <c:v>1</c:v>
                </c:pt>
                <c:pt idx="16368">
                  <c:v>1</c:v>
                </c:pt>
                <c:pt idx="16369">
                  <c:v>1</c:v>
                </c:pt>
                <c:pt idx="16370">
                  <c:v>1</c:v>
                </c:pt>
                <c:pt idx="16371">
                  <c:v>1</c:v>
                </c:pt>
                <c:pt idx="16372">
                  <c:v>1</c:v>
                </c:pt>
                <c:pt idx="16373">
                  <c:v>1</c:v>
                </c:pt>
                <c:pt idx="16374">
                  <c:v>1</c:v>
                </c:pt>
                <c:pt idx="16375">
                  <c:v>1</c:v>
                </c:pt>
                <c:pt idx="16376">
                  <c:v>1</c:v>
                </c:pt>
                <c:pt idx="16377">
                  <c:v>1</c:v>
                </c:pt>
                <c:pt idx="16378">
                  <c:v>1</c:v>
                </c:pt>
                <c:pt idx="16379">
                  <c:v>1</c:v>
                </c:pt>
                <c:pt idx="16380">
                  <c:v>1</c:v>
                </c:pt>
                <c:pt idx="16381">
                  <c:v>0.4</c:v>
                </c:pt>
                <c:pt idx="16382">
                  <c:v>1</c:v>
                </c:pt>
                <c:pt idx="16383">
                  <c:v>1</c:v>
                </c:pt>
                <c:pt idx="16384">
                  <c:v>1</c:v>
                </c:pt>
                <c:pt idx="16385">
                  <c:v>1</c:v>
                </c:pt>
                <c:pt idx="16386">
                  <c:v>1</c:v>
                </c:pt>
                <c:pt idx="16387">
                  <c:v>1</c:v>
                </c:pt>
                <c:pt idx="16388">
                  <c:v>1</c:v>
                </c:pt>
                <c:pt idx="16389">
                  <c:v>1</c:v>
                </c:pt>
                <c:pt idx="16390">
                  <c:v>1</c:v>
                </c:pt>
                <c:pt idx="16391">
                  <c:v>1</c:v>
                </c:pt>
                <c:pt idx="16392">
                  <c:v>1</c:v>
                </c:pt>
                <c:pt idx="16393">
                  <c:v>1</c:v>
                </c:pt>
                <c:pt idx="16394">
                  <c:v>1</c:v>
                </c:pt>
                <c:pt idx="16395">
                  <c:v>1</c:v>
                </c:pt>
                <c:pt idx="16396">
                  <c:v>1</c:v>
                </c:pt>
                <c:pt idx="16397">
                  <c:v>1</c:v>
                </c:pt>
                <c:pt idx="16398">
                  <c:v>1</c:v>
                </c:pt>
                <c:pt idx="16399">
                  <c:v>1</c:v>
                </c:pt>
                <c:pt idx="16400">
                  <c:v>1</c:v>
                </c:pt>
                <c:pt idx="16401">
                  <c:v>1</c:v>
                </c:pt>
                <c:pt idx="16402">
                  <c:v>1</c:v>
                </c:pt>
                <c:pt idx="16403">
                  <c:v>1</c:v>
                </c:pt>
                <c:pt idx="16404">
                  <c:v>1</c:v>
                </c:pt>
                <c:pt idx="16405">
                  <c:v>1</c:v>
                </c:pt>
                <c:pt idx="16406">
                  <c:v>1</c:v>
                </c:pt>
                <c:pt idx="16407">
                  <c:v>1</c:v>
                </c:pt>
                <c:pt idx="16408">
                  <c:v>1</c:v>
                </c:pt>
                <c:pt idx="16409">
                  <c:v>1</c:v>
                </c:pt>
                <c:pt idx="16410">
                  <c:v>1</c:v>
                </c:pt>
                <c:pt idx="16411">
                  <c:v>1</c:v>
                </c:pt>
                <c:pt idx="16412">
                  <c:v>1</c:v>
                </c:pt>
                <c:pt idx="16413">
                  <c:v>1</c:v>
                </c:pt>
                <c:pt idx="16414">
                  <c:v>1</c:v>
                </c:pt>
                <c:pt idx="16415">
                  <c:v>1</c:v>
                </c:pt>
                <c:pt idx="16416">
                  <c:v>1</c:v>
                </c:pt>
                <c:pt idx="16417">
                  <c:v>1</c:v>
                </c:pt>
                <c:pt idx="16418">
                  <c:v>1</c:v>
                </c:pt>
                <c:pt idx="16419">
                  <c:v>1</c:v>
                </c:pt>
                <c:pt idx="16420">
                  <c:v>1</c:v>
                </c:pt>
                <c:pt idx="16421">
                  <c:v>1</c:v>
                </c:pt>
                <c:pt idx="16422">
                  <c:v>1</c:v>
                </c:pt>
                <c:pt idx="16423">
                  <c:v>1</c:v>
                </c:pt>
                <c:pt idx="16424">
                  <c:v>1</c:v>
                </c:pt>
                <c:pt idx="16425">
                  <c:v>1</c:v>
                </c:pt>
                <c:pt idx="16426">
                  <c:v>1</c:v>
                </c:pt>
                <c:pt idx="16427">
                  <c:v>1</c:v>
                </c:pt>
                <c:pt idx="16428">
                  <c:v>1</c:v>
                </c:pt>
                <c:pt idx="16429">
                  <c:v>1</c:v>
                </c:pt>
                <c:pt idx="16430">
                  <c:v>1</c:v>
                </c:pt>
                <c:pt idx="16431">
                  <c:v>1</c:v>
                </c:pt>
                <c:pt idx="16432">
                  <c:v>1</c:v>
                </c:pt>
                <c:pt idx="16433">
                  <c:v>1</c:v>
                </c:pt>
                <c:pt idx="16434">
                  <c:v>1</c:v>
                </c:pt>
                <c:pt idx="16435">
                  <c:v>1</c:v>
                </c:pt>
                <c:pt idx="16436">
                  <c:v>1</c:v>
                </c:pt>
                <c:pt idx="16437">
                  <c:v>1</c:v>
                </c:pt>
                <c:pt idx="16438">
                  <c:v>1</c:v>
                </c:pt>
                <c:pt idx="16439">
                  <c:v>1</c:v>
                </c:pt>
                <c:pt idx="16440">
                  <c:v>1</c:v>
                </c:pt>
                <c:pt idx="16441">
                  <c:v>1</c:v>
                </c:pt>
                <c:pt idx="16442">
                  <c:v>1</c:v>
                </c:pt>
                <c:pt idx="16443">
                  <c:v>1</c:v>
                </c:pt>
                <c:pt idx="16444">
                  <c:v>1</c:v>
                </c:pt>
                <c:pt idx="16445">
                  <c:v>1</c:v>
                </c:pt>
                <c:pt idx="16446">
                  <c:v>1</c:v>
                </c:pt>
                <c:pt idx="16447">
                  <c:v>1</c:v>
                </c:pt>
                <c:pt idx="16448">
                  <c:v>1</c:v>
                </c:pt>
                <c:pt idx="16449">
                  <c:v>1</c:v>
                </c:pt>
                <c:pt idx="16450">
                  <c:v>1</c:v>
                </c:pt>
                <c:pt idx="16451">
                  <c:v>1</c:v>
                </c:pt>
                <c:pt idx="16452">
                  <c:v>1</c:v>
                </c:pt>
                <c:pt idx="16453">
                  <c:v>1</c:v>
                </c:pt>
                <c:pt idx="16454">
                  <c:v>1</c:v>
                </c:pt>
                <c:pt idx="16455">
                  <c:v>1</c:v>
                </c:pt>
                <c:pt idx="16456">
                  <c:v>1</c:v>
                </c:pt>
                <c:pt idx="16457">
                  <c:v>1</c:v>
                </c:pt>
                <c:pt idx="16458">
                  <c:v>1</c:v>
                </c:pt>
                <c:pt idx="16459">
                  <c:v>1</c:v>
                </c:pt>
                <c:pt idx="16460">
                  <c:v>1</c:v>
                </c:pt>
                <c:pt idx="16461">
                  <c:v>1</c:v>
                </c:pt>
                <c:pt idx="16462">
                  <c:v>1</c:v>
                </c:pt>
                <c:pt idx="16463">
                  <c:v>1</c:v>
                </c:pt>
                <c:pt idx="16464">
                  <c:v>1</c:v>
                </c:pt>
                <c:pt idx="16465">
                  <c:v>1</c:v>
                </c:pt>
                <c:pt idx="16466">
                  <c:v>1</c:v>
                </c:pt>
                <c:pt idx="16467">
                  <c:v>1</c:v>
                </c:pt>
                <c:pt idx="16468">
                  <c:v>1</c:v>
                </c:pt>
                <c:pt idx="16469">
                  <c:v>1</c:v>
                </c:pt>
                <c:pt idx="16470">
                  <c:v>1</c:v>
                </c:pt>
                <c:pt idx="16471">
                  <c:v>1</c:v>
                </c:pt>
                <c:pt idx="16472">
                  <c:v>1</c:v>
                </c:pt>
                <c:pt idx="16473">
                  <c:v>1</c:v>
                </c:pt>
                <c:pt idx="16474">
                  <c:v>1</c:v>
                </c:pt>
                <c:pt idx="16475">
                  <c:v>1</c:v>
                </c:pt>
                <c:pt idx="16476">
                  <c:v>1</c:v>
                </c:pt>
                <c:pt idx="16477">
                  <c:v>1</c:v>
                </c:pt>
                <c:pt idx="16478">
                  <c:v>1</c:v>
                </c:pt>
                <c:pt idx="16479">
                  <c:v>1</c:v>
                </c:pt>
                <c:pt idx="16480">
                  <c:v>1</c:v>
                </c:pt>
                <c:pt idx="16481">
                  <c:v>1</c:v>
                </c:pt>
                <c:pt idx="16482">
                  <c:v>1</c:v>
                </c:pt>
                <c:pt idx="16483">
                  <c:v>1</c:v>
                </c:pt>
                <c:pt idx="16484">
                  <c:v>1</c:v>
                </c:pt>
                <c:pt idx="16485">
                  <c:v>1</c:v>
                </c:pt>
                <c:pt idx="16486">
                  <c:v>1</c:v>
                </c:pt>
                <c:pt idx="16487">
                  <c:v>1</c:v>
                </c:pt>
                <c:pt idx="16488">
                  <c:v>1</c:v>
                </c:pt>
                <c:pt idx="16489">
                  <c:v>1</c:v>
                </c:pt>
                <c:pt idx="16490">
                  <c:v>1</c:v>
                </c:pt>
                <c:pt idx="16491">
                  <c:v>1</c:v>
                </c:pt>
                <c:pt idx="16492">
                  <c:v>1</c:v>
                </c:pt>
                <c:pt idx="16493">
                  <c:v>1</c:v>
                </c:pt>
                <c:pt idx="16494">
                  <c:v>1</c:v>
                </c:pt>
                <c:pt idx="16495">
                  <c:v>1</c:v>
                </c:pt>
                <c:pt idx="16496">
                  <c:v>1</c:v>
                </c:pt>
                <c:pt idx="16497">
                  <c:v>1</c:v>
                </c:pt>
                <c:pt idx="16498">
                  <c:v>1</c:v>
                </c:pt>
                <c:pt idx="16499">
                  <c:v>1</c:v>
                </c:pt>
                <c:pt idx="16500">
                  <c:v>1</c:v>
                </c:pt>
                <c:pt idx="16501">
                  <c:v>1</c:v>
                </c:pt>
                <c:pt idx="16502">
                  <c:v>1</c:v>
                </c:pt>
                <c:pt idx="16503">
                  <c:v>1</c:v>
                </c:pt>
                <c:pt idx="16504">
                  <c:v>1</c:v>
                </c:pt>
                <c:pt idx="16505">
                  <c:v>1</c:v>
                </c:pt>
                <c:pt idx="16506">
                  <c:v>1</c:v>
                </c:pt>
                <c:pt idx="16507">
                  <c:v>1</c:v>
                </c:pt>
                <c:pt idx="16508">
                  <c:v>1</c:v>
                </c:pt>
                <c:pt idx="16509">
                  <c:v>1</c:v>
                </c:pt>
                <c:pt idx="16510">
                  <c:v>1</c:v>
                </c:pt>
                <c:pt idx="16511">
                  <c:v>1</c:v>
                </c:pt>
                <c:pt idx="16512">
                  <c:v>1</c:v>
                </c:pt>
                <c:pt idx="16513">
                  <c:v>1</c:v>
                </c:pt>
                <c:pt idx="16514">
                  <c:v>1</c:v>
                </c:pt>
                <c:pt idx="16515">
                  <c:v>1</c:v>
                </c:pt>
                <c:pt idx="16516">
                  <c:v>1</c:v>
                </c:pt>
                <c:pt idx="16517">
                  <c:v>1</c:v>
                </c:pt>
                <c:pt idx="16518">
                  <c:v>1</c:v>
                </c:pt>
                <c:pt idx="16519">
                  <c:v>1</c:v>
                </c:pt>
                <c:pt idx="16520">
                  <c:v>1</c:v>
                </c:pt>
                <c:pt idx="16521">
                  <c:v>1</c:v>
                </c:pt>
                <c:pt idx="16522">
                  <c:v>1</c:v>
                </c:pt>
                <c:pt idx="16523">
                  <c:v>0.8</c:v>
                </c:pt>
                <c:pt idx="16524">
                  <c:v>1</c:v>
                </c:pt>
                <c:pt idx="16525">
                  <c:v>1</c:v>
                </c:pt>
                <c:pt idx="16526">
                  <c:v>1</c:v>
                </c:pt>
                <c:pt idx="16527">
                  <c:v>1</c:v>
                </c:pt>
                <c:pt idx="16528">
                  <c:v>1</c:v>
                </c:pt>
                <c:pt idx="16529">
                  <c:v>1</c:v>
                </c:pt>
                <c:pt idx="16530">
                  <c:v>1</c:v>
                </c:pt>
                <c:pt idx="16531">
                  <c:v>1</c:v>
                </c:pt>
                <c:pt idx="16532">
                  <c:v>1</c:v>
                </c:pt>
                <c:pt idx="16533">
                  <c:v>1</c:v>
                </c:pt>
                <c:pt idx="16534">
                  <c:v>1</c:v>
                </c:pt>
                <c:pt idx="16535">
                  <c:v>1</c:v>
                </c:pt>
                <c:pt idx="16536">
                  <c:v>1</c:v>
                </c:pt>
                <c:pt idx="16537">
                  <c:v>1</c:v>
                </c:pt>
                <c:pt idx="16538">
                  <c:v>1</c:v>
                </c:pt>
                <c:pt idx="16539">
                  <c:v>1</c:v>
                </c:pt>
                <c:pt idx="16540">
                  <c:v>1</c:v>
                </c:pt>
                <c:pt idx="16541">
                  <c:v>1</c:v>
                </c:pt>
                <c:pt idx="16542">
                  <c:v>1</c:v>
                </c:pt>
                <c:pt idx="16543">
                  <c:v>1</c:v>
                </c:pt>
                <c:pt idx="16544">
                  <c:v>1</c:v>
                </c:pt>
                <c:pt idx="16545">
                  <c:v>1</c:v>
                </c:pt>
                <c:pt idx="16546">
                  <c:v>1</c:v>
                </c:pt>
                <c:pt idx="16547">
                  <c:v>1</c:v>
                </c:pt>
                <c:pt idx="16548">
                  <c:v>1</c:v>
                </c:pt>
                <c:pt idx="16549">
                  <c:v>1</c:v>
                </c:pt>
                <c:pt idx="16550">
                  <c:v>1</c:v>
                </c:pt>
                <c:pt idx="16551">
                  <c:v>1</c:v>
                </c:pt>
                <c:pt idx="16552">
                  <c:v>1</c:v>
                </c:pt>
                <c:pt idx="16553">
                  <c:v>1</c:v>
                </c:pt>
                <c:pt idx="16554">
                  <c:v>1</c:v>
                </c:pt>
                <c:pt idx="16555">
                  <c:v>1</c:v>
                </c:pt>
                <c:pt idx="16556">
                  <c:v>1</c:v>
                </c:pt>
                <c:pt idx="16557">
                  <c:v>1</c:v>
                </c:pt>
                <c:pt idx="16558">
                  <c:v>1</c:v>
                </c:pt>
                <c:pt idx="16559">
                  <c:v>1</c:v>
                </c:pt>
                <c:pt idx="16560">
                  <c:v>1</c:v>
                </c:pt>
                <c:pt idx="16561">
                  <c:v>0.4</c:v>
                </c:pt>
                <c:pt idx="16562">
                  <c:v>1</c:v>
                </c:pt>
                <c:pt idx="16563">
                  <c:v>1</c:v>
                </c:pt>
                <c:pt idx="16564">
                  <c:v>1</c:v>
                </c:pt>
                <c:pt idx="16565">
                  <c:v>1</c:v>
                </c:pt>
                <c:pt idx="16566">
                  <c:v>1</c:v>
                </c:pt>
                <c:pt idx="16567">
                  <c:v>1</c:v>
                </c:pt>
                <c:pt idx="16568">
                  <c:v>1</c:v>
                </c:pt>
                <c:pt idx="16569">
                  <c:v>1</c:v>
                </c:pt>
                <c:pt idx="16570">
                  <c:v>1</c:v>
                </c:pt>
                <c:pt idx="16571">
                  <c:v>1</c:v>
                </c:pt>
                <c:pt idx="16572">
                  <c:v>1</c:v>
                </c:pt>
                <c:pt idx="16573">
                  <c:v>1</c:v>
                </c:pt>
                <c:pt idx="16574">
                  <c:v>1</c:v>
                </c:pt>
                <c:pt idx="16575">
                  <c:v>1</c:v>
                </c:pt>
                <c:pt idx="16576">
                  <c:v>1</c:v>
                </c:pt>
                <c:pt idx="16577">
                  <c:v>1</c:v>
                </c:pt>
                <c:pt idx="16578">
                  <c:v>1</c:v>
                </c:pt>
                <c:pt idx="16579">
                  <c:v>1</c:v>
                </c:pt>
                <c:pt idx="16580">
                  <c:v>1</c:v>
                </c:pt>
                <c:pt idx="16581">
                  <c:v>1</c:v>
                </c:pt>
                <c:pt idx="16582">
                  <c:v>1</c:v>
                </c:pt>
                <c:pt idx="16583">
                  <c:v>1</c:v>
                </c:pt>
                <c:pt idx="16584">
                  <c:v>1</c:v>
                </c:pt>
                <c:pt idx="16585">
                  <c:v>1</c:v>
                </c:pt>
                <c:pt idx="16586">
                  <c:v>1</c:v>
                </c:pt>
                <c:pt idx="16587">
                  <c:v>1</c:v>
                </c:pt>
                <c:pt idx="16588">
                  <c:v>1</c:v>
                </c:pt>
                <c:pt idx="16589">
                  <c:v>1</c:v>
                </c:pt>
                <c:pt idx="16590">
                  <c:v>0.2</c:v>
                </c:pt>
                <c:pt idx="16591">
                  <c:v>1</c:v>
                </c:pt>
                <c:pt idx="16592">
                  <c:v>1</c:v>
                </c:pt>
                <c:pt idx="16593">
                  <c:v>1</c:v>
                </c:pt>
                <c:pt idx="16594">
                  <c:v>1</c:v>
                </c:pt>
                <c:pt idx="16595">
                  <c:v>1</c:v>
                </c:pt>
                <c:pt idx="16596">
                  <c:v>1</c:v>
                </c:pt>
                <c:pt idx="16597">
                  <c:v>1</c:v>
                </c:pt>
                <c:pt idx="16598">
                  <c:v>1</c:v>
                </c:pt>
                <c:pt idx="16599">
                  <c:v>1</c:v>
                </c:pt>
                <c:pt idx="16600">
                  <c:v>1</c:v>
                </c:pt>
                <c:pt idx="16601">
                  <c:v>1</c:v>
                </c:pt>
                <c:pt idx="16602">
                  <c:v>1</c:v>
                </c:pt>
                <c:pt idx="16603">
                  <c:v>1</c:v>
                </c:pt>
                <c:pt idx="16604">
                  <c:v>1</c:v>
                </c:pt>
                <c:pt idx="16605">
                  <c:v>1</c:v>
                </c:pt>
                <c:pt idx="16606">
                  <c:v>1</c:v>
                </c:pt>
                <c:pt idx="16607">
                  <c:v>1</c:v>
                </c:pt>
                <c:pt idx="16608">
                  <c:v>1</c:v>
                </c:pt>
                <c:pt idx="16609">
                  <c:v>1</c:v>
                </c:pt>
                <c:pt idx="16610">
                  <c:v>1</c:v>
                </c:pt>
                <c:pt idx="16611">
                  <c:v>1</c:v>
                </c:pt>
                <c:pt idx="16612">
                  <c:v>1</c:v>
                </c:pt>
                <c:pt idx="16613">
                  <c:v>1</c:v>
                </c:pt>
                <c:pt idx="16614">
                  <c:v>1</c:v>
                </c:pt>
                <c:pt idx="16615">
                  <c:v>1</c:v>
                </c:pt>
                <c:pt idx="16616">
                  <c:v>1</c:v>
                </c:pt>
                <c:pt idx="16617">
                  <c:v>1</c:v>
                </c:pt>
                <c:pt idx="16618">
                  <c:v>0.4</c:v>
                </c:pt>
                <c:pt idx="16619">
                  <c:v>1</c:v>
                </c:pt>
                <c:pt idx="16620">
                  <c:v>1</c:v>
                </c:pt>
                <c:pt idx="16621">
                  <c:v>1</c:v>
                </c:pt>
                <c:pt idx="16622">
                  <c:v>1</c:v>
                </c:pt>
                <c:pt idx="16623">
                  <c:v>1</c:v>
                </c:pt>
                <c:pt idx="16624">
                  <c:v>1</c:v>
                </c:pt>
                <c:pt idx="16625">
                  <c:v>1</c:v>
                </c:pt>
                <c:pt idx="16626">
                  <c:v>1</c:v>
                </c:pt>
                <c:pt idx="16627">
                  <c:v>1</c:v>
                </c:pt>
                <c:pt idx="16628">
                  <c:v>1</c:v>
                </c:pt>
                <c:pt idx="16629">
                  <c:v>1</c:v>
                </c:pt>
                <c:pt idx="16630">
                  <c:v>1</c:v>
                </c:pt>
                <c:pt idx="16631">
                  <c:v>1</c:v>
                </c:pt>
                <c:pt idx="16632">
                  <c:v>1</c:v>
                </c:pt>
                <c:pt idx="16633">
                  <c:v>1</c:v>
                </c:pt>
                <c:pt idx="16634">
                  <c:v>1</c:v>
                </c:pt>
                <c:pt idx="16635">
                  <c:v>1</c:v>
                </c:pt>
                <c:pt idx="16636">
                  <c:v>1</c:v>
                </c:pt>
                <c:pt idx="16637">
                  <c:v>1</c:v>
                </c:pt>
                <c:pt idx="16638">
                  <c:v>1</c:v>
                </c:pt>
                <c:pt idx="16639">
                  <c:v>1</c:v>
                </c:pt>
                <c:pt idx="16640">
                  <c:v>1</c:v>
                </c:pt>
                <c:pt idx="16641">
                  <c:v>1</c:v>
                </c:pt>
                <c:pt idx="16642">
                  <c:v>1</c:v>
                </c:pt>
                <c:pt idx="16643">
                  <c:v>1</c:v>
                </c:pt>
                <c:pt idx="16644">
                  <c:v>0.8</c:v>
                </c:pt>
                <c:pt idx="16645">
                  <c:v>1</c:v>
                </c:pt>
                <c:pt idx="16646">
                  <c:v>1</c:v>
                </c:pt>
                <c:pt idx="16647">
                  <c:v>1</c:v>
                </c:pt>
                <c:pt idx="16648">
                  <c:v>1</c:v>
                </c:pt>
                <c:pt idx="16649">
                  <c:v>1</c:v>
                </c:pt>
                <c:pt idx="16650">
                  <c:v>1</c:v>
                </c:pt>
                <c:pt idx="16651">
                  <c:v>1</c:v>
                </c:pt>
                <c:pt idx="16652">
                  <c:v>1</c:v>
                </c:pt>
                <c:pt idx="16653">
                  <c:v>1</c:v>
                </c:pt>
                <c:pt idx="16654">
                  <c:v>1</c:v>
                </c:pt>
                <c:pt idx="16655">
                  <c:v>1</c:v>
                </c:pt>
                <c:pt idx="16656">
                  <c:v>1</c:v>
                </c:pt>
                <c:pt idx="16657">
                  <c:v>1</c:v>
                </c:pt>
                <c:pt idx="16658">
                  <c:v>1</c:v>
                </c:pt>
                <c:pt idx="16659">
                  <c:v>1</c:v>
                </c:pt>
                <c:pt idx="16660">
                  <c:v>1</c:v>
                </c:pt>
                <c:pt idx="16661">
                  <c:v>1</c:v>
                </c:pt>
                <c:pt idx="16662">
                  <c:v>1</c:v>
                </c:pt>
                <c:pt idx="16663">
                  <c:v>1</c:v>
                </c:pt>
                <c:pt idx="16664">
                  <c:v>1</c:v>
                </c:pt>
                <c:pt idx="16665">
                  <c:v>1</c:v>
                </c:pt>
                <c:pt idx="16666">
                  <c:v>1</c:v>
                </c:pt>
                <c:pt idx="16667">
                  <c:v>1</c:v>
                </c:pt>
                <c:pt idx="16668">
                  <c:v>1</c:v>
                </c:pt>
                <c:pt idx="16669">
                  <c:v>1</c:v>
                </c:pt>
                <c:pt idx="16670">
                  <c:v>1</c:v>
                </c:pt>
                <c:pt idx="16671">
                  <c:v>1</c:v>
                </c:pt>
                <c:pt idx="16672">
                  <c:v>1</c:v>
                </c:pt>
                <c:pt idx="16673">
                  <c:v>1</c:v>
                </c:pt>
                <c:pt idx="16674">
                  <c:v>1</c:v>
                </c:pt>
                <c:pt idx="16675">
                  <c:v>1</c:v>
                </c:pt>
                <c:pt idx="16676">
                  <c:v>1</c:v>
                </c:pt>
                <c:pt idx="16677">
                  <c:v>1</c:v>
                </c:pt>
                <c:pt idx="16678">
                  <c:v>1</c:v>
                </c:pt>
                <c:pt idx="16679">
                  <c:v>1</c:v>
                </c:pt>
                <c:pt idx="16680">
                  <c:v>1</c:v>
                </c:pt>
                <c:pt idx="16681">
                  <c:v>1</c:v>
                </c:pt>
                <c:pt idx="16682">
                  <c:v>1</c:v>
                </c:pt>
                <c:pt idx="16683">
                  <c:v>0.8</c:v>
                </c:pt>
                <c:pt idx="16684">
                  <c:v>1</c:v>
                </c:pt>
                <c:pt idx="16685">
                  <c:v>1</c:v>
                </c:pt>
                <c:pt idx="16686">
                  <c:v>1</c:v>
                </c:pt>
                <c:pt idx="16687">
                  <c:v>1</c:v>
                </c:pt>
                <c:pt idx="16688">
                  <c:v>1</c:v>
                </c:pt>
                <c:pt idx="16689">
                  <c:v>1</c:v>
                </c:pt>
                <c:pt idx="16690">
                  <c:v>1</c:v>
                </c:pt>
                <c:pt idx="16691">
                  <c:v>1</c:v>
                </c:pt>
                <c:pt idx="16692">
                  <c:v>1</c:v>
                </c:pt>
                <c:pt idx="16693">
                  <c:v>1</c:v>
                </c:pt>
                <c:pt idx="16694">
                  <c:v>1</c:v>
                </c:pt>
                <c:pt idx="16695">
                  <c:v>1</c:v>
                </c:pt>
                <c:pt idx="16696">
                  <c:v>1</c:v>
                </c:pt>
                <c:pt idx="16697">
                  <c:v>1</c:v>
                </c:pt>
                <c:pt idx="16698">
                  <c:v>1</c:v>
                </c:pt>
                <c:pt idx="16699">
                  <c:v>1</c:v>
                </c:pt>
                <c:pt idx="16700">
                  <c:v>1</c:v>
                </c:pt>
                <c:pt idx="16701">
                  <c:v>1</c:v>
                </c:pt>
                <c:pt idx="16702">
                  <c:v>1</c:v>
                </c:pt>
                <c:pt idx="16703">
                  <c:v>1</c:v>
                </c:pt>
                <c:pt idx="16704">
                  <c:v>1</c:v>
                </c:pt>
                <c:pt idx="16705">
                  <c:v>1</c:v>
                </c:pt>
                <c:pt idx="16706">
                  <c:v>1</c:v>
                </c:pt>
                <c:pt idx="16707">
                  <c:v>1</c:v>
                </c:pt>
                <c:pt idx="16708">
                  <c:v>1</c:v>
                </c:pt>
                <c:pt idx="16709">
                  <c:v>1</c:v>
                </c:pt>
                <c:pt idx="16710">
                  <c:v>1</c:v>
                </c:pt>
                <c:pt idx="16711">
                  <c:v>1</c:v>
                </c:pt>
                <c:pt idx="16712">
                  <c:v>1</c:v>
                </c:pt>
                <c:pt idx="16713">
                  <c:v>1</c:v>
                </c:pt>
                <c:pt idx="16714">
                  <c:v>1</c:v>
                </c:pt>
                <c:pt idx="16715">
                  <c:v>1</c:v>
                </c:pt>
                <c:pt idx="16716">
                  <c:v>0.6</c:v>
                </c:pt>
                <c:pt idx="16717">
                  <c:v>1</c:v>
                </c:pt>
                <c:pt idx="16718">
                  <c:v>1</c:v>
                </c:pt>
                <c:pt idx="16719">
                  <c:v>1</c:v>
                </c:pt>
                <c:pt idx="16720">
                  <c:v>1</c:v>
                </c:pt>
                <c:pt idx="16721">
                  <c:v>1</c:v>
                </c:pt>
                <c:pt idx="16722">
                  <c:v>1</c:v>
                </c:pt>
                <c:pt idx="16723">
                  <c:v>1</c:v>
                </c:pt>
                <c:pt idx="16724">
                  <c:v>1</c:v>
                </c:pt>
                <c:pt idx="16725">
                  <c:v>1</c:v>
                </c:pt>
                <c:pt idx="16726">
                  <c:v>1</c:v>
                </c:pt>
                <c:pt idx="16727">
                  <c:v>1</c:v>
                </c:pt>
                <c:pt idx="16728">
                  <c:v>1</c:v>
                </c:pt>
                <c:pt idx="16729">
                  <c:v>1</c:v>
                </c:pt>
                <c:pt idx="16730">
                  <c:v>1</c:v>
                </c:pt>
                <c:pt idx="16731">
                  <c:v>1</c:v>
                </c:pt>
                <c:pt idx="16732">
                  <c:v>1</c:v>
                </c:pt>
                <c:pt idx="16733">
                  <c:v>1</c:v>
                </c:pt>
                <c:pt idx="16734">
                  <c:v>1</c:v>
                </c:pt>
                <c:pt idx="16735">
                  <c:v>1</c:v>
                </c:pt>
                <c:pt idx="16736">
                  <c:v>1</c:v>
                </c:pt>
                <c:pt idx="16737">
                  <c:v>1</c:v>
                </c:pt>
                <c:pt idx="16738">
                  <c:v>1</c:v>
                </c:pt>
                <c:pt idx="16739">
                  <c:v>1</c:v>
                </c:pt>
                <c:pt idx="16740">
                  <c:v>1</c:v>
                </c:pt>
                <c:pt idx="16741">
                  <c:v>1</c:v>
                </c:pt>
                <c:pt idx="16742">
                  <c:v>1</c:v>
                </c:pt>
                <c:pt idx="16743">
                  <c:v>1</c:v>
                </c:pt>
                <c:pt idx="16744">
                  <c:v>1</c:v>
                </c:pt>
                <c:pt idx="16745">
                  <c:v>1</c:v>
                </c:pt>
                <c:pt idx="16746">
                  <c:v>1</c:v>
                </c:pt>
                <c:pt idx="16747">
                  <c:v>1</c:v>
                </c:pt>
                <c:pt idx="16748">
                  <c:v>1</c:v>
                </c:pt>
                <c:pt idx="16749">
                  <c:v>1</c:v>
                </c:pt>
                <c:pt idx="16750">
                  <c:v>1</c:v>
                </c:pt>
                <c:pt idx="16751">
                  <c:v>1</c:v>
                </c:pt>
                <c:pt idx="16752">
                  <c:v>1</c:v>
                </c:pt>
                <c:pt idx="16753">
                  <c:v>1</c:v>
                </c:pt>
                <c:pt idx="16754">
                  <c:v>1</c:v>
                </c:pt>
                <c:pt idx="16755">
                  <c:v>1</c:v>
                </c:pt>
                <c:pt idx="16756">
                  <c:v>1</c:v>
                </c:pt>
                <c:pt idx="16757">
                  <c:v>1</c:v>
                </c:pt>
                <c:pt idx="16758">
                  <c:v>1</c:v>
                </c:pt>
                <c:pt idx="16759">
                  <c:v>1</c:v>
                </c:pt>
                <c:pt idx="16760">
                  <c:v>1</c:v>
                </c:pt>
                <c:pt idx="16761">
                  <c:v>1</c:v>
                </c:pt>
                <c:pt idx="16762">
                  <c:v>1</c:v>
                </c:pt>
                <c:pt idx="16763">
                  <c:v>1</c:v>
                </c:pt>
                <c:pt idx="16764">
                  <c:v>1</c:v>
                </c:pt>
                <c:pt idx="16765">
                  <c:v>1</c:v>
                </c:pt>
                <c:pt idx="16766">
                  <c:v>1</c:v>
                </c:pt>
                <c:pt idx="16767">
                  <c:v>0.6</c:v>
                </c:pt>
                <c:pt idx="16768">
                  <c:v>1</c:v>
                </c:pt>
                <c:pt idx="16769">
                  <c:v>1</c:v>
                </c:pt>
                <c:pt idx="16770">
                  <c:v>1</c:v>
                </c:pt>
                <c:pt idx="16771">
                  <c:v>1</c:v>
                </c:pt>
                <c:pt idx="16772">
                  <c:v>1</c:v>
                </c:pt>
                <c:pt idx="16773">
                  <c:v>1</c:v>
                </c:pt>
                <c:pt idx="16774">
                  <c:v>1</c:v>
                </c:pt>
                <c:pt idx="16775">
                  <c:v>1</c:v>
                </c:pt>
                <c:pt idx="16776">
                  <c:v>1</c:v>
                </c:pt>
                <c:pt idx="16777">
                  <c:v>1</c:v>
                </c:pt>
                <c:pt idx="16778">
                  <c:v>1</c:v>
                </c:pt>
                <c:pt idx="16779">
                  <c:v>1</c:v>
                </c:pt>
                <c:pt idx="16780">
                  <c:v>1</c:v>
                </c:pt>
                <c:pt idx="16781">
                  <c:v>1</c:v>
                </c:pt>
                <c:pt idx="16782">
                  <c:v>1</c:v>
                </c:pt>
                <c:pt idx="16783">
                  <c:v>1</c:v>
                </c:pt>
                <c:pt idx="16784">
                  <c:v>1</c:v>
                </c:pt>
                <c:pt idx="16785">
                  <c:v>1</c:v>
                </c:pt>
                <c:pt idx="16786">
                  <c:v>1</c:v>
                </c:pt>
                <c:pt idx="16787">
                  <c:v>1</c:v>
                </c:pt>
                <c:pt idx="16788">
                  <c:v>1</c:v>
                </c:pt>
                <c:pt idx="16789">
                  <c:v>1</c:v>
                </c:pt>
                <c:pt idx="16790">
                  <c:v>1</c:v>
                </c:pt>
                <c:pt idx="16791">
                  <c:v>1</c:v>
                </c:pt>
                <c:pt idx="16792">
                  <c:v>1</c:v>
                </c:pt>
                <c:pt idx="16793">
                  <c:v>1</c:v>
                </c:pt>
                <c:pt idx="16794">
                  <c:v>1</c:v>
                </c:pt>
                <c:pt idx="16795">
                  <c:v>1</c:v>
                </c:pt>
                <c:pt idx="16796">
                  <c:v>0.6</c:v>
                </c:pt>
                <c:pt idx="16797">
                  <c:v>1</c:v>
                </c:pt>
                <c:pt idx="16798">
                  <c:v>1</c:v>
                </c:pt>
                <c:pt idx="16799">
                  <c:v>1</c:v>
                </c:pt>
                <c:pt idx="16800">
                  <c:v>1</c:v>
                </c:pt>
                <c:pt idx="16801">
                  <c:v>1</c:v>
                </c:pt>
                <c:pt idx="16802">
                  <c:v>1</c:v>
                </c:pt>
                <c:pt idx="16803">
                  <c:v>1</c:v>
                </c:pt>
                <c:pt idx="16804">
                  <c:v>1</c:v>
                </c:pt>
                <c:pt idx="16805">
                  <c:v>1</c:v>
                </c:pt>
                <c:pt idx="16806">
                  <c:v>1</c:v>
                </c:pt>
                <c:pt idx="16807">
                  <c:v>1</c:v>
                </c:pt>
                <c:pt idx="16808">
                  <c:v>1</c:v>
                </c:pt>
                <c:pt idx="16809">
                  <c:v>1</c:v>
                </c:pt>
                <c:pt idx="16810">
                  <c:v>1</c:v>
                </c:pt>
                <c:pt idx="16811">
                  <c:v>1</c:v>
                </c:pt>
                <c:pt idx="16812">
                  <c:v>1</c:v>
                </c:pt>
                <c:pt idx="16813">
                  <c:v>1</c:v>
                </c:pt>
                <c:pt idx="16814">
                  <c:v>1</c:v>
                </c:pt>
                <c:pt idx="16815">
                  <c:v>1</c:v>
                </c:pt>
                <c:pt idx="16816">
                  <c:v>1</c:v>
                </c:pt>
                <c:pt idx="16817">
                  <c:v>1</c:v>
                </c:pt>
                <c:pt idx="16818">
                  <c:v>1</c:v>
                </c:pt>
                <c:pt idx="16819">
                  <c:v>1</c:v>
                </c:pt>
                <c:pt idx="16820">
                  <c:v>1</c:v>
                </c:pt>
                <c:pt idx="16821">
                  <c:v>0.4</c:v>
                </c:pt>
                <c:pt idx="16822">
                  <c:v>1</c:v>
                </c:pt>
                <c:pt idx="16823">
                  <c:v>1</c:v>
                </c:pt>
                <c:pt idx="16824">
                  <c:v>1</c:v>
                </c:pt>
                <c:pt idx="16825">
                  <c:v>1</c:v>
                </c:pt>
                <c:pt idx="16826">
                  <c:v>1</c:v>
                </c:pt>
                <c:pt idx="16827">
                  <c:v>1</c:v>
                </c:pt>
                <c:pt idx="16828">
                  <c:v>1</c:v>
                </c:pt>
                <c:pt idx="16829">
                  <c:v>1</c:v>
                </c:pt>
                <c:pt idx="16830">
                  <c:v>1</c:v>
                </c:pt>
                <c:pt idx="16831">
                  <c:v>1</c:v>
                </c:pt>
                <c:pt idx="16832">
                  <c:v>1</c:v>
                </c:pt>
                <c:pt idx="16833">
                  <c:v>1</c:v>
                </c:pt>
                <c:pt idx="16834">
                  <c:v>1</c:v>
                </c:pt>
                <c:pt idx="16835">
                  <c:v>1</c:v>
                </c:pt>
                <c:pt idx="16836">
                  <c:v>1</c:v>
                </c:pt>
                <c:pt idx="16837">
                  <c:v>1</c:v>
                </c:pt>
                <c:pt idx="16838">
                  <c:v>1</c:v>
                </c:pt>
                <c:pt idx="16839">
                  <c:v>1</c:v>
                </c:pt>
                <c:pt idx="16840">
                  <c:v>1</c:v>
                </c:pt>
                <c:pt idx="16841">
                  <c:v>1</c:v>
                </c:pt>
                <c:pt idx="16842">
                  <c:v>0.4</c:v>
                </c:pt>
                <c:pt idx="16843">
                  <c:v>1</c:v>
                </c:pt>
                <c:pt idx="16844">
                  <c:v>1</c:v>
                </c:pt>
                <c:pt idx="16845">
                  <c:v>1</c:v>
                </c:pt>
                <c:pt idx="16846">
                  <c:v>1</c:v>
                </c:pt>
                <c:pt idx="16847">
                  <c:v>1</c:v>
                </c:pt>
                <c:pt idx="16848">
                  <c:v>1</c:v>
                </c:pt>
                <c:pt idx="16849">
                  <c:v>1</c:v>
                </c:pt>
                <c:pt idx="16850">
                  <c:v>1</c:v>
                </c:pt>
                <c:pt idx="16851">
                  <c:v>1</c:v>
                </c:pt>
                <c:pt idx="16852">
                  <c:v>1</c:v>
                </c:pt>
                <c:pt idx="16853">
                  <c:v>1</c:v>
                </c:pt>
                <c:pt idx="16854">
                  <c:v>1</c:v>
                </c:pt>
                <c:pt idx="16855">
                  <c:v>1</c:v>
                </c:pt>
                <c:pt idx="16856">
                  <c:v>1</c:v>
                </c:pt>
                <c:pt idx="16857">
                  <c:v>1</c:v>
                </c:pt>
                <c:pt idx="16858">
                  <c:v>1</c:v>
                </c:pt>
                <c:pt idx="16859">
                  <c:v>1</c:v>
                </c:pt>
                <c:pt idx="16860">
                  <c:v>1</c:v>
                </c:pt>
                <c:pt idx="16861">
                  <c:v>1</c:v>
                </c:pt>
                <c:pt idx="16862">
                  <c:v>1</c:v>
                </c:pt>
                <c:pt idx="16863">
                  <c:v>1</c:v>
                </c:pt>
                <c:pt idx="16864">
                  <c:v>1</c:v>
                </c:pt>
                <c:pt idx="16865">
                  <c:v>1</c:v>
                </c:pt>
                <c:pt idx="16866">
                  <c:v>1</c:v>
                </c:pt>
                <c:pt idx="16867">
                  <c:v>1</c:v>
                </c:pt>
                <c:pt idx="16868">
                  <c:v>1</c:v>
                </c:pt>
                <c:pt idx="16869">
                  <c:v>1</c:v>
                </c:pt>
                <c:pt idx="16870">
                  <c:v>1</c:v>
                </c:pt>
                <c:pt idx="16871">
                  <c:v>1</c:v>
                </c:pt>
                <c:pt idx="16872">
                  <c:v>1</c:v>
                </c:pt>
                <c:pt idx="16873">
                  <c:v>1</c:v>
                </c:pt>
                <c:pt idx="16874">
                  <c:v>1</c:v>
                </c:pt>
                <c:pt idx="16875">
                  <c:v>1</c:v>
                </c:pt>
                <c:pt idx="16876">
                  <c:v>1</c:v>
                </c:pt>
                <c:pt idx="16877">
                  <c:v>1</c:v>
                </c:pt>
                <c:pt idx="16878">
                  <c:v>1</c:v>
                </c:pt>
                <c:pt idx="16879">
                  <c:v>1</c:v>
                </c:pt>
                <c:pt idx="16880">
                  <c:v>1</c:v>
                </c:pt>
                <c:pt idx="16881">
                  <c:v>1</c:v>
                </c:pt>
                <c:pt idx="16882">
                  <c:v>1</c:v>
                </c:pt>
                <c:pt idx="16883">
                  <c:v>1</c:v>
                </c:pt>
                <c:pt idx="16884">
                  <c:v>1</c:v>
                </c:pt>
                <c:pt idx="16885">
                  <c:v>1</c:v>
                </c:pt>
                <c:pt idx="16886">
                  <c:v>1</c:v>
                </c:pt>
                <c:pt idx="16887">
                  <c:v>1</c:v>
                </c:pt>
                <c:pt idx="16888">
                  <c:v>1</c:v>
                </c:pt>
                <c:pt idx="16889">
                  <c:v>1</c:v>
                </c:pt>
                <c:pt idx="16890">
                  <c:v>1</c:v>
                </c:pt>
                <c:pt idx="16891">
                  <c:v>1</c:v>
                </c:pt>
                <c:pt idx="16892">
                  <c:v>1</c:v>
                </c:pt>
                <c:pt idx="16893">
                  <c:v>1</c:v>
                </c:pt>
                <c:pt idx="16894">
                  <c:v>1</c:v>
                </c:pt>
                <c:pt idx="16895">
                  <c:v>1</c:v>
                </c:pt>
                <c:pt idx="16896">
                  <c:v>1</c:v>
                </c:pt>
                <c:pt idx="16897">
                  <c:v>1</c:v>
                </c:pt>
                <c:pt idx="16898">
                  <c:v>1</c:v>
                </c:pt>
                <c:pt idx="16899">
                  <c:v>1</c:v>
                </c:pt>
                <c:pt idx="16900">
                  <c:v>1</c:v>
                </c:pt>
                <c:pt idx="16901">
                  <c:v>1</c:v>
                </c:pt>
                <c:pt idx="16902">
                  <c:v>1</c:v>
                </c:pt>
                <c:pt idx="16903">
                  <c:v>1</c:v>
                </c:pt>
                <c:pt idx="16904">
                  <c:v>1</c:v>
                </c:pt>
                <c:pt idx="16905">
                  <c:v>1</c:v>
                </c:pt>
                <c:pt idx="16906">
                  <c:v>1</c:v>
                </c:pt>
                <c:pt idx="16907">
                  <c:v>1</c:v>
                </c:pt>
                <c:pt idx="16908">
                  <c:v>1</c:v>
                </c:pt>
                <c:pt idx="16909">
                  <c:v>1</c:v>
                </c:pt>
                <c:pt idx="16910">
                  <c:v>1</c:v>
                </c:pt>
                <c:pt idx="16911">
                  <c:v>1</c:v>
                </c:pt>
                <c:pt idx="16912">
                  <c:v>1</c:v>
                </c:pt>
                <c:pt idx="16913">
                  <c:v>1</c:v>
                </c:pt>
                <c:pt idx="16914">
                  <c:v>1</c:v>
                </c:pt>
                <c:pt idx="16915">
                  <c:v>1</c:v>
                </c:pt>
                <c:pt idx="16916">
                  <c:v>1</c:v>
                </c:pt>
                <c:pt idx="16917">
                  <c:v>1</c:v>
                </c:pt>
                <c:pt idx="16918">
                  <c:v>1</c:v>
                </c:pt>
                <c:pt idx="16919">
                  <c:v>1</c:v>
                </c:pt>
                <c:pt idx="16920">
                  <c:v>1</c:v>
                </c:pt>
                <c:pt idx="16921">
                  <c:v>1</c:v>
                </c:pt>
                <c:pt idx="16922">
                  <c:v>1</c:v>
                </c:pt>
                <c:pt idx="16923">
                  <c:v>1</c:v>
                </c:pt>
                <c:pt idx="16924">
                  <c:v>1</c:v>
                </c:pt>
                <c:pt idx="16925">
                  <c:v>1</c:v>
                </c:pt>
                <c:pt idx="16926">
                  <c:v>1</c:v>
                </c:pt>
                <c:pt idx="16927">
                  <c:v>1</c:v>
                </c:pt>
                <c:pt idx="16928">
                  <c:v>1</c:v>
                </c:pt>
                <c:pt idx="16929">
                  <c:v>1</c:v>
                </c:pt>
                <c:pt idx="16930">
                  <c:v>1</c:v>
                </c:pt>
                <c:pt idx="16931">
                  <c:v>1</c:v>
                </c:pt>
                <c:pt idx="16932">
                  <c:v>1</c:v>
                </c:pt>
                <c:pt idx="16933">
                  <c:v>1</c:v>
                </c:pt>
                <c:pt idx="16934">
                  <c:v>1</c:v>
                </c:pt>
                <c:pt idx="16935">
                  <c:v>1</c:v>
                </c:pt>
                <c:pt idx="16936">
                  <c:v>1</c:v>
                </c:pt>
                <c:pt idx="16937">
                  <c:v>1</c:v>
                </c:pt>
                <c:pt idx="16938">
                  <c:v>1</c:v>
                </c:pt>
                <c:pt idx="16939">
                  <c:v>1</c:v>
                </c:pt>
                <c:pt idx="16940">
                  <c:v>1</c:v>
                </c:pt>
                <c:pt idx="16941">
                  <c:v>1</c:v>
                </c:pt>
                <c:pt idx="16942">
                  <c:v>1</c:v>
                </c:pt>
                <c:pt idx="16943">
                  <c:v>1</c:v>
                </c:pt>
                <c:pt idx="16944">
                  <c:v>1</c:v>
                </c:pt>
                <c:pt idx="16945">
                  <c:v>1</c:v>
                </c:pt>
                <c:pt idx="16946">
                  <c:v>1</c:v>
                </c:pt>
                <c:pt idx="16947">
                  <c:v>1</c:v>
                </c:pt>
                <c:pt idx="16948">
                  <c:v>1</c:v>
                </c:pt>
                <c:pt idx="16949">
                  <c:v>1</c:v>
                </c:pt>
                <c:pt idx="16950">
                  <c:v>1</c:v>
                </c:pt>
                <c:pt idx="16951">
                  <c:v>0.8</c:v>
                </c:pt>
                <c:pt idx="16952">
                  <c:v>1</c:v>
                </c:pt>
                <c:pt idx="16953">
                  <c:v>1</c:v>
                </c:pt>
                <c:pt idx="16954">
                  <c:v>0.75</c:v>
                </c:pt>
                <c:pt idx="16955">
                  <c:v>1</c:v>
                </c:pt>
                <c:pt idx="16956">
                  <c:v>1</c:v>
                </c:pt>
                <c:pt idx="16957">
                  <c:v>1</c:v>
                </c:pt>
                <c:pt idx="16958">
                  <c:v>1</c:v>
                </c:pt>
                <c:pt idx="16959">
                  <c:v>1</c:v>
                </c:pt>
                <c:pt idx="16960">
                  <c:v>1</c:v>
                </c:pt>
                <c:pt idx="16961">
                  <c:v>1</c:v>
                </c:pt>
                <c:pt idx="16962">
                  <c:v>1</c:v>
                </c:pt>
                <c:pt idx="16963">
                  <c:v>1</c:v>
                </c:pt>
                <c:pt idx="16964">
                  <c:v>1</c:v>
                </c:pt>
                <c:pt idx="16965">
                  <c:v>1</c:v>
                </c:pt>
                <c:pt idx="16966">
                  <c:v>1</c:v>
                </c:pt>
                <c:pt idx="16967">
                  <c:v>1</c:v>
                </c:pt>
                <c:pt idx="16968">
                  <c:v>1</c:v>
                </c:pt>
                <c:pt idx="16969">
                  <c:v>1</c:v>
                </c:pt>
                <c:pt idx="16970">
                  <c:v>1</c:v>
                </c:pt>
                <c:pt idx="16971">
                  <c:v>1</c:v>
                </c:pt>
                <c:pt idx="16972">
                  <c:v>1</c:v>
                </c:pt>
                <c:pt idx="16973">
                  <c:v>1</c:v>
                </c:pt>
                <c:pt idx="16974">
                  <c:v>1</c:v>
                </c:pt>
                <c:pt idx="16975">
                  <c:v>1</c:v>
                </c:pt>
                <c:pt idx="16976">
                  <c:v>1</c:v>
                </c:pt>
                <c:pt idx="16977">
                  <c:v>1</c:v>
                </c:pt>
                <c:pt idx="16978">
                  <c:v>1</c:v>
                </c:pt>
                <c:pt idx="16979">
                  <c:v>1</c:v>
                </c:pt>
                <c:pt idx="16980">
                  <c:v>1</c:v>
                </c:pt>
                <c:pt idx="16981">
                  <c:v>1</c:v>
                </c:pt>
                <c:pt idx="16982">
                  <c:v>1</c:v>
                </c:pt>
                <c:pt idx="16983">
                  <c:v>1</c:v>
                </c:pt>
                <c:pt idx="16984">
                  <c:v>1</c:v>
                </c:pt>
                <c:pt idx="16985">
                  <c:v>1</c:v>
                </c:pt>
                <c:pt idx="16986">
                  <c:v>1</c:v>
                </c:pt>
                <c:pt idx="16987">
                  <c:v>1</c:v>
                </c:pt>
                <c:pt idx="16988">
                  <c:v>1</c:v>
                </c:pt>
                <c:pt idx="16989">
                  <c:v>1</c:v>
                </c:pt>
                <c:pt idx="16990">
                  <c:v>1</c:v>
                </c:pt>
                <c:pt idx="16991">
                  <c:v>1</c:v>
                </c:pt>
                <c:pt idx="16992">
                  <c:v>1</c:v>
                </c:pt>
                <c:pt idx="16993">
                  <c:v>1</c:v>
                </c:pt>
                <c:pt idx="16994">
                  <c:v>1</c:v>
                </c:pt>
                <c:pt idx="16995">
                  <c:v>1</c:v>
                </c:pt>
                <c:pt idx="16996">
                  <c:v>1</c:v>
                </c:pt>
                <c:pt idx="16997">
                  <c:v>1</c:v>
                </c:pt>
                <c:pt idx="16998">
                  <c:v>1</c:v>
                </c:pt>
                <c:pt idx="16999">
                  <c:v>1</c:v>
                </c:pt>
                <c:pt idx="17000">
                  <c:v>1</c:v>
                </c:pt>
                <c:pt idx="17001">
                  <c:v>1</c:v>
                </c:pt>
                <c:pt idx="17002">
                  <c:v>1</c:v>
                </c:pt>
                <c:pt idx="17003">
                  <c:v>1</c:v>
                </c:pt>
                <c:pt idx="17004">
                  <c:v>1</c:v>
                </c:pt>
                <c:pt idx="17005">
                  <c:v>1</c:v>
                </c:pt>
                <c:pt idx="17006">
                  <c:v>1</c:v>
                </c:pt>
                <c:pt idx="17007">
                  <c:v>1</c:v>
                </c:pt>
                <c:pt idx="17008">
                  <c:v>1</c:v>
                </c:pt>
                <c:pt idx="17009">
                  <c:v>1</c:v>
                </c:pt>
                <c:pt idx="17010">
                  <c:v>1</c:v>
                </c:pt>
                <c:pt idx="17011">
                  <c:v>1</c:v>
                </c:pt>
                <c:pt idx="17012">
                  <c:v>1</c:v>
                </c:pt>
                <c:pt idx="17013">
                  <c:v>1</c:v>
                </c:pt>
                <c:pt idx="17014">
                  <c:v>1</c:v>
                </c:pt>
                <c:pt idx="17015">
                  <c:v>1</c:v>
                </c:pt>
                <c:pt idx="17016">
                  <c:v>1</c:v>
                </c:pt>
                <c:pt idx="17017">
                  <c:v>1</c:v>
                </c:pt>
                <c:pt idx="17018">
                  <c:v>1</c:v>
                </c:pt>
                <c:pt idx="17019">
                  <c:v>1</c:v>
                </c:pt>
                <c:pt idx="17020">
                  <c:v>1</c:v>
                </c:pt>
                <c:pt idx="17021">
                  <c:v>1</c:v>
                </c:pt>
                <c:pt idx="17022">
                  <c:v>1</c:v>
                </c:pt>
                <c:pt idx="17023">
                  <c:v>1</c:v>
                </c:pt>
                <c:pt idx="17024">
                  <c:v>1</c:v>
                </c:pt>
                <c:pt idx="17025">
                  <c:v>1</c:v>
                </c:pt>
                <c:pt idx="17026">
                  <c:v>1</c:v>
                </c:pt>
                <c:pt idx="17027">
                  <c:v>1</c:v>
                </c:pt>
                <c:pt idx="17028">
                  <c:v>1</c:v>
                </c:pt>
                <c:pt idx="17029">
                  <c:v>1</c:v>
                </c:pt>
                <c:pt idx="17030">
                  <c:v>1</c:v>
                </c:pt>
                <c:pt idx="17031">
                  <c:v>1</c:v>
                </c:pt>
                <c:pt idx="17032">
                  <c:v>1</c:v>
                </c:pt>
                <c:pt idx="17033">
                  <c:v>1</c:v>
                </c:pt>
                <c:pt idx="17034">
                  <c:v>1</c:v>
                </c:pt>
                <c:pt idx="17035">
                  <c:v>1</c:v>
                </c:pt>
                <c:pt idx="17036">
                  <c:v>1</c:v>
                </c:pt>
                <c:pt idx="17037">
                  <c:v>1</c:v>
                </c:pt>
                <c:pt idx="17038">
                  <c:v>1</c:v>
                </c:pt>
                <c:pt idx="17039">
                  <c:v>1</c:v>
                </c:pt>
                <c:pt idx="17040">
                  <c:v>1</c:v>
                </c:pt>
                <c:pt idx="17041">
                  <c:v>1</c:v>
                </c:pt>
                <c:pt idx="17042">
                  <c:v>1</c:v>
                </c:pt>
                <c:pt idx="17043">
                  <c:v>1</c:v>
                </c:pt>
                <c:pt idx="17044">
                  <c:v>1</c:v>
                </c:pt>
                <c:pt idx="17045">
                  <c:v>1</c:v>
                </c:pt>
                <c:pt idx="17046">
                  <c:v>1</c:v>
                </c:pt>
                <c:pt idx="17047">
                  <c:v>1</c:v>
                </c:pt>
                <c:pt idx="17048">
                  <c:v>1</c:v>
                </c:pt>
                <c:pt idx="17049">
                  <c:v>1</c:v>
                </c:pt>
                <c:pt idx="17050">
                  <c:v>1</c:v>
                </c:pt>
                <c:pt idx="17051">
                  <c:v>1</c:v>
                </c:pt>
                <c:pt idx="17052">
                  <c:v>1</c:v>
                </c:pt>
                <c:pt idx="17053">
                  <c:v>1</c:v>
                </c:pt>
                <c:pt idx="17054">
                  <c:v>1</c:v>
                </c:pt>
                <c:pt idx="17055">
                  <c:v>1</c:v>
                </c:pt>
                <c:pt idx="17056">
                  <c:v>1</c:v>
                </c:pt>
                <c:pt idx="17057">
                  <c:v>1</c:v>
                </c:pt>
                <c:pt idx="17058">
                  <c:v>1</c:v>
                </c:pt>
                <c:pt idx="17059">
                  <c:v>1</c:v>
                </c:pt>
                <c:pt idx="17060">
                  <c:v>1</c:v>
                </c:pt>
                <c:pt idx="17061">
                  <c:v>1</c:v>
                </c:pt>
                <c:pt idx="17062">
                  <c:v>1</c:v>
                </c:pt>
                <c:pt idx="17063">
                  <c:v>1</c:v>
                </c:pt>
                <c:pt idx="17064">
                  <c:v>1</c:v>
                </c:pt>
                <c:pt idx="17065">
                  <c:v>1</c:v>
                </c:pt>
                <c:pt idx="17066">
                  <c:v>1</c:v>
                </c:pt>
                <c:pt idx="17067">
                  <c:v>1</c:v>
                </c:pt>
                <c:pt idx="17068">
                  <c:v>1</c:v>
                </c:pt>
                <c:pt idx="17069">
                  <c:v>1</c:v>
                </c:pt>
                <c:pt idx="17070">
                  <c:v>1</c:v>
                </c:pt>
                <c:pt idx="17071">
                  <c:v>1</c:v>
                </c:pt>
                <c:pt idx="17072">
                  <c:v>1</c:v>
                </c:pt>
                <c:pt idx="17073">
                  <c:v>1</c:v>
                </c:pt>
                <c:pt idx="17074">
                  <c:v>1</c:v>
                </c:pt>
                <c:pt idx="17075">
                  <c:v>1</c:v>
                </c:pt>
                <c:pt idx="17076">
                  <c:v>1</c:v>
                </c:pt>
                <c:pt idx="17077">
                  <c:v>1</c:v>
                </c:pt>
                <c:pt idx="17078">
                  <c:v>1</c:v>
                </c:pt>
                <c:pt idx="17079">
                  <c:v>1</c:v>
                </c:pt>
                <c:pt idx="17080">
                  <c:v>1</c:v>
                </c:pt>
                <c:pt idx="17081">
                  <c:v>0.5</c:v>
                </c:pt>
                <c:pt idx="17082">
                  <c:v>1</c:v>
                </c:pt>
                <c:pt idx="17083">
                  <c:v>1</c:v>
                </c:pt>
                <c:pt idx="17084">
                  <c:v>1</c:v>
                </c:pt>
                <c:pt idx="17085">
                  <c:v>1</c:v>
                </c:pt>
                <c:pt idx="17086">
                  <c:v>1</c:v>
                </c:pt>
                <c:pt idx="17087">
                  <c:v>1</c:v>
                </c:pt>
                <c:pt idx="17088">
                  <c:v>1</c:v>
                </c:pt>
                <c:pt idx="17089">
                  <c:v>1</c:v>
                </c:pt>
                <c:pt idx="17090">
                  <c:v>1</c:v>
                </c:pt>
                <c:pt idx="17091">
                  <c:v>1</c:v>
                </c:pt>
                <c:pt idx="17092">
                  <c:v>1</c:v>
                </c:pt>
                <c:pt idx="17093">
                  <c:v>1</c:v>
                </c:pt>
                <c:pt idx="17094">
                  <c:v>1</c:v>
                </c:pt>
                <c:pt idx="17095">
                  <c:v>1</c:v>
                </c:pt>
                <c:pt idx="17096">
                  <c:v>1</c:v>
                </c:pt>
                <c:pt idx="17097">
                  <c:v>1</c:v>
                </c:pt>
                <c:pt idx="17098">
                  <c:v>1</c:v>
                </c:pt>
                <c:pt idx="17099">
                  <c:v>1</c:v>
                </c:pt>
                <c:pt idx="17100">
                  <c:v>1</c:v>
                </c:pt>
                <c:pt idx="17101">
                  <c:v>1</c:v>
                </c:pt>
                <c:pt idx="17102">
                  <c:v>1</c:v>
                </c:pt>
                <c:pt idx="17103">
                  <c:v>1</c:v>
                </c:pt>
                <c:pt idx="17104">
                  <c:v>1</c:v>
                </c:pt>
                <c:pt idx="17105">
                  <c:v>1</c:v>
                </c:pt>
                <c:pt idx="17106">
                  <c:v>1</c:v>
                </c:pt>
                <c:pt idx="17107">
                  <c:v>1</c:v>
                </c:pt>
                <c:pt idx="17108">
                  <c:v>1</c:v>
                </c:pt>
                <c:pt idx="17109">
                  <c:v>1</c:v>
                </c:pt>
                <c:pt idx="17110">
                  <c:v>1</c:v>
                </c:pt>
                <c:pt idx="17111">
                  <c:v>1</c:v>
                </c:pt>
                <c:pt idx="17112">
                  <c:v>1</c:v>
                </c:pt>
                <c:pt idx="17113">
                  <c:v>1</c:v>
                </c:pt>
                <c:pt idx="17114">
                  <c:v>1</c:v>
                </c:pt>
                <c:pt idx="17115">
                  <c:v>1</c:v>
                </c:pt>
                <c:pt idx="17116">
                  <c:v>1</c:v>
                </c:pt>
                <c:pt idx="17117">
                  <c:v>1</c:v>
                </c:pt>
                <c:pt idx="17118">
                  <c:v>1</c:v>
                </c:pt>
                <c:pt idx="17119">
                  <c:v>1</c:v>
                </c:pt>
                <c:pt idx="17120">
                  <c:v>1</c:v>
                </c:pt>
                <c:pt idx="17121">
                  <c:v>1</c:v>
                </c:pt>
                <c:pt idx="17122">
                  <c:v>1</c:v>
                </c:pt>
                <c:pt idx="17123">
                  <c:v>1</c:v>
                </c:pt>
                <c:pt idx="17124">
                  <c:v>1</c:v>
                </c:pt>
                <c:pt idx="17125">
                  <c:v>1</c:v>
                </c:pt>
                <c:pt idx="17126">
                  <c:v>1</c:v>
                </c:pt>
                <c:pt idx="17127">
                  <c:v>1</c:v>
                </c:pt>
                <c:pt idx="17128">
                  <c:v>1</c:v>
                </c:pt>
                <c:pt idx="17129">
                  <c:v>1</c:v>
                </c:pt>
                <c:pt idx="17130">
                  <c:v>1</c:v>
                </c:pt>
                <c:pt idx="17131">
                  <c:v>0.75</c:v>
                </c:pt>
                <c:pt idx="17132">
                  <c:v>1</c:v>
                </c:pt>
                <c:pt idx="17133">
                  <c:v>1</c:v>
                </c:pt>
                <c:pt idx="17134">
                  <c:v>1</c:v>
                </c:pt>
                <c:pt idx="17135">
                  <c:v>1</c:v>
                </c:pt>
                <c:pt idx="17136">
                  <c:v>1</c:v>
                </c:pt>
                <c:pt idx="17137">
                  <c:v>1</c:v>
                </c:pt>
                <c:pt idx="17138">
                  <c:v>1</c:v>
                </c:pt>
                <c:pt idx="17139">
                  <c:v>1</c:v>
                </c:pt>
                <c:pt idx="17140">
                  <c:v>1</c:v>
                </c:pt>
                <c:pt idx="17141">
                  <c:v>1</c:v>
                </c:pt>
                <c:pt idx="17142">
                  <c:v>1</c:v>
                </c:pt>
                <c:pt idx="17143">
                  <c:v>1</c:v>
                </c:pt>
                <c:pt idx="17144">
                  <c:v>1</c:v>
                </c:pt>
                <c:pt idx="17145">
                  <c:v>1</c:v>
                </c:pt>
                <c:pt idx="17146">
                  <c:v>1</c:v>
                </c:pt>
                <c:pt idx="17147">
                  <c:v>1</c:v>
                </c:pt>
                <c:pt idx="17148">
                  <c:v>1</c:v>
                </c:pt>
                <c:pt idx="17149">
                  <c:v>1</c:v>
                </c:pt>
                <c:pt idx="17150">
                  <c:v>1</c:v>
                </c:pt>
                <c:pt idx="17151">
                  <c:v>1</c:v>
                </c:pt>
                <c:pt idx="17152">
                  <c:v>1</c:v>
                </c:pt>
                <c:pt idx="17153">
                  <c:v>1</c:v>
                </c:pt>
                <c:pt idx="17154">
                  <c:v>0.5</c:v>
                </c:pt>
                <c:pt idx="17155">
                  <c:v>1</c:v>
                </c:pt>
                <c:pt idx="17156">
                  <c:v>1</c:v>
                </c:pt>
                <c:pt idx="17157">
                  <c:v>1</c:v>
                </c:pt>
                <c:pt idx="17158">
                  <c:v>0.75</c:v>
                </c:pt>
                <c:pt idx="17159">
                  <c:v>1</c:v>
                </c:pt>
                <c:pt idx="17160">
                  <c:v>1</c:v>
                </c:pt>
                <c:pt idx="17161">
                  <c:v>1</c:v>
                </c:pt>
                <c:pt idx="17162">
                  <c:v>1</c:v>
                </c:pt>
                <c:pt idx="17163">
                  <c:v>1</c:v>
                </c:pt>
                <c:pt idx="17164">
                  <c:v>1</c:v>
                </c:pt>
                <c:pt idx="17165">
                  <c:v>1</c:v>
                </c:pt>
                <c:pt idx="17166">
                  <c:v>1</c:v>
                </c:pt>
                <c:pt idx="17167">
                  <c:v>1</c:v>
                </c:pt>
                <c:pt idx="17168">
                  <c:v>1</c:v>
                </c:pt>
                <c:pt idx="17169">
                  <c:v>1</c:v>
                </c:pt>
                <c:pt idx="17170">
                  <c:v>1</c:v>
                </c:pt>
                <c:pt idx="17171">
                  <c:v>1</c:v>
                </c:pt>
                <c:pt idx="17172">
                  <c:v>1</c:v>
                </c:pt>
                <c:pt idx="17173">
                  <c:v>1</c:v>
                </c:pt>
                <c:pt idx="17174">
                  <c:v>1</c:v>
                </c:pt>
                <c:pt idx="17175">
                  <c:v>1</c:v>
                </c:pt>
                <c:pt idx="17176">
                  <c:v>1</c:v>
                </c:pt>
                <c:pt idx="17177">
                  <c:v>1</c:v>
                </c:pt>
                <c:pt idx="17178">
                  <c:v>1</c:v>
                </c:pt>
                <c:pt idx="17179">
                  <c:v>1</c:v>
                </c:pt>
                <c:pt idx="17180">
                  <c:v>1</c:v>
                </c:pt>
                <c:pt idx="17181">
                  <c:v>1</c:v>
                </c:pt>
                <c:pt idx="17182">
                  <c:v>1</c:v>
                </c:pt>
                <c:pt idx="17183">
                  <c:v>1</c:v>
                </c:pt>
                <c:pt idx="17184">
                  <c:v>1</c:v>
                </c:pt>
                <c:pt idx="17185">
                  <c:v>1</c:v>
                </c:pt>
                <c:pt idx="17186">
                  <c:v>1</c:v>
                </c:pt>
                <c:pt idx="17187">
                  <c:v>1</c:v>
                </c:pt>
                <c:pt idx="17188">
                  <c:v>0.75</c:v>
                </c:pt>
                <c:pt idx="17189">
                  <c:v>1</c:v>
                </c:pt>
                <c:pt idx="17190">
                  <c:v>1</c:v>
                </c:pt>
                <c:pt idx="17191">
                  <c:v>1</c:v>
                </c:pt>
                <c:pt idx="17192">
                  <c:v>1</c:v>
                </c:pt>
                <c:pt idx="17193">
                  <c:v>1</c:v>
                </c:pt>
                <c:pt idx="17194">
                  <c:v>1</c:v>
                </c:pt>
                <c:pt idx="17195">
                  <c:v>1</c:v>
                </c:pt>
                <c:pt idx="17196">
                  <c:v>1</c:v>
                </c:pt>
                <c:pt idx="17197">
                  <c:v>1</c:v>
                </c:pt>
                <c:pt idx="17198">
                  <c:v>1</c:v>
                </c:pt>
                <c:pt idx="17199">
                  <c:v>1</c:v>
                </c:pt>
                <c:pt idx="17200">
                  <c:v>0.5</c:v>
                </c:pt>
                <c:pt idx="17201">
                  <c:v>1</c:v>
                </c:pt>
                <c:pt idx="17202">
                  <c:v>1</c:v>
                </c:pt>
                <c:pt idx="17203">
                  <c:v>1</c:v>
                </c:pt>
                <c:pt idx="17204">
                  <c:v>1</c:v>
                </c:pt>
                <c:pt idx="17205">
                  <c:v>1</c:v>
                </c:pt>
                <c:pt idx="17206">
                  <c:v>1</c:v>
                </c:pt>
                <c:pt idx="17207">
                  <c:v>1</c:v>
                </c:pt>
                <c:pt idx="17208">
                  <c:v>1</c:v>
                </c:pt>
                <c:pt idx="17209">
                  <c:v>1</c:v>
                </c:pt>
                <c:pt idx="17210">
                  <c:v>1</c:v>
                </c:pt>
                <c:pt idx="17211">
                  <c:v>1</c:v>
                </c:pt>
                <c:pt idx="17212">
                  <c:v>1</c:v>
                </c:pt>
                <c:pt idx="17213">
                  <c:v>1</c:v>
                </c:pt>
                <c:pt idx="17214">
                  <c:v>1</c:v>
                </c:pt>
                <c:pt idx="17215">
                  <c:v>1</c:v>
                </c:pt>
                <c:pt idx="17216">
                  <c:v>1</c:v>
                </c:pt>
                <c:pt idx="17217">
                  <c:v>1</c:v>
                </c:pt>
                <c:pt idx="17218">
                  <c:v>1</c:v>
                </c:pt>
                <c:pt idx="17219">
                  <c:v>1</c:v>
                </c:pt>
                <c:pt idx="17220">
                  <c:v>1</c:v>
                </c:pt>
                <c:pt idx="17221">
                  <c:v>1</c:v>
                </c:pt>
                <c:pt idx="17222">
                  <c:v>1</c:v>
                </c:pt>
                <c:pt idx="17223">
                  <c:v>1</c:v>
                </c:pt>
                <c:pt idx="17224">
                  <c:v>1</c:v>
                </c:pt>
                <c:pt idx="17225">
                  <c:v>1</c:v>
                </c:pt>
                <c:pt idx="17226">
                  <c:v>1</c:v>
                </c:pt>
                <c:pt idx="17227">
                  <c:v>0.75</c:v>
                </c:pt>
                <c:pt idx="17228">
                  <c:v>0.5</c:v>
                </c:pt>
                <c:pt idx="17229">
                  <c:v>1</c:v>
                </c:pt>
                <c:pt idx="17230">
                  <c:v>1</c:v>
                </c:pt>
                <c:pt idx="17231">
                  <c:v>1</c:v>
                </c:pt>
                <c:pt idx="17232">
                  <c:v>1</c:v>
                </c:pt>
                <c:pt idx="17233">
                  <c:v>0.75</c:v>
                </c:pt>
                <c:pt idx="17234">
                  <c:v>1</c:v>
                </c:pt>
                <c:pt idx="17235">
                  <c:v>1</c:v>
                </c:pt>
                <c:pt idx="17236">
                  <c:v>1</c:v>
                </c:pt>
                <c:pt idx="17237">
                  <c:v>1</c:v>
                </c:pt>
                <c:pt idx="17238">
                  <c:v>1</c:v>
                </c:pt>
                <c:pt idx="17239">
                  <c:v>1</c:v>
                </c:pt>
                <c:pt idx="17240">
                  <c:v>1</c:v>
                </c:pt>
                <c:pt idx="17241">
                  <c:v>1</c:v>
                </c:pt>
                <c:pt idx="17242">
                  <c:v>1</c:v>
                </c:pt>
                <c:pt idx="17243">
                  <c:v>1</c:v>
                </c:pt>
                <c:pt idx="17244">
                  <c:v>1</c:v>
                </c:pt>
                <c:pt idx="17245">
                  <c:v>1</c:v>
                </c:pt>
                <c:pt idx="17246">
                  <c:v>1</c:v>
                </c:pt>
                <c:pt idx="17247">
                  <c:v>1</c:v>
                </c:pt>
                <c:pt idx="17248">
                  <c:v>0.75</c:v>
                </c:pt>
                <c:pt idx="17249">
                  <c:v>1</c:v>
                </c:pt>
                <c:pt idx="17250">
                  <c:v>1</c:v>
                </c:pt>
                <c:pt idx="17251">
                  <c:v>1</c:v>
                </c:pt>
                <c:pt idx="17252">
                  <c:v>1</c:v>
                </c:pt>
                <c:pt idx="17253">
                  <c:v>1</c:v>
                </c:pt>
                <c:pt idx="17254">
                  <c:v>1</c:v>
                </c:pt>
                <c:pt idx="17255">
                  <c:v>1</c:v>
                </c:pt>
                <c:pt idx="17256">
                  <c:v>1</c:v>
                </c:pt>
                <c:pt idx="17257">
                  <c:v>1</c:v>
                </c:pt>
                <c:pt idx="17258">
                  <c:v>1</c:v>
                </c:pt>
                <c:pt idx="17259">
                  <c:v>1</c:v>
                </c:pt>
                <c:pt idx="17260">
                  <c:v>1</c:v>
                </c:pt>
                <c:pt idx="17261">
                  <c:v>1</c:v>
                </c:pt>
                <c:pt idx="17262">
                  <c:v>1</c:v>
                </c:pt>
                <c:pt idx="17263">
                  <c:v>1</c:v>
                </c:pt>
                <c:pt idx="17264">
                  <c:v>1</c:v>
                </c:pt>
                <c:pt idx="17265">
                  <c:v>1</c:v>
                </c:pt>
                <c:pt idx="17266">
                  <c:v>1</c:v>
                </c:pt>
                <c:pt idx="17267">
                  <c:v>1</c:v>
                </c:pt>
                <c:pt idx="17268">
                  <c:v>1</c:v>
                </c:pt>
                <c:pt idx="17269">
                  <c:v>1</c:v>
                </c:pt>
                <c:pt idx="17270">
                  <c:v>1</c:v>
                </c:pt>
                <c:pt idx="17271">
                  <c:v>1</c:v>
                </c:pt>
                <c:pt idx="17272">
                  <c:v>1</c:v>
                </c:pt>
                <c:pt idx="17273">
                  <c:v>1</c:v>
                </c:pt>
                <c:pt idx="17274">
                  <c:v>1</c:v>
                </c:pt>
                <c:pt idx="17275">
                  <c:v>1</c:v>
                </c:pt>
                <c:pt idx="17276">
                  <c:v>1</c:v>
                </c:pt>
                <c:pt idx="17277">
                  <c:v>1</c:v>
                </c:pt>
                <c:pt idx="17278">
                  <c:v>1</c:v>
                </c:pt>
                <c:pt idx="17279">
                  <c:v>1</c:v>
                </c:pt>
                <c:pt idx="17280">
                  <c:v>1</c:v>
                </c:pt>
                <c:pt idx="17281">
                  <c:v>1</c:v>
                </c:pt>
                <c:pt idx="17282">
                  <c:v>1</c:v>
                </c:pt>
                <c:pt idx="17283">
                  <c:v>1</c:v>
                </c:pt>
                <c:pt idx="17284">
                  <c:v>1</c:v>
                </c:pt>
                <c:pt idx="17285">
                  <c:v>1</c:v>
                </c:pt>
                <c:pt idx="17286">
                  <c:v>1</c:v>
                </c:pt>
                <c:pt idx="17287">
                  <c:v>1</c:v>
                </c:pt>
                <c:pt idx="17288">
                  <c:v>1</c:v>
                </c:pt>
                <c:pt idx="17289">
                  <c:v>1</c:v>
                </c:pt>
                <c:pt idx="17290">
                  <c:v>1</c:v>
                </c:pt>
                <c:pt idx="17291">
                  <c:v>1</c:v>
                </c:pt>
                <c:pt idx="17292">
                  <c:v>1</c:v>
                </c:pt>
                <c:pt idx="17293">
                  <c:v>1</c:v>
                </c:pt>
                <c:pt idx="17294">
                  <c:v>1</c:v>
                </c:pt>
                <c:pt idx="17295">
                  <c:v>1</c:v>
                </c:pt>
                <c:pt idx="17296">
                  <c:v>1</c:v>
                </c:pt>
                <c:pt idx="17297">
                  <c:v>1</c:v>
                </c:pt>
                <c:pt idx="17298">
                  <c:v>1</c:v>
                </c:pt>
                <c:pt idx="17299">
                  <c:v>1</c:v>
                </c:pt>
                <c:pt idx="17300">
                  <c:v>1</c:v>
                </c:pt>
                <c:pt idx="17301">
                  <c:v>1</c:v>
                </c:pt>
                <c:pt idx="17302">
                  <c:v>1</c:v>
                </c:pt>
                <c:pt idx="17303">
                  <c:v>1</c:v>
                </c:pt>
                <c:pt idx="17304">
                  <c:v>1</c:v>
                </c:pt>
                <c:pt idx="17305">
                  <c:v>0.75</c:v>
                </c:pt>
                <c:pt idx="17306">
                  <c:v>1</c:v>
                </c:pt>
                <c:pt idx="17307">
                  <c:v>1</c:v>
                </c:pt>
                <c:pt idx="17308">
                  <c:v>1</c:v>
                </c:pt>
                <c:pt idx="17309">
                  <c:v>1</c:v>
                </c:pt>
                <c:pt idx="17310">
                  <c:v>1</c:v>
                </c:pt>
                <c:pt idx="17311">
                  <c:v>1</c:v>
                </c:pt>
                <c:pt idx="17312">
                  <c:v>1</c:v>
                </c:pt>
                <c:pt idx="17313">
                  <c:v>1</c:v>
                </c:pt>
                <c:pt idx="17314">
                  <c:v>1</c:v>
                </c:pt>
                <c:pt idx="17315">
                  <c:v>1</c:v>
                </c:pt>
                <c:pt idx="17316">
                  <c:v>1</c:v>
                </c:pt>
                <c:pt idx="17317">
                  <c:v>1</c:v>
                </c:pt>
                <c:pt idx="17318">
                  <c:v>1</c:v>
                </c:pt>
                <c:pt idx="17319">
                  <c:v>1</c:v>
                </c:pt>
                <c:pt idx="17320">
                  <c:v>1</c:v>
                </c:pt>
                <c:pt idx="17321">
                  <c:v>1</c:v>
                </c:pt>
                <c:pt idx="17322">
                  <c:v>1</c:v>
                </c:pt>
                <c:pt idx="17323">
                  <c:v>1</c:v>
                </c:pt>
                <c:pt idx="17324">
                  <c:v>1</c:v>
                </c:pt>
                <c:pt idx="17325">
                  <c:v>1</c:v>
                </c:pt>
                <c:pt idx="17326">
                  <c:v>1</c:v>
                </c:pt>
                <c:pt idx="17327">
                  <c:v>1</c:v>
                </c:pt>
                <c:pt idx="17328">
                  <c:v>1</c:v>
                </c:pt>
                <c:pt idx="17329">
                  <c:v>1</c:v>
                </c:pt>
                <c:pt idx="17330">
                  <c:v>1</c:v>
                </c:pt>
                <c:pt idx="17331">
                  <c:v>1</c:v>
                </c:pt>
                <c:pt idx="17332">
                  <c:v>0.75</c:v>
                </c:pt>
                <c:pt idx="17333">
                  <c:v>1</c:v>
                </c:pt>
                <c:pt idx="17334">
                  <c:v>1</c:v>
                </c:pt>
                <c:pt idx="17335">
                  <c:v>1</c:v>
                </c:pt>
                <c:pt idx="17336">
                  <c:v>1</c:v>
                </c:pt>
                <c:pt idx="17337">
                  <c:v>1</c:v>
                </c:pt>
                <c:pt idx="17338">
                  <c:v>1</c:v>
                </c:pt>
                <c:pt idx="17339">
                  <c:v>1</c:v>
                </c:pt>
                <c:pt idx="17340">
                  <c:v>1</c:v>
                </c:pt>
                <c:pt idx="17341">
                  <c:v>1</c:v>
                </c:pt>
                <c:pt idx="17342">
                  <c:v>1</c:v>
                </c:pt>
                <c:pt idx="17343">
                  <c:v>1</c:v>
                </c:pt>
                <c:pt idx="17344">
                  <c:v>1</c:v>
                </c:pt>
                <c:pt idx="17345">
                  <c:v>1</c:v>
                </c:pt>
                <c:pt idx="17346">
                  <c:v>1</c:v>
                </c:pt>
                <c:pt idx="17347">
                  <c:v>1</c:v>
                </c:pt>
                <c:pt idx="17348">
                  <c:v>1</c:v>
                </c:pt>
                <c:pt idx="17349">
                  <c:v>0.5</c:v>
                </c:pt>
                <c:pt idx="17350">
                  <c:v>1</c:v>
                </c:pt>
                <c:pt idx="17351">
                  <c:v>1</c:v>
                </c:pt>
                <c:pt idx="17352">
                  <c:v>1</c:v>
                </c:pt>
                <c:pt idx="17353">
                  <c:v>1</c:v>
                </c:pt>
                <c:pt idx="17354">
                  <c:v>1</c:v>
                </c:pt>
                <c:pt idx="17355">
                  <c:v>1</c:v>
                </c:pt>
                <c:pt idx="17356">
                  <c:v>1</c:v>
                </c:pt>
                <c:pt idx="17357">
                  <c:v>1</c:v>
                </c:pt>
                <c:pt idx="17358">
                  <c:v>1</c:v>
                </c:pt>
                <c:pt idx="17359">
                  <c:v>1</c:v>
                </c:pt>
                <c:pt idx="17360">
                  <c:v>1</c:v>
                </c:pt>
                <c:pt idx="17361">
                  <c:v>1</c:v>
                </c:pt>
                <c:pt idx="17362">
                  <c:v>1</c:v>
                </c:pt>
                <c:pt idx="17363">
                  <c:v>1</c:v>
                </c:pt>
                <c:pt idx="17364">
                  <c:v>1</c:v>
                </c:pt>
                <c:pt idx="17365">
                  <c:v>1</c:v>
                </c:pt>
                <c:pt idx="17366">
                  <c:v>1</c:v>
                </c:pt>
                <c:pt idx="17367">
                  <c:v>1</c:v>
                </c:pt>
                <c:pt idx="17368">
                  <c:v>1</c:v>
                </c:pt>
                <c:pt idx="17369">
                  <c:v>1</c:v>
                </c:pt>
                <c:pt idx="17370">
                  <c:v>1</c:v>
                </c:pt>
                <c:pt idx="17371">
                  <c:v>1</c:v>
                </c:pt>
                <c:pt idx="17372">
                  <c:v>1</c:v>
                </c:pt>
                <c:pt idx="17373">
                  <c:v>1</c:v>
                </c:pt>
                <c:pt idx="17374">
                  <c:v>1</c:v>
                </c:pt>
                <c:pt idx="17375">
                  <c:v>1</c:v>
                </c:pt>
                <c:pt idx="17376">
                  <c:v>1</c:v>
                </c:pt>
                <c:pt idx="17377">
                  <c:v>1</c:v>
                </c:pt>
                <c:pt idx="17378">
                  <c:v>1</c:v>
                </c:pt>
                <c:pt idx="17379">
                  <c:v>1</c:v>
                </c:pt>
                <c:pt idx="17380">
                  <c:v>1</c:v>
                </c:pt>
                <c:pt idx="17381">
                  <c:v>1</c:v>
                </c:pt>
                <c:pt idx="17382">
                  <c:v>1</c:v>
                </c:pt>
                <c:pt idx="17383">
                  <c:v>1</c:v>
                </c:pt>
                <c:pt idx="17384">
                  <c:v>1</c:v>
                </c:pt>
                <c:pt idx="17385">
                  <c:v>1</c:v>
                </c:pt>
                <c:pt idx="17386">
                  <c:v>1</c:v>
                </c:pt>
                <c:pt idx="17387">
                  <c:v>1</c:v>
                </c:pt>
                <c:pt idx="17388">
                  <c:v>1</c:v>
                </c:pt>
                <c:pt idx="17389">
                  <c:v>1</c:v>
                </c:pt>
                <c:pt idx="17390">
                  <c:v>1</c:v>
                </c:pt>
                <c:pt idx="17391">
                  <c:v>1</c:v>
                </c:pt>
                <c:pt idx="17392">
                  <c:v>1</c:v>
                </c:pt>
                <c:pt idx="17393">
                  <c:v>1</c:v>
                </c:pt>
                <c:pt idx="17394">
                  <c:v>1</c:v>
                </c:pt>
                <c:pt idx="17395">
                  <c:v>1</c:v>
                </c:pt>
                <c:pt idx="17396">
                  <c:v>1</c:v>
                </c:pt>
                <c:pt idx="17397">
                  <c:v>1</c:v>
                </c:pt>
                <c:pt idx="17398">
                  <c:v>0.5</c:v>
                </c:pt>
                <c:pt idx="17399">
                  <c:v>1</c:v>
                </c:pt>
                <c:pt idx="17400">
                  <c:v>1</c:v>
                </c:pt>
                <c:pt idx="17401">
                  <c:v>1</c:v>
                </c:pt>
                <c:pt idx="17402">
                  <c:v>1</c:v>
                </c:pt>
                <c:pt idx="17403">
                  <c:v>1</c:v>
                </c:pt>
                <c:pt idx="17404">
                  <c:v>1</c:v>
                </c:pt>
                <c:pt idx="17405">
                  <c:v>1</c:v>
                </c:pt>
                <c:pt idx="17406">
                  <c:v>1</c:v>
                </c:pt>
                <c:pt idx="17407">
                  <c:v>1</c:v>
                </c:pt>
                <c:pt idx="17408">
                  <c:v>1</c:v>
                </c:pt>
                <c:pt idx="17409">
                  <c:v>1</c:v>
                </c:pt>
                <c:pt idx="17410">
                  <c:v>0.75</c:v>
                </c:pt>
                <c:pt idx="17411">
                  <c:v>1</c:v>
                </c:pt>
                <c:pt idx="17412">
                  <c:v>1</c:v>
                </c:pt>
                <c:pt idx="17413">
                  <c:v>1</c:v>
                </c:pt>
                <c:pt idx="17414">
                  <c:v>1</c:v>
                </c:pt>
                <c:pt idx="17415">
                  <c:v>1</c:v>
                </c:pt>
                <c:pt idx="17416">
                  <c:v>1</c:v>
                </c:pt>
                <c:pt idx="17417">
                  <c:v>1</c:v>
                </c:pt>
                <c:pt idx="17418">
                  <c:v>1</c:v>
                </c:pt>
                <c:pt idx="17419">
                  <c:v>1</c:v>
                </c:pt>
                <c:pt idx="17420">
                  <c:v>1</c:v>
                </c:pt>
                <c:pt idx="17421">
                  <c:v>1</c:v>
                </c:pt>
                <c:pt idx="17422">
                  <c:v>1</c:v>
                </c:pt>
                <c:pt idx="17423">
                  <c:v>1</c:v>
                </c:pt>
                <c:pt idx="17424">
                  <c:v>1</c:v>
                </c:pt>
                <c:pt idx="17425">
                  <c:v>1</c:v>
                </c:pt>
                <c:pt idx="17426">
                  <c:v>1</c:v>
                </c:pt>
                <c:pt idx="17427">
                  <c:v>1</c:v>
                </c:pt>
                <c:pt idx="17428">
                  <c:v>1</c:v>
                </c:pt>
                <c:pt idx="17429">
                  <c:v>1</c:v>
                </c:pt>
                <c:pt idx="17430">
                  <c:v>1</c:v>
                </c:pt>
                <c:pt idx="17431">
                  <c:v>1</c:v>
                </c:pt>
                <c:pt idx="17432">
                  <c:v>1</c:v>
                </c:pt>
                <c:pt idx="17433">
                  <c:v>1</c:v>
                </c:pt>
                <c:pt idx="17434">
                  <c:v>1</c:v>
                </c:pt>
                <c:pt idx="17435">
                  <c:v>1</c:v>
                </c:pt>
                <c:pt idx="17436">
                  <c:v>1</c:v>
                </c:pt>
                <c:pt idx="17437">
                  <c:v>1</c:v>
                </c:pt>
                <c:pt idx="17438">
                  <c:v>0.5</c:v>
                </c:pt>
                <c:pt idx="17439">
                  <c:v>1</c:v>
                </c:pt>
                <c:pt idx="17440">
                  <c:v>1</c:v>
                </c:pt>
                <c:pt idx="17441">
                  <c:v>1</c:v>
                </c:pt>
                <c:pt idx="17442">
                  <c:v>1</c:v>
                </c:pt>
                <c:pt idx="17443">
                  <c:v>1</c:v>
                </c:pt>
                <c:pt idx="17444">
                  <c:v>1</c:v>
                </c:pt>
                <c:pt idx="17445">
                  <c:v>1</c:v>
                </c:pt>
                <c:pt idx="17446">
                  <c:v>1</c:v>
                </c:pt>
                <c:pt idx="17447">
                  <c:v>1</c:v>
                </c:pt>
                <c:pt idx="17448">
                  <c:v>0.75</c:v>
                </c:pt>
                <c:pt idx="17449">
                  <c:v>1</c:v>
                </c:pt>
                <c:pt idx="17450">
                  <c:v>1</c:v>
                </c:pt>
                <c:pt idx="17451">
                  <c:v>1</c:v>
                </c:pt>
                <c:pt idx="17452">
                  <c:v>1</c:v>
                </c:pt>
                <c:pt idx="17453">
                  <c:v>1</c:v>
                </c:pt>
                <c:pt idx="17454">
                  <c:v>1</c:v>
                </c:pt>
                <c:pt idx="17455">
                  <c:v>1</c:v>
                </c:pt>
                <c:pt idx="17456">
                  <c:v>1</c:v>
                </c:pt>
                <c:pt idx="17457">
                  <c:v>1</c:v>
                </c:pt>
                <c:pt idx="17458">
                  <c:v>1</c:v>
                </c:pt>
                <c:pt idx="17459">
                  <c:v>1</c:v>
                </c:pt>
                <c:pt idx="17460">
                  <c:v>1</c:v>
                </c:pt>
                <c:pt idx="17461">
                  <c:v>1</c:v>
                </c:pt>
                <c:pt idx="17462">
                  <c:v>1</c:v>
                </c:pt>
                <c:pt idx="17463">
                  <c:v>1</c:v>
                </c:pt>
                <c:pt idx="17464">
                  <c:v>1</c:v>
                </c:pt>
                <c:pt idx="17465">
                  <c:v>1</c:v>
                </c:pt>
                <c:pt idx="17466">
                  <c:v>1</c:v>
                </c:pt>
                <c:pt idx="17467">
                  <c:v>1</c:v>
                </c:pt>
                <c:pt idx="17468">
                  <c:v>1</c:v>
                </c:pt>
                <c:pt idx="17469">
                  <c:v>1</c:v>
                </c:pt>
                <c:pt idx="17470">
                  <c:v>1</c:v>
                </c:pt>
                <c:pt idx="17471">
                  <c:v>1</c:v>
                </c:pt>
                <c:pt idx="17472">
                  <c:v>1</c:v>
                </c:pt>
                <c:pt idx="17473">
                  <c:v>1</c:v>
                </c:pt>
                <c:pt idx="17474">
                  <c:v>1</c:v>
                </c:pt>
                <c:pt idx="17475">
                  <c:v>1</c:v>
                </c:pt>
                <c:pt idx="17476">
                  <c:v>1</c:v>
                </c:pt>
                <c:pt idx="17477">
                  <c:v>1</c:v>
                </c:pt>
                <c:pt idx="17478">
                  <c:v>1</c:v>
                </c:pt>
                <c:pt idx="17479">
                  <c:v>1</c:v>
                </c:pt>
                <c:pt idx="17480">
                  <c:v>1</c:v>
                </c:pt>
                <c:pt idx="17481">
                  <c:v>1</c:v>
                </c:pt>
                <c:pt idx="17482">
                  <c:v>1</c:v>
                </c:pt>
                <c:pt idx="17483">
                  <c:v>1</c:v>
                </c:pt>
                <c:pt idx="17484">
                  <c:v>1</c:v>
                </c:pt>
                <c:pt idx="17485">
                  <c:v>1</c:v>
                </c:pt>
                <c:pt idx="17486">
                  <c:v>1</c:v>
                </c:pt>
                <c:pt idx="17487">
                  <c:v>1</c:v>
                </c:pt>
                <c:pt idx="17488">
                  <c:v>1</c:v>
                </c:pt>
                <c:pt idx="17489">
                  <c:v>1</c:v>
                </c:pt>
                <c:pt idx="17490">
                  <c:v>1</c:v>
                </c:pt>
                <c:pt idx="17491">
                  <c:v>1</c:v>
                </c:pt>
                <c:pt idx="17492">
                  <c:v>1</c:v>
                </c:pt>
                <c:pt idx="17493">
                  <c:v>1</c:v>
                </c:pt>
                <c:pt idx="17494">
                  <c:v>1</c:v>
                </c:pt>
                <c:pt idx="17495">
                  <c:v>1</c:v>
                </c:pt>
                <c:pt idx="17496">
                  <c:v>1</c:v>
                </c:pt>
                <c:pt idx="17497">
                  <c:v>1</c:v>
                </c:pt>
                <c:pt idx="17498">
                  <c:v>1</c:v>
                </c:pt>
                <c:pt idx="17499">
                  <c:v>1</c:v>
                </c:pt>
                <c:pt idx="17500">
                  <c:v>1</c:v>
                </c:pt>
                <c:pt idx="17501">
                  <c:v>0.5</c:v>
                </c:pt>
                <c:pt idx="17502">
                  <c:v>1</c:v>
                </c:pt>
                <c:pt idx="17503">
                  <c:v>1</c:v>
                </c:pt>
                <c:pt idx="17504">
                  <c:v>1</c:v>
                </c:pt>
                <c:pt idx="17505">
                  <c:v>1</c:v>
                </c:pt>
                <c:pt idx="17506">
                  <c:v>1</c:v>
                </c:pt>
                <c:pt idx="17507">
                  <c:v>1</c:v>
                </c:pt>
                <c:pt idx="17508">
                  <c:v>1</c:v>
                </c:pt>
                <c:pt idx="17509">
                  <c:v>1</c:v>
                </c:pt>
                <c:pt idx="17510">
                  <c:v>1</c:v>
                </c:pt>
                <c:pt idx="17511">
                  <c:v>1</c:v>
                </c:pt>
                <c:pt idx="17512">
                  <c:v>1</c:v>
                </c:pt>
                <c:pt idx="17513">
                  <c:v>1</c:v>
                </c:pt>
                <c:pt idx="17514">
                  <c:v>1</c:v>
                </c:pt>
                <c:pt idx="17515">
                  <c:v>1</c:v>
                </c:pt>
                <c:pt idx="17516">
                  <c:v>1</c:v>
                </c:pt>
                <c:pt idx="17517">
                  <c:v>1</c:v>
                </c:pt>
                <c:pt idx="17518">
                  <c:v>1</c:v>
                </c:pt>
                <c:pt idx="17519">
                  <c:v>1</c:v>
                </c:pt>
                <c:pt idx="17520">
                  <c:v>1</c:v>
                </c:pt>
                <c:pt idx="17521">
                  <c:v>1</c:v>
                </c:pt>
                <c:pt idx="17522">
                  <c:v>1</c:v>
                </c:pt>
                <c:pt idx="17523">
                  <c:v>1</c:v>
                </c:pt>
                <c:pt idx="17524">
                  <c:v>1</c:v>
                </c:pt>
                <c:pt idx="17525">
                  <c:v>1</c:v>
                </c:pt>
                <c:pt idx="17526">
                  <c:v>1</c:v>
                </c:pt>
                <c:pt idx="17527">
                  <c:v>1</c:v>
                </c:pt>
                <c:pt idx="17528">
                  <c:v>1</c:v>
                </c:pt>
                <c:pt idx="17529">
                  <c:v>0.75</c:v>
                </c:pt>
                <c:pt idx="17530">
                  <c:v>1</c:v>
                </c:pt>
                <c:pt idx="17531">
                  <c:v>1</c:v>
                </c:pt>
                <c:pt idx="17532">
                  <c:v>1</c:v>
                </c:pt>
                <c:pt idx="17533">
                  <c:v>1</c:v>
                </c:pt>
                <c:pt idx="17534">
                  <c:v>1</c:v>
                </c:pt>
                <c:pt idx="17535">
                  <c:v>1</c:v>
                </c:pt>
                <c:pt idx="17536">
                  <c:v>1</c:v>
                </c:pt>
                <c:pt idx="17537">
                  <c:v>1</c:v>
                </c:pt>
                <c:pt idx="17538">
                  <c:v>1</c:v>
                </c:pt>
                <c:pt idx="17539">
                  <c:v>1</c:v>
                </c:pt>
                <c:pt idx="17540">
                  <c:v>1</c:v>
                </c:pt>
                <c:pt idx="17541">
                  <c:v>1</c:v>
                </c:pt>
                <c:pt idx="17542">
                  <c:v>1</c:v>
                </c:pt>
                <c:pt idx="17543">
                  <c:v>1</c:v>
                </c:pt>
                <c:pt idx="17544">
                  <c:v>1</c:v>
                </c:pt>
                <c:pt idx="17545">
                  <c:v>1</c:v>
                </c:pt>
                <c:pt idx="17546">
                  <c:v>1</c:v>
                </c:pt>
                <c:pt idx="17547">
                  <c:v>1</c:v>
                </c:pt>
                <c:pt idx="17548">
                  <c:v>1</c:v>
                </c:pt>
                <c:pt idx="17549">
                  <c:v>1</c:v>
                </c:pt>
                <c:pt idx="17550">
                  <c:v>1</c:v>
                </c:pt>
                <c:pt idx="17551">
                  <c:v>1</c:v>
                </c:pt>
                <c:pt idx="17552">
                  <c:v>1</c:v>
                </c:pt>
                <c:pt idx="17553">
                  <c:v>0.75</c:v>
                </c:pt>
                <c:pt idx="17554">
                  <c:v>1</c:v>
                </c:pt>
                <c:pt idx="17555">
                  <c:v>1</c:v>
                </c:pt>
                <c:pt idx="17556">
                  <c:v>1</c:v>
                </c:pt>
                <c:pt idx="17557">
                  <c:v>1</c:v>
                </c:pt>
                <c:pt idx="17558">
                  <c:v>1</c:v>
                </c:pt>
                <c:pt idx="17559">
                  <c:v>1</c:v>
                </c:pt>
                <c:pt idx="17560">
                  <c:v>1</c:v>
                </c:pt>
                <c:pt idx="17561">
                  <c:v>1</c:v>
                </c:pt>
                <c:pt idx="17562">
                  <c:v>1</c:v>
                </c:pt>
                <c:pt idx="17563">
                  <c:v>1</c:v>
                </c:pt>
                <c:pt idx="17564">
                  <c:v>1</c:v>
                </c:pt>
                <c:pt idx="17565">
                  <c:v>1</c:v>
                </c:pt>
                <c:pt idx="17566">
                  <c:v>1</c:v>
                </c:pt>
                <c:pt idx="17567">
                  <c:v>1</c:v>
                </c:pt>
                <c:pt idx="17568">
                  <c:v>1</c:v>
                </c:pt>
                <c:pt idx="17569">
                  <c:v>1</c:v>
                </c:pt>
                <c:pt idx="17570">
                  <c:v>1</c:v>
                </c:pt>
                <c:pt idx="17571">
                  <c:v>1</c:v>
                </c:pt>
                <c:pt idx="17572">
                  <c:v>1</c:v>
                </c:pt>
                <c:pt idx="17573">
                  <c:v>1</c:v>
                </c:pt>
                <c:pt idx="17574">
                  <c:v>1</c:v>
                </c:pt>
                <c:pt idx="17575">
                  <c:v>1</c:v>
                </c:pt>
                <c:pt idx="17576">
                  <c:v>1</c:v>
                </c:pt>
                <c:pt idx="17577">
                  <c:v>1</c:v>
                </c:pt>
                <c:pt idx="17578">
                  <c:v>1</c:v>
                </c:pt>
                <c:pt idx="17579">
                  <c:v>1</c:v>
                </c:pt>
                <c:pt idx="17580">
                  <c:v>1</c:v>
                </c:pt>
                <c:pt idx="17581">
                  <c:v>1</c:v>
                </c:pt>
                <c:pt idx="17582">
                  <c:v>1</c:v>
                </c:pt>
                <c:pt idx="17583">
                  <c:v>0.25</c:v>
                </c:pt>
                <c:pt idx="17584">
                  <c:v>1</c:v>
                </c:pt>
                <c:pt idx="17585">
                  <c:v>1</c:v>
                </c:pt>
                <c:pt idx="17586">
                  <c:v>1</c:v>
                </c:pt>
                <c:pt idx="17587">
                  <c:v>1</c:v>
                </c:pt>
                <c:pt idx="17588">
                  <c:v>1</c:v>
                </c:pt>
                <c:pt idx="17589">
                  <c:v>1</c:v>
                </c:pt>
                <c:pt idx="17590">
                  <c:v>1</c:v>
                </c:pt>
                <c:pt idx="17591">
                  <c:v>0.75</c:v>
                </c:pt>
                <c:pt idx="17592">
                  <c:v>1</c:v>
                </c:pt>
                <c:pt idx="17593">
                  <c:v>1</c:v>
                </c:pt>
                <c:pt idx="17594">
                  <c:v>1</c:v>
                </c:pt>
                <c:pt idx="17595">
                  <c:v>1</c:v>
                </c:pt>
                <c:pt idx="17596">
                  <c:v>1</c:v>
                </c:pt>
                <c:pt idx="17597">
                  <c:v>1</c:v>
                </c:pt>
                <c:pt idx="17598">
                  <c:v>1</c:v>
                </c:pt>
                <c:pt idx="17599">
                  <c:v>1</c:v>
                </c:pt>
                <c:pt idx="17600">
                  <c:v>1</c:v>
                </c:pt>
                <c:pt idx="17601">
                  <c:v>1</c:v>
                </c:pt>
                <c:pt idx="17602">
                  <c:v>1</c:v>
                </c:pt>
                <c:pt idx="17603">
                  <c:v>1</c:v>
                </c:pt>
                <c:pt idx="17604">
                  <c:v>1</c:v>
                </c:pt>
                <c:pt idx="17605">
                  <c:v>1</c:v>
                </c:pt>
                <c:pt idx="17606">
                  <c:v>1</c:v>
                </c:pt>
                <c:pt idx="17607">
                  <c:v>1</c:v>
                </c:pt>
                <c:pt idx="17608">
                  <c:v>1</c:v>
                </c:pt>
                <c:pt idx="17609">
                  <c:v>1</c:v>
                </c:pt>
                <c:pt idx="17610">
                  <c:v>1</c:v>
                </c:pt>
                <c:pt idx="17611">
                  <c:v>1</c:v>
                </c:pt>
                <c:pt idx="17612">
                  <c:v>1</c:v>
                </c:pt>
                <c:pt idx="17613">
                  <c:v>1</c:v>
                </c:pt>
                <c:pt idx="17614">
                  <c:v>1</c:v>
                </c:pt>
                <c:pt idx="17615">
                  <c:v>1</c:v>
                </c:pt>
                <c:pt idx="17616">
                  <c:v>1</c:v>
                </c:pt>
                <c:pt idx="17617">
                  <c:v>1</c:v>
                </c:pt>
                <c:pt idx="17618">
                  <c:v>1</c:v>
                </c:pt>
                <c:pt idx="17619">
                  <c:v>1</c:v>
                </c:pt>
                <c:pt idx="17620">
                  <c:v>1</c:v>
                </c:pt>
                <c:pt idx="17621">
                  <c:v>1</c:v>
                </c:pt>
                <c:pt idx="17622">
                  <c:v>1</c:v>
                </c:pt>
                <c:pt idx="17623">
                  <c:v>1</c:v>
                </c:pt>
                <c:pt idx="17624">
                  <c:v>1</c:v>
                </c:pt>
                <c:pt idx="17625">
                  <c:v>1</c:v>
                </c:pt>
                <c:pt idx="17626">
                  <c:v>1</c:v>
                </c:pt>
                <c:pt idx="17627">
                  <c:v>1</c:v>
                </c:pt>
                <c:pt idx="17628">
                  <c:v>1</c:v>
                </c:pt>
                <c:pt idx="17629">
                  <c:v>1</c:v>
                </c:pt>
                <c:pt idx="17630">
                  <c:v>1</c:v>
                </c:pt>
                <c:pt idx="17631">
                  <c:v>1</c:v>
                </c:pt>
                <c:pt idx="17632">
                  <c:v>1</c:v>
                </c:pt>
                <c:pt idx="17633">
                  <c:v>1</c:v>
                </c:pt>
                <c:pt idx="17634">
                  <c:v>1</c:v>
                </c:pt>
                <c:pt idx="17635">
                  <c:v>1</c:v>
                </c:pt>
                <c:pt idx="17636">
                  <c:v>1</c:v>
                </c:pt>
                <c:pt idx="17637">
                  <c:v>1</c:v>
                </c:pt>
                <c:pt idx="17638">
                  <c:v>1</c:v>
                </c:pt>
                <c:pt idx="17639">
                  <c:v>1</c:v>
                </c:pt>
                <c:pt idx="17640">
                  <c:v>1</c:v>
                </c:pt>
                <c:pt idx="17641">
                  <c:v>1</c:v>
                </c:pt>
                <c:pt idx="17642">
                  <c:v>1</c:v>
                </c:pt>
                <c:pt idx="17643">
                  <c:v>1</c:v>
                </c:pt>
                <c:pt idx="17644">
                  <c:v>1</c:v>
                </c:pt>
                <c:pt idx="17645">
                  <c:v>1</c:v>
                </c:pt>
                <c:pt idx="17646">
                  <c:v>1</c:v>
                </c:pt>
                <c:pt idx="17647">
                  <c:v>1</c:v>
                </c:pt>
                <c:pt idx="17648">
                  <c:v>1</c:v>
                </c:pt>
                <c:pt idx="17649">
                  <c:v>1</c:v>
                </c:pt>
                <c:pt idx="17650">
                  <c:v>1</c:v>
                </c:pt>
                <c:pt idx="17651">
                  <c:v>1</c:v>
                </c:pt>
                <c:pt idx="17652">
                  <c:v>1</c:v>
                </c:pt>
                <c:pt idx="17653">
                  <c:v>1</c:v>
                </c:pt>
                <c:pt idx="17654">
                  <c:v>1</c:v>
                </c:pt>
                <c:pt idx="17655">
                  <c:v>1</c:v>
                </c:pt>
                <c:pt idx="17656">
                  <c:v>1</c:v>
                </c:pt>
                <c:pt idx="17657">
                  <c:v>1</c:v>
                </c:pt>
                <c:pt idx="17658">
                  <c:v>1</c:v>
                </c:pt>
                <c:pt idx="17659">
                  <c:v>1</c:v>
                </c:pt>
                <c:pt idx="17660">
                  <c:v>1</c:v>
                </c:pt>
                <c:pt idx="17661">
                  <c:v>1</c:v>
                </c:pt>
                <c:pt idx="17662">
                  <c:v>1</c:v>
                </c:pt>
                <c:pt idx="17663">
                  <c:v>1</c:v>
                </c:pt>
                <c:pt idx="17664">
                  <c:v>1</c:v>
                </c:pt>
                <c:pt idx="17665">
                  <c:v>1</c:v>
                </c:pt>
                <c:pt idx="17666">
                  <c:v>1</c:v>
                </c:pt>
                <c:pt idx="17667">
                  <c:v>1</c:v>
                </c:pt>
                <c:pt idx="17668">
                  <c:v>1</c:v>
                </c:pt>
                <c:pt idx="17669">
                  <c:v>1</c:v>
                </c:pt>
                <c:pt idx="17670">
                  <c:v>1</c:v>
                </c:pt>
                <c:pt idx="17671">
                  <c:v>1</c:v>
                </c:pt>
                <c:pt idx="17672">
                  <c:v>1</c:v>
                </c:pt>
                <c:pt idx="17673">
                  <c:v>1</c:v>
                </c:pt>
                <c:pt idx="17674">
                  <c:v>1</c:v>
                </c:pt>
                <c:pt idx="17675">
                  <c:v>1</c:v>
                </c:pt>
                <c:pt idx="17676">
                  <c:v>1</c:v>
                </c:pt>
                <c:pt idx="17677">
                  <c:v>1</c:v>
                </c:pt>
                <c:pt idx="17678">
                  <c:v>1</c:v>
                </c:pt>
                <c:pt idx="17679">
                  <c:v>1</c:v>
                </c:pt>
                <c:pt idx="17680">
                  <c:v>1</c:v>
                </c:pt>
                <c:pt idx="17681">
                  <c:v>1</c:v>
                </c:pt>
                <c:pt idx="17682">
                  <c:v>1</c:v>
                </c:pt>
                <c:pt idx="17683">
                  <c:v>1</c:v>
                </c:pt>
                <c:pt idx="17684">
                  <c:v>1</c:v>
                </c:pt>
                <c:pt idx="17685">
                  <c:v>1</c:v>
                </c:pt>
                <c:pt idx="17686">
                  <c:v>1</c:v>
                </c:pt>
                <c:pt idx="17687">
                  <c:v>1</c:v>
                </c:pt>
                <c:pt idx="17688">
                  <c:v>1</c:v>
                </c:pt>
                <c:pt idx="17689">
                  <c:v>1</c:v>
                </c:pt>
                <c:pt idx="17690">
                  <c:v>1</c:v>
                </c:pt>
                <c:pt idx="17691">
                  <c:v>1</c:v>
                </c:pt>
                <c:pt idx="17692">
                  <c:v>1</c:v>
                </c:pt>
                <c:pt idx="17693">
                  <c:v>1</c:v>
                </c:pt>
                <c:pt idx="17694">
                  <c:v>1</c:v>
                </c:pt>
                <c:pt idx="17695">
                  <c:v>1</c:v>
                </c:pt>
                <c:pt idx="17696">
                  <c:v>1</c:v>
                </c:pt>
                <c:pt idx="17697">
                  <c:v>1</c:v>
                </c:pt>
                <c:pt idx="17698">
                  <c:v>1</c:v>
                </c:pt>
                <c:pt idx="17699">
                  <c:v>1</c:v>
                </c:pt>
                <c:pt idx="17700">
                  <c:v>1</c:v>
                </c:pt>
                <c:pt idx="17701">
                  <c:v>1</c:v>
                </c:pt>
                <c:pt idx="17702">
                  <c:v>1</c:v>
                </c:pt>
                <c:pt idx="17703">
                  <c:v>1</c:v>
                </c:pt>
                <c:pt idx="17704">
                  <c:v>1</c:v>
                </c:pt>
                <c:pt idx="17705">
                  <c:v>1</c:v>
                </c:pt>
                <c:pt idx="17706">
                  <c:v>1</c:v>
                </c:pt>
                <c:pt idx="17707">
                  <c:v>1</c:v>
                </c:pt>
                <c:pt idx="17708">
                  <c:v>1</c:v>
                </c:pt>
                <c:pt idx="17709">
                  <c:v>1</c:v>
                </c:pt>
                <c:pt idx="17710">
                  <c:v>1</c:v>
                </c:pt>
                <c:pt idx="17711">
                  <c:v>1</c:v>
                </c:pt>
                <c:pt idx="17712">
                  <c:v>1</c:v>
                </c:pt>
                <c:pt idx="17713">
                  <c:v>1</c:v>
                </c:pt>
                <c:pt idx="17714">
                  <c:v>1</c:v>
                </c:pt>
                <c:pt idx="17715">
                  <c:v>1</c:v>
                </c:pt>
                <c:pt idx="17716">
                  <c:v>1</c:v>
                </c:pt>
                <c:pt idx="17717">
                  <c:v>1</c:v>
                </c:pt>
                <c:pt idx="17718">
                  <c:v>1</c:v>
                </c:pt>
                <c:pt idx="17719">
                  <c:v>1</c:v>
                </c:pt>
                <c:pt idx="17720">
                  <c:v>1</c:v>
                </c:pt>
                <c:pt idx="17721">
                  <c:v>1</c:v>
                </c:pt>
                <c:pt idx="17722">
                  <c:v>1</c:v>
                </c:pt>
                <c:pt idx="17723">
                  <c:v>1</c:v>
                </c:pt>
                <c:pt idx="17724">
                  <c:v>1</c:v>
                </c:pt>
                <c:pt idx="17725">
                  <c:v>1</c:v>
                </c:pt>
                <c:pt idx="17726">
                  <c:v>1</c:v>
                </c:pt>
                <c:pt idx="17727">
                  <c:v>1</c:v>
                </c:pt>
                <c:pt idx="17728">
                  <c:v>1</c:v>
                </c:pt>
                <c:pt idx="17729">
                  <c:v>0.25</c:v>
                </c:pt>
                <c:pt idx="17730">
                  <c:v>0.25</c:v>
                </c:pt>
                <c:pt idx="17731">
                  <c:v>1</c:v>
                </c:pt>
                <c:pt idx="17732">
                  <c:v>1</c:v>
                </c:pt>
                <c:pt idx="17733">
                  <c:v>1</c:v>
                </c:pt>
                <c:pt idx="17734">
                  <c:v>1</c:v>
                </c:pt>
                <c:pt idx="17735">
                  <c:v>1</c:v>
                </c:pt>
                <c:pt idx="17736">
                  <c:v>1</c:v>
                </c:pt>
                <c:pt idx="17737">
                  <c:v>1</c:v>
                </c:pt>
                <c:pt idx="17738">
                  <c:v>1</c:v>
                </c:pt>
                <c:pt idx="17739">
                  <c:v>1</c:v>
                </c:pt>
                <c:pt idx="17740">
                  <c:v>1</c:v>
                </c:pt>
                <c:pt idx="17741">
                  <c:v>1</c:v>
                </c:pt>
                <c:pt idx="17742">
                  <c:v>1</c:v>
                </c:pt>
                <c:pt idx="17743">
                  <c:v>1</c:v>
                </c:pt>
                <c:pt idx="17744">
                  <c:v>1</c:v>
                </c:pt>
                <c:pt idx="17745">
                  <c:v>1</c:v>
                </c:pt>
                <c:pt idx="17746">
                  <c:v>1</c:v>
                </c:pt>
                <c:pt idx="17747">
                  <c:v>1</c:v>
                </c:pt>
                <c:pt idx="17748">
                  <c:v>1</c:v>
                </c:pt>
                <c:pt idx="17749">
                  <c:v>1</c:v>
                </c:pt>
                <c:pt idx="17750">
                  <c:v>1</c:v>
                </c:pt>
                <c:pt idx="17751">
                  <c:v>1</c:v>
                </c:pt>
                <c:pt idx="17752">
                  <c:v>1</c:v>
                </c:pt>
                <c:pt idx="17753">
                  <c:v>1</c:v>
                </c:pt>
                <c:pt idx="17754">
                  <c:v>1</c:v>
                </c:pt>
                <c:pt idx="17755">
                  <c:v>1</c:v>
                </c:pt>
                <c:pt idx="17756">
                  <c:v>1</c:v>
                </c:pt>
                <c:pt idx="17757">
                  <c:v>1</c:v>
                </c:pt>
                <c:pt idx="17758">
                  <c:v>1</c:v>
                </c:pt>
                <c:pt idx="17759">
                  <c:v>1</c:v>
                </c:pt>
                <c:pt idx="17760">
                  <c:v>1</c:v>
                </c:pt>
                <c:pt idx="17761">
                  <c:v>1</c:v>
                </c:pt>
                <c:pt idx="17762">
                  <c:v>1</c:v>
                </c:pt>
                <c:pt idx="17763">
                  <c:v>1</c:v>
                </c:pt>
                <c:pt idx="17764">
                  <c:v>1</c:v>
                </c:pt>
                <c:pt idx="17765">
                  <c:v>1</c:v>
                </c:pt>
                <c:pt idx="17766">
                  <c:v>1</c:v>
                </c:pt>
                <c:pt idx="17767">
                  <c:v>1</c:v>
                </c:pt>
                <c:pt idx="17768">
                  <c:v>1</c:v>
                </c:pt>
                <c:pt idx="17769">
                  <c:v>1</c:v>
                </c:pt>
                <c:pt idx="17770">
                  <c:v>1</c:v>
                </c:pt>
                <c:pt idx="17771">
                  <c:v>1</c:v>
                </c:pt>
                <c:pt idx="17772">
                  <c:v>1</c:v>
                </c:pt>
                <c:pt idx="17773">
                  <c:v>1</c:v>
                </c:pt>
                <c:pt idx="17774">
                  <c:v>0.75</c:v>
                </c:pt>
                <c:pt idx="17775">
                  <c:v>1</c:v>
                </c:pt>
                <c:pt idx="17776">
                  <c:v>1</c:v>
                </c:pt>
                <c:pt idx="17777">
                  <c:v>1</c:v>
                </c:pt>
                <c:pt idx="17778">
                  <c:v>1</c:v>
                </c:pt>
                <c:pt idx="17779">
                  <c:v>1</c:v>
                </c:pt>
                <c:pt idx="17780">
                  <c:v>1</c:v>
                </c:pt>
                <c:pt idx="17781">
                  <c:v>1</c:v>
                </c:pt>
                <c:pt idx="17782">
                  <c:v>1</c:v>
                </c:pt>
                <c:pt idx="17783">
                  <c:v>1</c:v>
                </c:pt>
                <c:pt idx="17784">
                  <c:v>1</c:v>
                </c:pt>
                <c:pt idx="17785">
                  <c:v>1</c:v>
                </c:pt>
                <c:pt idx="17786">
                  <c:v>1</c:v>
                </c:pt>
                <c:pt idx="17787">
                  <c:v>1</c:v>
                </c:pt>
                <c:pt idx="17788">
                  <c:v>1</c:v>
                </c:pt>
                <c:pt idx="17789">
                  <c:v>1</c:v>
                </c:pt>
                <c:pt idx="17790">
                  <c:v>1</c:v>
                </c:pt>
                <c:pt idx="17791">
                  <c:v>1</c:v>
                </c:pt>
                <c:pt idx="17792">
                  <c:v>1</c:v>
                </c:pt>
                <c:pt idx="17793">
                  <c:v>1</c:v>
                </c:pt>
                <c:pt idx="17794">
                  <c:v>1</c:v>
                </c:pt>
                <c:pt idx="17795">
                  <c:v>1</c:v>
                </c:pt>
                <c:pt idx="17796">
                  <c:v>1</c:v>
                </c:pt>
                <c:pt idx="17797">
                  <c:v>1</c:v>
                </c:pt>
                <c:pt idx="17798">
                  <c:v>1</c:v>
                </c:pt>
                <c:pt idx="17799">
                  <c:v>1</c:v>
                </c:pt>
                <c:pt idx="17800">
                  <c:v>1</c:v>
                </c:pt>
                <c:pt idx="17801">
                  <c:v>1</c:v>
                </c:pt>
                <c:pt idx="17802">
                  <c:v>1</c:v>
                </c:pt>
                <c:pt idx="17803">
                  <c:v>1</c:v>
                </c:pt>
                <c:pt idx="17804">
                  <c:v>1</c:v>
                </c:pt>
                <c:pt idx="17805">
                  <c:v>1</c:v>
                </c:pt>
                <c:pt idx="17806">
                  <c:v>1</c:v>
                </c:pt>
                <c:pt idx="17807">
                  <c:v>1</c:v>
                </c:pt>
                <c:pt idx="17808">
                  <c:v>1</c:v>
                </c:pt>
                <c:pt idx="17809">
                  <c:v>0.75</c:v>
                </c:pt>
                <c:pt idx="17810">
                  <c:v>1</c:v>
                </c:pt>
                <c:pt idx="17811">
                  <c:v>1</c:v>
                </c:pt>
                <c:pt idx="17812">
                  <c:v>1</c:v>
                </c:pt>
                <c:pt idx="17813">
                  <c:v>1</c:v>
                </c:pt>
                <c:pt idx="17814">
                  <c:v>1</c:v>
                </c:pt>
                <c:pt idx="17815">
                  <c:v>1</c:v>
                </c:pt>
                <c:pt idx="17816">
                  <c:v>1</c:v>
                </c:pt>
                <c:pt idx="17817">
                  <c:v>1</c:v>
                </c:pt>
                <c:pt idx="17818">
                  <c:v>1</c:v>
                </c:pt>
                <c:pt idx="17819">
                  <c:v>1</c:v>
                </c:pt>
                <c:pt idx="17820">
                  <c:v>1</c:v>
                </c:pt>
                <c:pt idx="17821">
                  <c:v>1</c:v>
                </c:pt>
                <c:pt idx="17822">
                  <c:v>1</c:v>
                </c:pt>
                <c:pt idx="17823">
                  <c:v>1</c:v>
                </c:pt>
                <c:pt idx="17824">
                  <c:v>0.75</c:v>
                </c:pt>
                <c:pt idx="17825">
                  <c:v>1</c:v>
                </c:pt>
                <c:pt idx="17826">
                  <c:v>1</c:v>
                </c:pt>
                <c:pt idx="17827">
                  <c:v>1</c:v>
                </c:pt>
                <c:pt idx="17828">
                  <c:v>1</c:v>
                </c:pt>
                <c:pt idx="17829">
                  <c:v>1</c:v>
                </c:pt>
                <c:pt idx="17830">
                  <c:v>1</c:v>
                </c:pt>
                <c:pt idx="17831">
                  <c:v>1</c:v>
                </c:pt>
                <c:pt idx="17832">
                  <c:v>1</c:v>
                </c:pt>
                <c:pt idx="17833">
                  <c:v>1</c:v>
                </c:pt>
                <c:pt idx="17834">
                  <c:v>1</c:v>
                </c:pt>
                <c:pt idx="17835">
                  <c:v>1</c:v>
                </c:pt>
                <c:pt idx="17836">
                  <c:v>1</c:v>
                </c:pt>
                <c:pt idx="17837">
                  <c:v>1</c:v>
                </c:pt>
                <c:pt idx="17838">
                  <c:v>1</c:v>
                </c:pt>
                <c:pt idx="17839">
                  <c:v>1</c:v>
                </c:pt>
                <c:pt idx="17840">
                  <c:v>1</c:v>
                </c:pt>
                <c:pt idx="17841">
                  <c:v>1</c:v>
                </c:pt>
                <c:pt idx="17842">
                  <c:v>1</c:v>
                </c:pt>
                <c:pt idx="17843">
                  <c:v>1</c:v>
                </c:pt>
                <c:pt idx="17844">
                  <c:v>1</c:v>
                </c:pt>
                <c:pt idx="17845">
                  <c:v>1</c:v>
                </c:pt>
                <c:pt idx="17846">
                  <c:v>1</c:v>
                </c:pt>
                <c:pt idx="17847">
                  <c:v>1</c:v>
                </c:pt>
                <c:pt idx="17848">
                  <c:v>1</c:v>
                </c:pt>
                <c:pt idx="17849">
                  <c:v>1</c:v>
                </c:pt>
                <c:pt idx="17850">
                  <c:v>1</c:v>
                </c:pt>
                <c:pt idx="17851">
                  <c:v>1</c:v>
                </c:pt>
                <c:pt idx="17852">
                  <c:v>1</c:v>
                </c:pt>
                <c:pt idx="17853">
                  <c:v>1</c:v>
                </c:pt>
                <c:pt idx="17854">
                  <c:v>1</c:v>
                </c:pt>
                <c:pt idx="17855">
                  <c:v>1</c:v>
                </c:pt>
                <c:pt idx="17856">
                  <c:v>1</c:v>
                </c:pt>
                <c:pt idx="17857">
                  <c:v>1</c:v>
                </c:pt>
                <c:pt idx="17858">
                  <c:v>1</c:v>
                </c:pt>
                <c:pt idx="17859">
                  <c:v>1</c:v>
                </c:pt>
                <c:pt idx="17860">
                  <c:v>1</c:v>
                </c:pt>
                <c:pt idx="17861">
                  <c:v>1</c:v>
                </c:pt>
                <c:pt idx="17862">
                  <c:v>1</c:v>
                </c:pt>
                <c:pt idx="17863">
                  <c:v>1</c:v>
                </c:pt>
                <c:pt idx="17864">
                  <c:v>1</c:v>
                </c:pt>
                <c:pt idx="17865">
                  <c:v>1</c:v>
                </c:pt>
                <c:pt idx="17866">
                  <c:v>1</c:v>
                </c:pt>
                <c:pt idx="17867">
                  <c:v>1</c:v>
                </c:pt>
                <c:pt idx="17868">
                  <c:v>1</c:v>
                </c:pt>
                <c:pt idx="17869">
                  <c:v>1</c:v>
                </c:pt>
                <c:pt idx="17870">
                  <c:v>1</c:v>
                </c:pt>
                <c:pt idx="17871">
                  <c:v>1</c:v>
                </c:pt>
                <c:pt idx="17872">
                  <c:v>1</c:v>
                </c:pt>
                <c:pt idx="17873">
                  <c:v>1</c:v>
                </c:pt>
                <c:pt idx="17874">
                  <c:v>1</c:v>
                </c:pt>
                <c:pt idx="17875">
                  <c:v>1</c:v>
                </c:pt>
                <c:pt idx="17876">
                  <c:v>1</c:v>
                </c:pt>
                <c:pt idx="17877">
                  <c:v>1</c:v>
                </c:pt>
                <c:pt idx="17878">
                  <c:v>1</c:v>
                </c:pt>
                <c:pt idx="17879">
                  <c:v>1</c:v>
                </c:pt>
                <c:pt idx="17880">
                  <c:v>1</c:v>
                </c:pt>
                <c:pt idx="17881">
                  <c:v>1</c:v>
                </c:pt>
                <c:pt idx="17882">
                  <c:v>1</c:v>
                </c:pt>
                <c:pt idx="17883">
                  <c:v>1</c:v>
                </c:pt>
                <c:pt idx="17884">
                  <c:v>1</c:v>
                </c:pt>
                <c:pt idx="17885">
                  <c:v>1</c:v>
                </c:pt>
                <c:pt idx="17886">
                  <c:v>1</c:v>
                </c:pt>
                <c:pt idx="17887">
                  <c:v>1</c:v>
                </c:pt>
                <c:pt idx="17888">
                  <c:v>1</c:v>
                </c:pt>
                <c:pt idx="17889">
                  <c:v>1</c:v>
                </c:pt>
                <c:pt idx="17890">
                  <c:v>1</c:v>
                </c:pt>
                <c:pt idx="17891">
                  <c:v>1</c:v>
                </c:pt>
                <c:pt idx="17892">
                  <c:v>1</c:v>
                </c:pt>
                <c:pt idx="17893">
                  <c:v>1</c:v>
                </c:pt>
                <c:pt idx="17894">
                  <c:v>1</c:v>
                </c:pt>
                <c:pt idx="17895">
                  <c:v>1</c:v>
                </c:pt>
                <c:pt idx="17896">
                  <c:v>1</c:v>
                </c:pt>
                <c:pt idx="17897">
                  <c:v>1</c:v>
                </c:pt>
                <c:pt idx="17898">
                  <c:v>1</c:v>
                </c:pt>
                <c:pt idx="17899">
                  <c:v>1</c:v>
                </c:pt>
                <c:pt idx="17900">
                  <c:v>1</c:v>
                </c:pt>
                <c:pt idx="17901">
                  <c:v>1</c:v>
                </c:pt>
                <c:pt idx="17902">
                  <c:v>1</c:v>
                </c:pt>
                <c:pt idx="17903">
                  <c:v>1</c:v>
                </c:pt>
                <c:pt idx="17904">
                  <c:v>1</c:v>
                </c:pt>
                <c:pt idx="17905">
                  <c:v>1</c:v>
                </c:pt>
                <c:pt idx="17906">
                  <c:v>1</c:v>
                </c:pt>
                <c:pt idx="17907">
                  <c:v>1</c:v>
                </c:pt>
                <c:pt idx="17908">
                  <c:v>1</c:v>
                </c:pt>
                <c:pt idx="17909">
                  <c:v>1</c:v>
                </c:pt>
                <c:pt idx="17910">
                  <c:v>1</c:v>
                </c:pt>
                <c:pt idx="17911">
                  <c:v>1</c:v>
                </c:pt>
                <c:pt idx="17912">
                  <c:v>1</c:v>
                </c:pt>
                <c:pt idx="17913">
                  <c:v>1</c:v>
                </c:pt>
                <c:pt idx="17914">
                  <c:v>1</c:v>
                </c:pt>
                <c:pt idx="17915">
                  <c:v>1</c:v>
                </c:pt>
                <c:pt idx="17916">
                  <c:v>1</c:v>
                </c:pt>
                <c:pt idx="17917">
                  <c:v>1</c:v>
                </c:pt>
                <c:pt idx="17918">
                  <c:v>1</c:v>
                </c:pt>
                <c:pt idx="17919">
                  <c:v>1</c:v>
                </c:pt>
                <c:pt idx="17920">
                  <c:v>1</c:v>
                </c:pt>
                <c:pt idx="17921">
                  <c:v>1</c:v>
                </c:pt>
                <c:pt idx="17922">
                  <c:v>1</c:v>
                </c:pt>
                <c:pt idx="17923">
                  <c:v>1</c:v>
                </c:pt>
                <c:pt idx="17924">
                  <c:v>1</c:v>
                </c:pt>
                <c:pt idx="17925">
                  <c:v>1</c:v>
                </c:pt>
                <c:pt idx="17926">
                  <c:v>1</c:v>
                </c:pt>
                <c:pt idx="17927">
                  <c:v>1</c:v>
                </c:pt>
                <c:pt idx="17928">
                  <c:v>1</c:v>
                </c:pt>
                <c:pt idx="17929">
                  <c:v>1</c:v>
                </c:pt>
                <c:pt idx="17930">
                  <c:v>1</c:v>
                </c:pt>
                <c:pt idx="17931">
                  <c:v>1</c:v>
                </c:pt>
                <c:pt idx="17932">
                  <c:v>1</c:v>
                </c:pt>
                <c:pt idx="17933">
                  <c:v>1</c:v>
                </c:pt>
                <c:pt idx="17934">
                  <c:v>1</c:v>
                </c:pt>
                <c:pt idx="17935">
                  <c:v>1</c:v>
                </c:pt>
                <c:pt idx="17936">
                  <c:v>1</c:v>
                </c:pt>
                <c:pt idx="17937">
                  <c:v>1</c:v>
                </c:pt>
                <c:pt idx="17938">
                  <c:v>1</c:v>
                </c:pt>
                <c:pt idx="17939">
                  <c:v>1</c:v>
                </c:pt>
                <c:pt idx="17940">
                  <c:v>1</c:v>
                </c:pt>
                <c:pt idx="17941">
                  <c:v>1</c:v>
                </c:pt>
                <c:pt idx="17942">
                  <c:v>1</c:v>
                </c:pt>
                <c:pt idx="17943">
                  <c:v>1</c:v>
                </c:pt>
                <c:pt idx="17944">
                  <c:v>1</c:v>
                </c:pt>
                <c:pt idx="17945">
                  <c:v>1</c:v>
                </c:pt>
                <c:pt idx="17946">
                  <c:v>1</c:v>
                </c:pt>
                <c:pt idx="17947">
                  <c:v>1</c:v>
                </c:pt>
                <c:pt idx="17948">
                  <c:v>1</c:v>
                </c:pt>
                <c:pt idx="17949">
                  <c:v>1</c:v>
                </c:pt>
                <c:pt idx="17950">
                  <c:v>1</c:v>
                </c:pt>
                <c:pt idx="17951">
                  <c:v>1</c:v>
                </c:pt>
                <c:pt idx="17952">
                  <c:v>1</c:v>
                </c:pt>
                <c:pt idx="17953">
                  <c:v>1</c:v>
                </c:pt>
                <c:pt idx="17954">
                  <c:v>1</c:v>
                </c:pt>
                <c:pt idx="17955">
                  <c:v>1</c:v>
                </c:pt>
                <c:pt idx="17956">
                  <c:v>1</c:v>
                </c:pt>
                <c:pt idx="17957">
                  <c:v>1</c:v>
                </c:pt>
                <c:pt idx="17958">
                  <c:v>1</c:v>
                </c:pt>
                <c:pt idx="17959">
                  <c:v>1</c:v>
                </c:pt>
                <c:pt idx="17960">
                  <c:v>1</c:v>
                </c:pt>
                <c:pt idx="17961">
                  <c:v>1</c:v>
                </c:pt>
                <c:pt idx="17962">
                  <c:v>1</c:v>
                </c:pt>
                <c:pt idx="17963">
                  <c:v>1</c:v>
                </c:pt>
                <c:pt idx="17964">
                  <c:v>1</c:v>
                </c:pt>
                <c:pt idx="17965">
                  <c:v>1</c:v>
                </c:pt>
                <c:pt idx="17966">
                  <c:v>1</c:v>
                </c:pt>
                <c:pt idx="17967">
                  <c:v>1</c:v>
                </c:pt>
                <c:pt idx="17968">
                  <c:v>1</c:v>
                </c:pt>
                <c:pt idx="17969">
                  <c:v>1</c:v>
                </c:pt>
                <c:pt idx="17970">
                  <c:v>1</c:v>
                </c:pt>
                <c:pt idx="17971">
                  <c:v>1</c:v>
                </c:pt>
                <c:pt idx="17972">
                  <c:v>1</c:v>
                </c:pt>
                <c:pt idx="17973">
                  <c:v>1</c:v>
                </c:pt>
                <c:pt idx="17974">
                  <c:v>1</c:v>
                </c:pt>
                <c:pt idx="17975">
                  <c:v>1</c:v>
                </c:pt>
                <c:pt idx="17976">
                  <c:v>1</c:v>
                </c:pt>
                <c:pt idx="17977">
                  <c:v>1</c:v>
                </c:pt>
                <c:pt idx="17978">
                  <c:v>1</c:v>
                </c:pt>
                <c:pt idx="17979">
                  <c:v>1</c:v>
                </c:pt>
                <c:pt idx="17980">
                  <c:v>1</c:v>
                </c:pt>
                <c:pt idx="17981">
                  <c:v>1</c:v>
                </c:pt>
                <c:pt idx="17982">
                  <c:v>1</c:v>
                </c:pt>
                <c:pt idx="17983">
                  <c:v>1</c:v>
                </c:pt>
                <c:pt idx="17984">
                  <c:v>1</c:v>
                </c:pt>
                <c:pt idx="17985">
                  <c:v>1</c:v>
                </c:pt>
                <c:pt idx="17986">
                  <c:v>1</c:v>
                </c:pt>
                <c:pt idx="17987">
                  <c:v>1</c:v>
                </c:pt>
                <c:pt idx="17988">
                  <c:v>1</c:v>
                </c:pt>
                <c:pt idx="17989">
                  <c:v>1</c:v>
                </c:pt>
                <c:pt idx="17990">
                  <c:v>1</c:v>
                </c:pt>
                <c:pt idx="17991">
                  <c:v>1</c:v>
                </c:pt>
                <c:pt idx="17992">
                  <c:v>1</c:v>
                </c:pt>
                <c:pt idx="17993">
                  <c:v>1</c:v>
                </c:pt>
                <c:pt idx="17994">
                  <c:v>1</c:v>
                </c:pt>
                <c:pt idx="17995">
                  <c:v>1</c:v>
                </c:pt>
                <c:pt idx="17996">
                  <c:v>1</c:v>
                </c:pt>
                <c:pt idx="17997">
                  <c:v>1</c:v>
                </c:pt>
                <c:pt idx="17998">
                  <c:v>1</c:v>
                </c:pt>
                <c:pt idx="17999">
                  <c:v>1</c:v>
                </c:pt>
                <c:pt idx="18000">
                  <c:v>1</c:v>
                </c:pt>
                <c:pt idx="18001">
                  <c:v>1</c:v>
                </c:pt>
                <c:pt idx="18002">
                  <c:v>1</c:v>
                </c:pt>
                <c:pt idx="18003">
                  <c:v>1</c:v>
                </c:pt>
                <c:pt idx="18004">
                  <c:v>1</c:v>
                </c:pt>
                <c:pt idx="18005">
                  <c:v>1</c:v>
                </c:pt>
                <c:pt idx="18006">
                  <c:v>1</c:v>
                </c:pt>
                <c:pt idx="18007">
                  <c:v>1</c:v>
                </c:pt>
                <c:pt idx="18008">
                  <c:v>1</c:v>
                </c:pt>
                <c:pt idx="18009">
                  <c:v>1</c:v>
                </c:pt>
                <c:pt idx="18010">
                  <c:v>1</c:v>
                </c:pt>
                <c:pt idx="18011">
                  <c:v>1</c:v>
                </c:pt>
                <c:pt idx="18012">
                  <c:v>1</c:v>
                </c:pt>
                <c:pt idx="18013">
                  <c:v>1</c:v>
                </c:pt>
                <c:pt idx="18014">
                  <c:v>1</c:v>
                </c:pt>
                <c:pt idx="18015">
                  <c:v>1</c:v>
                </c:pt>
                <c:pt idx="18016">
                  <c:v>1</c:v>
                </c:pt>
                <c:pt idx="18017">
                  <c:v>0.75</c:v>
                </c:pt>
                <c:pt idx="18018">
                  <c:v>1</c:v>
                </c:pt>
                <c:pt idx="18019">
                  <c:v>1</c:v>
                </c:pt>
                <c:pt idx="18020">
                  <c:v>1</c:v>
                </c:pt>
                <c:pt idx="18021">
                  <c:v>1</c:v>
                </c:pt>
                <c:pt idx="18022">
                  <c:v>1</c:v>
                </c:pt>
                <c:pt idx="18023">
                  <c:v>1</c:v>
                </c:pt>
                <c:pt idx="18024">
                  <c:v>1</c:v>
                </c:pt>
                <c:pt idx="18025">
                  <c:v>1</c:v>
                </c:pt>
                <c:pt idx="18026">
                  <c:v>1</c:v>
                </c:pt>
                <c:pt idx="18027">
                  <c:v>1</c:v>
                </c:pt>
                <c:pt idx="18028">
                  <c:v>1</c:v>
                </c:pt>
                <c:pt idx="18029">
                  <c:v>1</c:v>
                </c:pt>
                <c:pt idx="18030">
                  <c:v>1</c:v>
                </c:pt>
                <c:pt idx="18031">
                  <c:v>1</c:v>
                </c:pt>
                <c:pt idx="18032">
                  <c:v>1</c:v>
                </c:pt>
                <c:pt idx="18033">
                  <c:v>1</c:v>
                </c:pt>
                <c:pt idx="18034">
                  <c:v>1</c:v>
                </c:pt>
                <c:pt idx="18035">
                  <c:v>1</c:v>
                </c:pt>
                <c:pt idx="18036">
                  <c:v>1</c:v>
                </c:pt>
                <c:pt idx="18037">
                  <c:v>1</c:v>
                </c:pt>
                <c:pt idx="18038">
                  <c:v>1</c:v>
                </c:pt>
                <c:pt idx="18039">
                  <c:v>1</c:v>
                </c:pt>
                <c:pt idx="18040">
                  <c:v>1</c:v>
                </c:pt>
                <c:pt idx="18041">
                  <c:v>1</c:v>
                </c:pt>
                <c:pt idx="18042">
                  <c:v>1</c:v>
                </c:pt>
                <c:pt idx="18043">
                  <c:v>1</c:v>
                </c:pt>
                <c:pt idx="18044">
                  <c:v>1</c:v>
                </c:pt>
                <c:pt idx="18045">
                  <c:v>1</c:v>
                </c:pt>
                <c:pt idx="18046">
                  <c:v>1</c:v>
                </c:pt>
                <c:pt idx="18047">
                  <c:v>1</c:v>
                </c:pt>
                <c:pt idx="18048">
                  <c:v>1</c:v>
                </c:pt>
                <c:pt idx="18049">
                  <c:v>1</c:v>
                </c:pt>
                <c:pt idx="18050">
                  <c:v>1</c:v>
                </c:pt>
                <c:pt idx="18051">
                  <c:v>1</c:v>
                </c:pt>
                <c:pt idx="18052">
                  <c:v>1</c:v>
                </c:pt>
                <c:pt idx="18053">
                  <c:v>1</c:v>
                </c:pt>
                <c:pt idx="18054">
                  <c:v>1</c:v>
                </c:pt>
                <c:pt idx="18055">
                  <c:v>1</c:v>
                </c:pt>
                <c:pt idx="18056">
                  <c:v>1</c:v>
                </c:pt>
                <c:pt idx="18057">
                  <c:v>1</c:v>
                </c:pt>
                <c:pt idx="18058">
                  <c:v>1</c:v>
                </c:pt>
                <c:pt idx="18059">
                  <c:v>1</c:v>
                </c:pt>
                <c:pt idx="18060">
                  <c:v>1</c:v>
                </c:pt>
                <c:pt idx="18061">
                  <c:v>1</c:v>
                </c:pt>
                <c:pt idx="18062">
                  <c:v>1</c:v>
                </c:pt>
                <c:pt idx="18063">
                  <c:v>1</c:v>
                </c:pt>
                <c:pt idx="18064">
                  <c:v>1</c:v>
                </c:pt>
                <c:pt idx="18065">
                  <c:v>1</c:v>
                </c:pt>
                <c:pt idx="18066">
                  <c:v>1</c:v>
                </c:pt>
                <c:pt idx="18067">
                  <c:v>1</c:v>
                </c:pt>
                <c:pt idx="18068">
                  <c:v>1</c:v>
                </c:pt>
                <c:pt idx="18069">
                  <c:v>1</c:v>
                </c:pt>
                <c:pt idx="18070">
                  <c:v>1</c:v>
                </c:pt>
                <c:pt idx="18071">
                  <c:v>1</c:v>
                </c:pt>
                <c:pt idx="18072">
                  <c:v>1</c:v>
                </c:pt>
                <c:pt idx="18073">
                  <c:v>1</c:v>
                </c:pt>
                <c:pt idx="18074">
                  <c:v>1</c:v>
                </c:pt>
                <c:pt idx="18075">
                  <c:v>1</c:v>
                </c:pt>
                <c:pt idx="18076">
                  <c:v>1</c:v>
                </c:pt>
                <c:pt idx="18077">
                  <c:v>1</c:v>
                </c:pt>
                <c:pt idx="18078">
                  <c:v>1</c:v>
                </c:pt>
                <c:pt idx="18079">
                  <c:v>1</c:v>
                </c:pt>
                <c:pt idx="18080">
                  <c:v>1</c:v>
                </c:pt>
                <c:pt idx="18081">
                  <c:v>1</c:v>
                </c:pt>
                <c:pt idx="18082">
                  <c:v>1</c:v>
                </c:pt>
                <c:pt idx="18083">
                  <c:v>1</c:v>
                </c:pt>
                <c:pt idx="18084">
                  <c:v>1</c:v>
                </c:pt>
                <c:pt idx="18085">
                  <c:v>1</c:v>
                </c:pt>
                <c:pt idx="18086">
                  <c:v>1</c:v>
                </c:pt>
                <c:pt idx="18087">
                  <c:v>1</c:v>
                </c:pt>
                <c:pt idx="18088">
                  <c:v>0.75</c:v>
                </c:pt>
                <c:pt idx="18089">
                  <c:v>0.75</c:v>
                </c:pt>
                <c:pt idx="18090">
                  <c:v>1</c:v>
                </c:pt>
                <c:pt idx="18091">
                  <c:v>1</c:v>
                </c:pt>
                <c:pt idx="18092">
                  <c:v>1</c:v>
                </c:pt>
                <c:pt idx="18093">
                  <c:v>1</c:v>
                </c:pt>
                <c:pt idx="18094">
                  <c:v>1</c:v>
                </c:pt>
                <c:pt idx="18095">
                  <c:v>1</c:v>
                </c:pt>
                <c:pt idx="18096">
                  <c:v>1</c:v>
                </c:pt>
                <c:pt idx="18097">
                  <c:v>1</c:v>
                </c:pt>
                <c:pt idx="18098">
                  <c:v>1</c:v>
                </c:pt>
                <c:pt idx="18099">
                  <c:v>1</c:v>
                </c:pt>
                <c:pt idx="18100">
                  <c:v>1</c:v>
                </c:pt>
                <c:pt idx="18101">
                  <c:v>1</c:v>
                </c:pt>
                <c:pt idx="18102">
                  <c:v>1</c:v>
                </c:pt>
                <c:pt idx="18103">
                  <c:v>1</c:v>
                </c:pt>
                <c:pt idx="18104">
                  <c:v>1</c:v>
                </c:pt>
                <c:pt idx="18105">
                  <c:v>1</c:v>
                </c:pt>
                <c:pt idx="18106">
                  <c:v>1</c:v>
                </c:pt>
                <c:pt idx="18107">
                  <c:v>1</c:v>
                </c:pt>
                <c:pt idx="18108">
                  <c:v>1</c:v>
                </c:pt>
                <c:pt idx="18109">
                  <c:v>1</c:v>
                </c:pt>
                <c:pt idx="18110">
                  <c:v>1</c:v>
                </c:pt>
                <c:pt idx="18111">
                  <c:v>1</c:v>
                </c:pt>
                <c:pt idx="18112">
                  <c:v>1</c:v>
                </c:pt>
                <c:pt idx="18113">
                  <c:v>1</c:v>
                </c:pt>
                <c:pt idx="18114">
                  <c:v>0.5</c:v>
                </c:pt>
                <c:pt idx="18115">
                  <c:v>1</c:v>
                </c:pt>
                <c:pt idx="18116">
                  <c:v>1</c:v>
                </c:pt>
                <c:pt idx="18117">
                  <c:v>1</c:v>
                </c:pt>
                <c:pt idx="18118">
                  <c:v>1</c:v>
                </c:pt>
                <c:pt idx="18119">
                  <c:v>1</c:v>
                </c:pt>
                <c:pt idx="18120">
                  <c:v>1</c:v>
                </c:pt>
                <c:pt idx="18121">
                  <c:v>1</c:v>
                </c:pt>
                <c:pt idx="18122">
                  <c:v>1</c:v>
                </c:pt>
                <c:pt idx="18123">
                  <c:v>1</c:v>
                </c:pt>
                <c:pt idx="18124">
                  <c:v>0.75</c:v>
                </c:pt>
                <c:pt idx="18125">
                  <c:v>1</c:v>
                </c:pt>
                <c:pt idx="18126">
                  <c:v>1</c:v>
                </c:pt>
                <c:pt idx="18127">
                  <c:v>1</c:v>
                </c:pt>
                <c:pt idx="18128">
                  <c:v>1</c:v>
                </c:pt>
                <c:pt idx="18129">
                  <c:v>1</c:v>
                </c:pt>
                <c:pt idx="18130">
                  <c:v>1</c:v>
                </c:pt>
                <c:pt idx="18131">
                  <c:v>1</c:v>
                </c:pt>
                <c:pt idx="18132">
                  <c:v>1</c:v>
                </c:pt>
                <c:pt idx="18133">
                  <c:v>1</c:v>
                </c:pt>
                <c:pt idx="18134">
                  <c:v>1</c:v>
                </c:pt>
                <c:pt idx="18135">
                  <c:v>1</c:v>
                </c:pt>
                <c:pt idx="18136">
                  <c:v>1</c:v>
                </c:pt>
                <c:pt idx="18137">
                  <c:v>1</c:v>
                </c:pt>
                <c:pt idx="18138">
                  <c:v>1</c:v>
                </c:pt>
                <c:pt idx="18139">
                  <c:v>1</c:v>
                </c:pt>
                <c:pt idx="18140">
                  <c:v>1</c:v>
                </c:pt>
                <c:pt idx="18141">
                  <c:v>1</c:v>
                </c:pt>
                <c:pt idx="18142">
                  <c:v>1</c:v>
                </c:pt>
                <c:pt idx="18143">
                  <c:v>1</c:v>
                </c:pt>
                <c:pt idx="18144">
                  <c:v>1</c:v>
                </c:pt>
                <c:pt idx="18145">
                  <c:v>1</c:v>
                </c:pt>
                <c:pt idx="18146">
                  <c:v>1</c:v>
                </c:pt>
                <c:pt idx="18147">
                  <c:v>1</c:v>
                </c:pt>
                <c:pt idx="18148">
                  <c:v>1</c:v>
                </c:pt>
                <c:pt idx="18149">
                  <c:v>1</c:v>
                </c:pt>
                <c:pt idx="18150">
                  <c:v>1</c:v>
                </c:pt>
                <c:pt idx="18151">
                  <c:v>1</c:v>
                </c:pt>
                <c:pt idx="18152">
                  <c:v>1</c:v>
                </c:pt>
                <c:pt idx="18153">
                  <c:v>1</c:v>
                </c:pt>
                <c:pt idx="18154">
                  <c:v>1</c:v>
                </c:pt>
                <c:pt idx="18155">
                  <c:v>1</c:v>
                </c:pt>
                <c:pt idx="18156">
                  <c:v>1</c:v>
                </c:pt>
                <c:pt idx="18157">
                  <c:v>1</c:v>
                </c:pt>
                <c:pt idx="18158">
                  <c:v>1</c:v>
                </c:pt>
                <c:pt idx="18159">
                  <c:v>1</c:v>
                </c:pt>
                <c:pt idx="18160">
                  <c:v>1</c:v>
                </c:pt>
                <c:pt idx="18161">
                  <c:v>1</c:v>
                </c:pt>
                <c:pt idx="18162">
                  <c:v>1</c:v>
                </c:pt>
                <c:pt idx="18163">
                  <c:v>1</c:v>
                </c:pt>
                <c:pt idx="18164">
                  <c:v>1</c:v>
                </c:pt>
                <c:pt idx="18165">
                  <c:v>1</c:v>
                </c:pt>
                <c:pt idx="18166">
                  <c:v>1</c:v>
                </c:pt>
                <c:pt idx="18167">
                  <c:v>1</c:v>
                </c:pt>
                <c:pt idx="18168">
                  <c:v>1</c:v>
                </c:pt>
                <c:pt idx="18169">
                  <c:v>1</c:v>
                </c:pt>
                <c:pt idx="18170">
                  <c:v>1</c:v>
                </c:pt>
                <c:pt idx="18171">
                  <c:v>1</c:v>
                </c:pt>
                <c:pt idx="18172">
                  <c:v>1</c:v>
                </c:pt>
                <c:pt idx="18173">
                  <c:v>1</c:v>
                </c:pt>
                <c:pt idx="18174">
                  <c:v>1</c:v>
                </c:pt>
                <c:pt idx="18175">
                  <c:v>1</c:v>
                </c:pt>
                <c:pt idx="18176">
                  <c:v>1</c:v>
                </c:pt>
                <c:pt idx="18177">
                  <c:v>1</c:v>
                </c:pt>
                <c:pt idx="18178">
                  <c:v>1</c:v>
                </c:pt>
                <c:pt idx="18179">
                  <c:v>1</c:v>
                </c:pt>
                <c:pt idx="18180">
                  <c:v>1</c:v>
                </c:pt>
                <c:pt idx="18181">
                  <c:v>1</c:v>
                </c:pt>
                <c:pt idx="18182">
                  <c:v>1</c:v>
                </c:pt>
                <c:pt idx="18183">
                  <c:v>1</c:v>
                </c:pt>
                <c:pt idx="18184">
                  <c:v>1</c:v>
                </c:pt>
                <c:pt idx="18185">
                  <c:v>1</c:v>
                </c:pt>
                <c:pt idx="18186">
                  <c:v>1</c:v>
                </c:pt>
                <c:pt idx="18187">
                  <c:v>1</c:v>
                </c:pt>
                <c:pt idx="18188">
                  <c:v>1</c:v>
                </c:pt>
                <c:pt idx="18189">
                  <c:v>1</c:v>
                </c:pt>
                <c:pt idx="18190">
                  <c:v>1</c:v>
                </c:pt>
                <c:pt idx="18191">
                  <c:v>1</c:v>
                </c:pt>
                <c:pt idx="18192">
                  <c:v>1</c:v>
                </c:pt>
                <c:pt idx="18193">
                  <c:v>1</c:v>
                </c:pt>
                <c:pt idx="18194">
                  <c:v>1</c:v>
                </c:pt>
                <c:pt idx="18195">
                  <c:v>1</c:v>
                </c:pt>
                <c:pt idx="18196">
                  <c:v>1</c:v>
                </c:pt>
                <c:pt idx="18197">
                  <c:v>1</c:v>
                </c:pt>
                <c:pt idx="18198">
                  <c:v>1</c:v>
                </c:pt>
                <c:pt idx="18199">
                  <c:v>1</c:v>
                </c:pt>
                <c:pt idx="18200">
                  <c:v>1</c:v>
                </c:pt>
                <c:pt idx="18201">
                  <c:v>1</c:v>
                </c:pt>
                <c:pt idx="18202">
                  <c:v>1</c:v>
                </c:pt>
                <c:pt idx="18203">
                  <c:v>1</c:v>
                </c:pt>
                <c:pt idx="18204">
                  <c:v>1</c:v>
                </c:pt>
                <c:pt idx="18205">
                  <c:v>1</c:v>
                </c:pt>
                <c:pt idx="18206">
                  <c:v>1</c:v>
                </c:pt>
                <c:pt idx="18207">
                  <c:v>1</c:v>
                </c:pt>
                <c:pt idx="18208">
                  <c:v>1</c:v>
                </c:pt>
                <c:pt idx="18209">
                  <c:v>1</c:v>
                </c:pt>
                <c:pt idx="18210">
                  <c:v>1</c:v>
                </c:pt>
                <c:pt idx="18211">
                  <c:v>1</c:v>
                </c:pt>
                <c:pt idx="18212">
                  <c:v>1</c:v>
                </c:pt>
                <c:pt idx="18213">
                  <c:v>1</c:v>
                </c:pt>
                <c:pt idx="18214">
                  <c:v>1</c:v>
                </c:pt>
                <c:pt idx="18215">
                  <c:v>1</c:v>
                </c:pt>
                <c:pt idx="18216">
                  <c:v>1</c:v>
                </c:pt>
                <c:pt idx="18217">
                  <c:v>1</c:v>
                </c:pt>
                <c:pt idx="18218">
                  <c:v>1</c:v>
                </c:pt>
                <c:pt idx="18219">
                  <c:v>1</c:v>
                </c:pt>
                <c:pt idx="18220">
                  <c:v>1</c:v>
                </c:pt>
                <c:pt idx="18221">
                  <c:v>1</c:v>
                </c:pt>
                <c:pt idx="18222">
                  <c:v>1</c:v>
                </c:pt>
                <c:pt idx="18223">
                  <c:v>1</c:v>
                </c:pt>
                <c:pt idx="18224">
                  <c:v>1</c:v>
                </c:pt>
                <c:pt idx="18225">
                  <c:v>1</c:v>
                </c:pt>
                <c:pt idx="18226">
                  <c:v>1</c:v>
                </c:pt>
                <c:pt idx="18227">
                  <c:v>1</c:v>
                </c:pt>
                <c:pt idx="18228">
                  <c:v>1</c:v>
                </c:pt>
                <c:pt idx="18229">
                  <c:v>1</c:v>
                </c:pt>
                <c:pt idx="18230">
                  <c:v>1</c:v>
                </c:pt>
                <c:pt idx="18231">
                  <c:v>1</c:v>
                </c:pt>
                <c:pt idx="18232">
                  <c:v>1</c:v>
                </c:pt>
                <c:pt idx="18233">
                  <c:v>1</c:v>
                </c:pt>
                <c:pt idx="18234">
                  <c:v>1</c:v>
                </c:pt>
                <c:pt idx="18235">
                  <c:v>1</c:v>
                </c:pt>
                <c:pt idx="18236">
                  <c:v>1</c:v>
                </c:pt>
                <c:pt idx="18237">
                  <c:v>1</c:v>
                </c:pt>
                <c:pt idx="18238">
                  <c:v>1</c:v>
                </c:pt>
                <c:pt idx="18239">
                  <c:v>1</c:v>
                </c:pt>
                <c:pt idx="18240">
                  <c:v>1</c:v>
                </c:pt>
                <c:pt idx="18241">
                  <c:v>1</c:v>
                </c:pt>
                <c:pt idx="18242">
                  <c:v>1</c:v>
                </c:pt>
                <c:pt idx="18243">
                  <c:v>1</c:v>
                </c:pt>
                <c:pt idx="18244">
                  <c:v>1</c:v>
                </c:pt>
                <c:pt idx="18245">
                  <c:v>1</c:v>
                </c:pt>
                <c:pt idx="18246">
                  <c:v>1</c:v>
                </c:pt>
                <c:pt idx="18247">
                  <c:v>1</c:v>
                </c:pt>
                <c:pt idx="18248">
                  <c:v>1</c:v>
                </c:pt>
                <c:pt idx="18249">
                  <c:v>1</c:v>
                </c:pt>
                <c:pt idx="18250">
                  <c:v>1</c:v>
                </c:pt>
                <c:pt idx="18251">
                  <c:v>1</c:v>
                </c:pt>
                <c:pt idx="18252">
                  <c:v>1</c:v>
                </c:pt>
                <c:pt idx="18253">
                  <c:v>1</c:v>
                </c:pt>
                <c:pt idx="18254">
                  <c:v>1</c:v>
                </c:pt>
                <c:pt idx="18255">
                  <c:v>1</c:v>
                </c:pt>
                <c:pt idx="18256">
                  <c:v>1</c:v>
                </c:pt>
                <c:pt idx="18257">
                  <c:v>1</c:v>
                </c:pt>
                <c:pt idx="18258">
                  <c:v>1</c:v>
                </c:pt>
                <c:pt idx="18259">
                  <c:v>0.5</c:v>
                </c:pt>
                <c:pt idx="18260">
                  <c:v>1</c:v>
                </c:pt>
                <c:pt idx="18261">
                  <c:v>1</c:v>
                </c:pt>
                <c:pt idx="18262">
                  <c:v>1</c:v>
                </c:pt>
                <c:pt idx="18263">
                  <c:v>1</c:v>
                </c:pt>
                <c:pt idx="18264">
                  <c:v>1</c:v>
                </c:pt>
                <c:pt idx="18265">
                  <c:v>1</c:v>
                </c:pt>
                <c:pt idx="18266">
                  <c:v>1</c:v>
                </c:pt>
                <c:pt idx="18267">
                  <c:v>1</c:v>
                </c:pt>
                <c:pt idx="18268">
                  <c:v>1</c:v>
                </c:pt>
                <c:pt idx="18269">
                  <c:v>1</c:v>
                </c:pt>
                <c:pt idx="18270">
                  <c:v>1</c:v>
                </c:pt>
                <c:pt idx="18271">
                  <c:v>1</c:v>
                </c:pt>
                <c:pt idx="18272">
                  <c:v>1</c:v>
                </c:pt>
                <c:pt idx="18273">
                  <c:v>1</c:v>
                </c:pt>
                <c:pt idx="18274">
                  <c:v>1</c:v>
                </c:pt>
                <c:pt idx="18275">
                  <c:v>1</c:v>
                </c:pt>
                <c:pt idx="18276">
                  <c:v>1</c:v>
                </c:pt>
                <c:pt idx="18277">
                  <c:v>1</c:v>
                </c:pt>
                <c:pt idx="18278">
                  <c:v>1</c:v>
                </c:pt>
                <c:pt idx="18279">
                  <c:v>1</c:v>
                </c:pt>
                <c:pt idx="18280">
                  <c:v>1</c:v>
                </c:pt>
                <c:pt idx="18281">
                  <c:v>1</c:v>
                </c:pt>
                <c:pt idx="18282">
                  <c:v>1</c:v>
                </c:pt>
                <c:pt idx="18283">
                  <c:v>1</c:v>
                </c:pt>
                <c:pt idx="18284">
                  <c:v>1</c:v>
                </c:pt>
                <c:pt idx="18285">
                  <c:v>1</c:v>
                </c:pt>
                <c:pt idx="18286">
                  <c:v>1</c:v>
                </c:pt>
                <c:pt idx="18287">
                  <c:v>1</c:v>
                </c:pt>
                <c:pt idx="18288">
                  <c:v>1</c:v>
                </c:pt>
                <c:pt idx="18289">
                  <c:v>1</c:v>
                </c:pt>
                <c:pt idx="18290">
                  <c:v>1</c:v>
                </c:pt>
                <c:pt idx="18291">
                  <c:v>1</c:v>
                </c:pt>
                <c:pt idx="18292">
                  <c:v>1</c:v>
                </c:pt>
                <c:pt idx="18293">
                  <c:v>1</c:v>
                </c:pt>
                <c:pt idx="18294">
                  <c:v>1</c:v>
                </c:pt>
                <c:pt idx="18295">
                  <c:v>1</c:v>
                </c:pt>
                <c:pt idx="18296">
                  <c:v>1</c:v>
                </c:pt>
                <c:pt idx="18297">
                  <c:v>1</c:v>
                </c:pt>
                <c:pt idx="18298">
                  <c:v>1</c:v>
                </c:pt>
                <c:pt idx="18299">
                  <c:v>1</c:v>
                </c:pt>
                <c:pt idx="18300">
                  <c:v>1</c:v>
                </c:pt>
                <c:pt idx="18301">
                  <c:v>1</c:v>
                </c:pt>
                <c:pt idx="18302">
                  <c:v>1</c:v>
                </c:pt>
                <c:pt idx="18303">
                  <c:v>1</c:v>
                </c:pt>
                <c:pt idx="18304">
                  <c:v>1</c:v>
                </c:pt>
                <c:pt idx="18305">
                  <c:v>1</c:v>
                </c:pt>
                <c:pt idx="18306">
                  <c:v>1</c:v>
                </c:pt>
                <c:pt idx="18307">
                  <c:v>1</c:v>
                </c:pt>
                <c:pt idx="18308">
                  <c:v>1</c:v>
                </c:pt>
                <c:pt idx="18309">
                  <c:v>1</c:v>
                </c:pt>
                <c:pt idx="18310">
                  <c:v>1</c:v>
                </c:pt>
                <c:pt idx="18311">
                  <c:v>1</c:v>
                </c:pt>
                <c:pt idx="18312">
                  <c:v>1</c:v>
                </c:pt>
                <c:pt idx="18313">
                  <c:v>1</c:v>
                </c:pt>
                <c:pt idx="18314">
                  <c:v>1</c:v>
                </c:pt>
                <c:pt idx="18315">
                  <c:v>1</c:v>
                </c:pt>
                <c:pt idx="18316">
                  <c:v>1</c:v>
                </c:pt>
                <c:pt idx="18317">
                  <c:v>1</c:v>
                </c:pt>
                <c:pt idx="18318">
                  <c:v>1</c:v>
                </c:pt>
                <c:pt idx="18319">
                  <c:v>1</c:v>
                </c:pt>
                <c:pt idx="18320">
                  <c:v>0.25</c:v>
                </c:pt>
                <c:pt idx="18321">
                  <c:v>1</c:v>
                </c:pt>
                <c:pt idx="18322">
                  <c:v>1</c:v>
                </c:pt>
                <c:pt idx="18323">
                  <c:v>1</c:v>
                </c:pt>
                <c:pt idx="18324">
                  <c:v>1</c:v>
                </c:pt>
                <c:pt idx="18325">
                  <c:v>1</c:v>
                </c:pt>
                <c:pt idx="18326">
                  <c:v>1</c:v>
                </c:pt>
                <c:pt idx="18327">
                  <c:v>1</c:v>
                </c:pt>
                <c:pt idx="18328">
                  <c:v>1</c:v>
                </c:pt>
                <c:pt idx="18329">
                  <c:v>1</c:v>
                </c:pt>
                <c:pt idx="18330">
                  <c:v>1</c:v>
                </c:pt>
                <c:pt idx="18331">
                  <c:v>1</c:v>
                </c:pt>
                <c:pt idx="18332">
                  <c:v>1</c:v>
                </c:pt>
                <c:pt idx="18333">
                  <c:v>1</c:v>
                </c:pt>
                <c:pt idx="18334">
                  <c:v>1</c:v>
                </c:pt>
                <c:pt idx="18335">
                  <c:v>1</c:v>
                </c:pt>
                <c:pt idx="18336">
                  <c:v>1</c:v>
                </c:pt>
                <c:pt idx="18337">
                  <c:v>1</c:v>
                </c:pt>
                <c:pt idx="18338">
                  <c:v>1</c:v>
                </c:pt>
                <c:pt idx="18339">
                  <c:v>1</c:v>
                </c:pt>
                <c:pt idx="18340">
                  <c:v>1</c:v>
                </c:pt>
                <c:pt idx="18341">
                  <c:v>1</c:v>
                </c:pt>
                <c:pt idx="18342">
                  <c:v>1</c:v>
                </c:pt>
                <c:pt idx="18343">
                  <c:v>1</c:v>
                </c:pt>
                <c:pt idx="18344">
                  <c:v>1</c:v>
                </c:pt>
                <c:pt idx="18345">
                  <c:v>1</c:v>
                </c:pt>
                <c:pt idx="18346">
                  <c:v>1</c:v>
                </c:pt>
                <c:pt idx="18347">
                  <c:v>1</c:v>
                </c:pt>
                <c:pt idx="18348">
                  <c:v>1</c:v>
                </c:pt>
                <c:pt idx="18349">
                  <c:v>1</c:v>
                </c:pt>
                <c:pt idx="18350">
                  <c:v>1</c:v>
                </c:pt>
                <c:pt idx="18351">
                  <c:v>1</c:v>
                </c:pt>
                <c:pt idx="18352">
                  <c:v>1</c:v>
                </c:pt>
                <c:pt idx="18353">
                  <c:v>1</c:v>
                </c:pt>
                <c:pt idx="18354">
                  <c:v>1</c:v>
                </c:pt>
                <c:pt idx="18355">
                  <c:v>1</c:v>
                </c:pt>
                <c:pt idx="18356">
                  <c:v>1</c:v>
                </c:pt>
                <c:pt idx="18357">
                  <c:v>1</c:v>
                </c:pt>
                <c:pt idx="18358">
                  <c:v>1</c:v>
                </c:pt>
                <c:pt idx="18359">
                  <c:v>1</c:v>
                </c:pt>
                <c:pt idx="18360">
                  <c:v>1</c:v>
                </c:pt>
                <c:pt idx="18361">
                  <c:v>1</c:v>
                </c:pt>
                <c:pt idx="18362">
                  <c:v>1</c:v>
                </c:pt>
                <c:pt idx="18363">
                  <c:v>1</c:v>
                </c:pt>
                <c:pt idx="18364">
                  <c:v>1</c:v>
                </c:pt>
                <c:pt idx="18365">
                  <c:v>1</c:v>
                </c:pt>
                <c:pt idx="18366">
                  <c:v>1</c:v>
                </c:pt>
                <c:pt idx="18367">
                  <c:v>1</c:v>
                </c:pt>
                <c:pt idx="18368">
                  <c:v>1</c:v>
                </c:pt>
                <c:pt idx="18369">
                  <c:v>1</c:v>
                </c:pt>
                <c:pt idx="18370">
                  <c:v>1</c:v>
                </c:pt>
                <c:pt idx="18371">
                  <c:v>1</c:v>
                </c:pt>
                <c:pt idx="18372">
                  <c:v>1</c:v>
                </c:pt>
                <c:pt idx="18373">
                  <c:v>1</c:v>
                </c:pt>
                <c:pt idx="18374">
                  <c:v>1</c:v>
                </c:pt>
                <c:pt idx="18375">
                  <c:v>1</c:v>
                </c:pt>
                <c:pt idx="18376">
                  <c:v>1</c:v>
                </c:pt>
                <c:pt idx="18377">
                  <c:v>1</c:v>
                </c:pt>
                <c:pt idx="18378">
                  <c:v>1</c:v>
                </c:pt>
                <c:pt idx="18379">
                  <c:v>1</c:v>
                </c:pt>
                <c:pt idx="18380">
                  <c:v>1</c:v>
                </c:pt>
                <c:pt idx="18381">
                  <c:v>1</c:v>
                </c:pt>
                <c:pt idx="18382">
                  <c:v>1</c:v>
                </c:pt>
                <c:pt idx="18383">
                  <c:v>1</c:v>
                </c:pt>
                <c:pt idx="18384">
                  <c:v>1</c:v>
                </c:pt>
                <c:pt idx="18385">
                  <c:v>1</c:v>
                </c:pt>
                <c:pt idx="18386">
                  <c:v>1</c:v>
                </c:pt>
                <c:pt idx="18387">
                  <c:v>1</c:v>
                </c:pt>
                <c:pt idx="18388">
                  <c:v>1</c:v>
                </c:pt>
                <c:pt idx="18389">
                  <c:v>1</c:v>
                </c:pt>
                <c:pt idx="18390">
                  <c:v>1</c:v>
                </c:pt>
                <c:pt idx="18391">
                  <c:v>1</c:v>
                </c:pt>
                <c:pt idx="18392">
                  <c:v>1</c:v>
                </c:pt>
                <c:pt idx="18393">
                  <c:v>0.25</c:v>
                </c:pt>
                <c:pt idx="18394">
                  <c:v>1</c:v>
                </c:pt>
                <c:pt idx="18395">
                  <c:v>1</c:v>
                </c:pt>
                <c:pt idx="18396">
                  <c:v>1</c:v>
                </c:pt>
                <c:pt idx="18397">
                  <c:v>1</c:v>
                </c:pt>
                <c:pt idx="18398">
                  <c:v>1</c:v>
                </c:pt>
                <c:pt idx="18399">
                  <c:v>1</c:v>
                </c:pt>
                <c:pt idx="18400">
                  <c:v>1</c:v>
                </c:pt>
                <c:pt idx="18401">
                  <c:v>1</c:v>
                </c:pt>
                <c:pt idx="18402">
                  <c:v>1</c:v>
                </c:pt>
                <c:pt idx="18403">
                  <c:v>1</c:v>
                </c:pt>
                <c:pt idx="18404">
                  <c:v>1</c:v>
                </c:pt>
                <c:pt idx="18405">
                  <c:v>1</c:v>
                </c:pt>
                <c:pt idx="18406">
                  <c:v>1</c:v>
                </c:pt>
                <c:pt idx="18407">
                  <c:v>1</c:v>
                </c:pt>
                <c:pt idx="18408">
                  <c:v>1</c:v>
                </c:pt>
                <c:pt idx="18409">
                  <c:v>1</c:v>
                </c:pt>
                <c:pt idx="18410">
                  <c:v>1</c:v>
                </c:pt>
                <c:pt idx="18411">
                  <c:v>1</c:v>
                </c:pt>
                <c:pt idx="18412">
                  <c:v>1</c:v>
                </c:pt>
                <c:pt idx="18413">
                  <c:v>1</c:v>
                </c:pt>
                <c:pt idx="18414">
                  <c:v>1</c:v>
                </c:pt>
                <c:pt idx="18415">
                  <c:v>1</c:v>
                </c:pt>
                <c:pt idx="18416">
                  <c:v>1</c:v>
                </c:pt>
                <c:pt idx="18417">
                  <c:v>1</c:v>
                </c:pt>
                <c:pt idx="18418">
                  <c:v>1</c:v>
                </c:pt>
                <c:pt idx="18419">
                  <c:v>1</c:v>
                </c:pt>
                <c:pt idx="18420">
                  <c:v>1</c:v>
                </c:pt>
                <c:pt idx="18421">
                  <c:v>1</c:v>
                </c:pt>
                <c:pt idx="18422">
                  <c:v>1</c:v>
                </c:pt>
                <c:pt idx="18423">
                  <c:v>1</c:v>
                </c:pt>
                <c:pt idx="18424">
                  <c:v>1</c:v>
                </c:pt>
                <c:pt idx="18425">
                  <c:v>0.25</c:v>
                </c:pt>
                <c:pt idx="18426">
                  <c:v>1</c:v>
                </c:pt>
                <c:pt idx="18427">
                  <c:v>1</c:v>
                </c:pt>
                <c:pt idx="18428">
                  <c:v>0.75</c:v>
                </c:pt>
                <c:pt idx="18429">
                  <c:v>1</c:v>
                </c:pt>
                <c:pt idx="18430">
                  <c:v>1</c:v>
                </c:pt>
                <c:pt idx="18431">
                  <c:v>1</c:v>
                </c:pt>
                <c:pt idx="18432">
                  <c:v>1</c:v>
                </c:pt>
                <c:pt idx="18433">
                  <c:v>1</c:v>
                </c:pt>
                <c:pt idx="18434">
                  <c:v>1</c:v>
                </c:pt>
                <c:pt idx="18435">
                  <c:v>1</c:v>
                </c:pt>
                <c:pt idx="18436">
                  <c:v>0.5</c:v>
                </c:pt>
                <c:pt idx="18437">
                  <c:v>1</c:v>
                </c:pt>
                <c:pt idx="18438">
                  <c:v>1</c:v>
                </c:pt>
                <c:pt idx="18439">
                  <c:v>1</c:v>
                </c:pt>
                <c:pt idx="18440">
                  <c:v>1</c:v>
                </c:pt>
                <c:pt idx="18441">
                  <c:v>1</c:v>
                </c:pt>
                <c:pt idx="18442">
                  <c:v>1</c:v>
                </c:pt>
                <c:pt idx="18443">
                  <c:v>1</c:v>
                </c:pt>
                <c:pt idx="18444">
                  <c:v>1</c:v>
                </c:pt>
                <c:pt idx="18445">
                  <c:v>1</c:v>
                </c:pt>
                <c:pt idx="18446">
                  <c:v>1</c:v>
                </c:pt>
                <c:pt idx="18447">
                  <c:v>1</c:v>
                </c:pt>
                <c:pt idx="18448">
                  <c:v>1</c:v>
                </c:pt>
                <c:pt idx="18449">
                  <c:v>1</c:v>
                </c:pt>
                <c:pt idx="18450">
                  <c:v>1</c:v>
                </c:pt>
                <c:pt idx="18451">
                  <c:v>1</c:v>
                </c:pt>
                <c:pt idx="18452">
                  <c:v>1</c:v>
                </c:pt>
                <c:pt idx="18453">
                  <c:v>1</c:v>
                </c:pt>
                <c:pt idx="18454">
                  <c:v>1</c:v>
                </c:pt>
                <c:pt idx="18455">
                  <c:v>1</c:v>
                </c:pt>
                <c:pt idx="18456">
                  <c:v>1</c:v>
                </c:pt>
                <c:pt idx="18457">
                  <c:v>1</c:v>
                </c:pt>
                <c:pt idx="18458">
                  <c:v>1</c:v>
                </c:pt>
                <c:pt idx="18459">
                  <c:v>1</c:v>
                </c:pt>
                <c:pt idx="18460">
                  <c:v>1</c:v>
                </c:pt>
                <c:pt idx="18461">
                  <c:v>1</c:v>
                </c:pt>
                <c:pt idx="18462">
                  <c:v>1</c:v>
                </c:pt>
                <c:pt idx="18463">
                  <c:v>1</c:v>
                </c:pt>
                <c:pt idx="18464">
                  <c:v>1</c:v>
                </c:pt>
                <c:pt idx="18465">
                  <c:v>1</c:v>
                </c:pt>
                <c:pt idx="18466">
                  <c:v>1</c:v>
                </c:pt>
                <c:pt idx="18467">
                  <c:v>1</c:v>
                </c:pt>
                <c:pt idx="18468">
                  <c:v>1</c:v>
                </c:pt>
                <c:pt idx="18469">
                  <c:v>1</c:v>
                </c:pt>
                <c:pt idx="18470">
                  <c:v>1</c:v>
                </c:pt>
                <c:pt idx="18471">
                  <c:v>1</c:v>
                </c:pt>
                <c:pt idx="18472">
                  <c:v>1</c:v>
                </c:pt>
                <c:pt idx="18473">
                  <c:v>1</c:v>
                </c:pt>
                <c:pt idx="18474">
                  <c:v>1</c:v>
                </c:pt>
                <c:pt idx="18475">
                  <c:v>1</c:v>
                </c:pt>
                <c:pt idx="18476">
                  <c:v>1</c:v>
                </c:pt>
                <c:pt idx="18477">
                  <c:v>1</c:v>
                </c:pt>
                <c:pt idx="18478">
                  <c:v>1</c:v>
                </c:pt>
                <c:pt idx="18479">
                  <c:v>1</c:v>
                </c:pt>
                <c:pt idx="18480">
                  <c:v>1</c:v>
                </c:pt>
                <c:pt idx="18481">
                  <c:v>1</c:v>
                </c:pt>
                <c:pt idx="18482">
                  <c:v>1</c:v>
                </c:pt>
                <c:pt idx="18483">
                  <c:v>1</c:v>
                </c:pt>
                <c:pt idx="18484">
                  <c:v>1</c:v>
                </c:pt>
                <c:pt idx="18485">
                  <c:v>1</c:v>
                </c:pt>
                <c:pt idx="18486">
                  <c:v>1</c:v>
                </c:pt>
                <c:pt idx="18487">
                  <c:v>1</c:v>
                </c:pt>
                <c:pt idx="18488">
                  <c:v>1</c:v>
                </c:pt>
                <c:pt idx="18489">
                  <c:v>1</c:v>
                </c:pt>
                <c:pt idx="18490">
                  <c:v>1</c:v>
                </c:pt>
                <c:pt idx="18491">
                  <c:v>1</c:v>
                </c:pt>
                <c:pt idx="18492">
                  <c:v>1</c:v>
                </c:pt>
                <c:pt idx="18493">
                  <c:v>1</c:v>
                </c:pt>
                <c:pt idx="18494">
                  <c:v>1</c:v>
                </c:pt>
                <c:pt idx="18495">
                  <c:v>1</c:v>
                </c:pt>
                <c:pt idx="18496">
                  <c:v>1</c:v>
                </c:pt>
                <c:pt idx="18497">
                  <c:v>1</c:v>
                </c:pt>
                <c:pt idx="18498">
                  <c:v>1</c:v>
                </c:pt>
                <c:pt idx="18499">
                  <c:v>1</c:v>
                </c:pt>
                <c:pt idx="18500">
                  <c:v>1</c:v>
                </c:pt>
                <c:pt idx="18501">
                  <c:v>1</c:v>
                </c:pt>
                <c:pt idx="18502">
                  <c:v>1</c:v>
                </c:pt>
                <c:pt idx="18503">
                  <c:v>1</c:v>
                </c:pt>
                <c:pt idx="18504">
                  <c:v>1</c:v>
                </c:pt>
                <c:pt idx="18505">
                  <c:v>1</c:v>
                </c:pt>
                <c:pt idx="18506">
                  <c:v>1</c:v>
                </c:pt>
                <c:pt idx="18507">
                  <c:v>1</c:v>
                </c:pt>
                <c:pt idx="18508">
                  <c:v>1</c:v>
                </c:pt>
                <c:pt idx="18509">
                  <c:v>1</c:v>
                </c:pt>
                <c:pt idx="18510">
                  <c:v>1</c:v>
                </c:pt>
                <c:pt idx="18511">
                  <c:v>1</c:v>
                </c:pt>
                <c:pt idx="18512">
                  <c:v>1</c:v>
                </c:pt>
                <c:pt idx="18513">
                  <c:v>1</c:v>
                </c:pt>
                <c:pt idx="18514">
                  <c:v>1</c:v>
                </c:pt>
                <c:pt idx="18515">
                  <c:v>1</c:v>
                </c:pt>
                <c:pt idx="18516">
                  <c:v>1</c:v>
                </c:pt>
                <c:pt idx="18517">
                  <c:v>1</c:v>
                </c:pt>
                <c:pt idx="18518">
                  <c:v>1</c:v>
                </c:pt>
                <c:pt idx="18519">
                  <c:v>1</c:v>
                </c:pt>
                <c:pt idx="18520">
                  <c:v>1</c:v>
                </c:pt>
                <c:pt idx="18521">
                  <c:v>1</c:v>
                </c:pt>
                <c:pt idx="18522">
                  <c:v>0.75</c:v>
                </c:pt>
                <c:pt idx="18523">
                  <c:v>1</c:v>
                </c:pt>
                <c:pt idx="18524">
                  <c:v>1</c:v>
                </c:pt>
                <c:pt idx="18525">
                  <c:v>1</c:v>
                </c:pt>
                <c:pt idx="18526">
                  <c:v>1</c:v>
                </c:pt>
                <c:pt idx="18527">
                  <c:v>1</c:v>
                </c:pt>
                <c:pt idx="18528">
                  <c:v>1</c:v>
                </c:pt>
                <c:pt idx="18529">
                  <c:v>1</c:v>
                </c:pt>
                <c:pt idx="18530">
                  <c:v>1</c:v>
                </c:pt>
                <c:pt idx="18531">
                  <c:v>1</c:v>
                </c:pt>
                <c:pt idx="18532">
                  <c:v>1</c:v>
                </c:pt>
                <c:pt idx="18533">
                  <c:v>1</c:v>
                </c:pt>
                <c:pt idx="18534">
                  <c:v>1</c:v>
                </c:pt>
                <c:pt idx="18535">
                  <c:v>1</c:v>
                </c:pt>
                <c:pt idx="18536">
                  <c:v>1</c:v>
                </c:pt>
                <c:pt idx="18537">
                  <c:v>1</c:v>
                </c:pt>
                <c:pt idx="18538">
                  <c:v>1</c:v>
                </c:pt>
                <c:pt idx="18539">
                  <c:v>1</c:v>
                </c:pt>
                <c:pt idx="18540">
                  <c:v>1</c:v>
                </c:pt>
                <c:pt idx="18541">
                  <c:v>1</c:v>
                </c:pt>
                <c:pt idx="18542">
                  <c:v>1</c:v>
                </c:pt>
                <c:pt idx="18543">
                  <c:v>1</c:v>
                </c:pt>
                <c:pt idx="18544">
                  <c:v>1</c:v>
                </c:pt>
                <c:pt idx="18545">
                  <c:v>1</c:v>
                </c:pt>
                <c:pt idx="18546">
                  <c:v>1</c:v>
                </c:pt>
                <c:pt idx="18547">
                  <c:v>1</c:v>
                </c:pt>
                <c:pt idx="18548">
                  <c:v>1</c:v>
                </c:pt>
                <c:pt idx="18549">
                  <c:v>1</c:v>
                </c:pt>
                <c:pt idx="18550">
                  <c:v>1</c:v>
                </c:pt>
                <c:pt idx="18551">
                  <c:v>1</c:v>
                </c:pt>
                <c:pt idx="18552">
                  <c:v>1</c:v>
                </c:pt>
                <c:pt idx="18553">
                  <c:v>1</c:v>
                </c:pt>
                <c:pt idx="18554">
                  <c:v>1</c:v>
                </c:pt>
                <c:pt idx="18555">
                  <c:v>1</c:v>
                </c:pt>
                <c:pt idx="18556">
                  <c:v>1</c:v>
                </c:pt>
                <c:pt idx="18557">
                  <c:v>1</c:v>
                </c:pt>
                <c:pt idx="18558">
                  <c:v>1</c:v>
                </c:pt>
                <c:pt idx="18559">
                  <c:v>1</c:v>
                </c:pt>
                <c:pt idx="18560">
                  <c:v>1</c:v>
                </c:pt>
                <c:pt idx="18561">
                  <c:v>1</c:v>
                </c:pt>
                <c:pt idx="18562">
                  <c:v>1</c:v>
                </c:pt>
                <c:pt idx="18563">
                  <c:v>1</c:v>
                </c:pt>
                <c:pt idx="18564">
                  <c:v>1</c:v>
                </c:pt>
                <c:pt idx="18565">
                  <c:v>1</c:v>
                </c:pt>
                <c:pt idx="18566">
                  <c:v>1</c:v>
                </c:pt>
                <c:pt idx="18567">
                  <c:v>1</c:v>
                </c:pt>
                <c:pt idx="18568">
                  <c:v>1</c:v>
                </c:pt>
                <c:pt idx="18569">
                  <c:v>1</c:v>
                </c:pt>
                <c:pt idx="18570">
                  <c:v>1</c:v>
                </c:pt>
                <c:pt idx="18571">
                  <c:v>1</c:v>
                </c:pt>
                <c:pt idx="18572">
                  <c:v>1</c:v>
                </c:pt>
                <c:pt idx="18573">
                  <c:v>1</c:v>
                </c:pt>
                <c:pt idx="18574">
                  <c:v>1</c:v>
                </c:pt>
                <c:pt idx="18575">
                  <c:v>1</c:v>
                </c:pt>
                <c:pt idx="18576">
                  <c:v>1</c:v>
                </c:pt>
                <c:pt idx="18577">
                  <c:v>1</c:v>
                </c:pt>
                <c:pt idx="18578">
                  <c:v>1</c:v>
                </c:pt>
                <c:pt idx="18579">
                  <c:v>1</c:v>
                </c:pt>
                <c:pt idx="18580">
                  <c:v>1</c:v>
                </c:pt>
                <c:pt idx="18581">
                  <c:v>1</c:v>
                </c:pt>
                <c:pt idx="18582">
                  <c:v>1</c:v>
                </c:pt>
                <c:pt idx="18583">
                  <c:v>0.25</c:v>
                </c:pt>
                <c:pt idx="18584">
                  <c:v>1</c:v>
                </c:pt>
                <c:pt idx="18585">
                  <c:v>1</c:v>
                </c:pt>
                <c:pt idx="18586">
                  <c:v>1</c:v>
                </c:pt>
                <c:pt idx="18587">
                  <c:v>1</c:v>
                </c:pt>
                <c:pt idx="18588">
                  <c:v>1</c:v>
                </c:pt>
                <c:pt idx="18589">
                  <c:v>1</c:v>
                </c:pt>
                <c:pt idx="18590">
                  <c:v>1</c:v>
                </c:pt>
                <c:pt idx="18591">
                  <c:v>1</c:v>
                </c:pt>
                <c:pt idx="18592">
                  <c:v>1</c:v>
                </c:pt>
                <c:pt idx="18593">
                  <c:v>0.75</c:v>
                </c:pt>
                <c:pt idx="18594">
                  <c:v>1</c:v>
                </c:pt>
                <c:pt idx="18595">
                  <c:v>1</c:v>
                </c:pt>
                <c:pt idx="18596">
                  <c:v>1</c:v>
                </c:pt>
                <c:pt idx="18597">
                  <c:v>1</c:v>
                </c:pt>
                <c:pt idx="18598">
                  <c:v>1</c:v>
                </c:pt>
                <c:pt idx="18599">
                  <c:v>1</c:v>
                </c:pt>
                <c:pt idx="18600">
                  <c:v>1</c:v>
                </c:pt>
                <c:pt idx="18601">
                  <c:v>1</c:v>
                </c:pt>
                <c:pt idx="18602">
                  <c:v>1</c:v>
                </c:pt>
                <c:pt idx="18603">
                  <c:v>1</c:v>
                </c:pt>
                <c:pt idx="18604">
                  <c:v>1</c:v>
                </c:pt>
                <c:pt idx="18605">
                  <c:v>1</c:v>
                </c:pt>
                <c:pt idx="18606">
                  <c:v>1</c:v>
                </c:pt>
                <c:pt idx="18607">
                  <c:v>1</c:v>
                </c:pt>
                <c:pt idx="18608">
                  <c:v>1</c:v>
                </c:pt>
                <c:pt idx="18609">
                  <c:v>1</c:v>
                </c:pt>
                <c:pt idx="18610">
                  <c:v>1</c:v>
                </c:pt>
                <c:pt idx="18611">
                  <c:v>1</c:v>
                </c:pt>
                <c:pt idx="18612">
                  <c:v>1</c:v>
                </c:pt>
                <c:pt idx="18613">
                  <c:v>1</c:v>
                </c:pt>
                <c:pt idx="18614">
                  <c:v>1</c:v>
                </c:pt>
                <c:pt idx="18615">
                  <c:v>1</c:v>
                </c:pt>
                <c:pt idx="18616">
                  <c:v>1</c:v>
                </c:pt>
                <c:pt idx="18617">
                  <c:v>1</c:v>
                </c:pt>
                <c:pt idx="18618">
                  <c:v>1</c:v>
                </c:pt>
                <c:pt idx="18619">
                  <c:v>1</c:v>
                </c:pt>
                <c:pt idx="18620">
                  <c:v>1</c:v>
                </c:pt>
                <c:pt idx="18621">
                  <c:v>1</c:v>
                </c:pt>
                <c:pt idx="18622">
                  <c:v>1</c:v>
                </c:pt>
                <c:pt idx="18623">
                  <c:v>1</c:v>
                </c:pt>
                <c:pt idx="18624">
                  <c:v>1</c:v>
                </c:pt>
                <c:pt idx="18625">
                  <c:v>1</c:v>
                </c:pt>
                <c:pt idx="18626">
                  <c:v>1</c:v>
                </c:pt>
                <c:pt idx="18627">
                  <c:v>1</c:v>
                </c:pt>
                <c:pt idx="18628">
                  <c:v>1</c:v>
                </c:pt>
                <c:pt idx="18629">
                  <c:v>1</c:v>
                </c:pt>
                <c:pt idx="18630">
                  <c:v>1</c:v>
                </c:pt>
                <c:pt idx="18631">
                  <c:v>1</c:v>
                </c:pt>
                <c:pt idx="18632">
                  <c:v>1</c:v>
                </c:pt>
                <c:pt idx="18633">
                  <c:v>1</c:v>
                </c:pt>
                <c:pt idx="18634">
                  <c:v>1</c:v>
                </c:pt>
                <c:pt idx="18635">
                  <c:v>1</c:v>
                </c:pt>
                <c:pt idx="18636">
                  <c:v>1</c:v>
                </c:pt>
                <c:pt idx="18637">
                  <c:v>1</c:v>
                </c:pt>
                <c:pt idx="18638">
                  <c:v>1</c:v>
                </c:pt>
                <c:pt idx="18639">
                  <c:v>1</c:v>
                </c:pt>
                <c:pt idx="18640">
                  <c:v>1</c:v>
                </c:pt>
                <c:pt idx="18641">
                  <c:v>1</c:v>
                </c:pt>
                <c:pt idx="18642">
                  <c:v>1</c:v>
                </c:pt>
                <c:pt idx="18643">
                  <c:v>1</c:v>
                </c:pt>
                <c:pt idx="18644">
                  <c:v>1</c:v>
                </c:pt>
                <c:pt idx="18645">
                  <c:v>1</c:v>
                </c:pt>
                <c:pt idx="18646">
                  <c:v>1</c:v>
                </c:pt>
                <c:pt idx="18647">
                  <c:v>1</c:v>
                </c:pt>
                <c:pt idx="18648">
                  <c:v>1</c:v>
                </c:pt>
                <c:pt idx="18649">
                  <c:v>1</c:v>
                </c:pt>
                <c:pt idx="18650">
                  <c:v>1</c:v>
                </c:pt>
                <c:pt idx="18651">
                  <c:v>1</c:v>
                </c:pt>
                <c:pt idx="18652">
                  <c:v>1</c:v>
                </c:pt>
                <c:pt idx="18653">
                  <c:v>1</c:v>
                </c:pt>
                <c:pt idx="18654">
                  <c:v>1</c:v>
                </c:pt>
                <c:pt idx="18655">
                  <c:v>1</c:v>
                </c:pt>
                <c:pt idx="18656">
                  <c:v>1</c:v>
                </c:pt>
                <c:pt idx="18657">
                  <c:v>1</c:v>
                </c:pt>
                <c:pt idx="18658">
                  <c:v>1</c:v>
                </c:pt>
                <c:pt idx="18659">
                  <c:v>1</c:v>
                </c:pt>
                <c:pt idx="18660">
                  <c:v>1</c:v>
                </c:pt>
                <c:pt idx="18661">
                  <c:v>1</c:v>
                </c:pt>
                <c:pt idx="18662">
                  <c:v>1</c:v>
                </c:pt>
                <c:pt idx="18663">
                  <c:v>1</c:v>
                </c:pt>
                <c:pt idx="18664">
                  <c:v>1</c:v>
                </c:pt>
                <c:pt idx="18665">
                  <c:v>1</c:v>
                </c:pt>
                <c:pt idx="18666">
                  <c:v>1</c:v>
                </c:pt>
                <c:pt idx="18667">
                  <c:v>1</c:v>
                </c:pt>
                <c:pt idx="18668">
                  <c:v>1</c:v>
                </c:pt>
                <c:pt idx="18669">
                  <c:v>1</c:v>
                </c:pt>
                <c:pt idx="18670">
                  <c:v>1</c:v>
                </c:pt>
                <c:pt idx="18671">
                  <c:v>1</c:v>
                </c:pt>
                <c:pt idx="18672">
                  <c:v>0.75</c:v>
                </c:pt>
                <c:pt idx="18673">
                  <c:v>1</c:v>
                </c:pt>
                <c:pt idx="18674">
                  <c:v>1</c:v>
                </c:pt>
                <c:pt idx="18675">
                  <c:v>1</c:v>
                </c:pt>
                <c:pt idx="18676">
                  <c:v>1</c:v>
                </c:pt>
                <c:pt idx="18677">
                  <c:v>1</c:v>
                </c:pt>
                <c:pt idx="18678">
                  <c:v>1</c:v>
                </c:pt>
                <c:pt idx="18679">
                  <c:v>1</c:v>
                </c:pt>
                <c:pt idx="18680">
                  <c:v>1</c:v>
                </c:pt>
                <c:pt idx="18681">
                  <c:v>1</c:v>
                </c:pt>
                <c:pt idx="18682">
                  <c:v>1</c:v>
                </c:pt>
                <c:pt idx="18683">
                  <c:v>1</c:v>
                </c:pt>
                <c:pt idx="18684">
                  <c:v>1</c:v>
                </c:pt>
                <c:pt idx="18685">
                  <c:v>1</c:v>
                </c:pt>
                <c:pt idx="18686">
                  <c:v>1</c:v>
                </c:pt>
                <c:pt idx="18687">
                  <c:v>1</c:v>
                </c:pt>
                <c:pt idx="18688">
                  <c:v>1</c:v>
                </c:pt>
                <c:pt idx="18689">
                  <c:v>1</c:v>
                </c:pt>
                <c:pt idx="18690">
                  <c:v>1</c:v>
                </c:pt>
                <c:pt idx="18691">
                  <c:v>1</c:v>
                </c:pt>
                <c:pt idx="18692">
                  <c:v>1</c:v>
                </c:pt>
                <c:pt idx="18693">
                  <c:v>1</c:v>
                </c:pt>
                <c:pt idx="18694">
                  <c:v>1</c:v>
                </c:pt>
                <c:pt idx="18695">
                  <c:v>1</c:v>
                </c:pt>
                <c:pt idx="18696">
                  <c:v>1</c:v>
                </c:pt>
                <c:pt idx="18697">
                  <c:v>1</c:v>
                </c:pt>
                <c:pt idx="18698">
                  <c:v>1</c:v>
                </c:pt>
                <c:pt idx="18699">
                  <c:v>1</c:v>
                </c:pt>
                <c:pt idx="18700">
                  <c:v>1</c:v>
                </c:pt>
                <c:pt idx="18701">
                  <c:v>1</c:v>
                </c:pt>
                <c:pt idx="18702">
                  <c:v>1</c:v>
                </c:pt>
                <c:pt idx="18703">
                  <c:v>1</c:v>
                </c:pt>
                <c:pt idx="18704">
                  <c:v>1</c:v>
                </c:pt>
                <c:pt idx="18705">
                  <c:v>1</c:v>
                </c:pt>
                <c:pt idx="18706">
                  <c:v>1</c:v>
                </c:pt>
                <c:pt idx="18707">
                  <c:v>1</c:v>
                </c:pt>
                <c:pt idx="18708">
                  <c:v>1</c:v>
                </c:pt>
                <c:pt idx="18709">
                  <c:v>1</c:v>
                </c:pt>
                <c:pt idx="18710">
                  <c:v>1</c:v>
                </c:pt>
                <c:pt idx="18711">
                  <c:v>1</c:v>
                </c:pt>
                <c:pt idx="18712">
                  <c:v>1</c:v>
                </c:pt>
                <c:pt idx="18713">
                  <c:v>1</c:v>
                </c:pt>
                <c:pt idx="18714">
                  <c:v>1</c:v>
                </c:pt>
                <c:pt idx="18715">
                  <c:v>1</c:v>
                </c:pt>
                <c:pt idx="18716">
                  <c:v>1</c:v>
                </c:pt>
                <c:pt idx="18717">
                  <c:v>1</c:v>
                </c:pt>
                <c:pt idx="18718">
                  <c:v>1</c:v>
                </c:pt>
                <c:pt idx="18719">
                  <c:v>1</c:v>
                </c:pt>
                <c:pt idx="18720">
                  <c:v>1</c:v>
                </c:pt>
                <c:pt idx="18721">
                  <c:v>1</c:v>
                </c:pt>
                <c:pt idx="18722">
                  <c:v>1</c:v>
                </c:pt>
                <c:pt idx="18723">
                  <c:v>1</c:v>
                </c:pt>
                <c:pt idx="18724">
                  <c:v>1</c:v>
                </c:pt>
                <c:pt idx="18725">
                  <c:v>1</c:v>
                </c:pt>
                <c:pt idx="18726">
                  <c:v>1</c:v>
                </c:pt>
                <c:pt idx="18727">
                  <c:v>1</c:v>
                </c:pt>
                <c:pt idx="18728">
                  <c:v>1</c:v>
                </c:pt>
                <c:pt idx="18729">
                  <c:v>1</c:v>
                </c:pt>
                <c:pt idx="18730">
                  <c:v>1</c:v>
                </c:pt>
                <c:pt idx="18731">
                  <c:v>1</c:v>
                </c:pt>
                <c:pt idx="18732">
                  <c:v>1</c:v>
                </c:pt>
                <c:pt idx="18733">
                  <c:v>1</c:v>
                </c:pt>
                <c:pt idx="18734">
                  <c:v>1</c:v>
                </c:pt>
                <c:pt idx="18735">
                  <c:v>1</c:v>
                </c:pt>
                <c:pt idx="18736">
                  <c:v>1</c:v>
                </c:pt>
                <c:pt idx="18737">
                  <c:v>1</c:v>
                </c:pt>
                <c:pt idx="18738">
                  <c:v>1</c:v>
                </c:pt>
                <c:pt idx="18739">
                  <c:v>1</c:v>
                </c:pt>
                <c:pt idx="18740">
                  <c:v>1</c:v>
                </c:pt>
                <c:pt idx="18741">
                  <c:v>1</c:v>
                </c:pt>
                <c:pt idx="18742">
                  <c:v>1</c:v>
                </c:pt>
                <c:pt idx="18743">
                  <c:v>1</c:v>
                </c:pt>
                <c:pt idx="18744">
                  <c:v>1</c:v>
                </c:pt>
                <c:pt idx="18745">
                  <c:v>1</c:v>
                </c:pt>
                <c:pt idx="18746">
                  <c:v>1</c:v>
                </c:pt>
                <c:pt idx="18747">
                  <c:v>1</c:v>
                </c:pt>
                <c:pt idx="18748">
                  <c:v>1</c:v>
                </c:pt>
                <c:pt idx="18749">
                  <c:v>1</c:v>
                </c:pt>
                <c:pt idx="18750">
                  <c:v>1</c:v>
                </c:pt>
                <c:pt idx="18751">
                  <c:v>1</c:v>
                </c:pt>
                <c:pt idx="18752">
                  <c:v>1</c:v>
                </c:pt>
                <c:pt idx="18753">
                  <c:v>1</c:v>
                </c:pt>
                <c:pt idx="18754">
                  <c:v>1</c:v>
                </c:pt>
                <c:pt idx="18755">
                  <c:v>1</c:v>
                </c:pt>
                <c:pt idx="18756">
                  <c:v>1</c:v>
                </c:pt>
                <c:pt idx="18757">
                  <c:v>1</c:v>
                </c:pt>
                <c:pt idx="18758">
                  <c:v>1</c:v>
                </c:pt>
                <c:pt idx="18759">
                  <c:v>1</c:v>
                </c:pt>
                <c:pt idx="18760">
                  <c:v>1</c:v>
                </c:pt>
                <c:pt idx="18761">
                  <c:v>1</c:v>
                </c:pt>
                <c:pt idx="18762">
                  <c:v>1</c:v>
                </c:pt>
                <c:pt idx="18763">
                  <c:v>1</c:v>
                </c:pt>
                <c:pt idx="18764">
                  <c:v>1</c:v>
                </c:pt>
                <c:pt idx="18765">
                  <c:v>1</c:v>
                </c:pt>
                <c:pt idx="18766">
                  <c:v>1</c:v>
                </c:pt>
                <c:pt idx="18767">
                  <c:v>1</c:v>
                </c:pt>
                <c:pt idx="18768">
                  <c:v>1</c:v>
                </c:pt>
                <c:pt idx="18769">
                  <c:v>1</c:v>
                </c:pt>
                <c:pt idx="18770">
                  <c:v>1</c:v>
                </c:pt>
                <c:pt idx="18771">
                  <c:v>1</c:v>
                </c:pt>
                <c:pt idx="18772">
                  <c:v>1</c:v>
                </c:pt>
                <c:pt idx="18773">
                  <c:v>1</c:v>
                </c:pt>
                <c:pt idx="18774">
                  <c:v>1</c:v>
                </c:pt>
                <c:pt idx="18775">
                  <c:v>1</c:v>
                </c:pt>
                <c:pt idx="18776">
                  <c:v>1</c:v>
                </c:pt>
                <c:pt idx="18777">
                  <c:v>1</c:v>
                </c:pt>
                <c:pt idx="18778">
                  <c:v>1</c:v>
                </c:pt>
                <c:pt idx="18779">
                  <c:v>1</c:v>
                </c:pt>
                <c:pt idx="18780">
                  <c:v>1</c:v>
                </c:pt>
                <c:pt idx="18781">
                  <c:v>1</c:v>
                </c:pt>
                <c:pt idx="18782">
                  <c:v>1</c:v>
                </c:pt>
                <c:pt idx="18783">
                  <c:v>1</c:v>
                </c:pt>
                <c:pt idx="18784">
                  <c:v>1</c:v>
                </c:pt>
                <c:pt idx="18785">
                  <c:v>1</c:v>
                </c:pt>
                <c:pt idx="18786">
                  <c:v>1</c:v>
                </c:pt>
                <c:pt idx="18787">
                  <c:v>1</c:v>
                </c:pt>
                <c:pt idx="18788">
                  <c:v>1</c:v>
                </c:pt>
                <c:pt idx="18789">
                  <c:v>1</c:v>
                </c:pt>
                <c:pt idx="18790">
                  <c:v>1</c:v>
                </c:pt>
                <c:pt idx="18791">
                  <c:v>1</c:v>
                </c:pt>
                <c:pt idx="18792">
                  <c:v>1</c:v>
                </c:pt>
                <c:pt idx="18793">
                  <c:v>1</c:v>
                </c:pt>
                <c:pt idx="18794">
                  <c:v>1</c:v>
                </c:pt>
                <c:pt idx="18795">
                  <c:v>1</c:v>
                </c:pt>
                <c:pt idx="18796">
                  <c:v>1</c:v>
                </c:pt>
                <c:pt idx="18797">
                  <c:v>1</c:v>
                </c:pt>
                <c:pt idx="18798">
                  <c:v>1</c:v>
                </c:pt>
                <c:pt idx="18799">
                  <c:v>1</c:v>
                </c:pt>
                <c:pt idx="18800">
                  <c:v>1</c:v>
                </c:pt>
                <c:pt idx="18801">
                  <c:v>1</c:v>
                </c:pt>
                <c:pt idx="18802">
                  <c:v>1</c:v>
                </c:pt>
                <c:pt idx="18803">
                  <c:v>1</c:v>
                </c:pt>
                <c:pt idx="18804">
                  <c:v>1</c:v>
                </c:pt>
                <c:pt idx="18805">
                  <c:v>1</c:v>
                </c:pt>
                <c:pt idx="18806">
                  <c:v>1</c:v>
                </c:pt>
                <c:pt idx="18807">
                  <c:v>0.5</c:v>
                </c:pt>
                <c:pt idx="18808">
                  <c:v>1</c:v>
                </c:pt>
                <c:pt idx="18809">
                  <c:v>1</c:v>
                </c:pt>
                <c:pt idx="18810">
                  <c:v>1</c:v>
                </c:pt>
                <c:pt idx="18811">
                  <c:v>1</c:v>
                </c:pt>
                <c:pt idx="18812">
                  <c:v>1</c:v>
                </c:pt>
                <c:pt idx="18813">
                  <c:v>1</c:v>
                </c:pt>
                <c:pt idx="18814">
                  <c:v>0.5</c:v>
                </c:pt>
                <c:pt idx="18815">
                  <c:v>1</c:v>
                </c:pt>
                <c:pt idx="18816">
                  <c:v>1</c:v>
                </c:pt>
                <c:pt idx="18817">
                  <c:v>1</c:v>
                </c:pt>
                <c:pt idx="18818">
                  <c:v>1</c:v>
                </c:pt>
                <c:pt idx="18819">
                  <c:v>1</c:v>
                </c:pt>
                <c:pt idx="18820">
                  <c:v>1</c:v>
                </c:pt>
                <c:pt idx="18821">
                  <c:v>0.75</c:v>
                </c:pt>
                <c:pt idx="18822">
                  <c:v>1</c:v>
                </c:pt>
                <c:pt idx="18823">
                  <c:v>1</c:v>
                </c:pt>
                <c:pt idx="18824">
                  <c:v>1</c:v>
                </c:pt>
                <c:pt idx="18825">
                  <c:v>1</c:v>
                </c:pt>
                <c:pt idx="18826">
                  <c:v>1</c:v>
                </c:pt>
                <c:pt idx="18827">
                  <c:v>1</c:v>
                </c:pt>
                <c:pt idx="18828">
                  <c:v>1</c:v>
                </c:pt>
                <c:pt idx="18829">
                  <c:v>1</c:v>
                </c:pt>
                <c:pt idx="18830">
                  <c:v>1</c:v>
                </c:pt>
                <c:pt idx="18831">
                  <c:v>1</c:v>
                </c:pt>
                <c:pt idx="18832">
                  <c:v>1</c:v>
                </c:pt>
                <c:pt idx="18833">
                  <c:v>0.5</c:v>
                </c:pt>
                <c:pt idx="18834">
                  <c:v>1</c:v>
                </c:pt>
                <c:pt idx="18835">
                  <c:v>1</c:v>
                </c:pt>
                <c:pt idx="18836">
                  <c:v>1</c:v>
                </c:pt>
                <c:pt idx="18837">
                  <c:v>1</c:v>
                </c:pt>
                <c:pt idx="18838">
                  <c:v>1</c:v>
                </c:pt>
                <c:pt idx="18839">
                  <c:v>1</c:v>
                </c:pt>
                <c:pt idx="18840">
                  <c:v>1</c:v>
                </c:pt>
                <c:pt idx="18841">
                  <c:v>1</c:v>
                </c:pt>
                <c:pt idx="18842">
                  <c:v>1</c:v>
                </c:pt>
                <c:pt idx="18843">
                  <c:v>1</c:v>
                </c:pt>
                <c:pt idx="18844">
                  <c:v>1</c:v>
                </c:pt>
                <c:pt idx="18845">
                  <c:v>1</c:v>
                </c:pt>
                <c:pt idx="18846">
                  <c:v>1</c:v>
                </c:pt>
                <c:pt idx="18847">
                  <c:v>1</c:v>
                </c:pt>
                <c:pt idx="18848">
                  <c:v>1</c:v>
                </c:pt>
                <c:pt idx="18849">
                  <c:v>1</c:v>
                </c:pt>
                <c:pt idx="18850">
                  <c:v>1</c:v>
                </c:pt>
                <c:pt idx="18851">
                  <c:v>1</c:v>
                </c:pt>
                <c:pt idx="18852">
                  <c:v>1</c:v>
                </c:pt>
                <c:pt idx="18853">
                  <c:v>1</c:v>
                </c:pt>
                <c:pt idx="18854">
                  <c:v>1</c:v>
                </c:pt>
                <c:pt idx="18855">
                  <c:v>1</c:v>
                </c:pt>
                <c:pt idx="18856">
                  <c:v>1</c:v>
                </c:pt>
                <c:pt idx="18857">
                  <c:v>1</c:v>
                </c:pt>
                <c:pt idx="18858">
                  <c:v>1</c:v>
                </c:pt>
                <c:pt idx="18859">
                  <c:v>1</c:v>
                </c:pt>
                <c:pt idx="18860">
                  <c:v>1</c:v>
                </c:pt>
                <c:pt idx="18861">
                  <c:v>1</c:v>
                </c:pt>
                <c:pt idx="18862">
                  <c:v>1</c:v>
                </c:pt>
                <c:pt idx="18863">
                  <c:v>1</c:v>
                </c:pt>
                <c:pt idx="18864">
                  <c:v>1</c:v>
                </c:pt>
                <c:pt idx="18865">
                  <c:v>1</c:v>
                </c:pt>
                <c:pt idx="18866">
                  <c:v>1</c:v>
                </c:pt>
                <c:pt idx="18867">
                  <c:v>0.75</c:v>
                </c:pt>
                <c:pt idx="18868">
                  <c:v>1</c:v>
                </c:pt>
                <c:pt idx="18869">
                  <c:v>1</c:v>
                </c:pt>
                <c:pt idx="18870">
                  <c:v>1</c:v>
                </c:pt>
                <c:pt idx="18871">
                  <c:v>1</c:v>
                </c:pt>
                <c:pt idx="18872">
                  <c:v>1</c:v>
                </c:pt>
                <c:pt idx="18873">
                  <c:v>1</c:v>
                </c:pt>
                <c:pt idx="18874">
                  <c:v>1</c:v>
                </c:pt>
                <c:pt idx="18875">
                  <c:v>1</c:v>
                </c:pt>
                <c:pt idx="18876">
                  <c:v>1</c:v>
                </c:pt>
                <c:pt idx="18877">
                  <c:v>1</c:v>
                </c:pt>
                <c:pt idx="18878">
                  <c:v>1</c:v>
                </c:pt>
                <c:pt idx="18879">
                  <c:v>1</c:v>
                </c:pt>
                <c:pt idx="18880">
                  <c:v>1</c:v>
                </c:pt>
                <c:pt idx="18881">
                  <c:v>1</c:v>
                </c:pt>
                <c:pt idx="18882">
                  <c:v>1</c:v>
                </c:pt>
                <c:pt idx="18883">
                  <c:v>1</c:v>
                </c:pt>
                <c:pt idx="18884">
                  <c:v>1</c:v>
                </c:pt>
                <c:pt idx="18885">
                  <c:v>1</c:v>
                </c:pt>
                <c:pt idx="18886">
                  <c:v>1</c:v>
                </c:pt>
                <c:pt idx="18887">
                  <c:v>1</c:v>
                </c:pt>
                <c:pt idx="18888">
                  <c:v>1</c:v>
                </c:pt>
                <c:pt idx="18889">
                  <c:v>1</c:v>
                </c:pt>
                <c:pt idx="18890">
                  <c:v>1</c:v>
                </c:pt>
                <c:pt idx="18891">
                  <c:v>1</c:v>
                </c:pt>
                <c:pt idx="18892">
                  <c:v>1</c:v>
                </c:pt>
                <c:pt idx="18893">
                  <c:v>1</c:v>
                </c:pt>
                <c:pt idx="18894">
                  <c:v>1</c:v>
                </c:pt>
                <c:pt idx="18895">
                  <c:v>1</c:v>
                </c:pt>
                <c:pt idx="18896">
                  <c:v>1</c:v>
                </c:pt>
                <c:pt idx="18897">
                  <c:v>1</c:v>
                </c:pt>
                <c:pt idx="18898">
                  <c:v>1</c:v>
                </c:pt>
                <c:pt idx="18899">
                  <c:v>1</c:v>
                </c:pt>
                <c:pt idx="18900">
                  <c:v>1</c:v>
                </c:pt>
                <c:pt idx="18901">
                  <c:v>0.25</c:v>
                </c:pt>
                <c:pt idx="18902">
                  <c:v>1</c:v>
                </c:pt>
                <c:pt idx="18903">
                  <c:v>1</c:v>
                </c:pt>
                <c:pt idx="18904">
                  <c:v>1</c:v>
                </c:pt>
                <c:pt idx="18905">
                  <c:v>1</c:v>
                </c:pt>
                <c:pt idx="18906">
                  <c:v>1</c:v>
                </c:pt>
                <c:pt idx="18907">
                  <c:v>1</c:v>
                </c:pt>
                <c:pt idx="18908">
                  <c:v>1</c:v>
                </c:pt>
                <c:pt idx="18909">
                  <c:v>1</c:v>
                </c:pt>
                <c:pt idx="18910">
                  <c:v>1</c:v>
                </c:pt>
                <c:pt idx="18911">
                  <c:v>1</c:v>
                </c:pt>
                <c:pt idx="18912">
                  <c:v>1</c:v>
                </c:pt>
                <c:pt idx="18913">
                  <c:v>1</c:v>
                </c:pt>
                <c:pt idx="18914">
                  <c:v>1</c:v>
                </c:pt>
                <c:pt idx="18915">
                  <c:v>1</c:v>
                </c:pt>
                <c:pt idx="18916">
                  <c:v>1</c:v>
                </c:pt>
                <c:pt idx="18917">
                  <c:v>1</c:v>
                </c:pt>
                <c:pt idx="18918">
                  <c:v>1</c:v>
                </c:pt>
                <c:pt idx="18919">
                  <c:v>1</c:v>
                </c:pt>
                <c:pt idx="18920">
                  <c:v>1</c:v>
                </c:pt>
                <c:pt idx="18921">
                  <c:v>1</c:v>
                </c:pt>
                <c:pt idx="18922">
                  <c:v>1</c:v>
                </c:pt>
                <c:pt idx="18923">
                  <c:v>1</c:v>
                </c:pt>
                <c:pt idx="18924">
                  <c:v>1</c:v>
                </c:pt>
                <c:pt idx="18925">
                  <c:v>1</c:v>
                </c:pt>
                <c:pt idx="18926">
                  <c:v>1</c:v>
                </c:pt>
                <c:pt idx="18927">
                  <c:v>1</c:v>
                </c:pt>
                <c:pt idx="18928">
                  <c:v>1</c:v>
                </c:pt>
                <c:pt idx="18929">
                  <c:v>1</c:v>
                </c:pt>
                <c:pt idx="18930">
                  <c:v>1</c:v>
                </c:pt>
                <c:pt idx="18931">
                  <c:v>1</c:v>
                </c:pt>
                <c:pt idx="18932">
                  <c:v>1</c:v>
                </c:pt>
                <c:pt idx="18933">
                  <c:v>1</c:v>
                </c:pt>
                <c:pt idx="18934">
                  <c:v>1</c:v>
                </c:pt>
                <c:pt idx="18935">
                  <c:v>1</c:v>
                </c:pt>
                <c:pt idx="18936">
                  <c:v>1</c:v>
                </c:pt>
                <c:pt idx="18937">
                  <c:v>1</c:v>
                </c:pt>
                <c:pt idx="18938">
                  <c:v>1</c:v>
                </c:pt>
                <c:pt idx="18939">
                  <c:v>1</c:v>
                </c:pt>
                <c:pt idx="18940">
                  <c:v>1</c:v>
                </c:pt>
                <c:pt idx="18941">
                  <c:v>1</c:v>
                </c:pt>
                <c:pt idx="18942">
                  <c:v>1</c:v>
                </c:pt>
                <c:pt idx="18943">
                  <c:v>1</c:v>
                </c:pt>
                <c:pt idx="18944">
                  <c:v>1</c:v>
                </c:pt>
                <c:pt idx="18945">
                  <c:v>1</c:v>
                </c:pt>
                <c:pt idx="18946">
                  <c:v>1</c:v>
                </c:pt>
                <c:pt idx="18947">
                  <c:v>1</c:v>
                </c:pt>
                <c:pt idx="18948">
                  <c:v>1</c:v>
                </c:pt>
                <c:pt idx="18949">
                  <c:v>1</c:v>
                </c:pt>
                <c:pt idx="18950">
                  <c:v>1</c:v>
                </c:pt>
                <c:pt idx="18951">
                  <c:v>1</c:v>
                </c:pt>
                <c:pt idx="18952">
                  <c:v>1</c:v>
                </c:pt>
                <c:pt idx="18953">
                  <c:v>1</c:v>
                </c:pt>
                <c:pt idx="18954">
                  <c:v>1</c:v>
                </c:pt>
                <c:pt idx="18955">
                  <c:v>1</c:v>
                </c:pt>
                <c:pt idx="18956">
                  <c:v>1</c:v>
                </c:pt>
                <c:pt idx="18957">
                  <c:v>1</c:v>
                </c:pt>
                <c:pt idx="18958">
                  <c:v>1</c:v>
                </c:pt>
                <c:pt idx="18959">
                  <c:v>1</c:v>
                </c:pt>
                <c:pt idx="18960">
                  <c:v>1</c:v>
                </c:pt>
                <c:pt idx="18961">
                  <c:v>1</c:v>
                </c:pt>
                <c:pt idx="18962">
                  <c:v>1</c:v>
                </c:pt>
                <c:pt idx="18963">
                  <c:v>1</c:v>
                </c:pt>
                <c:pt idx="18964">
                  <c:v>1</c:v>
                </c:pt>
                <c:pt idx="18965">
                  <c:v>1</c:v>
                </c:pt>
                <c:pt idx="18966">
                  <c:v>1</c:v>
                </c:pt>
                <c:pt idx="18967">
                  <c:v>1</c:v>
                </c:pt>
                <c:pt idx="18968">
                  <c:v>1</c:v>
                </c:pt>
                <c:pt idx="18969">
                  <c:v>1</c:v>
                </c:pt>
                <c:pt idx="18970">
                  <c:v>1</c:v>
                </c:pt>
                <c:pt idx="18971">
                  <c:v>1</c:v>
                </c:pt>
                <c:pt idx="18972">
                  <c:v>1</c:v>
                </c:pt>
                <c:pt idx="18973">
                  <c:v>1</c:v>
                </c:pt>
                <c:pt idx="18974">
                  <c:v>1</c:v>
                </c:pt>
                <c:pt idx="18975">
                  <c:v>1</c:v>
                </c:pt>
                <c:pt idx="18976">
                  <c:v>1</c:v>
                </c:pt>
                <c:pt idx="18977">
                  <c:v>1</c:v>
                </c:pt>
                <c:pt idx="18978">
                  <c:v>1</c:v>
                </c:pt>
                <c:pt idx="18979">
                  <c:v>1</c:v>
                </c:pt>
                <c:pt idx="18980">
                  <c:v>1</c:v>
                </c:pt>
                <c:pt idx="18981">
                  <c:v>1</c:v>
                </c:pt>
                <c:pt idx="18982">
                  <c:v>1</c:v>
                </c:pt>
                <c:pt idx="18983">
                  <c:v>1</c:v>
                </c:pt>
                <c:pt idx="18984">
                  <c:v>1</c:v>
                </c:pt>
                <c:pt idx="18985">
                  <c:v>1</c:v>
                </c:pt>
                <c:pt idx="18986">
                  <c:v>1</c:v>
                </c:pt>
                <c:pt idx="18987">
                  <c:v>1</c:v>
                </c:pt>
                <c:pt idx="18988">
                  <c:v>1</c:v>
                </c:pt>
                <c:pt idx="18989">
                  <c:v>1</c:v>
                </c:pt>
                <c:pt idx="18990">
                  <c:v>1</c:v>
                </c:pt>
                <c:pt idx="18991">
                  <c:v>1</c:v>
                </c:pt>
                <c:pt idx="18992">
                  <c:v>1</c:v>
                </c:pt>
                <c:pt idx="18993">
                  <c:v>1</c:v>
                </c:pt>
                <c:pt idx="18994">
                  <c:v>1</c:v>
                </c:pt>
                <c:pt idx="18995">
                  <c:v>1</c:v>
                </c:pt>
                <c:pt idx="18996">
                  <c:v>1</c:v>
                </c:pt>
                <c:pt idx="18997">
                  <c:v>1</c:v>
                </c:pt>
                <c:pt idx="18998">
                  <c:v>1</c:v>
                </c:pt>
                <c:pt idx="18999">
                  <c:v>1</c:v>
                </c:pt>
                <c:pt idx="19000">
                  <c:v>0.75</c:v>
                </c:pt>
                <c:pt idx="19001">
                  <c:v>1</c:v>
                </c:pt>
                <c:pt idx="19002">
                  <c:v>1</c:v>
                </c:pt>
                <c:pt idx="19003">
                  <c:v>1</c:v>
                </c:pt>
                <c:pt idx="19004">
                  <c:v>1</c:v>
                </c:pt>
                <c:pt idx="19005">
                  <c:v>1</c:v>
                </c:pt>
                <c:pt idx="19006">
                  <c:v>1</c:v>
                </c:pt>
                <c:pt idx="19007">
                  <c:v>1</c:v>
                </c:pt>
                <c:pt idx="19008">
                  <c:v>1</c:v>
                </c:pt>
                <c:pt idx="19009">
                  <c:v>1</c:v>
                </c:pt>
                <c:pt idx="19010">
                  <c:v>1</c:v>
                </c:pt>
                <c:pt idx="19011">
                  <c:v>1</c:v>
                </c:pt>
                <c:pt idx="19012">
                  <c:v>1</c:v>
                </c:pt>
                <c:pt idx="19013">
                  <c:v>1</c:v>
                </c:pt>
                <c:pt idx="19014">
                  <c:v>1</c:v>
                </c:pt>
                <c:pt idx="19015">
                  <c:v>1</c:v>
                </c:pt>
                <c:pt idx="19016">
                  <c:v>1</c:v>
                </c:pt>
                <c:pt idx="19017">
                  <c:v>1</c:v>
                </c:pt>
                <c:pt idx="19018">
                  <c:v>1</c:v>
                </c:pt>
                <c:pt idx="19019">
                  <c:v>1</c:v>
                </c:pt>
                <c:pt idx="19020">
                  <c:v>1</c:v>
                </c:pt>
                <c:pt idx="19021">
                  <c:v>1</c:v>
                </c:pt>
                <c:pt idx="19022">
                  <c:v>1</c:v>
                </c:pt>
                <c:pt idx="19023">
                  <c:v>1</c:v>
                </c:pt>
                <c:pt idx="19024">
                  <c:v>1</c:v>
                </c:pt>
                <c:pt idx="19025">
                  <c:v>1</c:v>
                </c:pt>
                <c:pt idx="19026">
                  <c:v>1</c:v>
                </c:pt>
                <c:pt idx="19027">
                  <c:v>1</c:v>
                </c:pt>
                <c:pt idx="19028">
                  <c:v>1</c:v>
                </c:pt>
                <c:pt idx="19029">
                  <c:v>1</c:v>
                </c:pt>
                <c:pt idx="19030">
                  <c:v>1</c:v>
                </c:pt>
                <c:pt idx="19031">
                  <c:v>1</c:v>
                </c:pt>
                <c:pt idx="19032">
                  <c:v>1</c:v>
                </c:pt>
                <c:pt idx="19033">
                  <c:v>1</c:v>
                </c:pt>
                <c:pt idx="19034">
                  <c:v>1</c:v>
                </c:pt>
                <c:pt idx="19035">
                  <c:v>1</c:v>
                </c:pt>
                <c:pt idx="19036">
                  <c:v>1</c:v>
                </c:pt>
                <c:pt idx="19037">
                  <c:v>1</c:v>
                </c:pt>
                <c:pt idx="19038">
                  <c:v>1</c:v>
                </c:pt>
                <c:pt idx="19039">
                  <c:v>1</c:v>
                </c:pt>
                <c:pt idx="19040">
                  <c:v>1</c:v>
                </c:pt>
                <c:pt idx="19041">
                  <c:v>1</c:v>
                </c:pt>
                <c:pt idx="19042">
                  <c:v>1</c:v>
                </c:pt>
                <c:pt idx="19043">
                  <c:v>1</c:v>
                </c:pt>
                <c:pt idx="19044">
                  <c:v>1</c:v>
                </c:pt>
                <c:pt idx="19045">
                  <c:v>1</c:v>
                </c:pt>
                <c:pt idx="19046">
                  <c:v>1</c:v>
                </c:pt>
                <c:pt idx="19047">
                  <c:v>1</c:v>
                </c:pt>
                <c:pt idx="19048">
                  <c:v>1</c:v>
                </c:pt>
                <c:pt idx="19049">
                  <c:v>1</c:v>
                </c:pt>
                <c:pt idx="19050">
                  <c:v>1</c:v>
                </c:pt>
                <c:pt idx="19051">
                  <c:v>1</c:v>
                </c:pt>
                <c:pt idx="19052">
                  <c:v>0.75</c:v>
                </c:pt>
                <c:pt idx="19053">
                  <c:v>1</c:v>
                </c:pt>
                <c:pt idx="19054">
                  <c:v>1</c:v>
                </c:pt>
                <c:pt idx="19055">
                  <c:v>1</c:v>
                </c:pt>
                <c:pt idx="19056">
                  <c:v>1</c:v>
                </c:pt>
                <c:pt idx="19057">
                  <c:v>1</c:v>
                </c:pt>
                <c:pt idx="19058">
                  <c:v>1</c:v>
                </c:pt>
                <c:pt idx="19059">
                  <c:v>1</c:v>
                </c:pt>
                <c:pt idx="19060">
                  <c:v>1</c:v>
                </c:pt>
                <c:pt idx="19061">
                  <c:v>1</c:v>
                </c:pt>
                <c:pt idx="19062">
                  <c:v>1</c:v>
                </c:pt>
                <c:pt idx="19063">
                  <c:v>1</c:v>
                </c:pt>
                <c:pt idx="19064">
                  <c:v>1</c:v>
                </c:pt>
                <c:pt idx="19065">
                  <c:v>0.75</c:v>
                </c:pt>
                <c:pt idx="19066">
                  <c:v>1</c:v>
                </c:pt>
                <c:pt idx="19067">
                  <c:v>1</c:v>
                </c:pt>
                <c:pt idx="19068">
                  <c:v>1</c:v>
                </c:pt>
                <c:pt idx="19069">
                  <c:v>1</c:v>
                </c:pt>
                <c:pt idx="19070">
                  <c:v>1</c:v>
                </c:pt>
                <c:pt idx="19071">
                  <c:v>1</c:v>
                </c:pt>
                <c:pt idx="19072">
                  <c:v>1</c:v>
                </c:pt>
                <c:pt idx="19073">
                  <c:v>1</c:v>
                </c:pt>
                <c:pt idx="19074">
                  <c:v>1</c:v>
                </c:pt>
                <c:pt idx="19075">
                  <c:v>1</c:v>
                </c:pt>
                <c:pt idx="19076">
                  <c:v>1</c:v>
                </c:pt>
                <c:pt idx="19077">
                  <c:v>1</c:v>
                </c:pt>
                <c:pt idx="19078">
                  <c:v>1</c:v>
                </c:pt>
                <c:pt idx="19079">
                  <c:v>1</c:v>
                </c:pt>
                <c:pt idx="19080">
                  <c:v>1</c:v>
                </c:pt>
                <c:pt idx="19081">
                  <c:v>1</c:v>
                </c:pt>
                <c:pt idx="19082">
                  <c:v>1</c:v>
                </c:pt>
                <c:pt idx="19083">
                  <c:v>1</c:v>
                </c:pt>
                <c:pt idx="19084">
                  <c:v>1</c:v>
                </c:pt>
                <c:pt idx="19085">
                  <c:v>1</c:v>
                </c:pt>
                <c:pt idx="19086">
                  <c:v>1</c:v>
                </c:pt>
                <c:pt idx="19087">
                  <c:v>1</c:v>
                </c:pt>
                <c:pt idx="19088">
                  <c:v>1</c:v>
                </c:pt>
                <c:pt idx="19089">
                  <c:v>1</c:v>
                </c:pt>
                <c:pt idx="19090">
                  <c:v>1</c:v>
                </c:pt>
                <c:pt idx="19091">
                  <c:v>1</c:v>
                </c:pt>
                <c:pt idx="19092">
                  <c:v>1</c:v>
                </c:pt>
                <c:pt idx="19093">
                  <c:v>1</c:v>
                </c:pt>
                <c:pt idx="19094">
                  <c:v>1</c:v>
                </c:pt>
                <c:pt idx="19095">
                  <c:v>0.5</c:v>
                </c:pt>
                <c:pt idx="19096">
                  <c:v>1</c:v>
                </c:pt>
                <c:pt idx="19097">
                  <c:v>1</c:v>
                </c:pt>
                <c:pt idx="19098">
                  <c:v>1</c:v>
                </c:pt>
                <c:pt idx="19099">
                  <c:v>1</c:v>
                </c:pt>
                <c:pt idx="19100">
                  <c:v>1</c:v>
                </c:pt>
                <c:pt idx="19101">
                  <c:v>1</c:v>
                </c:pt>
                <c:pt idx="19102">
                  <c:v>0.75</c:v>
                </c:pt>
                <c:pt idx="19103">
                  <c:v>1</c:v>
                </c:pt>
                <c:pt idx="19104">
                  <c:v>1</c:v>
                </c:pt>
                <c:pt idx="19105">
                  <c:v>1</c:v>
                </c:pt>
                <c:pt idx="19106">
                  <c:v>1</c:v>
                </c:pt>
                <c:pt idx="19107">
                  <c:v>1</c:v>
                </c:pt>
                <c:pt idx="19108">
                  <c:v>1</c:v>
                </c:pt>
                <c:pt idx="19109">
                  <c:v>1</c:v>
                </c:pt>
                <c:pt idx="19110">
                  <c:v>1</c:v>
                </c:pt>
                <c:pt idx="19111">
                  <c:v>1</c:v>
                </c:pt>
                <c:pt idx="19112">
                  <c:v>1</c:v>
                </c:pt>
                <c:pt idx="19113">
                  <c:v>1</c:v>
                </c:pt>
                <c:pt idx="19114">
                  <c:v>1</c:v>
                </c:pt>
                <c:pt idx="19115">
                  <c:v>1</c:v>
                </c:pt>
                <c:pt idx="19116">
                  <c:v>1</c:v>
                </c:pt>
                <c:pt idx="19117">
                  <c:v>1</c:v>
                </c:pt>
                <c:pt idx="19118">
                  <c:v>1</c:v>
                </c:pt>
                <c:pt idx="19119">
                  <c:v>1</c:v>
                </c:pt>
                <c:pt idx="19120">
                  <c:v>1</c:v>
                </c:pt>
                <c:pt idx="19121">
                  <c:v>1</c:v>
                </c:pt>
                <c:pt idx="19122">
                  <c:v>1</c:v>
                </c:pt>
                <c:pt idx="19123">
                  <c:v>1</c:v>
                </c:pt>
                <c:pt idx="19124">
                  <c:v>1</c:v>
                </c:pt>
                <c:pt idx="19125">
                  <c:v>1</c:v>
                </c:pt>
                <c:pt idx="19126">
                  <c:v>1</c:v>
                </c:pt>
                <c:pt idx="19127">
                  <c:v>1</c:v>
                </c:pt>
                <c:pt idx="19128">
                  <c:v>1</c:v>
                </c:pt>
                <c:pt idx="19129">
                  <c:v>1</c:v>
                </c:pt>
                <c:pt idx="19130">
                  <c:v>1</c:v>
                </c:pt>
                <c:pt idx="19131">
                  <c:v>1</c:v>
                </c:pt>
                <c:pt idx="19132">
                  <c:v>1</c:v>
                </c:pt>
                <c:pt idx="19133">
                  <c:v>1</c:v>
                </c:pt>
                <c:pt idx="19134">
                  <c:v>1</c:v>
                </c:pt>
                <c:pt idx="19135">
                  <c:v>1</c:v>
                </c:pt>
                <c:pt idx="19136">
                  <c:v>1</c:v>
                </c:pt>
                <c:pt idx="19137">
                  <c:v>1</c:v>
                </c:pt>
                <c:pt idx="19138">
                  <c:v>1</c:v>
                </c:pt>
                <c:pt idx="19139">
                  <c:v>1</c:v>
                </c:pt>
                <c:pt idx="19140">
                  <c:v>1</c:v>
                </c:pt>
                <c:pt idx="19141">
                  <c:v>1</c:v>
                </c:pt>
                <c:pt idx="19142">
                  <c:v>1</c:v>
                </c:pt>
                <c:pt idx="19143">
                  <c:v>1</c:v>
                </c:pt>
                <c:pt idx="19144">
                  <c:v>1</c:v>
                </c:pt>
                <c:pt idx="19145">
                  <c:v>1</c:v>
                </c:pt>
                <c:pt idx="19146">
                  <c:v>1</c:v>
                </c:pt>
                <c:pt idx="19147">
                  <c:v>1</c:v>
                </c:pt>
                <c:pt idx="19148">
                  <c:v>1</c:v>
                </c:pt>
                <c:pt idx="19149">
                  <c:v>1</c:v>
                </c:pt>
                <c:pt idx="19150">
                  <c:v>1</c:v>
                </c:pt>
                <c:pt idx="19151">
                  <c:v>1</c:v>
                </c:pt>
                <c:pt idx="19152">
                  <c:v>1</c:v>
                </c:pt>
                <c:pt idx="19153">
                  <c:v>1</c:v>
                </c:pt>
                <c:pt idx="19154">
                  <c:v>1</c:v>
                </c:pt>
                <c:pt idx="19155">
                  <c:v>1</c:v>
                </c:pt>
                <c:pt idx="19156">
                  <c:v>1</c:v>
                </c:pt>
                <c:pt idx="19157">
                  <c:v>1</c:v>
                </c:pt>
                <c:pt idx="19158">
                  <c:v>1</c:v>
                </c:pt>
                <c:pt idx="19159">
                  <c:v>1</c:v>
                </c:pt>
                <c:pt idx="19160">
                  <c:v>1</c:v>
                </c:pt>
                <c:pt idx="19161">
                  <c:v>1</c:v>
                </c:pt>
                <c:pt idx="19162">
                  <c:v>1</c:v>
                </c:pt>
                <c:pt idx="19163">
                  <c:v>1</c:v>
                </c:pt>
                <c:pt idx="19164">
                  <c:v>1</c:v>
                </c:pt>
                <c:pt idx="19165">
                  <c:v>1</c:v>
                </c:pt>
                <c:pt idx="19166">
                  <c:v>1</c:v>
                </c:pt>
                <c:pt idx="19167">
                  <c:v>1</c:v>
                </c:pt>
                <c:pt idx="19168">
                  <c:v>1</c:v>
                </c:pt>
                <c:pt idx="19169">
                  <c:v>1</c:v>
                </c:pt>
                <c:pt idx="19170">
                  <c:v>1</c:v>
                </c:pt>
                <c:pt idx="19171">
                  <c:v>0.75</c:v>
                </c:pt>
                <c:pt idx="19172">
                  <c:v>1</c:v>
                </c:pt>
                <c:pt idx="19173">
                  <c:v>1</c:v>
                </c:pt>
                <c:pt idx="19174">
                  <c:v>1</c:v>
                </c:pt>
                <c:pt idx="19175">
                  <c:v>1</c:v>
                </c:pt>
                <c:pt idx="19176">
                  <c:v>1</c:v>
                </c:pt>
                <c:pt idx="19177">
                  <c:v>1</c:v>
                </c:pt>
                <c:pt idx="19178">
                  <c:v>1</c:v>
                </c:pt>
                <c:pt idx="19179">
                  <c:v>1</c:v>
                </c:pt>
                <c:pt idx="19180">
                  <c:v>1</c:v>
                </c:pt>
                <c:pt idx="19181">
                  <c:v>1</c:v>
                </c:pt>
                <c:pt idx="19182">
                  <c:v>1</c:v>
                </c:pt>
                <c:pt idx="19183">
                  <c:v>1</c:v>
                </c:pt>
                <c:pt idx="19184">
                  <c:v>1</c:v>
                </c:pt>
                <c:pt idx="19185">
                  <c:v>1</c:v>
                </c:pt>
                <c:pt idx="19186">
                  <c:v>1</c:v>
                </c:pt>
                <c:pt idx="19187">
                  <c:v>1</c:v>
                </c:pt>
                <c:pt idx="19188">
                  <c:v>1</c:v>
                </c:pt>
                <c:pt idx="19189">
                  <c:v>1</c:v>
                </c:pt>
                <c:pt idx="19190">
                  <c:v>1</c:v>
                </c:pt>
                <c:pt idx="19191">
                  <c:v>1</c:v>
                </c:pt>
                <c:pt idx="19192">
                  <c:v>1</c:v>
                </c:pt>
                <c:pt idx="19193">
                  <c:v>1</c:v>
                </c:pt>
                <c:pt idx="19194">
                  <c:v>1</c:v>
                </c:pt>
                <c:pt idx="19195">
                  <c:v>1</c:v>
                </c:pt>
                <c:pt idx="19196">
                  <c:v>1</c:v>
                </c:pt>
                <c:pt idx="19197">
                  <c:v>1</c:v>
                </c:pt>
                <c:pt idx="19198">
                  <c:v>1</c:v>
                </c:pt>
                <c:pt idx="19199">
                  <c:v>1</c:v>
                </c:pt>
                <c:pt idx="19200">
                  <c:v>1</c:v>
                </c:pt>
                <c:pt idx="19201">
                  <c:v>1</c:v>
                </c:pt>
                <c:pt idx="19202">
                  <c:v>1</c:v>
                </c:pt>
                <c:pt idx="19203">
                  <c:v>1</c:v>
                </c:pt>
                <c:pt idx="19204">
                  <c:v>1</c:v>
                </c:pt>
                <c:pt idx="19205">
                  <c:v>1</c:v>
                </c:pt>
                <c:pt idx="19206">
                  <c:v>1</c:v>
                </c:pt>
                <c:pt idx="19207">
                  <c:v>1</c:v>
                </c:pt>
                <c:pt idx="19208">
                  <c:v>1</c:v>
                </c:pt>
                <c:pt idx="19209">
                  <c:v>1</c:v>
                </c:pt>
                <c:pt idx="19210">
                  <c:v>1</c:v>
                </c:pt>
                <c:pt idx="19211">
                  <c:v>1</c:v>
                </c:pt>
                <c:pt idx="19212">
                  <c:v>1</c:v>
                </c:pt>
                <c:pt idx="19213">
                  <c:v>1</c:v>
                </c:pt>
                <c:pt idx="19214">
                  <c:v>1</c:v>
                </c:pt>
                <c:pt idx="19215">
                  <c:v>1</c:v>
                </c:pt>
                <c:pt idx="19216">
                  <c:v>1</c:v>
                </c:pt>
                <c:pt idx="19217">
                  <c:v>1</c:v>
                </c:pt>
                <c:pt idx="19218">
                  <c:v>1</c:v>
                </c:pt>
                <c:pt idx="19219">
                  <c:v>1</c:v>
                </c:pt>
                <c:pt idx="19220">
                  <c:v>1</c:v>
                </c:pt>
                <c:pt idx="19221">
                  <c:v>1</c:v>
                </c:pt>
                <c:pt idx="19222">
                  <c:v>1</c:v>
                </c:pt>
                <c:pt idx="19223">
                  <c:v>1</c:v>
                </c:pt>
                <c:pt idx="19224">
                  <c:v>1</c:v>
                </c:pt>
                <c:pt idx="19225">
                  <c:v>1</c:v>
                </c:pt>
                <c:pt idx="19226">
                  <c:v>1</c:v>
                </c:pt>
                <c:pt idx="19227">
                  <c:v>1</c:v>
                </c:pt>
                <c:pt idx="19228">
                  <c:v>1</c:v>
                </c:pt>
                <c:pt idx="19229">
                  <c:v>1</c:v>
                </c:pt>
                <c:pt idx="19230">
                  <c:v>1</c:v>
                </c:pt>
                <c:pt idx="19231">
                  <c:v>1</c:v>
                </c:pt>
                <c:pt idx="19232">
                  <c:v>1</c:v>
                </c:pt>
                <c:pt idx="19233">
                  <c:v>1</c:v>
                </c:pt>
                <c:pt idx="19234">
                  <c:v>1</c:v>
                </c:pt>
                <c:pt idx="19235">
                  <c:v>1</c:v>
                </c:pt>
                <c:pt idx="19236">
                  <c:v>1</c:v>
                </c:pt>
                <c:pt idx="19237">
                  <c:v>1</c:v>
                </c:pt>
                <c:pt idx="19238">
                  <c:v>1</c:v>
                </c:pt>
                <c:pt idx="19239">
                  <c:v>1</c:v>
                </c:pt>
                <c:pt idx="19240">
                  <c:v>1</c:v>
                </c:pt>
                <c:pt idx="19241">
                  <c:v>1</c:v>
                </c:pt>
                <c:pt idx="19242">
                  <c:v>1</c:v>
                </c:pt>
                <c:pt idx="19243">
                  <c:v>1</c:v>
                </c:pt>
                <c:pt idx="19244">
                  <c:v>1</c:v>
                </c:pt>
                <c:pt idx="19245">
                  <c:v>1</c:v>
                </c:pt>
                <c:pt idx="19246">
                  <c:v>1</c:v>
                </c:pt>
                <c:pt idx="19247">
                  <c:v>1</c:v>
                </c:pt>
                <c:pt idx="19248">
                  <c:v>1</c:v>
                </c:pt>
                <c:pt idx="19249">
                  <c:v>1</c:v>
                </c:pt>
                <c:pt idx="19250">
                  <c:v>1</c:v>
                </c:pt>
                <c:pt idx="19251">
                  <c:v>1</c:v>
                </c:pt>
                <c:pt idx="19252">
                  <c:v>1</c:v>
                </c:pt>
                <c:pt idx="19253">
                  <c:v>1</c:v>
                </c:pt>
                <c:pt idx="19254">
                  <c:v>1</c:v>
                </c:pt>
                <c:pt idx="19255">
                  <c:v>1</c:v>
                </c:pt>
                <c:pt idx="19256">
                  <c:v>1</c:v>
                </c:pt>
                <c:pt idx="19257">
                  <c:v>1</c:v>
                </c:pt>
                <c:pt idx="19258">
                  <c:v>1</c:v>
                </c:pt>
                <c:pt idx="19259">
                  <c:v>1</c:v>
                </c:pt>
                <c:pt idx="19260">
                  <c:v>1</c:v>
                </c:pt>
                <c:pt idx="19261">
                  <c:v>1</c:v>
                </c:pt>
                <c:pt idx="19262">
                  <c:v>1</c:v>
                </c:pt>
                <c:pt idx="19263">
                  <c:v>1</c:v>
                </c:pt>
                <c:pt idx="19264">
                  <c:v>1</c:v>
                </c:pt>
                <c:pt idx="19265">
                  <c:v>1</c:v>
                </c:pt>
                <c:pt idx="19266">
                  <c:v>1</c:v>
                </c:pt>
                <c:pt idx="19267">
                  <c:v>1</c:v>
                </c:pt>
                <c:pt idx="19268">
                  <c:v>1</c:v>
                </c:pt>
                <c:pt idx="19269">
                  <c:v>1</c:v>
                </c:pt>
                <c:pt idx="19270">
                  <c:v>1</c:v>
                </c:pt>
                <c:pt idx="19271">
                  <c:v>1</c:v>
                </c:pt>
                <c:pt idx="19272">
                  <c:v>1</c:v>
                </c:pt>
                <c:pt idx="19273">
                  <c:v>1</c:v>
                </c:pt>
                <c:pt idx="19274">
                  <c:v>1</c:v>
                </c:pt>
                <c:pt idx="19275">
                  <c:v>0.25</c:v>
                </c:pt>
                <c:pt idx="19276">
                  <c:v>0.75</c:v>
                </c:pt>
                <c:pt idx="19277">
                  <c:v>1</c:v>
                </c:pt>
                <c:pt idx="19278">
                  <c:v>1</c:v>
                </c:pt>
                <c:pt idx="19279">
                  <c:v>1</c:v>
                </c:pt>
                <c:pt idx="19280">
                  <c:v>1</c:v>
                </c:pt>
                <c:pt idx="19281">
                  <c:v>1</c:v>
                </c:pt>
                <c:pt idx="19282">
                  <c:v>1</c:v>
                </c:pt>
                <c:pt idx="19283">
                  <c:v>1</c:v>
                </c:pt>
                <c:pt idx="19284">
                  <c:v>1</c:v>
                </c:pt>
                <c:pt idx="19285">
                  <c:v>1</c:v>
                </c:pt>
                <c:pt idx="19286">
                  <c:v>1</c:v>
                </c:pt>
                <c:pt idx="19287">
                  <c:v>1</c:v>
                </c:pt>
                <c:pt idx="19288">
                  <c:v>1</c:v>
                </c:pt>
                <c:pt idx="19289">
                  <c:v>1</c:v>
                </c:pt>
                <c:pt idx="19290">
                  <c:v>1</c:v>
                </c:pt>
                <c:pt idx="19291">
                  <c:v>1</c:v>
                </c:pt>
                <c:pt idx="19292">
                  <c:v>1</c:v>
                </c:pt>
                <c:pt idx="19293">
                  <c:v>1</c:v>
                </c:pt>
                <c:pt idx="19294">
                  <c:v>1</c:v>
                </c:pt>
                <c:pt idx="19295">
                  <c:v>1</c:v>
                </c:pt>
                <c:pt idx="19296">
                  <c:v>1</c:v>
                </c:pt>
                <c:pt idx="19297">
                  <c:v>1</c:v>
                </c:pt>
                <c:pt idx="19298">
                  <c:v>1</c:v>
                </c:pt>
                <c:pt idx="19299">
                  <c:v>1</c:v>
                </c:pt>
                <c:pt idx="19300">
                  <c:v>1</c:v>
                </c:pt>
                <c:pt idx="19301">
                  <c:v>1</c:v>
                </c:pt>
                <c:pt idx="19302">
                  <c:v>1</c:v>
                </c:pt>
                <c:pt idx="19303">
                  <c:v>1</c:v>
                </c:pt>
                <c:pt idx="19304">
                  <c:v>1</c:v>
                </c:pt>
                <c:pt idx="19305">
                  <c:v>1</c:v>
                </c:pt>
                <c:pt idx="19306">
                  <c:v>1</c:v>
                </c:pt>
                <c:pt idx="19307">
                  <c:v>1</c:v>
                </c:pt>
                <c:pt idx="19308">
                  <c:v>1</c:v>
                </c:pt>
                <c:pt idx="19309">
                  <c:v>1</c:v>
                </c:pt>
                <c:pt idx="19310">
                  <c:v>1</c:v>
                </c:pt>
                <c:pt idx="19311">
                  <c:v>1</c:v>
                </c:pt>
                <c:pt idx="19312">
                  <c:v>1</c:v>
                </c:pt>
                <c:pt idx="19313">
                  <c:v>1</c:v>
                </c:pt>
                <c:pt idx="19314">
                  <c:v>1</c:v>
                </c:pt>
                <c:pt idx="19315">
                  <c:v>1</c:v>
                </c:pt>
                <c:pt idx="19316">
                  <c:v>1</c:v>
                </c:pt>
                <c:pt idx="19317">
                  <c:v>1</c:v>
                </c:pt>
                <c:pt idx="19318">
                  <c:v>1</c:v>
                </c:pt>
                <c:pt idx="19319">
                  <c:v>1</c:v>
                </c:pt>
                <c:pt idx="19320">
                  <c:v>1</c:v>
                </c:pt>
                <c:pt idx="19321">
                  <c:v>1</c:v>
                </c:pt>
                <c:pt idx="19322">
                  <c:v>1</c:v>
                </c:pt>
                <c:pt idx="19323">
                  <c:v>1</c:v>
                </c:pt>
                <c:pt idx="19324">
                  <c:v>1</c:v>
                </c:pt>
                <c:pt idx="19325">
                  <c:v>1</c:v>
                </c:pt>
                <c:pt idx="19326">
                  <c:v>1</c:v>
                </c:pt>
                <c:pt idx="19327">
                  <c:v>1</c:v>
                </c:pt>
                <c:pt idx="19328">
                  <c:v>1</c:v>
                </c:pt>
                <c:pt idx="19329">
                  <c:v>1</c:v>
                </c:pt>
                <c:pt idx="19330">
                  <c:v>1</c:v>
                </c:pt>
                <c:pt idx="19331">
                  <c:v>1</c:v>
                </c:pt>
                <c:pt idx="19332">
                  <c:v>1</c:v>
                </c:pt>
                <c:pt idx="19333">
                  <c:v>1</c:v>
                </c:pt>
                <c:pt idx="19334">
                  <c:v>1</c:v>
                </c:pt>
                <c:pt idx="19335">
                  <c:v>1</c:v>
                </c:pt>
                <c:pt idx="19336">
                  <c:v>1</c:v>
                </c:pt>
                <c:pt idx="19337">
                  <c:v>1</c:v>
                </c:pt>
                <c:pt idx="19338">
                  <c:v>1</c:v>
                </c:pt>
                <c:pt idx="19339">
                  <c:v>1</c:v>
                </c:pt>
                <c:pt idx="19340">
                  <c:v>1</c:v>
                </c:pt>
                <c:pt idx="19341">
                  <c:v>1</c:v>
                </c:pt>
                <c:pt idx="19342">
                  <c:v>1</c:v>
                </c:pt>
                <c:pt idx="19343">
                  <c:v>1</c:v>
                </c:pt>
                <c:pt idx="19344">
                  <c:v>1</c:v>
                </c:pt>
                <c:pt idx="19345">
                  <c:v>1</c:v>
                </c:pt>
                <c:pt idx="19346">
                  <c:v>1</c:v>
                </c:pt>
                <c:pt idx="19347">
                  <c:v>1</c:v>
                </c:pt>
                <c:pt idx="19348">
                  <c:v>1</c:v>
                </c:pt>
                <c:pt idx="19349">
                  <c:v>0.25</c:v>
                </c:pt>
                <c:pt idx="19350">
                  <c:v>1</c:v>
                </c:pt>
                <c:pt idx="19351">
                  <c:v>1</c:v>
                </c:pt>
                <c:pt idx="19352">
                  <c:v>1</c:v>
                </c:pt>
                <c:pt idx="19353">
                  <c:v>1</c:v>
                </c:pt>
                <c:pt idx="19354">
                  <c:v>1</c:v>
                </c:pt>
                <c:pt idx="19355">
                  <c:v>1</c:v>
                </c:pt>
                <c:pt idx="19356">
                  <c:v>1</c:v>
                </c:pt>
                <c:pt idx="19357">
                  <c:v>1</c:v>
                </c:pt>
                <c:pt idx="19358">
                  <c:v>1</c:v>
                </c:pt>
                <c:pt idx="19359">
                  <c:v>1</c:v>
                </c:pt>
                <c:pt idx="19360">
                  <c:v>1</c:v>
                </c:pt>
                <c:pt idx="19361">
                  <c:v>1</c:v>
                </c:pt>
                <c:pt idx="19362">
                  <c:v>1</c:v>
                </c:pt>
                <c:pt idx="19363">
                  <c:v>1</c:v>
                </c:pt>
                <c:pt idx="19364">
                  <c:v>1</c:v>
                </c:pt>
                <c:pt idx="19365">
                  <c:v>1</c:v>
                </c:pt>
                <c:pt idx="19366">
                  <c:v>1</c:v>
                </c:pt>
                <c:pt idx="19367">
                  <c:v>1</c:v>
                </c:pt>
                <c:pt idx="19368">
                  <c:v>1</c:v>
                </c:pt>
                <c:pt idx="19369">
                  <c:v>1</c:v>
                </c:pt>
                <c:pt idx="19370">
                  <c:v>1</c:v>
                </c:pt>
                <c:pt idx="19371">
                  <c:v>1</c:v>
                </c:pt>
                <c:pt idx="19372">
                  <c:v>1</c:v>
                </c:pt>
                <c:pt idx="19373">
                  <c:v>1</c:v>
                </c:pt>
                <c:pt idx="19374">
                  <c:v>1</c:v>
                </c:pt>
                <c:pt idx="19375">
                  <c:v>1</c:v>
                </c:pt>
                <c:pt idx="19376">
                  <c:v>1</c:v>
                </c:pt>
                <c:pt idx="19377">
                  <c:v>1</c:v>
                </c:pt>
                <c:pt idx="19378">
                  <c:v>1</c:v>
                </c:pt>
                <c:pt idx="19379">
                  <c:v>1</c:v>
                </c:pt>
                <c:pt idx="19380">
                  <c:v>1</c:v>
                </c:pt>
                <c:pt idx="19381">
                  <c:v>1</c:v>
                </c:pt>
                <c:pt idx="19382">
                  <c:v>1</c:v>
                </c:pt>
                <c:pt idx="19383">
                  <c:v>1</c:v>
                </c:pt>
                <c:pt idx="19384">
                  <c:v>1</c:v>
                </c:pt>
                <c:pt idx="19385">
                  <c:v>1</c:v>
                </c:pt>
                <c:pt idx="19386">
                  <c:v>1</c:v>
                </c:pt>
                <c:pt idx="19387">
                  <c:v>1</c:v>
                </c:pt>
                <c:pt idx="19388">
                  <c:v>1</c:v>
                </c:pt>
                <c:pt idx="19389">
                  <c:v>1</c:v>
                </c:pt>
                <c:pt idx="19390">
                  <c:v>1</c:v>
                </c:pt>
                <c:pt idx="19391">
                  <c:v>1</c:v>
                </c:pt>
                <c:pt idx="19392">
                  <c:v>1</c:v>
                </c:pt>
                <c:pt idx="19393">
                  <c:v>1</c:v>
                </c:pt>
                <c:pt idx="19394">
                  <c:v>1</c:v>
                </c:pt>
                <c:pt idx="19395">
                  <c:v>1</c:v>
                </c:pt>
                <c:pt idx="19396">
                  <c:v>1</c:v>
                </c:pt>
                <c:pt idx="19397">
                  <c:v>1</c:v>
                </c:pt>
                <c:pt idx="19398">
                  <c:v>1</c:v>
                </c:pt>
                <c:pt idx="19399">
                  <c:v>1</c:v>
                </c:pt>
                <c:pt idx="19400">
                  <c:v>1</c:v>
                </c:pt>
                <c:pt idx="19401">
                  <c:v>1</c:v>
                </c:pt>
                <c:pt idx="19402">
                  <c:v>1</c:v>
                </c:pt>
                <c:pt idx="19403">
                  <c:v>1</c:v>
                </c:pt>
                <c:pt idx="19404">
                  <c:v>1</c:v>
                </c:pt>
                <c:pt idx="19405">
                  <c:v>1</c:v>
                </c:pt>
                <c:pt idx="19406">
                  <c:v>0.75</c:v>
                </c:pt>
                <c:pt idx="19407">
                  <c:v>1</c:v>
                </c:pt>
                <c:pt idx="19408">
                  <c:v>1</c:v>
                </c:pt>
                <c:pt idx="19409">
                  <c:v>1</c:v>
                </c:pt>
                <c:pt idx="19410">
                  <c:v>1</c:v>
                </c:pt>
                <c:pt idx="19411">
                  <c:v>1</c:v>
                </c:pt>
                <c:pt idx="19412">
                  <c:v>1</c:v>
                </c:pt>
                <c:pt idx="19413">
                  <c:v>1</c:v>
                </c:pt>
                <c:pt idx="19414">
                  <c:v>1</c:v>
                </c:pt>
                <c:pt idx="19415">
                  <c:v>1</c:v>
                </c:pt>
                <c:pt idx="19416">
                  <c:v>1</c:v>
                </c:pt>
                <c:pt idx="19417">
                  <c:v>1</c:v>
                </c:pt>
                <c:pt idx="19418">
                  <c:v>1</c:v>
                </c:pt>
                <c:pt idx="19419">
                  <c:v>1</c:v>
                </c:pt>
                <c:pt idx="19420">
                  <c:v>1</c:v>
                </c:pt>
                <c:pt idx="19421">
                  <c:v>1</c:v>
                </c:pt>
                <c:pt idx="19422">
                  <c:v>1</c:v>
                </c:pt>
                <c:pt idx="19423">
                  <c:v>1</c:v>
                </c:pt>
                <c:pt idx="19424">
                  <c:v>1</c:v>
                </c:pt>
                <c:pt idx="19425">
                  <c:v>1</c:v>
                </c:pt>
                <c:pt idx="19426">
                  <c:v>1</c:v>
                </c:pt>
                <c:pt idx="19427">
                  <c:v>1</c:v>
                </c:pt>
                <c:pt idx="19428">
                  <c:v>1</c:v>
                </c:pt>
                <c:pt idx="19429">
                  <c:v>1</c:v>
                </c:pt>
                <c:pt idx="19430">
                  <c:v>1</c:v>
                </c:pt>
                <c:pt idx="19431">
                  <c:v>1</c:v>
                </c:pt>
                <c:pt idx="19432">
                  <c:v>1</c:v>
                </c:pt>
                <c:pt idx="19433">
                  <c:v>1</c:v>
                </c:pt>
                <c:pt idx="19434">
                  <c:v>1</c:v>
                </c:pt>
                <c:pt idx="19435">
                  <c:v>1</c:v>
                </c:pt>
                <c:pt idx="19436">
                  <c:v>1</c:v>
                </c:pt>
                <c:pt idx="19437">
                  <c:v>1</c:v>
                </c:pt>
                <c:pt idx="19438">
                  <c:v>1</c:v>
                </c:pt>
                <c:pt idx="19439">
                  <c:v>1</c:v>
                </c:pt>
                <c:pt idx="19440">
                  <c:v>1</c:v>
                </c:pt>
                <c:pt idx="19441">
                  <c:v>1</c:v>
                </c:pt>
                <c:pt idx="19442">
                  <c:v>1</c:v>
                </c:pt>
                <c:pt idx="19443">
                  <c:v>1</c:v>
                </c:pt>
                <c:pt idx="19444">
                  <c:v>1</c:v>
                </c:pt>
                <c:pt idx="19445">
                  <c:v>1</c:v>
                </c:pt>
                <c:pt idx="19446">
                  <c:v>1</c:v>
                </c:pt>
                <c:pt idx="19447">
                  <c:v>1</c:v>
                </c:pt>
                <c:pt idx="19448">
                  <c:v>1</c:v>
                </c:pt>
                <c:pt idx="19449">
                  <c:v>1</c:v>
                </c:pt>
                <c:pt idx="19450">
                  <c:v>1</c:v>
                </c:pt>
                <c:pt idx="19451">
                  <c:v>1</c:v>
                </c:pt>
                <c:pt idx="19452">
                  <c:v>1</c:v>
                </c:pt>
                <c:pt idx="19453">
                  <c:v>1</c:v>
                </c:pt>
                <c:pt idx="19454">
                  <c:v>0.5</c:v>
                </c:pt>
                <c:pt idx="19455">
                  <c:v>1</c:v>
                </c:pt>
                <c:pt idx="19456">
                  <c:v>1</c:v>
                </c:pt>
                <c:pt idx="19457">
                  <c:v>1</c:v>
                </c:pt>
                <c:pt idx="19458">
                  <c:v>1</c:v>
                </c:pt>
                <c:pt idx="19459">
                  <c:v>1</c:v>
                </c:pt>
                <c:pt idx="19460">
                  <c:v>1</c:v>
                </c:pt>
                <c:pt idx="19461">
                  <c:v>1</c:v>
                </c:pt>
                <c:pt idx="19462">
                  <c:v>1</c:v>
                </c:pt>
                <c:pt idx="19463">
                  <c:v>1</c:v>
                </c:pt>
                <c:pt idx="19464">
                  <c:v>1</c:v>
                </c:pt>
                <c:pt idx="19465">
                  <c:v>1</c:v>
                </c:pt>
                <c:pt idx="19466">
                  <c:v>1</c:v>
                </c:pt>
                <c:pt idx="19467">
                  <c:v>1</c:v>
                </c:pt>
                <c:pt idx="19468">
                  <c:v>1</c:v>
                </c:pt>
                <c:pt idx="19469">
                  <c:v>1</c:v>
                </c:pt>
                <c:pt idx="19470">
                  <c:v>1</c:v>
                </c:pt>
                <c:pt idx="19471">
                  <c:v>1</c:v>
                </c:pt>
                <c:pt idx="19472">
                  <c:v>1</c:v>
                </c:pt>
                <c:pt idx="19473">
                  <c:v>1</c:v>
                </c:pt>
                <c:pt idx="19474">
                  <c:v>1</c:v>
                </c:pt>
                <c:pt idx="19475">
                  <c:v>1</c:v>
                </c:pt>
                <c:pt idx="19476">
                  <c:v>1</c:v>
                </c:pt>
                <c:pt idx="19477">
                  <c:v>1</c:v>
                </c:pt>
                <c:pt idx="19478">
                  <c:v>1</c:v>
                </c:pt>
                <c:pt idx="19479">
                  <c:v>1</c:v>
                </c:pt>
                <c:pt idx="19480">
                  <c:v>1</c:v>
                </c:pt>
                <c:pt idx="19481">
                  <c:v>1</c:v>
                </c:pt>
                <c:pt idx="19482">
                  <c:v>1</c:v>
                </c:pt>
                <c:pt idx="19483">
                  <c:v>1</c:v>
                </c:pt>
                <c:pt idx="19484">
                  <c:v>1</c:v>
                </c:pt>
                <c:pt idx="19485">
                  <c:v>1</c:v>
                </c:pt>
                <c:pt idx="19486">
                  <c:v>1</c:v>
                </c:pt>
                <c:pt idx="19487">
                  <c:v>1</c:v>
                </c:pt>
                <c:pt idx="19488">
                  <c:v>1</c:v>
                </c:pt>
                <c:pt idx="19489">
                  <c:v>1</c:v>
                </c:pt>
                <c:pt idx="19490">
                  <c:v>1</c:v>
                </c:pt>
                <c:pt idx="19491">
                  <c:v>1</c:v>
                </c:pt>
                <c:pt idx="19492">
                  <c:v>0.75</c:v>
                </c:pt>
                <c:pt idx="19493">
                  <c:v>1</c:v>
                </c:pt>
                <c:pt idx="19494">
                  <c:v>1</c:v>
                </c:pt>
                <c:pt idx="19495">
                  <c:v>0.75</c:v>
                </c:pt>
                <c:pt idx="19496">
                  <c:v>1</c:v>
                </c:pt>
                <c:pt idx="19497">
                  <c:v>1</c:v>
                </c:pt>
                <c:pt idx="19498">
                  <c:v>1</c:v>
                </c:pt>
                <c:pt idx="19499">
                  <c:v>1</c:v>
                </c:pt>
                <c:pt idx="19500">
                  <c:v>1</c:v>
                </c:pt>
                <c:pt idx="19501">
                  <c:v>1</c:v>
                </c:pt>
                <c:pt idx="19502">
                  <c:v>1</c:v>
                </c:pt>
                <c:pt idx="19503">
                  <c:v>1</c:v>
                </c:pt>
                <c:pt idx="19504">
                  <c:v>1</c:v>
                </c:pt>
                <c:pt idx="19505">
                  <c:v>1</c:v>
                </c:pt>
                <c:pt idx="19506">
                  <c:v>1</c:v>
                </c:pt>
                <c:pt idx="19507">
                  <c:v>1</c:v>
                </c:pt>
                <c:pt idx="19508">
                  <c:v>1</c:v>
                </c:pt>
                <c:pt idx="19509">
                  <c:v>1</c:v>
                </c:pt>
                <c:pt idx="19510">
                  <c:v>1</c:v>
                </c:pt>
                <c:pt idx="19511">
                  <c:v>1</c:v>
                </c:pt>
                <c:pt idx="19512">
                  <c:v>1</c:v>
                </c:pt>
                <c:pt idx="19513">
                  <c:v>1</c:v>
                </c:pt>
                <c:pt idx="19514">
                  <c:v>1</c:v>
                </c:pt>
                <c:pt idx="19515">
                  <c:v>1</c:v>
                </c:pt>
                <c:pt idx="19516">
                  <c:v>1</c:v>
                </c:pt>
                <c:pt idx="19517">
                  <c:v>1</c:v>
                </c:pt>
                <c:pt idx="19518">
                  <c:v>1</c:v>
                </c:pt>
                <c:pt idx="19519">
                  <c:v>1</c:v>
                </c:pt>
                <c:pt idx="19520">
                  <c:v>1</c:v>
                </c:pt>
                <c:pt idx="19521">
                  <c:v>1</c:v>
                </c:pt>
                <c:pt idx="19522">
                  <c:v>1</c:v>
                </c:pt>
                <c:pt idx="19523">
                  <c:v>1</c:v>
                </c:pt>
                <c:pt idx="19524">
                  <c:v>1</c:v>
                </c:pt>
                <c:pt idx="19525">
                  <c:v>1</c:v>
                </c:pt>
                <c:pt idx="19526">
                  <c:v>1</c:v>
                </c:pt>
                <c:pt idx="19527">
                  <c:v>1</c:v>
                </c:pt>
                <c:pt idx="19528">
                  <c:v>1</c:v>
                </c:pt>
                <c:pt idx="19529">
                  <c:v>1</c:v>
                </c:pt>
                <c:pt idx="19530">
                  <c:v>1</c:v>
                </c:pt>
                <c:pt idx="19531">
                  <c:v>1</c:v>
                </c:pt>
                <c:pt idx="19532">
                  <c:v>1</c:v>
                </c:pt>
                <c:pt idx="19533">
                  <c:v>1</c:v>
                </c:pt>
                <c:pt idx="19534">
                  <c:v>1</c:v>
                </c:pt>
                <c:pt idx="19535">
                  <c:v>1</c:v>
                </c:pt>
                <c:pt idx="19536">
                  <c:v>1</c:v>
                </c:pt>
                <c:pt idx="19537">
                  <c:v>1</c:v>
                </c:pt>
                <c:pt idx="19538">
                  <c:v>1</c:v>
                </c:pt>
                <c:pt idx="19539">
                  <c:v>1</c:v>
                </c:pt>
                <c:pt idx="19540">
                  <c:v>1</c:v>
                </c:pt>
                <c:pt idx="19541">
                  <c:v>1</c:v>
                </c:pt>
                <c:pt idx="19542">
                  <c:v>1</c:v>
                </c:pt>
                <c:pt idx="19543">
                  <c:v>1</c:v>
                </c:pt>
                <c:pt idx="19544">
                  <c:v>1</c:v>
                </c:pt>
                <c:pt idx="19545">
                  <c:v>1</c:v>
                </c:pt>
                <c:pt idx="19546">
                  <c:v>1</c:v>
                </c:pt>
                <c:pt idx="19547">
                  <c:v>1</c:v>
                </c:pt>
                <c:pt idx="19548">
                  <c:v>1</c:v>
                </c:pt>
                <c:pt idx="19549">
                  <c:v>1</c:v>
                </c:pt>
                <c:pt idx="19550">
                  <c:v>1</c:v>
                </c:pt>
                <c:pt idx="19551">
                  <c:v>1</c:v>
                </c:pt>
                <c:pt idx="19552">
                  <c:v>1</c:v>
                </c:pt>
                <c:pt idx="19553">
                  <c:v>1</c:v>
                </c:pt>
                <c:pt idx="19554">
                  <c:v>1</c:v>
                </c:pt>
                <c:pt idx="19555">
                  <c:v>1</c:v>
                </c:pt>
                <c:pt idx="19556">
                  <c:v>1</c:v>
                </c:pt>
                <c:pt idx="19557">
                  <c:v>1</c:v>
                </c:pt>
                <c:pt idx="19558">
                  <c:v>1</c:v>
                </c:pt>
                <c:pt idx="19559">
                  <c:v>1</c:v>
                </c:pt>
                <c:pt idx="19560">
                  <c:v>1</c:v>
                </c:pt>
                <c:pt idx="19561">
                  <c:v>1</c:v>
                </c:pt>
                <c:pt idx="19562">
                  <c:v>1</c:v>
                </c:pt>
                <c:pt idx="19563">
                  <c:v>1</c:v>
                </c:pt>
                <c:pt idx="19564">
                  <c:v>1</c:v>
                </c:pt>
                <c:pt idx="19565">
                  <c:v>1</c:v>
                </c:pt>
                <c:pt idx="19566">
                  <c:v>1</c:v>
                </c:pt>
                <c:pt idx="19567">
                  <c:v>1</c:v>
                </c:pt>
                <c:pt idx="19568">
                  <c:v>1</c:v>
                </c:pt>
                <c:pt idx="19569">
                  <c:v>1</c:v>
                </c:pt>
                <c:pt idx="19570">
                  <c:v>1</c:v>
                </c:pt>
                <c:pt idx="19571">
                  <c:v>1</c:v>
                </c:pt>
                <c:pt idx="19572">
                  <c:v>1</c:v>
                </c:pt>
                <c:pt idx="19573">
                  <c:v>1</c:v>
                </c:pt>
                <c:pt idx="19574">
                  <c:v>1</c:v>
                </c:pt>
                <c:pt idx="19575">
                  <c:v>1</c:v>
                </c:pt>
                <c:pt idx="19576">
                  <c:v>1</c:v>
                </c:pt>
                <c:pt idx="19577">
                  <c:v>1</c:v>
                </c:pt>
                <c:pt idx="19578">
                  <c:v>1</c:v>
                </c:pt>
                <c:pt idx="19579">
                  <c:v>1</c:v>
                </c:pt>
                <c:pt idx="19580">
                  <c:v>1</c:v>
                </c:pt>
                <c:pt idx="19581">
                  <c:v>1</c:v>
                </c:pt>
                <c:pt idx="19582">
                  <c:v>1</c:v>
                </c:pt>
                <c:pt idx="19583">
                  <c:v>1</c:v>
                </c:pt>
                <c:pt idx="19584">
                  <c:v>1</c:v>
                </c:pt>
                <c:pt idx="19585">
                  <c:v>1</c:v>
                </c:pt>
                <c:pt idx="19586">
                  <c:v>1</c:v>
                </c:pt>
                <c:pt idx="19587">
                  <c:v>1</c:v>
                </c:pt>
                <c:pt idx="19588">
                  <c:v>1</c:v>
                </c:pt>
                <c:pt idx="19589">
                  <c:v>1</c:v>
                </c:pt>
                <c:pt idx="19590">
                  <c:v>1</c:v>
                </c:pt>
                <c:pt idx="19591">
                  <c:v>1</c:v>
                </c:pt>
                <c:pt idx="19592">
                  <c:v>1</c:v>
                </c:pt>
                <c:pt idx="19593">
                  <c:v>1</c:v>
                </c:pt>
                <c:pt idx="19594">
                  <c:v>1</c:v>
                </c:pt>
                <c:pt idx="19595">
                  <c:v>1</c:v>
                </c:pt>
                <c:pt idx="19596">
                  <c:v>1</c:v>
                </c:pt>
                <c:pt idx="19597">
                  <c:v>1</c:v>
                </c:pt>
                <c:pt idx="19598">
                  <c:v>1</c:v>
                </c:pt>
                <c:pt idx="19599">
                  <c:v>1</c:v>
                </c:pt>
                <c:pt idx="19600">
                  <c:v>1</c:v>
                </c:pt>
                <c:pt idx="19601">
                  <c:v>1</c:v>
                </c:pt>
                <c:pt idx="19602">
                  <c:v>1</c:v>
                </c:pt>
                <c:pt idx="19603">
                  <c:v>1</c:v>
                </c:pt>
                <c:pt idx="19604">
                  <c:v>0.25</c:v>
                </c:pt>
                <c:pt idx="19605">
                  <c:v>1</c:v>
                </c:pt>
                <c:pt idx="19606">
                  <c:v>1</c:v>
                </c:pt>
                <c:pt idx="19607">
                  <c:v>1</c:v>
                </c:pt>
                <c:pt idx="19608">
                  <c:v>1</c:v>
                </c:pt>
                <c:pt idx="19609">
                  <c:v>1</c:v>
                </c:pt>
                <c:pt idx="19610">
                  <c:v>1</c:v>
                </c:pt>
                <c:pt idx="19611">
                  <c:v>1</c:v>
                </c:pt>
                <c:pt idx="19612">
                  <c:v>1</c:v>
                </c:pt>
                <c:pt idx="19613">
                  <c:v>1</c:v>
                </c:pt>
                <c:pt idx="19614">
                  <c:v>1</c:v>
                </c:pt>
                <c:pt idx="19615">
                  <c:v>0.5</c:v>
                </c:pt>
                <c:pt idx="19616">
                  <c:v>1</c:v>
                </c:pt>
                <c:pt idx="19617">
                  <c:v>1</c:v>
                </c:pt>
                <c:pt idx="19618">
                  <c:v>1</c:v>
                </c:pt>
                <c:pt idx="19619">
                  <c:v>1</c:v>
                </c:pt>
                <c:pt idx="19620">
                  <c:v>1</c:v>
                </c:pt>
                <c:pt idx="19621">
                  <c:v>1</c:v>
                </c:pt>
                <c:pt idx="19622">
                  <c:v>1</c:v>
                </c:pt>
                <c:pt idx="19623">
                  <c:v>1</c:v>
                </c:pt>
                <c:pt idx="19624">
                  <c:v>1</c:v>
                </c:pt>
                <c:pt idx="19625">
                  <c:v>1</c:v>
                </c:pt>
                <c:pt idx="19626">
                  <c:v>1</c:v>
                </c:pt>
                <c:pt idx="19627">
                  <c:v>1</c:v>
                </c:pt>
                <c:pt idx="19628">
                  <c:v>1</c:v>
                </c:pt>
                <c:pt idx="19629">
                  <c:v>1</c:v>
                </c:pt>
                <c:pt idx="19630">
                  <c:v>1</c:v>
                </c:pt>
                <c:pt idx="19631">
                  <c:v>0.75</c:v>
                </c:pt>
                <c:pt idx="19632">
                  <c:v>1</c:v>
                </c:pt>
                <c:pt idx="19633">
                  <c:v>1</c:v>
                </c:pt>
                <c:pt idx="19634">
                  <c:v>1</c:v>
                </c:pt>
                <c:pt idx="19635">
                  <c:v>1</c:v>
                </c:pt>
                <c:pt idx="19636">
                  <c:v>1</c:v>
                </c:pt>
                <c:pt idx="19637">
                  <c:v>1</c:v>
                </c:pt>
                <c:pt idx="19638">
                  <c:v>1</c:v>
                </c:pt>
                <c:pt idx="19639">
                  <c:v>1</c:v>
                </c:pt>
                <c:pt idx="19640">
                  <c:v>1</c:v>
                </c:pt>
                <c:pt idx="19641">
                  <c:v>1</c:v>
                </c:pt>
                <c:pt idx="19642">
                  <c:v>1</c:v>
                </c:pt>
                <c:pt idx="19643">
                  <c:v>1</c:v>
                </c:pt>
                <c:pt idx="19644">
                  <c:v>1</c:v>
                </c:pt>
                <c:pt idx="19645">
                  <c:v>1</c:v>
                </c:pt>
                <c:pt idx="19646">
                  <c:v>1</c:v>
                </c:pt>
                <c:pt idx="19647">
                  <c:v>1</c:v>
                </c:pt>
                <c:pt idx="19648">
                  <c:v>1</c:v>
                </c:pt>
                <c:pt idx="19649">
                  <c:v>1</c:v>
                </c:pt>
                <c:pt idx="19650">
                  <c:v>1</c:v>
                </c:pt>
                <c:pt idx="19651">
                  <c:v>1</c:v>
                </c:pt>
                <c:pt idx="19652">
                  <c:v>1</c:v>
                </c:pt>
                <c:pt idx="19653">
                  <c:v>1</c:v>
                </c:pt>
                <c:pt idx="19654">
                  <c:v>1</c:v>
                </c:pt>
                <c:pt idx="19655">
                  <c:v>1</c:v>
                </c:pt>
                <c:pt idx="19656">
                  <c:v>1</c:v>
                </c:pt>
                <c:pt idx="19657">
                  <c:v>1</c:v>
                </c:pt>
                <c:pt idx="19658">
                  <c:v>1</c:v>
                </c:pt>
                <c:pt idx="19659">
                  <c:v>1</c:v>
                </c:pt>
                <c:pt idx="19660">
                  <c:v>1</c:v>
                </c:pt>
                <c:pt idx="19661">
                  <c:v>1</c:v>
                </c:pt>
                <c:pt idx="19662">
                  <c:v>1</c:v>
                </c:pt>
                <c:pt idx="19663">
                  <c:v>1</c:v>
                </c:pt>
                <c:pt idx="19664">
                  <c:v>1</c:v>
                </c:pt>
                <c:pt idx="19665">
                  <c:v>1</c:v>
                </c:pt>
                <c:pt idx="19666">
                  <c:v>1</c:v>
                </c:pt>
                <c:pt idx="19667">
                  <c:v>1</c:v>
                </c:pt>
                <c:pt idx="19668">
                  <c:v>1</c:v>
                </c:pt>
                <c:pt idx="19669">
                  <c:v>1</c:v>
                </c:pt>
                <c:pt idx="19670">
                  <c:v>1</c:v>
                </c:pt>
                <c:pt idx="19671">
                  <c:v>1</c:v>
                </c:pt>
                <c:pt idx="19672">
                  <c:v>1</c:v>
                </c:pt>
                <c:pt idx="19673">
                  <c:v>1</c:v>
                </c:pt>
                <c:pt idx="19674">
                  <c:v>1</c:v>
                </c:pt>
                <c:pt idx="19675">
                  <c:v>1</c:v>
                </c:pt>
                <c:pt idx="19676">
                  <c:v>1</c:v>
                </c:pt>
                <c:pt idx="19677">
                  <c:v>1</c:v>
                </c:pt>
                <c:pt idx="19678">
                  <c:v>1</c:v>
                </c:pt>
                <c:pt idx="19679">
                  <c:v>1</c:v>
                </c:pt>
                <c:pt idx="19680">
                  <c:v>1</c:v>
                </c:pt>
                <c:pt idx="19681">
                  <c:v>1</c:v>
                </c:pt>
                <c:pt idx="19682">
                  <c:v>1</c:v>
                </c:pt>
                <c:pt idx="19683">
                  <c:v>1</c:v>
                </c:pt>
                <c:pt idx="19684">
                  <c:v>1</c:v>
                </c:pt>
                <c:pt idx="19685">
                  <c:v>1</c:v>
                </c:pt>
                <c:pt idx="19686">
                  <c:v>1</c:v>
                </c:pt>
                <c:pt idx="19687">
                  <c:v>1</c:v>
                </c:pt>
                <c:pt idx="19688">
                  <c:v>1</c:v>
                </c:pt>
                <c:pt idx="19689">
                  <c:v>1</c:v>
                </c:pt>
                <c:pt idx="19690">
                  <c:v>1</c:v>
                </c:pt>
                <c:pt idx="19691">
                  <c:v>1</c:v>
                </c:pt>
                <c:pt idx="19692">
                  <c:v>1</c:v>
                </c:pt>
                <c:pt idx="19693">
                  <c:v>1</c:v>
                </c:pt>
                <c:pt idx="19694">
                  <c:v>0.75</c:v>
                </c:pt>
                <c:pt idx="19695">
                  <c:v>1</c:v>
                </c:pt>
                <c:pt idx="19696">
                  <c:v>1</c:v>
                </c:pt>
                <c:pt idx="19697">
                  <c:v>1</c:v>
                </c:pt>
                <c:pt idx="19698">
                  <c:v>1</c:v>
                </c:pt>
                <c:pt idx="19699">
                  <c:v>1</c:v>
                </c:pt>
                <c:pt idx="19700">
                  <c:v>1</c:v>
                </c:pt>
                <c:pt idx="19701">
                  <c:v>1</c:v>
                </c:pt>
                <c:pt idx="19702">
                  <c:v>1</c:v>
                </c:pt>
                <c:pt idx="19703">
                  <c:v>1</c:v>
                </c:pt>
                <c:pt idx="19704">
                  <c:v>1</c:v>
                </c:pt>
                <c:pt idx="19705">
                  <c:v>1</c:v>
                </c:pt>
                <c:pt idx="19706">
                  <c:v>1</c:v>
                </c:pt>
                <c:pt idx="19707">
                  <c:v>1</c:v>
                </c:pt>
                <c:pt idx="19708">
                  <c:v>1</c:v>
                </c:pt>
                <c:pt idx="19709">
                  <c:v>1</c:v>
                </c:pt>
                <c:pt idx="19710">
                  <c:v>1</c:v>
                </c:pt>
                <c:pt idx="19711">
                  <c:v>1</c:v>
                </c:pt>
                <c:pt idx="19712">
                  <c:v>1</c:v>
                </c:pt>
                <c:pt idx="19713">
                  <c:v>1</c:v>
                </c:pt>
                <c:pt idx="19714">
                  <c:v>1</c:v>
                </c:pt>
                <c:pt idx="19715">
                  <c:v>1</c:v>
                </c:pt>
                <c:pt idx="19716">
                  <c:v>1</c:v>
                </c:pt>
                <c:pt idx="19717">
                  <c:v>1</c:v>
                </c:pt>
                <c:pt idx="19718">
                  <c:v>1</c:v>
                </c:pt>
                <c:pt idx="19719">
                  <c:v>1</c:v>
                </c:pt>
                <c:pt idx="19720">
                  <c:v>1</c:v>
                </c:pt>
                <c:pt idx="19721">
                  <c:v>1</c:v>
                </c:pt>
                <c:pt idx="19722">
                  <c:v>1</c:v>
                </c:pt>
                <c:pt idx="19723">
                  <c:v>1</c:v>
                </c:pt>
                <c:pt idx="19724">
                  <c:v>1</c:v>
                </c:pt>
                <c:pt idx="19725">
                  <c:v>1</c:v>
                </c:pt>
                <c:pt idx="19726">
                  <c:v>1</c:v>
                </c:pt>
                <c:pt idx="19727">
                  <c:v>1</c:v>
                </c:pt>
                <c:pt idx="19728">
                  <c:v>1</c:v>
                </c:pt>
                <c:pt idx="19729">
                  <c:v>1</c:v>
                </c:pt>
                <c:pt idx="19730">
                  <c:v>1</c:v>
                </c:pt>
                <c:pt idx="19731">
                  <c:v>0.25</c:v>
                </c:pt>
                <c:pt idx="19732">
                  <c:v>1</c:v>
                </c:pt>
                <c:pt idx="19733">
                  <c:v>1</c:v>
                </c:pt>
                <c:pt idx="19734">
                  <c:v>1</c:v>
                </c:pt>
                <c:pt idx="19735">
                  <c:v>1</c:v>
                </c:pt>
                <c:pt idx="19736">
                  <c:v>1</c:v>
                </c:pt>
                <c:pt idx="19737">
                  <c:v>1</c:v>
                </c:pt>
                <c:pt idx="19738">
                  <c:v>1</c:v>
                </c:pt>
                <c:pt idx="19739">
                  <c:v>1</c:v>
                </c:pt>
                <c:pt idx="19740">
                  <c:v>1</c:v>
                </c:pt>
                <c:pt idx="19741">
                  <c:v>1</c:v>
                </c:pt>
                <c:pt idx="19742">
                  <c:v>1</c:v>
                </c:pt>
                <c:pt idx="19743">
                  <c:v>1</c:v>
                </c:pt>
                <c:pt idx="19744">
                  <c:v>1</c:v>
                </c:pt>
                <c:pt idx="19745">
                  <c:v>1</c:v>
                </c:pt>
                <c:pt idx="19746">
                  <c:v>1</c:v>
                </c:pt>
                <c:pt idx="19747">
                  <c:v>1</c:v>
                </c:pt>
                <c:pt idx="19748">
                  <c:v>1</c:v>
                </c:pt>
                <c:pt idx="19749">
                  <c:v>1</c:v>
                </c:pt>
                <c:pt idx="19750">
                  <c:v>1</c:v>
                </c:pt>
                <c:pt idx="19751">
                  <c:v>1</c:v>
                </c:pt>
                <c:pt idx="19752">
                  <c:v>1</c:v>
                </c:pt>
                <c:pt idx="19753">
                  <c:v>0.75</c:v>
                </c:pt>
                <c:pt idx="19754">
                  <c:v>1</c:v>
                </c:pt>
                <c:pt idx="19755">
                  <c:v>1</c:v>
                </c:pt>
                <c:pt idx="19756">
                  <c:v>1</c:v>
                </c:pt>
                <c:pt idx="19757">
                  <c:v>1</c:v>
                </c:pt>
                <c:pt idx="19758">
                  <c:v>1</c:v>
                </c:pt>
                <c:pt idx="19759">
                  <c:v>1</c:v>
                </c:pt>
                <c:pt idx="19760">
                  <c:v>1</c:v>
                </c:pt>
                <c:pt idx="19761">
                  <c:v>1</c:v>
                </c:pt>
                <c:pt idx="19762">
                  <c:v>1</c:v>
                </c:pt>
                <c:pt idx="19763">
                  <c:v>1</c:v>
                </c:pt>
                <c:pt idx="19764">
                  <c:v>1</c:v>
                </c:pt>
                <c:pt idx="19765">
                  <c:v>1</c:v>
                </c:pt>
                <c:pt idx="19766">
                  <c:v>1</c:v>
                </c:pt>
                <c:pt idx="19767">
                  <c:v>1</c:v>
                </c:pt>
                <c:pt idx="19768">
                  <c:v>1</c:v>
                </c:pt>
                <c:pt idx="19769">
                  <c:v>1</c:v>
                </c:pt>
                <c:pt idx="19770">
                  <c:v>1</c:v>
                </c:pt>
                <c:pt idx="19771">
                  <c:v>1</c:v>
                </c:pt>
                <c:pt idx="19772">
                  <c:v>1</c:v>
                </c:pt>
                <c:pt idx="19773">
                  <c:v>1</c:v>
                </c:pt>
                <c:pt idx="19774">
                  <c:v>1</c:v>
                </c:pt>
                <c:pt idx="19775">
                  <c:v>1</c:v>
                </c:pt>
                <c:pt idx="19776">
                  <c:v>1</c:v>
                </c:pt>
                <c:pt idx="19777">
                  <c:v>1</c:v>
                </c:pt>
                <c:pt idx="19778">
                  <c:v>1</c:v>
                </c:pt>
                <c:pt idx="19779">
                  <c:v>1</c:v>
                </c:pt>
                <c:pt idx="19780">
                  <c:v>1</c:v>
                </c:pt>
                <c:pt idx="19781">
                  <c:v>1</c:v>
                </c:pt>
                <c:pt idx="19782">
                  <c:v>1</c:v>
                </c:pt>
                <c:pt idx="19783">
                  <c:v>1</c:v>
                </c:pt>
                <c:pt idx="19784">
                  <c:v>1</c:v>
                </c:pt>
                <c:pt idx="19785">
                  <c:v>1</c:v>
                </c:pt>
                <c:pt idx="19786">
                  <c:v>1</c:v>
                </c:pt>
                <c:pt idx="19787">
                  <c:v>1</c:v>
                </c:pt>
                <c:pt idx="19788">
                  <c:v>1</c:v>
                </c:pt>
                <c:pt idx="19789">
                  <c:v>1</c:v>
                </c:pt>
                <c:pt idx="19790">
                  <c:v>1</c:v>
                </c:pt>
                <c:pt idx="19791">
                  <c:v>1</c:v>
                </c:pt>
                <c:pt idx="19792">
                  <c:v>1</c:v>
                </c:pt>
                <c:pt idx="19793">
                  <c:v>0.5</c:v>
                </c:pt>
                <c:pt idx="19794">
                  <c:v>1</c:v>
                </c:pt>
                <c:pt idx="19795">
                  <c:v>1</c:v>
                </c:pt>
                <c:pt idx="19796">
                  <c:v>1</c:v>
                </c:pt>
                <c:pt idx="19797">
                  <c:v>1</c:v>
                </c:pt>
                <c:pt idx="19798">
                  <c:v>1</c:v>
                </c:pt>
                <c:pt idx="19799">
                  <c:v>1</c:v>
                </c:pt>
                <c:pt idx="19800">
                  <c:v>1</c:v>
                </c:pt>
                <c:pt idx="19801">
                  <c:v>1</c:v>
                </c:pt>
                <c:pt idx="19802">
                  <c:v>1</c:v>
                </c:pt>
                <c:pt idx="19803">
                  <c:v>1</c:v>
                </c:pt>
                <c:pt idx="19804">
                  <c:v>1</c:v>
                </c:pt>
                <c:pt idx="19805">
                  <c:v>1</c:v>
                </c:pt>
                <c:pt idx="19806">
                  <c:v>1</c:v>
                </c:pt>
                <c:pt idx="19807">
                  <c:v>1</c:v>
                </c:pt>
                <c:pt idx="19808">
                  <c:v>1</c:v>
                </c:pt>
                <c:pt idx="19809">
                  <c:v>1</c:v>
                </c:pt>
                <c:pt idx="19810">
                  <c:v>1</c:v>
                </c:pt>
                <c:pt idx="19811">
                  <c:v>1</c:v>
                </c:pt>
                <c:pt idx="19812">
                  <c:v>1</c:v>
                </c:pt>
                <c:pt idx="19813">
                  <c:v>1</c:v>
                </c:pt>
                <c:pt idx="19814">
                  <c:v>1</c:v>
                </c:pt>
                <c:pt idx="19815">
                  <c:v>1</c:v>
                </c:pt>
                <c:pt idx="19816">
                  <c:v>1</c:v>
                </c:pt>
                <c:pt idx="19817">
                  <c:v>1</c:v>
                </c:pt>
                <c:pt idx="19818">
                  <c:v>1</c:v>
                </c:pt>
                <c:pt idx="19819">
                  <c:v>1</c:v>
                </c:pt>
                <c:pt idx="19820">
                  <c:v>1</c:v>
                </c:pt>
                <c:pt idx="19821">
                  <c:v>1</c:v>
                </c:pt>
                <c:pt idx="19822">
                  <c:v>1</c:v>
                </c:pt>
                <c:pt idx="19823">
                  <c:v>1</c:v>
                </c:pt>
                <c:pt idx="19824">
                  <c:v>1</c:v>
                </c:pt>
                <c:pt idx="19825">
                  <c:v>1</c:v>
                </c:pt>
                <c:pt idx="19826">
                  <c:v>1</c:v>
                </c:pt>
                <c:pt idx="19827">
                  <c:v>1</c:v>
                </c:pt>
                <c:pt idx="19828">
                  <c:v>1</c:v>
                </c:pt>
                <c:pt idx="19829">
                  <c:v>1</c:v>
                </c:pt>
                <c:pt idx="19830">
                  <c:v>1</c:v>
                </c:pt>
                <c:pt idx="19831">
                  <c:v>1</c:v>
                </c:pt>
                <c:pt idx="19832">
                  <c:v>1</c:v>
                </c:pt>
                <c:pt idx="19833">
                  <c:v>1</c:v>
                </c:pt>
                <c:pt idx="19834">
                  <c:v>1</c:v>
                </c:pt>
                <c:pt idx="19835">
                  <c:v>1</c:v>
                </c:pt>
                <c:pt idx="19836">
                  <c:v>1</c:v>
                </c:pt>
                <c:pt idx="19837">
                  <c:v>1</c:v>
                </c:pt>
                <c:pt idx="19838">
                  <c:v>1</c:v>
                </c:pt>
                <c:pt idx="19839">
                  <c:v>1</c:v>
                </c:pt>
                <c:pt idx="19840">
                  <c:v>1</c:v>
                </c:pt>
                <c:pt idx="19841">
                  <c:v>1</c:v>
                </c:pt>
                <c:pt idx="19842">
                  <c:v>1</c:v>
                </c:pt>
                <c:pt idx="19843">
                  <c:v>1</c:v>
                </c:pt>
                <c:pt idx="19844">
                  <c:v>1</c:v>
                </c:pt>
                <c:pt idx="19845">
                  <c:v>1</c:v>
                </c:pt>
                <c:pt idx="19846">
                  <c:v>1</c:v>
                </c:pt>
                <c:pt idx="19847">
                  <c:v>1</c:v>
                </c:pt>
                <c:pt idx="19848">
                  <c:v>1</c:v>
                </c:pt>
                <c:pt idx="19849">
                  <c:v>1</c:v>
                </c:pt>
                <c:pt idx="19850">
                  <c:v>1</c:v>
                </c:pt>
                <c:pt idx="19851">
                  <c:v>1</c:v>
                </c:pt>
                <c:pt idx="19852">
                  <c:v>1</c:v>
                </c:pt>
                <c:pt idx="19853">
                  <c:v>1</c:v>
                </c:pt>
                <c:pt idx="19854">
                  <c:v>1</c:v>
                </c:pt>
                <c:pt idx="19855">
                  <c:v>1</c:v>
                </c:pt>
                <c:pt idx="19856">
                  <c:v>1</c:v>
                </c:pt>
                <c:pt idx="19857">
                  <c:v>1</c:v>
                </c:pt>
                <c:pt idx="19858">
                  <c:v>1</c:v>
                </c:pt>
                <c:pt idx="19859">
                  <c:v>1</c:v>
                </c:pt>
                <c:pt idx="19860">
                  <c:v>1</c:v>
                </c:pt>
                <c:pt idx="19861">
                  <c:v>1</c:v>
                </c:pt>
                <c:pt idx="19862">
                  <c:v>1</c:v>
                </c:pt>
                <c:pt idx="19863">
                  <c:v>1</c:v>
                </c:pt>
                <c:pt idx="19864">
                  <c:v>1</c:v>
                </c:pt>
                <c:pt idx="19865">
                  <c:v>1</c:v>
                </c:pt>
                <c:pt idx="19866">
                  <c:v>1</c:v>
                </c:pt>
                <c:pt idx="19867">
                  <c:v>1</c:v>
                </c:pt>
                <c:pt idx="19868">
                  <c:v>1</c:v>
                </c:pt>
                <c:pt idx="19869">
                  <c:v>1</c:v>
                </c:pt>
                <c:pt idx="19870">
                  <c:v>1</c:v>
                </c:pt>
                <c:pt idx="19871">
                  <c:v>1</c:v>
                </c:pt>
                <c:pt idx="19872">
                  <c:v>1</c:v>
                </c:pt>
                <c:pt idx="19873">
                  <c:v>1</c:v>
                </c:pt>
                <c:pt idx="19874">
                  <c:v>1</c:v>
                </c:pt>
                <c:pt idx="19875">
                  <c:v>1</c:v>
                </c:pt>
                <c:pt idx="19876">
                  <c:v>1</c:v>
                </c:pt>
                <c:pt idx="19877">
                  <c:v>1</c:v>
                </c:pt>
                <c:pt idx="19878">
                  <c:v>1</c:v>
                </c:pt>
                <c:pt idx="19879">
                  <c:v>1</c:v>
                </c:pt>
                <c:pt idx="19880">
                  <c:v>1</c:v>
                </c:pt>
                <c:pt idx="19881">
                  <c:v>1</c:v>
                </c:pt>
                <c:pt idx="19882">
                  <c:v>1</c:v>
                </c:pt>
                <c:pt idx="19883">
                  <c:v>1</c:v>
                </c:pt>
                <c:pt idx="19884">
                  <c:v>1</c:v>
                </c:pt>
                <c:pt idx="19885">
                  <c:v>1</c:v>
                </c:pt>
                <c:pt idx="19886">
                  <c:v>1</c:v>
                </c:pt>
                <c:pt idx="19887">
                  <c:v>1</c:v>
                </c:pt>
                <c:pt idx="19888">
                  <c:v>1</c:v>
                </c:pt>
                <c:pt idx="19889">
                  <c:v>1</c:v>
                </c:pt>
                <c:pt idx="19890">
                  <c:v>1</c:v>
                </c:pt>
                <c:pt idx="19891">
                  <c:v>1</c:v>
                </c:pt>
                <c:pt idx="19892">
                  <c:v>1</c:v>
                </c:pt>
                <c:pt idx="19893">
                  <c:v>1</c:v>
                </c:pt>
                <c:pt idx="19894">
                  <c:v>1</c:v>
                </c:pt>
                <c:pt idx="19895">
                  <c:v>1</c:v>
                </c:pt>
                <c:pt idx="19896">
                  <c:v>1</c:v>
                </c:pt>
                <c:pt idx="19897">
                  <c:v>1</c:v>
                </c:pt>
                <c:pt idx="19898">
                  <c:v>1</c:v>
                </c:pt>
                <c:pt idx="19899">
                  <c:v>0.25</c:v>
                </c:pt>
                <c:pt idx="19900">
                  <c:v>1</c:v>
                </c:pt>
                <c:pt idx="19901">
                  <c:v>1</c:v>
                </c:pt>
                <c:pt idx="19902">
                  <c:v>1</c:v>
                </c:pt>
                <c:pt idx="19903">
                  <c:v>1</c:v>
                </c:pt>
                <c:pt idx="19904">
                  <c:v>1</c:v>
                </c:pt>
                <c:pt idx="19905">
                  <c:v>1</c:v>
                </c:pt>
                <c:pt idx="19906">
                  <c:v>1</c:v>
                </c:pt>
                <c:pt idx="19907">
                  <c:v>1</c:v>
                </c:pt>
                <c:pt idx="19908">
                  <c:v>1</c:v>
                </c:pt>
                <c:pt idx="19909">
                  <c:v>1</c:v>
                </c:pt>
                <c:pt idx="19910">
                  <c:v>1</c:v>
                </c:pt>
                <c:pt idx="19911">
                  <c:v>1</c:v>
                </c:pt>
                <c:pt idx="19912">
                  <c:v>1</c:v>
                </c:pt>
                <c:pt idx="19913">
                  <c:v>1</c:v>
                </c:pt>
                <c:pt idx="19914">
                  <c:v>1</c:v>
                </c:pt>
                <c:pt idx="19915">
                  <c:v>1</c:v>
                </c:pt>
                <c:pt idx="19916">
                  <c:v>1</c:v>
                </c:pt>
                <c:pt idx="19917">
                  <c:v>1</c:v>
                </c:pt>
                <c:pt idx="19918">
                  <c:v>1</c:v>
                </c:pt>
                <c:pt idx="19919">
                  <c:v>1</c:v>
                </c:pt>
                <c:pt idx="19920">
                  <c:v>1</c:v>
                </c:pt>
                <c:pt idx="19921">
                  <c:v>1</c:v>
                </c:pt>
                <c:pt idx="19922">
                  <c:v>1</c:v>
                </c:pt>
                <c:pt idx="19923">
                  <c:v>1</c:v>
                </c:pt>
                <c:pt idx="19924">
                  <c:v>1</c:v>
                </c:pt>
                <c:pt idx="19925">
                  <c:v>1</c:v>
                </c:pt>
                <c:pt idx="19926">
                  <c:v>1</c:v>
                </c:pt>
                <c:pt idx="19927">
                  <c:v>1</c:v>
                </c:pt>
                <c:pt idx="19928">
                  <c:v>1</c:v>
                </c:pt>
                <c:pt idx="19929">
                  <c:v>1</c:v>
                </c:pt>
                <c:pt idx="19930">
                  <c:v>1</c:v>
                </c:pt>
                <c:pt idx="19931">
                  <c:v>1</c:v>
                </c:pt>
                <c:pt idx="19932">
                  <c:v>1</c:v>
                </c:pt>
                <c:pt idx="19933">
                  <c:v>1</c:v>
                </c:pt>
                <c:pt idx="19934">
                  <c:v>1</c:v>
                </c:pt>
                <c:pt idx="19935">
                  <c:v>1</c:v>
                </c:pt>
                <c:pt idx="19936">
                  <c:v>1</c:v>
                </c:pt>
                <c:pt idx="19937">
                  <c:v>1</c:v>
                </c:pt>
                <c:pt idx="19938">
                  <c:v>1</c:v>
                </c:pt>
                <c:pt idx="19939">
                  <c:v>1</c:v>
                </c:pt>
                <c:pt idx="19940">
                  <c:v>1</c:v>
                </c:pt>
                <c:pt idx="19941">
                  <c:v>1</c:v>
                </c:pt>
                <c:pt idx="19942">
                  <c:v>1</c:v>
                </c:pt>
                <c:pt idx="19943">
                  <c:v>1</c:v>
                </c:pt>
                <c:pt idx="19944">
                  <c:v>1</c:v>
                </c:pt>
                <c:pt idx="19945">
                  <c:v>1</c:v>
                </c:pt>
                <c:pt idx="19946">
                  <c:v>1</c:v>
                </c:pt>
                <c:pt idx="19947">
                  <c:v>1</c:v>
                </c:pt>
                <c:pt idx="19948">
                  <c:v>1</c:v>
                </c:pt>
                <c:pt idx="19949">
                  <c:v>1</c:v>
                </c:pt>
                <c:pt idx="19950">
                  <c:v>1</c:v>
                </c:pt>
                <c:pt idx="19951">
                  <c:v>1</c:v>
                </c:pt>
                <c:pt idx="19952">
                  <c:v>1</c:v>
                </c:pt>
                <c:pt idx="19953">
                  <c:v>1</c:v>
                </c:pt>
                <c:pt idx="19954">
                  <c:v>1</c:v>
                </c:pt>
                <c:pt idx="19955">
                  <c:v>1</c:v>
                </c:pt>
                <c:pt idx="19956">
                  <c:v>1</c:v>
                </c:pt>
                <c:pt idx="19957">
                  <c:v>1</c:v>
                </c:pt>
                <c:pt idx="19958">
                  <c:v>1</c:v>
                </c:pt>
                <c:pt idx="19959">
                  <c:v>0.75</c:v>
                </c:pt>
                <c:pt idx="19960">
                  <c:v>1</c:v>
                </c:pt>
                <c:pt idx="19961">
                  <c:v>1</c:v>
                </c:pt>
                <c:pt idx="19962">
                  <c:v>1</c:v>
                </c:pt>
                <c:pt idx="19963">
                  <c:v>1</c:v>
                </c:pt>
                <c:pt idx="19964">
                  <c:v>1</c:v>
                </c:pt>
                <c:pt idx="19965">
                  <c:v>1</c:v>
                </c:pt>
                <c:pt idx="19966">
                  <c:v>0.75</c:v>
                </c:pt>
                <c:pt idx="19967">
                  <c:v>1</c:v>
                </c:pt>
                <c:pt idx="19968">
                  <c:v>1</c:v>
                </c:pt>
                <c:pt idx="19969">
                  <c:v>1</c:v>
                </c:pt>
                <c:pt idx="19970">
                  <c:v>1</c:v>
                </c:pt>
                <c:pt idx="19971">
                  <c:v>1</c:v>
                </c:pt>
                <c:pt idx="19972">
                  <c:v>1</c:v>
                </c:pt>
                <c:pt idx="19973">
                  <c:v>1</c:v>
                </c:pt>
                <c:pt idx="19974">
                  <c:v>1</c:v>
                </c:pt>
                <c:pt idx="19975">
                  <c:v>1</c:v>
                </c:pt>
                <c:pt idx="19976">
                  <c:v>1</c:v>
                </c:pt>
                <c:pt idx="19977">
                  <c:v>1</c:v>
                </c:pt>
                <c:pt idx="19978">
                  <c:v>1</c:v>
                </c:pt>
                <c:pt idx="19979">
                  <c:v>1</c:v>
                </c:pt>
                <c:pt idx="19980">
                  <c:v>1</c:v>
                </c:pt>
                <c:pt idx="19981">
                  <c:v>1</c:v>
                </c:pt>
                <c:pt idx="19982">
                  <c:v>1</c:v>
                </c:pt>
                <c:pt idx="19983">
                  <c:v>1</c:v>
                </c:pt>
                <c:pt idx="19984">
                  <c:v>1</c:v>
                </c:pt>
                <c:pt idx="19985">
                  <c:v>1</c:v>
                </c:pt>
                <c:pt idx="19986">
                  <c:v>1</c:v>
                </c:pt>
                <c:pt idx="19987">
                  <c:v>1</c:v>
                </c:pt>
                <c:pt idx="19988">
                  <c:v>1</c:v>
                </c:pt>
                <c:pt idx="19989">
                  <c:v>1</c:v>
                </c:pt>
                <c:pt idx="19990">
                  <c:v>1</c:v>
                </c:pt>
                <c:pt idx="19991">
                  <c:v>1</c:v>
                </c:pt>
                <c:pt idx="19992">
                  <c:v>1</c:v>
                </c:pt>
                <c:pt idx="19993">
                  <c:v>1</c:v>
                </c:pt>
                <c:pt idx="19994">
                  <c:v>1</c:v>
                </c:pt>
                <c:pt idx="19995">
                  <c:v>1</c:v>
                </c:pt>
                <c:pt idx="19996">
                  <c:v>1</c:v>
                </c:pt>
                <c:pt idx="19997">
                  <c:v>1</c:v>
                </c:pt>
                <c:pt idx="19998">
                  <c:v>1</c:v>
                </c:pt>
                <c:pt idx="19999">
                  <c:v>1</c:v>
                </c:pt>
                <c:pt idx="20000">
                  <c:v>1</c:v>
                </c:pt>
                <c:pt idx="20001">
                  <c:v>1</c:v>
                </c:pt>
                <c:pt idx="20002">
                  <c:v>1</c:v>
                </c:pt>
                <c:pt idx="20003">
                  <c:v>1</c:v>
                </c:pt>
                <c:pt idx="20004">
                  <c:v>1</c:v>
                </c:pt>
                <c:pt idx="20005">
                  <c:v>1</c:v>
                </c:pt>
                <c:pt idx="20006">
                  <c:v>1</c:v>
                </c:pt>
                <c:pt idx="20007">
                  <c:v>1</c:v>
                </c:pt>
                <c:pt idx="20008">
                  <c:v>1</c:v>
                </c:pt>
                <c:pt idx="20009">
                  <c:v>1</c:v>
                </c:pt>
                <c:pt idx="20010">
                  <c:v>1</c:v>
                </c:pt>
                <c:pt idx="20011">
                  <c:v>1</c:v>
                </c:pt>
                <c:pt idx="20012">
                  <c:v>1</c:v>
                </c:pt>
                <c:pt idx="20013">
                  <c:v>1</c:v>
                </c:pt>
                <c:pt idx="20014">
                  <c:v>1</c:v>
                </c:pt>
                <c:pt idx="20015">
                  <c:v>1</c:v>
                </c:pt>
                <c:pt idx="20016">
                  <c:v>1</c:v>
                </c:pt>
                <c:pt idx="20017">
                  <c:v>1</c:v>
                </c:pt>
                <c:pt idx="20018">
                  <c:v>1</c:v>
                </c:pt>
                <c:pt idx="20019">
                  <c:v>1</c:v>
                </c:pt>
                <c:pt idx="20020">
                  <c:v>1</c:v>
                </c:pt>
                <c:pt idx="20021">
                  <c:v>1</c:v>
                </c:pt>
                <c:pt idx="20022">
                  <c:v>1</c:v>
                </c:pt>
                <c:pt idx="20023">
                  <c:v>1</c:v>
                </c:pt>
                <c:pt idx="20024">
                  <c:v>1</c:v>
                </c:pt>
                <c:pt idx="20025">
                  <c:v>1</c:v>
                </c:pt>
                <c:pt idx="20026">
                  <c:v>1</c:v>
                </c:pt>
                <c:pt idx="20027">
                  <c:v>1</c:v>
                </c:pt>
                <c:pt idx="20028">
                  <c:v>1</c:v>
                </c:pt>
                <c:pt idx="20029">
                  <c:v>1</c:v>
                </c:pt>
                <c:pt idx="20030">
                  <c:v>1</c:v>
                </c:pt>
                <c:pt idx="20031">
                  <c:v>1</c:v>
                </c:pt>
                <c:pt idx="20032">
                  <c:v>1</c:v>
                </c:pt>
                <c:pt idx="20033">
                  <c:v>1</c:v>
                </c:pt>
                <c:pt idx="20034">
                  <c:v>1</c:v>
                </c:pt>
                <c:pt idx="20035">
                  <c:v>1</c:v>
                </c:pt>
                <c:pt idx="20036">
                  <c:v>1</c:v>
                </c:pt>
                <c:pt idx="20037">
                  <c:v>1</c:v>
                </c:pt>
                <c:pt idx="20038">
                  <c:v>1</c:v>
                </c:pt>
                <c:pt idx="20039">
                  <c:v>1</c:v>
                </c:pt>
                <c:pt idx="20040">
                  <c:v>1</c:v>
                </c:pt>
                <c:pt idx="20041">
                  <c:v>1</c:v>
                </c:pt>
                <c:pt idx="20042">
                  <c:v>0.75</c:v>
                </c:pt>
                <c:pt idx="20043">
                  <c:v>1</c:v>
                </c:pt>
                <c:pt idx="20044">
                  <c:v>1</c:v>
                </c:pt>
                <c:pt idx="20045">
                  <c:v>1</c:v>
                </c:pt>
                <c:pt idx="20046">
                  <c:v>1</c:v>
                </c:pt>
                <c:pt idx="20047">
                  <c:v>1</c:v>
                </c:pt>
                <c:pt idx="20048">
                  <c:v>1</c:v>
                </c:pt>
                <c:pt idx="20049">
                  <c:v>1</c:v>
                </c:pt>
                <c:pt idx="20050">
                  <c:v>1</c:v>
                </c:pt>
                <c:pt idx="20051">
                  <c:v>1</c:v>
                </c:pt>
                <c:pt idx="20052">
                  <c:v>1</c:v>
                </c:pt>
                <c:pt idx="20053">
                  <c:v>1</c:v>
                </c:pt>
                <c:pt idx="20054">
                  <c:v>1</c:v>
                </c:pt>
                <c:pt idx="20055">
                  <c:v>1</c:v>
                </c:pt>
                <c:pt idx="20056">
                  <c:v>1</c:v>
                </c:pt>
                <c:pt idx="20057">
                  <c:v>1</c:v>
                </c:pt>
                <c:pt idx="20058">
                  <c:v>1</c:v>
                </c:pt>
                <c:pt idx="20059">
                  <c:v>1</c:v>
                </c:pt>
                <c:pt idx="20060">
                  <c:v>1</c:v>
                </c:pt>
                <c:pt idx="20061">
                  <c:v>1</c:v>
                </c:pt>
                <c:pt idx="20062">
                  <c:v>1</c:v>
                </c:pt>
                <c:pt idx="20063">
                  <c:v>1</c:v>
                </c:pt>
                <c:pt idx="20064">
                  <c:v>1</c:v>
                </c:pt>
                <c:pt idx="20065">
                  <c:v>1</c:v>
                </c:pt>
                <c:pt idx="20066">
                  <c:v>1</c:v>
                </c:pt>
                <c:pt idx="20067">
                  <c:v>1</c:v>
                </c:pt>
                <c:pt idx="20068">
                  <c:v>1</c:v>
                </c:pt>
                <c:pt idx="20069">
                  <c:v>1</c:v>
                </c:pt>
                <c:pt idx="20070">
                  <c:v>1</c:v>
                </c:pt>
                <c:pt idx="20071">
                  <c:v>1</c:v>
                </c:pt>
                <c:pt idx="20072">
                  <c:v>1</c:v>
                </c:pt>
                <c:pt idx="20073">
                  <c:v>1</c:v>
                </c:pt>
                <c:pt idx="20074">
                  <c:v>1</c:v>
                </c:pt>
                <c:pt idx="20075">
                  <c:v>1</c:v>
                </c:pt>
                <c:pt idx="20076">
                  <c:v>1</c:v>
                </c:pt>
                <c:pt idx="20077">
                  <c:v>1</c:v>
                </c:pt>
                <c:pt idx="20078">
                  <c:v>1</c:v>
                </c:pt>
                <c:pt idx="20079">
                  <c:v>1</c:v>
                </c:pt>
                <c:pt idx="20080">
                  <c:v>1</c:v>
                </c:pt>
                <c:pt idx="20081">
                  <c:v>1</c:v>
                </c:pt>
                <c:pt idx="20082">
                  <c:v>1</c:v>
                </c:pt>
                <c:pt idx="20083">
                  <c:v>1</c:v>
                </c:pt>
                <c:pt idx="20084">
                  <c:v>1</c:v>
                </c:pt>
                <c:pt idx="20085">
                  <c:v>1</c:v>
                </c:pt>
                <c:pt idx="20086">
                  <c:v>1</c:v>
                </c:pt>
                <c:pt idx="20087">
                  <c:v>1</c:v>
                </c:pt>
                <c:pt idx="20088">
                  <c:v>1</c:v>
                </c:pt>
                <c:pt idx="20089">
                  <c:v>1</c:v>
                </c:pt>
                <c:pt idx="20090">
                  <c:v>1</c:v>
                </c:pt>
                <c:pt idx="20091">
                  <c:v>1</c:v>
                </c:pt>
                <c:pt idx="20092">
                  <c:v>1</c:v>
                </c:pt>
                <c:pt idx="20093">
                  <c:v>1</c:v>
                </c:pt>
                <c:pt idx="20094">
                  <c:v>1</c:v>
                </c:pt>
                <c:pt idx="20095">
                  <c:v>1</c:v>
                </c:pt>
                <c:pt idx="20096">
                  <c:v>1</c:v>
                </c:pt>
                <c:pt idx="20097">
                  <c:v>1</c:v>
                </c:pt>
                <c:pt idx="20098">
                  <c:v>1</c:v>
                </c:pt>
                <c:pt idx="20099">
                  <c:v>1</c:v>
                </c:pt>
                <c:pt idx="20100">
                  <c:v>1</c:v>
                </c:pt>
                <c:pt idx="20101">
                  <c:v>1</c:v>
                </c:pt>
                <c:pt idx="20102">
                  <c:v>1</c:v>
                </c:pt>
                <c:pt idx="20103">
                  <c:v>1</c:v>
                </c:pt>
                <c:pt idx="20104">
                  <c:v>1</c:v>
                </c:pt>
                <c:pt idx="20105">
                  <c:v>1</c:v>
                </c:pt>
                <c:pt idx="20106">
                  <c:v>1</c:v>
                </c:pt>
                <c:pt idx="20107">
                  <c:v>1</c:v>
                </c:pt>
                <c:pt idx="20108">
                  <c:v>1</c:v>
                </c:pt>
                <c:pt idx="20109">
                  <c:v>1</c:v>
                </c:pt>
                <c:pt idx="20110">
                  <c:v>1</c:v>
                </c:pt>
                <c:pt idx="20111">
                  <c:v>1</c:v>
                </c:pt>
                <c:pt idx="20112">
                  <c:v>1</c:v>
                </c:pt>
                <c:pt idx="20113">
                  <c:v>1</c:v>
                </c:pt>
                <c:pt idx="20114">
                  <c:v>1</c:v>
                </c:pt>
                <c:pt idx="20115">
                  <c:v>1</c:v>
                </c:pt>
                <c:pt idx="20116">
                  <c:v>1</c:v>
                </c:pt>
                <c:pt idx="20117">
                  <c:v>1</c:v>
                </c:pt>
                <c:pt idx="20118">
                  <c:v>1</c:v>
                </c:pt>
                <c:pt idx="20119">
                  <c:v>1</c:v>
                </c:pt>
                <c:pt idx="20120">
                  <c:v>1</c:v>
                </c:pt>
                <c:pt idx="20121">
                  <c:v>1</c:v>
                </c:pt>
                <c:pt idx="20122">
                  <c:v>1</c:v>
                </c:pt>
                <c:pt idx="20123">
                  <c:v>1</c:v>
                </c:pt>
                <c:pt idx="20124">
                  <c:v>1</c:v>
                </c:pt>
                <c:pt idx="20125">
                  <c:v>1</c:v>
                </c:pt>
                <c:pt idx="20126">
                  <c:v>1</c:v>
                </c:pt>
                <c:pt idx="20127">
                  <c:v>1</c:v>
                </c:pt>
                <c:pt idx="20128">
                  <c:v>1</c:v>
                </c:pt>
                <c:pt idx="20129">
                  <c:v>1</c:v>
                </c:pt>
                <c:pt idx="20130">
                  <c:v>1</c:v>
                </c:pt>
                <c:pt idx="20131">
                  <c:v>1</c:v>
                </c:pt>
                <c:pt idx="20132">
                  <c:v>1</c:v>
                </c:pt>
                <c:pt idx="20133">
                  <c:v>1</c:v>
                </c:pt>
                <c:pt idx="20134">
                  <c:v>1</c:v>
                </c:pt>
                <c:pt idx="20135">
                  <c:v>1</c:v>
                </c:pt>
                <c:pt idx="20136">
                  <c:v>1</c:v>
                </c:pt>
                <c:pt idx="20137">
                  <c:v>1</c:v>
                </c:pt>
                <c:pt idx="20138">
                  <c:v>1</c:v>
                </c:pt>
                <c:pt idx="20139">
                  <c:v>1</c:v>
                </c:pt>
                <c:pt idx="20140">
                  <c:v>1</c:v>
                </c:pt>
                <c:pt idx="20141">
                  <c:v>1</c:v>
                </c:pt>
                <c:pt idx="20142">
                  <c:v>1</c:v>
                </c:pt>
                <c:pt idx="20143">
                  <c:v>1</c:v>
                </c:pt>
                <c:pt idx="20144">
                  <c:v>1</c:v>
                </c:pt>
                <c:pt idx="20145">
                  <c:v>1</c:v>
                </c:pt>
                <c:pt idx="20146">
                  <c:v>1</c:v>
                </c:pt>
                <c:pt idx="20147">
                  <c:v>1</c:v>
                </c:pt>
                <c:pt idx="20148">
                  <c:v>1</c:v>
                </c:pt>
                <c:pt idx="20149">
                  <c:v>1</c:v>
                </c:pt>
                <c:pt idx="20150">
                  <c:v>1</c:v>
                </c:pt>
                <c:pt idx="20151">
                  <c:v>1</c:v>
                </c:pt>
                <c:pt idx="20152">
                  <c:v>1</c:v>
                </c:pt>
                <c:pt idx="20153">
                  <c:v>1</c:v>
                </c:pt>
                <c:pt idx="20154">
                  <c:v>1</c:v>
                </c:pt>
                <c:pt idx="20155">
                  <c:v>1</c:v>
                </c:pt>
                <c:pt idx="20156">
                  <c:v>1</c:v>
                </c:pt>
                <c:pt idx="20157">
                  <c:v>1</c:v>
                </c:pt>
                <c:pt idx="20158">
                  <c:v>1</c:v>
                </c:pt>
                <c:pt idx="20159">
                  <c:v>1</c:v>
                </c:pt>
                <c:pt idx="20160">
                  <c:v>1</c:v>
                </c:pt>
                <c:pt idx="20161">
                  <c:v>1</c:v>
                </c:pt>
                <c:pt idx="20162">
                  <c:v>1</c:v>
                </c:pt>
                <c:pt idx="20163">
                  <c:v>1</c:v>
                </c:pt>
                <c:pt idx="20164">
                  <c:v>1</c:v>
                </c:pt>
                <c:pt idx="20165">
                  <c:v>0.5</c:v>
                </c:pt>
                <c:pt idx="20166">
                  <c:v>1</c:v>
                </c:pt>
                <c:pt idx="20167">
                  <c:v>1</c:v>
                </c:pt>
                <c:pt idx="20168">
                  <c:v>1</c:v>
                </c:pt>
                <c:pt idx="20169">
                  <c:v>1</c:v>
                </c:pt>
                <c:pt idx="20170">
                  <c:v>1</c:v>
                </c:pt>
                <c:pt idx="20171">
                  <c:v>1</c:v>
                </c:pt>
                <c:pt idx="20172">
                  <c:v>1</c:v>
                </c:pt>
                <c:pt idx="20173">
                  <c:v>1</c:v>
                </c:pt>
                <c:pt idx="20174">
                  <c:v>1</c:v>
                </c:pt>
                <c:pt idx="20175">
                  <c:v>1</c:v>
                </c:pt>
                <c:pt idx="20176">
                  <c:v>1</c:v>
                </c:pt>
                <c:pt idx="20177">
                  <c:v>1</c:v>
                </c:pt>
                <c:pt idx="20178">
                  <c:v>1</c:v>
                </c:pt>
                <c:pt idx="20179">
                  <c:v>1</c:v>
                </c:pt>
                <c:pt idx="20180">
                  <c:v>1</c:v>
                </c:pt>
                <c:pt idx="20181">
                  <c:v>1</c:v>
                </c:pt>
                <c:pt idx="20182">
                  <c:v>1</c:v>
                </c:pt>
                <c:pt idx="20183">
                  <c:v>1</c:v>
                </c:pt>
                <c:pt idx="20184">
                  <c:v>1</c:v>
                </c:pt>
                <c:pt idx="20185">
                  <c:v>1</c:v>
                </c:pt>
                <c:pt idx="20186">
                  <c:v>1</c:v>
                </c:pt>
                <c:pt idx="20187">
                  <c:v>1</c:v>
                </c:pt>
                <c:pt idx="20188">
                  <c:v>1</c:v>
                </c:pt>
                <c:pt idx="20189">
                  <c:v>1</c:v>
                </c:pt>
                <c:pt idx="20190">
                  <c:v>0.5</c:v>
                </c:pt>
                <c:pt idx="20191">
                  <c:v>1</c:v>
                </c:pt>
                <c:pt idx="20192">
                  <c:v>1</c:v>
                </c:pt>
                <c:pt idx="20193">
                  <c:v>1</c:v>
                </c:pt>
                <c:pt idx="20194">
                  <c:v>1</c:v>
                </c:pt>
                <c:pt idx="20195">
                  <c:v>1</c:v>
                </c:pt>
                <c:pt idx="20196">
                  <c:v>1</c:v>
                </c:pt>
                <c:pt idx="20197">
                  <c:v>1</c:v>
                </c:pt>
                <c:pt idx="20198">
                  <c:v>1</c:v>
                </c:pt>
                <c:pt idx="20199">
                  <c:v>1</c:v>
                </c:pt>
                <c:pt idx="20200">
                  <c:v>1</c:v>
                </c:pt>
                <c:pt idx="20201">
                  <c:v>1</c:v>
                </c:pt>
                <c:pt idx="20202">
                  <c:v>1</c:v>
                </c:pt>
                <c:pt idx="20203">
                  <c:v>1</c:v>
                </c:pt>
                <c:pt idx="20204">
                  <c:v>1</c:v>
                </c:pt>
                <c:pt idx="20205">
                  <c:v>1</c:v>
                </c:pt>
                <c:pt idx="20206">
                  <c:v>1</c:v>
                </c:pt>
                <c:pt idx="20207">
                  <c:v>1</c:v>
                </c:pt>
                <c:pt idx="20208">
                  <c:v>1</c:v>
                </c:pt>
                <c:pt idx="20209">
                  <c:v>1</c:v>
                </c:pt>
                <c:pt idx="20210">
                  <c:v>1</c:v>
                </c:pt>
                <c:pt idx="20211">
                  <c:v>1</c:v>
                </c:pt>
                <c:pt idx="20212">
                  <c:v>1</c:v>
                </c:pt>
                <c:pt idx="20213">
                  <c:v>1</c:v>
                </c:pt>
                <c:pt idx="20214">
                  <c:v>1</c:v>
                </c:pt>
                <c:pt idx="20215">
                  <c:v>1</c:v>
                </c:pt>
                <c:pt idx="20216">
                  <c:v>1</c:v>
                </c:pt>
                <c:pt idx="20217">
                  <c:v>1</c:v>
                </c:pt>
                <c:pt idx="20218">
                  <c:v>1</c:v>
                </c:pt>
                <c:pt idx="20219">
                  <c:v>1</c:v>
                </c:pt>
                <c:pt idx="20220">
                  <c:v>1</c:v>
                </c:pt>
                <c:pt idx="20221">
                  <c:v>1</c:v>
                </c:pt>
                <c:pt idx="20222">
                  <c:v>1</c:v>
                </c:pt>
                <c:pt idx="20223">
                  <c:v>1</c:v>
                </c:pt>
                <c:pt idx="20224">
                  <c:v>1</c:v>
                </c:pt>
                <c:pt idx="20225">
                  <c:v>1</c:v>
                </c:pt>
                <c:pt idx="20226">
                  <c:v>1</c:v>
                </c:pt>
                <c:pt idx="20227">
                  <c:v>1</c:v>
                </c:pt>
                <c:pt idx="20228">
                  <c:v>1</c:v>
                </c:pt>
                <c:pt idx="20229">
                  <c:v>1</c:v>
                </c:pt>
                <c:pt idx="20230">
                  <c:v>1</c:v>
                </c:pt>
                <c:pt idx="20231">
                  <c:v>1</c:v>
                </c:pt>
                <c:pt idx="20232">
                  <c:v>1</c:v>
                </c:pt>
                <c:pt idx="20233">
                  <c:v>1</c:v>
                </c:pt>
                <c:pt idx="20234">
                  <c:v>1</c:v>
                </c:pt>
                <c:pt idx="20235">
                  <c:v>1</c:v>
                </c:pt>
                <c:pt idx="20236">
                  <c:v>1</c:v>
                </c:pt>
                <c:pt idx="20237">
                  <c:v>1</c:v>
                </c:pt>
                <c:pt idx="20238">
                  <c:v>1</c:v>
                </c:pt>
                <c:pt idx="20239">
                  <c:v>1</c:v>
                </c:pt>
                <c:pt idx="20240">
                  <c:v>1</c:v>
                </c:pt>
                <c:pt idx="20241">
                  <c:v>1</c:v>
                </c:pt>
                <c:pt idx="20242">
                  <c:v>1</c:v>
                </c:pt>
                <c:pt idx="20243">
                  <c:v>1</c:v>
                </c:pt>
                <c:pt idx="20244">
                  <c:v>1</c:v>
                </c:pt>
                <c:pt idx="20245">
                  <c:v>1</c:v>
                </c:pt>
                <c:pt idx="20246">
                  <c:v>1</c:v>
                </c:pt>
                <c:pt idx="20247">
                  <c:v>1</c:v>
                </c:pt>
                <c:pt idx="20248">
                  <c:v>1</c:v>
                </c:pt>
                <c:pt idx="20249">
                  <c:v>1</c:v>
                </c:pt>
                <c:pt idx="20250">
                  <c:v>1</c:v>
                </c:pt>
                <c:pt idx="20251">
                  <c:v>1</c:v>
                </c:pt>
                <c:pt idx="20252">
                  <c:v>1</c:v>
                </c:pt>
                <c:pt idx="20253">
                  <c:v>1</c:v>
                </c:pt>
                <c:pt idx="20254">
                  <c:v>1</c:v>
                </c:pt>
                <c:pt idx="20255">
                  <c:v>1</c:v>
                </c:pt>
                <c:pt idx="20256">
                  <c:v>1</c:v>
                </c:pt>
                <c:pt idx="20257">
                  <c:v>1</c:v>
                </c:pt>
                <c:pt idx="20258">
                  <c:v>1</c:v>
                </c:pt>
                <c:pt idx="20259">
                  <c:v>1</c:v>
                </c:pt>
                <c:pt idx="20260">
                  <c:v>1</c:v>
                </c:pt>
                <c:pt idx="20261">
                  <c:v>1</c:v>
                </c:pt>
                <c:pt idx="20262">
                  <c:v>1</c:v>
                </c:pt>
                <c:pt idx="20263">
                  <c:v>1</c:v>
                </c:pt>
                <c:pt idx="20264">
                  <c:v>1</c:v>
                </c:pt>
                <c:pt idx="20265">
                  <c:v>1</c:v>
                </c:pt>
                <c:pt idx="20266">
                  <c:v>1</c:v>
                </c:pt>
                <c:pt idx="20267">
                  <c:v>1</c:v>
                </c:pt>
                <c:pt idx="20268">
                  <c:v>1</c:v>
                </c:pt>
                <c:pt idx="20269">
                  <c:v>0.75</c:v>
                </c:pt>
                <c:pt idx="20270">
                  <c:v>1</c:v>
                </c:pt>
                <c:pt idx="20271">
                  <c:v>1</c:v>
                </c:pt>
                <c:pt idx="20272">
                  <c:v>1</c:v>
                </c:pt>
                <c:pt idx="20273">
                  <c:v>1</c:v>
                </c:pt>
                <c:pt idx="20274">
                  <c:v>1</c:v>
                </c:pt>
                <c:pt idx="20275">
                  <c:v>1</c:v>
                </c:pt>
                <c:pt idx="20276">
                  <c:v>1</c:v>
                </c:pt>
                <c:pt idx="20277">
                  <c:v>1</c:v>
                </c:pt>
                <c:pt idx="20278">
                  <c:v>1</c:v>
                </c:pt>
                <c:pt idx="20279">
                  <c:v>1</c:v>
                </c:pt>
                <c:pt idx="20280">
                  <c:v>1</c:v>
                </c:pt>
                <c:pt idx="20281">
                  <c:v>1</c:v>
                </c:pt>
                <c:pt idx="20282">
                  <c:v>1</c:v>
                </c:pt>
                <c:pt idx="20283">
                  <c:v>1</c:v>
                </c:pt>
                <c:pt idx="20284">
                  <c:v>1</c:v>
                </c:pt>
                <c:pt idx="20285">
                  <c:v>1</c:v>
                </c:pt>
                <c:pt idx="20286">
                  <c:v>1</c:v>
                </c:pt>
                <c:pt idx="20287">
                  <c:v>1</c:v>
                </c:pt>
                <c:pt idx="20288">
                  <c:v>1</c:v>
                </c:pt>
                <c:pt idx="20289">
                  <c:v>1</c:v>
                </c:pt>
                <c:pt idx="20290">
                  <c:v>1</c:v>
                </c:pt>
                <c:pt idx="20291">
                  <c:v>1</c:v>
                </c:pt>
                <c:pt idx="20292">
                  <c:v>1</c:v>
                </c:pt>
                <c:pt idx="20293">
                  <c:v>1</c:v>
                </c:pt>
                <c:pt idx="20294">
                  <c:v>1</c:v>
                </c:pt>
                <c:pt idx="20295">
                  <c:v>1</c:v>
                </c:pt>
                <c:pt idx="20296">
                  <c:v>1</c:v>
                </c:pt>
                <c:pt idx="20297">
                  <c:v>1</c:v>
                </c:pt>
                <c:pt idx="20298">
                  <c:v>1</c:v>
                </c:pt>
                <c:pt idx="20299">
                  <c:v>1</c:v>
                </c:pt>
                <c:pt idx="20300">
                  <c:v>1</c:v>
                </c:pt>
                <c:pt idx="20301">
                  <c:v>1</c:v>
                </c:pt>
                <c:pt idx="20302">
                  <c:v>1</c:v>
                </c:pt>
                <c:pt idx="20303">
                  <c:v>1</c:v>
                </c:pt>
                <c:pt idx="20304">
                  <c:v>1</c:v>
                </c:pt>
                <c:pt idx="20305">
                  <c:v>1</c:v>
                </c:pt>
                <c:pt idx="20306">
                  <c:v>1</c:v>
                </c:pt>
                <c:pt idx="20307">
                  <c:v>1</c:v>
                </c:pt>
                <c:pt idx="20308">
                  <c:v>0.25</c:v>
                </c:pt>
                <c:pt idx="20309">
                  <c:v>1</c:v>
                </c:pt>
                <c:pt idx="20310">
                  <c:v>1</c:v>
                </c:pt>
                <c:pt idx="20311">
                  <c:v>1</c:v>
                </c:pt>
                <c:pt idx="20312">
                  <c:v>1</c:v>
                </c:pt>
                <c:pt idx="20313">
                  <c:v>1</c:v>
                </c:pt>
                <c:pt idx="20314">
                  <c:v>1</c:v>
                </c:pt>
                <c:pt idx="20315">
                  <c:v>1</c:v>
                </c:pt>
                <c:pt idx="20316">
                  <c:v>1</c:v>
                </c:pt>
                <c:pt idx="20317">
                  <c:v>1</c:v>
                </c:pt>
                <c:pt idx="20318">
                  <c:v>0.75</c:v>
                </c:pt>
                <c:pt idx="20319">
                  <c:v>1</c:v>
                </c:pt>
                <c:pt idx="20320">
                  <c:v>1</c:v>
                </c:pt>
                <c:pt idx="20321">
                  <c:v>1</c:v>
                </c:pt>
                <c:pt idx="20322">
                  <c:v>1</c:v>
                </c:pt>
                <c:pt idx="20323">
                  <c:v>1</c:v>
                </c:pt>
                <c:pt idx="20324">
                  <c:v>1</c:v>
                </c:pt>
                <c:pt idx="20325">
                  <c:v>1</c:v>
                </c:pt>
                <c:pt idx="20326">
                  <c:v>1</c:v>
                </c:pt>
                <c:pt idx="20327">
                  <c:v>1</c:v>
                </c:pt>
                <c:pt idx="20328">
                  <c:v>1</c:v>
                </c:pt>
                <c:pt idx="20329">
                  <c:v>1</c:v>
                </c:pt>
                <c:pt idx="20330">
                  <c:v>1</c:v>
                </c:pt>
                <c:pt idx="20331">
                  <c:v>1</c:v>
                </c:pt>
                <c:pt idx="20332">
                  <c:v>1</c:v>
                </c:pt>
                <c:pt idx="20333">
                  <c:v>1</c:v>
                </c:pt>
                <c:pt idx="20334">
                  <c:v>1</c:v>
                </c:pt>
                <c:pt idx="20335">
                  <c:v>1</c:v>
                </c:pt>
                <c:pt idx="20336">
                  <c:v>1</c:v>
                </c:pt>
                <c:pt idx="20337">
                  <c:v>1</c:v>
                </c:pt>
                <c:pt idx="20338">
                  <c:v>1</c:v>
                </c:pt>
                <c:pt idx="20339">
                  <c:v>1</c:v>
                </c:pt>
                <c:pt idx="20340">
                  <c:v>1</c:v>
                </c:pt>
                <c:pt idx="20341">
                  <c:v>1</c:v>
                </c:pt>
                <c:pt idx="20342">
                  <c:v>1</c:v>
                </c:pt>
                <c:pt idx="20343">
                  <c:v>1</c:v>
                </c:pt>
                <c:pt idx="20344">
                  <c:v>1</c:v>
                </c:pt>
                <c:pt idx="20345">
                  <c:v>1</c:v>
                </c:pt>
                <c:pt idx="20346">
                  <c:v>1</c:v>
                </c:pt>
                <c:pt idx="20347">
                  <c:v>1</c:v>
                </c:pt>
                <c:pt idx="20348">
                  <c:v>1</c:v>
                </c:pt>
                <c:pt idx="20349">
                  <c:v>1</c:v>
                </c:pt>
                <c:pt idx="20350">
                  <c:v>1</c:v>
                </c:pt>
                <c:pt idx="20351">
                  <c:v>1</c:v>
                </c:pt>
                <c:pt idx="20352">
                  <c:v>1</c:v>
                </c:pt>
                <c:pt idx="20353">
                  <c:v>1</c:v>
                </c:pt>
                <c:pt idx="20354">
                  <c:v>1</c:v>
                </c:pt>
                <c:pt idx="20355">
                  <c:v>1</c:v>
                </c:pt>
                <c:pt idx="20356">
                  <c:v>1</c:v>
                </c:pt>
                <c:pt idx="20357">
                  <c:v>1</c:v>
                </c:pt>
                <c:pt idx="20358">
                  <c:v>1</c:v>
                </c:pt>
                <c:pt idx="20359">
                  <c:v>1</c:v>
                </c:pt>
                <c:pt idx="20360">
                  <c:v>1</c:v>
                </c:pt>
                <c:pt idx="20361">
                  <c:v>1</c:v>
                </c:pt>
                <c:pt idx="20362">
                  <c:v>0.75</c:v>
                </c:pt>
                <c:pt idx="20363">
                  <c:v>1</c:v>
                </c:pt>
                <c:pt idx="20364">
                  <c:v>1</c:v>
                </c:pt>
                <c:pt idx="20365">
                  <c:v>1</c:v>
                </c:pt>
                <c:pt idx="20366">
                  <c:v>1</c:v>
                </c:pt>
                <c:pt idx="20367">
                  <c:v>1</c:v>
                </c:pt>
                <c:pt idx="20368">
                  <c:v>0.5</c:v>
                </c:pt>
                <c:pt idx="20369">
                  <c:v>1</c:v>
                </c:pt>
                <c:pt idx="20370">
                  <c:v>1</c:v>
                </c:pt>
                <c:pt idx="20371">
                  <c:v>1</c:v>
                </c:pt>
                <c:pt idx="20372">
                  <c:v>0.75</c:v>
                </c:pt>
                <c:pt idx="20373">
                  <c:v>1</c:v>
                </c:pt>
                <c:pt idx="20374">
                  <c:v>1</c:v>
                </c:pt>
                <c:pt idx="20375">
                  <c:v>1</c:v>
                </c:pt>
                <c:pt idx="20376">
                  <c:v>1</c:v>
                </c:pt>
                <c:pt idx="20377">
                  <c:v>1</c:v>
                </c:pt>
                <c:pt idx="20378">
                  <c:v>1</c:v>
                </c:pt>
                <c:pt idx="20379">
                  <c:v>1</c:v>
                </c:pt>
                <c:pt idx="20380">
                  <c:v>1</c:v>
                </c:pt>
                <c:pt idx="20381">
                  <c:v>1</c:v>
                </c:pt>
                <c:pt idx="20382">
                  <c:v>1</c:v>
                </c:pt>
                <c:pt idx="20383">
                  <c:v>1</c:v>
                </c:pt>
                <c:pt idx="20384">
                  <c:v>1</c:v>
                </c:pt>
                <c:pt idx="20385">
                  <c:v>1</c:v>
                </c:pt>
                <c:pt idx="20386">
                  <c:v>1</c:v>
                </c:pt>
                <c:pt idx="20387">
                  <c:v>1</c:v>
                </c:pt>
                <c:pt idx="20388">
                  <c:v>1</c:v>
                </c:pt>
                <c:pt idx="20389">
                  <c:v>1</c:v>
                </c:pt>
                <c:pt idx="20390">
                  <c:v>1</c:v>
                </c:pt>
                <c:pt idx="20391">
                  <c:v>1</c:v>
                </c:pt>
                <c:pt idx="20392">
                  <c:v>1</c:v>
                </c:pt>
                <c:pt idx="20393">
                  <c:v>1</c:v>
                </c:pt>
                <c:pt idx="20394">
                  <c:v>1</c:v>
                </c:pt>
                <c:pt idx="20395">
                  <c:v>1</c:v>
                </c:pt>
                <c:pt idx="20396">
                  <c:v>1</c:v>
                </c:pt>
                <c:pt idx="20397">
                  <c:v>1</c:v>
                </c:pt>
                <c:pt idx="20398">
                  <c:v>1</c:v>
                </c:pt>
                <c:pt idx="20399">
                  <c:v>0.25</c:v>
                </c:pt>
                <c:pt idx="20400">
                  <c:v>1</c:v>
                </c:pt>
                <c:pt idx="20401">
                  <c:v>1</c:v>
                </c:pt>
                <c:pt idx="20402">
                  <c:v>1</c:v>
                </c:pt>
                <c:pt idx="20403">
                  <c:v>1</c:v>
                </c:pt>
                <c:pt idx="20404">
                  <c:v>0.75</c:v>
                </c:pt>
                <c:pt idx="20405">
                  <c:v>1</c:v>
                </c:pt>
                <c:pt idx="20406">
                  <c:v>1</c:v>
                </c:pt>
                <c:pt idx="20407">
                  <c:v>1</c:v>
                </c:pt>
                <c:pt idx="20408">
                  <c:v>1</c:v>
                </c:pt>
                <c:pt idx="20409">
                  <c:v>1</c:v>
                </c:pt>
                <c:pt idx="20410">
                  <c:v>1</c:v>
                </c:pt>
                <c:pt idx="20411">
                  <c:v>1</c:v>
                </c:pt>
                <c:pt idx="20412">
                  <c:v>1</c:v>
                </c:pt>
                <c:pt idx="20413">
                  <c:v>1</c:v>
                </c:pt>
                <c:pt idx="20414">
                  <c:v>1</c:v>
                </c:pt>
                <c:pt idx="20415">
                  <c:v>1</c:v>
                </c:pt>
                <c:pt idx="20416">
                  <c:v>1</c:v>
                </c:pt>
                <c:pt idx="20417">
                  <c:v>1</c:v>
                </c:pt>
                <c:pt idx="20418">
                  <c:v>1</c:v>
                </c:pt>
                <c:pt idx="20419">
                  <c:v>1</c:v>
                </c:pt>
                <c:pt idx="20420">
                  <c:v>1</c:v>
                </c:pt>
                <c:pt idx="20421">
                  <c:v>1</c:v>
                </c:pt>
                <c:pt idx="20422">
                  <c:v>1</c:v>
                </c:pt>
                <c:pt idx="20423">
                  <c:v>1</c:v>
                </c:pt>
                <c:pt idx="20424">
                  <c:v>1</c:v>
                </c:pt>
                <c:pt idx="20425">
                  <c:v>1</c:v>
                </c:pt>
                <c:pt idx="20426">
                  <c:v>1</c:v>
                </c:pt>
                <c:pt idx="20427">
                  <c:v>1</c:v>
                </c:pt>
                <c:pt idx="20428">
                  <c:v>1</c:v>
                </c:pt>
                <c:pt idx="20429">
                  <c:v>1</c:v>
                </c:pt>
                <c:pt idx="20430">
                  <c:v>1</c:v>
                </c:pt>
                <c:pt idx="20431">
                  <c:v>1</c:v>
                </c:pt>
                <c:pt idx="20432">
                  <c:v>1</c:v>
                </c:pt>
                <c:pt idx="20433">
                  <c:v>1</c:v>
                </c:pt>
                <c:pt idx="20434">
                  <c:v>1</c:v>
                </c:pt>
                <c:pt idx="20435">
                  <c:v>1</c:v>
                </c:pt>
                <c:pt idx="20436">
                  <c:v>1</c:v>
                </c:pt>
                <c:pt idx="20437">
                  <c:v>1</c:v>
                </c:pt>
                <c:pt idx="20438">
                  <c:v>1</c:v>
                </c:pt>
                <c:pt idx="20439">
                  <c:v>1</c:v>
                </c:pt>
                <c:pt idx="20440">
                  <c:v>1</c:v>
                </c:pt>
                <c:pt idx="20441">
                  <c:v>1</c:v>
                </c:pt>
                <c:pt idx="20442">
                  <c:v>1</c:v>
                </c:pt>
                <c:pt idx="20443">
                  <c:v>1</c:v>
                </c:pt>
                <c:pt idx="20444">
                  <c:v>1</c:v>
                </c:pt>
                <c:pt idx="20445">
                  <c:v>1</c:v>
                </c:pt>
                <c:pt idx="20446">
                  <c:v>1</c:v>
                </c:pt>
                <c:pt idx="20447">
                  <c:v>1</c:v>
                </c:pt>
                <c:pt idx="20448">
                  <c:v>1</c:v>
                </c:pt>
                <c:pt idx="20449">
                  <c:v>1</c:v>
                </c:pt>
                <c:pt idx="20450">
                  <c:v>1</c:v>
                </c:pt>
                <c:pt idx="20451">
                  <c:v>1</c:v>
                </c:pt>
                <c:pt idx="20452">
                  <c:v>1</c:v>
                </c:pt>
                <c:pt idx="20453">
                  <c:v>1</c:v>
                </c:pt>
                <c:pt idx="20454">
                  <c:v>1</c:v>
                </c:pt>
                <c:pt idx="20455">
                  <c:v>1</c:v>
                </c:pt>
                <c:pt idx="20456">
                  <c:v>1</c:v>
                </c:pt>
                <c:pt idx="20457">
                  <c:v>1</c:v>
                </c:pt>
                <c:pt idx="20458">
                  <c:v>1</c:v>
                </c:pt>
                <c:pt idx="20459">
                  <c:v>1</c:v>
                </c:pt>
                <c:pt idx="20460">
                  <c:v>1</c:v>
                </c:pt>
                <c:pt idx="20461">
                  <c:v>1</c:v>
                </c:pt>
                <c:pt idx="20462">
                  <c:v>1</c:v>
                </c:pt>
                <c:pt idx="20463">
                  <c:v>1</c:v>
                </c:pt>
                <c:pt idx="20464">
                  <c:v>1</c:v>
                </c:pt>
                <c:pt idx="20465">
                  <c:v>1</c:v>
                </c:pt>
                <c:pt idx="20466">
                  <c:v>1</c:v>
                </c:pt>
                <c:pt idx="20467">
                  <c:v>1</c:v>
                </c:pt>
                <c:pt idx="20468">
                  <c:v>1</c:v>
                </c:pt>
                <c:pt idx="20469">
                  <c:v>1</c:v>
                </c:pt>
                <c:pt idx="20470">
                  <c:v>1</c:v>
                </c:pt>
                <c:pt idx="20471">
                  <c:v>1</c:v>
                </c:pt>
                <c:pt idx="20472">
                  <c:v>1</c:v>
                </c:pt>
                <c:pt idx="20473">
                  <c:v>1</c:v>
                </c:pt>
                <c:pt idx="20474">
                  <c:v>1</c:v>
                </c:pt>
                <c:pt idx="20475">
                  <c:v>1</c:v>
                </c:pt>
                <c:pt idx="20476">
                  <c:v>1</c:v>
                </c:pt>
                <c:pt idx="20477">
                  <c:v>1</c:v>
                </c:pt>
                <c:pt idx="20478">
                  <c:v>1</c:v>
                </c:pt>
                <c:pt idx="20479">
                  <c:v>1</c:v>
                </c:pt>
                <c:pt idx="20480">
                  <c:v>1</c:v>
                </c:pt>
                <c:pt idx="20481">
                  <c:v>1</c:v>
                </c:pt>
                <c:pt idx="20482">
                  <c:v>1</c:v>
                </c:pt>
                <c:pt idx="20483">
                  <c:v>1</c:v>
                </c:pt>
                <c:pt idx="20484">
                  <c:v>1</c:v>
                </c:pt>
                <c:pt idx="20485">
                  <c:v>1</c:v>
                </c:pt>
                <c:pt idx="20486">
                  <c:v>1</c:v>
                </c:pt>
                <c:pt idx="20487">
                  <c:v>1</c:v>
                </c:pt>
                <c:pt idx="20488">
                  <c:v>1</c:v>
                </c:pt>
                <c:pt idx="20489">
                  <c:v>1</c:v>
                </c:pt>
                <c:pt idx="20490">
                  <c:v>1</c:v>
                </c:pt>
                <c:pt idx="20491">
                  <c:v>1</c:v>
                </c:pt>
                <c:pt idx="20492">
                  <c:v>1</c:v>
                </c:pt>
                <c:pt idx="20493">
                  <c:v>1</c:v>
                </c:pt>
                <c:pt idx="20494">
                  <c:v>1</c:v>
                </c:pt>
                <c:pt idx="20495">
                  <c:v>1</c:v>
                </c:pt>
                <c:pt idx="20496">
                  <c:v>1</c:v>
                </c:pt>
                <c:pt idx="20497">
                  <c:v>1</c:v>
                </c:pt>
                <c:pt idx="20498">
                  <c:v>1</c:v>
                </c:pt>
                <c:pt idx="20499">
                  <c:v>1</c:v>
                </c:pt>
                <c:pt idx="20500">
                  <c:v>0.75</c:v>
                </c:pt>
                <c:pt idx="20501">
                  <c:v>1</c:v>
                </c:pt>
                <c:pt idx="20502">
                  <c:v>1</c:v>
                </c:pt>
                <c:pt idx="20503">
                  <c:v>1</c:v>
                </c:pt>
                <c:pt idx="20504">
                  <c:v>1</c:v>
                </c:pt>
                <c:pt idx="20505">
                  <c:v>1</c:v>
                </c:pt>
                <c:pt idx="20506">
                  <c:v>1</c:v>
                </c:pt>
                <c:pt idx="20507">
                  <c:v>1</c:v>
                </c:pt>
                <c:pt idx="20508">
                  <c:v>1</c:v>
                </c:pt>
                <c:pt idx="20509">
                  <c:v>1</c:v>
                </c:pt>
                <c:pt idx="20510">
                  <c:v>1</c:v>
                </c:pt>
                <c:pt idx="20511">
                  <c:v>1</c:v>
                </c:pt>
                <c:pt idx="20512">
                  <c:v>1</c:v>
                </c:pt>
                <c:pt idx="20513">
                  <c:v>1</c:v>
                </c:pt>
                <c:pt idx="20514">
                  <c:v>1</c:v>
                </c:pt>
                <c:pt idx="20515">
                  <c:v>1</c:v>
                </c:pt>
                <c:pt idx="20516">
                  <c:v>1</c:v>
                </c:pt>
                <c:pt idx="20517">
                  <c:v>1</c:v>
                </c:pt>
                <c:pt idx="20518">
                  <c:v>1</c:v>
                </c:pt>
                <c:pt idx="20519">
                  <c:v>1</c:v>
                </c:pt>
                <c:pt idx="20520">
                  <c:v>1</c:v>
                </c:pt>
                <c:pt idx="20521">
                  <c:v>1</c:v>
                </c:pt>
                <c:pt idx="20522">
                  <c:v>1</c:v>
                </c:pt>
                <c:pt idx="20523">
                  <c:v>1</c:v>
                </c:pt>
                <c:pt idx="20524">
                  <c:v>1</c:v>
                </c:pt>
                <c:pt idx="20525">
                  <c:v>1</c:v>
                </c:pt>
                <c:pt idx="20526">
                  <c:v>1</c:v>
                </c:pt>
                <c:pt idx="20527">
                  <c:v>1</c:v>
                </c:pt>
                <c:pt idx="20528">
                  <c:v>1</c:v>
                </c:pt>
                <c:pt idx="20529">
                  <c:v>1</c:v>
                </c:pt>
                <c:pt idx="20530">
                  <c:v>1</c:v>
                </c:pt>
                <c:pt idx="20531">
                  <c:v>1</c:v>
                </c:pt>
                <c:pt idx="20532">
                  <c:v>1</c:v>
                </c:pt>
                <c:pt idx="20533">
                  <c:v>1</c:v>
                </c:pt>
                <c:pt idx="20534">
                  <c:v>1</c:v>
                </c:pt>
                <c:pt idx="20535">
                  <c:v>1</c:v>
                </c:pt>
                <c:pt idx="20536">
                  <c:v>1</c:v>
                </c:pt>
                <c:pt idx="20537">
                  <c:v>1</c:v>
                </c:pt>
                <c:pt idx="20538">
                  <c:v>1</c:v>
                </c:pt>
                <c:pt idx="20539">
                  <c:v>1</c:v>
                </c:pt>
                <c:pt idx="20540">
                  <c:v>1</c:v>
                </c:pt>
                <c:pt idx="20541">
                  <c:v>1</c:v>
                </c:pt>
                <c:pt idx="20542">
                  <c:v>1</c:v>
                </c:pt>
                <c:pt idx="20543">
                  <c:v>1</c:v>
                </c:pt>
                <c:pt idx="20544">
                  <c:v>1</c:v>
                </c:pt>
                <c:pt idx="20545">
                  <c:v>1</c:v>
                </c:pt>
                <c:pt idx="20546">
                  <c:v>1</c:v>
                </c:pt>
                <c:pt idx="20547">
                  <c:v>1</c:v>
                </c:pt>
                <c:pt idx="20548">
                  <c:v>1</c:v>
                </c:pt>
                <c:pt idx="20549">
                  <c:v>1</c:v>
                </c:pt>
                <c:pt idx="20550">
                  <c:v>1</c:v>
                </c:pt>
                <c:pt idx="20551">
                  <c:v>1</c:v>
                </c:pt>
                <c:pt idx="20552">
                  <c:v>1</c:v>
                </c:pt>
                <c:pt idx="20553">
                  <c:v>1</c:v>
                </c:pt>
                <c:pt idx="20554">
                  <c:v>1</c:v>
                </c:pt>
                <c:pt idx="20555">
                  <c:v>1</c:v>
                </c:pt>
                <c:pt idx="20556">
                  <c:v>1</c:v>
                </c:pt>
                <c:pt idx="20557">
                  <c:v>1</c:v>
                </c:pt>
                <c:pt idx="20558">
                  <c:v>1</c:v>
                </c:pt>
                <c:pt idx="20559">
                  <c:v>1</c:v>
                </c:pt>
                <c:pt idx="20560">
                  <c:v>1</c:v>
                </c:pt>
                <c:pt idx="20561">
                  <c:v>1</c:v>
                </c:pt>
                <c:pt idx="20562">
                  <c:v>1</c:v>
                </c:pt>
                <c:pt idx="20563">
                  <c:v>1</c:v>
                </c:pt>
                <c:pt idx="20564">
                  <c:v>1</c:v>
                </c:pt>
                <c:pt idx="20565">
                  <c:v>1</c:v>
                </c:pt>
                <c:pt idx="20566">
                  <c:v>1</c:v>
                </c:pt>
                <c:pt idx="20567">
                  <c:v>0.5</c:v>
                </c:pt>
                <c:pt idx="20568">
                  <c:v>1</c:v>
                </c:pt>
                <c:pt idx="20569">
                  <c:v>1</c:v>
                </c:pt>
                <c:pt idx="20570">
                  <c:v>1</c:v>
                </c:pt>
                <c:pt idx="20571">
                  <c:v>1</c:v>
                </c:pt>
                <c:pt idx="20572">
                  <c:v>1</c:v>
                </c:pt>
                <c:pt idx="20573">
                  <c:v>1</c:v>
                </c:pt>
                <c:pt idx="20574">
                  <c:v>1</c:v>
                </c:pt>
                <c:pt idx="20575">
                  <c:v>1</c:v>
                </c:pt>
                <c:pt idx="20576">
                  <c:v>1</c:v>
                </c:pt>
                <c:pt idx="20577">
                  <c:v>1</c:v>
                </c:pt>
                <c:pt idx="20578">
                  <c:v>1</c:v>
                </c:pt>
                <c:pt idx="20579">
                  <c:v>1</c:v>
                </c:pt>
                <c:pt idx="20580">
                  <c:v>1</c:v>
                </c:pt>
                <c:pt idx="20581">
                  <c:v>1</c:v>
                </c:pt>
                <c:pt idx="20582">
                  <c:v>1</c:v>
                </c:pt>
                <c:pt idx="20583">
                  <c:v>1</c:v>
                </c:pt>
                <c:pt idx="20584">
                  <c:v>1</c:v>
                </c:pt>
                <c:pt idx="20585">
                  <c:v>1</c:v>
                </c:pt>
                <c:pt idx="20586">
                  <c:v>1</c:v>
                </c:pt>
                <c:pt idx="20587">
                  <c:v>1</c:v>
                </c:pt>
                <c:pt idx="20588">
                  <c:v>1</c:v>
                </c:pt>
                <c:pt idx="20589">
                  <c:v>1</c:v>
                </c:pt>
                <c:pt idx="20590">
                  <c:v>1</c:v>
                </c:pt>
                <c:pt idx="20591">
                  <c:v>1</c:v>
                </c:pt>
                <c:pt idx="20592">
                  <c:v>1</c:v>
                </c:pt>
                <c:pt idx="20593">
                  <c:v>1</c:v>
                </c:pt>
                <c:pt idx="20594">
                  <c:v>1</c:v>
                </c:pt>
                <c:pt idx="20595">
                  <c:v>1</c:v>
                </c:pt>
                <c:pt idx="20596">
                  <c:v>1</c:v>
                </c:pt>
                <c:pt idx="20597">
                  <c:v>1</c:v>
                </c:pt>
                <c:pt idx="20598">
                  <c:v>1</c:v>
                </c:pt>
                <c:pt idx="20599">
                  <c:v>1</c:v>
                </c:pt>
                <c:pt idx="20600">
                  <c:v>1</c:v>
                </c:pt>
                <c:pt idx="20601">
                  <c:v>1</c:v>
                </c:pt>
                <c:pt idx="20602">
                  <c:v>1</c:v>
                </c:pt>
                <c:pt idx="20603">
                  <c:v>1</c:v>
                </c:pt>
                <c:pt idx="20604">
                  <c:v>1</c:v>
                </c:pt>
                <c:pt idx="20605">
                  <c:v>1</c:v>
                </c:pt>
                <c:pt idx="20606">
                  <c:v>1</c:v>
                </c:pt>
                <c:pt idx="20607">
                  <c:v>1</c:v>
                </c:pt>
                <c:pt idx="20608">
                  <c:v>1</c:v>
                </c:pt>
                <c:pt idx="20609">
                  <c:v>1</c:v>
                </c:pt>
                <c:pt idx="20610">
                  <c:v>1</c:v>
                </c:pt>
                <c:pt idx="20611">
                  <c:v>1</c:v>
                </c:pt>
                <c:pt idx="20612">
                  <c:v>1</c:v>
                </c:pt>
                <c:pt idx="20613">
                  <c:v>1</c:v>
                </c:pt>
                <c:pt idx="20614">
                  <c:v>1</c:v>
                </c:pt>
                <c:pt idx="20615">
                  <c:v>1</c:v>
                </c:pt>
                <c:pt idx="20616">
                  <c:v>1</c:v>
                </c:pt>
                <c:pt idx="20617">
                  <c:v>0.75</c:v>
                </c:pt>
                <c:pt idx="20618">
                  <c:v>1</c:v>
                </c:pt>
                <c:pt idx="20619">
                  <c:v>1</c:v>
                </c:pt>
                <c:pt idx="20620">
                  <c:v>1</c:v>
                </c:pt>
                <c:pt idx="20621">
                  <c:v>1</c:v>
                </c:pt>
                <c:pt idx="20622">
                  <c:v>1</c:v>
                </c:pt>
                <c:pt idx="20623">
                  <c:v>1</c:v>
                </c:pt>
                <c:pt idx="20624">
                  <c:v>1</c:v>
                </c:pt>
                <c:pt idx="20625">
                  <c:v>1</c:v>
                </c:pt>
                <c:pt idx="20626">
                  <c:v>1</c:v>
                </c:pt>
                <c:pt idx="20627">
                  <c:v>1</c:v>
                </c:pt>
                <c:pt idx="20628">
                  <c:v>1</c:v>
                </c:pt>
                <c:pt idx="20629">
                  <c:v>1</c:v>
                </c:pt>
                <c:pt idx="20630">
                  <c:v>1</c:v>
                </c:pt>
                <c:pt idx="20631">
                  <c:v>1</c:v>
                </c:pt>
                <c:pt idx="20632">
                  <c:v>1</c:v>
                </c:pt>
                <c:pt idx="20633">
                  <c:v>1</c:v>
                </c:pt>
                <c:pt idx="20634">
                  <c:v>0.75</c:v>
                </c:pt>
                <c:pt idx="20635">
                  <c:v>1</c:v>
                </c:pt>
                <c:pt idx="20636">
                  <c:v>1</c:v>
                </c:pt>
                <c:pt idx="20637">
                  <c:v>1</c:v>
                </c:pt>
                <c:pt idx="20638">
                  <c:v>1</c:v>
                </c:pt>
                <c:pt idx="20639">
                  <c:v>1</c:v>
                </c:pt>
                <c:pt idx="20640">
                  <c:v>1</c:v>
                </c:pt>
                <c:pt idx="20641">
                  <c:v>1</c:v>
                </c:pt>
                <c:pt idx="20642">
                  <c:v>1</c:v>
                </c:pt>
                <c:pt idx="20643">
                  <c:v>0.75</c:v>
                </c:pt>
                <c:pt idx="20644">
                  <c:v>1</c:v>
                </c:pt>
                <c:pt idx="20645">
                  <c:v>1</c:v>
                </c:pt>
                <c:pt idx="20646">
                  <c:v>1</c:v>
                </c:pt>
                <c:pt idx="20647">
                  <c:v>1</c:v>
                </c:pt>
                <c:pt idx="20648">
                  <c:v>1</c:v>
                </c:pt>
                <c:pt idx="20649">
                  <c:v>1</c:v>
                </c:pt>
                <c:pt idx="20650">
                  <c:v>1</c:v>
                </c:pt>
                <c:pt idx="20651">
                  <c:v>1</c:v>
                </c:pt>
                <c:pt idx="20652">
                  <c:v>1</c:v>
                </c:pt>
                <c:pt idx="20653">
                  <c:v>1</c:v>
                </c:pt>
                <c:pt idx="20654">
                  <c:v>1</c:v>
                </c:pt>
                <c:pt idx="20655">
                  <c:v>1</c:v>
                </c:pt>
                <c:pt idx="20656">
                  <c:v>1</c:v>
                </c:pt>
                <c:pt idx="20657">
                  <c:v>1</c:v>
                </c:pt>
                <c:pt idx="20658">
                  <c:v>1</c:v>
                </c:pt>
                <c:pt idx="20659">
                  <c:v>1</c:v>
                </c:pt>
                <c:pt idx="20660">
                  <c:v>1</c:v>
                </c:pt>
                <c:pt idx="20661">
                  <c:v>1</c:v>
                </c:pt>
                <c:pt idx="20662">
                  <c:v>1</c:v>
                </c:pt>
                <c:pt idx="20663">
                  <c:v>1</c:v>
                </c:pt>
                <c:pt idx="20664">
                  <c:v>1</c:v>
                </c:pt>
                <c:pt idx="20665">
                  <c:v>1</c:v>
                </c:pt>
                <c:pt idx="20666">
                  <c:v>1</c:v>
                </c:pt>
                <c:pt idx="20667">
                  <c:v>1</c:v>
                </c:pt>
                <c:pt idx="20668">
                  <c:v>1</c:v>
                </c:pt>
                <c:pt idx="20669">
                  <c:v>1</c:v>
                </c:pt>
                <c:pt idx="20670">
                  <c:v>1</c:v>
                </c:pt>
                <c:pt idx="20671">
                  <c:v>1</c:v>
                </c:pt>
                <c:pt idx="20672">
                  <c:v>1</c:v>
                </c:pt>
                <c:pt idx="20673">
                  <c:v>1</c:v>
                </c:pt>
                <c:pt idx="20674">
                  <c:v>1</c:v>
                </c:pt>
                <c:pt idx="20675">
                  <c:v>1</c:v>
                </c:pt>
                <c:pt idx="20676">
                  <c:v>1</c:v>
                </c:pt>
                <c:pt idx="20677">
                  <c:v>1</c:v>
                </c:pt>
                <c:pt idx="20678">
                  <c:v>1</c:v>
                </c:pt>
                <c:pt idx="20679">
                  <c:v>1</c:v>
                </c:pt>
                <c:pt idx="20680">
                  <c:v>1</c:v>
                </c:pt>
                <c:pt idx="20681">
                  <c:v>1</c:v>
                </c:pt>
                <c:pt idx="20682">
                  <c:v>1</c:v>
                </c:pt>
                <c:pt idx="20683">
                  <c:v>1</c:v>
                </c:pt>
                <c:pt idx="20684">
                  <c:v>1</c:v>
                </c:pt>
                <c:pt idx="20685">
                  <c:v>1</c:v>
                </c:pt>
                <c:pt idx="20686">
                  <c:v>1</c:v>
                </c:pt>
                <c:pt idx="20687">
                  <c:v>1</c:v>
                </c:pt>
                <c:pt idx="20688">
                  <c:v>1</c:v>
                </c:pt>
                <c:pt idx="20689">
                  <c:v>1</c:v>
                </c:pt>
                <c:pt idx="20690">
                  <c:v>1</c:v>
                </c:pt>
                <c:pt idx="20691">
                  <c:v>1</c:v>
                </c:pt>
                <c:pt idx="20692">
                  <c:v>1</c:v>
                </c:pt>
                <c:pt idx="20693">
                  <c:v>1</c:v>
                </c:pt>
                <c:pt idx="20694">
                  <c:v>1</c:v>
                </c:pt>
                <c:pt idx="20695">
                  <c:v>1</c:v>
                </c:pt>
                <c:pt idx="20696">
                  <c:v>1</c:v>
                </c:pt>
                <c:pt idx="20697">
                  <c:v>1</c:v>
                </c:pt>
                <c:pt idx="20698">
                  <c:v>1</c:v>
                </c:pt>
                <c:pt idx="20699">
                  <c:v>1</c:v>
                </c:pt>
                <c:pt idx="20700">
                  <c:v>1</c:v>
                </c:pt>
                <c:pt idx="20701">
                  <c:v>1</c:v>
                </c:pt>
                <c:pt idx="20702">
                  <c:v>1</c:v>
                </c:pt>
                <c:pt idx="20703">
                  <c:v>1</c:v>
                </c:pt>
                <c:pt idx="20704">
                  <c:v>1</c:v>
                </c:pt>
                <c:pt idx="20705">
                  <c:v>1</c:v>
                </c:pt>
                <c:pt idx="20706">
                  <c:v>1</c:v>
                </c:pt>
                <c:pt idx="20707">
                  <c:v>1</c:v>
                </c:pt>
                <c:pt idx="20708">
                  <c:v>1</c:v>
                </c:pt>
                <c:pt idx="20709">
                  <c:v>1</c:v>
                </c:pt>
                <c:pt idx="20710">
                  <c:v>1</c:v>
                </c:pt>
                <c:pt idx="20711">
                  <c:v>1</c:v>
                </c:pt>
                <c:pt idx="20712">
                  <c:v>1</c:v>
                </c:pt>
                <c:pt idx="20713">
                  <c:v>1</c:v>
                </c:pt>
                <c:pt idx="20714">
                  <c:v>1</c:v>
                </c:pt>
                <c:pt idx="20715">
                  <c:v>1</c:v>
                </c:pt>
                <c:pt idx="20716">
                  <c:v>1</c:v>
                </c:pt>
                <c:pt idx="20717">
                  <c:v>1</c:v>
                </c:pt>
                <c:pt idx="20718">
                  <c:v>1</c:v>
                </c:pt>
                <c:pt idx="20719">
                  <c:v>1</c:v>
                </c:pt>
                <c:pt idx="20720">
                  <c:v>1</c:v>
                </c:pt>
                <c:pt idx="20721">
                  <c:v>1</c:v>
                </c:pt>
                <c:pt idx="20722">
                  <c:v>1</c:v>
                </c:pt>
                <c:pt idx="20723">
                  <c:v>1</c:v>
                </c:pt>
                <c:pt idx="20724">
                  <c:v>1</c:v>
                </c:pt>
                <c:pt idx="20725">
                  <c:v>1</c:v>
                </c:pt>
                <c:pt idx="20726">
                  <c:v>1</c:v>
                </c:pt>
                <c:pt idx="20727">
                  <c:v>1</c:v>
                </c:pt>
                <c:pt idx="20728">
                  <c:v>1</c:v>
                </c:pt>
                <c:pt idx="20729">
                  <c:v>1</c:v>
                </c:pt>
                <c:pt idx="20730">
                  <c:v>1</c:v>
                </c:pt>
                <c:pt idx="20731">
                  <c:v>1</c:v>
                </c:pt>
                <c:pt idx="20732">
                  <c:v>1</c:v>
                </c:pt>
                <c:pt idx="20733">
                  <c:v>1</c:v>
                </c:pt>
                <c:pt idx="20734">
                  <c:v>1</c:v>
                </c:pt>
                <c:pt idx="20735">
                  <c:v>1</c:v>
                </c:pt>
                <c:pt idx="20736">
                  <c:v>0.75</c:v>
                </c:pt>
                <c:pt idx="20737">
                  <c:v>1</c:v>
                </c:pt>
                <c:pt idx="20738">
                  <c:v>1</c:v>
                </c:pt>
                <c:pt idx="20739">
                  <c:v>1</c:v>
                </c:pt>
                <c:pt idx="20740">
                  <c:v>1</c:v>
                </c:pt>
                <c:pt idx="20741">
                  <c:v>1</c:v>
                </c:pt>
                <c:pt idx="20742">
                  <c:v>1</c:v>
                </c:pt>
                <c:pt idx="20743">
                  <c:v>1</c:v>
                </c:pt>
                <c:pt idx="20744">
                  <c:v>0.75</c:v>
                </c:pt>
                <c:pt idx="20745">
                  <c:v>1</c:v>
                </c:pt>
                <c:pt idx="20746">
                  <c:v>1</c:v>
                </c:pt>
                <c:pt idx="20747">
                  <c:v>1</c:v>
                </c:pt>
                <c:pt idx="20748">
                  <c:v>1</c:v>
                </c:pt>
                <c:pt idx="20749">
                  <c:v>1</c:v>
                </c:pt>
                <c:pt idx="20750">
                  <c:v>1</c:v>
                </c:pt>
                <c:pt idx="20751">
                  <c:v>1</c:v>
                </c:pt>
                <c:pt idx="20752">
                  <c:v>1</c:v>
                </c:pt>
                <c:pt idx="20753">
                  <c:v>1</c:v>
                </c:pt>
                <c:pt idx="20754">
                  <c:v>1</c:v>
                </c:pt>
                <c:pt idx="20755">
                  <c:v>1</c:v>
                </c:pt>
                <c:pt idx="20756">
                  <c:v>1</c:v>
                </c:pt>
                <c:pt idx="20757">
                  <c:v>1</c:v>
                </c:pt>
                <c:pt idx="20758">
                  <c:v>1</c:v>
                </c:pt>
                <c:pt idx="20759">
                  <c:v>1</c:v>
                </c:pt>
                <c:pt idx="20760">
                  <c:v>1</c:v>
                </c:pt>
                <c:pt idx="20761">
                  <c:v>1</c:v>
                </c:pt>
                <c:pt idx="20762">
                  <c:v>1</c:v>
                </c:pt>
                <c:pt idx="20763">
                  <c:v>1</c:v>
                </c:pt>
                <c:pt idx="20764">
                  <c:v>0.5</c:v>
                </c:pt>
                <c:pt idx="20765">
                  <c:v>1</c:v>
                </c:pt>
                <c:pt idx="20766">
                  <c:v>1</c:v>
                </c:pt>
                <c:pt idx="20767">
                  <c:v>1</c:v>
                </c:pt>
                <c:pt idx="20768">
                  <c:v>1</c:v>
                </c:pt>
                <c:pt idx="20769">
                  <c:v>1</c:v>
                </c:pt>
                <c:pt idx="20770">
                  <c:v>1</c:v>
                </c:pt>
                <c:pt idx="20771">
                  <c:v>1</c:v>
                </c:pt>
                <c:pt idx="20772">
                  <c:v>1</c:v>
                </c:pt>
                <c:pt idx="20773">
                  <c:v>1</c:v>
                </c:pt>
                <c:pt idx="20774">
                  <c:v>1</c:v>
                </c:pt>
                <c:pt idx="20775">
                  <c:v>1</c:v>
                </c:pt>
                <c:pt idx="20776">
                  <c:v>1</c:v>
                </c:pt>
                <c:pt idx="20777">
                  <c:v>1</c:v>
                </c:pt>
                <c:pt idx="20778">
                  <c:v>1</c:v>
                </c:pt>
                <c:pt idx="20779">
                  <c:v>1</c:v>
                </c:pt>
                <c:pt idx="20780">
                  <c:v>1</c:v>
                </c:pt>
                <c:pt idx="20781">
                  <c:v>1</c:v>
                </c:pt>
                <c:pt idx="20782">
                  <c:v>1</c:v>
                </c:pt>
                <c:pt idx="20783">
                  <c:v>1</c:v>
                </c:pt>
                <c:pt idx="20784">
                  <c:v>1</c:v>
                </c:pt>
                <c:pt idx="20785">
                  <c:v>1</c:v>
                </c:pt>
                <c:pt idx="20786">
                  <c:v>1</c:v>
                </c:pt>
                <c:pt idx="20787">
                  <c:v>1</c:v>
                </c:pt>
                <c:pt idx="20788">
                  <c:v>1</c:v>
                </c:pt>
                <c:pt idx="20789">
                  <c:v>1</c:v>
                </c:pt>
                <c:pt idx="20790">
                  <c:v>1</c:v>
                </c:pt>
                <c:pt idx="20791">
                  <c:v>1</c:v>
                </c:pt>
                <c:pt idx="20792">
                  <c:v>1</c:v>
                </c:pt>
                <c:pt idx="20793">
                  <c:v>1</c:v>
                </c:pt>
                <c:pt idx="20794">
                  <c:v>1</c:v>
                </c:pt>
                <c:pt idx="20795">
                  <c:v>1</c:v>
                </c:pt>
                <c:pt idx="20796">
                  <c:v>1</c:v>
                </c:pt>
                <c:pt idx="20797">
                  <c:v>1</c:v>
                </c:pt>
                <c:pt idx="20798">
                  <c:v>1</c:v>
                </c:pt>
                <c:pt idx="20799">
                  <c:v>1</c:v>
                </c:pt>
                <c:pt idx="20800">
                  <c:v>1</c:v>
                </c:pt>
                <c:pt idx="20801">
                  <c:v>1</c:v>
                </c:pt>
                <c:pt idx="20802">
                  <c:v>1</c:v>
                </c:pt>
                <c:pt idx="20803">
                  <c:v>1</c:v>
                </c:pt>
                <c:pt idx="20804">
                  <c:v>1</c:v>
                </c:pt>
                <c:pt idx="20805">
                  <c:v>1</c:v>
                </c:pt>
                <c:pt idx="20806">
                  <c:v>1</c:v>
                </c:pt>
                <c:pt idx="20807">
                  <c:v>1</c:v>
                </c:pt>
                <c:pt idx="20808">
                  <c:v>1</c:v>
                </c:pt>
                <c:pt idx="20809">
                  <c:v>1</c:v>
                </c:pt>
                <c:pt idx="20810">
                  <c:v>1</c:v>
                </c:pt>
                <c:pt idx="20811">
                  <c:v>1</c:v>
                </c:pt>
                <c:pt idx="20812">
                  <c:v>1</c:v>
                </c:pt>
                <c:pt idx="20813">
                  <c:v>1</c:v>
                </c:pt>
                <c:pt idx="20814">
                  <c:v>1</c:v>
                </c:pt>
                <c:pt idx="20815">
                  <c:v>1</c:v>
                </c:pt>
                <c:pt idx="20816">
                  <c:v>1</c:v>
                </c:pt>
                <c:pt idx="20817">
                  <c:v>1</c:v>
                </c:pt>
                <c:pt idx="20818">
                  <c:v>1</c:v>
                </c:pt>
                <c:pt idx="20819">
                  <c:v>1</c:v>
                </c:pt>
                <c:pt idx="20820">
                  <c:v>1</c:v>
                </c:pt>
                <c:pt idx="20821">
                  <c:v>1</c:v>
                </c:pt>
                <c:pt idx="20822">
                  <c:v>1</c:v>
                </c:pt>
                <c:pt idx="20823">
                  <c:v>1</c:v>
                </c:pt>
                <c:pt idx="20824">
                  <c:v>1</c:v>
                </c:pt>
                <c:pt idx="20825">
                  <c:v>1</c:v>
                </c:pt>
                <c:pt idx="20826">
                  <c:v>1</c:v>
                </c:pt>
                <c:pt idx="20827">
                  <c:v>1</c:v>
                </c:pt>
                <c:pt idx="20828">
                  <c:v>1</c:v>
                </c:pt>
                <c:pt idx="20829">
                  <c:v>1</c:v>
                </c:pt>
                <c:pt idx="20830">
                  <c:v>1</c:v>
                </c:pt>
                <c:pt idx="20831">
                  <c:v>1</c:v>
                </c:pt>
                <c:pt idx="20832">
                  <c:v>1</c:v>
                </c:pt>
                <c:pt idx="20833">
                  <c:v>1</c:v>
                </c:pt>
                <c:pt idx="20834">
                  <c:v>1</c:v>
                </c:pt>
                <c:pt idx="20835">
                  <c:v>1</c:v>
                </c:pt>
                <c:pt idx="20836">
                  <c:v>1</c:v>
                </c:pt>
                <c:pt idx="20837">
                  <c:v>1</c:v>
                </c:pt>
                <c:pt idx="20838">
                  <c:v>1</c:v>
                </c:pt>
                <c:pt idx="20839">
                  <c:v>1</c:v>
                </c:pt>
                <c:pt idx="20840">
                  <c:v>1</c:v>
                </c:pt>
                <c:pt idx="20841">
                  <c:v>1</c:v>
                </c:pt>
                <c:pt idx="20842">
                  <c:v>1</c:v>
                </c:pt>
                <c:pt idx="20843">
                  <c:v>1</c:v>
                </c:pt>
                <c:pt idx="20844">
                  <c:v>1</c:v>
                </c:pt>
                <c:pt idx="20845">
                  <c:v>1</c:v>
                </c:pt>
                <c:pt idx="20846">
                  <c:v>1</c:v>
                </c:pt>
                <c:pt idx="20847">
                  <c:v>1</c:v>
                </c:pt>
                <c:pt idx="20848">
                  <c:v>1</c:v>
                </c:pt>
                <c:pt idx="20849">
                  <c:v>1</c:v>
                </c:pt>
                <c:pt idx="20850">
                  <c:v>1</c:v>
                </c:pt>
                <c:pt idx="20851">
                  <c:v>1</c:v>
                </c:pt>
                <c:pt idx="20852">
                  <c:v>0.75</c:v>
                </c:pt>
                <c:pt idx="20853">
                  <c:v>1</c:v>
                </c:pt>
                <c:pt idx="20854">
                  <c:v>1</c:v>
                </c:pt>
                <c:pt idx="20855">
                  <c:v>1</c:v>
                </c:pt>
                <c:pt idx="20856">
                  <c:v>1</c:v>
                </c:pt>
                <c:pt idx="20857">
                  <c:v>1</c:v>
                </c:pt>
                <c:pt idx="20858">
                  <c:v>1</c:v>
                </c:pt>
                <c:pt idx="20859">
                  <c:v>1</c:v>
                </c:pt>
                <c:pt idx="20860">
                  <c:v>1</c:v>
                </c:pt>
                <c:pt idx="20861">
                  <c:v>1</c:v>
                </c:pt>
                <c:pt idx="20862">
                  <c:v>1</c:v>
                </c:pt>
                <c:pt idx="20863">
                  <c:v>1</c:v>
                </c:pt>
                <c:pt idx="20864">
                  <c:v>1</c:v>
                </c:pt>
                <c:pt idx="20865">
                  <c:v>1</c:v>
                </c:pt>
                <c:pt idx="20866">
                  <c:v>1</c:v>
                </c:pt>
                <c:pt idx="20867">
                  <c:v>1</c:v>
                </c:pt>
                <c:pt idx="20868">
                  <c:v>1</c:v>
                </c:pt>
                <c:pt idx="20869">
                  <c:v>1</c:v>
                </c:pt>
                <c:pt idx="20870">
                  <c:v>1</c:v>
                </c:pt>
                <c:pt idx="20871">
                  <c:v>1</c:v>
                </c:pt>
                <c:pt idx="20872">
                  <c:v>1</c:v>
                </c:pt>
                <c:pt idx="20873">
                  <c:v>1</c:v>
                </c:pt>
                <c:pt idx="20874">
                  <c:v>1</c:v>
                </c:pt>
                <c:pt idx="20875">
                  <c:v>1</c:v>
                </c:pt>
                <c:pt idx="20876">
                  <c:v>1</c:v>
                </c:pt>
                <c:pt idx="20877">
                  <c:v>1</c:v>
                </c:pt>
                <c:pt idx="20878">
                  <c:v>1</c:v>
                </c:pt>
                <c:pt idx="20879">
                  <c:v>1</c:v>
                </c:pt>
                <c:pt idx="20880">
                  <c:v>1</c:v>
                </c:pt>
                <c:pt idx="20881">
                  <c:v>1</c:v>
                </c:pt>
                <c:pt idx="20882">
                  <c:v>1</c:v>
                </c:pt>
                <c:pt idx="20883">
                  <c:v>1</c:v>
                </c:pt>
                <c:pt idx="20884">
                  <c:v>1</c:v>
                </c:pt>
                <c:pt idx="20885">
                  <c:v>1</c:v>
                </c:pt>
                <c:pt idx="20886">
                  <c:v>1</c:v>
                </c:pt>
                <c:pt idx="20887">
                  <c:v>1</c:v>
                </c:pt>
                <c:pt idx="20888">
                  <c:v>1</c:v>
                </c:pt>
                <c:pt idx="20889">
                  <c:v>1</c:v>
                </c:pt>
                <c:pt idx="20890">
                  <c:v>1</c:v>
                </c:pt>
                <c:pt idx="20891">
                  <c:v>1</c:v>
                </c:pt>
                <c:pt idx="20892">
                  <c:v>1</c:v>
                </c:pt>
                <c:pt idx="20893">
                  <c:v>1</c:v>
                </c:pt>
                <c:pt idx="20894">
                  <c:v>1</c:v>
                </c:pt>
                <c:pt idx="20895">
                  <c:v>1</c:v>
                </c:pt>
                <c:pt idx="20896">
                  <c:v>1</c:v>
                </c:pt>
                <c:pt idx="20897">
                  <c:v>1</c:v>
                </c:pt>
                <c:pt idx="20898">
                  <c:v>1</c:v>
                </c:pt>
                <c:pt idx="20899">
                  <c:v>1</c:v>
                </c:pt>
                <c:pt idx="20900">
                  <c:v>1</c:v>
                </c:pt>
                <c:pt idx="20901">
                  <c:v>1</c:v>
                </c:pt>
                <c:pt idx="20902">
                  <c:v>0.5</c:v>
                </c:pt>
                <c:pt idx="20903">
                  <c:v>1</c:v>
                </c:pt>
                <c:pt idx="20904">
                  <c:v>1</c:v>
                </c:pt>
                <c:pt idx="20905">
                  <c:v>1</c:v>
                </c:pt>
                <c:pt idx="20906">
                  <c:v>1</c:v>
                </c:pt>
                <c:pt idx="20907">
                  <c:v>1</c:v>
                </c:pt>
                <c:pt idx="20908">
                  <c:v>1</c:v>
                </c:pt>
                <c:pt idx="20909">
                  <c:v>1</c:v>
                </c:pt>
                <c:pt idx="20910">
                  <c:v>1</c:v>
                </c:pt>
                <c:pt idx="20911">
                  <c:v>1</c:v>
                </c:pt>
                <c:pt idx="20912">
                  <c:v>1</c:v>
                </c:pt>
                <c:pt idx="20913">
                  <c:v>1</c:v>
                </c:pt>
                <c:pt idx="20914">
                  <c:v>1</c:v>
                </c:pt>
                <c:pt idx="20915">
                  <c:v>1</c:v>
                </c:pt>
                <c:pt idx="20916">
                  <c:v>1</c:v>
                </c:pt>
                <c:pt idx="20917">
                  <c:v>1</c:v>
                </c:pt>
                <c:pt idx="20918">
                  <c:v>1</c:v>
                </c:pt>
                <c:pt idx="20919">
                  <c:v>1</c:v>
                </c:pt>
                <c:pt idx="20920">
                  <c:v>1</c:v>
                </c:pt>
                <c:pt idx="20921">
                  <c:v>1</c:v>
                </c:pt>
                <c:pt idx="20922">
                  <c:v>1</c:v>
                </c:pt>
                <c:pt idx="20923">
                  <c:v>1</c:v>
                </c:pt>
                <c:pt idx="20924">
                  <c:v>1</c:v>
                </c:pt>
                <c:pt idx="20925">
                  <c:v>1</c:v>
                </c:pt>
                <c:pt idx="20926">
                  <c:v>1</c:v>
                </c:pt>
                <c:pt idx="20927">
                  <c:v>1</c:v>
                </c:pt>
                <c:pt idx="20928">
                  <c:v>1</c:v>
                </c:pt>
                <c:pt idx="20929">
                  <c:v>1</c:v>
                </c:pt>
                <c:pt idx="20930">
                  <c:v>1</c:v>
                </c:pt>
                <c:pt idx="20931">
                  <c:v>1</c:v>
                </c:pt>
                <c:pt idx="20932">
                  <c:v>1</c:v>
                </c:pt>
                <c:pt idx="20933">
                  <c:v>1</c:v>
                </c:pt>
                <c:pt idx="20934">
                  <c:v>1</c:v>
                </c:pt>
                <c:pt idx="20935">
                  <c:v>1</c:v>
                </c:pt>
                <c:pt idx="20936">
                  <c:v>1</c:v>
                </c:pt>
                <c:pt idx="20937">
                  <c:v>1</c:v>
                </c:pt>
                <c:pt idx="20938">
                  <c:v>1</c:v>
                </c:pt>
                <c:pt idx="20939">
                  <c:v>1</c:v>
                </c:pt>
                <c:pt idx="20940">
                  <c:v>1</c:v>
                </c:pt>
                <c:pt idx="20941">
                  <c:v>1</c:v>
                </c:pt>
                <c:pt idx="20942">
                  <c:v>1</c:v>
                </c:pt>
                <c:pt idx="20943">
                  <c:v>1</c:v>
                </c:pt>
                <c:pt idx="20944">
                  <c:v>1</c:v>
                </c:pt>
                <c:pt idx="20945">
                  <c:v>1</c:v>
                </c:pt>
                <c:pt idx="20946">
                  <c:v>1</c:v>
                </c:pt>
                <c:pt idx="20947">
                  <c:v>1</c:v>
                </c:pt>
                <c:pt idx="20948">
                  <c:v>1</c:v>
                </c:pt>
                <c:pt idx="20949">
                  <c:v>1</c:v>
                </c:pt>
                <c:pt idx="20950">
                  <c:v>1</c:v>
                </c:pt>
                <c:pt idx="20951">
                  <c:v>1</c:v>
                </c:pt>
                <c:pt idx="20952">
                  <c:v>1</c:v>
                </c:pt>
                <c:pt idx="20953">
                  <c:v>1</c:v>
                </c:pt>
                <c:pt idx="20954">
                  <c:v>1</c:v>
                </c:pt>
                <c:pt idx="20955">
                  <c:v>1</c:v>
                </c:pt>
                <c:pt idx="20956">
                  <c:v>1</c:v>
                </c:pt>
                <c:pt idx="20957">
                  <c:v>1</c:v>
                </c:pt>
                <c:pt idx="20958">
                  <c:v>1</c:v>
                </c:pt>
                <c:pt idx="20959">
                  <c:v>1</c:v>
                </c:pt>
                <c:pt idx="20960">
                  <c:v>1</c:v>
                </c:pt>
                <c:pt idx="20961">
                  <c:v>1</c:v>
                </c:pt>
                <c:pt idx="20962">
                  <c:v>1</c:v>
                </c:pt>
                <c:pt idx="20963">
                  <c:v>1</c:v>
                </c:pt>
                <c:pt idx="20964">
                  <c:v>1</c:v>
                </c:pt>
                <c:pt idx="20965">
                  <c:v>1</c:v>
                </c:pt>
                <c:pt idx="20966">
                  <c:v>1</c:v>
                </c:pt>
                <c:pt idx="20967">
                  <c:v>1</c:v>
                </c:pt>
                <c:pt idx="20968">
                  <c:v>1</c:v>
                </c:pt>
                <c:pt idx="20969">
                  <c:v>1</c:v>
                </c:pt>
                <c:pt idx="20970">
                  <c:v>1</c:v>
                </c:pt>
                <c:pt idx="20971">
                  <c:v>1</c:v>
                </c:pt>
                <c:pt idx="20972">
                  <c:v>1</c:v>
                </c:pt>
                <c:pt idx="20973">
                  <c:v>1</c:v>
                </c:pt>
                <c:pt idx="20974">
                  <c:v>1</c:v>
                </c:pt>
                <c:pt idx="20975">
                  <c:v>1</c:v>
                </c:pt>
                <c:pt idx="20976">
                  <c:v>1</c:v>
                </c:pt>
                <c:pt idx="20977">
                  <c:v>1</c:v>
                </c:pt>
                <c:pt idx="20978">
                  <c:v>1</c:v>
                </c:pt>
                <c:pt idx="20979">
                  <c:v>1</c:v>
                </c:pt>
                <c:pt idx="20980">
                  <c:v>1</c:v>
                </c:pt>
                <c:pt idx="20981">
                  <c:v>1</c:v>
                </c:pt>
                <c:pt idx="20982">
                  <c:v>1</c:v>
                </c:pt>
                <c:pt idx="20983">
                  <c:v>1</c:v>
                </c:pt>
                <c:pt idx="20984">
                  <c:v>1</c:v>
                </c:pt>
                <c:pt idx="20985">
                  <c:v>1</c:v>
                </c:pt>
                <c:pt idx="20986">
                  <c:v>1</c:v>
                </c:pt>
                <c:pt idx="20987">
                  <c:v>1</c:v>
                </c:pt>
                <c:pt idx="20988">
                  <c:v>1</c:v>
                </c:pt>
                <c:pt idx="20989">
                  <c:v>1</c:v>
                </c:pt>
                <c:pt idx="20990">
                  <c:v>1</c:v>
                </c:pt>
                <c:pt idx="20991">
                  <c:v>1</c:v>
                </c:pt>
                <c:pt idx="20992">
                  <c:v>1</c:v>
                </c:pt>
                <c:pt idx="20993">
                  <c:v>1</c:v>
                </c:pt>
                <c:pt idx="20994">
                  <c:v>1</c:v>
                </c:pt>
                <c:pt idx="20995">
                  <c:v>1</c:v>
                </c:pt>
                <c:pt idx="20996">
                  <c:v>1</c:v>
                </c:pt>
                <c:pt idx="20997">
                  <c:v>1</c:v>
                </c:pt>
                <c:pt idx="20998">
                  <c:v>1</c:v>
                </c:pt>
                <c:pt idx="20999">
                  <c:v>1</c:v>
                </c:pt>
                <c:pt idx="21000">
                  <c:v>0.75</c:v>
                </c:pt>
                <c:pt idx="21001">
                  <c:v>1</c:v>
                </c:pt>
                <c:pt idx="21002">
                  <c:v>1</c:v>
                </c:pt>
                <c:pt idx="21003">
                  <c:v>1</c:v>
                </c:pt>
                <c:pt idx="21004">
                  <c:v>1</c:v>
                </c:pt>
                <c:pt idx="21005">
                  <c:v>1</c:v>
                </c:pt>
                <c:pt idx="21006">
                  <c:v>1</c:v>
                </c:pt>
                <c:pt idx="21007">
                  <c:v>1</c:v>
                </c:pt>
                <c:pt idx="21008">
                  <c:v>1</c:v>
                </c:pt>
                <c:pt idx="21009">
                  <c:v>1</c:v>
                </c:pt>
                <c:pt idx="21010">
                  <c:v>1</c:v>
                </c:pt>
                <c:pt idx="21011">
                  <c:v>1</c:v>
                </c:pt>
                <c:pt idx="21012">
                  <c:v>1</c:v>
                </c:pt>
                <c:pt idx="21013">
                  <c:v>1</c:v>
                </c:pt>
                <c:pt idx="21014">
                  <c:v>1</c:v>
                </c:pt>
                <c:pt idx="21015">
                  <c:v>1</c:v>
                </c:pt>
                <c:pt idx="21016">
                  <c:v>1</c:v>
                </c:pt>
                <c:pt idx="21017">
                  <c:v>1</c:v>
                </c:pt>
                <c:pt idx="21018">
                  <c:v>1</c:v>
                </c:pt>
                <c:pt idx="21019">
                  <c:v>1</c:v>
                </c:pt>
                <c:pt idx="21020">
                  <c:v>1</c:v>
                </c:pt>
                <c:pt idx="21021">
                  <c:v>1</c:v>
                </c:pt>
                <c:pt idx="21022">
                  <c:v>1</c:v>
                </c:pt>
                <c:pt idx="21023">
                  <c:v>1</c:v>
                </c:pt>
                <c:pt idx="21024">
                  <c:v>1</c:v>
                </c:pt>
                <c:pt idx="21025">
                  <c:v>1</c:v>
                </c:pt>
                <c:pt idx="21026">
                  <c:v>1</c:v>
                </c:pt>
                <c:pt idx="21027">
                  <c:v>1</c:v>
                </c:pt>
                <c:pt idx="21028">
                  <c:v>1</c:v>
                </c:pt>
                <c:pt idx="21029">
                  <c:v>1</c:v>
                </c:pt>
                <c:pt idx="21030">
                  <c:v>1</c:v>
                </c:pt>
                <c:pt idx="21031">
                  <c:v>1</c:v>
                </c:pt>
                <c:pt idx="21032">
                  <c:v>1</c:v>
                </c:pt>
                <c:pt idx="21033">
                  <c:v>1</c:v>
                </c:pt>
                <c:pt idx="21034">
                  <c:v>1</c:v>
                </c:pt>
                <c:pt idx="21035">
                  <c:v>1</c:v>
                </c:pt>
                <c:pt idx="21036">
                  <c:v>1</c:v>
                </c:pt>
                <c:pt idx="21037">
                  <c:v>1</c:v>
                </c:pt>
                <c:pt idx="21038">
                  <c:v>1</c:v>
                </c:pt>
                <c:pt idx="21039">
                  <c:v>1</c:v>
                </c:pt>
                <c:pt idx="21040">
                  <c:v>1</c:v>
                </c:pt>
                <c:pt idx="21041">
                  <c:v>1</c:v>
                </c:pt>
                <c:pt idx="21042">
                  <c:v>1</c:v>
                </c:pt>
                <c:pt idx="21043">
                  <c:v>1</c:v>
                </c:pt>
                <c:pt idx="21044">
                  <c:v>1</c:v>
                </c:pt>
                <c:pt idx="21045">
                  <c:v>1</c:v>
                </c:pt>
                <c:pt idx="21046">
                  <c:v>1</c:v>
                </c:pt>
                <c:pt idx="21047">
                  <c:v>1</c:v>
                </c:pt>
                <c:pt idx="21048">
                  <c:v>1</c:v>
                </c:pt>
                <c:pt idx="21049">
                  <c:v>1</c:v>
                </c:pt>
                <c:pt idx="21050">
                  <c:v>1</c:v>
                </c:pt>
                <c:pt idx="21051">
                  <c:v>1</c:v>
                </c:pt>
                <c:pt idx="21052">
                  <c:v>1</c:v>
                </c:pt>
                <c:pt idx="21053">
                  <c:v>1</c:v>
                </c:pt>
                <c:pt idx="21054">
                  <c:v>1</c:v>
                </c:pt>
                <c:pt idx="21055">
                  <c:v>1</c:v>
                </c:pt>
                <c:pt idx="21056">
                  <c:v>1</c:v>
                </c:pt>
                <c:pt idx="21057">
                  <c:v>1</c:v>
                </c:pt>
                <c:pt idx="21058">
                  <c:v>1</c:v>
                </c:pt>
                <c:pt idx="21059">
                  <c:v>1</c:v>
                </c:pt>
                <c:pt idx="21060">
                  <c:v>1</c:v>
                </c:pt>
                <c:pt idx="21061">
                  <c:v>1</c:v>
                </c:pt>
                <c:pt idx="21062">
                  <c:v>1</c:v>
                </c:pt>
                <c:pt idx="21063">
                  <c:v>1</c:v>
                </c:pt>
                <c:pt idx="21064">
                  <c:v>1</c:v>
                </c:pt>
                <c:pt idx="21065">
                  <c:v>1</c:v>
                </c:pt>
                <c:pt idx="21066">
                  <c:v>1</c:v>
                </c:pt>
                <c:pt idx="21067">
                  <c:v>1</c:v>
                </c:pt>
                <c:pt idx="21068">
                  <c:v>1</c:v>
                </c:pt>
                <c:pt idx="21069">
                  <c:v>1</c:v>
                </c:pt>
                <c:pt idx="21070">
                  <c:v>1</c:v>
                </c:pt>
                <c:pt idx="21071">
                  <c:v>1</c:v>
                </c:pt>
                <c:pt idx="21072">
                  <c:v>1</c:v>
                </c:pt>
                <c:pt idx="21073">
                  <c:v>1</c:v>
                </c:pt>
                <c:pt idx="21074">
                  <c:v>1</c:v>
                </c:pt>
                <c:pt idx="21075">
                  <c:v>1</c:v>
                </c:pt>
                <c:pt idx="21076">
                  <c:v>1</c:v>
                </c:pt>
                <c:pt idx="21077">
                  <c:v>1</c:v>
                </c:pt>
                <c:pt idx="21078">
                  <c:v>1</c:v>
                </c:pt>
                <c:pt idx="21079">
                  <c:v>1</c:v>
                </c:pt>
                <c:pt idx="21080">
                  <c:v>1</c:v>
                </c:pt>
                <c:pt idx="21081">
                  <c:v>1</c:v>
                </c:pt>
                <c:pt idx="21082">
                  <c:v>1</c:v>
                </c:pt>
                <c:pt idx="21083">
                  <c:v>1</c:v>
                </c:pt>
                <c:pt idx="21084">
                  <c:v>1</c:v>
                </c:pt>
                <c:pt idx="21085">
                  <c:v>1</c:v>
                </c:pt>
                <c:pt idx="21086">
                  <c:v>1</c:v>
                </c:pt>
                <c:pt idx="21087">
                  <c:v>1</c:v>
                </c:pt>
                <c:pt idx="21088">
                  <c:v>0.75</c:v>
                </c:pt>
                <c:pt idx="21089">
                  <c:v>1</c:v>
                </c:pt>
                <c:pt idx="21090">
                  <c:v>1</c:v>
                </c:pt>
                <c:pt idx="21091">
                  <c:v>1</c:v>
                </c:pt>
                <c:pt idx="21092">
                  <c:v>1</c:v>
                </c:pt>
                <c:pt idx="21093">
                  <c:v>1</c:v>
                </c:pt>
                <c:pt idx="21094">
                  <c:v>1</c:v>
                </c:pt>
                <c:pt idx="21095">
                  <c:v>1</c:v>
                </c:pt>
                <c:pt idx="21096">
                  <c:v>1</c:v>
                </c:pt>
                <c:pt idx="21097">
                  <c:v>1</c:v>
                </c:pt>
                <c:pt idx="21098">
                  <c:v>1</c:v>
                </c:pt>
                <c:pt idx="21099">
                  <c:v>1</c:v>
                </c:pt>
                <c:pt idx="21100">
                  <c:v>1</c:v>
                </c:pt>
                <c:pt idx="21101">
                  <c:v>1</c:v>
                </c:pt>
                <c:pt idx="21102">
                  <c:v>0.75</c:v>
                </c:pt>
                <c:pt idx="21103">
                  <c:v>1</c:v>
                </c:pt>
                <c:pt idx="21104">
                  <c:v>1</c:v>
                </c:pt>
                <c:pt idx="21105">
                  <c:v>1</c:v>
                </c:pt>
                <c:pt idx="21106">
                  <c:v>0.5</c:v>
                </c:pt>
                <c:pt idx="21107">
                  <c:v>1</c:v>
                </c:pt>
                <c:pt idx="21108">
                  <c:v>1</c:v>
                </c:pt>
                <c:pt idx="21109">
                  <c:v>1</c:v>
                </c:pt>
                <c:pt idx="21110">
                  <c:v>1</c:v>
                </c:pt>
                <c:pt idx="21111">
                  <c:v>1</c:v>
                </c:pt>
                <c:pt idx="21112">
                  <c:v>1</c:v>
                </c:pt>
                <c:pt idx="21113">
                  <c:v>1</c:v>
                </c:pt>
                <c:pt idx="21114">
                  <c:v>1</c:v>
                </c:pt>
                <c:pt idx="21115">
                  <c:v>1</c:v>
                </c:pt>
                <c:pt idx="21116">
                  <c:v>1</c:v>
                </c:pt>
                <c:pt idx="21117">
                  <c:v>1</c:v>
                </c:pt>
                <c:pt idx="21118">
                  <c:v>1</c:v>
                </c:pt>
                <c:pt idx="21119">
                  <c:v>1</c:v>
                </c:pt>
                <c:pt idx="21120">
                  <c:v>1</c:v>
                </c:pt>
                <c:pt idx="21121">
                  <c:v>1</c:v>
                </c:pt>
                <c:pt idx="21122">
                  <c:v>1</c:v>
                </c:pt>
                <c:pt idx="21123">
                  <c:v>1</c:v>
                </c:pt>
                <c:pt idx="21124">
                  <c:v>1</c:v>
                </c:pt>
                <c:pt idx="21125">
                  <c:v>1</c:v>
                </c:pt>
                <c:pt idx="21126">
                  <c:v>1</c:v>
                </c:pt>
                <c:pt idx="21127">
                  <c:v>1</c:v>
                </c:pt>
                <c:pt idx="21128">
                  <c:v>1</c:v>
                </c:pt>
                <c:pt idx="21129">
                  <c:v>1</c:v>
                </c:pt>
                <c:pt idx="21130">
                  <c:v>1</c:v>
                </c:pt>
                <c:pt idx="21131">
                  <c:v>1</c:v>
                </c:pt>
                <c:pt idx="21132">
                  <c:v>1</c:v>
                </c:pt>
                <c:pt idx="21133">
                  <c:v>1</c:v>
                </c:pt>
                <c:pt idx="21134">
                  <c:v>1</c:v>
                </c:pt>
                <c:pt idx="21135">
                  <c:v>1</c:v>
                </c:pt>
                <c:pt idx="21136">
                  <c:v>1</c:v>
                </c:pt>
                <c:pt idx="21137">
                  <c:v>1</c:v>
                </c:pt>
                <c:pt idx="21138">
                  <c:v>1</c:v>
                </c:pt>
                <c:pt idx="21139">
                  <c:v>1</c:v>
                </c:pt>
                <c:pt idx="21140">
                  <c:v>1</c:v>
                </c:pt>
                <c:pt idx="21141">
                  <c:v>1</c:v>
                </c:pt>
                <c:pt idx="21142">
                  <c:v>1</c:v>
                </c:pt>
                <c:pt idx="21143">
                  <c:v>1</c:v>
                </c:pt>
                <c:pt idx="21144">
                  <c:v>1</c:v>
                </c:pt>
                <c:pt idx="21145">
                  <c:v>1</c:v>
                </c:pt>
                <c:pt idx="21146">
                  <c:v>1</c:v>
                </c:pt>
                <c:pt idx="21147">
                  <c:v>1</c:v>
                </c:pt>
                <c:pt idx="21148">
                  <c:v>1</c:v>
                </c:pt>
                <c:pt idx="21149">
                  <c:v>1</c:v>
                </c:pt>
                <c:pt idx="21150">
                  <c:v>1</c:v>
                </c:pt>
                <c:pt idx="21151">
                  <c:v>1</c:v>
                </c:pt>
                <c:pt idx="21152">
                  <c:v>1</c:v>
                </c:pt>
                <c:pt idx="21153">
                  <c:v>1</c:v>
                </c:pt>
                <c:pt idx="21154">
                  <c:v>1</c:v>
                </c:pt>
                <c:pt idx="21155">
                  <c:v>1</c:v>
                </c:pt>
                <c:pt idx="21156">
                  <c:v>1</c:v>
                </c:pt>
                <c:pt idx="21157">
                  <c:v>1</c:v>
                </c:pt>
                <c:pt idx="21158">
                  <c:v>1</c:v>
                </c:pt>
                <c:pt idx="21159">
                  <c:v>1</c:v>
                </c:pt>
                <c:pt idx="21160">
                  <c:v>1</c:v>
                </c:pt>
                <c:pt idx="21161">
                  <c:v>1</c:v>
                </c:pt>
                <c:pt idx="21162">
                  <c:v>1</c:v>
                </c:pt>
                <c:pt idx="21163">
                  <c:v>1</c:v>
                </c:pt>
                <c:pt idx="21164">
                  <c:v>1</c:v>
                </c:pt>
                <c:pt idx="21165">
                  <c:v>1</c:v>
                </c:pt>
                <c:pt idx="21166">
                  <c:v>1</c:v>
                </c:pt>
                <c:pt idx="21167">
                  <c:v>1</c:v>
                </c:pt>
                <c:pt idx="21168">
                  <c:v>1</c:v>
                </c:pt>
                <c:pt idx="21169">
                  <c:v>1</c:v>
                </c:pt>
                <c:pt idx="21170">
                  <c:v>1</c:v>
                </c:pt>
                <c:pt idx="21171">
                  <c:v>1</c:v>
                </c:pt>
                <c:pt idx="21172">
                  <c:v>1</c:v>
                </c:pt>
                <c:pt idx="21173">
                  <c:v>1</c:v>
                </c:pt>
                <c:pt idx="21174">
                  <c:v>1</c:v>
                </c:pt>
                <c:pt idx="21175">
                  <c:v>1</c:v>
                </c:pt>
                <c:pt idx="21176">
                  <c:v>1</c:v>
                </c:pt>
                <c:pt idx="21177">
                  <c:v>1</c:v>
                </c:pt>
                <c:pt idx="21178">
                  <c:v>1</c:v>
                </c:pt>
                <c:pt idx="21179">
                  <c:v>1</c:v>
                </c:pt>
                <c:pt idx="21180">
                  <c:v>1</c:v>
                </c:pt>
                <c:pt idx="21181">
                  <c:v>1</c:v>
                </c:pt>
                <c:pt idx="21182">
                  <c:v>1</c:v>
                </c:pt>
                <c:pt idx="21183">
                  <c:v>1</c:v>
                </c:pt>
                <c:pt idx="21184">
                  <c:v>1</c:v>
                </c:pt>
                <c:pt idx="21185">
                  <c:v>1</c:v>
                </c:pt>
                <c:pt idx="21186">
                  <c:v>1</c:v>
                </c:pt>
                <c:pt idx="21187">
                  <c:v>1</c:v>
                </c:pt>
                <c:pt idx="21188">
                  <c:v>1</c:v>
                </c:pt>
                <c:pt idx="21189">
                  <c:v>1</c:v>
                </c:pt>
                <c:pt idx="21190">
                  <c:v>1</c:v>
                </c:pt>
                <c:pt idx="21191">
                  <c:v>1</c:v>
                </c:pt>
                <c:pt idx="21192">
                  <c:v>1</c:v>
                </c:pt>
                <c:pt idx="21193">
                  <c:v>1</c:v>
                </c:pt>
                <c:pt idx="21194">
                  <c:v>1</c:v>
                </c:pt>
                <c:pt idx="21195">
                  <c:v>1</c:v>
                </c:pt>
                <c:pt idx="21196">
                  <c:v>1</c:v>
                </c:pt>
                <c:pt idx="21197">
                  <c:v>1</c:v>
                </c:pt>
                <c:pt idx="21198">
                  <c:v>1</c:v>
                </c:pt>
                <c:pt idx="21199">
                  <c:v>1</c:v>
                </c:pt>
                <c:pt idx="21200">
                  <c:v>1</c:v>
                </c:pt>
                <c:pt idx="21201">
                  <c:v>1</c:v>
                </c:pt>
                <c:pt idx="21202">
                  <c:v>1</c:v>
                </c:pt>
                <c:pt idx="21203">
                  <c:v>1</c:v>
                </c:pt>
                <c:pt idx="21204">
                  <c:v>1</c:v>
                </c:pt>
                <c:pt idx="21205">
                  <c:v>1</c:v>
                </c:pt>
                <c:pt idx="21206">
                  <c:v>1</c:v>
                </c:pt>
                <c:pt idx="21207">
                  <c:v>1</c:v>
                </c:pt>
                <c:pt idx="21208">
                  <c:v>1</c:v>
                </c:pt>
                <c:pt idx="21209">
                  <c:v>1</c:v>
                </c:pt>
                <c:pt idx="21210">
                  <c:v>1</c:v>
                </c:pt>
                <c:pt idx="21211">
                  <c:v>1</c:v>
                </c:pt>
                <c:pt idx="21212">
                  <c:v>0.75</c:v>
                </c:pt>
                <c:pt idx="21213">
                  <c:v>1</c:v>
                </c:pt>
                <c:pt idx="21214">
                  <c:v>1</c:v>
                </c:pt>
                <c:pt idx="21215">
                  <c:v>1</c:v>
                </c:pt>
                <c:pt idx="21216">
                  <c:v>1</c:v>
                </c:pt>
                <c:pt idx="21217">
                  <c:v>1</c:v>
                </c:pt>
                <c:pt idx="21218">
                  <c:v>1</c:v>
                </c:pt>
                <c:pt idx="21219">
                  <c:v>1</c:v>
                </c:pt>
                <c:pt idx="21220">
                  <c:v>1</c:v>
                </c:pt>
                <c:pt idx="21221">
                  <c:v>1</c:v>
                </c:pt>
                <c:pt idx="21222">
                  <c:v>1</c:v>
                </c:pt>
                <c:pt idx="21223">
                  <c:v>1</c:v>
                </c:pt>
                <c:pt idx="21224">
                  <c:v>1</c:v>
                </c:pt>
                <c:pt idx="21225">
                  <c:v>1</c:v>
                </c:pt>
                <c:pt idx="21226">
                  <c:v>1</c:v>
                </c:pt>
                <c:pt idx="21227">
                  <c:v>1</c:v>
                </c:pt>
                <c:pt idx="21228">
                  <c:v>1</c:v>
                </c:pt>
                <c:pt idx="21229">
                  <c:v>1</c:v>
                </c:pt>
                <c:pt idx="21230">
                  <c:v>1</c:v>
                </c:pt>
                <c:pt idx="21231">
                  <c:v>1</c:v>
                </c:pt>
                <c:pt idx="21232">
                  <c:v>1</c:v>
                </c:pt>
                <c:pt idx="21233">
                  <c:v>1</c:v>
                </c:pt>
                <c:pt idx="21234">
                  <c:v>1</c:v>
                </c:pt>
                <c:pt idx="21235">
                  <c:v>1</c:v>
                </c:pt>
                <c:pt idx="21236">
                  <c:v>1</c:v>
                </c:pt>
                <c:pt idx="21237">
                  <c:v>1</c:v>
                </c:pt>
                <c:pt idx="21238">
                  <c:v>1</c:v>
                </c:pt>
                <c:pt idx="21239">
                  <c:v>1</c:v>
                </c:pt>
                <c:pt idx="21240">
                  <c:v>1</c:v>
                </c:pt>
                <c:pt idx="21241">
                  <c:v>1</c:v>
                </c:pt>
                <c:pt idx="21242">
                  <c:v>1</c:v>
                </c:pt>
                <c:pt idx="21243">
                  <c:v>1</c:v>
                </c:pt>
                <c:pt idx="21244">
                  <c:v>1</c:v>
                </c:pt>
                <c:pt idx="21245">
                  <c:v>1</c:v>
                </c:pt>
                <c:pt idx="21246">
                  <c:v>1</c:v>
                </c:pt>
                <c:pt idx="21247">
                  <c:v>1</c:v>
                </c:pt>
                <c:pt idx="21248">
                  <c:v>1</c:v>
                </c:pt>
                <c:pt idx="21249">
                  <c:v>1</c:v>
                </c:pt>
                <c:pt idx="21250">
                  <c:v>1</c:v>
                </c:pt>
                <c:pt idx="21251">
                  <c:v>1</c:v>
                </c:pt>
                <c:pt idx="21252">
                  <c:v>1</c:v>
                </c:pt>
                <c:pt idx="21253">
                  <c:v>1</c:v>
                </c:pt>
                <c:pt idx="21254">
                  <c:v>1</c:v>
                </c:pt>
                <c:pt idx="21255">
                  <c:v>1</c:v>
                </c:pt>
                <c:pt idx="21256">
                  <c:v>1</c:v>
                </c:pt>
                <c:pt idx="21257">
                  <c:v>1</c:v>
                </c:pt>
                <c:pt idx="21258">
                  <c:v>1</c:v>
                </c:pt>
                <c:pt idx="21259">
                  <c:v>1</c:v>
                </c:pt>
                <c:pt idx="21260">
                  <c:v>1</c:v>
                </c:pt>
                <c:pt idx="21261">
                  <c:v>1</c:v>
                </c:pt>
                <c:pt idx="21262">
                  <c:v>1</c:v>
                </c:pt>
                <c:pt idx="21263">
                  <c:v>1</c:v>
                </c:pt>
                <c:pt idx="21264">
                  <c:v>1</c:v>
                </c:pt>
                <c:pt idx="21265">
                  <c:v>1</c:v>
                </c:pt>
                <c:pt idx="21266">
                  <c:v>1</c:v>
                </c:pt>
                <c:pt idx="21267">
                  <c:v>1</c:v>
                </c:pt>
                <c:pt idx="21268">
                  <c:v>1</c:v>
                </c:pt>
                <c:pt idx="21269">
                  <c:v>1</c:v>
                </c:pt>
                <c:pt idx="21270">
                  <c:v>1</c:v>
                </c:pt>
                <c:pt idx="21271">
                  <c:v>1</c:v>
                </c:pt>
                <c:pt idx="21272">
                  <c:v>1</c:v>
                </c:pt>
                <c:pt idx="21273">
                  <c:v>1</c:v>
                </c:pt>
                <c:pt idx="21274">
                  <c:v>1</c:v>
                </c:pt>
                <c:pt idx="21275">
                  <c:v>1</c:v>
                </c:pt>
                <c:pt idx="21276">
                  <c:v>1</c:v>
                </c:pt>
                <c:pt idx="21277">
                  <c:v>1</c:v>
                </c:pt>
                <c:pt idx="21278">
                  <c:v>1</c:v>
                </c:pt>
                <c:pt idx="21279">
                  <c:v>1</c:v>
                </c:pt>
                <c:pt idx="21280">
                  <c:v>1</c:v>
                </c:pt>
                <c:pt idx="21281">
                  <c:v>1</c:v>
                </c:pt>
                <c:pt idx="21282">
                  <c:v>1</c:v>
                </c:pt>
                <c:pt idx="21283">
                  <c:v>1</c:v>
                </c:pt>
                <c:pt idx="21284">
                  <c:v>1</c:v>
                </c:pt>
                <c:pt idx="21285">
                  <c:v>1</c:v>
                </c:pt>
                <c:pt idx="21286">
                  <c:v>1</c:v>
                </c:pt>
                <c:pt idx="21287">
                  <c:v>1</c:v>
                </c:pt>
                <c:pt idx="21288">
                  <c:v>1</c:v>
                </c:pt>
                <c:pt idx="21289">
                  <c:v>1</c:v>
                </c:pt>
                <c:pt idx="21290">
                  <c:v>1</c:v>
                </c:pt>
                <c:pt idx="21291">
                  <c:v>1</c:v>
                </c:pt>
                <c:pt idx="21292">
                  <c:v>1</c:v>
                </c:pt>
                <c:pt idx="21293">
                  <c:v>1</c:v>
                </c:pt>
                <c:pt idx="21294">
                  <c:v>1</c:v>
                </c:pt>
                <c:pt idx="21295">
                  <c:v>1</c:v>
                </c:pt>
                <c:pt idx="21296">
                  <c:v>1</c:v>
                </c:pt>
                <c:pt idx="21297">
                  <c:v>1</c:v>
                </c:pt>
                <c:pt idx="21298">
                  <c:v>1</c:v>
                </c:pt>
                <c:pt idx="21299">
                  <c:v>1</c:v>
                </c:pt>
                <c:pt idx="21300">
                  <c:v>1</c:v>
                </c:pt>
                <c:pt idx="21301">
                  <c:v>1</c:v>
                </c:pt>
                <c:pt idx="21302">
                  <c:v>1</c:v>
                </c:pt>
                <c:pt idx="21303">
                  <c:v>1</c:v>
                </c:pt>
                <c:pt idx="21304">
                  <c:v>1</c:v>
                </c:pt>
                <c:pt idx="21305">
                  <c:v>1</c:v>
                </c:pt>
                <c:pt idx="21306">
                  <c:v>1</c:v>
                </c:pt>
                <c:pt idx="21307">
                  <c:v>1</c:v>
                </c:pt>
                <c:pt idx="21308">
                  <c:v>1</c:v>
                </c:pt>
                <c:pt idx="21309">
                  <c:v>1</c:v>
                </c:pt>
                <c:pt idx="21310">
                  <c:v>1</c:v>
                </c:pt>
                <c:pt idx="21311">
                  <c:v>1</c:v>
                </c:pt>
                <c:pt idx="21312">
                  <c:v>1</c:v>
                </c:pt>
                <c:pt idx="21313">
                  <c:v>1</c:v>
                </c:pt>
                <c:pt idx="21314">
                  <c:v>1</c:v>
                </c:pt>
                <c:pt idx="21315">
                  <c:v>1</c:v>
                </c:pt>
                <c:pt idx="21316">
                  <c:v>1</c:v>
                </c:pt>
                <c:pt idx="21317">
                  <c:v>0.5</c:v>
                </c:pt>
                <c:pt idx="21318">
                  <c:v>1</c:v>
                </c:pt>
                <c:pt idx="21319">
                  <c:v>1</c:v>
                </c:pt>
                <c:pt idx="21320">
                  <c:v>1</c:v>
                </c:pt>
                <c:pt idx="21321">
                  <c:v>1</c:v>
                </c:pt>
                <c:pt idx="21322">
                  <c:v>1</c:v>
                </c:pt>
                <c:pt idx="21323">
                  <c:v>1</c:v>
                </c:pt>
                <c:pt idx="21324">
                  <c:v>1</c:v>
                </c:pt>
                <c:pt idx="21325">
                  <c:v>1</c:v>
                </c:pt>
                <c:pt idx="21326">
                  <c:v>1</c:v>
                </c:pt>
                <c:pt idx="21327">
                  <c:v>1</c:v>
                </c:pt>
                <c:pt idx="21328">
                  <c:v>1</c:v>
                </c:pt>
                <c:pt idx="21329">
                  <c:v>1</c:v>
                </c:pt>
                <c:pt idx="21330">
                  <c:v>1</c:v>
                </c:pt>
                <c:pt idx="21331">
                  <c:v>1</c:v>
                </c:pt>
                <c:pt idx="21332">
                  <c:v>1</c:v>
                </c:pt>
                <c:pt idx="21333">
                  <c:v>1</c:v>
                </c:pt>
                <c:pt idx="21334">
                  <c:v>1</c:v>
                </c:pt>
                <c:pt idx="21335">
                  <c:v>1</c:v>
                </c:pt>
                <c:pt idx="21336">
                  <c:v>1</c:v>
                </c:pt>
                <c:pt idx="21337">
                  <c:v>1</c:v>
                </c:pt>
                <c:pt idx="21338">
                  <c:v>1</c:v>
                </c:pt>
                <c:pt idx="21339">
                  <c:v>1</c:v>
                </c:pt>
                <c:pt idx="21340">
                  <c:v>1</c:v>
                </c:pt>
                <c:pt idx="21341">
                  <c:v>1</c:v>
                </c:pt>
                <c:pt idx="21342">
                  <c:v>1</c:v>
                </c:pt>
                <c:pt idx="21343">
                  <c:v>1</c:v>
                </c:pt>
                <c:pt idx="21344">
                  <c:v>1</c:v>
                </c:pt>
                <c:pt idx="21345">
                  <c:v>1</c:v>
                </c:pt>
                <c:pt idx="21346">
                  <c:v>1</c:v>
                </c:pt>
                <c:pt idx="21347">
                  <c:v>1</c:v>
                </c:pt>
                <c:pt idx="21348">
                  <c:v>1</c:v>
                </c:pt>
                <c:pt idx="21349">
                  <c:v>1</c:v>
                </c:pt>
                <c:pt idx="21350">
                  <c:v>1</c:v>
                </c:pt>
                <c:pt idx="21351">
                  <c:v>0.75</c:v>
                </c:pt>
                <c:pt idx="21352">
                  <c:v>1</c:v>
                </c:pt>
                <c:pt idx="21353">
                  <c:v>1</c:v>
                </c:pt>
                <c:pt idx="21354">
                  <c:v>1</c:v>
                </c:pt>
                <c:pt idx="21355">
                  <c:v>1</c:v>
                </c:pt>
                <c:pt idx="21356">
                  <c:v>1</c:v>
                </c:pt>
                <c:pt idx="21357">
                  <c:v>1</c:v>
                </c:pt>
                <c:pt idx="21358">
                  <c:v>1</c:v>
                </c:pt>
                <c:pt idx="21359">
                  <c:v>1</c:v>
                </c:pt>
                <c:pt idx="21360">
                  <c:v>1</c:v>
                </c:pt>
                <c:pt idx="21361">
                  <c:v>1</c:v>
                </c:pt>
                <c:pt idx="21362">
                  <c:v>1</c:v>
                </c:pt>
                <c:pt idx="21363">
                  <c:v>1</c:v>
                </c:pt>
                <c:pt idx="21364">
                  <c:v>1</c:v>
                </c:pt>
                <c:pt idx="21365">
                  <c:v>1</c:v>
                </c:pt>
                <c:pt idx="21366">
                  <c:v>1</c:v>
                </c:pt>
                <c:pt idx="21367">
                  <c:v>1</c:v>
                </c:pt>
                <c:pt idx="21368">
                  <c:v>1</c:v>
                </c:pt>
                <c:pt idx="21369">
                  <c:v>1</c:v>
                </c:pt>
                <c:pt idx="21370">
                  <c:v>1</c:v>
                </c:pt>
                <c:pt idx="21371">
                  <c:v>1</c:v>
                </c:pt>
                <c:pt idx="21372">
                  <c:v>1</c:v>
                </c:pt>
                <c:pt idx="21373">
                  <c:v>1</c:v>
                </c:pt>
                <c:pt idx="21374">
                  <c:v>1</c:v>
                </c:pt>
                <c:pt idx="21375">
                  <c:v>1</c:v>
                </c:pt>
                <c:pt idx="21376">
                  <c:v>1</c:v>
                </c:pt>
                <c:pt idx="21377">
                  <c:v>1</c:v>
                </c:pt>
                <c:pt idx="21378">
                  <c:v>1</c:v>
                </c:pt>
                <c:pt idx="21379">
                  <c:v>1</c:v>
                </c:pt>
                <c:pt idx="21380">
                  <c:v>1</c:v>
                </c:pt>
                <c:pt idx="21381">
                  <c:v>1</c:v>
                </c:pt>
                <c:pt idx="21382">
                  <c:v>1</c:v>
                </c:pt>
                <c:pt idx="21383">
                  <c:v>1</c:v>
                </c:pt>
                <c:pt idx="21384">
                  <c:v>1</c:v>
                </c:pt>
                <c:pt idx="21385">
                  <c:v>1</c:v>
                </c:pt>
                <c:pt idx="21386">
                  <c:v>1</c:v>
                </c:pt>
                <c:pt idx="21387">
                  <c:v>1</c:v>
                </c:pt>
                <c:pt idx="21388">
                  <c:v>1</c:v>
                </c:pt>
                <c:pt idx="21389">
                  <c:v>1</c:v>
                </c:pt>
                <c:pt idx="21390">
                  <c:v>1</c:v>
                </c:pt>
                <c:pt idx="21391">
                  <c:v>1</c:v>
                </c:pt>
                <c:pt idx="21392">
                  <c:v>1</c:v>
                </c:pt>
                <c:pt idx="21393">
                  <c:v>1</c:v>
                </c:pt>
                <c:pt idx="21394">
                  <c:v>1</c:v>
                </c:pt>
                <c:pt idx="21395">
                  <c:v>1</c:v>
                </c:pt>
                <c:pt idx="21396">
                  <c:v>1</c:v>
                </c:pt>
                <c:pt idx="21397">
                  <c:v>1</c:v>
                </c:pt>
                <c:pt idx="21398">
                  <c:v>1</c:v>
                </c:pt>
                <c:pt idx="21399">
                  <c:v>1</c:v>
                </c:pt>
                <c:pt idx="21400">
                  <c:v>1</c:v>
                </c:pt>
                <c:pt idx="21401">
                  <c:v>1</c:v>
                </c:pt>
                <c:pt idx="21402">
                  <c:v>1</c:v>
                </c:pt>
                <c:pt idx="21403">
                  <c:v>1</c:v>
                </c:pt>
                <c:pt idx="21404">
                  <c:v>1</c:v>
                </c:pt>
                <c:pt idx="21405">
                  <c:v>1</c:v>
                </c:pt>
                <c:pt idx="21406">
                  <c:v>1</c:v>
                </c:pt>
                <c:pt idx="21407">
                  <c:v>1</c:v>
                </c:pt>
                <c:pt idx="21408">
                  <c:v>1</c:v>
                </c:pt>
                <c:pt idx="21409">
                  <c:v>1</c:v>
                </c:pt>
                <c:pt idx="21410">
                  <c:v>1</c:v>
                </c:pt>
                <c:pt idx="21411">
                  <c:v>1</c:v>
                </c:pt>
                <c:pt idx="21412">
                  <c:v>1</c:v>
                </c:pt>
                <c:pt idx="21413">
                  <c:v>1</c:v>
                </c:pt>
                <c:pt idx="21414">
                  <c:v>1</c:v>
                </c:pt>
                <c:pt idx="21415">
                  <c:v>1</c:v>
                </c:pt>
                <c:pt idx="21416">
                  <c:v>1</c:v>
                </c:pt>
                <c:pt idx="21417">
                  <c:v>1</c:v>
                </c:pt>
                <c:pt idx="21418">
                  <c:v>1</c:v>
                </c:pt>
                <c:pt idx="21419">
                  <c:v>1</c:v>
                </c:pt>
                <c:pt idx="21420">
                  <c:v>1</c:v>
                </c:pt>
                <c:pt idx="21421">
                  <c:v>1</c:v>
                </c:pt>
                <c:pt idx="21422">
                  <c:v>1</c:v>
                </c:pt>
                <c:pt idx="21423">
                  <c:v>1</c:v>
                </c:pt>
                <c:pt idx="21424">
                  <c:v>1</c:v>
                </c:pt>
                <c:pt idx="21425">
                  <c:v>1</c:v>
                </c:pt>
                <c:pt idx="21426">
                  <c:v>1</c:v>
                </c:pt>
                <c:pt idx="21427">
                  <c:v>1</c:v>
                </c:pt>
                <c:pt idx="21428">
                  <c:v>1</c:v>
                </c:pt>
                <c:pt idx="21429">
                  <c:v>1</c:v>
                </c:pt>
                <c:pt idx="21430">
                  <c:v>1</c:v>
                </c:pt>
                <c:pt idx="21431">
                  <c:v>1</c:v>
                </c:pt>
                <c:pt idx="21432">
                  <c:v>1</c:v>
                </c:pt>
                <c:pt idx="21433">
                  <c:v>1</c:v>
                </c:pt>
                <c:pt idx="21434">
                  <c:v>0.75</c:v>
                </c:pt>
                <c:pt idx="21435">
                  <c:v>1</c:v>
                </c:pt>
                <c:pt idx="21436">
                  <c:v>1</c:v>
                </c:pt>
                <c:pt idx="21437">
                  <c:v>1</c:v>
                </c:pt>
                <c:pt idx="21438">
                  <c:v>1</c:v>
                </c:pt>
                <c:pt idx="21439">
                  <c:v>1</c:v>
                </c:pt>
                <c:pt idx="21440">
                  <c:v>1</c:v>
                </c:pt>
                <c:pt idx="21441">
                  <c:v>1</c:v>
                </c:pt>
                <c:pt idx="21442">
                  <c:v>1</c:v>
                </c:pt>
                <c:pt idx="21443">
                  <c:v>1</c:v>
                </c:pt>
                <c:pt idx="21444">
                  <c:v>1</c:v>
                </c:pt>
                <c:pt idx="21445">
                  <c:v>1</c:v>
                </c:pt>
                <c:pt idx="21446">
                  <c:v>1</c:v>
                </c:pt>
                <c:pt idx="21447">
                  <c:v>1</c:v>
                </c:pt>
                <c:pt idx="21448">
                  <c:v>1</c:v>
                </c:pt>
                <c:pt idx="21449">
                  <c:v>1</c:v>
                </c:pt>
                <c:pt idx="21450">
                  <c:v>1</c:v>
                </c:pt>
                <c:pt idx="21451">
                  <c:v>1</c:v>
                </c:pt>
                <c:pt idx="21452">
                  <c:v>1</c:v>
                </c:pt>
                <c:pt idx="21453">
                  <c:v>1</c:v>
                </c:pt>
                <c:pt idx="21454">
                  <c:v>1</c:v>
                </c:pt>
                <c:pt idx="21455">
                  <c:v>1</c:v>
                </c:pt>
                <c:pt idx="21456">
                  <c:v>1</c:v>
                </c:pt>
                <c:pt idx="21457">
                  <c:v>1</c:v>
                </c:pt>
                <c:pt idx="21458">
                  <c:v>0.75</c:v>
                </c:pt>
                <c:pt idx="21459">
                  <c:v>1</c:v>
                </c:pt>
                <c:pt idx="21460">
                  <c:v>1</c:v>
                </c:pt>
                <c:pt idx="21461">
                  <c:v>1</c:v>
                </c:pt>
                <c:pt idx="21462">
                  <c:v>1</c:v>
                </c:pt>
                <c:pt idx="21463">
                  <c:v>1</c:v>
                </c:pt>
                <c:pt idx="21464">
                  <c:v>1</c:v>
                </c:pt>
                <c:pt idx="21465">
                  <c:v>1</c:v>
                </c:pt>
                <c:pt idx="21466">
                  <c:v>1</c:v>
                </c:pt>
                <c:pt idx="21467">
                  <c:v>1</c:v>
                </c:pt>
                <c:pt idx="21468">
                  <c:v>1</c:v>
                </c:pt>
                <c:pt idx="21469">
                  <c:v>1</c:v>
                </c:pt>
                <c:pt idx="21470">
                  <c:v>0.75</c:v>
                </c:pt>
                <c:pt idx="21471">
                  <c:v>1</c:v>
                </c:pt>
                <c:pt idx="21472">
                  <c:v>1</c:v>
                </c:pt>
                <c:pt idx="21473">
                  <c:v>1</c:v>
                </c:pt>
                <c:pt idx="21474">
                  <c:v>1</c:v>
                </c:pt>
                <c:pt idx="21475">
                  <c:v>1</c:v>
                </c:pt>
                <c:pt idx="21476">
                  <c:v>1</c:v>
                </c:pt>
                <c:pt idx="21477">
                  <c:v>1</c:v>
                </c:pt>
                <c:pt idx="21478">
                  <c:v>1</c:v>
                </c:pt>
                <c:pt idx="21479">
                  <c:v>1</c:v>
                </c:pt>
                <c:pt idx="21480">
                  <c:v>1</c:v>
                </c:pt>
                <c:pt idx="21481">
                  <c:v>1</c:v>
                </c:pt>
                <c:pt idx="21482">
                  <c:v>1</c:v>
                </c:pt>
                <c:pt idx="21483">
                  <c:v>1</c:v>
                </c:pt>
                <c:pt idx="21484">
                  <c:v>1</c:v>
                </c:pt>
                <c:pt idx="21485">
                  <c:v>1</c:v>
                </c:pt>
                <c:pt idx="21486">
                  <c:v>1</c:v>
                </c:pt>
                <c:pt idx="21487">
                  <c:v>1</c:v>
                </c:pt>
                <c:pt idx="21488">
                  <c:v>0.75</c:v>
                </c:pt>
                <c:pt idx="21489">
                  <c:v>1</c:v>
                </c:pt>
                <c:pt idx="21490">
                  <c:v>0.75</c:v>
                </c:pt>
                <c:pt idx="21491">
                  <c:v>1</c:v>
                </c:pt>
                <c:pt idx="21492">
                  <c:v>1</c:v>
                </c:pt>
                <c:pt idx="21493">
                  <c:v>1</c:v>
                </c:pt>
                <c:pt idx="21494">
                  <c:v>1</c:v>
                </c:pt>
                <c:pt idx="21495">
                  <c:v>1</c:v>
                </c:pt>
                <c:pt idx="21496">
                  <c:v>1</c:v>
                </c:pt>
                <c:pt idx="21497">
                  <c:v>1</c:v>
                </c:pt>
                <c:pt idx="21498">
                  <c:v>1</c:v>
                </c:pt>
                <c:pt idx="21499">
                  <c:v>1</c:v>
                </c:pt>
                <c:pt idx="21500">
                  <c:v>1</c:v>
                </c:pt>
                <c:pt idx="21501">
                  <c:v>1</c:v>
                </c:pt>
                <c:pt idx="21502">
                  <c:v>1</c:v>
                </c:pt>
                <c:pt idx="21503">
                  <c:v>1</c:v>
                </c:pt>
                <c:pt idx="21504">
                  <c:v>1</c:v>
                </c:pt>
                <c:pt idx="21505">
                  <c:v>1</c:v>
                </c:pt>
                <c:pt idx="21506">
                  <c:v>1</c:v>
                </c:pt>
                <c:pt idx="21507">
                  <c:v>1</c:v>
                </c:pt>
                <c:pt idx="21508">
                  <c:v>1</c:v>
                </c:pt>
                <c:pt idx="21509">
                  <c:v>1</c:v>
                </c:pt>
                <c:pt idx="21510">
                  <c:v>1</c:v>
                </c:pt>
                <c:pt idx="21511">
                  <c:v>1</c:v>
                </c:pt>
                <c:pt idx="21512">
                  <c:v>1</c:v>
                </c:pt>
                <c:pt idx="21513">
                  <c:v>1</c:v>
                </c:pt>
                <c:pt idx="21514">
                  <c:v>1</c:v>
                </c:pt>
                <c:pt idx="21515">
                  <c:v>1</c:v>
                </c:pt>
                <c:pt idx="21516">
                  <c:v>1</c:v>
                </c:pt>
                <c:pt idx="21517">
                  <c:v>1</c:v>
                </c:pt>
                <c:pt idx="21518">
                  <c:v>1</c:v>
                </c:pt>
                <c:pt idx="21519">
                  <c:v>1</c:v>
                </c:pt>
                <c:pt idx="21520">
                  <c:v>1</c:v>
                </c:pt>
                <c:pt idx="21521">
                  <c:v>1</c:v>
                </c:pt>
                <c:pt idx="21522">
                  <c:v>1</c:v>
                </c:pt>
                <c:pt idx="21523">
                  <c:v>1</c:v>
                </c:pt>
                <c:pt idx="21524">
                  <c:v>1</c:v>
                </c:pt>
                <c:pt idx="21525">
                  <c:v>1</c:v>
                </c:pt>
                <c:pt idx="21526">
                  <c:v>1</c:v>
                </c:pt>
                <c:pt idx="21527">
                  <c:v>1</c:v>
                </c:pt>
                <c:pt idx="21528">
                  <c:v>1</c:v>
                </c:pt>
                <c:pt idx="21529">
                  <c:v>1</c:v>
                </c:pt>
                <c:pt idx="21530">
                  <c:v>0.5</c:v>
                </c:pt>
                <c:pt idx="21531">
                  <c:v>1</c:v>
                </c:pt>
                <c:pt idx="21532">
                  <c:v>1</c:v>
                </c:pt>
                <c:pt idx="21533">
                  <c:v>1</c:v>
                </c:pt>
                <c:pt idx="21534">
                  <c:v>1</c:v>
                </c:pt>
                <c:pt idx="21535">
                  <c:v>1</c:v>
                </c:pt>
                <c:pt idx="21536">
                  <c:v>1</c:v>
                </c:pt>
                <c:pt idx="21537">
                  <c:v>1</c:v>
                </c:pt>
                <c:pt idx="21538">
                  <c:v>1</c:v>
                </c:pt>
                <c:pt idx="21539">
                  <c:v>1</c:v>
                </c:pt>
                <c:pt idx="21540">
                  <c:v>1</c:v>
                </c:pt>
                <c:pt idx="21541">
                  <c:v>1</c:v>
                </c:pt>
                <c:pt idx="21542">
                  <c:v>1</c:v>
                </c:pt>
                <c:pt idx="21543">
                  <c:v>1</c:v>
                </c:pt>
                <c:pt idx="21544">
                  <c:v>0.75</c:v>
                </c:pt>
                <c:pt idx="21545">
                  <c:v>1</c:v>
                </c:pt>
                <c:pt idx="21546">
                  <c:v>1</c:v>
                </c:pt>
                <c:pt idx="21547">
                  <c:v>0.5</c:v>
                </c:pt>
                <c:pt idx="21548">
                  <c:v>1</c:v>
                </c:pt>
                <c:pt idx="21549">
                  <c:v>1</c:v>
                </c:pt>
                <c:pt idx="21550">
                  <c:v>1</c:v>
                </c:pt>
                <c:pt idx="21551">
                  <c:v>1</c:v>
                </c:pt>
                <c:pt idx="21552">
                  <c:v>1</c:v>
                </c:pt>
                <c:pt idx="21553">
                  <c:v>1</c:v>
                </c:pt>
                <c:pt idx="21554">
                  <c:v>1</c:v>
                </c:pt>
                <c:pt idx="21555">
                  <c:v>1</c:v>
                </c:pt>
                <c:pt idx="21556">
                  <c:v>1</c:v>
                </c:pt>
                <c:pt idx="21557">
                  <c:v>1</c:v>
                </c:pt>
                <c:pt idx="21558">
                  <c:v>1</c:v>
                </c:pt>
                <c:pt idx="21559">
                  <c:v>1</c:v>
                </c:pt>
                <c:pt idx="21560">
                  <c:v>1</c:v>
                </c:pt>
                <c:pt idx="21561">
                  <c:v>1</c:v>
                </c:pt>
                <c:pt idx="21562">
                  <c:v>1</c:v>
                </c:pt>
                <c:pt idx="21563">
                  <c:v>1</c:v>
                </c:pt>
                <c:pt idx="21564">
                  <c:v>1</c:v>
                </c:pt>
                <c:pt idx="21565">
                  <c:v>1</c:v>
                </c:pt>
                <c:pt idx="21566">
                  <c:v>1</c:v>
                </c:pt>
                <c:pt idx="21567">
                  <c:v>1</c:v>
                </c:pt>
                <c:pt idx="21568">
                  <c:v>1</c:v>
                </c:pt>
                <c:pt idx="21569">
                  <c:v>1</c:v>
                </c:pt>
                <c:pt idx="21570">
                  <c:v>1</c:v>
                </c:pt>
                <c:pt idx="21571">
                  <c:v>1</c:v>
                </c:pt>
                <c:pt idx="21572">
                  <c:v>1</c:v>
                </c:pt>
                <c:pt idx="21573">
                  <c:v>1</c:v>
                </c:pt>
                <c:pt idx="21574">
                  <c:v>1</c:v>
                </c:pt>
                <c:pt idx="21575">
                  <c:v>1</c:v>
                </c:pt>
                <c:pt idx="21576">
                  <c:v>1</c:v>
                </c:pt>
                <c:pt idx="21577">
                  <c:v>1</c:v>
                </c:pt>
                <c:pt idx="21578">
                  <c:v>1</c:v>
                </c:pt>
                <c:pt idx="21579">
                  <c:v>1</c:v>
                </c:pt>
                <c:pt idx="21580">
                  <c:v>1</c:v>
                </c:pt>
                <c:pt idx="21581">
                  <c:v>1</c:v>
                </c:pt>
                <c:pt idx="21582">
                  <c:v>1</c:v>
                </c:pt>
                <c:pt idx="21583">
                  <c:v>1</c:v>
                </c:pt>
                <c:pt idx="21584">
                  <c:v>1</c:v>
                </c:pt>
                <c:pt idx="21585">
                  <c:v>1</c:v>
                </c:pt>
                <c:pt idx="21586">
                  <c:v>1</c:v>
                </c:pt>
                <c:pt idx="21587">
                  <c:v>1</c:v>
                </c:pt>
                <c:pt idx="21588">
                  <c:v>1</c:v>
                </c:pt>
                <c:pt idx="21589">
                  <c:v>1</c:v>
                </c:pt>
                <c:pt idx="21590">
                  <c:v>1</c:v>
                </c:pt>
                <c:pt idx="21591">
                  <c:v>1</c:v>
                </c:pt>
                <c:pt idx="21592">
                  <c:v>1</c:v>
                </c:pt>
                <c:pt idx="21593">
                  <c:v>1</c:v>
                </c:pt>
                <c:pt idx="21594">
                  <c:v>1</c:v>
                </c:pt>
                <c:pt idx="21595">
                  <c:v>1</c:v>
                </c:pt>
                <c:pt idx="21596">
                  <c:v>1</c:v>
                </c:pt>
                <c:pt idx="21597">
                  <c:v>1</c:v>
                </c:pt>
                <c:pt idx="21598">
                  <c:v>1</c:v>
                </c:pt>
                <c:pt idx="21599">
                  <c:v>1</c:v>
                </c:pt>
                <c:pt idx="21600">
                  <c:v>1</c:v>
                </c:pt>
                <c:pt idx="21601">
                  <c:v>1</c:v>
                </c:pt>
                <c:pt idx="21602">
                  <c:v>1</c:v>
                </c:pt>
                <c:pt idx="21603">
                  <c:v>1</c:v>
                </c:pt>
                <c:pt idx="21604">
                  <c:v>1</c:v>
                </c:pt>
                <c:pt idx="21605">
                  <c:v>1</c:v>
                </c:pt>
                <c:pt idx="21606">
                  <c:v>1</c:v>
                </c:pt>
                <c:pt idx="21607">
                  <c:v>1</c:v>
                </c:pt>
                <c:pt idx="21608">
                  <c:v>1</c:v>
                </c:pt>
                <c:pt idx="21609">
                  <c:v>1</c:v>
                </c:pt>
                <c:pt idx="21610">
                  <c:v>1</c:v>
                </c:pt>
                <c:pt idx="21611">
                  <c:v>1</c:v>
                </c:pt>
                <c:pt idx="21612">
                  <c:v>1</c:v>
                </c:pt>
                <c:pt idx="21613">
                  <c:v>1</c:v>
                </c:pt>
                <c:pt idx="21614">
                  <c:v>1</c:v>
                </c:pt>
                <c:pt idx="21615">
                  <c:v>1</c:v>
                </c:pt>
                <c:pt idx="21616">
                  <c:v>1</c:v>
                </c:pt>
                <c:pt idx="21617">
                  <c:v>1</c:v>
                </c:pt>
                <c:pt idx="21618">
                  <c:v>1</c:v>
                </c:pt>
                <c:pt idx="21619">
                  <c:v>1</c:v>
                </c:pt>
                <c:pt idx="21620">
                  <c:v>1</c:v>
                </c:pt>
                <c:pt idx="21621">
                  <c:v>1</c:v>
                </c:pt>
                <c:pt idx="21622">
                  <c:v>1</c:v>
                </c:pt>
                <c:pt idx="21623">
                  <c:v>1</c:v>
                </c:pt>
                <c:pt idx="21624">
                  <c:v>1</c:v>
                </c:pt>
                <c:pt idx="21625">
                  <c:v>1</c:v>
                </c:pt>
                <c:pt idx="21626">
                  <c:v>1</c:v>
                </c:pt>
                <c:pt idx="21627">
                  <c:v>1</c:v>
                </c:pt>
                <c:pt idx="21628">
                  <c:v>1</c:v>
                </c:pt>
                <c:pt idx="21629">
                  <c:v>1</c:v>
                </c:pt>
                <c:pt idx="21630">
                  <c:v>1</c:v>
                </c:pt>
                <c:pt idx="21631">
                  <c:v>1</c:v>
                </c:pt>
                <c:pt idx="21632">
                  <c:v>1</c:v>
                </c:pt>
                <c:pt idx="21633">
                  <c:v>1</c:v>
                </c:pt>
                <c:pt idx="21634">
                  <c:v>1</c:v>
                </c:pt>
                <c:pt idx="21635">
                  <c:v>1</c:v>
                </c:pt>
                <c:pt idx="21636">
                  <c:v>1</c:v>
                </c:pt>
                <c:pt idx="21637">
                  <c:v>1</c:v>
                </c:pt>
                <c:pt idx="21638">
                  <c:v>1</c:v>
                </c:pt>
                <c:pt idx="21639">
                  <c:v>1</c:v>
                </c:pt>
                <c:pt idx="21640">
                  <c:v>1</c:v>
                </c:pt>
                <c:pt idx="21641">
                  <c:v>1</c:v>
                </c:pt>
                <c:pt idx="21642">
                  <c:v>1</c:v>
                </c:pt>
                <c:pt idx="21643">
                  <c:v>1</c:v>
                </c:pt>
                <c:pt idx="21644">
                  <c:v>1</c:v>
                </c:pt>
                <c:pt idx="21645">
                  <c:v>1</c:v>
                </c:pt>
                <c:pt idx="21646">
                  <c:v>1</c:v>
                </c:pt>
                <c:pt idx="21647">
                  <c:v>1</c:v>
                </c:pt>
                <c:pt idx="21648">
                  <c:v>1</c:v>
                </c:pt>
                <c:pt idx="21649">
                  <c:v>1</c:v>
                </c:pt>
                <c:pt idx="21650">
                  <c:v>1</c:v>
                </c:pt>
                <c:pt idx="21651">
                  <c:v>1</c:v>
                </c:pt>
                <c:pt idx="21652">
                  <c:v>1</c:v>
                </c:pt>
                <c:pt idx="21653">
                  <c:v>1</c:v>
                </c:pt>
                <c:pt idx="21654">
                  <c:v>1</c:v>
                </c:pt>
                <c:pt idx="21655">
                  <c:v>1</c:v>
                </c:pt>
                <c:pt idx="21656">
                  <c:v>0.75</c:v>
                </c:pt>
                <c:pt idx="21657">
                  <c:v>1</c:v>
                </c:pt>
                <c:pt idx="21658">
                  <c:v>1</c:v>
                </c:pt>
                <c:pt idx="21659">
                  <c:v>1</c:v>
                </c:pt>
                <c:pt idx="21660">
                  <c:v>1</c:v>
                </c:pt>
                <c:pt idx="21661">
                  <c:v>1</c:v>
                </c:pt>
                <c:pt idx="21662">
                  <c:v>1</c:v>
                </c:pt>
                <c:pt idx="21663">
                  <c:v>1</c:v>
                </c:pt>
                <c:pt idx="21664">
                  <c:v>1</c:v>
                </c:pt>
                <c:pt idx="21665">
                  <c:v>1</c:v>
                </c:pt>
                <c:pt idx="21666">
                  <c:v>1</c:v>
                </c:pt>
                <c:pt idx="21667">
                  <c:v>1</c:v>
                </c:pt>
                <c:pt idx="21668">
                  <c:v>1</c:v>
                </c:pt>
                <c:pt idx="21669">
                  <c:v>1</c:v>
                </c:pt>
                <c:pt idx="21670">
                  <c:v>1</c:v>
                </c:pt>
                <c:pt idx="21671">
                  <c:v>1</c:v>
                </c:pt>
                <c:pt idx="21672">
                  <c:v>1</c:v>
                </c:pt>
                <c:pt idx="21673">
                  <c:v>1</c:v>
                </c:pt>
                <c:pt idx="21674">
                  <c:v>1</c:v>
                </c:pt>
                <c:pt idx="21675">
                  <c:v>1</c:v>
                </c:pt>
                <c:pt idx="21676">
                  <c:v>1</c:v>
                </c:pt>
                <c:pt idx="21677">
                  <c:v>1</c:v>
                </c:pt>
                <c:pt idx="21678">
                  <c:v>1</c:v>
                </c:pt>
                <c:pt idx="21679">
                  <c:v>1</c:v>
                </c:pt>
                <c:pt idx="21680">
                  <c:v>1</c:v>
                </c:pt>
                <c:pt idx="21681">
                  <c:v>1</c:v>
                </c:pt>
                <c:pt idx="21682">
                  <c:v>1</c:v>
                </c:pt>
                <c:pt idx="21683">
                  <c:v>1</c:v>
                </c:pt>
                <c:pt idx="21684">
                  <c:v>1</c:v>
                </c:pt>
                <c:pt idx="21685">
                  <c:v>1</c:v>
                </c:pt>
                <c:pt idx="21686">
                  <c:v>1</c:v>
                </c:pt>
                <c:pt idx="21687">
                  <c:v>1</c:v>
                </c:pt>
                <c:pt idx="21688">
                  <c:v>1</c:v>
                </c:pt>
                <c:pt idx="21689">
                  <c:v>1</c:v>
                </c:pt>
                <c:pt idx="21690">
                  <c:v>1</c:v>
                </c:pt>
                <c:pt idx="21691">
                  <c:v>1</c:v>
                </c:pt>
                <c:pt idx="21692">
                  <c:v>1</c:v>
                </c:pt>
                <c:pt idx="21693">
                  <c:v>1</c:v>
                </c:pt>
                <c:pt idx="21694">
                  <c:v>1</c:v>
                </c:pt>
                <c:pt idx="21695">
                  <c:v>1</c:v>
                </c:pt>
                <c:pt idx="21696">
                  <c:v>1</c:v>
                </c:pt>
                <c:pt idx="21697">
                  <c:v>1</c:v>
                </c:pt>
                <c:pt idx="21698">
                  <c:v>1</c:v>
                </c:pt>
                <c:pt idx="21699">
                  <c:v>1</c:v>
                </c:pt>
                <c:pt idx="21700">
                  <c:v>1</c:v>
                </c:pt>
                <c:pt idx="21701">
                  <c:v>1</c:v>
                </c:pt>
                <c:pt idx="21702">
                  <c:v>1</c:v>
                </c:pt>
                <c:pt idx="21703">
                  <c:v>1</c:v>
                </c:pt>
                <c:pt idx="21704">
                  <c:v>1</c:v>
                </c:pt>
                <c:pt idx="21705">
                  <c:v>1</c:v>
                </c:pt>
                <c:pt idx="21706">
                  <c:v>1</c:v>
                </c:pt>
                <c:pt idx="21707">
                  <c:v>1</c:v>
                </c:pt>
                <c:pt idx="21708">
                  <c:v>1</c:v>
                </c:pt>
                <c:pt idx="21709">
                  <c:v>1</c:v>
                </c:pt>
                <c:pt idx="21710">
                  <c:v>1</c:v>
                </c:pt>
                <c:pt idx="21711">
                  <c:v>1</c:v>
                </c:pt>
                <c:pt idx="21712">
                  <c:v>1</c:v>
                </c:pt>
                <c:pt idx="21713">
                  <c:v>1</c:v>
                </c:pt>
                <c:pt idx="21714">
                  <c:v>1</c:v>
                </c:pt>
                <c:pt idx="21715">
                  <c:v>1</c:v>
                </c:pt>
                <c:pt idx="21716">
                  <c:v>1</c:v>
                </c:pt>
                <c:pt idx="21717">
                  <c:v>1</c:v>
                </c:pt>
                <c:pt idx="21718">
                  <c:v>1</c:v>
                </c:pt>
                <c:pt idx="21719">
                  <c:v>1</c:v>
                </c:pt>
                <c:pt idx="21720">
                  <c:v>1</c:v>
                </c:pt>
                <c:pt idx="21721">
                  <c:v>1</c:v>
                </c:pt>
                <c:pt idx="21722">
                  <c:v>1</c:v>
                </c:pt>
                <c:pt idx="21723">
                  <c:v>1</c:v>
                </c:pt>
                <c:pt idx="21724">
                  <c:v>1</c:v>
                </c:pt>
                <c:pt idx="21725">
                  <c:v>1</c:v>
                </c:pt>
                <c:pt idx="21726">
                  <c:v>1</c:v>
                </c:pt>
                <c:pt idx="21727">
                  <c:v>1</c:v>
                </c:pt>
                <c:pt idx="21728">
                  <c:v>1</c:v>
                </c:pt>
                <c:pt idx="21729">
                  <c:v>1</c:v>
                </c:pt>
                <c:pt idx="21730">
                  <c:v>1</c:v>
                </c:pt>
                <c:pt idx="21731">
                  <c:v>1</c:v>
                </c:pt>
                <c:pt idx="21732">
                  <c:v>1</c:v>
                </c:pt>
                <c:pt idx="21733">
                  <c:v>1</c:v>
                </c:pt>
                <c:pt idx="21734">
                  <c:v>1</c:v>
                </c:pt>
                <c:pt idx="21735">
                  <c:v>1</c:v>
                </c:pt>
                <c:pt idx="21736">
                  <c:v>1</c:v>
                </c:pt>
                <c:pt idx="21737">
                  <c:v>1</c:v>
                </c:pt>
                <c:pt idx="21738">
                  <c:v>1</c:v>
                </c:pt>
                <c:pt idx="21739">
                  <c:v>1</c:v>
                </c:pt>
                <c:pt idx="21740">
                  <c:v>1</c:v>
                </c:pt>
                <c:pt idx="21741">
                  <c:v>1</c:v>
                </c:pt>
                <c:pt idx="21742">
                  <c:v>1</c:v>
                </c:pt>
                <c:pt idx="21743">
                  <c:v>1</c:v>
                </c:pt>
                <c:pt idx="21744">
                  <c:v>1</c:v>
                </c:pt>
                <c:pt idx="21745">
                  <c:v>1</c:v>
                </c:pt>
                <c:pt idx="21746">
                  <c:v>1</c:v>
                </c:pt>
                <c:pt idx="21747">
                  <c:v>1</c:v>
                </c:pt>
                <c:pt idx="21748">
                  <c:v>1</c:v>
                </c:pt>
                <c:pt idx="21749">
                  <c:v>1</c:v>
                </c:pt>
                <c:pt idx="21750">
                  <c:v>1</c:v>
                </c:pt>
                <c:pt idx="21751">
                  <c:v>1</c:v>
                </c:pt>
                <c:pt idx="21752">
                  <c:v>1</c:v>
                </c:pt>
                <c:pt idx="21753">
                  <c:v>1</c:v>
                </c:pt>
                <c:pt idx="21754">
                  <c:v>1</c:v>
                </c:pt>
                <c:pt idx="21755">
                  <c:v>1</c:v>
                </c:pt>
                <c:pt idx="21756">
                  <c:v>1</c:v>
                </c:pt>
                <c:pt idx="21757">
                  <c:v>1</c:v>
                </c:pt>
                <c:pt idx="21758">
                  <c:v>1</c:v>
                </c:pt>
                <c:pt idx="21759">
                  <c:v>1</c:v>
                </c:pt>
                <c:pt idx="21760">
                  <c:v>1</c:v>
                </c:pt>
                <c:pt idx="21761">
                  <c:v>1</c:v>
                </c:pt>
                <c:pt idx="21762">
                  <c:v>1</c:v>
                </c:pt>
                <c:pt idx="21763">
                  <c:v>1</c:v>
                </c:pt>
                <c:pt idx="21764">
                  <c:v>1</c:v>
                </c:pt>
                <c:pt idx="21765">
                  <c:v>1</c:v>
                </c:pt>
                <c:pt idx="21766">
                  <c:v>1</c:v>
                </c:pt>
                <c:pt idx="21767">
                  <c:v>1</c:v>
                </c:pt>
                <c:pt idx="21768">
                  <c:v>1</c:v>
                </c:pt>
                <c:pt idx="21769">
                  <c:v>1</c:v>
                </c:pt>
                <c:pt idx="21770">
                  <c:v>1</c:v>
                </c:pt>
                <c:pt idx="21771">
                  <c:v>1</c:v>
                </c:pt>
                <c:pt idx="21772">
                  <c:v>1</c:v>
                </c:pt>
                <c:pt idx="21773">
                  <c:v>1</c:v>
                </c:pt>
                <c:pt idx="21774">
                  <c:v>1</c:v>
                </c:pt>
                <c:pt idx="21775">
                  <c:v>1</c:v>
                </c:pt>
                <c:pt idx="21776">
                  <c:v>1</c:v>
                </c:pt>
                <c:pt idx="21777">
                  <c:v>1</c:v>
                </c:pt>
                <c:pt idx="21778">
                  <c:v>1</c:v>
                </c:pt>
                <c:pt idx="21779">
                  <c:v>1</c:v>
                </c:pt>
                <c:pt idx="21780">
                  <c:v>1</c:v>
                </c:pt>
                <c:pt idx="21781">
                  <c:v>1</c:v>
                </c:pt>
                <c:pt idx="21782">
                  <c:v>1</c:v>
                </c:pt>
                <c:pt idx="21783">
                  <c:v>1</c:v>
                </c:pt>
                <c:pt idx="21784">
                  <c:v>1</c:v>
                </c:pt>
                <c:pt idx="21785">
                  <c:v>1</c:v>
                </c:pt>
                <c:pt idx="21786">
                  <c:v>1</c:v>
                </c:pt>
                <c:pt idx="21787">
                  <c:v>1</c:v>
                </c:pt>
                <c:pt idx="21788">
                  <c:v>1</c:v>
                </c:pt>
                <c:pt idx="21789">
                  <c:v>1</c:v>
                </c:pt>
                <c:pt idx="21790">
                  <c:v>1</c:v>
                </c:pt>
                <c:pt idx="21791">
                  <c:v>1</c:v>
                </c:pt>
                <c:pt idx="21792">
                  <c:v>1</c:v>
                </c:pt>
                <c:pt idx="21793">
                  <c:v>1</c:v>
                </c:pt>
                <c:pt idx="21794">
                  <c:v>1</c:v>
                </c:pt>
                <c:pt idx="21795">
                  <c:v>1</c:v>
                </c:pt>
                <c:pt idx="21796">
                  <c:v>1</c:v>
                </c:pt>
                <c:pt idx="21797">
                  <c:v>1</c:v>
                </c:pt>
                <c:pt idx="21798">
                  <c:v>1</c:v>
                </c:pt>
                <c:pt idx="21799">
                  <c:v>1</c:v>
                </c:pt>
                <c:pt idx="21800">
                  <c:v>1</c:v>
                </c:pt>
                <c:pt idx="21801">
                  <c:v>1</c:v>
                </c:pt>
                <c:pt idx="21802">
                  <c:v>1</c:v>
                </c:pt>
                <c:pt idx="21803">
                  <c:v>1</c:v>
                </c:pt>
                <c:pt idx="21804">
                  <c:v>1</c:v>
                </c:pt>
                <c:pt idx="21805">
                  <c:v>1</c:v>
                </c:pt>
                <c:pt idx="21806">
                  <c:v>1</c:v>
                </c:pt>
                <c:pt idx="21807">
                  <c:v>1</c:v>
                </c:pt>
                <c:pt idx="21808">
                  <c:v>1</c:v>
                </c:pt>
                <c:pt idx="21809">
                  <c:v>1</c:v>
                </c:pt>
                <c:pt idx="21810">
                  <c:v>1</c:v>
                </c:pt>
                <c:pt idx="21811">
                  <c:v>1</c:v>
                </c:pt>
                <c:pt idx="21812">
                  <c:v>1</c:v>
                </c:pt>
                <c:pt idx="21813">
                  <c:v>1</c:v>
                </c:pt>
                <c:pt idx="21814">
                  <c:v>1</c:v>
                </c:pt>
                <c:pt idx="21815">
                  <c:v>1</c:v>
                </c:pt>
                <c:pt idx="21816">
                  <c:v>1</c:v>
                </c:pt>
                <c:pt idx="21817">
                  <c:v>1</c:v>
                </c:pt>
                <c:pt idx="21818">
                  <c:v>1</c:v>
                </c:pt>
                <c:pt idx="21819">
                  <c:v>1</c:v>
                </c:pt>
                <c:pt idx="21820">
                  <c:v>1</c:v>
                </c:pt>
                <c:pt idx="21821">
                  <c:v>1</c:v>
                </c:pt>
                <c:pt idx="21822">
                  <c:v>1</c:v>
                </c:pt>
                <c:pt idx="21823">
                  <c:v>1</c:v>
                </c:pt>
                <c:pt idx="21824">
                  <c:v>1</c:v>
                </c:pt>
                <c:pt idx="21825">
                  <c:v>1</c:v>
                </c:pt>
                <c:pt idx="21826">
                  <c:v>1</c:v>
                </c:pt>
                <c:pt idx="21827">
                  <c:v>1</c:v>
                </c:pt>
                <c:pt idx="21828">
                  <c:v>1</c:v>
                </c:pt>
                <c:pt idx="21829">
                  <c:v>1</c:v>
                </c:pt>
                <c:pt idx="21830">
                  <c:v>1</c:v>
                </c:pt>
                <c:pt idx="21831">
                  <c:v>0.5</c:v>
                </c:pt>
                <c:pt idx="21832">
                  <c:v>1</c:v>
                </c:pt>
                <c:pt idx="21833">
                  <c:v>1</c:v>
                </c:pt>
                <c:pt idx="21834">
                  <c:v>1</c:v>
                </c:pt>
                <c:pt idx="21835">
                  <c:v>1</c:v>
                </c:pt>
                <c:pt idx="21836">
                  <c:v>1</c:v>
                </c:pt>
                <c:pt idx="21837">
                  <c:v>1</c:v>
                </c:pt>
                <c:pt idx="21838">
                  <c:v>1</c:v>
                </c:pt>
                <c:pt idx="21839">
                  <c:v>1</c:v>
                </c:pt>
                <c:pt idx="21840">
                  <c:v>1</c:v>
                </c:pt>
                <c:pt idx="21841">
                  <c:v>1</c:v>
                </c:pt>
                <c:pt idx="21842">
                  <c:v>1</c:v>
                </c:pt>
                <c:pt idx="21843">
                  <c:v>1</c:v>
                </c:pt>
                <c:pt idx="21844">
                  <c:v>1</c:v>
                </c:pt>
                <c:pt idx="21845">
                  <c:v>1</c:v>
                </c:pt>
                <c:pt idx="21846">
                  <c:v>1</c:v>
                </c:pt>
                <c:pt idx="21847">
                  <c:v>1</c:v>
                </c:pt>
                <c:pt idx="21848">
                  <c:v>1</c:v>
                </c:pt>
                <c:pt idx="21849">
                  <c:v>1</c:v>
                </c:pt>
                <c:pt idx="21850">
                  <c:v>1</c:v>
                </c:pt>
                <c:pt idx="21851">
                  <c:v>1</c:v>
                </c:pt>
                <c:pt idx="21852">
                  <c:v>1</c:v>
                </c:pt>
                <c:pt idx="21853">
                  <c:v>1</c:v>
                </c:pt>
                <c:pt idx="21854">
                  <c:v>1</c:v>
                </c:pt>
                <c:pt idx="21855">
                  <c:v>1</c:v>
                </c:pt>
                <c:pt idx="21856">
                  <c:v>1</c:v>
                </c:pt>
                <c:pt idx="21857">
                  <c:v>1</c:v>
                </c:pt>
                <c:pt idx="21858">
                  <c:v>1</c:v>
                </c:pt>
                <c:pt idx="21859">
                  <c:v>1</c:v>
                </c:pt>
                <c:pt idx="21860">
                  <c:v>1</c:v>
                </c:pt>
                <c:pt idx="21861">
                  <c:v>1</c:v>
                </c:pt>
                <c:pt idx="21862">
                  <c:v>1</c:v>
                </c:pt>
                <c:pt idx="21863">
                  <c:v>1</c:v>
                </c:pt>
                <c:pt idx="21864">
                  <c:v>1</c:v>
                </c:pt>
                <c:pt idx="21865">
                  <c:v>1</c:v>
                </c:pt>
                <c:pt idx="21866">
                  <c:v>1</c:v>
                </c:pt>
                <c:pt idx="21867">
                  <c:v>1</c:v>
                </c:pt>
                <c:pt idx="21868">
                  <c:v>1</c:v>
                </c:pt>
                <c:pt idx="21869">
                  <c:v>1</c:v>
                </c:pt>
                <c:pt idx="21870">
                  <c:v>1</c:v>
                </c:pt>
                <c:pt idx="21871">
                  <c:v>1</c:v>
                </c:pt>
                <c:pt idx="21872">
                  <c:v>1</c:v>
                </c:pt>
                <c:pt idx="21873">
                  <c:v>1</c:v>
                </c:pt>
                <c:pt idx="21874">
                  <c:v>1</c:v>
                </c:pt>
                <c:pt idx="21875">
                  <c:v>1</c:v>
                </c:pt>
                <c:pt idx="21876">
                  <c:v>1</c:v>
                </c:pt>
                <c:pt idx="21877">
                  <c:v>0.75</c:v>
                </c:pt>
                <c:pt idx="21878">
                  <c:v>1</c:v>
                </c:pt>
                <c:pt idx="21879">
                  <c:v>1</c:v>
                </c:pt>
                <c:pt idx="21880">
                  <c:v>1</c:v>
                </c:pt>
                <c:pt idx="21881">
                  <c:v>1</c:v>
                </c:pt>
                <c:pt idx="21882">
                  <c:v>1</c:v>
                </c:pt>
                <c:pt idx="21883">
                  <c:v>1</c:v>
                </c:pt>
                <c:pt idx="21884">
                  <c:v>1</c:v>
                </c:pt>
                <c:pt idx="21885">
                  <c:v>1</c:v>
                </c:pt>
                <c:pt idx="21886">
                  <c:v>1</c:v>
                </c:pt>
                <c:pt idx="21887">
                  <c:v>1</c:v>
                </c:pt>
                <c:pt idx="21888">
                  <c:v>1</c:v>
                </c:pt>
                <c:pt idx="21889">
                  <c:v>1</c:v>
                </c:pt>
                <c:pt idx="21890">
                  <c:v>1</c:v>
                </c:pt>
                <c:pt idx="21891">
                  <c:v>1</c:v>
                </c:pt>
                <c:pt idx="21892">
                  <c:v>1</c:v>
                </c:pt>
                <c:pt idx="21893">
                  <c:v>1</c:v>
                </c:pt>
                <c:pt idx="21894">
                  <c:v>1</c:v>
                </c:pt>
                <c:pt idx="21895">
                  <c:v>1</c:v>
                </c:pt>
                <c:pt idx="21896">
                  <c:v>1</c:v>
                </c:pt>
                <c:pt idx="21897">
                  <c:v>1</c:v>
                </c:pt>
                <c:pt idx="21898">
                  <c:v>1</c:v>
                </c:pt>
                <c:pt idx="21899">
                  <c:v>1</c:v>
                </c:pt>
                <c:pt idx="21900">
                  <c:v>1</c:v>
                </c:pt>
                <c:pt idx="21901">
                  <c:v>1</c:v>
                </c:pt>
                <c:pt idx="21902">
                  <c:v>1</c:v>
                </c:pt>
                <c:pt idx="21903">
                  <c:v>1</c:v>
                </c:pt>
                <c:pt idx="21904">
                  <c:v>1</c:v>
                </c:pt>
                <c:pt idx="21905">
                  <c:v>1</c:v>
                </c:pt>
                <c:pt idx="21906">
                  <c:v>1</c:v>
                </c:pt>
                <c:pt idx="21907">
                  <c:v>1</c:v>
                </c:pt>
                <c:pt idx="21908">
                  <c:v>1</c:v>
                </c:pt>
                <c:pt idx="21909">
                  <c:v>1</c:v>
                </c:pt>
                <c:pt idx="21910">
                  <c:v>1</c:v>
                </c:pt>
                <c:pt idx="21911">
                  <c:v>1</c:v>
                </c:pt>
                <c:pt idx="21912">
                  <c:v>1</c:v>
                </c:pt>
                <c:pt idx="21913">
                  <c:v>1</c:v>
                </c:pt>
                <c:pt idx="21914">
                  <c:v>1</c:v>
                </c:pt>
                <c:pt idx="21915">
                  <c:v>1</c:v>
                </c:pt>
                <c:pt idx="21916">
                  <c:v>1</c:v>
                </c:pt>
                <c:pt idx="21917">
                  <c:v>1</c:v>
                </c:pt>
                <c:pt idx="21918">
                  <c:v>1</c:v>
                </c:pt>
                <c:pt idx="21919">
                  <c:v>1</c:v>
                </c:pt>
                <c:pt idx="21920">
                  <c:v>1</c:v>
                </c:pt>
                <c:pt idx="21921">
                  <c:v>1</c:v>
                </c:pt>
                <c:pt idx="21922">
                  <c:v>1</c:v>
                </c:pt>
                <c:pt idx="21923">
                  <c:v>1</c:v>
                </c:pt>
                <c:pt idx="21924">
                  <c:v>1</c:v>
                </c:pt>
                <c:pt idx="21925">
                  <c:v>1</c:v>
                </c:pt>
                <c:pt idx="21926">
                  <c:v>1</c:v>
                </c:pt>
                <c:pt idx="21927">
                  <c:v>1</c:v>
                </c:pt>
                <c:pt idx="21928">
                  <c:v>1</c:v>
                </c:pt>
                <c:pt idx="21929">
                  <c:v>1</c:v>
                </c:pt>
                <c:pt idx="21930">
                  <c:v>1</c:v>
                </c:pt>
                <c:pt idx="21931">
                  <c:v>1</c:v>
                </c:pt>
                <c:pt idx="21932">
                  <c:v>1</c:v>
                </c:pt>
                <c:pt idx="21933">
                  <c:v>1</c:v>
                </c:pt>
                <c:pt idx="21934">
                  <c:v>1</c:v>
                </c:pt>
                <c:pt idx="21935">
                  <c:v>1</c:v>
                </c:pt>
                <c:pt idx="21936">
                  <c:v>1</c:v>
                </c:pt>
                <c:pt idx="21937">
                  <c:v>1</c:v>
                </c:pt>
                <c:pt idx="21938">
                  <c:v>1</c:v>
                </c:pt>
                <c:pt idx="21939">
                  <c:v>1</c:v>
                </c:pt>
                <c:pt idx="21940">
                  <c:v>1</c:v>
                </c:pt>
                <c:pt idx="21941">
                  <c:v>1</c:v>
                </c:pt>
                <c:pt idx="21942">
                  <c:v>1</c:v>
                </c:pt>
                <c:pt idx="21943">
                  <c:v>1</c:v>
                </c:pt>
                <c:pt idx="21944">
                  <c:v>0.5</c:v>
                </c:pt>
                <c:pt idx="21945">
                  <c:v>1</c:v>
                </c:pt>
                <c:pt idx="21946">
                  <c:v>1</c:v>
                </c:pt>
                <c:pt idx="21947">
                  <c:v>1</c:v>
                </c:pt>
                <c:pt idx="21948">
                  <c:v>1</c:v>
                </c:pt>
                <c:pt idx="21949">
                  <c:v>1</c:v>
                </c:pt>
                <c:pt idx="21950">
                  <c:v>0.25</c:v>
                </c:pt>
                <c:pt idx="21951">
                  <c:v>1</c:v>
                </c:pt>
                <c:pt idx="21952">
                  <c:v>1</c:v>
                </c:pt>
                <c:pt idx="21953">
                  <c:v>1</c:v>
                </c:pt>
                <c:pt idx="21954">
                  <c:v>1</c:v>
                </c:pt>
                <c:pt idx="21955">
                  <c:v>1</c:v>
                </c:pt>
                <c:pt idx="21956">
                  <c:v>1</c:v>
                </c:pt>
                <c:pt idx="21957">
                  <c:v>1</c:v>
                </c:pt>
                <c:pt idx="21958">
                  <c:v>1</c:v>
                </c:pt>
                <c:pt idx="21959">
                  <c:v>1</c:v>
                </c:pt>
                <c:pt idx="21960">
                  <c:v>1</c:v>
                </c:pt>
                <c:pt idx="21961">
                  <c:v>1</c:v>
                </c:pt>
                <c:pt idx="21962">
                  <c:v>1</c:v>
                </c:pt>
                <c:pt idx="21963">
                  <c:v>1</c:v>
                </c:pt>
                <c:pt idx="21964">
                  <c:v>1</c:v>
                </c:pt>
                <c:pt idx="21965">
                  <c:v>1</c:v>
                </c:pt>
                <c:pt idx="21966">
                  <c:v>1</c:v>
                </c:pt>
                <c:pt idx="21967">
                  <c:v>1</c:v>
                </c:pt>
                <c:pt idx="21968">
                  <c:v>1</c:v>
                </c:pt>
                <c:pt idx="21969">
                  <c:v>1</c:v>
                </c:pt>
                <c:pt idx="21970">
                  <c:v>1</c:v>
                </c:pt>
                <c:pt idx="21971">
                  <c:v>1</c:v>
                </c:pt>
                <c:pt idx="21972">
                  <c:v>1</c:v>
                </c:pt>
                <c:pt idx="21973">
                  <c:v>1</c:v>
                </c:pt>
                <c:pt idx="21974">
                  <c:v>1</c:v>
                </c:pt>
                <c:pt idx="21975">
                  <c:v>1</c:v>
                </c:pt>
                <c:pt idx="21976">
                  <c:v>1</c:v>
                </c:pt>
                <c:pt idx="21977">
                  <c:v>1</c:v>
                </c:pt>
                <c:pt idx="21978">
                  <c:v>1</c:v>
                </c:pt>
                <c:pt idx="21979">
                  <c:v>1</c:v>
                </c:pt>
                <c:pt idx="21980">
                  <c:v>1</c:v>
                </c:pt>
                <c:pt idx="21981">
                  <c:v>1</c:v>
                </c:pt>
                <c:pt idx="21982">
                  <c:v>1</c:v>
                </c:pt>
                <c:pt idx="21983">
                  <c:v>1</c:v>
                </c:pt>
                <c:pt idx="21984">
                  <c:v>1</c:v>
                </c:pt>
                <c:pt idx="21985">
                  <c:v>1</c:v>
                </c:pt>
                <c:pt idx="21986">
                  <c:v>1</c:v>
                </c:pt>
                <c:pt idx="21987">
                  <c:v>1</c:v>
                </c:pt>
                <c:pt idx="21988">
                  <c:v>1</c:v>
                </c:pt>
                <c:pt idx="21989">
                  <c:v>1</c:v>
                </c:pt>
                <c:pt idx="21990">
                  <c:v>1</c:v>
                </c:pt>
                <c:pt idx="21991">
                  <c:v>1</c:v>
                </c:pt>
                <c:pt idx="21992">
                  <c:v>1</c:v>
                </c:pt>
                <c:pt idx="21993">
                  <c:v>1</c:v>
                </c:pt>
                <c:pt idx="21994">
                  <c:v>1</c:v>
                </c:pt>
                <c:pt idx="21995">
                  <c:v>1</c:v>
                </c:pt>
                <c:pt idx="21996">
                  <c:v>1</c:v>
                </c:pt>
                <c:pt idx="21997">
                  <c:v>1</c:v>
                </c:pt>
                <c:pt idx="21998">
                  <c:v>1</c:v>
                </c:pt>
                <c:pt idx="21999">
                  <c:v>0.75</c:v>
                </c:pt>
                <c:pt idx="22000">
                  <c:v>1</c:v>
                </c:pt>
                <c:pt idx="22001">
                  <c:v>1</c:v>
                </c:pt>
                <c:pt idx="22002">
                  <c:v>1</c:v>
                </c:pt>
                <c:pt idx="22003">
                  <c:v>1</c:v>
                </c:pt>
                <c:pt idx="22004">
                  <c:v>1</c:v>
                </c:pt>
                <c:pt idx="22005">
                  <c:v>1</c:v>
                </c:pt>
                <c:pt idx="22006">
                  <c:v>1</c:v>
                </c:pt>
                <c:pt idx="22007">
                  <c:v>1</c:v>
                </c:pt>
                <c:pt idx="22008">
                  <c:v>1</c:v>
                </c:pt>
                <c:pt idx="22009">
                  <c:v>1</c:v>
                </c:pt>
                <c:pt idx="22010">
                  <c:v>1</c:v>
                </c:pt>
                <c:pt idx="22011">
                  <c:v>1</c:v>
                </c:pt>
                <c:pt idx="22012">
                  <c:v>1</c:v>
                </c:pt>
                <c:pt idx="22013">
                  <c:v>1</c:v>
                </c:pt>
                <c:pt idx="22014">
                  <c:v>1</c:v>
                </c:pt>
                <c:pt idx="22015">
                  <c:v>1</c:v>
                </c:pt>
                <c:pt idx="22016">
                  <c:v>1</c:v>
                </c:pt>
                <c:pt idx="22017">
                  <c:v>1</c:v>
                </c:pt>
                <c:pt idx="22018">
                  <c:v>1</c:v>
                </c:pt>
                <c:pt idx="22019">
                  <c:v>1</c:v>
                </c:pt>
                <c:pt idx="22020">
                  <c:v>1</c:v>
                </c:pt>
                <c:pt idx="22021">
                  <c:v>1</c:v>
                </c:pt>
                <c:pt idx="22022">
                  <c:v>1</c:v>
                </c:pt>
                <c:pt idx="22023">
                  <c:v>1</c:v>
                </c:pt>
                <c:pt idx="22024">
                  <c:v>1</c:v>
                </c:pt>
                <c:pt idx="22025">
                  <c:v>0.5</c:v>
                </c:pt>
                <c:pt idx="22026">
                  <c:v>1</c:v>
                </c:pt>
                <c:pt idx="22027">
                  <c:v>1</c:v>
                </c:pt>
                <c:pt idx="22028">
                  <c:v>1</c:v>
                </c:pt>
                <c:pt idx="22029">
                  <c:v>1</c:v>
                </c:pt>
                <c:pt idx="22030">
                  <c:v>1</c:v>
                </c:pt>
                <c:pt idx="22031">
                  <c:v>1</c:v>
                </c:pt>
                <c:pt idx="22032">
                  <c:v>1</c:v>
                </c:pt>
                <c:pt idx="22033">
                  <c:v>1</c:v>
                </c:pt>
                <c:pt idx="22034">
                  <c:v>1</c:v>
                </c:pt>
                <c:pt idx="22035">
                  <c:v>1</c:v>
                </c:pt>
                <c:pt idx="22036">
                  <c:v>1</c:v>
                </c:pt>
                <c:pt idx="22037">
                  <c:v>1</c:v>
                </c:pt>
                <c:pt idx="22038">
                  <c:v>1</c:v>
                </c:pt>
                <c:pt idx="22039">
                  <c:v>1</c:v>
                </c:pt>
                <c:pt idx="22040">
                  <c:v>1</c:v>
                </c:pt>
                <c:pt idx="22041">
                  <c:v>1</c:v>
                </c:pt>
                <c:pt idx="22042">
                  <c:v>1</c:v>
                </c:pt>
                <c:pt idx="22043">
                  <c:v>1</c:v>
                </c:pt>
                <c:pt idx="22044">
                  <c:v>1</c:v>
                </c:pt>
                <c:pt idx="22045">
                  <c:v>1</c:v>
                </c:pt>
                <c:pt idx="22046">
                  <c:v>1</c:v>
                </c:pt>
                <c:pt idx="22047">
                  <c:v>1</c:v>
                </c:pt>
                <c:pt idx="22048">
                  <c:v>1</c:v>
                </c:pt>
                <c:pt idx="22049">
                  <c:v>1</c:v>
                </c:pt>
                <c:pt idx="22050">
                  <c:v>1</c:v>
                </c:pt>
                <c:pt idx="22051">
                  <c:v>1</c:v>
                </c:pt>
                <c:pt idx="22052">
                  <c:v>1</c:v>
                </c:pt>
                <c:pt idx="22053">
                  <c:v>1</c:v>
                </c:pt>
                <c:pt idx="22054">
                  <c:v>1</c:v>
                </c:pt>
                <c:pt idx="22055">
                  <c:v>1</c:v>
                </c:pt>
                <c:pt idx="22056">
                  <c:v>1</c:v>
                </c:pt>
                <c:pt idx="22057">
                  <c:v>1</c:v>
                </c:pt>
                <c:pt idx="22058">
                  <c:v>1</c:v>
                </c:pt>
                <c:pt idx="22059">
                  <c:v>1</c:v>
                </c:pt>
                <c:pt idx="22060">
                  <c:v>1</c:v>
                </c:pt>
                <c:pt idx="22061">
                  <c:v>1</c:v>
                </c:pt>
                <c:pt idx="22062">
                  <c:v>1</c:v>
                </c:pt>
                <c:pt idx="22063">
                  <c:v>1</c:v>
                </c:pt>
                <c:pt idx="22064">
                  <c:v>1</c:v>
                </c:pt>
                <c:pt idx="22065">
                  <c:v>1</c:v>
                </c:pt>
                <c:pt idx="22066">
                  <c:v>1</c:v>
                </c:pt>
                <c:pt idx="22067">
                  <c:v>1</c:v>
                </c:pt>
                <c:pt idx="22068">
                  <c:v>1</c:v>
                </c:pt>
                <c:pt idx="22069">
                  <c:v>1</c:v>
                </c:pt>
                <c:pt idx="22070">
                  <c:v>1</c:v>
                </c:pt>
                <c:pt idx="22071">
                  <c:v>1</c:v>
                </c:pt>
                <c:pt idx="22072">
                  <c:v>1</c:v>
                </c:pt>
                <c:pt idx="22073">
                  <c:v>1</c:v>
                </c:pt>
                <c:pt idx="22074">
                  <c:v>1</c:v>
                </c:pt>
                <c:pt idx="22075">
                  <c:v>1</c:v>
                </c:pt>
                <c:pt idx="22076">
                  <c:v>1</c:v>
                </c:pt>
                <c:pt idx="22077">
                  <c:v>1</c:v>
                </c:pt>
                <c:pt idx="22078">
                  <c:v>1</c:v>
                </c:pt>
                <c:pt idx="22079">
                  <c:v>1</c:v>
                </c:pt>
                <c:pt idx="22080">
                  <c:v>1</c:v>
                </c:pt>
                <c:pt idx="22081">
                  <c:v>1</c:v>
                </c:pt>
                <c:pt idx="22082">
                  <c:v>1</c:v>
                </c:pt>
                <c:pt idx="22083">
                  <c:v>1</c:v>
                </c:pt>
                <c:pt idx="22084">
                  <c:v>1</c:v>
                </c:pt>
                <c:pt idx="22085">
                  <c:v>1</c:v>
                </c:pt>
                <c:pt idx="22086">
                  <c:v>1</c:v>
                </c:pt>
                <c:pt idx="22087">
                  <c:v>1</c:v>
                </c:pt>
                <c:pt idx="22088">
                  <c:v>1</c:v>
                </c:pt>
                <c:pt idx="22089">
                  <c:v>1</c:v>
                </c:pt>
                <c:pt idx="22090">
                  <c:v>1</c:v>
                </c:pt>
                <c:pt idx="22091">
                  <c:v>1</c:v>
                </c:pt>
                <c:pt idx="22092">
                  <c:v>1</c:v>
                </c:pt>
                <c:pt idx="22093">
                  <c:v>1</c:v>
                </c:pt>
                <c:pt idx="22094">
                  <c:v>1</c:v>
                </c:pt>
                <c:pt idx="22095">
                  <c:v>1</c:v>
                </c:pt>
                <c:pt idx="22096">
                  <c:v>1</c:v>
                </c:pt>
                <c:pt idx="22097">
                  <c:v>1</c:v>
                </c:pt>
                <c:pt idx="22098">
                  <c:v>1</c:v>
                </c:pt>
                <c:pt idx="22099">
                  <c:v>1</c:v>
                </c:pt>
                <c:pt idx="22100">
                  <c:v>1</c:v>
                </c:pt>
                <c:pt idx="22101">
                  <c:v>1</c:v>
                </c:pt>
                <c:pt idx="22102">
                  <c:v>1</c:v>
                </c:pt>
                <c:pt idx="22103">
                  <c:v>1</c:v>
                </c:pt>
                <c:pt idx="22104">
                  <c:v>1</c:v>
                </c:pt>
                <c:pt idx="22105">
                  <c:v>1</c:v>
                </c:pt>
                <c:pt idx="22106">
                  <c:v>0.5</c:v>
                </c:pt>
                <c:pt idx="22107">
                  <c:v>1</c:v>
                </c:pt>
                <c:pt idx="22108">
                  <c:v>1</c:v>
                </c:pt>
                <c:pt idx="22109">
                  <c:v>1</c:v>
                </c:pt>
                <c:pt idx="22110">
                  <c:v>1</c:v>
                </c:pt>
                <c:pt idx="22111">
                  <c:v>1</c:v>
                </c:pt>
                <c:pt idx="22112">
                  <c:v>1</c:v>
                </c:pt>
                <c:pt idx="22113">
                  <c:v>1</c:v>
                </c:pt>
                <c:pt idx="22114">
                  <c:v>1</c:v>
                </c:pt>
                <c:pt idx="22115">
                  <c:v>1</c:v>
                </c:pt>
                <c:pt idx="22116">
                  <c:v>1</c:v>
                </c:pt>
                <c:pt idx="22117">
                  <c:v>1</c:v>
                </c:pt>
                <c:pt idx="22118">
                  <c:v>1</c:v>
                </c:pt>
                <c:pt idx="22119">
                  <c:v>1</c:v>
                </c:pt>
                <c:pt idx="22120">
                  <c:v>1</c:v>
                </c:pt>
                <c:pt idx="22121">
                  <c:v>1</c:v>
                </c:pt>
                <c:pt idx="22122">
                  <c:v>1</c:v>
                </c:pt>
                <c:pt idx="22123">
                  <c:v>1</c:v>
                </c:pt>
                <c:pt idx="22124">
                  <c:v>1</c:v>
                </c:pt>
                <c:pt idx="22125">
                  <c:v>1</c:v>
                </c:pt>
                <c:pt idx="22126">
                  <c:v>1</c:v>
                </c:pt>
                <c:pt idx="22127">
                  <c:v>1</c:v>
                </c:pt>
                <c:pt idx="22128">
                  <c:v>1</c:v>
                </c:pt>
                <c:pt idx="22129">
                  <c:v>1</c:v>
                </c:pt>
                <c:pt idx="22130">
                  <c:v>1</c:v>
                </c:pt>
                <c:pt idx="22131">
                  <c:v>1</c:v>
                </c:pt>
                <c:pt idx="22132">
                  <c:v>1</c:v>
                </c:pt>
                <c:pt idx="22133">
                  <c:v>1</c:v>
                </c:pt>
                <c:pt idx="22134">
                  <c:v>1</c:v>
                </c:pt>
                <c:pt idx="22135">
                  <c:v>1</c:v>
                </c:pt>
                <c:pt idx="22136">
                  <c:v>1</c:v>
                </c:pt>
                <c:pt idx="22137">
                  <c:v>1</c:v>
                </c:pt>
                <c:pt idx="22138">
                  <c:v>1</c:v>
                </c:pt>
                <c:pt idx="22139">
                  <c:v>1</c:v>
                </c:pt>
                <c:pt idx="22140">
                  <c:v>1</c:v>
                </c:pt>
                <c:pt idx="22141">
                  <c:v>1</c:v>
                </c:pt>
                <c:pt idx="22142">
                  <c:v>1</c:v>
                </c:pt>
                <c:pt idx="22143">
                  <c:v>1</c:v>
                </c:pt>
                <c:pt idx="22144">
                  <c:v>1</c:v>
                </c:pt>
                <c:pt idx="22145">
                  <c:v>1</c:v>
                </c:pt>
                <c:pt idx="22146">
                  <c:v>1</c:v>
                </c:pt>
                <c:pt idx="22147">
                  <c:v>1</c:v>
                </c:pt>
                <c:pt idx="22148">
                  <c:v>1</c:v>
                </c:pt>
                <c:pt idx="22149">
                  <c:v>1</c:v>
                </c:pt>
                <c:pt idx="22150">
                  <c:v>1</c:v>
                </c:pt>
                <c:pt idx="22151">
                  <c:v>1</c:v>
                </c:pt>
                <c:pt idx="22152">
                  <c:v>1</c:v>
                </c:pt>
                <c:pt idx="22153">
                  <c:v>1</c:v>
                </c:pt>
                <c:pt idx="22154">
                  <c:v>1</c:v>
                </c:pt>
                <c:pt idx="22155">
                  <c:v>1</c:v>
                </c:pt>
                <c:pt idx="22156">
                  <c:v>1</c:v>
                </c:pt>
                <c:pt idx="22157">
                  <c:v>1</c:v>
                </c:pt>
                <c:pt idx="22158">
                  <c:v>1</c:v>
                </c:pt>
                <c:pt idx="22159">
                  <c:v>1</c:v>
                </c:pt>
                <c:pt idx="22160">
                  <c:v>1</c:v>
                </c:pt>
                <c:pt idx="22161">
                  <c:v>1</c:v>
                </c:pt>
                <c:pt idx="22162">
                  <c:v>1</c:v>
                </c:pt>
                <c:pt idx="22163">
                  <c:v>1</c:v>
                </c:pt>
                <c:pt idx="22164">
                  <c:v>1</c:v>
                </c:pt>
                <c:pt idx="22165">
                  <c:v>1</c:v>
                </c:pt>
                <c:pt idx="22166">
                  <c:v>1</c:v>
                </c:pt>
                <c:pt idx="22167">
                  <c:v>1</c:v>
                </c:pt>
                <c:pt idx="22168">
                  <c:v>1</c:v>
                </c:pt>
                <c:pt idx="22169">
                  <c:v>1</c:v>
                </c:pt>
                <c:pt idx="22170">
                  <c:v>1</c:v>
                </c:pt>
                <c:pt idx="22171">
                  <c:v>1</c:v>
                </c:pt>
                <c:pt idx="22172">
                  <c:v>1</c:v>
                </c:pt>
                <c:pt idx="22173">
                  <c:v>1</c:v>
                </c:pt>
                <c:pt idx="22174">
                  <c:v>1</c:v>
                </c:pt>
                <c:pt idx="22175">
                  <c:v>1</c:v>
                </c:pt>
                <c:pt idx="22176">
                  <c:v>1</c:v>
                </c:pt>
                <c:pt idx="22177">
                  <c:v>1</c:v>
                </c:pt>
                <c:pt idx="22178">
                  <c:v>1</c:v>
                </c:pt>
                <c:pt idx="22179">
                  <c:v>1</c:v>
                </c:pt>
                <c:pt idx="22180">
                  <c:v>1</c:v>
                </c:pt>
                <c:pt idx="22181">
                  <c:v>1</c:v>
                </c:pt>
                <c:pt idx="22182">
                  <c:v>1</c:v>
                </c:pt>
                <c:pt idx="22183">
                  <c:v>1</c:v>
                </c:pt>
                <c:pt idx="22184">
                  <c:v>1</c:v>
                </c:pt>
                <c:pt idx="22185">
                  <c:v>1</c:v>
                </c:pt>
                <c:pt idx="22186">
                  <c:v>1</c:v>
                </c:pt>
                <c:pt idx="22187">
                  <c:v>1</c:v>
                </c:pt>
                <c:pt idx="22188">
                  <c:v>1</c:v>
                </c:pt>
                <c:pt idx="22189">
                  <c:v>1</c:v>
                </c:pt>
                <c:pt idx="22190">
                  <c:v>1</c:v>
                </c:pt>
                <c:pt idx="22191">
                  <c:v>1</c:v>
                </c:pt>
                <c:pt idx="22192">
                  <c:v>1</c:v>
                </c:pt>
                <c:pt idx="22193">
                  <c:v>1</c:v>
                </c:pt>
                <c:pt idx="22194">
                  <c:v>1</c:v>
                </c:pt>
                <c:pt idx="22195">
                  <c:v>1</c:v>
                </c:pt>
                <c:pt idx="22196">
                  <c:v>1</c:v>
                </c:pt>
                <c:pt idx="22197">
                  <c:v>1</c:v>
                </c:pt>
                <c:pt idx="22198">
                  <c:v>1</c:v>
                </c:pt>
                <c:pt idx="22199">
                  <c:v>1</c:v>
                </c:pt>
                <c:pt idx="22200">
                  <c:v>1</c:v>
                </c:pt>
                <c:pt idx="22201">
                  <c:v>1</c:v>
                </c:pt>
                <c:pt idx="22202">
                  <c:v>1</c:v>
                </c:pt>
                <c:pt idx="22203">
                  <c:v>1</c:v>
                </c:pt>
                <c:pt idx="22204">
                  <c:v>1</c:v>
                </c:pt>
                <c:pt idx="22205">
                  <c:v>1</c:v>
                </c:pt>
                <c:pt idx="22206">
                  <c:v>1</c:v>
                </c:pt>
                <c:pt idx="22207">
                  <c:v>1</c:v>
                </c:pt>
                <c:pt idx="22208">
                  <c:v>1</c:v>
                </c:pt>
                <c:pt idx="22209">
                  <c:v>1</c:v>
                </c:pt>
                <c:pt idx="22210">
                  <c:v>1</c:v>
                </c:pt>
                <c:pt idx="22211">
                  <c:v>1</c:v>
                </c:pt>
                <c:pt idx="22212">
                  <c:v>1</c:v>
                </c:pt>
                <c:pt idx="22213">
                  <c:v>1</c:v>
                </c:pt>
                <c:pt idx="22214">
                  <c:v>1</c:v>
                </c:pt>
                <c:pt idx="22215">
                  <c:v>1</c:v>
                </c:pt>
                <c:pt idx="22216">
                  <c:v>1</c:v>
                </c:pt>
                <c:pt idx="22217">
                  <c:v>1</c:v>
                </c:pt>
                <c:pt idx="22218">
                  <c:v>1</c:v>
                </c:pt>
                <c:pt idx="22219">
                  <c:v>1</c:v>
                </c:pt>
                <c:pt idx="22220">
                  <c:v>1</c:v>
                </c:pt>
                <c:pt idx="22221">
                  <c:v>1</c:v>
                </c:pt>
                <c:pt idx="22222">
                  <c:v>1</c:v>
                </c:pt>
                <c:pt idx="22223">
                  <c:v>1</c:v>
                </c:pt>
                <c:pt idx="22224">
                  <c:v>1</c:v>
                </c:pt>
                <c:pt idx="22225">
                  <c:v>1</c:v>
                </c:pt>
                <c:pt idx="22226">
                  <c:v>1</c:v>
                </c:pt>
                <c:pt idx="22227">
                  <c:v>1</c:v>
                </c:pt>
                <c:pt idx="22228">
                  <c:v>1</c:v>
                </c:pt>
                <c:pt idx="22229">
                  <c:v>1</c:v>
                </c:pt>
                <c:pt idx="22230">
                  <c:v>1</c:v>
                </c:pt>
                <c:pt idx="22231">
                  <c:v>1</c:v>
                </c:pt>
                <c:pt idx="22232">
                  <c:v>1</c:v>
                </c:pt>
                <c:pt idx="22233">
                  <c:v>1</c:v>
                </c:pt>
                <c:pt idx="22234">
                  <c:v>1</c:v>
                </c:pt>
                <c:pt idx="22235">
                  <c:v>1</c:v>
                </c:pt>
                <c:pt idx="22236">
                  <c:v>1</c:v>
                </c:pt>
                <c:pt idx="22237">
                  <c:v>1</c:v>
                </c:pt>
                <c:pt idx="22238">
                  <c:v>1</c:v>
                </c:pt>
                <c:pt idx="22239">
                  <c:v>1</c:v>
                </c:pt>
                <c:pt idx="22240">
                  <c:v>1</c:v>
                </c:pt>
                <c:pt idx="22241">
                  <c:v>1</c:v>
                </c:pt>
                <c:pt idx="22242">
                  <c:v>1</c:v>
                </c:pt>
                <c:pt idx="22243">
                  <c:v>1</c:v>
                </c:pt>
                <c:pt idx="22244">
                  <c:v>1</c:v>
                </c:pt>
                <c:pt idx="22245">
                  <c:v>1</c:v>
                </c:pt>
                <c:pt idx="22246">
                  <c:v>1</c:v>
                </c:pt>
                <c:pt idx="22247">
                  <c:v>1</c:v>
                </c:pt>
                <c:pt idx="22248">
                  <c:v>1</c:v>
                </c:pt>
                <c:pt idx="22249">
                  <c:v>1</c:v>
                </c:pt>
                <c:pt idx="22250">
                  <c:v>1</c:v>
                </c:pt>
                <c:pt idx="22251">
                  <c:v>1</c:v>
                </c:pt>
                <c:pt idx="22252">
                  <c:v>1</c:v>
                </c:pt>
                <c:pt idx="22253">
                  <c:v>1</c:v>
                </c:pt>
                <c:pt idx="22254">
                  <c:v>1</c:v>
                </c:pt>
                <c:pt idx="22255">
                  <c:v>1</c:v>
                </c:pt>
                <c:pt idx="22256">
                  <c:v>1</c:v>
                </c:pt>
                <c:pt idx="22257">
                  <c:v>1</c:v>
                </c:pt>
                <c:pt idx="22258">
                  <c:v>1</c:v>
                </c:pt>
                <c:pt idx="22259">
                  <c:v>1</c:v>
                </c:pt>
                <c:pt idx="22260">
                  <c:v>1</c:v>
                </c:pt>
                <c:pt idx="22261">
                  <c:v>1</c:v>
                </c:pt>
                <c:pt idx="22262">
                  <c:v>1</c:v>
                </c:pt>
                <c:pt idx="22263">
                  <c:v>1</c:v>
                </c:pt>
                <c:pt idx="22264">
                  <c:v>1</c:v>
                </c:pt>
                <c:pt idx="22265">
                  <c:v>1</c:v>
                </c:pt>
                <c:pt idx="22266">
                  <c:v>1</c:v>
                </c:pt>
                <c:pt idx="22267">
                  <c:v>1</c:v>
                </c:pt>
                <c:pt idx="22268">
                  <c:v>1</c:v>
                </c:pt>
                <c:pt idx="22269">
                  <c:v>1</c:v>
                </c:pt>
                <c:pt idx="22270">
                  <c:v>1</c:v>
                </c:pt>
                <c:pt idx="22271">
                  <c:v>1</c:v>
                </c:pt>
                <c:pt idx="22272">
                  <c:v>1</c:v>
                </c:pt>
                <c:pt idx="22273">
                  <c:v>1</c:v>
                </c:pt>
                <c:pt idx="22274">
                  <c:v>1</c:v>
                </c:pt>
                <c:pt idx="22275">
                  <c:v>1</c:v>
                </c:pt>
                <c:pt idx="22276">
                  <c:v>1</c:v>
                </c:pt>
                <c:pt idx="22277">
                  <c:v>1</c:v>
                </c:pt>
                <c:pt idx="22278">
                  <c:v>1</c:v>
                </c:pt>
                <c:pt idx="22279">
                  <c:v>1</c:v>
                </c:pt>
                <c:pt idx="22280">
                  <c:v>1</c:v>
                </c:pt>
                <c:pt idx="22281">
                  <c:v>1</c:v>
                </c:pt>
                <c:pt idx="22282">
                  <c:v>1</c:v>
                </c:pt>
                <c:pt idx="22283">
                  <c:v>1</c:v>
                </c:pt>
                <c:pt idx="22284">
                  <c:v>1</c:v>
                </c:pt>
                <c:pt idx="22285">
                  <c:v>1</c:v>
                </c:pt>
                <c:pt idx="22286">
                  <c:v>1</c:v>
                </c:pt>
                <c:pt idx="22287">
                  <c:v>1</c:v>
                </c:pt>
                <c:pt idx="22288">
                  <c:v>1</c:v>
                </c:pt>
                <c:pt idx="22289">
                  <c:v>1</c:v>
                </c:pt>
                <c:pt idx="22290">
                  <c:v>1</c:v>
                </c:pt>
                <c:pt idx="22291">
                  <c:v>1</c:v>
                </c:pt>
                <c:pt idx="22292">
                  <c:v>1</c:v>
                </c:pt>
                <c:pt idx="22293">
                  <c:v>1</c:v>
                </c:pt>
                <c:pt idx="22294">
                  <c:v>1</c:v>
                </c:pt>
                <c:pt idx="22295">
                  <c:v>1</c:v>
                </c:pt>
                <c:pt idx="22296">
                  <c:v>1</c:v>
                </c:pt>
                <c:pt idx="22297">
                  <c:v>1</c:v>
                </c:pt>
                <c:pt idx="22298">
                  <c:v>1</c:v>
                </c:pt>
                <c:pt idx="22299">
                  <c:v>1</c:v>
                </c:pt>
                <c:pt idx="22300">
                  <c:v>0.5</c:v>
                </c:pt>
                <c:pt idx="22301">
                  <c:v>1</c:v>
                </c:pt>
                <c:pt idx="22302">
                  <c:v>1</c:v>
                </c:pt>
                <c:pt idx="22303">
                  <c:v>1</c:v>
                </c:pt>
                <c:pt idx="22304">
                  <c:v>1</c:v>
                </c:pt>
                <c:pt idx="22305">
                  <c:v>1</c:v>
                </c:pt>
                <c:pt idx="22306">
                  <c:v>1</c:v>
                </c:pt>
                <c:pt idx="22307">
                  <c:v>1</c:v>
                </c:pt>
                <c:pt idx="22308">
                  <c:v>1</c:v>
                </c:pt>
                <c:pt idx="22309">
                  <c:v>1</c:v>
                </c:pt>
                <c:pt idx="22310">
                  <c:v>1</c:v>
                </c:pt>
                <c:pt idx="22311">
                  <c:v>1</c:v>
                </c:pt>
                <c:pt idx="22312">
                  <c:v>1</c:v>
                </c:pt>
                <c:pt idx="22313">
                  <c:v>1</c:v>
                </c:pt>
                <c:pt idx="22314">
                  <c:v>1</c:v>
                </c:pt>
                <c:pt idx="22315">
                  <c:v>1</c:v>
                </c:pt>
                <c:pt idx="22316">
                  <c:v>1</c:v>
                </c:pt>
                <c:pt idx="22317">
                  <c:v>1</c:v>
                </c:pt>
                <c:pt idx="22318">
                  <c:v>1</c:v>
                </c:pt>
                <c:pt idx="22319">
                  <c:v>1</c:v>
                </c:pt>
                <c:pt idx="22320">
                  <c:v>1</c:v>
                </c:pt>
                <c:pt idx="22321">
                  <c:v>1</c:v>
                </c:pt>
                <c:pt idx="22322">
                  <c:v>1</c:v>
                </c:pt>
                <c:pt idx="22323">
                  <c:v>1</c:v>
                </c:pt>
                <c:pt idx="22324">
                  <c:v>1</c:v>
                </c:pt>
                <c:pt idx="22325">
                  <c:v>1</c:v>
                </c:pt>
                <c:pt idx="22326">
                  <c:v>1</c:v>
                </c:pt>
                <c:pt idx="22327">
                  <c:v>1</c:v>
                </c:pt>
                <c:pt idx="22328">
                  <c:v>1</c:v>
                </c:pt>
                <c:pt idx="22329">
                  <c:v>1</c:v>
                </c:pt>
                <c:pt idx="22330">
                  <c:v>1</c:v>
                </c:pt>
                <c:pt idx="22331">
                  <c:v>1</c:v>
                </c:pt>
                <c:pt idx="22332">
                  <c:v>1</c:v>
                </c:pt>
                <c:pt idx="22333">
                  <c:v>1</c:v>
                </c:pt>
                <c:pt idx="22334">
                  <c:v>1</c:v>
                </c:pt>
                <c:pt idx="22335">
                  <c:v>1</c:v>
                </c:pt>
                <c:pt idx="22336">
                  <c:v>1</c:v>
                </c:pt>
                <c:pt idx="22337">
                  <c:v>1</c:v>
                </c:pt>
                <c:pt idx="22338">
                  <c:v>1</c:v>
                </c:pt>
                <c:pt idx="22339">
                  <c:v>1</c:v>
                </c:pt>
                <c:pt idx="22340">
                  <c:v>1</c:v>
                </c:pt>
                <c:pt idx="22341">
                  <c:v>1</c:v>
                </c:pt>
                <c:pt idx="22342">
                  <c:v>1</c:v>
                </c:pt>
                <c:pt idx="22343">
                  <c:v>1</c:v>
                </c:pt>
                <c:pt idx="22344">
                  <c:v>1</c:v>
                </c:pt>
                <c:pt idx="22345">
                  <c:v>1</c:v>
                </c:pt>
                <c:pt idx="22346">
                  <c:v>1</c:v>
                </c:pt>
                <c:pt idx="22347">
                  <c:v>1</c:v>
                </c:pt>
                <c:pt idx="22348">
                  <c:v>1</c:v>
                </c:pt>
                <c:pt idx="22349">
                  <c:v>1</c:v>
                </c:pt>
                <c:pt idx="22350">
                  <c:v>1</c:v>
                </c:pt>
                <c:pt idx="22351">
                  <c:v>1</c:v>
                </c:pt>
                <c:pt idx="22352">
                  <c:v>1</c:v>
                </c:pt>
                <c:pt idx="22353">
                  <c:v>1</c:v>
                </c:pt>
                <c:pt idx="22354">
                  <c:v>1</c:v>
                </c:pt>
                <c:pt idx="22355">
                  <c:v>1</c:v>
                </c:pt>
                <c:pt idx="22356">
                  <c:v>1</c:v>
                </c:pt>
                <c:pt idx="22357">
                  <c:v>1</c:v>
                </c:pt>
                <c:pt idx="22358">
                  <c:v>1</c:v>
                </c:pt>
                <c:pt idx="22359">
                  <c:v>1</c:v>
                </c:pt>
                <c:pt idx="22360">
                  <c:v>0.75</c:v>
                </c:pt>
                <c:pt idx="22361">
                  <c:v>1</c:v>
                </c:pt>
                <c:pt idx="22362">
                  <c:v>1</c:v>
                </c:pt>
                <c:pt idx="22363">
                  <c:v>1</c:v>
                </c:pt>
                <c:pt idx="22364">
                  <c:v>1</c:v>
                </c:pt>
                <c:pt idx="22365">
                  <c:v>1</c:v>
                </c:pt>
                <c:pt idx="22366">
                  <c:v>1</c:v>
                </c:pt>
                <c:pt idx="22367">
                  <c:v>1</c:v>
                </c:pt>
                <c:pt idx="22368">
                  <c:v>1</c:v>
                </c:pt>
                <c:pt idx="22369">
                  <c:v>1</c:v>
                </c:pt>
                <c:pt idx="22370">
                  <c:v>1</c:v>
                </c:pt>
                <c:pt idx="22371">
                  <c:v>1</c:v>
                </c:pt>
                <c:pt idx="22372">
                  <c:v>1</c:v>
                </c:pt>
                <c:pt idx="22373">
                  <c:v>1</c:v>
                </c:pt>
                <c:pt idx="22374">
                  <c:v>1</c:v>
                </c:pt>
                <c:pt idx="22375">
                  <c:v>1</c:v>
                </c:pt>
                <c:pt idx="22376">
                  <c:v>1</c:v>
                </c:pt>
                <c:pt idx="22377">
                  <c:v>1</c:v>
                </c:pt>
                <c:pt idx="22378">
                  <c:v>1</c:v>
                </c:pt>
                <c:pt idx="22379">
                  <c:v>1</c:v>
                </c:pt>
                <c:pt idx="22380">
                  <c:v>1</c:v>
                </c:pt>
                <c:pt idx="22381">
                  <c:v>1</c:v>
                </c:pt>
                <c:pt idx="22382">
                  <c:v>1</c:v>
                </c:pt>
                <c:pt idx="22383">
                  <c:v>1</c:v>
                </c:pt>
                <c:pt idx="22384">
                  <c:v>1</c:v>
                </c:pt>
                <c:pt idx="22385">
                  <c:v>1</c:v>
                </c:pt>
                <c:pt idx="22386">
                  <c:v>1</c:v>
                </c:pt>
                <c:pt idx="22387">
                  <c:v>1</c:v>
                </c:pt>
                <c:pt idx="22388">
                  <c:v>1</c:v>
                </c:pt>
                <c:pt idx="22389">
                  <c:v>1</c:v>
                </c:pt>
                <c:pt idx="22390">
                  <c:v>1</c:v>
                </c:pt>
                <c:pt idx="22391">
                  <c:v>1</c:v>
                </c:pt>
                <c:pt idx="22392">
                  <c:v>1</c:v>
                </c:pt>
                <c:pt idx="22393">
                  <c:v>1</c:v>
                </c:pt>
                <c:pt idx="22394">
                  <c:v>1</c:v>
                </c:pt>
                <c:pt idx="22395">
                  <c:v>1</c:v>
                </c:pt>
                <c:pt idx="22396">
                  <c:v>1</c:v>
                </c:pt>
                <c:pt idx="22397">
                  <c:v>1</c:v>
                </c:pt>
                <c:pt idx="22398">
                  <c:v>1</c:v>
                </c:pt>
                <c:pt idx="22399">
                  <c:v>1</c:v>
                </c:pt>
                <c:pt idx="22400">
                  <c:v>1</c:v>
                </c:pt>
                <c:pt idx="22401">
                  <c:v>1</c:v>
                </c:pt>
                <c:pt idx="22402">
                  <c:v>1</c:v>
                </c:pt>
                <c:pt idx="22403">
                  <c:v>1</c:v>
                </c:pt>
                <c:pt idx="22404">
                  <c:v>1</c:v>
                </c:pt>
                <c:pt idx="22405">
                  <c:v>1</c:v>
                </c:pt>
                <c:pt idx="22406">
                  <c:v>1</c:v>
                </c:pt>
                <c:pt idx="22407">
                  <c:v>1</c:v>
                </c:pt>
                <c:pt idx="22408">
                  <c:v>1</c:v>
                </c:pt>
                <c:pt idx="22409">
                  <c:v>1</c:v>
                </c:pt>
                <c:pt idx="22410">
                  <c:v>1</c:v>
                </c:pt>
                <c:pt idx="22411">
                  <c:v>1</c:v>
                </c:pt>
                <c:pt idx="22412">
                  <c:v>1</c:v>
                </c:pt>
                <c:pt idx="22413">
                  <c:v>1</c:v>
                </c:pt>
                <c:pt idx="22414">
                  <c:v>1</c:v>
                </c:pt>
                <c:pt idx="22415">
                  <c:v>1</c:v>
                </c:pt>
                <c:pt idx="22416">
                  <c:v>1</c:v>
                </c:pt>
                <c:pt idx="22417">
                  <c:v>1</c:v>
                </c:pt>
                <c:pt idx="22418">
                  <c:v>1</c:v>
                </c:pt>
                <c:pt idx="22419">
                  <c:v>1</c:v>
                </c:pt>
                <c:pt idx="22420">
                  <c:v>1</c:v>
                </c:pt>
                <c:pt idx="22421">
                  <c:v>1</c:v>
                </c:pt>
                <c:pt idx="22422">
                  <c:v>1</c:v>
                </c:pt>
                <c:pt idx="22423">
                  <c:v>1</c:v>
                </c:pt>
                <c:pt idx="22424">
                  <c:v>1</c:v>
                </c:pt>
                <c:pt idx="22425">
                  <c:v>1</c:v>
                </c:pt>
                <c:pt idx="22426">
                  <c:v>1</c:v>
                </c:pt>
                <c:pt idx="22427">
                  <c:v>1</c:v>
                </c:pt>
                <c:pt idx="22428">
                  <c:v>1</c:v>
                </c:pt>
                <c:pt idx="22429">
                  <c:v>1</c:v>
                </c:pt>
                <c:pt idx="22430">
                  <c:v>1</c:v>
                </c:pt>
                <c:pt idx="22431">
                  <c:v>0.75</c:v>
                </c:pt>
                <c:pt idx="22432">
                  <c:v>1</c:v>
                </c:pt>
                <c:pt idx="22433">
                  <c:v>1</c:v>
                </c:pt>
                <c:pt idx="22434">
                  <c:v>1</c:v>
                </c:pt>
                <c:pt idx="22435">
                  <c:v>1</c:v>
                </c:pt>
                <c:pt idx="22436">
                  <c:v>1</c:v>
                </c:pt>
                <c:pt idx="22437">
                  <c:v>1</c:v>
                </c:pt>
                <c:pt idx="22438">
                  <c:v>1</c:v>
                </c:pt>
                <c:pt idx="22439">
                  <c:v>1</c:v>
                </c:pt>
                <c:pt idx="22440">
                  <c:v>1</c:v>
                </c:pt>
                <c:pt idx="22441">
                  <c:v>1</c:v>
                </c:pt>
                <c:pt idx="22442">
                  <c:v>1</c:v>
                </c:pt>
                <c:pt idx="22443">
                  <c:v>1</c:v>
                </c:pt>
                <c:pt idx="22444">
                  <c:v>1</c:v>
                </c:pt>
                <c:pt idx="22445">
                  <c:v>1</c:v>
                </c:pt>
                <c:pt idx="22446">
                  <c:v>0.75</c:v>
                </c:pt>
                <c:pt idx="22447">
                  <c:v>1</c:v>
                </c:pt>
                <c:pt idx="22448">
                  <c:v>1</c:v>
                </c:pt>
                <c:pt idx="22449">
                  <c:v>1</c:v>
                </c:pt>
                <c:pt idx="22450">
                  <c:v>1</c:v>
                </c:pt>
                <c:pt idx="22451">
                  <c:v>1</c:v>
                </c:pt>
                <c:pt idx="22452">
                  <c:v>1</c:v>
                </c:pt>
                <c:pt idx="22453">
                  <c:v>1</c:v>
                </c:pt>
                <c:pt idx="22454">
                  <c:v>1</c:v>
                </c:pt>
                <c:pt idx="22455">
                  <c:v>1</c:v>
                </c:pt>
                <c:pt idx="22456">
                  <c:v>0.5</c:v>
                </c:pt>
                <c:pt idx="22457">
                  <c:v>1</c:v>
                </c:pt>
                <c:pt idx="22458">
                  <c:v>1</c:v>
                </c:pt>
                <c:pt idx="22459">
                  <c:v>1</c:v>
                </c:pt>
                <c:pt idx="22460">
                  <c:v>1</c:v>
                </c:pt>
                <c:pt idx="22461">
                  <c:v>1</c:v>
                </c:pt>
                <c:pt idx="22462">
                  <c:v>1</c:v>
                </c:pt>
                <c:pt idx="22463">
                  <c:v>1</c:v>
                </c:pt>
                <c:pt idx="22464">
                  <c:v>1</c:v>
                </c:pt>
                <c:pt idx="22465">
                  <c:v>1</c:v>
                </c:pt>
                <c:pt idx="22466">
                  <c:v>1</c:v>
                </c:pt>
                <c:pt idx="22467">
                  <c:v>1</c:v>
                </c:pt>
                <c:pt idx="22468">
                  <c:v>1</c:v>
                </c:pt>
                <c:pt idx="22469">
                  <c:v>1</c:v>
                </c:pt>
                <c:pt idx="22470">
                  <c:v>1</c:v>
                </c:pt>
                <c:pt idx="22471">
                  <c:v>1</c:v>
                </c:pt>
                <c:pt idx="22472">
                  <c:v>1</c:v>
                </c:pt>
                <c:pt idx="22473">
                  <c:v>1</c:v>
                </c:pt>
                <c:pt idx="22474">
                  <c:v>1</c:v>
                </c:pt>
                <c:pt idx="22475">
                  <c:v>1</c:v>
                </c:pt>
                <c:pt idx="22476">
                  <c:v>1</c:v>
                </c:pt>
                <c:pt idx="22477">
                  <c:v>1</c:v>
                </c:pt>
                <c:pt idx="22478">
                  <c:v>1</c:v>
                </c:pt>
                <c:pt idx="22479">
                  <c:v>1</c:v>
                </c:pt>
                <c:pt idx="22480">
                  <c:v>1</c:v>
                </c:pt>
                <c:pt idx="22481">
                  <c:v>1</c:v>
                </c:pt>
                <c:pt idx="22482">
                  <c:v>1</c:v>
                </c:pt>
                <c:pt idx="22483">
                  <c:v>1</c:v>
                </c:pt>
                <c:pt idx="22484">
                  <c:v>1</c:v>
                </c:pt>
                <c:pt idx="22485">
                  <c:v>1</c:v>
                </c:pt>
                <c:pt idx="22486">
                  <c:v>1</c:v>
                </c:pt>
                <c:pt idx="22487">
                  <c:v>1</c:v>
                </c:pt>
                <c:pt idx="22488">
                  <c:v>1</c:v>
                </c:pt>
                <c:pt idx="22489">
                  <c:v>1</c:v>
                </c:pt>
                <c:pt idx="22490">
                  <c:v>1</c:v>
                </c:pt>
                <c:pt idx="22491">
                  <c:v>1</c:v>
                </c:pt>
                <c:pt idx="22492">
                  <c:v>1</c:v>
                </c:pt>
                <c:pt idx="22493">
                  <c:v>1</c:v>
                </c:pt>
                <c:pt idx="22494">
                  <c:v>1</c:v>
                </c:pt>
                <c:pt idx="22495">
                  <c:v>1</c:v>
                </c:pt>
                <c:pt idx="22496">
                  <c:v>1</c:v>
                </c:pt>
                <c:pt idx="22497">
                  <c:v>1</c:v>
                </c:pt>
                <c:pt idx="22498">
                  <c:v>1</c:v>
                </c:pt>
                <c:pt idx="22499">
                  <c:v>1</c:v>
                </c:pt>
                <c:pt idx="22500">
                  <c:v>1</c:v>
                </c:pt>
                <c:pt idx="22501">
                  <c:v>1</c:v>
                </c:pt>
                <c:pt idx="22502">
                  <c:v>1</c:v>
                </c:pt>
                <c:pt idx="22503">
                  <c:v>1</c:v>
                </c:pt>
                <c:pt idx="22504">
                  <c:v>1</c:v>
                </c:pt>
                <c:pt idx="22505">
                  <c:v>1</c:v>
                </c:pt>
                <c:pt idx="22506">
                  <c:v>0.75</c:v>
                </c:pt>
                <c:pt idx="22507">
                  <c:v>1</c:v>
                </c:pt>
                <c:pt idx="22508">
                  <c:v>1</c:v>
                </c:pt>
                <c:pt idx="22509">
                  <c:v>1</c:v>
                </c:pt>
                <c:pt idx="22510">
                  <c:v>1</c:v>
                </c:pt>
                <c:pt idx="22511">
                  <c:v>1</c:v>
                </c:pt>
                <c:pt idx="22512">
                  <c:v>1</c:v>
                </c:pt>
                <c:pt idx="22513">
                  <c:v>1</c:v>
                </c:pt>
                <c:pt idx="22514">
                  <c:v>1</c:v>
                </c:pt>
                <c:pt idx="22515">
                  <c:v>1</c:v>
                </c:pt>
                <c:pt idx="22516">
                  <c:v>1</c:v>
                </c:pt>
                <c:pt idx="22517">
                  <c:v>1</c:v>
                </c:pt>
                <c:pt idx="22518">
                  <c:v>1</c:v>
                </c:pt>
                <c:pt idx="22519">
                  <c:v>1</c:v>
                </c:pt>
                <c:pt idx="22520">
                  <c:v>1</c:v>
                </c:pt>
                <c:pt idx="22521">
                  <c:v>1</c:v>
                </c:pt>
                <c:pt idx="22522">
                  <c:v>1</c:v>
                </c:pt>
                <c:pt idx="22523">
                  <c:v>0.5</c:v>
                </c:pt>
                <c:pt idx="22524">
                  <c:v>1</c:v>
                </c:pt>
                <c:pt idx="22525">
                  <c:v>1</c:v>
                </c:pt>
                <c:pt idx="22526">
                  <c:v>1</c:v>
                </c:pt>
                <c:pt idx="22527">
                  <c:v>1</c:v>
                </c:pt>
                <c:pt idx="22528">
                  <c:v>1</c:v>
                </c:pt>
                <c:pt idx="22529">
                  <c:v>0.75</c:v>
                </c:pt>
                <c:pt idx="22530">
                  <c:v>1</c:v>
                </c:pt>
                <c:pt idx="22531">
                  <c:v>1</c:v>
                </c:pt>
                <c:pt idx="22532">
                  <c:v>1</c:v>
                </c:pt>
                <c:pt idx="22533">
                  <c:v>1</c:v>
                </c:pt>
                <c:pt idx="22534">
                  <c:v>1</c:v>
                </c:pt>
                <c:pt idx="22535">
                  <c:v>1</c:v>
                </c:pt>
                <c:pt idx="22536">
                  <c:v>1</c:v>
                </c:pt>
                <c:pt idx="22537">
                  <c:v>1</c:v>
                </c:pt>
                <c:pt idx="22538">
                  <c:v>1</c:v>
                </c:pt>
                <c:pt idx="22539">
                  <c:v>1</c:v>
                </c:pt>
                <c:pt idx="22540">
                  <c:v>1</c:v>
                </c:pt>
                <c:pt idx="22541">
                  <c:v>1</c:v>
                </c:pt>
                <c:pt idx="22542">
                  <c:v>1</c:v>
                </c:pt>
                <c:pt idx="22543">
                  <c:v>1</c:v>
                </c:pt>
                <c:pt idx="22544">
                  <c:v>1</c:v>
                </c:pt>
                <c:pt idx="22545">
                  <c:v>1</c:v>
                </c:pt>
                <c:pt idx="22546">
                  <c:v>1</c:v>
                </c:pt>
                <c:pt idx="22547">
                  <c:v>1</c:v>
                </c:pt>
                <c:pt idx="22548">
                  <c:v>1</c:v>
                </c:pt>
                <c:pt idx="22549">
                  <c:v>1</c:v>
                </c:pt>
                <c:pt idx="22550">
                  <c:v>1</c:v>
                </c:pt>
                <c:pt idx="22551">
                  <c:v>1</c:v>
                </c:pt>
                <c:pt idx="22552">
                  <c:v>1</c:v>
                </c:pt>
                <c:pt idx="22553">
                  <c:v>1</c:v>
                </c:pt>
                <c:pt idx="22554">
                  <c:v>1</c:v>
                </c:pt>
                <c:pt idx="22555">
                  <c:v>1</c:v>
                </c:pt>
                <c:pt idx="22556">
                  <c:v>1</c:v>
                </c:pt>
                <c:pt idx="22557">
                  <c:v>1</c:v>
                </c:pt>
                <c:pt idx="22558">
                  <c:v>1</c:v>
                </c:pt>
                <c:pt idx="22559">
                  <c:v>0.5</c:v>
                </c:pt>
                <c:pt idx="22560">
                  <c:v>1</c:v>
                </c:pt>
                <c:pt idx="22561">
                  <c:v>1</c:v>
                </c:pt>
                <c:pt idx="22562">
                  <c:v>1</c:v>
                </c:pt>
                <c:pt idx="22563">
                  <c:v>1</c:v>
                </c:pt>
                <c:pt idx="22564">
                  <c:v>1</c:v>
                </c:pt>
                <c:pt idx="22565">
                  <c:v>1</c:v>
                </c:pt>
                <c:pt idx="22566">
                  <c:v>1</c:v>
                </c:pt>
                <c:pt idx="22567">
                  <c:v>1</c:v>
                </c:pt>
                <c:pt idx="22568">
                  <c:v>1</c:v>
                </c:pt>
                <c:pt idx="22569">
                  <c:v>1</c:v>
                </c:pt>
                <c:pt idx="22570">
                  <c:v>1</c:v>
                </c:pt>
                <c:pt idx="22571">
                  <c:v>1</c:v>
                </c:pt>
                <c:pt idx="22572">
                  <c:v>1</c:v>
                </c:pt>
                <c:pt idx="22573">
                  <c:v>0.75</c:v>
                </c:pt>
                <c:pt idx="22574">
                  <c:v>1</c:v>
                </c:pt>
                <c:pt idx="22575">
                  <c:v>1</c:v>
                </c:pt>
                <c:pt idx="22576">
                  <c:v>1</c:v>
                </c:pt>
                <c:pt idx="22577">
                  <c:v>1</c:v>
                </c:pt>
                <c:pt idx="22578">
                  <c:v>1</c:v>
                </c:pt>
                <c:pt idx="22579">
                  <c:v>1</c:v>
                </c:pt>
                <c:pt idx="22580">
                  <c:v>1</c:v>
                </c:pt>
                <c:pt idx="22581">
                  <c:v>1</c:v>
                </c:pt>
                <c:pt idx="22582">
                  <c:v>1</c:v>
                </c:pt>
                <c:pt idx="22583">
                  <c:v>1</c:v>
                </c:pt>
                <c:pt idx="22584">
                  <c:v>1</c:v>
                </c:pt>
                <c:pt idx="22585">
                  <c:v>1</c:v>
                </c:pt>
                <c:pt idx="22586">
                  <c:v>1</c:v>
                </c:pt>
                <c:pt idx="22587">
                  <c:v>1</c:v>
                </c:pt>
                <c:pt idx="22588">
                  <c:v>1</c:v>
                </c:pt>
                <c:pt idx="22589">
                  <c:v>1</c:v>
                </c:pt>
                <c:pt idx="22590">
                  <c:v>1</c:v>
                </c:pt>
                <c:pt idx="22591">
                  <c:v>1</c:v>
                </c:pt>
                <c:pt idx="22592">
                  <c:v>1</c:v>
                </c:pt>
                <c:pt idx="22593">
                  <c:v>1</c:v>
                </c:pt>
                <c:pt idx="22594">
                  <c:v>1</c:v>
                </c:pt>
                <c:pt idx="22595">
                  <c:v>1</c:v>
                </c:pt>
                <c:pt idx="22596">
                  <c:v>1</c:v>
                </c:pt>
                <c:pt idx="22597">
                  <c:v>1</c:v>
                </c:pt>
                <c:pt idx="22598">
                  <c:v>1</c:v>
                </c:pt>
                <c:pt idx="22599">
                  <c:v>1</c:v>
                </c:pt>
                <c:pt idx="22600">
                  <c:v>1</c:v>
                </c:pt>
                <c:pt idx="22601">
                  <c:v>1</c:v>
                </c:pt>
                <c:pt idx="22602">
                  <c:v>1</c:v>
                </c:pt>
                <c:pt idx="22603">
                  <c:v>1</c:v>
                </c:pt>
                <c:pt idx="22604">
                  <c:v>1</c:v>
                </c:pt>
                <c:pt idx="22605">
                  <c:v>1</c:v>
                </c:pt>
                <c:pt idx="22606">
                  <c:v>1</c:v>
                </c:pt>
                <c:pt idx="22607">
                  <c:v>1</c:v>
                </c:pt>
                <c:pt idx="22608">
                  <c:v>1</c:v>
                </c:pt>
                <c:pt idx="22609">
                  <c:v>1</c:v>
                </c:pt>
                <c:pt idx="22610">
                  <c:v>1</c:v>
                </c:pt>
                <c:pt idx="22611">
                  <c:v>1</c:v>
                </c:pt>
                <c:pt idx="22612">
                  <c:v>1</c:v>
                </c:pt>
                <c:pt idx="22613">
                  <c:v>1</c:v>
                </c:pt>
                <c:pt idx="22614">
                  <c:v>1</c:v>
                </c:pt>
                <c:pt idx="22615">
                  <c:v>1</c:v>
                </c:pt>
                <c:pt idx="22616">
                  <c:v>1</c:v>
                </c:pt>
                <c:pt idx="22617">
                  <c:v>1</c:v>
                </c:pt>
                <c:pt idx="22618">
                  <c:v>1</c:v>
                </c:pt>
                <c:pt idx="22619">
                  <c:v>1</c:v>
                </c:pt>
                <c:pt idx="22620">
                  <c:v>1</c:v>
                </c:pt>
                <c:pt idx="22621">
                  <c:v>1</c:v>
                </c:pt>
                <c:pt idx="22622">
                  <c:v>1</c:v>
                </c:pt>
                <c:pt idx="22623">
                  <c:v>1</c:v>
                </c:pt>
                <c:pt idx="22624">
                  <c:v>1</c:v>
                </c:pt>
                <c:pt idx="22625">
                  <c:v>1</c:v>
                </c:pt>
                <c:pt idx="22626">
                  <c:v>1</c:v>
                </c:pt>
                <c:pt idx="22627">
                  <c:v>1</c:v>
                </c:pt>
                <c:pt idx="22628">
                  <c:v>1</c:v>
                </c:pt>
                <c:pt idx="22629">
                  <c:v>1</c:v>
                </c:pt>
                <c:pt idx="22630">
                  <c:v>1</c:v>
                </c:pt>
                <c:pt idx="22631">
                  <c:v>1</c:v>
                </c:pt>
                <c:pt idx="22632">
                  <c:v>1</c:v>
                </c:pt>
                <c:pt idx="22633">
                  <c:v>1</c:v>
                </c:pt>
                <c:pt idx="22634">
                  <c:v>1</c:v>
                </c:pt>
                <c:pt idx="22635">
                  <c:v>1</c:v>
                </c:pt>
                <c:pt idx="22636">
                  <c:v>1</c:v>
                </c:pt>
                <c:pt idx="22637">
                  <c:v>1</c:v>
                </c:pt>
                <c:pt idx="22638">
                  <c:v>1</c:v>
                </c:pt>
                <c:pt idx="22639">
                  <c:v>1</c:v>
                </c:pt>
                <c:pt idx="22640">
                  <c:v>1</c:v>
                </c:pt>
                <c:pt idx="22641">
                  <c:v>1</c:v>
                </c:pt>
                <c:pt idx="22642">
                  <c:v>1</c:v>
                </c:pt>
                <c:pt idx="22643">
                  <c:v>1</c:v>
                </c:pt>
                <c:pt idx="22644">
                  <c:v>1</c:v>
                </c:pt>
                <c:pt idx="22645">
                  <c:v>1</c:v>
                </c:pt>
                <c:pt idx="22646">
                  <c:v>1</c:v>
                </c:pt>
                <c:pt idx="22647">
                  <c:v>1</c:v>
                </c:pt>
                <c:pt idx="22648">
                  <c:v>1</c:v>
                </c:pt>
                <c:pt idx="22649">
                  <c:v>1</c:v>
                </c:pt>
                <c:pt idx="22650">
                  <c:v>1</c:v>
                </c:pt>
                <c:pt idx="22651">
                  <c:v>1</c:v>
                </c:pt>
                <c:pt idx="22652">
                  <c:v>1</c:v>
                </c:pt>
                <c:pt idx="22653">
                  <c:v>1</c:v>
                </c:pt>
                <c:pt idx="22654">
                  <c:v>1</c:v>
                </c:pt>
                <c:pt idx="22655">
                  <c:v>1</c:v>
                </c:pt>
                <c:pt idx="22656">
                  <c:v>1</c:v>
                </c:pt>
                <c:pt idx="22657">
                  <c:v>1</c:v>
                </c:pt>
                <c:pt idx="22658">
                  <c:v>1</c:v>
                </c:pt>
                <c:pt idx="22659">
                  <c:v>1</c:v>
                </c:pt>
                <c:pt idx="22660">
                  <c:v>1</c:v>
                </c:pt>
                <c:pt idx="22661">
                  <c:v>1</c:v>
                </c:pt>
                <c:pt idx="22662">
                  <c:v>1</c:v>
                </c:pt>
                <c:pt idx="22663">
                  <c:v>1</c:v>
                </c:pt>
                <c:pt idx="22664">
                  <c:v>1</c:v>
                </c:pt>
                <c:pt idx="22665">
                  <c:v>1</c:v>
                </c:pt>
                <c:pt idx="22666">
                  <c:v>1</c:v>
                </c:pt>
                <c:pt idx="22667">
                  <c:v>1</c:v>
                </c:pt>
                <c:pt idx="22668">
                  <c:v>1</c:v>
                </c:pt>
                <c:pt idx="22669">
                  <c:v>1</c:v>
                </c:pt>
                <c:pt idx="22670">
                  <c:v>1</c:v>
                </c:pt>
                <c:pt idx="22671">
                  <c:v>1</c:v>
                </c:pt>
                <c:pt idx="22672">
                  <c:v>1</c:v>
                </c:pt>
                <c:pt idx="22673">
                  <c:v>1</c:v>
                </c:pt>
                <c:pt idx="22674">
                  <c:v>1</c:v>
                </c:pt>
                <c:pt idx="22675">
                  <c:v>1</c:v>
                </c:pt>
                <c:pt idx="22676">
                  <c:v>1</c:v>
                </c:pt>
                <c:pt idx="22677">
                  <c:v>1</c:v>
                </c:pt>
                <c:pt idx="22678">
                  <c:v>1</c:v>
                </c:pt>
                <c:pt idx="22679">
                  <c:v>0.75</c:v>
                </c:pt>
                <c:pt idx="22680">
                  <c:v>1</c:v>
                </c:pt>
                <c:pt idx="22681">
                  <c:v>1</c:v>
                </c:pt>
                <c:pt idx="22682">
                  <c:v>1</c:v>
                </c:pt>
                <c:pt idx="22683">
                  <c:v>1</c:v>
                </c:pt>
                <c:pt idx="22684">
                  <c:v>1</c:v>
                </c:pt>
                <c:pt idx="22685">
                  <c:v>1</c:v>
                </c:pt>
                <c:pt idx="22686">
                  <c:v>1</c:v>
                </c:pt>
                <c:pt idx="22687">
                  <c:v>1</c:v>
                </c:pt>
                <c:pt idx="22688">
                  <c:v>1</c:v>
                </c:pt>
                <c:pt idx="22689">
                  <c:v>1</c:v>
                </c:pt>
                <c:pt idx="22690">
                  <c:v>1</c:v>
                </c:pt>
                <c:pt idx="22691">
                  <c:v>1</c:v>
                </c:pt>
                <c:pt idx="22692">
                  <c:v>1</c:v>
                </c:pt>
                <c:pt idx="22693">
                  <c:v>1</c:v>
                </c:pt>
                <c:pt idx="22694">
                  <c:v>1</c:v>
                </c:pt>
                <c:pt idx="22695">
                  <c:v>1</c:v>
                </c:pt>
                <c:pt idx="22696">
                  <c:v>1</c:v>
                </c:pt>
                <c:pt idx="22697">
                  <c:v>1</c:v>
                </c:pt>
                <c:pt idx="22698">
                  <c:v>1</c:v>
                </c:pt>
                <c:pt idx="22699">
                  <c:v>1</c:v>
                </c:pt>
                <c:pt idx="22700">
                  <c:v>1</c:v>
                </c:pt>
                <c:pt idx="22701">
                  <c:v>1</c:v>
                </c:pt>
                <c:pt idx="22702">
                  <c:v>1</c:v>
                </c:pt>
                <c:pt idx="22703">
                  <c:v>1</c:v>
                </c:pt>
                <c:pt idx="22704">
                  <c:v>1</c:v>
                </c:pt>
                <c:pt idx="22705">
                  <c:v>1</c:v>
                </c:pt>
                <c:pt idx="22706">
                  <c:v>1</c:v>
                </c:pt>
                <c:pt idx="22707">
                  <c:v>1</c:v>
                </c:pt>
                <c:pt idx="22708">
                  <c:v>1</c:v>
                </c:pt>
                <c:pt idx="22709">
                  <c:v>1</c:v>
                </c:pt>
                <c:pt idx="22710">
                  <c:v>1</c:v>
                </c:pt>
                <c:pt idx="22711">
                  <c:v>1</c:v>
                </c:pt>
                <c:pt idx="22712">
                  <c:v>1</c:v>
                </c:pt>
                <c:pt idx="22713">
                  <c:v>1</c:v>
                </c:pt>
                <c:pt idx="22714">
                  <c:v>1</c:v>
                </c:pt>
                <c:pt idx="22715">
                  <c:v>1</c:v>
                </c:pt>
                <c:pt idx="22716">
                  <c:v>1</c:v>
                </c:pt>
                <c:pt idx="22717">
                  <c:v>1</c:v>
                </c:pt>
                <c:pt idx="22718">
                  <c:v>1</c:v>
                </c:pt>
                <c:pt idx="22719">
                  <c:v>1</c:v>
                </c:pt>
                <c:pt idx="22720">
                  <c:v>0.75</c:v>
                </c:pt>
                <c:pt idx="22721">
                  <c:v>1</c:v>
                </c:pt>
                <c:pt idx="22722">
                  <c:v>1</c:v>
                </c:pt>
                <c:pt idx="22723">
                  <c:v>1</c:v>
                </c:pt>
                <c:pt idx="22724">
                  <c:v>1</c:v>
                </c:pt>
                <c:pt idx="22725">
                  <c:v>1</c:v>
                </c:pt>
                <c:pt idx="22726">
                  <c:v>1</c:v>
                </c:pt>
                <c:pt idx="22727">
                  <c:v>1</c:v>
                </c:pt>
                <c:pt idx="22728">
                  <c:v>1</c:v>
                </c:pt>
                <c:pt idx="22729">
                  <c:v>1</c:v>
                </c:pt>
                <c:pt idx="22730">
                  <c:v>1</c:v>
                </c:pt>
                <c:pt idx="22731">
                  <c:v>1</c:v>
                </c:pt>
                <c:pt idx="22732">
                  <c:v>1</c:v>
                </c:pt>
                <c:pt idx="22733">
                  <c:v>1</c:v>
                </c:pt>
                <c:pt idx="22734">
                  <c:v>1</c:v>
                </c:pt>
                <c:pt idx="22735">
                  <c:v>1</c:v>
                </c:pt>
                <c:pt idx="22736">
                  <c:v>1</c:v>
                </c:pt>
                <c:pt idx="22737">
                  <c:v>1</c:v>
                </c:pt>
                <c:pt idx="22738">
                  <c:v>1</c:v>
                </c:pt>
                <c:pt idx="22739">
                  <c:v>1</c:v>
                </c:pt>
                <c:pt idx="22740">
                  <c:v>1</c:v>
                </c:pt>
                <c:pt idx="22741">
                  <c:v>1</c:v>
                </c:pt>
                <c:pt idx="22742">
                  <c:v>1</c:v>
                </c:pt>
                <c:pt idx="22743">
                  <c:v>1</c:v>
                </c:pt>
                <c:pt idx="22744">
                  <c:v>1</c:v>
                </c:pt>
                <c:pt idx="22745">
                  <c:v>1</c:v>
                </c:pt>
                <c:pt idx="22746">
                  <c:v>1</c:v>
                </c:pt>
                <c:pt idx="22747">
                  <c:v>1</c:v>
                </c:pt>
                <c:pt idx="22748">
                  <c:v>1</c:v>
                </c:pt>
                <c:pt idx="22749">
                  <c:v>1</c:v>
                </c:pt>
                <c:pt idx="22750">
                  <c:v>1</c:v>
                </c:pt>
                <c:pt idx="22751">
                  <c:v>1</c:v>
                </c:pt>
                <c:pt idx="22752">
                  <c:v>1</c:v>
                </c:pt>
                <c:pt idx="22753">
                  <c:v>1</c:v>
                </c:pt>
                <c:pt idx="22754">
                  <c:v>1</c:v>
                </c:pt>
                <c:pt idx="22755">
                  <c:v>1</c:v>
                </c:pt>
                <c:pt idx="22756">
                  <c:v>1</c:v>
                </c:pt>
                <c:pt idx="22757">
                  <c:v>1</c:v>
                </c:pt>
                <c:pt idx="22758">
                  <c:v>1</c:v>
                </c:pt>
                <c:pt idx="22759">
                  <c:v>1</c:v>
                </c:pt>
                <c:pt idx="22760">
                  <c:v>1</c:v>
                </c:pt>
                <c:pt idx="22761">
                  <c:v>1</c:v>
                </c:pt>
                <c:pt idx="22762">
                  <c:v>1</c:v>
                </c:pt>
                <c:pt idx="22763">
                  <c:v>1</c:v>
                </c:pt>
                <c:pt idx="22764">
                  <c:v>1</c:v>
                </c:pt>
                <c:pt idx="22765">
                  <c:v>1</c:v>
                </c:pt>
                <c:pt idx="22766">
                  <c:v>1</c:v>
                </c:pt>
                <c:pt idx="22767">
                  <c:v>1</c:v>
                </c:pt>
                <c:pt idx="22768">
                  <c:v>1</c:v>
                </c:pt>
                <c:pt idx="22769">
                  <c:v>1</c:v>
                </c:pt>
                <c:pt idx="22770">
                  <c:v>1</c:v>
                </c:pt>
                <c:pt idx="22771">
                  <c:v>1</c:v>
                </c:pt>
                <c:pt idx="22772">
                  <c:v>1</c:v>
                </c:pt>
                <c:pt idx="22773">
                  <c:v>1</c:v>
                </c:pt>
                <c:pt idx="22774">
                  <c:v>1</c:v>
                </c:pt>
                <c:pt idx="22775">
                  <c:v>1</c:v>
                </c:pt>
                <c:pt idx="22776">
                  <c:v>0.5</c:v>
                </c:pt>
                <c:pt idx="22777">
                  <c:v>1</c:v>
                </c:pt>
                <c:pt idx="22778">
                  <c:v>1</c:v>
                </c:pt>
                <c:pt idx="22779">
                  <c:v>1</c:v>
                </c:pt>
                <c:pt idx="22780">
                  <c:v>1</c:v>
                </c:pt>
                <c:pt idx="22781">
                  <c:v>1</c:v>
                </c:pt>
                <c:pt idx="22782">
                  <c:v>1</c:v>
                </c:pt>
                <c:pt idx="22783">
                  <c:v>1</c:v>
                </c:pt>
                <c:pt idx="22784">
                  <c:v>1</c:v>
                </c:pt>
                <c:pt idx="22785">
                  <c:v>1</c:v>
                </c:pt>
                <c:pt idx="22786">
                  <c:v>1</c:v>
                </c:pt>
                <c:pt idx="22787">
                  <c:v>1</c:v>
                </c:pt>
                <c:pt idx="22788">
                  <c:v>1</c:v>
                </c:pt>
                <c:pt idx="22789">
                  <c:v>1</c:v>
                </c:pt>
                <c:pt idx="22790">
                  <c:v>1</c:v>
                </c:pt>
                <c:pt idx="22791">
                  <c:v>1</c:v>
                </c:pt>
                <c:pt idx="22792">
                  <c:v>1</c:v>
                </c:pt>
                <c:pt idx="22793">
                  <c:v>1</c:v>
                </c:pt>
                <c:pt idx="22794">
                  <c:v>1</c:v>
                </c:pt>
                <c:pt idx="22795">
                  <c:v>1</c:v>
                </c:pt>
                <c:pt idx="22796">
                  <c:v>1</c:v>
                </c:pt>
                <c:pt idx="22797">
                  <c:v>1</c:v>
                </c:pt>
                <c:pt idx="22798">
                  <c:v>1</c:v>
                </c:pt>
                <c:pt idx="22799">
                  <c:v>1</c:v>
                </c:pt>
                <c:pt idx="22800">
                  <c:v>1</c:v>
                </c:pt>
                <c:pt idx="22801">
                  <c:v>1</c:v>
                </c:pt>
                <c:pt idx="22802">
                  <c:v>1</c:v>
                </c:pt>
                <c:pt idx="22803">
                  <c:v>1</c:v>
                </c:pt>
                <c:pt idx="22804">
                  <c:v>1</c:v>
                </c:pt>
                <c:pt idx="22805">
                  <c:v>1</c:v>
                </c:pt>
                <c:pt idx="22806">
                  <c:v>1</c:v>
                </c:pt>
                <c:pt idx="22807">
                  <c:v>1</c:v>
                </c:pt>
                <c:pt idx="22808">
                  <c:v>1</c:v>
                </c:pt>
                <c:pt idx="22809">
                  <c:v>1</c:v>
                </c:pt>
                <c:pt idx="22810">
                  <c:v>1</c:v>
                </c:pt>
                <c:pt idx="22811">
                  <c:v>1</c:v>
                </c:pt>
                <c:pt idx="22812">
                  <c:v>1</c:v>
                </c:pt>
                <c:pt idx="22813">
                  <c:v>1</c:v>
                </c:pt>
                <c:pt idx="22814">
                  <c:v>1</c:v>
                </c:pt>
                <c:pt idx="22815">
                  <c:v>1</c:v>
                </c:pt>
                <c:pt idx="22816">
                  <c:v>1</c:v>
                </c:pt>
                <c:pt idx="22817">
                  <c:v>1</c:v>
                </c:pt>
                <c:pt idx="22818">
                  <c:v>1</c:v>
                </c:pt>
                <c:pt idx="22819">
                  <c:v>1</c:v>
                </c:pt>
                <c:pt idx="22820">
                  <c:v>1</c:v>
                </c:pt>
                <c:pt idx="22821">
                  <c:v>1</c:v>
                </c:pt>
                <c:pt idx="22822">
                  <c:v>1</c:v>
                </c:pt>
                <c:pt idx="22823">
                  <c:v>1</c:v>
                </c:pt>
                <c:pt idx="22824">
                  <c:v>1</c:v>
                </c:pt>
                <c:pt idx="22825">
                  <c:v>1</c:v>
                </c:pt>
                <c:pt idx="22826">
                  <c:v>1</c:v>
                </c:pt>
                <c:pt idx="22827">
                  <c:v>1</c:v>
                </c:pt>
                <c:pt idx="22828">
                  <c:v>1</c:v>
                </c:pt>
                <c:pt idx="22829">
                  <c:v>1</c:v>
                </c:pt>
                <c:pt idx="22830">
                  <c:v>1</c:v>
                </c:pt>
                <c:pt idx="22831">
                  <c:v>1</c:v>
                </c:pt>
                <c:pt idx="22832">
                  <c:v>1</c:v>
                </c:pt>
                <c:pt idx="22833">
                  <c:v>1</c:v>
                </c:pt>
                <c:pt idx="22834">
                  <c:v>1</c:v>
                </c:pt>
                <c:pt idx="22835">
                  <c:v>1</c:v>
                </c:pt>
                <c:pt idx="22836">
                  <c:v>1</c:v>
                </c:pt>
                <c:pt idx="22837">
                  <c:v>1</c:v>
                </c:pt>
                <c:pt idx="22838">
                  <c:v>1</c:v>
                </c:pt>
                <c:pt idx="22839">
                  <c:v>1</c:v>
                </c:pt>
                <c:pt idx="22840">
                  <c:v>1</c:v>
                </c:pt>
                <c:pt idx="22841">
                  <c:v>1</c:v>
                </c:pt>
                <c:pt idx="22842">
                  <c:v>1</c:v>
                </c:pt>
                <c:pt idx="22843">
                  <c:v>1</c:v>
                </c:pt>
                <c:pt idx="22844">
                  <c:v>1</c:v>
                </c:pt>
                <c:pt idx="22845">
                  <c:v>1</c:v>
                </c:pt>
                <c:pt idx="22846">
                  <c:v>1</c:v>
                </c:pt>
                <c:pt idx="22847">
                  <c:v>1</c:v>
                </c:pt>
                <c:pt idx="22848">
                  <c:v>1</c:v>
                </c:pt>
                <c:pt idx="22849">
                  <c:v>1</c:v>
                </c:pt>
                <c:pt idx="22850">
                  <c:v>1</c:v>
                </c:pt>
                <c:pt idx="22851">
                  <c:v>1</c:v>
                </c:pt>
                <c:pt idx="22852">
                  <c:v>1</c:v>
                </c:pt>
                <c:pt idx="22853">
                  <c:v>1</c:v>
                </c:pt>
                <c:pt idx="22854">
                  <c:v>1</c:v>
                </c:pt>
                <c:pt idx="22855">
                  <c:v>1</c:v>
                </c:pt>
                <c:pt idx="22856">
                  <c:v>1</c:v>
                </c:pt>
                <c:pt idx="22857">
                  <c:v>1</c:v>
                </c:pt>
                <c:pt idx="22858">
                  <c:v>1</c:v>
                </c:pt>
                <c:pt idx="22859">
                  <c:v>1</c:v>
                </c:pt>
                <c:pt idx="22860">
                  <c:v>1</c:v>
                </c:pt>
                <c:pt idx="22861">
                  <c:v>1</c:v>
                </c:pt>
                <c:pt idx="22862">
                  <c:v>1</c:v>
                </c:pt>
                <c:pt idx="22863">
                  <c:v>1</c:v>
                </c:pt>
                <c:pt idx="22864">
                  <c:v>1</c:v>
                </c:pt>
                <c:pt idx="22865">
                  <c:v>1</c:v>
                </c:pt>
                <c:pt idx="22866">
                  <c:v>1</c:v>
                </c:pt>
                <c:pt idx="22867">
                  <c:v>1</c:v>
                </c:pt>
                <c:pt idx="22868">
                  <c:v>1</c:v>
                </c:pt>
                <c:pt idx="22869">
                  <c:v>1</c:v>
                </c:pt>
                <c:pt idx="22870">
                  <c:v>1</c:v>
                </c:pt>
                <c:pt idx="22871">
                  <c:v>1</c:v>
                </c:pt>
                <c:pt idx="22872">
                  <c:v>1</c:v>
                </c:pt>
                <c:pt idx="22873">
                  <c:v>1</c:v>
                </c:pt>
                <c:pt idx="22874">
                  <c:v>1</c:v>
                </c:pt>
                <c:pt idx="22875">
                  <c:v>1</c:v>
                </c:pt>
                <c:pt idx="22876">
                  <c:v>1</c:v>
                </c:pt>
                <c:pt idx="22877">
                  <c:v>1</c:v>
                </c:pt>
                <c:pt idx="22878">
                  <c:v>1</c:v>
                </c:pt>
                <c:pt idx="22879">
                  <c:v>1</c:v>
                </c:pt>
                <c:pt idx="22880">
                  <c:v>1</c:v>
                </c:pt>
                <c:pt idx="22881">
                  <c:v>1</c:v>
                </c:pt>
                <c:pt idx="22882">
                  <c:v>1</c:v>
                </c:pt>
                <c:pt idx="22883">
                  <c:v>1</c:v>
                </c:pt>
                <c:pt idx="22884">
                  <c:v>1</c:v>
                </c:pt>
                <c:pt idx="22885">
                  <c:v>1</c:v>
                </c:pt>
                <c:pt idx="22886">
                  <c:v>1</c:v>
                </c:pt>
                <c:pt idx="22887">
                  <c:v>1</c:v>
                </c:pt>
                <c:pt idx="22888">
                  <c:v>1</c:v>
                </c:pt>
                <c:pt idx="22889">
                  <c:v>1</c:v>
                </c:pt>
                <c:pt idx="22890">
                  <c:v>1</c:v>
                </c:pt>
                <c:pt idx="22891">
                  <c:v>1</c:v>
                </c:pt>
                <c:pt idx="22892">
                  <c:v>1</c:v>
                </c:pt>
                <c:pt idx="22893">
                  <c:v>1</c:v>
                </c:pt>
                <c:pt idx="22894">
                  <c:v>1</c:v>
                </c:pt>
                <c:pt idx="22895">
                  <c:v>1</c:v>
                </c:pt>
                <c:pt idx="22896">
                  <c:v>1</c:v>
                </c:pt>
                <c:pt idx="22897">
                  <c:v>1</c:v>
                </c:pt>
                <c:pt idx="22898">
                  <c:v>1</c:v>
                </c:pt>
                <c:pt idx="22899">
                  <c:v>1</c:v>
                </c:pt>
                <c:pt idx="22900">
                  <c:v>1</c:v>
                </c:pt>
                <c:pt idx="22901">
                  <c:v>1</c:v>
                </c:pt>
                <c:pt idx="22902">
                  <c:v>1</c:v>
                </c:pt>
                <c:pt idx="22903">
                  <c:v>1</c:v>
                </c:pt>
                <c:pt idx="22904">
                  <c:v>1</c:v>
                </c:pt>
                <c:pt idx="22905">
                  <c:v>1</c:v>
                </c:pt>
                <c:pt idx="22906">
                  <c:v>1</c:v>
                </c:pt>
                <c:pt idx="22907">
                  <c:v>1</c:v>
                </c:pt>
                <c:pt idx="22908">
                  <c:v>1</c:v>
                </c:pt>
                <c:pt idx="22909">
                  <c:v>1</c:v>
                </c:pt>
                <c:pt idx="22910">
                  <c:v>1</c:v>
                </c:pt>
                <c:pt idx="22911">
                  <c:v>1</c:v>
                </c:pt>
                <c:pt idx="22912">
                  <c:v>1</c:v>
                </c:pt>
                <c:pt idx="22913">
                  <c:v>1</c:v>
                </c:pt>
                <c:pt idx="22914">
                  <c:v>1</c:v>
                </c:pt>
                <c:pt idx="22915">
                  <c:v>1</c:v>
                </c:pt>
                <c:pt idx="22916">
                  <c:v>1</c:v>
                </c:pt>
                <c:pt idx="22917">
                  <c:v>1</c:v>
                </c:pt>
                <c:pt idx="22918">
                  <c:v>1</c:v>
                </c:pt>
                <c:pt idx="22919">
                  <c:v>1</c:v>
                </c:pt>
                <c:pt idx="22920">
                  <c:v>1</c:v>
                </c:pt>
                <c:pt idx="22921">
                  <c:v>1</c:v>
                </c:pt>
                <c:pt idx="22922">
                  <c:v>1</c:v>
                </c:pt>
                <c:pt idx="22923">
                  <c:v>1</c:v>
                </c:pt>
                <c:pt idx="22924">
                  <c:v>0.75</c:v>
                </c:pt>
                <c:pt idx="22925">
                  <c:v>1</c:v>
                </c:pt>
                <c:pt idx="22926">
                  <c:v>1</c:v>
                </c:pt>
                <c:pt idx="22927">
                  <c:v>1</c:v>
                </c:pt>
                <c:pt idx="22928">
                  <c:v>1</c:v>
                </c:pt>
                <c:pt idx="22929">
                  <c:v>1</c:v>
                </c:pt>
                <c:pt idx="22930">
                  <c:v>1</c:v>
                </c:pt>
                <c:pt idx="22931">
                  <c:v>1</c:v>
                </c:pt>
                <c:pt idx="22932">
                  <c:v>1</c:v>
                </c:pt>
                <c:pt idx="22933">
                  <c:v>1</c:v>
                </c:pt>
                <c:pt idx="22934">
                  <c:v>1</c:v>
                </c:pt>
                <c:pt idx="22935">
                  <c:v>1</c:v>
                </c:pt>
                <c:pt idx="22936">
                  <c:v>1</c:v>
                </c:pt>
                <c:pt idx="22937">
                  <c:v>1</c:v>
                </c:pt>
                <c:pt idx="22938">
                  <c:v>0.75</c:v>
                </c:pt>
                <c:pt idx="22939">
                  <c:v>1</c:v>
                </c:pt>
                <c:pt idx="22940">
                  <c:v>1</c:v>
                </c:pt>
                <c:pt idx="22941">
                  <c:v>1</c:v>
                </c:pt>
                <c:pt idx="22942">
                  <c:v>1</c:v>
                </c:pt>
                <c:pt idx="22943">
                  <c:v>1</c:v>
                </c:pt>
                <c:pt idx="22944">
                  <c:v>1</c:v>
                </c:pt>
                <c:pt idx="22945">
                  <c:v>1</c:v>
                </c:pt>
                <c:pt idx="22946">
                  <c:v>1</c:v>
                </c:pt>
                <c:pt idx="22947">
                  <c:v>1</c:v>
                </c:pt>
                <c:pt idx="22948">
                  <c:v>1</c:v>
                </c:pt>
                <c:pt idx="22949">
                  <c:v>1</c:v>
                </c:pt>
                <c:pt idx="22950">
                  <c:v>1</c:v>
                </c:pt>
                <c:pt idx="22951">
                  <c:v>1</c:v>
                </c:pt>
                <c:pt idx="22952">
                  <c:v>1</c:v>
                </c:pt>
                <c:pt idx="22953">
                  <c:v>1</c:v>
                </c:pt>
                <c:pt idx="22954">
                  <c:v>1</c:v>
                </c:pt>
                <c:pt idx="22955">
                  <c:v>1</c:v>
                </c:pt>
                <c:pt idx="22956">
                  <c:v>1</c:v>
                </c:pt>
                <c:pt idx="22957">
                  <c:v>1</c:v>
                </c:pt>
                <c:pt idx="22958">
                  <c:v>1</c:v>
                </c:pt>
                <c:pt idx="22959">
                  <c:v>1</c:v>
                </c:pt>
                <c:pt idx="22960">
                  <c:v>1</c:v>
                </c:pt>
                <c:pt idx="22961">
                  <c:v>1</c:v>
                </c:pt>
                <c:pt idx="22962">
                  <c:v>1</c:v>
                </c:pt>
                <c:pt idx="22963">
                  <c:v>1</c:v>
                </c:pt>
                <c:pt idx="22964">
                  <c:v>1</c:v>
                </c:pt>
                <c:pt idx="22965">
                  <c:v>1</c:v>
                </c:pt>
                <c:pt idx="22966">
                  <c:v>1</c:v>
                </c:pt>
                <c:pt idx="22967">
                  <c:v>1</c:v>
                </c:pt>
                <c:pt idx="22968">
                  <c:v>1</c:v>
                </c:pt>
                <c:pt idx="22969">
                  <c:v>1</c:v>
                </c:pt>
                <c:pt idx="22970">
                  <c:v>1</c:v>
                </c:pt>
                <c:pt idx="22971">
                  <c:v>1</c:v>
                </c:pt>
                <c:pt idx="22972">
                  <c:v>1</c:v>
                </c:pt>
                <c:pt idx="22973">
                  <c:v>1</c:v>
                </c:pt>
                <c:pt idx="22974">
                  <c:v>1</c:v>
                </c:pt>
                <c:pt idx="22975">
                  <c:v>1</c:v>
                </c:pt>
                <c:pt idx="22976">
                  <c:v>1</c:v>
                </c:pt>
                <c:pt idx="22977">
                  <c:v>1</c:v>
                </c:pt>
                <c:pt idx="22978">
                  <c:v>1</c:v>
                </c:pt>
                <c:pt idx="22979">
                  <c:v>1</c:v>
                </c:pt>
                <c:pt idx="22980">
                  <c:v>1</c:v>
                </c:pt>
                <c:pt idx="22981">
                  <c:v>1</c:v>
                </c:pt>
                <c:pt idx="22982">
                  <c:v>1</c:v>
                </c:pt>
                <c:pt idx="22983">
                  <c:v>1</c:v>
                </c:pt>
                <c:pt idx="22984">
                  <c:v>1</c:v>
                </c:pt>
                <c:pt idx="22985">
                  <c:v>1</c:v>
                </c:pt>
                <c:pt idx="22986">
                  <c:v>1</c:v>
                </c:pt>
                <c:pt idx="22987">
                  <c:v>1</c:v>
                </c:pt>
                <c:pt idx="22988">
                  <c:v>1</c:v>
                </c:pt>
                <c:pt idx="22989">
                  <c:v>1</c:v>
                </c:pt>
                <c:pt idx="22990">
                  <c:v>1</c:v>
                </c:pt>
                <c:pt idx="22991">
                  <c:v>1</c:v>
                </c:pt>
                <c:pt idx="22992">
                  <c:v>1</c:v>
                </c:pt>
                <c:pt idx="22993">
                  <c:v>1</c:v>
                </c:pt>
                <c:pt idx="22994">
                  <c:v>1</c:v>
                </c:pt>
                <c:pt idx="22995">
                  <c:v>1</c:v>
                </c:pt>
                <c:pt idx="22996">
                  <c:v>1</c:v>
                </c:pt>
                <c:pt idx="22997">
                  <c:v>1</c:v>
                </c:pt>
                <c:pt idx="22998">
                  <c:v>1</c:v>
                </c:pt>
                <c:pt idx="22999">
                  <c:v>1</c:v>
                </c:pt>
                <c:pt idx="23000">
                  <c:v>1</c:v>
                </c:pt>
                <c:pt idx="23001">
                  <c:v>1</c:v>
                </c:pt>
                <c:pt idx="23002">
                  <c:v>1</c:v>
                </c:pt>
                <c:pt idx="23003">
                  <c:v>1</c:v>
                </c:pt>
                <c:pt idx="23004">
                  <c:v>1</c:v>
                </c:pt>
                <c:pt idx="23005">
                  <c:v>1</c:v>
                </c:pt>
                <c:pt idx="23006">
                  <c:v>1</c:v>
                </c:pt>
                <c:pt idx="23007">
                  <c:v>1</c:v>
                </c:pt>
                <c:pt idx="23008">
                  <c:v>1</c:v>
                </c:pt>
                <c:pt idx="23009">
                  <c:v>1</c:v>
                </c:pt>
                <c:pt idx="23010">
                  <c:v>1</c:v>
                </c:pt>
                <c:pt idx="23011">
                  <c:v>1</c:v>
                </c:pt>
                <c:pt idx="23012">
                  <c:v>1</c:v>
                </c:pt>
                <c:pt idx="23013">
                  <c:v>1</c:v>
                </c:pt>
                <c:pt idx="23014">
                  <c:v>1</c:v>
                </c:pt>
                <c:pt idx="23015">
                  <c:v>1</c:v>
                </c:pt>
                <c:pt idx="23016">
                  <c:v>1</c:v>
                </c:pt>
                <c:pt idx="23017">
                  <c:v>1</c:v>
                </c:pt>
                <c:pt idx="23018">
                  <c:v>1</c:v>
                </c:pt>
                <c:pt idx="23019">
                  <c:v>1</c:v>
                </c:pt>
                <c:pt idx="23020">
                  <c:v>1</c:v>
                </c:pt>
                <c:pt idx="23021">
                  <c:v>1</c:v>
                </c:pt>
                <c:pt idx="23022">
                  <c:v>1</c:v>
                </c:pt>
                <c:pt idx="23023">
                  <c:v>1</c:v>
                </c:pt>
                <c:pt idx="23024">
                  <c:v>1</c:v>
                </c:pt>
                <c:pt idx="23025">
                  <c:v>1</c:v>
                </c:pt>
                <c:pt idx="23026">
                  <c:v>1</c:v>
                </c:pt>
                <c:pt idx="23027">
                  <c:v>1</c:v>
                </c:pt>
                <c:pt idx="23028">
                  <c:v>1</c:v>
                </c:pt>
                <c:pt idx="23029">
                  <c:v>1</c:v>
                </c:pt>
                <c:pt idx="23030">
                  <c:v>1</c:v>
                </c:pt>
                <c:pt idx="23031">
                  <c:v>1</c:v>
                </c:pt>
                <c:pt idx="23032">
                  <c:v>1</c:v>
                </c:pt>
                <c:pt idx="23033">
                  <c:v>1</c:v>
                </c:pt>
                <c:pt idx="23034">
                  <c:v>1</c:v>
                </c:pt>
                <c:pt idx="23035">
                  <c:v>1</c:v>
                </c:pt>
                <c:pt idx="23036">
                  <c:v>1</c:v>
                </c:pt>
                <c:pt idx="23037">
                  <c:v>1</c:v>
                </c:pt>
                <c:pt idx="23038">
                  <c:v>1</c:v>
                </c:pt>
                <c:pt idx="23039">
                  <c:v>0.8</c:v>
                </c:pt>
                <c:pt idx="23040">
                  <c:v>1</c:v>
                </c:pt>
                <c:pt idx="23041">
                  <c:v>1</c:v>
                </c:pt>
                <c:pt idx="23042">
                  <c:v>1</c:v>
                </c:pt>
                <c:pt idx="23043">
                  <c:v>1</c:v>
                </c:pt>
                <c:pt idx="23044">
                  <c:v>1</c:v>
                </c:pt>
                <c:pt idx="23045">
                  <c:v>1</c:v>
                </c:pt>
                <c:pt idx="23046">
                  <c:v>1</c:v>
                </c:pt>
                <c:pt idx="23047">
                  <c:v>1</c:v>
                </c:pt>
                <c:pt idx="23048">
                  <c:v>1</c:v>
                </c:pt>
                <c:pt idx="23049">
                  <c:v>1</c:v>
                </c:pt>
                <c:pt idx="23050">
                  <c:v>1</c:v>
                </c:pt>
                <c:pt idx="23051">
                  <c:v>1</c:v>
                </c:pt>
                <c:pt idx="23052">
                  <c:v>1</c:v>
                </c:pt>
                <c:pt idx="23053">
                  <c:v>1</c:v>
                </c:pt>
                <c:pt idx="23054">
                  <c:v>1</c:v>
                </c:pt>
                <c:pt idx="23055">
                  <c:v>1</c:v>
                </c:pt>
                <c:pt idx="23056">
                  <c:v>1</c:v>
                </c:pt>
                <c:pt idx="23057">
                  <c:v>1</c:v>
                </c:pt>
                <c:pt idx="23058">
                  <c:v>1</c:v>
                </c:pt>
                <c:pt idx="23059">
                  <c:v>1</c:v>
                </c:pt>
                <c:pt idx="23060">
                  <c:v>1</c:v>
                </c:pt>
                <c:pt idx="23061">
                  <c:v>1</c:v>
                </c:pt>
                <c:pt idx="23062">
                  <c:v>1</c:v>
                </c:pt>
                <c:pt idx="23063">
                  <c:v>1</c:v>
                </c:pt>
                <c:pt idx="23064">
                  <c:v>1</c:v>
                </c:pt>
                <c:pt idx="23065">
                  <c:v>1</c:v>
                </c:pt>
                <c:pt idx="23066">
                  <c:v>1</c:v>
                </c:pt>
                <c:pt idx="23067">
                  <c:v>1</c:v>
                </c:pt>
                <c:pt idx="23068">
                  <c:v>1</c:v>
                </c:pt>
                <c:pt idx="23069">
                  <c:v>1</c:v>
                </c:pt>
                <c:pt idx="23070">
                  <c:v>1</c:v>
                </c:pt>
                <c:pt idx="23071">
                  <c:v>1</c:v>
                </c:pt>
                <c:pt idx="23072">
                  <c:v>1</c:v>
                </c:pt>
                <c:pt idx="23073">
                  <c:v>1</c:v>
                </c:pt>
                <c:pt idx="23074">
                  <c:v>1</c:v>
                </c:pt>
                <c:pt idx="23075">
                  <c:v>1</c:v>
                </c:pt>
                <c:pt idx="23076">
                  <c:v>1</c:v>
                </c:pt>
                <c:pt idx="23077">
                  <c:v>1</c:v>
                </c:pt>
                <c:pt idx="23078">
                  <c:v>1</c:v>
                </c:pt>
                <c:pt idx="23079">
                  <c:v>1</c:v>
                </c:pt>
                <c:pt idx="23080">
                  <c:v>1</c:v>
                </c:pt>
                <c:pt idx="23081">
                  <c:v>1</c:v>
                </c:pt>
                <c:pt idx="23082">
                  <c:v>1</c:v>
                </c:pt>
                <c:pt idx="23083">
                  <c:v>1</c:v>
                </c:pt>
                <c:pt idx="23084">
                  <c:v>1</c:v>
                </c:pt>
                <c:pt idx="23085">
                  <c:v>1</c:v>
                </c:pt>
                <c:pt idx="23086">
                  <c:v>1</c:v>
                </c:pt>
                <c:pt idx="23087">
                  <c:v>1</c:v>
                </c:pt>
                <c:pt idx="23088">
                  <c:v>1</c:v>
                </c:pt>
                <c:pt idx="23089">
                  <c:v>1</c:v>
                </c:pt>
                <c:pt idx="23090">
                  <c:v>1</c:v>
                </c:pt>
                <c:pt idx="23091">
                  <c:v>1</c:v>
                </c:pt>
                <c:pt idx="23092">
                  <c:v>1</c:v>
                </c:pt>
                <c:pt idx="23093">
                  <c:v>1</c:v>
                </c:pt>
                <c:pt idx="23094">
                  <c:v>1</c:v>
                </c:pt>
                <c:pt idx="23095">
                  <c:v>1</c:v>
                </c:pt>
                <c:pt idx="23096">
                  <c:v>1</c:v>
                </c:pt>
                <c:pt idx="23097">
                  <c:v>1</c:v>
                </c:pt>
                <c:pt idx="23098">
                  <c:v>1</c:v>
                </c:pt>
                <c:pt idx="23099">
                  <c:v>1</c:v>
                </c:pt>
                <c:pt idx="23100">
                  <c:v>1</c:v>
                </c:pt>
                <c:pt idx="23101">
                  <c:v>1</c:v>
                </c:pt>
                <c:pt idx="23102">
                  <c:v>1</c:v>
                </c:pt>
                <c:pt idx="23103">
                  <c:v>1</c:v>
                </c:pt>
                <c:pt idx="23104">
                  <c:v>1</c:v>
                </c:pt>
                <c:pt idx="23105">
                  <c:v>1</c:v>
                </c:pt>
                <c:pt idx="23106">
                  <c:v>1</c:v>
                </c:pt>
                <c:pt idx="23107">
                  <c:v>1</c:v>
                </c:pt>
                <c:pt idx="23108">
                  <c:v>1</c:v>
                </c:pt>
                <c:pt idx="23109">
                  <c:v>1</c:v>
                </c:pt>
                <c:pt idx="23110">
                  <c:v>1</c:v>
                </c:pt>
                <c:pt idx="23111">
                  <c:v>1</c:v>
                </c:pt>
                <c:pt idx="23112">
                  <c:v>1</c:v>
                </c:pt>
                <c:pt idx="23113">
                  <c:v>1</c:v>
                </c:pt>
                <c:pt idx="23114">
                  <c:v>1</c:v>
                </c:pt>
                <c:pt idx="23115">
                  <c:v>1</c:v>
                </c:pt>
                <c:pt idx="23116">
                  <c:v>0.6</c:v>
                </c:pt>
                <c:pt idx="23117">
                  <c:v>0.8</c:v>
                </c:pt>
                <c:pt idx="23118">
                  <c:v>1</c:v>
                </c:pt>
                <c:pt idx="23119">
                  <c:v>1</c:v>
                </c:pt>
                <c:pt idx="23120">
                  <c:v>1</c:v>
                </c:pt>
                <c:pt idx="23121">
                  <c:v>1</c:v>
                </c:pt>
                <c:pt idx="23122">
                  <c:v>1</c:v>
                </c:pt>
                <c:pt idx="23123">
                  <c:v>1</c:v>
                </c:pt>
                <c:pt idx="23124">
                  <c:v>1</c:v>
                </c:pt>
                <c:pt idx="23125">
                  <c:v>1</c:v>
                </c:pt>
                <c:pt idx="23126">
                  <c:v>1</c:v>
                </c:pt>
                <c:pt idx="23127">
                  <c:v>1</c:v>
                </c:pt>
                <c:pt idx="23128">
                  <c:v>1</c:v>
                </c:pt>
                <c:pt idx="23129">
                  <c:v>1</c:v>
                </c:pt>
                <c:pt idx="23130">
                  <c:v>1</c:v>
                </c:pt>
                <c:pt idx="23131">
                  <c:v>1</c:v>
                </c:pt>
                <c:pt idx="23132">
                  <c:v>1</c:v>
                </c:pt>
                <c:pt idx="23133">
                  <c:v>1</c:v>
                </c:pt>
                <c:pt idx="23134">
                  <c:v>1</c:v>
                </c:pt>
                <c:pt idx="23135">
                  <c:v>1</c:v>
                </c:pt>
                <c:pt idx="23136">
                  <c:v>1</c:v>
                </c:pt>
                <c:pt idx="23137">
                  <c:v>1</c:v>
                </c:pt>
                <c:pt idx="23138">
                  <c:v>1</c:v>
                </c:pt>
                <c:pt idx="23139">
                  <c:v>1</c:v>
                </c:pt>
                <c:pt idx="23140">
                  <c:v>1</c:v>
                </c:pt>
                <c:pt idx="23141">
                  <c:v>1</c:v>
                </c:pt>
                <c:pt idx="23142">
                  <c:v>1</c:v>
                </c:pt>
                <c:pt idx="23143">
                  <c:v>1</c:v>
                </c:pt>
                <c:pt idx="23144">
                  <c:v>1</c:v>
                </c:pt>
                <c:pt idx="23145">
                  <c:v>1</c:v>
                </c:pt>
                <c:pt idx="23146">
                  <c:v>1</c:v>
                </c:pt>
                <c:pt idx="23147">
                  <c:v>1</c:v>
                </c:pt>
                <c:pt idx="23148">
                  <c:v>1</c:v>
                </c:pt>
                <c:pt idx="23149">
                  <c:v>1</c:v>
                </c:pt>
                <c:pt idx="23150">
                  <c:v>1</c:v>
                </c:pt>
                <c:pt idx="23151">
                  <c:v>1</c:v>
                </c:pt>
                <c:pt idx="23152">
                  <c:v>1</c:v>
                </c:pt>
                <c:pt idx="23153">
                  <c:v>1</c:v>
                </c:pt>
                <c:pt idx="23154">
                  <c:v>1</c:v>
                </c:pt>
                <c:pt idx="23155">
                  <c:v>1</c:v>
                </c:pt>
                <c:pt idx="23156">
                  <c:v>1</c:v>
                </c:pt>
                <c:pt idx="23157">
                  <c:v>1</c:v>
                </c:pt>
                <c:pt idx="23158">
                  <c:v>1</c:v>
                </c:pt>
                <c:pt idx="23159">
                  <c:v>1</c:v>
                </c:pt>
                <c:pt idx="23160">
                  <c:v>1</c:v>
                </c:pt>
                <c:pt idx="23161">
                  <c:v>1</c:v>
                </c:pt>
                <c:pt idx="23162">
                  <c:v>1</c:v>
                </c:pt>
                <c:pt idx="23163">
                  <c:v>1</c:v>
                </c:pt>
                <c:pt idx="23164">
                  <c:v>1</c:v>
                </c:pt>
                <c:pt idx="23165">
                  <c:v>1</c:v>
                </c:pt>
                <c:pt idx="23166">
                  <c:v>1</c:v>
                </c:pt>
                <c:pt idx="23167">
                  <c:v>1</c:v>
                </c:pt>
                <c:pt idx="23168">
                  <c:v>1</c:v>
                </c:pt>
                <c:pt idx="23169">
                  <c:v>1</c:v>
                </c:pt>
                <c:pt idx="23170">
                  <c:v>1</c:v>
                </c:pt>
                <c:pt idx="23171">
                  <c:v>1</c:v>
                </c:pt>
                <c:pt idx="23172">
                  <c:v>1</c:v>
                </c:pt>
                <c:pt idx="23173">
                  <c:v>1</c:v>
                </c:pt>
                <c:pt idx="23174">
                  <c:v>1</c:v>
                </c:pt>
                <c:pt idx="23175">
                  <c:v>1</c:v>
                </c:pt>
                <c:pt idx="23176">
                  <c:v>1</c:v>
                </c:pt>
                <c:pt idx="23177">
                  <c:v>1</c:v>
                </c:pt>
                <c:pt idx="23178">
                  <c:v>1</c:v>
                </c:pt>
                <c:pt idx="23179">
                  <c:v>1</c:v>
                </c:pt>
                <c:pt idx="23180">
                  <c:v>1</c:v>
                </c:pt>
                <c:pt idx="23181">
                  <c:v>1</c:v>
                </c:pt>
                <c:pt idx="23182">
                  <c:v>1</c:v>
                </c:pt>
                <c:pt idx="23183">
                  <c:v>1</c:v>
                </c:pt>
                <c:pt idx="23184">
                  <c:v>1</c:v>
                </c:pt>
                <c:pt idx="23185">
                  <c:v>1</c:v>
                </c:pt>
                <c:pt idx="23186">
                  <c:v>1</c:v>
                </c:pt>
                <c:pt idx="23187">
                  <c:v>1</c:v>
                </c:pt>
                <c:pt idx="23188">
                  <c:v>1</c:v>
                </c:pt>
                <c:pt idx="23189">
                  <c:v>1</c:v>
                </c:pt>
                <c:pt idx="23190">
                  <c:v>1</c:v>
                </c:pt>
                <c:pt idx="23191">
                  <c:v>1</c:v>
                </c:pt>
                <c:pt idx="23192">
                  <c:v>1</c:v>
                </c:pt>
                <c:pt idx="23193">
                  <c:v>1</c:v>
                </c:pt>
                <c:pt idx="23194">
                  <c:v>1</c:v>
                </c:pt>
                <c:pt idx="23195">
                  <c:v>1</c:v>
                </c:pt>
                <c:pt idx="23196">
                  <c:v>1</c:v>
                </c:pt>
                <c:pt idx="23197">
                  <c:v>1</c:v>
                </c:pt>
                <c:pt idx="23198">
                  <c:v>1</c:v>
                </c:pt>
                <c:pt idx="23199">
                  <c:v>1</c:v>
                </c:pt>
                <c:pt idx="23200">
                  <c:v>1</c:v>
                </c:pt>
                <c:pt idx="23201">
                  <c:v>1</c:v>
                </c:pt>
                <c:pt idx="23202">
                  <c:v>1</c:v>
                </c:pt>
                <c:pt idx="23203">
                  <c:v>1</c:v>
                </c:pt>
                <c:pt idx="23204">
                  <c:v>1</c:v>
                </c:pt>
                <c:pt idx="23205">
                  <c:v>0.8</c:v>
                </c:pt>
                <c:pt idx="23206">
                  <c:v>1</c:v>
                </c:pt>
                <c:pt idx="23207">
                  <c:v>1</c:v>
                </c:pt>
                <c:pt idx="23208">
                  <c:v>1</c:v>
                </c:pt>
                <c:pt idx="23209">
                  <c:v>1</c:v>
                </c:pt>
                <c:pt idx="23210">
                  <c:v>1</c:v>
                </c:pt>
                <c:pt idx="23211">
                  <c:v>1</c:v>
                </c:pt>
                <c:pt idx="23212">
                  <c:v>1</c:v>
                </c:pt>
                <c:pt idx="23213">
                  <c:v>1</c:v>
                </c:pt>
                <c:pt idx="23214">
                  <c:v>1</c:v>
                </c:pt>
                <c:pt idx="23215">
                  <c:v>1</c:v>
                </c:pt>
                <c:pt idx="23216">
                  <c:v>1</c:v>
                </c:pt>
                <c:pt idx="23217">
                  <c:v>1</c:v>
                </c:pt>
                <c:pt idx="23218">
                  <c:v>1</c:v>
                </c:pt>
                <c:pt idx="23219">
                  <c:v>1</c:v>
                </c:pt>
                <c:pt idx="23220">
                  <c:v>1</c:v>
                </c:pt>
                <c:pt idx="23221">
                  <c:v>1</c:v>
                </c:pt>
                <c:pt idx="23222">
                  <c:v>1</c:v>
                </c:pt>
                <c:pt idx="23223">
                  <c:v>1</c:v>
                </c:pt>
                <c:pt idx="23224">
                  <c:v>1</c:v>
                </c:pt>
                <c:pt idx="23225">
                  <c:v>1</c:v>
                </c:pt>
                <c:pt idx="23226">
                  <c:v>1</c:v>
                </c:pt>
                <c:pt idx="23227">
                  <c:v>1</c:v>
                </c:pt>
                <c:pt idx="23228">
                  <c:v>1</c:v>
                </c:pt>
                <c:pt idx="23229">
                  <c:v>1</c:v>
                </c:pt>
                <c:pt idx="23230">
                  <c:v>1</c:v>
                </c:pt>
                <c:pt idx="23231">
                  <c:v>1</c:v>
                </c:pt>
                <c:pt idx="23232">
                  <c:v>1</c:v>
                </c:pt>
                <c:pt idx="23233">
                  <c:v>1</c:v>
                </c:pt>
                <c:pt idx="23234">
                  <c:v>1</c:v>
                </c:pt>
                <c:pt idx="23235">
                  <c:v>1</c:v>
                </c:pt>
                <c:pt idx="23236">
                  <c:v>1</c:v>
                </c:pt>
                <c:pt idx="23237">
                  <c:v>1</c:v>
                </c:pt>
                <c:pt idx="23238">
                  <c:v>1</c:v>
                </c:pt>
                <c:pt idx="23239">
                  <c:v>1</c:v>
                </c:pt>
                <c:pt idx="23240">
                  <c:v>1</c:v>
                </c:pt>
                <c:pt idx="23241">
                  <c:v>1</c:v>
                </c:pt>
                <c:pt idx="23242">
                  <c:v>1</c:v>
                </c:pt>
                <c:pt idx="23243">
                  <c:v>1</c:v>
                </c:pt>
                <c:pt idx="23244">
                  <c:v>1</c:v>
                </c:pt>
                <c:pt idx="23245">
                  <c:v>1</c:v>
                </c:pt>
                <c:pt idx="23246">
                  <c:v>1</c:v>
                </c:pt>
                <c:pt idx="23247">
                  <c:v>1</c:v>
                </c:pt>
                <c:pt idx="23248">
                  <c:v>1</c:v>
                </c:pt>
                <c:pt idx="23249">
                  <c:v>1</c:v>
                </c:pt>
                <c:pt idx="23250">
                  <c:v>1</c:v>
                </c:pt>
                <c:pt idx="23251">
                  <c:v>1</c:v>
                </c:pt>
                <c:pt idx="23252">
                  <c:v>0.8</c:v>
                </c:pt>
                <c:pt idx="23253">
                  <c:v>1</c:v>
                </c:pt>
                <c:pt idx="23254">
                  <c:v>1</c:v>
                </c:pt>
                <c:pt idx="23255">
                  <c:v>1</c:v>
                </c:pt>
                <c:pt idx="23256">
                  <c:v>1</c:v>
                </c:pt>
                <c:pt idx="23257">
                  <c:v>1</c:v>
                </c:pt>
                <c:pt idx="23258">
                  <c:v>1</c:v>
                </c:pt>
                <c:pt idx="23259">
                  <c:v>1</c:v>
                </c:pt>
                <c:pt idx="23260">
                  <c:v>1</c:v>
                </c:pt>
                <c:pt idx="23261">
                  <c:v>1</c:v>
                </c:pt>
                <c:pt idx="23262">
                  <c:v>1</c:v>
                </c:pt>
                <c:pt idx="23263">
                  <c:v>1</c:v>
                </c:pt>
                <c:pt idx="23264">
                  <c:v>1</c:v>
                </c:pt>
                <c:pt idx="23265">
                  <c:v>1</c:v>
                </c:pt>
                <c:pt idx="23266">
                  <c:v>1</c:v>
                </c:pt>
                <c:pt idx="23267">
                  <c:v>1</c:v>
                </c:pt>
                <c:pt idx="23268">
                  <c:v>1</c:v>
                </c:pt>
                <c:pt idx="23269">
                  <c:v>1</c:v>
                </c:pt>
                <c:pt idx="23270">
                  <c:v>1</c:v>
                </c:pt>
                <c:pt idx="23271">
                  <c:v>1</c:v>
                </c:pt>
                <c:pt idx="23272">
                  <c:v>1</c:v>
                </c:pt>
                <c:pt idx="23273">
                  <c:v>1</c:v>
                </c:pt>
                <c:pt idx="23274">
                  <c:v>1</c:v>
                </c:pt>
                <c:pt idx="23275">
                  <c:v>1</c:v>
                </c:pt>
                <c:pt idx="23276">
                  <c:v>1</c:v>
                </c:pt>
                <c:pt idx="23277">
                  <c:v>1</c:v>
                </c:pt>
                <c:pt idx="23278">
                  <c:v>1</c:v>
                </c:pt>
                <c:pt idx="23279">
                  <c:v>1</c:v>
                </c:pt>
                <c:pt idx="23280">
                  <c:v>0.6</c:v>
                </c:pt>
                <c:pt idx="23281">
                  <c:v>1</c:v>
                </c:pt>
                <c:pt idx="23282">
                  <c:v>1</c:v>
                </c:pt>
                <c:pt idx="23283">
                  <c:v>1</c:v>
                </c:pt>
                <c:pt idx="23284">
                  <c:v>1</c:v>
                </c:pt>
                <c:pt idx="23285">
                  <c:v>1</c:v>
                </c:pt>
                <c:pt idx="23286">
                  <c:v>1</c:v>
                </c:pt>
                <c:pt idx="23287">
                  <c:v>1</c:v>
                </c:pt>
                <c:pt idx="23288">
                  <c:v>1</c:v>
                </c:pt>
                <c:pt idx="23289">
                  <c:v>1</c:v>
                </c:pt>
                <c:pt idx="23290">
                  <c:v>1</c:v>
                </c:pt>
                <c:pt idx="23291">
                  <c:v>1</c:v>
                </c:pt>
                <c:pt idx="23292">
                  <c:v>1</c:v>
                </c:pt>
                <c:pt idx="23293">
                  <c:v>1</c:v>
                </c:pt>
                <c:pt idx="23294">
                  <c:v>1</c:v>
                </c:pt>
                <c:pt idx="23295">
                  <c:v>1</c:v>
                </c:pt>
                <c:pt idx="23296">
                  <c:v>1</c:v>
                </c:pt>
                <c:pt idx="23297">
                  <c:v>1</c:v>
                </c:pt>
                <c:pt idx="23298">
                  <c:v>1</c:v>
                </c:pt>
                <c:pt idx="23299">
                  <c:v>1</c:v>
                </c:pt>
                <c:pt idx="23300">
                  <c:v>1</c:v>
                </c:pt>
                <c:pt idx="23301">
                  <c:v>1</c:v>
                </c:pt>
                <c:pt idx="23302">
                  <c:v>1</c:v>
                </c:pt>
                <c:pt idx="23303">
                  <c:v>1</c:v>
                </c:pt>
                <c:pt idx="23304">
                  <c:v>1</c:v>
                </c:pt>
                <c:pt idx="23305">
                  <c:v>1</c:v>
                </c:pt>
                <c:pt idx="23306">
                  <c:v>1</c:v>
                </c:pt>
                <c:pt idx="23307">
                  <c:v>1</c:v>
                </c:pt>
                <c:pt idx="23308">
                  <c:v>1</c:v>
                </c:pt>
                <c:pt idx="23309">
                  <c:v>1</c:v>
                </c:pt>
                <c:pt idx="23310">
                  <c:v>1</c:v>
                </c:pt>
                <c:pt idx="23311">
                  <c:v>1</c:v>
                </c:pt>
                <c:pt idx="23312">
                  <c:v>1</c:v>
                </c:pt>
                <c:pt idx="23313">
                  <c:v>1</c:v>
                </c:pt>
                <c:pt idx="23314">
                  <c:v>1</c:v>
                </c:pt>
                <c:pt idx="23315">
                  <c:v>1</c:v>
                </c:pt>
                <c:pt idx="23316">
                  <c:v>1</c:v>
                </c:pt>
                <c:pt idx="23317">
                  <c:v>1</c:v>
                </c:pt>
                <c:pt idx="23318">
                  <c:v>1</c:v>
                </c:pt>
                <c:pt idx="23319">
                  <c:v>1</c:v>
                </c:pt>
                <c:pt idx="23320">
                  <c:v>1</c:v>
                </c:pt>
                <c:pt idx="23321">
                  <c:v>1</c:v>
                </c:pt>
                <c:pt idx="23322">
                  <c:v>1</c:v>
                </c:pt>
                <c:pt idx="23323">
                  <c:v>1</c:v>
                </c:pt>
                <c:pt idx="23324">
                  <c:v>1</c:v>
                </c:pt>
                <c:pt idx="23325">
                  <c:v>1</c:v>
                </c:pt>
                <c:pt idx="23326">
                  <c:v>1</c:v>
                </c:pt>
                <c:pt idx="23327">
                  <c:v>1</c:v>
                </c:pt>
                <c:pt idx="23328">
                  <c:v>1</c:v>
                </c:pt>
                <c:pt idx="23329">
                  <c:v>1</c:v>
                </c:pt>
                <c:pt idx="23330">
                  <c:v>1</c:v>
                </c:pt>
                <c:pt idx="23331">
                  <c:v>1</c:v>
                </c:pt>
                <c:pt idx="23332">
                  <c:v>1</c:v>
                </c:pt>
                <c:pt idx="23333">
                  <c:v>1</c:v>
                </c:pt>
                <c:pt idx="23334">
                  <c:v>1</c:v>
                </c:pt>
                <c:pt idx="23335">
                  <c:v>1</c:v>
                </c:pt>
                <c:pt idx="23336">
                  <c:v>1</c:v>
                </c:pt>
                <c:pt idx="23337">
                  <c:v>1</c:v>
                </c:pt>
                <c:pt idx="23338">
                  <c:v>1</c:v>
                </c:pt>
                <c:pt idx="23339">
                  <c:v>0.6</c:v>
                </c:pt>
                <c:pt idx="23340">
                  <c:v>1</c:v>
                </c:pt>
                <c:pt idx="23341">
                  <c:v>1</c:v>
                </c:pt>
                <c:pt idx="23342">
                  <c:v>1</c:v>
                </c:pt>
                <c:pt idx="23343">
                  <c:v>1</c:v>
                </c:pt>
                <c:pt idx="23344">
                  <c:v>1</c:v>
                </c:pt>
                <c:pt idx="23345">
                  <c:v>1</c:v>
                </c:pt>
                <c:pt idx="23346">
                  <c:v>1</c:v>
                </c:pt>
                <c:pt idx="23347">
                  <c:v>1</c:v>
                </c:pt>
                <c:pt idx="23348">
                  <c:v>1</c:v>
                </c:pt>
                <c:pt idx="23349">
                  <c:v>1</c:v>
                </c:pt>
                <c:pt idx="23350">
                  <c:v>1</c:v>
                </c:pt>
                <c:pt idx="23351">
                  <c:v>1</c:v>
                </c:pt>
                <c:pt idx="23352">
                  <c:v>1</c:v>
                </c:pt>
                <c:pt idx="23353">
                  <c:v>1</c:v>
                </c:pt>
                <c:pt idx="23354">
                  <c:v>1</c:v>
                </c:pt>
                <c:pt idx="23355">
                  <c:v>1</c:v>
                </c:pt>
                <c:pt idx="23356">
                  <c:v>1</c:v>
                </c:pt>
                <c:pt idx="23357">
                  <c:v>1</c:v>
                </c:pt>
                <c:pt idx="23358">
                  <c:v>1</c:v>
                </c:pt>
                <c:pt idx="23359">
                  <c:v>1</c:v>
                </c:pt>
                <c:pt idx="23360">
                  <c:v>1</c:v>
                </c:pt>
                <c:pt idx="23361">
                  <c:v>1</c:v>
                </c:pt>
                <c:pt idx="23362">
                  <c:v>1</c:v>
                </c:pt>
                <c:pt idx="23363">
                  <c:v>1</c:v>
                </c:pt>
                <c:pt idx="23364">
                  <c:v>1</c:v>
                </c:pt>
                <c:pt idx="23365">
                  <c:v>1</c:v>
                </c:pt>
                <c:pt idx="23366">
                  <c:v>1</c:v>
                </c:pt>
                <c:pt idx="23367">
                  <c:v>1</c:v>
                </c:pt>
                <c:pt idx="23368">
                  <c:v>1</c:v>
                </c:pt>
                <c:pt idx="23369">
                  <c:v>1</c:v>
                </c:pt>
                <c:pt idx="23370">
                  <c:v>1</c:v>
                </c:pt>
                <c:pt idx="23371">
                  <c:v>1</c:v>
                </c:pt>
                <c:pt idx="23372">
                  <c:v>1</c:v>
                </c:pt>
                <c:pt idx="23373">
                  <c:v>1</c:v>
                </c:pt>
                <c:pt idx="23374">
                  <c:v>1</c:v>
                </c:pt>
                <c:pt idx="23375">
                  <c:v>1</c:v>
                </c:pt>
                <c:pt idx="23376">
                  <c:v>1</c:v>
                </c:pt>
                <c:pt idx="23377">
                  <c:v>1</c:v>
                </c:pt>
                <c:pt idx="23378">
                  <c:v>1</c:v>
                </c:pt>
                <c:pt idx="23379">
                  <c:v>1</c:v>
                </c:pt>
                <c:pt idx="23380">
                  <c:v>1</c:v>
                </c:pt>
                <c:pt idx="23381">
                  <c:v>1</c:v>
                </c:pt>
                <c:pt idx="23382">
                  <c:v>1</c:v>
                </c:pt>
                <c:pt idx="23383">
                  <c:v>1</c:v>
                </c:pt>
                <c:pt idx="23384">
                  <c:v>1</c:v>
                </c:pt>
                <c:pt idx="23385">
                  <c:v>1</c:v>
                </c:pt>
                <c:pt idx="23386">
                  <c:v>1</c:v>
                </c:pt>
                <c:pt idx="23387">
                  <c:v>1</c:v>
                </c:pt>
                <c:pt idx="23388">
                  <c:v>1</c:v>
                </c:pt>
                <c:pt idx="23389">
                  <c:v>1</c:v>
                </c:pt>
                <c:pt idx="23390">
                  <c:v>1</c:v>
                </c:pt>
                <c:pt idx="23391">
                  <c:v>1</c:v>
                </c:pt>
                <c:pt idx="23392">
                  <c:v>1</c:v>
                </c:pt>
                <c:pt idx="23393">
                  <c:v>1</c:v>
                </c:pt>
                <c:pt idx="23394">
                  <c:v>1</c:v>
                </c:pt>
                <c:pt idx="23395">
                  <c:v>1</c:v>
                </c:pt>
                <c:pt idx="23396">
                  <c:v>1</c:v>
                </c:pt>
                <c:pt idx="23397">
                  <c:v>1</c:v>
                </c:pt>
                <c:pt idx="23398">
                  <c:v>1</c:v>
                </c:pt>
                <c:pt idx="23399">
                  <c:v>1</c:v>
                </c:pt>
                <c:pt idx="23400">
                  <c:v>1</c:v>
                </c:pt>
                <c:pt idx="23401">
                  <c:v>1</c:v>
                </c:pt>
                <c:pt idx="23402">
                  <c:v>1</c:v>
                </c:pt>
                <c:pt idx="23403">
                  <c:v>1</c:v>
                </c:pt>
                <c:pt idx="23404">
                  <c:v>1</c:v>
                </c:pt>
                <c:pt idx="23405">
                  <c:v>1</c:v>
                </c:pt>
                <c:pt idx="23406">
                  <c:v>1</c:v>
                </c:pt>
                <c:pt idx="23407">
                  <c:v>1</c:v>
                </c:pt>
                <c:pt idx="23408">
                  <c:v>1</c:v>
                </c:pt>
                <c:pt idx="23409">
                  <c:v>1</c:v>
                </c:pt>
                <c:pt idx="23410">
                  <c:v>1</c:v>
                </c:pt>
                <c:pt idx="23411">
                  <c:v>1</c:v>
                </c:pt>
                <c:pt idx="23412">
                  <c:v>1</c:v>
                </c:pt>
                <c:pt idx="23413">
                  <c:v>1</c:v>
                </c:pt>
                <c:pt idx="23414">
                  <c:v>1</c:v>
                </c:pt>
                <c:pt idx="23415">
                  <c:v>1</c:v>
                </c:pt>
                <c:pt idx="23416">
                  <c:v>1</c:v>
                </c:pt>
                <c:pt idx="23417">
                  <c:v>1</c:v>
                </c:pt>
                <c:pt idx="23418">
                  <c:v>1</c:v>
                </c:pt>
                <c:pt idx="23419">
                  <c:v>1</c:v>
                </c:pt>
                <c:pt idx="23420">
                  <c:v>1</c:v>
                </c:pt>
                <c:pt idx="23421">
                  <c:v>1</c:v>
                </c:pt>
                <c:pt idx="23422">
                  <c:v>1</c:v>
                </c:pt>
                <c:pt idx="23423">
                  <c:v>1</c:v>
                </c:pt>
                <c:pt idx="23424">
                  <c:v>1</c:v>
                </c:pt>
                <c:pt idx="23425">
                  <c:v>1</c:v>
                </c:pt>
                <c:pt idx="23426">
                  <c:v>1</c:v>
                </c:pt>
                <c:pt idx="23427">
                  <c:v>1</c:v>
                </c:pt>
                <c:pt idx="23428">
                  <c:v>1</c:v>
                </c:pt>
                <c:pt idx="23429">
                  <c:v>1</c:v>
                </c:pt>
                <c:pt idx="23430">
                  <c:v>1</c:v>
                </c:pt>
                <c:pt idx="23431">
                  <c:v>1</c:v>
                </c:pt>
                <c:pt idx="23432">
                  <c:v>1</c:v>
                </c:pt>
                <c:pt idx="23433">
                  <c:v>1</c:v>
                </c:pt>
                <c:pt idx="23434">
                  <c:v>1</c:v>
                </c:pt>
                <c:pt idx="23435">
                  <c:v>1</c:v>
                </c:pt>
                <c:pt idx="23436">
                  <c:v>1</c:v>
                </c:pt>
                <c:pt idx="23437">
                  <c:v>1</c:v>
                </c:pt>
                <c:pt idx="23438">
                  <c:v>1</c:v>
                </c:pt>
                <c:pt idx="23439">
                  <c:v>1</c:v>
                </c:pt>
                <c:pt idx="23440">
                  <c:v>1</c:v>
                </c:pt>
                <c:pt idx="23441">
                  <c:v>1</c:v>
                </c:pt>
                <c:pt idx="23442">
                  <c:v>1</c:v>
                </c:pt>
                <c:pt idx="23443">
                  <c:v>1</c:v>
                </c:pt>
                <c:pt idx="23444">
                  <c:v>1</c:v>
                </c:pt>
                <c:pt idx="23445">
                  <c:v>1</c:v>
                </c:pt>
                <c:pt idx="23446">
                  <c:v>1</c:v>
                </c:pt>
                <c:pt idx="23447">
                  <c:v>1</c:v>
                </c:pt>
                <c:pt idx="23448">
                  <c:v>1</c:v>
                </c:pt>
                <c:pt idx="23449">
                  <c:v>1</c:v>
                </c:pt>
                <c:pt idx="23450">
                  <c:v>1</c:v>
                </c:pt>
                <c:pt idx="23451">
                  <c:v>1</c:v>
                </c:pt>
                <c:pt idx="23452">
                  <c:v>1</c:v>
                </c:pt>
                <c:pt idx="23453">
                  <c:v>1</c:v>
                </c:pt>
                <c:pt idx="23454">
                  <c:v>1</c:v>
                </c:pt>
                <c:pt idx="23455">
                  <c:v>1</c:v>
                </c:pt>
                <c:pt idx="23456">
                  <c:v>1</c:v>
                </c:pt>
                <c:pt idx="23457">
                  <c:v>0.4</c:v>
                </c:pt>
                <c:pt idx="23458">
                  <c:v>1</c:v>
                </c:pt>
                <c:pt idx="23459">
                  <c:v>1</c:v>
                </c:pt>
                <c:pt idx="23460">
                  <c:v>1</c:v>
                </c:pt>
                <c:pt idx="23461">
                  <c:v>1</c:v>
                </c:pt>
                <c:pt idx="23462">
                  <c:v>0.8</c:v>
                </c:pt>
                <c:pt idx="23463">
                  <c:v>1</c:v>
                </c:pt>
                <c:pt idx="23464">
                  <c:v>1</c:v>
                </c:pt>
                <c:pt idx="23465">
                  <c:v>1</c:v>
                </c:pt>
                <c:pt idx="23466">
                  <c:v>1</c:v>
                </c:pt>
                <c:pt idx="23467">
                  <c:v>1</c:v>
                </c:pt>
                <c:pt idx="23468">
                  <c:v>1</c:v>
                </c:pt>
                <c:pt idx="23469">
                  <c:v>1</c:v>
                </c:pt>
                <c:pt idx="23470">
                  <c:v>0.2</c:v>
                </c:pt>
                <c:pt idx="23471">
                  <c:v>1</c:v>
                </c:pt>
                <c:pt idx="23472">
                  <c:v>1</c:v>
                </c:pt>
                <c:pt idx="23473">
                  <c:v>1</c:v>
                </c:pt>
                <c:pt idx="23474">
                  <c:v>1</c:v>
                </c:pt>
                <c:pt idx="23475">
                  <c:v>1</c:v>
                </c:pt>
                <c:pt idx="23476">
                  <c:v>1</c:v>
                </c:pt>
                <c:pt idx="23477">
                  <c:v>1</c:v>
                </c:pt>
                <c:pt idx="23478">
                  <c:v>1</c:v>
                </c:pt>
                <c:pt idx="23479">
                  <c:v>1</c:v>
                </c:pt>
                <c:pt idx="23480">
                  <c:v>1</c:v>
                </c:pt>
                <c:pt idx="23481">
                  <c:v>1</c:v>
                </c:pt>
                <c:pt idx="23482">
                  <c:v>1</c:v>
                </c:pt>
                <c:pt idx="23483">
                  <c:v>1</c:v>
                </c:pt>
                <c:pt idx="23484">
                  <c:v>1</c:v>
                </c:pt>
                <c:pt idx="23485">
                  <c:v>1</c:v>
                </c:pt>
                <c:pt idx="23486">
                  <c:v>1</c:v>
                </c:pt>
                <c:pt idx="23487">
                  <c:v>1</c:v>
                </c:pt>
                <c:pt idx="23488">
                  <c:v>1</c:v>
                </c:pt>
                <c:pt idx="23489">
                  <c:v>1</c:v>
                </c:pt>
                <c:pt idx="23490">
                  <c:v>1</c:v>
                </c:pt>
                <c:pt idx="23491">
                  <c:v>1</c:v>
                </c:pt>
                <c:pt idx="23492">
                  <c:v>1</c:v>
                </c:pt>
                <c:pt idx="23493">
                  <c:v>1</c:v>
                </c:pt>
                <c:pt idx="23494">
                  <c:v>1</c:v>
                </c:pt>
                <c:pt idx="23495">
                  <c:v>1</c:v>
                </c:pt>
                <c:pt idx="23496">
                  <c:v>1</c:v>
                </c:pt>
                <c:pt idx="23497">
                  <c:v>1</c:v>
                </c:pt>
                <c:pt idx="23498">
                  <c:v>1</c:v>
                </c:pt>
                <c:pt idx="23499">
                  <c:v>1</c:v>
                </c:pt>
                <c:pt idx="23500">
                  <c:v>1</c:v>
                </c:pt>
                <c:pt idx="23501">
                  <c:v>1</c:v>
                </c:pt>
                <c:pt idx="23502">
                  <c:v>1</c:v>
                </c:pt>
                <c:pt idx="23503">
                  <c:v>1</c:v>
                </c:pt>
                <c:pt idx="23504">
                  <c:v>1</c:v>
                </c:pt>
                <c:pt idx="23505">
                  <c:v>1</c:v>
                </c:pt>
                <c:pt idx="23506">
                  <c:v>1</c:v>
                </c:pt>
                <c:pt idx="23507">
                  <c:v>1</c:v>
                </c:pt>
                <c:pt idx="23508">
                  <c:v>1</c:v>
                </c:pt>
                <c:pt idx="23509">
                  <c:v>1</c:v>
                </c:pt>
                <c:pt idx="23510">
                  <c:v>1</c:v>
                </c:pt>
                <c:pt idx="23511">
                  <c:v>1</c:v>
                </c:pt>
                <c:pt idx="23512">
                  <c:v>1</c:v>
                </c:pt>
                <c:pt idx="23513">
                  <c:v>1</c:v>
                </c:pt>
                <c:pt idx="23514">
                  <c:v>1</c:v>
                </c:pt>
                <c:pt idx="23515">
                  <c:v>1</c:v>
                </c:pt>
                <c:pt idx="23516">
                  <c:v>1</c:v>
                </c:pt>
                <c:pt idx="23517">
                  <c:v>1</c:v>
                </c:pt>
                <c:pt idx="23518">
                  <c:v>1</c:v>
                </c:pt>
                <c:pt idx="23519">
                  <c:v>1</c:v>
                </c:pt>
                <c:pt idx="23520">
                  <c:v>1</c:v>
                </c:pt>
                <c:pt idx="23521">
                  <c:v>1</c:v>
                </c:pt>
                <c:pt idx="23522">
                  <c:v>1</c:v>
                </c:pt>
                <c:pt idx="23523">
                  <c:v>1</c:v>
                </c:pt>
                <c:pt idx="23524">
                  <c:v>1</c:v>
                </c:pt>
                <c:pt idx="23525">
                  <c:v>1</c:v>
                </c:pt>
                <c:pt idx="23526">
                  <c:v>1</c:v>
                </c:pt>
                <c:pt idx="23527">
                  <c:v>1</c:v>
                </c:pt>
                <c:pt idx="23528">
                  <c:v>1</c:v>
                </c:pt>
                <c:pt idx="23529">
                  <c:v>1</c:v>
                </c:pt>
                <c:pt idx="23530">
                  <c:v>1</c:v>
                </c:pt>
                <c:pt idx="23531">
                  <c:v>0.6</c:v>
                </c:pt>
                <c:pt idx="23532">
                  <c:v>1</c:v>
                </c:pt>
                <c:pt idx="23533">
                  <c:v>1</c:v>
                </c:pt>
                <c:pt idx="23534">
                  <c:v>1</c:v>
                </c:pt>
                <c:pt idx="23535">
                  <c:v>0.8</c:v>
                </c:pt>
                <c:pt idx="23536">
                  <c:v>1</c:v>
                </c:pt>
                <c:pt idx="23537">
                  <c:v>1</c:v>
                </c:pt>
                <c:pt idx="23538">
                  <c:v>1</c:v>
                </c:pt>
                <c:pt idx="23539">
                  <c:v>1</c:v>
                </c:pt>
                <c:pt idx="23540">
                  <c:v>1</c:v>
                </c:pt>
                <c:pt idx="23541">
                  <c:v>1</c:v>
                </c:pt>
                <c:pt idx="23542">
                  <c:v>1</c:v>
                </c:pt>
                <c:pt idx="23543">
                  <c:v>1</c:v>
                </c:pt>
                <c:pt idx="23544">
                  <c:v>1</c:v>
                </c:pt>
                <c:pt idx="23545">
                  <c:v>1</c:v>
                </c:pt>
                <c:pt idx="23546">
                  <c:v>1</c:v>
                </c:pt>
                <c:pt idx="23547">
                  <c:v>1</c:v>
                </c:pt>
                <c:pt idx="23548">
                  <c:v>1</c:v>
                </c:pt>
                <c:pt idx="23549">
                  <c:v>1</c:v>
                </c:pt>
                <c:pt idx="23550">
                  <c:v>1</c:v>
                </c:pt>
                <c:pt idx="23551">
                  <c:v>0.8</c:v>
                </c:pt>
                <c:pt idx="23552">
                  <c:v>1</c:v>
                </c:pt>
                <c:pt idx="23553">
                  <c:v>1</c:v>
                </c:pt>
                <c:pt idx="23554">
                  <c:v>1</c:v>
                </c:pt>
                <c:pt idx="23555">
                  <c:v>1</c:v>
                </c:pt>
                <c:pt idx="23556">
                  <c:v>0.2</c:v>
                </c:pt>
                <c:pt idx="23557">
                  <c:v>1</c:v>
                </c:pt>
                <c:pt idx="23558">
                  <c:v>1</c:v>
                </c:pt>
                <c:pt idx="23559">
                  <c:v>1</c:v>
                </c:pt>
                <c:pt idx="23560">
                  <c:v>1</c:v>
                </c:pt>
                <c:pt idx="23561">
                  <c:v>1</c:v>
                </c:pt>
                <c:pt idx="23562">
                  <c:v>1</c:v>
                </c:pt>
                <c:pt idx="23563">
                  <c:v>1</c:v>
                </c:pt>
                <c:pt idx="23564">
                  <c:v>1</c:v>
                </c:pt>
                <c:pt idx="23565">
                  <c:v>1</c:v>
                </c:pt>
                <c:pt idx="23566">
                  <c:v>1</c:v>
                </c:pt>
                <c:pt idx="23567">
                  <c:v>1</c:v>
                </c:pt>
                <c:pt idx="23568">
                  <c:v>1</c:v>
                </c:pt>
                <c:pt idx="23569">
                  <c:v>1</c:v>
                </c:pt>
                <c:pt idx="23570">
                  <c:v>1</c:v>
                </c:pt>
                <c:pt idx="23571">
                  <c:v>1</c:v>
                </c:pt>
                <c:pt idx="23572">
                  <c:v>1</c:v>
                </c:pt>
                <c:pt idx="23573">
                  <c:v>1</c:v>
                </c:pt>
                <c:pt idx="23574">
                  <c:v>1</c:v>
                </c:pt>
                <c:pt idx="23575">
                  <c:v>1</c:v>
                </c:pt>
                <c:pt idx="23576">
                  <c:v>1</c:v>
                </c:pt>
                <c:pt idx="23577">
                  <c:v>1</c:v>
                </c:pt>
                <c:pt idx="23578">
                  <c:v>1</c:v>
                </c:pt>
                <c:pt idx="23579">
                  <c:v>1</c:v>
                </c:pt>
                <c:pt idx="23580">
                  <c:v>1</c:v>
                </c:pt>
                <c:pt idx="23581">
                  <c:v>1</c:v>
                </c:pt>
                <c:pt idx="23582">
                  <c:v>1</c:v>
                </c:pt>
                <c:pt idx="23583">
                  <c:v>1</c:v>
                </c:pt>
                <c:pt idx="23584">
                  <c:v>1</c:v>
                </c:pt>
                <c:pt idx="23585">
                  <c:v>1</c:v>
                </c:pt>
                <c:pt idx="23586">
                  <c:v>1</c:v>
                </c:pt>
                <c:pt idx="23587">
                  <c:v>1</c:v>
                </c:pt>
                <c:pt idx="23588">
                  <c:v>1</c:v>
                </c:pt>
                <c:pt idx="23589">
                  <c:v>1</c:v>
                </c:pt>
                <c:pt idx="23590">
                  <c:v>1</c:v>
                </c:pt>
                <c:pt idx="23591">
                  <c:v>1</c:v>
                </c:pt>
                <c:pt idx="23592">
                  <c:v>1</c:v>
                </c:pt>
                <c:pt idx="23593">
                  <c:v>1</c:v>
                </c:pt>
                <c:pt idx="23594">
                  <c:v>1</c:v>
                </c:pt>
                <c:pt idx="23595">
                  <c:v>1</c:v>
                </c:pt>
                <c:pt idx="23596">
                  <c:v>1</c:v>
                </c:pt>
                <c:pt idx="23597">
                  <c:v>1</c:v>
                </c:pt>
                <c:pt idx="23598">
                  <c:v>1</c:v>
                </c:pt>
                <c:pt idx="23599">
                  <c:v>1</c:v>
                </c:pt>
                <c:pt idx="23600">
                  <c:v>1</c:v>
                </c:pt>
                <c:pt idx="23601">
                  <c:v>1</c:v>
                </c:pt>
                <c:pt idx="23602">
                  <c:v>1</c:v>
                </c:pt>
                <c:pt idx="23603">
                  <c:v>1</c:v>
                </c:pt>
                <c:pt idx="23604">
                  <c:v>1</c:v>
                </c:pt>
                <c:pt idx="23605">
                  <c:v>1</c:v>
                </c:pt>
                <c:pt idx="23606">
                  <c:v>1</c:v>
                </c:pt>
                <c:pt idx="23607">
                  <c:v>1</c:v>
                </c:pt>
                <c:pt idx="23608">
                  <c:v>1</c:v>
                </c:pt>
                <c:pt idx="23609">
                  <c:v>1</c:v>
                </c:pt>
                <c:pt idx="23610">
                  <c:v>1</c:v>
                </c:pt>
                <c:pt idx="23611">
                  <c:v>1</c:v>
                </c:pt>
                <c:pt idx="23612">
                  <c:v>1</c:v>
                </c:pt>
                <c:pt idx="23613">
                  <c:v>1</c:v>
                </c:pt>
                <c:pt idx="23614">
                  <c:v>1</c:v>
                </c:pt>
                <c:pt idx="23615">
                  <c:v>1</c:v>
                </c:pt>
                <c:pt idx="23616">
                  <c:v>1</c:v>
                </c:pt>
                <c:pt idx="23617">
                  <c:v>1</c:v>
                </c:pt>
                <c:pt idx="23618">
                  <c:v>1</c:v>
                </c:pt>
                <c:pt idx="23619">
                  <c:v>1</c:v>
                </c:pt>
                <c:pt idx="23620">
                  <c:v>1</c:v>
                </c:pt>
                <c:pt idx="23621">
                  <c:v>1</c:v>
                </c:pt>
                <c:pt idx="23622">
                  <c:v>1</c:v>
                </c:pt>
                <c:pt idx="23623">
                  <c:v>1</c:v>
                </c:pt>
                <c:pt idx="23624">
                  <c:v>1</c:v>
                </c:pt>
                <c:pt idx="23625">
                  <c:v>1</c:v>
                </c:pt>
                <c:pt idx="23626">
                  <c:v>1</c:v>
                </c:pt>
                <c:pt idx="23627">
                  <c:v>1</c:v>
                </c:pt>
                <c:pt idx="23628">
                  <c:v>1</c:v>
                </c:pt>
                <c:pt idx="23629">
                  <c:v>1</c:v>
                </c:pt>
                <c:pt idx="23630">
                  <c:v>1</c:v>
                </c:pt>
                <c:pt idx="23631">
                  <c:v>1</c:v>
                </c:pt>
                <c:pt idx="23632">
                  <c:v>1</c:v>
                </c:pt>
                <c:pt idx="23633">
                  <c:v>1</c:v>
                </c:pt>
                <c:pt idx="23634">
                  <c:v>1</c:v>
                </c:pt>
                <c:pt idx="23635">
                  <c:v>1</c:v>
                </c:pt>
                <c:pt idx="23636">
                  <c:v>1</c:v>
                </c:pt>
                <c:pt idx="23637">
                  <c:v>1</c:v>
                </c:pt>
                <c:pt idx="23638">
                  <c:v>1</c:v>
                </c:pt>
                <c:pt idx="23639">
                  <c:v>1</c:v>
                </c:pt>
                <c:pt idx="23640">
                  <c:v>1</c:v>
                </c:pt>
                <c:pt idx="23641">
                  <c:v>1</c:v>
                </c:pt>
                <c:pt idx="23642">
                  <c:v>1</c:v>
                </c:pt>
                <c:pt idx="23643">
                  <c:v>1</c:v>
                </c:pt>
                <c:pt idx="23644">
                  <c:v>1</c:v>
                </c:pt>
                <c:pt idx="23645">
                  <c:v>1</c:v>
                </c:pt>
                <c:pt idx="23646">
                  <c:v>1</c:v>
                </c:pt>
                <c:pt idx="23647">
                  <c:v>1</c:v>
                </c:pt>
                <c:pt idx="23648">
                  <c:v>1</c:v>
                </c:pt>
                <c:pt idx="23649">
                  <c:v>1</c:v>
                </c:pt>
                <c:pt idx="23650">
                  <c:v>1</c:v>
                </c:pt>
                <c:pt idx="23651">
                  <c:v>1</c:v>
                </c:pt>
                <c:pt idx="23652">
                  <c:v>1</c:v>
                </c:pt>
                <c:pt idx="23653">
                  <c:v>1</c:v>
                </c:pt>
                <c:pt idx="23654">
                  <c:v>1</c:v>
                </c:pt>
                <c:pt idx="23655">
                  <c:v>1</c:v>
                </c:pt>
                <c:pt idx="23656">
                  <c:v>1</c:v>
                </c:pt>
                <c:pt idx="23657">
                  <c:v>1</c:v>
                </c:pt>
                <c:pt idx="23658">
                  <c:v>1</c:v>
                </c:pt>
                <c:pt idx="23659">
                  <c:v>1</c:v>
                </c:pt>
                <c:pt idx="23660">
                  <c:v>1</c:v>
                </c:pt>
                <c:pt idx="23661">
                  <c:v>1</c:v>
                </c:pt>
                <c:pt idx="23662">
                  <c:v>1</c:v>
                </c:pt>
                <c:pt idx="23663">
                  <c:v>1</c:v>
                </c:pt>
                <c:pt idx="23664">
                  <c:v>1</c:v>
                </c:pt>
                <c:pt idx="23665">
                  <c:v>1</c:v>
                </c:pt>
                <c:pt idx="23666">
                  <c:v>1</c:v>
                </c:pt>
                <c:pt idx="23667">
                  <c:v>1</c:v>
                </c:pt>
                <c:pt idx="23668">
                  <c:v>1</c:v>
                </c:pt>
                <c:pt idx="23669">
                  <c:v>1</c:v>
                </c:pt>
                <c:pt idx="23670">
                  <c:v>1</c:v>
                </c:pt>
                <c:pt idx="23671">
                  <c:v>1</c:v>
                </c:pt>
                <c:pt idx="23672">
                  <c:v>1</c:v>
                </c:pt>
                <c:pt idx="23673">
                  <c:v>1</c:v>
                </c:pt>
                <c:pt idx="23674">
                  <c:v>1</c:v>
                </c:pt>
                <c:pt idx="23675">
                  <c:v>1</c:v>
                </c:pt>
                <c:pt idx="23676">
                  <c:v>1</c:v>
                </c:pt>
                <c:pt idx="23677">
                  <c:v>1</c:v>
                </c:pt>
                <c:pt idx="23678">
                  <c:v>1</c:v>
                </c:pt>
                <c:pt idx="23679">
                  <c:v>1</c:v>
                </c:pt>
                <c:pt idx="23680">
                  <c:v>1</c:v>
                </c:pt>
                <c:pt idx="23681">
                  <c:v>1</c:v>
                </c:pt>
                <c:pt idx="23682">
                  <c:v>1</c:v>
                </c:pt>
                <c:pt idx="23683">
                  <c:v>1</c:v>
                </c:pt>
                <c:pt idx="23684">
                  <c:v>1</c:v>
                </c:pt>
                <c:pt idx="23685">
                  <c:v>1</c:v>
                </c:pt>
                <c:pt idx="23686">
                  <c:v>1</c:v>
                </c:pt>
                <c:pt idx="23687">
                  <c:v>1</c:v>
                </c:pt>
                <c:pt idx="23688">
                  <c:v>1</c:v>
                </c:pt>
                <c:pt idx="23689">
                  <c:v>1</c:v>
                </c:pt>
                <c:pt idx="23690">
                  <c:v>1</c:v>
                </c:pt>
                <c:pt idx="23691">
                  <c:v>1</c:v>
                </c:pt>
                <c:pt idx="23692">
                  <c:v>1</c:v>
                </c:pt>
                <c:pt idx="23693">
                  <c:v>1</c:v>
                </c:pt>
                <c:pt idx="23694">
                  <c:v>1</c:v>
                </c:pt>
                <c:pt idx="23695">
                  <c:v>1</c:v>
                </c:pt>
                <c:pt idx="23696">
                  <c:v>1</c:v>
                </c:pt>
                <c:pt idx="23697">
                  <c:v>1</c:v>
                </c:pt>
                <c:pt idx="23698">
                  <c:v>1</c:v>
                </c:pt>
                <c:pt idx="23699">
                  <c:v>1</c:v>
                </c:pt>
                <c:pt idx="23700">
                  <c:v>1</c:v>
                </c:pt>
                <c:pt idx="23701">
                  <c:v>1</c:v>
                </c:pt>
                <c:pt idx="23702">
                  <c:v>1</c:v>
                </c:pt>
                <c:pt idx="23703">
                  <c:v>1</c:v>
                </c:pt>
                <c:pt idx="23704">
                  <c:v>1</c:v>
                </c:pt>
                <c:pt idx="23705">
                  <c:v>1</c:v>
                </c:pt>
                <c:pt idx="23706">
                  <c:v>1</c:v>
                </c:pt>
                <c:pt idx="23707">
                  <c:v>1</c:v>
                </c:pt>
                <c:pt idx="23708">
                  <c:v>1</c:v>
                </c:pt>
                <c:pt idx="23709">
                  <c:v>1</c:v>
                </c:pt>
                <c:pt idx="23710">
                  <c:v>1</c:v>
                </c:pt>
                <c:pt idx="23711">
                  <c:v>1</c:v>
                </c:pt>
                <c:pt idx="23712">
                  <c:v>1</c:v>
                </c:pt>
                <c:pt idx="23713">
                  <c:v>1</c:v>
                </c:pt>
                <c:pt idx="23714">
                  <c:v>1</c:v>
                </c:pt>
                <c:pt idx="23715">
                  <c:v>1</c:v>
                </c:pt>
                <c:pt idx="23716">
                  <c:v>1</c:v>
                </c:pt>
                <c:pt idx="23717">
                  <c:v>1</c:v>
                </c:pt>
                <c:pt idx="23718">
                  <c:v>1</c:v>
                </c:pt>
                <c:pt idx="23719">
                  <c:v>1</c:v>
                </c:pt>
                <c:pt idx="23720">
                  <c:v>1</c:v>
                </c:pt>
                <c:pt idx="23721">
                  <c:v>1</c:v>
                </c:pt>
                <c:pt idx="23722">
                  <c:v>1</c:v>
                </c:pt>
                <c:pt idx="23723">
                  <c:v>1</c:v>
                </c:pt>
                <c:pt idx="23724">
                  <c:v>1</c:v>
                </c:pt>
                <c:pt idx="23725">
                  <c:v>1</c:v>
                </c:pt>
                <c:pt idx="23726">
                  <c:v>1</c:v>
                </c:pt>
                <c:pt idx="23727">
                  <c:v>0.8</c:v>
                </c:pt>
                <c:pt idx="23728">
                  <c:v>1</c:v>
                </c:pt>
                <c:pt idx="23729">
                  <c:v>1</c:v>
                </c:pt>
                <c:pt idx="23730">
                  <c:v>1</c:v>
                </c:pt>
                <c:pt idx="23731">
                  <c:v>1</c:v>
                </c:pt>
                <c:pt idx="23732">
                  <c:v>1</c:v>
                </c:pt>
                <c:pt idx="23733">
                  <c:v>1</c:v>
                </c:pt>
                <c:pt idx="23734">
                  <c:v>1</c:v>
                </c:pt>
                <c:pt idx="23735">
                  <c:v>1</c:v>
                </c:pt>
                <c:pt idx="23736">
                  <c:v>1</c:v>
                </c:pt>
                <c:pt idx="23737">
                  <c:v>1</c:v>
                </c:pt>
                <c:pt idx="23738">
                  <c:v>0.4</c:v>
                </c:pt>
                <c:pt idx="23739">
                  <c:v>1</c:v>
                </c:pt>
                <c:pt idx="23740">
                  <c:v>1</c:v>
                </c:pt>
                <c:pt idx="23741">
                  <c:v>1</c:v>
                </c:pt>
                <c:pt idx="23742">
                  <c:v>1</c:v>
                </c:pt>
                <c:pt idx="23743">
                  <c:v>1</c:v>
                </c:pt>
                <c:pt idx="23744">
                  <c:v>1</c:v>
                </c:pt>
                <c:pt idx="23745">
                  <c:v>1</c:v>
                </c:pt>
                <c:pt idx="23746">
                  <c:v>1</c:v>
                </c:pt>
                <c:pt idx="23747">
                  <c:v>1</c:v>
                </c:pt>
                <c:pt idx="23748">
                  <c:v>1</c:v>
                </c:pt>
                <c:pt idx="23749">
                  <c:v>1</c:v>
                </c:pt>
                <c:pt idx="23750">
                  <c:v>1</c:v>
                </c:pt>
                <c:pt idx="23751">
                  <c:v>1</c:v>
                </c:pt>
                <c:pt idx="23752">
                  <c:v>1</c:v>
                </c:pt>
                <c:pt idx="23753">
                  <c:v>1</c:v>
                </c:pt>
                <c:pt idx="23754">
                  <c:v>1</c:v>
                </c:pt>
                <c:pt idx="23755">
                  <c:v>1</c:v>
                </c:pt>
                <c:pt idx="23756">
                  <c:v>1</c:v>
                </c:pt>
                <c:pt idx="23757">
                  <c:v>1</c:v>
                </c:pt>
                <c:pt idx="23758">
                  <c:v>1</c:v>
                </c:pt>
                <c:pt idx="23759">
                  <c:v>1</c:v>
                </c:pt>
                <c:pt idx="23760">
                  <c:v>1</c:v>
                </c:pt>
                <c:pt idx="23761">
                  <c:v>1</c:v>
                </c:pt>
                <c:pt idx="23762">
                  <c:v>1</c:v>
                </c:pt>
                <c:pt idx="23763">
                  <c:v>1</c:v>
                </c:pt>
                <c:pt idx="23764">
                  <c:v>1</c:v>
                </c:pt>
                <c:pt idx="23765">
                  <c:v>1</c:v>
                </c:pt>
                <c:pt idx="23766">
                  <c:v>1</c:v>
                </c:pt>
                <c:pt idx="23767">
                  <c:v>1</c:v>
                </c:pt>
                <c:pt idx="23768">
                  <c:v>1</c:v>
                </c:pt>
                <c:pt idx="23769">
                  <c:v>1</c:v>
                </c:pt>
                <c:pt idx="23770">
                  <c:v>1</c:v>
                </c:pt>
                <c:pt idx="23771">
                  <c:v>1</c:v>
                </c:pt>
                <c:pt idx="23772">
                  <c:v>1</c:v>
                </c:pt>
                <c:pt idx="23773">
                  <c:v>1</c:v>
                </c:pt>
                <c:pt idx="23774">
                  <c:v>1</c:v>
                </c:pt>
                <c:pt idx="23775">
                  <c:v>1</c:v>
                </c:pt>
                <c:pt idx="23776">
                  <c:v>0.8</c:v>
                </c:pt>
                <c:pt idx="23777">
                  <c:v>1</c:v>
                </c:pt>
                <c:pt idx="23778">
                  <c:v>1</c:v>
                </c:pt>
                <c:pt idx="23779">
                  <c:v>1</c:v>
                </c:pt>
                <c:pt idx="23780">
                  <c:v>1</c:v>
                </c:pt>
                <c:pt idx="23781">
                  <c:v>1</c:v>
                </c:pt>
                <c:pt idx="23782">
                  <c:v>1</c:v>
                </c:pt>
                <c:pt idx="23783">
                  <c:v>1</c:v>
                </c:pt>
                <c:pt idx="23784">
                  <c:v>1</c:v>
                </c:pt>
                <c:pt idx="23785">
                  <c:v>1</c:v>
                </c:pt>
                <c:pt idx="23786">
                  <c:v>1</c:v>
                </c:pt>
                <c:pt idx="23787">
                  <c:v>1</c:v>
                </c:pt>
                <c:pt idx="23788">
                  <c:v>1</c:v>
                </c:pt>
                <c:pt idx="23789">
                  <c:v>1</c:v>
                </c:pt>
                <c:pt idx="23790">
                  <c:v>1</c:v>
                </c:pt>
                <c:pt idx="23791">
                  <c:v>1</c:v>
                </c:pt>
                <c:pt idx="23792">
                  <c:v>1</c:v>
                </c:pt>
                <c:pt idx="23793">
                  <c:v>1</c:v>
                </c:pt>
                <c:pt idx="23794">
                  <c:v>1</c:v>
                </c:pt>
                <c:pt idx="23795">
                  <c:v>1</c:v>
                </c:pt>
                <c:pt idx="23796">
                  <c:v>1</c:v>
                </c:pt>
                <c:pt idx="23797">
                  <c:v>1</c:v>
                </c:pt>
                <c:pt idx="23798">
                  <c:v>1</c:v>
                </c:pt>
                <c:pt idx="23799">
                  <c:v>1</c:v>
                </c:pt>
                <c:pt idx="23800">
                  <c:v>1</c:v>
                </c:pt>
                <c:pt idx="23801">
                  <c:v>1</c:v>
                </c:pt>
                <c:pt idx="23802">
                  <c:v>1</c:v>
                </c:pt>
                <c:pt idx="23803">
                  <c:v>1</c:v>
                </c:pt>
                <c:pt idx="23804">
                  <c:v>1</c:v>
                </c:pt>
                <c:pt idx="23805">
                  <c:v>1</c:v>
                </c:pt>
                <c:pt idx="23806">
                  <c:v>1</c:v>
                </c:pt>
                <c:pt idx="23807">
                  <c:v>1</c:v>
                </c:pt>
                <c:pt idx="23808">
                  <c:v>1</c:v>
                </c:pt>
                <c:pt idx="23809">
                  <c:v>1</c:v>
                </c:pt>
                <c:pt idx="23810">
                  <c:v>1</c:v>
                </c:pt>
                <c:pt idx="23811">
                  <c:v>1</c:v>
                </c:pt>
                <c:pt idx="23812">
                  <c:v>1</c:v>
                </c:pt>
                <c:pt idx="23813">
                  <c:v>1</c:v>
                </c:pt>
                <c:pt idx="23814">
                  <c:v>1</c:v>
                </c:pt>
                <c:pt idx="23815">
                  <c:v>1</c:v>
                </c:pt>
                <c:pt idx="23816">
                  <c:v>1</c:v>
                </c:pt>
                <c:pt idx="23817">
                  <c:v>1</c:v>
                </c:pt>
                <c:pt idx="23818">
                  <c:v>1</c:v>
                </c:pt>
                <c:pt idx="23819">
                  <c:v>1</c:v>
                </c:pt>
                <c:pt idx="23820">
                  <c:v>1</c:v>
                </c:pt>
                <c:pt idx="23821">
                  <c:v>1</c:v>
                </c:pt>
                <c:pt idx="23822">
                  <c:v>1</c:v>
                </c:pt>
                <c:pt idx="23823">
                  <c:v>1</c:v>
                </c:pt>
                <c:pt idx="23824">
                  <c:v>1</c:v>
                </c:pt>
                <c:pt idx="23825">
                  <c:v>1</c:v>
                </c:pt>
                <c:pt idx="23826">
                  <c:v>1</c:v>
                </c:pt>
                <c:pt idx="23827">
                  <c:v>1</c:v>
                </c:pt>
                <c:pt idx="23828">
                  <c:v>1</c:v>
                </c:pt>
                <c:pt idx="23829">
                  <c:v>1</c:v>
                </c:pt>
                <c:pt idx="23830">
                  <c:v>1</c:v>
                </c:pt>
                <c:pt idx="23831">
                  <c:v>1</c:v>
                </c:pt>
                <c:pt idx="23832">
                  <c:v>1</c:v>
                </c:pt>
                <c:pt idx="23833">
                  <c:v>1</c:v>
                </c:pt>
                <c:pt idx="23834">
                  <c:v>1</c:v>
                </c:pt>
                <c:pt idx="23835">
                  <c:v>1</c:v>
                </c:pt>
                <c:pt idx="23836">
                  <c:v>1</c:v>
                </c:pt>
                <c:pt idx="23837">
                  <c:v>1</c:v>
                </c:pt>
                <c:pt idx="23838">
                  <c:v>1</c:v>
                </c:pt>
                <c:pt idx="23839">
                  <c:v>1</c:v>
                </c:pt>
                <c:pt idx="23840">
                  <c:v>1</c:v>
                </c:pt>
                <c:pt idx="23841">
                  <c:v>1</c:v>
                </c:pt>
                <c:pt idx="23842">
                  <c:v>1</c:v>
                </c:pt>
                <c:pt idx="23843">
                  <c:v>1</c:v>
                </c:pt>
                <c:pt idx="23844">
                  <c:v>1</c:v>
                </c:pt>
                <c:pt idx="23845">
                  <c:v>1</c:v>
                </c:pt>
                <c:pt idx="23846">
                  <c:v>1</c:v>
                </c:pt>
                <c:pt idx="23847">
                  <c:v>1</c:v>
                </c:pt>
                <c:pt idx="23848">
                  <c:v>1</c:v>
                </c:pt>
                <c:pt idx="23849">
                  <c:v>1</c:v>
                </c:pt>
                <c:pt idx="23850">
                  <c:v>1</c:v>
                </c:pt>
                <c:pt idx="23851">
                  <c:v>1</c:v>
                </c:pt>
                <c:pt idx="23852">
                  <c:v>1</c:v>
                </c:pt>
                <c:pt idx="23853">
                  <c:v>1</c:v>
                </c:pt>
                <c:pt idx="23854">
                  <c:v>1</c:v>
                </c:pt>
                <c:pt idx="23855">
                  <c:v>1</c:v>
                </c:pt>
                <c:pt idx="23856">
                  <c:v>1</c:v>
                </c:pt>
                <c:pt idx="23857">
                  <c:v>1</c:v>
                </c:pt>
                <c:pt idx="23858">
                  <c:v>1</c:v>
                </c:pt>
                <c:pt idx="23859">
                  <c:v>1</c:v>
                </c:pt>
                <c:pt idx="23860">
                  <c:v>1</c:v>
                </c:pt>
                <c:pt idx="23861">
                  <c:v>1</c:v>
                </c:pt>
                <c:pt idx="23862">
                  <c:v>1</c:v>
                </c:pt>
                <c:pt idx="23863">
                  <c:v>1</c:v>
                </c:pt>
                <c:pt idx="23864">
                  <c:v>1</c:v>
                </c:pt>
                <c:pt idx="23865">
                  <c:v>1</c:v>
                </c:pt>
                <c:pt idx="23866">
                  <c:v>1</c:v>
                </c:pt>
                <c:pt idx="23867">
                  <c:v>1</c:v>
                </c:pt>
                <c:pt idx="23868">
                  <c:v>1</c:v>
                </c:pt>
                <c:pt idx="23869">
                  <c:v>1</c:v>
                </c:pt>
                <c:pt idx="23870">
                  <c:v>1</c:v>
                </c:pt>
                <c:pt idx="23871">
                  <c:v>1</c:v>
                </c:pt>
                <c:pt idx="23872">
                  <c:v>1</c:v>
                </c:pt>
                <c:pt idx="23873">
                  <c:v>1</c:v>
                </c:pt>
                <c:pt idx="23874">
                  <c:v>1</c:v>
                </c:pt>
                <c:pt idx="23875">
                  <c:v>1</c:v>
                </c:pt>
                <c:pt idx="23876">
                  <c:v>1</c:v>
                </c:pt>
                <c:pt idx="23877">
                  <c:v>1</c:v>
                </c:pt>
                <c:pt idx="23878">
                  <c:v>1</c:v>
                </c:pt>
                <c:pt idx="23879">
                  <c:v>1</c:v>
                </c:pt>
                <c:pt idx="23880">
                  <c:v>1</c:v>
                </c:pt>
                <c:pt idx="23881">
                  <c:v>1</c:v>
                </c:pt>
                <c:pt idx="23882">
                  <c:v>1</c:v>
                </c:pt>
                <c:pt idx="23883">
                  <c:v>1</c:v>
                </c:pt>
                <c:pt idx="23884">
                  <c:v>1</c:v>
                </c:pt>
                <c:pt idx="23885">
                  <c:v>1</c:v>
                </c:pt>
                <c:pt idx="23886">
                  <c:v>1</c:v>
                </c:pt>
                <c:pt idx="23887">
                  <c:v>1</c:v>
                </c:pt>
                <c:pt idx="23888">
                  <c:v>1</c:v>
                </c:pt>
                <c:pt idx="23889">
                  <c:v>1</c:v>
                </c:pt>
                <c:pt idx="23890">
                  <c:v>1</c:v>
                </c:pt>
                <c:pt idx="23891">
                  <c:v>1</c:v>
                </c:pt>
                <c:pt idx="23892">
                  <c:v>1</c:v>
                </c:pt>
                <c:pt idx="23893">
                  <c:v>0.8</c:v>
                </c:pt>
                <c:pt idx="23894">
                  <c:v>1</c:v>
                </c:pt>
                <c:pt idx="23895">
                  <c:v>1</c:v>
                </c:pt>
                <c:pt idx="23896">
                  <c:v>1</c:v>
                </c:pt>
                <c:pt idx="23897">
                  <c:v>1</c:v>
                </c:pt>
                <c:pt idx="23898">
                  <c:v>1</c:v>
                </c:pt>
                <c:pt idx="23899">
                  <c:v>1</c:v>
                </c:pt>
                <c:pt idx="23900">
                  <c:v>0.6</c:v>
                </c:pt>
                <c:pt idx="23901">
                  <c:v>1</c:v>
                </c:pt>
                <c:pt idx="23902">
                  <c:v>1</c:v>
                </c:pt>
                <c:pt idx="23903">
                  <c:v>1</c:v>
                </c:pt>
                <c:pt idx="23904">
                  <c:v>1</c:v>
                </c:pt>
                <c:pt idx="23905">
                  <c:v>1</c:v>
                </c:pt>
                <c:pt idx="23906">
                  <c:v>1</c:v>
                </c:pt>
                <c:pt idx="23907">
                  <c:v>1</c:v>
                </c:pt>
                <c:pt idx="23908">
                  <c:v>1</c:v>
                </c:pt>
                <c:pt idx="23909">
                  <c:v>1</c:v>
                </c:pt>
                <c:pt idx="23910">
                  <c:v>1</c:v>
                </c:pt>
                <c:pt idx="23911">
                  <c:v>1</c:v>
                </c:pt>
                <c:pt idx="23912">
                  <c:v>1</c:v>
                </c:pt>
                <c:pt idx="23913">
                  <c:v>1</c:v>
                </c:pt>
                <c:pt idx="23914">
                  <c:v>1</c:v>
                </c:pt>
                <c:pt idx="23915">
                  <c:v>1</c:v>
                </c:pt>
                <c:pt idx="23916">
                  <c:v>1</c:v>
                </c:pt>
                <c:pt idx="23917">
                  <c:v>1</c:v>
                </c:pt>
                <c:pt idx="23918">
                  <c:v>1</c:v>
                </c:pt>
                <c:pt idx="23919">
                  <c:v>1</c:v>
                </c:pt>
                <c:pt idx="23920">
                  <c:v>1</c:v>
                </c:pt>
                <c:pt idx="23921">
                  <c:v>1</c:v>
                </c:pt>
                <c:pt idx="23922">
                  <c:v>1</c:v>
                </c:pt>
                <c:pt idx="23923">
                  <c:v>1</c:v>
                </c:pt>
                <c:pt idx="23924">
                  <c:v>1</c:v>
                </c:pt>
                <c:pt idx="23925">
                  <c:v>1</c:v>
                </c:pt>
                <c:pt idx="23926">
                  <c:v>1</c:v>
                </c:pt>
                <c:pt idx="23927">
                  <c:v>1</c:v>
                </c:pt>
                <c:pt idx="23928">
                  <c:v>1</c:v>
                </c:pt>
                <c:pt idx="23929">
                  <c:v>1</c:v>
                </c:pt>
                <c:pt idx="23930">
                  <c:v>1</c:v>
                </c:pt>
                <c:pt idx="23931">
                  <c:v>1</c:v>
                </c:pt>
                <c:pt idx="23932">
                  <c:v>1</c:v>
                </c:pt>
                <c:pt idx="23933">
                  <c:v>1</c:v>
                </c:pt>
                <c:pt idx="23934">
                  <c:v>1</c:v>
                </c:pt>
                <c:pt idx="23935">
                  <c:v>1</c:v>
                </c:pt>
                <c:pt idx="23936">
                  <c:v>0.8</c:v>
                </c:pt>
                <c:pt idx="23937">
                  <c:v>1</c:v>
                </c:pt>
                <c:pt idx="23938">
                  <c:v>1</c:v>
                </c:pt>
                <c:pt idx="23939">
                  <c:v>1</c:v>
                </c:pt>
                <c:pt idx="23940">
                  <c:v>1</c:v>
                </c:pt>
                <c:pt idx="23941">
                  <c:v>1</c:v>
                </c:pt>
                <c:pt idx="23942">
                  <c:v>1</c:v>
                </c:pt>
                <c:pt idx="23943">
                  <c:v>1</c:v>
                </c:pt>
                <c:pt idx="23944">
                  <c:v>1</c:v>
                </c:pt>
                <c:pt idx="23945">
                  <c:v>1</c:v>
                </c:pt>
                <c:pt idx="23946">
                  <c:v>1</c:v>
                </c:pt>
                <c:pt idx="23947">
                  <c:v>1</c:v>
                </c:pt>
                <c:pt idx="23948">
                  <c:v>1</c:v>
                </c:pt>
                <c:pt idx="23949">
                  <c:v>1</c:v>
                </c:pt>
                <c:pt idx="23950">
                  <c:v>1</c:v>
                </c:pt>
                <c:pt idx="23951">
                  <c:v>1</c:v>
                </c:pt>
                <c:pt idx="23952">
                  <c:v>1</c:v>
                </c:pt>
                <c:pt idx="23953">
                  <c:v>1</c:v>
                </c:pt>
                <c:pt idx="23954">
                  <c:v>1</c:v>
                </c:pt>
                <c:pt idx="23955">
                  <c:v>1</c:v>
                </c:pt>
                <c:pt idx="23956">
                  <c:v>1</c:v>
                </c:pt>
                <c:pt idx="23957">
                  <c:v>1</c:v>
                </c:pt>
                <c:pt idx="23958">
                  <c:v>1</c:v>
                </c:pt>
                <c:pt idx="23959">
                  <c:v>1</c:v>
                </c:pt>
                <c:pt idx="23960">
                  <c:v>1</c:v>
                </c:pt>
                <c:pt idx="23961">
                  <c:v>1</c:v>
                </c:pt>
                <c:pt idx="23962">
                  <c:v>1</c:v>
                </c:pt>
                <c:pt idx="23963">
                  <c:v>1</c:v>
                </c:pt>
                <c:pt idx="23964">
                  <c:v>1</c:v>
                </c:pt>
                <c:pt idx="23965">
                  <c:v>1</c:v>
                </c:pt>
                <c:pt idx="23966">
                  <c:v>1</c:v>
                </c:pt>
                <c:pt idx="23967">
                  <c:v>1</c:v>
                </c:pt>
                <c:pt idx="23968">
                  <c:v>1</c:v>
                </c:pt>
                <c:pt idx="23969">
                  <c:v>1</c:v>
                </c:pt>
                <c:pt idx="23970">
                  <c:v>1</c:v>
                </c:pt>
                <c:pt idx="23971">
                  <c:v>1</c:v>
                </c:pt>
                <c:pt idx="23972">
                  <c:v>1</c:v>
                </c:pt>
                <c:pt idx="23973">
                  <c:v>1</c:v>
                </c:pt>
                <c:pt idx="23974">
                  <c:v>1</c:v>
                </c:pt>
                <c:pt idx="23975">
                  <c:v>1</c:v>
                </c:pt>
                <c:pt idx="23976">
                  <c:v>1</c:v>
                </c:pt>
                <c:pt idx="23977">
                  <c:v>1</c:v>
                </c:pt>
                <c:pt idx="23978">
                  <c:v>1</c:v>
                </c:pt>
                <c:pt idx="23979">
                  <c:v>1</c:v>
                </c:pt>
                <c:pt idx="23980">
                  <c:v>0.2</c:v>
                </c:pt>
                <c:pt idx="23981">
                  <c:v>1</c:v>
                </c:pt>
                <c:pt idx="23982">
                  <c:v>1</c:v>
                </c:pt>
                <c:pt idx="23983">
                  <c:v>0.6</c:v>
                </c:pt>
                <c:pt idx="23984">
                  <c:v>1</c:v>
                </c:pt>
                <c:pt idx="23985">
                  <c:v>1</c:v>
                </c:pt>
                <c:pt idx="23986">
                  <c:v>1</c:v>
                </c:pt>
                <c:pt idx="23987">
                  <c:v>1</c:v>
                </c:pt>
                <c:pt idx="23988">
                  <c:v>1</c:v>
                </c:pt>
                <c:pt idx="23989">
                  <c:v>1</c:v>
                </c:pt>
                <c:pt idx="23990">
                  <c:v>1</c:v>
                </c:pt>
                <c:pt idx="23991">
                  <c:v>1</c:v>
                </c:pt>
                <c:pt idx="23992">
                  <c:v>1</c:v>
                </c:pt>
                <c:pt idx="23993">
                  <c:v>1</c:v>
                </c:pt>
                <c:pt idx="23994">
                  <c:v>1</c:v>
                </c:pt>
                <c:pt idx="23995">
                  <c:v>1</c:v>
                </c:pt>
                <c:pt idx="23996">
                  <c:v>1</c:v>
                </c:pt>
                <c:pt idx="23997">
                  <c:v>1</c:v>
                </c:pt>
                <c:pt idx="23998">
                  <c:v>1</c:v>
                </c:pt>
                <c:pt idx="23999">
                  <c:v>1</c:v>
                </c:pt>
                <c:pt idx="24000">
                  <c:v>1</c:v>
                </c:pt>
                <c:pt idx="24001">
                  <c:v>1</c:v>
                </c:pt>
                <c:pt idx="24002">
                  <c:v>1</c:v>
                </c:pt>
                <c:pt idx="24003">
                  <c:v>1</c:v>
                </c:pt>
                <c:pt idx="24004">
                  <c:v>1</c:v>
                </c:pt>
                <c:pt idx="24005">
                  <c:v>1</c:v>
                </c:pt>
                <c:pt idx="24006">
                  <c:v>1</c:v>
                </c:pt>
                <c:pt idx="24007">
                  <c:v>1</c:v>
                </c:pt>
                <c:pt idx="24008">
                  <c:v>1</c:v>
                </c:pt>
                <c:pt idx="24009">
                  <c:v>1</c:v>
                </c:pt>
                <c:pt idx="24010">
                  <c:v>1</c:v>
                </c:pt>
                <c:pt idx="24011">
                  <c:v>1</c:v>
                </c:pt>
                <c:pt idx="24012">
                  <c:v>1</c:v>
                </c:pt>
                <c:pt idx="24013">
                  <c:v>1</c:v>
                </c:pt>
                <c:pt idx="24014">
                  <c:v>1</c:v>
                </c:pt>
                <c:pt idx="24015">
                  <c:v>1</c:v>
                </c:pt>
                <c:pt idx="24016">
                  <c:v>1</c:v>
                </c:pt>
                <c:pt idx="24017">
                  <c:v>1</c:v>
                </c:pt>
                <c:pt idx="24018">
                  <c:v>1</c:v>
                </c:pt>
                <c:pt idx="24019">
                  <c:v>1</c:v>
                </c:pt>
                <c:pt idx="24020">
                  <c:v>1</c:v>
                </c:pt>
                <c:pt idx="24021">
                  <c:v>0.8</c:v>
                </c:pt>
                <c:pt idx="24022">
                  <c:v>1</c:v>
                </c:pt>
                <c:pt idx="24023">
                  <c:v>1</c:v>
                </c:pt>
                <c:pt idx="24024">
                  <c:v>0.6</c:v>
                </c:pt>
                <c:pt idx="24025">
                  <c:v>1</c:v>
                </c:pt>
                <c:pt idx="24026">
                  <c:v>1</c:v>
                </c:pt>
                <c:pt idx="24027">
                  <c:v>1</c:v>
                </c:pt>
                <c:pt idx="24028">
                  <c:v>1</c:v>
                </c:pt>
                <c:pt idx="24029">
                  <c:v>1</c:v>
                </c:pt>
                <c:pt idx="24030">
                  <c:v>1</c:v>
                </c:pt>
                <c:pt idx="24031">
                  <c:v>1</c:v>
                </c:pt>
                <c:pt idx="24032">
                  <c:v>1</c:v>
                </c:pt>
                <c:pt idx="24033">
                  <c:v>1</c:v>
                </c:pt>
                <c:pt idx="24034">
                  <c:v>1</c:v>
                </c:pt>
                <c:pt idx="24035">
                  <c:v>1</c:v>
                </c:pt>
                <c:pt idx="24036">
                  <c:v>1</c:v>
                </c:pt>
                <c:pt idx="24037">
                  <c:v>1</c:v>
                </c:pt>
                <c:pt idx="24038">
                  <c:v>1</c:v>
                </c:pt>
                <c:pt idx="24039">
                  <c:v>1</c:v>
                </c:pt>
                <c:pt idx="24040">
                  <c:v>1</c:v>
                </c:pt>
                <c:pt idx="24041">
                  <c:v>1</c:v>
                </c:pt>
                <c:pt idx="24042">
                  <c:v>1</c:v>
                </c:pt>
                <c:pt idx="24043">
                  <c:v>1</c:v>
                </c:pt>
                <c:pt idx="24044">
                  <c:v>1</c:v>
                </c:pt>
                <c:pt idx="24045">
                  <c:v>1</c:v>
                </c:pt>
                <c:pt idx="24046">
                  <c:v>1</c:v>
                </c:pt>
                <c:pt idx="24047">
                  <c:v>1</c:v>
                </c:pt>
                <c:pt idx="24048">
                  <c:v>1</c:v>
                </c:pt>
                <c:pt idx="24049">
                  <c:v>1</c:v>
                </c:pt>
                <c:pt idx="24050">
                  <c:v>1</c:v>
                </c:pt>
                <c:pt idx="24051">
                  <c:v>1</c:v>
                </c:pt>
                <c:pt idx="24052">
                  <c:v>1</c:v>
                </c:pt>
                <c:pt idx="24053">
                  <c:v>1</c:v>
                </c:pt>
                <c:pt idx="24054">
                  <c:v>1</c:v>
                </c:pt>
                <c:pt idx="24055">
                  <c:v>1</c:v>
                </c:pt>
                <c:pt idx="24056">
                  <c:v>1</c:v>
                </c:pt>
                <c:pt idx="24057">
                  <c:v>1</c:v>
                </c:pt>
                <c:pt idx="24058">
                  <c:v>1</c:v>
                </c:pt>
                <c:pt idx="24059">
                  <c:v>1</c:v>
                </c:pt>
                <c:pt idx="24060">
                  <c:v>1</c:v>
                </c:pt>
                <c:pt idx="24061">
                  <c:v>1</c:v>
                </c:pt>
                <c:pt idx="24062">
                  <c:v>1</c:v>
                </c:pt>
                <c:pt idx="24063">
                  <c:v>1</c:v>
                </c:pt>
                <c:pt idx="24064">
                  <c:v>1</c:v>
                </c:pt>
                <c:pt idx="24065">
                  <c:v>1</c:v>
                </c:pt>
                <c:pt idx="24066">
                  <c:v>1</c:v>
                </c:pt>
                <c:pt idx="24067">
                  <c:v>1</c:v>
                </c:pt>
                <c:pt idx="24068">
                  <c:v>1</c:v>
                </c:pt>
                <c:pt idx="24069">
                  <c:v>1</c:v>
                </c:pt>
                <c:pt idx="24070">
                  <c:v>1</c:v>
                </c:pt>
                <c:pt idx="24071">
                  <c:v>1</c:v>
                </c:pt>
                <c:pt idx="24072">
                  <c:v>1</c:v>
                </c:pt>
                <c:pt idx="24073">
                  <c:v>1</c:v>
                </c:pt>
                <c:pt idx="24074">
                  <c:v>1</c:v>
                </c:pt>
                <c:pt idx="24075">
                  <c:v>1</c:v>
                </c:pt>
                <c:pt idx="24076">
                  <c:v>1</c:v>
                </c:pt>
                <c:pt idx="24077">
                  <c:v>1</c:v>
                </c:pt>
                <c:pt idx="24078">
                  <c:v>1</c:v>
                </c:pt>
                <c:pt idx="24079">
                  <c:v>1</c:v>
                </c:pt>
                <c:pt idx="24080">
                  <c:v>1</c:v>
                </c:pt>
                <c:pt idx="24081">
                  <c:v>1</c:v>
                </c:pt>
                <c:pt idx="24082">
                  <c:v>1</c:v>
                </c:pt>
                <c:pt idx="24083">
                  <c:v>1</c:v>
                </c:pt>
                <c:pt idx="24084">
                  <c:v>1</c:v>
                </c:pt>
                <c:pt idx="24085">
                  <c:v>1</c:v>
                </c:pt>
                <c:pt idx="24086">
                  <c:v>1</c:v>
                </c:pt>
                <c:pt idx="24087">
                  <c:v>1</c:v>
                </c:pt>
                <c:pt idx="24088">
                  <c:v>1</c:v>
                </c:pt>
                <c:pt idx="24089">
                  <c:v>1</c:v>
                </c:pt>
                <c:pt idx="24090">
                  <c:v>1</c:v>
                </c:pt>
                <c:pt idx="24091">
                  <c:v>1</c:v>
                </c:pt>
                <c:pt idx="24092">
                  <c:v>1</c:v>
                </c:pt>
                <c:pt idx="24093">
                  <c:v>1</c:v>
                </c:pt>
                <c:pt idx="24094">
                  <c:v>1</c:v>
                </c:pt>
                <c:pt idx="24095">
                  <c:v>1</c:v>
                </c:pt>
                <c:pt idx="24096">
                  <c:v>1</c:v>
                </c:pt>
                <c:pt idx="24097">
                  <c:v>1</c:v>
                </c:pt>
                <c:pt idx="24098">
                  <c:v>1</c:v>
                </c:pt>
                <c:pt idx="24099">
                  <c:v>1</c:v>
                </c:pt>
                <c:pt idx="24100">
                  <c:v>1</c:v>
                </c:pt>
                <c:pt idx="24101">
                  <c:v>1</c:v>
                </c:pt>
                <c:pt idx="24102">
                  <c:v>1</c:v>
                </c:pt>
                <c:pt idx="24103">
                  <c:v>1</c:v>
                </c:pt>
                <c:pt idx="24104">
                  <c:v>1</c:v>
                </c:pt>
                <c:pt idx="24105">
                  <c:v>1</c:v>
                </c:pt>
                <c:pt idx="24106">
                  <c:v>0.8</c:v>
                </c:pt>
                <c:pt idx="24107">
                  <c:v>1</c:v>
                </c:pt>
                <c:pt idx="24108">
                  <c:v>1</c:v>
                </c:pt>
                <c:pt idx="24109">
                  <c:v>1</c:v>
                </c:pt>
                <c:pt idx="24110">
                  <c:v>1</c:v>
                </c:pt>
                <c:pt idx="24111">
                  <c:v>1</c:v>
                </c:pt>
                <c:pt idx="24112">
                  <c:v>1</c:v>
                </c:pt>
                <c:pt idx="24113">
                  <c:v>1</c:v>
                </c:pt>
                <c:pt idx="24114">
                  <c:v>1</c:v>
                </c:pt>
                <c:pt idx="24115">
                  <c:v>1</c:v>
                </c:pt>
                <c:pt idx="24116">
                  <c:v>1</c:v>
                </c:pt>
                <c:pt idx="24117">
                  <c:v>1</c:v>
                </c:pt>
                <c:pt idx="24118">
                  <c:v>1</c:v>
                </c:pt>
                <c:pt idx="24119">
                  <c:v>1</c:v>
                </c:pt>
                <c:pt idx="24120">
                  <c:v>1</c:v>
                </c:pt>
                <c:pt idx="24121">
                  <c:v>1</c:v>
                </c:pt>
                <c:pt idx="24122">
                  <c:v>1</c:v>
                </c:pt>
                <c:pt idx="24123">
                  <c:v>1</c:v>
                </c:pt>
                <c:pt idx="24124">
                  <c:v>1</c:v>
                </c:pt>
                <c:pt idx="24125">
                  <c:v>1</c:v>
                </c:pt>
                <c:pt idx="24126">
                  <c:v>1</c:v>
                </c:pt>
                <c:pt idx="24127">
                  <c:v>1</c:v>
                </c:pt>
                <c:pt idx="24128">
                  <c:v>1</c:v>
                </c:pt>
                <c:pt idx="24129">
                  <c:v>1</c:v>
                </c:pt>
                <c:pt idx="24130">
                  <c:v>1</c:v>
                </c:pt>
                <c:pt idx="24131">
                  <c:v>0.6</c:v>
                </c:pt>
                <c:pt idx="24132">
                  <c:v>1</c:v>
                </c:pt>
                <c:pt idx="24133">
                  <c:v>1</c:v>
                </c:pt>
                <c:pt idx="24134">
                  <c:v>1</c:v>
                </c:pt>
                <c:pt idx="24135">
                  <c:v>1</c:v>
                </c:pt>
                <c:pt idx="24136">
                  <c:v>1</c:v>
                </c:pt>
                <c:pt idx="24137">
                  <c:v>1</c:v>
                </c:pt>
                <c:pt idx="24138">
                  <c:v>1</c:v>
                </c:pt>
                <c:pt idx="24139">
                  <c:v>1</c:v>
                </c:pt>
                <c:pt idx="24140">
                  <c:v>1</c:v>
                </c:pt>
                <c:pt idx="24141">
                  <c:v>1</c:v>
                </c:pt>
                <c:pt idx="24142">
                  <c:v>1</c:v>
                </c:pt>
                <c:pt idx="24143">
                  <c:v>1</c:v>
                </c:pt>
                <c:pt idx="24144">
                  <c:v>1</c:v>
                </c:pt>
                <c:pt idx="24145">
                  <c:v>1</c:v>
                </c:pt>
                <c:pt idx="24146">
                  <c:v>1</c:v>
                </c:pt>
                <c:pt idx="24147">
                  <c:v>1</c:v>
                </c:pt>
                <c:pt idx="24148">
                  <c:v>1</c:v>
                </c:pt>
                <c:pt idx="24149">
                  <c:v>1</c:v>
                </c:pt>
                <c:pt idx="24150">
                  <c:v>1</c:v>
                </c:pt>
                <c:pt idx="24151">
                  <c:v>1</c:v>
                </c:pt>
                <c:pt idx="24152">
                  <c:v>1</c:v>
                </c:pt>
                <c:pt idx="24153">
                  <c:v>1</c:v>
                </c:pt>
                <c:pt idx="24154">
                  <c:v>1</c:v>
                </c:pt>
                <c:pt idx="24155">
                  <c:v>1</c:v>
                </c:pt>
                <c:pt idx="24156">
                  <c:v>1</c:v>
                </c:pt>
                <c:pt idx="24157">
                  <c:v>1</c:v>
                </c:pt>
                <c:pt idx="24158">
                  <c:v>1</c:v>
                </c:pt>
                <c:pt idx="24159">
                  <c:v>1</c:v>
                </c:pt>
                <c:pt idx="24160">
                  <c:v>1</c:v>
                </c:pt>
                <c:pt idx="24161">
                  <c:v>1</c:v>
                </c:pt>
                <c:pt idx="24162">
                  <c:v>1</c:v>
                </c:pt>
                <c:pt idx="24163">
                  <c:v>1</c:v>
                </c:pt>
                <c:pt idx="24164">
                  <c:v>1</c:v>
                </c:pt>
                <c:pt idx="24165">
                  <c:v>0.6</c:v>
                </c:pt>
                <c:pt idx="24166">
                  <c:v>1</c:v>
                </c:pt>
                <c:pt idx="24167">
                  <c:v>1</c:v>
                </c:pt>
                <c:pt idx="24168">
                  <c:v>1</c:v>
                </c:pt>
                <c:pt idx="24169">
                  <c:v>1</c:v>
                </c:pt>
                <c:pt idx="24170">
                  <c:v>1</c:v>
                </c:pt>
                <c:pt idx="24171">
                  <c:v>1</c:v>
                </c:pt>
                <c:pt idx="24172">
                  <c:v>1</c:v>
                </c:pt>
                <c:pt idx="24173">
                  <c:v>1</c:v>
                </c:pt>
                <c:pt idx="24174">
                  <c:v>1</c:v>
                </c:pt>
                <c:pt idx="24175">
                  <c:v>1</c:v>
                </c:pt>
                <c:pt idx="24176">
                  <c:v>1</c:v>
                </c:pt>
                <c:pt idx="24177">
                  <c:v>1</c:v>
                </c:pt>
                <c:pt idx="24178">
                  <c:v>1</c:v>
                </c:pt>
                <c:pt idx="24179">
                  <c:v>1</c:v>
                </c:pt>
                <c:pt idx="24180">
                  <c:v>1</c:v>
                </c:pt>
                <c:pt idx="24181">
                  <c:v>1</c:v>
                </c:pt>
                <c:pt idx="24182">
                  <c:v>1</c:v>
                </c:pt>
                <c:pt idx="24183">
                  <c:v>1</c:v>
                </c:pt>
                <c:pt idx="24184">
                  <c:v>1</c:v>
                </c:pt>
                <c:pt idx="24185">
                  <c:v>1</c:v>
                </c:pt>
                <c:pt idx="24186">
                  <c:v>1</c:v>
                </c:pt>
                <c:pt idx="24187">
                  <c:v>1</c:v>
                </c:pt>
                <c:pt idx="24188">
                  <c:v>1</c:v>
                </c:pt>
                <c:pt idx="24189">
                  <c:v>1</c:v>
                </c:pt>
                <c:pt idx="24190">
                  <c:v>1</c:v>
                </c:pt>
                <c:pt idx="24191">
                  <c:v>1</c:v>
                </c:pt>
                <c:pt idx="24192">
                  <c:v>1</c:v>
                </c:pt>
                <c:pt idx="24193">
                  <c:v>1</c:v>
                </c:pt>
                <c:pt idx="24194">
                  <c:v>1</c:v>
                </c:pt>
                <c:pt idx="24195">
                  <c:v>1</c:v>
                </c:pt>
                <c:pt idx="24196">
                  <c:v>1</c:v>
                </c:pt>
                <c:pt idx="24197">
                  <c:v>1</c:v>
                </c:pt>
                <c:pt idx="24198">
                  <c:v>1</c:v>
                </c:pt>
                <c:pt idx="24199">
                  <c:v>1</c:v>
                </c:pt>
                <c:pt idx="24200">
                  <c:v>1</c:v>
                </c:pt>
                <c:pt idx="24201">
                  <c:v>1</c:v>
                </c:pt>
                <c:pt idx="24202">
                  <c:v>1</c:v>
                </c:pt>
                <c:pt idx="24203">
                  <c:v>1</c:v>
                </c:pt>
                <c:pt idx="24204">
                  <c:v>1</c:v>
                </c:pt>
                <c:pt idx="24205">
                  <c:v>1</c:v>
                </c:pt>
                <c:pt idx="24206">
                  <c:v>1</c:v>
                </c:pt>
                <c:pt idx="24207">
                  <c:v>1</c:v>
                </c:pt>
                <c:pt idx="24208">
                  <c:v>1</c:v>
                </c:pt>
                <c:pt idx="24209">
                  <c:v>1</c:v>
                </c:pt>
                <c:pt idx="24210">
                  <c:v>1</c:v>
                </c:pt>
                <c:pt idx="24211">
                  <c:v>1</c:v>
                </c:pt>
                <c:pt idx="24212">
                  <c:v>1</c:v>
                </c:pt>
                <c:pt idx="24213">
                  <c:v>1</c:v>
                </c:pt>
                <c:pt idx="24214">
                  <c:v>1</c:v>
                </c:pt>
                <c:pt idx="24215">
                  <c:v>0.6</c:v>
                </c:pt>
                <c:pt idx="24216">
                  <c:v>1</c:v>
                </c:pt>
                <c:pt idx="24217">
                  <c:v>1</c:v>
                </c:pt>
                <c:pt idx="24218">
                  <c:v>1</c:v>
                </c:pt>
                <c:pt idx="24219">
                  <c:v>1</c:v>
                </c:pt>
                <c:pt idx="24220">
                  <c:v>0.8</c:v>
                </c:pt>
                <c:pt idx="24221">
                  <c:v>1</c:v>
                </c:pt>
                <c:pt idx="24222">
                  <c:v>1</c:v>
                </c:pt>
                <c:pt idx="24223">
                  <c:v>1</c:v>
                </c:pt>
                <c:pt idx="24224">
                  <c:v>1</c:v>
                </c:pt>
                <c:pt idx="24225">
                  <c:v>1</c:v>
                </c:pt>
                <c:pt idx="24226">
                  <c:v>1</c:v>
                </c:pt>
                <c:pt idx="24227">
                  <c:v>1</c:v>
                </c:pt>
                <c:pt idx="24228">
                  <c:v>1</c:v>
                </c:pt>
                <c:pt idx="24229">
                  <c:v>1</c:v>
                </c:pt>
                <c:pt idx="24230">
                  <c:v>1</c:v>
                </c:pt>
                <c:pt idx="24231">
                  <c:v>1</c:v>
                </c:pt>
                <c:pt idx="24232">
                  <c:v>1</c:v>
                </c:pt>
                <c:pt idx="24233">
                  <c:v>1</c:v>
                </c:pt>
                <c:pt idx="24234">
                  <c:v>1</c:v>
                </c:pt>
                <c:pt idx="24235">
                  <c:v>1</c:v>
                </c:pt>
                <c:pt idx="24236">
                  <c:v>1</c:v>
                </c:pt>
                <c:pt idx="24237">
                  <c:v>1</c:v>
                </c:pt>
                <c:pt idx="24238">
                  <c:v>1</c:v>
                </c:pt>
                <c:pt idx="24239">
                  <c:v>1</c:v>
                </c:pt>
                <c:pt idx="24240">
                  <c:v>1</c:v>
                </c:pt>
                <c:pt idx="24241">
                  <c:v>1</c:v>
                </c:pt>
                <c:pt idx="24242">
                  <c:v>1</c:v>
                </c:pt>
                <c:pt idx="24243">
                  <c:v>1</c:v>
                </c:pt>
                <c:pt idx="24244">
                  <c:v>1</c:v>
                </c:pt>
                <c:pt idx="24245">
                  <c:v>1</c:v>
                </c:pt>
                <c:pt idx="24246">
                  <c:v>1</c:v>
                </c:pt>
                <c:pt idx="24247">
                  <c:v>1</c:v>
                </c:pt>
                <c:pt idx="24248">
                  <c:v>0.8</c:v>
                </c:pt>
                <c:pt idx="24249">
                  <c:v>1</c:v>
                </c:pt>
                <c:pt idx="24250">
                  <c:v>1</c:v>
                </c:pt>
                <c:pt idx="24251">
                  <c:v>1</c:v>
                </c:pt>
                <c:pt idx="24252">
                  <c:v>1</c:v>
                </c:pt>
                <c:pt idx="24253">
                  <c:v>1</c:v>
                </c:pt>
                <c:pt idx="24254">
                  <c:v>1</c:v>
                </c:pt>
                <c:pt idx="24255">
                  <c:v>1</c:v>
                </c:pt>
                <c:pt idx="24256">
                  <c:v>1</c:v>
                </c:pt>
                <c:pt idx="24257">
                  <c:v>1</c:v>
                </c:pt>
                <c:pt idx="24258">
                  <c:v>1</c:v>
                </c:pt>
                <c:pt idx="24259">
                  <c:v>1</c:v>
                </c:pt>
                <c:pt idx="24260">
                  <c:v>1</c:v>
                </c:pt>
                <c:pt idx="24261">
                  <c:v>1</c:v>
                </c:pt>
                <c:pt idx="24262">
                  <c:v>1</c:v>
                </c:pt>
                <c:pt idx="24263">
                  <c:v>1</c:v>
                </c:pt>
                <c:pt idx="24264">
                  <c:v>1</c:v>
                </c:pt>
                <c:pt idx="24265">
                  <c:v>1</c:v>
                </c:pt>
                <c:pt idx="24266">
                  <c:v>1</c:v>
                </c:pt>
                <c:pt idx="24267">
                  <c:v>1</c:v>
                </c:pt>
                <c:pt idx="24268">
                  <c:v>1</c:v>
                </c:pt>
                <c:pt idx="24269">
                  <c:v>1</c:v>
                </c:pt>
                <c:pt idx="24270">
                  <c:v>1</c:v>
                </c:pt>
                <c:pt idx="24271">
                  <c:v>1</c:v>
                </c:pt>
                <c:pt idx="24272">
                  <c:v>1</c:v>
                </c:pt>
                <c:pt idx="24273">
                  <c:v>1</c:v>
                </c:pt>
                <c:pt idx="24274">
                  <c:v>1</c:v>
                </c:pt>
                <c:pt idx="24275">
                  <c:v>1</c:v>
                </c:pt>
                <c:pt idx="24276">
                  <c:v>1</c:v>
                </c:pt>
                <c:pt idx="24277">
                  <c:v>1</c:v>
                </c:pt>
                <c:pt idx="24278">
                  <c:v>1</c:v>
                </c:pt>
                <c:pt idx="24279">
                  <c:v>1</c:v>
                </c:pt>
                <c:pt idx="24280">
                  <c:v>1</c:v>
                </c:pt>
                <c:pt idx="24281">
                  <c:v>1</c:v>
                </c:pt>
                <c:pt idx="24282">
                  <c:v>1</c:v>
                </c:pt>
                <c:pt idx="24283">
                  <c:v>1</c:v>
                </c:pt>
                <c:pt idx="24284">
                  <c:v>1</c:v>
                </c:pt>
                <c:pt idx="24285">
                  <c:v>1</c:v>
                </c:pt>
                <c:pt idx="24286">
                  <c:v>1</c:v>
                </c:pt>
                <c:pt idx="24287">
                  <c:v>1</c:v>
                </c:pt>
                <c:pt idx="24288">
                  <c:v>0.8</c:v>
                </c:pt>
                <c:pt idx="24289">
                  <c:v>1</c:v>
                </c:pt>
                <c:pt idx="24290">
                  <c:v>1</c:v>
                </c:pt>
                <c:pt idx="24291">
                  <c:v>1</c:v>
                </c:pt>
                <c:pt idx="24292">
                  <c:v>1</c:v>
                </c:pt>
                <c:pt idx="24293">
                  <c:v>1</c:v>
                </c:pt>
                <c:pt idx="24294">
                  <c:v>1</c:v>
                </c:pt>
                <c:pt idx="24295">
                  <c:v>1</c:v>
                </c:pt>
                <c:pt idx="24296">
                  <c:v>1</c:v>
                </c:pt>
                <c:pt idx="24297">
                  <c:v>1</c:v>
                </c:pt>
                <c:pt idx="24298">
                  <c:v>1</c:v>
                </c:pt>
                <c:pt idx="24299">
                  <c:v>1</c:v>
                </c:pt>
                <c:pt idx="24300">
                  <c:v>1</c:v>
                </c:pt>
                <c:pt idx="24301">
                  <c:v>1</c:v>
                </c:pt>
                <c:pt idx="24302">
                  <c:v>1</c:v>
                </c:pt>
                <c:pt idx="24303">
                  <c:v>1</c:v>
                </c:pt>
                <c:pt idx="24304">
                  <c:v>1</c:v>
                </c:pt>
                <c:pt idx="24305">
                  <c:v>1</c:v>
                </c:pt>
                <c:pt idx="24306">
                  <c:v>1</c:v>
                </c:pt>
                <c:pt idx="24307">
                  <c:v>1</c:v>
                </c:pt>
                <c:pt idx="24308">
                  <c:v>1</c:v>
                </c:pt>
                <c:pt idx="24309">
                  <c:v>1</c:v>
                </c:pt>
                <c:pt idx="24310">
                  <c:v>1</c:v>
                </c:pt>
                <c:pt idx="24311">
                  <c:v>1</c:v>
                </c:pt>
                <c:pt idx="24312">
                  <c:v>1</c:v>
                </c:pt>
                <c:pt idx="24313">
                  <c:v>1</c:v>
                </c:pt>
                <c:pt idx="24314">
                  <c:v>1</c:v>
                </c:pt>
                <c:pt idx="24315">
                  <c:v>1</c:v>
                </c:pt>
                <c:pt idx="24316">
                  <c:v>1</c:v>
                </c:pt>
                <c:pt idx="24317">
                  <c:v>1</c:v>
                </c:pt>
                <c:pt idx="24318">
                  <c:v>1</c:v>
                </c:pt>
                <c:pt idx="24319">
                  <c:v>1</c:v>
                </c:pt>
                <c:pt idx="24320">
                  <c:v>1</c:v>
                </c:pt>
                <c:pt idx="24321">
                  <c:v>1</c:v>
                </c:pt>
                <c:pt idx="24322">
                  <c:v>1</c:v>
                </c:pt>
                <c:pt idx="24323">
                  <c:v>1</c:v>
                </c:pt>
                <c:pt idx="24324">
                  <c:v>1</c:v>
                </c:pt>
                <c:pt idx="24325">
                  <c:v>1</c:v>
                </c:pt>
                <c:pt idx="24326">
                  <c:v>1</c:v>
                </c:pt>
                <c:pt idx="24327">
                  <c:v>1</c:v>
                </c:pt>
                <c:pt idx="24328">
                  <c:v>1</c:v>
                </c:pt>
                <c:pt idx="24329">
                  <c:v>1</c:v>
                </c:pt>
                <c:pt idx="24330">
                  <c:v>1</c:v>
                </c:pt>
                <c:pt idx="24331">
                  <c:v>1</c:v>
                </c:pt>
                <c:pt idx="24332">
                  <c:v>1</c:v>
                </c:pt>
                <c:pt idx="24333">
                  <c:v>1</c:v>
                </c:pt>
                <c:pt idx="24334">
                  <c:v>1</c:v>
                </c:pt>
                <c:pt idx="24335">
                  <c:v>1</c:v>
                </c:pt>
                <c:pt idx="24336">
                  <c:v>1</c:v>
                </c:pt>
                <c:pt idx="24337">
                  <c:v>1</c:v>
                </c:pt>
                <c:pt idx="24338">
                  <c:v>1</c:v>
                </c:pt>
                <c:pt idx="24339">
                  <c:v>1</c:v>
                </c:pt>
                <c:pt idx="24340">
                  <c:v>1</c:v>
                </c:pt>
                <c:pt idx="24341">
                  <c:v>1</c:v>
                </c:pt>
                <c:pt idx="24342">
                  <c:v>1</c:v>
                </c:pt>
                <c:pt idx="24343">
                  <c:v>1</c:v>
                </c:pt>
                <c:pt idx="24344">
                  <c:v>1</c:v>
                </c:pt>
                <c:pt idx="24345">
                  <c:v>1</c:v>
                </c:pt>
                <c:pt idx="24346">
                  <c:v>1</c:v>
                </c:pt>
                <c:pt idx="24347">
                  <c:v>1</c:v>
                </c:pt>
                <c:pt idx="24348">
                  <c:v>1</c:v>
                </c:pt>
                <c:pt idx="24349">
                  <c:v>1</c:v>
                </c:pt>
                <c:pt idx="24350">
                  <c:v>1</c:v>
                </c:pt>
                <c:pt idx="24351">
                  <c:v>1</c:v>
                </c:pt>
                <c:pt idx="24352">
                  <c:v>1</c:v>
                </c:pt>
                <c:pt idx="24353">
                  <c:v>1</c:v>
                </c:pt>
                <c:pt idx="24354">
                  <c:v>1</c:v>
                </c:pt>
                <c:pt idx="24355">
                  <c:v>1</c:v>
                </c:pt>
                <c:pt idx="24356">
                  <c:v>1</c:v>
                </c:pt>
                <c:pt idx="24357">
                  <c:v>1</c:v>
                </c:pt>
                <c:pt idx="24358">
                  <c:v>1</c:v>
                </c:pt>
                <c:pt idx="24359">
                  <c:v>1</c:v>
                </c:pt>
                <c:pt idx="24360">
                  <c:v>1</c:v>
                </c:pt>
                <c:pt idx="24361">
                  <c:v>1</c:v>
                </c:pt>
                <c:pt idx="24362">
                  <c:v>1</c:v>
                </c:pt>
                <c:pt idx="24363">
                  <c:v>1</c:v>
                </c:pt>
                <c:pt idx="24364">
                  <c:v>1</c:v>
                </c:pt>
                <c:pt idx="24365">
                  <c:v>1</c:v>
                </c:pt>
                <c:pt idx="24366">
                  <c:v>1</c:v>
                </c:pt>
                <c:pt idx="24367">
                  <c:v>1</c:v>
                </c:pt>
                <c:pt idx="24368">
                  <c:v>1</c:v>
                </c:pt>
                <c:pt idx="24369">
                  <c:v>1</c:v>
                </c:pt>
                <c:pt idx="24370">
                  <c:v>1</c:v>
                </c:pt>
                <c:pt idx="24371">
                  <c:v>1</c:v>
                </c:pt>
                <c:pt idx="24372">
                  <c:v>1</c:v>
                </c:pt>
                <c:pt idx="24373">
                  <c:v>1</c:v>
                </c:pt>
                <c:pt idx="24374">
                  <c:v>1</c:v>
                </c:pt>
                <c:pt idx="24375">
                  <c:v>1</c:v>
                </c:pt>
                <c:pt idx="24376">
                  <c:v>1</c:v>
                </c:pt>
                <c:pt idx="24377">
                  <c:v>1</c:v>
                </c:pt>
                <c:pt idx="24378">
                  <c:v>1</c:v>
                </c:pt>
                <c:pt idx="24379">
                  <c:v>1</c:v>
                </c:pt>
                <c:pt idx="24380">
                  <c:v>1</c:v>
                </c:pt>
                <c:pt idx="24381">
                  <c:v>1</c:v>
                </c:pt>
                <c:pt idx="24382">
                  <c:v>1</c:v>
                </c:pt>
                <c:pt idx="24383">
                  <c:v>1</c:v>
                </c:pt>
                <c:pt idx="24384">
                  <c:v>1</c:v>
                </c:pt>
                <c:pt idx="24385">
                  <c:v>1</c:v>
                </c:pt>
                <c:pt idx="24386">
                  <c:v>1</c:v>
                </c:pt>
                <c:pt idx="24387">
                  <c:v>1</c:v>
                </c:pt>
                <c:pt idx="24388">
                  <c:v>1</c:v>
                </c:pt>
                <c:pt idx="24389">
                  <c:v>1</c:v>
                </c:pt>
                <c:pt idx="24390">
                  <c:v>1</c:v>
                </c:pt>
                <c:pt idx="24391">
                  <c:v>1</c:v>
                </c:pt>
                <c:pt idx="24392">
                  <c:v>1</c:v>
                </c:pt>
                <c:pt idx="24393">
                  <c:v>1</c:v>
                </c:pt>
                <c:pt idx="24394">
                  <c:v>1</c:v>
                </c:pt>
                <c:pt idx="24395">
                  <c:v>1</c:v>
                </c:pt>
                <c:pt idx="24396">
                  <c:v>1</c:v>
                </c:pt>
                <c:pt idx="24397">
                  <c:v>1</c:v>
                </c:pt>
                <c:pt idx="24398">
                  <c:v>1</c:v>
                </c:pt>
                <c:pt idx="24399">
                  <c:v>1</c:v>
                </c:pt>
                <c:pt idx="24400">
                  <c:v>1</c:v>
                </c:pt>
                <c:pt idx="24401">
                  <c:v>1</c:v>
                </c:pt>
                <c:pt idx="24402">
                  <c:v>1</c:v>
                </c:pt>
                <c:pt idx="24403">
                  <c:v>1</c:v>
                </c:pt>
                <c:pt idx="24404">
                  <c:v>1</c:v>
                </c:pt>
                <c:pt idx="24405">
                  <c:v>1</c:v>
                </c:pt>
                <c:pt idx="24406">
                  <c:v>1</c:v>
                </c:pt>
                <c:pt idx="24407">
                  <c:v>1</c:v>
                </c:pt>
                <c:pt idx="24408">
                  <c:v>1</c:v>
                </c:pt>
                <c:pt idx="24409">
                  <c:v>1</c:v>
                </c:pt>
                <c:pt idx="24410">
                  <c:v>1</c:v>
                </c:pt>
                <c:pt idx="24411">
                  <c:v>1</c:v>
                </c:pt>
                <c:pt idx="24412">
                  <c:v>1</c:v>
                </c:pt>
                <c:pt idx="24413">
                  <c:v>1</c:v>
                </c:pt>
                <c:pt idx="24414">
                  <c:v>1</c:v>
                </c:pt>
                <c:pt idx="24415">
                  <c:v>1</c:v>
                </c:pt>
                <c:pt idx="24416">
                  <c:v>1</c:v>
                </c:pt>
                <c:pt idx="24417">
                  <c:v>1</c:v>
                </c:pt>
                <c:pt idx="24418">
                  <c:v>1</c:v>
                </c:pt>
                <c:pt idx="24419">
                  <c:v>1</c:v>
                </c:pt>
                <c:pt idx="24420">
                  <c:v>1</c:v>
                </c:pt>
                <c:pt idx="24421">
                  <c:v>1</c:v>
                </c:pt>
                <c:pt idx="24422">
                  <c:v>1</c:v>
                </c:pt>
                <c:pt idx="24423">
                  <c:v>1</c:v>
                </c:pt>
                <c:pt idx="24424">
                  <c:v>1</c:v>
                </c:pt>
                <c:pt idx="24425">
                  <c:v>1</c:v>
                </c:pt>
                <c:pt idx="24426">
                  <c:v>1</c:v>
                </c:pt>
                <c:pt idx="24427">
                  <c:v>1</c:v>
                </c:pt>
                <c:pt idx="24428">
                  <c:v>1</c:v>
                </c:pt>
                <c:pt idx="24429">
                  <c:v>1</c:v>
                </c:pt>
                <c:pt idx="24430">
                  <c:v>1</c:v>
                </c:pt>
                <c:pt idx="24431">
                  <c:v>1</c:v>
                </c:pt>
                <c:pt idx="24432">
                  <c:v>1</c:v>
                </c:pt>
                <c:pt idx="24433">
                  <c:v>1</c:v>
                </c:pt>
                <c:pt idx="24434">
                  <c:v>1</c:v>
                </c:pt>
                <c:pt idx="24435">
                  <c:v>1</c:v>
                </c:pt>
                <c:pt idx="24436">
                  <c:v>1</c:v>
                </c:pt>
                <c:pt idx="24437">
                  <c:v>1</c:v>
                </c:pt>
                <c:pt idx="24438">
                  <c:v>1</c:v>
                </c:pt>
                <c:pt idx="24439">
                  <c:v>1</c:v>
                </c:pt>
                <c:pt idx="24440">
                  <c:v>1</c:v>
                </c:pt>
                <c:pt idx="24441">
                  <c:v>1</c:v>
                </c:pt>
                <c:pt idx="24442">
                  <c:v>1</c:v>
                </c:pt>
                <c:pt idx="24443">
                  <c:v>1</c:v>
                </c:pt>
                <c:pt idx="24444">
                  <c:v>1</c:v>
                </c:pt>
                <c:pt idx="24445">
                  <c:v>1</c:v>
                </c:pt>
                <c:pt idx="24446">
                  <c:v>1</c:v>
                </c:pt>
                <c:pt idx="24447">
                  <c:v>1</c:v>
                </c:pt>
                <c:pt idx="24448">
                  <c:v>1</c:v>
                </c:pt>
                <c:pt idx="24449">
                  <c:v>1</c:v>
                </c:pt>
                <c:pt idx="24450">
                  <c:v>1</c:v>
                </c:pt>
                <c:pt idx="24451">
                  <c:v>1</c:v>
                </c:pt>
                <c:pt idx="24452">
                  <c:v>1</c:v>
                </c:pt>
                <c:pt idx="24453">
                  <c:v>0.4</c:v>
                </c:pt>
                <c:pt idx="24454">
                  <c:v>0.8</c:v>
                </c:pt>
                <c:pt idx="24455">
                  <c:v>1</c:v>
                </c:pt>
                <c:pt idx="24456">
                  <c:v>1</c:v>
                </c:pt>
                <c:pt idx="24457">
                  <c:v>1</c:v>
                </c:pt>
                <c:pt idx="24458">
                  <c:v>1</c:v>
                </c:pt>
                <c:pt idx="24459">
                  <c:v>1</c:v>
                </c:pt>
                <c:pt idx="24460">
                  <c:v>1</c:v>
                </c:pt>
                <c:pt idx="24461">
                  <c:v>1</c:v>
                </c:pt>
                <c:pt idx="24462">
                  <c:v>1</c:v>
                </c:pt>
                <c:pt idx="24463">
                  <c:v>1</c:v>
                </c:pt>
                <c:pt idx="24464">
                  <c:v>0.4</c:v>
                </c:pt>
                <c:pt idx="24465">
                  <c:v>1</c:v>
                </c:pt>
                <c:pt idx="24466">
                  <c:v>1</c:v>
                </c:pt>
                <c:pt idx="24467">
                  <c:v>1</c:v>
                </c:pt>
                <c:pt idx="24468">
                  <c:v>1</c:v>
                </c:pt>
                <c:pt idx="24469">
                  <c:v>1</c:v>
                </c:pt>
                <c:pt idx="24470">
                  <c:v>1</c:v>
                </c:pt>
                <c:pt idx="24471">
                  <c:v>1</c:v>
                </c:pt>
                <c:pt idx="24472">
                  <c:v>1</c:v>
                </c:pt>
                <c:pt idx="24473">
                  <c:v>1</c:v>
                </c:pt>
                <c:pt idx="24474">
                  <c:v>1</c:v>
                </c:pt>
                <c:pt idx="24475">
                  <c:v>1</c:v>
                </c:pt>
                <c:pt idx="24476">
                  <c:v>1</c:v>
                </c:pt>
                <c:pt idx="24477">
                  <c:v>1</c:v>
                </c:pt>
                <c:pt idx="24478">
                  <c:v>1</c:v>
                </c:pt>
                <c:pt idx="24479">
                  <c:v>1</c:v>
                </c:pt>
                <c:pt idx="24480">
                  <c:v>1</c:v>
                </c:pt>
                <c:pt idx="24481">
                  <c:v>1</c:v>
                </c:pt>
                <c:pt idx="24482">
                  <c:v>1</c:v>
                </c:pt>
                <c:pt idx="24483">
                  <c:v>1</c:v>
                </c:pt>
                <c:pt idx="24484">
                  <c:v>1</c:v>
                </c:pt>
                <c:pt idx="24485">
                  <c:v>1</c:v>
                </c:pt>
                <c:pt idx="24486">
                  <c:v>1</c:v>
                </c:pt>
                <c:pt idx="24487">
                  <c:v>1</c:v>
                </c:pt>
                <c:pt idx="24488">
                  <c:v>1</c:v>
                </c:pt>
                <c:pt idx="24489">
                  <c:v>1</c:v>
                </c:pt>
                <c:pt idx="24490">
                  <c:v>1</c:v>
                </c:pt>
                <c:pt idx="24491">
                  <c:v>1</c:v>
                </c:pt>
                <c:pt idx="24492">
                  <c:v>1</c:v>
                </c:pt>
                <c:pt idx="24493">
                  <c:v>1</c:v>
                </c:pt>
                <c:pt idx="24494">
                  <c:v>1</c:v>
                </c:pt>
                <c:pt idx="24495">
                  <c:v>1</c:v>
                </c:pt>
                <c:pt idx="24496">
                  <c:v>1</c:v>
                </c:pt>
                <c:pt idx="24497">
                  <c:v>1</c:v>
                </c:pt>
                <c:pt idx="24498">
                  <c:v>1</c:v>
                </c:pt>
                <c:pt idx="24499">
                  <c:v>1</c:v>
                </c:pt>
                <c:pt idx="24500">
                  <c:v>1</c:v>
                </c:pt>
                <c:pt idx="24501">
                  <c:v>1</c:v>
                </c:pt>
                <c:pt idx="24502">
                  <c:v>1</c:v>
                </c:pt>
                <c:pt idx="24503">
                  <c:v>1</c:v>
                </c:pt>
                <c:pt idx="24504">
                  <c:v>1</c:v>
                </c:pt>
                <c:pt idx="24505">
                  <c:v>1</c:v>
                </c:pt>
                <c:pt idx="24506">
                  <c:v>1</c:v>
                </c:pt>
                <c:pt idx="24507">
                  <c:v>1</c:v>
                </c:pt>
                <c:pt idx="24508">
                  <c:v>0.2</c:v>
                </c:pt>
                <c:pt idx="24509">
                  <c:v>1</c:v>
                </c:pt>
                <c:pt idx="24510">
                  <c:v>0.6</c:v>
                </c:pt>
                <c:pt idx="24511">
                  <c:v>1</c:v>
                </c:pt>
                <c:pt idx="24512">
                  <c:v>1</c:v>
                </c:pt>
                <c:pt idx="24513">
                  <c:v>1</c:v>
                </c:pt>
                <c:pt idx="24514">
                  <c:v>1</c:v>
                </c:pt>
                <c:pt idx="24515">
                  <c:v>0.4</c:v>
                </c:pt>
                <c:pt idx="24516">
                  <c:v>1</c:v>
                </c:pt>
                <c:pt idx="24517">
                  <c:v>1</c:v>
                </c:pt>
                <c:pt idx="24518">
                  <c:v>1</c:v>
                </c:pt>
                <c:pt idx="24519">
                  <c:v>1</c:v>
                </c:pt>
                <c:pt idx="24520">
                  <c:v>1</c:v>
                </c:pt>
                <c:pt idx="24521">
                  <c:v>1</c:v>
                </c:pt>
                <c:pt idx="24522">
                  <c:v>1</c:v>
                </c:pt>
                <c:pt idx="24523">
                  <c:v>1</c:v>
                </c:pt>
                <c:pt idx="24524">
                  <c:v>1</c:v>
                </c:pt>
                <c:pt idx="24525">
                  <c:v>1</c:v>
                </c:pt>
                <c:pt idx="24526">
                  <c:v>1</c:v>
                </c:pt>
                <c:pt idx="24527">
                  <c:v>1</c:v>
                </c:pt>
                <c:pt idx="24528">
                  <c:v>1</c:v>
                </c:pt>
                <c:pt idx="24529">
                  <c:v>1</c:v>
                </c:pt>
                <c:pt idx="24530">
                  <c:v>0.2</c:v>
                </c:pt>
                <c:pt idx="24531">
                  <c:v>1</c:v>
                </c:pt>
                <c:pt idx="24532">
                  <c:v>1</c:v>
                </c:pt>
                <c:pt idx="24533">
                  <c:v>1</c:v>
                </c:pt>
                <c:pt idx="24534">
                  <c:v>1</c:v>
                </c:pt>
                <c:pt idx="24535">
                  <c:v>1</c:v>
                </c:pt>
                <c:pt idx="24536">
                  <c:v>1</c:v>
                </c:pt>
                <c:pt idx="24537">
                  <c:v>1</c:v>
                </c:pt>
                <c:pt idx="24538">
                  <c:v>1</c:v>
                </c:pt>
                <c:pt idx="24539">
                  <c:v>1</c:v>
                </c:pt>
                <c:pt idx="24540">
                  <c:v>1</c:v>
                </c:pt>
                <c:pt idx="24541">
                  <c:v>1</c:v>
                </c:pt>
                <c:pt idx="24542">
                  <c:v>1</c:v>
                </c:pt>
                <c:pt idx="24543">
                  <c:v>1</c:v>
                </c:pt>
                <c:pt idx="24544">
                  <c:v>1</c:v>
                </c:pt>
                <c:pt idx="24545">
                  <c:v>1</c:v>
                </c:pt>
                <c:pt idx="24546">
                  <c:v>1</c:v>
                </c:pt>
                <c:pt idx="24547">
                  <c:v>1</c:v>
                </c:pt>
                <c:pt idx="24548">
                  <c:v>1</c:v>
                </c:pt>
                <c:pt idx="24549">
                  <c:v>1</c:v>
                </c:pt>
                <c:pt idx="24550">
                  <c:v>1</c:v>
                </c:pt>
                <c:pt idx="24551">
                  <c:v>1</c:v>
                </c:pt>
                <c:pt idx="24552">
                  <c:v>1</c:v>
                </c:pt>
                <c:pt idx="24553">
                  <c:v>1</c:v>
                </c:pt>
                <c:pt idx="24554">
                  <c:v>1</c:v>
                </c:pt>
                <c:pt idx="24555">
                  <c:v>1</c:v>
                </c:pt>
                <c:pt idx="24556">
                  <c:v>1</c:v>
                </c:pt>
                <c:pt idx="24557">
                  <c:v>1</c:v>
                </c:pt>
                <c:pt idx="24558">
                  <c:v>1</c:v>
                </c:pt>
                <c:pt idx="24559">
                  <c:v>1</c:v>
                </c:pt>
                <c:pt idx="24560">
                  <c:v>1</c:v>
                </c:pt>
                <c:pt idx="24561">
                  <c:v>1</c:v>
                </c:pt>
                <c:pt idx="24562">
                  <c:v>1</c:v>
                </c:pt>
                <c:pt idx="24563">
                  <c:v>1</c:v>
                </c:pt>
                <c:pt idx="24564">
                  <c:v>1</c:v>
                </c:pt>
                <c:pt idx="24565">
                  <c:v>1</c:v>
                </c:pt>
                <c:pt idx="24566">
                  <c:v>1</c:v>
                </c:pt>
                <c:pt idx="24567">
                  <c:v>1</c:v>
                </c:pt>
                <c:pt idx="24568">
                  <c:v>1</c:v>
                </c:pt>
                <c:pt idx="24569">
                  <c:v>1</c:v>
                </c:pt>
                <c:pt idx="24570">
                  <c:v>1</c:v>
                </c:pt>
                <c:pt idx="24571">
                  <c:v>1</c:v>
                </c:pt>
                <c:pt idx="24572">
                  <c:v>1</c:v>
                </c:pt>
                <c:pt idx="24573">
                  <c:v>1</c:v>
                </c:pt>
                <c:pt idx="24574">
                  <c:v>1</c:v>
                </c:pt>
                <c:pt idx="24575">
                  <c:v>1</c:v>
                </c:pt>
                <c:pt idx="24576">
                  <c:v>1</c:v>
                </c:pt>
                <c:pt idx="24577">
                  <c:v>0.8</c:v>
                </c:pt>
                <c:pt idx="24578">
                  <c:v>1</c:v>
                </c:pt>
                <c:pt idx="24579">
                  <c:v>1</c:v>
                </c:pt>
                <c:pt idx="24580">
                  <c:v>1</c:v>
                </c:pt>
                <c:pt idx="24581">
                  <c:v>1</c:v>
                </c:pt>
                <c:pt idx="24582">
                  <c:v>1</c:v>
                </c:pt>
                <c:pt idx="24583">
                  <c:v>1</c:v>
                </c:pt>
                <c:pt idx="24584">
                  <c:v>1</c:v>
                </c:pt>
                <c:pt idx="24585">
                  <c:v>1</c:v>
                </c:pt>
                <c:pt idx="24586">
                  <c:v>1</c:v>
                </c:pt>
                <c:pt idx="24587">
                  <c:v>1</c:v>
                </c:pt>
                <c:pt idx="24588">
                  <c:v>1</c:v>
                </c:pt>
                <c:pt idx="24589">
                  <c:v>1</c:v>
                </c:pt>
                <c:pt idx="24590">
                  <c:v>1</c:v>
                </c:pt>
                <c:pt idx="24591">
                  <c:v>1</c:v>
                </c:pt>
                <c:pt idx="24592">
                  <c:v>1</c:v>
                </c:pt>
                <c:pt idx="24593">
                  <c:v>1</c:v>
                </c:pt>
                <c:pt idx="24594">
                  <c:v>1</c:v>
                </c:pt>
                <c:pt idx="24595">
                  <c:v>1</c:v>
                </c:pt>
                <c:pt idx="24596">
                  <c:v>1</c:v>
                </c:pt>
                <c:pt idx="24597">
                  <c:v>1</c:v>
                </c:pt>
                <c:pt idx="24598">
                  <c:v>1</c:v>
                </c:pt>
                <c:pt idx="24599">
                  <c:v>1</c:v>
                </c:pt>
                <c:pt idx="24600">
                  <c:v>1</c:v>
                </c:pt>
                <c:pt idx="24601">
                  <c:v>1</c:v>
                </c:pt>
                <c:pt idx="24602">
                  <c:v>1</c:v>
                </c:pt>
                <c:pt idx="24603">
                  <c:v>1</c:v>
                </c:pt>
                <c:pt idx="24604">
                  <c:v>1</c:v>
                </c:pt>
                <c:pt idx="24605">
                  <c:v>1</c:v>
                </c:pt>
                <c:pt idx="24606">
                  <c:v>1</c:v>
                </c:pt>
                <c:pt idx="24607">
                  <c:v>1</c:v>
                </c:pt>
                <c:pt idx="24608">
                  <c:v>1</c:v>
                </c:pt>
                <c:pt idx="24609">
                  <c:v>1</c:v>
                </c:pt>
                <c:pt idx="24610">
                  <c:v>1</c:v>
                </c:pt>
                <c:pt idx="24611">
                  <c:v>1</c:v>
                </c:pt>
                <c:pt idx="24612">
                  <c:v>1</c:v>
                </c:pt>
                <c:pt idx="24613">
                  <c:v>1</c:v>
                </c:pt>
                <c:pt idx="24614">
                  <c:v>1</c:v>
                </c:pt>
                <c:pt idx="24615">
                  <c:v>1</c:v>
                </c:pt>
                <c:pt idx="24616">
                  <c:v>1</c:v>
                </c:pt>
                <c:pt idx="24617">
                  <c:v>1</c:v>
                </c:pt>
                <c:pt idx="24618">
                  <c:v>1</c:v>
                </c:pt>
                <c:pt idx="24619">
                  <c:v>1</c:v>
                </c:pt>
                <c:pt idx="24620">
                  <c:v>1</c:v>
                </c:pt>
                <c:pt idx="24621">
                  <c:v>1</c:v>
                </c:pt>
                <c:pt idx="24622">
                  <c:v>1</c:v>
                </c:pt>
                <c:pt idx="24623">
                  <c:v>1</c:v>
                </c:pt>
                <c:pt idx="24624">
                  <c:v>1</c:v>
                </c:pt>
                <c:pt idx="24625">
                  <c:v>1</c:v>
                </c:pt>
                <c:pt idx="24626">
                  <c:v>1</c:v>
                </c:pt>
                <c:pt idx="24627">
                  <c:v>1</c:v>
                </c:pt>
                <c:pt idx="24628">
                  <c:v>1</c:v>
                </c:pt>
                <c:pt idx="24629">
                  <c:v>1</c:v>
                </c:pt>
                <c:pt idx="24630">
                  <c:v>1</c:v>
                </c:pt>
                <c:pt idx="24631">
                  <c:v>1</c:v>
                </c:pt>
                <c:pt idx="24632">
                  <c:v>1</c:v>
                </c:pt>
                <c:pt idx="24633">
                  <c:v>1</c:v>
                </c:pt>
                <c:pt idx="24634">
                  <c:v>1</c:v>
                </c:pt>
                <c:pt idx="24635">
                  <c:v>1</c:v>
                </c:pt>
                <c:pt idx="24636">
                  <c:v>1</c:v>
                </c:pt>
                <c:pt idx="24637">
                  <c:v>1</c:v>
                </c:pt>
                <c:pt idx="24638">
                  <c:v>1</c:v>
                </c:pt>
                <c:pt idx="24639">
                  <c:v>1</c:v>
                </c:pt>
                <c:pt idx="24640">
                  <c:v>1</c:v>
                </c:pt>
                <c:pt idx="24641">
                  <c:v>1</c:v>
                </c:pt>
                <c:pt idx="24642">
                  <c:v>1</c:v>
                </c:pt>
                <c:pt idx="24643">
                  <c:v>1</c:v>
                </c:pt>
                <c:pt idx="24644">
                  <c:v>1</c:v>
                </c:pt>
                <c:pt idx="24645">
                  <c:v>1</c:v>
                </c:pt>
                <c:pt idx="24646">
                  <c:v>1</c:v>
                </c:pt>
                <c:pt idx="24647">
                  <c:v>1</c:v>
                </c:pt>
                <c:pt idx="24648">
                  <c:v>1</c:v>
                </c:pt>
                <c:pt idx="24649">
                  <c:v>1</c:v>
                </c:pt>
                <c:pt idx="24650">
                  <c:v>1</c:v>
                </c:pt>
                <c:pt idx="24651">
                  <c:v>1</c:v>
                </c:pt>
                <c:pt idx="24652">
                  <c:v>1</c:v>
                </c:pt>
                <c:pt idx="24653">
                  <c:v>1</c:v>
                </c:pt>
                <c:pt idx="24654">
                  <c:v>1</c:v>
                </c:pt>
                <c:pt idx="24655">
                  <c:v>1</c:v>
                </c:pt>
                <c:pt idx="24656">
                  <c:v>1</c:v>
                </c:pt>
                <c:pt idx="24657">
                  <c:v>1</c:v>
                </c:pt>
                <c:pt idx="24658">
                  <c:v>1</c:v>
                </c:pt>
                <c:pt idx="24659">
                  <c:v>1</c:v>
                </c:pt>
                <c:pt idx="24660">
                  <c:v>1</c:v>
                </c:pt>
                <c:pt idx="24661">
                  <c:v>1</c:v>
                </c:pt>
                <c:pt idx="24662">
                  <c:v>1</c:v>
                </c:pt>
                <c:pt idx="24663">
                  <c:v>1</c:v>
                </c:pt>
                <c:pt idx="24664">
                  <c:v>1</c:v>
                </c:pt>
                <c:pt idx="24665">
                  <c:v>1</c:v>
                </c:pt>
                <c:pt idx="24666">
                  <c:v>1</c:v>
                </c:pt>
                <c:pt idx="24667">
                  <c:v>1</c:v>
                </c:pt>
                <c:pt idx="24668">
                  <c:v>1</c:v>
                </c:pt>
                <c:pt idx="24669">
                  <c:v>1</c:v>
                </c:pt>
                <c:pt idx="24670">
                  <c:v>1</c:v>
                </c:pt>
                <c:pt idx="24671">
                  <c:v>1</c:v>
                </c:pt>
                <c:pt idx="24672">
                  <c:v>1</c:v>
                </c:pt>
                <c:pt idx="24673">
                  <c:v>1</c:v>
                </c:pt>
                <c:pt idx="24674">
                  <c:v>1</c:v>
                </c:pt>
                <c:pt idx="24675">
                  <c:v>1</c:v>
                </c:pt>
                <c:pt idx="24676">
                  <c:v>1</c:v>
                </c:pt>
                <c:pt idx="24677">
                  <c:v>1</c:v>
                </c:pt>
                <c:pt idx="24678">
                  <c:v>1</c:v>
                </c:pt>
                <c:pt idx="24679">
                  <c:v>1</c:v>
                </c:pt>
                <c:pt idx="24680">
                  <c:v>1</c:v>
                </c:pt>
                <c:pt idx="24681">
                  <c:v>1</c:v>
                </c:pt>
                <c:pt idx="24682">
                  <c:v>1</c:v>
                </c:pt>
                <c:pt idx="24683">
                  <c:v>1</c:v>
                </c:pt>
                <c:pt idx="24684">
                  <c:v>1</c:v>
                </c:pt>
                <c:pt idx="24685">
                  <c:v>1</c:v>
                </c:pt>
                <c:pt idx="24686">
                  <c:v>1</c:v>
                </c:pt>
                <c:pt idx="24687">
                  <c:v>1</c:v>
                </c:pt>
                <c:pt idx="24688">
                  <c:v>1</c:v>
                </c:pt>
                <c:pt idx="24689">
                  <c:v>1</c:v>
                </c:pt>
                <c:pt idx="24690">
                  <c:v>1</c:v>
                </c:pt>
                <c:pt idx="24691">
                  <c:v>1</c:v>
                </c:pt>
                <c:pt idx="24692">
                  <c:v>1</c:v>
                </c:pt>
                <c:pt idx="24693">
                  <c:v>1</c:v>
                </c:pt>
                <c:pt idx="24694">
                  <c:v>1</c:v>
                </c:pt>
                <c:pt idx="24695">
                  <c:v>1</c:v>
                </c:pt>
                <c:pt idx="24696">
                  <c:v>1</c:v>
                </c:pt>
                <c:pt idx="24697">
                  <c:v>1</c:v>
                </c:pt>
                <c:pt idx="24698">
                  <c:v>1</c:v>
                </c:pt>
                <c:pt idx="24699">
                  <c:v>1</c:v>
                </c:pt>
                <c:pt idx="24700">
                  <c:v>1</c:v>
                </c:pt>
                <c:pt idx="24701">
                  <c:v>1</c:v>
                </c:pt>
                <c:pt idx="24702">
                  <c:v>1</c:v>
                </c:pt>
                <c:pt idx="24703">
                  <c:v>1</c:v>
                </c:pt>
                <c:pt idx="24704">
                  <c:v>1</c:v>
                </c:pt>
                <c:pt idx="24705">
                  <c:v>1</c:v>
                </c:pt>
                <c:pt idx="24706">
                  <c:v>1</c:v>
                </c:pt>
                <c:pt idx="24707">
                  <c:v>1</c:v>
                </c:pt>
                <c:pt idx="24708">
                  <c:v>1</c:v>
                </c:pt>
                <c:pt idx="24709">
                  <c:v>1</c:v>
                </c:pt>
                <c:pt idx="24710">
                  <c:v>1</c:v>
                </c:pt>
                <c:pt idx="24711">
                  <c:v>1</c:v>
                </c:pt>
                <c:pt idx="24712">
                  <c:v>1</c:v>
                </c:pt>
                <c:pt idx="24713">
                  <c:v>1</c:v>
                </c:pt>
                <c:pt idx="24714">
                  <c:v>1</c:v>
                </c:pt>
                <c:pt idx="24715">
                  <c:v>1</c:v>
                </c:pt>
                <c:pt idx="24716">
                  <c:v>1</c:v>
                </c:pt>
                <c:pt idx="24717">
                  <c:v>1</c:v>
                </c:pt>
                <c:pt idx="24718">
                  <c:v>1</c:v>
                </c:pt>
                <c:pt idx="24719">
                  <c:v>1</c:v>
                </c:pt>
                <c:pt idx="24720">
                  <c:v>1</c:v>
                </c:pt>
                <c:pt idx="24721">
                  <c:v>1</c:v>
                </c:pt>
                <c:pt idx="24722">
                  <c:v>1</c:v>
                </c:pt>
                <c:pt idx="24723">
                  <c:v>1</c:v>
                </c:pt>
                <c:pt idx="24724">
                  <c:v>1</c:v>
                </c:pt>
                <c:pt idx="24725">
                  <c:v>1</c:v>
                </c:pt>
                <c:pt idx="24726">
                  <c:v>1</c:v>
                </c:pt>
                <c:pt idx="24727">
                  <c:v>1</c:v>
                </c:pt>
                <c:pt idx="24728">
                  <c:v>1</c:v>
                </c:pt>
                <c:pt idx="24729">
                  <c:v>1</c:v>
                </c:pt>
                <c:pt idx="24730">
                  <c:v>1</c:v>
                </c:pt>
                <c:pt idx="24731">
                  <c:v>1</c:v>
                </c:pt>
                <c:pt idx="24732">
                  <c:v>1</c:v>
                </c:pt>
                <c:pt idx="24733">
                  <c:v>1</c:v>
                </c:pt>
                <c:pt idx="24734">
                  <c:v>1</c:v>
                </c:pt>
                <c:pt idx="24735">
                  <c:v>1</c:v>
                </c:pt>
                <c:pt idx="24736">
                  <c:v>1</c:v>
                </c:pt>
                <c:pt idx="24737">
                  <c:v>1</c:v>
                </c:pt>
                <c:pt idx="24738">
                  <c:v>1</c:v>
                </c:pt>
                <c:pt idx="24739">
                  <c:v>1</c:v>
                </c:pt>
                <c:pt idx="24740">
                  <c:v>1</c:v>
                </c:pt>
                <c:pt idx="24741">
                  <c:v>1</c:v>
                </c:pt>
                <c:pt idx="24742">
                  <c:v>1</c:v>
                </c:pt>
                <c:pt idx="24743">
                  <c:v>1</c:v>
                </c:pt>
                <c:pt idx="24744">
                  <c:v>1</c:v>
                </c:pt>
                <c:pt idx="24745">
                  <c:v>1</c:v>
                </c:pt>
                <c:pt idx="24746">
                  <c:v>1</c:v>
                </c:pt>
                <c:pt idx="24747">
                  <c:v>1</c:v>
                </c:pt>
                <c:pt idx="24748">
                  <c:v>1</c:v>
                </c:pt>
                <c:pt idx="24749">
                  <c:v>1</c:v>
                </c:pt>
                <c:pt idx="24750">
                  <c:v>1</c:v>
                </c:pt>
                <c:pt idx="24751">
                  <c:v>1</c:v>
                </c:pt>
                <c:pt idx="24752">
                  <c:v>1</c:v>
                </c:pt>
                <c:pt idx="24753">
                  <c:v>1</c:v>
                </c:pt>
                <c:pt idx="24754">
                  <c:v>1</c:v>
                </c:pt>
                <c:pt idx="24755">
                  <c:v>1</c:v>
                </c:pt>
                <c:pt idx="24756">
                  <c:v>1</c:v>
                </c:pt>
                <c:pt idx="24757">
                  <c:v>1</c:v>
                </c:pt>
                <c:pt idx="24758">
                  <c:v>1</c:v>
                </c:pt>
                <c:pt idx="24759">
                  <c:v>1</c:v>
                </c:pt>
                <c:pt idx="24760">
                  <c:v>1</c:v>
                </c:pt>
                <c:pt idx="24761">
                  <c:v>1</c:v>
                </c:pt>
                <c:pt idx="24762">
                  <c:v>1</c:v>
                </c:pt>
                <c:pt idx="24763">
                  <c:v>1</c:v>
                </c:pt>
                <c:pt idx="24764">
                  <c:v>1</c:v>
                </c:pt>
                <c:pt idx="24765">
                  <c:v>1</c:v>
                </c:pt>
                <c:pt idx="24766">
                  <c:v>1</c:v>
                </c:pt>
                <c:pt idx="24767">
                  <c:v>1</c:v>
                </c:pt>
                <c:pt idx="24768">
                  <c:v>1</c:v>
                </c:pt>
                <c:pt idx="24769">
                  <c:v>1</c:v>
                </c:pt>
                <c:pt idx="24770">
                  <c:v>1</c:v>
                </c:pt>
                <c:pt idx="24771">
                  <c:v>1</c:v>
                </c:pt>
                <c:pt idx="24772">
                  <c:v>0.8</c:v>
                </c:pt>
                <c:pt idx="24773">
                  <c:v>1</c:v>
                </c:pt>
                <c:pt idx="24774">
                  <c:v>1</c:v>
                </c:pt>
                <c:pt idx="24775">
                  <c:v>1</c:v>
                </c:pt>
                <c:pt idx="24776">
                  <c:v>1</c:v>
                </c:pt>
                <c:pt idx="24777">
                  <c:v>1</c:v>
                </c:pt>
                <c:pt idx="24778">
                  <c:v>1</c:v>
                </c:pt>
                <c:pt idx="24779">
                  <c:v>1</c:v>
                </c:pt>
                <c:pt idx="24780">
                  <c:v>1</c:v>
                </c:pt>
                <c:pt idx="24781">
                  <c:v>1</c:v>
                </c:pt>
                <c:pt idx="24782">
                  <c:v>1</c:v>
                </c:pt>
                <c:pt idx="24783">
                  <c:v>1</c:v>
                </c:pt>
                <c:pt idx="24784">
                  <c:v>0.6</c:v>
                </c:pt>
                <c:pt idx="24785">
                  <c:v>1</c:v>
                </c:pt>
                <c:pt idx="24786">
                  <c:v>1</c:v>
                </c:pt>
                <c:pt idx="24787">
                  <c:v>1</c:v>
                </c:pt>
                <c:pt idx="24788">
                  <c:v>1</c:v>
                </c:pt>
                <c:pt idx="24789">
                  <c:v>1</c:v>
                </c:pt>
                <c:pt idx="24790">
                  <c:v>1</c:v>
                </c:pt>
                <c:pt idx="24791">
                  <c:v>1</c:v>
                </c:pt>
                <c:pt idx="24792">
                  <c:v>1</c:v>
                </c:pt>
                <c:pt idx="24793">
                  <c:v>1</c:v>
                </c:pt>
                <c:pt idx="24794">
                  <c:v>1</c:v>
                </c:pt>
                <c:pt idx="24795">
                  <c:v>1</c:v>
                </c:pt>
                <c:pt idx="24796">
                  <c:v>1</c:v>
                </c:pt>
                <c:pt idx="24797">
                  <c:v>1</c:v>
                </c:pt>
                <c:pt idx="24798">
                  <c:v>1</c:v>
                </c:pt>
                <c:pt idx="24799">
                  <c:v>1</c:v>
                </c:pt>
                <c:pt idx="24800">
                  <c:v>1</c:v>
                </c:pt>
                <c:pt idx="24801">
                  <c:v>1</c:v>
                </c:pt>
                <c:pt idx="24802">
                  <c:v>1</c:v>
                </c:pt>
                <c:pt idx="24803">
                  <c:v>1</c:v>
                </c:pt>
                <c:pt idx="24804">
                  <c:v>1</c:v>
                </c:pt>
                <c:pt idx="24805">
                  <c:v>1</c:v>
                </c:pt>
                <c:pt idx="24806">
                  <c:v>1</c:v>
                </c:pt>
                <c:pt idx="24807">
                  <c:v>1</c:v>
                </c:pt>
                <c:pt idx="24808">
                  <c:v>1</c:v>
                </c:pt>
                <c:pt idx="24809">
                  <c:v>1</c:v>
                </c:pt>
                <c:pt idx="24810">
                  <c:v>1</c:v>
                </c:pt>
                <c:pt idx="24811">
                  <c:v>1</c:v>
                </c:pt>
                <c:pt idx="24812">
                  <c:v>1</c:v>
                </c:pt>
                <c:pt idx="24813">
                  <c:v>1</c:v>
                </c:pt>
                <c:pt idx="24814">
                  <c:v>1</c:v>
                </c:pt>
                <c:pt idx="24815">
                  <c:v>1</c:v>
                </c:pt>
                <c:pt idx="24816">
                  <c:v>1</c:v>
                </c:pt>
                <c:pt idx="24817">
                  <c:v>1</c:v>
                </c:pt>
                <c:pt idx="24818">
                  <c:v>1</c:v>
                </c:pt>
                <c:pt idx="24819">
                  <c:v>1</c:v>
                </c:pt>
                <c:pt idx="24820">
                  <c:v>1</c:v>
                </c:pt>
                <c:pt idx="24821">
                  <c:v>1</c:v>
                </c:pt>
                <c:pt idx="24822">
                  <c:v>1</c:v>
                </c:pt>
                <c:pt idx="24823">
                  <c:v>1</c:v>
                </c:pt>
                <c:pt idx="24824">
                  <c:v>1</c:v>
                </c:pt>
                <c:pt idx="24825">
                  <c:v>1</c:v>
                </c:pt>
                <c:pt idx="24826">
                  <c:v>1</c:v>
                </c:pt>
                <c:pt idx="24827">
                  <c:v>0.8</c:v>
                </c:pt>
                <c:pt idx="24828">
                  <c:v>1</c:v>
                </c:pt>
                <c:pt idx="24829">
                  <c:v>1</c:v>
                </c:pt>
                <c:pt idx="24830">
                  <c:v>1</c:v>
                </c:pt>
                <c:pt idx="24831">
                  <c:v>1</c:v>
                </c:pt>
                <c:pt idx="24832">
                  <c:v>1</c:v>
                </c:pt>
                <c:pt idx="24833">
                  <c:v>1</c:v>
                </c:pt>
                <c:pt idx="24834">
                  <c:v>1</c:v>
                </c:pt>
                <c:pt idx="24835">
                  <c:v>1</c:v>
                </c:pt>
                <c:pt idx="24836">
                  <c:v>1</c:v>
                </c:pt>
                <c:pt idx="24837">
                  <c:v>1</c:v>
                </c:pt>
                <c:pt idx="24838">
                  <c:v>1</c:v>
                </c:pt>
                <c:pt idx="24839">
                  <c:v>1</c:v>
                </c:pt>
                <c:pt idx="24840">
                  <c:v>1</c:v>
                </c:pt>
                <c:pt idx="24841">
                  <c:v>1</c:v>
                </c:pt>
                <c:pt idx="24842">
                  <c:v>1</c:v>
                </c:pt>
                <c:pt idx="24843">
                  <c:v>1</c:v>
                </c:pt>
                <c:pt idx="24844">
                  <c:v>1</c:v>
                </c:pt>
                <c:pt idx="24845">
                  <c:v>1</c:v>
                </c:pt>
                <c:pt idx="24846">
                  <c:v>1</c:v>
                </c:pt>
                <c:pt idx="24847">
                  <c:v>1</c:v>
                </c:pt>
                <c:pt idx="24848">
                  <c:v>1</c:v>
                </c:pt>
                <c:pt idx="24849">
                  <c:v>1</c:v>
                </c:pt>
                <c:pt idx="24850">
                  <c:v>1</c:v>
                </c:pt>
                <c:pt idx="24851">
                  <c:v>1</c:v>
                </c:pt>
                <c:pt idx="24852">
                  <c:v>1</c:v>
                </c:pt>
                <c:pt idx="24853">
                  <c:v>1</c:v>
                </c:pt>
                <c:pt idx="24854">
                  <c:v>1</c:v>
                </c:pt>
                <c:pt idx="24855">
                  <c:v>1</c:v>
                </c:pt>
                <c:pt idx="24856">
                  <c:v>1</c:v>
                </c:pt>
                <c:pt idx="24857">
                  <c:v>1</c:v>
                </c:pt>
                <c:pt idx="24858">
                  <c:v>1</c:v>
                </c:pt>
                <c:pt idx="24859">
                  <c:v>1</c:v>
                </c:pt>
                <c:pt idx="24860">
                  <c:v>1</c:v>
                </c:pt>
                <c:pt idx="24861">
                  <c:v>1</c:v>
                </c:pt>
                <c:pt idx="24862">
                  <c:v>1</c:v>
                </c:pt>
                <c:pt idx="24863">
                  <c:v>1</c:v>
                </c:pt>
                <c:pt idx="24864">
                  <c:v>1</c:v>
                </c:pt>
                <c:pt idx="24865">
                  <c:v>1</c:v>
                </c:pt>
                <c:pt idx="24866">
                  <c:v>1</c:v>
                </c:pt>
                <c:pt idx="24867">
                  <c:v>1</c:v>
                </c:pt>
                <c:pt idx="24868">
                  <c:v>1</c:v>
                </c:pt>
                <c:pt idx="24869">
                  <c:v>1</c:v>
                </c:pt>
                <c:pt idx="24870">
                  <c:v>1</c:v>
                </c:pt>
                <c:pt idx="24871">
                  <c:v>1</c:v>
                </c:pt>
                <c:pt idx="24872">
                  <c:v>1</c:v>
                </c:pt>
                <c:pt idx="24873">
                  <c:v>1</c:v>
                </c:pt>
                <c:pt idx="24874">
                  <c:v>1</c:v>
                </c:pt>
                <c:pt idx="24875">
                  <c:v>1</c:v>
                </c:pt>
                <c:pt idx="24876">
                  <c:v>1</c:v>
                </c:pt>
                <c:pt idx="24877">
                  <c:v>1</c:v>
                </c:pt>
                <c:pt idx="24878">
                  <c:v>1</c:v>
                </c:pt>
                <c:pt idx="24879">
                  <c:v>0.4</c:v>
                </c:pt>
                <c:pt idx="24880">
                  <c:v>1</c:v>
                </c:pt>
                <c:pt idx="24881">
                  <c:v>1</c:v>
                </c:pt>
                <c:pt idx="24882">
                  <c:v>1</c:v>
                </c:pt>
                <c:pt idx="24883">
                  <c:v>1</c:v>
                </c:pt>
                <c:pt idx="24884">
                  <c:v>1</c:v>
                </c:pt>
                <c:pt idx="24885">
                  <c:v>1</c:v>
                </c:pt>
                <c:pt idx="24886">
                  <c:v>1</c:v>
                </c:pt>
                <c:pt idx="24887">
                  <c:v>1</c:v>
                </c:pt>
                <c:pt idx="24888">
                  <c:v>1</c:v>
                </c:pt>
                <c:pt idx="24889">
                  <c:v>1</c:v>
                </c:pt>
                <c:pt idx="24890">
                  <c:v>1</c:v>
                </c:pt>
                <c:pt idx="24891">
                  <c:v>1</c:v>
                </c:pt>
                <c:pt idx="24892">
                  <c:v>1</c:v>
                </c:pt>
                <c:pt idx="24893">
                  <c:v>1</c:v>
                </c:pt>
                <c:pt idx="24894">
                  <c:v>1</c:v>
                </c:pt>
                <c:pt idx="24895">
                  <c:v>1</c:v>
                </c:pt>
                <c:pt idx="24896">
                  <c:v>1</c:v>
                </c:pt>
                <c:pt idx="24897">
                  <c:v>1</c:v>
                </c:pt>
                <c:pt idx="24898">
                  <c:v>1</c:v>
                </c:pt>
                <c:pt idx="24899">
                  <c:v>1</c:v>
                </c:pt>
                <c:pt idx="24900">
                  <c:v>1</c:v>
                </c:pt>
                <c:pt idx="24901">
                  <c:v>1</c:v>
                </c:pt>
                <c:pt idx="24902">
                  <c:v>1</c:v>
                </c:pt>
                <c:pt idx="24903">
                  <c:v>1</c:v>
                </c:pt>
                <c:pt idx="24904">
                  <c:v>1</c:v>
                </c:pt>
                <c:pt idx="24905">
                  <c:v>1</c:v>
                </c:pt>
                <c:pt idx="24906">
                  <c:v>1</c:v>
                </c:pt>
                <c:pt idx="24907">
                  <c:v>1</c:v>
                </c:pt>
                <c:pt idx="24908">
                  <c:v>1</c:v>
                </c:pt>
                <c:pt idx="24909">
                  <c:v>1</c:v>
                </c:pt>
                <c:pt idx="24910">
                  <c:v>1</c:v>
                </c:pt>
                <c:pt idx="24911">
                  <c:v>1</c:v>
                </c:pt>
                <c:pt idx="24912">
                  <c:v>1</c:v>
                </c:pt>
                <c:pt idx="24913">
                  <c:v>1</c:v>
                </c:pt>
                <c:pt idx="24914">
                  <c:v>1</c:v>
                </c:pt>
                <c:pt idx="24915">
                  <c:v>0.8</c:v>
                </c:pt>
                <c:pt idx="24916">
                  <c:v>1</c:v>
                </c:pt>
                <c:pt idx="24917">
                  <c:v>1</c:v>
                </c:pt>
                <c:pt idx="24918">
                  <c:v>1</c:v>
                </c:pt>
                <c:pt idx="24919">
                  <c:v>1</c:v>
                </c:pt>
                <c:pt idx="24920">
                  <c:v>1</c:v>
                </c:pt>
                <c:pt idx="24921">
                  <c:v>1</c:v>
                </c:pt>
                <c:pt idx="24922">
                  <c:v>1</c:v>
                </c:pt>
                <c:pt idx="24923">
                  <c:v>1</c:v>
                </c:pt>
                <c:pt idx="24924">
                  <c:v>1</c:v>
                </c:pt>
                <c:pt idx="24925">
                  <c:v>1</c:v>
                </c:pt>
                <c:pt idx="24926">
                  <c:v>1</c:v>
                </c:pt>
                <c:pt idx="24927">
                  <c:v>1</c:v>
                </c:pt>
                <c:pt idx="24928">
                  <c:v>1</c:v>
                </c:pt>
                <c:pt idx="24929">
                  <c:v>1</c:v>
                </c:pt>
                <c:pt idx="24930">
                  <c:v>1</c:v>
                </c:pt>
                <c:pt idx="24931">
                  <c:v>1</c:v>
                </c:pt>
                <c:pt idx="24932">
                  <c:v>1</c:v>
                </c:pt>
                <c:pt idx="24933">
                  <c:v>1</c:v>
                </c:pt>
                <c:pt idx="24934">
                  <c:v>1</c:v>
                </c:pt>
                <c:pt idx="24935">
                  <c:v>1</c:v>
                </c:pt>
                <c:pt idx="24936">
                  <c:v>1</c:v>
                </c:pt>
                <c:pt idx="24937">
                  <c:v>1</c:v>
                </c:pt>
                <c:pt idx="24938">
                  <c:v>1</c:v>
                </c:pt>
                <c:pt idx="24939">
                  <c:v>1</c:v>
                </c:pt>
                <c:pt idx="24940">
                  <c:v>1</c:v>
                </c:pt>
                <c:pt idx="24941">
                  <c:v>1</c:v>
                </c:pt>
                <c:pt idx="24942">
                  <c:v>1</c:v>
                </c:pt>
                <c:pt idx="24943">
                  <c:v>1</c:v>
                </c:pt>
                <c:pt idx="24944">
                  <c:v>1</c:v>
                </c:pt>
                <c:pt idx="24945">
                  <c:v>1</c:v>
                </c:pt>
                <c:pt idx="24946">
                  <c:v>1</c:v>
                </c:pt>
                <c:pt idx="24947">
                  <c:v>1</c:v>
                </c:pt>
                <c:pt idx="24948">
                  <c:v>1</c:v>
                </c:pt>
                <c:pt idx="24949">
                  <c:v>1</c:v>
                </c:pt>
                <c:pt idx="24950">
                  <c:v>1</c:v>
                </c:pt>
                <c:pt idx="24951">
                  <c:v>1</c:v>
                </c:pt>
                <c:pt idx="24952">
                  <c:v>1</c:v>
                </c:pt>
                <c:pt idx="24953">
                  <c:v>1</c:v>
                </c:pt>
                <c:pt idx="24954">
                  <c:v>1</c:v>
                </c:pt>
                <c:pt idx="24955">
                  <c:v>1</c:v>
                </c:pt>
                <c:pt idx="24956">
                  <c:v>1</c:v>
                </c:pt>
                <c:pt idx="24957">
                  <c:v>1</c:v>
                </c:pt>
                <c:pt idx="24958">
                  <c:v>1</c:v>
                </c:pt>
                <c:pt idx="24959">
                  <c:v>1</c:v>
                </c:pt>
                <c:pt idx="24960">
                  <c:v>1</c:v>
                </c:pt>
                <c:pt idx="24961">
                  <c:v>1</c:v>
                </c:pt>
                <c:pt idx="24962">
                  <c:v>1</c:v>
                </c:pt>
                <c:pt idx="24963">
                  <c:v>1</c:v>
                </c:pt>
                <c:pt idx="24964">
                  <c:v>1</c:v>
                </c:pt>
                <c:pt idx="24965">
                  <c:v>1</c:v>
                </c:pt>
                <c:pt idx="24966">
                  <c:v>1</c:v>
                </c:pt>
                <c:pt idx="24967">
                  <c:v>1</c:v>
                </c:pt>
                <c:pt idx="24968">
                  <c:v>1</c:v>
                </c:pt>
                <c:pt idx="24969">
                  <c:v>1</c:v>
                </c:pt>
                <c:pt idx="24970">
                  <c:v>1</c:v>
                </c:pt>
                <c:pt idx="24971">
                  <c:v>1</c:v>
                </c:pt>
                <c:pt idx="24972">
                  <c:v>1</c:v>
                </c:pt>
                <c:pt idx="24973">
                  <c:v>1</c:v>
                </c:pt>
                <c:pt idx="24974">
                  <c:v>1</c:v>
                </c:pt>
                <c:pt idx="24975">
                  <c:v>1</c:v>
                </c:pt>
                <c:pt idx="24976">
                  <c:v>1</c:v>
                </c:pt>
                <c:pt idx="24977">
                  <c:v>1</c:v>
                </c:pt>
                <c:pt idx="24978">
                  <c:v>1</c:v>
                </c:pt>
                <c:pt idx="24979">
                  <c:v>1</c:v>
                </c:pt>
                <c:pt idx="24980">
                  <c:v>1</c:v>
                </c:pt>
                <c:pt idx="24981">
                  <c:v>1</c:v>
                </c:pt>
                <c:pt idx="24982">
                  <c:v>1</c:v>
                </c:pt>
                <c:pt idx="24983">
                  <c:v>1</c:v>
                </c:pt>
                <c:pt idx="24984">
                  <c:v>1</c:v>
                </c:pt>
                <c:pt idx="24985">
                  <c:v>1</c:v>
                </c:pt>
                <c:pt idx="24986">
                  <c:v>1</c:v>
                </c:pt>
                <c:pt idx="24987">
                  <c:v>1</c:v>
                </c:pt>
                <c:pt idx="24988">
                  <c:v>1</c:v>
                </c:pt>
                <c:pt idx="24989">
                  <c:v>1</c:v>
                </c:pt>
                <c:pt idx="24990">
                  <c:v>1</c:v>
                </c:pt>
                <c:pt idx="24991">
                  <c:v>1</c:v>
                </c:pt>
                <c:pt idx="24992">
                  <c:v>1</c:v>
                </c:pt>
                <c:pt idx="24993">
                  <c:v>1</c:v>
                </c:pt>
                <c:pt idx="24994">
                  <c:v>1</c:v>
                </c:pt>
                <c:pt idx="24995">
                  <c:v>1</c:v>
                </c:pt>
                <c:pt idx="24996">
                  <c:v>1</c:v>
                </c:pt>
                <c:pt idx="24997">
                  <c:v>1</c:v>
                </c:pt>
                <c:pt idx="24998">
                  <c:v>1</c:v>
                </c:pt>
                <c:pt idx="24999">
                  <c:v>1</c:v>
                </c:pt>
                <c:pt idx="25000">
                  <c:v>1</c:v>
                </c:pt>
                <c:pt idx="25001">
                  <c:v>1</c:v>
                </c:pt>
                <c:pt idx="25002">
                  <c:v>1</c:v>
                </c:pt>
                <c:pt idx="25003">
                  <c:v>1</c:v>
                </c:pt>
                <c:pt idx="25004">
                  <c:v>1</c:v>
                </c:pt>
                <c:pt idx="25005">
                  <c:v>1</c:v>
                </c:pt>
                <c:pt idx="25006">
                  <c:v>1</c:v>
                </c:pt>
                <c:pt idx="25007">
                  <c:v>1</c:v>
                </c:pt>
                <c:pt idx="25008">
                  <c:v>1</c:v>
                </c:pt>
                <c:pt idx="25009">
                  <c:v>1</c:v>
                </c:pt>
                <c:pt idx="25010">
                  <c:v>1</c:v>
                </c:pt>
                <c:pt idx="25011">
                  <c:v>1</c:v>
                </c:pt>
                <c:pt idx="25012">
                  <c:v>1</c:v>
                </c:pt>
                <c:pt idx="25013">
                  <c:v>1</c:v>
                </c:pt>
                <c:pt idx="25014">
                  <c:v>1</c:v>
                </c:pt>
                <c:pt idx="25015">
                  <c:v>1</c:v>
                </c:pt>
                <c:pt idx="25016">
                  <c:v>1</c:v>
                </c:pt>
                <c:pt idx="25017">
                  <c:v>0.6</c:v>
                </c:pt>
                <c:pt idx="25018">
                  <c:v>1</c:v>
                </c:pt>
                <c:pt idx="25019">
                  <c:v>1</c:v>
                </c:pt>
                <c:pt idx="25020">
                  <c:v>1</c:v>
                </c:pt>
                <c:pt idx="25021">
                  <c:v>1</c:v>
                </c:pt>
                <c:pt idx="25022">
                  <c:v>1</c:v>
                </c:pt>
                <c:pt idx="25023">
                  <c:v>1</c:v>
                </c:pt>
                <c:pt idx="25024">
                  <c:v>1</c:v>
                </c:pt>
                <c:pt idx="25025">
                  <c:v>1</c:v>
                </c:pt>
                <c:pt idx="25026">
                  <c:v>1</c:v>
                </c:pt>
                <c:pt idx="25027">
                  <c:v>1</c:v>
                </c:pt>
                <c:pt idx="25028">
                  <c:v>1</c:v>
                </c:pt>
                <c:pt idx="25029">
                  <c:v>1</c:v>
                </c:pt>
                <c:pt idx="25030">
                  <c:v>1</c:v>
                </c:pt>
                <c:pt idx="25031">
                  <c:v>1</c:v>
                </c:pt>
                <c:pt idx="25032">
                  <c:v>1</c:v>
                </c:pt>
                <c:pt idx="25033">
                  <c:v>1</c:v>
                </c:pt>
                <c:pt idx="25034">
                  <c:v>1</c:v>
                </c:pt>
                <c:pt idx="25035">
                  <c:v>1</c:v>
                </c:pt>
                <c:pt idx="25036">
                  <c:v>1</c:v>
                </c:pt>
                <c:pt idx="25037">
                  <c:v>1</c:v>
                </c:pt>
                <c:pt idx="25038">
                  <c:v>1</c:v>
                </c:pt>
                <c:pt idx="25039">
                  <c:v>1</c:v>
                </c:pt>
                <c:pt idx="25040">
                  <c:v>1</c:v>
                </c:pt>
                <c:pt idx="25041">
                  <c:v>1</c:v>
                </c:pt>
                <c:pt idx="25042">
                  <c:v>1</c:v>
                </c:pt>
                <c:pt idx="25043">
                  <c:v>1</c:v>
                </c:pt>
                <c:pt idx="25044">
                  <c:v>1</c:v>
                </c:pt>
                <c:pt idx="25045">
                  <c:v>1</c:v>
                </c:pt>
                <c:pt idx="25046">
                  <c:v>1</c:v>
                </c:pt>
                <c:pt idx="25047">
                  <c:v>1</c:v>
                </c:pt>
                <c:pt idx="25048">
                  <c:v>1</c:v>
                </c:pt>
                <c:pt idx="25049">
                  <c:v>1</c:v>
                </c:pt>
                <c:pt idx="25050">
                  <c:v>1</c:v>
                </c:pt>
                <c:pt idx="25051">
                  <c:v>1</c:v>
                </c:pt>
                <c:pt idx="25052">
                  <c:v>1</c:v>
                </c:pt>
                <c:pt idx="25053">
                  <c:v>1</c:v>
                </c:pt>
                <c:pt idx="25054">
                  <c:v>1</c:v>
                </c:pt>
                <c:pt idx="25055">
                  <c:v>1</c:v>
                </c:pt>
                <c:pt idx="25056">
                  <c:v>1</c:v>
                </c:pt>
                <c:pt idx="25057">
                  <c:v>1</c:v>
                </c:pt>
                <c:pt idx="25058">
                  <c:v>1</c:v>
                </c:pt>
                <c:pt idx="25059">
                  <c:v>1</c:v>
                </c:pt>
                <c:pt idx="25060">
                  <c:v>1</c:v>
                </c:pt>
                <c:pt idx="25061">
                  <c:v>1</c:v>
                </c:pt>
                <c:pt idx="25062">
                  <c:v>1</c:v>
                </c:pt>
                <c:pt idx="25063">
                  <c:v>1</c:v>
                </c:pt>
                <c:pt idx="25064">
                  <c:v>1</c:v>
                </c:pt>
                <c:pt idx="25065">
                  <c:v>1</c:v>
                </c:pt>
                <c:pt idx="25066">
                  <c:v>1</c:v>
                </c:pt>
                <c:pt idx="25067">
                  <c:v>1</c:v>
                </c:pt>
                <c:pt idx="25068">
                  <c:v>1</c:v>
                </c:pt>
                <c:pt idx="25069">
                  <c:v>1</c:v>
                </c:pt>
                <c:pt idx="25070">
                  <c:v>1</c:v>
                </c:pt>
                <c:pt idx="25071">
                  <c:v>1</c:v>
                </c:pt>
                <c:pt idx="25072">
                  <c:v>1</c:v>
                </c:pt>
                <c:pt idx="25073">
                  <c:v>1</c:v>
                </c:pt>
                <c:pt idx="25074">
                  <c:v>1</c:v>
                </c:pt>
                <c:pt idx="25075">
                  <c:v>1</c:v>
                </c:pt>
                <c:pt idx="25076">
                  <c:v>0.6</c:v>
                </c:pt>
                <c:pt idx="25077">
                  <c:v>1</c:v>
                </c:pt>
                <c:pt idx="25078">
                  <c:v>1</c:v>
                </c:pt>
                <c:pt idx="25079">
                  <c:v>1</c:v>
                </c:pt>
                <c:pt idx="25080">
                  <c:v>1</c:v>
                </c:pt>
                <c:pt idx="25081">
                  <c:v>1</c:v>
                </c:pt>
                <c:pt idx="25082">
                  <c:v>1</c:v>
                </c:pt>
                <c:pt idx="25083">
                  <c:v>1</c:v>
                </c:pt>
                <c:pt idx="25084">
                  <c:v>1</c:v>
                </c:pt>
                <c:pt idx="25085">
                  <c:v>1</c:v>
                </c:pt>
                <c:pt idx="25086">
                  <c:v>1</c:v>
                </c:pt>
                <c:pt idx="25087">
                  <c:v>1</c:v>
                </c:pt>
                <c:pt idx="25088">
                  <c:v>1</c:v>
                </c:pt>
                <c:pt idx="25089">
                  <c:v>1</c:v>
                </c:pt>
                <c:pt idx="25090">
                  <c:v>1</c:v>
                </c:pt>
                <c:pt idx="25091">
                  <c:v>1</c:v>
                </c:pt>
                <c:pt idx="25092">
                  <c:v>1</c:v>
                </c:pt>
                <c:pt idx="25093">
                  <c:v>1</c:v>
                </c:pt>
                <c:pt idx="25094">
                  <c:v>1</c:v>
                </c:pt>
                <c:pt idx="25095">
                  <c:v>1</c:v>
                </c:pt>
                <c:pt idx="25096">
                  <c:v>1</c:v>
                </c:pt>
                <c:pt idx="25097">
                  <c:v>1</c:v>
                </c:pt>
                <c:pt idx="25098">
                  <c:v>1</c:v>
                </c:pt>
                <c:pt idx="25099">
                  <c:v>1</c:v>
                </c:pt>
                <c:pt idx="25100">
                  <c:v>1</c:v>
                </c:pt>
                <c:pt idx="25101">
                  <c:v>1</c:v>
                </c:pt>
                <c:pt idx="25102">
                  <c:v>1</c:v>
                </c:pt>
                <c:pt idx="25103">
                  <c:v>1</c:v>
                </c:pt>
                <c:pt idx="25104">
                  <c:v>1</c:v>
                </c:pt>
                <c:pt idx="25105">
                  <c:v>1</c:v>
                </c:pt>
                <c:pt idx="25106">
                  <c:v>1</c:v>
                </c:pt>
                <c:pt idx="25107">
                  <c:v>1</c:v>
                </c:pt>
                <c:pt idx="25108">
                  <c:v>1</c:v>
                </c:pt>
                <c:pt idx="25109">
                  <c:v>1</c:v>
                </c:pt>
                <c:pt idx="25110">
                  <c:v>1</c:v>
                </c:pt>
                <c:pt idx="25111">
                  <c:v>1</c:v>
                </c:pt>
                <c:pt idx="25112">
                  <c:v>1</c:v>
                </c:pt>
                <c:pt idx="25113">
                  <c:v>1</c:v>
                </c:pt>
                <c:pt idx="25114">
                  <c:v>1</c:v>
                </c:pt>
                <c:pt idx="25115">
                  <c:v>1</c:v>
                </c:pt>
                <c:pt idx="25116">
                  <c:v>1</c:v>
                </c:pt>
                <c:pt idx="25117">
                  <c:v>1</c:v>
                </c:pt>
                <c:pt idx="25118">
                  <c:v>1</c:v>
                </c:pt>
                <c:pt idx="25119">
                  <c:v>1</c:v>
                </c:pt>
                <c:pt idx="25120">
                  <c:v>1</c:v>
                </c:pt>
                <c:pt idx="25121">
                  <c:v>1</c:v>
                </c:pt>
                <c:pt idx="25122">
                  <c:v>1</c:v>
                </c:pt>
                <c:pt idx="25123">
                  <c:v>1</c:v>
                </c:pt>
                <c:pt idx="25124">
                  <c:v>1</c:v>
                </c:pt>
                <c:pt idx="25125">
                  <c:v>1</c:v>
                </c:pt>
                <c:pt idx="25126">
                  <c:v>1</c:v>
                </c:pt>
                <c:pt idx="25127">
                  <c:v>1</c:v>
                </c:pt>
                <c:pt idx="25128">
                  <c:v>1</c:v>
                </c:pt>
                <c:pt idx="25129">
                  <c:v>1</c:v>
                </c:pt>
                <c:pt idx="25130">
                  <c:v>1</c:v>
                </c:pt>
                <c:pt idx="25131">
                  <c:v>1</c:v>
                </c:pt>
                <c:pt idx="25132">
                  <c:v>1</c:v>
                </c:pt>
                <c:pt idx="25133">
                  <c:v>1</c:v>
                </c:pt>
                <c:pt idx="25134">
                  <c:v>1</c:v>
                </c:pt>
                <c:pt idx="25135">
                  <c:v>1</c:v>
                </c:pt>
                <c:pt idx="25136">
                  <c:v>1</c:v>
                </c:pt>
                <c:pt idx="25137">
                  <c:v>1</c:v>
                </c:pt>
                <c:pt idx="25138">
                  <c:v>1</c:v>
                </c:pt>
                <c:pt idx="25139">
                  <c:v>1</c:v>
                </c:pt>
                <c:pt idx="25140">
                  <c:v>1</c:v>
                </c:pt>
                <c:pt idx="25141">
                  <c:v>1</c:v>
                </c:pt>
                <c:pt idx="25142">
                  <c:v>1</c:v>
                </c:pt>
                <c:pt idx="25143">
                  <c:v>1</c:v>
                </c:pt>
                <c:pt idx="25144">
                  <c:v>1</c:v>
                </c:pt>
                <c:pt idx="25145">
                  <c:v>1</c:v>
                </c:pt>
                <c:pt idx="25146">
                  <c:v>1</c:v>
                </c:pt>
                <c:pt idx="25147">
                  <c:v>1</c:v>
                </c:pt>
                <c:pt idx="25148">
                  <c:v>1</c:v>
                </c:pt>
                <c:pt idx="25149">
                  <c:v>1</c:v>
                </c:pt>
                <c:pt idx="25150">
                  <c:v>1</c:v>
                </c:pt>
                <c:pt idx="25151">
                  <c:v>1</c:v>
                </c:pt>
                <c:pt idx="25152">
                  <c:v>1</c:v>
                </c:pt>
                <c:pt idx="25153">
                  <c:v>1</c:v>
                </c:pt>
                <c:pt idx="25154">
                  <c:v>1</c:v>
                </c:pt>
                <c:pt idx="25155">
                  <c:v>1</c:v>
                </c:pt>
                <c:pt idx="25156">
                  <c:v>1</c:v>
                </c:pt>
                <c:pt idx="25157">
                  <c:v>1</c:v>
                </c:pt>
                <c:pt idx="25158">
                  <c:v>1</c:v>
                </c:pt>
                <c:pt idx="25159">
                  <c:v>1</c:v>
                </c:pt>
                <c:pt idx="25160">
                  <c:v>1</c:v>
                </c:pt>
                <c:pt idx="25161">
                  <c:v>1</c:v>
                </c:pt>
                <c:pt idx="25162">
                  <c:v>1</c:v>
                </c:pt>
                <c:pt idx="25163">
                  <c:v>1</c:v>
                </c:pt>
                <c:pt idx="25164">
                  <c:v>1</c:v>
                </c:pt>
                <c:pt idx="25165">
                  <c:v>1</c:v>
                </c:pt>
                <c:pt idx="25166">
                  <c:v>1</c:v>
                </c:pt>
                <c:pt idx="25167">
                  <c:v>1</c:v>
                </c:pt>
                <c:pt idx="25168">
                  <c:v>1</c:v>
                </c:pt>
                <c:pt idx="25169">
                  <c:v>1</c:v>
                </c:pt>
                <c:pt idx="25170">
                  <c:v>1</c:v>
                </c:pt>
                <c:pt idx="25171">
                  <c:v>1</c:v>
                </c:pt>
                <c:pt idx="25172">
                  <c:v>1</c:v>
                </c:pt>
                <c:pt idx="25173">
                  <c:v>1</c:v>
                </c:pt>
                <c:pt idx="25174">
                  <c:v>1</c:v>
                </c:pt>
                <c:pt idx="25175">
                  <c:v>1</c:v>
                </c:pt>
                <c:pt idx="25176">
                  <c:v>1</c:v>
                </c:pt>
                <c:pt idx="25177">
                  <c:v>1</c:v>
                </c:pt>
                <c:pt idx="25178">
                  <c:v>1</c:v>
                </c:pt>
                <c:pt idx="25179">
                  <c:v>1</c:v>
                </c:pt>
                <c:pt idx="25180">
                  <c:v>1</c:v>
                </c:pt>
                <c:pt idx="25181">
                  <c:v>1</c:v>
                </c:pt>
                <c:pt idx="25182">
                  <c:v>1</c:v>
                </c:pt>
                <c:pt idx="25183">
                  <c:v>1</c:v>
                </c:pt>
                <c:pt idx="25184">
                  <c:v>1</c:v>
                </c:pt>
                <c:pt idx="25185">
                  <c:v>1</c:v>
                </c:pt>
                <c:pt idx="25186">
                  <c:v>1</c:v>
                </c:pt>
                <c:pt idx="25187">
                  <c:v>1</c:v>
                </c:pt>
                <c:pt idx="25188">
                  <c:v>1</c:v>
                </c:pt>
                <c:pt idx="25189">
                  <c:v>1</c:v>
                </c:pt>
                <c:pt idx="25190">
                  <c:v>1</c:v>
                </c:pt>
                <c:pt idx="25191">
                  <c:v>1</c:v>
                </c:pt>
                <c:pt idx="25192">
                  <c:v>1</c:v>
                </c:pt>
                <c:pt idx="25193">
                  <c:v>1</c:v>
                </c:pt>
                <c:pt idx="25194">
                  <c:v>1</c:v>
                </c:pt>
                <c:pt idx="25195">
                  <c:v>1</c:v>
                </c:pt>
                <c:pt idx="25196">
                  <c:v>1</c:v>
                </c:pt>
                <c:pt idx="25197">
                  <c:v>1</c:v>
                </c:pt>
                <c:pt idx="25198">
                  <c:v>1</c:v>
                </c:pt>
                <c:pt idx="25199">
                  <c:v>1</c:v>
                </c:pt>
                <c:pt idx="25200">
                  <c:v>1</c:v>
                </c:pt>
                <c:pt idx="25201">
                  <c:v>1</c:v>
                </c:pt>
                <c:pt idx="25202">
                  <c:v>1</c:v>
                </c:pt>
                <c:pt idx="25203">
                  <c:v>1</c:v>
                </c:pt>
                <c:pt idx="25204">
                  <c:v>1</c:v>
                </c:pt>
                <c:pt idx="25205">
                  <c:v>1</c:v>
                </c:pt>
                <c:pt idx="25206">
                  <c:v>1</c:v>
                </c:pt>
                <c:pt idx="25207">
                  <c:v>1</c:v>
                </c:pt>
                <c:pt idx="25208">
                  <c:v>1</c:v>
                </c:pt>
                <c:pt idx="25209">
                  <c:v>1</c:v>
                </c:pt>
                <c:pt idx="25210">
                  <c:v>1</c:v>
                </c:pt>
                <c:pt idx="25211">
                  <c:v>1</c:v>
                </c:pt>
                <c:pt idx="25212">
                  <c:v>1</c:v>
                </c:pt>
                <c:pt idx="25213">
                  <c:v>1</c:v>
                </c:pt>
                <c:pt idx="25214">
                  <c:v>1</c:v>
                </c:pt>
                <c:pt idx="25215">
                  <c:v>1</c:v>
                </c:pt>
                <c:pt idx="25216">
                  <c:v>1</c:v>
                </c:pt>
                <c:pt idx="25217">
                  <c:v>1</c:v>
                </c:pt>
                <c:pt idx="25218">
                  <c:v>1</c:v>
                </c:pt>
                <c:pt idx="25219">
                  <c:v>1</c:v>
                </c:pt>
                <c:pt idx="25220">
                  <c:v>1</c:v>
                </c:pt>
                <c:pt idx="25221">
                  <c:v>1</c:v>
                </c:pt>
                <c:pt idx="25222">
                  <c:v>1</c:v>
                </c:pt>
                <c:pt idx="25223">
                  <c:v>1</c:v>
                </c:pt>
                <c:pt idx="25224">
                  <c:v>1</c:v>
                </c:pt>
                <c:pt idx="25225">
                  <c:v>0.8</c:v>
                </c:pt>
                <c:pt idx="25226">
                  <c:v>1</c:v>
                </c:pt>
                <c:pt idx="25227">
                  <c:v>1</c:v>
                </c:pt>
                <c:pt idx="25228">
                  <c:v>1</c:v>
                </c:pt>
                <c:pt idx="25229">
                  <c:v>1</c:v>
                </c:pt>
                <c:pt idx="25230">
                  <c:v>1</c:v>
                </c:pt>
                <c:pt idx="25231">
                  <c:v>1</c:v>
                </c:pt>
                <c:pt idx="25232">
                  <c:v>1</c:v>
                </c:pt>
                <c:pt idx="25233">
                  <c:v>1</c:v>
                </c:pt>
                <c:pt idx="25234">
                  <c:v>1</c:v>
                </c:pt>
                <c:pt idx="25235">
                  <c:v>1</c:v>
                </c:pt>
                <c:pt idx="25236">
                  <c:v>1</c:v>
                </c:pt>
                <c:pt idx="25237">
                  <c:v>1</c:v>
                </c:pt>
                <c:pt idx="25238">
                  <c:v>1</c:v>
                </c:pt>
                <c:pt idx="25239">
                  <c:v>1</c:v>
                </c:pt>
                <c:pt idx="25240">
                  <c:v>1</c:v>
                </c:pt>
                <c:pt idx="25241">
                  <c:v>1</c:v>
                </c:pt>
                <c:pt idx="25242">
                  <c:v>1</c:v>
                </c:pt>
                <c:pt idx="25243">
                  <c:v>1</c:v>
                </c:pt>
                <c:pt idx="25244">
                  <c:v>1</c:v>
                </c:pt>
                <c:pt idx="25245">
                  <c:v>1</c:v>
                </c:pt>
                <c:pt idx="25246">
                  <c:v>1</c:v>
                </c:pt>
                <c:pt idx="25247">
                  <c:v>1</c:v>
                </c:pt>
                <c:pt idx="25248">
                  <c:v>1</c:v>
                </c:pt>
                <c:pt idx="25249">
                  <c:v>1</c:v>
                </c:pt>
                <c:pt idx="25250">
                  <c:v>1</c:v>
                </c:pt>
                <c:pt idx="25251">
                  <c:v>1</c:v>
                </c:pt>
                <c:pt idx="25252">
                  <c:v>1</c:v>
                </c:pt>
                <c:pt idx="25253">
                  <c:v>1</c:v>
                </c:pt>
                <c:pt idx="25254">
                  <c:v>1</c:v>
                </c:pt>
                <c:pt idx="25255">
                  <c:v>1</c:v>
                </c:pt>
                <c:pt idx="25256">
                  <c:v>1</c:v>
                </c:pt>
                <c:pt idx="25257">
                  <c:v>1</c:v>
                </c:pt>
                <c:pt idx="25258">
                  <c:v>1</c:v>
                </c:pt>
                <c:pt idx="25259">
                  <c:v>1</c:v>
                </c:pt>
                <c:pt idx="25260">
                  <c:v>1</c:v>
                </c:pt>
                <c:pt idx="25261">
                  <c:v>1</c:v>
                </c:pt>
                <c:pt idx="25262">
                  <c:v>1</c:v>
                </c:pt>
                <c:pt idx="25263">
                  <c:v>1</c:v>
                </c:pt>
                <c:pt idx="25264">
                  <c:v>1</c:v>
                </c:pt>
                <c:pt idx="25265">
                  <c:v>1</c:v>
                </c:pt>
                <c:pt idx="25266">
                  <c:v>1</c:v>
                </c:pt>
                <c:pt idx="25267">
                  <c:v>0.4</c:v>
                </c:pt>
                <c:pt idx="25268">
                  <c:v>1</c:v>
                </c:pt>
                <c:pt idx="25269">
                  <c:v>1</c:v>
                </c:pt>
                <c:pt idx="25270">
                  <c:v>1</c:v>
                </c:pt>
                <c:pt idx="25271">
                  <c:v>1</c:v>
                </c:pt>
                <c:pt idx="25272">
                  <c:v>1</c:v>
                </c:pt>
                <c:pt idx="25273">
                  <c:v>1</c:v>
                </c:pt>
                <c:pt idx="25274">
                  <c:v>1</c:v>
                </c:pt>
                <c:pt idx="25275">
                  <c:v>1</c:v>
                </c:pt>
                <c:pt idx="25276">
                  <c:v>1</c:v>
                </c:pt>
                <c:pt idx="25277">
                  <c:v>1</c:v>
                </c:pt>
                <c:pt idx="25278">
                  <c:v>1</c:v>
                </c:pt>
                <c:pt idx="25279">
                  <c:v>1</c:v>
                </c:pt>
                <c:pt idx="25280">
                  <c:v>1</c:v>
                </c:pt>
                <c:pt idx="25281">
                  <c:v>1</c:v>
                </c:pt>
                <c:pt idx="25282">
                  <c:v>1</c:v>
                </c:pt>
                <c:pt idx="25283">
                  <c:v>1</c:v>
                </c:pt>
                <c:pt idx="25284">
                  <c:v>1</c:v>
                </c:pt>
                <c:pt idx="25285">
                  <c:v>1</c:v>
                </c:pt>
                <c:pt idx="25286">
                  <c:v>1</c:v>
                </c:pt>
                <c:pt idx="25287">
                  <c:v>1</c:v>
                </c:pt>
                <c:pt idx="25288">
                  <c:v>1</c:v>
                </c:pt>
                <c:pt idx="25289">
                  <c:v>1</c:v>
                </c:pt>
                <c:pt idx="25290">
                  <c:v>1</c:v>
                </c:pt>
                <c:pt idx="25291">
                  <c:v>1</c:v>
                </c:pt>
                <c:pt idx="25292">
                  <c:v>1</c:v>
                </c:pt>
                <c:pt idx="25293">
                  <c:v>0.6</c:v>
                </c:pt>
                <c:pt idx="25294">
                  <c:v>1</c:v>
                </c:pt>
                <c:pt idx="25295">
                  <c:v>1</c:v>
                </c:pt>
                <c:pt idx="25296">
                  <c:v>1</c:v>
                </c:pt>
                <c:pt idx="25297">
                  <c:v>1</c:v>
                </c:pt>
                <c:pt idx="25298">
                  <c:v>1</c:v>
                </c:pt>
                <c:pt idx="25299">
                  <c:v>1</c:v>
                </c:pt>
                <c:pt idx="25300">
                  <c:v>1</c:v>
                </c:pt>
                <c:pt idx="25301">
                  <c:v>1</c:v>
                </c:pt>
                <c:pt idx="25302">
                  <c:v>1</c:v>
                </c:pt>
                <c:pt idx="25303">
                  <c:v>1</c:v>
                </c:pt>
                <c:pt idx="25304">
                  <c:v>1</c:v>
                </c:pt>
                <c:pt idx="25305">
                  <c:v>1</c:v>
                </c:pt>
                <c:pt idx="25306">
                  <c:v>1</c:v>
                </c:pt>
                <c:pt idx="25307">
                  <c:v>1</c:v>
                </c:pt>
                <c:pt idx="25308">
                  <c:v>1</c:v>
                </c:pt>
                <c:pt idx="25309">
                  <c:v>1</c:v>
                </c:pt>
                <c:pt idx="25310">
                  <c:v>1</c:v>
                </c:pt>
                <c:pt idx="25311">
                  <c:v>1</c:v>
                </c:pt>
                <c:pt idx="25312">
                  <c:v>1</c:v>
                </c:pt>
                <c:pt idx="25313">
                  <c:v>1</c:v>
                </c:pt>
                <c:pt idx="25314">
                  <c:v>1</c:v>
                </c:pt>
                <c:pt idx="25315">
                  <c:v>1</c:v>
                </c:pt>
                <c:pt idx="25316">
                  <c:v>1</c:v>
                </c:pt>
                <c:pt idx="25317">
                  <c:v>1</c:v>
                </c:pt>
                <c:pt idx="25318">
                  <c:v>1</c:v>
                </c:pt>
                <c:pt idx="25319">
                  <c:v>1</c:v>
                </c:pt>
                <c:pt idx="25320">
                  <c:v>1</c:v>
                </c:pt>
                <c:pt idx="25321">
                  <c:v>1</c:v>
                </c:pt>
                <c:pt idx="25322">
                  <c:v>1</c:v>
                </c:pt>
                <c:pt idx="25323">
                  <c:v>1</c:v>
                </c:pt>
                <c:pt idx="25324">
                  <c:v>0.2</c:v>
                </c:pt>
                <c:pt idx="25325">
                  <c:v>1</c:v>
                </c:pt>
                <c:pt idx="25326">
                  <c:v>1</c:v>
                </c:pt>
                <c:pt idx="25327">
                  <c:v>1</c:v>
                </c:pt>
                <c:pt idx="25328">
                  <c:v>1</c:v>
                </c:pt>
                <c:pt idx="25329">
                  <c:v>1</c:v>
                </c:pt>
                <c:pt idx="25330">
                  <c:v>1</c:v>
                </c:pt>
                <c:pt idx="25331">
                  <c:v>1</c:v>
                </c:pt>
                <c:pt idx="25332">
                  <c:v>1</c:v>
                </c:pt>
                <c:pt idx="25333">
                  <c:v>1</c:v>
                </c:pt>
                <c:pt idx="25334">
                  <c:v>1</c:v>
                </c:pt>
                <c:pt idx="25335">
                  <c:v>1</c:v>
                </c:pt>
                <c:pt idx="25336">
                  <c:v>0.4</c:v>
                </c:pt>
                <c:pt idx="25337">
                  <c:v>1</c:v>
                </c:pt>
                <c:pt idx="25338">
                  <c:v>1</c:v>
                </c:pt>
                <c:pt idx="25339">
                  <c:v>1</c:v>
                </c:pt>
                <c:pt idx="25340">
                  <c:v>1</c:v>
                </c:pt>
                <c:pt idx="25341">
                  <c:v>1</c:v>
                </c:pt>
                <c:pt idx="25342">
                  <c:v>1</c:v>
                </c:pt>
                <c:pt idx="25343">
                  <c:v>0.4</c:v>
                </c:pt>
                <c:pt idx="25344">
                  <c:v>1</c:v>
                </c:pt>
                <c:pt idx="25345">
                  <c:v>1</c:v>
                </c:pt>
                <c:pt idx="25346">
                  <c:v>1</c:v>
                </c:pt>
                <c:pt idx="25347">
                  <c:v>1</c:v>
                </c:pt>
                <c:pt idx="25348">
                  <c:v>1</c:v>
                </c:pt>
                <c:pt idx="25349">
                  <c:v>1</c:v>
                </c:pt>
                <c:pt idx="25350">
                  <c:v>1</c:v>
                </c:pt>
                <c:pt idx="25351">
                  <c:v>1</c:v>
                </c:pt>
                <c:pt idx="25352">
                  <c:v>1</c:v>
                </c:pt>
                <c:pt idx="25353">
                  <c:v>1</c:v>
                </c:pt>
                <c:pt idx="25354">
                  <c:v>1</c:v>
                </c:pt>
                <c:pt idx="25355">
                  <c:v>1</c:v>
                </c:pt>
                <c:pt idx="25356">
                  <c:v>1</c:v>
                </c:pt>
                <c:pt idx="25357">
                  <c:v>1</c:v>
                </c:pt>
                <c:pt idx="25358">
                  <c:v>1</c:v>
                </c:pt>
                <c:pt idx="25359">
                  <c:v>1</c:v>
                </c:pt>
                <c:pt idx="25360">
                  <c:v>1</c:v>
                </c:pt>
                <c:pt idx="25361">
                  <c:v>1</c:v>
                </c:pt>
                <c:pt idx="25362">
                  <c:v>1</c:v>
                </c:pt>
                <c:pt idx="25363">
                  <c:v>1</c:v>
                </c:pt>
                <c:pt idx="25364">
                  <c:v>1</c:v>
                </c:pt>
                <c:pt idx="25365">
                  <c:v>1</c:v>
                </c:pt>
                <c:pt idx="25366">
                  <c:v>1</c:v>
                </c:pt>
                <c:pt idx="25367">
                  <c:v>1</c:v>
                </c:pt>
                <c:pt idx="25368">
                  <c:v>1</c:v>
                </c:pt>
                <c:pt idx="25369">
                  <c:v>1</c:v>
                </c:pt>
                <c:pt idx="25370">
                  <c:v>1</c:v>
                </c:pt>
                <c:pt idx="25371">
                  <c:v>1</c:v>
                </c:pt>
                <c:pt idx="25372">
                  <c:v>1</c:v>
                </c:pt>
                <c:pt idx="25373">
                  <c:v>1</c:v>
                </c:pt>
                <c:pt idx="25374">
                  <c:v>1</c:v>
                </c:pt>
                <c:pt idx="25375">
                  <c:v>1</c:v>
                </c:pt>
                <c:pt idx="25376">
                  <c:v>1</c:v>
                </c:pt>
                <c:pt idx="25377">
                  <c:v>1</c:v>
                </c:pt>
                <c:pt idx="25378">
                  <c:v>1</c:v>
                </c:pt>
                <c:pt idx="25379">
                  <c:v>1</c:v>
                </c:pt>
                <c:pt idx="25380">
                  <c:v>1</c:v>
                </c:pt>
                <c:pt idx="25381">
                  <c:v>1</c:v>
                </c:pt>
                <c:pt idx="25382">
                  <c:v>1</c:v>
                </c:pt>
                <c:pt idx="25383">
                  <c:v>1</c:v>
                </c:pt>
                <c:pt idx="25384">
                  <c:v>1</c:v>
                </c:pt>
                <c:pt idx="25385">
                  <c:v>1</c:v>
                </c:pt>
                <c:pt idx="25386">
                  <c:v>1</c:v>
                </c:pt>
                <c:pt idx="25387">
                  <c:v>1</c:v>
                </c:pt>
                <c:pt idx="25388">
                  <c:v>1</c:v>
                </c:pt>
                <c:pt idx="25389">
                  <c:v>1</c:v>
                </c:pt>
                <c:pt idx="25390">
                  <c:v>1</c:v>
                </c:pt>
                <c:pt idx="25391">
                  <c:v>1</c:v>
                </c:pt>
                <c:pt idx="25392">
                  <c:v>1</c:v>
                </c:pt>
                <c:pt idx="25393">
                  <c:v>1</c:v>
                </c:pt>
                <c:pt idx="25394">
                  <c:v>1</c:v>
                </c:pt>
                <c:pt idx="25395">
                  <c:v>1</c:v>
                </c:pt>
                <c:pt idx="25396">
                  <c:v>1</c:v>
                </c:pt>
                <c:pt idx="25397">
                  <c:v>1</c:v>
                </c:pt>
                <c:pt idx="25398">
                  <c:v>1</c:v>
                </c:pt>
                <c:pt idx="25399">
                  <c:v>1</c:v>
                </c:pt>
                <c:pt idx="25400">
                  <c:v>1</c:v>
                </c:pt>
                <c:pt idx="25401">
                  <c:v>1</c:v>
                </c:pt>
                <c:pt idx="25402">
                  <c:v>1</c:v>
                </c:pt>
                <c:pt idx="25403">
                  <c:v>1</c:v>
                </c:pt>
                <c:pt idx="25404">
                  <c:v>1</c:v>
                </c:pt>
                <c:pt idx="25405">
                  <c:v>1</c:v>
                </c:pt>
                <c:pt idx="25406">
                  <c:v>1</c:v>
                </c:pt>
                <c:pt idx="25407">
                  <c:v>1</c:v>
                </c:pt>
                <c:pt idx="25408">
                  <c:v>1</c:v>
                </c:pt>
                <c:pt idx="25409">
                  <c:v>1</c:v>
                </c:pt>
                <c:pt idx="25410">
                  <c:v>1</c:v>
                </c:pt>
                <c:pt idx="25411">
                  <c:v>1</c:v>
                </c:pt>
                <c:pt idx="25412">
                  <c:v>1</c:v>
                </c:pt>
                <c:pt idx="25413">
                  <c:v>1</c:v>
                </c:pt>
                <c:pt idx="25414">
                  <c:v>1</c:v>
                </c:pt>
                <c:pt idx="25415">
                  <c:v>1</c:v>
                </c:pt>
                <c:pt idx="25416">
                  <c:v>1</c:v>
                </c:pt>
                <c:pt idx="25417">
                  <c:v>0.8</c:v>
                </c:pt>
                <c:pt idx="25418">
                  <c:v>1</c:v>
                </c:pt>
                <c:pt idx="25419">
                  <c:v>1</c:v>
                </c:pt>
                <c:pt idx="25420">
                  <c:v>0.6</c:v>
                </c:pt>
                <c:pt idx="25421">
                  <c:v>1</c:v>
                </c:pt>
                <c:pt idx="25422">
                  <c:v>1</c:v>
                </c:pt>
                <c:pt idx="25423">
                  <c:v>1</c:v>
                </c:pt>
                <c:pt idx="25424">
                  <c:v>1</c:v>
                </c:pt>
                <c:pt idx="25425">
                  <c:v>1</c:v>
                </c:pt>
                <c:pt idx="25426">
                  <c:v>1</c:v>
                </c:pt>
                <c:pt idx="25427">
                  <c:v>1</c:v>
                </c:pt>
                <c:pt idx="25428">
                  <c:v>1</c:v>
                </c:pt>
                <c:pt idx="25429">
                  <c:v>1</c:v>
                </c:pt>
                <c:pt idx="25430">
                  <c:v>1</c:v>
                </c:pt>
                <c:pt idx="25431">
                  <c:v>1</c:v>
                </c:pt>
                <c:pt idx="25432">
                  <c:v>1</c:v>
                </c:pt>
                <c:pt idx="25433">
                  <c:v>1</c:v>
                </c:pt>
                <c:pt idx="25434">
                  <c:v>1</c:v>
                </c:pt>
                <c:pt idx="25435">
                  <c:v>1</c:v>
                </c:pt>
                <c:pt idx="25436">
                  <c:v>1</c:v>
                </c:pt>
                <c:pt idx="25437">
                  <c:v>0.8</c:v>
                </c:pt>
                <c:pt idx="25438">
                  <c:v>1</c:v>
                </c:pt>
                <c:pt idx="25439">
                  <c:v>1</c:v>
                </c:pt>
                <c:pt idx="25440">
                  <c:v>1</c:v>
                </c:pt>
                <c:pt idx="25441">
                  <c:v>1</c:v>
                </c:pt>
                <c:pt idx="25442">
                  <c:v>1</c:v>
                </c:pt>
                <c:pt idx="25443">
                  <c:v>1</c:v>
                </c:pt>
                <c:pt idx="25444">
                  <c:v>1</c:v>
                </c:pt>
                <c:pt idx="25445">
                  <c:v>1</c:v>
                </c:pt>
                <c:pt idx="25446">
                  <c:v>1</c:v>
                </c:pt>
                <c:pt idx="25447">
                  <c:v>1</c:v>
                </c:pt>
                <c:pt idx="25448">
                  <c:v>1</c:v>
                </c:pt>
                <c:pt idx="25449">
                  <c:v>1</c:v>
                </c:pt>
                <c:pt idx="25450">
                  <c:v>1</c:v>
                </c:pt>
                <c:pt idx="25451">
                  <c:v>1</c:v>
                </c:pt>
                <c:pt idx="25452">
                  <c:v>1</c:v>
                </c:pt>
                <c:pt idx="25453">
                  <c:v>1</c:v>
                </c:pt>
                <c:pt idx="25454">
                  <c:v>1</c:v>
                </c:pt>
                <c:pt idx="25455">
                  <c:v>1</c:v>
                </c:pt>
                <c:pt idx="25456">
                  <c:v>1</c:v>
                </c:pt>
                <c:pt idx="25457">
                  <c:v>1</c:v>
                </c:pt>
                <c:pt idx="25458">
                  <c:v>1</c:v>
                </c:pt>
                <c:pt idx="25459">
                  <c:v>1</c:v>
                </c:pt>
                <c:pt idx="25460">
                  <c:v>1</c:v>
                </c:pt>
                <c:pt idx="25461">
                  <c:v>1</c:v>
                </c:pt>
                <c:pt idx="25462">
                  <c:v>1</c:v>
                </c:pt>
                <c:pt idx="25463">
                  <c:v>1</c:v>
                </c:pt>
                <c:pt idx="25464">
                  <c:v>1</c:v>
                </c:pt>
                <c:pt idx="25465">
                  <c:v>1</c:v>
                </c:pt>
                <c:pt idx="25466">
                  <c:v>1</c:v>
                </c:pt>
                <c:pt idx="25467">
                  <c:v>1</c:v>
                </c:pt>
                <c:pt idx="25468">
                  <c:v>1</c:v>
                </c:pt>
                <c:pt idx="25469">
                  <c:v>1</c:v>
                </c:pt>
                <c:pt idx="25470">
                  <c:v>1</c:v>
                </c:pt>
                <c:pt idx="25471">
                  <c:v>1</c:v>
                </c:pt>
                <c:pt idx="25472">
                  <c:v>1</c:v>
                </c:pt>
                <c:pt idx="25473">
                  <c:v>1</c:v>
                </c:pt>
                <c:pt idx="25474">
                  <c:v>1</c:v>
                </c:pt>
                <c:pt idx="25475">
                  <c:v>1</c:v>
                </c:pt>
                <c:pt idx="25476">
                  <c:v>1</c:v>
                </c:pt>
                <c:pt idx="25477">
                  <c:v>1</c:v>
                </c:pt>
                <c:pt idx="25478">
                  <c:v>1</c:v>
                </c:pt>
                <c:pt idx="25479">
                  <c:v>0.8</c:v>
                </c:pt>
                <c:pt idx="25480">
                  <c:v>1</c:v>
                </c:pt>
                <c:pt idx="25481">
                  <c:v>1</c:v>
                </c:pt>
                <c:pt idx="25482">
                  <c:v>1</c:v>
                </c:pt>
                <c:pt idx="25483">
                  <c:v>1</c:v>
                </c:pt>
                <c:pt idx="25484">
                  <c:v>1</c:v>
                </c:pt>
                <c:pt idx="25485">
                  <c:v>1</c:v>
                </c:pt>
                <c:pt idx="25486">
                  <c:v>1</c:v>
                </c:pt>
                <c:pt idx="25487">
                  <c:v>1</c:v>
                </c:pt>
                <c:pt idx="25488">
                  <c:v>1</c:v>
                </c:pt>
                <c:pt idx="25489">
                  <c:v>1</c:v>
                </c:pt>
                <c:pt idx="25490">
                  <c:v>1</c:v>
                </c:pt>
                <c:pt idx="25491">
                  <c:v>1</c:v>
                </c:pt>
                <c:pt idx="25492">
                  <c:v>1</c:v>
                </c:pt>
                <c:pt idx="25493">
                  <c:v>1</c:v>
                </c:pt>
                <c:pt idx="25494">
                  <c:v>1</c:v>
                </c:pt>
                <c:pt idx="25495">
                  <c:v>1</c:v>
                </c:pt>
                <c:pt idx="25496">
                  <c:v>1</c:v>
                </c:pt>
                <c:pt idx="25497">
                  <c:v>1</c:v>
                </c:pt>
                <c:pt idx="25498">
                  <c:v>1</c:v>
                </c:pt>
                <c:pt idx="25499">
                  <c:v>1</c:v>
                </c:pt>
                <c:pt idx="25500">
                  <c:v>1</c:v>
                </c:pt>
                <c:pt idx="25501">
                  <c:v>1</c:v>
                </c:pt>
                <c:pt idx="25502">
                  <c:v>1</c:v>
                </c:pt>
                <c:pt idx="25503">
                  <c:v>1</c:v>
                </c:pt>
                <c:pt idx="25504">
                  <c:v>1</c:v>
                </c:pt>
                <c:pt idx="25505">
                  <c:v>1</c:v>
                </c:pt>
                <c:pt idx="25506">
                  <c:v>1</c:v>
                </c:pt>
                <c:pt idx="25507">
                  <c:v>1</c:v>
                </c:pt>
                <c:pt idx="25508">
                  <c:v>1</c:v>
                </c:pt>
                <c:pt idx="25509">
                  <c:v>1</c:v>
                </c:pt>
                <c:pt idx="25510">
                  <c:v>1</c:v>
                </c:pt>
                <c:pt idx="25511">
                  <c:v>1</c:v>
                </c:pt>
                <c:pt idx="25512">
                  <c:v>1</c:v>
                </c:pt>
                <c:pt idx="25513">
                  <c:v>1</c:v>
                </c:pt>
                <c:pt idx="25514">
                  <c:v>0.8</c:v>
                </c:pt>
                <c:pt idx="25515">
                  <c:v>1</c:v>
                </c:pt>
                <c:pt idx="25516">
                  <c:v>1</c:v>
                </c:pt>
                <c:pt idx="25517">
                  <c:v>1</c:v>
                </c:pt>
                <c:pt idx="25518">
                  <c:v>1</c:v>
                </c:pt>
                <c:pt idx="25519">
                  <c:v>1</c:v>
                </c:pt>
                <c:pt idx="25520">
                  <c:v>1</c:v>
                </c:pt>
                <c:pt idx="25521">
                  <c:v>1</c:v>
                </c:pt>
                <c:pt idx="25522">
                  <c:v>1</c:v>
                </c:pt>
                <c:pt idx="25523">
                  <c:v>1</c:v>
                </c:pt>
                <c:pt idx="25524">
                  <c:v>1</c:v>
                </c:pt>
                <c:pt idx="25525">
                  <c:v>1</c:v>
                </c:pt>
                <c:pt idx="25526">
                  <c:v>1</c:v>
                </c:pt>
                <c:pt idx="25527">
                  <c:v>1</c:v>
                </c:pt>
                <c:pt idx="25528">
                  <c:v>1</c:v>
                </c:pt>
                <c:pt idx="25529">
                  <c:v>1</c:v>
                </c:pt>
                <c:pt idx="25530">
                  <c:v>1</c:v>
                </c:pt>
                <c:pt idx="25531">
                  <c:v>1</c:v>
                </c:pt>
                <c:pt idx="25532">
                  <c:v>1</c:v>
                </c:pt>
                <c:pt idx="25533">
                  <c:v>1</c:v>
                </c:pt>
                <c:pt idx="25534">
                  <c:v>1</c:v>
                </c:pt>
                <c:pt idx="25535">
                  <c:v>1</c:v>
                </c:pt>
                <c:pt idx="25536">
                  <c:v>1</c:v>
                </c:pt>
                <c:pt idx="25537">
                  <c:v>1</c:v>
                </c:pt>
                <c:pt idx="25538">
                  <c:v>1</c:v>
                </c:pt>
                <c:pt idx="25539">
                  <c:v>1</c:v>
                </c:pt>
                <c:pt idx="25540">
                  <c:v>1</c:v>
                </c:pt>
                <c:pt idx="25541">
                  <c:v>1</c:v>
                </c:pt>
                <c:pt idx="25542">
                  <c:v>1</c:v>
                </c:pt>
                <c:pt idx="25543">
                  <c:v>1</c:v>
                </c:pt>
                <c:pt idx="25544">
                  <c:v>1</c:v>
                </c:pt>
                <c:pt idx="25545">
                  <c:v>1</c:v>
                </c:pt>
                <c:pt idx="25546">
                  <c:v>1</c:v>
                </c:pt>
                <c:pt idx="25547">
                  <c:v>1</c:v>
                </c:pt>
                <c:pt idx="25548">
                  <c:v>1</c:v>
                </c:pt>
                <c:pt idx="25549">
                  <c:v>1</c:v>
                </c:pt>
                <c:pt idx="25550">
                  <c:v>1</c:v>
                </c:pt>
                <c:pt idx="25551">
                  <c:v>1</c:v>
                </c:pt>
                <c:pt idx="25552">
                  <c:v>1</c:v>
                </c:pt>
                <c:pt idx="25553">
                  <c:v>1</c:v>
                </c:pt>
                <c:pt idx="25554">
                  <c:v>1</c:v>
                </c:pt>
                <c:pt idx="25555">
                  <c:v>1</c:v>
                </c:pt>
                <c:pt idx="25556">
                  <c:v>1</c:v>
                </c:pt>
                <c:pt idx="25557">
                  <c:v>1</c:v>
                </c:pt>
                <c:pt idx="25558">
                  <c:v>1</c:v>
                </c:pt>
                <c:pt idx="25559">
                  <c:v>1</c:v>
                </c:pt>
                <c:pt idx="25560">
                  <c:v>1</c:v>
                </c:pt>
                <c:pt idx="25561">
                  <c:v>1</c:v>
                </c:pt>
                <c:pt idx="25562">
                  <c:v>1</c:v>
                </c:pt>
                <c:pt idx="25563">
                  <c:v>1</c:v>
                </c:pt>
                <c:pt idx="25564">
                  <c:v>1</c:v>
                </c:pt>
                <c:pt idx="25565">
                  <c:v>1</c:v>
                </c:pt>
                <c:pt idx="25566">
                  <c:v>1</c:v>
                </c:pt>
                <c:pt idx="25567">
                  <c:v>1</c:v>
                </c:pt>
                <c:pt idx="25568">
                  <c:v>1</c:v>
                </c:pt>
                <c:pt idx="25569">
                  <c:v>1</c:v>
                </c:pt>
                <c:pt idx="25570">
                  <c:v>1</c:v>
                </c:pt>
                <c:pt idx="25571">
                  <c:v>0.8</c:v>
                </c:pt>
                <c:pt idx="25572">
                  <c:v>1</c:v>
                </c:pt>
                <c:pt idx="25573">
                  <c:v>1</c:v>
                </c:pt>
                <c:pt idx="25574">
                  <c:v>1</c:v>
                </c:pt>
                <c:pt idx="25575">
                  <c:v>1</c:v>
                </c:pt>
                <c:pt idx="25576">
                  <c:v>1</c:v>
                </c:pt>
                <c:pt idx="25577">
                  <c:v>1</c:v>
                </c:pt>
                <c:pt idx="25578">
                  <c:v>1</c:v>
                </c:pt>
                <c:pt idx="25579">
                  <c:v>1</c:v>
                </c:pt>
                <c:pt idx="25580">
                  <c:v>1</c:v>
                </c:pt>
                <c:pt idx="25581">
                  <c:v>1</c:v>
                </c:pt>
                <c:pt idx="25582">
                  <c:v>1</c:v>
                </c:pt>
                <c:pt idx="25583">
                  <c:v>1</c:v>
                </c:pt>
                <c:pt idx="25584">
                  <c:v>1</c:v>
                </c:pt>
                <c:pt idx="25585">
                  <c:v>1</c:v>
                </c:pt>
                <c:pt idx="25586">
                  <c:v>1</c:v>
                </c:pt>
                <c:pt idx="25587">
                  <c:v>1</c:v>
                </c:pt>
                <c:pt idx="25588">
                  <c:v>1</c:v>
                </c:pt>
                <c:pt idx="25589">
                  <c:v>1</c:v>
                </c:pt>
                <c:pt idx="25590">
                  <c:v>1</c:v>
                </c:pt>
                <c:pt idx="25591">
                  <c:v>0.2</c:v>
                </c:pt>
                <c:pt idx="25592">
                  <c:v>1</c:v>
                </c:pt>
                <c:pt idx="25593">
                  <c:v>1</c:v>
                </c:pt>
                <c:pt idx="25594">
                  <c:v>1</c:v>
                </c:pt>
                <c:pt idx="25595">
                  <c:v>1</c:v>
                </c:pt>
                <c:pt idx="25596">
                  <c:v>1</c:v>
                </c:pt>
                <c:pt idx="25597">
                  <c:v>1</c:v>
                </c:pt>
                <c:pt idx="25598">
                  <c:v>1</c:v>
                </c:pt>
                <c:pt idx="25599">
                  <c:v>1</c:v>
                </c:pt>
                <c:pt idx="25600">
                  <c:v>1</c:v>
                </c:pt>
                <c:pt idx="25601">
                  <c:v>1</c:v>
                </c:pt>
                <c:pt idx="25602">
                  <c:v>1</c:v>
                </c:pt>
                <c:pt idx="25603">
                  <c:v>1</c:v>
                </c:pt>
                <c:pt idx="25604">
                  <c:v>1</c:v>
                </c:pt>
                <c:pt idx="25605">
                  <c:v>1</c:v>
                </c:pt>
                <c:pt idx="25606">
                  <c:v>1</c:v>
                </c:pt>
                <c:pt idx="25607">
                  <c:v>1</c:v>
                </c:pt>
                <c:pt idx="25608">
                  <c:v>1</c:v>
                </c:pt>
                <c:pt idx="25609">
                  <c:v>1</c:v>
                </c:pt>
                <c:pt idx="25610">
                  <c:v>1</c:v>
                </c:pt>
                <c:pt idx="25611">
                  <c:v>1</c:v>
                </c:pt>
                <c:pt idx="25612">
                  <c:v>1</c:v>
                </c:pt>
                <c:pt idx="25613">
                  <c:v>1</c:v>
                </c:pt>
                <c:pt idx="25614">
                  <c:v>1</c:v>
                </c:pt>
                <c:pt idx="25615">
                  <c:v>1</c:v>
                </c:pt>
                <c:pt idx="25616">
                  <c:v>1</c:v>
                </c:pt>
                <c:pt idx="25617">
                  <c:v>1</c:v>
                </c:pt>
                <c:pt idx="25618">
                  <c:v>1</c:v>
                </c:pt>
                <c:pt idx="25619">
                  <c:v>1</c:v>
                </c:pt>
                <c:pt idx="25620">
                  <c:v>1</c:v>
                </c:pt>
                <c:pt idx="25621">
                  <c:v>1</c:v>
                </c:pt>
                <c:pt idx="25622">
                  <c:v>1</c:v>
                </c:pt>
                <c:pt idx="25623">
                  <c:v>1</c:v>
                </c:pt>
                <c:pt idx="25624">
                  <c:v>1</c:v>
                </c:pt>
                <c:pt idx="25625">
                  <c:v>1</c:v>
                </c:pt>
                <c:pt idx="25626">
                  <c:v>1</c:v>
                </c:pt>
                <c:pt idx="25627">
                  <c:v>1</c:v>
                </c:pt>
                <c:pt idx="25628">
                  <c:v>1</c:v>
                </c:pt>
                <c:pt idx="25629">
                  <c:v>1</c:v>
                </c:pt>
                <c:pt idx="25630">
                  <c:v>1</c:v>
                </c:pt>
                <c:pt idx="25631">
                  <c:v>1</c:v>
                </c:pt>
                <c:pt idx="25632">
                  <c:v>1</c:v>
                </c:pt>
                <c:pt idx="25633">
                  <c:v>1</c:v>
                </c:pt>
                <c:pt idx="25634">
                  <c:v>1</c:v>
                </c:pt>
                <c:pt idx="25635">
                  <c:v>1</c:v>
                </c:pt>
                <c:pt idx="25636">
                  <c:v>1</c:v>
                </c:pt>
                <c:pt idx="25637">
                  <c:v>1</c:v>
                </c:pt>
                <c:pt idx="25638">
                  <c:v>1</c:v>
                </c:pt>
                <c:pt idx="25639">
                  <c:v>1</c:v>
                </c:pt>
                <c:pt idx="25640">
                  <c:v>1</c:v>
                </c:pt>
                <c:pt idx="25641">
                  <c:v>1</c:v>
                </c:pt>
                <c:pt idx="25642">
                  <c:v>1</c:v>
                </c:pt>
                <c:pt idx="25643">
                  <c:v>1</c:v>
                </c:pt>
                <c:pt idx="25644">
                  <c:v>1</c:v>
                </c:pt>
                <c:pt idx="25645">
                  <c:v>1</c:v>
                </c:pt>
                <c:pt idx="25646">
                  <c:v>1</c:v>
                </c:pt>
                <c:pt idx="25647">
                  <c:v>1</c:v>
                </c:pt>
                <c:pt idx="25648">
                  <c:v>1</c:v>
                </c:pt>
                <c:pt idx="25649">
                  <c:v>1</c:v>
                </c:pt>
                <c:pt idx="25650">
                  <c:v>1</c:v>
                </c:pt>
                <c:pt idx="25651">
                  <c:v>1</c:v>
                </c:pt>
                <c:pt idx="25652">
                  <c:v>1</c:v>
                </c:pt>
                <c:pt idx="25653">
                  <c:v>1</c:v>
                </c:pt>
                <c:pt idx="25654">
                  <c:v>1</c:v>
                </c:pt>
                <c:pt idx="25655">
                  <c:v>1</c:v>
                </c:pt>
                <c:pt idx="25656">
                  <c:v>1</c:v>
                </c:pt>
                <c:pt idx="25657">
                  <c:v>1</c:v>
                </c:pt>
                <c:pt idx="25658">
                  <c:v>1</c:v>
                </c:pt>
                <c:pt idx="25659">
                  <c:v>1</c:v>
                </c:pt>
                <c:pt idx="25660">
                  <c:v>1</c:v>
                </c:pt>
                <c:pt idx="25661">
                  <c:v>1</c:v>
                </c:pt>
                <c:pt idx="25662">
                  <c:v>1</c:v>
                </c:pt>
                <c:pt idx="25663">
                  <c:v>1</c:v>
                </c:pt>
                <c:pt idx="25664">
                  <c:v>1</c:v>
                </c:pt>
                <c:pt idx="25665">
                  <c:v>1</c:v>
                </c:pt>
                <c:pt idx="25666">
                  <c:v>1</c:v>
                </c:pt>
                <c:pt idx="25667">
                  <c:v>1</c:v>
                </c:pt>
                <c:pt idx="25668">
                  <c:v>1</c:v>
                </c:pt>
                <c:pt idx="25669">
                  <c:v>1</c:v>
                </c:pt>
                <c:pt idx="25670">
                  <c:v>1</c:v>
                </c:pt>
                <c:pt idx="25671">
                  <c:v>1</c:v>
                </c:pt>
                <c:pt idx="25672">
                  <c:v>1</c:v>
                </c:pt>
                <c:pt idx="25673">
                  <c:v>1</c:v>
                </c:pt>
                <c:pt idx="25674">
                  <c:v>1</c:v>
                </c:pt>
                <c:pt idx="25675">
                  <c:v>1</c:v>
                </c:pt>
                <c:pt idx="25676">
                  <c:v>1</c:v>
                </c:pt>
                <c:pt idx="25677">
                  <c:v>1</c:v>
                </c:pt>
                <c:pt idx="25678">
                  <c:v>1</c:v>
                </c:pt>
                <c:pt idx="25679">
                  <c:v>1</c:v>
                </c:pt>
                <c:pt idx="25680">
                  <c:v>1</c:v>
                </c:pt>
                <c:pt idx="25681">
                  <c:v>1</c:v>
                </c:pt>
                <c:pt idx="25682">
                  <c:v>1</c:v>
                </c:pt>
                <c:pt idx="25683">
                  <c:v>1</c:v>
                </c:pt>
                <c:pt idx="25684">
                  <c:v>1</c:v>
                </c:pt>
                <c:pt idx="25685">
                  <c:v>0.4</c:v>
                </c:pt>
                <c:pt idx="25686">
                  <c:v>1</c:v>
                </c:pt>
                <c:pt idx="25687">
                  <c:v>1</c:v>
                </c:pt>
                <c:pt idx="25688">
                  <c:v>1</c:v>
                </c:pt>
                <c:pt idx="25689">
                  <c:v>1</c:v>
                </c:pt>
                <c:pt idx="25690">
                  <c:v>1</c:v>
                </c:pt>
                <c:pt idx="25691">
                  <c:v>1</c:v>
                </c:pt>
                <c:pt idx="25692">
                  <c:v>1</c:v>
                </c:pt>
                <c:pt idx="25693">
                  <c:v>1</c:v>
                </c:pt>
                <c:pt idx="25694">
                  <c:v>1</c:v>
                </c:pt>
                <c:pt idx="25695">
                  <c:v>1</c:v>
                </c:pt>
                <c:pt idx="25696">
                  <c:v>1</c:v>
                </c:pt>
                <c:pt idx="25697">
                  <c:v>1</c:v>
                </c:pt>
                <c:pt idx="25698">
                  <c:v>1</c:v>
                </c:pt>
                <c:pt idx="25699">
                  <c:v>1</c:v>
                </c:pt>
                <c:pt idx="25700">
                  <c:v>1</c:v>
                </c:pt>
                <c:pt idx="25701">
                  <c:v>1</c:v>
                </c:pt>
                <c:pt idx="25702">
                  <c:v>1</c:v>
                </c:pt>
                <c:pt idx="25703">
                  <c:v>1</c:v>
                </c:pt>
                <c:pt idx="25704">
                  <c:v>1</c:v>
                </c:pt>
                <c:pt idx="25705">
                  <c:v>1</c:v>
                </c:pt>
                <c:pt idx="25706">
                  <c:v>1</c:v>
                </c:pt>
                <c:pt idx="25707">
                  <c:v>1</c:v>
                </c:pt>
                <c:pt idx="25708">
                  <c:v>1</c:v>
                </c:pt>
                <c:pt idx="25709">
                  <c:v>1</c:v>
                </c:pt>
                <c:pt idx="25710">
                  <c:v>1</c:v>
                </c:pt>
                <c:pt idx="25711">
                  <c:v>1</c:v>
                </c:pt>
                <c:pt idx="25712">
                  <c:v>1</c:v>
                </c:pt>
                <c:pt idx="25713">
                  <c:v>1</c:v>
                </c:pt>
                <c:pt idx="25714">
                  <c:v>1</c:v>
                </c:pt>
                <c:pt idx="25715">
                  <c:v>1</c:v>
                </c:pt>
                <c:pt idx="25716">
                  <c:v>1</c:v>
                </c:pt>
                <c:pt idx="25717">
                  <c:v>1</c:v>
                </c:pt>
                <c:pt idx="25718">
                  <c:v>1</c:v>
                </c:pt>
                <c:pt idx="25719">
                  <c:v>1</c:v>
                </c:pt>
                <c:pt idx="25720">
                  <c:v>1</c:v>
                </c:pt>
                <c:pt idx="25721">
                  <c:v>1</c:v>
                </c:pt>
                <c:pt idx="25722">
                  <c:v>1</c:v>
                </c:pt>
                <c:pt idx="25723">
                  <c:v>1</c:v>
                </c:pt>
                <c:pt idx="25724">
                  <c:v>1</c:v>
                </c:pt>
                <c:pt idx="25725">
                  <c:v>0.8</c:v>
                </c:pt>
                <c:pt idx="25726">
                  <c:v>1</c:v>
                </c:pt>
                <c:pt idx="25727">
                  <c:v>1</c:v>
                </c:pt>
                <c:pt idx="25728">
                  <c:v>1</c:v>
                </c:pt>
                <c:pt idx="25729">
                  <c:v>1</c:v>
                </c:pt>
                <c:pt idx="25730">
                  <c:v>1</c:v>
                </c:pt>
                <c:pt idx="25731">
                  <c:v>1</c:v>
                </c:pt>
                <c:pt idx="25732">
                  <c:v>1</c:v>
                </c:pt>
                <c:pt idx="25733">
                  <c:v>0.8</c:v>
                </c:pt>
                <c:pt idx="25734">
                  <c:v>1</c:v>
                </c:pt>
                <c:pt idx="25735">
                  <c:v>1</c:v>
                </c:pt>
                <c:pt idx="25736">
                  <c:v>1</c:v>
                </c:pt>
                <c:pt idx="25737">
                  <c:v>1</c:v>
                </c:pt>
                <c:pt idx="25738">
                  <c:v>1</c:v>
                </c:pt>
                <c:pt idx="25739">
                  <c:v>1</c:v>
                </c:pt>
                <c:pt idx="25740">
                  <c:v>1</c:v>
                </c:pt>
                <c:pt idx="25741">
                  <c:v>1</c:v>
                </c:pt>
                <c:pt idx="25742">
                  <c:v>1</c:v>
                </c:pt>
                <c:pt idx="25743">
                  <c:v>1</c:v>
                </c:pt>
                <c:pt idx="25744">
                  <c:v>1</c:v>
                </c:pt>
                <c:pt idx="25745">
                  <c:v>1</c:v>
                </c:pt>
                <c:pt idx="25746">
                  <c:v>1</c:v>
                </c:pt>
                <c:pt idx="25747">
                  <c:v>1</c:v>
                </c:pt>
                <c:pt idx="25748">
                  <c:v>1</c:v>
                </c:pt>
                <c:pt idx="25749">
                  <c:v>1</c:v>
                </c:pt>
                <c:pt idx="25750">
                  <c:v>1</c:v>
                </c:pt>
                <c:pt idx="25751">
                  <c:v>1</c:v>
                </c:pt>
                <c:pt idx="25752">
                  <c:v>1</c:v>
                </c:pt>
                <c:pt idx="25753">
                  <c:v>1</c:v>
                </c:pt>
                <c:pt idx="25754">
                  <c:v>1</c:v>
                </c:pt>
                <c:pt idx="25755">
                  <c:v>1</c:v>
                </c:pt>
                <c:pt idx="25756">
                  <c:v>1</c:v>
                </c:pt>
                <c:pt idx="25757">
                  <c:v>1</c:v>
                </c:pt>
                <c:pt idx="25758">
                  <c:v>0.6</c:v>
                </c:pt>
                <c:pt idx="25759">
                  <c:v>1</c:v>
                </c:pt>
                <c:pt idx="25760">
                  <c:v>1</c:v>
                </c:pt>
                <c:pt idx="25761">
                  <c:v>1</c:v>
                </c:pt>
                <c:pt idx="25762">
                  <c:v>1</c:v>
                </c:pt>
                <c:pt idx="25763">
                  <c:v>1</c:v>
                </c:pt>
                <c:pt idx="25764">
                  <c:v>1</c:v>
                </c:pt>
                <c:pt idx="25765">
                  <c:v>1</c:v>
                </c:pt>
                <c:pt idx="25766">
                  <c:v>1</c:v>
                </c:pt>
                <c:pt idx="25767">
                  <c:v>1</c:v>
                </c:pt>
                <c:pt idx="25768">
                  <c:v>1</c:v>
                </c:pt>
                <c:pt idx="25769">
                  <c:v>1</c:v>
                </c:pt>
                <c:pt idx="25770">
                  <c:v>1</c:v>
                </c:pt>
                <c:pt idx="25771">
                  <c:v>1</c:v>
                </c:pt>
                <c:pt idx="25772">
                  <c:v>1</c:v>
                </c:pt>
                <c:pt idx="25773">
                  <c:v>1</c:v>
                </c:pt>
                <c:pt idx="25774">
                  <c:v>1</c:v>
                </c:pt>
                <c:pt idx="25775">
                  <c:v>1</c:v>
                </c:pt>
                <c:pt idx="25776">
                  <c:v>1</c:v>
                </c:pt>
                <c:pt idx="25777">
                  <c:v>1</c:v>
                </c:pt>
                <c:pt idx="25778">
                  <c:v>1</c:v>
                </c:pt>
                <c:pt idx="25779">
                  <c:v>1</c:v>
                </c:pt>
                <c:pt idx="25780">
                  <c:v>1</c:v>
                </c:pt>
                <c:pt idx="25781">
                  <c:v>1</c:v>
                </c:pt>
                <c:pt idx="25782">
                  <c:v>1</c:v>
                </c:pt>
                <c:pt idx="25783">
                  <c:v>1</c:v>
                </c:pt>
                <c:pt idx="25784">
                  <c:v>1</c:v>
                </c:pt>
                <c:pt idx="25785">
                  <c:v>1</c:v>
                </c:pt>
                <c:pt idx="25786">
                  <c:v>1</c:v>
                </c:pt>
                <c:pt idx="25787">
                  <c:v>1</c:v>
                </c:pt>
                <c:pt idx="25788">
                  <c:v>1</c:v>
                </c:pt>
                <c:pt idx="25789">
                  <c:v>1</c:v>
                </c:pt>
                <c:pt idx="25790">
                  <c:v>1</c:v>
                </c:pt>
                <c:pt idx="25791">
                  <c:v>1</c:v>
                </c:pt>
                <c:pt idx="25792">
                  <c:v>1</c:v>
                </c:pt>
                <c:pt idx="25793">
                  <c:v>1</c:v>
                </c:pt>
                <c:pt idx="25794">
                  <c:v>1</c:v>
                </c:pt>
                <c:pt idx="25795">
                  <c:v>1</c:v>
                </c:pt>
                <c:pt idx="25796">
                  <c:v>1</c:v>
                </c:pt>
                <c:pt idx="25797">
                  <c:v>1</c:v>
                </c:pt>
                <c:pt idx="25798">
                  <c:v>1</c:v>
                </c:pt>
                <c:pt idx="25799">
                  <c:v>1</c:v>
                </c:pt>
                <c:pt idx="25800">
                  <c:v>1</c:v>
                </c:pt>
                <c:pt idx="25801">
                  <c:v>1</c:v>
                </c:pt>
                <c:pt idx="25802">
                  <c:v>1</c:v>
                </c:pt>
                <c:pt idx="25803">
                  <c:v>1</c:v>
                </c:pt>
                <c:pt idx="25804">
                  <c:v>1</c:v>
                </c:pt>
                <c:pt idx="25805">
                  <c:v>1</c:v>
                </c:pt>
                <c:pt idx="25806">
                  <c:v>1</c:v>
                </c:pt>
                <c:pt idx="25807">
                  <c:v>1</c:v>
                </c:pt>
                <c:pt idx="25808">
                  <c:v>1</c:v>
                </c:pt>
                <c:pt idx="25809">
                  <c:v>1</c:v>
                </c:pt>
                <c:pt idx="25810">
                  <c:v>1</c:v>
                </c:pt>
                <c:pt idx="25811">
                  <c:v>1</c:v>
                </c:pt>
                <c:pt idx="25812">
                  <c:v>1</c:v>
                </c:pt>
                <c:pt idx="25813">
                  <c:v>1</c:v>
                </c:pt>
                <c:pt idx="25814">
                  <c:v>1</c:v>
                </c:pt>
                <c:pt idx="25815">
                  <c:v>1</c:v>
                </c:pt>
                <c:pt idx="25816">
                  <c:v>1</c:v>
                </c:pt>
                <c:pt idx="25817">
                  <c:v>1</c:v>
                </c:pt>
                <c:pt idx="25818">
                  <c:v>1</c:v>
                </c:pt>
                <c:pt idx="25819">
                  <c:v>1</c:v>
                </c:pt>
                <c:pt idx="25820">
                  <c:v>1</c:v>
                </c:pt>
                <c:pt idx="25821">
                  <c:v>1</c:v>
                </c:pt>
                <c:pt idx="25822">
                  <c:v>1</c:v>
                </c:pt>
                <c:pt idx="25823">
                  <c:v>1</c:v>
                </c:pt>
                <c:pt idx="25824">
                  <c:v>1</c:v>
                </c:pt>
                <c:pt idx="25825">
                  <c:v>1</c:v>
                </c:pt>
                <c:pt idx="25826">
                  <c:v>1</c:v>
                </c:pt>
                <c:pt idx="25827">
                  <c:v>1</c:v>
                </c:pt>
                <c:pt idx="25828">
                  <c:v>1</c:v>
                </c:pt>
                <c:pt idx="25829">
                  <c:v>1</c:v>
                </c:pt>
                <c:pt idx="25830">
                  <c:v>1</c:v>
                </c:pt>
                <c:pt idx="25831">
                  <c:v>1</c:v>
                </c:pt>
                <c:pt idx="25832">
                  <c:v>1</c:v>
                </c:pt>
                <c:pt idx="25833">
                  <c:v>1</c:v>
                </c:pt>
                <c:pt idx="25834">
                  <c:v>1</c:v>
                </c:pt>
                <c:pt idx="25835">
                  <c:v>0.4</c:v>
                </c:pt>
                <c:pt idx="25836">
                  <c:v>1</c:v>
                </c:pt>
                <c:pt idx="25837">
                  <c:v>1</c:v>
                </c:pt>
                <c:pt idx="25838">
                  <c:v>1</c:v>
                </c:pt>
                <c:pt idx="25839">
                  <c:v>1</c:v>
                </c:pt>
                <c:pt idx="25840">
                  <c:v>1</c:v>
                </c:pt>
                <c:pt idx="25841">
                  <c:v>1</c:v>
                </c:pt>
                <c:pt idx="25842">
                  <c:v>1</c:v>
                </c:pt>
                <c:pt idx="25843">
                  <c:v>1</c:v>
                </c:pt>
                <c:pt idx="25844">
                  <c:v>1</c:v>
                </c:pt>
                <c:pt idx="25845">
                  <c:v>1</c:v>
                </c:pt>
                <c:pt idx="25846">
                  <c:v>1</c:v>
                </c:pt>
                <c:pt idx="25847">
                  <c:v>1</c:v>
                </c:pt>
                <c:pt idx="25848">
                  <c:v>1</c:v>
                </c:pt>
                <c:pt idx="25849">
                  <c:v>1</c:v>
                </c:pt>
                <c:pt idx="25850">
                  <c:v>1</c:v>
                </c:pt>
                <c:pt idx="25851">
                  <c:v>1</c:v>
                </c:pt>
                <c:pt idx="25852">
                  <c:v>1</c:v>
                </c:pt>
                <c:pt idx="25853">
                  <c:v>1</c:v>
                </c:pt>
                <c:pt idx="25854">
                  <c:v>1</c:v>
                </c:pt>
                <c:pt idx="25855">
                  <c:v>1</c:v>
                </c:pt>
                <c:pt idx="25856">
                  <c:v>1</c:v>
                </c:pt>
                <c:pt idx="25857">
                  <c:v>1</c:v>
                </c:pt>
                <c:pt idx="25858">
                  <c:v>1</c:v>
                </c:pt>
                <c:pt idx="25859">
                  <c:v>1</c:v>
                </c:pt>
                <c:pt idx="25860">
                  <c:v>1</c:v>
                </c:pt>
                <c:pt idx="25861">
                  <c:v>1</c:v>
                </c:pt>
                <c:pt idx="25862">
                  <c:v>1</c:v>
                </c:pt>
                <c:pt idx="25863">
                  <c:v>1</c:v>
                </c:pt>
                <c:pt idx="25864">
                  <c:v>1</c:v>
                </c:pt>
                <c:pt idx="25865">
                  <c:v>1</c:v>
                </c:pt>
                <c:pt idx="25866">
                  <c:v>1</c:v>
                </c:pt>
                <c:pt idx="25867">
                  <c:v>1</c:v>
                </c:pt>
                <c:pt idx="25868">
                  <c:v>1</c:v>
                </c:pt>
                <c:pt idx="25869">
                  <c:v>1</c:v>
                </c:pt>
                <c:pt idx="25870">
                  <c:v>1</c:v>
                </c:pt>
                <c:pt idx="25871">
                  <c:v>1</c:v>
                </c:pt>
                <c:pt idx="25872">
                  <c:v>1</c:v>
                </c:pt>
                <c:pt idx="25873">
                  <c:v>1</c:v>
                </c:pt>
                <c:pt idx="25874">
                  <c:v>0.8</c:v>
                </c:pt>
                <c:pt idx="25875">
                  <c:v>0.8</c:v>
                </c:pt>
                <c:pt idx="25876">
                  <c:v>1</c:v>
                </c:pt>
                <c:pt idx="25877">
                  <c:v>1</c:v>
                </c:pt>
                <c:pt idx="25878">
                  <c:v>1</c:v>
                </c:pt>
                <c:pt idx="25879">
                  <c:v>1</c:v>
                </c:pt>
                <c:pt idx="25880">
                  <c:v>1</c:v>
                </c:pt>
                <c:pt idx="25881">
                  <c:v>1</c:v>
                </c:pt>
                <c:pt idx="25882">
                  <c:v>1</c:v>
                </c:pt>
                <c:pt idx="25883">
                  <c:v>1</c:v>
                </c:pt>
                <c:pt idx="25884">
                  <c:v>1</c:v>
                </c:pt>
                <c:pt idx="25885">
                  <c:v>1</c:v>
                </c:pt>
                <c:pt idx="25886">
                  <c:v>1</c:v>
                </c:pt>
                <c:pt idx="25887">
                  <c:v>1</c:v>
                </c:pt>
                <c:pt idx="25888">
                  <c:v>1</c:v>
                </c:pt>
                <c:pt idx="25889">
                  <c:v>1</c:v>
                </c:pt>
                <c:pt idx="25890">
                  <c:v>1</c:v>
                </c:pt>
                <c:pt idx="25891">
                  <c:v>1</c:v>
                </c:pt>
                <c:pt idx="25892">
                  <c:v>1</c:v>
                </c:pt>
                <c:pt idx="25893">
                  <c:v>1</c:v>
                </c:pt>
                <c:pt idx="25894">
                  <c:v>1</c:v>
                </c:pt>
                <c:pt idx="25895">
                  <c:v>1</c:v>
                </c:pt>
                <c:pt idx="25896">
                  <c:v>1</c:v>
                </c:pt>
                <c:pt idx="25897">
                  <c:v>1</c:v>
                </c:pt>
                <c:pt idx="25898">
                  <c:v>1</c:v>
                </c:pt>
                <c:pt idx="25899">
                  <c:v>1</c:v>
                </c:pt>
                <c:pt idx="25900">
                  <c:v>1</c:v>
                </c:pt>
                <c:pt idx="25901">
                  <c:v>1</c:v>
                </c:pt>
                <c:pt idx="25902">
                  <c:v>1</c:v>
                </c:pt>
                <c:pt idx="25903">
                  <c:v>1</c:v>
                </c:pt>
                <c:pt idx="25904">
                  <c:v>1</c:v>
                </c:pt>
                <c:pt idx="25905">
                  <c:v>1</c:v>
                </c:pt>
                <c:pt idx="25906">
                  <c:v>1</c:v>
                </c:pt>
                <c:pt idx="25907">
                  <c:v>1</c:v>
                </c:pt>
                <c:pt idx="25908">
                  <c:v>1</c:v>
                </c:pt>
                <c:pt idx="25909">
                  <c:v>1</c:v>
                </c:pt>
                <c:pt idx="25910">
                  <c:v>1</c:v>
                </c:pt>
                <c:pt idx="25911">
                  <c:v>1</c:v>
                </c:pt>
                <c:pt idx="25912">
                  <c:v>1</c:v>
                </c:pt>
                <c:pt idx="25913">
                  <c:v>1</c:v>
                </c:pt>
                <c:pt idx="25914">
                  <c:v>1</c:v>
                </c:pt>
                <c:pt idx="25915">
                  <c:v>1</c:v>
                </c:pt>
                <c:pt idx="25916">
                  <c:v>1</c:v>
                </c:pt>
                <c:pt idx="25917">
                  <c:v>1</c:v>
                </c:pt>
                <c:pt idx="25918">
                  <c:v>1</c:v>
                </c:pt>
                <c:pt idx="25919">
                  <c:v>1</c:v>
                </c:pt>
                <c:pt idx="25920">
                  <c:v>1</c:v>
                </c:pt>
                <c:pt idx="25921">
                  <c:v>1</c:v>
                </c:pt>
                <c:pt idx="25922">
                  <c:v>1</c:v>
                </c:pt>
                <c:pt idx="25923">
                  <c:v>1</c:v>
                </c:pt>
                <c:pt idx="25924">
                  <c:v>1</c:v>
                </c:pt>
                <c:pt idx="25925">
                  <c:v>1</c:v>
                </c:pt>
                <c:pt idx="25926">
                  <c:v>1</c:v>
                </c:pt>
                <c:pt idx="25927">
                  <c:v>1</c:v>
                </c:pt>
                <c:pt idx="25928">
                  <c:v>1</c:v>
                </c:pt>
                <c:pt idx="25929">
                  <c:v>1</c:v>
                </c:pt>
                <c:pt idx="25930">
                  <c:v>1</c:v>
                </c:pt>
                <c:pt idx="25931">
                  <c:v>1</c:v>
                </c:pt>
                <c:pt idx="25932">
                  <c:v>1</c:v>
                </c:pt>
                <c:pt idx="25933">
                  <c:v>1</c:v>
                </c:pt>
                <c:pt idx="25934">
                  <c:v>1</c:v>
                </c:pt>
                <c:pt idx="25935">
                  <c:v>1</c:v>
                </c:pt>
                <c:pt idx="25936">
                  <c:v>1</c:v>
                </c:pt>
                <c:pt idx="25937">
                  <c:v>1</c:v>
                </c:pt>
                <c:pt idx="25938">
                  <c:v>1</c:v>
                </c:pt>
                <c:pt idx="25939">
                  <c:v>1</c:v>
                </c:pt>
                <c:pt idx="25940">
                  <c:v>1</c:v>
                </c:pt>
                <c:pt idx="25941">
                  <c:v>1</c:v>
                </c:pt>
                <c:pt idx="25942">
                  <c:v>1</c:v>
                </c:pt>
                <c:pt idx="25943">
                  <c:v>1</c:v>
                </c:pt>
                <c:pt idx="25944">
                  <c:v>1</c:v>
                </c:pt>
                <c:pt idx="25945">
                  <c:v>1</c:v>
                </c:pt>
                <c:pt idx="25946">
                  <c:v>1</c:v>
                </c:pt>
                <c:pt idx="25947">
                  <c:v>1</c:v>
                </c:pt>
                <c:pt idx="25948">
                  <c:v>1</c:v>
                </c:pt>
                <c:pt idx="25949">
                  <c:v>1</c:v>
                </c:pt>
                <c:pt idx="25950">
                  <c:v>1</c:v>
                </c:pt>
                <c:pt idx="25951">
                  <c:v>1</c:v>
                </c:pt>
                <c:pt idx="25952">
                  <c:v>1</c:v>
                </c:pt>
                <c:pt idx="25953">
                  <c:v>1</c:v>
                </c:pt>
                <c:pt idx="25954">
                  <c:v>1</c:v>
                </c:pt>
                <c:pt idx="25955">
                  <c:v>1</c:v>
                </c:pt>
                <c:pt idx="25956">
                  <c:v>1</c:v>
                </c:pt>
                <c:pt idx="25957">
                  <c:v>1</c:v>
                </c:pt>
                <c:pt idx="25958">
                  <c:v>1</c:v>
                </c:pt>
                <c:pt idx="25959">
                  <c:v>1</c:v>
                </c:pt>
                <c:pt idx="25960">
                  <c:v>1</c:v>
                </c:pt>
                <c:pt idx="25961">
                  <c:v>1</c:v>
                </c:pt>
                <c:pt idx="25962">
                  <c:v>1</c:v>
                </c:pt>
                <c:pt idx="25963">
                  <c:v>1</c:v>
                </c:pt>
                <c:pt idx="25964">
                  <c:v>1</c:v>
                </c:pt>
                <c:pt idx="25965">
                  <c:v>1</c:v>
                </c:pt>
                <c:pt idx="25966">
                  <c:v>1</c:v>
                </c:pt>
                <c:pt idx="25967">
                  <c:v>1</c:v>
                </c:pt>
                <c:pt idx="25968">
                  <c:v>0.6</c:v>
                </c:pt>
                <c:pt idx="25969">
                  <c:v>1</c:v>
                </c:pt>
                <c:pt idx="25970">
                  <c:v>1</c:v>
                </c:pt>
                <c:pt idx="25971">
                  <c:v>1</c:v>
                </c:pt>
                <c:pt idx="25972">
                  <c:v>1</c:v>
                </c:pt>
                <c:pt idx="25973">
                  <c:v>1</c:v>
                </c:pt>
                <c:pt idx="25974">
                  <c:v>1</c:v>
                </c:pt>
                <c:pt idx="25975">
                  <c:v>1</c:v>
                </c:pt>
                <c:pt idx="25976">
                  <c:v>1</c:v>
                </c:pt>
                <c:pt idx="25977">
                  <c:v>1</c:v>
                </c:pt>
                <c:pt idx="25978">
                  <c:v>1</c:v>
                </c:pt>
                <c:pt idx="25979">
                  <c:v>1</c:v>
                </c:pt>
                <c:pt idx="25980">
                  <c:v>1</c:v>
                </c:pt>
                <c:pt idx="25981">
                  <c:v>1</c:v>
                </c:pt>
                <c:pt idx="25982">
                  <c:v>1</c:v>
                </c:pt>
                <c:pt idx="25983">
                  <c:v>1</c:v>
                </c:pt>
                <c:pt idx="25984">
                  <c:v>1</c:v>
                </c:pt>
                <c:pt idx="25985">
                  <c:v>1</c:v>
                </c:pt>
                <c:pt idx="25986">
                  <c:v>1</c:v>
                </c:pt>
                <c:pt idx="25987">
                  <c:v>1</c:v>
                </c:pt>
                <c:pt idx="25988">
                  <c:v>1</c:v>
                </c:pt>
                <c:pt idx="25989">
                  <c:v>1</c:v>
                </c:pt>
                <c:pt idx="25990">
                  <c:v>1</c:v>
                </c:pt>
                <c:pt idx="25991">
                  <c:v>1</c:v>
                </c:pt>
                <c:pt idx="25992">
                  <c:v>1</c:v>
                </c:pt>
                <c:pt idx="25993">
                  <c:v>1</c:v>
                </c:pt>
                <c:pt idx="25994">
                  <c:v>1</c:v>
                </c:pt>
                <c:pt idx="25995">
                  <c:v>1</c:v>
                </c:pt>
                <c:pt idx="25996">
                  <c:v>1</c:v>
                </c:pt>
                <c:pt idx="25997">
                  <c:v>1</c:v>
                </c:pt>
                <c:pt idx="25998">
                  <c:v>1</c:v>
                </c:pt>
                <c:pt idx="25999">
                  <c:v>1</c:v>
                </c:pt>
                <c:pt idx="26000">
                  <c:v>1</c:v>
                </c:pt>
                <c:pt idx="26001">
                  <c:v>1</c:v>
                </c:pt>
                <c:pt idx="26002">
                  <c:v>1</c:v>
                </c:pt>
                <c:pt idx="26003">
                  <c:v>1</c:v>
                </c:pt>
                <c:pt idx="26004">
                  <c:v>1</c:v>
                </c:pt>
                <c:pt idx="26005">
                  <c:v>1</c:v>
                </c:pt>
                <c:pt idx="26006">
                  <c:v>1</c:v>
                </c:pt>
                <c:pt idx="26007">
                  <c:v>1</c:v>
                </c:pt>
                <c:pt idx="26008">
                  <c:v>1</c:v>
                </c:pt>
                <c:pt idx="26009">
                  <c:v>1</c:v>
                </c:pt>
                <c:pt idx="26010">
                  <c:v>1</c:v>
                </c:pt>
                <c:pt idx="26011">
                  <c:v>1</c:v>
                </c:pt>
                <c:pt idx="26012">
                  <c:v>1</c:v>
                </c:pt>
                <c:pt idx="26013">
                  <c:v>1</c:v>
                </c:pt>
                <c:pt idx="26014">
                  <c:v>1</c:v>
                </c:pt>
                <c:pt idx="26015">
                  <c:v>1</c:v>
                </c:pt>
                <c:pt idx="26016">
                  <c:v>1</c:v>
                </c:pt>
                <c:pt idx="26017">
                  <c:v>1</c:v>
                </c:pt>
                <c:pt idx="26018">
                  <c:v>1</c:v>
                </c:pt>
                <c:pt idx="26019">
                  <c:v>1</c:v>
                </c:pt>
                <c:pt idx="26020">
                  <c:v>1</c:v>
                </c:pt>
                <c:pt idx="26021">
                  <c:v>1</c:v>
                </c:pt>
                <c:pt idx="26022">
                  <c:v>1</c:v>
                </c:pt>
                <c:pt idx="26023">
                  <c:v>1</c:v>
                </c:pt>
                <c:pt idx="26024">
                  <c:v>1</c:v>
                </c:pt>
                <c:pt idx="26025">
                  <c:v>1</c:v>
                </c:pt>
                <c:pt idx="26026">
                  <c:v>1</c:v>
                </c:pt>
                <c:pt idx="26027">
                  <c:v>1</c:v>
                </c:pt>
                <c:pt idx="26028">
                  <c:v>1</c:v>
                </c:pt>
                <c:pt idx="26029">
                  <c:v>1</c:v>
                </c:pt>
                <c:pt idx="26030">
                  <c:v>1</c:v>
                </c:pt>
                <c:pt idx="26031">
                  <c:v>1</c:v>
                </c:pt>
                <c:pt idx="26032">
                  <c:v>1</c:v>
                </c:pt>
                <c:pt idx="26033">
                  <c:v>1</c:v>
                </c:pt>
                <c:pt idx="26034">
                  <c:v>1</c:v>
                </c:pt>
                <c:pt idx="26035">
                  <c:v>1</c:v>
                </c:pt>
                <c:pt idx="26036">
                  <c:v>1</c:v>
                </c:pt>
                <c:pt idx="26037">
                  <c:v>1</c:v>
                </c:pt>
                <c:pt idx="26038">
                  <c:v>1</c:v>
                </c:pt>
                <c:pt idx="26039">
                  <c:v>1</c:v>
                </c:pt>
                <c:pt idx="26040">
                  <c:v>1</c:v>
                </c:pt>
                <c:pt idx="26041">
                  <c:v>1</c:v>
                </c:pt>
                <c:pt idx="26042">
                  <c:v>1</c:v>
                </c:pt>
                <c:pt idx="26043">
                  <c:v>1</c:v>
                </c:pt>
                <c:pt idx="26044">
                  <c:v>1</c:v>
                </c:pt>
                <c:pt idx="26045">
                  <c:v>1</c:v>
                </c:pt>
                <c:pt idx="26046">
                  <c:v>1</c:v>
                </c:pt>
                <c:pt idx="26047">
                  <c:v>1</c:v>
                </c:pt>
                <c:pt idx="26048">
                  <c:v>1</c:v>
                </c:pt>
                <c:pt idx="26049">
                  <c:v>1</c:v>
                </c:pt>
                <c:pt idx="26050">
                  <c:v>1</c:v>
                </c:pt>
                <c:pt idx="26051">
                  <c:v>1</c:v>
                </c:pt>
                <c:pt idx="26052">
                  <c:v>1</c:v>
                </c:pt>
                <c:pt idx="26053">
                  <c:v>1</c:v>
                </c:pt>
                <c:pt idx="26054">
                  <c:v>1</c:v>
                </c:pt>
                <c:pt idx="26055">
                  <c:v>1</c:v>
                </c:pt>
                <c:pt idx="26056">
                  <c:v>1</c:v>
                </c:pt>
                <c:pt idx="26057">
                  <c:v>1</c:v>
                </c:pt>
                <c:pt idx="26058">
                  <c:v>1</c:v>
                </c:pt>
                <c:pt idx="26059">
                  <c:v>1</c:v>
                </c:pt>
                <c:pt idx="26060">
                  <c:v>1</c:v>
                </c:pt>
                <c:pt idx="26061">
                  <c:v>1</c:v>
                </c:pt>
                <c:pt idx="26062">
                  <c:v>1</c:v>
                </c:pt>
                <c:pt idx="26063">
                  <c:v>0.6</c:v>
                </c:pt>
                <c:pt idx="26064">
                  <c:v>1</c:v>
                </c:pt>
                <c:pt idx="26065">
                  <c:v>1</c:v>
                </c:pt>
                <c:pt idx="26066">
                  <c:v>1</c:v>
                </c:pt>
                <c:pt idx="26067">
                  <c:v>1</c:v>
                </c:pt>
                <c:pt idx="26068">
                  <c:v>1</c:v>
                </c:pt>
                <c:pt idx="26069">
                  <c:v>1</c:v>
                </c:pt>
                <c:pt idx="26070">
                  <c:v>1</c:v>
                </c:pt>
                <c:pt idx="26071">
                  <c:v>1</c:v>
                </c:pt>
                <c:pt idx="26072">
                  <c:v>1</c:v>
                </c:pt>
                <c:pt idx="26073">
                  <c:v>1</c:v>
                </c:pt>
                <c:pt idx="26074">
                  <c:v>1</c:v>
                </c:pt>
                <c:pt idx="26075">
                  <c:v>1</c:v>
                </c:pt>
                <c:pt idx="26076">
                  <c:v>1</c:v>
                </c:pt>
                <c:pt idx="26077">
                  <c:v>1</c:v>
                </c:pt>
                <c:pt idx="26078">
                  <c:v>1</c:v>
                </c:pt>
                <c:pt idx="26079">
                  <c:v>1</c:v>
                </c:pt>
                <c:pt idx="26080">
                  <c:v>1</c:v>
                </c:pt>
                <c:pt idx="26081">
                  <c:v>1</c:v>
                </c:pt>
                <c:pt idx="26082">
                  <c:v>1</c:v>
                </c:pt>
                <c:pt idx="26083">
                  <c:v>1</c:v>
                </c:pt>
                <c:pt idx="26084">
                  <c:v>1</c:v>
                </c:pt>
                <c:pt idx="26085">
                  <c:v>1</c:v>
                </c:pt>
                <c:pt idx="26086">
                  <c:v>1</c:v>
                </c:pt>
                <c:pt idx="26087">
                  <c:v>1</c:v>
                </c:pt>
                <c:pt idx="26088">
                  <c:v>1</c:v>
                </c:pt>
                <c:pt idx="26089">
                  <c:v>1</c:v>
                </c:pt>
                <c:pt idx="26090">
                  <c:v>1</c:v>
                </c:pt>
                <c:pt idx="26091">
                  <c:v>1</c:v>
                </c:pt>
                <c:pt idx="26092">
                  <c:v>1</c:v>
                </c:pt>
                <c:pt idx="26093">
                  <c:v>1</c:v>
                </c:pt>
                <c:pt idx="26094">
                  <c:v>1</c:v>
                </c:pt>
                <c:pt idx="26095">
                  <c:v>1</c:v>
                </c:pt>
                <c:pt idx="26096">
                  <c:v>1</c:v>
                </c:pt>
                <c:pt idx="26097">
                  <c:v>1</c:v>
                </c:pt>
                <c:pt idx="26098">
                  <c:v>1</c:v>
                </c:pt>
                <c:pt idx="26099">
                  <c:v>1</c:v>
                </c:pt>
                <c:pt idx="26100">
                  <c:v>1</c:v>
                </c:pt>
                <c:pt idx="26101">
                  <c:v>1</c:v>
                </c:pt>
                <c:pt idx="26102">
                  <c:v>1</c:v>
                </c:pt>
                <c:pt idx="26103">
                  <c:v>1</c:v>
                </c:pt>
                <c:pt idx="26104">
                  <c:v>1</c:v>
                </c:pt>
                <c:pt idx="26105">
                  <c:v>1</c:v>
                </c:pt>
                <c:pt idx="26106">
                  <c:v>1</c:v>
                </c:pt>
                <c:pt idx="26107">
                  <c:v>1</c:v>
                </c:pt>
                <c:pt idx="26108">
                  <c:v>1</c:v>
                </c:pt>
                <c:pt idx="26109">
                  <c:v>1</c:v>
                </c:pt>
                <c:pt idx="26110">
                  <c:v>1</c:v>
                </c:pt>
                <c:pt idx="26111">
                  <c:v>1</c:v>
                </c:pt>
                <c:pt idx="26112">
                  <c:v>1</c:v>
                </c:pt>
                <c:pt idx="26113">
                  <c:v>1</c:v>
                </c:pt>
                <c:pt idx="26114">
                  <c:v>1</c:v>
                </c:pt>
                <c:pt idx="26115">
                  <c:v>1</c:v>
                </c:pt>
                <c:pt idx="26116">
                  <c:v>1</c:v>
                </c:pt>
                <c:pt idx="26117">
                  <c:v>1</c:v>
                </c:pt>
                <c:pt idx="26118">
                  <c:v>1</c:v>
                </c:pt>
                <c:pt idx="26119">
                  <c:v>1</c:v>
                </c:pt>
                <c:pt idx="26120">
                  <c:v>1</c:v>
                </c:pt>
                <c:pt idx="26121">
                  <c:v>1</c:v>
                </c:pt>
                <c:pt idx="26122">
                  <c:v>1</c:v>
                </c:pt>
                <c:pt idx="26123">
                  <c:v>1</c:v>
                </c:pt>
                <c:pt idx="26124">
                  <c:v>1</c:v>
                </c:pt>
                <c:pt idx="26125">
                  <c:v>1</c:v>
                </c:pt>
                <c:pt idx="26126">
                  <c:v>1</c:v>
                </c:pt>
                <c:pt idx="26127">
                  <c:v>0.8</c:v>
                </c:pt>
                <c:pt idx="26128">
                  <c:v>1</c:v>
                </c:pt>
                <c:pt idx="26129">
                  <c:v>1</c:v>
                </c:pt>
                <c:pt idx="26130">
                  <c:v>1</c:v>
                </c:pt>
                <c:pt idx="26131">
                  <c:v>1</c:v>
                </c:pt>
                <c:pt idx="26132">
                  <c:v>1</c:v>
                </c:pt>
                <c:pt idx="26133">
                  <c:v>1</c:v>
                </c:pt>
                <c:pt idx="26134">
                  <c:v>1</c:v>
                </c:pt>
                <c:pt idx="26135">
                  <c:v>1</c:v>
                </c:pt>
                <c:pt idx="26136">
                  <c:v>1</c:v>
                </c:pt>
                <c:pt idx="26137">
                  <c:v>1</c:v>
                </c:pt>
                <c:pt idx="26138">
                  <c:v>1</c:v>
                </c:pt>
                <c:pt idx="26139">
                  <c:v>1</c:v>
                </c:pt>
                <c:pt idx="26140">
                  <c:v>1</c:v>
                </c:pt>
                <c:pt idx="26141">
                  <c:v>1</c:v>
                </c:pt>
                <c:pt idx="26142">
                  <c:v>1</c:v>
                </c:pt>
                <c:pt idx="26143">
                  <c:v>1</c:v>
                </c:pt>
                <c:pt idx="26144">
                  <c:v>1</c:v>
                </c:pt>
                <c:pt idx="26145">
                  <c:v>1</c:v>
                </c:pt>
                <c:pt idx="26146">
                  <c:v>1</c:v>
                </c:pt>
                <c:pt idx="26147">
                  <c:v>1</c:v>
                </c:pt>
                <c:pt idx="26148">
                  <c:v>0.8</c:v>
                </c:pt>
                <c:pt idx="26149">
                  <c:v>1</c:v>
                </c:pt>
                <c:pt idx="26150">
                  <c:v>1</c:v>
                </c:pt>
                <c:pt idx="26151">
                  <c:v>1</c:v>
                </c:pt>
                <c:pt idx="26152">
                  <c:v>1</c:v>
                </c:pt>
                <c:pt idx="26153">
                  <c:v>1</c:v>
                </c:pt>
                <c:pt idx="26154">
                  <c:v>1</c:v>
                </c:pt>
                <c:pt idx="26155">
                  <c:v>1</c:v>
                </c:pt>
                <c:pt idx="26156">
                  <c:v>1</c:v>
                </c:pt>
                <c:pt idx="26157">
                  <c:v>1</c:v>
                </c:pt>
                <c:pt idx="26158">
                  <c:v>1</c:v>
                </c:pt>
                <c:pt idx="26159">
                  <c:v>1</c:v>
                </c:pt>
                <c:pt idx="26160">
                  <c:v>1</c:v>
                </c:pt>
                <c:pt idx="26161">
                  <c:v>1</c:v>
                </c:pt>
                <c:pt idx="26162">
                  <c:v>1</c:v>
                </c:pt>
                <c:pt idx="26163">
                  <c:v>1</c:v>
                </c:pt>
                <c:pt idx="26164">
                  <c:v>1</c:v>
                </c:pt>
                <c:pt idx="26165">
                  <c:v>1</c:v>
                </c:pt>
                <c:pt idx="26166">
                  <c:v>1</c:v>
                </c:pt>
                <c:pt idx="26167">
                  <c:v>1</c:v>
                </c:pt>
                <c:pt idx="26168">
                  <c:v>1</c:v>
                </c:pt>
                <c:pt idx="26169">
                  <c:v>1</c:v>
                </c:pt>
                <c:pt idx="26170">
                  <c:v>1</c:v>
                </c:pt>
                <c:pt idx="26171">
                  <c:v>1</c:v>
                </c:pt>
                <c:pt idx="26172">
                  <c:v>0.8</c:v>
                </c:pt>
                <c:pt idx="26173">
                  <c:v>1</c:v>
                </c:pt>
                <c:pt idx="26174">
                  <c:v>1</c:v>
                </c:pt>
                <c:pt idx="26175">
                  <c:v>1</c:v>
                </c:pt>
                <c:pt idx="26176">
                  <c:v>1</c:v>
                </c:pt>
                <c:pt idx="26177">
                  <c:v>1</c:v>
                </c:pt>
                <c:pt idx="26178">
                  <c:v>1</c:v>
                </c:pt>
                <c:pt idx="26179">
                  <c:v>1</c:v>
                </c:pt>
                <c:pt idx="26180">
                  <c:v>1</c:v>
                </c:pt>
                <c:pt idx="26181">
                  <c:v>1</c:v>
                </c:pt>
                <c:pt idx="26182">
                  <c:v>1</c:v>
                </c:pt>
                <c:pt idx="26183">
                  <c:v>1</c:v>
                </c:pt>
                <c:pt idx="26184">
                  <c:v>1</c:v>
                </c:pt>
                <c:pt idx="26185">
                  <c:v>1</c:v>
                </c:pt>
                <c:pt idx="26186">
                  <c:v>1</c:v>
                </c:pt>
                <c:pt idx="26187">
                  <c:v>1</c:v>
                </c:pt>
                <c:pt idx="26188">
                  <c:v>1</c:v>
                </c:pt>
                <c:pt idx="26189">
                  <c:v>1</c:v>
                </c:pt>
                <c:pt idx="26190">
                  <c:v>1</c:v>
                </c:pt>
                <c:pt idx="26191">
                  <c:v>1</c:v>
                </c:pt>
                <c:pt idx="26192">
                  <c:v>1</c:v>
                </c:pt>
                <c:pt idx="26193">
                  <c:v>1</c:v>
                </c:pt>
                <c:pt idx="26194">
                  <c:v>1</c:v>
                </c:pt>
                <c:pt idx="26195">
                  <c:v>1</c:v>
                </c:pt>
                <c:pt idx="26196">
                  <c:v>1</c:v>
                </c:pt>
                <c:pt idx="26197">
                  <c:v>1</c:v>
                </c:pt>
                <c:pt idx="26198">
                  <c:v>1</c:v>
                </c:pt>
                <c:pt idx="26199">
                  <c:v>1</c:v>
                </c:pt>
                <c:pt idx="26200">
                  <c:v>1</c:v>
                </c:pt>
                <c:pt idx="26201">
                  <c:v>1</c:v>
                </c:pt>
                <c:pt idx="26202">
                  <c:v>1</c:v>
                </c:pt>
                <c:pt idx="26203">
                  <c:v>1</c:v>
                </c:pt>
                <c:pt idx="26204">
                  <c:v>1</c:v>
                </c:pt>
                <c:pt idx="26205">
                  <c:v>1</c:v>
                </c:pt>
                <c:pt idx="26206">
                  <c:v>1</c:v>
                </c:pt>
                <c:pt idx="26207">
                  <c:v>1</c:v>
                </c:pt>
                <c:pt idx="26208">
                  <c:v>1</c:v>
                </c:pt>
                <c:pt idx="26209">
                  <c:v>1</c:v>
                </c:pt>
                <c:pt idx="26210">
                  <c:v>1</c:v>
                </c:pt>
                <c:pt idx="26211">
                  <c:v>1</c:v>
                </c:pt>
                <c:pt idx="26212">
                  <c:v>1</c:v>
                </c:pt>
                <c:pt idx="26213">
                  <c:v>1</c:v>
                </c:pt>
                <c:pt idx="26214">
                  <c:v>1</c:v>
                </c:pt>
                <c:pt idx="26215">
                  <c:v>1</c:v>
                </c:pt>
                <c:pt idx="26216">
                  <c:v>1</c:v>
                </c:pt>
                <c:pt idx="26217">
                  <c:v>1</c:v>
                </c:pt>
                <c:pt idx="26218">
                  <c:v>1</c:v>
                </c:pt>
                <c:pt idx="26219">
                  <c:v>1</c:v>
                </c:pt>
                <c:pt idx="26220">
                  <c:v>1</c:v>
                </c:pt>
                <c:pt idx="26221">
                  <c:v>1</c:v>
                </c:pt>
                <c:pt idx="26222">
                  <c:v>1</c:v>
                </c:pt>
                <c:pt idx="26223">
                  <c:v>1</c:v>
                </c:pt>
                <c:pt idx="26224">
                  <c:v>1</c:v>
                </c:pt>
                <c:pt idx="26225">
                  <c:v>0.6</c:v>
                </c:pt>
                <c:pt idx="26226">
                  <c:v>1</c:v>
                </c:pt>
                <c:pt idx="26227">
                  <c:v>1</c:v>
                </c:pt>
                <c:pt idx="26228">
                  <c:v>1</c:v>
                </c:pt>
                <c:pt idx="26229">
                  <c:v>1</c:v>
                </c:pt>
                <c:pt idx="26230">
                  <c:v>1</c:v>
                </c:pt>
                <c:pt idx="26231">
                  <c:v>1</c:v>
                </c:pt>
                <c:pt idx="26232">
                  <c:v>1</c:v>
                </c:pt>
                <c:pt idx="26233">
                  <c:v>1</c:v>
                </c:pt>
                <c:pt idx="26234">
                  <c:v>1</c:v>
                </c:pt>
                <c:pt idx="26235">
                  <c:v>1</c:v>
                </c:pt>
                <c:pt idx="26236">
                  <c:v>1</c:v>
                </c:pt>
                <c:pt idx="26237">
                  <c:v>1</c:v>
                </c:pt>
                <c:pt idx="26238">
                  <c:v>1</c:v>
                </c:pt>
                <c:pt idx="26239">
                  <c:v>1</c:v>
                </c:pt>
                <c:pt idx="26240">
                  <c:v>1</c:v>
                </c:pt>
                <c:pt idx="26241">
                  <c:v>1</c:v>
                </c:pt>
                <c:pt idx="26242">
                  <c:v>1</c:v>
                </c:pt>
                <c:pt idx="26243">
                  <c:v>1</c:v>
                </c:pt>
                <c:pt idx="26244">
                  <c:v>1</c:v>
                </c:pt>
                <c:pt idx="26245">
                  <c:v>1</c:v>
                </c:pt>
                <c:pt idx="26246">
                  <c:v>1</c:v>
                </c:pt>
                <c:pt idx="26247">
                  <c:v>1</c:v>
                </c:pt>
                <c:pt idx="26248">
                  <c:v>1</c:v>
                </c:pt>
                <c:pt idx="26249">
                  <c:v>1</c:v>
                </c:pt>
                <c:pt idx="26250">
                  <c:v>1</c:v>
                </c:pt>
                <c:pt idx="26251">
                  <c:v>1</c:v>
                </c:pt>
                <c:pt idx="26252">
                  <c:v>1</c:v>
                </c:pt>
                <c:pt idx="26253">
                  <c:v>1</c:v>
                </c:pt>
                <c:pt idx="26254">
                  <c:v>1</c:v>
                </c:pt>
                <c:pt idx="26255">
                  <c:v>1</c:v>
                </c:pt>
                <c:pt idx="26256">
                  <c:v>1</c:v>
                </c:pt>
                <c:pt idx="26257">
                  <c:v>1</c:v>
                </c:pt>
                <c:pt idx="26258">
                  <c:v>1</c:v>
                </c:pt>
                <c:pt idx="26259">
                  <c:v>1</c:v>
                </c:pt>
                <c:pt idx="26260">
                  <c:v>1</c:v>
                </c:pt>
                <c:pt idx="26261">
                  <c:v>1</c:v>
                </c:pt>
                <c:pt idx="26262">
                  <c:v>1</c:v>
                </c:pt>
                <c:pt idx="26263">
                  <c:v>1</c:v>
                </c:pt>
                <c:pt idx="26264">
                  <c:v>1</c:v>
                </c:pt>
                <c:pt idx="26265">
                  <c:v>1</c:v>
                </c:pt>
                <c:pt idx="26266">
                  <c:v>1</c:v>
                </c:pt>
                <c:pt idx="26267">
                  <c:v>1</c:v>
                </c:pt>
                <c:pt idx="26268">
                  <c:v>1</c:v>
                </c:pt>
                <c:pt idx="26269">
                  <c:v>1</c:v>
                </c:pt>
                <c:pt idx="26270">
                  <c:v>1</c:v>
                </c:pt>
                <c:pt idx="26271">
                  <c:v>1</c:v>
                </c:pt>
                <c:pt idx="26272">
                  <c:v>1</c:v>
                </c:pt>
                <c:pt idx="26273">
                  <c:v>1</c:v>
                </c:pt>
                <c:pt idx="26274">
                  <c:v>1</c:v>
                </c:pt>
                <c:pt idx="26275">
                  <c:v>1</c:v>
                </c:pt>
                <c:pt idx="26276">
                  <c:v>1</c:v>
                </c:pt>
                <c:pt idx="26277">
                  <c:v>1</c:v>
                </c:pt>
                <c:pt idx="26278">
                  <c:v>1</c:v>
                </c:pt>
                <c:pt idx="26279">
                  <c:v>1</c:v>
                </c:pt>
                <c:pt idx="26280">
                  <c:v>1</c:v>
                </c:pt>
                <c:pt idx="26281">
                  <c:v>1</c:v>
                </c:pt>
                <c:pt idx="26282">
                  <c:v>1</c:v>
                </c:pt>
                <c:pt idx="26283">
                  <c:v>1</c:v>
                </c:pt>
                <c:pt idx="26284">
                  <c:v>1</c:v>
                </c:pt>
                <c:pt idx="26285">
                  <c:v>0.6</c:v>
                </c:pt>
                <c:pt idx="26286">
                  <c:v>1</c:v>
                </c:pt>
                <c:pt idx="26287">
                  <c:v>0.8</c:v>
                </c:pt>
                <c:pt idx="26288">
                  <c:v>1</c:v>
                </c:pt>
                <c:pt idx="26289">
                  <c:v>1</c:v>
                </c:pt>
                <c:pt idx="26290">
                  <c:v>1</c:v>
                </c:pt>
                <c:pt idx="26291">
                  <c:v>1</c:v>
                </c:pt>
                <c:pt idx="26292">
                  <c:v>1</c:v>
                </c:pt>
                <c:pt idx="26293">
                  <c:v>1</c:v>
                </c:pt>
                <c:pt idx="26294">
                  <c:v>1</c:v>
                </c:pt>
                <c:pt idx="26295">
                  <c:v>1</c:v>
                </c:pt>
                <c:pt idx="26296">
                  <c:v>1</c:v>
                </c:pt>
                <c:pt idx="26297">
                  <c:v>1</c:v>
                </c:pt>
                <c:pt idx="26298">
                  <c:v>1</c:v>
                </c:pt>
                <c:pt idx="26299">
                  <c:v>1</c:v>
                </c:pt>
                <c:pt idx="26300">
                  <c:v>1</c:v>
                </c:pt>
                <c:pt idx="26301">
                  <c:v>1</c:v>
                </c:pt>
                <c:pt idx="26302">
                  <c:v>1</c:v>
                </c:pt>
                <c:pt idx="26303">
                  <c:v>1</c:v>
                </c:pt>
                <c:pt idx="26304">
                  <c:v>1</c:v>
                </c:pt>
                <c:pt idx="26305">
                  <c:v>1</c:v>
                </c:pt>
                <c:pt idx="26306">
                  <c:v>1</c:v>
                </c:pt>
                <c:pt idx="26307">
                  <c:v>1</c:v>
                </c:pt>
                <c:pt idx="26308">
                  <c:v>1</c:v>
                </c:pt>
                <c:pt idx="26309">
                  <c:v>1</c:v>
                </c:pt>
                <c:pt idx="26310">
                  <c:v>1</c:v>
                </c:pt>
                <c:pt idx="26311">
                  <c:v>1</c:v>
                </c:pt>
                <c:pt idx="26312">
                  <c:v>1</c:v>
                </c:pt>
                <c:pt idx="26313">
                  <c:v>1</c:v>
                </c:pt>
                <c:pt idx="26314">
                  <c:v>1</c:v>
                </c:pt>
                <c:pt idx="26315">
                  <c:v>1</c:v>
                </c:pt>
                <c:pt idx="26316">
                  <c:v>1</c:v>
                </c:pt>
                <c:pt idx="26317">
                  <c:v>1</c:v>
                </c:pt>
                <c:pt idx="26318">
                  <c:v>1</c:v>
                </c:pt>
                <c:pt idx="26319">
                  <c:v>1</c:v>
                </c:pt>
                <c:pt idx="26320">
                  <c:v>1</c:v>
                </c:pt>
                <c:pt idx="26321">
                  <c:v>1</c:v>
                </c:pt>
                <c:pt idx="26322">
                  <c:v>1</c:v>
                </c:pt>
                <c:pt idx="26323">
                  <c:v>1</c:v>
                </c:pt>
                <c:pt idx="26324">
                  <c:v>1</c:v>
                </c:pt>
                <c:pt idx="26325">
                  <c:v>1</c:v>
                </c:pt>
                <c:pt idx="26326">
                  <c:v>1</c:v>
                </c:pt>
                <c:pt idx="26327">
                  <c:v>1</c:v>
                </c:pt>
                <c:pt idx="26328">
                  <c:v>1</c:v>
                </c:pt>
                <c:pt idx="26329">
                  <c:v>1</c:v>
                </c:pt>
                <c:pt idx="26330">
                  <c:v>1</c:v>
                </c:pt>
                <c:pt idx="26331">
                  <c:v>1</c:v>
                </c:pt>
                <c:pt idx="26332">
                  <c:v>1</c:v>
                </c:pt>
                <c:pt idx="26333">
                  <c:v>1</c:v>
                </c:pt>
                <c:pt idx="26334">
                  <c:v>1</c:v>
                </c:pt>
                <c:pt idx="26335">
                  <c:v>1</c:v>
                </c:pt>
                <c:pt idx="26336">
                  <c:v>1</c:v>
                </c:pt>
                <c:pt idx="26337">
                  <c:v>1</c:v>
                </c:pt>
                <c:pt idx="26338">
                  <c:v>1</c:v>
                </c:pt>
                <c:pt idx="26339">
                  <c:v>1</c:v>
                </c:pt>
                <c:pt idx="26340">
                  <c:v>1</c:v>
                </c:pt>
                <c:pt idx="26341">
                  <c:v>1</c:v>
                </c:pt>
                <c:pt idx="26342">
                  <c:v>1</c:v>
                </c:pt>
                <c:pt idx="26343">
                  <c:v>1</c:v>
                </c:pt>
                <c:pt idx="26344">
                  <c:v>1</c:v>
                </c:pt>
                <c:pt idx="26345">
                  <c:v>1</c:v>
                </c:pt>
                <c:pt idx="26346">
                  <c:v>1</c:v>
                </c:pt>
                <c:pt idx="26347">
                  <c:v>1</c:v>
                </c:pt>
                <c:pt idx="26348">
                  <c:v>1</c:v>
                </c:pt>
                <c:pt idx="26349">
                  <c:v>1</c:v>
                </c:pt>
                <c:pt idx="26350">
                  <c:v>1</c:v>
                </c:pt>
                <c:pt idx="26351">
                  <c:v>1</c:v>
                </c:pt>
                <c:pt idx="26352">
                  <c:v>1</c:v>
                </c:pt>
                <c:pt idx="26353">
                  <c:v>1</c:v>
                </c:pt>
                <c:pt idx="26354">
                  <c:v>1</c:v>
                </c:pt>
                <c:pt idx="26355">
                  <c:v>1</c:v>
                </c:pt>
                <c:pt idx="26356">
                  <c:v>1</c:v>
                </c:pt>
                <c:pt idx="26357">
                  <c:v>1</c:v>
                </c:pt>
                <c:pt idx="26358">
                  <c:v>0.6</c:v>
                </c:pt>
                <c:pt idx="26359">
                  <c:v>1</c:v>
                </c:pt>
                <c:pt idx="26360">
                  <c:v>1</c:v>
                </c:pt>
                <c:pt idx="26361">
                  <c:v>1</c:v>
                </c:pt>
                <c:pt idx="26362">
                  <c:v>1</c:v>
                </c:pt>
                <c:pt idx="26363">
                  <c:v>1</c:v>
                </c:pt>
                <c:pt idx="26364">
                  <c:v>1</c:v>
                </c:pt>
                <c:pt idx="26365">
                  <c:v>1</c:v>
                </c:pt>
                <c:pt idx="26366">
                  <c:v>1</c:v>
                </c:pt>
                <c:pt idx="26367">
                  <c:v>1</c:v>
                </c:pt>
                <c:pt idx="26368">
                  <c:v>1</c:v>
                </c:pt>
                <c:pt idx="26369">
                  <c:v>1</c:v>
                </c:pt>
                <c:pt idx="26370">
                  <c:v>1</c:v>
                </c:pt>
                <c:pt idx="26371">
                  <c:v>1</c:v>
                </c:pt>
                <c:pt idx="26372">
                  <c:v>1</c:v>
                </c:pt>
                <c:pt idx="26373">
                  <c:v>1</c:v>
                </c:pt>
                <c:pt idx="26374">
                  <c:v>1</c:v>
                </c:pt>
                <c:pt idx="26375">
                  <c:v>1</c:v>
                </c:pt>
                <c:pt idx="26376">
                  <c:v>1</c:v>
                </c:pt>
                <c:pt idx="26377">
                  <c:v>1</c:v>
                </c:pt>
                <c:pt idx="26378">
                  <c:v>1</c:v>
                </c:pt>
                <c:pt idx="26379">
                  <c:v>1</c:v>
                </c:pt>
                <c:pt idx="26380">
                  <c:v>1</c:v>
                </c:pt>
                <c:pt idx="26381">
                  <c:v>1</c:v>
                </c:pt>
                <c:pt idx="26382">
                  <c:v>1</c:v>
                </c:pt>
                <c:pt idx="26383">
                  <c:v>1</c:v>
                </c:pt>
                <c:pt idx="26384">
                  <c:v>1</c:v>
                </c:pt>
                <c:pt idx="26385">
                  <c:v>1</c:v>
                </c:pt>
                <c:pt idx="26386">
                  <c:v>1</c:v>
                </c:pt>
                <c:pt idx="26387">
                  <c:v>1</c:v>
                </c:pt>
                <c:pt idx="26388">
                  <c:v>1</c:v>
                </c:pt>
                <c:pt idx="26389">
                  <c:v>1</c:v>
                </c:pt>
                <c:pt idx="26390">
                  <c:v>1</c:v>
                </c:pt>
                <c:pt idx="26391">
                  <c:v>1</c:v>
                </c:pt>
                <c:pt idx="26392">
                  <c:v>1</c:v>
                </c:pt>
                <c:pt idx="26393">
                  <c:v>1</c:v>
                </c:pt>
                <c:pt idx="26394">
                  <c:v>1</c:v>
                </c:pt>
                <c:pt idx="26395">
                  <c:v>1</c:v>
                </c:pt>
                <c:pt idx="26396">
                  <c:v>1</c:v>
                </c:pt>
                <c:pt idx="26397">
                  <c:v>1</c:v>
                </c:pt>
                <c:pt idx="26398">
                  <c:v>1</c:v>
                </c:pt>
                <c:pt idx="26399">
                  <c:v>1</c:v>
                </c:pt>
                <c:pt idx="26400">
                  <c:v>1</c:v>
                </c:pt>
                <c:pt idx="26401">
                  <c:v>1</c:v>
                </c:pt>
                <c:pt idx="26402">
                  <c:v>1</c:v>
                </c:pt>
                <c:pt idx="26403">
                  <c:v>1</c:v>
                </c:pt>
                <c:pt idx="26404">
                  <c:v>1</c:v>
                </c:pt>
                <c:pt idx="26405">
                  <c:v>1</c:v>
                </c:pt>
                <c:pt idx="26406">
                  <c:v>1</c:v>
                </c:pt>
                <c:pt idx="26407">
                  <c:v>1</c:v>
                </c:pt>
                <c:pt idx="26408">
                  <c:v>1</c:v>
                </c:pt>
                <c:pt idx="26409">
                  <c:v>1</c:v>
                </c:pt>
                <c:pt idx="26410">
                  <c:v>1</c:v>
                </c:pt>
                <c:pt idx="26411">
                  <c:v>1</c:v>
                </c:pt>
                <c:pt idx="26412">
                  <c:v>1</c:v>
                </c:pt>
                <c:pt idx="26413">
                  <c:v>1</c:v>
                </c:pt>
                <c:pt idx="26414">
                  <c:v>1</c:v>
                </c:pt>
                <c:pt idx="26415">
                  <c:v>1</c:v>
                </c:pt>
                <c:pt idx="26416">
                  <c:v>1</c:v>
                </c:pt>
                <c:pt idx="26417">
                  <c:v>1</c:v>
                </c:pt>
                <c:pt idx="26418">
                  <c:v>1</c:v>
                </c:pt>
                <c:pt idx="26419">
                  <c:v>1</c:v>
                </c:pt>
                <c:pt idx="26420">
                  <c:v>1</c:v>
                </c:pt>
                <c:pt idx="26421">
                  <c:v>1</c:v>
                </c:pt>
                <c:pt idx="26422">
                  <c:v>1</c:v>
                </c:pt>
                <c:pt idx="26423">
                  <c:v>1</c:v>
                </c:pt>
                <c:pt idx="26424">
                  <c:v>1</c:v>
                </c:pt>
                <c:pt idx="26425">
                  <c:v>1</c:v>
                </c:pt>
                <c:pt idx="26426">
                  <c:v>1</c:v>
                </c:pt>
                <c:pt idx="26427">
                  <c:v>1</c:v>
                </c:pt>
                <c:pt idx="26428">
                  <c:v>1</c:v>
                </c:pt>
                <c:pt idx="26429">
                  <c:v>1</c:v>
                </c:pt>
                <c:pt idx="26430">
                  <c:v>1</c:v>
                </c:pt>
                <c:pt idx="26431">
                  <c:v>1</c:v>
                </c:pt>
                <c:pt idx="26432">
                  <c:v>1</c:v>
                </c:pt>
                <c:pt idx="26433">
                  <c:v>1</c:v>
                </c:pt>
                <c:pt idx="26434">
                  <c:v>1</c:v>
                </c:pt>
                <c:pt idx="26435">
                  <c:v>1</c:v>
                </c:pt>
                <c:pt idx="26436">
                  <c:v>1</c:v>
                </c:pt>
                <c:pt idx="26437">
                  <c:v>1</c:v>
                </c:pt>
                <c:pt idx="26438">
                  <c:v>1</c:v>
                </c:pt>
                <c:pt idx="26439">
                  <c:v>1</c:v>
                </c:pt>
                <c:pt idx="26440">
                  <c:v>1</c:v>
                </c:pt>
                <c:pt idx="26441">
                  <c:v>1</c:v>
                </c:pt>
                <c:pt idx="26442">
                  <c:v>1</c:v>
                </c:pt>
                <c:pt idx="26443">
                  <c:v>1</c:v>
                </c:pt>
                <c:pt idx="26444">
                  <c:v>1</c:v>
                </c:pt>
                <c:pt idx="26445">
                  <c:v>1</c:v>
                </c:pt>
                <c:pt idx="26446">
                  <c:v>1</c:v>
                </c:pt>
                <c:pt idx="26447">
                  <c:v>1</c:v>
                </c:pt>
                <c:pt idx="26448">
                  <c:v>1</c:v>
                </c:pt>
                <c:pt idx="26449">
                  <c:v>1</c:v>
                </c:pt>
                <c:pt idx="26450">
                  <c:v>1</c:v>
                </c:pt>
                <c:pt idx="26451">
                  <c:v>1</c:v>
                </c:pt>
                <c:pt idx="26452">
                  <c:v>1</c:v>
                </c:pt>
                <c:pt idx="26453">
                  <c:v>1</c:v>
                </c:pt>
                <c:pt idx="26454">
                  <c:v>1</c:v>
                </c:pt>
                <c:pt idx="26455">
                  <c:v>1</c:v>
                </c:pt>
                <c:pt idx="26456">
                  <c:v>1</c:v>
                </c:pt>
                <c:pt idx="26457">
                  <c:v>1</c:v>
                </c:pt>
                <c:pt idx="26458">
                  <c:v>1</c:v>
                </c:pt>
                <c:pt idx="26459">
                  <c:v>1</c:v>
                </c:pt>
                <c:pt idx="26460">
                  <c:v>1</c:v>
                </c:pt>
                <c:pt idx="26461">
                  <c:v>1</c:v>
                </c:pt>
                <c:pt idx="26462">
                  <c:v>1</c:v>
                </c:pt>
                <c:pt idx="26463">
                  <c:v>1</c:v>
                </c:pt>
                <c:pt idx="26464">
                  <c:v>1</c:v>
                </c:pt>
                <c:pt idx="26465">
                  <c:v>1</c:v>
                </c:pt>
                <c:pt idx="26466">
                  <c:v>1</c:v>
                </c:pt>
                <c:pt idx="26467">
                  <c:v>1</c:v>
                </c:pt>
                <c:pt idx="26468">
                  <c:v>1</c:v>
                </c:pt>
                <c:pt idx="26469">
                  <c:v>1</c:v>
                </c:pt>
                <c:pt idx="26470">
                  <c:v>1</c:v>
                </c:pt>
                <c:pt idx="26471">
                  <c:v>1</c:v>
                </c:pt>
                <c:pt idx="26472">
                  <c:v>1</c:v>
                </c:pt>
                <c:pt idx="26473">
                  <c:v>1</c:v>
                </c:pt>
                <c:pt idx="26474">
                  <c:v>1</c:v>
                </c:pt>
                <c:pt idx="26475">
                  <c:v>1</c:v>
                </c:pt>
                <c:pt idx="26476">
                  <c:v>1</c:v>
                </c:pt>
                <c:pt idx="26477">
                  <c:v>1</c:v>
                </c:pt>
                <c:pt idx="26478">
                  <c:v>1</c:v>
                </c:pt>
                <c:pt idx="26479">
                  <c:v>1</c:v>
                </c:pt>
                <c:pt idx="26480">
                  <c:v>1</c:v>
                </c:pt>
                <c:pt idx="26481">
                  <c:v>1</c:v>
                </c:pt>
                <c:pt idx="26482">
                  <c:v>1</c:v>
                </c:pt>
                <c:pt idx="26483">
                  <c:v>0.4</c:v>
                </c:pt>
                <c:pt idx="26484">
                  <c:v>1</c:v>
                </c:pt>
                <c:pt idx="26485">
                  <c:v>1</c:v>
                </c:pt>
                <c:pt idx="26486">
                  <c:v>1</c:v>
                </c:pt>
                <c:pt idx="26487">
                  <c:v>1</c:v>
                </c:pt>
                <c:pt idx="26488">
                  <c:v>1</c:v>
                </c:pt>
                <c:pt idx="26489">
                  <c:v>1</c:v>
                </c:pt>
                <c:pt idx="26490">
                  <c:v>1</c:v>
                </c:pt>
                <c:pt idx="26491">
                  <c:v>1</c:v>
                </c:pt>
                <c:pt idx="26492">
                  <c:v>1</c:v>
                </c:pt>
                <c:pt idx="26493">
                  <c:v>1</c:v>
                </c:pt>
                <c:pt idx="26494">
                  <c:v>1</c:v>
                </c:pt>
                <c:pt idx="26495">
                  <c:v>1</c:v>
                </c:pt>
                <c:pt idx="26496">
                  <c:v>1</c:v>
                </c:pt>
                <c:pt idx="26497">
                  <c:v>1</c:v>
                </c:pt>
                <c:pt idx="26498">
                  <c:v>1</c:v>
                </c:pt>
                <c:pt idx="26499">
                  <c:v>1</c:v>
                </c:pt>
                <c:pt idx="26500">
                  <c:v>1</c:v>
                </c:pt>
                <c:pt idx="26501">
                  <c:v>1</c:v>
                </c:pt>
                <c:pt idx="26502">
                  <c:v>1</c:v>
                </c:pt>
                <c:pt idx="26503">
                  <c:v>1</c:v>
                </c:pt>
                <c:pt idx="26504">
                  <c:v>1</c:v>
                </c:pt>
                <c:pt idx="26505">
                  <c:v>1</c:v>
                </c:pt>
                <c:pt idx="26506">
                  <c:v>1</c:v>
                </c:pt>
                <c:pt idx="26507">
                  <c:v>1</c:v>
                </c:pt>
                <c:pt idx="26508">
                  <c:v>1</c:v>
                </c:pt>
                <c:pt idx="26509">
                  <c:v>1</c:v>
                </c:pt>
                <c:pt idx="26510">
                  <c:v>1</c:v>
                </c:pt>
                <c:pt idx="26511">
                  <c:v>1</c:v>
                </c:pt>
                <c:pt idx="26512">
                  <c:v>1</c:v>
                </c:pt>
                <c:pt idx="26513">
                  <c:v>1</c:v>
                </c:pt>
                <c:pt idx="26514">
                  <c:v>1</c:v>
                </c:pt>
                <c:pt idx="26515">
                  <c:v>1</c:v>
                </c:pt>
                <c:pt idx="26516">
                  <c:v>1</c:v>
                </c:pt>
                <c:pt idx="26517">
                  <c:v>1</c:v>
                </c:pt>
                <c:pt idx="26518">
                  <c:v>1</c:v>
                </c:pt>
                <c:pt idx="26519">
                  <c:v>1</c:v>
                </c:pt>
                <c:pt idx="26520">
                  <c:v>1</c:v>
                </c:pt>
                <c:pt idx="26521">
                  <c:v>1</c:v>
                </c:pt>
                <c:pt idx="26522">
                  <c:v>1</c:v>
                </c:pt>
                <c:pt idx="26523">
                  <c:v>1</c:v>
                </c:pt>
                <c:pt idx="26524">
                  <c:v>1</c:v>
                </c:pt>
                <c:pt idx="26525">
                  <c:v>1</c:v>
                </c:pt>
                <c:pt idx="26526">
                  <c:v>1</c:v>
                </c:pt>
                <c:pt idx="26527">
                  <c:v>1</c:v>
                </c:pt>
                <c:pt idx="26528">
                  <c:v>1</c:v>
                </c:pt>
                <c:pt idx="26529">
                  <c:v>1</c:v>
                </c:pt>
                <c:pt idx="26530">
                  <c:v>1</c:v>
                </c:pt>
                <c:pt idx="26531">
                  <c:v>1</c:v>
                </c:pt>
                <c:pt idx="26532">
                  <c:v>1</c:v>
                </c:pt>
                <c:pt idx="26533">
                  <c:v>1</c:v>
                </c:pt>
                <c:pt idx="26534">
                  <c:v>1</c:v>
                </c:pt>
                <c:pt idx="26535">
                  <c:v>1</c:v>
                </c:pt>
                <c:pt idx="26536">
                  <c:v>1</c:v>
                </c:pt>
                <c:pt idx="26537">
                  <c:v>1</c:v>
                </c:pt>
                <c:pt idx="26538">
                  <c:v>1</c:v>
                </c:pt>
                <c:pt idx="26539">
                  <c:v>1</c:v>
                </c:pt>
                <c:pt idx="26540">
                  <c:v>1</c:v>
                </c:pt>
                <c:pt idx="26541">
                  <c:v>1</c:v>
                </c:pt>
                <c:pt idx="26542">
                  <c:v>1</c:v>
                </c:pt>
                <c:pt idx="26543">
                  <c:v>1</c:v>
                </c:pt>
                <c:pt idx="26544">
                  <c:v>1</c:v>
                </c:pt>
                <c:pt idx="26545">
                  <c:v>1</c:v>
                </c:pt>
                <c:pt idx="26546">
                  <c:v>1</c:v>
                </c:pt>
                <c:pt idx="26547">
                  <c:v>1</c:v>
                </c:pt>
                <c:pt idx="26548">
                  <c:v>1</c:v>
                </c:pt>
                <c:pt idx="26549">
                  <c:v>1</c:v>
                </c:pt>
                <c:pt idx="26550">
                  <c:v>1</c:v>
                </c:pt>
                <c:pt idx="26551">
                  <c:v>1</c:v>
                </c:pt>
                <c:pt idx="26552">
                  <c:v>1</c:v>
                </c:pt>
                <c:pt idx="26553">
                  <c:v>1</c:v>
                </c:pt>
                <c:pt idx="26554">
                  <c:v>1</c:v>
                </c:pt>
                <c:pt idx="26555">
                  <c:v>1</c:v>
                </c:pt>
                <c:pt idx="26556">
                  <c:v>1</c:v>
                </c:pt>
                <c:pt idx="26557">
                  <c:v>1</c:v>
                </c:pt>
                <c:pt idx="26558">
                  <c:v>1</c:v>
                </c:pt>
                <c:pt idx="26559">
                  <c:v>1</c:v>
                </c:pt>
                <c:pt idx="26560">
                  <c:v>1</c:v>
                </c:pt>
                <c:pt idx="26561">
                  <c:v>1</c:v>
                </c:pt>
                <c:pt idx="26562">
                  <c:v>1</c:v>
                </c:pt>
                <c:pt idx="26563">
                  <c:v>1</c:v>
                </c:pt>
                <c:pt idx="26564">
                  <c:v>1</c:v>
                </c:pt>
                <c:pt idx="26565">
                  <c:v>1</c:v>
                </c:pt>
                <c:pt idx="26566">
                  <c:v>1</c:v>
                </c:pt>
                <c:pt idx="26567">
                  <c:v>1</c:v>
                </c:pt>
                <c:pt idx="26568">
                  <c:v>1</c:v>
                </c:pt>
                <c:pt idx="26569">
                  <c:v>1</c:v>
                </c:pt>
                <c:pt idx="26570">
                  <c:v>1</c:v>
                </c:pt>
                <c:pt idx="26571">
                  <c:v>1</c:v>
                </c:pt>
                <c:pt idx="26572">
                  <c:v>1</c:v>
                </c:pt>
                <c:pt idx="26573">
                  <c:v>1</c:v>
                </c:pt>
                <c:pt idx="26574">
                  <c:v>1</c:v>
                </c:pt>
                <c:pt idx="26575">
                  <c:v>1</c:v>
                </c:pt>
                <c:pt idx="26576">
                  <c:v>1</c:v>
                </c:pt>
                <c:pt idx="26577">
                  <c:v>1</c:v>
                </c:pt>
                <c:pt idx="26578">
                  <c:v>1</c:v>
                </c:pt>
                <c:pt idx="26579">
                  <c:v>1</c:v>
                </c:pt>
                <c:pt idx="26580">
                  <c:v>1</c:v>
                </c:pt>
                <c:pt idx="26581">
                  <c:v>1</c:v>
                </c:pt>
                <c:pt idx="26582">
                  <c:v>1</c:v>
                </c:pt>
                <c:pt idx="26583">
                  <c:v>1</c:v>
                </c:pt>
                <c:pt idx="26584">
                  <c:v>0.6</c:v>
                </c:pt>
                <c:pt idx="26585">
                  <c:v>1</c:v>
                </c:pt>
                <c:pt idx="26586">
                  <c:v>1</c:v>
                </c:pt>
                <c:pt idx="26587">
                  <c:v>1</c:v>
                </c:pt>
                <c:pt idx="26588">
                  <c:v>1</c:v>
                </c:pt>
                <c:pt idx="26589">
                  <c:v>1</c:v>
                </c:pt>
                <c:pt idx="26590">
                  <c:v>1</c:v>
                </c:pt>
                <c:pt idx="26591">
                  <c:v>1</c:v>
                </c:pt>
                <c:pt idx="26592">
                  <c:v>1</c:v>
                </c:pt>
                <c:pt idx="26593">
                  <c:v>1</c:v>
                </c:pt>
                <c:pt idx="26594">
                  <c:v>1</c:v>
                </c:pt>
                <c:pt idx="26595">
                  <c:v>1</c:v>
                </c:pt>
                <c:pt idx="26596">
                  <c:v>1</c:v>
                </c:pt>
                <c:pt idx="26597">
                  <c:v>1</c:v>
                </c:pt>
                <c:pt idx="26598">
                  <c:v>1</c:v>
                </c:pt>
                <c:pt idx="26599">
                  <c:v>1</c:v>
                </c:pt>
                <c:pt idx="26600">
                  <c:v>1</c:v>
                </c:pt>
                <c:pt idx="26601">
                  <c:v>0.8</c:v>
                </c:pt>
                <c:pt idx="26602">
                  <c:v>1</c:v>
                </c:pt>
                <c:pt idx="26603">
                  <c:v>1</c:v>
                </c:pt>
                <c:pt idx="26604">
                  <c:v>1</c:v>
                </c:pt>
                <c:pt idx="26605">
                  <c:v>1</c:v>
                </c:pt>
                <c:pt idx="26606">
                  <c:v>1</c:v>
                </c:pt>
                <c:pt idx="26607">
                  <c:v>1</c:v>
                </c:pt>
                <c:pt idx="26608">
                  <c:v>1</c:v>
                </c:pt>
                <c:pt idx="26609">
                  <c:v>1</c:v>
                </c:pt>
                <c:pt idx="26610">
                  <c:v>1</c:v>
                </c:pt>
                <c:pt idx="26611">
                  <c:v>1</c:v>
                </c:pt>
                <c:pt idx="26612">
                  <c:v>1</c:v>
                </c:pt>
                <c:pt idx="26613">
                  <c:v>1</c:v>
                </c:pt>
                <c:pt idx="26614">
                  <c:v>1</c:v>
                </c:pt>
                <c:pt idx="26615">
                  <c:v>1</c:v>
                </c:pt>
                <c:pt idx="26616">
                  <c:v>1</c:v>
                </c:pt>
                <c:pt idx="26617">
                  <c:v>1</c:v>
                </c:pt>
                <c:pt idx="26618">
                  <c:v>1</c:v>
                </c:pt>
                <c:pt idx="26619">
                  <c:v>1</c:v>
                </c:pt>
                <c:pt idx="26620">
                  <c:v>1</c:v>
                </c:pt>
                <c:pt idx="26621">
                  <c:v>1</c:v>
                </c:pt>
                <c:pt idx="26622">
                  <c:v>1</c:v>
                </c:pt>
                <c:pt idx="26623">
                  <c:v>1</c:v>
                </c:pt>
                <c:pt idx="26624">
                  <c:v>1</c:v>
                </c:pt>
                <c:pt idx="26625">
                  <c:v>1</c:v>
                </c:pt>
                <c:pt idx="26626">
                  <c:v>1</c:v>
                </c:pt>
                <c:pt idx="26627">
                  <c:v>1</c:v>
                </c:pt>
                <c:pt idx="26628">
                  <c:v>1</c:v>
                </c:pt>
                <c:pt idx="26629">
                  <c:v>1</c:v>
                </c:pt>
                <c:pt idx="26630">
                  <c:v>1</c:v>
                </c:pt>
                <c:pt idx="26631">
                  <c:v>1</c:v>
                </c:pt>
                <c:pt idx="26632">
                  <c:v>1</c:v>
                </c:pt>
                <c:pt idx="26633">
                  <c:v>0.8</c:v>
                </c:pt>
                <c:pt idx="26634">
                  <c:v>1</c:v>
                </c:pt>
                <c:pt idx="26635">
                  <c:v>1</c:v>
                </c:pt>
                <c:pt idx="26636">
                  <c:v>1</c:v>
                </c:pt>
                <c:pt idx="26637">
                  <c:v>1</c:v>
                </c:pt>
                <c:pt idx="26638">
                  <c:v>1</c:v>
                </c:pt>
                <c:pt idx="26639">
                  <c:v>1</c:v>
                </c:pt>
                <c:pt idx="26640">
                  <c:v>1</c:v>
                </c:pt>
                <c:pt idx="26641">
                  <c:v>1</c:v>
                </c:pt>
                <c:pt idx="26642">
                  <c:v>1</c:v>
                </c:pt>
                <c:pt idx="26643">
                  <c:v>1</c:v>
                </c:pt>
                <c:pt idx="26644">
                  <c:v>1</c:v>
                </c:pt>
                <c:pt idx="26645">
                  <c:v>1</c:v>
                </c:pt>
                <c:pt idx="26646">
                  <c:v>1</c:v>
                </c:pt>
                <c:pt idx="26647">
                  <c:v>1</c:v>
                </c:pt>
                <c:pt idx="26648">
                  <c:v>1</c:v>
                </c:pt>
                <c:pt idx="26649">
                  <c:v>1</c:v>
                </c:pt>
                <c:pt idx="26650">
                  <c:v>1</c:v>
                </c:pt>
                <c:pt idx="26651">
                  <c:v>1</c:v>
                </c:pt>
                <c:pt idx="26652">
                  <c:v>1</c:v>
                </c:pt>
                <c:pt idx="26653">
                  <c:v>1</c:v>
                </c:pt>
                <c:pt idx="26654">
                  <c:v>1</c:v>
                </c:pt>
                <c:pt idx="26655">
                  <c:v>1</c:v>
                </c:pt>
                <c:pt idx="26656">
                  <c:v>1</c:v>
                </c:pt>
                <c:pt idx="26657">
                  <c:v>1</c:v>
                </c:pt>
                <c:pt idx="26658">
                  <c:v>1</c:v>
                </c:pt>
                <c:pt idx="26659">
                  <c:v>1</c:v>
                </c:pt>
                <c:pt idx="26660">
                  <c:v>1</c:v>
                </c:pt>
                <c:pt idx="26661">
                  <c:v>1</c:v>
                </c:pt>
                <c:pt idx="26662">
                  <c:v>1</c:v>
                </c:pt>
                <c:pt idx="26663">
                  <c:v>1</c:v>
                </c:pt>
                <c:pt idx="26664">
                  <c:v>1</c:v>
                </c:pt>
                <c:pt idx="26665">
                  <c:v>1</c:v>
                </c:pt>
                <c:pt idx="26666">
                  <c:v>1</c:v>
                </c:pt>
                <c:pt idx="26667">
                  <c:v>1</c:v>
                </c:pt>
                <c:pt idx="26668">
                  <c:v>1</c:v>
                </c:pt>
                <c:pt idx="26669">
                  <c:v>1</c:v>
                </c:pt>
                <c:pt idx="26670">
                  <c:v>1</c:v>
                </c:pt>
                <c:pt idx="26671">
                  <c:v>1</c:v>
                </c:pt>
                <c:pt idx="26672">
                  <c:v>1</c:v>
                </c:pt>
                <c:pt idx="26673">
                  <c:v>1</c:v>
                </c:pt>
                <c:pt idx="26674">
                  <c:v>1</c:v>
                </c:pt>
                <c:pt idx="26675">
                  <c:v>1</c:v>
                </c:pt>
                <c:pt idx="26676">
                  <c:v>1</c:v>
                </c:pt>
                <c:pt idx="26677">
                  <c:v>1</c:v>
                </c:pt>
                <c:pt idx="26678">
                  <c:v>1</c:v>
                </c:pt>
                <c:pt idx="26679">
                  <c:v>1</c:v>
                </c:pt>
                <c:pt idx="26680">
                  <c:v>1</c:v>
                </c:pt>
                <c:pt idx="26681">
                  <c:v>1</c:v>
                </c:pt>
                <c:pt idx="26682">
                  <c:v>1</c:v>
                </c:pt>
                <c:pt idx="26683">
                  <c:v>1</c:v>
                </c:pt>
                <c:pt idx="26684">
                  <c:v>1</c:v>
                </c:pt>
                <c:pt idx="26685">
                  <c:v>1</c:v>
                </c:pt>
                <c:pt idx="26686">
                  <c:v>1</c:v>
                </c:pt>
                <c:pt idx="26687">
                  <c:v>1</c:v>
                </c:pt>
                <c:pt idx="26688">
                  <c:v>1</c:v>
                </c:pt>
                <c:pt idx="26689">
                  <c:v>1</c:v>
                </c:pt>
                <c:pt idx="26690">
                  <c:v>1</c:v>
                </c:pt>
                <c:pt idx="26691">
                  <c:v>1</c:v>
                </c:pt>
                <c:pt idx="26692">
                  <c:v>1</c:v>
                </c:pt>
                <c:pt idx="26693">
                  <c:v>1</c:v>
                </c:pt>
                <c:pt idx="26694">
                  <c:v>1</c:v>
                </c:pt>
                <c:pt idx="26695">
                  <c:v>1</c:v>
                </c:pt>
                <c:pt idx="26696">
                  <c:v>1</c:v>
                </c:pt>
                <c:pt idx="26697">
                  <c:v>1</c:v>
                </c:pt>
                <c:pt idx="26698">
                  <c:v>1</c:v>
                </c:pt>
                <c:pt idx="26699">
                  <c:v>1</c:v>
                </c:pt>
                <c:pt idx="26700">
                  <c:v>1</c:v>
                </c:pt>
                <c:pt idx="26701">
                  <c:v>1</c:v>
                </c:pt>
                <c:pt idx="26702">
                  <c:v>1</c:v>
                </c:pt>
                <c:pt idx="26703">
                  <c:v>1</c:v>
                </c:pt>
                <c:pt idx="26704">
                  <c:v>1</c:v>
                </c:pt>
                <c:pt idx="26705">
                  <c:v>1</c:v>
                </c:pt>
                <c:pt idx="26706">
                  <c:v>1</c:v>
                </c:pt>
                <c:pt idx="26707">
                  <c:v>1</c:v>
                </c:pt>
                <c:pt idx="26708">
                  <c:v>1</c:v>
                </c:pt>
                <c:pt idx="26709">
                  <c:v>1</c:v>
                </c:pt>
                <c:pt idx="26710">
                  <c:v>1</c:v>
                </c:pt>
                <c:pt idx="26711">
                  <c:v>1</c:v>
                </c:pt>
                <c:pt idx="26712">
                  <c:v>1</c:v>
                </c:pt>
                <c:pt idx="26713">
                  <c:v>1</c:v>
                </c:pt>
                <c:pt idx="26714">
                  <c:v>1</c:v>
                </c:pt>
                <c:pt idx="26715">
                  <c:v>1</c:v>
                </c:pt>
                <c:pt idx="26716">
                  <c:v>1</c:v>
                </c:pt>
                <c:pt idx="26717">
                  <c:v>1</c:v>
                </c:pt>
                <c:pt idx="26718">
                  <c:v>1</c:v>
                </c:pt>
                <c:pt idx="26719">
                  <c:v>1</c:v>
                </c:pt>
                <c:pt idx="26720">
                  <c:v>1</c:v>
                </c:pt>
                <c:pt idx="26721">
                  <c:v>1</c:v>
                </c:pt>
                <c:pt idx="26722">
                  <c:v>1</c:v>
                </c:pt>
                <c:pt idx="26723">
                  <c:v>1</c:v>
                </c:pt>
                <c:pt idx="26724">
                  <c:v>1</c:v>
                </c:pt>
                <c:pt idx="26725">
                  <c:v>1</c:v>
                </c:pt>
                <c:pt idx="26726">
                  <c:v>1</c:v>
                </c:pt>
                <c:pt idx="26727">
                  <c:v>1</c:v>
                </c:pt>
                <c:pt idx="26728">
                  <c:v>1</c:v>
                </c:pt>
                <c:pt idx="26729">
                  <c:v>1</c:v>
                </c:pt>
                <c:pt idx="26730">
                  <c:v>1</c:v>
                </c:pt>
                <c:pt idx="26731">
                  <c:v>1</c:v>
                </c:pt>
                <c:pt idx="26732">
                  <c:v>1</c:v>
                </c:pt>
                <c:pt idx="26733">
                  <c:v>1</c:v>
                </c:pt>
                <c:pt idx="26734">
                  <c:v>1</c:v>
                </c:pt>
                <c:pt idx="26735">
                  <c:v>1</c:v>
                </c:pt>
                <c:pt idx="26736">
                  <c:v>1</c:v>
                </c:pt>
                <c:pt idx="26737">
                  <c:v>1</c:v>
                </c:pt>
                <c:pt idx="26738">
                  <c:v>1</c:v>
                </c:pt>
                <c:pt idx="26739">
                  <c:v>1</c:v>
                </c:pt>
                <c:pt idx="26740">
                  <c:v>1</c:v>
                </c:pt>
                <c:pt idx="26741">
                  <c:v>1</c:v>
                </c:pt>
                <c:pt idx="26742">
                  <c:v>1</c:v>
                </c:pt>
                <c:pt idx="26743">
                  <c:v>1</c:v>
                </c:pt>
                <c:pt idx="26744">
                  <c:v>1</c:v>
                </c:pt>
                <c:pt idx="26745">
                  <c:v>1</c:v>
                </c:pt>
                <c:pt idx="26746">
                  <c:v>1</c:v>
                </c:pt>
                <c:pt idx="26747">
                  <c:v>1</c:v>
                </c:pt>
                <c:pt idx="26748">
                  <c:v>1</c:v>
                </c:pt>
                <c:pt idx="26749">
                  <c:v>1</c:v>
                </c:pt>
                <c:pt idx="26750">
                  <c:v>1</c:v>
                </c:pt>
                <c:pt idx="26751">
                  <c:v>1</c:v>
                </c:pt>
                <c:pt idx="26752">
                  <c:v>1</c:v>
                </c:pt>
                <c:pt idx="26753">
                  <c:v>1</c:v>
                </c:pt>
                <c:pt idx="26754">
                  <c:v>1</c:v>
                </c:pt>
                <c:pt idx="26755">
                  <c:v>1</c:v>
                </c:pt>
                <c:pt idx="26756">
                  <c:v>1</c:v>
                </c:pt>
                <c:pt idx="26757">
                  <c:v>1</c:v>
                </c:pt>
                <c:pt idx="26758">
                  <c:v>1</c:v>
                </c:pt>
                <c:pt idx="26759">
                  <c:v>1</c:v>
                </c:pt>
                <c:pt idx="26760">
                  <c:v>1</c:v>
                </c:pt>
                <c:pt idx="26761">
                  <c:v>1</c:v>
                </c:pt>
                <c:pt idx="26762">
                  <c:v>1</c:v>
                </c:pt>
                <c:pt idx="26763">
                  <c:v>1</c:v>
                </c:pt>
                <c:pt idx="26764">
                  <c:v>1</c:v>
                </c:pt>
                <c:pt idx="26765">
                  <c:v>1</c:v>
                </c:pt>
                <c:pt idx="26766">
                  <c:v>1</c:v>
                </c:pt>
                <c:pt idx="26767">
                  <c:v>1</c:v>
                </c:pt>
                <c:pt idx="26768">
                  <c:v>1</c:v>
                </c:pt>
                <c:pt idx="26769">
                  <c:v>1</c:v>
                </c:pt>
                <c:pt idx="26770">
                  <c:v>1</c:v>
                </c:pt>
                <c:pt idx="26771">
                  <c:v>0.8</c:v>
                </c:pt>
                <c:pt idx="26772">
                  <c:v>1</c:v>
                </c:pt>
                <c:pt idx="26773">
                  <c:v>1</c:v>
                </c:pt>
                <c:pt idx="26774">
                  <c:v>1</c:v>
                </c:pt>
                <c:pt idx="26775">
                  <c:v>1</c:v>
                </c:pt>
                <c:pt idx="26776">
                  <c:v>1</c:v>
                </c:pt>
                <c:pt idx="26777">
                  <c:v>1</c:v>
                </c:pt>
                <c:pt idx="26778">
                  <c:v>1</c:v>
                </c:pt>
                <c:pt idx="26779">
                  <c:v>1</c:v>
                </c:pt>
                <c:pt idx="26780">
                  <c:v>1</c:v>
                </c:pt>
                <c:pt idx="26781">
                  <c:v>1</c:v>
                </c:pt>
                <c:pt idx="26782">
                  <c:v>1</c:v>
                </c:pt>
                <c:pt idx="26783">
                  <c:v>1</c:v>
                </c:pt>
                <c:pt idx="26784">
                  <c:v>1</c:v>
                </c:pt>
                <c:pt idx="26785">
                  <c:v>1</c:v>
                </c:pt>
                <c:pt idx="26786">
                  <c:v>1</c:v>
                </c:pt>
                <c:pt idx="26787">
                  <c:v>1</c:v>
                </c:pt>
                <c:pt idx="26788">
                  <c:v>1</c:v>
                </c:pt>
                <c:pt idx="26789">
                  <c:v>1</c:v>
                </c:pt>
                <c:pt idx="26790">
                  <c:v>1</c:v>
                </c:pt>
                <c:pt idx="26791">
                  <c:v>1</c:v>
                </c:pt>
                <c:pt idx="26792">
                  <c:v>1</c:v>
                </c:pt>
                <c:pt idx="26793">
                  <c:v>1</c:v>
                </c:pt>
                <c:pt idx="26794">
                  <c:v>1</c:v>
                </c:pt>
                <c:pt idx="26795">
                  <c:v>1</c:v>
                </c:pt>
                <c:pt idx="26796">
                  <c:v>1</c:v>
                </c:pt>
                <c:pt idx="26797">
                  <c:v>1</c:v>
                </c:pt>
                <c:pt idx="26798">
                  <c:v>1</c:v>
                </c:pt>
                <c:pt idx="26799">
                  <c:v>1</c:v>
                </c:pt>
                <c:pt idx="26800">
                  <c:v>1</c:v>
                </c:pt>
                <c:pt idx="26801">
                  <c:v>1</c:v>
                </c:pt>
                <c:pt idx="26802">
                  <c:v>1</c:v>
                </c:pt>
                <c:pt idx="26803">
                  <c:v>1</c:v>
                </c:pt>
                <c:pt idx="26804">
                  <c:v>1</c:v>
                </c:pt>
                <c:pt idx="26805">
                  <c:v>1</c:v>
                </c:pt>
                <c:pt idx="26806">
                  <c:v>1</c:v>
                </c:pt>
                <c:pt idx="26807">
                  <c:v>1</c:v>
                </c:pt>
                <c:pt idx="26808">
                  <c:v>1</c:v>
                </c:pt>
                <c:pt idx="26809">
                  <c:v>1</c:v>
                </c:pt>
                <c:pt idx="26810">
                  <c:v>1</c:v>
                </c:pt>
                <c:pt idx="26811">
                  <c:v>1</c:v>
                </c:pt>
                <c:pt idx="26812">
                  <c:v>1</c:v>
                </c:pt>
                <c:pt idx="26813">
                  <c:v>1</c:v>
                </c:pt>
                <c:pt idx="26814">
                  <c:v>1</c:v>
                </c:pt>
                <c:pt idx="26815">
                  <c:v>1</c:v>
                </c:pt>
                <c:pt idx="26816">
                  <c:v>1</c:v>
                </c:pt>
                <c:pt idx="26817">
                  <c:v>1</c:v>
                </c:pt>
                <c:pt idx="26818">
                  <c:v>1</c:v>
                </c:pt>
                <c:pt idx="26819">
                  <c:v>1</c:v>
                </c:pt>
                <c:pt idx="26820">
                  <c:v>1</c:v>
                </c:pt>
                <c:pt idx="26821">
                  <c:v>1</c:v>
                </c:pt>
                <c:pt idx="26822">
                  <c:v>1</c:v>
                </c:pt>
                <c:pt idx="26823">
                  <c:v>1</c:v>
                </c:pt>
                <c:pt idx="26824">
                  <c:v>1</c:v>
                </c:pt>
                <c:pt idx="26825">
                  <c:v>1</c:v>
                </c:pt>
                <c:pt idx="26826">
                  <c:v>1</c:v>
                </c:pt>
                <c:pt idx="26827">
                  <c:v>1</c:v>
                </c:pt>
                <c:pt idx="26828">
                  <c:v>1</c:v>
                </c:pt>
                <c:pt idx="26829">
                  <c:v>1</c:v>
                </c:pt>
                <c:pt idx="26830">
                  <c:v>1</c:v>
                </c:pt>
                <c:pt idx="26831">
                  <c:v>1</c:v>
                </c:pt>
                <c:pt idx="26832">
                  <c:v>1</c:v>
                </c:pt>
                <c:pt idx="26833">
                  <c:v>1</c:v>
                </c:pt>
                <c:pt idx="26834">
                  <c:v>1</c:v>
                </c:pt>
                <c:pt idx="26835">
                  <c:v>1</c:v>
                </c:pt>
                <c:pt idx="26836">
                  <c:v>1</c:v>
                </c:pt>
                <c:pt idx="26837">
                  <c:v>1</c:v>
                </c:pt>
                <c:pt idx="26838">
                  <c:v>1</c:v>
                </c:pt>
                <c:pt idx="26839">
                  <c:v>1</c:v>
                </c:pt>
                <c:pt idx="26840">
                  <c:v>1</c:v>
                </c:pt>
                <c:pt idx="26841">
                  <c:v>1</c:v>
                </c:pt>
                <c:pt idx="26842">
                  <c:v>1</c:v>
                </c:pt>
                <c:pt idx="26843">
                  <c:v>1</c:v>
                </c:pt>
                <c:pt idx="26844">
                  <c:v>1</c:v>
                </c:pt>
                <c:pt idx="26845">
                  <c:v>1</c:v>
                </c:pt>
                <c:pt idx="26846">
                  <c:v>1</c:v>
                </c:pt>
                <c:pt idx="26847">
                  <c:v>1</c:v>
                </c:pt>
                <c:pt idx="26848">
                  <c:v>1</c:v>
                </c:pt>
                <c:pt idx="26849">
                  <c:v>1</c:v>
                </c:pt>
                <c:pt idx="26850">
                  <c:v>1</c:v>
                </c:pt>
                <c:pt idx="26851">
                  <c:v>1</c:v>
                </c:pt>
                <c:pt idx="26852">
                  <c:v>0.8</c:v>
                </c:pt>
                <c:pt idx="26853">
                  <c:v>1</c:v>
                </c:pt>
                <c:pt idx="26854">
                  <c:v>1</c:v>
                </c:pt>
                <c:pt idx="26855">
                  <c:v>1</c:v>
                </c:pt>
                <c:pt idx="26856">
                  <c:v>1</c:v>
                </c:pt>
                <c:pt idx="26857">
                  <c:v>1</c:v>
                </c:pt>
                <c:pt idx="26858">
                  <c:v>1</c:v>
                </c:pt>
                <c:pt idx="26859">
                  <c:v>1</c:v>
                </c:pt>
                <c:pt idx="26860">
                  <c:v>1</c:v>
                </c:pt>
                <c:pt idx="26861">
                  <c:v>1</c:v>
                </c:pt>
                <c:pt idx="26862">
                  <c:v>1</c:v>
                </c:pt>
                <c:pt idx="26863">
                  <c:v>1</c:v>
                </c:pt>
                <c:pt idx="26864">
                  <c:v>1</c:v>
                </c:pt>
                <c:pt idx="26865">
                  <c:v>1</c:v>
                </c:pt>
                <c:pt idx="26866">
                  <c:v>1</c:v>
                </c:pt>
                <c:pt idx="26867">
                  <c:v>1</c:v>
                </c:pt>
                <c:pt idx="26868">
                  <c:v>1</c:v>
                </c:pt>
                <c:pt idx="26869">
                  <c:v>1</c:v>
                </c:pt>
                <c:pt idx="26870">
                  <c:v>0.8</c:v>
                </c:pt>
                <c:pt idx="26871">
                  <c:v>1</c:v>
                </c:pt>
                <c:pt idx="26872">
                  <c:v>1</c:v>
                </c:pt>
                <c:pt idx="26873">
                  <c:v>1</c:v>
                </c:pt>
                <c:pt idx="26874">
                  <c:v>1</c:v>
                </c:pt>
                <c:pt idx="26875">
                  <c:v>1</c:v>
                </c:pt>
                <c:pt idx="26876">
                  <c:v>1</c:v>
                </c:pt>
                <c:pt idx="26877">
                  <c:v>1</c:v>
                </c:pt>
                <c:pt idx="26878">
                  <c:v>1</c:v>
                </c:pt>
                <c:pt idx="26879">
                  <c:v>1</c:v>
                </c:pt>
                <c:pt idx="26880">
                  <c:v>1</c:v>
                </c:pt>
                <c:pt idx="26881">
                  <c:v>1</c:v>
                </c:pt>
                <c:pt idx="26882">
                  <c:v>1</c:v>
                </c:pt>
                <c:pt idx="26883">
                  <c:v>1</c:v>
                </c:pt>
                <c:pt idx="26884">
                  <c:v>1</c:v>
                </c:pt>
                <c:pt idx="26885">
                  <c:v>1</c:v>
                </c:pt>
                <c:pt idx="26886">
                  <c:v>1</c:v>
                </c:pt>
                <c:pt idx="26887">
                  <c:v>1</c:v>
                </c:pt>
                <c:pt idx="26888">
                  <c:v>1</c:v>
                </c:pt>
                <c:pt idx="26889">
                  <c:v>1</c:v>
                </c:pt>
                <c:pt idx="26890">
                  <c:v>1</c:v>
                </c:pt>
                <c:pt idx="26891">
                  <c:v>1</c:v>
                </c:pt>
                <c:pt idx="26892">
                  <c:v>1</c:v>
                </c:pt>
                <c:pt idx="26893">
                  <c:v>1</c:v>
                </c:pt>
                <c:pt idx="26894">
                  <c:v>1</c:v>
                </c:pt>
                <c:pt idx="26895">
                  <c:v>1</c:v>
                </c:pt>
                <c:pt idx="26896">
                  <c:v>1</c:v>
                </c:pt>
                <c:pt idx="26897">
                  <c:v>1</c:v>
                </c:pt>
                <c:pt idx="26898">
                  <c:v>1</c:v>
                </c:pt>
                <c:pt idx="26899">
                  <c:v>1</c:v>
                </c:pt>
                <c:pt idx="26900">
                  <c:v>1</c:v>
                </c:pt>
                <c:pt idx="26901">
                  <c:v>1</c:v>
                </c:pt>
                <c:pt idx="26902">
                  <c:v>1</c:v>
                </c:pt>
                <c:pt idx="26903">
                  <c:v>1</c:v>
                </c:pt>
                <c:pt idx="26904">
                  <c:v>1</c:v>
                </c:pt>
                <c:pt idx="26905">
                  <c:v>1</c:v>
                </c:pt>
                <c:pt idx="26906">
                  <c:v>1</c:v>
                </c:pt>
                <c:pt idx="26907">
                  <c:v>1</c:v>
                </c:pt>
                <c:pt idx="26908">
                  <c:v>1</c:v>
                </c:pt>
                <c:pt idx="26909">
                  <c:v>1</c:v>
                </c:pt>
                <c:pt idx="26910">
                  <c:v>1</c:v>
                </c:pt>
                <c:pt idx="26911">
                  <c:v>0.2</c:v>
                </c:pt>
                <c:pt idx="26912">
                  <c:v>1</c:v>
                </c:pt>
                <c:pt idx="26913">
                  <c:v>1</c:v>
                </c:pt>
                <c:pt idx="26914">
                  <c:v>1</c:v>
                </c:pt>
                <c:pt idx="26915">
                  <c:v>1</c:v>
                </c:pt>
                <c:pt idx="26916">
                  <c:v>1</c:v>
                </c:pt>
                <c:pt idx="26917">
                  <c:v>1</c:v>
                </c:pt>
                <c:pt idx="26918">
                  <c:v>1</c:v>
                </c:pt>
                <c:pt idx="26919">
                  <c:v>0.6</c:v>
                </c:pt>
                <c:pt idx="26920">
                  <c:v>1</c:v>
                </c:pt>
                <c:pt idx="26921">
                  <c:v>1</c:v>
                </c:pt>
                <c:pt idx="26922">
                  <c:v>1</c:v>
                </c:pt>
                <c:pt idx="26923">
                  <c:v>1</c:v>
                </c:pt>
                <c:pt idx="26924">
                  <c:v>1</c:v>
                </c:pt>
                <c:pt idx="26925">
                  <c:v>1</c:v>
                </c:pt>
                <c:pt idx="26926">
                  <c:v>1</c:v>
                </c:pt>
                <c:pt idx="26927">
                  <c:v>1</c:v>
                </c:pt>
                <c:pt idx="26928">
                  <c:v>1</c:v>
                </c:pt>
                <c:pt idx="26929">
                  <c:v>1</c:v>
                </c:pt>
                <c:pt idx="26930">
                  <c:v>1</c:v>
                </c:pt>
                <c:pt idx="26931">
                  <c:v>1</c:v>
                </c:pt>
                <c:pt idx="26932">
                  <c:v>1</c:v>
                </c:pt>
                <c:pt idx="26933">
                  <c:v>1</c:v>
                </c:pt>
                <c:pt idx="26934">
                  <c:v>1</c:v>
                </c:pt>
                <c:pt idx="26935">
                  <c:v>1</c:v>
                </c:pt>
                <c:pt idx="26936">
                  <c:v>1</c:v>
                </c:pt>
                <c:pt idx="26937">
                  <c:v>1</c:v>
                </c:pt>
                <c:pt idx="26938">
                  <c:v>1</c:v>
                </c:pt>
                <c:pt idx="26939">
                  <c:v>1</c:v>
                </c:pt>
                <c:pt idx="26940">
                  <c:v>1</c:v>
                </c:pt>
                <c:pt idx="26941">
                  <c:v>1</c:v>
                </c:pt>
                <c:pt idx="26942">
                  <c:v>0.6</c:v>
                </c:pt>
                <c:pt idx="26943">
                  <c:v>1</c:v>
                </c:pt>
                <c:pt idx="26944">
                  <c:v>1</c:v>
                </c:pt>
                <c:pt idx="26945">
                  <c:v>1</c:v>
                </c:pt>
                <c:pt idx="26946">
                  <c:v>0.83333333300000001</c:v>
                </c:pt>
                <c:pt idx="26947">
                  <c:v>0.83333333300000001</c:v>
                </c:pt>
                <c:pt idx="26948">
                  <c:v>0.83333333300000001</c:v>
                </c:pt>
                <c:pt idx="26949">
                  <c:v>1</c:v>
                </c:pt>
                <c:pt idx="26950">
                  <c:v>1</c:v>
                </c:pt>
                <c:pt idx="26951">
                  <c:v>1</c:v>
                </c:pt>
                <c:pt idx="26952">
                  <c:v>0.83333333300000001</c:v>
                </c:pt>
                <c:pt idx="26953">
                  <c:v>1</c:v>
                </c:pt>
                <c:pt idx="26954">
                  <c:v>1</c:v>
                </c:pt>
                <c:pt idx="26955">
                  <c:v>0.83333333300000001</c:v>
                </c:pt>
                <c:pt idx="26956">
                  <c:v>1</c:v>
                </c:pt>
                <c:pt idx="26957">
                  <c:v>0.83333333300000001</c:v>
                </c:pt>
                <c:pt idx="26958">
                  <c:v>1</c:v>
                </c:pt>
                <c:pt idx="26959">
                  <c:v>1</c:v>
                </c:pt>
                <c:pt idx="26960">
                  <c:v>1</c:v>
                </c:pt>
                <c:pt idx="26961">
                  <c:v>1</c:v>
                </c:pt>
                <c:pt idx="26962">
                  <c:v>1</c:v>
                </c:pt>
                <c:pt idx="26963">
                  <c:v>1</c:v>
                </c:pt>
                <c:pt idx="26964">
                  <c:v>1</c:v>
                </c:pt>
                <c:pt idx="26965">
                  <c:v>1</c:v>
                </c:pt>
                <c:pt idx="26966">
                  <c:v>1</c:v>
                </c:pt>
                <c:pt idx="26967">
                  <c:v>1</c:v>
                </c:pt>
                <c:pt idx="26968">
                  <c:v>1</c:v>
                </c:pt>
                <c:pt idx="26969">
                  <c:v>1</c:v>
                </c:pt>
                <c:pt idx="26970">
                  <c:v>1</c:v>
                </c:pt>
                <c:pt idx="26971">
                  <c:v>1</c:v>
                </c:pt>
                <c:pt idx="26972">
                  <c:v>1</c:v>
                </c:pt>
                <c:pt idx="26973">
                  <c:v>1</c:v>
                </c:pt>
                <c:pt idx="26974">
                  <c:v>1</c:v>
                </c:pt>
                <c:pt idx="26975">
                  <c:v>1</c:v>
                </c:pt>
                <c:pt idx="26976">
                  <c:v>1</c:v>
                </c:pt>
                <c:pt idx="26977">
                  <c:v>1</c:v>
                </c:pt>
                <c:pt idx="26978">
                  <c:v>0.83333333300000001</c:v>
                </c:pt>
                <c:pt idx="26979">
                  <c:v>1</c:v>
                </c:pt>
                <c:pt idx="26980">
                  <c:v>0.83333333300000001</c:v>
                </c:pt>
                <c:pt idx="26981">
                  <c:v>1</c:v>
                </c:pt>
                <c:pt idx="26982">
                  <c:v>0.83333333300000001</c:v>
                </c:pt>
                <c:pt idx="26983">
                  <c:v>1</c:v>
                </c:pt>
                <c:pt idx="26984">
                  <c:v>1</c:v>
                </c:pt>
                <c:pt idx="26985">
                  <c:v>1</c:v>
                </c:pt>
                <c:pt idx="26986">
                  <c:v>1</c:v>
                </c:pt>
                <c:pt idx="26987">
                  <c:v>1</c:v>
                </c:pt>
                <c:pt idx="26988">
                  <c:v>1</c:v>
                </c:pt>
                <c:pt idx="26989">
                  <c:v>1</c:v>
                </c:pt>
                <c:pt idx="26990">
                  <c:v>1</c:v>
                </c:pt>
                <c:pt idx="26991">
                  <c:v>1</c:v>
                </c:pt>
                <c:pt idx="26992">
                  <c:v>0.83333333300000001</c:v>
                </c:pt>
                <c:pt idx="26993">
                  <c:v>1</c:v>
                </c:pt>
                <c:pt idx="26994">
                  <c:v>1</c:v>
                </c:pt>
                <c:pt idx="26995">
                  <c:v>1</c:v>
                </c:pt>
                <c:pt idx="26996">
                  <c:v>1</c:v>
                </c:pt>
                <c:pt idx="26997">
                  <c:v>1</c:v>
                </c:pt>
                <c:pt idx="26998">
                  <c:v>1</c:v>
                </c:pt>
                <c:pt idx="26999">
                  <c:v>1</c:v>
                </c:pt>
                <c:pt idx="27000">
                  <c:v>1</c:v>
                </c:pt>
                <c:pt idx="27001">
                  <c:v>1</c:v>
                </c:pt>
                <c:pt idx="27002">
                  <c:v>1</c:v>
                </c:pt>
                <c:pt idx="27003">
                  <c:v>1</c:v>
                </c:pt>
                <c:pt idx="27004">
                  <c:v>1</c:v>
                </c:pt>
                <c:pt idx="27005">
                  <c:v>1</c:v>
                </c:pt>
                <c:pt idx="27006">
                  <c:v>1</c:v>
                </c:pt>
                <c:pt idx="27007">
                  <c:v>1</c:v>
                </c:pt>
                <c:pt idx="27008">
                  <c:v>1</c:v>
                </c:pt>
                <c:pt idx="27009">
                  <c:v>1</c:v>
                </c:pt>
                <c:pt idx="27010">
                  <c:v>1</c:v>
                </c:pt>
                <c:pt idx="27011">
                  <c:v>1</c:v>
                </c:pt>
                <c:pt idx="27012">
                  <c:v>1</c:v>
                </c:pt>
                <c:pt idx="27013">
                  <c:v>1</c:v>
                </c:pt>
                <c:pt idx="27014">
                  <c:v>1</c:v>
                </c:pt>
                <c:pt idx="27015">
                  <c:v>0.83333333300000001</c:v>
                </c:pt>
                <c:pt idx="27016">
                  <c:v>1</c:v>
                </c:pt>
                <c:pt idx="27017">
                  <c:v>1</c:v>
                </c:pt>
                <c:pt idx="27018">
                  <c:v>1</c:v>
                </c:pt>
                <c:pt idx="27019">
                  <c:v>1</c:v>
                </c:pt>
                <c:pt idx="27020">
                  <c:v>1</c:v>
                </c:pt>
                <c:pt idx="27021">
                  <c:v>1</c:v>
                </c:pt>
                <c:pt idx="27022">
                  <c:v>1</c:v>
                </c:pt>
                <c:pt idx="27023">
                  <c:v>1</c:v>
                </c:pt>
                <c:pt idx="27024">
                  <c:v>1</c:v>
                </c:pt>
                <c:pt idx="27025">
                  <c:v>0.83333333300000001</c:v>
                </c:pt>
                <c:pt idx="27026">
                  <c:v>1</c:v>
                </c:pt>
                <c:pt idx="27027">
                  <c:v>1</c:v>
                </c:pt>
                <c:pt idx="27028">
                  <c:v>1</c:v>
                </c:pt>
                <c:pt idx="27029">
                  <c:v>1</c:v>
                </c:pt>
                <c:pt idx="27030">
                  <c:v>0.83333333300000001</c:v>
                </c:pt>
                <c:pt idx="27031">
                  <c:v>1</c:v>
                </c:pt>
                <c:pt idx="27032">
                  <c:v>1</c:v>
                </c:pt>
                <c:pt idx="27033">
                  <c:v>1</c:v>
                </c:pt>
                <c:pt idx="27034">
                  <c:v>1</c:v>
                </c:pt>
                <c:pt idx="27035">
                  <c:v>1</c:v>
                </c:pt>
                <c:pt idx="27036">
                  <c:v>1</c:v>
                </c:pt>
                <c:pt idx="27037">
                  <c:v>0.83333333300000001</c:v>
                </c:pt>
                <c:pt idx="27038">
                  <c:v>1</c:v>
                </c:pt>
                <c:pt idx="27039">
                  <c:v>1</c:v>
                </c:pt>
                <c:pt idx="27040">
                  <c:v>1</c:v>
                </c:pt>
                <c:pt idx="27041">
                  <c:v>1</c:v>
                </c:pt>
                <c:pt idx="27042">
                  <c:v>1</c:v>
                </c:pt>
                <c:pt idx="27043">
                  <c:v>1</c:v>
                </c:pt>
                <c:pt idx="27044">
                  <c:v>0.83333333300000001</c:v>
                </c:pt>
                <c:pt idx="27045">
                  <c:v>0.83333333300000001</c:v>
                </c:pt>
                <c:pt idx="27046">
                  <c:v>1</c:v>
                </c:pt>
                <c:pt idx="27047">
                  <c:v>1</c:v>
                </c:pt>
                <c:pt idx="27048">
                  <c:v>1</c:v>
                </c:pt>
                <c:pt idx="27049">
                  <c:v>1</c:v>
                </c:pt>
                <c:pt idx="27050">
                  <c:v>1</c:v>
                </c:pt>
                <c:pt idx="27051">
                  <c:v>1</c:v>
                </c:pt>
                <c:pt idx="27052">
                  <c:v>1</c:v>
                </c:pt>
                <c:pt idx="27053">
                  <c:v>1</c:v>
                </c:pt>
                <c:pt idx="27054">
                  <c:v>0.83333333300000001</c:v>
                </c:pt>
                <c:pt idx="27055">
                  <c:v>1</c:v>
                </c:pt>
                <c:pt idx="27056">
                  <c:v>1</c:v>
                </c:pt>
                <c:pt idx="27057">
                  <c:v>1</c:v>
                </c:pt>
                <c:pt idx="27058">
                  <c:v>1</c:v>
                </c:pt>
                <c:pt idx="27059">
                  <c:v>1</c:v>
                </c:pt>
                <c:pt idx="27060">
                  <c:v>1</c:v>
                </c:pt>
                <c:pt idx="27061">
                  <c:v>1</c:v>
                </c:pt>
                <c:pt idx="27062">
                  <c:v>1</c:v>
                </c:pt>
                <c:pt idx="27063">
                  <c:v>0.83333333300000001</c:v>
                </c:pt>
                <c:pt idx="27064">
                  <c:v>1</c:v>
                </c:pt>
                <c:pt idx="27065">
                  <c:v>0.83333333300000001</c:v>
                </c:pt>
                <c:pt idx="27066">
                  <c:v>1</c:v>
                </c:pt>
                <c:pt idx="27067">
                  <c:v>1</c:v>
                </c:pt>
                <c:pt idx="27068">
                  <c:v>0.66666666699999999</c:v>
                </c:pt>
                <c:pt idx="27069">
                  <c:v>1</c:v>
                </c:pt>
                <c:pt idx="27070">
                  <c:v>1</c:v>
                </c:pt>
                <c:pt idx="27071">
                  <c:v>1</c:v>
                </c:pt>
                <c:pt idx="27072">
                  <c:v>0.83333333300000001</c:v>
                </c:pt>
                <c:pt idx="27073">
                  <c:v>1</c:v>
                </c:pt>
                <c:pt idx="27074">
                  <c:v>1</c:v>
                </c:pt>
                <c:pt idx="27075">
                  <c:v>1</c:v>
                </c:pt>
                <c:pt idx="27076">
                  <c:v>1</c:v>
                </c:pt>
                <c:pt idx="27077">
                  <c:v>1</c:v>
                </c:pt>
                <c:pt idx="27078">
                  <c:v>1</c:v>
                </c:pt>
                <c:pt idx="27079">
                  <c:v>1</c:v>
                </c:pt>
                <c:pt idx="27080">
                  <c:v>1</c:v>
                </c:pt>
                <c:pt idx="27081">
                  <c:v>1</c:v>
                </c:pt>
                <c:pt idx="27082">
                  <c:v>0.83333333300000001</c:v>
                </c:pt>
                <c:pt idx="27083">
                  <c:v>1</c:v>
                </c:pt>
                <c:pt idx="27084">
                  <c:v>1</c:v>
                </c:pt>
                <c:pt idx="27085">
                  <c:v>0.83333333300000001</c:v>
                </c:pt>
                <c:pt idx="27086">
                  <c:v>1</c:v>
                </c:pt>
                <c:pt idx="27087">
                  <c:v>0.16666666699999999</c:v>
                </c:pt>
                <c:pt idx="27088">
                  <c:v>1</c:v>
                </c:pt>
                <c:pt idx="27089">
                  <c:v>1</c:v>
                </c:pt>
                <c:pt idx="27090">
                  <c:v>1</c:v>
                </c:pt>
                <c:pt idx="27091">
                  <c:v>1</c:v>
                </c:pt>
                <c:pt idx="27092">
                  <c:v>1</c:v>
                </c:pt>
                <c:pt idx="27093">
                  <c:v>1</c:v>
                </c:pt>
                <c:pt idx="27094">
                  <c:v>1</c:v>
                </c:pt>
                <c:pt idx="27095">
                  <c:v>0.83333333300000001</c:v>
                </c:pt>
                <c:pt idx="27096">
                  <c:v>1</c:v>
                </c:pt>
                <c:pt idx="27097">
                  <c:v>1</c:v>
                </c:pt>
                <c:pt idx="27098">
                  <c:v>1</c:v>
                </c:pt>
                <c:pt idx="27099">
                  <c:v>1</c:v>
                </c:pt>
                <c:pt idx="27100">
                  <c:v>0.83333333300000001</c:v>
                </c:pt>
                <c:pt idx="27101">
                  <c:v>1</c:v>
                </c:pt>
                <c:pt idx="27102">
                  <c:v>1</c:v>
                </c:pt>
                <c:pt idx="27103">
                  <c:v>1</c:v>
                </c:pt>
                <c:pt idx="27104">
                  <c:v>1</c:v>
                </c:pt>
                <c:pt idx="27105">
                  <c:v>1</c:v>
                </c:pt>
                <c:pt idx="27106">
                  <c:v>0.83333333300000001</c:v>
                </c:pt>
                <c:pt idx="27107">
                  <c:v>1</c:v>
                </c:pt>
                <c:pt idx="27108">
                  <c:v>1</c:v>
                </c:pt>
                <c:pt idx="27109">
                  <c:v>1</c:v>
                </c:pt>
                <c:pt idx="27110">
                  <c:v>1</c:v>
                </c:pt>
                <c:pt idx="27111">
                  <c:v>1</c:v>
                </c:pt>
                <c:pt idx="27112">
                  <c:v>1</c:v>
                </c:pt>
                <c:pt idx="27113">
                  <c:v>1</c:v>
                </c:pt>
                <c:pt idx="27114">
                  <c:v>1</c:v>
                </c:pt>
                <c:pt idx="27115">
                  <c:v>0.83333333300000001</c:v>
                </c:pt>
                <c:pt idx="27116">
                  <c:v>1</c:v>
                </c:pt>
                <c:pt idx="27117">
                  <c:v>1</c:v>
                </c:pt>
                <c:pt idx="27118">
                  <c:v>1</c:v>
                </c:pt>
                <c:pt idx="27119">
                  <c:v>1</c:v>
                </c:pt>
                <c:pt idx="27120">
                  <c:v>1</c:v>
                </c:pt>
                <c:pt idx="27121">
                  <c:v>1</c:v>
                </c:pt>
                <c:pt idx="27122">
                  <c:v>1</c:v>
                </c:pt>
                <c:pt idx="27123">
                  <c:v>1</c:v>
                </c:pt>
                <c:pt idx="27124">
                  <c:v>1</c:v>
                </c:pt>
                <c:pt idx="27125">
                  <c:v>1</c:v>
                </c:pt>
                <c:pt idx="27126">
                  <c:v>1</c:v>
                </c:pt>
                <c:pt idx="27127">
                  <c:v>1</c:v>
                </c:pt>
                <c:pt idx="27128">
                  <c:v>1</c:v>
                </c:pt>
                <c:pt idx="27129">
                  <c:v>1</c:v>
                </c:pt>
                <c:pt idx="27130">
                  <c:v>1</c:v>
                </c:pt>
                <c:pt idx="27131">
                  <c:v>1</c:v>
                </c:pt>
                <c:pt idx="27132">
                  <c:v>1</c:v>
                </c:pt>
                <c:pt idx="27133">
                  <c:v>1</c:v>
                </c:pt>
                <c:pt idx="27134">
                  <c:v>1</c:v>
                </c:pt>
                <c:pt idx="27135">
                  <c:v>1</c:v>
                </c:pt>
                <c:pt idx="27136">
                  <c:v>1</c:v>
                </c:pt>
                <c:pt idx="27137">
                  <c:v>1</c:v>
                </c:pt>
                <c:pt idx="27138">
                  <c:v>1</c:v>
                </c:pt>
                <c:pt idx="27139">
                  <c:v>1</c:v>
                </c:pt>
                <c:pt idx="27140">
                  <c:v>1</c:v>
                </c:pt>
                <c:pt idx="27141">
                  <c:v>1</c:v>
                </c:pt>
                <c:pt idx="27142">
                  <c:v>1</c:v>
                </c:pt>
                <c:pt idx="27143">
                  <c:v>1</c:v>
                </c:pt>
                <c:pt idx="27144">
                  <c:v>1</c:v>
                </c:pt>
                <c:pt idx="27145">
                  <c:v>1</c:v>
                </c:pt>
                <c:pt idx="27146">
                  <c:v>1</c:v>
                </c:pt>
                <c:pt idx="27147">
                  <c:v>1</c:v>
                </c:pt>
                <c:pt idx="27148">
                  <c:v>1</c:v>
                </c:pt>
                <c:pt idx="27149">
                  <c:v>1</c:v>
                </c:pt>
                <c:pt idx="27150">
                  <c:v>1</c:v>
                </c:pt>
                <c:pt idx="27151">
                  <c:v>1</c:v>
                </c:pt>
                <c:pt idx="27152">
                  <c:v>0.83333333300000001</c:v>
                </c:pt>
                <c:pt idx="27153">
                  <c:v>1</c:v>
                </c:pt>
                <c:pt idx="27154">
                  <c:v>1</c:v>
                </c:pt>
                <c:pt idx="27155">
                  <c:v>1</c:v>
                </c:pt>
                <c:pt idx="27156">
                  <c:v>0.66666666699999999</c:v>
                </c:pt>
                <c:pt idx="27157">
                  <c:v>1</c:v>
                </c:pt>
                <c:pt idx="27158">
                  <c:v>1</c:v>
                </c:pt>
                <c:pt idx="27159">
                  <c:v>1</c:v>
                </c:pt>
                <c:pt idx="27160">
                  <c:v>1</c:v>
                </c:pt>
                <c:pt idx="27161">
                  <c:v>1</c:v>
                </c:pt>
                <c:pt idx="27162">
                  <c:v>1</c:v>
                </c:pt>
                <c:pt idx="27163">
                  <c:v>1</c:v>
                </c:pt>
                <c:pt idx="27164">
                  <c:v>1</c:v>
                </c:pt>
                <c:pt idx="27165">
                  <c:v>1</c:v>
                </c:pt>
                <c:pt idx="27166">
                  <c:v>1</c:v>
                </c:pt>
                <c:pt idx="27167">
                  <c:v>1</c:v>
                </c:pt>
                <c:pt idx="27168">
                  <c:v>1</c:v>
                </c:pt>
                <c:pt idx="27169">
                  <c:v>1</c:v>
                </c:pt>
                <c:pt idx="27170">
                  <c:v>1</c:v>
                </c:pt>
                <c:pt idx="27171">
                  <c:v>1</c:v>
                </c:pt>
                <c:pt idx="27172">
                  <c:v>1</c:v>
                </c:pt>
                <c:pt idx="27173">
                  <c:v>1</c:v>
                </c:pt>
                <c:pt idx="27174">
                  <c:v>1</c:v>
                </c:pt>
                <c:pt idx="27175">
                  <c:v>1</c:v>
                </c:pt>
                <c:pt idx="27176">
                  <c:v>1</c:v>
                </c:pt>
                <c:pt idx="27177">
                  <c:v>0.83333333300000001</c:v>
                </c:pt>
                <c:pt idx="27178">
                  <c:v>1</c:v>
                </c:pt>
                <c:pt idx="27179">
                  <c:v>1</c:v>
                </c:pt>
                <c:pt idx="27180">
                  <c:v>1</c:v>
                </c:pt>
                <c:pt idx="27181">
                  <c:v>0.83333333300000001</c:v>
                </c:pt>
                <c:pt idx="27182">
                  <c:v>1</c:v>
                </c:pt>
                <c:pt idx="27183">
                  <c:v>1</c:v>
                </c:pt>
                <c:pt idx="27184">
                  <c:v>0.83333333300000001</c:v>
                </c:pt>
                <c:pt idx="27185">
                  <c:v>1</c:v>
                </c:pt>
                <c:pt idx="27186">
                  <c:v>1</c:v>
                </c:pt>
                <c:pt idx="27187">
                  <c:v>1</c:v>
                </c:pt>
                <c:pt idx="27188">
                  <c:v>1</c:v>
                </c:pt>
                <c:pt idx="27189">
                  <c:v>1</c:v>
                </c:pt>
                <c:pt idx="27190">
                  <c:v>1</c:v>
                </c:pt>
                <c:pt idx="27191">
                  <c:v>1</c:v>
                </c:pt>
                <c:pt idx="27192">
                  <c:v>1</c:v>
                </c:pt>
                <c:pt idx="27193">
                  <c:v>1</c:v>
                </c:pt>
                <c:pt idx="27194">
                  <c:v>1</c:v>
                </c:pt>
                <c:pt idx="27195">
                  <c:v>1</c:v>
                </c:pt>
                <c:pt idx="27196">
                  <c:v>1</c:v>
                </c:pt>
                <c:pt idx="27197">
                  <c:v>1</c:v>
                </c:pt>
                <c:pt idx="27198">
                  <c:v>1</c:v>
                </c:pt>
                <c:pt idx="27199">
                  <c:v>1</c:v>
                </c:pt>
                <c:pt idx="27200">
                  <c:v>1</c:v>
                </c:pt>
                <c:pt idx="27201">
                  <c:v>1</c:v>
                </c:pt>
                <c:pt idx="27202">
                  <c:v>1</c:v>
                </c:pt>
                <c:pt idx="27203">
                  <c:v>1</c:v>
                </c:pt>
                <c:pt idx="27204">
                  <c:v>1</c:v>
                </c:pt>
                <c:pt idx="27205">
                  <c:v>1</c:v>
                </c:pt>
                <c:pt idx="27206">
                  <c:v>0.66666666699999999</c:v>
                </c:pt>
                <c:pt idx="27207">
                  <c:v>1</c:v>
                </c:pt>
                <c:pt idx="27208">
                  <c:v>0.83333333300000001</c:v>
                </c:pt>
                <c:pt idx="27209">
                  <c:v>1</c:v>
                </c:pt>
                <c:pt idx="27210">
                  <c:v>1</c:v>
                </c:pt>
                <c:pt idx="27211">
                  <c:v>1</c:v>
                </c:pt>
                <c:pt idx="27212">
                  <c:v>1</c:v>
                </c:pt>
                <c:pt idx="27213">
                  <c:v>1</c:v>
                </c:pt>
                <c:pt idx="27214">
                  <c:v>1</c:v>
                </c:pt>
                <c:pt idx="27215">
                  <c:v>0.83333333300000001</c:v>
                </c:pt>
                <c:pt idx="27216">
                  <c:v>1</c:v>
                </c:pt>
                <c:pt idx="27217">
                  <c:v>1</c:v>
                </c:pt>
                <c:pt idx="27218">
                  <c:v>1</c:v>
                </c:pt>
                <c:pt idx="27219">
                  <c:v>1</c:v>
                </c:pt>
                <c:pt idx="27220">
                  <c:v>0.83333333300000001</c:v>
                </c:pt>
                <c:pt idx="27221">
                  <c:v>0.83333333300000001</c:v>
                </c:pt>
                <c:pt idx="27222">
                  <c:v>1</c:v>
                </c:pt>
                <c:pt idx="27223">
                  <c:v>1</c:v>
                </c:pt>
                <c:pt idx="27224">
                  <c:v>1</c:v>
                </c:pt>
                <c:pt idx="27225">
                  <c:v>1</c:v>
                </c:pt>
                <c:pt idx="27226">
                  <c:v>1</c:v>
                </c:pt>
                <c:pt idx="27227">
                  <c:v>1</c:v>
                </c:pt>
                <c:pt idx="27228">
                  <c:v>1</c:v>
                </c:pt>
                <c:pt idx="27229">
                  <c:v>1</c:v>
                </c:pt>
                <c:pt idx="27230">
                  <c:v>0.83333333300000001</c:v>
                </c:pt>
                <c:pt idx="27231">
                  <c:v>1</c:v>
                </c:pt>
                <c:pt idx="27232">
                  <c:v>1</c:v>
                </c:pt>
                <c:pt idx="27233">
                  <c:v>1</c:v>
                </c:pt>
                <c:pt idx="27234">
                  <c:v>1</c:v>
                </c:pt>
                <c:pt idx="27235">
                  <c:v>0.83333333300000001</c:v>
                </c:pt>
                <c:pt idx="27236">
                  <c:v>1</c:v>
                </c:pt>
                <c:pt idx="27237">
                  <c:v>1</c:v>
                </c:pt>
                <c:pt idx="27238">
                  <c:v>1</c:v>
                </c:pt>
                <c:pt idx="27239">
                  <c:v>1</c:v>
                </c:pt>
                <c:pt idx="27240">
                  <c:v>1</c:v>
                </c:pt>
                <c:pt idx="27241">
                  <c:v>1</c:v>
                </c:pt>
                <c:pt idx="27242">
                  <c:v>1</c:v>
                </c:pt>
                <c:pt idx="27243">
                  <c:v>1</c:v>
                </c:pt>
                <c:pt idx="27244">
                  <c:v>1</c:v>
                </c:pt>
                <c:pt idx="27245">
                  <c:v>1</c:v>
                </c:pt>
                <c:pt idx="27246">
                  <c:v>1</c:v>
                </c:pt>
                <c:pt idx="27247">
                  <c:v>1</c:v>
                </c:pt>
                <c:pt idx="27248">
                  <c:v>1</c:v>
                </c:pt>
                <c:pt idx="27249">
                  <c:v>1</c:v>
                </c:pt>
                <c:pt idx="27250">
                  <c:v>1</c:v>
                </c:pt>
                <c:pt idx="27251">
                  <c:v>1</c:v>
                </c:pt>
                <c:pt idx="27252">
                  <c:v>1</c:v>
                </c:pt>
                <c:pt idx="27253">
                  <c:v>1</c:v>
                </c:pt>
                <c:pt idx="27254">
                  <c:v>1</c:v>
                </c:pt>
                <c:pt idx="27255">
                  <c:v>1</c:v>
                </c:pt>
                <c:pt idx="27256">
                  <c:v>1</c:v>
                </c:pt>
                <c:pt idx="27257">
                  <c:v>1</c:v>
                </c:pt>
                <c:pt idx="27258">
                  <c:v>1</c:v>
                </c:pt>
                <c:pt idx="27259">
                  <c:v>1</c:v>
                </c:pt>
                <c:pt idx="27260">
                  <c:v>1</c:v>
                </c:pt>
                <c:pt idx="27261">
                  <c:v>1</c:v>
                </c:pt>
                <c:pt idx="27262">
                  <c:v>1</c:v>
                </c:pt>
                <c:pt idx="27263">
                  <c:v>1</c:v>
                </c:pt>
                <c:pt idx="27264">
                  <c:v>1</c:v>
                </c:pt>
                <c:pt idx="27265">
                  <c:v>1</c:v>
                </c:pt>
                <c:pt idx="27266">
                  <c:v>1</c:v>
                </c:pt>
                <c:pt idx="27267">
                  <c:v>1</c:v>
                </c:pt>
                <c:pt idx="27268">
                  <c:v>1</c:v>
                </c:pt>
                <c:pt idx="27269">
                  <c:v>1</c:v>
                </c:pt>
                <c:pt idx="27270">
                  <c:v>1</c:v>
                </c:pt>
                <c:pt idx="27271">
                  <c:v>1</c:v>
                </c:pt>
                <c:pt idx="27272">
                  <c:v>1</c:v>
                </c:pt>
                <c:pt idx="27273">
                  <c:v>1</c:v>
                </c:pt>
                <c:pt idx="27274">
                  <c:v>1</c:v>
                </c:pt>
                <c:pt idx="27275">
                  <c:v>1</c:v>
                </c:pt>
                <c:pt idx="27276">
                  <c:v>0.5</c:v>
                </c:pt>
                <c:pt idx="27277">
                  <c:v>1</c:v>
                </c:pt>
                <c:pt idx="27278">
                  <c:v>1</c:v>
                </c:pt>
                <c:pt idx="27279">
                  <c:v>1</c:v>
                </c:pt>
                <c:pt idx="27280">
                  <c:v>1</c:v>
                </c:pt>
                <c:pt idx="27281">
                  <c:v>1</c:v>
                </c:pt>
                <c:pt idx="27282">
                  <c:v>1</c:v>
                </c:pt>
                <c:pt idx="27283">
                  <c:v>1</c:v>
                </c:pt>
                <c:pt idx="27284">
                  <c:v>1</c:v>
                </c:pt>
                <c:pt idx="27285">
                  <c:v>1</c:v>
                </c:pt>
                <c:pt idx="27286">
                  <c:v>1</c:v>
                </c:pt>
                <c:pt idx="27287">
                  <c:v>1</c:v>
                </c:pt>
                <c:pt idx="27288">
                  <c:v>1</c:v>
                </c:pt>
                <c:pt idx="27289">
                  <c:v>1</c:v>
                </c:pt>
                <c:pt idx="27290">
                  <c:v>1</c:v>
                </c:pt>
                <c:pt idx="27291">
                  <c:v>0.83333333300000001</c:v>
                </c:pt>
                <c:pt idx="27292">
                  <c:v>1</c:v>
                </c:pt>
                <c:pt idx="27293">
                  <c:v>1</c:v>
                </c:pt>
                <c:pt idx="27294">
                  <c:v>1</c:v>
                </c:pt>
                <c:pt idx="27295">
                  <c:v>1</c:v>
                </c:pt>
                <c:pt idx="27296">
                  <c:v>1</c:v>
                </c:pt>
                <c:pt idx="27297">
                  <c:v>0.83333333300000001</c:v>
                </c:pt>
                <c:pt idx="27298">
                  <c:v>1</c:v>
                </c:pt>
                <c:pt idx="27299">
                  <c:v>1</c:v>
                </c:pt>
                <c:pt idx="27300">
                  <c:v>1</c:v>
                </c:pt>
                <c:pt idx="27301">
                  <c:v>1</c:v>
                </c:pt>
                <c:pt idx="27302">
                  <c:v>1</c:v>
                </c:pt>
                <c:pt idx="27303">
                  <c:v>1</c:v>
                </c:pt>
                <c:pt idx="27304">
                  <c:v>1</c:v>
                </c:pt>
                <c:pt idx="27305">
                  <c:v>1</c:v>
                </c:pt>
                <c:pt idx="27306">
                  <c:v>1</c:v>
                </c:pt>
                <c:pt idx="27307">
                  <c:v>1</c:v>
                </c:pt>
                <c:pt idx="27308">
                  <c:v>1</c:v>
                </c:pt>
                <c:pt idx="27309">
                  <c:v>1</c:v>
                </c:pt>
                <c:pt idx="27310">
                  <c:v>1</c:v>
                </c:pt>
                <c:pt idx="27311">
                  <c:v>1</c:v>
                </c:pt>
                <c:pt idx="27312">
                  <c:v>1</c:v>
                </c:pt>
                <c:pt idx="27313">
                  <c:v>0.83333333300000001</c:v>
                </c:pt>
                <c:pt idx="27314">
                  <c:v>1</c:v>
                </c:pt>
                <c:pt idx="27315">
                  <c:v>1</c:v>
                </c:pt>
                <c:pt idx="27316">
                  <c:v>1</c:v>
                </c:pt>
                <c:pt idx="27317">
                  <c:v>1</c:v>
                </c:pt>
                <c:pt idx="27318">
                  <c:v>1</c:v>
                </c:pt>
                <c:pt idx="27319">
                  <c:v>1</c:v>
                </c:pt>
                <c:pt idx="27320">
                  <c:v>1</c:v>
                </c:pt>
                <c:pt idx="27321">
                  <c:v>1</c:v>
                </c:pt>
                <c:pt idx="27322">
                  <c:v>1</c:v>
                </c:pt>
                <c:pt idx="27323">
                  <c:v>1</c:v>
                </c:pt>
                <c:pt idx="27324">
                  <c:v>1</c:v>
                </c:pt>
                <c:pt idx="27325">
                  <c:v>1</c:v>
                </c:pt>
                <c:pt idx="27326">
                  <c:v>1</c:v>
                </c:pt>
                <c:pt idx="27327">
                  <c:v>0.83333333300000001</c:v>
                </c:pt>
                <c:pt idx="27328">
                  <c:v>1</c:v>
                </c:pt>
                <c:pt idx="27329">
                  <c:v>1</c:v>
                </c:pt>
                <c:pt idx="27330">
                  <c:v>1</c:v>
                </c:pt>
                <c:pt idx="27331">
                  <c:v>1</c:v>
                </c:pt>
                <c:pt idx="27332">
                  <c:v>1</c:v>
                </c:pt>
                <c:pt idx="27333">
                  <c:v>1</c:v>
                </c:pt>
                <c:pt idx="27334">
                  <c:v>1</c:v>
                </c:pt>
                <c:pt idx="27335">
                  <c:v>1</c:v>
                </c:pt>
                <c:pt idx="27336">
                  <c:v>1</c:v>
                </c:pt>
                <c:pt idx="27337">
                  <c:v>1</c:v>
                </c:pt>
                <c:pt idx="27338">
                  <c:v>1</c:v>
                </c:pt>
                <c:pt idx="27339">
                  <c:v>1</c:v>
                </c:pt>
                <c:pt idx="27340">
                  <c:v>1</c:v>
                </c:pt>
                <c:pt idx="27341">
                  <c:v>1</c:v>
                </c:pt>
                <c:pt idx="27342">
                  <c:v>1</c:v>
                </c:pt>
                <c:pt idx="27343">
                  <c:v>1</c:v>
                </c:pt>
                <c:pt idx="27344">
                  <c:v>1</c:v>
                </c:pt>
                <c:pt idx="27345">
                  <c:v>0.83333333300000001</c:v>
                </c:pt>
                <c:pt idx="27346">
                  <c:v>1</c:v>
                </c:pt>
                <c:pt idx="27347">
                  <c:v>1</c:v>
                </c:pt>
                <c:pt idx="27348">
                  <c:v>1</c:v>
                </c:pt>
                <c:pt idx="27349">
                  <c:v>1</c:v>
                </c:pt>
                <c:pt idx="27350">
                  <c:v>1</c:v>
                </c:pt>
                <c:pt idx="27351">
                  <c:v>1</c:v>
                </c:pt>
                <c:pt idx="27352">
                  <c:v>1</c:v>
                </c:pt>
                <c:pt idx="27353">
                  <c:v>1</c:v>
                </c:pt>
                <c:pt idx="27354">
                  <c:v>1</c:v>
                </c:pt>
                <c:pt idx="27355">
                  <c:v>1</c:v>
                </c:pt>
                <c:pt idx="27356">
                  <c:v>1</c:v>
                </c:pt>
                <c:pt idx="27357">
                  <c:v>1</c:v>
                </c:pt>
                <c:pt idx="27358">
                  <c:v>1</c:v>
                </c:pt>
                <c:pt idx="27359">
                  <c:v>1</c:v>
                </c:pt>
                <c:pt idx="27360">
                  <c:v>1</c:v>
                </c:pt>
                <c:pt idx="27361">
                  <c:v>1</c:v>
                </c:pt>
                <c:pt idx="27362">
                  <c:v>1</c:v>
                </c:pt>
                <c:pt idx="27363">
                  <c:v>1</c:v>
                </c:pt>
                <c:pt idx="27364">
                  <c:v>1</c:v>
                </c:pt>
                <c:pt idx="27365">
                  <c:v>1</c:v>
                </c:pt>
                <c:pt idx="27366">
                  <c:v>1</c:v>
                </c:pt>
                <c:pt idx="27367">
                  <c:v>1</c:v>
                </c:pt>
                <c:pt idx="27368">
                  <c:v>1</c:v>
                </c:pt>
                <c:pt idx="27369">
                  <c:v>1</c:v>
                </c:pt>
                <c:pt idx="27370">
                  <c:v>1</c:v>
                </c:pt>
                <c:pt idx="27371">
                  <c:v>1</c:v>
                </c:pt>
                <c:pt idx="27372">
                  <c:v>1</c:v>
                </c:pt>
                <c:pt idx="27373">
                  <c:v>1</c:v>
                </c:pt>
                <c:pt idx="27374">
                  <c:v>1</c:v>
                </c:pt>
                <c:pt idx="27375">
                  <c:v>1</c:v>
                </c:pt>
                <c:pt idx="27376">
                  <c:v>1</c:v>
                </c:pt>
                <c:pt idx="27377">
                  <c:v>1</c:v>
                </c:pt>
                <c:pt idx="27378">
                  <c:v>1</c:v>
                </c:pt>
                <c:pt idx="27379">
                  <c:v>1</c:v>
                </c:pt>
                <c:pt idx="27380">
                  <c:v>1</c:v>
                </c:pt>
                <c:pt idx="27381">
                  <c:v>1</c:v>
                </c:pt>
                <c:pt idx="27382">
                  <c:v>1</c:v>
                </c:pt>
                <c:pt idx="27383">
                  <c:v>1</c:v>
                </c:pt>
                <c:pt idx="27384">
                  <c:v>1</c:v>
                </c:pt>
                <c:pt idx="27385">
                  <c:v>0.83333333300000001</c:v>
                </c:pt>
                <c:pt idx="27386">
                  <c:v>1</c:v>
                </c:pt>
                <c:pt idx="27387">
                  <c:v>1</c:v>
                </c:pt>
                <c:pt idx="27388">
                  <c:v>1</c:v>
                </c:pt>
                <c:pt idx="27389">
                  <c:v>1</c:v>
                </c:pt>
                <c:pt idx="27390">
                  <c:v>1</c:v>
                </c:pt>
                <c:pt idx="27391">
                  <c:v>1</c:v>
                </c:pt>
                <c:pt idx="27392">
                  <c:v>1</c:v>
                </c:pt>
                <c:pt idx="27393">
                  <c:v>1</c:v>
                </c:pt>
                <c:pt idx="27394">
                  <c:v>1</c:v>
                </c:pt>
                <c:pt idx="27395">
                  <c:v>1</c:v>
                </c:pt>
                <c:pt idx="27396">
                  <c:v>1</c:v>
                </c:pt>
                <c:pt idx="27397">
                  <c:v>1</c:v>
                </c:pt>
                <c:pt idx="27398">
                  <c:v>1</c:v>
                </c:pt>
                <c:pt idx="27399">
                  <c:v>1</c:v>
                </c:pt>
                <c:pt idx="27400">
                  <c:v>1</c:v>
                </c:pt>
                <c:pt idx="27401">
                  <c:v>1</c:v>
                </c:pt>
                <c:pt idx="27402">
                  <c:v>1</c:v>
                </c:pt>
                <c:pt idx="27403">
                  <c:v>0.66666666699999999</c:v>
                </c:pt>
                <c:pt idx="27404">
                  <c:v>1</c:v>
                </c:pt>
                <c:pt idx="27405">
                  <c:v>1</c:v>
                </c:pt>
                <c:pt idx="27406">
                  <c:v>1</c:v>
                </c:pt>
                <c:pt idx="27407">
                  <c:v>1</c:v>
                </c:pt>
                <c:pt idx="27408">
                  <c:v>1</c:v>
                </c:pt>
                <c:pt idx="27409">
                  <c:v>1</c:v>
                </c:pt>
                <c:pt idx="27410">
                  <c:v>1</c:v>
                </c:pt>
                <c:pt idx="27411">
                  <c:v>0.83333333300000001</c:v>
                </c:pt>
                <c:pt idx="27412">
                  <c:v>1</c:v>
                </c:pt>
                <c:pt idx="27413">
                  <c:v>1</c:v>
                </c:pt>
                <c:pt idx="27414">
                  <c:v>1</c:v>
                </c:pt>
                <c:pt idx="27415">
                  <c:v>1</c:v>
                </c:pt>
                <c:pt idx="27416">
                  <c:v>1</c:v>
                </c:pt>
                <c:pt idx="27417">
                  <c:v>1</c:v>
                </c:pt>
                <c:pt idx="27418">
                  <c:v>1</c:v>
                </c:pt>
                <c:pt idx="27419">
                  <c:v>1</c:v>
                </c:pt>
                <c:pt idx="27420">
                  <c:v>1</c:v>
                </c:pt>
                <c:pt idx="27421">
                  <c:v>1</c:v>
                </c:pt>
                <c:pt idx="27422">
                  <c:v>1</c:v>
                </c:pt>
                <c:pt idx="27423">
                  <c:v>1</c:v>
                </c:pt>
                <c:pt idx="27424">
                  <c:v>1</c:v>
                </c:pt>
                <c:pt idx="27425">
                  <c:v>1</c:v>
                </c:pt>
                <c:pt idx="27426">
                  <c:v>1</c:v>
                </c:pt>
                <c:pt idx="27427">
                  <c:v>1</c:v>
                </c:pt>
                <c:pt idx="27428">
                  <c:v>1</c:v>
                </c:pt>
                <c:pt idx="27429">
                  <c:v>1</c:v>
                </c:pt>
                <c:pt idx="27430">
                  <c:v>1</c:v>
                </c:pt>
                <c:pt idx="27431">
                  <c:v>1</c:v>
                </c:pt>
                <c:pt idx="27432">
                  <c:v>1</c:v>
                </c:pt>
                <c:pt idx="27433">
                  <c:v>1</c:v>
                </c:pt>
                <c:pt idx="27434">
                  <c:v>1</c:v>
                </c:pt>
                <c:pt idx="27435">
                  <c:v>1</c:v>
                </c:pt>
                <c:pt idx="27436">
                  <c:v>0.83333333300000001</c:v>
                </c:pt>
                <c:pt idx="27437">
                  <c:v>1</c:v>
                </c:pt>
                <c:pt idx="27438">
                  <c:v>1</c:v>
                </c:pt>
                <c:pt idx="27439">
                  <c:v>1</c:v>
                </c:pt>
                <c:pt idx="27440">
                  <c:v>1</c:v>
                </c:pt>
                <c:pt idx="27441">
                  <c:v>1</c:v>
                </c:pt>
                <c:pt idx="27442">
                  <c:v>1</c:v>
                </c:pt>
                <c:pt idx="27443">
                  <c:v>0.83333333300000001</c:v>
                </c:pt>
                <c:pt idx="27444">
                  <c:v>1</c:v>
                </c:pt>
                <c:pt idx="27445">
                  <c:v>0.83333333300000001</c:v>
                </c:pt>
                <c:pt idx="27446">
                  <c:v>1</c:v>
                </c:pt>
                <c:pt idx="27447">
                  <c:v>1</c:v>
                </c:pt>
                <c:pt idx="27448">
                  <c:v>1</c:v>
                </c:pt>
                <c:pt idx="27449">
                  <c:v>1</c:v>
                </c:pt>
                <c:pt idx="27450">
                  <c:v>1</c:v>
                </c:pt>
                <c:pt idx="27451">
                  <c:v>1</c:v>
                </c:pt>
                <c:pt idx="27452">
                  <c:v>1</c:v>
                </c:pt>
                <c:pt idx="27453">
                  <c:v>1</c:v>
                </c:pt>
                <c:pt idx="27454">
                  <c:v>1</c:v>
                </c:pt>
                <c:pt idx="27455">
                  <c:v>0.83333333300000001</c:v>
                </c:pt>
                <c:pt idx="27456">
                  <c:v>1</c:v>
                </c:pt>
                <c:pt idx="27457">
                  <c:v>1</c:v>
                </c:pt>
                <c:pt idx="27458">
                  <c:v>1</c:v>
                </c:pt>
                <c:pt idx="27459">
                  <c:v>1</c:v>
                </c:pt>
                <c:pt idx="27460">
                  <c:v>1</c:v>
                </c:pt>
                <c:pt idx="27461">
                  <c:v>1</c:v>
                </c:pt>
                <c:pt idx="27462">
                  <c:v>1</c:v>
                </c:pt>
                <c:pt idx="27463">
                  <c:v>0.83333333300000001</c:v>
                </c:pt>
                <c:pt idx="27464">
                  <c:v>1</c:v>
                </c:pt>
                <c:pt idx="27465">
                  <c:v>1</c:v>
                </c:pt>
                <c:pt idx="27466">
                  <c:v>1</c:v>
                </c:pt>
                <c:pt idx="27467">
                  <c:v>1</c:v>
                </c:pt>
                <c:pt idx="27468">
                  <c:v>1</c:v>
                </c:pt>
                <c:pt idx="27469">
                  <c:v>1</c:v>
                </c:pt>
                <c:pt idx="27470">
                  <c:v>1</c:v>
                </c:pt>
                <c:pt idx="27471">
                  <c:v>1</c:v>
                </c:pt>
                <c:pt idx="27472">
                  <c:v>1</c:v>
                </c:pt>
                <c:pt idx="27473">
                  <c:v>1</c:v>
                </c:pt>
                <c:pt idx="27474">
                  <c:v>1</c:v>
                </c:pt>
                <c:pt idx="27475">
                  <c:v>1</c:v>
                </c:pt>
                <c:pt idx="27476">
                  <c:v>1</c:v>
                </c:pt>
                <c:pt idx="27477">
                  <c:v>1</c:v>
                </c:pt>
                <c:pt idx="27478">
                  <c:v>1</c:v>
                </c:pt>
                <c:pt idx="27479">
                  <c:v>1</c:v>
                </c:pt>
                <c:pt idx="27480">
                  <c:v>1</c:v>
                </c:pt>
                <c:pt idx="27481">
                  <c:v>1</c:v>
                </c:pt>
                <c:pt idx="27482">
                  <c:v>1</c:v>
                </c:pt>
                <c:pt idx="27483">
                  <c:v>1</c:v>
                </c:pt>
                <c:pt idx="27484">
                  <c:v>1</c:v>
                </c:pt>
                <c:pt idx="27485">
                  <c:v>1</c:v>
                </c:pt>
                <c:pt idx="27486">
                  <c:v>1</c:v>
                </c:pt>
                <c:pt idx="27487">
                  <c:v>1</c:v>
                </c:pt>
                <c:pt idx="27488">
                  <c:v>1</c:v>
                </c:pt>
                <c:pt idx="27489">
                  <c:v>1</c:v>
                </c:pt>
                <c:pt idx="27490">
                  <c:v>1</c:v>
                </c:pt>
                <c:pt idx="27491">
                  <c:v>1</c:v>
                </c:pt>
                <c:pt idx="27492">
                  <c:v>1</c:v>
                </c:pt>
                <c:pt idx="27493">
                  <c:v>1</c:v>
                </c:pt>
                <c:pt idx="27494">
                  <c:v>1</c:v>
                </c:pt>
                <c:pt idx="27495">
                  <c:v>1</c:v>
                </c:pt>
                <c:pt idx="27496">
                  <c:v>1</c:v>
                </c:pt>
                <c:pt idx="27497">
                  <c:v>1</c:v>
                </c:pt>
                <c:pt idx="27498">
                  <c:v>1</c:v>
                </c:pt>
                <c:pt idx="27499">
                  <c:v>1</c:v>
                </c:pt>
                <c:pt idx="27500">
                  <c:v>1</c:v>
                </c:pt>
                <c:pt idx="27501">
                  <c:v>1</c:v>
                </c:pt>
                <c:pt idx="27502">
                  <c:v>1</c:v>
                </c:pt>
                <c:pt idx="27503">
                  <c:v>1</c:v>
                </c:pt>
                <c:pt idx="27504">
                  <c:v>1</c:v>
                </c:pt>
                <c:pt idx="27505">
                  <c:v>1</c:v>
                </c:pt>
                <c:pt idx="27506">
                  <c:v>1</c:v>
                </c:pt>
                <c:pt idx="27507">
                  <c:v>1</c:v>
                </c:pt>
                <c:pt idx="27508">
                  <c:v>0.83333333300000001</c:v>
                </c:pt>
                <c:pt idx="27509">
                  <c:v>1</c:v>
                </c:pt>
                <c:pt idx="27510">
                  <c:v>1</c:v>
                </c:pt>
                <c:pt idx="27511">
                  <c:v>1</c:v>
                </c:pt>
                <c:pt idx="27512">
                  <c:v>1</c:v>
                </c:pt>
                <c:pt idx="27513">
                  <c:v>1</c:v>
                </c:pt>
                <c:pt idx="27514">
                  <c:v>1</c:v>
                </c:pt>
                <c:pt idx="27515">
                  <c:v>1</c:v>
                </c:pt>
                <c:pt idx="27516">
                  <c:v>1</c:v>
                </c:pt>
                <c:pt idx="27517">
                  <c:v>1</c:v>
                </c:pt>
                <c:pt idx="27518">
                  <c:v>1</c:v>
                </c:pt>
                <c:pt idx="27519">
                  <c:v>1</c:v>
                </c:pt>
                <c:pt idx="27520">
                  <c:v>1</c:v>
                </c:pt>
                <c:pt idx="27521">
                  <c:v>0.83333333300000001</c:v>
                </c:pt>
                <c:pt idx="27522">
                  <c:v>0.66666666699999999</c:v>
                </c:pt>
                <c:pt idx="27523">
                  <c:v>1</c:v>
                </c:pt>
                <c:pt idx="27524">
                  <c:v>1</c:v>
                </c:pt>
                <c:pt idx="27525">
                  <c:v>1</c:v>
                </c:pt>
                <c:pt idx="27526">
                  <c:v>1</c:v>
                </c:pt>
                <c:pt idx="27527">
                  <c:v>1</c:v>
                </c:pt>
                <c:pt idx="27528">
                  <c:v>1</c:v>
                </c:pt>
                <c:pt idx="27529">
                  <c:v>1</c:v>
                </c:pt>
                <c:pt idx="27530">
                  <c:v>1</c:v>
                </c:pt>
                <c:pt idx="27531">
                  <c:v>1</c:v>
                </c:pt>
                <c:pt idx="27532">
                  <c:v>1</c:v>
                </c:pt>
                <c:pt idx="27533">
                  <c:v>1</c:v>
                </c:pt>
                <c:pt idx="27534">
                  <c:v>1</c:v>
                </c:pt>
                <c:pt idx="27535">
                  <c:v>1</c:v>
                </c:pt>
                <c:pt idx="27536">
                  <c:v>1</c:v>
                </c:pt>
                <c:pt idx="27537">
                  <c:v>1</c:v>
                </c:pt>
                <c:pt idx="27538">
                  <c:v>1</c:v>
                </c:pt>
                <c:pt idx="27539">
                  <c:v>1</c:v>
                </c:pt>
                <c:pt idx="27540">
                  <c:v>1</c:v>
                </c:pt>
                <c:pt idx="27541">
                  <c:v>1</c:v>
                </c:pt>
                <c:pt idx="27542">
                  <c:v>1</c:v>
                </c:pt>
                <c:pt idx="27543">
                  <c:v>1</c:v>
                </c:pt>
                <c:pt idx="27544">
                  <c:v>1</c:v>
                </c:pt>
                <c:pt idx="27545">
                  <c:v>1</c:v>
                </c:pt>
                <c:pt idx="27546">
                  <c:v>1</c:v>
                </c:pt>
                <c:pt idx="27547">
                  <c:v>1</c:v>
                </c:pt>
                <c:pt idx="27548">
                  <c:v>1</c:v>
                </c:pt>
                <c:pt idx="27549">
                  <c:v>1</c:v>
                </c:pt>
                <c:pt idx="27550">
                  <c:v>1</c:v>
                </c:pt>
                <c:pt idx="27551">
                  <c:v>1</c:v>
                </c:pt>
                <c:pt idx="27552">
                  <c:v>1</c:v>
                </c:pt>
                <c:pt idx="27553">
                  <c:v>1</c:v>
                </c:pt>
                <c:pt idx="27554">
                  <c:v>1</c:v>
                </c:pt>
                <c:pt idx="27555">
                  <c:v>0.83333333300000001</c:v>
                </c:pt>
                <c:pt idx="27556">
                  <c:v>1</c:v>
                </c:pt>
                <c:pt idx="27557">
                  <c:v>1</c:v>
                </c:pt>
                <c:pt idx="27558">
                  <c:v>1</c:v>
                </c:pt>
                <c:pt idx="27559">
                  <c:v>1</c:v>
                </c:pt>
                <c:pt idx="27560">
                  <c:v>1</c:v>
                </c:pt>
                <c:pt idx="27561">
                  <c:v>1</c:v>
                </c:pt>
                <c:pt idx="27562">
                  <c:v>1</c:v>
                </c:pt>
                <c:pt idx="27563">
                  <c:v>1</c:v>
                </c:pt>
                <c:pt idx="27564">
                  <c:v>1</c:v>
                </c:pt>
                <c:pt idx="27565">
                  <c:v>1</c:v>
                </c:pt>
                <c:pt idx="27566">
                  <c:v>1</c:v>
                </c:pt>
                <c:pt idx="27567">
                  <c:v>1</c:v>
                </c:pt>
                <c:pt idx="27568">
                  <c:v>1</c:v>
                </c:pt>
                <c:pt idx="27569">
                  <c:v>1</c:v>
                </c:pt>
                <c:pt idx="27570">
                  <c:v>1</c:v>
                </c:pt>
                <c:pt idx="27571">
                  <c:v>1</c:v>
                </c:pt>
                <c:pt idx="27572">
                  <c:v>0.83333333300000001</c:v>
                </c:pt>
                <c:pt idx="27573">
                  <c:v>1</c:v>
                </c:pt>
                <c:pt idx="27574">
                  <c:v>1</c:v>
                </c:pt>
                <c:pt idx="27575">
                  <c:v>1</c:v>
                </c:pt>
                <c:pt idx="27576">
                  <c:v>1</c:v>
                </c:pt>
                <c:pt idx="27577">
                  <c:v>1</c:v>
                </c:pt>
                <c:pt idx="27578">
                  <c:v>0.83333333300000001</c:v>
                </c:pt>
                <c:pt idx="27579">
                  <c:v>1</c:v>
                </c:pt>
                <c:pt idx="27580">
                  <c:v>1</c:v>
                </c:pt>
                <c:pt idx="27581">
                  <c:v>1</c:v>
                </c:pt>
                <c:pt idx="27582">
                  <c:v>1</c:v>
                </c:pt>
                <c:pt idx="27583">
                  <c:v>1</c:v>
                </c:pt>
                <c:pt idx="27584">
                  <c:v>1</c:v>
                </c:pt>
                <c:pt idx="27585">
                  <c:v>1</c:v>
                </c:pt>
                <c:pt idx="27586">
                  <c:v>1</c:v>
                </c:pt>
                <c:pt idx="27587">
                  <c:v>0.83333333300000001</c:v>
                </c:pt>
                <c:pt idx="27588">
                  <c:v>1</c:v>
                </c:pt>
                <c:pt idx="27589">
                  <c:v>1</c:v>
                </c:pt>
                <c:pt idx="27590">
                  <c:v>1</c:v>
                </c:pt>
                <c:pt idx="27591">
                  <c:v>1</c:v>
                </c:pt>
                <c:pt idx="27592">
                  <c:v>1</c:v>
                </c:pt>
                <c:pt idx="27593">
                  <c:v>1</c:v>
                </c:pt>
                <c:pt idx="27594">
                  <c:v>1</c:v>
                </c:pt>
                <c:pt idx="27595">
                  <c:v>1</c:v>
                </c:pt>
                <c:pt idx="27596">
                  <c:v>1</c:v>
                </c:pt>
                <c:pt idx="27597">
                  <c:v>1</c:v>
                </c:pt>
                <c:pt idx="27598">
                  <c:v>1</c:v>
                </c:pt>
                <c:pt idx="27599">
                  <c:v>1</c:v>
                </c:pt>
                <c:pt idx="27600">
                  <c:v>1</c:v>
                </c:pt>
                <c:pt idx="27601">
                  <c:v>1</c:v>
                </c:pt>
                <c:pt idx="27602">
                  <c:v>1</c:v>
                </c:pt>
                <c:pt idx="27603">
                  <c:v>1</c:v>
                </c:pt>
                <c:pt idx="27604">
                  <c:v>1</c:v>
                </c:pt>
                <c:pt idx="27605">
                  <c:v>1</c:v>
                </c:pt>
                <c:pt idx="27606">
                  <c:v>1</c:v>
                </c:pt>
                <c:pt idx="27607">
                  <c:v>1</c:v>
                </c:pt>
                <c:pt idx="27608">
                  <c:v>1</c:v>
                </c:pt>
                <c:pt idx="27609">
                  <c:v>1</c:v>
                </c:pt>
                <c:pt idx="27610">
                  <c:v>1</c:v>
                </c:pt>
                <c:pt idx="27611">
                  <c:v>1</c:v>
                </c:pt>
                <c:pt idx="27612">
                  <c:v>1</c:v>
                </c:pt>
                <c:pt idx="27613">
                  <c:v>1</c:v>
                </c:pt>
                <c:pt idx="27614">
                  <c:v>1</c:v>
                </c:pt>
                <c:pt idx="27615">
                  <c:v>1</c:v>
                </c:pt>
                <c:pt idx="27616">
                  <c:v>1</c:v>
                </c:pt>
                <c:pt idx="27617">
                  <c:v>1</c:v>
                </c:pt>
                <c:pt idx="27618">
                  <c:v>1</c:v>
                </c:pt>
                <c:pt idx="27619">
                  <c:v>1</c:v>
                </c:pt>
                <c:pt idx="27620">
                  <c:v>1</c:v>
                </c:pt>
                <c:pt idx="27621">
                  <c:v>1</c:v>
                </c:pt>
                <c:pt idx="27622">
                  <c:v>1</c:v>
                </c:pt>
                <c:pt idx="27623">
                  <c:v>0.83333333300000001</c:v>
                </c:pt>
                <c:pt idx="27624">
                  <c:v>1</c:v>
                </c:pt>
                <c:pt idx="27625">
                  <c:v>1</c:v>
                </c:pt>
                <c:pt idx="27626">
                  <c:v>0.83333333300000001</c:v>
                </c:pt>
                <c:pt idx="27627">
                  <c:v>1</c:v>
                </c:pt>
                <c:pt idx="27628">
                  <c:v>1</c:v>
                </c:pt>
                <c:pt idx="27629">
                  <c:v>0.83333333300000001</c:v>
                </c:pt>
                <c:pt idx="27630">
                  <c:v>0.83333333300000001</c:v>
                </c:pt>
                <c:pt idx="27631">
                  <c:v>1</c:v>
                </c:pt>
                <c:pt idx="27632">
                  <c:v>1</c:v>
                </c:pt>
                <c:pt idx="27633">
                  <c:v>1</c:v>
                </c:pt>
                <c:pt idx="27634">
                  <c:v>1</c:v>
                </c:pt>
                <c:pt idx="27635">
                  <c:v>1</c:v>
                </c:pt>
                <c:pt idx="27636">
                  <c:v>1</c:v>
                </c:pt>
                <c:pt idx="27637">
                  <c:v>1</c:v>
                </c:pt>
                <c:pt idx="27638">
                  <c:v>1</c:v>
                </c:pt>
                <c:pt idx="27639">
                  <c:v>1</c:v>
                </c:pt>
                <c:pt idx="27640">
                  <c:v>1</c:v>
                </c:pt>
                <c:pt idx="27641">
                  <c:v>1</c:v>
                </c:pt>
                <c:pt idx="27642">
                  <c:v>1</c:v>
                </c:pt>
                <c:pt idx="27643">
                  <c:v>1</c:v>
                </c:pt>
                <c:pt idx="27644">
                  <c:v>1</c:v>
                </c:pt>
                <c:pt idx="27645">
                  <c:v>1</c:v>
                </c:pt>
                <c:pt idx="27646">
                  <c:v>1</c:v>
                </c:pt>
                <c:pt idx="27647">
                  <c:v>1</c:v>
                </c:pt>
                <c:pt idx="27648">
                  <c:v>1</c:v>
                </c:pt>
                <c:pt idx="27649">
                  <c:v>1</c:v>
                </c:pt>
                <c:pt idx="27650">
                  <c:v>1</c:v>
                </c:pt>
                <c:pt idx="27651">
                  <c:v>1</c:v>
                </c:pt>
                <c:pt idx="27652">
                  <c:v>1</c:v>
                </c:pt>
                <c:pt idx="27653">
                  <c:v>1</c:v>
                </c:pt>
                <c:pt idx="27654">
                  <c:v>1</c:v>
                </c:pt>
                <c:pt idx="27655">
                  <c:v>1</c:v>
                </c:pt>
                <c:pt idx="27656">
                  <c:v>1</c:v>
                </c:pt>
                <c:pt idx="27657">
                  <c:v>1</c:v>
                </c:pt>
                <c:pt idx="27658">
                  <c:v>1</c:v>
                </c:pt>
                <c:pt idx="27659">
                  <c:v>1</c:v>
                </c:pt>
                <c:pt idx="27660">
                  <c:v>1</c:v>
                </c:pt>
                <c:pt idx="27661">
                  <c:v>1</c:v>
                </c:pt>
                <c:pt idx="27662">
                  <c:v>1</c:v>
                </c:pt>
                <c:pt idx="27663">
                  <c:v>1</c:v>
                </c:pt>
                <c:pt idx="27664">
                  <c:v>1</c:v>
                </c:pt>
                <c:pt idx="27665">
                  <c:v>1</c:v>
                </c:pt>
                <c:pt idx="27666">
                  <c:v>1</c:v>
                </c:pt>
                <c:pt idx="27667">
                  <c:v>1</c:v>
                </c:pt>
                <c:pt idx="27668">
                  <c:v>0.33333333300000001</c:v>
                </c:pt>
                <c:pt idx="27669">
                  <c:v>1</c:v>
                </c:pt>
                <c:pt idx="27670">
                  <c:v>1</c:v>
                </c:pt>
                <c:pt idx="27671">
                  <c:v>1</c:v>
                </c:pt>
                <c:pt idx="27672">
                  <c:v>1</c:v>
                </c:pt>
                <c:pt idx="27673">
                  <c:v>1</c:v>
                </c:pt>
                <c:pt idx="27674">
                  <c:v>1</c:v>
                </c:pt>
                <c:pt idx="27675">
                  <c:v>1</c:v>
                </c:pt>
                <c:pt idx="27676">
                  <c:v>1</c:v>
                </c:pt>
                <c:pt idx="27677">
                  <c:v>1</c:v>
                </c:pt>
                <c:pt idx="27678">
                  <c:v>1</c:v>
                </c:pt>
                <c:pt idx="27679">
                  <c:v>1</c:v>
                </c:pt>
                <c:pt idx="27680">
                  <c:v>1</c:v>
                </c:pt>
                <c:pt idx="27681">
                  <c:v>1</c:v>
                </c:pt>
                <c:pt idx="27682">
                  <c:v>1</c:v>
                </c:pt>
                <c:pt idx="27683">
                  <c:v>1</c:v>
                </c:pt>
                <c:pt idx="27684">
                  <c:v>1</c:v>
                </c:pt>
                <c:pt idx="27685">
                  <c:v>1</c:v>
                </c:pt>
                <c:pt idx="27686">
                  <c:v>1</c:v>
                </c:pt>
                <c:pt idx="27687">
                  <c:v>1</c:v>
                </c:pt>
                <c:pt idx="27688">
                  <c:v>1</c:v>
                </c:pt>
                <c:pt idx="27689">
                  <c:v>1</c:v>
                </c:pt>
                <c:pt idx="27690">
                  <c:v>1</c:v>
                </c:pt>
                <c:pt idx="27691">
                  <c:v>1</c:v>
                </c:pt>
                <c:pt idx="27692">
                  <c:v>1</c:v>
                </c:pt>
                <c:pt idx="27693">
                  <c:v>1</c:v>
                </c:pt>
                <c:pt idx="27694">
                  <c:v>1</c:v>
                </c:pt>
                <c:pt idx="27695">
                  <c:v>1</c:v>
                </c:pt>
                <c:pt idx="27696">
                  <c:v>1</c:v>
                </c:pt>
                <c:pt idx="27697">
                  <c:v>0.33333333300000001</c:v>
                </c:pt>
                <c:pt idx="27698">
                  <c:v>1</c:v>
                </c:pt>
                <c:pt idx="27699">
                  <c:v>1</c:v>
                </c:pt>
                <c:pt idx="27700">
                  <c:v>1</c:v>
                </c:pt>
                <c:pt idx="27701">
                  <c:v>1</c:v>
                </c:pt>
                <c:pt idx="27702">
                  <c:v>1</c:v>
                </c:pt>
                <c:pt idx="27703">
                  <c:v>1</c:v>
                </c:pt>
                <c:pt idx="27704">
                  <c:v>1</c:v>
                </c:pt>
                <c:pt idx="27705">
                  <c:v>1</c:v>
                </c:pt>
                <c:pt idx="27706">
                  <c:v>1</c:v>
                </c:pt>
                <c:pt idx="27707">
                  <c:v>1</c:v>
                </c:pt>
                <c:pt idx="27708">
                  <c:v>1</c:v>
                </c:pt>
                <c:pt idx="27709">
                  <c:v>1</c:v>
                </c:pt>
                <c:pt idx="27710">
                  <c:v>1</c:v>
                </c:pt>
                <c:pt idx="27711">
                  <c:v>1</c:v>
                </c:pt>
                <c:pt idx="27712">
                  <c:v>1</c:v>
                </c:pt>
                <c:pt idx="27713">
                  <c:v>1</c:v>
                </c:pt>
                <c:pt idx="27714">
                  <c:v>1</c:v>
                </c:pt>
                <c:pt idx="27715">
                  <c:v>1</c:v>
                </c:pt>
                <c:pt idx="27716">
                  <c:v>1</c:v>
                </c:pt>
                <c:pt idx="27717">
                  <c:v>1</c:v>
                </c:pt>
                <c:pt idx="27718">
                  <c:v>1</c:v>
                </c:pt>
                <c:pt idx="27719">
                  <c:v>1</c:v>
                </c:pt>
                <c:pt idx="27720">
                  <c:v>1</c:v>
                </c:pt>
                <c:pt idx="27721">
                  <c:v>1</c:v>
                </c:pt>
                <c:pt idx="27722">
                  <c:v>1</c:v>
                </c:pt>
                <c:pt idx="27723">
                  <c:v>1</c:v>
                </c:pt>
                <c:pt idx="27724">
                  <c:v>0.83333333300000001</c:v>
                </c:pt>
                <c:pt idx="27725">
                  <c:v>1</c:v>
                </c:pt>
                <c:pt idx="27726">
                  <c:v>1</c:v>
                </c:pt>
                <c:pt idx="27727">
                  <c:v>1</c:v>
                </c:pt>
                <c:pt idx="27728">
                  <c:v>1</c:v>
                </c:pt>
                <c:pt idx="27729">
                  <c:v>1</c:v>
                </c:pt>
                <c:pt idx="27730">
                  <c:v>1</c:v>
                </c:pt>
                <c:pt idx="27731">
                  <c:v>1</c:v>
                </c:pt>
                <c:pt idx="27732">
                  <c:v>1</c:v>
                </c:pt>
                <c:pt idx="27733">
                  <c:v>1</c:v>
                </c:pt>
                <c:pt idx="27734">
                  <c:v>0.83333333300000001</c:v>
                </c:pt>
                <c:pt idx="27735">
                  <c:v>1</c:v>
                </c:pt>
                <c:pt idx="27736">
                  <c:v>0.83333333300000001</c:v>
                </c:pt>
                <c:pt idx="27737">
                  <c:v>1</c:v>
                </c:pt>
                <c:pt idx="27738">
                  <c:v>1</c:v>
                </c:pt>
                <c:pt idx="27739">
                  <c:v>0.83333333300000001</c:v>
                </c:pt>
                <c:pt idx="27740">
                  <c:v>1</c:v>
                </c:pt>
                <c:pt idx="27741">
                  <c:v>1</c:v>
                </c:pt>
                <c:pt idx="27742">
                  <c:v>1</c:v>
                </c:pt>
                <c:pt idx="27743">
                  <c:v>1</c:v>
                </c:pt>
                <c:pt idx="27744">
                  <c:v>1</c:v>
                </c:pt>
                <c:pt idx="27745">
                  <c:v>1</c:v>
                </c:pt>
                <c:pt idx="27746">
                  <c:v>1</c:v>
                </c:pt>
                <c:pt idx="27747">
                  <c:v>1</c:v>
                </c:pt>
                <c:pt idx="27748">
                  <c:v>1</c:v>
                </c:pt>
                <c:pt idx="27749">
                  <c:v>1</c:v>
                </c:pt>
                <c:pt idx="27750">
                  <c:v>0.83333333300000001</c:v>
                </c:pt>
                <c:pt idx="27751">
                  <c:v>1</c:v>
                </c:pt>
                <c:pt idx="27752">
                  <c:v>1</c:v>
                </c:pt>
                <c:pt idx="27753">
                  <c:v>1</c:v>
                </c:pt>
                <c:pt idx="27754">
                  <c:v>1</c:v>
                </c:pt>
                <c:pt idx="27755">
                  <c:v>1</c:v>
                </c:pt>
                <c:pt idx="27756">
                  <c:v>0.83333333300000001</c:v>
                </c:pt>
                <c:pt idx="27757">
                  <c:v>1</c:v>
                </c:pt>
                <c:pt idx="27758">
                  <c:v>1</c:v>
                </c:pt>
                <c:pt idx="27759">
                  <c:v>1</c:v>
                </c:pt>
                <c:pt idx="27760">
                  <c:v>1</c:v>
                </c:pt>
                <c:pt idx="27761">
                  <c:v>1</c:v>
                </c:pt>
                <c:pt idx="27762">
                  <c:v>1</c:v>
                </c:pt>
                <c:pt idx="27763">
                  <c:v>1</c:v>
                </c:pt>
                <c:pt idx="27764">
                  <c:v>1</c:v>
                </c:pt>
                <c:pt idx="27765">
                  <c:v>0.83333333300000001</c:v>
                </c:pt>
                <c:pt idx="27766">
                  <c:v>1</c:v>
                </c:pt>
                <c:pt idx="27767">
                  <c:v>1</c:v>
                </c:pt>
                <c:pt idx="27768">
                  <c:v>1</c:v>
                </c:pt>
                <c:pt idx="27769">
                  <c:v>1</c:v>
                </c:pt>
                <c:pt idx="27770">
                  <c:v>1</c:v>
                </c:pt>
                <c:pt idx="27771">
                  <c:v>1</c:v>
                </c:pt>
                <c:pt idx="27772">
                  <c:v>1</c:v>
                </c:pt>
                <c:pt idx="27773">
                  <c:v>1</c:v>
                </c:pt>
                <c:pt idx="27774">
                  <c:v>1</c:v>
                </c:pt>
                <c:pt idx="27775">
                  <c:v>1</c:v>
                </c:pt>
                <c:pt idx="27776">
                  <c:v>1</c:v>
                </c:pt>
                <c:pt idx="27777">
                  <c:v>1</c:v>
                </c:pt>
                <c:pt idx="27778">
                  <c:v>0.83333333300000001</c:v>
                </c:pt>
                <c:pt idx="27779">
                  <c:v>1</c:v>
                </c:pt>
                <c:pt idx="27780">
                  <c:v>1</c:v>
                </c:pt>
                <c:pt idx="27781">
                  <c:v>1</c:v>
                </c:pt>
                <c:pt idx="27782">
                  <c:v>1</c:v>
                </c:pt>
                <c:pt idx="27783">
                  <c:v>1</c:v>
                </c:pt>
                <c:pt idx="27784">
                  <c:v>1</c:v>
                </c:pt>
                <c:pt idx="27785">
                  <c:v>1</c:v>
                </c:pt>
                <c:pt idx="27786">
                  <c:v>1</c:v>
                </c:pt>
                <c:pt idx="27787">
                  <c:v>1</c:v>
                </c:pt>
                <c:pt idx="27788">
                  <c:v>1</c:v>
                </c:pt>
                <c:pt idx="27789">
                  <c:v>1</c:v>
                </c:pt>
                <c:pt idx="27790">
                  <c:v>1</c:v>
                </c:pt>
                <c:pt idx="27791">
                  <c:v>1</c:v>
                </c:pt>
                <c:pt idx="27792">
                  <c:v>1</c:v>
                </c:pt>
                <c:pt idx="27793">
                  <c:v>1</c:v>
                </c:pt>
                <c:pt idx="27794">
                  <c:v>1</c:v>
                </c:pt>
                <c:pt idx="27795">
                  <c:v>1</c:v>
                </c:pt>
                <c:pt idx="27796">
                  <c:v>1</c:v>
                </c:pt>
                <c:pt idx="27797">
                  <c:v>1</c:v>
                </c:pt>
                <c:pt idx="27798">
                  <c:v>1</c:v>
                </c:pt>
                <c:pt idx="27799">
                  <c:v>1</c:v>
                </c:pt>
                <c:pt idx="27800">
                  <c:v>1</c:v>
                </c:pt>
                <c:pt idx="27801">
                  <c:v>1</c:v>
                </c:pt>
                <c:pt idx="27802">
                  <c:v>0.83333333300000001</c:v>
                </c:pt>
                <c:pt idx="27803">
                  <c:v>1</c:v>
                </c:pt>
                <c:pt idx="27804">
                  <c:v>1</c:v>
                </c:pt>
                <c:pt idx="27805">
                  <c:v>1</c:v>
                </c:pt>
                <c:pt idx="27806">
                  <c:v>1</c:v>
                </c:pt>
                <c:pt idx="27807">
                  <c:v>1</c:v>
                </c:pt>
                <c:pt idx="27808">
                  <c:v>1</c:v>
                </c:pt>
                <c:pt idx="27809">
                  <c:v>1</c:v>
                </c:pt>
                <c:pt idx="27810">
                  <c:v>1</c:v>
                </c:pt>
                <c:pt idx="27811">
                  <c:v>1</c:v>
                </c:pt>
                <c:pt idx="27812">
                  <c:v>1</c:v>
                </c:pt>
                <c:pt idx="27813">
                  <c:v>1</c:v>
                </c:pt>
                <c:pt idx="27814">
                  <c:v>1</c:v>
                </c:pt>
                <c:pt idx="27815">
                  <c:v>1</c:v>
                </c:pt>
                <c:pt idx="27816">
                  <c:v>1</c:v>
                </c:pt>
                <c:pt idx="27817">
                  <c:v>1</c:v>
                </c:pt>
                <c:pt idx="27818">
                  <c:v>0.83333333300000001</c:v>
                </c:pt>
                <c:pt idx="27819">
                  <c:v>1</c:v>
                </c:pt>
                <c:pt idx="27820">
                  <c:v>1</c:v>
                </c:pt>
                <c:pt idx="27821">
                  <c:v>1</c:v>
                </c:pt>
                <c:pt idx="27822">
                  <c:v>1</c:v>
                </c:pt>
                <c:pt idx="27823">
                  <c:v>1</c:v>
                </c:pt>
                <c:pt idx="27824">
                  <c:v>1</c:v>
                </c:pt>
                <c:pt idx="27825">
                  <c:v>1</c:v>
                </c:pt>
                <c:pt idx="27826">
                  <c:v>1</c:v>
                </c:pt>
                <c:pt idx="27827">
                  <c:v>1</c:v>
                </c:pt>
                <c:pt idx="27828">
                  <c:v>1</c:v>
                </c:pt>
                <c:pt idx="27829">
                  <c:v>1</c:v>
                </c:pt>
                <c:pt idx="27830">
                  <c:v>1</c:v>
                </c:pt>
                <c:pt idx="27831">
                  <c:v>1</c:v>
                </c:pt>
                <c:pt idx="27832">
                  <c:v>1</c:v>
                </c:pt>
                <c:pt idx="27833">
                  <c:v>1</c:v>
                </c:pt>
                <c:pt idx="27834">
                  <c:v>1</c:v>
                </c:pt>
                <c:pt idx="27835">
                  <c:v>1</c:v>
                </c:pt>
                <c:pt idx="27836">
                  <c:v>1</c:v>
                </c:pt>
                <c:pt idx="27837">
                  <c:v>1</c:v>
                </c:pt>
                <c:pt idx="27838">
                  <c:v>1</c:v>
                </c:pt>
                <c:pt idx="27839">
                  <c:v>1</c:v>
                </c:pt>
                <c:pt idx="27840">
                  <c:v>1</c:v>
                </c:pt>
                <c:pt idx="27841">
                  <c:v>1</c:v>
                </c:pt>
                <c:pt idx="27842">
                  <c:v>1</c:v>
                </c:pt>
                <c:pt idx="27843">
                  <c:v>1</c:v>
                </c:pt>
                <c:pt idx="27844">
                  <c:v>1</c:v>
                </c:pt>
                <c:pt idx="27845">
                  <c:v>1</c:v>
                </c:pt>
                <c:pt idx="27846">
                  <c:v>1</c:v>
                </c:pt>
                <c:pt idx="27847">
                  <c:v>1</c:v>
                </c:pt>
                <c:pt idx="27848">
                  <c:v>1</c:v>
                </c:pt>
                <c:pt idx="27849">
                  <c:v>1</c:v>
                </c:pt>
                <c:pt idx="27850">
                  <c:v>1</c:v>
                </c:pt>
                <c:pt idx="27851">
                  <c:v>1</c:v>
                </c:pt>
                <c:pt idx="27852">
                  <c:v>1</c:v>
                </c:pt>
                <c:pt idx="27853">
                  <c:v>1</c:v>
                </c:pt>
                <c:pt idx="27854">
                  <c:v>1</c:v>
                </c:pt>
                <c:pt idx="27855">
                  <c:v>1</c:v>
                </c:pt>
                <c:pt idx="27856">
                  <c:v>1</c:v>
                </c:pt>
                <c:pt idx="27857">
                  <c:v>1</c:v>
                </c:pt>
                <c:pt idx="27858">
                  <c:v>1</c:v>
                </c:pt>
                <c:pt idx="27859">
                  <c:v>1</c:v>
                </c:pt>
                <c:pt idx="27860">
                  <c:v>1</c:v>
                </c:pt>
                <c:pt idx="27861">
                  <c:v>1</c:v>
                </c:pt>
                <c:pt idx="27862">
                  <c:v>1</c:v>
                </c:pt>
                <c:pt idx="27863">
                  <c:v>1</c:v>
                </c:pt>
                <c:pt idx="27864">
                  <c:v>1</c:v>
                </c:pt>
                <c:pt idx="27865">
                  <c:v>1</c:v>
                </c:pt>
                <c:pt idx="27866">
                  <c:v>1</c:v>
                </c:pt>
                <c:pt idx="27867">
                  <c:v>1</c:v>
                </c:pt>
                <c:pt idx="27868">
                  <c:v>1</c:v>
                </c:pt>
                <c:pt idx="27869">
                  <c:v>1</c:v>
                </c:pt>
                <c:pt idx="27870">
                  <c:v>1</c:v>
                </c:pt>
                <c:pt idx="27871">
                  <c:v>1</c:v>
                </c:pt>
                <c:pt idx="27872">
                  <c:v>1</c:v>
                </c:pt>
                <c:pt idx="27873">
                  <c:v>1</c:v>
                </c:pt>
                <c:pt idx="27874">
                  <c:v>1</c:v>
                </c:pt>
                <c:pt idx="27875">
                  <c:v>1</c:v>
                </c:pt>
                <c:pt idx="27876">
                  <c:v>1</c:v>
                </c:pt>
                <c:pt idx="27877">
                  <c:v>1</c:v>
                </c:pt>
                <c:pt idx="27878">
                  <c:v>1</c:v>
                </c:pt>
                <c:pt idx="27879">
                  <c:v>1</c:v>
                </c:pt>
                <c:pt idx="27880">
                  <c:v>1</c:v>
                </c:pt>
                <c:pt idx="27881">
                  <c:v>1</c:v>
                </c:pt>
                <c:pt idx="27882">
                  <c:v>1</c:v>
                </c:pt>
                <c:pt idx="27883">
                  <c:v>1</c:v>
                </c:pt>
                <c:pt idx="27884">
                  <c:v>1</c:v>
                </c:pt>
                <c:pt idx="27885">
                  <c:v>1</c:v>
                </c:pt>
                <c:pt idx="27886">
                  <c:v>1</c:v>
                </c:pt>
                <c:pt idx="27887">
                  <c:v>1</c:v>
                </c:pt>
                <c:pt idx="27888">
                  <c:v>1</c:v>
                </c:pt>
                <c:pt idx="27889">
                  <c:v>1</c:v>
                </c:pt>
                <c:pt idx="27890">
                  <c:v>1</c:v>
                </c:pt>
                <c:pt idx="27891">
                  <c:v>1</c:v>
                </c:pt>
                <c:pt idx="27892">
                  <c:v>1</c:v>
                </c:pt>
                <c:pt idx="27893">
                  <c:v>1</c:v>
                </c:pt>
                <c:pt idx="27894">
                  <c:v>1</c:v>
                </c:pt>
                <c:pt idx="27895">
                  <c:v>1</c:v>
                </c:pt>
                <c:pt idx="27896">
                  <c:v>1</c:v>
                </c:pt>
                <c:pt idx="27897">
                  <c:v>1</c:v>
                </c:pt>
                <c:pt idx="27898">
                  <c:v>1</c:v>
                </c:pt>
                <c:pt idx="27899">
                  <c:v>1</c:v>
                </c:pt>
                <c:pt idx="27900">
                  <c:v>1</c:v>
                </c:pt>
                <c:pt idx="27901">
                  <c:v>1</c:v>
                </c:pt>
                <c:pt idx="27902">
                  <c:v>1</c:v>
                </c:pt>
                <c:pt idx="27903">
                  <c:v>1</c:v>
                </c:pt>
                <c:pt idx="27904">
                  <c:v>1</c:v>
                </c:pt>
                <c:pt idx="27905">
                  <c:v>1</c:v>
                </c:pt>
                <c:pt idx="27906">
                  <c:v>1</c:v>
                </c:pt>
                <c:pt idx="27907">
                  <c:v>1</c:v>
                </c:pt>
                <c:pt idx="27908">
                  <c:v>1</c:v>
                </c:pt>
                <c:pt idx="27909">
                  <c:v>1</c:v>
                </c:pt>
                <c:pt idx="27910">
                  <c:v>0.5</c:v>
                </c:pt>
                <c:pt idx="27911">
                  <c:v>1</c:v>
                </c:pt>
                <c:pt idx="27912">
                  <c:v>1</c:v>
                </c:pt>
                <c:pt idx="27913">
                  <c:v>1</c:v>
                </c:pt>
                <c:pt idx="27914">
                  <c:v>1</c:v>
                </c:pt>
                <c:pt idx="27915">
                  <c:v>1</c:v>
                </c:pt>
                <c:pt idx="27916">
                  <c:v>1</c:v>
                </c:pt>
                <c:pt idx="27917">
                  <c:v>1</c:v>
                </c:pt>
                <c:pt idx="27918">
                  <c:v>1</c:v>
                </c:pt>
                <c:pt idx="27919">
                  <c:v>1</c:v>
                </c:pt>
                <c:pt idx="27920">
                  <c:v>1</c:v>
                </c:pt>
                <c:pt idx="27921">
                  <c:v>1</c:v>
                </c:pt>
                <c:pt idx="27922">
                  <c:v>0.83333333300000001</c:v>
                </c:pt>
                <c:pt idx="27923">
                  <c:v>1</c:v>
                </c:pt>
                <c:pt idx="27924">
                  <c:v>1</c:v>
                </c:pt>
                <c:pt idx="27925">
                  <c:v>1</c:v>
                </c:pt>
                <c:pt idx="27926">
                  <c:v>1</c:v>
                </c:pt>
                <c:pt idx="27927">
                  <c:v>1</c:v>
                </c:pt>
                <c:pt idx="27928">
                  <c:v>1</c:v>
                </c:pt>
                <c:pt idx="27929">
                  <c:v>1</c:v>
                </c:pt>
                <c:pt idx="27930">
                  <c:v>1</c:v>
                </c:pt>
                <c:pt idx="27931">
                  <c:v>0.83333333300000001</c:v>
                </c:pt>
                <c:pt idx="27932">
                  <c:v>1</c:v>
                </c:pt>
                <c:pt idx="27933">
                  <c:v>1</c:v>
                </c:pt>
                <c:pt idx="27934">
                  <c:v>1</c:v>
                </c:pt>
                <c:pt idx="27935">
                  <c:v>1</c:v>
                </c:pt>
                <c:pt idx="27936">
                  <c:v>1</c:v>
                </c:pt>
                <c:pt idx="27937">
                  <c:v>1</c:v>
                </c:pt>
                <c:pt idx="27938">
                  <c:v>1</c:v>
                </c:pt>
                <c:pt idx="27939">
                  <c:v>0.83333333300000001</c:v>
                </c:pt>
                <c:pt idx="27940">
                  <c:v>1</c:v>
                </c:pt>
                <c:pt idx="27941">
                  <c:v>1</c:v>
                </c:pt>
                <c:pt idx="27942">
                  <c:v>1</c:v>
                </c:pt>
                <c:pt idx="27943">
                  <c:v>0.66666666699999999</c:v>
                </c:pt>
                <c:pt idx="27944">
                  <c:v>1</c:v>
                </c:pt>
                <c:pt idx="27945">
                  <c:v>0.83333333300000001</c:v>
                </c:pt>
                <c:pt idx="27946">
                  <c:v>1</c:v>
                </c:pt>
                <c:pt idx="27947">
                  <c:v>1</c:v>
                </c:pt>
                <c:pt idx="27948">
                  <c:v>0.83333333300000001</c:v>
                </c:pt>
                <c:pt idx="27949">
                  <c:v>1</c:v>
                </c:pt>
                <c:pt idx="27950">
                  <c:v>1</c:v>
                </c:pt>
                <c:pt idx="27951">
                  <c:v>0.83333333300000001</c:v>
                </c:pt>
                <c:pt idx="27952">
                  <c:v>1</c:v>
                </c:pt>
                <c:pt idx="27953">
                  <c:v>1</c:v>
                </c:pt>
                <c:pt idx="27954">
                  <c:v>1</c:v>
                </c:pt>
                <c:pt idx="27955">
                  <c:v>1</c:v>
                </c:pt>
                <c:pt idx="27956">
                  <c:v>1</c:v>
                </c:pt>
                <c:pt idx="27957">
                  <c:v>1</c:v>
                </c:pt>
                <c:pt idx="27958">
                  <c:v>0.83333333300000001</c:v>
                </c:pt>
                <c:pt idx="27959">
                  <c:v>1</c:v>
                </c:pt>
                <c:pt idx="27960">
                  <c:v>1</c:v>
                </c:pt>
                <c:pt idx="27961">
                  <c:v>1</c:v>
                </c:pt>
                <c:pt idx="27962">
                  <c:v>1</c:v>
                </c:pt>
                <c:pt idx="27963">
                  <c:v>1</c:v>
                </c:pt>
                <c:pt idx="27964">
                  <c:v>1</c:v>
                </c:pt>
                <c:pt idx="27965">
                  <c:v>1</c:v>
                </c:pt>
                <c:pt idx="27966">
                  <c:v>0.83333333300000001</c:v>
                </c:pt>
                <c:pt idx="27967">
                  <c:v>1</c:v>
                </c:pt>
                <c:pt idx="27968">
                  <c:v>1</c:v>
                </c:pt>
                <c:pt idx="27969">
                  <c:v>1</c:v>
                </c:pt>
                <c:pt idx="27970">
                  <c:v>1</c:v>
                </c:pt>
                <c:pt idx="27971">
                  <c:v>1</c:v>
                </c:pt>
                <c:pt idx="27972">
                  <c:v>1</c:v>
                </c:pt>
                <c:pt idx="27973">
                  <c:v>1</c:v>
                </c:pt>
                <c:pt idx="27974">
                  <c:v>1</c:v>
                </c:pt>
                <c:pt idx="27975">
                  <c:v>1</c:v>
                </c:pt>
                <c:pt idx="27976">
                  <c:v>1</c:v>
                </c:pt>
                <c:pt idx="27977">
                  <c:v>1</c:v>
                </c:pt>
                <c:pt idx="27978">
                  <c:v>1</c:v>
                </c:pt>
                <c:pt idx="27979">
                  <c:v>1</c:v>
                </c:pt>
                <c:pt idx="27980">
                  <c:v>1</c:v>
                </c:pt>
                <c:pt idx="27981">
                  <c:v>1</c:v>
                </c:pt>
                <c:pt idx="27982">
                  <c:v>1</c:v>
                </c:pt>
                <c:pt idx="27983">
                  <c:v>1</c:v>
                </c:pt>
                <c:pt idx="27984">
                  <c:v>0.83333333300000001</c:v>
                </c:pt>
                <c:pt idx="27985">
                  <c:v>1</c:v>
                </c:pt>
                <c:pt idx="27986">
                  <c:v>0.83333333300000001</c:v>
                </c:pt>
                <c:pt idx="27987">
                  <c:v>1</c:v>
                </c:pt>
                <c:pt idx="27988">
                  <c:v>0.83333333300000001</c:v>
                </c:pt>
                <c:pt idx="27989">
                  <c:v>0.83333333300000001</c:v>
                </c:pt>
                <c:pt idx="27990">
                  <c:v>1</c:v>
                </c:pt>
                <c:pt idx="27991">
                  <c:v>1</c:v>
                </c:pt>
                <c:pt idx="27992">
                  <c:v>1</c:v>
                </c:pt>
                <c:pt idx="27993">
                  <c:v>1</c:v>
                </c:pt>
                <c:pt idx="27994">
                  <c:v>1</c:v>
                </c:pt>
                <c:pt idx="27995">
                  <c:v>1</c:v>
                </c:pt>
                <c:pt idx="27996">
                  <c:v>0.83333333300000001</c:v>
                </c:pt>
                <c:pt idx="27997">
                  <c:v>0.83333333300000001</c:v>
                </c:pt>
                <c:pt idx="27998">
                  <c:v>0.83333333300000001</c:v>
                </c:pt>
                <c:pt idx="27999">
                  <c:v>1</c:v>
                </c:pt>
                <c:pt idx="28000">
                  <c:v>1</c:v>
                </c:pt>
                <c:pt idx="28001">
                  <c:v>1</c:v>
                </c:pt>
                <c:pt idx="28002">
                  <c:v>1</c:v>
                </c:pt>
                <c:pt idx="28003">
                  <c:v>1</c:v>
                </c:pt>
                <c:pt idx="28004">
                  <c:v>1</c:v>
                </c:pt>
                <c:pt idx="28005">
                  <c:v>1</c:v>
                </c:pt>
                <c:pt idx="28006">
                  <c:v>0.83333333300000001</c:v>
                </c:pt>
                <c:pt idx="28007">
                  <c:v>1</c:v>
                </c:pt>
                <c:pt idx="28008">
                  <c:v>1</c:v>
                </c:pt>
                <c:pt idx="28009">
                  <c:v>1</c:v>
                </c:pt>
                <c:pt idx="28010">
                  <c:v>1</c:v>
                </c:pt>
                <c:pt idx="28011">
                  <c:v>1</c:v>
                </c:pt>
                <c:pt idx="28012">
                  <c:v>1</c:v>
                </c:pt>
                <c:pt idx="28013">
                  <c:v>1</c:v>
                </c:pt>
                <c:pt idx="28014">
                  <c:v>1</c:v>
                </c:pt>
                <c:pt idx="28015">
                  <c:v>1</c:v>
                </c:pt>
                <c:pt idx="28016">
                  <c:v>0.83333333300000001</c:v>
                </c:pt>
                <c:pt idx="28017">
                  <c:v>1</c:v>
                </c:pt>
                <c:pt idx="28018">
                  <c:v>1</c:v>
                </c:pt>
                <c:pt idx="28019">
                  <c:v>1</c:v>
                </c:pt>
                <c:pt idx="28020">
                  <c:v>1</c:v>
                </c:pt>
                <c:pt idx="28021">
                  <c:v>1</c:v>
                </c:pt>
                <c:pt idx="28022">
                  <c:v>1</c:v>
                </c:pt>
                <c:pt idx="28023">
                  <c:v>1</c:v>
                </c:pt>
                <c:pt idx="28024">
                  <c:v>1</c:v>
                </c:pt>
                <c:pt idx="28025">
                  <c:v>1</c:v>
                </c:pt>
                <c:pt idx="28026">
                  <c:v>0.83333333300000001</c:v>
                </c:pt>
                <c:pt idx="28027">
                  <c:v>1</c:v>
                </c:pt>
                <c:pt idx="28028">
                  <c:v>0.83333333300000001</c:v>
                </c:pt>
                <c:pt idx="28029">
                  <c:v>1</c:v>
                </c:pt>
                <c:pt idx="28030">
                  <c:v>1</c:v>
                </c:pt>
                <c:pt idx="28031">
                  <c:v>1</c:v>
                </c:pt>
                <c:pt idx="28032">
                  <c:v>1</c:v>
                </c:pt>
                <c:pt idx="28033">
                  <c:v>1</c:v>
                </c:pt>
                <c:pt idx="28034">
                  <c:v>1</c:v>
                </c:pt>
                <c:pt idx="28035">
                  <c:v>1</c:v>
                </c:pt>
                <c:pt idx="28036">
                  <c:v>0.83333333300000001</c:v>
                </c:pt>
                <c:pt idx="28037">
                  <c:v>1</c:v>
                </c:pt>
                <c:pt idx="28038">
                  <c:v>1</c:v>
                </c:pt>
                <c:pt idx="28039">
                  <c:v>0.83333333300000001</c:v>
                </c:pt>
                <c:pt idx="28040">
                  <c:v>1</c:v>
                </c:pt>
                <c:pt idx="28041">
                  <c:v>1</c:v>
                </c:pt>
                <c:pt idx="28042">
                  <c:v>1</c:v>
                </c:pt>
                <c:pt idx="28043">
                  <c:v>1</c:v>
                </c:pt>
                <c:pt idx="28044">
                  <c:v>1</c:v>
                </c:pt>
                <c:pt idx="28045">
                  <c:v>1</c:v>
                </c:pt>
                <c:pt idx="28046">
                  <c:v>1</c:v>
                </c:pt>
                <c:pt idx="28047">
                  <c:v>1</c:v>
                </c:pt>
                <c:pt idx="28048">
                  <c:v>1</c:v>
                </c:pt>
                <c:pt idx="28049">
                  <c:v>1</c:v>
                </c:pt>
                <c:pt idx="28050">
                  <c:v>1</c:v>
                </c:pt>
                <c:pt idx="28051">
                  <c:v>1</c:v>
                </c:pt>
                <c:pt idx="28052">
                  <c:v>1</c:v>
                </c:pt>
                <c:pt idx="28053">
                  <c:v>1</c:v>
                </c:pt>
                <c:pt idx="28054">
                  <c:v>1</c:v>
                </c:pt>
                <c:pt idx="28055">
                  <c:v>1</c:v>
                </c:pt>
                <c:pt idx="28056">
                  <c:v>1</c:v>
                </c:pt>
                <c:pt idx="28057">
                  <c:v>1</c:v>
                </c:pt>
                <c:pt idx="28058">
                  <c:v>1</c:v>
                </c:pt>
                <c:pt idx="28059">
                  <c:v>1</c:v>
                </c:pt>
                <c:pt idx="28060">
                  <c:v>1</c:v>
                </c:pt>
                <c:pt idx="28061">
                  <c:v>1</c:v>
                </c:pt>
                <c:pt idx="28062">
                  <c:v>1</c:v>
                </c:pt>
                <c:pt idx="28063">
                  <c:v>1</c:v>
                </c:pt>
                <c:pt idx="28064">
                  <c:v>1</c:v>
                </c:pt>
                <c:pt idx="28065">
                  <c:v>1</c:v>
                </c:pt>
                <c:pt idx="28066">
                  <c:v>1</c:v>
                </c:pt>
                <c:pt idx="28067">
                  <c:v>1</c:v>
                </c:pt>
                <c:pt idx="28068">
                  <c:v>0.83333333300000001</c:v>
                </c:pt>
                <c:pt idx="28069">
                  <c:v>0.83333333300000001</c:v>
                </c:pt>
                <c:pt idx="28070">
                  <c:v>1</c:v>
                </c:pt>
                <c:pt idx="28071">
                  <c:v>1</c:v>
                </c:pt>
                <c:pt idx="28072">
                  <c:v>1</c:v>
                </c:pt>
                <c:pt idx="28073">
                  <c:v>1</c:v>
                </c:pt>
                <c:pt idx="28074">
                  <c:v>1</c:v>
                </c:pt>
                <c:pt idx="28075">
                  <c:v>1</c:v>
                </c:pt>
                <c:pt idx="28076">
                  <c:v>1</c:v>
                </c:pt>
                <c:pt idx="28077">
                  <c:v>1</c:v>
                </c:pt>
                <c:pt idx="28078">
                  <c:v>1</c:v>
                </c:pt>
                <c:pt idx="28079">
                  <c:v>1</c:v>
                </c:pt>
                <c:pt idx="28080">
                  <c:v>1</c:v>
                </c:pt>
                <c:pt idx="28081">
                  <c:v>1</c:v>
                </c:pt>
                <c:pt idx="28082">
                  <c:v>1</c:v>
                </c:pt>
                <c:pt idx="28083">
                  <c:v>1</c:v>
                </c:pt>
                <c:pt idx="28084">
                  <c:v>1</c:v>
                </c:pt>
                <c:pt idx="28085">
                  <c:v>1</c:v>
                </c:pt>
                <c:pt idx="28086">
                  <c:v>0.83333333300000001</c:v>
                </c:pt>
                <c:pt idx="28087">
                  <c:v>1</c:v>
                </c:pt>
                <c:pt idx="28088">
                  <c:v>1</c:v>
                </c:pt>
                <c:pt idx="28089">
                  <c:v>1</c:v>
                </c:pt>
                <c:pt idx="28090">
                  <c:v>1</c:v>
                </c:pt>
                <c:pt idx="28091">
                  <c:v>1</c:v>
                </c:pt>
                <c:pt idx="28092">
                  <c:v>1</c:v>
                </c:pt>
                <c:pt idx="28093">
                  <c:v>1</c:v>
                </c:pt>
                <c:pt idx="28094">
                  <c:v>1</c:v>
                </c:pt>
                <c:pt idx="28095">
                  <c:v>1</c:v>
                </c:pt>
                <c:pt idx="28096">
                  <c:v>1</c:v>
                </c:pt>
                <c:pt idx="28097">
                  <c:v>0.83333333300000001</c:v>
                </c:pt>
                <c:pt idx="28098">
                  <c:v>1</c:v>
                </c:pt>
                <c:pt idx="28099">
                  <c:v>1</c:v>
                </c:pt>
                <c:pt idx="28100">
                  <c:v>1</c:v>
                </c:pt>
                <c:pt idx="28101">
                  <c:v>1</c:v>
                </c:pt>
                <c:pt idx="28102">
                  <c:v>1</c:v>
                </c:pt>
                <c:pt idx="28103">
                  <c:v>1</c:v>
                </c:pt>
                <c:pt idx="28104">
                  <c:v>1</c:v>
                </c:pt>
                <c:pt idx="28105">
                  <c:v>1</c:v>
                </c:pt>
                <c:pt idx="28106">
                  <c:v>1</c:v>
                </c:pt>
                <c:pt idx="28107">
                  <c:v>1</c:v>
                </c:pt>
                <c:pt idx="28108">
                  <c:v>1</c:v>
                </c:pt>
                <c:pt idx="28109">
                  <c:v>1</c:v>
                </c:pt>
                <c:pt idx="28110">
                  <c:v>1</c:v>
                </c:pt>
                <c:pt idx="28111">
                  <c:v>1</c:v>
                </c:pt>
                <c:pt idx="28112">
                  <c:v>1</c:v>
                </c:pt>
                <c:pt idx="28113">
                  <c:v>1</c:v>
                </c:pt>
                <c:pt idx="28114">
                  <c:v>1</c:v>
                </c:pt>
                <c:pt idx="28115">
                  <c:v>1</c:v>
                </c:pt>
                <c:pt idx="28116">
                  <c:v>1</c:v>
                </c:pt>
                <c:pt idx="28117">
                  <c:v>0.83333333300000001</c:v>
                </c:pt>
                <c:pt idx="28118">
                  <c:v>1</c:v>
                </c:pt>
                <c:pt idx="28119">
                  <c:v>1</c:v>
                </c:pt>
                <c:pt idx="28120">
                  <c:v>1</c:v>
                </c:pt>
                <c:pt idx="28121">
                  <c:v>1</c:v>
                </c:pt>
                <c:pt idx="28122">
                  <c:v>1</c:v>
                </c:pt>
                <c:pt idx="28123">
                  <c:v>1</c:v>
                </c:pt>
                <c:pt idx="28124">
                  <c:v>1</c:v>
                </c:pt>
                <c:pt idx="28125">
                  <c:v>1</c:v>
                </c:pt>
                <c:pt idx="28126">
                  <c:v>1</c:v>
                </c:pt>
                <c:pt idx="28127">
                  <c:v>1</c:v>
                </c:pt>
                <c:pt idx="28128">
                  <c:v>1</c:v>
                </c:pt>
                <c:pt idx="28129">
                  <c:v>1</c:v>
                </c:pt>
                <c:pt idx="28130">
                  <c:v>1</c:v>
                </c:pt>
                <c:pt idx="28131">
                  <c:v>1</c:v>
                </c:pt>
                <c:pt idx="28132">
                  <c:v>1</c:v>
                </c:pt>
                <c:pt idx="28133">
                  <c:v>1</c:v>
                </c:pt>
                <c:pt idx="28134">
                  <c:v>1</c:v>
                </c:pt>
                <c:pt idx="28135">
                  <c:v>1</c:v>
                </c:pt>
                <c:pt idx="28136">
                  <c:v>0.83333333300000001</c:v>
                </c:pt>
                <c:pt idx="28137">
                  <c:v>0.83333333300000001</c:v>
                </c:pt>
                <c:pt idx="28138">
                  <c:v>1</c:v>
                </c:pt>
                <c:pt idx="28139">
                  <c:v>1</c:v>
                </c:pt>
                <c:pt idx="28140">
                  <c:v>1</c:v>
                </c:pt>
                <c:pt idx="28141">
                  <c:v>1</c:v>
                </c:pt>
                <c:pt idx="28142">
                  <c:v>0.16666666699999999</c:v>
                </c:pt>
                <c:pt idx="28143">
                  <c:v>1</c:v>
                </c:pt>
                <c:pt idx="28144">
                  <c:v>1</c:v>
                </c:pt>
                <c:pt idx="28145">
                  <c:v>1</c:v>
                </c:pt>
                <c:pt idx="28146">
                  <c:v>1</c:v>
                </c:pt>
                <c:pt idx="28147">
                  <c:v>1</c:v>
                </c:pt>
                <c:pt idx="28148">
                  <c:v>1</c:v>
                </c:pt>
                <c:pt idx="28149">
                  <c:v>1</c:v>
                </c:pt>
                <c:pt idx="28150">
                  <c:v>1</c:v>
                </c:pt>
                <c:pt idx="28151">
                  <c:v>1</c:v>
                </c:pt>
                <c:pt idx="28152">
                  <c:v>0.83333333300000001</c:v>
                </c:pt>
                <c:pt idx="28153">
                  <c:v>1</c:v>
                </c:pt>
                <c:pt idx="28154">
                  <c:v>1</c:v>
                </c:pt>
                <c:pt idx="28155">
                  <c:v>1</c:v>
                </c:pt>
                <c:pt idx="28156">
                  <c:v>1</c:v>
                </c:pt>
                <c:pt idx="28157">
                  <c:v>1</c:v>
                </c:pt>
                <c:pt idx="28158">
                  <c:v>1</c:v>
                </c:pt>
                <c:pt idx="28159">
                  <c:v>1</c:v>
                </c:pt>
                <c:pt idx="28160">
                  <c:v>1</c:v>
                </c:pt>
                <c:pt idx="28161">
                  <c:v>1</c:v>
                </c:pt>
                <c:pt idx="28162">
                  <c:v>1</c:v>
                </c:pt>
                <c:pt idx="28163">
                  <c:v>1</c:v>
                </c:pt>
                <c:pt idx="28164">
                  <c:v>1</c:v>
                </c:pt>
                <c:pt idx="28165">
                  <c:v>1</c:v>
                </c:pt>
                <c:pt idx="28166">
                  <c:v>1</c:v>
                </c:pt>
                <c:pt idx="28167">
                  <c:v>1</c:v>
                </c:pt>
                <c:pt idx="28168">
                  <c:v>1</c:v>
                </c:pt>
                <c:pt idx="28169">
                  <c:v>1</c:v>
                </c:pt>
                <c:pt idx="28170">
                  <c:v>1</c:v>
                </c:pt>
                <c:pt idx="28171">
                  <c:v>1</c:v>
                </c:pt>
                <c:pt idx="28172">
                  <c:v>1</c:v>
                </c:pt>
                <c:pt idx="28173">
                  <c:v>1</c:v>
                </c:pt>
                <c:pt idx="28174">
                  <c:v>1</c:v>
                </c:pt>
                <c:pt idx="28175">
                  <c:v>1</c:v>
                </c:pt>
                <c:pt idx="28176">
                  <c:v>1</c:v>
                </c:pt>
                <c:pt idx="28177">
                  <c:v>1</c:v>
                </c:pt>
                <c:pt idx="28178">
                  <c:v>0.83333333300000001</c:v>
                </c:pt>
                <c:pt idx="28179">
                  <c:v>1</c:v>
                </c:pt>
                <c:pt idx="28180">
                  <c:v>1</c:v>
                </c:pt>
                <c:pt idx="28181">
                  <c:v>0.83333333300000001</c:v>
                </c:pt>
                <c:pt idx="28182">
                  <c:v>1</c:v>
                </c:pt>
                <c:pt idx="28183">
                  <c:v>1</c:v>
                </c:pt>
                <c:pt idx="28184">
                  <c:v>1</c:v>
                </c:pt>
                <c:pt idx="28185">
                  <c:v>1</c:v>
                </c:pt>
                <c:pt idx="28186">
                  <c:v>1</c:v>
                </c:pt>
                <c:pt idx="28187">
                  <c:v>1</c:v>
                </c:pt>
                <c:pt idx="28188">
                  <c:v>1</c:v>
                </c:pt>
                <c:pt idx="28189">
                  <c:v>1</c:v>
                </c:pt>
                <c:pt idx="28190">
                  <c:v>1</c:v>
                </c:pt>
                <c:pt idx="28191">
                  <c:v>1</c:v>
                </c:pt>
                <c:pt idx="28192">
                  <c:v>1</c:v>
                </c:pt>
                <c:pt idx="28193">
                  <c:v>1</c:v>
                </c:pt>
                <c:pt idx="28194">
                  <c:v>1</c:v>
                </c:pt>
                <c:pt idx="28195">
                  <c:v>1</c:v>
                </c:pt>
                <c:pt idx="28196">
                  <c:v>1</c:v>
                </c:pt>
                <c:pt idx="28197">
                  <c:v>1</c:v>
                </c:pt>
                <c:pt idx="28198">
                  <c:v>1</c:v>
                </c:pt>
                <c:pt idx="28199">
                  <c:v>1</c:v>
                </c:pt>
                <c:pt idx="28200">
                  <c:v>1</c:v>
                </c:pt>
                <c:pt idx="28201">
                  <c:v>1</c:v>
                </c:pt>
                <c:pt idx="28202">
                  <c:v>1</c:v>
                </c:pt>
                <c:pt idx="28203">
                  <c:v>1</c:v>
                </c:pt>
                <c:pt idx="28204">
                  <c:v>1</c:v>
                </c:pt>
                <c:pt idx="28205">
                  <c:v>1</c:v>
                </c:pt>
                <c:pt idx="28206">
                  <c:v>1</c:v>
                </c:pt>
                <c:pt idx="28207">
                  <c:v>1</c:v>
                </c:pt>
                <c:pt idx="28208">
                  <c:v>1</c:v>
                </c:pt>
                <c:pt idx="28209">
                  <c:v>0.5</c:v>
                </c:pt>
                <c:pt idx="28210">
                  <c:v>1</c:v>
                </c:pt>
                <c:pt idx="28211">
                  <c:v>1</c:v>
                </c:pt>
                <c:pt idx="28212">
                  <c:v>1</c:v>
                </c:pt>
                <c:pt idx="28213">
                  <c:v>1</c:v>
                </c:pt>
                <c:pt idx="28214">
                  <c:v>1</c:v>
                </c:pt>
                <c:pt idx="28215">
                  <c:v>1</c:v>
                </c:pt>
                <c:pt idx="28216">
                  <c:v>0.83333333300000001</c:v>
                </c:pt>
                <c:pt idx="28217">
                  <c:v>1</c:v>
                </c:pt>
                <c:pt idx="28218">
                  <c:v>1</c:v>
                </c:pt>
                <c:pt idx="28219">
                  <c:v>1</c:v>
                </c:pt>
                <c:pt idx="28220">
                  <c:v>1</c:v>
                </c:pt>
                <c:pt idx="28221">
                  <c:v>1</c:v>
                </c:pt>
                <c:pt idx="28222">
                  <c:v>1</c:v>
                </c:pt>
                <c:pt idx="28223">
                  <c:v>1</c:v>
                </c:pt>
                <c:pt idx="28224">
                  <c:v>1</c:v>
                </c:pt>
                <c:pt idx="28225">
                  <c:v>1</c:v>
                </c:pt>
                <c:pt idx="28226">
                  <c:v>1</c:v>
                </c:pt>
                <c:pt idx="28227">
                  <c:v>1</c:v>
                </c:pt>
                <c:pt idx="28228">
                  <c:v>1</c:v>
                </c:pt>
                <c:pt idx="28229">
                  <c:v>1</c:v>
                </c:pt>
                <c:pt idx="28230">
                  <c:v>1</c:v>
                </c:pt>
                <c:pt idx="28231">
                  <c:v>1</c:v>
                </c:pt>
                <c:pt idx="28232">
                  <c:v>1</c:v>
                </c:pt>
                <c:pt idx="28233">
                  <c:v>1</c:v>
                </c:pt>
                <c:pt idx="28234">
                  <c:v>1</c:v>
                </c:pt>
                <c:pt idx="28235">
                  <c:v>1</c:v>
                </c:pt>
                <c:pt idx="28236">
                  <c:v>1</c:v>
                </c:pt>
                <c:pt idx="28237">
                  <c:v>1</c:v>
                </c:pt>
                <c:pt idx="28238">
                  <c:v>1</c:v>
                </c:pt>
                <c:pt idx="28239">
                  <c:v>1</c:v>
                </c:pt>
                <c:pt idx="28240">
                  <c:v>1</c:v>
                </c:pt>
                <c:pt idx="28241">
                  <c:v>1</c:v>
                </c:pt>
                <c:pt idx="28242">
                  <c:v>1</c:v>
                </c:pt>
                <c:pt idx="28243">
                  <c:v>1</c:v>
                </c:pt>
                <c:pt idx="28244">
                  <c:v>1</c:v>
                </c:pt>
                <c:pt idx="28245">
                  <c:v>1</c:v>
                </c:pt>
                <c:pt idx="28246">
                  <c:v>1</c:v>
                </c:pt>
                <c:pt idx="28247">
                  <c:v>1</c:v>
                </c:pt>
                <c:pt idx="28248">
                  <c:v>1</c:v>
                </c:pt>
                <c:pt idx="28249">
                  <c:v>0.83333333300000001</c:v>
                </c:pt>
                <c:pt idx="28250">
                  <c:v>1</c:v>
                </c:pt>
                <c:pt idx="28251">
                  <c:v>1</c:v>
                </c:pt>
                <c:pt idx="28252">
                  <c:v>1</c:v>
                </c:pt>
                <c:pt idx="28253">
                  <c:v>1</c:v>
                </c:pt>
                <c:pt idx="28254">
                  <c:v>1</c:v>
                </c:pt>
                <c:pt idx="28255">
                  <c:v>0.83333333300000001</c:v>
                </c:pt>
                <c:pt idx="28256">
                  <c:v>1</c:v>
                </c:pt>
                <c:pt idx="28257">
                  <c:v>1</c:v>
                </c:pt>
                <c:pt idx="28258">
                  <c:v>1</c:v>
                </c:pt>
                <c:pt idx="28259">
                  <c:v>1</c:v>
                </c:pt>
                <c:pt idx="28260">
                  <c:v>0.83333333300000001</c:v>
                </c:pt>
                <c:pt idx="28261">
                  <c:v>1</c:v>
                </c:pt>
                <c:pt idx="28262">
                  <c:v>1</c:v>
                </c:pt>
                <c:pt idx="28263">
                  <c:v>1</c:v>
                </c:pt>
                <c:pt idx="28264">
                  <c:v>1</c:v>
                </c:pt>
                <c:pt idx="28265">
                  <c:v>1</c:v>
                </c:pt>
                <c:pt idx="28266">
                  <c:v>1</c:v>
                </c:pt>
                <c:pt idx="28267">
                  <c:v>1</c:v>
                </c:pt>
                <c:pt idx="28268">
                  <c:v>1</c:v>
                </c:pt>
                <c:pt idx="28269">
                  <c:v>1</c:v>
                </c:pt>
                <c:pt idx="28270">
                  <c:v>1</c:v>
                </c:pt>
                <c:pt idx="28271">
                  <c:v>1</c:v>
                </c:pt>
                <c:pt idx="28272">
                  <c:v>1</c:v>
                </c:pt>
                <c:pt idx="28273">
                  <c:v>0.83333333300000001</c:v>
                </c:pt>
                <c:pt idx="28274">
                  <c:v>1</c:v>
                </c:pt>
                <c:pt idx="28275">
                  <c:v>1</c:v>
                </c:pt>
                <c:pt idx="28276">
                  <c:v>1</c:v>
                </c:pt>
                <c:pt idx="28277">
                  <c:v>1</c:v>
                </c:pt>
                <c:pt idx="28278">
                  <c:v>1</c:v>
                </c:pt>
                <c:pt idx="28279">
                  <c:v>1</c:v>
                </c:pt>
                <c:pt idx="28280">
                  <c:v>1</c:v>
                </c:pt>
                <c:pt idx="28281">
                  <c:v>1</c:v>
                </c:pt>
                <c:pt idx="28282">
                  <c:v>1</c:v>
                </c:pt>
                <c:pt idx="28283">
                  <c:v>1</c:v>
                </c:pt>
                <c:pt idx="28284">
                  <c:v>1</c:v>
                </c:pt>
                <c:pt idx="28285">
                  <c:v>0.83333333300000001</c:v>
                </c:pt>
                <c:pt idx="28286">
                  <c:v>1</c:v>
                </c:pt>
                <c:pt idx="28287">
                  <c:v>1</c:v>
                </c:pt>
                <c:pt idx="28288">
                  <c:v>1</c:v>
                </c:pt>
                <c:pt idx="28289">
                  <c:v>1</c:v>
                </c:pt>
                <c:pt idx="28290">
                  <c:v>1</c:v>
                </c:pt>
                <c:pt idx="28291">
                  <c:v>1</c:v>
                </c:pt>
                <c:pt idx="28292">
                  <c:v>1</c:v>
                </c:pt>
                <c:pt idx="28293">
                  <c:v>1</c:v>
                </c:pt>
                <c:pt idx="28294">
                  <c:v>1</c:v>
                </c:pt>
                <c:pt idx="28295">
                  <c:v>1</c:v>
                </c:pt>
                <c:pt idx="28296">
                  <c:v>1</c:v>
                </c:pt>
                <c:pt idx="28297">
                  <c:v>0.83333333300000001</c:v>
                </c:pt>
                <c:pt idx="28298">
                  <c:v>1</c:v>
                </c:pt>
                <c:pt idx="28299">
                  <c:v>1</c:v>
                </c:pt>
                <c:pt idx="28300">
                  <c:v>1</c:v>
                </c:pt>
                <c:pt idx="28301">
                  <c:v>1</c:v>
                </c:pt>
                <c:pt idx="28302">
                  <c:v>1</c:v>
                </c:pt>
                <c:pt idx="28303">
                  <c:v>1</c:v>
                </c:pt>
                <c:pt idx="28304">
                  <c:v>1</c:v>
                </c:pt>
                <c:pt idx="28305">
                  <c:v>1</c:v>
                </c:pt>
                <c:pt idx="28306">
                  <c:v>1</c:v>
                </c:pt>
                <c:pt idx="28307">
                  <c:v>0.83333333300000001</c:v>
                </c:pt>
                <c:pt idx="28308">
                  <c:v>1</c:v>
                </c:pt>
                <c:pt idx="28309">
                  <c:v>1</c:v>
                </c:pt>
                <c:pt idx="28310">
                  <c:v>1</c:v>
                </c:pt>
                <c:pt idx="28311">
                  <c:v>1</c:v>
                </c:pt>
                <c:pt idx="28312">
                  <c:v>1</c:v>
                </c:pt>
                <c:pt idx="28313">
                  <c:v>1</c:v>
                </c:pt>
                <c:pt idx="28314">
                  <c:v>1</c:v>
                </c:pt>
                <c:pt idx="28315">
                  <c:v>1</c:v>
                </c:pt>
                <c:pt idx="28316">
                  <c:v>1</c:v>
                </c:pt>
                <c:pt idx="28317">
                  <c:v>1</c:v>
                </c:pt>
                <c:pt idx="28318">
                  <c:v>1</c:v>
                </c:pt>
                <c:pt idx="28319">
                  <c:v>1</c:v>
                </c:pt>
                <c:pt idx="28320">
                  <c:v>1</c:v>
                </c:pt>
                <c:pt idx="28321">
                  <c:v>1</c:v>
                </c:pt>
                <c:pt idx="28322">
                  <c:v>1</c:v>
                </c:pt>
                <c:pt idx="28323">
                  <c:v>1</c:v>
                </c:pt>
                <c:pt idx="28324">
                  <c:v>1</c:v>
                </c:pt>
                <c:pt idx="28325">
                  <c:v>1</c:v>
                </c:pt>
                <c:pt idx="28326">
                  <c:v>1</c:v>
                </c:pt>
                <c:pt idx="28327">
                  <c:v>1</c:v>
                </c:pt>
                <c:pt idx="28328">
                  <c:v>1</c:v>
                </c:pt>
                <c:pt idx="28329">
                  <c:v>1</c:v>
                </c:pt>
                <c:pt idx="28330">
                  <c:v>1</c:v>
                </c:pt>
                <c:pt idx="28331">
                  <c:v>1</c:v>
                </c:pt>
                <c:pt idx="28332">
                  <c:v>1</c:v>
                </c:pt>
                <c:pt idx="28333">
                  <c:v>1</c:v>
                </c:pt>
                <c:pt idx="28334">
                  <c:v>1</c:v>
                </c:pt>
                <c:pt idx="28335">
                  <c:v>1</c:v>
                </c:pt>
                <c:pt idx="28336">
                  <c:v>1</c:v>
                </c:pt>
                <c:pt idx="28337">
                  <c:v>1</c:v>
                </c:pt>
                <c:pt idx="28338">
                  <c:v>1</c:v>
                </c:pt>
                <c:pt idx="28339">
                  <c:v>1</c:v>
                </c:pt>
                <c:pt idx="28340">
                  <c:v>1</c:v>
                </c:pt>
                <c:pt idx="28341">
                  <c:v>1</c:v>
                </c:pt>
                <c:pt idx="28342">
                  <c:v>1</c:v>
                </c:pt>
                <c:pt idx="28343">
                  <c:v>1</c:v>
                </c:pt>
                <c:pt idx="28344">
                  <c:v>1</c:v>
                </c:pt>
                <c:pt idx="28345">
                  <c:v>1</c:v>
                </c:pt>
                <c:pt idx="28346">
                  <c:v>1</c:v>
                </c:pt>
                <c:pt idx="28347">
                  <c:v>1</c:v>
                </c:pt>
                <c:pt idx="28348">
                  <c:v>1</c:v>
                </c:pt>
                <c:pt idx="28349">
                  <c:v>1</c:v>
                </c:pt>
                <c:pt idx="28350">
                  <c:v>1</c:v>
                </c:pt>
                <c:pt idx="28351">
                  <c:v>1</c:v>
                </c:pt>
                <c:pt idx="28352">
                  <c:v>1</c:v>
                </c:pt>
                <c:pt idx="28353">
                  <c:v>1</c:v>
                </c:pt>
                <c:pt idx="28354">
                  <c:v>1</c:v>
                </c:pt>
                <c:pt idx="28355">
                  <c:v>1</c:v>
                </c:pt>
                <c:pt idx="28356">
                  <c:v>1</c:v>
                </c:pt>
                <c:pt idx="28357">
                  <c:v>1</c:v>
                </c:pt>
                <c:pt idx="28358">
                  <c:v>1</c:v>
                </c:pt>
                <c:pt idx="28359">
                  <c:v>1</c:v>
                </c:pt>
                <c:pt idx="28360">
                  <c:v>1</c:v>
                </c:pt>
                <c:pt idx="28361">
                  <c:v>1</c:v>
                </c:pt>
                <c:pt idx="28362">
                  <c:v>1</c:v>
                </c:pt>
                <c:pt idx="28363">
                  <c:v>1</c:v>
                </c:pt>
                <c:pt idx="28364">
                  <c:v>1</c:v>
                </c:pt>
                <c:pt idx="28365">
                  <c:v>1</c:v>
                </c:pt>
                <c:pt idx="28366">
                  <c:v>1</c:v>
                </c:pt>
                <c:pt idx="28367">
                  <c:v>1</c:v>
                </c:pt>
                <c:pt idx="28368">
                  <c:v>1</c:v>
                </c:pt>
                <c:pt idx="28369">
                  <c:v>1</c:v>
                </c:pt>
                <c:pt idx="28370">
                  <c:v>1</c:v>
                </c:pt>
                <c:pt idx="28371">
                  <c:v>1</c:v>
                </c:pt>
                <c:pt idx="28372">
                  <c:v>1</c:v>
                </c:pt>
                <c:pt idx="28373">
                  <c:v>1</c:v>
                </c:pt>
                <c:pt idx="28374">
                  <c:v>1</c:v>
                </c:pt>
                <c:pt idx="28375">
                  <c:v>1</c:v>
                </c:pt>
                <c:pt idx="28376">
                  <c:v>1</c:v>
                </c:pt>
                <c:pt idx="28377">
                  <c:v>1</c:v>
                </c:pt>
                <c:pt idx="28378">
                  <c:v>1</c:v>
                </c:pt>
                <c:pt idx="28379">
                  <c:v>1</c:v>
                </c:pt>
                <c:pt idx="28380">
                  <c:v>1</c:v>
                </c:pt>
                <c:pt idx="28381">
                  <c:v>1</c:v>
                </c:pt>
                <c:pt idx="28382">
                  <c:v>1</c:v>
                </c:pt>
                <c:pt idx="28383">
                  <c:v>1</c:v>
                </c:pt>
                <c:pt idx="28384">
                  <c:v>1</c:v>
                </c:pt>
                <c:pt idx="28385">
                  <c:v>1</c:v>
                </c:pt>
                <c:pt idx="28386">
                  <c:v>1</c:v>
                </c:pt>
                <c:pt idx="28387">
                  <c:v>1</c:v>
                </c:pt>
                <c:pt idx="28388">
                  <c:v>1</c:v>
                </c:pt>
                <c:pt idx="28389">
                  <c:v>1</c:v>
                </c:pt>
                <c:pt idx="28390">
                  <c:v>1</c:v>
                </c:pt>
                <c:pt idx="28391">
                  <c:v>1</c:v>
                </c:pt>
                <c:pt idx="28392">
                  <c:v>1</c:v>
                </c:pt>
                <c:pt idx="28393">
                  <c:v>1</c:v>
                </c:pt>
                <c:pt idx="28394">
                  <c:v>1</c:v>
                </c:pt>
                <c:pt idx="28395">
                  <c:v>1</c:v>
                </c:pt>
                <c:pt idx="28396">
                  <c:v>1</c:v>
                </c:pt>
                <c:pt idx="28397">
                  <c:v>1</c:v>
                </c:pt>
                <c:pt idx="28398">
                  <c:v>1</c:v>
                </c:pt>
                <c:pt idx="28399">
                  <c:v>1</c:v>
                </c:pt>
                <c:pt idx="28400">
                  <c:v>1</c:v>
                </c:pt>
                <c:pt idx="28401">
                  <c:v>1</c:v>
                </c:pt>
                <c:pt idx="28402">
                  <c:v>1</c:v>
                </c:pt>
                <c:pt idx="28403">
                  <c:v>1</c:v>
                </c:pt>
                <c:pt idx="28404">
                  <c:v>1</c:v>
                </c:pt>
                <c:pt idx="28405">
                  <c:v>1</c:v>
                </c:pt>
                <c:pt idx="28406">
                  <c:v>1</c:v>
                </c:pt>
                <c:pt idx="28407">
                  <c:v>1</c:v>
                </c:pt>
                <c:pt idx="28408">
                  <c:v>1</c:v>
                </c:pt>
                <c:pt idx="28409">
                  <c:v>1</c:v>
                </c:pt>
                <c:pt idx="28410">
                  <c:v>0.83333333300000001</c:v>
                </c:pt>
                <c:pt idx="28411">
                  <c:v>1</c:v>
                </c:pt>
                <c:pt idx="28412">
                  <c:v>1</c:v>
                </c:pt>
                <c:pt idx="28413">
                  <c:v>1</c:v>
                </c:pt>
                <c:pt idx="28414">
                  <c:v>1</c:v>
                </c:pt>
                <c:pt idx="28415">
                  <c:v>1</c:v>
                </c:pt>
                <c:pt idx="28416">
                  <c:v>1</c:v>
                </c:pt>
                <c:pt idx="28417">
                  <c:v>1</c:v>
                </c:pt>
                <c:pt idx="28418">
                  <c:v>1</c:v>
                </c:pt>
                <c:pt idx="28419">
                  <c:v>1</c:v>
                </c:pt>
                <c:pt idx="28420">
                  <c:v>1</c:v>
                </c:pt>
                <c:pt idx="28421">
                  <c:v>1</c:v>
                </c:pt>
                <c:pt idx="28422">
                  <c:v>1</c:v>
                </c:pt>
                <c:pt idx="28423">
                  <c:v>1</c:v>
                </c:pt>
                <c:pt idx="28424">
                  <c:v>1</c:v>
                </c:pt>
                <c:pt idx="28425">
                  <c:v>1</c:v>
                </c:pt>
                <c:pt idx="28426">
                  <c:v>1</c:v>
                </c:pt>
                <c:pt idx="28427">
                  <c:v>1</c:v>
                </c:pt>
                <c:pt idx="28428">
                  <c:v>1</c:v>
                </c:pt>
                <c:pt idx="28429">
                  <c:v>1</c:v>
                </c:pt>
                <c:pt idx="28430">
                  <c:v>1</c:v>
                </c:pt>
                <c:pt idx="28431">
                  <c:v>1</c:v>
                </c:pt>
                <c:pt idx="28432">
                  <c:v>1</c:v>
                </c:pt>
                <c:pt idx="28433">
                  <c:v>1</c:v>
                </c:pt>
                <c:pt idx="28434">
                  <c:v>1</c:v>
                </c:pt>
                <c:pt idx="28435">
                  <c:v>1</c:v>
                </c:pt>
                <c:pt idx="28436">
                  <c:v>1</c:v>
                </c:pt>
                <c:pt idx="28437">
                  <c:v>1</c:v>
                </c:pt>
                <c:pt idx="28438">
                  <c:v>1</c:v>
                </c:pt>
                <c:pt idx="28439">
                  <c:v>1</c:v>
                </c:pt>
                <c:pt idx="28440">
                  <c:v>1</c:v>
                </c:pt>
                <c:pt idx="28441">
                  <c:v>1</c:v>
                </c:pt>
                <c:pt idx="28442">
                  <c:v>1</c:v>
                </c:pt>
                <c:pt idx="28443">
                  <c:v>1</c:v>
                </c:pt>
                <c:pt idx="28444">
                  <c:v>1</c:v>
                </c:pt>
                <c:pt idx="28445">
                  <c:v>1</c:v>
                </c:pt>
                <c:pt idx="28446">
                  <c:v>1</c:v>
                </c:pt>
                <c:pt idx="28447">
                  <c:v>1</c:v>
                </c:pt>
                <c:pt idx="28448">
                  <c:v>1</c:v>
                </c:pt>
                <c:pt idx="28449">
                  <c:v>1</c:v>
                </c:pt>
                <c:pt idx="28450">
                  <c:v>1</c:v>
                </c:pt>
                <c:pt idx="28451">
                  <c:v>1</c:v>
                </c:pt>
                <c:pt idx="28452">
                  <c:v>1</c:v>
                </c:pt>
                <c:pt idx="28453">
                  <c:v>1</c:v>
                </c:pt>
                <c:pt idx="28454">
                  <c:v>1</c:v>
                </c:pt>
                <c:pt idx="28455">
                  <c:v>1</c:v>
                </c:pt>
                <c:pt idx="28456">
                  <c:v>1</c:v>
                </c:pt>
                <c:pt idx="28457">
                  <c:v>1</c:v>
                </c:pt>
                <c:pt idx="28458">
                  <c:v>1</c:v>
                </c:pt>
                <c:pt idx="28459">
                  <c:v>1</c:v>
                </c:pt>
                <c:pt idx="28460">
                  <c:v>1</c:v>
                </c:pt>
                <c:pt idx="28461">
                  <c:v>1</c:v>
                </c:pt>
                <c:pt idx="28462">
                  <c:v>1</c:v>
                </c:pt>
                <c:pt idx="28463">
                  <c:v>1</c:v>
                </c:pt>
                <c:pt idx="28464">
                  <c:v>1</c:v>
                </c:pt>
                <c:pt idx="28465">
                  <c:v>1</c:v>
                </c:pt>
                <c:pt idx="28466">
                  <c:v>1</c:v>
                </c:pt>
                <c:pt idx="28467">
                  <c:v>0.83333333300000001</c:v>
                </c:pt>
                <c:pt idx="28468">
                  <c:v>1</c:v>
                </c:pt>
                <c:pt idx="28469">
                  <c:v>0.83333333300000001</c:v>
                </c:pt>
                <c:pt idx="28470">
                  <c:v>1</c:v>
                </c:pt>
                <c:pt idx="28471">
                  <c:v>1</c:v>
                </c:pt>
                <c:pt idx="28472">
                  <c:v>1</c:v>
                </c:pt>
                <c:pt idx="28473">
                  <c:v>1</c:v>
                </c:pt>
                <c:pt idx="28474">
                  <c:v>1</c:v>
                </c:pt>
                <c:pt idx="28475">
                  <c:v>1</c:v>
                </c:pt>
                <c:pt idx="28476">
                  <c:v>1</c:v>
                </c:pt>
                <c:pt idx="28477">
                  <c:v>0.83333333300000001</c:v>
                </c:pt>
                <c:pt idx="28478">
                  <c:v>1</c:v>
                </c:pt>
                <c:pt idx="28479">
                  <c:v>0.83333333300000001</c:v>
                </c:pt>
                <c:pt idx="28480">
                  <c:v>1</c:v>
                </c:pt>
                <c:pt idx="28481">
                  <c:v>1</c:v>
                </c:pt>
                <c:pt idx="28482">
                  <c:v>1</c:v>
                </c:pt>
                <c:pt idx="28483">
                  <c:v>1</c:v>
                </c:pt>
                <c:pt idx="28484">
                  <c:v>1</c:v>
                </c:pt>
                <c:pt idx="28485">
                  <c:v>1</c:v>
                </c:pt>
                <c:pt idx="28486">
                  <c:v>1</c:v>
                </c:pt>
                <c:pt idx="28487">
                  <c:v>1</c:v>
                </c:pt>
                <c:pt idx="28488">
                  <c:v>1</c:v>
                </c:pt>
                <c:pt idx="28489">
                  <c:v>1</c:v>
                </c:pt>
                <c:pt idx="28490">
                  <c:v>1</c:v>
                </c:pt>
                <c:pt idx="28491">
                  <c:v>1</c:v>
                </c:pt>
                <c:pt idx="28492">
                  <c:v>1</c:v>
                </c:pt>
                <c:pt idx="28493">
                  <c:v>1</c:v>
                </c:pt>
                <c:pt idx="28494">
                  <c:v>1</c:v>
                </c:pt>
                <c:pt idx="28495">
                  <c:v>1</c:v>
                </c:pt>
                <c:pt idx="28496">
                  <c:v>1</c:v>
                </c:pt>
                <c:pt idx="28497">
                  <c:v>1</c:v>
                </c:pt>
                <c:pt idx="28498">
                  <c:v>1</c:v>
                </c:pt>
                <c:pt idx="28499">
                  <c:v>1</c:v>
                </c:pt>
                <c:pt idx="28500">
                  <c:v>1</c:v>
                </c:pt>
                <c:pt idx="28501">
                  <c:v>1</c:v>
                </c:pt>
                <c:pt idx="28502">
                  <c:v>1</c:v>
                </c:pt>
                <c:pt idx="28503">
                  <c:v>0.66666666699999999</c:v>
                </c:pt>
                <c:pt idx="28504">
                  <c:v>1</c:v>
                </c:pt>
                <c:pt idx="28505">
                  <c:v>1</c:v>
                </c:pt>
                <c:pt idx="28506">
                  <c:v>0.83333333300000001</c:v>
                </c:pt>
                <c:pt idx="28507">
                  <c:v>1</c:v>
                </c:pt>
                <c:pt idx="28508">
                  <c:v>1</c:v>
                </c:pt>
                <c:pt idx="28509">
                  <c:v>1</c:v>
                </c:pt>
                <c:pt idx="28510">
                  <c:v>1</c:v>
                </c:pt>
                <c:pt idx="28511">
                  <c:v>1</c:v>
                </c:pt>
                <c:pt idx="28512">
                  <c:v>1</c:v>
                </c:pt>
                <c:pt idx="28513">
                  <c:v>1</c:v>
                </c:pt>
                <c:pt idx="28514">
                  <c:v>1</c:v>
                </c:pt>
                <c:pt idx="28515">
                  <c:v>1</c:v>
                </c:pt>
                <c:pt idx="28516">
                  <c:v>1</c:v>
                </c:pt>
                <c:pt idx="28517">
                  <c:v>1</c:v>
                </c:pt>
                <c:pt idx="28518">
                  <c:v>1</c:v>
                </c:pt>
                <c:pt idx="28519">
                  <c:v>1</c:v>
                </c:pt>
                <c:pt idx="28520">
                  <c:v>1</c:v>
                </c:pt>
                <c:pt idx="28521">
                  <c:v>1</c:v>
                </c:pt>
                <c:pt idx="28522">
                  <c:v>0.83333333300000001</c:v>
                </c:pt>
                <c:pt idx="28523">
                  <c:v>1</c:v>
                </c:pt>
                <c:pt idx="28524">
                  <c:v>0.83333333300000001</c:v>
                </c:pt>
                <c:pt idx="28525">
                  <c:v>1</c:v>
                </c:pt>
                <c:pt idx="28526">
                  <c:v>1</c:v>
                </c:pt>
                <c:pt idx="28527">
                  <c:v>1</c:v>
                </c:pt>
                <c:pt idx="28528">
                  <c:v>1</c:v>
                </c:pt>
                <c:pt idx="28529">
                  <c:v>1</c:v>
                </c:pt>
                <c:pt idx="28530">
                  <c:v>1</c:v>
                </c:pt>
                <c:pt idx="28531">
                  <c:v>1</c:v>
                </c:pt>
                <c:pt idx="28532">
                  <c:v>1</c:v>
                </c:pt>
                <c:pt idx="28533">
                  <c:v>1</c:v>
                </c:pt>
                <c:pt idx="28534">
                  <c:v>1</c:v>
                </c:pt>
                <c:pt idx="28535">
                  <c:v>1</c:v>
                </c:pt>
                <c:pt idx="28536">
                  <c:v>1</c:v>
                </c:pt>
                <c:pt idx="28537">
                  <c:v>1</c:v>
                </c:pt>
                <c:pt idx="28538">
                  <c:v>1</c:v>
                </c:pt>
                <c:pt idx="28539">
                  <c:v>1</c:v>
                </c:pt>
                <c:pt idx="28540">
                  <c:v>1</c:v>
                </c:pt>
                <c:pt idx="28541">
                  <c:v>1</c:v>
                </c:pt>
                <c:pt idx="28542">
                  <c:v>1</c:v>
                </c:pt>
                <c:pt idx="28543">
                  <c:v>1</c:v>
                </c:pt>
                <c:pt idx="28544">
                  <c:v>1</c:v>
                </c:pt>
                <c:pt idx="28545">
                  <c:v>1</c:v>
                </c:pt>
                <c:pt idx="28546">
                  <c:v>1</c:v>
                </c:pt>
                <c:pt idx="28547">
                  <c:v>1</c:v>
                </c:pt>
                <c:pt idx="28548">
                  <c:v>1</c:v>
                </c:pt>
                <c:pt idx="28549">
                  <c:v>0.83333333300000001</c:v>
                </c:pt>
                <c:pt idx="28550">
                  <c:v>1</c:v>
                </c:pt>
                <c:pt idx="28551">
                  <c:v>1</c:v>
                </c:pt>
                <c:pt idx="28552">
                  <c:v>1</c:v>
                </c:pt>
                <c:pt idx="28553">
                  <c:v>0.83333333300000001</c:v>
                </c:pt>
                <c:pt idx="28554">
                  <c:v>1</c:v>
                </c:pt>
                <c:pt idx="28555">
                  <c:v>1</c:v>
                </c:pt>
                <c:pt idx="28556">
                  <c:v>1</c:v>
                </c:pt>
                <c:pt idx="28557">
                  <c:v>0.83333333300000001</c:v>
                </c:pt>
                <c:pt idx="28558">
                  <c:v>1</c:v>
                </c:pt>
                <c:pt idx="28559">
                  <c:v>1</c:v>
                </c:pt>
                <c:pt idx="28560">
                  <c:v>0.83333333300000001</c:v>
                </c:pt>
                <c:pt idx="28561">
                  <c:v>1</c:v>
                </c:pt>
                <c:pt idx="28562">
                  <c:v>1</c:v>
                </c:pt>
                <c:pt idx="28563">
                  <c:v>1</c:v>
                </c:pt>
                <c:pt idx="28564">
                  <c:v>1</c:v>
                </c:pt>
                <c:pt idx="28565">
                  <c:v>1</c:v>
                </c:pt>
                <c:pt idx="28566">
                  <c:v>0.83333333300000001</c:v>
                </c:pt>
                <c:pt idx="28567">
                  <c:v>1</c:v>
                </c:pt>
                <c:pt idx="28568">
                  <c:v>1</c:v>
                </c:pt>
                <c:pt idx="28569">
                  <c:v>1</c:v>
                </c:pt>
                <c:pt idx="28570">
                  <c:v>1</c:v>
                </c:pt>
                <c:pt idx="28571">
                  <c:v>1</c:v>
                </c:pt>
                <c:pt idx="28572">
                  <c:v>1</c:v>
                </c:pt>
                <c:pt idx="28573">
                  <c:v>1</c:v>
                </c:pt>
                <c:pt idx="28574">
                  <c:v>1</c:v>
                </c:pt>
                <c:pt idx="28575">
                  <c:v>1</c:v>
                </c:pt>
                <c:pt idx="28576">
                  <c:v>1</c:v>
                </c:pt>
                <c:pt idx="28577">
                  <c:v>1</c:v>
                </c:pt>
                <c:pt idx="28578">
                  <c:v>1</c:v>
                </c:pt>
                <c:pt idx="28579">
                  <c:v>1</c:v>
                </c:pt>
                <c:pt idx="28580">
                  <c:v>1</c:v>
                </c:pt>
                <c:pt idx="28581">
                  <c:v>0.83333333300000001</c:v>
                </c:pt>
                <c:pt idx="28582">
                  <c:v>1</c:v>
                </c:pt>
                <c:pt idx="28583">
                  <c:v>1</c:v>
                </c:pt>
                <c:pt idx="28584">
                  <c:v>1</c:v>
                </c:pt>
                <c:pt idx="28585">
                  <c:v>1</c:v>
                </c:pt>
                <c:pt idx="28586">
                  <c:v>1</c:v>
                </c:pt>
                <c:pt idx="28587">
                  <c:v>1</c:v>
                </c:pt>
                <c:pt idx="28588">
                  <c:v>1</c:v>
                </c:pt>
                <c:pt idx="28589">
                  <c:v>1</c:v>
                </c:pt>
                <c:pt idx="28590">
                  <c:v>1</c:v>
                </c:pt>
                <c:pt idx="28591">
                  <c:v>1</c:v>
                </c:pt>
                <c:pt idx="28592">
                  <c:v>1</c:v>
                </c:pt>
                <c:pt idx="28593">
                  <c:v>1</c:v>
                </c:pt>
                <c:pt idx="28594">
                  <c:v>1</c:v>
                </c:pt>
                <c:pt idx="28595">
                  <c:v>1</c:v>
                </c:pt>
                <c:pt idx="28596">
                  <c:v>1</c:v>
                </c:pt>
                <c:pt idx="28597">
                  <c:v>1</c:v>
                </c:pt>
                <c:pt idx="28598">
                  <c:v>1</c:v>
                </c:pt>
                <c:pt idx="28599">
                  <c:v>1</c:v>
                </c:pt>
                <c:pt idx="28600">
                  <c:v>1</c:v>
                </c:pt>
                <c:pt idx="28601">
                  <c:v>1</c:v>
                </c:pt>
                <c:pt idx="28602">
                  <c:v>1</c:v>
                </c:pt>
                <c:pt idx="28603">
                  <c:v>1</c:v>
                </c:pt>
                <c:pt idx="28604">
                  <c:v>1</c:v>
                </c:pt>
                <c:pt idx="28605">
                  <c:v>1</c:v>
                </c:pt>
                <c:pt idx="28606">
                  <c:v>1</c:v>
                </c:pt>
                <c:pt idx="28607">
                  <c:v>1</c:v>
                </c:pt>
                <c:pt idx="28608">
                  <c:v>1</c:v>
                </c:pt>
                <c:pt idx="28609">
                  <c:v>1</c:v>
                </c:pt>
                <c:pt idx="28610">
                  <c:v>1</c:v>
                </c:pt>
                <c:pt idx="28611">
                  <c:v>1</c:v>
                </c:pt>
                <c:pt idx="28612">
                  <c:v>1</c:v>
                </c:pt>
                <c:pt idx="28613">
                  <c:v>1</c:v>
                </c:pt>
                <c:pt idx="28614">
                  <c:v>1</c:v>
                </c:pt>
                <c:pt idx="28615">
                  <c:v>1</c:v>
                </c:pt>
                <c:pt idx="28616">
                  <c:v>1</c:v>
                </c:pt>
                <c:pt idx="28617">
                  <c:v>1</c:v>
                </c:pt>
                <c:pt idx="28618">
                  <c:v>0.83333333300000001</c:v>
                </c:pt>
                <c:pt idx="28619">
                  <c:v>1</c:v>
                </c:pt>
                <c:pt idx="28620">
                  <c:v>1</c:v>
                </c:pt>
                <c:pt idx="28621">
                  <c:v>1</c:v>
                </c:pt>
                <c:pt idx="28622">
                  <c:v>1</c:v>
                </c:pt>
                <c:pt idx="28623">
                  <c:v>1</c:v>
                </c:pt>
                <c:pt idx="28624">
                  <c:v>1</c:v>
                </c:pt>
                <c:pt idx="28625">
                  <c:v>1</c:v>
                </c:pt>
                <c:pt idx="28626">
                  <c:v>1</c:v>
                </c:pt>
                <c:pt idx="28627">
                  <c:v>1</c:v>
                </c:pt>
                <c:pt idx="28628">
                  <c:v>1</c:v>
                </c:pt>
                <c:pt idx="28629">
                  <c:v>0.83333333300000001</c:v>
                </c:pt>
                <c:pt idx="28630">
                  <c:v>1</c:v>
                </c:pt>
                <c:pt idx="28631">
                  <c:v>1</c:v>
                </c:pt>
                <c:pt idx="28632">
                  <c:v>1</c:v>
                </c:pt>
                <c:pt idx="28633">
                  <c:v>1</c:v>
                </c:pt>
                <c:pt idx="28634">
                  <c:v>1</c:v>
                </c:pt>
                <c:pt idx="28635">
                  <c:v>1</c:v>
                </c:pt>
                <c:pt idx="28636">
                  <c:v>1</c:v>
                </c:pt>
                <c:pt idx="28637">
                  <c:v>1</c:v>
                </c:pt>
                <c:pt idx="28638">
                  <c:v>1</c:v>
                </c:pt>
                <c:pt idx="28639">
                  <c:v>1</c:v>
                </c:pt>
                <c:pt idx="28640">
                  <c:v>1</c:v>
                </c:pt>
                <c:pt idx="28641">
                  <c:v>1</c:v>
                </c:pt>
                <c:pt idx="28642">
                  <c:v>1</c:v>
                </c:pt>
                <c:pt idx="28643">
                  <c:v>1</c:v>
                </c:pt>
                <c:pt idx="28644">
                  <c:v>1</c:v>
                </c:pt>
                <c:pt idx="28645">
                  <c:v>1</c:v>
                </c:pt>
                <c:pt idx="28646">
                  <c:v>0.83333333300000001</c:v>
                </c:pt>
                <c:pt idx="28647">
                  <c:v>1</c:v>
                </c:pt>
                <c:pt idx="28648">
                  <c:v>1</c:v>
                </c:pt>
                <c:pt idx="28649">
                  <c:v>1</c:v>
                </c:pt>
                <c:pt idx="28650">
                  <c:v>1</c:v>
                </c:pt>
                <c:pt idx="28651">
                  <c:v>1</c:v>
                </c:pt>
                <c:pt idx="28652">
                  <c:v>0.83333333300000001</c:v>
                </c:pt>
                <c:pt idx="28653">
                  <c:v>1</c:v>
                </c:pt>
                <c:pt idx="28654">
                  <c:v>1</c:v>
                </c:pt>
                <c:pt idx="28655">
                  <c:v>0.83333333300000001</c:v>
                </c:pt>
                <c:pt idx="28656">
                  <c:v>1</c:v>
                </c:pt>
                <c:pt idx="28657">
                  <c:v>1</c:v>
                </c:pt>
                <c:pt idx="28658">
                  <c:v>1</c:v>
                </c:pt>
                <c:pt idx="28659">
                  <c:v>1</c:v>
                </c:pt>
                <c:pt idx="28660">
                  <c:v>1</c:v>
                </c:pt>
                <c:pt idx="28661">
                  <c:v>1</c:v>
                </c:pt>
                <c:pt idx="28662">
                  <c:v>1</c:v>
                </c:pt>
                <c:pt idx="28663">
                  <c:v>1</c:v>
                </c:pt>
                <c:pt idx="28664">
                  <c:v>1</c:v>
                </c:pt>
                <c:pt idx="28665">
                  <c:v>1</c:v>
                </c:pt>
                <c:pt idx="28666">
                  <c:v>1</c:v>
                </c:pt>
                <c:pt idx="28667">
                  <c:v>1</c:v>
                </c:pt>
                <c:pt idx="28668">
                  <c:v>1</c:v>
                </c:pt>
                <c:pt idx="28669">
                  <c:v>1</c:v>
                </c:pt>
                <c:pt idx="28670">
                  <c:v>1</c:v>
                </c:pt>
                <c:pt idx="28671">
                  <c:v>1</c:v>
                </c:pt>
                <c:pt idx="28672">
                  <c:v>1</c:v>
                </c:pt>
                <c:pt idx="28673">
                  <c:v>1</c:v>
                </c:pt>
                <c:pt idx="28674">
                  <c:v>1</c:v>
                </c:pt>
                <c:pt idx="28675">
                  <c:v>1</c:v>
                </c:pt>
                <c:pt idx="28676">
                  <c:v>1</c:v>
                </c:pt>
                <c:pt idx="28677">
                  <c:v>1</c:v>
                </c:pt>
                <c:pt idx="28678">
                  <c:v>1</c:v>
                </c:pt>
                <c:pt idx="28679">
                  <c:v>1</c:v>
                </c:pt>
                <c:pt idx="28680">
                  <c:v>1</c:v>
                </c:pt>
                <c:pt idx="28681">
                  <c:v>1</c:v>
                </c:pt>
                <c:pt idx="28682">
                  <c:v>1</c:v>
                </c:pt>
                <c:pt idx="28683">
                  <c:v>1</c:v>
                </c:pt>
                <c:pt idx="28684">
                  <c:v>1</c:v>
                </c:pt>
                <c:pt idx="28685">
                  <c:v>1</c:v>
                </c:pt>
                <c:pt idx="28686">
                  <c:v>0.83333333300000001</c:v>
                </c:pt>
                <c:pt idx="28687">
                  <c:v>1</c:v>
                </c:pt>
                <c:pt idx="28688">
                  <c:v>1</c:v>
                </c:pt>
                <c:pt idx="28689">
                  <c:v>1</c:v>
                </c:pt>
                <c:pt idx="28690">
                  <c:v>1</c:v>
                </c:pt>
                <c:pt idx="28691">
                  <c:v>1</c:v>
                </c:pt>
                <c:pt idx="28692">
                  <c:v>1</c:v>
                </c:pt>
                <c:pt idx="28693">
                  <c:v>1</c:v>
                </c:pt>
                <c:pt idx="28694">
                  <c:v>1</c:v>
                </c:pt>
                <c:pt idx="28695">
                  <c:v>1</c:v>
                </c:pt>
                <c:pt idx="28696">
                  <c:v>1</c:v>
                </c:pt>
                <c:pt idx="28697">
                  <c:v>1</c:v>
                </c:pt>
                <c:pt idx="28698">
                  <c:v>1</c:v>
                </c:pt>
                <c:pt idx="28699">
                  <c:v>1</c:v>
                </c:pt>
                <c:pt idx="28700">
                  <c:v>1</c:v>
                </c:pt>
                <c:pt idx="28701">
                  <c:v>1</c:v>
                </c:pt>
                <c:pt idx="28702">
                  <c:v>1</c:v>
                </c:pt>
                <c:pt idx="28703">
                  <c:v>1</c:v>
                </c:pt>
                <c:pt idx="28704">
                  <c:v>1</c:v>
                </c:pt>
                <c:pt idx="28705">
                  <c:v>1</c:v>
                </c:pt>
                <c:pt idx="28706">
                  <c:v>1</c:v>
                </c:pt>
                <c:pt idx="28707">
                  <c:v>1</c:v>
                </c:pt>
                <c:pt idx="28708">
                  <c:v>1</c:v>
                </c:pt>
                <c:pt idx="28709">
                  <c:v>1</c:v>
                </c:pt>
                <c:pt idx="28710">
                  <c:v>1</c:v>
                </c:pt>
                <c:pt idx="28711">
                  <c:v>1</c:v>
                </c:pt>
                <c:pt idx="28712">
                  <c:v>1</c:v>
                </c:pt>
                <c:pt idx="28713">
                  <c:v>1</c:v>
                </c:pt>
                <c:pt idx="28714">
                  <c:v>1</c:v>
                </c:pt>
                <c:pt idx="28715">
                  <c:v>1</c:v>
                </c:pt>
                <c:pt idx="28716">
                  <c:v>1</c:v>
                </c:pt>
                <c:pt idx="28717">
                  <c:v>1</c:v>
                </c:pt>
                <c:pt idx="28718">
                  <c:v>1</c:v>
                </c:pt>
                <c:pt idx="28719">
                  <c:v>1</c:v>
                </c:pt>
                <c:pt idx="28720">
                  <c:v>1</c:v>
                </c:pt>
                <c:pt idx="28721">
                  <c:v>1</c:v>
                </c:pt>
                <c:pt idx="28722">
                  <c:v>1</c:v>
                </c:pt>
                <c:pt idx="28723">
                  <c:v>1</c:v>
                </c:pt>
                <c:pt idx="28724">
                  <c:v>1</c:v>
                </c:pt>
                <c:pt idx="28725">
                  <c:v>0.83333333300000001</c:v>
                </c:pt>
                <c:pt idx="28726">
                  <c:v>1</c:v>
                </c:pt>
                <c:pt idx="28727">
                  <c:v>1</c:v>
                </c:pt>
                <c:pt idx="28728">
                  <c:v>1</c:v>
                </c:pt>
                <c:pt idx="28729">
                  <c:v>1</c:v>
                </c:pt>
                <c:pt idx="28730">
                  <c:v>1</c:v>
                </c:pt>
                <c:pt idx="28731">
                  <c:v>1</c:v>
                </c:pt>
                <c:pt idx="28732">
                  <c:v>1</c:v>
                </c:pt>
                <c:pt idx="28733">
                  <c:v>1</c:v>
                </c:pt>
                <c:pt idx="28734">
                  <c:v>1</c:v>
                </c:pt>
                <c:pt idx="28735">
                  <c:v>1</c:v>
                </c:pt>
                <c:pt idx="28736">
                  <c:v>1</c:v>
                </c:pt>
                <c:pt idx="28737">
                  <c:v>1</c:v>
                </c:pt>
                <c:pt idx="28738">
                  <c:v>1</c:v>
                </c:pt>
                <c:pt idx="28739">
                  <c:v>1</c:v>
                </c:pt>
                <c:pt idx="28740">
                  <c:v>1</c:v>
                </c:pt>
                <c:pt idx="28741">
                  <c:v>1</c:v>
                </c:pt>
                <c:pt idx="28742">
                  <c:v>1</c:v>
                </c:pt>
                <c:pt idx="28743">
                  <c:v>1</c:v>
                </c:pt>
                <c:pt idx="28744">
                  <c:v>1</c:v>
                </c:pt>
                <c:pt idx="28745">
                  <c:v>1</c:v>
                </c:pt>
                <c:pt idx="28746">
                  <c:v>1</c:v>
                </c:pt>
                <c:pt idx="28747">
                  <c:v>1</c:v>
                </c:pt>
                <c:pt idx="28748">
                  <c:v>1</c:v>
                </c:pt>
                <c:pt idx="28749">
                  <c:v>1</c:v>
                </c:pt>
                <c:pt idx="28750">
                  <c:v>1</c:v>
                </c:pt>
                <c:pt idx="28751">
                  <c:v>1</c:v>
                </c:pt>
                <c:pt idx="28752">
                  <c:v>1</c:v>
                </c:pt>
                <c:pt idx="28753">
                  <c:v>1</c:v>
                </c:pt>
                <c:pt idx="28754">
                  <c:v>1</c:v>
                </c:pt>
                <c:pt idx="28755">
                  <c:v>1</c:v>
                </c:pt>
                <c:pt idx="28756">
                  <c:v>1</c:v>
                </c:pt>
                <c:pt idx="28757">
                  <c:v>1</c:v>
                </c:pt>
                <c:pt idx="28758">
                  <c:v>0.83333333300000001</c:v>
                </c:pt>
                <c:pt idx="28759">
                  <c:v>1</c:v>
                </c:pt>
                <c:pt idx="28760">
                  <c:v>1</c:v>
                </c:pt>
                <c:pt idx="28761">
                  <c:v>1</c:v>
                </c:pt>
                <c:pt idx="28762">
                  <c:v>1</c:v>
                </c:pt>
                <c:pt idx="28763">
                  <c:v>1</c:v>
                </c:pt>
                <c:pt idx="28764">
                  <c:v>1</c:v>
                </c:pt>
                <c:pt idx="28765">
                  <c:v>1</c:v>
                </c:pt>
                <c:pt idx="28766">
                  <c:v>1</c:v>
                </c:pt>
                <c:pt idx="28767">
                  <c:v>1</c:v>
                </c:pt>
                <c:pt idx="28768">
                  <c:v>1</c:v>
                </c:pt>
                <c:pt idx="28769">
                  <c:v>1</c:v>
                </c:pt>
                <c:pt idx="28770">
                  <c:v>1</c:v>
                </c:pt>
                <c:pt idx="28771">
                  <c:v>1</c:v>
                </c:pt>
                <c:pt idx="28772">
                  <c:v>1</c:v>
                </c:pt>
                <c:pt idx="28773">
                  <c:v>1</c:v>
                </c:pt>
                <c:pt idx="28774">
                  <c:v>1</c:v>
                </c:pt>
                <c:pt idx="28775">
                  <c:v>1</c:v>
                </c:pt>
                <c:pt idx="28776">
                  <c:v>1</c:v>
                </c:pt>
                <c:pt idx="28777">
                  <c:v>1</c:v>
                </c:pt>
                <c:pt idx="28778">
                  <c:v>1</c:v>
                </c:pt>
                <c:pt idx="28779">
                  <c:v>1</c:v>
                </c:pt>
                <c:pt idx="28780">
                  <c:v>1</c:v>
                </c:pt>
                <c:pt idx="28781">
                  <c:v>1</c:v>
                </c:pt>
                <c:pt idx="28782">
                  <c:v>1</c:v>
                </c:pt>
                <c:pt idx="28783">
                  <c:v>1</c:v>
                </c:pt>
                <c:pt idx="28784">
                  <c:v>1</c:v>
                </c:pt>
                <c:pt idx="28785">
                  <c:v>0.83333333300000001</c:v>
                </c:pt>
                <c:pt idx="28786">
                  <c:v>1</c:v>
                </c:pt>
                <c:pt idx="28787">
                  <c:v>1</c:v>
                </c:pt>
                <c:pt idx="28788">
                  <c:v>1</c:v>
                </c:pt>
                <c:pt idx="28789">
                  <c:v>1</c:v>
                </c:pt>
                <c:pt idx="28790">
                  <c:v>1</c:v>
                </c:pt>
                <c:pt idx="28791">
                  <c:v>1</c:v>
                </c:pt>
                <c:pt idx="28792">
                  <c:v>1</c:v>
                </c:pt>
                <c:pt idx="28793">
                  <c:v>1</c:v>
                </c:pt>
                <c:pt idx="28794">
                  <c:v>1</c:v>
                </c:pt>
                <c:pt idx="28795">
                  <c:v>1</c:v>
                </c:pt>
                <c:pt idx="28796">
                  <c:v>1</c:v>
                </c:pt>
                <c:pt idx="28797">
                  <c:v>1</c:v>
                </c:pt>
                <c:pt idx="28798">
                  <c:v>1</c:v>
                </c:pt>
                <c:pt idx="28799">
                  <c:v>1</c:v>
                </c:pt>
                <c:pt idx="28800">
                  <c:v>1</c:v>
                </c:pt>
                <c:pt idx="28801">
                  <c:v>1</c:v>
                </c:pt>
                <c:pt idx="28802">
                  <c:v>1</c:v>
                </c:pt>
                <c:pt idx="28803">
                  <c:v>1</c:v>
                </c:pt>
                <c:pt idx="28804">
                  <c:v>1</c:v>
                </c:pt>
                <c:pt idx="28805">
                  <c:v>1</c:v>
                </c:pt>
                <c:pt idx="28806">
                  <c:v>1</c:v>
                </c:pt>
                <c:pt idx="28807">
                  <c:v>1</c:v>
                </c:pt>
                <c:pt idx="28808">
                  <c:v>1</c:v>
                </c:pt>
                <c:pt idx="28809">
                  <c:v>1</c:v>
                </c:pt>
                <c:pt idx="28810">
                  <c:v>1</c:v>
                </c:pt>
                <c:pt idx="28811">
                  <c:v>1</c:v>
                </c:pt>
                <c:pt idx="28812">
                  <c:v>1</c:v>
                </c:pt>
                <c:pt idx="28813">
                  <c:v>1</c:v>
                </c:pt>
                <c:pt idx="28814">
                  <c:v>1</c:v>
                </c:pt>
                <c:pt idx="28815">
                  <c:v>1</c:v>
                </c:pt>
                <c:pt idx="28816">
                  <c:v>1</c:v>
                </c:pt>
                <c:pt idx="28817">
                  <c:v>1</c:v>
                </c:pt>
                <c:pt idx="28818">
                  <c:v>1</c:v>
                </c:pt>
                <c:pt idx="28819">
                  <c:v>0.83333333300000001</c:v>
                </c:pt>
                <c:pt idx="28820">
                  <c:v>1</c:v>
                </c:pt>
                <c:pt idx="28821">
                  <c:v>1</c:v>
                </c:pt>
                <c:pt idx="28822">
                  <c:v>1</c:v>
                </c:pt>
                <c:pt idx="28823">
                  <c:v>1</c:v>
                </c:pt>
                <c:pt idx="28824">
                  <c:v>1</c:v>
                </c:pt>
                <c:pt idx="28825">
                  <c:v>1</c:v>
                </c:pt>
                <c:pt idx="28826">
                  <c:v>1</c:v>
                </c:pt>
                <c:pt idx="28827">
                  <c:v>1</c:v>
                </c:pt>
                <c:pt idx="28828">
                  <c:v>1</c:v>
                </c:pt>
                <c:pt idx="28829">
                  <c:v>1</c:v>
                </c:pt>
                <c:pt idx="28830">
                  <c:v>0.83333333300000001</c:v>
                </c:pt>
                <c:pt idx="28831">
                  <c:v>1</c:v>
                </c:pt>
                <c:pt idx="28832">
                  <c:v>1</c:v>
                </c:pt>
                <c:pt idx="28833">
                  <c:v>1</c:v>
                </c:pt>
                <c:pt idx="28834">
                  <c:v>1</c:v>
                </c:pt>
                <c:pt idx="28835">
                  <c:v>1</c:v>
                </c:pt>
                <c:pt idx="28836">
                  <c:v>1</c:v>
                </c:pt>
                <c:pt idx="28837">
                  <c:v>1</c:v>
                </c:pt>
                <c:pt idx="28838">
                  <c:v>1</c:v>
                </c:pt>
                <c:pt idx="28839">
                  <c:v>1</c:v>
                </c:pt>
                <c:pt idx="28840">
                  <c:v>1</c:v>
                </c:pt>
                <c:pt idx="28841">
                  <c:v>1</c:v>
                </c:pt>
                <c:pt idx="28842">
                  <c:v>1</c:v>
                </c:pt>
                <c:pt idx="28843">
                  <c:v>1</c:v>
                </c:pt>
                <c:pt idx="28844">
                  <c:v>0.83333333300000001</c:v>
                </c:pt>
                <c:pt idx="28845">
                  <c:v>1</c:v>
                </c:pt>
                <c:pt idx="28846">
                  <c:v>1</c:v>
                </c:pt>
                <c:pt idx="28847">
                  <c:v>1</c:v>
                </c:pt>
                <c:pt idx="28848">
                  <c:v>1</c:v>
                </c:pt>
                <c:pt idx="28849">
                  <c:v>1</c:v>
                </c:pt>
                <c:pt idx="28850">
                  <c:v>1</c:v>
                </c:pt>
                <c:pt idx="28851">
                  <c:v>1</c:v>
                </c:pt>
                <c:pt idx="28852">
                  <c:v>1</c:v>
                </c:pt>
                <c:pt idx="28853">
                  <c:v>1</c:v>
                </c:pt>
                <c:pt idx="28854">
                  <c:v>1</c:v>
                </c:pt>
                <c:pt idx="28855">
                  <c:v>1</c:v>
                </c:pt>
                <c:pt idx="28856">
                  <c:v>1</c:v>
                </c:pt>
                <c:pt idx="28857">
                  <c:v>1</c:v>
                </c:pt>
                <c:pt idx="28858">
                  <c:v>1</c:v>
                </c:pt>
                <c:pt idx="28859">
                  <c:v>1</c:v>
                </c:pt>
                <c:pt idx="28860">
                  <c:v>1</c:v>
                </c:pt>
                <c:pt idx="28861">
                  <c:v>1</c:v>
                </c:pt>
                <c:pt idx="28862">
                  <c:v>1</c:v>
                </c:pt>
                <c:pt idx="28863">
                  <c:v>1</c:v>
                </c:pt>
                <c:pt idx="28864">
                  <c:v>1</c:v>
                </c:pt>
                <c:pt idx="28865">
                  <c:v>1</c:v>
                </c:pt>
                <c:pt idx="28866">
                  <c:v>1</c:v>
                </c:pt>
                <c:pt idx="28867">
                  <c:v>1</c:v>
                </c:pt>
                <c:pt idx="28868">
                  <c:v>1</c:v>
                </c:pt>
                <c:pt idx="28869">
                  <c:v>1</c:v>
                </c:pt>
                <c:pt idx="28870">
                  <c:v>1</c:v>
                </c:pt>
                <c:pt idx="28871">
                  <c:v>1</c:v>
                </c:pt>
                <c:pt idx="28872">
                  <c:v>1</c:v>
                </c:pt>
                <c:pt idx="28873">
                  <c:v>1</c:v>
                </c:pt>
                <c:pt idx="28874">
                  <c:v>1</c:v>
                </c:pt>
                <c:pt idx="28875">
                  <c:v>1</c:v>
                </c:pt>
                <c:pt idx="28876">
                  <c:v>1</c:v>
                </c:pt>
                <c:pt idx="28877">
                  <c:v>1</c:v>
                </c:pt>
                <c:pt idx="28878">
                  <c:v>0.83333333300000001</c:v>
                </c:pt>
                <c:pt idx="28879">
                  <c:v>1</c:v>
                </c:pt>
                <c:pt idx="28880">
                  <c:v>1</c:v>
                </c:pt>
                <c:pt idx="28881">
                  <c:v>1</c:v>
                </c:pt>
                <c:pt idx="28882">
                  <c:v>1</c:v>
                </c:pt>
                <c:pt idx="28883">
                  <c:v>1</c:v>
                </c:pt>
                <c:pt idx="28884">
                  <c:v>1</c:v>
                </c:pt>
                <c:pt idx="28885">
                  <c:v>1</c:v>
                </c:pt>
                <c:pt idx="28886">
                  <c:v>0.66666666699999999</c:v>
                </c:pt>
                <c:pt idx="28887">
                  <c:v>1</c:v>
                </c:pt>
                <c:pt idx="28888">
                  <c:v>1</c:v>
                </c:pt>
                <c:pt idx="28889">
                  <c:v>1</c:v>
                </c:pt>
                <c:pt idx="28890">
                  <c:v>1</c:v>
                </c:pt>
                <c:pt idx="28891">
                  <c:v>1</c:v>
                </c:pt>
                <c:pt idx="28892">
                  <c:v>1</c:v>
                </c:pt>
                <c:pt idx="28893">
                  <c:v>1</c:v>
                </c:pt>
                <c:pt idx="28894">
                  <c:v>1</c:v>
                </c:pt>
                <c:pt idx="28895">
                  <c:v>1</c:v>
                </c:pt>
                <c:pt idx="28896">
                  <c:v>1</c:v>
                </c:pt>
                <c:pt idx="28897">
                  <c:v>1</c:v>
                </c:pt>
                <c:pt idx="28898">
                  <c:v>1</c:v>
                </c:pt>
                <c:pt idx="28899">
                  <c:v>1</c:v>
                </c:pt>
                <c:pt idx="28900">
                  <c:v>1</c:v>
                </c:pt>
                <c:pt idx="28901">
                  <c:v>1</c:v>
                </c:pt>
                <c:pt idx="28902">
                  <c:v>1</c:v>
                </c:pt>
                <c:pt idx="28903">
                  <c:v>1</c:v>
                </c:pt>
                <c:pt idx="28904">
                  <c:v>1</c:v>
                </c:pt>
                <c:pt idx="28905">
                  <c:v>1</c:v>
                </c:pt>
                <c:pt idx="28906">
                  <c:v>1</c:v>
                </c:pt>
                <c:pt idx="28907">
                  <c:v>1</c:v>
                </c:pt>
                <c:pt idx="28908">
                  <c:v>1</c:v>
                </c:pt>
                <c:pt idx="28909">
                  <c:v>1</c:v>
                </c:pt>
                <c:pt idx="28910">
                  <c:v>1</c:v>
                </c:pt>
                <c:pt idx="28911">
                  <c:v>1</c:v>
                </c:pt>
                <c:pt idx="28912">
                  <c:v>1</c:v>
                </c:pt>
                <c:pt idx="28913">
                  <c:v>1</c:v>
                </c:pt>
                <c:pt idx="28914">
                  <c:v>1</c:v>
                </c:pt>
                <c:pt idx="28915">
                  <c:v>1</c:v>
                </c:pt>
                <c:pt idx="28916">
                  <c:v>1</c:v>
                </c:pt>
                <c:pt idx="28917">
                  <c:v>0.83333333300000001</c:v>
                </c:pt>
                <c:pt idx="28918">
                  <c:v>1</c:v>
                </c:pt>
                <c:pt idx="28919">
                  <c:v>0.83333333300000001</c:v>
                </c:pt>
                <c:pt idx="28920">
                  <c:v>1</c:v>
                </c:pt>
                <c:pt idx="28921">
                  <c:v>1</c:v>
                </c:pt>
                <c:pt idx="28922">
                  <c:v>1</c:v>
                </c:pt>
                <c:pt idx="28923">
                  <c:v>1</c:v>
                </c:pt>
                <c:pt idx="28924">
                  <c:v>1</c:v>
                </c:pt>
                <c:pt idx="28925">
                  <c:v>1</c:v>
                </c:pt>
                <c:pt idx="28926">
                  <c:v>1</c:v>
                </c:pt>
                <c:pt idx="28927">
                  <c:v>1</c:v>
                </c:pt>
                <c:pt idx="28928">
                  <c:v>1</c:v>
                </c:pt>
                <c:pt idx="28929">
                  <c:v>1</c:v>
                </c:pt>
                <c:pt idx="28930">
                  <c:v>1</c:v>
                </c:pt>
                <c:pt idx="28931">
                  <c:v>1</c:v>
                </c:pt>
                <c:pt idx="28932">
                  <c:v>1</c:v>
                </c:pt>
                <c:pt idx="28933">
                  <c:v>1</c:v>
                </c:pt>
                <c:pt idx="28934">
                  <c:v>1</c:v>
                </c:pt>
                <c:pt idx="28935">
                  <c:v>1</c:v>
                </c:pt>
                <c:pt idx="28936">
                  <c:v>1</c:v>
                </c:pt>
                <c:pt idx="28937">
                  <c:v>1</c:v>
                </c:pt>
                <c:pt idx="28938">
                  <c:v>1</c:v>
                </c:pt>
                <c:pt idx="28939">
                  <c:v>1</c:v>
                </c:pt>
                <c:pt idx="28940">
                  <c:v>1</c:v>
                </c:pt>
                <c:pt idx="28941">
                  <c:v>1</c:v>
                </c:pt>
                <c:pt idx="28942">
                  <c:v>1</c:v>
                </c:pt>
                <c:pt idx="28943">
                  <c:v>1</c:v>
                </c:pt>
                <c:pt idx="28944">
                  <c:v>1</c:v>
                </c:pt>
                <c:pt idx="28945">
                  <c:v>0.8</c:v>
                </c:pt>
                <c:pt idx="28946">
                  <c:v>1</c:v>
                </c:pt>
                <c:pt idx="28947">
                  <c:v>1</c:v>
                </c:pt>
                <c:pt idx="28948">
                  <c:v>1</c:v>
                </c:pt>
                <c:pt idx="28949">
                  <c:v>1</c:v>
                </c:pt>
                <c:pt idx="28950">
                  <c:v>1</c:v>
                </c:pt>
                <c:pt idx="28951">
                  <c:v>1</c:v>
                </c:pt>
                <c:pt idx="28952">
                  <c:v>1</c:v>
                </c:pt>
                <c:pt idx="28953">
                  <c:v>1</c:v>
                </c:pt>
                <c:pt idx="28954">
                  <c:v>1</c:v>
                </c:pt>
                <c:pt idx="28955">
                  <c:v>1</c:v>
                </c:pt>
                <c:pt idx="28956">
                  <c:v>1</c:v>
                </c:pt>
                <c:pt idx="28957">
                  <c:v>0.8</c:v>
                </c:pt>
                <c:pt idx="28958">
                  <c:v>1</c:v>
                </c:pt>
                <c:pt idx="28959">
                  <c:v>1</c:v>
                </c:pt>
                <c:pt idx="28960">
                  <c:v>1</c:v>
                </c:pt>
                <c:pt idx="28961">
                  <c:v>1</c:v>
                </c:pt>
                <c:pt idx="28962">
                  <c:v>1</c:v>
                </c:pt>
                <c:pt idx="28963">
                  <c:v>1</c:v>
                </c:pt>
                <c:pt idx="28964">
                  <c:v>1</c:v>
                </c:pt>
                <c:pt idx="28965">
                  <c:v>1</c:v>
                </c:pt>
                <c:pt idx="28966">
                  <c:v>1</c:v>
                </c:pt>
                <c:pt idx="28967">
                  <c:v>1</c:v>
                </c:pt>
                <c:pt idx="28968">
                  <c:v>1</c:v>
                </c:pt>
                <c:pt idx="28969">
                  <c:v>1</c:v>
                </c:pt>
                <c:pt idx="28970">
                  <c:v>1</c:v>
                </c:pt>
                <c:pt idx="28971">
                  <c:v>1</c:v>
                </c:pt>
                <c:pt idx="28972">
                  <c:v>1</c:v>
                </c:pt>
                <c:pt idx="28973">
                  <c:v>1</c:v>
                </c:pt>
                <c:pt idx="28974">
                  <c:v>1</c:v>
                </c:pt>
                <c:pt idx="28975">
                  <c:v>1</c:v>
                </c:pt>
                <c:pt idx="28976">
                  <c:v>1</c:v>
                </c:pt>
                <c:pt idx="28977">
                  <c:v>1</c:v>
                </c:pt>
                <c:pt idx="28978">
                  <c:v>1</c:v>
                </c:pt>
                <c:pt idx="28979">
                  <c:v>1</c:v>
                </c:pt>
                <c:pt idx="28980">
                  <c:v>1</c:v>
                </c:pt>
                <c:pt idx="28981">
                  <c:v>0.8</c:v>
                </c:pt>
                <c:pt idx="28982">
                  <c:v>1</c:v>
                </c:pt>
                <c:pt idx="28983">
                  <c:v>1</c:v>
                </c:pt>
                <c:pt idx="28984">
                  <c:v>1</c:v>
                </c:pt>
                <c:pt idx="28985">
                  <c:v>1</c:v>
                </c:pt>
                <c:pt idx="28986">
                  <c:v>1</c:v>
                </c:pt>
                <c:pt idx="28987">
                  <c:v>1</c:v>
                </c:pt>
                <c:pt idx="28988">
                  <c:v>1</c:v>
                </c:pt>
                <c:pt idx="28989">
                  <c:v>1</c:v>
                </c:pt>
                <c:pt idx="28990">
                  <c:v>1</c:v>
                </c:pt>
                <c:pt idx="28991">
                  <c:v>1</c:v>
                </c:pt>
                <c:pt idx="28992">
                  <c:v>1</c:v>
                </c:pt>
                <c:pt idx="28993">
                  <c:v>1</c:v>
                </c:pt>
                <c:pt idx="28994">
                  <c:v>1</c:v>
                </c:pt>
                <c:pt idx="28995">
                  <c:v>1</c:v>
                </c:pt>
                <c:pt idx="28996">
                  <c:v>1</c:v>
                </c:pt>
                <c:pt idx="28997">
                  <c:v>1</c:v>
                </c:pt>
                <c:pt idx="28998">
                  <c:v>1</c:v>
                </c:pt>
                <c:pt idx="28999">
                  <c:v>1</c:v>
                </c:pt>
                <c:pt idx="29000">
                  <c:v>1</c:v>
                </c:pt>
                <c:pt idx="29001">
                  <c:v>1</c:v>
                </c:pt>
                <c:pt idx="29002">
                  <c:v>1</c:v>
                </c:pt>
                <c:pt idx="29003">
                  <c:v>1</c:v>
                </c:pt>
                <c:pt idx="29004">
                  <c:v>1</c:v>
                </c:pt>
                <c:pt idx="29005">
                  <c:v>1</c:v>
                </c:pt>
                <c:pt idx="29006">
                  <c:v>1</c:v>
                </c:pt>
                <c:pt idx="29007">
                  <c:v>1</c:v>
                </c:pt>
                <c:pt idx="29008">
                  <c:v>0.8</c:v>
                </c:pt>
                <c:pt idx="29009">
                  <c:v>1</c:v>
                </c:pt>
                <c:pt idx="29010">
                  <c:v>1</c:v>
                </c:pt>
                <c:pt idx="29011">
                  <c:v>1</c:v>
                </c:pt>
                <c:pt idx="29012">
                  <c:v>1</c:v>
                </c:pt>
                <c:pt idx="29013">
                  <c:v>1</c:v>
                </c:pt>
                <c:pt idx="29014">
                  <c:v>1</c:v>
                </c:pt>
                <c:pt idx="29015">
                  <c:v>1</c:v>
                </c:pt>
                <c:pt idx="29016">
                  <c:v>1</c:v>
                </c:pt>
                <c:pt idx="29017">
                  <c:v>1</c:v>
                </c:pt>
                <c:pt idx="29018">
                  <c:v>1</c:v>
                </c:pt>
                <c:pt idx="29019">
                  <c:v>1</c:v>
                </c:pt>
                <c:pt idx="29020">
                  <c:v>1</c:v>
                </c:pt>
                <c:pt idx="29021">
                  <c:v>1</c:v>
                </c:pt>
                <c:pt idx="29022">
                  <c:v>1</c:v>
                </c:pt>
                <c:pt idx="29023">
                  <c:v>1</c:v>
                </c:pt>
                <c:pt idx="29024">
                  <c:v>1</c:v>
                </c:pt>
                <c:pt idx="29025">
                  <c:v>1</c:v>
                </c:pt>
                <c:pt idx="29026">
                  <c:v>1</c:v>
                </c:pt>
                <c:pt idx="29027">
                  <c:v>1</c:v>
                </c:pt>
                <c:pt idx="29028">
                  <c:v>1</c:v>
                </c:pt>
                <c:pt idx="29029">
                  <c:v>1</c:v>
                </c:pt>
                <c:pt idx="29030">
                  <c:v>1</c:v>
                </c:pt>
                <c:pt idx="29031">
                  <c:v>1</c:v>
                </c:pt>
                <c:pt idx="29032">
                  <c:v>1</c:v>
                </c:pt>
                <c:pt idx="29033">
                  <c:v>1</c:v>
                </c:pt>
                <c:pt idx="29034">
                  <c:v>1</c:v>
                </c:pt>
                <c:pt idx="29035">
                  <c:v>1</c:v>
                </c:pt>
                <c:pt idx="29036">
                  <c:v>1</c:v>
                </c:pt>
                <c:pt idx="29037">
                  <c:v>1</c:v>
                </c:pt>
                <c:pt idx="29038">
                  <c:v>1</c:v>
                </c:pt>
                <c:pt idx="29039">
                  <c:v>1</c:v>
                </c:pt>
                <c:pt idx="29040">
                  <c:v>1</c:v>
                </c:pt>
                <c:pt idx="29041">
                  <c:v>1</c:v>
                </c:pt>
                <c:pt idx="29042">
                  <c:v>1</c:v>
                </c:pt>
                <c:pt idx="29043">
                  <c:v>1</c:v>
                </c:pt>
                <c:pt idx="29044">
                  <c:v>1</c:v>
                </c:pt>
                <c:pt idx="29045">
                  <c:v>1</c:v>
                </c:pt>
                <c:pt idx="29046">
                  <c:v>1</c:v>
                </c:pt>
                <c:pt idx="29047">
                  <c:v>1</c:v>
                </c:pt>
                <c:pt idx="29048">
                  <c:v>1</c:v>
                </c:pt>
                <c:pt idx="29049">
                  <c:v>1</c:v>
                </c:pt>
                <c:pt idx="29050">
                  <c:v>1</c:v>
                </c:pt>
                <c:pt idx="29051">
                  <c:v>1</c:v>
                </c:pt>
                <c:pt idx="29052">
                  <c:v>1</c:v>
                </c:pt>
                <c:pt idx="29053">
                  <c:v>1</c:v>
                </c:pt>
                <c:pt idx="29054">
                  <c:v>1</c:v>
                </c:pt>
                <c:pt idx="29055">
                  <c:v>1</c:v>
                </c:pt>
                <c:pt idx="29056">
                  <c:v>0.8</c:v>
                </c:pt>
                <c:pt idx="29057">
                  <c:v>1</c:v>
                </c:pt>
                <c:pt idx="29058">
                  <c:v>1</c:v>
                </c:pt>
                <c:pt idx="29059">
                  <c:v>1</c:v>
                </c:pt>
                <c:pt idx="29060">
                  <c:v>1</c:v>
                </c:pt>
                <c:pt idx="29061">
                  <c:v>1</c:v>
                </c:pt>
                <c:pt idx="29062">
                  <c:v>1</c:v>
                </c:pt>
                <c:pt idx="29063">
                  <c:v>1</c:v>
                </c:pt>
                <c:pt idx="29064">
                  <c:v>1</c:v>
                </c:pt>
                <c:pt idx="29065">
                  <c:v>1</c:v>
                </c:pt>
                <c:pt idx="29066">
                  <c:v>1</c:v>
                </c:pt>
                <c:pt idx="29067">
                  <c:v>1</c:v>
                </c:pt>
                <c:pt idx="29068">
                  <c:v>1</c:v>
                </c:pt>
                <c:pt idx="29069">
                  <c:v>1</c:v>
                </c:pt>
                <c:pt idx="29070">
                  <c:v>1</c:v>
                </c:pt>
                <c:pt idx="29071">
                  <c:v>1</c:v>
                </c:pt>
                <c:pt idx="29072">
                  <c:v>1</c:v>
                </c:pt>
                <c:pt idx="29073">
                  <c:v>1</c:v>
                </c:pt>
                <c:pt idx="29074">
                  <c:v>1</c:v>
                </c:pt>
                <c:pt idx="29075">
                  <c:v>1</c:v>
                </c:pt>
                <c:pt idx="29076">
                  <c:v>1</c:v>
                </c:pt>
                <c:pt idx="29077">
                  <c:v>1</c:v>
                </c:pt>
                <c:pt idx="29078">
                  <c:v>1</c:v>
                </c:pt>
                <c:pt idx="29079">
                  <c:v>1</c:v>
                </c:pt>
                <c:pt idx="29080">
                  <c:v>1</c:v>
                </c:pt>
                <c:pt idx="29081">
                  <c:v>1</c:v>
                </c:pt>
                <c:pt idx="29082">
                  <c:v>1</c:v>
                </c:pt>
                <c:pt idx="29083">
                  <c:v>1</c:v>
                </c:pt>
                <c:pt idx="29084">
                  <c:v>1</c:v>
                </c:pt>
                <c:pt idx="29085">
                  <c:v>1</c:v>
                </c:pt>
                <c:pt idx="29086">
                  <c:v>1</c:v>
                </c:pt>
                <c:pt idx="29087">
                  <c:v>1</c:v>
                </c:pt>
                <c:pt idx="29088">
                  <c:v>1</c:v>
                </c:pt>
                <c:pt idx="29089">
                  <c:v>1</c:v>
                </c:pt>
                <c:pt idx="29090">
                  <c:v>1</c:v>
                </c:pt>
                <c:pt idx="29091">
                  <c:v>1</c:v>
                </c:pt>
                <c:pt idx="29092">
                  <c:v>1</c:v>
                </c:pt>
                <c:pt idx="29093">
                  <c:v>1</c:v>
                </c:pt>
                <c:pt idx="29094">
                  <c:v>1</c:v>
                </c:pt>
                <c:pt idx="29095">
                  <c:v>1</c:v>
                </c:pt>
                <c:pt idx="29096">
                  <c:v>1</c:v>
                </c:pt>
                <c:pt idx="29097">
                  <c:v>1</c:v>
                </c:pt>
                <c:pt idx="29098">
                  <c:v>1</c:v>
                </c:pt>
                <c:pt idx="29099">
                  <c:v>1</c:v>
                </c:pt>
                <c:pt idx="29100">
                  <c:v>1</c:v>
                </c:pt>
                <c:pt idx="29101">
                  <c:v>1</c:v>
                </c:pt>
                <c:pt idx="29102">
                  <c:v>1</c:v>
                </c:pt>
                <c:pt idx="29103">
                  <c:v>1</c:v>
                </c:pt>
                <c:pt idx="29104">
                  <c:v>1</c:v>
                </c:pt>
                <c:pt idx="29105">
                  <c:v>1</c:v>
                </c:pt>
                <c:pt idx="29106">
                  <c:v>1</c:v>
                </c:pt>
                <c:pt idx="29107">
                  <c:v>1</c:v>
                </c:pt>
                <c:pt idx="29108">
                  <c:v>1</c:v>
                </c:pt>
                <c:pt idx="29109">
                  <c:v>1</c:v>
                </c:pt>
                <c:pt idx="29110">
                  <c:v>1</c:v>
                </c:pt>
                <c:pt idx="29111">
                  <c:v>1</c:v>
                </c:pt>
                <c:pt idx="29112">
                  <c:v>1</c:v>
                </c:pt>
                <c:pt idx="29113">
                  <c:v>1</c:v>
                </c:pt>
                <c:pt idx="29114">
                  <c:v>1</c:v>
                </c:pt>
                <c:pt idx="29115">
                  <c:v>1</c:v>
                </c:pt>
                <c:pt idx="29116">
                  <c:v>1</c:v>
                </c:pt>
                <c:pt idx="29117">
                  <c:v>1</c:v>
                </c:pt>
                <c:pt idx="29118">
                  <c:v>1</c:v>
                </c:pt>
                <c:pt idx="29119">
                  <c:v>1</c:v>
                </c:pt>
                <c:pt idx="29120">
                  <c:v>1</c:v>
                </c:pt>
                <c:pt idx="29121">
                  <c:v>1</c:v>
                </c:pt>
                <c:pt idx="29122">
                  <c:v>1</c:v>
                </c:pt>
                <c:pt idx="29123">
                  <c:v>1</c:v>
                </c:pt>
                <c:pt idx="29124">
                  <c:v>1</c:v>
                </c:pt>
                <c:pt idx="29125">
                  <c:v>1</c:v>
                </c:pt>
                <c:pt idx="29126">
                  <c:v>1</c:v>
                </c:pt>
                <c:pt idx="29127">
                  <c:v>1</c:v>
                </c:pt>
                <c:pt idx="29128">
                  <c:v>1</c:v>
                </c:pt>
                <c:pt idx="29129">
                  <c:v>1</c:v>
                </c:pt>
                <c:pt idx="29130">
                  <c:v>1</c:v>
                </c:pt>
                <c:pt idx="29131">
                  <c:v>1</c:v>
                </c:pt>
                <c:pt idx="29132">
                  <c:v>1</c:v>
                </c:pt>
                <c:pt idx="29133">
                  <c:v>1</c:v>
                </c:pt>
                <c:pt idx="29134">
                  <c:v>1</c:v>
                </c:pt>
                <c:pt idx="29135">
                  <c:v>1</c:v>
                </c:pt>
                <c:pt idx="29136">
                  <c:v>1</c:v>
                </c:pt>
                <c:pt idx="29137">
                  <c:v>1</c:v>
                </c:pt>
                <c:pt idx="29138">
                  <c:v>1</c:v>
                </c:pt>
                <c:pt idx="29139">
                  <c:v>1</c:v>
                </c:pt>
                <c:pt idx="29140">
                  <c:v>1</c:v>
                </c:pt>
                <c:pt idx="29141">
                  <c:v>1</c:v>
                </c:pt>
                <c:pt idx="29142">
                  <c:v>1</c:v>
                </c:pt>
                <c:pt idx="29143">
                  <c:v>1</c:v>
                </c:pt>
                <c:pt idx="29144">
                  <c:v>0.4</c:v>
                </c:pt>
                <c:pt idx="29145">
                  <c:v>1</c:v>
                </c:pt>
                <c:pt idx="29146">
                  <c:v>1</c:v>
                </c:pt>
                <c:pt idx="29147">
                  <c:v>1</c:v>
                </c:pt>
                <c:pt idx="29148">
                  <c:v>1</c:v>
                </c:pt>
                <c:pt idx="29149">
                  <c:v>1</c:v>
                </c:pt>
                <c:pt idx="29150">
                  <c:v>1</c:v>
                </c:pt>
                <c:pt idx="29151">
                  <c:v>1</c:v>
                </c:pt>
                <c:pt idx="29152">
                  <c:v>1</c:v>
                </c:pt>
                <c:pt idx="29153">
                  <c:v>1</c:v>
                </c:pt>
                <c:pt idx="29154">
                  <c:v>1</c:v>
                </c:pt>
                <c:pt idx="29155">
                  <c:v>1</c:v>
                </c:pt>
                <c:pt idx="29156">
                  <c:v>1</c:v>
                </c:pt>
                <c:pt idx="29157">
                  <c:v>1</c:v>
                </c:pt>
                <c:pt idx="29158">
                  <c:v>1</c:v>
                </c:pt>
                <c:pt idx="29159">
                  <c:v>1</c:v>
                </c:pt>
                <c:pt idx="29160">
                  <c:v>1</c:v>
                </c:pt>
                <c:pt idx="29161">
                  <c:v>1</c:v>
                </c:pt>
                <c:pt idx="29162">
                  <c:v>1</c:v>
                </c:pt>
                <c:pt idx="29163">
                  <c:v>1</c:v>
                </c:pt>
                <c:pt idx="29164">
                  <c:v>1</c:v>
                </c:pt>
                <c:pt idx="29165">
                  <c:v>1</c:v>
                </c:pt>
                <c:pt idx="29166">
                  <c:v>1</c:v>
                </c:pt>
                <c:pt idx="29167">
                  <c:v>1</c:v>
                </c:pt>
                <c:pt idx="29168">
                  <c:v>1</c:v>
                </c:pt>
                <c:pt idx="29169">
                  <c:v>1</c:v>
                </c:pt>
                <c:pt idx="29170">
                  <c:v>1</c:v>
                </c:pt>
                <c:pt idx="29171">
                  <c:v>1</c:v>
                </c:pt>
                <c:pt idx="29172">
                  <c:v>1</c:v>
                </c:pt>
                <c:pt idx="29173">
                  <c:v>1</c:v>
                </c:pt>
                <c:pt idx="29174">
                  <c:v>1</c:v>
                </c:pt>
                <c:pt idx="29175">
                  <c:v>1</c:v>
                </c:pt>
                <c:pt idx="29176">
                  <c:v>1</c:v>
                </c:pt>
                <c:pt idx="29177">
                  <c:v>1</c:v>
                </c:pt>
                <c:pt idx="29178">
                  <c:v>1</c:v>
                </c:pt>
                <c:pt idx="29179">
                  <c:v>1</c:v>
                </c:pt>
                <c:pt idx="29180">
                  <c:v>1</c:v>
                </c:pt>
                <c:pt idx="29181">
                  <c:v>1</c:v>
                </c:pt>
                <c:pt idx="29182">
                  <c:v>1</c:v>
                </c:pt>
                <c:pt idx="29183">
                  <c:v>1</c:v>
                </c:pt>
                <c:pt idx="29184">
                  <c:v>1</c:v>
                </c:pt>
                <c:pt idx="29185">
                  <c:v>1</c:v>
                </c:pt>
                <c:pt idx="29186">
                  <c:v>1</c:v>
                </c:pt>
                <c:pt idx="29187">
                  <c:v>1</c:v>
                </c:pt>
                <c:pt idx="29188">
                  <c:v>1</c:v>
                </c:pt>
                <c:pt idx="29189">
                  <c:v>1</c:v>
                </c:pt>
                <c:pt idx="29190">
                  <c:v>1</c:v>
                </c:pt>
                <c:pt idx="29191">
                  <c:v>1</c:v>
                </c:pt>
                <c:pt idx="29192">
                  <c:v>1</c:v>
                </c:pt>
                <c:pt idx="29193">
                  <c:v>1</c:v>
                </c:pt>
                <c:pt idx="29194">
                  <c:v>1</c:v>
                </c:pt>
                <c:pt idx="29195">
                  <c:v>1</c:v>
                </c:pt>
                <c:pt idx="29196">
                  <c:v>1</c:v>
                </c:pt>
                <c:pt idx="29197">
                  <c:v>1</c:v>
                </c:pt>
                <c:pt idx="29198">
                  <c:v>1</c:v>
                </c:pt>
                <c:pt idx="29199">
                  <c:v>1</c:v>
                </c:pt>
                <c:pt idx="29200">
                  <c:v>1</c:v>
                </c:pt>
                <c:pt idx="29201">
                  <c:v>1</c:v>
                </c:pt>
                <c:pt idx="29202">
                  <c:v>1</c:v>
                </c:pt>
                <c:pt idx="29203">
                  <c:v>1</c:v>
                </c:pt>
                <c:pt idx="29204">
                  <c:v>1</c:v>
                </c:pt>
                <c:pt idx="29205">
                  <c:v>1</c:v>
                </c:pt>
                <c:pt idx="29206">
                  <c:v>1</c:v>
                </c:pt>
                <c:pt idx="29207">
                  <c:v>1</c:v>
                </c:pt>
                <c:pt idx="29208">
                  <c:v>1</c:v>
                </c:pt>
                <c:pt idx="29209">
                  <c:v>1</c:v>
                </c:pt>
                <c:pt idx="29210">
                  <c:v>1</c:v>
                </c:pt>
                <c:pt idx="29211">
                  <c:v>1</c:v>
                </c:pt>
                <c:pt idx="29212">
                  <c:v>1</c:v>
                </c:pt>
                <c:pt idx="29213">
                  <c:v>1</c:v>
                </c:pt>
                <c:pt idx="29214">
                  <c:v>1</c:v>
                </c:pt>
                <c:pt idx="29215">
                  <c:v>1</c:v>
                </c:pt>
                <c:pt idx="29216">
                  <c:v>1</c:v>
                </c:pt>
                <c:pt idx="29217">
                  <c:v>1</c:v>
                </c:pt>
                <c:pt idx="29218">
                  <c:v>1</c:v>
                </c:pt>
                <c:pt idx="29219">
                  <c:v>1</c:v>
                </c:pt>
                <c:pt idx="29220">
                  <c:v>1</c:v>
                </c:pt>
                <c:pt idx="29221">
                  <c:v>1</c:v>
                </c:pt>
                <c:pt idx="29222">
                  <c:v>1</c:v>
                </c:pt>
                <c:pt idx="29223">
                  <c:v>1</c:v>
                </c:pt>
                <c:pt idx="29224">
                  <c:v>1</c:v>
                </c:pt>
                <c:pt idx="29225">
                  <c:v>1</c:v>
                </c:pt>
                <c:pt idx="29226">
                  <c:v>1</c:v>
                </c:pt>
                <c:pt idx="29227">
                  <c:v>1</c:v>
                </c:pt>
                <c:pt idx="29228">
                  <c:v>1</c:v>
                </c:pt>
                <c:pt idx="29229">
                  <c:v>1</c:v>
                </c:pt>
                <c:pt idx="29230">
                  <c:v>1</c:v>
                </c:pt>
                <c:pt idx="29231">
                  <c:v>1</c:v>
                </c:pt>
                <c:pt idx="29232">
                  <c:v>1</c:v>
                </c:pt>
                <c:pt idx="29233">
                  <c:v>1</c:v>
                </c:pt>
                <c:pt idx="29234">
                  <c:v>1</c:v>
                </c:pt>
                <c:pt idx="29235">
                  <c:v>1</c:v>
                </c:pt>
                <c:pt idx="29236">
                  <c:v>1</c:v>
                </c:pt>
                <c:pt idx="29237">
                  <c:v>1</c:v>
                </c:pt>
                <c:pt idx="29238">
                  <c:v>0.8</c:v>
                </c:pt>
                <c:pt idx="29239">
                  <c:v>1</c:v>
                </c:pt>
                <c:pt idx="29240">
                  <c:v>1</c:v>
                </c:pt>
                <c:pt idx="29241">
                  <c:v>1</c:v>
                </c:pt>
                <c:pt idx="29242">
                  <c:v>1</c:v>
                </c:pt>
                <c:pt idx="29243">
                  <c:v>1</c:v>
                </c:pt>
                <c:pt idx="29244">
                  <c:v>1</c:v>
                </c:pt>
                <c:pt idx="29245">
                  <c:v>1</c:v>
                </c:pt>
                <c:pt idx="29246">
                  <c:v>1</c:v>
                </c:pt>
                <c:pt idx="29247">
                  <c:v>1</c:v>
                </c:pt>
                <c:pt idx="29248">
                  <c:v>1</c:v>
                </c:pt>
                <c:pt idx="29249">
                  <c:v>1</c:v>
                </c:pt>
                <c:pt idx="29250">
                  <c:v>1</c:v>
                </c:pt>
                <c:pt idx="29251">
                  <c:v>1</c:v>
                </c:pt>
                <c:pt idx="29252">
                  <c:v>1</c:v>
                </c:pt>
                <c:pt idx="29253">
                  <c:v>1</c:v>
                </c:pt>
                <c:pt idx="29254">
                  <c:v>1</c:v>
                </c:pt>
                <c:pt idx="29255">
                  <c:v>1</c:v>
                </c:pt>
                <c:pt idx="29256">
                  <c:v>1</c:v>
                </c:pt>
                <c:pt idx="29257">
                  <c:v>1</c:v>
                </c:pt>
                <c:pt idx="29258">
                  <c:v>1</c:v>
                </c:pt>
                <c:pt idx="29259">
                  <c:v>1</c:v>
                </c:pt>
                <c:pt idx="29260">
                  <c:v>1</c:v>
                </c:pt>
                <c:pt idx="29261">
                  <c:v>0.8</c:v>
                </c:pt>
                <c:pt idx="29262">
                  <c:v>1</c:v>
                </c:pt>
                <c:pt idx="29263">
                  <c:v>1</c:v>
                </c:pt>
                <c:pt idx="29264">
                  <c:v>1</c:v>
                </c:pt>
                <c:pt idx="29265">
                  <c:v>1</c:v>
                </c:pt>
                <c:pt idx="29266">
                  <c:v>1</c:v>
                </c:pt>
                <c:pt idx="29267">
                  <c:v>1</c:v>
                </c:pt>
                <c:pt idx="29268">
                  <c:v>1</c:v>
                </c:pt>
                <c:pt idx="29269">
                  <c:v>1</c:v>
                </c:pt>
                <c:pt idx="29270">
                  <c:v>1</c:v>
                </c:pt>
                <c:pt idx="29271">
                  <c:v>1</c:v>
                </c:pt>
                <c:pt idx="29272">
                  <c:v>1</c:v>
                </c:pt>
                <c:pt idx="29273">
                  <c:v>1</c:v>
                </c:pt>
                <c:pt idx="29274">
                  <c:v>1</c:v>
                </c:pt>
                <c:pt idx="29275">
                  <c:v>1</c:v>
                </c:pt>
                <c:pt idx="29276">
                  <c:v>1</c:v>
                </c:pt>
                <c:pt idx="29277">
                  <c:v>1</c:v>
                </c:pt>
                <c:pt idx="29278">
                  <c:v>1</c:v>
                </c:pt>
                <c:pt idx="29279">
                  <c:v>1</c:v>
                </c:pt>
                <c:pt idx="29280">
                  <c:v>1</c:v>
                </c:pt>
                <c:pt idx="29281">
                  <c:v>1</c:v>
                </c:pt>
                <c:pt idx="29282">
                  <c:v>1</c:v>
                </c:pt>
                <c:pt idx="29283">
                  <c:v>1</c:v>
                </c:pt>
                <c:pt idx="29284">
                  <c:v>1</c:v>
                </c:pt>
                <c:pt idx="29285">
                  <c:v>1</c:v>
                </c:pt>
                <c:pt idx="29286">
                  <c:v>1</c:v>
                </c:pt>
                <c:pt idx="29287">
                  <c:v>1</c:v>
                </c:pt>
                <c:pt idx="29288">
                  <c:v>1</c:v>
                </c:pt>
                <c:pt idx="29289">
                  <c:v>1</c:v>
                </c:pt>
                <c:pt idx="29290">
                  <c:v>1</c:v>
                </c:pt>
                <c:pt idx="29291">
                  <c:v>1</c:v>
                </c:pt>
                <c:pt idx="29292">
                  <c:v>1</c:v>
                </c:pt>
                <c:pt idx="29293">
                  <c:v>1</c:v>
                </c:pt>
                <c:pt idx="29294">
                  <c:v>0.4</c:v>
                </c:pt>
                <c:pt idx="29295">
                  <c:v>1</c:v>
                </c:pt>
                <c:pt idx="29296">
                  <c:v>1</c:v>
                </c:pt>
                <c:pt idx="29297">
                  <c:v>1</c:v>
                </c:pt>
                <c:pt idx="29298">
                  <c:v>1</c:v>
                </c:pt>
                <c:pt idx="29299">
                  <c:v>1</c:v>
                </c:pt>
                <c:pt idx="29300">
                  <c:v>1</c:v>
                </c:pt>
                <c:pt idx="29301">
                  <c:v>1</c:v>
                </c:pt>
                <c:pt idx="29302">
                  <c:v>1</c:v>
                </c:pt>
                <c:pt idx="29303">
                  <c:v>1</c:v>
                </c:pt>
                <c:pt idx="29304">
                  <c:v>1</c:v>
                </c:pt>
                <c:pt idx="29305">
                  <c:v>1</c:v>
                </c:pt>
                <c:pt idx="29306">
                  <c:v>1</c:v>
                </c:pt>
                <c:pt idx="29307">
                  <c:v>1</c:v>
                </c:pt>
                <c:pt idx="29308">
                  <c:v>1</c:v>
                </c:pt>
                <c:pt idx="29309">
                  <c:v>1</c:v>
                </c:pt>
                <c:pt idx="29310">
                  <c:v>1</c:v>
                </c:pt>
                <c:pt idx="29311">
                  <c:v>1</c:v>
                </c:pt>
                <c:pt idx="29312">
                  <c:v>1</c:v>
                </c:pt>
                <c:pt idx="29313">
                  <c:v>1</c:v>
                </c:pt>
                <c:pt idx="29314">
                  <c:v>1</c:v>
                </c:pt>
                <c:pt idx="29315">
                  <c:v>1</c:v>
                </c:pt>
                <c:pt idx="29316">
                  <c:v>1</c:v>
                </c:pt>
                <c:pt idx="29317">
                  <c:v>1</c:v>
                </c:pt>
                <c:pt idx="29318">
                  <c:v>1</c:v>
                </c:pt>
                <c:pt idx="29319">
                  <c:v>1</c:v>
                </c:pt>
                <c:pt idx="29320">
                  <c:v>1</c:v>
                </c:pt>
                <c:pt idx="29321">
                  <c:v>1</c:v>
                </c:pt>
                <c:pt idx="29322">
                  <c:v>1</c:v>
                </c:pt>
                <c:pt idx="29323">
                  <c:v>1</c:v>
                </c:pt>
                <c:pt idx="29324">
                  <c:v>1</c:v>
                </c:pt>
                <c:pt idx="29325">
                  <c:v>1</c:v>
                </c:pt>
                <c:pt idx="29326">
                  <c:v>1</c:v>
                </c:pt>
                <c:pt idx="29327">
                  <c:v>1</c:v>
                </c:pt>
                <c:pt idx="29328">
                  <c:v>1</c:v>
                </c:pt>
                <c:pt idx="29329">
                  <c:v>1</c:v>
                </c:pt>
                <c:pt idx="29330">
                  <c:v>1</c:v>
                </c:pt>
                <c:pt idx="29331">
                  <c:v>1</c:v>
                </c:pt>
                <c:pt idx="29332">
                  <c:v>1</c:v>
                </c:pt>
                <c:pt idx="29333">
                  <c:v>1</c:v>
                </c:pt>
                <c:pt idx="29334">
                  <c:v>1</c:v>
                </c:pt>
                <c:pt idx="29335">
                  <c:v>1</c:v>
                </c:pt>
                <c:pt idx="29336">
                  <c:v>1</c:v>
                </c:pt>
                <c:pt idx="29337">
                  <c:v>1</c:v>
                </c:pt>
                <c:pt idx="29338">
                  <c:v>1</c:v>
                </c:pt>
                <c:pt idx="29339">
                  <c:v>1</c:v>
                </c:pt>
                <c:pt idx="29340">
                  <c:v>1</c:v>
                </c:pt>
                <c:pt idx="29341">
                  <c:v>1</c:v>
                </c:pt>
                <c:pt idx="29342">
                  <c:v>1</c:v>
                </c:pt>
                <c:pt idx="29343">
                  <c:v>1</c:v>
                </c:pt>
                <c:pt idx="29344">
                  <c:v>1</c:v>
                </c:pt>
                <c:pt idx="29345">
                  <c:v>1</c:v>
                </c:pt>
                <c:pt idx="29346">
                  <c:v>1</c:v>
                </c:pt>
                <c:pt idx="29347">
                  <c:v>1</c:v>
                </c:pt>
                <c:pt idx="29348">
                  <c:v>1</c:v>
                </c:pt>
                <c:pt idx="29349">
                  <c:v>1</c:v>
                </c:pt>
                <c:pt idx="29350">
                  <c:v>1</c:v>
                </c:pt>
                <c:pt idx="29351">
                  <c:v>1</c:v>
                </c:pt>
                <c:pt idx="29352">
                  <c:v>1</c:v>
                </c:pt>
                <c:pt idx="29353">
                  <c:v>1</c:v>
                </c:pt>
                <c:pt idx="29354">
                  <c:v>1</c:v>
                </c:pt>
                <c:pt idx="29355">
                  <c:v>1</c:v>
                </c:pt>
                <c:pt idx="29356">
                  <c:v>1</c:v>
                </c:pt>
                <c:pt idx="29357">
                  <c:v>1</c:v>
                </c:pt>
                <c:pt idx="29358">
                  <c:v>1</c:v>
                </c:pt>
                <c:pt idx="29359">
                  <c:v>1</c:v>
                </c:pt>
                <c:pt idx="29360">
                  <c:v>1</c:v>
                </c:pt>
                <c:pt idx="29361">
                  <c:v>1</c:v>
                </c:pt>
                <c:pt idx="29362">
                  <c:v>1</c:v>
                </c:pt>
                <c:pt idx="29363">
                  <c:v>1</c:v>
                </c:pt>
                <c:pt idx="29364">
                  <c:v>1</c:v>
                </c:pt>
                <c:pt idx="29365">
                  <c:v>1</c:v>
                </c:pt>
                <c:pt idx="29366">
                  <c:v>1</c:v>
                </c:pt>
                <c:pt idx="29367">
                  <c:v>1</c:v>
                </c:pt>
                <c:pt idx="29368">
                  <c:v>1</c:v>
                </c:pt>
                <c:pt idx="29369">
                  <c:v>1</c:v>
                </c:pt>
                <c:pt idx="29370">
                  <c:v>1</c:v>
                </c:pt>
                <c:pt idx="29371">
                  <c:v>1</c:v>
                </c:pt>
                <c:pt idx="29372">
                  <c:v>1</c:v>
                </c:pt>
                <c:pt idx="29373">
                  <c:v>1</c:v>
                </c:pt>
                <c:pt idx="29374">
                  <c:v>1</c:v>
                </c:pt>
                <c:pt idx="29375">
                  <c:v>1</c:v>
                </c:pt>
                <c:pt idx="29376">
                  <c:v>1</c:v>
                </c:pt>
                <c:pt idx="29377">
                  <c:v>1</c:v>
                </c:pt>
                <c:pt idx="29378">
                  <c:v>1</c:v>
                </c:pt>
                <c:pt idx="29379">
                  <c:v>1</c:v>
                </c:pt>
                <c:pt idx="29380">
                  <c:v>1</c:v>
                </c:pt>
                <c:pt idx="29381">
                  <c:v>1</c:v>
                </c:pt>
                <c:pt idx="29382">
                  <c:v>1</c:v>
                </c:pt>
                <c:pt idx="29383">
                  <c:v>1</c:v>
                </c:pt>
                <c:pt idx="29384">
                  <c:v>1</c:v>
                </c:pt>
                <c:pt idx="29385">
                  <c:v>1</c:v>
                </c:pt>
                <c:pt idx="29386">
                  <c:v>1</c:v>
                </c:pt>
                <c:pt idx="29387">
                  <c:v>1</c:v>
                </c:pt>
                <c:pt idx="29388">
                  <c:v>1</c:v>
                </c:pt>
                <c:pt idx="29389">
                  <c:v>1</c:v>
                </c:pt>
                <c:pt idx="29390">
                  <c:v>1</c:v>
                </c:pt>
                <c:pt idx="29391">
                  <c:v>1</c:v>
                </c:pt>
                <c:pt idx="29392">
                  <c:v>1</c:v>
                </c:pt>
                <c:pt idx="29393">
                  <c:v>1</c:v>
                </c:pt>
                <c:pt idx="29394">
                  <c:v>1</c:v>
                </c:pt>
                <c:pt idx="29395">
                  <c:v>1</c:v>
                </c:pt>
                <c:pt idx="29396">
                  <c:v>1</c:v>
                </c:pt>
                <c:pt idx="29397">
                  <c:v>1</c:v>
                </c:pt>
                <c:pt idx="29398">
                  <c:v>1</c:v>
                </c:pt>
                <c:pt idx="29399">
                  <c:v>1</c:v>
                </c:pt>
                <c:pt idx="29400">
                  <c:v>1</c:v>
                </c:pt>
                <c:pt idx="29401">
                  <c:v>1</c:v>
                </c:pt>
                <c:pt idx="29402">
                  <c:v>1</c:v>
                </c:pt>
                <c:pt idx="29403">
                  <c:v>1</c:v>
                </c:pt>
                <c:pt idx="29404">
                  <c:v>0.8</c:v>
                </c:pt>
                <c:pt idx="29405">
                  <c:v>1</c:v>
                </c:pt>
                <c:pt idx="29406">
                  <c:v>1</c:v>
                </c:pt>
                <c:pt idx="29407">
                  <c:v>1</c:v>
                </c:pt>
                <c:pt idx="29408">
                  <c:v>1</c:v>
                </c:pt>
                <c:pt idx="29409">
                  <c:v>1</c:v>
                </c:pt>
                <c:pt idx="29410">
                  <c:v>1</c:v>
                </c:pt>
                <c:pt idx="29411">
                  <c:v>1</c:v>
                </c:pt>
                <c:pt idx="29412">
                  <c:v>1</c:v>
                </c:pt>
                <c:pt idx="29413">
                  <c:v>1</c:v>
                </c:pt>
                <c:pt idx="29414">
                  <c:v>1</c:v>
                </c:pt>
                <c:pt idx="29415">
                  <c:v>1</c:v>
                </c:pt>
                <c:pt idx="29416">
                  <c:v>1</c:v>
                </c:pt>
                <c:pt idx="29417">
                  <c:v>1</c:v>
                </c:pt>
                <c:pt idx="29418">
                  <c:v>1</c:v>
                </c:pt>
                <c:pt idx="29419">
                  <c:v>1</c:v>
                </c:pt>
                <c:pt idx="29420">
                  <c:v>1</c:v>
                </c:pt>
                <c:pt idx="29421">
                  <c:v>1</c:v>
                </c:pt>
                <c:pt idx="29422">
                  <c:v>1</c:v>
                </c:pt>
                <c:pt idx="29423">
                  <c:v>1</c:v>
                </c:pt>
                <c:pt idx="29424">
                  <c:v>1</c:v>
                </c:pt>
                <c:pt idx="29425">
                  <c:v>1</c:v>
                </c:pt>
                <c:pt idx="29426">
                  <c:v>1</c:v>
                </c:pt>
                <c:pt idx="29427">
                  <c:v>1</c:v>
                </c:pt>
                <c:pt idx="29428">
                  <c:v>1</c:v>
                </c:pt>
                <c:pt idx="29429">
                  <c:v>1</c:v>
                </c:pt>
                <c:pt idx="29430">
                  <c:v>1</c:v>
                </c:pt>
                <c:pt idx="29431">
                  <c:v>1</c:v>
                </c:pt>
                <c:pt idx="29432">
                  <c:v>1</c:v>
                </c:pt>
                <c:pt idx="29433">
                  <c:v>1</c:v>
                </c:pt>
                <c:pt idx="29434">
                  <c:v>1</c:v>
                </c:pt>
                <c:pt idx="29435">
                  <c:v>1</c:v>
                </c:pt>
                <c:pt idx="29436">
                  <c:v>1</c:v>
                </c:pt>
                <c:pt idx="29437">
                  <c:v>1</c:v>
                </c:pt>
                <c:pt idx="29438">
                  <c:v>1</c:v>
                </c:pt>
                <c:pt idx="29439">
                  <c:v>1</c:v>
                </c:pt>
                <c:pt idx="29440">
                  <c:v>1</c:v>
                </c:pt>
                <c:pt idx="29441">
                  <c:v>1</c:v>
                </c:pt>
                <c:pt idx="29442">
                  <c:v>1</c:v>
                </c:pt>
                <c:pt idx="29443">
                  <c:v>1</c:v>
                </c:pt>
                <c:pt idx="29444">
                  <c:v>1</c:v>
                </c:pt>
                <c:pt idx="29445">
                  <c:v>1</c:v>
                </c:pt>
                <c:pt idx="29446">
                  <c:v>1</c:v>
                </c:pt>
                <c:pt idx="29447">
                  <c:v>1</c:v>
                </c:pt>
                <c:pt idx="29448">
                  <c:v>1</c:v>
                </c:pt>
                <c:pt idx="29449">
                  <c:v>1</c:v>
                </c:pt>
                <c:pt idx="29450">
                  <c:v>1</c:v>
                </c:pt>
                <c:pt idx="29451">
                  <c:v>1</c:v>
                </c:pt>
                <c:pt idx="29452">
                  <c:v>1</c:v>
                </c:pt>
                <c:pt idx="29453">
                  <c:v>1</c:v>
                </c:pt>
                <c:pt idx="29454">
                  <c:v>1</c:v>
                </c:pt>
                <c:pt idx="29455">
                  <c:v>1</c:v>
                </c:pt>
                <c:pt idx="29456">
                  <c:v>1</c:v>
                </c:pt>
                <c:pt idx="29457">
                  <c:v>1</c:v>
                </c:pt>
                <c:pt idx="29458">
                  <c:v>1</c:v>
                </c:pt>
                <c:pt idx="29459">
                  <c:v>1</c:v>
                </c:pt>
                <c:pt idx="29460">
                  <c:v>1</c:v>
                </c:pt>
                <c:pt idx="29461">
                  <c:v>1</c:v>
                </c:pt>
                <c:pt idx="29462">
                  <c:v>1</c:v>
                </c:pt>
                <c:pt idx="29463">
                  <c:v>1</c:v>
                </c:pt>
                <c:pt idx="29464">
                  <c:v>1</c:v>
                </c:pt>
                <c:pt idx="29465">
                  <c:v>1</c:v>
                </c:pt>
                <c:pt idx="29466">
                  <c:v>1</c:v>
                </c:pt>
                <c:pt idx="29467">
                  <c:v>1</c:v>
                </c:pt>
                <c:pt idx="29468">
                  <c:v>1</c:v>
                </c:pt>
                <c:pt idx="29469">
                  <c:v>1</c:v>
                </c:pt>
                <c:pt idx="29470">
                  <c:v>1</c:v>
                </c:pt>
                <c:pt idx="29471">
                  <c:v>1</c:v>
                </c:pt>
                <c:pt idx="29472">
                  <c:v>1</c:v>
                </c:pt>
                <c:pt idx="29473">
                  <c:v>1</c:v>
                </c:pt>
                <c:pt idx="29474">
                  <c:v>1</c:v>
                </c:pt>
                <c:pt idx="29475">
                  <c:v>1</c:v>
                </c:pt>
                <c:pt idx="29476">
                  <c:v>1</c:v>
                </c:pt>
                <c:pt idx="29477">
                  <c:v>1</c:v>
                </c:pt>
                <c:pt idx="29478">
                  <c:v>1</c:v>
                </c:pt>
                <c:pt idx="29479">
                  <c:v>1</c:v>
                </c:pt>
                <c:pt idx="29480">
                  <c:v>1</c:v>
                </c:pt>
                <c:pt idx="29481">
                  <c:v>1</c:v>
                </c:pt>
                <c:pt idx="29482">
                  <c:v>1</c:v>
                </c:pt>
                <c:pt idx="29483">
                  <c:v>1</c:v>
                </c:pt>
                <c:pt idx="29484">
                  <c:v>1</c:v>
                </c:pt>
                <c:pt idx="29485">
                  <c:v>1</c:v>
                </c:pt>
                <c:pt idx="29486">
                  <c:v>1</c:v>
                </c:pt>
                <c:pt idx="29487">
                  <c:v>1</c:v>
                </c:pt>
                <c:pt idx="29488">
                  <c:v>1</c:v>
                </c:pt>
                <c:pt idx="29489">
                  <c:v>1</c:v>
                </c:pt>
                <c:pt idx="29490">
                  <c:v>1</c:v>
                </c:pt>
                <c:pt idx="29491">
                  <c:v>1</c:v>
                </c:pt>
                <c:pt idx="29492">
                  <c:v>1</c:v>
                </c:pt>
                <c:pt idx="29493">
                  <c:v>1</c:v>
                </c:pt>
                <c:pt idx="29494">
                  <c:v>1</c:v>
                </c:pt>
                <c:pt idx="29495">
                  <c:v>1</c:v>
                </c:pt>
                <c:pt idx="29496">
                  <c:v>1</c:v>
                </c:pt>
                <c:pt idx="29497">
                  <c:v>1</c:v>
                </c:pt>
                <c:pt idx="29498">
                  <c:v>1</c:v>
                </c:pt>
                <c:pt idx="29499">
                  <c:v>1</c:v>
                </c:pt>
                <c:pt idx="29500">
                  <c:v>1</c:v>
                </c:pt>
                <c:pt idx="29501">
                  <c:v>1</c:v>
                </c:pt>
                <c:pt idx="29502">
                  <c:v>1</c:v>
                </c:pt>
                <c:pt idx="29503">
                  <c:v>1</c:v>
                </c:pt>
                <c:pt idx="29504">
                  <c:v>1</c:v>
                </c:pt>
                <c:pt idx="29505">
                  <c:v>1</c:v>
                </c:pt>
                <c:pt idx="29506">
                  <c:v>1</c:v>
                </c:pt>
                <c:pt idx="29507">
                  <c:v>1</c:v>
                </c:pt>
                <c:pt idx="29508">
                  <c:v>1</c:v>
                </c:pt>
                <c:pt idx="29509">
                  <c:v>1</c:v>
                </c:pt>
                <c:pt idx="29510">
                  <c:v>1</c:v>
                </c:pt>
                <c:pt idx="29511">
                  <c:v>1</c:v>
                </c:pt>
                <c:pt idx="29512">
                  <c:v>1</c:v>
                </c:pt>
                <c:pt idx="29513">
                  <c:v>1</c:v>
                </c:pt>
                <c:pt idx="29514">
                  <c:v>1</c:v>
                </c:pt>
                <c:pt idx="29515">
                  <c:v>1</c:v>
                </c:pt>
                <c:pt idx="29516">
                  <c:v>1</c:v>
                </c:pt>
                <c:pt idx="29517">
                  <c:v>1</c:v>
                </c:pt>
                <c:pt idx="29518">
                  <c:v>1</c:v>
                </c:pt>
                <c:pt idx="29519">
                  <c:v>1</c:v>
                </c:pt>
                <c:pt idx="29520">
                  <c:v>1</c:v>
                </c:pt>
                <c:pt idx="29521">
                  <c:v>1</c:v>
                </c:pt>
                <c:pt idx="29522">
                  <c:v>1</c:v>
                </c:pt>
                <c:pt idx="29523">
                  <c:v>1</c:v>
                </c:pt>
                <c:pt idx="29524">
                  <c:v>1</c:v>
                </c:pt>
                <c:pt idx="29525">
                  <c:v>1</c:v>
                </c:pt>
                <c:pt idx="29526">
                  <c:v>1</c:v>
                </c:pt>
                <c:pt idx="29527">
                  <c:v>1</c:v>
                </c:pt>
                <c:pt idx="29528">
                  <c:v>1</c:v>
                </c:pt>
                <c:pt idx="29529">
                  <c:v>1</c:v>
                </c:pt>
                <c:pt idx="29530">
                  <c:v>1</c:v>
                </c:pt>
                <c:pt idx="29531">
                  <c:v>1</c:v>
                </c:pt>
                <c:pt idx="29532">
                  <c:v>1</c:v>
                </c:pt>
                <c:pt idx="29533">
                  <c:v>1</c:v>
                </c:pt>
                <c:pt idx="29534">
                  <c:v>1</c:v>
                </c:pt>
                <c:pt idx="29535">
                  <c:v>1</c:v>
                </c:pt>
                <c:pt idx="29536">
                  <c:v>1</c:v>
                </c:pt>
                <c:pt idx="29537">
                  <c:v>1</c:v>
                </c:pt>
                <c:pt idx="29538">
                  <c:v>1</c:v>
                </c:pt>
                <c:pt idx="29539">
                  <c:v>1</c:v>
                </c:pt>
                <c:pt idx="29540">
                  <c:v>1</c:v>
                </c:pt>
                <c:pt idx="29541">
                  <c:v>1</c:v>
                </c:pt>
                <c:pt idx="29542">
                  <c:v>1</c:v>
                </c:pt>
                <c:pt idx="29543">
                  <c:v>1</c:v>
                </c:pt>
                <c:pt idx="29544">
                  <c:v>1</c:v>
                </c:pt>
                <c:pt idx="29545">
                  <c:v>1</c:v>
                </c:pt>
                <c:pt idx="29546">
                  <c:v>1</c:v>
                </c:pt>
                <c:pt idx="29547">
                  <c:v>1</c:v>
                </c:pt>
                <c:pt idx="29548">
                  <c:v>1</c:v>
                </c:pt>
                <c:pt idx="29549">
                  <c:v>1</c:v>
                </c:pt>
                <c:pt idx="29550">
                  <c:v>1</c:v>
                </c:pt>
                <c:pt idx="29551">
                  <c:v>1</c:v>
                </c:pt>
                <c:pt idx="29552">
                  <c:v>1</c:v>
                </c:pt>
                <c:pt idx="29553">
                  <c:v>1</c:v>
                </c:pt>
                <c:pt idx="29554">
                  <c:v>1</c:v>
                </c:pt>
                <c:pt idx="29555">
                  <c:v>1</c:v>
                </c:pt>
                <c:pt idx="29556">
                  <c:v>1</c:v>
                </c:pt>
                <c:pt idx="29557">
                  <c:v>1</c:v>
                </c:pt>
                <c:pt idx="29558">
                  <c:v>1</c:v>
                </c:pt>
                <c:pt idx="29559">
                  <c:v>1</c:v>
                </c:pt>
                <c:pt idx="29560">
                  <c:v>1</c:v>
                </c:pt>
                <c:pt idx="29561">
                  <c:v>1</c:v>
                </c:pt>
                <c:pt idx="29562">
                  <c:v>1</c:v>
                </c:pt>
                <c:pt idx="29563">
                  <c:v>1</c:v>
                </c:pt>
                <c:pt idx="29564">
                  <c:v>1</c:v>
                </c:pt>
                <c:pt idx="29565">
                  <c:v>1</c:v>
                </c:pt>
                <c:pt idx="29566">
                  <c:v>1</c:v>
                </c:pt>
                <c:pt idx="29567">
                  <c:v>1</c:v>
                </c:pt>
                <c:pt idx="29568">
                  <c:v>1</c:v>
                </c:pt>
                <c:pt idx="29569">
                  <c:v>1</c:v>
                </c:pt>
                <c:pt idx="29570">
                  <c:v>1</c:v>
                </c:pt>
                <c:pt idx="29571">
                  <c:v>1</c:v>
                </c:pt>
                <c:pt idx="29572">
                  <c:v>1</c:v>
                </c:pt>
                <c:pt idx="29573">
                  <c:v>1</c:v>
                </c:pt>
                <c:pt idx="29574">
                  <c:v>1</c:v>
                </c:pt>
                <c:pt idx="29575">
                  <c:v>1</c:v>
                </c:pt>
                <c:pt idx="29576">
                  <c:v>1</c:v>
                </c:pt>
                <c:pt idx="29577">
                  <c:v>1</c:v>
                </c:pt>
                <c:pt idx="29578">
                  <c:v>1</c:v>
                </c:pt>
                <c:pt idx="29579">
                  <c:v>1</c:v>
                </c:pt>
                <c:pt idx="29580">
                  <c:v>1</c:v>
                </c:pt>
                <c:pt idx="29581">
                  <c:v>1</c:v>
                </c:pt>
                <c:pt idx="29582">
                  <c:v>1</c:v>
                </c:pt>
                <c:pt idx="29583">
                  <c:v>1</c:v>
                </c:pt>
                <c:pt idx="29584">
                  <c:v>1</c:v>
                </c:pt>
                <c:pt idx="29585">
                  <c:v>1</c:v>
                </c:pt>
                <c:pt idx="29586">
                  <c:v>1</c:v>
                </c:pt>
                <c:pt idx="29587">
                  <c:v>1</c:v>
                </c:pt>
                <c:pt idx="29588">
                  <c:v>1</c:v>
                </c:pt>
                <c:pt idx="29589">
                  <c:v>1</c:v>
                </c:pt>
                <c:pt idx="29590">
                  <c:v>1</c:v>
                </c:pt>
                <c:pt idx="29591">
                  <c:v>1</c:v>
                </c:pt>
                <c:pt idx="29592">
                  <c:v>1</c:v>
                </c:pt>
                <c:pt idx="29593">
                  <c:v>1</c:v>
                </c:pt>
                <c:pt idx="29594">
                  <c:v>1</c:v>
                </c:pt>
                <c:pt idx="29595">
                  <c:v>1</c:v>
                </c:pt>
                <c:pt idx="29596">
                  <c:v>1</c:v>
                </c:pt>
                <c:pt idx="29597">
                  <c:v>1</c:v>
                </c:pt>
                <c:pt idx="29598">
                  <c:v>1</c:v>
                </c:pt>
                <c:pt idx="29599">
                  <c:v>1</c:v>
                </c:pt>
                <c:pt idx="29600">
                  <c:v>1</c:v>
                </c:pt>
                <c:pt idx="29601">
                  <c:v>1</c:v>
                </c:pt>
                <c:pt idx="29602">
                  <c:v>1</c:v>
                </c:pt>
                <c:pt idx="29603">
                  <c:v>1</c:v>
                </c:pt>
                <c:pt idx="29604">
                  <c:v>1</c:v>
                </c:pt>
                <c:pt idx="29605">
                  <c:v>1</c:v>
                </c:pt>
                <c:pt idx="29606">
                  <c:v>1</c:v>
                </c:pt>
                <c:pt idx="29607">
                  <c:v>1</c:v>
                </c:pt>
                <c:pt idx="29608">
                  <c:v>1</c:v>
                </c:pt>
                <c:pt idx="29609">
                  <c:v>1</c:v>
                </c:pt>
                <c:pt idx="29610">
                  <c:v>1</c:v>
                </c:pt>
                <c:pt idx="29611">
                  <c:v>1</c:v>
                </c:pt>
                <c:pt idx="29612">
                  <c:v>1</c:v>
                </c:pt>
                <c:pt idx="29613">
                  <c:v>1</c:v>
                </c:pt>
                <c:pt idx="29614">
                  <c:v>1</c:v>
                </c:pt>
                <c:pt idx="29615">
                  <c:v>1</c:v>
                </c:pt>
                <c:pt idx="29616">
                  <c:v>1</c:v>
                </c:pt>
                <c:pt idx="29617">
                  <c:v>1</c:v>
                </c:pt>
                <c:pt idx="29618">
                  <c:v>1</c:v>
                </c:pt>
                <c:pt idx="29619">
                  <c:v>1</c:v>
                </c:pt>
                <c:pt idx="29620">
                  <c:v>1</c:v>
                </c:pt>
                <c:pt idx="29621">
                  <c:v>1</c:v>
                </c:pt>
                <c:pt idx="29622">
                  <c:v>1</c:v>
                </c:pt>
                <c:pt idx="29623">
                  <c:v>1</c:v>
                </c:pt>
                <c:pt idx="29624">
                  <c:v>1</c:v>
                </c:pt>
                <c:pt idx="29625">
                  <c:v>1</c:v>
                </c:pt>
                <c:pt idx="29626">
                  <c:v>1</c:v>
                </c:pt>
                <c:pt idx="29627">
                  <c:v>1</c:v>
                </c:pt>
                <c:pt idx="29628">
                  <c:v>1</c:v>
                </c:pt>
                <c:pt idx="29629">
                  <c:v>1</c:v>
                </c:pt>
                <c:pt idx="29630">
                  <c:v>1</c:v>
                </c:pt>
                <c:pt idx="29631">
                  <c:v>1</c:v>
                </c:pt>
                <c:pt idx="29632">
                  <c:v>1</c:v>
                </c:pt>
                <c:pt idx="29633">
                  <c:v>1</c:v>
                </c:pt>
                <c:pt idx="29634">
                  <c:v>1</c:v>
                </c:pt>
                <c:pt idx="29635">
                  <c:v>1</c:v>
                </c:pt>
                <c:pt idx="29636">
                  <c:v>1</c:v>
                </c:pt>
                <c:pt idx="29637">
                  <c:v>1</c:v>
                </c:pt>
                <c:pt idx="29638">
                  <c:v>1</c:v>
                </c:pt>
                <c:pt idx="29639">
                  <c:v>1</c:v>
                </c:pt>
                <c:pt idx="29640">
                  <c:v>1</c:v>
                </c:pt>
                <c:pt idx="29641">
                  <c:v>1</c:v>
                </c:pt>
                <c:pt idx="29642">
                  <c:v>1</c:v>
                </c:pt>
                <c:pt idx="29643">
                  <c:v>1</c:v>
                </c:pt>
                <c:pt idx="29644">
                  <c:v>1</c:v>
                </c:pt>
                <c:pt idx="29645">
                  <c:v>1</c:v>
                </c:pt>
                <c:pt idx="29646">
                  <c:v>1</c:v>
                </c:pt>
                <c:pt idx="29647">
                  <c:v>1</c:v>
                </c:pt>
                <c:pt idx="29648">
                  <c:v>1</c:v>
                </c:pt>
                <c:pt idx="29649">
                  <c:v>1</c:v>
                </c:pt>
                <c:pt idx="29650">
                  <c:v>1</c:v>
                </c:pt>
                <c:pt idx="29651">
                  <c:v>1</c:v>
                </c:pt>
                <c:pt idx="29652">
                  <c:v>1</c:v>
                </c:pt>
                <c:pt idx="29653">
                  <c:v>1</c:v>
                </c:pt>
                <c:pt idx="29654">
                  <c:v>1</c:v>
                </c:pt>
                <c:pt idx="29655">
                  <c:v>1</c:v>
                </c:pt>
                <c:pt idx="29656">
                  <c:v>1</c:v>
                </c:pt>
                <c:pt idx="29657">
                  <c:v>0.6</c:v>
                </c:pt>
                <c:pt idx="29658">
                  <c:v>1</c:v>
                </c:pt>
                <c:pt idx="29659">
                  <c:v>1</c:v>
                </c:pt>
                <c:pt idx="29660">
                  <c:v>1</c:v>
                </c:pt>
                <c:pt idx="29661">
                  <c:v>1</c:v>
                </c:pt>
                <c:pt idx="29662">
                  <c:v>1</c:v>
                </c:pt>
                <c:pt idx="29663">
                  <c:v>1</c:v>
                </c:pt>
                <c:pt idx="29664">
                  <c:v>1</c:v>
                </c:pt>
                <c:pt idx="29665">
                  <c:v>1</c:v>
                </c:pt>
                <c:pt idx="29666">
                  <c:v>1</c:v>
                </c:pt>
                <c:pt idx="29667">
                  <c:v>1</c:v>
                </c:pt>
                <c:pt idx="29668">
                  <c:v>1</c:v>
                </c:pt>
                <c:pt idx="29669">
                  <c:v>1</c:v>
                </c:pt>
                <c:pt idx="29670">
                  <c:v>1</c:v>
                </c:pt>
                <c:pt idx="29671">
                  <c:v>1</c:v>
                </c:pt>
                <c:pt idx="29672">
                  <c:v>1</c:v>
                </c:pt>
                <c:pt idx="29673">
                  <c:v>1</c:v>
                </c:pt>
                <c:pt idx="29674">
                  <c:v>1</c:v>
                </c:pt>
                <c:pt idx="29675">
                  <c:v>1</c:v>
                </c:pt>
                <c:pt idx="29676">
                  <c:v>1</c:v>
                </c:pt>
                <c:pt idx="29677">
                  <c:v>1</c:v>
                </c:pt>
                <c:pt idx="29678">
                  <c:v>1</c:v>
                </c:pt>
                <c:pt idx="29679">
                  <c:v>1</c:v>
                </c:pt>
                <c:pt idx="29680">
                  <c:v>1</c:v>
                </c:pt>
                <c:pt idx="29681">
                  <c:v>1</c:v>
                </c:pt>
                <c:pt idx="29682">
                  <c:v>1</c:v>
                </c:pt>
                <c:pt idx="29683">
                  <c:v>1</c:v>
                </c:pt>
                <c:pt idx="29684">
                  <c:v>1</c:v>
                </c:pt>
                <c:pt idx="29685">
                  <c:v>1</c:v>
                </c:pt>
                <c:pt idx="29686">
                  <c:v>1</c:v>
                </c:pt>
                <c:pt idx="29687">
                  <c:v>1</c:v>
                </c:pt>
                <c:pt idx="29688">
                  <c:v>1</c:v>
                </c:pt>
                <c:pt idx="29689">
                  <c:v>1</c:v>
                </c:pt>
                <c:pt idx="29690">
                  <c:v>1</c:v>
                </c:pt>
                <c:pt idx="29691">
                  <c:v>1</c:v>
                </c:pt>
                <c:pt idx="29692">
                  <c:v>1</c:v>
                </c:pt>
                <c:pt idx="29693">
                  <c:v>1</c:v>
                </c:pt>
                <c:pt idx="29694">
                  <c:v>1</c:v>
                </c:pt>
                <c:pt idx="29695">
                  <c:v>1</c:v>
                </c:pt>
                <c:pt idx="29696">
                  <c:v>1</c:v>
                </c:pt>
                <c:pt idx="29697">
                  <c:v>1</c:v>
                </c:pt>
                <c:pt idx="29698">
                  <c:v>1</c:v>
                </c:pt>
                <c:pt idx="29699">
                  <c:v>1</c:v>
                </c:pt>
                <c:pt idx="29700">
                  <c:v>1</c:v>
                </c:pt>
                <c:pt idx="29701">
                  <c:v>1</c:v>
                </c:pt>
                <c:pt idx="29702">
                  <c:v>1</c:v>
                </c:pt>
                <c:pt idx="29703">
                  <c:v>1</c:v>
                </c:pt>
                <c:pt idx="29704">
                  <c:v>1</c:v>
                </c:pt>
                <c:pt idx="29705">
                  <c:v>1</c:v>
                </c:pt>
                <c:pt idx="29706">
                  <c:v>1</c:v>
                </c:pt>
                <c:pt idx="29707">
                  <c:v>1</c:v>
                </c:pt>
                <c:pt idx="29708">
                  <c:v>1</c:v>
                </c:pt>
                <c:pt idx="29709">
                  <c:v>1</c:v>
                </c:pt>
                <c:pt idx="29710">
                  <c:v>1</c:v>
                </c:pt>
                <c:pt idx="29711">
                  <c:v>1</c:v>
                </c:pt>
                <c:pt idx="29712">
                  <c:v>1</c:v>
                </c:pt>
                <c:pt idx="29713">
                  <c:v>1</c:v>
                </c:pt>
                <c:pt idx="29714">
                  <c:v>1</c:v>
                </c:pt>
                <c:pt idx="29715">
                  <c:v>1</c:v>
                </c:pt>
                <c:pt idx="29716">
                  <c:v>1</c:v>
                </c:pt>
                <c:pt idx="29717">
                  <c:v>1</c:v>
                </c:pt>
                <c:pt idx="29718">
                  <c:v>1</c:v>
                </c:pt>
                <c:pt idx="29719">
                  <c:v>1</c:v>
                </c:pt>
                <c:pt idx="29720">
                  <c:v>1</c:v>
                </c:pt>
                <c:pt idx="29721">
                  <c:v>1</c:v>
                </c:pt>
                <c:pt idx="29722">
                  <c:v>1</c:v>
                </c:pt>
                <c:pt idx="29723">
                  <c:v>1</c:v>
                </c:pt>
                <c:pt idx="29724">
                  <c:v>1</c:v>
                </c:pt>
                <c:pt idx="29725">
                  <c:v>1</c:v>
                </c:pt>
                <c:pt idx="29726">
                  <c:v>1</c:v>
                </c:pt>
                <c:pt idx="29727">
                  <c:v>1</c:v>
                </c:pt>
                <c:pt idx="29728">
                  <c:v>1</c:v>
                </c:pt>
                <c:pt idx="29729">
                  <c:v>1</c:v>
                </c:pt>
                <c:pt idx="29730">
                  <c:v>1</c:v>
                </c:pt>
                <c:pt idx="29731">
                  <c:v>1</c:v>
                </c:pt>
                <c:pt idx="29732">
                  <c:v>1</c:v>
                </c:pt>
                <c:pt idx="29733">
                  <c:v>1</c:v>
                </c:pt>
                <c:pt idx="29734">
                  <c:v>1</c:v>
                </c:pt>
                <c:pt idx="29735">
                  <c:v>1</c:v>
                </c:pt>
                <c:pt idx="29736">
                  <c:v>1</c:v>
                </c:pt>
                <c:pt idx="29737">
                  <c:v>1</c:v>
                </c:pt>
                <c:pt idx="29738">
                  <c:v>1</c:v>
                </c:pt>
                <c:pt idx="29739">
                  <c:v>1</c:v>
                </c:pt>
                <c:pt idx="29740">
                  <c:v>1</c:v>
                </c:pt>
                <c:pt idx="29741">
                  <c:v>1</c:v>
                </c:pt>
                <c:pt idx="29742">
                  <c:v>1</c:v>
                </c:pt>
                <c:pt idx="29743">
                  <c:v>1</c:v>
                </c:pt>
                <c:pt idx="29744">
                  <c:v>1</c:v>
                </c:pt>
                <c:pt idx="29745">
                  <c:v>1</c:v>
                </c:pt>
                <c:pt idx="29746">
                  <c:v>1</c:v>
                </c:pt>
                <c:pt idx="29747">
                  <c:v>1</c:v>
                </c:pt>
                <c:pt idx="29748">
                  <c:v>1</c:v>
                </c:pt>
                <c:pt idx="29749">
                  <c:v>1</c:v>
                </c:pt>
                <c:pt idx="29750">
                  <c:v>1</c:v>
                </c:pt>
                <c:pt idx="29751">
                  <c:v>1</c:v>
                </c:pt>
                <c:pt idx="29752">
                  <c:v>1</c:v>
                </c:pt>
                <c:pt idx="29753">
                  <c:v>0.4</c:v>
                </c:pt>
                <c:pt idx="29754">
                  <c:v>1</c:v>
                </c:pt>
                <c:pt idx="29755">
                  <c:v>1</c:v>
                </c:pt>
                <c:pt idx="29756">
                  <c:v>1</c:v>
                </c:pt>
                <c:pt idx="29757">
                  <c:v>1</c:v>
                </c:pt>
                <c:pt idx="29758">
                  <c:v>1</c:v>
                </c:pt>
                <c:pt idx="29759">
                  <c:v>1</c:v>
                </c:pt>
                <c:pt idx="29760">
                  <c:v>1</c:v>
                </c:pt>
                <c:pt idx="29761">
                  <c:v>1</c:v>
                </c:pt>
                <c:pt idx="29762">
                  <c:v>1</c:v>
                </c:pt>
                <c:pt idx="29763">
                  <c:v>1</c:v>
                </c:pt>
                <c:pt idx="29764">
                  <c:v>1</c:v>
                </c:pt>
                <c:pt idx="29765">
                  <c:v>1</c:v>
                </c:pt>
                <c:pt idx="29766">
                  <c:v>1</c:v>
                </c:pt>
                <c:pt idx="29767">
                  <c:v>1</c:v>
                </c:pt>
                <c:pt idx="29768">
                  <c:v>1</c:v>
                </c:pt>
                <c:pt idx="29769">
                  <c:v>1</c:v>
                </c:pt>
                <c:pt idx="29770">
                  <c:v>1</c:v>
                </c:pt>
                <c:pt idx="29771">
                  <c:v>1</c:v>
                </c:pt>
                <c:pt idx="29772">
                  <c:v>1</c:v>
                </c:pt>
                <c:pt idx="29773">
                  <c:v>1</c:v>
                </c:pt>
                <c:pt idx="29774">
                  <c:v>1</c:v>
                </c:pt>
                <c:pt idx="29775">
                  <c:v>1</c:v>
                </c:pt>
                <c:pt idx="29776">
                  <c:v>1</c:v>
                </c:pt>
                <c:pt idx="29777">
                  <c:v>1</c:v>
                </c:pt>
                <c:pt idx="29778">
                  <c:v>1</c:v>
                </c:pt>
                <c:pt idx="29779">
                  <c:v>1</c:v>
                </c:pt>
                <c:pt idx="29780">
                  <c:v>1</c:v>
                </c:pt>
                <c:pt idx="29781">
                  <c:v>1</c:v>
                </c:pt>
                <c:pt idx="29782">
                  <c:v>1</c:v>
                </c:pt>
                <c:pt idx="29783">
                  <c:v>1</c:v>
                </c:pt>
                <c:pt idx="29784">
                  <c:v>1</c:v>
                </c:pt>
                <c:pt idx="29785">
                  <c:v>0.8</c:v>
                </c:pt>
                <c:pt idx="29786">
                  <c:v>1</c:v>
                </c:pt>
                <c:pt idx="29787">
                  <c:v>1</c:v>
                </c:pt>
                <c:pt idx="29788">
                  <c:v>1</c:v>
                </c:pt>
                <c:pt idx="29789">
                  <c:v>1</c:v>
                </c:pt>
                <c:pt idx="29790">
                  <c:v>1</c:v>
                </c:pt>
                <c:pt idx="29791">
                  <c:v>1</c:v>
                </c:pt>
                <c:pt idx="29792">
                  <c:v>1</c:v>
                </c:pt>
                <c:pt idx="29793">
                  <c:v>1</c:v>
                </c:pt>
                <c:pt idx="29794">
                  <c:v>1</c:v>
                </c:pt>
                <c:pt idx="29795">
                  <c:v>1</c:v>
                </c:pt>
                <c:pt idx="29796">
                  <c:v>1</c:v>
                </c:pt>
                <c:pt idx="29797">
                  <c:v>1</c:v>
                </c:pt>
                <c:pt idx="29798">
                  <c:v>1</c:v>
                </c:pt>
                <c:pt idx="29799">
                  <c:v>1</c:v>
                </c:pt>
                <c:pt idx="29800">
                  <c:v>1</c:v>
                </c:pt>
                <c:pt idx="29801">
                  <c:v>1</c:v>
                </c:pt>
                <c:pt idx="29802">
                  <c:v>1</c:v>
                </c:pt>
                <c:pt idx="29803">
                  <c:v>1</c:v>
                </c:pt>
                <c:pt idx="29804">
                  <c:v>1</c:v>
                </c:pt>
                <c:pt idx="29805">
                  <c:v>0.8</c:v>
                </c:pt>
                <c:pt idx="29806">
                  <c:v>1</c:v>
                </c:pt>
                <c:pt idx="29807">
                  <c:v>1</c:v>
                </c:pt>
                <c:pt idx="29808">
                  <c:v>1</c:v>
                </c:pt>
                <c:pt idx="29809">
                  <c:v>1</c:v>
                </c:pt>
                <c:pt idx="29810">
                  <c:v>1</c:v>
                </c:pt>
                <c:pt idx="29811">
                  <c:v>1</c:v>
                </c:pt>
                <c:pt idx="29812">
                  <c:v>1</c:v>
                </c:pt>
                <c:pt idx="29813">
                  <c:v>1</c:v>
                </c:pt>
                <c:pt idx="29814">
                  <c:v>1</c:v>
                </c:pt>
                <c:pt idx="29815">
                  <c:v>1</c:v>
                </c:pt>
                <c:pt idx="29816">
                  <c:v>1</c:v>
                </c:pt>
                <c:pt idx="29817">
                  <c:v>1</c:v>
                </c:pt>
                <c:pt idx="29818">
                  <c:v>1</c:v>
                </c:pt>
                <c:pt idx="29819">
                  <c:v>1</c:v>
                </c:pt>
                <c:pt idx="29820">
                  <c:v>1</c:v>
                </c:pt>
                <c:pt idx="29821">
                  <c:v>1</c:v>
                </c:pt>
                <c:pt idx="29822">
                  <c:v>1</c:v>
                </c:pt>
                <c:pt idx="29823">
                  <c:v>1</c:v>
                </c:pt>
                <c:pt idx="29824">
                  <c:v>1</c:v>
                </c:pt>
                <c:pt idx="29825">
                  <c:v>1</c:v>
                </c:pt>
                <c:pt idx="29826">
                  <c:v>1</c:v>
                </c:pt>
                <c:pt idx="29827">
                  <c:v>1</c:v>
                </c:pt>
                <c:pt idx="29828">
                  <c:v>1</c:v>
                </c:pt>
                <c:pt idx="29829">
                  <c:v>1</c:v>
                </c:pt>
                <c:pt idx="29830">
                  <c:v>1</c:v>
                </c:pt>
                <c:pt idx="29831">
                  <c:v>1</c:v>
                </c:pt>
                <c:pt idx="29832">
                  <c:v>1</c:v>
                </c:pt>
                <c:pt idx="29833">
                  <c:v>1</c:v>
                </c:pt>
                <c:pt idx="29834">
                  <c:v>1</c:v>
                </c:pt>
                <c:pt idx="29835">
                  <c:v>1</c:v>
                </c:pt>
                <c:pt idx="29836">
                  <c:v>1</c:v>
                </c:pt>
                <c:pt idx="29837">
                  <c:v>1</c:v>
                </c:pt>
                <c:pt idx="29838">
                  <c:v>1</c:v>
                </c:pt>
                <c:pt idx="29839">
                  <c:v>1</c:v>
                </c:pt>
                <c:pt idx="29840">
                  <c:v>1</c:v>
                </c:pt>
                <c:pt idx="29841">
                  <c:v>1</c:v>
                </c:pt>
                <c:pt idx="29842">
                  <c:v>1</c:v>
                </c:pt>
                <c:pt idx="29843">
                  <c:v>1</c:v>
                </c:pt>
                <c:pt idx="29844">
                  <c:v>1</c:v>
                </c:pt>
                <c:pt idx="29845">
                  <c:v>1</c:v>
                </c:pt>
                <c:pt idx="29846">
                  <c:v>1</c:v>
                </c:pt>
                <c:pt idx="29847">
                  <c:v>1</c:v>
                </c:pt>
                <c:pt idx="29848">
                  <c:v>1</c:v>
                </c:pt>
                <c:pt idx="29849">
                  <c:v>1</c:v>
                </c:pt>
                <c:pt idx="29850">
                  <c:v>1</c:v>
                </c:pt>
                <c:pt idx="29851">
                  <c:v>1</c:v>
                </c:pt>
                <c:pt idx="29852">
                  <c:v>1</c:v>
                </c:pt>
                <c:pt idx="29853">
                  <c:v>1</c:v>
                </c:pt>
                <c:pt idx="29854">
                  <c:v>1</c:v>
                </c:pt>
                <c:pt idx="29855">
                  <c:v>1</c:v>
                </c:pt>
                <c:pt idx="29856">
                  <c:v>1</c:v>
                </c:pt>
                <c:pt idx="29857">
                  <c:v>1</c:v>
                </c:pt>
                <c:pt idx="29858">
                  <c:v>1</c:v>
                </c:pt>
                <c:pt idx="29859">
                  <c:v>1</c:v>
                </c:pt>
                <c:pt idx="29860">
                  <c:v>1</c:v>
                </c:pt>
                <c:pt idx="29861">
                  <c:v>1</c:v>
                </c:pt>
                <c:pt idx="29862">
                  <c:v>1</c:v>
                </c:pt>
                <c:pt idx="29863">
                  <c:v>1</c:v>
                </c:pt>
                <c:pt idx="29864">
                  <c:v>1</c:v>
                </c:pt>
                <c:pt idx="29865">
                  <c:v>1</c:v>
                </c:pt>
                <c:pt idx="29866">
                  <c:v>1</c:v>
                </c:pt>
                <c:pt idx="29867">
                  <c:v>1</c:v>
                </c:pt>
                <c:pt idx="29868">
                  <c:v>1</c:v>
                </c:pt>
                <c:pt idx="29869">
                  <c:v>1</c:v>
                </c:pt>
                <c:pt idx="29870">
                  <c:v>1</c:v>
                </c:pt>
                <c:pt idx="29871">
                  <c:v>1</c:v>
                </c:pt>
                <c:pt idx="29872">
                  <c:v>1</c:v>
                </c:pt>
                <c:pt idx="29873">
                  <c:v>1</c:v>
                </c:pt>
                <c:pt idx="29874">
                  <c:v>1</c:v>
                </c:pt>
                <c:pt idx="29875">
                  <c:v>1</c:v>
                </c:pt>
                <c:pt idx="29876">
                  <c:v>1</c:v>
                </c:pt>
                <c:pt idx="29877">
                  <c:v>1</c:v>
                </c:pt>
                <c:pt idx="29878">
                  <c:v>1</c:v>
                </c:pt>
                <c:pt idx="29879">
                  <c:v>1</c:v>
                </c:pt>
                <c:pt idx="29880">
                  <c:v>1</c:v>
                </c:pt>
                <c:pt idx="29881">
                  <c:v>1</c:v>
                </c:pt>
                <c:pt idx="29882">
                  <c:v>1</c:v>
                </c:pt>
                <c:pt idx="29883">
                  <c:v>1</c:v>
                </c:pt>
                <c:pt idx="29884">
                  <c:v>1</c:v>
                </c:pt>
                <c:pt idx="29885">
                  <c:v>1</c:v>
                </c:pt>
                <c:pt idx="29886">
                  <c:v>1</c:v>
                </c:pt>
                <c:pt idx="29887">
                  <c:v>1</c:v>
                </c:pt>
                <c:pt idx="29888">
                  <c:v>1</c:v>
                </c:pt>
                <c:pt idx="29889">
                  <c:v>1</c:v>
                </c:pt>
                <c:pt idx="29890">
                  <c:v>1</c:v>
                </c:pt>
                <c:pt idx="29891">
                  <c:v>1</c:v>
                </c:pt>
                <c:pt idx="29892">
                  <c:v>1</c:v>
                </c:pt>
                <c:pt idx="29893">
                  <c:v>1</c:v>
                </c:pt>
                <c:pt idx="29894">
                  <c:v>1</c:v>
                </c:pt>
                <c:pt idx="29895">
                  <c:v>1</c:v>
                </c:pt>
                <c:pt idx="29896">
                  <c:v>1</c:v>
                </c:pt>
                <c:pt idx="29897">
                  <c:v>1</c:v>
                </c:pt>
                <c:pt idx="29898">
                  <c:v>1</c:v>
                </c:pt>
                <c:pt idx="29899">
                  <c:v>1</c:v>
                </c:pt>
                <c:pt idx="29900">
                  <c:v>1</c:v>
                </c:pt>
                <c:pt idx="29901">
                  <c:v>1</c:v>
                </c:pt>
                <c:pt idx="29902">
                  <c:v>1</c:v>
                </c:pt>
                <c:pt idx="29903">
                  <c:v>1</c:v>
                </c:pt>
                <c:pt idx="29904">
                  <c:v>1</c:v>
                </c:pt>
                <c:pt idx="29905">
                  <c:v>1</c:v>
                </c:pt>
                <c:pt idx="29906">
                  <c:v>1</c:v>
                </c:pt>
                <c:pt idx="29907">
                  <c:v>1</c:v>
                </c:pt>
                <c:pt idx="29908">
                  <c:v>1</c:v>
                </c:pt>
                <c:pt idx="29909">
                  <c:v>1</c:v>
                </c:pt>
                <c:pt idx="29910">
                  <c:v>1</c:v>
                </c:pt>
                <c:pt idx="29911">
                  <c:v>1</c:v>
                </c:pt>
                <c:pt idx="29912">
                  <c:v>1</c:v>
                </c:pt>
                <c:pt idx="29913">
                  <c:v>1</c:v>
                </c:pt>
                <c:pt idx="29914">
                  <c:v>1</c:v>
                </c:pt>
                <c:pt idx="29915">
                  <c:v>1</c:v>
                </c:pt>
                <c:pt idx="29916">
                  <c:v>1</c:v>
                </c:pt>
                <c:pt idx="29917">
                  <c:v>1</c:v>
                </c:pt>
                <c:pt idx="29918">
                  <c:v>1</c:v>
                </c:pt>
                <c:pt idx="29919">
                  <c:v>1</c:v>
                </c:pt>
                <c:pt idx="29920">
                  <c:v>1</c:v>
                </c:pt>
                <c:pt idx="29921">
                  <c:v>1</c:v>
                </c:pt>
                <c:pt idx="29922">
                  <c:v>1</c:v>
                </c:pt>
                <c:pt idx="29923">
                  <c:v>1</c:v>
                </c:pt>
                <c:pt idx="29924">
                  <c:v>1</c:v>
                </c:pt>
                <c:pt idx="29925">
                  <c:v>1</c:v>
                </c:pt>
                <c:pt idx="29926">
                  <c:v>1</c:v>
                </c:pt>
                <c:pt idx="29927">
                  <c:v>1</c:v>
                </c:pt>
                <c:pt idx="29928">
                  <c:v>1</c:v>
                </c:pt>
                <c:pt idx="29929">
                  <c:v>1</c:v>
                </c:pt>
                <c:pt idx="29930">
                  <c:v>1</c:v>
                </c:pt>
                <c:pt idx="29931">
                  <c:v>1</c:v>
                </c:pt>
                <c:pt idx="29932">
                  <c:v>1</c:v>
                </c:pt>
                <c:pt idx="29933">
                  <c:v>1</c:v>
                </c:pt>
                <c:pt idx="29934">
                  <c:v>1</c:v>
                </c:pt>
                <c:pt idx="29935">
                  <c:v>1</c:v>
                </c:pt>
                <c:pt idx="29936">
                  <c:v>1</c:v>
                </c:pt>
                <c:pt idx="29937">
                  <c:v>1</c:v>
                </c:pt>
                <c:pt idx="29938">
                  <c:v>1</c:v>
                </c:pt>
                <c:pt idx="29939">
                  <c:v>1</c:v>
                </c:pt>
                <c:pt idx="29940">
                  <c:v>1</c:v>
                </c:pt>
                <c:pt idx="29941">
                  <c:v>1</c:v>
                </c:pt>
                <c:pt idx="29942">
                  <c:v>1</c:v>
                </c:pt>
                <c:pt idx="29943">
                  <c:v>1</c:v>
                </c:pt>
                <c:pt idx="29944">
                  <c:v>0.83333333300000001</c:v>
                </c:pt>
                <c:pt idx="29945">
                  <c:v>1</c:v>
                </c:pt>
                <c:pt idx="29946">
                  <c:v>1</c:v>
                </c:pt>
                <c:pt idx="29947">
                  <c:v>1</c:v>
                </c:pt>
                <c:pt idx="29948">
                  <c:v>1</c:v>
                </c:pt>
                <c:pt idx="29949">
                  <c:v>1</c:v>
                </c:pt>
                <c:pt idx="29950">
                  <c:v>1</c:v>
                </c:pt>
                <c:pt idx="29951">
                  <c:v>1</c:v>
                </c:pt>
                <c:pt idx="29952">
                  <c:v>1</c:v>
                </c:pt>
                <c:pt idx="29953">
                  <c:v>1</c:v>
                </c:pt>
                <c:pt idx="29954">
                  <c:v>1</c:v>
                </c:pt>
                <c:pt idx="29955">
                  <c:v>1</c:v>
                </c:pt>
                <c:pt idx="29956">
                  <c:v>1</c:v>
                </c:pt>
                <c:pt idx="29957">
                  <c:v>1</c:v>
                </c:pt>
                <c:pt idx="29958">
                  <c:v>0.5</c:v>
                </c:pt>
                <c:pt idx="29959">
                  <c:v>1</c:v>
                </c:pt>
                <c:pt idx="29960">
                  <c:v>1</c:v>
                </c:pt>
                <c:pt idx="29961">
                  <c:v>1</c:v>
                </c:pt>
                <c:pt idx="29962">
                  <c:v>1</c:v>
                </c:pt>
                <c:pt idx="29963">
                  <c:v>1</c:v>
                </c:pt>
                <c:pt idx="29964">
                  <c:v>1</c:v>
                </c:pt>
                <c:pt idx="29965">
                  <c:v>1</c:v>
                </c:pt>
                <c:pt idx="29966">
                  <c:v>1</c:v>
                </c:pt>
                <c:pt idx="29967">
                  <c:v>1</c:v>
                </c:pt>
                <c:pt idx="29968">
                  <c:v>1</c:v>
                </c:pt>
                <c:pt idx="29969">
                  <c:v>1</c:v>
                </c:pt>
                <c:pt idx="29970">
                  <c:v>1</c:v>
                </c:pt>
                <c:pt idx="29971">
                  <c:v>1</c:v>
                </c:pt>
                <c:pt idx="29972">
                  <c:v>1</c:v>
                </c:pt>
                <c:pt idx="29973">
                  <c:v>1</c:v>
                </c:pt>
                <c:pt idx="29974">
                  <c:v>1</c:v>
                </c:pt>
                <c:pt idx="29975">
                  <c:v>0.5</c:v>
                </c:pt>
                <c:pt idx="29976">
                  <c:v>1</c:v>
                </c:pt>
                <c:pt idx="29977">
                  <c:v>1</c:v>
                </c:pt>
                <c:pt idx="29978">
                  <c:v>1</c:v>
                </c:pt>
                <c:pt idx="29979">
                  <c:v>1</c:v>
                </c:pt>
                <c:pt idx="29980">
                  <c:v>1</c:v>
                </c:pt>
                <c:pt idx="29981">
                  <c:v>1</c:v>
                </c:pt>
                <c:pt idx="29982">
                  <c:v>1</c:v>
                </c:pt>
                <c:pt idx="29983">
                  <c:v>1</c:v>
                </c:pt>
                <c:pt idx="29984">
                  <c:v>1</c:v>
                </c:pt>
                <c:pt idx="29985">
                  <c:v>1</c:v>
                </c:pt>
                <c:pt idx="29986">
                  <c:v>1</c:v>
                </c:pt>
                <c:pt idx="29987">
                  <c:v>1</c:v>
                </c:pt>
                <c:pt idx="29988">
                  <c:v>1</c:v>
                </c:pt>
                <c:pt idx="29989">
                  <c:v>1</c:v>
                </c:pt>
                <c:pt idx="29990">
                  <c:v>1</c:v>
                </c:pt>
                <c:pt idx="29991">
                  <c:v>1</c:v>
                </c:pt>
                <c:pt idx="29992">
                  <c:v>1</c:v>
                </c:pt>
                <c:pt idx="29993">
                  <c:v>1</c:v>
                </c:pt>
                <c:pt idx="29994">
                  <c:v>1</c:v>
                </c:pt>
                <c:pt idx="29995">
                  <c:v>1</c:v>
                </c:pt>
                <c:pt idx="29996">
                  <c:v>1</c:v>
                </c:pt>
                <c:pt idx="29997">
                  <c:v>1</c:v>
                </c:pt>
                <c:pt idx="29998">
                  <c:v>1</c:v>
                </c:pt>
                <c:pt idx="29999">
                  <c:v>1</c:v>
                </c:pt>
                <c:pt idx="30000">
                  <c:v>1</c:v>
                </c:pt>
                <c:pt idx="30001">
                  <c:v>1</c:v>
                </c:pt>
                <c:pt idx="30002">
                  <c:v>1</c:v>
                </c:pt>
                <c:pt idx="30003">
                  <c:v>1</c:v>
                </c:pt>
                <c:pt idx="30004">
                  <c:v>1</c:v>
                </c:pt>
                <c:pt idx="30005">
                  <c:v>1</c:v>
                </c:pt>
                <c:pt idx="30006">
                  <c:v>1</c:v>
                </c:pt>
                <c:pt idx="30007">
                  <c:v>1</c:v>
                </c:pt>
                <c:pt idx="30008">
                  <c:v>1</c:v>
                </c:pt>
                <c:pt idx="30009">
                  <c:v>1</c:v>
                </c:pt>
                <c:pt idx="30010">
                  <c:v>1</c:v>
                </c:pt>
                <c:pt idx="30011">
                  <c:v>1</c:v>
                </c:pt>
                <c:pt idx="30012">
                  <c:v>1</c:v>
                </c:pt>
                <c:pt idx="30013">
                  <c:v>1</c:v>
                </c:pt>
                <c:pt idx="30014">
                  <c:v>1</c:v>
                </c:pt>
                <c:pt idx="30015">
                  <c:v>1</c:v>
                </c:pt>
                <c:pt idx="30016">
                  <c:v>1</c:v>
                </c:pt>
                <c:pt idx="30017">
                  <c:v>1</c:v>
                </c:pt>
                <c:pt idx="30018">
                  <c:v>1</c:v>
                </c:pt>
                <c:pt idx="30019">
                  <c:v>1</c:v>
                </c:pt>
                <c:pt idx="30020">
                  <c:v>1</c:v>
                </c:pt>
                <c:pt idx="30021">
                  <c:v>1</c:v>
                </c:pt>
                <c:pt idx="30022">
                  <c:v>1</c:v>
                </c:pt>
                <c:pt idx="30023">
                  <c:v>1</c:v>
                </c:pt>
                <c:pt idx="30024">
                  <c:v>1</c:v>
                </c:pt>
                <c:pt idx="30025">
                  <c:v>1</c:v>
                </c:pt>
                <c:pt idx="30026">
                  <c:v>1</c:v>
                </c:pt>
                <c:pt idx="30027">
                  <c:v>1</c:v>
                </c:pt>
                <c:pt idx="30028">
                  <c:v>1</c:v>
                </c:pt>
                <c:pt idx="30029">
                  <c:v>1</c:v>
                </c:pt>
                <c:pt idx="30030">
                  <c:v>1</c:v>
                </c:pt>
                <c:pt idx="30031">
                  <c:v>1</c:v>
                </c:pt>
                <c:pt idx="30032">
                  <c:v>1</c:v>
                </c:pt>
                <c:pt idx="30033">
                  <c:v>1</c:v>
                </c:pt>
                <c:pt idx="30034">
                  <c:v>1</c:v>
                </c:pt>
                <c:pt idx="30035">
                  <c:v>1</c:v>
                </c:pt>
                <c:pt idx="30036">
                  <c:v>1</c:v>
                </c:pt>
                <c:pt idx="30037">
                  <c:v>1</c:v>
                </c:pt>
                <c:pt idx="30038">
                  <c:v>1</c:v>
                </c:pt>
                <c:pt idx="30039">
                  <c:v>1</c:v>
                </c:pt>
                <c:pt idx="30040">
                  <c:v>1</c:v>
                </c:pt>
                <c:pt idx="30041">
                  <c:v>1</c:v>
                </c:pt>
                <c:pt idx="30042">
                  <c:v>1</c:v>
                </c:pt>
                <c:pt idx="30043">
                  <c:v>1</c:v>
                </c:pt>
                <c:pt idx="30044">
                  <c:v>1</c:v>
                </c:pt>
                <c:pt idx="30045">
                  <c:v>1</c:v>
                </c:pt>
                <c:pt idx="30046">
                  <c:v>1</c:v>
                </c:pt>
                <c:pt idx="30047">
                  <c:v>1</c:v>
                </c:pt>
                <c:pt idx="30048">
                  <c:v>1</c:v>
                </c:pt>
                <c:pt idx="30049">
                  <c:v>1</c:v>
                </c:pt>
                <c:pt idx="30050">
                  <c:v>1</c:v>
                </c:pt>
                <c:pt idx="30051">
                  <c:v>1</c:v>
                </c:pt>
                <c:pt idx="30052">
                  <c:v>1</c:v>
                </c:pt>
                <c:pt idx="30053">
                  <c:v>1</c:v>
                </c:pt>
                <c:pt idx="30054">
                  <c:v>1</c:v>
                </c:pt>
                <c:pt idx="30055">
                  <c:v>1</c:v>
                </c:pt>
                <c:pt idx="30056">
                  <c:v>1</c:v>
                </c:pt>
                <c:pt idx="30057">
                  <c:v>1</c:v>
                </c:pt>
                <c:pt idx="30058">
                  <c:v>1</c:v>
                </c:pt>
                <c:pt idx="30059">
                  <c:v>1</c:v>
                </c:pt>
                <c:pt idx="30060">
                  <c:v>1</c:v>
                </c:pt>
                <c:pt idx="30061">
                  <c:v>1</c:v>
                </c:pt>
                <c:pt idx="30062">
                  <c:v>1</c:v>
                </c:pt>
                <c:pt idx="30063">
                  <c:v>1</c:v>
                </c:pt>
                <c:pt idx="30064">
                  <c:v>1</c:v>
                </c:pt>
                <c:pt idx="30065">
                  <c:v>1</c:v>
                </c:pt>
                <c:pt idx="30066">
                  <c:v>1</c:v>
                </c:pt>
                <c:pt idx="30067">
                  <c:v>1</c:v>
                </c:pt>
                <c:pt idx="30068">
                  <c:v>1</c:v>
                </c:pt>
                <c:pt idx="30069">
                  <c:v>1</c:v>
                </c:pt>
                <c:pt idx="30070">
                  <c:v>1</c:v>
                </c:pt>
                <c:pt idx="30071">
                  <c:v>1</c:v>
                </c:pt>
                <c:pt idx="30072">
                  <c:v>1</c:v>
                </c:pt>
                <c:pt idx="30073">
                  <c:v>1</c:v>
                </c:pt>
                <c:pt idx="30074">
                  <c:v>1</c:v>
                </c:pt>
                <c:pt idx="30075">
                  <c:v>1</c:v>
                </c:pt>
                <c:pt idx="30076">
                  <c:v>1</c:v>
                </c:pt>
                <c:pt idx="30077">
                  <c:v>1</c:v>
                </c:pt>
                <c:pt idx="30078">
                  <c:v>1</c:v>
                </c:pt>
                <c:pt idx="30079">
                  <c:v>1</c:v>
                </c:pt>
                <c:pt idx="30080">
                  <c:v>1</c:v>
                </c:pt>
                <c:pt idx="30081">
                  <c:v>1</c:v>
                </c:pt>
                <c:pt idx="30082">
                  <c:v>1</c:v>
                </c:pt>
                <c:pt idx="30083">
                  <c:v>1</c:v>
                </c:pt>
                <c:pt idx="30084">
                  <c:v>1</c:v>
                </c:pt>
                <c:pt idx="30085">
                  <c:v>1</c:v>
                </c:pt>
                <c:pt idx="30086">
                  <c:v>1</c:v>
                </c:pt>
                <c:pt idx="30087">
                  <c:v>1</c:v>
                </c:pt>
                <c:pt idx="30088">
                  <c:v>1</c:v>
                </c:pt>
                <c:pt idx="30089">
                  <c:v>1</c:v>
                </c:pt>
                <c:pt idx="30090">
                  <c:v>1</c:v>
                </c:pt>
                <c:pt idx="30091">
                  <c:v>1</c:v>
                </c:pt>
                <c:pt idx="30092">
                  <c:v>1</c:v>
                </c:pt>
                <c:pt idx="30093">
                  <c:v>1</c:v>
                </c:pt>
                <c:pt idx="30094">
                  <c:v>1</c:v>
                </c:pt>
                <c:pt idx="30095">
                  <c:v>1</c:v>
                </c:pt>
                <c:pt idx="30096">
                  <c:v>1</c:v>
                </c:pt>
                <c:pt idx="30097">
                  <c:v>1</c:v>
                </c:pt>
                <c:pt idx="30098">
                  <c:v>1</c:v>
                </c:pt>
                <c:pt idx="30099">
                  <c:v>1</c:v>
                </c:pt>
                <c:pt idx="30100">
                  <c:v>1</c:v>
                </c:pt>
                <c:pt idx="30101">
                  <c:v>1</c:v>
                </c:pt>
                <c:pt idx="30102">
                  <c:v>1</c:v>
                </c:pt>
                <c:pt idx="30103">
                  <c:v>1</c:v>
                </c:pt>
                <c:pt idx="30104">
                  <c:v>1</c:v>
                </c:pt>
                <c:pt idx="30105">
                  <c:v>1</c:v>
                </c:pt>
                <c:pt idx="30106">
                  <c:v>1</c:v>
                </c:pt>
                <c:pt idx="30107">
                  <c:v>1</c:v>
                </c:pt>
                <c:pt idx="30108">
                  <c:v>0.66666666699999999</c:v>
                </c:pt>
                <c:pt idx="30109">
                  <c:v>1</c:v>
                </c:pt>
                <c:pt idx="30110">
                  <c:v>1</c:v>
                </c:pt>
                <c:pt idx="30111">
                  <c:v>1</c:v>
                </c:pt>
                <c:pt idx="30112">
                  <c:v>1</c:v>
                </c:pt>
                <c:pt idx="30113">
                  <c:v>1</c:v>
                </c:pt>
                <c:pt idx="30114">
                  <c:v>1</c:v>
                </c:pt>
                <c:pt idx="30115">
                  <c:v>1</c:v>
                </c:pt>
                <c:pt idx="30116">
                  <c:v>1</c:v>
                </c:pt>
                <c:pt idx="30117">
                  <c:v>1</c:v>
                </c:pt>
                <c:pt idx="30118">
                  <c:v>1</c:v>
                </c:pt>
                <c:pt idx="30119">
                  <c:v>1</c:v>
                </c:pt>
                <c:pt idx="30120">
                  <c:v>1</c:v>
                </c:pt>
                <c:pt idx="30121">
                  <c:v>1</c:v>
                </c:pt>
                <c:pt idx="30122">
                  <c:v>1</c:v>
                </c:pt>
                <c:pt idx="30123">
                  <c:v>1</c:v>
                </c:pt>
                <c:pt idx="30124">
                  <c:v>1</c:v>
                </c:pt>
                <c:pt idx="30125">
                  <c:v>1</c:v>
                </c:pt>
                <c:pt idx="30126">
                  <c:v>1</c:v>
                </c:pt>
                <c:pt idx="30127">
                  <c:v>1</c:v>
                </c:pt>
                <c:pt idx="30128">
                  <c:v>1</c:v>
                </c:pt>
                <c:pt idx="30129">
                  <c:v>1</c:v>
                </c:pt>
                <c:pt idx="30130">
                  <c:v>1</c:v>
                </c:pt>
                <c:pt idx="30131">
                  <c:v>1</c:v>
                </c:pt>
                <c:pt idx="30132">
                  <c:v>1</c:v>
                </c:pt>
                <c:pt idx="30133">
                  <c:v>1</c:v>
                </c:pt>
                <c:pt idx="30134">
                  <c:v>1</c:v>
                </c:pt>
                <c:pt idx="30135">
                  <c:v>1</c:v>
                </c:pt>
                <c:pt idx="30136">
                  <c:v>1</c:v>
                </c:pt>
                <c:pt idx="30137">
                  <c:v>1</c:v>
                </c:pt>
                <c:pt idx="30138">
                  <c:v>1</c:v>
                </c:pt>
                <c:pt idx="30139">
                  <c:v>1</c:v>
                </c:pt>
                <c:pt idx="30140">
                  <c:v>1</c:v>
                </c:pt>
                <c:pt idx="30141">
                  <c:v>1</c:v>
                </c:pt>
                <c:pt idx="30142">
                  <c:v>1</c:v>
                </c:pt>
                <c:pt idx="30143">
                  <c:v>1</c:v>
                </c:pt>
                <c:pt idx="30144">
                  <c:v>1</c:v>
                </c:pt>
                <c:pt idx="30145">
                  <c:v>1</c:v>
                </c:pt>
                <c:pt idx="30146">
                  <c:v>1</c:v>
                </c:pt>
                <c:pt idx="30147">
                  <c:v>1</c:v>
                </c:pt>
                <c:pt idx="30148">
                  <c:v>1</c:v>
                </c:pt>
                <c:pt idx="30149">
                  <c:v>1</c:v>
                </c:pt>
                <c:pt idx="30150">
                  <c:v>1</c:v>
                </c:pt>
                <c:pt idx="30151">
                  <c:v>1</c:v>
                </c:pt>
                <c:pt idx="30152">
                  <c:v>1</c:v>
                </c:pt>
                <c:pt idx="30153">
                  <c:v>1</c:v>
                </c:pt>
                <c:pt idx="30154">
                  <c:v>1</c:v>
                </c:pt>
                <c:pt idx="30155">
                  <c:v>1</c:v>
                </c:pt>
                <c:pt idx="30156">
                  <c:v>1</c:v>
                </c:pt>
                <c:pt idx="30157">
                  <c:v>1</c:v>
                </c:pt>
                <c:pt idx="30158">
                  <c:v>1</c:v>
                </c:pt>
                <c:pt idx="30159">
                  <c:v>1</c:v>
                </c:pt>
                <c:pt idx="30160">
                  <c:v>1</c:v>
                </c:pt>
                <c:pt idx="30161">
                  <c:v>1</c:v>
                </c:pt>
                <c:pt idx="30162">
                  <c:v>1</c:v>
                </c:pt>
                <c:pt idx="30163">
                  <c:v>1</c:v>
                </c:pt>
                <c:pt idx="30164">
                  <c:v>1</c:v>
                </c:pt>
                <c:pt idx="30165">
                  <c:v>1</c:v>
                </c:pt>
                <c:pt idx="30166">
                  <c:v>1</c:v>
                </c:pt>
                <c:pt idx="30167">
                  <c:v>1</c:v>
                </c:pt>
                <c:pt idx="30168">
                  <c:v>1</c:v>
                </c:pt>
                <c:pt idx="30169">
                  <c:v>1</c:v>
                </c:pt>
                <c:pt idx="30170">
                  <c:v>1</c:v>
                </c:pt>
                <c:pt idx="30171">
                  <c:v>1</c:v>
                </c:pt>
                <c:pt idx="30172">
                  <c:v>1</c:v>
                </c:pt>
                <c:pt idx="30173">
                  <c:v>1</c:v>
                </c:pt>
                <c:pt idx="30174">
                  <c:v>1</c:v>
                </c:pt>
                <c:pt idx="30175">
                  <c:v>1</c:v>
                </c:pt>
                <c:pt idx="30176">
                  <c:v>1</c:v>
                </c:pt>
                <c:pt idx="30177">
                  <c:v>1</c:v>
                </c:pt>
                <c:pt idx="30178">
                  <c:v>1</c:v>
                </c:pt>
                <c:pt idx="30179">
                  <c:v>1</c:v>
                </c:pt>
                <c:pt idx="30180">
                  <c:v>1</c:v>
                </c:pt>
                <c:pt idx="30181">
                  <c:v>1</c:v>
                </c:pt>
                <c:pt idx="30182">
                  <c:v>1</c:v>
                </c:pt>
                <c:pt idx="30183">
                  <c:v>1</c:v>
                </c:pt>
                <c:pt idx="30184">
                  <c:v>1</c:v>
                </c:pt>
                <c:pt idx="30185">
                  <c:v>1</c:v>
                </c:pt>
                <c:pt idx="30186">
                  <c:v>1</c:v>
                </c:pt>
                <c:pt idx="30187">
                  <c:v>1</c:v>
                </c:pt>
                <c:pt idx="30188">
                  <c:v>1</c:v>
                </c:pt>
                <c:pt idx="30189">
                  <c:v>1</c:v>
                </c:pt>
                <c:pt idx="30190">
                  <c:v>1</c:v>
                </c:pt>
                <c:pt idx="30191">
                  <c:v>1</c:v>
                </c:pt>
                <c:pt idx="30192">
                  <c:v>1</c:v>
                </c:pt>
                <c:pt idx="30193">
                  <c:v>1</c:v>
                </c:pt>
                <c:pt idx="30194">
                  <c:v>1</c:v>
                </c:pt>
                <c:pt idx="30195">
                  <c:v>1</c:v>
                </c:pt>
                <c:pt idx="30196">
                  <c:v>1</c:v>
                </c:pt>
                <c:pt idx="30197">
                  <c:v>1</c:v>
                </c:pt>
                <c:pt idx="30198">
                  <c:v>1</c:v>
                </c:pt>
                <c:pt idx="30199">
                  <c:v>1</c:v>
                </c:pt>
                <c:pt idx="30200">
                  <c:v>1</c:v>
                </c:pt>
                <c:pt idx="30201">
                  <c:v>1</c:v>
                </c:pt>
                <c:pt idx="30202">
                  <c:v>1</c:v>
                </c:pt>
                <c:pt idx="30203">
                  <c:v>1</c:v>
                </c:pt>
                <c:pt idx="30204">
                  <c:v>1</c:v>
                </c:pt>
                <c:pt idx="30205">
                  <c:v>1</c:v>
                </c:pt>
                <c:pt idx="30206">
                  <c:v>1</c:v>
                </c:pt>
                <c:pt idx="30207">
                  <c:v>1</c:v>
                </c:pt>
                <c:pt idx="30208">
                  <c:v>1</c:v>
                </c:pt>
                <c:pt idx="30209">
                  <c:v>1</c:v>
                </c:pt>
                <c:pt idx="30210">
                  <c:v>1</c:v>
                </c:pt>
                <c:pt idx="30211">
                  <c:v>1</c:v>
                </c:pt>
                <c:pt idx="30212">
                  <c:v>1</c:v>
                </c:pt>
                <c:pt idx="30213">
                  <c:v>1</c:v>
                </c:pt>
                <c:pt idx="30214">
                  <c:v>1</c:v>
                </c:pt>
                <c:pt idx="30215">
                  <c:v>0.5</c:v>
                </c:pt>
                <c:pt idx="30216">
                  <c:v>1</c:v>
                </c:pt>
                <c:pt idx="30217">
                  <c:v>1</c:v>
                </c:pt>
                <c:pt idx="30218">
                  <c:v>1</c:v>
                </c:pt>
                <c:pt idx="30219">
                  <c:v>1</c:v>
                </c:pt>
                <c:pt idx="30220">
                  <c:v>1</c:v>
                </c:pt>
                <c:pt idx="30221">
                  <c:v>1</c:v>
                </c:pt>
                <c:pt idx="30222">
                  <c:v>1</c:v>
                </c:pt>
                <c:pt idx="30223">
                  <c:v>1</c:v>
                </c:pt>
                <c:pt idx="30224">
                  <c:v>1</c:v>
                </c:pt>
                <c:pt idx="30225">
                  <c:v>1</c:v>
                </c:pt>
                <c:pt idx="30226">
                  <c:v>1</c:v>
                </c:pt>
                <c:pt idx="30227">
                  <c:v>1</c:v>
                </c:pt>
                <c:pt idx="30228">
                  <c:v>1</c:v>
                </c:pt>
                <c:pt idx="30229">
                  <c:v>1</c:v>
                </c:pt>
                <c:pt idx="30230">
                  <c:v>1</c:v>
                </c:pt>
                <c:pt idx="30231">
                  <c:v>1</c:v>
                </c:pt>
                <c:pt idx="30232">
                  <c:v>1</c:v>
                </c:pt>
                <c:pt idx="30233">
                  <c:v>1</c:v>
                </c:pt>
                <c:pt idx="30234">
                  <c:v>1</c:v>
                </c:pt>
                <c:pt idx="30235">
                  <c:v>1</c:v>
                </c:pt>
                <c:pt idx="30236">
                  <c:v>1</c:v>
                </c:pt>
                <c:pt idx="30237">
                  <c:v>1</c:v>
                </c:pt>
                <c:pt idx="30238">
                  <c:v>1</c:v>
                </c:pt>
                <c:pt idx="30239">
                  <c:v>1</c:v>
                </c:pt>
                <c:pt idx="30240">
                  <c:v>1</c:v>
                </c:pt>
                <c:pt idx="30241">
                  <c:v>1</c:v>
                </c:pt>
                <c:pt idx="30242">
                  <c:v>1</c:v>
                </c:pt>
                <c:pt idx="30243">
                  <c:v>1</c:v>
                </c:pt>
                <c:pt idx="30244">
                  <c:v>1</c:v>
                </c:pt>
                <c:pt idx="30245">
                  <c:v>1</c:v>
                </c:pt>
                <c:pt idx="30246">
                  <c:v>1</c:v>
                </c:pt>
                <c:pt idx="30247">
                  <c:v>1</c:v>
                </c:pt>
                <c:pt idx="30248">
                  <c:v>1</c:v>
                </c:pt>
                <c:pt idx="30249">
                  <c:v>1</c:v>
                </c:pt>
                <c:pt idx="30250">
                  <c:v>1</c:v>
                </c:pt>
                <c:pt idx="30251">
                  <c:v>1</c:v>
                </c:pt>
                <c:pt idx="30252">
                  <c:v>1</c:v>
                </c:pt>
                <c:pt idx="30253">
                  <c:v>1</c:v>
                </c:pt>
                <c:pt idx="30254">
                  <c:v>1</c:v>
                </c:pt>
                <c:pt idx="30255">
                  <c:v>1</c:v>
                </c:pt>
                <c:pt idx="30256">
                  <c:v>1</c:v>
                </c:pt>
                <c:pt idx="30257">
                  <c:v>1</c:v>
                </c:pt>
                <c:pt idx="30258">
                  <c:v>1</c:v>
                </c:pt>
                <c:pt idx="30259">
                  <c:v>1</c:v>
                </c:pt>
                <c:pt idx="30260">
                  <c:v>1</c:v>
                </c:pt>
                <c:pt idx="30261">
                  <c:v>1</c:v>
                </c:pt>
                <c:pt idx="30262">
                  <c:v>1</c:v>
                </c:pt>
                <c:pt idx="30263">
                  <c:v>1</c:v>
                </c:pt>
                <c:pt idx="30264">
                  <c:v>1</c:v>
                </c:pt>
                <c:pt idx="30265">
                  <c:v>1</c:v>
                </c:pt>
                <c:pt idx="30266">
                  <c:v>1</c:v>
                </c:pt>
                <c:pt idx="30267">
                  <c:v>1</c:v>
                </c:pt>
                <c:pt idx="30268">
                  <c:v>1</c:v>
                </c:pt>
                <c:pt idx="30269">
                  <c:v>1</c:v>
                </c:pt>
                <c:pt idx="30270">
                  <c:v>1</c:v>
                </c:pt>
                <c:pt idx="30271">
                  <c:v>1</c:v>
                </c:pt>
                <c:pt idx="30272">
                  <c:v>1</c:v>
                </c:pt>
                <c:pt idx="30273">
                  <c:v>1</c:v>
                </c:pt>
                <c:pt idx="30274">
                  <c:v>1</c:v>
                </c:pt>
                <c:pt idx="30275">
                  <c:v>1</c:v>
                </c:pt>
                <c:pt idx="30276">
                  <c:v>1</c:v>
                </c:pt>
                <c:pt idx="30277">
                  <c:v>1</c:v>
                </c:pt>
                <c:pt idx="30278">
                  <c:v>1</c:v>
                </c:pt>
                <c:pt idx="30279">
                  <c:v>0.83333333300000001</c:v>
                </c:pt>
                <c:pt idx="30280">
                  <c:v>1</c:v>
                </c:pt>
                <c:pt idx="30281">
                  <c:v>1</c:v>
                </c:pt>
                <c:pt idx="30282">
                  <c:v>1</c:v>
                </c:pt>
                <c:pt idx="30283">
                  <c:v>1</c:v>
                </c:pt>
                <c:pt idx="30284">
                  <c:v>1</c:v>
                </c:pt>
                <c:pt idx="30285">
                  <c:v>1</c:v>
                </c:pt>
                <c:pt idx="30286">
                  <c:v>1</c:v>
                </c:pt>
                <c:pt idx="30287">
                  <c:v>1</c:v>
                </c:pt>
                <c:pt idx="30288">
                  <c:v>1</c:v>
                </c:pt>
                <c:pt idx="30289">
                  <c:v>1</c:v>
                </c:pt>
                <c:pt idx="30290">
                  <c:v>1</c:v>
                </c:pt>
                <c:pt idx="30291">
                  <c:v>1</c:v>
                </c:pt>
                <c:pt idx="30292">
                  <c:v>1</c:v>
                </c:pt>
                <c:pt idx="30293">
                  <c:v>1</c:v>
                </c:pt>
                <c:pt idx="30294">
                  <c:v>1</c:v>
                </c:pt>
                <c:pt idx="30295">
                  <c:v>1</c:v>
                </c:pt>
                <c:pt idx="30296">
                  <c:v>1</c:v>
                </c:pt>
                <c:pt idx="30297">
                  <c:v>1</c:v>
                </c:pt>
                <c:pt idx="30298">
                  <c:v>1</c:v>
                </c:pt>
                <c:pt idx="30299">
                  <c:v>1</c:v>
                </c:pt>
                <c:pt idx="30300">
                  <c:v>1</c:v>
                </c:pt>
                <c:pt idx="30301">
                  <c:v>1</c:v>
                </c:pt>
                <c:pt idx="30302">
                  <c:v>1</c:v>
                </c:pt>
                <c:pt idx="30303">
                  <c:v>1</c:v>
                </c:pt>
                <c:pt idx="30304">
                  <c:v>1</c:v>
                </c:pt>
                <c:pt idx="30305">
                  <c:v>1</c:v>
                </c:pt>
                <c:pt idx="30306">
                  <c:v>1</c:v>
                </c:pt>
                <c:pt idx="30307">
                  <c:v>1</c:v>
                </c:pt>
                <c:pt idx="30308">
                  <c:v>1</c:v>
                </c:pt>
                <c:pt idx="30309">
                  <c:v>1</c:v>
                </c:pt>
                <c:pt idx="30310">
                  <c:v>1</c:v>
                </c:pt>
                <c:pt idx="30311">
                  <c:v>1</c:v>
                </c:pt>
                <c:pt idx="30312">
                  <c:v>1</c:v>
                </c:pt>
                <c:pt idx="30313">
                  <c:v>1</c:v>
                </c:pt>
                <c:pt idx="30314">
                  <c:v>1</c:v>
                </c:pt>
                <c:pt idx="30315">
                  <c:v>1</c:v>
                </c:pt>
                <c:pt idx="30316">
                  <c:v>1</c:v>
                </c:pt>
                <c:pt idx="30317">
                  <c:v>1</c:v>
                </c:pt>
                <c:pt idx="30318">
                  <c:v>1</c:v>
                </c:pt>
                <c:pt idx="30319">
                  <c:v>1</c:v>
                </c:pt>
                <c:pt idx="30320">
                  <c:v>1</c:v>
                </c:pt>
                <c:pt idx="30321">
                  <c:v>1</c:v>
                </c:pt>
                <c:pt idx="30322">
                  <c:v>1</c:v>
                </c:pt>
                <c:pt idx="30323">
                  <c:v>1</c:v>
                </c:pt>
                <c:pt idx="30324">
                  <c:v>1</c:v>
                </c:pt>
                <c:pt idx="30325">
                  <c:v>1</c:v>
                </c:pt>
                <c:pt idx="30326">
                  <c:v>1</c:v>
                </c:pt>
                <c:pt idx="30327">
                  <c:v>1</c:v>
                </c:pt>
                <c:pt idx="30328">
                  <c:v>1</c:v>
                </c:pt>
                <c:pt idx="30329">
                  <c:v>1</c:v>
                </c:pt>
                <c:pt idx="30330">
                  <c:v>1</c:v>
                </c:pt>
                <c:pt idx="30331">
                  <c:v>1</c:v>
                </c:pt>
                <c:pt idx="30332">
                  <c:v>1</c:v>
                </c:pt>
                <c:pt idx="30333">
                  <c:v>1</c:v>
                </c:pt>
                <c:pt idx="30334">
                  <c:v>1</c:v>
                </c:pt>
                <c:pt idx="30335">
                  <c:v>1</c:v>
                </c:pt>
                <c:pt idx="30336">
                  <c:v>1</c:v>
                </c:pt>
                <c:pt idx="30337">
                  <c:v>1</c:v>
                </c:pt>
                <c:pt idx="30338">
                  <c:v>1</c:v>
                </c:pt>
                <c:pt idx="30339">
                  <c:v>1</c:v>
                </c:pt>
                <c:pt idx="30340">
                  <c:v>1</c:v>
                </c:pt>
                <c:pt idx="30341">
                  <c:v>1</c:v>
                </c:pt>
                <c:pt idx="30342">
                  <c:v>1</c:v>
                </c:pt>
                <c:pt idx="30343">
                  <c:v>1</c:v>
                </c:pt>
                <c:pt idx="30344">
                  <c:v>1</c:v>
                </c:pt>
                <c:pt idx="30345">
                  <c:v>1</c:v>
                </c:pt>
                <c:pt idx="30346">
                  <c:v>1</c:v>
                </c:pt>
                <c:pt idx="30347">
                  <c:v>1</c:v>
                </c:pt>
                <c:pt idx="30348">
                  <c:v>1</c:v>
                </c:pt>
                <c:pt idx="30349">
                  <c:v>1</c:v>
                </c:pt>
                <c:pt idx="30350">
                  <c:v>1</c:v>
                </c:pt>
                <c:pt idx="30351">
                  <c:v>1</c:v>
                </c:pt>
                <c:pt idx="30352">
                  <c:v>1</c:v>
                </c:pt>
                <c:pt idx="30353">
                  <c:v>1</c:v>
                </c:pt>
                <c:pt idx="30354">
                  <c:v>1</c:v>
                </c:pt>
                <c:pt idx="30355">
                  <c:v>1</c:v>
                </c:pt>
                <c:pt idx="30356">
                  <c:v>1</c:v>
                </c:pt>
                <c:pt idx="30357">
                  <c:v>1</c:v>
                </c:pt>
                <c:pt idx="30358">
                  <c:v>1</c:v>
                </c:pt>
                <c:pt idx="30359">
                  <c:v>1</c:v>
                </c:pt>
                <c:pt idx="30360">
                  <c:v>1</c:v>
                </c:pt>
                <c:pt idx="30361">
                  <c:v>1</c:v>
                </c:pt>
                <c:pt idx="30362">
                  <c:v>1</c:v>
                </c:pt>
                <c:pt idx="30363">
                  <c:v>1</c:v>
                </c:pt>
                <c:pt idx="30364">
                  <c:v>1</c:v>
                </c:pt>
                <c:pt idx="30365">
                  <c:v>1</c:v>
                </c:pt>
                <c:pt idx="30366">
                  <c:v>1</c:v>
                </c:pt>
                <c:pt idx="30367">
                  <c:v>1</c:v>
                </c:pt>
                <c:pt idx="30368">
                  <c:v>1</c:v>
                </c:pt>
                <c:pt idx="30369">
                  <c:v>1</c:v>
                </c:pt>
                <c:pt idx="30370">
                  <c:v>1</c:v>
                </c:pt>
                <c:pt idx="30371">
                  <c:v>1</c:v>
                </c:pt>
                <c:pt idx="30372">
                  <c:v>1</c:v>
                </c:pt>
                <c:pt idx="30373">
                  <c:v>0.83333333300000001</c:v>
                </c:pt>
                <c:pt idx="30374">
                  <c:v>1</c:v>
                </c:pt>
                <c:pt idx="30375">
                  <c:v>1</c:v>
                </c:pt>
                <c:pt idx="30376">
                  <c:v>1</c:v>
                </c:pt>
                <c:pt idx="30377">
                  <c:v>1</c:v>
                </c:pt>
                <c:pt idx="30378">
                  <c:v>1</c:v>
                </c:pt>
                <c:pt idx="30379">
                  <c:v>1</c:v>
                </c:pt>
                <c:pt idx="30380">
                  <c:v>0.16666666699999999</c:v>
                </c:pt>
                <c:pt idx="30381">
                  <c:v>1</c:v>
                </c:pt>
                <c:pt idx="30382">
                  <c:v>1</c:v>
                </c:pt>
                <c:pt idx="30383">
                  <c:v>1</c:v>
                </c:pt>
                <c:pt idx="30384">
                  <c:v>1</c:v>
                </c:pt>
                <c:pt idx="30385">
                  <c:v>1</c:v>
                </c:pt>
                <c:pt idx="30386">
                  <c:v>1</c:v>
                </c:pt>
                <c:pt idx="30387">
                  <c:v>1</c:v>
                </c:pt>
                <c:pt idx="30388">
                  <c:v>1</c:v>
                </c:pt>
                <c:pt idx="30389">
                  <c:v>1</c:v>
                </c:pt>
                <c:pt idx="30390">
                  <c:v>1</c:v>
                </c:pt>
                <c:pt idx="30391">
                  <c:v>1</c:v>
                </c:pt>
                <c:pt idx="30392">
                  <c:v>1</c:v>
                </c:pt>
                <c:pt idx="30393">
                  <c:v>1</c:v>
                </c:pt>
                <c:pt idx="30394">
                  <c:v>1</c:v>
                </c:pt>
                <c:pt idx="30395">
                  <c:v>1</c:v>
                </c:pt>
                <c:pt idx="30396">
                  <c:v>1</c:v>
                </c:pt>
                <c:pt idx="30397">
                  <c:v>1</c:v>
                </c:pt>
                <c:pt idx="30398">
                  <c:v>1</c:v>
                </c:pt>
                <c:pt idx="30399">
                  <c:v>1</c:v>
                </c:pt>
                <c:pt idx="30400">
                  <c:v>1</c:v>
                </c:pt>
                <c:pt idx="30401">
                  <c:v>1</c:v>
                </c:pt>
                <c:pt idx="30402">
                  <c:v>1</c:v>
                </c:pt>
                <c:pt idx="30403">
                  <c:v>1</c:v>
                </c:pt>
                <c:pt idx="30404">
                  <c:v>1</c:v>
                </c:pt>
                <c:pt idx="30405">
                  <c:v>1</c:v>
                </c:pt>
                <c:pt idx="30406">
                  <c:v>0.5</c:v>
                </c:pt>
                <c:pt idx="30407">
                  <c:v>1</c:v>
                </c:pt>
                <c:pt idx="30408">
                  <c:v>1</c:v>
                </c:pt>
                <c:pt idx="30409">
                  <c:v>1</c:v>
                </c:pt>
                <c:pt idx="30410">
                  <c:v>1</c:v>
                </c:pt>
                <c:pt idx="30411">
                  <c:v>1</c:v>
                </c:pt>
                <c:pt idx="30412">
                  <c:v>1</c:v>
                </c:pt>
                <c:pt idx="30413">
                  <c:v>1</c:v>
                </c:pt>
                <c:pt idx="30414">
                  <c:v>1</c:v>
                </c:pt>
                <c:pt idx="30415">
                  <c:v>1</c:v>
                </c:pt>
                <c:pt idx="30416">
                  <c:v>1</c:v>
                </c:pt>
                <c:pt idx="30417">
                  <c:v>1</c:v>
                </c:pt>
                <c:pt idx="30418">
                  <c:v>1</c:v>
                </c:pt>
                <c:pt idx="30419">
                  <c:v>1</c:v>
                </c:pt>
                <c:pt idx="30420">
                  <c:v>1</c:v>
                </c:pt>
                <c:pt idx="30421">
                  <c:v>1</c:v>
                </c:pt>
                <c:pt idx="30422">
                  <c:v>1</c:v>
                </c:pt>
                <c:pt idx="30423">
                  <c:v>1</c:v>
                </c:pt>
                <c:pt idx="30424">
                  <c:v>1</c:v>
                </c:pt>
                <c:pt idx="30425">
                  <c:v>1</c:v>
                </c:pt>
                <c:pt idx="30426">
                  <c:v>1</c:v>
                </c:pt>
                <c:pt idx="30427">
                  <c:v>1</c:v>
                </c:pt>
                <c:pt idx="30428">
                  <c:v>1</c:v>
                </c:pt>
                <c:pt idx="30429">
                  <c:v>1</c:v>
                </c:pt>
                <c:pt idx="30430">
                  <c:v>1</c:v>
                </c:pt>
                <c:pt idx="30431">
                  <c:v>1</c:v>
                </c:pt>
                <c:pt idx="30432">
                  <c:v>1</c:v>
                </c:pt>
                <c:pt idx="30433">
                  <c:v>1</c:v>
                </c:pt>
                <c:pt idx="30434">
                  <c:v>1</c:v>
                </c:pt>
                <c:pt idx="30435">
                  <c:v>1</c:v>
                </c:pt>
                <c:pt idx="30436">
                  <c:v>1</c:v>
                </c:pt>
                <c:pt idx="30437">
                  <c:v>1</c:v>
                </c:pt>
                <c:pt idx="30438">
                  <c:v>1</c:v>
                </c:pt>
                <c:pt idx="30439">
                  <c:v>1</c:v>
                </c:pt>
                <c:pt idx="30440">
                  <c:v>1</c:v>
                </c:pt>
                <c:pt idx="30441">
                  <c:v>1</c:v>
                </c:pt>
                <c:pt idx="30442">
                  <c:v>1</c:v>
                </c:pt>
                <c:pt idx="30443">
                  <c:v>1</c:v>
                </c:pt>
                <c:pt idx="30444">
                  <c:v>1</c:v>
                </c:pt>
                <c:pt idx="30445">
                  <c:v>1</c:v>
                </c:pt>
                <c:pt idx="30446">
                  <c:v>1</c:v>
                </c:pt>
                <c:pt idx="30447">
                  <c:v>1</c:v>
                </c:pt>
                <c:pt idx="30448">
                  <c:v>1</c:v>
                </c:pt>
                <c:pt idx="30449">
                  <c:v>1</c:v>
                </c:pt>
                <c:pt idx="30450">
                  <c:v>1</c:v>
                </c:pt>
                <c:pt idx="30451">
                  <c:v>1</c:v>
                </c:pt>
                <c:pt idx="30452">
                  <c:v>1</c:v>
                </c:pt>
                <c:pt idx="30453">
                  <c:v>1</c:v>
                </c:pt>
                <c:pt idx="30454">
                  <c:v>1</c:v>
                </c:pt>
                <c:pt idx="30455">
                  <c:v>1</c:v>
                </c:pt>
                <c:pt idx="30456">
                  <c:v>1</c:v>
                </c:pt>
                <c:pt idx="30457">
                  <c:v>1</c:v>
                </c:pt>
                <c:pt idx="30458">
                  <c:v>1</c:v>
                </c:pt>
                <c:pt idx="30459">
                  <c:v>1</c:v>
                </c:pt>
                <c:pt idx="30460">
                  <c:v>1</c:v>
                </c:pt>
                <c:pt idx="30461">
                  <c:v>1</c:v>
                </c:pt>
                <c:pt idx="30462">
                  <c:v>1</c:v>
                </c:pt>
                <c:pt idx="30463">
                  <c:v>1</c:v>
                </c:pt>
                <c:pt idx="30464">
                  <c:v>1</c:v>
                </c:pt>
                <c:pt idx="30465">
                  <c:v>1</c:v>
                </c:pt>
                <c:pt idx="30466">
                  <c:v>1</c:v>
                </c:pt>
                <c:pt idx="30467">
                  <c:v>1</c:v>
                </c:pt>
                <c:pt idx="30468">
                  <c:v>1</c:v>
                </c:pt>
                <c:pt idx="30469">
                  <c:v>1</c:v>
                </c:pt>
                <c:pt idx="30470">
                  <c:v>1</c:v>
                </c:pt>
                <c:pt idx="30471">
                  <c:v>1</c:v>
                </c:pt>
                <c:pt idx="30472">
                  <c:v>1</c:v>
                </c:pt>
                <c:pt idx="30473">
                  <c:v>1</c:v>
                </c:pt>
                <c:pt idx="30474">
                  <c:v>1</c:v>
                </c:pt>
                <c:pt idx="30475">
                  <c:v>1</c:v>
                </c:pt>
                <c:pt idx="30476">
                  <c:v>1</c:v>
                </c:pt>
                <c:pt idx="30477">
                  <c:v>1</c:v>
                </c:pt>
                <c:pt idx="30478">
                  <c:v>1</c:v>
                </c:pt>
                <c:pt idx="30479">
                  <c:v>1</c:v>
                </c:pt>
                <c:pt idx="30480">
                  <c:v>1</c:v>
                </c:pt>
                <c:pt idx="30481">
                  <c:v>1</c:v>
                </c:pt>
                <c:pt idx="30482">
                  <c:v>1</c:v>
                </c:pt>
                <c:pt idx="30483">
                  <c:v>1</c:v>
                </c:pt>
                <c:pt idx="30484">
                  <c:v>1</c:v>
                </c:pt>
                <c:pt idx="30485">
                  <c:v>1</c:v>
                </c:pt>
                <c:pt idx="30486">
                  <c:v>1</c:v>
                </c:pt>
                <c:pt idx="30487">
                  <c:v>1</c:v>
                </c:pt>
                <c:pt idx="30488">
                  <c:v>1</c:v>
                </c:pt>
                <c:pt idx="30489">
                  <c:v>1</c:v>
                </c:pt>
                <c:pt idx="30490">
                  <c:v>1</c:v>
                </c:pt>
                <c:pt idx="30491">
                  <c:v>1</c:v>
                </c:pt>
                <c:pt idx="30492">
                  <c:v>0.83333333300000001</c:v>
                </c:pt>
                <c:pt idx="30493">
                  <c:v>1</c:v>
                </c:pt>
                <c:pt idx="30494">
                  <c:v>1</c:v>
                </c:pt>
                <c:pt idx="30495">
                  <c:v>1</c:v>
                </c:pt>
                <c:pt idx="30496">
                  <c:v>1</c:v>
                </c:pt>
                <c:pt idx="30497">
                  <c:v>1</c:v>
                </c:pt>
                <c:pt idx="30498">
                  <c:v>1</c:v>
                </c:pt>
                <c:pt idx="30499">
                  <c:v>1</c:v>
                </c:pt>
                <c:pt idx="30500">
                  <c:v>1</c:v>
                </c:pt>
                <c:pt idx="30501">
                  <c:v>1</c:v>
                </c:pt>
                <c:pt idx="30502">
                  <c:v>1</c:v>
                </c:pt>
                <c:pt idx="30503">
                  <c:v>1</c:v>
                </c:pt>
                <c:pt idx="30504">
                  <c:v>1</c:v>
                </c:pt>
                <c:pt idx="30505">
                  <c:v>1</c:v>
                </c:pt>
                <c:pt idx="30506">
                  <c:v>1</c:v>
                </c:pt>
                <c:pt idx="30507">
                  <c:v>1</c:v>
                </c:pt>
                <c:pt idx="30508">
                  <c:v>1</c:v>
                </c:pt>
                <c:pt idx="30509">
                  <c:v>1</c:v>
                </c:pt>
                <c:pt idx="30510">
                  <c:v>1</c:v>
                </c:pt>
                <c:pt idx="30511">
                  <c:v>1</c:v>
                </c:pt>
                <c:pt idx="30512">
                  <c:v>1</c:v>
                </c:pt>
                <c:pt idx="30513">
                  <c:v>1</c:v>
                </c:pt>
                <c:pt idx="30514">
                  <c:v>1</c:v>
                </c:pt>
                <c:pt idx="30515">
                  <c:v>1</c:v>
                </c:pt>
                <c:pt idx="30516">
                  <c:v>1</c:v>
                </c:pt>
                <c:pt idx="30517">
                  <c:v>1</c:v>
                </c:pt>
                <c:pt idx="30518">
                  <c:v>1</c:v>
                </c:pt>
                <c:pt idx="30519">
                  <c:v>1</c:v>
                </c:pt>
                <c:pt idx="30520">
                  <c:v>1</c:v>
                </c:pt>
                <c:pt idx="30521">
                  <c:v>1</c:v>
                </c:pt>
                <c:pt idx="30522">
                  <c:v>1</c:v>
                </c:pt>
                <c:pt idx="30523">
                  <c:v>1</c:v>
                </c:pt>
                <c:pt idx="30524">
                  <c:v>1</c:v>
                </c:pt>
                <c:pt idx="30525">
                  <c:v>1</c:v>
                </c:pt>
                <c:pt idx="30526">
                  <c:v>1</c:v>
                </c:pt>
                <c:pt idx="30527">
                  <c:v>1</c:v>
                </c:pt>
                <c:pt idx="30528">
                  <c:v>1</c:v>
                </c:pt>
                <c:pt idx="30529">
                  <c:v>1</c:v>
                </c:pt>
                <c:pt idx="30530">
                  <c:v>1</c:v>
                </c:pt>
                <c:pt idx="30531">
                  <c:v>1</c:v>
                </c:pt>
                <c:pt idx="30532">
                  <c:v>1</c:v>
                </c:pt>
                <c:pt idx="30533">
                  <c:v>1</c:v>
                </c:pt>
                <c:pt idx="30534">
                  <c:v>1</c:v>
                </c:pt>
                <c:pt idx="30535">
                  <c:v>1</c:v>
                </c:pt>
                <c:pt idx="30536">
                  <c:v>1</c:v>
                </c:pt>
                <c:pt idx="30537">
                  <c:v>1</c:v>
                </c:pt>
                <c:pt idx="30538">
                  <c:v>1</c:v>
                </c:pt>
                <c:pt idx="30539">
                  <c:v>1</c:v>
                </c:pt>
                <c:pt idx="30540">
                  <c:v>1</c:v>
                </c:pt>
                <c:pt idx="30541">
                  <c:v>1</c:v>
                </c:pt>
                <c:pt idx="30542">
                  <c:v>1</c:v>
                </c:pt>
                <c:pt idx="30543">
                  <c:v>1</c:v>
                </c:pt>
                <c:pt idx="30544">
                  <c:v>1</c:v>
                </c:pt>
                <c:pt idx="30545">
                  <c:v>1</c:v>
                </c:pt>
                <c:pt idx="30546">
                  <c:v>1</c:v>
                </c:pt>
                <c:pt idx="30547">
                  <c:v>1</c:v>
                </c:pt>
                <c:pt idx="30548">
                  <c:v>1</c:v>
                </c:pt>
                <c:pt idx="30549">
                  <c:v>1</c:v>
                </c:pt>
                <c:pt idx="30550">
                  <c:v>1</c:v>
                </c:pt>
                <c:pt idx="30551">
                  <c:v>1</c:v>
                </c:pt>
                <c:pt idx="30552">
                  <c:v>1</c:v>
                </c:pt>
                <c:pt idx="30553">
                  <c:v>1</c:v>
                </c:pt>
                <c:pt idx="30554">
                  <c:v>1</c:v>
                </c:pt>
                <c:pt idx="30555">
                  <c:v>1</c:v>
                </c:pt>
                <c:pt idx="30556">
                  <c:v>1</c:v>
                </c:pt>
                <c:pt idx="30557">
                  <c:v>1</c:v>
                </c:pt>
                <c:pt idx="30558">
                  <c:v>1</c:v>
                </c:pt>
                <c:pt idx="30559">
                  <c:v>1</c:v>
                </c:pt>
                <c:pt idx="30560">
                  <c:v>1</c:v>
                </c:pt>
                <c:pt idx="30561">
                  <c:v>1</c:v>
                </c:pt>
                <c:pt idx="30562">
                  <c:v>1</c:v>
                </c:pt>
                <c:pt idx="30563">
                  <c:v>1</c:v>
                </c:pt>
                <c:pt idx="30564">
                  <c:v>1</c:v>
                </c:pt>
                <c:pt idx="30565">
                  <c:v>1</c:v>
                </c:pt>
                <c:pt idx="30566">
                  <c:v>1</c:v>
                </c:pt>
                <c:pt idx="30567">
                  <c:v>1</c:v>
                </c:pt>
                <c:pt idx="30568">
                  <c:v>1</c:v>
                </c:pt>
                <c:pt idx="30569">
                  <c:v>1</c:v>
                </c:pt>
                <c:pt idx="30570">
                  <c:v>1</c:v>
                </c:pt>
                <c:pt idx="30571">
                  <c:v>1</c:v>
                </c:pt>
                <c:pt idx="30572">
                  <c:v>1</c:v>
                </c:pt>
                <c:pt idx="30573">
                  <c:v>1</c:v>
                </c:pt>
                <c:pt idx="30574">
                  <c:v>1</c:v>
                </c:pt>
                <c:pt idx="30575">
                  <c:v>1</c:v>
                </c:pt>
                <c:pt idx="30576">
                  <c:v>1</c:v>
                </c:pt>
                <c:pt idx="30577">
                  <c:v>1</c:v>
                </c:pt>
                <c:pt idx="30578">
                  <c:v>1</c:v>
                </c:pt>
                <c:pt idx="30579">
                  <c:v>1</c:v>
                </c:pt>
                <c:pt idx="30580">
                  <c:v>1</c:v>
                </c:pt>
                <c:pt idx="30581">
                  <c:v>1</c:v>
                </c:pt>
                <c:pt idx="30582">
                  <c:v>1</c:v>
                </c:pt>
                <c:pt idx="30583">
                  <c:v>1</c:v>
                </c:pt>
                <c:pt idx="30584">
                  <c:v>1</c:v>
                </c:pt>
                <c:pt idx="30585">
                  <c:v>1</c:v>
                </c:pt>
                <c:pt idx="30586">
                  <c:v>1</c:v>
                </c:pt>
                <c:pt idx="30587">
                  <c:v>1</c:v>
                </c:pt>
                <c:pt idx="30588">
                  <c:v>1</c:v>
                </c:pt>
                <c:pt idx="30589">
                  <c:v>1</c:v>
                </c:pt>
                <c:pt idx="30590">
                  <c:v>1</c:v>
                </c:pt>
                <c:pt idx="30591">
                  <c:v>1</c:v>
                </c:pt>
                <c:pt idx="30592">
                  <c:v>1</c:v>
                </c:pt>
                <c:pt idx="30593">
                  <c:v>1</c:v>
                </c:pt>
                <c:pt idx="30594">
                  <c:v>0.83333333300000001</c:v>
                </c:pt>
                <c:pt idx="30595">
                  <c:v>1</c:v>
                </c:pt>
                <c:pt idx="30596">
                  <c:v>1</c:v>
                </c:pt>
                <c:pt idx="30597">
                  <c:v>1</c:v>
                </c:pt>
                <c:pt idx="30598">
                  <c:v>1</c:v>
                </c:pt>
                <c:pt idx="30599">
                  <c:v>1</c:v>
                </c:pt>
                <c:pt idx="30600">
                  <c:v>1</c:v>
                </c:pt>
                <c:pt idx="30601">
                  <c:v>1</c:v>
                </c:pt>
                <c:pt idx="30602">
                  <c:v>1</c:v>
                </c:pt>
                <c:pt idx="30603">
                  <c:v>1</c:v>
                </c:pt>
                <c:pt idx="30604">
                  <c:v>1</c:v>
                </c:pt>
                <c:pt idx="30605">
                  <c:v>1</c:v>
                </c:pt>
                <c:pt idx="30606">
                  <c:v>1</c:v>
                </c:pt>
                <c:pt idx="30607">
                  <c:v>1</c:v>
                </c:pt>
                <c:pt idx="30608">
                  <c:v>1</c:v>
                </c:pt>
                <c:pt idx="30609">
                  <c:v>1</c:v>
                </c:pt>
                <c:pt idx="30610">
                  <c:v>1</c:v>
                </c:pt>
                <c:pt idx="30611">
                  <c:v>1</c:v>
                </c:pt>
                <c:pt idx="30612">
                  <c:v>1</c:v>
                </c:pt>
                <c:pt idx="30613">
                  <c:v>1</c:v>
                </c:pt>
                <c:pt idx="30614">
                  <c:v>1</c:v>
                </c:pt>
                <c:pt idx="30615">
                  <c:v>1</c:v>
                </c:pt>
                <c:pt idx="30616">
                  <c:v>1</c:v>
                </c:pt>
                <c:pt idx="30617">
                  <c:v>1</c:v>
                </c:pt>
                <c:pt idx="30618">
                  <c:v>1</c:v>
                </c:pt>
                <c:pt idx="30619">
                  <c:v>1</c:v>
                </c:pt>
                <c:pt idx="30620">
                  <c:v>1</c:v>
                </c:pt>
                <c:pt idx="30621">
                  <c:v>1</c:v>
                </c:pt>
                <c:pt idx="30622">
                  <c:v>1</c:v>
                </c:pt>
                <c:pt idx="30623">
                  <c:v>1</c:v>
                </c:pt>
                <c:pt idx="30624">
                  <c:v>1</c:v>
                </c:pt>
                <c:pt idx="30625">
                  <c:v>1</c:v>
                </c:pt>
                <c:pt idx="30626">
                  <c:v>1</c:v>
                </c:pt>
                <c:pt idx="30627">
                  <c:v>1</c:v>
                </c:pt>
                <c:pt idx="30628">
                  <c:v>1</c:v>
                </c:pt>
                <c:pt idx="30629">
                  <c:v>1</c:v>
                </c:pt>
                <c:pt idx="30630">
                  <c:v>1</c:v>
                </c:pt>
                <c:pt idx="30631">
                  <c:v>1</c:v>
                </c:pt>
                <c:pt idx="30632">
                  <c:v>1</c:v>
                </c:pt>
                <c:pt idx="30633">
                  <c:v>1</c:v>
                </c:pt>
                <c:pt idx="30634">
                  <c:v>1</c:v>
                </c:pt>
                <c:pt idx="30635">
                  <c:v>1</c:v>
                </c:pt>
                <c:pt idx="30636">
                  <c:v>1</c:v>
                </c:pt>
                <c:pt idx="30637">
                  <c:v>1</c:v>
                </c:pt>
                <c:pt idx="30638">
                  <c:v>1</c:v>
                </c:pt>
                <c:pt idx="30639">
                  <c:v>1</c:v>
                </c:pt>
                <c:pt idx="30640">
                  <c:v>1</c:v>
                </c:pt>
                <c:pt idx="30641">
                  <c:v>1</c:v>
                </c:pt>
                <c:pt idx="30642">
                  <c:v>1</c:v>
                </c:pt>
                <c:pt idx="30643">
                  <c:v>0.83333333300000001</c:v>
                </c:pt>
                <c:pt idx="30644">
                  <c:v>1</c:v>
                </c:pt>
                <c:pt idx="30645">
                  <c:v>1</c:v>
                </c:pt>
                <c:pt idx="30646">
                  <c:v>1</c:v>
                </c:pt>
                <c:pt idx="30647">
                  <c:v>1</c:v>
                </c:pt>
                <c:pt idx="30648">
                  <c:v>1</c:v>
                </c:pt>
                <c:pt idx="30649">
                  <c:v>1</c:v>
                </c:pt>
                <c:pt idx="30650">
                  <c:v>1</c:v>
                </c:pt>
                <c:pt idx="30651">
                  <c:v>1</c:v>
                </c:pt>
                <c:pt idx="30652">
                  <c:v>1</c:v>
                </c:pt>
                <c:pt idx="30653">
                  <c:v>1</c:v>
                </c:pt>
                <c:pt idx="30654">
                  <c:v>1</c:v>
                </c:pt>
                <c:pt idx="30655">
                  <c:v>1</c:v>
                </c:pt>
                <c:pt idx="30656">
                  <c:v>1</c:v>
                </c:pt>
                <c:pt idx="30657">
                  <c:v>1</c:v>
                </c:pt>
                <c:pt idx="30658">
                  <c:v>1</c:v>
                </c:pt>
                <c:pt idx="30659">
                  <c:v>1</c:v>
                </c:pt>
                <c:pt idx="30660">
                  <c:v>1</c:v>
                </c:pt>
                <c:pt idx="30661">
                  <c:v>1</c:v>
                </c:pt>
                <c:pt idx="30662">
                  <c:v>1</c:v>
                </c:pt>
                <c:pt idx="30663">
                  <c:v>0.16666666699999999</c:v>
                </c:pt>
                <c:pt idx="30664">
                  <c:v>1</c:v>
                </c:pt>
                <c:pt idx="30665">
                  <c:v>1</c:v>
                </c:pt>
                <c:pt idx="30666">
                  <c:v>1</c:v>
                </c:pt>
                <c:pt idx="30667">
                  <c:v>1</c:v>
                </c:pt>
                <c:pt idx="30668">
                  <c:v>1</c:v>
                </c:pt>
                <c:pt idx="30669">
                  <c:v>1</c:v>
                </c:pt>
                <c:pt idx="30670">
                  <c:v>1</c:v>
                </c:pt>
                <c:pt idx="30671">
                  <c:v>0.83333333300000001</c:v>
                </c:pt>
                <c:pt idx="30672">
                  <c:v>1</c:v>
                </c:pt>
                <c:pt idx="30673">
                  <c:v>1</c:v>
                </c:pt>
                <c:pt idx="30674">
                  <c:v>1</c:v>
                </c:pt>
                <c:pt idx="30675">
                  <c:v>1</c:v>
                </c:pt>
                <c:pt idx="30676">
                  <c:v>1</c:v>
                </c:pt>
                <c:pt idx="30677">
                  <c:v>1</c:v>
                </c:pt>
                <c:pt idx="30678">
                  <c:v>1</c:v>
                </c:pt>
                <c:pt idx="30679">
                  <c:v>1</c:v>
                </c:pt>
                <c:pt idx="30680">
                  <c:v>1</c:v>
                </c:pt>
                <c:pt idx="30681">
                  <c:v>1</c:v>
                </c:pt>
                <c:pt idx="30682">
                  <c:v>1</c:v>
                </c:pt>
                <c:pt idx="30683">
                  <c:v>1</c:v>
                </c:pt>
                <c:pt idx="30684">
                  <c:v>1</c:v>
                </c:pt>
                <c:pt idx="30685">
                  <c:v>1</c:v>
                </c:pt>
                <c:pt idx="30686">
                  <c:v>1</c:v>
                </c:pt>
                <c:pt idx="30687">
                  <c:v>1</c:v>
                </c:pt>
                <c:pt idx="30688">
                  <c:v>1</c:v>
                </c:pt>
                <c:pt idx="30689">
                  <c:v>1</c:v>
                </c:pt>
                <c:pt idx="30690">
                  <c:v>1</c:v>
                </c:pt>
                <c:pt idx="30691">
                  <c:v>1</c:v>
                </c:pt>
                <c:pt idx="30692">
                  <c:v>1</c:v>
                </c:pt>
                <c:pt idx="30693">
                  <c:v>1</c:v>
                </c:pt>
                <c:pt idx="30694">
                  <c:v>1</c:v>
                </c:pt>
                <c:pt idx="30695">
                  <c:v>1</c:v>
                </c:pt>
                <c:pt idx="30696">
                  <c:v>1</c:v>
                </c:pt>
                <c:pt idx="30697">
                  <c:v>1</c:v>
                </c:pt>
                <c:pt idx="30698">
                  <c:v>1</c:v>
                </c:pt>
                <c:pt idx="30699">
                  <c:v>1</c:v>
                </c:pt>
                <c:pt idx="30700">
                  <c:v>1</c:v>
                </c:pt>
                <c:pt idx="30701">
                  <c:v>1</c:v>
                </c:pt>
                <c:pt idx="30702">
                  <c:v>1</c:v>
                </c:pt>
                <c:pt idx="30703">
                  <c:v>1</c:v>
                </c:pt>
                <c:pt idx="30704">
                  <c:v>1</c:v>
                </c:pt>
                <c:pt idx="30705">
                  <c:v>1</c:v>
                </c:pt>
                <c:pt idx="30706">
                  <c:v>1</c:v>
                </c:pt>
                <c:pt idx="30707">
                  <c:v>1</c:v>
                </c:pt>
                <c:pt idx="30708">
                  <c:v>1</c:v>
                </c:pt>
                <c:pt idx="30709">
                  <c:v>1</c:v>
                </c:pt>
                <c:pt idx="30710">
                  <c:v>1</c:v>
                </c:pt>
                <c:pt idx="30711">
                  <c:v>1</c:v>
                </c:pt>
                <c:pt idx="30712">
                  <c:v>1</c:v>
                </c:pt>
                <c:pt idx="30713">
                  <c:v>1</c:v>
                </c:pt>
                <c:pt idx="30714">
                  <c:v>1</c:v>
                </c:pt>
                <c:pt idx="30715">
                  <c:v>1</c:v>
                </c:pt>
                <c:pt idx="30716">
                  <c:v>1</c:v>
                </c:pt>
                <c:pt idx="30717">
                  <c:v>1</c:v>
                </c:pt>
                <c:pt idx="30718">
                  <c:v>1</c:v>
                </c:pt>
                <c:pt idx="30719">
                  <c:v>1</c:v>
                </c:pt>
                <c:pt idx="30720">
                  <c:v>1</c:v>
                </c:pt>
                <c:pt idx="30721">
                  <c:v>1</c:v>
                </c:pt>
                <c:pt idx="30722">
                  <c:v>1</c:v>
                </c:pt>
                <c:pt idx="30723">
                  <c:v>1</c:v>
                </c:pt>
                <c:pt idx="30724">
                  <c:v>1</c:v>
                </c:pt>
                <c:pt idx="30725">
                  <c:v>1</c:v>
                </c:pt>
                <c:pt idx="30726">
                  <c:v>1</c:v>
                </c:pt>
                <c:pt idx="30727">
                  <c:v>1</c:v>
                </c:pt>
                <c:pt idx="30728">
                  <c:v>1</c:v>
                </c:pt>
                <c:pt idx="30729">
                  <c:v>1</c:v>
                </c:pt>
                <c:pt idx="30730">
                  <c:v>1</c:v>
                </c:pt>
                <c:pt idx="30731">
                  <c:v>1</c:v>
                </c:pt>
                <c:pt idx="30732">
                  <c:v>1</c:v>
                </c:pt>
                <c:pt idx="30733">
                  <c:v>1</c:v>
                </c:pt>
                <c:pt idx="30734">
                  <c:v>1</c:v>
                </c:pt>
                <c:pt idx="30735">
                  <c:v>1</c:v>
                </c:pt>
                <c:pt idx="30736">
                  <c:v>0.5</c:v>
                </c:pt>
                <c:pt idx="30737">
                  <c:v>1</c:v>
                </c:pt>
                <c:pt idx="30738">
                  <c:v>1</c:v>
                </c:pt>
                <c:pt idx="30739">
                  <c:v>1</c:v>
                </c:pt>
                <c:pt idx="30740">
                  <c:v>1</c:v>
                </c:pt>
                <c:pt idx="30741">
                  <c:v>1</c:v>
                </c:pt>
                <c:pt idx="30742">
                  <c:v>1</c:v>
                </c:pt>
                <c:pt idx="30743">
                  <c:v>1</c:v>
                </c:pt>
                <c:pt idx="30744">
                  <c:v>1</c:v>
                </c:pt>
                <c:pt idx="30745">
                  <c:v>1</c:v>
                </c:pt>
                <c:pt idx="30746">
                  <c:v>1</c:v>
                </c:pt>
                <c:pt idx="30747">
                  <c:v>0.83333333300000001</c:v>
                </c:pt>
                <c:pt idx="30748">
                  <c:v>1</c:v>
                </c:pt>
                <c:pt idx="30749">
                  <c:v>1</c:v>
                </c:pt>
                <c:pt idx="30750">
                  <c:v>1</c:v>
                </c:pt>
                <c:pt idx="30751">
                  <c:v>1</c:v>
                </c:pt>
                <c:pt idx="30752">
                  <c:v>1</c:v>
                </c:pt>
                <c:pt idx="30753">
                  <c:v>1</c:v>
                </c:pt>
                <c:pt idx="30754">
                  <c:v>1</c:v>
                </c:pt>
                <c:pt idx="30755">
                  <c:v>1</c:v>
                </c:pt>
                <c:pt idx="30756">
                  <c:v>1</c:v>
                </c:pt>
                <c:pt idx="30757">
                  <c:v>1</c:v>
                </c:pt>
                <c:pt idx="30758">
                  <c:v>1</c:v>
                </c:pt>
                <c:pt idx="30759">
                  <c:v>1</c:v>
                </c:pt>
                <c:pt idx="30760">
                  <c:v>1</c:v>
                </c:pt>
                <c:pt idx="30761">
                  <c:v>1</c:v>
                </c:pt>
                <c:pt idx="30762">
                  <c:v>0.83333333300000001</c:v>
                </c:pt>
                <c:pt idx="30763">
                  <c:v>1</c:v>
                </c:pt>
                <c:pt idx="30764">
                  <c:v>1</c:v>
                </c:pt>
                <c:pt idx="30765">
                  <c:v>1</c:v>
                </c:pt>
                <c:pt idx="30766">
                  <c:v>1</c:v>
                </c:pt>
                <c:pt idx="30767">
                  <c:v>1</c:v>
                </c:pt>
                <c:pt idx="30768">
                  <c:v>1</c:v>
                </c:pt>
                <c:pt idx="30769">
                  <c:v>1</c:v>
                </c:pt>
                <c:pt idx="30770">
                  <c:v>1</c:v>
                </c:pt>
                <c:pt idx="30771">
                  <c:v>1</c:v>
                </c:pt>
                <c:pt idx="30772">
                  <c:v>1</c:v>
                </c:pt>
                <c:pt idx="30773">
                  <c:v>1</c:v>
                </c:pt>
                <c:pt idx="30774">
                  <c:v>1</c:v>
                </c:pt>
                <c:pt idx="30775">
                  <c:v>1</c:v>
                </c:pt>
                <c:pt idx="30776">
                  <c:v>1</c:v>
                </c:pt>
                <c:pt idx="30777">
                  <c:v>1</c:v>
                </c:pt>
                <c:pt idx="30778">
                  <c:v>1</c:v>
                </c:pt>
                <c:pt idx="30779">
                  <c:v>1</c:v>
                </c:pt>
                <c:pt idx="30780">
                  <c:v>1</c:v>
                </c:pt>
                <c:pt idx="30781">
                  <c:v>1</c:v>
                </c:pt>
                <c:pt idx="30782">
                  <c:v>1</c:v>
                </c:pt>
                <c:pt idx="30783">
                  <c:v>1</c:v>
                </c:pt>
                <c:pt idx="30784">
                  <c:v>1</c:v>
                </c:pt>
                <c:pt idx="30785">
                  <c:v>1</c:v>
                </c:pt>
                <c:pt idx="30786">
                  <c:v>1</c:v>
                </c:pt>
                <c:pt idx="30787">
                  <c:v>1</c:v>
                </c:pt>
                <c:pt idx="30788">
                  <c:v>1</c:v>
                </c:pt>
                <c:pt idx="30789">
                  <c:v>1</c:v>
                </c:pt>
                <c:pt idx="30790">
                  <c:v>1</c:v>
                </c:pt>
                <c:pt idx="30791">
                  <c:v>1</c:v>
                </c:pt>
                <c:pt idx="30792">
                  <c:v>1</c:v>
                </c:pt>
                <c:pt idx="30793">
                  <c:v>1</c:v>
                </c:pt>
                <c:pt idx="30794">
                  <c:v>1</c:v>
                </c:pt>
                <c:pt idx="30795">
                  <c:v>1</c:v>
                </c:pt>
                <c:pt idx="30796">
                  <c:v>1</c:v>
                </c:pt>
                <c:pt idx="30797">
                  <c:v>1</c:v>
                </c:pt>
                <c:pt idx="30798">
                  <c:v>1</c:v>
                </c:pt>
                <c:pt idx="30799">
                  <c:v>1</c:v>
                </c:pt>
                <c:pt idx="30800">
                  <c:v>1</c:v>
                </c:pt>
                <c:pt idx="30801">
                  <c:v>1</c:v>
                </c:pt>
                <c:pt idx="30802">
                  <c:v>1</c:v>
                </c:pt>
                <c:pt idx="30803">
                  <c:v>1</c:v>
                </c:pt>
                <c:pt idx="30804">
                  <c:v>1</c:v>
                </c:pt>
                <c:pt idx="30805">
                  <c:v>1</c:v>
                </c:pt>
                <c:pt idx="30806">
                  <c:v>1</c:v>
                </c:pt>
                <c:pt idx="30807">
                  <c:v>1</c:v>
                </c:pt>
                <c:pt idx="30808">
                  <c:v>1</c:v>
                </c:pt>
                <c:pt idx="30809">
                  <c:v>1</c:v>
                </c:pt>
                <c:pt idx="30810">
                  <c:v>1</c:v>
                </c:pt>
                <c:pt idx="30811">
                  <c:v>1</c:v>
                </c:pt>
                <c:pt idx="30812">
                  <c:v>1</c:v>
                </c:pt>
                <c:pt idx="30813">
                  <c:v>1</c:v>
                </c:pt>
                <c:pt idx="30814">
                  <c:v>1</c:v>
                </c:pt>
                <c:pt idx="30815">
                  <c:v>1</c:v>
                </c:pt>
                <c:pt idx="30816">
                  <c:v>1</c:v>
                </c:pt>
                <c:pt idx="30817">
                  <c:v>1</c:v>
                </c:pt>
                <c:pt idx="30818">
                  <c:v>1</c:v>
                </c:pt>
                <c:pt idx="30819">
                  <c:v>1</c:v>
                </c:pt>
                <c:pt idx="30820">
                  <c:v>1</c:v>
                </c:pt>
                <c:pt idx="30821">
                  <c:v>1</c:v>
                </c:pt>
                <c:pt idx="30822">
                  <c:v>1</c:v>
                </c:pt>
                <c:pt idx="30823">
                  <c:v>1</c:v>
                </c:pt>
                <c:pt idx="30824">
                  <c:v>1</c:v>
                </c:pt>
                <c:pt idx="30825">
                  <c:v>1</c:v>
                </c:pt>
                <c:pt idx="30826">
                  <c:v>1</c:v>
                </c:pt>
                <c:pt idx="30827">
                  <c:v>1</c:v>
                </c:pt>
                <c:pt idx="30828">
                  <c:v>1</c:v>
                </c:pt>
                <c:pt idx="30829">
                  <c:v>1</c:v>
                </c:pt>
                <c:pt idx="30830">
                  <c:v>1</c:v>
                </c:pt>
                <c:pt idx="30831">
                  <c:v>1</c:v>
                </c:pt>
                <c:pt idx="30832">
                  <c:v>1</c:v>
                </c:pt>
                <c:pt idx="30833">
                  <c:v>1</c:v>
                </c:pt>
                <c:pt idx="30834">
                  <c:v>1</c:v>
                </c:pt>
                <c:pt idx="30835">
                  <c:v>1</c:v>
                </c:pt>
                <c:pt idx="30836">
                  <c:v>1</c:v>
                </c:pt>
                <c:pt idx="30837">
                  <c:v>1</c:v>
                </c:pt>
                <c:pt idx="30838">
                  <c:v>1</c:v>
                </c:pt>
                <c:pt idx="30839">
                  <c:v>1</c:v>
                </c:pt>
                <c:pt idx="30840">
                  <c:v>1</c:v>
                </c:pt>
                <c:pt idx="30841">
                  <c:v>1</c:v>
                </c:pt>
                <c:pt idx="30842">
                  <c:v>1</c:v>
                </c:pt>
                <c:pt idx="30843">
                  <c:v>1</c:v>
                </c:pt>
                <c:pt idx="30844">
                  <c:v>1</c:v>
                </c:pt>
                <c:pt idx="30845">
                  <c:v>1</c:v>
                </c:pt>
                <c:pt idx="30846">
                  <c:v>1</c:v>
                </c:pt>
                <c:pt idx="30847">
                  <c:v>1</c:v>
                </c:pt>
                <c:pt idx="30848">
                  <c:v>1</c:v>
                </c:pt>
                <c:pt idx="30849">
                  <c:v>1</c:v>
                </c:pt>
                <c:pt idx="30850">
                  <c:v>1</c:v>
                </c:pt>
                <c:pt idx="30851">
                  <c:v>1</c:v>
                </c:pt>
                <c:pt idx="30852">
                  <c:v>1</c:v>
                </c:pt>
                <c:pt idx="30853">
                  <c:v>1</c:v>
                </c:pt>
                <c:pt idx="30854">
                  <c:v>1</c:v>
                </c:pt>
                <c:pt idx="30855">
                  <c:v>1</c:v>
                </c:pt>
                <c:pt idx="30856">
                  <c:v>1</c:v>
                </c:pt>
                <c:pt idx="30857">
                  <c:v>1</c:v>
                </c:pt>
                <c:pt idx="30858">
                  <c:v>1</c:v>
                </c:pt>
                <c:pt idx="30859">
                  <c:v>1</c:v>
                </c:pt>
                <c:pt idx="30860">
                  <c:v>1</c:v>
                </c:pt>
                <c:pt idx="30861">
                  <c:v>1</c:v>
                </c:pt>
                <c:pt idx="30862">
                  <c:v>1</c:v>
                </c:pt>
                <c:pt idx="30863">
                  <c:v>1</c:v>
                </c:pt>
                <c:pt idx="30864">
                  <c:v>1</c:v>
                </c:pt>
                <c:pt idx="30865">
                  <c:v>1</c:v>
                </c:pt>
                <c:pt idx="30866">
                  <c:v>1</c:v>
                </c:pt>
                <c:pt idx="30867">
                  <c:v>1</c:v>
                </c:pt>
                <c:pt idx="30868">
                  <c:v>1</c:v>
                </c:pt>
                <c:pt idx="30869">
                  <c:v>1</c:v>
                </c:pt>
                <c:pt idx="30870">
                  <c:v>1</c:v>
                </c:pt>
                <c:pt idx="30871">
                  <c:v>1</c:v>
                </c:pt>
                <c:pt idx="30872">
                  <c:v>1</c:v>
                </c:pt>
                <c:pt idx="30873">
                  <c:v>1</c:v>
                </c:pt>
                <c:pt idx="30874">
                  <c:v>1</c:v>
                </c:pt>
                <c:pt idx="30875">
                  <c:v>1</c:v>
                </c:pt>
                <c:pt idx="30876">
                  <c:v>1</c:v>
                </c:pt>
                <c:pt idx="30877">
                  <c:v>1</c:v>
                </c:pt>
                <c:pt idx="30878">
                  <c:v>1</c:v>
                </c:pt>
                <c:pt idx="30879">
                  <c:v>1</c:v>
                </c:pt>
                <c:pt idx="30880">
                  <c:v>1</c:v>
                </c:pt>
                <c:pt idx="30881">
                  <c:v>1</c:v>
                </c:pt>
                <c:pt idx="30882">
                  <c:v>1</c:v>
                </c:pt>
                <c:pt idx="30883">
                  <c:v>1</c:v>
                </c:pt>
                <c:pt idx="30884">
                  <c:v>1</c:v>
                </c:pt>
                <c:pt idx="30885">
                  <c:v>1</c:v>
                </c:pt>
                <c:pt idx="30886">
                  <c:v>1</c:v>
                </c:pt>
                <c:pt idx="30887">
                  <c:v>1</c:v>
                </c:pt>
                <c:pt idx="30888">
                  <c:v>1</c:v>
                </c:pt>
                <c:pt idx="30889">
                  <c:v>1</c:v>
                </c:pt>
                <c:pt idx="30890">
                  <c:v>1</c:v>
                </c:pt>
                <c:pt idx="30891">
                  <c:v>1</c:v>
                </c:pt>
                <c:pt idx="30892">
                  <c:v>1</c:v>
                </c:pt>
                <c:pt idx="30893">
                  <c:v>1</c:v>
                </c:pt>
                <c:pt idx="30894">
                  <c:v>1</c:v>
                </c:pt>
                <c:pt idx="30895">
                  <c:v>1</c:v>
                </c:pt>
                <c:pt idx="30896">
                  <c:v>1</c:v>
                </c:pt>
                <c:pt idx="30897">
                  <c:v>1</c:v>
                </c:pt>
                <c:pt idx="30898">
                  <c:v>1</c:v>
                </c:pt>
                <c:pt idx="30899">
                  <c:v>1</c:v>
                </c:pt>
                <c:pt idx="30900">
                  <c:v>1</c:v>
                </c:pt>
                <c:pt idx="30901">
                  <c:v>1</c:v>
                </c:pt>
                <c:pt idx="30902">
                  <c:v>1</c:v>
                </c:pt>
                <c:pt idx="30903">
                  <c:v>1</c:v>
                </c:pt>
                <c:pt idx="30904">
                  <c:v>1</c:v>
                </c:pt>
                <c:pt idx="30905">
                  <c:v>1</c:v>
                </c:pt>
                <c:pt idx="30906">
                  <c:v>1</c:v>
                </c:pt>
                <c:pt idx="30907">
                  <c:v>1</c:v>
                </c:pt>
                <c:pt idx="30908">
                  <c:v>1</c:v>
                </c:pt>
                <c:pt idx="30909">
                  <c:v>1</c:v>
                </c:pt>
                <c:pt idx="30910">
                  <c:v>1</c:v>
                </c:pt>
                <c:pt idx="30911">
                  <c:v>1</c:v>
                </c:pt>
                <c:pt idx="30912">
                  <c:v>1</c:v>
                </c:pt>
                <c:pt idx="30913">
                  <c:v>1</c:v>
                </c:pt>
                <c:pt idx="30914">
                  <c:v>1</c:v>
                </c:pt>
                <c:pt idx="30915">
                  <c:v>1</c:v>
                </c:pt>
                <c:pt idx="30916">
                  <c:v>1</c:v>
                </c:pt>
                <c:pt idx="30917">
                  <c:v>1</c:v>
                </c:pt>
                <c:pt idx="30918">
                  <c:v>1</c:v>
                </c:pt>
                <c:pt idx="30919">
                  <c:v>1</c:v>
                </c:pt>
                <c:pt idx="30920">
                  <c:v>1</c:v>
                </c:pt>
                <c:pt idx="30921">
                  <c:v>1</c:v>
                </c:pt>
                <c:pt idx="30922">
                  <c:v>1</c:v>
                </c:pt>
                <c:pt idx="30923">
                  <c:v>1</c:v>
                </c:pt>
                <c:pt idx="30924">
                  <c:v>1</c:v>
                </c:pt>
                <c:pt idx="30925">
                  <c:v>1</c:v>
                </c:pt>
                <c:pt idx="30926">
                  <c:v>1</c:v>
                </c:pt>
                <c:pt idx="30927">
                  <c:v>1</c:v>
                </c:pt>
                <c:pt idx="30928">
                  <c:v>1</c:v>
                </c:pt>
                <c:pt idx="30929">
                  <c:v>1</c:v>
                </c:pt>
                <c:pt idx="30930">
                  <c:v>1</c:v>
                </c:pt>
                <c:pt idx="30931">
                  <c:v>1</c:v>
                </c:pt>
                <c:pt idx="30932">
                  <c:v>1</c:v>
                </c:pt>
                <c:pt idx="30933">
                  <c:v>1</c:v>
                </c:pt>
                <c:pt idx="30934">
                  <c:v>1</c:v>
                </c:pt>
                <c:pt idx="30935">
                  <c:v>1</c:v>
                </c:pt>
                <c:pt idx="30936">
                  <c:v>1</c:v>
                </c:pt>
                <c:pt idx="30937">
                  <c:v>1</c:v>
                </c:pt>
                <c:pt idx="30938">
                  <c:v>1</c:v>
                </c:pt>
                <c:pt idx="30939">
                  <c:v>1</c:v>
                </c:pt>
                <c:pt idx="30940">
                  <c:v>1</c:v>
                </c:pt>
                <c:pt idx="30941">
                  <c:v>1</c:v>
                </c:pt>
                <c:pt idx="30942">
                  <c:v>1</c:v>
                </c:pt>
                <c:pt idx="30943">
                  <c:v>1</c:v>
                </c:pt>
                <c:pt idx="30944">
                  <c:v>1</c:v>
                </c:pt>
                <c:pt idx="30945">
                  <c:v>1</c:v>
                </c:pt>
                <c:pt idx="30946">
                  <c:v>1</c:v>
                </c:pt>
                <c:pt idx="30947">
                  <c:v>1</c:v>
                </c:pt>
                <c:pt idx="30948">
                  <c:v>1</c:v>
                </c:pt>
                <c:pt idx="30949">
                  <c:v>1</c:v>
                </c:pt>
                <c:pt idx="30950">
                  <c:v>1</c:v>
                </c:pt>
                <c:pt idx="30951">
                  <c:v>1</c:v>
                </c:pt>
                <c:pt idx="30952">
                  <c:v>1</c:v>
                </c:pt>
                <c:pt idx="30953">
                  <c:v>0.85714285700000004</c:v>
                </c:pt>
                <c:pt idx="30954">
                  <c:v>1</c:v>
                </c:pt>
                <c:pt idx="30955">
                  <c:v>1</c:v>
                </c:pt>
                <c:pt idx="30956">
                  <c:v>1</c:v>
                </c:pt>
                <c:pt idx="30957">
                  <c:v>1</c:v>
                </c:pt>
                <c:pt idx="30958">
                  <c:v>1</c:v>
                </c:pt>
                <c:pt idx="30959">
                  <c:v>1</c:v>
                </c:pt>
                <c:pt idx="30960">
                  <c:v>1</c:v>
                </c:pt>
                <c:pt idx="30961">
                  <c:v>1</c:v>
                </c:pt>
                <c:pt idx="30962">
                  <c:v>1</c:v>
                </c:pt>
                <c:pt idx="30963">
                  <c:v>1</c:v>
                </c:pt>
                <c:pt idx="30964">
                  <c:v>1</c:v>
                </c:pt>
                <c:pt idx="30965">
                  <c:v>1</c:v>
                </c:pt>
                <c:pt idx="30966">
                  <c:v>1</c:v>
                </c:pt>
                <c:pt idx="30967">
                  <c:v>1</c:v>
                </c:pt>
                <c:pt idx="30968">
                  <c:v>1</c:v>
                </c:pt>
                <c:pt idx="30969">
                  <c:v>1</c:v>
                </c:pt>
                <c:pt idx="30970">
                  <c:v>1</c:v>
                </c:pt>
                <c:pt idx="30971">
                  <c:v>1</c:v>
                </c:pt>
                <c:pt idx="30972">
                  <c:v>1</c:v>
                </c:pt>
                <c:pt idx="30973">
                  <c:v>1</c:v>
                </c:pt>
                <c:pt idx="30974">
                  <c:v>1</c:v>
                </c:pt>
                <c:pt idx="30975">
                  <c:v>1</c:v>
                </c:pt>
                <c:pt idx="30976">
                  <c:v>1</c:v>
                </c:pt>
                <c:pt idx="30977">
                  <c:v>1</c:v>
                </c:pt>
                <c:pt idx="30978">
                  <c:v>1</c:v>
                </c:pt>
                <c:pt idx="30979">
                  <c:v>1</c:v>
                </c:pt>
                <c:pt idx="30980">
                  <c:v>1</c:v>
                </c:pt>
                <c:pt idx="30981">
                  <c:v>1</c:v>
                </c:pt>
                <c:pt idx="30982">
                  <c:v>1</c:v>
                </c:pt>
                <c:pt idx="30983">
                  <c:v>1</c:v>
                </c:pt>
                <c:pt idx="30984">
                  <c:v>1</c:v>
                </c:pt>
                <c:pt idx="30985">
                  <c:v>1</c:v>
                </c:pt>
                <c:pt idx="30986">
                  <c:v>1</c:v>
                </c:pt>
                <c:pt idx="30987">
                  <c:v>1</c:v>
                </c:pt>
                <c:pt idx="30988">
                  <c:v>1</c:v>
                </c:pt>
                <c:pt idx="30989">
                  <c:v>1</c:v>
                </c:pt>
                <c:pt idx="30990">
                  <c:v>1</c:v>
                </c:pt>
                <c:pt idx="30991">
                  <c:v>1</c:v>
                </c:pt>
                <c:pt idx="30992">
                  <c:v>1</c:v>
                </c:pt>
                <c:pt idx="30993">
                  <c:v>1</c:v>
                </c:pt>
                <c:pt idx="30994">
                  <c:v>1</c:v>
                </c:pt>
                <c:pt idx="30995">
                  <c:v>1</c:v>
                </c:pt>
                <c:pt idx="30996">
                  <c:v>1</c:v>
                </c:pt>
                <c:pt idx="30997">
                  <c:v>1</c:v>
                </c:pt>
                <c:pt idx="30998">
                  <c:v>1</c:v>
                </c:pt>
                <c:pt idx="30999">
                  <c:v>1</c:v>
                </c:pt>
                <c:pt idx="31000">
                  <c:v>1</c:v>
                </c:pt>
                <c:pt idx="31001">
                  <c:v>1</c:v>
                </c:pt>
                <c:pt idx="31002">
                  <c:v>1</c:v>
                </c:pt>
                <c:pt idx="31003">
                  <c:v>1</c:v>
                </c:pt>
                <c:pt idx="31004">
                  <c:v>1</c:v>
                </c:pt>
                <c:pt idx="31005">
                  <c:v>1</c:v>
                </c:pt>
                <c:pt idx="31006">
                  <c:v>1</c:v>
                </c:pt>
                <c:pt idx="31007">
                  <c:v>1</c:v>
                </c:pt>
                <c:pt idx="31008">
                  <c:v>1</c:v>
                </c:pt>
                <c:pt idx="31009">
                  <c:v>1</c:v>
                </c:pt>
                <c:pt idx="31010">
                  <c:v>1</c:v>
                </c:pt>
                <c:pt idx="31011">
                  <c:v>1</c:v>
                </c:pt>
                <c:pt idx="31012">
                  <c:v>1</c:v>
                </c:pt>
                <c:pt idx="31013">
                  <c:v>1</c:v>
                </c:pt>
                <c:pt idx="31014">
                  <c:v>1</c:v>
                </c:pt>
                <c:pt idx="31015">
                  <c:v>1</c:v>
                </c:pt>
                <c:pt idx="31016">
                  <c:v>1</c:v>
                </c:pt>
                <c:pt idx="31017">
                  <c:v>1</c:v>
                </c:pt>
                <c:pt idx="31018">
                  <c:v>1</c:v>
                </c:pt>
                <c:pt idx="31019">
                  <c:v>1</c:v>
                </c:pt>
                <c:pt idx="31020">
                  <c:v>1</c:v>
                </c:pt>
                <c:pt idx="31021">
                  <c:v>1</c:v>
                </c:pt>
                <c:pt idx="31022">
                  <c:v>1</c:v>
                </c:pt>
                <c:pt idx="31023">
                  <c:v>1</c:v>
                </c:pt>
                <c:pt idx="31024">
                  <c:v>1</c:v>
                </c:pt>
                <c:pt idx="31025">
                  <c:v>1</c:v>
                </c:pt>
                <c:pt idx="31026">
                  <c:v>1</c:v>
                </c:pt>
                <c:pt idx="31027">
                  <c:v>1</c:v>
                </c:pt>
                <c:pt idx="31028">
                  <c:v>1</c:v>
                </c:pt>
                <c:pt idx="31029">
                  <c:v>1</c:v>
                </c:pt>
                <c:pt idx="31030">
                  <c:v>1</c:v>
                </c:pt>
                <c:pt idx="31031">
                  <c:v>1</c:v>
                </c:pt>
                <c:pt idx="31032">
                  <c:v>1</c:v>
                </c:pt>
                <c:pt idx="31033">
                  <c:v>1</c:v>
                </c:pt>
                <c:pt idx="31034">
                  <c:v>1</c:v>
                </c:pt>
                <c:pt idx="31035">
                  <c:v>1</c:v>
                </c:pt>
                <c:pt idx="31036">
                  <c:v>1</c:v>
                </c:pt>
                <c:pt idx="31037">
                  <c:v>1</c:v>
                </c:pt>
                <c:pt idx="31038">
                  <c:v>1</c:v>
                </c:pt>
                <c:pt idx="31039">
                  <c:v>1</c:v>
                </c:pt>
                <c:pt idx="31040">
                  <c:v>1</c:v>
                </c:pt>
                <c:pt idx="31041">
                  <c:v>1</c:v>
                </c:pt>
                <c:pt idx="31042">
                  <c:v>0.428571429</c:v>
                </c:pt>
                <c:pt idx="31043">
                  <c:v>1</c:v>
                </c:pt>
                <c:pt idx="31044">
                  <c:v>1</c:v>
                </c:pt>
                <c:pt idx="31045">
                  <c:v>1</c:v>
                </c:pt>
                <c:pt idx="31046">
                  <c:v>1</c:v>
                </c:pt>
                <c:pt idx="31047">
                  <c:v>1</c:v>
                </c:pt>
                <c:pt idx="31048">
                  <c:v>1</c:v>
                </c:pt>
                <c:pt idx="31049">
                  <c:v>1</c:v>
                </c:pt>
                <c:pt idx="31050">
                  <c:v>1</c:v>
                </c:pt>
                <c:pt idx="31051">
                  <c:v>1</c:v>
                </c:pt>
                <c:pt idx="31052">
                  <c:v>1</c:v>
                </c:pt>
                <c:pt idx="31053">
                  <c:v>1</c:v>
                </c:pt>
                <c:pt idx="31054">
                  <c:v>1</c:v>
                </c:pt>
                <c:pt idx="31055">
                  <c:v>1</c:v>
                </c:pt>
                <c:pt idx="31056">
                  <c:v>1</c:v>
                </c:pt>
                <c:pt idx="31057">
                  <c:v>1</c:v>
                </c:pt>
                <c:pt idx="31058">
                  <c:v>1</c:v>
                </c:pt>
                <c:pt idx="31059">
                  <c:v>1</c:v>
                </c:pt>
                <c:pt idx="31060">
                  <c:v>1</c:v>
                </c:pt>
                <c:pt idx="31061">
                  <c:v>1</c:v>
                </c:pt>
                <c:pt idx="31062">
                  <c:v>1</c:v>
                </c:pt>
                <c:pt idx="31063">
                  <c:v>1</c:v>
                </c:pt>
                <c:pt idx="31064">
                  <c:v>1</c:v>
                </c:pt>
                <c:pt idx="31065">
                  <c:v>1</c:v>
                </c:pt>
                <c:pt idx="31066">
                  <c:v>1</c:v>
                </c:pt>
                <c:pt idx="31067">
                  <c:v>1</c:v>
                </c:pt>
                <c:pt idx="31068">
                  <c:v>1</c:v>
                </c:pt>
                <c:pt idx="31069">
                  <c:v>1</c:v>
                </c:pt>
                <c:pt idx="31070">
                  <c:v>1</c:v>
                </c:pt>
                <c:pt idx="31071">
                  <c:v>1</c:v>
                </c:pt>
                <c:pt idx="31072">
                  <c:v>1</c:v>
                </c:pt>
                <c:pt idx="31073">
                  <c:v>1</c:v>
                </c:pt>
                <c:pt idx="31074">
                  <c:v>1</c:v>
                </c:pt>
                <c:pt idx="31075">
                  <c:v>1</c:v>
                </c:pt>
                <c:pt idx="31076">
                  <c:v>1</c:v>
                </c:pt>
                <c:pt idx="31077">
                  <c:v>1</c:v>
                </c:pt>
                <c:pt idx="31078">
                  <c:v>1</c:v>
                </c:pt>
                <c:pt idx="31079">
                  <c:v>1</c:v>
                </c:pt>
                <c:pt idx="31080">
                  <c:v>1</c:v>
                </c:pt>
                <c:pt idx="31081">
                  <c:v>1</c:v>
                </c:pt>
                <c:pt idx="31082">
                  <c:v>1</c:v>
                </c:pt>
                <c:pt idx="31083">
                  <c:v>1</c:v>
                </c:pt>
                <c:pt idx="31084">
                  <c:v>1</c:v>
                </c:pt>
                <c:pt idx="31085">
                  <c:v>1</c:v>
                </c:pt>
                <c:pt idx="31086">
                  <c:v>1</c:v>
                </c:pt>
                <c:pt idx="31087">
                  <c:v>1</c:v>
                </c:pt>
                <c:pt idx="31088">
                  <c:v>1</c:v>
                </c:pt>
                <c:pt idx="31089">
                  <c:v>1</c:v>
                </c:pt>
                <c:pt idx="31090">
                  <c:v>1</c:v>
                </c:pt>
                <c:pt idx="31091">
                  <c:v>1</c:v>
                </c:pt>
                <c:pt idx="31092">
                  <c:v>1</c:v>
                </c:pt>
                <c:pt idx="31093">
                  <c:v>1</c:v>
                </c:pt>
                <c:pt idx="31094">
                  <c:v>1</c:v>
                </c:pt>
                <c:pt idx="31095">
                  <c:v>1</c:v>
                </c:pt>
                <c:pt idx="31096">
                  <c:v>1</c:v>
                </c:pt>
                <c:pt idx="31097">
                  <c:v>1</c:v>
                </c:pt>
                <c:pt idx="31098">
                  <c:v>1</c:v>
                </c:pt>
                <c:pt idx="31099">
                  <c:v>1</c:v>
                </c:pt>
                <c:pt idx="31100">
                  <c:v>1</c:v>
                </c:pt>
                <c:pt idx="31101">
                  <c:v>1</c:v>
                </c:pt>
                <c:pt idx="31102">
                  <c:v>1</c:v>
                </c:pt>
                <c:pt idx="31103">
                  <c:v>1</c:v>
                </c:pt>
                <c:pt idx="31104">
                  <c:v>1</c:v>
                </c:pt>
                <c:pt idx="31105">
                  <c:v>1</c:v>
                </c:pt>
                <c:pt idx="31106">
                  <c:v>1</c:v>
                </c:pt>
                <c:pt idx="31107">
                  <c:v>1</c:v>
                </c:pt>
                <c:pt idx="31108">
                  <c:v>1</c:v>
                </c:pt>
                <c:pt idx="31109">
                  <c:v>1</c:v>
                </c:pt>
                <c:pt idx="31110">
                  <c:v>1</c:v>
                </c:pt>
                <c:pt idx="31111">
                  <c:v>1</c:v>
                </c:pt>
                <c:pt idx="31112">
                  <c:v>1</c:v>
                </c:pt>
                <c:pt idx="31113">
                  <c:v>1</c:v>
                </c:pt>
                <c:pt idx="31114">
                  <c:v>1</c:v>
                </c:pt>
                <c:pt idx="31115">
                  <c:v>1</c:v>
                </c:pt>
                <c:pt idx="31116">
                  <c:v>1</c:v>
                </c:pt>
                <c:pt idx="31117">
                  <c:v>1</c:v>
                </c:pt>
                <c:pt idx="31118">
                  <c:v>1</c:v>
                </c:pt>
                <c:pt idx="31119">
                  <c:v>1</c:v>
                </c:pt>
                <c:pt idx="31120">
                  <c:v>1</c:v>
                </c:pt>
                <c:pt idx="31121">
                  <c:v>1</c:v>
                </c:pt>
                <c:pt idx="31122">
                  <c:v>1</c:v>
                </c:pt>
                <c:pt idx="31123">
                  <c:v>1</c:v>
                </c:pt>
                <c:pt idx="31124">
                  <c:v>1</c:v>
                </c:pt>
                <c:pt idx="31125">
                  <c:v>1</c:v>
                </c:pt>
                <c:pt idx="31126">
                  <c:v>1</c:v>
                </c:pt>
                <c:pt idx="31127">
                  <c:v>1</c:v>
                </c:pt>
                <c:pt idx="31128">
                  <c:v>1</c:v>
                </c:pt>
                <c:pt idx="31129">
                  <c:v>1</c:v>
                </c:pt>
                <c:pt idx="31130">
                  <c:v>1</c:v>
                </c:pt>
                <c:pt idx="31131">
                  <c:v>1</c:v>
                </c:pt>
                <c:pt idx="31132">
                  <c:v>1</c:v>
                </c:pt>
                <c:pt idx="31133">
                  <c:v>1</c:v>
                </c:pt>
                <c:pt idx="31134">
                  <c:v>1</c:v>
                </c:pt>
                <c:pt idx="31135">
                  <c:v>1</c:v>
                </c:pt>
                <c:pt idx="31136">
                  <c:v>1</c:v>
                </c:pt>
                <c:pt idx="31137">
                  <c:v>1</c:v>
                </c:pt>
                <c:pt idx="31138">
                  <c:v>1</c:v>
                </c:pt>
                <c:pt idx="31139">
                  <c:v>1</c:v>
                </c:pt>
                <c:pt idx="31140">
                  <c:v>1</c:v>
                </c:pt>
                <c:pt idx="31141">
                  <c:v>1</c:v>
                </c:pt>
                <c:pt idx="31142">
                  <c:v>1</c:v>
                </c:pt>
                <c:pt idx="31143">
                  <c:v>0.85714285700000004</c:v>
                </c:pt>
                <c:pt idx="31144">
                  <c:v>1</c:v>
                </c:pt>
                <c:pt idx="31145">
                  <c:v>1</c:v>
                </c:pt>
                <c:pt idx="31146">
                  <c:v>1</c:v>
                </c:pt>
                <c:pt idx="31147">
                  <c:v>1</c:v>
                </c:pt>
                <c:pt idx="31148">
                  <c:v>1</c:v>
                </c:pt>
                <c:pt idx="31149">
                  <c:v>1</c:v>
                </c:pt>
                <c:pt idx="31150">
                  <c:v>1</c:v>
                </c:pt>
                <c:pt idx="31151">
                  <c:v>1</c:v>
                </c:pt>
                <c:pt idx="31152">
                  <c:v>1</c:v>
                </c:pt>
                <c:pt idx="31153">
                  <c:v>1</c:v>
                </c:pt>
                <c:pt idx="31154">
                  <c:v>1</c:v>
                </c:pt>
                <c:pt idx="31155">
                  <c:v>1</c:v>
                </c:pt>
                <c:pt idx="31156">
                  <c:v>1</c:v>
                </c:pt>
                <c:pt idx="31157">
                  <c:v>1</c:v>
                </c:pt>
                <c:pt idx="31158">
                  <c:v>1</c:v>
                </c:pt>
                <c:pt idx="31159">
                  <c:v>1</c:v>
                </c:pt>
                <c:pt idx="31160">
                  <c:v>1</c:v>
                </c:pt>
                <c:pt idx="31161">
                  <c:v>1</c:v>
                </c:pt>
                <c:pt idx="31162">
                  <c:v>1</c:v>
                </c:pt>
                <c:pt idx="31163">
                  <c:v>1</c:v>
                </c:pt>
                <c:pt idx="31164">
                  <c:v>1</c:v>
                </c:pt>
                <c:pt idx="31165">
                  <c:v>1</c:v>
                </c:pt>
                <c:pt idx="31166">
                  <c:v>1</c:v>
                </c:pt>
                <c:pt idx="31167">
                  <c:v>1</c:v>
                </c:pt>
                <c:pt idx="31168">
                  <c:v>1</c:v>
                </c:pt>
                <c:pt idx="31169">
                  <c:v>1</c:v>
                </c:pt>
                <c:pt idx="31170">
                  <c:v>1</c:v>
                </c:pt>
                <c:pt idx="31171">
                  <c:v>1</c:v>
                </c:pt>
                <c:pt idx="31172">
                  <c:v>1</c:v>
                </c:pt>
                <c:pt idx="31173">
                  <c:v>1</c:v>
                </c:pt>
                <c:pt idx="31174">
                  <c:v>0.28571428599999998</c:v>
                </c:pt>
                <c:pt idx="31175">
                  <c:v>1</c:v>
                </c:pt>
                <c:pt idx="31176">
                  <c:v>1</c:v>
                </c:pt>
                <c:pt idx="31177">
                  <c:v>1</c:v>
                </c:pt>
                <c:pt idx="31178">
                  <c:v>1</c:v>
                </c:pt>
                <c:pt idx="31179">
                  <c:v>1</c:v>
                </c:pt>
                <c:pt idx="31180">
                  <c:v>1</c:v>
                </c:pt>
                <c:pt idx="31181">
                  <c:v>1</c:v>
                </c:pt>
                <c:pt idx="31182">
                  <c:v>1</c:v>
                </c:pt>
                <c:pt idx="31183">
                  <c:v>1</c:v>
                </c:pt>
                <c:pt idx="31184">
                  <c:v>1</c:v>
                </c:pt>
                <c:pt idx="31185">
                  <c:v>1</c:v>
                </c:pt>
                <c:pt idx="31186">
                  <c:v>1</c:v>
                </c:pt>
                <c:pt idx="31187">
                  <c:v>1</c:v>
                </c:pt>
                <c:pt idx="31188">
                  <c:v>1</c:v>
                </c:pt>
                <c:pt idx="31189">
                  <c:v>1</c:v>
                </c:pt>
                <c:pt idx="31190">
                  <c:v>1</c:v>
                </c:pt>
                <c:pt idx="31191">
                  <c:v>1</c:v>
                </c:pt>
                <c:pt idx="31192">
                  <c:v>1</c:v>
                </c:pt>
                <c:pt idx="31193">
                  <c:v>1</c:v>
                </c:pt>
                <c:pt idx="31194">
                  <c:v>1</c:v>
                </c:pt>
                <c:pt idx="31195">
                  <c:v>1</c:v>
                </c:pt>
                <c:pt idx="31196">
                  <c:v>1</c:v>
                </c:pt>
                <c:pt idx="31197">
                  <c:v>1</c:v>
                </c:pt>
                <c:pt idx="31198">
                  <c:v>1</c:v>
                </c:pt>
                <c:pt idx="31199">
                  <c:v>1</c:v>
                </c:pt>
                <c:pt idx="31200">
                  <c:v>1</c:v>
                </c:pt>
                <c:pt idx="31201">
                  <c:v>0.14285714299999999</c:v>
                </c:pt>
                <c:pt idx="31202">
                  <c:v>1</c:v>
                </c:pt>
                <c:pt idx="31203">
                  <c:v>1</c:v>
                </c:pt>
                <c:pt idx="31204">
                  <c:v>1</c:v>
                </c:pt>
                <c:pt idx="31205">
                  <c:v>1</c:v>
                </c:pt>
                <c:pt idx="31206">
                  <c:v>1</c:v>
                </c:pt>
                <c:pt idx="31207">
                  <c:v>1</c:v>
                </c:pt>
                <c:pt idx="31208">
                  <c:v>1</c:v>
                </c:pt>
                <c:pt idx="31209">
                  <c:v>1</c:v>
                </c:pt>
                <c:pt idx="31210">
                  <c:v>1</c:v>
                </c:pt>
                <c:pt idx="31211">
                  <c:v>1</c:v>
                </c:pt>
                <c:pt idx="31212">
                  <c:v>1</c:v>
                </c:pt>
                <c:pt idx="31213">
                  <c:v>1</c:v>
                </c:pt>
                <c:pt idx="31214">
                  <c:v>1</c:v>
                </c:pt>
                <c:pt idx="31215">
                  <c:v>1</c:v>
                </c:pt>
                <c:pt idx="31216">
                  <c:v>1</c:v>
                </c:pt>
                <c:pt idx="31217">
                  <c:v>1</c:v>
                </c:pt>
                <c:pt idx="31218">
                  <c:v>1</c:v>
                </c:pt>
                <c:pt idx="31219">
                  <c:v>1</c:v>
                </c:pt>
                <c:pt idx="31220">
                  <c:v>1</c:v>
                </c:pt>
                <c:pt idx="31221">
                  <c:v>1</c:v>
                </c:pt>
                <c:pt idx="31222">
                  <c:v>1</c:v>
                </c:pt>
                <c:pt idx="31223">
                  <c:v>1</c:v>
                </c:pt>
                <c:pt idx="31224">
                  <c:v>1</c:v>
                </c:pt>
                <c:pt idx="31225">
                  <c:v>1</c:v>
                </c:pt>
                <c:pt idx="31226">
                  <c:v>1</c:v>
                </c:pt>
                <c:pt idx="31227">
                  <c:v>1</c:v>
                </c:pt>
                <c:pt idx="31228">
                  <c:v>1</c:v>
                </c:pt>
                <c:pt idx="31229">
                  <c:v>1</c:v>
                </c:pt>
                <c:pt idx="31230">
                  <c:v>1</c:v>
                </c:pt>
                <c:pt idx="31231">
                  <c:v>0.85714285700000004</c:v>
                </c:pt>
                <c:pt idx="31232">
                  <c:v>1</c:v>
                </c:pt>
                <c:pt idx="31233">
                  <c:v>1</c:v>
                </c:pt>
                <c:pt idx="31234">
                  <c:v>1</c:v>
                </c:pt>
                <c:pt idx="31235">
                  <c:v>1</c:v>
                </c:pt>
                <c:pt idx="31236">
                  <c:v>1</c:v>
                </c:pt>
                <c:pt idx="31237">
                  <c:v>1</c:v>
                </c:pt>
                <c:pt idx="31238">
                  <c:v>1</c:v>
                </c:pt>
                <c:pt idx="31239">
                  <c:v>1</c:v>
                </c:pt>
                <c:pt idx="31240">
                  <c:v>1</c:v>
                </c:pt>
                <c:pt idx="31241">
                  <c:v>1</c:v>
                </c:pt>
                <c:pt idx="31242">
                  <c:v>1</c:v>
                </c:pt>
                <c:pt idx="31243">
                  <c:v>1</c:v>
                </c:pt>
                <c:pt idx="31244">
                  <c:v>1</c:v>
                </c:pt>
                <c:pt idx="31245">
                  <c:v>1</c:v>
                </c:pt>
                <c:pt idx="31246">
                  <c:v>1</c:v>
                </c:pt>
                <c:pt idx="31247">
                  <c:v>1</c:v>
                </c:pt>
                <c:pt idx="31248">
                  <c:v>1</c:v>
                </c:pt>
                <c:pt idx="31249">
                  <c:v>1</c:v>
                </c:pt>
                <c:pt idx="31250">
                  <c:v>1</c:v>
                </c:pt>
                <c:pt idx="31251">
                  <c:v>1</c:v>
                </c:pt>
                <c:pt idx="31252">
                  <c:v>1</c:v>
                </c:pt>
                <c:pt idx="31253">
                  <c:v>1</c:v>
                </c:pt>
                <c:pt idx="31254">
                  <c:v>1</c:v>
                </c:pt>
                <c:pt idx="31255">
                  <c:v>1</c:v>
                </c:pt>
                <c:pt idx="31256">
                  <c:v>1</c:v>
                </c:pt>
                <c:pt idx="31257">
                  <c:v>1</c:v>
                </c:pt>
                <c:pt idx="31258">
                  <c:v>1</c:v>
                </c:pt>
                <c:pt idx="31259">
                  <c:v>1</c:v>
                </c:pt>
                <c:pt idx="31260">
                  <c:v>1</c:v>
                </c:pt>
                <c:pt idx="31261">
                  <c:v>1</c:v>
                </c:pt>
                <c:pt idx="31262">
                  <c:v>1</c:v>
                </c:pt>
                <c:pt idx="31263">
                  <c:v>1</c:v>
                </c:pt>
                <c:pt idx="31264">
                  <c:v>1</c:v>
                </c:pt>
                <c:pt idx="31265">
                  <c:v>1</c:v>
                </c:pt>
                <c:pt idx="31266">
                  <c:v>1</c:v>
                </c:pt>
                <c:pt idx="31267">
                  <c:v>1</c:v>
                </c:pt>
                <c:pt idx="31268">
                  <c:v>1</c:v>
                </c:pt>
                <c:pt idx="31269">
                  <c:v>1</c:v>
                </c:pt>
                <c:pt idx="31270">
                  <c:v>1</c:v>
                </c:pt>
                <c:pt idx="31271">
                  <c:v>1</c:v>
                </c:pt>
                <c:pt idx="31272">
                  <c:v>1</c:v>
                </c:pt>
                <c:pt idx="31273">
                  <c:v>1</c:v>
                </c:pt>
                <c:pt idx="31274">
                  <c:v>1</c:v>
                </c:pt>
                <c:pt idx="31275">
                  <c:v>1</c:v>
                </c:pt>
                <c:pt idx="31276">
                  <c:v>1</c:v>
                </c:pt>
                <c:pt idx="31277">
                  <c:v>1</c:v>
                </c:pt>
                <c:pt idx="31278">
                  <c:v>1</c:v>
                </c:pt>
                <c:pt idx="31279">
                  <c:v>1</c:v>
                </c:pt>
                <c:pt idx="31280">
                  <c:v>1</c:v>
                </c:pt>
                <c:pt idx="31281">
                  <c:v>1</c:v>
                </c:pt>
                <c:pt idx="31282">
                  <c:v>1</c:v>
                </c:pt>
                <c:pt idx="31283">
                  <c:v>1</c:v>
                </c:pt>
                <c:pt idx="31284">
                  <c:v>1</c:v>
                </c:pt>
                <c:pt idx="31285">
                  <c:v>1</c:v>
                </c:pt>
                <c:pt idx="31286">
                  <c:v>1</c:v>
                </c:pt>
                <c:pt idx="31287">
                  <c:v>1</c:v>
                </c:pt>
                <c:pt idx="31288">
                  <c:v>1</c:v>
                </c:pt>
                <c:pt idx="31289">
                  <c:v>1</c:v>
                </c:pt>
                <c:pt idx="31290">
                  <c:v>1</c:v>
                </c:pt>
                <c:pt idx="31291">
                  <c:v>1</c:v>
                </c:pt>
                <c:pt idx="31292">
                  <c:v>1</c:v>
                </c:pt>
                <c:pt idx="31293">
                  <c:v>1</c:v>
                </c:pt>
                <c:pt idx="31294">
                  <c:v>1</c:v>
                </c:pt>
                <c:pt idx="31295">
                  <c:v>1</c:v>
                </c:pt>
                <c:pt idx="31296">
                  <c:v>1</c:v>
                </c:pt>
                <c:pt idx="31297">
                  <c:v>1</c:v>
                </c:pt>
                <c:pt idx="31298">
                  <c:v>1</c:v>
                </c:pt>
                <c:pt idx="31299">
                  <c:v>1</c:v>
                </c:pt>
                <c:pt idx="31300">
                  <c:v>1</c:v>
                </c:pt>
                <c:pt idx="31301">
                  <c:v>1</c:v>
                </c:pt>
                <c:pt idx="31302">
                  <c:v>1</c:v>
                </c:pt>
                <c:pt idx="31303">
                  <c:v>1</c:v>
                </c:pt>
                <c:pt idx="31304">
                  <c:v>1</c:v>
                </c:pt>
                <c:pt idx="31305">
                  <c:v>1</c:v>
                </c:pt>
                <c:pt idx="31306">
                  <c:v>1</c:v>
                </c:pt>
                <c:pt idx="31307">
                  <c:v>1</c:v>
                </c:pt>
                <c:pt idx="31308">
                  <c:v>1</c:v>
                </c:pt>
                <c:pt idx="31309">
                  <c:v>1</c:v>
                </c:pt>
                <c:pt idx="31310">
                  <c:v>1</c:v>
                </c:pt>
                <c:pt idx="31311">
                  <c:v>1</c:v>
                </c:pt>
                <c:pt idx="31312">
                  <c:v>1</c:v>
                </c:pt>
                <c:pt idx="31313">
                  <c:v>1</c:v>
                </c:pt>
                <c:pt idx="31314">
                  <c:v>1</c:v>
                </c:pt>
                <c:pt idx="31315">
                  <c:v>1</c:v>
                </c:pt>
                <c:pt idx="31316">
                  <c:v>1</c:v>
                </c:pt>
                <c:pt idx="31317">
                  <c:v>1</c:v>
                </c:pt>
                <c:pt idx="31318">
                  <c:v>1</c:v>
                </c:pt>
                <c:pt idx="31319">
                  <c:v>1</c:v>
                </c:pt>
                <c:pt idx="31320">
                  <c:v>1</c:v>
                </c:pt>
                <c:pt idx="31321">
                  <c:v>1</c:v>
                </c:pt>
                <c:pt idx="31322">
                  <c:v>1</c:v>
                </c:pt>
                <c:pt idx="31323">
                  <c:v>1</c:v>
                </c:pt>
                <c:pt idx="31324">
                  <c:v>1</c:v>
                </c:pt>
                <c:pt idx="31325">
                  <c:v>1</c:v>
                </c:pt>
                <c:pt idx="31326">
                  <c:v>1</c:v>
                </c:pt>
                <c:pt idx="31327">
                  <c:v>1</c:v>
                </c:pt>
                <c:pt idx="31328">
                  <c:v>1</c:v>
                </c:pt>
                <c:pt idx="31329">
                  <c:v>1</c:v>
                </c:pt>
                <c:pt idx="31330">
                  <c:v>1</c:v>
                </c:pt>
                <c:pt idx="31331">
                  <c:v>1</c:v>
                </c:pt>
                <c:pt idx="31332">
                  <c:v>1</c:v>
                </c:pt>
                <c:pt idx="31333">
                  <c:v>1</c:v>
                </c:pt>
                <c:pt idx="31334">
                  <c:v>1</c:v>
                </c:pt>
                <c:pt idx="31335">
                  <c:v>1</c:v>
                </c:pt>
                <c:pt idx="31336">
                  <c:v>1</c:v>
                </c:pt>
                <c:pt idx="31337">
                  <c:v>1</c:v>
                </c:pt>
                <c:pt idx="31338">
                  <c:v>1</c:v>
                </c:pt>
                <c:pt idx="31339">
                  <c:v>1</c:v>
                </c:pt>
                <c:pt idx="31340">
                  <c:v>1</c:v>
                </c:pt>
                <c:pt idx="31341">
                  <c:v>1</c:v>
                </c:pt>
                <c:pt idx="31342">
                  <c:v>1</c:v>
                </c:pt>
                <c:pt idx="31343">
                  <c:v>1</c:v>
                </c:pt>
                <c:pt idx="31344">
                  <c:v>1</c:v>
                </c:pt>
                <c:pt idx="31345">
                  <c:v>1</c:v>
                </c:pt>
                <c:pt idx="31346">
                  <c:v>1</c:v>
                </c:pt>
                <c:pt idx="31347">
                  <c:v>1</c:v>
                </c:pt>
                <c:pt idx="31348">
                  <c:v>1</c:v>
                </c:pt>
                <c:pt idx="31349">
                  <c:v>1</c:v>
                </c:pt>
                <c:pt idx="31350">
                  <c:v>1</c:v>
                </c:pt>
                <c:pt idx="31351">
                  <c:v>1</c:v>
                </c:pt>
                <c:pt idx="31352">
                  <c:v>1</c:v>
                </c:pt>
                <c:pt idx="31353">
                  <c:v>1</c:v>
                </c:pt>
                <c:pt idx="31354">
                  <c:v>1</c:v>
                </c:pt>
                <c:pt idx="31355">
                  <c:v>1</c:v>
                </c:pt>
                <c:pt idx="31356">
                  <c:v>1</c:v>
                </c:pt>
                <c:pt idx="31357">
                  <c:v>1</c:v>
                </c:pt>
                <c:pt idx="31358">
                  <c:v>1</c:v>
                </c:pt>
                <c:pt idx="31359">
                  <c:v>1</c:v>
                </c:pt>
                <c:pt idx="31360">
                  <c:v>1</c:v>
                </c:pt>
                <c:pt idx="31361">
                  <c:v>1</c:v>
                </c:pt>
                <c:pt idx="31362">
                  <c:v>1</c:v>
                </c:pt>
                <c:pt idx="31363">
                  <c:v>1</c:v>
                </c:pt>
                <c:pt idx="31364">
                  <c:v>1</c:v>
                </c:pt>
                <c:pt idx="31365">
                  <c:v>1</c:v>
                </c:pt>
                <c:pt idx="31366">
                  <c:v>1</c:v>
                </c:pt>
                <c:pt idx="31367">
                  <c:v>1</c:v>
                </c:pt>
                <c:pt idx="31368">
                  <c:v>1</c:v>
                </c:pt>
                <c:pt idx="31369">
                  <c:v>1</c:v>
                </c:pt>
                <c:pt idx="31370">
                  <c:v>0.85714285700000004</c:v>
                </c:pt>
                <c:pt idx="31371">
                  <c:v>1</c:v>
                </c:pt>
                <c:pt idx="31372">
                  <c:v>1</c:v>
                </c:pt>
                <c:pt idx="31373">
                  <c:v>1</c:v>
                </c:pt>
                <c:pt idx="31374">
                  <c:v>1</c:v>
                </c:pt>
                <c:pt idx="31375">
                  <c:v>1</c:v>
                </c:pt>
                <c:pt idx="31376">
                  <c:v>1</c:v>
                </c:pt>
                <c:pt idx="31377">
                  <c:v>1</c:v>
                </c:pt>
                <c:pt idx="31378">
                  <c:v>1</c:v>
                </c:pt>
                <c:pt idx="31379">
                  <c:v>1</c:v>
                </c:pt>
                <c:pt idx="31380">
                  <c:v>1</c:v>
                </c:pt>
                <c:pt idx="31381">
                  <c:v>1</c:v>
                </c:pt>
                <c:pt idx="31382">
                  <c:v>1</c:v>
                </c:pt>
                <c:pt idx="31383">
                  <c:v>1</c:v>
                </c:pt>
                <c:pt idx="31384">
                  <c:v>1</c:v>
                </c:pt>
                <c:pt idx="31385">
                  <c:v>1</c:v>
                </c:pt>
                <c:pt idx="31386">
                  <c:v>1</c:v>
                </c:pt>
                <c:pt idx="31387">
                  <c:v>1</c:v>
                </c:pt>
                <c:pt idx="31388">
                  <c:v>1</c:v>
                </c:pt>
                <c:pt idx="31389">
                  <c:v>1</c:v>
                </c:pt>
                <c:pt idx="31390">
                  <c:v>1</c:v>
                </c:pt>
                <c:pt idx="31391">
                  <c:v>1</c:v>
                </c:pt>
                <c:pt idx="31392">
                  <c:v>1</c:v>
                </c:pt>
                <c:pt idx="31393">
                  <c:v>1</c:v>
                </c:pt>
                <c:pt idx="31394">
                  <c:v>0.85714285700000004</c:v>
                </c:pt>
                <c:pt idx="31395">
                  <c:v>1</c:v>
                </c:pt>
                <c:pt idx="31396">
                  <c:v>1</c:v>
                </c:pt>
                <c:pt idx="31397">
                  <c:v>1</c:v>
                </c:pt>
                <c:pt idx="31398">
                  <c:v>1</c:v>
                </c:pt>
                <c:pt idx="31399">
                  <c:v>1</c:v>
                </c:pt>
                <c:pt idx="31400">
                  <c:v>1</c:v>
                </c:pt>
                <c:pt idx="31401">
                  <c:v>1</c:v>
                </c:pt>
                <c:pt idx="31402">
                  <c:v>1</c:v>
                </c:pt>
                <c:pt idx="31403">
                  <c:v>1</c:v>
                </c:pt>
                <c:pt idx="31404">
                  <c:v>1</c:v>
                </c:pt>
                <c:pt idx="31405">
                  <c:v>1</c:v>
                </c:pt>
                <c:pt idx="31406">
                  <c:v>1</c:v>
                </c:pt>
                <c:pt idx="31407">
                  <c:v>1</c:v>
                </c:pt>
                <c:pt idx="31408">
                  <c:v>1</c:v>
                </c:pt>
                <c:pt idx="31409">
                  <c:v>1</c:v>
                </c:pt>
                <c:pt idx="31410">
                  <c:v>1</c:v>
                </c:pt>
                <c:pt idx="31411">
                  <c:v>1</c:v>
                </c:pt>
                <c:pt idx="31412">
                  <c:v>1</c:v>
                </c:pt>
                <c:pt idx="31413">
                  <c:v>1</c:v>
                </c:pt>
                <c:pt idx="31414">
                  <c:v>1</c:v>
                </c:pt>
                <c:pt idx="31415">
                  <c:v>1</c:v>
                </c:pt>
                <c:pt idx="31416">
                  <c:v>1</c:v>
                </c:pt>
                <c:pt idx="31417">
                  <c:v>1</c:v>
                </c:pt>
                <c:pt idx="31418">
                  <c:v>1</c:v>
                </c:pt>
                <c:pt idx="31419">
                  <c:v>1</c:v>
                </c:pt>
                <c:pt idx="31420">
                  <c:v>1</c:v>
                </c:pt>
                <c:pt idx="31421">
                  <c:v>1</c:v>
                </c:pt>
                <c:pt idx="31422">
                  <c:v>1</c:v>
                </c:pt>
                <c:pt idx="31423">
                  <c:v>1</c:v>
                </c:pt>
                <c:pt idx="31424">
                  <c:v>1</c:v>
                </c:pt>
                <c:pt idx="31425">
                  <c:v>0.85714285700000004</c:v>
                </c:pt>
                <c:pt idx="31426">
                  <c:v>1</c:v>
                </c:pt>
                <c:pt idx="31427">
                  <c:v>1</c:v>
                </c:pt>
                <c:pt idx="31428">
                  <c:v>1</c:v>
                </c:pt>
                <c:pt idx="31429">
                  <c:v>1</c:v>
                </c:pt>
                <c:pt idx="31430">
                  <c:v>1</c:v>
                </c:pt>
                <c:pt idx="31431">
                  <c:v>1</c:v>
                </c:pt>
                <c:pt idx="31432">
                  <c:v>1</c:v>
                </c:pt>
                <c:pt idx="31433">
                  <c:v>1</c:v>
                </c:pt>
                <c:pt idx="31434">
                  <c:v>1</c:v>
                </c:pt>
                <c:pt idx="31435">
                  <c:v>1</c:v>
                </c:pt>
                <c:pt idx="31436">
                  <c:v>1</c:v>
                </c:pt>
                <c:pt idx="31437">
                  <c:v>1</c:v>
                </c:pt>
                <c:pt idx="31438">
                  <c:v>1</c:v>
                </c:pt>
                <c:pt idx="31439">
                  <c:v>1</c:v>
                </c:pt>
                <c:pt idx="31440">
                  <c:v>1</c:v>
                </c:pt>
                <c:pt idx="31441">
                  <c:v>1</c:v>
                </c:pt>
                <c:pt idx="31442">
                  <c:v>1</c:v>
                </c:pt>
                <c:pt idx="31443">
                  <c:v>1</c:v>
                </c:pt>
                <c:pt idx="31444">
                  <c:v>1</c:v>
                </c:pt>
                <c:pt idx="31445">
                  <c:v>1</c:v>
                </c:pt>
                <c:pt idx="31446">
                  <c:v>1</c:v>
                </c:pt>
                <c:pt idx="31447">
                  <c:v>1</c:v>
                </c:pt>
                <c:pt idx="31448">
                  <c:v>1</c:v>
                </c:pt>
                <c:pt idx="31449">
                  <c:v>1</c:v>
                </c:pt>
                <c:pt idx="31450">
                  <c:v>1</c:v>
                </c:pt>
                <c:pt idx="31451">
                  <c:v>1</c:v>
                </c:pt>
                <c:pt idx="31452">
                  <c:v>1</c:v>
                </c:pt>
                <c:pt idx="31453">
                  <c:v>1</c:v>
                </c:pt>
                <c:pt idx="31454">
                  <c:v>1</c:v>
                </c:pt>
                <c:pt idx="31455">
                  <c:v>1</c:v>
                </c:pt>
                <c:pt idx="31456">
                  <c:v>1</c:v>
                </c:pt>
                <c:pt idx="31457">
                  <c:v>1</c:v>
                </c:pt>
                <c:pt idx="31458">
                  <c:v>1</c:v>
                </c:pt>
                <c:pt idx="31459">
                  <c:v>1</c:v>
                </c:pt>
                <c:pt idx="31460">
                  <c:v>1</c:v>
                </c:pt>
                <c:pt idx="31461">
                  <c:v>1</c:v>
                </c:pt>
                <c:pt idx="31462">
                  <c:v>1</c:v>
                </c:pt>
                <c:pt idx="31463">
                  <c:v>1</c:v>
                </c:pt>
                <c:pt idx="31464">
                  <c:v>1</c:v>
                </c:pt>
                <c:pt idx="31465">
                  <c:v>1</c:v>
                </c:pt>
                <c:pt idx="31466">
                  <c:v>1</c:v>
                </c:pt>
                <c:pt idx="31467">
                  <c:v>1</c:v>
                </c:pt>
                <c:pt idx="31468">
                  <c:v>1</c:v>
                </c:pt>
                <c:pt idx="31469">
                  <c:v>1</c:v>
                </c:pt>
                <c:pt idx="31470">
                  <c:v>1</c:v>
                </c:pt>
                <c:pt idx="31471">
                  <c:v>1</c:v>
                </c:pt>
                <c:pt idx="31472">
                  <c:v>1</c:v>
                </c:pt>
                <c:pt idx="31473">
                  <c:v>1</c:v>
                </c:pt>
                <c:pt idx="31474">
                  <c:v>1</c:v>
                </c:pt>
                <c:pt idx="31475">
                  <c:v>1</c:v>
                </c:pt>
                <c:pt idx="31476">
                  <c:v>1</c:v>
                </c:pt>
                <c:pt idx="31477">
                  <c:v>1</c:v>
                </c:pt>
                <c:pt idx="31478">
                  <c:v>1</c:v>
                </c:pt>
                <c:pt idx="31479">
                  <c:v>1</c:v>
                </c:pt>
                <c:pt idx="31480">
                  <c:v>1</c:v>
                </c:pt>
                <c:pt idx="31481">
                  <c:v>1</c:v>
                </c:pt>
                <c:pt idx="31482">
                  <c:v>1</c:v>
                </c:pt>
                <c:pt idx="31483">
                  <c:v>1</c:v>
                </c:pt>
                <c:pt idx="31484">
                  <c:v>1</c:v>
                </c:pt>
                <c:pt idx="31485">
                  <c:v>1</c:v>
                </c:pt>
                <c:pt idx="31486">
                  <c:v>1</c:v>
                </c:pt>
                <c:pt idx="31487">
                  <c:v>1</c:v>
                </c:pt>
                <c:pt idx="31488">
                  <c:v>1</c:v>
                </c:pt>
                <c:pt idx="31489">
                  <c:v>1</c:v>
                </c:pt>
                <c:pt idx="31490">
                  <c:v>1</c:v>
                </c:pt>
                <c:pt idx="31491">
                  <c:v>1</c:v>
                </c:pt>
                <c:pt idx="31492">
                  <c:v>1</c:v>
                </c:pt>
                <c:pt idx="31493">
                  <c:v>1</c:v>
                </c:pt>
                <c:pt idx="31494">
                  <c:v>1</c:v>
                </c:pt>
                <c:pt idx="31495">
                  <c:v>1</c:v>
                </c:pt>
                <c:pt idx="31496">
                  <c:v>1</c:v>
                </c:pt>
                <c:pt idx="31497">
                  <c:v>1</c:v>
                </c:pt>
                <c:pt idx="31498">
                  <c:v>1</c:v>
                </c:pt>
                <c:pt idx="31499">
                  <c:v>1</c:v>
                </c:pt>
                <c:pt idx="31500">
                  <c:v>1</c:v>
                </c:pt>
                <c:pt idx="31501">
                  <c:v>1</c:v>
                </c:pt>
                <c:pt idx="31502">
                  <c:v>1</c:v>
                </c:pt>
                <c:pt idx="31503">
                  <c:v>1</c:v>
                </c:pt>
                <c:pt idx="31504">
                  <c:v>1</c:v>
                </c:pt>
                <c:pt idx="31505">
                  <c:v>1</c:v>
                </c:pt>
                <c:pt idx="31506">
                  <c:v>1</c:v>
                </c:pt>
                <c:pt idx="31507">
                  <c:v>1</c:v>
                </c:pt>
                <c:pt idx="31508">
                  <c:v>1</c:v>
                </c:pt>
                <c:pt idx="31509">
                  <c:v>1</c:v>
                </c:pt>
                <c:pt idx="31510">
                  <c:v>1</c:v>
                </c:pt>
                <c:pt idx="31511">
                  <c:v>1</c:v>
                </c:pt>
                <c:pt idx="31512">
                  <c:v>1</c:v>
                </c:pt>
                <c:pt idx="31513">
                  <c:v>1</c:v>
                </c:pt>
                <c:pt idx="31514">
                  <c:v>1</c:v>
                </c:pt>
                <c:pt idx="31515">
                  <c:v>1</c:v>
                </c:pt>
                <c:pt idx="31516">
                  <c:v>1</c:v>
                </c:pt>
                <c:pt idx="31517">
                  <c:v>1</c:v>
                </c:pt>
                <c:pt idx="31518">
                  <c:v>1</c:v>
                </c:pt>
                <c:pt idx="31519">
                  <c:v>1</c:v>
                </c:pt>
                <c:pt idx="31520">
                  <c:v>1</c:v>
                </c:pt>
                <c:pt idx="31521">
                  <c:v>0.85714285700000004</c:v>
                </c:pt>
                <c:pt idx="31522">
                  <c:v>1</c:v>
                </c:pt>
                <c:pt idx="31523">
                  <c:v>1</c:v>
                </c:pt>
                <c:pt idx="31524">
                  <c:v>1</c:v>
                </c:pt>
                <c:pt idx="31525">
                  <c:v>1</c:v>
                </c:pt>
                <c:pt idx="31526">
                  <c:v>1</c:v>
                </c:pt>
                <c:pt idx="31527">
                  <c:v>1</c:v>
                </c:pt>
                <c:pt idx="31528">
                  <c:v>1</c:v>
                </c:pt>
                <c:pt idx="31529">
                  <c:v>1</c:v>
                </c:pt>
                <c:pt idx="31530">
                  <c:v>1</c:v>
                </c:pt>
                <c:pt idx="31531">
                  <c:v>1</c:v>
                </c:pt>
                <c:pt idx="31532">
                  <c:v>1</c:v>
                </c:pt>
                <c:pt idx="31533">
                  <c:v>1</c:v>
                </c:pt>
                <c:pt idx="31534">
                  <c:v>1</c:v>
                </c:pt>
                <c:pt idx="31535">
                  <c:v>1</c:v>
                </c:pt>
                <c:pt idx="31536">
                  <c:v>1</c:v>
                </c:pt>
                <c:pt idx="31537">
                  <c:v>1</c:v>
                </c:pt>
                <c:pt idx="31538">
                  <c:v>1</c:v>
                </c:pt>
                <c:pt idx="31539">
                  <c:v>1</c:v>
                </c:pt>
                <c:pt idx="31540">
                  <c:v>1</c:v>
                </c:pt>
                <c:pt idx="31541">
                  <c:v>1</c:v>
                </c:pt>
                <c:pt idx="31542">
                  <c:v>1</c:v>
                </c:pt>
                <c:pt idx="31543">
                  <c:v>1</c:v>
                </c:pt>
                <c:pt idx="31544">
                  <c:v>1</c:v>
                </c:pt>
                <c:pt idx="31545">
                  <c:v>1</c:v>
                </c:pt>
                <c:pt idx="31546">
                  <c:v>1</c:v>
                </c:pt>
                <c:pt idx="31547">
                  <c:v>1</c:v>
                </c:pt>
                <c:pt idx="31548">
                  <c:v>1</c:v>
                </c:pt>
                <c:pt idx="31549">
                  <c:v>1</c:v>
                </c:pt>
                <c:pt idx="31550">
                  <c:v>1</c:v>
                </c:pt>
                <c:pt idx="31551">
                  <c:v>1</c:v>
                </c:pt>
                <c:pt idx="31552">
                  <c:v>0.428571429</c:v>
                </c:pt>
                <c:pt idx="31553">
                  <c:v>1</c:v>
                </c:pt>
                <c:pt idx="31554">
                  <c:v>1</c:v>
                </c:pt>
                <c:pt idx="31555">
                  <c:v>1</c:v>
                </c:pt>
                <c:pt idx="31556">
                  <c:v>1</c:v>
                </c:pt>
                <c:pt idx="31557">
                  <c:v>1</c:v>
                </c:pt>
                <c:pt idx="31558">
                  <c:v>1</c:v>
                </c:pt>
                <c:pt idx="31559">
                  <c:v>1</c:v>
                </c:pt>
                <c:pt idx="31560">
                  <c:v>1</c:v>
                </c:pt>
                <c:pt idx="31561">
                  <c:v>1</c:v>
                </c:pt>
                <c:pt idx="31562">
                  <c:v>1</c:v>
                </c:pt>
                <c:pt idx="31563">
                  <c:v>1</c:v>
                </c:pt>
                <c:pt idx="31564">
                  <c:v>1</c:v>
                </c:pt>
                <c:pt idx="31565">
                  <c:v>1</c:v>
                </c:pt>
                <c:pt idx="31566">
                  <c:v>1</c:v>
                </c:pt>
                <c:pt idx="31567">
                  <c:v>1</c:v>
                </c:pt>
                <c:pt idx="31568">
                  <c:v>1</c:v>
                </c:pt>
                <c:pt idx="31569">
                  <c:v>1</c:v>
                </c:pt>
                <c:pt idx="31570">
                  <c:v>1</c:v>
                </c:pt>
                <c:pt idx="31571">
                  <c:v>1</c:v>
                </c:pt>
                <c:pt idx="31572">
                  <c:v>1</c:v>
                </c:pt>
                <c:pt idx="31573">
                  <c:v>1</c:v>
                </c:pt>
                <c:pt idx="31574">
                  <c:v>1</c:v>
                </c:pt>
                <c:pt idx="31575">
                  <c:v>1</c:v>
                </c:pt>
                <c:pt idx="31576">
                  <c:v>1</c:v>
                </c:pt>
                <c:pt idx="31577">
                  <c:v>1</c:v>
                </c:pt>
                <c:pt idx="31578">
                  <c:v>1</c:v>
                </c:pt>
                <c:pt idx="31579">
                  <c:v>1</c:v>
                </c:pt>
                <c:pt idx="31580">
                  <c:v>1</c:v>
                </c:pt>
                <c:pt idx="31581">
                  <c:v>1</c:v>
                </c:pt>
                <c:pt idx="31582">
                  <c:v>1</c:v>
                </c:pt>
                <c:pt idx="31583">
                  <c:v>1</c:v>
                </c:pt>
                <c:pt idx="31584">
                  <c:v>1</c:v>
                </c:pt>
                <c:pt idx="31585">
                  <c:v>1</c:v>
                </c:pt>
                <c:pt idx="31586">
                  <c:v>1</c:v>
                </c:pt>
                <c:pt idx="31587">
                  <c:v>1</c:v>
                </c:pt>
                <c:pt idx="31588">
                  <c:v>1</c:v>
                </c:pt>
                <c:pt idx="31589">
                  <c:v>1</c:v>
                </c:pt>
                <c:pt idx="31590">
                  <c:v>1</c:v>
                </c:pt>
                <c:pt idx="31591">
                  <c:v>1</c:v>
                </c:pt>
                <c:pt idx="31592">
                  <c:v>1</c:v>
                </c:pt>
                <c:pt idx="31593">
                  <c:v>1</c:v>
                </c:pt>
                <c:pt idx="31594">
                  <c:v>1</c:v>
                </c:pt>
                <c:pt idx="31595">
                  <c:v>1</c:v>
                </c:pt>
                <c:pt idx="31596">
                  <c:v>1</c:v>
                </c:pt>
                <c:pt idx="31597">
                  <c:v>1</c:v>
                </c:pt>
                <c:pt idx="31598">
                  <c:v>1</c:v>
                </c:pt>
                <c:pt idx="31599">
                  <c:v>1</c:v>
                </c:pt>
                <c:pt idx="31600">
                  <c:v>1</c:v>
                </c:pt>
                <c:pt idx="31601">
                  <c:v>1</c:v>
                </c:pt>
                <c:pt idx="31602">
                  <c:v>1</c:v>
                </c:pt>
                <c:pt idx="31603">
                  <c:v>1</c:v>
                </c:pt>
                <c:pt idx="31604">
                  <c:v>0.85714285700000004</c:v>
                </c:pt>
                <c:pt idx="31605">
                  <c:v>1</c:v>
                </c:pt>
                <c:pt idx="31606">
                  <c:v>1</c:v>
                </c:pt>
                <c:pt idx="31607">
                  <c:v>1</c:v>
                </c:pt>
                <c:pt idx="31608">
                  <c:v>1</c:v>
                </c:pt>
                <c:pt idx="31609">
                  <c:v>1</c:v>
                </c:pt>
                <c:pt idx="31610">
                  <c:v>1</c:v>
                </c:pt>
                <c:pt idx="31611">
                  <c:v>1</c:v>
                </c:pt>
                <c:pt idx="31612">
                  <c:v>1</c:v>
                </c:pt>
                <c:pt idx="31613">
                  <c:v>1</c:v>
                </c:pt>
                <c:pt idx="31614">
                  <c:v>1</c:v>
                </c:pt>
                <c:pt idx="31615">
                  <c:v>1</c:v>
                </c:pt>
                <c:pt idx="31616">
                  <c:v>1</c:v>
                </c:pt>
                <c:pt idx="31617">
                  <c:v>1</c:v>
                </c:pt>
                <c:pt idx="31618">
                  <c:v>1</c:v>
                </c:pt>
                <c:pt idx="31619">
                  <c:v>1</c:v>
                </c:pt>
                <c:pt idx="31620">
                  <c:v>1</c:v>
                </c:pt>
                <c:pt idx="31621">
                  <c:v>1</c:v>
                </c:pt>
                <c:pt idx="31622">
                  <c:v>1</c:v>
                </c:pt>
                <c:pt idx="31623">
                  <c:v>1</c:v>
                </c:pt>
                <c:pt idx="31624">
                  <c:v>1</c:v>
                </c:pt>
                <c:pt idx="31625">
                  <c:v>1</c:v>
                </c:pt>
                <c:pt idx="31626">
                  <c:v>1</c:v>
                </c:pt>
                <c:pt idx="31627">
                  <c:v>1</c:v>
                </c:pt>
                <c:pt idx="31628">
                  <c:v>1</c:v>
                </c:pt>
                <c:pt idx="31629">
                  <c:v>1</c:v>
                </c:pt>
                <c:pt idx="31630">
                  <c:v>1</c:v>
                </c:pt>
                <c:pt idx="31631">
                  <c:v>1</c:v>
                </c:pt>
                <c:pt idx="31632">
                  <c:v>1</c:v>
                </c:pt>
                <c:pt idx="31633">
                  <c:v>1</c:v>
                </c:pt>
                <c:pt idx="31634">
                  <c:v>1</c:v>
                </c:pt>
                <c:pt idx="31635">
                  <c:v>1</c:v>
                </c:pt>
                <c:pt idx="31636">
                  <c:v>1</c:v>
                </c:pt>
                <c:pt idx="31637">
                  <c:v>1</c:v>
                </c:pt>
                <c:pt idx="31638">
                  <c:v>1</c:v>
                </c:pt>
                <c:pt idx="31639">
                  <c:v>1</c:v>
                </c:pt>
                <c:pt idx="31640">
                  <c:v>1</c:v>
                </c:pt>
                <c:pt idx="31641">
                  <c:v>1</c:v>
                </c:pt>
                <c:pt idx="31642">
                  <c:v>1</c:v>
                </c:pt>
                <c:pt idx="31643">
                  <c:v>1</c:v>
                </c:pt>
                <c:pt idx="31644">
                  <c:v>1</c:v>
                </c:pt>
                <c:pt idx="31645">
                  <c:v>1</c:v>
                </c:pt>
                <c:pt idx="31646">
                  <c:v>1</c:v>
                </c:pt>
                <c:pt idx="31647">
                  <c:v>1</c:v>
                </c:pt>
                <c:pt idx="31648">
                  <c:v>1</c:v>
                </c:pt>
                <c:pt idx="31649">
                  <c:v>1</c:v>
                </c:pt>
                <c:pt idx="31650">
                  <c:v>1</c:v>
                </c:pt>
                <c:pt idx="31651">
                  <c:v>1</c:v>
                </c:pt>
                <c:pt idx="31652">
                  <c:v>1</c:v>
                </c:pt>
                <c:pt idx="31653">
                  <c:v>1</c:v>
                </c:pt>
                <c:pt idx="31654">
                  <c:v>1</c:v>
                </c:pt>
                <c:pt idx="31655">
                  <c:v>1</c:v>
                </c:pt>
                <c:pt idx="31656">
                  <c:v>1</c:v>
                </c:pt>
                <c:pt idx="31657">
                  <c:v>1</c:v>
                </c:pt>
                <c:pt idx="31658">
                  <c:v>1</c:v>
                </c:pt>
                <c:pt idx="31659">
                  <c:v>1</c:v>
                </c:pt>
                <c:pt idx="31660">
                  <c:v>1</c:v>
                </c:pt>
                <c:pt idx="31661">
                  <c:v>1</c:v>
                </c:pt>
                <c:pt idx="31662">
                  <c:v>1</c:v>
                </c:pt>
                <c:pt idx="31663">
                  <c:v>1</c:v>
                </c:pt>
                <c:pt idx="31664">
                  <c:v>1</c:v>
                </c:pt>
                <c:pt idx="31665">
                  <c:v>1</c:v>
                </c:pt>
                <c:pt idx="31666">
                  <c:v>1</c:v>
                </c:pt>
                <c:pt idx="31667">
                  <c:v>1</c:v>
                </c:pt>
                <c:pt idx="31668">
                  <c:v>1</c:v>
                </c:pt>
                <c:pt idx="31669">
                  <c:v>1</c:v>
                </c:pt>
                <c:pt idx="31670">
                  <c:v>1</c:v>
                </c:pt>
                <c:pt idx="31671">
                  <c:v>1</c:v>
                </c:pt>
                <c:pt idx="31672">
                  <c:v>1</c:v>
                </c:pt>
                <c:pt idx="31673">
                  <c:v>1</c:v>
                </c:pt>
                <c:pt idx="31674">
                  <c:v>1</c:v>
                </c:pt>
                <c:pt idx="31675">
                  <c:v>1</c:v>
                </c:pt>
                <c:pt idx="31676">
                  <c:v>1</c:v>
                </c:pt>
                <c:pt idx="31677">
                  <c:v>1</c:v>
                </c:pt>
                <c:pt idx="31678">
                  <c:v>1</c:v>
                </c:pt>
                <c:pt idx="31679">
                  <c:v>1</c:v>
                </c:pt>
                <c:pt idx="31680">
                  <c:v>1</c:v>
                </c:pt>
                <c:pt idx="31681">
                  <c:v>1</c:v>
                </c:pt>
                <c:pt idx="31682">
                  <c:v>1</c:v>
                </c:pt>
                <c:pt idx="31683">
                  <c:v>1</c:v>
                </c:pt>
                <c:pt idx="31684">
                  <c:v>1</c:v>
                </c:pt>
                <c:pt idx="31685">
                  <c:v>1</c:v>
                </c:pt>
                <c:pt idx="31686">
                  <c:v>1</c:v>
                </c:pt>
                <c:pt idx="31687">
                  <c:v>1</c:v>
                </c:pt>
                <c:pt idx="31688">
                  <c:v>1</c:v>
                </c:pt>
                <c:pt idx="31689">
                  <c:v>1</c:v>
                </c:pt>
                <c:pt idx="31690">
                  <c:v>1</c:v>
                </c:pt>
                <c:pt idx="31691">
                  <c:v>1</c:v>
                </c:pt>
                <c:pt idx="31692">
                  <c:v>1</c:v>
                </c:pt>
                <c:pt idx="31693">
                  <c:v>1</c:v>
                </c:pt>
                <c:pt idx="31694">
                  <c:v>1</c:v>
                </c:pt>
                <c:pt idx="31695">
                  <c:v>1</c:v>
                </c:pt>
                <c:pt idx="31696">
                  <c:v>1</c:v>
                </c:pt>
                <c:pt idx="31697">
                  <c:v>1</c:v>
                </c:pt>
                <c:pt idx="31698">
                  <c:v>1</c:v>
                </c:pt>
                <c:pt idx="31699">
                  <c:v>1</c:v>
                </c:pt>
                <c:pt idx="31700">
                  <c:v>1</c:v>
                </c:pt>
                <c:pt idx="31701">
                  <c:v>1</c:v>
                </c:pt>
                <c:pt idx="31702">
                  <c:v>1</c:v>
                </c:pt>
                <c:pt idx="31703">
                  <c:v>1</c:v>
                </c:pt>
                <c:pt idx="31704">
                  <c:v>1</c:v>
                </c:pt>
                <c:pt idx="31705">
                  <c:v>1</c:v>
                </c:pt>
                <c:pt idx="31706">
                  <c:v>1</c:v>
                </c:pt>
                <c:pt idx="31707">
                  <c:v>1</c:v>
                </c:pt>
                <c:pt idx="31708">
                  <c:v>1</c:v>
                </c:pt>
                <c:pt idx="31709">
                  <c:v>1</c:v>
                </c:pt>
                <c:pt idx="31710">
                  <c:v>1</c:v>
                </c:pt>
                <c:pt idx="31711">
                  <c:v>1</c:v>
                </c:pt>
                <c:pt idx="31712">
                  <c:v>1</c:v>
                </c:pt>
                <c:pt idx="31713">
                  <c:v>1</c:v>
                </c:pt>
                <c:pt idx="31714">
                  <c:v>1</c:v>
                </c:pt>
                <c:pt idx="31715">
                  <c:v>1</c:v>
                </c:pt>
                <c:pt idx="31716">
                  <c:v>1</c:v>
                </c:pt>
                <c:pt idx="31717">
                  <c:v>1</c:v>
                </c:pt>
                <c:pt idx="31718">
                  <c:v>1</c:v>
                </c:pt>
                <c:pt idx="31719">
                  <c:v>1</c:v>
                </c:pt>
                <c:pt idx="31720">
                  <c:v>1</c:v>
                </c:pt>
                <c:pt idx="31721">
                  <c:v>1</c:v>
                </c:pt>
                <c:pt idx="31722">
                  <c:v>1</c:v>
                </c:pt>
                <c:pt idx="31723">
                  <c:v>1</c:v>
                </c:pt>
                <c:pt idx="31724">
                  <c:v>1</c:v>
                </c:pt>
                <c:pt idx="31725">
                  <c:v>1</c:v>
                </c:pt>
                <c:pt idx="31726">
                  <c:v>1</c:v>
                </c:pt>
                <c:pt idx="31727">
                  <c:v>1</c:v>
                </c:pt>
                <c:pt idx="31728">
                  <c:v>1</c:v>
                </c:pt>
                <c:pt idx="31729">
                  <c:v>1</c:v>
                </c:pt>
                <c:pt idx="31730">
                  <c:v>1</c:v>
                </c:pt>
                <c:pt idx="31731">
                  <c:v>1</c:v>
                </c:pt>
                <c:pt idx="31732">
                  <c:v>1</c:v>
                </c:pt>
                <c:pt idx="31733">
                  <c:v>1</c:v>
                </c:pt>
                <c:pt idx="31734">
                  <c:v>1</c:v>
                </c:pt>
                <c:pt idx="31735">
                  <c:v>1</c:v>
                </c:pt>
                <c:pt idx="31736">
                  <c:v>1</c:v>
                </c:pt>
                <c:pt idx="31737">
                  <c:v>1</c:v>
                </c:pt>
                <c:pt idx="31738">
                  <c:v>1</c:v>
                </c:pt>
                <c:pt idx="31739">
                  <c:v>1</c:v>
                </c:pt>
                <c:pt idx="31740">
                  <c:v>1</c:v>
                </c:pt>
                <c:pt idx="31741">
                  <c:v>1</c:v>
                </c:pt>
                <c:pt idx="31742">
                  <c:v>1</c:v>
                </c:pt>
                <c:pt idx="31743">
                  <c:v>1</c:v>
                </c:pt>
                <c:pt idx="31744">
                  <c:v>1</c:v>
                </c:pt>
                <c:pt idx="31745">
                  <c:v>1</c:v>
                </c:pt>
                <c:pt idx="31746">
                  <c:v>1</c:v>
                </c:pt>
                <c:pt idx="31747">
                  <c:v>1</c:v>
                </c:pt>
                <c:pt idx="31748">
                  <c:v>1</c:v>
                </c:pt>
                <c:pt idx="31749">
                  <c:v>1</c:v>
                </c:pt>
                <c:pt idx="31750">
                  <c:v>1</c:v>
                </c:pt>
                <c:pt idx="31751">
                  <c:v>1</c:v>
                </c:pt>
                <c:pt idx="31752">
                  <c:v>1</c:v>
                </c:pt>
                <c:pt idx="31753">
                  <c:v>1</c:v>
                </c:pt>
                <c:pt idx="31754">
                  <c:v>1</c:v>
                </c:pt>
                <c:pt idx="31755">
                  <c:v>1</c:v>
                </c:pt>
                <c:pt idx="31756">
                  <c:v>1</c:v>
                </c:pt>
                <c:pt idx="31757">
                  <c:v>1</c:v>
                </c:pt>
                <c:pt idx="31758">
                  <c:v>1</c:v>
                </c:pt>
                <c:pt idx="31759">
                  <c:v>1</c:v>
                </c:pt>
                <c:pt idx="31760">
                  <c:v>1</c:v>
                </c:pt>
                <c:pt idx="31761">
                  <c:v>1</c:v>
                </c:pt>
                <c:pt idx="31762">
                  <c:v>1</c:v>
                </c:pt>
                <c:pt idx="31763">
                  <c:v>1</c:v>
                </c:pt>
                <c:pt idx="31764">
                  <c:v>1</c:v>
                </c:pt>
                <c:pt idx="31765">
                  <c:v>1</c:v>
                </c:pt>
                <c:pt idx="31766">
                  <c:v>1</c:v>
                </c:pt>
                <c:pt idx="31767">
                  <c:v>1</c:v>
                </c:pt>
                <c:pt idx="31768">
                  <c:v>1</c:v>
                </c:pt>
                <c:pt idx="31769">
                  <c:v>1</c:v>
                </c:pt>
                <c:pt idx="31770">
                  <c:v>1</c:v>
                </c:pt>
                <c:pt idx="31771">
                  <c:v>1</c:v>
                </c:pt>
                <c:pt idx="31772">
                  <c:v>1</c:v>
                </c:pt>
                <c:pt idx="31773">
                  <c:v>1</c:v>
                </c:pt>
                <c:pt idx="31774">
                  <c:v>1</c:v>
                </c:pt>
                <c:pt idx="31775">
                  <c:v>1</c:v>
                </c:pt>
                <c:pt idx="31776">
                  <c:v>1</c:v>
                </c:pt>
                <c:pt idx="31777">
                  <c:v>1</c:v>
                </c:pt>
                <c:pt idx="31778">
                  <c:v>1</c:v>
                </c:pt>
                <c:pt idx="31779">
                  <c:v>1</c:v>
                </c:pt>
                <c:pt idx="31780">
                  <c:v>1</c:v>
                </c:pt>
                <c:pt idx="31781">
                  <c:v>1</c:v>
                </c:pt>
                <c:pt idx="31782">
                  <c:v>1</c:v>
                </c:pt>
                <c:pt idx="31783">
                  <c:v>1</c:v>
                </c:pt>
                <c:pt idx="31784">
                  <c:v>1</c:v>
                </c:pt>
                <c:pt idx="31785">
                  <c:v>1</c:v>
                </c:pt>
                <c:pt idx="31786">
                  <c:v>1</c:v>
                </c:pt>
                <c:pt idx="31787">
                  <c:v>1</c:v>
                </c:pt>
                <c:pt idx="31788">
                  <c:v>1</c:v>
                </c:pt>
                <c:pt idx="31789">
                  <c:v>1</c:v>
                </c:pt>
                <c:pt idx="31790">
                  <c:v>1</c:v>
                </c:pt>
                <c:pt idx="31791">
                  <c:v>1</c:v>
                </c:pt>
                <c:pt idx="31792">
                  <c:v>1</c:v>
                </c:pt>
                <c:pt idx="31793">
                  <c:v>1</c:v>
                </c:pt>
                <c:pt idx="31794">
                  <c:v>1</c:v>
                </c:pt>
                <c:pt idx="31795">
                  <c:v>1</c:v>
                </c:pt>
                <c:pt idx="31796">
                  <c:v>1</c:v>
                </c:pt>
                <c:pt idx="31797">
                  <c:v>1</c:v>
                </c:pt>
                <c:pt idx="31798">
                  <c:v>1</c:v>
                </c:pt>
                <c:pt idx="31799">
                  <c:v>1</c:v>
                </c:pt>
                <c:pt idx="31800">
                  <c:v>1</c:v>
                </c:pt>
                <c:pt idx="31801">
                  <c:v>1</c:v>
                </c:pt>
                <c:pt idx="31802">
                  <c:v>1</c:v>
                </c:pt>
                <c:pt idx="31803">
                  <c:v>1</c:v>
                </c:pt>
                <c:pt idx="31804">
                  <c:v>1</c:v>
                </c:pt>
                <c:pt idx="31805">
                  <c:v>1</c:v>
                </c:pt>
                <c:pt idx="31806">
                  <c:v>1</c:v>
                </c:pt>
                <c:pt idx="31807">
                  <c:v>1</c:v>
                </c:pt>
                <c:pt idx="31808">
                  <c:v>1</c:v>
                </c:pt>
                <c:pt idx="31809">
                  <c:v>1</c:v>
                </c:pt>
                <c:pt idx="31810">
                  <c:v>1</c:v>
                </c:pt>
                <c:pt idx="31811">
                  <c:v>1</c:v>
                </c:pt>
                <c:pt idx="31812">
                  <c:v>1</c:v>
                </c:pt>
                <c:pt idx="31813">
                  <c:v>1</c:v>
                </c:pt>
                <c:pt idx="31814">
                  <c:v>1</c:v>
                </c:pt>
                <c:pt idx="31815">
                  <c:v>1</c:v>
                </c:pt>
                <c:pt idx="31816">
                  <c:v>1</c:v>
                </c:pt>
                <c:pt idx="31817">
                  <c:v>1</c:v>
                </c:pt>
                <c:pt idx="31818">
                  <c:v>0.85714285700000004</c:v>
                </c:pt>
                <c:pt idx="31819">
                  <c:v>1</c:v>
                </c:pt>
                <c:pt idx="31820">
                  <c:v>1</c:v>
                </c:pt>
                <c:pt idx="31821">
                  <c:v>1</c:v>
                </c:pt>
                <c:pt idx="31822">
                  <c:v>1</c:v>
                </c:pt>
                <c:pt idx="31823">
                  <c:v>1</c:v>
                </c:pt>
                <c:pt idx="31824">
                  <c:v>1</c:v>
                </c:pt>
                <c:pt idx="31825">
                  <c:v>1</c:v>
                </c:pt>
                <c:pt idx="31826">
                  <c:v>1</c:v>
                </c:pt>
                <c:pt idx="31827">
                  <c:v>1</c:v>
                </c:pt>
                <c:pt idx="31828">
                  <c:v>1</c:v>
                </c:pt>
                <c:pt idx="31829">
                  <c:v>1</c:v>
                </c:pt>
                <c:pt idx="31830">
                  <c:v>1</c:v>
                </c:pt>
                <c:pt idx="31831">
                  <c:v>1</c:v>
                </c:pt>
                <c:pt idx="31832">
                  <c:v>1</c:v>
                </c:pt>
                <c:pt idx="31833">
                  <c:v>1</c:v>
                </c:pt>
                <c:pt idx="31834">
                  <c:v>1</c:v>
                </c:pt>
                <c:pt idx="31835">
                  <c:v>1</c:v>
                </c:pt>
                <c:pt idx="31836">
                  <c:v>1</c:v>
                </c:pt>
                <c:pt idx="31837">
                  <c:v>1</c:v>
                </c:pt>
                <c:pt idx="31838">
                  <c:v>1</c:v>
                </c:pt>
                <c:pt idx="31839">
                  <c:v>1</c:v>
                </c:pt>
                <c:pt idx="31840">
                  <c:v>1</c:v>
                </c:pt>
                <c:pt idx="31841">
                  <c:v>1</c:v>
                </c:pt>
                <c:pt idx="31842">
                  <c:v>1</c:v>
                </c:pt>
                <c:pt idx="31843">
                  <c:v>1</c:v>
                </c:pt>
                <c:pt idx="31844">
                  <c:v>1</c:v>
                </c:pt>
                <c:pt idx="31845">
                  <c:v>1</c:v>
                </c:pt>
                <c:pt idx="31846">
                  <c:v>1</c:v>
                </c:pt>
                <c:pt idx="31847">
                  <c:v>1</c:v>
                </c:pt>
                <c:pt idx="31848">
                  <c:v>1</c:v>
                </c:pt>
                <c:pt idx="31849">
                  <c:v>1</c:v>
                </c:pt>
                <c:pt idx="31850">
                  <c:v>1</c:v>
                </c:pt>
                <c:pt idx="31851">
                  <c:v>1</c:v>
                </c:pt>
                <c:pt idx="31852">
                  <c:v>1</c:v>
                </c:pt>
                <c:pt idx="31853">
                  <c:v>1</c:v>
                </c:pt>
                <c:pt idx="31854">
                  <c:v>1</c:v>
                </c:pt>
                <c:pt idx="31855">
                  <c:v>1</c:v>
                </c:pt>
                <c:pt idx="31856">
                  <c:v>1</c:v>
                </c:pt>
                <c:pt idx="31857">
                  <c:v>1</c:v>
                </c:pt>
                <c:pt idx="31858">
                  <c:v>1</c:v>
                </c:pt>
                <c:pt idx="31859">
                  <c:v>1</c:v>
                </c:pt>
                <c:pt idx="31860">
                  <c:v>1</c:v>
                </c:pt>
                <c:pt idx="31861">
                  <c:v>1</c:v>
                </c:pt>
                <c:pt idx="31862">
                  <c:v>1</c:v>
                </c:pt>
                <c:pt idx="31863">
                  <c:v>1</c:v>
                </c:pt>
                <c:pt idx="31864">
                  <c:v>1</c:v>
                </c:pt>
                <c:pt idx="31865">
                  <c:v>1</c:v>
                </c:pt>
                <c:pt idx="31866">
                  <c:v>1</c:v>
                </c:pt>
                <c:pt idx="31867">
                  <c:v>1</c:v>
                </c:pt>
                <c:pt idx="31868">
                  <c:v>1</c:v>
                </c:pt>
                <c:pt idx="31869">
                  <c:v>1</c:v>
                </c:pt>
                <c:pt idx="31870">
                  <c:v>1</c:v>
                </c:pt>
                <c:pt idx="31871">
                  <c:v>1</c:v>
                </c:pt>
                <c:pt idx="31872">
                  <c:v>1</c:v>
                </c:pt>
                <c:pt idx="31873">
                  <c:v>1</c:v>
                </c:pt>
                <c:pt idx="31874">
                  <c:v>1</c:v>
                </c:pt>
                <c:pt idx="31875">
                  <c:v>1</c:v>
                </c:pt>
                <c:pt idx="31876">
                  <c:v>1</c:v>
                </c:pt>
                <c:pt idx="31877">
                  <c:v>1</c:v>
                </c:pt>
                <c:pt idx="31878">
                  <c:v>1</c:v>
                </c:pt>
                <c:pt idx="31879">
                  <c:v>1</c:v>
                </c:pt>
                <c:pt idx="31880">
                  <c:v>1</c:v>
                </c:pt>
                <c:pt idx="31881">
                  <c:v>1</c:v>
                </c:pt>
                <c:pt idx="31882">
                  <c:v>1</c:v>
                </c:pt>
                <c:pt idx="31883">
                  <c:v>1</c:v>
                </c:pt>
                <c:pt idx="31884">
                  <c:v>1</c:v>
                </c:pt>
                <c:pt idx="31885">
                  <c:v>1</c:v>
                </c:pt>
                <c:pt idx="31886">
                  <c:v>1</c:v>
                </c:pt>
                <c:pt idx="31887">
                  <c:v>1</c:v>
                </c:pt>
                <c:pt idx="31888">
                  <c:v>1</c:v>
                </c:pt>
                <c:pt idx="31889">
                  <c:v>1</c:v>
                </c:pt>
                <c:pt idx="31890">
                  <c:v>1</c:v>
                </c:pt>
                <c:pt idx="31891">
                  <c:v>1</c:v>
                </c:pt>
                <c:pt idx="31892">
                  <c:v>1</c:v>
                </c:pt>
                <c:pt idx="31893">
                  <c:v>1</c:v>
                </c:pt>
                <c:pt idx="31894">
                  <c:v>1</c:v>
                </c:pt>
                <c:pt idx="31895">
                  <c:v>1</c:v>
                </c:pt>
                <c:pt idx="31896">
                  <c:v>1</c:v>
                </c:pt>
                <c:pt idx="31897">
                  <c:v>1</c:v>
                </c:pt>
                <c:pt idx="31898">
                  <c:v>1</c:v>
                </c:pt>
                <c:pt idx="31899">
                  <c:v>1</c:v>
                </c:pt>
                <c:pt idx="31900">
                  <c:v>1</c:v>
                </c:pt>
                <c:pt idx="31901">
                  <c:v>1</c:v>
                </c:pt>
                <c:pt idx="31902">
                  <c:v>1</c:v>
                </c:pt>
                <c:pt idx="31903">
                  <c:v>1</c:v>
                </c:pt>
                <c:pt idx="31904">
                  <c:v>1</c:v>
                </c:pt>
                <c:pt idx="31905">
                  <c:v>1</c:v>
                </c:pt>
                <c:pt idx="31906">
                  <c:v>1</c:v>
                </c:pt>
                <c:pt idx="31907">
                  <c:v>1</c:v>
                </c:pt>
                <c:pt idx="31908">
                  <c:v>1</c:v>
                </c:pt>
                <c:pt idx="31909">
                  <c:v>1</c:v>
                </c:pt>
                <c:pt idx="31910">
                  <c:v>1</c:v>
                </c:pt>
                <c:pt idx="31911">
                  <c:v>1</c:v>
                </c:pt>
                <c:pt idx="31912">
                  <c:v>1</c:v>
                </c:pt>
                <c:pt idx="31913">
                  <c:v>1</c:v>
                </c:pt>
                <c:pt idx="31914">
                  <c:v>1</c:v>
                </c:pt>
                <c:pt idx="31915">
                  <c:v>1</c:v>
                </c:pt>
                <c:pt idx="31916">
                  <c:v>1</c:v>
                </c:pt>
                <c:pt idx="31917">
                  <c:v>1</c:v>
                </c:pt>
                <c:pt idx="31918">
                  <c:v>1</c:v>
                </c:pt>
                <c:pt idx="31919">
                  <c:v>1</c:v>
                </c:pt>
                <c:pt idx="31920">
                  <c:v>1</c:v>
                </c:pt>
                <c:pt idx="31921">
                  <c:v>1</c:v>
                </c:pt>
                <c:pt idx="31922">
                  <c:v>1</c:v>
                </c:pt>
                <c:pt idx="31923">
                  <c:v>1</c:v>
                </c:pt>
                <c:pt idx="31924">
                  <c:v>1</c:v>
                </c:pt>
                <c:pt idx="31925">
                  <c:v>1</c:v>
                </c:pt>
                <c:pt idx="31926">
                  <c:v>1</c:v>
                </c:pt>
                <c:pt idx="31927">
                  <c:v>1</c:v>
                </c:pt>
                <c:pt idx="31928">
                  <c:v>1</c:v>
                </c:pt>
                <c:pt idx="31929">
                  <c:v>1</c:v>
                </c:pt>
                <c:pt idx="31930">
                  <c:v>0.28571428599999998</c:v>
                </c:pt>
                <c:pt idx="31931">
                  <c:v>1</c:v>
                </c:pt>
                <c:pt idx="31932">
                  <c:v>1</c:v>
                </c:pt>
                <c:pt idx="31933">
                  <c:v>1</c:v>
                </c:pt>
                <c:pt idx="31934">
                  <c:v>1</c:v>
                </c:pt>
                <c:pt idx="31935">
                  <c:v>1</c:v>
                </c:pt>
                <c:pt idx="31936">
                  <c:v>1</c:v>
                </c:pt>
                <c:pt idx="31937">
                  <c:v>1</c:v>
                </c:pt>
                <c:pt idx="31938">
                  <c:v>1</c:v>
                </c:pt>
                <c:pt idx="31939">
                  <c:v>1</c:v>
                </c:pt>
                <c:pt idx="31940">
                  <c:v>1</c:v>
                </c:pt>
                <c:pt idx="31941">
                  <c:v>1</c:v>
                </c:pt>
                <c:pt idx="31942">
                  <c:v>1</c:v>
                </c:pt>
                <c:pt idx="31943">
                  <c:v>1</c:v>
                </c:pt>
                <c:pt idx="31944">
                  <c:v>1</c:v>
                </c:pt>
                <c:pt idx="31945">
                  <c:v>1</c:v>
                </c:pt>
                <c:pt idx="31946">
                  <c:v>1</c:v>
                </c:pt>
                <c:pt idx="31947">
                  <c:v>1</c:v>
                </c:pt>
                <c:pt idx="31948">
                  <c:v>1</c:v>
                </c:pt>
                <c:pt idx="31949">
                  <c:v>1</c:v>
                </c:pt>
                <c:pt idx="31950">
                  <c:v>1</c:v>
                </c:pt>
                <c:pt idx="31951">
                  <c:v>1</c:v>
                </c:pt>
                <c:pt idx="31952">
                  <c:v>1</c:v>
                </c:pt>
                <c:pt idx="31953">
                  <c:v>1</c:v>
                </c:pt>
                <c:pt idx="31954">
                  <c:v>1</c:v>
                </c:pt>
                <c:pt idx="31955">
                  <c:v>1</c:v>
                </c:pt>
                <c:pt idx="31956">
                  <c:v>1</c:v>
                </c:pt>
                <c:pt idx="31957">
                  <c:v>0.16666666699999999</c:v>
                </c:pt>
                <c:pt idx="31958">
                  <c:v>1</c:v>
                </c:pt>
                <c:pt idx="31959">
                  <c:v>1</c:v>
                </c:pt>
                <c:pt idx="31960">
                  <c:v>1</c:v>
                </c:pt>
                <c:pt idx="31961">
                  <c:v>1</c:v>
                </c:pt>
                <c:pt idx="31962">
                  <c:v>1</c:v>
                </c:pt>
                <c:pt idx="31963">
                  <c:v>1</c:v>
                </c:pt>
                <c:pt idx="31964">
                  <c:v>1</c:v>
                </c:pt>
                <c:pt idx="31965">
                  <c:v>1</c:v>
                </c:pt>
                <c:pt idx="31966">
                  <c:v>1</c:v>
                </c:pt>
                <c:pt idx="31967">
                  <c:v>1</c:v>
                </c:pt>
                <c:pt idx="31968">
                  <c:v>1</c:v>
                </c:pt>
                <c:pt idx="31969">
                  <c:v>1</c:v>
                </c:pt>
                <c:pt idx="31970">
                  <c:v>1</c:v>
                </c:pt>
                <c:pt idx="31971">
                  <c:v>1</c:v>
                </c:pt>
                <c:pt idx="31972">
                  <c:v>1</c:v>
                </c:pt>
                <c:pt idx="31973">
                  <c:v>1</c:v>
                </c:pt>
                <c:pt idx="31974">
                  <c:v>1</c:v>
                </c:pt>
                <c:pt idx="31975">
                  <c:v>1</c:v>
                </c:pt>
                <c:pt idx="31976">
                  <c:v>1</c:v>
                </c:pt>
                <c:pt idx="31977">
                  <c:v>1</c:v>
                </c:pt>
                <c:pt idx="31978">
                  <c:v>1</c:v>
                </c:pt>
                <c:pt idx="31979">
                  <c:v>1</c:v>
                </c:pt>
                <c:pt idx="31980">
                  <c:v>1</c:v>
                </c:pt>
                <c:pt idx="31981">
                  <c:v>1</c:v>
                </c:pt>
                <c:pt idx="31982">
                  <c:v>1</c:v>
                </c:pt>
                <c:pt idx="31983">
                  <c:v>1</c:v>
                </c:pt>
                <c:pt idx="31984">
                  <c:v>1</c:v>
                </c:pt>
                <c:pt idx="31985">
                  <c:v>1</c:v>
                </c:pt>
                <c:pt idx="31986">
                  <c:v>1</c:v>
                </c:pt>
                <c:pt idx="31987">
                  <c:v>1</c:v>
                </c:pt>
                <c:pt idx="31988">
                  <c:v>1</c:v>
                </c:pt>
                <c:pt idx="31989">
                  <c:v>1</c:v>
                </c:pt>
                <c:pt idx="31990">
                  <c:v>1</c:v>
                </c:pt>
                <c:pt idx="31991">
                  <c:v>1</c:v>
                </c:pt>
                <c:pt idx="31992">
                  <c:v>1</c:v>
                </c:pt>
                <c:pt idx="31993">
                  <c:v>1</c:v>
                </c:pt>
                <c:pt idx="31994">
                  <c:v>1</c:v>
                </c:pt>
                <c:pt idx="31995">
                  <c:v>1</c:v>
                </c:pt>
                <c:pt idx="31996">
                  <c:v>1</c:v>
                </c:pt>
                <c:pt idx="31997">
                  <c:v>1</c:v>
                </c:pt>
                <c:pt idx="31998">
                  <c:v>1</c:v>
                </c:pt>
                <c:pt idx="31999">
                  <c:v>1</c:v>
                </c:pt>
                <c:pt idx="32000">
                  <c:v>1</c:v>
                </c:pt>
                <c:pt idx="32001">
                  <c:v>1</c:v>
                </c:pt>
                <c:pt idx="32002">
                  <c:v>1</c:v>
                </c:pt>
                <c:pt idx="32003">
                  <c:v>1</c:v>
                </c:pt>
                <c:pt idx="32004">
                  <c:v>1</c:v>
                </c:pt>
                <c:pt idx="32005">
                  <c:v>1</c:v>
                </c:pt>
                <c:pt idx="32006">
                  <c:v>1</c:v>
                </c:pt>
                <c:pt idx="32007">
                  <c:v>1</c:v>
                </c:pt>
                <c:pt idx="32008">
                  <c:v>1</c:v>
                </c:pt>
                <c:pt idx="32009">
                  <c:v>1</c:v>
                </c:pt>
                <c:pt idx="32010">
                  <c:v>1</c:v>
                </c:pt>
                <c:pt idx="32011">
                  <c:v>1</c:v>
                </c:pt>
                <c:pt idx="32012">
                  <c:v>1</c:v>
                </c:pt>
                <c:pt idx="32013">
                  <c:v>1</c:v>
                </c:pt>
                <c:pt idx="32014">
                  <c:v>1</c:v>
                </c:pt>
                <c:pt idx="32015">
                  <c:v>1</c:v>
                </c:pt>
                <c:pt idx="32016">
                  <c:v>1</c:v>
                </c:pt>
                <c:pt idx="32017">
                  <c:v>1</c:v>
                </c:pt>
                <c:pt idx="32018">
                  <c:v>1</c:v>
                </c:pt>
                <c:pt idx="32019">
                  <c:v>1</c:v>
                </c:pt>
                <c:pt idx="32020">
                  <c:v>1</c:v>
                </c:pt>
                <c:pt idx="32021">
                  <c:v>1</c:v>
                </c:pt>
                <c:pt idx="32022">
                  <c:v>1</c:v>
                </c:pt>
                <c:pt idx="32023">
                  <c:v>1</c:v>
                </c:pt>
                <c:pt idx="32024">
                  <c:v>1</c:v>
                </c:pt>
                <c:pt idx="32025">
                  <c:v>1</c:v>
                </c:pt>
                <c:pt idx="32026">
                  <c:v>1</c:v>
                </c:pt>
                <c:pt idx="32027">
                  <c:v>1</c:v>
                </c:pt>
                <c:pt idx="32028">
                  <c:v>1</c:v>
                </c:pt>
                <c:pt idx="32029">
                  <c:v>1</c:v>
                </c:pt>
                <c:pt idx="32030">
                  <c:v>1</c:v>
                </c:pt>
                <c:pt idx="32031">
                  <c:v>1</c:v>
                </c:pt>
                <c:pt idx="32032">
                  <c:v>1</c:v>
                </c:pt>
                <c:pt idx="32033">
                  <c:v>1</c:v>
                </c:pt>
                <c:pt idx="32034">
                  <c:v>1</c:v>
                </c:pt>
                <c:pt idx="32035">
                  <c:v>1</c:v>
                </c:pt>
                <c:pt idx="32036">
                  <c:v>1</c:v>
                </c:pt>
                <c:pt idx="32037">
                  <c:v>1</c:v>
                </c:pt>
                <c:pt idx="32038">
                  <c:v>1</c:v>
                </c:pt>
                <c:pt idx="32039">
                  <c:v>1</c:v>
                </c:pt>
                <c:pt idx="32040">
                  <c:v>1</c:v>
                </c:pt>
                <c:pt idx="32041">
                  <c:v>1</c:v>
                </c:pt>
                <c:pt idx="32042">
                  <c:v>1</c:v>
                </c:pt>
                <c:pt idx="32043">
                  <c:v>1</c:v>
                </c:pt>
                <c:pt idx="32044">
                  <c:v>1</c:v>
                </c:pt>
                <c:pt idx="32045">
                  <c:v>1</c:v>
                </c:pt>
                <c:pt idx="32046">
                  <c:v>1</c:v>
                </c:pt>
                <c:pt idx="32047">
                  <c:v>1</c:v>
                </c:pt>
                <c:pt idx="32048">
                  <c:v>0.5</c:v>
                </c:pt>
                <c:pt idx="32049">
                  <c:v>1</c:v>
                </c:pt>
                <c:pt idx="32050">
                  <c:v>1</c:v>
                </c:pt>
                <c:pt idx="32051">
                  <c:v>1</c:v>
                </c:pt>
                <c:pt idx="32052">
                  <c:v>1</c:v>
                </c:pt>
                <c:pt idx="32053">
                  <c:v>1</c:v>
                </c:pt>
                <c:pt idx="32054">
                  <c:v>1</c:v>
                </c:pt>
                <c:pt idx="32055">
                  <c:v>1</c:v>
                </c:pt>
                <c:pt idx="32056">
                  <c:v>1</c:v>
                </c:pt>
                <c:pt idx="32057">
                  <c:v>1</c:v>
                </c:pt>
                <c:pt idx="32058">
                  <c:v>1</c:v>
                </c:pt>
                <c:pt idx="32059">
                  <c:v>1</c:v>
                </c:pt>
                <c:pt idx="32060">
                  <c:v>1</c:v>
                </c:pt>
                <c:pt idx="32061">
                  <c:v>1</c:v>
                </c:pt>
                <c:pt idx="32062">
                  <c:v>1</c:v>
                </c:pt>
                <c:pt idx="32063">
                  <c:v>1</c:v>
                </c:pt>
                <c:pt idx="32064">
                  <c:v>1</c:v>
                </c:pt>
                <c:pt idx="32065">
                  <c:v>1</c:v>
                </c:pt>
                <c:pt idx="32066">
                  <c:v>1</c:v>
                </c:pt>
                <c:pt idx="32067">
                  <c:v>1</c:v>
                </c:pt>
                <c:pt idx="32068">
                  <c:v>1</c:v>
                </c:pt>
                <c:pt idx="32069">
                  <c:v>1</c:v>
                </c:pt>
                <c:pt idx="32070">
                  <c:v>1</c:v>
                </c:pt>
                <c:pt idx="32071">
                  <c:v>1</c:v>
                </c:pt>
                <c:pt idx="32072">
                  <c:v>1</c:v>
                </c:pt>
                <c:pt idx="32073">
                  <c:v>1</c:v>
                </c:pt>
                <c:pt idx="32074">
                  <c:v>1</c:v>
                </c:pt>
                <c:pt idx="32075">
                  <c:v>1</c:v>
                </c:pt>
                <c:pt idx="32076">
                  <c:v>1</c:v>
                </c:pt>
                <c:pt idx="32077">
                  <c:v>0.66666666699999999</c:v>
                </c:pt>
                <c:pt idx="32078">
                  <c:v>1</c:v>
                </c:pt>
                <c:pt idx="32079">
                  <c:v>1</c:v>
                </c:pt>
                <c:pt idx="32080">
                  <c:v>1</c:v>
                </c:pt>
                <c:pt idx="32081">
                  <c:v>1</c:v>
                </c:pt>
                <c:pt idx="32082">
                  <c:v>1</c:v>
                </c:pt>
                <c:pt idx="32083">
                  <c:v>1</c:v>
                </c:pt>
                <c:pt idx="32084">
                  <c:v>1</c:v>
                </c:pt>
                <c:pt idx="32085">
                  <c:v>1</c:v>
                </c:pt>
                <c:pt idx="32086">
                  <c:v>1</c:v>
                </c:pt>
                <c:pt idx="32087">
                  <c:v>1</c:v>
                </c:pt>
                <c:pt idx="32088">
                  <c:v>1</c:v>
                </c:pt>
                <c:pt idx="32089">
                  <c:v>1</c:v>
                </c:pt>
                <c:pt idx="32090">
                  <c:v>1</c:v>
                </c:pt>
                <c:pt idx="32091">
                  <c:v>1</c:v>
                </c:pt>
                <c:pt idx="32092">
                  <c:v>1</c:v>
                </c:pt>
                <c:pt idx="32093">
                  <c:v>1</c:v>
                </c:pt>
                <c:pt idx="32094">
                  <c:v>1</c:v>
                </c:pt>
                <c:pt idx="32095">
                  <c:v>1</c:v>
                </c:pt>
                <c:pt idx="32096">
                  <c:v>1</c:v>
                </c:pt>
                <c:pt idx="32097">
                  <c:v>1</c:v>
                </c:pt>
                <c:pt idx="32098">
                  <c:v>1</c:v>
                </c:pt>
                <c:pt idx="32099">
                  <c:v>1</c:v>
                </c:pt>
                <c:pt idx="32100">
                  <c:v>1</c:v>
                </c:pt>
                <c:pt idx="32101">
                  <c:v>1</c:v>
                </c:pt>
                <c:pt idx="32102">
                  <c:v>1</c:v>
                </c:pt>
                <c:pt idx="32103">
                  <c:v>1</c:v>
                </c:pt>
                <c:pt idx="32104">
                  <c:v>1</c:v>
                </c:pt>
                <c:pt idx="32105">
                  <c:v>1</c:v>
                </c:pt>
                <c:pt idx="32106">
                  <c:v>1</c:v>
                </c:pt>
                <c:pt idx="32107">
                  <c:v>1</c:v>
                </c:pt>
                <c:pt idx="32108">
                  <c:v>1</c:v>
                </c:pt>
                <c:pt idx="32109">
                  <c:v>1</c:v>
                </c:pt>
                <c:pt idx="32110">
                  <c:v>1</c:v>
                </c:pt>
                <c:pt idx="32111">
                  <c:v>1</c:v>
                </c:pt>
                <c:pt idx="32112">
                  <c:v>1</c:v>
                </c:pt>
                <c:pt idx="32113">
                  <c:v>1</c:v>
                </c:pt>
                <c:pt idx="32114">
                  <c:v>1</c:v>
                </c:pt>
                <c:pt idx="32115">
                  <c:v>1</c:v>
                </c:pt>
                <c:pt idx="32116">
                  <c:v>1</c:v>
                </c:pt>
                <c:pt idx="32117">
                  <c:v>1</c:v>
                </c:pt>
                <c:pt idx="32118">
                  <c:v>1</c:v>
                </c:pt>
                <c:pt idx="32119">
                  <c:v>1</c:v>
                </c:pt>
                <c:pt idx="32120">
                  <c:v>1</c:v>
                </c:pt>
                <c:pt idx="32121">
                  <c:v>1</c:v>
                </c:pt>
                <c:pt idx="32122">
                  <c:v>1</c:v>
                </c:pt>
                <c:pt idx="32123">
                  <c:v>1</c:v>
                </c:pt>
                <c:pt idx="32124">
                  <c:v>1</c:v>
                </c:pt>
                <c:pt idx="32125">
                  <c:v>1</c:v>
                </c:pt>
                <c:pt idx="32126">
                  <c:v>1</c:v>
                </c:pt>
                <c:pt idx="32127">
                  <c:v>1</c:v>
                </c:pt>
                <c:pt idx="32128">
                  <c:v>1</c:v>
                </c:pt>
                <c:pt idx="32129">
                  <c:v>1</c:v>
                </c:pt>
                <c:pt idx="32130">
                  <c:v>1</c:v>
                </c:pt>
                <c:pt idx="32131">
                  <c:v>1</c:v>
                </c:pt>
                <c:pt idx="32132">
                  <c:v>1</c:v>
                </c:pt>
                <c:pt idx="32133">
                  <c:v>1</c:v>
                </c:pt>
                <c:pt idx="32134">
                  <c:v>1</c:v>
                </c:pt>
                <c:pt idx="32135">
                  <c:v>1</c:v>
                </c:pt>
                <c:pt idx="32136">
                  <c:v>1</c:v>
                </c:pt>
                <c:pt idx="32137">
                  <c:v>1</c:v>
                </c:pt>
                <c:pt idx="32138">
                  <c:v>1</c:v>
                </c:pt>
                <c:pt idx="32139">
                  <c:v>1</c:v>
                </c:pt>
                <c:pt idx="32140">
                  <c:v>1</c:v>
                </c:pt>
                <c:pt idx="32141">
                  <c:v>1</c:v>
                </c:pt>
                <c:pt idx="32142">
                  <c:v>1</c:v>
                </c:pt>
                <c:pt idx="32143">
                  <c:v>0.33333333300000001</c:v>
                </c:pt>
                <c:pt idx="32144">
                  <c:v>1</c:v>
                </c:pt>
                <c:pt idx="32145">
                  <c:v>1</c:v>
                </c:pt>
                <c:pt idx="32146">
                  <c:v>1</c:v>
                </c:pt>
                <c:pt idx="32147">
                  <c:v>1</c:v>
                </c:pt>
                <c:pt idx="32148">
                  <c:v>1</c:v>
                </c:pt>
                <c:pt idx="32149">
                  <c:v>1</c:v>
                </c:pt>
                <c:pt idx="32150">
                  <c:v>1</c:v>
                </c:pt>
                <c:pt idx="32151">
                  <c:v>1</c:v>
                </c:pt>
                <c:pt idx="32152">
                  <c:v>1</c:v>
                </c:pt>
                <c:pt idx="32153">
                  <c:v>1</c:v>
                </c:pt>
                <c:pt idx="32154">
                  <c:v>1</c:v>
                </c:pt>
                <c:pt idx="32155">
                  <c:v>1</c:v>
                </c:pt>
                <c:pt idx="32156">
                  <c:v>1</c:v>
                </c:pt>
                <c:pt idx="32157">
                  <c:v>1</c:v>
                </c:pt>
                <c:pt idx="32158">
                  <c:v>1</c:v>
                </c:pt>
                <c:pt idx="32159">
                  <c:v>1</c:v>
                </c:pt>
                <c:pt idx="32160">
                  <c:v>1</c:v>
                </c:pt>
                <c:pt idx="32161">
                  <c:v>1</c:v>
                </c:pt>
                <c:pt idx="32162">
                  <c:v>1</c:v>
                </c:pt>
                <c:pt idx="32163">
                  <c:v>1</c:v>
                </c:pt>
                <c:pt idx="32164">
                  <c:v>1</c:v>
                </c:pt>
                <c:pt idx="32165">
                  <c:v>1</c:v>
                </c:pt>
                <c:pt idx="32166">
                  <c:v>1</c:v>
                </c:pt>
                <c:pt idx="32167">
                  <c:v>1</c:v>
                </c:pt>
                <c:pt idx="32168">
                  <c:v>1</c:v>
                </c:pt>
                <c:pt idx="32169">
                  <c:v>1</c:v>
                </c:pt>
                <c:pt idx="32170">
                  <c:v>1</c:v>
                </c:pt>
                <c:pt idx="32171">
                  <c:v>1</c:v>
                </c:pt>
                <c:pt idx="32172">
                  <c:v>1</c:v>
                </c:pt>
                <c:pt idx="32173">
                  <c:v>1</c:v>
                </c:pt>
                <c:pt idx="32174">
                  <c:v>1</c:v>
                </c:pt>
                <c:pt idx="32175">
                  <c:v>1</c:v>
                </c:pt>
                <c:pt idx="32176">
                  <c:v>1</c:v>
                </c:pt>
                <c:pt idx="32177">
                  <c:v>1</c:v>
                </c:pt>
                <c:pt idx="32178">
                  <c:v>1</c:v>
                </c:pt>
                <c:pt idx="32179">
                  <c:v>1</c:v>
                </c:pt>
                <c:pt idx="32180">
                  <c:v>1</c:v>
                </c:pt>
                <c:pt idx="32181">
                  <c:v>1</c:v>
                </c:pt>
                <c:pt idx="32182">
                  <c:v>1</c:v>
                </c:pt>
                <c:pt idx="32183">
                  <c:v>0.33333333300000001</c:v>
                </c:pt>
                <c:pt idx="32184">
                  <c:v>1</c:v>
                </c:pt>
                <c:pt idx="32185">
                  <c:v>1</c:v>
                </c:pt>
                <c:pt idx="32186">
                  <c:v>1</c:v>
                </c:pt>
                <c:pt idx="32187">
                  <c:v>1</c:v>
                </c:pt>
                <c:pt idx="32188">
                  <c:v>1</c:v>
                </c:pt>
                <c:pt idx="32189">
                  <c:v>1</c:v>
                </c:pt>
                <c:pt idx="32190">
                  <c:v>1</c:v>
                </c:pt>
                <c:pt idx="32191">
                  <c:v>1</c:v>
                </c:pt>
                <c:pt idx="32192">
                  <c:v>1</c:v>
                </c:pt>
                <c:pt idx="32193">
                  <c:v>1</c:v>
                </c:pt>
                <c:pt idx="32194">
                  <c:v>1</c:v>
                </c:pt>
                <c:pt idx="32195">
                  <c:v>1</c:v>
                </c:pt>
                <c:pt idx="32196">
                  <c:v>1</c:v>
                </c:pt>
                <c:pt idx="32197">
                  <c:v>1</c:v>
                </c:pt>
                <c:pt idx="32198">
                  <c:v>1</c:v>
                </c:pt>
                <c:pt idx="32199">
                  <c:v>1</c:v>
                </c:pt>
                <c:pt idx="32200">
                  <c:v>1</c:v>
                </c:pt>
                <c:pt idx="32201">
                  <c:v>1</c:v>
                </c:pt>
                <c:pt idx="32202">
                  <c:v>1</c:v>
                </c:pt>
                <c:pt idx="32203">
                  <c:v>1</c:v>
                </c:pt>
                <c:pt idx="32204">
                  <c:v>1</c:v>
                </c:pt>
                <c:pt idx="32205">
                  <c:v>1</c:v>
                </c:pt>
                <c:pt idx="32206">
                  <c:v>1</c:v>
                </c:pt>
                <c:pt idx="32207">
                  <c:v>1</c:v>
                </c:pt>
                <c:pt idx="32208">
                  <c:v>1</c:v>
                </c:pt>
                <c:pt idx="32209">
                  <c:v>1</c:v>
                </c:pt>
                <c:pt idx="32210">
                  <c:v>1</c:v>
                </c:pt>
                <c:pt idx="32211">
                  <c:v>1</c:v>
                </c:pt>
                <c:pt idx="32212">
                  <c:v>1</c:v>
                </c:pt>
                <c:pt idx="32213">
                  <c:v>1</c:v>
                </c:pt>
                <c:pt idx="32214">
                  <c:v>1</c:v>
                </c:pt>
                <c:pt idx="32215">
                  <c:v>1</c:v>
                </c:pt>
                <c:pt idx="32216">
                  <c:v>1</c:v>
                </c:pt>
                <c:pt idx="32217">
                  <c:v>1</c:v>
                </c:pt>
                <c:pt idx="32218">
                  <c:v>1</c:v>
                </c:pt>
                <c:pt idx="32219">
                  <c:v>1</c:v>
                </c:pt>
                <c:pt idx="32220">
                  <c:v>1</c:v>
                </c:pt>
                <c:pt idx="32221">
                  <c:v>1</c:v>
                </c:pt>
                <c:pt idx="32222">
                  <c:v>1</c:v>
                </c:pt>
                <c:pt idx="32223">
                  <c:v>1</c:v>
                </c:pt>
                <c:pt idx="32224">
                  <c:v>1</c:v>
                </c:pt>
                <c:pt idx="32225">
                  <c:v>1</c:v>
                </c:pt>
                <c:pt idx="32226">
                  <c:v>1</c:v>
                </c:pt>
                <c:pt idx="32227">
                  <c:v>1</c:v>
                </c:pt>
                <c:pt idx="32228">
                  <c:v>1</c:v>
                </c:pt>
                <c:pt idx="32229">
                  <c:v>1</c:v>
                </c:pt>
                <c:pt idx="32230">
                  <c:v>1</c:v>
                </c:pt>
                <c:pt idx="32231">
                  <c:v>1</c:v>
                </c:pt>
                <c:pt idx="32232">
                  <c:v>1</c:v>
                </c:pt>
                <c:pt idx="32233">
                  <c:v>1</c:v>
                </c:pt>
                <c:pt idx="32234">
                  <c:v>1</c:v>
                </c:pt>
                <c:pt idx="32235">
                  <c:v>1</c:v>
                </c:pt>
                <c:pt idx="32236">
                  <c:v>1</c:v>
                </c:pt>
                <c:pt idx="32237">
                  <c:v>1</c:v>
                </c:pt>
                <c:pt idx="32238">
                  <c:v>1</c:v>
                </c:pt>
                <c:pt idx="32239">
                  <c:v>1</c:v>
                </c:pt>
                <c:pt idx="32240">
                  <c:v>1</c:v>
                </c:pt>
                <c:pt idx="32241">
                  <c:v>1</c:v>
                </c:pt>
                <c:pt idx="32242">
                  <c:v>1</c:v>
                </c:pt>
                <c:pt idx="32243">
                  <c:v>1</c:v>
                </c:pt>
                <c:pt idx="32244">
                  <c:v>1</c:v>
                </c:pt>
                <c:pt idx="32245">
                  <c:v>1</c:v>
                </c:pt>
                <c:pt idx="32246">
                  <c:v>1</c:v>
                </c:pt>
                <c:pt idx="32247">
                  <c:v>1</c:v>
                </c:pt>
                <c:pt idx="32248">
                  <c:v>1</c:v>
                </c:pt>
                <c:pt idx="32249">
                  <c:v>1</c:v>
                </c:pt>
                <c:pt idx="32250">
                  <c:v>1</c:v>
                </c:pt>
                <c:pt idx="32251">
                  <c:v>1</c:v>
                </c:pt>
                <c:pt idx="32252">
                  <c:v>1</c:v>
                </c:pt>
                <c:pt idx="32253">
                  <c:v>1</c:v>
                </c:pt>
                <c:pt idx="32254">
                  <c:v>1</c:v>
                </c:pt>
                <c:pt idx="32255">
                  <c:v>1</c:v>
                </c:pt>
                <c:pt idx="32256">
                  <c:v>1</c:v>
                </c:pt>
                <c:pt idx="32257">
                  <c:v>1</c:v>
                </c:pt>
                <c:pt idx="32258">
                  <c:v>1</c:v>
                </c:pt>
                <c:pt idx="32259">
                  <c:v>1</c:v>
                </c:pt>
                <c:pt idx="32260">
                  <c:v>1</c:v>
                </c:pt>
                <c:pt idx="32261">
                  <c:v>1</c:v>
                </c:pt>
                <c:pt idx="32262">
                  <c:v>1</c:v>
                </c:pt>
                <c:pt idx="32263">
                  <c:v>1</c:v>
                </c:pt>
                <c:pt idx="32264">
                  <c:v>1</c:v>
                </c:pt>
                <c:pt idx="32265">
                  <c:v>1</c:v>
                </c:pt>
                <c:pt idx="32266">
                  <c:v>1</c:v>
                </c:pt>
                <c:pt idx="32267">
                  <c:v>1</c:v>
                </c:pt>
                <c:pt idx="32268">
                  <c:v>1</c:v>
                </c:pt>
                <c:pt idx="32269">
                  <c:v>1</c:v>
                </c:pt>
                <c:pt idx="32270">
                  <c:v>1</c:v>
                </c:pt>
                <c:pt idx="32271">
                  <c:v>1</c:v>
                </c:pt>
                <c:pt idx="32272">
                  <c:v>1</c:v>
                </c:pt>
                <c:pt idx="32273">
                  <c:v>1</c:v>
                </c:pt>
                <c:pt idx="32274">
                  <c:v>1</c:v>
                </c:pt>
                <c:pt idx="32275">
                  <c:v>1</c:v>
                </c:pt>
                <c:pt idx="32276">
                  <c:v>1</c:v>
                </c:pt>
                <c:pt idx="32277">
                  <c:v>1</c:v>
                </c:pt>
                <c:pt idx="32278">
                  <c:v>1</c:v>
                </c:pt>
                <c:pt idx="32279">
                  <c:v>1</c:v>
                </c:pt>
                <c:pt idx="32280">
                  <c:v>1</c:v>
                </c:pt>
                <c:pt idx="32281">
                  <c:v>1</c:v>
                </c:pt>
                <c:pt idx="32282">
                  <c:v>1</c:v>
                </c:pt>
                <c:pt idx="32283">
                  <c:v>1</c:v>
                </c:pt>
                <c:pt idx="32284">
                  <c:v>1</c:v>
                </c:pt>
                <c:pt idx="32285">
                  <c:v>1</c:v>
                </c:pt>
                <c:pt idx="32286">
                  <c:v>1</c:v>
                </c:pt>
                <c:pt idx="32287">
                  <c:v>1</c:v>
                </c:pt>
                <c:pt idx="32288">
                  <c:v>1</c:v>
                </c:pt>
                <c:pt idx="32289">
                  <c:v>1</c:v>
                </c:pt>
                <c:pt idx="32290">
                  <c:v>1</c:v>
                </c:pt>
                <c:pt idx="32291">
                  <c:v>1</c:v>
                </c:pt>
                <c:pt idx="32292">
                  <c:v>1</c:v>
                </c:pt>
                <c:pt idx="32293">
                  <c:v>1</c:v>
                </c:pt>
                <c:pt idx="32294">
                  <c:v>1</c:v>
                </c:pt>
                <c:pt idx="32295">
                  <c:v>1</c:v>
                </c:pt>
                <c:pt idx="32296">
                  <c:v>1</c:v>
                </c:pt>
                <c:pt idx="32297">
                  <c:v>1</c:v>
                </c:pt>
                <c:pt idx="32298">
                  <c:v>1</c:v>
                </c:pt>
                <c:pt idx="32299">
                  <c:v>1</c:v>
                </c:pt>
                <c:pt idx="32300">
                  <c:v>1</c:v>
                </c:pt>
                <c:pt idx="32301">
                  <c:v>1</c:v>
                </c:pt>
                <c:pt idx="32302">
                  <c:v>0.33333333300000001</c:v>
                </c:pt>
                <c:pt idx="32303">
                  <c:v>1</c:v>
                </c:pt>
                <c:pt idx="32304">
                  <c:v>1</c:v>
                </c:pt>
                <c:pt idx="32305">
                  <c:v>1</c:v>
                </c:pt>
                <c:pt idx="32306">
                  <c:v>1</c:v>
                </c:pt>
                <c:pt idx="32307">
                  <c:v>1</c:v>
                </c:pt>
                <c:pt idx="32308">
                  <c:v>1</c:v>
                </c:pt>
                <c:pt idx="32309">
                  <c:v>1</c:v>
                </c:pt>
                <c:pt idx="32310">
                  <c:v>1</c:v>
                </c:pt>
                <c:pt idx="32311">
                  <c:v>1</c:v>
                </c:pt>
                <c:pt idx="32312">
                  <c:v>1</c:v>
                </c:pt>
                <c:pt idx="32313">
                  <c:v>1</c:v>
                </c:pt>
                <c:pt idx="32314">
                  <c:v>1</c:v>
                </c:pt>
                <c:pt idx="32315">
                  <c:v>1</c:v>
                </c:pt>
                <c:pt idx="32316">
                  <c:v>1</c:v>
                </c:pt>
                <c:pt idx="32317">
                  <c:v>1</c:v>
                </c:pt>
                <c:pt idx="32318">
                  <c:v>1</c:v>
                </c:pt>
                <c:pt idx="32319">
                  <c:v>1</c:v>
                </c:pt>
                <c:pt idx="32320">
                  <c:v>1</c:v>
                </c:pt>
                <c:pt idx="32321">
                  <c:v>1</c:v>
                </c:pt>
                <c:pt idx="32322">
                  <c:v>1</c:v>
                </c:pt>
                <c:pt idx="32323">
                  <c:v>1</c:v>
                </c:pt>
                <c:pt idx="32324">
                  <c:v>1</c:v>
                </c:pt>
                <c:pt idx="32325">
                  <c:v>1</c:v>
                </c:pt>
                <c:pt idx="32326">
                  <c:v>1</c:v>
                </c:pt>
                <c:pt idx="32327">
                  <c:v>1</c:v>
                </c:pt>
                <c:pt idx="32328">
                  <c:v>1</c:v>
                </c:pt>
                <c:pt idx="32329">
                  <c:v>1</c:v>
                </c:pt>
                <c:pt idx="32330">
                  <c:v>1</c:v>
                </c:pt>
                <c:pt idx="32331">
                  <c:v>1</c:v>
                </c:pt>
                <c:pt idx="32332">
                  <c:v>1</c:v>
                </c:pt>
                <c:pt idx="32333">
                  <c:v>1</c:v>
                </c:pt>
                <c:pt idx="32334">
                  <c:v>1</c:v>
                </c:pt>
                <c:pt idx="32335">
                  <c:v>1</c:v>
                </c:pt>
                <c:pt idx="32336">
                  <c:v>1</c:v>
                </c:pt>
                <c:pt idx="32337">
                  <c:v>1</c:v>
                </c:pt>
                <c:pt idx="32338">
                  <c:v>1</c:v>
                </c:pt>
                <c:pt idx="32339">
                  <c:v>1</c:v>
                </c:pt>
                <c:pt idx="32340">
                  <c:v>1</c:v>
                </c:pt>
                <c:pt idx="32341">
                  <c:v>1</c:v>
                </c:pt>
                <c:pt idx="32342">
                  <c:v>1</c:v>
                </c:pt>
                <c:pt idx="32343">
                  <c:v>1</c:v>
                </c:pt>
                <c:pt idx="32344">
                  <c:v>1</c:v>
                </c:pt>
                <c:pt idx="32345">
                  <c:v>1</c:v>
                </c:pt>
                <c:pt idx="32346">
                  <c:v>1</c:v>
                </c:pt>
                <c:pt idx="32347">
                  <c:v>1</c:v>
                </c:pt>
                <c:pt idx="32348">
                  <c:v>1</c:v>
                </c:pt>
                <c:pt idx="32349">
                  <c:v>1</c:v>
                </c:pt>
                <c:pt idx="32350">
                  <c:v>1</c:v>
                </c:pt>
                <c:pt idx="32351">
                  <c:v>1</c:v>
                </c:pt>
                <c:pt idx="32352">
                  <c:v>1</c:v>
                </c:pt>
                <c:pt idx="32353">
                  <c:v>1</c:v>
                </c:pt>
                <c:pt idx="32354">
                  <c:v>1</c:v>
                </c:pt>
                <c:pt idx="32355">
                  <c:v>1</c:v>
                </c:pt>
                <c:pt idx="32356">
                  <c:v>1</c:v>
                </c:pt>
                <c:pt idx="32357">
                  <c:v>1</c:v>
                </c:pt>
                <c:pt idx="32358">
                  <c:v>1</c:v>
                </c:pt>
                <c:pt idx="32359">
                  <c:v>1</c:v>
                </c:pt>
                <c:pt idx="32360">
                  <c:v>1</c:v>
                </c:pt>
                <c:pt idx="32361">
                  <c:v>1</c:v>
                </c:pt>
                <c:pt idx="32362">
                  <c:v>1</c:v>
                </c:pt>
                <c:pt idx="32363">
                  <c:v>1</c:v>
                </c:pt>
                <c:pt idx="32364">
                  <c:v>1</c:v>
                </c:pt>
                <c:pt idx="32365">
                  <c:v>1</c:v>
                </c:pt>
                <c:pt idx="32366">
                  <c:v>1</c:v>
                </c:pt>
                <c:pt idx="32367">
                  <c:v>1</c:v>
                </c:pt>
                <c:pt idx="32368">
                  <c:v>1</c:v>
                </c:pt>
                <c:pt idx="32369">
                  <c:v>1</c:v>
                </c:pt>
                <c:pt idx="32370">
                  <c:v>1</c:v>
                </c:pt>
                <c:pt idx="32371">
                  <c:v>1</c:v>
                </c:pt>
                <c:pt idx="32372">
                  <c:v>1</c:v>
                </c:pt>
                <c:pt idx="32373">
                  <c:v>1</c:v>
                </c:pt>
                <c:pt idx="32374">
                  <c:v>1</c:v>
                </c:pt>
                <c:pt idx="32375">
                  <c:v>1</c:v>
                </c:pt>
                <c:pt idx="32376">
                  <c:v>1</c:v>
                </c:pt>
                <c:pt idx="32377">
                  <c:v>1</c:v>
                </c:pt>
                <c:pt idx="32378">
                  <c:v>1</c:v>
                </c:pt>
                <c:pt idx="32379">
                  <c:v>1</c:v>
                </c:pt>
                <c:pt idx="32380">
                  <c:v>1</c:v>
                </c:pt>
                <c:pt idx="32381">
                  <c:v>1</c:v>
                </c:pt>
                <c:pt idx="32382">
                  <c:v>1</c:v>
                </c:pt>
                <c:pt idx="32383">
                  <c:v>1</c:v>
                </c:pt>
                <c:pt idx="32384">
                  <c:v>1</c:v>
                </c:pt>
                <c:pt idx="32385">
                  <c:v>1</c:v>
                </c:pt>
                <c:pt idx="32386">
                  <c:v>1</c:v>
                </c:pt>
                <c:pt idx="32387">
                  <c:v>1</c:v>
                </c:pt>
                <c:pt idx="32388">
                  <c:v>1</c:v>
                </c:pt>
                <c:pt idx="32389">
                  <c:v>1</c:v>
                </c:pt>
                <c:pt idx="32390">
                  <c:v>1</c:v>
                </c:pt>
                <c:pt idx="32391">
                  <c:v>1</c:v>
                </c:pt>
                <c:pt idx="32392">
                  <c:v>1</c:v>
                </c:pt>
                <c:pt idx="32393">
                  <c:v>1</c:v>
                </c:pt>
                <c:pt idx="32394">
                  <c:v>1</c:v>
                </c:pt>
                <c:pt idx="32395">
                  <c:v>1</c:v>
                </c:pt>
                <c:pt idx="32396">
                  <c:v>1</c:v>
                </c:pt>
                <c:pt idx="32397">
                  <c:v>1</c:v>
                </c:pt>
                <c:pt idx="32398">
                  <c:v>1</c:v>
                </c:pt>
                <c:pt idx="32399">
                  <c:v>1</c:v>
                </c:pt>
                <c:pt idx="32400">
                  <c:v>1</c:v>
                </c:pt>
                <c:pt idx="32401">
                  <c:v>1</c:v>
                </c:pt>
                <c:pt idx="32402">
                  <c:v>1</c:v>
                </c:pt>
                <c:pt idx="32403">
                  <c:v>1</c:v>
                </c:pt>
                <c:pt idx="32404">
                  <c:v>1</c:v>
                </c:pt>
                <c:pt idx="32405">
                  <c:v>1</c:v>
                </c:pt>
                <c:pt idx="32406">
                  <c:v>1</c:v>
                </c:pt>
                <c:pt idx="32407">
                  <c:v>1</c:v>
                </c:pt>
                <c:pt idx="32408">
                  <c:v>1</c:v>
                </c:pt>
                <c:pt idx="32409">
                  <c:v>1</c:v>
                </c:pt>
                <c:pt idx="32410">
                  <c:v>1</c:v>
                </c:pt>
                <c:pt idx="32411">
                  <c:v>1</c:v>
                </c:pt>
                <c:pt idx="32412">
                  <c:v>1</c:v>
                </c:pt>
                <c:pt idx="32413">
                  <c:v>1</c:v>
                </c:pt>
                <c:pt idx="32414">
                  <c:v>1</c:v>
                </c:pt>
                <c:pt idx="32415">
                  <c:v>1</c:v>
                </c:pt>
                <c:pt idx="32416">
                  <c:v>1</c:v>
                </c:pt>
                <c:pt idx="32417">
                  <c:v>1</c:v>
                </c:pt>
                <c:pt idx="32418">
                  <c:v>1</c:v>
                </c:pt>
                <c:pt idx="32419">
                  <c:v>1</c:v>
                </c:pt>
                <c:pt idx="32420">
                  <c:v>1</c:v>
                </c:pt>
                <c:pt idx="32421">
                  <c:v>1</c:v>
                </c:pt>
                <c:pt idx="32422">
                  <c:v>1</c:v>
                </c:pt>
                <c:pt idx="32423">
                  <c:v>1</c:v>
                </c:pt>
                <c:pt idx="32424">
                  <c:v>1</c:v>
                </c:pt>
                <c:pt idx="32425">
                  <c:v>1</c:v>
                </c:pt>
                <c:pt idx="32426">
                  <c:v>1</c:v>
                </c:pt>
                <c:pt idx="32427">
                  <c:v>1</c:v>
                </c:pt>
                <c:pt idx="32428">
                  <c:v>0.5</c:v>
                </c:pt>
                <c:pt idx="32429">
                  <c:v>1</c:v>
                </c:pt>
                <c:pt idx="32430">
                  <c:v>1</c:v>
                </c:pt>
                <c:pt idx="32431">
                  <c:v>1</c:v>
                </c:pt>
                <c:pt idx="32432">
                  <c:v>1</c:v>
                </c:pt>
                <c:pt idx="32433">
                  <c:v>1</c:v>
                </c:pt>
                <c:pt idx="32434">
                  <c:v>1</c:v>
                </c:pt>
                <c:pt idx="32435">
                  <c:v>1</c:v>
                </c:pt>
                <c:pt idx="32436">
                  <c:v>1</c:v>
                </c:pt>
                <c:pt idx="32437">
                  <c:v>1</c:v>
                </c:pt>
                <c:pt idx="32438">
                  <c:v>1</c:v>
                </c:pt>
                <c:pt idx="32439">
                  <c:v>1</c:v>
                </c:pt>
                <c:pt idx="32440">
                  <c:v>1</c:v>
                </c:pt>
                <c:pt idx="32441">
                  <c:v>1</c:v>
                </c:pt>
                <c:pt idx="32442">
                  <c:v>1</c:v>
                </c:pt>
                <c:pt idx="32443">
                  <c:v>1</c:v>
                </c:pt>
                <c:pt idx="32444">
                  <c:v>1</c:v>
                </c:pt>
                <c:pt idx="32445">
                  <c:v>1</c:v>
                </c:pt>
                <c:pt idx="32446">
                  <c:v>1</c:v>
                </c:pt>
                <c:pt idx="32447">
                  <c:v>1</c:v>
                </c:pt>
                <c:pt idx="32448">
                  <c:v>1</c:v>
                </c:pt>
                <c:pt idx="32449">
                  <c:v>1</c:v>
                </c:pt>
                <c:pt idx="32450">
                  <c:v>1</c:v>
                </c:pt>
                <c:pt idx="32451">
                  <c:v>1</c:v>
                </c:pt>
                <c:pt idx="32452">
                  <c:v>1</c:v>
                </c:pt>
                <c:pt idx="32453">
                  <c:v>1</c:v>
                </c:pt>
                <c:pt idx="32454">
                  <c:v>1</c:v>
                </c:pt>
                <c:pt idx="32455">
                  <c:v>1</c:v>
                </c:pt>
                <c:pt idx="32456">
                  <c:v>1</c:v>
                </c:pt>
                <c:pt idx="32457">
                  <c:v>1</c:v>
                </c:pt>
                <c:pt idx="32458">
                  <c:v>1</c:v>
                </c:pt>
                <c:pt idx="32459">
                  <c:v>1</c:v>
                </c:pt>
                <c:pt idx="32460">
                  <c:v>1</c:v>
                </c:pt>
                <c:pt idx="32461">
                  <c:v>1</c:v>
                </c:pt>
                <c:pt idx="32462">
                  <c:v>1</c:v>
                </c:pt>
                <c:pt idx="32463">
                  <c:v>1</c:v>
                </c:pt>
                <c:pt idx="32464">
                  <c:v>1</c:v>
                </c:pt>
                <c:pt idx="32465">
                  <c:v>1</c:v>
                </c:pt>
                <c:pt idx="32466">
                  <c:v>1</c:v>
                </c:pt>
                <c:pt idx="32467">
                  <c:v>1</c:v>
                </c:pt>
                <c:pt idx="32468">
                  <c:v>1</c:v>
                </c:pt>
                <c:pt idx="32469">
                  <c:v>1</c:v>
                </c:pt>
                <c:pt idx="32470">
                  <c:v>1</c:v>
                </c:pt>
                <c:pt idx="32471">
                  <c:v>1</c:v>
                </c:pt>
                <c:pt idx="32472">
                  <c:v>1</c:v>
                </c:pt>
                <c:pt idx="32473">
                  <c:v>1</c:v>
                </c:pt>
                <c:pt idx="32474">
                  <c:v>1</c:v>
                </c:pt>
                <c:pt idx="32475">
                  <c:v>1</c:v>
                </c:pt>
                <c:pt idx="32476">
                  <c:v>1</c:v>
                </c:pt>
                <c:pt idx="32477">
                  <c:v>1</c:v>
                </c:pt>
                <c:pt idx="32478">
                  <c:v>1</c:v>
                </c:pt>
                <c:pt idx="32479">
                  <c:v>1</c:v>
                </c:pt>
                <c:pt idx="32480">
                  <c:v>1</c:v>
                </c:pt>
                <c:pt idx="32481">
                  <c:v>1</c:v>
                </c:pt>
                <c:pt idx="32482">
                  <c:v>1</c:v>
                </c:pt>
                <c:pt idx="32483">
                  <c:v>1</c:v>
                </c:pt>
                <c:pt idx="32484">
                  <c:v>1</c:v>
                </c:pt>
                <c:pt idx="32485">
                  <c:v>1</c:v>
                </c:pt>
                <c:pt idx="32486">
                  <c:v>1</c:v>
                </c:pt>
                <c:pt idx="32487">
                  <c:v>1</c:v>
                </c:pt>
                <c:pt idx="32488">
                  <c:v>1</c:v>
                </c:pt>
                <c:pt idx="32489">
                  <c:v>1</c:v>
                </c:pt>
                <c:pt idx="32490">
                  <c:v>1</c:v>
                </c:pt>
                <c:pt idx="32491">
                  <c:v>1</c:v>
                </c:pt>
                <c:pt idx="32492">
                  <c:v>1</c:v>
                </c:pt>
                <c:pt idx="32493">
                  <c:v>1</c:v>
                </c:pt>
                <c:pt idx="32494">
                  <c:v>1</c:v>
                </c:pt>
                <c:pt idx="32495">
                  <c:v>1</c:v>
                </c:pt>
                <c:pt idx="32496">
                  <c:v>1</c:v>
                </c:pt>
                <c:pt idx="32497">
                  <c:v>1</c:v>
                </c:pt>
                <c:pt idx="32498">
                  <c:v>1</c:v>
                </c:pt>
                <c:pt idx="32499">
                  <c:v>1</c:v>
                </c:pt>
                <c:pt idx="32500">
                  <c:v>1</c:v>
                </c:pt>
                <c:pt idx="32501">
                  <c:v>1</c:v>
                </c:pt>
                <c:pt idx="32502">
                  <c:v>1</c:v>
                </c:pt>
                <c:pt idx="32503">
                  <c:v>1</c:v>
                </c:pt>
                <c:pt idx="32504">
                  <c:v>1</c:v>
                </c:pt>
                <c:pt idx="32505">
                  <c:v>1</c:v>
                </c:pt>
                <c:pt idx="32506">
                  <c:v>1</c:v>
                </c:pt>
                <c:pt idx="32507">
                  <c:v>1</c:v>
                </c:pt>
                <c:pt idx="32508">
                  <c:v>1</c:v>
                </c:pt>
                <c:pt idx="32509">
                  <c:v>1</c:v>
                </c:pt>
                <c:pt idx="32510">
                  <c:v>1</c:v>
                </c:pt>
                <c:pt idx="32511">
                  <c:v>1</c:v>
                </c:pt>
                <c:pt idx="32512">
                  <c:v>1</c:v>
                </c:pt>
                <c:pt idx="32513">
                  <c:v>1</c:v>
                </c:pt>
                <c:pt idx="32514">
                  <c:v>1</c:v>
                </c:pt>
                <c:pt idx="32515">
                  <c:v>1</c:v>
                </c:pt>
                <c:pt idx="32516">
                  <c:v>1</c:v>
                </c:pt>
                <c:pt idx="32517">
                  <c:v>1</c:v>
                </c:pt>
                <c:pt idx="32518">
                  <c:v>1</c:v>
                </c:pt>
                <c:pt idx="32519">
                  <c:v>1</c:v>
                </c:pt>
                <c:pt idx="32520">
                  <c:v>1</c:v>
                </c:pt>
                <c:pt idx="32521">
                  <c:v>1</c:v>
                </c:pt>
                <c:pt idx="32522">
                  <c:v>1</c:v>
                </c:pt>
                <c:pt idx="32523">
                  <c:v>1</c:v>
                </c:pt>
                <c:pt idx="32524">
                  <c:v>1</c:v>
                </c:pt>
                <c:pt idx="32525">
                  <c:v>1</c:v>
                </c:pt>
                <c:pt idx="32526">
                  <c:v>1</c:v>
                </c:pt>
                <c:pt idx="32527">
                  <c:v>1</c:v>
                </c:pt>
                <c:pt idx="32528">
                  <c:v>1</c:v>
                </c:pt>
                <c:pt idx="32529">
                  <c:v>1</c:v>
                </c:pt>
                <c:pt idx="32530">
                  <c:v>1</c:v>
                </c:pt>
                <c:pt idx="32531">
                  <c:v>1</c:v>
                </c:pt>
                <c:pt idx="32532">
                  <c:v>1</c:v>
                </c:pt>
                <c:pt idx="32533">
                  <c:v>1</c:v>
                </c:pt>
                <c:pt idx="32534">
                  <c:v>1</c:v>
                </c:pt>
                <c:pt idx="32535">
                  <c:v>1</c:v>
                </c:pt>
                <c:pt idx="32536">
                  <c:v>1</c:v>
                </c:pt>
                <c:pt idx="32537">
                  <c:v>1</c:v>
                </c:pt>
                <c:pt idx="32538">
                  <c:v>1</c:v>
                </c:pt>
                <c:pt idx="32539">
                  <c:v>1</c:v>
                </c:pt>
                <c:pt idx="32540">
                  <c:v>1</c:v>
                </c:pt>
                <c:pt idx="32541">
                  <c:v>1</c:v>
                </c:pt>
                <c:pt idx="32542">
                  <c:v>1</c:v>
                </c:pt>
                <c:pt idx="32543">
                  <c:v>1</c:v>
                </c:pt>
                <c:pt idx="32544">
                  <c:v>1</c:v>
                </c:pt>
                <c:pt idx="32545">
                  <c:v>0.66666666699999999</c:v>
                </c:pt>
                <c:pt idx="32546">
                  <c:v>1</c:v>
                </c:pt>
                <c:pt idx="32547">
                  <c:v>1</c:v>
                </c:pt>
                <c:pt idx="32548">
                  <c:v>1</c:v>
                </c:pt>
                <c:pt idx="32549">
                  <c:v>1</c:v>
                </c:pt>
                <c:pt idx="32550">
                  <c:v>1</c:v>
                </c:pt>
                <c:pt idx="32551">
                  <c:v>1</c:v>
                </c:pt>
                <c:pt idx="32552">
                  <c:v>1</c:v>
                </c:pt>
                <c:pt idx="32553">
                  <c:v>1</c:v>
                </c:pt>
                <c:pt idx="32554">
                  <c:v>1</c:v>
                </c:pt>
                <c:pt idx="32555">
                  <c:v>1</c:v>
                </c:pt>
                <c:pt idx="32556">
                  <c:v>1</c:v>
                </c:pt>
                <c:pt idx="32557">
                  <c:v>1</c:v>
                </c:pt>
                <c:pt idx="32558">
                  <c:v>1</c:v>
                </c:pt>
                <c:pt idx="32559">
                  <c:v>1</c:v>
                </c:pt>
                <c:pt idx="32560">
                  <c:v>1</c:v>
                </c:pt>
                <c:pt idx="32561">
                  <c:v>1</c:v>
                </c:pt>
                <c:pt idx="32562">
                  <c:v>1</c:v>
                </c:pt>
                <c:pt idx="32563">
                  <c:v>1</c:v>
                </c:pt>
                <c:pt idx="32564">
                  <c:v>1</c:v>
                </c:pt>
                <c:pt idx="32565">
                  <c:v>1</c:v>
                </c:pt>
                <c:pt idx="32566">
                  <c:v>1</c:v>
                </c:pt>
                <c:pt idx="32567">
                  <c:v>1</c:v>
                </c:pt>
                <c:pt idx="32568">
                  <c:v>1</c:v>
                </c:pt>
                <c:pt idx="32569">
                  <c:v>1</c:v>
                </c:pt>
                <c:pt idx="32570">
                  <c:v>1</c:v>
                </c:pt>
                <c:pt idx="32571">
                  <c:v>1</c:v>
                </c:pt>
                <c:pt idx="32572">
                  <c:v>1</c:v>
                </c:pt>
                <c:pt idx="32573">
                  <c:v>1</c:v>
                </c:pt>
                <c:pt idx="32574">
                  <c:v>1</c:v>
                </c:pt>
                <c:pt idx="32575">
                  <c:v>1</c:v>
                </c:pt>
                <c:pt idx="32576">
                  <c:v>1</c:v>
                </c:pt>
                <c:pt idx="32577">
                  <c:v>1</c:v>
                </c:pt>
                <c:pt idx="32578">
                  <c:v>1</c:v>
                </c:pt>
                <c:pt idx="32579">
                  <c:v>1</c:v>
                </c:pt>
                <c:pt idx="32580">
                  <c:v>1</c:v>
                </c:pt>
                <c:pt idx="32581">
                  <c:v>1</c:v>
                </c:pt>
                <c:pt idx="32582">
                  <c:v>1</c:v>
                </c:pt>
                <c:pt idx="32583">
                  <c:v>1</c:v>
                </c:pt>
                <c:pt idx="32584">
                  <c:v>1</c:v>
                </c:pt>
                <c:pt idx="32585">
                  <c:v>1</c:v>
                </c:pt>
                <c:pt idx="32586">
                  <c:v>1</c:v>
                </c:pt>
                <c:pt idx="32587">
                  <c:v>1</c:v>
                </c:pt>
                <c:pt idx="32588">
                  <c:v>1</c:v>
                </c:pt>
                <c:pt idx="32589">
                  <c:v>1</c:v>
                </c:pt>
                <c:pt idx="32590">
                  <c:v>1</c:v>
                </c:pt>
                <c:pt idx="32591">
                  <c:v>1</c:v>
                </c:pt>
                <c:pt idx="32592">
                  <c:v>1</c:v>
                </c:pt>
                <c:pt idx="32593">
                  <c:v>1</c:v>
                </c:pt>
                <c:pt idx="32594">
                  <c:v>1</c:v>
                </c:pt>
                <c:pt idx="32595">
                  <c:v>1</c:v>
                </c:pt>
                <c:pt idx="32596">
                  <c:v>1</c:v>
                </c:pt>
                <c:pt idx="32597">
                  <c:v>1</c:v>
                </c:pt>
                <c:pt idx="32598">
                  <c:v>1</c:v>
                </c:pt>
                <c:pt idx="32599">
                  <c:v>1</c:v>
                </c:pt>
                <c:pt idx="32600">
                  <c:v>1</c:v>
                </c:pt>
                <c:pt idx="32601">
                  <c:v>1</c:v>
                </c:pt>
                <c:pt idx="32602">
                  <c:v>1</c:v>
                </c:pt>
                <c:pt idx="32603">
                  <c:v>1</c:v>
                </c:pt>
                <c:pt idx="32604">
                  <c:v>1</c:v>
                </c:pt>
                <c:pt idx="32605">
                  <c:v>1</c:v>
                </c:pt>
                <c:pt idx="32606">
                  <c:v>1</c:v>
                </c:pt>
                <c:pt idx="32607">
                  <c:v>1</c:v>
                </c:pt>
                <c:pt idx="32608">
                  <c:v>1</c:v>
                </c:pt>
                <c:pt idx="32609">
                  <c:v>1</c:v>
                </c:pt>
                <c:pt idx="32610">
                  <c:v>1</c:v>
                </c:pt>
                <c:pt idx="32611">
                  <c:v>1</c:v>
                </c:pt>
                <c:pt idx="32612">
                  <c:v>1</c:v>
                </c:pt>
                <c:pt idx="32613">
                  <c:v>1</c:v>
                </c:pt>
                <c:pt idx="32614">
                  <c:v>1</c:v>
                </c:pt>
                <c:pt idx="32615">
                  <c:v>1</c:v>
                </c:pt>
                <c:pt idx="32616">
                  <c:v>1</c:v>
                </c:pt>
                <c:pt idx="32617">
                  <c:v>1</c:v>
                </c:pt>
                <c:pt idx="32618">
                  <c:v>1</c:v>
                </c:pt>
                <c:pt idx="32619">
                  <c:v>1</c:v>
                </c:pt>
                <c:pt idx="32620">
                  <c:v>1</c:v>
                </c:pt>
                <c:pt idx="32621">
                  <c:v>1</c:v>
                </c:pt>
                <c:pt idx="32622">
                  <c:v>1</c:v>
                </c:pt>
                <c:pt idx="32623">
                  <c:v>1</c:v>
                </c:pt>
                <c:pt idx="32624">
                  <c:v>1</c:v>
                </c:pt>
                <c:pt idx="32625">
                  <c:v>0.5</c:v>
                </c:pt>
                <c:pt idx="32626">
                  <c:v>1</c:v>
                </c:pt>
                <c:pt idx="32627">
                  <c:v>0.83333333300000001</c:v>
                </c:pt>
                <c:pt idx="32628">
                  <c:v>1</c:v>
                </c:pt>
                <c:pt idx="32629">
                  <c:v>1</c:v>
                </c:pt>
                <c:pt idx="32630">
                  <c:v>1</c:v>
                </c:pt>
                <c:pt idx="32631">
                  <c:v>1</c:v>
                </c:pt>
                <c:pt idx="32632">
                  <c:v>1</c:v>
                </c:pt>
                <c:pt idx="32633">
                  <c:v>1</c:v>
                </c:pt>
                <c:pt idx="32634">
                  <c:v>1</c:v>
                </c:pt>
                <c:pt idx="32635">
                  <c:v>1</c:v>
                </c:pt>
                <c:pt idx="32636">
                  <c:v>1</c:v>
                </c:pt>
                <c:pt idx="32637">
                  <c:v>1</c:v>
                </c:pt>
                <c:pt idx="32638">
                  <c:v>1</c:v>
                </c:pt>
                <c:pt idx="32639">
                  <c:v>1</c:v>
                </c:pt>
                <c:pt idx="32640">
                  <c:v>1</c:v>
                </c:pt>
                <c:pt idx="32641">
                  <c:v>1</c:v>
                </c:pt>
                <c:pt idx="32642">
                  <c:v>1</c:v>
                </c:pt>
                <c:pt idx="32643">
                  <c:v>1</c:v>
                </c:pt>
                <c:pt idx="32644">
                  <c:v>1</c:v>
                </c:pt>
                <c:pt idx="32645">
                  <c:v>1</c:v>
                </c:pt>
                <c:pt idx="32646">
                  <c:v>1</c:v>
                </c:pt>
                <c:pt idx="32647">
                  <c:v>1</c:v>
                </c:pt>
                <c:pt idx="32648">
                  <c:v>1</c:v>
                </c:pt>
                <c:pt idx="32649">
                  <c:v>1</c:v>
                </c:pt>
                <c:pt idx="32650">
                  <c:v>1</c:v>
                </c:pt>
                <c:pt idx="32651">
                  <c:v>1</c:v>
                </c:pt>
                <c:pt idx="32652">
                  <c:v>1</c:v>
                </c:pt>
                <c:pt idx="32653">
                  <c:v>1</c:v>
                </c:pt>
                <c:pt idx="32654">
                  <c:v>1</c:v>
                </c:pt>
                <c:pt idx="32655">
                  <c:v>1</c:v>
                </c:pt>
                <c:pt idx="32656">
                  <c:v>1</c:v>
                </c:pt>
                <c:pt idx="32657">
                  <c:v>1</c:v>
                </c:pt>
                <c:pt idx="32658">
                  <c:v>1</c:v>
                </c:pt>
                <c:pt idx="32659">
                  <c:v>1</c:v>
                </c:pt>
                <c:pt idx="32660">
                  <c:v>1</c:v>
                </c:pt>
                <c:pt idx="32661">
                  <c:v>1</c:v>
                </c:pt>
                <c:pt idx="32662">
                  <c:v>1</c:v>
                </c:pt>
                <c:pt idx="32663">
                  <c:v>1</c:v>
                </c:pt>
                <c:pt idx="32664">
                  <c:v>1</c:v>
                </c:pt>
                <c:pt idx="32665">
                  <c:v>1</c:v>
                </c:pt>
                <c:pt idx="32666">
                  <c:v>1</c:v>
                </c:pt>
                <c:pt idx="32667">
                  <c:v>1</c:v>
                </c:pt>
                <c:pt idx="32668">
                  <c:v>1</c:v>
                </c:pt>
                <c:pt idx="32669">
                  <c:v>1</c:v>
                </c:pt>
                <c:pt idx="32670">
                  <c:v>1</c:v>
                </c:pt>
                <c:pt idx="32671">
                  <c:v>1</c:v>
                </c:pt>
                <c:pt idx="32672">
                  <c:v>1</c:v>
                </c:pt>
                <c:pt idx="32673">
                  <c:v>1</c:v>
                </c:pt>
                <c:pt idx="32674">
                  <c:v>1</c:v>
                </c:pt>
                <c:pt idx="32675">
                  <c:v>1</c:v>
                </c:pt>
                <c:pt idx="32676">
                  <c:v>1</c:v>
                </c:pt>
                <c:pt idx="32677">
                  <c:v>1</c:v>
                </c:pt>
                <c:pt idx="32678">
                  <c:v>1</c:v>
                </c:pt>
                <c:pt idx="32679">
                  <c:v>1</c:v>
                </c:pt>
                <c:pt idx="32680">
                  <c:v>1</c:v>
                </c:pt>
                <c:pt idx="32681">
                  <c:v>1</c:v>
                </c:pt>
                <c:pt idx="32682">
                  <c:v>1</c:v>
                </c:pt>
                <c:pt idx="32683">
                  <c:v>1</c:v>
                </c:pt>
                <c:pt idx="32684">
                  <c:v>1</c:v>
                </c:pt>
                <c:pt idx="32685">
                  <c:v>1</c:v>
                </c:pt>
                <c:pt idx="32686">
                  <c:v>1</c:v>
                </c:pt>
                <c:pt idx="32687">
                  <c:v>1</c:v>
                </c:pt>
                <c:pt idx="32688">
                  <c:v>1</c:v>
                </c:pt>
                <c:pt idx="32689">
                  <c:v>1</c:v>
                </c:pt>
                <c:pt idx="32690">
                  <c:v>1</c:v>
                </c:pt>
                <c:pt idx="32691">
                  <c:v>1</c:v>
                </c:pt>
                <c:pt idx="32692">
                  <c:v>1</c:v>
                </c:pt>
                <c:pt idx="32693">
                  <c:v>1</c:v>
                </c:pt>
                <c:pt idx="32694">
                  <c:v>1</c:v>
                </c:pt>
                <c:pt idx="32695">
                  <c:v>0.83333333300000001</c:v>
                </c:pt>
                <c:pt idx="32696">
                  <c:v>1</c:v>
                </c:pt>
                <c:pt idx="32697">
                  <c:v>1</c:v>
                </c:pt>
                <c:pt idx="32698">
                  <c:v>1</c:v>
                </c:pt>
                <c:pt idx="32699">
                  <c:v>1</c:v>
                </c:pt>
                <c:pt idx="32700">
                  <c:v>1</c:v>
                </c:pt>
                <c:pt idx="32701">
                  <c:v>1</c:v>
                </c:pt>
                <c:pt idx="32702">
                  <c:v>1</c:v>
                </c:pt>
                <c:pt idx="32703">
                  <c:v>1</c:v>
                </c:pt>
                <c:pt idx="32704">
                  <c:v>1</c:v>
                </c:pt>
                <c:pt idx="32705">
                  <c:v>1</c:v>
                </c:pt>
                <c:pt idx="32706">
                  <c:v>1</c:v>
                </c:pt>
                <c:pt idx="32707">
                  <c:v>1</c:v>
                </c:pt>
                <c:pt idx="32708">
                  <c:v>1</c:v>
                </c:pt>
                <c:pt idx="32709">
                  <c:v>1</c:v>
                </c:pt>
                <c:pt idx="32710">
                  <c:v>1</c:v>
                </c:pt>
                <c:pt idx="32711">
                  <c:v>1</c:v>
                </c:pt>
                <c:pt idx="32712">
                  <c:v>1</c:v>
                </c:pt>
                <c:pt idx="32713">
                  <c:v>1</c:v>
                </c:pt>
                <c:pt idx="32714">
                  <c:v>1</c:v>
                </c:pt>
                <c:pt idx="32715">
                  <c:v>1</c:v>
                </c:pt>
                <c:pt idx="32716">
                  <c:v>1</c:v>
                </c:pt>
                <c:pt idx="32717">
                  <c:v>1</c:v>
                </c:pt>
                <c:pt idx="32718">
                  <c:v>1</c:v>
                </c:pt>
                <c:pt idx="32719">
                  <c:v>1</c:v>
                </c:pt>
                <c:pt idx="32720">
                  <c:v>1</c:v>
                </c:pt>
                <c:pt idx="32721">
                  <c:v>1</c:v>
                </c:pt>
                <c:pt idx="32722">
                  <c:v>1</c:v>
                </c:pt>
                <c:pt idx="32723">
                  <c:v>1</c:v>
                </c:pt>
                <c:pt idx="32724">
                  <c:v>1</c:v>
                </c:pt>
                <c:pt idx="32725">
                  <c:v>1</c:v>
                </c:pt>
                <c:pt idx="32726">
                  <c:v>1</c:v>
                </c:pt>
                <c:pt idx="32727">
                  <c:v>1</c:v>
                </c:pt>
                <c:pt idx="32728">
                  <c:v>1</c:v>
                </c:pt>
                <c:pt idx="32729">
                  <c:v>1</c:v>
                </c:pt>
                <c:pt idx="32730">
                  <c:v>1</c:v>
                </c:pt>
                <c:pt idx="32731">
                  <c:v>1</c:v>
                </c:pt>
                <c:pt idx="32732">
                  <c:v>1</c:v>
                </c:pt>
                <c:pt idx="32733">
                  <c:v>1</c:v>
                </c:pt>
                <c:pt idx="32734">
                  <c:v>1</c:v>
                </c:pt>
                <c:pt idx="32735">
                  <c:v>1</c:v>
                </c:pt>
                <c:pt idx="32736">
                  <c:v>1</c:v>
                </c:pt>
                <c:pt idx="32737">
                  <c:v>1</c:v>
                </c:pt>
                <c:pt idx="32738">
                  <c:v>1</c:v>
                </c:pt>
                <c:pt idx="32739">
                  <c:v>1</c:v>
                </c:pt>
                <c:pt idx="32740">
                  <c:v>1</c:v>
                </c:pt>
                <c:pt idx="32741">
                  <c:v>1</c:v>
                </c:pt>
                <c:pt idx="32742">
                  <c:v>1</c:v>
                </c:pt>
                <c:pt idx="32743">
                  <c:v>1</c:v>
                </c:pt>
                <c:pt idx="32744">
                  <c:v>1</c:v>
                </c:pt>
                <c:pt idx="32745">
                  <c:v>1</c:v>
                </c:pt>
                <c:pt idx="32746">
                  <c:v>1</c:v>
                </c:pt>
                <c:pt idx="32747">
                  <c:v>1</c:v>
                </c:pt>
                <c:pt idx="32748">
                  <c:v>1</c:v>
                </c:pt>
                <c:pt idx="32749">
                  <c:v>1</c:v>
                </c:pt>
                <c:pt idx="32750">
                  <c:v>1</c:v>
                </c:pt>
                <c:pt idx="32751">
                  <c:v>1</c:v>
                </c:pt>
                <c:pt idx="32752">
                  <c:v>1</c:v>
                </c:pt>
                <c:pt idx="32753">
                  <c:v>1</c:v>
                </c:pt>
                <c:pt idx="32754">
                  <c:v>1</c:v>
                </c:pt>
                <c:pt idx="32755">
                  <c:v>1</c:v>
                </c:pt>
                <c:pt idx="32756">
                  <c:v>1</c:v>
                </c:pt>
                <c:pt idx="32757">
                  <c:v>1</c:v>
                </c:pt>
                <c:pt idx="32758">
                  <c:v>1</c:v>
                </c:pt>
                <c:pt idx="32759">
                  <c:v>1</c:v>
                </c:pt>
                <c:pt idx="32760">
                  <c:v>1</c:v>
                </c:pt>
                <c:pt idx="32761">
                  <c:v>1</c:v>
                </c:pt>
                <c:pt idx="32762">
                  <c:v>1</c:v>
                </c:pt>
                <c:pt idx="32763">
                  <c:v>1</c:v>
                </c:pt>
                <c:pt idx="32764">
                  <c:v>1</c:v>
                </c:pt>
                <c:pt idx="32765">
                  <c:v>1</c:v>
                </c:pt>
                <c:pt idx="32766">
                  <c:v>1</c:v>
                </c:pt>
                <c:pt idx="32767">
                  <c:v>1</c:v>
                </c:pt>
                <c:pt idx="32768">
                  <c:v>1</c:v>
                </c:pt>
                <c:pt idx="32769">
                  <c:v>1</c:v>
                </c:pt>
                <c:pt idx="32770">
                  <c:v>1</c:v>
                </c:pt>
                <c:pt idx="32771">
                  <c:v>1</c:v>
                </c:pt>
                <c:pt idx="32772">
                  <c:v>1</c:v>
                </c:pt>
                <c:pt idx="32773">
                  <c:v>1</c:v>
                </c:pt>
                <c:pt idx="32774">
                  <c:v>1</c:v>
                </c:pt>
                <c:pt idx="32775">
                  <c:v>1</c:v>
                </c:pt>
                <c:pt idx="32776">
                  <c:v>0.16666666699999999</c:v>
                </c:pt>
                <c:pt idx="32777">
                  <c:v>1</c:v>
                </c:pt>
                <c:pt idx="32778">
                  <c:v>1</c:v>
                </c:pt>
                <c:pt idx="32779">
                  <c:v>1</c:v>
                </c:pt>
                <c:pt idx="32780">
                  <c:v>1</c:v>
                </c:pt>
                <c:pt idx="32781">
                  <c:v>1</c:v>
                </c:pt>
                <c:pt idx="32782">
                  <c:v>1</c:v>
                </c:pt>
                <c:pt idx="32783">
                  <c:v>1</c:v>
                </c:pt>
                <c:pt idx="32784">
                  <c:v>1</c:v>
                </c:pt>
                <c:pt idx="32785">
                  <c:v>1</c:v>
                </c:pt>
                <c:pt idx="32786">
                  <c:v>1</c:v>
                </c:pt>
                <c:pt idx="32787">
                  <c:v>1</c:v>
                </c:pt>
                <c:pt idx="32788">
                  <c:v>1</c:v>
                </c:pt>
                <c:pt idx="32789">
                  <c:v>1</c:v>
                </c:pt>
                <c:pt idx="32790">
                  <c:v>1</c:v>
                </c:pt>
                <c:pt idx="32791">
                  <c:v>1</c:v>
                </c:pt>
                <c:pt idx="32792">
                  <c:v>1</c:v>
                </c:pt>
                <c:pt idx="32793">
                  <c:v>1</c:v>
                </c:pt>
                <c:pt idx="32794">
                  <c:v>1</c:v>
                </c:pt>
                <c:pt idx="32795">
                  <c:v>1</c:v>
                </c:pt>
                <c:pt idx="32796">
                  <c:v>1</c:v>
                </c:pt>
                <c:pt idx="32797">
                  <c:v>1</c:v>
                </c:pt>
                <c:pt idx="32798">
                  <c:v>1</c:v>
                </c:pt>
                <c:pt idx="32799">
                  <c:v>1</c:v>
                </c:pt>
                <c:pt idx="32800">
                  <c:v>1</c:v>
                </c:pt>
                <c:pt idx="32801">
                  <c:v>1</c:v>
                </c:pt>
                <c:pt idx="32802">
                  <c:v>1</c:v>
                </c:pt>
                <c:pt idx="32803">
                  <c:v>1</c:v>
                </c:pt>
                <c:pt idx="32804">
                  <c:v>1</c:v>
                </c:pt>
                <c:pt idx="32805">
                  <c:v>1</c:v>
                </c:pt>
                <c:pt idx="32806">
                  <c:v>1</c:v>
                </c:pt>
                <c:pt idx="32807">
                  <c:v>1</c:v>
                </c:pt>
                <c:pt idx="32808">
                  <c:v>1</c:v>
                </c:pt>
                <c:pt idx="32809">
                  <c:v>1</c:v>
                </c:pt>
                <c:pt idx="32810">
                  <c:v>1</c:v>
                </c:pt>
                <c:pt idx="32811">
                  <c:v>1</c:v>
                </c:pt>
                <c:pt idx="32812">
                  <c:v>0.83333333300000001</c:v>
                </c:pt>
                <c:pt idx="32813">
                  <c:v>1</c:v>
                </c:pt>
                <c:pt idx="32814">
                  <c:v>1</c:v>
                </c:pt>
                <c:pt idx="32815">
                  <c:v>0.33333333300000001</c:v>
                </c:pt>
                <c:pt idx="32816">
                  <c:v>1</c:v>
                </c:pt>
                <c:pt idx="32817">
                  <c:v>1</c:v>
                </c:pt>
                <c:pt idx="32818">
                  <c:v>1</c:v>
                </c:pt>
                <c:pt idx="32819">
                  <c:v>1</c:v>
                </c:pt>
                <c:pt idx="32820">
                  <c:v>1</c:v>
                </c:pt>
                <c:pt idx="32821">
                  <c:v>1</c:v>
                </c:pt>
                <c:pt idx="32822">
                  <c:v>1</c:v>
                </c:pt>
                <c:pt idx="32823">
                  <c:v>1</c:v>
                </c:pt>
                <c:pt idx="32824">
                  <c:v>1</c:v>
                </c:pt>
                <c:pt idx="32825">
                  <c:v>1</c:v>
                </c:pt>
                <c:pt idx="32826">
                  <c:v>1</c:v>
                </c:pt>
                <c:pt idx="32827">
                  <c:v>1</c:v>
                </c:pt>
                <c:pt idx="32828">
                  <c:v>1</c:v>
                </c:pt>
                <c:pt idx="32829">
                  <c:v>1</c:v>
                </c:pt>
                <c:pt idx="32830">
                  <c:v>1</c:v>
                </c:pt>
                <c:pt idx="32831">
                  <c:v>1</c:v>
                </c:pt>
                <c:pt idx="32832">
                  <c:v>1</c:v>
                </c:pt>
                <c:pt idx="32833">
                  <c:v>1</c:v>
                </c:pt>
                <c:pt idx="32834">
                  <c:v>1</c:v>
                </c:pt>
                <c:pt idx="32835">
                  <c:v>1</c:v>
                </c:pt>
                <c:pt idx="32836">
                  <c:v>1</c:v>
                </c:pt>
                <c:pt idx="32837">
                  <c:v>1</c:v>
                </c:pt>
                <c:pt idx="32838">
                  <c:v>1</c:v>
                </c:pt>
                <c:pt idx="32839">
                  <c:v>1</c:v>
                </c:pt>
                <c:pt idx="32840">
                  <c:v>1</c:v>
                </c:pt>
                <c:pt idx="32841">
                  <c:v>1</c:v>
                </c:pt>
                <c:pt idx="32842">
                  <c:v>1</c:v>
                </c:pt>
                <c:pt idx="32843">
                  <c:v>1</c:v>
                </c:pt>
                <c:pt idx="32844">
                  <c:v>1</c:v>
                </c:pt>
                <c:pt idx="32845">
                  <c:v>1</c:v>
                </c:pt>
                <c:pt idx="32846">
                  <c:v>1</c:v>
                </c:pt>
                <c:pt idx="32847">
                  <c:v>1</c:v>
                </c:pt>
                <c:pt idx="32848">
                  <c:v>1</c:v>
                </c:pt>
                <c:pt idx="32849">
                  <c:v>1</c:v>
                </c:pt>
                <c:pt idx="32850">
                  <c:v>1</c:v>
                </c:pt>
                <c:pt idx="32851">
                  <c:v>1</c:v>
                </c:pt>
                <c:pt idx="32852">
                  <c:v>1</c:v>
                </c:pt>
                <c:pt idx="32853">
                  <c:v>1</c:v>
                </c:pt>
                <c:pt idx="32854">
                  <c:v>1</c:v>
                </c:pt>
                <c:pt idx="32855">
                  <c:v>1</c:v>
                </c:pt>
                <c:pt idx="32856">
                  <c:v>1</c:v>
                </c:pt>
                <c:pt idx="32857">
                  <c:v>1</c:v>
                </c:pt>
                <c:pt idx="32858">
                  <c:v>1</c:v>
                </c:pt>
                <c:pt idx="32859">
                  <c:v>1</c:v>
                </c:pt>
                <c:pt idx="32860">
                  <c:v>1</c:v>
                </c:pt>
                <c:pt idx="32861">
                  <c:v>1</c:v>
                </c:pt>
                <c:pt idx="32862">
                  <c:v>1</c:v>
                </c:pt>
                <c:pt idx="32863">
                  <c:v>1</c:v>
                </c:pt>
                <c:pt idx="32864">
                  <c:v>1</c:v>
                </c:pt>
                <c:pt idx="32865">
                  <c:v>1</c:v>
                </c:pt>
                <c:pt idx="32866">
                  <c:v>1</c:v>
                </c:pt>
                <c:pt idx="32867">
                  <c:v>1</c:v>
                </c:pt>
                <c:pt idx="32868">
                  <c:v>1</c:v>
                </c:pt>
                <c:pt idx="32869">
                  <c:v>1</c:v>
                </c:pt>
                <c:pt idx="32870">
                  <c:v>1</c:v>
                </c:pt>
                <c:pt idx="32871">
                  <c:v>1</c:v>
                </c:pt>
                <c:pt idx="32872">
                  <c:v>1</c:v>
                </c:pt>
                <c:pt idx="32873">
                  <c:v>1</c:v>
                </c:pt>
                <c:pt idx="32874">
                  <c:v>1</c:v>
                </c:pt>
                <c:pt idx="32875">
                  <c:v>1</c:v>
                </c:pt>
                <c:pt idx="32876">
                  <c:v>1</c:v>
                </c:pt>
                <c:pt idx="32877">
                  <c:v>1</c:v>
                </c:pt>
                <c:pt idx="32878">
                  <c:v>1</c:v>
                </c:pt>
                <c:pt idx="32879">
                  <c:v>1</c:v>
                </c:pt>
                <c:pt idx="32880">
                  <c:v>1</c:v>
                </c:pt>
                <c:pt idx="32881">
                  <c:v>1</c:v>
                </c:pt>
                <c:pt idx="32882">
                  <c:v>1</c:v>
                </c:pt>
                <c:pt idx="32883">
                  <c:v>1</c:v>
                </c:pt>
                <c:pt idx="32884">
                  <c:v>1</c:v>
                </c:pt>
                <c:pt idx="32885">
                  <c:v>1</c:v>
                </c:pt>
                <c:pt idx="32886">
                  <c:v>1</c:v>
                </c:pt>
                <c:pt idx="32887">
                  <c:v>1</c:v>
                </c:pt>
                <c:pt idx="32888">
                  <c:v>1</c:v>
                </c:pt>
                <c:pt idx="32889">
                  <c:v>1</c:v>
                </c:pt>
                <c:pt idx="32890">
                  <c:v>1</c:v>
                </c:pt>
                <c:pt idx="32891">
                  <c:v>1</c:v>
                </c:pt>
                <c:pt idx="32892">
                  <c:v>1</c:v>
                </c:pt>
                <c:pt idx="32893">
                  <c:v>1</c:v>
                </c:pt>
                <c:pt idx="32894">
                  <c:v>1</c:v>
                </c:pt>
                <c:pt idx="32895">
                  <c:v>1</c:v>
                </c:pt>
                <c:pt idx="32896">
                  <c:v>1</c:v>
                </c:pt>
                <c:pt idx="32897">
                  <c:v>1</c:v>
                </c:pt>
                <c:pt idx="32898">
                  <c:v>1</c:v>
                </c:pt>
                <c:pt idx="32899">
                  <c:v>1</c:v>
                </c:pt>
                <c:pt idx="32900">
                  <c:v>1</c:v>
                </c:pt>
                <c:pt idx="32901">
                  <c:v>1</c:v>
                </c:pt>
                <c:pt idx="32902">
                  <c:v>1</c:v>
                </c:pt>
                <c:pt idx="32903">
                  <c:v>1</c:v>
                </c:pt>
                <c:pt idx="32904">
                  <c:v>1</c:v>
                </c:pt>
                <c:pt idx="32905">
                  <c:v>1</c:v>
                </c:pt>
                <c:pt idx="32906">
                  <c:v>1</c:v>
                </c:pt>
                <c:pt idx="32907">
                  <c:v>1</c:v>
                </c:pt>
                <c:pt idx="32908">
                  <c:v>1</c:v>
                </c:pt>
                <c:pt idx="32909">
                  <c:v>1</c:v>
                </c:pt>
                <c:pt idx="32910">
                  <c:v>1</c:v>
                </c:pt>
                <c:pt idx="32911">
                  <c:v>1</c:v>
                </c:pt>
                <c:pt idx="32912">
                  <c:v>1</c:v>
                </c:pt>
                <c:pt idx="32913">
                  <c:v>1</c:v>
                </c:pt>
                <c:pt idx="32914">
                  <c:v>1</c:v>
                </c:pt>
                <c:pt idx="32915">
                  <c:v>1</c:v>
                </c:pt>
                <c:pt idx="32916">
                  <c:v>1</c:v>
                </c:pt>
                <c:pt idx="32917">
                  <c:v>1</c:v>
                </c:pt>
                <c:pt idx="32918">
                  <c:v>1</c:v>
                </c:pt>
                <c:pt idx="32919">
                  <c:v>1</c:v>
                </c:pt>
                <c:pt idx="32920">
                  <c:v>1</c:v>
                </c:pt>
                <c:pt idx="32921">
                  <c:v>1</c:v>
                </c:pt>
                <c:pt idx="32922">
                  <c:v>1</c:v>
                </c:pt>
                <c:pt idx="32923">
                  <c:v>1</c:v>
                </c:pt>
                <c:pt idx="32924">
                  <c:v>1</c:v>
                </c:pt>
                <c:pt idx="32925">
                  <c:v>1</c:v>
                </c:pt>
                <c:pt idx="32926">
                  <c:v>1</c:v>
                </c:pt>
                <c:pt idx="32927">
                  <c:v>1</c:v>
                </c:pt>
                <c:pt idx="32928">
                  <c:v>1</c:v>
                </c:pt>
                <c:pt idx="32929">
                  <c:v>1</c:v>
                </c:pt>
                <c:pt idx="32930">
                  <c:v>1</c:v>
                </c:pt>
                <c:pt idx="32931">
                  <c:v>1</c:v>
                </c:pt>
                <c:pt idx="32932">
                  <c:v>1</c:v>
                </c:pt>
                <c:pt idx="32933">
                  <c:v>1</c:v>
                </c:pt>
                <c:pt idx="32934">
                  <c:v>1</c:v>
                </c:pt>
                <c:pt idx="32935">
                  <c:v>1</c:v>
                </c:pt>
                <c:pt idx="32936">
                  <c:v>1</c:v>
                </c:pt>
                <c:pt idx="32937">
                  <c:v>1</c:v>
                </c:pt>
                <c:pt idx="32938">
                  <c:v>1</c:v>
                </c:pt>
                <c:pt idx="32939">
                  <c:v>1</c:v>
                </c:pt>
                <c:pt idx="32940">
                  <c:v>1</c:v>
                </c:pt>
                <c:pt idx="32941">
                  <c:v>1</c:v>
                </c:pt>
                <c:pt idx="32942">
                  <c:v>1</c:v>
                </c:pt>
                <c:pt idx="32943">
                  <c:v>1</c:v>
                </c:pt>
                <c:pt idx="32944">
                  <c:v>1</c:v>
                </c:pt>
                <c:pt idx="32945">
                  <c:v>1</c:v>
                </c:pt>
                <c:pt idx="32946">
                  <c:v>1</c:v>
                </c:pt>
                <c:pt idx="32947">
                  <c:v>1</c:v>
                </c:pt>
                <c:pt idx="32948">
                  <c:v>1</c:v>
                </c:pt>
                <c:pt idx="32949">
                  <c:v>1</c:v>
                </c:pt>
                <c:pt idx="32950">
                  <c:v>1</c:v>
                </c:pt>
                <c:pt idx="32951">
                  <c:v>1</c:v>
                </c:pt>
                <c:pt idx="32952">
                  <c:v>1</c:v>
                </c:pt>
                <c:pt idx="32953">
                  <c:v>1</c:v>
                </c:pt>
                <c:pt idx="32954">
                  <c:v>1</c:v>
                </c:pt>
                <c:pt idx="32955">
                  <c:v>1</c:v>
                </c:pt>
                <c:pt idx="32956">
                  <c:v>1</c:v>
                </c:pt>
                <c:pt idx="32957">
                  <c:v>1</c:v>
                </c:pt>
                <c:pt idx="32958">
                  <c:v>1</c:v>
                </c:pt>
                <c:pt idx="32959">
                  <c:v>1</c:v>
                </c:pt>
                <c:pt idx="32960">
                  <c:v>1</c:v>
                </c:pt>
                <c:pt idx="32961">
                  <c:v>1</c:v>
                </c:pt>
                <c:pt idx="32962">
                  <c:v>1</c:v>
                </c:pt>
                <c:pt idx="32963">
                  <c:v>1</c:v>
                </c:pt>
                <c:pt idx="32964">
                  <c:v>1</c:v>
                </c:pt>
                <c:pt idx="32965">
                  <c:v>0.4</c:v>
                </c:pt>
                <c:pt idx="32966">
                  <c:v>1</c:v>
                </c:pt>
                <c:pt idx="32967">
                  <c:v>1</c:v>
                </c:pt>
                <c:pt idx="32968">
                  <c:v>1</c:v>
                </c:pt>
                <c:pt idx="32969">
                  <c:v>1</c:v>
                </c:pt>
                <c:pt idx="32970">
                  <c:v>1</c:v>
                </c:pt>
                <c:pt idx="32971">
                  <c:v>1</c:v>
                </c:pt>
                <c:pt idx="32972">
                  <c:v>1</c:v>
                </c:pt>
                <c:pt idx="32973">
                  <c:v>1</c:v>
                </c:pt>
                <c:pt idx="32974">
                  <c:v>1</c:v>
                </c:pt>
                <c:pt idx="32975">
                  <c:v>1</c:v>
                </c:pt>
                <c:pt idx="32976">
                  <c:v>1</c:v>
                </c:pt>
                <c:pt idx="32977">
                  <c:v>1</c:v>
                </c:pt>
                <c:pt idx="32978">
                  <c:v>1</c:v>
                </c:pt>
                <c:pt idx="32979">
                  <c:v>1</c:v>
                </c:pt>
                <c:pt idx="32980">
                  <c:v>1</c:v>
                </c:pt>
                <c:pt idx="32981">
                  <c:v>1</c:v>
                </c:pt>
                <c:pt idx="32982">
                  <c:v>1</c:v>
                </c:pt>
                <c:pt idx="32983">
                  <c:v>1</c:v>
                </c:pt>
                <c:pt idx="32984">
                  <c:v>1</c:v>
                </c:pt>
                <c:pt idx="32985">
                  <c:v>1</c:v>
                </c:pt>
                <c:pt idx="32986">
                  <c:v>1</c:v>
                </c:pt>
                <c:pt idx="32987">
                  <c:v>1</c:v>
                </c:pt>
                <c:pt idx="32988">
                  <c:v>1</c:v>
                </c:pt>
                <c:pt idx="32989">
                  <c:v>1</c:v>
                </c:pt>
                <c:pt idx="32990">
                  <c:v>1</c:v>
                </c:pt>
                <c:pt idx="32991">
                  <c:v>1</c:v>
                </c:pt>
                <c:pt idx="32992">
                  <c:v>1</c:v>
                </c:pt>
                <c:pt idx="32993">
                  <c:v>1</c:v>
                </c:pt>
                <c:pt idx="32994">
                  <c:v>1</c:v>
                </c:pt>
                <c:pt idx="32995">
                  <c:v>1</c:v>
                </c:pt>
                <c:pt idx="32996">
                  <c:v>1</c:v>
                </c:pt>
                <c:pt idx="32997">
                  <c:v>1</c:v>
                </c:pt>
                <c:pt idx="32998">
                  <c:v>1</c:v>
                </c:pt>
                <c:pt idx="32999">
                  <c:v>1</c:v>
                </c:pt>
                <c:pt idx="33000">
                  <c:v>1</c:v>
                </c:pt>
                <c:pt idx="33001">
                  <c:v>1</c:v>
                </c:pt>
                <c:pt idx="33002">
                  <c:v>1</c:v>
                </c:pt>
                <c:pt idx="33003">
                  <c:v>1</c:v>
                </c:pt>
                <c:pt idx="33004">
                  <c:v>1</c:v>
                </c:pt>
                <c:pt idx="33005">
                  <c:v>1</c:v>
                </c:pt>
                <c:pt idx="33006">
                  <c:v>1</c:v>
                </c:pt>
                <c:pt idx="33007">
                  <c:v>1</c:v>
                </c:pt>
                <c:pt idx="33008">
                  <c:v>1</c:v>
                </c:pt>
                <c:pt idx="33009">
                  <c:v>1</c:v>
                </c:pt>
                <c:pt idx="33010">
                  <c:v>1</c:v>
                </c:pt>
                <c:pt idx="33011">
                  <c:v>1</c:v>
                </c:pt>
                <c:pt idx="33012">
                  <c:v>1</c:v>
                </c:pt>
                <c:pt idx="33013">
                  <c:v>1</c:v>
                </c:pt>
                <c:pt idx="33014">
                  <c:v>1</c:v>
                </c:pt>
                <c:pt idx="33015">
                  <c:v>1</c:v>
                </c:pt>
                <c:pt idx="33016">
                  <c:v>1</c:v>
                </c:pt>
                <c:pt idx="33017">
                  <c:v>1</c:v>
                </c:pt>
                <c:pt idx="33018">
                  <c:v>1</c:v>
                </c:pt>
                <c:pt idx="33019">
                  <c:v>1</c:v>
                </c:pt>
                <c:pt idx="33020">
                  <c:v>1</c:v>
                </c:pt>
                <c:pt idx="33021">
                  <c:v>1</c:v>
                </c:pt>
                <c:pt idx="33022">
                  <c:v>1</c:v>
                </c:pt>
                <c:pt idx="33023">
                  <c:v>1</c:v>
                </c:pt>
                <c:pt idx="33024">
                  <c:v>1</c:v>
                </c:pt>
                <c:pt idx="33025">
                  <c:v>1</c:v>
                </c:pt>
                <c:pt idx="33026">
                  <c:v>1</c:v>
                </c:pt>
                <c:pt idx="33027">
                  <c:v>1</c:v>
                </c:pt>
                <c:pt idx="33028">
                  <c:v>1</c:v>
                </c:pt>
                <c:pt idx="33029">
                  <c:v>1</c:v>
                </c:pt>
                <c:pt idx="33030">
                  <c:v>1</c:v>
                </c:pt>
                <c:pt idx="33031">
                  <c:v>1</c:v>
                </c:pt>
                <c:pt idx="33032">
                  <c:v>1</c:v>
                </c:pt>
                <c:pt idx="33033">
                  <c:v>1</c:v>
                </c:pt>
                <c:pt idx="33034">
                  <c:v>1</c:v>
                </c:pt>
                <c:pt idx="33035">
                  <c:v>1</c:v>
                </c:pt>
                <c:pt idx="33036">
                  <c:v>0.4</c:v>
                </c:pt>
                <c:pt idx="33037">
                  <c:v>1</c:v>
                </c:pt>
                <c:pt idx="33038">
                  <c:v>1</c:v>
                </c:pt>
                <c:pt idx="33039">
                  <c:v>1</c:v>
                </c:pt>
                <c:pt idx="33040">
                  <c:v>1</c:v>
                </c:pt>
                <c:pt idx="33041">
                  <c:v>1</c:v>
                </c:pt>
                <c:pt idx="33042">
                  <c:v>1</c:v>
                </c:pt>
                <c:pt idx="33043">
                  <c:v>1</c:v>
                </c:pt>
                <c:pt idx="33044">
                  <c:v>1</c:v>
                </c:pt>
                <c:pt idx="33045">
                  <c:v>1</c:v>
                </c:pt>
                <c:pt idx="33046">
                  <c:v>1</c:v>
                </c:pt>
                <c:pt idx="33047">
                  <c:v>1</c:v>
                </c:pt>
                <c:pt idx="33048">
                  <c:v>1</c:v>
                </c:pt>
                <c:pt idx="33049">
                  <c:v>1</c:v>
                </c:pt>
                <c:pt idx="33050">
                  <c:v>1</c:v>
                </c:pt>
                <c:pt idx="33051">
                  <c:v>1</c:v>
                </c:pt>
                <c:pt idx="33052">
                  <c:v>1</c:v>
                </c:pt>
                <c:pt idx="33053">
                  <c:v>0.8</c:v>
                </c:pt>
                <c:pt idx="33054">
                  <c:v>1</c:v>
                </c:pt>
                <c:pt idx="33055">
                  <c:v>1</c:v>
                </c:pt>
                <c:pt idx="33056">
                  <c:v>1</c:v>
                </c:pt>
                <c:pt idx="33057">
                  <c:v>1</c:v>
                </c:pt>
                <c:pt idx="33058">
                  <c:v>1</c:v>
                </c:pt>
                <c:pt idx="33059">
                  <c:v>1</c:v>
                </c:pt>
                <c:pt idx="33060">
                  <c:v>1</c:v>
                </c:pt>
                <c:pt idx="33061">
                  <c:v>1</c:v>
                </c:pt>
                <c:pt idx="33062">
                  <c:v>1</c:v>
                </c:pt>
                <c:pt idx="33063">
                  <c:v>1</c:v>
                </c:pt>
                <c:pt idx="33064">
                  <c:v>1</c:v>
                </c:pt>
                <c:pt idx="33065">
                  <c:v>1</c:v>
                </c:pt>
                <c:pt idx="33066">
                  <c:v>1</c:v>
                </c:pt>
                <c:pt idx="33067">
                  <c:v>1</c:v>
                </c:pt>
                <c:pt idx="33068">
                  <c:v>1</c:v>
                </c:pt>
                <c:pt idx="33069">
                  <c:v>1</c:v>
                </c:pt>
                <c:pt idx="33070">
                  <c:v>1</c:v>
                </c:pt>
                <c:pt idx="33071">
                  <c:v>1</c:v>
                </c:pt>
                <c:pt idx="33072">
                  <c:v>1</c:v>
                </c:pt>
                <c:pt idx="33073">
                  <c:v>1</c:v>
                </c:pt>
                <c:pt idx="33074">
                  <c:v>1</c:v>
                </c:pt>
                <c:pt idx="33075">
                  <c:v>1</c:v>
                </c:pt>
                <c:pt idx="33076">
                  <c:v>1</c:v>
                </c:pt>
                <c:pt idx="33077">
                  <c:v>1</c:v>
                </c:pt>
                <c:pt idx="33078">
                  <c:v>1</c:v>
                </c:pt>
                <c:pt idx="33079">
                  <c:v>1</c:v>
                </c:pt>
                <c:pt idx="33080">
                  <c:v>1</c:v>
                </c:pt>
                <c:pt idx="33081">
                  <c:v>1</c:v>
                </c:pt>
                <c:pt idx="33082">
                  <c:v>1</c:v>
                </c:pt>
                <c:pt idx="33083">
                  <c:v>1</c:v>
                </c:pt>
                <c:pt idx="33084">
                  <c:v>1</c:v>
                </c:pt>
                <c:pt idx="33085">
                  <c:v>1</c:v>
                </c:pt>
                <c:pt idx="33086">
                  <c:v>1</c:v>
                </c:pt>
                <c:pt idx="33087">
                  <c:v>1</c:v>
                </c:pt>
                <c:pt idx="33088">
                  <c:v>1</c:v>
                </c:pt>
                <c:pt idx="33089">
                  <c:v>1</c:v>
                </c:pt>
                <c:pt idx="33090">
                  <c:v>1</c:v>
                </c:pt>
                <c:pt idx="33091">
                  <c:v>1</c:v>
                </c:pt>
                <c:pt idx="33092">
                  <c:v>1</c:v>
                </c:pt>
                <c:pt idx="33093">
                  <c:v>1</c:v>
                </c:pt>
                <c:pt idx="33094">
                  <c:v>1</c:v>
                </c:pt>
                <c:pt idx="33095">
                  <c:v>1</c:v>
                </c:pt>
                <c:pt idx="33096">
                  <c:v>1</c:v>
                </c:pt>
                <c:pt idx="33097">
                  <c:v>1</c:v>
                </c:pt>
                <c:pt idx="33098">
                  <c:v>1</c:v>
                </c:pt>
                <c:pt idx="33099">
                  <c:v>1</c:v>
                </c:pt>
                <c:pt idx="33100">
                  <c:v>1</c:v>
                </c:pt>
                <c:pt idx="33101">
                  <c:v>1</c:v>
                </c:pt>
                <c:pt idx="33102">
                  <c:v>1</c:v>
                </c:pt>
                <c:pt idx="33103">
                  <c:v>1</c:v>
                </c:pt>
                <c:pt idx="33104">
                  <c:v>1</c:v>
                </c:pt>
                <c:pt idx="33105">
                  <c:v>1</c:v>
                </c:pt>
                <c:pt idx="33106">
                  <c:v>1</c:v>
                </c:pt>
                <c:pt idx="33107">
                  <c:v>1</c:v>
                </c:pt>
                <c:pt idx="33108">
                  <c:v>1</c:v>
                </c:pt>
                <c:pt idx="33109">
                  <c:v>1</c:v>
                </c:pt>
                <c:pt idx="33110">
                  <c:v>1</c:v>
                </c:pt>
                <c:pt idx="33111">
                  <c:v>1</c:v>
                </c:pt>
                <c:pt idx="33112">
                  <c:v>1</c:v>
                </c:pt>
                <c:pt idx="33113">
                  <c:v>1</c:v>
                </c:pt>
                <c:pt idx="33114">
                  <c:v>1</c:v>
                </c:pt>
                <c:pt idx="33115">
                  <c:v>1</c:v>
                </c:pt>
                <c:pt idx="33116">
                  <c:v>1</c:v>
                </c:pt>
                <c:pt idx="33117">
                  <c:v>1</c:v>
                </c:pt>
                <c:pt idx="33118">
                  <c:v>1</c:v>
                </c:pt>
                <c:pt idx="33119">
                  <c:v>1</c:v>
                </c:pt>
                <c:pt idx="33120">
                  <c:v>1</c:v>
                </c:pt>
                <c:pt idx="33121">
                  <c:v>1</c:v>
                </c:pt>
                <c:pt idx="33122">
                  <c:v>1</c:v>
                </c:pt>
                <c:pt idx="33123">
                  <c:v>1</c:v>
                </c:pt>
                <c:pt idx="33124">
                  <c:v>1</c:v>
                </c:pt>
                <c:pt idx="33125">
                  <c:v>1</c:v>
                </c:pt>
                <c:pt idx="33126">
                  <c:v>1</c:v>
                </c:pt>
                <c:pt idx="33127">
                  <c:v>1</c:v>
                </c:pt>
                <c:pt idx="33128">
                  <c:v>1</c:v>
                </c:pt>
                <c:pt idx="33129">
                  <c:v>1</c:v>
                </c:pt>
                <c:pt idx="33130">
                  <c:v>1</c:v>
                </c:pt>
                <c:pt idx="33131">
                  <c:v>1</c:v>
                </c:pt>
                <c:pt idx="33132">
                  <c:v>1</c:v>
                </c:pt>
                <c:pt idx="33133">
                  <c:v>1</c:v>
                </c:pt>
                <c:pt idx="33134">
                  <c:v>1</c:v>
                </c:pt>
                <c:pt idx="33135">
                  <c:v>1</c:v>
                </c:pt>
                <c:pt idx="33136">
                  <c:v>1</c:v>
                </c:pt>
                <c:pt idx="33137">
                  <c:v>1</c:v>
                </c:pt>
                <c:pt idx="33138">
                  <c:v>1</c:v>
                </c:pt>
                <c:pt idx="33139">
                  <c:v>1</c:v>
                </c:pt>
                <c:pt idx="33140">
                  <c:v>1</c:v>
                </c:pt>
                <c:pt idx="33141">
                  <c:v>1</c:v>
                </c:pt>
                <c:pt idx="33142">
                  <c:v>1</c:v>
                </c:pt>
                <c:pt idx="33143">
                  <c:v>1</c:v>
                </c:pt>
                <c:pt idx="33144">
                  <c:v>1</c:v>
                </c:pt>
                <c:pt idx="33145">
                  <c:v>1</c:v>
                </c:pt>
                <c:pt idx="33146">
                  <c:v>1</c:v>
                </c:pt>
                <c:pt idx="33147">
                  <c:v>1</c:v>
                </c:pt>
                <c:pt idx="33148">
                  <c:v>1</c:v>
                </c:pt>
                <c:pt idx="33149">
                  <c:v>1</c:v>
                </c:pt>
                <c:pt idx="33150">
                  <c:v>1</c:v>
                </c:pt>
                <c:pt idx="33151">
                  <c:v>1</c:v>
                </c:pt>
                <c:pt idx="33152">
                  <c:v>1</c:v>
                </c:pt>
                <c:pt idx="33153">
                  <c:v>1</c:v>
                </c:pt>
                <c:pt idx="33154">
                  <c:v>1</c:v>
                </c:pt>
                <c:pt idx="33155">
                  <c:v>1</c:v>
                </c:pt>
                <c:pt idx="33156">
                  <c:v>1</c:v>
                </c:pt>
                <c:pt idx="33157">
                  <c:v>1</c:v>
                </c:pt>
                <c:pt idx="33158">
                  <c:v>1</c:v>
                </c:pt>
                <c:pt idx="33159">
                  <c:v>1</c:v>
                </c:pt>
                <c:pt idx="33160">
                  <c:v>1</c:v>
                </c:pt>
                <c:pt idx="33161">
                  <c:v>1</c:v>
                </c:pt>
                <c:pt idx="33162">
                  <c:v>1</c:v>
                </c:pt>
                <c:pt idx="33163">
                  <c:v>1</c:v>
                </c:pt>
                <c:pt idx="33164">
                  <c:v>1</c:v>
                </c:pt>
                <c:pt idx="33165">
                  <c:v>1</c:v>
                </c:pt>
                <c:pt idx="33166">
                  <c:v>1</c:v>
                </c:pt>
                <c:pt idx="33167">
                  <c:v>1</c:v>
                </c:pt>
                <c:pt idx="33168">
                  <c:v>1</c:v>
                </c:pt>
                <c:pt idx="33169">
                  <c:v>1</c:v>
                </c:pt>
                <c:pt idx="33170">
                  <c:v>1</c:v>
                </c:pt>
                <c:pt idx="33171">
                  <c:v>1</c:v>
                </c:pt>
                <c:pt idx="33172">
                  <c:v>1</c:v>
                </c:pt>
                <c:pt idx="33173">
                  <c:v>1</c:v>
                </c:pt>
                <c:pt idx="33174">
                  <c:v>1</c:v>
                </c:pt>
                <c:pt idx="33175">
                  <c:v>1</c:v>
                </c:pt>
                <c:pt idx="33176">
                  <c:v>1</c:v>
                </c:pt>
                <c:pt idx="33177">
                  <c:v>1</c:v>
                </c:pt>
                <c:pt idx="33178">
                  <c:v>1</c:v>
                </c:pt>
                <c:pt idx="33179">
                  <c:v>1</c:v>
                </c:pt>
                <c:pt idx="33180">
                  <c:v>1</c:v>
                </c:pt>
                <c:pt idx="33181">
                  <c:v>1</c:v>
                </c:pt>
                <c:pt idx="33182">
                  <c:v>1</c:v>
                </c:pt>
                <c:pt idx="33183">
                  <c:v>1</c:v>
                </c:pt>
                <c:pt idx="33184">
                  <c:v>1</c:v>
                </c:pt>
                <c:pt idx="33185">
                  <c:v>1</c:v>
                </c:pt>
                <c:pt idx="33186">
                  <c:v>1</c:v>
                </c:pt>
                <c:pt idx="33187">
                  <c:v>1</c:v>
                </c:pt>
                <c:pt idx="33188">
                  <c:v>1</c:v>
                </c:pt>
                <c:pt idx="33189">
                  <c:v>1</c:v>
                </c:pt>
                <c:pt idx="33190">
                  <c:v>1</c:v>
                </c:pt>
                <c:pt idx="33191">
                  <c:v>1</c:v>
                </c:pt>
                <c:pt idx="33192">
                  <c:v>1</c:v>
                </c:pt>
                <c:pt idx="33193">
                  <c:v>1</c:v>
                </c:pt>
                <c:pt idx="33194">
                  <c:v>1</c:v>
                </c:pt>
                <c:pt idx="33195">
                  <c:v>1</c:v>
                </c:pt>
                <c:pt idx="33196">
                  <c:v>1</c:v>
                </c:pt>
                <c:pt idx="33197">
                  <c:v>1</c:v>
                </c:pt>
                <c:pt idx="33198">
                  <c:v>1</c:v>
                </c:pt>
                <c:pt idx="33199">
                  <c:v>1</c:v>
                </c:pt>
                <c:pt idx="33200">
                  <c:v>1</c:v>
                </c:pt>
                <c:pt idx="33201">
                  <c:v>1</c:v>
                </c:pt>
                <c:pt idx="33202">
                  <c:v>1</c:v>
                </c:pt>
                <c:pt idx="33203">
                  <c:v>1</c:v>
                </c:pt>
                <c:pt idx="33204">
                  <c:v>1</c:v>
                </c:pt>
                <c:pt idx="33205">
                  <c:v>1</c:v>
                </c:pt>
                <c:pt idx="33206">
                  <c:v>1</c:v>
                </c:pt>
                <c:pt idx="33207">
                  <c:v>1</c:v>
                </c:pt>
                <c:pt idx="33208">
                  <c:v>1</c:v>
                </c:pt>
                <c:pt idx="33209">
                  <c:v>1</c:v>
                </c:pt>
                <c:pt idx="33210">
                  <c:v>1</c:v>
                </c:pt>
                <c:pt idx="33211">
                  <c:v>1</c:v>
                </c:pt>
                <c:pt idx="33212">
                  <c:v>1</c:v>
                </c:pt>
                <c:pt idx="33213">
                  <c:v>1</c:v>
                </c:pt>
                <c:pt idx="33214">
                  <c:v>1</c:v>
                </c:pt>
                <c:pt idx="33215">
                  <c:v>1</c:v>
                </c:pt>
                <c:pt idx="33216">
                  <c:v>1</c:v>
                </c:pt>
                <c:pt idx="33217">
                  <c:v>1</c:v>
                </c:pt>
                <c:pt idx="33218">
                  <c:v>0.6</c:v>
                </c:pt>
                <c:pt idx="33219">
                  <c:v>1</c:v>
                </c:pt>
                <c:pt idx="33220">
                  <c:v>0.2</c:v>
                </c:pt>
                <c:pt idx="33221">
                  <c:v>1</c:v>
                </c:pt>
                <c:pt idx="33222">
                  <c:v>1</c:v>
                </c:pt>
                <c:pt idx="33223">
                  <c:v>1</c:v>
                </c:pt>
                <c:pt idx="33224">
                  <c:v>1</c:v>
                </c:pt>
                <c:pt idx="33225">
                  <c:v>1</c:v>
                </c:pt>
                <c:pt idx="33226">
                  <c:v>1</c:v>
                </c:pt>
                <c:pt idx="33227">
                  <c:v>1</c:v>
                </c:pt>
                <c:pt idx="33228">
                  <c:v>1</c:v>
                </c:pt>
                <c:pt idx="33229">
                  <c:v>1</c:v>
                </c:pt>
                <c:pt idx="33230">
                  <c:v>1</c:v>
                </c:pt>
                <c:pt idx="33231">
                  <c:v>1</c:v>
                </c:pt>
                <c:pt idx="33232">
                  <c:v>1</c:v>
                </c:pt>
                <c:pt idx="33233">
                  <c:v>1</c:v>
                </c:pt>
                <c:pt idx="33234">
                  <c:v>1</c:v>
                </c:pt>
                <c:pt idx="33235">
                  <c:v>1</c:v>
                </c:pt>
                <c:pt idx="33236">
                  <c:v>1</c:v>
                </c:pt>
                <c:pt idx="33237">
                  <c:v>1</c:v>
                </c:pt>
                <c:pt idx="33238">
                  <c:v>1</c:v>
                </c:pt>
                <c:pt idx="33239">
                  <c:v>1</c:v>
                </c:pt>
                <c:pt idx="33240">
                  <c:v>1</c:v>
                </c:pt>
                <c:pt idx="33241">
                  <c:v>1</c:v>
                </c:pt>
                <c:pt idx="33242">
                  <c:v>1</c:v>
                </c:pt>
                <c:pt idx="33243">
                  <c:v>1</c:v>
                </c:pt>
                <c:pt idx="33244">
                  <c:v>1</c:v>
                </c:pt>
                <c:pt idx="33245">
                  <c:v>1</c:v>
                </c:pt>
                <c:pt idx="33246">
                  <c:v>1</c:v>
                </c:pt>
                <c:pt idx="33247">
                  <c:v>1</c:v>
                </c:pt>
                <c:pt idx="33248">
                  <c:v>1</c:v>
                </c:pt>
                <c:pt idx="33249">
                  <c:v>1</c:v>
                </c:pt>
                <c:pt idx="33250">
                  <c:v>1</c:v>
                </c:pt>
                <c:pt idx="33251">
                  <c:v>1</c:v>
                </c:pt>
                <c:pt idx="33252">
                  <c:v>1</c:v>
                </c:pt>
                <c:pt idx="33253">
                  <c:v>1</c:v>
                </c:pt>
                <c:pt idx="33254">
                  <c:v>1</c:v>
                </c:pt>
                <c:pt idx="33255">
                  <c:v>1</c:v>
                </c:pt>
                <c:pt idx="33256">
                  <c:v>1</c:v>
                </c:pt>
                <c:pt idx="33257">
                  <c:v>1</c:v>
                </c:pt>
                <c:pt idx="33258">
                  <c:v>1</c:v>
                </c:pt>
                <c:pt idx="33259">
                  <c:v>1</c:v>
                </c:pt>
                <c:pt idx="33260">
                  <c:v>1</c:v>
                </c:pt>
                <c:pt idx="33261">
                  <c:v>0.4</c:v>
                </c:pt>
                <c:pt idx="33262">
                  <c:v>1</c:v>
                </c:pt>
                <c:pt idx="33263">
                  <c:v>1</c:v>
                </c:pt>
                <c:pt idx="33264">
                  <c:v>1</c:v>
                </c:pt>
                <c:pt idx="33265">
                  <c:v>1</c:v>
                </c:pt>
                <c:pt idx="33266">
                  <c:v>1</c:v>
                </c:pt>
                <c:pt idx="33267">
                  <c:v>1</c:v>
                </c:pt>
                <c:pt idx="33268">
                  <c:v>1</c:v>
                </c:pt>
                <c:pt idx="33269">
                  <c:v>1</c:v>
                </c:pt>
                <c:pt idx="33270">
                  <c:v>1</c:v>
                </c:pt>
                <c:pt idx="33271">
                  <c:v>1</c:v>
                </c:pt>
                <c:pt idx="33272">
                  <c:v>1</c:v>
                </c:pt>
                <c:pt idx="33273">
                  <c:v>1</c:v>
                </c:pt>
                <c:pt idx="33274">
                  <c:v>1</c:v>
                </c:pt>
                <c:pt idx="33275">
                  <c:v>1</c:v>
                </c:pt>
                <c:pt idx="33276">
                  <c:v>1</c:v>
                </c:pt>
                <c:pt idx="33277">
                  <c:v>1</c:v>
                </c:pt>
                <c:pt idx="33278">
                  <c:v>1</c:v>
                </c:pt>
                <c:pt idx="33279">
                  <c:v>1</c:v>
                </c:pt>
                <c:pt idx="33280">
                  <c:v>1</c:v>
                </c:pt>
                <c:pt idx="33281">
                  <c:v>1</c:v>
                </c:pt>
                <c:pt idx="33282">
                  <c:v>1</c:v>
                </c:pt>
                <c:pt idx="33283">
                  <c:v>1</c:v>
                </c:pt>
                <c:pt idx="33284">
                  <c:v>1</c:v>
                </c:pt>
                <c:pt idx="33285">
                  <c:v>1</c:v>
                </c:pt>
                <c:pt idx="33286">
                  <c:v>1</c:v>
                </c:pt>
                <c:pt idx="33287">
                  <c:v>1</c:v>
                </c:pt>
                <c:pt idx="33288">
                  <c:v>1</c:v>
                </c:pt>
                <c:pt idx="33289">
                  <c:v>1</c:v>
                </c:pt>
                <c:pt idx="33290">
                  <c:v>1</c:v>
                </c:pt>
                <c:pt idx="33291">
                  <c:v>1</c:v>
                </c:pt>
                <c:pt idx="33292">
                  <c:v>1</c:v>
                </c:pt>
                <c:pt idx="33293">
                  <c:v>1</c:v>
                </c:pt>
                <c:pt idx="33294">
                  <c:v>1</c:v>
                </c:pt>
                <c:pt idx="33295">
                  <c:v>1</c:v>
                </c:pt>
                <c:pt idx="33296">
                  <c:v>1</c:v>
                </c:pt>
                <c:pt idx="33297">
                  <c:v>1</c:v>
                </c:pt>
                <c:pt idx="33298">
                  <c:v>1</c:v>
                </c:pt>
                <c:pt idx="33299">
                  <c:v>1</c:v>
                </c:pt>
                <c:pt idx="33300">
                  <c:v>1</c:v>
                </c:pt>
                <c:pt idx="33301">
                  <c:v>1</c:v>
                </c:pt>
                <c:pt idx="33302">
                  <c:v>1</c:v>
                </c:pt>
                <c:pt idx="33303">
                  <c:v>1</c:v>
                </c:pt>
                <c:pt idx="33304">
                  <c:v>1</c:v>
                </c:pt>
                <c:pt idx="33305">
                  <c:v>1</c:v>
                </c:pt>
                <c:pt idx="33306">
                  <c:v>1</c:v>
                </c:pt>
                <c:pt idx="33307">
                  <c:v>1</c:v>
                </c:pt>
                <c:pt idx="33308">
                  <c:v>1</c:v>
                </c:pt>
                <c:pt idx="33309">
                  <c:v>1</c:v>
                </c:pt>
                <c:pt idx="33310">
                  <c:v>1</c:v>
                </c:pt>
                <c:pt idx="33311">
                  <c:v>1</c:v>
                </c:pt>
                <c:pt idx="33312">
                  <c:v>1</c:v>
                </c:pt>
                <c:pt idx="33313">
                  <c:v>1</c:v>
                </c:pt>
                <c:pt idx="33314">
                  <c:v>1</c:v>
                </c:pt>
                <c:pt idx="33315">
                  <c:v>1</c:v>
                </c:pt>
                <c:pt idx="33316">
                  <c:v>1</c:v>
                </c:pt>
                <c:pt idx="33317">
                  <c:v>1</c:v>
                </c:pt>
                <c:pt idx="33318">
                  <c:v>1</c:v>
                </c:pt>
                <c:pt idx="33319">
                  <c:v>1</c:v>
                </c:pt>
                <c:pt idx="33320">
                  <c:v>1</c:v>
                </c:pt>
                <c:pt idx="33321">
                  <c:v>1</c:v>
                </c:pt>
                <c:pt idx="33322">
                  <c:v>1</c:v>
                </c:pt>
                <c:pt idx="33323">
                  <c:v>1</c:v>
                </c:pt>
                <c:pt idx="33324">
                  <c:v>1</c:v>
                </c:pt>
                <c:pt idx="33325">
                  <c:v>1</c:v>
                </c:pt>
                <c:pt idx="33326">
                  <c:v>1</c:v>
                </c:pt>
                <c:pt idx="33327">
                  <c:v>1</c:v>
                </c:pt>
                <c:pt idx="33328">
                  <c:v>1</c:v>
                </c:pt>
                <c:pt idx="33329">
                  <c:v>1</c:v>
                </c:pt>
                <c:pt idx="33330">
                  <c:v>1</c:v>
                </c:pt>
                <c:pt idx="33331">
                  <c:v>1</c:v>
                </c:pt>
                <c:pt idx="33332">
                  <c:v>1</c:v>
                </c:pt>
                <c:pt idx="33333">
                  <c:v>1</c:v>
                </c:pt>
                <c:pt idx="33334">
                  <c:v>1</c:v>
                </c:pt>
                <c:pt idx="33335">
                  <c:v>1</c:v>
                </c:pt>
                <c:pt idx="33336">
                  <c:v>1</c:v>
                </c:pt>
                <c:pt idx="33337">
                  <c:v>1</c:v>
                </c:pt>
                <c:pt idx="33338">
                  <c:v>1</c:v>
                </c:pt>
                <c:pt idx="33339">
                  <c:v>1</c:v>
                </c:pt>
                <c:pt idx="33340">
                  <c:v>1</c:v>
                </c:pt>
                <c:pt idx="33341">
                  <c:v>1</c:v>
                </c:pt>
                <c:pt idx="33342">
                  <c:v>1</c:v>
                </c:pt>
                <c:pt idx="33343">
                  <c:v>1</c:v>
                </c:pt>
                <c:pt idx="33344">
                  <c:v>1</c:v>
                </c:pt>
                <c:pt idx="33345">
                  <c:v>1</c:v>
                </c:pt>
                <c:pt idx="33346">
                  <c:v>1</c:v>
                </c:pt>
                <c:pt idx="33347">
                  <c:v>1</c:v>
                </c:pt>
                <c:pt idx="33348">
                  <c:v>1</c:v>
                </c:pt>
                <c:pt idx="33349">
                  <c:v>1</c:v>
                </c:pt>
                <c:pt idx="33350">
                  <c:v>1</c:v>
                </c:pt>
                <c:pt idx="33351">
                  <c:v>1</c:v>
                </c:pt>
                <c:pt idx="33352">
                  <c:v>1</c:v>
                </c:pt>
                <c:pt idx="33353">
                  <c:v>1</c:v>
                </c:pt>
                <c:pt idx="33354">
                  <c:v>1</c:v>
                </c:pt>
                <c:pt idx="33355">
                  <c:v>1</c:v>
                </c:pt>
                <c:pt idx="33356">
                  <c:v>1</c:v>
                </c:pt>
                <c:pt idx="33357">
                  <c:v>1</c:v>
                </c:pt>
                <c:pt idx="33358">
                  <c:v>1</c:v>
                </c:pt>
                <c:pt idx="33359">
                  <c:v>1</c:v>
                </c:pt>
                <c:pt idx="33360">
                  <c:v>1</c:v>
                </c:pt>
                <c:pt idx="33361">
                  <c:v>1</c:v>
                </c:pt>
                <c:pt idx="33362">
                  <c:v>1</c:v>
                </c:pt>
                <c:pt idx="33363">
                  <c:v>1</c:v>
                </c:pt>
                <c:pt idx="33364">
                  <c:v>1</c:v>
                </c:pt>
                <c:pt idx="33365">
                  <c:v>1</c:v>
                </c:pt>
                <c:pt idx="33366">
                  <c:v>1</c:v>
                </c:pt>
                <c:pt idx="33367">
                  <c:v>1</c:v>
                </c:pt>
                <c:pt idx="33368">
                  <c:v>1</c:v>
                </c:pt>
                <c:pt idx="33369">
                  <c:v>1</c:v>
                </c:pt>
                <c:pt idx="33370">
                  <c:v>1</c:v>
                </c:pt>
                <c:pt idx="33371">
                  <c:v>1</c:v>
                </c:pt>
                <c:pt idx="33372">
                  <c:v>1</c:v>
                </c:pt>
                <c:pt idx="33373">
                  <c:v>1</c:v>
                </c:pt>
                <c:pt idx="33374">
                  <c:v>1</c:v>
                </c:pt>
                <c:pt idx="33375">
                  <c:v>1</c:v>
                </c:pt>
                <c:pt idx="33376">
                  <c:v>1</c:v>
                </c:pt>
                <c:pt idx="33377">
                  <c:v>1</c:v>
                </c:pt>
                <c:pt idx="33378">
                  <c:v>1</c:v>
                </c:pt>
                <c:pt idx="33379">
                  <c:v>1</c:v>
                </c:pt>
                <c:pt idx="33380">
                  <c:v>1</c:v>
                </c:pt>
                <c:pt idx="33381">
                  <c:v>1</c:v>
                </c:pt>
                <c:pt idx="33382">
                  <c:v>1</c:v>
                </c:pt>
                <c:pt idx="33383">
                  <c:v>1</c:v>
                </c:pt>
                <c:pt idx="33384">
                  <c:v>1</c:v>
                </c:pt>
                <c:pt idx="33385">
                  <c:v>1</c:v>
                </c:pt>
                <c:pt idx="33386">
                  <c:v>1</c:v>
                </c:pt>
                <c:pt idx="33387">
                  <c:v>1</c:v>
                </c:pt>
                <c:pt idx="33388">
                  <c:v>1</c:v>
                </c:pt>
                <c:pt idx="33389">
                  <c:v>1</c:v>
                </c:pt>
                <c:pt idx="33390">
                  <c:v>1</c:v>
                </c:pt>
                <c:pt idx="33391">
                  <c:v>1</c:v>
                </c:pt>
                <c:pt idx="33392">
                  <c:v>1</c:v>
                </c:pt>
                <c:pt idx="33393">
                  <c:v>1</c:v>
                </c:pt>
                <c:pt idx="33394">
                  <c:v>1</c:v>
                </c:pt>
                <c:pt idx="33395">
                  <c:v>1</c:v>
                </c:pt>
                <c:pt idx="33396">
                  <c:v>1</c:v>
                </c:pt>
                <c:pt idx="33397">
                  <c:v>1</c:v>
                </c:pt>
                <c:pt idx="33398">
                  <c:v>1</c:v>
                </c:pt>
                <c:pt idx="33399">
                  <c:v>1</c:v>
                </c:pt>
                <c:pt idx="33400">
                  <c:v>1</c:v>
                </c:pt>
                <c:pt idx="33401">
                  <c:v>1</c:v>
                </c:pt>
                <c:pt idx="33402">
                  <c:v>1</c:v>
                </c:pt>
                <c:pt idx="33403">
                  <c:v>1</c:v>
                </c:pt>
                <c:pt idx="33404">
                  <c:v>1</c:v>
                </c:pt>
                <c:pt idx="33405">
                  <c:v>1</c:v>
                </c:pt>
                <c:pt idx="33406">
                  <c:v>1</c:v>
                </c:pt>
                <c:pt idx="33407">
                  <c:v>1</c:v>
                </c:pt>
                <c:pt idx="33408">
                  <c:v>1</c:v>
                </c:pt>
                <c:pt idx="33409">
                  <c:v>1</c:v>
                </c:pt>
                <c:pt idx="33410">
                  <c:v>1</c:v>
                </c:pt>
                <c:pt idx="33411">
                  <c:v>1</c:v>
                </c:pt>
                <c:pt idx="33412">
                  <c:v>1</c:v>
                </c:pt>
                <c:pt idx="33413">
                  <c:v>1</c:v>
                </c:pt>
                <c:pt idx="33414">
                  <c:v>1</c:v>
                </c:pt>
                <c:pt idx="33415">
                  <c:v>1</c:v>
                </c:pt>
                <c:pt idx="33416">
                  <c:v>1</c:v>
                </c:pt>
                <c:pt idx="33417">
                  <c:v>1</c:v>
                </c:pt>
                <c:pt idx="33418">
                  <c:v>1</c:v>
                </c:pt>
                <c:pt idx="33419">
                  <c:v>1</c:v>
                </c:pt>
                <c:pt idx="33420">
                  <c:v>1</c:v>
                </c:pt>
                <c:pt idx="33421">
                  <c:v>1</c:v>
                </c:pt>
                <c:pt idx="33422">
                  <c:v>1</c:v>
                </c:pt>
                <c:pt idx="33423">
                  <c:v>1</c:v>
                </c:pt>
                <c:pt idx="33424">
                  <c:v>1</c:v>
                </c:pt>
                <c:pt idx="33425">
                  <c:v>1</c:v>
                </c:pt>
                <c:pt idx="33426">
                  <c:v>1</c:v>
                </c:pt>
                <c:pt idx="33427">
                  <c:v>1</c:v>
                </c:pt>
                <c:pt idx="33428">
                  <c:v>1</c:v>
                </c:pt>
                <c:pt idx="33429">
                  <c:v>1</c:v>
                </c:pt>
                <c:pt idx="33430">
                  <c:v>1</c:v>
                </c:pt>
                <c:pt idx="33431">
                  <c:v>1</c:v>
                </c:pt>
                <c:pt idx="33432">
                  <c:v>1</c:v>
                </c:pt>
                <c:pt idx="33433">
                  <c:v>1</c:v>
                </c:pt>
                <c:pt idx="33434">
                  <c:v>1</c:v>
                </c:pt>
                <c:pt idx="33435">
                  <c:v>1</c:v>
                </c:pt>
                <c:pt idx="33436">
                  <c:v>1</c:v>
                </c:pt>
                <c:pt idx="33437">
                  <c:v>1</c:v>
                </c:pt>
                <c:pt idx="33438">
                  <c:v>1</c:v>
                </c:pt>
                <c:pt idx="33439">
                  <c:v>1</c:v>
                </c:pt>
                <c:pt idx="33440">
                  <c:v>1</c:v>
                </c:pt>
                <c:pt idx="33441">
                  <c:v>1</c:v>
                </c:pt>
                <c:pt idx="33442">
                  <c:v>1</c:v>
                </c:pt>
                <c:pt idx="33443">
                  <c:v>1</c:v>
                </c:pt>
                <c:pt idx="33444">
                  <c:v>1</c:v>
                </c:pt>
                <c:pt idx="33445">
                  <c:v>1</c:v>
                </c:pt>
                <c:pt idx="33446">
                  <c:v>1</c:v>
                </c:pt>
                <c:pt idx="33447">
                  <c:v>1</c:v>
                </c:pt>
                <c:pt idx="33448">
                  <c:v>1</c:v>
                </c:pt>
                <c:pt idx="33449">
                  <c:v>1</c:v>
                </c:pt>
                <c:pt idx="33450">
                  <c:v>1</c:v>
                </c:pt>
                <c:pt idx="33451">
                  <c:v>1</c:v>
                </c:pt>
                <c:pt idx="33452">
                  <c:v>1</c:v>
                </c:pt>
                <c:pt idx="33453">
                  <c:v>1</c:v>
                </c:pt>
                <c:pt idx="33454">
                  <c:v>1</c:v>
                </c:pt>
                <c:pt idx="33455">
                  <c:v>1</c:v>
                </c:pt>
                <c:pt idx="33456">
                  <c:v>1</c:v>
                </c:pt>
                <c:pt idx="33457">
                  <c:v>1</c:v>
                </c:pt>
                <c:pt idx="33458">
                  <c:v>1</c:v>
                </c:pt>
                <c:pt idx="33459">
                  <c:v>1</c:v>
                </c:pt>
                <c:pt idx="33460">
                  <c:v>1</c:v>
                </c:pt>
                <c:pt idx="33461">
                  <c:v>1</c:v>
                </c:pt>
                <c:pt idx="33462">
                  <c:v>1</c:v>
                </c:pt>
                <c:pt idx="33463">
                  <c:v>1</c:v>
                </c:pt>
                <c:pt idx="33464">
                  <c:v>1</c:v>
                </c:pt>
                <c:pt idx="33465">
                  <c:v>1</c:v>
                </c:pt>
                <c:pt idx="33466">
                  <c:v>1</c:v>
                </c:pt>
                <c:pt idx="33467">
                  <c:v>1</c:v>
                </c:pt>
                <c:pt idx="33468">
                  <c:v>1</c:v>
                </c:pt>
                <c:pt idx="33469">
                  <c:v>1</c:v>
                </c:pt>
                <c:pt idx="33470">
                  <c:v>1</c:v>
                </c:pt>
                <c:pt idx="33471">
                  <c:v>1</c:v>
                </c:pt>
                <c:pt idx="33472">
                  <c:v>1</c:v>
                </c:pt>
                <c:pt idx="33473">
                  <c:v>1</c:v>
                </c:pt>
                <c:pt idx="33474">
                  <c:v>1</c:v>
                </c:pt>
                <c:pt idx="33475">
                  <c:v>1</c:v>
                </c:pt>
                <c:pt idx="33476">
                  <c:v>1</c:v>
                </c:pt>
                <c:pt idx="33477">
                  <c:v>1</c:v>
                </c:pt>
                <c:pt idx="33478">
                  <c:v>1</c:v>
                </c:pt>
                <c:pt idx="33479">
                  <c:v>1</c:v>
                </c:pt>
                <c:pt idx="33480">
                  <c:v>1</c:v>
                </c:pt>
                <c:pt idx="33481">
                  <c:v>1</c:v>
                </c:pt>
                <c:pt idx="33482">
                  <c:v>1</c:v>
                </c:pt>
                <c:pt idx="33483">
                  <c:v>1</c:v>
                </c:pt>
                <c:pt idx="33484">
                  <c:v>1</c:v>
                </c:pt>
                <c:pt idx="33485">
                  <c:v>1</c:v>
                </c:pt>
                <c:pt idx="33486">
                  <c:v>1</c:v>
                </c:pt>
                <c:pt idx="33487">
                  <c:v>1</c:v>
                </c:pt>
                <c:pt idx="33488">
                  <c:v>1</c:v>
                </c:pt>
                <c:pt idx="33489">
                  <c:v>1</c:v>
                </c:pt>
                <c:pt idx="33490">
                  <c:v>1</c:v>
                </c:pt>
                <c:pt idx="33491">
                  <c:v>1</c:v>
                </c:pt>
                <c:pt idx="33492">
                  <c:v>1</c:v>
                </c:pt>
                <c:pt idx="33493">
                  <c:v>1</c:v>
                </c:pt>
                <c:pt idx="33494">
                  <c:v>1</c:v>
                </c:pt>
                <c:pt idx="33495">
                  <c:v>1</c:v>
                </c:pt>
                <c:pt idx="33496">
                  <c:v>1</c:v>
                </c:pt>
                <c:pt idx="33497">
                  <c:v>1</c:v>
                </c:pt>
                <c:pt idx="33498">
                  <c:v>1</c:v>
                </c:pt>
                <c:pt idx="33499">
                  <c:v>1</c:v>
                </c:pt>
                <c:pt idx="33500">
                  <c:v>1</c:v>
                </c:pt>
                <c:pt idx="33501">
                  <c:v>1</c:v>
                </c:pt>
                <c:pt idx="33502">
                  <c:v>1</c:v>
                </c:pt>
                <c:pt idx="33503">
                  <c:v>1</c:v>
                </c:pt>
                <c:pt idx="33504">
                  <c:v>1</c:v>
                </c:pt>
                <c:pt idx="33505">
                  <c:v>1</c:v>
                </c:pt>
                <c:pt idx="33506">
                  <c:v>1</c:v>
                </c:pt>
                <c:pt idx="33507">
                  <c:v>1</c:v>
                </c:pt>
                <c:pt idx="33508">
                  <c:v>1</c:v>
                </c:pt>
                <c:pt idx="33509">
                  <c:v>1</c:v>
                </c:pt>
                <c:pt idx="33510">
                  <c:v>1</c:v>
                </c:pt>
                <c:pt idx="33511">
                  <c:v>1</c:v>
                </c:pt>
                <c:pt idx="33512">
                  <c:v>1</c:v>
                </c:pt>
                <c:pt idx="33513">
                  <c:v>1</c:v>
                </c:pt>
                <c:pt idx="33514">
                  <c:v>1</c:v>
                </c:pt>
                <c:pt idx="33515">
                  <c:v>1</c:v>
                </c:pt>
                <c:pt idx="33516">
                  <c:v>1</c:v>
                </c:pt>
                <c:pt idx="33517">
                  <c:v>1</c:v>
                </c:pt>
                <c:pt idx="33518">
                  <c:v>1</c:v>
                </c:pt>
                <c:pt idx="33519">
                  <c:v>1</c:v>
                </c:pt>
                <c:pt idx="33520">
                  <c:v>1</c:v>
                </c:pt>
                <c:pt idx="33521">
                  <c:v>1</c:v>
                </c:pt>
                <c:pt idx="33522">
                  <c:v>1</c:v>
                </c:pt>
                <c:pt idx="33523">
                  <c:v>1</c:v>
                </c:pt>
                <c:pt idx="33524">
                  <c:v>1</c:v>
                </c:pt>
                <c:pt idx="33525">
                  <c:v>1</c:v>
                </c:pt>
                <c:pt idx="33526">
                  <c:v>1</c:v>
                </c:pt>
                <c:pt idx="33527">
                  <c:v>1</c:v>
                </c:pt>
                <c:pt idx="33528">
                  <c:v>1</c:v>
                </c:pt>
                <c:pt idx="33529">
                  <c:v>1</c:v>
                </c:pt>
                <c:pt idx="33530">
                  <c:v>1</c:v>
                </c:pt>
                <c:pt idx="33531">
                  <c:v>1</c:v>
                </c:pt>
                <c:pt idx="33532">
                  <c:v>1</c:v>
                </c:pt>
                <c:pt idx="33533">
                  <c:v>1</c:v>
                </c:pt>
                <c:pt idx="33534">
                  <c:v>1</c:v>
                </c:pt>
                <c:pt idx="33535">
                  <c:v>1</c:v>
                </c:pt>
                <c:pt idx="33536">
                  <c:v>1</c:v>
                </c:pt>
                <c:pt idx="33537">
                  <c:v>1</c:v>
                </c:pt>
                <c:pt idx="33538">
                  <c:v>1</c:v>
                </c:pt>
                <c:pt idx="33539">
                  <c:v>1</c:v>
                </c:pt>
                <c:pt idx="33540">
                  <c:v>1</c:v>
                </c:pt>
                <c:pt idx="33541">
                  <c:v>1</c:v>
                </c:pt>
                <c:pt idx="33542">
                  <c:v>1</c:v>
                </c:pt>
                <c:pt idx="33543">
                  <c:v>1</c:v>
                </c:pt>
                <c:pt idx="33544">
                  <c:v>1</c:v>
                </c:pt>
                <c:pt idx="33545">
                  <c:v>1</c:v>
                </c:pt>
                <c:pt idx="33546">
                  <c:v>0.4</c:v>
                </c:pt>
                <c:pt idx="33547">
                  <c:v>1</c:v>
                </c:pt>
                <c:pt idx="33548">
                  <c:v>1</c:v>
                </c:pt>
                <c:pt idx="33549">
                  <c:v>1</c:v>
                </c:pt>
                <c:pt idx="33550">
                  <c:v>1</c:v>
                </c:pt>
                <c:pt idx="33551">
                  <c:v>1</c:v>
                </c:pt>
                <c:pt idx="33552">
                  <c:v>1</c:v>
                </c:pt>
                <c:pt idx="33553">
                  <c:v>1</c:v>
                </c:pt>
                <c:pt idx="33554">
                  <c:v>1</c:v>
                </c:pt>
                <c:pt idx="33555">
                  <c:v>1</c:v>
                </c:pt>
                <c:pt idx="33556">
                  <c:v>1</c:v>
                </c:pt>
                <c:pt idx="33557">
                  <c:v>1</c:v>
                </c:pt>
                <c:pt idx="33558">
                  <c:v>1</c:v>
                </c:pt>
                <c:pt idx="33559">
                  <c:v>1</c:v>
                </c:pt>
                <c:pt idx="33560">
                  <c:v>1</c:v>
                </c:pt>
                <c:pt idx="33561">
                  <c:v>1</c:v>
                </c:pt>
                <c:pt idx="33562">
                  <c:v>1</c:v>
                </c:pt>
                <c:pt idx="33563">
                  <c:v>1</c:v>
                </c:pt>
                <c:pt idx="33564">
                  <c:v>1</c:v>
                </c:pt>
                <c:pt idx="33565">
                  <c:v>1</c:v>
                </c:pt>
                <c:pt idx="33566">
                  <c:v>1</c:v>
                </c:pt>
                <c:pt idx="33567">
                  <c:v>1</c:v>
                </c:pt>
                <c:pt idx="33568">
                  <c:v>1</c:v>
                </c:pt>
                <c:pt idx="33569">
                  <c:v>1</c:v>
                </c:pt>
                <c:pt idx="33570">
                  <c:v>1</c:v>
                </c:pt>
                <c:pt idx="33571">
                  <c:v>1</c:v>
                </c:pt>
                <c:pt idx="33572">
                  <c:v>1</c:v>
                </c:pt>
                <c:pt idx="33573">
                  <c:v>1</c:v>
                </c:pt>
                <c:pt idx="33574">
                  <c:v>1</c:v>
                </c:pt>
                <c:pt idx="33575">
                  <c:v>1</c:v>
                </c:pt>
                <c:pt idx="33576">
                  <c:v>1</c:v>
                </c:pt>
                <c:pt idx="33577">
                  <c:v>1</c:v>
                </c:pt>
                <c:pt idx="33578">
                  <c:v>1</c:v>
                </c:pt>
                <c:pt idx="33579">
                  <c:v>1</c:v>
                </c:pt>
                <c:pt idx="33580">
                  <c:v>1</c:v>
                </c:pt>
                <c:pt idx="33581">
                  <c:v>1</c:v>
                </c:pt>
                <c:pt idx="33582">
                  <c:v>1</c:v>
                </c:pt>
                <c:pt idx="33583">
                  <c:v>1</c:v>
                </c:pt>
                <c:pt idx="33584">
                  <c:v>1</c:v>
                </c:pt>
                <c:pt idx="33585">
                  <c:v>1</c:v>
                </c:pt>
                <c:pt idx="33586">
                  <c:v>1</c:v>
                </c:pt>
                <c:pt idx="33587">
                  <c:v>1</c:v>
                </c:pt>
                <c:pt idx="33588">
                  <c:v>1</c:v>
                </c:pt>
                <c:pt idx="33589">
                  <c:v>1</c:v>
                </c:pt>
                <c:pt idx="33590">
                  <c:v>1</c:v>
                </c:pt>
                <c:pt idx="33591">
                  <c:v>1</c:v>
                </c:pt>
                <c:pt idx="33592">
                  <c:v>1</c:v>
                </c:pt>
                <c:pt idx="33593">
                  <c:v>1</c:v>
                </c:pt>
                <c:pt idx="33594">
                  <c:v>1</c:v>
                </c:pt>
                <c:pt idx="33595">
                  <c:v>1</c:v>
                </c:pt>
                <c:pt idx="33596">
                  <c:v>1</c:v>
                </c:pt>
                <c:pt idx="33597">
                  <c:v>1</c:v>
                </c:pt>
                <c:pt idx="33598">
                  <c:v>1</c:v>
                </c:pt>
                <c:pt idx="33599">
                  <c:v>1</c:v>
                </c:pt>
                <c:pt idx="33600">
                  <c:v>1</c:v>
                </c:pt>
                <c:pt idx="33601">
                  <c:v>1</c:v>
                </c:pt>
                <c:pt idx="33602">
                  <c:v>1</c:v>
                </c:pt>
                <c:pt idx="33603">
                  <c:v>1</c:v>
                </c:pt>
                <c:pt idx="33604">
                  <c:v>1</c:v>
                </c:pt>
                <c:pt idx="33605">
                  <c:v>1</c:v>
                </c:pt>
                <c:pt idx="33606">
                  <c:v>1</c:v>
                </c:pt>
                <c:pt idx="33607">
                  <c:v>1</c:v>
                </c:pt>
                <c:pt idx="33608">
                  <c:v>1</c:v>
                </c:pt>
                <c:pt idx="33609">
                  <c:v>1</c:v>
                </c:pt>
                <c:pt idx="33610">
                  <c:v>1</c:v>
                </c:pt>
                <c:pt idx="33611">
                  <c:v>1</c:v>
                </c:pt>
                <c:pt idx="33612">
                  <c:v>1</c:v>
                </c:pt>
                <c:pt idx="33613">
                  <c:v>0.2</c:v>
                </c:pt>
                <c:pt idx="33614">
                  <c:v>1</c:v>
                </c:pt>
                <c:pt idx="33615">
                  <c:v>1</c:v>
                </c:pt>
                <c:pt idx="33616">
                  <c:v>1</c:v>
                </c:pt>
                <c:pt idx="33617">
                  <c:v>0.4</c:v>
                </c:pt>
                <c:pt idx="33618">
                  <c:v>1</c:v>
                </c:pt>
                <c:pt idx="33619">
                  <c:v>1</c:v>
                </c:pt>
                <c:pt idx="33620">
                  <c:v>1</c:v>
                </c:pt>
                <c:pt idx="33621">
                  <c:v>1</c:v>
                </c:pt>
                <c:pt idx="33622">
                  <c:v>1</c:v>
                </c:pt>
                <c:pt idx="33623">
                  <c:v>1</c:v>
                </c:pt>
                <c:pt idx="33624">
                  <c:v>1</c:v>
                </c:pt>
                <c:pt idx="33625">
                  <c:v>1</c:v>
                </c:pt>
                <c:pt idx="33626">
                  <c:v>1</c:v>
                </c:pt>
                <c:pt idx="33627">
                  <c:v>1</c:v>
                </c:pt>
                <c:pt idx="33628">
                  <c:v>1</c:v>
                </c:pt>
                <c:pt idx="33629">
                  <c:v>1</c:v>
                </c:pt>
                <c:pt idx="33630">
                  <c:v>1</c:v>
                </c:pt>
                <c:pt idx="33631">
                  <c:v>1</c:v>
                </c:pt>
                <c:pt idx="33632">
                  <c:v>1</c:v>
                </c:pt>
                <c:pt idx="33633">
                  <c:v>1</c:v>
                </c:pt>
                <c:pt idx="33634">
                  <c:v>1</c:v>
                </c:pt>
                <c:pt idx="33635">
                  <c:v>1</c:v>
                </c:pt>
                <c:pt idx="33636">
                  <c:v>1</c:v>
                </c:pt>
                <c:pt idx="33637">
                  <c:v>1</c:v>
                </c:pt>
                <c:pt idx="33638">
                  <c:v>1</c:v>
                </c:pt>
                <c:pt idx="33639">
                  <c:v>1</c:v>
                </c:pt>
                <c:pt idx="33640">
                  <c:v>1</c:v>
                </c:pt>
                <c:pt idx="33641">
                  <c:v>1</c:v>
                </c:pt>
                <c:pt idx="33642">
                  <c:v>1</c:v>
                </c:pt>
                <c:pt idx="33643">
                  <c:v>1</c:v>
                </c:pt>
                <c:pt idx="33644">
                  <c:v>1</c:v>
                </c:pt>
                <c:pt idx="33645">
                  <c:v>1</c:v>
                </c:pt>
                <c:pt idx="33646">
                  <c:v>1</c:v>
                </c:pt>
                <c:pt idx="33647">
                  <c:v>1</c:v>
                </c:pt>
                <c:pt idx="33648">
                  <c:v>1</c:v>
                </c:pt>
                <c:pt idx="33649">
                  <c:v>1</c:v>
                </c:pt>
                <c:pt idx="33650">
                  <c:v>1</c:v>
                </c:pt>
                <c:pt idx="33651">
                  <c:v>1</c:v>
                </c:pt>
                <c:pt idx="33652">
                  <c:v>1</c:v>
                </c:pt>
                <c:pt idx="33653">
                  <c:v>1</c:v>
                </c:pt>
                <c:pt idx="33654">
                  <c:v>1</c:v>
                </c:pt>
                <c:pt idx="33655">
                  <c:v>1</c:v>
                </c:pt>
                <c:pt idx="33656">
                  <c:v>1</c:v>
                </c:pt>
                <c:pt idx="33657">
                  <c:v>1</c:v>
                </c:pt>
                <c:pt idx="33658">
                  <c:v>1</c:v>
                </c:pt>
                <c:pt idx="33659">
                  <c:v>1</c:v>
                </c:pt>
                <c:pt idx="33660">
                  <c:v>1</c:v>
                </c:pt>
                <c:pt idx="33661">
                  <c:v>1</c:v>
                </c:pt>
                <c:pt idx="33662">
                  <c:v>1</c:v>
                </c:pt>
                <c:pt idx="33663">
                  <c:v>1</c:v>
                </c:pt>
                <c:pt idx="33664">
                  <c:v>1</c:v>
                </c:pt>
                <c:pt idx="33665">
                  <c:v>1</c:v>
                </c:pt>
                <c:pt idx="33666">
                  <c:v>1</c:v>
                </c:pt>
                <c:pt idx="33667">
                  <c:v>1</c:v>
                </c:pt>
                <c:pt idx="33668">
                  <c:v>0.4</c:v>
                </c:pt>
                <c:pt idx="33669">
                  <c:v>1</c:v>
                </c:pt>
                <c:pt idx="33670">
                  <c:v>1</c:v>
                </c:pt>
                <c:pt idx="33671">
                  <c:v>1</c:v>
                </c:pt>
                <c:pt idx="33672">
                  <c:v>1</c:v>
                </c:pt>
                <c:pt idx="33673">
                  <c:v>1</c:v>
                </c:pt>
                <c:pt idx="33674">
                  <c:v>1</c:v>
                </c:pt>
                <c:pt idx="33675">
                  <c:v>1</c:v>
                </c:pt>
                <c:pt idx="33676">
                  <c:v>1</c:v>
                </c:pt>
                <c:pt idx="33677">
                  <c:v>1</c:v>
                </c:pt>
                <c:pt idx="33678">
                  <c:v>1</c:v>
                </c:pt>
                <c:pt idx="33679">
                  <c:v>1</c:v>
                </c:pt>
                <c:pt idx="33680">
                  <c:v>1</c:v>
                </c:pt>
                <c:pt idx="33681">
                  <c:v>1</c:v>
                </c:pt>
                <c:pt idx="33682">
                  <c:v>1</c:v>
                </c:pt>
                <c:pt idx="33683">
                  <c:v>1</c:v>
                </c:pt>
                <c:pt idx="33684">
                  <c:v>1</c:v>
                </c:pt>
                <c:pt idx="33685">
                  <c:v>1</c:v>
                </c:pt>
                <c:pt idx="33686">
                  <c:v>1</c:v>
                </c:pt>
                <c:pt idx="33687">
                  <c:v>1</c:v>
                </c:pt>
                <c:pt idx="33688">
                  <c:v>1</c:v>
                </c:pt>
                <c:pt idx="33689">
                  <c:v>1</c:v>
                </c:pt>
                <c:pt idx="33690">
                  <c:v>1</c:v>
                </c:pt>
                <c:pt idx="33691">
                  <c:v>1</c:v>
                </c:pt>
                <c:pt idx="33692">
                  <c:v>1</c:v>
                </c:pt>
                <c:pt idx="33693">
                  <c:v>1</c:v>
                </c:pt>
                <c:pt idx="33694">
                  <c:v>1</c:v>
                </c:pt>
                <c:pt idx="33695">
                  <c:v>1</c:v>
                </c:pt>
                <c:pt idx="33696">
                  <c:v>1</c:v>
                </c:pt>
                <c:pt idx="33697">
                  <c:v>1</c:v>
                </c:pt>
                <c:pt idx="33698">
                  <c:v>1</c:v>
                </c:pt>
                <c:pt idx="33699">
                  <c:v>1</c:v>
                </c:pt>
                <c:pt idx="33700">
                  <c:v>1</c:v>
                </c:pt>
                <c:pt idx="33701">
                  <c:v>1</c:v>
                </c:pt>
                <c:pt idx="33702">
                  <c:v>1</c:v>
                </c:pt>
                <c:pt idx="33703">
                  <c:v>1</c:v>
                </c:pt>
                <c:pt idx="33704">
                  <c:v>1</c:v>
                </c:pt>
                <c:pt idx="33705">
                  <c:v>1</c:v>
                </c:pt>
                <c:pt idx="33706">
                  <c:v>1</c:v>
                </c:pt>
                <c:pt idx="33707">
                  <c:v>0.6</c:v>
                </c:pt>
                <c:pt idx="33708">
                  <c:v>1</c:v>
                </c:pt>
                <c:pt idx="33709">
                  <c:v>1</c:v>
                </c:pt>
                <c:pt idx="33710">
                  <c:v>1</c:v>
                </c:pt>
                <c:pt idx="33711">
                  <c:v>1</c:v>
                </c:pt>
                <c:pt idx="33712">
                  <c:v>1</c:v>
                </c:pt>
                <c:pt idx="33713">
                  <c:v>1</c:v>
                </c:pt>
                <c:pt idx="33714">
                  <c:v>1</c:v>
                </c:pt>
                <c:pt idx="33715">
                  <c:v>1</c:v>
                </c:pt>
                <c:pt idx="33716">
                  <c:v>1</c:v>
                </c:pt>
                <c:pt idx="33717">
                  <c:v>1</c:v>
                </c:pt>
                <c:pt idx="33718">
                  <c:v>1</c:v>
                </c:pt>
                <c:pt idx="33719">
                  <c:v>1</c:v>
                </c:pt>
                <c:pt idx="33720">
                  <c:v>1</c:v>
                </c:pt>
                <c:pt idx="33721">
                  <c:v>1</c:v>
                </c:pt>
                <c:pt idx="33722">
                  <c:v>1</c:v>
                </c:pt>
                <c:pt idx="33723">
                  <c:v>1</c:v>
                </c:pt>
                <c:pt idx="33724">
                  <c:v>1</c:v>
                </c:pt>
                <c:pt idx="33725">
                  <c:v>1</c:v>
                </c:pt>
                <c:pt idx="33726">
                  <c:v>1</c:v>
                </c:pt>
                <c:pt idx="33727">
                  <c:v>1</c:v>
                </c:pt>
                <c:pt idx="33728">
                  <c:v>1</c:v>
                </c:pt>
                <c:pt idx="33729">
                  <c:v>1</c:v>
                </c:pt>
                <c:pt idx="33730">
                  <c:v>1</c:v>
                </c:pt>
                <c:pt idx="33731">
                  <c:v>1</c:v>
                </c:pt>
                <c:pt idx="33732">
                  <c:v>1</c:v>
                </c:pt>
                <c:pt idx="33733">
                  <c:v>1</c:v>
                </c:pt>
                <c:pt idx="33734">
                  <c:v>1</c:v>
                </c:pt>
                <c:pt idx="33735">
                  <c:v>1</c:v>
                </c:pt>
                <c:pt idx="33736">
                  <c:v>1</c:v>
                </c:pt>
                <c:pt idx="33737">
                  <c:v>1</c:v>
                </c:pt>
                <c:pt idx="33738">
                  <c:v>1</c:v>
                </c:pt>
                <c:pt idx="33739">
                  <c:v>1</c:v>
                </c:pt>
                <c:pt idx="33740">
                  <c:v>1</c:v>
                </c:pt>
                <c:pt idx="33741">
                  <c:v>1</c:v>
                </c:pt>
                <c:pt idx="33742">
                  <c:v>1</c:v>
                </c:pt>
                <c:pt idx="33743">
                  <c:v>1</c:v>
                </c:pt>
                <c:pt idx="33744">
                  <c:v>1</c:v>
                </c:pt>
                <c:pt idx="33745">
                  <c:v>1</c:v>
                </c:pt>
                <c:pt idx="33746">
                  <c:v>1</c:v>
                </c:pt>
                <c:pt idx="33747">
                  <c:v>1</c:v>
                </c:pt>
                <c:pt idx="33748">
                  <c:v>1</c:v>
                </c:pt>
                <c:pt idx="33749">
                  <c:v>1</c:v>
                </c:pt>
                <c:pt idx="33750">
                  <c:v>1</c:v>
                </c:pt>
                <c:pt idx="33751">
                  <c:v>1</c:v>
                </c:pt>
                <c:pt idx="33752">
                  <c:v>1</c:v>
                </c:pt>
                <c:pt idx="33753">
                  <c:v>1</c:v>
                </c:pt>
                <c:pt idx="33754">
                  <c:v>1</c:v>
                </c:pt>
                <c:pt idx="33755">
                  <c:v>1</c:v>
                </c:pt>
                <c:pt idx="33756">
                  <c:v>1</c:v>
                </c:pt>
                <c:pt idx="33757">
                  <c:v>1</c:v>
                </c:pt>
                <c:pt idx="33758">
                  <c:v>1</c:v>
                </c:pt>
                <c:pt idx="33759">
                  <c:v>0.8</c:v>
                </c:pt>
                <c:pt idx="33760">
                  <c:v>1</c:v>
                </c:pt>
                <c:pt idx="33761">
                  <c:v>1</c:v>
                </c:pt>
                <c:pt idx="33762">
                  <c:v>1</c:v>
                </c:pt>
                <c:pt idx="33763">
                  <c:v>1</c:v>
                </c:pt>
                <c:pt idx="33764">
                  <c:v>1</c:v>
                </c:pt>
                <c:pt idx="33765">
                  <c:v>1</c:v>
                </c:pt>
                <c:pt idx="33766">
                  <c:v>1</c:v>
                </c:pt>
                <c:pt idx="33767">
                  <c:v>1</c:v>
                </c:pt>
                <c:pt idx="33768">
                  <c:v>1</c:v>
                </c:pt>
                <c:pt idx="33769">
                  <c:v>1</c:v>
                </c:pt>
                <c:pt idx="33770">
                  <c:v>1</c:v>
                </c:pt>
                <c:pt idx="33771">
                  <c:v>1</c:v>
                </c:pt>
                <c:pt idx="33772">
                  <c:v>1</c:v>
                </c:pt>
                <c:pt idx="33773">
                  <c:v>1</c:v>
                </c:pt>
                <c:pt idx="33774">
                  <c:v>1</c:v>
                </c:pt>
                <c:pt idx="33775">
                  <c:v>1</c:v>
                </c:pt>
                <c:pt idx="33776">
                  <c:v>1</c:v>
                </c:pt>
                <c:pt idx="33777">
                  <c:v>1</c:v>
                </c:pt>
                <c:pt idx="33778">
                  <c:v>1</c:v>
                </c:pt>
                <c:pt idx="33779">
                  <c:v>1</c:v>
                </c:pt>
                <c:pt idx="33780">
                  <c:v>1</c:v>
                </c:pt>
                <c:pt idx="33781">
                  <c:v>1</c:v>
                </c:pt>
                <c:pt idx="33782">
                  <c:v>1</c:v>
                </c:pt>
                <c:pt idx="33783">
                  <c:v>1</c:v>
                </c:pt>
                <c:pt idx="33784">
                  <c:v>1</c:v>
                </c:pt>
                <c:pt idx="33785">
                  <c:v>1</c:v>
                </c:pt>
                <c:pt idx="33786">
                  <c:v>1</c:v>
                </c:pt>
                <c:pt idx="33787">
                  <c:v>1</c:v>
                </c:pt>
                <c:pt idx="33788">
                  <c:v>1</c:v>
                </c:pt>
                <c:pt idx="33789">
                  <c:v>1</c:v>
                </c:pt>
                <c:pt idx="33790">
                  <c:v>1</c:v>
                </c:pt>
                <c:pt idx="33791">
                  <c:v>1</c:v>
                </c:pt>
                <c:pt idx="33792">
                  <c:v>1</c:v>
                </c:pt>
                <c:pt idx="33793">
                  <c:v>1</c:v>
                </c:pt>
                <c:pt idx="33794">
                  <c:v>1</c:v>
                </c:pt>
                <c:pt idx="33795">
                  <c:v>1</c:v>
                </c:pt>
                <c:pt idx="33796">
                  <c:v>1</c:v>
                </c:pt>
                <c:pt idx="33797">
                  <c:v>1</c:v>
                </c:pt>
                <c:pt idx="33798">
                  <c:v>1</c:v>
                </c:pt>
                <c:pt idx="33799">
                  <c:v>1</c:v>
                </c:pt>
                <c:pt idx="33800">
                  <c:v>1</c:v>
                </c:pt>
                <c:pt idx="33801">
                  <c:v>1</c:v>
                </c:pt>
                <c:pt idx="33802">
                  <c:v>1</c:v>
                </c:pt>
                <c:pt idx="33803">
                  <c:v>1</c:v>
                </c:pt>
                <c:pt idx="33804">
                  <c:v>1</c:v>
                </c:pt>
                <c:pt idx="33805">
                  <c:v>1</c:v>
                </c:pt>
                <c:pt idx="33806">
                  <c:v>1</c:v>
                </c:pt>
                <c:pt idx="33807">
                  <c:v>1</c:v>
                </c:pt>
                <c:pt idx="33808">
                  <c:v>1</c:v>
                </c:pt>
                <c:pt idx="33809">
                  <c:v>1</c:v>
                </c:pt>
                <c:pt idx="33810">
                  <c:v>1</c:v>
                </c:pt>
                <c:pt idx="33811">
                  <c:v>1</c:v>
                </c:pt>
                <c:pt idx="33812">
                  <c:v>1</c:v>
                </c:pt>
                <c:pt idx="33813">
                  <c:v>1</c:v>
                </c:pt>
                <c:pt idx="33814">
                  <c:v>1</c:v>
                </c:pt>
                <c:pt idx="33815">
                  <c:v>1</c:v>
                </c:pt>
                <c:pt idx="33816">
                  <c:v>1</c:v>
                </c:pt>
                <c:pt idx="33817">
                  <c:v>1</c:v>
                </c:pt>
                <c:pt idx="33818">
                  <c:v>1</c:v>
                </c:pt>
                <c:pt idx="33819">
                  <c:v>1</c:v>
                </c:pt>
                <c:pt idx="33820">
                  <c:v>1</c:v>
                </c:pt>
                <c:pt idx="33821">
                  <c:v>1</c:v>
                </c:pt>
                <c:pt idx="33822">
                  <c:v>1</c:v>
                </c:pt>
                <c:pt idx="33823">
                  <c:v>1</c:v>
                </c:pt>
                <c:pt idx="33824">
                  <c:v>1</c:v>
                </c:pt>
                <c:pt idx="33825">
                  <c:v>1</c:v>
                </c:pt>
                <c:pt idx="33826">
                  <c:v>1</c:v>
                </c:pt>
                <c:pt idx="33827">
                  <c:v>1</c:v>
                </c:pt>
                <c:pt idx="33828">
                  <c:v>1</c:v>
                </c:pt>
                <c:pt idx="33829">
                  <c:v>1</c:v>
                </c:pt>
                <c:pt idx="33830">
                  <c:v>1</c:v>
                </c:pt>
                <c:pt idx="33831">
                  <c:v>1</c:v>
                </c:pt>
                <c:pt idx="33832">
                  <c:v>1</c:v>
                </c:pt>
                <c:pt idx="33833">
                  <c:v>1</c:v>
                </c:pt>
                <c:pt idx="33834">
                  <c:v>1</c:v>
                </c:pt>
                <c:pt idx="33835">
                  <c:v>1</c:v>
                </c:pt>
                <c:pt idx="33836">
                  <c:v>1</c:v>
                </c:pt>
                <c:pt idx="33837">
                  <c:v>1</c:v>
                </c:pt>
                <c:pt idx="33838">
                  <c:v>1</c:v>
                </c:pt>
                <c:pt idx="33839">
                  <c:v>1</c:v>
                </c:pt>
                <c:pt idx="33840">
                  <c:v>1</c:v>
                </c:pt>
                <c:pt idx="33841">
                  <c:v>1</c:v>
                </c:pt>
                <c:pt idx="33842">
                  <c:v>1</c:v>
                </c:pt>
                <c:pt idx="33843">
                  <c:v>1</c:v>
                </c:pt>
                <c:pt idx="33844">
                  <c:v>1</c:v>
                </c:pt>
                <c:pt idx="33845">
                  <c:v>1</c:v>
                </c:pt>
                <c:pt idx="33846">
                  <c:v>1</c:v>
                </c:pt>
                <c:pt idx="33847">
                  <c:v>1</c:v>
                </c:pt>
                <c:pt idx="33848">
                  <c:v>1</c:v>
                </c:pt>
                <c:pt idx="33849">
                  <c:v>1</c:v>
                </c:pt>
                <c:pt idx="33850">
                  <c:v>1</c:v>
                </c:pt>
                <c:pt idx="33851">
                  <c:v>1</c:v>
                </c:pt>
                <c:pt idx="33852">
                  <c:v>1</c:v>
                </c:pt>
                <c:pt idx="33853">
                  <c:v>1</c:v>
                </c:pt>
                <c:pt idx="33854">
                  <c:v>1</c:v>
                </c:pt>
                <c:pt idx="33855">
                  <c:v>1</c:v>
                </c:pt>
                <c:pt idx="33856">
                  <c:v>1</c:v>
                </c:pt>
                <c:pt idx="33857">
                  <c:v>1</c:v>
                </c:pt>
                <c:pt idx="33858">
                  <c:v>1</c:v>
                </c:pt>
                <c:pt idx="33859">
                  <c:v>1</c:v>
                </c:pt>
                <c:pt idx="33860">
                  <c:v>1</c:v>
                </c:pt>
                <c:pt idx="33861">
                  <c:v>1</c:v>
                </c:pt>
                <c:pt idx="33862">
                  <c:v>1</c:v>
                </c:pt>
                <c:pt idx="33863">
                  <c:v>1</c:v>
                </c:pt>
                <c:pt idx="33864">
                  <c:v>1</c:v>
                </c:pt>
                <c:pt idx="33865">
                  <c:v>1</c:v>
                </c:pt>
                <c:pt idx="33866">
                  <c:v>1</c:v>
                </c:pt>
                <c:pt idx="33867">
                  <c:v>1</c:v>
                </c:pt>
                <c:pt idx="33868">
                  <c:v>1</c:v>
                </c:pt>
                <c:pt idx="33869">
                  <c:v>1</c:v>
                </c:pt>
                <c:pt idx="33870">
                  <c:v>1</c:v>
                </c:pt>
                <c:pt idx="33871">
                  <c:v>1</c:v>
                </c:pt>
                <c:pt idx="33872">
                  <c:v>1</c:v>
                </c:pt>
                <c:pt idx="33873">
                  <c:v>1</c:v>
                </c:pt>
                <c:pt idx="33874">
                  <c:v>1</c:v>
                </c:pt>
                <c:pt idx="33875">
                  <c:v>1</c:v>
                </c:pt>
                <c:pt idx="33876">
                  <c:v>1</c:v>
                </c:pt>
                <c:pt idx="33877">
                  <c:v>1</c:v>
                </c:pt>
                <c:pt idx="33878">
                  <c:v>1</c:v>
                </c:pt>
                <c:pt idx="33879">
                  <c:v>1</c:v>
                </c:pt>
                <c:pt idx="33880">
                  <c:v>1</c:v>
                </c:pt>
                <c:pt idx="33881">
                  <c:v>1</c:v>
                </c:pt>
                <c:pt idx="33882">
                  <c:v>1</c:v>
                </c:pt>
                <c:pt idx="33883">
                  <c:v>1</c:v>
                </c:pt>
                <c:pt idx="33884">
                  <c:v>1</c:v>
                </c:pt>
                <c:pt idx="33885">
                  <c:v>1</c:v>
                </c:pt>
                <c:pt idx="33886">
                  <c:v>1</c:v>
                </c:pt>
                <c:pt idx="33887">
                  <c:v>1</c:v>
                </c:pt>
                <c:pt idx="33888">
                  <c:v>1</c:v>
                </c:pt>
                <c:pt idx="33889">
                  <c:v>1</c:v>
                </c:pt>
                <c:pt idx="33890">
                  <c:v>1</c:v>
                </c:pt>
                <c:pt idx="33891">
                  <c:v>1</c:v>
                </c:pt>
                <c:pt idx="33892">
                  <c:v>1</c:v>
                </c:pt>
                <c:pt idx="33893">
                  <c:v>1</c:v>
                </c:pt>
                <c:pt idx="33894">
                  <c:v>1</c:v>
                </c:pt>
                <c:pt idx="33895">
                  <c:v>1</c:v>
                </c:pt>
                <c:pt idx="33896">
                  <c:v>1</c:v>
                </c:pt>
                <c:pt idx="33897">
                  <c:v>1</c:v>
                </c:pt>
                <c:pt idx="33898">
                  <c:v>1</c:v>
                </c:pt>
                <c:pt idx="33899">
                  <c:v>1</c:v>
                </c:pt>
                <c:pt idx="33900">
                  <c:v>1</c:v>
                </c:pt>
                <c:pt idx="33901">
                  <c:v>1</c:v>
                </c:pt>
                <c:pt idx="33902">
                  <c:v>1</c:v>
                </c:pt>
                <c:pt idx="33903">
                  <c:v>1</c:v>
                </c:pt>
                <c:pt idx="33904">
                  <c:v>1</c:v>
                </c:pt>
                <c:pt idx="33905">
                  <c:v>1</c:v>
                </c:pt>
                <c:pt idx="33906">
                  <c:v>1</c:v>
                </c:pt>
                <c:pt idx="33907">
                  <c:v>1</c:v>
                </c:pt>
                <c:pt idx="33908">
                  <c:v>1</c:v>
                </c:pt>
                <c:pt idx="33909">
                  <c:v>1</c:v>
                </c:pt>
                <c:pt idx="33910">
                  <c:v>1</c:v>
                </c:pt>
                <c:pt idx="33911">
                  <c:v>1</c:v>
                </c:pt>
                <c:pt idx="33912">
                  <c:v>1</c:v>
                </c:pt>
                <c:pt idx="33913">
                  <c:v>1</c:v>
                </c:pt>
                <c:pt idx="33914">
                  <c:v>1</c:v>
                </c:pt>
                <c:pt idx="33915">
                  <c:v>1</c:v>
                </c:pt>
                <c:pt idx="33916">
                  <c:v>1</c:v>
                </c:pt>
                <c:pt idx="33917">
                  <c:v>1</c:v>
                </c:pt>
                <c:pt idx="33918">
                  <c:v>1</c:v>
                </c:pt>
                <c:pt idx="33919">
                  <c:v>1</c:v>
                </c:pt>
                <c:pt idx="33920">
                  <c:v>1</c:v>
                </c:pt>
                <c:pt idx="33921">
                  <c:v>1</c:v>
                </c:pt>
                <c:pt idx="33922">
                  <c:v>1</c:v>
                </c:pt>
                <c:pt idx="33923">
                  <c:v>1</c:v>
                </c:pt>
                <c:pt idx="33924">
                  <c:v>1</c:v>
                </c:pt>
                <c:pt idx="33925">
                  <c:v>1</c:v>
                </c:pt>
                <c:pt idx="33926">
                  <c:v>1</c:v>
                </c:pt>
                <c:pt idx="33927">
                  <c:v>1</c:v>
                </c:pt>
                <c:pt idx="33928">
                  <c:v>1</c:v>
                </c:pt>
                <c:pt idx="33929">
                  <c:v>1</c:v>
                </c:pt>
                <c:pt idx="33930">
                  <c:v>1</c:v>
                </c:pt>
                <c:pt idx="33931">
                  <c:v>1</c:v>
                </c:pt>
                <c:pt idx="33932">
                  <c:v>1</c:v>
                </c:pt>
                <c:pt idx="33933">
                  <c:v>1</c:v>
                </c:pt>
                <c:pt idx="33934">
                  <c:v>1</c:v>
                </c:pt>
                <c:pt idx="33935">
                  <c:v>1</c:v>
                </c:pt>
                <c:pt idx="33936">
                  <c:v>1</c:v>
                </c:pt>
                <c:pt idx="33937">
                  <c:v>1</c:v>
                </c:pt>
                <c:pt idx="33938">
                  <c:v>1</c:v>
                </c:pt>
                <c:pt idx="33939">
                  <c:v>1</c:v>
                </c:pt>
                <c:pt idx="33940">
                  <c:v>0.6</c:v>
                </c:pt>
                <c:pt idx="33941">
                  <c:v>1</c:v>
                </c:pt>
                <c:pt idx="33942">
                  <c:v>1</c:v>
                </c:pt>
                <c:pt idx="33943">
                  <c:v>1</c:v>
                </c:pt>
                <c:pt idx="33944">
                  <c:v>1</c:v>
                </c:pt>
                <c:pt idx="33945">
                  <c:v>1</c:v>
                </c:pt>
                <c:pt idx="33946">
                  <c:v>1</c:v>
                </c:pt>
                <c:pt idx="33947">
                  <c:v>1</c:v>
                </c:pt>
                <c:pt idx="33948">
                  <c:v>1</c:v>
                </c:pt>
                <c:pt idx="33949">
                  <c:v>1</c:v>
                </c:pt>
                <c:pt idx="33950">
                  <c:v>1</c:v>
                </c:pt>
                <c:pt idx="33951">
                  <c:v>1</c:v>
                </c:pt>
                <c:pt idx="33952">
                  <c:v>1</c:v>
                </c:pt>
                <c:pt idx="33953">
                  <c:v>1</c:v>
                </c:pt>
                <c:pt idx="33954">
                  <c:v>1</c:v>
                </c:pt>
                <c:pt idx="33955">
                  <c:v>1</c:v>
                </c:pt>
                <c:pt idx="33956">
                  <c:v>1</c:v>
                </c:pt>
                <c:pt idx="33957">
                  <c:v>1</c:v>
                </c:pt>
                <c:pt idx="33958">
                  <c:v>1</c:v>
                </c:pt>
                <c:pt idx="33959">
                  <c:v>1</c:v>
                </c:pt>
                <c:pt idx="33960">
                  <c:v>1</c:v>
                </c:pt>
                <c:pt idx="33961">
                  <c:v>1</c:v>
                </c:pt>
                <c:pt idx="33962">
                  <c:v>1</c:v>
                </c:pt>
                <c:pt idx="33963">
                  <c:v>1</c:v>
                </c:pt>
                <c:pt idx="33964">
                  <c:v>1</c:v>
                </c:pt>
                <c:pt idx="33965">
                  <c:v>1</c:v>
                </c:pt>
                <c:pt idx="33966">
                  <c:v>1</c:v>
                </c:pt>
                <c:pt idx="33967">
                  <c:v>1</c:v>
                </c:pt>
                <c:pt idx="33968">
                  <c:v>1</c:v>
                </c:pt>
                <c:pt idx="33969">
                  <c:v>1</c:v>
                </c:pt>
                <c:pt idx="33970">
                  <c:v>1</c:v>
                </c:pt>
                <c:pt idx="33971">
                  <c:v>1</c:v>
                </c:pt>
                <c:pt idx="33972">
                  <c:v>1</c:v>
                </c:pt>
                <c:pt idx="33973">
                  <c:v>1</c:v>
                </c:pt>
                <c:pt idx="33974">
                  <c:v>1</c:v>
                </c:pt>
                <c:pt idx="33975">
                  <c:v>1</c:v>
                </c:pt>
                <c:pt idx="33976">
                  <c:v>1</c:v>
                </c:pt>
                <c:pt idx="33977">
                  <c:v>1</c:v>
                </c:pt>
                <c:pt idx="33978">
                  <c:v>1</c:v>
                </c:pt>
                <c:pt idx="33979">
                  <c:v>1</c:v>
                </c:pt>
                <c:pt idx="33980">
                  <c:v>1</c:v>
                </c:pt>
                <c:pt idx="33981">
                  <c:v>1</c:v>
                </c:pt>
                <c:pt idx="33982">
                  <c:v>1</c:v>
                </c:pt>
                <c:pt idx="33983">
                  <c:v>1</c:v>
                </c:pt>
                <c:pt idx="33984">
                  <c:v>1</c:v>
                </c:pt>
                <c:pt idx="33985">
                  <c:v>1</c:v>
                </c:pt>
                <c:pt idx="33986">
                  <c:v>1</c:v>
                </c:pt>
                <c:pt idx="33987">
                  <c:v>1</c:v>
                </c:pt>
                <c:pt idx="33988">
                  <c:v>1</c:v>
                </c:pt>
                <c:pt idx="33989">
                  <c:v>1</c:v>
                </c:pt>
                <c:pt idx="33990">
                  <c:v>1</c:v>
                </c:pt>
                <c:pt idx="33991">
                  <c:v>1</c:v>
                </c:pt>
                <c:pt idx="33992">
                  <c:v>1</c:v>
                </c:pt>
                <c:pt idx="33993">
                  <c:v>1</c:v>
                </c:pt>
                <c:pt idx="33994">
                  <c:v>1</c:v>
                </c:pt>
                <c:pt idx="33995">
                  <c:v>1</c:v>
                </c:pt>
                <c:pt idx="33996">
                  <c:v>1</c:v>
                </c:pt>
                <c:pt idx="33997">
                  <c:v>1</c:v>
                </c:pt>
                <c:pt idx="33998">
                  <c:v>1</c:v>
                </c:pt>
                <c:pt idx="33999">
                  <c:v>1</c:v>
                </c:pt>
                <c:pt idx="34000">
                  <c:v>1</c:v>
                </c:pt>
                <c:pt idx="34001">
                  <c:v>1</c:v>
                </c:pt>
                <c:pt idx="34002">
                  <c:v>1</c:v>
                </c:pt>
                <c:pt idx="34003">
                  <c:v>1</c:v>
                </c:pt>
                <c:pt idx="34004">
                  <c:v>1</c:v>
                </c:pt>
                <c:pt idx="34005">
                  <c:v>1</c:v>
                </c:pt>
                <c:pt idx="34006">
                  <c:v>1</c:v>
                </c:pt>
                <c:pt idx="34007">
                  <c:v>1</c:v>
                </c:pt>
                <c:pt idx="34008">
                  <c:v>1</c:v>
                </c:pt>
                <c:pt idx="34009">
                  <c:v>1</c:v>
                </c:pt>
                <c:pt idx="34010">
                  <c:v>1</c:v>
                </c:pt>
                <c:pt idx="34011">
                  <c:v>1</c:v>
                </c:pt>
                <c:pt idx="34012">
                  <c:v>1</c:v>
                </c:pt>
                <c:pt idx="34013">
                  <c:v>1</c:v>
                </c:pt>
                <c:pt idx="34014">
                  <c:v>1</c:v>
                </c:pt>
                <c:pt idx="34015">
                  <c:v>1</c:v>
                </c:pt>
                <c:pt idx="34016">
                  <c:v>1</c:v>
                </c:pt>
                <c:pt idx="34017">
                  <c:v>1</c:v>
                </c:pt>
                <c:pt idx="34018">
                  <c:v>1</c:v>
                </c:pt>
                <c:pt idx="34019">
                  <c:v>1</c:v>
                </c:pt>
                <c:pt idx="34020">
                  <c:v>0.5</c:v>
                </c:pt>
                <c:pt idx="34021">
                  <c:v>1</c:v>
                </c:pt>
                <c:pt idx="34022">
                  <c:v>1</c:v>
                </c:pt>
                <c:pt idx="34023">
                  <c:v>1</c:v>
                </c:pt>
                <c:pt idx="34024">
                  <c:v>1</c:v>
                </c:pt>
                <c:pt idx="34025">
                  <c:v>1</c:v>
                </c:pt>
                <c:pt idx="34026">
                  <c:v>1</c:v>
                </c:pt>
                <c:pt idx="34027">
                  <c:v>1</c:v>
                </c:pt>
                <c:pt idx="34028">
                  <c:v>1</c:v>
                </c:pt>
                <c:pt idx="34029">
                  <c:v>1</c:v>
                </c:pt>
                <c:pt idx="34030">
                  <c:v>1</c:v>
                </c:pt>
                <c:pt idx="34031">
                  <c:v>1</c:v>
                </c:pt>
                <c:pt idx="34032">
                  <c:v>1</c:v>
                </c:pt>
                <c:pt idx="34033">
                  <c:v>1</c:v>
                </c:pt>
                <c:pt idx="34034">
                  <c:v>0.16666666699999999</c:v>
                </c:pt>
                <c:pt idx="34035">
                  <c:v>1</c:v>
                </c:pt>
                <c:pt idx="34036">
                  <c:v>1</c:v>
                </c:pt>
                <c:pt idx="34037">
                  <c:v>1</c:v>
                </c:pt>
                <c:pt idx="34038">
                  <c:v>1</c:v>
                </c:pt>
                <c:pt idx="34039">
                  <c:v>1</c:v>
                </c:pt>
                <c:pt idx="34040">
                  <c:v>1</c:v>
                </c:pt>
                <c:pt idx="34041">
                  <c:v>1</c:v>
                </c:pt>
                <c:pt idx="34042">
                  <c:v>1</c:v>
                </c:pt>
                <c:pt idx="34043">
                  <c:v>1</c:v>
                </c:pt>
                <c:pt idx="34044">
                  <c:v>1</c:v>
                </c:pt>
                <c:pt idx="34045">
                  <c:v>1</c:v>
                </c:pt>
                <c:pt idx="34046">
                  <c:v>1</c:v>
                </c:pt>
                <c:pt idx="34047">
                  <c:v>1</c:v>
                </c:pt>
                <c:pt idx="34048">
                  <c:v>1</c:v>
                </c:pt>
                <c:pt idx="34049">
                  <c:v>1</c:v>
                </c:pt>
                <c:pt idx="34050">
                  <c:v>1</c:v>
                </c:pt>
                <c:pt idx="34051">
                  <c:v>1</c:v>
                </c:pt>
                <c:pt idx="34052">
                  <c:v>1</c:v>
                </c:pt>
                <c:pt idx="34053">
                  <c:v>1</c:v>
                </c:pt>
                <c:pt idx="34054">
                  <c:v>1</c:v>
                </c:pt>
                <c:pt idx="34055">
                  <c:v>1</c:v>
                </c:pt>
                <c:pt idx="34056">
                  <c:v>1</c:v>
                </c:pt>
                <c:pt idx="34057">
                  <c:v>1</c:v>
                </c:pt>
                <c:pt idx="34058">
                  <c:v>1</c:v>
                </c:pt>
                <c:pt idx="34059">
                  <c:v>0.66666666699999999</c:v>
                </c:pt>
                <c:pt idx="34060">
                  <c:v>1</c:v>
                </c:pt>
                <c:pt idx="34061">
                  <c:v>1</c:v>
                </c:pt>
                <c:pt idx="34062">
                  <c:v>1</c:v>
                </c:pt>
                <c:pt idx="34063">
                  <c:v>0.16666666699999999</c:v>
                </c:pt>
                <c:pt idx="34064">
                  <c:v>1</c:v>
                </c:pt>
                <c:pt idx="34065">
                  <c:v>1</c:v>
                </c:pt>
                <c:pt idx="34066">
                  <c:v>1</c:v>
                </c:pt>
                <c:pt idx="34067">
                  <c:v>0.66666666699999999</c:v>
                </c:pt>
                <c:pt idx="34068">
                  <c:v>1</c:v>
                </c:pt>
                <c:pt idx="34069">
                  <c:v>1</c:v>
                </c:pt>
                <c:pt idx="34070">
                  <c:v>1</c:v>
                </c:pt>
                <c:pt idx="34071">
                  <c:v>1</c:v>
                </c:pt>
                <c:pt idx="34072">
                  <c:v>1</c:v>
                </c:pt>
                <c:pt idx="34073">
                  <c:v>1</c:v>
                </c:pt>
                <c:pt idx="34074">
                  <c:v>1</c:v>
                </c:pt>
                <c:pt idx="34075">
                  <c:v>1</c:v>
                </c:pt>
                <c:pt idx="34076">
                  <c:v>1</c:v>
                </c:pt>
                <c:pt idx="34077">
                  <c:v>1</c:v>
                </c:pt>
                <c:pt idx="34078">
                  <c:v>1</c:v>
                </c:pt>
                <c:pt idx="34079">
                  <c:v>1</c:v>
                </c:pt>
                <c:pt idx="34080">
                  <c:v>1</c:v>
                </c:pt>
                <c:pt idx="34081">
                  <c:v>1</c:v>
                </c:pt>
                <c:pt idx="34082">
                  <c:v>1</c:v>
                </c:pt>
                <c:pt idx="34083">
                  <c:v>1</c:v>
                </c:pt>
                <c:pt idx="34084">
                  <c:v>1</c:v>
                </c:pt>
                <c:pt idx="34085">
                  <c:v>1</c:v>
                </c:pt>
                <c:pt idx="34086">
                  <c:v>1</c:v>
                </c:pt>
                <c:pt idx="34087">
                  <c:v>1</c:v>
                </c:pt>
                <c:pt idx="34088">
                  <c:v>1</c:v>
                </c:pt>
                <c:pt idx="34089">
                  <c:v>1</c:v>
                </c:pt>
                <c:pt idx="34090">
                  <c:v>1</c:v>
                </c:pt>
                <c:pt idx="34091">
                  <c:v>1</c:v>
                </c:pt>
                <c:pt idx="34092">
                  <c:v>1</c:v>
                </c:pt>
                <c:pt idx="34093">
                  <c:v>1</c:v>
                </c:pt>
                <c:pt idx="34094">
                  <c:v>1</c:v>
                </c:pt>
                <c:pt idx="34095">
                  <c:v>1</c:v>
                </c:pt>
                <c:pt idx="34096">
                  <c:v>1</c:v>
                </c:pt>
                <c:pt idx="34097">
                  <c:v>1</c:v>
                </c:pt>
                <c:pt idx="34098">
                  <c:v>1</c:v>
                </c:pt>
                <c:pt idx="34099">
                  <c:v>1</c:v>
                </c:pt>
                <c:pt idx="34100">
                  <c:v>1</c:v>
                </c:pt>
                <c:pt idx="34101">
                  <c:v>1</c:v>
                </c:pt>
                <c:pt idx="34102">
                  <c:v>1</c:v>
                </c:pt>
                <c:pt idx="34103">
                  <c:v>1</c:v>
                </c:pt>
                <c:pt idx="34104">
                  <c:v>1</c:v>
                </c:pt>
                <c:pt idx="34105">
                  <c:v>1</c:v>
                </c:pt>
                <c:pt idx="34106">
                  <c:v>1</c:v>
                </c:pt>
                <c:pt idx="34107">
                  <c:v>1</c:v>
                </c:pt>
                <c:pt idx="34108">
                  <c:v>1</c:v>
                </c:pt>
                <c:pt idx="34109">
                  <c:v>1</c:v>
                </c:pt>
                <c:pt idx="34110">
                  <c:v>1</c:v>
                </c:pt>
                <c:pt idx="34111">
                  <c:v>1</c:v>
                </c:pt>
                <c:pt idx="34112">
                  <c:v>1</c:v>
                </c:pt>
                <c:pt idx="34113">
                  <c:v>1</c:v>
                </c:pt>
                <c:pt idx="34114">
                  <c:v>1</c:v>
                </c:pt>
                <c:pt idx="34115">
                  <c:v>1</c:v>
                </c:pt>
                <c:pt idx="34116">
                  <c:v>1</c:v>
                </c:pt>
                <c:pt idx="34117">
                  <c:v>1</c:v>
                </c:pt>
                <c:pt idx="34118">
                  <c:v>1</c:v>
                </c:pt>
                <c:pt idx="34119">
                  <c:v>0.66666666699999999</c:v>
                </c:pt>
                <c:pt idx="34120">
                  <c:v>1</c:v>
                </c:pt>
                <c:pt idx="34121">
                  <c:v>1</c:v>
                </c:pt>
                <c:pt idx="34122">
                  <c:v>1</c:v>
                </c:pt>
                <c:pt idx="34123">
                  <c:v>0.83333333300000001</c:v>
                </c:pt>
                <c:pt idx="34124">
                  <c:v>1</c:v>
                </c:pt>
                <c:pt idx="34125">
                  <c:v>1</c:v>
                </c:pt>
                <c:pt idx="34126">
                  <c:v>1</c:v>
                </c:pt>
                <c:pt idx="34127">
                  <c:v>1</c:v>
                </c:pt>
                <c:pt idx="34128">
                  <c:v>1</c:v>
                </c:pt>
                <c:pt idx="34129">
                  <c:v>1</c:v>
                </c:pt>
                <c:pt idx="34130">
                  <c:v>1</c:v>
                </c:pt>
                <c:pt idx="34131">
                  <c:v>1</c:v>
                </c:pt>
                <c:pt idx="34132">
                  <c:v>1</c:v>
                </c:pt>
                <c:pt idx="34133">
                  <c:v>1</c:v>
                </c:pt>
                <c:pt idx="34134">
                  <c:v>1</c:v>
                </c:pt>
                <c:pt idx="34135">
                  <c:v>1</c:v>
                </c:pt>
                <c:pt idx="34136">
                  <c:v>1</c:v>
                </c:pt>
                <c:pt idx="34137">
                  <c:v>1</c:v>
                </c:pt>
                <c:pt idx="34138">
                  <c:v>1</c:v>
                </c:pt>
                <c:pt idx="34139">
                  <c:v>1</c:v>
                </c:pt>
                <c:pt idx="34140">
                  <c:v>1</c:v>
                </c:pt>
                <c:pt idx="34141">
                  <c:v>1</c:v>
                </c:pt>
                <c:pt idx="34142">
                  <c:v>1</c:v>
                </c:pt>
                <c:pt idx="34143">
                  <c:v>1</c:v>
                </c:pt>
                <c:pt idx="34144">
                  <c:v>1</c:v>
                </c:pt>
                <c:pt idx="34145">
                  <c:v>1</c:v>
                </c:pt>
                <c:pt idx="34146">
                  <c:v>1</c:v>
                </c:pt>
                <c:pt idx="34147">
                  <c:v>1</c:v>
                </c:pt>
                <c:pt idx="34148">
                  <c:v>1</c:v>
                </c:pt>
                <c:pt idx="34149">
                  <c:v>1</c:v>
                </c:pt>
                <c:pt idx="34150">
                  <c:v>1</c:v>
                </c:pt>
                <c:pt idx="34151">
                  <c:v>1</c:v>
                </c:pt>
                <c:pt idx="34152">
                  <c:v>1</c:v>
                </c:pt>
                <c:pt idx="34153">
                  <c:v>1</c:v>
                </c:pt>
                <c:pt idx="34154">
                  <c:v>1</c:v>
                </c:pt>
                <c:pt idx="34155">
                  <c:v>1</c:v>
                </c:pt>
                <c:pt idx="34156">
                  <c:v>1</c:v>
                </c:pt>
                <c:pt idx="34157">
                  <c:v>1</c:v>
                </c:pt>
                <c:pt idx="34158">
                  <c:v>1</c:v>
                </c:pt>
                <c:pt idx="34159">
                  <c:v>1</c:v>
                </c:pt>
                <c:pt idx="34160">
                  <c:v>1</c:v>
                </c:pt>
                <c:pt idx="34161">
                  <c:v>1</c:v>
                </c:pt>
                <c:pt idx="34162">
                  <c:v>1</c:v>
                </c:pt>
                <c:pt idx="34163">
                  <c:v>1</c:v>
                </c:pt>
                <c:pt idx="34164">
                  <c:v>1</c:v>
                </c:pt>
                <c:pt idx="34165">
                  <c:v>1</c:v>
                </c:pt>
                <c:pt idx="34166">
                  <c:v>1</c:v>
                </c:pt>
                <c:pt idx="34167">
                  <c:v>1</c:v>
                </c:pt>
                <c:pt idx="34168">
                  <c:v>1</c:v>
                </c:pt>
                <c:pt idx="34169">
                  <c:v>0.66666666699999999</c:v>
                </c:pt>
                <c:pt idx="34170">
                  <c:v>1</c:v>
                </c:pt>
                <c:pt idx="34171">
                  <c:v>1</c:v>
                </c:pt>
                <c:pt idx="34172">
                  <c:v>1</c:v>
                </c:pt>
                <c:pt idx="34173">
                  <c:v>1</c:v>
                </c:pt>
                <c:pt idx="34174">
                  <c:v>1</c:v>
                </c:pt>
                <c:pt idx="34175">
                  <c:v>1</c:v>
                </c:pt>
                <c:pt idx="34176">
                  <c:v>1</c:v>
                </c:pt>
                <c:pt idx="34177">
                  <c:v>1</c:v>
                </c:pt>
                <c:pt idx="34178">
                  <c:v>1</c:v>
                </c:pt>
                <c:pt idx="34179">
                  <c:v>1</c:v>
                </c:pt>
                <c:pt idx="34180">
                  <c:v>1</c:v>
                </c:pt>
                <c:pt idx="34181">
                  <c:v>1</c:v>
                </c:pt>
                <c:pt idx="34182">
                  <c:v>1</c:v>
                </c:pt>
                <c:pt idx="34183">
                  <c:v>1</c:v>
                </c:pt>
                <c:pt idx="34184">
                  <c:v>1</c:v>
                </c:pt>
                <c:pt idx="34185">
                  <c:v>1</c:v>
                </c:pt>
                <c:pt idx="34186">
                  <c:v>1</c:v>
                </c:pt>
                <c:pt idx="34187">
                  <c:v>1</c:v>
                </c:pt>
                <c:pt idx="34188">
                  <c:v>1</c:v>
                </c:pt>
                <c:pt idx="34189">
                  <c:v>1</c:v>
                </c:pt>
                <c:pt idx="34190">
                  <c:v>1</c:v>
                </c:pt>
                <c:pt idx="34191">
                  <c:v>1</c:v>
                </c:pt>
                <c:pt idx="34192">
                  <c:v>1</c:v>
                </c:pt>
                <c:pt idx="34193">
                  <c:v>1</c:v>
                </c:pt>
                <c:pt idx="34194">
                  <c:v>1</c:v>
                </c:pt>
                <c:pt idx="34195">
                  <c:v>1</c:v>
                </c:pt>
                <c:pt idx="34196">
                  <c:v>1</c:v>
                </c:pt>
                <c:pt idx="34197">
                  <c:v>1</c:v>
                </c:pt>
                <c:pt idx="34198">
                  <c:v>1</c:v>
                </c:pt>
                <c:pt idx="34199">
                  <c:v>1</c:v>
                </c:pt>
                <c:pt idx="34200">
                  <c:v>1</c:v>
                </c:pt>
                <c:pt idx="34201">
                  <c:v>1</c:v>
                </c:pt>
                <c:pt idx="34202">
                  <c:v>1</c:v>
                </c:pt>
                <c:pt idx="34203">
                  <c:v>1</c:v>
                </c:pt>
                <c:pt idx="34204">
                  <c:v>1</c:v>
                </c:pt>
                <c:pt idx="34205">
                  <c:v>1</c:v>
                </c:pt>
                <c:pt idx="34206">
                  <c:v>1</c:v>
                </c:pt>
                <c:pt idx="34207">
                  <c:v>1</c:v>
                </c:pt>
                <c:pt idx="34208">
                  <c:v>1</c:v>
                </c:pt>
                <c:pt idx="34209">
                  <c:v>1</c:v>
                </c:pt>
                <c:pt idx="34210">
                  <c:v>1</c:v>
                </c:pt>
                <c:pt idx="34211">
                  <c:v>1</c:v>
                </c:pt>
                <c:pt idx="34212">
                  <c:v>1</c:v>
                </c:pt>
                <c:pt idx="34213">
                  <c:v>1</c:v>
                </c:pt>
                <c:pt idx="34214">
                  <c:v>1</c:v>
                </c:pt>
                <c:pt idx="34215">
                  <c:v>1</c:v>
                </c:pt>
                <c:pt idx="34216">
                  <c:v>1</c:v>
                </c:pt>
                <c:pt idx="34217">
                  <c:v>1</c:v>
                </c:pt>
                <c:pt idx="34218">
                  <c:v>1</c:v>
                </c:pt>
                <c:pt idx="34219">
                  <c:v>1</c:v>
                </c:pt>
                <c:pt idx="34220">
                  <c:v>1</c:v>
                </c:pt>
                <c:pt idx="34221">
                  <c:v>1</c:v>
                </c:pt>
                <c:pt idx="34222">
                  <c:v>1</c:v>
                </c:pt>
                <c:pt idx="34223">
                  <c:v>1</c:v>
                </c:pt>
                <c:pt idx="34224">
                  <c:v>1</c:v>
                </c:pt>
                <c:pt idx="34225">
                  <c:v>1</c:v>
                </c:pt>
                <c:pt idx="34226">
                  <c:v>0.83333333300000001</c:v>
                </c:pt>
                <c:pt idx="34227">
                  <c:v>0.66666666699999999</c:v>
                </c:pt>
                <c:pt idx="34228">
                  <c:v>1</c:v>
                </c:pt>
                <c:pt idx="34229">
                  <c:v>1</c:v>
                </c:pt>
                <c:pt idx="34230">
                  <c:v>1</c:v>
                </c:pt>
                <c:pt idx="34231">
                  <c:v>1</c:v>
                </c:pt>
                <c:pt idx="34232">
                  <c:v>1</c:v>
                </c:pt>
                <c:pt idx="34233">
                  <c:v>1</c:v>
                </c:pt>
                <c:pt idx="34234">
                  <c:v>1</c:v>
                </c:pt>
                <c:pt idx="34235">
                  <c:v>1</c:v>
                </c:pt>
                <c:pt idx="34236">
                  <c:v>1</c:v>
                </c:pt>
                <c:pt idx="34237">
                  <c:v>1</c:v>
                </c:pt>
                <c:pt idx="34238">
                  <c:v>1</c:v>
                </c:pt>
                <c:pt idx="34239">
                  <c:v>1</c:v>
                </c:pt>
                <c:pt idx="34240">
                  <c:v>1</c:v>
                </c:pt>
                <c:pt idx="34241">
                  <c:v>1</c:v>
                </c:pt>
                <c:pt idx="34242">
                  <c:v>1</c:v>
                </c:pt>
                <c:pt idx="34243">
                  <c:v>1</c:v>
                </c:pt>
                <c:pt idx="34244">
                  <c:v>1</c:v>
                </c:pt>
                <c:pt idx="34245">
                  <c:v>1</c:v>
                </c:pt>
                <c:pt idx="34246">
                  <c:v>1</c:v>
                </c:pt>
                <c:pt idx="34247">
                  <c:v>1</c:v>
                </c:pt>
                <c:pt idx="34248">
                  <c:v>1</c:v>
                </c:pt>
                <c:pt idx="34249">
                  <c:v>1</c:v>
                </c:pt>
                <c:pt idx="34250">
                  <c:v>1</c:v>
                </c:pt>
                <c:pt idx="34251">
                  <c:v>1</c:v>
                </c:pt>
                <c:pt idx="34252">
                  <c:v>1</c:v>
                </c:pt>
                <c:pt idx="34253">
                  <c:v>1</c:v>
                </c:pt>
                <c:pt idx="34254">
                  <c:v>1</c:v>
                </c:pt>
                <c:pt idx="34255">
                  <c:v>1</c:v>
                </c:pt>
                <c:pt idx="34256">
                  <c:v>1</c:v>
                </c:pt>
                <c:pt idx="34257">
                  <c:v>1</c:v>
                </c:pt>
                <c:pt idx="34258">
                  <c:v>1</c:v>
                </c:pt>
                <c:pt idx="34259">
                  <c:v>1</c:v>
                </c:pt>
                <c:pt idx="34260">
                  <c:v>1</c:v>
                </c:pt>
                <c:pt idx="34261">
                  <c:v>1</c:v>
                </c:pt>
                <c:pt idx="34262">
                  <c:v>1</c:v>
                </c:pt>
                <c:pt idx="34263">
                  <c:v>1</c:v>
                </c:pt>
                <c:pt idx="34264">
                  <c:v>1</c:v>
                </c:pt>
                <c:pt idx="34265">
                  <c:v>1</c:v>
                </c:pt>
                <c:pt idx="34266">
                  <c:v>1</c:v>
                </c:pt>
                <c:pt idx="34267">
                  <c:v>1</c:v>
                </c:pt>
                <c:pt idx="34268">
                  <c:v>1</c:v>
                </c:pt>
                <c:pt idx="34269">
                  <c:v>1</c:v>
                </c:pt>
                <c:pt idx="34270">
                  <c:v>1</c:v>
                </c:pt>
                <c:pt idx="34271">
                  <c:v>1</c:v>
                </c:pt>
                <c:pt idx="34272">
                  <c:v>1</c:v>
                </c:pt>
                <c:pt idx="34273">
                  <c:v>1</c:v>
                </c:pt>
                <c:pt idx="34274">
                  <c:v>1</c:v>
                </c:pt>
                <c:pt idx="34275">
                  <c:v>1</c:v>
                </c:pt>
                <c:pt idx="34276">
                  <c:v>1</c:v>
                </c:pt>
                <c:pt idx="34277">
                  <c:v>1</c:v>
                </c:pt>
                <c:pt idx="34278">
                  <c:v>1</c:v>
                </c:pt>
                <c:pt idx="34279">
                  <c:v>1</c:v>
                </c:pt>
                <c:pt idx="34280">
                  <c:v>1</c:v>
                </c:pt>
                <c:pt idx="34281">
                  <c:v>1</c:v>
                </c:pt>
                <c:pt idx="34282">
                  <c:v>1</c:v>
                </c:pt>
                <c:pt idx="34283">
                  <c:v>1</c:v>
                </c:pt>
                <c:pt idx="34284">
                  <c:v>1</c:v>
                </c:pt>
                <c:pt idx="34285">
                  <c:v>1</c:v>
                </c:pt>
                <c:pt idx="34286">
                  <c:v>1</c:v>
                </c:pt>
                <c:pt idx="34287">
                  <c:v>1</c:v>
                </c:pt>
                <c:pt idx="34288">
                  <c:v>1</c:v>
                </c:pt>
                <c:pt idx="34289">
                  <c:v>1</c:v>
                </c:pt>
                <c:pt idx="34290">
                  <c:v>1</c:v>
                </c:pt>
                <c:pt idx="34291">
                  <c:v>1</c:v>
                </c:pt>
                <c:pt idx="34292">
                  <c:v>1</c:v>
                </c:pt>
                <c:pt idx="34293">
                  <c:v>1</c:v>
                </c:pt>
                <c:pt idx="34294">
                  <c:v>1</c:v>
                </c:pt>
                <c:pt idx="34295">
                  <c:v>1</c:v>
                </c:pt>
                <c:pt idx="34296">
                  <c:v>1</c:v>
                </c:pt>
                <c:pt idx="34297">
                  <c:v>1</c:v>
                </c:pt>
                <c:pt idx="34298">
                  <c:v>1</c:v>
                </c:pt>
                <c:pt idx="34299">
                  <c:v>1</c:v>
                </c:pt>
                <c:pt idx="34300">
                  <c:v>1</c:v>
                </c:pt>
                <c:pt idx="34301">
                  <c:v>1</c:v>
                </c:pt>
                <c:pt idx="34302">
                  <c:v>1</c:v>
                </c:pt>
                <c:pt idx="34303">
                  <c:v>1</c:v>
                </c:pt>
                <c:pt idx="34304">
                  <c:v>1</c:v>
                </c:pt>
                <c:pt idx="34305">
                  <c:v>1</c:v>
                </c:pt>
                <c:pt idx="34306">
                  <c:v>0.83333333300000001</c:v>
                </c:pt>
                <c:pt idx="34307">
                  <c:v>1</c:v>
                </c:pt>
                <c:pt idx="34308">
                  <c:v>1</c:v>
                </c:pt>
                <c:pt idx="34309">
                  <c:v>1</c:v>
                </c:pt>
                <c:pt idx="34310">
                  <c:v>1</c:v>
                </c:pt>
                <c:pt idx="34311">
                  <c:v>1</c:v>
                </c:pt>
                <c:pt idx="34312">
                  <c:v>1</c:v>
                </c:pt>
                <c:pt idx="34313">
                  <c:v>1</c:v>
                </c:pt>
                <c:pt idx="34314">
                  <c:v>1</c:v>
                </c:pt>
                <c:pt idx="34315">
                  <c:v>1</c:v>
                </c:pt>
                <c:pt idx="34316">
                  <c:v>1</c:v>
                </c:pt>
                <c:pt idx="34317">
                  <c:v>1</c:v>
                </c:pt>
                <c:pt idx="34318">
                  <c:v>1</c:v>
                </c:pt>
                <c:pt idx="34319">
                  <c:v>1</c:v>
                </c:pt>
                <c:pt idx="34320">
                  <c:v>1</c:v>
                </c:pt>
                <c:pt idx="34321">
                  <c:v>1</c:v>
                </c:pt>
                <c:pt idx="34322">
                  <c:v>1</c:v>
                </c:pt>
                <c:pt idx="34323">
                  <c:v>1</c:v>
                </c:pt>
                <c:pt idx="34324">
                  <c:v>1</c:v>
                </c:pt>
                <c:pt idx="34325">
                  <c:v>1</c:v>
                </c:pt>
                <c:pt idx="34326">
                  <c:v>1</c:v>
                </c:pt>
                <c:pt idx="34327">
                  <c:v>1</c:v>
                </c:pt>
                <c:pt idx="34328">
                  <c:v>1</c:v>
                </c:pt>
                <c:pt idx="34329">
                  <c:v>1</c:v>
                </c:pt>
                <c:pt idx="34330">
                  <c:v>1</c:v>
                </c:pt>
                <c:pt idx="34331">
                  <c:v>1</c:v>
                </c:pt>
                <c:pt idx="34332">
                  <c:v>1</c:v>
                </c:pt>
                <c:pt idx="34333">
                  <c:v>0.83333333300000001</c:v>
                </c:pt>
                <c:pt idx="34334">
                  <c:v>1</c:v>
                </c:pt>
                <c:pt idx="34335">
                  <c:v>1</c:v>
                </c:pt>
                <c:pt idx="34336">
                  <c:v>1</c:v>
                </c:pt>
                <c:pt idx="34337">
                  <c:v>1</c:v>
                </c:pt>
                <c:pt idx="34338">
                  <c:v>1</c:v>
                </c:pt>
                <c:pt idx="34339">
                  <c:v>1</c:v>
                </c:pt>
                <c:pt idx="34340">
                  <c:v>1</c:v>
                </c:pt>
                <c:pt idx="34341">
                  <c:v>1</c:v>
                </c:pt>
                <c:pt idx="34342">
                  <c:v>1</c:v>
                </c:pt>
                <c:pt idx="34343">
                  <c:v>1</c:v>
                </c:pt>
                <c:pt idx="34344">
                  <c:v>1</c:v>
                </c:pt>
                <c:pt idx="34345">
                  <c:v>1</c:v>
                </c:pt>
                <c:pt idx="34346">
                  <c:v>1</c:v>
                </c:pt>
                <c:pt idx="34347">
                  <c:v>1</c:v>
                </c:pt>
                <c:pt idx="34348">
                  <c:v>1</c:v>
                </c:pt>
                <c:pt idx="34349">
                  <c:v>1</c:v>
                </c:pt>
                <c:pt idx="34350">
                  <c:v>1</c:v>
                </c:pt>
                <c:pt idx="34351">
                  <c:v>1</c:v>
                </c:pt>
                <c:pt idx="34352">
                  <c:v>1</c:v>
                </c:pt>
                <c:pt idx="34353">
                  <c:v>1</c:v>
                </c:pt>
                <c:pt idx="34354">
                  <c:v>1</c:v>
                </c:pt>
                <c:pt idx="34355">
                  <c:v>1</c:v>
                </c:pt>
                <c:pt idx="34356">
                  <c:v>1</c:v>
                </c:pt>
                <c:pt idx="34357">
                  <c:v>1</c:v>
                </c:pt>
                <c:pt idx="34358">
                  <c:v>1</c:v>
                </c:pt>
                <c:pt idx="34359">
                  <c:v>1</c:v>
                </c:pt>
                <c:pt idx="34360">
                  <c:v>1</c:v>
                </c:pt>
                <c:pt idx="34361">
                  <c:v>1</c:v>
                </c:pt>
                <c:pt idx="34362">
                  <c:v>1</c:v>
                </c:pt>
                <c:pt idx="34363">
                  <c:v>1</c:v>
                </c:pt>
                <c:pt idx="34364">
                  <c:v>1</c:v>
                </c:pt>
                <c:pt idx="34365">
                  <c:v>1</c:v>
                </c:pt>
                <c:pt idx="34366">
                  <c:v>1</c:v>
                </c:pt>
                <c:pt idx="34367">
                  <c:v>1</c:v>
                </c:pt>
                <c:pt idx="34368">
                  <c:v>1</c:v>
                </c:pt>
                <c:pt idx="34369">
                  <c:v>1</c:v>
                </c:pt>
                <c:pt idx="34370">
                  <c:v>1</c:v>
                </c:pt>
                <c:pt idx="34371">
                  <c:v>1</c:v>
                </c:pt>
                <c:pt idx="34372">
                  <c:v>1</c:v>
                </c:pt>
                <c:pt idx="34373">
                  <c:v>1</c:v>
                </c:pt>
                <c:pt idx="34374">
                  <c:v>1</c:v>
                </c:pt>
                <c:pt idx="34375">
                  <c:v>1</c:v>
                </c:pt>
                <c:pt idx="34376">
                  <c:v>1</c:v>
                </c:pt>
                <c:pt idx="34377">
                  <c:v>1</c:v>
                </c:pt>
                <c:pt idx="34378">
                  <c:v>1</c:v>
                </c:pt>
                <c:pt idx="34379">
                  <c:v>1</c:v>
                </c:pt>
                <c:pt idx="34380">
                  <c:v>1</c:v>
                </c:pt>
                <c:pt idx="34381">
                  <c:v>1</c:v>
                </c:pt>
                <c:pt idx="34382">
                  <c:v>1</c:v>
                </c:pt>
                <c:pt idx="34383">
                  <c:v>1</c:v>
                </c:pt>
                <c:pt idx="34384">
                  <c:v>1</c:v>
                </c:pt>
                <c:pt idx="34385">
                  <c:v>1</c:v>
                </c:pt>
                <c:pt idx="34386">
                  <c:v>1</c:v>
                </c:pt>
                <c:pt idx="34387">
                  <c:v>1</c:v>
                </c:pt>
                <c:pt idx="34388">
                  <c:v>1</c:v>
                </c:pt>
                <c:pt idx="34389">
                  <c:v>1</c:v>
                </c:pt>
                <c:pt idx="34390">
                  <c:v>1</c:v>
                </c:pt>
                <c:pt idx="34391">
                  <c:v>1</c:v>
                </c:pt>
                <c:pt idx="34392">
                  <c:v>1</c:v>
                </c:pt>
                <c:pt idx="34393">
                  <c:v>1</c:v>
                </c:pt>
                <c:pt idx="34394">
                  <c:v>1</c:v>
                </c:pt>
                <c:pt idx="34395">
                  <c:v>1</c:v>
                </c:pt>
                <c:pt idx="34396">
                  <c:v>1</c:v>
                </c:pt>
                <c:pt idx="34397">
                  <c:v>1</c:v>
                </c:pt>
                <c:pt idx="34398">
                  <c:v>1</c:v>
                </c:pt>
                <c:pt idx="34399">
                  <c:v>1</c:v>
                </c:pt>
                <c:pt idx="34400">
                  <c:v>1</c:v>
                </c:pt>
                <c:pt idx="34401">
                  <c:v>1</c:v>
                </c:pt>
                <c:pt idx="34402">
                  <c:v>1</c:v>
                </c:pt>
                <c:pt idx="34403">
                  <c:v>1</c:v>
                </c:pt>
                <c:pt idx="34404">
                  <c:v>1</c:v>
                </c:pt>
                <c:pt idx="34405">
                  <c:v>1</c:v>
                </c:pt>
                <c:pt idx="34406">
                  <c:v>1</c:v>
                </c:pt>
                <c:pt idx="34407">
                  <c:v>1</c:v>
                </c:pt>
                <c:pt idx="34408">
                  <c:v>1</c:v>
                </c:pt>
                <c:pt idx="34409">
                  <c:v>1</c:v>
                </c:pt>
                <c:pt idx="34410">
                  <c:v>1</c:v>
                </c:pt>
                <c:pt idx="34411">
                  <c:v>1</c:v>
                </c:pt>
                <c:pt idx="34412">
                  <c:v>1</c:v>
                </c:pt>
                <c:pt idx="34413">
                  <c:v>1</c:v>
                </c:pt>
                <c:pt idx="34414">
                  <c:v>1</c:v>
                </c:pt>
                <c:pt idx="34415">
                  <c:v>1</c:v>
                </c:pt>
                <c:pt idx="34416">
                  <c:v>1</c:v>
                </c:pt>
                <c:pt idx="34417">
                  <c:v>1</c:v>
                </c:pt>
                <c:pt idx="34418">
                  <c:v>1</c:v>
                </c:pt>
                <c:pt idx="34419">
                  <c:v>1</c:v>
                </c:pt>
                <c:pt idx="34420">
                  <c:v>1</c:v>
                </c:pt>
                <c:pt idx="34421">
                  <c:v>1</c:v>
                </c:pt>
                <c:pt idx="34422">
                  <c:v>1</c:v>
                </c:pt>
                <c:pt idx="34423">
                  <c:v>1</c:v>
                </c:pt>
                <c:pt idx="34424">
                  <c:v>1</c:v>
                </c:pt>
                <c:pt idx="34425">
                  <c:v>1</c:v>
                </c:pt>
                <c:pt idx="34426">
                  <c:v>1</c:v>
                </c:pt>
                <c:pt idx="34427">
                  <c:v>1</c:v>
                </c:pt>
                <c:pt idx="34428">
                  <c:v>1</c:v>
                </c:pt>
                <c:pt idx="34429">
                  <c:v>1</c:v>
                </c:pt>
                <c:pt idx="34430">
                  <c:v>1</c:v>
                </c:pt>
                <c:pt idx="34431">
                  <c:v>1</c:v>
                </c:pt>
                <c:pt idx="34432">
                  <c:v>1</c:v>
                </c:pt>
                <c:pt idx="34433">
                  <c:v>1</c:v>
                </c:pt>
                <c:pt idx="34434">
                  <c:v>1</c:v>
                </c:pt>
                <c:pt idx="34435">
                  <c:v>1</c:v>
                </c:pt>
                <c:pt idx="34436">
                  <c:v>1</c:v>
                </c:pt>
                <c:pt idx="34437">
                  <c:v>1</c:v>
                </c:pt>
                <c:pt idx="34438">
                  <c:v>1</c:v>
                </c:pt>
                <c:pt idx="34439">
                  <c:v>1</c:v>
                </c:pt>
                <c:pt idx="34440">
                  <c:v>1</c:v>
                </c:pt>
                <c:pt idx="34441">
                  <c:v>1</c:v>
                </c:pt>
                <c:pt idx="34442">
                  <c:v>1</c:v>
                </c:pt>
                <c:pt idx="34443">
                  <c:v>1</c:v>
                </c:pt>
                <c:pt idx="34444">
                  <c:v>1</c:v>
                </c:pt>
                <c:pt idx="34445">
                  <c:v>1</c:v>
                </c:pt>
                <c:pt idx="34446">
                  <c:v>1</c:v>
                </c:pt>
                <c:pt idx="34447">
                  <c:v>1</c:v>
                </c:pt>
                <c:pt idx="34448">
                  <c:v>1</c:v>
                </c:pt>
                <c:pt idx="34449">
                  <c:v>1</c:v>
                </c:pt>
                <c:pt idx="34450">
                  <c:v>1</c:v>
                </c:pt>
                <c:pt idx="34451">
                  <c:v>1</c:v>
                </c:pt>
                <c:pt idx="34452">
                  <c:v>1</c:v>
                </c:pt>
                <c:pt idx="34453">
                  <c:v>1</c:v>
                </c:pt>
                <c:pt idx="34454">
                  <c:v>1</c:v>
                </c:pt>
                <c:pt idx="34455">
                  <c:v>1</c:v>
                </c:pt>
                <c:pt idx="34456">
                  <c:v>1</c:v>
                </c:pt>
                <c:pt idx="34457">
                  <c:v>1</c:v>
                </c:pt>
                <c:pt idx="34458">
                  <c:v>1</c:v>
                </c:pt>
                <c:pt idx="34459">
                  <c:v>1</c:v>
                </c:pt>
                <c:pt idx="34460">
                  <c:v>1</c:v>
                </c:pt>
                <c:pt idx="34461">
                  <c:v>1</c:v>
                </c:pt>
                <c:pt idx="34462">
                  <c:v>1</c:v>
                </c:pt>
                <c:pt idx="34463">
                  <c:v>1</c:v>
                </c:pt>
                <c:pt idx="34464">
                  <c:v>1</c:v>
                </c:pt>
                <c:pt idx="34465">
                  <c:v>1</c:v>
                </c:pt>
                <c:pt idx="34466">
                  <c:v>1</c:v>
                </c:pt>
                <c:pt idx="34467">
                  <c:v>1</c:v>
                </c:pt>
                <c:pt idx="34468">
                  <c:v>1</c:v>
                </c:pt>
                <c:pt idx="34469">
                  <c:v>1</c:v>
                </c:pt>
                <c:pt idx="34470">
                  <c:v>1</c:v>
                </c:pt>
                <c:pt idx="34471">
                  <c:v>1</c:v>
                </c:pt>
                <c:pt idx="34472">
                  <c:v>1</c:v>
                </c:pt>
                <c:pt idx="34473">
                  <c:v>1</c:v>
                </c:pt>
                <c:pt idx="34474">
                  <c:v>1</c:v>
                </c:pt>
                <c:pt idx="34475">
                  <c:v>1</c:v>
                </c:pt>
                <c:pt idx="34476">
                  <c:v>1</c:v>
                </c:pt>
                <c:pt idx="34477">
                  <c:v>1</c:v>
                </c:pt>
                <c:pt idx="34478">
                  <c:v>1</c:v>
                </c:pt>
                <c:pt idx="34479">
                  <c:v>1</c:v>
                </c:pt>
                <c:pt idx="34480">
                  <c:v>1</c:v>
                </c:pt>
                <c:pt idx="34481">
                  <c:v>1</c:v>
                </c:pt>
                <c:pt idx="34482">
                  <c:v>1</c:v>
                </c:pt>
                <c:pt idx="34483">
                  <c:v>1</c:v>
                </c:pt>
                <c:pt idx="34484">
                  <c:v>1</c:v>
                </c:pt>
                <c:pt idx="34485">
                  <c:v>1</c:v>
                </c:pt>
                <c:pt idx="34486">
                  <c:v>1</c:v>
                </c:pt>
                <c:pt idx="34487">
                  <c:v>1</c:v>
                </c:pt>
                <c:pt idx="34488">
                  <c:v>1</c:v>
                </c:pt>
                <c:pt idx="34489">
                  <c:v>1</c:v>
                </c:pt>
                <c:pt idx="34490">
                  <c:v>1</c:v>
                </c:pt>
                <c:pt idx="34491">
                  <c:v>1</c:v>
                </c:pt>
                <c:pt idx="34492">
                  <c:v>1</c:v>
                </c:pt>
                <c:pt idx="34493">
                  <c:v>1</c:v>
                </c:pt>
                <c:pt idx="34494">
                  <c:v>1</c:v>
                </c:pt>
                <c:pt idx="34495">
                  <c:v>1</c:v>
                </c:pt>
                <c:pt idx="34496">
                  <c:v>1</c:v>
                </c:pt>
                <c:pt idx="34497">
                  <c:v>1</c:v>
                </c:pt>
                <c:pt idx="34498">
                  <c:v>1</c:v>
                </c:pt>
                <c:pt idx="34499">
                  <c:v>1</c:v>
                </c:pt>
                <c:pt idx="34500">
                  <c:v>1</c:v>
                </c:pt>
                <c:pt idx="34501">
                  <c:v>1</c:v>
                </c:pt>
                <c:pt idx="34502">
                  <c:v>1</c:v>
                </c:pt>
                <c:pt idx="34503">
                  <c:v>1</c:v>
                </c:pt>
                <c:pt idx="34504">
                  <c:v>1</c:v>
                </c:pt>
                <c:pt idx="34505">
                  <c:v>1</c:v>
                </c:pt>
                <c:pt idx="34506">
                  <c:v>1</c:v>
                </c:pt>
                <c:pt idx="34507">
                  <c:v>1</c:v>
                </c:pt>
                <c:pt idx="34508">
                  <c:v>1</c:v>
                </c:pt>
                <c:pt idx="34509">
                  <c:v>1</c:v>
                </c:pt>
                <c:pt idx="34510">
                  <c:v>1</c:v>
                </c:pt>
                <c:pt idx="34511">
                  <c:v>1</c:v>
                </c:pt>
                <c:pt idx="34512">
                  <c:v>1</c:v>
                </c:pt>
                <c:pt idx="34513">
                  <c:v>1</c:v>
                </c:pt>
                <c:pt idx="34514">
                  <c:v>1</c:v>
                </c:pt>
                <c:pt idx="34515">
                  <c:v>1</c:v>
                </c:pt>
                <c:pt idx="34516">
                  <c:v>1</c:v>
                </c:pt>
                <c:pt idx="34517">
                  <c:v>1</c:v>
                </c:pt>
                <c:pt idx="34518">
                  <c:v>1</c:v>
                </c:pt>
                <c:pt idx="34519">
                  <c:v>1</c:v>
                </c:pt>
                <c:pt idx="34520">
                  <c:v>1</c:v>
                </c:pt>
                <c:pt idx="34521">
                  <c:v>1</c:v>
                </c:pt>
                <c:pt idx="34522">
                  <c:v>1</c:v>
                </c:pt>
                <c:pt idx="34523">
                  <c:v>1</c:v>
                </c:pt>
                <c:pt idx="34524">
                  <c:v>1</c:v>
                </c:pt>
                <c:pt idx="34525">
                  <c:v>1</c:v>
                </c:pt>
                <c:pt idx="34526">
                  <c:v>1</c:v>
                </c:pt>
                <c:pt idx="34527">
                  <c:v>1</c:v>
                </c:pt>
                <c:pt idx="34528">
                  <c:v>1</c:v>
                </c:pt>
                <c:pt idx="34529">
                  <c:v>1</c:v>
                </c:pt>
                <c:pt idx="34530">
                  <c:v>1</c:v>
                </c:pt>
                <c:pt idx="34531">
                  <c:v>1</c:v>
                </c:pt>
                <c:pt idx="34532">
                  <c:v>1</c:v>
                </c:pt>
                <c:pt idx="34533">
                  <c:v>0.66666666699999999</c:v>
                </c:pt>
                <c:pt idx="34534">
                  <c:v>1</c:v>
                </c:pt>
                <c:pt idx="34535">
                  <c:v>1</c:v>
                </c:pt>
                <c:pt idx="34536">
                  <c:v>1</c:v>
                </c:pt>
                <c:pt idx="34537">
                  <c:v>1</c:v>
                </c:pt>
                <c:pt idx="34538">
                  <c:v>1</c:v>
                </c:pt>
                <c:pt idx="34539">
                  <c:v>1</c:v>
                </c:pt>
                <c:pt idx="34540">
                  <c:v>1</c:v>
                </c:pt>
                <c:pt idx="34541">
                  <c:v>1</c:v>
                </c:pt>
                <c:pt idx="34542">
                  <c:v>1</c:v>
                </c:pt>
                <c:pt idx="34543">
                  <c:v>1</c:v>
                </c:pt>
                <c:pt idx="34544">
                  <c:v>1</c:v>
                </c:pt>
                <c:pt idx="34545">
                  <c:v>1</c:v>
                </c:pt>
                <c:pt idx="34546">
                  <c:v>1</c:v>
                </c:pt>
                <c:pt idx="34547">
                  <c:v>1</c:v>
                </c:pt>
                <c:pt idx="34548">
                  <c:v>1</c:v>
                </c:pt>
                <c:pt idx="34549">
                  <c:v>1</c:v>
                </c:pt>
                <c:pt idx="34550">
                  <c:v>1</c:v>
                </c:pt>
                <c:pt idx="34551">
                  <c:v>1</c:v>
                </c:pt>
                <c:pt idx="34552">
                  <c:v>1</c:v>
                </c:pt>
                <c:pt idx="34553">
                  <c:v>1</c:v>
                </c:pt>
                <c:pt idx="34554">
                  <c:v>1</c:v>
                </c:pt>
                <c:pt idx="34555">
                  <c:v>1</c:v>
                </c:pt>
                <c:pt idx="34556">
                  <c:v>1</c:v>
                </c:pt>
                <c:pt idx="34557">
                  <c:v>1</c:v>
                </c:pt>
                <c:pt idx="34558">
                  <c:v>1</c:v>
                </c:pt>
                <c:pt idx="34559">
                  <c:v>1</c:v>
                </c:pt>
                <c:pt idx="34560">
                  <c:v>1</c:v>
                </c:pt>
                <c:pt idx="34561">
                  <c:v>0.83333333300000001</c:v>
                </c:pt>
                <c:pt idx="34562">
                  <c:v>1</c:v>
                </c:pt>
                <c:pt idx="34563">
                  <c:v>1</c:v>
                </c:pt>
                <c:pt idx="34564">
                  <c:v>1</c:v>
                </c:pt>
                <c:pt idx="34565">
                  <c:v>1</c:v>
                </c:pt>
                <c:pt idx="34566">
                  <c:v>1</c:v>
                </c:pt>
                <c:pt idx="34567">
                  <c:v>1</c:v>
                </c:pt>
                <c:pt idx="34568">
                  <c:v>1</c:v>
                </c:pt>
                <c:pt idx="34569">
                  <c:v>1</c:v>
                </c:pt>
                <c:pt idx="34570">
                  <c:v>1</c:v>
                </c:pt>
                <c:pt idx="34571">
                  <c:v>1</c:v>
                </c:pt>
                <c:pt idx="34572">
                  <c:v>1</c:v>
                </c:pt>
                <c:pt idx="34573">
                  <c:v>1</c:v>
                </c:pt>
                <c:pt idx="34574">
                  <c:v>1</c:v>
                </c:pt>
                <c:pt idx="34575">
                  <c:v>1</c:v>
                </c:pt>
                <c:pt idx="34576">
                  <c:v>1</c:v>
                </c:pt>
                <c:pt idx="34577">
                  <c:v>1</c:v>
                </c:pt>
                <c:pt idx="34578">
                  <c:v>1</c:v>
                </c:pt>
                <c:pt idx="34579">
                  <c:v>1</c:v>
                </c:pt>
                <c:pt idx="34580">
                  <c:v>1</c:v>
                </c:pt>
                <c:pt idx="34581">
                  <c:v>1</c:v>
                </c:pt>
                <c:pt idx="34582">
                  <c:v>1</c:v>
                </c:pt>
                <c:pt idx="34583">
                  <c:v>1</c:v>
                </c:pt>
                <c:pt idx="34584">
                  <c:v>1</c:v>
                </c:pt>
                <c:pt idx="34585">
                  <c:v>1</c:v>
                </c:pt>
                <c:pt idx="34586">
                  <c:v>1</c:v>
                </c:pt>
                <c:pt idx="34587">
                  <c:v>1</c:v>
                </c:pt>
                <c:pt idx="34588">
                  <c:v>1</c:v>
                </c:pt>
                <c:pt idx="34589">
                  <c:v>1</c:v>
                </c:pt>
                <c:pt idx="34590">
                  <c:v>1</c:v>
                </c:pt>
                <c:pt idx="34591">
                  <c:v>1</c:v>
                </c:pt>
                <c:pt idx="34592">
                  <c:v>1</c:v>
                </c:pt>
                <c:pt idx="34593">
                  <c:v>1</c:v>
                </c:pt>
                <c:pt idx="34594">
                  <c:v>1</c:v>
                </c:pt>
                <c:pt idx="34595">
                  <c:v>1</c:v>
                </c:pt>
                <c:pt idx="34596">
                  <c:v>1</c:v>
                </c:pt>
                <c:pt idx="34597">
                  <c:v>1</c:v>
                </c:pt>
                <c:pt idx="34598">
                  <c:v>1</c:v>
                </c:pt>
                <c:pt idx="34599">
                  <c:v>1</c:v>
                </c:pt>
                <c:pt idx="34600">
                  <c:v>1</c:v>
                </c:pt>
                <c:pt idx="34601">
                  <c:v>1</c:v>
                </c:pt>
                <c:pt idx="34602">
                  <c:v>1</c:v>
                </c:pt>
                <c:pt idx="34603">
                  <c:v>1</c:v>
                </c:pt>
                <c:pt idx="34604">
                  <c:v>1</c:v>
                </c:pt>
                <c:pt idx="34605">
                  <c:v>1</c:v>
                </c:pt>
                <c:pt idx="34606">
                  <c:v>1</c:v>
                </c:pt>
                <c:pt idx="34607">
                  <c:v>1</c:v>
                </c:pt>
                <c:pt idx="34608">
                  <c:v>1</c:v>
                </c:pt>
                <c:pt idx="34609">
                  <c:v>1</c:v>
                </c:pt>
                <c:pt idx="34610">
                  <c:v>1</c:v>
                </c:pt>
                <c:pt idx="34611">
                  <c:v>1</c:v>
                </c:pt>
                <c:pt idx="34612">
                  <c:v>1</c:v>
                </c:pt>
                <c:pt idx="34613">
                  <c:v>1</c:v>
                </c:pt>
                <c:pt idx="34614">
                  <c:v>1</c:v>
                </c:pt>
                <c:pt idx="34615">
                  <c:v>1</c:v>
                </c:pt>
                <c:pt idx="34616">
                  <c:v>1</c:v>
                </c:pt>
                <c:pt idx="34617">
                  <c:v>1</c:v>
                </c:pt>
                <c:pt idx="34618">
                  <c:v>1</c:v>
                </c:pt>
                <c:pt idx="34619">
                  <c:v>1</c:v>
                </c:pt>
                <c:pt idx="34620">
                  <c:v>1</c:v>
                </c:pt>
                <c:pt idx="34621">
                  <c:v>1</c:v>
                </c:pt>
                <c:pt idx="34622">
                  <c:v>1</c:v>
                </c:pt>
                <c:pt idx="34623">
                  <c:v>1</c:v>
                </c:pt>
                <c:pt idx="34624">
                  <c:v>1</c:v>
                </c:pt>
                <c:pt idx="34625">
                  <c:v>1</c:v>
                </c:pt>
                <c:pt idx="34626">
                  <c:v>1</c:v>
                </c:pt>
                <c:pt idx="34627">
                  <c:v>1</c:v>
                </c:pt>
                <c:pt idx="34628">
                  <c:v>1</c:v>
                </c:pt>
                <c:pt idx="34629">
                  <c:v>1</c:v>
                </c:pt>
                <c:pt idx="34630">
                  <c:v>1</c:v>
                </c:pt>
                <c:pt idx="34631">
                  <c:v>1</c:v>
                </c:pt>
                <c:pt idx="34632">
                  <c:v>1</c:v>
                </c:pt>
                <c:pt idx="34633">
                  <c:v>1</c:v>
                </c:pt>
                <c:pt idx="34634">
                  <c:v>1</c:v>
                </c:pt>
                <c:pt idx="34635">
                  <c:v>1</c:v>
                </c:pt>
                <c:pt idx="34636">
                  <c:v>1</c:v>
                </c:pt>
                <c:pt idx="34637">
                  <c:v>1</c:v>
                </c:pt>
                <c:pt idx="34638">
                  <c:v>1</c:v>
                </c:pt>
                <c:pt idx="34639">
                  <c:v>1</c:v>
                </c:pt>
                <c:pt idx="34640">
                  <c:v>1</c:v>
                </c:pt>
                <c:pt idx="34641">
                  <c:v>1</c:v>
                </c:pt>
                <c:pt idx="34642">
                  <c:v>1</c:v>
                </c:pt>
                <c:pt idx="34643">
                  <c:v>1</c:v>
                </c:pt>
                <c:pt idx="34644">
                  <c:v>1</c:v>
                </c:pt>
                <c:pt idx="34645">
                  <c:v>1</c:v>
                </c:pt>
                <c:pt idx="34646">
                  <c:v>1</c:v>
                </c:pt>
                <c:pt idx="34647">
                  <c:v>1</c:v>
                </c:pt>
                <c:pt idx="34648">
                  <c:v>1</c:v>
                </c:pt>
                <c:pt idx="34649">
                  <c:v>0.83333333300000001</c:v>
                </c:pt>
                <c:pt idx="34650">
                  <c:v>1</c:v>
                </c:pt>
                <c:pt idx="34651">
                  <c:v>1</c:v>
                </c:pt>
                <c:pt idx="34652">
                  <c:v>1</c:v>
                </c:pt>
                <c:pt idx="34653">
                  <c:v>1</c:v>
                </c:pt>
                <c:pt idx="34654">
                  <c:v>1</c:v>
                </c:pt>
                <c:pt idx="34655">
                  <c:v>1</c:v>
                </c:pt>
                <c:pt idx="34656">
                  <c:v>1</c:v>
                </c:pt>
                <c:pt idx="34657">
                  <c:v>1</c:v>
                </c:pt>
                <c:pt idx="34658">
                  <c:v>1</c:v>
                </c:pt>
                <c:pt idx="34659">
                  <c:v>1</c:v>
                </c:pt>
                <c:pt idx="34660">
                  <c:v>1</c:v>
                </c:pt>
                <c:pt idx="34661">
                  <c:v>1</c:v>
                </c:pt>
                <c:pt idx="34662">
                  <c:v>1</c:v>
                </c:pt>
                <c:pt idx="34663">
                  <c:v>1</c:v>
                </c:pt>
                <c:pt idx="34664">
                  <c:v>1</c:v>
                </c:pt>
                <c:pt idx="34665">
                  <c:v>1</c:v>
                </c:pt>
                <c:pt idx="34666">
                  <c:v>1</c:v>
                </c:pt>
                <c:pt idx="34667">
                  <c:v>1</c:v>
                </c:pt>
                <c:pt idx="34668">
                  <c:v>1</c:v>
                </c:pt>
                <c:pt idx="34669">
                  <c:v>1</c:v>
                </c:pt>
                <c:pt idx="34670">
                  <c:v>1</c:v>
                </c:pt>
                <c:pt idx="34671">
                  <c:v>1</c:v>
                </c:pt>
                <c:pt idx="34672">
                  <c:v>1</c:v>
                </c:pt>
                <c:pt idx="34673">
                  <c:v>1</c:v>
                </c:pt>
                <c:pt idx="34674">
                  <c:v>1</c:v>
                </c:pt>
                <c:pt idx="34675">
                  <c:v>1</c:v>
                </c:pt>
                <c:pt idx="34676">
                  <c:v>1</c:v>
                </c:pt>
                <c:pt idx="34677">
                  <c:v>1</c:v>
                </c:pt>
                <c:pt idx="34678">
                  <c:v>1</c:v>
                </c:pt>
                <c:pt idx="34679">
                  <c:v>1</c:v>
                </c:pt>
                <c:pt idx="34680">
                  <c:v>1</c:v>
                </c:pt>
                <c:pt idx="34681">
                  <c:v>1</c:v>
                </c:pt>
                <c:pt idx="34682">
                  <c:v>1</c:v>
                </c:pt>
                <c:pt idx="34683">
                  <c:v>1</c:v>
                </c:pt>
                <c:pt idx="34684">
                  <c:v>1</c:v>
                </c:pt>
                <c:pt idx="34685">
                  <c:v>1</c:v>
                </c:pt>
                <c:pt idx="34686">
                  <c:v>1</c:v>
                </c:pt>
                <c:pt idx="34687">
                  <c:v>1</c:v>
                </c:pt>
                <c:pt idx="34688">
                  <c:v>1</c:v>
                </c:pt>
                <c:pt idx="34689">
                  <c:v>1</c:v>
                </c:pt>
                <c:pt idx="34690">
                  <c:v>1</c:v>
                </c:pt>
                <c:pt idx="34691">
                  <c:v>1</c:v>
                </c:pt>
                <c:pt idx="34692">
                  <c:v>1</c:v>
                </c:pt>
                <c:pt idx="34693">
                  <c:v>1</c:v>
                </c:pt>
                <c:pt idx="34694">
                  <c:v>1</c:v>
                </c:pt>
                <c:pt idx="34695">
                  <c:v>1</c:v>
                </c:pt>
                <c:pt idx="34696">
                  <c:v>1</c:v>
                </c:pt>
                <c:pt idx="34697">
                  <c:v>1</c:v>
                </c:pt>
                <c:pt idx="34698">
                  <c:v>1</c:v>
                </c:pt>
                <c:pt idx="34699">
                  <c:v>1</c:v>
                </c:pt>
                <c:pt idx="34700">
                  <c:v>1</c:v>
                </c:pt>
                <c:pt idx="34701">
                  <c:v>1</c:v>
                </c:pt>
                <c:pt idx="34702">
                  <c:v>1</c:v>
                </c:pt>
                <c:pt idx="34703">
                  <c:v>1</c:v>
                </c:pt>
                <c:pt idx="34704">
                  <c:v>1</c:v>
                </c:pt>
                <c:pt idx="34705">
                  <c:v>1</c:v>
                </c:pt>
                <c:pt idx="34706">
                  <c:v>1</c:v>
                </c:pt>
                <c:pt idx="34707">
                  <c:v>1</c:v>
                </c:pt>
                <c:pt idx="34708">
                  <c:v>1</c:v>
                </c:pt>
                <c:pt idx="34709">
                  <c:v>1</c:v>
                </c:pt>
                <c:pt idx="34710">
                  <c:v>1</c:v>
                </c:pt>
                <c:pt idx="34711">
                  <c:v>1</c:v>
                </c:pt>
                <c:pt idx="34712">
                  <c:v>1</c:v>
                </c:pt>
                <c:pt idx="34713">
                  <c:v>1</c:v>
                </c:pt>
                <c:pt idx="34714">
                  <c:v>1</c:v>
                </c:pt>
                <c:pt idx="34715">
                  <c:v>1</c:v>
                </c:pt>
                <c:pt idx="34716">
                  <c:v>1</c:v>
                </c:pt>
                <c:pt idx="34717">
                  <c:v>1</c:v>
                </c:pt>
                <c:pt idx="34718">
                  <c:v>1</c:v>
                </c:pt>
                <c:pt idx="34719">
                  <c:v>1</c:v>
                </c:pt>
                <c:pt idx="34720">
                  <c:v>1</c:v>
                </c:pt>
                <c:pt idx="34721">
                  <c:v>1</c:v>
                </c:pt>
                <c:pt idx="34722">
                  <c:v>1</c:v>
                </c:pt>
                <c:pt idx="34723">
                  <c:v>1</c:v>
                </c:pt>
                <c:pt idx="34724">
                  <c:v>1</c:v>
                </c:pt>
                <c:pt idx="34725">
                  <c:v>1</c:v>
                </c:pt>
                <c:pt idx="34726">
                  <c:v>1</c:v>
                </c:pt>
                <c:pt idx="34727">
                  <c:v>1</c:v>
                </c:pt>
                <c:pt idx="34728">
                  <c:v>1</c:v>
                </c:pt>
                <c:pt idx="34729">
                  <c:v>1</c:v>
                </c:pt>
                <c:pt idx="34730">
                  <c:v>1</c:v>
                </c:pt>
                <c:pt idx="34731">
                  <c:v>0.83333333300000001</c:v>
                </c:pt>
                <c:pt idx="34732">
                  <c:v>1</c:v>
                </c:pt>
                <c:pt idx="34733">
                  <c:v>1</c:v>
                </c:pt>
                <c:pt idx="34734">
                  <c:v>1</c:v>
                </c:pt>
                <c:pt idx="34735">
                  <c:v>1</c:v>
                </c:pt>
                <c:pt idx="34736">
                  <c:v>1</c:v>
                </c:pt>
                <c:pt idx="34737">
                  <c:v>1</c:v>
                </c:pt>
                <c:pt idx="34738">
                  <c:v>1</c:v>
                </c:pt>
                <c:pt idx="34739">
                  <c:v>1</c:v>
                </c:pt>
                <c:pt idx="34740">
                  <c:v>1</c:v>
                </c:pt>
                <c:pt idx="34741">
                  <c:v>1</c:v>
                </c:pt>
                <c:pt idx="34742">
                  <c:v>1</c:v>
                </c:pt>
                <c:pt idx="34743">
                  <c:v>1</c:v>
                </c:pt>
                <c:pt idx="34744">
                  <c:v>1</c:v>
                </c:pt>
                <c:pt idx="34745">
                  <c:v>1</c:v>
                </c:pt>
                <c:pt idx="34746">
                  <c:v>1</c:v>
                </c:pt>
                <c:pt idx="34747">
                  <c:v>1</c:v>
                </c:pt>
                <c:pt idx="34748">
                  <c:v>1</c:v>
                </c:pt>
                <c:pt idx="34749">
                  <c:v>1</c:v>
                </c:pt>
                <c:pt idx="34750">
                  <c:v>1</c:v>
                </c:pt>
                <c:pt idx="34751">
                  <c:v>1</c:v>
                </c:pt>
                <c:pt idx="34752">
                  <c:v>1</c:v>
                </c:pt>
                <c:pt idx="34753">
                  <c:v>1</c:v>
                </c:pt>
                <c:pt idx="34754">
                  <c:v>1</c:v>
                </c:pt>
                <c:pt idx="34755">
                  <c:v>1</c:v>
                </c:pt>
                <c:pt idx="34756">
                  <c:v>1</c:v>
                </c:pt>
                <c:pt idx="34757">
                  <c:v>1</c:v>
                </c:pt>
                <c:pt idx="34758">
                  <c:v>1</c:v>
                </c:pt>
                <c:pt idx="34759">
                  <c:v>1</c:v>
                </c:pt>
                <c:pt idx="34760">
                  <c:v>1</c:v>
                </c:pt>
                <c:pt idx="34761">
                  <c:v>1</c:v>
                </c:pt>
                <c:pt idx="34762">
                  <c:v>1</c:v>
                </c:pt>
                <c:pt idx="34763">
                  <c:v>1</c:v>
                </c:pt>
                <c:pt idx="34764">
                  <c:v>1</c:v>
                </c:pt>
                <c:pt idx="34765">
                  <c:v>1</c:v>
                </c:pt>
                <c:pt idx="34766">
                  <c:v>1</c:v>
                </c:pt>
                <c:pt idx="34767">
                  <c:v>1</c:v>
                </c:pt>
                <c:pt idx="34768">
                  <c:v>1</c:v>
                </c:pt>
                <c:pt idx="34769">
                  <c:v>1</c:v>
                </c:pt>
                <c:pt idx="34770">
                  <c:v>1</c:v>
                </c:pt>
                <c:pt idx="34771">
                  <c:v>1</c:v>
                </c:pt>
                <c:pt idx="34772">
                  <c:v>1</c:v>
                </c:pt>
                <c:pt idx="34773">
                  <c:v>1</c:v>
                </c:pt>
                <c:pt idx="34774">
                  <c:v>1</c:v>
                </c:pt>
                <c:pt idx="34775">
                  <c:v>1</c:v>
                </c:pt>
                <c:pt idx="34776">
                  <c:v>1</c:v>
                </c:pt>
                <c:pt idx="34777">
                  <c:v>1</c:v>
                </c:pt>
                <c:pt idx="34778">
                  <c:v>1</c:v>
                </c:pt>
                <c:pt idx="34779">
                  <c:v>1</c:v>
                </c:pt>
                <c:pt idx="34780">
                  <c:v>1</c:v>
                </c:pt>
                <c:pt idx="34781">
                  <c:v>1</c:v>
                </c:pt>
                <c:pt idx="34782">
                  <c:v>1</c:v>
                </c:pt>
                <c:pt idx="34783">
                  <c:v>1</c:v>
                </c:pt>
                <c:pt idx="34784">
                  <c:v>1</c:v>
                </c:pt>
                <c:pt idx="34785">
                  <c:v>1</c:v>
                </c:pt>
                <c:pt idx="34786">
                  <c:v>1</c:v>
                </c:pt>
                <c:pt idx="34787">
                  <c:v>1</c:v>
                </c:pt>
                <c:pt idx="34788">
                  <c:v>1</c:v>
                </c:pt>
                <c:pt idx="34789">
                  <c:v>0.83333333300000001</c:v>
                </c:pt>
                <c:pt idx="34790">
                  <c:v>1</c:v>
                </c:pt>
                <c:pt idx="34791">
                  <c:v>1</c:v>
                </c:pt>
                <c:pt idx="34792">
                  <c:v>1</c:v>
                </c:pt>
                <c:pt idx="34793">
                  <c:v>1</c:v>
                </c:pt>
                <c:pt idx="34794">
                  <c:v>1</c:v>
                </c:pt>
                <c:pt idx="34795">
                  <c:v>1</c:v>
                </c:pt>
                <c:pt idx="34796">
                  <c:v>1</c:v>
                </c:pt>
                <c:pt idx="34797">
                  <c:v>1</c:v>
                </c:pt>
                <c:pt idx="34798">
                  <c:v>1</c:v>
                </c:pt>
                <c:pt idx="34799">
                  <c:v>1</c:v>
                </c:pt>
                <c:pt idx="34800">
                  <c:v>0.83333333300000001</c:v>
                </c:pt>
                <c:pt idx="34801">
                  <c:v>1</c:v>
                </c:pt>
                <c:pt idx="34802">
                  <c:v>1</c:v>
                </c:pt>
                <c:pt idx="34803">
                  <c:v>1</c:v>
                </c:pt>
                <c:pt idx="34804">
                  <c:v>1</c:v>
                </c:pt>
                <c:pt idx="34805">
                  <c:v>1</c:v>
                </c:pt>
                <c:pt idx="34806">
                  <c:v>1</c:v>
                </c:pt>
                <c:pt idx="34807">
                  <c:v>1</c:v>
                </c:pt>
                <c:pt idx="34808">
                  <c:v>1</c:v>
                </c:pt>
                <c:pt idx="34809">
                  <c:v>1</c:v>
                </c:pt>
                <c:pt idx="34810">
                  <c:v>1</c:v>
                </c:pt>
                <c:pt idx="34811">
                  <c:v>1</c:v>
                </c:pt>
                <c:pt idx="34812">
                  <c:v>1</c:v>
                </c:pt>
                <c:pt idx="34813">
                  <c:v>1</c:v>
                </c:pt>
                <c:pt idx="34814">
                  <c:v>1</c:v>
                </c:pt>
                <c:pt idx="34815">
                  <c:v>0.66666666699999999</c:v>
                </c:pt>
                <c:pt idx="34816">
                  <c:v>1</c:v>
                </c:pt>
                <c:pt idx="34817">
                  <c:v>1</c:v>
                </c:pt>
                <c:pt idx="34818">
                  <c:v>1</c:v>
                </c:pt>
                <c:pt idx="34819">
                  <c:v>1</c:v>
                </c:pt>
                <c:pt idx="34820">
                  <c:v>1</c:v>
                </c:pt>
                <c:pt idx="34821">
                  <c:v>1</c:v>
                </c:pt>
                <c:pt idx="34822">
                  <c:v>1</c:v>
                </c:pt>
                <c:pt idx="34823">
                  <c:v>1</c:v>
                </c:pt>
                <c:pt idx="34824">
                  <c:v>1</c:v>
                </c:pt>
                <c:pt idx="34825">
                  <c:v>1</c:v>
                </c:pt>
                <c:pt idx="34826">
                  <c:v>1</c:v>
                </c:pt>
                <c:pt idx="34827">
                  <c:v>1</c:v>
                </c:pt>
                <c:pt idx="34828">
                  <c:v>1</c:v>
                </c:pt>
                <c:pt idx="34829">
                  <c:v>1</c:v>
                </c:pt>
                <c:pt idx="34830">
                  <c:v>1</c:v>
                </c:pt>
                <c:pt idx="34831">
                  <c:v>1</c:v>
                </c:pt>
                <c:pt idx="34832">
                  <c:v>1</c:v>
                </c:pt>
                <c:pt idx="34833">
                  <c:v>1</c:v>
                </c:pt>
                <c:pt idx="34834">
                  <c:v>1</c:v>
                </c:pt>
                <c:pt idx="34835">
                  <c:v>1</c:v>
                </c:pt>
                <c:pt idx="34836">
                  <c:v>1</c:v>
                </c:pt>
                <c:pt idx="34837">
                  <c:v>1</c:v>
                </c:pt>
                <c:pt idx="34838">
                  <c:v>1</c:v>
                </c:pt>
                <c:pt idx="34839">
                  <c:v>1</c:v>
                </c:pt>
                <c:pt idx="34840">
                  <c:v>1</c:v>
                </c:pt>
                <c:pt idx="34841">
                  <c:v>1</c:v>
                </c:pt>
                <c:pt idx="34842">
                  <c:v>1</c:v>
                </c:pt>
                <c:pt idx="34843">
                  <c:v>1</c:v>
                </c:pt>
                <c:pt idx="34844">
                  <c:v>1</c:v>
                </c:pt>
                <c:pt idx="34845">
                  <c:v>1</c:v>
                </c:pt>
                <c:pt idx="34846">
                  <c:v>1</c:v>
                </c:pt>
                <c:pt idx="34847">
                  <c:v>1</c:v>
                </c:pt>
                <c:pt idx="34848">
                  <c:v>1</c:v>
                </c:pt>
                <c:pt idx="34849">
                  <c:v>1</c:v>
                </c:pt>
                <c:pt idx="34850">
                  <c:v>1</c:v>
                </c:pt>
                <c:pt idx="34851">
                  <c:v>1</c:v>
                </c:pt>
                <c:pt idx="34852">
                  <c:v>1</c:v>
                </c:pt>
                <c:pt idx="34853">
                  <c:v>1</c:v>
                </c:pt>
                <c:pt idx="34854">
                  <c:v>1</c:v>
                </c:pt>
                <c:pt idx="34855">
                  <c:v>1</c:v>
                </c:pt>
                <c:pt idx="34856">
                  <c:v>1</c:v>
                </c:pt>
                <c:pt idx="34857">
                  <c:v>1</c:v>
                </c:pt>
                <c:pt idx="34858">
                  <c:v>1</c:v>
                </c:pt>
                <c:pt idx="34859">
                  <c:v>1</c:v>
                </c:pt>
                <c:pt idx="34860">
                  <c:v>1</c:v>
                </c:pt>
                <c:pt idx="34861">
                  <c:v>1</c:v>
                </c:pt>
                <c:pt idx="34862">
                  <c:v>1</c:v>
                </c:pt>
                <c:pt idx="34863">
                  <c:v>1</c:v>
                </c:pt>
                <c:pt idx="34864">
                  <c:v>1</c:v>
                </c:pt>
                <c:pt idx="34865">
                  <c:v>1</c:v>
                </c:pt>
                <c:pt idx="34866">
                  <c:v>1</c:v>
                </c:pt>
                <c:pt idx="34867">
                  <c:v>1</c:v>
                </c:pt>
                <c:pt idx="34868">
                  <c:v>1</c:v>
                </c:pt>
                <c:pt idx="34869">
                  <c:v>1</c:v>
                </c:pt>
                <c:pt idx="34870">
                  <c:v>1</c:v>
                </c:pt>
                <c:pt idx="34871">
                  <c:v>1</c:v>
                </c:pt>
                <c:pt idx="34872">
                  <c:v>1</c:v>
                </c:pt>
                <c:pt idx="34873">
                  <c:v>1</c:v>
                </c:pt>
                <c:pt idx="34874">
                  <c:v>1</c:v>
                </c:pt>
                <c:pt idx="34875">
                  <c:v>1</c:v>
                </c:pt>
                <c:pt idx="34876">
                  <c:v>1</c:v>
                </c:pt>
                <c:pt idx="34877">
                  <c:v>1</c:v>
                </c:pt>
                <c:pt idx="34878">
                  <c:v>1</c:v>
                </c:pt>
                <c:pt idx="34879">
                  <c:v>1</c:v>
                </c:pt>
                <c:pt idx="34880">
                  <c:v>1</c:v>
                </c:pt>
                <c:pt idx="34881">
                  <c:v>1</c:v>
                </c:pt>
                <c:pt idx="34882">
                  <c:v>1</c:v>
                </c:pt>
                <c:pt idx="34883">
                  <c:v>1</c:v>
                </c:pt>
                <c:pt idx="34884">
                  <c:v>1</c:v>
                </c:pt>
                <c:pt idx="34885">
                  <c:v>1</c:v>
                </c:pt>
                <c:pt idx="34886">
                  <c:v>1</c:v>
                </c:pt>
                <c:pt idx="34887">
                  <c:v>1</c:v>
                </c:pt>
                <c:pt idx="34888">
                  <c:v>1</c:v>
                </c:pt>
                <c:pt idx="34889">
                  <c:v>1</c:v>
                </c:pt>
                <c:pt idx="34890">
                  <c:v>1</c:v>
                </c:pt>
                <c:pt idx="34891">
                  <c:v>1</c:v>
                </c:pt>
                <c:pt idx="34892">
                  <c:v>1</c:v>
                </c:pt>
                <c:pt idx="34893">
                  <c:v>1</c:v>
                </c:pt>
                <c:pt idx="34894">
                  <c:v>1</c:v>
                </c:pt>
                <c:pt idx="34895">
                  <c:v>1</c:v>
                </c:pt>
                <c:pt idx="34896">
                  <c:v>1</c:v>
                </c:pt>
                <c:pt idx="34897">
                  <c:v>1</c:v>
                </c:pt>
                <c:pt idx="34898">
                  <c:v>1</c:v>
                </c:pt>
                <c:pt idx="34899">
                  <c:v>1</c:v>
                </c:pt>
                <c:pt idx="34900">
                  <c:v>1</c:v>
                </c:pt>
                <c:pt idx="34901">
                  <c:v>1</c:v>
                </c:pt>
                <c:pt idx="34902">
                  <c:v>1</c:v>
                </c:pt>
                <c:pt idx="34903">
                  <c:v>1</c:v>
                </c:pt>
                <c:pt idx="34904">
                  <c:v>1</c:v>
                </c:pt>
                <c:pt idx="34905">
                  <c:v>1</c:v>
                </c:pt>
                <c:pt idx="34906">
                  <c:v>1</c:v>
                </c:pt>
                <c:pt idx="34907">
                  <c:v>1</c:v>
                </c:pt>
                <c:pt idx="34908">
                  <c:v>1</c:v>
                </c:pt>
                <c:pt idx="34909">
                  <c:v>1</c:v>
                </c:pt>
                <c:pt idx="34910">
                  <c:v>1</c:v>
                </c:pt>
                <c:pt idx="34911">
                  <c:v>1</c:v>
                </c:pt>
                <c:pt idx="34912">
                  <c:v>1</c:v>
                </c:pt>
                <c:pt idx="34913">
                  <c:v>1</c:v>
                </c:pt>
                <c:pt idx="34914">
                  <c:v>1</c:v>
                </c:pt>
                <c:pt idx="34915">
                  <c:v>1</c:v>
                </c:pt>
                <c:pt idx="34916">
                  <c:v>1</c:v>
                </c:pt>
                <c:pt idx="34917">
                  <c:v>1</c:v>
                </c:pt>
                <c:pt idx="34918">
                  <c:v>1</c:v>
                </c:pt>
                <c:pt idx="34919">
                  <c:v>1</c:v>
                </c:pt>
                <c:pt idx="34920">
                  <c:v>1</c:v>
                </c:pt>
                <c:pt idx="34921">
                  <c:v>1</c:v>
                </c:pt>
                <c:pt idx="34922">
                  <c:v>1</c:v>
                </c:pt>
                <c:pt idx="34923">
                  <c:v>1</c:v>
                </c:pt>
                <c:pt idx="34924">
                  <c:v>1</c:v>
                </c:pt>
                <c:pt idx="34925">
                  <c:v>1</c:v>
                </c:pt>
                <c:pt idx="34926">
                  <c:v>1</c:v>
                </c:pt>
                <c:pt idx="34927">
                  <c:v>1</c:v>
                </c:pt>
                <c:pt idx="34928">
                  <c:v>0.16666666699999999</c:v>
                </c:pt>
                <c:pt idx="34929">
                  <c:v>1</c:v>
                </c:pt>
                <c:pt idx="34930">
                  <c:v>1</c:v>
                </c:pt>
                <c:pt idx="34931">
                  <c:v>1</c:v>
                </c:pt>
                <c:pt idx="34932">
                  <c:v>1</c:v>
                </c:pt>
                <c:pt idx="34933">
                  <c:v>1</c:v>
                </c:pt>
                <c:pt idx="34934">
                  <c:v>1</c:v>
                </c:pt>
                <c:pt idx="34935">
                  <c:v>1</c:v>
                </c:pt>
                <c:pt idx="34936">
                  <c:v>1</c:v>
                </c:pt>
                <c:pt idx="34937">
                  <c:v>1</c:v>
                </c:pt>
                <c:pt idx="34938">
                  <c:v>1</c:v>
                </c:pt>
                <c:pt idx="34939">
                  <c:v>1</c:v>
                </c:pt>
                <c:pt idx="34940">
                  <c:v>1</c:v>
                </c:pt>
                <c:pt idx="34941">
                  <c:v>1</c:v>
                </c:pt>
                <c:pt idx="34942">
                  <c:v>1</c:v>
                </c:pt>
                <c:pt idx="34943">
                  <c:v>1</c:v>
                </c:pt>
                <c:pt idx="34944">
                  <c:v>1</c:v>
                </c:pt>
                <c:pt idx="34945">
                  <c:v>1</c:v>
                </c:pt>
                <c:pt idx="34946">
                  <c:v>1</c:v>
                </c:pt>
                <c:pt idx="34947">
                  <c:v>1</c:v>
                </c:pt>
                <c:pt idx="34948">
                  <c:v>1</c:v>
                </c:pt>
                <c:pt idx="34949">
                  <c:v>1</c:v>
                </c:pt>
                <c:pt idx="34950">
                  <c:v>1</c:v>
                </c:pt>
                <c:pt idx="34951">
                  <c:v>1</c:v>
                </c:pt>
                <c:pt idx="34952">
                  <c:v>1</c:v>
                </c:pt>
                <c:pt idx="34953">
                  <c:v>1</c:v>
                </c:pt>
                <c:pt idx="34954">
                  <c:v>1</c:v>
                </c:pt>
                <c:pt idx="34955">
                  <c:v>1</c:v>
                </c:pt>
                <c:pt idx="34956">
                  <c:v>1</c:v>
                </c:pt>
                <c:pt idx="34957">
                  <c:v>1</c:v>
                </c:pt>
                <c:pt idx="34958">
                  <c:v>1</c:v>
                </c:pt>
                <c:pt idx="34959">
                  <c:v>1</c:v>
                </c:pt>
                <c:pt idx="34960">
                  <c:v>1</c:v>
                </c:pt>
                <c:pt idx="34961">
                  <c:v>1</c:v>
                </c:pt>
                <c:pt idx="34962">
                  <c:v>1</c:v>
                </c:pt>
                <c:pt idx="34963">
                  <c:v>1</c:v>
                </c:pt>
                <c:pt idx="34964">
                  <c:v>1</c:v>
                </c:pt>
                <c:pt idx="34965">
                  <c:v>1</c:v>
                </c:pt>
                <c:pt idx="34966">
                  <c:v>1</c:v>
                </c:pt>
                <c:pt idx="34967">
                  <c:v>1</c:v>
                </c:pt>
                <c:pt idx="34968">
                  <c:v>1</c:v>
                </c:pt>
                <c:pt idx="34969">
                  <c:v>1</c:v>
                </c:pt>
                <c:pt idx="34970">
                  <c:v>1</c:v>
                </c:pt>
                <c:pt idx="34971">
                  <c:v>1</c:v>
                </c:pt>
                <c:pt idx="34972">
                  <c:v>1</c:v>
                </c:pt>
                <c:pt idx="34973">
                  <c:v>1</c:v>
                </c:pt>
                <c:pt idx="34974">
                  <c:v>1</c:v>
                </c:pt>
                <c:pt idx="34975">
                  <c:v>1</c:v>
                </c:pt>
                <c:pt idx="34976">
                  <c:v>1</c:v>
                </c:pt>
                <c:pt idx="34977">
                  <c:v>1</c:v>
                </c:pt>
                <c:pt idx="34978">
                  <c:v>1</c:v>
                </c:pt>
                <c:pt idx="34979">
                  <c:v>1</c:v>
                </c:pt>
                <c:pt idx="34980">
                  <c:v>1</c:v>
                </c:pt>
                <c:pt idx="34981">
                  <c:v>1</c:v>
                </c:pt>
                <c:pt idx="34982">
                  <c:v>1</c:v>
                </c:pt>
                <c:pt idx="34983">
                  <c:v>1</c:v>
                </c:pt>
                <c:pt idx="34984">
                  <c:v>1</c:v>
                </c:pt>
                <c:pt idx="34985">
                  <c:v>1</c:v>
                </c:pt>
                <c:pt idx="34986">
                  <c:v>1</c:v>
                </c:pt>
                <c:pt idx="34987">
                  <c:v>1</c:v>
                </c:pt>
                <c:pt idx="34988">
                  <c:v>1</c:v>
                </c:pt>
                <c:pt idx="34989">
                  <c:v>1</c:v>
                </c:pt>
                <c:pt idx="34990">
                  <c:v>1</c:v>
                </c:pt>
                <c:pt idx="34991">
                  <c:v>1</c:v>
                </c:pt>
                <c:pt idx="34992">
                  <c:v>1</c:v>
                </c:pt>
                <c:pt idx="34993">
                  <c:v>1</c:v>
                </c:pt>
                <c:pt idx="34994">
                  <c:v>1</c:v>
                </c:pt>
                <c:pt idx="34995">
                  <c:v>1</c:v>
                </c:pt>
                <c:pt idx="34996">
                  <c:v>1</c:v>
                </c:pt>
                <c:pt idx="34997">
                  <c:v>1</c:v>
                </c:pt>
                <c:pt idx="34998">
                  <c:v>1</c:v>
                </c:pt>
                <c:pt idx="34999">
                  <c:v>1</c:v>
                </c:pt>
                <c:pt idx="35000">
                  <c:v>1</c:v>
                </c:pt>
                <c:pt idx="35001">
                  <c:v>1</c:v>
                </c:pt>
                <c:pt idx="35002">
                  <c:v>1</c:v>
                </c:pt>
                <c:pt idx="35003">
                  <c:v>1</c:v>
                </c:pt>
                <c:pt idx="35004">
                  <c:v>1</c:v>
                </c:pt>
                <c:pt idx="35005">
                  <c:v>1</c:v>
                </c:pt>
                <c:pt idx="35006">
                  <c:v>1</c:v>
                </c:pt>
                <c:pt idx="35007">
                  <c:v>1</c:v>
                </c:pt>
                <c:pt idx="35008">
                  <c:v>1</c:v>
                </c:pt>
                <c:pt idx="35009">
                  <c:v>1</c:v>
                </c:pt>
                <c:pt idx="35010">
                  <c:v>1</c:v>
                </c:pt>
                <c:pt idx="35011">
                  <c:v>1</c:v>
                </c:pt>
                <c:pt idx="35012">
                  <c:v>1</c:v>
                </c:pt>
                <c:pt idx="35013">
                  <c:v>1</c:v>
                </c:pt>
                <c:pt idx="35014">
                  <c:v>1</c:v>
                </c:pt>
                <c:pt idx="35015">
                  <c:v>1</c:v>
                </c:pt>
                <c:pt idx="35016">
                  <c:v>1</c:v>
                </c:pt>
                <c:pt idx="35017">
                  <c:v>1</c:v>
                </c:pt>
                <c:pt idx="35018">
                  <c:v>1</c:v>
                </c:pt>
                <c:pt idx="35019">
                  <c:v>1</c:v>
                </c:pt>
                <c:pt idx="35020">
                  <c:v>1</c:v>
                </c:pt>
                <c:pt idx="35021">
                  <c:v>1</c:v>
                </c:pt>
                <c:pt idx="35022">
                  <c:v>1</c:v>
                </c:pt>
                <c:pt idx="35023">
                  <c:v>1</c:v>
                </c:pt>
                <c:pt idx="35024">
                  <c:v>1</c:v>
                </c:pt>
                <c:pt idx="35025">
                  <c:v>1</c:v>
                </c:pt>
                <c:pt idx="35026">
                  <c:v>1</c:v>
                </c:pt>
                <c:pt idx="35027">
                  <c:v>1</c:v>
                </c:pt>
                <c:pt idx="35028">
                  <c:v>1</c:v>
                </c:pt>
                <c:pt idx="35029">
                  <c:v>1</c:v>
                </c:pt>
                <c:pt idx="35030">
                  <c:v>1</c:v>
                </c:pt>
                <c:pt idx="35031">
                  <c:v>1</c:v>
                </c:pt>
                <c:pt idx="35032">
                  <c:v>1</c:v>
                </c:pt>
                <c:pt idx="35033">
                  <c:v>1</c:v>
                </c:pt>
                <c:pt idx="35034">
                  <c:v>1</c:v>
                </c:pt>
                <c:pt idx="35035">
                  <c:v>1</c:v>
                </c:pt>
                <c:pt idx="35036">
                  <c:v>1</c:v>
                </c:pt>
                <c:pt idx="35037">
                  <c:v>1</c:v>
                </c:pt>
                <c:pt idx="35038">
                  <c:v>1</c:v>
                </c:pt>
                <c:pt idx="35039">
                  <c:v>1</c:v>
                </c:pt>
                <c:pt idx="35040">
                  <c:v>1</c:v>
                </c:pt>
                <c:pt idx="35041">
                  <c:v>1</c:v>
                </c:pt>
                <c:pt idx="35042">
                  <c:v>1</c:v>
                </c:pt>
                <c:pt idx="35043">
                  <c:v>1</c:v>
                </c:pt>
                <c:pt idx="35044">
                  <c:v>1</c:v>
                </c:pt>
                <c:pt idx="35045">
                  <c:v>1</c:v>
                </c:pt>
                <c:pt idx="35046">
                  <c:v>1</c:v>
                </c:pt>
                <c:pt idx="35047">
                  <c:v>1</c:v>
                </c:pt>
                <c:pt idx="35048">
                  <c:v>1</c:v>
                </c:pt>
                <c:pt idx="35049">
                  <c:v>1</c:v>
                </c:pt>
                <c:pt idx="35050">
                  <c:v>1</c:v>
                </c:pt>
                <c:pt idx="35051">
                  <c:v>1</c:v>
                </c:pt>
                <c:pt idx="35052">
                  <c:v>1</c:v>
                </c:pt>
                <c:pt idx="35053">
                  <c:v>1</c:v>
                </c:pt>
                <c:pt idx="35054">
                  <c:v>1</c:v>
                </c:pt>
                <c:pt idx="35055">
                  <c:v>1</c:v>
                </c:pt>
                <c:pt idx="35056">
                  <c:v>1</c:v>
                </c:pt>
                <c:pt idx="35057">
                  <c:v>1</c:v>
                </c:pt>
                <c:pt idx="35058">
                  <c:v>1</c:v>
                </c:pt>
                <c:pt idx="35059">
                  <c:v>1</c:v>
                </c:pt>
                <c:pt idx="35060">
                  <c:v>1</c:v>
                </c:pt>
                <c:pt idx="35061">
                  <c:v>1</c:v>
                </c:pt>
                <c:pt idx="35062">
                  <c:v>1</c:v>
                </c:pt>
                <c:pt idx="35063">
                  <c:v>1</c:v>
                </c:pt>
                <c:pt idx="35064">
                  <c:v>1</c:v>
                </c:pt>
                <c:pt idx="35065">
                  <c:v>1</c:v>
                </c:pt>
                <c:pt idx="35066">
                  <c:v>1</c:v>
                </c:pt>
                <c:pt idx="35067">
                  <c:v>1</c:v>
                </c:pt>
                <c:pt idx="35068">
                  <c:v>1</c:v>
                </c:pt>
                <c:pt idx="35069">
                  <c:v>1</c:v>
                </c:pt>
                <c:pt idx="35070">
                  <c:v>1</c:v>
                </c:pt>
                <c:pt idx="35071">
                  <c:v>1</c:v>
                </c:pt>
                <c:pt idx="35072">
                  <c:v>1</c:v>
                </c:pt>
                <c:pt idx="35073">
                  <c:v>1</c:v>
                </c:pt>
                <c:pt idx="35074">
                  <c:v>1</c:v>
                </c:pt>
                <c:pt idx="35075">
                  <c:v>1</c:v>
                </c:pt>
                <c:pt idx="35076">
                  <c:v>1</c:v>
                </c:pt>
                <c:pt idx="35077">
                  <c:v>1</c:v>
                </c:pt>
                <c:pt idx="35078">
                  <c:v>1</c:v>
                </c:pt>
                <c:pt idx="35079">
                  <c:v>1</c:v>
                </c:pt>
                <c:pt idx="35080">
                  <c:v>1</c:v>
                </c:pt>
                <c:pt idx="35081">
                  <c:v>1</c:v>
                </c:pt>
                <c:pt idx="35082">
                  <c:v>1</c:v>
                </c:pt>
                <c:pt idx="35083">
                  <c:v>1</c:v>
                </c:pt>
                <c:pt idx="35084">
                  <c:v>1</c:v>
                </c:pt>
                <c:pt idx="35085">
                  <c:v>1</c:v>
                </c:pt>
                <c:pt idx="35086">
                  <c:v>1</c:v>
                </c:pt>
                <c:pt idx="35087">
                  <c:v>1</c:v>
                </c:pt>
                <c:pt idx="35088">
                  <c:v>1</c:v>
                </c:pt>
                <c:pt idx="35089">
                  <c:v>1</c:v>
                </c:pt>
                <c:pt idx="35090">
                  <c:v>1</c:v>
                </c:pt>
                <c:pt idx="35091">
                  <c:v>1</c:v>
                </c:pt>
                <c:pt idx="35092">
                  <c:v>1</c:v>
                </c:pt>
                <c:pt idx="35093">
                  <c:v>1</c:v>
                </c:pt>
                <c:pt idx="35094">
                  <c:v>1</c:v>
                </c:pt>
                <c:pt idx="35095">
                  <c:v>1</c:v>
                </c:pt>
                <c:pt idx="35096">
                  <c:v>1</c:v>
                </c:pt>
                <c:pt idx="35097">
                  <c:v>1</c:v>
                </c:pt>
                <c:pt idx="35098">
                  <c:v>1</c:v>
                </c:pt>
                <c:pt idx="35099">
                  <c:v>1</c:v>
                </c:pt>
                <c:pt idx="35100">
                  <c:v>1</c:v>
                </c:pt>
                <c:pt idx="35101">
                  <c:v>1</c:v>
                </c:pt>
                <c:pt idx="35102">
                  <c:v>1</c:v>
                </c:pt>
                <c:pt idx="35103">
                  <c:v>1</c:v>
                </c:pt>
                <c:pt idx="35104">
                  <c:v>1</c:v>
                </c:pt>
                <c:pt idx="35105">
                  <c:v>1</c:v>
                </c:pt>
                <c:pt idx="35106">
                  <c:v>1</c:v>
                </c:pt>
                <c:pt idx="35107">
                  <c:v>1</c:v>
                </c:pt>
                <c:pt idx="35108">
                  <c:v>1</c:v>
                </c:pt>
                <c:pt idx="35109">
                  <c:v>1</c:v>
                </c:pt>
                <c:pt idx="35110">
                  <c:v>1</c:v>
                </c:pt>
                <c:pt idx="35111">
                  <c:v>1</c:v>
                </c:pt>
                <c:pt idx="35112">
                  <c:v>1</c:v>
                </c:pt>
                <c:pt idx="35113">
                  <c:v>1</c:v>
                </c:pt>
                <c:pt idx="35114">
                  <c:v>1</c:v>
                </c:pt>
                <c:pt idx="35115">
                  <c:v>0.6</c:v>
                </c:pt>
                <c:pt idx="35116">
                  <c:v>1</c:v>
                </c:pt>
                <c:pt idx="35117">
                  <c:v>1</c:v>
                </c:pt>
                <c:pt idx="35118">
                  <c:v>1</c:v>
                </c:pt>
                <c:pt idx="35119">
                  <c:v>1</c:v>
                </c:pt>
                <c:pt idx="35120">
                  <c:v>1</c:v>
                </c:pt>
                <c:pt idx="35121">
                  <c:v>1</c:v>
                </c:pt>
                <c:pt idx="35122">
                  <c:v>1</c:v>
                </c:pt>
                <c:pt idx="35123">
                  <c:v>1</c:v>
                </c:pt>
                <c:pt idx="35124">
                  <c:v>1</c:v>
                </c:pt>
                <c:pt idx="35125">
                  <c:v>1</c:v>
                </c:pt>
                <c:pt idx="35126">
                  <c:v>1</c:v>
                </c:pt>
                <c:pt idx="35127">
                  <c:v>1</c:v>
                </c:pt>
                <c:pt idx="35128">
                  <c:v>1</c:v>
                </c:pt>
                <c:pt idx="35129">
                  <c:v>1</c:v>
                </c:pt>
                <c:pt idx="35130">
                  <c:v>1</c:v>
                </c:pt>
                <c:pt idx="35131">
                  <c:v>1</c:v>
                </c:pt>
                <c:pt idx="35132">
                  <c:v>1</c:v>
                </c:pt>
                <c:pt idx="35133">
                  <c:v>1</c:v>
                </c:pt>
                <c:pt idx="35134">
                  <c:v>1</c:v>
                </c:pt>
                <c:pt idx="35135">
                  <c:v>1</c:v>
                </c:pt>
                <c:pt idx="35136">
                  <c:v>1</c:v>
                </c:pt>
                <c:pt idx="35137">
                  <c:v>1</c:v>
                </c:pt>
                <c:pt idx="35138">
                  <c:v>1</c:v>
                </c:pt>
                <c:pt idx="35139">
                  <c:v>1</c:v>
                </c:pt>
                <c:pt idx="35140">
                  <c:v>1</c:v>
                </c:pt>
                <c:pt idx="35141">
                  <c:v>1</c:v>
                </c:pt>
                <c:pt idx="35142">
                  <c:v>1</c:v>
                </c:pt>
                <c:pt idx="35143">
                  <c:v>1</c:v>
                </c:pt>
                <c:pt idx="35144">
                  <c:v>1</c:v>
                </c:pt>
                <c:pt idx="35145">
                  <c:v>1</c:v>
                </c:pt>
                <c:pt idx="35146">
                  <c:v>1</c:v>
                </c:pt>
                <c:pt idx="35147">
                  <c:v>1</c:v>
                </c:pt>
                <c:pt idx="35148">
                  <c:v>1</c:v>
                </c:pt>
                <c:pt idx="35149">
                  <c:v>1</c:v>
                </c:pt>
                <c:pt idx="35150">
                  <c:v>1</c:v>
                </c:pt>
                <c:pt idx="35151">
                  <c:v>1</c:v>
                </c:pt>
                <c:pt idx="35152">
                  <c:v>1</c:v>
                </c:pt>
                <c:pt idx="35153">
                  <c:v>1</c:v>
                </c:pt>
                <c:pt idx="35154">
                  <c:v>1</c:v>
                </c:pt>
                <c:pt idx="35155">
                  <c:v>1</c:v>
                </c:pt>
                <c:pt idx="35156">
                  <c:v>1</c:v>
                </c:pt>
                <c:pt idx="35157">
                  <c:v>1</c:v>
                </c:pt>
                <c:pt idx="35158">
                  <c:v>1</c:v>
                </c:pt>
                <c:pt idx="35159">
                  <c:v>1</c:v>
                </c:pt>
                <c:pt idx="35160">
                  <c:v>1</c:v>
                </c:pt>
                <c:pt idx="35161">
                  <c:v>1</c:v>
                </c:pt>
                <c:pt idx="35162">
                  <c:v>1</c:v>
                </c:pt>
                <c:pt idx="35163">
                  <c:v>1</c:v>
                </c:pt>
                <c:pt idx="35164">
                  <c:v>1</c:v>
                </c:pt>
                <c:pt idx="35165">
                  <c:v>1</c:v>
                </c:pt>
                <c:pt idx="35166">
                  <c:v>1</c:v>
                </c:pt>
                <c:pt idx="35167">
                  <c:v>1</c:v>
                </c:pt>
                <c:pt idx="35168">
                  <c:v>1</c:v>
                </c:pt>
                <c:pt idx="35169">
                  <c:v>1</c:v>
                </c:pt>
                <c:pt idx="35170">
                  <c:v>1</c:v>
                </c:pt>
                <c:pt idx="35171">
                  <c:v>1</c:v>
                </c:pt>
                <c:pt idx="35172">
                  <c:v>1</c:v>
                </c:pt>
                <c:pt idx="35173">
                  <c:v>1</c:v>
                </c:pt>
                <c:pt idx="35174">
                  <c:v>1</c:v>
                </c:pt>
                <c:pt idx="35175">
                  <c:v>1</c:v>
                </c:pt>
                <c:pt idx="35176">
                  <c:v>1</c:v>
                </c:pt>
                <c:pt idx="35177">
                  <c:v>1</c:v>
                </c:pt>
                <c:pt idx="35178">
                  <c:v>1</c:v>
                </c:pt>
                <c:pt idx="35179">
                  <c:v>1</c:v>
                </c:pt>
                <c:pt idx="35180">
                  <c:v>1</c:v>
                </c:pt>
                <c:pt idx="35181">
                  <c:v>1</c:v>
                </c:pt>
                <c:pt idx="35182">
                  <c:v>1</c:v>
                </c:pt>
                <c:pt idx="35183">
                  <c:v>1</c:v>
                </c:pt>
                <c:pt idx="35184">
                  <c:v>1</c:v>
                </c:pt>
                <c:pt idx="35185">
                  <c:v>1</c:v>
                </c:pt>
                <c:pt idx="35186">
                  <c:v>1</c:v>
                </c:pt>
                <c:pt idx="35187">
                  <c:v>1</c:v>
                </c:pt>
                <c:pt idx="35188">
                  <c:v>1</c:v>
                </c:pt>
                <c:pt idx="35189">
                  <c:v>1</c:v>
                </c:pt>
                <c:pt idx="35190">
                  <c:v>1</c:v>
                </c:pt>
                <c:pt idx="35191">
                  <c:v>1</c:v>
                </c:pt>
                <c:pt idx="35192">
                  <c:v>1</c:v>
                </c:pt>
                <c:pt idx="35193">
                  <c:v>1</c:v>
                </c:pt>
                <c:pt idx="35194">
                  <c:v>0.2</c:v>
                </c:pt>
                <c:pt idx="35195">
                  <c:v>1</c:v>
                </c:pt>
                <c:pt idx="35196">
                  <c:v>1</c:v>
                </c:pt>
                <c:pt idx="35197">
                  <c:v>1</c:v>
                </c:pt>
                <c:pt idx="35198">
                  <c:v>1</c:v>
                </c:pt>
                <c:pt idx="35199">
                  <c:v>1</c:v>
                </c:pt>
                <c:pt idx="35200">
                  <c:v>1</c:v>
                </c:pt>
                <c:pt idx="35201">
                  <c:v>1</c:v>
                </c:pt>
                <c:pt idx="35202">
                  <c:v>1</c:v>
                </c:pt>
                <c:pt idx="35203">
                  <c:v>1</c:v>
                </c:pt>
                <c:pt idx="35204">
                  <c:v>1</c:v>
                </c:pt>
                <c:pt idx="35205">
                  <c:v>1</c:v>
                </c:pt>
                <c:pt idx="35206">
                  <c:v>1</c:v>
                </c:pt>
                <c:pt idx="35207">
                  <c:v>1</c:v>
                </c:pt>
                <c:pt idx="35208">
                  <c:v>1</c:v>
                </c:pt>
                <c:pt idx="35209">
                  <c:v>1</c:v>
                </c:pt>
                <c:pt idx="35210">
                  <c:v>1</c:v>
                </c:pt>
                <c:pt idx="35211">
                  <c:v>1</c:v>
                </c:pt>
                <c:pt idx="35212">
                  <c:v>1</c:v>
                </c:pt>
                <c:pt idx="35213">
                  <c:v>1</c:v>
                </c:pt>
                <c:pt idx="35214">
                  <c:v>1</c:v>
                </c:pt>
                <c:pt idx="35215">
                  <c:v>1</c:v>
                </c:pt>
                <c:pt idx="35216">
                  <c:v>1</c:v>
                </c:pt>
                <c:pt idx="35217">
                  <c:v>1</c:v>
                </c:pt>
                <c:pt idx="35218">
                  <c:v>1</c:v>
                </c:pt>
                <c:pt idx="35219">
                  <c:v>1</c:v>
                </c:pt>
                <c:pt idx="35220">
                  <c:v>1</c:v>
                </c:pt>
                <c:pt idx="35221">
                  <c:v>1</c:v>
                </c:pt>
                <c:pt idx="35222">
                  <c:v>1</c:v>
                </c:pt>
                <c:pt idx="35223">
                  <c:v>1</c:v>
                </c:pt>
                <c:pt idx="35224">
                  <c:v>1</c:v>
                </c:pt>
                <c:pt idx="35225">
                  <c:v>1</c:v>
                </c:pt>
                <c:pt idx="35226">
                  <c:v>1</c:v>
                </c:pt>
                <c:pt idx="35227">
                  <c:v>1</c:v>
                </c:pt>
                <c:pt idx="35228">
                  <c:v>1</c:v>
                </c:pt>
                <c:pt idx="35229">
                  <c:v>1</c:v>
                </c:pt>
                <c:pt idx="35230">
                  <c:v>1</c:v>
                </c:pt>
                <c:pt idx="35231">
                  <c:v>1</c:v>
                </c:pt>
                <c:pt idx="35232">
                  <c:v>1</c:v>
                </c:pt>
                <c:pt idx="35233">
                  <c:v>1</c:v>
                </c:pt>
                <c:pt idx="35234">
                  <c:v>1</c:v>
                </c:pt>
                <c:pt idx="35235">
                  <c:v>1</c:v>
                </c:pt>
                <c:pt idx="35236">
                  <c:v>1</c:v>
                </c:pt>
                <c:pt idx="35237">
                  <c:v>1</c:v>
                </c:pt>
                <c:pt idx="35238">
                  <c:v>1</c:v>
                </c:pt>
                <c:pt idx="35239">
                  <c:v>1</c:v>
                </c:pt>
                <c:pt idx="35240">
                  <c:v>1</c:v>
                </c:pt>
                <c:pt idx="35241">
                  <c:v>1</c:v>
                </c:pt>
                <c:pt idx="35242">
                  <c:v>1</c:v>
                </c:pt>
                <c:pt idx="35243">
                  <c:v>1</c:v>
                </c:pt>
                <c:pt idx="35244">
                  <c:v>1</c:v>
                </c:pt>
                <c:pt idx="35245">
                  <c:v>1</c:v>
                </c:pt>
                <c:pt idx="35246">
                  <c:v>1</c:v>
                </c:pt>
                <c:pt idx="35247">
                  <c:v>1</c:v>
                </c:pt>
                <c:pt idx="35248">
                  <c:v>1</c:v>
                </c:pt>
                <c:pt idx="35249">
                  <c:v>1</c:v>
                </c:pt>
                <c:pt idx="35250">
                  <c:v>1</c:v>
                </c:pt>
                <c:pt idx="35251">
                  <c:v>1</c:v>
                </c:pt>
                <c:pt idx="35252">
                  <c:v>1</c:v>
                </c:pt>
                <c:pt idx="35253">
                  <c:v>1</c:v>
                </c:pt>
                <c:pt idx="35254">
                  <c:v>1</c:v>
                </c:pt>
                <c:pt idx="35255">
                  <c:v>1</c:v>
                </c:pt>
                <c:pt idx="35256">
                  <c:v>1</c:v>
                </c:pt>
                <c:pt idx="35257">
                  <c:v>1</c:v>
                </c:pt>
                <c:pt idx="35258">
                  <c:v>1</c:v>
                </c:pt>
                <c:pt idx="35259">
                  <c:v>1</c:v>
                </c:pt>
                <c:pt idx="35260">
                  <c:v>1</c:v>
                </c:pt>
                <c:pt idx="35261">
                  <c:v>1</c:v>
                </c:pt>
                <c:pt idx="35262">
                  <c:v>1</c:v>
                </c:pt>
                <c:pt idx="35263">
                  <c:v>1</c:v>
                </c:pt>
                <c:pt idx="35264">
                  <c:v>1</c:v>
                </c:pt>
                <c:pt idx="35265">
                  <c:v>1</c:v>
                </c:pt>
                <c:pt idx="35266">
                  <c:v>1</c:v>
                </c:pt>
                <c:pt idx="35267">
                  <c:v>1</c:v>
                </c:pt>
                <c:pt idx="35268">
                  <c:v>1</c:v>
                </c:pt>
                <c:pt idx="35269">
                  <c:v>1</c:v>
                </c:pt>
                <c:pt idx="35270">
                  <c:v>1</c:v>
                </c:pt>
                <c:pt idx="35271">
                  <c:v>1</c:v>
                </c:pt>
                <c:pt idx="35272">
                  <c:v>1</c:v>
                </c:pt>
                <c:pt idx="35273">
                  <c:v>1</c:v>
                </c:pt>
                <c:pt idx="35274">
                  <c:v>0.8</c:v>
                </c:pt>
                <c:pt idx="35275">
                  <c:v>1</c:v>
                </c:pt>
                <c:pt idx="35276">
                  <c:v>1</c:v>
                </c:pt>
                <c:pt idx="35277">
                  <c:v>1</c:v>
                </c:pt>
                <c:pt idx="35278">
                  <c:v>1</c:v>
                </c:pt>
                <c:pt idx="35279">
                  <c:v>1</c:v>
                </c:pt>
                <c:pt idx="35280">
                  <c:v>1</c:v>
                </c:pt>
                <c:pt idx="35281">
                  <c:v>1</c:v>
                </c:pt>
                <c:pt idx="35282">
                  <c:v>1</c:v>
                </c:pt>
                <c:pt idx="35283">
                  <c:v>1</c:v>
                </c:pt>
                <c:pt idx="35284">
                  <c:v>1</c:v>
                </c:pt>
                <c:pt idx="35285">
                  <c:v>1</c:v>
                </c:pt>
                <c:pt idx="35286">
                  <c:v>1</c:v>
                </c:pt>
                <c:pt idx="35287">
                  <c:v>1</c:v>
                </c:pt>
                <c:pt idx="35288">
                  <c:v>1</c:v>
                </c:pt>
                <c:pt idx="35289">
                  <c:v>1</c:v>
                </c:pt>
                <c:pt idx="35290">
                  <c:v>1</c:v>
                </c:pt>
                <c:pt idx="35291">
                  <c:v>1</c:v>
                </c:pt>
                <c:pt idx="35292">
                  <c:v>1</c:v>
                </c:pt>
                <c:pt idx="35293">
                  <c:v>1</c:v>
                </c:pt>
                <c:pt idx="35294">
                  <c:v>1</c:v>
                </c:pt>
                <c:pt idx="35295">
                  <c:v>1</c:v>
                </c:pt>
                <c:pt idx="35296">
                  <c:v>1</c:v>
                </c:pt>
                <c:pt idx="35297">
                  <c:v>1</c:v>
                </c:pt>
                <c:pt idx="35298">
                  <c:v>1</c:v>
                </c:pt>
                <c:pt idx="35299">
                  <c:v>1</c:v>
                </c:pt>
                <c:pt idx="35300">
                  <c:v>1</c:v>
                </c:pt>
                <c:pt idx="35301">
                  <c:v>1</c:v>
                </c:pt>
                <c:pt idx="35302">
                  <c:v>1</c:v>
                </c:pt>
                <c:pt idx="35303">
                  <c:v>1</c:v>
                </c:pt>
                <c:pt idx="35304">
                  <c:v>1</c:v>
                </c:pt>
                <c:pt idx="35305">
                  <c:v>1</c:v>
                </c:pt>
                <c:pt idx="35306">
                  <c:v>1</c:v>
                </c:pt>
                <c:pt idx="35307">
                  <c:v>1</c:v>
                </c:pt>
                <c:pt idx="35308">
                  <c:v>1</c:v>
                </c:pt>
                <c:pt idx="35309">
                  <c:v>1</c:v>
                </c:pt>
                <c:pt idx="35310">
                  <c:v>1</c:v>
                </c:pt>
                <c:pt idx="35311">
                  <c:v>1</c:v>
                </c:pt>
                <c:pt idx="35312">
                  <c:v>1</c:v>
                </c:pt>
                <c:pt idx="35313">
                  <c:v>1</c:v>
                </c:pt>
                <c:pt idx="35314">
                  <c:v>1</c:v>
                </c:pt>
                <c:pt idx="35315">
                  <c:v>1</c:v>
                </c:pt>
                <c:pt idx="35316">
                  <c:v>1</c:v>
                </c:pt>
                <c:pt idx="35317">
                  <c:v>1</c:v>
                </c:pt>
                <c:pt idx="35318">
                  <c:v>1</c:v>
                </c:pt>
                <c:pt idx="35319">
                  <c:v>1</c:v>
                </c:pt>
                <c:pt idx="35320">
                  <c:v>1</c:v>
                </c:pt>
                <c:pt idx="35321">
                  <c:v>1</c:v>
                </c:pt>
                <c:pt idx="35322">
                  <c:v>0.8</c:v>
                </c:pt>
                <c:pt idx="35323">
                  <c:v>1</c:v>
                </c:pt>
                <c:pt idx="35324">
                  <c:v>1</c:v>
                </c:pt>
                <c:pt idx="35325">
                  <c:v>1</c:v>
                </c:pt>
                <c:pt idx="35326">
                  <c:v>1</c:v>
                </c:pt>
                <c:pt idx="35327">
                  <c:v>1</c:v>
                </c:pt>
                <c:pt idx="35328">
                  <c:v>1</c:v>
                </c:pt>
                <c:pt idx="35329">
                  <c:v>1</c:v>
                </c:pt>
                <c:pt idx="35330">
                  <c:v>1</c:v>
                </c:pt>
                <c:pt idx="35331">
                  <c:v>1</c:v>
                </c:pt>
                <c:pt idx="35332">
                  <c:v>1</c:v>
                </c:pt>
                <c:pt idx="35333">
                  <c:v>1</c:v>
                </c:pt>
                <c:pt idx="35334">
                  <c:v>1</c:v>
                </c:pt>
                <c:pt idx="35335">
                  <c:v>1</c:v>
                </c:pt>
                <c:pt idx="35336">
                  <c:v>1</c:v>
                </c:pt>
                <c:pt idx="35337">
                  <c:v>1</c:v>
                </c:pt>
                <c:pt idx="35338">
                  <c:v>1</c:v>
                </c:pt>
                <c:pt idx="35339">
                  <c:v>1</c:v>
                </c:pt>
                <c:pt idx="35340">
                  <c:v>1</c:v>
                </c:pt>
                <c:pt idx="35341">
                  <c:v>1</c:v>
                </c:pt>
                <c:pt idx="35342">
                  <c:v>1</c:v>
                </c:pt>
                <c:pt idx="35343">
                  <c:v>1</c:v>
                </c:pt>
                <c:pt idx="35344">
                  <c:v>1</c:v>
                </c:pt>
                <c:pt idx="35345">
                  <c:v>1</c:v>
                </c:pt>
                <c:pt idx="35346">
                  <c:v>1</c:v>
                </c:pt>
                <c:pt idx="35347">
                  <c:v>1</c:v>
                </c:pt>
                <c:pt idx="35348">
                  <c:v>1</c:v>
                </c:pt>
                <c:pt idx="35349">
                  <c:v>1</c:v>
                </c:pt>
                <c:pt idx="35350">
                  <c:v>1</c:v>
                </c:pt>
                <c:pt idx="35351">
                  <c:v>1</c:v>
                </c:pt>
                <c:pt idx="35352">
                  <c:v>1</c:v>
                </c:pt>
                <c:pt idx="35353">
                  <c:v>1</c:v>
                </c:pt>
                <c:pt idx="35354">
                  <c:v>1</c:v>
                </c:pt>
                <c:pt idx="35355">
                  <c:v>1</c:v>
                </c:pt>
                <c:pt idx="35356">
                  <c:v>1</c:v>
                </c:pt>
                <c:pt idx="35357">
                  <c:v>1</c:v>
                </c:pt>
                <c:pt idx="35358">
                  <c:v>1</c:v>
                </c:pt>
                <c:pt idx="35359">
                  <c:v>1</c:v>
                </c:pt>
                <c:pt idx="35360">
                  <c:v>1</c:v>
                </c:pt>
                <c:pt idx="35361">
                  <c:v>1</c:v>
                </c:pt>
                <c:pt idx="35362">
                  <c:v>1</c:v>
                </c:pt>
                <c:pt idx="35363">
                  <c:v>1</c:v>
                </c:pt>
                <c:pt idx="35364">
                  <c:v>1</c:v>
                </c:pt>
                <c:pt idx="35365">
                  <c:v>1</c:v>
                </c:pt>
                <c:pt idx="35366">
                  <c:v>1</c:v>
                </c:pt>
                <c:pt idx="35367">
                  <c:v>1</c:v>
                </c:pt>
                <c:pt idx="35368">
                  <c:v>1</c:v>
                </c:pt>
                <c:pt idx="35369">
                  <c:v>1</c:v>
                </c:pt>
                <c:pt idx="35370">
                  <c:v>1</c:v>
                </c:pt>
                <c:pt idx="35371">
                  <c:v>1</c:v>
                </c:pt>
                <c:pt idx="35372">
                  <c:v>1</c:v>
                </c:pt>
                <c:pt idx="35373">
                  <c:v>1</c:v>
                </c:pt>
                <c:pt idx="35374">
                  <c:v>1</c:v>
                </c:pt>
                <c:pt idx="35375">
                  <c:v>1</c:v>
                </c:pt>
                <c:pt idx="35376">
                  <c:v>1</c:v>
                </c:pt>
                <c:pt idx="35377">
                  <c:v>1</c:v>
                </c:pt>
                <c:pt idx="35378">
                  <c:v>1</c:v>
                </c:pt>
                <c:pt idx="35379">
                  <c:v>1</c:v>
                </c:pt>
                <c:pt idx="35380">
                  <c:v>1</c:v>
                </c:pt>
                <c:pt idx="35381">
                  <c:v>1</c:v>
                </c:pt>
                <c:pt idx="35382">
                  <c:v>1</c:v>
                </c:pt>
                <c:pt idx="35383">
                  <c:v>1</c:v>
                </c:pt>
                <c:pt idx="35384">
                  <c:v>1</c:v>
                </c:pt>
                <c:pt idx="35385">
                  <c:v>1</c:v>
                </c:pt>
                <c:pt idx="35386">
                  <c:v>1</c:v>
                </c:pt>
                <c:pt idx="35387">
                  <c:v>1</c:v>
                </c:pt>
                <c:pt idx="35388">
                  <c:v>1</c:v>
                </c:pt>
                <c:pt idx="35389">
                  <c:v>1</c:v>
                </c:pt>
                <c:pt idx="35390">
                  <c:v>1</c:v>
                </c:pt>
                <c:pt idx="35391">
                  <c:v>1</c:v>
                </c:pt>
                <c:pt idx="35392">
                  <c:v>1</c:v>
                </c:pt>
                <c:pt idx="35393">
                  <c:v>1</c:v>
                </c:pt>
                <c:pt idx="35394">
                  <c:v>1</c:v>
                </c:pt>
                <c:pt idx="35395">
                  <c:v>1</c:v>
                </c:pt>
                <c:pt idx="35396">
                  <c:v>1</c:v>
                </c:pt>
                <c:pt idx="35397">
                  <c:v>1</c:v>
                </c:pt>
                <c:pt idx="35398">
                  <c:v>1</c:v>
                </c:pt>
                <c:pt idx="35399">
                  <c:v>1</c:v>
                </c:pt>
                <c:pt idx="35400">
                  <c:v>1</c:v>
                </c:pt>
                <c:pt idx="35401">
                  <c:v>1</c:v>
                </c:pt>
                <c:pt idx="35402">
                  <c:v>1</c:v>
                </c:pt>
                <c:pt idx="35403">
                  <c:v>1</c:v>
                </c:pt>
                <c:pt idx="35404">
                  <c:v>1</c:v>
                </c:pt>
                <c:pt idx="35405">
                  <c:v>1</c:v>
                </c:pt>
                <c:pt idx="35406">
                  <c:v>0.6</c:v>
                </c:pt>
                <c:pt idx="35407">
                  <c:v>1</c:v>
                </c:pt>
                <c:pt idx="35408">
                  <c:v>1</c:v>
                </c:pt>
                <c:pt idx="35409">
                  <c:v>1</c:v>
                </c:pt>
                <c:pt idx="35410">
                  <c:v>1</c:v>
                </c:pt>
                <c:pt idx="35411">
                  <c:v>1</c:v>
                </c:pt>
                <c:pt idx="35412">
                  <c:v>1</c:v>
                </c:pt>
                <c:pt idx="35413">
                  <c:v>1</c:v>
                </c:pt>
                <c:pt idx="35414">
                  <c:v>1</c:v>
                </c:pt>
                <c:pt idx="35415">
                  <c:v>1</c:v>
                </c:pt>
                <c:pt idx="35416">
                  <c:v>1</c:v>
                </c:pt>
                <c:pt idx="35417">
                  <c:v>1</c:v>
                </c:pt>
                <c:pt idx="35418">
                  <c:v>1</c:v>
                </c:pt>
                <c:pt idx="35419">
                  <c:v>1</c:v>
                </c:pt>
                <c:pt idx="35420">
                  <c:v>1</c:v>
                </c:pt>
                <c:pt idx="35421">
                  <c:v>1</c:v>
                </c:pt>
                <c:pt idx="35422">
                  <c:v>1</c:v>
                </c:pt>
                <c:pt idx="35423">
                  <c:v>1</c:v>
                </c:pt>
                <c:pt idx="35424">
                  <c:v>1</c:v>
                </c:pt>
                <c:pt idx="35425">
                  <c:v>1</c:v>
                </c:pt>
                <c:pt idx="35426">
                  <c:v>1</c:v>
                </c:pt>
                <c:pt idx="35427">
                  <c:v>1</c:v>
                </c:pt>
                <c:pt idx="35428">
                  <c:v>1</c:v>
                </c:pt>
                <c:pt idx="35429">
                  <c:v>0.6</c:v>
                </c:pt>
                <c:pt idx="35430">
                  <c:v>1</c:v>
                </c:pt>
                <c:pt idx="35431">
                  <c:v>1</c:v>
                </c:pt>
                <c:pt idx="35432">
                  <c:v>1</c:v>
                </c:pt>
                <c:pt idx="35433">
                  <c:v>1</c:v>
                </c:pt>
                <c:pt idx="35434">
                  <c:v>1</c:v>
                </c:pt>
                <c:pt idx="35435">
                  <c:v>1</c:v>
                </c:pt>
                <c:pt idx="35436">
                  <c:v>1</c:v>
                </c:pt>
                <c:pt idx="35437">
                  <c:v>1</c:v>
                </c:pt>
                <c:pt idx="35438">
                  <c:v>1</c:v>
                </c:pt>
                <c:pt idx="35439">
                  <c:v>1</c:v>
                </c:pt>
                <c:pt idx="35440">
                  <c:v>1</c:v>
                </c:pt>
                <c:pt idx="35441">
                  <c:v>1</c:v>
                </c:pt>
                <c:pt idx="35442">
                  <c:v>1</c:v>
                </c:pt>
                <c:pt idx="35443">
                  <c:v>1</c:v>
                </c:pt>
                <c:pt idx="35444">
                  <c:v>1</c:v>
                </c:pt>
                <c:pt idx="35445">
                  <c:v>1</c:v>
                </c:pt>
                <c:pt idx="35446">
                  <c:v>1</c:v>
                </c:pt>
                <c:pt idx="35447">
                  <c:v>1</c:v>
                </c:pt>
                <c:pt idx="35448">
                  <c:v>1</c:v>
                </c:pt>
                <c:pt idx="35449">
                  <c:v>1</c:v>
                </c:pt>
                <c:pt idx="35450">
                  <c:v>1</c:v>
                </c:pt>
                <c:pt idx="35451">
                  <c:v>1</c:v>
                </c:pt>
                <c:pt idx="35452">
                  <c:v>1</c:v>
                </c:pt>
                <c:pt idx="35453">
                  <c:v>1</c:v>
                </c:pt>
                <c:pt idx="35454">
                  <c:v>1</c:v>
                </c:pt>
                <c:pt idx="35455">
                  <c:v>1</c:v>
                </c:pt>
                <c:pt idx="35456">
                  <c:v>1</c:v>
                </c:pt>
                <c:pt idx="35457">
                  <c:v>1</c:v>
                </c:pt>
                <c:pt idx="35458">
                  <c:v>1</c:v>
                </c:pt>
                <c:pt idx="35459">
                  <c:v>1</c:v>
                </c:pt>
                <c:pt idx="35460">
                  <c:v>1</c:v>
                </c:pt>
                <c:pt idx="35461">
                  <c:v>1</c:v>
                </c:pt>
                <c:pt idx="35462">
                  <c:v>1</c:v>
                </c:pt>
                <c:pt idx="35463">
                  <c:v>1</c:v>
                </c:pt>
                <c:pt idx="35464">
                  <c:v>1</c:v>
                </c:pt>
                <c:pt idx="35465">
                  <c:v>1</c:v>
                </c:pt>
                <c:pt idx="35466">
                  <c:v>1</c:v>
                </c:pt>
                <c:pt idx="35467">
                  <c:v>1</c:v>
                </c:pt>
                <c:pt idx="35468">
                  <c:v>1</c:v>
                </c:pt>
                <c:pt idx="35469">
                  <c:v>1</c:v>
                </c:pt>
                <c:pt idx="35470">
                  <c:v>1</c:v>
                </c:pt>
                <c:pt idx="35471">
                  <c:v>1</c:v>
                </c:pt>
                <c:pt idx="35472">
                  <c:v>1</c:v>
                </c:pt>
                <c:pt idx="35473">
                  <c:v>1</c:v>
                </c:pt>
                <c:pt idx="35474">
                  <c:v>1</c:v>
                </c:pt>
                <c:pt idx="35475">
                  <c:v>1</c:v>
                </c:pt>
                <c:pt idx="35476">
                  <c:v>1</c:v>
                </c:pt>
                <c:pt idx="35477">
                  <c:v>1</c:v>
                </c:pt>
                <c:pt idx="35478">
                  <c:v>1</c:v>
                </c:pt>
                <c:pt idx="35479">
                  <c:v>1</c:v>
                </c:pt>
                <c:pt idx="35480">
                  <c:v>1</c:v>
                </c:pt>
                <c:pt idx="35481">
                  <c:v>1</c:v>
                </c:pt>
                <c:pt idx="35482">
                  <c:v>1</c:v>
                </c:pt>
                <c:pt idx="35483">
                  <c:v>1</c:v>
                </c:pt>
                <c:pt idx="35484">
                  <c:v>1</c:v>
                </c:pt>
                <c:pt idx="35485">
                  <c:v>1</c:v>
                </c:pt>
                <c:pt idx="35486">
                  <c:v>1</c:v>
                </c:pt>
                <c:pt idx="35487">
                  <c:v>1</c:v>
                </c:pt>
                <c:pt idx="35488">
                  <c:v>1</c:v>
                </c:pt>
                <c:pt idx="35489">
                  <c:v>1</c:v>
                </c:pt>
                <c:pt idx="35490">
                  <c:v>1</c:v>
                </c:pt>
                <c:pt idx="35491">
                  <c:v>1</c:v>
                </c:pt>
                <c:pt idx="35492">
                  <c:v>1</c:v>
                </c:pt>
                <c:pt idx="35493">
                  <c:v>1</c:v>
                </c:pt>
                <c:pt idx="35494">
                  <c:v>1</c:v>
                </c:pt>
                <c:pt idx="35495">
                  <c:v>1</c:v>
                </c:pt>
                <c:pt idx="35496">
                  <c:v>1</c:v>
                </c:pt>
                <c:pt idx="35497">
                  <c:v>1</c:v>
                </c:pt>
                <c:pt idx="35498">
                  <c:v>1</c:v>
                </c:pt>
                <c:pt idx="35499">
                  <c:v>1</c:v>
                </c:pt>
                <c:pt idx="35500">
                  <c:v>1</c:v>
                </c:pt>
                <c:pt idx="35501">
                  <c:v>1</c:v>
                </c:pt>
                <c:pt idx="35502">
                  <c:v>1</c:v>
                </c:pt>
                <c:pt idx="35503">
                  <c:v>1</c:v>
                </c:pt>
                <c:pt idx="35504">
                  <c:v>1</c:v>
                </c:pt>
                <c:pt idx="35505">
                  <c:v>1</c:v>
                </c:pt>
                <c:pt idx="35506">
                  <c:v>1</c:v>
                </c:pt>
                <c:pt idx="35507">
                  <c:v>1</c:v>
                </c:pt>
                <c:pt idx="35508">
                  <c:v>1</c:v>
                </c:pt>
                <c:pt idx="35509">
                  <c:v>1</c:v>
                </c:pt>
                <c:pt idx="35510">
                  <c:v>1</c:v>
                </c:pt>
                <c:pt idx="35511">
                  <c:v>1</c:v>
                </c:pt>
                <c:pt idx="35512">
                  <c:v>1</c:v>
                </c:pt>
                <c:pt idx="35513">
                  <c:v>1</c:v>
                </c:pt>
                <c:pt idx="35514">
                  <c:v>1</c:v>
                </c:pt>
                <c:pt idx="35515">
                  <c:v>1</c:v>
                </c:pt>
                <c:pt idx="35516">
                  <c:v>1</c:v>
                </c:pt>
                <c:pt idx="35517">
                  <c:v>1</c:v>
                </c:pt>
                <c:pt idx="35518">
                  <c:v>1</c:v>
                </c:pt>
                <c:pt idx="35519">
                  <c:v>1</c:v>
                </c:pt>
                <c:pt idx="35520">
                  <c:v>1</c:v>
                </c:pt>
                <c:pt idx="35521">
                  <c:v>1</c:v>
                </c:pt>
                <c:pt idx="35522">
                  <c:v>1</c:v>
                </c:pt>
                <c:pt idx="35523">
                  <c:v>1</c:v>
                </c:pt>
                <c:pt idx="35524">
                  <c:v>1</c:v>
                </c:pt>
                <c:pt idx="35525">
                  <c:v>1</c:v>
                </c:pt>
                <c:pt idx="35526">
                  <c:v>1</c:v>
                </c:pt>
                <c:pt idx="35527">
                  <c:v>1</c:v>
                </c:pt>
                <c:pt idx="35528">
                  <c:v>1</c:v>
                </c:pt>
                <c:pt idx="35529">
                  <c:v>1</c:v>
                </c:pt>
                <c:pt idx="35530">
                  <c:v>1</c:v>
                </c:pt>
                <c:pt idx="35531">
                  <c:v>1</c:v>
                </c:pt>
                <c:pt idx="35532">
                  <c:v>1</c:v>
                </c:pt>
                <c:pt idx="35533">
                  <c:v>1</c:v>
                </c:pt>
                <c:pt idx="35534">
                  <c:v>1</c:v>
                </c:pt>
                <c:pt idx="35535">
                  <c:v>1</c:v>
                </c:pt>
                <c:pt idx="35536">
                  <c:v>1</c:v>
                </c:pt>
                <c:pt idx="35537">
                  <c:v>1</c:v>
                </c:pt>
                <c:pt idx="35538">
                  <c:v>1</c:v>
                </c:pt>
                <c:pt idx="35539">
                  <c:v>1</c:v>
                </c:pt>
                <c:pt idx="35540">
                  <c:v>1</c:v>
                </c:pt>
                <c:pt idx="35541">
                  <c:v>1</c:v>
                </c:pt>
                <c:pt idx="35542">
                  <c:v>1</c:v>
                </c:pt>
                <c:pt idx="35543">
                  <c:v>1</c:v>
                </c:pt>
                <c:pt idx="35544">
                  <c:v>1</c:v>
                </c:pt>
                <c:pt idx="35545">
                  <c:v>1</c:v>
                </c:pt>
                <c:pt idx="35546">
                  <c:v>1</c:v>
                </c:pt>
                <c:pt idx="35547">
                  <c:v>1</c:v>
                </c:pt>
                <c:pt idx="35548">
                  <c:v>1</c:v>
                </c:pt>
                <c:pt idx="35549">
                  <c:v>1</c:v>
                </c:pt>
                <c:pt idx="35550">
                  <c:v>1</c:v>
                </c:pt>
                <c:pt idx="35551">
                  <c:v>1</c:v>
                </c:pt>
                <c:pt idx="35552">
                  <c:v>1</c:v>
                </c:pt>
                <c:pt idx="35553">
                  <c:v>1</c:v>
                </c:pt>
                <c:pt idx="35554">
                  <c:v>1</c:v>
                </c:pt>
                <c:pt idx="35555">
                  <c:v>1</c:v>
                </c:pt>
                <c:pt idx="35556">
                  <c:v>1</c:v>
                </c:pt>
                <c:pt idx="35557">
                  <c:v>1</c:v>
                </c:pt>
                <c:pt idx="35558">
                  <c:v>1</c:v>
                </c:pt>
                <c:pt idx="35559">
                  <c:v>1</c:v>
                </c:pt>
                <c:pt idx="35560">
                  <c:v>1</c:v>
                </c:pt>
                <c:pt idx="35561">
                  <c:v>1</c:v>
                </c:pt>
                <c:pt idx="35562">
                  <c:v>1</c:v>
                </c:pt>
                <c:pt idx="35563">
                  <c:v>1</c:v>
                </c:pt>
                <c:pt idx="35564">
                  <c:v>1</c:v>
                </c:pt>
                <c:pt idx="35565">
                  <c:v>1</c:v>
                </c:pt>
                <c:pt idx="35566">
                  <c:v>1</c:v>
                </c:pt>
                <c:pt idx="35567">
                  <c:v>1</c:v>
                </c:pt>
                <c:pt idx="35568">
                  <c:v>1</c:v>
                </c:pt>
                <c:pt idx="35569">
                  <c:v>1</c:v>
                </c:pt>
                <c:pt idx="35570">
                  <c:v>1</c:v>
                </c:pt>
                <c:pt idx="35571">
                  <c:v>1</c:v>
                </c:pt>
                <c:pt idx="35572">
                  <c:v>1</c:v>
                </c:pt>
                <c:pt idx="35573">
                  <c:v>1</c:v>
                </c:pt>
                <c:pt idx="35574">
                  <c:v>1</c:v>
                </c:pt>
                <c:pt idx="35575">
                  <c:v>1</c:v>
                </c:pt>
                <c:pt idx="35576">
                  <c:v>1</c:v>
                </c:pt>
                <c:pt idx="35577">
                  <c:v>1</c:v>
                </c:pt>
                <c:pt idx="35578">
                  <c:v>1</c:v>
                </c:pt>
                <c:pt idx="35579">
                  <c:v>1</c:v>
                </c:pt>
                <c:pt idx="35580">
                  <c:v>1</c:v>
                </c:pt>
                <c:pt idx="35581">
                  <c:v>1</c:v>
                </c:pt>
                <c:pt idx="35582">
                  <c:v>1</c:v>
                </c:pt>
                <c:pt idx="35583">
                  <c:v>1</c:v>
                </c:pt>
                <c:pt idx="35584">
                  <c:v>1</c:v>
                </c:pt>
                <c:pt idx="35585">
                  <c:v>1</c:v>
                </c:pt>
                <c:pt idx="35586">
                  <c:v>1</c:v>
                </c:pt>
                <c:pt idx="35587">
                  <c:v>1</c:v>
                </c:pt>
                <c:pt idx="35588">
                  <c:v>1</c:v>
                </c:pt>
                <c:pt idx="35589">
                  <c:v>1</c:v>
                </c:pt>
                <c:pt idx="35590">
                  <c:v>1</c:v>
                </c:pt>
                <c:pt idx="35591">
                  <c:v>1</c:v>
                </c:pt>
                <c:pt idx="35592">
                  <c:v>1</c:v>
                </c:pt>
                <c:pt idx="35593">
                  <c:v>1</c:v>
                </c:pt>
                <c:pt idx="35594">
                  <c:v>1</c:v>
                </c:pt>
                <c:pt idx="35595">
                  <c:v>1</c:v>
                </c:pt>
                <c:pt idx="35596">
                  <c:v>1</c:v>
                </c:pt>
                <c:pt idx="35597">
                  <c:v>1</c:v>
                </c:pt>
                <c:pt idx="35598">
                  <c:v>1</c:v>
                </c:pt>
                <c:pt idx="35599">
                  <c:v>1</c:v>
                </c:pt>
                <c:pt idx="35600">
                  <c:v>1</c:v>
                </c:pt>
                <c:pt idx="35601">
                  <c:v>1</c:v>
                </c:pt>
                <c:pt idx="35602">
                  <c:v>1</c:v>
                </c:pt>
                <c:pt idx="35603">
                  <c:v>1</c:v>
                </c:pt>
                <c:pt idx="35604">
                  <c:v>1</c:v>
                </c:pt>
                <c:pt idx="35605">
                  <c:v>1</c:v>
                </c:pt>
                <c:pt idx="35606">
                  <c:v>1</c:v>
                </c:pt>
                <c:pt idx="35607">
                  <c:v>1</c:v>
                </c:pt>
                <c:pt idx="35608">
                  <c:v>1</c:v>
                </c:pt>
                <c:pt idx="35609">
                  <c:v>1</c:v>
                </c:pt>
                <c:pt idx="35610">
                  <c:v>1</c:v>
                </c:pt>
                <c:pt idx="35611">
                  <c:v>1</c:v>
                </c:pt>
                <c:pt idx="35612">
                  <c:v>1</c:v>
                </c:pt>
                <c:pt idx="35613">
                  <c:v>1</c:v>
                </c:pt>
                <c:pt idx="35614">
                  <c:v>1</c:v>
                </c:pt>
                <c:pt idx="35615">
                  <c:v>1</c:v>
                </c:pt>
                <c:pt idx="35616">
                  <c:v>1</c:v>
                </c:pt>
                <c:pt idx="35617">
                  <c:v>1</c:v>
                </c:pt>
                <c:pt idx="35618">
                  <c:v>1</c:v>
                </c:pt>
                <c:pt idx="35619">
                  <c:v>1</c:v>
                </c:pt>
                <c:pt idx="35620">
                  <c:v>1</c:v>
                </c:pt>
                <c:pt idx="35621">
                  <c:v>1</c:v>
                </c:pt>
                <c:pt idx="35622">
                  <c:v>1</c:v>
                </c:pt>
                <c:pt idx="35623">
                  <c:v>1</c:v>
                </c:pt>
                <c:pt idx="35624">
                  <c:v>1</c:v>
                </c:pt>
                <c:pt idx="35625">
                  <c:v>1</c:v>
                </c:pt>
                <c:pt idx="35626">
                  <c:v>1</c:v>
                </c:pt>
                <c:pt idx="35627">
                  <c:v>1</c:v>
                </c:pt>
                <c:pt idx="35628">
                  <c:v>1</c:v>
                </c:pt>
                <c:pt idx="35629">
                  <c:v>1</c:v>
                </c:pt>
                <c:pt idx="35630">
                  <c:v>1</c:v>
                </c:pt>
                <c:pt idx="35631">
                  <c:v>1</c:v>
                </c:pt>
                <c:pt idx="35632">
                  <c:v>1</c:v>
                </c:pt>
                <c:pt idx="35633">
                  <c:v>1</c:v>
                </c:pt>
                <c:pt idx="35634">
                  <c:v>1</c:v>
                </c:pt>
                <c:pt idx="35635">
                  <c:v>1</c:v>
                </c:pt>
                <c:pt idx="35636">
                  <c:v>1</c:v>
                </c:pt>
                <c:pt idx="35637">
                  <c:v>1</c:v>
                </c:pt>
                <c:pt idx="35638">
                  <c:v>1</c:v>
                </c:pt>
                <c:pt idx="35639">
                  <c:v>1</c:v>
                </c:pt>
                <c:pt idx="35640">
                  <c:v>1</c:v>
                </c:pt>
                <c:pt idx="35641">
                  <c:v>1</c:v>
                </c:pt>
                <c:pt idx="35642">
                  <c:v>1</c:v>
                </c:pt>
                <c:pt idx="35643">
                  <c:v>1</c:v>
                </c:pt>
                <c:pt idx="35644">
                  <c:v>1</c:v>
                </c:pt>
                <c:pt idx="35645">
                  <c:v>1</c:v>
                </c:pt>
                <c:pt idx="35646">
                  <c:v>1</c:v>
                </c:pt>
                <c:pt idx="35647">
                  <c:v>1</c:v>
                </c:pt>
                <c:pt idx="35648">
                  <c:v>1</c:v>
                </c:pt>
                <c:pt idx="35649">
                  <c:v>1</c:v>
                </c:pt>
                <c:pt idx="35650">
                  <c:v>1</c:v>
                </c:pt>
                <c:pt idx="35651">
                  <c:v>1</c:v>
                </c:pt>
                <c:pt idx="35652">
                  <c:v>1</c:v>
                </c:pt>
                <c:pt idx="35653">
                  <c:v>1</c:v>
                </c:pt>
                <c:pt idx="35654">
                  <c:v>1</c:v>
                </c:pt>
                <c:pt idx="35655">
                  <c:v>1</c:v>
                </c:pt>
                <c:pt idx="35656">
                  <c:v>1</c:v>
                </c:pt>
                <c:pt idx="35657">
                  <c:v>1</c:v>
                </c:pt>
                <c:pt idx="35658">
                  <c:v>1</c:v>
                </c:pt>
                <c:pt idx="35659">
                  <c:v>1</c:v>
                </c:pt>
                <c:pt idx="35660">
                  <c:v>1</c:v>
                </c:pt>
                <c:pt idx="35661">
                  <c:v>1</c:v>
                </c:pt>
                <c:pt idx="35662">
                  <c:v>1</c:v>
                </c:pt>
                <c:pt idx="35663">
                  <c:v>1</c:v>
                </c:pt>
                <c:pt idx="35664">
                  <c:v>0.6</c:v>
                </c:pt>
                <c:pt idx="35665">
                  <c:v>1</c:v>
                </c:pt>
                <c:pt idx="35666">
                  <c:v>1</c:v>
                </c:pt>
                <c:pt idx="35667">
                  <c:v>1</c:v>
                </c:pt>
                <c:pt idx="35668">
                  <c:v>1</c:v>
                </c:pt>
                <c:pt idx="35669">
                  <c:v>1</c:v>
                </c:pt>
                <c:pt idx="35670">
                  <c:v>1</c:v>
                </c:pt>
                <c:pt idx="35671">
                  <c:v>1</c:v>
                </c:pt>
                <c:pt idx="35672">
                  <c:v>1</c:v>
                </c:pt>
                <c:pt idx="35673">
                  <c:v>1</c:v>
                </c:pt>
                <c:pt idx="35674">
                  <c:v>1</c:v>
                </c:pt>
                <c:pt idx="35675">
                  <c:v>1</c:v>
                </c:pt>
                <c:pt idx="35676">
                  <c:v>1</c:v>
                </c:pt>
                <c:pt idx="35677">
                  <c:v>1</c:v>
                </c:pt>
                <c:pt idx="35678">
                  <c:v>1</c:v>
                </c:pt>
                <c:pt idx="35679">
                  <c:v>1</c:v>
                </c:pt>
                <c:pt idx="35680">
                  <c:v>1</c:v>
                </c:pt>
                <c:pt idx="35681">
                  <c:v>1</c:v>
                </c:pt>
                <c:pt idx="35682">
                  <c:v>1</c:v>
                </c:pt>
                <c:pt idx="35683">
                  <c:v>1</c:v>
                </c:pt>
                <c:pt idx="35684">
                  <c:v>1</c:v>
                </c:pt>
                <c:pt idx="35685">
                  <c:v>1</c:v>
                </c:pt>
                <c:pt idx="35686">
                  <c:v>1</c:v>
                </c:pt>
                <c:pt idx="35687">
                  <c:v>1</c:v>
                </c:pt>
                <c:pt idx="35688">
                  <c:v>1</c:v>
                </c:pt>
                <c:pt idx="35689">
                  <c:v>1</c:v>
                </c:pt>
                <c:pt idx="35690">
                  <c:v>1</c:v>
                </c:pt>
                <c:pt idx="35691">
                  <c:v>1</c:v>
                </c:pt>
                <c:pt idx="35692">
                  <c:v>1</c:v>
                </c:pt>
                <c:pt idx="35693">
                  <c:v>1</c:v>
                </c:pt>
                <c:pt idx="35694">
                  <c:v>1</c:v>
                </c:pt>
                <c:pt idx="35695">
                  <c:v>1</c:v>
                </c:pt>
                <c:pt idx="35696">
                  <c:v>1</c:v>
                </c:pt>
                <c:pt idx="35697">
                  <c:v>1</c:v>
                </c:pt>
                <c:pt idx="35698">
                  <c:v>1</c:v>
                </c:pt>
                <c:pt idx="35699">
                  <c:v>1</c:v>
                </c:pt>
                <c:pt idx="35700">
                  <c:v>1</c:v>
                </c:pt>
                <c:pt idx="35701">
                  <c:v>1</c:v>
                </c:pt>
                <c:pt idx="35702">
                  <c:v>1</c:v>
                </c:pt>
                <c:pt idx="35703">
                  <c:v>1</c:v>
                </c:pt>
                <c:pt idx="35704">
                  <c:v>1</c:v>
                </c:pt>
                <c:pt idx="35705">
                  <c:v>1</c:v>
                </c:pt>
                <c:pt idx="35706">
                  <c:v>1</c:v>
                </c:pt>
                <c:pt idx="35707">
                  <c:v>1</c:v>
                </c:pt>
                <c:pt idx="35708">
                  <c:v>1</c:v>
                </c:pt>
                <c:pt idx="35709">
                  <c:v>1</c:v>
                </c:pt>
                <c:pt idx="35710">
                  <c:v>1</c:v>
                </c:pt>
                <c:pt idx="35711">
                  <c:v>1</c:v>
                </c:pt>
                <c:pt idx="35712">
                  <c:v>1</c:v>
                </c:pt>
                <c:pt idx="35713">
                  <c:v>1</c:v>
                </c:pt>
                <c:pt idx="35714">
                  <c:v>1</c:v>
                </c:pt>
                <c:pt idx="35715">
                  <c:v>1</c:v>
                </c:pt>
                <c:pt idx="35716">
                  <c:v>1</c:v>
                </c:pt>
                <c:pt idx="35717">
                  <c:v>1</c:v>
                </c:pt>
                <c:pt idx="35718">
                  <c:v>1</c:v>
                </c:pt>
                <c:pt idx="35719">
                  <c:v>1</c:v>
                </c:pt>
                <c:pt idx="35720">
                  <c:v>1</c:v>
                </c:pt>
                <c:pt idx="35721">
                  <c:v>1</c:v>
                </c:pt>
                <c:pt idx="35722">
                  <c:v>1</c:v>
                </c:pt>
                <c:pt idx="35723">
                  <c:v>1</c:v>
                </c:pt>
                <c:pt idx="35724">
                  <c:v>1</c:v>
                </c:pt>
                <c:pt idx="35725">
                  <c:v>1</c:v>
                </c:pt>
                <c:pt idx="35726">
                  <c:v>1</c:v>
                </c:pt>
                <c:pt idx="35727">
                  <c:v>1</c:v>
                </c:pt>
                <c:pt idx="35728">
                  <c:v>1</c:v>
                </c:pt>
                <c:pt idx="35729">
                  <c:v>1</c:v>
                </c:pt>
                <c:pt idx="35730">
                  <c:v>1</c:v>
                </c:pt>
                <c:pt idx="35731">
                  <c:v>1</c:v>
                </c:pt>
                <c:pt idx="35732">
                  <c:v>1</c:v>
                </c:pt>
                <c:pt idx="35733">
                  <c:v>1</c:v>
                </c:pt>
                <c:pt idx="35734">
                  <c:v>1</c:v>
                </c:pt>
                <c:pt idx="35735">
                  <c:v>1</c:v>
                </c:pt>
                <c:pt idx="35736">
                  <c:v>1</c:v>
                </c:pt>
                <c:pt idx="35737">
                  <c:v>1</c:v>
                </c:pt>
                <c:pt idx="35738">
                  <c:v>1</c:v>
                </c:pt>
                <c:pt idx="35739">
                  <c:v>1</c:v>
                </c:pt>
                <c:pt idx="35740">
                  <c:v>1</c:v>
                </c:pt>
                <c:pt idx="35741">
                  <c:v>1</c:v>
                </c:pt>
                <c:pt idx="35742">
                  <c:v>1</c:v>
                </c:pt>
                <c:pt idx="35743">
                  <c:v>1</c:v>
                </c:pt>
                <c:pt idx="35744">
                  <c:v>1</c:v>
                </c:pt>
                <c:pt idx="35745">
                  <c:v>1</c:v>
                </c:pt>
                <c:pt idx="35746">
                  <c:v>1</c:v>
                </c:pt>
                <c:pt idx="35747">
                  <c:v>1</c:v>
                </c:pt>
                <c:pt idx="35748">
                  <c:v>1</c:v>
                </c:pt>
                <c:pt idx="35749">
                  <c:v>1</c:v>
                </c:pt>
                <c:pt idx="35750">
                  <c:v>1</c:v>
                </c:pt>
                <c:pt idx="35751">
                  <c:v>1</c:v>
                </c:pt>
                <c:pt idx="35752">
                  <c:v>1</c:v>
                </c:pt>
                <c:pt idx="35753">
                  <c:v>1</c:v>
                </c:pt>
                <c:pt idx="35754">
                  <c:v>1</c:v>
                </c:pt>
                <c:pt idx="35755">
                  <c:v>1</c:v>
                </c:pt>
                <c:pt idx="35756">
                  <c:v>1</c:v>
                </c:pt>
                <c:pt idx="35757">
                  <c:v>1</c:v>
                </c:pt>
                <c:pt idx="35758">
                  <c:v>1</c:v>
                </c:pt>
                <c:pt idx="35759">
                  <c:v>1</c:v>
                </c:pt>
                <c:pt idx="35760">
                  <c:v>1</c:v>
                </c:pt>
                <c:pt idx="35761">
                  <c:v>1</c:v>
                </c:pt>
                <c:pt idx="35762">
                  <c:v>1</c:v>
                </c:pt>
                <c:pt idx="35763">
                  <c:v>1</c:v>
                </c:pt>
                <c:pt idx="35764">
                  <c:v>1</c:v>
                </c:pt>
                <c:pt idx="35765">
                  <c:v>1</c:v>
                </c:pt>
                <c:pt idx="35766">
                  <c:v>1</c:v>
                </c:pt>
                <c:pt idx="35767">
                  <c:v>1</c:v>
                </c:pt>
                <c:pt idx="35768">
                  <c:v>1</c:v>
                </c:pt>
                <c:pt idx="35769">
                  <c:v>1</c:v>
                </c:pt>
                <c:pt idx="35770">
                  <c:v>1</c:v>
                </c:pt>
                <c:pt idx="35771">
                  <c:v>1</c:v>
                </c:pt>
                <c:pt idx="35772">
                  <c:v>1</c:v>
                </c:pt>
                <c:pt idx="35773">
                  <c:v>1</c:v>
                </c:pt>
                <c:pt idx="35774">
                  <c:v>1</c:v>
                </c:pt>
                <c:pt idx="35775">
                  <c:v>1</c:v>
                </c:pt>
                <c:pt idx="35776">
                  <c:v>1</c:v>
                </c:pt>
                <c:pt idx="35777">
                  <c:v>1</c:v>
                </c:pt>
                <c:pt idx="35778">
                  <c:v>1</c:v>
                </c:pt>
                <c:pt idx="35779">
                  <c:v>1</c:v>
                </c:pt>
                <c:pt idx="35780">
                  <c:v>1</c:v>
                </c:pt>
                <c:pt idx="35781">
                  <c:v>1</c:v>
                </c:pt>
                <c:pt idx="35782">
                  <c:v>1</c:v>
                </c:pt>
                <c:pt idx="35783">
                  <c:v>1</c:v>
                </c:pt>
                <c:pt idx="35784">
                  <c:v>1</c:v>
                </c:pt>
                <c:pt idx="35785">
                  <c:v>1</c:v>
                </c:pt>
                <c:pt idx="35786">
                  <c:v>1</c:v>
                </c:pt>
                <c:pt idx="35787">
                  <c:v>1</c:v>
                </c:pt>
                <c:pt idx="35788">
                  <c:v>1</c:v>
                </c:pt>
                <c:pt idx="35789">
                  <c:v>1</c:v>
                </c:pt>
                <c:pt idx="35790">
                  <c:v>1</c:v>
                </c:pt>
                <c:pt idx="35791">
                  <c:v>1</c:v>
                </c:pt>
                <c:pt idx="35792">
                  <c:v>1</c:v>
                </c:pt>
                <c:pt idx="35793">
                  <c:v>1</c:v>
                </c:pt>
                <c:pt idx="35794">
                  <c:v>1</c:v>
                </c:pt>
                <c:pt idx="35795">
                  <c:v>1</c:v>
                </c:pt>
                <c:pt idx="35796">
                  <c:v>1</c:v>
                </c:pt>
                <c:pt idx="35797">
                  <c:v>1</c:v>
                </c:pt>
                <c:pt idx="35798">
                  <c:v>1</c:v>
                </c:pt>
                <c:pt idx="35799">
                  <c:v>1</c:v>
                </c:pt>
                <c:pt idx="35800">
                  <c:v>1</c:v>
                </c:pt>
                <c:pt idx="35801">
                  <c:v>1</c:v>
                </c:pt>
                <c:pt idx="35802">
                  <c:v>1</c:v>
                </c:pt>
                <c:pt idx="35803">
                  <c:v>1</c:v>
                </c:pt>
                <c:pt idx="35804">
                  <c:v>1</c:v>
                </c:pt>
                <c:pt idx="35805">
                  <c:v>1</c:v>
                </c:pt>
                <c:pt idx="35806">
                  <c:v>1</c:v>
                </c:pt>
                <c:pt idx="35807">
                  <c:v>1</c:v>
                </c:pt>
                <c:pt idx="35808">
                  <c:v>1</c:v>
                </c:pt>
                <c:pt idx="35809">
                  <c:v>1</c:v>
                </c:pt>
                <c:pt idx="35810">
                  <c:v>1</c:v>
                </c:pt>
                <c:pt idx="35811">
                  <c:v>1</c:v>
                </c:pt>
                <c:pt idx="35812">
                  <c:v>1</c:v>
                </c:pt>
                <c:pt idx="35813">
                  <c:v>1</c:v>
                </c:pt>
                <c:pt idx="35814">
                  <c:v>1</c:v>
                </c:pt>
                <c:pt idx="35815">
                  <c:v>1</c:v>
                </c:pt>
                <c:pt idx="35816">
                  <c:v>1</c:v>
                </c:pt>
                <c:pt idx="35817">
                  <c:v>1</c:v>
                </c:pt>
                <c:pt idx="35818">
                  <c:v>0.8</c:v>
                </c:pt>
                <c:pt idx="35819">
                  <c:v>1</c:v>
                </c:pt>
                <c:pt idx="35820">
                  <c:v>1</c:v>
                </c:pt>
                <c:pt idx="35821">
                  <c:v>1</c:v>
                </c:pt>
                <c:pt idx="35822">
                  <c:v>1</c:v>
                </c:pt>
                <c:pt idx="35823">
                  <c:v>1</c:v>
                </c:pt>
                <c:pt idx="35824">
                  <c:v>1</c:v>
                </c:pt>
                <c:pt idx="35825">
                  <c:v>1</c:v>
                </c:pt>
                <c:pt idx="35826">
                  <c:v>1</c:v>
                </c:pt>
                <c:pt idx="35827">
                  <c:v>1</c:v>
                </c:pt>
                <c:pt idx="35828">
                  <c:v>1</c:v>
                </c:pt>
                <c:pt idx="35829">
                  <c:v>1</c:v>
                </c:pt>
                <c:pt idx="35830">
                  <c:v>1</c:v>
                </c:pt>
                <c:pt idx="35831">
                  <c:v>1</c:v>
                </c:pt>
                <c:pt idx="35832">
                  <c:v>1</c:v>
                </c:pt>
                <c:pt idx="35833">
                  <c:v>1</c:v>
                </c:pt>
                <c:pt idx="35834">
                  <c:v>1</c:v>
                </c:pt>
                <c:pt idx="35835">
                  <c:v>1</c:v>
                </c:pt>
                <c:pt idx="35836">
                  <c:v>1</c:v>
                </c:pt>
                <c:pt idx="35837">
                  <c:v>1</c:v>
                </c:pt>
                <c:pt idx="35838">
                  <c:v>1</c:v>
                </c:pt>
                <c:pt idx="35839">
                  <c:v>1</c:v>
                </c:pt>
                <c:pt idx="35840">
                  <c:v>1</c:v>
                </c:pt>
                <c:pt idx="35841">
                  <c:v>1</c:v>
                </c:pt>
                <c:pt idx="35842">
                  <c:v>1</c:v>
                </c:pt>
                <c:pt idx="35843">
                  <c:v>1</c:v>
                </c:pt>
                <c:pt idx="35844">
                  <c:v>1</c:v>
                </c:pt>
                <c:pt idx="35845">
                  <c:v>1</c:v>
                </c:pt>
                <c:pt idx="35846">
                  <c:v>1</c:v>
                </c:pt>
                <c:pt idx="35847">
                  <c:v>1</c:v>
                </c:pt>
                <c:pt idx="35848">
                  <c:v>1</c:v>
                </c:pt>
                <c:pt idx="35849">
                  <c:v>1</c:v>
                </c:pt>
                <c:pt idx="35850">
                  <c:v>1</c:v>
                </c:pt>
                <c:pt idx="35851">
                  <c:v>1</c:v>
                </c:pt>
                <c:pt idx="35852">
                  <c:v>1</c:v>
                </c:pt>
                <c:pt idx="35853">
                  <c:v>1</c:v>
                </c:pt>
                <c:pt idx="35854">
                  <c:v>1</c:v>
                </c:pt>
                <c:pt idx="35855">
                  <c:v>1</c:v>
                </c:pt>
                <c:pt idx="35856">
                  <c:v>1</c:v>
                </c:pt>
                <c:pt idx="35857">
                  <c:v>1</c:v>
                </c:pt>
                <c:pt idx="35858">
                  <c:v>1</c:v>
                </c:pt>
                <c:pt idx="35859">
                  <c:v>1</c:v>
                </c:pt>
                <c:pt idx="35860">
                  <c:v>1</c:v>
                </c:pt>
                <c:pt idx="35861">
                  <c:v>1</c:v>
                </c:pt>
                <c:pt idx="35862">
                  <c:v>1</c:v>
                </c:pt>
                <c:pt idx="35863">
                  <c:v>1</c:v>
                </c:pt>
                <c:pt idx="35864">
                  <c:v>1</c:v>
                </c:pt>
                <c:pt idx="35865">
                  <c:v>1</c:v>
                </c:pt>
                <c:pt idx="35866">
                  <c:v>1</c:v>
                </c:pt>
                <c:pt idx="35867">
                  <c:v>1</c:v>
                </c:pt>
                <c:pt idx="35868">
                  <c:v>1</c:v>
                </c:pt>
                <c:pt idx="35869">
                  <c:v>1</c:v>
                </c:pt>
                <c:pt idx="35870">
                  <c:v>1</c:v>
                </c:pt>
                <c:pt idx="35871">
                  <c:v>1</c:v>
                </c:pt>
                <c:pt idx="35872">
                  <c:v>1</c:v>
                </c:pt>
                <c:pt idx="35873">
                  <c:v>1</c:v>
                </c:pt>
                <c:pt idx="35874">
                  <c:v>1</c:v>
                </c:pt>
                <c:pt idx="35875">
                  <c:v>1</c:v>
                </c:pt>
                <c:pt idx="35876">
                  <c:v>1</c:v>
                </c:pt>
                <c:pt idx="35877">
                  <c:v>1</c:v>
                </c:pt>
                <c:pt idx="35878">
                  <c:v>1</c:v>
                </c:pt>
                <c:pt idx="35879">
                  <c:v>1</c:v>
                </c:pt>
                <c:pt idx="35880">
                  <c:v>1</c:v>
                </c:pt>
                <c:pt idx="35881">
                  <c:v>1</c:v>
                </c:pt>
                <c:pt idx="35882">
                  <c:v>1</c:v>
                </c:pt>
                <c:pt idx="35883">
                  <c:v>1</c:v>
                </c:pt>
                <c:pt idx="35884">
                  <c:v>1</c:v>
                </c:pt>
                <c:pt idx="35885">
                  <c:v>1</c:v>
                </c:pt>
                <c:pt idx="35886">
                  <c:v>1</c:v>
                </c:pt>
                <c:pt idx="35887">
                  <c:v>1</c:v>
                </c:pt>
                <c:pt idx="35888">
                  <c:v>1</c:v>
                </c:pt>
                <c:pt idx="35889">
                  <c:v>1</c:v>
                </c:pt>
                <c:pt idx="35890">
                  <c:v>1</c:v>
                </c:pt>
                <c:pt idx="35891">
                  <c:v>1</c:v>
                </c:pt>
                <c:pt idx="35892">
                  <c:v>1</c:v>
                </c:pt>
                <c:pt idx="35893">
                  <c:v>1</c:v>
                </c:pt>
                <c:pt idx="35894">
                  <c:v>1</c:v>
                </c:pt>
                <c:pt idx="35895">
                  <c:v>1</c:v>
                </c:pt>
                <c:pt idx="35896">
                  <c:v>1</c:v>
                </c:pt>
                <c:pt idx="35897">
                  <c:v>1</c:v>
                </c:pt>
                <c:pt idx="35898">
                  <c:v>1</c:v>
                </c:pt>
                <c:pt idx="35899">
                  <c:v>1</c:v>
                </c:pt>
                <c:pt idx="35900">
                  <c:v>1</c:v>
                </c:pt>
                <c:pt idx="35901">
                  <c:v>1</c:v>
                </c:pt>
                <c:pt idx="35902">
                  <c:v>1</c:v>
                </c:pt>
                <c:pt idx="35903">
                  <c:v>1</c:v>
                </c:pt>
                <c:pt idx="35904">
                  <c:v>1</c:v>
                </c:pt>
                <c:pt idx="35905">
                  <c:v>1</c:v>
                </c:pt>
                <c:pt idx="35906">
                  <c:v>1</c:v>
                </c:pt>
                <c:pt idx="35907">
                  <c:v>1</c:v>
                </c:pt>
                <c:pt idx="35908">
                  <c:v>1</c:v>
                </c:pt>
                <c:pt idx="35909">
                  <c:v>1</c:v>
                </c:pt>
                <c:pt idx="35910">
                  <c:v>1</c:v>
                </c:pt>
                <c:pt idx="35911">
                  <c:v>1</c:v>
                </c:pt>
                <c:pt idx="35912">
                  <c:v>1</c:v>
                </c:pt>
                <c:pt idx="35913">
                  <c:v>1</c:v>
                </c:pt>
                <c:pt idx="35914">
                  <c:v>1</c:v>
                </c:pt>
                <c:pt idx="35915">
                  <c:v>0.8</c:v>
                </c:pt>
                <c:pt idx="35916">
                  <c:v>1</c:v>
                </c:pt>
                <c:pt idx="35917">
                  <c:v>1</c:v>
                </c:pt>
                <c:pt idx="35918">
                  <c:v>1</c:v>
                </c:pt>
                <c:pt idx="35919">
                  <c:v>1</c:v>
                </c:pt>
                <c:pt idx="35920">
                  <c:v>1</c:v>
                </c:pt>
                <c:pt idx="35921">
                  <c:v>1</c:v>
                </c:pt>
                <c:pt idx="35922">
                  <c:v>1</c:v>
                </c:pt>
                <c:pt idx="35923">
                  <c:v>1</c:v>
                </c:pt>
                <c:pt idx="35924">
                  <c:v>1</c:v>
                </c:pt>
                <c:pt idx="35925">
                  <c:v>1</c:v>
                </c:pt>
                <c:pt idx="35926">
                  <c:v>1</c:v>
                </c:pt>
                <c:pt idx="35927">
                  <c:v>1</c:v>
                </c:pt>
                <c:pt idx="35928">
                  <c:v>1</c:v>
                </c:pt>
                <c:pt idx="35929">
                  <c:v>1</c:v>
                </c:pt>
                <c:pt idx="35930">
                  <c:v>1</c:v>
                </c:pt>
                <c:pt idx="35931">
                  <c:v>1</c:v>
                </c:pt>
                <c:pt idx="35932">
                  <c:v>1</c:v>
                </c:pt>
                <c:pt idx="35933">
                  <c:v>1</c:v>
                </c:pt>
                <c:pt idx="35934">
                  <c:v>1</c:v>
                </c:pt>
                <c:pt idx="35935">
                  <c:v>1</c:v>
                </c:pt>
                <c:pt idx="35936">
                  <c:v>1</c:v>
                </c:pt>
                <c:pt idx="35937">
                  <c:v>1</c:v>
                </c:pt>
                <c:pt idx="35938">
                  <c:v>1</c:v>
                </c:pt>
                <c:pt idx="35939">
                  <c:v>1</c:v>
                </c:pt>
                <c:pt idx="35940">
                  <c:v>1</c:v>
                </c:pt>
                <c:pt idx="35941">
                  <c:v>1</c:v>
                </c:pt>
                <c:pt idx="35942">
                  <c:v>1</c:v>
                </c:pt>
                <c:pt idx="35943">
                  <c:v>1</c:v>
                </c:pt>
                <c:pt idx="35944">
                  <c:v>1</c:v>
                </c:pt>
                <c:pt idx="35945">
                  <c:v>1</c:v>
                </c:pt>
                <c:pt idx="35946">
                  <c:v>1</c:v>
                </c:pt>
                <c:pt idx="35947">
                  <c:v>1</c:v>
                </c:pt>
                <c:pt idx="35948">
                  <c:v>1</c:v>
                </c:pt>
                <c:pt idx="35949">
                  <c:v>1</c:v>
                </c:pt>
                <c:pt idx="35950">
                  <c:v>1</c:v>
                </c:pt>
                <c:pt idx="35951">
                  <c:v>1</c:v>
                </c:pt>
                <c:pt idx="35952">
                  <c:v>1</c:v>
                </c:pt>
                <c:pt idx="35953">
                  <c:v>1</c:v>
                </c:pt>
                <c:pt idx="35954">
                  <c:v>1</c:v>
                </c:pt>
                <c:pt idx="35955">
                  <c:v>1</c:v>
                </c:pt>
                <c:pt idx="35956">
                  <c:v>1</c:v>
                </c:pt>
                <c:pt idx="35957">
                  <c:v>0.33333333300000001</c:v>
                </c:pt>
                <c:pt idx="35958">
                  <c:v>1</c:v>
                </c:pt>
                <c:pt idx="35959">
                  <c:v>1</c:v>
                </c:pt>
                <c:pt idx="35960">
                  <c:v>1</c:v>
                </c:pt>
                <c:pt idx="35961">
                  <c:v>1</c:v>
                </c:pt>
                <c:pt idx="35962">
                  <c:v>1</c:v>
                </c:pt>
                <c:pt idx="35963">
                  <c:v>1</c:v>
                </c:pt>
                <c:pt idx="35964">
                  <c:v>1</c:v>
                </c:pt>
                <c:pt idx="35965">
                  <c:v>1</c:v>
                </c:pt>
                <c:pt idx="35966">
                  <c:v>1</c:v>
                </c:pt>
                <c:pt idx="35967">
                  <c:v>1</c:v>
                </c:pt>
                <c:pt idx="35968">
                  <c:v>1</c:v>
                </c:pt>
                <c:pt idx="35969">
                  <c:v>1</c:v>
                </c:pt>
                <c:pt idx="35970">
                  <c:v>1</c:v>
                </c:pt>
                <c:pt idx="35971">
                  <c:v>1</c:v>
                </c:pt>
                <c:pt idx="35972">
                  <c:v>1</c:v>
                </c:pt>
                <c:pt idx="35973">
                  <c:v>1</c:v>
                </c:pt>
                <c:pt idx="35974">
                  <c:v>1</c:v>
                </c:pt>
                <c:pt idx="35975">
                  <c:v>1</c:v>
                </c:pt>
                <c:pt idx="35976">
                  <c:v>1</c:v>
                </c:pt>
                <c:pt idx="35977">
                  <c:v>1</c:v>
                </c:pt>
                <c:pt idx="35978">
                  <c:v>1</c:v>
                </c:pt>
                <c:pt idx="35979">
                  <c:v>1</c:v>
                </c:pt>
                <c:pt idx="35980">
                  <c:v>1</c:v>
                </c:pt>
                <c:pt idx="35981">
                  <c:v>1</c:v>
                </c:pt>
                <c:pt idx="35982">
                  <c:v>1</c:v>
                </c:pt>
                <c:pt idx="35983">
                  <c:v>1</c:v>
                </c:pt>
                <c:pt idx="35984">
                  <c:v>1</c:v>
                </c:pt>
                <c:pt idx="35985">
                  <c:v>1</c:v>
                </c:pt>
                <c:pt idx="35986">
                  <c:v>1</c:v>
                </c:pt>
                <c:pt idx="35987">
                  <c:v>1</c:v>
                </c:pt>
                <c:pt idx="35988">
                  <c:v>1</c:v>
                </c:pt>
                <c:pt idx="35989">
                  <c:v>1</c:v>
                </c:pt>
                <c:pt idx="35990">
                  <c:v>1</c:v>
                </c:pt>
                <c:pt idx="35991">
                  <c:v>1</c:v>
                </c:pt>
                <c:pt idx="35992">
                  <c:v>1</c:v>
                </c:pt>
                <c:pt idx="35993">
                  <c:v>1</c:v>
                </c:pt>
                <c:pt idx="35994">
                  <c:v>1</c:v>
                </c:pt>
                <c:pt idx="35995">
                  <c:v>1</c:v>
                </c:pt>
                <c:pt idx="35996">
                  <c:v>1</c:v>
                </c:pt>
                <c:pt idx="35997">
                  <c:v>1</c:v>
                </c:pt>
                <c:pt idx="35998">
                  <c:v>1</c:v>
                </c:pt>
                <c:pt idx="35999">
                  <c:v>1</c:v>
                </c:pt>
                <c:pt idx="36000">
                  <c:v>1</c:v>
                </c:pt>
                <c:pt idx="36001">
                  <c:v>1</c:v>
                </c:pt>
                <c:pt idx="36002">
                  <c:v>1</c:v>
                </c:pt>
                <c:pt idx="36003">
                  <c:v>1</c:v>
                </c:pt>
                <c:pt idx="36004">
                  <c:v>1</c:v>
                </c:pt>
                <c:pt idx="36005">
                  <c:v>1</c:v>
                </c:pt>
                <c:pt idx="36006">
                  <c:v>1</c:v>
                </c:pt>
                <c:pt idx="36007">
                  <c:v>1</c:v>
                </c:pt>
                <c:pt idx="36008">
                  <c:v>1</c:v>
                </c:pt>
                <c:pt idx="36009">
                  <c:v>1</c:v>
                </c:pt>
                <c:pt idx="36010">
                  <c:v>1</c:v>
                </c:pt>
                <c:pt idx="36011">
                  <c:v>1</c:v>
                </c:pt>
                <c:pt idx="36012">
                  <c:v>1</c:v>
                </c:pt>
                <c:pt idx="36013">
                  <c:v>1</c:v>
                </c:pt>
                <c:pt idx="36014">
                  <c:v>1</c:v>
                </c:pt>
                <c:pt idx="36015">
                  <c:v>1</c:v>
                </c:pt>
                <c:pt idx="36016">
                  <c:v>1</c:v>
                </c:pt>
                <c:pt idx="36017">
                  <c:v>1</c:v>
                </c:pt>
                <c:pt idx="36018">
                  <c:v>1</c:v>
                </c:pt>
                <c:pt idx="36019">
                  <c:v>1</c:v>
                </c:pt>
                <c:pt idx="36020">
                  <c:v>1</c:v>
                </c:pt>
                <c:pt idx="36021">
                  <c:v>1</c:v>
                </c:pt>
                <c:pt idx="36022">
                  <c:v>1</c:v>
                </c:pt>
                <c:pt idx="36023">
                  <c:v>1</c:v>
                </c:pt>
                <c:pt idx="36024">
                  <c:v>1</c:v>
                </c:pt>
                <c:pt idx="36025">
                  <c:v>1</c:v>
                </c:pt>
                <c:pt idx="36026">
                  <c:v>1</c:v>
                </c:pt>
                <c:pt idx="36027">
                  <c:v>1</c:v>
                </c:pt>
                <c:pt idx="36028">
                  <c:v>1</c:v>
                </c:pt>
                <c:pt idx="36029">
                  <c:v>1</c:v>
                </c:pt>
                <c:pt idx="36030">
                  <c:v>1</c:v>
                </c:pt>
                <c:pt idx="36031">
                  <c:v>1</c:v>
                </c:pt>
                <c:pt idx="36032">
                  <c:v>1</c:v>
                </c:pt>
                <c:pt idx="36033">
                  <c:v>0.66666666699999999</c:v>
                </c:pt>
                <c:pt idx="36034">
                  <c:v>1</c:v>
                </c:pt>
                <c:pt idx="36035">
                  <c:v>1</c:v>
                </c:pt>
                <c:pt idx="36036">
                  <c:v>1</c:v>
                </c:pt>
                <c:pt idx="36037">
                  <c:v>1</c:v>
                </c:pt>
                <c:pt idx="36038">
                  <c:v>1</c:v>
                </c:pt>
                <c:pt idx="36039">
                  <c:v>1</c:v>
                </c:pt>
                <c:pt idx="36040">
                  <c:v>1</c:v>
                </c:pt>
                <c:pt idx="36041">
                  <c:v>1</c:v>
                </c:pt>
                <c:pt idx="36042">
                  <c:v>1</c:v>
                </c:pt>
                <c:pt idx="36043">
                  <c:v>1</c:v>
                </c:pt>
                <c:pt idx="36044">
                  <c:v>1</c:v>
                </c:pt>
                <c:pt idx="36045">
                  <c:v>1</c:v>
                </c:pt>
                <c:pt idx="36046">
                  <c:v>1</c:v>
                </c:pt>
                <c:pt idx="36047">
                  <c:v>1</c:v>
                </c:pt>
                <c:pt idx="36048">
                  <c:v>1</c:v>
                </c:pt>
                <c:pt idx="36049">
                  <c:v>1</c:v>
                </c:pt>
                <c:pt idx="36050">
                  <c:v>1</c:v>
                </c:pt>
                <c:pt idx="36051">
                  <c:v>1</c:v>
                </c:pt>
                <c:pt idx="36052">
                  <c:v>1</c:v>
                </c:pt>
                <c:pt idx="36053">
                  <c:v>1</c:v>
                </c:pt>
                <c:pt idx="36054">
                  <c:v>1</c:v>
                </c:pt>
                <c:pt idx="36055">
                  <c:v>1</c:v>
                </c:pt>
                <c:pt idx="36056">
                  <c:v>1</c:v>
                </c:pt>
                <c:pt idx="36057">
                  <c:v>1</c:v>
                </c:pt>
                <c:pt idx="36058">
                  <c:v>1</c:v>
                </c:pt>
                <c:pt idx="36059">
                  <c:v>1</c:v>
                </c:pt>
                <c:pt idx="36060">
                  <c:v>1</c:v>
                </c:pt>
                <c:pt idx="36061">
                  <c:v>1</c:v>
                </c:pt>
                <c:pt idx="36062">
                  <c:v>1</c:v>
                </c:pt>
                <c:pt idx="36063">
                  <c:v>1</c:v>
                </c:pt>
                <c:pt idx="36064">
                  <c:v>1</c:v>
                </c:pt>
                <c:pt idx="36065">
                  <c:v>1</c:v>
                </c:pt>
                <c:pt idx="36066">
                  <c:v>1</c:v>
                </c:pt>
                <c:pt idx="36067">
                  <c:v>1</c:v>
                </c:pt>
                <c:pt idx="36068">
                  <c:v>1</c:v>
                </c:pt>
                <c:pt idx="36069">
                  <c:v>1</c:v>
                </c:pt>
                <c:pt idx="36070">
                  <c:v>1</c:v>
                </c:pt>
                <c:pt idx="36071">
                  <c:v>1</c:v>
                </c:pt>
                <c:pt idx="36072">
                  <c:v>1</c:v>
                </c:pt>
                <c:pt idx="36073">
                  <c:v>1</c:v>
                </c:pt>
                <c:pt idx="36074">
                  <c:v>1</c:v>
                </c:pt>
                <c:pt idx="36075">
                  <c:v>1</c:v>
                </c:pt>
                <c:pt idx="36076">
                  <c:v>1</c:v>
                </c:pt>
                <c:pt idx="36077">
                  <c:v>1</c:v>
                </c:pt>
                <c:pt idx="36078">
                  <c:v>1</c:v>
                </c:pt>
                <c:pt idx="36079">
                  <c:v>1</c:v>
                </c:pt>
                <c:pt idx="36080">
                  <c:v>1</c:v>
                </c:pt>
                <c:pt idx="36081">
                  <c:v>1</c:v>
                </c:pt>
                <c:pt idx="36082">
                  <c:v>1</c:v>
                </c:pt>
                <c:pt idx="36083">
                  <c:v>0.83333333300000001</c:v>
                </c:pt>
                <c:pt idx="36084">
                  <c:v>1</c:v>
                </c:pt>
                <c:pt idx="36085">
                  <c:v>1</c:v>
                </c:pt>
                <c:pt idx="36086">
                  <c:v>1</c:v>
                </c:pt>
                <c:pt idx="36087">
                  <c:v>1</c:v>
                </c:pt>
                <c:pt idx="36088">
                  <c:v>1</c:v>
                </c:pt>
                <c:pt idx="36089">
                  <c:v>1</c:v>
                </c:pt>
                <c:pt idx="36090">
                  <c:v>1</c:v>
                </c:pt>
                <c:pt idx="36091">
                  <c:v>1</c:v>
                </c:pt>
                <c:pt idx="36092">
                  <c:v>1</c:v>
                </c:pt>
                <c:pt idx="36093">
                  <c:v>1</c:v>
                </c:pt>
                <c:pt idx="36094">
                  <c:v>1</c:v>
                </c:pt>
                <c:pt idx="36095">
                  <c:v>1</c:v>
                </c:pt>
                <c:pt idx="36096">
                  <c:v>1</c:v>
                </c:pt>
                <c:pt idx="36097">
                  <c:v>1</c:v>
                </c:pt>
                <c:pt idx="36098">
                  <c:v>1</c:v>
                </c:pt>
                <c:pt idx="36099">
                  <c:v>1</c:v>
                </c:pt>
                <c:pt idx="36100">
                  <c:v>1</c:v>
                </c:pt>
                <c:pt idx="36101">
                  <c:v>1</c:v>
                </c:pt>
                <c:pt idx="36102">
                  <c:v>1</c:v>
                </c:pt>
                <c:pt idx="36103">
                  <c:v>1</c:v>
                </c:pt>
                <c:pt idx="36104">
                  <c:v>1</c:v>
                </c:pt>
                <c:pt idx="36105">
                  <c:v>1</c:v>
                </c:pt>
                <c:pt idx="36106">
                  <c:v>1</c:v>
                </c:pt>
                <c:pt idx="36107">
                  <c:v>1</c:v>
                </c:pt>
                <c:pt idx="36108">
                  <c:v>1</c:v>
                </c:pt>
                <c:pt idx="36109">
                  <c:v>1</c:v>
                </c:pt>
                <c:pt idx="36110">
                  <c:v>1</c:v>
                </c:pt>
                <c:pt idx="36111">
                  <c:v>1</c:v>
                </c:pt>
                <c:pt idx="36112">
                  <c:v>1</c:v>
                </c:pt>
                <c:pt idx="36113">
                  <c:v>1</c:v>
                </c:pt>
                <c:pt idx="36114">
                  <c:v>1</c:v>
                </c:pt>
                <c:pt idx="36115">
                  <c:v>1</c:v>
                </c:pt>
                <c:pt idx="36116">
                  <c:v>1</c:v>
                </c:pt>
                <c:pt idx="36117">
                  <c:v>1</c:v>
                </c:pt>
                <c:pt idx="36118">
                  <c:v>1</c:v>
                </c:pt>
                <c:pt idx="36119">
                  <c:v>1</c:v>
                </c:pt>
                <c:pt idx="36120">
                  <c:v>1</c:v>
                </c:pt>
                <c:pt idx="36121">
                  <c:v>1</c:v>
                </c:pt>
                <c:pt idx="36122">
                  <c:v>1</c:v>
                </c:pt>
                <c:pt idx="36123">
                  <c:v>1</c:v>
                </c:pt>
                <c:pt idx="36124">
                  <c:v>1</c:v>
                </c:pt>
                <c:pt idx="36125">
                  <c:v>1</c:v>
                </c:pt>
                <c:pt idx="36126">
                  <c:v>1</c:v>
                </c:pt>
                <c:pt idx="36127">
                  <c:v>1</c:v>
                </c:pt>
                <c:pt idx="36128">
                  <c:v>1</c:v>
                </c:pt>
                <c:pt idx="36129">
                  <c:v>1</c:v>
                </c:pt>
                <c:pt idx="36130">
                  <c:v>1</c:v>
                </c:pt>
                <c:pt idx="36131">
                  <c:v>1</c:v>
                </c:pt>
                <c:pt idx="36132">
                  <c:v>1</c:v>
                </c:pt>
                <c:pt idx="36133">
                  <c:v>1</c:v>
                </c:pt>
                <c:pt idx="36134">
                  <c:v>0.66666666699999999</c:v>
                </c:pt>
                <c:pt idx="36135">
                  <c:v>1</c:v>
                </c:pt>
                <c:pt idx="36136">
                  <c:v>1</c:v>
                </c:pt>
                <c:pt idx="36137">
                  <c:v>1</c:v>
                </c:pt>
                <c:pt idx="36138">
                  <c:v>1</c:v>
                </c:pt>
                <c:pt idx="36139">
                  <c:v>1</c:v>
                </c:pt>
                <c:pt idx="36140">
                  <c:v>1</c:v>
                </c:pt>
                <c:pt idx="36141">
                  <c:v>1</c:v>
                </c:pt>
                <c:pt idx="36142">
                  <c:v>1</c:v>
                </c:pt>
                <c:pt idx="36143">
                  <c:v>1</c:v>
                </c:pt>
                <c:pt idx="36144">
                  <c:v>1</c:v>
                </c:pt>
                <c:pt idx="36145">
                  <c:v>1</c:v>
                </c:pt>
                <c:pt idx="36146">
                  <c:v>1</c:v>
                </c:pt>
                <c:pt idx="36147">
                  <c:v>1</c:v>
                </c:pt>
                <c:pt idx="36148">
                  <c:v>1</c:v>
                </c:pt>
                <c:pt idx="36149">
                  <c:v>1</c:v>
                </c:pt>
                <c:pt idx="36150">
                  <c:v>0.16666666699999999</c:v>
                </c:pt>
                <c:pt idx="36151">
                  <c:v>1</c:v>
                </c:pt>
                <c:pt idx="36152">
                  <c:v>1</c:v>
                </c:pt>
                <c:pt idx="36153">
                  <c:v>1</c:v>
                </c:pt>
                <c:pt idx="36154">
                  <c:v>1</c:v>
                </c:pt>
                <c:pt idx="36155">
                  <c:v>1</c:v>
                </c:pt>
                <c:pt idx="36156">
                  <c:v>1</c:v>
                </c:pt>
                <c:pt idx="36157">
                  <c:v>1</c:v>
                </c:pt>
                <c:pt idx="36158">
                  <c:v>1</c:v>
                </c:pt>
                <c:pt idx="36159">
                  <c:v>1</c:v>
                </c:pt>
                <c:pt idx="36160">
                  <c:v>1</c:v>
                </c:pt>
                <c:pt idx="36161">
                  <c:v>1</c:v>
                </c:pt>
                <c:pt idx="36162">
                  <c:v>1</c:v>
                </c:pt>
                <c:pt idx="36163">
                  <c:v>1</c:v>
                </c:pt>
                <c:pt idx="36164">
                  <c:v>1</c:v>
                </c:pt>
                <c:pt idx="36165">
                  <c:v>1</c:v>
                </c:pt>
                <c:pt idx="36166">
                  <c:v>1</c:v>
                </c:pt>
                <c:pt idx="36167">
                  <c:v>1</c:v>
                </c:pt>
                <c:pt idx="36168">
                  <c:v>1</c:v>
                </c:pt>
                <c:pt idx="36169">
                  <c:v>1</c:v>
                </c:pt>
                <c:pt idx="36170">
                  <c:v>1</c:v>
                </c:pt>
                <c:pt idx="36171">
                  <c:v>1</c:v>
                </c:pt>
                <c:pt idx="36172">
                  <c:v>1</c:v>
                </c:pt>
                <c:pt idx="36173">
                  <c:v>1</c:v>
                </c:pt>
                <c:pt idx="36174">
                  <c:v>1</c:v>
                </c:pt>
                <c:pt idx="36175">
                  <c:v>1</c:v>
                </c:pt>
                <c:pt idx="36176">
                  <c:v>1</c:v>
                </c:pt>
                <c:pt idx="36177">
                  <c:v>1</c:v>
                </c:pt>
                <c:pt idx="36178">
                  <c:v>1</c:v>
                </c:pt>
                <c:pt idx="36179">
                  <c:v>1</c:v>
                </c:pt>
                <c:pt idx="36180">
                  <c:v>1</c:v>
                </c:pt>
                <c:pt idx="36181">
                  <c:v>1</c:v>
                </c:pt>
                <c:pt idx="36182">
                  <c:v>1</c:v>
                </c:pt>
                <c:pt idx="36183">
                  <c:v>1</c:v>
                </c:pt>
                <c:pt idx="36184">
                  <c:v>1</c:v>
                </c:pt>
                <c:pt idx="36185">
                  <c:v>1</c:v>
                </c:pt>
                <c:pt idx="36186">
                  <c:v>1</c:v>
                </c:pt>
                <c:pt idx="36187">
                  <c:v>1</c:v>
                </c:pt>
                <c:pt idx="36188">
                  <c:v>1</c:v>
                </c:pt>
                <c:pt idx="36189">
                  <c:v>1</c:v>
                </c:pt>
                <c:pt idx="36190">
                  <c:v>1</c:v>
                </c:pt>
                <c:pt idx="36191">
                  <c:v>1</c:v>
                </c:pt>
                <c:pt idx="36192">
                  <c:v>1</c:v>
                </c:pt>
                <c:pt idx="36193">
                  <c:v>1</c:v>
                </c:pt>
                <c:pt idx="36194">
                  <c:v>1</c:v>
                </c:pt>
                <c:pt idx="36195">
                  <c:v>1</c:v>
                </c:pt>
                <c:pt idx="36196">
                  <c:v>1</c:v>
                </c:pt>
                <c:pt idx="36197">
                  <c:v>1</c:v>
                </c:pt>
                <c:pt idx="36198">
                  <c:v>1</c:v>
                </c:pt>
                <c:pt idx="36199">
                  <c:v>1</c:v>
                </c:pt>
                <c:pt idx="36200">
                  <c:v>1</c:v>
                </c:pt>
                <c:pt idx="36201">
                  <c:v>1</c:v>
                </c:pt>
                <c:pt idx="36202">
                  <c:v>1</c:v>
                </c:pt>
                <c:pt idx="36203">
                  <c:v>1</c:v>
                </c:pt>
                <c:pt idx="36204">
                  <c:v>1</c:v>
                </c:pt>
                <c:pt idx="36205">
                  <c:v>1</c:v>
                </c:pt>
                <c:pt idx="36206">
                  <c:v>1</c:v>
                </c:pt>
                <c:pt idx="36207">
                  <c:v>1</c:v>
                </c:pt>
                <c:pt idx="36208">
                  <c:v>1</c:v>
                </c:pt>
                <c:pt idx="36209">
                  <c:v>1</c:v>
                </c:pt>
                <c:pt idx="36210">
                  <c:v>1</c:v>
                </c:pt>
                <c:pt idx="36211">
                  <c:v>0.16666666699999999</c:v>
                </c:pt>
                <c:pt idx="36212">
                  <c:v>1</c:v>
                </c:pt>
                <c:pt idx="36213">
                  <c:v>1</c:v>
                </c:pt>
                <c:pt idx="36214">
                  <c:v>1</c:v>
                </c:pt>
                <c:pt idx="36215">
                  <c:v>1</c:v>
                </c:pt>
                <c:pt idx="36216">
                  <c:v>1</c:v>
                </c:pt>
                <c:pt idx="36217">
                  <c:v>1</c:v>
                </c:pt>
                <c:pt idx="36218">
                  <c:v>1</c:v>
                </c:pt>
                <c:pt idx="36219">
                  <c:v>1</c:v>
                </c:pt>
                <c:pt idx="36220">
                  <c:v>1</c:v>
                </c:pt>
                <c:pt idx="36221">
                  <c:v>1</c:v>
                </c:pt>
                <c:pt idx="36222">
                  <c:v>1</c:v>
                </c:pt>
                <c:pt idx="36223">
                  <c:v>1</c:v>
                </c:pt>
                <c:pt idx="36224">
                  <c:v>1</c:v>
                </c:pt>
                <c:pt idx="36225">
                  <c:v>1</c:v>
                </c:pt>
                <c:pt idx="36226">
                  <c:v>1</c:v>
                </c:pt>
                <c:pt idx="36227">
                  <c:v>1</c:v>
                </c:pt>
                <c:pt idx="36228">
                  <c:v>1</c:v>
                </c:pt>
                <c:pt idx="36229">
                  <c:v>1</c:v>
                </c:pt>
                <c:pt idx="36230">
                  <c:v>1</c:v>
                </c:pt>
                <c:pt idx="36231">
                  <c:v>1</c:v>
                </c:pt>
                <c:pt idx="36232">
                  <c:v>1</c:v>
                </c:pt>
                <c:pt idx="36233">
                  <c:v>1</c:v>
                </c:pt>
                <c:pt idx="36234">
                  <c:v>1</c:v>
                </c:pt>
                <c:pt idx="36235">
                  <c:v>1</c:v>
                </c:pt>
                <c:pt idx="36236">
                  <c:v>1</c:v>
                </c:pt>
                <c:pt idx="36237">
                  <c:v>1</c:v>
                </c:pt>
                <c:pt idx="36238">
                  <c:v>1</c:v>
                </c:pt>
                <c:pt idx="36239">
                  <c:v>1</c:v>
                </c:pt>
                <c:pt idx="36240">
                  <c:v>1</c:v>
                </c:pt>
                <c:pt idx="36241">
                  <c:v>1</c:v>
                </c:pt>
                <c:pt idx="36242">
                  <c:v>1</c:v>
                </c:pt>
                <c:pt idx="36243">
                  <c:v>1</c:v>
                </c:pt>
                <c:pt idx="36244">
                  <c:v>1</c:v>
                </c:pt>
                <c:pt idx="36245">
                  <c:v>1</c:v>
                </c:pt>
                <c:pt idx="36246">
                  <c:v>1</c:v>
                </c:pt>
                <c:pt idx="36247">
                  <c:v>1</c:v>
                </c:pt>
                <c:pt idx="36248">
                  <c:v>1</c:v>
                </c:pt>
                <c:pt idx="36249">
                  <c:v>1</c:v>
                </c:pt>
                <c:pt idx="36250">
                  <c:v>1</c:v>
                </c:pt>
                <c:pt idx="36251">
                  <c:v>1</c:v>
                </c:pt>
                <c:pt idx="36252">
                  <c:v>1</c:v>
                </c:pt>
                <c:pt idx="36253">
                  <c:v>1</c:v>
                </c:pt>
                <c:pt idx="36254">
                  <c:v>1</c:v>
                </c:pt>
                <c:pt idx="36255">
                  <c:v>1</c:v>
                </c:pt>
                <c:pt idx="36256">
                  <c:v>1</c:v>
                </c:pt>
                <c:pt idx="36257">
                  <c:v>1</c:v>
                </c:pt>
                <c:pt idx="36258">
                  <c:v>1</c:v>
                </c:pt>
                <c:pt idx="36259">
                  <c:v>1</c:v>
                </c:pt>
                <c:pt idx="36260">
                  <c:v>1</c:v>
                </c:pt>
                <c:pt idx="36261">
                  <c:v>1</c:v>
                </c:pt>
                <c:pt idx="36262">
                  <c:v>1</c:v>
                </c:pt>
                <c:pt idx="36263">
                  <c:v>1</c:v>
                </c:pt>
                <c:pt idx="36264">
                  <c:v>1</c:v>
                </c:pt>
                <c:pt idx="36265">
                  <c:v>1</c:v>
                </c:pt>
                <c:pt idx="36266">
                  <c:v>1</c:v>
                </c:pt>
                <c:pt idx="36267">
                  <c:v>1</c:v>
                </c:pt>
                <c:pt idx="36268">
                  <c:v>1</c:v>
                </c:pt>
                <c:pt idx="36269">
                  <c:v>1</c:v>
                </c:pt>
                <c:pt idx="36270">
                  <c:v>1</c:v>
                </c:pt>
                <c:pt idx="36271">
                  <c:v>1</c:v>
                </c:pt>
                <c:pt idx="36272">
                  <c:v>1</c:v>
                </c:pt>
                <c:pt idx="36273">
                  <c:v>1</c:v>
                </c:pt>
                <c:pt idx="36274">
                  <c:v>1</c:v>
                </c:pt>
                <c:pt idx="36275">
                  <c:v>1</c:v>
                </c:pt>
                <c:pt idx="36276">
                  <c:v>1</c:v>
                </c:pt>
                <c:pt idx="36277">
                  <c:v>1</c:v>
                </c:pt>
                <c:pt idx="36278">
                  <c:v>1</c:v>
                </c:pt>
                <c:pt idx="36279">
                  <c:v>1</c:v>
                </c:pt>
                <c:pt idx="36280">
                  <c:v>1</c:v>
                </c:pt>
                <c:pt idx="36281">
                  <c:v>1</c:v>
                </c:pt>
                <c:pt idx="36282">
                  <c:v>1</c:v>
                </c:pt>
                <c:pt idx="36283">
                  <c:v>1</c:v>
                </c:pt>
                <c:pt idx="36284">
                  <c:v>1</c:v>
                </c:pt>
                <c:pt idx="36285">
                  <c:v>1</c:v>
                </c:pt>
                <c:pt idx="36286">
                  <c:v>1</c:v>
                </c:pt>
                <c:pt idx="36287">
                  <c:v>1</c:v>
                </c:pt>
                <c:pt idx="36288">
                  <c:v>1</c:v>
                </c:pt>
                <c:pt idx="36289">
                  <c:v>1</c:v>
                </c:pt>
                <c:pt idx="36290">
                  <c:v>1</c:v>
                </c:pt>
                <c:pt idx="36291">
                  <c:v>1</c:v>
                </c:pt>
                <c:pt idx="36292">
                  <c:v>1</c:v>
                </c:pt>
                <c:pt idx="36293">
                  <c:v>1</c:v>
                </c:pt>
                <c:pt idx="36294">
                  <c:v>1</c:v>
                </c:pt>
                <c:pt idx="36295">
                  <c:v>1</c:v>
                </c:pt>
                <c:pt idx="36296">
                  <c:v>1</c:v>
                </c:pt>
                <c:pt idx="36297">
                  <c:v>1</c:v>
                </c:pt>
                <c:pt idx="36298">
                  <c:v>1</c:v>
                </c:pt>
                <c:pt idx="36299">
                  <c:v>1</c:v>
                </c:pt>
                <c:pt idx="36300">
                  <c:v>1</c:v>
                </c:pt>
                <c:pt idx="36301">
                  <c:v>1</c:v>
                </c:pt>
                <c:pt idx="36302">
                  <c:v>1</c:v>
                </c:pt>
                <c:pt idx="36303">
                  <c:v>1</c:v>
                </c:pt>
                <c:pt idx="36304">
                  <c:v>1</c:v>
                </c:pt>
                <c:pt idx="36305">
                  <c:v>1</c:v>
                </c:pt>
                <c:pt idx="36306">
                  <c:v>1</c:v>
                </c:pt>
                <c:pt idx="36307">
                  <c:v>1</c:v>
                </c:pt>
                <c:pt idx="36308">
                  <c:v>1</c:v>
                </c:pt>
                <c:pt idx="36309">
                  <c:v>1</c:v>
                </c:pt>
                <c:pt idx="36310">
                  <c:v>1</c:v>
                </c:pt>
                <c:pt idx="36311">
                  <c:v>1</c:v>
                </c:pt>
                <c:pt idx="36312">
                  <c:v>1</c:v>
                </c:pt>
                <c:pt idx="36313">
                  <c:v>1</c:v>
                </c:pt>
                <c:pt idx="36314">
                  <c:v>1</c:v>
                </c:pt>
                <c:pt idx="36315">
                  <c:v>1</c:v>
                </c:pt>
                <c:pt idx="36316">
                  <c:v>1</c:v>
                </c:pt>
                <c:pt idx="36317">
                  <c:v>1</c:v>
                </c:pt>
                <c:pt idx="36318">
                  <c:v>1</c:v>
                </c:pt>
                <c:pt idx="36319">
                  <c:v>1</c:v>
                </c:pt>
                <c:pt idx="36320">
                  <c:v>1</c:v>
                </c:pt>
                <c:pt idx="36321">
                  <c:v>1</c:v>
                </c:pt>
                <c:pt idx="36322">
                  <c:v>1</c:v>
                </c:pt>
                <c:pt idx="36323">
                  <c:v>1</c:v>
                </c:pt>
                <c:pt idx="36324">
                  <c:v>1</c:v>
                </c:pt>
                <c:pt idx="36325">
                  <c:v>1</c:v>
                </c:pt>
                <c:pt idx="36326">
                  <c:v>0.5</c:v>
                </c:pt>
                <c:pt idx="36327">
                  <c:v>1</c:v>
                </c:pt>
                <c:pt idx="36328">
                  <c:v>1</c:v>
                </c:pt>
                <c:pt idx="36329">
                  <c:v>1</c:v>
                </c:pt>
                <c:pt idx="36330">
                  <c:v>1</c:v>
                </c:pt>
                <c:pt idx="36331">
                  <c:v>0.66666666699999999</c:v>
                </c:pt>
                <c:pt idx="36332">
                  <c:v>1</c:v>
                </c:pt>
                <c:pt idx="36333">
                  <c:v>1</c:v>
                </c:pt>
                <c:pt idx="36334">
                  <c:v>1</c:v>
                </c:pt>
                <c:pt idx="36335">
                  <c:v>1</c:v>
                </c:pt>
                <c:pt idx="36336">
                  <c:v>1</c:v>
                </c:pt>
                <c:pt idx="36337">
                  <c:v>1</c:v>
                </c:pt>
                <c:pt idx="36338">
                  <c:v>1</c:v>
                </c:pt>
                <c:pt idx="36339">
                  <c:v>1</c:v>
                </c:pt>
                <c:pt idx="36340">
                  <c:v>1</c:v>
                </c:pt>
                <c:pt idx="36341">
                  <c:v>1</c:v>
                </c:pt>
                <c:pt idx="36342">
                  <c:v>1</c:v>
                </c:pt>
                <c:pt idx="36343">
                  <c:v>1</c:v>
                </c:pt>
                <c:pt idx="36344">
                  <c:v>1</c:v>
                </c:pt>
                <c:pt idx="36345">
                  <c:v>1</c:v>
                </c:pt>
                <c:pt idx="36346">
                  <c:v>1</c:v>
                </c:pt>
                <c:pt idx="36347">
                  <c:v>1</c:v>
                </c:pt>
                <c:pt idx="36348">
                  <c:v>1</c:v>
                </c:pt>
                <c:pt idx="36349">
                  <c:v>1</c:v>
                </c:pt>
                <c:pt idx="36350">
                  <c:v>1</c:v>
                </c:pt>
                <c:pt idx="36351">
                  <c:v>1</c:v>
                </c:pt>
                <c:pt idx="36352">
                  <c:v>1</c:v>
                </c:pt>
                <c:pt idx="36353">
                  <c:v>1</c:v>
                </c:pt>
                <c:pt idx="36354">
                  <c:v>1</c:v>
                </c:pt>
                <c:pt idx="36355">
                  <c:v>1</c:v>
                </c:pt>
                <c:pt idx="36356">
                  <c:v>1</c:v>
                </c:pt>
                <c:pt idx="36357">
                  <c:v>1</c:v>
                </c:pt>
                <c:pt idx="36358">
                  <c:v>1</c:v>
                </c:pt>
                <c:pt idx="36359">
                  <c:v>1</c:v>
                </c:pt>
                <c:pt idx="36360">
                  <c:v>1</c:v>
                </c:pt>
                <c:pt idx="36361">
                  <c:v>1</c:v>
                </c:pt>
                <c:pt idx="36362">
                  <c:v>1</c:v>
                </c:pt>
                <c:pt idx="36363">
                  <c:v>1</c:v>
                </c:pt>
                <c:pt idx="36364">
                  <c:v>1</c:v>
                </c:pt>
                <c:pt idx="36365">
                  <c:v>1</c:v>
                </c:pt>
                <c:pt idx="36366">
                  <c:v>1</c:v>
                </c:pt>
                <c:pt idx="36367">
                  <c:v>1</c:v>
                </c:pt>
                <c:pt idx="36368">
                  <c:v>1</c:v>
                </c:pt>
                <c:pt idx="36369">
                  <c:v>1</c:v>
                </c:pt>
                <c:pt idx="36370">
                  <c:v>1</c:v>
                </c:pt>
                <c:pt idx="36371">
                  <c:v>1</c:v>
                </c:pt>
                <c:pt idx="36372">
                  <c:v>1</c:v>
                </c:pt>
                <c:pt idx="36373">
                  <c:v>1</c:v>
                </c:pt>
                <c:pt idx="36374">
                  <c:v>1</c:v>
                </c:pt>
                <c:pt idx="36375">
                  <c:v>0.66666666699999999</c:v>
                </c:pt>
                <c:pt idx="36376">
                  <c:v>1</c:v>
                </c:pt>
                <c:pt idx="36377">
                  <c:v>1</c:v>
                </c:pt>
                <c:pt idx="36378">
                  <c:v>1</c:v>
                </c:pt>
                <c:pt idx="36379">
                  <c:v>1</c:v>
                </c:pt>
                <c:pt idx="36380">
                  <c:v>1</c:v>
                </c:pt>
                <c:pt idx="36381">
                  <c:v>1</c:v>
                </c:pt>
                <c:pt idx="36382">
                  <c:v>1</c:v>
                </c:pt>
                <c:pt idx="36383">
                  <c:v>1</c:v>
                </c:pt>
                <c:pt idx="36384">
                  <c:v>1</c:v>
                </c:pt>
                <c:pt idx="36385">
                  <c:v>1</c:v>
                </c:pt>
                <c:pt idx="36386">
                  <c:v>1</c:v>
                </c:pt>
                <c:pt idx="36387">
                  <c:v>1</c:v>
                </c:pt>
                <c:pt idx="36388">
                  <c:v>1</c:v>
                </c:pt>
                <c:pt idx="36389">
                  <c:v>1</c:v>
                </c:pt>
                <c:pt idx="36390">
                  <c:v>1</c:v>
                </c:pt>
                <c:pt idx="36391">
                  <c:v>1</c:v>
                </c:pt>
                <c:pt idx="36392">
                  <c:v>1</c:v>
                </c:pt>
                <c:pt idx="36393">
                  <c:v>1</c:v>
                </c:pt>
                <c:pt idx="36394">
                  <c:v>1</c:v>
                </c:pt>
                <c:pt idx="36395">
                  <c:v>1</c:v>
                </c:pt>
                <c:pt idx="36396">
                  <c:v>1</c:v>
                </c:pt>
                <c:pt idx="36397">
                  <c:v>1</c:v>
                </c:pt>
                <c:pt idx="36398">
                  <c:v>1</c:v>
                </c:pt>
                <c:pt idx="36399">
                  <c:v>1</c:v>
                </c:pt>
                <c:pt idx="36400">
                  <c:v>1</c:v>
                </c:pt>
                <c:pt idx="36401">
                  <c:v>1</c:v>
                </c:pt>
                <c:pt idx="36402">
                  <c:v>1</c:v>
                </c:pt>
                <c:pt idx="36403">
                  <c:v>1</c:v>
                </c:pt>
                <c:pt idx="36404">
                  <c:v>1</c:v>
                </c:pt>
                <c:pt idx="36405">
                  <c:v>1</c:v>
                </c:pt>
                <c:pt idx="36406">
                  <c:v>1</c:v>
                </c:pt>
                <c:pt idx="36407">
                  <c:v>1</c:v>
                </c:pt>
                <c:pt idx="36408">
                  <c:v>1</c:v>
                </c:pt>
                <c:pt idx="36409">
                  <c:v>1</c:v>
                </c:pt>
                <c:pt idx="36410">
                  <c:v>1</c:v>
                </c:pt>
                <c:pt idx="36411">
                  <c:v>1</c:v>
                </c:pt>
                <c:pt idx="36412">
                  <c:v>1</c:v>
                </c:pt>
                <c:pt idx="36413">
                  <c:v>1</c:v>
                </c:pt>
                <c:pt idx="36414">
                  <c:v>1</c:v>
                </c:pt>
                <c:pt idx="36415">
                  <c:v>1</c:v>
                </c:pt>
                <c:pt idx="36416">
                  <c:v>1</c:v>
                </c:pt>
                <c:pt idx="36417">
                  <c:v>1</c:v>
                </c:pt>
                <c:pt idx="36418">
                  <c:v>1</c:v>
                </c:pt>
                <c:pt idx="36419">
                  <c:v>1</c:v>
                </c:pt>
                <c:pt idx="36420">
                  <c:v>1</c:v>
                </c:pt>
                <c:pt idx="36421">
                  <c:v>1</c:v>
                </c:pt>
                <c:pt idx="36422">
                  <c:v>1</c:v>
                </c:pt>
                <c:pt idx="36423">
                  <c:v>1</c:v>
                </c:pt>
                <c:pt idx="36424">
                  <c:v>1</c:v>
                </c:pt>
                <c:pt idx="36425">
                  <c:v>1</c:v>
                </c:pt>
                <c:pt idx="36426">
                  <c:v>1</c:v>
                </c:pt>
                <c:pt idx="36427">
                  <c:v>1</c:v>
                </c:pt>
                <c:pt idx="36428">
                  <c:v>1</c:v>
                </c:pt>
                <c:pt idx="36429">
                  <c:v>1</c:v>
                </c:pt>
                <c:pt idx="36430">
                  <c:v>1</c:v>
                </c:pt>
                <c:pt idx="36431">
                  <c:v>1</c:v>
                </c:pt>
                <c:pt idx="36432">
                  <c:v>1</c:v>
                </c:pt>
                <c:pt idx="36433">
                  <c:v>1</c:v>
                </c:pt>
                <c:pt idx="36434">
                  <c:v>1</c:v>
                </c:pt>
                <c:pt idx="36435">
                  <c:v>1</c:v>
                </c:pt>
                <c:pt idx="36436">
                  <c:v>1</c:v>
                </c:pt>
                <c:pt idx="36437">
                  <c:v>1</c:v>
                </c:pt>
                <c:pt idx="36438">
                  <c:v>1</c:v>
                </c:pt>
                <c:pt idx="36439">
                  <c:v>1</c:v>
                </c:pt>
                <c:pt idx="36440">
                  <c:v>1</c:v>
                </c:pt>
                <c:pt idx="36441">
                  <c:v>1</c:v>
                </c:pt>
                <c:pt idx="36442">
                  <c:v>1</c:v>
                </c:pt>
                <c:pt idx="36443">
                  <c:v>1</c:v>
                </c:pt>
                <c:pt idx="36444">
                  <c:v>1</c:v>
                </c:pt>
                <c:pt idx="36445">
                  <c:v>1</c:v>
                </c:pt>
                <c:pt idx="36446">
                  <c:v>1</c:v>
                </c:pt>
                <c:pt idx="36447">
                  <c:v>1</c:v>
                </c:pt>
                <c:pt idx="36448">
                  <c:v>1</c:v>
                </c:pt>
                <c:pt idx="36449">
                  <c:v>1</c:v>
                </c:pt>
                <c:pt idx="36450">
                  <c:v>1</c:v>
                </c:pt>
                <c:pt idx="36451">
                  <c:v>1</c:v>
                </c:pt>
                <c:pt idx="36452">
                  <c:v>1</c:v>
                </c:pt>
                <c:pt idx="36453">
                  <c:v>1</c:v>
                </c:pt>
                <c:pt idx="36454">
                  <c:v>1</c:v>
                </c:pt>
                <c:pt idx="36455">
                  <c:v>1</c:v>
                </c:pt>
                <c:pt idx="36456">
                  <c:v>1</c:v>
                </c:pt>
                <c:pt idx="36457">
                  <c:v>1</c:v>
                </c:pt>
                <c:pt idx="36458">
                  <c:v>1</c:v>
                </c:pt>
                <c:pt idx="36459">
                  <c:v>1</c:v>
                </c:pt>
                <c:pt idx="36460">
                  <c:v>1</c:v>
                </c:pt>
                <c:pt idx="36461">
                  <c:v>1</c:v>
                </c:pt>
                <c:pt idx="36462">
                  <c:v>1</c:v>
                </c:pt>
                <c:pt idx="36463">
                  <c:v>1</c:v>
                </c:pt>
                <c:pt idx="36464">
                  <c:v>1</c:v>
                </c:pt>
                <c:pt idx="36465">
                  <c:v>1</c:v>
                </c:pt>
                <c:pt idx="36466">
                  <c:v>1</c:v>
                </c:pt>
                <c:pt idx="36467">
                  <c:v>1</c:v>
                </c:pt>
                <c:pt idx="36468">
                  <c:v>1</c:v>
                </c:pt>
                <c:pt idx="36469">
                  <c:v>1</c:v>
                </c:pt>
                <c:pt idx="36470">
                  <c:v>1</c:v>
                </c:pt>
                <c:pt idx="36471">
                  <c:v>1</c:v>
                </c:pt>
                <c:pt idx="36472">
                  <c:v>1</c:v>
                </c:pt>
                <c:pt idx="36473">
                  <c:v>1</c:v>
                </c:pt>
                <c:pt idx="36474">
                  <c:v>1</c:v>
                </c:pt>
                <c:pt idx="36475">
                  <c:v>1</c:v>
                </c:pt>
                <c:pt idx="36476">
                  <c:v>1</c:v>
                </c:pt>
                <c:pt idx="36477">
                  <c:v>1</c:v>
                </c:pt>
                <c:pt idx="36478">
                  <c:v>1</c:v>
                </c:pt>
                <c:pt idx="36479">
                  <c:v>1</c:v>
                </c:pt>
                <c:pt idx="36480">
                  <c:v>1</c:v>
                </c:pt>
                <c:pt idx="36481">
                  <c:v>1</c:v>
                </c:pt>
                <c:pt idx="36482">
                  <c:v>1</c:v>
                </c:pt>
                <c:pt idx="36483">
                  <c:v>1</c:v>
                </c:pt>
                <c:pt idx="36484">
                  <c:v>1</c:v>
                </c:pt>
                <c:pt idx="36485">
                  <c:v>1</c:v>
                </c:pt>
                <c:pt idx="36486">
                  <c:v>1</c:v>
                </c:pt>
                <c:pt idx="36487">
                  <c:v>1</c:v>
                </c:pt>
                <c:pt idx="36488">
                  <c:v>1</c:v>
                </c:pt>
                <c:pt idx="36489">
                  <c:v>1</c:v>
                </c:pt>
                <c:pt idx="36490">
                  <c:v>1</c:v>
                </c:pt>
                <c:pt idx="36491">
                  <c:v>1</c:v>
                </c:pt>
                <c:pt idx="36492">
                  <c:v>1</c:v>
                </c:pt>
                <c:pt idx="36493">
                  <c:v>1</c:v>
                </c:pt>
                <c:pt idx="36494">
                  <c:v>1</c:v>
                </c:pt>
                <c:pt idx="36495">
                  <c:v>1</c:v>
                </c:pt>
                <c:pt idx="36496">
                  <c:v>1</c:v>
                </c:pt>
                <c:pt idx="36497">
                  <c:v>1</c:v>
                </c:pt>
                <c:pt idx="36498">
                  <c:v>1</c:v>
                </c:pt>
                <c:pt idx="36499">
                  <c:v>1</c:v>
                </c:pt>
                <c:pt idx="36500">
                  <c:v>1</c:v>
                </c:pt>
                <c:pt idx="36501">
                  <c:v>1</c:v>
                </c:pt>
                <c:pt idx="36502">
                  <c:v>1</c:v>
                </c:pt>
                <c:pt idx="36503">
                  <c:v>1</c:v>
                </c:pt>
                <c:pt idx="36504">
                  <c:v>1</c:v>
                </c:pt>
                <c:pt idx="36505">
                  <c:v>1</c:v>
                </c:pt>
                <c:pt idx="36506">
                  <c:v>1</c:v>
                </c:pt>
                <c:pt idx="36507">
                  <c:v>1</c:v>
                </c:pt>
                <c:pt idx="36508">
                  <c:v>1</c:v>
                </c:pt>
                <c:pt idx="36509">
                  <c:v>1</c:v>
                </c:pt>
                <c:pt idx="36510">
                  <c:v>1</c:v>
                </c:pt>
                <c:pt idx="36511">
                  <c:v>1</c:v>
                </c:pt>
                <c:pt idx="36512">
                  <c:v>1</c:v>
                </c:pt>
                <c:pt idx="36513">
                  <c:v>1</c:v>
                </c:pt>
                <c:pt idx="36514">
                  <c:v>1</c:v>
                </c:pt>
                <c:pt idx="36515">
                  <c:v>1</c:v>
                </c:pt>
                <c:pt idx="36516">
                  <c:v>1</c:v>
                </c:pt>
                <c:pt idx="36517">
                  <c:v>1</c:v>
                </c:pt>
                <c:pt idx="36518">
                  <c:v>1</c:v>
                </c:pt>
                <c:pt idx="36519">
                  <c:v>1</c:v>
                </c:pt>
                <c:pt idx="36520">
                  <c:v>1</c:v>
                </c:pt>
                <c:pt idx="36521">
                  <c:v>1</c:v>
                </c:pt>
                <c:pt idx="36522">
                  <c:v>1</c:v>
                </c:pt>
                <c:pt idx="36523">
                  <c:v>1</c:v>
                </c:pt>
                <c:pt idx="36524">
                  <c:v>1</c:v>
                </c:pt>
                <c:pt idx="36525">
                  <c:v>1</c:v>
                </c:pt>
                <c:pt idx="36526">
                  <c:v>1</c:v>
                </c:pt>
                <c:pt idx="36527">
                  <c:v>1</c:v>
                </c:pt>
                <c:pt idx="36528">
                  <c:v>1</c:v>
                </c:pt>
                <c:pt idx="36529">
                  <c:v>1</c:v>
                </c:pt>
                <c:pt idx="36530">
                  <c:v>1</c:v>
                </c:pt>
                <c:pt idx="36531">
                  <c:v>1</c:v>
                </c:pt>
                <c:pt idx="36532">
                  <c:v>1</c:v>
                </c:pt>
                <c:pt idx="36533">
                  <c:v>1</c:v>
                </c:pt>
                <c:pt idx="36534">
                  <c:v>1</c:v>
                </c:pt>
                <c:pt idx="36535">
                  <c:v>1</c:v>
                </c:pt>
                <c:pt idx="36536">
                  <c:v>1</c:v>
                </c:pt>
                <c:pt idx="36537">
                  <c:v>1</c:v>
                </c:pt>
                <c:pt idx="36538">
                  <c:v>1</c:v>
                </c:pt>
                <c:pt idx="36539">
                  <c:v>1</c:v>
                </c:pt>
                <c:pt idx="36540">
                  <c:v>1</c:v>
                </c:pt>
                <c:pt idx="36541">
                  <c:v>1</c:v>
                </c:pt>
                <c:pt idx="36542">
                  <c:v>1</c:v>
                </c:pt>
                <c:pt idx="36543">
                  <c:v>1</c:v>
                </c:pt>
                <c:pt idx="36544">
                  <c:v>1</c:v>
                </c:pt>
                <c:pt idx="36545">
                  <c:v>1</c:v>
                </c:pt>
                <c:pt idx="36546">
                  <c:v>1</c:v>
                </c:pt>
                <c:pt idx="36547">
                  <c:v>1</c:v>
                </c:pt>
                <c:pt idx="36548">
                  <c:v>1</c:v>
                </c:pt>
                <c:pt idx="36549">
                  <c:v>1</c:v>
                </c:pt>
                <c:pt idx="36550">
                  <c:v>1</c:v>
                </c:pt>
                <c:pt idx="36551">
                  <c:v>1</c:v>
                </c:pt>
                <c:pt idx="36552">
                  <c:v>1</c:v>
                </c:pt>
                <c:pt idx="36553">
                  <c:v>1</c:v>
                </c:pt>
                <c:pt idx="36554">
                  <c:v>1</c:v>
                </c:pt>
                <c:pt idx="36555">
                  <c:v>1</c:v>
                </c:pt>
                <c:pt idx="36556">
                  <c:v>1</c:v>
                </c:pt>
                <c:pt idx="36557">
                  <c:v>1</c:v>
                </c:pt>
                <c:pt idx="36558">
                  <c:v>1</c:v>
                </c:pt>
                <c:pt idx="36559">
                  <c:v>1</c:v>
                </c:pt>
                <c:pt idx="36560">
                  <c:v>1</c:v>
                </c:pt>
                <c:pt idx="36561">
                  <c:v>1</c:v>
                </c:pt>
                <c:pt idx="36562">
                  <c:v>1</c:v>
                </c:pt>
                <c:pt idx="36563">
                  <c:v>1</c:v>
                </c:pt>
                <c:pt idx="36564">
                  <c:v>1</c:v>
                </c:pt>
                <c:pt idx="36565">
                  <c:v>1</c:v>
                </c:pt>
                <c:pt idx="36566">
                  <c:v>1</c:v>
                </c:pt>
                <c:pt idx="36567">
                  <c:v>1</c:v>
                </c:pt>
                <c:pt idx="36568">
                  <c:v>1</c:v>
                </c:pt>
                <c:pt idx="36569">
                  <c:v>1</c:v>
                </c:pt>
                <c:pt idx="36570">
                  <c:v>1</c:v>
                </c:pt>
                <c:pt idx="36571">
                  <c:v>1</c:v>
                </c:pt>
                <c:pt idx="36572">
                  <c:v>1</c:v>
                </c:pt>
                <c:pt idx="36573">
                  <c:v>1</c:v>
                </c:pt>
                <c:pt idx="36574">
                  <c:v>1</c:v>
                </c:pt>
                <c:pt idx="36575">
                  <c:v>1</c:v>
                </c:pt>
                <c:pt idx="36576">
                  <c:v>1</c:v>
                </c:pt>
                <c:pt idx="36577">
                  <c:v>1</c:v>
                </c:pt>
                <c:pt idx="36578">
                  <c:v>1</c:v>
                </c:pt>
                <c:pt idx="36579">
                  <c:v>1</c:v>
                </c:pt>
                <c:pt idx="36580">
                  <c:v>1</c:v>
                </c:pt>
                <c:pt idx="36581">
                  <c:v>1</c:v>
                </c:pt>
                <c:pt idx="36582">
                  <c:v>1</c:v>
                </c:pt>
                <c:pt idx="36583">
                  <c:v>1</c:v>
                </c:pt>
                <c:pt idx="36584">
                  <c:v>1</c:v>
                </c:pt>
                <c:pt idx="36585">
                  <c:v>1</c:v>
                </c:pt>
                <c:pt idx="36586">
                  <c:v>1</c:v>
                </c:pt>
                <c:pt idx="36587">
                  <c:v>1</c:v>
                </c:pt>
                <c:pt idx="36588">
                  <c:v>1</c:v>
                </c:pt>
                <c:pt idx="36589">
                  <c:v>0.83333333300000001</c:v>
                </c:pt>
                <c:pt idx="36590">
                  <c:v>1</c:v>
                </c:pt>
                <c:pt idx="36591">
                  <c:v>1</c:v>
                </c:pt>
                <c:pt idx="36592">
                  <c:v>1</c:v>
                </c:pt>
                <c:pt idx="36593">
                  <c:v>1</c:v>
                </c:pt>
                <c:pt idx="36594">
                  <c:v>1</c:v>
                </c:pt>
                <c:pt idx="36595">
                  <c:v>1</c:v>
                </c:pt>
                <c:pt idx="36596">
                  <c:v>1</c:v>
                </c:pt>
                <c:pt idx="36597">
                  <c:v>1</c:v>
                </c:pt>
                <c:pt idx="36598">
                  <c:v>1</c:v>
                </c:pt>
                <c:pt idx="36599">
                  <c:v>1</c:v>
                </c:pt>
                <c:pt idx="36600">
                  <c:v>1</c:v>
                </c:pt>
                <c:pt idx="36601">
                  <c:v>1</c:v>
                </c:pt>
                <c:pt idx="36602">
                  <c:v>1</c:v>
                </c:pt>
                <c:pt idx="36603">
                  <c:v>1</c:v>
                </c:pt>
                <c:pt idx="36604">
                  <c:v>1</c:v>
                </c:pt>
                <c:pt idx="36605">
                  <c:v>1</c:v>
                </c:pt>
                <c:pt idx="36606">
                  <c:v>1</c:v>
                </c:pt>
                <c:pt idx="36607">
                  <c:v>1</c:v>
                </c:pt>
                <c:pt idx="36608">
                  <c:v>1</c:v>
                </c:pt>
                <c:pt idx="36609">
                  <c:v>1</c:v>
                </c:pt>
                <c:pt idx="36610">
                  <c:v>1</c:v>
                </c:pt>
                <c:pt idx="36611">
                  <c:v>1</c:v>
                </c:pt>
                <c:pt idx="36612">
                  <c:v>1</c:v>
                </c:pt>
                <c:pt idx="36613">
                  <c:v>1</c:v>
                </c:pt>
                <c:pt idx="36614">
                  <c:v>1</c:v>
                </c:pt>
                <c:pt idx="36615">
                  <c:v>1</c:v>
                </c:pt>
                <c:pt idx="36616">
                  <c:v>1</c:v>
                </c:pt>
                <c:pt idx="36617">
                  <c:v>1</c:v>
                </c:pt>
                <c:pt idx="36618">
                  <c:v>1</c:v>
                </c:pt>
                <c:pt idx="36619">
                  <c:v>1</c:v>
                </c:pt>
                <c:pt idx="36620">
                  <c:v>1</c:v>
                </c:pt>
                <c:pt idx="36621">
                  <c:v>1</c:v>
                </c:pt>
                <c:pt idx="36622">
                  <c:v>1</c:v>
                </c:pt>
                <c:pt idx="36623">
                  <c:v>1</c:v>
                </c:pt>
                <c:pt idx="36624">
                  <c:v>1</c:v>
                </c:pt>
                <c:pt idx="36625">
                  <c:v>1</c:v>
                </c:pt>
                <c:pt idx="36626">
                  <c:v>1</c:v>
                </c:pt>
                <c:pt idx="36627">
                  <c:v>1</c:v>
                </c:pt>
                <c:pt idx="36628">
                  <c:v>1</c:v>
                </c:pt>
                <c:pt idx="36629">
                  <c:v>1</c:v>
                </c:pt>
                <c:pt idx="36630">
                  <c:v>1</c:v>
                </c:pt>
                <c:pt idx="36631">
                  <c:v>1</c:v>
                </c:pt>
                <c:pt idx="36632">
                  <c:v>1</c:v>
                </c:pt>
                <c:pt idx="36633">
                  <c:v>1</c:v>
                </c:pt>
                <c:pt idx="36634">
                  <c:v>1</c:v>
                </c:pt>
                <c:pt idx="36635">
                  <c:v>1</c:v>
                </c:pt>
                <c:pt idx="36636">
                  <c:v>1</c:v>
                </c:pt>
                <c:pt idx="36637">
                  <c:v>1</c:v>
                </c:pt>
                <c:pt idx="36638">
                  <c:v>1</c:v>
                </c:pt>
                <c:pt idx="36639">
                  <c:v>1</c:v>
                </c:pt>
                <c:pt idx="36640">
                  <c:v>1</c:v>
                </c:pt>
                <c:pt idx="36641">
                  <c:v>1</c:v>
                </c:pt>
                <c:pt idx="36642">
                  <c:v>1</c:v>
                </c:pt>
                <c:pt idx="36643">
                  <c:v>1</c:v>
                </c:pt>
                <c:pt idx="36644">
                  <c:v>1</c:v>
                </c:pt>
                <c:pt idx="36645">
                  <c:v>1</c:v>
                </c:pt>
                <c:pt idx="36646">
                  <c:v>1</c:v>
                </c:pt>
                <c:pt idx="36647">
                  <c:v>1</c:v>
                </c:pt>
                <c:pt idx="36648">
                  <c:v>1</c:v>
                </c:pt>
                <c:pt idx="36649">
                  <c:v>1</c:v>
                </c:pt>
                <c:pt idx="36650">
                  <c:v>1</c:v>
                </c:pt>
                <c:pt idx="36651">
                  <c:v>1</c:v>
                </c:pt>
                <c:pt idx="36652">
                  <c:v>1</c:v>
                </c:pt>
                <c:pt idx="36653">
                  <c:v>1</c:v>
                </c:pt>
                <c:pt idx="36654">
                  <c:v>1</c:v>
                </c:pt>
                <c:pt idx="36655">
                  <c:v>1</c:v>
                </c:pt>
                <c:pt idx="36656">
                  <c:v>1</c:v>
                </c:pt>
                <c:pt idx="36657">
                  <c:v>1</c:v>
                </c:pt>
                <c:pt idx="36658">
                  <c:v>1</c:v>
                </c:pt>
                <c:pt idx="36659">
                  <c:v>1</c:v>
                </c:pt>
                <c:pt idx="36660">
                  <c:v>1</c:v>
                </c:pt>
                <c:pt idx="36661">
                  <c:v>1</c:v>
                </c:pt>
                <c:pt idx="36662">
                  <c:v>1</c:v>
                </c:pt>
                <c:pt idx="36663">
                  <c:v>1</c:v>
                </c:pt>
                <c:pt idx="36664">
                  <c:v>1</c:v>
                </c:pt>
                <c:pt idx="36665">
                  <c:v>1</c:v>
                </c:pt>
                <c:pt idx="36666">
                  <c:v>1</c:v>
                </c:pt>
                <c:pt idx="36667">
                  <c:v>1</c:v>
                </c:pt>
                <c:pt idx="36668">
                  <c:v>1</c:v>
                </c:pt>
                <c:pt idx="36669">
                  <c:v>1</c:v>
                </c:pt>
                <c:pt idx="36670">
                  <c:v>1</c:v>
                </c:pt>
                <c:pt idx="36671">
                  <c:v>1</c:v>
                </c:pt>
                <c:pt idx="36672">
                  <c:v>1</c:v>
                </c:pt>
                <c:pt idx="36673">
                  <c:v>1</c:v>
                </c:pt>
                <c:pt idx="36674">
                  <c:v>1</c:v>
                </c:pt>
                <c:pt idx="36675">
                  <c:v>1</c:v>
                </c:pt>
                <c:pt idx="36676">
                  <c:v>1</c:v>
                </c:pt>
                <c:pt idx="36677">
                  <c:v>1</c:v>
                </c:pt>
                <c:pt idx="36678">
                  <c:v>1</c:v>
                </c:pt>
                <c:pt idx="36679">
                  <c:v>1</c:v>
                </c:pt>
                <c:pt idx="36680">
                  <c:v>1</c:v>
                </c:pt>
                <c:pt idx="36681">
                  <c:v>1</c:v>
                </c:pt>
                <c:pt idx="36682">
                  <c:v>1</c:v>
                </c:pt>
                <c:pt idx="36683">
                  <c:v>1</c:v>
                </c:pt>
                <c:pt idx="36684">
                  <c:v>1</c:v>
                </c:pt>
                <c:pt idx="36685">
                  <c:v>1</c:v>
                </c:pt>
                <c:pt idx="36686">
                  <c:v>1</c:v>
                </c:pt>
                <c:pt idx="36687">
                  <c:v>1</c:v>
                </c:pt>
                <c:pt idx="36688">
                  <c:v>1</c:v>
                </c:pt>
                <c:pt idx="36689">
                  <c:v>1</c:v>
                </c:pt>
                <c:pt idx="36690">
                  <c:v>1</c:v>
                </c:pt>
                <c:pt idx="36691">
                  <c:v>1</c:v>
                </c:pt>
                <c:pt idx="36692">
                  <c:v>1</c:v>
                </c:pt>
                <c:pt idx="36693">
                  <c:v>1</c:v>
                </c:pt>
                <c:pt idx="36694">
                  <c:v>1</c:v>
                </c:pt>
                <c:pt idx="36695">
                  <c:v>1</c:v>
                </c:pt>
                <c:pt idx="36696">
                  <c:v>1</c:v>
                </c:pt>
                <c:pt idx="36697">
                  <c:v>1</c:v>
                </c:pt>
                <c:pt idx="36698">
                  <c:v>1</c:v>
                </c:pt>
                <c:pt idx="36699">
                  <c:v>1</c:v>
                </c:pt>
                <c:pt idx="36700">
                  <c:v>1</c:v>
                </c:pt>
                <c:pt idx="36701">
                  <c:v>1</c:v>
                </c:pt>
                <c:pt idx="36702">
                  <c:v>1</c:v>
                </c:pt>
                <c:pt idx="36703">
                  <c:v>1</c:v>
                </c:pt>
                <c:pt idx="36704">
                  <c:v>1</c:v>
                </c:pt>
                <c:pt idx="36705">
                  <c:v>1</c:v>
                </c:pt>
                <c:pt idx="36706">
                  <c:v>1</c:v>
                </c:pt>
                <c:pt idx="36707">
                  <c:v>1</c:v>
                </c:pt>
                <c:pt idx="36708">
                  <c:v>1</c:v>
                </c:pt>
                <c:pt idx="36709">
                  <c:v>1</c:v>
                </c:pt>
                <c:pt idx="36710">
                  <c:v>1</c:v>
                </c:pt>
                <c:pt idx="36711">
                  <c:v>1</c:v>
                </c:pt>
                <c:pt idx="36712">
                  <c:v>1</c:v>
                </c:pt>
                <c:pt idx="36713">
                  <c:v>1</c:v>
                </c:pt>
                <c:pt idx="36714">
                  <c:v>1</c:v>
                </c:pt>
                <c:pt idx="36715">
                  <c:v>1</c:v>
                </c:pt>
                <c:pt idx="36716">
                  <c:v>1</c:v>
                </c:pt>
                <c:pt idx="36717">
                  <c:v>1</c:v>
                </c:pt>
                <c:pt idx="36718">
                  <c:v>1</c:v>
                </c:pt>
                <c:pt idx="36719">
                  <c:v>0.83333333300000001</c:v>
                </c:pt>
                <c:pt idx="36720">
                  <c:v>1</c:v>
                </c:pt>
                <c:pt idx="36721">
                  <c:v>1</c:v>
                </c:pt>
                <c:pt idx="36722">
                  <c:v>1</c:v>
                </c:pt>
                <c:pt idx="36723">
                  <c:v>1</c:v>
                </c:pt>
                <c:pt idx="36724">
                  <c:v>1</c:v>
                </c:pt>
                <c:pt idx="36725">
                  <c:v>1</c:v>
                </c:pt>
                <c:pt idx="36726">
                  <c:v>1</c:v>
                </c:pt>
                <c:pt idx="36727">
                  <c:v>1</c:v>
                </c:pt>
                <c:pt idx="36728">
                  <c:v>1</c:v>
                </c:pt>
                <c:pt idx="36729">
                  <c:v>1</c:v>
                </c:pt>
                <c:pt idx="36730">
                  <c:v>1</c:v>
                </c:pt>
                <c:pt idx="36731">
                  <c:v>1</c:v>
                </c:pt>
                <c:pt idx="36732">
                  <c:v>1</c:v>
                </c:pt>
                <c:pt idx="36733">
                  <c:v>1</c:v>
                </c:pt>
                <c:pt idx="36734">
                  <c:v>1</c:v>
                </c:pt>
                <c:pt idx="36735">
                  <c:v>1</c:v>
                </c:pt>
                <c:pt idx="36736">
                  <c:v>1</c:v>
                </c:pt>
                <c:pt idx="36737">
                  <c:v>1</c:v>
                </c:pt>
                <c:pt idx="36738">
                  <c:v>1</c:v>
                </c:pt>
                <c:pt idx="36739">
                  <c:v>1</c:v>
                </c:pt>
                <c:pt idx="36740">
                  <c:v>1</c:v>
                </c:pt>
                <c:pt idx="36741">
                  <c:v>1</c:v>
                </c:pt>
                <c:pt idx="36742">
                  <c:v>1</c:v>
                </c:pt>
                <c:pt idx="36743">
                  <c:v>1</c:v>
                </c:pt>
                <c:pt idx="36744">
                  <c:v>1</c:v>
                </c:pt>
                <c:pt idx="36745">
                  <c:v>1</c:v>
                </c:pt>
                <c:pt idx="36746">
                  <c:v>1</c:v>
                </c:pt>
                <c:pt idx="36747">
                  <c:v>1</c:v>
                </c:pt>
                <c:pt idx="36748">
                  <c:v>1</c:v>
                </c:pt>
                <c:pt idx="36749">
                  <c:v>1</c:v>
                </c:pt>
                <c:pt idx="36750">
                  <c:v>1</c:v>
                </c:pt>
                <c:pt idx="36751">
                  <c:v>1</c:v>
                </c:pt>
                <c:pt idx="36752">
                  <c:v>1</c:v>
                </c:pt>
                <c:pt idx="36753">
                  <c:v>1</c:v>
                </c:pt>
                <c:pt idx="36754">
                  <c:v>1</c:v>
                </c:pt>
                <c:pt idx="36755">
                  <c:v>1</c:v>
                </c:pt>
                <c:pt idx="36756">
                  <c:v>1</c:v>
                </c:pt>
                <c:pt idx="36757">
                  <c:v>1</c:v>
                </c:pt>
                <c:pt idx="36758">
                  <c:v>1</c:v>
                </c:pt>
                <c:pt idx="36759">
                  <c:v>1</c:v>
                </c:pt>
                <c:pt idx="36760">
                  <c:v>1</c:v>
                </c:pt>
                <c:pt idx="36761">
                  <c:v>1</c:v>
                </c:pt>
                <c:pt idx="36762">
                  <c:v>1</c:v>
                </c:pt>
                <c:pt idx="36763">
                  <c:v>1</c:v>
                </c:pt>
                <c:pt idx="36764">
                  <c:v>1</c:v>
                </c:pt>
                <c:pt idx="36765">
                  <c:v>1</c:v>
                </c:pt>
                <c:pt idx="36766">
                  <c:v>1</c:v>
                </c:pt>
                <c:pt idx="36767">
                  <c:v>1</c:v>
                </c:pt>
                <c:pt idx="36768">
                  <c:v>1</c:v>
                </c:pt>
                <c:pt idx="36769">
                  <c:v>1</c:v>
                </c:pt>
                <c:pt idx="36770">
                  <c:v>1</c:v>
                </c:pt>
                <c:pt idx="36771">
                  <c:v>1</c:v>
                </c:pt>
                <c:pt idx="36772">
                  <c:v>1</c:v>
                </c:pt>
                <c:pt idx="36773">
                  <c:v>1</c:v>
                </c:pt>
                <c:pt idx="36774">
                  <c:v>1</c:v>
                </c:pt>
                <c:pt idx="36775">
                  <c:v>1</c:v>
                </c:pt>
                <c:pt idx="36776">
                  <c:v>1</c:v>
                </c:pt>
                <c:pt idx="36777">
                  <c:v>1</c:v>
                </c:pt>
                <c:pt idx="36778">
                  <c:v>1</c:v>
                </c:pt>
                <c:pt idx="36779">
                  <c:v>1</c:v>
                </c:pt>
                <c:pt idx="36780">
                  <c:v>1</c:v>
                </c:pt>
                <c:pt idx="36781">
                  <c:v>1</c:v>
                </c:pt>
                <c:pt idx="36782">
                  <c:v>1</c:v>
                </c:pt>
                <c:pt idx="36783">
                  <c:v>1</c:v>
                </c:pt>
                <c:pt idx="36784">
                  <c:v>1</c:v>
                </c:pt>
                <c:pt idx="36785">
                  <c:v>1</c:v>
                </c:pt>
                <c:pt idx="36786">
                  <c:v>1</c:v>
                </c:pt>
                <c:pt idx="36787">
                  <c:v>1</c:v>
                </c:pt>
                <c:pt idx="36788">
                  <c:v>1</c:v>
                </c:pt>
                <c:pt idx="36789">
                  <c:v>1</c:v>
                </c:pt>
                <c:pt idx="36790">
                  <c:v>1</c:v>
                </c:pt>
                <c:pt idx="36791">
                  <c:v>1</c:v>
                </c:pt>
                <c:pt idx="36792">
                  <c:v>1</c:v>
                </c:pt>
                <c:pt idx="36793">
                  <c:v>1</c:v>
                </c:pt>
                <c:pt idx="36794">
                  <c:v>1</c:v>
                </c:pt>
                <c:pt idx="36795">
                  <c:v>1</c:v>
                </c:pt>
                <c:pt idx="36796">
                  <c:v>1</c:v>
                </c:pt>
                <c:pt idx="36797">
                  <c:v>1</c:v>
                </c:pt>
                <c:pt idx="36798">
                  <c:v>1</c:v>
                </c:pt>
                <c:pt idx="36799">
                  <c:v>1</c:v>
                </c:pt>
                <c:pt idx="36800">
                  <c:v>1</c:v>
                </c:pt>
                <c:pt idx="36801">
                  <c:v>1</c:v>
                </c:pt>
                <c:pt idx="36802">
                  <c:v>1</c:v>
                </c:pt>
                <c:pt idx="36803">
                  <c:v>1</c:v>
                </c:pt>
                <c:pt idx="36804">
                  <c:v>1</c:v>
                </c:pt>
                <c:pt idx="36805">
                  <c:v>1</c:v>
                </c:pt>
                <c:pt idx="36806">
                  <c:v>1</c:v>
                </c:pt>
                <c:pt idx="36807">
                  <c:v>1</c:v>
                </c:pt>
                <c:pt idx="36808">
                  <c:v>1</c:v>
                </c:pt>
                <c:pt idx="36809">
                  <c:v>1</c:v>
                </c:pt>
                <c:pt idx="36810">
                  <c:v>1</c:v>
                </c:pt>
                <c:pt idx="36811">
                  <c:v>1</c:v>
                </c:pt>
                <c:pt idx="36812">
                  <c:v>1</c:v>
                </c:pt>
                <c:pt idx="36813">
                  <c:v>1</c:v>
                </c:pt>
                <c:pt idx="36814">
                  <c:v>1</c:v>
                </c:pt>
                <c:pt idx="36815">
                  <c:v>1</c:v>
                </c:pt>
                <c:pt idx="36816">
                  <c:v>1</c:v>
                </c:pt>
                <c:pt idx="36817">
                  <c:v>1</c:v>
                </c:pt>
                <c:pt idx="36818">
                  <c:v>1</c:v>
                </c:pt>
                <c:pt idx="36819">
                  <c:v>1</c:v>
                </c:pt>
                <c:pt idx="36820">
                  <c:v>1</c:v>
                </c:pt>
                <c:pt idx="36821">
                  <c:v>1</c:v>
                </c:pt>
                <c:pt idx="36822">
                  <c:v>1</c:v>
                </c:pt>
                <c:pt idx="36823">
                  <c:v>1</c:v>
                </c:pt>
                <c:pt idx="36824">
                  <c:v>1</c:v>
                </c:pt>
                <c:pt idx="36825">
                  <c:v>1</c:v>
                </c:pt>
                <c:pt idx="36826">
                  <c:v>1</c:v>
                </c:pt>
                <c:pt idx="36827">
                  <c:v>1</c:v>
                </c:pt>
                <c:pt idx="36828">
                  <c:v>1</c:v>
                </c:pt>
                <c:pt idx="36829">
                  <c:v>1</c:v>
                </c:pt>
                <c:pt idx="36830">
                  <c:v>1</c:v>
                </c:pt>
                <c:pt idx="36831">
                  <c:v>1</c:v>
                </c:pt>
                <c:pt idx="36832">
                  <c:v>1</c:v>
                </c:pt>
                <c:pt idx="36833">
                  <c:v>1</c:v>
                </c:pt>
                <c:pt idx="36834">
                  <c:v>1</c:v>
                </c:pt>
                <c:pt idx="36835">
                  <c:v>1</c:v>
                </c:pt>
                <c:pt idx="36836">
                  <c:v>0.66666666699999999</c:v>
                </c:pt>
                <c:pt idx="36837">
                  <c:v>1</c:v>
                </c:pt>
                <c:pt idx="36838">
                  <c:v>1</c:v>
                </c:pt>
                <c:pt idx="36839">
                  <c:v>1</c:v>
                </c:pt>
                <c:pt idx="36840">
                  <c:v>1</c:v>
                </c:pt>
                <c:pt idx="36841">
                  <c:v>1</c:v>
                </c:pt>
                <c:pt idx="36842">
                  <c:v>1</c:v>
                </c:pt>
                <c:pt idx="36843">
                  <c:v>1</c:v>
                </c:pt>
                <c:pt idx="36844">
                  <c:v>1</c:v>
                </c:pt>
                <c:pt idx="36845">
                  <c:v>1</c:v>
                </c:pt>
                <c:pt idx="36846">
                  <c:v>1</c:v>
                </c:pt>
                <c:pt idx="36847">
                  <c:v>1</c:v>
                </c:pt>
                <c:pt idx="36848">
                  <c:v>1</c:v>
                </c:pt>
                <c:pt idx="36849">
                  <c:v>1</c:v>
                </c:pt>
                <c:pt idx="36850">
                  <c:v>1</c:v>
                </c:pt>
                <c:pt idx="36851">
                  <c:v>1</c:v>
                </c:pt>
                <c:pt idx="36852">
                  <c:v>1</c:v>
                </c:pt>
                <c:pt idx="36853">
                  <c:v>1</c:v>
                </c:pt>
                <c:pt idx="36854">
                  <c:v>1</c:v>
                </c:pt>
                <c:pt idx="36855">
                  <c:v>1</c:v>
                </c:pt>
                <c:pt idx="36856">
                  <c:v>1</c:v>
                </c:pt>
                <c:pt idx="36857">
                  <c:v>1</c:v>
                </c:pt>
                <c:pt idx="36858">
                  <c:v>1</c:v>
                </c:pt>
                <c:pt idx="36859">
                  <c:v>1</c:v>
                </c:pt>
                <c:pt idx="36860">
                  <c:v>1</c:v>
                </c:pt>
                <c:pt idx="36861">
                  <c:v>1</c:v>
                </c:pt>
                <c:pt idx="36862">
                  <c:v>1</c:v>
                </c:pt>
                <c:pt idx="36863">
                  <c:v>1</c:v>
                </c:pt>
                <c:pt idx="36864">
                  <c:v>1</c:v>
                </c:pt>
                <c:pt idx="36865">
                  <c:v>1</c:v>
                </c:pt>
                <c:pt idx="36866">
                  <c:v>1</c:v>
                </c:pt>
                <c:pt idx="36867">
                  <c:v>1</c:v>
                </c:pt>
                <c:pt idx="36868">
                  <c:v>1</c:v>
                </c:pt>
                <c:pt idx="36869">
                  <c:v>1</c:v>
                </c:pt>
                <c:pt idx="36870">
                  <c:v>1</c:v>
                </c:pt>
                <c:pt idx="36871">
                  <c:v>1</c:v>
                </c:pt>
                <c:pt idx="36872">
                  <c:v>1</c:v>
                </c:pt>
                <c:pt idx="36873">
                  <c:v>1</c:v>
                </c:pt>
                <c:pt idx="36874">
                  <c:v>1</c:v>
                </c:pt>
                <c:pt idx="36875">
                  <c:v>1</c:v>
                </c:pt>
                <c:pt idx="36876">
                  <c:v>1</c:v>
                </c:pt>
                <c:pt idx="36877">
                  <c:v>1</c:v>
                </c:pt>
                <c:pt idx="36878">
                  <c:v>1</c:v>
                </c:pt>
                <c:pt idx="36879">
                  <c:v>1</c:v>
                </c:pt>
                <c:pt idx="36880">
                  <c:v>1</c:v>
                </c:pt>
                <c:pt idx="36881">
                  <c:v>1</c:v>
                </c:pt>
                <c:pt idx="36882">
                  <c:v>1</c:v>
                </c:pt>
                <c:pt idx="36883">
                  <c:v>1</c:v>
                </c:pt>
                <c:pt idx="36884">
                  <c:v>1</c:v>
                </c:pt>
                <c:pt idx="36885">
                  <c:v>1</c:v>
                </c:pt>
                <c:pt idx="36886">
                  <c:v>1</c:v>
                </c:pt>
                <c:pt idx="36887">
                  <c:v>1</c:v>
                </c:pt>
                <c:pt idx="36888">
                  <c:v>1</c:v>
                </c:pt>
                <c:pt idx="36889">
                  <c:v>1</c:v>
                </c:pt>
                <c:pt idx="36890">
                  <c:v>1</c:v>
                </c:pt>
                <c:pt idx="36891">
                  <c:v>1</c:v>
                </c:pt>
                <c:pt idx="36892">
                  <c:v>1</c:v>
                </c:pt>
                <c:pt idx="36893">
                  <c:v>1</c:v>
                </c:pt>
                <c:pt idx="36894">
                  <c:v>1</c:v>
                </c:pt>
                <c:pt idx="36895">
                  <c:v>1</c:v>
                </c:pt>
                <c:pt idx="36896">
                  <c:v>1</c:v>
                </c:pt>
                <c:pt idx="36897">
                  <c:v>1</c:v>
                </c:pt>
                <c:pt idx="36898">
                  <c:v>1</c:v>
                </c:pt>
                <c:pt idx="36899">
                  <c:v>1</c:v>
                </c:pt>
                <c:pt idx="36900">
                  <c:v>1</c:v>
                </c:pt>
                <c:pt idx="36901">
                  <c:v>1</c:v>
                </c:pt>
                <c:pt idx="36902">
                  <c:v>1</c:v>
                </c:pt>
                <c:pt idx="36903">
                  <c:v>1</c:v>
                </c:pt>
                <c:pt idx="36904">
                  <c:v>1</c:v>
                </c:pt>
                <c:pt idx="36905">
                  <c:v>1</c:v>
                </c:pt>
                <c:pt idx="36906">
                  <c:v>1</c:v>
                </c:pt>
                <c:pt idx="36907">
                  <c:v>1</c:v>
                </c:pt>
                <c:pt idx="36908">
                  <c:v>1</c:v>
                </c:pt>
                <c:pt idx="36909">
                  <c:v>1</c:v>
                </c:pt>
                <c:pt idx="36910">
                  <c:v>1</c:v>
                </c:pt>
                <c:pt idx="36911">
                  <c:v>1</c:v>
                </c:pt>
                <c:pt idx="36912">
                  <c:v>1</c:v>
                </c:pt>
                <c:pt idx="36913">
                  <c:v>1</c:v>
                </c:pt>
                <c:pt idx="36914">
                  <c:v>1</c:v>
                </c:pt>
                <c:pt idx="36915">
                  <c:v>1</c:v>
                </c:pt>
                <c:pt idx="36916">
                  <c:v>1</c:v>
                </c:pt>
                <c:pt idx="36917">
                  <c:v>1</c:v>
                </c:pt>
                <c:pt idx="36918">
                  <c:v>1</c:v>
                </c:pt>
                <c:pt idx="36919">
                  <c:v>1</c:v>
                </c:pt>
                <c:pt idx="36920">
                  <c:v>1</c:v>
                </c:pt>
                <c:pt idx="36921">
                  <c:v>1</c:v>
                </c:pt>
                <c:pt idx="36922">
                  <c:v>1</c:v>
                </c:pt>
                <c:pt idx="36923">
                  <c:v>1</c:v>
                </c:pt>
                <c:pt idx="36924">
                  <c:v>1</c:v>
                </c:pt>
                <c:pt idx="36925">
                  <c:v>1</c:v>
                </c:pt>
                <c:pt idx="36926">
                  <c:v>1</c:v>
                </c:pt>
                <c:pt idx="36927">
                  <c:v>1</c:v>
                </c:pt>
                <c:pt idx="36928">
                  <c:v>1</c:v>
                </c:pt>
                <c:pt idx="36929">
                  <c:v>1</c:v>
                </c:pt>
                <c:pt idx="36930">
                  <c:v>1</c:v>
                </c:pt>
                <c:pt idx="36931">
                  <c:v>1</c:v>
                </c:pt>
                <c:pt idx="36932">
                  <c:v>1</c:v>
                </c:pt>
                <c:pt idx="36933">
                  <c:v>1</c:v>
                </c:pt>
                <c:pt idx="36934">
                  <c:v>1</c:v>
                </c:pt>
                <c:pt idx="36935">
                  <c:v>1</c:v>
                </c:pt>
                <c:pt idx="36936">
                  <c:v>1</c:v>
                </c:pt>
                <c:pt idx="36937">
                  <c:v>1</c:v>
                </c:pt>
                <c:pt idx="36938">
                  <c:v>1</c:v>
                </c:pt>
                <c:pt idx="36939">
                  <c:v>1</c:v>
                </c:pt>
                <c:pt idx="36940">
                  <c:v>1</c:v>
                </c:pt>
                <c:pt idx="36941">
                  <c:v>1</c:v>
                </c:pt>
                <c:pt idx="36942">
                  <c:v>1</c:v>
                </c:pt>
                <c:pt idx="36943">
                  <c:v>1</c:v>
                </c:pt>
                <c:pt idx="36944">
                  <c:v>1</c:v>
                </c:pt>
                <c:pt idx="36945">
                  <c:v>1</c:v>
                </c:pt>
                <c:pt idx="36946">
                  <c:v>1</c:v>
                </c:pt>
                <c:pt idx="36947">
                  <c:v>1</c:v>
                </c:pt>
                <c:pt idx="36948">
                  <c:v>1</c:v>
                </c:pt>
                <c:pt idx="36949">
                  <c:v>1</c:v>
                </c:pt>
                <c:pt idx="36950">
                  <c:v>1</c:v>
                </c:pt>
                <c:pt idx="36951">
                  <c:v>1</c:v>
                </c:pt>
                <c:pt idx="36952">
                  <c:v>1</c:v>
                </c:pt>
                <c:pt idx="36953">
                  <c:v>1</c:v>
                </c:pt>
                <c:pt idx="36954">
                  <c:v>1</c:v>
                </c:pt>
                <c:pt idx="36955">
                  <c:v>1</c:v>
                </c:pt>
                <c:pt idx="36956">
                  <c:v>1</c:v>
                </c:pt>
                <c:pt idx="36957">
                  <c:v>1</c:v>
                </c:pt>
                <c:pt idx="36958">
                  <c:v>1</c:v>
                </c:pt>
                <c:pt idx="36959">
                  <c:v>1</c:v>
                </c:pt>
                <c:pt idx="36960">
                  <c:v>1</c:v>
                </c:pt>
                <c:pt idx="36961">
                  <c:v>1</c:v>
                </c:pt>
                <c:pt idx="36962">
                  <c:v>1</c:v>
                </c:pt>
                <c:pt idx="36963">
                  <c:v>1</c:v>
                </c:pt>
                <c:pt idx="36964">
                  <c:v>1</c:v>
                </c:pt>
                <c:pt idx="36965">
                  <c:v>1</c:v>
                </c:pt>
                <c:pt idx="36966">
                  <c:v>1</c:v>
                </c:pt>
                <c:pt idx="36967">
                  <c:v>1</c:v>
                </c:pt>
                <c:pt idx="36968">
                  <c:v>1</c:v>
                </c:pt>
                <c:pt idx="36969">
                  <c:v>1</c:v>
                </c:pt>
                <c:pt idx="36970">
                  <c:v>1</c:v>
                </c:pt>
                <c:pt idx="36971">
                  <c:v>1</c:v>
                </c:pt>
                <c:pt idx="36972">
                  <c:v>1</c:v>
                </c:pt>
                <c:pt idx="36973">
                  <c:v>1</c:v>
                </c:pt>
                <c:pt idx="36974">
                  <c:v>1</c:v>
                </c:pt>
                <c:pt idx="36975">
                  <c:v>1</c:v>
                </c:pt>
                <c:pt idx="36976">
                  <c:v>1</c:v>
                </c:pt>
                <c:pt idx="36977">
                  <c:v>1</c:v>
                </c:pt>
                <c:pt idx="36978">
                  <c:v>1</c:v>
                </c:pt>
                <c:pt idx="36979">
                  <c:v>1</c:v>
                </c:pt>
                <c:pt idx="36980">
                  <c:v>1</c:v>
                </c:pt>
                <c:pt idx="36981">
                  <c:v>1</c:v>
                </c:pt>
                <c:pt idx="36982">
                  <c:v>1</c:v>
                </c:pt>
                <c:pt idx="36983">
                  <c:v>1</c:v>
                </c:pt>
                <c:pt idx="36984">
                  <c:v>0.16666666699999999</c:v>
                </c:pt>
                <c:pt idx="36985">
                  <c:v>1</c:v>
                </c:pt>
                <c:pt idx="36986">
                  <c:v>1</c:v>
                </c:pt>
                <c:pt idx="36987">
                  <c:v>1</c:v>
                </c:pt>
                <c:pt idx="36988">
                  <c:v>1</c:v>
                </c:pt>
                <c:pt idx="36989">
                  <c:v>1</c:v>
                </c:pt>
                <c:pt idx="36990">
                  <c:v>1</c:v>
                </c:pt>
                <c:pt idx="36991">
                  <c:v>1</c:v>
                </c:pt>
                <c:pt idx="36992">
                  <c:v>1</c:v>
                </c:pt>
                <c:pt idx="36993">
                  <c:v>1</c:v>
                </c:pt>
                <c:pt idx="36994">
                  <c:v>1</c:v>
                </c:pt>
                <c:pt idx="36995">
                  <c:v>1</c:v>
                </c:pt>
                <c:pt idx="36996">
                  <c:v>1</c:v>
                </c:pt>
                <c:pt idx="36997">
                  <c:v>1</c:v>
                </c:pt>
                <c:pt idx="36998">
                  <c:v>1</c:v>
                </c:pt>
                <c:pt idx="36999">
                  <c:v>1</c:v>
                </c:pt>
                <c:pt idx="37000">
                  <c:v>1</c:v>
                </c:pt>
                <c:pt idx="37001">
                  <c:v>1</c:v>
                </c:pt>
                <c:pt idx="37002">
                  <c:v>1</c:v>
                </c:pt>
                <c:pt idx="37003">
                  <c:v>1</c:v>
                </c:pt>
                <c:pt idx="37004">
                  <c:v>1</c:v>
                </c:pt>
                <c:pt idx="37005">
                  <c:v>1</c:v>
                </c:pt>
                <c:pt idx="37006">
                  <c:v>1</c:v>
                </c:pt>
                <c:pt idx="37007">
                  <c:v>1</c:v>
                </c:pt>
                <c:pt idx="37008">
                  <c:v>1</c:v>
                </c:pt>
                <c:pt idx="37009">
                  <c:v>1</c:v>
                </c:pt>
                <c:pt idx="37010">
                  <c:v>1</c:v>
                </c:pt>
                <c:pt idx="37011">
                  <c:v>1</c:v>
                </c:pt>
                <c:pt idx="37012">
                  <c:v>1</c:v>
                </c:pt>
                <c:pt idx="37013">
                  <c:v>1</c:v>
                </c:pt>
                <c:pt idx="37014">
                  <c:v>1</c:v>
                </c:pt>
                <c:pt idx="37015">
                  <c:v>1</c:v>
                </c:pt>
                <c:pt idx="37016">
                  <c:v>1</c:v>
                </c:pt>
                <c:pt idx="37017">
                  <c:v>1</c:v>
                </c:pt>
                <c:pt idx="37018">
                  <c:v>1</c:v>
                </c:pt>
                <c:pt idx="37019">
                  <c:v>1</c:v>
                </c:pt>
                <c:pt idx="37020">
                  <c:v>1</c:v>
                </c:pt>
                <c:pt idx="37021">
                  <c:v>1</c:v>
                </c:pt>
                <c:pt idx="37022">
                  <c:v>1</c:v>
                </c:pt>
                <c:pt idx="37023">
                  <c:v>1</c:v>
                </c:pt>
                <c:pt idx="37024">
                  <c:v>0.16666666699999999</c:v>
                </c:pt>
                <c:pt idx="37025">
                  <c:v>1</c:v>
                </c:pt>
                <c:pt idx="37026">
                  <c:v>1</c:v>
                </c:pt>
                <c:pt idx="37027">
                  <c:v>1</c:v>
                </c:pt>
                <c:pt idx="37028">
                  <c:v>1</c:v>
                </c:pt>
                <c:pt idx="37029">
                  <c:v>1</c:v>
                </c:pt>
                <c:pt idx="37030">
                  <c:v>1</c:v>
                </c:pt>
                <c:pt idx="37031">
                  <c:v>1</c:v>
                </c:pt>
                <c:pt idx="37032">
                  <c:v>1</c:v>
                </c:pt>
                <c:pt idx="37033">
                  <c:v>1</c:v>
                </c:pt>
                <c:pt idx="37034">
                  <c:v>1</c:v>
                </c:pt>
                <c:pt idx="37035">
                  <c:v>1</c:v>
                </c:pt>
                <c:pt idx="37036">
                  <c:v>1</c:v>
                </c:pt>
                <c:pt idx="37037">
                  <c:v>1</c:v>
                </c:pt>
                <c:pt idx="37038">
                  <c:v>1</c:v>
                </c:pt>
                <c:pt idx="37039">
                  <c:v>1</c:v>
                </c:pt>
                <c:pt idx="37040">
                  <c:v>1</c:v>
                </c:pt>
                <c:pt idx="37041">
                  <c:v>1</c:v>
                </c:pt>
                <c:pt idx="37042">
                  <c:v>1</c:v>
                </c:pt>
                <c:pt idx="37043">
                  <c:v>1</c:v>
                </c:pt>
                <c:pt idx="37044">
                  <c:v>1</c:v>
                </c:pt>
                <c:pt idx="37045">
                  <c:v>1</c:v>
                </c:pt>
                <c:pt idx="37046">
                  <c:v>1</c:v>
                </c:pt>
                <c:pt idx="37047">
                  <c:v>1</c:v>
                </c:pt>
                <c:pt idx="37048">
                  <c:v>1</c:v>
                </c:pt>
                <c:pt idx="37049">
                  <c:v>1</c:v>
                </c:pt>
                <c:pt idx="37050">
                  <c:v>1</c:v>
                </c:pt>
                <c:pt idx="37051">
                  <c:v>1</c:v>
                </c:pt>
                <c:pt idx="37052">
                  <c:v>1</c:v>
                </c:pt>
                <c:pt idx="37053">
                  <c:v>1</c:v>
                </c:pt>
                <c:pt idx="37054">
                  <c:v>1</c:v>
                </c:pt>
                <c:pt idx="37055">
                  <c:v>1</c:v>
                </c:pt>
                <c:pt idx="37056">
                  <c:v>1</c:v>
                </c:pt>
                <c:pt idx="37057">
                  <c:v>1</c:v>
                </c:pt>
                <c:pt idx="37058">
                  <c:v>1</c:v>
                </c:pt>
                <c:pt idx="37059">
                  <c:v>1</c:v>
                </c:pt>
                <c:pt idx="37060">
                  <c:v>1</c:v>
                </c:pt>
                <c:pt idx="37061">
                  <c:v>1</c:v>
                </c:pt>
                <c:pt idx="37062">
                  <c:v>1</c:v>
                </c:pt>
                <c:pt idx="37063">
                  <c:v>1</c:v>
                </c:pt>
                <c:pt idx="37064">
                  <c:v>1</c:v>
                </c:pt>
                <c:pt idx="37065">
                  <c:v>1</c:v>
                </c:pt>
                <c:pt idx="37066">
                  <c:v>1</c:v>
                </c:pt>
                <c:pt idx="37067">
                  <c:v>1</c:v>
                </c:pt>
                <c:pt idx="37068">
                  <c:v>1</c:v>
                </c:pt>
                <c:pt idx="37069">
                  <c:v>1</c:v>
                </c:pt>
                <c:pt idx="37070">
                  <c:v>1</c:v>
                </c:pt>
                <c:pt idx="37071">
                  <c:v>1</c:v>
                </c:pt>
                <c:pt idx="37072">
                  <c:v>1</c:v>
                </c:pt>
                <c:pt idx="37073">
                  <c:v>1</c:v>
                </c:pt>
                <c:pt idx="37074">
                  <c:v>1</c:v>
                </c:pt>
                <c:pt idx="37075">
                  <c:v>1</c:v>
                </c:pt>
                <c:pt idx="37076">
                  <c:v>1</c:v>
                </c:pt>
                <c:pt idx="37077">
                  <c:v>1</c:v>
                </c:pt>
                <c:pt idx="37078">
                  <c:v>1</c:v>
                </c:pt>
                <c:pt idx="37079">
                  <c:v>1</c:v>
                </c:pt>
                <c:pt idx="37080">
                  <c:v>1</c:v>
                </c:pt>
                <c:pt idx="37081">
                  <c:v>1</c:v>
                </c:pt>
                <c:pt idx="37082">
                  <c:v>1</c:v>
                </c:pt>
                <c:pt idx="37083">
                  <c:v>1</c:v>
                </c:pt>
                <c:pt idx="37084">
                  <c:v>1</c:v>
                </c:pt>
                <c:pt idx="37085">
                  <c:v>1</c:v>
                </c:pt>
                <c:pt idx="37086">
                  <c:v>1</c:v>
                </c:pt>
                <c:pt idx="37087">
                  <c:v>1</c:v>
                </c:pt>
                <c:pt idx="37088">
                  <c:v>1</c:v>
                </c:pt>
                <c:pt idx="37089">
                  <c:v>1</c:v>
                </c:pt>
                <c:pt idx="37090">
                  <c:v>1</c:v>
                </c:pt>
                <c:pt idx="37091">
                  <c:v>1</c:v>
                </c:pt>
                <c:pt idx="37092">
                  <c:v>1</c:v>
                </c:pt>
                <c:pt idx="37093">
                  <c:v>1</c:v>
                </c:pt>
                <c:pt idx="37094">
                  <c:v>1</c:v>
                </c:pt>
                <c:pt idx="37095">
                  <c:v>1</c:v>
                </c:pt>
                <c:pt idx="37096">
                  <c:v>1</c:v>
                </c:pt>
                <c:pt idx="37097">
                  <c:v>1</c:v>
                </c:pt>
                <c:pt idx="37098">
                  <c:v>1</c:v>
                </c:pt>
                <c:pt idx="37099">
                  <c:v>1</c:v>
                </c:pt>
                <c:pt idx="37100">
                  <c:v>1</c:v>
                </c:pt>
                <c:pt idx="37101">
                  <c:v>1</c:v>
                </c:pt>
                <c:pt idx="37102">
                  <c:v>1</c:v>
                </c:pt>
                <c:pt idx="37103">
                  <c:v>1</c:v>
                </c:pt>
                <c:pt idx="37104">
                  <c:v>1</c:v>
                </c:pt>
                <c:pt idx="37105">
                  <c:v>1</c:v>
                </c:pt>
                <c:pt idx="37106">
                  <c:v>1</c:v>
                </c:pt>
                <c:pt idx="37107">
                  <c:v>1</c:v>
                </c:pt>
                <c:pt idx="37108">
                  <c:v>1</c:v>
                </c:pt>
                <c:pt idx="37109">
                  <c:v>1</c:v>
                </c:pt>
                <c:pt idx="37110">
                  <c:v>1</c:v>
                </c:pt>
                <c:pt idx="37111">
                  <c:v>1</c:v>
                </c:pt>
                <c:pt idx="37112">
                  <c:v>1</c:v>
                </c:pt>
                <c:pt idx="37113">
                  <c:v>1</c:v>
                </c:pt>
                <c:pt idx="37114">
                  <c:v>1</c:v>
                </c:pt>
                <c:pt idx="37115">
                  <c:v>1</c:v>
                </c:pt>
                <c:pt idx="37116">
                  <c:v>1</c:v>
                </c:pt>
                <c:pt idx="37117">
                  <c:v>1</c:v>
                </c:pt>
                <c:pt idx="37118">
                  <c:v>1</c:v>
                </c:pt>
                <c:pt idx="37119">
                  <c:v>1</c:v>
                </c:pt>
                <c:pt idx="37120">
                  <c:v>1</c:v>
                </c:pt>
                <c:pt idx="37121">
                  <c:v>1</c:v>
                </c:pt>
                <c:pt idx="37122">
                  <c:v>1</c:v>
                </c:pt>
                <c:pt idx="37123">
                  <c:v>1</c:v>
                </c:pt>
                <c:pt idx="37124">
                  <c:v>1</c:v>
                </c:pt>
                <c:pt idx="37125">
                  <c:v>1</c:v>
                </c:pt>
                <c:pt idx="37126">
                  <c:v>1</c:v>
                </c:pt>
                <c:pt idx="37127">
                  <c:v>1</c:v>
                </c:pt>
                <c:pt idx="37128">
                  <c:v>1</c:v>
                </c:pt>
                <c:pt idx="37129">
                  <c:v>1</c:v>
                </c:pt>
                <c:pt idx="37130">
                  <c:v>1</c:v>
                </c:pt>
                <c:pt idx="37131">
                  <c:v>1</c:v>
                </c:pt>
                <c:pt idx="37132">
                  <c:v>1</c:v>
                </c:pt>
                <c:pt idx="37133">
                  <c:v>1</c:v>
                </c:pt>
                <c:pt idx="37134">
                  <c:v>1</c:v>
                </c:pt>
                <c:pt idx="37135">
                  <c:v>1</c:v>
                </c:pt>
                <c:pt idx="37136">
                  <c:v>1</c:v>
                </c:pt>
                <c:pt idx="37137">
                  <c:v>1</c:v>
                </c:pt>
                <c:pt idx="37138">
                  <c:v>1</c:v>
                </c:pt>
                <c:pt idx="37139">
                  <c:v>1</c:v>
                </c:pt>
                <c:pt idx="37140">
                  <c:v>1</c:v>
                </c:pt>
                <c:pt idx="37141">
                  <c:v>1</c:v>
                </c:pt>
                <c:pt idx="37142">
                  <c:v>1</c:v>
                </c:pt>
                <c:pt idx="37143">
                  <c:v>1</c:v>
                </c:pt>
                <c:pt idx="37144">
                  <c:v>1</c:v>
                </c:pt>
                <c:pt idx="37145">
                  <c:v>1</c:v>
                </c:pt>
                <c:pt idx="37146">
                  <c:v>1</c:v>
                </c:pt>
                <c:pt idx="37147">
                  <c:v>1</c:v>
                </c:pt>
                <c:pt idx="37148">
                  <c:v>1</c:v>
                </c:pt>
                <c:pt idx="37149">
                  <c:v>1</c:v>
                </c:pt>
                <c:pt idx="37150">
                  <c:v>1</c:v>
                </c:pt>
                <c:pt idx="37151">
                  <c:v>1</c:v>
                </c:pt>
                <c:pt idx="37152">
                  <c:v>1</c:v>
                </c:pt>
                <c:pt idx="37153">
                  <c:v>1</c:v>
                </c:pt>
                <c:pt idx="37154">
                  <c:v>1</c:v>
                </c:pt>
                <c:pt idx="37155">
                  <c:v>1</c:v>
                </c:pt>
                <c:pt idx="37156">
                  <c:v>1</c:v>
                </c:pt>
                <c:pt idx="37157">
                  <c:v>1</c:v>
                </c:pt>
                <c:pt idx="37158">
                  <c:v>0.83333333300000001</c:v>
                </c:pt>
                <c:pt idx="37159">
                  <c:v>1</c:v>
                </c:pt>
                <c:pt idx="37160">
                  <c:v>1</c:v>
                </c:pt>
                <c:pt idx="37161">
                  <c:v>1</c:v>
                </c:pt>
                <c:pt idx="37162">
                  <c:v>1</c:v>
                </c:pt>
                <c:pt idx="37163">
                  <c:v>1</c:v>
                </c:pt>
                <c:pt idx="37164">
                  <c:v>1</c:v>
                </c:pt>
                <c:pt idx="37165">
                  <c:v>1</c:v>
                </c:pt>
                <c:pt idx="37166">
                  <c:v>1</c:v>
                </c:pt>
                <c:pt idx="37167">
                  <c:v>1</c:v>
                </c:pt>
                <c:pt idx="37168">
                  <c:v>1</c:v>
                </c:pt>
                <c:pt idx="37169">
                  <c:v>1</c:v>
                </c:pt>
                <c:pt idx="37170">
                  <c:v>1</c:v>
                </c:pt>
                <c:pt idx="37171">
                  <c:v>1</c:v>
                </c:pt>
                <c:pt idx="37172">
                  <c:v>1</c:v>
                </c:pt>
                <c:pt idx="37173">
                  <c:v>1</c:v>
                </c:pt>
                <c:pt idx="37174">
                  <c:v>1</c:v>
                </c:pt>
                <c:pt idx="37175">
                  <c:v>1</c:v>
                </c:pt>
                <c:pt idx="37176">
                  <c:v>1</c:v>
                </c:pt>
                <c:pt idx="37177">
                  <c:v>1</c:v>
                </c:pt>
                <c:pt idx="37178">
                  <c:v>1</c:v>
                </c:pt>
                <c:pt idx="37179">
                  <c:v>1</c:v>
                </c:pt>
                <c:pt idx="37180">
                  <c:v>1</c:v>
                </c:pt>
                <c:pt idx="37181">
                  <c:v>1</c:v>
                </c:pt>
                <c:pt idx="37182">
                  <c:v>1</c:v>
                </c:pt>
                <c:pt idx="37183">
                  <c:v>1</c:v>
                </c:pt>
                <c:pt idx="37184">
                  <c:v>1</c:v>
                </c:pt>
                <c:pt idx="37185">
                  <c:v>1</c:v>
                </c:pt>
                <c:pt idx="37186">
                  <c:v>1</c:v>
                </c:pt>
                <c:pt idx="37187">
                  <c:v>1</c:v>
                </c:pt>
                <c:pt idx="37188">
                  <c:v>1</c:v>
                </c:pt>
                <c:pt idx="37189">
                  <c:v>1</c:v>
                </c:pt>
                <c:pt idx="37190">
                  <c:v>1</c:v>
                </c:pt>
                <c:pt idx="37191">
                  <c:v>1</c:v>
                </c:pt>
                <c:pt idx="37192">
                  <c:v>1</c:v>
                </c:pt>
                <c:pt idx="37193">
                  <c:v>1</c:v>
                </c:pt>
                <c:pt idx="37194">
                  <c:v>1</c:v>
                </c:pt>
                <c:pt idx="37195">
                  <c:v>1</c:v>
                </c:pt>
                <c:pt idx="37196">
                  <c:v>1</c:v>
                </c:pt>
                <c:pt idx="37197">
                  <c:v>1</c:v>
                </c:pt>
                <c:pt idx="37198">
                  <c:v>1</c:v>
                </c:pt>
                <c:pt idx="37199">
                  <c:v>1</c:v>
                </c:pt>
                <c:pt idx="37200">
                  <c:v>1</c:v>
                </c:pt>
                <c:pt idx="37201">
                  <c:v>1</c:v>
                </c:pt>
                <c:pt idx="37202">
                  <c:v>1</c:v>
                </c:pt>
                <c:pt idx="37203">
                  <c:v>1</c:v>
                </c:pt>
                <c:pt idx="37204">
                  <c:v>1</c:v>
                </c:pt>
                <c:pt idx="37205">
                  <c:v>1</c:v>
                </c:pt>
                <c:pt idx="37206">
                  <c:v>1</c:v>
                </c:pt>
                <c:pt idx="37207">
                  <c:v>1</c:v>
                </c:pt>
                <c:pt idx="37208">
                  <c:v>1</c:v>
                </c:pt>
                <c:pt idx="37209">
                  <c:v>1</c:v>
                </c:pt>
                <c:pt idx="37210">
                  <c:v>0.83333333300000001</c:v>
                </c:pt>
                <c:pt idx="37211">
                  <c:v>1</c:v>
                </c:pt>
                <c:pt idx="37212">
                  <c:v>1</c:v>
                </c:pt>
                <c:pt idx="37213">
                  <c:v>1</c:v>
                </c:pt>
                <c:pt idx="37214">
                  <c:v>1</c:v>
                </c:pt>
                <c:pt idx="37215">
                  <c:v>1</c:v>
                </c:pt>
                <c:pt idx="37216">
                  <c:v>1</c:v>
                </c:pt>
                <c:pt idx="37217">
                  <c:v>1</c:v>
                </c:pt>
                <c:pt idx="37218">
                  <c:v>1</c:v>
                </c:pt>
                <c:pt idx="37219">
                  <c:v>1</c:v>
                </c:pt>
                <c:pt idx="37220">
                  <c:v>1</c:v>
                </c:pt>
                <c:pt idx="37221">
                  <c:v>1</c:v>
                </c:pt>
                <c:pt idx="37222">
                  <c:v>1</c:v>
                </c:pt>
                <c:pt idx="37223">
                  <c:v>1</c:v>
                </c:pt>
                <c:pt idx="37224">
                  <c:v>1</c:v>
                </c:pt>
                <c:pt idx="37225">
                  <c:v>1</c:v>
                </c:pt>
                <c:pt idx="37226">
                  <c:v>1</c:v>
                </c:pt>
                <c:pt idx="37227">
                  <c:v>1</c:v>
                </c:pt>
                <c:pt idx="37228">
                  <c:v>1</c:v>
                </c:pt>
                <c:pt idx="37229">
                  <c:v>1</c:v>
                </c:pt>
                <c:pt idx="37230">
                  <c:v>1</c:v>
                </c:pt>
                <c:pt idx="37231">
                  <c:v>1</c:v>
                </c:pt>
                <c:pt idx="37232">
                  <c:v>1</c:v>
                </c:pt>
                <c:pt idx="37233">
                  <c:v>1</c:v>
                </c:pt>
                <c:pt idx="37234">
                  <c:v>1</c:v>
                </c:pt>
                <c:pt idx="37235">
                  <c:v>1</c:v>
                </c:pt>
                <c:pt idx="37236">
                  <c:v>1</c:v>
                </c:pt>
                <c:pt idx="37237">
                  <c:v>1</c:v>
                </c:pt>
                <c:pt idx="37238">
                  <c:v>1</c:v>
                </c:pt>
                <c:pt idx="37239">
                  <c:v>1</c:v>
                </c:pt>
                <c:pt idx="37240">
                  <c:v>1</c:v>
                </c:pt>
                <c:pt idx="37241">
                  <c:v>1</c:v>
                </c:pt>
                <c:pt idx="37242">
                  <c:v>1</c:v>
                </c:pt>
                <c:pt idx="37243">
                  <c:v>1</c:v>
                </c:pt>
                <c:pt idx="37244">
                  <c:v>1</c:v>
                </c:pt>
                <c:pt idx="37245">
                  <c:v>1</c:v>
                </c:pt>
                <c:pt idx="37246">
                  <c:v>1</c:v>
                </c:pt>
                <c:pt idx="37247">
                  <c:v>1</c:v>
                </c:pt>
                <c:pt idx="37248">
                  <c:v>1</c:v>
                </c:pt>
                <c:pt idx="37249">
                  <c:v>1</c:v>
                </c:pt>
                <c:pt idx="37250">
                  <c:v>1</c:v>
                </c:pt>
                <c:pt idx="37251">
                  <c:v>1</c:v>
                </c:pt>
                <c:pt idx="37252">
                  <c:v>1</c:v>
                </c:pt>
                <c:pt idx="37253">
                  <c:v>1</c:v>
                </c:pt>
                <c:pt idx="37254">
                  <c:v>1</c:v>
                </c:pt>
                <c:pt idx="37255">
                  <c:v>1</c:v>
                </c:pt>
                <c:pt idx="37256">
                  <c:v>1</c:v>
                </c:pt>
                <c:pt idx="37257">
                  <c:v>1</c:v>
                </c:pt>
                <c:pt idx="37258">
                  <c:v>1</c:v>
                </c:pt>
                <c:pt idx="37259">
                  <c:v>1</c:v>
                </c:pt>
                <c:pt idx="37260">
                  <c:v>1</c:v>
                </c:pt>
                <c:pt idx="37261">
                  <c:v>1</c:v>
                </c:pt>
                <c:pt idx="37262">
                  <c:v>1</c:v>
                </c:pt>
                <c:pt idx="37263">
                  <c:v>1</c:v>
                </c:pt>
                <c:pt idx="37264">
                  <c:v>1</c:v>
                </c:pt>
                <c:pt idx="37265">
                  <c:v>1</c:v>
                </c:pt>
                <c:pt idx="37266">
                  <c:v>1</c:v>
                </c:pt>
                <c:pt idx="37267">
                  <c:v>1</c:v>
                </c:pt>
                <c:pt idx="37268">
                  <c:v>1</c:v>
                </c:pt>
                <c:pt idx="37269">
                  <c:v>1</c:v>
                </c:pt>
                <c:pt idx="37270">
                  <c:v>1</c:v>
                </c:pt>
                <c:pt idx="37271">
                  <c:v>1</c:v>
                </c:pt>
                <c:pt idx="37272">
                  <c:v>1</c:v>
                </c:pt>
                <c:pt idx="37273">
                  <c:v>1</c:v>
                </c:pt>
                <c:pt idx="37274">
                  <c:v>1</c:v>
                </c:pt>
                <c:pt idx="37275">
                  <c:v>1</c:v>
                </c:pt>
                <c:pt idx="37276">
                  <c:v>1</c:v>
                </c:pt>
                <c:pt idx="37277">
                  <c:v>1</c:v>
                </c:pt>
                <c:pt idx="37278">
                  <c:v>1</c:v>
                </c:pt>
                <c:pt idx="37279">
                  <c:v>1</c:v>
                </c:pt>
                <c:pt idx="37280">
                  <c:v>1</c:v>
                </c:pt>
                <c:pt idx="37281">
                  <c:v>1</c:v>
                </c:pt>
                <c:pt idx="37282">
                  <c:v>1</c:v>
                </c:pt>
                <c:pt idx="37283">
                  <c:v>1</c:v>
                </c:pt>
                <c:pt idx="37284">
                  <c:v>1</c:v>
                </c:pt>
                <c:pt idx="37285">
                  <c:v>1</c:v>
                </c:pt>
                <c:pt idx="37286">
                  <c:v>1</c:v>
                </c:pt>
                <c:pt idx="37287">
                  <c:v>1</c:v>
                </c:pt>
                <c:pt idx="37288">
                  <c:v>1</c:v>
                </c:pt>
                <c:pt idx="37289">
                  <c:v>1</c:v>
                </c:pt>
                <c:pt idx="37290">
                  <c:v>1</c:v>
                </c:pt>
                <c:pt idx="37291">
                  <c:v>1</c:v>
                </c:pt>
                <c:pt idx="37292">
                  <c:v>1</c:v>
                </c:pt>
                <c:pt idx="37293">
                  <c:v>1</c:v>
                </c:pt>
                <c:pt idx="37294">
                  <c:v>1</c:v>
                </c:pt>
                <c:pt idx="37295">
                  <c:v>1</c:v>
                </c:pt>
                <c:pt idx="37296">
                  <c:v>1</c:v>
                </c:pt>
                <c:pt idx="37297">
                  <c:v>1</c:v>
                </c:pt>
                <c:pt idx="37298">
                  <c:v>1</c:v>
                </c:pt>
                <c:pt idx="37299">
                  <c:v>1</c:v>
                </c:pt>
                <c:pt idx="37300">
                  <c:v>1</c:v>
                </c:pt>
                <c:pt idx="37301">
                  <c:v>1</c:v>
                </c:pt>
                <c:pt idx="37302">
                  <c:v>1</c:v>
                </c:pt>
                <c:pt idx="37303">
                  <c:v>1</c:v>
                </c:pt>
                <c:pt idx="37304">
                  <c:v>1</c:v>
                </c:pt>
                <c:pt idx="37305">
                  <c:v>1</c:v>
                </c:pt>
                <c:pt idx="37306">
                  <c:v>1</c:v>
                </c:pt>
                <c:pt idx="37307">
                  <c:v>1</c:v>
                </c:pt>
                <c:pt idx="37308">
                  <c:v>1</c:v>
                </c:pt>
                <c:pt idx="37309">
                  <c:v>1</c:v>
                </c:pt>
                <c:pt idx="37310">
                  <c:v>1</c:v>
                </c:pt>
                <c:pt idx="37311">
                  <c:v>1</c:v>
                </c:pt>
                <c:pt idx="37312">
                  <c:v>1</c:v>
                </c:pt>
                <c:pt idx="37313">
                  <c:v>0.16666666699999999</c:v>
                </c:pt>
                <c:pt idx="37314">
                  <c:v>1</c:v>
                </c:pt>
                <c:pt idx="37315">
                  <c:v>1</c:v>
                </c:pt>
                <c:pt idx="37316">
                  <c:v>1</c:v>
                </c:pt>
                <c:pt idx="37317">
                  <c:v>1</c:v>
                </c:pt>
                <c:pt idx="37318">
                  <c:v>1</c:v>
                </c:pt>
                <c:pt idx="37319">
                  <c:v>1</c:v>
                </c:pt>
                <c:pt idx="37320">
                  <c:v>1</c:v>
                </c:pt>
                <c:pt idx="37321">
                  <c:v>1</c:v>
                </c:pt>
                <c:pt idx="37322">
                  <c:v>1</c:v>
                </c:pt>
                <c:pt idx="37323">
                  <c:v>1</c:v>
                </c:pt>
                <c:pt idx="37324">
                  <c:v>1</c:v>
                </c:pt>
                <c:pt idx="37325">
                  <c:v>1</c:v>
                </c:pt>
                <c:pt idx="37326">
                  <c:v>1</c:v>
                </c:pt>
                <c:pt idx="37327">
                  <c:v>1</c:v>
                </c:pt>
                <c:pt idx="37328">
                  <c:v>1</c:v>
                </c:pt>
                <c:pt idx="37329">
                  <c:v>1</c:v>
                </c:pt>
                <c:pt idx="37330">
                  <c:v>1</c:v>
                </c:pt>
                <c:pt idx="37331">
                  <c:v>1</c:v>
                </c:pt>
                <c:pt idx="37332">
                  <c:v>1</c:v>
                </c:pt>
                <c:pt idx="37333">
                  <c:v>1</c:v>
                </c:pt>
                <c:pt idx="37334">
                  <c:v>1</c:v>
                </c:pt>
                <c:pt idx="37335">
                  <c:v>1</c:v>
                </c:pt>
                <c:pt idx="37336">
                  <c:v>1</c:v>
                </c:pt>
                <c:pt idx="37337">
                  <c:v>1</c:v>
                </c:pt>
                <c:pt idx="37338">
                  <c:v>1</c:v>
                </c:pt>
                <c:pt idx="37339">
                  <c:v>1</c:v>
                </c:pt>
                <c:pt idx="37340">
                  <c:v>1</c:v>
                </c:pt>
                <c:pt idx="37341">
                  <c:v>1</c:v>
                </c:pt>
                <c:pt idx="37342">
                  <c:v>0.5</c:v>
                </c:pt>
                <c:pt idx="37343">
                  <c:v>1</c:v>
                </c:pt>
                <c:pt idx="37344">
                  <c:v>1</c:v>
                </c:pt>
                <c:pt idx="37345">
                  <c:v>1</c:v>
                </c:pt>
                <c:pt idx="37346">
                  <c:v>1</c:v>
                </c:pt>
                <c:pt idx="37347">
                  <c:v>1</c:v>
                </c:pt>
                <c:pt idx="37348">
                  <c:v>1</c:v>
                </c:pt>
                <c:pt idx="37349">
                  <c:v>1</c:v>
                </c:pt>
                <c:pt idx="37350">
                  <c:v>1</c:v>
                </c:pt>
                <c:pt idx="37351">
                  <c:v>1</c:v>
                </c:pt>
                <c:pt idx="37352">
                  <c:v>1</c:v>
                </c:pt>
                <c:pt idx="37353">
                  <c:v>1</c:v>
                </c:pt>
                <c:pt idx="37354">
                  <c:v>1</c:v>
                </c:pt>
                <c:pt idx="37355">
                  <c:v>1</c:v>
                </c:pt>
                <c:pt idx="37356">
                  <c:v>1</c:v>
                </c:pt>
                <c:pt idx="37357">
                  <c:v>1</c:v>
                </c:pt>
                <c:pt idx="37358">
                  <c:v>1</c:v>
                </c:pt>
                <c:pt idx="37359">
                  <c:v>1</c:v>
                </c:pt>
                <c:pt idx="37360">
                  <c:v>1</c:v>
                </c:pt>
                <c:pt idx="37361">
                  <c:v>1</c:v>
                </c:pt>
                <c:pt idx="37362">
                  <c:v>1</c:v>
                </c:pt>
                <c:pt idx="37363">
                  <c:v>1</c:v>
                </c:pt>
                <c:pt idx="37364">
                  <c:v>1</c:v>
                </c:pt>
                <c:pt idx="37365">
                  <c:v>1</c:v>
                </c:pt>
                <c:pt idx="37366">
                  <c:v>0.5</c:v>
                </c:pt>
                <c:pt idx="37367">
                  <c:v>1</c:v>
                </c:pt>
                <c:pt idx="37368">
                  <c:v>1</c:v>
                </c:pt>
                <c:pt idx="37369">
                  <c:v>1</c:v>
                </c:pt>
                <c:pt idx="37370">
                  <c:v>1</c:v>
                </c:pt>
                <c:pt idx="37371">
                  <c:v>1</c:v>
                </c:pt>
                <c:pt idx="37372">
                  <c:v>1</c:v>
                </c:pt>
                <c:pt idx="37373">
                  <c:v>1</c:v>
                </c:pt>
                <c:pt idx="37374">
                  <c:v>1</c:v>
                </c:pt>
                <c:pt idx="37375">
                  <c:v>1</c:v>
                </c:pt>
                <c:pt idx="37376">
                  <c:v>1</c:v>
                </c:pt>
                <c:pt idx="37377">
                  <c:v>1</c:v>
                </c:pt>
                <c:pt idx="37378">
                  <c:v>1</c:v>
                </c:pt>
                <c:pt idx="37379">
                  <c:v>1</c:v>
                </c:pt>
                <c:pt idx="37380">
                  <c:v>1</c:v>
                </c:pt>
                <c:pt idx="37381">
                  <c:v>1</c:v>
                </c:pt>
                <c:pt idx="37382">
                  <c:v>1</c:v>
                </c:pt>
                <c:pt idx="37383">
                  <c:v>1</c:v>
                </c:pt>
                <c:pt idx="37384">
                  <c:v>1</c:v>
                </c:pt>
                <c:pt idx="37385">
                  <c:v>1</c:v>
                </c:pt>
                <c:pt idx="37386">
                  <c:v>1</c:v>
                </c:pt>
                <c:pt idx="37387">
                  <c:v>1</c:v>
                </c:pt>
                <c:pt idx="37388">
                  <c:v>1</c:v>
                </c:pt>
                <c:pt idx="37389">
                  <c:v>1</c:v>
                </c:pt>
                <c:pt idx="37390">
                  <c:v>1</c:v>
                </c:pt>
                <c:pt idx="37391">
                  <c:v>0.16666666699999999</c:v>
                </c:pt>
                <c:pt idx="37392">
                  <c:v>1</c:v>
                </c:pt>
                <c:pt idx="37393">
                  <c:v>1</c:v>
                </c:pt>
                <c:pt idx="37394">
                  <c:v>1</c:v>
                </c:pt>
                <c:pt idx="37395">
                  <c:v>1</c:v>
                </c:pt>
                <c:pt idx="37396">
                  <c:v>1</c:v>
                </c:pt>
                <c:pt idx="37397">
                  <c:v>1</c:v>
                </c:pt>
                <c:pt idx="37398">
                  <c:v>1</c:v>
                </c:pt>
                <c:pt idx="37399">
                  <c:v>1</c:v>
                </c:pt>
                <c:pt idx="37400">
                  <c:v>1</c:v>
                </c:pt>
                <c:pt idx="37401">
                  <c:v>1</c:v>
                </c:pt>
                <c:pt idx="37402">
                  <c:v>1</c:v>
                </c:pt>
                <c:pt idx="37403">
                  <c:v>1</c:v>
                </c:pt>
                <c:pt idx="37404">
                  <c:v>1</c:v>
                </c:pt>
                <c:pt idx="37405">
                  <c:v>1</c:v>
                </c:pt>
                <c:pt idx="37406">
                  <c:v>1</c:v>
                </c:pt>
                <c:pt idx="37407">
                  <c:v>1</c:v>
                </c:pt>
                <c:pt idx="37408">
                  <c:v>1</c:v>
                </c:pt>
                <c:pt idx="37409">
                  <c:v>1</c:v>
                </c:pt>
                <c:pt idx="37410">
                  <c:v>1</c:v>
                </c:pt>
                <c:pt idx="37411">
                  <c:v>1</c:v>
                </c:pt>
                <c:pt idx="37412">
                  <c:v>1</c:v>
                </c:pt>
                <c:pt idx="37413">
                  <c:v>1</c:v>
                </c:pt>
                <c:pt idx="37414">
                  <c:v>1</c:v>
                </c:pt>
                <c:pt idx="37415">
                  <c:v>1</c:v>
                </c:pt>
                <c:pt idx="37416">
                  <c:v>1</c:v>
                </c:pt>
                <c:pt idx="37417">
                  <c:v>1</c:v>
                </c:pt>
                <c:pt idx="37418">
                  <c:v>1</c:v>
                </c:pt>
                <c:pt idx="37419">
                  <c:v>1</c:v>
                </c:pt>
                <c:pt idx="37420">
                  <c:v>1</c:v>
                </c:pt>
                <c:pt idx="37421">
                  <c:v>1</c:v>
                </c:pt>
                <c:pt idx="37422">
                  <c:v>1</c:v>
                </c:pt>
                <c:pt idx="37423">
                  <c:v>1</c:v>
                </c:pt>
                <c:pt idx="37424">
                  <c:v>1</c:v>
                </c:pt>
                <c:pt idx="37425">
                  <c:v>1</c:v>
                </c:pt>
                <c:pt idx="37426">
                  <c:v>1</c:v>
                </c:pt>
                <c:pt idx="37427">
                  <c:v>1</c:v>
                </c:pt>
                <c:pt idx="37428">
                  <c:v>1</c:v>
                </c:pt>
                <c:pt idx="37429">
                  <c:v>1</c:v>
                </c:pt>
                <c:pt idx="37430">
                  <c:v>1</c:v>
                </c:pt>
                <c:pt idx="37431">
                  <c:v>1</c:v>
                </c:pt>
                <c:pt idx="37432">
                  <c:v>1</c:v>
                </c:pt>
                <c:pt idx="37433">
                  <c:v>1</c:v>
                </c:pt>
                <c:pt idx="37434">
                  <c:v>1</c:v>
                </c:pt>
                <c:pt idx="37435">
                  <c:v>1</c:v>
                </c:pt>
                <c:pt idx="37436">
                  <c:v>1</c:v>
                </c:pt>
                <c:pt idx="37437">
                  <c:v>1</c:v>
                </c:pt>
                <c:pt idx="37438">
                  <c:v>1</c:v>
                </c:pt>
                <c:pt idx="37439">
                  <c:v>1</c:v>
                </c:pt>
                <c:pt idx="37440">
                  <c:v>1</c:v>
                </c:pt>
                <c:pt idx="37441">
                  <c:v>1</c:v>
                </c:pt>
                <c:pt idx="37442">
                  <c:v>1</c:v>
                </c:pt>
                <c:pt idx="37443">
                  <c:v>1</c:v>
                </c:pt>
                <c:pt idx="37444">
                  <c:v>1</c:v>
                </c:pt>
                <c:pt idx="37445">
                  <c:v>1</c:v>
                </c:pt>
                <c:pt idx="37446">
                  <c:v>1</c:v>
                </c:pt>
                <c:pt idx="37447">
                  <c:v>1</c:v>
                </c:pt>
                <c:pt idx="37448">
                  <c:v>1</c:v>
                </c:pt>
                <c:pt idx="37449">
                  <c:v>1</c:v>
                </c:pt>
                <c:pt idx="37450">
                  <c:v>1</c:v>
                </c:pt>
                <c:pt idx="37451">
                  <c:v>1</c:v>
                </c:pt>
                <c:pt idx="37452">
                  <c:v>1</c:v>
                </c:pt>
                <c:pt idx="37453">
                  <c:v>1</c:v>
                </c:pt>
                <c:pt idx="37454">
                  <c:v>1</c:v>
                </c:pt>
                <c:pt idx="37455">
                  <c:v>1</c:v>
                </c:pt>
                <c:pt idx="37456">
                  <c:v>1</c:v>
                </c:pt>
                <c:pt idx="37457">
                  <c:v>1</c:v>
                </c:pt>
                <c:pt idx="37458">
                  <c:v>1</c:v>
                </c:pt>
                <c:pt idx="37459">
                  <c:v>1</c:v>
                </c:pt>
                <c:pt idx="37460">
                  <c:v>1</c:v>
                </c:pt>
                <c:pt idx="37461">
                  <c:v>1</c:v>
                </c:pt>
                <c:pt idx="37462">
                  <c:v>1</c:v>
                </c:pt>
                <c:pt idx="37463">
                  <c:v>1</c:v>
                </c:pt>
                <c:pt idx="37464">
                  <c:v>1</c:v>
                </c:pt>
                <c:pt idx="37465">
                  <c:v>1</c:v>
                </c:pt>
                <c:pt idx="37466">
                  <c:v>1</c:v>
                </c:pt>
                <c:pt idx="37467">
                  <c:v>1</c:v>
                </c:pt>
                <c:pt idx="37468">
                  <c:v>1</c:v>
                </c:pt>
                <c:pt idx="37469">
                  <c:v>1</c:v>
                </c:pt>
                <c:pt idx="37470">
                  <c:v>1</c:v>
                </c:pt>
                <c:pt idx="37471">
                  <c:v>1</c:v>
                </c:pt>
                <c:pt idx="37472">
                  <c:v>1</c:v>
                </c:pt>
                <c:pt idx="37473">
                  <c:v>1</c:v>
                </c:pt>
                <c:pt idx="37474">
                  <c:v>1</c:v>
                </c:pt>
                <c:pt idx="37475">
                  <c:v>0.66666666699999999</c:v>
                </c:pt>
                <c:pt idx="37476">
                  <c:v>1</c:v>
                </c:pt>
                <c:pt idx="37477">
                  <c:v>1</c:v>
                </c:pt>
                <c:pt idx="37478">
                  <c:v>1</c:v>
                </c:pt>
                <c:pt idx="37479">
                  <c:v>1</c:v>
                </c:pt>
                <c:pt idx="37480">
                  <c:v>1</c:v>
                </c:pt>
                <c:pt idx="37481">
                  <c:v>1</c:v>
                </c:pt>
                <c:pt idx="37482">
                  <c:v>1</c:v>
                </c:pt>
                <c:pt idx="37483">
                  <c:v>1</c:v>
                </c:pt>
                <c:pt idx="37484">
                  <c:v>1</c:v>
                </c:pt>
                <c:pt idx="37485">
                  <c:v>1</c:v>
                </c:pt>
                <c:pt idx="37486">
                  <c:v>1</c:v>
                </c:pt>
                <c:pt idx="37487">
                  <c:v>1</c:v>
                </c:pt>
                <c:pt idx="37488">
                  <c:v>1</c:v>
                </c:pt>
                <c:pt idx="37489">
                  <c:v>1</c:v>
                </c:pt>
                <c:pt idx="37490">
                  <c:v>1</c:v>
                </c:pt>
                <c:pt idx="37491">
                  <c:v>1</c:v>
                </c:pt>
                <c:pt idx="37492">
                  <c:v>1</c:v>
                </c:pt>
                <c:pt idx="37493">
                  <c:v>1</c:v>
                </c:pt>
                <c:pt idx="37494">
                  <c:v>1</c:v>
                </c:pt>
                <c:pt idx="37495">
                  <c:v>1</c:v>
                </c:pt>
                <c:pt idx="37496">
                  <c:v>1</c:v>
                </c:pt>
                <c:pt idx="37497">
                  <c:v>1</c:v>
                </c:pt>
                <c:pt idx="37498">
                  <c:v>1</c:v>
                </c:pt>
                <c:pt idx="37499">
                  <c:v>1</c:v>
                </c:pt>
                <c:pt idx="37500">
                  <c:v>1</c:v>
                </c:pt>
                <c:pt idx="37501">
                  <c:v>1</c:v>
                </c:pt>
                <c:pt idx="37502">
                  <c:v>1</c:v>
                </c:pt>
                <c:pt idx="37503">
                  <c:v>1</c:v>
                </c:pt>
                <c:pt idx="37504">
                  <c:v>1</c:v>
                </c:pt>
                <c:pt idx="37505">
                  <c:v>1</c:v>
                </c:pt>
                <c:pt idx="37506">
                  <c:v>1</c:v>
                </c:pt>
                <c:pt idx="37507">
                  <c:v>1</c:v>
                </c:pt>
                <c:pt idx="37508">
                  <c:v>1</c:v>
                </c:pt>
                <c:pt idx="37509">
                  <c:v>1</c:v>
                </c:pt>
                <c:pt idx="37510">
                  <c:v>1</c:v>
                </c:pt>
                <c:pt idx="37511">
                  <c:v>1</c:v>
                </c:pt>
                <c:pt idx="37512">
                  <c:v>1</c:v>
                </c:pt>
                <c:pt idx="37513">
                  <c:v>1</c:v>
                </c:pt>
                <c:pt idx="37514">
                  <c:v>1</c:v>
                </c:pt>
                <c:pt idx="37515">
                  <c:v>1</c:v>
                </c:pt>
                <c:pt idx="37516">
                  <c:v>1</c:v>
                </c:pt>
                <c:pt idx="37517">
                  <c:v>1</c:v>
                </c:pt>
                <c:pt idx="37518">
                  <c:v>1</c:v>
                </c:pt>
                <c:pt idx="37519">
                  <c:v>1</c:v>
                </c:pt>
                <c:pt idx="37520">
                  <c:v>1</c:v>
                </c:pt>
                <c:pt idx="37521">
                  <c:v>1</c:v>
                </c:pt>
                <c:pt idx="37522">
                  <c:v>1</c:v>
                </c:pt>
                <c:pt idx="37523">
                  <c:v>1</c:v>
                </c:pt>
                <c:pt idx="37524">
                  <c:v>1</c:v>
                </c:pt>
                <c:pt idx="37525">
                  <c:v>1</c:v>
                </c:pt>
                <c:pt idx="37526">
                  <c:v>1</c:v>
                </c:pt>
                <c:pt idx="37527">
                  <c:v>1</c:v>
                </c:pt>
                <c:pt idx="37528">
                  <c:v>1</c:v>
                </c:pt>
                <c:pt idx="37529">
                  <c:v>1</c:v>
                </c:pt>
                <c:pt idx="37530">
                  <c:v>1</c:v>
                </c:pt>
                <c:pt idx="37531">
                  <c:v>1</c:v>
                </c:pt>
                <c:pt idx="37532">
                  <c:v>1</c:v>
                </c:pt>
                <c:pt idx="37533">
                  <c:v>1</c:v>
                </c:pt>
                <c:pt idx="37534">
                  <c:v>1</c:v>
                </c:pt>
                <c:pt idx="37535">
                  <c:v>1</c:v>
                </c:pt>
                <c:pt idx="37536">
                  <c:v>1</c:v>
                </c:pt>
                <c:pt idx="37537">
                  <c:v>1</c:v>
                </c:pt>
                <c:pt idx="37538">
                  <c:v>1</c:v>
                </c:pt>
                <c:pt idx="37539">
                  <c:v>1</c:v>
                </c:pt>
                <c:pt idx="37540">
                  <c:v>1</c:v>
                </c:pt>
                <c:pt idx="37541">
                  <c:v>1</c:v>
                </c:pt>
                <c:pt idx="37542">
                  <c:v>1</c:v>
                </c:pt>
                <c:pt idx="37543">
                  <c:v>1</c:v>
                </c:pt>
                <c:pt idx="37544">
                  <c:v>1</c:v>
                </c:pt>
                <c:pt idx="37545">
                  <c:v>1</c:v>
                </c:pt>
                <c:pt idx="37546">
                  <c:v>1</c:v>
                </c:pt>
                <c:pt idx="37547">
                  <c:v>1</c:v>
                </c:pt>
                <c:pt idx="37548">
                  <c:v>1</c:v>
                </c:pt>
                <c:pt idx="37549">
                  <c:v>1</c:v>
                </c:pt>
                <c:pt idx="37550">
                  <c:v>1</c:v>
                </c:pt>
                <c:pt idx="37551">
                  <c:v>1</c:v>
                </c:pt>
                <c:pt idx="37552">
                  <c:v>1</c:v>
                </c:pt>
                <c:pt idx="37553">
                  <c:v>1</c:v>
                </c:pt>
                <c:pt idx="37554">
                  <c:v>0.83333333300000001</c:v>
                </c:pt>
                <c:pt idx="37555">
                  <c:v>1</c:v>
                </c:pt>
                <c:pt idx="37556">
                  <c:v>1</c:v>
                </c:pt>
                <c:pt idx="37557">
                  <c:v>1</c:v>
                </c:pt>
                <c:pt idx="37558">
                  <c:v>1</c:v>
                </c:pt>
                <c:pt idx="37559">
                  <c:v>1</c:v>
                </c:pt>
                <c:pt idx="37560">
                  <c:v>1</c:v>
                </c:pt>
                <c:pt idx="37561">
                  <c:v>1</c:v>
                </c:pt>
                <c:pt idx="37562">
                  <c:v>1</c:v>
                </c:pt>
                <c:pt idx="37563">
                  <c:v>1</c:v>
                </c:pt>
                <c:pt idx="37564">
                  <c:v>1</c:v>
                </c:pt>
                <c:pt idx="37565">
                  <c:v>1</c:v>
                </c:pt>
                <c:pt idx="37566">
                  <c:v>1</c:v>
                </c:pt>
                <c:pt idx="37567">
                  <c:v>1</c:v>
                </c:pt>
                <c:pt idx="37568">
                  <c:v>1</c:v>
                </c:pt>
                <c:pt idx="37569">
                  <c:v>1</c:v>
                </c:pt>
                <c:pt idx="37570">
                  <c:v>1</c:v>
                </c:pt>
                <c:pt idx="37571">
                  <c:v>1</c:v>
                </c:pt>
                <c:pt idx="37572">
                  <c:v>1</c:v>
                </c:pt>
                <c:pt idx="37573">
                  <c:v>1</c:v>
                </c:pt>
                <c:pt idx="37574">
                  <c:v>1</c:v>
                </c:pt>
                <c:pt idx="37575">
                  <c:v>1</c:v>
                </c:pt>
                <c:pt idx="37576">
                  <c:v>1</c:v>
                </c:pt>
                <c:pt idx="37577">
                  <c:v>1</c:v>
                </c:pt>
                <c:pt idx="37578">
                  <c:v>1</c:v>
                </c:pt>
                <c:pt idx="37579">
                  <c:v>1</c:v>
                </c:pt>
                <c:pt idx="37580">
                  <c:v>1</c:v>
                </c:pt>
                <c:pt idx="37581">
                  <c:v>1</c:v>
                </c:pt>
                <c:pt idx="37582">
                  <c:v>1</c:v>
                </c:pt>
                <c:pt idx="37583">
                  <c:v>1</c:v>
                </c:pt>
                <c:pt idx="37584">
                  <c:v>1</c:v>
                </c:pt>
                <c:pt idx="37585">
                  <c:v>1</c:v>
                </c:pt>
                <c:pt idx="37586">
                  <c:v>1</c:v>
                </c:pt>
                <c:pt idx="37587">
                  <c:v>1</c:v>
                </c:pt>
                <c:pt idx="37588">
                  <c:v>1</c:v>
                </c:pt>
                <c:pt idx="37589">
                  <c:v>1</c:v>
                </c:pt>
                <c:pt idx="37590">
                  <c:v>1</c:v>
                </c:pt>
                <c:pt idx="37591">
                  <c:v>1</c:v>
                </c:pt>
                <c:pt idx="37592">
                  <c:v>1</c:v>
                </c:pt>
                <c:pt idx="37593">
                  <c:v>1</c:v>
                </c:pt>
                <c:pt idx="37594">
                  <c:v>1</c:v>
                </c:pt>
                <c:pt idx="37595">
                  <c:v>1</c:v>
                </c:pt>
                <c:pt idx="37596">
                  <c:v>1</c:v>
                </c:pt>
                <c:pt idx="37597">
                  <c:v>1</c:v>
                </c:pt>
                <c:pt idx="37598">
                  <c:v>1</c:v>
                </c:pt>
                <c:pt idx="37599">
                  <c:v>1</c:v>
                </c:pt>
                <c:pt idx="37600">
                  <c:v>1</c:v>
                </c:pt>
                <c:pt idx="37601">
                  <c:v>1</c:v>
                </c:pt>
                <c:pt idx="37602">
                  <c:v>1</c:v>
                </c:pt>
                <c:pt idx="37603">
                  <c:v>1</c:v>
                </c:pt>
                <c:pt idx="37604">
                  <c:v>1</c:v>
                </c:pt>
                <c:pt idx="37605">
                  <c:v>1</c:v>
                </c:pt>
                <c:pt idx="37606">
                  <c:v>1</c:v>
                </c:pt>
                <c:pt idx="37607">
                  <c:v>1</c:v>
                </c:pt>
                <c:pt idx="37608">
                  <c:v>1</c:v>
                </c:pt>
                <c:pt idx="37609">
                  <c:v>1</c:v>
                </c:pt>
                <c:pt idx="37610">
                  <c:v>1</c:v>
                </c:pt>
                <c:pt idx="37611">
                  <c:v>1</c:v>
                </c:pt>
                <c:pt idx="37612">
                  <c:v>1</c:v>
                </c:pt>
                <c:pt idx="37613">
                  <c:v>1</c:v>
                </c:pt>
                <c:pt idx="37614">
                  <c:v>1</c:v>
                </c:pt>
                <c:pt idx="37615">
                  <c:v>1</c:v>
                </c:pt>
                <c:pt idx="37616">
                  <c:v>1</c:v>
                </c:pt>
                <c:pt idx="37617">
                  <c:v>1</c:v>
                </c:pt>
                <c:pt idx="37618">
                  <c:v>1</c:v>
                </c:pt>
                <c:pt idx="37619">
                  <c:v>1</c:v>
                </c:pt>
                <c:pt idx="37620">
                  <c:v>1</c:v>
                </c:pt>
                <c:pt idx="37621">
                  <c:v>1</c:v>
                </c:pt>
                <c:pt idx="37622">
                  <c:v>1</c:v>
                </c:pt>
                <c:pt idx="37623">
                  <c:v>1</c:v>
                </c:pt>
                <c:pt idx="37624">
                  <c:v>1</c:v>
                </c:pt>
                <c:pt idx="37625">
                  <c:v>1</c:v>
                </c:pt>
                <c:pt idx="37626">
                  <c:v>1</c:v>
                </c:pt>
                <c:pt idx="37627">
                  <c:v>1</c:v>
                </c:pt>
                <c:pt idx="37628">
                  <c:v>1</c:v>
                </c:pt>
                <c:pt idx="37629">
                  <c:v>1</c:v>
                </c:pt>
                <c:pt idx="37630">
                  <c:v>1</c:v>
                </c:pt>
                <c:pt idx="37631">
                  <c:v>1</c:v>
                </c:pt>
                <c:pt idx="37632">
                  <c:v>1</c:v>
                </c:pt>
                <c:pt idx="37633">
                  <c:v>0.66666666699999999</c:v>
                </c:pt>
                <c:pt idx="37634">
                  <c:v>1</c:v>
                </c:pt>
                <c:pt idx="37635">
                  <c:v>1</c:v>
                </c:pt>
                <c:pt idx="37636">
                  <c:v>1</c:v>
                </c:pt>
                <c:pt idx="37637">
                  <c:v>1</c:v>
                </c:pt>
                <c:pt idx="37638">
                  <c:v>1</c:v>
                </c:pt>
                <c:pt idx="37639">
                  <c:v>1</c:v>
                </c:pt>
                <c:pt idx="37640">
                  <c:v>1</c:v>
                </c:pt>
                <c:pt idx="37641">
                  <c:v>1</c:v>
                </c:pt>
                <c:pt idx="37642">
                  <c:v>1</c:v>
                </c:pt>
                <c:pt idx="37643">
                  <c:v>1</c:v>
                </c:pt>
                <c:pt idx="37644">
                  <c:v>1</c:v>
                </c:pt>
                <c:pt idx="37645">
                  <c:v>1</c:v>
                </c:pt>
                <c:pt idx="37646">
                  <c:v>1</c:v>
                </c:pt>
                <c:pt idx="37647">
                  <c:v>1</c:v>
                </c:pt>
                <c:pt idx="37648">
                  <c:v>1</c:v>
                </c:pt>
                <c:pt idx="37649">
                  <c:v>1</c:v>
                </c:pt>
                <c:pt idx="37650">
                  <c:v>1</c:v>
                </c:pt>
                <c:pt idx="37651">
                  <c:v>1</c:v>
                </c:pt>
                <c:pt idx="37652">
                  <c:v>1</c:v>
                </c:pt>
                <c:pt idx="37653">
                  <c:v>1</c:v>
                </c:pt>
                <c:pt idx="37654">
                  <c:v>1</c:v>
                </c:pt>
                <c:pt idx="37655">
                  <c:v>1</c:v>
                </c:pt>
                <c:pt idx="37656">
                  <c:v>1</c:v>
                </c:pt>
                <c:pt idx="37657">
                  <c:v>1</c:v>
                </c:pt>
                <c:pt idx="37658">
                  <c:v>1</c:v>
                </c:pt>
                <c:pt idx="37659">
                  <c:v>1</c:v>
                </c:pt>
                <c:pt idx="37660">
                  <c:v>1</c:v>
                </c:pt>
                <c:pt idx="37661">
                  <c:v>1</c:v>
                </c:pt>
                <c:pt idx="37662">
                  <c:v>1</c:v>
                </c:pt>
                <c:pt idx="37663">
                  <c:v>1</c:v>
                </c:pt>
                <c:pt idx="37664">
                  <c:v>1</c:v>
                </c:pt>
                <c:pt idx="37665">
                  <c:v>1</c:v>
                </c:pt>
                <c:pt idx="37666">
                  <c:v>1</c:v>
                </c:pt>
                <c:pt idx="37667">
                  <c:v>1</c:v>
                </c:pt>
                <c:pt idx="37668">
                  <c:v>1</c:v>
                </c:pt>
                <c:pt idx="37669">
                  <c:v>1</c:v>
                </c:pt>
                <c:pt idx="37670">
                  <c:v>1</c:v>
                </c:pt>
                <c:pt idx="37671">
                  <c:v>1</c:v>
                </c:pt>
                <c:pt idx="37672">
                  <c:v>1</c:v>
                </c:pt>
                <c:pt idx="37673">
                  <c:v>1</c:v>
                </c:pt>
                <c:pt idx="37674">
                  <c:v>1</c:v>
                </c:pt>
                <c:pt idx="37675">
                  <c:v>1</c:v>
                </c:pt>
                <c:pt idx="37676">
                  <c:v>1</c:v>
                </c:pt>
                <c:pt idx="37677">
                  <c:v>1</c:v>
                </c:pt>
                <c:pt idx="37678">
                  <c:v>1</c:v>
                </c:pt>
                <c:pt idx="37679">
                  <c:v>1</c:v>
                </c:pt>
                <c:pt idx="37680">
                  <c:v>1</c:v>
                </c:pt>
                <c:pt idx="37681">
                  <c:v>1</c:v>
                </c:pt>
                <c:pt idx="37682">
                  <c:v>1</c:v>
                </c:pt>
                <c:pt idx="37683">
                  <c:v>1</c:v>
                </c:pt>
                <c:pt idx="37684">
                  <c:v>1</c:v>
                </c:pt>
                <c:pt idx="37685">
                  <c:v>1</c:v>
                </c:pt>
                <c:pt idx="37686">
                  <c:v>1</c:v>
                </c:pt>
                <c:pt idx="37687">
                  <c:v>1</c:v>
                </c:pt>
                <c:pt idx="37688">
                  <c:v>1</c:v>
                </c:pt>
                <c:pt idx="37689">
                  <c:v>1</c:v>
                </c:pt>
                <c:pt idx="37690">
                  <c:v>1</c:v>
                </c:pt>
                <c:pt idx="37691">
                  <c:v>1</c:v>
                </c:pt>
                <c:pt idx="37692">
                  <c:v>1</c:v>
                </c:pt>
                <c:pt idx="37693">
                  <c:v>1</c:v>
                </c:pt>
                <c:pt idx="37694">
                  <c:v>1</c:v>
                </c:pt>
                <c:pt idx="37695">
                  <c:v>1</c:v>
                </c:pt>
                <c:pt idx="37696">
                  <c:v>1</c:v>
                </c:pt>
                <c:pt idx="37697">
                  <c:v>1</c:v>
                </c:pt>
                <c:pt idx="37698">
                  <c:v>1</c:v>
                </c:pt>
                <c:pt idx="37699">
                  <c:v>1</c:v>
                </c:pt>
                <c:pt idx="37700">
                  <c:v>1</c:v>
                </c:pt>
                <c:pt idx="37701">
                  <c:v>1</c:v>
                </c:pt>
                <c:pt idx="37702">
                  <c:v>1</c:v>
                </c:pt>
                <c:pt idx="37703">
                  <c:v>1</c:v>
                </c:pt>
                <c:pt idx="37704">
                  <c:v>0.66666666699999999</c:v>
                </c:pt>
                <c:pt idx="37705">
                  <c:v>1</c:v>
                </c:pt>
                <c:pt idx="37706">
                  <c:v>1</c:v>
                </c:pt>
                <c:pt idx="37707">
                  <c:v>1</c:v>
                </c:pt>
                <c:pt idx="37708">
                  <c:v>1</c:v>
                </c:pt>
                <c:pt idx="37709">
                  <c:v>1</c:v>
                </c:pt>
                <c:pt idx="37710">
                  <c:v>1</c:v>
                </c:pt>
                <c:pt idx="37711">
                  <c:v>1</c:v>
                </c:pt>
                <c:pt idx="37712">
                  <c:v>1</c:v>
                </c:pt>
                <c:pt idx="37713">
                  <c:v>1</c:v>
                </c:pt>
                <c:pt idx="37714">
                  <c:v>1</c:v>
                </c:pt>
                <c:pt idx="37715">
                  <c:v>1</c:v>
                </c:pt>
                <c:pt idx="37716">
                  <c:v>1</c:v>
                </c:pt>
                <c:pt idx="37717">
                  <c:v>1</c:v>
                </c:pt>
                <c:pt idx="37718">
                  <c:v>1</c:v>
                </c:pt>
                <c:pt idx="37719">
                  <c:v>1</c:v>
                </c:pt>
                <c:pt idx="37720">
                  <c:v>1</c:v>
                </c:pt>
                <c:pt idx="37721">
                  <c:v>0.5</c:v>
                </c:pt>
                <c:pt idx="37722">
                  <c:v>1</c:v>
                </c:pt>
                <c:pt idx="37723">
                  <c:v>1</c:v>
                </c:pt>
                <c:pt idx="37724">
                  <c:v>1</c:v>
                </c:pt>
                <c:pt idx="37725">
                  <c:v>1</c:v>
                </c:pt>
                <c:pt idx="37726">
                  <c:v>1</c:v>
                </c:pt>
                <c:pt idx="37727">
                  <c:v>1</c:v>
                </c:pt>
                <c:pt idx="37728">
                  <c:v>1</c:v>
                </c:pt>
                <c:pt idx="37729">
                  <c:v>1</c:v>
                </c:pt>
                <c:pt idx="37730">
                  <c:v>1</c:v>
                </c:pt>
                <c:pt idx="37731">
                  <c:v>1</c:v>
                </c:pt>
                <c:pt idx="37732">
                  <c:v>1</c:v>
                </c:pt>
                <c:pt idx="37733">
                  <c:v>1</c:v>
                </c:pt>
                <c:pt idx="37734">
                  <c:v>1</c:v>
                </c:pt>
                <c:pt idx="37735">
                  <c:v>1</c:v>
                </c:pt>
                <c:pt idx="37736">
                  <c:v>1</c:v>
                </c:pt>
                <c:pt idx="37737">
                  <c:v>1</c:v>
                </c:pt>
                <c:pt idx="37738">
                  <c:v>1</c:v>
                </c:pt>
                <c:pt idx="37739">
                  <c:v>1</c:v>
                </c:pt>
                <c:pt idx="37740">
                  <c:v>1</c:v>
                </c:pt>
                <c:pt idx="37741">
                  <c:v>1</c:v>
                </c:pt>
                <c:pt idx="37742">
                  <c:v>1</c:v>
                </c:pt>
                <c:pt idx="37743">
                  <c:v>1</c:v>
                </c:pt>
                <c:pt idx="37744">
                  <c:v>1</c:v>
                </c:pt>
                <c:pt idx="37745">
                  <c:v>1</c:v>
                </c:pt>
                <c:pt idx="37746">
                  <c:v>1</c:v>
                </c:pt>
                <c:pt idx="37747">
                  <c:v>1</c:v>
                </c:pt>
                <c:pt idx="37748">
                  <c:v>1</c:v>
                </c:pt>
                <c:pt idx="37749">
                  <c:v>1</c:v>
                </c:pt>
                <c:pt idx="37750">
                  <c:v>1</c:v>
                </c:pt>
                <c:pt idx="37751">
                  <c:v>1</c:v>
                </c:pt>
                <c:pt idx="37752">
                  <c:v>1</c:v>
                </c:pt>
                <c:pt idx="37753">
                  <c:v>1</c:v>
                </c:pt>
                <c:pt idx="37754">
                  <c:v>1</c:v>
                </c:pt>
                <c:pt idx="37755">
                  <c:v>1</c:v>
                </c:pt>
                <c:pt idx="37756">
                  <c:v>0.83333333300000001</c:v>
                </c:pt>
                <c:pt idx="37757">
                  <c:v>1</c:v>
                </c:pt>
                <c:pt idx="37758">
                  <c:v>1</c:v>
                </c:pt>
                <c:pt idx="37759">
                  <c:v>1</c:v>
                </c:pt>
                <c:pt idx="37760">
                  <c:v>1</c:v>
                </c:pt>
                <c:pt idx="37761">
                  <c:v>1</c:v>
                </c:pt>
                <c:pt idx="37762">
                  <c:v>1</c:v>
                </c:pt>
                <c:pt idx="37763">
                  <c:v>1</c:v>
                </c:pt>
                <c:pt idx="37764">
                  <c:v>1</c:v>
                </c:pt>
                <c:pt idx="37765">
                  <c:v>1</c:v>
                </c:pt>
                <c:pt idx="37766">
                  <c:v>1</c:v>
                </c:pt>
                <c:pt idx="37767">
                  <c:v>1</c:v>
                </c:pt>
                <c:pt idx="37768">
                  <c:v>1</c:v>
                </c:pt>
                <c:pt idx="37769">
                  <c:v>1</c:v>
                </c:pt>
                <c:pt idx="37770">
                  <c:v>1</c:v>
                </c:pt>
                <c:pt idx="37771">
                  <c:v>1</c:v>
                </c:pt>
                <c:pt idx="37772">
                  <c:v>1</c:v>
                </c:pt>
                <c:pt idx="37773">
                  <c:v>0.33333333300000001</c:v>
                </c:pt>
                <c:pt idx="37774">
                  <c:v>1</c:v>
                </c:pt>
                <c:pt idx="37775">
                  <c:v>1</c:v>
                </c:pt>
                <c:pt idx="37776">
                  <c:v>1</c:v>
                </c:pt>
                <c:pt idx="37777">
                  <c:v>1</c:v>
                </c:pt>
                <c:pt idx="37778">
                  <c:v>1</c:v>
                </c:pt>
                <c:pt idx="37779">
                  <c:v>1</c:v>
                </c:pt>
                <c:pt idx="37780">
                  <c:v>1</c:v>
                </c:pt>
                <c:pt idx="37781">
                  <c:v>1</c:v>
                </c:pt>
                <c:pt idx="37782">
                  <c:v>1</c:v>
                </c:pt>
                <c:pt idx="37783">
                  <c:v>1</c:v>
                </c:pt>
                <c:pt idx="37784">
                  <c:v>1</c:v>
                </c:pt>
                <c:pt idx="37785">
                  <c:v>1</c:v>
                </c:pt>
                <c:pt idx="37786">
                  <c:v>1</c:v>
                </c:pt>
                <c:pt idx="37787">
                  <c:v>1</c:v>
                </c:pt>
                <c:pt idx="37788">
                  <c:v>1</c:v>
                </c:pt>
                <c:pt idx="37789">
                  <c:v>1</c:v>
                </c:pt>
                <c:pt idx="37790">
                  <c:v>1</c:v>
                </c:pt>
                <c:pt idx="37791">
                  <c:v>1</c:v>
                </c:pt>
                <c:pt idx="37792">
                  <c:v>1</c:v>
                </c:pt>
                <c:pt idx="37793">
                  <c:v>1</c:v>
                </c:pt>
                <c:pt idx="37794">
                  <c:v>1</c:v>
                </c:pt>
                <c:pt idx="37795">
                  <c:v>1</c:v>
                </c:pt>
                <c:pt idx="37796">
                  <c:v>1</c:v>
                </c:pt>
                <c:pt idx="37797">
                  <c:v>1</c:v>
                </c:pt>
                <c:pt idx="37798">
                  <c:v>1</c:v>
                </c:pt>
                <c:pt idx="37799">
                  <c:v>1</c:v>
                </c:pt>
                <c:pt idx="37800">
                  <c:v>1</c:v>
                </c:pt>
                <c:pt idx="37801">
                  <c:v>1</c:v>
                </c:pt>
                <c:pt idx="37802">
                  <c:v>1</c:v>
                </c:pt>
                <c:pt idx="37803">
                  <c:v>1</c:v>
                </c:pt>
                <c:pt idx="37804">
                  <c:v>1</c:v>
                </c:pt>
                <c:pt idx="37805">
                  <c:v>1</c:v>
                </c:pt>
                <c:pt idx="37806">
                  <c:v>1</c:v>
                </c:pt>
                <c:pt idx="37807">
                  <c:v>1</c:v>
                </c:pt>
                <c:pt idx="37808">
                  <c:v>1</c:v>
                </c:pt>
                <c:pt idx="37809">
                  <c:v>1</c:v>
                </c:pt>
                <c:pt idx="37810">
                  <c:v>1</c:v>
                </c:pt>
                <c:pt idx="37811">
                  <c:v>1</c:v>
                </c:pt>
                <c:pt idx="37812">
                  <c:v>1</c:v>
                </c:pt>
                <c:pt idx="37813">
                  <c:v>1</c:v>
                </c:pt>
                <c:pt idx="37814">
                  <c:v>1</c:v>
                </c:pt>
                <c:pt idx="37815">
                  <c:v>1</c:v>
                </c:pt>
                <c:pt idx="37816">
                  <c:v>1</c:v>
                </c:pt>
                <c:pt idx="37817">
                  <c:v>1</c:v>
                </c:pt>
                <c:pt idx="37818">
                  <c:v>1</c:v>
                </c:pt>
                <c:pt idx="37819">
                  <c:v>1</c:v>
                </c:pt>
                <c:pt idx="37820">
                  <c:v>1</c:v>
                </c:pt>
                <c:pt idx="37821">
                  <c:v>1</c:v>
                </c:pt>
                <c:pt idx="37822">
                  <c:v>1</c:v>
                </c:pt>
                <c:pt idx="37823">
                  <c:v>1</c:v>
                </c:pt>
                <c:pt idx="37824">
                  <c:v>1</c:v>
                </c:pt>
                <c:pt idx="37825">
                  <c:v>1</c:v>
                </c:pt>
                <c:pt idx="37826">
                  <c:v>1</c:v>
                </c:pt>
                <c:pt idx="37827">
                  <c:v>1</c:v>
                </c:pt>
                <c:pt idx="37828">
                  <c:v>1</c:v>
                </c:pt>
                <c:pt idx="37829">
                  <c:v>1</c:v>
                </c:pt>
                <c:pt idx="37830">
                  <c:v>1</c:v>
                </c:pt>
                <c:pt idx="37831">
                  <c:v>1</c:v>
                </c:pt>
                <c:pt idx="37832">
                  <c:v>1</c:v>
                </c:pt>
                <c:pt idx="37833">
                  <c:v>1</c:v>
                </c:pt>
                <c:pt idx="37834">
                  <c:v>1</c:v>
                </c:pt>
                <c:pt idx="37835">
                  <c:v>1</c:v>
                </c:pt>
                <c:pt idx="37836">
                  <c:v>1</c:v>
                </c:pt>
                <c:pt idx="37837">
                  <c:v>1</c:v>
                </c:pt>
                <c:pt idx="37838">
                  <c:v>1</c:v>
                </c:pt>
                <c:pt idx="37839">
                  <c:v>1</c:v>
                </c:pt>
                <c:pt idx="37840">
                  <c:v>1</c:v>
                </c:pt>
                <c:pt idx="37841">
                  <c:v>1</c:v>
                </c:pt>
                <c:pt idx="37842">
                  <c:v>1</c:v>
                </c:pt>
                <c:pt idx="37843">
                  <c:v>1</c:v>
                </c:pt>
                <c:pt idx="37844">
                  <c:v>1</c:v>
                </c:pt>
                <c:pt idx="37845">
                  <c:v>1</c:v>
                </c:pt>
                <c:pt idx="37846">
                  <c:v>1</c:v>
                </c:pt>
                <c:pt idx="37847">
                  <c:v>1</c:v>
                </c:pt>
                <c:pt idx="37848">
                  <c:v>1</c:v>
                </c:pt>
                <c:pt idx="37849">
                  <c:v>1</c:v>
                </c:pt>
                <c:pt idx="37850">
                  <c:v>1</c:v>
                </c:pt>
                <c:pt idx="37851">
                  <c:v>1</c:v>
                </c:pt>
                <c:pt idx="37852">
                  <c:v>1</c:v>
                </c:pt>
                <c:pt idx="37853">
                  <c:v>1</c:v>
                </c:pt>
                <c:pt idx="37854">
                  <c:v>1</c:v>
                </c:pt>
                <c:pt idx="37855">
                  <c:v>1</c:v>
                </c:pt>
                <c:pt idx="37856">
                  <c:v>1</c:v>
                </c:pt>
                <c:pt idx="37857">
                  <c:v>1</c:v>
                </c:pt>
                <c:pt idx="37858">
                  <c:v>1</c:v>
                </c:pt>
                <c:pt idx="37859">
                  <c:v>1</c:v>
                </c:pt>
                <c:pt idx="37860">
                  <c:v>1</c:v>
                </c:pt>
                <c:pt idx="37861">
                  <c:v>1</c:v>
                </c:pt>
                <c:pt idx="37862">
                  <c:v>1</c:v>
                </c:pt>
                <c:pt idx="37863">
                  <c:v>1</c:v>
                </c:pt>
                <c:pt idx="37864">
                  <c:v>1</c:v>
                </c:pt>
                <c:pt idx="37865">
                  <c:v>1</c:v>
                </c:pt>
                <c:pt idx="37866">
                  <c:v>1</c:v>
                </c:pt>
                <c:pt idx="37867">
                  <c:v>1</c:v>
                </c:pt>
                <c:pt idx="37868">
                  <c:v>1</c:v>
                </c:pt>
                <c:pt idx="37869">
                  <c:v>1</c:v>
                </c:pt>
                <c:pt idx="37870">
                  <c:v>1</c:v>
                </c:pt>
                <c:pt idx="37871">
                  <c:v>1</c:v>
                </c:pt>
                <c:pt idx="37872">
                  <c:v>1</c:v>
                </c:pt>
                <c:pt idx="37873">
                  <c:v>1</c:v>
                </c:pt>
                <c:pt idx="37874">
                  <c:v>1</c:v>
                </c:pt>
                <c:pt idx="37875">
                  <c:v>1</c:v>
                </c:pt>
                <c:pt idx="37876">
                  <c:v>1</c:v>
                </c:pt>
                <c:pt idx="37877">
                  <c:v>1</c:v>
                </c:pt>
                <c:pt idx="37878">
                  <c:v>1</c:v>
                </c:pt>
                <c:pt idx="37879">
                  <c:v>1</c:v>
                </c:pt>
                <c:pt idx="37880">
                  <c:v>1</c:v>
                </c:pt>
                <c:pt idx="37881">
                  <c:v>1</c:v>
                </c:pt>
                <c:pt idx="37882">
                  <c:v>1</c:v>
                </c:pt>
                <c:pt idx="37883">
                  <c:v>0.5</c:v>
                </c:pt>
                <c:pt idx="37884">
                  <c:v>1</c:v>
                </c:pt>
                <c:pt idx="37885">
                  <c:v>1</c:v>
                </c:pt>
                <c:pt idx="37886">
                  <c:v>1</c:v>
                </c:pt>
                <c:pt idx="37887">
                  <c:v>0.5</c:v>
                </c:pt>
                <c:pt idx="37888">
                  <c:v>1</c:v>
                </c:pt>
                <c:pt idx="37889">
                  <c:v>1</c:v>
                </c:pt>
                <c:pt idx="37890">
                  <c:v>1</c:v>
                </c:pt>
                <c:pt idx="37891">
                  <c:v>1</c:v>
                </c:pt>
                <c:pt idx="37892">
                  <c:v>1</c:v>
                </c:pt>
                <c:pt idx="37893">
                  <c:v>1</c:v>
                </c:pt>
                <c:pt idx="37894">
                  <c:v>1</c:v>
                </c:pt>
                <c:pt idx="37895">
                  <c:v>1</c:v>
                </c:pt>
                <c:pt idx="37896">
                  <c:v>1</c:v>
                </c:pt>
                <c:pt idx="37897">
                  <c:v>1</c:v>
                </c:pt>
                <c:pt idx="37898">
                  <c:v>1</c:v>
                </c:pt>
                <c:pt idx="37899">
                  <c:v>1</c:v>
                </c:pt>
                <c:pt idx="37900">
                  <c:v>1</c:v>
                </c:pt>
                <c:pt idx="37901">
                  <c:v>1</c:v>
                </c:pt>
                <c:pt idx="37902">
                  <c:v>1</c:v>
                </c:pt>
                <c:pt idx="37903">
                  <c:v>1</c:v>
                </c:pt>
                <c:pt idx="37904">
                  <c:v>1</c:v>
                </c:pt>
                <c:pt idx="37905">
                  <c:v>1</c:v>
                </c:pt>
                <c:pt idx="37906">
                  <c:v>1</c:v>
                </c:pt>
                <c:pt idx="37907">
                  <c:v>1</c:v>
                </c:pt>
                <c:pt idx="37908">
                  <c:v>1</c:v>
                </c:pt>
                <c:pt idx="37909">
                  <c:v>1</c:v>
                </c:pt>
                <c:pt idx="37910">
                  <c:v>1</c:v>
                </c:pt>
                <c:pt idx="37911">
                  <c:v>1</c:v>
                </c:pt>
                <c:pt idx="37912">
                  <c:v>1</c:v>
                </c:pt>
                <c:pt idx="37913">
                  <c:v>1</c:v>
                </c:pt>
                <c:pt idx="37914">
                  <c:v>1</c:v>
                </c:pt>
                <c:pt idx="37915">
                  <c:v>1</c:v>
                </c:pt>
                <c:pt idx="37916">
                  <c:v>1</c:v>
                </c:pt>
                <c:pt idx="37917">
                  <c:v>1</c:v>
                </c:pt>
                <c:pt idx="37918">
                  <c:v>1</c:v>
                </c:pt>
                <c:pt idx="37919">
                  <c:v>1</c:v>
                </c:pt>
                <c:pt idx="37920">
                  <c:v>1</c:v>
                </c:pt>
                <c:pt idx="37921">
                  <c:v>1</c:v>
                </c:pt>
                <c:pt idx="37922">
                  <c:v>1</c:v>
                </c:pt>
                <c:pt idx="37923">
                  <c:v>1</c:v>
                </c:pt>
                <c:pt idx="37924">
                  <c:v>1</c:v>
                </c:pt>
                <c:pt idx="37925">
                  <c:v>1</c:v>
                </c:pt>
                <c:pt idx="37926">
                  <c:v>1</c:v>
                </c:pt>
                <c:pt idx="37927">
                  <c:v>1</c:v>
                </c:pt>
                <c:pt idx="37928">
                  <c:v>1</c:v>
                </c:pt>
                <c:pt idx="37929">
                  <c:v>1</c:v>
                </c:pt>
                <c:pt idx="37930">
                  <c:v>1</c:v>
                </c:pt>
                <c:pt idx="37931">
                  <c:v>1</c:v>
                </c:pt>
                <c:pt idx="37932">
                  <c:v>1</c:v>
                </c:pt>
                <c:pt idx="37933">
                  <c:v>1</c:v>
                </c:pt>
                <c:pt idx="37934">
                  <c:v>1</c:v>
                </c:pt>
                <c:pt idx="37935">
                  <c:v>1</c:v>
                </c:pt>
                <c:pt idx="37936">
                  <c:v>1</c:v>
                </c:pt>
                <c:pt idx="37937">
                  <c:v>1</c:v>
                </c:pt>
                <c:pt idx="37938">
                  <c:v>1</c:v>
                </c:pt>
                <c:pt idx="37939">
                  <c:v>1</c:v>
                </c:pt>
                <c:pt idx="37940">
                  <c:v>1</c:v>
                </c:pt>
                <c:pt idx="37941">
                  <c:v>1</c:v>
                </c:pt>
                <c:pt idx="37942">
                  <c:v>1</c:v>
                </c:pt>
                <c:pt idx="37943">
                  <c:v>1</c:v>
                </c:pt>
                <c:pt idx="37944">
                  <c:v>1</c:v>
                </c:pt>
                <c:pt idx="37945">
                  <c:v>1</c:v>
                </c:pt>
                <c:pt idx="37946">
                  <c:v>1</c:v>
                </c:pt>
                <c:pt idx="37947">
                  <c:v>1</c:v>
                </c:pt>
                <c:pt idx="37948">
                  <c:v>1</c:v>
                </c:pt>
                <c:pt idx="37949">
                  <c:v>1</c:v>
                </c:pt>
                <c:pt idx="37950">
                  <c:v>1</c:v>
                </c:pt>
                <c:pt idx="37951">
                  <c:v>1</c:v>
                </c:pt>
                <c:pt idx="37952">
                  <c:v>1</c:v>
                </c:pt>
                <c:pt idx="37953">
                  <c:v>1</c:v>
                </c:pt>
                <c:pt idx="37954">
                  <c:v>1</c:v>
                </c:pt>
                <c:pt idx="37955">
                  <c:v>1</c:v>
                </c:pt>
                <c:pt idx="37956">
                  <c:v>1</c:v>
                </c:pt>
                <c:pt idx="37957">
                  <c:v>1</c:v>
                </c:pt>
                <c:pt idx="37958">
                  <c:v>1</c:v>
                </c:pt>
                <c:pt idx="37959">
                  <c:v>1</c:v>
                </c:pt>
                <c:pt idx="37960">
                  <c:v>1</c:v>
                </c:pt>
                <c:pt idx="37961">
                  <c:v>1</c:v>
                </c:pt>
                <c:pt idx="37962">
                  <c:v>1</c:v>
                </c:pt>
                <c:pt idx="37963">
                  <c:v>1</c:v>
                </c:pt>
                <c:pt idx="37964">
                  <c:v>1</c:v>
                </c:pt>
                <c:pt idx="37965">
                  <c:v>1</c:v>
                </c:pt>
                <c:pt idx="37966">
                  <c:v>1</c:v>
                </c:pt>
                <c:pt idx="37967">
                  <c:v>0.66666666699999999</c:v>
                </c:pt>
                <c:pt idx="37968">
                  <c:v>1</c:v>
                </c:pt>
                <c:pt idx="37969">
                  <c:v>1</c:v>
                </c:pt>
                <c:pt idx="37970">
                  <c:v>1</c:v>
                </c:pt>
                <c:pt idx="37971">
                  <c:v>1</c:v>
                </c:pt>
                <c:pt idx="37972">
                  <c:v>1</c:v>
                </c:pt>
                <c:pt idx="37973">
                  <c:v>1</c:v>
                </c:pt>
                <c:pt idx="37974">
                  <c:v>1</c:v>
                </c:pt>
                <c:pt idx="37975">
                  <c:v>1</c:v>
                </c:pt>
                <c:pt idx="37976">
                  <c:v>1</c:v>
                </c:pt>
                <c:pt idx="37977">
                  <c:v>1</c:v>
                </c:pt>
                <c:pt idx="37978">
                  <c:v>1</c:v>
                </c:pt>
                <c:pt idx="37979">
                  <c:v>1</c:v>
                </c:pt>
                <c:pt idx="37980">
                  <c:v>1</c:v>
                </c:pt>
                <c:pt idx="37981">
                  <c:v>1</c:v>
                </c:pt>
                <c:pt idx="37982">
                  <c:v>1</c:v>
                </c:pt>
                <c:pt idx="37983">
                  <c:v>1</c:v>
                </c:pt>
                <c:pt idx="37984">
                  <c:v>1</c:v>
                </c:pt>
                <c:pt idx="37985">
                  <c:v>1</c:v>
                </c:pt>
                <c:pt idx="37986">
                  <c:v>1</c:v>
                </c:pt>
                <c:pt idx="37987">
                  <c:v>1</c:v>
                </c:pt>
                <c:pt idx="37988">
                  <c:v>1</c:v>
                </c:pt>
                <c:pt idx="37989">
                  <c:v>1</c:v>
                </c:pt>
                <c:pt idx="37990">
                  <c:v>1</c:v>
                </c:pt>
                <c:pt idx="37991">
                  <c:v>1</c:v>
                </c:pt>
                <c:pt idx="37992">
                  <c:v>1</c:v>
                </c:pt>
                <c:pt idx="37993">
                  <c:v>1</c:v>
                </c:pt>
                <c:pt idx="37994">
                  <c:v>1</c:v>
                </c:pt>
                <c:pt idx="37995">
                  <c:v>1</c:v>
                </c:pt>
                <c:pt idx="37996">
                  <c:v>1</c:v>
                </c:pt>
                <c:pt idx="37997">
                  <c:v>1</c:v>
                </c:pt>
                <c:pt idx="37998">
                  <c:v>1</c:v>
                </c:pt>
                <c:pt idx="37999">
                  <c:v>1</c:v>
                </c:pt>
                <c:pt idx="38000">
                  <c:v>1</c:v>
                </c:pt>
                <c:pt idx="38001">
                  <c:v>1</c:v>
                </c:pt>
                <c:pt idx="38002">
                  <c:v>1</c:v>
                </c:pt>
                <c:pt idx="38003">
                  <c:v>1</c:v>
                </c:pt>
                <c:pt idx="38004">
                  <c:v>1</c:v>
                </c:pt>
                <c:pt idx="38005">
                  <c:v>1</c:v>
                </c:pt>
                <c:pt idx="38006">
                  <c:v>1</c:v>
                </c:pt>
                <c:pt idx="38007">
                  <c:v>1</c:v>
                </c:pt>
                <c:pt idx="38008">
                  <c:v>1</c:v>
                </c:pt>
                <c:pt idx="38009">
                  <c:v>1</c:v>
                </c:pt>
                <c:pt idx="38010">
                  <c:v>1</c:v>
                </c:pt>
                <c:pt idx="38011">
                  <c:v>1</c:v>
                </c:pt>
                <c:pt idx="38012">
                  <c:v>1</c:v>
                </c:pt>
                <c:pt idx="38013">
                  <c:v>1</c:v>
                </c:pt>
                <c:pt idx="38014">
                  <c:v>1</c:v>
                </c:pt>
                <c:pt idx="38015">
                  <c:v>1</c:v>
                </c:pt>
                <c:pt idx="38016">
                  <c:v>1</c:v>
                </c:pt>
                <c:pt idx="38017">
                  <c:v>1</c:v>
                </c:pt>
                <c:pt idx="38018">
                  <c:v>1</c:v>
                </c:pt>
                <c:pt idx="38019">
                  <c:v>1</c:v>
                </c:pt>
                <c:pt idx="38020">
                  <c:v>1</c:v>
                </c:pt>
                <c:pt idx="38021">
                  <c:v>1</c:v>
                </c:pt>
                <c:pt idx="38022">
                  <c:v>1</c:v>
                </c:pt>
                <c:pt idx="38023">
                  <c:v>1</c:v>
                </c:pt>
                <c:pt idx="38024">
                  <c:v>1</c:v>
                </c:pt>
                <c:pt idx="38025">
                  <c:v>1</c:v>
                </c:pt>
                <c:pt idx="38026">
                  <c:v>1</c:v>
                </c:pt>
                <c:pt idx="38027">
                  <c:v>1</c:v>
                </c:pt>
                <c:pt idx="38028">
                  <c:v>1</c:v>
                </c:pt>
                <c:pt idx="38029">
                  <c:v>1</c:v>
                </c:pt>
                <c:pt idx="38030">
                  <c:v>1</c:v>
                </c:pt>
                <c:pt idx="38031">
                  <c:v>1</c:v>
                </c:pt>
                <c:pt idx="38032">
                  <c:v>1</c:v>
                </c:pt>
                <c:pt idx="38033">
                  <c:v>1</c:v>
                </c:pt>
                <c:pt idx="38034">
                  <c:v>1</c:v>
                </c:pt>
                <c:pt idx="38035">
                  <c:v>1</c:v>
                </c:pt>
                <c:pt idx="38036">
                  <c:v>1</c:v>
                </c:pt>
                <c:pt idx="38037">
                  <c:v>1</c:v>
                </c:pt>
                <c:pt idx="38038">
                  <c:v>1</c:v>
                </c:pt>
                <c:pt idx="38039">
                  <c:v>1</c:v>
                </c:pt>
                <c:pt idx="38040">
                  <c:v>1</c:v>
                </c:pt>
                <c:pt idx="38041">
                  <c:v>1</c:v>
                </c:pt>
                <c:pt idx="38042">
                  <c:v>1</c:v>
                </c:pt>
                <c:pt idx="38043">
                  <c:v>1</c:v>
                </c:pt>
                <c:pt idx="38044">
                  <c:v>1</c:v>
                </c:pt>
                <c:pt idx="38045">
                  <c:v>1</c:v>
                </c:pt>
                <c:pt idx="38046">
                  <c:v>1</c:v>
                </c:pt>
                <c:pt idx="38047">
                  <c:v>1</c:v>
                </c:pt>
                <c:pt idx="38048">
                  <c:v>1</c:v>
                </c:pt>
                <c:pt idx="38049">
                  <c:v>1</c:v>
                </c:pt>
                <c:pt idx="38050">
                  <c:v>1</c:v>
                </c:pt>
                <c:pt idx="38051">
                  <c:v>1</c:v>
                </c:pt>
                <c:pt idx="38052">
                  <c:v>1</c:v>
                </c:pt>
                <c:pt idx="38053">
                  <c:v>1</c:v>
                </c:pt>
                <c:pt idx="38054">
                  <c:v>1</c:v>
                </c:pt>
                <c:pt idx="38055">
                  <c:v>1</c:v>
                </c:pt>
                <c:pt idx="38056">
                  <c:v>1</c:v>
                </c:pt>
                <c:pt idx="38057">
                  <c:v>1</c:v>
                </c:pt>
                <c:pt idx="38058">
                  <c:v>1</c:v>
                </c:pt>
                <c:pt idx="38059">
                  <c:v>1</c:v>
                </c:pt>
                <c:pt idx="38060">
                  <c:v>1</c:v>
                </c:pt>
                <c:pt idx="38061">
                  <c:v>1</c:v>
                </c:pt>
                <c:pt idx="38062">
                  <c:v>1</c:v>
                </c:pt>
                <c:pt idx="38063">
                  <c:v>1</c:v>
                </c:pt>
                <c:pt idx="38064">
                  <c:v>1</c:v>
                </c:pt>
                <c:pt idx="38065">
                  <c:v>1</c:v>
                </c:pt>
                <c:pt idx="38066">
                  <c:v>1</c:v>
                </c:pt>
                <c:pt idx="38067">
                  <c:v>1</c:v>
                </c:pt>
                <c:pt idx="38068">
                  <c:v>1</c:v>
                </c:pt>
                <c:pt idx="38069">
                  <c:v>1</c:v>
                </c:pt>
                <c:pt idx="38070">
                  <c:v>1</c:v>
                </c:pt>
                <c:pt idx="38071">
                  <c:v>1</c:v>
                </c:pt>
                <c:pt idx="38072">
                  <c:v>1</c:v>
                </c:pt>
                <c:pt idx="38073">
                  <c:v>1</c:v>
                </c:pt>
                <c:pt idx="38074">
                  <c:v>1</c:v>
                </c:pt>
                <c:pt idx="38075">
                  <c:v>1</c:v>
                </c:pt>
                <c:pt idx="38076">
                  <c:v>1</c:v>
                </c:pt>
                <c:pt idx="38077">
                  <c:v>1</c:v>
                </c:pt>
                <c:pt idx="38078">
                  <c:v>1</c:v>
                </c:pt>
                <c:pt idx="38079">
                  <c:v>1</c:v>
                </c:pt>
                <c:pt idx="38080">
                  <c:v>1</c:v>
                </c:pt>
                <c:pt idx="38081">
                  <c:v>1</c:v>
                </c:pt>
                <c:pt idx="38082">
                  <c:v>1</c:v>
                </c:pt>
                <c:pt idx="38083">
                  <c:v>1</c:v>
                </c:pt>
                <c:pt idx="38084">
                  <c:v>1</c:v>
                </c:pt>
                <c:pt idx="38085">
                  <c:v>1</c:v>
                </c:pt>
                <c:pt idx="38086">
                  <c:v>1</c:v>
                </c:pt>
                <c:pt idx="38087">
                  <c:v>1</c:v>
                </c:pt>
                <c:pt idx="38088">
                  <c:v>1</c:v>
                </c:pt>
                <c:pt idx="38089">
                  <c:v>1</c:v>
                </c:pt>
                <c:pt idx="38090">
                  <c:v>1</c:v>
                </c:pt>
                <c:pt idx="38091">
                  <c:v>1</c:v>
                </c:pt>
                <c:pt idx="38092">
                  <c:v>1</c:v>
                </c:pt>
                <c:pt idx="38093">
                  <c:v>1</c:v>
                </c:pt>
                <c:pt idx="38094">
                  <c:v>1</c:v>
                </c:pt>
                <c:pt idx="38095">
                  <c:v>1</c:v>
                </c:pt>
                <c:pt idx="38096">
                  <c:v>1</c:v>
                </c:pt>
                <c:pt idx="38097">
                  <c:v>1</c:v>
                </c:pt>
                <c:pt idx="38098">
                  <c:v>1</c:v>
                </c:pt>
                <c:pt idx="38099">
                  <c:v>1</c:v>
                </c:pt>
                <c:pt idx="38100">
                  <c:v>1</c:v>
                </c:pt>
                <c:pt idx="38101">
                  <c:v>1</c:v>
                </c:pt>
                <c:pt idx="38102">
                  <c:v>1</c:v>
                </c:pt>
                <c:pt idx="38103">
                  <c:v>1</c:v>
                </c:pt>
                <c:pt idx="38104">
                  <c:v>1</c:v>
                </c:pt>
                <c:pt idx="38105">
                  <c:v>1</c:v>
                </c:pt>
                <c:pt idx="38106">
                  <c:v>1</c:v>
                </c:pt>
                <c:pt idx="38107">
                  <c:v>1</c:v>
                </c:pt>
                <c:pt idx="38108">
                  <c:v>1</c:v>
                </c:pt>
                <c:pt idx="38109">
                  <c:v>1</c:v>
                </c:pt>
                <c:pt idx="38110">
                  <c:v>1</c:v>
                </c:pt>
                <c:pt idx="38111">
                  <c:v>1</c:v>
                </c:pt>
                <c:pt idx="38112">
                  <c:v>1</c:v>
                </c:pt>
                <c:pt idx="38113">
                  <c:v>1</c:v>
                </c:pt>
                <c:pt idx="38114">
                  <c:v>1</c:v>
                </c:pt>
                <c:pt idx="38115">
                  <c:v>1</c:v>
                </c:pt>
                <c:pt idx="38116">
                  <c:v>1</c:v>
                </c:pt>
                <c:pt idx="38117">
                  <c:v>1</c:v>
                </c:pt>
                <c:pt idx="38118">
                  <c:v>1</c:v>
                </c:pt>
                <c:pt idx="38119">
                  <c:v>1</c:v>
                </c:pt>
                <c:pt idx="38120">
                  <c:v>1</c:v>
                </c:pt>
                <c:pt idx="38121">
                  <c:v>1</c:v>
                </c:pt>
                <c:pt idx="38122">
                  <c:v>1</c:v>
                </c:pt>
                <c:pt idx="38123">
                  <c:v>1</c:v>
                </c:pt>
                <c:pt idx="38124">
                  <c:v>1</c:v>
                </c:pt>
                <c:pt idx="38125">
                  <c:v>1</c:v>
                </c:pt>
                <c:pt idx="38126">
                  <c:v>1</c:v>
                </c:pt>
                <c:pt idx="38127">
                  <c:v>1</c:v>
                </c:pt>
                <c:pt idx="38128">
                  <c:v>1</c:v>
                </c:pt>
                <c:pt idx="38129">
                  <c:v>1</c:v>
                </c:pt>
                <c:pt idx="38130">
                  <c:v>1</c:v>
                </c:pt>
                <c:pt idx="38131">
                  <c:v>1</c:v>
                </c:pt>
                <c:pt idx="38132">
                  <c:v>1</c:v>
                </c:pt>
                <c:pt idx="38133">
                  <c:v>1</c:v>
                </c:pt>
                <c:pt idx="38134">
                  <c:v>1</c:v>
                </c:pt>
                <c:pt idx="38135">
                  <c:v>1</c:v>
                </c:pt>
                <c:pt idx="38136">
                  <c:v>1</c:v>
                </c:pt>
                <c:pt idx="38137">
                  <c:v>1</c:v>
                </c:pt>
                <c:pt idx="38138">
                  <c:v>1</c:v>
                </c:pt>
                <c:pt idx="38139">
                  <c:v>1</c:v>
                </c:pt>
                <c:pt idx="38140">
                  <c:v>1</c:v>
                </c:pt>
                <c:pt idx="38141">
                  <c:v>1</c:v>
                </c:pt>
                <c:pt idx="38142">
                  <c:v>1</c:v>
                </c:pt>
                <c:pt idx="38143">
                  <c:v>1</c:v>
                </c:pt>
                <c:pt idx="38144">
                  <c:v>1</c:v>
                </c:pt>
                <c:pt idx="38145">
                  <c:v>1</c:v>
                </c:pt>
                <c:pt idx="38146">
                  <c:v>1</c:v>
                </c:pt>
                <c:pt idx="38147">
                  <c:v>1</c:v>
                </c:pt>
                <c:pt idx="38148">
                  <c:v>1</c:v>
                </c:pt>
                <c:pt idx="38149">
                  <c:v>1</c:v>
                </c:pt>
                <c:pt idx="38150">
                  <c:v>1</c:v>
                </c:pt>
                <c:pt idx="38151">
                  <c:v>1</c:v>
                </c:pt>
                <c:pt idx="38152">
                  <c:v>1</c:v>
                </c:pt>
                <c:pt idx="38153">
                  <c:v>1</c:v>
                </c:pt>
                <c:pt idx="38154">
                  <c:v>1</c:v>
                </c:pt>
                <c:pt idx="38155">
                  <c:v>1</c:v>
                </c:pt>
                <c:pt idx="38156">
                  <c:v>1</c:v>
                </c:pt>
                <c:pt idx="38157">
                  <c:v>1</c:v>
                </c:pt>
                <c:pt idx="38158">
                  <c:v>1</c:v>
                </c:pt>
                <c:pt idx="38159">
                  <c:v>1</c:v>
                </c:pt>
                <c:pt idx="38160">
                  <c:v>1</c:v>
                </c:pt>
                <c:pt idx="38161">
                  <c:v>1</c:v>
                </c:pt>
                <c:pt idx="38162">
                  <c:v>1</c:v>
                </c:pt>
                <c:pt idx="38163">
                  <c:v>1</c:v>
                </c:pt>
                <c:pt idx="38164">
                  <c:v>1</c:v>
                </c:pt>
                <c:pt idx="38165">
                  <c:v>1</c:v>
                </c:pt>
                <c:pt idx="38166">
                  <c:v>1</c:v>
                </c:pt>
                <c:pt idx="38167">
                  <c:v>1</c:v>
                </c:pt>
                <c:pt idx="38168">
                  <c:v>1</c:v>
                </c:pt>
                <c:pt idx="38169">
                  <c:v>1</c:v>
                </c:pt>
                <c:pt idx="38170">
                  <c:v>1</c:v>
                </c:pt>
                <c:pt idx="38171">
                  <c:v>1</c:v>
                </c:pt>
                <c:pt idx="38172">
                  <c:v>1</c:v>
                </c:pt>
                <c:pt idx="38173">
                  <c:v>1</c:v>
                </c:pt>
                <c:pt idx="38174">
                  <c:v>1</c:v>
                </c:pt>
                <c:pt idx="38175">
                  <c:v>1</c:v>
                </c:pt>
                <c:pt idx="38176">
                  <c:v>1</c:v>
                </c:pt>
                <c:pt idx="38177">
                  <c:v>1</c:v>
                </c:pt>
                <c:pt idx="38178">
                  <c:v>1</c:v>
                </c:pt>
                <c:pt idx="38179">
                  <c:v>1</c:v>
                </c:pt>
                <c:pt idx="38180">
                  <c:v>1</c:v>
                </c:pt>
                <c:pt idx="38181">
                  <c:v>1</c:v>
                </c:pt>
                <c:pt idx="38182">
                  <c:v>1</c:v>
                </c:pt>
                <c:pt idx="38183">
                  <c:v>1</c:v>
                </c:pt>
                <c:pt idx="38184">
                  <c:v>1</c:v>
                </c:pt>
                <c:pt idx="38185">
                  <c:v>1</c:v>
                </c:pt>
                <c:pt idx="38186">
                  <c:v>1</c:v>
                </c:pt>
                <c:pt idx="38187">
                  <c:v>1</c:v>
                </c:pt>
                <c:pt idx="38188">
                  <c:v>1</c:v>
                </c:pt>
                <c:pt idx="38189">
                  <c:v>1</c:v>
                </c:pt>
                <c:pt idx="38190">
                  <c:v>1</c:v>
                </c:pt>
                <c:pt idx="38191">
                  <c:v>1</c:v>
                </c:pt>
                <c:pt idx="38192">
                  <c:v>1</c:v>
                </c:pt>
                <c:pt idx="38193">
                  <c:v>1</c:v>
                </c:pt>
                <c:pt idx="38194">
                  <c:v>1</c:v>
                </c:pt>
                <c:pt idx="38195">
                  <c:v>1</c:v>
                </c:pt>
                <c:pt idx="38196">
                  <c:v>1</c:v>
                </c:pt>
                <c:pt idx="38197">
                  <c:v>1</c:v>
                </c:pt>
                <c:pt idx="38198">
                  <c:v>1</c:v>
                </c:pt>
                <c:pt idx="38199">
                  <c:v>1</c:v>
                </c:pt>
                <c:pt idx="38200">
                  <c:v>1</c:v>
                </c:pt>
                <c:pt idx="38201">
                  <c:v>1</c:v>
                </c:pt>
                <c:pt idx="38202">
                  <c:v>1</c:v>
                </c:pt>
                <c:pt idx="38203">
                  <c:v>1</c:v>
                </c:pt>
                <c:pt idx="38204">
                  <c:v>0.66666666699999999</c:v>
                </c:pt>
                <c:pt idx="38205">
                  <c:v>1</c:v>
                </c:pt>
                <c:pt idx="38206">
                  <c:v>1</c:v>
                </c:pt>
                <c:pt idx="38207">
                  <c:v>1</c:v>
                </c:pt>
                <c:pt idx="38208">
                  <c:v>1</c:v>
                </c:pt>
                <c:pt idx="38209">
                  <c:v>1</c:v>
                </c:pt>
                <c:pt idx="38210">
                  <c:v>1</c:v>
                </c:pt>
                <c:pt idx="38211">
                  <c:v>1</c:v>
                </c:pt>
                <c:pt idx="38212">
                  <c:v>1</c:v>
                </c:pt>
                <c:pt idx="38213">
                  <c:v>1</c:v>
                </c:pt>
                <c:pt idx="38214">
                  <c:v>1</c:v>
                </c:pt>
                <c:pt idx="38215">
                  <c:v>1</c:v>
                </c:pt>
                <c:pt idx="38216">
                  <c:v>1</c:v>
                </c:pt>
                <c:pt idx="38217">
                  <c:v>1</c:v>
                </c:pt>
                <c:pt idx="38218">
                  <c:v>1</c:v>
                </c:pt>
                <c:pt idx="38219">
                  <c:v>1</c:v>
                </c:pt>
                <c:pt idx="38220">
                  <c:v>1</c:v>
                </c:pt>
                <c:pt idx="38221">
                  <c:v>1</c:v>
                </c:pt>
                <c:pt idx="38222">
                  <c:v>1</c:v>
                </c:pt>
                <c:pt idx="38223">
                  <c:v>1</c:v>
                </c:pt>
                <c:pt idx="38224">
                  <c:v>1</c:v>
                </c:pt>
                <c:pt idx="38225">
                  <c:v>1</c:v>
                </c:pt>
                <c:pt idx="38226">
                  <c:v>1</c:v>
                </c:pt>
                <c:pt idx="38227">
                  <c:v>1</c:v>
                </c:pt>
                <c:pt idx="38228">
                  <c:v>1</c:v>
                </c:pt>
                <c:pt idx="38229">
                  <c:v>1</c:v>
                </c:pt>
                <c:pt idx="38230">
                  <c:v>1</c:v>
                </c:pt>
                <c:pt idx="38231">
                  <c:v>1</c:v>
                </c:pt>
                <c:pt idx="38232">
                  <c:v>1</c:v>
                </c:pt>
                <c:pt idx="38233">
                  <c:v>1</c:v>
                </c:pt>
                <c:pt idx="38234">
                  <c:v>1</c:v>
                </c:pt>
                <c:pt idx="38235">
                  <c:v>1</c:v>
                </c:pt>
                <c:pt idx="38236">
                  <c:v>1</c:v>
                </c:pt>
                <c:pt idx="38237">
                  <c:v>1</c:v>
                </c:pt>
                <c:pt idx="38238">
                  <c:v>1</c:v>
                </c:pt>
                <c:pt idx="38239">
                  <c:v>1</c:v>
                </c:pt>
                <c:pt idx="38240">
                  <c:v>1</c:v>
                </c:pt>
                <c:pt idx="38241">
                  <c:v>1</c:v>
                </c:pt>
                <c:pt idx="38242">
                  <c:v>1</c:v>
                </c:pt>
                <c:pt idx="38243">
                  <c:v>1</c:v>
                </c:pt>
                <c:pt idx="38244">
                  <c:v>1</c:v>
                </c:pt>
                <c:pt idx="38245">
                  <c:v>1</c:v>
                </c:pt>
                <c:pt idx="38246">
                  <c:v>1</c:v>
                </c:pt>
                <c:pt idx="38247">
                  <c:v>1</c:v>
                </c:pt>
                <c:pt idx="38248">
                  <c:v>1</c:v>
                </c:pt>
                <c:pt idx="38249">
                  <c:v>1</c:v>
                </c:pt>
                <c:pt idx="38250">
                  <c:v>1</c:v>
                </c:pt>
                <c:pt idx="38251">
                  <c:v>1</c:v>
                </c:pt>
                <c:pt idx="38252">
                  <c:v>1</c:v>
                </c:pt>
                <c:pt idx="38253">
                  <c:v>1</c:v>
                </c:pt>
                <c:pt idx="38254">
                  <c:v>1</c:v>
                </c:pt>
                <c:pt idx="38255">
                  <c:v>1</c:v>
                </c:pt>
                <c:pt idx="38256">
                  <c:v>1</c:v>
                </c:pt>
                <c:pt idx="38257">
                  <c:v>1</c:v>
                </c:pt>
                <c:pt idx="38258">
                  <c:v>1</c:v>
                </c:pt>
                <c:pt idx="38259">
                  <c:v>1</c:v>
                </c:pt>
                <c:pt idx="38260">
                  <c:v>1</c:v>
                </c:pt>
                <c:pt idx="38261">
                  <c:v>1</c:v>
                </c:pt>
                <c:pt idx="38262">
                  <c:v>1</c:v>
                </c:pt>
                <c:pt idx="38263">
                  <c:v>1</c:v>
                </c:pt>
                <c:pt idx="38264">
                  <c:v>1</c:v>
                </c:pt>
                <c:pt idx="38265">
                  <c:v>1</c:v>
                </c:pt>
                <c:pt idx="38266">
                  <c:v>1</c:v>
                </c:pt>
                <c:pt idx="38267">
                  <c:v>1</c:v>
                </c:pt>
                <c:pt idx="38268">
                  <c:v>1</c:v>
                </c:pt>
                <c:pt idx="38269">
                  <c:v>1</c:v>
                </c:pt>
                <c:pt idx="38270">
                  <c:v>1</c:v>
                </c:pt>
                <c:pt idx="38271">
                  <c:v>1</c:v>
                </c:pt>
                <c:pt idx="38272">
                  <c:v>1</c:v>
                </c:pt>
                <c:pt idx="38273">
                  <c:v>1</c:v>
                </c:pt>
                <c:pt idx="38274">
                  <c:v>1</c:v>
                </c:pt>
                <c:pt idx="38275">
                  <c:v>1</c:v>
                </c:pt>
                <c:pt idx="38276">
                  <c:v>1</c:v>
                </c:pt>
                <c:pt idx="38277">
                  <c:v>1</c:v>
                </c:pt>
                <c:pt idx="38278">
                  <c:v>1</c:v>
                </c:pt>
                <c:pt idx="38279">
                  <c:v>1</c:v>
                </c:pt>
                <c:pt idx="38280">
                  <c:v>1</c:v>
                </c:pt>
                <c:pt idx="38281">
                  <c:v>1</c:v>
                </c:pt>
                <c:pt idx="38282">
                  <c:v>1</c:v>
                </c:pt>
                <c:pt idx="38283">
                  <c:v>1</c:v>
                </c:pt>
                <c:pt idx="38284">
                  <c:v>1</c:v>
                </c:pt>
                <c:pt idx="38285">
                  <c:v>1</c:v>
                </c:pt>
                <c:pt idx="38286">
                  <c:v>1</c:v>
                </c:pt>
                <c:pt idx="38287">
                  <c:v>1</c:v>
                </c:pt>
                <c:pt idx="38288">
                  <c:v>1</c:v>
                </c:pt>
                <c:pt idx="38289">
                  <c:v>1</c:v>
                </c:pt>
                <c:pt idx="38290">
                  <c:v>1</c:v>
                </c:pt>
                <c:pt idx="38291">
                  <c:v>1</c:v>
                </c:pt>
                <c:pt idx="38292">
                  <c:v>1</c:v>
                </c:pt>
                <c:pt idx="38293">
                  <c:v>1</c:v>
                </c:pt>
                <c:pt idx="38294">
                  <c:v>1</c:v>
                </c:pt>
                <c:pt idx="38295">
                  <c:v>1</c:v>
                </c:pt>
                <c:pt idx="38296">
                  <c:v>1</c:v>
                </c:pt>
                <c:pt idx="38297">
                  <c:v>1</c:v>
                </c:pt>
                <c:pt idx="38298">
                  <c:v>1</c:v>
                </c:pt>
                <c:pt idx="38299">
                  <c:v>1</c:v>
                </c:pt>
                <c:pt idx="38300">
                  <c:v>1</c:v>
                </c:pt>
                <c:pt idx="38301">
                  <c:v>1</c:v>
                </c:pt>
                <c:pt idx="38302">
                  <c:v>1</c:v>
                </c:pt>
                <c:pt idx="38303">
                  <c:v>1</c:v>
                </c:pt>
                <c:pt idx="38304">
                  <c:v>0.33333333300000001</c:v>
                </c:pt>
                <c:pt idx="38305">
                  <c:v>1</c:v>
                </c:pt>
                <c:pt idx="38306">
                  <c:v>1</c:v>
                </c:pt>
                <c:pt idx="38307">
                  <c:v>1</c:v>
                </c:pt>
                <c:pt idx="38308">
                  <c:v>1</c:v>
                </c:pt>
                <c:pt idx="38309">
                  <c:v>1</c:v>
                </c:pt>
                <c:pt idx="38310">
                  <c:v>1</c:v>
                </c:pt>
                <c:pt idx="38311">
                  <c:v>1</c:v>
                </c:pt>
                <c:pt idx="38312">
                  <c:v>1</c:v>
                </c:pt>
                <c:pt idx="38313">
                  <c:v>1</c:v>
                </c:pt>
                <c:pt idx="38314">
                  <c:v>1</c:v>
                </c:pt>
                <c:pt idx="38315">
                  <c:v>1</c:v>
                </c:pt>
                <c:pt idx="38316">
                  <c:v>1</c:v>
                </c:pt>
                <c:pt idx="38317">
                  <c:v>1</c:v>
                </c:pt>
                <c:pt idx="38318">
                  <c:v>1</c:v>
                </c:pt>
                <c:pt idx="38319">
                  <c:v>1</c:v>
                </c:pt>
                <c:pt idx="38320">
                  <c:v>1</c:v>
                </c:pt>
                <c:pt idx="38321">
                  <c:v>1</c:v>
                </c:pt>
                <c:pt idx="38322">
                  <c:v>1</c:v>
                </c:pt>
                <c:pt idx="38323">
                  <c:v>1</c:v>
                </c:pt>
                <c:pt idx="38324">
                  <c:v>1</c:v>
                </c:pt>
                <c:pt idx="38325">
                  <c:v>1</c:v>
                </c:pt>
                <c:pt idx="38326">
                  <c:v>1</c:v>
                </c:pt>
                <c:pt idx="38327">
                  <c:v>1</c:v>
                </c:pt>
                <c:pt idx="38328">
                  <c:v>1</c:v>
                </c:pt>
                <c:pt idx="38329">
                  <c:v>1</c:v>
                </c:pt>
                <c:pt idx="38330">
                  <c:v>1</c:v>
                </c:pt>
                <c:pt idx="38331">
                  <c:v>1</c:v>
                </c:pt>
                <c:pt idx="38332">
                  <c:v>1</c:v>
                </c:pt>
                <c:pt idx="38333">
                  <c:v>0.83333333300000001</c:v>
                </c:pt>
                <c:pt idx="38334">
                  <c:v>1</c:v>
                </c:pt>
                <c:pt idx="38335">
                  <c:v>1</c:v>
                </c:pt>
                <c:pt idx="38336">
                  <c:v>1</c:v>
                </c:pt>
                <c:pt idx="38337">
                  <c:v>1</c:v>
                </c:pt>
                <c:pt idx="38338">
                  <c:v>1</c:v>
                </c:pt>
                <c:pt idx="38339">
                  <c:v>1</c:v>
                </c:pt>
                <c:pt idx="38340">
                  <c:v>1</c:v>
                </c:pt>
                <c:pt idx="38341">
                  <c:v>1</c:v>
                </c:pt>
                <c:pt idx="38342">
                  <c:v>1</c:v>
                </c:pt>
                <c:pt idx="38343">
                  <c:v>1</c:v>
                </c:pt>
                <c:pt idx="38344">
                  <c:v>1</c:v>
                </c:pt>
                <c:pt idx="38345">
                  <c:v>1</c:v>
                </c:pt>
                <c:pt idx="38346">
                  <c:v>1</c:v>
                </c:pt>
                <c:pt idx="38347">
                  <c:v>1</c:v>
                </c:pt>
                <c:pt idx="38348">
                  <c:v>1</c:v>
                </c:pt>
                <c:pt idx="38349">
                  <c:v>1</c:v>
                </c:pt>
                <c:pt idx="38350">
                  <c:v>1</c:v>
                </c:pt>
                <c:pt idx="38351">
                  <c:v>1</c:v>
                </c:pt>
                <c:pt idx="38352">
                  <c:v>1</c:v>
                </c:pt>
                <c:pt idx="38353">
                  <c:v>1</c:v>
                </c:pt>
                <c:pt idx="38354">
                  <c:v>1</c:v>
                </c:pt>
                <c:pt idx="38355">
                  <c:v>1</c:v>
                </c:pt>
                <c:pt idx="38356">
                  <c:v>1</c:v>
                </c:pt>
                <c:pt idx="38357">
                  <c:v>1</c:v>
                </c:pt>
                <c:pt idx="38358">
                  <c:v>1</c:v>
                </c:pt>
                <c:pt idx="38359">
                  <c:v>1</c:v>
                </c:pt>
                <c:pt idx="38360">
                  <c:v>1</c:v>
                </c:pt>
                <c:pt idx="38361">
                  <c:v>1</c:v>
                </c:pt>
                <c:pt idx="38362">
                  <c:v>1</c:v>
                </c:pt>
                <c:pt idx="38363">
                  <c:v>1</c:v>
                </c:pt>
                <c:pt idx="38364">
                  <c:v>1</c:v>
                </c:pt>
                <c:pt idx="38365">
                  <c:v>1</c:v>
                </c:pt>
                <c:pt idx="38366">
                  <c:v>1</c:v>
                </c:pt>
                <c:pt idx="38367">
                  <c:v>1</c:v>
                </c:pt>
                <c:pt idx="38368">
                  <c:v>1</c:v>
                </c:pt>
                <c:pt idx="38369">
                  <c:v>1</c:v>
                </c:pt>
                <c:pt idx="38370">
                  <c:v>1</c:v>
                </c:pt>
                <c:pt idx="38371">
                  <c:v>1</c:v>
                </c:pt>
                <c:pt idx="38372">
                  <c:v>1</c:v>
                </c:pt>
                <c:pt idx="38373">
                  <c:v>1</c:v>
                </c:pt>
                <c:pt idx="38374">
                  <c:v>1</c:v>
                </c:pt>
                <c:pt idx="38375">
                  <c:v>1</c:v>
                </c:pt>
                <c:pt idx="38376">
                  <c:v>1</c:v>
                </c:pt>
                <c:pt idx="38377">
                  <c:v>1</c:v>
                </c:pt>
                <c:pt idx="38378">
                  <c:v>1</c:v>
                </c:pt>
                <c:pt idx="38379">
                  <c:v>1</c:v>
                </c:pt>
                <c:pt idx="38380">
                  <c:v>1</c:v>
                </c:pt>
                <c:pt idx="38381">
                  <c:v>1</c:v>
                </c:pt>
                <c:pt idx="38382">
                  <c:v>1</c:v>
                </c:pt>
                <c:pt idx="38383">
                  <c:v>1</c:v>
                </c:pt>
                <c:pt idx="38384">
                  <c:v>1</c:v>
                </c:pt>
                <c:pt idx="38385">
                  <c:v>1</c:v>
                </c:pt>
                <c:pt idx="38386">
                  <c:v>1</c:v>
                </c:pt>
                <c:pt idx="38387">
                  <c:v>1</c:v>
                </c:pt>
                <c:pt idx="38388">
                  <c:v>1</c:v>
                </c:pt>
                <c:pt idx="38389">
                  <c:v>1</c:v>
                </c:pt>
                <c:pt idx="38390">
                  <c:v>1</c:v>
                </c:pt>
                <c:pt idx="38391">
                  <c:v>1</c:v>
                </c:pt>
                <c:pt idx="38392">
                  <c:v>1</c:v>
                </c:pt>
                <c:pt idx="38393">
                  <c:v>1</c:v>
                </c:pt>
                <c:pt idx="38394">
                  <c:v>1</c:v>
                </c:pt>
                <c:pt idx="38395">
                  <c:v>1</c:v>
                </c:pt>
                <c:pt idx="38396">
                  <c:v>1</c:v>
                </c:pt>
                <c:pt idx="38397">
                  <c:v>1</c:v>
                </c:pt>
                <c:pt idx="38398">
                  <c:v>1</c:v>
                </c:pt>
                <c:pt idx="38399">
                  <c:v>1</c:v>
                </c:pt>
                <c:pt idx="38400">
                  <c:v>1</c:v>
                </c:pt>
                <c:pt idx="38401">
                  <c:v>1</c:v>
                </c:pt>
                <c:pt idx="38402">
                  <c:v>1</c:v>
                </c:pt>
                <c:pt idx="38403">
                  <c:v>1</c:v>
                </c:pt>
                <c:pt idx="38404">
                  <c:v>1</c:v>
                </c:pt>
                <c:pt idx="38405">
                  <c:v>1</c:v>
                </c:pt>
                <c:pt idx="38406">
                  <c:v>1</c:v>
                </c:pt>
                <c:pt idx="38407">
                  <c:v>1</c:v>
                </c:pt>
                <c:pt idx="38408">
                  <c:v>1</c:v>
                </c:pt>
                <c:pt idx="38409">
                  <c:v>1</c:v>
                </c:pt>
                <c:pt idx="38410">
                  <c:v>1</c:v>
                </c:pt>
                <c:pt idx="38411">
                  <c:v>1</c:v>
                </c:pt>
                <c:pt idx="38412">
                  <c:v>1</c:v>
                </c:pt>
                <c:pt idx="38413">
                  <c:v>1</c:v>
                </c:pt>
                <c:pt idx="38414">
                  <c:v>1</c:v>
                </c:pt>
                <c:pt idx="38415">
                  <c:v>1</c:v>
                </c:pt>
                <c:pt idx="38416">
                  <c:v>1</c:v>
                </c:pt>
                <c:pt idx="38417">
                  <c:v>1</c:v>
                </c:pt>
                <c:pt idx="38418">
                  <c:v>1</c:v>
                </c:pt>
                <c:pt idx="38419">
                  <c:v>1</c:v>
                </c:pt>
                <c:pt idx="38420">
                  <c:v>1</c:v>
                </c:pt>
                <c:pt idx="38421">
                  <c:v>1</c:v>
                </c:pt>
                <c:pt idx="38422">
                  <c:v>1</c:v>
                </c:pt>
                <c:pt idx="38423">
                  <c:v>1</c:v>
                </c:pt>
                <c:pt idx="38424">
                  <c:v>1</c:v>
                </c:pt>
                <c:pt idx="38425">
                  <c:v>1</c:v>
                </c:pt>
                <c:pt idx="38426">
                  <c:v>1</c:v>
                </c:pt>
                <c:pt idx="38427">
                  <c:v>1</c:v>
                </c:pt>
                <c:pt idx="38428">
                  <c:v>1</c:v>
                </c:pt>
                <c:pt idx="38429">
                  <c:v>1</c:v>
                </c:pt>
                <c:pt idx="38430">
                  <c:v>1</c:v>
                </c:pt>
                <c:pt idx="38431">
                  <c:v>1</c:v>
                </c:pt>
                <c:pt idx="38432">
                  <c:v>1</c:v>
                </c:pt>
                <c:pt idx="38433">
                  <c:v>1</c:v>
                </c:pt>
                <c:pt idx="38434">
                  <c:v>1</c:v>
                </c:pt>
                <c:pt idx="38435">
                  <c:v>1</c:v>
                </c:pt>
                <c:pt idx="38436">
                  <c:v>1</c:v>
                </c:pt>
                <c:pt idx="38437">
                  <c:v>1</c:v>
                </c:pt>
                <c:pt idx="38438">
                  <c:v>1</c:v>
                </c:pt>
                <c:pt idx="38439">
                  <c:v>1</c:v>
                </c:pt>
                <c:pt idx="38440">
                  <c:v>0.16666666699999999</c:v>
                </c:pt>
                <c:pt idx="38441">
                  <c:v>1</c:v>
                </c:pt>
                <c:pt idx="38442">
                  <c:v>1</c:v>
                </c:pt>
                <c:pt idx="38443">
                  <c:v>1</c:v>
                </c:pt>
                <c:pt idx="38444">
                  <c:v>1</c:v>
                </c:pt>
                <c:pt idx="38445">
                  <c:v>1</c:v>
                </c:pt>
                <c:pt idx="38446">
                  <c:v>1</c:v>
                </c:pt>
                <c:pt idx="38447">
                  <c:v>1</c:v>
                </c:pt>
                <c:pt idx="38448">
                  <c:v>1</c:v>
                </c:pt>
                <c:pt idx="38449">
                  <c:v>1</c:v>
                </c:pt>
                <c:pt idx="38450">
                  <c:v>1</c:v>
                </c:pt>
                <c:pt idx="38451">
                  <c:v>1</c:v>
                </c:pt>
                <c:pt idx="38452">
                  <c:v>1</c:v>
                </c:pt>
                <c:pt idx="38453">
                  <c:v>1</c:v>
                </c:pt>
                <c:pt idx="38454">
                  <c:v>1</c:v>
                </c:pt>
                <c:pt idx="38455">
                  <c:v>1</c:v>
                </c:pt>
                <c:pt idx="38456">
                  <c:v>1</c:v>
                </c:pt>
                <c:pt idx="38457">
                  <c:v>1</c:v>
                </c:pt>
                <c:pt idx="38458">
                  <c:v>1</c:v>
                </c:pt>
                <c:pt idx="38459">
                  <c:v>1</c:v>
                </c:pt>
                <c:pt idx="38460">
                  <c:v>1</c:v>
                </c:pt>
                <c:pt idx="38461">
                  <c:v>1</c:v>
                </c:pt>
                <c:pt idx="38462">
                  <c:v>1</c:v>
                </c:pt>
                <c:pt idx="38463">
                  <c:v>1</c:v>
                </c:pt>
                <c:pt idx="38464">
                  <c:v>1</c:v>
                </c:pt>
                <c:pt idx="38465">
                  <c:v>1</c:v>
                </c:pt>
                <c:pt idx="38466">
                  <c:v>1</c:v>
                </c:pt>
                <c:pt idx="38467">
                  <c:v>1</c:v>
                </c:pt>
                <c:pt idx="38468">
                  <c:v>1</c:v>
                </c:pt>
                <c:pt idx="38469">
                  <c:v>1</c:v>
                </c:pt>
                <c:pt idx="38470">
                  <c:v>1</c:v>
                </c:pt>
                <c:pt idx="38471">
                  <c:v>1</c:v>
                </c:pt>
                <c:pt idx="38472">
                  <c:v>1</c:v>
                </c:pt>
                <c:pt idx="38473">
                  <c:v>1</c:v>
                </c:pt>
                <c:pt idx="38474">
                  <c:v>1</c:v>
                </c:pt>
                <c:pt idx="38475">
                  <c:v>1</c:v>
                </c:pt>
                <c:pt idx="38476">
                  <c:v>1</c:v>
                </c:pt>
                <c:pt idx="38477">
                  <c:v>1</c:v>
                </c:pt>
                <c:pt idx="38478">
                  <c:v>1</c:v>
                </c:pt>
                <c:pt idx="38479">
                  <c:v>1</c:v>
                </c:pt>
                <c:pt idx="38480">
                  <c:v>1</c:v>
                </c:pt>
                <c:pt idx="38481">
                  <c:v>1</c:v>
                </c:pt>
                <c:pt idx="38482">
                  <c:v>1</c:v>
                </c:pt>
                <c:pt idx="38483">
                  <c:v>1</c:v>
                </c:pt>
                <c:pt idx="38484">
                  <c:v>1</c:v>
                </c:pt>
                <c:pt idx="38485">
                  <c:v>1</c:v>
                </c:pt>
                <c:pt idx="38486">
                  <c:v>1</c:v>
                </c:pt>
                <c:pt idx="38487">
                  <c:v>1</c:v>
                </c:pt>
                <c:pt idx="38488">
                  <c:v>1</c:v>
                </c:pt>
                <c:pt idx="38489">
                  <c:v>1</c:v>
                </c:pt>
                <c:pt idx="38490">
                  <c:v>1</c:v>
                </c:pt>
                <c:pt idx="38491">
                  <c:v>1</c:v>
                </c:pt>
                <c:pt idx="38492">
                  <c:v>1</c:v>
                </c:pt>
                <c:pt idx="38493">
                  <c:v>1</c:v>
                </c:pt>
                <c:pt idx="38494">
                  <c:v>1</c:v>
                </c:pt>
                <c:pt idx="38495">
                  <c:v>1</c:v>
                </c:pt>
                <c:pt idx="38496">
                  <c:v>1</c:v>
                </c:pt>
                <c:pt idx="38497">
                  <c:v>1</c:v>
                </c:pt>
                <c:pt idx="38498">
                  <c:v>1</c:v>
                </c:pt>
                <c:pt idx="38499">
                  <c:v>1</c:v>
                </c:pt>
                <c:pt idx="38500">
                  <c:v>1</c:v>
                </c:pt>
                <c:pt idx="38501">
                  <c:v>1</c:v>
                </c:pt>
                <c:pt idx="38502">
                  <c:v>1</c:v>
                </c:pt>
                <c:pt idx="38503">
                  <c:v>1</c:v>
                </c:pt>
                <c:pt idx="38504">
                  <c:v>1</c:v>
                </c:pt>
                <c:pt idx="38505">
                  <c:v>1</c:v>
                </c:pt>
                <c:pt idx="38506">
                  <c:v>1</c:v>
                </c:pt>
                <c:pt idx="38507">
                  <c:v>1</c:v>
                </c:pt>
                <c:pt idx="38508">
                  <c:v>1</c:v>
                </c:pt>
                <c:pt idx="38509">
                  <c:v>1</c:v>
                </c:pt>
                <c:pt idx="38510">
                  <c:v>1</c:v>
                </c:pt>
                <c:pt idx="38511">
                  <c:v>1</c:v>
                </c:pt>
                <c:pt idx="38512">
                  <c:v>1</c:v>
                </c:pt>
                <c:pt idx="38513">
                  <c:v>1</c:v>
                </c:pt>
                <c:pt idx="38514">
                  <c:v>1</c:v>
                </c:pt>
                <c:pt idx="38515">
                  <c:v>1</c:v>
                </c:pt>
                <c:pt idx="38516">
                  <c:v>1</c:v>
                </c:pt>
                <c:pt idx="38517">
                  <c:v>1</c:v>
                </c:pt>
                <c:pt idx="38518">
                  <c:v>1</c:v>
                </c:pt>
                <c:pt idx="38519">
                  <c:v>1</c:v>
                </c:pt>
                <c:pt idx="38520">
                  <c:v>1</c:v>
                </c:pt>
                <c:pt idx="38521">
                  <c:v>1</c:v>
                </c:pt>
                <c:pt idx="38522">
                  <c:v>1</c:v>
                </c:pt>
                <c:pt idx="38523">
                  <c:v>1</c:v>
                </c:pt>
                <c:pt idx="38524">
                  <c:v>1</c:v>
                </c:pt>
                <c:pt idx="38525">
                  <c:v>1</c:v>
                </c:pt>
                <c:pt idx="38526">
                  <c:v>1</c:v>
                </c:pt>
                <c:pt idx="38527">
                  <c:v>1</c:v>
                </c:pt>
                <c:pt idx="38528">
                  <c:v>1</c:v>
                </c:pt>
                <c:pt idx="38529">
                  <c:v>1</c:v>
                </c:pt>
                <c:pt idx="38530">
                  <c:v>1</c:v>
                </c:pt>
                <c:pt idx="38531">
                  <c:v>1</c:v>
                </c:pt>
                <c:pt idx="38532">
                  <c:v>1</c:v>
                </c:pt>
                <c:pt idx="38533">
                  <c:v>1</c:v>
                </c:pt>
                <c:pt idx="38534">
                  <c:v>1</c:v>
                </c:pt>
                <c:pt idx="38535">
                  <c:v>1</c:v>
                </c:pt>
                <c:pt idx="38536">
                  <c:v>1</c:v>
                </c:pt>
                <c:pt idx="38537">
                  <c:v>1</c:v>
                </c:pt>
                <c:pt idx="38538">
                  <c:v>1</c:v>
                </c:pt>
                <c:pt idx="38539">
                  <c:v>1</c:v>
                </c:pt>
                <c:pt idx="38540">
                  <c:v>1</c:v>
                </c:pt>
                <c:pt idx="38541">
                  <c:v>1</c:v>
                </c:pt>
                <c:pt idx="38542">
                  <c:v>1</c:v>
                </c:pt>
                <c:pt idx="38543">
                  <c:v>1</c:v>
                </c:pt>
                <c:pt idx="38544">
                  <c:v>1</c:v>
                </c:pt>
                <c:pt idx="38545">
                  <c:v>1</c:v>
                </c:pt>
                <c:pt idx="38546">
                  <c:v>1</c:v>
                </c:pt>
                <c:pt idx="38547">
                  <c:v>1</c:v>
                </c:pt>
                <c:pt idx="38548">
                  <c:v>1</c:v>
                </c:pt>
                <c:pt idx="38549">
                  <c:v>1</c:v>
                </c:pt>
                <c:pt idx="38550">
                  <c:v>1</c:v>
                </c:pt>
                <c:pt idx="38551">
                  <c:v>1</c:v>
                </c:pt>
                <c:pt idx="38552">
                  <c:v>1</c:v>
                </c:pt>
                <c:pt idx="38553">
                  <c:v>1</c:v>
                </c:pt>
                <c:pt idx="38554">
                  <c:v>1</c:v>
                </c:pt>
                <c:pt idx="38555">
                  <c:v>1</c:v>
                </c:pt>
                <c:pt idx="38556">
                  <c:v>1</c:v>
                </c:pt>
                <c:pt idx="38557">
                  <c:v>1</c:v>
                </c:pt>
                <c:pt idx="38558">
                  <c:v>1</c:v>
                </c:pt>
                <c:pt idx="38559">
                  <c:v>1</c:v>
                </c:pt>
                <c:pt idx="38560">
                  <c:v>1</c:v>
                </c:pt>
                <c:pt idx="38561">
                  <c:v>1</c:v>
                </c:pt>
                <c:pt idx="38562">
                  <c:v>1</c:v>
                </c:pt>
                <c:pt idx="38563">
                  <c:v>1</c:v>
                </c:pt>
                <c:pt idx="38564">
                  <c:v>1</c:v>
                </c:pt>
                <c:pt idx="38565">
                  <c:v>1</c:v>
                </c:pt>
                <c:pt idx="38566">
                  <c:v>1</c:v>
                </c:pt>
                <c:pt idx="38567">
                  <c:v>1</c:v>
                </c:pt>
                <c:pt idx="38568">
                  <c:v>1</c:v>
                </c:pt>
                <c:pt idx="38569">
                  <c:v>1</c:v>
                </c:pt>
                <c:pt idx="38570">
                  <c:v>1</c:v>
                </c:pt>
                <c:pt idx="38571">
                  <c:v>1</c:v>
                </c:pt>
                <c:pt idx="38572">
                  <c:v>1</c:v>
                </c:pt>
                <c:pt idx="38573">
                  <c:v>1</c:v>
                </c:pt>
                <c:pt idx="38574">
                  <c:v>1</c:v>
                </c:pt>
                <c:pt idx="38575">
                  <c:v>1</c:v>
                </c:pt>
                <c:pt idx="38576">
                  <c:v>1</c:v>
                </c:pt>
                <c:pt idx="38577">
                  <c:v>1</c:v>
                </c:pt>
                <c:pt idx="38578">
                  <c:v>1</c:v>
                </c:pt>
                <c:pt idx="38579">
                  <c:v>1</c:v>
                </c:pt>
                <c:pt idx="38580">
                  <c:v>1</c:v>
                </c:pt>
                <c:pt idx="38581">
                  <c:v>1</c:v>
                </c:pt>
                <c:pt idx="38582">
                  <c:v>1</c:v>
                </c:pt>
                <c:pt idx="38583">
                  <c:v>1</c:v>
                </c:pt>
                <c:pt idx="38584">
                  <c:v>1</c:v>
                </c:pt>
                <c:pt idx="38585">
                  <c:v>1</c:v>
                </c:pt>
                <c:pt idx="38586">
                  <c:v>1</c:v>
                </c:pt>
                <c:pt idx="38587">
                  <c:v>1</c:v>
                </c:pt>
                <c:pt idx="38588">
                  <c:v>1</c:v>
                </c:pt>
                <c:pt idx="38589">
                  <c:v>1</c:v>
                </c:pt>
                <c:pt idx="38590">
                  <c:v>1</c:v>
                </c:pt>
                <c:pt idx="38591">
                  <c:v>1</c:v>
                </c:pt>
                <c:pt idx="38592">
                  <c:v>1</c:v>
                </c:pt>
                <c:pt idx="38593">
                  <c:v>1</c:v>
                </c:pt>
                <c:pt idx="38594">
                  <c:v>1</c:v>
                </c:pt>
                <c:pt idx="38595">
                  <c:v>1</c:v>
                </c:pt>
                <c:pt idx="38596">
                  <c:v>1</c:v>
                </c:pt>
                <c:pt idx="38597">
                  <c:v>1</c:v>
                </c:pt>
                <c:pt idx="38598">
                  <c:v>1</c:v>
                </c:pt>
                <c:pt idx="38599">
                  <c:v>1</c:v>
                </c:pt>
                <c:pt idx="38600">
                  <c:v>1</c:v>
                </c:pt>
                <c:pt idx="38601">
                  <c:v>1</c:v>
                </c:pt>
                <c:pt idx="38602">
                  <c:v>1</c:v>
                </c:pt>
                <c:pt idx="38603">
                  <c:v>1</c:v>
                </c:pt>
                <c:pt idx="38604">
                  <c:v>1</c:v>
                </c:pt>
                <c:pt idx="38605">
                  <c:v>1</c:v>
                </c:pt>
                <c:pt idx="38606">
                  <c:v>1</c:v>
                </c:pt>
                <c:pt idx="38607">
                  <c:v>1</c:v>
                </c:pt>
                <c:pt idx="38608">
                  <c:v>1</c:v>
                </c:pt>
                <c:pt idx="38609">
                  <c:v>1</c:v>
                </c:pt>
                <c:pt idx="38610">
                  <c:v>1</c:v>
                </c:pt>
                <c:pt idx="38611">
                  <c:v>1</c:v>
                </c:pt>
                <c:pt idx="38612">
                  <c:v>1</c:v>
                </c:pt>
                <c:pt idx="38613">
                  <c:v>1</c:v>
                </c:pt>
                <c:pt idx="38614">
                  <c:v>1</c:v>
                </c:pt>
                <c:pt idx="38615">
                  <c:v>1</c:v>
                </c:pt>
                <c:pt idx="38616">
                  <c:v>1</c:v>
                </c:pt>
                <c:pt idx="38617">
                  <c:v>1</c:v>
                </c:pt>
                <c:pt idx="38618">
                  <c:v>1</c:v>
                </c:pt>
                <c:pt idx="38619">
                  <c:v>1</c:v>
                </c:pt>
                <c:pt idx="38620">
                  <c:v>1</c:v>
                </c:pt>
                <c:pt idx="38621">
                  <c:v>1</c:v>
                </c:pt>
                <c:pt idx="38622">
                  <c:v>1</c:v>
                </c:pt>
                <c:pt idx="38623">
                  <c:v>1</c:v>
                </c:pt>
                <c:pt idx="38624">
                  <c:v>1</c:v>
                </c:pt>
                <c:pt idx="38625">
                  <c:v>1</c:v>
                </c:pt>
                <c:pt idx="38626">
                  <c:v>1</c:v>
                </c:pt>
                <c:pt idx="38627">
                  <c:v>1</c:v>
                </c:pt>
                <c:pt idx="38628">
                  <c:v>1</c:v>
                </c:pt>
                <c:pt idx="38629">
                  <c:v>1</c:v>
                </c:pt>
                <c:pt idx="38630">
                  <c:v>1</c:v>
                </c:pt>
                <c:pt idx="38631">
                  <c:v>1</c:v>
                </c:pt>
                <c:pt idx="38632">
                  <c:v>1</c:v>
                </c:pt>
                <c:pt idx="38633">
                  <c:v>1</c:v>
                </c:pt>
                <c:pt idx="38634">
                  <c:v>1</c:v>
                </c:pt>
                <c:pt idx="38635">
                  <c:v>1</c:v>
                </c:pt>
                <c:pt idx="38636">
                  <c:v>1</c:v>
                </c:pt>
                <c:pt idx="38637">
                  <c:v>1</c:v>
                </c:pt>
                <c:pt idx="38638">
                  <c:v>1</c:v>
                </c:pt>
                <c:pt idx="38639">
                  <c:v>1</c:v>
                </c:pt>
                <c:pt idx="38640">
                  <c:v>0.66666666699999999</c:v>
                </c:pt>
                <c:pt idx="38641">
                  <c:v>1</c:v>
                </c:pt>
                <c:pt idx="38642">
                  <c:v>1</c:v>
                </c:pt>
                <c:pt idx="38643">
                  <c:v>1</c:v>
                </c:pt>
                <c:pt idx="38644">
                  <c:v>1</c:v>
                </c:pt>
                <c:pt idx="38645">
                  <c:v>1</c:v>
                </c:pt>
                <c:pt idx="38646">
                  <c:v>1</c:v>
                </c:pt>
                <c:pt idx="38647">
                  <c:v>1</c:v>
                </c:pt>
                <c:pt idx="38648">
                  <c:v>1</c:v>
                </c:pt>
                <c:pt idx="38649">
                  <c:v>1</c:v>
                </c:pt>
                <c:pt idx="38650">
                  <c:v>1</c:v>
                </c:pt>
                <c:pt idx="38651">
                  <c:v>1</c:v>
                </c:pt>
                <c:pt idx="38652">
                  <c:v>1</c:v>
                </c:pt>
                <c:pt idx="38653">
                  <c:v>1</c:v>
                </c:pt>
                <c:pt idx="38654">
                  <c:v>1</c:v>
                </c:pt>
                <c:pt idx="38655">
                  <c:v>1</c:v>
                </c:pt>
                <c:pt idx="38656">
                  <c:v>1</c:v>
                </c:pt>
                <c:pt idx="38657">
                  <c:v>1</c:v>
                </c:pt>
                <c:pt idx="38658">
                  <c:v>1</c:v>
                </c:pt>
                <c:pt idx="38659">
                  <c:v>1</c:v>
                </c:pt>
                <c:pt idx="38660">
                  <c:v>1</c:v>
                </c:pt>
                <c:pt idx="38661">
                  <c:v>1</c:v>
                </c:pt>
                <c:pt idx="38662">
                  <c:v>1</c:v>
                </c:pt>
                <c:pt idx="38663">
                  <c:v>1</c:v>
                </c:pt>
                <c:pt idx="38664">
                  <c:v>1</c:v>
                </c:pt>
                <c:pt idx="38665">
                  <c:v>1</c:v>
                </c:pt>
                <c:pt idx="38666">
                  <c:v>1</c:v>
                </c:pt>
                <c:pt idx="38667">
                  <c:v>1</c:v>
                </c:pt>
                <c:pt idx="38668">
                  <c:v>1</c:v>
                </c:pt>
                <c:pt idx="38669">
                  <c:v>1</c:v>
                </c:pt>
                <c:pt idx="38670">
                  <c:v>1</c:v>
                </c:pt>
                <c:pt idx="38671">
                  <c:v>1</c:v>
                </c:pt>
                <c:pt idx="38672">
                  <c:v>0.83333333300000001</c:v>
                </c:pt>
                <c:pt idx="38673">
                  <c:v>1</c:v>
                </c:pt>
                <c:pt idx="38674">
                  <c:v>1</c:v>
                </c:pt>
                <c:pt idx="38675">
                  <c:v>1</c:v>
                </c:pt>
                <c:pt idx="38676">
                  <c:v>1</c:v>
                </c:pt>
                <c:pt idx="38677">
                  <c:v>1</c:v>
                </c:pt>
                <c:pt idx="38678">
                  <c:v>0.83333333300000001</c:v>
                </c:pt>
                <c:pt idx="38679">
                  <c:v>1</c:v>
                </c:pt>
                <c:pt idx="38680">
                  <c:v>1</c:v>
                </c:pt>
                <c:pt idx="38681">
                  <c:v>1</c:v>
                </c:pt>
                <c:pt idx="38682">
                  <c:v>1</c:v>
                </c:pt>
                <c:pt idx="38683">
                  <c:v>1</c:v>
                </c:pt>
                <c:pt idx="38684">
                  <c:v>1</c:v>
                </c:pt>
                <c:pt idx="38685">
                  <c:v>1</c:v>
                </c:pt>
                <c:pt idx="38686">
                  <c:v>1</c:v>
                </c:pt>
                <c:pt idx="38687">
                  <c:v>1</c:v>
                </c:pt>
                <c:pt idx="38688">
                  <c:v>1</c:v>
                </c:pt>
                <c:pt idx="38689">
                  <c:v>1</c:v>
                </c:pt>
                <c:pt idx="38690">
                  <c:v>1</c:v>
                </c:pt>
                <c:pt idx="38691">
                  <c:v>1</c:v>
                </c:pt>
                <c:pt idx="38692">
                  <c:v>1</c:v>
                </c:pt>
                <c:pt idx="38693">
                  <c:v>1</c:v>
                </c:pt>
                <c:pt idx="38694">
                  <c:v>1</c:v>
                </c:pt>
                <c:pt idx="38695">
                  <c:v>1</c:v>
                </c:pt>
                <c:pt idx="38696">
                  <c:v>1</c:v>
                </c:pt>
                <c:pt idx="38697">
                  <c:v>1</c:v>
                </c:pt>
                <c:pt idx="38698">
                  <c:v>1</c:v>
                </c:pt>
                <c:pt idx="38699">
                  <c:v>1</c:v>
                </c:pt>
                <c:pt idx="38700">
                  <c:v>1</c:v>
                </c:pt>
                <c:pt idx="38701">
                  <c:v>1</c:v>
                </c:pt>
                <c:pt idx="38702">
                  <c:v>1</c:v>
                </c:pt>
                <c:pt idx="38703">
                  <c:v>1</c:v>
                </c:pt>
                <c:pt idx="38704">
                  <c:v>1</c:v>
                </c:pt>
                <c:pt idx="38705">
                  <c:v>1</c:v>
                </c:pt>
                <c:pt idx="38706">
                  <c:v>1</c:v>
                </c:pt>
                <c:pt idx="38707">
                  <c:v>1</c:v>
                </c:pt>
                <c:pt idx="38708">
                  <c:v>1</c:v>
                </c:pt>
                <c:pt idx="38709">
                  <c:v>1</c:v>
                </c:pt>
                <c:pt idx="38710">
                  <c:v>1</c:v>
                </c:pt>
                <c:pt idx="38711">
                  <c:v>1</c:v>
                </c:pt>
                <c:pt idx="38712">
                  <c:v>1</c:v>
                </c:pt>
                <c:pt idx="38713">
                  <c:v>1</c:v>
                </c:pt>
                <c:pt idx="38714">
                  <c:v>1</c:v>
                </c:pt>
                <c:pt idx="38715">
                  <c:v>1</c:v>
                </c:pt>
                <c:pt idx="38716">
                  <c:v>1</c:v>
                </c:pt>
                <c:pt idx="38717">
                  <c:v>1</c:v>
                </c:pt>
                <c:pt idx="38718">
                  <c:v>1</c:v>
                </c:pt>
                <c:pt idx="38719">
                  <c:v>1</c:v>
                </c:pt>
                <c:pt idx="38720">
                  <c:v>1</c:v>
                </c:pt>
                <c:pt idx="38721">
                  <c:v>1</c:v>
                </c:pt>
                <c:pt idx="38722">
                  <c:v>1</c:v>
                </c:pt>
                <c:pt idx="38723">
                  <c:v>1</c:v>
                </c:pt>
                <c:pt idx="38724">
                  <c:v>1</c:v>
                </c:pt>
                <c:pt idx="38725">
                  <c:v>1</c:v>
                </c:pt>
                <c:pt idx="38726">
                  <c:v>1</c:v>
                </c:pt>
                <c:pt idx="38727">
                  <c:v>1</c:v>
                </c:pt>
                <c:pt idx="38728">
                  <c:v>1</c:v>
                </c:pt>
                <c:pt idx="38729">
                  <c:v>1</c:v>
                </c:pt>
                <c:pt idx="38730">
                  <c:v>1</c:v>
                </c:pt>
                <c:pt idx="38731">
                  <c:v>1</c:v>
                </c:pt>
                <c:pt idx="38732">
                  <c:v>1</c:v>
                </c:pt>
                <c:pt idx="38733">
                  <c:v>1</c:v>
                </c:pt>
                <c:pt idx="38734">
                  <c:v>1</c:v>
                </c:pt>
                <c:pt idx="38735">
                  <c:v>1</c:v>
                </c:pt>
                <c:pt idx="38736">
                  <c:v>1</c:v>
                </c:pt>
                <c:pt idx="38737">
                  <c:v>1</c:v>
                </c:pt>
                <c:pt idx="38738">
                  <c:v>1</c:v>
                </c:pt>
                <c:pt idx="38739">
                  <c:v>1</c:v>
                </c:pt>
                <c:pt idx="38740">
                  <c:v>1</c:v>
                </c:pt>
                <c:pt idx="38741">
                  <c:v>1</c:v>
                </c:pt>
                <c:pt idx="38742">
                  <c:v>1</c:v>
                </c:pt>
                <c:pt idx="38743">
                  <c:v>1</c:v>
                </c:pt>
                <c:pt idx="38744">
                  <c:v>1</c:v>
                </c:pt>
                <c:pt idx="38745">
                  <c:v>1</c:v>
                </c:pt>
                <c:pt idx="38746">
                  <c:v>1</c:v>
                </c:pt>
                <c:pt idx="38747">
                  <c:v>1</c:v>
                </c:pt>
                <c:pt idx="38748">
                  <c:v>1</c:v>
                </c:pt>
                <c:pt idx="38749">
                  <c:v>1</c:v>
                </c:pt>
                <c:pt idx="38750">
                  <c:v>1</c:v>
                </c:pt>
                <c:pt idx="38751">
                  <c:v>1</c:v>
                </c:pt>
                <c:pt idx="38752">
                  <c:v>1</c:v>
                </c:pt>
                <c:pt idx="38753">
                  <c:v>1</c:v>
                </c:pt>
                <c:pt idx="38754">
                  <c:v>1</c:v>
                </c:pt>
                <c:pt idx="38755">
                  <c:v>1</c:v>
                </c:pt>
                <c:pt idx="38756">
                  <c:v>1</c:v>
                </c:pt>
                <c:pt idx="38757">
                  <c:v>1</c:v>
                </c:pt>
                <c:pt idx="38758">
                  <c:v>1</c:v>
                </c:pt>
                <c:pt idx="38759">
                  <c:v>1</c:v>
                </c:pt>
                <c:pt idx="38760">
                  <c:v>1</c:v>
                </c:pt>
                <c:pt idx="38761">
                  <c:v>1</c:v>
                </c:pt>
                <c:pt idx="38762">
                  <c:v>1</c:v>
                </c:pt>
                <c:pt idx="38763">
                  <c:v>1</c:v>
                </c:pt>
                <c:pt idx="38764">
                  <c:v>1</c:v>
                </c:pt>
                <c:pt idx="38765">
                  <c:v>1</c:v>
                </c:pt>
                <c:pt idx="38766">
                  <c:v>1</c:v>
                </c:pt>
                <c:pt idx="38767">
                  <c:v>1</c:v>
                </c:pt>
                <c:pt idx="38768">
                  <c:v>1</c:v>
                </c:pt>
                <c:pt idx="38769">
                  <c:v>1</c:v>
                </c:pt>
                <c:pt idx="38770">
                  <c:v>1</c:v>
                </c:pt>
                <c:pt idx="38771">
                  <c:v>1</c:v>
                </c:pt>
                <c:pt idx="38772">
                  <c:v>1</c:v>
                </c:pt>
                <c:pt idx="38773">
                  <c:v>1</c:v>
                </c:pt>
                <c:pt idx="38774">
                  <c:v>1</c:v>
                </c:pt>
                <c:pt idx="38775">
                  <c:v>1</c:v>
                </c:pt>
                <c:pt idx="38776">
                  <c:v>1</c:v>
                </c:pt>
                <c:pt idx="38777">
                  <c:v>1</c:v>
                </c:pt>
                <c:pt idx="38778">
                  <c:v>1</c:v>
                </c:pt>
                <c:pt idx="38779">
                  <c:v>1</c:v>
                </c:pt>
                <c:pt idx="38780">
                  <c:v>1</c:v>
                </c:pt>
                <c:pt idx="38781">
                  <c:v>1</c:v>
                </c:pt>
                <c:pt idx="38782">
                  <c:v>1</c:v>
                </c:pt>
                <c:pt idx="38783">
                  <c:v>1</c:v>
                </c:pt>
                <c:pt idx="38784">
                  <c:v>1</c:v>
                </c:pt>
                <c:pt idx="38785">
                  <c:v>1</c:v>
                </c:pt>
                <c:pt idx="38786">
                  <c:v>1</c:v>
                </c:pt>
                <c:pt idx="38787">
                  <c:v>1</c:v>
                </c:pt>
                <c:pt idx="38788">
                  <c:v>1</c:v>
                </c:pt>
                <c:pt idx="38789">
                  <c:v>1</c:v>
                </c:pt>
                <c:pt idx="38790">
                  <c:v>1</c:v>
                </c:pt>
                <c:pt idx="38791">
                  <c:v>1</c:v>
                </c:pt>
                <c:pt idx="38792">
                  <c:v>1</c:v>
                </c:pt>
                <c:pt idx="38793">
                  <c:v>1</c:v>
                </c:pt>
                <c:pt idx="38794">
                  <c:v>1</c:v>
                </c:pt>
                <c:pt idx="38795">
                  <c:v>1</c:v>
                </c:pt>
                <c:pt idx="38796">
                  <c:v>1</c:v>
                </c:pt>
                <c:pt idx="38797">
                  <c:v>1</c:v>
                </c:pt>
                <c:pt idx="38798">
                  <c:v>1</c:v>
                </c:pt>
                <c:pt idx="38799">
                  <c:v>1</c:v>
                </c:pt>
                <c:pt idx="38800">
                  <c:v>1</c:v>
                </c:pt>
                <c:pt idx="38801">
                  <c:v>1</c:v>
                </c:pt>
                <c:pt idx="38802">
                  <c:v>1</c:v>
                </c:pt>
                <c:pt idx="38803">
                  <c:v>1</c:v>
                </c:pt>
                <c:pt idx="38804">
                  <c:v>1</c:v>
                </c:pt>
                <c:pt idx="38805">
                  <c:v>1</c:v>
                </c:pt>
                <c:pt idx="38806">
                  <c:v>1</c:v>
                </c:pt>
                <c:pt idx="38807">
                  <c:v>1</c:v>
                </c:pt>
                <c:pt idx="38808">
                  <c:v>1</c:v>
                </c:pt>
                <c:pt idx="38809">
                  <c:v>1</c:v>
                </c:pt>
                <c:pt idx="38810">
                  <c:v>1</c:v>
                </c:pt>
                <c:pt idx="38811">
                  <c:v>1</c:v>
                </c:pt>
                <c:pt idx="38812">
                  <c:v>1</c:v>
                </c:pt>
                <c:pt idx="38813">
                  <c:v>1</c:v>
                </c:pt>
                <c:pt idx="38814">
                  <c:v>1</c:v>
                </c:pt>
                <c:pt idx="38815">
                  <c:v>1</c:v>
                </c:pt>
                <c:pt idx="38816">
                  <c:v>1</c:v>
                </c:pt>
                <c:pt idx="38817">
                  <c:v>1</c:v>
                </c:pt>
                <c:pt idx="38818">
                  <c:v>1</c:v>
                </c:pt>
                <c:pt idx="38819">
                  <c:v>1</c:v>
                </c:pt>
                <c:pt idx="38820">
                  <c:v>1</c:v>
                </c:pt>
                <c:pt idx="38821">
                  <c:v>1</c:v>
                </c:pt>
                <c:pt idx="38822">
                  <c:v>1</c:v>
                </c:pt>
                <c:pt idx="38823">
                  <c:v>1</c:v>
                </c:pt>
                <c:pt idx="38824">
                  <c:v>1</c:v>
                </c:pt>
                <c:pt idx="38825">
                  <c:v>1</c:v>
                </c:pt>
                <c:pt idx="38826">
                  <c:v>1</c:v>
                </c:pt>
                <c:pt idx="38827">
                  <c:v>1</c:v>
                </c:pt>
                <c:pt idx="38828">
                  <c:v>1</c:v>
                </c:pt>
                <c:pt idx="38829">
                  <c:v>1</c:v>
                </c:pt>
                <c:pt idx="38830">
                  <c:v>1</c:v>
                </c:pt>
                <c:pt idx="38831">
                  <c:v>1</c:v>
                </c:pt>
                <c:pt idx="38832">
                  <c:v>1</c:v>
                </c:pt>
                <c:pt idx="38833">
                  <c:v>1</c:v>
                </c:pt>
                <c:pt idx="38834">
                  <c:v>1</c:v>
                </c:pt>
                <c:pt idx="38835">
                  <c:v>1</c:v>
                </c:pt>
                <c:pt idx="38836">
                  <c:v>1</c:v>
                </c:pt>
                <c:pt idx="38837">
                  <c:v>1</c:v>
                </c:pt>
                <c:pt idx="38838">
                  <c:v>1</c:v>
                </c:pt>
                <c:pt idx="38839">
                  <c:v>1</c:v>
                </c:pt>
                <c:pt idx="38840">
                  <c:v>1</c:v>
                </c:pt>
                <c:pt idx="38841">
                  <c:v>1</c:v>
                </c:pt>
                <c:pt idx="38842">
                  <c:v>1</c:v>
                </c:pt>
                <c:pt idx="38843">
                  <c:v>1</c:v>
                </c:pt>
                <c:pt idx="38844">
                  <c:v>1</c:v>
                </c:pt>
                <c:pt idx="38845">
                  <c:v>1</c:v>
                </c:pt>
                <c:pt idx="38846">
                  <c:v>1</c:v>
                </c:pt>
                <c:pt idx="38847">
                  <c:v>1</c:v>
                </c:pt>
                <c:pt idx="38848">
                  <c:v>1</c:v>
                </c:pt>
                <c:pt idx="38849">
                  <c:v>1</c:v>
                </c:pt>
                <c:pt idx="38850">
                  <c:v>1</c:v>
                </c:pt>
                <c:pt idx="38851">
                  <c:v>1</c:v>
                </c:pt>
                <c:pt idx="38852">
                  <c:v>1</c:v>
                </c:pt>
                <c:pt idx="38853">
                  <c:v>1</c:v>
                </c:pt>
                <c:pt idx="38854">
                  <c:v>1</c:v>
                </c:pt>
                <c:pt idx="38855">
                  <c:v>1</c:v>
                </c:pt>
                <c:pt idx="38856">
                  <c:v>1</c:v>
                </c:pt>
                <c:pt idx="38857">
                  <c:v>1</c:v>
                </c:pt>
                <c:pt idx="38858">
                  <c:v>1</c:v>
                </c:pt>
                <c:pt idx="38859">
                  <c:v>1</c:v>
                </c:pt>
                <c:pt idx="38860">
                  <c:v>1</c:v>
                </c:pt>
                <c:pt idx="38861">
                  <c:v>1</c:v>
                </c:pt>
                <c:pt idx="38862">
                  <c:v>1</c:v>
                </c:pt>
                <c:pt idx="38863">
                  <c:v>1</c:v>
                </c:pt>
                <c:pt idx="38864">
                  <c:v>1</c:v>
                </c:pt>
                <c:pt idx="38865">
                  <c:v>1</c:v>
                </c:pt>
                <c:pt idx="38866">
                  <c:v>1</c:v>
                </c:pt>
                <c:pt idx="38867">
                  <c:v>1</c:v>
                </c:pt>
                <c:pt idx="38868">
                  <c:v>1</c:v>
                </c:pt>
                <c:pt idx="38869">
                  <c:v>1</c:v>
                </c:pt>
                <c:pt idx="38870">
                  <c:v>1</c:v>
                </c:pt>
                <c:pt idx="38871">
                  <c:v>1</c:v>
                </c:pt>
                <c:pt idx="38872">
                  <c:v>1</c:v>
                </c:pt>
                <c:pt idx="38873">
                  <c:v>1</c:v>
                </c:pt>
                <c:pt idx="38874">
                  <c:v>1</c:v>
                </c:pt>
                <c:pt idx="38875">
                  <c:v>1</c:v>
                </c:pt>
                <c:pt idx="38876">
                  <c:v>1</c:v>
                </c:pt>
                <c:pt idx="38877">
                  <c:v>1</c:v>
                </c:pt>
                <c:pt idx="38878">
                  <c:v>1</c:v>
                </c:pt>
                <c:pt idx="38879">
                  <c:v>1</c:v>
                </c:pt>
                <c:pt idx="38880">
                  <c:v>1</c:v>
                </c:pt>
                <c:pt idx="38881">
                  <c:v>1</c:v>
                </c:pt>
                <c:pt idx="38882">
                  <c:v>1</c:v>
                </c:pt>
                <c:pt idx="38883">
                  <c:v>1</c:v>
                </c:pt>
                <c:pt idx="38884">
                  <c:v>1</c:v>
                </c:pt>
                <c:pt idx="38885">
                  <c:v>1</c:v>
                </c:pt>
                <c:pt idx="38886">
                  <c:v>1</c:v>
                </c:pt>
                <c:pt idx="38887">
                  <c:v>1</c:v>
                </c:pt>
                <c:pt idx="38888">
                  <c:v>1</c:v>
                </c:pt>
                <c:pt idx="38889">
                  <c:v>1</c:v>
                </c:pt>
                <c:pt idx="38890">
                  <c:v>1</c:v>
                </c:pt>
                <c:pt idx="38891">
                  <c:v>1</c:v>
                </c:pt>
                <c:pt idx="38892">
                  <c:v>1</c:v>
                </c:pt>
                <c:pt idx="38893">
                  <c:v>1</c:v>
                </c:pt>
                <c:pt idx="38894">
                  <c:v>1</c:v>
                </c:pt>
                <c:pt idx="38895">
                  <c:v>1</c:v>
                </c:pt>
                <c:pt idx="38896">
                  <c:v>1</c:v>
                </c:pt>
                <c:pt idx="38897">
                  <c:v>0.66666666699999999</c:v>
                </c:pt>
                <c:pt idx="38898">
                  <c:v>1</c:v>
                </c:pt>
                <c:pt idx="38899">
                  <c:v>1</c:v>
                </c:pt>
                <c:pt idx="38900">
                  <c:v>1</c:v>
                </c:pt>
                <c:pt idx="38901">
                  <c:v>1</c:v>
                </c:pt>
                <c:pt idx="38902">
                  <c:v>1</c:v>
                </c:pt>
                <c:pt idx="38903">
                  <c:v>1</c:v>
                </c:pt>
                <c:pt idx="38904">
                  <c:v>1</c:v>
                </c:pt>
                <c:pt idx="38905">
                  <c:v>1</c:v>
                </c:pt>
                <c:pt idx="38906">
                  <c:v>1</c:v>
                </c:pt>
                <c:pt idx="38907">
                  <c:v>1</c:v>
                </c:pt>
                <c:pt idx="38908">
                  <c:v>1</c:v>
                </c:pt>
                <c:pt idx="38909">
                  <c:v>1</c:v>
                </c:pt>
                <c:pt idx="38910">
                  <c:v>1</c:v>
                </c:pt>
                <c:pt idx="38911">
                  <c:v>1</c:v>
                </c:pt>
                <c:pt idx="38912">
                  <c:v>1</c:v>
                </c:pt>
                <c:pt idx="38913">
                  <c:v>1</c:v>
                </c:pt>
                <c:pt idx="38914">
                  <c:v>1</c:v>
                </c:pt>
                <c:pt idx="38915">
                  <c:v>1</c:v>
                </c:pt>
                <c:pt idx="38916">
                  <c:v>1</c:v>
                </c:pt>
                <c:pt idx="38917">
                  <c:v>1</c:v>
                </c:pt>
                <c:pt idx="38918">
                  <c:v>1</c:v>
                </c:pt>
                <c:pt idx="38919">
                  <c:v>1</c:v>
                </c:pt>
                <c:pt idx="38920">
                  <c:v>1</c:v>
                </c:pt>
                <c:pt idx="38921">
                  <c:v>1</c:v>
                </c:pt>
                <c:pt idx="38922">
                  <c:v>1</c:v>
                </c:pt>
                <c:pt idx="38923">
                  <c:v>1</c:v>
                </c:pt>
                <c:pt idx="38924">
                  <c:v>1</c:v>
                </c:pt>
                <c:pt idx="38925">
                  <c:v>1</c:v>
                </c:pt>
                <c:pt idx="38926">
                  <c:v>1</c:v>
                </c:pt>
                <c:pt idx="38927">
                  <c:v>1</c:v>
                </c:pt>
                <c:pt idx="38928">
                  <c:v>1</c:v>
                </c:pt>
                <c:pt idx="38929">
                  <c:v>1</c:v>
                </c:pt>
                <c:pt idx="38930">
                  <c:v>1</c:v>
                </c:pt>
                <c:pt idx="38931">
                  <c:v>1</c:v>
                </c:pt>
                <c:pt idx="38932">
                  <c:v>1</c:v>
                </c:pt>
                <c:pt idx="38933">
                  <c:v>1</c:v>
                </c:pt>
                <c:pt idx="38934">
                  <c:v>1</c:v>
                </c:pt>
                <c:pt idx="38935">
                  <c:v>1</c:v>
                </c:pt>
                <c:pt idx="38936">
                  <c:v>1</c:v>
                </c:pt>
                <c:pt idx="38937">
                  <c:v>1</c:v>
                </c:pt>
                <c:pt idx="38938">
                  <c:v>1</c:v>
                </c:pt>
                <c:pt idx="38939">
                  <c:v>1</c:v>
                </c:pt>
                <c:pt idx="38940">
                  <c:v>1</c:v>
                </c:pt>
                <c:pt idx="38941">
                  <c:v>1</c:v>
                </c:pt>
                <c:pt idx="38942">
                  <c:v>1</c:v>
                </c:pt>
                <c:pt idx="38943">
                  <c:v>1</c:v>
                </c:pt>
                <c:pt idx="38944">
                  <c:v>1</c:v>
                </c:pt>
                <c:pt idx="38945">
                  <c:v>1</c:v>
                </c:pt>
                <c:pt idx="38946">
                  <c:v>1</c:v>
                </c:pt>
                <c:pt idx="38947">
                  <c:v>1</c:v>
                </c:pt>
                <c:pt idx="38948">
                  <c:v>1</c:v>
                </c:pt>
                <c:pt idx="38949">
                  <c:v>1</c:v>
                </c:pt>
                <c:pt idx="38950">
                  <c:v>1</c:v>
                </c:pt>
                <c:pt idx="38951">
                  <c:v>1</c:v>
                </c:pt>
                <c:pt idx="38952">
                  <c:v>1</c:v>
                </c:pt>
                <c:pt idx="38953">
                  <c:v>1</c:v>
                </c:pt>
                <c:pt idx="38954">
                  <c:v>1</c:v>
                </c:pt>
                <c:pt idx="38955">
                  <c:v>1</c:v>
                </c:pt>
                <c:pt idx="38956">
                  <c:v>1</c:v>
                </c:pt>
                <c:pt idx="38957">
                  <c:v>1</c:v>
                </c:pt>
                <c:pt idx="38958">
                  <c:v>1</c:v>
                </c:pt>
                <c:pt idx="38959">
                  <c:v>1</c:v>
                </c:pt>
                <c:pt idx="38960">
                  <c:v>1</c:v>
                </c:pt>
                <c:pt idx="38961">
                  <c:v>1</c:v>
                </c:pt>
                <c:pt idx="38962">
                  <c:v>1</c:v>
                </c:pt>
                <c:pt idx="38963">
                  <c:v>1</c:v>
                </c:pt>
                <c:pt idx="38964">
                  <c:v>1</c:v>
                </c:pt>
                <c:pt idx="38965">
                  <c:v>1</c:v>
                </c:pt>
                <c:pt idx="38966">
                  <c:v>1</c:v>
                </c:pt>
                <c:pt idx="38967">
                  <c:v>1</c:v>
                </c:pt>
                <c:pt idx="38968">
                  <c:v>1</c:v>
                </c:pt>
                <c:pt idx="38969">
                  <c:v>1</c:v>
                </c:pt>
                <c:pt idx="38970">
                  <c:v>1</c:v>
                </c:pt>
                <c:pt idx="38971">
                  <c:v>1</c:v>
                </c:pt>
                <c:pt idx="38972">
                  <c:v>1</c:v>
                </c:pt>
                <c:pt idx="38973">
                  <c:v>1</c:v>
                </c:pt>
                <c:pt idx="38974">
                  <c:v>1</c:v>
                </c:pt>
                <c:pt idx="38975">
                  <c:v>1</c:v>
                </c:pt>
                <c:pt idx="38976">
                  <c:v>1</c:v>
                </c:pt>
                <c:pt idx="38977">
                  <c:v>1</c:v>
                </c:pt>
                <c:pt idx="38978">
                  <c:v>1</c:v>
                </c:pt>
                <c:pt idx="38979">
                  <c:v>1</c:v>
                </c:pt>
                <c:pt idx="38980">
                  <c:v>1</c:v>
                </c:pt>
                <c:pt idx="38981">
                  <c:v>1</c:v>
                </c:pt>
                <c:pt idx="38982">
                  <c:v>1</c:v>
                </c:pt>
                <c:pt idx="38983">
                  <c:v>1</c:v>
                </c:pt>
                <c:pt idx="38984">
                  <c:v>1</c:v>
                </c:pt>
                <c:pt idx="38985">
                  <c:v>1</c:v>
                </c:pt>
                <c:pt idx="38986">
                  <c:v>1</c:v>
                </c:pt>
                <c:pt idx="38987">
                  <c:v>1</c:v>
                </c:pt>
                <c:pt idx="38988">
                  <c:v>1</c:v>
                </c:pt>
                <c:pt idx="38989">
                  <c:v>1</c:v>
                </c:pt>
                <c:pt idx="38990">
                  <c:v>1</c:v>
                </c:pt>
                <c:pt idx="38991">
                  <c:v>1</c:v>
                </c:pt>
                <c:pt idx="38992">
                  <c:v>1</c:v>
                </c:pt>
                <c:pt idx="38993">
                  <c:v>1</c:v>
                </c:pt>
                <c:pt idx="38994">
                  <c:v>1</c:v>
                </c:pt>
                <c:pt idx="38995">
                  <c:v>1</c:v>
                </c:pt>
                <c:pt idx="38996">
                  <c:v>1</c:v>
                </c:pt>
                <c:pt idx="38997">
                  <c:v>1</c:v>
                </c:pt>
                <c:pt idx="38998">
                  <c:v>1</c:v>
                </c:pt>
                <c:pt idx="38999">
                  <c:v>1</c:v>
                </c:pt>
                <c:pt idx="39000">
                  <c:v>1</c:v>
                </c:pt>
                <c:pt idx="39001">
                  <c:v>1</c:v>
                </c:pt>
                <c:pt idx="39002">
                  <c:v>1</c:v>
                </c:pt>
                <c:pt idx="39003">
                  <c:v>1</c:v>
                </c:pt>
                <c:pt idx="39004">
                  <c:v>1</c:v>
                </c:pt>
                <c:pt idx="39005">
                  <c:v>1</c:v>
                </c:pt>
                <c:pt idx="39006">
                  <c:v>1</c:v>
                </c:pt>
                <c:pt idx="39007">
                  <c:v>1</c:v>
                </c:pt>
                <c:pt idx="39008">
                  <c:v>1</c:v>
                </c:pt>
                <c:pt idx="39009">
                  <c:v>1</c:v>
                </c:pt>
                <c:pt idx="39010">
                  <c:v>1</c:v>
                </c:pt>
                <c:pt idx="39011">
                  <c:v>1</c:v>
                </c:pt>
                <c:pt idx="39012">
                  <c:v>1</c:v>
                </c:pt>
                <c:pt idx="39013">
                  <c:v>1</c:v>
                </c:pt>
                <c:pt idx="39014">
                  <c:v>1</c:v>
                </c:pt>
                <c:pt idx="39015">
                  <c:v>1</c:v>
                </c:pt>
                <c:pt idx="39016">
                  <c:v>1</c:v>
                </c:pt>
                <c:pt idx="39017">
                  <c:v>1</c:v>
                </c:pt>
                <c:pt idx="39018">
                  <c:v>1</c:v>
                </c:pt>
                <c:pt idx="39019">
                  <c:v>1</c:v>
                </c:pt>
                <c:pt idx="39020">
                  <c:v>1</c:v>
                </c:pt>
                <c:pt idx="39021">
                  <c:v>1</c:v>
                </c:pt>
                <c:pt idx="39022">
                  <c:v>1</c:v>
                </c:pt>
                <c:pt idx="39023">
                  <c:v>1</c:v>
                </c:pt>
                <c:pt idx="39024">
                  <c:v>1</c:v>
                </c:pt>
                <c:pt idx="39025">
                  <c:v>1</c:v>
                </c:pt>
                <c:pt idx="39026">
                  <c:v>1</c:v>
                </c:pt>
                <c:pt idx="39027">
                  <c:v>1</c:v>
                </c:pt>
                <c:pt idx="39028">
                  <c:v>1</c:v>
                </c:pt>
                <c:pt idx="39029">
                  <c:v>1</c:v>
                </c:pt>
                <c:pt idx="39030">
                  <c:v>1</c:v>
                </c:pt>
                <c:pt idx="39031">
                  <c:v>1</c:v>
                </c:pt>
                <c:pt idx="39032">
                  <c:v>1</c:v>
                </c:pt>
                <c:pt idx="39033">
                  <c:v>1</c:v>
                </c:pt>
                <c:pt idx="39034">
                  <c:v>1</c:v>
                </c:pt>
                <c:pt idx="39035">
                  <c:v>1</c:v>
                </c:pt>
                <c:pt idx="39036">
                  <c:v>1</c:v>
                </c:pt>
                <c:pt idx="39037">
                  <c:v>1</c:v>
                </c:pt>
                <c:pt idx="39038">
                  <c:v>1</c:v>
                </c:pt>
                <c:pt idx="39039">
                  <c:v>1</c:v>
                </c:pt>
                <c:pt idx="39040">
                  <c:v>1</c:v>
                </c:pt>
                <c:pt idx="39041">
                  <c:v>1</c:v>
                </c:pt>
                <c:pt idx="39042">
                  <c:v>1</c:v>
                </c:pt>
                <c:pt idx="39043">
                  <c:v>1</c:v>
                </c:pt>
                <c:pt idx="39044">
                  <c:v>1</c:v>
                </c:pt>
                <c:pt idx="39045">
                  <c:v>1</c:v>
                </c:pt>
                <c:pt idx="39046">
                  <c:v>1</c:v>
                </c:pt>
                <c:pt idx="39047">
                  <c:v>1</c:v>
                </c:pt>
                <c:pt idx="39048">
                  <c:v>1</c:v>
                </c:pt>
                <c:pt idx="39049">
                  <c:v>1</c:v>
                </c:pt>
                <c:pt idx="39050">
                  <c:v>1</c:v>
                </c:pt>
                <c:pt idx="39051">
                  <c:v>1</c:v>
                </c:pt>
                <c:pt idx="39052">
                  <c:v>1</c:v>
                </c:pt>
                <c:pt idx="39053">
                  <c:v>1</c:v>
                </c:pt>
                <c:pt idx="39054">
                  <c:v>1</c:v>
                </c:pt>
                <c:pt idx="39055">
                  <c:v>1</c:v>
                </c:pt>
                <c:pt idx="39056">
                  <c:v>1</c:v>
                </c:pt>
                <c:pt idx="39057">
                  <c:v>1</c:v>
                </c:pt>
                <c:pt idx="39058">
                  <c:v>1</c:v>
                </c:pt>
                <c:pt idx="39059">
                  <c:v>1</c:v>
                </c:pt>
                <c:pt idx="39060">
                  <c:v>1</c:v>
                </c:pt>
                <c:pt idx="39061">
                  <c:v>1</c:v>
                </c:pt>
                <c:pt idx="39062">
                  <c:v>1</c:v>
                </c:pt>
                <c:pt idx="39063">
                  <c:v>1</c:v>
                </c:pt>
                <c:pt idx="39064">
                  <c:v>1</c:v>
                </c:pt>
                <c:pt idx="39065">
                  <c:v>1</c:v>
                </c:pt>
                <c:pt idx="39066">
                  <c:v>1</c:v>
                </c:pt>
                <c:pt idx="39067">
                  <c:v>1</c:v>
                </c:pt>
                <c:pt idx="39068">
                  <c:v>1</c:v>
                </c:pt>
                <c:pt idx="39069">
                  <c:v>1</c:v>
                </c:pt>
                <c:pt idx="39070">
                  <c:v>1</c:v>
                </c:pt>
                <c:pt idx="39071">
                  <c:v>1</c:v>
                </c:pt>
                <c:pt idx="39072">
                  <c:v>1</c:v>
                </c:pt>
                <c:pt idx="39073">
                  <c:v>1</c:v>
                </c:pt>
                <c:pt idx="39074">
                  <c:v>1</c:v>
                </c:pt>
                <c:pt idx="39075">
                  <c:v>1</c:v>
                </c:pt>
                <c:pt idx="39076">
                  <c:v>1</c:v>
                </c:pt>
                <c:pt idx="39077">
                  <c:v>1</c:v>
                </c:pt>
                <c:pt idx="39078">
                  <c:v>1</c:v>
                </c:pt>
                <c:pt idx="39079">
                  <c:v>1</c:v>
                </c:pt>
                <c:pt idx="39080">
                  <c:v>1</c:v>
                </c:pt>
                <c:pt idx="39081">
                  <c:v>1</c:v>
                </c:pt>
                <c:pt idx="39082">
                  <c:v>1</c:v>
                </c:pt>
                <c:pt idx="39083">
                  <c:v>1</c:v>
                </c:pt>
                <c:pt idx="39084">
                  <c:v>0.4</c:v>
                </c:pt>
                <c:pt idx="39085">
                  <c:v>1</c:v>
                </c:pt>
                <c:pt idx="39086">
                  <c:v>1</c:v>
                </c:pt>
                <c:pt idx="39087">
                  <c:v>1</c:v>
                </c:pt>
                <c:pt idx="39088">
                  <c:v>1</c:v>
                </c:pt>
                <c:pt idx="39089">
                  <c:v>1</c:v>
                </c:pt>
                <c:pt idx="39090">
                  <c:v>1</c:v>
                </c:pt>
                <c:pt idx="39091">
                  <c:v>1</c:v>
                </c:pt>
                <c:pt idx="39092">
                  <c:v>1</c:v>
                </c:pt>
                <c:pt idx="39093">
                  <c:v>1</c:v>
                </c:pt>
                <c:pt idx="39094">
                  <c:v>1</c:v>
                </c:pt>
                <c:pt idx="39095">
                  <c:v>1</c:v>
                </c:pt>
                <c:pt idx="39096">
                  <c:v>1</c:v>
                </c:pt>
                <c:pt idx="39097">
                  <c:v>1</c:v>
                </c:pt>
                <c:pt idx="39098">
                  <c:v>1</c:v>
                </c:pt>
                <c:pt idx="39099">
                  <c:v>1</c:v>
                </c:pt>
                <c:pt idx="39100">
                  <c:v>1</c:v>
                </c:pt>
                <c:pt idx="39101">
                  <c:v>1</c:v>
                </c:pt>
                <c:pt idx="39102">
                  <c:v>1</c:v>
                </c:pt>
                <c:pt idx="39103">
                  <c:v>1</c:v>
                </c:pt>
                <c:pt idx="39104">
                  <c:v>1</c:v>
                </c:pt>
                <c:pt idx="39105">
                  <c:v>1</c:v>
                </c:pt>
                <c:pt idx="39106">
                  <c:v>1</c:v>
                </c:pt>
                <c:pt idx="39107">
                  <c:v>1</c:v>
                </c:pt>
                <c:pt idx="39108">
                  <c:v>1</c:v>
                </c:pt>
                <c:pt idx="39109">
                  <c:v>1</c:v>
                </c:pt>
                <c:pt idx="39110">
                  <c:v>1</c:v>
                </c:pt>
                <c:pt idx="39111">
                  <c:v>1</c:v>
                </c:pt>
                <c:pt idx="39112">
                  <c:v>1</c:v>
                </c:pt>
                <c:pt idx="39113">
                  <c:v>1</c:v>
                </c:pt>
                <c:pt idx="39114">
                  <c:v>1</c:v>
                </c:pt>
                <c:pt idx="39115">
                  <c:v>1</c:v>
                </c:pt>
                <c:pt idx="39116">
                  <c:v>1</c:v>
                </c:pt>
                <c:pt idx="39117">
                  <c:v>1</c:v>
                </c:pt>
                <c:pt idx="39118">
                  <c:v>1</c:v>
                </c:pt>
                <c:pt idx="39119">
                  <c:v>1</c:v>
                </c:pt>
                <c:pt idx="39120">
                  <c:v>1</c:v>
                </c:pt>
                <c:pt idx="39121">
                  <c:v>1</c:v>
                </c:pt>
                <c:pt idx="39122">
                  <c:v>1</c:v>
                </c:pt>
                <c:pt idx="39123">
                  <c:v>1</c:v>
                </c:pt>
                <c:pt idx="39124">
                  <c:v>1</c:v>
                </c:pt>
                <c:pt idx="39125">
                  <c:v>1</c:v>
                </c:pt>
                <c:pt idx="39126">
                  <c:v>1</c:v>
                </c:pt>
                <c:pt idx="39127">
                  <c:v>1</c:v>
                </c:pt>
                <c:pt idx="39128">
                  <c:v>1</c:v>
                </c:pt>
                <c:pt idx="39129">
                  <c:v>1</c:v>
                </c:pt>
                <c:pt idx="39130">
                  <c:v>1</c:v>
                </c:pt>
                <c:pt idx="39131">
                  <c:v>1</c:v>
                </c:pt>
                <c:pt idx="39132">
                  <c:v>1</c:v>
                </c:pt>
                <c:pt idx="39133">
                  <c:v>1</c:v>
                </c:pt>
                <c:pt idx="39134">
                  <c:v>1</c:v>
                </c:pt>
                <c:pt idx="39135">
                  <c:v>1</c:v>
                </c:pt>
                <c:pt idx="39136">
                  <c:v>1</c:v>
                </c:pt>
                <c:pt idx="39137">
                  <c:v>1</c:v>
                </c:pt>
                <c:pt idx="39138">
                  <c:v>1</c:v>
                </c:pt>
                <c:pt idx="39139">
                  <c:v>1</c:v>
                </c:pt>
                <c:pt idx="39140">
                  <c:v>1</c:v>
                </c:pt>
                <c:pt idx="39141">
                  <c:v>1</c:v>
                </c:pt>
                <c:pt idx="39142">
                  <c:v>1</c:v>
                </c:pt>
                <c:pt idx="39143">
                  <c:v>1</c:v>
                </c:pt>
                <c:pt idx="39144">
                  <c:v>1</c:v>
                </c:pt>
                <c:pt idx="39145">
                  <c:v>1</c:v>
                </c:pt>
                <c:pt idx="39146">
                  <c:v>1</c:v>
                </c:pt>
                <c:pt idx="39147">
                  <c:v>1</c:v>
                </c:pt>
                <c:pt idx="39148">
                  <c:v>1</c:v>
                </c:pt>
                <c:pt idx="39149">
                  <c:v>1</c:v>
                </c:pt>
                <c:pt idx="39150">
                  <c:v>1</c:v>
                </c:pt>
                <c:pt idx="39151">
                  <c:v>1</c:v>
                </c:pt>
                <c:pt idx="39152">
                  <c:v>1</c:v>
                </c:pt>
                <c:pt idx="39153">
                  <c:v>1</c:v>
                </c:pt>
                <c:pt idx="39154">
                  <c:v>1</c:v>
                </c:pt>
                <c:pt idx="39155">
                  <c:v>1</c:v>
                </c:pt>
                <c:pt idx="39156">
                  <c:v>1</c:v>
                </c:pt>
                <c:pt idx="39157">
                  <c:v>1</c:v>
                </c:pt>
                <c:pt idx="39158">
                  <c:v>1</c:v>
                </c:pt>
                <c:pt idx="39159">
                  <c:v>1</c:v>
                </c:pt>
                <c:pt idx="39160">
                  <c:v>1</c:v>
                </c:pt>
                <c:pt idx="39161">
                  <c:v>1</c:v>
                </c:pt>
                <c:pt idx="39162">
                  <c:v>1</c:v>
                </c:pt>
                <c:pt idx="39163">
                  <c:v>1</c:v>
                </c:pt>
                <c:pt idx="39164">
                  <c:v>1</c:v>
                </c:pt>
                <c:pt idx="39165">
                  <c:v>1</c:v>
                </c:pt>
                <c:pt idx="39166">
                  <c:v>1</c:v>
                </c:pt>
                <c:pt idx="39167">
                  <c:v>1</c:v>
                </c:pt>
                <c:pt idx="39168">
                  <c:v>1</c:v>
                </c:pt>
                <c:pt idx="39169">
                  <c:v>1</c:v>
                </c:pt>
                <c:pt idx="39170">
                  <c:v>1</c:v>
                </c:pt>
                <c:pt idx="39171">
                  <c:v>1</c:v>
                </c:pt>
                <c:pt idx="39172">
                  <c:v>1</c:v>
                </c:pt>
                <c:pt idx="39173">
                  <c:v>1</c:v>
                </c:pt>
                <c:pt idx="39174">
                  <c:v>1</c:v>
                </c:pt>
                <c:pt idx="39175">
                  <c:v>1</c:v>
                </c:pt>
                <c:pt idx="39176">
                  <c:v>1</c:v>
                </c:pt>
                <c:pt idx="39177">
                  <c:v>1</c:v>
                </c:pt>
                <c:pt idx="39178">
                  <c:v>1</c:v>
                </c:pt>
                <c:pt idx="39179">
                  <c:v>1</c:v>
                </c:pt>
                <c:pt idx="39180">
                  <c:v>1</c:v>
                </c:pt>
                <c:pt idx="39181">
                  <c:v>1</c:v>
                </c:pt>
                <c:pt idx="39182">
                  <c:v>1</c:v>
                </c:pt>
                <c:pt idx="39183">
                  <c:v>1</c:v>
                </c:pt>
                <c:pt idx="39184">
                  <c:v>1</c:v>
                </c:pt>
                <c:pt idx="39185">
                  <c:v>1</c:v>
                </c:pt>
                <c:pt idx="39186">
                  <c:v>1</c:v>
                </c:pt>
                <c:pt idx="39187">
                  <c:v>1</c:v>
                </c:pt>
                <c:pt idx="39188">
                  <c:v>1</c:v>
                </c:pt>
                <c:pt idx="39189">
                  <c:v>1</c:v>
                </c:pt>
                <c:pt idx="39190">
                  <c:v>1</c:v>
                </c:pt>
                <c:pt idx="39191">
                  <c:v>1</c:v>
                </c:pt>
                <c:pt idx="39192">
                  <c:v>1</c:v>
                </c:pt>
                <c:pt idx="39193">
                  <c:v>1</c:v>
                </c:pt>
                <c:pt idx="39194">
                  <c:v>1</c:v>
                </c:pt>
                <c:pt idx="39195">
                  <c:v>1</c:v>
                </c:pt>
                <c:pt idx="39196">
                  <c:v>1</c:v>
                </c:pt>
                <c:pt idx="39197">
                  <c:v>1</c:v>
                </c:pt>
                <c:pt idx="39198">
                  <c:v>1</c:v>
                </c:pt>
                <c:pt idx="39199">
                  <c:v>1</c:v>
                </c:pt>
                <c:pt idx="39200">
                  <c:v>1</c:v>
                </c:pt>
                <c:pt idx="39201">
                  <c:v>1</c:v>
                </c:pt>
                <c:pt idx="39202">
                  <c:v>1</c:v>
                </c:pt>
                <c:pt idx="39203">
                  <c:v>1</c:v>
                </c:pt>
                <c:pt idx="39204">
                  <c:v>1</c:v>
                </c:pt>
                <c:pt idx="39205">
                  <c:v>1</c:v>
                </c:pt>
                <c:pt idx="39206">
                  <c:v>1</c:v>
                </c:pt>
                <c:pt idx="39207">
                  <c:v>1</c:v>
                </c:pt>
                <c:pt idx="39208">
                  <c:v>1</c:v>
                </c:pt>
                <c:pt idx="39209">
                  <c:v>1</c:v>
                </c:pt>
                <c:pt idx="39210">
                  <c:v>1</c:v>
                </c:pt>
                <c:pt idx="39211">
                  <c:v>1</c:v>
                </c:pt>
                <c:pt idx="39212">
                  <c:v>1</c:v>
                </c:pt>
                <c:pt idx="39213">
                  <c:v>1</c:v>
                </c:pt>
                <c:pt idx="39214">
                  <c:v>1</c:v>
                </c:pt>
                <c:pt idx="39215">
                  <c:v>1</c:v>
                </c:pt>
                <c:pt idx="39216">
                  <c:v>0.8</c:v>
                </c:pt>
                <c:pt idx="39217">
                  <c:v>1</c:v>
                </c:pt>
                <c:pt idx="39218">
                  <c:v>1</c:v>
                </c:pt>
                <c:pt idx="39219">
                  <c:v>1</c:v>
                </c:pt>
                <c:pt idx="39220">
                  <c:v>1</c:v>
                </c:pt>
                <c:pt idx="39221">
                  <c:v>1</c:v>
                </c:pt>
                <c:pt idx="39222">
                  <c:v>1</c:v>
                </c:pt>
                <c:pt idx="39223">
                  <c:v>1</c:v>
                </c:pt>
                <c:pt idx="39224">
                  <c:v>1</c:v>
                </c:pt>
                <c:pt idx="39225">
                  <c:v>1</c:v>
                </c:pt>
                <c:pt idx="39226">
                  <c:v>1</c:v>
                </c:pt>
                <c:pt idx="39227">
                  <c:v>1</c:v>
                </c:pt>
                <c:pt idx="39228">
                  <c:v>1</c:v>
                </c:pt>
                <c:pt idx="39229">
                  <c:v>1</c:v>
                </c:pt>
                <c:pt idx="39230">
                  <c:v>1</c:v>
                </c:pt>
                <c:pt idx="39231">
                  <c:v>1</c:v>
                </c:pt>
                <c:pt idx="39232">
                  <c:v>1</c:v>
                </c:pt>
                <c:pt idx="39233">
                  <c:v>1</c:v>
                </c:pt>
                <c:pt idx="39234">
                  <c:v>1</c:v>
                </c:pt>
                <c:pt idx="39235">
                  <c:v>1</c:v>
                </c:pt>
                <c:pt idx="39236">
                  <c:v>1</c:v>
                </c:pt>
                <c:pt idx="39237">
                  <c:v>1</c:v>
                </c:pt>
                <c:pt idx="39238">
                  <c:v>1</c:v>
                </c:pt>
                <c:pt idx="39239">
                  <c:v>1</c:v>
                </c:pt>
                <c:pt idx="39240">
                  <c:v>1</c:v>
                </c:pt>
                <c:pt idx="39241">
                  <c:v>1</c:v>
                </c:pt>
                <c:pt idx="39242">
                  <c:v>1</c:v>
                </c:pt>
                <c:pt idx="39243">
                  <c:v>1</c:v>
                </c:pt>
                <c:pt idx="39244">
                  <c:v>1</c:v>
                </c:pt>
                <c:pt idx="39245">
                  <c:v>1</c:v>
                </c:pt>
                <c:pt idx="39246">
                  <c:v>1</c:v>
                </c:pt>
                <c:pt idx="39247">
                  <c:v>1</c:v>
                </c:pt>
                <c:pt idx="39248">
                  <c:v>1</c:v>
                </c:pt>
                <c:pt idx="39249">
                  <c:v>1</c:v>
                </c:pt>
                <c:pt idx="39250">
                  <c:v>1</c:v>
                </c:pt>
                <c:pt idx="39251">
                  <c:v>1</c:v>
                </c:pt>
                <c:pt idx="39252">
                  <c:v>1</c:v>
                </c:pt>
                <c:pt idx="39253">
                  <c:v>1</c:v>
                </c:pt>
                <c:pt idx="39254">
                  <c:v>1</c:v>
                </c:pt>
                <c:pt idx="39255">
                  <c:v>1</c:v>
                </c:pt>
                <c:pt idx="39256">
                  <c:v>1</c:v>
                </c:pt>
                <c:pt idx="39257">
                  <c:v>1</c:v>
                </c:pt>
                <c:pt idx="39258">
                  <c:v>1</c:v>
                </c:pt>
                <c:pt idx="39259">
                  <c:v>1</c:v>
                </c:pt>
                <c:pt idx="39260">
                  <c:v>1</c:v>
                </c:pt>
                <c:pt idx="39261">
                  <c:v>1</c:v>
                </c:pt>
                <c:pt idx="39262">
                  <c:v>1</c:v>
                </c:pt>
                <c:pt idx="39263">
                  <c:v>1</c:v>
                </c:pt>
                <c:pt idx="39264">
                  <c:v>1</c:v>
                </c:pt>
                <c:pt idx="39265">
                  <c:v>1</c:v>
                </c:pt>
                <c:pt idx="39266">
                  <c:v>1</c:v>
                </c:pt>
                <c:pt idx="39267">
                  <c:v>1</c:v>
                </c:pt>
                <c:pt idx="39268">
                  <c:v>1</c:v>
                </c:pt>
                <c:pt idx="39269">
                  <c:v>1</c:v>
                </c:pt>
                <c:pt idx="39270">
                  <c:v>1</c:v>
                </c:pt>
                <c:pt idx="39271">
                  <c:v>1</c:v>
                </c:pt>
                <c:pt idx="39272">
                  <c:v>1</c:v>
                </c:pt>
                <c:pt idx="39273">
                  <c:v>1</c:v>
                </c:pt>
                <c:pt idx="39274">
                  <c:v>1</c:v>
                </c:pt>
                <c:pt idx="39275">
                  <c:v>1</c:v>
                </c:pt>
                <c:pt idx="39276">
                  <c:v>1</c:v>
                </c:pt>
                <c:pt idx="39277">
                  <c:v>1</c:v>
                </c:pt>
                <c:pt idx="39278">
                  <c:v>1</c:v>
                </c:pt>
                <c:pt idx="39279">
                  <c:v>1</c:v>
                </c:pt>
                <c:pt idx="39280">
                  <c:v>1</c:v>
                </c:pt>
                <c:pt idx="39281">
                  <c:v>1</c:v>
                </c:pt>
                <c:pt idx="39282">
                  <c:v>1</c:v>
                </c:pt>
                <c:pt idx="39283">
                  <c:v>1</c:v>
                </c:pt>
                <c:pt idx="39284">
                  <c:v>1</c:v>
                </c:pt>
                <c:pt idx="39285">
                  <c:v>1</c:v>
                </c:pt>
                <c:pt idx="39286">
                  <c:v>1</c:v>
                </c:pt>
                <c:pt idx="39287">
                  <c:v>1</c:v>
                </c:pt>
                <c:pt idx="39288">
                  <c:v>1</c:v>
                </c:pt>
                <c:pt idx="39289">
                  <c:v>1</c:v>
                </c:pt>
                <c:pt idx="39290">
                  <c:v>1</c:v>
                </c:pt>
                <c:pt idx="39291">
                  <c:v>1</c:v>
                </c:pt>
                <c:pt idx="39292">
                  <c:v>1</c:v>
                </c:pt>
                <c:pt idx="39293">
                  <c:v>1</c:v>
                </c:pt>
                <c:pt idx="39294">
                  <c:v>1</c:v>
                </c:pt>
                <c:pt idx="39295">
                  <c:v>1</c:v>
                </c:pt>
                <c:pt idx="39296">
                  <c:v>1</c:v>
                </c:pt>
                <c:pt idx="39297">
                  <c:v>1</c:v>
                </c:pt>
                <c:pt idx="39298">
                  <c:v>1</c:v>
                </c:pt>
                <c:pt idx="39299">
                  <c:v>1</c:v>
                </c:pt>
                <c:pt idx="39300">
                  <c:v>1</c:v>
                </c:pt>
                <c:pt idx="39301">
                  <c:v>1</c:v>
                </c:pt>
                <c:pt idx="39302">
                  <c:v>1</c:v>
                </c:pt>
                <c:pt idx="39303">
                  <c:v>1</c:v>
                </c:pt>
                <c:pt idx="39304">
                  <c:v>1</c:v>
                </c:pt>
                <c:pt idx="39305">
                  <c:v>1</c:v>
                </c:pt>
                <c:pt idx="39306">
                  <c:v>1</c:v>
                </c:pt>
                <c:pt idx="39307">
                  <c:v>1</c:v>
                </c:pt>
                <c:pt idx="39308">
                  <c:v>1</c:v>
                </c:pt>
                <c:pt idx="39309">
                  <c:v>1</c:v>
                </c:pt>
                <c:pt idx="39310">
                  <c:v>1</c:v>
                </c:pt>
                <c:pt idx="39311">
                  <c:v>1</c:v>
                </c:pt>
                <c:pt idx="39312">
                  <c:v>1</c:v>
                </c:pt>
                <c:pt idx="39313">
                  <c:v>1</c:v>
                </c:pt>
                <c:pt idx="39314">
                  <c:v>0.8</c:v>
                </c:pt>
                <c:pt idx="39315">
                  <c:v>1</c:v>
                </c:pt>
                <c:pt idx="39316">
                  <c:v>1</c:v>
                </c:pt>
                <c:pt idx="39317">
                  <c:v>1</c:v>
                </c:pt>
                <c:pt idx="39318">
                  <c:v>1</c:v>
                </c:pt>
                <c:pt idx="39319">
                  <c:v>1</c:v>
                </c:pt>
                <c:pt idx="39320">
                  <c:v>1</c:v>
                </c:pt>
                <c:pt idx="39321">
                  <c:v>1</c:v>
                </c:pt>
                <c:pt idx="39322">
                  <c:v>1</c:v>
                </c:pt>
                <c:pt idx="39323">
                  <c:v>1</c:v>
                </c:pt>
                <c:pt idx="39324">
                  <c:v>1</c:v>
                </c:pt>
                <c:pt idx="39325">
                  <c:v>1</c:v>
                </c:pt>
                <c:pt idx="39326">
                  <c:v>1</c:v>
                </c:pt>
                <c:pt idx="39327">
                  <c:v>1</c:v>
                </c:pt>
                <c:pt idx="39328">
                  <c:v>1</c:v>
                </c:pt>
                <c:pt idx="39329">
                  <c:v>1</c:v>
                </c:pt>
                <c:pt idx="39330">
                  <c:v>1</c:v>
                </c:pt>
                <c:pt idx="39331">
                  <c:v>1</c:v>
                </c:pt>
                <c:pt idx="39332">
                  <c:v>1</c:v>
                </c:pt>
                <c:pt idx="39333">
                  <c:v>1</c:v>
                </c:pt>
                <c:pt idx="39334">
                  <c:v>1</c:v>
                </c:pt>
                <c:pt idx="39335">
                  <c:v>1</c:v>
                </c:pt>
                <c:pt idx="39336">
                  <c:v>1</c:v>
                </c:pt>
                <c:pt idx="39337">
                  <c:v>1</c:v>
                </c:pt>
                <c:pt idx="39338">
                  <c:v>1</c:v>
                </c:pt>
                <c:pt idx="39339">
                  <c:v>1</c:v>
                </c:pt>
                <c:pt idx="39340">
                  <c:v>1</c:v>
                </c:pt>
                <c:pt idx="39341">
                  <c:v>1</c:v>
                </c:pt>
                <c:pt idx="39342">
                  <c:v>1</c:v>
                </c:pt>
                <c:pt idx="39343">
                  <c:v>1</c:v>
                </c:pt>
                <c:pt idx="39344">
                  <c:v>1</c:v>
                </c:pt>
                <c:pt idx="39345">
                  <c:v>1</c:v>
                </c:pt>
                <c:pt idx="39346">
                  <c:v>1</c:v>
                </c:pt>
                <c:pt idx="39347">
                  <c:v>1</c:v>
                </c:pt>
                <c:pt idx="39348">
                  <c:v>1</c:v>
                </c:pt>
                <c:pt idx="39349">
                  <c:v>1</c:v>
                </c:pt>
                <c:pt idx="39350">
                  <c:v>1</c:v>
                </c:pt>
                <c:pt idx="39351">
                  <c:v>1</c:v>
                </c:pt>
                <c:pt idx="39352">
                  <c:v>1</c:v>
                </c:pt>
                <c:pt idx="39353">
                  <c:v>1</c:v>
                </c:pt>
                <c:pt idx="39354">
                  <c:v>1</c:v>
                </c:pt>
                <c:pt idx="39355">
                  <c:v>1</c:v>
                </c:pt>
                <c:pt idx="39356">
                  <c:v>1</c:v>
                </c:pt>
                <c:pt idx="39357">
                  <c:v>1</c:v>
                </c:pt>
                <c:pt idx="39358">
                  <c:v>1</c:v>
                </c:pt>
                <c:pt idx="39359">
                  <c:v>1</c:v>
                </c:pt>
                <c:pt idx="39360">
                  <c:v>1</c:v>
                </c:pt>
                <c:pt idx="39361">
                  <c:v>1</c:v>
                </c:pt>
                <c:pt idx="39362">
                  <c:v>1</c:v>
                </c:pt>
                <c:pt idx="39363">
                  <c:v>1</c:v>
                </c:pt>
                <c:pt idx="39364">
                  <c:v>1</c:v>
                </c:pt>
                <c:pt idx="39365">
                  <c:v>1</c:v>
                </c:pt>
                <c:pt idx="39366">
                  <c:v>1</c:v>
                </c:pt>
                <c:pt idx="39367">
                  <c:v>1</c:v>
                </c:pt>
                <c:pt idx="39368">
                  <c:v>1</c:v>
                </c:pt>
                <c:pt idx="39369">
                  <c:v>1</c:v>
                </c:pt>
                <c:pt idx="39370">
                  <c:v>1</c:v>
                </c:pt>
                <c:pt idx="39371">
                  <c:v>1</c:v>
                </c:pt>
                <c:pt idx="39372">
                  <c:v>1</c:v>
                </c:pt>
                <c:pt idx="39373">
                  <c:v>1</c:v>
                </c:pt>
                <c:pt idx="39374">
                  <c:v>1</c:v>
                </c:pt>
                <c:pt idx="39375">
                  <c:v>1</c:v>
                </c:pt>
                <c:pt idx="39376">
                  <c:v>1</c:v>
                </c:pt>
                <c:pt idx="39377">
                  <c:v>1</c:v>
                </c:pt>
                <c:pt idx="39378">
                  <c:v>1</c:v>
                </c:pt>
                <c:pt idx="39379">
                  <c:v>1</c:v>
                </c:pt>
                <c:pt idx="39380">
                  <c:v>1</c:v>
                </c:pt>
                <c:pt idx="39381">
                  <c:v>1</c:v>
                </c:pt>
                <c:pt idx="39382">
                  <c:v>1</c:v>
                </c:pt>
                <c:pt idx="39383">
                  <c:v>1</c:v>
                </c:pt>
                <c:pt idx="39384">
                  <c:v>0.8</c:v>
                </c:pt>
                <c:pt idx="39385">
                  <c:v>1</c:v>
                </c:pt>
                <c:pt idx="39386">
                  <c:v>1</c:v>
                </c:pt>
                <c:pt idx="39387">
                  <c:v>1</c:v>
                </c:pt>
                <c:pt idx="39388">
                  <c:v>1</c:v>
                </c:pt>
                <c:pt idx="39389">
                  <c:v>1</c:v>
                </c:pt>
                <c:pt idx="39390">
                  <c:v>1</c:v>
                </c:pt>
                <c:pt idx="39391">
                  <c:v>1</c:v>
                </c:pt>
                <c:pt idx="39392">
                  <c:v>1</c:v>
                </c:pt>
                <c:pt idx="39393">
                  <c:v>1</c:v>
                </c:pt>
                <c:pt idx="39394">
                  <c:v>1</c:v>
                </c:pt>
                <c:pt idx="39395">
                  <c:v>1</c:v>
                </c:pt>
                <c:pt idx="39396">
                  <c:v>1</c:v>
                </c:pt>
                <c:pt idx="39397">
                  <c:v>1</c:v>
                </c:pt>
                <c:pt idx="39398">
                  <c:v>1</c:v>
                </c:pt>
                <c:pt idx="39399">
                  <c:v>1</c:v>
                </c:pt>
                <c:pt idx="39400">
                  <c:v>1</c:v>
                </c:pt>
                <c:pt idx="39401">
                  <c:v>1</c:v>
                </c:pt>
                <c:pt idx="39402">
                  <c:v>1</c:v>
                </c:pt>
                <c:pt idx="39403">
                  <c:v>1</c:v>
                </c:pt>
                <c:pt idx="39404">
                  <c:v>1</c:v>
                </c:pt>
                <c:pt idx="39405">
                  <c:v>1</c:v>
                </c:pt>
                <c:pt idx="39406">
                  <c:v>1</c:v>
                </c:pt>
                <c:pt idx="39407">
                  <c:v>1</c:v>
                </c:pt>
                <c:pt idx="39408">
                  <c:v>1</c:v>
                </c:pt>
                <c:pt idx="39409">
                  <c:v>1</c:v>
                </c:pt>
                <c:pt idx="39410">
                  <c:v>1</c:v>
                </c:pt>
                <c:pt idx="39411">
                  <c:v>1</c:v>
                </c:pt>
                <c:pt idx="39412">
                  <c:v>1</c:v>
                </c:pt>
                <c:pt idx="39413">
                  <c:v>1</c:v>
                </c:pt>
                <c:pt idx="39414">
                  <c:v>1</c:v>
                </c:pt>
                <c:pt idx="39415">
                  <c:v>1</c:v>
                </c:pt>
                <c:pt idx="39416">
                  <c:v>1</c:v>
                </c:pt>
                <c:pt idx="39417">
                  <c:v>1</c:v>
                </c:pt>
                <c:pt idx="39418">
                  <c:v>1</c:v>
                </c:pt>
                <c:pt idx="39419">
                  <c:v>1</c:v>
                </c:pt>
                <c:pt idx="39420">
                  <c:v>1</c:v>
                </c:pt>
                <c:pt idx="39421">
                  <c:v>1</c:v>
                </c:pt>
                <c:pt idx="39422">
                  <c:v>1</c:v>
                </c:pt>
                <c:pt idx="39423">
                  <c:v>1</c:v>
                </c:pt>
                <c:pt idx="39424">
                  <c:v>1</c:v>
                </c:pt>
                <c:pt idx="39425">
                  <c:v>1</c:v>
                </c:pt>
                <c:pt idx="39426">
                  <c:v>1</c:v>
                </c:pt>
                <c:pt idx="39427">
                  <c:v>1</c:v>
                </c:pt>
                <c:pt idx="39428">
                  <c:v>1</c:v>
                </c:pt>
                <c:pt idx="39429">
                  <c:v>1</c:v>
                </c:pt>
                <c:pt idx="39430">
                  <c:v>1</c:v>
                </c:pt>
                <c:pt idx="39431">
                  <c:v>1</c:v>
                </c:pt>
                <c:pt idx="39432">
                  <c:v>1</c:v>
                </c:pt>
                <c:pt idx="39433">
                  <c:v>1</c:v>
                </c:pt>
                <c:pt idx="39434">
                  <c:v>1</c:v>
                </c:pt>
                <c:pt idx="39435">
                  <c:v>1</c:v>
                </c:pt>
                <c:pt idx="39436">
                  <c:v>1</c:v>
                </c:pt>
                <c:pt idx="39437">
                  <c:v>1</c:v>
                </c:pt>
                <c:pt idx="39438">
                  <c:v>1</c:v>
                </c:pt>
                <c:pt idx="39439">
                  <c:v>1</c:v>
                </c:pt>
                <c:pt idx="39440">
                  <c:v>1</c:v>
                </c:pt>
                <c:pt idx="39441">
                  <c:v>1</c:v>
                </c:pt>
                <c:pt idx="39442">
                  <c:v>1</c:v>
                </c:pt>
                <c:pt idx="39443">
                  <c:v>1</c:v>
                </c:pt>
                <c:pt idx="39444">
                  <c:v>1</c:v>
                </c:pt>
                <c:pt idx="39445">
                  <c:v>1</c:v>
                </c:pt>
                <c:pt idx="39446">
                  <c:v>1</c:v>
                </c:pt>
                <c:pt idx="39447">
                  <c:v>1</c:v>
                </c:pt>
                <c:pt idx="39448">
                  <c:v>1</c:v>
                </c:pt>
                <c:pt idx="39449">
                  <c:v>1</c:v>
                </c:pt>
                <c:pt idx="39450">
                  <c:v>1</c:v>
                </c:pt>
                <c:pt idx="39451">
                  <c:v>1</c:v>
                </c:pt>
                <c:pt idx="39452">
                  <c:v>1</c:v>
                </c:pt>
                <c:pt idx="39453">
                  <c:v>1</c:v>
                </c:pt>
                <c:pt idx="39454">
                  <c:v>1</c:v>
                </c:pt>
                <c:pt idx="39455">
                  <c:v>1</c:v>
                </c:pt>
                <c:pt idx="39456">
                  <c:v>1</c:v>
                </c:pt>
                <c:pt idx="39457">
                  <c:v>1</c:v>
                </c:pt>
                <c:pt idx="39458">
                  <c:v>1</c:v>
                </c:pt>
                <c:pt idx="39459">
                  <c:v>1</c:v>
                </c:pt>
                <c:pt idx="39460">
                  <c:v>1</c:v>
                </c:pt>
                <c:pt idx="39461">
                  <c:v>1</c:v>
                </c:pt>
                <c:pt idx="39462">
                  <c:v>1</c:v>
                </c:pt>
                <c:pt idx="39463">
                  <c:v>1</c:v>
                </c:pt>
                <c:pt idx="39464">
                  <c:v>1</c:v>
                </c:pt>
                <c:pt idx="39465">
                  <c:v>1</c:v>
                </c:pt>
                <c:pt idx="39466">
                  <c:v>1</c:v>
                </c:pt>
                <c:pt idx="39467">
                  <c:v>1</c:v>
                </c:pt>
                <c:pt idx="39468">
                  <c:v>1</c:v>
                </c:pt>
                <c:pt idx="39469">
                  <c:v>1</c:v>
                </c:pt>
                <c:pt idx="39470">
                  <c:v>1</c:v>
                </c:pt>
                <c:pt idx="39471">
                  <c:v>1</c:v>
                </c:pt>
                <c:pt idx="39472">
                  <c:v>1</c:v>
                </c:pt>
                <c:pt idx="39473">
                  <c:v>1</c:v>
                </c:pt>
                <c:pt idx="39474">
                  <c:v>1</c:v>
                </c:pt>
                <c:pt idx="39475">
                  <c:v>1</c:v>
                </c:pt>
                <c:pt idx="39476">
                  <c:v>1</c:v>
                </c:pt>
                <c:pt idx="39477">
                  <c:v>1</c:v>
                </c:pt>
                <c:pt idx="39478">
                  <c:v>1</c:v>
                </c:pt>
                <c:pt idx="39479">
                  <c:v>1</c:v>
                </c:pt>
                <c:pt idx="39480">
                  <c:v>1</c:v>
                </c:pt>
                <c:pt idx="39481">
                  <c:v>0.2</c:v>
                </c:pt>
                <c:pt idx="39482">
                  <c:v>1</c:v>
                </c:pt>
                <c:pt idx="39483">
                  <c:v>1</c:v>
                </c:pt>
                <c:pt idx="39484">
                  <c:v>1</c:v>
                </c:pt>
                <c:pt idx="39485">
                  <c:v>1</c:v>
                </c:pt>
                <c:pt idx="39486">
                  <c:v>1</c:v>
                </c:pt>
                <c:pt idx="39487">
                  <c:v>1</c:v>
                </c:pt>
                <c:pt idx="39488">
                  <c:v>1</c:v>
                </c:pt>
                <c:pt idx="39489">
                  <c:v>1</c:v>
                </c:pt>
                <c:pt idx="39490">
                  <c:v>1</c:v>
                </c:pt>
                <c:pt idx="39491">
                  <c:v>1</c:v>
                </c:pt>
                <c:pt idx="39492">
                  <c:v>1</c:v>
                </c:pt>
                <c:pt idx="39493">
                  <c:v>1</c:v>
                </c:pt>
                <c:pt idx="39494">
                  <c:v>1</c:v>
                </c:pt>
                <c:pt idx="39495">
                  <c:v>1</c:v>
                </c:pt>
                <c:pt idx="39496">
                  <c:v>1</c:v>
                </c:pt>
                <c:pt idx="39497">
                  <c:v>1</c:v>
                </c:pt>
                <c:pt idx="39498">
                  <c:v>1</c:v>
                </c:pt>
                <c:pt idx="39499">
                  <c:v>1</c:v>
                </c:pt>
                <c:pt idx="39500">
                  <c:v>1</c:v>
                </c:pt>
                <c:pt idx="39501">
                  <c:v>1</c:v>
                </c:pt>
                <c:pt idx="39502">
                  <c:v>1</c:v>
                </c:pt>
                <c:pt idx="39503">
                  <c:v>1</c:v>
                </c:pt>
                <c:pt idx="39504">
                  <c:v>1</c:v>
                </c:pt>
                <c:pt idx="39505">
                  <c:v>1</c:v>
                </c:pt>
                <c:pt idx="39506">
                  <c:v>1</c:v>
                </c:pt>
                <c:pt idx="39507">
                  <c:v>1</c:v>
                </c:pt>
                <c:pt idx="39508">
                  <c:v>1</c:v>
                </c:pt>
                <c:pt idx="39509">
                  <c:v>1</c:v>
                </c:pt>
                <c:pt idx="39510">
                  <c:v>1</c:v>
                </c:pt>
                <c:pt idx="39511">
                  <c:v>1</c:v>
                </c:pt>
                <c:pt idx="39512">
                  <c:v>1</c:v>
                </c:pt>
                <c:pt idx="39513">
                  <c:v>1</c:v>
                </c:pt>
                <c:pt idx="39514">
                  <c:v>1</c:v>
                </c:pt>
                <c:pt idx="39515">
                  <c:v>1</c:v>
                </c:pt>
                <c:pt idx="39516">
                  <c:v>1</c:v>
                </c:pt>
                <c:pt idx="39517">
                  <c:v>1</c:v>
                </c:pt>
                <c:pt idx="39518">
                  <c:v>1</c:v>
                </c:pt>
                <c:pt idx="39519">
                  <c:v>1</c:v>
                </c:pt>
                <c:pt idx="39520">
                  <c:v>1</c:v>
                </c:pt>
                <c:pt idx="39521">
                  <c:v>1</c:v>
                </c:pt>
                <c:pt idx="39522">
                  <c:v>1</c:v>
                </c:pt>
                <c:pt idx="39523">
                  <c:v>1</c:v>
                </c:pt>
                <c:pt idx="39524">
                  <c:v>1</c:v>
                </c:pt>
                <c:pt idx="39525">
                  <c:v>1</c:v>
                </c:pt>
                <c:pt idx="39526">
                  <c:v>1</c:v>
                </c:pt>
                <c:pt idx="39527">
                  <c:v>1</c:v>
                </c:pt>
                <c:pt idx="39528">
                  <c:v>1</c:v>
                </c:pt>
                <c:pt idx="39529">
                  <c:v>1</c:v>
                </c:pt>
                <c:pt idx="39530">
                  <c:v>1</c:v>
                </c:pt>
                <c:pt idx="39531">
                  <c:v>1</c:v>
                </c:pt>
                <c:pt idx="39532">
                  <c:v>1</c:v>
                </c:pt>
                <c:pt idx="39533">
                  <c:v>1</c:v>
                </c:pt>
                <c:pt idx="39534">
                  <c:v>1</c:v>
                </c:pt>
                <c:pt idx="39535">
                  <c:v>1</c:v>
                </c:pt>
                <c:pt idx="39536">
                  <c:v>1</c:v>
                </c:pt>
                <c:pt idx="39537">
                  <c:v>1</c:v>
                </c:pt>
                <c:pt idx="39538">
                  <c:v>1</c:v>
                </c:pt>
                <c:pt idx="39539">
                  <c:v>1</c:v>
                </c:pt>
                <c:pt idx="39540">
                  <c:v>1</c:v>
                </c:pt>
                <c:pt idx="39541">
                  <c:v>1</c:v>
                </c:pt>
                <c:pt idx="39542">
                  <c:v>1</c:v>
                </c:pt>
                <c:pt idx="39543">
                  <c:v>1</c:v>
                </c:pt>
                <c:pt idx="39544">
                  <c:v>1</c:v>
                </c:pt>
                <c:pt idx="39545">
                  <c:v>1</c:v>
                </c:pt>
                <c:pt idx="39546">
                  <c:v>1</c:v>
                </c:pt>
                <c:pt idx="39547">
                  <c:v>1</c:v>
                </c:pt>
                <c:pt idx="39548">
                  <c:v>0.6</c:v>
                </c:pt>
                <c:pt idx="39549">
                  <c:v>1</c:v>
                </c:pt>
                <c:pt idx="39550">
                  <c:v>1</c:v>
                </c:pt>
                <c:pt idx="39551">
                  <c:v>1</c:v>
                </c:pt>
                <c:pt idx="39552">
                  <c:v>1</c:v>
                </c:pt>
                <c:pt idx="39553">
                  <c:v>1</c:v>
                </c:pt>
                <c:pt idx="39554">
                  <c:v>1</c:v>
                </c:pt>
                <c:pt idx="39555">
                  <c:v>1</c:v>
                </c:pt>
                <c:pt idx="39556">
                  <c:v>1</c:v>
                </c:pt>
                <c:pt idx="39557">
                  <c:v>1</c:v>
                </c:pt>
                <c:pt idx="39558">
                  <c:v>1</c:v>
                </c:pt>
                <c:pt idx="39559">
                  <c:v>1</c:v>
                </c:pt>
                <c:pt idx="39560">
                  <c:v>1</c:v>
                </c:pt>
                <c:pt idx="39561">
                  <c:v>1</c:v>
                </c:pt>
                <c:pt idx="39562">
                  <c:v>1</c:v>
                </c:pt>
                <c:pt idx="39563">
                  <c:v>1</c:v>
                </c:pt>
                <c:pt idx="39564">
                  <c:v>1</c:v>
                </c:pt>
                <c:pt idx="39565">
                  <c:v>1</c:v>
                </c:pt>
                <c:pt idx="39566">
                  <c:v>1</c:v>
                </c:pt>
                <c:pt idx="39567">
                  <c:v>1</c:v>
                </c:pt>
                <c:pt idx="39568">
                  <c:v>1</c:v>
                </c:pt>
                <c:pt idx="39569">
                  <c:v>1</c:v>
                </c:pt>
                <c:pt idx="39570">
                  <c:v>1</c:v>
                </c:pt>
                <c:pt idx="39571">
                  <c:v>1</c:v>
                </c:pt>
                <c:pt idx="39572">
                  <c:v>1</c:v>
                </c:pt>
                <c:pt idx="39573">
                  <c:v>1</c:v>
                </c:pt>
                <c:pt idx="39574">
                  <c:v>1</c:v>
                </c:pt>
                <c:pt idx="39575">
                  <c:v>1</c:v>
                </c:pt>
                <c:pt idx="39576">
                  <c:v>1</c:v>
                </c:pt>
                <c:pt idx="39577">
                  <c:v>1</c:v>
                </c:pt>
                <c:pt idx="39578">
                  <c:v>1</c:v>
                </c:pt>
                <c:pt idx="39579">
                  <c:v>1</c:v>
                </c:pt>
                <c:pt idx="39580">
                  <c:v>1</c:v>
                </c:pt>
                <c:pt idx="39581">
                  <c:v>1</c:v>
                </c:pt>
                <c:pt idx="39582">
                  <c:v>1</c:v>
                </c:pt>
                <c:pt idx="39583">
                  <c:v>1</c:v>
                </c:pt>
                <c:pt idx="39584">
                  <c:v>1</c:v>
                </c:pt>
                <c:pt idx="39585">
                  <c:v>1</c:v>
                </c:pt>
                <c:pt idx="39586">
                  <c:v>1</c:v>
                </c:pt>
                <c:pt idx="39587">
                  <c:v>1</c:v>
                </c:pt>
                <c:pt idx="39588">
                  <c:v>1</c:v>
                </c:pt>
                <c:pt idx="39589">
                  <c:v>1</c:v>
                </c:pt>
                <c:pt idx="39590">
                  <c:v>1</c:v>
                </c:pt>
                <c:pt idx="39591">
                  <c:v>1</c:v>
                </c:pt>
                <c:pt idx="39592">
                  <c:v>1</c:v>
                </c:pt>
                <c:pt idx="39593">
                  <c:v>1</c:v>
                </c:pt>
                <c:pt idx="39594">
                  <c:v>1</c:v>
                </c:pt>
                <c:pt idx="39595">
                  <c:v>1</c:v>
                </c:pt>
                <c:pt idx="39596">
                  <c:v>1</c:v>
                </c:pt>
                <c:pt idx="39597">
                  <c:v>1</c:v>
                </c:pt>
                <c:pt idx="39598">
                  <c:v>1</c:v>
                </c:pt>
                <c:pt idx="39599">
                  <c:v>1</c:v>
                </c:pt>
                <c:pt idx="39600">
                  <c:v>1</c:v>
                </c:pt>
                <c:pt idx="39601">
                  <c:v>1</c:v>
                </c:pt>
                <c:pt idx="39602">
                  <c:v>1</c:v>
                </c:pt>
                <c:pt idx="39603">
                  <c:v>1</c:v>
                </c:pt>
                <c:pt idx="39604">
                  <c:v>1</c:v>
                </c:pt>
                <c:pt idx="39605">
                  <c:v>1</c:v>
                </c:pt>
                <c:pt idx="39606">
                  <c:v>1</c:v>
                </c:pt>
                <c:pt idx="39607">
                  <c:v>1</c:v>
                </c:pt>
                <c:pt idx="39608">
                  <c:v>1</c:v>
                </c:pt>
                <c:pt idx="39609">
                  <c:v>1</c:v>
                </c:pt>
                <c:pt idx="39610">
                  <c:v>1</c:v>
                </c:pt>
                <c:pt idx="39611">
                  <c:v>1</c:v>
                </c:pt>
                <c:pt idx="39612">
                  <c:v>1</c:v>
                </c:pt>
                <c:pt idx="39613">
                  <c:v>1</c:v>
                </c:pt>
                <c:pt idx="39614">
                  <c:v>1</c:v>
                </c:pt>
                <c:pt idx="39615">
                  <c:v>1</c:v>
                </c:pt>
                <c:pt idx="39616">
                  <c:v>1</c:v>
                </c:pt>
                <c:pt idx="39617">
                  <c:v>1</c:v>
                </c:pt>
                <c:pt idx="39618">
                  <c:v>1</c:v>
                </c:pt>
                <c:pt idx="39619">
                  <c:v>1</c:v>
                </c:pt>
                <c:pt idx="39620">
                  <c:v>1</c:v>
                </c:pt>
                <c:pt idx="39621">
                  <c:v>1</c:v>
                </c:pt>
                <c:pt idx="39622">
                  <c:v>1</c:v>
                </c:pt>
                <c:pt idx="39623">
                  <c:v>1</c:v>
                </c:pt>
                <c:pt idx="39624">
                  <c:v>0.8</c:v>
                </c:pt>
                <c:pt idx="39625">
                  <c:v>1</c:v>
                </c:pt>
                <c:pt idx="39626">
                  <c:v>1</c:v>
                </c:pt>
                <c:pt idx="39627">
                  <c:v>1</c:v>
                </c:pt>
                <c:pt idx="39628">
                  <c:v>1</c:v>
                </c:pt>
                <c:pt idx="39629">
                  <c:v>1</c:v>
                </c:pt>
                <c:pt idx="39630">
                  <c:v>1</c:v>
                </c:pt>
                <c:pt idx="39631">
                  <c:v>1</c:v>
                </c:pt>
                <c:pt idx="39632">
                  <c:v>1</c:v>
                </c:pt>
                <c:pt idx="39633">
                  <c:v>1</c:v>
                </c:pt>
                <c:pt idx="39634">
                  <c:v>1</c:v>
                </c:pt>
                <c:pt idx="39635">
                  <c:v>1</c:v>
                </c:pt>
                <c:pt idx="39636">
                  <c:v>1</c:v>
                </c:pt>
                <c:pt idx="39637">
                  <c:v>1</c:v>
                </c:pt>
                <c:pt idx="39638">
                  <c:v>1</c:v>
                </c:pt>
                <c:pt idx="39639">
                  <c:v>1</c:v>
                </c:pt>
                <c:pt idx="39640">
                  <c:v>1</c:v>
                </c:pt>
                <c:pt idx="39641">
                  <c:v>1</c:v>
                </c:pt>
                <c:pt idx="39642">
                  <c:v>1</c:v>
                </c:pt>
                <c:pt idx="39643">
                  <c:v>1</c:v>
                </c:pt>
                <c:pt idx="39644">
                  <c:v>1</c:v>
                </c:pt>
                <c:pt idx="39645">
                  <c:v>1</c:v>
                </c:pt>
                <c:pt idx="39646">
                  <c:v>1</c:v>
                </c:pt>
                <c:pt idx="39647">
                  <c:v>1</c:v>
                </c:pt>
                <c:pt idx="39648">
                  <c:v>1</c:v>
                </c:pt>
                <c:pt idx="39649">
                  <c:v>1</c:v>
                </c:pt>
                <c:pt idx="39650">
                  <c:v>1</c:v>
                </c:pt>
                <c:pt idx="39651">
                  <c:v>1</c:v>
                </c:pt>
                <c:pt idx="39652">
                  <c:v>1</c:v>
                </c:pt>
                <c:pt idx="39653">
                  <c:v>1</c:v>
                </c:pt>
                <c:pt idx="39654">
                  <c:v>1</c:v>
                </c:pt>
                <c:pt idx="39655">
                  <c:v>1</c:v>
                </c:pt>
                <c:pt idx="39656">
                  <c:v>1</c:v>
                </c:pt>
                <c:pt idx="39657">
                  <c:v>1</c:v>
                </c:pt>
                <c:pt idx="39658">
                  <c:v>1</c:v>
                </c:pt>
                <c:pt idx="39659">
                  <c:v>1</c:v>
                </c:pt>
                <c:pt idx="39660">
                  <c:v>1</c:v>
                </c:pt>
                <c:pt idx="39661">
                  <c:v>1</c:v>
                </c:pt>
                <c:pt idx="39662">
                  <c:v>1</c:v>
                </c:pt>
                <c:pt idx="39663">
                  <c:v>1</c:v>
                </c:pt>
                <c:pt idx="39664">
                  <c:v>1</c:v>
                </c:pt>
                <c:pt idx="39665">
                  <c:v>1</c:v>
                </c:pt>
                <c:pt idx="39666">
                  <c:v>1</c:v>
                </c:pt>
                <c:pt idx="39667">
                  <c:v>1</c:v>
                </c:pt>
                <c:pt idx="39668">
                  <c:v>1</c:v>
                </c:pt>
                <c:pt idx="39669">
                  <c:v>1</c:v>
                </c:pt>
                <c:pt idx="39670">
                  <c:v>1</c:v>
                </c:pt>
                <c:pt idx="39671">
                  <c:v>1</c:v>
                </c:pt>
                <c:pt idx="39672">
                  <c:v>1</c:v>
                </c:pt>
                <c:pt idx="39673">
                  <c:v>1</c:v>
                </c:pt>
                <c:pt idx="39674">
                  <c:v>1</c:v>
                </c:pt>
                <c:pt idx="39675">
                  <c:v>1</c:v>
                </c:pt>
                <c:pt idx="39676">
                  <c:v>1</c:v>
                </c:pt>
                <c:pt idx="39677">
                  <c:v>1</c:v>
                </c:pt>
                <c:pt idx="39678">
                  <c:v>1</c:v>
                </c:pt>
                <c:pt idx="39679">
                  <c:v>1</c:v>
                </c:pt>
                <c:pt idx="39680">
                  <c:v>1</c:v>
                </c:pt>
                <c:pt idx="39681">
                  <c:v>1</c:v>
                </c:pt>
                <c:pt idx="39682">
                  <c:v>1</c:v>
                </c:pt>
                <c:pt idx="39683">
                  <c:v>1</c:v>
                </c:pt>
                <c:pt idx="39684">
                  <c:v>1</c:v>
                </c:pt>
                <c:pt idx="39685">
                  <c:v>1</c:v>
                </c:pt>
                <c:pt idx="39686">
                  <c:v>1</c:v>
                </c:pt>
                <c:pt idx="39687">
                  <c:v>1</c:v>
                </c:pt>
                <c:pt idx="39688">
                  <c:v>1</c:v>
                </c:pt>
                <c:pt idx="39689">
                  <c:v>1</c:v>
                </c:pt>
                <c:pt idx="39690">
                  <c:v>1</c:v>
                </c:pt>
                <c:pt idx="39691">
                  <c:v>1</c:v>
                </c:pt>
                <c:pt idx="39692">
                  <c:v>1</c:v>
                </c:pt>
                <c:pt idx="39693">
                  <c:v>1</c:v>
                </c:pt>
                <c:pt idx="39694">
                  <c:v>1</c:v>
                </c:pt>
                <c:pt idx="39695">
                  <c:v>1</c:v>
                </c:pt>
                <c:pt idx="39696">
                  <c:v>1</c:v>
                </c:pt>
                <c:pt idx="39697">
                  <c:v>1</c:v>
                </c:pt>
                <c:pt idx="39698">
                  <c:v>1</c:v>
                </c:pt>
                <c:pt idx="39699">
                  <c:v>1</c:v>
                </c:pt>
                <c:pt idx="39700">
                  <c:v>1</c:v>
                </c:pt>
                <c:pt idx="39701">
                  <c:v>1</c:v>
                </c:pt>
                <c:pt idx="39702">
                  <c:v>1</c:v>
                </c:pt>
                <c:pt idx="39703">
                  <c:v>1</c:v>
                </c:pt>
                <c:pt idx="39704">
                  <c:v>1</c:v>
                </c:pt>
                <c:pt idx="39705">
                  <c:v>1</c:v>
                </c:pt>
                <c:pt idx="39706">
                  <c:v>1</c:v>
                </c:pt>
                <c:pt idx="39707">
                  <c:v>1</c:v>
                </c:pt>
                <c:pt idx="39708">
                  <c:v>1</c:v>
                </c:pt>
                <c:pt idx="39709">
                  <c:v>1</c:v>
                </c:pt>
                <c:pt idx="39710">
                  <c:v>1</c:v>
                </c:pt>
                <c:pt idx="39711">
                  <c:v>1</c:v>
                </c:pt>
                <c:pt idx="39712">
                  <c:v>1</c:v>
                </c:pt>
                <c:pt idx="39713">
                  <c:v>1</c:v>
                </c:pt>
                <c:pt idx="39714">
                  <c:v>1</c:v>
                </c:pt>
                <c:pt idx="39715">
                  <c:v>1</c:v>
                </c:pt>
                <c:pt idx="39716">
                  <c:v>1</c:v>
                </c:pt>
                <c:pt idx="39717">
                  <c:v>1</c:v>
                </c:pt>
                <c:pt idx="39718">
                  <c:v>1</c:v>
                </c:pt>
                <c:pt idx="39719">
                  <c:v>1</c:v>
                </c:pt>
                <c:pt idx="39720">
                  <c:v>1</c:v>
                </c:pt>
                <c:pt idx="39721">
                  <c:v>1</c:v>
                </c:pt>
                <c:pt idx="39722">
                  <c:v>1</c:v>
                </c:pt>
                <c:pt idx="39723">
                  <c:v>1</c:v>
                </c:pt>
                <c:pt idx="39724">
                  <c:v>1</c:v>
                </c:pt>
                <c:pt idx="39725">
                  <c:v>1</c:v>
                </c:pt>
                <c:pt idx="39726">
                  <c:v>1</c:v>
                </c:pt>
                <c:pt idx="39727">
                  <c:v>1</c:v>
                </c:pt>
                <c:pt idx="39728">
                  <c:v>1</c:v>
                </c:pt>
                <c:pt idx="39729">
                  <c:v>1</c:v>
                </c:pt>
                <c:pt idx="39730">
                  <c:v>1</c:v>
                </c:pt>
                <c:pt idx="39731">
                  <c:v>1</c:v>
                </c:pt>
                <c:pt idx="39732">
                  <c:v>1</c:v>
                </c:pt>
                <c:pt idx="39733">
                  <c:v>1</c:v>
                </c:pt>
                <c:pt idx="39734">
                  <c:v>1</c:v>
                </c:pt>
                <c:pt idx="39735">
                  <c:v>1</c:v>
                </c:pt>
                <c:pt idx="39736">
                  <c:v>1</c:v>
                </c:pt>
                <c:pt idx="39737">
                  <c:v>1</c:v>
                </c:pt>
                <c:pt idx="39738">
                  <c:v>1</c:v>
                </c:pt>
                <c:pt idx="39739">
                  <c:v>1</c:v>
                </c:pt>
                <c:pt idx="39740">
                  <c:v>1</c:v>
                </c:pt>
                <c:pt idx="39741">
                  <c:v>1</c:v>
                </c:pt>
                <c:pt idx="39742">
                  <c:v>1</c:v>
                </c:pt>
                <c:pt idx="39743">
                  <c:v>1</c:v>
                </c:pt>
                <c:pt idx="39744">
                  <c:v>1</c:v>
                </c:pt>
                <c:pt idx="39745">
                  <c:v>1</c:v>
                </c:pt>
                <c:pt idx="39746">
                  <c:v>1</c:v>
                </c:pt>
                <c:pt idx="39747">
                  <c:v>1</c:v>
                </c:pt>
                <c:pt idx="39748">
                  <c:v>1</c:v>
                </c:pt>
                <c:pt idx="39749">
                  <c:v>1</c:v>
                </c:pt>
                <c:pt idx="39750">
                  <c:v>1</c:v>
                </c:pt>
                <c:pt idx="39751">
                  <c:v>1</c:v>
                </c:pt>
                <c:pt idx="39752">
                  <c:v>1</c:v>
                </c:pt>
                <c:pt idx="39753">
                  <c:v>1</c:v>
                </c:pt>
                <c:pt idx="39754">
                  <c:v>1</c:v>
                </c:pt>
                <c:pt idx="39755">
                  <c:v>1</c:v>
                </c:pt>
                <c:pt idx="39756">
                  <c:v>1</c:v>
                </c:pt>
                <c:pt idx="39757">
                  <c:v>1</c:v>
                </c:pt>
                <c:pt idx="39758">
                  <c:v>1</c:v>
                </c:pt>
                <c:pt idx="39759">
                  <c:v>1</c:v>
                </c:pt>
                <c:pt idx="39760">
                  <c:v>1</c:v>
                </c:pt>
                <c:pt idx="39761">
                  <c:v>1</c:v>
                </c:pt>
                <c:pt idx="39762">
                  <c:v>1</c:v>
                </c:pt>
                <c:pt idx="39763">
                  <c:v>1</c:v>
                </c:pt>
                <c:pt idx="39764">
                  <c:v>1</c:v>
                </c:pt>
                <c:pt idx="39765">
                  <c:v>1</c:v>
                </c:pt>
                <c:pt idx="39766">
                  <c:v>1</c:v>
                </c:pt>
                <c:pt idx="39767">
                  <c:v>1</c:v>
                </c:pt>
                <c:pt idx="39768">
                  <c:v>1</c:v>
                </c:pt>
                <c:pt idx="39769">
                  <c:v>1</c:v>
                </c:pt>
                <c:pt idx="39770">
                  <c:v>1</c:v>
                </c:pt>
                <c:pt idx="39771">
                  <c:v>1</c:v>
                </c:pt>
                <c:pt idx="39772">
                  <c:v>1</c:v>
                </c:pt>
                <c:pt idx="39773">
                  <c:v>1</c:v>
                </c:pt>
                <c:pt idx="39774">
                  <c:v>1</c:v>
                </c:pt>
                <c:pt idx="39775">
                  <c:v>1</c:v>
                </c:pt>
                <c:pt idx="39776">
                  <c:v>1</c:v>
                </c:pt>
                <c:pt idx="39777">
                  <c:v>1</c:v>
                </c:pt>
                <c:pt idx="39778">
                  <c:v>1</c:v>
                </c:pt>
                <c:pt idx="39779">
                  <c:v>1</c:v>
                </c:pt>
                <c:pt idx="39780">
                  <c:v>1</c:v>
                </c:pt>
                <c:pt idx="39781">
                  <c:v>1</c:v>
                </c:pt>
                <c:pt idx="39782">
                  <c:v>1</c:v>
                </c:pt>
                <c:pt idx="39783">
                  <c:v>1</c:v>
                </c:pt>
                <c:pt idx="39784">
                  <c:v>1</c:v>
                </c:pt>
                <c:pt idx="39785">
                  <c:v>1</c:v>
                </c:pt>
                <c:pt idx="39786">
                  <c:v>1</c:v>
                </c:pt>
                <c:pt idx="39787">
                  <c:v>1</c:v>
                </c:pt>
                <c:pt idx="39788">
                  <c:v>1</c:v>
                </c:pt>
                <c:pt idx="39789">
                  <c:v>1</c:v>
                </c:pt>
                <c:pt idx="39790">
                  <c:v>1</c:v>
                </c:pt>
                <c:pt idx="39791">
                  <c:v>1</c:v>
                </c:pt>
                <c:pt idx="39792">
                  <c:v>1</c:v>
                </c:pt>
                <c:pt idx="39793">
                  <c:v>1</c:v>
                </c:pt>
                <c:pt idx="39794">
                  <c:v>1</c:v>
                </c:pt>
                <c:pt idx="39795">
                  <c:v>1</c:v>
                </c:pt>
                <c:pt idx="39796">
                  <c:v>1</c:v>
                </c:pt>
                <c:pt idx="39797">
                  <c:v>1</c:v>
                </c:pt>
                <c:pt idx="39798">
                  <c:v>1</c:v>
                </c:pt>
                <c:pt idx="39799">
                  <c:v>1</c:v>
                </c:pt>
                <c:pt idx="39800">
                  <c:v>1</c:v>
                </c:pt>
                <c:pt idx="39801">
                  <c:v>1</c:v>
                </c:pt>
                <c:pt idx="39802">
                  <c:v>1</c:v>
                </c:pt>
                <c:pt idx="39803">
                  <c:v>1</c:v>
                </c:pt>
                <c:pt idx="39804">
                  <c:v>1</c:v>
                </c:pt>
                <c:pt idx="39805">
                  <c:v>1</c:v>
                </c:pt>
                <c:pt idx="39806">
                  <c:v>1</c:v>
                </c:pt>
                <c:pt idx="39807">
                  <c:v>1</c:v>
                </c:pt>
                <c:pt idx="39808">
                  <c:v>1</c:v>
                </c:pt>
                <c:pt idx="39809">
                  <c:v>0.2</c:v>
                </c:pt>
                <c:pt idx="39810">
                  <c:v>1</c:v>
                </c:pt>
                <c:pt idx="39811">
                  <c:v>1</c:v>
                </c:pt>
                <c:pt idx="39812">
                  <c:v>1</c:v>
                </c:pt>
                <c:pt idx="39813">
                  <c:v>1</c:v>
                </c:pt>
                <c:pt idx="39814">
                  <c:v>1</c:v>
                </c:pt>
                <c:pt idx="39815">
                  <c:v>1</c:v>
                </c:pt>
                <c:pt idx="39816">
                  <c:v>1</c:v>
                </c:pt>
                <c:pt idx="39817">
                  <c:v>1</c:v>
                </c:pt>
                <c:pt idx="39818">
                  <c:v>1</c:v>
                </c:pt>
                <c:pt idx="39819">
                  <c:v>1</c:v>
                </c:pt>
                <c:pt idx="39820">
                  <c:v>1</c:v>
                </c:pt>
                <c:pt idx="39821">
                  <c:v>1</c:v>
                </c:pt>
                <c:pt idx="39822">
                  <c:v>1</c:v>
                </c:pt>
                <c:pt idx="39823">
                  <c:v>1</c:v>
                </c:pt>
                <c:pt idx="39824">
                  <c:v>1</c:v>
                </c:pt>
                <c:pt idx="39825">
                  <c:v>1</c:v>
                </c:pt>
                <c:pt idx="39826">
                  <c:v>1</c:v>
                </c:pt>
                <c:pt idx="39827">
                  <c:v>1</c:v>
                </c:pt>
                <c:pt idx="39828">
                  <c:v>1</c:v>
                </c:pt>
                <c:pt idx="39829">
                  <c:v>1</c:v>
                </c:pt>
                <c:pt idx="39830">
                  <c:v>1</c:v>
                </c:pt>
                <c:pt idx="39831">
                  <c:v>1</c:v>
                </c:pt>
                <c:pt idx="39832">
                  <c:v>1</c:v>
                </c:pt>
                <c:pt idx="39833">
                  <c:v>1</c:v>
                </c:pt>
                <c:pt idx="39834">
                  <c:v>1</c:v>
                </c:pt>
                <c:pt idx="39835">
                  <c:v>1</c:v>
                </c:pt>
                <c:pt idx="39836">
                  <c:v>1</c:v>
                </c:pt>
                <c:pt idx="39837">
                  <c:v>1</c:v>
                </c:pt>
                <c:pt idx="39838">
                  <c:v>1</c:v>
                </c:pt>
                <c:pt idx="39839">
                  <c:v>1</c:v>
                </c:pt>
                <c:pt idx="39840">
                  <c:v>1</c:v>
                </c:pt>
                <c:pt idx="39841">
                  <c:v>1</c:v>
                </c:pt>
                <c:pt idx="39842">
                  <c:v>1</c:v>
                </c:pt>
                <c:pt idx="39843">
                  <c:v>1</c:v>
                </c:pt>
                <c:pt idx="39844">
                  <c:v>1</c:v>
                </c:pt>
                <c:pt idx="39845">
                  <c:v>1</c:v>
                </c:pt>
                <c:pt idx="39846">
                  <c:v>1</c:v>
                </c:pt>
                <c:pt idx="39847">
                  <c:v>1</c:v>
                </c:pt>
                <c:pt idx="39848">
                  <c:v>1</c:v>
                </c:pt>
                <c:pt idx="39849">
                  <c:v>1</c:v>
                </c:pt>
                <c:pt idx="39850">
                  <c:v>1</c:v>
                </c:pt>
                <c:pt idx="39851">
                  <c:v>1</c:v>
                </c:pt>
                <c:pt idx="39852">
                  <c:v>1</c:v>
                </c:pt>
                <c:pt idx="39853">
                  <c:v>1</c:v>
                </c:pt>
                <c:pt idx="39854">
                  <c:v>1</c:v>
                </c:pt>
                <c:pt idx="39855">
                  <c:v>1</c:v>
                </c:pt>
                <c:pt idx="39856">
                  <c:v>1</c:v>
                </c:pt>
                <c:pt idx="39857">
                  <c:v>1</c:v>
                </c:pt>
                <c:pt idx="39858">
                  <c:v>1</c:v>
                </c:pt>
                <c:pt idx="39859">
                  <c:v>1</c:v>
                </c:pt>
                <c:pt idx="39860">
                  <c:v>1</c:v>
                </c:pt>
                <c:pt idx="39861">
                  <c:v>1</c:v>
                </c:pt>
                <c:pt idx="39862">
                  <c:v>1</c:v>
                </c:pt>
                <c:pt idx="39863">
                  <c:v>1</c:v>
                </c:pt>
                <c:pt idx="39864">
                  <c:v>1</c:v>
                </c:pt>
                <c:pt idx="39865">
                  <c:v>1</c:v>
                </c:pt>
                <c:pt idx="39866">
                  <c:v>1</c:v>
                </c:pt>
                <c:pt idx="39867">
                  <c:v>1</c:v>
                </c:pt>
                <c:pt idx="39868">
                  <c:v>1</c:v>
                </c:pt>
                <c:pt idx="39869">
                  <c:v>1</c:v>
                </c:pt>
                <c:pt idx="39870">
                  <c:v>1</c:v>
                </c:pt>
                <c:pt idx="39871">
                  <c:v>1</c:v>
                </c:pt>
                <c:pt idx="39872">
                  <c:v>1</c:v>
                </c:pt>
                <c:pt idx="39873">
                  <c:v>1</c:v>
                </c:pt>
                <c:pt idx="39874">
                  <c:v>1</c:v>
                </c:pt>
                <c:pt idx="39875">
                  <c:v>1</c:v>
                </c:pt>
                <c:pt idx="39876">
                  <c:v>1</c:v>
                </c:pt>
                <c:pt idx="39877">
                  <c:v>1</c:v>
                </c:pt>
                <c:pt idx="39878">
                  <c:v>1</c:v>
                </c:pt>
                <c:pt idx="39879">
                  <c:v>1</c:v>
                </c:pt>
                <c:pt idx="39880">
                  <c:v>1</c:v>
                </c:pt>
                <c:pt idx="39881">
                  <c:v>1</c:v>
                </c:pt>
                <c:pt idx="39882">
                  <c:v>1</c:v>
                </c:pt>
                <c:pt idx="39883">
                  <c:v>1</c:v>
                </c:pt>
                <c:pt idx="39884">
                  <c:v>1</c:v>
                </c:pt>
                <c:pt idx="39885">
                  <c:v>1</c:v>
                </c:pt>
                <c:pt idx="39886">
                  <c:v>1</c:v>
                </c:pt>
                <c:pt idx="39887">
                  <c:v>1</c:v>
                </c:pt>
                <c:pt idx="39888">
                  <c:v>0.6</c:v>
                </c:pt>
                <c:pt idx="39889">
                  <c:v>1</c:v>
                </c:pt>
                <c:pt idx="39890">
                  <c:v>1</c:v>
                </c:pt>
                <c:pt idx="39891">
                  <c:v>1</c:v>
                </c:pt>
                <c:pt idx="39892">
                  <c:v>1</c:v>
                </c:pt>
                <c:pt idx="39893">
                  <c:v>1</c:v>
                </c:pt>
                <c:pt idx="39894">
                  <c:v>1</c:v>
                </c:pt>
                <c:pt idx="39895">
                  <c:v>1</c:v>
                </c:pt>
                <c:pt idx="39896">
                  <c:v>1</c:v>
                </c:pt>
                <c:pt idx="39897">
                  <c:v>1</c:v>
                </c:pt>
                <c:pt idx="39898">
                  <c:v>1</c:v>
                </c:pt>
                <c:pt idx="39899">
                  <c:v>1</c:v>
                </c:pt>
                <c:pt idx="39900">
                  <c:v>1</c:v>
                </c:pt>
                <c:pt idx="39901">
                  <c:v>1</c:v>
                </c:pt>
                <c:pt idx="39902">
                  <c:v>1</c:v>
                </c:pt>
                <c:pt idx="39903">
                  <c:v>1</c:v>
                </c:pt>
                <c:pt idx="39904">
                  <c:v>1</c:v>
                </c:pt>
                <c:pt idx="39905">
                  <c:v>1</c:v>
                </c:pt>
                <c:pt idx="39906">
                  <c:v>1</c:v>
                </c:pt>
                <c:pt idx="39907">
                  <c:v>1</c:v>
                </c:pt>
                <c:pt idx="39908">
                  <c:v>1</c:v>
                </c:pt>
                <c:pt idx="39909">
                  <c:v>1</c:v>
                </c:pt>
                <c:pt idx="39910">
                  <c:v>1</c:v>
                </c:pt>
                <c:pt idx="39911">
                  <c:v>1</c:v>
                </c:pt>
                <c:pt idx="39912">
                  <c:v>1</c:v>
                </c:pt>
                <c:pt idx="39913">
                  <c:v>1</c:v>
                </c:pt>
                <c:pt idx="39914">
                  <c:v>1</c:v>
                </c:pt>
                <c:pt idx="39915">
                  <c:v>1</c:v>
                </c:pt>
                <c:pt idx="39916">
                  <c:v>1</c:v>
                </c:pt>
                <c:pt idx="39917">
                  <c:v>1</c:v>
                </c:pt>
                <c:pt idx="39918">
                  <c:v>1</c:v>
                </c:pt>
                <c:pt idx="39919">
                  <c:v>1</c:v>
                </c:pt>
                <c:pt idx="39920">
                  <c:v>1</c:v>
                </c:pt>
                <c:pt idx="39921">
                  <c:v>1</c:v>
                </c:pt>
                <c:pt idx="39922">
                  <c:v>1</c:v>
                </c:pt>
                <c:pt idx="39923">
                  <c:v>1</c:v>
                </c:pt>
                <c:pt idx="39924">
                  <c:v>1</c:v>
                </c:pt>
                <c:pt idx="39925">
                  <c:v>1</c:v>
                </c:pt>
                <c:pt idx="39926">
                  <c:v>1</c:v>
                </c:pt>
                <c:pt idx="39927">
                  <c:v>1</c:v>
                </c:pt>
                <c:pt idx="39928">
                  <c:v>1</c:v>
                </c:pt>
                <c:pt idx="39929">
                  <c:v>1</c:v>
                </c:pt>
                <c:pt idx="39930">
                  <c:v>1</c:v>
                </c:pt>
                <c:pt idx="39931">
                  <c:v>1</c:v>
                </c:pt>
                <c:pt idx="39932">
                  <c:v>1</c:v>
                </c:pt>
                <c:pt idx="39933">
                  <c:v>1</c:v>
                </c:pt>
                <c:pt idx="39934">
                  <c:v>1</c:v>
                </c:pt>
                <c:pt idx="39935">
                  <c:v>1</c:v>
                </c:pt>
                <c:pt idx="39936">
                  <c:v>0.83333333300000001</c:v>
                </c:pt>
                <c:pt idx="39937">
                  <c:v>1</c:v>
                </c:pt>
                <c:pt idx="39938">
                  <c:v>1</c:v>
                </c:pt>
                <c:pt idx="39939">
                  <c:v>1</c:v>
                </c:pt>
                <c:pt idx="39940">
                  <c:v>1</c:v>
                </c:pt>
                <c:pt idx="39941">
                  <c:v>1</c:v>
                </c:pt>
                <c:pt idx="39942">
                  <c:v>0.16666666699999999</c:v>
                </c:pt>
                <c:pt idx="39943">
                  <c:v>0.83333333300000001</c:v>
                </c:pt>
                <c:pt idx="39944">
                  <c:v>1</c:v>
                </c:pt>
                <c:pt idx="39945">
                  <c:v>1</c:v>
                </c:pt>
                <c:pt idx="39946">
                  <c:v>1</c:v>
                </c:pt>
                <c:pt idx="39947">
                  <c:v>0.83333333300000001</c:v>
                </c:pt>
                <c:pt idx="39948">
                  <c:v>1</c:v>
                </c:pt>
                <c:pt idx="39949">
                  <c:v>0.83333333300000001</c:v>
                </c:pt>
                <c:pt idx="39950">
                  <c:v>1</c:v>
                </c:pt>
                <c:pt idx="39951">
                  <c:v>1</c:v>
                </c:pt>
                <c:pt idx="39952">
                  <c:v>1</c:v>
                </c:pt>
                <c:pt idx="39953">
                  <c:v>1</c:v>
                </c:pt>
                <c:pt idx="39954">
                  <c:v>1</c:v>
                </c:pt>
                <c:pt idx="39955">
                  <c:v>0.83333333300000001</c:v>
                </c:pt>
                <c:pt idx="39956">
                  <c:v>1</c:v>
                </c:pt>
                <c:pt idx="39957">
                  <c:v>1</c:v>
                </c:pt>
                <c:pt idx="39958">
                  <c:v>1</c:v>
                </c:pt>
                <c:pt idx="39959">
                  <c:v>1</c:v>
                </c:pt>
                <c:pt idx="39960">
                  <c:v>1</c:v>
                </c:pt>
                <c:pt idx="39961">
                  <c:v>1</c:v>
                </c:pt>
                <c:pt idx="39962">
                  <c:v>0.83333333300000001</c:v>
                </c:pt>
                <c:pt idx="39963">
                  <c:v>1</c:v>
                </c:pt>
                <c:pt idx="39964">
                  <c:v>1</c:v>
                </c:pt>
                <c:pt idx="39965">
                  <c:v>1</c:v>
                </c:pt>
                <c:pt idx="39966">
                  <c:v>1</c:v>
                </c:pt>
                <c:pt idx="39967">
                  <c:v>0.83333333300000001</c:v>
                </c:pt>
                <c:pt idx="39968">
                  <c:v>1</c:v>
                </c:pt>
                <c:pt idx="39969">
                  <c:v>0.83333333300000001</c:v>
                </c:pt>
                <c:pt idx="39970">
                  <c:v>1</c:v>
                </c:pt>
                <c:pt idx="39971">
                  <c:v>1</c:v>
                </c:pt>
                <c:pt idx="39972">
                  <c:v>1</c:v>
                </c:pt>
                <c:pt idx="39973">
                  <c:v>1</c:v>
                </c:pt>
                <c:pt idx="39974">
                  <c:v>0.83333333300000001</c:v>
                </c:pt>
                <c:pt idx="39975">
                  <c:v>0.83333333300000001</c:v>
                </c:pt>
                <c:pt idx="39976">
                  <c:v>1</c:v>
                </c:pt>
                <c:pt idx="39977">
                  <c:v>1</c:v>
                </c:pt>
                <c:pt idx="39978">
                  <c:v>1</c:v>
                </c:pt>
                <c:pt idx="39979">
                  <c:v>1</c:v>
                </c:pt>
                <c:pt idx="39980">
                  <c:v>0.83333333300000001</c:v>
                </c:pt>
                <c:pt idx="39981">
                  <c:v>1</c:v>
                </c:pt>
                <c:pt idx="39982">
                  <c:v>1</c:v>
                </c:pt>
                <c:pt idx="39983">
                  <c:v>1</c:v>
                </c:pt>
                <c:pt idx="39984">
                  <c:v>1</c:v>
                </c:pt>
                <c:pt idx="39985">
                  <c:v>0.83333333300000001</c:v>
                </c:pt>
                <c:pt idx="39986">
                  <c:v>1</c:v>
                </c:pt>
                <c:pt idx="39987">
                  <c:v>1</c:v>
                </c:pt>
                <c:pt idx="39988">
                  <c:v>1</c:v>
                </c:pt>
                <c:pt idx="39989">
                  <c:v>1</c:v>
                </c:pt>
                <c:pt idx="39990">
                  <c:v>1</c:v>
                </c:pt>
                <c:pt idx="39991">
                  <c:v>1</c:v>
                </c:pt>
                <c:pt idx="39992">
                  <c:v>1</c:v>
                </c:pt>
                <c:pt idx="39993">
                  <c:v>0.83333333300000001</c:v>
                </c:pt>
                <c:pt idx="39994">
                  <c:v>1</c:v>
                </c:pt>
                <c:pt idx="39995">
                  <c:v>0.83333333300000001</c:v>
                </c:pt>
                <c:pt idx="39996">
                  <c:v>1</c:v>
                </c:pt>
                <c:pt idx="39997">
                  <c:v>1</c:v>
                </c:pt>
                <c:pt idx="39998">
                  <c:v>0.83333333300000001</c:v>
                </c:pt>
                <c:pt idx="39999">
                  <c:v>1</c:v>
                </c:pt>
                <c:pt idx="40000">
                  <c:v>1</c:v>
                </c:pt>
                <c:pt idx="40001">
                  <c:v>1</c:v>
                </c:pt>
                <c:pt idx="40002">
                  <c:v>0.83333333300000001</c:v>
                </c:pt>
                <c:pt idx="40003">
                  <c:v>1</c:v>
                </c:pt>
                <c:pt idx="40004">
                  <c:v>1</c:v>
                </c:pt>
                <c:pt idx="40005">
                  <c:v>1</c:v>
                </c:pt>
                <c:pt idx="40006">
                  <c:v>1</c:v>
                </c:pt>
                <c:pt idx="40007">
                  <c:v>1</c:v>
                </c:pt>
                <c:pt idx="40008">
                  <c:v>1</c:v>
                </c:pt>
                <c:pt idx="40009">
                  <c:v>1</c:v>
                </c:pt>
                <c:pt idx="40010">
                  <c:v>1</c:v>
                </c:pt>
                <c:pt idx="40011">
                  <c:v>1</c:v>
                </c:pt>
                <c:pt idx="40012">
                  <c:v>1</c:v>
                </c:pt>
                <c:pt idx="40013">
                  <c:v>1</c:v>
                </c:pt>
                <c:pt idx="40014">
                  <c:v>1</c:v>
                </c:pt>
                <c:pt idx="40015">
                  <c:v>0.83333333300000001</c:v>
                </c:pt>
                <c:pt idx="40016">
                  <c:v>1</c:v>
                </c:pt>
                <c:pt idx="40017">
                  <c:v>1</c:v>
                </c:pt>
                <c:pt idx="40018">
                  <c:v>1</c:v>
                </c:pt>
                <c:pt idx="40019">
                  <c:v>1</c:v>
                </c:pt>
                <c:pt idx="40020">
                  <c:v>1</c:v>
                </c:pt>
                <c:pt idx="40021">
                  <c:v>1</c:v>
                </c:pt>
                <c:pt idx="40022">
                  <c:v>1</c:v>
                </c:pt>
                <c:pt idx="40023">
                  <c:v>1</c:v>
                </c:pt>
                <c:pt idx="40024">
                  <c:v>1</c:v>
                </c:pt>
                <c:pt idx="40025">
                  <c:v>0.83333333300000001</c:v>
                </c:pt>
                <c:pt idx="40026">
                  <c:v>1</c:v>
                </c:pt>
                <c:pt idx="40027">
                  <c:v>1</c:v>
                </c:pt>
                <c:pt idx="40028">
                  <c:v>1</c:v>
                </c:pt>
                <c:pt idx="40029">
                  <c:v>1</c:v>
                </c:pt>
                <c:pt idx="40030">
                  <c:v>1</c:v>
                </c:pt>
                <c:pt idx="40031">
                  <c:v>1</c:v>
                </c:pt>
                <c:pt idx="40032">
                  <c:v>1</c:v>
                </c:pt>
                <c:pt idx="40033">
                  <c:v>1</c:v>
                </c:pt>
                <c:pt idx="40034">
                  <c:v>1</c:v>
                </c:pt>
                <c:pt idx="40035">
                  <c:v>1</c:v>
                </c:pt>
                <c:pt idx="40036">
                  <c:v>0.66666666699999999</c:v>
                </c:pt>
                <c:pt idx="40037">
                  <c:v>1</c:v>
                </c:pt>
                <c:pt idx="40038">
                  <c:v>1</c:v>
                </c:pt>
                <c:pt idx="40039">
                  <c:v>1</c:v>
                </c:pt>
                <c:pt idx="40040">
                  <c:v>1</c:v>
                </c:pt>
                <c:pt idx="40041">
                  <c:v>1</c:v>
                </c:pt>
                <c:pt idx="40042">
                  <c:v>1</c:v>
                </c:pt>
                <c:pt idx="40043">
                  <c:v>1</c:v>
                </c:pt>
                <c:pt idx="40044">
                  <c:v>1</c:v>
                </c:pt>
                <c:pt idx="40045">
                  <c:v>1</c:v>
                </c:pt>
                <c:pt idx="40046">
                  <c:v>1</c:v>
                </c:pt>
                <c:pt idx="40047">
                  <c:v>1</c:v>
                </c:pt>
                <c:pt idx="40048">
                  <c:v>1</c:v>
                </c:pt>
                <c:pt idx="40049">
                  <c:v>0.83333333300000001</c:v>
                </c:pt>
                <c:pt idx="40050">
                  <c:v>1</c:v>
                </c:pt>
                <c:pt idx="40051">
                  <c:v>1</c:v>
                </c:pt>
                <c:pt idx="40052">
                  <c:v>1</c:v>
                </c:pt>
                <c:pt idx="40053">
                  <c:v>1</c:v>
                </c:pt>
                <c:pt idx="40054">
                  <c:v>0.83333333300000001</c:v>
                </c:pt>
                <c:pt idx="40055">
                  <c:v>1</c:v>
                </c:pt>
                <c:pt idx="40056">
                  <c:v>1</c:v>
                </c:pt>
                <c:pt idx="40057">
                  <c:v>1</c:v>
                </c:pt>
                <c:pt idx="40058">
                  <c:v>1</c:v>
                </c:pt>
                <c:pt idx="40059">
                  <c:v>0.83333333300000001</c:v>
                </c:pt>
                <c:pt idx="40060">
                  <c:v>1</c:v>
                </c:pt>
                <c:pt idx="40061">
                  <c:v>1</c:v>
                </c:pt>
                <c:pt idx="40062">
                  <c:v>1</c:v>
                </c:pt>
                <c:pt idx="40063">
                  <c:v>1</c:v>
                </c:pt>
                <c:pt idx="40064">
                  <c:v>1</c:v>
                </c:pt>
                <c:pt idx="40065">
                  <c:v>1</c:v>
                </c:pt>
                <c:pt idx="40066">
                  <c:v>1</c:v>
                </c:pt>
                <c:pt idx="40067">
                  <c:v>1</c:v>
                </c:pt>
                <c:pt idx="40068">
                  <c:v>1</c:v>
                </c:pt>
                <c:pt idx="40069">
                  <c:v>1</c:v>
                </c:pt>
                <c:pt idx="40070">
                  <c:v>1</c:v>
                </c:pt>
                <c:pt idx="40071">
                  <c:v>1</c:v>
                </c:pt>
                <c:pt idx="40072">
                  <c:v>1</c:v>
                </c:pt>
                <c:pt idx="40073">
                  <c:v>1</c:v>
                </c:pt>
                <c:pt idx="40074">
                  <c:v>1</c:v>
                </c:pt>
                <c:pt idx="40075">
                  <c:v>1</c:v>
                </c:pt>
                <c:pt idx="40076">
                  <c:v>1</c:v>
                </c:pt>
                <c:pt idx="40077">
                  <c:v>1</c:v>
                </c:pt>
                <c:pt idx="40078">
                  <c:v>1</c:v>
                </c:pt>
                <c:pt idx="40079">
                  <c:v>1</c:v>
                </c:pt>
                <c:pt idx="40080">
                  <c:v>1</c:v>
                </c:pt>
                <c:pt idx="40081">
                  <c:v>1</c:v>
                </c:pt>
                <c:pt idx="40082">
                  <c:v>1</c:v>
                </c:pt>
                <c:pt idx="40083">
                  <c:v>1</c:v>
                </c:pt>
                <c:pt idx="40084">
                  <c:v>1</c:v>
                </c:pt>
                <c:pt idx="40085">
                  <c:v>1</c:v>
                </c:pt>
                <c:pt idx="40086">
                  <c:v>1</c:v>
                </c:pt>
                <c:pt idx="40087">
                  <c:v>1</c:v>
                </c:pt>
                <c:pt idx="40088">
                  <c:v>1</c:v>
                </c:pt>
                <c:pt idx="40089">
                  <c:v>1</c:v>
                </c:pt>
                <c:pt idx="40090">
                  <c:v>1</c:v>
                </c:pt>
                <c:pt idx="40091">
                  <c:v>1</c:v>
                </c:pt>
                <c:pt idx="40092">
                  <c:v>1</c:v>
                </c:pt>
                <c:pt idx="40093">
                  <c:v>1</c:v>
                </c:pt>
                <c:pt idx="40094">
                  <c:v>1</c:v>
                </c:pt>
                <c:pt idx="40095">
                  <c:v>1</c:v>
                </c:pt>
                <c:pt idx="40096">
                  <c:v>1</c:v>
                </c:pt>
                <c:pt idx="40097">
                  <c:v>1</c:v>
                </c:pt>
                <c:pt idx="40098">
                  <c:v>1</c:v>
                </c:pt>
                <c:pt idx="40099">
                  <c:v>0.83333333300000001</c:v>
                </c:pt>
                <c:pt idx="40100">
                  <c:v>1</c:v>
                </c:pt>
                <c:pt idx="40101">
                  <c:v>1</c:v>
                </c:pt>
                <c:pt idx="40102">
                  <c:v>1</c:v>
                </c:pt>
                <c:pt idx="40103">
                  <c:v>1</c:v>
                </c:pt>
                <c:pt idx="40104">
                  <c:v>1</c:v>
                </c:pt>
                <c:pt idx="40105">
                  <c:v>1</c:v>
                </c:pt>
                <c:pt idx="40106">
                  <c:v>1</c:v>
                </c:pt>
                <c:pt idx="40107">
                  <c:v>1</c:v>
                </c:pt>
                <c:pt idx="40108">
                  <c:v>1</c:v>
                </c:pt>
                <c:pt idx="40109">
                  <c:v>1</c:v>
                </c:pt>
                <c:pt idx="40110">
                  <c:v>1</c:v>
                </c:pt>
                <c:pt idx="40111">
                  <c:v>1</c:v>
                </c:pt>
                <c:pt idx="40112">
                  <c:v>1</c:v>
                </c:pt>
                <c:pt idx="40113">
                  <c:v>1</c:v>
                </c:pt>
                <c:pt idx="40114">
                  <c:v>1</c:v>
                </c:pt>
                <c:pt idx="40115">
                  <c:v>1</c:v>
                </c:pt>
                <c:pt idx="40116">
                  <c:v>1</c:v>
                </c:pt>
                <c:pt idx="40117">
                  <c:v>1</c:v>
                </c:pt>
                <c:pt idx="40118">
                  <c:v>1</c:v>
                </c:pt>
                <c:pt idx="40119">
                  <c:v>1</c:v>
                </c:pt>
                <c:pt idx="40120">
                  <c:v>1</c:v>
                </c:pt>
                <c:pt idx="40121">
                  <c:v>1</c:v>
                </c:pt>
                <c:pt idx="40122">
                  <c:v>1</c:v>
                </c:pt>
                <c:pt idx="40123">
                  <c:v>1</c:v>
                </c:pt>
                <c:pt idx="40124">
                  <c:v>1</c:v>
                </c:pt>
                <c:pt idx="40125">
                  <c:v>1</c:v>
                </c:pt>
                <c:pt idx="40126">
                  <c:v>1</c:v>
                </c:pt>
                <c:pt idx="40127">
                  <c:v>1</c:v>
                </c:pt>
                <c:pt idx="40128">
                  <c:v>1</c:v>
                </c:pt>
                <c:pt idx="40129">
                  <c:v>0.83333333300000001</c:v>
                </c:pt>
                <c:pt idx="40130">
                  <c:v>1</c:v>
                </c:pt>
                <c:pt idx="40131">
                  <c:v>0.83333333300000001</c:v>
                </c:pt>
                <c:pt idx="40132">
                  <c:v>0.83333333300000001</c:v>
                </c:pt>
                <c:pt idx="40133">
                  <c:v>0.83333333300000001</c:v>
                </c:pt>
                <c:pt idx="40134">
                  <c:v>1</c:v>
                </c:pt>
                <c:pt idx="40135">
                  <c:v>1</c:v>
                </c:pt>
                <c:pt idx="40136">
                  <c:v>1</c:v>
                </c:pt>
                <c:pt idx="40137">
                  <c:v>1</c:v>
                </c:pt>
                <c:pt idx="40138">
                  <c:v>1</c:v>
                </c:pt>
                <c:pt idx="40139">
                  <c:v>1</c:v>
                </c:pt>
                <c:pt idx="40140">
                  <c:v>1</c:v>
                </c:pt>
                <c:pt idx="40141">
                  <c:v>1</c:v>
                </c:pt>
                <c:pt idx="40142">
                  <c:v>1</c:v>
                </c:pt>
                <c:pt idx="40143">
                  <c:v>1</c:v>
                </c:pt>
                <c:pt idx="40144">
                  <c:v>1</c:v>
                </c:pt>
                <c:pt idx="40145">
                  <c:v>1</c:v>
                </c:pt>
                <c:pt idx="40146">
                  <c:v>1</c:v>
                </c:pt>
                <c:pt idx="40147">
                  <c:v>1</c:v>
                </c:pt>
                <c:pt idx="40148">
                  <c:v>1</c:v>
                </c:pt>
                <c:pt idx="40149">
                  <c:v>1</c:v>
                </c:pt>
                <c:pt idx="40150">
                  <c:v>1</c:v>
                </c:pt>
                <c:pt idx="40151">
                  <c:v>1</c:v>
                </c:pt>
                <c:pt idx="40152">
                  <c:v>1</c:v>
                </c:pt>
                <c:pt idx="40153">
                  <c:v>1</c:v>
                </c:pt>
                <c:pt idx="40154">
                  <c:v>1</c:v>
                </c:pt>
                <c:pt idx="40155">
                  <c:v>1</c:v>
                </c:pt>
                <c:pt idx="40156">
                  <c:v>1</c:v>
                </c:pt>
                <c:pt idx="40157">
                  <c:v>1</c:v>
                </c:pt>
                <c:pt idx="40158">
                  <c:v>1</c:v>
                </c:pt>
                <c:pt idx="40159">
                  <c:v>1</c:v>
                </c:pt>
                <c:pt idx="40160">
                  <c:v>1</c:v>
                </c:pt>
                <c:pt idx="40161">
                  <c:v>1</c:v>
                </c:pt>
                <c:pt idx="40162">
                  <c:v>0.83333333300000001</c:v>
                </c:pt>
                <c:pt idx="40163">
                  <c:v>1</c:v>
                </c:pt>
                <c:pt idx="40164">
                  <c:v>1</c:v>
                </c:pt>
                <c:pt idx="40165">
                  <c:v>1</c:v>
                </c:pt>
                <c:pt idx="40166">
                  <c:v>1</c:v>
                </c:pt>
                <c:pt idx="40167">
                  <c:v>1</c:v>
                </c:pt>
                <c:pt idx="40168">
                  <c:v>1</c:v>
                </c:pt>
                <c:pt idx="40169">
                  <c:v>1</c:v>
                </c:pt>
                <c:pt idx="40170">
                  <c:v>1</c:v>
                </c:pt>
                <c:pt idx="40171">
                  <c:v>1</c:v>
                </c:pt>
                <c:pt idx="40172">
                  <c:v>1</c:v>
                </c:pt>
                <c:pt idx="40173">
                  <c:v>1</c:v>
                </c:pt>
                <c:pt idx="40174">
                  <c:v>1</c:v>
                </c:pt>
                <c:pt idx="40175">
                  <c:v>1</c:v>
                </c:pt>
                <c:pt idx="40176">
                  <c:v>1</c:v>
                </c:pt>
                <c:pt idx="40177">
                  <c:v>1</c:v>
                </c:pt>
                <c:pt idx="40178">
                  <c:v>1</c:v>
                </c:pt>
                <c:pt idx="40179">
                  <c:v>1</c:v>
                </c:pt>
                <c:pt idx="40180">
                  <c:v>1</c:v>
                </c:pt>
                <c:pt idx="40181">
                  <c:v>1</c:v>
                </c:pt>
                <c:pt idx="40182">
                  <c:v>1</c:v>
                </c:pt>
                <c:pt idx="40183">
                  <c:v>1</c:v>
                </c:pt>
                <c:pt idx="40184">
                  <c:v>1</c:v>
                </c:pt>
                <c:pt idx="40185">
                  <c:v>1</c:v>
                </c:pt>
                <c:pt idx="40186">
                  <c:v>1</c:v>
                </c:pt>
                <c:pt idx="40187">
                  <c:v>0.83333333300000001</c:v>
                </c:pt>
                <c:pt idx="40188">
                  <c:v>1</c:v>
                </c:pt>
                <c:pt idx="40189">
                  <c:v>1</c:v>
                </c:pt>
                <c:pt idx="40190">
                  <c:v>1</c:v>
                </c:pt>
                <c:pt idx="40191">
                  <c:v>1</c:v>
                </c:pt>
                <c:pt idx="40192">
                  <c:v>0.83333333300000001</c:v>
                </c:pt>
                <c:pt idx="40193">
                  <c:v>1</c:v>
                </c:pt>
                <c:pt idx="40194">
                  <c:v>1</c:v>
                </c:pt>
                <c:pt idx="40195">
                  <c:v>1</c:v>
                </c:pt>
                <c:pt idx="40196">
                  <c:v>1</c:v>
                </c:pt>
                <c:pt idx="40197">
                  <c:v>1</c:v>
                </c:pt>
                <c:pt idx="40198">
                  <c:v>1</c:v>
                </c:pt>
                <c:pt idx="40199">
                  <c:v>1</c:v>
                </c:pt>
                <c:pt idx="40200">
                  <c:v>1</c:v>
                </c:pt>
                <c:pt idx="40201">
                  <c:v>1</c:v>
                </c:pt>
                <c:pt idx="40202">
                  <c:v>1</c:v>
                </c:pt>
                <c:pt idx="40203">
                  <c:v>1</c:v>
                </c:pt>
                <c:pt idx="40204">
                  <c:v>0.83333333300000001</c:v>
                </c:pt>
                <c:pt idx="40205">
                  <c:v>1</c:v>
                </c:pt>
                <c:pt idx="40206">
                  <c:v>1</c:v>
                </c:pt>
                <c:pt idx="40207">
                  <c:v>1</c:v>
                </c:pt>
                <c:pt idx="40208">
                  <c:v>1</c:v>
                </c:pt>
                <c:pt idx="40209">
                  <c:v>0.83333333300000001</c:v>
                </c:pt>
                <c:pt idx="40210">
                  <c:v>1</c:v>
                </c:pt>
                <c:pt idx="40211">
                  <c:v>1</c:v>
                </c:pt>
                <c:pt idx="40212">
                  <c:v>1</c:v>
                </c:pt>
                <c:pt idx="40213">
                  <c:v>1</c:v>
                </c:pt>
                <c:pt idx="40214">
                  <c:v>0.83333333300000001</c:v>
                </c:pt>
                <c:pt idx="40215">
                  <c:v>1</c:v>
                </c:pt>
                <c:pt idx="40216">
                  <c:v>1</c:v>
                </c:pt>
                <c:pt idx="40217">
                  <c:v>1</c:v>
                </c:pt>
                <c:pt idx="40218">
                  <c:v>1</c:v>
                </c:pt>
                <c:pt idx="40219">
                  <c:v>1</c:v>
                </c:pt>
                <c:pt idx="40220">
                  <c:v>1</c:v>
                </c:pt>
                <c:pt idx="40221">
                  <c:v>1</c:v>
                </c:pt>
                <c:pt idx="40222">
                  <c:v>1</c:v>
                </c:pt>
                <c:pt idx="40223">
                  <c:v>1</c:v>
                </c:pt>
                <c:pt idx="40224">
                  <c:v>1</c:v>
                </c:pt>
                <c:pt idx="40225">
                  <c:v>1</c:v>
                </c:pt>
                <c:pt idx="40226">
                  <c:v>1</c:v>
                </c:pt>
                <c:pt idx="40227">
                  <c:v>0.83333333300000001</c:v>
                </c:pt>
                <c:pt idx="40228">
                  <c:v>1</c:v>
                </c:pt>
                <c:pt idx="40229">
                  <c:v>1</c:v>
                </c:pt>
                <c:pt idx="40230">
                  <c:v>1</c:v>
                </c:pt>
                <c:pt idx="40231">
                  <c:v>1</c:v>
                </c:pt>
                <c:pt idx="40232">
                  <c:v>1</c:v>
                </c:pt>
                <c:pt idx="40233">
                  <c:v>1</c:v>
                </c:pt>
                <c:pt idx="40234">
                  <c:v>1</c:v>
                </c:pt>
                <c:pt idx="40235">
                  <c:v>1</c:v>
                </c:pt>
                <c:pt idx="40236">
                  <c:v>1</c:v>
                </c:pt>
                <c:pt idx="40237">
                  <c:v>1</c:v>
                </c:pt>
                <c:pt idx="40238">
                  <c:v>1</c:v>
                </c:pt>
                <c:pt idx="40239">
                  <c:v>1</c:v>
                </c:pt>
                <c:pt idx="40240">
                  <c:v>1</c:v>
                </c:pt>
                <c:pt idx="40241">
                  <c:v>1</c:v>
                </c:pt>
                <c:pt idx="40242">
                  <c:v>1</c:v>
                </c:pt>
                <c:pt idx="40243">
                  <c:v>1</c:v>
                </c:pt>
                <c:pt idx="40244">
                  <c:v>1</c:v>
                </c:pt>
                <c:pt idx="40245">
                  <c:v>1</c:v>
                </c:pt>
                <c:pt idx="40246">
                  <c:v>1</c:v>
                </c:pt>
                <c:pt idx="40247">
                  <c:v>1</c:v>
                </c:pt>
                <c:pt idx="40248">
                  <c:v>0.83333333300000001</c:v>
                </c:pt>
                <c:pt idx="40249">
                  <c:v>1</c:v>
                </c:pt>
                <c:pt idx="40250">
                  <c:v>1</c:v>
                </c:pt>
                <c:pt idx="40251">
                  <c:v>1</c:v>
                </c:pt>
                <c:pt idx="40252">
                  <c:v>1</c:v>
                </c:pt>
                <c:pt idx="40253">
                  <c:v>1</c:v>
                </c:pt>
                <c:pt idx="40254">
                  <c:v>0.83333333300000001</c:v>
                </c:pt>
                <c:pt idx="40255">
                  <c:v>1</c:v>
                </c:pt>
                <c:pt idx="40256">
                  <c:v>1</c:v>
                </c:pt>
                <c:pt idx="40257">
                  <c:v>1</c:v>
                </c:pt>
                <c:pt idx="40258">
                  <c:v>1</c:v>
                </c:pt>
                <c:pt idx="40259">
                  <c:v>1</c:v>
                </c:pt>
                <c:pt idx="40260">
                  <c:v>1</c:v>
                </c:pt>
                <c:pt idx="40261">
                  <c:v>1</c:v>
                </c:pt>
                <c:pt idx="40262">
                  <c:v>1</c:v>
                </c:pt>
                <c:pt idx="40263">
                  <c:v>1</c:v>
                </c:pt>
                <c:pt idx="40264">
                  <c:v>1</c:v>
                </c:pt>
                <c:pt idx="40265">
                  <c:v>1</c:v>
                </c:pt>
                <c:pt idx="40266">
                  <c:v>1</c:v>
                </c:pt>
                <c:pt idx="40267">
                  <c:v>1</c:v>
                </c:pt>
                <c:pt idx="40268">
                  <c:v>1</c:v>
                </c:pt>
                <c:pt idx="40269">
                  <c:v>1</c:v>
                </c:pt>
                <c:pt idx="40270">
                  <c:v>1</c:v>
                </c:pt>
                <c:pt idx="40271">
                  <c:v>1</c:v>
                </c:pt>
                <c:pt idx="40272">
                  <c:v>1</c:v>
                </c:pt>
                <c:pt idx="40273">
                  <c:v>1</c:v>
                </c:pt>
                <c:pt idx="40274">
                  <c:v>1</c:v>
                </c:pt>
                <c:pt idx="40275">
                  <c:v>1</c:v>
                </c:pt>
                <c:pt idx="40276">
                  <c:v>1</c:v>
                </c:pt>
                <c:pt idx="40277">
                  <c:v>1</c:v>
                </c:pt>
                <c:pt idx="40278">
                  <c:v>1</c:v>
                </c:pt>
                <c:pt idx="40279">
                  <c:v>1</c:v>
                </c:pt>
                <c:pt idx="40280">
                  <c:v>1</c:v>
                </c:pt>
                <c:pt idx="40281">
                  <c:v>0.83333333300000001</c:v>
                </c:pt>
                <c:pt idx="40282">
                  <c:v>1</c:v>
                </c:pt>
                <c:pt idx="40283">
                  <c:v>1</c:v>
                </c:pt>
                <c:pt idx="40284">
                  <c:v>1</c:v>
                </c:pt>
                <c:pt idx="40285">
                  <c:v>1</c:v>
                </c:pt>
                <c:pt idx="40286">
                  <c:v>1</c:v>
                </c:pt>
                <c:pt idx="40287">
                  <c:v>1</c:v>
                </c:pt>
                <c:pt idx="40288">
                  <c:v>1</c:v>
                </c:pt>
                <c:pt idx="40289">
                  <c:v>1</c:v>
                </c:pt>
                <c:pt idx="40290">
                  <c:v>1</c:v>
                </c:pt>
                <c:pt idx="40291">
                  <c:v>1</c:v>
                </c:pt>
                <c:pt idx="40292">
                  <c:v>1</c:v>
                </c:pt>
                <c:pt idx="40293">
                  <c:v>1</c:v>
                </c:pt>
                <c:pt idx="40294">
                  <c:v>1</c:v>
                </c:pt>
                <c:pt idx="40295">
                  <c:v>1</c:v>
                </c:pt>
                <c:pt idx="40296">
                  <c:v>1</c:v>
                </c:pt>
                <c:pt idx="40297">
                  <c:v>1</c:v>
                </c:pt>
                <c:pt idx="40298">
                  <c:v>1</c:v>
                </c:pt>
                <c:pt idx="40299">
                  <c:v>1</c:v>
                </c:pt>
                <c:pt idx="40300">
                  <c:v>1</c:v>
                </c:pt>
                <c:pt idx="40301">
                  <c:v>1</c:v>
                </c:pt>
                <c:pt idx="40302">
                  <c:v>1</c:v>
                </c:pt>
                <c:pt idx="40303">
                  <c:v>1</c:v>
                </c:pt>
                <c:pt idx="40304">
                  <c:v>1</c:v>
                </c:pt>
                <c:pt idx="40305">
                  <c:v>1</c:v>
                </c:pt>
                <c:pt idx="40306">
                  <c:v>1</c:v>
                </c:pt>
                <c:pt idx="40307">
                  <c:v>1</c:v>
                </c:pt>
                <c:pt idx="40308">
                  <c:v>1</c:v>
                </c:pt>
                <c:pt idx="40309">
                  <c:v>1</c:v>
                </c:pt>
                <c:pt idx="40310">
                  <c:v>1</c:v>
                </c:pt>
                <c:pt idx="40311">
                  <c:v>1</c:v>
                </c:pt>
                <c:pt idx="40312">
                  <c:v>1</c:v>
                </c:pt>
                <c:pt idx="40313">
                  <c:v>0.83333333300000001</c:v>
                </c:pt>
                <c:pt idx="40314">
                  <c:v>1</c:v>
                </c:pt>
                <c:pt idx="40315">
                  <c:v>1</c:v>
                </c:pt>
                <c:pt idx="40316">
                  <c:v>1</c:v>
                </c:pt>
                <c:pt idx="40317">
                  <c:v>1</c:v>
                </c:pt>
                <c:pt idx="40318">
                  <c:v>1</c:v>
                </c:pt>
                <c:pt idx="40319">
                  <c:v>1</c:v>
                </c:pt>
                <c:pt idx="40320">
                  <c:v>1</c:v>
                </c:pt>
                <c:pt idx="40321">
                  <c:v>0.83333333300000001</c:v>
                </c:pt>
                <c:pt idx="40322">
                  <c:v>1</c:v>
                </c:pt>
                <c:pt idx="40323">
                  <c:v>1</c:v>
                </c:pt>
                <c:pt idx="40324">
                  <c:v>1</c:v>
                </c:pt>
                <c:pt idx="40325">
                  <c:v>1</c:v>
                </c:pt>
                <c:pt idx="40326">
                  <c:v>1</c:v>
                </c:pt>
                <c:pt idx="40327">
                  <c:v>1</c:v>
                </c:pt>
                <c:pt idx="40328">
                  <c:v>1</c:v>
                </c:pt>
                <c:pt idx="40329">
                  <c:v>1</c:v>
                </c:pt>
                <c:pt idx="40330">
                  <c:v>1</c:v>
                </c:pt>
                <c:pt idx="40331">
                  <c:v>1</c:v>
                </c:pt>
                <c:pt idx="40332">
                  <c:v>1</c:v>
                </c:pt>
                <c:pt idx="40333">
                  <c:v>0.83333333300000001</c:v>
                </c:pt>
                <c:pt idx="40334">
                  <c:v>1</c:v>
                </c:pt>
                <c:pt idx="40335">
                  <c:v>1</c:v>
                </c:pt>
                <c:pt idx="40336">
                  <c:v>1</c:v>
                </c:pt>
                <c:pt idx="40337">
                  <c:v>1</c:v>
                </c:pt>
                <c:pt idx="40338">
                  <c:v>1</c:v>
                </c:pt>
                <c:pt idx="40339">
                  <c:v>1</c:v>
                </c:pt>
                <c:pt idx="40340">
                  <c:v>0.83333333300000001</c:v>
                </c:pt>
                <c:pt idx="40341">
                  <c:v>0.83333333300000001</c:v>
                </c:pt>
                <c:pt idx="40342">
                  <c:v>1</c:v>
                </c:pt>
                <c:pt idx="40343">
                  <c:v>1</c:v>
                </c:pt>
                <c:pt idx="40344">
                  <c:v>1</c:v>
                </c:pt>
                <c:pt idx="40345">
                  <c:v>1</c:v>
                </c:pt>
                <c:pt idx="40346">
                  <c:v>1</c:v>
                </c:pt>
                <c:pt idx="40347">
                  <c:v>1</c:v>
                </c:pt>
                <c:pt idx="40348">
                  <c:v>1</c:v>
                </c:pt>
                <c:pt idx="40349">
                  <c:v>1</c:v>
                </c:pt>
                <c:pt idx="40350">
                  <c:v>1</c:v>
                </c:pt>
                <c:pt idx="40351">
                  <c:v>1</c:v>
                </c:pt>
                <c:pt idx="40352">
                  <c:v>1</c:v>
                </c:pt>
                <c:pt idx="40353">
                  <c:v>1</c:v>
                </c:pt>
                <c:pt idx="40354">
                  <c:v>1</c:v>
                </c:pt>
                <c:pt idx="40355">
                  <c:v>0.83333333300000001</c:v>
                </c:pt>
                <c:pt idx="40356">
                  <c:v>1</c:v>
                </c:pt>
                <c:pt idx="40357">
                  <c:v>1</c:v>
                </c:pt>
                <c:pt idx="40358">
                  <c:v>1</c:v>
                </c:pt>
                <c:pt idx="40359">
                  <c:v>1</c:v>
                </c:pt>
                <c:pt idx="40360">
                  <c:v>0.83333333300000001</c:v>
                </c:pt>
                <c:pt idx="40361">
                  <c:v>1</c:v>
                </c:pt>
                <c:pt idx="40362">
                  <c:v>1</c:v>
                </c:pt>
                <c:pt idx="40363">
                  <c:v>1</c:v>
                </c:pt>
                <c:pt idx="40364">
                  <c:v>1</c:v>
                </c:pt>
                <c:pt idx="40365">
                  <c:v>1</c:v>
                </c:pt>
                <c:pt idx="40366">
                  <c:v>1</c:v>
                </c:pt>
                <c:pt idx="40367">
                  <c:v>1</c:v>
                </c:pt>
                <c:pt idx="40368">
                  <c:v>1</c:v>
                </c:pt>
                <c:pt idx="40369">
                  <c:v>1</c:v>
                </c:pt>
                <c:pt idx="40370">
                  <c:v>1</c:v>
                </c:pt>
                <c:pt idx="40371">
                  <c:v>1</c:v>
                </c:pt>
                <c:pt idx="40372">
                  <c:v>1</c:v>
                </c:pt>
                <c:pt idx="40373">
                  <c:v>1</c:v>
                </c:pt>
                <c:pt idx="40374">
                  <c:v>1</c:v>
                </c:pt>
                <c:pt idx="40375">
                  <c:v>1</c:v>
                </c:pt>
                <c:pt idx="40376">
                  <c:v>1</c:v>
                </c:pt>
                <c:pt idx="40377">
                  <c:v>1</c:v>
                </c:pt>
                <c:pt idx="40378">
                  <c:v>1</c:v>
                </c:pt>
                <c:pt idx="40379">
                  <c:v>1</c:v>
                </c:pt>
                <c:pt idx="40380">
                  <c:v>1</c:v>
                </c:pt>
                <c:pt idx="40381">
                  <c:v>1</c:v>
                </c:pt>
                <c:pt idx="40382">
                  <c:v>0.83333333300000001</c:v>
                </c:pt>
                <c:pt idx="40383">
                  <c:v>1</c:v>
                </c:pt>
                <c:pt idx="40384">
                  <c:v>1</c:v>
                </c:pt>
                <c:pt idx="40385">
                  <c:v>1</c:v>
                </c:pt>
                <c:pt idx="40386">
                  <c:v>1</c:v>
                </c:pt>
                <c:pt idx="40387">
                  <c:v>1</c:v>
                </c:pt>
                <c:pt idx="40388">
                  <c:v>1</c:v>
                </c:pt>
                <c:pt idx="40389">
                  <c:v>1</c:v>
                </c:pt>
                <c:pt idx="40390">
                  <c:v>1</c:v>
                </c:pt>
                <c:pt idx="40391">
                  <c:v>1</c:v>
                </c:pt>
                <c:pt idx="40392">
                  <c:v>1</c:v>
                </c:pt>
                <c:pt idx="40393">
                  <c:v>1</c:v>
                </c:pt>
                <c:pt idx="40394">
                  <c:v>1</c:v>
                </c:pt>
                <c:pt idx="40395">
                  <c:v>1</c:v>
                </c:pt>
                <c:pt idx="40396">
                  <c:v>1</c:v>
                </c:pt>
                <c:pt idx="40397">
                  <c:v>1</c:v>
                </c:pt>
                <c:pt idx="40398">
                  <c:v>1</c:v>
                </c:pt>
                <c:pt idx="40399">
                  <c:v>1</c:v>
                </c:pt>
                <c:pt idx="40400">
                  <c:v>1</c:v>
                </c:pt>
                <c:pt idx="40401">
                  <c:v>1</c:v>
                </c:pt>
                <c:pt idx="40402">
                  <c:v>1</c:v>
                </c:pt>
                <c:pt idx="40403">
                  <c:v>1</c:v>
                </c:pt>
                <c:pt idx="40404">
                  <c:v>1</c:v>
                </c:pt>
                <c:pt idx="40405">
                  <c:v>1</c:v>
                </c:pt>
                <c:pt idx="40406">
                  <c:v>1</c:v>
                </c:pt>
                <c:pt idx="40407">
                  <c:v>1</c:v>
                </c:pt>
                <c:pt idx="40408">
                  <c:v>1</c:v>
                </c:pt>
                <c:pt idx="40409">
                  <c:v>1</c:v>
                </c:pt>
                <c:pt idx="40410">
                  <c:v>1</c:v>
                </c:pt>
                <c:pt idx="40411">
                  <c:v>1</c:v>
                </c:pt>
                <c:pt idx="40412">
                  <c:v>1</c:v>
                </c:pt>
                <c:pt idx="40413">
                  <c:v>0.83333333300000001</c:v>
                </c:pt>
                <c:pt idx="40414">
                  <c:v>0.83333333300000001</c:v>
                </c:pt>
                <c:pt idx="40415">
                  <c:v>1</c:v>
                </c:pt>
                <c:pt idx="40416">
                  <c:v>1</c:v>
                </c:pt>
                <c:pt idx="40417">
                  <c:v>1</c:v>
                </c:pt>
                <c:pt idx="40418">
                  <c:v>1</c:v>
                </c:pt>
                <c:pt idx="40419">
                  <c:v>1</c:v>
                </c:pt>
                <c:pt idx="40420">
                  <c:v>1</c:v>
                </c:pt>
                <c:pt idx="40421">
                  <c:v>0.83333333300000001</c:v>
                </c:pt>
                <c:pt idx="40422">
                  <c:v>1</c:v>
                </c:pt>
                <c:pt idx="40423">
                  <c:v>1</c:v>
                </c:pt>
                <c:pt idx="40424">
                  <c:v>1</c:v>
                </c:pt>
                <c:pt idx="40425">
                  <c:v>1</c:v>
                </c:pt>
                <c:pt idx="40426">
                  <c:v>1</c:v>
                </c:pt>
                <c:pt idx="40427">
                  <c:v>1</c:v>
                </c:pt>
                <c:pt idx="40428">
                  <c:v>1</c:v>
                </c:pt>
                <c:pt idx="40429">
                  <c:v>1</c:v>
                </c:pt>
                <c:pt idx="40430">
                  <c:v>1</c:v>
                </c:pt>
                <c:pt idx="40431">
                  <c:v>1</c:v>
                </c:pt>
                <c:pt idx="40432">
                  <c:v>1</c:v>
                </c:pt>
                <c:pt idx="40433">
                  <c:v>1</c:v>
                </c:pt>
                <c:pt idx="40434">
                  <c:v>1</c:v>
                </c:pt>
                <c:pt idx="40435">
                  <c:v>1</c:v>
                </c:pt>
                <c:pt idx="40436">
                  <c:v>1</c:v>
                </c:pt>
                <c:pt idx="40437">
                  <c:v>1</c:v>
                </c:pt>
                <c:pt idx="40438">
                  <c:v>1</c:v>
                </c:pt>
                <c:pt idx="40439">
                  <c:v>1</c:v>
                </c:pt>
                <c:pt idx="40440">
                  <c:v>1</c:v>
                </c:pt>
                <c:pt idx="40441">
                  <c:v>1</c:v>
                </c:pt>
                <c:pt idx="40442">
                  <c:v>1</c:v>
                </c:pt>
                <c:pt idx="40443">
                  <c:v>1</c:v>
                </c:pt>
                <c:pt idx="40444">
                  <c:v>0.83333333300000001</c:v>
                </c:pt>
                <c:pt idx="40445">
                  <c:v>1</c:v>
                </c:pt>
                <c:pt idx="40446">
                  <c:v>1</c:v>
                </c:pt>
                <c:pt idx="40447">
                  <c:v>1</c:v>
                </c:pt>
                <c:pt idx="40448">
                  <c:v>1</c:v>
                </c:pt>
                <c:pt idx="40449">
                  <c:v>1</c:v>
                </c:pt>
                <c:pt idx="40450">
                  <c:v>1</c:v>
                </c:pt>
                <c:pt idx="40451">
                  <c:v>1</c:v>
                </c:pt>
                <c:pt idx="40452">
                  <c:v>1</c:v>
                </c:pt>
                <c:pt idx="40453">
                  <c:v>1</c:v>
                </c:pt>
                <c:pt idx="40454">
                  <c:v>1</c:v>
                </c:pt>
                <c:pt idx="40455">
                  <c:v>1</c:v>
                </c:pt>
                <c:pt idx="40456">
                  <c:v>1</c:v>
                </c:pt>
                <c:pt idx="40457">
                  <c:v>1</c:v>
                </c:pt>
                <c:pt idx="40458">
                  <c:v>1</c:v>
                </c:pt>
                <c:pt idx="40459">
                  <c:v>1</c:v>
                </c:pt>
                <c:pt idx="40460">
                  <c:v>1</c:v>
                </c:pt>
                <c:pt idx="40461">
                  <c:v>1</c:v>
                </c:pt>
                <c:pt idx="40462">
                  <c:v>1</c:v>
                </c:pt>
                <c:pt idx="40463">
                  <c:v>1</c:v>
                </c:pt>
                <c:pt idx="40464">
                  <c:v>1</c:v>
                </c:pt>
                <c:pt idx="40465">
                  <c:v>1</c:v>
                </c:pt>
                <c:pt idx="40466">
                  <c:v>1</c:v>
                </c:pt>
                <c:pt idx="40467">
                  <c:v>1</c:v>
                </c:pt>
                <c:pt idx="40468">
                  <c:v>1</c:v>
                </c:pt>
                <c:pt idx="40469">
                  <c:v>1</c:v>
                </c:pt>
                <c:pt idx="40470">
                  <c:v>1</c:v>
                </c:pt>
                <c:pt idx="40471">
                  <c:v>1</c:v>
                </c:pt>
                <c:pt idx="40472">
                  <c:v>1</c:v>
                </c:pt>
                <c:pt idx="40473">
                  <c:v>1</c:v>
                </c:pt>
                <c:pt idx="40474">
                  <c:v>1</c:v>
                </c:pt>
                <c:pt idx="40475">
                  <c:v>1</c:v>
                </c:pt>
                <c:pt idx="40476">
                  <c:v>1</c:v>
                </c:pt>
                <c:pt idx="40477">
                  <c:v>0.83333333300000001</c:v>
                </c:pt>
                <c:pt idx="40478">
                  <c:v>1</c:v>
                </c:pt>
                <c:pt idx="40479">
                  <c:v>1</c:v>
                </c:pt>
                <c:pt idx="40480">
                  <c:v>1</c:v>
                </c:pt>
                <c:pt idx="40481">
                  <c:v>1</c:v>
                </c:pt>
                <c:pt idx="40482">
                  <c:v>1</c:v>
                </c:pt>
                <c:pt idx="40483">
                  <c:v>1</c:v>
                </c:pt>
                <c:pt idx="40484">
                  <c:v>1</c:v>
                </c:pt>
                <c:pt idx="40485">
                  <c:v>1</c:v>
                </c:pt>
                <c:pt idx="40486">
                  <c:v>1</c:v>
                </c:pt>
                <c:pt idx="40487">
                  <c:v>1</c:v>
                </c:pt>
                <c:pt idx="40488">
                  <c:v>1</c:v>
                </c:pt>
                <c:pt idx="40489">
                  <c:v>1</c:v>
                </c:pt>
                <c:pt idx="40490">
                  <c:v>1</c:v>
                </c:pt>
                <c:pt idx="40491">
                  <c:v>1</c:v>
                </c:pt>
                <c:pt idx="40492">
                  <c:v>1</c:v>
                </c:pt>
                <c:pt idx="40493">
                  <c:v>1</c:v>
                </c:pt>
                <c:pt idx="40494">
                  <c:v>1</c:v>
                </c:pt>
                <c:pt idx="40495">
                  <c:v>1</c:v>
                </c:pt>
                <c:pt idx="40496">
                  <c:v>1</c:v>
                </c:pt>
                <c:pt idx="40497">
                  <c:v>1</c:v>
                </c:pt>
                <c:pt idx="40498">
                  <c:v>1</c:v>
                </c:pt>
                <c:pt idx="40499">
                  <c:v>1</c:v>
                </c:pt>
                <c:pt idx="40500">
                  <c:v>1</c:v>
                </c:pt>
                <c:pt idx="40501">
                  <c:v>1</c:v>
                </c:pt>
                <c:pt idx="40502">
                  <c:v>1</c:v>
                </c:pt>
                <c:pt idx="40503">
                  <c:v>1</c:v>
                </c:pt>
                <c:pt idx="40504">
                  <c:v>1</c:v>
                </c:pt>
                <c:pt idx="40505">
                  <c:v>1</c:v>
                </c:pt>
                <c:pt idx="40506">
                  <c:v>1</c:v>
                </c:pt>
                <c:pt idx="40507">
                  <c:v>1</c:v>
                </c:pt>
                <c:pt idx="40508">
                  <c:v>1</c:v>
                </c:pt>
                <c:pt idx="40509">
                  <c:v>1</c:v>
                </c:pt>
                <c:pt idx="40510">
                  <c:v>1</c:v>
                </c:pt>
                <c:pt idx="40511">
                  <c:v>1</c:v>
                </c:pt>
                <c:pt idx="40512">
                  <c:v>1</c:v>
                </c:pt>
                <c:pt idx="40513">
                  <c:v>1</c:v>
                </c:pt>
                <c:pt idx="40514">
                  <c:v>1</c:v>
                </c:pt>
                <c:pt idx="40515">
                  <c:v>1</c:v>
                </c:pt>
                <c:pt idx="40516">
                  <c:v>1</c:v>
                </c:pt>
                <c:pt idx="40517">
                  <c:v>1</c:v>
                </c:pt>
                <c:pt idx="40518">
                  <c:v>1</c:v>
                </c:pt>
                <c:pt idx="40519">
                  <c:v>1</c:v>
                </c:pt>
                <c:pt idx="40520">
                  <c:v>1</c:v>
                </c:pt>
                <c:pt idx="40521">
                  <c:v>1</c:v>
                </c:pt>
                <c:pt idx="40522">
                  <c:v>1</c:v>
                </c:pt>
                <c:pt idx="40523">
                  <c:v>1</c:v>
                </c:pt>
                <c:pt idx="40524">
                  <c:v>1</c:v>
                </c:pt>
                <c:pt idx="40525">
                  <c:v>1</c:v>
                </c:pt>
                <c:pt idx="40526">
                  <c:v>1</c:v>
                </c:pt>
                <c:pt idx="40527">
                  <c:v>1</c:v>
                </c:pt>
                <c:pt idx="40528">
                  <c:v>1</c:v>
                </c:pt>
                <c:pt idx="40529">
                  <c:v>1</c:v>
                </c:pt>
                <c:pt idx="40530">
                  <c:v>1</c:v>
                </c:pt>
                <c:pt idx="40531">
                  <c:v>1</c:v>
                </c:pt>
                <c:pt idx="40532">
                  <c:v>1</c:v>
                </c:pt>
                <c:pt idx="40533">
                  <c:v>1</c:v>
                </c:pt>
                <c:pt idx="40534">
                  <c:v>1</c:v>
                </c:pt>
                <c:pt idx="40535">
                  <c:v>1</c:v>
                </c:pt>
                <c:pt idx="40536">
                  <c:v>1</c:v>
                </c:pt>
                <c:pt idx="40537">
                  <c:v>1</c:v>
                </c:pt>
                <c:pt idx="40538">
                  <c:v>0.83333333300000001</c:v>
                </c:pt>
                <c:pt idx="40539">
                  <c:v>1</c:v>
                </c:pt>
                <c:pt idx="40540">
                  <c:v>1</c:v>
                </c:pt>
                <c:pt idx="40541">
                  <c:v>1</c:v>
                </c:pt>
                <c:pt idx="40542">
                  <c:v>1</c:v>
                </c:pt>
                <c:pt idx="40543">
                  <c:v>1</c:v>
                </c:pt>
                <c:pt idx="40544">
                  <c:v>1</c:v>
                </c:pt>
                <c:pt idx="40545">
                  <c:v>1</c:v>
                </c:pt>
                <c:pt idx="40546">
                  <c:v>1</c:v>
                </c:pt>
                <c:pt idx="40547">
                  <c:v>1</c:v>
                </c:pt>
                <c:pt idx="40548">
                  <c:v>1</c:v>
                </c:pt>
                <c:pt idx="40549">
                  <c:v>1</c:v>
                </c:pt>
                <c:pt idx="40550">
                  <c:v>1</c:v>
                </c:pt>
                <c:pt idx="40551">
                  <c:v>1</c:v>
                </c:pt>
                <c:pt idx="40552">
                  <c:v>1</c:v>
                </c:pt>
                <c:pt idx="40553">
                  <c:v>1</c:v>
                </c:pt>
                <c:pt idx="40554">
                  <c:v>1</c:v>
                </c:pt>
                <c:pt idx="40555">
                  <c:v>1</c:v>
                </c:pt>
                <c:pt idx="40556">
                  <c:v>1</c:v>
                </c:pt>
                <c:pt idx="40557">
                  <c:v>1</c:v>
                </c:pt>
                <c:pt idx="40558">
                  <c:v>1</c:v>
                </c:pt>
                <c:pt idx="40559">
                  <c:v>1</c:v>
                </c:pt>
                <c:pt idx="40560">
                  <c:v>1</c:v>
                </c:pt>
                <c:pt idx="40561">
                  <c:v>1</c:v>
                </c:pt>
                <c:pt idx="40562">
                  <c:v>1</c:v>
                </c:pt>
                <c:pt idx="40563">
                  <c:v>1</c:v>
                </c:pt>
                <c:pt idx="40564">
                  <c:v>1</c:v>
                </c:pt>
                <c:pt idx="40565">
                  <c:v>1</c:v>
                </c:pt>
                <c:pt idx="40566">
                  <c:v>1</c:v>
                </c:pt>
                <c:pt idx="40567">
                  <c:v>1</c:v>
                </c:pt>
                <c:pt idx="40568">
                  <c:v>1</c:v>
                </c:pt>
                <c:pt idx="40569">
                  <c:v>1</c:v>
                </c:pt>
                <c:pt idx="40570">
                  <c:v>1</c:v>
                </c:pt>
                <c:pt idx="40571">
                  <c:v>1</c:v>
                </c:pt>
                <c:pt idx="40572">
                  <c:v>1</c:v>
                </c:pt>
                <c:pt idx="40573">
                  <c:v>1</c:v>
                </c:pt>
                <c:pt idx="40574">
                  <c:v>1</c:v>
                </c:pt>
                <c:pt idx="40575">
                  <c:v>1</c:v>
                </c:pt>
                <c:pt idx="40576">
                  <c:v>1</c:v>
                </c:pt>
                <c:pt idx="40577">
                  <c:v>1</c:v>
                </c:pt>
                <c:pt idx="40578">
                  <c:v>1</c:v>
                </c:pt>
                <c:pt idx="40579">
                  <c:v>1</c:v>
                </c:pt>
                <c:pt idx="40580">
                  <c:v>1</c:v>
                </c:pt>
                <c:pt idx="40581">
                  <c:v>1</c:v>
                </c:pt>
                <c:pt idx="40582">
                  <c:v>1</c:v>
                </c:pt>
                <c:pt idx="40583">
                  <c:v>1</c:v>
                </c:pt>
                <c:pt idx="40584">
                  <c:v>1</c:v>
                </c:pt>
                <c:pt idx="40585">
                  <c:v>1</c:v>
                </c:pt>
                <c:pt idx="40586">
                  <c:v>1</c:v>
                </c:pt>
                <c:pt idx="40587">
                  <c:v>1</c:v>
                </c:pt>
                <c:pt idx="40588">
                  <c:v>1</c:v>
                </c:pt>
                <c:pt idx="40589">
                  <c:v>1</c:v>
                </c:pt>
                <c:pt idx="40590">
                  <c:v>1</c:v>
                </c:pt>
                <c:pt idx="40591">
                  <c:v>1</c:v>
                </c:pt>
                <c:pt idx="40592">
                  <c:v>1</c:v>
                </c:pt>
                <c:pt idx="40593">
                  <c:v>1</c:v>
                </c:pt>
                <c:pt idx="40594">
                  <c:v>1</c:v>
                </c:pt>
                <c:pt idx="40595">
                  <c:v>1</c:v>
                </c:pt>
                <c:pt idx="40596">
                  <c:v>1</c:v>
                </c:pt>
                <c:pt idx="40597">
                  <c:v>1</c:v>
                </c:pt>
                <c:pt idx="40598">
                  <c:v>1</c:v>
                </c:pt>
                <c:pt idx="40599">
                  <c:v>0.83333333300000001</c:v>
                </c:pt>
                <c:pt idx="40600">
                  <c:v>1</c:v>
                </c:pt>
                <c:pt idx="40601">
                  <c:v>1</c:v>
                </c:pt>
                <c:pt idx="40602">
                  <c:v>1</c:v>
                </c:pt>
                <c:pt idx="40603">
                  <c:v>1</c:v>
                </c:pt>
                <c:pt idx="40604">
                  <c:v>1</c:v>
                </c:pt>
                <c:pt idx="40605">
                  <c:v>1</c:v>
                </c:pt>
                <c:pt idx="40606">
                  <c:v>1</c:v>
                </c:pt>
                <c:pt idx="40607">
                  <c:v>1</c:v>
                </c:pt>
                <c:pt idx="40608">
                  <c:v>1</c:v>
                </c:pt>
                <c:pt idx="40609">
                  <c:v>1</c:v>
                </c:pt>
                <c:pt idx="40610">
                  <c:v>0.83333333300000001</c:v>
                </c:pt>
                <c:pt idx="40611">
                  <c:v>1</c:v>
                </c:pt>
                <c:pt idx="40612">
                  <c:v>1</c:v>
                </c:pt>
                <c:pt idx="40613">
                  <c:v>1</c:v>
                </c:pt>
                <c:pt idx="40614">
                  <c:v>1</c:v>
                </c:pt>
                <c:pt idx="40615">
                  <c:v>1</c:v>
                </c:pt>
                <c:pt idx="40616">
                  <c:v>0.5</c:v>
                </c:pt>
                <c:pt idx="40617">
                  <c:v>1</c:v>
                </c:pt>
                <c:pt idx="40618">
                  <c:v>1</c:v>
                </c:pt>
                <c:pt idx="40619">
                  <c:v>1</c:v>
                </c:pt>
                <c:pt idx="40620">
                  <c:v>1</c:v>
                </c:pt>
                <c:pt idx="40621">
                  <c:v>1</c:v>
                </c:pt>
                <c:pt idx="40622">
                  <c:v>1</c:v>
                </c:pt>
                <c:pt idx="40623">
                  <c:v>1</c:v>
                </c:pt>
                <c:pt idx="40624">
                  <c:v>1</c:v>
                </c:pt>
                <c:pt idx="40625">
                  <c:v>1</c:v>
                </c:pt>
                <c:pt idx="40626">
                  <c:v>1</c:v>
                </c:pt>
                <c:pt idx="40627">
                  <c:v>1</c:v>
                </c:pt>
                <c:pt idx="40628">
                  <c:v>1</c:v>
                </c:pt>
                <c:pt idx="40629">
                  <c:v>1</c:v>
                </c:pt>
                <c:pt idx="40630">
                  <c:v>1</c:v>
                </c:pt>
                <c:pt idx="40631">
                  <c:v>1</c:v>
                </c:pt>
                <c:pt idx="40632">
                  <c:v>1</c:v>
                </c:pt>
                <c:pt idx="40633">
                  <c:v>1</c:v>
                </c:pt>
                <c:pt idx="40634">
                  <c:v>0.83333333300000001</c:v>
                </c:pt>
                <c:pt idx="40635">
                  <c:v>1</c:v>
                </c:pt>
                <c:pt idx="40636">
                  <c:v>1</c:v>
                </c:pt>
                <c:pt idx="40637">
                  <c:v>1</c:v>
                </c:pt>
                <c:pt idx="40638">
                  <c:v>1</c:v>
                </c:pt>
                <c:pt idx="40639">
                  <c:v>1</c:v>
                </c:pt>
                <c:pt idx="40640">
                  <c:v>1</c:v>
                </c:pt>
                <c:pt idx="40641">
                  <c:v>1</c:v>
                </c:pt>
                <c:pt idx="40642">
                  <c:v>1</c:v>
                </c:pt>
                <c:pt idx="40643">
                  <c:v>1</c:v>
                </c:pt>
                <c:pt idx="40644">
                  <c:v>1</c:v>
                </c:pt>
                <c:pt idx="40645">
                  <c:v>1</c:v>
                </c:pt>
                <c:pt idx="40646">
                  <c:v>1</c:v>
                </c:pt>
                <c:pt idx="40647">
                  <c:v>1</c:v>
                </c:pt>
                <c:pt idx="40648">
                  <c:v>1</c:v>
                </c:pt>
                <c:pt idx="40649">
                  <c:v>1</c:v>
                </c:pt>
                <c:pt idx="40650">
                  <c:v>1</c:v>
                </c:pt>
                <c:pt idx="40651">
                  <c:v>1</c:v>
                </c:pt>
                <c:pt idx="40652">
                  <c:v>1</c:v>
                </c:pt>
                <c:pt idx="40653">
                  <c:v>1</c:v>
                </c:pt>
                <c:pt idx="40654">
                  <c:v>1</c:v>
                </c:pt>
                <c:pt idx="40655">
                  <c:v>1</c:v>
                </c:pt>
                <c:pt idx="40656">
                  <c:v>1</c:v>
                </c:pt>
                <c:pt idx="40657">
                  <c:v>1</c:v>
                </c:pt>
                <c:pt idx="40658">
                  <c:v>1</c:v>
                </c:pt>
                <c:pt idx="40659">
                  <c:v>1</c:v>
                </c:pt>
                <c:pt idx="40660">
                  <c:v>1</c:v>
                </c:pt>
                <c:pt idx="40661">
                  <c:v>1</c:v>
                </c:pt>
                <c:pt idx="40662">
                  <c:v>1</c:v>
                </c:pt>
                <c:pt idx="40663">
                  <c:v>1</c:v>
                </c:pt>
                <c:pt idx="40664">
                  <c:v>1</c:v>
                </c:pt>
                <c:pt idx="40665">
                  <c:v>1</c:v>
                </c:pt>
                <c:pt idx="40666">
                  <c:v>1</c:v>
                </c:pt>
                <c:pt idx="40667">
                  <c:v>1</c:v>
                </c:pt>
                <c:pt idx="40668">
                  <c:v>1</c:v>
                </c:pt>
                <c:pt idx="40669">
                  <c:v>1</c:v>
                </c:pt>
                <c:pt idx="40670">
                  <c:v>1</c:v>
                </c:pt>
                <c:pt idx="40671">
                  <c:v>1</c:v>
                </c:pt>
                <c:pt idx="40672">
                  <c:v>0.83333333300000001</c:v>
                </c:pt>
                <c:pt idx="40673">
                  <c:v>1</c:v>
                </c:pt>
                <c:pt idx="40674">
                  <c:v>1</c:v>
                </c:pt>
                <c:pt idx="40675">
                  <c:v>1</c:v>
                </c:pt>
                <c:pt idx="40676">
                  <c:v>1</c:v>
                </c:pt>
                <c:pt idx="40677">
                  <c:v>1</c:v>
                </c:pt>
                <c:pt idx="40678">
                  <c:v>1</c:v>
                </c:pt>
                <c:pt idx="40679">
                  <c:v>0.83333333300000001</c:v>
                </c:pt>
                <c:pt idx="40680">
                  <c:v>1</c:v>
                </c:pt>
                <c:pt idx="40681">
                  <c:v>1</c:v>
                </c:pt>
                <c:pt idx="40682">
                  <c:v>1</c:v>
                </c:pt>
                <c:pt idx="40683">
                  <c:v>1</c:v>
                </c:pt>
                <c:pt idx="40684">
                  <c:v>1</c:v>
                </c:pt>
                <c:pt idx="40685">
                  <c:v>1</c:v>
                </c:pt>
                <c:pt idx="40686">
                  <c:v>1</c:v>
                </c:pt>
                <c:pt idx="40687">
                  <c:v>1</c:v>
                </c:pt>
                <c:pt idx="40688">
                  <c:v>1</c:v>
                </c:pt>
                <c:pt idx="40689">
                  <c:v>1</c:v>
                </c:pt>
                <c:pt idx="40690">
                  <c:v>1</c:v>
                </c:pt>
                <c:pt idx="40691">
                  <c:v>1</c:v>
                </c:pt>
                <c:pt idx="40692">
                  <c:v>1</c:v>
                </c:pt>
                <c:pt idx="40693">
                  <c:v>1</c:v>
                </c:pt>
                <c:pt idx="40694">
                  <c:v>1</c:v>
                </c:pt>
                <c:pt idx="40695">
                  <c:v>1</c:v>
                </c:pt>
                <c:pt idx="40696">
                  <c:v>1</c:v>
                </c:pt>
                <c:pt idx="40697">
                  <c:v>1</c:v>
                </c:pt>
                <c:pt idx="40698">
                  <c:v>1</c:v>
                </c:pt>
                <c:pt idx="40699">
                  <c:v>1</c:v>
                </c:pt>
                <c:pt idx="40700">
                  <c:v>1</c:v>
                </c:pt>
                <c:pt idx="40701">
                  <c:v>1</c:v>
                </c:pt>
                <c:pt idx="40702">
                  <c:v>1</c:v>
                </c:pt>
                <c:pt idx="40703">
                  <c:v>1</c:v>
                </c:pt>
                <c:pt idx="40704">
                  <c:v>1</c:v>
                </c:pt>
                <c:pt idx="40705">
                  <c:v>1</c:v>
                </c:pt>
                <c:pt idx="40706">
                  <c:v>1</c:v>
                </c:pt>
                <c:pt idx="40707">
                  <c:v>1</c:v>
                </c:pt>
                <c:pt idx="40708">
                  <c:v>1</c:v>
                </c:pt>
                <c:pt idx="40709">
                  <c:v>1</c:v>
                </c:pt>
                <c:pt idx="40710">
                  <c:v>1</c:v>
                </c:pt>
                <c:pt idx="40711">
                  <c:v>1</c:v>
                </c:pt>
                <c:pt idx="40712">
                  <c:v>1</c:v>
                </c:pt>
                <c:pt idx="40713">
                  <c:v>1</c:v>
                </c:pt>
                <c:pt idx="40714">
                  <c:v>1</c:v>
                </c:pt>
                <c:pt idx="40715">
                  <c:v>1</c:v>
                </c:pt>
                <c:pt idx="40716">
                  <c:v>1</c:v>
                </c:pt>
                <c:pt idx="40717">
                  <c:v>1</c:v>
                </c:pt>
                <c:pt idx="40718">
                  <c:v>1</c:v>
                </c:pt>
                <c:pt idx="40719">
                  <c:v>1</c:v>
                </c:pt>
                <c:pt idx="40720">
                  <c:v>1</c:v>
                </c:pt>
                <c:pt idx="40721">
                  <c:v>1</c:v>
                </c:pt>
                <c:pt idx="40722">
                  <c:v>1</c:v>
                </c:pt>
                <c:pt idx="40723">
                  <c:v>1</c:v>
                </c:pt>
                <c:pt idx="40724">
                  <c:v>1</c:v>
                </c:pt>
                <c:pt idx="40725">
                  <c:v>1</c:v>
                </c:pt>
                <c:pt idx="40726">
                  <c:v>0.83333333300000001</c:v>
                </c:pt>
                <c:pt idx="40727">
                  <c:v>1</c:v>
                </c:pt>
                <c:pt idx="40728">
                  <c:v>1</c:v>
                </c:pt>
                <c:pt idx="40729">
                  <c:v>1</c:v>
                </c:pt>
                <c:pt idx="40730">
                  <c:v>1</c:v>
                </c:pt>
                <c:pt idx="40731">
                  <c:v>1</c:v>
                </c:pt>
                <c:pt idx="40732">
                  <c:v>1</c:v>
                </c:pt>
                <c:pt idx="40733">
                  <c:v>1</c:v>
                </c:pt>
                <c:pt idx="40734">
                  <c:v>1</c:v>
                </c:pt>
                <c:pt idx="40735">
                  <c:v>1</c:v>
                </c:pt>
                <c:pt idx="40736">
                  <c:v>1</c:v>
                </c:pt>
                <c:pt idx="40737">
                  <c:v>1</c:v>
                </c:pt>
                <c:pt idx="40738">
                  <c:v>1</c:v>
                </c:pt>
                <c:pt idx="40739">
                  <c:v>1</c:v>
                </c:pt>
                <c:pt idx="40740">
                  <c:v>1</c:v>
                </c:pt>
                <c:pt idx="40741">
                  <c:v>1</c:v>
                </c:pt>
                <c:pt idx="40742">
                  <c:v>1</c:v>
                </c:pt>
                <c:pt idx="40743">
                  <c:v>1</c:v>
                </c:pt>
                <c:pt idx="40744">
                  <c:v>1</c:v>
                </c:pt>
                <c:pt idx="40745">
                  <c:v>1</c:v>
                </c:pt>
                <c:pt idx="40746">
                  <c:v>1</c:v>
                </c:pt>
                <c:pt idx="40747">
                  <c:v>1</c:v>
                </c:pt>
                <c:pt idx="40748">
                  <c:v>1</c:v>
                </c:pt>
                <c:pt idx="40749">
                  <c:v>1</c:v>
                </c:pt>
                <c:pt idx="40750">
                  <c:v>1</c:v>
                </c:pt>
                <c:pt idx="40751">
                  <c:v>1</c:v>
                </c:pt>
                <c:pt idx="40752">
                  <c:v>1</c:v>
                </c:pt>
                <c:pt idx="40753">
                  <c:v>1</c:v>
                </c:pt>
                <c:pt idx="40754">
                  <c:v>1</c:v>
                </c:pt>
                <c:pt idx="40755">
                  <c:v>1</c:v>
                </c:pt>
                <c:pt idx="40756">
                  <c:v>1</c:v>
                </c:pt>
                <c:pt idx="40757">
                  <c:v>1</c:v>
                </c:pt>
                <c:pt idx="40758">
                  <c:v>1</c:v>
                </c:pt>
                <c:pt idx="40759">
                  <c:v>1</c:v>
                </c:pt>
                <c:pt idx="40760">
                  <c:v>1</c:v>
                </c:pt>
                <c:pt idx="40761">
                  <c:v>1</c:v>
                </c:pt>
                <c:pt idx="40762">
                  <c:v>1</c:v>
                </c:pt>
                <c:pt idx="40763">
                  <c:v>1</c:v>
                </c:pt>
                <c:pt idx="40764">
                  <c:v>1</c:v>
                </c:pt>
                <c:pt idx="40765">
                  <c:v>1</c:v>
                </c:pt>
                <c:pt idx="40766">
                  <c:v>1</c:v>
                </c:pt>
                <c:pt idx="40767">
                  <c:v>1</c:v>
                </c:pt>
                <c:pt idx="40768">
                  <c:v>1</c:v>
                </c:pt>
                <c:pt idx="40769">
                  <c:v>1</c:v>
                </c:pt>
                <c:pt idx="40770">
                  <c:v>0.83333333300000001</c:v>
                </c:pt>
                <c:pt idx="40771">
                  <c:v>1</c:v>
                </c:pt>
                <c:pt idx="40772">
                  <c:v>1</c:v>
                </c:pt>
                <c:pt idx="40773">
                  <c:v>1</c:v>
                </c:pt>
                <c:pt idx="40774">
                  <c:v>1</c:v>
                </c:pt>
                <c:pt idx="40775">
                  <c:v>1</c:v>
                </c:pt>
                <c:pt idx="40776">
                  <c:v>1</c:v>
                </c:pt>
                <c:pt idx="40777">
                  <c:v>0.83333333300000001</c:v>
                </c:pt>
                <c:pt idx="40778">
                  <c:v>1</c:v>
                </c:pt>
                <c:pt idx="40779">
                  <c:v>1</c:v>
                </c:pt>
                <c:pt idx="40780">
                  <c:v>1</c:v>
                </c:pt>
                <c:pt idx="40781">
                  <c:v>1</c:v>
                </c:pt>
                <c:pt idx="40782">
                  <c:v>1</c:v>
                </c:pt>
                <c:pt idx="40783">
                  <c:v>1</c:v>
                </c:pt>
                <c:pt idx="40784">
                  <c:v>1</c:v>
                </c:pt>
                <c:pt idx="40785">
                  <c:v>1</c:v>
                </c:pt>
                <c:pt idx="40786">
                  <c:v>1</c:v>
                </c:pt>
                <c:pt idx="40787">
                  <c:v>1</c:v>
                </c:pt>
                <c:pt idx="40788">
                  <c:v>1</c:v>
                </c:pt>
                <c:pt idx="40789">
                  <c:v>1</c:v>
                </c:pt>
                <c:pt idx="40790">
                  <c:v>1</c:v>
                </c:pt>
                <c:pt idx="40791">
                  <c:v>1</c:v>
                </c:pt>
                <c:pt idx="40792">
                  <c:v>1</c:v>
                </c:pt>
                <c:pt idx="40793">
                  <c:v>1</c:v>
                </c:pt>
                <c:pt idx="40794">
                  <c:v>1</c:v>
                </c:pt>
                <c:pt idx="40795">
                  <c:v>1</c:v>
                </c:pt>
                <c:pt idx="40796">
                  <c:v>1</c:v>
                </c:pt>
                <c:pt idx="40797">
                  <c:v>1</c:v>
                </c:pt>
                <c:pt idx="40798">
                  <c:v>1</c:v>
                </c:pt>
                <c:pt idx="40799">
                  <c:v>1</c:v>
                </c:pt>
                <c:pt idx="40800">
                  <c:v>1</c:v>
                </c:pt>
                <c:pt idx="40801">
                  <c:v>1</c:v>
                </c:pt>
                <c:pt idx="40802">
                  <c:v>1</c:v>
                </c:pt>
                <c:pt idx="40803">
                  <c:v>1</c:v>
                </c:pt>
                <c:pt idx="40804">
                  <c:v>1</c:v>
                </c:pt>
                <c:pt idx="40805">
                  <c:v>1</c:v>
                </c:pt>
                <c:pt idx="40806">
                  <c:v>1</c:v>
                </c:pt>
                <c:pt idx="40807">
                  <c:v>1</c:v>
                </c:pt>
                <c:pt idx="40808">
                  <c:v>0.83333333300000001</c:v>
                </c:pt>
                <c:pt idx="40809">
                  <c:v>1</c:v>
                </c:pt>
                <c:pt idx="40810">
                  <c:v>1</c:v>
                </c:pt>
                <c:pt idx="40811">
                  <c:v>0.83333333300000001</c:v>
                </c:pt>
                <c:pt idx="40812">
                  <c:v>1</c:v>
                </c:pt>
                <c:pt idx="40813">
                  <c:v>1</c:v>
                </c:pt>
                <c:pt idx="40814">
                  <c:v>1</c:v>
                </c:pt>
                <c:pt idx="40815">
                  <c:v>1</c:v>
                </c:pt>
                <c:pt idx="40816">
                  <c:v>1</c:v>
                </c:pt>
                <c:pt idx="40817">
                  <c:v>1</c:v>
                </c:pt>
                <c:pt idx="40818">
                  <c:v>1</c:v>
                </c:pt>
                <c:pt idx="40819">
                  <c:v>1</c:v>
                </c:pt>
                <c:pt idx="40820">
                  <c:v>1</c:v>
                </c:pt>
                <c:pt idx="40821">
                  <c:v>1</c:v>
                </c:pt>
                <c:pt idx="40822">
                  <c:v>1</c:v>
                </c:pt>
                <c:pt idx="40823">
                  <c:v>1</c:v>
                </c:pt>
                <c:pt idx="40824">
                  <c:v>1</c:v>
                </c:pt>
                <c:pt idx="40825">
                  <c:v>1</c:v>
                </c:pt>
                <c:pt idx="40826">
                  <c:v>1</c:v>
                </c:pt>
                <c:pt idx="40827">
                  <c:v>1</c:v>
                </c:pt>
                <c:pt idx="40828">
                  <c:v>1</c:v>
                </c:pt>
                <c:pt idx="40829">
                  <c:v>1</c:v>
                </c:pt>
                <c:pt idx="40830">
                  <c:v>1</c:v>
                </c:pt>
                <c:pt idx="40831">
                  <c:v>1</c:v>
                </c:pt>
                <c:pt idx="40832">
                  <c:v>1</c:v>
                </c:pt>
                <c:pt idx="40833">
                  <c:v>1</c:v>
                </c:pt>
                <c:pt idx="40834">
                  <c:v>1</c:v>
                </c:pt>
                <c:pt idx="40835">
                  <c:v>1</c:v>
                </c:pt>
                <c:pt idx="40836">
                  <c:v>1</c:v>
                </c:pt>
                <c:pt idx="40837">
                  <c:v>1</c:v>
                </c:pt>
                <c:pt idx="40838">
                  <c:v>1</c:v>
                </c:pt>
                <c:pt idx="40839">
                  <c:v>1</c:v>
                </c:pt>
                <c:pt idx="40840">
                  <c:v>1</c:v>
                </c:pt>
                <c:pt idx="40841">
                  <c:v>1</c:v>
                </c:pt>
                <c:pt idx="40842">
                  <c:v>1</c:v>
                </c:pt>
                <c:pt idx="40843">
                  <c:v>1</c:v>
                </c:pt>
                <c:pt idx="40844">
                  <c:v>1</c:v>
                </c:pt>
                <c:pt idx="40845">
                  <c:v>1</c:v>
                </c:pt>
                <c:pt idx="40846">
                  <c:v>0.83333333300000001</c:v>
                </c:pt>
                <c:pt idx="40847">
                  <c:v>1</c:v>
                </c:pt>
                <c:pt idx="40848">
                  <c:v>1</c:v>
                </c:pt>
                <c:pt idx="40849">
                  <c:v>1</c:v>
                </c:pt>
                <c:pt idx="40850">
                  <c:v>1</c:v>
                </c:pt>
                <c:pt idx="40851">
                  <c:v>1</c:v>
                </c:pt>
                <c:pt idx="40852">
                  <c:v>1</c:v>
                </c:pt>
                <c:pt idx="40853">
                  <c:v>1</c:v>
                </c:pt>
                <c:pt idx="40854">
                  <c:v>1</c:v>
                </c:pt>
                <c:pt idx="40855">
                  <c:v>1</c:v>
                </c:pt>
                <c:pt idx="40856">
                  <c:v>1</c:v>
                </c:pt>
                <c:pt idx="40857">
                  <c:v>1</c:v>
                </c:pt>
                <c:pt idx="40858">
                  <c:v>1</c:v>
                </c:pt>
                <c:pt idx="40859">
                  <c:v>1</c:v>
                </c:pt>
                <c:pt idx="40860">
                  <c:v>1</c:v>
                </c:pt>
                <c:pt idx="40861">
                  <c:v>1</c:v>
                </c:pt>
                <c:pt idx="40862">
                  <c:v>1</c:v>
                </c:pt>
                <c:pt idx="40863">
                  <c:v>1</c:v>
                </c:pt>
                <c:pt idx="40864">
                  <c:v>1</c:v>
                </c:pt>
                <c:pt idx="40865">
                  <c:v>1</c:v>
                </c:pt>
                <c:pt idx="40866">
                  <c:v>1</c:v>
                </c:pt>
                <c:pt idx="40867">
                  <c:v>1</c:v>
                </c:pt>
                <c:pt idx="40868">
                  <c:v>1</c:v>
                </c:pt>
                <c:pt idx="40869">
                  <c:v>1</c:v>
                </c:pt>
                <c:pt idx="40870">
                  <c:v>1</c:v>
                </c:pt>
                <c:pt idx="40871">
                  <c:v>1</c:v>
                </c:pt>
                <c:pt idx="40872">
                  <c:v>0.83333333300000001</c:v>
                </c:pt>
                <c:pt idx="40873">
                  <c:v>1</c:v>
                </c:pt>
                <c:pt idx="40874">
                  <c:v>1</c:v>
                </c:pt>
                <c:pt idx="40875">
                  <c:v>1</c:v>
                </c:pt>
                <c:pt idx="40876">
                  <c:v>1</c:v>
                </c:pt>
                <c:pt idx="40877">
                  <c:v>1</c:v>
                </c:pt>
                <c:pt idx="40878">
                  <c:v>1</c:v>
                </c:pt>
                <c:pt idx="40879">
                  <c:v>1</c:v>
                </c:pt>
                <c:pt idx="40880">
                  <c:v>1</c:v>
                </c:pt>
                <c:pt idx="40881">
                  <c:v>1</c:v>
                </c:pt>
                <c:pt idx="40882">
                  <c:v>1</c:v>
                </c:pt>
                <c:pt idx="40883">
                  <c:v>1</c:v>
                </c:pt>
                <c:pt idx="40884">
                  <c:v>1</c:v>
                </c:pt>
                <c:pt idx="40885">
                  <c:v>1</c:v>
                </c:pt>
                <c:pt idx="40886">
                  <c:v>1</c:v>
                </c:pt>
                <c:pt idx="40887">
                  <c:v>1</c:v>
                </c:pt>
                <c:pt idx="40888">
                  <c:v>1</c:v>
                </c:pt>
                <c:pt idx="40889">
                  <c:v>1</c:v>
                </c:pt>
                <c:pt idx="40890">
                  <c:v>1</c:v>
                </c:pt>
                <c:pt idx="40891">
                  <c:v>1</c:v>
                </c:pt>
                <c:pt idx="40892">
                  <c:v>1</c:v>
                </c:pt>
                <c:pt idx="40893">
                  <c:v>1</c:v>
                </c:pt>
                <c:pt idx="40894">
                  <c:v>1</c:v>
                </c:pt>
                <c:pt idx="40895">
                  <c:v>1</c:v>
                </c:pt>
                <c:pt idx="40896">
                  <c:v>1</c:v>
                </c:pt>
                <c:pt idx="40897">
                  <c:v>1</c:v>
                </c:pt>
                <c:pt idx="40898">
                  <c:v>1</c:v>
                </c:pt>
                <c:pt idx="40899">
                  <c:v>1</c:v>
                </c:pt>
                <c:pt idx="40900">
                  <c:v>0.83333333300000001</c:v>
                </c:pt>
                <c:pt idx="40901">
                  <c:v>1</c:v>
                </c:pt>
                <c:pt idx="40902">
                  <c:v>1</c:v>
                </c:pt>
                <c:pt idx="40903">
                  <c:v>1</c:v>
                </c:pt>
                <c:pt idx="40904">
                  <c:v>1</c:v>
                </c:pt>
                <c:pt idx="40905">
                  <c:v>1</c:v>
                </c:pt>
                <c:pt idx="40906">
                  <c:v>1</c:v>
                </c:pt>
                <c:pt idx="40907">
                  <c:v>1</c:v>
                </c:pt>
                <c:pt idx="40908">
                  <c:v>1</c:v>
                </c:pt>
                <c:pt idx="40909">
                  <c:v>1</c:v>
                </c:pt>
                <c:pt idx="40910">
                  <c:v>1</c:v>
                </c:pt>
                <c:pt idx="40911">
                  <c:v>1</c:v>
                </c:pt>
                <c:pt idx="40912">
                  <c:v>1</c:v>
                </c:pt>
                <c:pt idx="40913">
                  <c:v>1</c:v>
                </c:pt>
                <c:pt idx="40914">
                  <c:v>1</c:v>
                </c:pt>
                <c:pt idx="40915">
                  <c:v>1</c:v>
                </c:pt>
                <c:pt idx="40916">
                  <c:v>1</c:v>
                </c:pt>
                <c:pt idx="40917">
                  <c:v>0.83333333300000001</c:v>
                </c:pt>
                <c:pt idx="40918">
                  <c:v>1</c:v>
                </c:pt>
                <c:pt idx="40919">
                  <c:v>1</c:v>
                </c:pt>
                <c:pt idx="40920">
                  <c:v>1</c:v>
                </c:pt>
                <c:pt idx="40921">
                  <c:v>1</c:v>
                </c:pt>
                <c:pt idx="40922">
                  <c:v>1</c:v>
                </c:pt>
                <c:pt idx="40923">
                  <c:v>1</c:v>
                </c:pt>
                <c:pt idx="40924">
                  <c:v>1</c:v>
                </c:pt>
                <c:pt idx="40925">
                  <c:v>1</c:v>
                </c:pt>
                <c:pt idx="40926">
                  <c:v>1</c:v>
                </c:pt>
                <c:pt idx="40927">
                  <c:v>0.83333333300000001</c:v>
                </c:pt>
                <c:pt idx="40928">
                  <c:v>1</c:v>
                </c:pt>
                <c:pt idx="40929">
                  <c:v>1</c:v>
                </c:pt>
                <c:pt idx="40930">
                  <c:v>1</c:v>
                </c:pt>
                <c:pt idx="40931">
                  <c:v>1</c:v>
                </c:pt>
                <c:pt idx="40932">
                  <c:v>1</c:v>
                </c:pt>
                <c:pt idx="40933">
                  <c:v>1</c:v>
                </c:pt>
                <c:pt idx="40934">
                  <c:v>1</c:v>
                </c:pt>
                <c:pt idx="40935">
                  <c:v>1</c:v>
                </c:pt>
                <c:pt idx="40936">
                  <c:v>1</c:v>
                </c:pt>
                <c:pt idx="40937">
                  <c:v>1</c:v>
                </c:pt>
                <c:pt idx="40938">
                  <c:v>1</c:v>
                </c:pt>
                <c:pt idx="40939">
                  <c:v>1</c:v>
                </c:pt>
                <c:pt idx="40940">
                  <c:v>1</c:v>
                </c:pt>
                <c:pt idx="40941">
                  <c:v>1</c:v>
                </c:pt>
                <c:pt idx="40942">
                  <c:v>1</c:v>
                </c:pt>
                <c:pt idx="40943">
                  <c:v>1</c:v>
                </c:pt>
                <c:pt idx="40944">
                  <c:v>1</c:v>
                </c:pt>
                <c:pt idx="40945">
                  <c:v>1</c:v>
                </c:pt>
                <c:pt idx="40946">
                  <c:v>1</c:v>
                </c:pt>
                <c:pt idx="40947">
                  <c:v>1</c:v>
                </c:pt>
                <c:pt idx="40948">
                  <c:v>1</c:v>
                </c:pt>
                <c:pt idx="40949">
                  <c:v>1</c:v>
                </c:pt>
                <c:pt idx="40950">
                  <c:v>1</c:v>
                </c:pt>
                <c:pt idx="40951">
                  <c:v>1</c:v>
                </c:pt>
                <c:pt idx="40952">
                  <c:v>1</c:v>
                </c:pt>
                <c:pt idx="40953">
                  <c:v>1</c:v>
                </c:pt>
                <c:pt idx="40954">
                  <c:v>1</c:v>
                </c:pt>
                <c:pt idx="40955">
                  <c:v>1</c:v>
                </c:pt>
                <c:pt idx="40956">
                  <c:v>1</c:v>
                </c:pt>
                <c:pt idx="40957">
                  <c:v>1</c:v>
                </c:pt>
                <c:pt idx="40958">
                  <c:v>1</c:v>
                </c:pt>
                <c:pt idx="40959">
                  <c:v>1</c:v>
                </c:pt>
                <c:pt idx="40960">
                  <c:v>1</c:v>
                </c:pt>
                <c:pt idx="40961">
                  <c:v>1</c:v>
                </c:pt>
                <c:pt idx="40962">
                  <c:v>1</c:v>
                </c:pt>
                <c:pt idx="40963">
                  <c:v>1</c:v>
                </c:pt>
                <c:pt idx="40964">
                  <c:v>1</c:v>
                </c:pt>
                <c:pt idx="40965">
                  <c:v>1</c:v>
                </c:pt>
                <c:pt idx="40966">
                  <c:v>1</c:v>
                </c:pt>
                <c:pt idx="40967">
                  <c:v>1</c:v>
                </c:pt>
                <c:pt idx="40968">
                  <c:v>1</c:v>
                </c:pt>
                <c:pt idx="40969">
                  <c:v>1</c:v>
                </c:pt>
                <c:pt idx="40970">
                  <c:v>1</c:v>
                </c:pt>
                <c:pt idx="40971">
                  <c:v>1</c:v>
                </c:pt>
                <c:pt idx="40972">
                  <c:v>1</c:v>
                </c:pt>
                <c:pt idx="40973">
                  <c:v>1</c:v>
                </c:pt>
                <c:pt idx="40974">
                  <c:v>1</c:v>
                </c:pt>
                <c:pt idx="40975">
                  <c:v>1</c:v>
                </c:pt>
                <c:pt idx="40976">
                  <c:v>1</c:v>
                </c:pt>
                <c:pt idx="40977">
                  <c:v>1</c:v>
                </c:pt>
                <c:pt idx="40978">
                  <c:v>1</c:v>
                </c:pt>
                <c:pt idx="40979">
                  <c:v>1</c:v>
                </c:pt>
                <c:pt idx="40980">
                  <c:v>1</c:v>
                </c:pt>
                <c:pt idx="40981">
                  <c:v>1</c:v>
                </c:pt>
                <c:pt idx="40982">
                  <c:v>1</c:v>
                </c:pt>
                <c:pt idx="40983">
                  <c:v>1</c:v>
                </c:pt>
                <c:pt idx="40984">
                  <c:v>1</c:v>
                </c:pt>
                <c:pt idx="40985">
                  <c:v>1</c:v>
                </c:pt>
                <c:pt idx="40986">
                  <c:v>1</c:v>
                </c:pt>
                <c:pt idx="40987">
                  <c:v>1</c:v>
                </c:pt>
                <c:pt idx="40988">
                  <c:v>1</c:v>
                </c:pt>
                <c:pt idx="40989">
                  <c:v>1</c:v>
                </c:pt>
                <c:pt idx="40990">
                  <c:v>1</c:v>
                </c:pt>
                <c:pt idx="40991">
                  <c:v>1</c:v>
                </c:pt>
                <c:pt idx="40992">
                  <c:v>1</c:v>
                </c:pt>
                <c:pt idx="40993">
                  <c:v>1</c:v>
                </c:pt>
                <c:pt idx="40994">
                  <c:v>1</c:v>
                </c:pt>
                <c:pt idx="40995">
                  <c:v>1</c:v>
                </c:pt>
                <c:pt idx="40996">
                  <c:v>1</c:v>
                </c:pt>
                <c:pt idx="40997">
                  <c:v>1</c:v>
                </c:pt>
                <c:pt idx="40998">
                  <c:v>1</c:v>
                </c:pt>
                <c:pt idx="40999">
                  <c:v>1</c:v>
                </c:pt>
                <c:pt idx="41000">
                  <c:v>1</c:v>
                </c:pt>
                <c:pt idx="41001">
                  <c:v>1</c:v>
                </c:pt>
                <c:pt idx="41002">
                  <c:v>1</c:v>
                </c:pt>
                <c:pt idx="41003">
                  <c:v>1</c:v>
                </c:pt>
                <c:pt idx="41004">
                  <c:v>1</c:v>
                </c:pt>
                <c:pt idx="41005">
                  <c:v>1</c:v>
                </c:pt>
                <c:pt idx="41006">
                  <c:v>1</c:v>
                </c:pt>
                <c:pt idx="41007">
                  <c:v>1</c:v>
                </c:pt>
                <c:pt idx="41008">
                  <c:v>1</c:v>
                </c:pt>
                <c:pt idx="41009">
                  <c:v>1</c:v>
                </c:pt>
                <c:pt idx="41010">
                  <c:v>1</c:v>
                </c:pt>
                <c:pt idx="41011">
                  <c:v>1</c:v>
                </c:pt>
                <c:pt idx="41012">
                  <c:v>1</c:v>
                </c:pt>
                <c:pt idx="41013">
                  <c:v>1</c:v>
                </c:pt>
                <c:pt idx="41014">
                  <c:v>1</c:v>
                </c:pt>
                <c:pt idx="41015">
                  <c:v>1</c:v>
                </c:pt>
                <c:pt idx="41016">
                  <c:v>1</c:v>
                </c:pt>
                <c:pt idx="41017">
                  <c:v>1</c:v>
                </c:pt>
                <c:pt idx="41018">
                  <c:v>1</c:v>
                </c:pt>
                <c:pt idx="41019">
                  <c:v>1</c:v>
                </c:pt>
                <c:pt idx="41020">
                  <c:v>1</c:v>
                </c:pt>
                <c:pt idx="41021">
                  <c:v>1</c:v>
                </c:pt>
                <c:pt idx="41022">
                  <c:v>1</c:v>
                </c:pt>
                <c:pt idx="41023">
                  <c:v>1</c:v>
                </c:pt>
                <c:pt idx="41024">
                  <c:v>1</c:v>
                </c:pt>
                <c:pt idx="41025">
                  <c:v>1</c:v>
                </c:pt>
                <c:pt idx="41026">
                  <c:v>1</c:v>
                </c:pt>
                <c:pt idx="41027">
                  <c:v>1</c:v>
                </c:pt>
                <c:pt idx="41028">
                  <c:v>1</c:v>
                </c:pt>
                <c:pt idx="41029">
                  <c:v>1</c:v>
                </c:pt>
                <c:pt idx="41030">
                  <c:v>1</c:v>
                </c:pt>
                <c:pt idx="41031">
                  <c:v>1</c:v>
                </c:pt>
                <c:pt idx="41032">
                  <c:v>1</c:v>
                </c:pt>
                <c:pt idx="41033">
                  <c:v>1</c:v>
                </c:pt>
                <c:pt idx="41034">
                  <c:v>1</c:v>
                </c:pt>
                <c:pt idx="41035">
                  <c:v>1</c:v>
                </c:pt>
                <c:pt idx="41036">
                  <c:v>1</c:v>
                </c:pt>
                <c:pt idx="41037">
                  <c:v>1</c:v>
                </c:pt>
                <c:pt idx="41038">
                  <c:v>1</c:v>
                </c:pt>
                <c:pt idx="41039">
                  <c:v>1</c:v>
                </c:pt>
                <c:pt idx="41040">
                  <c:v>1</c:v>
                </c:pt>
                <c:pt idx="41041">
                  <c:v>1</c:v>
                </c:pt>
                <c:pt idx="41042">
                  <c:v>1</c:v>
                </c:pt>
                <c:pt idx="41043">
                  <c:v>1</c:v>
                </c:pt>
                <c:pt idx="41044">
                  <c:v>1</c:v>
                </c:pt>
                <c:pt idx="41045">
                  <c:v>1</c:v>
                </c:pt>
                <c:pt idx="41046">
                  <c:v>1</c:v>
                </c:pt>
                <c:pt idx="41047">
                  <c:v>1</c:v>
                </c:pt>
                <c:pt idx="41048">
                  <c:v>1</c:v>
                </c:pt>
                <c:pt idx="41049">
                  <c:v>1</c:v>
                </c:pt>
                <c:pt idx="41050">
                  <c:v>1</c:v>
                </c:pt>
                <c:pt idx="41051">
                  <c:v>1</c:v>
                </c:pt>
                <c:pt idx="41052">
                  <c:v>1</c:v>
                </c:pt>
                <c:pt idx="41053">
                  <c:v>1</c:v>
                </c:pt>
                <c:pt idx="41054">
                  <c:v>1</c:v>
                </c:pt>
                <c:pt idx="41055">
                  <c:v>1</c:v>
                </c:pt>
                <c:pt idx="41056">
                  <c:v>1</c:v>
                </c:pt>
                <c:pt idx="41057">
                  <c:v>1</c:v>
                </c:pt>
                <c:pt idx="41058">
                  <c:v>1</c:v>
                </c:pt>
                <c:pt idx="41059">
                  <c:v>1</c:v>
                </c:pt>
                <c:pt idx="41060">
                  <c:v>1</c:v>
                </c:pt>
                <c:pt idx="41061">
                  <c:v>1</c:v>
                </c:pt>
                <c:pt idx="41062">
                  <c:v>1</c:v>
                </c:pt>
                <c:pt idx="41063">
                  <c:v>1</c:v>
                </c:pt>
                <c:pt idx="41064">
                  <c:v>1</c:v>
                </c:pt>
                <c:pt idx="41065">
                  <c:v>1</c:v>
                </c:pt>
                <c:pt idx="41066">
                  <c:v>1</c:v>
                </c:pt>
                <c:pt idx="41067">
                  <c:v>1</c:v>
                </c:pt>
                <c:pt idx="41068">
                  <c:v>1</c:v>
                </c:pt>
                <c:pt idx="41069">
                  <c:v>1</c:v>
                </c:pt>
                <c:pt idx="41070">
                  <c:v>1</c:v>
                </c:pt>
                <c:pt idx="41071">
                  <c:v>1</c:v>
                </c:pt>
                <c:pt idx="41072">
                  <c:v>1</c:v>
                </c:pt>
                <c:pt idx="41073">
                  <c:v>1</c:v>
                </c:pt>
                <c:pt idx="41074">
                  <c:v>1</c:v>
                </c:pt>
                <c:pt idx="41075">
                  <c:v>1</c:v>
                </c:pt>
                <c:pt idx="41076">
                  <c:v>1</c:v>
                </c:pt>
                <c:pt idx="41077">
                  <c:v>1</c:v>
                </c:pt>
                <c:pt idx="41078">
                  <c:v>1</c:v>
                </c:pt>
                <c:pt idx="41079">
                  <c:v>1</c:v>
                </c:pt>
                <c:pt idx="41080">
                  <c:v>1</c:v>
                </c:pt>
                <c:pt idx="41081">
                  <c:v>1</c:v>
                </c:pt>
                <c:pt idx="41082">
                  <c:v>1</c:v>
                </c:pt>
                <c:pt idx="41083">
                  <c:v>1</c:v>
                </c:pt>
                <c:pt idx="41084">
                  <c:v>1</c:v>
                </c:pt>
                <c:pt idx="41085">
                  <c:v>1</c:v>
                </c:pt>
                <c:pt idx="41086">
                  <c:v>1</c:v>
                </c:pt>
                <c:pt idx="41087">
                  <c:v>1</c:v>
                </c:pt>
                <c:pt idx="41088">
                  <c:v>1</c:v>
                </c:pt>
                <c:pt idx="41089">
                  <c:v>1</c:v>
                </c:pt>
                <c:pt idx="41090">
                  <c:v>1</c:v>
                </c:pt>
                <c:pt idx="41091">
                  <c:v>1</c:v>
                </c:pt>
                <c:pt idx="41092">
                  <c:v>1</c:v>
                </c:pt>
                <c:pt idx="41093">
                  <c:v>1</c:v>
                </c:pt>
                <c:pt idx="41094">
                  <c:v>1</c:v>
                </c:pt>
                <c:pt idx="41095">
                  <c:v>1</c:v>
                </c:pt>
                <c:pt idx="41096">
                  <c:v>1</c:v>
                </c:pt>
                <c:pt idx="41097">
                  <c:v>1</c:v>
                </c:pt>
                <c:pt idx="41098">
                  <c:v>1</c:v>
                </c:pt>
                <c:pt idx="41099">
                  <c:v>1</c:v>
                </c:pt>
                <c:pt idx="41100">
                  <c:v>1</c:v>
                </c:pt>
                <c:pt idx="41101">
                  <c:v>1</c:v>
                </c:pt>
                <c:pt idx="41102">
                  <c:v>1</c:v>
                </c:pt>
                <c:pt idx="41103">
                  <c:v>1</c:v>
                </c:pt>
                <c:pt idx="41104">
                  <c:v>1</c:v>
                </c:pt>
                <c:pt idx="41105">
                  <c:v>1</c:v>
                </c:pt>
                <c:pt idx="41106">
                  <c:v>1</c:v>
                </c:pt>
                <c:pt idx="41107">
                  <c:v>1</c:v>
                </c:pt>
                <c:pt idx="41108">
                  <c:v>1</c:v>
                </c:pt>
                <c:pt idx="41109">
                  <c:v>1</c:v>
                </c:pt>
                <c:pt idx="41110">
                  <c:v>1</c:v>
                </c:pt>
                <c:pt idx="41111">
                  <c:v>1</c:v>
                </c:pt>
                <c:pt idx="41112">
                  <c:v>1</c:v>
                </c:pt>
                <c:pt idx="41113">
                  <c:v>1</c:v>
                </c:pt>
                <c:pt idx="41114">
                  <c:v>1</c:v>
                </c:pt>
                <c:pt idx="41115">
                  <c:v>1</c:v>
                </c:pt>
                <c:pt idx="41116">
                  <c:v>1</c:v>
                </c:pt>
                <c:pt idx="41117">
                  <c:v>1</c:v>
                </c:pt>
                <c:pt idx="41118">
                  <c:v>1</c:v>
                </c:pt>
                <c:pt idx="41119">
                  <c:v>1</c:v>
                </c:pt>
                <c:pt idx="41120">
                  <c:v>1</c:v>
                </c:pt>
                <c:pt idx="41121">
                  <c:v>1</c:v>
                </c:pt>
                <c:pt idx="41122">
                  <c:v>1</c:v>
                </c:pt>
                <c:pt idx="41123">
                  <c:v>1</c:v>
                </c:pt>
                <c:pt idx="41124">
                  <c:v>0.8</c:v>
                </c:pt>
                <c:pt idx="41125">
                  <c:v>1</c:v>
                </c:pt>
                <c:pt idx="41126">
                  <c:v>1</c:v>
                </c:pt>
                <c:pt idx="41127">
                  <c:v>1</c:v>
                </c:pt>
                <c:pt idx="41128">
                  <c:v>1</c:v>
                </c:pt>
                <c:pt idx="41129">
                  <c:v>1</c:v>
                </c:pt>
                <c:pt idx="41130">
                  <c:v>1</c:v>
                </c:pt>
                <c:pt idx="41131">
                  <c:v>1</c:v>
                </c:pt>
                <c:pt idx="41132">
                  <c:v>1</c:v>
                </c:pt>
                <c:pt idx="41133">
                  <c:v>1</c:v>
                </c:pt>
                <c:pt idx="41134">
                  <c:v>1</c:v>
                </c:pt>
                <c:pt idx="41135">
                  <c:v>1</c:v>
                </c:pt>
                <c:pt idx="41136">
                  <c:v>1</c:v>
                </c:pt>
                <c:pt idx="41137">
                  <c:v>1</c:v>
                </c:pt>
                <c:pt idx="41138">
                  <c:v>1</c:v>
                </c:pt>
                <c:pt idx="41139">
                  <c:v>1</c:v>
                </c:pt>
                <c:pt idx="41140">
                  <c:v>1</c:v>
                </c:pt>
                <c:pt idx="41141">
                  <c:v>1</c:v>
                </c:pt>
                <c:pt idx="41142">
                  <c:v>1</c:v>
                </c:pt>
                <c:pt idx="41143">
                  <c:v>1</c:v>
                </c:pt>
                <c:pt idx="41144">
                  <c:v>1</c:v>
                </c:pt>
                <c:pt idx="41145">
                  <c:v>1</c:v>
                </c:pt>
                <c:pt idx="41146">
                  <c:v>1</c:v>
                </c:pt>
                <c:pt idx="41147">
                  <c:v>1</c:v>
                </c:pt>
                <c:pt idx="41148">
                  <c:v>1</c:v>
                </c:pt>
                <c:pt idx="41149">
                  <c:v>1</c:v>
                </c:pt>
                <c:pt idx="41150">
                  <c:v>1</c:v>
                </c:pt>
                <c:pt idx="41151">
                  <c:v>1</c:v>
                </c:pt>
                <c:pt idx="41152">
                  <c:v>1</c:v>
                </c:pt>
                <c:pt idx="41153">
                  <c:v>1</c:v>
                </c:pt>
                <c:pt idx="41154">
                  <c:v>1</c:v>
                </c:pt>
                <c:pt idx="41155">
                  <c:v>1</c:v>
                </c:pt>
                <c:pt idx="41156">
                  <c:v>1</c:v>
                </c:pt>
                <c:pt idx="41157">
                  <c:v>1</c:v>
                </c:pt>
                <c:pt idx="41158">
                  <c:v>1</c:v>
                </c:pt>
                <c:pt idx="41159">
                  <c:v>1</c:v>
                </c:pt>
                <c:pt idx="41160">
                  <c:v>1</c:v>
                </c:pt>
                <c:pt idx="41161">
                  <c:v>1</c:v>
                </c:pt>
                <c:pt idx="41162">
                  <c:v>1</c:v>
                </c:pt>
                <c:pt idx="41163">
                  <c:v>1</c:v>
                </c:pt>
                <c:pt idx="41164">
                  <c:v>1</c:v>
                </c:pt>
                <c:pt idx="41165">
                  <c:v>1</c:v>
                </c:pt>
                <c:pt idx="41166">
                  <c:v>1</c:v>
                </c:pt>
                <c:pt idx="41167">
                  <c:v>1</c:v>
                </c:pt>
                <c:pt idx="41168">
                  <c:v>1</c:v>
                </c:pt>
                <c:pt idx="41169">
                  <c:v>1</c:v>
                </c:pt>
                <c:pt idx="41170">
                  <c:v>1</c:v>
                </c:pt>
                <c:pt idx="41171">
                  <c:v>1</c:v>
                </c:pt>
                <c:pt idx="41172">
                  <c:v>1</c:v>
                </c:pt>
                <c:pt idx="41173">
                  <c:v>1</c:v>
                </c:pt>
                <c:pt idx="41174">
                  <c:v>1</c:v>
                </c:pt>
                <c:pt idx="41175">
                  <c:v>1</c:v>
                </c:pt>
                <c:pt idx="41176">
                  <c:v>1</c:v>
                </c:pt>
                <c:pt idx="41177">
                  <c:v>1</c:v>
                </c:pt>
                <c:pt idx="41178">
                  <c:v>1</c:v>
                </c:pt>
                <c:pt idx="41179">
                  <c:v>1</c:v>
                </c:pt>
                <c:pt idx="41180">
                  <c:v>1</c:v>
                </c:pt>
                <c:pt idx="41181">
                  <c:v>1</c:v>
                </c:pt>
                <c:pt idx="41182">
                  <c:v>1</c:v>
                </c:pt>
                <c:pt idx="41183">
                  <c:v>1</c:v>
                </c:pt>
                <c:pt idx="41184">
                  <c:v>1</c:v>
                </c:pt>
                <c:pt idx="41185">
                  <c:v>1</c:v>
                </c:pt>
                <c:pt idx="41186">
                  <c:v>1</c:v>
                </c:pt>
                <c:pt idx="41187">
                  <c:v>1</c:v>
                </c:pt>
                <c:pt idx="41188">
                  <c:v>1</c:v>
                </c:pt>
                <c:pt idx="41189">
                  <c:v>1</c:v>
                </c:pt>
                <c:pt idx="41190">
                  <c:v>1</c:v>
                </c:pt>
                <c:pt idx="41191">
                  <c:v>1</c:v>
                </c:pt>
                <c:pt idx="41192">
                  <c:v>1</c:v>
                </c:pt>
                <c:pt idx="41193">
                  <c:v>1</c:v>
                </c:pt>
                <c:pt idx="41194">
                  <c:v>1</c:v>
                </c:pt>
                <c:pt idx="41195">
                  <c:v>1</c:v>
                </c:pt>
                <c:pt idx="41196">
                  <c:v>1</c:v>
                </c:pt>
                <c:pt idx="41197">
                  <c:v>1</c:v>
                </c:pt>
                <c:pt idx="41198">
                  <c:v>1</c:v>
                </c:pt>
                <c:pt idx="41199">
                  <c:v>1</c:v>
                </c:pt>
                <c:pt idx="41200">
                  <c:v>1</c:v>
                </c:pt>
                <c:pt idx="41201">
                  <c:v>1</c:v>
                </c:pt>
                <c:pt idx="41202">
                  <c:v>1</c:v>
                </c:pt>
                <c:pt idx="41203">
                  <c:v>1</c:v>
                </c:pt>
                <c:pt idx="41204">
                  <c:v>1</c:v>
                </c:pt>
                <c:pt idx="41205">
                  <c:v>1</c:v>
                </c:pt>
                <c:pt idx="41206">
                  <c:v>1</c:v>
                </c:pt>
                <c:pt idx="41207">
                  <c:v>1</c:v>
                </c:pt>
                <c:pt idx="41208">
                  <c:v>1</c:v>
                </c:pt>
                <c:pt idx="41209">
                  <c:v>1</c:v>
                </c:pt>
                <c:pt idx="41210">
                  <c:v>1</c:v>
                </c:pt>
                <c:pt idx="41211">
                  <c:v>1</c:v>
                </c:pt>
                <c:pt idx="41212">
                  <c:v>1</c:v>
                </c:pt>
                <c:pt idx="41213">
                  <c:v>1</c:v>
                </c:pt>
                <c:pt idx="41214">
                  <c:v>1</c:v>
                </c:pt>
                <c:pt idx="41215">
                  <c:v>1</c:v>
                </c:pt>
                <c:pt idx="41216">
                  <c:v>1</c:v>
                </c:pt>
                <c:pt idx="41217">
                  <c:v>1</c:v>
                </c:pt>
                <c:pt idx="41218">
                  <c:v>1</c:v>
                </c:pt>
                <c:pt idx="41219">
                  <c:v>1</c:v>
                </c:pt>
                <c:pt idx="41220">
                  <c:v>1</c:v>
                </c:pt>
                <c:pt idx="41221">
                  <c:v>1</c:v>
                </c:pt>
                <c:pt idx="41222">
                  <c:v>1</c:v>
                </c:pt>
                <c:pt idx="41223">
                  <c:v>1</c:v>
                </c:pt>
                <c:pt idx="41224">
                  <c:v>1</c:v>
                </c:pt>
                <c:pt idx="41225">
                  <c:v>1</c:v>
                </c:pt>
                <c:pt idx="41226">
                  <c:v>1</c:v>
                </c:pt>
                <c:pt idx="41227">
                  <c:v>1</c:v>
                </c:pt>
                <c:pt idx="41228">
                  <c:v>1</c:v>
                </c:pt>
                <c:pt idx="41229">
                  <c:v>0.6</c:v>
                </c:pt>
                <c:pt idx="41230">
                  <c:v>1</c:v>
                </c:pt>
                <c:pt idx="41231">
                  <c:v>1</c:v>
                </c:pt>
                <c:pt idx="41232">
                  <c:v>1</c:v>
                </c:pt>
                <c:pt idx="41233">
                  <c:v>1</c:v>
                </c:pt>
                <c:pt idx="41234">
                  <c:v>1</c:v>
                </c:pt>
                <c:pt idx="41235">
                  <c:v>1</c:v>
                </c:pt>
                <c:pt idx="41236">
                  <c:v>1</c:v>
                </c:pt>
                <c:pt idx="41237">
                  <c:v>1</c:v>
                </c:pt>
                <c:pt idx="41238">
                  <c:v>1</c:v>
                </c:pt>
                <c:pt idx="41239">
                  <c:v>1</c:v>
                </c:pt>
                <c:pt idx="41240">
                  <c:v>1</c:v>
                </c:pt>
                <c:pt idx="41241">
                  <c:v>1</c:v>
                </c:pt>
                <c:pt idx="41242">
                  <c:v>1</c:v>
                </c:pt>
                <c:pt idx="41243">
                  <c:v>1</c:v>
                </c:pt>
                <c:pt idx="41244">
                  <c:v>1</c:v>
                </c:pt>
                <c:pt idx="41245">
                  <c:v>1</c:v>
                </c:pt>
                <c:pt idx="41246">
                  <c:v>1</c:v>
                </c:pt>
                <c:pt idx="41247">
                  <c:v>1</c:v>
                </c:pt>
                <c:pt idx="41248">
                  <c:v>1</c:v>
                </c:pt>
                <c:pt idx="41249">
                  <c:v>1</c:v>
                </c:pt>
                <c:pt idx="41250">
                  <c:v>1</c:v>
                </c:pt>
                <c:pt idx="41251">
                  <c:v>1</c:v>
                </c:pt>
                <c:pt idx="41252">
                  <c:v>1</c:v>
                </c:pt>
                <c:pt idx="41253">
                  <c:v>1</c:v>
                </c:pt>
                <c:pt idx="41254">
                  <c:v>1</c:v>
                </c:pt>
                <c:pt idx="41255">
                  <c:v>1</c:v>
                </c:pt>
                <c:pt idx="41256">
                  <c:v>1</c:v>
                </c:pt>
                <c:pt idx="41257">
                  <c:v>1</c:v>
                </c:pt>
                <c:pt idx="41258">
                  <c:v>1</c:v>
                </c:pt>
                <c:pt idx="41259">
                  <c:v>1</c:v>
                </c:pt>
                <c:pt idx="41260">
                  <c:v>1</c:v>
                </c:pt>
                <c:pt idx="41261">
                  <c:v>1</c:v>
                </c:pt>
                <c:pt idx="41262">
                  <c:v>1</c:v>
                </c:pt>
                <c:pt idx="41263">
                  <c:v>1</c:v>
                </c:pt>
                <c:pt idx="41264">
                  <c:v>1</c:v>
                </c:pt>
                <c:pt idx="41265">
                  <c:v>1</c:v>
                </c:pt>
                <c:pt idx="41266">
                  <c:v>1</c:v>
                </c:pt>
                <c:pt idx="41267">
                  <c:v>1</c:v>
                </c:pt>
                <c:pt idx="41268">
                  <c:v>1</c:v>
                </c:pt>
                <c:pt idx="41269">
                  <c:v>1</c:v>
                </c:pt>
                <c:pt idx="41270">
                  <c:v>1</c:v>
                </c:pt>
                <c:pt idx="41271">
                  <c:v>1</c:v>
                </c:pt>
                <c:pt idx="41272">
                  <c:v>1</c:v>
                </c:pt>
                <c:pt idx="41273">
                  <c:v>1</c:v>
                </c:pt>
                <c:pt idx="41274">
                  <c:v>1</c:v>
                </c:pt>
                <c:pt idx="41275">
                  <c:v>1</c:v>
                </c:pt>
                <c:pt idx="41276">
                  <c:v>1</c:v>
                </c:pt>
                <c:pt idx="41277">
                  <c:v>1</c:v>
                </c:pt>
                <c:pt idx="41278">
                  <c:v>1</c:v>
                </c:pt>
                <c:pt idx="41279">
                  <c:v>1</c:v>
                </c:pt>
                <c:pt idx="41280">
                  <c:v>1</c:v>
                </c:pt>
                <c:pt idx="41281">
                  <c:v>1</c:v>
                </c:pt>
                <c:pt idx="41282">
                  <c:v>1</c:v>
                </c:pt>
                <c:pt idx="41283">
                  <c:v>1</c:v>
                </c:pt>
                <c:pt idx="41284">
                  <c:v>1</c:v>
                </c:pt>
                <c:pt idx="41285">
                  <c:v>1</c:v>
                </c:pt>
                <c:pt idx="41286">
                  <c:v>1</c:v>
                </c:pt>
                <c:pt idx="41287">
                  <c:v>1</c:v>
                </c:pt>
                <c:pt idx="41288">
                  <c:v>1</c:v>
                </c:pt>
                <c:pt idx="41289">
                  <c:v>1</c:v>
                </c:pt>
                <c:pt idx="41290">
                  <c:v>1</c:v>
                </c:pt>
                <c:pt idx="41291">
                  <c:v>1</c:v>
                </c:pt>
                <c:pt idx="41292">
                  <c:v>1</c:v>
                </c:pt>
                <c:pt idx="41293">
                  <c:v>1</c:v>
                </c:pt>
                <c:pt idx="41294">
                  <c:v>1</c:v>
                </c:pt>
                <c:pt idx="41295">
                  <c:v>1</c:v>
                </c:pt>
                <c:pt idx="41296">
                  <c:v>1</c:v>
                </c:pt>
                <c:pt idx="41297">
                  <c:v>1</c:v>
                </c:pt>
                <c:pt idx="41298">
                  <c:v>1</c:v>
                </c:pt>
                <c:pt idx="41299">
                  <c:v>1</c:v>
                </c:pt>
                <c:pt idx="41300">
                  <c:v>1</c:v>
                </c:pt>
                <c:pt idx="41301">
                  <c:v>1</c:v>
                </c:pt>
                <c:pt idx="41302">
                  <c:v>1</c:v>
                </c:pt>
                <c:pt idx="41303">
                  <c:v>1</c:v>
                </c:pt>
                <c:pt idx="41304">
                  <c:v>1</c:v>
                </c:pt>
                <c:pt idx="41305">
                  <c:v>1</c:v>
                </c:pt>
                <c:pt idx="41306">
                  <c:v>1</c:v>
                </c:pt>
                <c:pt idx="41307">
                  <c:v>1</c:v>
                </c:pt>
                <c:pt idx="41308">
                  <c:v>1</c:v>
                </c:pt>
                <c:pt idx="41309">
                  <c:v>1</c:v>
                </c:pt>
                <c:pt idx="41310">
                  <c:v>1</c:v>
                </c:pt>
                <c:pt idx="41311">
                  <c:v>1</c:v>
                </c:pt>
                <c:pt idx="41312">
                  <c:v>1</c:v>
                </c:pt>
                <c:pt idx="41313">
                  <c:v>1</c:v>
                </c:pt>
                <c:pt idx="41314">
                  <c:v>1</c:v>
                </c:pt>
                <c:pt idx="41315">
                  <c:v>1</c:v>
                </c:pt>
                <c:pt idx="41316">
                  <c:v>1</c:v>
                </c:pt>
                <c:pt idx="41317">
                  <c:v>1</c:v>
                </c:pt>
                <c:pt idx="41318">
                  <c:v>1</c:v>
                </c:pt>
                <c:pt idx="41319">
                  <c:v>1</c:v>
                </c:pt>
                <c:pt idx="41320">
                  <c:v>1</c:v>
                </c:pt>
                <c:pt idx="41321">
                  <c:v>1</c:v>
                </c:pt>
                <c:pt idx="41322">
                  <c:v>1</c:v>
                </c:pt>
                <c:pt idx="41323">
                  <c:v>1</c:v>
                </c:pt>
                <c:pt idx="41324">
                  <c:v>1</c:v>
                </c:pt>
                <c:pt idx="41325">
                  <c:v>1</c:v>
                </c:pt>
                <c:pt idx="41326">
                  <c:v>1</c:v>
                </c:pt>
                <c:pt idx="41327">
                  <c:v>1</c:v>
                </c:pt>
                <c:pt idx="41328">
                  <c:v>1</c:v>
                </c:pt>
                <c:pt idx="41329">
                  <c:v>1</c:v>
                </c:pt>
                <c:pt idx="41330">
                  <c:v>1</c:v>
                </c:pt>
                <c:pt idx="41331">
                  <c:v>1</c:v>
                </c:pt>
                <c:pt idx="41332">
                  <c:v>1</c:v>
                </c:pt>
                <c:pt idx="41333">
                  <c:v>1</c:v>
                </c:pt>
                <c:pt idx="41334">
                  <c:v>1</c:v>
                </c:pt>
                <c:pt idx="41335">
                  <c:v>1</c:v>
                </c:pt>
                <c:pt idx="41336">
                  <c:v>1</c:v>
                </c:pt>
                <c:pt idx="41337">
                  <c:v>1</c:v>
                </c:pt>
                <c:pt idx="41338">
                  <c:v>1</c:v>
                </c:pt>
                <c:pt idx="41339">
                  <c:v>1</c:v>
                </c:pt>
                <c:pt idx="41340">
                  <c:v>1</c:v>
                </c:pt>
                <c:pt idx="41341">
                  <c:v>1</c:v>
                </c:pt>
                <c:pt idx="41342">
                  <c:v>1</c:v>
                </c:pt>
                <c:pt idx="41343">
                  <c:v>1</c:v>
                </c:pt>
                <c:pt idx="41344">
                  <c:v>1</c:v>
                </c:pt>
                <c:pt idx="41345">
                  <c:v>1</c:v>
                </c:pt>
                <c:pt idx="41346">
                  <c:v>1</c:v>
                </c:pt>
                <c:pt idx="41347">
                  <c:v>1</c:v>
                </c:pt>
                <c:pt idx="41348">
                  <c:v>1</c:v>
                </c:pt>
                <c:pt idx="41349">
                  <c:v>1</c:v>
                </c:pt>
                <c:pt idx="41350">
                  <c:v>1</c:v>
                </c:pt>
                <c:pt idx="41351">
                  <c:v>1</c:v>
                </c:pt>
                <c:pt idx="41352">
                  <c:v>1</c:v>
                </c:pt>
                <c:pt idx="41353">
                  <c:v>1</c:v>
                </c:pt>
                <c:pt idx="41354">
                  <c:v>1</c:v>
                </c:pt>
                <c:pt idx="41355">
                  <c:v>1</c:v>
                </c:pt>
                <c:pt idx="41356">
                  <c:v>1</c:v>
                </c:pt>
                <c:pt idx="41357">
                  <c:v>1</c:v>
                </c:pt>
                <c:pt idx="41358">
                  <c:v>1</c:v>
                </c:pt>
                <c:pt idx="41359">
                  <c:v>1</c:v>
                </c:pt>
                <c:pt idx="41360">
                  <c:v>1</c:v>
                </c:pt>
                <c:pt idx="41361">
                  <c:v>1</c:v>
                </c:pt>
                <c:pt idx="41362">
                  <c:v>1</c:v>
                </c:pt>
                <c:pt idx="41363">
                  <c:v>1</c:v>
                </c:pt>
                <c:pt idx="41364">
                  <c:v>1</c:v>
                </c:pt>
                <c:pt idx="41365">
                  <c:v>1</c:v>
                </c:pt>
                <c:pt idx="41366">
                  <c:v>1</c:v>
                </c:pt>
                <c:pt idx="41367">
                  <c:v>1</c:v>
                </c:pt>
                <c:pt idx="41368">
                  <c:v>1</c:v>
                </c:pt>
                <c:pt idx="41369">
                  <c:v>1</c:v>
                </c:pt>
                <c:pt idx="41370">
                  <c:v>1</c:v>
                </c:pt>
                <c:pt idx="41371">
                  <c:v>1</c:v>
                </c:pt>
                <c:pt idx="41372">
                  <c:v>1</c:v>
                </c:pt>
                <c:pt idx="41373">
                  <c:v>1</c:v>
                </c:pt>
                <c:pt idx="41374">
                  <c:v>1</c:v>
                </c:pt>
                <c:pt idx="41375">
                  <c:v>1</c:v>
                </c:pt>
                <c:pt idx="41376">
                  <c:v>1</c:v>
                </c:pt>
                <c:pt idx="41377">
                  <c:v>1</c:v>
                </c:pt>
                <c:pt idx="41378">
                  <c:v>1</c:v>
                </c:pt>
                <c:pt idx="41379">
                  <c:v>1</c:v>
                </c:pt>
                <c:pt idx="41380">
                  <c:v>1</c:v>
                </c:pt>
                <c:pt idx="41381">
                  <c:v>1</c:v>
                </c:pt>
                <c:pt idx="41382">
                  <c:v>1</c:v>
                </c:pt>
                <c:pt idx="41383">
                  <c:v>1</c:v>
                </c:pt>
                <c:pt idx="41384">
                  <c:v>1</c:v>
                </c:pt>
                <c:pt idx="41385">
                  <c:v>1</c:v>
                </c:pt>
                <c:pt idx="41386">
                  <c:v>1</c:v>
                </c:pt>
                <c:pt idx="41387">
                  <c:v>1</c:v>
                </c:pt>
                <c:pt idx="41388">
                  <c:v>1</c:v>
                </c:pt>
                <c:pt idx="41389">
                  <c:v>1</c:v>
                </c:pt>
                <c:pt idx="41390">
                  <c:v>1</c:v>
                </c:pt>
                <c:pt idx="41391">
                  <c:v>1</c:v>
                </c:pt>
                <c:pt idx="41392">
                  <c:v>1</c:v>
                </c:pt>
                <c:pt idx="41393">
                  <c:v>1</c:v>
                </c:pt>
                <c:pt idx="41394">
                  <c:v>1</c:v>
                </c:pt>
                <c:pt idx="41395">
                  <c:v>1</c:v>
                </c:pt>
                <c:pt idx="41396">
                  <c:v>1</c:v>
                </c:pt>
                <c:pt idx="41397">
                  <c:v>1</c:v>
                </c:pt>
                <c:pt idx="41398">
                  <c:v>1</c:v>
                </c:pt>
                <c:pt idx="41399">
                  <c:v>1</c:v>
                </c:pt>
                <c:pt idx="41400">
                  <c:v>1</c:v>
                </c:pt>
                <c:pt idx="41401">
                  <c:v>1</c:v>
                </c:pt>
                <c:pt idx="41402">
                  <c:v>1</c:v>
                </c:pt>
                <c:pt idx="41403">
                  <c:v>1</c:v>
                </c:pt>
                <c:pt idx="41404">
                  <c:v>1</c:v>
                </c:pt>
                <c:pt idx="41405">
                  <c:v>1</c:v>
                </c:pt>
                <c:pt idx="41406">
                  <c:v>1</c:v>
                </c:pt>
                <c:pt idx="41407">
                  <c:v>1</c:v>
                </c:pt>
                <c:pt idx="41408">
                  <c:v>1</c:v>
                </c:pt>
                <c:pt idx="41409">
                  <c:v>1</c:v>
                </c:pt>
                <c:pt idx="41410">
                  <c:v>1</c:v>
                </c:pt>
                <c:pt idx="41411">
                  <c:v>1</c:v>
                </c:pt>
                <c:pt idx="41412">
                  <c:v>1</c:v>
                </c:pt>
                <c:pt idx="41413">
                  <c:v>1</c:v>
                </c:pt>
                <c:pt idx="41414">
                  <c:v>1</c:v>
                </c:pt>
                <c:pt idx="41415">
                  <c:v>1</c:v>
                </c:pt>
                <c:pt idx="41416">
                  <c:v>0.6</c:v>
                </c:pt>
                <c:pt idx="41417">
                  <c:v>1</c:v>
                </c:pt>
                <c:pt idx="41418">
                  <c:v>1</c:v>
                </c:pt>
                <c:pt idx="41419">
                  <c:v>1</c:v>
                </c:pt>
                <c:pt idx="41420">
                  <c:v>1</c:v>
                </c:pt>
                <c:pt idx="41421">
                  <c:v>1</c:v>
                </c:pt>
                <c:pt idx="41422">
                  <c:v>1</c:v>
                </c:pt>
                <c:pt idx="41423">
                  <c:v>1</c:v>
                </c:pt>
                <c:pt idx="41424">
                  <c:v>1</c:v>
                </c:pt>
                <c:pt idx="41425">
                  <c:v>1</c:v>
                </c:pt>
                <c:pt idx="41426">
                  <c:v>1</c:v>
                </c:pt>
                <c:pt idx="41427">
                  <c:v>1</c:v>
                </c:pt>
                <c:pt idx="41428">
                  <c:v>1</c:v>
                </c:pt>
                <c:pt idx="41429">
                  <c:v>1</c:v>
                </c:pt>
                <c:pt idx="41430">
                  <c:v>1</c:v>
                </c:pt>
                <c:pt idx="41431">
                  <c:v>1</c:v>
                </c:pt>
                <c:pt idx="41432">
                  <c:v>1</c:v>
                </c:pt>
                <c:pt idx="41433">
                  <c:v>1</c:v>
                </c:pt>
                <c:pt idx="41434">
                  <c:v>1</c:v>
                </c:pt>
                <c:pt idx="41435">
                  <c:v>1</c:v>
                </c:pt>
                <c:pt idx="41436">
                  <c:v>1</c:v>
                </c:pt>
                <c:pt idx="41437">
                  <c:v>1</c:v>
                </c:pt>
                <c:pt idx="41438">
                  <c:v>1</c:v>
                </c:pt>
                <c:pt idx="41439">
                  <c:v>1</c:v>
                </c:pt>
                <c:pt idx="41440">
                  <c:v>1</c:v>
                </c:pt>
                <c:pt idx="41441">
                  <c:v>1</c:v>
                </c:pt>
                <c:pt idx="41442">
                  <c:v>1</c:v>
                </c:pt>
                <c:pt idx="41443">
                  <c:v>1</c:v>
                </c:pt>
                <c:pt idx="41444">
                  <c:v>1</c:v>
                </c:pt>
                <c:pt idx="41445">
                  <c:v>1</c:v>
                </c:pt>
                <c:pt idx="41446">
                  <c:v>1</c:v>
                </c:pt>
                <c:pt idx="41447">
                  <c:v>1</c:v>
                </c:pt>
                <c:pt idx="41448">
                  <c:v>1</c:v>
                </c:pt>
                <c:pt idx="41449">
                  <c:v>1</c:v>
                </c:pt>
                <c:pt idx="41450">
                  <c:v>1</c:v>
                </c:pt>
                <c:pt idx="41451">
                  <c:v>1</c:v>
                </c:pt>
                <c:pt idx="41452">
                  <c:v>1</c:v>
                </c:pt>
                <c:pt idx="41453">
                  <c:v>1</c:v>
                </c:pt>
                <c:pt idx="41454">
                  <c:v>1</c:v>
                </c:pt>
                <c:pt idx="41455">
                  <c:v>1</c:v>
                </c:pt>
                <c:pt idx="41456">
                  <c:v>1</c:v>
                </c:pt>
                <c:pt idx="41457">
                  <c:v>1</c:v>
                </c:pt>
                <c:pt idx="41458">
                  <c:v>1</c:v>
                </c:pt>
                <c:pt idx="41459">
                  <c:v>1</c:v>
                </c:pt>
                <c:pt idx="41460">
                  <c:v>1</c:v>
                </c:pt>
                <c:pt idx="41461">
                  <c:v>1</c:v>
                </c:pt>
                <c:pt idx="41462">
                  <c:v>1</c:v>
                </c:pt>
                <c:pt idx="41463">
                  <c:v>1</c:v>
                </c:pt>
                <c:pt idx="41464">
                  <c:v>1</c:v>
                </c:pt>
                <c:pt idx="41465">
                  <c:v>0.6</c:v>
                </c:pt>
                <c:pt idx="41466">
                  <c:v>1</c:v>
                </c:pt>
                <c:pt idx="41467">
                  <c:v>1</c:v>
                </c:pt>
                <c:pt idx="41468">
                  <c:v>1</c:v>
                </c:pt>
                <c:pt idx="41469">
                  <c:v>1</c:v>
                </c:pt>
                <c:pt idx="41470">
                  <c:v>1</c:v>
                </c:pt>
                <c:pt idx="41471">
                  <c:v>1</c:v>
                </c:pt>
                <c:pt idx="41472">
                  <c:v>1</c:v>
                </c:pt>
                <c:pt idx="41473">
                  <c:v>1</c:v>
                </c:pt>
                <c:pt idx="41474">
                  <c:v>1</c:v>
                </c:pt>
                <c:pt idx="41475">
                  <c:v>1</c:v>
                </c:pt>
                <c:pt idx="41476">
                  <c:v>1</c:v>
                </c:pt>
                <c:pt idx="41477">
                  <c:v>1</c:v>
                </c:pt>
                <c:pt idx="41478">
                  <c:v>1</c:v>
                </c:pt>
                <c:pt idx="41479">
                  <c:v>1</c:v>
                </c:pt>
                <c:pt idx="41480">
                  <c:v>1</c:v>
                </c:pt>
                <c:pt idx="41481">
                  <c:v>1</c:v>
                </c:pt>
                <c:pt idx="41482">
                  <c:v>1</c:v>
                </c:pt>
                <c:pt idx="41483">
                  <c:v>1</c:v>
                </c:pt>
                <c:pt idx="41484">
                  <c:v>1</c:v>
                </c:pt>
                <c:pt idx="41485">
                  <c:v>1</c:v>
                </c:pt>
                <c:pt idx="41486">
                  <c:v>1</c:v>
                </c:pt>
                <c:pt idx="41487">
                  <c:v>1</c:v>
                </c:pt>
                <c:pt idx="41488">
                  <c:v>1</c:v>
                </c:pt>
                <c:pt idx="41489">
                  <c:v>1</c:v>
                </c:pt>
                <c:pt idx="41490">
                  <c:v>1</c:v>
                </c:pt>
                <c:pt idx="41491">
                  <c:v>1</c:v>
                </c:pt>
                <c:pt idx="41492">
                  <c:v>1</c:v>
                </c:pt>
                <c:pt idx="41493">
                  <c:v>1</c:v>
                </c:pt>
                <c:pt idx="41494">
                  <c:v>1</c:v>
                </c:pt>
                <c:pt idx="41495">
                  <c:v>1</c:v>
                </c:pt>
                <c:pt idx="41496">
                  <c:v>1</c:v>
                </c:pt>
                <c:pt idx="41497">
                  <c:v>1</c:v>
                </c:pt>
                <c:pt idx="41498">
                  <c:v>1</c:v>
                </c:pt>
                <c:pt idx="41499">
                  <c:v>1</c:v>
                </c:pt>
                <c:pt idx="41500">
                  <c:v>1</c:v>
                </c:pt>
                <c:pt idx="41501">
                  <c:v>1</c:v>
                </c:pt>
                <c:pt idx="41502">
                  <c:v>1</c:v>
                </c:pt>
                <c:pt idx="41503">
                  <c:v>1</c:v>
                </c:pt>
                <c:pt idx="41504">
                  <c:v>1</c:v>
                </c:pt>
                <c:pt idx="41505">
                  <c:v>1</c:v>
                </c:pt>
                <c:pt idx="41506">
                  <c:v>1</c:v>
                </c:pt>
                <c:pt idx="41507">
                  <c:v>1</c:v>
                </c:pt>
                <c:pt idx="41508">
                  <c:v>1</c:v>
                </c:pt>
                <c:pt idx="41509">
                  <c:v>1</c:v>
                </c:pt>
                <c:pt idx="41510">
                  <c:v>1</c:v>
                </c:pt>
                <c:pt idx="41511">
                  <c:v>1</c:v>
                </c:pt>
                <c:pt idx="41512">
                  <c:v>1</c:v>
                </c:pt>
                <c:pt idx="41513">
                  <c:v>1</c:v>
                </c:pt>
                <c:pt idx="41514">
                  <c:v>1</c:v>
                </c:pt>
                <c:pt idx="41515">
                  <c:v>1</c:v>
                </c:pt>
                <c:pt idx="41516">
                  <c:v>1</c:v>
                </c:pt>
                <c:pt idx="41517">
                  <c:v>1</c:v>
                </c:pt>
                <c:pt idx="41518">
                  <c:v>1</c:v>
                </c:pt>
                <c:pt idx="41519">
                  <c:v>1</c:v>
                </c:pt>
                <c:pt idx="41520">
                  <c:v>1</c:v>
                </c:pt>
                <c:pt idx="41521">
                  <c:v>1</c:v>
                </c:pt>
                <c:pt idx="41522">
                  <c:v>1</c:v>
                </c:pt>
                <c:pt idx="41523">
                  <c:v>1</c:v>
                </c:pt>
                <c:pt idx="41524">
                  <c:v>1</c:v>
                </c:pt>
                <c:pt idx="41525">
                  <c:v>1</c:v>
                </c:pt>
                <c:pt idx="41526">
                  <c:v>1</c:v>
                </c:pt>
                <c:pt idx="41527">
                  <c:v>1</c:v>
                </c:pt>
                <c:pt idx="41528">
                  <c:v>1</c:v>
                </c:pt>
                <c:pt idx="41529">
                  <c:v>1</c:v>
                </c:pt>
                <c:pt idx="41530">
                  <c:v>1</c:v>
                </c:pt>
                <c:pt idx="41531">
                  <c:v>1</c:v>
                </c:pt>
                <c:pt idx="41532">
                  <c:v>1</c:v>
                </c:pt>
                <c:pt idx="41533">
                  <c:v>1</c:v>
                </c:pt>
                <c:pt idx="41534">
                  <c:v>1</c:v>
                </c:pt>
                <c:pt idx="41535">
                  <c:v>1</c:v>
                </c:pt>
                <c:pt idx="41536">
                  <c:v>1</c:v>
                </c:pt>
                <c:pt idx="41537">
                  <c:v>1</c:v>
                </c:pt>
                <c:pt idx="41538">
                  <c:v>1</c:v>
                </c:pt>
                <c:pt idx="41539">
                  <c:v>1</c:v>
                </c:pt>
                <c:pt idx="41540">
                  <c:v>1</c:v>
                </c:pt>
                <c:pt idx="41541">
                  <c:v>1</c:v>
                </c:pt>
                <c:pt idx="41542">
                  <c:v>1</c:v>
                </c:pt>
                <c:pt idx="41543">
                  <c:v>1</c:v>
                </c:pt>
                <c:pt idx="41544">
                  <c:v>1</c:v>
                </c:pt>
                <c:pt idx="41545">
                  <c:v>1</c:v>
                </c:pt>
                <c:pt idx="41546">
                  <c:v>1</c:v>
                </c:pt>
                <c:pt idx="41547">
                  <c:v>0.8</c:v>
                </c:pt>
                <c:pt idx="41548">
                  <c:v>1</c:v>
                </c:pt>
                <c:pt idx="41549">
                  <c:v>1</c:v>
                </c:pt>
                <c:pt idx="41550">
                  <c:v>1</c:v>
                </c:pt>
                <c:pt idx="41551">
                  <c:v>1</c:v>
                </c:pt>
                <c:pt idx="41552">
                  <c:v>1</c:v>
                </c:pt>
                <c:pt idx="41553">
                  <c:v>1</c:v>
                </c:pt>
                <c:pt idx="41554">
                  <c:v>1</c:v>
                </c:pt>
                <c:pt idx="41555">
                  <c:v>1</c:v>
                </c:pt>
                <c:pt idx="41556">
                  <c:v>1</c:v>
                </c:pt>
                <c:pt idx="41557">
                  <c:v>1</c:v>
                </c:pt>
                <c:pt idx="41558">
                  <c:v>1</c:v>
                </c:pt>
                <c:pt idx="41559">
                  <c:v>1</c:v>
                </c:pt>
                <c:pt idx="41560">
                  <c:v>1</c:v>
                </c:pt>
                <c:pt idx="41561">
                  <c:v>1</c:v>
                </c:pt>
                <c:pt idx="41562">
                  <c:v>1</c:v>
                </c:pt>
                <c:pt idx="41563">
                  <c:v>1</c:v>
                </c:pt>
                <c:pt idx="41564">
                  <c:v>1</c:v>
                </c:pt>
                <c:pt idx="41565">
                  <c:v>1</c:v>
                </c:pt>
                <c:pt idx="41566">
                  <c:v>1</c:v>
                </c:pt>
                <c:pt idx="41567">
                  <c:v>1</c:v>
                </c:pt>
                <c:pt idx="41568">
                  <c:v>1</c:v>
                </c:pt>
                <c:pt idx="41569">
                  <c:v>1</c:v>
                </c:pt>
                <c:pt idx="41570">
                  <c:v>1</c:v>
                </c:pt>
                <c:pt idx="41571">
                  <c:v>1</c:v>
                </c:pt>
                <c:pt idx="41572">
                  <c:v>1</c:v>
                </c:pt>
                <c:pt idx="41573">
                  <c:v>1</c:v>
                </c:pt>
                <c:pt idx="41574">
                  <c:v>1</c:v>
                </c:pt>
                <c:pt idx="41575">
                  <c:v>1</c:v>
                </c:pt>
                <c:pt idx="41576">
                  <c:v>1</c:v>
                </c:pt>
                <c:pt idx="41577">
                  <c:v>1</c:v>
                </c:pt>
                <c:pt idx="41578">
                  <c:v>1</c:v>
                </c:pt>
                <c:pt idx="41579">
                  <c:v>1</c:v>
                </c:pt>
                <c:pt idx="41580">
                  <c:v>1</c:v>
                </c:pt>
                <c:pt idx="41581">
                  <c:v>1</c:v>
                </c:pt>
                <c:pt idx="41582">
                  <c:v>1</c:v>
                </c:pt>
                <c:pt idx="41583">
                  <c:v>1</c:v>
                </c:pt>
                <c:pt idx="41584">
                  <c:v>1</c:v>
                </c:pt>
                <c:pt idx="41585">
                  <c:v>1</c:v>
                </c:pt>
                <c:pt idx="41586">
                  <c:v>1</c:v>
                </c:pt>
                <c:pt idx="41587">
                  <c:v>1</c:v>
                </c:pt>
                <c:pt idx="41588">
                  <c:v>1</c:v>
                </c:pt>
                <c:pt idx="41589">
                  <c:v>1</c:v>
                </c:pt>
                <c:pt idx="41590">
                  <c:v>1</c:v>
                </c:pt>
                <c:pt idx="41591">
                  <c:v>1</c:v>
                </c:pt>
                <c:pt idx="41592">
                  <c:v>1</c:v>
                </c:pt>
                <c:pt idx="41593">
                  <c:v>1</c:v>
                </c:pt>
                <c:pt idx="41594">
                  <c:v>1</c:v>
                </c:pt>
                <c:pt idx="41595">
                  <c:v>1</c:v>
                </c:pt>
                <c:pt idx="41596">
                  <c:v>1</c:v>
                </c:pt>
                <c:pt idx="41597">
                  <c:v>1</c:v>
                </c:pt>
                <c:pt idx="41598">
                  <c:v>1</c:v>
                </c:pt>
                <c:pt idx="41599">
                  <c:v>1</c:v>
                </c:pt>
                <c:pt idx="41600">
                  <c:v>1</c:v>
                </c:pt>
                <c:pt idx="41601">
                  <c:v>1</c:v>
                </c:pt>
                <c:pt idx="41602">
                  <c:v>1</c:v>
                </c:pt>
                <c:pt idx="41603">
                  <c:v>1</c:v>
                </c:pt>
                <c:pt idx="41604">
                  <c:v>1</c:v>
                </c:pt>
                <c:pt idx="41605">
                  <c:v>1</c:v>
                </c:pt>
                <c:pt idx="41606">
                  <c:v>1</c:v>
                </c:pt>
                <c:pt idx="41607">
                  <c:v>1</c:v>
                </c:pt>
                <c:pt idx="41608">
                  <c:v>1</c:v>
                </c:pt>
                <c:pt idx="41609">
                  <c:v>1</c:v>
                </c:pt>
                <c:pt idx="41610">
                  <c:v>0.6</c:v>
                </c:pt>
                <c:pt idx="41611">
                  <c:v>1</c:v>
                </c:pt>
                <c:pt idx="41612">
                  <c:v>1</c:v>
                </c:pt>
                <c:pt idx="41613">
                  <c:v>1</c:v>
                </c:pt>
                <c:pt idx="41614">
                  <c:v>1</c:v>
                </c:pt>
                <c:pt idx="41615">
                  <c:v>1</c:v>
                </c:pt>
                <c:pt idx="41616">
                  <c:v>1</c:v>
                </c:pt>
                <c:pt idx="41617">
                  <c:v>1</c:v>
                </c:pt>
                <c:pt idx="41618">
                  <c:v>1</c:v>
                </c:pt>
                <c:pt idx="41619">
                  <c:v>1</c:v>
                </c:pt>
                <c:pt idx="41620">
                  <c:v>1</c:v>
                </c:pt>
                <c:pt idx="41621">
                  <c:v>1</c:v>
                </c:pt>
                <c:pt idx="41622">
                  <c:v>1</c:v>
                </c:pt>
                <c:pt idx="41623">
                  <c:v>1</c:v>
                </c:pt>
                <c:pt idx="41624">
                  <c:v>1</c:v>
                </c:pt>
                <c:pt idx="41625">
                  <c:v>1</c:v>
                </c:pt>
                <c:pt idx="41626">
                  <c:v>1</c:v>
                </c:pt>
                <c:pt idx="41627">
                  <c:v>1</c:v>
                </c:pt>
                <c:pt idx="41628">
                  <c:v>1</c:v>
                </c:pt>
                <c:pt idx="41629">
                  <c:v>1</c:v>
                </c:pt>
                <c:pt idx="41630">
                  <c:v>1</c:v>
                </c:pt>
                <c:pt idx="41631">
                  <c:v>1</c:v>
                </c:pt>
                <c:pt idx="41632">
                  <c:v>1</c:v>
                </c:pt>
                <c:pt idx="41633">
                  <c:v>1</c:v>
                </c:pt>
                <c:pt idx="41634">
                  <c:v>1</c:v>
                </c:pt>
                <c:pt idx="41635">
                  <c:v>1</c:v>
                </c:pt>
                <c:pt idx="41636">
                  <c:v>1</c:v>
                </c:pt>
                <c:pt idx="41637">
                  <c:v>1</c:v>
                </c:pt>
                <c:pt idx="41638">
                  <c:v>1</c:v>
                </c:pt>
                <c:pt idx="41639">
                  <c:v>1</c:v>
                </c:pt>
                <c:pt idx="41640">
                  <c:v>1</c:v>
                </c:pt>
                <c:pt idx="41641">
                  <c:v>1</c:v>
                </c:pt>
                <c:pt idx="41642">
                  <c:v>1</c:v>
                </c:pt>
                <c:pt idx="41643">
                  <c:v>1</c:v>
                </c:pt>
                <c:pt idx="41644">
                  <c:v>1</c:v>
                </c:pt>
                <c:pt idx="41645">
                  <c:v>1</c:v>
                </c:pt>
                <c:pt idx="41646">
                  <c:v>1</c:v>
                </c:pt>
                <c:pt idx="41647">
                  <c:v>1</c:v>
                </c:pt>
                <c:pt idx="41648">
                  <c:v>1</c:v>
                </c:pt>
                <c:pt idx="41649">
                  <c:v>1</c:v>
                </c:pt>
                <c:pt idx="41650">
                  <c:v>1</c:v>
                </c:pt>
                <c:pt idx="41651">
                  <c:v>1</c:v>
                </c:pt>
                <c:pt idx="41652">
                  <c:v>1</c:v>
                </c:pt>
                <c:pt idx="41653">
                  <c:v>1</c:v>
                </c:pt>
                <c:pt idx="41654">
                  <c:v>1</c:v>
                </c:pt>
                <c:pt idx="41655">
                  <c:v>0.8</c:v>
                </c:pt>
                <c:pt idx="41656">
                  <c:v>1</c:v>
                </c:pt>
                <c:pt idx="41657">
                  <c:v>1</c:v>
                </c:pt>
                <c:pt idx="41658">
                  <c:v>1</c:v>
                </c:pt>
                <c:pt idx="41659">
                  <c:v>1</c:v>
                </c:pt>
                <c:pt idx="41660">
                  <c:v>1</c:v>
                </c:pt>
                <c:pt idx="41661">
                  <c:v>1</c:v>
                </c:pt>
                <c:pt idx="41662">
                  <c:v>1</c:v>
                </c:pt>
                <c:pt idx="41663">
                  <c:v>1</c:v>
                </c:pt>
                <c:pt idx="41664">
                  <c:v>1</c:v>
                </c:pt>
                <c:pt idx="41665">
                  <c:v>1</c:v>
                </c:pt>
                <c:pt idx="41666">
                  <c:v>1</c:v>
                </c:pt>
                <c:pt idx="41667">
                  <c:v>1</c:v>
                </c:pt>
                <c:pt idx="41668">
                  <c:v>1</c:v>
                </c:pt>
                <c:pt idx="41669">
                  <c:v>1</c:v>
                </c:pt>
                <c:pt idx="41670">
                  <c:v>1</c:v>
                </c:pt>
                <c:pt idx="41671">
                  <c:v>1</c:v>
                </c:pt>
                <c:pt idx="41672">
                  <c:v>1</c:v>
                </c:pt>
                <c:pt idx="41673">
                  <c:v>1</c:v>
                </c:pt>
                <c:pt idx="41674">
                  <c:v>1</c:v>
                </c:pt>
                <c:pt idx="41675">
                  <c:v>1</c:v>
                </c:pt>
                <c:pt idx="41676">
                  <c:v>1</c:v>
                </c:pt>
                <c:pt idx="41677">
                  <c:v>1</c:v>
                </c:pt>
                <c:pt idx="41678">
                  <c:v>1</c:v>
                </c:pt>
                <c:pt idx="41679">
                  <c:v>1</c:v>
                </c:pt>
                <c:pt idx="41680">
                  <c:v>1</c:v>
                </c:pt>
                <c:pt idx="41681">
                  <c:v>1</c:v>
                </c:pt>
                <c:pt idx="41682">
                  <c:v>1</c:v>
                </c:pt>
                <c:pt idx="41683">
                  <c:v>1</c:v>
                </c:pt>
                <c:pt idx="41684">
                  <c:v>1</c:v>
                </c:pt>
                <c:pt idx="41685">
                  <c:v>1</c:v>
                </c:pt>
                <c:pt idx="41686">
                  <c:v>1</c:v>
                </c:pt>
                <c:pt idx="41687">
                  <c:v>1</c:v>
                </c:pt>
                <c:pt idx="41688">
                  <c:v>1</c:v>
                </c:pt>
                <c:pt idx="41689">
                  <c:v>1</c:v>
                </c:pt>
                <c:pt idx="41690">
                  <c:v>1</c:v>
                </c:pt>
                <c:pt idx="41691">
                  <c:v>1</c:v>
                </c:pt>
                <c:pt idx="41692">
                  <c:v>1</c:v>
                </c:pt>
                <c:pt idx="41693">
                  <c:v>1</c:v>
                </c:pt>
                <c:pt idx="41694">
                  <c:v>1</c:v>
                </c:pt>
                <c:pt idx="41695">
                  <c:v>1</c:v>
                </c:pt>
                <c:pt idx="41696">
                  <c:v>1</c:v>
                </c:pt>
                <c:pt idx="41697">
                  <c:v>1</c:v>
                </c:pt>
                <c:pt idx="41698">
                  <c:v>1</c:v>
                </c:pt>
                <c:pt idx="41699">
                  <c:v>1</c:v>
                </c:pt>
                <c:pt idx="41700">
                  <c:v>1</c:v>
                </c:pt>
                <c:pt idx="41701">
                  <c:v>1</c:v>
                </c:pt>
                <c:pt idx="41702">
                  <c:v>1</c:v>
                </c:pt>
                <c:pt idx="41703">
                  <c:v>1</c:v>
                </c:pt>
                <c:pt idx="41704">
                  <c:v>1</c:v>
                </c:pt>
                <c:pt idx="41705">
                  <c:v>1</c:v>
                </c:pt>
                <c:pt idx="41706">
                  <c:v>1</c:v>
                </c:pt>
                <c:pt idx="41707">
                  <c:v>1</c:v>
                </c:pt>
                <c:pt idx="41708">
                  <c:v>1</c:v>
                </c:pt>
                <c:pt idx="41709">
                  <c:v>1</c:v>
                </c:pt>
                <c:pt idx="41710">
                  <c:v>1</c:v>
                </c:pt>
                <c:pt idx="41711">
                  <c:v>1</c:v>
                </c:pt>
                <c:pt idx="41712">
                  <c:v>1</c:v>
                </c:pt>
                <c:pt idx="41713">
                  <c:v>1</c:v>
                </c:pt>
                <c:pt idx="41714">
                  <c:v>1</c:v>
                </c:pt>
                <c:pt idx="41715">
                  <c:v>1</c:v>
                </c:pt>
                <c:pt idx="41716">
                  <c:v>1</c:v>
                </c:pt>
                <c:pt idx="41717">
                  <c:v>1</c:v>
                </c:pt>
                <c:pt idx="41718">
                  <c:v>1</c:v>
                </c:pt>
                <c:pt idx="41719">
                  <c:v>1</c:v>
                </c:pt>
                <c:pt idx="41720">
                  <c:v>1</c:v>
                </c:pt>
                <c:pt idx="41721">
                  <c:v>0.8</c:v>
                </c:pt>
                <c:pt idx="41722">
                  <c:v>1</c:v>
                </c:pt>
                <c:pt idx="41723">
                  <c:v>1</c:v>
                </c:pt>
                <c:pt idx="41724">
                  <c:v>1</c:v>
                </c:pt>
                <c:pt idx="41725">
                  <c:v>1</c:v>
                </c:pt>
                <c:pt idx="41726">
                  <c:v>1</c:v>
                </c:pt>
                <c:pt idx="41727">
                  <c:v>1</c:v>
                </c:pt>
                <c:pt idx="41728">
                  <c:v>1</c:v>
                </c:pt>
                <c:pt idx="41729">
                  <c:v>1</c:v>
                </c:pt>
                <c:pt idx="41730">
                  <c:v>1</c:v>
                </c:pt>
                <c:pt idx="41731">
                  <c:v>1</c:v>
                </c:pt>
                <c:pt idx="41732">
                  <c:v>1</c:v>
                </c:pt>
                <c:pt idx="41733">
                  <c:v>1</c:v>
                </c:pt>
                <c:pt idx="41734">
                  <c:v>1</c:v>
                </c:pt>
                <c:pt idx="41735">
                  <c:v>1</c:v>
                </c:pt>
                <c:pt idx="41736">
                  <c:v>1</c:v>
                </c:pt>
                <c:pt idx="41737">
                  <c:v>1</c:v>
                </c:pt>
                <c:pt idx="41738">
                  <c:v>1</c:v>
                </c:pt>
                <c:pt idx="41739">
                  <c:v>1</c:v>
                </c:pt>
                <c:pt idx="41740">
                  <c:v>1</c:v>
                </c:pt>
                <c:pt idx="41741">
                  <c:v>1</c:v>
                </c:pt>
                <c:pt idx="41742">
                  <c:v>1</c:v>
                </c:pt>
                <c:pt idx="41743">
                  <c:v>1</c:v>
                </c:pt>
                <c:pt idx="41744">
                  <c:v>1</c:v>
                </c:pt>
                <c:pt idx="41745">
                  <c:v>1</c:v>
                </c:pt>
                <c:pt idx="41746">
                  <c:v>1</c:v>
                </c:pt>
                <c:pt idx="41747">
                  <c:v>1</c:v>
                </c:pt>
                <c:pt idx="41748">
                  <c:v>1</c:v>
                </c:pt>
                <c:pt idx="41749">
                  <c:v>1</c:v>
                </c:pt>
                <c:pt idx="41750">
                  <c:v>1</c:v>
                </c:pt>
                <c:pt idx="41751">
                  <c:v>1</c:v>
                </c:pt>
                <c:pt idx="41752">
                  <c:v>1</c:v>
                </c:pt>
                <c:pt idx="41753">
                  <c:v>1</c:v>
                </c:pt>
                <c:pt idx="41754">
                  <c:v>1</c:v>
                </c:pt>
                <c:pt idx="41755">
                  <c:v>1</c:v>
                </c:pt>
                <c:pt idx="41756">
                  <c:v>1</c:v>
                </c:pt>
                <c:pt idx="41757">
                  <c:v>1</c:v>
                </c:pt>
                <c:pt idx="41758">
                  <c:v>1</c:v>
                </c:pt>
                <c:pt idx="41759">
                  <c:v>1</c:v>
                </c:pt>
                <c:pt idx="41760">
                  <c:v>1</c:v>
                </c:pt>
                <c:pt idx="41761">
                  <c:v>1</c:v>
                </c:pt>
                <c:pt idx="41762">
                  <c:v>1</c:v>
                </c:pt>
                <c:pt idx="41763">
                  <c:v>1</c:v>
                </c:pt>
                <c:pt idx="41764">
                  <c:v>1</c:v>
                </c:pt>
                <c:pt idx="41765">
                  <c:v>1</c:v>
                </c:pt>
                <c:pt idx="41766">
                  <c:v>1</c:v>
                </c:pt>
                <c:pt idx="41767">
                  <c:v>1</c:v>
                </c:pt>
                <c:pt idx="41768">
                  <c:v>1</c:v>
                </c:pt>
                <c:pt idx="41769">
                  <c:v>1</c:v>
                </c:pt>
                <c:pt idx="41770">
                  <c:v>1</c:v>
                </c:pt>
                <c:pt idx="41771">
                  <c:v>1</c:v>
                </c:pt>
                <c:pt idx="41772">
                  <c:v>1</c:v>
                </c:pt>
                <c:pt idx="41773">
                  <c:v>1</c:v>
                </c:pt>
                <c:pt idx="41774">
                  <c:v>1</c:v>
                </c:pt>
                <c:pt idx="41775">
                  <c:v>1</c:v>
                </c:pt>
                <c:pt idx="41776">
                  <c:v>1</c:v>
                </c:pt>
                <c:pt idx="41777">
                  <c:v>1</c:v>
                </c:pt>
                <c:pt idx="41778">
                  <c:v>1</c:v>
                </c:pt>
                <c:pt idx="41779">
                  <c:v>1</c:v>
                </c:pt>
                <c:pt idx="41780">
                  <c:v>1</c:v>
                </c:pt>
                <c:pt idx="41781">
                  <c:v>1</c:v>
                </c:pt>
                <c:pt idx="41782">
                  <c:v>1</c:v>
                </c:pt>
                <c:pt idx="41783">
                  <c:v>1</c:v>
                </c:pt>
                <c:pt idx="41784">
                  <c:v>1</c:v>
                </c:pt>
                <c:pt idx="41785">
                  <c:v>1</c:v>
                </c:pt>
                <c:pt idx="41786">
                  <c:v>1</c:v>
                </c:pt>
                <c:pt idx="41787">
                  <c:v>1</c:v>
                </c:pt>
                <c:pt idx="41788">
                  <c:v>1</c:v>
                </c:pt>
                <c:pt idx="41789">
                  <c:v>1</c:v>
                </c:pt>
                <c:pt idx="41790">
                  <c:v>1</c:v>
                </c:pt>
                <c:pt idx="41791">
                  <c:v>1</c:v>
                </c:pt>
                <c:pt idx="41792">
                  <c:v>1</c:v>
                </c:pt>
                <c:pt idx="41793">
                  <c:v>1</c:v>
                </c:pt>
                <c:pt idx="41794">
                  <c:v>1</c:v>
                </c:pt>
                <c:pt idx="41795">
                  <c:v>1</c:v>
                </c:pt>
                <c:pt idx="41796">
                  <c:v>1</c:v>
                </c:pt>
                <c:pt idx="41797">
                  <c:v>1</c:v>
                </c:pt>
                <c:pt idx="41798">
                  <c:v>1</c:v>
                </c:pt>
                <c:pt idx="41799">
                  <c:v>1</c:v>
                </c:pt>
                <c:pt idx="41800">
                  <c:v>1</c:v>
                </c:pt>
                <c:pt idx="41801">
                  <c:v>1</c:v>
                </c:pt>
                <c:pt idx="41802">
                  <c:v>1</c:v>
                </c:pt>
                <c:pt idx="41803">
                  <c:v>1</c:v>
                </c:pt>
                <c:pt idx="41804">
                  <c:v>1</c:v>
                </c:pt>
                <c:pt idx="41805">
                  <c:v>1</c:v>
                </c:pt>
                <c:pt idx="41806">
                  <c:v>1</c:v>
                </c:pt>
                <c:pt idx="41807">
                  <c:v>1</c:v>
                </c:pt>
                <c:pt idx="41808">
                  <c:v>1</c:v>
                </c:pt>
                <c:pt idx="41809">
                  <c:v>1</c:v>
                </c:pt>
                <c:pt idx="41810">
                  <c:v>1</c:v>
                </c:pt>
                <c:pt idx="41811">
                  <c:v>1</c:v>
                </c:pt>
                <c:pt idx="41812">
                  <c:v>1</c:v>
                </c:pt>
                <c:pt idx="41813">
                  <c:v>1</c:v>
                </c:pt>
                <c:pt idx="41814">
                  <c:v>1</c:v>
                </c:pt>
                <c:pt idx="41815">
                  <c:v>1</c:v>
                </c:pt>
                <c:pt idx="41816">
                  <c:v>1</c:v>
                </c:pt>
                <c:pt idx="41817">
                  <c:v>1</c:v>
                </c:pt>
                <c:pt idx="41818">
                  <c:v>1</c:v>
                </c:pt>
                <c:pt idx="41819">
                  <c:v>1</c:v>
                </c:pt>
                <c:pt idx="41820">
                  <c:v>1</c:v>
                </c:pt>
                <c:pt idx="41821">
                  <c:v>1</c:v>
                </c:pt>
                <c:pt idx="41822">
                  <c:v>1</c:v>
                </c:pt>
                <c:pt idx="41823">
                  <c:v>1</c:v>
                </c:pt>
                <c:pt idx="41824">
                  <c:v>1</c:v>
                </c:pt>
                <c:pt idx="41825">
                  <c:v>1</c:v>
                </c:pt>
                <c:pt idx="41826">
                  <c:v>1</c:v>
                </c:pt>
                <c:pt idx="41827">
                  <c:v>1</c:v>
                </c:pt>
                <c:pt idx="41828">
                  <c:v>1</c:v>
                </c:pt>
                <c:pt idx="41829">
                  <c:v>1</c:v>
                </c:pt>
                <c:pt idx="41830">
                  <c:v>1</c:v>
                </c:pt>
                <c:pt idx="41831">
                  <c:v>1</c:v>
                </c:pt>
                <c:pt idx="41832">
                  <c:v>1</c:v>
                </c:pt>
                <c:pt idx="41833">
                  <c:v>1</c:v>
                </c:pt>
                <c:pt idx="41834">
                  <c:v>1</c:v>
                </c:pt>
                <c:pt idx="41835">
                  <c:v>1</c:v>
                </c:pt>
                <c:pt idx="41836">
                  <c:v>1</c:v>
                </c:pt>
                <c:pt idx="41837">
                  <c:v>1</c:v>
                </c:pt>
                <c:pt idx="41838">
                  <c:v>1</c:v>
                </c:pt>
                <c:pt idx="41839">
                  <c:v>1</c:v>
                </c:pt>
                <c:pt idx="41840">
                  <c:v>1</c:v>
                </c:pt>
                <c:pt idx="41841">
                  <c:v>1</c:v>
                </c:pt>
                <c:pt idx="41842">
                  <c:v>1</c:v>
                </c:pt>
                <c:pt idx="41843">
                  <c:v>1</c:v>
                </c:pt>
                <c:pt idx="41844">
                  <c:v>1</c:v>
                </c:pt>
                <c:pt idx="41845">
                  <c:v>1</c:v>
                </c:pt>
                <c:pt idx="41846">
                  <c:v>1</c:v>
                </c:pt>
                <c:pt idx="41847">
                  <c:v>1</c:v>
                </c:pt>
                <c:pt idx="41848">
                  <c:v>1</c:v>
                </c:pt>
                <c:pt idx="41849">
                  <c:v>1</c:v>
                </c:pt>
                <c:pt idx="41850">
                  <c:v>1</c:v>
                </c:pt>
                <c:pt idx="41851">
                  <c:v>1</c:v>
                </c:pt>
                <c:pt idx="41852">
                  <c:v>1</c:v>
                </c:pt>
                <c:pt idx="41853">
                  <c:v>1</c:v>
                </c:pt>
                <c:pt idx="41854">
                  <c:v>1</c:v>
                </c:pt>
                <c:pt idx="41855">
                  <c:v>1</c:v>
                </c:pt>
                <c:pt idx="41856">
                  <c:v>1</c:v>
                </c:pt>
                <c:pt idx="41857">
                  <c:v>1</c:v>
                </c:pt>
                <c:pt idx="41858">
                  <c:v>1</c:v>
                </c:pt>
                <c:pt idx="41859">
                  <c:v>1</c:v>
                </c:pt>
                <c:pt idx="41860">
                  <c:v>1</c:v>
                </c:pt>
                <c:pt idx="41861">
                  <c:v>1</c:v>
                </c:pt>
                <c:pt idx="41862">
                  <c:v>1</c:v>
                </c:pt>
                <c:pt idx="41863">
                  <c:v>1</c:v>
                </c:pt>
                <c:pt idx="41864">
                  <c:v>1</c:v>
                </c:pt>
                <c:pt idx="41865">
                  <c:v>1</c:v>
                </c:pt>
                <c:pt idx="41866">
                  <c:v>1</c:v>
                </c:pt>
                <c:pt idx="41867">
                  <c:v>1</c:v>
                </c:pt>
                <c:pt idx="41868">
                  <c:v>1</c:v>
                </c:pt>
                <c:pt idx="41869">
                  <c:v>1</c:v>
                </c:pt>
                <c:pt idx="41870">
                  <c:v>1</c:v>
                </c:pt>
                <c:pt idx="41871">
                  <c:v>1</c:v>
                </c:pt>
                <c:pt idx="41872">
                  <c:v>1</c:v>
                </c:pt>
                <c:pt idx="41873">
                  <c:v>1</c:v>
                </c:pt>
                <c:pt idx="41874">
                  <c:v>1</c:v>
                </c:pt>
                <c:pt idx="41875">
                  <c:v>1</c:v>
                </c:pt>
                <c:pt idx="41876">
                  <c:v>1</c:v>
                </c:pt>
                <c:pt idx="41877">
                  <c:v>1</c:v>
                </c:pt>
                <c:pt idx="41878">
                  <c:v>1</c:v>
                </c:pt>
                <c:pt idx="41879">
                  <c:v>1</c:v>
                </c:pt>
                <c:pt idx="41880">
                  <c:v>1</c:v>
                </c:pt>
                <c:pt idx="41881">
                  <c:v>1</c:v>
                </c:pt>
                <c:pt idx="41882">
                  <c:v>1</c:v>
                </c:pt>
                <c:pt idx="41883">
                  <c:v>1</c:v>
                </c:pt>
                <c:pt idx="41884">
                  <c:v>1</c:v>
                </c:pt>
                <c:pt idx="41885">
                  <c:v>1</c:v>
                </c:pt>
                <c:pt idx="41886">
                  <c:v>1</c:v>
                </c:pt>
                <c:pt idx="41887">
                  <c:v>1</c:v>
                </c:pt>
                <c:pt idx="41888">
                  <c:v>1</c:v>
                </c:pt>
                <c:pt idx="41889">
                  <c:v>1</c:v>
                </c:pt>
                <c:pt idx="41890">
                  <c:v>1</c:v>
                </c:pt>
                <c:pt idx="41891">
                  <c:v>1</c:v>
                </c:pt>
                <c:pt idx="41892">
                  <c:v>0.8</c:v>
                </c:pt>
                <c:pt idx="41893">
                  <c:v>1</c:v>
                </c:pt>
                <c:pt idx="41894">
                  <c:v>1</c:v>
                </c:pt>
                <c:pt idx="41895">
                  <c:v>1</c:v>
                </c:pt>
                <c:pt idx="41896">
                  <c:v>1</c:v>
                </c:pt>
                <c:pt idx="41897">
                  <c:v>1</c:v>
                </c:pt>
                <c:pt idx="41898">
                  <c:v>1</c:v>
                </c:pt>
                <c:pt idx="41899">
                  <c:v>1</c:v>
                </c:pt>
                <c:pt idx="41900">
                  <c:v>1</c:v>
                </c:pt>
                <c:pt idx="41901">
                  <c:v>1</c:v>
                </c:pt>
                <c:pt idx="41902">
                  <c:v>1</c:v>
                </c:pt>
                <c:pt idx="41903">
                  <c:v>1</c:v>
                </c:pt>
                <c:pt idx="41904">
                  <c:v>1</c:v>
                </c:pt>
                <c:pt idx="41905">
                  <c:v>1</c:v>
                </c:pt>
                <c:pt idx="41906">
                  <c:v>1</c:v>
                </c:pt>
                <c:pt idx="41907">
                  <c:v>1</c:v>
                </c:pt>
                <c:pt idx="41908">
                  <c:v>1</c:v>
                </c:pt>
                <c:pt idx="41909">
                  <c:v>1</c:v>
                </c:pt>
                <c:pt idx="41910">
                  <c:v>1</c:v>
                </c:pt>
                <c:pt idx="41911">
                  <c:v>1</c:v>
                </c:pt>
                <c:pt idx="41912">
                  <c:v>1</c:v>
                </c:pt>
                <c:pt idx="41913">
                  <c:v>1</c:v>
                </c:pt>
                <c:pt idx="41914">
                  <c:v>1</c:v>
                </c:pt>
                <c:pt idx="41915">
                  <c:v>1</c:v>
                </c:pt>
                <c:pt idx="41916">
                  <c:v>1</c:v>
                </c:pt>
                <c:pt idx="41917">
                  <c:v>1</c:v>
                </c:pt>
                <c:pt idx="41918">
                  <c:v>1</c:v>
                </c:pt>
                <c:pt idx="41919">
                  <c:v>1</c:v>
                </c:pt>
                <c:pt idx="41920">
                  <c:v>1</c:v>
                </c:pt>
                <c:pt idx="41921">
                  <c:v>1</c:v>
                </c:pt>
                <c:pt idx="41922">
                  <c:v>1</c:v>
                </c:pt>
                <c:pt idx="41923">
                  <c:v>1</c:v>
                </c:pt>
                <c:pt idx="41924">
                  <c:v>1</c:v>
                </c:pt>
                <c:pt idx="41925">
                  <c:v>1</c:v>
                </c:pt>
                <c:pt idx="41926">
                  <c:v>1</c:v>
                </c:pt>
                <c:pt idx="41927">
                  <c:v>1</c:v>
                </c:pt>
                <c:pt idx="41928">
                  <c:v>1</c:v>
                </c:pt>
                <c:pt idx="41929">
                  <c:v>1</c:v>
                </c:pt>
                <c:pt idx="41930">
                  <c:v>0.83333333300000001</c:v>
                </c:pt>
                <c:pt idx="41931">
                  <c:v>0.83333333300000001</c:v>
                </c:pt>
                <c:pt idx="41932">
                  <c:v>0.83333333300000001</c:v>
                </c:pt>
                <c:pt idx="41933">
                  <c:v>1</c:v>
                </c:pt>
                <c:pt idx="41934">
                  <c:v>1</c:v>
                </c:pt>
                <c:pt idx="41935">
                  <c:v>1</c:v>
                </c:pt>
                <c:pt idx="41936">
                  <c:v>1</c:v>
                </c:pt>
                <c:pt idx="41937">
                  <c:v>1</c:v>
                </c:pt>
                <c:pt idx="41938">
                  <c:v>1</c:v>
                </c:pt>
                <c:pt idx="41939">
                  <c:v>0.83333333300000001</c:v>
                </c:pt>
                <c:pt idx="41940">
                  <c:v>1</c:v>
                </c:pt>
                <c:pt idx="41941">
                  <c:v>1</c:v>
                </c:pt>
                <c:pt idx="41942">
                  <c:v>1</c:v>
                </c:pt>
                <c:pt idx="41943">
                  <c:v>1</c:v>
                </c:pt>
                <c:pt idx="41944">
                  <c:v>1</c:v>
                </c:pt>
                <c:pt idx="41945">
                  <c:v>1</c:v>
                </c:pt>
                <c:pt idx="41946">
                  <c:v>1</c:v>
                </c:pt>
                <c:pt idx="41947">
                  <c:v>0.83333333300000001</c:v>
                </c:pt>
                <c:pt idx="41948">
                  <c:v>1</c:v>
                </c:pt>
                <c:pt idx="41949">
                  <c:v>1</c:v>
                </c:pt>
                <c:pt idx="41950">
                  <c:v>1</c:v>
                </c:pt>
                <c:pt idx="41951">
                  <c:v>1</c:v>
                </c:pt>
                <c:pt idx="41952">
                  <c:v>1</c:v>
                </c:pt>
                <c:pt idx="41953">
                  <c:v>1</c:v>
                </c:pt>
                <c:pt idx="41954">
                  <c:v>0.83333333300000001</c:v>
                </c:pt>
                <c:pt idx="41955">
                  <c:v>1</c:v>
                </c:pt>
                <c:pt idx="41956">
                  <c:v>1</c:v>
                </c:pt>
                <c:pt idx="41957">
                  <c:v>0.83333333300000001</c:v>
                </c:pt>
                <c:pt idx="41958">
                  <c:v>0.83333333300000001</c:v>
                </c:pt>
                <c:pt idx="41959">
                  <c:v>1</c:v>
                </c:pt>
                <c:pt idx="41960">
                  <c:v>1</c:v>
                </c:pt>
                <c:pt idx="41961">
                  <c:v>1</c:v>
                </c:pt>
                <c:pt idx="41962">
                  <c:v>1</c:v>
                </c:pt>
                <c:pt idx="41963">
                  <c:v>1</c:v>
                </c:pt>
                <c:pt idx="41964">
                  <c:v>1</c:v>
                </c:pt>
                <c:pt idx="41965">
                  <c:v>0.83333333300000001</c:v>
                </c:pt>
                <c:pt idx="41966">
                  <c:v>1</c:v>
                </c:pt>
                <c:pt idx="41967">
                  <c:v>1</c:v>
                </c:pt>
                <c:pt idx="41968">
                  <c:v>1</c:v>
                </c:pt>
                <c:pt idx="41969">
                  <c:v>1</c:v>
                </c:pt>
                <c:pt idx="41970">
                  <c:v>1</c:v>
                </c:pt>
                <c:pt idx="41971">
                  <c:v>1</c:v>
                </c:pt>
                <c:pt idx="41972">
                  <c:v>1</c:v>
                </c:pt>
                <c:pt idx="41973">
                  <c:v>1</c:v>
                </c:pt>
                <c:pt idx="41974">
                  <c:v>1</c:v>
                </c:pt>
                <c:pt idx="41975">
                  <c:v>1</c:v>
                </c:pt>
                <c:pt idx="41976">
                  <c:v>1</c:v>
                </c:pt>
                <c:pt idx="41977">
                  <c:v>0.83333333300000001</c:v>
                </c:pt>
                <c:pt idx="41978">
                  <c:v>1</c:v>
                </c:pt>
                <c:pt idx="41979">
                  <c:v>1</c:v>
                </c:pt>
                <c:pt idx="41980">
                  <c:v>1</c:v>
                </c:pt>
                <c:pt idx="41981">
                  <c:v>1</c:v>
                </c:pt>
                <c:pt idx="41982">
                  <c:v>1</c:v>
                </c:pt>
                <c:pt idx="41983">
                  <c:v>1</c:v>
                </c:pt>
                <c:pt idx="41984">
                  <c:v>1</c:v>
                </c:pt>
                <c:pt idx="41985">
                  <c:v>1</c:v>
                </c:pt>
                <c:pt idx="41986">
                  <c:v>1</c:v>
                </c:pt>
                <c:pt idx="41987">
                  <c:v>1</c:v>
                </c:pt>
                <c:pt idx="41988">
                  <c:v>1</c:v>
                </c:pt>
                <c:pt idx="41989">
                  <c:v>1</c:v>
                </c:pt>
                <c:pt idx="41990">
                  <c:v>1</c:v>
                </c:pt>
                <c:pt idx="41991">
                  <c:v>1</c:v>
                </c:pt>
                <c:pt idx="41992">
                  <c:v>1</c:v>
                </c:pt>
                <c:pt idx="41993">
                  <c:v>1</c:v>
                </c:pt>
                <c:pt idx="41994">
                  <c:v>1</c:v>
                </c:pt>
                <c:pt idx="41995">
                  <c:v>1</c:v>
                </c:pt>
                <c:pt idx="41996">
                  <c:v>1</c:v>
                </c:pt>
                <c:pt idx="41997">
                  <c:v>0.83333333300000001</c:v>
                </c:pt>
                <c:pt idx="41998">
                  <c:v>1</c:v>
                </c:pt>
                <c:pt idx="41999">
                  <c:v>0.83333333300000001</c:v>
                </c:pt>
                <c:pt idx="42000">
                  <c:v>1</c:v>
                </c:pt>
                <c:pt idx="42001">
                  <c:v>1</c:v>
                </c:pt>
                <c:pt idx="42002">
                  <c:v>1</c:v>
                </c:pt>
                <c:pt idx="42003">
                  <c:v>1</c:v>
                </c:pt>
                <c:pt idx="42004">
                  <c:v>1</c:v>
                </c:pt>
                <c:pt idx="42005">
                  <c:v>1</c:v>
                </c:pt>
                <c:pt idx="42006">
                  <c:v>1</c:v>
                </c:pt>
                <c:pt idx="42007">
                  <c:v>1</c:v>
                </c:pt>
                <c:pt idx="42008">
                  <c:v>1</c:v>
                </c:pt>
                <c:pt idx="42009">
                  <c:v>1</c:v>
                </c:pt>
                <c:pt idx="42010">
                  <c:v>1</c:v>
                </c:pt>
                <c:pt idx="42011">
                  <c:v>1</c:v>
                </c:pt>
                <c:pt idx="42012">
                  <c:v>1</c:v>
                </c:pt>
                <c:pt idx="42013">
                  <c:v>1</c:v>
                </c:pt>
                <c:pt idx="42014">
                  <c:v>1</c:v>
                </c:pt>
                <c:pt idx="42015">
                  <c:v>1</c:v>
                </c:pt>
                <c:pt idx="42016">
                  <c:v>1</c:v>
                </c:pt>
                <c:pt idx="42017">
                  <c:v>1</c:v>
                </c:pt>
                <c:pt idx="42018">
                  <c:v>1</c:v>
                </c:pt>
                <c:pt idx="42019">
                  <c:v>1</c:v>
                </c:pt>
                <c:pt idx="42020">
                  <c:v>1</c:v>
                </c:pt>
                <c:pt idx="42021">
                  <c:v>1</c:v>
                </c:pt>
                <c:pt idx="42022">
                  <c:v>1</c:v>
                </c:pt>
                <c:pt idx="42023">
                  <c:v>1</c:v>
                </c:pt>
                <c:pt idx="42024">
                  <c:v>1</c:v>
                </c:pt>
                <c:pt idx="42025">
                  <c:v>1</c:v>
                </c:pt>
                <c:pt idx="42026">
                  <c:v>1</c:v>
                </c:pt>
                <c:pt idx="42027">
                  <c:v>1</c:v>
                </c:pt>
                <c:pt idx="42028">
                  <c:v>1</c:v>
                </c:pt>
                <c:pt idx="42029">
                  <c:v>1</c:v>
                </c:pt>
                <c:pt idx="42030">
                  <c:v>0.83333333300000001</c:v>
                </c:pt>
                <c:pt idx="42031">
                  <c:v>1</c:v>
                </c:pt>
                <c:pt idx="42032">
                  <c:v>1</c:v>
                </c:pt>
                <c:pt idx="42033">
                  <c:v>1</c:v>
                </c:pt>
                <c:pt idx="42034">
                  <c:v>1</c:v>
                </c:pt>
                <c:pt idx="42035">
                  <c:v>1</c:v>
                </c:pt>
                <c:pt idx="42036">
                  <c:v>1</c:v>
                </c:pt>
                <c:pt idx="42037">
                  <c:v>1</c:v>
                </c:pt>
                <c:pt idx="42038">
                  <c:v>1</c:v>
                </c:pt>
                <c:pt idx="42039">
                  <c:v>1</c:v>
                </c:pt>
                <c:pt idx="42040">
                  <c:v>1</c:v>
                </c:pt>
                <c:pt idx="42041">
                  <c:v>1</c:v>
                </c:pt>
                <c:pt idx="42042">
                  <c:v>1</c:v>
                </c:pt>
                <c:pt idx="42043">
                  <c:v>1</c:v>
                </c:pt>
                <c:pt idx="42044">
                  <c:v>1</c:v>
                </c:pt>
                <c:pt idx="42045">
                  <c:v>1</c:v>
                </c:pt>
                <c:pt idx="42046">
                  <c:v>1</c:v>
                </c:pt>
                <c:pt idx="42047">
                  <c:v>1</c:v>
                </c:pt>
                <c:pt idx="42048">
                  <c:v>1</c:v>
                </c:pt>
                <c:pt idx="42049">
                  <c:v>1</c:v>
                </c:pt>
                <c:pt idx="42050">
                  <c:v>1</c:v>
                </c:pt>
                <c:pt idx="42051">
                  <c:v>1</c:v>
                </c:pt>
                <c:pt idx="42052">
                  <c:v>1</c:v>
                </c:pt>
                <c:pt idx="42053">
                  <c:v>1</c:v>
                </c:pt>
                <c:pt idx="42054">
                  <c:v>1</c:v>
                </c:pt>
                <c:pt idx="42055">
                  <c:v>1</c:v>
                </c:pt>
                <c:pt idx="42056">
                  <c:v>1</c:v>
                </c:pt>
                <c:pt idx="42057">
                  <c:v>1</c:v>
                </c:pt>
                <c:pt idx="42058">
                  <c:v>1</c:v>
                </c:pt>
                <c:pt idx="42059">
                  <c:v>1</c:v>
                </c:pt>
                <c:pt idx="42060">
                  <c:v>1</c:v>
                </c:pt>
                <c:pt idx="42061">
                  <c:v>1</c:v>
                </c:pt>
                <c:pt idx="42062">
                  <c:v>0.83333333300000001</c:v>
                </c:pt>
                <c:pt idx="42063">
                  <c:v>1</c:v>
                </c:pt>
                <c:pt idx="42064">
                  <c:v>1</c:v>
                </c:pt>
                <c:pt idx="42065">
                  <c:v>1</c:v>
                </c:pt>
                <c:pt idx="42066">
                  <c:v>1</c:v>
                </c:pt>
                <c:pt idx="42067">
                  <c:v>1</c:v>
                </c:pt>
                <c:pt idx="42068">
                  <c:v>1</c:v>
                </c:pt>
                <c:pt idx="42069">
                  <c:v>1</c:v>
                </c:pt>
                <c:pt idx="42070">
                  <c:v>1</c:v>
                </c:pt>
                <c:pt idx="42071">
                  <c:v>0.83333333300000001</c:v>
                </c:pt>
                <c:pt idx="42072">
                  <c:v>0.83333333300000001</c:v>
                </c:pt>
                <c:pt idx="42073">
                  <c:v>1</c:v>
                </c:pt>
                <c:pt idx="42074">
                  <c:v>1</c:v>
                </c:pt>
                <c:pt idx="42075">
                  <c:v>1</c:v>
                </c:pt>
                <c:pt idx="42076">
                  <c:v>1</c:v>
                </c:pt>
                <c:pt idx="42077">
                  <c:v>1</c:v>
                </c:pt>
                <c:pt idx="42078">
                  <c:v>1</c:v>
                </c:pt>
                <c:pt idx="42079">
                  <c:v>1</c:v>
                </c:pt>
                <c:pt idx="42080">
                  <c:v>0.83333333300000001</c:v>
                </c:pt>
                <c:pt idx="42081">
                  <c:v>1</c:v>
                </c:pt>
                <c:pt idx="42082">
                  <c:v>1</c:v>
                </c:pt>
                <c:pt idx="42083">
                  <c:v>1</c:v>
                </c:pt>
                <c:pt idx="42084">
                  <c:v>1</c:v>
                </c:pt>
                <c:pt idx="42085">
                  <c:v>1</c:v>
                </c:pt>
                <c:pt idx="42086">
                  <c:v>1</c:v>
                </c:pt>
                <c:pt idx="42087">
                  <c:v>1</c:v>
                </c:pt>
                <c:pt idx="42088">
                  <c:v>0.83333333300000001</c:v>
                </c:pt>
                <c:pt idx="42089">
                  <c:v>1</c:v>
                </c:pt>
                <c:pt idx="42090">
                  <c:v>1</c:v>
                </c:pt>
                <c:pt idx="42091">
                  <c:v>1</c:v>
                </c:pt>
                <c:pt idx="42092">
                  <c:v>1</c:v>
                </c:pt>
                <c:pt idx="42093">
                  <c:v>1</c:v>
                </c:pt>
                <c:pt idx="42094">
                  <c:v>1</c:v>
                </c:pt>
                <c:pt idx="42095">
                  <c:v>1</c:v>
                </c:pt>
                <c:pt idx="42096">
                  <c:v>1</c:v>
                </c:pt>
                <c:pt idx="42097">
                  <c:v>1</c:v>
                </c:pt>
                <c:pt idx="42098">
                  <c:v>1</c:v>
                </c:pt>
                <c:pt idx="42099">
                  <c:v>0.83333333300000001</c:v>
                </c:pt>
                <c:pt idx="42100">
                  <c:v>1</c:v>
                </c:pt>
                <c:pt idx="42101">
                  <c:v>1</c:v>
                </c:pt>
                <c:pt idx="42102">
                  <c:v>1</c:v>
                </c:pt>
                <c:pt idx="42103">
                  <c:v>1</c:v>
                </c:pt>
                <c:pt idx="42104">
                  <c:v>1</c:v>
                </c:pt>
                <c:pt idx="42105">
                  <c:v>1</c:v>
                </c:pt>
                <c:pt idx="42106">
                  <c:v>1</c:v>
                </c:pt>
                <c:pt idx="42107">
                  <c:v>0.83333333300000001</c:v>
                </c:pt>
                <c:pt idx="42108">
                  <c:v>0.83333333300000001</c:v>
                </c:pt>
                <c:pt idx="42109">
                  <c:v>1</c:v>
                </c:pt>
                <c:pt idx="42110">
                  <c:v>1</c:v>
                </c:pt>
                <c:pt idx="42111">
                  <c:v>1</c:v>
                </c:pt>
                <c:pt idx="42112">
                  <c:v>1</c:v>
                </c:pt>
                <c:pt idx="42113">
                  <c:v>1</c:v>
                </c:pt>
                <c:pt idx="42114">
                  <c:v>1</c:v>
                </c:pt>
                <c:pt idx="42115">
                  <c:v>1</c:v>
                </c:pt>
                <c:pt idx="42116">
                  <c:v>1</c:v>
                </c:pt>
                <c:pt idx="42117">
                  <c:v>1</c:v>
                </c:pt>
                <c:pt idx="42118">
                  <c:v>1</c:v>
                </c:pt>
                <c:pt idx="42119">
                  <c:v>1</c:v>
                </c:pt>
                <c:pt idx="42120">
                  <c:v>1</c:v>
                </c:pt>
                <c:pt idx="42121">
                  <c:v>1</c:v>
                </c:pt>
                <c:pt idx="42122">
                  <c:v>1</c:v>
                </c:pt>
                <c:pt idx="42123">
                  <c:v>1</c:v>
                </c:pt>
                <c:pt idx="42124">
                  <c:v>1</c:v>
                </c:pt>
                <c:pt idx="42125">
                  <c:v>0.83333333300000001</c:v>
                </c:pt>
                <c:pt idx="42126">
                  <c:v>1</c:v>
                </c:pt>
                <c:pt idx="42127">
                  <c:v>1</c:v>
                </c:pt>
                <c:pt idx="42128">
                  <c:v>1</c:v>
                </c:pt>
                <c:pt idx="42129">
                  <c:v>1</c:v>
                </c:pt>
                <c:pt idx="42130">
                  <c:v>1</c:v>
                </c:pt>
                <c:pt idx="42131">
                  <c:v>1</c:v>
                </c:pt>
                <c:pt idx="42132">
                  <c:v>1</c:v>
                </c:pt>
                <c:pt idx="42133">
                  <c:v>1</c:v>
                </c:pt>
                <c:pt idx="42134">
                  <c:v>1</c:v>
                </c:pt>
                <c:pt idx="42135">
                  <c:v>1</c:v>
                </c:pt>
                <c:pt idx="42136">
                  <c:v>1</c:v>
                </c:pt>
                <c:pt idx="42137">
                  <c:v>1</c:v>
                </c:pt>
                <c:pt idx="42138">
                  <c:v>1</c:v>
                </c:pt>
                <c:pt idx="42139">
                  <c:v>1</c:v>
                </c:pt>
                <c:pt idx="42140">
                  <c:v>1</c:v>
                </c:pt>
                <c:pt idx="42141">
                  <c:v>1</c:v>
                </c:pt>
                <c:pt idx="42142">
                  <c:v>1</c:v>
                </c:pt>
                <c:pt idx="42143">
                  <c:v>1</c:v>
                </c:pt>
                <c:pt idx="42144">
                  <c:v>1</c:v>
                </c:pt>
                <c:pt idx="42145">
                  <c:v>1</c:v>
                </c:pt>
                <c:pt idx="42146">
                  <c:v>1</c:v>
                </c:pt>
                <c:pt idx="42147">
                  <c:v>1</c:v>
                </c:pt>
                <c:pt idx="42148">
                  <c:v>1</c:v>
                </c:pt>
                <c:pt idx="42149">
                  <c:v>1</c:v>
                </c:pt>
                <c:pt idx="42150">
                  <c:v>1</c:v>
                </c:pt>
                <c:pt idx="42151">
                  <c:v>0.83333333300000001</c:v>
                </c:pt>
                <c:pt idx="42152">
                  <c:v>1</c:v>
                </c:pt>
                <c:pt idx="42153">
                  <c:v>1</c:v>
                </c:pt>
                <c:pt idx="42154">
                  <c:v>1</c:v>
                </c:pt>
                <c:pt idx="42155">
                  <c:v>1</c:v>
                </c:pt>
                <c:pt idx="42156">
                  <c:v>1</c:v>
                </c:pt>
                <c:pt idx="42157">
                  <c:v>1</c:v>
                </c:pt>
                <c:pt idx="42158">
                  <c:v>1</c:v>
                </c:pt>
                <c:pt idx="42159">
                  <c:v>1</c:v>
                </c:pt>
                <c:pt idx="42160">
                  <c:v>1</c:v>
                </c:pt>
                <c:pt idx="42161">
                  <c:v>0.83333333300000001</c:v>
                </c:pt>
                <c:pt idx="42162">
                  <c:v>1</c:v>
                </c:pt>
                <c:pt idx="42163">
                  <c:v>1</c:v>
                </c:pt>
                <c:pt idx="42164">
                  <c:v>1</c:v>
                </c:pt>
                <c:pt idx="42165">
                  <c:v>1</c:v>
                </c:pt>
                <c:pt idx="42166">
                  <c:v>1</c:v>
                </c:pt>
                <c:pt idx="42167">
                  <c:v>1</c:v>
                </c:pt>
                <c:pt idx="42168">
                  <c:v>1</c:v>
                </c:pt>
                <c:pt idx="42169">
                  <c:v>1</c:v>
                </c:pt>
                <c:pt idx="42170">
                  <c:v>1</c:v>
                </c:pt>
                <c:pt idx="42171">
                  <c:v>1</c:v>
                </c:pt>
                <c:pt idx="42172">
                  <c:v>1</c:v>
                </c:pt>
                <c:pt idx="42173">
                  <c:v>0.83333333300000001</c:v>
                </c:pt>
                <c:pt idx="42174">
                  <c:v>1</c:v>
                </c:pt>
                <c:pt idx="42175">
                  <c:v>1</c:v>
                </c:pt>
                <c:pt idx="42176">
                  <c:v>1</c:v>
                </c:pt>
                <c:pt idx="42177">
                  <c:v>1</c:v>
                </c:pt>
                <c:pt idx="42178">
                  <c:v>1</c:v>
                </c:pt>
                <c:pt idx="42179">
                  <c:v>1</c:v>
                </c:pt>
                <c:pt idx="42180">
                  <c:v>1</c:v>
                </c:pt>
                <c:pt idx="42181">
                  <c:v>1</c:v>
                </c:pt>
                <c:pt idx="42182">
                  <c:v>1</c:v>
                </c:pt>
                <c:pt idx="42183">
                  <c:v>1</c:v>
                </c:pt>
                <c:pt idx="42184">
                  <c:v>1</c:v>
                </c:pt>
                <c:pt idx="42185">
                  <c:v>1</c:v>
                </c:pt>
                <c:pt idx="42186">
                  <c:v>1</c:v>
                </c:pt>
                <c:pt idx="42187">
                  <c:v>1</c:v>
                </c:pt>
                <c:pt idx="42188">
                  <c:v>1</c:v>
                </c:pt>
                <c:pt idx="42189">
                  <c:v>1</c:v>
                </c:pt>
                <c:pt idx="42190">
                  <c:v>1</c:v>
                </c:pt>
                <c:pt idx="42191">
                  <c:v>1</c:v>
                </c:pt>
                <c:pt idx="42192">
                  <c:v>1</c:v>
                </c:pt>
                <c:pt idx="42193">
                  <c:v>1</c:v>
                </c:pt>
                <c:pt idx="42194">
                  <c:v>1</c:v>
                </c:pt>
                <c:pt idx="42195">
                  <c:v>1</c:v>
                </c:pt>
                <c:pt idx="42196">
                  <c:v>1</c:v>
                </c:pt>
                <c:pt idx="42197">
                  <c:v>1</c:v>
                </c:pt>
                <c:pt idx="42198">
                  <c:v>1</c:v>
                </c:pt>
                <c:pt idx="42199">
                  <c:v>1</c:v>
                </c:pt>
                <c:pt idx="42200">
                  <c:v>1</c:v>
                </c:pt>
                <c:pt idx="42201">
                  <c:v>1</c:v>
                </c:pt>
                <c:pt idx="42202">
                  <c:v>1</c:v>
                </c:pt>
                <c:pt idx="42203">
                  <c:v>1</c:v>
                </c:pt>
                <c:pt idx="42204">
                  <c:v>1</c:v>
                </c:pt>
                <c:pt idx="42205">
                  <c:v>1</c:v>
                </c:pt>
                <c:pt idx="42206">
                  <c:v>1</c:v>
                </c:pt>
                <c:pt idx="42207">
                  <c:v>1</c:v>
                </c:pt>
                <c:pt idx="42208">
                  <c:v>1</c:v>
                </c:pt>
                <c:pt idx="42209">
                  <c:v>1</c:v>
                </c:pt>
                <c:pt idx="42210">
                  <c:v>1</c:v>
                </c:pt>
                <c:pt idx="42211">
                  <c:v>1</c:v>
                </c:pt>
                <c:pt idx="42212">
                  <c:v>1</c:v>
                </c:pt>
                <c:pt idx="42213">
                  <c:v>1</c:v>
                </c:pt>
                <c:pt idx="42214">
                  <c:v>1</c:v>
                </c:pt>
                <c:pt idx="42215">
                  <c:v>1</c:v>
                </c:pt>
                <c:pt idx="42216">
                  <c:v>1</c:v>
                </c:pt>
                <c:pt idx="42217">
                  <c:v>1</c:v>
                </c:pt>
                <c:pt idx="42218">
                  <c:v>1</c:v>
                </c:pt>
                <c:pt idx="42219">
                  <c:v>1</c:v>
                </c:pt>
                <c:pt idx="42220">
                  <c:v>1</c:v>
                </c:pt>
                <c:pt idx="42221">
                  <c:v>1</c:v>
                </c:pt>
                <c:pt idx="42222">
                  <c:v>1</c:v>
                </c:pt>
                <c:pt idx="42223">
                  <c:v>1</c:v>
                </c:pt>
                <c:pt idx="42224">
                  <c:v>1</c:v>
                </c:pt>
                <c:pt idx="42225">
                  <c:v>1</c:v>
                </c:pt>
                <c:pt idx="42226">
                  <c:v>1</c:v>
                </c:pt>
                <c:pt idx="42227">
                  <c:v>1</c:v>
                </c:pt>
                <c:pt idx="42228">
                  <c:v>1</c:v>
                </c:pt>
                <c:pt idx="42229">
                  <c:v>1</c:v>
                </c:pt>
                <c:pt idx="42230">
                  <c:v>1</c:v>
                </c:pt>
                <c:pt idx="42231">
                  <c:v>1</c:v>
                </c:pt>
                <c:pt idx="42232">
                  <c:v>1</c:v>
                </c:pt>
                <c:pt idx="42233">
                  <c:v>1</c:v>
                </c:pt>
                <c:pt idx="42234">
                  <c:v>0.83333333300000001</c:v>
                </c:pt>
                <c:pt idx="42235">
                  <c:v>1</c:v>
                </c:pt>
                <c:pt idx="42236">
                  <c:v>1</c:v>
                </c:pt>
                <c:pt idx="42237">
                  <c:v>1</c:v>
                </c:pt>
                <c:pt idx="42238">
                  <c:v>1</c:v>
                </c:pt>
                <c:pt idx="42239">
                  <c:v>1</c:v>
                </c:pt>
                <c:pt idx="42240">
                  <c:v>1</c:v>
                </c:pt>
                <c:pt idx="42241">
                  <c:v>1</c:v>
                </c:pt>
                <c:pt idx="42242">
                  <c:v>1</c:v>
                </c:pt>
                <c:pt idx="42243">
                  <c:v>1</c:v>
                </c:pt>
                <c:pt idx="42244">
                  <c:v>1</c:v>
                </c:pt>
                <c:pt idx="42245">
                  <c:v>1</c:v>
                </c:pt>
                <c:pt idx="42246">
                  <c:v>1</c:v>
                </c:pt>
                <c:pt idx="42247">
                  <c:v>1</c:v>
                </c:pt>
                <c:pt idx="42248">
                  <c:v>1</c:v>
                </c:pt>
                <c:pt idx="42249">
                  <c:v>1</c:v>
                </c:pt>
                <c:pt idx="42250">
                  <c:v>1</c:v>
                </c:pt>
                <c:pt idx="42251">
                  <c:v>1</c:v>
                </c:pt>
                <c:pt idx="42252">
                  <c:v>1</c:v>
                </c:pt>
                <c:pt idx="42253">
                  <c:v>1</c:v>
                </c:pt>
                <c:pt idx="42254">
                  <c:v>1</c:v>
                </c:pt>
                <c:pt idx="42255">
                  <c:v>1</c:v>
                </c:pt>
                <c:pt idx="42256">
                  <c:v>1</c:v>
                </c:pt>
                <c:pt idx="42257">
                  <c:v>1</c:v>
                </c:pt>
                <c:pt idx="42258">
                  <c:v>1</c:v>
                </c:pt>
                <c:pt idx="42259">
                  <c:v>1</c:v>
                </c:pt>
                <c:pt idx="42260">
                  <c:v>1</c:v>
                </c:pt>
                <c:pt idx="42261">
                  <c:v>1</c:v>
                </c:pt>
                <c:pt idx="42262">
                  <c:v>1</c:v>
                </c:pt>
                <c:pt idx="42263">
                  <c:v>1</c:v>
                </c:pt>
                <c:pt idx="42264">
                  <c:v>1</c:v>
                </c:pt>
                <c:pt idx="42265">
                  <c:v>1</c:v>
                </c:pt>
                <c:pt idx="42266">
                  <c:v>1</c:v>
                </c:pt>
                <c:pt idx="42267">
                  <c:v>1</c:v>
                </c:pt>
                <c:pt idx="42268">
                  <c:v>1</c:v>
                </c:pt>
                <c:pt idx="42269">
                  <c:v>1</c:v>
                </c:pt>
                <c:pt idx="42270">
                  <c:v>1</c:v>
                </c:pt>
                <c:pt idx="42271">
                  <c:v>1</c:v>
                </c:pt>
                <c:pt idx="42272">
                  <c:v>0.83333333300000001</c:v>
                </c:pt>
                <c:pt idx="42273">
                  <c:v>1</c:v>
                </c:pt>
                <c:pt idx="42274">
                  <c:v>1</c:v>
                </c:pt>
                <c:pt idx="42275">
                  <c:v>1</c:v>
                </c:pt>
                <c:pt idx="42276">
                  <c:v>1</c:v>
                </c:pt>
                <c:pt idx="42277">
                  <c:v>1</c:v>
                </c:pt>
                <c:pt idx="42278">
                  <c:v>1</c:v>
                </c:pt>
                <c:pt idx="42279">
                  <c:v>1</c:v>
                </c:pt>
                <c:pt idx="42280">
                  <c:v>1</c:v>
                </c:pt>
                <c:pt idx="42281">
                  <c:v>1</c:v>
                </c:pt>
                <c:pt idx="42282">
                  <c:v>1</c:v>
                </c:pt>
                <c:pt idx="42283">
                  <c:v>1</c:v>
                </c:pt>
                <c:pt idx="42284">
                  <c:v>1</c:v>
                </c:pt>
                <c:pt idx="42285">
                  <c:v>1</c:v>
                </c:pt>
                <c:pt idx="42286">
                  <c:v>1</c:v>
                </c:pt>
                <c:pt idx="42287">
                  <c:v>1</c:v>
                </c:pt>
                <c:pt idx="42288">
                  <c:v>1</c:v>
                </c:pt>
                <c:pt idx="42289">
                  <c:v>1</c:v>
                </c:pt>
                <c:pt idx="42290">
                  <c:v>1</c:v>
                </c:pt>
                <c:pt idx="42291">
                  <c:v>1</c:v>
                </c:pt>
                <c:pt idx="42292">
                  <c:v>1</c:v>
                </c:pt>
                <c:pt idx="42293">
                  <c:v>1</c:v>
                </c:pt>
                <c:pt idx="42294">
                  <c:v>1</c:v>
                </c:pt>
                <c:pt idx="42295">
                  <c:v>1</c:v>
                </c:pt>
                <c:pt idx="42296">
                  <c:v>1</c:v>
                </c:pt>
                <c:pt idx="42297">
                  <c:v>1</c:v>
                </c:pt>
                <c:pt idx="42298">
                  <c:v>1</c:v>
                </c:pt>
                <c:pt idx="42299">
                  <c:v>1</c:v>
                </c:pt>
                <c:pt idx="42300">
                  <c:v>1</c:v>
                </c:pt>
                <c:pt idx="42301">
                  <c:v>1</c:v>
                </c:pt>
                <c:pt idx="42302">
                  <c:v>0.83333333300000001</c:v>
                </c:pt>
                <c:pt idx="42303">
                  <c:v>1</c:v>
                </c:pt>
                <c:pt idx="42304">
                  <c:v>1</c:v>
                </c:pt>
                <c:pt idx="42305">
                  <c:v>1</c:v>
                </c:pt>
                <c:pt idx="42306">
                  <c:v>1</c:v>
                </c:pt>
                <c:pt idx="42307">
                  <c:v>1</c:v>
                </c:pt>
                <c:pt idx="42308">
                  <c:v>1</c:v>
                </c:pt>
                <c:pt idx="42309">
                  <c:v>1</c:v>
                </c:pt>
                <c:pt idx="42310">
                  <c:v>1</c:v>
                </c:pt>
                <c:pt idx="42311">
                  <c:v>0.83333333300000001</c:v>
                </c:pt>
                <c:pt idx="42312">
                  <c:v>1</c:v>
                </c:pt>
                <c:pt idx="42313">
                  <c:v>1</c:v>
                </c:pt>
                <c:pt idx="42314">
                  <c:v>1</c:v>
                </c:pt>
                <c:pt idx="42315">
                  <c:v>1</c:v>
                </c:pt>
                <c:pt idx="42316">
                  <c:v>1</c:v>
                </c:pt>
                <c:pt idx="42317">
                  <c:v>1</c:v>
                </c:pt>
                <c:pt idx="42318">
                  <c:v>1</c:v>
                </c:pt>
                <c:pt idx="42319">
                  <c:v>1</c:v>
                </c:pt>
                <c:pt idx="42320">
                  <c:v>1</c:v>
                </c:pt>
                <c:pt idx="42321">
                  <c:v>1</c:v>
                </c:pt>
                <c:pt idx="42322">
                  <c:v>1</c:v>
                </c:pt>
                <c:pt idx="42323">
                  <c:v>1</c:v>
                </c:pt>
                <c:pt idx="42324">
                  <c:v>1</c:v>
                </c:pt>
                <c:pt idx="42325">
                  <c:v>1</c:v>
                </c:pt>
                <c:pt idx="42326">
                  <c:v>1</c:v>
                </c:pt>
                <c:pt idx="42327">
                  <c:v>1</c:v>
                </c:pt>
                <c:pt idx="42328">
                  <c:v>1</c:v>
                </c:pt>
                <c:pt idx="42329">
                  <c:v>1</c:v>
                </c:pt>
                <c:pt idx="42330">
                  <c:v>1</c:v>
                </c:pt>
                <c:pt idx="42331">
                  <c:v>1</c:v>
                </c:pt>
                <c:pt idx="42332">
                  <c:v>1</c:v>
                </c:pt>
                <c:pt idx="42333">
                  <c:v>1</c:v>
                </c:pt>
                <c:pt idx="42334">
                  <c:v>1</c:v>
                </c:pt>
                <c:pt idx="42335">
                  <c:v>1</c:v>
                </c:pt>
                <c:pt idx="42336">
                  <c:v>1</c:v>
                </c:pt>
                <c:pt idx="42337">
                  <c:v>1</c:v>
                </c:pt>
                <c:pt idx="42338">
                  <c:v>1</c:v>
                </c:pt>
                <c:pt idx="42339">
                  <c:v>1</c:v>
                </c:pt>
                <c:pt idx="42340">
                  <c:v>1</c:v>
                </c:pt>
                <c:pt idx="42341">
                  <c:v>1</c:v>
                </c:pt>
                <c:pt idx="42342">
                  <c:v>1</c:v>
                </c:pt>
                <c:pt idx="42343">
                  <c:v>1</c:v>
                </c:pt>
                <c:pt idx="42344">
                  <c:v>1</c:v>
                </c:pt>
                <c:pt idx="42345">
                  <c:v>1</c:v>
                </c:pt>
                <c:pt idx="42346">
                  <c:v>1</c:v>
                </c:pt>
                <c:pt idx="42347">
                  <c:v>1</c:v>
                </c:pt>
                <c:pt idx="42348">
                  <c:v>1</c:v>
                </c:pt>
                <c:pt idx="42349">
                  <c:v>1</c:v>
                </c:pt>
                <c:pt idx="42350">
                  <c:v>1</c:v>
                </c:pt>
                <c:pt idx="42351">
                  <c:v>1</c:v>
                </c:pt>
                <c:pt idx="42352">
                  <c:v>0.16666666699999999</c:v>
                </c:pt>
                <c:pt idx="42353">
                  <c:v>1</c:v>
                </c:pt>
                <c:pt idx="42354">
                  <c:v>1</c:v>
                </c:pt>
                <c:pt idx="42355">
                  <c:v>1</c:v>
                </c:pt>
                <c:pt idx="42356">
                  <c:v>0.83333333300000001</c:v>
                </c:pt>
                <c:pt idx="42357">
                  <c:v>0.83333333300000001</c:v>
                </c:pt>
                <c:pt idx="42358">
                  <c:v>1</c:v>
                </c:pt>
                <c:pt idx="42359">
                  <c:v>1</c:v>
                </c:pt>
                <c:pt idx="42360">
                  <c:v>1</c:v>
                </c:pt>
                <c:pt idx="42361">
                  <c:v>1</c:v>
                </c:pt>
                <c:pt idx="42362">
                  <c:v>1</c:v>
                </c:pt>
                <c:pt idx="42363">
                  <c:v>1</c:v>
                </c:pt>
                <c:pt idx="42364">
                  <c:v>1</c:v>
                </c:pt>
                <c:pt idx="42365">
                  <c:v>1</c:v>
                </c:pt>
                <c:pt idx="42366">
                  <c:v>1</c:v>
                </c:pt>
                <c:pt idx="42367">
                  <c:v>1</c:v>
                </c:pt>
                <c:pt idx="42368">
                  <c:v>1</c:v>
                </c:pt>
                <c:pt idx="42369">
                  <c:v>1</c:v>
                </c:pt>
                <c:pt idx="42370">
                  <c:v>1</c:v>
                </c:pt>
                <c:pt idx="42371">
                  <c:v>1</c:v>
                </c:pt>
                <c:pt idx="42372">
                  <c:v>1</c:v>
                </c:pt>
                <c:pt idx="42373">
                  <c:v>1</c:v>
                </c:pt>
                <c:pt idx="42374">
                  <c:v>1</c:v>
                </c:pt>
                <c:pt idx="42375">
                  <c:v>1</c:v>
                </c:pt>
                <c:pt idx="42376">
                  <c:v>1</c:v>
                </c:pt>
                <c:pt idx="42377">
                  <c:v>1</c:v>
                </c:pt>
                <c:pt idx="42378">
                  <c:v>1</c:v>
                </c:pt>
                <c:pt idx="42379">
                  <c:v>1</c:v>
                </c:pt>
                <c:pt idx="42380">
                  <c:v>0.83333333300000001</c:v>
                </c:pt>
                <c:pt idx="42381">
                  <c:v>1</c:v>
                </c:pt>
                <c:pt idx="42382">
                  <c:v>1</c:v>
                </c:pt>
                <c:pt idx="42383">
                  <c:v>1</c:v>
                </c:pt>
                <c:pt idx="42384">
                  <c:v>1</c:v>
                </c:pt>
                <c:pt idx="42385">
                  <c:v>1</c:v>
                </c:pt>
                <c:pt idx="42386">
                  <c:v>1</c:v>
                </c:pt>
                <c:pt idx="42387">
                  <c:v>1</c:v>
                </c:pt>
                <c:pt idx="42388">
                  <c:v>1</c:v>
                </c:pt>
                <c:pt idx="42389">
                  <c:v>1</c:v>
                </c:pt>
                <c:pt idx="42390">
                  <c:v>1</c:v>
                </c:pt>
                <c:pt idx="42391">
                  <c:v>1</c:v>
                </c:pt>
                <c:pt idx="42392">
                  <c:v>1</c:v>
                </c:pt>
                <c:pt idx="42393">
                  <c:v>1</c:v>
                </c:pt>
                <c:pt idx="42394">
                  <c:v>1</c:v>
                </c:pt>
                <c:pt idx="42395">
                  <c:v>1</c:v>
                </c:pt>
                <c:pt idx="42396">
                  <c:v>1</c:v>
                </c:pt>
                <c:pt idx="42397">
                  <c:v>1</c:v>
                </c:pt>
                <c:pt idx="42398">
                  <c:v>1</c:v>
                </c:pt>
                <c:pt idx="42399">
                  <c:v>1</c:v>
                </c:pt>
                <c:pt idx="42400">
                  <c:v>1</c:v>
                </c:pt>
                <c:pt idx="42401">
                  <c:v>1</c:v>
                </c:pt>
                <c:pt idx="42402">
                  <c:v>1</c:v>
                </c:pt>
                <c:pt idx="42403">
                  <c:v>1</c:v>
                </c:pt>
                <c:pt idx="42404">
                  <c:v>1</c:v>
                </c:pt>
                <c:pt idx="42405">
                  <c:v>1</c:v>
                </c:pt>
                <c:pt idx="42406">
                  <c:v>0.83333333300000001</c:v>
                </c:pt>
                <c:pt idx="42407">
                  <c:v>1</c:v>
                </c:pt>
                <c:pt idx="42408">
                  <c:v>1</c:v>
                </c:pt>
                <c:pt idx="42409">
                  <c:v>1</c:v>
                </c:pt>
                <c:pt idx="42410">
                  <c:v>1</c:v>
                </c:pt>
                <c:pt idx="42411">
                  <c:v>1</c:v>
                </c:pt>
                <c:pt idx="42412">
                  <c:v>1</c:v>
                </c:pt>
                <c:pt idx="42413">
                  <c:v>0.83333333300000001</c:v>
                </c:pt>
                <c:pt idx="42414">
                  <c:v>1</c:v>
                </c:pt>
                <c:pt idx="42415">
                  <c:v>1</c:v>
                </c:pt>
                <c:pt idx="42416">
                  <c:v>1</c:v>
                </c:pt>
                <c:pt idx="42417">
                  <c:v>1</c:v>
                </c:pt>
                <c:pt idx="42418">
                  <c:v>1</c:v>
                </c:pt>
                <c:pt idx="42419">
                  <c:v>1</c:v>
                </c:pt>
                <c:pt idx="42420">
                  <c:v>0.83333333300000001</c:v>
                </c:pt>
                <c:pt idx="42421">
                  <c:v>1</c:v>
                </c:pt>
                <c:pt idx="42422">
                  <c:v>1</c:v>
                </c:pt>
                <c:pt idx="42423">
                  <c:v>1</c:v>
                </c:pt>
                <c:pt idx="42424">
                  <c:v>1</c:v>
                </c:pt>
                <c:pt idx="42425">
                  <c:v>1</c:v>
                </c:pt>
                <c:pt idx="42426">
                  <c:v>1</c:v>
                </c:pt>
                <c:pt idx="42427">
                  <c:v>1</c:v>
                </c:pt>
                <c:pt idx="42428">
                  <c:v>1</c:v>
                </c:pt>
                <c:pt idx="42429">
                  <c:v>1</c:v>
                </c:pt>
                <c:pt idx="42430">
                  <c:v>1</c:v>
                </c:pt>
                <c:pt idx="42431">
                  <c:v>1</c:v>
                </c:pt>
                <c:pt idx="42432">
                  <c:v>1</c:v>
                </c:pt>
                <c:pt idx="42433">
                  <c:v>1</c:v>
                </c:pt>
                <c:pt idx="42434">
                  <c:v>1</c:v>
                </c:pt>
                <c:pt idx="42435">
                  <c:v>1</c:v>
                </c:pt>
                <c:pt idx="42436">
                  <c:v>1</c:v>
                </c:pt>
                <c:pt idx="42437">
                  <c:v>1</c:v>
                </c:pt>
                <c:pt idx="42438">
                  <c:v>1</c:v>
                </c:pt>
                <c:pt idx="42439">
                  <c:v>1</c:v>
                </c:pt>
                <c:pt idx="42440">
                  <c:v>1</c:v>
                </c:pt>
                <c:pt idx="42441">
                  <c:v>1</c:v>
                </c:pt>
                <c:pt idx="42442">
                  <c:v>1</c:v>
                </c:pt>
                <c:pt idx="42443">
                  <c:v>1</c:v>
                </c:pt>
                <c:pt idx="42444">
                  <c:v>1</c:v>
                </c:pt>
                <c:pt idx="42445">
                  <c:v>1</c:v>
                </c:pt>
                <c:pt idx="42446">
                  <c:v>1</c:v>
                </c:pt>
                <c:pt idx="42447">
                  <c:v>1</c:v>
                </c:pt>
                <c:pt idx="42448">
                  <c:v>1</c:v>
                </c:pt>
                <c:pt idx="42449">
                  <c:v>1</c:v>
                </c:pt>
                <c:pt idx="42450">
                  <c:v>1</c:v>
                </c:pt>
                <c:pt idx="42451">
                  <c:v>1</c:v>
                </c:pt>
                <c:pt idx="42452">
                  <c:v>0.83333333300000001</c:v>
                </c:pt>
                <c:pt idx="42453">
                  <c:v>1</c:v>
                </c:pt>
                <c:pt idx="42454">
                  <c:v>1</c:v>
                </c:pt>
                <c:pt idx="42455">
                  <c:v>1</c:v>
                </c:pt>
                <c:pt idx="42456">
                  <c:v>1</c:v>
                </c:pt>
                <c:pt idx="42457">
                  <c:v>1</c:v>
                </c:pt>
                <c:pt idx="42458">
                  <c:v>1</c:v>
                </c:pt>
                <c:pt idx="42459">
                  <c:v>1</c:v>
                </c:pt>
                <c:pt idx="42460">
                  <c:v>1</c:v>
                </c:pt>
                <c:pt idx="42461">
                  <c:v>1</c:v>
                </c:pt>
                <c:pt idx="42462">
                  <c:v>1</c:v>
                </c:pt>
                <c:pt idx="42463">
                  <c:v>1</c:v>
                </c:pt>
                <c:pt idx="42464">
                  <c:v>1</c:v>
                </c:pt>
                <c:pt idx="42465">
                  <c:v>1</c:v>
                </c:pt>
                <c:pt idx="42466">
                  <c:v>1</c:v>
                </c:pt>
                <c:pt idx="42467">
                  <c:v>1</c:v>
                </c:pt>
                <c:pt idx="42468">
                  <c:v>1</c:v>
                </c:pt>
                <c:pt idx="42469">
                  <c:v>1</c:v>
                </c:pt>
                <c:pt idx="42470">
                  <c:v>1</c:v>
                </c:pt>
                <c:pt idx="42471">
                  <c:v>1</c:v>
                </c:pt>
                <c:pt idx="42472">
                  <c:v>1</c:v>
                </c:pt>
                <c:pt idx="42473">
                  <c:v>1</c:v>
                </c:pt>
                <c:pt idx="42474">
                  <c:v>1</c:v>
                </c:pt>
                <c:pt idx="42475">
                  <c:v>1</c:v>
                </c:pt>
                <c:pt idx="42476">
                  <c:v>1</c:v>
                </c:pt>
                <c:pt idx="42477">
                  <c:v>1</c:v>
                </c:pt>
                <c:pt idx="42478">
                  <c:v>1</c:v>
                </c:pt>
                <c:pt idx="42479">
                  <c:v>1</c:v>
                </c:pt>
                <c:pt idx="42480">
                  <c:v>1</c:v>
                </c:pt>
                <c:pt idx="42481">
                  <c:v>1</c:v>
                </c:pt>
                <c:pt idx="42482">
                  <c:v>1</c:v>
                </c:pt>
                <c:pt idx="42483">
                  <c:v>1</c:v>
                </c:pt>
                <c:pt idx="42484">
                  <c:v>1</c:v>
                </c:pt>
                <c:pt idx="42485">
                  <c:v>1</c:v>
                </c:pt>
                <c:pt idx="42486">
                  <c:v>1</c:v>
                </c:pt>
                <c:pt idx="42487">
                  <c:v>1</c:v>
                </c:pt>
                <c:pt idx="42488">
                  <c:v>1</c:v>
                </c:pt>
                <c:pt idx="42489">
                  <c:v>1</c:v>
                </c:pt>
                <c:pt idx="42490">
                  <c:v>1</c:v>
                </c:pt>
                <c:pt idx="42491">
                  <c:v>1</c:v>
                </c:pt>
                <c:pt idx="42492">
                  <c:v>1</c:v>
                </c:pt>
                <c:pt idx="42493">
                  <c:v>0.83333333300000001</c:v>
                </c:pt>
                <c:pt idx="42494">
                  <c:v>1</c:v>
                </c:pt>
                <c:pt idx="42495">
                  <c:v>1</c:v>
                </c:pt>
                <c:pt idx="42496">
                  <c:v>1</c:v>
                </c:pt>
                <c:pt idx="42497">
                  <c:v>1</c:v>
                </c:pt>
                <c:pt idx="42498">
                  <c:v>1</c:v>
                </c:pt>
                <c:pt idx="42499">
                  <c:v>1</c:v>
                </c:pt>
                <c:pt idx="42500">
                  <c:v>1</c:v>
                </c:pt>
                <c:pt idx="42501">
                  <c:v>1</c:v>
                </c:pt>
                <c:pt idx="42502">
                  <c:v>1</c:v>
                </c:pt>
                <c:pt idx="42503">
                  <c:v>1</c:v>
                </c:pt>
                <c:pt idx="42504">
                  <c:v>1</c:v>
                </c:pt>
                <c:pt idx="42505">
                  <c:v>1</c:v>
                </c:pt>
                <c:pt idx="42506">
                  <c:v>1</c:v>
                </c:pt>
                <c:pt idx="42507">
                  <c:v>1</c:v>
                </c:pt>
                <c:pt idx="42508">
                  <c:v>1</c:v>
                </c:pt>
                <c:pt idx="42509">
                  <c:v>1</c:v>
                </c:pt>
                <c:pt idx="42510">
                  <c:v>1</c:v>
                </c:pt>
                <c:pt idx="42511">
                  <c:v>1</c:v>
                </c:pt>
                <c:pt idx="42512">
                  <c:v>1</c:v>
                </c:pt>
                <c:pt idx="42513">
                  <c:v>1</c:v>
                </c:pt>
                <c:pt idx="42514">
                  <c:v>1</c:v>
                </c:pt>
                <c:pt idx="42515">
                  <c:v>1</c:v>
                </c:pt>
                <c:pt idx="42516">
                  <c:v>1</c:v>
                </c:pt>
                <c:pt idx="42517">
                  <c:v>1</c:v>
                </c:pt>
                <c:pt idx="42518">
                  <c:v>1</c:v>
                </c:pt>
                <c:pt idx="42519">
                  <c:v>1</c:v>
                </c:pt>
                <c:pt idx="42520">
                  <c:v>1</c:v>
                </c:pt>
                <c:pt idx="42521">
                  <c:v>1</c:v>
                </c:pt>
                <c:pt idx="42522">
                  <c:v>1</c:v>
                </c:pt>
                <c:pt idx="42523">
                  <c:v>0.83333333300000001</c:v>
                </c:pt>
                <c:pt idx="42524">
                  <c:v>1</c:v>
                </c:pt>
                <c:pt idx="42525">
                  <c:v>1</c:v>
                </c:pt>
                <c:pt idx="42526">
                  <c:v>1</c:v>
                </c:pt>
                <c:pt idx="42527">
                  <c:v>1</c:v>
                </c:pt>
                <c:pt idx="42528">
                  <c:v>1</c:v>
                </c:pt>
                <c:pt idx="42529">
                  <c:v>1</c:v>
                </c:pt>
                <c:pt idx="42530">
                  <c:v>1</c:v>
                </c:pt>
                <c:pt idx="42531">
                  <c:v>1</c:v>
                </c:pt>
                <c:pt idx="42532">
                  <c:v>1</c:v>
                </c:pt>
                <c:pt idx="42533">
                  <c:v>1</c:v>
                </c:pt>
                <c:pt idx="42534">
                  <c:v>1</c:v>
                </c:pt>
                <c:pt idx="42535">
                  <c:v>1</c:v>
                </c:pt>
                <c:pt idx="42536">
                  <c:v>1</c:v>
                </c:pt>
                <c:pt idx="42537">
                  <c:v>1</c:v>
                </c:pt>
                <c:pt idx="42538">
                  <c:v>1</c:v>
                </c:pt>
                <c:pt idx="42539">
                  <c:v>1</c:v>
                </c:pt>
                <c:pt idx="42540">
                  <c:v>1</c:v>
                </c:pt>
                <c:pt idx="42541">
                  <c:v>1</c:v>
                </c:pt>
                <c:pt idx="42542">
                  <c:v>1</c:v>
                </c:pt>
                <c:pt idx="42543">
                  <c:v>1</c:v>
                </c:pt>
                <c:pt idx="42544">
                  <c:v>1</c:v>
                </c:pt>
                <c:pt idx="42545">
                  <c:v>1</c:v>
                </c:pt>
                <c:pt idx="42546">
                  <c:v>1</c:v>
                </c:pt>
                <c:pt idx="42547">
                  <c:v>1</c:v>
                </c:pt>
                <c:pt idx="42548">
                  <c:v>1</c:v>
                </c:pt>
                <c:pt idx="42549">
                  <c:v>1</c:v>
                </c:pt>
                <c:pt idx="42550">
                  <c:v>1</c:v>
                </c:pt>
                <c:pt idx="42551">
                  <c:v>1</c:v>
                </c:pt>
                <c:pt idx="42552">
                  <c:v>1</c:v>
                </c:pt>
                <c:pt idx="42553">
                  <c:v>1</c:v>
                </c:pt>
                <c:pt idx="42554">
                  <c:v>1</c:v>
                </c:pt>
                <c:pt idx="42555">
                  <c:v>0.83333333300000001</c:v>
                </c:pt>
                <c:pt idx="42556">
                  <c:v>1</c:v>
                </c:pt>
                <c:pt idx="42557">
                  <c:v>1</c:v>
                </c:pt>
                <c:pt idx="42558">
                  <c:v>1</c:v>
                </c:pt>
                <c:pt idx="42559">
                  <c:v>0.83333333300000001</c:v>
                </c:pt>
                <c:pt idx="42560">
                  <c:v>1</c:v>
                </c:pt>
                <c:pt idx="42561">
                  <c:v>1</c:v>
                </c:pt>
                <c:pt idx="42562">
                  <c:v>1</c:v>
                </c:pt>
                <c:pt idx="42563">
                  <c:v>1</c:v>
                </c:pt>
                <c:pt idx="42564">
                  <c:v>0.83333333300000001</c:v>
                </c:pt>
                <c:pt idx="42565">
                  <c:v>1</c:v>
                </c:pt>
                <c:pt idx="42566">
                  <c:v>1</c:v>
                </c:pt>
                <c:pt idx="42567">
                  <c:v>1</c:v>
                </c:pt>
                <c:pt idx="42568">
                  <c:v>1</c:v>
                </c:pt>
                <c:pt idx="42569">
                  <c:v>1</c:v>
                </c:pt>
                <c:pt idx="42570">
                  <c:v>1</c:v>
                </c:pt>
                <c:pt idx="42571">
                  <c:v>1</c:v>
                </c:pt>
                <c:pt idx="42572">
                  <c:v>1</c:v>
                </c:pt>
                <c:pt idx="42573">
                  <c:v>1</c:v>
                </c:pt>
                <c:pt idx="42574">
                  <c:v>1</c:v>
                </c:pt>
                <c:pt idx="42575">
                  <c:v>1</c:v>
                </c:pt>
                <c:pt idx="42576">
                  <c:v>1</c:v>
                </c:pt>
                <c:pt idx="42577">
                  <c:v>1</c:v>
                </c:pt>
                <c:pt idx="42578">
                  <c:v>1</c:v>
                </c:pt>
                <c:pt idx="42579">
                  <c:v>1</c:v>
                </c:pt>
                <c:pt idx="42580">
                  <c:v>1</c:v>
                </c:pt>
                <c:pt idx="42581">
                  <c:v>1</c:v>
                </c:pt>
                <c:pt idx="42582">
                  <c:v>1</c:v>
                </c:pt>
                <c:pt idx="42583">
                  <c:v>1</c:v>
                </c:pt>
                <c:pt idx="42584">
                  <c:v>1</c:v>
                </c:pt>
                <c:pt idx="42585">
                  <c:v>1</c:v>
                </c:pt>
                <c:pt idx="42586">
                  <c:v>1</c:v>
                </c:pt>
                <c:pt idx="42587">
                  <c:v>1</c:v>
                </c:pt>
                <c:pt idx="42588">
                  <c:v>0.83333333300000001</c:v>
                </c:pt>
                <c:pt idx="42589">
                  <c:v>1</c:v>
                </c:pt>
                <c:pt idx="42590">
                  <c:v>1</c:v>
                </c:pt>
                <c:pt idx="42591">
                  <c:v>1</c:v>
                </c:pt>
                <c:pt idx="42592">
                  <c:v>1</c:v>
                </c:pt>
                <c:pt idx="42593">
                  <c:v>1</c:v>
                </c:pt>
                <c:pt idx="42594">
                  <c:v>1</c:v>
                </c:pt>
                <c:pt idx="42595">
                  <c:v>1</c:v>
                </c:pt>
                <c:pt idx="42596">
                  <c:v>1</c:v>
                </c:pt>
                <c:pt idx="42597">
                  <c:v>1</c:v>
                </c:pt>
                <c:pt idx="42598">
                  <c:v>1</c:v>
                </c:pt>
                <c:pt idx="42599">
                  <c:v>1</c:v>
                </c:pt>
                <c:pt idx="42600">
                  <c:v>1</c:v>
                </c:pt>
                <c:pt idx="42601">
                  <c:v>1</c:v>
                </c:pt>
                <c:pt idx="42602">
                  <c:v>1</c:v>
                </c:pt>
                <c:pt idx="42603">
                  <c:v>1</c:v>
                </c:pt>
                <c:pt idx="42604">
                  <c:v>1</c:v>
                </c:pt>
                <c:pt idx="42605">
                  <c:v>1</c:v>
                </c:pt>
                <c:pt idx="42606">
                  <c:v>1</c:v>
                </c:pt>
                <c:pt idx="42607">
                  <c:v>1</c:v>
                </c:pt>
                <c:pt idx="42608">
                  <c:v>1</c:v>
                </c:pt>
                <c:pt idx="42609">
                  <c:v>1</c:v>
                </c:pt>
                <c:pt idx="42610">
                  <c:v>1</c:v>
                </c:pt>
                <c:pt idx="42611">
                  <c:v>1</c:v>
                </c:pt>
                <c:pt idx="42612">
                  <c:v>1</c:v>
                </c:pt>
                <c:pt idx="42613">
                  <c:v>1</c:v>
                </c:pt>
                <c:pt idx="42614">
                  <c:v>1</c:v>
                </c:pt>
                <c:pt idx="42615">
                  <c:v>1</c:v>
                </c:pt>
                <c:pt idx="42616">
                  <c:v>1</c:v>
                </c:pt>
                <c:pt idx="42617">
                  <c:v>1</c:v>
                </c:pt>
                <c:pt idx="42618">
                  <c:v>1</c:v>
                </c:pt>
                <c:pt idx="42619">
                  <c:v>1</c:v>
                </c:pt>
                <c:pt idx="42620">
                  <c:v>1</c:v>
                </c:pt>
                <c:pt idx="42621">
                  <c:v>0.83333333300000001</c:v>
                </c:pt>
                <c:pt idx="42622">
                  <c:v>1</c:v>
                </c:pt>
                <c:pt idx="42623">
                  <c:v>1</c:v>
                </c:pt>
                <c:pt idx="42624">
                  <c:v>0.83333333300000001</c:v>
                </c:pt>
                <c:pt idx="42625">
                  <c:v>1</c:v>
                </c:pt>
                <c:pt idx="42626">
                  <c:v>1</c:v>
                </c:pt>
                <c:pt idx="42627">
                  <c:v>1</c:v>
                </c:pt>
                <c:pt idx="42628">
                  <c:v>1</c:v>
                </c:pt>
                <c:pt idx="42629">
                  <c:v>1</c:v>
                </c:pt>
                <c:pt idx="42630">
                  <c:v>1</c:v>
                </c:pt>
                <c:pt idx="42631">
                  <c:v>1</c:v>
                </c:pt>
                <c:pt idx="42632">
                  <c:v>1</c:v>
                </c:pt>
                <c:pt idx="42633">
                  <c:v>1</c:v>
                </c:pt>
                <c:pt idx="42634">
                  <c:v>1</c:v>
                </c:pt>
                <c:pt idx="42635">
                  <c:v>1</c:v>
                </c:pt>
                <c:pt idx="42636">
                  <c:v>1</c:v>
                </c:pt>
                <c:pt idx="42637">
                  <c:v>0.83333333300000001</c:v>
                </c:pt>
                <c:pt idx="42638">
                  <c:v>0.16666666699999999</c:v>
                </c:pt>
                <c:pt idx="42639">
                  <c:v>1</c:v>
                </c:pt>
                <c:pt idx="42640">
                  <c:v>0.83333333300000001</c:v>
                </c:pt>
                <c:pt idx="42641">
                  <c:v>1</c:v>
                </c:pt>
                <c:pt idx="42642">
                  <c:v>1</c:v>
                </c:pt>
                <c:pt idx="42643">
                  <c:v>1</c:v>
                </c:pt>
                <c:pt idx="42644">
                  <c:v>1</c:v>
                </c:pt>
                <c:pt idx="42645">
                  <c:v>1</c:v>
                </c:pt>
                <c:pt idx="42646">
                  <c:v>1</c:v>
                </c:pt>
                <c:pt idx="42647">
                  <c:v>1</c:v>
                </c:pt>
                <c:pt idx="42648">
                  <c:v>1</c:v>
                </c:pt>
                <c:pt idx="42649">
                  <c:v>1</c:v>
                </c:pt>
                <c:pt idx="42650">
                  <c:v>1</c:v>
                </c:pt>
                <c:pt idx="42651">
                  <c:v>1</c:v>
                </c:pt>
                <c:pt idx="42652">
                  <c:v>1</c:v>
                </c:pt>
                <c:pt idx="42653">
                  <c:v>1</c:v>
                </c:pt>
                <c:pt idx="42654">
                  <c:v>1</c:v>
                </c:pt>
                <c:pt idx="42655">
                  <c:v>1</c:v>
                </c:pt>
                <c:pt idx="42656">
                  <c:v>1</c:v>
                </c:pt>
                <c:pt idx="42657">
                  <c:v>1</c:v>
                </c:pt>
                <c:pt idx="42658">
                  <c:v>1</c:v>
                </c:pt>
                <c:pt idx="42659">
                  <c:v>1</c:v>
                </c:pt>
                <c:pt idx="42660">
                  <c:v>1</c:v>
                </c:pt>
                <c:pt idx="42661">
                  <c:v>0.83333333300000001</c:v>
                </c:pt>
                <c:pt idx="42662">
                  <c:v>1</c:v>
                </c:pt>
                <c:pt idx="42663">
                  <c:v>1</c:v>
                </c:pt>
                <c:pt idx="42664">
                  <c:v>1</c:v>
                </c:pt>
                <c:pt idx="42665">
                  <c:v>1</c:v>
                </c:pt>
                <c:pt idx="42666">
                  <c:v>0.83333333300000001</c:v>
                </c:pt>
                <c:pt idx="42667">
                  <c:v>1</c:v>
                </c:pt>
                <c:pt idx="42668">
                  <c:v>1</c:v>
                </c:pt>
                <c:pt idx="42669">
                  <c:v>1</c:v>
                </c:pt>
                <c:pt idx="42670">
                  <c:v>1</c:v>
                </c:pt>
                <c:pt idx="42671">
                  <c:v>1</c:v>
                </c:pt>
                <c:pt idx="42672">
                  <c:v>1</c:v>
                </c:pt>
                <c:pt idx="42673">
                  <c:v>1</c:v>
                </c:pt>
                <c:pt idx="42674">
                  <c:v>1</c:v>
                </c:pt>
                <c:pt idx="42675">
                  <c:v>1</c:v>
                </c:pt>
                <c:pt idx="42676">
                  <c:v>1</c:v>
                </c:pt>
                <c:pt idx="42677">
                  <c:v>1</c:v>
                </c:pt>
                <c:pt idx="42678">
                  <c:v>1</c:v>
                </c:pt>
                <c:pt idx="42679">
                  <c:v>1</c:v>
                </c:pt>
                <c:pt idx="42680">
                  <c:v>1</c:v>
                </c:pt>
                <c:pt idx="42681">
                  <c:v>1</c:v>
                </c:pt>
                <c:pt idx="42682">
                  <c:v>1</c:v>
                </c:pt>
                <c:pt idx="42683">
                  <c:v>1</c:v>
                </c:pt>
                <c:pt idx="42684">
                  <c:v>1</c:v>
                </c:pt>
                <c:pt idx="42685">
                  <c:v>1</c:v>
                </c:pt>
                <c:pt idx="42686">
                  <c:v>0.83333333300000001</c:v>
                </c:pt>
                <c:pt idx="42687">
                  <c:v>1</c:v>
                </c:pt>
                <c:pt idx="42688">
                  <c:v>1</c:v>
                </c:pt>
                <c:pt idx="42689">
                  <c:v>1</c:v>
                </c:pt>
                <c:pt idx="42690">
                  <c:v>1</c:v>
                </c:pt>
                <c:pt idx="42691">
                  <c:v>1</c:v>
                </c:pt>
                <c:pt idx="42692">
                  <c:v>1</c:v>
                </c:pt>
                <c:pt idx="42693">
                  <c:v>0.83333333300000001</c:v>
                </c:pt>
                <c:pt idx="42694">
                  <c:v>1</c:v>
                </c:pt>
                <c:pt idx="42695">
                  <c:v>1</c:v>
                </c:pt>
                <c:pt idx="42696">
                  <c:v>1</c:v>
                </c:pt>
                <c:pt idx="42697">
                  <c:v>1</c:v>
                </c:pt>
                <c:pt idx="42698">
                  <c:v>1</c:v>
                </c:pt>
                <c:pt idx="42699">
                  <c:v>1</c:v>
                </c:pt>
                <c:pt idx="42700">
                  <c:v>1</c:v>
                </c:pt>
                <c:pt idx="42701">
                  <c:v>1</c:v>
                </c:pt>
                <c:pt idx="42702">
                  <c:v>1</c:v>
                </c:pt>
                <c:pt idx="42703">
                  <c:v>1</c:v>
                </c:pt>
                <c:pt idx="42704">
                  <c:v>1</c:v>
                </c:pt>
                <c:pt idx="42705">
                  <c:v>1</c:v>
                </c:pt>
                <c:pt idx="42706">
                  <c:v>1</c:v>
                </c:pt>
                <c:pt idx="42707">
                  <c:v>1</c:v>
                </c:pt>
                <c:pt idx="42708">
                  <c:v>1</c:v>
                </c:pt>
                <c:pt idx="42709">
                  <c:v>0.83333333300000001</c:v>
                </c:pt>
                <c:pt idx="42710">
                  <c:v>1</c:v>
                </c:pt>
                <c:pt idx="42711">
                  <c:v>1</c:v>
                </c:pt>
                <c:pt idx="42712">
                  <c:v>1</c:v>
                </c:pt>
                <c:pt idx="42713">
                  <c:v>1</c:v>
                </c:pt>
                <c:pt idx="42714">
                  <c:v>0.83333333300000001</c:v>
                </c:pt>
                <c:pt idx="42715">
                  <c:v>1</c:v>
                </c:pt>
                <c:pt idx="42716">
                  <c:v>1</c:v>
                </c:pt>
                <c:pt idx="42717">
                  <c:v>0.83333333300000001</c:v>
                </c:pt>
                <c:pt idx="42718">
                  <c:v>1</c:v>
                </c:pt>
                <c:pt idx="42719">
                  <c:v>1</c:v>
                </c:pt>
                <c:pt idx="42720">
                  <c:v>1</c:v>
                </c:pt>
                <c:pt idx="42721">
                  <c:v>1</c:v>
                </c:pt>
                <c:pt idx="42722">
                  <c:v>1</c:v>
                </c:pt>
                <c:pt idx="42723">
                  <c:v>1</c:v>
                </c:pt>
                <c:pt idx="42724">
                  <c:v>1</c:v>
                </c:pt>
                <c:pt idx="42725">
                  <c:v>1</c:v>
                </c:pt>
                <c:pt idx="42726">
                  <c:v>1</c:v>
                </c:pt>
                <c:pt idx="42727">
                  <c:v>1</c:v>
                </c:pt>
                <c:pt idx="42728">
                  <c:v>1</c:v>
                </c:pt>
                <c:pt idx="42729">
                  <c:v>1</c:v>
                </c:pt>
                <c:pt idx="42730">
                  <c:v>1</c:v>
                </c:pt>
                <c:pt idx="42731">
                  <c:v>1</c:v>
                </c:pt>
                <c:pt idx="42732">
                  <c:v>1</c:v>
                </c:pt>
                <c:pt idx="42733">
                  <c:v>1</c:v>
                </c:pt>
                <c:pt idx="42734">
                  <c:v>1</c:v>
                </c:pt>
                <c:pt idx="42735">
                  <c:v>1</c:v>
                </c:pt>
                <c:pt idx="42736">
                  <c:v>1</c:v>
                </c:pt>
                <c:pt idx="42737">
                  <c:v>1</c:v>
                </c:pt>
                <c:pt idx="42738">
                  <c:v>1</c:v>
                </c:pt>
                <c:pt idx="42739">
                  <c:v>1</c:v>
                </c:pt>
                <c:pt idx="42740">
                  <c:v>1</c:v>
                </c:pt>
                <c:pt idx="42741">
                  <c:v>0.83333333300000001</c:v>
                </c:pt>
                <c:pt idx="42742">
                  <c:v>1</c:v>
                </c:pt>
                <c:pt idx="42743">
                  <c:v>0.83333333300000001</c:v>
                </c:pt>
                <c:pt idx="42744">
                  <c:v>1</c:v>
                </c:pt>
                <c:pt idx="42745">
                  <c:v>1</c:v>
                </c:pt>
                <c:pt idx="42746">
                  <c:v>1</c:v>
                </c:pt>
                <c:pt idx="42747">
                  <c:v>1</c:v>
                </c:pt>
                <c:pt idx="42748">
                  <c:v>1</c:v>
                </c:pt>
                <c:pt idx="42749">
                  <c:v>1</c:v>
                </c:pt>
                <c:pt idx="42750">
                  <c:v>1</c:v>
                </c:pt>
                <c:pt idx="42751">
                  <c:v>1</c:v>
                </c:pt>
                <c:pt idx="42752">
                  <c:v>1</c:v>
                </c:pt>
                <c:pt idx="42753">
                  <c:v>1</c:v>
                </c:pt>
                <c:pt idx="42754">
                  <c:v>1</c:v>
                </c:pt>
                <c:pt idx="42755">
                  <c:v>1</c:v>
                </c:pt>
                <c:pt idx="42756">
                  <c:v>1</c:v>
                </c:pt>
                <c:pt idx="42757">
                  <c:v>1</c:v>
                </c:pt>
                <c:pt idx="42758">
                  <c:v>1</c:v>
                </c:pt>
                <c:pt idx="42759">
                  <c:v>1</c:v>
                </c:pt>
                <c:pt idx="42760">
                  <c:v>1</c:v>
                </c:pt>
                <c:pt idx="42761">
                  <c:v>1</c:v>
                </c:pt>
                <c:pt idx="42762">
                  <c:v>1</c:v>
                </c:pt>
                <c:pt idx="42763">
                  <c:v>1</c:v>
                </c:pt>
                <c:pt idx="42764">
                  <c:v>0.83333333300000001</c:v>
                </c:pt>
                <c:pt idx="42765">
                  <c:v>1</c:v>
                </c:pt>
                <c:pt idx="42766">
                  <c:v>1</c:v>
                </c:pt>
                <c:pt idx="42767">
                  <c:v>1</c:v>
                </c:pt>
                <c:pt idx="42768">
                  <c:v>1</c:v>
                </c:pt>
                <c:pt idx="42769">
                  <c:v>1</c:v>
                </c:pt>
                <c:pt idx="42770">
                  <c:v>1</c:v>
                </c:pt>
                <c:pt idx="42771">
                  <c:v>1</c:v>
                </c:pt>
                <c:pt idx="42772">
                  <c:v>1</c:v>
                </c:pt>
                <c:pt idx="42773">
                  <c:v>1</c:v>
                </c:pt>
                <c:pt idx="42774">
                  <c:v>1</c:v>
                </c:pt>
                <c:pt idx="42775">
                  <c:v>1</c:v>
                </c:pt>
                <c:pt idx="42776">
                  <c:v>1</c:v>
                </c:pt>
                <c:pt idx="42777">
                  <c:v>1</c:v>
                </c:pt>
                <c:pt idx="42778">
                  <c:v>1</c:v>
                </c:pt>
                <c:pt idx="42779">
                  <c:v>1</c:v>
                </c:pt>
                <c:pt idx="42780">
                  <c:v>1</c:v>
                </c:pt>
                <c:pt idx="42781">
                  <c:v>1</c:v>
                </c:pt>
                <c:pt idx="42782">
                  <c:v>1</c:v>
                </c:pt>
                <c:pt idx="42783">
                  <c:v>1</c:v>
                </c:pt>
                <c:pt idx="42784">
                  <c:v>1</c:v>
                </c:pt>
                <c:pt idx="42785">
                  <c:v>1</c:v>
                </c:pt>
                <c:pt idx="42786">
                  <c:v>1</c:v>
                </c:pt>
                <c:pt idx="42787">
                  <c:v>1</c:v>
                </c:pt>
                <c:pt idx="42788">
                  <c:v>1</c:v>
                </c:pt>
                <c:pt idx="42789">
                  <c:v>1</c:v>
                </c:pt>
                <c:pt idx="42790">
                  <c:v>1</c:v>
                </c:pt>
                <c:pt idx="42791">
                  <c:v>1</c:v>
                </c:pt>
                <c:pt idx="42792">
                  <c:v>1</c:v>
                </c:pt>
                <c:pt idx="42793">
                  <c:v>1</c:v>
                </c:pt>
                <c:pt idx="42794">
                  <c:v>1</c:v>
                </c:pt>
                <c:pt idx="42795">
                  <c:v>1</c:v>
                </c:pt>
                <c:pt idx="42796">
                  <c:v>0.83333333300000001</c:v>
                </c:pt>
                <c:pt idx="42797">
                  <c:v>1</c:v>
                </c:pt>
                <c:pt idx="42798">
                  <c:v>1</c:v>
                </c:pt>
                <c:pt idx="42799">
                  <c:v>1</c:v>
                </c:pt>
                <c:pt idx="42800">
                  <c:v>1</c:v>
                </c:pt>
                <c:pt idx="42801">
                  <c:v>1</c:v>
                </c:pt>
                <c:pt idx="42802">
                  <c:v>1</c:v>
                </c:pt>
                <c:pt idx="42803">
                  <c:v>1</c:v>
                </c:pt>
                <c:pt idx="42804">
                  <c:v>1</c:v>
                </c:pt>
                <c:pt idx="42805">
                  <c:v>1</c:v>
                </c:pt>
                <c:pt idx="42806">
                  <c:v>1</c:v>
                </c:pt>
                <c:pt idx="42807">
                  <c:v>1</c:v>
                </c:pt>
                <c:pt idx="42808">
                  <c:v>1</c:v>
                </c:pt>
                <c:pt idx="42809">
                  <c:v>1</c:v>
                </c:pt>
                <c:pt idx="42810">
                  <c:v>1</c:v>
                </c:pt>
                <c:pt idx="42811">
                  <c:v>1</c:v>
                </c:pt>
                <c:pt idx="42812">
                  <c:v>1</c:v>
                </c:pt>
                <c:pt idx="42813">
                  <c:v>1</c:v>
                </c:pt>
                <c:pt idx="42814">
                  <c:v>1</c:v>
                </c:pt>
                <c:pt idx="42815">
                  <c:v>1</c:v>
                </c:pt>
                <c:pt idx="42816">
                  <c:v>0.83333333300000001</c:v>
                </c:pt>
                <c:pt idx="42817">
                  <c:v>1</c:v>
                </c:pt>
                <c:pt idx="42818">
                  <c:v>1</c:v>
                </c:pt>
                <c:pt idx="42819">
                  <c:v>1</c:v>
                </c:pt>
                <c:pt idx="42820">
                  <c:v>1</c:v>
                </c:pt>
                <c:pt idx="42821">
                  <c:v>1</c:v>
                </c:pt>
                <c:pt idx="42822">
                  <c:v>1</c:v>
                </c:pt>
                <c:pt idx="42823">
                  <c:v>1</c:v>
                </c:pt>
                <c:pt idx="42824">
                  <c:v>1</c:v>
                </c:pt>
                <c:pt idx="42825">
                  <c:v>1</c:v>
                </c:pt>
                <c:pt idx="42826">
                  <c:v>1</c:v>
                </c:pt>
                <c:pt idx="42827">
                  <c:v>1</c:v>
                </c:pt>
                <c:pt idx="42828">
                  <c:v>1</c:v>
                </c:pt>
                <c:pt idx="42829">
                  <c:v>1</c:v>
                </c:pt>
                <c:pt idx="42830">
                  <c:v>1</c:v>
                </c:pt>
                <c:pt idx="42831">
                  <c:v>1</c:v>
                </c:pt>
                <c:pt idx="42832">
                  <c:v>1</c:v>
                </c:pt>
                <c:pt idx="42833">
                  <c:v>0.83333333300000001</c:v>
                </c:pt>
                <c:pt idx="42834">
                  <c:v>1</c:v>
                </c:pt>
                <c:pt idx="42835">
                  <c:v>1</c:v>
                </c:pt>
                <c:pt idx="42836">
                  <c:v>0.83333333300000001</c:v>
                </c:pt>
                <c:pt idx="42837">
                  <c:v>1</c:v>
                </c:pt>
                <c:pt idx="42838">
                  <c:v>1</c:v>
                </c:pt>
                <c:pt idx="42839">
                  <c:v>1</c:v>
                </c:pt>
                <c:pt idx="42840">
                  <c:v>1</c:v>
                </c:pt>
                <c:pt idx="42841">
                  <c:v>1</c:v>
                </c:pt>
                <c:pt idx="42842">
                  <c:v>1</c:v>
                </c:pt>
                <c:pt idx="42843">
                  <c:v>1</c:v>
                </c:pt>
                <c:pt idx="42844">
                  <c:v>1</c:v>
                </c:pt>
                <c:pt idx="42845">
                  <c:v>1</c:v>
                </c:pt>
                <c:pt idx="42846">
                  <c:v>1</c:v>
                </c:pt>
                <c:pt idx="42847">
                  <c:v>1</c:v>
                </c:pt>
                <c:pt idx="42848">
                  <c:v>1</c:v>
                </c:pt>
                <c:pt idx="42849">
                  <c:v>1</c:v>
                </c:pt>
                <c:pt idx="42850">
                  <c:v>1</c:v>
                </c:pt>
                <c:pt idx="42851">
                  <c:v>1</c:v>
                </c:pt>
                <c:pt idx="42852">
                  <c:v>1</c:v>
                </c:pt>
                <c:pt idx="42853">
                  <c:v>0.33333333300000001</c:v>
                </c:pt>
                <c:pt idx="42854">
                  <c:v>1</c:v>
                </c:pt>
                <c:pt idx="42855">
                  <c:v>1</c:v>
                </c:pt>
                <c:pt idx="42856">
                  <c:v>1</c:v>
                </c:pt>
                <c:pt idx="42857">
                  <c:v>1</c:v>
                </c:pt>
                <c:pt idx="42858">
                  <c:v>1</c:v>
                </c:pt>
                <c:pt idx="42859">
                  <c:v>1</c:v>
                </c:pt>
                <c:pt idx="42860">
                  <c:v>1</c:v>
                </c:pt>
                <c:pt idx="42861">
                  <c:v>1</c:v>
                </c:pt>
                <c:pt idx="42862">
                  <c:v>1</c:v>
                </c:pt>
                <c:pt idx="42863">
                  <c:v>1</c:v>
                </c:pt>
                <c:pt idx="42864">
                  <c:v>1</c:v>
                </c:pt>
                <c:pt idx="42865">
                  <c:v>1</c:v>
                </c:pt>
                <c:pt idx="42866">
                  <c:v>1</c:v>
                </c:pt>
                <c:pt idx="42867">
                  <c:v>1</c:v>
                </c:pt>
                <c:pt idx="42868">
                  <c:v>1</c:v>
                </c:pt>
                <c:pt idx="42869">
                  <c:v>1</c:v>
                </c:pt>
                <c:pt idx="42870">
                  <c:v>1</c:v>
                </c:pt>
                <c:pt idx="42871">
                  <c:v>1</c:v>
                </c:pt>
                <c:pt idx="42872">
                  <c:v>1</c:v>
                </c:pt>
                <c:pt idx="42873">
                  <c:v>1</c:v>
                </c:pt>
                <c:pt idx="42874">
                  <c:v>1</c:v>
                </c:pt>
                <c:pt idx="42875">
                  <c:v>1</c:v>
                </c:pt>
                <c:pt idx="42876">
                  <c:v>1</c:v>
                </c:pt>
                <c:pt idx="42877">
                  <c:v>1</c:v>
                </c:pt>
                <c:pt idx="42878">
                  <c:v>1</c:v>
                </c:pt>
                <c:pt idx="42879">
                  <c:v>1</c:v>
                </c:pt>
                <c:pt idx="42880">
                  <c:v>1</c:v>
                </c:pt>
                <c:pt idx="42881">
                  <c:v>1</c:v>
                </c:pt>
                <c:pt idx="42882">
                  <c:v>1</c:v>
                </c:pt>
                <c:pt idx="42883">
                  <c:v>1</c:v>
                </c:pt>
                <c:pt idx="42884">
                  <c:v>0.83333333300000001</c:v>
                </c:pt>
                <c:pt idx="42885">
                  <c:v>1</c:v>
                </c:pt>
                <c:pt idx="42886">
                  <c:v>1</c:v>
                </c:pt>
                <c:pt idx="42887">
                  <c:v>1</c:v>
                </c:pt>
                <c:pt idx="42888">
                  <c:v>1</c:v>
                </c:pt>
                <c:pt idx="42889">
                  <c:v>1</c:v>
                </c:pt>
                <c:pt idx="42890">
                  <c:v>1</c:v>
                </c:pt>
                <c:pt idx="42891">
                  <c:v>1</c:v>
                </c:pt>
                <c:pt idx="42892">
                  <c:v>1</c:v>
                </c:pt>
                <c:pt idx="42893">
                  <c:v>1</c:v>
                </c:pt>
                <c:pt idx="42894">
                  <c:v>1</c:v>
                </c:pt>
                <c:pt idx="42895">
                  <c:v>1</c:v>
                </c:pt>
                <c:pt idx="42896">
                  <c:v>1</c:v>
                </c:pt>
                <c:pt idx="42897">
                  <c:v>1</c:v>
                </c:pt>
                <c:pt idx="42898">
                  <c:v>1</c:v>
                </c:pt>
                <c:pt idx="42899">
                  <c:v>1</c:v>
                </c:pt>
                <c:pt idx="42900">
                  <c:v>1</c:v>
                </c:pt>
                <c:pt idx="42901">
                  <c:v>1</c:v>
                </c:pt>
                <c:pt idx="42902">
                  <c:v>1</c:v>
                </c:pt>
                <c:pt idx="42903">
                  <c:v>1</c:v>
                </c:pt>
                <c:pt idx="42904">
                  <c:v>1</c:v>
                </c:pt>
                <c:pt idx="42905">
                  <c:v>1</c:v>
                </c:pt>
                <c:pt idx="42906">
                  <c:v>1</c:v>
                </c:pt>
                <c:pt idx="42907">
                  <c:v>1</c:v>
                </c:pt>
                <c:pt idx="42908">
                  <c:v>1</c:v>
                </c:pt>
                <c:pt idx="42909">
                  <c:v>1</c:v>
                </c:pt>
                <c:pt idx="42910">
                  <c:v>1</c:v>
                </c:pt>
                <c:pt idx="42911">
                  <c:v>1</c:v>
                </c:pt>
                <c:pt idx="42912">
                  <c:v>1</c:v>
                </c:pt>
                <c:pt idx="42913">
                  <c:v>1</c:v>
                </c:pt>
                <c:pt idx="42914">
                  <c:v>1</c:v>
                </c:pt>
                <c:pt idx="42915">
                  <c:v>1</c:v>
                </c:pt>
                <c:pt idx="42916">
                  <c:v>1</c:v>
                </c:pt>
                <c:pt idx="42917">
                  <c:v>1</c:v>
                </c:pt>
                <c:pt idx="42918">
                  <c:v>1</c:v>
                </c:pt>
                <c:pt idx="42919">
                  <c:v>1</c:v>
                </c:pt>
                <c:pt idx="42920">
                  <c:v>1</c:v>
                </c:pt>
                <c:pt idx="42921">
                  <c:v>1</c:v>
                </c:pt>
                <c:pt idx="42922">
                  <c:v>1</c:v>
                </c:pt>
                <c:pt idx="42923">
                  <c:v>1</c:v>
                </c:pt>
                <c:pt idx="42924">
                  <c:v>1</c:v>
                </c:pt>
                <c:pt idx="42925">
                  <c:v>1</c:v>
                </c:pt>
                <c:pt idx="42926">
                  <c:v>1</c:v>
                </c:pt>
                <c:pt idx="42927">
                  <c:v>1</c:v>
                </c:pt>
                <c:pt idx="42928">
                  <c:v>1</c:v>
                </c:pt>
                <c:pt idx="42929">
                  <c:v>1</c:v>
                </c:pt>
                <c:pt idx="42930">
                  <c:v>1</c:v>
                </c:pt>
                <c:pt idx="42931">
                  <c:v>1</c:v>
                </c:pt>
                <c:pt idx="42932">
                  <c:v>1</c:v>
                </c:pt>
                <c:pt idx="42933">
                  <c:v>1</c:v>
                </c:pt>
                <c:pt idx="42934">
                  <c:v>1</c:v>
                </c:pt>
                <c:pt idx="42935">
                  <c:v>1</c:v>
                </c:pt>
                <c:pt idx="42936">
                  <c:v>1</c:v>
                </c:pt>
                <c:pt idx="42937">
                  <c:v>1</c:v>
                </c:pt>
                <c:pt idx="42938">
                  <c:v>1</c:v>
                </c:pt>
                <c:pt idx="42939">
                  <c:v>1</c:v>
                </c:pt>
                <c:pt idx="42940">
                  <c:v>1</c:v>
                </c:pt>
                <c:pt idx="42941">
                  <c:v>1</c:v>
                </c:pt>
                <c:pt idx="42942">
                  <c:v>1</c:v>
                </c:pt>
                <c:pt idx="42943">
                  <c:v>1</c:v>
                </c:pt>
                <c:pt idx="42944">
                  <c:v>1</c:v>
                </c:pt>
                <c:pt idx="42945">
                  <c:v>1</c:v>
                </c:pt>
                <c:pt idx="42946">
                  <c:v>1</c:v>
                </c:pt>
                <c:pt idx="42947">
                  <c:v>1</c:v>
                </c:pt>
                <c:pt idx="42948">
                  <c:v>1</c:v>
                </c:pt>
                <c:pt idx="42949">
                  <c:v>1</c:v>
                </c:pt>
                <c:pt idx="42950">
                  <c:v>1</c:v>
                </c:pt>
                <c:pt idx="42951">
                  <c:v>1</c:v>
                </c:pt>
                <c:pt idx="42952">
                  <c:v>1</c:v>
                </c:pt>
                <c:pt idx="42953">
                  <c:v>1</c:v>
                </c:pt>
                <c:pt idx="42954">
                  <c:v>1</c:v>
                </c:pt>
                <c:pt idx="42955">
                  <c:v>1</c:v>
                </c:pt>
                <c:pt idx="42956">
                  <c:v>1</c:v>
                </c:pt>
                <c:pt idx="42957">
                  <c:v>1</c:v>
                </c:pt>
                <c:pt idx="42958">
                  <c:v>1</c:v>
                </c:pt>
                <c:pt idx="42959">
                  <c:v>1</c:v>
                </c:pt>
                <c:pt idx="42960">
                  <c:v>1</c:v>
                </c:pt>
                <c:pt idx="42961">
                  <c:v>1</c:v>
                </c:pt>
                <c:pt idx="42962">
                  <c:v>1</c:v>
                </c:pt>
                <c:pt idx="42963">
                  <c:v>1</c:v>
                </c:pt>
                <c:pt idx="42964">
                  <c:v>1</c:v>
                </c:pt>
                <c:pt idx="42965">
                  <c:v>1</c:v>
                </c:pt>
                <c:pt idx="42966">
                  <c:v>1</c:v>
                </c:pt>
                <c:pt idx="42967">
                  <c:v>1</c:v>
                </c:pt>
                <c:pt idx="42968">
                  <c:v>1</c:v>
                </c:pt>
                <c:pt idx="42969">
                  <c:v>1</c:v>
                </c:pt>
                <c:pt idx="42970">
                  <c:v>1</c:v>
                </c:pt>
                <c:pt idx="42971">
                  <c:v>1</c:v>
                </c:pt>
                <c:pt idx="42972">
                  <c:v>1</c:v>
                </c:pt>
                <c:pt idx="42973">
                  <c:v>1</c:v>
                </c:pt>
                <c:pt idx="42974">
                  <c:v>1</c:v>
                </c:pt>
                <c:pt idx="42975">
                  <c:v>1</c:v>
                </c:pt>
                <c:pt idx="42976">
                  <c:v>1</c:v>
                </c:pt>
                <c:pt idx="42977">
                  <c:v>1</c:v>
                </c:pt>
                <c:pt idx="42978">
                  <c:v>1</c:v>
                </c:pt>
                <c:pt idx="42979">
                  <c:v>1</c:v>
                </c:pt>
                <c:pt idx="42980">
                  <c:v>1</c:v>
                </c:pt>
                <c:pt idx="42981">
                  <c:v>1</c:v>
                </c:pt>
                <c:pt idx="42982">
                  <c:v>1</c:v>
                </c:pt>
                <c:pt idx="42983">
                  <c:v>1</c:v>
                </c:pt>
                <c:pt idx="42984">
                  <c:v>1</c:v>
                </c:pt>
                <c:pt idx="42985">
                  <c:v>1</c:v>
                </c:pt>
                <c:pt idx="42986">
                  <c:v>1</c:v>
                </c:pt>
                <c:pt idx="42987">
                  <c:v>1</c:v>
                </c:pt>
                <c:pt idx="42988">
                  <c:v>1</c:v>
                </c:pt>
                <c:pt idx="42989">
                  <c:v>1</c:v>
                </c:pt>
                <c:pt idx="42990">
                  <c:v>1</c:v>
                </c:pt>
                <c:pt idx="42991">
                  <c:v>1</c:v>
                </c:pt>
                <c:pt idx="42992">
                  <c:v>1</c:v>
                </c:pt>
                <c:pt idx="42993">
                  <c:v>1</c:v>
                </c:pt>
                <c:pt idx="42994">
                  <c:v>1</c:v>
                </c:pt>
                <c:pt idx="42995">
                  <c:v>1</c:v>
                </c:pt>
                <c:pt idx="42996">
                  <c:v>1</c:v>
                </c:pt>
                <c:pt idx="42997">
                  <c:v>1</c:v>
                </c:pt>
                <c:pt idx="42998">
                  <c:v>1</c:v>
                </c:pt>
                <c:pt idx="42999">
                  <c:v>1</c:v>
                </c:pt>
                <c:pt idx="43000">
                  <c:v>1</c:v>
                </c:pt>
                <c:pt idx="43001">
                  <c:v>1</c:v>
                </c:pt>
                <c:pt idx="43002">
                  <c:v>1</c:v>
                </c:pt>
                <c:pt idx="43003">
                  <c:v>1</c:v>
                </c:pt>
                <c:pt idx="43004">
                  <c:v>1</c:v>
                </c:pt>
                <c:pt idx="43005">
                  <c:v>1</c:v>
                </c:pt>
                <c:pt idx="43006">
                  <c:v>1</c:v>
                </c:pt>
                <c:pt idx="43007">
                  <c:v>1</c:v>
                </c:pt>
                <c:pt idx="43008">
                  <c:v>1</c:v>
                </c:pt>
                <c:pt idx="43009">
                  <c:v>1</c:v>
                </c:pt>
                <c:pt idx="43010">
                  <c:v>1</c:v>
                </c:pt>
                <c:pt idx="43011">
                  <c:v>1</c:v>
                </c:pt>
                <c:pt idx="43012">
                  <c:v>1</c:v>
                </c:pt>
                <c:pt idx="43013">
                  <c:v>1</c:v>
                </c:pt>
                <c:pt idx="43014">
                  <c:v>1</c:v>
                </c:pt>
                <c:pt idx="43015">
                  <c:v>1</c:v>
                </c:pt>
                <c:pt idx="43016">
                  <c:v>1</c:v>
                </c:pt>
                <c:pt idx="43017">
                  <c:v>1</c:v>
                </c:pt>
                <c:pt idx="43018">
                  <c:v>1</c:v>
                </c:pt>
                <c:pt idx="43019">
                  <c:v>1</c:v>
                </c:pt>
                <c:pt idx="43020">
                  <c:v>1</c:v>
                </c:pt>
                <c:pt idx="43021">
                  <c:v>1</c:v>
                </c:pt>
                <c:pt idx="43022">
                  <c:v>1</c:v>
                </c:pt>
                <c:pt idx="43023">
                  <c:v>1</c:v>
                </c:pt>
                <c:pt idx="43024">
                  <c:v>1</c:v>
                </c:pt>
                <c:pt idx="43025">
                  <c:v>1</c:v>
                </c:pt>
                <c:pt idx="43026">
                  <c:v>1</c:v>
                </c:pt>
                <c:pt idx="43027">
                  <c:v>1</c:v>
                </c:pt>
                <c:pt idx="43028">
                  <c:v>1</c:v>
                </c:pt>
                <c:pt idx="43029">
                  <c:v>1</c:v>
                </c:pt>
                <c:pt idx="43030">
                  <c:v>1</c:v>
                </c:pt>
                <c:pt idx="43031">
                  <c:v>1</c:v>
                </c:pt>
                <c:pt idx="43032">
                  <c:v>1</c:v>
                </c:pt>
                <c:pt idx="43033">
                  <c:v>1</c:v>
                </c:pt>
                <c:pt idx="43034">
                  <c:v>1</c:v>
                </c:pt>
                <c:pt idx="43035">
                  <c:v>1</c:v>
                </c:pt>
                <c:pt idx="43036">
                  <c:v>1</c:v>
                </c:pt>
                <c:pt idx="43037">
                  <c:v>1</c:v>
                </c:pt>
                <c:pt idx="43038">
                  <c:v>1</c:v>
                </c:pt>
                <c:pt idx="43039">
                  <c:v>1</c:v>
                </c:pt>
                <c:pt idx="43040">
                  <c:v>1</c:v>
                </c:pt>
                <c:pt idx="43041">
                  <c:v>1</c:v>
                </c:pt>
                <c:pt idx="43042">
                  <c:v>1</c:v>
                </c:pt>
                <c:pt idx="43043">
                  <c:v>1</c:v>
                </c:pt>
                <c:pt idx="43044">
                  <c:v>1</c:v>
                </c:pt>
                <c:pt idx="43045">
                  <c:v>1</c:v>
                </c:pt>
                <c:pt idx="43046">
                  <c:v>1</c:v>
                </c:pt>
                <c:pt idx="43047">
                  <c:v>1</c:v>
                </c:pt>
                <c:pt idx="43048">
                  <c:v>1</c:v>
                </c:pt>
                <c:pt idx="43049">
                  <c:v>1</c:v>
                </c:pt>
                <c:pt idx="43050">
                  <c:v>1</c:v>
                </c:pt>
                <c:pt idx="43051">
                  <c:v>1</c:v>
                </c:pt>
                <c:pt idx="43052">
                  <c:v>1</c:v>
                </c:pt>
                <c:pt idx="43053">
                  <c:v>1</c:v>
                </c:pt>
                <c:pt idx="43054">
                  <c:v>1</c:v>
                </c:pt>
                <c:pt idx="43055">
                  <c:v>1</c:v>
                </c:pt>
                <c:pt idx="43056">
                  <c:v>1</c:v>
                </c:pt>
                <c:pt idx="43057">
                  <c:v>1</c:v>
                </c:pt>
                <c:pt idx="43058">
                  <c:v>1</c:v>
                </c:pt>
                <c:pt idx="43059">
                  <c:v>1</c:v>
                </c:pt>
                <c:pt idx="43060">
                  <c:v>1</c:v>
                </c:pt>
                <c:pt idx="43061">
                  <c:v>1</c:v>
                </c:pt>
                <c:pt idx="43062">
                  <c:v>1</c:v>
                </c:pt>
                <c:pt idx="43063">
                  <c:v>1</c:v>
                </c:pt>
                <c:pt idx="43064">
                  <c:v>1</c:v>
                </c:pt>
                <c:pt idx="43065">
                  <c:v>1</c:v>
                </c:pt>
                <c:pt idx="43066">
                  <c:v>1</c:v>
                </c:pt>
                <c:pt idx="43067">
                  <c:v>1</c:v>
                </c:pt>
                <c:pt idx="43068">
                  <c:v>1</c:v>
                </c:pt>
                <c:pt idx="43069">
                  <c:v>1</c:v>
                </c:pt>
                <c:pt idx="43070">
                  <c:v>1</c:v>
                </c:pt>
                <c:pt idx="43071">
                  <c:v>1</c:v>
                </c:pt>
                <c:pt idx="43072">
                  <c:v>1</c:v>
                </c:pt>
                <c:pt idx="43073">
                  <c:v>1</c:v>
                </c:pt>
                <c:pt idx="43074">
                  <c:v>1</c:v>
                </c:pt>
                <c:pt idx="43075">
                  <c:v>1</c:v>
                </c:pt>
                <c:pt idx="43076">
                  <c:v>1</c:v>
                </c:pt>
                <c:pt idx="43077">
                  <c:v>1</c:v>
                </c:pt>
                <c:pt idx="43078">
                  <c:v>1</c:v>
                </c:pt>
                <c:pt idx="43079">
                  <c:v>1</c:v>
                </c:pt>
                <c:pt idx="43080">
                  <c:v>1</c:v>
                </c:pt>
                <c:pt idx="43081">
                  <c:v>1</c:v>
                </c:pt>
                <c:pt idx="43082">
                  <c:v>1</c:v>
                </c:pt>
                <c:pt idx="43083">
                  <c:v>1</c:v>
                </c:pt>
                <c:pt idx="43084">
                  <c:v>1</c:v>
                </c:pt>
                <c:pt idx="43085">
                  <c:v>1</c:v>
                </c:pt>
                <c:pt idx="43086">
                  <c:v>1</c:v>
                </c:pt>
                <c:pt idx="43087">
                  <c:v>1</c:v>
                </c:pt>
                <c:pt idx="43088">
                  <c:v>1</c:v>
                </c:pt>
                <c:pt idx="43089">
                  <c:v>1</c:v>
                </c:pt>
                <c:pt idx="43090">
                  <c:v>1</c:v>
                </c:pt>
                <c:pt idx="43091">
                  <c:v>1</c:v>
                </c:pt>
                <c:pt idx="43092">
                  <c:v>1</c:v>
                </c:pt>
                <c:pt idx="43093">
                  <c:v>1</c:v>
                </c:pt>
                <c:pt idx="43094">
                  <c:v>1</c:v>
                </c:pt>
                <c:pt idx="43095">
                  <c:v>1</c:v>
                </c:pt>
                <c:pt idx="43096">
                  <c:v>1</c:v>
                </c:pt>
                <c:pt idx="43097">
                  <c:v>1</c:v>
                </c:pt>
                <c:pt idx="43098">
                  <c:v>1</c:v>
                </c:pt>
                <c:pt idx="43099">
                  <c:v>1</c:v>
                </c:pt>
                <c:pt idx="43100">
                  <c:v>1</c:v>
                </c:pt>
                <c:pt idx="43101">
                  <c:v>1</c:v>
                </c:pt>
                <c:pt idx="43102">
                  <c:v>1</c:v>
                </c:pt>
                <c:pt idx="43103">
                  <c:v>1</c:v>
                </c:pt>
                <c:pt idx="43104">
                  <c:v>1</c:v>
                </c:pt>
                <c:pt idx="43105">
                  <c:v>1</c:v>
                </c:pt>
                <c:pt idx="43106">
                  <c:v>1</c:v>
                </c:pt>
                <c:pt idx="43107">
                  <c:v>1</c:v>
                </c:pt>
                <c:pt idx="43108">
                  <c:v>1</c:v>
                </c:pt>
                <c:pt idx="43109">
                  <c:v>1</c:v>
                </c:pt>
                <c:pt idx="43110">
                  <c:v>1</c:v>
                </c:pt>
                <c:pt idx="43111">
                  <c:v>1</c:v>
                </c:pt>
                <c:pt idx="43112">
                  <c:v>1</c:v>
                </c:pt>
                <c:pt idx="43113">
                  <c:v>1</c:v>
                </c:pt>
                <c:pt idx="43114">
                  <c:v>1</c:v>
                </c:pt>
                <c:pt idx="43115">
                  <c:v>1</c:v>
                </c:pt>
                <c:pt idx="43116">
                  <c:v>1</c:v>
                </c:pt>
                <c:pt idx="43117">
                  <c:v>1</c:v>
                </c:pt>
                <c:pt idx="43118">
                  <c:v>1</c:v>
                </c:pt>
                <c:pt idx="43119">
                  <c:v>1</c:v>
                </c:pt>
                <c:pt idx="43120">
                  <c:v>1</c:v>
                </c:pt>
                <c:pt idx="43121">
                  <c:v>1</c:v>
                </c:pt>
                <c:pt idx="43122">
                  <c:v>1</c:v>
                </c:pt>
                <c:pt idx="43123">
                  <c:v>1</c:v>
                </c:pt>
                <c:pt idx="43124">
                  <c:v>1</c:v>
                </c:pt>
                <c:pt idx="43125">
                  <c:v>1</c:v>
                </c:pt>
                <c:pt idx="43126">
                  <c:v>1</c:v>
                </c:pt>
                <c:pt idx="43127">
                  <c:v>1</c:v>
                </c:pt>
                <c:pt idx="43128">
                  <c:v>1</c:v>
                </c:pt>
                <c:pt idx="43129">
                  <c:v>1</c:v>
                </c:pt>
                <c:pt idx="43130">
                  <c:v>1</c:v>
                </c:pt>
                <c:pt idx="43131">
                  <c:v>1</c:v>
                </c:pt>
                <c:pt idx="43132">
                  <c:v>1</c:v>
                </c:pt>
                <c:pt idx="43133">
                  <c:v>1</c:v>
                </c:pt>
                <c:pt idx="43134">
                  <c:v>1</c:v>
                </c:pt>
                <c:pt idx="43135">
                  <c:v>1</c:v>
                </c:pt>
                <c:pt idx="43136">
                  <c:v>1</c:v>
                </c:pt>
                <c:pt idx="43137">
                  <c:v>1</c:v>
                </c:pt>
                <c:pt idx="43138">
                  <c:v>1</c:v>
                </c:pt>
                <c:pt idx="43139">
                  <c:v>1</c:v>
                </c:pt>
                <c:pt idx="43140">
                  <c:v>1</c:v>
                </c:pt>
                <c:pt idx="43141">
                  <c:v>1</c:v>
                </c:pt>
                <c:pt idx="43142">
                  <c:v>1</c:v>
                </c:pt>
                <c:pt idx="43143">
                  <c:v>1</c:v>
                </c:pt>
                <c:pt idx="43144">
                  <c:v>1</c:v>
                </c:pt>
                <c:pt idx="43145">
                  <c:v>1</c:v>
                </c:pt>
                <c:pt idx="43146">
                  <c:v>1</c:v>
                </c:pt>
                <c:pt idx="43147">
                  <c:v>1</c:v>
                </c:pt>
                <c:pt idx="43148">
                  <c:v>1</c:v>
                </c:pt>
                <c:pt idx="43149">
                  <c:v>1</c:v>
                </c:pt>
                <c:pt idx="43150">
                  <c:v>1</c:v>
                </c:pt>
                <c:pt idx="43151">
                  <c:v>1</c:v>
                </c:pt>
                <c:pt idx="43152">
                  <c:v>1</c:v>
                </c:pt>
                <c:pt idx="43153">
                  <c:v>1</c:v>
                </c:pt>
                <c:pt idx="43154">
                  <c:v>1</c:v>
                </c:pt>
                <c:pt idx="43155">
                  <c:v>1</c:v>
                </c:pt>
                <c:pt idx="43156">
                  <c:v>1</c:v>
                </c:pt>
                <c:pt idx="43157">
                  <c:v>1</c:v>
                </c:pt>
                <c:pt idx="43158">
                  <c:v>1</c:v>
                </c:pt>
                <c:pt idx="43159">
                  <c:v>1</c:v>
                </c:pt>
                <c:pt idx="43160">
                  <c:v>1</c:v>
                </c:pt>
                <c:pt idx="43161">
                  <c:v>1</c:v>
                </c:pt>
                <c:pt idx="43162">
                  <c:v>1</c:v>
                </c:pt>
                <c:pt idx="43163">
                  <c:v>1</c:v>
                </c:pt>
                <c:pt idx="43164">
                  <c:v>1</c:v>
                </c:pt>
                <c:pt idx="43165">
                  <c:v>1</c:v>
                </c:pt>
                <c:pt idx="43166">
                  <c:v>1</c:v>
                </c:pt>
                <c:pt idx="43167">
                  <c:v>1</c:v>
                </c:pt>
                <c:pt idx="43168">
                  <c:v>1</c:v>
                </c:pt>
                <c:pt idx="43169">
                  <c:v>1</c:v>
                </c:pt>
                <c:pt idx="43170">
                  <c:v>1</c:v>
                </c:pt>
                <c:pt idx="43171">
                  <c:v>1</c:v>
                </c:pt>
                <c:pt idx="43172">
                  <c:v>1</c:v>
                </c:pt>
                <c:pt idx="43173">
                  <c:v>1</c:v>
                </c:pt>
                <c:pt idx="43174">
                  <c:v>1</c:v>
                </c:pt>
                <c:pt idx="43175">
                  <c:v>1</c:v>
                </c:pt>
                <c:pt idx="43176">
                  <c:v>1</c:v>
                </c:pt>
                <c:pt idx="43177">
                  <c:v>1</c:v>
                </c:pt>
                <c:pt idx="43178">
                  <c:v>1</c:v>
                </c:pt>
                <c:pt idx="43179">
                  <c:v>1</c:v>
                </c:pt>
                <c:pt idx="43180">
                  <c:v>1</c:v>
                </c:pt>
                <c:pt idx="43181">
                  <c:v>1</c:v>
                </c:pt>
                <c:pt idx="43182">
                  <c:v>1</c:v>
                </c:pt>
                <c:pt idx="43183">
                  <c:v>1</c:v>
                </c:pt>
                <c:pt idx="43184">
                  <c:v>1</c:v>
                </c:pt>
                <c:pt idx="43185">
                  <c:v>1</c:v>
                </c:pt>
                <c:pt idx="43186">
                  <c:v>1</c:v>
                </c:pt>
                <c:pt idx="43187">
                  <c:v>1</c:v>
                </c:pt>
                <c:pt idx="43188">
                  <c:v>1</c:v>
                </c:pt>
                <c:pt idx="43189">
                  <c:v>1</c:v>
                </c:pt>
                <c:pt idx="43190">
                  <c:v>1</c:v>
                </c:pt>
                <c:pt idx="43191">
                  <c:v>1</c:v>
                </c:pt>
                <c:pt idx="43192">
                  <c:v>1</c:v>
                </c:pt>
                <c:pt idx="43193">
                  <c:v>1</c:v>
                </c:pt>
                <c:pt idx="43194">
                  <c:v>1</c:v>
                </c:pt>
                <c:pt idx="43195">
                  <c:v>1</c:v>
                </c:pt>
                <c:pt idx="43196">
                  <c:v>1</c:v>
                </c:pt>
                <c:pt idx="43197">
                  <c:v>1</c:v>
                </c:pt>
                <c:pt idx="43198">
                  <c:v>1</c:v>
                </c:pt>
                <c:pt idx="43199">
                  <c:v>1</c:v>
                </c:pt>
                <c:pt idx="43200">
                  <c:v>1</c:v>
                </c:pt>
                <c:pt idx="43201">
                  <c:v>1</c:v>
                </c:pt>
                <c:pt idx="43202">
                  <c:v>1</c:v>
                </c:pt>
                <c:pt idx="43203">
                  <c:v>1</c:v>
                </c:pt>
                <c:pt idx="43204">
                  <c:v>1</c:v>
                </c:pt>
                <c:pt idx="43205">
                  <c:v>1</c:v>
                </c:pt>
                <c:pt idx="43206">
                  <c:v>1</c:v>
                </c:pt>
                <c:pt idx="43207">
                  <c:v>1</c:v>
                </c:pt>
                <c:pt idx="43208">
                  <c:v>1</c:v>
                </c:pt>
                <c:pt idx="43209">
                  <c:v>1</c:v>
                </c:pt>
                <c:pt idx="43210">
                  <c:v>1</c:v>
                </c:pt>
                <c:pt idx="43211">
                  <c:v>1</c:v>
                </c:pt>
                <c:pt idx="43212">
                  <c:v>1</c:v>
                </c:pt>
                <c:pt idx="43213">
                  <c:v>1</c:v>
                </c:pt>
                <c:pt idx="43214">
                  <c:v>1</c:v>
                </c:pt>
                <c:pt idx="43215">
                  <c:v>1</c:v>
                </c:pt>
                <c:pt idx="43216">
                  <c:v>1</c:v>
                </c:pt>
                <c:pt idx="43217">
                  <c:v>1</c:v>
                </c:pt>
                <c:pt idx="43218">
                  <c:v>1</c:v>
                </c:pt>
                <c:pt idx="43219">
                  <c:v>1</c:v>
                </c:pt>
                <c:pt idx="43220">
                  <c:v>1</c:v>
                </c:pt>
                <c:pt idx="43221">
                  <c:v>1</c:v>
                </c:pt>
                <c:pt idx="43222">
                  <c:v>1</c:v>
                </c:pt>
                <c:pt idx="43223">
                  <c:v>1</c:v>
                </c:pt>
                <c:pt idx="43224">
                  <c:v>1</c:v>
                </c:pt>
                <c:pt idx="43225">
                  <c:v>1</c:v>
                </c:pt>
                <c:pt idx="43226">
                  <c:v>1</c:v>
                </c:pt>
                <c:pt idx="43227">
                  <c:v>1</c:v>
                </c:pt>
                <c:pt idx="43228">
                  <c:v>1</c:v>
                </c:pt>
                <c:pt idx="43229">
                  <c:v>1</c:v>
                </c:pt>
                <c:pt idx="43230">
                  <c:v>1</c:v>
                </c:pt>
                <c:pt idx="43231">
                  <c:v>1</c:v>
                </c:pt>
                <c:pt idx="43232">
                  <c:v>1</c:v>
                </c:pt>
                <c:pt idx="43233">
                  <c:v>1</c:v>
                </c:pt>
                <c:pt idx="43234">
                  <c:v>1</c:v>
                </c:pt>
                <c:pt idx="43235">
                  <c:v>1</c:v>
                </c:pt>
                <c:pt idx="43236">
                  <c:v>1</c:v>
                </c:pt>
                <c:pt idx="43237">
                  <c:v>1</c:v>
                </c:pt>
                <c:pt idx="43238">
                  <c:v>1</c:v>
                </c:pt>
                <c:pt idx="43239">
                  <c:v>1</c:v>
                </c:pt>
                <c:pt idx="43240">
                  <c:v>1</c:v>
                </c:pt>
                <c:pt idx="43241">
                  <c:v>0.8</c:v>
                </c:pt>
                <c:pt idx="43242">
                  <c:v>1</c:v>
                </c:pt>
                <c:pt idx="43243">
                  <c:v>1</c:v>
                </c:pt>
                <c:pt idx="43244">
                  <c:v>1</c:v>
                </c:pt>
                <c:pt idx="43245">
                  <c:v>1</c:v>
                </c:pt>
                <c:pt idx="43246">
                  <c:v>1</c:v>
                </c:pt>
                <c:pt idx="43247">
                  <c:v>1</c:v>
                </c:pt>
                <c:pt idx="43248">
                  <c:v>1</c:v>
                </c:pt>
                <c:pt idx="43249">
                  <c:v>1</c:v>
                </c:pt>
                <c:pt idx="43250">
                  <c:v>1</c:v>
                </c:pt>
                <c:pt idx="43251">
                  <c:v>1</c:v>
                </c:pt>
                <c:pt idx="43252">
                  <c:v>1</c:v>
                </c:pt>
                <c:pt idx="43253">
                  <c:v>1</c:v>
                </c:pt>
                <c:pt idx="43254">
                  <c:v>1</c:v>
                </c:pt>
                <c:pt idx="43255">
                  <c:v>1</c:v>
                </c:pt>
                <c:pt idx="43256">
                  <c:v>1</c:v>
                </c:pt>
                <c:pt idx="43257">
                  <c:v>1</c:v>
                </c:pt>
                <c:pt idx="43258">
                  <c:v>1</c:v>
                </c:pt>
                <c:pt idx="43259">
                  <c:v>1</c:v>
                </c:pt>
                <c:pt idx="43260">
                  <c:v>1</c:v>
                </c:pt>
                <c:pt idx="43261">
                  <c:v>1</c:v>
                </c:pt>
                <c:pt idx="43262">
                  <c:v>1</c:v>
                </c:pt>
                <c:pt idx="43263">
                  <c:v>1</c:v>
                </c:pt>
                <c:pt idx="43264">
                  <c:v>1</c:v>
                </c:pt>
                <c:pt idx="43265">
                  <c:v>1</c:v>
                </c:pt>
                <c:pt idx="43266">
                  <c:v>1</c:v>
                </c:pt>
                <c:pt idx="43267">
                  <c:v>1</c:v>
                </c:pt>
                <c:pt idx="43268">
                  <c:v>1</c:v>
                </c:pt>
                <c:pt idx="43269">
                  <c:v>1</c:v>
                </c:pt>
                <c:pt idx="43270">
                  <c:v>1</c:v>
                </c:pt>
                <c:pt idx="43271">
                  <c:v>1</c:v>
                </c:pt>
                <c:pt idx="43272">
                  <c:v>1</c:v>
                </c:pt>
                <c:pt idx="43273">
                  <c:v>1</c:v>
                </c:pt>
                <c:pt idx="43274">
                  <c:v>1</c:v>
                </c:pt>
                <c:pt idx="43275">
                  <c:v>1</c:v>
                </c:pt>
                <c:pt idx="43276">
                  <c:v>1</c:v>
                </c:pt>
                <c:pt idx="43277">
                  <c:v>1</c:v>
                </c:pt>
                <c:pt idx="43278">
                  <c:v>1</c:v>
                </c:pt>
                <c:pt idx="43279">
                  <c:v>1</c:v>
                </c:pt>
                <c:pt idx="43280">
                  <c:v>1</c:v>
                </c:pt>
                <c:pt idx="43281">
                  <c:v>1</c:v>
                </c:pt>
                <c:pt idx="43282">
                  <c:v>1</c:v>
                </c:pt>
                <c:pt idx="43283">
                  <c:v>1</c:v>
                </c:pt>
                <c:pt idx="43284">
                  <c:v>1</c:v>
                </c:pt>
                <c:pt idx="43285">
                  <c:v>1</c:v>
                </c:pt>
                <c:pt idx="43286">
                  <c:v>1</c:v>
                </c:pt>
                <c:pt idx="43287">
                  <c:v>1</c:v>
                </c:pt>
                <c:pt idx="43288">
                  <c:v>1</c:v>
                </c:pt>
                <c:pt idx="43289">
                  <c:v>1</c:v>
                </c:pt>
                <c:pt idx="43290">
                  <c:v>1</c:v>
                </c:pt>
                <c:pt idx="43291">
                  <c:v>1</c:v>
                </c:pt>
                <c:pt idx="43292">
                  <c:v>1</c:v>
                </c:pt>
                <c:pt idx="43293">
                  <c:v>1</c:v>
                </c:pt>
                <c:pt idx="43294">
                  <c:v>1</c:v>
                </c:pt>
                <c:pt idx="43295">
                  <c:v>1</c:v>
                </c:pt>
                <c:pt idx="43296">
                  <c:v>1</c:v>
                </c:pt>
                <c:pt idx="43297">
                  <c:v>1</c:v>
                </c:pt>
                <c:pt idx="43298">
                  <c:v>1</c:v>
                </c:pt>
                <c:pt idx="43299">
                  <c:v>1</c:v>
                </c:pt>
                <c:pt idx="43300">
                  <c:v>1</c:v>
                </c:pt>
                <c:pt idx="43301">
                  <c:v>1</c:v>
                </c:pt>
                <c:pt idx="43302">
                  <c:v>1</c:v>
                </c:pt>
                <c:pt idx="43303">
                  <c:v>1</c:v>
                </c:pt>
                <c:pt idx="43304">
                  <c:v>1</c:v>
                </c:pt>
                <c:pt idx="43305">
                  <c:v>1</c:v>
                </c:pt>
                <c:pt idx="43306">
                  <c:v>1</c:v>
                </c:pt>
                <c:pt idx="43307">
                  <c:v>1</c:v>
                </c:pt>
                <c:pt idx="43308">
                  <c:v>0.2</c:v>
                </c:pt>
                <c:pt idx="43309">
                  <c:v>1</c:v>
                </c:pt>
                <c:pt idx="43310">
                  <c:v>1</c:v>
                </c:pt>
                <c:pt idx="43311">
                  <c:v>1</c:v>
                </c:pt>
                <c:pt idx="43312">
                  <c:v>1</c:v>
                </c:pt>
                <c:pt idx="43313">
                  <c:v>1</c:v>
                </c:pt>
                <c:pt idx="43314">
                  <c:v>1</c:v>
                </c:pt>
                <c:pt idx="43315">
                  <c:v>1</c:v>
                </c:pt>
                <c:pt idx="43316">
                  <c:v>1</c:v>
                </c:pt>
                <c:pt idx="43317">
                  <c:v>1</c:v>
                </c:pt>
                <c:pt idx="43318">
                  <c:v>1</c:v>
                </c:pt>
                <c:pt idx="43319">
                  <c:v>1</c:v>
                </c:pt>
                <c:pt idx="43320">
                  <c:v>1</c:v>
                </c:pt>
                <c:pt idx="43321">
                  <c:v>1</c:v>
                </c:pt>
                <c:pt idx="43322">
                  <c:v>1</c:v>
                </c:pt>
                <c:pt idx="43323">
                  <c:v>1</c:v>
                </c:pt>
                <c:pt idx="43324">
                  <c:v>1</c:v>
                </c:pt>
                <c:pt idx="43325">
                  <c:v>1</c:v>
                </c:pt>
                <c:pt idx="43326">
                  <c:v>1</c:v>
                </c:pt>
                <c:pt idx="43327">
                  <c:v>1</c:v>
                </c:pt>
                <c:pt idx="43328">
                  <c:v>1</c:v>
                </c:pt>
                <c:pt idx="43329">
                  <c:v>1</c:v>
                </c:pt>
                <c:pt idx="43330">
                  <c:v>1</c:v>
                </c:pt>
                <c:pt idx="43331">
                  <c:v>1</c:v>
                </c:pt>
                <c:pt idx="43332">
                  <c:v>1</c:v>
                </c:pt>
                <c:pt idx="43333">
                  <c:v>1</c:v>
                </c:pt>
                <c:pt idx="43334">
                  <c:v>1</c:v>
                </c:pt>
                <c:pt idx="43335">
                  <c:v>1</c:v>
                </c:pt>
                <c:pt idx="43336">
                  <c:v>1</c:v>
                </c:pt>
                <c:pt idx="43337">
                  <c:v>1</c:v>
                </c:pt>
                <c:pt idx="43338">
                  <c:v>1</c:v>
                </c:pt>
                <c:pt idx="43339">
                  <c:v>1</c:v>
                </c:pt>
                <c:pt idx="43340">
                  <c:v>1</c:v>
                </c:pt>
                <c:pt idx="43341">
                  <c:v>1</c:v>
                </c:pt>
                <c:pt idx="43342">
                  <c:v>1</c:v>
                </c:pt>
                <c:pt idx="43343">
                  <c:v>1</c:v>
                </c:pt>
                <c:pt idx="43344">
                  <c:v>1</c:v>
                </c:pt>
                <c:pt idx="43345">
                  <c:v>1</c:v>
                </c:pt>
                <c:pt idx="43346">
                  <c:v>1</c:v>
                </c:pt>
                <c:pt idx="43347">
                  <c:v>1</c:v>
                </c:pt>
                <c:pt idx="43348">
                  <c:v>1</c:v>
                </c:pt>
                <c:pt idx="43349">
                  <c:v>1</c:v>
                </c:pt>
                <c:pt idx="43350">
                  <c:v>1</c:v>
                </c:pt>
                <c:pt idx="43351">
                  <c:v>1</c:v>
                </c:pt>
                <c:pt idx="43352">
                  <c:v>1</c:v>
                </c:pt>
                <c:pt idx="43353">
                  <c:v>1</c:v>
                </c:pt>
                <c:pt idx="43354">
                  <c:v>1</c:v>
                </c:pt>
                <c:pt idx="43355">
                  <c:v>1</c:v>
                </c:pt>
                <c:pt idx="43356">
                  <c:v>1</c:v>
                </c:pt>
                <c:pt idx="43357">
                  <c:v>1</c:v>
                </c:pt>
                <c:pt idx="43358">
                  <c:v>1</c:v>
                </c:pt>
                <c:pt idx="43359">
                  <c:v>1</c:v>
                </c:pt>
                <c:pt idx="43360">
                  <c:v>1</c:v>
                </c:pt>
                <c:pt idx="43361">
                  <c:v>1</c:v>
                </c:pt>
                <c:pt idx="43362">
                  <c:v>1</c:v>
                </c:pt>
                <c:pt idx="43363">
                  <c:v>1</c:v>
                </c:pt>
                <c:pt idx="43364">
                  <c:v>1</c:v>
                </c:pt>
                <c:pt idx="43365">
                  <c:v>1</c:v>
                </c:pt>
                <c:pt idx="43366">
                  <c:v>1</c:v>
                </c:pt>
                <c:pt idx="43367">
                  <c:v>1</c:v>
                </c:pt>
                <c:pt idx="43368">
                  <c:v>1</c:v>
                </c:pt>
                <c:pt idx="43369">
                  <c:v>1</c:v>
                </c:pt>
                <c:pt idx="43370">
                  <c:v>1</c:v>
                </c:pt>
                <c:pt idx="43371">
                  <c:v>1</c:v>
                </c:pt>
                <c:pt idx="43372">
                  <c:v>1</c:v>
                </c:pt>
                <c:pt idx="43373">
                  <c:v>1</c:v>
                </c:pt>
                <c:pt idx="43374">
                  <c:v>1</c:v>
                </c:pt>
                <c:pt idx="43375">
                  <c:v>1</c:v>
                </c:pt>
                <c:pt idx="43376">
                  <c:v>1</c:v>
                </c:pt>
                <c:pt idx="43377">
                  <c:v>1</c:v>
                </c:pt>
                <c:pt idx="43378">
                  <c:v>1</c:v>
                </c:pt>
                <c:pt idx="43379">
                  <c:v>1</c:v>
                </c:pt>
                <c:pt idx="43380">
                  <c:v>1</c:v>
                </c:pt>
                <c:pt idx="43381">
                  <c:v>1</c:v>
                </c:pt>
                <c:pt idx="43382">
                  <c:v>1</c:v>
                </c:pt>
                <c:pt idx="43383">
                  <c:v>1</c:v>
                </c:pt>
                <c:pt idx="43384">
                  <c:v>1</c:v>
                </c:pt>
                <c:pt idx="43385">
                  <c:v>1</c:v>
                </c:pt>
                <c:pt idx="43386">
                  <c:v>1</c:v>
                </c:pt>
                <c:pt idx="43387">
                  <c:v>1</c:v>
                </c:pt>
                <c:pt idx="43388">
                  <c:v>1</c:v>
                </c:pt>
                <c:pt idx="43389">
                  <c:v>1</c:v>
                </c:pt>
                <c:pt idx="43390">
                  <c:v>1</c:v>
                </c:pt>
                <c:pt idx="43391">
                  <c:v>1</c:v>
                </c:pt>
                <c:pt idx="43392">
                  <c:v>1</c:v>
                </c:pt>
                <c:pt idx="43393">
                  <c:v>1</c:v>
                </c:pt>
                <c:pt idx="43394">
                  <c:v>1</c:v>
                </c:pt>
                <c:pt idx="43395">
                  <c:v>1</c:v>
                </c:pt>
                <c:pt idx="43396">
                  <c:v>1</c:v>
                </c:pt>
                <c:pt idx="43397">
                  <c:v>1</c:v>
                </c:pt>
                <c:pt idx="43398">
                  <c:v>1</c:v>
                </c:pt>
                <c:pt idx="43399">
                  <c:v>1</c:v>
                </c:pt>
                <c:pt idx="43400">
                  <c:v>1</c:v>
                </c:pt>
                <c:pt idx="43401">
                  <c:v>1</c:v>
                </c:pt>
                <c:pt idx="43402">
                  <c:v>1</c:v>
                </c:pt>
                <c:pt idx="43403">
                  <c:v>1</c:v>
                </c:pt>
                <c:pt idx="43404">
                  <c:v>1</c:v>
                </c:pt>
                <c:pt idx="43405">
                  <c:v>1</c:v>
                </c:pt>
                <c:pt idx="43406">
                  <c:v>1</c:v>
                </c:pt>
                <c:pt idx="43407">
                  <c:v>1</c:v>
                </c:pt>
                <c:pt idx="43408">
                  <c:v>1</c:v>
                </c:pt>
                <c:pt idx="43409">
                  <c:v>1</c:v>
                </c:pt>
                <c:pt idx="43410">
                  <c:v>1</c:v>
                </c:pt>
                <c:pt idx="43411">
                  <c:v>1</c:v>
                </c:pt>
                <c:pt idx="43412">
                  <c:v>1</c:v>
                </c:pt>
                <c:pt idx="43413">
                  <c:v>1</c:v>
                </c:pt>
                <c:pt idx="43414">
                  <c:v>1</c:v>
                </c:pt>
                <c:pt idx="43415">
                  <c:v>1</c:v>
                </c:pt>
                <c:pt idx="43416">
                  <c:v>1</c:v>
                </c:pt>
                <c:pt idx="43417">
                  <c:v>1</c:v>
                </c:pt>
                <c:pt idx="43418">
                  <c:v>1</c:v>
                </c:pt>
                <c:pt idx="43419">
                  <c:v>1</c:v>
                </c:pt>
                <c:pt idx="43420">
                  <c:v>1</c:v>
                </c:pt>
                <c:pt idx="43421">
                  <c:v>1</c:v>
                </c:pt>
                <c:pt idx="43422">
                  <c:v>1</c:v>
                </c:pt>
                <c:pt idx="43423">
                  <c:v>1</c:v>
                </c:pt>
                <c:pt idx="43424">
                  <c:v>1</c:v>
                </c:pt>
                <c:pt idx="43425">
                  <c:v>1</c:v>
                </c:pt>
                <c:pt idx="43426">
                  <c:v>1</c:v>
                </c:pt>
                <c:pt idx="43427">
                  <c:v>1</c:v>
                </c:pt>
                <c:pt idx="43428">
                  <c:v>1</c:v>
                </c:pt>
                <c:pt idx="43429">
                  <c:v>1</c:v>
                </c:pt>
                <c:pt idx="43430">
                  <c:v>1</c:v>
                </c:pt>
                <c:pt idx="43431">
                  <c:v>1</c:v>
                </c:pt>
                <c:pt idx="43432">
                  <c:v>1</c:v>
                </c:pt>
                <c:pt idx="43433">
                  <c:v>1</c:v>
                </c:pt>
                <c:pt idx="43434">
                  <c:v>1</c:v>
                </c:pt>
                <c:pt idx="43435">
                  <c:v>1</c:v>
                </c:pt>
                <c:pt idx="43436">
                  <c:v>1</c:v>
                </c:pt>
                <c:pt idx="43437">
                  <c:v>1</c:v>
                </c:pt>
                <c:pt idx="43438">
                  <c:v>1</c:v>
                </c:pt>
                <c:pt idx="43439">
                  <c:v>1</c:v>
                </c:pt>
                <c:pt idx="43440">
                  <c:v>1</c:v>
                </c:pt>
                <c:pt idx="43441">
                  <c:v>1</c:v>
                </c:pt>
                <c:pt idx="43442">
                  <c:v>1</c:v>
                </c:pt>
                <c:pt idx="43443">
                  <c:v>1</c:v>
                </c:pt>
                <c:pt idx="43444">
                  <c:v>1</c:v>
                </c:pt>
                <c:pt idx="43445">
                  <c:v>1</c:v>
                </c:pt>
                <c:pt idx="43446">
                  <c:v>1</c:v>
                </c:pt>
                <c:pt idx="43447">
                  <c:v>1</c:v>
                </c:pt>
                <c:pt idx="43448">
                  <c:v>1</c:v>
                </c:pt>
                <c:pt idx="43449">
                  <c:v>1</c:v>
                </c:pt>
                <c:pt idx="43450">
                  <c:v>1</c:v>
                </c:pt>
                <c:pt idx="43451">
                  <c:v>1</c:v>
                </c:pt>
                <c:pt idx="43452">
                  <c:v>1</c:v>
                </c:pt>
                <c:pt idx="43453">
                  <c:v>1</c:v>
                </c:pt>
                <c:pt idx="43454">
                  <c:v>1</c:v>
                </c:pt>
                <c:pt idx="43455">
                  <c:v>1</c:v>
                </c:pt>
                <c:pt idx="43456">
                  <c:v>1</c:v>
                </c:pt>
                <c:pt idx="43457">
                  <c:v>1</c:v>
                </c:pt>
                <c:pt idx="43458">
                  <c:v>1</c:v>
                </c:pt>
                <c:pt idx="43459">
                  <c:v>1</c:v>
                </c:pt>
                <c:pt idx="43460">
                  <c:v>1</c:v>
                </c:pt>
                <c:pt idx="43461">
                  <c:v>1</c:v>
                </c:pt>
                <c:pt idx="43462">
                  <c:v>1</c:v>
                </c:pt>
                <c:pt idx="43463">
                  <c:v>1</c:v>
                </c:pt>
                <c:pt idx="43464">
                  <c:v>1</c:v>
                </c:pt>
                <c:pt idx="43465">
                  <c:v>1</c:v>
                </c:pt>
                <c:pt idx="43466">
                  <c:v>1</c:v>
                </c:pt>
                <c:pt idx="43467">
                  <c:v>1</c:v>
                </c:pt>
                <c:pt idx="43468">
                  <c:v>1</c:v>
                </c:pt>
                <c:pt idx="43469">
                  <c:v>1</c:v>
                </c:pt>
                <c:pt idx="43470">
                  <c:v>1</c:v>
                </c:pt>
                <c:pt idx="43471">
                  <c:v>1</c:v>
                </c:pt>
                <c:pt idx="43472">
                  <c:v>1</c:v>
                </c:pt>
                <c:pt idx="43473">
                  <c:v>1</c:v>
                </c:pt>
                <c:pt idx="43474">
                  <c:v>1</c:v>
                </c:pt>
                <c:pt idx="43475">
                  <c:v>1</c:v>
                </c:pt>
                <c:pt idx="43476">
                  <c:v>1</c:v>
                </c:pt>
                <c:pt idx="43477">
                  <c:v>1</c:v>
                </c:pt>
                <c:pt idx="43478">
                  <c:v>1</c:v>
                </c:pt>
                <c:pt idx="43479">
                  <c:v>1</c:v>
                </c:pt>
                <c:pt idx="43480">
                  <c:v>1</c:v>
                </c:pt>
                <c:pt idx="43481">
                  <c:v>1</c:v>
                </c:pt>
                <c:pt idx="43482">
                  <c:v>1</c:v>
                </c:pt>
                <c:pt idx="43483">
                  <c:v>1</c:v>
                </c:pt>
                <c:pt idx="43484">
                  <c:v>1</c:v>
                </c:pt>
                <c:pt idx="43485">
                  <c:v>1</c:v>
                </c:pt>
                <c:pt idx="43486">
                  <c:v>1</c:v>
                </c:pt>
                <c:pt idx="43487">
                  <c:v>1</c:v>
                </c:pt>
                <c:pt idx="43488">
                  <c:v>1</c:v>
                </c:pt>
                <c:pt idx="43489">
                  <c:v>1</c:v>
                </c:pt>
                <c:pt idx="43490">
                  <c:v>1</c:v>
                </c:pt>
                <c:pt idx="43491">
                  <c:v>1</c:v>
                </c:pt>
                <c:pt idx="43492">
                  <c:v>1</c:v>
                </c:pt>
                <c:pt idx="43493">
                  <c:v>1</c:v>
                </c:pt>
                <c:pt idx="43494">
                  <c:v>1</c:v>
                </c:pt>
                <c:pt idx="43495">
                  <c:v>1</c:v>
                </c:pt>
                <c:pt idx="43496">
                  <c:v>1</c:v>
                </c:pt>
                <c:pt idx="43497">
                  <c:v>1</c:v>
                </c:pt>
                <c:pt idx="43498">
                  <c:v>1</c:v>
                </c:pt>
                <c:pt idx="43499">
                  <c:v>1</c:v>
                </c:pt>
                <c:pt idx="43500">
                  <c:v>1</c:v>
                </c:pt>
                <c:pt idx="43501">
                  <c:v>1</c:v>
                </c:pt>
                <c:pt idx="43502">
                  <c:v>1</c:v>
                </c:pt>
                <c:pt idx="43503">
                  <c:v>1</c:v>
                </c:pt>
                <c:pt idx="43504">
                  <c:v>1</c:v>
                </c:pt>
                <c:pt idx="43505">
                  <c:v>1</c:v>
                </c:pt>
                <c:pt idx="43506">
                  <c:v>1</c:v>
                </c:pt>
                <c:pt idx="43507">
                  <c:v>1</c:v>
                </c:pt>
                <c:pt idx="43508">
                  <c:v>1</c:v>
                </c:pt>
                <c:pt idx="43509">
                  <c:v>1</c:v>
                </c:pt>
                <c:pt idx="43510">
                  <c:v>1</c:v>
                </c:pt>
                <c:pt idx="43511">
                  <c:v>1</c:v>
                </c:pt>
                <c:pt idx="43512">
                  <c:v>1</c:v>
                </c:pt>
                <c:pt idx="43513">
                  <c:v>1</c:v>
                </c:pt>
                <c:pt idx="43514">
                  <c:v>1</c:v>
                </c:pt>
                <c:pt idx="43515">
                  <c:v>1</c:v>
                </c:pt>
                <c:pt idx="43516">
                  <c:v>1</c:v>
                </c:pt>
                <c:pt idx="43517">
                  <c:v>1</c:v>
                </c:pt>
                <c:pt idx="43518">
                  <c:v>1</c:v>
                </c:pt>
                <c:pt idx="43519">
                  <c:v>1</c:v>
                </c:pt>
                <c:pt idx="43520">
                  <c:v>1</c:v>
                </c:pt>
                <c:pt idx="43521">
                  <c:v>1</c:v>
                </c:pt>
                <c:pt idx="43522">
                  <c:v>1</c:v>
                </c:pt>
                <c:pt idx="43523">
                  <c:v>1</c:v>
                </c:pt>
                <c:pt idx="43524">
                  <c:v>1</c:v>
                </c:pt>
                <c:pt idx="43525">
                  <c:v>1</c:v>
                </c:pt>
                <c:pt idx="43526">
                  <c:v>1</c:v>
                </c:pt>
                <c:pt idx="43527">
                  <c:v>1</c:v>
                </c:pt>
                <c:pt idx="43528">
                  <c:v>1</c:v>
                </c:pt>
                <c:pt idx="43529">
                  <c:v>1</c:v>
                </c:pt>
                <c:pt idx="43530">
                  <c:v>1</c:v>
                </c:pt>
                <c:pt idx="43531">
                  <c:v>1</c:v>
                </c:pt>
                <c:pt idx="43532">
                  <c:v>1</c:v>
                </c:pt>
                <c:pt idx="43533">
                  <c:v>1</c:v>
                </c:pt>
                <c:pt idx="43534">
                  <c:v>1</c:v>
                </c:pt>
                <c:pt idx="43535">
                  <c:v>1</c:v>
                </c:pt>
                <c:pt idx="43536">
                  <c:v>1</c:v>
                </c:pt>
                <c:pt idx="43537">
                  <c:v>1</c:v>
                </c:pt>
                <c:pt idx="43538">
                  <c:v>1</c:v>
                </c:pt>
                <c:pt idx="43539">
                  <c:v>1</c:v>
                </c:pt>
                <c:pt idx="43540">
                  <c:v>1</c:v>
                </c:pt>
                <c:pt idx="43541">
                  <c:v>1</c:v>
                </c:pt>
                <c:pt idx="43542">
                  <c:v>1</c:v>
                </c:pt>
                <c:pt idx="43543">
                  <c:v>1</c:v>
                </c:pt>
                <c:pt idx="43544">
                  <c:v>1</c:v>
                </c:pt>
                <c:pt idx="43545">
                  <c:v>1</c:v>
                </c:pt>
                <c:pt idx="43546">
                  <c:v>1</c:v>
                </c:pt>
                <c:pt idx="43547">
                  <c:v>1</c:v>
                </c:pt>
                <c:pt idx="43548">
                  <c:v>1</c:v>
                </c:pt>
                <c:pt idx="43549">
                  <c:v>1</c:v>
                </c:pt>
                <c:pt idx="43550">
                  <c:v>1</c:v>
                </c:pt>
                <c:pt idx="43551">
                  <c:v>1</c:v>
                </c:pt>
                <c:pt idx="43552">
                  <c:v>1</c:v>
                </c:pt>
                <c:pt idx="43553">
                  <c:v>1</c:v>
                </c:pt>
                <c:pt idx="43554">
                  <c:v>1</c:v>
                </c:pt>
                <c:pt idx="43555">
                  <c:v>1</c:v>
                </c:pt>
                <c:pt idx="43556">
                  <c:v>1</c:v>
                </c:pt>
                <c:pt idx="43557">
                  <c:v>1</c:v>
                </c:pt>
                <c:pt idx="43558">
                  <c:v>1</c:v>
                </c:pt>
                <c:pt idx="43559">
                  <c:v>1</c:v>
                </c:pt>
                <c:pt idx="43560">
                  <c:v>1</c:v>
                </c:pt>
                <c:pt idx="43561">
                  <c:v>1</c:v>
                </c:pt>
                <c:pt idx="43562">
                  <c:v>1</c:v>
                </c:pt>
                <c:pt idx="43563">
                  <c:v>1</c:v>
                </c:pt>
                <c:pt idx="43564">
                  <c:v>1</c:v>
                </c:pt>
                <c:pt idx="43565">
                  <c:v>1</c:v>
                </c:pt>
                <c:pt idx="43566">
                  <c:v>1</c:v>
                </c:pt>
                <c:pt idx="43567">
                  <c:v>1</c:v>
                </c:pt>
                <c:pt idx="43568">
                  <c:v>1</c:v>
                </c:pt>
                <c:pt idx="43569">
                  <c:v>1</c:v>
                </c:pt>
                <c:pt idx="43570">
                  <c:v>1</c:v>
                </c:pt>
                <c:pt idx="43571">
                  <c:v>1</c:v>
                </c:pt>
                <c:pt idx="43572">
                  <c:v>1</c:v>
                </c:pt>
                <c:pt idx="43573">
                  <c:v>1</c:v>
                </c:pt>
                <c:pt idx="43574">
                  <c:v>0.6</c:v>
                </c:pt>
                <c:pt idx="43575">
                  <c:v>1</c:v>
                </c:pt>
                <c:pt idx="43576">
                  <c:v>1</c:v>
                </c:pt>
                <c:pt idx="43577">
                  <c:v>1</c:v>
                </c:pt>
                <c:pt idx="43578">
                  <c:v>1</c:v>
                </c:pt>
                <c:pt idx="43579">
                  <c:v>1</c:v>
                </c:pt>
                <c:pt idx="43580">
                  <c:v>1</c:v>
                </c:pt>
                <c:pt idx="43581">
                  <c:v>1</c:v>
                </c:pt>
                <c:pt idx="43582">
                  <c:v>1</c:v>
                </c:pt>
                <c:pt idx="43583">
                  <c:v>1</c:v>
                </c:pt>
                <c:pt idx="43584">
                  <c:v>1</c:v>
                </c:pt>
                <c:pt idx="43585">
                  <c:v>1</c:v>
                </c:pt>
                <c:pt idx="43586">
                  <c:v>1</c:v>
                </c:pt>
                <c:pt idx="43587">
                  <c:v>1</c:v>
                </c:pt>
                <c:pt idx="43588">
                  <c:v>1</c:v>
                </c:pt>
                <c:pt idx="43589">
                  <c:v>1</c:v>
                </c:pt>
                <c:pt idx="43590">
                  <c:v>1</c:v>
                </c:pt>
                <c:pt idx="43591">
                  <c:v>1</c:v>
                </c:pt>
                <c:pt idx="43592">
                  <c:v>1</c:v>
                </c:pt>
                <c:pt idx="43593">
                  <c:v>1</c:v>
                </c:pt>
                <c:pt idx="43594">
                  <c:v>1</c:v>
                </c:pt>
                <c:pt idx="43595">
                  <c:v>1</c:v>
                </c:pt>
                <c:pt idx="43596">
                  <c:v>1</c:v>
                </c:pt>
                <c:pt idx="43597">
                  <c:v>1</c:v>
                </c:pt>
                <c:pt idx="43598">
                  <c:v>1</c:v>
                </c:pt>
                <c:pt idx="43599">
                  <c:v>1</c:v>
                </c:pt>
                <c:pt idx="43600">
                  <c:v>1</c:v>
                </c:pt>
                <c:pt idx="43601">
                  <c:v>1</c:v>
                </c:pt>
                <c:pt idx="43602">
                  <c:v>1</c:v>
                </c:pt>
                <c:pt idx="43603">
                  <c:v>1</c:v>
                </c:pt>
                <c:pt idx="43604">
                  <c:v>1</c:v>
                </c:pt>
                <c:pt idx="43605">
                  <c:v>1</c:v>
                </c:pt>
                <c:pt idx="43606">
                  <c:v>1</c:v>
                </c:pt>
                <c:pt idx="43607">
                  <c:v>1</c:v>
                </c:pt>
                <c:pt idx="43608">
                  <c:v>1</c:v>
                </c:pt>
                <c:pt idx="43609">
                  <c:v>1</c:v>
                </c:pt>
                <c:pt idx="43610">
                  <c:v>1</c:v>
                </c:pt>
                <c:pt idx="43611">
                  <c:v>1</c:v>
                </c:pt>
                <c:pt idx="43612">
                  <c:v>1</c:v>
                </c:pt>
                <c:pt idx="43613">
                  <c:v>1</c:v>
                </c:pt>
                <c:pt idx="43614">
                  <c:v>1</c:v>
                </c:pt>
                <c:pt idx="43615">
                  <c:v>1</c:v>
                </c:pt>
                <c:pt idx="43616">
                  <c:v>1</c:v>
                </c:pt>
                <c:pt idx="43617">
                  <c:v>1</c:v>
                </c:pt>
                <c:pt idx="43618">
                  <c:v>1</c:v>
                </c:pt>
                <c:pt idx="43619">
                  <c:v>1</c:v>
                </c:pt>
                <c:pt idx="43620">
                  <c:v>1</c:v>
                </c:pt>
                <c:pt idx="43621">
                  <c:v>1</c:v>
                </c:pt>
                <c:pt idx="43622">
                  <c:v>1</c:v>
                </c:pt>
                <c:pt idx="43623">
                  <c:v>1</c:v>
                </c:pt>
                <c:pt idx="43624">
                  <c:v>1</c:v>
                </c:pt>
                <c:pt idx="43625">
                  <c:v>1</c:v>
                </c:pt>
                <c:pt idx="43626">
                  <c:v>1</c:v>
                </c:pt>
                <c:pt idx="43627">
                  <c:v>1</c:v>
                </c:pt>
                <c:pt idx="43628">
                  <c:v>1</c:v>
                </c:pt>
                <c:pt idx="43629">
                  <c:v>1</c:v>
                </c:pt>
                <c:pt idx="43630">
                  <c:v>1</c:v>
                </c:pt>
                <c:pt idx="43631">
                  <c:v>1</c:v>
                </c:pt>
                <c:pt idx="43632">
                  <c:v>1</c:v>
                </c:pt>
                <c:pt idx="43633">
                  <c:v>1</c:v>
                </c:pt>
                <c:pt idx="43634">
                  <c:v>1</c:v>
                </c:pt>
                <c:pt idx="43635">
                  <c:v>1</c:v>
                </c:pt>
                <c:pt idx="43636">
                  <c:v>1</c:v>
                </c:pt>
                <c:pt idx="43637">
                  <c:v>1</c:v>
                </c:pt>
                <c:pt idx="43638">
                  <c:v>1</c:v>
                </c:pt>
                <c:pt idx="43639">
                  <c:v>1</c:v>
                </c:pt>
                <c:pt idx="43640">
                  <c:v>1</c:v>
                </c:pt>
                <c:pt idx="43641">
                  <c:v>1</c:v>
                </c:pt>
                <c:pt idx="43642">
                  <c:v>1</c:v>
                </c:pt>
                <c:pt idx="43643">
                  <c:v>1</c:v>
                </c:pt>
                <c:pt idx="43644">
                  <c:v>1</c:v>
                </c:pt>
                <c:pt idx="43645">
                  <c:v>1</c:v>
                </c:pt>
                <c:pt idx="43646">
                  <c:v>1</c:v>
                </c:pt>
                <c:pt idx="43647">
                  <c:v>1</c:v>
                </c:pt>
                <c:pt idx="43648">
                  <c:v>1</c:v>
                </c:pt>
                <c:pt idx="43649">
                  <c:v>1</c:v>
                </c:pt>
                <c:pt idx="43650">
                  <c:v>1</c:v>
                </c:pt>
                <c:pt idx="43651">
                  <c:v>1</c:v>
                </c:pt>
                <c:pt idx="43652">
                  <c:v>1</c:v>
                </c:pt>
                <c:pt idx="43653">
                  <c:v>1</c:v>
                </c:pt>
                <c:pt idx="43654">
                  <c:v>1</c:v>
                </c:pt>
                <c:pt idx="43655">
                  <c:v>1</c:v>
                </c:pt>
                <c:pt idx="43656">
                  <c:v>1</c:v>
                </c:pt>
                <c:pt idx="43657">
                  <c:v>1</c:v>
                </c:pt>
                <c:pt idx="43658">
                  <c:v>1</c:v>
                </c:pt>
                <c:pt idx="43659">
                  <c:v>1</c:v>
                </c:pt>
                <c:pt idx="43660">
                  <c:v>1</c:v>
                </c:pt>
                <c:pt idx="43661">
                  <c:v>1</c:v>
                </c:pt>
                <c:pt idx="43662">
                  <c:v>1</c:v>
                </c:pt>
                <c:pt idx="43663">
                  <c:v>1</c:v>
                </c:pt>
                <c:pt idx="43664">
                  <c:v>1</c:v>
                </c:pt>
                <c:pt idx="43665">
                  <c:v>1</c:v>
                </c:pt>
                <c:pt idx="43666">
                  <c:v>1</c:v>
                </c:pt>
                <c:pt idx="43667">
                  <c:v>1</c:v>
                </c:pt>
                <c:pt idx="43668">
                  <c:v>1</c:v>
                </c:pt>
                <c:pt idx="43669">
                  <c:v>1</c:v>
                </c:pt>
                <c:pt idx="43670">
                  <c:v>1</c:v>
                </c:pt>
                <c:pt idx="43671">
                  <c:v>1</c:v>
                </c:pt>
                <c:pt idx="43672">
                  <c:v>1</c:v>
                </c:pt>
                <c:pt idx="43673">
                  <c:v>1</c:v>
                </c:pt>
                <c:pt idx="43674">
                  <c:v>1</c:v>
                </c:pt>
                <c:pt idx="43675">
                  <c:v>1</c:v>
                </c:pt>
                <c:pt idx="43676">
                  <c:v>1</c:v>
                </c:pt>
                <c:pt idx="43677">
                  <c:v>1</c:v>
                </c:pt>
                <c:pt idx="43678">
                  <c:v>1</c:v>
                </c:pt>
                <c:pt idx="43679">
                  <c:v>1</c:v>
                </c:pt>
                <c:pt idx="43680">
                  <c:v>1</c:v>
                </c:pt>
                <c:pt idx="43681">
                  <c:v>1</c:v>
                </c:pt>
                <c:pt idx="43682">
                  <c:v>1</c:v>
                </c:pt>
                <c:pt idx="43683">
                  <c:v>1</c:v>
                </c:pt>
                <c:pt idx="43684">
                  <c:v>1</c:v>
                </c:pt>
                <c:pt idx="43685">
                  <c:v>1</c:v>
                </c:pt>
                <c:pt idx="43686">
                  <c:v>1</c:v>
                </c:pt>
                <c:pt idx="43687">
                  <c:v>1</c:v>
                </c:pt>
                <c:pt idx="43688">
                  <c:v>1</c:v>
                </c:pt>
                <c:pt idx="43689">
                  <c:v>1</c:v>
                </c:pt>
                <c:pt idx="43690">
                  <c:v>1</c:v>
                </c:pt>
                <c:pt idx="43691">
                  <c:v>1</c:v>
                </c:pt>
                <c:pt idx="43692">
                  <c:v>1</c:v>
                </c:pt>
                <c:pt idx="43693">
                  <c:v>1</c:v>
                </c:pt>
                <c:pt idx="43694">
                  <c:v>1</c:v>
                </c:pt>
                <c:pt idx="43695">
                  <c:v>1</c:v>
                </c:pt>
                <c:pt idx="43696">
                  <c:v>1</c:v>
                </c:pt>
                <c:pt idx="43697">
                  <c:v>1</c:v>
                </c:pt>
                <c:pt idx="43698">
                  <c:v>1</c:v>
                </c:pt>
                <c:pt idx="43699">
                  <c:v>1</c:v>
                </c:pt>
                <c:pt idx="43700">
                  <c:v>1</c:v>
                </c:pt>
                <c:pt idx="43701">
                  <c:v>1</c:v>
                </c:pt>
                <c:pt idx="43702">
                  <c:v>1</c:v>
                </c:pt>
                <c:pt idx="43703">
                  <c:v>1</c:v>
                </c:pt>
                <c:pt idx="43704">
                  <c:v>1</c:v>
                </c:pt>
                <c:pt idx="43705">
                  <c:v>1</c:v>
                </c:pt>
                <c:pt idx="43706">
                  <c:v>1</c:v>
                </c:pt>
                <c:pt idx="43707">
                  <c:v>1</c:v>
                </c:pt>
                <c:pt idx="43708">
                  <c:v>1</c:v>
                </c:pt>
                <c:pt idx="43709">
                  <c:v>1</c:v>
                </c:pt>
                <c:pt idx="43710">
                  <c:v>1</c:v>
                </c:pt>
                <c:pt idx="43711">
                  <c:v>1</c:v>
                </c:pt>
                <c:pt idx="43712">
                  <c:v>1</c:v>
                </c:pt>
                <c:pt idx="43713">
                  <c:v>1</c:v>
                </c:pt>
                <c:pt idx="43714">
                  <c:v>1</c:v>
                </c:pt>
                <c:pt idx="43715">
                  <c:v>1</c:v>
                </c:pt>
                <c:pt idx="43716">
                  <c:v>1</c:v>
                </c:pt>
                <c:pt idx="43717">
                  <c:v>1</c:v>
                </c:pt>
                <c:pt idx="43718">
                  <c:v>1</c:v>
                </c:pt>
                <c:pt idx="43719">
                  <c:v>1</c:v>
                </c:pt>
                <c:pt idx="43720">
                  <c:v>1</c:v>
                </c:pt>
                <c:pt idx="43721">
                  <c:v>1</c:v>
                </c:pt>
                <c:pt idx="43722">
                  <c:v>1</c:v>
                </c:pt>
                <c:pt idx="43723">
                  <c:v>1</c:v>
                </c:pt>
                <c:pt idx="43724">
                  <c:v>1</c:v>
                </c:pt>
                <c:pt idx="43725">
                  <c:v>1</c:v>
                </c:pt>
                <c:pt idx="43726">
                  <c:v>1</c:v>
                </c:pt>
                <c:pt idx="43727">
                  <c:v>1</c:v>
                </c:pt>
                <c:pt idx="43728">
                  <c:v>1</c:v>
                </c:pt>
                <c:pt idx="43729">
                  <c:v>1</c:v>
                </c:pt>
                <c:pt idx="43730">
                  <c:v>1</c:v>
                </c:pt>
                <c:pt idx="43731">
                  <c:v>1</c:v>
                </c:pt>
                <c:pt idx="43732">
                  <c:v>1</c:v>
                </c:pt>
                <c:pt idx="43733">
                  <c:v>1</c:v>
                </c:pt>
                <c:pt idx="43734">
                  <c:v>1</c:v>
                </c:pt>
                <c:pt idx="43735">
                  <c:v>1</c:v>
                </c:pt>
                <c:pt idx="43736">
                  <c:v>1</c:v>
                </c:pt>
                <c:pt idx="43737">
                  <c:v>1</c:v>
                </c:pt>
                <c:pt idx="43738">
                  <c:v>1</c:v>
                </c:pt>
                <c:pt idx="43739">
                  <c:v>1</c:v>
                </c:pt>
                <c:pt idx="43740">
                  <c:v>1</c:v>
                </c:pt>
                <c:pt idx="43741">
                  <c:v>1</c:v>
                </c:pt>
                <c:pt idx="43742">
                  <c:v>1</c:v>
                </c:pt>
                <c:pt idx="43743">
                  <c:v>1</c:v>
                </c:pt>
                <c:pt idx="43744">
                  <c:v>1</c:v>
                </c:pt>
                <c:pt idx="43745">
                  <c:v>1</c:v>
                </c:pt>
                <c:pt idx="43746">
                  <c:v>1</c:v>
                </c:pt>
                <c:pt idx="43747">
                  <c:v>1</c:v>
                </c:pt>
                <c:pt idx="43748">
                  <c:v>1</c:v>
                </c:pt>
                <c:pt idx="43749">
                  <c:v>1</c:v>
                </c:pt>
                <c:pt idx="43750">
                  <c:v>1</c:v>
                </c:pt>
                <c:pt idx="43751">
                  <c:v>1</c:v>
                </c:pt>
                <c:pt idx="43752">
                  <c:v>1</c:v>
                </c:pt>
                <c:pt idx="43753">
                  <c:v>1</c:v>
                </c:pt>
                <c:pt idx="43754">
                  <c:v>1</c:v>
                </c:pt>
                <c:pt idx="43755">
                  <c:v>1</c:v>
                </c:pt>
                <c:pt idx="43756">
                  <c:v>1</c:v>
                </c:pt>
                <c:pt idx="43757">
                  <c:v>1</c:v>
                </c:pt>
                <c:pt idx="43758">
                  <c:v>1</c:v>
                </c:pt>
                <c:pt idx="43759">
                  <c:v>1</c:v>
                </c:pt>
                <c:pt idx="43760">
                  <c:v>1</c:v>
                </c:pt>
                <c:pt idx="43761">
                  <c:v>1</c:v>
                </c:pt>
                <c:pt idx="43762">
                  <c:v>1</c:v>
                </c:pt>
                <c:pt idx="43763">
                  <c:v>1</c:v>
                </c:pt>
                <c:pt idx="43764">
                  <c:v>1</c:v>
                </c:pt>
                <c:pt idx="43765">
                  <c:v>1</c:v>
                </c:pt>
                <c:pt idx="43766">
                  <c:v>1</c:v>
                </c:pt>
                <c:pt idx="43767">
                  <c:v>1</c:v>
                </c:pt>
                <c:pt idx="43768">
                  <c:v>1</c:v>
                </c:pt>
                <c:pt idx="43769">
                  <c:v>1</c:v>
                </c:pt>
                <c:pt idx="43770">
                  <c:v>1</c:v>
                </c:pt>
                <c:pt idx="43771">
                  <c:v>1</c:v>
                </c:pt>
                <c:pt idx="43772">
                  <c:v>1</c:v>
                </c:pt>
                <c:pt idx="43773">
                  <c:v>1</c:v>
                </c:pt>
                <c:pt idx="43774">
                  <c:v>1</c:v>
                </c:pt>
                <c:pt idx="43775">
                  <c:v>0.4</c:v>
                </c:pt>
                <c:pt idx="43776">
                  <c:v>1</c:v>
                </c:pt>
                <c:pt idx="43777">
                  <c:v>1</c:v>
                </c:pt>
                <c:pt idx="43778">
                  <c:v>1</c:v>
                </c:pt>
                <c:pt idx="43779">
                  <c:v>1</c:v>
                </c:pt>
                <c:pt idx="43780">
                  <c:v>1</c:v>
                </c:pt>
                <c:pt idx="43781">
                  <c:v>1</c:v>
                </c:pt>
                <c:pt idx="43782">
                  <c:v>1</c:v>
                </c:pt>
                <c:pt idx="43783">
                  <c:v>1</c:v>
                </c:pt>
                <c:pt idx="43784">
                  <c:v>1</c:v>
                </c:pt>
                <c:pt idx="43785">
                  <c:v>1</c:v>
                </c:pt>
                <c:pt idx="43786">
                  <c:v>1</c:v>
                </c:pt>
                <c:pt idx="43787">
                  <c:v>1</c:v>
                </c:pt>
                <c:pt idx="43788">
                  <c:v>1</c:v>
                </c:pt>
                <c:pt idx="43789">
                  <c:v>1</c:v>
                </c:pt>
                <c:pt idx="43790">
                  <c:v>1</c:v>
                </c:pt>
                <c:pt idx="43791">
                  <c:v>1</c:v>
                </c:pt>
                <c:pt idx="43792">
                  <c:v>1</c:v>
                </c:pt>
                <c:pt idx="43793">
                  <c:v>1</c:v>
                </c:pt>
                <c:pt idx="43794">
                  <c:v>1</c:v>
                </c:pt>
                <c:pt idx="43795">
                  <c:v>1</c:v>
                </c:pt>
                <c:pt idx="43796">
                  <c:v>1</c:v>
                </c:pt>
                <c:pt idx="43797">
                  <c:v>1</c:v>
                </c:pt>
                <c:pt idx="43798">
                  <c:v>1</c:v>
                </c:pt>
                <c:pt idx="43799">
                  <c:v>1</c:v>
                </c:pt>
                <c:pt idx="43800">
                  <c:v>1</c:v>
                </c:pt>
                <c:pt idx="43801">
                  <c:v>1</c:v>
                </c:pt>
                <c:pt idx="43802">
                  <c:v>1</c:v>
                </c:pt>
                <c:pt idx="43803">
                  <c:v>1</c:v>
                </c:pt>
                <c:pt idx="43804">
                  <c:v>1</c:v>
                </c:pt>
                <c:pt idx="43805">
                  <c:v>1</c:v>
                </c:pt>
                <c:pt idx="43806">
                  <c:v>1</c:v>
                </c:pt>
                <c:pt idx="43807">
                  <c:v>1</c:v>
                </c:pt>
                <c:pt idx="43808">
                  <c:v>1</c:v>
                </c:pt>
                <c:pt idx="43809">
                  <c:v>1</c:v>
                </c:pt>
                <c:pt idx="43810">
                  <c:v>1</c:v>
                </c:pt>
                <c:pt idx="43811">
                  <c:v>1</c:v>
                </c:pt>
                <c:pt idx="43812">
                  <c:v>1</c:v>
                </c:pt>
                <c:pt idx="43813">
                  <c:v>1</c:v>
                </c:pt>
                <c:pt idx="43814">
                  <c:v>1</c:v>
                </c:pt>
                <c:pt idx="43815">
                  <c:v>1</c:v>
                </c:pt>
                <c:pt idx="43816">
                  <c:v>1</c:v>
                </c:pt>
                <c:pt idx="43817">
                  <c:v>1</c:v>
                </c:pt>
                <c:pt idx="43818">
                  <c:v>1</c:v>
                </c:pt>
                <c:pt idx="43819">
                  <c:v>1</c:v>
                </c:pt>
                <c:pt idx="43820">
                  <c:v>1</c:v>
                </c:pt>
                <c:pt idx="43821">
                  <c:v>1</c:v>
                </c:pt>
                <c:pt idx="43822">
                  <c:v>0.8</c:v>
                </c:pt>
                <c:pt idx="43823">
                  <c:v>1</c:v>
                </c:pt>
                <c:pt idx="43824">
                  <c:v>1</c:v>
                </c:pt>
                <c:pt idx="43825">
                  <c:v>1</c:v>
                </c:pt>
                <c:pt idx="43826">
                  <c:v>1</c:v>
                </c:pt>
                <c:pt idx="43827">
                  <c:v>1</c:v>
                </c:pt>
                <c:pt idx="43828">
                  <c:v>1</c:v>
                </c:pt>
                <c:pt idx="43829">
                  <c:v>1</c:v>
                </c:pt>
                <c:pt idx="43830">
                  <c:v>1</c:v>
                </c:pt>
                <c:pt idx="43831">
                  <c:v>1</c:v>
                </c:pt>
                <c:pt idx="43832">
                  <c:v>1</c:v>
                </c:pt>
                <c:pt idx="43833">
                  <c:v>1</c:v>
                </c:pt>
                <c:pt idx="43834">
                  <c:v>1</c:v>
                </c:pt>
                <c:pt idx="43835">
                  <c:v>1</c:v>
                </c:pt>
                <c:pt idx="43836">
                  <c:v>1</c:v>
                </c:pt>
                <c:pt idx="43837">
                  <c:v>1</c:v>
                </c:pt>
                <c:pt idx="43838">
                  <c:v>1</c:v>
                </c:pt>
                <c:pt idx="43839">
                  <c:v>1</c:v>
                </c:pt>
                <c:pt idx="43840">
                  <c:v>1</c:v>
                </c:pt>
                <c:pt idx="43841">
                  <c:v>1</c:v>
                </c:pt>
                <c:pt idx="43842">
                  <c:v>1</c:v>
                </c:pt>
                <c:pt idx="43843">
                  <c:v>1</c:v>
                </c:pt>
                <c:pt idx="43844">
                  <c:v>1</c:v>
                </c:pt>
                <c:pt idx="43845">
                  <c:v>1</c:v>
                </c:pt>
                <c:pt idx="43846">
                  <c:v>1</c:v>
                </c:pt>
                <c:pt idx="43847">
                  <c:v>1</c:v>
                </c:pt>
                <c:pt idx="43848">
                  <c:v>1</c:v>
                </c:pt>
                <c:pt idx="43849">
                  <c:v>1</c:v>
                </c:pt>
                <c:pt idx="43850">
                  <c:v>1</c:v>
                </c:pt>
                <c:pt idx="43851">
                  <c:v>1</c:v>
                </c:pt>
                <c:pt idx="43852">
                  <c:v>1</c:v>
                </c:pt>
                <c:pt idx="43853">
                  <c:v>1</c:v>
                </c:pt>
                <c:pt idx="43854">
                  <c:v>1</c:v>
                </c:pt>
                <c:pt idx="43855">
                  <c:v>1</c:v>
                </c:pt>
                <c:pt idx="43856">
                  <c:v>1</c:v>
                </c:pt>
                <c:pt idx="43857">
                  <c:v>1</c:v>
                </c:pt>
                <c:pt idx="43858">
                  <c:v>1</c:v>
                </c:pt>
                <c:pt idx="43859">
                  <c:v>1</c:v>
                </c:pt>
                <c:pt idx="43860">
                  <c:v>1</c:v>
                </c:pt>
                <c:pt idx="43861">
                  <c:v>1</c:v>
                </c:pt>
                <c:pt idx="43862">
                  <c:v>1</c:v>
                </c:pt>
                <c:pt idx="43863">
                  <c:v>1</c:v>
                </c:pt>
                <c:pt idx="43864">
                  <c:v>1</c:v>
                </c:pt>
                <c:pt idx="43865">
                  <c:v>1</c:v>
                </c:pt>
                <c:pt idx="43866">
                  <c:v>1</c:v>
                </c:pt>
                <c:pt idx="43867">
                  <c:v>1</c:v>
                </c:pt>
                <c:pt idx="43868">
                  <c:v>1</c:v>
                </c:pt>
                <c:pt idx="43869">
                  <c:v>1</c:v>
                </c:pt>
                <c:pt idx="43870">
                  <c:v>1</c:v>
                </c:pt>
                <c:pt idx="43871">
                  <c:v>1</c:v>
                </c:pt>
                <c:pt idx="43872">
                  <c:v>1</c:v>
                </c:pt>
                <c:pt idx="43873">
                  <c:v>1</c:v>
                </c:pt>
                <c:pt idx="43874">
                  <c:v>1</c:v>
                </c:pt>
                <c:pt idx="43875">
                  <c:v>1</c:v>
                </c:pt>
                <c:pt idx="43876">
                  <c:v>1</c:v>
                </c:pt>
                <c:pt idx="43877">
                  <c:v>1</c:v>
                </c:pt>
                <c:pt idx="43878">
                  <c:v>1</c:v>
                </c:pt>
                <c:pt idx="43879">
                  <c:v>1</c:v>
                </c:pt>
                <c:pt idx="43880">
                  <c:v>1</c:v>
                </c:pt>
                <c:pt idx="43881">
                  <c:v>1</c:v>
                </c:pt>
                <c:pt idx="43882">
                  <c:v>1</c:v>
                </c:pt>
                <c:pt idx="43883">
                  <c:v>1</c:v>
                </c:pt>
                <c:pt idx="43884">
                  <c:v>1</c:v>
                </c:pt>
                <c:pt idx="43885">
                  <c:v>1</c:v>
                </c:pt>
                <c:pt idx="43886">
                  <c:v>1</c:v>
                </c:pt>
                <c:pt idx="43887">
                  <c:v>1</c:v>
                </c:pt>
                <c:pt idx="43888">
                  <c:v>1</c:v>
                </c:pt>
                <c:pt idx="43889">
                  <c:v>1</c:v>
                </c:pt>
                <c:pt idx="43890">
                  <c:v>1</c:v>
                </c:pt>
                <c:pt idx="43891">
                  <c:v>1</c:v>
                </c:pt>
                <c:pt idx="43892">
                  <c:v>1</c:v>
                </c:pt>
                <c:pt idx="43893">
                  <c:v>1</c:v>
                </c:pt>
                <c:pt idx="43894">
                  <c:v>1</c:v>
                </c:pt>
                <c:pt idx="43895">
                  <c:v>1</c:v>
                </c:pt>
                <c:pt idx="43896">
                  <c:v>1</c:v>
                </c:pt>
                <c:pt idx="43897">
                  <c:v>1</c:v>
                </c:pt>
                <c:pt idx="43898">
                  <c:v>1</c:v>
                </c:pt>
                <c:pt idx="43899">
                  <c:v>1</c:v>
                </c:pt>
                <c:pt idx="43900">
                  <c:v>1</c:v>
                </c:pt>
                <c:pt idx="43901">
                  <c:v>1</c:v>
                </c:pt>
                <c:pt idx="43902">
                  <c:v>1</c:v>
                </c:pt>
                <c:pt idx="43903">
                  <c:v>1</c:v>
                </c:pt>
                <c:pt idx="43904">
                  <c:v>1</c:v>
                </c:pt>
                <c:pt idx="43905">
                  <c:v>1</c:v>
                </c:pt>
                <c:pt idx="43906">
                  <c:v>1</c:v>
                </c:pt>
                <c:pt idx="43907">
                  <c:v>1</c:v>
                </c:pt>
                <c:pt idx="43908">
                  <c:v>1</c:v>
                </c:pt>
                <c:pt idx="43909">
                  <c:v>1</c:v>
                </c:pt>
                <c:pt idx="43910">
                  <c:v>1</c:v>
                </c:pt>
                <c:pt idx="43911">
                  <c:v>1</c:v>
                </c:pt>
                <c:pt idx="43912">
                  <c:v>1</c:v>
                </c:pt>
                <c:pt idx="43913">
                  <c:v>1</c:v>
                </c:pt>
                <c:pt idx="43914">
                  <c:v>1</c:v>
                </c:pt>
                <c:pt idx="43915">
                  <c:v>1</c:v>
                </c:pt>
                <c:pt idx="43916">
                  <c:v>1</c:v>
                </c:pt>
                <c:pt idx="43917">
                  <c:v>1</c:v>
                </c:pt>
                <c:pt idx="43918">
                  <c:v>1</c:v>
                </c:pt>
                <c:pt idx="43919">
                  <c:v>1</c:v>
                </c:pt>
                <c:pt idx="43920">
                  <c:v>1</c:v>
                </c:pt>
                <c:pt idx="43921">
                  <c:v>1</c:v>
                </c:pt>
                <c:pt idx="43922">
                  <c:v>1</c:v>
                </c:pt>
                <c:pt idx="43923">
                  <c:v>1</c:v>
                </c:pt>
                <c:pt idx="43924">
                  <c:v>1</c:v>
                </c:pt>
                <c:pt idx="43925">
                  <c:v>1</c:v>
                </c:pt>
                <c:pt idx="43926">
                  <c:v>1</c:v>
                </c:pt>
                <c:pt idx="43927">
                  <c:v>1</c:v>
                </c:pt>
                <c:pt idx="43928">
                  <c:v>1</c:v>
                </c:pt>
                <c:pt idx="43929">
                  <c:v>1</c:v>
                </c:pt>
                <c:pt idx="43930">
                  <c:v>1</c:v>
                </c:pt>
                <c:pt idx="43931">
                  <c:v>1</c:v>
                </c:pt>
                <c:pt idx="43932">
                  <c:v>1</c:v>
                </c:pt>
                <c:pt idx="43933">
                  <c:v>1</c:v>
                </c:pt>
                <c:pt idx="43934">
                  <c:v>1</c:v>
                </c:pt>
                <c:pt idx="43935">
                  <c:v>1</c:v>
                </c:pt>
                <c:pt idx="43936">
                  <c:v>1</c:v>
                </c:pt>
                <c:pt idx="43937">
                  <c:v>1</c:v>
                </c:pt>
                <c:pt idx="43938">
                  <c:v>1</c:v>
                </c:pt>
                <c:pt idx="43939">
                  <c:v>1</c:v>
                </c:pt>
                <c:pt idx="43940">
                  <c:v>1</c:v>
                </c:pt>
                <c:pt idx="43941">
                  <c:v>1</c:v>
                </c:pt>
                <c:pt idx="43942">
                  <c:v>1</c:v>
                </c:pt>
                <c:pt idx="43943">
                  <c:v>1</c:v>
                </c:pt>
                <c:pt idx="43944">
                  <c:v>1</c:v>
                </c:pt>
                <c:pt idx="43945">
                  <c:v>1</c:v>
                </c:pt>
                <c:pt idx="43946">
                  <c:v>1</c:v>
                </c:pt>
                <c:pt idx="43947">
                  <c:v>1</c:v>
                </c:pt>
                <c:pt idx="43948">
                  <c:v>1</c:v>
                </c:pt>
                <c:pt idx="43949">
                  <c:v>1</c:v>
                </c:pt>
                <c:pt idx="43950">
                  <c:v>1</c:v>
                </c:pt>
                <c:pt idx="43951">
                  <c:v>1</c:v>
                </c:pt>
                <c:pt idx="43952">
                  <c:v>1</c:v>
                </c:pt>
                <c:pt idx="43953">
                  <c:v>1</c:v>
                </c:pt>
                <c:pt idx="43954">
                  <c:v>1</c:v>
                </c:pt>
                <c:pt idx="43955">
                  <c:v>1</c:v>
                </c:pt>
                <c:pt idx="43956">
                  <c:v>1</c:v>
                </c:pt>
                <c:pt idx="43957">
                  <c:v>1</c:v>
                </c:pt>
                <c:pt idx="43958">
                  <c:v>1</c:v>
                </c:pt>
                <c:pt idx="43959">
                  <c:v>1</c:v>
                </c:pt>
                <c:pt idx="43960">
                  <c:v>1</c:v>
                </c:pt>
                <c:pt idx="43961">
                  <c:v>1</c:v>
                </c:pt>
                <c:pt idx="43962">
                  <c:v>1</c:v>
                </c:pt>
                <c:pt idx="43963">
                  <c:v>1</c:v>
                </c:pt>
                <c:pt idx="43964">
                  <c:v>1</c:v>
                </c:pt>
                <c:pt idx="43965">
                  <c:v>1</c:v>
                </c:pt>
                <c:pt idx="43966">
                  <c:v>1</c:v>
                </c:pt>
                <c:pt idx="43967">
                  <c:v>1</c:v>
                </c:pt>
                <c:pt idx="43968">
                  <c:v>1</c:v>
                </c:pt>
                <c:pt idx="43969">
                  <c:v>1</c:v>
                </c:pt>
                <c:pt idx="43970">
                  <c:v>1</c:v>
                </c:pt>
                <c:pt idx="43971">
                  <c:v>1</c:v>
                </c:pt>
                <c:pt idx="43972">
                  <c:v>1</c:v>
                </c:pt>
                <c:pt idx="43973">
                  <c:v>1</c:v>
                </c:pt>
                <c:pt idx="43974">
                  <c:v>1</c:v>
                </c:pt>
                <c:pt idx="43975">
                  <c:v>1</c:v>
                </c:pt>
                <c:pt idx="43976">
                  <c:v>1</c:v>
                </c:pt>
                <c:pt idx="43977">
                  <c:v>1</c:v>
                </c:pt>
                <c:pt idx="43978">
                  <c:v>1</c:v>
                </c:pt>
                <c:pt idx="43979">
                  <c:v>1</c:v>
                </c:pt>
                <c:pt idx="43980">
                  <c:v>1</c:v>
                </c:pt>
                <c:pt idx="43981">
                  <c:v>1</c:v>
                </c:pt>
                <c:pt idx="43982">
                  <c:v>1</c:v>
                </c:pt>
                <c:pt idx="43983">
                  <c:v>1</c:v>
                </c:pt>
                <c:pt idx="43984">
                  <c:v>1</c:v>
                </c:pt>
                <c:pt idx="43985">
                  <c:v>1</c:v>
                </c:pt>
                <c:pt idx="43986">
                  <c:v>0.8</c:v>
                </c:pt>
                <c:pt idx="43987">
                  <c:v>1</c:v>
                </c:pt>
                <c:pt idx="43988">
                  <c:v>1</c:v>
                </c:pt>
                <c:pt idx="43989">
                  <c:v>1</c:v>
                </c:pt>
                <c:pt idx="43990">
                  <c:v>1</c:v>
                </c:pt>
                <c:pt idx="43991">
                  <c:v>1</c:v>
                </c:pt>
                <c:pt idx="43992">
                  <c:v>1</c:v>
                </c:pt>
                <c:pt idx="43993">
                  <c:v>1</c:v>
                </c:pt>
                <c:pt idx="43994">
                  <c:v>1</c:v>
                </c:pt>
                <c:pt idx="43995">
                  <c:v>1</c:v>
                </c:pt>
                <c:pt idx="43996">
                  <c:v>1</c:v>
                </c:pt>
                <c:pt idx="43997">
                  <c:v>1</c:v>
                </c:pt>
                <c:pt idx="43998">
                  <c:v>1</c:v>
                </c:pt>
                <c:pt idx="43999">
                  <c:v>1</c:v>
                </c:pt>
                <c:pt idx="44000">
                  <c:v>1</c:v>
                </c:pt>
                <c:pt idx="44001">
                  <c:v>1</c:v>
                </c:pt>
                <c:pt idx="44002">
                  <c:v>1</c:v>
                </c:pt>
                <c:pt idx="44003">
                  <c:v>1</c:v>
                </c:pt>
                <c:pt idx="44004">
                  <c:v>1</c:v>
                </c:pt>
                <c:pt idx="44005">
                  <c:v>1</c:v>
                </c:pt>
                <c:pt idx="44006">
                  <c:v>1</c:v>
                </c:pt>
                <c:pt idx="44007">
                  <c:v>1</c:v>
                </c:pt>
                <c:pt idx="44008">
                  <c:v>1</c:v>
                </c:pt>
                <c:pt idx="44009">
                  <c:v>1</c:v>
                </c:pt>
                <c:pt idx="44010">
                  <c:v>1</c:v>
                </c:pt>
                <c:pt idx="44011">
                  <c:v>0.2</c:v>
                </c:pt>
                <c:pt idx="44012">
                  <c:v>1</c:v>
                </c:pt>
                <c:pt idx="44013">
                  <c:v>1</c:v>
                </c:pt>
                <c:pt idx="44014">
                  <c:v>1</c:v>
                </c:pt>
                <c:pt idx="44015">
                  <c:v>1</c:v>
                </c:pt>
                <c:pt idx="44016">
                  <c:v>1</c:v>
                </c:pt>
                <c:pt idx="44017">
                  <c:v>1</c:v>
                </c:pt>
                <c:pt idx="44018">
                  <c:v>1</c:v>
                </c:pt>
                <c:pt idx="44019">
                  <c:v>1</c:v>
                </c:pt>
                <c:pt idx="44020">
                  <c:v>1</c:v>
                </c:pt>
                <c:pt idx="44021">
                  <c:v>1</c:v>
                </c:pt>
                <c:pt idx="44022">
                  <c:v>1</c:v>
                </c:pt>
                <c:pt idx="44023">
                  <c:v>1</c:v>
                </c:pt>
                <c:pt idx="44024">
                  <c:v>1</c:v>
                </c:pt>
                <c:pt idx="44025">
                  <c:v>1</c:v>
                </c:pt>
                <c:pt idx="44026">
                  <c:v>1</c:v>
                </c:pt>
                <c:pt idx="44027">
                  <c:v>1</c:v>
                </c:pt>
                <c:pt idx="44028">
                  <c:v>1</c:v>
                </c:pt>
                <c:pt idx="44029">
                  <c:v>1</c:v>
                </c:pt>
                <c:pt idx="44030">
                  <c:v>1</c:v>
                </c:pt>
                <c:pt idx="44031">
                  <c:v>1</c:v>
                </c:pt>
                <c:pt idx="44032">
                  <c:v>1</c:v>
                </c:pt>
                <c:pt idx="44033">
                  <c:v>1</c:v>
                </c:pt>
                <c:pt idx="44034">
                  <c:v>1</c:v>
                </c:pt>
                <c:pt idx="44035">
                  <c:v>1</c:v>
                </c:pt>
                <c:pt idx="44036">
                  <c:v>1</c:v>
                </c:pt>
                <c:pt idx="44037">
                  <c:v>1</c:v>
                </c:pt>
                <c:pt idx="44038">
                  <c:v>1</c:v>
                </c:pt>
                <c:pt idx="44039">
                  <c:v>1</c:v>
                </c:pt>
                <c:pt idx="44040">
                  <c:v>1</c:v>
                </c:pt>
                <c:pt idx="44041">
                  <c:v>1</c:v>
                </c:pt>
                <c:pt idx="44042">
                  <c:v>1</c:v>
                </c:pt>
                <c:pt idx="44043">
                  <c:v>1</c:v>
                </c:pt>
                <c:pt idx="44044">
                  <c:v>1</c:v>
                </c:pt>
                <c:pt idx="44045">
                  <c:v>1</c:v>
                </c:pt>
                <c:pt idx="44046">
                  <c:v>1</c:v>
                </c:pt>
                <c:pt idx="44047">
                  <c:v>1</c:v>
                </c:pt>
                <c:pt idx="44048">
                  <c:v>1</c:v>
                </c:pt>
                <c:pt idx="44049">
                  <c:v>1</c:v>
                </c:pt>
                <c:pt idx="44050">
                  <c:v>1</c:v>
                </c:pt>
                <c:pt idx="44051">
                  <c:v>1</c:v>
                </c:pt>
                <c:pt idx="44052">
                  <c:v>1</c:v>
                </c:pt>
                <c:pt idx="44053">
                  <c:v>1</c:v>
                </c:pt>
                <c:pt idx="44054">
                  <c:v>1</c:v>
                </c:pt>
                <c:pt idx="44055">
                  <c:v>1</c:v>
                </c:pt>
                <c:pt idx="44056">
                  <c:v>1</c:v>
                </c:pt>
                <c:pt idx="44057">
                  <c:v>1</c:v>
                </c:pt>
                <c:pt idx="44058">
                  <c:v>1</c:v>
                </c:pt>
                <c:pt idx="44059">
                  <c:v>1</c:v>
                </c:pt>
                <c:pt idx="44060">
                  <c:v>1</c:v>
                </c:pt>
                <c:pt idx="44061">
                  <c:v>1</c:v>
                </c:pt>
                <c:pt idx="44062">
                  <c:v>1</c:v>
                </c:pt>
                <c:pt idx="44063">
                  <c:v>1</c:v>
                </c:pt>
                <c:pt idx="44064">
                  <c:v>1</c:v>
                </c:pt>
                <c:pt idx="44065">
                  <c:v>1</c:v>
                </c:pt>
                <c:pt idx="44066">
                  <c:v>1</c:v>
                </c:pt>
                <c:pt idx="44067">
                  <c:v>1</c:v>
                </c:pt>
                <c:pt idx="44068">
                  <c:v>1</c:v>
                </c:pt>
                <c:pt idx="44069">
                  <c:v>1</c:v>
                </c:pt>
                <c:pt idx="44070">
                  <c:v>1</c:v>
                </c:pt>
                <c:pt idx="44071">
                  <c:v>1</c:v>
                </c:pt>
                <c:pt idx="44072">
                  <c:v>1</c:v>
                </c:pt>
                <c:pt idx="44073">
                  <c:v>1</c:v>
                </c:pt>
                <c:pt idx="44074">
                  <c:v>1</c:v>
                </c:pt>
                <c:pt idx="44075">
                  <c:v>1</c:v>
                </c:pt>
                <c:pt idx="44076">
                  <c:v>1</c:v>
                </c:pt>
                <c:pt idx="44077">
                  <c:v>1</c:v>
                </c:pt>
                <c:pt idx="44078">
                  <c:v>1</c:v>
                </c:pt>
                <c:pt idx="44079">
                  <c:v>1</c:v>
                </c:pt>
                <c:pt idx="44080">
                  <c:v>1</c:v>
                </c:pt>
                <c:pt idx="44081">
                  <c:v>1</c:v>
                </c:pt>
                <c:pt idx="44082">
                  <c:v>1</c:v>
                </c:pt>
                <c:pt idx="44083">
                  <c:v>1</c:v>
                </c:pt>
                <c:pt idx="44084">
                  <c:v>1</c:v>
                </c:pt>
                <c:pt idx="44085">
                  <c:v>1</c:v>
                </c:pt>
                <c:pt idx="44086">
                  <c:v>1</c:v>
                </c:pt>
                <c:pt idx="44087">
                  <c:v>1</c:v>
                </c:pt>
                <c:pt idx="44088">
                  <c:v>1</c:v>
                </c:pt>
                <c:pt idx="44089">
                  <c:v>1</c:v>
                </c:pt>
                <c:pt idx="44090">
                  <c:v>1</c:v>
                </c:pt>
                <c:pt idx="44091">
                  <c:v>1</c:v>
                </c:pt>
                <c:pt idx="44092">
                  <c:v>1</c:v>
                </c:pt>
                <c:pt idx="44093">
                  <c:v>1</c:v>
                </c:pt>
                <c:pt idx="44094">
                  <c:v>1</c:v>
                </c:pt>
                <c:pt idx="44095">
                  <c:v>1</c:v>
                </c:pt>
                <c:pt idx="44096">
                  <c:v>1</c:v>
                </c:pt>
                <c:pt idx="44097">
                  <c:v>1</c:v>
                </c:pt>
                <c:pt idx="44098">
                  <c:v>1</c:v>
                </c:pt>
                <c:pt idx="44099">
                  <c:v>1</c:v>
                </c:pt>
                <c:pt idx="44100">
                  <c:v>1</c:v>
                </c:pt>
                <c:pt idx="44101">
                  <c:v>1</c:v>
                </c:pt>
                <c:pt idx="44102">
                  <c:v>1</c:v>
                </c:pt>
                <c:pt idx="44103">
                  <c:v>1</c:v>
                </c:pt>
                <c:pt idx="44104">
                  <c:v>1</c:v>
                </c:pt>
                <c:pt idx="44105">
                  <c:v>1</c:v>
                </c:pt>
                <c:pt idx="44106">
                  <c:v>1</c:v>
                </c:pt>
                <c:pt idx="44107">
                  <c:v>1</c:v>
                </c:pt>
                <c:pt idx="44108">
                  <c:v>1</c:v>
                </c:pt>
                <c:pt idx="44109">
                  <c:v>1</c:v>
                </c:pt>
                <c:pt idx="44110">
                  <c:v>1</c:v>
                </c:pt>
                <c:pt idx="44111">
                  <c:v>1</c:v>
                </c:pt>
                <c:pt idx="44112">
                  <c:v>1</c:v>
                </c:pt>
                <c:pt idx="44113">
                  <c:v>1</c:v>
                </c:pt>
                <c:pt idx="44114">
                  <c:v>1</c:v>
                </c:pt>
                <c:pt idx="44115">
                  <c:v>1</c:v>
                </c:pt>
                <c:pt idx="44116">
                  <c:v>1</c:v>
                </c:pt>
                <c:pt idx="44117">
                  <c:v>1</c:v>
                </c:pt>
                <c:pt idx="44118">
                  <c:v>1</c:v>
                </c:pt>
                <c:pt idx="44119">
                  <c:v>1</c:v>
                </c:pt>
                <c:pt idx="44120">
                  <c:v>1</c:v>
                </c:pt>
                <c:pt idx="44121">
                  <c:v>1</c:v>
                </c:pt>
                <c:pt idx="44122">
                  <c:v>1</c:v>
                </c:pt>
                <c:pt idx="44123">
                  <c:v>1</c:v>
                </c:pt>
                <c:pt idx="44124">
                  <c:v>1</c:v>
                </c:pt>
                <c:pt idx="44125">
                  <c:v>1</c:v>
                </c:pt>
                <c:pt idx="44126">
                  <c:v>1</c:v>
                </c:pt>
                <c:pt idx="44127">
                  <c:v>1</c:v>
                </c:pt>
                <c:pt idx="44128">
                  <c:v>1</c:v>
                </c:pt>
                <c:pt idx="44129">
                  <c:v>1</c:v>
                </c:pt>
                <c:pt idx="44130">
                  <c:v>1</c:v>
                </c:pt>
                <c:pt idx="44131">
                  <c:v>1</c:v>
                </c:pt>
                <c:pt idx="44132">
                  <c:v>1</c:v>
                </c:pt>
                <c:pt idx="44133">
                  <c:v>1</c:v>
                </c:pt>
                <c:pt idx="44134">
                  <c:v>1</c:v>
                </c:pt>
                <c:pt idx="44135">
                  <c:v>1</c:v>
                </c:pt>
                <c:pt idx="44136">
                  <c:v>1</c:v>
                </c:pt>
                <c:pt idx="44137">
                  <c:v>1</c:v>
                </c:pt>
                <c:pt idx="44138">
                  <c:v>1</c:v>
                </c:pt>
                <c:pt idx="44139">
                  <c:v>1</c:v>
                </c:pt>
                <c:pt idx="44140">
                  <c:v>1</c:v>
                </c:pt>
                <c:pt idx="44141">
                  <c:v>1</c:v>
                </c:pt>
                <c:pt idx="44142">
                  <c:v>1</c:v>
                </c:pt>
                <c:pt idx="44143">
                  <c:v>1</c:v>
                </c:pt>
                <c:pt idx="44144">
                  <c:v>1</c:v>
                </c:pt>
                <c:pt idx="44145">
                  <c:v>1</c:v>
                </c:pt>
                <c:pt idx="44146">
                  <c:v>1</c:v>
                </c:pt>
                <c:pt idx="44147">
                  <c:v>1</c:v>
                </c:pt>
                <c:pt idx="44148">
                  <c:v>1</c:v>
                </c:pt>
                <c:pt idx="44149">
                  <c:v>1</c:v>
                </c:pt>
                <c:pt idx="44150">
                  <c:v>1</c:v>
                </c:pt>
                <c:pt idx="44151">
                  <c:v>1</c:v>
                </c:pt>
                <c:pt idx="44152">
                  <c:v>1</c:v>
                </c:pt>
                <c:pt idx="44153">
                  <c:v>1</c:v>
                </c:pt>
                <c:pt idx="44154">
                  <c:v>1</c:v>
                </c:pt>
                <c:pt idx="44155">
                  <c:v>1</c:v>
                </c:pt>
                <c:pt idx="44156">
                  <c:v>1</c:v>
                </c:pt>
                <c:pt idx="44157">
                  <c:v>1</c:v>
                </c:pt>
                <c:pt idx="44158">
                  <c:v>1</c:v>
                </c:pt>
                <c:pt idx="44159">
                  <c:v>1</c:v>
                </c:pt>
                <c:pt idx="44160">
                  <c:v>1</c:v>
                </c:pt>
                <c:pt idx="44161">
                  <c:v>1</c:v>
                </c:pt>
                <c:pt idx="44162">
                  <c:v>1</c:v>
                </c:pt>
                <c:pt idx="44163">
                  <c:v>1</c:v>
                </c:pt>
                <c:pt idx="44164">
                  <c:v>1</c:v>
                </c:pt>
                <c:pt idx="44165">
                  <c:v>1</c:v>
                </c:pt>
                <c:pt idx="44166">
                  <c:v>1</c:v>
                </c:pt>
                <c:pt idx="44167">
                  <c:v>1</c:v>
                </c:pt>
                <c:pt idx="44168">
                  <c:v>1</c:v>
                </c:pt>
                <c:pt idx="44169">
                  <c:v>1</c:v>
                </c:pt>
                <c:pt idx="44170">
                  <c:v>1</c:v>
                </c:pt>
                <c:pt idx="44171">
                  <c:v>1</c:v>
                </c:pt>
                <c:pt idx="44172">
                  <c:v>1</c:v>
                </c:pt>
                <c:pt idx="44173">
                  <c:v>1</c:v>
                </c:pt>
                <c:pt idx="44174">
                  <c:v>1</c:v>
                </c:pt>
                <c:pt idx="44175">
                  <c:v>1</c:v>
                </c:pt>
                <c:pt idx="44176">
                  <c:v>1</c:v>
                </c:pt>
                <c:pt idx="44177">
                  <c:v>1</c:v>
                </c:pt>
                <c:pt idx="44178">
                  <c:v>1</c:v>
                </c:pt>
                <c:pt idx="44179">
                  <c:v>1</c:v>
                </c:pt>
                <c:pt idx="44180">
                  <c:v>1</c:v>
                </c:pt>
                <c:pt idx="44181">
                  <c:v>1</c:v>
                </c:pt>
                <c:pt idx="44182">
                  <c:v>1</c:v>
                </c:pt>
                <c:pt idx="44183">
                  <c:v>1</c:v>
                </c:pt>
                <c:pt idx="44184">
                  <c:v>1</c:v>
                </c:pt>
                <c:pt idx="44185">
                  <c:v>1</c:v>
                </c:pt>
                <c:pt idx="44186">
                  <c:v>1</c:v>
                </c:pt>
                <c:pt idx="44187">
                  <c:v>1</c:v>
                </c:pt>
                <c:pt idx="44188">
                  <c:v>1</c:v>
                </c:pt>
                <c:pt idx="44189">
                  <c:v>1</c:v>
                </c:pt>
                <c:pt idx="44190">
                  <c:v>1</c:v>
                </c:pt>
                <c:pt idx="44191">
                  <c:v>1</c:v>
                </c:pt>
                <c:pt idx="44192">
                  <c:v>1</c:v>
                </c:pt>
                <c:pt idx="44193">
                  <c:v>1</c:v>
                </c:pt>
                <c:pt idx="44194">
                  <c:v>1</c:v>
                </c:pt>
                <c:pt idx="44195">
                  <c:v>1</c:v>
                </c:pt>
                <c:pt idx="44196">
                  <c:v>1</c:v>
                </c:pt>
                <c:pt idx="44197">
                  <c:v>1</c:v>
                </c:pt>
                <c:pt idx="44198">
                  <c:v>1</c:v>
                </c:pt>
                <c:pt idx="44199">
                  <c:v>1</c:v>
                </c:pt>
                <c:pt idx="44200">
                  <c:v>1</c:v>
                </c:pt>
                <c:pt idx="44201">
                  <c:v>1</c:v>
                </c:pt>
                <c:pt idx="44202">
                  <c:v>1</c:v>
                </c:pt>
                <c:pt idx="44203">
                  <c:v>1</c:v>
                </c:pt>
                <c:pt idx="44204">
                  <c:v>1</c:v>
                </c:pt>
                <c:pt idx="44205">
                  <c:v>1</c:v>
                </c:pt>
                <c:pt idx="44206">
                  <c:v>1</c:v>
                </c:pt>
                <c:pt idx="44207">
                  <c:v>1</c:v>
                </c:pt>
                <c:pt idx="44208">
                  <c:v>1</c:v>
                </c:pt>
                <c:pt idx="44209">
                  <c:v>1</c:v>
                </c:pt>
                <c:pt idx="44210">
                  <c:v>1</c:v>
                </c:pt>
                <c:pt idx="44211">
                  <c:v>1</c:v>
                </c:pt>
                <c:pt idx="44212">
                  <c:v>1</c:v>
                </c:pt>
                <c:pt idx="44213">
                  <c:v>1</c:v>
                </c:pt>
                <c:pt idx="44214">
                  <c:v>1</c:v>
                </c:pt>
                <c:pt idx="44215">
                  <c:v>1</c:v>
                </c:pt>
                <c:pt idx="44216">
                  <c:v>1</c:v>
                </c:pt>
                <c:pt idx="44217">
                  <c:v>1</c:v>
                </c:pt>
                <c:pt idx="44218">
                  <c:v>1</c:v>
                </c:pt>
                <c:pt idx="44219">
                  <c:v>1</c:v>
                </c:pt>
                <c:pt idx="44220">
                  <c:v>1</c:v>
                </c:pt>
                <c:pt idx="44221">
                  <c:v>1</c:v>
                </c:pt>
                <c:pt idx="44222">
                  <c:v>1</c:v>
                </c:pt>
                <c:pt idx="44223">
                  <c:v>1</c:v>
                </c:pt>
                <c:pt idx="44224">
                  <c:v>1</c:v>
                </c:pt>
                <c:pt idx="44225">
                  <c:v>1</c:v>
                </c:pt>
                <c:pt idx="44226">
                  <c:v>1</c:v>
                </c:pt>
                <c:pt idx="44227">
                  <c:v>1</c:v>
                </c:pt>
                <c:pt idx="44228">
                  <c:v>1</c:v>
                </c:pt>
                <c:pt idx="44229">
                  <c:v>1</c:v>
                </c:pt>
                <c:pt idx="44230">
                  <c:v>1</c:v>
                </c:pt>
                <c:pt idx="44231">
                  <c:v>1</c:v>
                </c:pt>
                <c:pt idx="44232">
                  <c:v>1</c:v>
                </c:pt>
                <c:pt idx="44233">
                  <c:v>1</c:v>
                </c:pt>
                <c:pt idx="44234">
                  <c:v>1</c:v>
                </c:pt>
                <c:pt idx="44235">
                  <c:v>1</c:v>
                </c:pt>
                <c:pt idx="44236">
                  <c:v>1</c:v>
                </c:pt>
                <c:pt idx="44237">
                  <c:v>1</c:v>
                </c:pt>
                <c:pt idx="44238">
                  <c:v>1</c:v>
                </c:pt>
                <c:pt idx="44239">
                  <c:v>1</c:v>
                </c:pt>
                <c:pt idx="44240">
                  <c:v>1</c:v>
                </c:pt>
                <c:pt idx="44241">
                  <c:v>1</c:v>
                </c:pt>
                <c:pt idx="44242">
                  <c:v>1</c:v>
                </c:pt>
                <c:pt idx="44243">
                  <c:v>1</c:v>
                </c:pt>
                <c:pt idx="44244">
                  <c:v>1</c:v>
                </c:pt>
                <c:pt idx="44245">
                  <c:v>1</c:v>
                </c:pt>
                <c:pt idx="44246">
                  <c:v>1</c:v>
                </c:pt>
                <c:pt idx="44247">
                  <c:v>1</c:v>
                </c:pt>
                <c:pt idx="44248">
                  <c:v>1</c:v>
                </c:pt>
                <c:pt idx="44249">
                  <c:v>1</c:v>
                </c:pt>
                <c:pt idx="44250">
                  <c:v>1</c:v>
                </c:pt>
                <c:pt idx="44251">
                  <c:v>1</c:v>
                </c:pt>
                <c:pt idx="44252">
                  <c:v>1</c:v>
                </c:pt>
                <c:pt idx="44253">
                  <c:v>1</c:v>
                </c:pt>
                <c:pt idx="44254">
                  <c:v>1</c:v>
                </c:pt>
                <c:pt idx="44255">
                  <c:v>1</c:v>
                </c:pt>
                <c:pt idx="44256">
                  <c:v>1</c:v>
                </c:pt>
                <c:pt idx="44257">
                  <c:v>1</c:v>
                </c:pt>
                <c:pt idx="44258">
                  <c:v>1</c:v>
                </c:pt>
                <c:pt idx="44259">
                  <c:v>0.2</c:v>
                </c:pt>
                <c:pt idx="44260">
                  <c:v>1</c:v>
                </c:pt>
                <c:pt idx="44261">
                  <c:v>1</c:v>
                </c:pt>
                <c:pt idx="44262">
                  <c:v>1</c:v>
                </c:pt>
                <c:pt idx="44263">
                  <c:v>1</c:v>
                </c:pt>
                <c:pt idx="44264">
                  <c:v>1</c:v>
                </c:pt>
                <c:pt idx="44265">
                  <c:v>1</c:v>
                </c:pt>
                <c:pt idx="44266">
                  <c:v>1</c:v>
                </c:pt>
                <c:pt idx="44267">
                  <c:v>1</c:v>
                </c:pt>
                <c:pt idx="44268">
                  <c:v>1</c:v>
                </c:pt>
                <c:pt idx="44269">
                  <c:v>1</c:v>
                </c:pt>
                <c:pt idx="44270">
                  <c:v>1</c:v>
                </c:pt>
                <c:pt idx="44271">
                  <c:v>1</c:v>
                </c:pt>
                <c:pt idx="44272">
                  <c:v>1</c:v>
                </c:pt>
                <c:pt idx="44273">
                  <c:v>1</c:v>
                </c:pt>
                <c:pt idx="44274">
                  <c:v>1</c:v>
                </c:pt>
                <c:pt idx="44275">
                  <c:v>1</c:v>
                </c:pt>
                <c:pt idx="44276">
                  <c:v>1</c:v>
                </c:pt>
                <c:pt idx="44277">
                  <c:v>1</c:v>
                </c:pt>
                <c:pt idx="44278">
                  <c:v>1</c:v>
                </c:pt>
                <c:pt idx="44279">
                  <c:v>1</c:v>
                </c:pt>
                <c:pt idx="44280">
                  <c:v>1</c:v>
                </c:pt>
                <c:pt idx="44281">
                  <c:v>1</c:v>
                </c:pt>
                <c:pt idx="44282">
                  <c:v>1</c:v>
                </c:pt>
                <c:pt idx="44283">
                  <c:v>1</c:v>
                </c:pt>
                <c:pt idx="44284">
                  <c:v>1</c:v>
                </c:pt>
                <c:pt idx="44285">
                  <c:v>1</c:v>
                </c:pt>
                <c:pt idx="44286">
                  <c:v>1</c:v>
                </c:pt>
                <c:pt idx="44287">
                  <c:v>1</c:v>
                </c:pt>
                <c:pt idx="44288">
                  <c:v>1</c:v>
                </c:pt>
                <c:pt idx="44289">
                  <c:v>1</c:v>
                </c:pt>
                <c:pt idx="44290">
                  <c:v>1</c:v>
                </c:pt>
                <c:pt idx="44291">
                  <c:v>1</c:v>
                </c:pt>
                <c:pt idx="44292">
                  <c:v>1</c:v>
                </c:pt>
                <c:pt idx="44293">
                  <c:v>1</c:v>
                </c:pt>
                <c:pt idx="44294">
                  <c:v>0.4</c:v>
                </c:pt>
                <c:pt idx="44295">
                  <c:v>1</c:v>
                </c:pt>
                <c:pt idx="44296">
                  <c:v>1</c:v>
                </c:pt>
                <c:pt idx="44297">
                  <c:v>1</c:v>
                </c:pt>
                <c:pt idx="44298">
                  <c:v>1</c:v>
                </c:pt>
                <c:pt idx="44299">
                  <c:v>1</c:v>
                </c:pt>
                <c:pt idx="44300">
                  <c:v>1</c:v>
                </c:pt>
                <c:pt idx="44301">
                  <c:v>1</c:v>
                </c:pt>
                <c:pt idx="44302">
                  <c:v>1</c:v>
                </c:pt>
                <c:pt idx="44303">
                  <c:v>1</c:v>
                </c:pt>
                <c:pt idx="44304">
                  <c:v>1</c:v>
                </c:pt>
                <c:pt idx="44305">
                  <c:v>1</c:v>
                </c:pt>
                <c:pt idx="44306">
                  <c:v>1</c:v>
                </c:pt>
                <c:pt idx="44307">
                  <c:v>1</c:v>
                </c:pt>
                <c:pt idx="44308">
                  <c:v>1</c:v>
                </c:pt>
                <c:pt idx="44309">
                  <c:v>1</c:v>
                </c:pt>
                <c:pt idx="44310">
                  <c:v>1</c:v>
                </c:pt>
                <c:pt idx="44311">
                  <c:v>1</c:v>
                </c:pt>
                <c:pt idx="44312">
                  <c:v>1</c:v>
                </c:pt>
                <c:pt idx="44313">
                  <c:v>1</c:v>
                </c:pt>
                <c:pt idx="44314">
                  <c:v>1</c:v>
                </c:pt>
                <c:pt idx="44315">
                  <c:v>1</c:v>
                </c:pt>
                <c:pt idx="44316">
                  <c:v>1</c:v>
                </c:pt>
                <c:pt idx="44317">
                  <c:v>1</c:v>
                </c:pt>
                <c:pt idx="44318">
                  <c:v>1</c:v>
                </c:pt>
                <c:pt idx="44319">
                  <c:v>1</c:v>
                </c:pt>
                <c:pt idx="44320">
                  <c:v>1</c:v>
                </c:pt>
                <c:pt idx="44321">
                  <c:v>1</c:v>
                </c:pt>
                <c:pt idx="44322">
                  <c:v>1</c:v>
                </c:pt>
                <c:pt idx="44323">
                  <c:v>1</c:v>
                </c:pt>
                <c:pt idx="44324">
                  <c:v>1</c:v>
                </c:pt>
                <c:pt idx="44325">
                  <c:v>1</c:v>
                </c:pt>
                <c:pt idx="44326">
                  <c:v>1</c:v>
                </c:pt>
                <c:pt idx="44327">
                  <c:v>1</c:v>
                </c:pt>
                <c:pt idx="44328">
                  <c:v>1</c:v>
                </c:pt>
                <c:pt idx="44329">
                  <c:v>1</c:v>
                </c:pt>
                <c:pt idx="44330">
                  <c:v>1</c:v>
                </c:pt>
                <c:pt idx="44331">
                  <c:v>1</c:v>
                </c:pt>
                <c:pt idx="44332">
                  <c:v>1</c:v>
                </c:pt>
                <c:pt idx="44333">
                  <c:v>1</c:v>
                </c:pt>
                <c:pt idx="44334">
                  <c:v>1</c:v>
                </c:pt>
                <c:pt idx="44335">
                  <c:v>1</c:v>
                </c:pt>
                <c:pt idx="44336">
                  <c:v>1</c:v>
                </c:pt>
                <c:pt idx="44337">
                  <c:v>1</c:v>
                </c:pt>
                <c:pt idx="44338">
                  <c:v>1</c:v>
                </c:pt>
                <c:pt idx="44339">
                  <c:v>1</c:v>
                </c:pt>
                <c:pt idx="44340">
                  <c:v>1</c:v>
                </c:pt>
                <c:pt idx="44341">
                  <c:v>1</c:v>
                </c:pt>
                <c:pt idx="44342">
                  <c:v>1</c:v>
                </c:pt>
                <c:pt idx="44343">
                  <c:v>1</c:v>
                </c:pt>
                <c:pt idx="44344">
                  <c:v>1</c:v>
                </c:pt>
                <c:pt idx="44345">
                  <c:v>1</c:v>
                </c:pt>
                <c:pt idx="44346">
                  <c:v>1</c:v>
                </c:pt>
                <c:pt idx="44347">
                  <c:v>1</c:v>
                </c:pt>
                <c:pt idx="44348">
                  <c:v>1</c:v>
                </c:pt>
                <c:pt idx="44349">
                  <c:v>1</c:v>
                </c:pt>
                <c:pt idx="44350">
                  <c:v>1</c:v>
                </c:pt>
                <c:pt idx="44351">
                  <c:v>1</c:v>
                </c:pt>
                <c:pt idx="44352">
                  <c:v>1</c:v>
                </c:pt>
                <c:pt idx="44353">
                  <c:v>1</c:v>
                </c:pt>
                <c:pt idx="44354">
                  <c:v>1</c:v>
                </c:pt>
                <c:pt idx="44355">
                  <c:v>1</c:v>
                </c:pt>
                <c:pt idx="44356">
                  <c:v>1</c:v>
                </c:pt>
                <c:pt idx="44357">
                  <c:v>1</c:v>
                </c:pt>
                <c:pt idx="44358">
                  <c:v>1</c:v>
                </c:pt>
                <c:pt idx="44359">
                  <c:v>1</c:v>
                </c:pt>
                <c:pt idx="44360">
                  <c:v>1</c:v>
                </c:pt>
                <c:pt idx="44361">
                  <c:v>1</c:v>
                </c:pt>
                <c:pt idx="44362">
                  <c:v>1</c:v>
                </c:pt>
                <c:pt idx="44363">
                  <c:v>1</c:v>
                </c:pt>
                <c:pt idx="44364">
                  <c:v>1</c:v>
                </c:pt>
                <c:pt idx="44365">
                  <c:v>1</c:v>
                </c:pt>
                <c:pt idx="44366">
                  <c:v>1</c:v>
                </c:pt>
                <c:pt idx="44367">
                  <c:v>1</c:v>
                </c:pt>
                <c:pt idx="44368">
                  <c:v>1</c:v>
                </c:pt>
                <c:pt idx="44369">
                  <c:v>1</c:v>
                </c:pt>
                <c:pt idx="44370">
                  <c:v>1</c:v>
                </c:pt>
                <c:pt idx="44371">
                  <c:v>1</c:v>
                </c:pt>
                <c:pt idx="44372">
                  <c:v>1</c:v>
                </c:pt>
                <c:pt idx="44373">
                  <c:v>1</c:v>
                </c:pt>
                <c:pt idx="44374">
                  <c:v>1</c:v>
                </c:pt>
                <c:pt idx="44375">
                  <c:v>1</c:v>
                </c:pt>
                <c:pt idx="44376">
                  <c:v>1</c:v>
                </c:pt>
                <c:pt idx="44377">
                  <c:v>1</c:v>
                </c:pt>
                <c:pt idx="44378">
                  <c:v>1</c:v>
                </c:pt>
                <c:pt idx="44379">
                  <c:v>1</c:v>
                </c:pt>
                <c:pt idx="44380">
                  <c:v>1</c:v>
                </c:pt>
                <c:pt idx="44381">
                  <c:v>1</c:v>
                </c:pt>
                <c:pt idx="44382">
                  <c:v>1</c:v>
                </c:pt>
                <c:pt idx="44383">
                  <c:v>1</c:v>
                </c:pt>
                <c:pt idx="44384">
                  <c:v>1</c:v>
                </c:pt>
                <c:pt idx="44385">
                  <c:v>1</c:v>
                </c:pt>
                <c:pt idx="44386">
                  <c:v>1</c:v>
                </c:pt>
                <c:pt idx="44387">
                  <c:v>1</c:v>
                </c:pt>
                <c:pt idx="44388">
                  <c:v>1</c:v>
                </c:pt>
                <c:pt idx="44389">
                  <c:v>1</c:v>
                </c:pt>
                <c:pt idx="44390">
                  <c:v>1</c:v>
                </c:pt>
                <c:pt idx="44391">
                  <c:v>1</c:v>
                </c:pt>
                <c:pt idx="44392">
                  <c:v>1</c:v>
                </c:pt>
                <c:pt idx="44393">
                  <c:v>1</c:v>
                </c:pt>
                <c:pt idx="44394">
                  <c:v>1</c:v>
                </c:pt>
                <c:pt idx="44395">
                  <c:v>1</c:v>
                </c:pt>
                <c:pt idx="44396">
                  <c:v>1</c:v>
                </c:pt>
                <c:pt idx="44397">
                  <c:v>1</c:v>
                </c:pt>
                <c:pt idx="44398">
                  <c:v>1</c:v>
                </c:pt>
                <c:pt idx="44399">
                  <c:v>1</c:v>
                </c:pt>
                <c:pt idx="44400">
                  <c:v>1</c:v>
                </c:pt>
                <c:pt idx="44401">
                  <c:v>1</c:v>
                </c:pt>
                <c:pt idx="44402">
                  <c:v>1</c:v>
                </c:pt>
                <c:pt idx="44403">
                  <c:v>1</c:v>
                </c:pt>
                <c:pt idx="44404">
                  <c:v>1</c:v>
                </c:pt>
                <c:pt idx="44405">
                  <c:v>1</c:v>
                </c:pt>
                <c:pt idx="44406">
                  <c:v>1</c:v>
                </c:pt>
                <c:pt idx="44407">
                  <c:v>1</c:v>
                </c:pt>
                <c:pt idx="44408">
                  <c:v>1</c:v>
                </c:pt>
                <c:pt idx="44409">
                  <c:v>1</c:v>
                </c:pt>
                <c:pt idx="44410">
                  <c:v>1</c:v>
                </c:pt>
                <c:pt idx="44411">
                  <c:v>1</c:v>
                </c:pt>
                <c:pt idx="44412">
                  <c:v>1</c:v>
                </c:pt>
                <c:pt idx="44413">
                  <c:v>1</c:v>
                </c:pt>
                <c:pt idx="44414">
                  <c:v>1</c:v>
                </c:pt>
                <c:pt idx="44415">
                  <c:v>1</c:v>
                </c:pt>
                <c:pt idx="44416">
                  <c:v>1</c:v>
                </c:pt>
                <c:pt idx="44417">
                  <c:v>1</c:v>
                </c:pt>
                <c:pt idx="44418">
                  <c:v>1</c:v>
                </c:pt>
                <c:pt idx="44419">
                  <c:v>1</c:v>
                </c:pt>
                <c:pt idx="44420">
                  <c:v>1</c:v>
                </c:pt>
                <c:pt idx="44421">
                  <c:v>1</c:v>
                </c:pt>
                <c:pt idx="44422">
                  <c:v>1</c:v>
                </c:pt>
                <c:pt idx="44423">
                  <c:v>1</c:v>
                </c:pt>
                <c:pt idx="44424">
                  <c:v>1</c:v>
                </c:pt>
                <c:pt idx="44425">
                  <c:v>1</c:v>
                </c:pt>
                <c:pt idx="44426">
                  <c:v>1</c:v>
                </c:pt>
                <c:pt idx="44427">
                  <c:v>1</c:v>
                </c:pt>
                <c:pt idx="44428">
                  <c:v>1</c:v>
                </c:pt>
                <c:pt idx="44429">
                  <c:v>1</c:v>
                </c:pt>
                <c:pt idx="44430">
                  <c:v>1</c:v>
                </c:pt>
                <c:pt idx="44431">
                  <c:v>1</c:v>
                </c:pt>
                <c:pt idx="44432">
                  <c:v>1</c:v>
                </c:pt>
                <c:pt idx="44433">
                  <c:v>1</c:v>
                </c:pt>
                <c:pt idx="44434">
                  <c:v>1</c:v>
                </c:pt>
                <c:pt idx="44435">
                  <c:v>1</c:v>
                </c:pt>
                <c:pt idx="44436">
                  <c:v>1</c:v>
                </c:pt>
                <c:pt idx="44437">
                  <c:v>1</c:v>
                </c:pt>
                <c:pt idx="44438">
                  <c:v>1</c:v>
                </c:pt>
                <c:pt idx="44439">
                  <c:v>1</c:v>
                </c:pt>
                <c:pt idx="44440">
                  <c:v>1</c:v>
                </c:pt>
                <c:pt idx="44441">
                  <c:v>1</c:v>
                </c:pt>
                <c:pt idx="44442">
                  <c:v>1</c:v>
                </c:pt>
                <c:pt idx="44443">
                  <c:v>1</c:v>
                </c:pt>
                <c:pt idx="44444">
                  <c:v>1</c:v>
                </c:pt>
                <c:pt idx="44445">
                  <c:v>1</c:v>
                </c:pt>
                <c:pt idx="44446">
                  <c:v>1</c:v>
                </c:pt>
                <c:pt idx="44447">
                  <c:v>1</c:v>
                </c:pt>
                <c:pt idx="44448">
                  <c:v>1</c:v>
                </c:pt>
                <c:pt idx="44449">
                  <c:v>1</c:v>
                </c:pt>
                <c:pt idx="44450">
                  <c:v>1</c:v>
                </c:pt>
                <c:pt idx="44451">
                  <c:v>1</c:v>
                </c:pt>
                <c:pt idx="44452">
                  <c:v>1</c:v>
                </c:pt>
                <c:pt idx="44453">
                  <c:v>1</c:v>
                </c:pt>
                <c:pt idx="44454">
                  <c:v>1</c:v>
                </c:pt>
                <c:pt idx="44455">
                  <c:v>1</c:v>
                </c:pt>
                <c:pt idx="44456">
                  <c:v>1</c:v>
                </c:pt>
                <c:pt idx="44457">
                  <c:v>1</c:v>
                </c:pt>
                <c:pt idx="44458">
                  <c:v>1</c:v>
                </c:pt>
                <c:pt idx="44459">
                  <c:v>1</c:v>
                </c:pt>
                <c:pt idx="44460">
                  <c:v>1</c:v>
                </c:pt>
                <c:pt idx="44461">
                  <c:v>1</c:v>
                </c:pt>
                <c:pt idx="44462">
                  <c:v>1</c:v>
                </c:pt>
                <c:pt idx="44463">
                  <c:v>1</c:v>
                </c:pt>
                <c:pt idx="44464">
                  <c:v>1</c:v>
                </c:pt>
                <c:pt idx="44465">
                  <c:v>1</c:v>
                </c:pt>
                <c:pt idx="44466">
                  <c:v>1</c:v>
                </c:pt>
                <c:pt idx="44467">
                  <c:v>1</c:v>
                </c:pt>
                <c:pt idx="44468">
                  <c:v>1</c:v>
                </c:pt>
                <c:pt idx="44469">
                  <c:v>1</c:v>
                </c:pt>
                <c:pt idx="44470">
                  <c:v>1</c:v>
                </c:pt>
                <c:pt idx="44471">
                  <c:v>1</c:v>
                </c:pt>
                <c:pt idx="44472">
                  <c:v>1</c:v>
                </c:pt>
                <c:pt idx="44473">
                  <c:v>1</c:v>
                </c:pt>
                <c:pt idx="44474">
                  <c:v>1</c:v>
                </c:pt>
                <c:pt idx="44475">
                  <c:v>1</c:v>
                </c:pt>
                <c:pt idx="44476">
                  <c:v>1</c:v>
                </c:pt>
                <c:pt idx="44477">
                  <c:v>1</c:v>
                </c:pt>
                <c:pt idx="44478">
                  <c:v>1</c:v>
                </c:pt>
                <c:pt idx="44479">
                  <c:v>1</c:v>
                </c:pt>
                <c:pt idx="44480">
                  <c:v>1</c:v>
                </c:pt>
                <c:pt idx="44481">
                  <c:v>1</c:v>
                </c:pt>
                <c:pt idx="44482">
                  <c:v>1</c:v>
                </c:pt>
                <c:pt idx="44483">
                  <c:v>1</c:v>
                </c:pt>
                <c:pt idx="44484">
                  <c:v>1</c:v>
                </c:pt>
                <c:pt idx="44485">
                  <c:v>1</c:v>
                </c:pt>
                <c:pt idx="44486">
                  <c:v>1</c:v>
                </c:pt>
                <c:pt idx="44487">
                  <c:v>1</c:v>
                </c:pt>
                <c:pt idx="44488">
                  <c:v>1</c:v>
                </c:pt>
                <c:pt idx="44489">
                  <c:v>1</c:v>
                </c:pt>
                <c:pt idx="44490">
                  <c:v>1</c:v>
                </c:pt>
                <c:pt idx="44491">
                  <c:v>1</c:v>
                </c:pt>
                <c:pt idx="44492">
                  <c:v>1</c:v>
                </c:pt>
                <c:pt idx="44493">
                  <c:v>1</c:v>
                </c:pt>
                <c:pt idx="44494">
                  <c:v>1</c:v>
                </c:pt>
                <c:pt idx="44495">
                  <c:v>1</c:v>
                </c:pt>
                <c:pt idx="44496">
                  <c:v>1</c:v>
                </c:pt>
                <c:pt idx="44497">
                  <c:v>1</c:v>
                </c:pt>
                <c:pt idx="44498">
                  <c:v>1</c:v>
                </c:pt>
                <c:pt idx="44499">
                  <c:v>1</c:v>
                </c:pt>
                <c:pt idx="44500">
                  <c:v>1</c:v>
                </c:pt>
                <c:pt idx="44501">
                  <c:v>1</c:v>
                </c:pt>
                <c:pt idx="44502">
                  <c:v>1</c:v>
                </c:pt>
                <c:pt idx="44503">
                  <c:v>1</c:v>
                </c:pt>
                <c:pt idx="44504">
                  <c:v>1</c:v>
                </c:pt>
                <c:pt idx="44505">
                  <c:v>1</c:v>
                </c:pt>
                <c:pt idx="44506">
                  <c:v>1</c:v>
                </c:pt>
                <c:pt idx="44507">
                  <c:v>1</c:v>
                </c:pt>
                <c:pt idx="44508">
                  <c:v>1</c:v>
                </c:pt>
                <c:pt idx="44509">
                  <c:v>1</c:v>
                </c:pt>
                <c:pt idx="44510">
                  <c:v>1</c:v>
                </c:pt>
                <c:pt idx="44511">
                  <c:v>1</c:v>
                </c:pt>
                <c:pt idx="44512">
                  <c:v>1</c:v>
                </c:pt>
                <c:pt idx="44513">
                  <c:v>1</c:v>
                </c:pt>
                <c:pt idx="44514">
                  <c:v>1</c:v>
                </c:pt>
                <c:pt idx="44515">
                  <c:v>1</c:v>
                </c:pt>
                <c:pt idx="44516">
                  <c:v>1</c:v>
                </c:pt>
                <c:pt idx="44517">
                  <c:v>1</c:v>
                </c:pt>
                <c:pt idx="44518">
                  <c:v>1</c:v>
                </c:pt>
                <c:pt idx="44519">
                  <c:v>1</c:v>
                </c:pt>
                <c:pt idx="44520">
                  <c:v>1</c:v>
                </c:pt>
                <c:pt idx="44521">
                  <c:v>1</c:v>
                </c:pt>
                <c:pt idx="44522">
                  <c:v>1</c:v>
                </c:pt>
                <c:pt idx="44523">
                  <c:v>1</c:v>
                </c:pt>
                <c:pt idx="44524">
                  <c:v>1</c:v>
                </c:pt>
                <c:pt idx="44525">
                  <c:v>1</c:v>
                </c:pt>
                <c:pt idx="44526">
                  <c:v>1</c:v>
                </c:pt>
                <c:pt idx="44527">
                  <c:v>1</c:v>
                </c:pt>
                <c:pt idx="44528">
                  <c:v>1</c:v>
                </c:pt>
                <c:pt idx="44529">
                  <c:v>1</c:v>
                </c:pt>
                <c:pt idx="44530">
                  <c:v>1</c:v>
                </c:pt>
                <c:pt idx="44531">
                  <c:v>1</c:v>
                </c:pt>
                <c:pt idx="44532">
                  <c:v>1</c:v>
                </c:pt>
                <c:pt idx="44533">
                  <c:v>1</c:v>
                </c:pt>
                <c:pt idx="44534">
                  <c:v>1</c:v>
                </c:pt>
                <c:pt idx="44535">
                  <c:v>1</c:v>
                </c:pt>
                <c:pt idx="44536">
                  <c:v>1</c:v>
                </c:pt>
                <c:pt idx="44537">
                  <c:v>1</c:v>
                </c:pt>
                <c:pt idx="44538">
                  <c:v>1</c:v>
                </c:pt>
                <c:pt idx="44539">
                  <c:v>1</c:v>
                </c:pt>
                <c:pt idx="44540">
                  <c:v>1</c:v>
                </c:pt>
                <c:pt idx="44541">
                  <c:v>1</c:v>
                </c:pt>
                <c:pt idx="44542">
                  <c:v>1</c:v>
                </c:pt>
                <c:pt idx="44543">
                  <c:v>1</c:v>
                </c:pt>
                <c:pt idx="44544">
                  <c:v>1</c:v>
                </c:pt>
                <c:pt idx="44545">
                  <c:v>1</c:v>
                </c:pt>
                <c:pt idx="44546">
                  <c:v>1</c:v>
                </c:pt>
                <c:pt idx="44547">
                  <c:v>1</c:v>
                </c:pt>
                <c:pt idx="44548">
                  <c:v>1</c:v>
                </c:pt>
                <c:pt idx="44549">
                  <c:v>1</c:v>
                </c:pt>
                <c:pt idx="44550">
                  <c:v>1</c:v>
                </c:pt>
                <c:pt idx="44551">
                  <c:v>1</c:v>
                </c:pt>
                <c:pt idx="44552">
                  <c:v>1</c:v>
                </c:pt>
                <c:pt idx="44553">
                  <c:v>1</c:v>
                </c:pt>
                <c:pt idx="44554">
                  <c:v>1</c:v>
                </c:pt>
                <c:pt idx="44555">
                  <c:v>1</c:v>
                </c:pt>
                <c:pt idx="44556">
                  <c:v>1</c:v>
                </c:pt>
                <c:pt idx="44557">
                  <c:v>1</c:v>
                </c:pt>
                <c:pt idx="44558">
                  <c:v>1</c:v>
                </c:pt>
                <c:pt idx="44559">
                  <c:v>1</c:v>
                </c:pt>
                <c:pt idx="44560">
                  <c:v>1</c:v>
                </c:pt>
                <c:pt idx="44561">
                  <c:v>1</c:v>
                </c:pt>
                <c:pt idx="44562">
                  <c:v>1</c:v>
                </c:pt>
                <c:pt idx="44563">
                  <c:v>1</c:v>
                </c:pt>
                <c:pt idx="44564">
                  <c:v>1</c:v>
                </c:pt>
                <c:pt idx="44565">
                  <c:v>1</c:v>
                </c:pt>
                <c:pt idx="44566">
                  <c:v>1</c:v>
                </c:pt>
                <c:pt idx="44567">
                  <c:v>1</c:v>
                </c:pt>
                <c:pt idx="44568">
                  <c:v>1</c:v>
                </c:pt>
                <c:pt idx="44569">
                  <c:v>1</c:v>
                </c:pt>
                <c:pt idx="44570">
                  <c:v>1</c:v>
                </c:pt>
                <c:pt idx="44571">
                  <c:v>1</c:v>
                </c:pt>
                <c:pt idx="44572">
                  <c:v>1</c:v>
                </c:pt>
                <c:pt idx="44573">
                  <c:v>1</c:v>
                </c:pt>
                <c:pt idx="44574">
                  <c:v>1</c:v>
                </c:pt>
                <c:pt idx="44575">
                  <c:v>1</c:v>
                </c:pt>
                <c:pt idx="44576">
                  <c:v>1</c:v>
                </c:pt>
                <c:pt idx="44577">
                  <c:v>1</c:v>
                </c:pt>
                <c:pt idx="44578">
                  <c:v>1</c:v>
                </c:pt>
                <c:pt idx="44579">
                  <c:v>1</c:v>
                </c:pt>
                <c:pt idx="44580">
                  <c:v>1</c:v>
                </c:pt>
                <c:pt idx="44581">
                  <c:v>1</c:v>
                </c:pt>
                <c:pt idx="44582">
                  <c:v>1</c:v>
                </c:pt>
                <c:pt idx="44583">
                  <c:v>1</c:v>
                </c:pt>
                <c:pt idx="44584">
                  <c:v>1</c:v>
                </c:pt>
                <c:pt idx="44585">
                  <c:v>1</c:v>
                </c:pt>
                <c:pt idx="44586">
                  <c:v>1</c:v>
                </c:pt>
                <c:pt idx="44587">
                  <c:v>1</c:v>
                </c:pt>
                <c:pt idx="44588">
                  <c:v>1</c:v>
                </c:pt>
                <c:pt idx="44589">
                  <c:v>1</c:v>
                </c:pt>
                <c:pt idx="44590">
                  <c:v>1</c:v>
                </c:pt>
                <c:pt idx="44591">
                  <c:v>1</c:v>
                </c:pt>
                <c:pt idx="44592">
                  <c:v>1</c:v>
                </c:pt>
                <c:pt idx="44593">
                  <c:v>1</c:v>
                </c:pt>
                <c:pt idx="44594">
                  <c:v>1</c:v>
                </c:pt>
                <c:pt idx="44595">
                  <c:v>1</c:v>
                </c:pt>
                <c:pt idx="44596">
                  <c:v>0.8</c:v>
                </c:pt>
                <c:pt idx="44597">
                  <c:v>1</c:v>
                </c:pt>
                <c:pt idx="44598">
                  <c:v>1</c:v>
                </c:pt>
                <c:pt idx="44599">
                  <c:v>1</c:v>
                </c:pt>
                <c:pt idx="44600">
                  <c:v>1</c:v>
                </c:pt>
                <c:pt idx="44601">
                  <c:v>1</c:v>
                </c:pt>
                <c:pt idx="44602">
                  <c:v>1</c:v>
                </c:pt>
                <c:pt idx="44603">
                  <c:v>0.8</c:v>
                </c:pt>
                <c:pt idx="44604">
                  <c:v>1</c:v>
                </c:pt>
                <c:pt idx="44605">
                  <c:v>1</c:v>
                </c:pt>
                <c:pt idx="44606">
                  <c:v>1</c:v>
                </c:pt>
                <c:pt idx="44607">
                  <c:v>1</c:v>
                </c:pt>
                <c:pt idx="44608">
                  <c:v>1</c:v>
                </c:pt>
                <c:pt idx="44609">
                  <c:v>1</c:v>
                </c:pt>
                <c:pt idx="44610">
                  <c:v>1</c:v>
                </c:pt>
                <c:pt idx="44611">
                  <c:v>1</c:v>
                </c:pt>
                <c:pt idx="44612">
                  <c:v>1</c:v>
                </c:pt>
                <c:pt idx="44613">
                  <c:v>1</c:v>
                </c:pt>
                <c:pt idx="44614">
                  <c:v>1</c:v>
                </c:pt>
                <c:pt idx="44615">
                  <c:v>1</c:v>
                </c:pt>
                <c:pt idx="44616">
                  <c:v>1</c:v>
                </c:pt>
                <c:pt idx="44617">
                  <c:v>1</c:v>
                </c:pt>
                <c:pt idx="44618">
                  <c:v>1</c:v>
                </c:pt>
                <c:pt idx="44619">
                  <c:v>1</c:v>
                </c:pt>
                <c:pt idx="44620">
                  <c:v>1</c:v>
                </c:pt>
                <c:pt idx="44621">
                  <c:v>1</c:v>
                </c:pt>
                <c:pt idx="44622">
                  <c:v>1</c:v>
                </c:pt>
                <c:pt idx="44623">
                  <c:v>1</c:v>
                </c:pt>
                <c:pt idx="44624">
                  <c:v>1</c:v>
                </c:pt>
                <c:pt idx="44625">
                  <c:v>1</c:v>
                </c:pt>
                <c:pt idx="44626">
                  <c:v>1</c:v>
                </c:pt>
                <c:pt idx="44627">
                  <c:v>1</c:v>
                </c:pt>
                <c:pt idx="44628">
                  <c:v>1</c:v>
                </c:pt>
                <c:pt idx="44629">
                  <c:v>1</c:v>
                </c:pt>
                <c:pt idx="44630">
                  <c:v>1</c:v>
                </c:pt>
                <c:pt idx="44631">
                  <c:v>1</c:v>
                </c:pt>
                <c:pt idx="44632">
                  <c:v>1</c:v>
                </c:pt>
                <c:pt idx="44633">
                  <c:v>1</c:v>
                </c:pt>
                <c:pt idx="44634">
                  <c:v>1</c:v>
                </c:pt>
                <c:pt idx="44635">
                  <c:v>1</c:v>
                </c:pt>
                <c:pt idx="44636">
                  <c:v>1</c:v>
                </c:pt>
                <c:pt idx="44637">
                  <c:v>1</c:v>
                </c:pt>
                <c:pt idx="44638">
                  <c:v>1</c:v>
                </c:pt>
                <c:pt idx="44639">
                  <c:v>1</c:v>
                </c:pt>
                <c:pt idx="44640">
                  <c:v>1</c:v>
                </c:pt>
                <c:pt idx="44641">
                  <c:v>1</c:v>
                </c:pt>
                <c:pt idx="44642">
                  <c:v>1</c:v>
                </c:pt>
                <c:pt idx="44643">
                  <c:v>1</c:v>
                </c:pt>
                <c:pt idx="44644">
                  <c:v>1</c:v>
                </c:pt>
                <c:pt idx="44645">
                  <c:v>1</c:v>
                </c:pt>
                <c:pt idx="44646">
                  <c:v>1</c:v>
                </c:pt>
                <c:pt idx="44647">
                  <c:v>1</c:v>
                </c:pt>
                <c:pt idx="44648">
                  <c:v>1</c:v>
                </c:pt>
                <c:pt idx="44649">
                  <c:v>1</c:v>
                </c:pt>
                <c:pt idx="44650">
                  <c:v>0.6</c:v>
                </c:pt>
                <c:pt idx="44651">
                  <c:v>1</c:v>
                </c:pt>
                <c:pt idx="44652">
                  <c:v>1</c:v>
                </c:pt>
                <c:pt idx="44653">
                  <c:v>1</c:v>
                </c:pt>
                <c:pt idx="44654">
                  <c:v>0.6</c:v>
                </c:pt>
                <c:pt idx="44655">
                  <c:v>1</c:v>
                </c:pt>
                <c:pt idx="44656">
                  <c:v>1</c:v>
                </c:pt>
                <c:pt idx="44657">
                  <c:v>1</c:v>
                </c:pt>
                <c:pt idx="44658">
                  <c:v>1</c:v>
                </c:pt>
                <c:pt idx="44659">
                  <c:v>1</c:v>
                </c:pt>
                <c:pt idx="44660">
                  <c:v>1</c:v>
                </c:pt>
                <c:pt idx="44661">
                  <c:v>1</c:v>
                </c:pt>
                <c:pt idx="44662">
                  <c:v>1</c:v>
                </c:pt>
                <c:pt idx="44663">
                  <c:v>1</c:v>
                </c:pt>
                <c:pt idx="44664">
                  <c:v>1</c:v>
                </c:pt>
                <c:pt idx="44665">
                  <c:v>1</c:v>
                </c:pt>
                <c:pt idx="44666">
                  <c:v>1</c:v>
                </c:pt>
                <c:pt idx="44667">
                  <c:v>1</c:v>
                </c:pt>
                <c:pt idx="44668">
                  <c:v>1</c:v>
                </c:pt>
                <c:pt idx="44669">
                  <c:v>1</c:v>
                </c:pt>
                <c:pt idx="44670">
                  <c:v>1</c:v>
                </c:pt>
                <c:pt idx="44671">
                  <c:v>1</c:v>
                </c:pt>
                <c:pt idx="44672">
                  <c:v>1</c:v>
                </c:pt>
                <c:pt idx="44673">
                  <c:v>1</c:v>
                </c:pt>
                <c:pt idx="44674">
                  <c:v>1</c:v>
                </c:pt>
                <c:pt idx="44675">
                  <c:v>1</c:v>
                </c:pt>
                <c:pt idx="44676">
                  <c:v>1</c:v>
                </c:pt>
                <c:pt idx="44677">
                  <c:v>1</c:v>
                </c:pt>
                <c:pt idx="44678">
                  <c:v>1</c:v>
                </c:pt>
                <c:pt idx="44679">
                  <c:v>1</c:v>
                </c:pt>
                <c:pt idx="44680">
                  <c:v>1</c:v>
                </c:pt>
                <c:pt idx="44681">
                  <c:v>1</c:v>
                </c:pt>
                <c:pt idx="44682">
                  <c:v>1</c:v>
                </c:pt>
                <c:pt idx="44683">
                  <c:v>1</c:v>
                </c:pt>
                <c:pt idx="44684">
                  <c:v>1</c:v>
                </c:pt>
                <c:pt idx="44685">
                  <c:v>1</c:v>
                </c:pt>
                <c:pt idx="44686">
                  <c:v>1</c:v>
                </c:pt>
                <c:pt idx="44687">
                  <c:v>1</c:v>
                </c:pt>
                <c:pt idx="44688">
                  <c:v>1</c:v>
                </c:pt>
                <c:pt idx="44689">
                  <c:v>1</c:v>
                </c:pt>
                <c:pt idx="44690">
                  <c:v>1</c:v>
                </c:pt>
                <c:pt idx="44691">
                  <c:v>1</c:v>
                </c:pt>
                <c:pt idx="44692">
                  <c:v>1</c:v>
                </c:pt>
                <c:pt idx="44693">
                  <c:v>1</c:v>
                </c:pt>
                <c:pt idx="44694">
                  <c:v>1</c:v>
                </c:pt>
                <c:pt idx="44695">
                  <c:v>1</c:v>
                </c:pt>
                <c:pt idx="44696">
                  <c:v>1</c:v>
                </c:pt>
                <c:pt idx="44697">
                  <c:v>1</c:v>
                </c:pt>
                <c:pt idx="44698">
                  <c:v>1</c:v>
                </c:pt>
                <c:pt idx="44699">
                  <c:v>1</c:v>
                </c:pt>
                <c:pt idx="44700">
                  <c:v>1</c:v>
                </c:pt>
                <c:pt idx="44701">
                  <c:v>1</c:v>
                </c:pt>
                <c:pt idx="44702">
                  <c:v>1</c:v>
                </c:pt>
                <c:pt idx="44703">
                  <c:v>1</c:v>
                </c:pt>
                <c:pt idx="44704">
                  <c:v>1</c:v>
                </c:pt>
                <c:pt idx="44705">
                  <c:v>1</c:v>
                </c:pt>
                <c:pt idx="44706">
                  <c:v>1</c:v>
                </c:pt>
                <c:pt idx="44707">
                  <c:v>0.6</c:v>
                </c:pt>
                <c:pt idx="44708">
                  <c:v>1</c:v>
                </c:pt>
                <c:pt idx="44709">
                  <c:v>1</c:v>
                </c:pt>
                <c:pt idx="44710">
                  <c:v>1</c:v>
                </c:pt>
                <c:pt idx="44711">
                  <c:v>1</c:v>
                </c:pt>
                <c:pt idx="44712">
                  <c:v>1</c:v>
                </c:pt>
                <c:pt idx="44713">
                  <c:v>1</c:v>
                </c:pt>
                <c:pt idx="44714">
                  <c:v>1</c:v>
                </c:pt>
                <c:pt idx="44715">
                  <c:v>1</c:v>
                </c:pt>
                <c:pt idx="44716">
                  <c:v>1</c:v>
                </c:pt>
                <c:pt idx="44717">
                  <c:v>1</c:v>
                </c:pt>
                <c:pt idx="44718">
                  <c:v>1</c:v>
                </c:pt>
                <c:pt idx="44719">
                  <c:v>1</c:v>
                </c:pt>
                <c:pt idx="44720">
                  <c:v>1</c:v>
                </c:pt>
                <c:pt idx="44721">
                  <c:v>1</c:v>
                </c:pt>
                <c:pt idx="44722">
                  <c:v>1</c:v>
                </c:pt>
                <c:pt idx="44723">
                  <c:v>1</c:v>
                </c:pt>
                <c:pt idx="44724">
                  <c:v>1</c:v>
                </c:pt>
                <c:pt idx="44725">
                  <c:v>1</c:v>
                </c:pt>
                <c:pt idx="44726">
                  <c:v>1</c:v>
                </c:pt>
                <c:pt idx="44727">
                  <c:v>1</c:v>
                </c:pt>
                <c:pt idx="44728">
                  <c:v>1</c:v>
                </c:pt>
                <c:pt idx="44729">
                  <c:v>1</c:v>
                </c:pt>
                <c:pt idx="44730">
                  <c:v>1</c:v>
                </c:pt>
                <c:pt idx="44731">
                  <c:v>1</c:v>
                </c:pt>
                <c:pt idx="44732">
                  <c:v>1</c:v>
                </c:pt>
                <c:pt idx="44733">
                  <c:v>1</c:v>
                </c:pt>
                <c:pt idx="44734">
                  <c:v>1</c:v>
                </c:pt>
                <c:pt idx="44735">
                  <c:v>1</c:v>
                </c:pt>
                <c:pt idx="44736">
                  <c:v>1</c:v>
                </c:pt>
                <c:pt idx="44737">
                  <c:v>1</c:v>
                </c:pt>
                <c:pt idx="44738">
                  <c:v>1</c:v>
                </c:pt>
                <c:pt idx="44739">
                  <c:v>1</c:v>
                </c:pt>
                <c:pt idx="44740">
                  <c:v>1</c:v>
                </c:pt>
                <c:pt idx="44741">
                  <c:v>1</c:v>
                </c:pt>
                <c:pt idx="44742">
                  <c:v>1</c:v>
                </c:pt>
                <c:pt idx="44743">
                  <c:v>1</c:v>
                </c:pt>
                <c:pt idx="44744">
                  <c:v>1</c:v>
                </c:pt>
                <c:pt idx="44745">
                  <c:v>1</c:v>
                </c:pt>
                <c:pt idx="44746">
                  <c:v>1</c:v>
                </c:pt>
                <c:pt idx="44747">
                  <c:v>1</c:v>
                </c:pt>
                <c:pt idx="44748">
                  <c:v>1</c:v>
                </c:pt>
                <c:pt idx="44749">
                  <c:v>1</c:v>
                </c:pt>
                <c:pt idx="44750">
                  <c:v>1</c:v>
                </c:pt>
                <c:pt idx="44751">
                  <c:v>1</c:v>
                </c:pt>
                <c:pt idx="44752">
                  <c:v>1</c:v>
                </c:pt>
                <c:pt idx="44753">
                  <c:v>1</c:v>
                </c:pt>
                <c:pt idx="44754">
                  <c:v>1</c:v>
                </c:pt>
                <c:pt idx="44755">
                  <c:v>1</c:v>
                </c:pt>
                <c:pt idx="44756">
                  <c:v>1</c:v>
                </c:pt>
                <c:pt idx="44757">
                  <c:v>1</c:v>
                </c:pt>
                <c:pt idx="44758">
                  <c:v>1</c:v>
                </c:pt>
                <c:pt idx="44759">
                  <c:v>1</c:v>
                </c:pt>
                <c:pt idx="44760">
                  <c:v>1</c:v>
                </c:pt>
                <c:pt idx="44761">
                  <c:v>1</c:v>
                </c:pt>
                <c:pt idx="44762">
                  <c:v>1</c:v>
                </c:pt>
                <c:pt idx="44763">
                  <c:v>1</c:v>
                </c:pt>
                <c:pt idx="44764">
                  <c:v>1</c:v>
                </c:pt>
                <c:pt idx="44765">
                  <c:v>1</c:v>
                </c:pt>
                <c:pt idx="44766">
                  <c:v>1</c:v>
                </c:pt>
                <c:pt idx="44767">
                  <c:v>1</c:v>
                </c:pt>
                <c:pt idx="44768">
                  <c:v>1</c:v>
                </c:pt>
                <c:pt idx="44769">
                  <c:v>1</c:v>
                </c:pt>
                <c:pt idx="44770">
                  <c:v>1</c:v>
                </c:pt>
                <c:pt idx="44771">
                  <c:v>1</c:v>
                </c:pt>
                <c:pt idx="44772">
                  <c:v>1</c:v>
                </c:pt>
                <c:pt idx="44773">
                  <c:v>1</c:v>
                </c:pt>
                <c:pt idx="44774">
                  <c:v>1</c:v>
                </c:pt>
                <c:pt idx="44775">
                  <c:v>1</c:v>
                </c:pt>
                <c:pt idx="44776">
                  <c:v>1</c:v>
                </c:pt>
                <c:pt idx="44777">
                  <c:v>1</c:v>
                </c:pt>
                <c:pt idx="44778">
                  <c:v>1</c:v>
                </c:pt>
                <c:pt idx="44779">
                  <c:v>1</c:v>
                </c:pt>
                <c:pt idx="44780">
                  <c:v>1</c:v>
                </c:pt>
                <c:pt idx="44781">
                  <c:v>1</c:v>
                </c:pt>
                <c:pt idx="44782">
                  <c:v>1</c:v>
                </c:pt>
                <c:pt idx="44783">
                  <c:v>1</c:v>
                </c:pt>
                <c:pt idx="44784">
                  <c:v>1</c:v>
                </c:pt>
                <c:pt idx="44785">
                  <c:v>1</c:v>
                </c:pt>
                <c:pt idx="44786">
                  <c:v>1</c:v>
                </c:pt>
                <c:pt idx="44787">
                  <c:v>1</c:v>
                </c:pt>
                <c:pt idx="44788">
                  <c:v>1</c:v>
                </c:pt>
                <c:pt idx="44789">
                  <c:v>1</c:v>
                </c:pt>
                <c:pt idx="44790">
                  <c:v>1</c:v>
                </c:pt>
                <c:pt idx="44791">
                  <c:v>1</c:v>
                </c:pt>
                <c:pt idx="44792">
                  <c:v>1</c:v>
                </c:pt>
                <c:pt idx="44793">
                  <c:v>1</c:v>
                </c:pt>
                <c:pt idx="44794">
                  <c:v>1</c:v>
                </c:pt>
                <c:pt idx="44795">
                  <c:v>1</c:v>
                </c:pt>
                <c:pt idx="44796">
                  <c:v>1</c:v>
                </c:pt>
                <c:pt idx="44797">
                  <c:v>1</c:v>
                </c:pt>
                <c:pt idx="44798">
                  <c:v>1</c:v>
                </c:pt>
                <c:pt idx="44799">
                  <c:v>1</c:v>
                </c:pt>
                <c:pt idx="44800">
                  <c:v>1</c:v>
                </c:pt>
                <c:pt idx="44801">
                  <c:v>1</c:v>
                </c:pt>
                <c:pt idx="44802">
                  <c:v>1</c:v>
                </c:pt>
                <c:pt idx="44803">
                  <c:v>1</c:v>
                </c:pt>
                <c:pt idx="44804">
                  <c:v>1</c:v>
                </c:pt>
                <c:pt idx="44805">
                  <c:v>1</c:v>
                </c:pt>
                <c:pt idx="44806">
                  <c:v>1</c:v>
                </c:pt>
                <c:pt idx="44807">
                  <c:v>1</c:v>
                </c:pt>
                <c:pt idx="44808">
                  <c:v>1</c:v>
                </c:pt>
                <c:pt idx="44809">
                  <c:v>1</c:v>
                </c:pt>
                <c:pt idx="44810">
                  <c:v>1</c:v>
                </c:pt>
                <c:pt idx="44811">
                  <c:v>1</c:v>
                </c:pt>
                <c:pt idx="44812">
                  <c:v>1</c:v>
                </c:pt>
                <c:pt idx="44813">
                  <c:v>1</c:v>
                </c:pt>
                <c:pt idx="44814">
                  <c:v>1</c:v>
                </c:pt>
                <c:pt idx="44815">
                  <c:v>1</c:v>
                </c:pt>
                <c:pt idx="44816">
                  <c:v>1</c:v>
                </c:pt>
                <c:pt idx="44817">
                  <c:v>1</c:v>
                </c:pt>
                <c:pt idx="44818">
                  <c:v>1</c:v>
                </c:pt>
                <c:pt idx="44819">
                  <c:v>1</c:v>
                </c:pt>
                <c:pt idx="44820">
                  <c:v>1</c:v>
                </c:pt>
                <c:pt idx="44821">
                  <c:v>1</c:v>
                </c:pt>
                <c:pt idx="44822">
                  <c:v>1</c:v>
                </c:pt>
                <c:pt idx="44823">
                  <c:v>1</c:v>
                </c:pt>
                <c:pt idx="44824">
                  <c:v>1</c:v>
                </c:pt>
                <c:pt idx="44825">
                  <c:v>1</c:v>
                </c:pt>
                <c:pt idx="44826">
                  <c:v>1</c:v>
                </c:pt>
                <c:pt idx="44827">
                  <c:v>1</c:v>
                </c:pt>
                <c:pt idx="44828">
                  <c:v>1</c:v>
                </c:pt>
                <c:pt idx="44829">
                  <c:v>1</c:v>
                </c:pt>
                <c:pt idx="44830">
                  <c:v>1</c:v>
                </c:pt>
                <c:pt idx="44831">
                  <c:v>1</c:v>
                </c:pt>
                <c:pt idx="44832">
                  <c:v>1</c:v>
                </c:pt>
                <c:pt idx="44833">
                  <c:v>1</c:v>
                </c:pt>
                <c:pt idx="44834">
                  <c:v>1</c:v>
                </c:pt>
                <c:pt idx="44835">
                  <c:v>1</c:v>
                </c:pt>
                <c:pt idx="44836">
                  <c:v>1</c:v>
                </c:pt>
                <c:pt idx="44837">
                  <c:v>1</c:v>
                </c:pt>
                <c:pt idx="44838">
                  <c:v>1</c:v>
                </c:pt>
                <c:pt idx="44839">
                  <c:v>1</c:v>
                </c:pt>
                <c:pt idx="44840">
                  <c:v>1</c:v>
                </c:pt>
                <c:pt idx="44841">
                  <c:v>1</c:v>
                </c:pt>
                <c:pt idx="44842">
                  <c:v>1</c:v>
                </c:pt>
                <c:pt idx="44843">
                  <c:v>1</c:v>
                </c:pt>
                <c:pt idx="44844">
                  <c:v>1</c:v>
                </c:pt>
                <c:pt idx="44845">
                  <c:v>1</c:v>
                </c:pt>
                <c:pt idx="44846">
                  <c:v>1</c:v>
                </c:pt>
                <c:pt idx="44847">
                  <c:v>1</c:v>
                </c:pt>
                <c:pt idx="44848">
                  <c:v>1</c:v>
                </c:pt>
                <c:pt idx="44849">
                  <c:v>1</c:v>
                </c:pt>
                <c:pt idx="44850">
                  <c:v>1</c:v>
                </c:pt>
                <c:pt idx="44851">
                  <c:v>1</c:v>
                </c:pt>
                <c:pt idx="44852">
                  <c:v>1</c:v>
                </c:pt>
                <c:pt idx="44853">
                  <c:v>1</c:v>
                </c:pt>
                <c:pt idx="44854">
                  <c:v>1</c:v>
                </c:pt>
                <c:pt idx="44855">
                  <c:v>1</c:v>
                </c:pt>
                <c:pt idx="44856">
                  <c:v>1</c:v>
                </c:pt>
                <c:pt idx="44857">
                  <c:v>1</c:v>
                </c:pt>
                <c:pt idx="44858">
                  <c:v>1</c:v>
                </c:pt>
                <c:pt idx="44859">
                  <c:v>1</c:v>
                </c:pt>
                <c:pt idx="44860">
                  <c:v>1</c:v>
                </c:pt>
                <c:pt idx="44861">
                  <c:v>1</c:v>
                </c:pt>
                <c:pt idx="44862">
                  <c:v>1</c:v>
                </c:pt>
                <c:pt idx="44863">
                  <c:v>1</c:v>
                </c:pt>
                <c:pt idx="44864">
                  <c:v>1</c:v>
                </c:pt>
                <c:pt idx="44865">
                  <c:v>1</c:v>
                </c:pt>
                <c:pt idx="44866">
                  <c:v>1</c:v>
                </c:pt>
                <c:pt idx="44867">
                  <c:v>1</c:v>
                </c:pt>
                <c:pt idx="44868">
                  <c:v>1</c:v>
                </c:pt>
                <c:pt idx="44869">
                  <c:v>1</c:v>
                </c:pt>
                <c:pt idx="44870">
                  <c:v>1</c:v>
                </c:pt>
                <c:pt idx="44871">
                  <c:v>1</c:v>
                </c:pt>
                <c:pt idx="44872">
                  <c:v>1</c:v>
                </c:pt>
                <c:pt idx="44873">
                  <c:v>1</c:v>
                </c:pt>
                <c:pt idx="44874">
                  <c:v>1</c:v>
                </c:pt>
                <c:pt idx="44875">
                  <c:v>1</c:v>
                </c:pt>
                <c:pt idx="44876">
                  <c:v>1</c:v>
                </c:pt>
                <c:pt idx="44877">
                  <c:v>1</c:v>
                </c:pt>
                <c:pt idx="44878">
                  <c:v>1</c:v>
                </c:pt>
                <c:pt idx="44879">
                  <c:v>1</c:v>
                </c:pt>
                <c:pt idx="44880">
                  <c:v>1</c:v>
                </c:pt>
                <c:pt idx="44881">
                  <c:v>1</c:v>
                </c:pt>
                <c:pt idx="44882">
                  <c:v>1</c:v>
                </c:pt>
                <c:pt idx="44883">
                  <c:v>1</c:v>
                </c:pt>
                <c:pt idx="44884">
                  <c:v>1</c:v>
                </c:pt>
                <c:pt idx="44885">
                  <c:v>1</c:v>
                </c:pt>
                <c:pt idx="44886">
                  <c:v>1</c:v>
                </c:pt>
                <c:pt idx="44887">
                  <c:v>1</c:v>
                </c:pt>
                <c:pt idx="44888">
                  <c:v>1</c:v>
                </c:pt>
                <c:pt idx="44889">
                  <c:v>1</c:v>
                </c:pt>
                <c:pt idx="44890">
                  <c:v>1</c:v>
                </c:pt>
                <c:pt idx="44891">
                  <c:v>1</c:v>
                </c:pt>
                <c:pt idx="44892">
                  <c:v>1</c:v>
                </c:pt>
                <c:pt idx="44893">
                  <c:v>1</c:v>
                </c:pt>
                <c:pt idx="44894">
                  <c:v>1</c:v>
                </c:pt>
                <c:pt idx="44895">
                  <c:v>1</c:v>
                </c:pt>
                <c:pt idx="44896">
                  <c:v>1</c:v>
                </c:pt>
                <c:pt idx="44897">
                  <c:v>1</c:v>
                </c:pt>
                <c:pt idx="44898">
                  <c:v>1</c:v>
                </c:pt>
                <c:pt idx="44899">
                  <c:v>1</c:v>
                </c:pt>
                <c:pt idx="44900">
                  <c:v>1</c:v>
                </c:pt>
                <c:pt idx="44901">
                  <c:v>1</c:v>
                </c:pt>
                <c:pt idx="44902">
                  <c:v>1</c:v>
                </c:pt>
                <c:pt idx="44903">
                  <c:v>1</c:v>
                </c:pt>
                <c:pt idx="44904">
                  <c:v>1</c:v>
                </c:pt>
                <c:pt idx="44905">
                  <c:v>1</c:v>
                </c:pt>
                <c:pt idx="44906">
                  <c:v>1</c:v>
                </c:pt>
                <c:pt idx="44907">
                  <c:v>1</c:v>
                </c:pt>
                <c:pt idx="44908">
                  <c:v>1</c:v>
                </c:pt>
                <c:pt idx="44909">
                  <c:v>1</c:v>
                </c:pt>
                <c:pt idx="44910">
                  <c:v>1</c:v>
                </c:pt>
                <c:pt idx="44911">
                  <c:v>1</c:v>
                </c:pt>
                <c:pt idx="44912">
                  <c:v>1</c:v>
                </c:pt>
                <c:pt idx="44913">
                  <c:v>1</c:v>
                </c:pt>
                <c:pt idx="44914">
                  <c:v>1</c:v>
                </c:pt>
                <c:pt idx="44915">
                  <c:v>1</c:v>
                </c:pt>
                <c:pt idx="44916">
                  <c:v>1</c:v>
                </c:pt>
                <c:pt idx="44917">
                  <c:v>1</c:v>
                </c:pt>
                <c:pt idx="44918">
                  <c:v>1</c:v>
                </c:pt>
                <c:pt idx="44919">
                  <c:v>1</c:v>
                </c:pt>
                <c:pt idx="44920">
                  <c:v>1</c:v>
                </c:pt>
                <c:pt idx="44921">
                  <c:v>1</c:v>
                </c:pt>
                <c:pt idx="44922">
                  <c:v>1</c:v>
                </c:pt>
                <c:pt idx="44923">
                  <c:v>1</c:v>
                </c:pt>
                <c:pt idx="44924">
                  <c:v>1</c:v>
                </c:pt>
                <c:pt idx="44925">
                  <c:v>1</c:v>
                </c:pt>
                <c:pt idx="44926">
                  <c:v>1</c:v>
                </c:pt>
                <c:pt idx="44927">
                  <c:v>1</c:v>
                </c:pt>
                <c:pt idx="44928">
                  <c:v>1</c:v>
                </c:pt>
                <c:pt idx="44929">
                  <c:v>1</c:v>
                </c:pt>
                <c:pt idx="44930">
                  <c:v>1</c:v>
                </c:pt>
                <c:pt idx="44931">
                  <c:v>1</c:v>
                </c:pt>
                <c:pt idx="44932">
                  <c:v>1</c:v>
                </c:pt>
                <c:pt idx="44933">
                  <c:v>1</c:v>
                </c:pt>
                <c:pt idx="44934">
                  <c:v>1</c:v>
                </c:pt>
                <c:pt idx="44935">
                  <c:v>1</c:v>
                </c:pt>
                <c:pt idx="44936">
                  <c:v>1</c:v>
                </c:pt>
                <c:pt idx="44937">
                  <c:v>1</c:v>
                </c:pt>
                <c:pt idx="44938">
                  <c:v>1</c:v>
                </c:pt>
                <c:pt idx="44939">
                  <c:v>1</c:v>
                </c:pt>
                <c:pt idx="44940">
                  <c:v>1</c:v>
                </c:pt>
                <c:pt idx="44941">
                  <c:v>1</c:v>
                </c:pt>
                <c:pt idx="44942">
                  <c:v>1</c:v>
                </c:pt>
                <c:pt idx="44943">
                  <c:v>1</c:v>
                </c:pt>
                <c:pt idx="44944">
                  <c:v>1</c:v>
                </c:pt>
                <c:pt idx="44945">
                  <c:v>1</c:v>
                </c:pt>
                <c:pt idx="44946">
                  <c:v>1</c:v>
                </c:pt>
                <c:pt idx="44947">
                  <c:v>1</c:v>
                </c:pt>
                <c:pt idx="44948">
                  <c:v>1</c:v>
                </c:pt>
                <c:pt idx="44949">
                  <c:v>1</c:v>
                </c:pt>
                <c:pt idx="44950">
                  <c:v>1</c:v>
                </c:pt>
                <c:pt idx="44951">
                  <c:v>1</c:v>
                </c:pt>
                <c:pt idx="44952">
                  <c:v>1</c:v>
                </c:pt>
                <c:pt idx="44953">
                  <c:v>1</c:v>
                </c:pt>
                <c:pt idx="44954">
                  <c:v>1</c:v>
                </c:pt>
                <c:pt idx="44955">
                  <c:v>1</c:v>
                </c:pt>
                <c:pt idx="44956">
                  <c:v>1</c:v>
                </c:pt>
                <c:pt idx="44957">
                  <c:v>1</c:v>
                </c:pt>
                <c:pt idx="44958">
                  <c:v>1</c:v>
                </c:pt>
                <c:pt idx="44959">
                  <c:v>1</c:v>
                </c:pt>
                <c:pt idx="44960">
                  <c:v>1</c:v>
                </c:pt>
                <c:pt idx="44961">
                  <c:v>1</c:v>
                </c:pt>
                <c:pt idx="44962">
                  <c:v>1</c:v>
                </c:pt>
                <c:pt idx="44963">
                  <c:v>1</c:v>
                </c:pt>
                <c:pt idx="44964">
                  <c:v>1</c:v>
                </c:pt>
                <c:pt idx="44965">
                  <c:v>1</c:v>
                </c:pt>
                <c:pt idx="44966">
                  <c:v>1</c:v>
                </c:pt>
                <c:pt idx="44967">
                  <c:v>1</c:v>
                </c:pt>
                <c:pt idx="44968">
                  <c:v>1</c:v>
                </c:pt>
                <c:pt idx="44969">
                  <c:v>1</c:v>
                </c:pt>
                <c:pt idx="44970">
                  <c:v>1</c:v>
                </c:pt>
                <c:pt idx="44971">
                  <c:v>1</c:v>
                </c:pt>
                <c:pt idx="44972">
                  <c:v>1</c:v>
                </c:pt>
                <c:pt idx="44973">
                  <c:v>1</c:v>
                </c:pt>
                <c:pt idx="44974">
                  <c:v>1</c:v>
                </c:pt>
                <c:pt idx="44975">
                  <c:v>1</c:v>
                </c:pt>
                <c:pt idx="44976">
                  <c:v>1</c:v>
                </c:pt>
                <c:pt idx="44977">
                  <c:v>1</c:v>
                </c:pt>
                <c:pt idx="44978">
                  <c:v>1</c:v>
                </c:pt>
                <c:pt idx="44979">
                  <c:v>1</c:v>
                </c:pt>
                <c:pt idx="44980">
                  <c:v>1</c:v>
                </c:pt>
                <c:pt idx="44981">
                  <c:v>1</c:v>
                </c:pt>
                <c:pt idx="44982">
                  <c:v>1</c:v>
                </c:pt>
                <c:pt idx="44983">
                  <c:v>1</c:v>
                </c:pt>
                <c:pt idx="44984">
                  <c:v>1</c:v>
                </c:pt>
                <c:pt idx="44985">
                  <c:v>1</c:v>
                </c:pt>
                <c:pt idx="44986">
                  <c:v>1</c:v>
                </c:pt>
                <c:pt idx="44987">
                  <c:v>1</c:v>
                </c:pt>
                <c:pt idx="44988">
                  <c:v>1</c:v>
                </c:pt>
                <c:pt idx="44989">
                  <c:v>1</c:v>
                </c:pt>
                <c:pt idx="44990">
                  <c:v>1</c:v>
                </c:pt>
                <c:pt idx="44991">
                  <c:v>1</c:v>
                </c:pt>
                <c:pt idx="44992">
                  <c:v>1</c:v>
                </c:pt>
                <c:pt idx="44993">
                  <c:v>1</c:v>
                </c:pt>
                <c:pt idx="44994">
                  <c:v>1</c:v>
                </c:pt>
                <c:pt idx="44995">
                  <c:v>1</c:v>
                </c:pt>
                <c:pt idx="44996">
                  <c:v>1</c:v>
                </c:pt>
                <c:pt idx="44997">
                  <c:v>1</c:v>
                </c:pt>
                <c:pt idx="44998">
                  <c:v>1</c:v>
                </c:pt>
                <c:pt idx="44999">
                  <c:v>1</c:v>
                </c:pt>
                <c:pt idx="45000">
                  <c:v>1</c:v>
                </c:pt>
                <c:pt idx="45001">
                  <c:v>1</c:v>
                </c:pt>
                <c:pt idx="45002">
                  <c:v>1</c:v>
                </c:pt>
                <c:pt idx="45003">
                  <c:v>1</c:v>
                </c:pt>
                <c:pt idx="45004">
                  <c:v>1</c:v>
                </c:pt>
                <c:pt idx="45005">
                  <c:v>1</c:v>
                </c:pt>
                <c:pt idx="45006">
                  <c:v>1</c:v>
                </c:pt>
                <c:pt idx="45007">
                  <c:v>1</c:v>
                </c:pt>
                <c:pt idx="45008">
                  <c:v>1</c:v>
                </c:pt>
                <c:pt idx="45009">
                  <c:v>1</c:v>
                </c:pt>
                <c:pt idx="45010">
                  <c:v>1</c:v>
                </c:pt>
                <c:pt idx="45011">
                  <c:v>1</c:v>
                </c:pt>
                <c:pt idx="45012">
                  <c:v>1</c:v>
                </c:pt>
                <c:pt idx="45013">
                  <c:v>1</c:v>
                </c:pt>
                <c:pt idx="45014">
                  <c:v>1</c:v>
                </c:pt>
                <c:pt idx="45015">
                  <c:v>1</c:v>
                </c:pt>
                <c:pt idx="45016">
                  <c:v>1</c:v>
                </c:pt>
                <c:pt idx="45017">
                  <c:v>1</c:v>
                </c:pt>
                <c:pt idx="45018">
                  <c:v>1</c:v>
                </c:pt>
                <c:pt idx="45019">
                  <c:v>1</c:v>
                </c:pt>
                <c:pt idx="45020">
                  <c:v>1</c:v>
                </c:pt>
                <c:pt idx="45021">
                  <c:v>1</c:v>
                </c:pt>
                <c:pt idx="45022">
                  <c:v>1</c:v>
                </c:pt>
                <c:pt idx="45023">
                  <c:v>1</c:v>
                </c:pt>
                <c:pt idx="45024">
                  <c:v>1</c:v>
                </c:pt>
                <c:pt idx="45025">
                  <c:v>1</c:v>
                </c:pt>
                <c:pt idx="45026">
                  <c:v>1</c:v>
                </c:pt>
                <c:pt idx="45027">
                  <c:v>1</c:v>
                </c:pt>
                <c:pt idx="45028">
                  <c:v>1</c:v>
                </c:pt>
                <c:pt idx="45029">
                  <c:v>1</c:v>
                </c:pt>
                <c:pt idx="45030">
                  <c:v>1</c:v>
                </c:pt>
                <c:pt idx="45031">
                  <c:v>1</c:v>
                </c:pt>
                <c:pt idx="45032">
                  <c:v>1</c:v>
                </c:pt>
                <c:pt idx="45033">
                  <c:v>1</c:v>
                </c:pt>
                <c:pt idx="45034">
                  <c:v>1</c:v>
                </c:pt>
                <c:pt idx="45035">
                  <c:v>1</c:v>
                </c:pt>
                <c:pt idx="45036">
                  <c:v>1</c:v>
                </c:pt>
                <c:pt idx="45037">
                  <c:v>1</c:v>
                </c:pt>
                <c:pt idx="45038">
                  <c:v>1</c:v>
                </c:pt>
                <c:pt idx="45039">
                  <c:v>1</c:v>
                </c:pt>
                <c:pt idx="45040">
                  <c:v>1</c:v>
                </c:pt>
                <c:pt idx="45041">
                  <c:v>1</c:v>
                </c:pt>
                <c:pt idx="45042">
                  <c:v>1</c:v>
                </c:pt>
                <c:pt idx="45043">
                  <c:v>1</c:v>
                </c:pt>
                <c:pt idx="45044">
                  <c:v>1</c:v>
                </c:pt>
                <c:pt idx="45045">
                  <c:v>1</c:v>
                </c:pt>
                <c:pt idx="45046">
                  <c:v>1</c:v>
                </c:pt>
                <c:pt idx="45047">
                  <c:v>1</c:v>
                </c:pt>
                <c:pt idx="45048">
                  <c:v>1</c:v>
                </c:pt>
                <c:pt idx="45049">
                  <c:v>1</c:v>
                </c:pt>
                <c:pt idx="45050">
                  <c:v>1</c:v>
                </c:pt>
                <c:pt idx="45051">
                  <c:v>1</c:v>
                </c:pt>
                <c:pt idx="45052">
                  <c:v>1</c:v>
                </c:pt>
                <c:pt idx="45053">
                  <c:v>1</c:v>
                </c:pt>
                <c:pt idx="45054">
                  <c:v>1</c:v>
                </c:pt>
                <c:pt idx="45055">
                  <c:v>1</c:v>
                </c:pt>
                <c:pt idx="45056">
                  <c:v>1</c:v>
                </c:pt>
                <c:pt idx="45057">
                  <c:v>1</c:v>
                </c:pt>
                <c:pt idx="45058">
                  <c:v>1</c:v>
                </c:pt>
                <c:pt idx="45059">
                  <c:v>1</c:v>
                </c:pt>
                <c:pt idx="45060">
                  <c:v>1</c:v>
                </c:pt>
                <c:pt idx="45061">
                  <c:v>1</c:v>
                </c:pt>
                <c:pt idx="45062">
                  <c:v>1</c:v>
                </c:pt>
                <c:pt idx="45063">
                  <c:v>1</c:v>
                </c:pt>
                <c:pt idx="45064">
                  <c:v>1</c:v>
                </c:pt>
                <c:pt idx="45065">
                  <c:v>1</c:v>
                </c:pt>
                <c:pt idx="45066">
                  <c:v>1</c:v>
                </c:pt>
                <c:pt idx="45067">
                  <c:v>1</c:v>
                </c:pt>
                <c:pt idx="45068">
                  <c:v>1</c:v>
                </c:pt>
                <c:pt idx="45069">
                  <c:v>1</c:v>
                </c:pt>
                <c:pt idx="45070">
                  <c:v>1</c:v>
                </c:pt>
                <c:pt idx="45071">
                  <c:v>1</c:v>
                </c:pt>
                <c:pt idx="45072">
                  <c:v>1</c:v>
                </c:pt>
                <c:pt idx="45073">
                  <c:v>1</c:v>
                </c:pt>
                <c:pt idx="45074">
                  <c:v>1</c:v>
                </c:pt>
                <c:pt idx="45075">
                  <c:v>1</c:v>
                </c:pt>
                <c:pt idx="45076">
                  <c:v>1</c:v>
                </c:pt>
                <c:pt idx="45077">
                  <c:v>1</c:v>
                </c:pt>
                <c:pt idx="45078">
                  <c:v>1</c:v>
                </c:pt>
                <c:pt idx="45079">
                  <c:v>1</c:v>
                </c:pt>
                <c:pt idx="45080">
                  <c:v>1</c:v>
                </c:pt>
                <c:pt idx="45081">
                  <c:v>1</c:v>
                </c:pt>
                <c:pt idx="45082">
                  <c:v>1</c:v>
                </c:pt>
                <c:pt idx="45083">
                  <c:v>1</c:v>
                </c:pt>
                <c:pt idx="45084">
                  <c:v>1</c:v>
                </c:pt>
                <c:pt idx="45085">
                  <c:v>1</c:v>
                </c:pt>
                <c:pt idx="45086">
                  <c:v>1</c:v>
                </c:pt>
                <c:pt idx="45087">
                  <c:v>1</c:v>
                </c:pt>
                <c:pt idx="45088">
                  <c:v>1</c:v>
                </c:pt>
                <c:pt idx="45089">
                  <c:v>1</c:v>
                </c:pt>
                <c:pt idx="45090">
                  <c:v>1</c:v>
                </c:pt>
                <c:pt idx="45091">
                  <c:v>1</c:v>
                </c:pt>
                <c:pt idx="45092">
                  <c:v>1</c:v>
                </c:pt>
                <c:pt idx="45093">
                  <c:v>1</c:v>
                </c:pt>
                <c:pt idx="45094">
                  <c:v>1</c:v>
                </c:pt>
                <c:pt idx="45095">
                  <c:v>1</c:v>
                </c:pt>
                <c:pt idx="45096">
                  <c:v>1</c:v>
                </c:pt>
                <c:pt idx="45097">
                  <c:v>1</c:v>
                </c:pt>
                <c:pt idx="45098">
                  <c:v>1</c:v>
                </c:pt>
                <c:pt idx="45099">
                  <c:v>1</c:v>
                </c:pt>
                <c:pt idx="45100">
                  <c:v>1</c:v>
                </c:pt>
                <c:pt idx="45101">
                  <c:v>1</c:v>
                </c:pt>
                <c:pt idx="45102">
                  <c:v>1</c:v>
                </c:pt>
                <c:pt idx="45103">
                  <c:v>1</c:v>
                </c:pt>
                <c:pt idx="45104">
                  <c:v>1</c:v>
                </c:pt>
                <c:pt idx="45105">
                  <c:v>1</c:v>
                </c:pt>
                <c:pt idx="45106">
                  <c:v>1</c:v>
                </c:pt>
                <c:pt idx="45107">
                  <c:v>1</c:v>
                </c:pt>
                <c:pt idx="45108">
                  <c:v>1</c:v>
                </c:pt>
                <c:pt idx="45109">
                  <c:v>1</c:v>
                </c:pt>
                <c:pt idx="45110">
                  <c:v>1</c:v>
                </c:pt>
                <c:pt idx="45111">
                  <c:v>1</c:v>
                </c:pt>
                <c:pt idx="45112">
                  <c:v>1</c:v>
                </c:pt>
                <c:pt idx="45113">
                  <c:v>1</c:v>
                </c:pt>
                <c:pt idx="45114">
                  <c:v>1</c:v>
                </c:pt>
                <c:pt idx="45115">
                  <c:v>1</c:v>
                </c:pt>
                <c:pt idx="45116">
                  <c:v>1</c:v>
                </c:pt>
                <c:pt idx="45117">
                  <c:v>1</c:v>
                </c:pt>
                <c:pt idx="45118">
                  <c:v>1</c:v>
                </c:pt>
                <c:pt idx="45119">
                  <c:v>1</c:v>
                </c:pt>
                <c:pt idx="45120">
                  <c:v>1</c:v>
                </c:pt>
                <c:pt idx="45121">
                  <c:v>1</c:v>
                </c:pt>
                <c:pt idx="45122">
                  <c:v>1</c:v>
                </c:pt>
                <c:pt idx="45123">
                  <c:v>1</c:v>
                </c:pt>
                <c:pt idx="45124">
                  <c:v>1</c:v>
                </c:pt>
                <c:pt idx="45125">
                  <c:v>1</c:v>
                </c:pt>
                <c:pt idx="45126">
                  <c:v>1</c:v>
                </c:pt>
                <c:pt idx="45127">
                  <c:v>1</c:v>
                </c:pt>
                <c:pt idx="45128">
                  <c:v>1</c:v>
                </c:pt>
                <c:pt idx="45129">
                  <c:v>1</c:v>
                </c:pt>
                <c:pt idx="45130">
                  <c:v>1</c:v>
                </c:pt>
                <c:pt idx="45131">
                  <c:v>1</c:v>
                </c:pt>
                <c:pt idx="45132">
                  <c:v>1</c:v>
                </c:pt>
                <c:pt idx="45133">
                  <c:v>1</c:v>
                </c:pt>
                <c:pt idx="45134">
                  <c:v>1</c:v>
                </c:pt>
                <c:pt idx="45135">
                  <c:v>1</c:v>
                </c:pt>
                <c:pt idx="45136">
                  <c:v>1</c:v>
                </c:pt>
                <c:pt idx="45137">
                  <c:v>1</c:v>
                </c:pt>
                <c:pt idx="45138">
                  <c:v>1</c:v>
                </c:pt>
                <c:pt idx="45139">
                  <c:v>1</c:v>
                </c:pt>
                <c:pt idx="45140">
                  <c:v>1</c:v>
                </c:pt>
                <c:pt idx="45141">
                  <c:v>1</c:v>
                </c:pt>
                <c:pt idx="45142">
                  <c:v>1</c:v>
                </c:pt>
                <c:pt idx="45143">
                  <c:v>1</c:v>
                </c:pt>
                <c:pt idx="45144">
                  <c:v>1</c:v>
                </c:pt>
                <c:pt idx="45145">
                  <c:v>1</c:v>
                </c:pt>
                <c:pt idx="45146">
                  <c:v>1</c:v>
                </c:pt>
                <c:pt idx="45147">
                  <c:v>1</c:v>
                </c:pt>
                <c:pt idx="45148">
                  <c:v>1</c:v>
                </c:pt>
                <c:pt idx="45149">
                  <c:v>1</c:v>
                </c:pt>
                <c:pt idx="45150">
                  <c:v>1</c:v>
                </c:pt>
                <c:pt idx="45151">
                  <c:v>1</c:v>
                </c:pt>
                <c:pt idx="45152">
                  <c:v>1</c:v>
                </c:pt>
                <c:pt idx="45153">
                  <c:v>1</c:v>
                </c:pt>
                <c:pt idx="45154">
                  <c:v>1</c:v>
                </c:pt>
                <c:pt idx="45155">
                  <c:v>1</c:v>
                </c:pt>
                <c:pt idx="45156">
                  <c:v>1</c:v>
                </c:pt>
                <c:pt idx="45157">
                  <c:v>1</c:v>
                </c:pt>
                <c:pt idx="45158">
                  <c:v>0.8</c:v>
                </c:pt>
                <c:pt idx="45159">
                  <c:v>1</c:v>
                </c:pt>
                <c:pt idx="45160">
                  <c:v>1</c:v>
                </c:pt>
                <c:pt idx="45161">
                  <c:v>1</c:v>
                </c:pt>
                <c:pt idx="45162">
                  <c:v>1</c:v>
                </c:pt>
                <c:pt idx="45163">
                  <c:v>1</c:v>
                </c:pt>
                <c:pt idx="45164">
                  <c:v>1</c:v>
                </c:pt>
                <c:pt idx="45165">
                  <c:v>1</c:v>
                </c:pt>
                <c:pt idx="45166">
                  <c:v>1</c:v>
                </c:pt>
                <c:pt idx="45167">
                  <c:v>1</c:v>
                </c:pt>
                <c:pt idx="45168">
                  <c:v>1</c:v>
                </c:pt>
                <c:pt idx="45169">
                  <c:v>1</c:v>
                </c:pt>
                <c:pt idx="45170">
                  <c:v>1</c:v>
                </c:pt>
                <c:pt idx="45171">
                  <c:v>1</c:v>
                </c:pt>
                <c:pt idx="45172">
                  <c:v>1</c:v>
                </c:pt>
                <c:pt idx="45173">
                  <c:v>1</c:v>
                </c:pt>
                <c:pt idx="45174">
                  <c:v>1</c:v>
                </c:pt>
                <c:pt idx="45175">
                  <c:v>1</c:v>
                </c:pt>
                <c:pt idx="45176">
                  <c:v>1</c:v>
                </c:pt>
                <c:pt idx="45177">
                  <c:v>1</c:v>
                </c:pt>
                <c:pt idx="45178">
                  <c:v>1</c:v>
                </c:pt>
                <c:pt idx="45179">
                  <c:v>1</c:v>
                </c:pt>
                <c:pt idx="45180">
                  <c:v>1</c:v>
                </c:pt>
                <c:pt idx="45181">
                  <c:v>1</c:v>
                </c:pt>
                <c:pt idx="45182">
                  <c:v>1</c:v>
                </c:pt>
                <c:pt idx="45183">
                  <c:v>1</c:v>
                </c:pt>
                <c:pt idx="45184">
                  <c:v>1</c:v>
                </c:pt>
                <c:pt idx="45185">
                  <c:v>1</c:v>
                </c:pt>
                <c:pt idx="45186">
                  <c:v>1</c:v>
                </c:pt>
                <c:pt idx="45187">
                  <c:v>1</c:v>
                </c:pt>
                <c:pt idx="45188">
                  <c:v>1</c:v>
                </c:pt>
                <c:pt idx="45189">
                  <c:v>1</c:v>
                </c:pt>
                <c:pt idx="45190">
                  <c:v>1</c:v>
                </c:pt>
                <c:pt idx="45191">
                  <c:v>1</c:v>
                </c:pt>
                <c:pt idx="45192">
                  <c:v>1</c:v>
                </c:pt>
                <c:pt idx="45193">
                  <c:v>1</c:v>
                </c:pt>
                <c:pt idx="45194">
                  <c:v>1</c:v>
                </c:pt>
                <c:pt idx="45195">
                  <c:v>1</c:v>
                </c:pt>
                <c:pt idx="45196">
                  <c:v>1</c:v>
                </c:pt>
                <c:pt idx="45197">
                  <c:v>1</c:v>
                </c:pt>
                <c:pt idx="45198">
                  <c:v>1</c:v>
                </c:pt>
                <c:pt idx="45199">
                  <c:v>1</c:v>
                </c:pt>
                <c:pt idx="45200">
                  <c:v>1</c:v>
                </c:pt>
                <c:pt idx="45201">
                  <c:v>1</c:v>
                </c:pt>
                <c:pt idx="45202">
                  <c:v>1</c:v>
                </c:pt>
                <c:pt idx="45203">
                  <c:v>1</c:v>
                </c:pt>
                <c:pt idx="45204">
                  <c:v>1</c:v>
                </c:pt>
                <c:pt idx="45205">
                  <c:v>1</c:v>
                </c:pt>
                <c:pt idx="45206">
                  <c:v>1</c:v>
                </c:pt>
                <c:pt idx="45207">
                  <c:v>1</c:v>
                </c:pt>
                <c:pt idx="45208">
                  <c:v>1</c:v>
                </c:pt>
                <c:pt idx="45209">
                  <c:v>1</c:v>
                </c:pt>
                <c:pt idx="45210">
                  <c:v>1</c:v>
                </c:pt>
                <c:pt idx="45211">
                  <c:v>1</c:v>
                </c:pt>
                <c:pt idx="45212">
                  <c:v>1</c:v>
                </c:pt>
                <c:pt idx="45213">
                  <c:v>1</c:v>
                </c:pt>
                <c:pt idx="45214">
                  <c:v>1</c:v>
                </c:pt>
                <c:pt idx="45215">
                  <c:v>1</c:v>
                </c:pt>
                <c:pt idx="45216">
                  <c:v>1</c:v>
                </c:pt>
                <c:pt idx="45217">
                  <c:v>1</c:v>
                </c:pt>
                <c:pt idx="45218">
                  <c:v>1</c:v>
                </c:pt>
                <c:pt idx="45219">
                  <c:v>1</c:v>
                </c:pt>
                <c:pt idx="45220">
                  <c:v>1</c:v>
                </c:pt>
                <c:pt idx="45221">
                  <c:v>1</c:v>
                </c:pt>
                <c:pt idx="45222">
                  <c:v>1</c:v>
                </c:pt>
                <c:pt idx="45223">
                  <c:v>1</c:v>
                </c:pt>
                <c:pt idx="45224">
                  <c:v>1</c:v>
                </c:pt>
                <c:pt idx="45225">
                  <c:v>1</c:v>
                </c:pt>
                <c:pt idx="45226">
                  <c:v>1</c:v>
                </c:pt>
                <c:pt idx="45227">
                  <c:v>1</c:v>
                </c:pt>
                <c:pt idx="45228">
                  <c:v>1</c:v>
                </c:pt>
                <c:pt idx="45229">
                  <c:v>1</c:v>
                </c:pt>
                <c:pt idx="45230">
                  <c:v>1</c:v>
                </c:pt>
                <c:pt idx="45231">
                  <c:v>1</c:v>
                </c:pt>
                <c:pt idx="45232">
                  <c:v>1</c:v>
                </c:pt>
                <c:pt idx="45233">
                  <c:v>1</c:v>
                </c:pt>
                <c:pt idx="45234">
                  <c:v>1</c:v>
                </c:pt>
                <c:pt idx="45235">
                  <c:v>1</c:v>
                </c:pt>
                <c:pt idx="45236">
                  <c:v>1</c:v>
                </c:pt>
                <c:pt idx="45237">
                  <c:v>1</c:v>
                </c:pt>
                <c:pt idx="45238">
                  <c:v>1</c:v>
                </c:pt>
                <c:pt idx="45239">
                  <c:v>1</c:v>
                </c:pt>
                <c:pt idx="45240">
                  <c:v>1</c:v>
                </c:pt>
                <c:pt idx="45241">
                  <c:v>1</c:v>
                </c:pt>
                <c:pt idx="45242">
                  <c:v>1</c:v>
                </c:pt>
                <c:pt idx="45243">
                  <c:v>1</c:v>
                </c:pt>
                <c:pt idx="45244">
                  <c:v>1</c:v>
                </c:pt>
                <c:pt idx="45245">
                  <c:v>1</c:v>
                </c:pt>
                <c:pt idx="45246">
                  <c:v>1</c:v>
                </c:pt>
                <c:pt idx="45247">
                  <c:v>1</c:v>
                </c:pt>
                <c:pt idx="45248">
                  <c:v>1</c:v>
                </c:pt>
                <c:pt idx="45249">
                  <c:v>1</c:v>
                </c:pt>
                <c:pt idx="45250">
                  <c:v>1</c:v>
                </c:pt>
                <c:pt idx="45251">
                  <c:v>1</c:v>
                </c:pt>
                <c:pt idx="45252">
                  <c:v>1</c:v>
                </c:pt>
                <c:pt idx="45253">
                  <c:v>1</c:v>
                </c:pt>
                <c:pt idx="45254">
                  <c:v>1</c:v>
                </c:pt>
                <c:pt idx="45255">
                  <c:v>1</c:v>
                </c:pt>
                <c:pt idx="45256">
                  <c:v>1</c:v>
                </c:pt>
                <c:pt idx="45257">
                  <c:v>1</c:v>
                </c:pt>
                <c:pt idx="45258">
                  <c:v>1</c:v>
                </c:pt>
                <c:pt idx="45259">
                  <c:v>1</c:v>
                </c:pt>
                <c:pt idx="45260">
                  <c:v>1</c:v>
                </c:pt>
                <c:pt idx="45261">
                  <c:v>1</c:v>
                </c:pt>
                <c:pt idx="45262">
                  <c:v>1</c:v>
                </c:pt>
                <c:pt idx="45263">
                  <c:v>1</c:v>
                </c:pt>
                <c:pt idx="45264">
                  <c:v>1</c:v>
                </c:pt>
                <c:pt idx="45265">
                  <c:v>1</c:v>
                </c:pt>
                <c:pt idx="45266">
                  <c:v>1</c:v>
                </c:pt>
                <c:pt idx="45267">
                  <c:v>1</c:v>
                </c:pt>
                <c:pt idx="45268">
                  <c:v>1</c:v>
                </c:pt>
                <c:pt idx="45269">
                  <c:v>1</c:v>
                </c:pt>
                <c:pt idx="45270">
                  <c:v>1</c:v>
                </c:pt>
                <c:pt idx="45271">
                  <c:v>1</c:v>
                </c:pt>
                <c:pt idx="45272">
                  <c:v>1</c:v>
                </c:pt>
                <c:pt idx="45273">
                  <c:v>1</c:v>
                </c:pt>
                <c:pt idx="45274">
                  <c:v>1</c:v>
                </c:pt>
                <c:pt idx="45275">
                  <c:v>1</c:v>
                </c:pt>
                <c:pt idx="45276">
                  <c:v>1</c:v>
                </c:pt>
                <c:pt idx="45277">
                  <c:v>1</c:v>
                </c:pt>
                <c:pt idx="45278">
                  <c:v>1</c:v>
                </c:pt>
                <c:pt idx="45279">
                  <c:v>1</c:v>
                </c:pt>
                <c:pt idx="45280">
                  <c:v>1</c:v>
                </c:pt>
                <c:pt idx="45281">
                  <c:v>1</c:v>
                </c:pt>
                <c:pt idx="45282">
                  <c:v>1</c:v>
                </c:pt>
                <c:pt idx="45283">
                  <c:v>1</c:v>
                </c:pt>
                <c:pt idx="45284">
                  <c:v>1</c:v>
                </c:pt>
                <c:pt idx="45285">
                  <c:v>1</c:v>
                </c:pt>
                <c:pt idx="45286">
                  <c:v>1</c:v>
                </c:pt>
                <c:pt idx="45287">
                  <c:v>1</c:v>
                </c:pt>
                <c:pt idx="45288">
                  <c:v>1</c:v>
                </c:pt>
                <c:pt idx="45289">
                  <c:v>1</c:v>
                </c:pt>
                <c:pt idx="45290">
                  <c:v>1</c:v>
                </c:pt>
                <c:pt idx="45291">
                  <c:v>1</c:v>
                </c:pt>
                <c:pt idx="45292">
                  <c:v>1</c:v>
                </c:pt>
                <c:pt idx="45293">
                  <c:v>1</c:v>
                </c:pt>
                <c:pt idx="45294">
                  <c:v>1</c:v>
                </c:pt>
                <c:pt idx="45295">
                  <c:v>1</c:v>
                </c:pt>
                <c:pt idx="45296">
                  <c:v>1</c:v>
                </c:pt>
                <c:pt idx="45297">
                  <c:v>1</c:v>
                </c:pt>
                <c:pt idx="45298">
                  <c:v>1</c:v>
                </c:pt>
                <c:pt idx="45299">
                  <c:v>1</c:v>
                </c:pt>
                <c:pt idx="45300">
                  <c:v>1</c:v>
                </c:pt>
                <c:pt idx="45301">
                  <c:v>1</c:v>
                </c:pt>
                <c:pt idx="45302">
                  <c:v>1</c:v>
                </c:pt>
                <c:pt idx="45303">
                  <c:v>1</c:v>
                </c:pt>
                <c:pt idx="45304">
                  <c:v>1</c:v>
                </c:pt>
                <c:pt idx="45305">
                  <c:v>1</c:v>
                </c:pt>
                <c:pt idx="45306">
                  <c:v>1</c:v>
                </c:pt>
                <c:pt idx="45307">
                  <c:v>1</c:v>
                </c:pt>
                <c:pt idx="45308">
                  <c:v>1</c:v>
                </c:pt>
                <c:pt idx="45309">
                  <c:v>1</c:v>
                </c:pt>
                <c:pt idx="45310">
                  <c:v>1</c:v>
                </c:pt>
                <c:pt idx="45311">
                  <c:v>1</c:v>
                </c:pt>
                <c:pt idx="45312">
                  <c:v>1</c:v>
                </c:pt>
                <c:pt idx="45313">
                  <c:v>1</c:v>
                </c:pt>
                <c:pt idx="45314">
                  <c:v>1</c:v>
                </c:pt>
                <c:pt idx="45315">
                  <c:v>1</c:v>
                </c:pt>
                <c:pt idx="45316">
                  <c:v>1</c:v>
                </c:pt>
                <c:pt idx="45317">
                  <c:v>1</c:v>
                </c:pt>
                <c:pt idx="45318">
                  <c:v>1</c:v>
                </c:pt>
                <c:pt idx="45319">
                  <c:v>1</c:v>
                </c:pt>
                <c:pt idx="45320">
                  <c:v>1</c:v>
                </c:pt>
                <c:pt idx="45321">
                  <c:v>1</c:v>
                </c:pt>
                <c:pt idx="45322">
                  <c:v>1</c:v>
                </c:pt>
                <c:pt idx="45323">
                  <c:v>1</c:v>
                </c:pt>
                <c:pt idx="45324">
                  <c:v>1</c:v>
                </c:pt>
                <c:pt idx="45325">
                  <c:v>1</c:v>
                </c:pt>
                <c:pt idx="45326">
                  <c:v>1</c:v>
                </c:pt>
                <c:pt idx="45327">
                  <c:v>1</c:v>
                </c:pt>
                <c:pt idx="45328">
                  <c:v>1</c:v>
                </c:pt>
                <c:pt idx="45329">
                  <c:v>1</c:v>
                </c:pt>
                <c:pt idx="45330">
                  <c:v>1</c:v>
                </c:pt>
                <c:pt idx="45331">
                  <c:v>1</c:v>
                </c:pt>
                <c:pt idx="45332">
                  <c:v>1</c:v>
                </c:pt>
                <c:pt idx="45333">
                  <c:v>1</c:v>
                </c:pt>
                <c:pt idx="45334">
                  <c:v>1</c:v>
                </c:pt>
                <c:pt idx="45335">
                  <c:v>1</c:v>
                </c:pt>
                <c:pt idx="45336">
                  <c:v>1</c:v>
                </c:pt>
                <c:pt idx="45337">
                  <c:v>1</c:v>
                </c:pt>
                <c:pt idx="45338">
                  <c:v>1</c:v>
                </c:pt>
                <c:pt idx="45339">
                  <c:v>1</c:v>
                </c:pt>
                <c:pt idx="45340">
                  <c:v>1</c:v>
                </c:pt>
                <c:pt idx="45341">
                  <c:v>1</c:v>
                </c:pt>
                <c:pt idx="45342">
                  <c:v>1</c:v>
                </c:pt>
                <c:pt idx="45343">
                  <c:v>1</c:v>
                </c:pt>
                <c:pt idx="45344">
                  <c:v>1</c:v>
                </c:pt>
                <c:pt idx="45345">
                  <c:v>1</c:v>
                </c:pt>
                <c:pt idx="45346">
                  <c:v>1</c:v>
                </c:pt>
                <c:pt idx="45347">
                  <c:v>1</c:v>
                </c:pt>
                <c:pt idx="45348">
                  <c:v>1</c:v>
                </c:pt>
                <c:pt idx="45349">
                  <c:v>1</c:v>
                </c:pt>
                <c:pt idx="45350">
                  <c:v>1</c:v>
                </c:pt>
                <c:pt idx="45351">
                  <c:v>1</c:v>
                </c:pt>
                <c:pt idx="45352">
                  <c:v>1</c:v>
                </c:pt>
                <c:pt idx="45353">
                  <c:v>1</c:v>
                </c:pt>
                <c:pt idx="45354">
                  <c:v>1</c:v>
                </c:pt>
                <c:pt idx="45355">
                  <c:v>1</c:v>
                </c:pt>
                <c:pt idx="45356">
                  <c:v>1</c:v>
                </c:pt>
                <c:pt idx="45357">
                  <c:v>1</c:v>
                </c:pt>
                <c:pt idx="45358">
                  <c:v>1</c:v>
                </c:pt>
                <c:pt idx="45359">
                  <c:v>1</c:v>
                </c:pt>
                <c:pt idx="45360">
                  <c:v>1</c:v>
                </c:pt>
                <c:pt idx="45361">
                  <c:v>1</c:v>
                </c:pt>
                <c:pt idx="45362">
                  <c:v>1</c:v>
                </c:pt>
                <c:pt idx="45363">
                  <c:v>1</c:v>
                </c:pt>
                <c:pt idx="45364">
                  <c:v>1</c:v>
                </c:pt>
                <c:pt idx="45365">
                  <c:v>1</c:v>
                </c:pt>
                <c:pt idx="45366">
                  <c:v>1</c:v>
                </c:pt>
                <c:pt idx="45367">
                  <c:v>1</c:v>
                </c:pt>
                <c:pt idx="45368">
                  <c:v>1</c:v>
                </c:pt>
                <c:pt idx="45369">
                  <c:v>1</c:v>
                </c:pt>
                <c:pt idx="45370">
                  <c:v>1</c:v>
                </c:pt>
                <c:pt idx="45371">
                  <c:v>1</c:v>
                </c:pt>
                <c:pt idx="45372">
                  <c:v>1</c:v>
                </c:pt>
                <c:pt idx="45373">
                  <c:v>1</c:v>
                </c:pt>
                <c:pt idx="45374">
                  <c:v>1</c:v>
                </c:pt>
                <c:pt idx="45375">
                  <c:v>1</c:v>
                </c:pt>
                <c:pt idx="45376">
                  <c:v>1</c:v>
                </c:pt>
                <c:pt idx="45377">
                  <c:v>1</c:v>
                </c:pt>
                <c:pt idx="45378">
                  <c:v>1</c:v>
                </c:pt>
                <c:pt idx="45379">
                  <c:v>1</c:v>
                </c:pt>
                <c:pt idx="45380">
                  <c:v>1</c:v>
                </c:pt>
                <c:pt idx="45381">
                  <c:v>1</c:v>
                </c:pt>
                <c:pt idx="45382">
                  <c:v>1</c:v>
                </c:pt>
                <c:pt idx="45383">
                  <c:v>1</c:v>
                </c:pt>
                <c:pt idx="45384">
                  <c:v>1</c:v>
                </c:pt>
                <c:pt idx="45385">
                  <c:v>1</c:v>
                </c:pt>
                <c:pt idx="45386">
                  <c:v>1</c:v>
                </c:pt>
                <c:pt idx="45387">
                  <c:v>1</c:v>
                </c:pt>
                <c:pt idx="45388">
                  <c:v>1</c:v>
                </c:pt>
                <c:pt idx="45389">
                  <c:v>1</c:v>
                </c:pt>
                <c:pt idx="45390">
                  <c:v>1</c:v>
                </c:pt>
                <c:pt idx="45391">
                  <c:v>1</c:v>
                </c:pt>
                <c:pt idx="45392">
                  <c:v>1</c:v>
                </c:pt>
                <c:pt idx="45393">
                  <c:v>1</c:v>
                </c:pt>
                <c:pt idx="45394">
                  <c:v>1</c:v>
                </c:pt>
                <c:pt idx="45395">
                  <c:v>1</c:v>
                </c:pt>
                <c:pt idx="45396">
                  <c:v>1</c:v>
                </c:pt>
                <c:pt idx="45397">
                  <c:v>1</c:v>
                </c:pt>
                <c:pt idx="45398">
                  <c:v>1</c:v>
                </c:pt>
                <c:pt idx="45399">
                  <c:v>1</c:v>
                </c:pt>
                <c:pt idx="45400">
                  <c:v>1</c:v>
                </c:pt>
                <c:pt idx="45401">
                  <c:v>1</c:v>
                </c:pt>
                <c:pt idx="45402">
                  <c:v>1</c:v>
                </c:pt>
                <c:pt idx="45403">
                  <c:v>1</c:v>
                </c:pt>
                <c:pt idx="45404">
                  <c:v>1</c:v>
                </c:pt>
                <c:pt idx="45405">
                  <c:v>1</c:v>
                </c:pt>
                <c:pt idx="45406">
                  <c:v>1</c:v>
                </c:pt>
                <c:pt idx="45407">
                  <c:v>1</c:v>
                </c:pt>
                <c:pt idx="45408">
                  <c:v>1</c:v>
                </c:pt>
                <c:pt idx="45409">
                  <c:v>1</c:v>
                </c:pt>
                <c:pt idx="45410">
                  <c:v>1</c:v>
                </c:pt>
                <c:pt idx="45411">
                  <c:v>1</c:v>
                </c:pt>
                <c:pt idx="45412">
                  <c:v>1</c:v>
                </c:pt>
                <c:pt idx="45413">
                  <c:v>1</c:v>
                </c:pt>
                <c:pt idx="45414">
                  <c:v>1</c:v>
                </c:pt>
                <c:pt idx="45415">
                  <c:v>1</c:v>
                </c:pt>
                <c:pt idx="45416">
                  <c:v>1</c:v>
                </c:pt>
                <c:pt idx="45417">
                  <c:v>1</c:v>
                </c:pt>
                <c:pt idx="45418">
                  <c:v>1</c:v>
                </c:pt>
                <c:pt idx="45419">
                  <c:v>1</c:v>
                </c:pt>
                <c:pt idx="45420">
                  <c:v>1</c:v>
                </c:pt>
                <c:pt idx="45421">
                  <c:v>1</c:v>
                </c:pt>
                <c:pt idx="45422">
                  <c:v>1</c:v>
                </c:pt>
                <c:pt idx="45423">
                  <c:v>1</c:v>
                </c:pt>
                <c:pt idx="45424">
                  <c:v>1</c:v>
                </c:pt>
                <c:pt idx="45425">
                  <c:v>1</c:v>
                </c:pt>
                <c:pt idx="45426">
                  <c:v>1</c:v>
                </c:pt>
                <c:pt idx="45427">
                  <c:v>1</c:v>
                </c:pt>
                <c:pt idx="45428">
                  <c:v>1</c:v>
                </c:pt>
                <c:pt idx="45429">
                  <c:v>1</c:v>
                </c:pt>
                <c:pt idx="45430">
                  <c:v>1</c:v>
                </c:pt>
                <c:pt idx="45431">
                  <c:v>1</c:v>
                </c:pt>
                <c:pt idx="45432">
                  <c:v>1</c:v>
                </c:pt>
                <c:pt idx="45433">
                  <c:v>1</c:v>
                </c:pt>
                <c:pt idx="45434">
                  <c:v>1</c:v>
                </c:pt>
                <c:pt idx="45435">
                  <c:v>1</c:v>
                </c:pt>
                <c:pt idx="45436">
                  <c:v>1</c:v>
                </c:pt>
                <c:pt idx="45437">
                  <c:v>1</c:v>
                </c:pt>
                <c:pt idx="45438">
                  <c:v>1</c:v>
                </c:pt>
                <c:pt idx="45439">
                  <c:v>1</c:v>
                </c:pt>
                <c:pt idx="45440">
                  <c:v>1</c:v>
                </c:pt>
                <c:pt idx="45441">
                  <c:v>1</c:v>
                </c:pt>
                <c:pt idx="45442">
                  <c:v>1</c:v>
                </c:pt>
                <c:pt idx="45443">
                  <c:v>1</c:v>
                </c:pt>
                <c:pt idx="45444">
                  <c:v>1</c:v>
                </c:pt>
                <c:pt idx="45445">
                  <c:v>1</c:v>
                </c:pt>
                <c:pt idx="45446">
                  <c:v>1</c:v>
                </c:pt>
                <c:pt idx="45447">
                  <c:v>1</c:v>
                </c:pt>
                <c:pt idx="45448">
                  <c:v>1</c:v>
                </c:pt>
                <c:pt idx="45449">
                  <c:v>1</c:v>
                </c:pt>
                <c:pt idx="45450">
                  <c:v>1</c:v>
                </c:pt>
                <c:pt idx="45451">
                  <c:v>1</c:v>
                </c:pt>
                <c:pt idx="45452">
                  <c:v>1</c:v>
                </c:pt>
                <c:pt idx="45453">
                  <c:v>1</c:v>
                </c:pt>
                <c:pt idx="45454">
                  <c:v>1</c:v>
                </c:pt>
                <c:pt idx="45455">
                  <c:v>1</c:v>
                </c:pt>
                <c:pt idx="45456">
                  <c:v>1</c:v>
                </c:pt>
                <c:pt idx="45457">
                  <c:v>1</c:v>
                </c:pt>
                <c:pt idx="45458">
                  <c:v>1</c:v>
                </c:pt>
                <c:pt idx="45459">
                  <c:v>1</c:v>
                </c:pt>
                <c:pt idx="45460">
                  <c:v>1</c:v>
                </c:pt>
                <c:pt idx="45461">
                  <c:v>1</c:v>
                </c:pt>
                <c:pt idx="45462">
                  <c:v>1</c:v>
                </c:pt>
                <c:pt idx="45463">
                  <c:v>1</c:v>
                </c:pt>
                <c:pt idx="45464">
                  <c:v>1</c:v>
                </c:pt>
                <c:pt idx="45465">
                  <c:v>1</c:v>
                </c:pt>
                <c:pt idx="45466">
                  <c:v>1</c:v>
                </c:pt>
                <c:pt idx="45467">
                  <c:v>1</c:v>
                </c:pt>
                <c:pt idx="45468">
                  <c:v>1</c:v>
                </c:pt>
                <c:pt idx="45469">
                  <c:v>1</c:v>
                </c:pt>
                <c:pt idx="45470">
                  <c:v>1</c:v>
                </c:pt>
                <c:pt idx="45471">
                  <c:v>1</c:v>
                </c:pt>
                <c:pt idx="45472">
                  <c:v>1</c:v>
                </c:pt>
                <c:pt idx="45473">
                  <c:v>1</c:v>
                </c:pt>
                <c:pt idx="45474">
                  <c:v>1</c:v>
                </c:pt>
                <c:pt idx="45475">
                  <c:v>1</c:v>
                </c:pt>
                <c:pt idx="45476">
                  <c:v>1</c:v>
                </c:pt>
                <c:pt idx="45477">
                  <c:v>1</c:v>
                </c:pt>
                <c:pt idx="45478">
                  <c:v>1</c:v>
                </c:pt>
                <c:pt idx="45479">
                  <c:v>1</c:v>
                </c:pt>
                <c:pt idx="45480">
                  <c:v>1</c:v>
                </c:pt>
                <c:pt idx="45481">
                  <c:v>1</c:v>
                </c:pt>
                <c:pt idx="45482">
                  <c:v>1</c:v>
                </c:pt>
                <c:pt idx="45483">
                  <c:v>1</c:v>
                </c:pt>
                <c:pt idx="45484">
                  <c:v>1</c:v>
                </c:pt>
                <c:pt idx="45485">
                  <c:v>1</c:v>
                </c:pt>
                <c:pt idx="45486">
                  <c:v>1</c:v>
                </c:pt>
                <c:pt idx="45487">
                  <c:v>1</c:v>
                </c:pt>
                <c:pt idx="45488">
                  <c:v>1</c:v>
                </c:pt>
                <c:pt idx="45489">
                  <c:v>1</c:v>
                </c:pt>
                <c:pt idx="45490">
                  <c:v>1</c:v>
                </c:pt>
                <c:pt idx="45491">
                  <c:v>1</c:v>
                </c:pt>
                <c:pt idx="45492">
                  <c:v>1</c:v>
                </c:pt>
                <c:pt idx="45493">
                  <c:v>1</c:v>
                </c:pt>
                <c:pt idx="45494">
                  <c:v>1</c:v>
                </c:pt>
                <c:pt idx="45495">
                  <c:v>1</c:v>
                </c:pt>
                <c:pt idx="45496">
                  <c:v>1</c:v>
                </c:pt>
                <c:pt idx="45497">
                  <c:v>1</c:v>
                </c:pt>
                <c:pt idx="45498">
                  <c:v>1</c:v>
                </c:pt>
                <c:pt idx="45499">
                  <c:v>1</c:v>
                </c:pt>
                <c:pt idx="45500">
                  <c:v>1</c:v>
                </c:pt>
                <c:pt idx="45501">
                  <c:v>1</c:v>
                </c:pt>
                <c:pt idx="45502">
                  <c:v>1</c:v>
                </c:pt>
                <c:pt idx="45503">
                  <c:v>1</c:v>
                </c:pt>
                <c:pt idx="45504">
                  <c:v>1</c:v>
                </c:pt>
                <c:pt idx="45505">
                  <c:v>1</c:v>
                </c:pt>
                <c:pt idx="45506">
                  <c:v>1</c:v>
                </c:pt>
                <c:pt idx="45507">
                  <c:v>1</c:v>
                </c:pt>
                <c:pt idx="45508">
                  <c:v>1</c:v>
                </c:pt>
                <c:pt idx="45509">
                  <c:v>1</c:v>
                </c:pt>
                <c:pt idx="45510">
                  <c:v>1</c:v>
                </c:pt>
                <c:pt idx="45511">
                  <c:v>1</c:v>
                </c:pt>
                <c:pt idx="45512">
                  <c:v>1</c:v>
                </c:pt>
                <c:pt idx="45513">
                  <c:v>1</c:v>
                </c:pt>
                <c:pt idx="45514">
                  <c:v>1</c:v>
                </c:pt>
                <c:pt idx="45515">
                  <c:v>1</c:v>
                </c:pt>
                <c:pt idx="45516">
                  <c:v>1</c:v>
                </c:pt>
                <c:pt idx="45517">
                  <c:v>1</c:v>
                </c:pt>
                <c:pt idx="45518">
                  <c:v>1</c:v>
                </c:pt>
                <c:pt idx="45519">
                  <c:v>1</c:v>
                </c:pt>
                <c:pt idx="45520">
                  <c:v>1</c:v>
                </c:pt>
                <c:pt idx="45521">
                  <c:v>1</c:v>
                </c:pt>
                <c:pt idx="45522">
                  <c:v>1</c:v>
                </c:pt>
                <c:pt idx="45523">
                  <c:v>1</c:v>
                </c:pt>
                <c:pt idx="45524">
                  <c:v>1</c:v>
                </c:pt>
                <c:pt idx="45525">
                  <c:v>1</c:v>
                </c:pt>
                <c:pt idx="45526">
                  <c:v>1</c:v>
                </c:pt>
                <c:pt idx="45527">
                  <c:v>1</c:v>
                </c:pt>
                <c:pt idx="45528">
                  <c:v>1</c:v>
                </c:pt>
                <c:pt idx="45529">
                  <c:v>1</c:v>
                </c:pt>
                <c:pt idx="45530">
                  <c:v>1</c:v>
                </c:pt>
                <c:pt idx="45531">
                  <c:v>1</c:v>
                </c:pt>
                <c:pt idx="45532">
                  <c:v>1</c:v>
                </c:pt>
                <c:pt idx="45533">
                  <c:v>1</c:v>
                </c:pt>
                <c:pt idx="45534">
                  <c:v>1</c:v>
                </c:pt>
                <c:pt idx="45535">
                  <c:v>1</c:v>
                </c:pt>
                <c:pt idx="45536">
                  <c:v>1</c:v>
                </c:pt>
                <c:pt idx="45537">
                  <c:v>1</c:v>
                </c:pt>
                <c:pt idx="45538">
                  <c:v>1</c:v>
                </c:pt>
                <c:pt idx="45539">
                  <c:v>1</c:v>
                </c:pt>
                <c:pt idx="45540">
                  <c:v>1</c:v>
                </c:pt>
                <c:pt idx="45541">
                  <c:v>1</c:v>
                </c:pt>
                <c:pt idx="45542">
                  <c:v>1</c:v>
                </c:pt>
                <c:pt idx="45543">
                  <c:v>1</c:v>
                </c:pt>
                <c:pt idx="45544">
                  <c:v>1</c:v>
                </c:pt>
                <c:pt idx="45545">
                  <c:v>1</c:v>
                </c:pt>
                <c:pt idx="45546">
                  <c:v>1</c:v>
                </c:pt>
                <c:pt idx="45547">
                  <c:v>1</c:v>
                </c:pt>
                <c:pt idx="45548">
                  <c:v>1</c:v>
                </c:pt>
                <c:pt idx="45549">
                  <c:v>1</c:v>
                </c:pt>
                <c:pt idx="45550">
                  <c:v>1</c:v>
                </c:pt>
                <c:pt idx="45551">
                  <c:v>1</c:v>
                </c:pt>
                <c:pt idx="45552">
                  <c:v>1</c:v>
                </c:pt>
                <c:pt idx="45553">
                  <c:v>1</c:v>
                </c:pt>
                <c:pt idx="45554">
                  <c:v>1</c:v>
                </c:pt>
                <c:pt idx="45555">
                  <c:v>1</c:v>
                </c:pt>
                <c:pt idx="45556">
                  <c:v>1</c:v>
                </c:pt>
                <c:pt idx="45557">
                  <c:v>1</c:v>
                </c:pt>
                <c:pt idx="45558">
                  <c:v>1</c:v>
                </c:pt>
                <c:pt idx="45559">
                  <c:v>1</c:v>
                </c:pt>
                <c:pt idx="45560">
                  <c:v>1</c:v>
                </c:pt>
                <c:pt idx="45561">
                  <c:v>1</c:v>
                </c:pt>
                <c:pt idx="45562">
                  <c:v>1</c:v>
                </c:pt>
                <c:pt idx="45563">
                  <c:v>1</c:v>
                </c:pt>
                <c:pt idx="45564">
                  <c:v>1</c:v>
                </c:pt>
                <c:pt idx="45565">
                  <c:v>0.6</c:v>
                </c:pt>
                <c:pt idx="45566">
                  <c:v>1</c:v>
                </c:pt>
                <c:pt idx="45567">
                  <c:v>1</c:v>
                </c:pt>
                <c:pt idx="45568">
                  <c:v>1</c:v>
                </c:pt>
                <c:pt idx="45569">
                  <c:v>1</c:v>
                </c:pt>
                <c:pt idx="45570">
                  <c:v>1</c:v>
                </c:pt>
                <c:pt idx="45571">
                  <c:v>1</c:v>
                </c:pt>
                <c:pt idx="45572">
                  <c:v>1</c:v>
                </c:pt>
                <c:pt idx="45573">
                  <c:v>1</c:v>
                </c:pt>
                <c:pt idx="45574">
                  <c:v>1</c:v>
                </c:pt>
                <c:pt idx="45575">
                  <c:v>1</c:v>
                </c:pt>
                <c:pt idx="45576">
                  <c:v>1</c:v>
                </c:pt>
                <c:pt idx="45577">
                  <c:v>1</c:v>
                </c:pt>
                <c:pt idx="45578">
                  <c:v>1</c:v>
                </c:pt>
                <c:pt idx="45579">
                  <c:v>1</c:v>
                </c:pt>
                <c:pt idx="45580">
                  <c:v>1</c:v>
                </c:pt>
                <c:pt idx="45581">
                  <c:v>1</c:v>
                </c:pt>
                <c:pt idx="45582">
                  <c:v>1</c:v>
                </c:pt>
                <c:pt idx="45583">
                  <c:v>1</c:v>
                </c:pt>
                <c:pt idx="45584">
                  <c:v>1</c:v>
                </c:pt>
                <c:pt idx="45585">
                  <c:v>1</c:v>
                </c:pt>
                <c:pt idx="45586">
                  <c:v>1</c:v>
                </c:pt>
                <c:pt idx="45587">
                  <c:v>1</c:v>
                </c:pt>
                <c:pt idx="45588">
                  <c:v>1</c:v>
                </c:pt>
                <c:pt idx="45589">
                  <c:v>1</c:v>
                </c:pt>
                <c:pt idx="45590">
                  <c:v>1</c:v>
                </c:pt>
                <c:pt idx="45591">
                  <c:v>1</c:v>
                </c:pt>
                <c:pt idx="45592">
                  <c:v>1</c:v>
                </c:pt>
                <c:pt idx="45593">
                  <c:v>1</c:v>
                </c:pt>
                <c:pt idx="45594">
                  <c:v>1</c:v>
                </c:pt>
                <c:pt idx="45595">
                  <c:v>1</c:v>
                </c:pt>
                <c:pt idx="45596">
                  <c:v>1</c:v>
                </c:pt>
                <c:pt idx="45597">
                  <c:v>1</c:v>
                </c:pt>
                <c:pt idx="45598">
                  <c:v>1</c:v>
                </c:pt>
                <c:pt idx="45599">
                  <c:v>1</c:v>
                </c:pt>
                <c:pt idx="45600">
                  <c:v>1</c:v>
                </c:pt>
                <c:pt idx="45601">
                  <c:v>1</c:v>
                </c:pt>
                <c:pt idx="45602">
                  <c:v>1</c:v>
                </c:pt>
                <c:pt idx="45603">
                  <c:v>1</c:v>
                </c:pt>
                <c:pt idx="45604">
                  <c:v>1</c:v>
                </c:pt>
                <c:pt idx="45605">
                  <c:v>1</c:v>
                </c:pt>
                <c:pt idx="45606">
                  <c:v>1</c:v>
                </c:pt>
                <c:pt idx="45607">
                  <c:v>1</c:v>
                </c:pt>
                <c:pt idx="45608">
                  <c:v>1</c:v>
                </c:pt>
                <c:pt idx="45609">
                  <c:v>1</c:v>
                </c:pt>
                <c:pt idx="45610">
                  <c:v>1</c:v>
                </c:pt>
                <c:pt idx="45611">
                  <c:v>1</c:v>
                </c:pt>
                <c:pt idx="45612">
                  <c:v>1</c:v>
                </c:pt>
                <c:pt idx="45613">
                  <c:v>1</c:v>
                </c:pt>
                <c:pt idx="45614">
                  <c:v>1</c:v>
                </c:pt>
                <c:pt idx="45615">
                  <c:v>1</c:v>
                </c:pt>
                <c:pt idx="45616">
                  <c:v>1</c:v>
                </c:pt>
                <c:pt idx="45617">
                  <c:v>1</c:v>
                </c:pt>
                <c:pt idx="45618">
                  <c:v>1</c:v>
                </c:pt>
                <c:pt idx="45619">
                  <c:v>1</c:v>
                </c:pt>
                <c:pt idx="45620">
                  <c:v>1</c:v>
                </c:pt>
                <c:pt idx="45621">
                  <c:v>1</c:v>
                </c:pt>
                <c:pt idx="45622">
                  <c:v>1</c:v>
                </c:pt>
                <c:pt idx="45623">
                  <c:v>1</c:v>
                </c:pt>
                <c:pt idx="45624">
                  <c:v>1</c:v>
                </c:pt>
                <c:pt idx="45625">
                  <c:v>0.2</c:v>
                </c:pt>
                <c:pt idx="45626">
                  <c:v>1</c:v>
                </c:pt>
                <c:pt idx="45627">
                  <c:v>1</c:v>
                </c:pt>
                <c:pt idx="45628">
                  <c:v>1</c:v>
                </c:pt>
                <c:pt idx="45629">
                  <c:v>1</c:v>
                </c:pt>
                <c:pt idx="45630">
                  <c:v>1</c:v>
                </c:pt>
                <c:pt idx="45631">
                  <c:v>1</c:v>
                </c:pt>
                <c:pt idx="45632">
                  <c:v>1</c:v>
                </c:pt>
                <c:pt idx="45633">
                  <c:v>1</c:v>
                </c:pt>
                <c:pt idx="45634">
                  <c:v>1</c:v>
                </c:pt>
                <c:pt idx="45635">
                  <c:v>1</c:v>
                </c:pt>
                <c:pt idx="45636">
                  <c:v>1</c:v>
                </c:pt>
                <c:pt idx="45637">
                  <c:v>1</c:v>
                </c:pt>
                <c:pt idx="45638">
                  <c:v>1</c:v>
                </c:pt>
                <c:pt idx="45639">
                  <c:v>1</c:v>
                </c:pt>
                <c:pt idx="45640">
                  <c:v>1</c:v>
                </c:pt>
                <c:pt idx="45641">
                  <c:v>1</c:v>
                </c:pt>
                <c:pt idx="45642">
                  <c:v>1</c:v>
                </c:pt>
                <c:pt idx="45643">
                  <c:v>1</c:v>
                </c:pt>
                <c:pt idx="45644">
                  <c:v>1</c:v>
                </c:pt>
                <c:pt idx="45645">
                  <c:v>1</c:v>
                </c:pt>
                <c:pt idx="45646">
                  <c:v>1</c:v>
                </c:pt>
                <c:pt idx="45647">
                  <c:v>1</c:v>
                </c:pt>
                <c:pt idx="45648">
                  <c:v>1</c:v>
                </c:pt>
                <c:pt idx="45649">
                  <c:v>1</c:v>
                </c:pt>
                <c:pt idx="45650">
                  <c:v>1</c:v>
                </c:pt>
                <c:pt idx="45651">
                  <c:v>1</c:v>
                </c:pt>
                <c:pt idx="45652">
                  <c:v>1</c:v>
                </c:pt>
                <c:pt idx="45653">
                  <c:v>1</c:v>
                </c:pt>
                <c:pt idx="45654">
                  <c:v>1</c:v>
                </c:pt>
                <c:pt idx="45655">
                  <c:v>1</c:v>
                </c:pt>
                <c:pt idx="45656">
                  <c:v>1</c:v>
                </c:pt>
                <c:pt idx="45657">
                  <c:v>1</c:v>
                </c:pt>
                <c:pt idx="45658">
                  <c:v>1</c:v>
                </c:pt>
                <c:pt idx="45659">
                  <c:v>1</c:v>
                </c:pt>
                <c:pt idx="45660">
                  <c:v>1</c:v>
                </c:pt>
                <c:pt idx="45661">
                  <c:v>1</c:v>
                </c:pt>
                <c:pt idx="45662">
                  <c:v>1</c:v>
                </c:pt>
                <c:pt idx="45663">
                  <c:v>1</c:v>
                </c:pt>
                <c:pt idx="45664">
                  <c:v>1</c:v>
                </c:pt>
                <c:pt idx="45665">
                  <c:v>1</c:v>
                </c:pt>
                <c:pt idx="45666">
                  <c:v>1</c:v>
                </c:pt>
                <c:pt idx="45667">
                  <c:v>1</c:v>
                </c:pt>
                <c:pt idx="45668">
                  <c:v>1</c:v>
                </c:pt>
                <c:pt idx="45669">
                  <c:v>1</c:v>
                </c:pt>
                <c:pt idx="45670">
                  <c:v>1</c:v>
                </c:pt>
                <c:pt idx="45671">
                  <c:v>1</c:v>
                </c:pt>
                <c:pt idx="45672">
                  <c:v>1</c:v>
                </c:pt>
                <c:pt idx="45673">
                  <c:v>1</c:v>
                </c:pt>
                <c:pt idx="45674">
                  <c:v>1</c:v>
                </c:pt>
                <c:pt idx="45675">
                  <c:v>1</c:v>
                </c:pt>
                <c:pt idx="45676">
                  <c:v>1</c:v>
                </c:pt>
                <c:pt idx="45677">
                  <c:v>1</c:v>
                </c:pt>
                <c:pt idx="45678">
                  <c:v>1</c:v>
                </c:pt>
                <c:pt idx="45679">
                  <c:v>1</c:v>
                </c:pt>
                <c:pt idx="45680">
                  <c:v>1</c:v>
                </c:pt>
                <c:pt idx="45681">
                  <c:v>1</c:v>
                </c:pt>
                <c:pt idx="45682">
                  <c:v>1</c:v>
                </c:pt>
                <c:pt idx="45683">
                  <c:v>1</c:v>
                </c:pt>
                <c:pt idx="45684">
                  <c:v>1</c:v>
                </c:pt>
                <c:pt idx="45685">
                  <c:v>1</c:v>
                </c:pt>
                <c:pt idx="45686">
                  <c:v>1</c:v>
                </c:pt>
                <c:pt idx="45687">
                  <c:v>1</c:v>
                </c:pt>
                <c:pt idx="45688">
                  <c:v>1</c:v>
                </c:pt>
                <c:pt idx="45689">
                  <c:v>1</c:v>
                </c:pt>
                <c:pt idx="45690">
                  <c:v>1</c:v>
                </c:pt>
                <c:pt idx="45691">
                  <c:v>1</c:v>
                </c:pt>
                <c:pt idx="45692">
                  <c:v>1</c:v>
                </c:pt>
                <c:pt idx="45693">
                  <c:v>1</c:v>
                </c:pt>
                <c:pt idx="45694">
                  <c:v>1</c:v>
                </c:pt>
                <c:pt idx="45695">
                  <c:v>1</c:v>
                </c:pt>
                <c:pt idx="45696">
                  <c:v>1</c:v>
                </c:pt>
                <c:pt idx="45697">
                  <c:v>1</c:v>
                </c:pt>
                <c:pt idx="45698">
                  <c:v>1</c:v>
                </c:pt>
                <c:pt idx="45699">
                  <c:v>1</c:v>
                </c:pt>
                <c:pt idx="45700">
                  <c:v>1</c:v>
                </c:pt>
                <c:pt idx="45701">
                  <c:v>1</c:v>
                </c:pt>
                <c:pt idx="45702">
                  <c:v>1</c:v>
                </c:pt>
                <c:pt idx="45703">
                  <c:v>1</c:v>
                </c:pt>
                <c:pt idx="45704">
                  <c:v>1</c:v>
                </c:pt>
                <c:pt idx="45705">
                  <c:v>1</c:v>
                </c:pt>
                <c:pt idx="45706">
                  <c:v>1</c:v>
                </c:pt>
                <c:pt idx="45707">
                  <c:v>1</c:v>
                </c:pt>
                <c:pt idx="45708">
                  <c:v>1</c:v>
                </c:pt>
                <c:pt idx="45709">
                  <c:v>1</c:v>
                </c:pt>
                <c:pt idx="45710">
                  <c:v>1</c:v>
                </c:pt>
                <c:pt idx="45711">
                  <c:v>1</c:v>
                </c:pt>
                <c:pt idx="45712">
                  <c:v>1</c:v>
                </c:pt>
                <c:pt idx="45713">
                  <c:v>1</c:v>
                </c:pt>
                <c:pt idx="45714">
                  <c:v>1</c:v>
                </c:pt>
                <c:pt idx="45715">
                  <c:v>1</c:v>
                </c:pt>
                <c:pt idx="45716">
                  <c:v>1</c:v>
                </c:pt>
                <c:pt idx="45717">
                  <c:v>1</c:v>
                </c:pt>
                <c:pt idx="45718">
                  <c:v>1</c:v>
                </c:pt>
                <c:pt idx="45719">
                  <c:v>1</c:v>
                </c:pt>
                <c:pt idx="45720">
                  <c:v>1</c:v>
                </c:pt>
                <c:pt idx="45721">
                  <c:v>1</c:v>
                </c:pt>
                <c:pt idx="45722">
                  <c:v>1</c:v>
                </c:pt>
                <c:pt idx="45723">
                  <c:v>1</c:v>
                </c:pt>
                <c:pt idx="45724">
                  <c:v>1</c:v>
                </c:pt>
                <c:pt idx="45725">
                  <c:v>1</c:v>
                </c:pt>
                <c:pt idx="45726">
                  <c:v>1</c:v>
                </c:pt>
                <c:pt idx="45727">
                  <c:v>1</c:v>
                </c:pt>
                <c:pt idx="45728">
                  <c:v>1</c:v>
                </c:pt>
                <c:pt idx="45729">
                  <c:v>1</c:v>
                </c:pt>
                <c:pt idx="45730">
                  <c:v>1</c:v>
                </c:pt>
                <c:pt idx="45731">
                  <c:v>1</c:v>
                </c:pt>
                <c:pt idx="45732">
                  <c:v>1</c:v>
                </c:pt>
                <c:pt idx="45733">
                  <c:v>1</c:v>
                </c:pt>
                <c:pt idx="45734">
                  <c:v>1</c:v>
                </c:pt>
                <c:pt idx="45735">
                  <c:v>1</c:v>
                </c:pt>
                <c:pt idx="45736">
                  <c:v>1</c:v>
                </c:pt>
                <c:pt idx="45737">
                  <c:v>1</c:v>
                </c:pt>
                <c:pt idx="45738">
                  <c:v>1</c:v>
                </c:pt>
                <c:pt idx="45739">
                  <c:v>1</c:v>
                </c:pt>
                <c:pt idx="45740">
                  <c:v>1</c:v>
                </c:pt>
                <c:pt idx="45741">
                  <c:v>1</c:v>
                </c:pt>
                <c:pt idx="45742">
                  <c:v>1</c:v>
                </c:pt>
                <c:pt idx="45743">
                  <c:v>1</c:v>
                </c:pt>
                <c:pt idx="45744">
                  <c:v>1</c:v>
                </c:pt>
                <c:pt idx="45745">
                  <c:v>1</c:v>
                </c:pt>
                <c:pt idx="45746">
                  <c:v>1</c:v>
                </c:pt>
                <c:pt idx="45747">
                  <c:v>1</c:v>
                </c:pt>
                <c:pt idx="45748">
                  <c:v>1</c:v>
                </c:pt>
                <c:pt idx="45749">
                  <c:v>1</c:v>
                </c:pt>
                <c:pt idx="45750">
                  <c:v>1</c:v>
                </c:pt>
                <c:pt idx="45751">
                  <c:v>1</c:v>
                </c:pt>
                <c:pt idx="45752">
                  <c:v>1</c:v>
                </c:pt>
                <c:pt idx="45753">
                  <c:v>1</c:v>
                </c:pt>
                <c:pt idx="45754">
                  <c:v>1</c:v>
                </c:pt>
                <c:pt idx="45755">
                  <c:v>1</c:v>
                </c:pt>
                <c:pt idx="45756">
                  <c:v>0.8</c:v>
                </c:pt>
                <c:pt idx="45757">
                  <c:v>1</c:v>
                </c:pt>
                <c:pt idx="45758">
                  <c:v>1</c:v>
                </c:pt>
                <c:pt idx="45759">
                  <c:v>1</c:v>
                </c:pt>
                <c:pt idx="45760">
                  <c:v>1</c:v>
                </c:pt>
                <c:pt idx="45761">
                  <c:v>1</c:v>
                </c:pt>
                <c:pt idx="45762">
                  <c:v>1</c:v>
                </c:pt>
                <c:pt idx="45763">
                  <c:v>1</c:v>
                </c:pt>
                <c:pt idx="45764">
                  <c:v>1</c:v>
                </c:pt>
                <c:pt idx="45765">
                  <c:v>1</c:v>
                </c:pt>
                <c:pt idx="45766">
                  <c:v>1</c:v>
                </c:pt>
                <c:pt idx="45767">
                  <c:v>1</c:v>
                </c:pt>
                <c:pt idx="45768">
                  <c:v>1</c:v>
                </c:pt>
                <c:pt idx="45769">
                  <c:v>1</c:v>
                </c:pt>
                <c:pt idx="45770">
                  <c:v>1</c:v>
                </c:pt>
                <c:pt idx="45771">
                  <c:v>1</c:v>
                </c:pt>
                <c:pt idx="45772">
                  <c:v>1</c:v>
                </c:pt>
                <c:pt idx="45773">
                  <c:v>1</c:v>
                </c:pt>
                <c:pt idx="45774">
                  <c:v>1</c:v>
                </c:pt>
                <c:pt idx="45775">
                  <c:v>1</c:v>
                </c:pt>
                <c:pt idx="45776">
                  <c:v>1</c:v>
                </c:pt>
                <c:pt idx="45777">
                  <c:v>1</c:v>
                </c:pt>
                <c:pt idx="45778">
                  <c:v>1</c:v>
                </c:pt>
                <c:pt idx="45779">
                  <c:v>1</c:v>
                </c:pt>
                <c:pt idx="45780">
                  <c:v>1</c:v>
                </c:pt>
                <c:pt idx="45781">
                  <c:v>1</c:v>
                </c:pt>
                <c:pt idx="45782">
                  <c:v>1</c:v>
                </c:pt>
                <c:pt idx="45783">
                  <c:v>1</c:v>
                </c:pt>
                <c:pt idx="45784">
                  <c:v>1</c:v>
                </c:pt>
                <c:pt idx="45785">
                  <c:v>1</c:v>
                </c:pt>
                <c:pt idx="45786">
                  <c:v>1</c:v>
                </c:pt>
                <c:pt idx="45787">
                  <c:v>1</c:v>
                </c:pt>
                <c:pt idx="45788">
                  <c:v>1</c:v>
                </c:pt>
                <c:pt idx="45789">
                  <c:v>1</c:v>
                </c:pt>
                <c:pt idx="45790">
                  <c:v>1</c:v>
                </c:pt>
                <c:pt idx="45791">
                  <c:v>1</c:v>
                </c:pt>
                <c:pt idx="45792">
                  <c:v>1</c:v>
                </c:pt>
                <c:pt idx="45793">
                  <c:v>1</c:v>
                </c:pt>
                <c:pt idx="45794">
                  <c:v>1</c:v>
                </c:pt>
                <c:pt idx="45795">
                  <c:v>1</c:v>
                </c:pt>
                <c:pt idx="45796">
                  <c:v>1</c:v>
                </c:pt>
                <c:pt idx="45797">
                  <c:v>1</c:v>
                </c:pt>
                <c:pt idx="45798">
                  <c:v>1</c:v>
                </c:pt>
                <c:pt idx="45799">
                  <c:v>1</c:v>
                </c:pt>
                <c:pt idx="45800">
                  <c:v>1</c:v>
                </c:pt>
                <c:pt idx="45801">
                  <c:v>1</c:v>
                </c:pt>
                <c:pt idx="45802">
                  <c:v>1</c:v>
                </c:pt>
                <c:pt idx="45803">
                  <c:v>1</c:v>
                </c:pt>
                <c:pt idx="45804">
                  <c:v>1</c:v>
                </c:pt>
                <c:pt idx="45805">
                  <c:v>1</c:v>
                </c:pt>
                <c:pt idx="45806">
                  <c:v>1</c:v>
                </c:pt>
                <c:pt idx="45807">
                  <c:v>1</c:v>
                </c:pt>
                <c:pt idx="45808">
                  <c:v>1</c:v>
                </c:pt>
                <c:pt idx="45809">
                  <c:v>1</c:v>
                </c:pt>
                <c:pt idx="45810">
                  <c:v>1</c:v>
                </c:pt>
                <c:pt idx="45811">
                  <c:v>1</c:v>
                </c:pt>
                <c:pt idx="45812">
                  <c:v>1</c:v>
                </c:pt>
                <c:pt idx="45813">
                  <c:v>1</c:v>
                </c:pt>
                <c:pt idx="45814">
                  <c:v>1</c:v>
                </c:pt>
                <c:pt idx="45815">
                  <c:v>1</c:v>
                </c:pt>
                <c:pt idx="45816">
                  <c:v>1</c:v>
                </c:pt>
                <c:pt idx="45817">
                  <c:v>1</c:v>
                </c:pt>
                <c:pt idx="45818">
                  <c:v>1</c:v>
                </c:pt>
                <c:pt idx="45819">
                  <c:v>1</c:v>
                </c:pt>
                <c:pt idx="45820">
                  <c:v>1</c:v>
                </c:pt>
                <c:pt idx="45821">
                  <c:v>1</c:v>
                </c:pt>
                <c:pt idx="45822">
                  <c:v>1</c:v>
                </c:pt>
                <c:pt idx="45823">
                  <c:v>1</c:v>
                </c:pt>
                <c:pt idx="45824">
                  <c:v>1</c:v>
                </c:pt>
                <c:pt idx="45825">
                  <c:v>1</c:v>
                </c:pt>
                <c:pt idx="45826">
                  <c:v>1</c:v>
                </c:pt>
                <c:pt idx="45827">
                  <c:v>1</c:v>
                </c:pt>
                <c:pt idx="45828">
                  <c:v>1</c:v>
                </c:pt>
                <c:pt idx="45829">
                  <c:v>1</c:v>
                </c:pt>
                <c:pt idx="45830">
                  <c:v>1</c:v>
                </c:pt>
                <c:pt idx="45831">
                  <c:v>1</c:v>
                </c:pt>
                <c:pt idx="45832">
                  <c:v>1</c:v>
                </c:pt>
                <c:pt idx="45833">
                  <c:v>1</c:v>
                </c:pt>
                <c:pt idx="45834">
                  <c:v>1</c:v>
                </c:pt>
                <c:pt idx="45835">
                  <c:v>1</c:v>
                </c:pt>
                <c:pt idx="45836">
                  <c:v>1</c:v>
                </c:pt>
                <c:pt idx="45837">
                  <c:v>1</c:v>
                </c:pt>
                <c:pt idx="45838">
                  <c:v>1</c:v>
                </c:pt>
                <c:pt idx="45839">
                  <c:v>1</c:v>
                </c:pt>
                <c:pt idx="45840">
                  <c:v>1</c:v>
                </c:pt>
                <c:pt idx="45841">
                  <c:v>1</c:v>
                </c:pt>
                <c:pt idx="45842">
                  <c:v>1</c:v>
                </c:pt>
                <c:pt idx="45843">
                  <c:v>1</c:v>
                </c:pt>
                <c:pt idx="45844">
                  <c:v>1</c:v>
                </c:pt>
                <c:pt idx="45845">
                  <c:v>1</c:v>
                </c:pt>
                <c:pt idx="45846">
                  <c:v>1</c:v>
                </c:pt>
                <c:pt idx="45847">
                  <c:v>1</c:v>
                </c:pt>
                <c:pt idx="45848">
                  <c:v>1</c:v>
                </c:pt>
                <c:pt idx="45849">
                  <c:v>1</c:v>
                </c:pt>
                <c:pt idx="45850">
                  <c:v>1</c:v>
                </c:pt>
                <c:pt idx="45851">
                  <c:v>1</c:v>
                </c:pt>
                <c:pt idx="45852">
                  <c:v>1</c:v>
                </c:pt>
                <c:pt idx="45853">
                  <c:v>1</c:v>
                </c:pt>
                <c:pt idx="45854">
                  <c:v>1</c:v>
                </c:pt>
                <c:pt idx="45855">
                  <c:v>1</c:v>
                </c:pt>
                <c:pt idx="45856">
                  <c:v>1</c:v>
                </c:pt>
                <c:pt idx="45857">
                  <c:v>1</c:v>
                </c:pt>
                <c:pt idx="45858">
                  <c:v>1</c:v>
                </c:pt>
                <c:pt idx="45859">
                  <c:v>1</c:v>
                </c:pt>
                <c:pt idx="45860">
                  <c:v>1</c:v>
                </c:pt>
                <c:pt idx="45861">
                  <c:v>1</c:v>
                </c:pt>
                <c:pt idx="45862">
                  <c:v>1</c:v>
                </c:pt>
                <c:pt idx="45863">
                  <c:v>1</c:v>
                </c:pt>
                <c:pt idx="45864">
                  <c:v>1</c:v>
                </c:pt>
                <c:pt idx="45865">
                  <c:v>1</c:v>
                </c:pt>
                <c:pt idx="45866">
                  <c:v>1</c:v>
                </c:pt>
                <c:pt idx="45867">
                  <c:v>1</c:v>
                </c:pt>
                <c:pt idx="45868">
                  <c:v>1</c:v>
                </c:pt>
                <c:pt idx="45869">
                  <c:v>1</c:v>
                </c:pt>
                <c:pt idx="45870">
                  <c:v>1</c:v>
                </c:pt>
                <c:pt idx="45871">
                  <c:v>1</c:v>
                </c:pt>
                <c:pt idx="45872">
                  <c:v>1</c:v>
                </c:pt>
                <c:pt idx="45873">
                  <c:v>1</c:v>
                </c:pt>
                <c:pt idx="45874">
                  <c:v>1</c:v>
                </c:pt>
                <c:pt idx="45875">
                  <c:v>1</c:v>
                </c:pt>
                <c:pt idx="45876">
                  <c:v>1</c:v>
                </c:pt>
                <c:pt idx="45877">
                  <c:v>1</c:v>
                </c:pt>
                <c:pt idx="45878">
                  <c:v>1</c:v>
                </c:pt>
                <c:pt idx="45879">
                  <c:v>1</c:v>
                </c:pt>
                <c:pt idx="45880">
                  <c:v>1</c:v>
                </c:pt>
                <c:pt idx="45881">
                  <c:v>1</c:v>
                </c:pt>
                <c:pt idx="45882">
                  <c:v>1</c:v>
                </c:pt>
                <c:pt idx="45883">
                  <c:v>1</c:v>
                </c:pt>
                <c:pt idx="45884">
                  <c:v>1</c:v>
                </c:pt>
                <c:pt idx="45885">
                  <c:v>1</c:v>
                </c:pt>
                <c:pt idx="45886">
                  <c:v>1</c:v>
                </c:pt>
                <c:pt idx="45887">
                  <c:v>1</c:v>
                </c:pt>
                <c:pt idx="45888">
                  <c:v>1</c:v>
                </c:pt>
                <c:pt idx="45889">
                  <c:v>1</c:v>
                </c:pt>
                <c:pt idx="45890">
                  <c:v>1</c:v>
                </c:pt>
                <c:pt idx="45891">
                  <c:v>1</c:v>
                </c:pt>
                <c:pt idx="45892">
                  <c:v>1</c:v>
                </c:pt>
                <c:pt idx="45893">
                  <c:v>1</c:v>
                </c:pt>
                <c:pt idx="45894">
                  <c:v>1</c:v>
                </c:pt>
                <c:pt idx="45895">
                  <c:v>1</c:v>
                </c:pt>
                <c:pt idx="45896">
                  <c:v>1</c:v>
                </c:pt>
                <c:pt idx="45897">
                  <c:v>1</c:v>
                </c:pt>
                <c:pt idx="45898">
                  <c:v>1</c:v>
                </c:pt>
                <c:pt idx="45899">
                  <c:v>1</c:v>
                </c:pt>
                <c:pt idx="45900">
                  <c:v>1</c:v>
                </c:pt>
                <c:pt idx="45901">
                  <c:v>1</c:v>
                </c:pt>
                <c:pt idx="45902">
                  <c:v>1</c:v>
                </c:pt>
                <c:pt idx="45903">
                  <c:v>1</c:v>
                </c:pt>
                <c:pt idx="45904">
                  <c:v>1</c:v>
                </c:pt>
                <c:pt idx="45905">
                  <c:v>1</c:v>
                </c:pt>
                <c:pt idx="45906">
                  <c:v>1</c:v>
                </c:pt>
                <c:pt idx="45907">
                  <c:v>1</c:v>
                </c:pt>
                <c:pt idx="45908">
                  <c:v>1</c:v>
                </c:pt>
                <c:pt idx="45909">
                  <c:v>1</c:v>
                </c:pt>
                <c:pt idx="45910">
                  <c:v>0.8</c:v>
                </c:pt>
                <c:pt idx="45911">
                  <c:v>1</c:v>
                </c:pt>
                <c:pt idx="45912">
                  <c:v>1</c:v>
                </c:pt>
                <c:pt idx="45913">
                  <c:v>1</c:v>
                </c:pt>
                <c:pt idx="45914">
                  <c:v>1</c:v>
                </c:pt>
                <c:pt idx="45915">
                  <c:v>1</c:v>
                </c:pt>
                <c:pt idx="45916">
                  <c:v>1</c:v>
                </c:pt>
                <c:pt idx="45917">
                  <c:v>1</c:v>
                </c:pt>
                <c:pt idx="45918">
                  <c:v>1</c:v>
                </c:pt>
                <c:pt idx="45919">
                  <c:v>1</c:v>
                </c:pt>
                <c:pt idx="45920">
                  <c:v>1</c:v>
                </c:pt>
                <c:pt idx="45921">
                  <c:v>1</c:v>
                </c:pt>
                <c:pt idx="45922">
                  <c:v>1</c:v>
                </c:pt>
                <c:pt idx="45923">
                  <c:v>0.83333333300000001</c:v>
                </c:pt>
                <c:pt idx="45924">
                  <c:v>0.83333333300000001</c:v>
                </c:pt>
                <c:pt idx="45925">
                  <c:v>1</c:v>
                </c:pt>
                <c:pt idx="45926">
                  <c:v>0.83333333300000001</c:v>
                </c:pt>
                <c:pt idx="45927">
                  <c:v>1</c:v>
                </c:pt>
                <c:pt idx="45928">
                  <c:v>1</c:v>
                </c:pt>
                <c:pt idx="45929">
                  <c:v>0.83333333300000001</c:v>
                </c:pt>
                <c:pt idx="45930">
                  <c:v>1</c:v>
                </c:pt>
                <c:pt idx="45931">
                  <c:v>1</c:v>
                </c:pt>
                <c:pt idx="45932">
                  <c:v>1</c:v>
                </c:pt>
                <c:pt idx="45933">
                  <c:v>1</c:v>
                </c:pt>
                <c:pt idx="45934">
                  <c:v>1</c:v>
                </c:pt>
                <c:pt idx="45935">
                  <c:v>1</c:v>
                </c:pt>
                <c:pt idx="45936">
                  <c:v>1</c:v>
                </c:pt>
                <c:pt idx="45937">
                  <c:v>1</c:v>
                </c:pt>
                <c:pt idx="45938">
                  <c:v>0.83333333300000001</c:v>
                </c:pt>
                <c:pt idx="45939">
                  <c:v>0.16666666699999999</c:v>
                </c:pt>
                <c:pt idx="45940">
                  <c:v>1</c:v>
                </c:pt>
                <c:pt idx="45941">
                  <c:v>1</c:v>
                </c:pt>
                <c:pt idx="45942">
                  <c:v>1</c:v>
                </c:pt>
                <c:pt idx="45943">
                  <c:v>1</c:v>
                </c:pt>
                <c:pt idx="45944">
                  <c:v>1</c:v>
                </c:pt>
                <c:pt idx="45945">
                  <c:v>1</c:v>
                </c:pt>
                <c:pt idx="45946">
                  <c:v>1</c:v>
                </c:pt>
                <c:pt idx="45947">
                  <c:v>1</c:v>
                </c:pt>
                <c:pt idx="45948">
                  <c:v>1</c:v>
                </c:pt>
                <c:pt idx="45949">
                  <c:v>1</c:v>
                </c:pt>
                <c:pt idx="45950">
                  <c:v>1</c:v>
                </c:pt>
                <c:pt idx="45951">
                  <c:v>0.66666666699999999</c:v>
                </c:pt>
                <c:pt idx="45952">
                  <c:v>1</c:v>
                </c:pt>
                <c:pt idx="45953">
                  <c:v>1</c:v>
                </c:pt>
                <c:pt idx="45954">
                  <c:v>1</c:v>
                </c:pt>
                <c:pt idx="45955">
                  <c:v>1</c:v>
                </c:pt>
                <c:pt idx="45956">
                  <c:v>1</c:v>
                </c:pt>
                <c:pt idx="45957">
                  <c:v>1</c:v>
                </c:pt>
                <c:pt idx="45958">
                  <c:v>1</c:v>
                </c:pt>
                <c:pt idx="45959">
                  <c:v>1</c:v>
                </c:pt>
                <c:pt idx="45960">
                  <c:v>1</c:v>
                </c:pt>
                <c:pt idx="45961">
                  <c:v>1</c:v>
                </c:pt>
                <c:pt idx="45962">
                  <c:v>1</c:v>
                </c:pt>
                <c:pt idx="45963">
                  <c:v>1</c:v>
                </c:pt>
                <c:pt idx="45964">
                  <c:v>1</c:v>
                </c:pt>
                <c:pt idx="45965">
                  <c:v>1</c:v>
                </c:pt>
                <c:pt idx="45966">
                  <c:v>1</c:v>
                </c:pt>
                <c:pt idx="45967">
                  <c:v>1</c:v>
                </c:pt>
                <c:pt idx="45968">
                  <c:v>1</c:v>
                </c:pt>
                <c:pt idx="45969">
                  <c:v>1</c:v>
                </c:pt>
                <c:pt idx="45970">
                  <c:v>1</c:v>
                </c:pt>
                <c:pt idx="45971">
                  <c:v>1</c:v>
                </c:pt>
                <c:pt idx="45972">
                  <c:v>1</c:v>
                </c:pt>
                <c:pt idx="45973">
                  <c:v>1</c:v>
                </c:pt>
                <c:pt idx="45974">
                  <c:v>1</c:v>
                </c:pt>
                <c:pt idx="45975">
                  <c:v>1</c:v>
                </c:pt>
                <c:pt idx="45976">
                  <c:v>1</c:v>
                </c:pt>
                <c:pt idx="45977">
                  <c:v>1</c:v>
                </c:pt>
                <c:pt idx="45978">
                  <c:v>1</c:v>
                </c:pt>
                <c:pt idx="45979">
                  <c:v>1</c:v>
                </c:pt>
                <c:pt idx="45980">
                  <c:v>1</c:v>
                </c:pt>
                <c:pt idx="45981">
                  <c:v>1</c:v>
                </c:pt>
                <c:pt idx="45982">
                  <c:v>1</c:v>
                </c:pt>
                <c:pt idx="45983">
                  <c:v>0.83333333300000001</c:v>
                </c:pt>
                <c:pt idx="45984">
                  <c:v>1</c:v>
                </c:pt>
                <c:pt idx="45985">
                  <c:v>1</c:v>
                </c:pt>
                <c:pt idx="45986">
                  <c:v>1</c:v>
                </c:pt>
                <c:pt idx="45987">
                  <c:v>1</c:v>
                </c:pt>
                <c:pt idx="45988">
                  <c:v>0.83333333300000001</c:v>
                </c:pt>
                <c:pt idx="45989">
                  <c:v>1</c:v>
                </c:pt>
                <c:pt idx="45990">
                  <c:v>1</c:v>
                </c:pt>
                <c:pt idx="45991">
                  <c:v>1</c:v>
                </c:pt>
                <c:pt idx="45992">
                  <c:v>1</c:v>
                </c:pt>
                <c:pt idx="45993">
                  <c:v>1</c:v>
                </c:pt>
                <c:pt idx="45994">
                  <c:v>1</c:v>
                </c:pt>
                <c:pt idx="45995">
                  <c:v>1</c:v>
                </c:pt>
                <c:pt idx="45996">
                  <c:v>1</c:v>
                </c:pt>
                <c:pt idx="45997">
                  <c:v>1</c:v>
                </c:pt>
                <c:pt idx="45998">
                  <c:v>1</c:v>
                </c:pt>
                <c:pt idx="45999">
                  <c:v>1</c:v>
                </c:pt>
                <c:pt idx="46000">
                  <c:v>1</c:v>
                </c:pt>
                <c:pt idx="46001">
                  <c:v>1</c:v>
                </c:pt>
                <c:pt idx="46002">
                  <c:v>0.83333333300000001</c:v>
                </c:pt>
                <c:pt idx="46003">
                  <c:v>1</c:v>
                </c:pt>
                <c:pt idx="46004">
                  <c:v>1</c:v>
                </c:pt>
                <c:pt idx="46005">
                  <c:v>1</c:v>
                </c:pt>
                <c:pt idx="46006">
                  <c:v>1</c:v>
                </c:pt>
                <c:pt idx="46007">
                  <c:v>1</c:v>
                </c:pt>
                <c:pt idx="46008">
                  <c:v>1</c:v>
                </c:pt>
                <c:pt idx="46009">
                  <c:v>1</c:v>
                </c:pt>
                <c:pt idx="46010">
                  <c:v>1</c:v>
                </c:pt>
                <c:pt idx="46011">
                  <c:v>1</c:v>
                </c:pt>
                <c:pt idx="46012">
                  <c:v>1</c:v>
                </c:pt>
                <c:pt idx="46013">
                  <c:v>0.83333333300000001</c:v>
                </c:pt>
                <c:pt idx="46014">
                  <c:v>1</c:v>
                </c:pt>
                <c:pt idx="46015">
                  <c:v>1</c:v>
                </c:pt>
                <c:pt idx="46016">
                  <c:v>1</c:v>
                </c:pt>
                <c:pt idx="46017">
                  <c:v>1</c:v>
                </c:pt>
                <c:pt idx="46018">
                  <c:v>1</c:v>
                </c:pt>
                <c:pt idx="46019">
                  <c:v>1</c:v>
                </c:pt>
                <c:pt idx="46020">
                  <c:v>1</c:v>
                </c:pt>
                <c:pt idx="46021">
                  <c:v>1</c:v>
                </c:pt>
                <c:pt idx="46022">
                  <c:v>1</c:v>
                </c:pt>
                <c:pt idx="46023">
                  <c:v>1</c:v>
                </c:pt>
                <c:pt idx="46024">
                  <c:v>1</c:v>
                </c:pt>
                <c:pt idx="46025">
                  <c:v>1</c:v>
                </c:pt>
                <c:pt idx="46026">
                  <c:v>1</c:v>
                </c:pt>
                <c:pt idx="46027">
                  <c:v>1</c:v>
                </c:pt>
                <c:pt idx="46028">
                  <c:v>1</c:v>
                </c:pt>
                <c:pt idx="46029">
                  <c:v>1</c:v>
                </c:pt>
                <c:pt idx="46030">
                  <c:v>1</c:v>
                </c:pt>
                <c:pt idx="46031">
                  <c:v>1</c:v>
                </c:pt>
                <c:pt idx="46032">
                  <c:v>1</c:v>
                </c:pt>
                <c:pt idx="46033">
                  <c:v>1</c:v>
                </c:pt>
                <c:pt idx="46034">
                  <c:v>1</c:v>
                </c:pt>
                <c:pt idx="46035">
                  <c:v>1</c:v>
                </c:pt>
                <c:pt idx="46036">
                  <c:v>1</c:v>
                </c:pt>
                <c:pt idx="46037">
                  <c:v>1</c:v>
                </c:pt>
                <c:pt idx="46038">
                  <c:v>1</c:v>
                </c:pt>
                <c:pt idx="46039">
                  <c:v>1</c:v>
                </c:pt>
                <c:pt idx="46040">
                  <c:v>1</c:v>
                </c:pt>
                <c:pt idx="46041">
                  <c:v>1</c:v>
                </c:pt>
                <c:pt idx="46042">
                  <c:v>1</c:v>
                </c:pt>
                <c:pt idx="46043">
                  <c:v>1</c:v>
                </c:pt>
                <c:pt idx="46044">
                  <c:v>1</c:v>
                </c:pt>
                <c:pt idx="46045">
                  <c:v>1</c:v>
                </c:pt>
                <c:pt idx="46046">
                  <c:v>1</c:v>
                </c:pt>
                <c:pt idx="46047">
                  <c:v>1</c:v>
                </c:pt>
                <c:pt idx="46048">
                  <c:v>1</c:v>
                </c:pt>
                <c:pt idx="46049">
                  <c:v>1</c:v>
                </c:pt>
                <c:pt idx="46050">
                  <c:v>1</c:v>
                </c:pt>
                <c:pt idx="46051">
                  <c:v>1</c:v>
                </c:pt>
                <c:pt idx="46052">
                  <c:v>1</c:v>
                </c:pt>
                <c:pt idx="46053">
                  <c:v>1</c:v>
                </c:pt>
                <c:pt idx="46054">
                  <c:v>1</c:v>
                </c:pt>
                <c:pt idx="46055">
                  <c:v>1</c:v>
                </c:pt>
                <c:pt idx="46056">
                  <c:v>1</c:v>
                </c:pt>
                <c:pt idx="46057">
                  <c:v>0.33333333300000001</c:v>
                </c:pt>
                <c:pt idx="46058">
                  <c:v>1</c:v>
                </c:pt>
                <c:pt idx="46059">
                  <c:v>1</c:v>
                </c:pt>
                <c:pt idx="46060">
                  <c:v>1</c:v>
                </c:pt>
                <c:pt idx="46061">
                  <c:v>1</c:v>
                </c:pt>
                <c:pt idx="46062">
                  <c:v>1</c:v>
                </c:pt>
                <c:pt idx="46063">
                  <c:v>1</c:v>
                </c:pt>
                <c:pt idx="46064">
                  <c:v>1</c:v>
                </c:pt>
                <c:pt idx="46065">
                  <c:v>1</c:v>
                </c:pt>
                <c:pt idx="46066">
                  <c:v>1</c:v>
                </c:pt>
                <c:pt idx="46067">
                  <c:v>0.83333333300000001</c:v>
                </c:pt>
                <c:pt idx="46068">
                  <c:v>1</c:v>
                </c:pt>
                <c:pt idx="46069">
                  <c:v>1</c:v>
                </c:pt>
                <c:pt idx="46070">
                  <c:v>1</c:v>
                </c:pt>
                <c:pt idx="46071">
                  <c:v>1</c:v>
                </c:pt>
                <c:pt idx="46072">
                  <c:v>1</c:v>
                </c:pt>
                <c:pt idx="46073">
                  <c:v>1</c:v>
                </c:pt>
                <c:pt idx="46074">
                  <c:v>1</c:v>
                </c:pt>
                <c:pt idx="46075">
                  <c:v>1</c:v>
                </c:pt>
                <c:pt idx="46076">
                  <c:v>1</c:v>
                </c:pt>
                <c:pt idx="46077">
                  <c:v>1</c:v>
                </c:pt>
                <c:pt idx="46078">
                  <c:v>1</c:v>
                </c:pt>
                <c:pt idx="46079">
                  <c:v>1</c:v>
                </c:pt>
                <c:pt idx="46080">
                  <c:v>1</c:v>
                </c:pt>
                <c:pt idx="46081">
                  <c:v>1</c:v>
                </c:pt>
                <c:pt idx="46082">
                  <c:v>1</c:v>
                </c:pt>
                <c:pt idx="46083">
                  <c:v>1</c:v>
                </c:pt>
                <c:pt idx="46084">
                  <c:v>1</c:v>
                </c:pt>
                <c:pt idx="46085">
                  <c:v>1</c:v>
                </c:pt>
                <c:pt idx="46086">
                  <c:v>1</c:v>
                </c:pt>
                <c:pt idx="46087">
                  <c:v>1</c:v>
                </c:pt>
                <c:pt idx="46088">
                  <c:v>1</c:v>
                </c:pt>
                <c:pt idx="46089">
                  <c:v>1</c:v>
                </c:pt>
                <c:pt idx="46090">
                  <c:v>1</c:v>
                </c:pt>
                <c:pt idx="46091">
                  <c:v>1</c:v>
                </c:pt>
                <c:pt idx="46092">
                  <c:v>0.83333333300000001</c:v>
                </c:pt>
                <c:pt idx="46093">
                  <c:v>1</c:v>
                </c:pt>
                <c:pt idx="46094">
                  <c:v>1</c:v>
                </c:pt>
                <c:pt idx="46095">
                  <c:v>1</c:v>
                </c:pt>
                <c:pt idx="46096">
                  <c:v>1</c:v>
                </c:pt>
                <c:pt idx="46097">
                  <c:v>1</c:v>
                </c:pt>
                <c:pt idx="46098">
                  <c:v>0.83333333300000001</c:v>
                </c:pt>
                <c:pt idx="46099">
                  <c:v>1</c:v>
                </c:pt>
                <c:pt idx="46100">
                  <c:v>1</c:v>
                </c:pt>
                <c:pt idx="46101">
                  <c:v>1</c:v>
                </c:pt>
                <c:pt idx="46102">
                  <c:v>1</c:v>
                </c:pt>
                <c:pt idx="46103">
                  <c:v>1</c:v>
                </c:pt>
                <c:pt idx="46104">
                  <c:v>1</c:v>
                </c:pt>
                <c:pt idx="46105">
                  <c:v>1</c:v>
                </c:pt>
                <c:pt idx="46106">
                  <c:v>1</c:v>
                </c:pt>
                <c:pt idx="46107">
                  <c:v>1</c:v>
                </c:pt>
                <c:pt idx="46108">
                  <c:v>1</c:v>
                </c:pt>
                <c:pt idx="46109">
                  <c:v>0.83333333300000001</c:v>
                </c:pt>
                <c:pt idx="46110">
                  <c:v>1</c:v>
                </c:pt>
                <c:pt idx="46111">
                  <c:v>0.83333333300000001</c:v>
                </c:pt>
                <c:pt idx="46112">
                  <c:v>1</c:v>
                </c:pt>
                <c:pt idx="46113">
                  <c:v>1</c:v>
                </c:pt>
                <c:pt idx="46114">
                  <c:v>1</c:v>
                </c:pt>
                <c:pt idx="46115">
                  <c:v>1</c:v>
                </c:pt>
                <c:pt idx="46116">
                  <c:v>1</c:v>
                </c:pt>
                <c:pt idx="46117">
                  <c:v>1</c:v>
                </c:pt>
                <c:pt idx="46118">
                  <c:v>1</c:v>
                </c:pt>
                <c:pt idx="46119">
                  <c:v>1</c:v>
                </c:pt>
                <c:pt idx="46120">
                  <c:v>1</c:v>
                </c:pt>
                <c:pt idx="46121">
                  <c:v>1</c:v>
                </c:pt>
                <c:pt idx="46122">
                  <c:v>1</c:v>
                </c:pt>
                <c:pt idx="46123">
                  <c:v>1</c:v>
                </c:pt>
                <c:pt idx="46124">
                  <c:v>1</c:v>
                </c:pt>
                <c:pt idx="46125">
                  <c:v>1</c:v>
                </c:pt>
                <c:pt idx="46126">
                  <c:v>1</c:v>
                </c:pt>
                <c:pt idx="46127">
                  <c:v>1</c:v>
                </c:pt>
                <c:pt idx="46128">
                  <c:v>1</c:v>
                </c:pt>
                <c:pt idx="46129">
                  <c:v>1</c:v>
                </c:pt>
                <c:pt idx="46130">
                  <c:v>1</c:v>
                </c:pt>
                <c:pt idx="46131">
                  <c:v>1</c:v>
                </c:pt>
                <c:pt idx="46132">
                  <c:v>1</c:v>
                </c:pt>
                <c:pt idx="46133">
                  <c:v>1</c:v>
                </c:pt>
                <c:pt idx="46134">
                  <c:v>1</c:v>
                </c:pt>
                <c:pt idx="46135">
                  <c:v>1</c:v>
                </c:pt>
                <c:pt idx="46136">
                  <c:v>1</c:v>
                </c:pt>
                <c:pt idx="46137">
                  <c:v>1</c:v>
                </c:pt>
                <c:pt idx="46138">
                  <c:v>1</c:v>
                </c:pt>
                <c:pt idx="46139">
                  <c:v>1</c:v>
                </c:pt>
                <c:pt idx="46140">
                  <c:v>1</c:v>
                </c:pt>
                <c:pt idx="46141">
                  <c:v>1</c:v>
                </c:pt>
                <c:pt idx="46142">
                  <c:v>1</c:v>
                </c:pt>
                <c:pt idx="46143">
                  <c:v>1</c:v>
                </c:pt>
                <c:pt idx="46144">
                  <c:v>0.83333333300000001</c:v>
                </c:pt>
                <c:pt idx="46145">
                  <c:v>1</c:v>
                </c:pt>
                <c:pt idx="46146">
                  <c:v>1</c:v>
                </c:pt>
                <c:pt idx="46147">
                  <c:v>1</c:v>
                </c:pt>
                <c:pt idx="46148">
                  <c:v>1</c:v>
                </c:pt>
                <c:pt idx="46149">
                  <c:v>1</c:v>
                </c:pt>
                <c:pt idx="46150">
                  <c:v>1</c:v>
                </c:pt>
                <c:pt idx="46151">
                  <c:v>1</c:v>
                </c:pt>
                <c:pt idx="46152">
                  <c:v>1</c:v>
                </c:pt>
                <c:pt idx="46153">
                  <c:v>1</c:v>
                </c:pt>
                <c:pt idx="46154">
                  <c:v>1</c:v>
                </c:pt>
                <c:pt idx="46155">
                  <c:v>1</c:v>
                </c:pt>
                <c:pt idx="46156">
                  <c:v>1</c:v>
                </c:pt>
                <c:pt idx="46157">
                  <c:v>1</c:v>
                </c:pt>
                <c:pt idx="46158">
                  <c:v>1</c:v>
                </c:pt>
                <c:pt idx="46159">
                  <c:v>1</c:v>
                </c:pt>
                <c:pt idx="46160">
                  <c:v>1</c:v>
                </c:pt>
                <c:pt idx="46161">
                  <c:v>1</c:v>
                </c:pt>
                <c:pt idx="46162">
                  <c:v>1</c:v>
                </c:pt>
                <c:pt idx="46163">
                  <c:v>1</c:v>
                </c:pt>
                <c:pt idx="46164">
                  <c:v>1</c:v>
                </c:pt>
                <c:pt idx="46165">
                  <c:v>1</c:v>
                </c:pt>
                <c:pt idx="46166">
                  <c:v>1</c:v>
                </c:pt>
                <c:pt idx="46167">
                  <c:v>1</c:v>
                </c:pt>
                <c:pt idx="46168">
                  <c:v>1</c:v>
                </c:pt>
                <c:pt idx="46169">
                  <c:v>1</c:v>
                </c:pt>
                <c:pt idx="46170">
                  <c:v>1</c:v>
                </c:pt>
                <c:pt idx="46171">
                  <c:v>1</c:v>
                </c:pt>
                <c:pt idx="46172">
                  <c:v>1</c:v>
                </c:pt>
                <c:pt idx="46173">
                  <c:v>1</c:v>
                </c:pt>
                <c:pt idx="46174">
                  <c:v>1</c:v>
                </c:pt>
                <c:pt idx="46175">
                  <c:v>1</c:v>
                </c:pt>
                <c:pt idx="46176">
                  <c:v>1</c:v>
                </c:pt>
                <c:pt idx="46177">
                  <c:v>1</c:v>
                </c:pt>
                <c:pt idx="46178">
                  <c:v>1</c:v>
                </c:pt>
                <c:pt idx="46179">
                  <c:v>1</c:v>
                </c:pt>
                <c:pt idx="46180">
                  <c:v>1</c:v>
                </c:pt>
                <c:pt idx="46181">
                  <c:v>1</c:v>
                </c:pt>
                <c:pt idx="46182">
                  <c:v>1</c:v>
                </c:pt>
                <c:pt idx="46183">
                  <c:v>1</c:v>
                </c:pt>
                <c:pt idx="46184">
                  <c:v>0.83333333300000001</c:v>
                </c:pt>
                <c:pt idx="46185">
                  <c:v>1</c:v>
                </c:pt>
                <c:pt idx="46186">
                  <c:v>1</c:v>
                </c:pt>
                <c:pt idx="46187">
                  <c:v>1</c:v>
                </c:pt>
                <c:pt idx="46188">
                  <c:v>1</c:v>
                </c:pt>
                <c:pt idx="46189">
                  <c:v>1</c:v>
                </c:pt>
                <c:pt idx="46190">
                  <c:v>1</c:v>
                </c:pt>
                <c:pt idx="46191">
                  <c:v>1</c:v>
                </c:pt>
                <c:pt idx="46192">
                  <c:v>0.83333333300000001</c:v>
                </c:pt>
                <c:pt idx="46193">
                  <c:v>1</c:v>
                </c:pt>
                <c:pt idx="46194">
                  <c:v>0.83333333300000001</c:v>
                </c:pt>
                <c:pt idx="46195">
                  <c:v>1</c:v>
                </c:pt>
                <c:pt idx="46196">
                  <c:v>1</c:v>
                </c:pt>
                <c:pt idx="46197">
                  <c:v>1</c:v>
                </c:pt>
                <c:pt idx="46198">
                  <c:v>1</c:v>
                </c:pt>
                <c:pt idx="46199">
                  <c:v>0.83333333300000001</c:v>
                </c:pt>
                <c:pt idx="46200">
                  <c:v>1</c:v>
                </c:pt>
                <c:pt idx="46201">
                  <c:v>1</c:v>
                </c:pt>
                <c:pt idx="46202">
                  <c:v>1</c:v>
                </c:pt>
                <c:pt idx="46203">
                  <c:v>1</c:v>
                </c:pt>
                <c:pt idx="46204">
                  <c:v>1</c:v>
                </c:pt>
                <c:pt idx="46205">
                  <c:v>1</c:v>
                </c:pt>
                <c:pt idx="46206">
                  <c:v>1</c:v>
                </c:pt>
                <c:pt idx="46207">
                  <c:v>1</c:v>
                </c:pt>
                <c:pt idx="46208">
                  <c:v>1</c:v>
                </c:pt>
                <c:pt idx="46209">
                  <c:v>1</c:v>
                </c:pt>
                <c:pt idx="46210">
                  <c:v>1</c:v>
                </c:pt>
                <c:pt idx="46211">
                  <c:v>1</c:v>
                </c:pt>
                <c:pt idx="46212">
                  <c:v>1</c:v>
                </c:pt>
                <c:pt idx="46213">
                  <c:v>1</c:v>
                </c:pt>
                <c:pt idx="46214">
                  <c:v>1</c:v>
                </c:pt>
                <c:pt idx="46215">
                  <c:v>1</c:v>
                </c:pt>
                <c:pt idx="46216">
                  <c:v>1</c:v>
                </c:pt>
                <c:pt idx="46217">
                  <c:v>1</c:v>
                </c:pt>
                <c:pt idx="46218">
                  <c:v>1</c:v>
                </c:pt>
                <c:pt idx="46219">
                  <c:v>1</c:v>
                </c:pt>
                <c:pt idx="46220">
                  <c:v>1</c:v>
                </c:pt>
                <c:pt idx="46221">
                  <c:v>1</c:v>
                </c:pt>
                <c:pt idx="46222">
                  <c:v>1</c:v>
                </c:pt>
                <c:pt idx="46223">
                  <c:v>1</c:v>
                </c:pt>
                <c:pt idx="46224">
                  <c:v>1</c:v>
                </c:pt>
                <c:pt idx="46225">
                  <c:v>1</c:v>
                </c:pt>
                <c:pt idx="46226">
                  <c:v>1</c:v>
                </c:pt>
                <c:pt idx="46227">
                  <c:v>1</c:v>
                </c:pt>
                <c:pt idx="46228">
                  <c:v>1</c:v>
                </c:pt>
                <c:pt idx="46229">
                  <c:v>1</c:v>
                </c:pt>
                <c:pt idx="46230">
                  <c:v>1</c:v>
                </c:pt>
                <c:pt idx="46231">
                  <c:v>1</c:v>
                </c:pt>
                <c:pt idx="46232">
                  <c:v>1</c:v>
                </c:pt>
                <c:pt idx="46233">
                  <c:v>1</c:v>
                </c:pt>
                <c:pt idx="46234">
                  <c:v>0.83333333300000001</c:v>
                </c:pt>
                <c:pt idx="46235">
                  <c:v>1</c:v>
                </c:pt>
                <c:pt idx="46236">
                  <c:v>1</c:v>
                </c:pt>
                <c:pt idx="46237">
                  <c:v>1</c:v>
                </c:pt>
                <c:pt idx="46238">
                  <c:v>0.16666666699999999</c:v>
                </c:pt>
                <c:pt idx="46239">
                  <c:v>1</c:v>
                </c:pt>
                <c:pt idx="46240">
                  <c:v>1</c:v>
                </c:pt>
                <c:pt idx="46241">
                  <c:v>1</c:v>
                </c:pt>
                <c:pt idx="46242">
                  <c:v>0.16666666699999999</c:v>
                </c:pt>
                <c:pt idx="46243">
                  <c:v>0.83333333300000001</c:v>
                </c:pt>
                <c:pt idx="46244">
                  <c:v>1</c:v>
                </c:pt>
                <c:pt idx="46245">
                  <c:v>1</c:v>
                </c:pt>
                <c:pt idx="46246">
                  <c:v>1</c:v>
                </c:pt>
                <c:pt idx="46247">
                  <c:v>1</c:v>
                </c:pt>
                <c:pt idx="46248">
                  <c:v>1</c:v>
                </c:pt>
                <c:pt idx="46249">
                  <c:v>1</c:v>
                </c:pt>
                <c:pt idx="46250">
                  <c:v>1</c:v>
                </c:pt>
                <c:pt idx="46251">
                  <c:v>1</c:v>
                </c:pt>
                <c:pt idx="46252">
                  <c:v>1</c:v>
                </c:pt>
                <c:pt idx="46253">
                  <c:v>1</c:v>
                </c:pt>
                <c:pt idx="46254">
                  <c:v>1</c:v>
                </c:pt>
                <c:pt idx="46255">
                  <c:v>1</c:v>
                </c:pt>
                <c:pt idx="46256">
                  <c:v>1</c:v>
                </c:pt>
                <c:pt idx="46257">
                  <c:v>1</c:v>
                </c:pt>
                <c:pt idx="46258">
                  <c:v>1</c:v>
                </c:pt>
                <c:pt idx="46259">
                  <c:v>1</c:v>
                </c:pt>
                <c:pt idx="46260">
                  <c:v>1</c:v>
                </c:pt>
                <c:pt idx="46261">
                  <c:v>1</c:v>
                </c:pt>
                <c:pt idx="46262">
                  <c:v>1</c:v>
                </c:pt>
                <c:pt idx="46263">
                  <c:v>1</c:v>
                </c:pt>
                <c:pt idx="46264">
                  <c:v>1</c:v>
                </c:pt>
                <c:pt idx="46265">
                  <c:v>1</c:v>
                </c:pt>
                <c:pt idx="46266">
                  <c:v>1</c:v>
                </c:pt>
                <c:pt idx="46267">
                  <c:v>1</c:v>
                </c:pt>
                <c:pt idx="46268">
                  <c:v>1</c:v>
                </c:pt>
                <c:pt idx="46269">
                  <c:v>1</c:v>
                </c:pt>
                <c:pt idx="46270">
                  <c:v>1</c:v>
                </c:pt>
                <c:pt idx="46271">
                  <c:v>1</c:v>
                </c:pt>
                <c:pt idx="46272">
                  <c:v>1</c:v>
                </c:pt>
                <c:pt idx="46273">
                  <c:v>1</c:v>
                </c:pt>
                <c:pt idx="46274">
                  <c:v>1</c:v>
                </c:pt>
                <c:pt idx="46275">
                  <c:v>1</c:v>
                </c:pt>
                <c:pt idx="46276">
                  <c:v>1</c:v>
                </c:pt>
                <c:pt idx="46277">
                  <c:v>1</c:v>
                </c:pt>
                <c:pt idx="46278">
                  <c:v>1</c:v>
                </c:pt>
                <c:pt idx="46279">
                  <c:v>1</c:v>
                </c:pt>
                <c:pt idx="46280">
                  <c:v>1</c:v>
                </c:pt>
                <c:pt idx="46281">
                  <c:v>1</c:v>
                </c:pt>
                <c:pt idx="46282">
                  <c:v>1</c:v>
                </c:pt>
                <c:pt idx="46283">
                  <c:v>1</c:v>
                </c:pt>
                <c:pt idx="46284">
                  <c:v>1</c:v>
                </c:pt>
                <c:pt idx="46285">
                  <c:v>1</c:v>
                </c:pt>
                <c:pt idx="46286">
                  <c:v>1</c:v>
                </c:pt>
                <c:pt idx="46287">
                  <c:v>1</c:v>
                </c:pt>
                <c:pt idx="46288">
                  <c:v>1</c:v>
                </c:pt>
                <c:pt idx="46289">
                  <c:v>1</c:v>
                </c:pt>
                <c:pt idx="46290">
                  <c:v>1</c:v>
                </c:pt>
                <c:pt idx="46291">
                  <c:v>1</c:v>
                </c:pt>
                <c:pt idx="46292">
                  <c:v>1</c:v>
                </c:pt>
                <c:pt idx="46293">
                  <c:v>1</c:v>
                </c:pt>
                <c:pt idx="46294">
                  <c:v>1</c:v>
                </c:pt>
                <c:pt idx="46295">
                  <c:v>1</c:v>
                </c:pt>
                <c:pt idx="46296">
                  <c:v>1</c:v>
                </c:pt>
                <c:pt idx="46297">
                  <c:v>1</c:v>
                </c:pt>
                <c:pt idx="46298">
                  <c:v>1</c:v>
                </c:pt>
                <c:pt idx="46299">
                  <c:v>1</c:v>
                </c:pt>
                <c:pt idx="46300">
                  <c:v>1</c:v>
                </c:pt>
                <c:pt idx="46301">
                  <c:v>1</c:v>
                </c:pt>
                <c:pt idx="46302">
                  <c:v>1</c:v>
                </c:pt>
                <c:pt idx="46303">
                  <c:v>1</c:v>
                </c:pt>
                <c:pt idx="46304">
                  <c:v>1</c:v>
                </c:pt>
                <c:pt idx="46305">
                  <c:v>1</c:v>
                </c:pt>
                <c:pt idx="46306">
                  <c:v>1</c:v>
                </c:pt>
                <c:pt idx="46307">
                  <c:v>1</c:v>
                </c:pt>
                <c:pt idx="46308">
                  <c:v>1</c:v>
                </c:pt>
                <c:pt idx="46309">
                  <c:v>1</c:v>
                </c:pt>
                <c:pt idx="46310">
                  <c:v>1</c:v>
                </c:pt>
                <c:pt idx="46311">
                  <c:v>1</c:v>
                </c:pt>
                <c:pt idx="46312">
                  <c:v>1</c:v>
                </c:pt>
                <c:pt idx="46313">
                  <c:v>1</c:v>
                </c:pt>
                <c:pt idx="46314">
                  <c:v>1</c:v>
                </c:pt>
                <c:pt idx="46315">
                  <c:v>1</c:v>
                </c:pt>
                <c:pt idx="46316">
                  <c:v>1</c:v>
                </c:pt>
                <c:pt idx="46317">
                  <c:v>0.33333333300000001</c:v>
                </c:pt>
                <c:pt idx="46318">
                  <c:v>1</c:v>
                </c:pt>
                <c:pt idx="46319">
                  <c:v>1</c:v>
                </c:pt>
                <c:pt idx="46320">
                  <c:v>1</c:v>
                </c:pt>
                <c:pt idx="46321">
                  <c:v>1</c:v>
                </c:pt>
                <c:pt idx="46322">
                  <c:v>1</c:v>
                </c:pt>
                <c:pt idx="46323">
                  <c:v>1</c:v>
                </c:pt>
                <c:pt idx="46324">
                  <c:v>1</c:v>
                </c:pt>
                <c:pt idx="46325">
                  <c:v>1</c:v>
                </c:pt>
                <c:pt idx="46326">
                  <c:v>1</c:v>
                </c:pt>
                <c:pt idx="46327">
                  <c:v>1</c:v>
                </c:pt>
                <c:pt idx="46328">
                  <c:v>1</c:v>
                </c:pt>
                <c:pt idx="46329">
                  <c:v>1</c:v>
                </c:pt>
                <c:pt idx="46330">
                  <c:v>1</c:v>
                </c:pt>
                <c:pt idx="46331">
                  <c:v>1</c:v>
                </c:pt>
                <c:pt idx="46332">
                  <c:v>1</c:v>
                </c:pt>
                <c:pt idx="46333">
                  <c:v>1</c:v>
                </c:pt>
                <c:pt idx="46334">
                  <c:v>1</c:v>
                </c:pt>
                <c:pt idx="46335">
                  <c:v>1</c:v>
                </c:pt>
                <c:pt idx="46336">
                  <c:v>1</c:v>
                </c:pt>
                <c:pt idx="46337">
                  <c:v>1</c:v>
                </c:pt>
                <c:pt idx="46338">
                  <c:v>1</c:v>
                </c:pt>
                <c:pt idx="46339">
                  <c:v>1</c:v>
                </c:pt>
                <c:pt idx="46340">
                  <c:v>1</c:v>
                </c:pt>
                <c:pt idx="46341">
                  <c:v>1</c:v>
                </c:pt>
                <c:pt idx="46342">
                  <c:v>1</c:v>
                </c:pt>
                <c:pt idx="46343">
                  <c:v>1</c:v>
                </c:pt>
                <c:pt idx="46344">
                  <c:v>1</c:v>
                </c:pt>
                <c:pt idx="46345">
                  <c:v>1</c:v>
                </c:pt>
                <c:pt idx="46346">
                  <c:v>1</c:v>
                </c:pt>
                <c:pt idx="46347">
                  <c:v>1</c:v>
                </c:pt>
                <c:pt idx="46348">
                  <c:v>1</c:v>
                </c:pt>
                <c:pt idx="46349">
                  <c:v>1</c:v>
                </c:pt>
                <c:pt idx="46350">
                  <c:v>1</c:v>
                </c:pt>
                <c:pt idx="46351">
                  <c:v>1</c:v>
                </c:pt>
                <c:pt idx="46352">
                  <c:v>1</c:v>
                </c:pt>
                <c:pt idx="46353">
                  <c:v>1</c:v>
                </c:pt>
                <c:pt idx="46354">
                  <c:v>1</c:v>
                </c:pt>
                <c:pt idx="46355">
                  <c:v>1</c:v>
                </c:pt>
                <c:pt idx="46356">
                  <c:v>1</c:v>
                </c:pt>
                <c:pt idx="46357">
                  <c:v>1</c:v>
                </c:pt>
                <c:pt idx="46358">
                  <c:v>1</c:v>
                </c:pt>
                <c:pt idx="46359">
                  <c:v>1</c:v>
                </c:pt>
                <c:pt idx="46360">
                  <c:v>1</c:v>
                </c:pt>
                <c:pt idx="46361">
                  <c:v>1</c:v>
                </c:pt>
                <c:pt idx="46362">
                  <c:v>1</c:v>
                </c:pt>
                <c:pt idx="46363">
                  <c:v>1</c:v>
                </c:pt>
                <c:pt idx="46364">
                  <c:v>1</c:v>
                </c:pt>
                <c:pt idx="46365">
                  <c:v>1</c:v>
                </c:pt>
                <c:pt idx="46366">
                  <c:v>1</c:v>
                </c:pt>
                <c:pt idx="46367">
                  <c:v>1</c:v>
                </c:pt>
                <c:pt idx="46368">
                  <c:v>1</c:v>
                </c:pt>
                <c:pt idx="46369">
                  <c:v>1</c:v>
                </c:pt>
                <c:pt idx="46370">
                  <c:v>1</c:v>
                </c:pt>
                <c:pt idx="46371">
                  <c:v>1</c:v>
                </c:pt>
                <c:pt idx="46372">
                  <c:v>1</c:v>
                </c:pt>
                <c:pt idx="46373">
                  <c:v>1</c:v>
                </c:pt>
                <c:pt idx="46374">
                  <c:v>1</c:v>
                </c:pt>
                <c:pt idx="46375">
                  <c:v>1</c:v>
                </c:pt>
                <c:pt idx="46376">
                  <c:v>1</c:v>
                </c:pt>
                <c:pt idx="46377">
                  <c:v>1</c:v>
                </c:pt>
                <c:pt idx="46378">
                  <c:v>1</c:v>
                </c:pt>
                <c:pt idx="46379">
                  <c:v>1</c:v>
                </c:pt>
                <c:pt idx="46380">
                  <c:v>1</c:v>
                </c:pt>
                <c:pt idx="46381">
                  <c:v>1</c:v>
                </c:pt>
                <c:pt idx="46382">
                  <c:v>1</c:v>
                </c:pt>
                <c:pt idx="46383">
                  <c:v>1</c:v>
                </c:pt>
                <c:pt idx="46384">
                  <c:v>1</c:v>
                </c:pt>
                <c:pt idx="46385">
                  <c:v>1</c:v>
                </c:pt>
                <c:pt idx="46386">
                  <c:v>1</c:v>
                </c:pt>
                <c:pt idx="46387">
                  <c:v>1</c:v>
                </c:pt>
                <c:pt idx="46388">
                  <c:v>1</c:v>
                </c:pt>
                <c:pt idx="46389">
                  <c:v>0.83333333300000001</c:v>
                </c:pt>
                <c:pt idx="46390">
                  <c:v>0.83333333300000001</c:v>
                </c:pt>
                <c:pt idx="46391">
                  <c:v>1</c:v>
                </c:pt>
                <c:pt idx="46392">
                  <c:v>1</c:v>
                </c:pt>
                <c:pt idx="46393">
                  <c:v>1</c:v>
                </c:pt>
                <c:pt idx="46394">
                  <c:v>1</c:v>
                </c:pt>
                <c:pt idx="46395">
                  <c:v>1</c:v>
                </c:pt>
                <c:pt idx="46396">
                  <c:v>1</c:v>
                </c:pt>
                <c:pt idx="46397">
                  <c:v>1</c:v>
                </c:pt>
                <c:pt idx="46398">
                  <c:v>1</c:v>
                </c:pt>
                <c:pt idx="46399">
                  <c:v>1</c:v>
                </c:pt>
                <c:pt idx="46400">
                  <c:v>1</c:v>
                </c:pt>
                <c:pt idx="46401">
                  <c:v>1</c:v>
                </c:pt>
                <c:pt idx="46402">
                  <c:v>0.83333333300000001</c:v>
                </c:pt>
                <c:pt idx="46403">
                  <c:v>1</c:v>
                </c:pt>
                <c:pt idx="46404">
                  <c:v>1</c:v>
                </c:pt>
                <c:pt idx="46405">
                  <c:v>1</c:v>
                </c:pt>
                <c:pt idx="46406">
                  <c:v>1</c:v>
                </c:pt>
                <c:pt idx="46407">
                  <c:v>1</c:v>
                </c:pt>
                <c:pt idx="46408">
                  <c:v>1</c:v>
                </c:pt>
                <c:pt idx="46409">
                  <c:v>1</c:v>
                </c:pt>
                <c:pt idx="46410">
                  <c:v>1</c:v>
                </c:pt>
                <c:pt idx="46411">
                  <c:v>1</c:v>
                </c:pt>
                <c:pt idx="46412">
                  <c:v>1</c:v>
                </c:pt>
                <c:pt idx="46413">
                  <c:v>1</c:v>
                </c:pt>
                <c:pt idx="46414">
                  <c:v>1</c:v>
                </c:pt>
                <c:pt idx="46415">
                  <c:v>1</c:v>
                </c:pt>
                <c:pt idx="46416">
                  <c:v>1</c:v>
                </c:pt>
                <c:pt idx="46417">
                  <c:v>1</c:v>
                </c:pt>
                <c:pt idx="46418">
                  <c:v>1</c:v>
                </c:pt>
                <c:pt idx="46419">
                  <c:v>1</c:v>
                </c:pt>
                <c:pt idx="46420">
                  <c:v>1</c:v>
                </c:pt>
                <c:pt idx="46421">
                  <c:v>0.83333333300000001</c:v>
                </c:pt>
                <c:pt idx="46422">
                  <c:v>1</c:v>
                </c:pt>
                <c:pt idx="46423">
                  <c:v>1</c:v>
                </c:pt>
                <c:pt idx="46424">
                  <c:v>1</c:v>
                </c:pt>
                <c:pt idx="46425">
                  <c:v>1</c:v>
                </c:pt>
                <c:pt idx="46426">
                  <c:v>0.83333333300000001</c:v>
                </c:pt>
                <c:pt idx="46427">
                  <c:v>1</c:v>
                </c:pt>
                <c:pt idx="46428">
                  <c:v>1</c:v>
                </c:pt>
                <c:pt idx="46429">
                  <c:v>1</c:v>
                </c:pt>
                <c:pt idx="46430">
                  <c:v>1</c:v>
                </c:pt>
                <c:pt idx="46431">
                  <c:v>1</c:v>
                </c:pt>
                <c:pt idx="46432">
                  <c:v>1</c:v>
                </c:pt>
                <c:pt idx="46433">
                  <c:v>1</c:v>
                </c:pt>
                <c:pt idx="46434">
                  <c:v>0.83333333300000001</c:v>
                </c:pt>
                <c:pt idx="46435">
                  <c:v>1</c:v>
                </c:pt>
                <c:pt idx="46436">
                  <c:v>1</c:v>
                </c:pt>
                <c:pt idx="46437">
                  <c:v>0.16666666699999999</c:v>
                </c:pt>
                <c:pt idx="46438">
                  <c:v>1</c:v>
                </c:pt>
                <c:pt idx="46439">
                  <c:v>1</c:v>
                </c:pt>
                <c:pt idx="46440">
                  <c:v>1</c:v>
                </c:pt>
                <c:pt idx="46441">
                  <c:v>1</c:v>
                </c:pt>
                <c:pt idx="46442">
                  <c:v>1</c:v>
                </c:pt>
                <c:pt idx="46443">
                  <c:v>1</c:v>
                </c:pt>
                <c:pt idx="46444">
                  <c:v>1</c:v>
                </c:pt>
                <c:pt idx="46445">
                  <c:v>1</c:v>
                </c:pt>
                <c:pt idx="46446">
                  <c:v>1</c:v>
                </c:pt>
                <c:pt idx="46447">
                  <c:v>1</c:v>
                </c:pt>
                <c:pt idx="46448">
                  <c:v>1</c:v>
                </c:pt>
                <c:pt idx="46449">
                  <c:v>1</c:v>
                </c:pt>
                <c:pt idx="46450">
                  <c:v>1</c:v>
                </c:pt>
                <c:pt idx="46451">
                  <c:v>1</c:v>
                </c:pt>
                <c:pt idx="46452">
                  <c:v>1</c:v>
                </c:pt>
                <c:pt idx="46453">
                  <c:v>1</c:v>
                </c:pt>
                <c:pt idx="46454">
                  <c:v>1</c:v>
                </c:pt>
                <c:pt idx="46455">
                  <c:v>1</c:v>
                </c:pt>
                <c:pt idx="46456">
                  <c:v>1</c:v>
                </c:pt>
                <c:pt idx="46457">
                  <c:v>1</c:v>
                </c:pt>
                <c:pt idx="46458">
                  <c:v>1</c:v>
                </c:pt>
                <c:pt idx="46459">
                  <c:v>1</c:v>
                </c:pt>
                <c:pt idx="46460">
                  <c:v>1</c:v>
                </c:pt>
                <c:pt idx="46461">
                  <c:v>1</c:v>
                </c:pt>
                <c:pt idx="46462">
                  <c:v>1</c:v>
                </c:pt>
                <c:pt idx="46463">
                  <c:v>1</c:v>
                </c:pt>
                <c:pt idx="46464">
                  <c:v>1</c:v>
                </c:pt>
                <c:pt idx="46465">
                  <c:v>1</c:v>
                </c:pt>
                <c:pt idx="46466">
                  <c:v>1</c:v>
                </c:pt>
                <c:pt idx="46467">
                  <c:v>0.83333333300000001</c:v>
                </c:pt>
                <c:pt idx="46468">
                  <c:v>1</c:v>
                </c:pt>
                <c:pt idx="46469">
                  <c:v>1</c:v>
                </c:pt>
                <c:pt idx="46470">
                  <c:v>1</c:v>
                </c:pt>
                <c:pt idx="46471">
                  <c:v>1</c:v>
                </c:pt>
                <c:pt idx="46472">
                  <c:v>1</c:v>
                </c:pt>
                <c:pt idx="46473">
                  <c:v>1</c:v>
                </c:pt>
                <c:pt idx="46474">
                  <c:v>1</c:v>
                </c:pt>
                <c:pt idx="46475">
                  <c:v>1</c:v>
                </c:pt>
                <c:pt idx="46476">
                  <c:v>1</c:v>
                </c:pt>
                <c:pt idx="46477">
                  <c:v>1</c:v>
                </c:pt>
                <c:pt idx="46478">
                  <c:v>1</c:v>
                </c:pt>
                <c:pt idx="46479">
                  <c:v>1</c:v>
                </c:pt>
                <c:pt idx="46480">
                  <c:v>1</c:v>
                </c:pt>
                <c:pt idx="46481">
                  <c:v>1</c:v>
                </c:pt>
                <c:pt idx="46482">
                  <c:v>1</c:v>
                </c:pt>
                <c:pt idx="46483">
                  <c:v>1</c:v>
                </c:pt>
                <c:pt idx="46484">
                  <c:v>1</c:v>
                </c:pt>
                <c:pt idx="46485">
                  <c:v>1</c:v>
                </c:pt>
                <c:pt idx="46486">
                  <c:v>1</c:v>
                </c:pt>
                <c:pt idx="46487">
                  <c:v>1</c:v>
                </c:pt>
                <c:pt idx="46488">
                  <c:v>1</c:v>
                </c:pt>
                <c:pt idx="46489">
                  <c:v>1</c:v>
                </c:pt>
                <c:pt idx="46490">
                  <c:v>1</c:v>
                </c:pt>
                <c:pt idx="46491">
                  <c:v>1</c:v>
                </c:pt>
                <c:pt idx="46492">
                  <c:v>1</c:v>
                </c:pt>
                <c:pt idx="46493">
                  <c:v>1</c:v>
                </c:pt>
                <c:pt idx="46494">
                  <c:v>1</c:v>
                </c:pt>
                <c:pt idx="46495">
                  <c:v>1</c:v>
                </c:pt>
                <c:pt idx="46496">
                  <c:v>1</c:v>
                </c:pt>
                <c:pt idx="46497">
                  <c:v>1</c:v>
                </c:pt>
                <c:pt idx="46498">
                  <c:v>1</c:v>
                </c:pt>
                <c:pt idx="46499">
                  <c:v>1</c:v>
                </c:pt>
                <c:pt idx="46500">
                  <c:v>1</c:v>
                </c:pt>
                <c:pt idx="46501">
                  <c:v>1</c:v>
                </c:pt>
                <c:pt idx="46502">
                  <c:v>1</c:v>
                </c:pt>
                <c:pt idx="46503">
                  <c:v>1</c:v>
                </c:pt>
                <c:pt idx="46504">
                  <c:v>1</c:v>
                </c:pt>
                <c:pt idx="46505">
                  <c:v>1</c:v>
                </c:pt>
                <c:pt idx="46506">
                  <c:v>1</c:v>
                </c:pt>
                <c:pt idx="46507">
                  <c:v>1</c:v>
                </c:pt>
                <c:pt idx="46508">
                  <c:v>1</c:v>
                </c:pt>
                <c:pt idx="46509">
                  <c:v>1</c:v>
                </c:pt>
                <c:pt idx="46510">
                  <c:v>1</c:v>
                </c:pt>
                <c:pt idx="46511">
                  <c:v>1</c:v>
                </c:pt>
                <c:pt idx="46512">
                  <c:v>1</c:v>
                </c:pt>
                <c:pt idx="46513">
                  <c:v>1</c:v>
                </c:pt>
                <c:pt idx="46514">
                  <c:v>1</c:v>
                </c:pt>
                <c:pt idx="46515">
                  <c:v>1</c:v>
                </c:pt>
                <c:pt idx="46516">
                  <c:v>1</c:v>
                </c:pt>
                <c:pt idx="46517">
                  <c:v>1</c:v>
                </c:pt>
                <c:pt idx="46518">
                  <c:v>1</c:v>
                </c:pt>
                <c:pt idx="46519">
                  <c:v>1</c:v>
                </c:pt>
                <c:pt idx="46520">
                  <c:v>1</c:v>
                </c:pt>
                <c:pt idx="46521">
                  <c:v>1</c:v>
                </c:pt>
                <c:pt idx="46522">
                  <c:v>1</c:v>
                </c:pt>
                <c:pt idx="46523">
                  <c:v>1</c:v>
                </c:pt>
                <c:pt idx="46524">
                  <c:v>1</c:v>
                </c:pt>
                <c:pt idx="46525">
                  <c:v>1</c:v>
                </c:pt>
                <c:pt idx="46526">
                  <c:v>1</c:v>
                </c:pt>
                <c:pt idx="46527">
                  <c:v>1</c:v>
                </c:pt>
                <c:pt idx="46528">
                  <c:v>1</c:v>
                </c:pt>
                <c:pt idx="46529">
                  <c:v>1</c:v>
                </c:pt>
                <c:pt idx="46530">
                  <c:v>1</c:v>
                </c:pt>
                <c:pt idx="46531">
                  <c:v>1</c:v>
                </c:pt>
                <c:pt idx="46532">
                  <c:v>0.83333333300000001</c:v>
                </c:pt>
                <c:pt idx="46533">
                  <c:v>1</c:v>
                </c:pt>
                <c:pt idx="46534">
                  <c:v>1</c:v>
                </c:pt>
                <c:pt idx="46535">
                  <c:v>1</c:v>
                </c:pt>
                <c:pt idx="46536">
                  <c:v>1</c:v>
                </c:pt>
                <c:pt idx="46537">
                  <c:v>1</c:v>
                </c:pt>
                <c:pt idx="46538">
                  <c:v>1</c:v>
                </c:pt>
                <c:pt idx="46539">
                  <c:v>1</c:v>
                </c:pt>
                <c:pt idx="46540">
                  <c:v>1</c:v>
                </c:pt>
                <c:pt idx="46541">
                  <c:v>1</c:v>
                </c:pt>
                <c:pt idx="46542">
                  <c:v>1</c:v>
                </c:pt>
                <c:pt idx="46543">
                  <c:v>1</c:v>
                </c:pt>
                <c:pt idx="46544">
                  <c:v>1</c:v>
                </c:pt>
                <c:pt idx="46545">
                  <c:v>1</c:v>
                </c:pt>
                <c:pt idx="46546">
                  <c:v>1</c:v>
                </c:pt>
                <c:pt idx="46547">
                  <c:v>1</c:v>
                </c:pt>
                <c:pt idx="46548">
                  <c:v>1</c:v>
                </c:pt>
                <c:pt idx="46549">
                  <c:v>1</c:v>
                </c:pt>
                <c:pt idx="46550">
                  <c:v>1</c:v>
                </c:pt>
                <c:pt idx="46551">
                  <c:v>1</c:v>
                </c:pt>
                <c:pt idx="46552">
                  <c:v>1</c:v>
                </c:pt>
                <c:pt idx="46553">
                  <c:v>1</c:v>
                </c:pt>
                <c:pt idx="46554">
                  <c:v>1</c:v>
                </c:pt>
                <c:pt idx="46555">
                  <c:v>1</c:v>
                </c:pt>
                <c:pt idx="46556">
                  <c:v>1</c:v>
                </c:pt>
                <c:pt idx="46557">
                  <c:v>1</c:v>
                </c:pt>
                <c:pt idx="46558">
                  <c:v>1</c:v>
                </c:pt>
                <c:pt idx="46559">
                  <c:v>1</c:v>
                </c:pt>
                <c:pt idx="46560">
                  <c:v>1</c:v>
                </c:pt>
                <c:pt idx="46561">
                  <c:v>1</c:v>
                </c:pt>
                <c:pt idx="46562">
                  <c:v>1</c:v>
                </c:pt>
                <c:pt idx="46563">
                  <c:v>1</c:v>
                </c:pt>
                <c:pt idx="46564">
                  <c:v>1</c:v>
                </c:pt>
                <c:pt idx="46565">
                  <c:v>1</c:v>
                </c:pt>
                <c:pt idx="46566">
                  <c:v>1</c:v>
                </c:pt>
                <c:pt idx="46567">
                  <c:v>1</c:v>
                </c:pt>
                <c:pt idx="46568">
                  <c:v>1</c:v>
                </c:pt>
                <c:pt idx="46569">
                  <c:v>1</c:v>
                </c:pt>
                <c:pt idx="46570">
                  <c:v>1</c:v>
                </c:pt>
                <c:pt idx="46571">
                  <c:v>1</c:v>
                </c:pt>
                <c:pt idx="46572">
                  <c:v>1</c:v>
                </c:pt>
                <c:pt idx="46573">
                  <c:v>1</c:v>
                </c:pt>
                <c:pt idx="46574">
                  <c:v>1</c:v>
                </c:pt>
                <c:pt idx="46575">
                  <c:v>1</c:v>
                </c:pt>
                <c:pt idx="46576">
                  <c:v>1</c:v>
                </c:pt>
                <c:pt idx="46577">
                  <c:v>1</c:v>
                </c:pt>
                <c:pt idx="46578">
                  <c:v>1</c:v>
                </c:pt>
                <c:pt idx="46579">
                  <c:v>1</c:v>
                </c:pt>
                <c:pt idx="46580">
                  <c:v>1</c:v>
                </c:pt>
                <c:pt idx="46581">
                  <c:v>1</c:v>
                </c:pt>
                <c:pt idx="46582">
                  <c:v>1</c:v>
                </c:pt>
                <c:pt idx="46583">
                  <c:v>1</c:v>
                </c:pt>
                <c:pt idx="46584">
                  <c:v>1</c:v>
                </c:pt>
                <c:pt idx="46585">
                  <c:v>1</c:v>
                </c:pt>
                <c:pt idx="46586">
                  <c:v>1</c:v>
                </c:pt>
                <c:pt idx="46587">
                  <c:v>1</c:v>
                </c:pt>
                <c:pt idx="46588">
                  <c:v>1</c:v>
                </c:pt>
                <c:pt idx="46589">
                  <c:v>0.83333333300000001</c:v>
                </c:pt>
                <c:pt idx="46590">
                  <c:v>1</c:v>
                </c:pt>
                <c:pt idx="46591">
                  <c:v>1</c:v>
                </c:pt>
                <c:pt idx="46592">
                  <c:v>1</c:v>
                </c:pt>
                <c:pt idx="46593">
                  <c:v>1</c:v>
                </c:pt>
                <c:pt idx="46594">
                  <c:v>1</c:v>
                </c:pt>
                <c:pt idx="46595">
                  <c:v>1</c:v>
                </c:pt>
                <c:pt idx="46596">
                  <c:v>1</c:v>
                </c:pt>
                <c:pt idx="46597">
                  <c:v>1</c:v>
                </c:pt>
                <c:pt idx="46598">
                  <c:v>1</c:v>
                </c:pt>
                <c:pt idx="46599">
                  <c:v>1</c:v>
                </c:pt>
                <c:pt idx="46600">
                  <c:v>1</c:v>
                </c:pt>
                <c:pt idx="46601">
                  <c:v>1</c:v>
                </c:pt>
                <c:pt idx="46602">
                  <c:v>1</c:v>
                </c:pt>
                <c:pt idx="46603">
                  <c:v>1</c:v>
                </c:pt>
                <c:pt idx="46604">
                  <c:v>1</c:v>
                </c:pt>
                <c:pt idx="46605">
                  <c:v>1</c:v>
                </c:pt>
                <c:pt idx="46606">
                  <c:v>1</c:v>
                </c:pt>
                <c:pt idx="46607">
                  <c:v>1</c:v>
                </c:pt>
                <c:pt idx="46608">
                  <c:v>1</c:v>
                </c:pt>
                <c:pt idx="46609">
                  <c:v>1</c:v>
                </c:pt>
                <c:pt idx="46610">
                  <c:v>1</c:v>
                </c:pt>
                <c:pt idx="46611">
                  <c:v>1</c:v>
                </c:pt>
                <c:pt idx="46612">
                  <c:v>1</c:v>
                </c:pt>
                <c:pt idx="46613">
                  <c:v>1</c:v>
                </c:pt>
                <c:pt idx="46614">
                  <c:v>1</c:v>
                </c:pt>
                <c:pt idx="46615">
                  <c:v>0.83333333300000001</c:v>
                </c:pt>
                <c:pt idx="46616">
                  <c:v>1</c:v>
                </c:pt>
                <c:pt idx="46617">
                  <c:v>1</c:v>
                </c:pt>
                <c:pt idx="46618">
                  <c:v>1</c:v>
                </c:pt>
                <c:pt idx="46619">
                  <c:v>1</c:v>
                </c:pt>
                <c:pt idx="46620">
                  <c:v>1</c:v>
                </c:pt>
                <c:pt idx="46621">
                  <c:v>1</c:v>
                </c:pt>
                <c:pt idx="46622">
                  <c:v>1</c:v>
                </c:pt>
                <c:pt idx="46623">
                  <c:v>1</c:v>
                </c:pt>
                <c:pt idx="46624">
                  <c:v>1</c:v>
                </c:pt>
                <c:pt idx="46625">
                  <c:v>1</c:v>
                </c:pt>
                <c:pt idx="46626">
                  <c:v>1</c:v>
                </c:pt>
                <c:pt idx="46627">
                  <c:v>1</c:v>
                </c:pt>
                <c:pt idx="46628">
                  <c:v>1</c:v>
                </c:pt>
                <c:pt idx="46629">
                  <c:v>1</c:v>
                </c:pt>
                <c:pt idx="46630">
                  <c:v>1</c:v>
                </c:pt>
                <c:pt idx="46631">
                  <c:v>1</c:v>
                </c:pt>
                <c:pt idx="46632">
                  <c:v>1</c:v>
                </c:pt>
                <c:pt idx="46633">
                  <c:v>1</c:v>
                </c:pt>
                <c:pt idx="46634">
                  <c:v>1</c:v>
                </c:pt>
                <c:pt idx="46635">
                  <c:v>1</c:v>
                </c:pt>
                <c:pt idx="46636">
                  <c:v>1</c:v>
                </c:pt>
                <c:pt idx="46637">
                  <c:v>1</c:v>
                </c:pt>
                <c:pt idx="46638">
                  <c:v>1</c:v>
                </c:pt>
                <c:pt idx="46639">
                  <c:v>1</c:v>
                </c:pt>
                <c:pt idx="46640">
                  <c:v>1</c:v>
                </c:pt>
                <c:pt idx="46641">
                  <c:v>1</c:v>
                </c:pt>
                <c:pt idx="46642">
                  <c:v>1</c:v>
                </c:pt>
                <c:pt idx="46643">
                  <c:v>1</c:v>
                </c:pt>
                <c:pt idx="46644">
                  <c:v>1</c:v>
                </c:pt>
                <c:pt idx="46645">
                  <c:v>1</c:v>
                </c:pt>
                <c:pt idx="46646">
                  <c:v>1</c:v>
                </c:pt>
                <c:pt idx="46647">
                  <c:v>1</c:v>
                </c:pt>
                <c:pt idx="46648">
                  <c:v>1</c:v>
                </c:pt>
                <c:pt idx="46649">
                  <c:v>1</c:v>
                </c:pt>
                <c:pt idx="46650">
                  <c:v>1</c:v>
                </c:pt>
                <c:pt idx="46651">
                  <c:v>1</c:v>
                </c:pt>
                <c:pt idx="46652">
                  <c:v>1</c:v>
                </c:pt>
                <c:pt idx="46653">
                  <c:v>1</c:v>
                </c:pt>
                <c:pt idx="46654">
                  <c:v>1</c:v>
                </c:pt>
                <c:pt idx="46655">
                  <c:v>1</c:v>
                </c:pt>
                <c:pt idx="46656">
                  <c:v>1</c:v>
                </c:pt>
                <c:pt idx="46657">
                  <c:v>1</c:v>
                </c:pt>
                <c:pt idx="46658">
                  <c:v>1</c:v>
                </c:pt>
                <c:pt idx="46659">
                  <c:v>1</c:v>
                </c:pt>
                <c:pt idx="46660">
                  <c:v>1</c:v>
                </c:pt>
                <c:pt idx="46661">
                  <c:v>1</c:v>
                </c:pt>
                <c:pt idx="46662">
                  <c:v>0.83333333300000001</c:v>
                </c:pt>
                <c:pt idx="46663">
                  <c:v>1</c:v>
                </c:pt>
                <c:pt idx="46664">
                  <c:v>1</c:v>
                </c:pt>
                <c:pt idx="46665">
                  <c:v>1</c:v>
                </c:pt>
                <c:pt idx="46666">
                  <c:v>1</c:v>
                </c:pt>
                <c:pt idx="46667">
                  <c:v>1</c:v>
                </c:pt>
                <c:pt idx="46668">
                  <c:v>0.66666666699999999</c:v>
                </c:pt>
                <c:pt idx="46669">
                  <c:v>1</c:v>
                </c:pt>
                <c:pt idx="46670">
                  <c:v>1</c:v>
                </c:pt>
                <c:pt idx="46671">
                  <c:v>1</c:v>
                </c:pt>
                <c:pt idx="46672">
                  <c:v>1</c:v>
                </c:pt>
                <c:pt idx="46673">
                  <c:v>1</c:v>
                </c:pt>
                <c:pt idx="46674">
                  <c:v>1</c:v>
                </c:pt>
                <c:pt idx="46675">
                  <c:v>1</c:v>
                </c:pt>
                <c:pt idx="46676">
                  <c:v>1</c:v>
                </c:pt>
                <c:pt idx="46677">
                  <c:v>1</c:v>
                </c:pt>
                <c:pt idx="46678">
                  <c:v>1</c:v>
                </c:pt>
                <c:pt idx="46679">
                  <c:v>1</c:v>
                </c:pt>
                <c:pt idx="46680">
                  <c:v>1</c:v>
                </c:pt>
                <c:pt idx="46681">
                  <c:v>1</c:v>
                </c:pt>
                <c:pt idx="46682">
                  <c:v>1</c:v>
                </c:pt>
                <c:pt idx="46683">
                  <c:v>1</c:v>
                </c:pt>
                <c:pt idx="46684">
                  <c:v>1</c:v>
                </c:pt>
                <c:pt idx="46685">
                  <c:v>1</c:v>
                </c:pt>
                <c:pt idx="46686">
                  <c:v>1</c:v>
                </c:pt>
                <c:pt idx="46687">
                  <c:v>1</c:v>
                </c:pt>
                <c:pt idx="46688">
                  <c:v>1</c:v>
                </c:pt>
                <c:pt idx="46689">
                  <c:v>1</c:v>
                </c:pt>
                <c:pt idx="46690">
                  <c:v>1</c:v>
                </c:pt>
                <c:pt idx="46691">
                  <c:v>1</c:v>
                </c:pt>
                <c:pt idx="46692">
                  <c:v>1</c:v>
                </c:pt>
                <c:pt idx="46693">
                  <c:v>1</c:v>
                </c:pt>
                <c:pt idx="46694">
                  <c:v>1</c:v>
                </c:pt>
                <c:pt idx="46695">
                  <c:v>1</c:v>
                </c:pt>
                <c:pt idx="46696">
                  <c:v>1</c:v>
                </c:pt>
                <c:pt idx="46697">
                  <c:v>1</c:v>
                </c:pt>
                <c:pt idx="46698">
                  <c:v>1</c:v>
                </c:pt>
                <c:pt idx="46699">
                  <c:v>1</c:v>
                </c:pt>
                <c:pt idx="46700">
                  <c:v>1</c:v>
                </c:pt>
                <c:pt idx="46701">
                  <c:v>1</c:v>
                </c:pt>
                <c:pt idx="46702">
                  <c:v>1</c:v>
                </c:pt>
                <c:pt idx="46703">
                  <c:v>1</c:v>
                </c:pt>
                <c:pt idx="46704">
                  <c:v>1</c:v>
                </c:pt>
                <c:pt idx="46705">
                  <c:v>1</c:v>
                </c:pt>
                <c:pt idx="46706">
                  <c:v>1</c:v>
                </c:pt>
                <c:pt idx="46707">
                  <c:v>1</c:v>
                </c:pt>
                <c:pt idx="46708">
                  <c:v>1</c:v>
                </c:pt>
                <c:pt idx="46709">
                  <c:v>1</c:v>
                </c:pt>
                <c:pt idx="46710">
                  <c:v>1</c:v>
                </c:pt>
                <c:pt idx="46711">
                  <c:v>0.66666666699999999</c:v>
                </c:pt>
                <c:pt idx="46712">
                  <c:v>1</c:v>
                </c:pt>
                <c:pt idx="46713">
                  <c:v>1</c:v>
                </c:pt>
                <c:pt idx="46714">
                  <c:v>1</c:v>
                </c:pt>
                <c:pt idx="46715">
                  <c:v>1</c:v>
                </c:pt>
                <c:pt idx="46716">
                  <c:v>1</c:v>
                </c:pt>
                <c:pt idx="46717">
                  <c:v>1</c:v>
                </c:pt>
                <c:pt idx="46718">
                  <c:v>1</c:v>
                </c:pt>
                <c:pt idx="46719">
                  <c:v>1</c:v>
                </c:pt>
                <c:pt idx="46720">
                  <c:v>1</c:v>
                </c:pt>
                <c:pt idx="46721">
                  <c:v>1</c:v>
                </c:pt>
                <c:pt idx="46722">
                  <c:v>1</c:v>
                </c:pt>
                <c:pt idx="46723">
                  <c:v>1</c:v>
                </c:pt>
                <c:pt idx="46724">
                  <c:v>1</c:v>
                </c:pt>
                <c:pt idx="46725">
                  <c:v>1</c:v>
                </c:pt>
                <c:pt idx="46726">
                  <c:v>1</c:v>
                </c:pt>
                <c:pt idx="46727">
                  <c:v>1</c:v>
                </c:pt>
                <c:pt idx="46728">
                  <c:v>1</c:v>
                </c:pt>
                <c:pt idx="46729">
                  <c:v>1</c:v>
                </c:pt>
                <c:pt idx="46730">
                  <c:v>1</c:v>
                </c:pt>
                <c:pt idx="46731">
                  <c:v>1</c:v>
                </c:pt>
                <c:pt idx="46732">
                  <c:v>1</c:v>
                </c:pt>
                <c:pt idx="46733">
                  <c:v>1</c:v>
                </c:pt>
                <c:pt idx="46734">
                  <c:v>1</c:v>
                </c:pt>
                <c:pt idx="46735">
                  <c:v>1</c:v>
                </c:pt>
                <c:pt idx="46736">
                  <c:v>1</c:v>
                </c:pt>
                <c:pt idx="46737">
                  <c:v>1</c:v>
                </c:pt>
                <c:pt idx="46738">
                  <c:v>0.83333333300000001</c:v>
                </c:pt>
                <c:pt idx="46739">
                  <c:v>1</c:v>
                </c:pt>
                <c:pt idx="46740">
                  <c:v>1</c:v>
                </c:pt>
                <c:pt idx="46741">
                  <c:v>1</c:v>
                </c:pt>
                <c:pt idx="46742">
                  <c:v>1</c:v>
                </c:pt>
                <c:pt idx="46743">
                  <c:v>1</c:v>
                </c:pt>
                <c:pt idx="46744">
                  <c:v>1</c:v>
                </c:pt>
                <c:pt idx="46745">
                  <c:v>1</c:v>
                </c:pt>
                <c:pt idx="46746">
                  <c:v>1</c:v>
                </c:pt>
                <c:pt idx="46747">
                  <c:v>1</c:v>
                </c:pt>
                <c:pt idx="46748">
                  <c:v>1</c:v>
                </c:pt>
                <c:pt idx="46749">
                  <c:v>1</c:v>
                </c:pt>
                <c:pt idx="46750">
                  <c:v>1</c:v>
                </c:pt>
                <c:pt idx="46751">
                  <c:v>1</c:v>
                </c:pt>
                <c:pt idx="46752">
                  <c:v>1</c:v>
                </c:pt>
                <c:pt idx="46753">
                  <c:v>1</c:v>
                </c:pt>
                <c:pt idx="46754">
                  <c:v>1</c:v>
                </c:pt>
                <c:pt idx="46755">
                  <c:v>1</c:v>
                </c:pt>
                <c:pt idx="46756">
                  <c:v>1</c:v>
                </c:pt>
                <c:pt idx="46757">
                  <c:v>1</c:v>
                </c:pt>
                <c:pt idx="46758">
                  <c:v>1</c:v>
                </c:pt>
                <c:pt idx="46759">
                  <c:v>1</c:v>
                </c:pt>
                <c:pt idx="46760">
                  <c:v>1</c:v>
                </c:pt>
                <c:pt idx="46761">
                  <c:v>1</c:v>
                </c:pt>
                <c:pt idx="46762">
                  <c:v>1</c:v>
                </c:pt>
                <c:pt idx="46763">
                  <c:v>1</c:v>
                </c:pt>
                <c:pt idx="46764">
                  <c:v>1</c:v>
                </c:pt>
                <c:pt idx="46765">
                  <c:v>1</c:v>
                </c:pt>
                <c:pt idx="46766">
                  <c:v>1</c:v>
                </c:pt>
                <c:pt idx="46767">
                  <c:v>1</c:v>
                </c:pt>
                <c:pt idx="46768">
                  <c:v>1</c:v>
                </c:pt>
                <c:pt idx="46769">
                  <c:v>1</c:v>
                </c:pt>
                <c:pt idx="46770">
                  <c:v>1</c:v>
                </c:pt>
                <c:pt idx="46771">
                  <c:v>0.83333333300000001</c:v>
                </c:pt>
                <c:pt idx="46772">
                  <c:v>1</c:v>
                </c:pt>
                <c:pt idx="46773">
                  <c:v>1</c:v>
                </c:pt>
                <c:pt idx="46774">
                  <c:v>0.83333333300000001</c:v>
                </c:pt>
                <c:pt idx="46775">
                  <c:v>1</c:v>
                </c:pt>
                <c:pt idx="46776">
                  <c:v>1</c:v>
                </c:pt>
                <c:pt idx="46777">
                  <c:v>1</c:v>
                </c:pt>
                <c:pt idx="46778">
                  <c:v>1</c:v>
                </c:pt>
                <c:pt idx="46779">
                  <c:v>1</c:v>
                </c:pt>
                <c:pt idx="46780">
                  <c:v>1</c:v>
                </c:pt>
                <c:pt idx="46781">
                  <c:v>1</c:v>
                </c:pt>
                <c:pt idx="46782">
                  <c:v>1</c:v>
                </c:pt>
                <c:pt idx="46783">
                  <c:v>1</c:v>
                </c:pt>
                <c:pt idx="46784">
                  <c:v>1</c:v>
                </c:pt>
                <c:pt idx="46785">
                  <c:v>1</c:v>
                </c:pt>
                <c:pt idx="46786">
                  <c:v>1</c:v>
                </c:pt>
                <c:pt idx="46787">
                  <c:v>1</c:v>
                </c:pt>
                <c:pt idx="46788">
                  <c:v>1</c:v>
                </c:pt>
                <c:pt idx="46789">
                  <c:v>1</c:v>
                </c:pt>
                <c:pt idx="46790">
                  <c:v>1</c:v>
                </c:pt>
                <c:pt idx="46791">
                  <c:v>1</c:v>
                </c:pt>
                <c:pt idx="46792">
                  <c:v>1</c:v>
                </c:pt>
                <c:pt idx="46793">
                  <c:v>1</c:v>
                </c:pt>
                <c:pt idx="46794">
                  <c:v>1</c:v>
                </c:pt>
                <c:pt idx="46795">
                  <c:v>1</c:v>
                </c:pt>
                <c:pt idx="46796">
                  <c:v>1</c:v>
                </c:pt>
                <c:pt idx="46797">
                  <c:v>1</c:v>
                </c:pt>
                <c:pt idx="46798">
                  <c:v>1</c:v>
                </c:pt>
                <c:pt idx="46799">
                  <c:v>1</c:v>
                </c:pt>
                <c:pt idx="46800">
                  <c:v>1</c:v>
                </c:pt>
                <c:pt idx="46801">
                  <c:v>1</c:v>
                </c:pt>
                <c:pt idx="46802">
                  <c:v>1</c:v>
                </c:pt>
                <c:pt idx="46803">
                  <c:v>1</c:v>
                </c:pt>
                <c:pt idx="46804">
                  <c:v>1</c:v>
                </c:pt>
                <c:pt idx="46805">
                  <c:v>1</c:v>
                </c:pt>
                <c:pt idx="46806">
                  <c:v>1</c:v>
                </c:pt>
                <c:pt idx="46807">
                  <c:v>1</c:v>
                </c:pt>
                <c:pt idx="46808">
                  <c:v>1</c:v>
                </c:pt>
                <c:pt idx="46809">
                  <c:v>1</c:v>
                </c:pt>
                <c:pt idx="46810">
                  <c:v>1</c:v>
                </c:pt>
                <c:pt idx="46811">
                  <c:v>1</c:v>
                </c:pt>
                <c:pt idx="46812">
                  <c:v>1</c:v>
                </c:pt>
                <c:pt idx="46813">
                  <c:v>1</c:v>
                </c:pt>
                <c:pt idx="46814">
                  <c:v>1</c:v>
                </c:pt>
                <c:pt idx="46815">
                  <c:v>1</c:v>
                </c:pt>
                <c:pt idx="46816">
                  <c:v>1</c:v>
                </c:pt>
                <c:pt idx="46817">
                  <c:v>0.16666666699999999</c:v>
                </c:pt>
                <c:pt idx="46818">
                  <c:v>1</c:v>
                </c:pt>
                <c:pt idx="46819">
                  <c:v>1</c:v>
                </c:pt>
                <c:pt idx="46820">
                  <c:v>1</c:v>
                </c:pt>
                <c:pt idx="46821">
                  <c:v>1</c:v>
                </c:pt>
                <c:pt idx="46822">
                  <c:v>1</c:v>
                </c:pt>
                <c:pt idx="46823">
                  <c:v>1</c:v>
                </c:pt>
                <c:pt idx="46824">
                  <c:v>1</c:v>
                </c:pt>
                <c:pt idx="46825">
                  <c:v>1</c:v>
                </c:pt>
                <c:pt idx="46826">
                  <c:v>1</c:v>
                </c:pt>
                <c:pt idx="46827">
                  <c:v>1</c:v>
                </c:pt>
                <c:pt idx="46828">
                  <c:v>1</c:v>
                </c:pt>
                <c:pt idx="46829">
                  <c:v>1</c:v>
                </c:pt>
                <c:pt idx="46830">
                  <c:v>1</c:v>
                </c:pt>
                <c:pt idx="46831">
                  <c:v>1</c:v>
                </c:pt>
                <c:pt idx="46832">
                  <c:v>0.83333333300000001</c:v>
                </c:pt>
                <c:pt idx="46833">
                  <c:v>1</c:v>
                </c:pt>
                <c:pt idx="46834">
                  <c:v>1</c:v>
                </c:pt>
                <c:pt idx="46835">
                  <c:v>1</c:v>
                </c:pt>
                <c:pt idx="46836">
                  <c:v>1</c:v>
                </c:pt>
                <c:pt idx="46837">
                  <c:v>1</c:v>
                </c:pt>
                <c:pt idx="46838">
                  <c:v>1</c:v>
                </c:pt>
                <c:pt idx="46839">
                  <c:v>1</c:v>
                </c:pt>
                <c:pt idx="46840">
                  <c:v>1</c:v>
                </c:pt>
                <c:pt idx="46841">
                  <c:v>1</c:v>
                </c:pt>
                <c:pt idx="46842">
                  <c:v>1</c:v>
                </c:pt>
                <c:pt idx="46843">
                  <c:v>1</c:v>
                </c:pt>
                <c:pt idx="46844">
                  <c:v>1</c:v>
                </c:pt>
                <c:pt idx="46845">
                  <c:v>1</c:v>
                </c:pt>
                <c:pt idx="46846">
                  <c:v>1</c:v>
                </c:pt>
                <c:pt idx="46847">
                  <c:v>1</c:v>
                </c:pt>
                <c:pt idx="46848">
                  <c:v>1</c:v>
                </c:pt>
                <c:pt idx="46849">
                  <c:v>1</c:v>
                </c:pt>
                <c:pt idx="46850">
                  <c:v>0.83333333300000001</c:v>
                </c:pt>
                <c:pt idx="46851">
                  <c:v>1</c:v>
                </c:pt>
                <c:pt idx="46852">
                  <c:v>1</c:v>
                </c:pt>
                <c:pt idx="46853">
                  <c:v>1</c:v>
                </c:pt>
                <c:pt idx="46854">
                  <c:v>0.83333333300000001</c:v>
                </c:pt>
                <c:pt idx="46855">
                  <c:v>1</c:v>
                </c:pt>
                <c:pt idx="46856">
                  <c:v>1</c:v>
                </c:pt>
                <c:pt idx="46857">
                  <c:v>1</c:v>
                </c:pt>
                <c:pt idx="46858">
                  <c:v>1</c:v>
                </c:pt>
                <c:pt idx="46859">
                  <c:v>1</c:v>
                </c:pt>
                <c:pt idx="46860">
                  <c:v>1</c:v>
                </c:pt>
                <c:pt idx="46861">
                  <c:v>1</c:v>
                </c:pt>
                <c:pt idx="46862">
                  <c:v>1</c:v>
                </c:pt>
                <c:pt idx="46863">
                  <c:v>1</c:v>
                </c:pt>
                <c:pt idx="46864">
                  <c:v>1</c:v>
                </c:pt>
                <c:pt idx="46865">
                  <c:v>1</c:v>
                </c:pt>
                <c:pt idx="46866">
                  <c:v>1</c:v>
                </c:pt>
                <c:pt idx="46867">
                  <c:v>1</c:v>
                </c:pt>
                <c:pt idx="46868">
                  <c:v>0.83333333300000001</c:v>
                </c:pt>
                <c:pt idx="46869">
                  <c:v>1</c:v>
                </c:pt>
                <c:pt idx="46870">
                  <c:v>1</c:v>
                </c:pt>
                <c:pt idx="46871">
                  <c:v>1</c:v>
                </c:pt>
                <c:pt idx="46872">
                  <c:v>1</c:v>
                </c:pt>
                <c:pt idx="46873">
                  <c:v>1</c:v>
                </c:pt>
                <c:pt idx="46874">
                  <c:v>1</c:v>
                </c:pt>
                <c:pt idx="46875">
                  <c:v>0.83333333300000001</c:v>
                </c:pt>
                <c:pt idx="46876">
                  <c:v>1</c:v>
                </c:pt>
                <c:pt idx="46877">
                  <c:v>1</c:v>
                </c:pt>
                <c:pt idx="46878">
                  <c:v>1</c:v>
                </c:pt>
                <c:pt idx="46879">
                  <c:v>1</c:v>
                </c:pt>
                <c:pt idx="46880">
                  <c:v>1</c:v>
                </c:pt>
                <c:pt idx="46881">
                  <c:v>1</c:v>
                </c:pt>
                <c:pt idx="46882">
                  <c:v>1</c:v>
                </c:pt>
                <c:pt idx="46883">
                  <c:v>1</c:v>
                </c:pt>
                <c:pt idx="46884">
                  <c:v>1</c:v>
                </c:pt>
                <c:pt idx="46885">
                  <c:v>1</c:v>
                </c:pt>
                <c:pt idx="46886">
                  <c:v>1</c:v>
                </c:pt>
                <c:pt idx="46887">
                  <c:v>1</c:v>
                </c:pt>
                <c:pt idx="46888">
                  <c:v>1</c:v>
                </c:pt>
                <c:pt idx="46889">
                  <c:v>1</c:v>
                </c:pt>
                <c:pt idx="46890">
                  <c:v>1</c:v>
                </c:pt>
                <c:pt idx="46891">
                  <c:v>1</c:v>
                </c:pt>
                <c:pt idx="46892">
                  <c:v>1</c:v>
                </c:pt>
                <c:pt idx="46893">
                  <c:v>1</c:v>
                </c:pt>
                <c:pt idx="46894">
                  <c:v>1</c:v>
                </c:pt>
                <c:pt idx="46895">
                  <c:v>1</c:v>
                </c:pt>
                <c:pt idx="46896">
                  <c:v>1</c:v>
                </c:pt>
                <c:pt idx="46897">
                  <c:v>1</c:v>
                </c:pt>
                <c:pt idx="46898">
                  <c:v>1</c:v>
                </c:pt>
                <c:pt idx="46899">
                  <c:v>1</c:v>
                </c:pt>
                <c:pt idx="46900">
                  <c:v>1</c:v>
                </c:pt>
                <c:pt idx="46901">
                  <c:v>1</c:v>
                </c:pt>
                <c:pt idx="46902">
                  <c:v>1</c:v>
                </c:pt>
                <c:pt idx="46903">
                  <c:v>1</c:v>
                </c:pt>
                <c:pt idx="46904">
                  <c:v>1</c:v>
                </c:pt>
                <c:pt idx="46905">
                  <c:v>1</c:v>
                </c:pt>
                <c:pt idx="46906">
                  <c:v>1</c:v>
                </c:pt>
                <c:pt idx="46907">
                  <c:v>1</c:v>
                </c:pt>
                <c:pt idx="46908">
                  <c:v>1</c:v>
                </c:pt>
                <c:pt idx="46909">
                  <c:v>1</c:v>
                </c:pt>
                <c:pt idx="46910">
                  <c:v>1</c:v>
                </c:pt>
                <c:pt idx="46911">
                  <c:v>1</c:v>
                </c:pt>
                <c:pt idx="46912">
                  <c:v>1</c:v>
                </c:pt>
                <c:pt idx="46913">
                  <c:v>1</c:v>
                </c:pt>
                <c:pt idx="46914">
                  <c:v>1</c:v>
                </c:pt>
                <c:pt idx="46915">
                  <c:v>1</c:v>
                </c:pt>
                <c:pt idx="46916">
                  <c:v>1</c:v>
                </c:pt>
                <c:pt idx="46917">
                  <c:v>1</c:v>
                </c:pt>
                <c:pt idx="46918">
                  <c:v>1</c:v>
                </c:pt>
                <c:pt idx="46919">
                  <c:v>1</c:v>
                </c:pt>
                <c:pt idx="46920">
                  <c:v>0.85714285700000004</c:v>
                </c:pt>
                <c:pt idx="46921">
                  <c:v>1</c:v>
                </c:pt>
                <c:pt idx="46922">
                  <c:v>1</c:v>
                </c:pt>
                <c:pt idx="46923">
                  <c:v>1</c:v>
                </c:pt>
                <c:pt idx="46924">
                  <c:v>0.85714285700000004</c:v>
                </c:pt>
                <c:pt idx="46925">
                  <c:v>1</c:v>
                </c:pt>
                <c:pt idx="46926">
                  <c:v>0.85714285700000004</c:v>
                </c:pt>
                <c:pt idx="46927">
                  <c:v>1</c:v>
                </c:pt>
                <c:pt idx="46928">
                  <c:v>0.85714285700000004</c:v>
                </c:pt>
                <c:pt idx="46929">
                  <c:v>0.85714285700000004</c:v>
                </c:pt>
                <c:pt idx="46930">
                  <c:v>1</c:v>
                </c:pt>
                <c:pt idx="46931">
                  <c:v>1</c:v>
                </c:pt>
                <c:pt idx="46932">
                  <c:v>1</c:v>
                </c:pt>
                <c:pt idx="46933">
                  <c:v>1</c:v>
                </c:pt>
                <c:pt idx="46934">
                  <c:v>1</c:v>
                </c:pt>
                <c:pt idx="46935">
                  <c:v>0.85714285700000004</c:v>
                </c:pt>
                <c:pt idx="46936">
                  <c:v>0.85714285700000004</c:v>
                </c:pt>
                <c:pt idx="46937">
                  <c:v>1</c:v>
                </c:pt>
                <c:pt idx="46938">
                  <c:v>1</c:v>
                </c:pt>
                <c:pt idx="46939">
                  <c:v>1</c:v>
                </c:pt>
                <c:pt idx="46940">
                  <c:v>0.85714285700000004</c:v>
                </c:pt>
                <c:pt idx="46941">
                  <c:v>1</c:v>
                </c:pt>
                <c:pt idx="46942">
                  <c:v>0.71428571399999996</c:v>
                </c:pt>
                <c:pt idx="46943">
                  <c:v>1</c:v>
                </c:pt>
                <c:pt idx="46944">
                  <c:v>1</c:v>
                </c:pt>
                <c:pt idx="46945">
                  <c:v>1</c:v>
                </c:pt>
                <c:pt idx="46946">
                  <c:v>1</c:v>
                </c:pt>
                <c:pt idx="46947">
                  <c:v>1</c:v>
                </c:pt>
                <c:pt idx="46948">
                  <c:v>1</c:v>
                </c:pt>
                <c:pt idx="46949">
                  <c:v>1</c:v>
                </c:pt>
                <c:pt idx="46950">
                  <c:v>1</c:v>
                </c:pt>
                <c:pt idx="46951">
                  <c:v>0.85714285700000004</c:v>
                </c:pt>
                <c:pt idx="46952">
                  <c:v>1</c:v>
                </c:pt>
                <c:pt idx="46953">
                  <c:v>1</c:v>
                </c:pt>
                <c:pt idx="46954">
                  <c:v>1</c:v>
                </c:pt>
                <c:pt idx="46955">
                  <c:v>1</c:v>
                </c:pt>
                <c:pt idx="46956">
                  <c:v>1</c:v>
                </c:pt>
                <c:pt idx="46957">
                  <c:v>1</c:v>
                </c:pt>
                <c:pt idx="46958">
                  <c:v>1</c:v>
                </c:pt>
                <c:pt idx="46959">
                  <c:v>1</c:v>
                </c:pt>
                <c:pt idx="46960">
                  <c:v>0.85714285700000004</c:v>
                </c:pt>
                <c:pt idx="46961">
                  <c:v>1</c:v>
                </c:pt>
                <c:pt idx="46962">
                  <c:v>1</c:v>
                </c:pt>
                <c:pt idx="46963">
                  <c:v>1</c:v>
                </c:pt>
                <c:pt idx="46964">
                  <c:v>1</c:v>
                </c:pt>
                <c:pt idx="46965">
                  <c:v>1</c:v>
                </c:pt>
                <c:pt idx="46966">
                  <c:v>1</c:v>
                </c:pt>
                <c:pt idx="46967">
                  <c:v>1</c:v>
                </c:pt>
                <c:pt idx="46968">
                  <c:v>0.85714285700000004</c:v>
                </c:pt>
                <c:pt idx="46969">
                  <c:v>1</c:v>
                </c:pt>
                <c:pt idx="46970">
                  <c:v>1</c:v>
                </c:pt>
                <c:pt idx="46971">
                  <c:v>1</c:v>
                </c:pt>
                <c:pt idx="46972">
                  <c:v>1</c:v>
                </c:pt>
                <c:pt idx="46973">
                  <c:v>1</c:v>
                </c:pt>
                <c:pt idx="46974">
                  <c:v>1</c:v>
                </c:pt>
                <c:pt idx="46975">
                  <c:v>1</c:v>
                </c:pt>
                <c:pt idx="46976">
                  <c:v>1</c:v>
                </c:pt>
                <c:pt idx="46977">
                  <c:v>0.85714285700000004</c:v>
                </c:pt>
                <c:pt idx="46978">
                  <c:v>1</c:v>
                </c:pt>
                <c:pt idx="46979">
                  <c:v>1</c:v>
                </c:pt>
                <c:pt idx="46980">
                  <c:v>1</c:v>
                </c:pt>
                <c:pt idx="46981">
                  <c:v>1</c:v>
                </c:pt>
                <c:pt idx="46982">
                  <c:v>1</c:v>
                </c:pt>
                <c:pt idx="46983">
                  <c:v>1</c:v>
                </c:pt>
                <c:pt idx="46984">
                  <c:v>1</c:v>
                </c:pt>
                <c:pt idx="46985">
                  <c:v>1</c:v>
                </c:pt>
                <c:pt idx="46986">
                  <c:v>0.85714285700000004</c:v>
                </c:pt>
                <c:pt idx="46987">
                  <c:v>1</c:v>
                </c:pt>
                <c:pt idx="46988">
                  <c:v>1</c:v>
                </c:pt>
                <c:pt idx="46989">
                  <c:v>0.85714285700000004</c:v>
                </c:pt>
                <c:pt idx="46990">
                  <c:v>1</c:v>
                </c:pt>
                <c:pt idx="46991">
                  <c:v>1</c:v>
                </c:pt>
                <c:pt idx="46992">
                  <c:v>1</c:v>
                </c:pt>
                <c:pt idx="46993">
                  <c:v>1</c:v>
                </c:pt>
                <c:pt idx="46994">
                  <c:v>1</c:v>
                </c:pt>
                <c:pt idx="46995">
                  <c:v>1</c:v>
                </c:pt>
                <c:pt idx="46996">
                  <c:v>1</c:v>
                </c:pt>
                <c:pt idx="46997">
                  <c:v>1</c:v>
                </c:pt>
                <c:pt idx="46998">
                  <c:v>0.85714285700000004</c:v>
                </c:pt>
                <c:pt idx="46999">
                  <c:v>0.85714285700000004</c:v>
                </c:pt>
                <c:pt idx="47000">
                  <c:v>1</c:v>
                </c:pt>
                <c:pt idx="47001">
                  <c:v>1</c:v>
                </c:pt>
                <c:pt idx="47002">
                  <c:v>1</c:v>
                </c:pt>
                <c:pt idx="47003">
                  <c:v>1</c:v>
                </c:pt>
                <c:pt idx="47004">
                  <c:v>1</c:v>
                </c:pt>
                <c:pt idx="47005">
                  <c:v>1</c:v>
                </c:pt>
                <c:pt idx="47006">
                  <c:v>1</c:v>
                </c:pt>
                <c:pt idx="47007">
                  <c:v>1</c:v>
                </c:pt>
                <c:pt idx="47008">
                  <c:v>1</c:v>
                </c:pt>
                <c:pt idx="47009">
                  <c:v>1</c:v>
                </c:pt>
                <c:pt idx="47010">
                  <c:v>1</c:v>
                </c:pt>
                <c:pt idx="47011">
                  <c:v>1</c:v>
                </c:pt>
                <c:pt idx="47012">
                  <c:v>1</c:v>
                </c:pt>
                <c:pt idx="47013">
                  <c:v>1</c:v>
                </c:pt>
                <c:pt idx="47014">
                  <c:v>1</c:v>
                </c:pt>
                <c:pt idx="47015">
                  <c:v>1</c:v>
                </c:pt>
                <c:pt idx="47016">
                  <c:v>1</c:v>
                </c:pt>
                <c:pt idx="47017">
                  <c:v>1</c:v>
                </c:pt>
                <c:pt idx="47018">
                  <c:v>1</c:v>
                </c:pt>
                <c:pt idx="47019">
                  <c:v>1</c:v>
                </c:pt>
                <c:pt idx="47020">
                  <c:v>1</c:v>
                </c:pt>
                <c:pt idx="47021">
                  <c:v>1</c:v>
                </c:pt>
                <c:pt idx="47022">
                  <c:v>1</c:v>
                </c:pt>
                <c:pt idx="47023">
                  <c:v>1</c:v>
                </c:pt>
                <c:pt idx="47024">
                  <c:v>0.85714285700000004</c:v>
                </c:pt>
                <c:pt idx="47025">
                  <c:v>1</c:v>
                </c:pt>
                <c:pt idx="47026">
                  <c:v>1</c:v>
                </c:pt>
                <c:pt idx="47027">
                  <c:v>1</c:v>
                </c:pt>
                <c:pt idx="47028">
                  <c:v>1</c:v>
                </c:pt>
                <c:pt idx="47029">
                  <c:v>1</c:v>
                </c:pt>
                <c:pt idx="47030">
                  <c:v>1</c:v>
                </c:pt>
                <c:pt idx="47031">
                  <c:v>1</c:v>
                </c:pt>
                <c:pt idx="47032">
                  <c:v>1</c:v>
                </c:pt>
                <c:pt idx="47033">
                  <c:v>1</c:v>
                </c:pt>
                <c:pt idx="47034">
                  <c:v>1</c:v>
                </c:pt>
                <c:pt idx="47035">
                  <c:v>1</c:v>
                </c:pt>
                <c:pt idx="47036">
                  <c:v>1</c:v>
                </c:pt>
                <c:pt idx="47037">
                  <c:v>1</c:v>
                </c:pt>
                <c:pt idx="47038">
                  <c:v>1</c:v>
                </c:pt>
                <c:pt idx="47039">
                  <c:v>1</c:v>
                </c:pt>
                <c:pt idx="47040">
                  <c:v>1</c:v>
                </c:pt>
                <c:pt idx="47041">
                  <c:v>1</c:v>
                </c:pt>
                <c:pt idx="47042">
                  <c:v>1</c:v>
                </c:pt>
                <c:pt idx="47043">
                  <c:v>1</c:v>
                </c:pt>
                <c:pt idx="47044">
                  <c:v>1</c:v>
                </c:pt>
                <c:pt idx="47045">
                  <c:v>1</c:v>
                </c:pt>
                <c:pt idx="47046">
                  <c:v>1</c:v>
                </c:pt>
                <c:pt idx="47047">
                  <c:v>1</c:v>
                </c:pt>
                <c:pt idx="47048">
                  <c:v>1</c:v>
                </c:pt>
                <c:pt idx="47049">
                  <c:v>1</c:v>
                </c:pt>
                <c:pt idx="47050">
                  <c:v>1</c:v>
                </c:pt>
                <c:pt idx="47051">
                  <c:v>1</c:v>
                </c:pt>
                <c:pt idx="47052">
                  <c:v>1</c:v>
                </c:pt>
                <c:pt idx="47053">
                  <c:v>1</c:v>
                </c:pt>
                <c:pt idx="47054">
                  <c:v>1</c:v>
                </c:pt>
                <c:pt idx="47055">
                  <c:v>1</c:v>
                </c:pt>
                <c:pt idx="47056">
                  <c:v>1</c:v>
                </c:pt>
                <c:pt idx="47057">
                  <c:v>1</c:v>
                </c:pt>
                <c:pt idx="47058">
                  <c:v>1</c:v>
                </c:pt>
                <c:pt idx="47059">
                  <c:v>1</c:v>
                </c:pt>
                <c:pt idx="47060">
                  <c:v>1</c:v>
                </c:pt>
                <c:pt idx="47061">
                  <c:v>1</c:v>
                </c:pt>
                <c:pt idx="47062">
                  <c:v>1</c:v>
                </c:pt>
                <c:pt idx="47063">
                  <c:v>1</c:v>
                </c:pt>
                <c:pt idx="47064">
                  <c:v>1</c:v>
                </c:pt>
                <c:pt idx="47065">
                  <c:v>1</c:v>
                </c:pt>
                <c:pt idx="47066">
                  <c:v>1</c:v>
                </c:pt>
                <c:pt idx="47067">
                  <c:v>1</c:v>
                </c:pt>
                <c:pt idx="47068">
                  <c:v>1</c:v>
                </c:pt>
                <c:pt idx="47069">
                  <c:v>1</c:v>
                </c:pt>
                <c:pt idx="47070">
                  <c:v>1</c:v>
                </c:pt>
                <c:pt idx="47071">
                  <c:v>1</c:v>
                </c:pt>
                <c:pt idx="47072">
                  <c:v>1</c:v>
                </c:pt>
                <c:pt idx="47073">
                  <c:v>1</c:v>
                </c:pt>
                <c:pt idx="47074">
                  <c:v>1</c:v>
                </c:pt>
                <c:pt idx="47075">
                  <c:v>1</c:v>
                </c:pt>
                <c:pt idx="47076">
                  <c:v>1</c:v>
                </c:pt>
                <c:pt idx="47077">
                  <c:v>1</c:v>
                </c:pt>
                <c:pt idx="47078">
                  <c:v>1</c:v>
                </c:pt>
                <c:pt idx="47079">
                  <c:v>1</c:v>
                </c:pt>
                <c:pt idx="47080">
                  <c:v>1</c:v>
                </c:pt>
                <c:pt idx="47081">
                  <c:v>1</c:v>
                </c:pt>
                <c:pt idx="47082">
                  <c:v>1</c:v>
                </c:pt>
                <c:pt idx="47083">
                  <c:v>1</c:v>
                </c:pt>
                <c:pt idx="47084">
                  <c:v>1</c:v>
                </c:pt>
                <c:pt idx="47085">
                  <c:v>1</c:v>
                </c:pt>
                <c:pt idx="47086">
                  <c:v>1</c:v>
                </c:pt>
                <c:pt idx="47087">
                  <c:v>1</c:v>
                </c:pt>
                <c:pt idx="47088">
                  <c:v>1</c:v>
                </c:pt>
                <c:pt idx="47089">
                  <c:v>1</c:v>
                </c:pt>
                <c:pt idx="47090">
                  <c:v>0.85714285700000004</c:v>
                </c:pt>
                <c:pt idx="47091">
                  <c:v>1</c:v>
                </c:pt>
                <c:pt idx="47092">
                  <c:v>1</c:v>
                </c:pt>
                <c:pt idx="47093">
                  <c:v>1</c:v>
                </c:pt>
                <c:pt idx="47094">
                  <c:v>1</c:v>
                </c:pt>
                <c:pt idx="47095">
                  <c:v>1</c:v>
                </c:pt>
                <c:pt idx="47096">
                  <c:v>1</c:v>
                </c:pt>
                <c:pt idx="47097">
                  <c:v>1</c:v>
                </c:pt>
                <c:pt idx="47098">
                  <c:v>1</c:v>
                </c:pt>
                <c:pt idx="47099">
                  <c:v>1</c:v>
                </c:pt>
                <c:pt idx="47100">
                  <c:v>1</c:v>
                </c:pt>
                <c:pt idx="47101">
                  <c:v>1</c:v>
                </c:pt>
                <c:pt idx="47102">
                  <c:v>1</c:v>
                </c:pt>
                <c:pt idx="47103">
                  <c:v>1</c:v>
                </c:pt>
                <c:pt idx="47104">
                  <c:v>1</c:v>
                </c:pt>
                <c:pt idx="47105">
                  <c:v>1</c:v>
                </c:pt>
                <c:pt idx="47106">
                  <c:v>1</c:v>
                </c:pt>
                <c:pt idx="47107">
                  <c:v>1</c:v>
                </c:pt>
                <c:pt idx="47108">
                  <c:v>1</c:v>
                </c:pt>
                <c:pt idx="47109">
                  <c:v>1</c:v>
                </c:pt>
                <c:pt idx="47110">
                  <c:v>1</c:v>
                </c:pt>
                <c:pt idx="47111">
                  <c:v>1</c:v>
                </c:pt>
                <c:pt idx="47112">
                  <c:v>1</c:v>
                </c:pt>
                <c:pt idx="47113">
                  <c:v>1</c:v>
                </c:pt>
                <c:pt idx="47114">
                  <c:v>1</c:v>
                </c:pt>
                <c:pt idx="47115">
                  <c:v>1</c:v>
                </c:pt>
                <c:pt idx="47116">
                  <c:v>1</c:v>
                </c:pt>
                <c:pt idx="47117">
                  <c:v>1</c:v>
                </c:pt>
                <c:pt idx="47118">
                  <c:v>1</c:v>
                </c:pt>
                <c:pt idx="47119">
                  <c:v>1</c:v>
                </c:pt>
                <c:pt idx="47120">
                  <c:v>1</c:v>
                </c:pt>
                <c:pt idx="47121">
                  <c:v>1</c:v>
                </c:pt>
                <c:pt idx="47122">
                  <c:v>1</c:v>
                </c:pt>
                <c:pt idx="47123">
                  <c:v>1</c:v>
                </c:pt>
                <c:pt idx="47124">
                  <c:v>1</c:v>
                </c:pt>
                <c:pt idx="47125">
                  <c:v>1</c:v>
                </c:pt>
                <c:pt idx="47126">
                  <c:v>1</c:v>
                </c:pt>
                <c:pt idx="47127">
                  <c:v>1</c:v>
                </c:pt>
                <c:pt idx="47128">
                  <c:v>1</c:v>
                </c:pt>
                <c:pt idx="47129">
                  <c:v>1</c:v>
                </c:pt>
                <c:pt idx="47130">
                  <c:v>0.85714285700000004</c:v>
                </c:pt>
                <c:pt idx="47131">
                  <c:v>1</c:v>
                </c:pt>
                <c:pt idx="47132">
                  <c:v>1</c:v>
                </c:pt>
                <c:pt idx="47133">
                  <c:v>1</c:v>
                </c:pt>
                <c:pt idx="47134">
                  <c:v>1</c:v>
                </c:pt>
                <c:pt idx="47135">
                  <c:v>1</c:v>
                </c:pt>
                <c:pt idx="47136">
                  <c:v>1</c:v>
                </c:pt>
                <c:pt idx="47137">
                  <c:v>1</c:v>
                </c:pt>
                <c:pt idx="47138">
                  <c:v>1</c:v>
                </c:pt>
                <c:pt idx="47139">
                  <c:v>1</c:v>
                </c:pt>
                <c:pt idx="47140">
                  <c:v>0.571428571</c:v>
                </c:pt>
                <c:pt idx="47141">
                  <c:v>1</c:v>
                </c:pt>
                <c:pt idx="47142">
                  <c:v>1</c:v>
                </c:pt>
                <c:pt idx="47143">
                  <c:v>1</c:v>
                </c:pt>
                <c:pt idx="47144">
                  <c:v>1</c:v>
                </c:pt>
                <c:pt idx="47145">
                  <c:v>1</c:v>
                </c:pt>
                <c:pt idx="47146">
                  <c:v>1</c:v>
                </c:pt>
                <c:pt idx="47147">
                  <c:v>1</c:v>
                </c:pt>
                <c:pt idx="47148">
                  <c:v>1</c:v>
                </c:pt>
                <c:pt idx="47149">
                  <c:v>0.85714285700000004</c:v>
                </c:pt>
                <c:pt idx="47150">
                  <c:v>1</c:v>
                </c:pt>
                <c:pt idx="47151">
                  <c:v>1</c:v>
                </c:pt>
                <c:pt idx="47152">
                  <c:v>1</c:v>
                </c:pt>
                <c:pt idx="47153">
                  <c:v>0.428571429</c:v>
                </c:pt>
                <c:pt idx="47154">
                  <c:v>1</c:v>
                </c:pt>
                <c:pt idx="47155">
                  <c:v>0.85714285700000004</c:v>
                </c:pt>
                <c:pt idx="47156">
                  <c:v>0.85714285700000004</c:v>
                </c:pt>
                <c:pt idx="47157">
                  <c:v>1</c:v>
                </c:pt>
                <c:pt idx="47158">
                  <c:v>1</c:v>
                </c:pt>
                <c:pt idx="47159">
                  <c:v>1</c:v>
                </c:pt>
                <c:pt idx="47160">
                  <c:v>1</c:v>
                </c:pt>
                <c:pt idx="47161">
                  <c:v>1</c:v>
                </c:pt>
                <c:pt idx="47162">
                  <c:v>1</c:v>
                </c:pt>
                <c:pt idx="47163">
                  <c:v>1</c:v>
                </c:pt>
                <c:pt idx="47164">
                  <c:v>1</c:v>
                </c:pt>
                <c:pt idx="47165">
                  <c:v>1</c:v>
                </c:pt>
                <c:pt idx="47166">
                  <c:v>1</c:v>
                </c:pt>
                <c:pt idx="47167">
                  <c:v>1</c:v>
                </c:pt>
                <c:pt idx="47168">
                  <c:v>1</c:v>
                </c:pt>
                <c:pt idx="47169">
                  <c:v>1</c:v>
                </c:pt>
                <c:pt idx="47170">
                  <c:v>1</c:v>
                </c:pt>
                <c:pt idx="47171">
                  <c:v>1</c:v>
                </c:pt>
                <c:pt idx="47172">
                  <c:v>1</c:v>
                </c:pt>
                <c:pt idx="47173">
                  <c:v>1</c:v>
                </c:pt>
                <c:pt idx="47174">
                  <c:v>1</c:v>
                </c:pt>
                <c:pt idx="47175">
                  <c:v>1</c:v>
                </c:pt>
                <c:pt idx="47176">
                  <c:v>1</c:v>
                </c:pt>
                <c:pt idx="47177">
                  <c:v>1</c:v>
                </c:pt>
                <c:pt idx="47178">
                  <c:v>1</c:v>
                </c:pt>
                <c:pt idx="47179">
                  <c:v>1</c:v>
                </c:pt>
                <c:pt idx="47180">
                  <c:v>1</c:v>
                </c:pt>
                <c:pt idx="47181">
                  <c:v>1</c:v>
                </c:pt>
                <c:pt idx="47182">
                  <c:v>1</c:v>
                </c:pt>
                <c:pt idx="47183">
                  <c:v>1</c:v>
                </c:pt>
                <c:pt idx="47184">
                  <c:v>1</c:v>
                </c:pt>
                <c:pt idx="47185">
                  <c:v>1</c:v>
                </c:pt>
                <c:pt idx="47186">
                  <c:v>1</c:v>
                </c:pt>
                <c:pt idx="47187">
                  <c:v>1</c:v>
                </c:pt>
                <c:pt idx="47188">
                  <c:v>1</c:v>
                </c:pt>
                <c:pt idx="47189">
                  <c:v>1</c:v>
                </c:pt>
                <c:pt idx="47190">
                  <c:v>1</c:v>
                </c:pt>
                <c:pt idx="47191">
                  <c:v>1</c:v>
                </c:pt>
                <c:pt idx="47192">
                  <c:v>1</c:v>
                </c:pt>
                <c:pt idx="47193">
                  <c:v>1</c:v>
                </c:pt>
                <c:pt idx="47194">
                  <c:v>1</c:v>
                </c:pt>
                <c:pt idx="47195">
                  <c:v>1</c:v>
                </c:pt>
                <c:pt idx="47196">
                  <c:v>1</c:v>
                </c:pt>
                <c:pt idx="47197">
                  <c:v>1</c:v>
                </c:pt>
                <c:pt idx="47198">
                  <c:v>1</c:v>
                </c:pt>
                <c:pt idx="47199">
                  <c:v>1</c:v>
                </c:pt>
                <c:pt idx="47200">
                  <c:v>1</c:v>
                </c:pt>
                <c:pt idx="47201">
                  <c:v>1</c:v>
                </c:pt>
                <c:pt idx="47202">
                  <c:v>1</c:v>
                </c:pt>
                <c:pt idx="47203">
                  <c:v>1</c:v>
                </c:pt>
                <c:pt idx="47204">
                  <c:v>1</c:v>
                </c:pt>
                <c:pt idx="47205">
                  <c:v>1</c:v>
                </c:pt>
                <c:pt idx="47206">
                  <c:v>1</c:v>
                </c:pt>
                <c:pt idx="47207">
                  <c:v>1</c:v>
                </c:pt>
                <c:pt idx="47208">
                  <c:v>1</c:v>
                </c:pt>
                <c:pt idx="47209">
                  <c:v>1</c:v>
                </c:pt>
                <c:pt idx="47210">
                  <c:v>1</c:v>
                </c:pt>
                <c:pt idx="47211">
                  <c:v>1</c:v>
                </c:pt>
                <c:pt idx="47212">
                  <c:v>1</c:v>
                </c:pt>
                <c:pt idx="47213">
                  <c:v>0.71428571399999996</c:v>
                </c:pt>
                <c:pt idx="47214">
                  <c:v>0.85714285700000004</c:v>
                </c:pt>
                <c:pt idx="47215">
                  <c:v>1</c:v>
                </c:pt>
                <c:pt idx="47216">
                  <c:v>1</c:v>
                </c:pt>
                <c:pt idx="47217">
                  <c:v>1</c:v>
                </c:pt>
                <c:pt idx="47218">
                  <c:v>1</c:v>
                </c:pt>
                <c:pt idx="47219">
                  <c:v>0.85714285700000004</c:v>
                </c:pt>
                <c:pt idx="47220">
                  <c:v>1</c:v>
                </c:pt>
                <c:pt idx="47221">
                  <c:v>1</c:v>
                </c:pt>
                <c:pt idx="47222">
                  <c:v>1</c:v>
                </c:pt>
                <c:pt idx="47223">
                  <c:v>1</c:v>
                </c:pt>
                <c:pt idx="47224">
                  <c:v>1</c:v>
                </c:pt>
                <c:pt idx="47225">
                  <c:v>1</c:v>
                </c:pt>
                <c:pt idx="47226">
                  <c:v>1</c:v>
                </c:pt>
                <c:pt idx="47227">
                  <c:v>1</c:v>
                </c:pt>
                <c:pt idx="47228">
                  <c:v>1</c:v>
                </c:pt>
                <c:pt idx="47229">
                  <c:v>1</c:v>
                </c:pt>
                <c:pt idx="47230">
                  <c:v>1</c:v>
                </c:pt>
                <c:pt idx="47231">
                  <c:v>1</c:v>
                </c:pt>
                <c:pt idx="47232">
                  <c:v>1</c:v>
                </c:pt>
                <c:pt idx="47233">
                  <c:v>1</c:v>
                </c:pt>
                <c:pt idx="47234">
                  <c:v>1</c:v>
                </c:pt>
                <c:pt idx="47235">
                  <c:v>1</c:v>
                </c:pt>
                <c:pt idx="47236">
                  <c:v>1</c:v>
                </c:pt>
                <c:pt idx="47237">
                  <c:v>1</c:v>
                </c:pt>
                <c:pt idx="47238">
                  <c:v>1</c:v>
                </c:pt>
                <c:pt idx="47239">
                  <c:v>1</c:v>
                </c:pt>
                <c:pt idx="47240">
                  <c:v>1</c:v>
                </c:pt>
                <c:pt idx="47241">
                  <c:v>1</c:v>
                </c:pt>
                <c:pt idx="47242">
                  <c:v>1</c:v>
                </c:pt>
                <c:pt idx="47243">
                  <c:v>1</c:v>
                </c:pt>
                <c:pt idx="47244">
                  <c:v>1</c:v>
                </c:pt>
                <c:pt idx="47245">
                  <c:v>1</c:v>
                </c:pt>
                <c:pt idx="47246">
                  <c:v>1</c:v>
                </c:pt>
                <c:pt idx="47247">
                  <c:v>1</c:v>
                </c:pt>
                <c:pt idx="47248">
                  <c:v>1</c:v>
                </c:pt>
                <c:pt idx="47249">
                  <c:v>1</c:v>
                </c:pt>
                <c:pt idx="47250">
                  <c:v>1</c:v>
                </c:pt>
                <c:pt idx="47251">
                  <c:v>1</c:v>
                </c:pt>
                <c:pt idx="47252">
                  <c:v>1</c:v>
                </c:pt>
                <c:pt idx="47253">
                  <c:v>1</c:v>
                </c:pt>
                <c:pt idx="47254">
                  <c:v>1</c:v>
                </c:pt>
                <c:pt idx="47255">
                  <c:v>1</c:v>
                </c:pt>
                <c:pt idx="47256">
                  <c:v>0.85714285700000004</c:v>
                </c:pt>
                <c:pt idx="47257">
                  <c:v>1</c:v>
                </c:pt>
                <c:pt idx="47258">
                  <c:v>1</c:v>
                </c:pt>
                <c:pt idx="47259">
                  <c:v>1</c:v>
                </c:pt>
                <c:pt idx="47260">
                  <c:v>1</c:v>
                </c:pt>
                <c:pt idx="47261">
                  <c:v>1</c:v>
                </c:pt>
                <c:pt idx="47262">
                  <c:v>1</c:v>
                </c:pt>
                <c:pt idx="47263">
                  <c:v>1</c:v>
                </c:pt>
                <c:pt idx="47264">
                  <c:v>1</c:v>
                </c:pt>
                <c:pt idx="47265">
                  <c:v>1</c:v>
                </c:pt>
                <c:pt idx="47266">
                  <c:v>1</c:v>
                </c:pt>
                <c:pt idx="47267">
                  <c:v>1</c:v>
                </c:pt>
                <c:pt idx="47268">
                  <c:v>0.85714285700000004</c:v>
                </c:pt>
                <c:pt idx="47269">
                  <c:v>1</c:v>
                </c:pt>
                <c:pt idx="47270">
                  <c:v>1</c:v>
                </c:pt>
                <c:pt idx="47271">
                  <c:v>1</c:v>
                </c:pt>
                <c:pt idx="47272">
                  <c:v>1</c:v>
                </c:pt>
                <c:pt idx="47273">
                  <c:v>1</c:v>
                </c:pt>
                <c:pt idx="47274">
                  <c:v>1</c:v>
                </c:pt>
                <c:pt idx="47275">
                  <c:v>1</c:v>
                </c:pt>
                <c:pt idx="47276">
                  <c:v>1</c:v>
                </c:pt>
                <c:pt idx="47277">
                  <c:v>1</c:v>
                </c:pt>
                <c:pt idx="47278">
                  <c:v>1</c:v>
                </c:pt>
                <c:pt idx="47279">
                  <c:v>1</c:v>
                </c:pt>
                <c:pt idx="47280">
                  <c:v>1</c:v>
                </c:pt>
                <c:pt idx="47281">
                  <c:v>1</c:v>
                </c:pt>
                <c:pt idx="47282">
                  <c:v>1</c:v>
                </c:pt>
                <c:pt idx="47283">
                  <c:v>1</c:v>
                </c:pt>
                <c:pt idx="47284">
                  <c:v>1</c:v>
                </c:pt>
                <c:pt idx="47285">
                  <c:v>1</c:v>
                </c:pt>
                <c:pt idx="47286">
                  <c:v>1</c:v>
                </c:pt>
                <c:pt idx="47287">
                  <c:v>1</c:v>
                </c:pt>
                <c:pt idx="47288">
                  <c:v>1</c:v>
                </c:pt>
                <c:pt idx="47289">
                  <c:v>1</c:v>
                </c:pt>
                <c:pt idx="47290">
                  <c:v>1</c:v>
                </c:pt>
                <c:pt idx="47291">
                  <c:v>1</c:v>
                </c:pt>
                <c:pt idx="47292">
                  <c:v>1</c:v>
                </c:pt>
                <c:pt idx="47293">
                  <c:v>1</c:v>
                </c:pt>
                <c:pt idx="47294">
                  <c:v>1</c:v>
                </c:pt>
                <c:pt idx="47295">
                  <c:v>1</c:v>
                </c:pt>
                <c:pt idx="47296">
                  <c:v>1</c:v>
                </c:pt>
                <c:pt idx="47297">
                  <c:v>1</c:v>
                </c:pt>
                <c:pt idx="47298">
                  <c:v>1</c:v>
                </c:pt>
                <c:pt idx="47299">
                  <c:v>1</c:v>
                </c:pt>
                <c:pt idx="47300">
                  <c:v>1</c:v>
                </c:pt>
                <c:pt idx="47301">
                  <c:v>1</c:v>
                </c:pt>
                <c:pt idx="47302">
                  <c:v>1</c:v>
                </c:pt>
                <c:pt idx="47303">
                  <c:v>1</c:v>
                </c:pt>
                <c:pt idx="47304">
                  <c:v>1</c:v>
                </c:pt>
                <c:pt idx="47305">
                  <c:v>1</c:v>
                </c:pt>
                <c:pt idx="47306">
                  <c:v>1</c:v>
                </c:pt>
                <c:pt idx="47307">
                  <c:v>1</c:v>
                </c:pt>
                <c:pt idx="47308">
                  <c:v>0.85714285700000004</c:v>
                </c:pt>
                <c:pt idx="47309">
                  <c:v>1</c:v>
                </c:pt>
                <c:pt idx="47310">
                  <c:v>1</c:v>
                </c:pt>
                <c:pt idx="47311">
                  <c:v>1</c:v>
                </c:pt>
                <c:pt idx="47312">
                  <c:v>1</c:v>
                </c:pt>
                <c:pt idx="47313">
                  <c:v>1</c:v>
                </c:pt>
                <c:pt idx="47314">
                  <c:v>1</c:v>
                </c:pt>
                <c:pt idx="47315">
                  <c:v>1</c:v>
                </c:pt>
                <c:pt idx="47316">
                  <c:v>1</c:v>
                </c:pt>
                <c:pt idx="47317">
                  <c:v>1</c:v>
                </c:pt>
                <c:pt idx="47318">
                  <c:v>1</c:v>
                </c:pt>
                <c:pt idx="47319">
                  <c:v>1</c:v>
                </c:pt>
                <c:pt idx="47320">
                  <c:v>1</c:v>
                </c:pt>
                <c:pt idx="47321">
                  <c:v>1</c:v>
                </c:pt>
                <c:pt idx="47322">
                  <c:v>1</c:v>
                </c:pt>
                <c:pt idx="47323">
                  <c:v>1</c:v>
                </c:pt>
                <c:pt idx="47324">
                  <c:v>1</c:v>
                </c:pt>
                <c:pt idx="47325">
                  <c:v>1</c:v>
                </c:pt>
                <c:pt idx="47326">
                  <c:v>1</c:v>
                </c:pt>
                <c:pt idx="47327">
                  <c:v>0.85714285700000004</c:v>
                </c:pt>
                <c:pt idx="47328">
                  <c:v>1</c:v>
                </c:pt>
                <c:pt idx="47329">
                  <c:v>1</c:v>
                </c:pt>
                <c:pt idx="47330">
                  <c:v>1</c:v>
                </c:pt>
                <c:pt idx="47331">
                  <c:v>1</c:v>
                </c:pt>
                <c:pt idx="47332">
                  <c:v>1</c:v>
                </c:pt>
                <c:pt idx="47333">
                  <c:v>1</c:v>
                </c:pt>
                <c:pt idx="47334">
                  <c:v>1</c:v>
                </c:pt>
                <c:pt idx="47335">
                  <c:v>1</c:v>
                </c:pt>
                <c:pt idx="47336">
                  <c:v>1</c:v>
                </c:pt>
                <c:pt idx="47337">
                  <c:v>1</c:v>
                </c:pt>
                <c:pt idx="47338">
                  <c:v>1</c:v>
                </c:pt>
                <c:pt idx="47339">
                  <c:v>1</c:v>
                </c:pt>
                <c:pt idx="47340">
                  <c:v>1</c:v>
                </c:pt>
                <c:pt idx="47341">
                  <c:v>1</c:v>
                </c:pt>
                <c:pt idx="47342">
                  <c:v>1</c:v>
                </c:pt>
                <c:pt idx="47343">
                  <c:v>1</c:v>
                </c:pt>
                <c:pt idx="47344">
                  <c:v>1</c:v>
                </c:pt>
                <c:pt idx="47345">
                  <c:v>1</c:v>
                </c:pt>
                <c:pt idx="47346">
                  <c:v>1</c:v>
                </c:pt>
                <c:pt idx="47347">
                  <c:v>1</c:v>
                </c:pt>
                <c:pt idx="47348">
                  <c:v>1</c:v>
                </c:pt>
                <c:pt idx="47349">
                  <c:v>1</c:v>
                </c:pt>
                <c:pt idx="47350">
                  <c:v>1</c:v>
                </c:pt>
                <c:pt idx="47351">
                  <c:v>1</c:v>
                </c:pt>
                <c:pt idx="47352">
                  <c:v>1</c:v>
                </c:pt>
                <c:pt idx="47353">
                  <c:v>1</c:v>
                </c:pt>
                <c:pt idx="47354">
                  <c:v>1</c:v>
                </c:pt>
                <c:pt idx="47355">
                  <c:v>1</c:v>
                </c:pt>
                <c:pt idx="47356">
                  <c:v>1</c:v>
                </c:pt>
                <c:pt idx="47357">
                  <c:v>1</c:v>
                </c:pt>
                <c:pt idx="47358">
                  <c:v>1</c:v>
                </c:pt>
                <c:pt idx="47359">
                  <c:v>1</c:v>
                </c:pt>
                <c:pt idx="47360">
                  <c:v>1</c:v>
                </c:pt>
                <c:pt idx="47361">
                  <c:v>1</c:v>
                </c:pt>
                <c:pt idx="47362">
                  <c:v>1</c:v>
                </c:pt>
                <c:pt idx="47363">
                  <c:v>1</c:v>
                </c:pt>
                <c:pt idx="47364">
                  <c:v>1</c:v>
                </c:pt>
                <c:pt idx="47365">
                  <c:v>1</c:v>
                </c:pt>
                <c:pt idx="47366">
                  <c:v>1</c:v>
                </c:pt>
                <c:pt idx="47367">
                  <c:v>1</c:v>
                </c:pt>
                <c:pt idx="47368">
                  <c:v>1</c:v>
                </c:pt>
                <c:pt idx="47369">
                  <c:v>1</c:v>
                </c:pt>
                <c:pt idx="47370">
                  <c:v>1</c:v>
                </c:pt>
                <c:pt idx="47371">
                  <c:v>1</c:v>
                </c:pt>
                <c:pt idx="47372">
                  <c:v>1</c:v>
                </c:pt>
                <c:pt idx="47373">
                  <c:v>1</c:v>
                </c:pt>
                <c:pt idx="47374">
                  <c:v>1</c:v>
                </c:pt>
                <c:pt idx="47375">
                  <c:v>1</c:v>
                </c:pt>
                <c:pt idx="47376">
                  <c:v>1</c:v>
                </c:pt>
                <c:pt idx="47377">
                  <c:v>1</c:v>
                </c:pt>
                <c:pt idx="47378">
                  <c:v>1</c:v>
                </c:pt>
                <c:pt idx="47379">
                  <c:v>1</c:v>
                </c:pt>
                <c:pt idx="47380">
                  <c:v>1</c:v>
                </c:pt>
                <c:pt idx="47381">
                  <c:v>1</c:v>
                </c:pt>
                <c:pt idx="47382">
                  <c:v>1</c:v>
                </c:pt>
                <c:pt idx="47383">
                  <c:v>1</c:v>
                </c:pt>
                <c:pt idx="47384">
                  <c:v>1</c:v>
                </c:pt>
                <c:pt idx="47385">
                  <c:v>1</c:v>
                </c:pt>
                <c:pt idx="47386">
                  <c:v>1</c:v>
                </c:pt>
                <c:pt idx="47387">
                  <c:v>1</c:v>
                </c:pt>
                <c:pt idx="47388">
                  <c:v>1</c:v>
                </c:pt>
                <c:pt idx="47389">
                  <c:v>1</c:v>
                </c:pt>
                <c:pt idx="47390">
                  <c:v>0.85714285700000004</c:v>
                </c:pt>
                <c:pt idx="47391">
                  <c:v>1</c:v>
                </c:pt>
                <c:pt idx="47392">
                  <c:v>1</c:v>
                </c:pt>
                <c:pt idx="47393">
                  <c:v>1</c:v>
                </c:pt>
                <c:pt idx="47394">
                  <c:v>1</c:v>
                </c:pt>
                <c:pt idx="47395">
                  <c:v>1</c:v>
                </c:pt>
                <c:pt idx="47396">
                  <c:v>1</c:v>
                </c:pt>
                <c:pt idx="47397">
                  <c:v>1</c:v>
                </c:pt>
                <c:pt idx="47398">
                  <c:v>1</c:v>
                </c:pt>
                <c:pt idx="47399">
                  <c:v>1</c:v>
                </c:pt>
                <c:pt idx="47400">
                  <c:v>1</c:v>
                </c:pt>
                <c:pt idx="47401">
                  <c:v>1</c:v>
                </c:pt>
                <c:pt idx="47402">
                  <c:v>1</c:v>
                </c:pt>
                <c:pt idx="47403">
                  <c:v>1</c:v>
                </c:pt>
                <c:pt idx="47404">
                  <c:v>1</c:v>
                </c:pt>
                <c:pt idx="47405">
                  <c:v>1</c:v>
                </c:pt>
                <c:pt idx="47406">
                  <c:v>1</c:v>
                </c:pt>
                <c:pt idx="47407">
                  <c:v>1</c:v>
                </c:pt>
                <c:pt idx="47408">
                  <c:v>1</c:v>
                </c:pt>
                <c:pt idx="47409">
                  <c:v>1</c:v>
                </c:pt>
                <c:pt idx="47410">
                  <c:v>1</c:v>
                </c:pt>
                <c:pt idx="47411">
                  <c:v>1</c:v>
                </c:pt>
                <c:pt idx="47412">
                  <c:v>1</c:v>
                </c:pt>
                <c:pt idx="47413">
                  <c:v>1</c:v>
                </c:pt>
                <c:pt idx="47414">
                  <c:v>0.85714285700000004</c:v>
                </c:pt>
                <c:pt idx="47415">
                  <c:v>1</c:v>
                </c:pt>
                <c:pt idx="47416">
                  <c:v>1</c:v>
                </c:pt>
                <c:pt idx="47417">
                  <c:v>1</c:v>
                </c:pt>
                <c:pt idx="47418">
                  <c:v>1</c:v>
                </c:pt>
                <c:pt idx="47419">
                  <c:v>1</c:v>
                </c:pt>
                <c:pt idx="47420">
                  <c:v>1</c:v>
                </c:pt>
                <c:pt idx="47421">
                  <c:v>1</c:v>
                </c:pt>
                <c:pt idx="47422">
                  <c:v>1</c:v>
                </c:pt>
                <c:pt idx="47423">
                  <c:v>1</c:v>
                </c:pt>
                <c:pt idx="47424">
                  <c:v>1</c:v>
                </c:pt>
                <c:pt idx="47425">
                  <c:v>1</c:v>
                </c:pt>
                <c:pt idx="47426">
                  <c:v>1</c:v>
                </c:pt>
                <c:pt idx="47427">
                  <c:v>1</c:v>
                </c:pt>
                <c:pt idx="47428">
                  <c:v>0.85714285700000004</c:v>
                </c:pt>
                <c:pt idx="47429">
                  <c:v>1</c:v>
                </c:pt>
                <c:pt idx="47430">
                  <c:v>1</c:v>
                </c:pt>
                <c:pt idx="47431">
                  <c:v>1</c:v>
                </c:pt>
                <c:pt idx="47432">
                  <c:v>1</c:v>
                </c:pt>
                <c:pt idx="47433">
                  <c:v>1</c:v>
                </c:pt>
                <c:pt idx="47434">
                  <c:v>1</c:v>
                </c:pt>
                <c:pt idx="47435">
                  <c:v>1</c:v>
                </c:pt>
                <c:pt idx="47436">
                  <c:v>1</c:v>
                </c:pt>
                <c:pt idx="47437">
                  <c:v>1</c:v>
                </c:pt>
                <c:pt idx="47438">
                  <c:v>1</c:v>
                </c:pt>
                <c:pt idx="47439">
                  <c:v>1</c:v>
                </c:pt>
                <c:pt idx="47440">
                  <c:v>1</c:v>
                </c:pt>
                <c:pt idx="47441">
                  <c:v>1</c:v>
                </c:pt>
                <c:pt idx="47442">
                  <c:v>1</c:v>
                </c:pt>
                <c:pt idx="47443">
                  <c:v>1</c:v>
                </c:pt>
                <c:pt idx="47444">
                  <c:v>1</c:v>
                </c:pt>
                <c:pt idx="47445">
                  <c:v>0.85714285700000004</c:v>
                </c:pt>
                <c:pt idx="47446">
                  <c:v>1</c:v>
                </c:pt>
                <c:pt idx="47447">
                  <c:v>1</c:v>
                </c:pt>
                <c:pt idx="47448">
                  <c:v>0.85714285700000004</c:v>
                </c:pt>
                <c:pt idx="47449">
                  <c:v>1</c:v>
                </c:pt>
                <c:pt idx="47450">
                  <c:v>1</c:v>
                </c:pt>
                <c:pt idx="47451">
                  <c:v>1</c:v>
                </c:pt>
                <c:pt idx="47452">
                  <c:v>1</c:v>
                </c:pt>
                <c:pt idx="47453">
                  <c:v>1</c:v>
                </c:pt>
                <c:pt idx="47454">
                  <c:v>1</c:v>
                </c:pt>
                <c:pt idx="47455">
                  <c:v>1</c:v>
                </c:pt>
                <c:pt idx="47456">
                  <c:v>1</c:v>
                </c:pt>
                <c:pt idx="47457">
                  <c:v>1</c:v>
                </c:pt>
                <c:pt idx="47458">
                  <c:v>1</c:v>
                </c:pt>
                <c:pt idx="47459">
                  <c:v>1</c:v>
                </c:pt>
                <c:pt idx="47460">
                  <c:v>1</c:v>
                </c:pt>
                <c:pt idx="47461">
                  <c:v>1</c:v>
                </c:pt>
                <c:pt idx="47462">
                  <c:v>1</c:v>
                </c:pt>
                <c:pt idx="47463">
                  <c:v>1</c:v>
                </c:pt>
                <c:pt idx="47464">
                  <c:v>1</c:v>
                </c:pt>
                <c:pt idx="47465">
                  <c:v>1</c:v>
                </c:pt>
                <c:pt idx="47466">
                  <c:v>1</c:v>
                </c:pt>
                <c:pt idx="47467">
                  <c:v>1</c:v>
                </c:pt>
                <c:pt idx="47468">
                  <c:v>1</c:v>
                </c:pt>
                <c:pt idx="47469">
                  <c:v>1</c:v>
                </c:pt>
                <c:pt idx="47470">
                  <c:v>1</c:v>
                </c:pt>
                <c:pt idx="47471">
                  <c:v>1</c:v>
                </c:pt>
                <c:pt idx="47472">
                  <c:v>1</c:v>
                </c:pt>
                <c:pt idx="47473">
                  <c:v>1</c:v>
                </c:pt>
                <c:pt idx="47474">
                  <c:v>1</c:v>
                </c:pt>
                <c:pt idx="47475">
                  <c:v>1</c:v>
                </c:pt>
                <c:pt idx="47476">
                  <c:v>1</c:v>
                </c:pt>
                <c:pt idx="47477">
                  <c:v>1</c:v>
                </c:pt>
                <c:pt idx="47478">
                  <c:v>1</c:v>
                </c:pt>
                <c:pt idx="47479">
                  <c:v>1</c:v>
                </c:pt>
                <c:pt idx="47480">
                  <c:v>1</c:v>
                </c:pt>
                <c:pt idx="47481">
                  <c:v>1</c:v>
                </c:pt>
                <c:pt idx="47482">
                  <c:v>1</c:v>
                </c:pt>
                <c:pt idx="47483">
                  <c:v>1</c:v>
                </c:pt>
                <c:pt idx="47484">
                  <c:v>1</c:v>
                </c:pt>
                <c:pt idx="47485">
                  <c:v>1</c:v>
                </c:pt>
                <c:pt idx="47486">
                  <c:v>1</c:v>
                </c:pt>
                <c:pt idx="47487">
                  <c:v>1</c:v>
                </c:pt>
                <c:pt idx="47488">
                  <c:v>1</c:v>
                </c:pt>
                <c:pt idx="47489">
                  <c:v>1</c:v>
                </c:pt>
                <c:pt idx="47490">
                  <c:v>1</c:v>
                </c:pt>
                <c:pt idx="47491">
                  <c:v>1</c:v>
                </c:pt>
                <c:pt idx="47492">
                  <c:v>1</c:v>
                </c:pt>
                <c:pt idx="47493">
                  <c:v>1</c:v>
                </c:pt>
                <c:pt idx="47494">
                  <c:v>0.85714285700000004</c:v>
                </c:pt>
                <c:pt idx="47495">
                  <c:v>1</c:v>
                </c:pt>
                <c:pt idx="47496">
                  <c:v>1</c:v>
                </c:pt>
                <c:pt idx="47497">
                  <c:v>1</c:v>
                </c:pt>
                <c:pt idx="47498">
                  <c:v>1</c:v>
                </c:pt>
                <c:pt idx="47499">
                  <c:v>1</c:v>
                </c:pt>
                <c:pt idx="47500">
                  <c:v>1</c:v>
                </c:pt>
                <c:pt idx="47501">
                  <c:v>1</c:v>
                </c:pt>
                <c:pt idx="47502">
                  <c:v>1</c:v>
                </c:pt>
                <c:pt idx="47503">
                  <c:v>1</c:v>
                </c:pt>
                <c:pt idx="47504">
                  <c:v>1</c:v>
                </c:pt>
                <c:pt idx="47505">
                  <c:v>1</c:v>
                </c:pt>
                <c:pt idx="47506">
                  <c:v>1</c:v>
                </c:pt>
                <c:pt idx="47507">
                  <c:v>1</c:v>
                </c:pt>
                <c:pt idx="47508">
                  <c:v>1</c:v>
                </c:pt>
                <c:pt idx="47509">
                  <c:v>1</c:v>
                </c:pt>
                <c:pt idx="47510">
                  <c:v>1</c:v>
                </c:pt>
                <c:pt idx="47511">
                  <c:v>1</c:v>
                </c:pt>
                <c:pt idx="47512">
                  <c:v>1</c:v>
                </c:pt>
                <c:pt idx="47513">
                  <c:v>1</c:v>
                </c:pt>
                <c:pt idx="47514">
                  <c:v>1</c:v>
                </c:pt>
                <c:pt idx="47515">
                  <c:v>1</c:v>
                </c:pt>
                <c:pt idx="47516">
                  <c:v>1</c:v>
                </c:pt>
                <c:pt idx="47517">
                  <c:v>1</c:v>
                </c:pt>
                <c:pt idx="47518">
                  <c:v>1</c:v>
                </c:pt>
                <c:pt idx="47519">
                  <c:v>1</c:v>
                </c:pt>
                <c:pt idx="47520">
                  <c:v>1</c:v>
                </c:pt>
                <c:pt idx="47521">
                  <c:v>1</c:v>
                </c:pt>
                <c:pt idx="47522">
                  <c:v>1</c:v>
                </c:pt>
                <c:pt idx="47523">
                  <c:v>1</c:v>
                </c:pt>
                <c:pt idx="47524">
                  <c:v>1</c:v>
                </c:pt>
                <c:pt idx="47525">
                  <c:v>1</c:v>
                </c:pt>
                <c:pt idx="47526">
                  <c:v>1</c:v>
                </c:pt>
                <c:pt idx="47527">
                  <c:v>1</c:v>
                </c:pt>
                <c:pt idx="47528">
                  <c:v>1</c:v>
                </c:pt>
                <c:pt idx="47529">
                  <c:v>0.85714285700000004</c:v>
                </c:pt>
                <c:pt idx="47530">
                  <c:v>1</c:v>
                </c:pt>
                <c:pt idx="47531">
                  <c:v>1</c:v>
                </c:pt>
                <c:pt idx="47532">
                  <c:v>1</c:v>
                </c:pt>
                <c:pt idx="47533">
                  <c:v>1</c:v>
                </c:pt>
                <c:pt idx="47534">
                  <c:v>1</c:v>
                </c:pt>
                <c:pt idx="47535">
                  <c:v>1</c:v>
                </c:pt>
                <c:pt idx="47536">
                  <c:v>1</c:v>
                </c:pt>
                <c:pt idx="47537">
                  <c:v>1</c:v>
                </c:pt>
                <c:pt idx="47538">
                  <c:v>1</c:v>
                </c:pt>
                <c:pt idx="47539">
                  <c:v>1</c:v>
                </c:pt>
                <c:pt idx="47540">
                  <c:v>1</c:v>
                </c:pt>
                <c:pt idx="47541">
                  <c:v>1</c:v>
                </c:pt>
                <c:pt idx="47542">
                  <c:v>1</c:v>
                </c:pt>
                <c:pt idx="47543">
                  <c:v>1</c:v>
                </c:pt>
                <c:pt idx="47544">
                  <c:v>1</c:v>
                </c:pt>
                <c:pt idx="47545">
                  <c:v>1</c:v>
                </c:pt>
                <c:pt idx="47546">
                  <c:v>1</c:v>
                </c:pt>
                <c:pt idx="47547">
                  <c:v>1</c:v>
                </c:pt>
                <c:pt idx="47548">
                  <c:v>1</c:v>
                </c:pt>
                <c:pt idx="47549">
                  <c:v>1</c:v>
                </c:pt>
                <c:pt idx="47550">
                  <c:v>1</c:v>
                </c:pt>
                <c:pt idx="47551">
                  <c:v>1</c:v>
                </c:pt>
                <c:pt idx="47552">
                  <c:v>1</c:v>
                </c:pt>
                <c:pt idx="47553">
                  <c:v>1</c:v>
                </c:pt>
                <c:pt idx="47554">
                  <c:v>1</c:v>
                </c:pt>
                <c:pt idx="47555">
                  <c:v>1</c:v>
                </c:pt>
                <c:pt idx="47556">
                  <c:v>1</c:v>
                </c:pt>
                <c:pt idx="47557">
                  <c:v>1</c:v>
                </c:pt>
                <c:pt idx="47558">
                  <c:v>1</c:v>
                </c:pt>
                <c:pt idx="47559">
                  <c:v>1</c:v>
                </c:pt>
                <c:pt idx="47560">
                  <c:v>1</c:v>
                </c:pt>
                <c:pt idx="47561">
                  <c:v>1</c:v>
                </c:pt>
                <c:pt idx="47562">
                  <c:v>1</c:v>
                </c:pt>
                <c:pt idx="47563">
                  <c:v>1</c:v>
                </c:pt>
                <c:pt idx="47564">
                  <c:v>1</c:v>
                </c:pt>
                <c:pt idx="47565">
                  <c:v>1</c:v>
                </c:pt>
                <c:pt idx="47566">
                  <c:v>1</c:v>
                </c:pt>
                <c:pt idx="47567">
                  <c:v>1</c:v>
                </c:pt>
                <c:pt idx="47568">
                  <c:v>1</c:v>
                </c:pt>
                <c:pt idx="47569">
                  <c:v>1</c:v>
                </c:pt>
                <c:pt idx="47570">
                  <c:v>1</c:v>
                </c:pt>
                <c:pt idx="47571">
                  <c:v>1</c:v>
                </c:pt>
                <c:pt idx="47572">
                  <c:v>1</c:v>
                </c:pt>
                <c:pt idx="47573">
                  <c:v>1</c:v>
                </c:pt>
                <c:pt idx="47574">
                  <c:v>1</c:v>
                </c:pt>
                <c:pt idx="47575">
                  <c:v>1</c:v>
                </c:pt>
                <c:pt idx="47576">
                  <c:v>1</c:v>
                </c:pt>
                <c:pt idx="47577">
                  <c:v>1</c:v>
                </c:pt>
                <c:pt idx="47578">
                  <c:v>1</c:v>
                </c:pt>
                <c:pt idx="47579">
                  <c:v>1</c:v>
                </c:pt>
                <c:pt idx="47580">
                  <c:v>1</c:v>
                </c:pt>
                <c:pt idx="47581">
                  <c:v>1</c:v>
                </c:pt>
                <c:pt idx="47582">
                  <c:v>1</c:v>
                </c:pt>
                <c:pt idx="47583">
                  <c:v>1</c:v>
                </c:pt>
                <c:pt idx="47584">
                  <c:v>1</c:v>
                </c:pt>
                <c:pt idx="47585">
                  <c:v>1</c:v>
                </c:pt>
                <c:pt idx="47586">
                  <c:v>1</c:v>
                </c:pt>
                <c:pt idx="47587">
                  <c:v>1</c:v>
                </c:pt>
                <c:pt idx="47588">
                  <c:v>1</c:v>
                </c:pt>
                <c:pt idx="47589">
                  <c:v>1</c:v>
                </c:pt>
                <c:pt idx="47590">
                  <c:v>1</c:v>
                </c:pt>
                <c:pt idx="47591">
                  <c:v>1</c:v>
                </c:pt>
                <c:pt idx="47592">
                  <c:v>1</c:v>
                </c:pt>
                <c:pt idx="47593">
                  <c:v>1</c:v>
                </c:pt>
                <c:pt idx="47594">
                  <c:v>1</c:v>
                </c:pt>
                <c:pt idx="47595">
                  <c:v>1</c:v>
                </c:pt>
                <c:pt idx="47596">
                  <c:v>1</c:v>
                </c:pt>
                <c:pt idx="47597">
                  <c:v>1</c:v>
                </c:pt>
                <c:pt idx="47598">
                  <c:v>1</c:v>
                </c:pt>
                <c:pt idx="47599">
                  <c:v>1</c:v>
                </c:pt>
                <c:pt idx="47600">
                  <c:v>1</c:v>
                </c:pt>
                <c:pt idx="47601">
                  <c:v>1</c:v>
                </c:pt>
                <c:pt idx="47602">
                  <c:v>1</c:v>
                </c:pt>
                <c:pt idx="47603">
                  <c:v>1</c:v>
                </c:pt>
                <c:pt idx="47604">
                  <c:v>1</c:v>
                </c:pt>
                <c:pt idx="47605">
                  <c:v>1</c:v>
                </c:pt>
                <c:pt idx="47606">
                  <c:v>1</c:v>
                </c:pt>
                <c:pt idx="47607">
                  <c:v>1</c:v>
                </c:pt>
                <c:pt idx="47608">
                  <c:v>1</c:v>
                </c:pt>
                <c:pt idx="47609">
                  <c:v>1</c:v>
                </c:pt>
                <c:pt idx="47610">
                  <c:v>1</c:v>
                </c:pt>
                <c:pt idx="47611">
                  <c:v>1</c:v>
                </c:pt>
                <c:pt idx="47612">
                  <c:v>1</c:v>
                </c:pt>
                <c:pt idx="47613">
                  <c:v>1</c:v>
                </c:pt>
                <c:pt idx="47614">
                  <c:v>1</c:v>
                </c:pt>
                <c:pt idx="47615">
                  <c:v>1</c:v>
                </c:pt>
                <c:pt idx="47616">
                  <c:v>1</c:v>
                </c:pt>
                <c:pt idx="47617">
                  <c:v>1</c:v>
                </c:pt>
                <c:pt idx="47618">
                  <c:v>1</c:v>
                </c:pt>
                <c:pt idx="47619">
                  <c:v>1</c:v>
                </c:pt>
                <c:pt idx="47620">
                  <c:v>1</c:v>
                </c:pt>
                <c:pt idx="47621">
                  <c:v>1</c:v>
                </c:pt>
                <c:pt idx="47622">
                  <c:v>1</c:v>
                </c:pt>
                <c:pt idx="47623">
                  <c:v>1</c:v>
                </c:pt>
                <c:pt idx="47624">
                  <c:v>1</c:v>
                </c:pt>
                <c:pt idx="47625">
                  <c:v>0.85714285700000004</c:v>
                </c:pt>
                <c:pt idx="47626">
                  <c:v>1</c:v>
                </c:pt>
                <c:pt idx="47627">
                  <c:v>1</c:v>
                </c:pt>
                <c:pt idx="47628">
                  <c:v>1</c:v>
                </c:pt>
                <c:pt idx="47629">
                  <c:v>1</c:v>
                </c:pt>
                <c:pt idx="47630">
                  <c:v>1</c:v>
                </c:pt>
                <c:pt idx="47631">
                  <c:v>1</c:v>
                </c:pt>
                <c:pt idx="47632">
                  <c:v>1</c:v>
                </c:pt>
                <c:pt idx="47633">
                  <c:v>1</c:v>
                </c:pt>
                <c:pt idx="47634">
                  <c:v>1</c:v>
                </c:pt>
                <c:pt idx="47635">
                  <c:v>1</c:v>
                </c:pt>
                <c:pt idx="47636">
                  <c:v>1</c:v>
                </c:pt>
                <c:pt idx="47637">
                  <c:v>1</c:v>
                </c:pt>
                <c:pt idx="47638">
                  <c:v>1</c:v>
                </c:pt>
                <c:pt idx="47639">
                  <c:v>1</c:v>
                </c:pt>
                <c:pt idx="47640">
                  <c:v>1</c:v>
                </c:pt>
                <c:pt idx="47641">
                  <c:v>1</c:v>
                </c:pt>
                <c:pt idx="47642">
                  <c:v>1</c:v>
                </c:pt>
                <c:pt idx="47643">
                  <c:v>1</c:v>
                </c:pt>
                <c:pt idx="47644">
                  <c:v>1</c:v>
                </c:pt>
                <c:pt idx="47645">
                  <c:v>0.85714285700000004</c:v>
                </c:pt>
                <c:pt idx="47646">
                  <c:v>1</c:v>
                </c:pt>
                <c:pt idx="47647">
                  <c:v>1</c:v>
                </c:pt>
                <c:pt idx="47648">
                  <c:v>1</c:v>
                </c:pt>
                <c:pt idx="47649">
                  <c:v>1</c:v>
                </c:pt>
                <c:pt idx="47650">
                  <c:v>1</c:v>
                </c:pt>
                <c:pt idx="47651">
                  <c:v>1</c:v>
                </c:pt>
                <c:pt idx="47652">
                  <c:v>1</c:v>
                </c:pt>
                <c:pt idx="47653">
                  <c:v>1</c:v>
                </c:pt>
                <c:pt idx="47654">
                  <c:v>1</c:v>
                </c:pt>
                <c:pt idx="47655">
                  <c:v>1</c:v>
                </c:pt>
                <c:pt idx="47656">
                  <c:v>1</c:v>
                </c:pt>
                <c:pt idx="47657">
                  <c:v>1</c:v>
                </c:pt>
                <c:pt idx="47658">
                  <c:v>1</c:v>
                </c:pt>
                <c:pt idx="47659">
                  <c:v>1</c:v>
                </c:pt>
                <c:pt idx="47660">
                  <c:v>1</c:v>
                </c:pt>
                <c:pt idx="47661">
                  <c:v>1</c:v>
                </c:pt>
                <c:pt idx="47662">
                  <c:v>1</c:v>
                </c:pt>
                <c:pt idx="47663">
                  <c:v>1</c:v>
                </c:pt>
                <c:pt idx="47664">
                  <c:v>1</c:v>
                </c:pt>
                <c:pt idx="47665">
                  <c:v>1</c:v>
                </c:pt>
                <c:pt idx="47666">
                  <c:v>1</c:v>
                </c:pt>
                <c:pt idx="47667">
                  <c:v>1</c:v>
                </c:pt>
                <c:pt idx="47668">
                  <c:v>1</c:v>
                </c:pt>
                <c:pt idx="47669">
                  <c:v>1</c:v>
                </c:pt>
                <c:pt idx="47670">
                  <c:v>1</c:v>
                </c:pt>
                <c:pt idx="47671">
                  <c:v>1</c:v>
                </c:pt>
                <c:pt idx="47672">
                  <c:v>1</c:v>
                </c:pt>
                <c:pt idx="47673">
                  <c:v>1</c:v>
                </c:pt>
                <c:pt idx="47674">
                  <c:v>1</c:v>
                </c:pt>
                <c:pt idx="47675">
                  <c:v>1</c:v>
                </c:pt>
                <c:pt idx="47676">
                  <c:v>1</c:v>
                </c:pt>
                <c:pt idx="47677">
                  <c:v>1</c:v>
                </c:pt>
                <c:pt idx="47678">
                  <c:v>1</c:v>
                </c:pt>
                <c:pt idx="47679">
                  <c:v>1</c:v>
                </c:pt>
                <c:pt idx="47680">
                  <c:v>1</c:v>
                </c:pt>
                <c:pt idx="47681">
                  <c:v>1</c:v>
                </c:pt>
                <c:pt idx="47682">
                  <c:v>1</c:v>
                </c:pt>
                <c:pt idx="47683">
                  <c:v>1</c:v>
                </c:pt>
                <c:pt idx="47684">
                  <c:v>1</c:v>
                </c:pt>
                <c:pt idx="47685">
                  <c:v>1</c:v>
                </c:pt>
                <c:pt idx="47686">
                  <c:v>1</c:v>
                </c:pt>
                <c:pt idx="47687">
                  <c:v>1</c:v>
                </c:pt>
                <c:pt idx="47688">
                  <c:v>1</c:v>
                </c:pt>
                <c:pt idx="47689">
                  <c:v>1</c:v>
                </c:pt>
                <c:pt idx="47690">
                  <c:v>1</c:v>
                </c:pt>
                <c:pt idx="47691">
                  <c:v>1</c:v>
                </c:pt>
                <c:pt idx="47692">
                  <c:v>0.85714285700000004</c:v>
                </c:pt>
                <c:pt idx="47693">
                  <c:v>1</c:v>
                </c:pt>
                <c:pt idx="47694">
                  <c:v>1</c:v>
                </c:pt>
                <c:pt idx="47695">
                  <c:v>1</c:v>
                </c:pt>
                <c:pt idx="47696">
                  <c:v>1</c:v>
                </c:pt>
                <c:pt idx="47697">
                  <c:v>1</c:v>
                </c:pt>
                <c:pt idx="47698">
                  <c:v>1</c:v>
                </c:pt>
                <c:pt idx="47699">
                  <c:v>1</c:v>
                </c:pt>
                <c:pt idx="47700">
                  <c:v>1</c:v>
                </c:pt>
                <c:pt idx="47701">
                  <c:v>1</c:v>
                </c:pt>
                <c:pt idx="47702">
                  <c:v>1</c:v>
                </c:pt>
                <c:pt idx="47703">
                  <c:v>1</c:v>
                </c:pt>
                <c:pt idx="47704">
                  <c:v>1</c:v>
                </c:pt>
                <c:pt idx="47705">
                  <c:v>1</c:v>
                </c:pt>
                <c:pt idx="47706">
                  <c:v>1</c:v>
                </c:pt>
                <c:pt idx="47707">
                  <c:v>1</c:v>
                </c:pt>
                <c:pt idx="47708">
                  <c:v>1</c:v>
                </c:pt>
                <c:pt idx="47709">
                  <c:v>1</c:v>
                </c:pt>
                <c:pt idx="47710">
                  <c:v>1</c:v>
                </c:pt>
                <c:pt idx="47711">
                  <c:v>0.85714285700000004</c:v>
                </c:pt>
                <c:pt idx="47712">
                  <c:v>1</c:v>
                </c:pt>
                <c:pt idx="47713">
                  <c:v>1</c:v>
                </c:pt>
                <c:pt idx="47714">
                  <c:v>1</c:v>
                </c:pt>
                <c:pt idx="47715">
                  <c:v>1</c:v>
                </c:pt>
                <c:pt idx="47716">
                  <c:v>1</c:v>
                </c:pt>
                <c:pt idx="47717">
                  <c:v>1</c:v>
                </c:pt>
                <c:pt idx="47718">
                  <c:v>1</c:v>
                </c:pt>
                <c:pt idx="47719">
                  <c:v>1</c:v>
                </c:pt>
                <c:pt idx="47720">
                  <c:v>1</c:v>
                </c:pt>
                <c:pt idx="47721">
                  <c:v>0.85714285700000004</c:v>
                </c:pt>
                <c:pt idx="47722">
                  <c:v>1</c:v>
                </c:pt>
                <c:pt idx="47723">
                  <c:v>1</c:v>
                </c:pt>
                <c:pt idx="47724">
                  <c:v>1</c:v>
                </c:pt>
                <c:pt idx="47725">
                  <c:v>0.571428571</c:v>
                </c:pt>
                <c:pt idx="47726">
                  <c:v>1</c:v>
                </c:pt>
                <c:pt idx="47727">
                  <c:v>1</c:v>
                </c:pt>
                <c:pt idx="47728">
                  <c:v>1</c:v>
                </c:pt>
                <c:pt idx="47729">
                  <c:v>1</c:v>
                </c:pt>
                <c:pt idx="47730">
                  <c:v>1</c:v>
                </c:pt>
                <c:pt idx="47731">
                  <c:v>1</c:v>
                </c:pt>
                <c:pt idx="47732">
                  <c:v>1</c:v>
                </c:pt>
                <c:pt idx="47733">
                  <c:v>1</c:v>
                </c:pt>
                <c:pt idx="47734">
                  <c:v>1</c:v>
                </c:pt>
                <c:pt idx="47735">
                  <c:v>1</c:v>
                </c:pt>
                <c:pt idx="47736">
                  <c:v>1</c:v>
                </c:pt>
                <c:pt idx="47737">
                  <c:v>1</c:v>
                </c:pt>
                <c:pt idx="47738">
                  <c:v>1</c:v>
                </c:pt>
                <c:pt idx="47739">
                  <c:v>1</c:v>
                </c:pt>
                <c:pt idx="47740">
                  <c:v>1</c:v>
                </c:pt>
                <c:pt idx="47741">
                  <c:v>1</c:v>
                </c:pt>
                <c:pt idx="47742">
                  <c:v>1</c:v>
                </c:pt>
                <c:pt idx="47743">
                  <c:v>1</c:v>
                </c:pt>
                <c:pt idx="47744">
                  <c:v>1</c:v>
                </c:pt>
                <c:pt idx="47745">
                  <c:v>1</c:v>
                </c:pt>
                <c:pt idx="47746">
                  <c:v>1</c:v>
                </c:pt>
                <c:pt idx="47747">
                  <c:v>1</c:v>
                </c:pt>
                <c:pt idx="47748">
                  <c:v>1</c:v>
                </c:pt>
                <c:pt idx="47749">
                  <c:v>1</c:v>
                </c:pt>
                <c:pt idx="47750">
                  <c:v>1</c:v>
                </c:pt>
                <c:pt idx="47751">
                  <c:v>1</c:v>
                </c:pt>
                <c:pt idx="47752">
                  <c:v>1</c:v>
                </c:pt>
                <c:pt idx="47753">
                  <c:v>1</c:v>
                </c:pt>
                <c:pt idx="47754">
                  <c:v>1</c:v>
                </c:pt>
                <c:pt idx="47755">
                  <c:v>1</c:v>
                </c:pt>
                <c:pt idx="47756">
                  <c:v>1</c:v>
                </c:pt>
                <c:pt idx="47757">
                  <c:v>1</c:v>
                </c:pt>
                <c:pt idx="47758">
                  <c:v>1</c:v>
                </c:pt>
                <c:pt idx="47759">
                  <c:v>1</c:v>
                </c:pt>
                <c:pt idx="47760">
                  <c:v>1</c:v>
                </c:pt>
                <c:pt idx="47761">
                  <c:v>1</c:v>
                </c:pt>
                <c:pt idx="47762">
                  <c:v>1</c:v>
                </c:pt>
                <c:pt idx="47763">
                  <c:v>1</c:v>
                </c:pt>
                <c:pt idx="47764">
                  <c:v>1</c:v>
                </c:pt>
                <c:pt idx="47765">
                  <c:v>1</c:v>
                </c:pt>
                <c:pt idx="47766">
                  <c:v>1</c:v>
                </c:pt>
                <c:pt idx="47767">
                  <c:v>1</c:v>
                </c:pt>
                <c:pt idx="47768">
                  <c:v>1</c:v>
                </c:pt>
                <c:pt idx="47769">
                  <c:v>1</c:v>
                </c:pt>
                <c:pt idx="47770">
                  <c:v>1</c:v>
                </c:pt>
                <c:pt idx="47771">
                  <c:v>1</c:v>
                </c:pt>
                <c:pt idx="47772">
                  <c:v>1</c:v>
                </c:pt>
                <c:pt idx="47773">
                  <c:v>1</c:v>
                </c:pt>
                <c:pt idx="47774">
                  <c:v>1</c:v>
                </c:pt>
                <c:pt idx="47775">
                  <c:v>1</c:v>
                </c:pt>
                <c:pt idx="47776">
                  <c:v>1</c:v>
                </c:pt>
                <c:pt idx="47777">
                  <c:v>1</c:v>
                </c:pt>
                <c:pt idx="47778">
                  <c:v>1</c:v>
                </c:pt>
                <c:pt idx="47779">
                  <c:v>1</c:v>
                </c:pt>
                <c:pt idx="47780">
                  <c:v>1</c:v>
                </c:pt>
                <c:pt idx="47781">
                  <c:v>1</c:v>
                </c:pt>
                <c:pt idx="47782">
                  <c:v>1</c:v>
                </c:pt>
                <c:pt idx="47783">
                  <c:v>1</c:v>
                </c:pt>
                <c:pt idx="47784">
                  <c:v>1</c:v>
                </c:pt>
                <c:pt idx="47785">
                  <c:v>1</c:v>
                </c:pt>
                <c:pt idx="47786">
                  <c:v>1</c:v>
                </c:pt>
                <c:pt idx="47787">
                  <c:v>1</c:v>
                </c:pt>
                <c:pt idx="47788">
                  <c:v>1</c:v>
                </c:pt>
                <c:pt idx="47789">
                  <c:v>0.85714285700000004</c:v>
                </c:pt>
                <c:pt idx="47790">
                  <c:v>1</c:v>
                </c:pt>
                <c:pt idx="47791">
                  <c:v>1</c:v>
                </c:pt>
                <c:pt idx="47792">
                  <c:v>1</c:v>
                </c:pt>
                <c:pt idx="47793">
                  <c:v>1</c:v>
                </c:pt>
                <c:pt idx="47794">
                  <c:v>1</c:v>
                </c:pt>
                <c:pt idx="47795">
                  <c:v>1</c:v>
                </c:pt>
                <c:pt idx="47796">
                  <c:v>1</c:v>
                </c:pt>
                <c:pt idx="47797">
                  <c:v>1</c:v>
                </c:pt>
                <c:pt idx="47798">
                  <c:v>1</c:v>
                </c:pt>
                <c:pt idx="47799">
                  <c:v>0.85714285700000004</c:v>
                </c:pt>
                <c:pt idx="47800">
                  <c:v>1</c:v>
                </c:pt>
                <c:pt idx="47801">
                  <c:v>1</c:v>
                </c:pt>
                <c:pt idx="47802">
                  <c:v>1</c:v>
                </c:pt>
                <c:pt idx="47803">
                  <c:v>1</c:v>
                </c:pt>
                <c:pt idx="47804">
                  <c:v>1</c:v>
                </c:pt>
                <c:pt idx="47805">
                  <c:v>1</c:v>
                </c:pt>
                <c:pt idx="47806">
                  <c:v>1</c:v>
                </c:pt>
                <c:pt idx="47807">
                  <c:v>1</c:v>
                </c:pt>
                <c:pt idx="47808">
                  <c:v>1</c:v>
                </c:pt>
                <c:pt idx="47809">
                  <c:v>1</c:v>
                </c:pt>
                <c:pt idx="47810">
                  <c:v>1</c:v>
                </c:pt>
                <c:pt idx="47811">
                  <c:v>1</c:v>
                </c:pt>
                <c:pt idx="47812">
                  <c:v>1</c:v>
                </c:pt>
                <c:pt idx="47813">
                  <c:v>1</c:v>
                </c:pt>
                <c:pt idx="47814">
                  <c:v>1</c:v>
                </c:pt>
                <c:pt idx="47815">
                  <c:v>1</c:v>
                </c:pt>
                <c:pt idx="47816">
                  <c:v>1</c:v>
                </c:pt>
                <c:pt idx="47817">
                  <c:v>1</c:v>
                </c:pt>
                <c:pt idx="47818">
                  <c:v>1</c:v>
                </c:pt>
                <c:pt idx="47819">
                  <c:v>1</c:v>
                </c:pt>
                <c:pt idx="47820">
                  <c:v>1</c:v>
                </c:pt>
                <c:pt idx="47821">
                  <c:v>1</c:v>
                </c:pt>
                <c:pt idx="47822">
                  <c:v>1</c:v>
                </c:pt>
                <c:pt idx="47823">
                  <c:v>1</c:v>
                </c:pt>
                <c:pt idx="47824">
                  <c:v>1</c:v>
                </c:pt>
                <c:pt idx="47825">
                  <c:v>1</c:v>
                </c:pt>
                <c:pt idx="47826">
                  <c:v>1</c:v>
                </c:pt>
                <c:pt idx="47827">
                  <c:v>1</c:v>
                </c:pt>
                <c:pt idx="47828">
                  <c:v>1</c:v>
                </c:pt>
                <c:pt idx="47829">
                  <c:v>1</c:v>
                </c:pt>
                <c:pt idx="47830">
                  <c:v>1</c:v>
                </c:pt>
                <c:pt idx="47831">
                  <c:v>1</c:v>
                </c:pt>
                <c:pt idx="47832">
                  <c:v>1</c:v>
                </c:pt>
                <c:pt idx="47833">
                  <c:v>1</c:v>
                </c:pt>
                <c:pt idx="47834">
                  <c:v>1</c:v>
                </c:pt>
                <c:pt idx="47835">
                  <c:v>1</c:v>
                </c:pt>
                <c:pt idx="47836">
                  <c:v>1</c:v>
                </c:pt>
                <c:pt idx="47837">
                  <c:v>1</c:v>
                </c:pt>
                <c:pt idx="47838">
                  <c:v>1</c:v>
                </c:pt>
                <c:pt idx="47839">
                  <c:v>1</c:v>
                </c:pt>
                <c:pt idx="47840">
                  <c:v>1</c:v>
                </c:pt>
                <c:pt idx="47841">
                  <c:v>1</c:v>
                </c:pt>
                <c:pt idx="47842">
                  <c:v>1</c:v>
                </c:pt>
                <c:pt idx="47843">
                  <c:v>1</c:v>
                </c:pt>
                <c:pt idx="47844">
                  <c:v>1</c:v>
                </c:pt>
                <c:pt idx="47845">
                  <c:v>1</c:v>
                </c:pt>
                <c:pt idx="47846">
                  <c:v>1</c:v>
                </c:pt>
                <c:pt idx="47847">
                  <c:v>1</c:v>
                </c:pt>
                <c:pt idx="47848">
                  <c:v>1</c:v>
                </c:pt>
                <c:pt idx="47849">
                  <c:v>1</c:v>
                </c:pt>
                <c:pt idx="47850">
                  <c:v>1</c:v>
                </c:pt>
                <c:pt idx="47851">
                  <c:v>1</c:v>
                </c:pt>
                <c:pt idx="47852">
                  <c:v>1</c:v>
                </c:pt>
                <c:pt idx="47853">
                  <c:v>1</c:v>
                </c:pt>
                <c:pt idx="47854">
                  <c:v>1</c:v>
                </c:pt>
                <c:pt idx="47855">
                  <c:v>1</c:v>
                </c:pt>
                <c:pt idx="47856">
                  <c:v>1</c:v>
                </c:pt>
                <c:pt idx="47857">
                  <c:v>1</c:v>
                </c:pt>
                <c:pt idx="47858">
                  <c:v>1</c:v>
                </c:pt>
                <c:pt idx="47859">
                  <c:v>1</c:v>
                </c:pt>
                <c:pt idx="47860">
                  <c:v>0.85714285700000004</c:v>
                </c:pt>
                <c:pt idx="47861">
                  <c:v>1</c:v>
                </c:pt>
                <c:pt idx="47862">
                  <c:v>1</c:v>
                </c:pt>
                <c:pt idx="47863">
                  <c:v>1</c:v>
                </c:pt>
                <c:pt idx="47864">
                  <c:v>1</c:v>
                </c:pt>
                <c:pt idx="47865">
                  <c:v>1</c:v>
                </c:pt>
                <c:pt idx="47866">
                  <c:v>1</c:v>
                </c:pt>
                <c:pt idx="47867">
                  <c:v>1</c:v>
                </c:pt>
                <c:pt idx="47868">
                  <c:v>1</c:v>
                </c:pt>
                <c:pt idx="47869">
                  <c:v>1</c:v>
                </c:pt>
                <c:pt idx="47870">
                  <c:v>1</c:v>
                </c:pt>
                <c:pt idx="47871">
                  <c:v>1</c:v>
                </c:pt>
                <c:pt idx="47872">
                  <c:v>1</c:v>
                </c:pt>
                <c:pt idx="47873">
                  <c:v>1</c:v>
                </c:pt>
                <c:pt idx="47874">
                  <c:v>1</c:v>
                </c:pt>
                <c:pt idx="47875">
                  <c:v>1</c:v>
                </c:pt>
                <c:pt idx="47876">
                  <c:v>1</c:v>
                </c:pt>
                <c:pt idx="47877">
                  <c:v>1</c:v>
                </c:pt>
                <c:pt idx="47878">
                  <c:v>1</c:v>
                </c:pt>
                <c:pt idx="47879">
                  <c:v>1</c:v>
                </c:pt>
                <c:pt idx="47880">
                  <c:v>1</c:v>
                </c:pt>
                <c:pt idx="47881">
                  <c:v>1</c:v>
                </c:pt>
                <c:pt idx="47882">
                  <c:v>1</c:v>
                </c:pt>
                <c:pt idx="47883">
                  <c:v>1</c:v>
                </c:pt>
                <c:pt idx="47884">
                  <c:v>1</c:v>
                </c:pt>
                <c:pt idx="47885">
                  <c:v>1</c:v>
                </c:pt>
                <c:pt idx="47886">
                  <c:v>1</c:v>
                </c:pt>
                <c:pt idx="47887">
                  <c:v>1</c:v>
                </c:pt>
                <c:pt idx="47888">
                  <c:v>1</c:v>
                </c:pt>
                <c:pt idx="47889">
                  <c:v>1</c:v>
                </c:pt>
                <c:pt idx="47890">
                  <c:v>1</c:v>
                </c:pt>
                <c:pt idx="47891">
                  <c:v>1</c:v>
                </c:pt>
                <c:pt idx="47892">
                  <c:v>1</c:v>
                </c:pt>
                <c:pt idx="47893">
                  <c:v>1</c:v>
                </c:pt>
                <c:pt idx="47894">
                  <c:v>0.428571429</c:v>
                </c:pt>
                <c:pt idx="47895">
                  <c:v>1</c:v>
                </c:pt>
                <c:pt idx="47896">
                  <c:v>1</c:v>
                </c:pt>
                <c:pt idx="47897">
                  <c:v>1</c:v>
                </c:pt>
                <c:pt idx="47898">
                  <c:v>1</c:v>
                </c:pt>
                <c:pt idx="47899">
                  <c:v>1</c:v>
                </c:pt>
                <c:pt idx="47900">
                  <c:v>1</c:v>
                </c:pt>
                <c:pt idx="47901">
                  <c:v>1</c:v>
                </c:pt>
                <c:pt idx="47902">
                  <c:v>1</c:v>
                </c:pt>
                <c:pt idx="47903">
                  <c:v>1</c:v>
                </c:pt>
                <c:pt idx="47904">
                  <c:v>1</c:v>
                </c:pt>
                <c:pt idx="47905">
                  <c:v>1</c:v>
                </c:pt>
                <c:pt idx="47906">
                  <c:v>1</c:v>
                </c:pt>
                <c:pt idx="47907">
                  <c:v>1</c:v>
                </c:pt>
                <c:pt idx="47908">
                  <c:v>1</c:v>
                </c:pt>
                <c:pt idx="47909">
                  <c:v>1</c:v>
                </c:pt>
                <c:pt idx="47910">
                  <c:v>1</c:v>
                </c:pt>
                <c:pt idx="47911">
                  <c:v>1</c:v>
                </c:pt>
                <c:pt idx="47912">
                  <c:v>0.85714285700000004</c:v>
                </c:pt>
                <c:pt idx="47913">
                  <c:v>1</c:v>
                </c:pt>
                <c:pt idx="47914">
                  <c:v>1</c:v>
                </c:pt>
                <c:pt idx="47915">
                  <c:v>1</c:v>
                </c:pt>
                <c:pt idx="47916">
                  <c:v>1</c:v>
                </c:pt>
                <c:pt idx="47917">
                  <c:v>1</c:v>
                </c:pt>
                <c:pt idx="47918">
                  <c:v>1</c:v>
                </c:pt>
                <c:pt idx="47919">
                  <c:v>0.875</c:v>
                </c:pt>
                <c:pt idx="47920">
                  <c:v>1</c:v>
                </c:pt>
                <c:pt idx="47921">
                  <c:v>0.875</c:v>
                </c:pt>
                <c:pt idx="47922">
                  <c:v>0.875</c:v>
                </c:pt>
                <c:pt idx="47923">
                  <c:v>1</c:v>
                </c:pt>
                <c:pt idx="47924">
                  <c:v>0.875</c:v>
                </c:pt>
                <c:pt idx="47925">
                  <c:v>0.875</c:v>
                </c:pt>
                <c:pt idx="47926">
                  <c:v>0.875</c:v>
                </c:pt>
                <c:pt idx="47927">
                  <c:v>0.875</c:v>
                </c:pt>
                <c:pt idx="47928">
                  <c:v>0.875</c:v>
                </c:pt>
                <c:pt idx="47929">
                  <c:v>0.875</c:v>
                </c:pt>
                <c:pt idx="47930">
                  <c:v>1</c:v>
                </c:pt>
                <c:pt idx="47931">
                  <c:v>0.875</c:v>
                </c:pt>
                <c:pt idx="47932">
                  <c:v>1</c:v>
                </c:pt>
                <c:pt idx="47933">
                  <c:v>1</c:v>
                </c:pt>
                <c:pt idx="47934">
                  <c:v>1</c:v>
                </c:pt>
                <c:pt idx="47935">
                  <c:v>0.875</c:v>
                </c:pt>
                <c:pt idx="47936">
                  <c:v>1</c:v>
                </c:pt>
                <c:pt idx="47937">
                  <c:v>0.875</c:v>
                </c:pt>
                <c:pt idx="47938">
                  <c:v>1</c:v>
                </c:pt>
                <c:pt idx="47939">
                  <c:v>1</c:v>
                </c:pt>
                <c:pt idx="47940">
                  <c:v>1</c:v>
                </c:pt>
                <c:pt idx="47941">
                  <c:v>1</c:v>
                </c:pt>
                <c:pt idx="47942">
                  <c:v>0.875</c:v>
                </c:pt>
                <c:pt idx="47943">
                  <c:v>1</c:v>
                </c:pt>
                <c:pt idx="47944">
                  <c:v>1</c:v>
                </c:pt>
                <c:pt idx="47945">
                  <c:v>1</c:v>
                </c:pt>
                <c:pt idx="47946">
                  <c:v>1</c:v>
                </c:pt>
                <c:pt idx="47947">
                  <c:v>1</c:v>
                </c:pt>
                <c:pt idx="47948">
                  <c:v>1</c:v>
                </c:pt>
                <c:pt idx="47949">
                  <c:v>1</c:v>
                </c:pt>
                <c:pt idx="47950">
                  <c:v>1</c:v>
                </c:pt>
                <c:pt idx="47951">
                  <c:v>1</c:v>
                </c:pt>
                <c:pt idx="47952">
                  <c:v>0.875</c:v>
                </c:pt>
                <c:pt idx="47953">
                  <c:v>0.875</c:v>
                </c:pt>
                <c:pt idx="47954">
                  <c:v>1</c:v>
                </c:pt>
                <c:pt idx="47955">
                  <c:v>1</c:v>
                </c:pt>
                <c:pt idx="47956">
                  <c:v>1</c:v>
                </c:pt>
                <c:pt idx="47957">
                  <c:v>1</c:v>
                </c:pt>
                <c:pt idx="47958">
                  <c:v>1</c:v>
                </c:pt>
                <c:pt idx="47959">
                  <c:v>1</c:v>
                </c:pt>
                <c:pt idx="47960">
                  <c:v>1</c:v>
                </c:pt>
                <c:pt idx="47961">
                  <c:v>1</c:v>
                </c:pt>
                <c:pt idx="47962">
                  <c:v>1</c:v>
                </c:pt>
                <c:pt idx="47963">
                  <c:v>1</c:v>
                </c:pt>
                <c:pt idx="47964">
                  <c:v>1</c:v>
                </c:pt>
                <c:pt idx="47965">
                  <c:v>1</c:v>
                </c:pt>
                <c:pt idx="47966">
                  <c:v>1</c:v>
                </c:pt>
                <c:pt idx="47967">
                  <c:v>1</c:v>
                </c:pt>
                <c:pt idx="47968">
                  <c:v>1</c:v>
                </c:pt>
                <c:pt idx="47969">
                  <c:v>1</c:v>
                </c:pt>
                <c:pt idx="47970">
                  <c:v>1</c:v>
                </c:pt>
                <c:pt idx="47971">
                  <c:v>1</c:v>
                </c:pt>
                <c:pt idx="47972">
                  <c:v>1</c:v>
                </c:pt>
                <c:pt idx="47973">
                  <c:v>1</c:v>
                </c:pt>
                <c:pt idx="47974">
                  <c:v>1</c:v>
                </c:pt>
                <c:pt idx="47975">
                  <c:v>0.875</c:v>
                </c:pt>
                <c:pt idx="47976">
                  <c:v>1</c:v>
                </c:pt>
                <c:pt idx="47977">
                  <c:v>1</c:v>
                </c:pt>
                <c:pt idx="47978">
                  <c:v>1</c:v>
                </c:pt>
                <c:pt idx="47979">
                  <c:v>1</c:v>
                </c:pt>
                <c:pt idx="47980">
                  <c:v>1</c:v>
                </c:pt>
                <c:pt idx="47981">
                  <c:v>1</c:v>
                </c:pt>
                <c:pt idx="47982">
                  <c:v>1</c:v>
                </c:pt>
                <c:pt idx="47983">
                  <c:v>1</c:v>
                </c:pt>
                <c:pt idx="47984">
                  <c:v>1</c:v>
                </c:pt>
                <c:pt idx="47985">
                  <c:v>1</c:v>
                </c:pt>
                <c:pt idx="47986">
                  <c:v>1</c:v>
                </c:pt>
                <c:pt idx="47987">
                  <c:v>1</c:v>
                </c:pt>
                <c:pt idx="47988">
                  <c:v>1</c:v>
                </c:pt>
                <c:pt idx="47989">
                  <c:v>1</c:v>
                </c:pt>
                <c:pt idx="47990">
                  <c:v>1</c:v>
                </c:pt>
                <c:pt idx="47991">
                  <c:v>0.875</c:v>
                </c:pt>
                <c:pt idx="47992">
                  <c:v>1</c:v>
                </c:pt>
                <c:pt idx="47993">
                  <c:v>1</c:v>
                </c:pt>
                <c:pt idx="47994">
                  <c:v>1</c:v>
                </c:pt>
                <c:pt idx="47995">
                  <c:v>1</c:v>
                </c:pt>
                <c:pt idx="47996">
                  <c:v>1</c:v>
                </c:pt>
                <c:pt idx="47997">
                  <c:v>1</c:v>
                </c:pt>
                <c:pt idx="47998">
                  <c:v>1</c:v>
                </c:pt>
                <c:pt idx="47999">
                  <c:v>1</c:v>
                </c:pt>
                <c:pt idx="48000">
                  <c:v>1</c:v>
                </c:pt>
                <c:pt idx="48001">
                  <c:v>1</c:v>
                </c:pt>
                <c:pt idx="48002">
                  <c:v>1</c:v>
                </c:pt>
                <c:pt idx="48003">
                  <c:v>1</c:v>
                </c:pt>
                <c:pt idx="48004">
                  <c:v>1</c:v>
                </c:pt>
                <c:pt idx="48005">
                  <c:v>1</c:v>
                </c:pt>
                <c:pt idx="48006">
                  <c:v>1</c:v>
                </c:pt>
                <c:pt idx="48007">
                  <c:v>1</c:v>
                </c:pt>
                <c:pt idx="48008">
                  <c:v>1</c:v>
                </c:pt>
                <c:pt idx="48009">
                  <c:v>1</c:v>
                </c:pt>
                <c:pt idx="48010">
                  <c:v>1</c:v>
                </c:pt>
                <c:pt idx="48011">
                  <c:v>1</c:v>
                </c:pt>
                <c:pt idx="48012">
                  <c:v>1</c:v>
                </c:pt>
                <c:pt idx="48013">
                  <c:v>1</c:v>
                </c:pt>
                <c:pt idx="48014">
                  <c:v>1</c:v>
                </c:pt>
                <c:pt idx="48015">
                  <c:v>1</c:v>
                </c:pt>
                <c:pt idx="48016">
                  <c:v>1</c:v>
                </c:pt>
                <c:pt idx="48017">
                  <c:v>1</c:v>
                </c:pt>
                <c:pt idx="48018">
                  <c:v>1</c:v>
                </c:pt>
                <c:pt idx="48019">
                  <c:v>1</c:v>
                </c:pt>
                <c:pt idx="48020">
                  <c:v>1</c:v>
                </c:pt>
                <c:pt idx="48021">
                  <c:v>1</c:v>
                </c:pt>
                <c:pt idx="48022">
                  <c:v>0.875</c:v>
                </c:pt>
                <c:pt idx="48023">
                  <c:v>1</c:v>
                </c:pt>
                <c:pt idx="48024">
                  <c:v>1</c:v>
                </c:pt>
                <c:pt idx="48025">
                  <c:v>1</c:v>
                </c:pt>
                <c:pt idx="48026">
                  <c:v>1</c:v>
                </c:pt>
                <c:pt idx="48027">
                  <c:v>1</c:v>
                </c:pt>
                <c:pt idx="48028">
                  <c:v>1</c:v>
                </c:pt>
                <c:pt idx="48029">
                  <c:v>1</c:v>
                </c:pt>
                <c:pt idx="48030">
                  <c:v>1</c:v>
                </c:pt>
                <c:pt idx="48031">
                  <c:v>1</c:v>
                </c:pt>
                <c:pt idx="48032">
                  <c:v>1</c:v>
                </c:pt>
                <c:pt idx="48033">
                  <c:v>1</c:v>
                </c:pt>
                <c:pt idx="48034">
                  <c:v>1</c:v>
                </c:pt>
                <c:pt idx="48035">
                  <c:v>1</c:v>
                </c:pt>
                <c:pt idx="48036">
                  <c:v>1</c:v>
                </c:pt>
                <c:pt idx="48037">
                  <c:v>1</c:v>
                </c:pt>
                <c:pt idx="48038">
                  <c:v>1</c:v>
                </c:pt>
                <c:pt idx="48039">
                  <c:v>1</c:v>
                </c:pt>
                <c:pt idx="48040">
                  <c:v>1</c:v>
                </c:pt>
                <c:pt idx="48041">
                  <c:v>1</c:v>
                </c:pt>
                <c:pt idx="48042">
                  <c:v>1</c:v>
                </c:pt>
                <c:pt idx="48043">
                  <c:v>1</c:v>
                </c:pt>
                <c:pt idx="48044">
                  <c:v>1</c:v>
                </c:pt>
                <c:pt idx="48045">
                  <c:v>1</c:v>
                </c:pt>
                <c:pt idx="48046">
                  <c:v>1</c:v>
                </c:pt>
                <c:pt idx="48047">
                  <c:v>1</c:v>
                </c:pt>
                <c:pt idx="48048">
                  <c:v>1</c:v>
                </c:pt>
                <c:pt idx="48049">
                  <c:v>1</c:v>
                </c:pt>
                <c:pt idx="48050">
                  <c:v>1</c:v>
                </c:pt>
                <c:pt idx="48051">
                  <c:v>1</c:v>
                </c:pt>
                <c:pt idx="48052">
                  <c:v>1</c:v>
                </c:pt>
                <c:pt idx="48053">
                  <c:v>1</c:v>
                </c:pt>
                <c:pt idx="48054">
                  <c:v>1</c:v>
                </c:pt>
                <c:pt idx="48055">
                  <c:v>1</c:v>
                </c:pt>
                <c:pt idx="48056">
                  <c:v>1</c:v>
                </c:pt>
                <c:pt idx="48057">
                  <c:v>1</c:v>
                </c:pt>
                <c:pt idx="48058">
                  <c:v>1</c:v>
                </c:pt>
                <c:pt idx="48059">
                  <c:v>1</c:v>
                </c:pt>
                <c:pt idx="48060">
                  <c:v>1</c:v>
                </c:pt>
                <c:pt idx="48061">
                  <c:v>1</c:v>
                </c:pt>
                <c:pt idx="48062">
                  <c:v>1</c:v>
                </c:pt>
                <c:pt idx="48063">
                  <c:v>1</c:v>
                </c:pt>
                <c:pt idx="48064">
                  <c:v>1</c:v>
                </c:pt>
                <c:pt idx="48065">
                  <c:v>1</c:v>
                </c:pt>
                <c:pt idx="48066">
                  <c:v>1</c:v>
                </c:pt>
                <c:pt idx="48067">
                  <c:v>1</c:v>
                </c:pt>
                <c:pt idx="48068">
                  <c:v>1</c:v>
                </c:pt>
                <c:pt idx="48069">
                  <c:v>1</c:v>
                </c:pt>
                <c:pt idx="48070">
                  <c:v>1</c:v>
                </c:pt>
                <c:pt idx="48071">
                  <c:v>1</c:v>
                </c:pt>
                <c:pt idx="48072">
                  <c:v>1</c:v>
                </c:pt>
                <c:pt idx="48073">
                  <c:v>1</c:v>
                </c:pt>
                <c:pt idx="48074">
                  <c:v>1</c:v>
                </c:pt>
                <c:pt idx="48075">
                  <c:v>1</c:v>
                </c:pt>
                <c:pt idx="48076">
                  <c:v>1</c:v>
                </c:pt>
                <c:pt idx="48077">
                  <c:v>1</c:v>
                </c:pt>
                <c:pt idx="48078">
                  <c:v>1</c:v>
                </c:pt>
                <c:pt idx="48079">
                  <c:v>0.875</c:v>
                </c:pt>
                <c:pt idx="48080">
                  <c:v>1</c:v>
                </c:pt>
                <c:pt idx="48081">
                  <c:v>1</c:v>
                </c:pt>
                <c:pt idx="48082">
                  <c:v>1</c:v>
                </c:pt>
                <c:pt idx="48083">
                  <c:v>1</c:v>
                </c:pt>
                <c:pt idx="48084">
                  <c:v>1</c:v>
                </c:pt>
                <c:pt idx="48085">
                  <c:v>1</c:v>
                </c:pt>
                <c:pt idx="48086">
                  <c:v>0.875</c:v>
                </c:pt>
                <c:pt idx="48087">
                  <c:v>1</c:v>
                </c:pt>
                <c:pt idx="48088">
                  <c:v>1</c:v>
                </c:pt>
                <c:pt idx="48089">
                  <c:v>1</c:v>
                </c:pt>
                <c:pt idx="48090">
                  <c:v>1</c:v>
                </c:pt>
                <c:pt idx="48091">
                  <c:v>1</c:v>
                </c:pt>
                <c:pt idx="48092">
                  <c:v>1</c:v>
                </c:pt>
                <c:pt idx="48093">
                  <c:v>1</c:v>
                </c:pt>
                <c:pt idx="48094">
                  <c:v>1</c:v>
                </c:pt>
                <c:pt idx="48095">
                  <c:v>1</c:v>
                </c:pt>
                <c:pt idx="48096">
                  <c:v>0.875</c:v>
                </c:pt>
                <c:pt idx="48097">
                  <c:v>1</c:v>
                </c:pt>
                <c:pt idx="48098">
                  <c:v>1</c:v>
                </c:pt>
                <c:pt idx="48099">
                  <c:v>1</c:v>
                </c:pt>
                <c:pt idx="48100">
                  <c:v>1</c:v>
                </c:pt>
                <c:pt idx="48101">
                  <c:v>0.875</c:v>
                </c:pt>
                <c:pt idx="48102">
                  <c:v>1</c:v>
                </c:pt>
                <c:pt idx="48103">
                  <c:v>1</c:v>
                </c:pt>
                <c:pt idx="48104">
                  <c:v>1</c:v>
                </c:pt>
                <c:pt idx="48105">
                  <c:v>1</c:v>
                </c:pt>
                <c:pt idx="48106">
                  <c:v>1</c:v>
                </c:pt>
                <c:pt idx="48107">
                  <c:v>1</c:v>
                </c:pt>
                <c:pt idx="48108">
                  <c:v>1</c:v>
                </c:pt>
                <c:pt idx="48109">
                  <c:v>1</c:v>
                </c:pt>
                <c:pt idx="48110">
                  <c:v>1</c:v>
                </c:pt>
                <c:pt idx="48111">
                  <c:v>1</c:v>
                </c:pt>
                <c:pt idx="48112">
                  <c:v>1</c:v>
                </c:pt>
                <c:pt idx="48113">
                  <c:v>1</c:v>
                </c:pt>
                <c:pt idx="48114">
                  <c:v>1</c:v>
                </c:pt>
                <c:pt idx="48115">
                  <c:v>1</c:v>
                </c:pt>
                <c:pt idx="48116">
                  <c:v>0.875</c:v>
                </c:pt>
                <c:pt idx="48117">
                  <c:v>1</c:v>
                </c:pt>
                <c:pt idx="48118">
                  <c:v>1</c:v>
                </c:pt>
                <c:pt idx="48119">
                  <c:v>1</c:v>
                </c:pt>
                <c:pt idx="48120">
                  <c:v>1</c:v>
                </c:pt>
                <c:pt idx="48121">
                  <c:v>1</c:v>
                </c:pt>
                <c:pt idx="48122">
                  <c:v>1</c:v>
                </c:pt>
                <c:pt idx="48123">
                  <c:v>1</c:v>
                </c:pt>
                <c:pt idx="48124">
                  <c:v>1</c:v>
                </c:pt>
                <c:pt idx="48125">
                  <c:v>1</c:v>
                </c:pt>
                <c:pt idx="48126">
                  <c:v>1</c:v>
                </c:pt>
                <c:pt idx="48127">
                  <c:v>0.875</c:v>
                </c:pt>
                <c:pt idx="48128">
                  <c:v>1</c:v>
                </c:pt>
                <c:pt idx="48129">
                  <c:v>1</c:v>
                </c:pt>
                <c:pt idx="48130">
                  <c:v>1</c:v>
                </c:pt>
                <c:pt idx="48131">
                  <c:v>1</c:v>
                </c:pt>
                <c:pt idx="48132">
                  <c:v>1</c:v>
                </c:pt>
                <c:pt idx="48133">
                  <c:v>1</c:v>
                </c:pt>
                <c:pt idx="48134">
                  <c:v>1</c:v>
                </c:pt>
                <c:pt idx="48135">
                  <c:v>1</c:v>
                </c:pt>
                <c:pt idx="48136">
                  <c:v>1</c:v>
                </c:pt>
                <c:pt idx="48137">
                  <c:v>1</c:v>
                </c:pt>
                <c:pt idx="48138">
                  <c:v>1</c:v>
                </c:pt>
                <c:pt idx="48139">
                  <c:v>1</c:v>
                </c:pt>
                <c:pt idx="48140">
                  <c:v>1</c:v>
                </c:pt>
                <c:pt idx="48141">
                  <c:v>1</c:v>
                </c:pt>
                <c:pt idx="48142">
                  <c:v>1</c:v>
                </c:pt>
                <c:pt idx="48143">
                  <c:v>1</c:v>
                </c:pt>
                <c:pt idx="48144">
                  <c:v>1</c:v>
                </c:pt>
                <c:pt idx="48145">
                  <c:v>1</c:v>
                </c:pt>
                <c:pt idx="48146">
                  <c:v>1</c:v>
                </c:pt>
                <c:pt idx="48147">
                  <c:v>1</c:v>
                </c:pt>
                <c:pt idx="48148">
                  <c:v>1</c:v>
                </c:pt>
                <c:pt idx="48149">
                  <c:v>1</c:v>
                </c:pt>
                <c:pt idx="48150">
                  <c:v>1</c:v>
                </c:pt>
                <c:pt idx="48151">
                  <c:v>1</c:v>
                </c:pt>
                <c:pt idx="48152">
                  <c:v>1</c:v>
                </c:pt>
                <c:pt idx="48153">
                  <c:v>1</c:v>
                </c:pt>
                <c:pt idx="48154">
                  <c:v>1</c:v>
                </c:pt>
                <c:pt idx="48155">
                  <c:v>1</c:v>
                </c:pt>
                <c:pt idx="48156">
                  <c:v>1</c:v>
                </c:pt>
                <c:pt idx="48157">
                  <c:v>1</c:v>
                </c:pt>
                <c:pt idx="48158">
                  <c:v>1</c:v>
                </c:pt>
                <c:pt idx="48159">
                  <c:v>1</c:v>
                </c:pt>
                <c:pt idx="48160">
                  <c:v>1</c:v>
                </c:pt>
                <c:pt idx="48161">
                  <c:v>1</c:v>
                </c:pt>
                <c:pt idx="48162">
                  <c:v>0.875</c:v>
                </c:pt>
                <c:pt idx="48163">
                  <c:v>1</c:v>
                </c:pt>
                <c:pt idx="48164">
                  <c:v>1</c:v>
                </c:pt>
                <c:pt idx="48165">
                  <c:v>1</c:v>
                </c:pt>
                <c:pt idx="48166">
                  <c:v>1</c:v>
                </c:pt>
                <c:pt idx="48167">
                  <c:v>1</c:v>
                </c:pt>
                <c:pt idx="48168">
                  <c:v>1</c:v>
                </c:pt>
                <c:pt idx="48169">
                  <c:v>1</c:v>
                </c:pt>
                <c:pt idx="48170">
                  <c:v>1</c:v>
                </c:pt>
                <c:pt idx="48171">
                  <c:v>1</c:v>
                </c:pt>
                <c:pt idx="48172">
                  <c:v>1</c:v>
                </c:pt>
                <c:pt idx="48173">
                  <c:v>1</c:v>
                </c:pt>
                <c:pt idx="48174">
                  <c:v>1</c:v>
                </c:pt>
                <c:pt idx="48175">
                  <c:v>1</c:v>
                </c:pt>
                <c:pt idx="48176">
                  <c:v>1</c:v>
                </c:pt>
                <c:pt idx="48177">
                  <c:v>1</c:v>
                </c:pt>
                <c:pt idx="48178">
                  <c:v>1</c:v>
                </c:pt>
                <c:pt idx="48179">
                  <c:v>1</c:v>
                </c:pt>
                <c:pt idx="48180">
                  <c:v>1</c:v>
                </c:pt>
                <c:pt idx="48181">
                  <c:v>1</c:v>
                </c:pt>
                <c:pt idx="48182">
                  <c:v>1</c:v>
                </c:pt>
                <c:pt idx="48183">
                  <c:v>1</c:v>
                </c:pt>
                <c:pt idx="48184">
                  <c:v>1</c:v>
                </c:pt>
                <c:pt idx="48185">
                  <c:v>1</c:v>
                </c:pt>
                <c:pt idx="48186">
                  <c:v>1</c:v>
                </c:pt>
                <c:pt idx="48187">
                  <c:v>1</c:v>
                </c:pt>
                <c:pt idx="48188">
                  <c:v>1</c:v>
                </c:pt>
                <c:pt idx="48189">
                  <c:v>1</c:v>
                </c:pt>
                <c:pt idx="48190">
                  <c:v>1</c:v>
                </c:pt>
                <c:pt idx="48191">
                  <c:v>1</c:v>
                </c:pt>
                <c:pt idx="48192">
                  <c:v>1</c:v>
                </c:pt>
                <c:pt idx="48193">
                  <c:v>1</c:v>
                </c:pt>
                <c:pt idx="48194">
                  <c:v>1</c:v>
                </c:pt>
                <c:pt idx="48195">
                  <c:v>1</c:v>
                </c:pt>
                <c:pt idx="48196">
                  <c:v>1</c:v>
                </c:pt>
                <c:pt idx="48197">
                  <c:v>1</c:v>
                </c:pt>
                <c:pt idx="48198">
                  <c:v>1</c:v>
                </c:pt>
                <c:pt idx="48199">
                  <c:v>1</c:v>
                </c:pt>
                <c:pt idx="48200">
                  <c:v>1</c:v>
                </c:pt>
                <c:pt idx="48201">
                  <c:v>1</c:v>
                </c:pt>
                <c:pt idx="48202">
                  <c:v>1</c:v>
                </c:pt>
                <c:pt idx="48203">
                  <c:v>1</c:v>
                </c:pt>
                <c:pt idx="48204">
                  <c:v>1</c:v>
                </c:pt>
                <c:pt idx="48205">
                  <c:v>1</c:v>
                </c:pt>
                <c:pt idx="48206">
                  <c:v>1</c:v>
                </c:pt>
                <c:pt idx="48207">
                  <c:v>1</c:v>
                </c:pt>
                <c:pt idx="48208">
                  <c:v>1</c:v>
                </c:pt>
                <c:pt idx="48209">
                  <c:v>1</c:v>
                </c:pt>
                <c:pt idx="48210">
                  <c:v>1</c:v>
                </c:pt>
                <c:pt idx="48211">
                  <c:v>1</c:v>
                </c:pt>
                <c:pt idx="48212">
                  <c:v>1</c:v>
                </c:pt>
                <c:pt idx="48213">
                  <c:v>1</c:v>
                </c:pt>
                <c:pt idx="48214">
                  <c:v>1</c:v>
                </c:pt>
                <c:pt idx="48215">
                  <c:v>1</c:v>
                </c:pt>
                <c:pt idx="48216">
                  <c:v>1</c:v>
                </c:pt>
                <c:pt idx="48217">
                  <c:v>1</c:v>
                </c:pt>
                <c:pt idx="48218">
                  <c:v>1</c:v>
                </c:pt>
                <c:pt idx="48219">
                  <c:v>1</c:v>
                </c:pt>
                <c:pt idx="48220">
                  <c:v>1</c:v>
                </c:pt>
                <c:pt idx="48221">
                  <c:v>1</c:v>
                </c:pt>
                <c:pt idx="48222">
                  <c:v>1</c:v>
                </c:pt>
                <c:pt idx="48223">
                  <c:v>1</c:v>
                </c:pt>
                <c:pt idx="48224">
                  <c:v>1</c:v>
                </c:pt>
                <c:pt idx="48225">
                  <c:v>1</c:v>
                </c:pt>
                <c:pt idx="48226">
                  <c:v>1</c:v>
                </c:pt>
                <c:pt idx="48227">
                  <c:v>0.875</c:v>
                </c:pt>
                <c:pt idx="48228">
                  <c:v>1</c:v>
                </c:pt>
                <c:pt idx="48229">
                  <c:v>1</c:v>
                </c:pt>
                <c:pt idx="48230">
                  <c:v>1</c:v>
                </c:pt>
                <c:pt idx="48231">
                  <c:v>1</c:v>
                </c:pt>
                <c:pt idx="48232">
                  <c:v>0.875</c:v>
                </c:pt>
                <c:pt idx="48233">
                  <c:v>1</c:v>
                </c:pt>
                <c:pt idx="48234">
                  <c:v>1</c:v>
                </c:pt>
                <c:pt idx="48235">
                  <c:v>1</c:v>
                </c:pt>
                <c:pt idx="48236">
                  <c:v>1</c:v>
                </c:pt>
                <c:pt idx="48237">
                  <c:v>1</c:v>
                </c:pt>
                <c:pt idx="48238">
                  <c:v>1</c:v>
                </c:pt>
                <c:pt idx="48239">
                  <c:v>1</c:v>
                </c:pt>
                <c:pt idx="48240">
                  <c:v>1</c:v>
                </c:pt>
                <c:pt idx="48241">
                  <c:v>1</c:v>
                </c:pt>
                <c:pt idx="48242">
                  <c:v>1</c:v>
                </c:pt>
                <c:pt idx="48243">
                  <c:v>1</c:v>
                </c:pt>
                <c:pt idx="48244">
                  <c:v>1</c:v>
                </c:pt>
                <c:pt idx="48245">
                  <c:v>0.875</c:v>
                </c:pt>
                <c:pt idx="48246">
                  <c:v>1</c:v>
                </c:pt>
                <c:pt idx="48247">
                  <c:v>1</c:v>
                </c:pt>
                <c:pt idx="48248">
                  <c:v>1</c:v>
                </c:pt>
                <c:pt idx="48249">
                  <c:v>1</c:v>
                </c:pt>
                <c:pt idx="48250">
                  <c:v>1</c:v>
                </c:pt>
                <c:pt idx="48251">
                  <c:v>1</c:v>
                </c:pt>
                <c:pt idx="48252">
                  <c:v>1</c:v>
                </c:pt>
                <c:pt idx="48253">
                  <c:v>1</c:v>
                </c:pt>
                <c:pt idx="48254">
                  <c:v>1</c:v>
                </c:pt>
                <c:pt idx="48255">
                  <c:v>1</c:v>
                </c:pt>
                <c:pt idx="48256">
                  <c:v>1</c:v>
                </c:pt>
                <c:pt idx="48257">
                  <c:v>1</c:v>
                </c:pt>
                <c:pt idx="48258">
                  <c:v>1</c:v>
                </c:pt>
                <c:pt idx="48259">
                  <c:v>1</c:v>
                </c:pt>
                <c:pt idx="48260">
                  <c:v>1</c:v>
                </c:pt>
                <c:pt idx="48261">
                  <c:v>1</c:v>
                </c:pt>
                <c:pt idx="48262">
                  <c:v>1</c:v>
                </c:pt>
                <c:pt idx="48263">
                  <c:v>1</c:v>
                </c:pt>
                <c:pt idx="48264">
                  <c:v>1</c:v>
                </c:pt>
                <c:pt idx="48265">
                  <c:v>1</c:v>
                </c:pt>
                <c:pt idx="48266">
                  <c:v>1</c:v>
                </c:pt>
                <c:pt idx="48267">
                  <c:v>0.875</c:v>
                </c:pt>
                <c:pt idx="48268">
                  <c:v>1</c:v>
                </c:pt>
                <c:pt idx="48269">
                  <c:v>0.875</c:v>
                </c:pt>
                <c:pt idx="48270">
                  <c:v>1</c:v>
                </c:pt>
                <c:pt idx="48271">
                  <c:v>1</c:v>
                </c:pt>
                <c:pt idx="48272">
                  <c:v>1</c:v>
                </c:pt>
                <c:pt idx="48273">
                  <c:v>0.875</c:v>
                </c:pt>
                <c:pt idx="48274">
                  <c:v>1</c:v>
                </c:pt>
                <c:pt idx="48275">
                  <c:v>1</c:v>
                </c:pt>
                <c:pt idx="48276">
                  <c:v>1</c:v>
                </c:pt>
                <c:pt idx="48277">
                  <c:v>1</c:v>
                </c:pt>
                <c:pt idx="48278">
                  <c:v>1</c:v>
                </c:pt>
                <c:pt idx="48279">
                  <c:v>1</c:v>
                </c:pt>
                <c:pt idx="48280">
                  <c:v>1</c:v>
                </c:pt>
                <c:pt idx="48281">
                  <c:v>1</c:v>
                </c:pt>
                <c:pt idx="48282">
                  <c:v>1</c:v>
                </c:pt>
                <c:pt idx="48283">
                  <c:v>1</c:v>
                </c:pt>
                <c:pt idx="48284">
                  <c:v>1</c:v>
                </c:pt>
                <c:pt idx="48285">
                  <c:v>1</c:v>
                </c:pt>
                <c:pt idx="48286">
                  <c:v>1</c:v>
                </c:pt>
                <c:pt idx="48287">
                  <c:v>1</c:v>
                </c:pt>
                <c:pt idx="48288">
                  <c:v>1</c:v>
                </c:pt>
                <c:pt idx="48289">
                  <c:v>1</c:v>
                </c:pt>
                <c:pt idx="48290">
                  <c:v>0.875</c:v>
                </c:pt>
                <c:pt idx="48291">
                  <c:v>1</c:v>
                </c:pt>
                <c:pt idx="48292">
                  <c:v>1</c:v>
                </c:pt>
                <c:pt idx="48293">
                  <c:v>1</c:v>
                </c:pt>
                <c:pt idx="48294">
                  <c:v>1</c:v>
                </c:pt>
                <c:pt idx="48295">
                  <c:v>1</c:v>
                </c:pt>
                <c:pt idx="48296">
                  <c:v>1</c:v>
                </c:pt>
                <c:pt idx="48297">
                  <c:v>1</c:v>
                </c:pt>
                <c:pt idx="48298">
                  <c:v>1</c:v>
                </c:pt>
                <c:pt idx="48299">
                  <c:v>1</c:v>
                </c:pt>
                <c:pt idx="48300">
                  <c:v>1</c:v>
                </c:pt>
                <c:pt idx="48301">
                  <c:v>1</c:v>
                </c:pt>
                <c:pt idx="48302">
                  <c:v>1</c:v>
                </c:pt>
                <c:pt idx="48303">
                  <c:v>1</c:v>
                </c:pt>
                <c:pt idx="48304">
                  <c:v>1</c:v>
                </c:pt>
                <c:pt idx="48305">
                  <c:v>1</c:v>
                </c:pt>
                <c:pt idx="48306">
                  <c:v>1</c:v>
                </c:pt>
                <c:pt idx="48307">
                  <c:v>1</c:v>
                </c:pt>
                <c:pt idx="48308">
                  <c:v>0.875</c:v>
                </c:pt>
                <c:pt idx="48309">
                  <c:v>1</c:v>
                </c:pt>
                <c:pt idx="48310">
                  <c:v>1</c:v>
                </c:pt>
                <c:pt idx="48311">
                  <c:v>1</c:v>
                </c:pt>
                <c:pt idx="48312">
                  <c:v>1</c:v>
                </c:pt>
                <c:pt idx="48313">
                  <c:v>1</c:v>
                </c:pt>
                <c:pt idx="48314">
                  <c:v>1</c:v>
                </c:pt>
                <c:pt idx="48315">
                  <c:v>1</c:v>
                </c:pt>
                <c:pt idx="48316">
                  <c:v>1</c:v>
                </c:pt>
                <c:pt idx="48317">
                  <c:v>1</c:v>
                </c:pt>
                <c:pt idx="48318">
                  <c:v>1</c:v>
                </c:pt>
                <c:pt idx="48319">
                  <c:v>1</c:v>
                </c:pt>
                <c:pt idx="48320">
                  <c:v>1</c:v>
                </c:pt>
                <c:pt idx="48321">
                  <c:v>1</c:v>
                </c:pt>
                <c:pt idx="48322">
                  <c:v>1</c:v>
                </c:pt>
                <c:pt idx="48323">
                  <c:v>1</c:v>
                </c:pt>
                <c:pt idx="48324">
                  <c:v>1</c:v>
                </c:pt>
                <c:pt idx="48325">
                  <c:v>1</c:v>
                </c:pt>
                <c:pt idx="48326">
                  <c:v>1</c:v>
                </c:pt>
                <c:pt idx="48327">
                  <c:v>1</c:v>
                </c:pt>
                <c:pt idx="48328">
                  <c:v>1</c:v>
                </c:pt>
                <c:pt idx="48329">
                  <c:v>1</c:v>
                </c:pt>
                <c:pt idx="48330">
                  <c:v>0.875</c:v>
                </c:pt>
                <c:pt idx="48331">
                  <c:v>1</c:v>
                </c:pt>
                <c:pt idx="48332">
                  <c:v>1</c:v>
                </c:pt>
                <c:pt idx="48333">
                  <c:v>1</c:v>
                </c:pt>
                <c:pt idx="48334">
                  <c:v>1</c:v>
                </c:pt>
                <c:pt idx="48335">
                  <c:v>1</c:v>
                </c:pt>
                <c:pt idx="48336">
                  <c:v>1</c:v>
                </c:pt>
                <c:pt idx="48337">
                  <c:v>1</c:v>
                </c:pt>
                <c:pt idx="48338">
                  <c:v>0.875</c:v>
                </c:pt>
                <c:pt idx="48339">
                  <c:v>1</c:v>
                </c:pt>
                <c:pt idx="48340">
                  <c:v>1</c:v>
                </c:pt>
                <c:pt idx="48341">
                  <c:v>1</c:v>
                </c:pt>
                <c:pt idx="48342">
                  <c:v>1</c:v>
                </c:pt>
                <c:pt idx="48343">
                  <c:v>1</c:v>
                </c:pt>
                <c:pt idx="48344">
                  <c:v>1</c:v>
                </c:pt>
                <c:pt idx="48345">
                  <c:v>1</c:v>
                </c:pt>
                <c:pt idx="48346">
                  <c:v>0.875</c:v>
                </c:pt>
                <c:pt idx="48347">
                  <c:v>1</c:v>
                </c:pt>
                <c:pt idx="48348">
                  <c:v>1</c:v>
                </c:pt>
                <c:pt idx="48349">
                  <c:v>0.875</c:v>
                </c:pt>
                <c:pt idx="48350">
                  <c:v>1</c:v>
                </c:pt>
                <c:pt idx="48351">
                  <c:v>1</c:v>
                </c:pt>
                <c:pt idx="48352">
                  <c:v>1</c:v>
                </c:pt>
                <c:pt idx="48353">
                  <c:v>1</c:v>
                </c:pt>
                <c:pt idx="48354">
                  <c:v>1</c:v>
                </c:pt>
                <c:pt idx="48355">
                  <c:v>1</c:v>
                </c:pt>
                <c:pt idx="48356">
                  <c:v>1</c:v>
                </c:pt>
                <c:pt idx="48357">
                  <c:v>1</c:v>
                </c:pt>
                <c:pt idx="48358">
                  <c:v>1</c:v>
                </c:pt>
                <c:pt idx="48359">
                  <c:v>1</c:v>
                </c:pt>
                <c:pt idx="48360">
                  <c:v>1</c:v>
                </c:pt>
                <c:pt idx="48361">
                  <c:v>0.875</c:v>
                </c:pt>
                <c:pt idx="48362">
                  <c:v>1</c:v>
                </c:pt>
                <c:pt idx="48363">
                  <c:v>1</c:v>
                </c:pt>
                <c:pt idx="48364">
                  <c:v>1</c:v>
                </c:pt>
                <c:pt idx="48365">
                  <c:v>1</c:v>
                </c:pt>
                <c:pt idx="48366">
                  <c:v>1</c:v>
                </c:pt>
                <c:pt idx="48367">
                  <c:v>1</c:v>
                </c:pt>
                <c:pt idx="48368">
                  <c:v>1</c:v>
                </c:pt>
                <c:pt idx="48369">
                  <c:v>0.875</c:v>
                </c:pt>
                <c:pt idx="48370">
                  <c:v>1</c:v>
                </c:pt>
                <c:pt idx="48371">
                  <c:v>1</c:v>
                </c:pt>
                <c:pt idx="48372">
                  <c:v>1</c:v>
                </c:pt>
                <c:pt idx="48373">
                  <c:v>0.875</c:v>
                </c:pt>
                <c:pt idx="48374">
                  <c:v>1</c:v>
                </c:pt>
                <c:pt idx="48375">
                  <c:v>1</c:v>
                </c:pt>
                <c:pt idx="48376">
                  <c:v>1</c:v>
                </c:pt>
                <c:pt idx="48377">
                  <c:v>1</c:v>
                </c:pt>
                <c:pt idx="48378">
                  <c:v>1</c:v>
                </c:pt>
                <c:pt idx="48379">
                  <c:v>1</c:v>
                </c:pt>
                <c:pt idx="48380">
                  <c:v>1</c:v>
                </c:pt>
                <c:pt idx="48381">
                  <c:v>1</c:v>
                </c:pt>
                <c:pt idx="48382">
                  <c:v>1</c:v>
                </c:pt>
                <c:pt idx="48383">
                  <c:v>1</c:v>
                </c:pt>
                <c:pt idx="48384">
                  <c:v>1</c:v>
                </c:pt>
                <c:pt idx="48385">
                  <c:v>0.875</c:v>
                </c:pt>
                <c:pt idx="48386">
                  <c:v>0.875</c:v>
                </c:pt>
                <c:pt idx="48387">
                  <c:v>1</c:v>
                </c:pt>
                <c:pt idx="48388">
                  <c:v>1</c:v>
                </c:pt>
                <c:pt idx="48389">
                  <c:v>0.875</c:v>
                </c:pt>
                <c:pt idx="48390">
                  <c:v>1</c:v>
                </c:pt>
                <c:pt idx="48391">
                  <c:v>1</c:v>
                </c:pt>
                <c:pt idx="48392">
                  <c:v>1</c:v>
                </c:pt>
                <c:pt idx="48393">
                  <c:v>1</c:v>
                </c:pt>
                <c:pt idx="48394">
                  <c:v>1</c:v>
                </c:pt>
                <c:pt idx="48395">
                  <c:v>1</c:v>
                </c:pt>
                <c:pt idx="48396">
                  <c:v>1</c:v>
                </c:pt>
                <c:pt idx="48397">
                  <c:v>1</c:v>
                </c:pt>
                <c:pt idx="48398">
                  <c:v>1</c:v>
                </c:pt>
                <c:pt idx="48399">
                  <c:v>1</c:v>
                </c:pt>
                <c:pt idx="48400">
                  <c:v>1</c:v>
                </c:pt>
                <c:pt idx="48401">
                  <c:v>1</c:v>
                </c:pt>
                <c:pt idx="48402">
                  <c:v>1</c:v>
                </c:pt>
                <c:pt idx="48403">
                  <c:v>1</c:v>
                </c:pt>
                <c:pt idx="48404">
                  <c:v>1</c:v>
                </c:pt>
                <c:pt idx="48405">
                  <c:v>0.875</c:v>
                </c:pt>
                <c:pt idx="48406">
                  <c:v>1</c:v>
                </c:pt>
                <c:pt idx="48407">
                  <c:v>1</c:v>
                </c:pt>
                <c:pt idx="48408">
                  <c:v>1</c:v>
                </c:pt>
                <c:pt idx="48409">
                  <c:v>1</c:v>
                </c:pt>
                <c:pt idx="48410">
                  <c:v>1</c:v>
                </c:pt>
                <c:pt idx="48411">
                  <c:v>1</c:v>
                </c:pt>
                <c:pt idx="48412">
                  <c:v>0.875</c:v>
                </c:pt>
                <c:pt idx="48413">
                  <c:v>1</c:v>
                </c:pt>
                <c:pt idx="48414">
                  <c:v>0.5</c:v>
                </c:pt>
                <c:pt idx="48415">
                  <c:v>1</c:v>
                </c:pt>
                <c:pt idx="48416">
                  <c:v>1</c:v>
                </c:pt>
                <c:pt idx="48417">
                  <c:v>1</c:v>
                </c:pt>
                <c:pt idx="48418">
                  <c:v>1</c:v>
                </c:pt>
                <c:pt idx="48419">
                  <c:v>1</c:v>
                </c:pt>
                <c:pt idx="48420">
                  <c:v>1</c:v>
                </c:pt>
                <c:pt idx="48421">
                  <c:v>1</c:v>
                </c:pt>
                <c:pt idx="48422">
                  <c:v>1</c:v>
                </c:pt>
                <c:pt idx="48423">
                  <c:v>1</c:v>
                </c:pt>
                <c:pt idx="48424">
                  <c:v>1</c:v>
                </c:pt>
                <c:pt idx="48425">
                  <c:v>1</c:v>
                </c:pt>
                <c:pt idx="48426">
                  <c:v>1</c:v>
                </c:pt>
                <c:pt idx="48427">
                  <c:v>1</c:v>
                </c:pt>
                <c:pt idx="48428">
                  <c:v>0.875</c:v>
                </c:pt>
                <c:pt idx="48429">
                  <c:v>1</c:v>
                </c:pt>
                <c:pt idx="48430">
                  <c:v>1</c:v>
                </c:pt>
                <c:pt idx="48431">
                  <c:v>1</c:v>
                </c:pt>
                <c:pt idx="48432">
                  <c:v>1</c:v>
                </c:pt>
                <c:pt idx="48433">
                  <c:v>1</c:v>
                </c:pt>
                <c:pt idx="48434">
                  <c:v>1</c:v>
                </c:pt>
                <c:pt idx="48435">
                  <c:v>1</c:v>
                </c:pt>
                <c:pt idx="48436">
                  <c:v>1</c:v>
                </c:pt>
                <c:pt idx="48437">
                  <c:v>1</c:v>
                </c:pt>
                <c:pt idx="48438">
                  <c:v>1</c:v>
                </c:pt>
                <c:pt idx="48439">
                  <c:v>1</c:v>
                </c:pt>
                <c:pt idx="48440">
                  <c:v>1</c:v>
                </c:pt>
                <c:pt idx="48441">
                  <c:v>1</c:v>
                </c:pt>
                <c:pt idx="48442">
                  <c:v>1</c:v>
                </c:pt>
                <c:pt idx="48443">
                  <c:v>1</c:v>
                </c:pt>
                <c:pt idx="48444">
                  <c:v>1</c:v>
                </c:pt>
                <c:pt idx="48445">
                  <c:v>1</c:v>
                </c:pt>
                <c:pt idx="48446">
                  <c:v>1</c:v>
                </c:pt>
                <c:pt idx="48447">
                  <c:v>1</c:v>
                </c:pt>
                <c:pt idx="48448">
                  <c:v>1</c:v>
                </c:pt>
                <c:pt idx="48449">
                  <c:v>1</c:v>
                </c:pt>
                <c:pt idx="48450">
                  <c:v>0.875</c:v>
                </c:pt>
                <c:pt idx="48451">
                  <c:v>1</c:v>
                </c:pt>
                <c:pt idx="48452">
                  <c:v>1</c:v>
                </c:pt>
                <c:pt idx="48453">
                  <c:v>1</c:v>
                </c:pt>
                <c:pt idx="48454">
                  <c:v>1</c:v>
                </c:pt>
                <c:pt idx="48455">
                  <c:v>1</c:v>
                </c:pt>
                <c:pt idx="48456">
                  <c:v>1</c:v>
                </c:pt>
                <c:pt idx="48457">
                  <c:v>0.875</c:v>
                </c:pt>
                <c:pt idx="48458">
                  <c:v>1</c:v>
                </c:pt>
                <c:pt idx="48459">
                  <c:v>1</c:v>
                </c:pt>
                <c:pt idx="48460">
                  <c:v>1</c:v>
                </c:pt>
                <c:pt idx="48461">
                  <c:v>1</c:v>
                </c:pt>
                <c:pt idx="48462">
                  <c:v>1</c:v>
                </c:pt>
                <c:pt idx="48463">
                  <c:v>1</c:v>
                </c:pt>
                <c:pt idx="48464">
                  <c:v>1</c:v>
                </c:pt>
                <c:pt idx="48465">
                  <c:v>1</c:v>
                </c:pt>
                <c:pt idx="48466">
                  <c:v>1</c:v>
                </c:pt>
                <c:pt idx="48467">
                  <c:v>1</c:v>
                </c:pt>
                <c:pt idx="48468">
                  <c:v>1</c:v>
                </c:pt>
                <c:pt idx="48469">
                  <c:v>1</c:v>
                </c:pt>
                <c:pt idx="48470">
                  <c:v>1</c:v>
                </c:pt>
                <c:pt idx="48471">
                  <c:v>1</c:v>
                </c:pt>
                <c:pt idx="48472">
                  <c:v>1</c:v>
                </c:pt>
                <c:pt idx="48473">
                  <c:v>1</c:v>
                </c:pt>
                <c:pt idx="48474">
                  <c:v>1</c:v>
                </c:pt>
                <c:pt idx="48475">
                  <c:v>1</c:v>
                </c:pt>
                <c:pt idx="48476">
                  <c:v>1</c:v>
                </c:pt>
                <c:pt idx="48477">
                  <c:v>1</c:v>
                </c:pt>
                <c:pt idx="48478">
                  <c:v>0.75</c:v>
                </c:pt>
                <c:pt idx="48479">
                  <c:v>1</c:v>
                </c:pt>
                <c:pt idx="48480">
                  <c:v>1</c:v>
                </c:pt>
                <c:pt idx="48481">
                  <c:v>1</c:v>
                </c:pt>
                <c:pt idx="48482">
                  <c:v>1</c:v>
                </c:pt>
                <c:pt idx="48483">
                  <c:v>1</c:v>
                </c:pt>
                <c:pt idx="48484">
                  <c:v>1</c:v>
                </c:pt>
                <c:pt idx="48485">
                  <c:v>1</c:v>
                </c:pt>
                <c:pt idx="48486">
                  <c:v>1</c:v>
                </c:pt>
                <c:pt idx="48487">
                  <c:v>0.875</c:v>
                </c:pt>
                <c:pt idx="48488">
                  <c:v>1</c:v>
                </c:pt>
                <c:pt idx="48489">
                  <c:v>0.875</c:v>
                </c:pt>
                <c:pt idx="48490">
                  <c:v>1</c:v>
                </c:pt>
                <c:pt idx="48491">
                  <c:v>1</c:v>
                </c:pt>
                <c:pt idx="48492">
                  <c:v>1</c:v>
                </c:pt>
                <c:pt idx="48493">
                  <c:v>1</c:v>
                </c:pt>
                <c:pt idx="48494">
                  <c:v>1</c:v>
                </c:pt>
                <c:pt idx="48495">
                  <c:v>1</c:v>
                </c:pt>
                <c:pt idx="48496">
                  <c:v>1</c:v>
                </c:pt>
                <c:pt idx="48497">
                  <c:v>1</c:v>
                </c:pt>
                <c:pt idx="48498">
                  <c:v>0.875</c:v>
                </c:pt>
                <c:pt idx="48499">
                  <c:v>1</c:v>
                </c:pt>
                <c:pt idx="48500">
                  <c:v>1</c:v>
                </c:pt>
                <c:pt idx="48501">
                  <c:v>1</c:v>
                </c:pt>
                <c:pt idx="48502">
                  <c:v>1</c:v>
                </c:pt>
                <c:pt idx="48503">
                  <c:v>1</c:v>
                </c:pt>
                <c:pt idx="48504">
                  <c:v>1</c:v>
                </c:pt>
                <c:pt idx="48505">
                  <c:v>1</c:v>
                </c:pt>
                <c:pt idx="48506">
                  <c:v>1</c:v>
                </c:pt>
                <c:pt idx="48507">
                  <c:v>1</c:v>
                </c:pt>
                <c:pt idx="48508">
                  <c:v>0.875</c:v>
                </c:pt>
                <c:pt idx="48509">
                  <c:v>1</c:v>
                </c:pt>
                <c:pt idx="48510">
                  <c:v>1</c:v>
                </c:pt>
                <c:pt idx="48511">
                  <c:v>1</c:v>
                </c:pt>
                <c:pt idx="48512">
                  <c:v>1</c:v>
                </c:pt>
                <c:pt idx="48513">
                  <c:v>1</c:v>
                </c:pt>
                <c:pt idx="48514">
                  <c:v>1</c:v>
                </c:pt>
                <c:pt idx="48515">
                  <c:v>0.875</c:v>
                </c:pt>
                <c:pt idx="48516">
                  <c:v>1</c:v>
                </c:pt>
                <c:pt idx="48517">
                  <c:v>1</c:v>
                </c:pt>
                <c:pt idx="48518">
                  <c:v>1</c:v>
                </c:pt>
                <c:pt idx="48519">
                  <c:v>1</c:v>
                </c:pt>
                <c:pt idx="48520">
                  <c:v>1</c:v>
                </c:pt>
                <c:pt idx="48521">
                  <c:v>1</c:v>
                </c:pt>
                <c:pt idx="48522">
                  <c:v>1</c:v>
                </c:pt>
                <c:pt idx="48523">
                  <c:v>1</c:v>
                </c:pt>
                <c:pt idx="48524">
                  <c:v>1</c:v>
                </c:pt>
                <c:pt idx="48525">
                  <c:v>1</c:v>
                </c:pt>
                <c:pt idx="48526">
                  <c:v>1</c:v>
                </c:pt>
                <c:pt idx="48527">
                  <c:v>1</c:v>
                </c:pt>
                <c:pt idx="48528">
                  <c:v>1</c:v>
                </c:pt>
                <c:pt idx="48529">
                  <c:v>1</c:v>
                </c:pt>
                <c:pt idx="48530">
                  <c:v>1</c:v>
                </c:pt>
                <c:pt idx="48531">
                  <c:v>1</c:v>
                </c:pt>
                <c:pt idx="48532">
                  <c:v>1</c:v>
                </c:pt>
                <c:pt idx="48533">
                  <c:v>1</c:v>
                </c:pt>
                <c:pt idx="48534">
                  <c:v>1</c:v>
                </c:pt>
                <c:pt idx="48535">
                  <c:v>1</c:v>
                </c:pt>
                <c:pt idx="48536">
                  <c:v>1</c:v>
                </c:pt>
                <c:pt idx="48537">
                  <c:v>1</c:v>
                </c:pt>
                <c:pt idx="48538">
                  <c:v>1</c:v>
                </c:pt>
                <c:pt idx="48539">
                  <c:v>1</c:v>
                </c:pt>
                <c:pt idx="48540">
                  <c:v>1</c:v>
                </c:pt>
                <c:pt idx="48541">
                  <c:v>1</c:v>
                </c:pt>
                <c:pt idx="48542">
                  <c:v>1</c:v>
                </c:pt>
                <c:pt idx="48543">
                  <c:v>1</c:v>
                </c:pt>
                <c:pt idx="48544">
                  <c:v>1</c:v>
                </c:pt>
                <c:pt idx="48545">
                  <c:v>1</c:v>
                </c:pt>
                <c:pt idx="48546">
                  <c:v>1</c:v>
                </c:pt>
                <c:pt idx="48547">
                  <c:v>1</c:v>
                </c:pt>
                <c:pt idx="48548">
                  <c:v>1</c:v>
                </c:pt>
                <c:pt idx="48549">
                  <c:v>1</c:v>
                </c:pt>
                <c:pt idx="48550">
                  <c:v>0.875</c:v>
                </c:pt>
                <c:pt idx="48551">
                  <c:v>1</c:v>
                </c:pt>
                <c:pt idx="48552">
                  <c:v>1</c:v>
                </c:pt>
                <c:pt idx="48553">
                  <c:v>1</c:v>
                </c:pt>
                <c:pt idx="48554">
                  <c:v>1</c:v>
                </c:pt>
                <c:pt idx="48555">
                  <c:v>1</c:v>
                </c:pt>
                <c:pt idx="48556">
                  <c:v>1</c:v>
                </c:pt>
                <c:pt idx="48557">
                  <c:v>1</c:v>
                </c:pt>
                <c:pt idx="48558">
                  <c:v>1</c:v>
                </c:pt>
                <c:pt idx="48559">
                  <c:v>1</c:v>
                </c:pt>
                <c:pt idx="48560">
                  <c:v>1</c:v>
                </c:pt>
                <c:pt idx="48561">
                  <c:v>1</c:v>
                </c:pt>
                <c:pt idx="48562">
                  <c:v>1</c:v>
                </c:pt>
                <c:pt idx="48563">
                  <c:v>1</c:v>
                </c:pt>
                <c:pt idx="48564">
                  <c:v>1</c:v>
                </c:pt>
                <c:pt idx="48565">
                  <c:v>1</c:v>
                </c:pt>
                <c:pt idx="48566">
                  <c:v>1</c:v>
                </c:pt>
                <c:pt idx="48567">
                  <c:v>1</c:v>
                </c:pt>
                <c:pt idx="48568">
                  <c:v>1</c:v>
                </c:pt>
                <c:pt idx="48569">
                  <c:v>1</c:v>
                </c:pt>
                <c:pt idx="48570">
                  <c:v>1</c:v>
                </c:pt>
                <c:pt idx="48571">
                  <c:v>1</c:v>
                </c:pt>
                <c:pt idx="48572">
                  <c:v>1</c:v>
                </c:pt>
                <c:pt idx="48573">
                  <c:v>1</c:v>
                </c:pt>
                <c:pt idx="48574">
                  <c:v>1</c:v>
                </c:pt>
                <c:pt idx="48575">
                  <c:v>1</c:v>
                </c:pt>
                <c:pt idx="48576">
                  <c:v>1</c:v>
                </c:pt>
                <c:pt idx="48577">
                  <c:v>1</c:v>
                </c:pt>
                <c:pt idx="48578">
                  <c:v>1</c:v>
                </c:pt>
                <c:pt idx="48579">
                  <c:v>1</c:v>
                </c:pt>
                <c:pt idx="48580">
                  <c:v>1</c:v>
                </c:pt>
                <c:pt idx="48581">
                  <c:v>1</c:v>
                </c:pt>
                <c:pt idx="48582">
                  <c:v>1</c:v>
                </c:pt>
                <c:pt idx="48583">
                  <c:v>1</c:v>
                </c:pt>
                <c:pt idx="48584">
                  <c:v>1</c:v>
                </c:pt>
                <c:pt idx="48585">
                  <c:v>1</c:v>
                </c:pt>
                <c:pt idx="48586">
                  <c:v>1</c:v>
                </c:pt>
                <c:pt idx="48587">
                  <c:v>1</c:v>
                </c:pt>
                <c:pt idx="48588">
                  <c:v>1</c:v>
                </c:pt>
                <c:pt idx="48589">
                  <c:v>0.875</c:v>
                </c:pt>
                <c:pt idx="48590">
                  <c:v>1</c:v>
                </c:pt>
                <c:pt idx="48591">
                  <c:v>1</c:v>
                </c:pt>
                <c:pt idx="48592">
                  <c:v>1</c:v>
                </c:pt>
                <c:pt idx="48593">
                  <c:v>1</c:v>
                </c:pt>
                <c:pt idx="48594">
                  <c:v>1</c:v>
                </c:pt>
                <c:pt idx="48595">
                  <c:v>1</c:v>
                </c:pt>
                <c:pt idx="48596">
                  <c:v>1</c:v>
                </c:pt>
                <c:pt idx="48597">
                  <c:v>1</c:v>
                </c:pt>
                <c:pt idx="48598">
                  <c:v>1</c:v>
                </c:pt>
                <c:pt idx="48599">
                  <c:v>1</c:v>
                </c:pt>
                <c:pt idx="48600">
                  <c:v>0.875</c:v>
                </c:pt>
                <c:pt idx="48601">
                  <c:v>1</c:v>
                </c:pt>
                <c:pt idx="48602">
                  <c:v>1</c:v>
                </c:pt>
                <c:pt idx="48603">
                  <c:v>1</c:v>
                </c:pt>
                <c:pt idx="48604">
                  <c:v>1</c:v>
                </c:pt>
                <c:pt idx="48605">
                  <c:v>1</c:v>
                </c:pt>
                <c:pt idx="48606">
                  <c:v>1</c:v>
                </c:pt>
                <c:pt idx="48607">
                  <c:v>1</c:v>
                </c:pt>
                <c:pt idx="48608">
                  <c:v>1</c:v>
                </c:pt>
                <c:pt idx="48609">
                  <c:v>1</c:v>
                </c:pt>
                <c:pt idx="48610">
                  <c:v>1</c:v>
                </c:pt>
                <c:pt idx="48611">
                  <c:v>1</c:v>
                </c:pt>
                <c:pt idx="48612">
                  <c:v>1</c:v>
                </c:pt>
                <c:pt idx="48613">
                  <c:v>1</c:v>
                </c:pt>
                <c:pt idx="48614">
                  <c:v>0.875</c:v>
                </c:pt>
                <c:pt idx="48615">
                  <c:v>1</c:v>
                </c:pt>
                <c:pt idx="48616">
                  <c:v>1</c:v>
                </c:pt>
                <c:pt idx="48617">
                  <c:v>1</c:v>
                </c:pt>
                <c:pt idx="48618">
                  <c:v>1</c:v>
                </c:pt>
                <c:pt idx="48619">
                  <c:v>1</c:v>
                </c:pt>
                <c:pt idx="48620">
                  <c:v>1</c:v>
                </c:pt>
                <c:pt idx="48621">
                  <c:v>0.875</c:v>
                </c:pt>
                <c:pt idx="48622">
                  <c:v>1</c:v>
                </c:pt>
                <c:pt idx="48623">
                  <c:v>1</c:v>
                </c:pt>
                <c:pt idx="48624">
                  <c:v>1</c:v>
                </c:pt>
                <c:pt idx="48625">
                  <c:v>1</c:v>
                </c:pt>
                <c:pt idx="48626">
                  <c:v>1</c:v>
                </c:pt>
                <c:pt idx="48627">
                  <c:v>1</c:v>
                </c:pt>
                <c:pt idx="48628">
                  <c:v>1</c:v>
                </c:pt>
                <c:pt idx="48629">
                  <c:v>1</c:v>
                </c:pt>
                <c:pt idx="48630">
                  <c:v>1</c:v>
                </c:pt>
                <c:pt idx="48631">
                  <c:v>0.875</c:v>
                </c:pt>
                <c:pt idx="48632">
                  <c:v>1</c:v>
                </c:pt>
                <c:pt idx="48633">
                  <c:v>1</c:v>
                </c:pt>
                <c:pt idx="48634">
                  <c:v>1</c:v>
                </c:pt>
                <c:pt idx="48635">
                  <c:v>1</c:v>
                </c:pt>
                <c:pt idx="48636">
                  <c:v>1</c:v>
                </c:pt>
                <c:pt idx="48637">
                  <c:v>0.875</c:v>
                </c:pt>
                <c:pt idx="48638">
                  <c:v>1</c:v>
                </c:pt>
                <c:pt idx="48639">
                  <c:v>1</c:v>
                </c:pt>
                <c:pt idx="48640">
                  <c:v>1</c:v>
                </c:pt>
                <c:pt idx="48641">
                  <c:v>1</c:v>
                </c:pt>
                <c:pt idx="48642">
                  <c:v>1</c:v>
                </c:pt>
                <c:pt idx="48643">
                  <c:v>1</c:v>
                </c:pt>
                <c:pt idx="48644">
                  <c:v>1</c:v>
                </c:pt>
                <c:pt idx="48645">
                  <c:v>1</c:v>
                </c:pt>
                <c:pt idx="48646">
                  <c:v>1</c:v>
                </c:pt>
                <c:pt idx="48647">
                  <c:v>1</c:v>
                </c:pt>
                <c:pt idx="48648">
                  <c:v>1</c:v>
                </c:pt>
                <c:pt idx="48649">
                  <c:v>0.875</c:v>
                </c:pt>
                <c:pt idx="48650">
                  <c:v>1</c:v>
                </c:pt>
                <c:pt idx="48651">
                  <c:v>1</c:v>
                </c:pt>
                <c:pt idx="48652">
                  <c:v>1</c:v>
                </c:pt>
                <c:pt idx="48653">
                  <c:v>1</c:v>
                </c:pt>
                <c:pt idx="48654">
                  <c:v>1</c:v>
                </c:pt>
                <c:pt idx="48655">
                  <c:v>1</c:v>
                </c:pt>
                <c:pt idx="48656">
                  <c:v>1</c:v>
                </c:pt>
                <c:pt idx="48657">
                  <c:v>0.875</c:v>
                </c:pt>
                <c:pt idx="48658">
                  <c:v>1</c:v>
                </c:pt>
                <c:pt idx="48659">
                  <c:v>1</c:v>
                </c:pt>
                <c:pt idx="48660">
                  <c:v>0.875</c:v>
                </c:pt>
                <c:pt idx="48661">
                  <c:v>1</c:v>
                </c:pt>
                <c:pt idx="48662">
                  <c:v>1</c:v>
                </c:pt>
                <c:pt idx="48663">
                  <c:v>1</c:v>
                </c:pt>
                <c:pt idx="48664">
                  <c:v>1</c:v>
                </c:pt>
                <c:pt idx="48665">
                  <c:v>1</c:v>
                </c:pt>
                <c:pt idx="48666">
                  <c:v>1</c:v>
                </c:pt>
                <c:pt idx="48667">
                  <c:v>1</c:v>
                </c:pt>
                <c:pt idx="48668">
                  <c:v>1</c:v>
                </c:pt>
                <c:pt idx="48669">
                  <c:v>1</c:v>
                </c:pt>
                <c:pt idx="48670">
                  <c:v>1</c:v>
                </c:pt>
                <c:pt idx="48671">
                  <c:v>1</c:v>
                </c:pt>
                <c:pt idx="48672">
                  <c:v>1</c:v>
                </c:pt>
                <c:pt idx="48673">
                  <c:v>1</c:v>
                </c:pt>
                <c:pt idx="48674">
                  <c:v>0.875</c:v>
                </c:pt>
                <c:pt idx="48675">
                  <c:v>1</c:v>
                </c:pt>
                <c:pt idx="48676">
                  <c:v>1</c:v>
                </c:pt>
                <c:pt idx="48677">
                  <c:v>1</c:v>
                </c:pt>
                <c:pt idx="48678">
                  <c:v>1</c:v>
                </c:pt>
                <c:pt idx="48679">
                  <c:v>1</c:v>
                </c:pt>
                <c:pt idx="48680">
                  <c:v>1</c:v>
                </c:pt>
                <c:pt idx="48681">
                  <c:v>1</c:v>
                </c:pt>
                <c:pt idx="48682">
                  <c:v>1</c:v>
                </c:pt>
                <c:pt idx="48683">
                  <c:v>1</c:v>
                </c:pt>
                <c:pt idx="48684">
                  <c:v>1</c:v>
                </c:pt>
                <c:pt idx="48685">
                  <c:v>1</c:v>
                </c:pt>
                <c:pt idx="48686">
                  <c:v>1</c:v>
                </c:pt>
                <c:pt idx="48687">
                  <c:v>1</c:v>
                </c:pt>
                <c:pt idx="48688">
                  <c:v>1</c:v>
                </c:pt>
                <c:pt idx="48689">
                  <c:v>1</c:v>
                </c:pt>
                <c:pt idx="48690">
                  <c:v>1</c:v>
                </c:pt>
                <c:pt idx="48691">
                  <c:v>1</c:v>
                </c:pt>
                <c:pt idx="48692">
                  <c:v>1</c:v>
                </c:pt>
                <c:pt idx="48693">
                  <c:v>1</c:v>
                </c:pt>
                <c:pt idx="48694">
                  <c:v>1</c:v>
                </c:pt>
                <c:pt idx="48695">
                  <c:v>1</c:v>
                </c:pt>
                <c:pt idx="48696">
                  <c:v>1</c:v>
                </c:pt>
                <c:pt idx="48697">
                  <c:v>1</c:v>
                </c:pt>
                <c:pt idx="48698">
                  <c:v>1</c:v>
                </c:pt>
                <c:pt idx="48699">
                  <c:v>1</c:v>
                </c:pt>
                <c:pt idx="48700">
                  <c:v>1</c:v>
                </c:pt>
                <c:pt idx="48701">
                  <c:v>1</c:v>
                </c:pt>
                <c:pt idx="48702">
                  <c:v>1</c:v>
                </c:pt>
                <c:pt idx="48703">
                  <c:v>0.875</c:v>
                </c:pt>
                <c:pt idx="48704">
                  <c:v>1</c:v>
                </c:pt>
                <c:pt idx="48705">
                  <c:v>1</c:v>
                </c:pt>
                <c:pt idx="48706">
                  <c:v>1</c:v>
                </c:pt>
                <c:pt idx="48707">
                  <c:v>1</c:v>
                </c:pt>
                <c:pt idx="48708">
                  <c:v>0.875</c:v>
                </c:pt>
                <c:pt idx="48709">
                  <c:v>1</c:v>
                </c:pt>
                <c:pt idx="48710">
                  <c:v>1</c:v>
                </c:pt>
                <c:pt idx="48711">
                  <c:v>1</c:v>
                </c:pt>
                <c:pt idx="48712">
                  <c:v>1</c:v>
                </c:pt>
                <c:pt idx="48713">
                  <c:v>1</c:v>
                </c:pt>
                <c:pt idx="48714">
                  <c:v>1</c:v>
                </c:pt>
                <c:pt idx="48715">
                  <c:v>1</c:v>
                </c:pt>
                <c:pt idx="48716">
                  <c:v>1</c:v>
                </c:pt>
                <c:pt idx="48717">
                  <c:v>1</c:v>
                </c:pt>
                <c:pt idx="48718">
                  <c:v>1</c:v>
                </c:pt>
                <c:pt idx="48719">
                  <c:v>1</c:v>
                </c:pt>
                <c:pt idx="48720">
                  <c:v>1</c:v>
                </c:pt>
                <c:pt idx="48721">
                  <c:v>1</c:v>
                </c:pt>
                <c:pt idx="48722">
                  <c:v>1</c:v>
                </c:pt>
                <c:pt idx="48723">
                  <c:v>1</c:v>
                </c:pt>
                <c:pt idx="48724">
                  <c:v>1</c:v>
                </c:pt>
                <c:pt idx="48725">
                  <c:v>1</c:v>
                </c:pt>
                <c:pt idx="48726">
                  <c:v>0.875</c:v>
                </c:pt>
                <c:pt idx="48727">
                  <c:v>1</c:v>
                </c:pt>
                <c:pt idx="48728">
                  <c:v>1</c:v>
                </c:pt>
                <c:pt idx="48729">
                  <c:v>1</c:v>
                </c:pt>
                <c:pt idx="48730">
                  <c:v>1</c:v>
                </c:pt>
                <c:pt idx="48731">
                  <c:v>1</c:v>
                </c:pt>
                <c:pt idx="48732">
                  <c:v>1</c:v>
                </c:pt>
                <c:pt idx="48733">
                  <c:v>1</c:v>
                </c:pt>
                <c:pt idx="48734">
                  <c:v>1</c:v>
                </c:pt>
                <c:pt idx="48735">
                  <c:v>1</c:v>
                </c:pt>
                <c:pt idx="48736">
                  <c:v>1</c:v>
                </c:pt>
                <c:pt idx="48737">
                  <c:v>1</c:v>
                </c:pt>
                <c:pt idx="48738">
                  <c:v>1</c:v>
                </c:pt>
                <c:pt idx="48739">
                  <c:v>1</c:v>
                </c:pt>
                <c:pt idx="48740">
                  <c:v>0.875</c:v>
                </c:pt>
                <c:pt idx="48741">
                  <c:v>1</c:v>
                </c:pt>
                <c:pt idx="48742">
                  <c:v>1</c:v>
                </c:pt>
                <c:pt idx="48743">
                  <c:v>1</c:v>
                </c:pt>
                <c:pt idx="48744">
                  <c:v>1</c:v>
                </c:pt>
                <c:pt idx="48745">
                  <c:v>1</c:v>
                </c:pt>
                <c:pt idx="48746">
                  <c:v>1</c:v>
                </c:pt>
                <c:pt idx="48747">
                  <c:v>1</c:v>
                </c:pt>
                <c:pt idx="48748">
                  <c:v>1</c:v>
                </c:pt>
                <c:pt idx="48749">
                  <c:v>1</c:v>
                </c:pt>
                <c:pt idx="48750">
                  <c:v>1</c:v>
                </c:pt>
                <c:pt idx="48751">
                  <c:v>0.875</c:v>
                </c:pt>
                <c:pt idx="48752">
                  <c:v>1</c:v>
                </c:pt>
                <c:pt idx="48753">
                  <c:v>1</c:v>
                </c:pt>
                <c:pt idx="48754">
                  <c:v>1</c:v>
                </c:pt>
                <c:pt idx="48755">
                  <c:v>1</c:v>
                </c:pt>
                <c:pt idx="48756">
                  <c:v>1</c:v>
                </c:pt>
                <c:pt idx="48757">
                  <c:v>1</c:v>
                </c:pt>
                <c:pt idx="48758">
                  <c:v>1</c:v>
                </c:pt>
                <c:pt idx="48759">
                  <c:v>1</c:v>
                </c:pt>
                <c:pt idx="48760">
                  <c:v>1</c:v>
                </c:pt>
                <c:pt idx="48761">
                  <c:v>1</c:v>
                </c:pt>
                <c:pt idx="48762">
                  <c:v>1</c:v>
                </c:pt>
                <c:pt idx="48763">
                  <c:v>1</c:v>
                </c:pt>
                <c:pt idx="48764">
                  <c:v>1</c:v>
                </c:pt>
                <c:pt idx="48765">
                  <c:v>1</c:v>
                </c:pt>
                <c:pt idx="48766">
                  <c:v>1</c:v>
                </c:pt>
                <c:pt idx="48767">
                  <c:v>1</c:v>
                </c:pt>
                <c:pt idx="48768">
                  <c:v>1</c:v>
                </c:pt>
                <c:pt idx="48769">
                  <c:v>1</c:v>
                </c:pt>
                <c:pt idx="48770">
                  <c:v>1</c:v>
                </c:pt>
                <c:pt idx="48771">
                  <c:v>1</c:v>
                </c:pt>
                <c:pt idx="48772">
                  <c:v>1</c:v>
                </c:pt>
                <c:pt idx="48773">
                  <c:v>1</c:v>
                </c:pt>
                <c:pt idx="48774">
                  <c:v>1</c:v>
                </c:pt>
                <c:pt idx="48775">
                  <c:v>1</c:v>
                </c:pt>
                <c:pt idx="48776">
                  <c:v>1</c:v>
                </c:pt>
                <c:pt idx="48777">
                  <c:v>1</c:v>
                </c:pt>
                <c:pt idx="48778">
                  <c:v>1</c:v>
                </c:pt>
                <c:pt idx="48779">
                  <c:v>1</c:v>
                </c:pt>
                <c:pt idx="48780">
                  <c:v>1</c:v>
                </c:pt>
                <c:pt idx="48781">
                  <c:v>1</c:v>
                </c:pt>
                <c:pt idx="48782">
                  <c:v>1</c:v>
                </c:pt>
                <c:pt idx="48783">
                  <c:v>1</c:v>
                </c:pt>
                <c:pt idx="48784">
                  <c:v>1</c:v>
                </c:pt>
                <c:pt idx="48785">
                  <c:v>1</c:v>
                </c:pt>
                <c:pt idx="48786">
                  <c:v>1</c:v>
                </c:pt>
                <c:pt idx="48787">
                  <c:v>1</c:v>
                </c:pt>
                <c:pt idx="48788">
                  <c:v>1</c:v>
                </c:pt>
                <c:pt idx="48789">
                  <c:v>1</c:v>
                </c:pt>
                <c:pt idx="48790">
                  <c:v>1</c:v>
                </c:pt>
                <c:pt idx="48791">
                  <c:v>1</c:v>
                </c:pt>
                <c:pt idx="48792">
                  <c:v>1</c:v>
                </c:pt>
                <c:pt idx="48793">
                  <c:v>1</c:v>
                </c:pt>
                <c:pt idx="48794">
                  <c:v>1</c:v>
                </c:pt>
                <c:pt idx="48795">
                  <c:v>1</c:v>
                </c:pt>
                <c:pt idx="48796">
                  <c:v>1</c:v>
                </c:pt>
                <c:pt idx="48797">
                  <c:v>1</c:v>
                </c:pt>
                <c:pt idx="48798">
                  <c:v>1</c:v>
                </c:pt>
                <c:pt idx="48799">
                  <c:v>1</c:v>
                </c:pt>
                <c:pt idx="48800">
                  <c:v>1</c:v>
                </c:pt>
                <c:pt idx="48801">
                  <c:v>1</c:v>
                </c:pt>
                <c:pt idx="48802">
                  <c:v>1</c:v>
                </c:pt>
                <c:pt idx="48803">
                  <c:v>1</c:v>
                </c:pt>
                <c:pt idx="48804">
                  <c:v>0.875</c:v>
                </c:pt>
                <c:pt idx="48805">
                  <c:v>1</c:v>
                </c:pt>
                <c:pt idx="48806">
                  <c:v>1</c:v>
                </c:pt>
                <c:pt idx="48807">
                  <c:v>0.875</c:v>
                </c:pt>
                <c:pt idx="48808">
                  <c:v>1</c:v>
                </c:pt>
                <c:pt idx="48809">
                  <c:v>1</c:v>
                </c:pt>
                <c:pt idx="48810">
                  <c:v>1</c:v>
                </c:pt>
                <c:pt idx="48811">
                  <c:v>1</c:v>
                </c:pt>
                <c:pt idx="48812">
                  <c:v>1</c:v>
                </c:pt>
                <c:pt idx="48813">
                  <c:v>1</c:v>
                </c:pt>
                <c:pt idx="48814">
                  <c:v>1</c:v>
                </c:pt>
                <c:pt idx="48815">
                  <c:v>1</c:v>
                </c:pt>
                <c:pt idx="48816">
                  <c:v>1</c:v>
                </c:pt>
                <c:pt idx="48817">
                  <c:v>1</c:v>
                </c:pt>
                <c:pt idx="48818">
                  <c:v>1</c:v>
                </c:pt>
                <c:pt idx="48819">
                  <c:v>0.875</c:v>
                </c:pt>
                <c:pt idx="48820">
                  <c:v>1</c:v>
                </c:pt>
                <c:pt idx="48821">
                  <c:v>1</c:v>
                </c:pt>
                <c:pt idx="48822">
                  <c:v>1</c:v>
                </c:pt>
                <c:pt idx="48823">
                  <c:v>1</c:v>
                </c:pt>
                <c:pt idx="48824">
                  <c:v>1</c:v>
                </c:pt>
                <c:pt idx="48825">
                  <c:v>1</c:v>
                </c:pt>
                <c:pt idx="48826">
                  <c:v>1</c:v>
                </c:pt>
                <c:pt idx="48827">
                  <c:v>1</c:v>
                </c:pt>
                <c:pt idx="48828">
                  <c:v>0.875</c:v>
                </c:pt>
                <c:pt idx="48829">
                  <c:v>1</c:v>
                </c:pt>
                <c:pt idx="48830">
                  <c:v>1</c:v>
                </c:pt>
                <c:pt idx="48831">
                  <c:v>0.875</c:v>
                </c:pt>
                <c:pt idx="48832">
                  <c:v>1</c:v>
                </c:pt>
                <c:pt idx="48833">
                  <c:v>1</c:v>
                </c:pt>
                <c:pt idx="48834">
                  <c:v>1</c:v>
                </c:pt>
                <c:pt idx="48835">
                  <c:v>1</c:v>
                </c:pt>
                <c:pt idx="48836">
                  <c:v>1</c:v>
                </c:pt>
                <c:pt idx="48837">
                  <c:v>1</c:v>
                </c:pt>
                <c:pt idx="48838">
                  <c:v>1</c:v>
                </c:pt>
                <c:pt idx="48839">
                  <c:v>1</c:v>
                </c:pt>
                <c:pt idx="48840">
                  <c:v>1</c:v>
                </c:pt>
                <c:pt idx="48841">
                  <c:v>1</c:v>
                </c:pt>
                <c:pt idx="48842">
                  <c:v>1</c:v>
                </c:pt>
                <c:pt idx="48843">
                  <c:v>1</c:v>
                </c:pt>
                <c:pt idx="48844">
                  <c:v>1</c:v>
                </c:pt>
                <c:pt idx="48845">
                  <c:v>1</c:v>
                </c:pt>
                <c:pt idx="48846">
                  <c:v>1</c:v>
                </c:pt>
                <c:pt idx="48847">
                  <c:v>1</c:v>
                </c:pt>
                <c:pt idx="48848">
                  <c:v>1</c:v>
                </c:pt>
                <c:pt idx="48849">
                  <c:v>1</c:v>
                </c:pt>
                <c:pt idx="48850">
                  <c:v>1</c:v>
                </c:pt>
                <c:pt idx="48851">
                  <c:v>1</c:v>
                </c:pt>
                <c:pt idx="48852">
                  <c:v>0.875</c:v>
                </c:pt>
                <c:pt idx="48853">
                  <c:v>1</c:v>
                </c:pt>
                <c:pt idx="48854">
                  <c:v>1</c:v>
                </c:pt>
                <c:pt idx="48855">
                  <c:v>1</c:v>
                </c:pt>
                <c:pt idx="48856">
                  <c:v>1</c:v>
                </c:pt>
                <c:pt idx="48857">
                  <c:v>1</c:v>
                </c:pt>
                <c:pt idx="48858">
                  <c:v>1</c:v>
                </c:pt>
                <c:pt idx="48859">
                  <c:v>1</c:v>
                </c:pt>
                <c:pt idx="48860">
                  <c:v>1</c:v>
                </c:pt>
                <c:pt idx="48861">
                  <c:v>1</c:v>
                </c:pt>
                <c:pt idx="48862">
                  <c:v>1</c:v>
                </c:pt>
                <c:pt idx="48863">
                  <c:v>1</c:v>
                </c:pt>
                <c:pt idx="48864">
                  <c:v>1</c:v>
                </c:pt>
                <c:pt idx="48865">
                  <c:v>1</c:v>
                </c:pt>
                <c:pt idx="48866">
                  <c:v>1</c:v>
                </c:pt>
                <c:pt idx="48867">
                  <c:v>0.875</c:v>
                </c:pt>
                <c:pt idx="48868">
                  <c:v>1</c:v>
                </c:pt>
                <c:pt idx="48869">
                  <c:v>1</c:v>
                </c:pt>
                <c:pt idx="48870">
                  <c:v>1</c:v>
                </c:pt>
                <c:pt idx="48871">
                  <c:v>1</c:v>
                </c:pt>
                <c:pt idx="48872">
                  <c:v>1</c:v>
                </c:pt>
                <c:pt idx="48873">
                  <c:v>1</c:v>
                </c:pt>
                <c:pt idx="48874">
                  <c:v>1</c:v>
                </c:pt>
                <c:pt idx="48875">
                  <c:v>1</c:v>
                </c:pt>
                <c:pt idx="48876">
                  <c:v>1</c:v>
                </c:pt>
                <c:pt idx="48877">
                  <c:v>1</c:v>
                </c:pt>
                <c:pt idx="48878">
                  <c:v>1</c:v>
                </c:pt>
                <c:pt idx="48879">
                  <c:v>1</c:v>
                </c:pt>
                <c:pt idx="48880">
                  <c:v>0.875</c:v>
                </c:pt>
                <c:pt idx="48881">
                  <c:v>1</c:v>
                </c:pt>
                <c:pt idx="48882">
                  <c:v>1</c:v>
                </c:pt>
                <c:pt idx="48883">
                  <c:v>1</c:v>
                </c:pt>
                <c:pt idx="48884">
                  <c:v>1</c:v>
                </c:pt>
                <c:pt idx="48885">
                  <c:v>1</c:v>
                </c:pt>
                <c:pt idx="48886">
                  <c:v>1</c:v>
                </c:pt>
                <c:pt idx="48887">
                  <c:v>1</c:v>
                </c:pt>
                <c:pt idx="48888">
                  <c:v>1</c:v>
                </c:pt>
                <c:pt idx="48889">
                  <c:v>1</c:v>
                </c:pt>
                <c:pt idx="48890">
                  <c:v>1</c:v>
                </c:pt>
                <c:pt idx="48891">
                  <c:v>1</c:v>
                </c:pt>
                <c:pt idx="48892">
                  <c:v>1</c:v>
                </c:pt>
                <c:pt idx="48893">
                  <c:v>1</c:v>
                </c:pt>
                <c:pt idx="48894">
                  <c:v>1</c:v>
                </c:pt>
                <c:pt idx="48895">
                  <c:v>1</c:v>
                </c:pt>
                <c:pt idx="48896">
                  <c:v>1</c:v>
                </c:pt>
                <c:pt idx="48897">
                  <c:v>1</c:v>
                </c:pt>
                <c:pt idx="48898">
                  <c:v>1</c:v>
                </c:pt>
                <c:pt idx="48899">
                  <c:v>1</c:v>
                </c:pt>
                <c:pt idx="48900">
                  <c:v>1</c:v>
                </c:pt>
                <c:pt idx="48901">
                  <c:v>1</c:v>
                </c:pt>
                <c:pt idx="48902">
                  <c:v>1</c:v>
                </c:pt>
                <c:pt idx="48903">
                  <c:v>1</c:v>
                </c:pt>
                <c:pt idx="48904">
                  <c:v>1</c:v>
                </c:pt>
                <c:pt idx="48905">
                  <c:v>1</c:v>
                </c:pt>
                <c:pt idx="48906">
                  <c:v>1</c:v>
                </c:pt>
                <c:pt idx="48907">
                  <c:v>1</c:v>
                </c:pt>
                <c:pt idx="48908">
                  <c:v>1</c:v>
                </c:pt>
                <c:pt idx="48909">
                  <c:v>1</c:v>
                </c:pt>
                <c:pt idx="48910">
                  <c:v>1</c:v>
                </c:pt>
                <c:pt idx="48911">
                  <c:v>1</c:v>
                </c:pt>
                <c:pt idx="48912">
                  <c:v>1</c:v>
                </c:pt>
                <c:pt idx="48913">
                  <c:v>1</c:v>
                </c:pt>
                <c:pt idx="48914">
                  <c:v>1</c:v>
                </c:pt>
                <c:pt idx="48915">
                  <c:v>1</c:v>
                </c:pt>
                <c:pt idx="48916">
                  <c:v>1</c:v>
                </c:pt>
                <c:pt idx="48917">
                  <c:v>1</c:v>
                </c:pt>
                <c:pt idx="48918">
                  <c:v>1</c:v>
                </c:pt>
                <c:pt idx="48919">
                  <c:v>1</c:v>
                </c:pt>
                <c:pt idx="48920">
                  <c:v>0.85714285700000004</c:v>
                </c:pt>
                <c:pt idx="48921">
                  <c:v>1</c:v>
                </c:pt>
                <c:pt idx="48922">
                  <c:v>1</c:v>
                </c:pt>
                <c:pt idx="48923">
                  <c:v>0.85714285700000004</c:v>
                </c:pt>
                <c:pt idx="48924">
                  <c:v>1</c:v>
                </c:pt>
                <c:pt idx="48925">
                  <c:v>1</c:v>
                </c:pt>
                <c:pt idx="48926">
                  <c:v>0.85714285700000004</c:v>
                </c:pt>
                <c:pt idx="48927">
                  <c:v>0.85714285700000004</c:v>
                </c:pt>
                <c:pt idx="48928">
                  <c:v>0.85714285700000004</c:v>
                </c:pt>
                <c:pt idx="48929">
                  <c:v>1</c:v>
                </c:pt>
                <c:pt idx="48930">
                  <c:v>1</c:v>
                </c:pt>
                <c:pt idx="48931">
                  <c:v>1</c:v>
                </c:pt>
                <c:pt idx="48932">
                  <c:v>1</c:v>
                </c:pt>
                <c:pt idx="48933">
                  <c:v>1</c:v>
                </c:pt>
                <c:pt idx="48934">
                  <c:v>1</c:v>
                </c:pt>
                <c:pt idx="48935">
                  <c:v>1</c:v>
                </c:pt>
                <c:pt idx="48936">
                  <c:v>1</c:v>
                </c:pt>
                <c:pt idx="48937">
                  <c:v>1</c:v>
                </c:pt>
                <c:pt idx="48938">
                  <c:v>0.85714285700000004</c:v>
                </c:pt>
                <c:pt idx="48939">
                  <c:v>1</c:v>
                </c:pt>
                <c:pt idx="48940">
                  <c:v>1</c:v>
                </c:pt>
                <c:pt idx="48941">
                  <c:v>1</c:v>
                </c:pt>
                <c:pt idx="48942">
                  <c:v>1</c:v>
                </c:pt>
                <c:pt idx="48943">
                  <c:v>1</c:v>
                </c:pt>
                <c:pt idx="48944">
                  <c:v>1</c:v>
                </c:pt>
                <c:pt idx="48945">
                  <c:v>1</c:v>
                </c:pt>
                <c:pt idx="48946">
                  <c:v>1</c:v>
                </c:pt>
                <c:pt idx="48947">
                  <c:v>0.85714285700000004</c:v>
                </c:pt>
                <c:pt idx="48948">
                  <c:v>1</c:v>
                </c:pt>
                <c:pt idx="48949">
                  <c:v>1</c:v>
                </c:pt>
                <c:pt idx="48950">
                  <c:v>1</c:v>
                </c:pt>
                <c:pt idx="48951">
                  <c:v>0.85714285700000004</c:v>
                </c:pt>
                <c:pt idx="48952">
                  <c:v>1</c:v>
                </c:pt>
                <c:pt idx="48953">
                  <c:v>1</c:v>
                </c:pt>
                <c:pt idx="48954">
                  <c:v>1</c:v>
                </c:pt>
                <c:pt idx="48955">
                  <c:v>1</c:v>
                </c:pt>
                <c:pt idx="48956">
                  <c:v>1</c:v>
                </c:pt>
                <c:pt idx="48957">
                  <c:v>1</c:v>
                </c:pt>
                <c:pt idx="48958">
                  <c:v>1</c:v>
                </c:pt>
                <c:pt idx="48959">
                  <c:v>1</c:v>
                </c:pt>
                <c:pt idx="48960">
                  <c:v>1</c:v>
                </c:pt>
                <c:pt idx="48961">
                  <c:v>1</c:v>
                </c:pt>
                <c:pt idx="48962">
                  <c:v>1</c:v>
                </c:pt>
                <c:pt idx="48963">
                  <c:v>1</c:v>
                </c:pt>
                <c:pt idx="48964">
                  <c:v>1</c:v>
                </c:pt>
                <c:pt idx="48965">
                  <c:v>1</c:v>
                </c:pt>
                <c:pt idx="48966">
                  <c:v>1</c:v>
                </c:pt>
                <c:pt idx="48967">
                  <c:v>1</c:v>
                </c:pt>
                <c:pt idx="48968">
                  <c:v>1</c:v>
                </c:pt>
                <c:pt idx="48969">
                  <c:v>1</c:v>
                </c:pt>
                <c:pt idx="48970">
                  <c:v>1</c:v>
                </c:pt>
                <c:pt idx="48971">
                  <c:v>1</c:v>
                </c:pt>
                <c:pt idx="48972">
                  <c:v>1</c:v>
                </c:pt>
                <c:pt idx="48973">
                  <c:v>1</c:v>
                </c:pt>
                <c:pt idx="48974">
                  <c:v>1</c:v>
                </c:pt>
                <c:pt idx="48975">
                  <c:v>1</c:v>
                </c:pt>
                <c:pt idx="48976">
                  <c:v>1</c:v>
                </c:pt>
                <c:pt idx="48977">
                  <c:v>1</c:v>
                </c:pt>
                <c:pt idx="48978">
                  <c:v>1</c:v>
                </c:pt>
                <c:pt idx="48979">
                  <c:v>1</c:v>
                </c:pt>
                <c:pt idx="48980">
                  <c:v>0.85714285700000004</c:v>
                </c:pt>
                <c:pt idx="48981">
                  <c:v>1</c:v>
                </c:pt>
                <c:pt idx="48982">
                  <c:v>1</c:v>
                </c:pt>
                <c:pt idx="48983">
                  <c:v>0.85714285700000004</c:v>
                </c:pt>
                <c:pt idx="48984">
                  <c:v>1</c:v>
                </c:pt>
                <c:pt idx="48985">
                  <c:v>1</c:v>
                </c:pt>
                <c:pt idx="48986">
                  <c:v>1</c:v>
                </c:pt>
                <c:pt idx="48987">
                  <c:v>1</c:v>
                </c:pt>
                <c:pt idx="48988">
                  <c:v>1</c:v>
                </c:pt>
                <c:pt idx="48989">
                  <c:v>1</c:v>
                </c:pt>
                <c:pt idx="48990">
                  <c:v>0.85714285700000004</c:v>
                </c:pt>
                <c:pt idx="48991">
                  <c:v>1</c:v>
                </c:pt>
                <c:pt idx="48992">
                  <c:v>1</c:v>
                </c:pt>
                <c:pt idx="48993">
                  <c:v>0.85714285700000004</c:v>
                </c:pt>
                <c:pt idx="48994">
                  <c:v>1</c:v>
                </c:pt>
                <c:pt idx="48995">
                  <c:v>1</c:v>
                </c:pt>
                <c:pt idx="48996">
                  <c:v>1</c:v>
                </c:pt>
                <c:pt idx="48997">
                  <c:v>1</c:v>
                </c:pt>
                <c:pt idx="48998">
                  <c:v>1</c:v>
                </c:pt>
                <c:pt idx="48999">
                  <c:v>1</c:v>
                </c:pt>
                <c:pt idx="49000">
                  <c:v>0.85714285700000004</c:v>
                </c:pt>
                <c:pt idx="49001">
                  <c:v>1</c:v>
                </c:pt>
                <c:pt idx="49002">
                  <c:v>1</c:v>
                </c:pt>
                <c:pt idx="49003">
                  <c:v>1</c:v>
                </c:pt>
                <c:pt idx="49004">
                  <c:v>1</c:v>
                </c:pt>
                <c:pt idx="49005">
                  <c:v>1</c:v>
                </c:pt>
                <c:pt idx="49006">
                  <c:v>1</c:v>
                </c:pt>
                <c:pt idx="49007">
                  <c:v>1</c:v>
                </c:pt>
                <c:pt idx="49008">
                  <c:v>1</c:v>
                </c:pt>
                <c:pt idx="49009">
                  <c:v>1</c:v>
                </c:pt>
                <c:pt idx="49010">
                  <c:v>1</c:v>
                </c:pt>
                <c:pt idx="49011">
                  <c:v>1</c:v>
                </c:pt>
                <c:pt idx="49012">
                  <c:v>0.85714285700000004</c:v>
                </c:pt>
                <c:pt idx="49013">
                  <c:v>1</c:v>
                </c:pt>
                <c:pt idx="49014">
                  <c:v>0.85714285700000004</c:v>
                </c:pt>
                <c:pt idx="49015">
                  <c:v>1</c:v>
                </c:pt>
                <c:pt idx="49016">
                  <c:v>1</c:v>
                </c:pt>
                <c:pt idx="49017">
                  <c:v>0.85714285700000004</c:v>
                </c:pt>
                <c:pt idx="49018">
                  <c:v>1</c:v>
                </c:pt>
                <c:pt idx="49019">
                  <c:v>0.85714285700000004</c:v>
                </c:pt>
                <c:pt idx="49020">
                  <c:v>1</c:v>
                </c:pt>
                <c:pt idx="49021">
                  <c:v>1</c:v>
                </c:pt>
                <c:pt idx="49022">
                  <c:v>1</c:v>
                </c:pt>
                <c:pt idx="49023">
                  <c:v>1</c:v>
                </c:pt>
                <c:pt idx="49024">
                  <c:v>1</c:v>
                </c:pt>
                <c:pt idx="49025">
                  <c:v>0.85714285700000004</c:v>
                </c:pt>
                <c:pt idx="49026">
                  <c:v>1</c:v>
                </c:pt>
                <c:pt idx="49027">
                  <c:v>1</c:v>
                </c:pt>
                <c:pt idx="49028">
                  <c:v>1</c:v>
                </c:pt>
                <c:pt idx="49029">
                  <c:v>1</c:v>
                </c:pt>
                <c:pt idx="49030">
                  <c:v>1</c:v>
                </c:pt>
                <c:pt idx="49031">
                  <c:v>1</c:v>
                </c:pt>
                <c:pt idx="49032">
                  <c:v>1</c:v>
                </c:pt>
                <c:pt idx="49033">
                  <c:v>1</c:v>
                </c:pt>
                <c:pt idx="49034">
                  <c:v>1</c:v>
                </c:pt>
                <c:pt idx="49035">
                  <c:v>1</c:v>
                </c:pt>
                <c:pt idx="49036">
                  <c:v>1</c:v>
                </c:pt>
                <c:pt idx="49037">
                  <c:v>1</c:v>
                </c:pt>
                <c:pt idx="49038">
                  <c:v>1</c:v>
                </c:pt>
                <c:pt idx="49039">
                  <c:v>1</c:v>
                </c:pt>
                <c:pt idx="49040">
                  <c:v>1</c:v>
                </c:pt>
                <c:pt idx="49041">
                  <c:v>0.85714285700000004</c:v>
                </c:pt>
                <c:pt idx="49042">
                  <c:v>1</c:v>
                </c:pt>
                <c:pt idx="49043">
                  <c:v>1</c:v>
                </c:pt>
                <c:pt idx="49044">
                  <c:v>1</c:v>
                </c:pt>
                <c:pt idx="49045">
                  <c:v>1</c:v>
                </c:pt>
                <c:pt idx="49046">
                  <c:v>1</c:v>
                </c:pt>
                <c:pt idx="49047">
                  <c:v>1</c:v>
                </c:pt>
                <c:pt idx="49048">
                  <c:v>1</c:v>
                </c:pt>
                <c:pt idx="49049">
                  <c:v>1</c:v>
                </c:pt>
                <c:pt idx="49050">
                  <c:v>1</c:v>
                </c:pt>
                <c:pt idx="49051">
                  <c:v>0.85714285700000004</c:v>
                </c:pt>
                <c:pt idx="49052">
                  <c:v>1</c:v>
                </c:pt>
                <c:pt idx="49053">
                  <c:v>1</c:v>
                </c:pt>
                <c:pt idx="49054">
                  <c:v>1</c:v>
                </c:pt>
                <c:pt idx="49055">
                  <c:v>1</c:v>
                </c:pt>
                <c:pt idx="49056">
                  <c:v>1</c:v>
                </c:pt>
                <c:pt idx="49057">
                  <c:v>1</c:v>
                </c:pt>
                <c:pt idx="49058">
                  <c:v>1</c:v>
                </c:pt>
                <c:pt idx="49059">
                  <c:v>1</c:v>
                </c:pt>
                <c:pt idx="49060">
                  <c:v>1</c:v>
                </c:pt>
                <c:pt idx="49061">
                  <c:v>1</c:v>
                </c:pt>
                <c:pt idx="49062">
                  <c:v>1</c:v>
                </c:pt>
                <c:pt idx="49063">
                  <c:v>1</c:v>
                </c:pt>
                <c:pt idx="49064">
                  <c:v>1</c:v>
                </c:pt>
                <c:pt idx="49065">
                  <c:v>1</c:v>
                </c:pt>
                <c:pt idx="49066">
                  <c:v>1</c:v>
                </c:pt>
                <c:pt idx="49067">
                  <c:v>1</c:v>
                </c:pt>
                <c:pt idx="49068">
                  <c:v>1</c:v>
                </c:pt>
                <c:pt idx="49069">
                  <c:v>1</c:v>
                </c:pt>
                <c:pt idx="49070">
                  <c:v>1</c:v>
                </c:pt>
                <c:pt idx="49071">
                  <c:v>1</c:v>
                </c:pt>
                <c:pt idx="49072">
                  <c:v>1</c:v>
                </c:pt>
                <c:pt idx="49073">
                  <c:v>1</c:v>
                </c:pt>
                <c:pt idx="49074">
                  <c:v>1</c:v>
                </c:pt>
                <c:pt idx="49075">
                  <c:v>1</c:v>
                </c:pt>
                <c:pt idx="49076">
                  <c:v>1</c:v>
                </c:pt>
                <c:pt idx="49077">
                  <c:v>1</c:v>
                </c:pt>
                <c:pt idx="49078">
                  <c:v>1</c:v>
                </c:pt>
                <c:pt idx="49079">
                  <c:v>1</c:v>
                </c:pt>
                <c:pt idx="49080">
                  <c:v>1</c:v>
                </c:pt>
                <c:pt idx="49081">
                  <c:v>1</c:v>
                </c:pt>
                <c:pt idx="49082">
                  <c:v>1</c:v>
                </c:pt>
                <c:pt idx="49083">
                  <c:v>1</c:v>
                </c:pt>
                <c:pt idx="49084">
                  <c:v>1</c:v>
                </c:pt>
                <c:pt idx="49085">
                  <c:v>1</c:v>
                </c:pt>
                <c:pt idx="49086">
                  <c:v>1</c:v>
                </c:pt>
                <c:pt idx="49087">
                  <c:v>1</c:v>
                </c:pt>
                <c:pt idx="49088">
                  <c:v>1</c:v>
                </c:pt>
                <c:pt idx="49089">
                  <c:v>1</c:v>
                </c:pt>
                <c:pt idx="49090">
                  <c:v>1</c:v>
                </c:pt>
                <c:pt idx="49091">
                  <c:v>1</c:v>
                </c:pt>
                <c:pt idx="49092">
                  <c:v>1</c:v>
                </c:pt>
                <c:pt idx="49093">
                  <c:v>1</c:v>
                </c:pt>
                <c:pt idx="49094">
                  <c:v>1</c:v>
                </c:pt>
                <c:pt idx="49095">
                  <c:v>1</c:v>
                </c:pt>
                <c:pt idx="49096">
                  <c:v>1</c:v>
                </c:pt>
                <c:pt idx="49097">
                  <c:v>1</c:v>
                </c:pt>
                <c:pt idx="49098">
                  <c:v>1</c:v>
                </c:pt>
                <c:pt idx="49099">
                  <c:v>1</c:v>
                </c:pt>
                <c:pt idx="49100">
                  <c:v>1</c:v>
                </c:pt>
                <c:pt idx="49101">
                  <c:v>1</c:v>
                </c:pt>
                <c:pt idx="49102">
                  <c:v>1</c:v>
                </c:pt>
                <c:pt idx="49103">
                  <c:v>1</c:v>
                </c:pt>
                <c:pt idx="49104">
                  <c:v>1</c:v>
                </c:pt>
                <c:pt idx="49105">
                  <c:v>0.14285714299999999</c:v>
                </c:pt>
                <c:pt idx="49106">
                  <c:v>1</c:v>
                </c:pt>
                <c:pt idx="49107">
                  <c:v>1</c:v>
                </c:pt>
                <c:pt idx="49108">
                  <c:v>1</c:v>
                </c:pt>
                <c:pt idx="49109">
                  <c:v>1</c:v>
                </c:pt>
                <c:pt idx="49110">
                  <c:v>0.571428571</c:v>
                </c:pt>
                <c:pt idx="49111">
                  <c:v>1</c:v>
                </c:pt>
                <c:pt idx="49112">
                  <c:v>1</c:v>
                </c:pt>
                <c:pt idx="49113">
                  <c:v>0.85714285700000004</c:v>
                </c:pt>
                <c:pt idx="49114">
                  <c:v>1</c:v>
                </c:pt>
                <c:pt idx="49115">
                  <c:v>1</c:v>
                </c:pt>
                <c:pt idx="49116">
                  <c:v>1</c:v>
                </c:pt>
                <c:pt idx="49117">
                  <c:v>1</c:v>
                </c:pt>
                <c:pt idx="49118">
                  <c:v>1</c:v>
                </c:pt>
                <c:pt idx="49119">
                  <c:v>1</c:v>
                </c:pt>
                <c:pt idx="49120">
                  <c:v>1</c:v>
                </c:pt>
                <c:pt idx="49121">
                  <c:v>1</c:v>
                </c:pt>
                <c:pt idx="49122">
                  <c:v>1</c:v>
                </c:pt>
                <c:pt idx="49123">
                  <c:v>1</c:v>
                </c:pt>
                <c:pt idx="49124">
                  <c:v>1</c:v>
                </c:pt>
                <c:pt idx="49125">
                  <c:v>1</c:v>
                </c:pt>
                <c:pt idx="49126">
                  <c:v>1</c:v>
                </c:pt>
                <c:pt idx="49127">
                  <c:v>1</c:v>
                </c:pt>
                <c:pt idx="49128">
                  <c:v>1</c:v>
                </c:pt>
                <c:pt idx="49129">
                  <c:v>1</c:v>
                </c:pt>
                <c:pt idx="49130">
                  <c:v>1</c:v>
                </c:pt>
                <c:pt idx="49131">
                  <c:v>1</c:v>
                </c:pt>
                <c:pt idx="49132">
                  <c:v>1</c:v>
                </c:pt>
                <c:pt idx="49133">
                  <c:v>1</c:v>
                </c:pt>
                <c:pt idx="49134">
                  <c:v>1</c:v>
                </c:pt>
                <c:pt idx="49135">
                  <c:v>1</c:v>
                </c:pt>
                <c:pt idx="49136">
                  <c:v>1</c:v>
                </c:pt>
                <c:pt idx="49137">
                  <c:v>1</c:v>
                </c:pt>
                <c:pt idx="49138">
                  <c:v>1</c:v>
                </c:pt>
                <c:pt idx="49139">
                  <c:v>1</c:v>
                </c:pt>
                <c:pt idx="49140">
                  <c:v>1</c:v>
                </c:pt>
                <c:pt idx="49141">
                  <c:v>1</c:v>
                </c:pt>
                <c:pt idx="49142">
                  <c:v>1</c:v>
                </c:pt>
                <c:pt idx="49143">
                  <c:v>1</c:v>
                </c:pt>
                <c:pt idx="49144">
                  <c:v>1</c:v>
                </c:pt>
                <c:pt idx="49145">
                  <c:v>1</c:v>
                </c:pt>
                <c:pt idx="49146">
                  <c:v>0.85714285700000004</c:v>
                </c:pt>
                <c:pt idx="49147">
                  <c:v>1</c:v>
                </c:pt>
                <c:pt idx="49148">
                  <c:v>1</c:v>
                </c:pt>
                <c:pt idx="49149">
                  <c:v>1</c:v>
                </c:pt>
                <c:pt idx="49150">
                  <c:v>1</c:v>
                </c:pt>
                <c:pt idx="49151">
                  <c:v>1</c:v>
                </c:pt>
                <c:pt idx="49152">
                  <c:v>0.85714285700000004</c:v>
                </c:pt>
                <c:pt idx="49153">
                  <c:v>1</c:v>
                </c:pt>
                <c:pt idx="49154">
                  <c:v>1</c:v>
                </c:pt>
                <c:pt idx="49155">
                  <c:v>1</c:v>
                </c:pt>
                <c:pt idx="49156">
                  <c:v>1</c:v>
                </c:pt>
                <c:pt idx="49157">
                  <c:v>1</c:v>
                </c:pt>
                <c:pt idx="49158">
                  <c:v>1</c:v>
                </c:pt>
                <c:pt idx="49159">
                  <c:v>1</c:v>
                </c:pt>
                <c:pt idx="49160">
                  <c:v>1</c:v>
                </c:pt>
                <c:pt idx="49161">
                  <c:v>1</c:v>
                </c:pt>
                <c:pt idx="49162">
                  <c:v>1</c:v>
                </c:pt>
                <c:pt idx="49163">
                  <c:v>1</c:v>
                </c:pt>
                <c:pt idx="49164">
                  <c:v>1</c:v>
                </c:pt>
                <c:pt idx="49165">
                  <c:v>1</c:v>
                </c:pt>
                <c:pt idx="49166">
                  <c:v>1</c:v>
                </c:pt>
                <c:pt idx="49167">
                  <c:v>1</c:v>
                </c:pt>
                <c:pt idx="49168">
                  <c:v>1</c:v>
                </c:pt>
                <c:pt idx="49169">
                  <c:v>1</c:v>
                </c:pt>
                <c:pt idx="49170">
                  <c:v>1</c:v>
                </c:pt>
                <c:pt idx="49171">
                  <c:v>1</c:v>
                </c:pt>
                <c:pt idx="49172">
                  <c:v>1</c:v>
                </c:pt>
                <c:pt idx="49173">
                  <c:v>1</c:v>
                </c:pt>
                <c:pt idx="49174">
                  <c:v>1</c:v>
                </c:pt>
                <c:pt idx="49175">
                  <c:v>1</c:v>
                </c:pt>
                <c:pt idx="49176">
                  <c:v>1</c:v>
                </c:pt>
                <c:pt idx="49177">
                  <c:v>1</c:v>
                </c:pt>
                <c:pt idx="49178">
                  <c:v>1</c:v>
                </c:pt>
                <c:pt idx="49179">
                  <c:v>1</c:v>
                </c:pt>
                <c:pt idx="49180">
                  <c:v>1</c:v>
                </c:pt>
                <c:pt idx="49181">
                  <c:v>1</c:v>
                </c:pt>
                <c:pt idx="49182">
                  <c:v>1</c:v>
                </c:pt>
                <c:pt idx="49183">
                  <c:v>1</c:v>
                </c:pt>
                <c:pt idx="49184">
                  <c:v>1</c:v>
                </c:pt>
                <c:pt idx="49185">
                  <c:v>1</c:v>
                </c:pt>
                <c:pt idx="49186">
                  <c:v>1</c:v>
                </c:pt>
                <c:pt idx="49187">
                  <c:v>1</c:v>
                </c:pt>
                <c:pt idx="49188">
                  <c:v>1</c:v>
                </c:pt>
                <c:pt idx="49189">
                  <c:v>1</c:v>
                </c:pt>
                <c:pt idx="49190">
                  <c:v>1</c:v>
                </c:pt>
                <c:pt idx="49191">
                  <c:v>1</c:v>
                </c:pt>
                <c:pt idx="49192">
                  <c:v>1</c:v>
                </c:pt>
                <c:pt idx="49193">
                  <c:v>1</c:v>
                </c:pt>
                <c:pt idx="49194">
                  <c:v>1</c:v>
                </c:pt>
                <c:pt idx="49195">
                  <c:v>1</c:v>
                </c:pt>
                <c:pt idx="49196">
                  <c:v>1</c:v>
                </c:pt>
                <c:pt idx="49197">
                  <c:v>1</c:v>
                </c:pt>
                <c:pt idx="49198">
                  <c:v>1</c:v>
                </c:pt>
                <c:pt idx="49199">
                  <c:v>1</c:v>
                </c:pt>
                <c:pt idx="49200">
                  <c:v>1</c:v>
                </c:pt>
                <c:pt idx="49201">
                  <c:v>1</c:v>
                </c:pt>
                <c:pt idx="49202">
                  <c:v>1</c:v>
                </c:pt>
                <c:pt idx="49203">
                  <c:v>1</c:v>
                </c:pt>
                <c:pt idx="49204">
                  <c:v>1</c:v>
                </c:pt>
                <c:pt idx="49205">
                  <c:v>1</c:v>
                </c:pt>
                <c:pt idx="49206">
                  <c:v>1</c:v>
                </c:pt>
                <c:pt idx="49207">
                  <c:v>1</c:v>
                </c:pt>
                <c:pt idx="49208">
                  <c:v>1</c:v>
                </c:pt>
                <c:pt idx="49209">
                  <c:v>1</c:v>
                </c:pt>
                <c:pt idx="49210">
                  <c:v>1</c:v>
                </c:pt>
                <c:pt idx="49211">
                  <c:v>1</c:v>
                </c:pt>
                <c:pt idx="49212">
                  <c:v>1</c:v>
                </c:pt>
                <c:pt idx="49213">
                  <c:v>1</c:v>
                </c:pt>
                <c:pt idx="49214">
                  <c:v>1</c:v>
                </c:pt>
                <c:pt idx="49215">
                  <c:v>1</c:v>
                </c:pt>
                <c:pt idx="49216">
                  <c:v>1</c:v>
                </c:pt>
                <c:pt idx="49217">
                  <c:v>0.85714285700000004</c:v>
                </c:pt>
                <c:pt idx="49218">
                  <c:v>1</c:v>
                </c:pt>
                <c:pt idx="49219">
                  <c:v>1</c:v>
                </c:pt>
                <c:pt idx="49220">
                  <c:v>1</c:v>
                </c:pt>
                <c:pt idx="49221">
                  <c:v>1</c:v>
                </c:pt>
                <c:pt idx="49222">
                  <c:v>1</c:v>
                </c:pt>
                <c:pt idx="49223">
                  <c:v>1</c:v>
                </c:pt>
                <c:pt idx="49224">
                  <c:v>0.28571428599999998</c:v>
                </c:pt>
                <c:pt idx="49225">
                  <c:v>1</c:v>
                </c:pt>
                <c:pt idx="49226">
                  <c:v>0.85714285700000004</c:v>
                </c:pt>
                <c:pt idx="49227">
                  <c:v>1</c:v>
                </c:pt>
                <c:pt idx="49228">
                  <c:v>1</c:v>
                </c:pt>
                <c:pt idx="49229">
                  <c:v>1</c:v>
                </c:pt>
                <c:pt idx="49230">
                  <c:v>1</c:v>
                </c:pt>
                <c:pt idx="49231">
                  <c:v>1</c:v>
                </c:pt>
                <c:pt idx="49232">
                  <c:v>1</c:v>
                </c:pt>
                <c:pt idx="49233">
                  <c:v>1</c:v>
                </c:pt>
                <c:pt idx="49234">
                  <c:v>1</c:v>
                </c:pt>
                <c:pt idx="49235">
                  <c:v>1</c:v>
                </c:pt>
                <c:pt idx="49236">
                  <c:v>1</c:v>
                </c:pt>
                <c:pt idx="49237">
                  <c:v>0.85714285700000004</c:v>
                </c:pt>
                <c:pt idx="49238">
                  <c:v>1</c:v>
                </c:pt>
                <c:pt idx="49239">
                  <c:v>1</c:v>
                </c:pt>
                <c:pt idx="49240">
                  <c:v>1</c:v>
                </c:pt>
                <c:pt idx="49241">
                  <c:v>1</c:v>
                </c:pt>
                <c:pt idx="49242">
                  <c:v>1</c:v>
                </c:pt>
                <c:pt idx="49243">
                  <c:v>1</c:v>
                </c:pt>
                <c:pt idx="49244">
                  <c:v>1</c:v>
                </c:pt>
                <c:pt idx="49245">
                  <c:v>1</c:v>
                </c:pt>
                <c:pt idx="49246">
                  <c:v>1</c:v>
                </c:pt>
                <c:pt idx="49247">
                  <c:v>1</c:v>
                </c:pt>
                <c:pt idx="49248">
                  <c:v>1</c:v>
                </c:pt>
                <c:pt idx="49249">
                  <c:v>1</c:v>
                </c:pt>
                <c:pt idx="49250">
                  <c:v>1</c:v>
                </c:pt>
                <c:pt idx="49251">
                  <c:v>1</c:v>
                </c:pt>
                <c:pt idx="49252">
                  <c:v>1</c:v>
                </c:pt>
                <c:pt idx="49253">
                  <c:v>1</c:v>
                </c:pt>
                <c:pt idx="49254">
                  <c:v>1</c:v>
                </c:pt>
                <c:pt idx="49255">
                  <c:v>1</c:v>
                </c:pt>
                <c:pt idx="49256">
                  <c:v>1</c:v>
                </c:pt>
                <c:pt idx="49257">
                  <c:v>1</c:v>
                </c:pt>
                <c:pt idx="49258">
                  <c:v>1</c:v>
                </c:pt>
                <c:pt idx="49259">
                  <c:v>1</c:v>
                </c:pt>
                <c:pt idx="49260">
                  <c:v>1</c:v>
                </c:pt>
                <c:pt idx="49261">
                  <c:v>1</c:v>
                </c:pt>
                <c:pt idx="49262">
                  <c:v>1</c:v>
                </c:pt>
                <c:pt idx="49263">
                  <c:v>0.85714285700000004</c:v>
                </c:pt>
                <c:pt idx="49264">
                  <c:v>1</c:v>
                </c:pt>
                <c:pt idx="49265">
                  <c:v>1</c:v>
                </c:pt>
                <c:pt idx="49266">
                  <c:v>1</c:v>
                </c:pt>
                <c:pt idx="49267">
                  <c:v>1</c:v>
                </c:pt>
                <c:pt idx="49268">
                  <c:v>1</c:v>
                </c:pt>
                <c:pt idx="49269">
                  <c:v>1</c:v>
                </c:pt>
                <c:pt idx="49270">
                  <c:v>1</c:v>
                </c:pt>
                <c:pt idx="49271">
                  <c:v>1</c:v>
                </c:pt>
                <c:pt idx="49272">
                  <c:v>1</c:v>
                </c:pt>
                <c:pt idx="49273">
                  <c:v>1</c:v>
                </c:pt>
                <c:pt idx="49274">
                  <c:v>1</c:v>
                </c:pt>
                <c:pt idx="49275">
                  <c:v>1</c:v>
                </c:pt>
                <c:pt idx="49276">
                  <c:v>1</c:v>
                </c:pt>
                <c:pt idx="49277">
                  <c:v>1</c:v>
                </c:pt>
                <c:pt idx="49278">
                  <c:v>1</c:v>
                </c:pt>
                <c:pt idx="49279">
                  <c:v>1</c:v>
                </c:pt>
                <c:pt idx="49280">
                  <c:v>1</c:v>
                </c:pt>
                <c:pt idx="49281">
                  <c:v>1</c:v>
                </c:pt>
                <c:pt idx="49282">
                  <c:v>1</c:v>
                </c:pt>
                <c:pt idx="49283">
                  <c:v>1</c:v>
                </c:pt>
                <c:pt idx="49284">
                  <c:v>1</c:v>
                </c:pt>
                <c:pt idx="49285">
                  <c:v>1</c:v>
                </c:pt>
                <c:pt idx="49286">
                  <c:v>0.85714285700000004</c:v>
                </c:pt>
                <c:pt idx="49287">
                  <c:v>1</c:v>
                </c:pt>
                <c:pt idx="49288">
                  <c:v>1</c:v>
                </c:pt>
                <c:pt idx="49289">
                  <c:v>1</c:v>
                </c:pt>
                <c:pt idx="49290">
                  <c:v>1</c:v>
                </c:pt>
                <c:pt idx="49291">
                  <c:v>1</c:v>
                </c:pt>
                <c:pt idx="49292">
                  <c:v>1</c:v>
                </c:pt>
                <c:pt idx="49293">
                  <c:v>1</c:v>
                </c:pt>
                <c:pt idx="49294">
                  <c:v>1</c:v>
                </c:pt>
                <c:pt idx="49295">
                  <c:v>1</c:v>
                </c:pt>
                <c:pt idx="49296">
                  <c:v>1</c:v>
                </c:pt>
                <c:pt idx="49297">
                  <c:v>1</c:v>
                </c:pt>
                <c:pt idx="49298">
                  <c:v>1</c:v>
                </c:pt>
                <c:pt idx="49299">
                  <c:v>1</c:v>
                </c:pt>
                <c:pt idx="49300">
                  <c:v>1</c:v>
                </c:pt>
                <c:pt idx="49301">
                  <c:v>1</c:v>
                </c:pt>
                <c:pt idx="49302">
                  <c:v>1</c:v>
                </c:pt>
                <c:pt idx="49303">
                  <c:v>1</c:v>
                </c:pt>
                <c:pt idx="49304">
                  <c:v>1</c:v>
                </c:pt>
                <c:pt idx="49305">
                  <c:v>1</c:v>
                </c:pt>
                <c:pt idx="49306">
                  <c:v>1</c:v>
                </c:pt>
                <c:pt idx="49307">
                  <c:v>1</c:v>
                </c:pt>
                <c:pt idx="49308">
                  <c:v>1</c:v>
                </c:pt>
                <c:pt idx="49309">
                  <c:v>1</c:v>
                </c:pt>
                <c:pt idx="49310">
                  <c:v>1</c:v>
                </c:pt>
                <c:pt idx="49311">
                  <c:v>1</c:v>
                </c:pt>
                <c:pt idx="49312">
                  <c:v>1</c:v>
                </c:pt>
                <c:pt idx="49313">
                  <c:v>1</c:v>
                </c:pt>
                <c:pt idx="49314">
                  <c:v>1</c:v>
                </c:pt>
                <c:pt idx="49315">
                  <c:v>1</c:v>
                </c:pt>
                <c:pt idx="49316">
                  <c:v>1</c:v>
                </c:pt>
                <c:pt idx="49317">
                  <c:v>0.85714285700000004</c:v>
                </c:pt>
                <c:pt idx="49318">
                  <c:v>1</c:v>
                </c:pt>
                <c:pt idx="49319">
                  <c:v>1</c:v>
                </c:pt>
                <c:pt idx="49320">
                  <c:v>1</c:v>
                </c:pt>
                <c:pt idx="49321">
                  <c:v>1</c:v>
                </c:pt>
                <c:pt idx="49322">
                  <c:v>1</c:v>
                </c:pt>
                <c:pt idx="49323">
                  <c:v>1</c:v>
                </c:pt>
                <c:pt idx="49324">
                  <c:v>1</c:v>
                </c:pt>
                <c:pt idx="49325">
                  <c:v>1</c:v>
                </c:pt>
                <c:pt idx="49326">
                  <c:v>1</c:v>
                </c:pt>
                <c:pt idx="49327">
                  <c:v>1</c:v>
                </c:pt>
                <c:pt idx="49328">
                  <c:v>1</c:v>
                </c:pt>
                <c:pt idx="49329">
                  <c:v>1</c:v>
                </c:pt>
                <c:pt idx="49330">
                  <c:v>1</c:v>
                </c:pt>
                <c:pt idx="49331">
                  <c:v>1</c:v>
                </c:pt>
                <c:pt idx="49332">
                  <c:v>1</c:v>
                </c:pt>
                <c:pt idx="49333">
                  <c:v>0.85714285700000004</c:v>
                </c:pt>
                <c:pt idx="49334">
                  <c:v>1</c:v>
                </c:pt>
                <c:pt idx="49335">
                  <c:v>1</c:v>
                </c:pt>
                <c:pt idx="49336">
                  <c:v>1</c:v>
                </c:pt>
                <c:pt idx="49337">
                  <c:v>1</c:v>
                </c:pt>
                <c:pt idx="49338">
                  <c:v>1</c:v>
                </c:pt>
                <c:pt idx="49339">
                  <c:v>1</c:v>
                </c:pt>
                <c:pt idx="49340">
                  <c:v>1</c:v>
                </c:pt>
                <c:pt idx="49341">
                  <c:v>1</c:v>
                </c:pt>
                <c:pt idx="49342">
                  <c:v>1</c:v>
                </c:pt>
                <c:pt idx="49343">
                  <c:v>1</c:v>
                </c:pt>
                <c:pt idx="49344">
                  <c:v>1</c:v>
                </c:pt>
                <c:pt idx="49345">
                  <c:v>1</c:v>
                </c:pt>
                <c:pt idx="49346">
                  <c:v>1</c:v>
                </c:pt>
                <c:pt idx="49347">
                  <c:v>1</c:v>
                </c:pt>
                <c:pt idx="49348">
                  <c:v>1</c:v>
                </c:pt>
                <c:pt idx="49349">
                  <c:v>1</c:v>
                </c:pt>
                <c:pt idx="49350">
                  <c:v>1</c:v>
                </c:pt>
                <c:pt idx="49351">
                  <c:v>1</c:v>
                </c:pt>
                <c:pt idx="49352">
                  <c:v>1</c:v>
                </c:pt>
                <c:pt idx="49353">
                  <c:v>1</c:v>
                </c:pt>
                <c:pt idx="49354">
                  <c:v>1</c:v>
                </c:pt>
                <c:pt idx="49355">
                  <c:v>1</c:v>
                </c:pt>
                <c:pt idx="49356">
                  <c:v>1</c:v>
                </c:pt>
                <c:pt idx="49357">
                  <c:v>1</c:v>
                </c:pt>
                <c:pt idx="49358">
                  <c:v>1</c:v>
                </c:pt>
                <c:pt idx="49359">
                  <c:v>1</c:v>
                </c:pt>
                <c:pt idx="49360">
                  <c:v>1</c:v>
                </c:pt>
                <c:pt idx="49361">
                  <c:v>1</c:v>
                </c:pt>
                <c:pt idx="49362">
                  <c:v>1</c:v>
                </c:pt>
                <c:pt idx="49363">
                  <c:v>1</c:v>
                </c:pt>
                <c:pt idx="49364">
                  <c:v>1</c:v>
                </c:pt>
                <c:pt idx="49365">
                  <c:v>1</c:v>
                </c:pt>
                <c:pt idx="49366">
                  <c:v>1</c:v>
                </c:pt>
                <c:pt idx="49367">
                  <c:v>1</c:v>
                </c:pt>
                <c:pt idx="49368">
                  <c:v>1</c:v>
                </c:pt>
                <c:pt idx="49369">
                  <c:v>1</c:v>
                </c:pt>
                <c:pt idx="49370">
                  <c:v>1</c:v>
                </c:pt>
                <c:pt idx="49371">
                  <c:v>1</c:v>
                </c:pt>
                <c:pt idx="49372">
                  <c:v>0.85714285700000004</c:v>
                </c:pt>
                <c:pt idx="49373">
                  <c:v>0.85714285700000004</c:v>
                </c:pt>
                <c:pt idx="49374">
                  <c:v>1</c:v>
                </c:pt>
                <c:pt idx="49375">
                  <c:v>1</c:v>
                </c:pt>
                <c:pt idx="49376">
                  <c:v>1</c:v>
                </c:pt>
                <c:pt idx="49377">
                  <c:v>1</c:v>
                </c:pt>
                <c:pt idx="49378">
                  <c:v>1</c:v>
                </c:pt>
                <c:pt idx="49379">
                  <c:v>1</c:v>
                </c:pt>
                <c:pt idx="49380">
                  <c:v>1</c:v>
                </c:pt>
                <c:pt idx="49381">
                  <c:v>1</c:v>
                </c:pt>
                <c:pt idx="49382">
                  <c:v>1</c:v>
                </c:pt>
                <c:pt idx="49383">
                  <c:v>1</c:v>
                </c:pt>
                <c:pt idx="49384">
                  <c:v>1</c:v>
                </c:pt>
                <c:pt idx="49385">
                  <c:v>1</c:v>
                </c:pt>
                <c:pt idx="49386">
                  <c:v>1</c:v>
                </c:pt>
                <c:pt idx="49387">
                  <c:v>1</c:v>
                </c:pt>
                <c:pt idx="49388">
                  <c:v>1</c:v>
                </c:pt>
                <c:pt idx="49389">
                  <c:v>1</c:v>
                </c:pt>
                <c:pt idx="49390">
                  <c:v>0.571428571</c:v>
                </c:pt>
                <c:pt idx="49391">
                  <c:v>1</c:v>
                </c:pt>
                <c:pt idx="49392">
                  <c:v>1</c:v>
                </c:pt>
                <c:pt idx="49393">
                  <c:v>1</c:v>
                </c:pt>
                <c:pt idx="49394">
                  <c:v>0.71428571399999996</c:v>
                </c:pt>
                <c:pt idx="49395">
                  <c:v>1</c:v>
                </c:pt>
                <c:pt idx="49396">
                  <c:v>1</c:v>
                </c:pt>
                <c:pt idx="49397">
                  <c:v>1</c:v>
                </c:pt>
                <c:pt idx="49398">
                  <c:v>1</c:v>
                </c:pt>
                <c:pt idx="49399">
                  <c:v>0.71428571399999996</c:v>
                </c:pt>
                <c:pt idx="49400">
                  <c:v>1</c:v>
                </c:pt>
                <c:pt idx="49401">
                  <c:v>1</c:v>
                </c:pt>
                <c:pt idx="49402">
                  <c:v>1</c:v>
                </c:pt>
                <c:pt idx="49403">
                  <c:v>1</c:v>
                </c:pt>
                <c:pt idx="49404">
                  <c:v>1</c:v>
                </c:pt>
                <c:pt idx="49405">
                  <c:v>1</c:v>
                </c:pt>
                <c:pt idx="49406">
                  <c:v>0.85714285700000004</c:v>
                </c:pt>
                <c:pt idx="49407">
                  <c:v>0.71428571399999996</c:v>
                </c:pt>
                <c:pt idx="49408">
                  <c:v>1</c:v>
                </c:pt>
                <c:pt idx="49409">
                  <c:v>1</c:v>
                </c:pt>
                <c:pt idx="49410">
                  <c:v>1</c:v>
                </c:pt>
                <c:pt idx="49411">
                  <c:v>1</c:v>
                </c:pt>
                <c:pt idx="49412">
                  <c:v>1</c:v>
                </c:pt>
                <c:pt idx="49413">
                  <c:v>1</c:v>
                </c:pt>
                <c:pt idx="49414">
                  <c:v>1</c:v>
                </c:pt>
                <c:pt idx="49415">
                  <c:v>0.85714285700000004</c:v>
                </c:pt>
                <c:pt idx="49416">
                  <c:v>0.85714285700000004</c:v>
                </c:pt>
                <c:pt idx="49417">
                  <c:v>1</c:v>
                </c:pt>
                <c:pt idx="49418">
                  <c:v>1</c:v>
                </c:pt>
                <c:pt idx="49419">
                  <c:v>1</c:v>
                </c:pt>
                <c:pt idx="49420">
                  <c:v>1</c:v>
                </c:pt>
                <c:pt idx="49421">
                  <c:v>1</c:v>
                </c:pt>
                <c:pt idx="49422">
                  <c:v>1</c:v>
                </c:pt>
                <c:pt idx="49423">
                  <c:v>1</c:v>
                </c:pt>
                <c:pt idx="49424">
                  <c:v>1</c:v>
                </c:pt>
                <c:pt idx="49425">
                  <c:v>1</c:v>
                </c:pt>
                <c:pt idx="49426">
                  <c:v>1</c:v>
                </c:pt>
                <c:pt idx="49427">
                  <c:v>1</c:v>
                </c:pt>
                <c:pt idx="49428">
                  <c:v>1</c:v>
                </c:pt>
                <c:pt idx="49429">
                  <c:v>1</c:v>
                </c:pt>
                <c:pt idx="49430">
                  <c:v>1</c:v>
                </c:pt>
                <c:pt idx="49431">
                  <c:v>1</c:v>
                </c:pt>
                <c:pt idx="49432">
                  <c:v>1</c:v>
                </c:pt>
                <c:pt idx="49433">
                  <c:v>1</c:v>
                </c:pt>
                <c:pt idx="49434">
                  <c:v>1</c:v>
                </c:pt>
                <c:pt idx="49435">
                  <c:v>1</c:v>
                </c:pt>
                <c:pt idx="49436">
                  <c:v>1</c:v>
                </c:pt>
                <c:pt idx="49437">
                  <c:v>1</c:v>
                </c:pt>
                <c:pt idx="49438">
                  <c:v>1</c:v>
                </c:pt>
                <c:pt idx="49439">
                  <c:v>1</c:v>
                </c:pt>
                <c:pt idx="49440">
                  <c:v>1</c:v>
                </c:pt>
                <c:pt idx="49441">
                  <c:v>1</c:v>
                </c:pt>
                <c:pt idx="49442">
                  <c:v>1</c:v>
                </c:pt>
                <c:pt idx="49443">
                  <c:v>1</c:v>
                </c:pt>
                <c:pt idx="49444">
                  <c:v>1</c:v>
                </c:pt>
                <c:pt idx="49445">
                  <c:v>1</c:v>
                </c:pt>
                <c:pt idx="49446">
                  <c:v>1</c:v>
                </c:pt>
                <c:pt idx="49447">
                  <c:v>1</c:v>
                </c:pt>
                <c:pt idx="49448">
                  <c:v>1</c:v>
                </c:pt>
                <c:pt idx="49449">
                  <c:v>0.85714285700000004</c:v>
                </c:pt>
                <c:pt idx="49450">
                  <c:v>1</c:v>
                </c:pt>
                <c:pt idx="49451">
                  <c:v>1</c:v>
                </c:pt>
                <c:pt idx="49452">
                  <c:v>1</c:v>
                </c:pt>
                <c:pt idx="49453">
                  <c:v>0.85714285700000004</c:v>
                </c:pt>
                <c:pt idx="49454">
                  <c:v>1</c:v>
                </c:pt>
                <c:pt idx="49455">
                  <c:v>1</c:v>
                </c:pt>
                <c:pt idx="49456">
                  <c:v>1</c:v>
                </c:pt>
                <c:pt idx="49457">
                  <c:v>1</c:v>
                </c:pt>
                <c:pt idx="49458">
                  <c:v>1</c:v>
                </c:pt>
                <c:pt idx="49459">
                  <c:v>1</c:v>
                </c:pt>
                <c:pt idx="49460">
                  <c:v>1</c:v>
                </c:pt>
                <c:pt idx="49461">
                  <c:v>1</c:v>
                </c:pt>
                <c:pt idx="49462">
                  <c:v>1</c:v>
                </c:pt>
                <c:pt idx="49463">
                  <c:v>1</c:v>
                </c:pt>
                <c:pt idx="49464">
                  <c:v>1</c:v>
                </c:pt>
                <c:pt idx="49465">
                  <c:v>1</c:v>
                </c:pt>
                <c:pt idx="49466">
                  <c:v>1</c:v>
                </c:pt>
                <c:pt idx="49467">
                  <c:v>1</c:v>
                </c:pt>
                <c:pt idx="49468">
                  <c:v>1</c:v>
                </c:pt>
                <c:pt idx="49469">
                  <c:v>1</c:v>
                </c:pt>
                <c:pt idx="49470">
                  <c:v>1</c:v>
                </c:pt>
                <c:pt idx="49471">
                  <c:v>1</c:v>
                </c:pt>
                <c:pt idx="49472">
                  <c:v>1</c:v>
                </c:pt>
                <c:pt idx="49473">
                  <c:v>1</c:v>
                </c:pt>
                <c:pt idx="49474">
                  <c:v>1</c:v>
                </c:pt>
                <c:pt idx="49475">
                  <c:v>1</c:v>
                </c:pt>
                <c:pt idx="49476">
                  <c:v>1</c:v>
                </c:pt>
                <c:pt idx="49477">
                  <c:v>1</c:v>
                </c:pt>
                <c:pt idx="49478">
                  <c:v>1</c:v>
                </c:pt>
                <c:pt idx="49479">
                  <c:v>1</c:v>
                </c:pt>
                <c:pt idx="49480">
                  <c:v>1</c:v>
                </c:pt>
                <c:pt idx="49481">
                  <c:v>1</c:v>
                </c:pt>
                <c:pt idx="49482">
                  <c:v>1</c:v>
                </c:pt>
                <c:pt idx="49483">
                  <c:v>1</c:v>
                </c:pt>
                <c:pt idx="49484">
                  <c:v>1</c:v>
                </c:pt>
                <c:pt idx="49485">
                  <c:v>1</c:v>
                </c:pt>
                <c:pt idx="49486">
                  <c:v>1</c:v>
                </c:pt>
                <c:pt idx="49487">
                  <c:v>1</c:v>
                </c:pt>
                <c:pt idx="49488">
                  <c:v>1</c:v>
                </c:pt>
                <c:pt idx="49489">
                  <c:v>1</c:v>
                </c:pt>
                <c:pt idx="49490">
                  <c:v>1</c:v>
                </c:pt>
                <c:pt idx="49491">
                  <c:v>1</c:v>
                </c:pt>
                <c:pt idx="49492">
                  <c:v>1</c:v>
                </c:pt>
                <c:pt idx="49493">
                  <c:v>1</c:v>
                </c:pt>
                <c:pt idx="49494">
                  <c:v>1</c:v>
                </c:pt>
                <c:pt idx="49495">
                  <c:v>1</c:v>
                </c:pt>
                <c:pt idx="49496">
                  <c:v>1</c:v>
                </c:pt>
                <c:pt idx="49497">
                  <c:v>1</c:v>
                </c:pt>
                <c:pt idx="49498">
                  <c:v>1</c:v>
                </c:pt>
                <c:pt idx="49499">
                  <c:v>1</c:v>
                </c:pt>
                <c:pt idx="49500">
                  <c:v>1</c:v>
                </c:pt>
                <c:pt idx="49501">
                  <c:v>1</c:v>
                </c:pt>
                <c:pt idx="49502">
                  <c:v>1</c:v>
                </c:pt>
                <c:pt idx="49503">
                  <c:v>1</c:v>
                </c:pt>
                <c:pt idx="49504">
                  <c:v>1</c:v>
                </c:pt>
                <c:pt idx="49505">
                  <c:v>1</c:v>
                </c:pt>
                <c:pt idx="49506">
                  <c:v>1</c:v>
                </c:pt>
                <c:pt idx="49507">
                  <c:v>1</c:v>
                </c:pt>
                <c:pt idx="49508">
                  <c:v>1</c:v>
                </c:pt>
                <c:pt idx="49509">
                  <c:v>1</c:v>
                </c:pt>
                <c:pt idx="49510">
                  <c:v>0.85714285700000004</c:v>
                </c:pt>
                <c:pt idx="49511">
                  <c:v>1</c:v>
                </c:pt>
                <c:pt idx="49512">
                  <c:v>1</c:v>
                </c:pt>
                <c:pt idx="49513">
                  <c:v>1</c:v>
                </c:pt>
                <c:pt idx="49514">
                  <c:v>0.71428571399999996</c:v>
                </c:pt>
                <c:pt idx="49515">
                  <c:v>1</c:v>
                </c:pt>
                <c:pt idx="49516">
                  <c:v>1</c:v>
                </c:pt>
                <c:pt idx="49517">
                  <c:v>1</c:v>
                </c:pt>
                <c:pt idx="49518">
                  <c:v>0.85714285700000004</c:v>
                </c:pt>
                <c:pt idx="49519">
                  <c:v>1</c:v>
                </c:pt>
                <c:pt idx="49520">
                  <c:v>1</c:v>
                </c:pt>
                <c:pt idx="49521">
                  <c:v>1</c:v>
                </c:pt>
                <c:pt idx="49522">
                  <c:v>1</c:v>
                </c:pt>
                <c:pt idx="49523">
                  <c:v>1</c:v>
                </c:pt>
                <c:pt idx="49524">
                  <c:v>1</c:v>
                </c:pt>
                <c:pt idx="49525">
                  <c:v>1</c:v>
                </c:pt>
                <c:pt idx="49526">
                  <c:v>1</c:v>
                </c:pt>
                <c:pt idx="49527">
                  <c:v>1</c:v>
                </c:pt>
                <c:pt idx="49528">
                  <c:v>1</c:v>
                </c:pt>
                <c:pt idx="49529">
                  <c:v>1</c:v>
                </c:pt>
                <c:pt idx="49530">
                  <c:v>1</c:v>
                </c:pt>
                <c:pt idx="49531">
                  <c:v>1</c:v>
                </c:pt>
                <c:pt idx="49532">
                  <c:v>1</c:v>
                </c:pt>
                <c:pt idx="49533">
                  <c:v>1</c:v>
                </c:pt>
                <c:pt idx="49534">
                  <c:v>1</c:v>
                </c:pt>
                <c:pt idx="49535">
                  <c:v>1</c:v>
                </c:pt>
                <c:pt idx="49536">
                  <c:v>1</c:v>
                </c:pt>
                <c:pt idx="49537">
                  <c:v>1</c:v>
                </c:pt>
                <c:pt idx="49538">
                  <c:v>1</c:v>
                </c:pt>
                <c:pt idx="49539">
                  <c:v>1</c:v>
                </c:pt>
                <c:pt idx="49540">
                  <c:v>1</c:v>
                </c:pt>
                <c:pt idx="49541">
                  <c:v>1</c:v>
                </c:pt>
                <c:pt idx="49542">
                  <c:v>1</c:v>
                </c:pt>
                <c:pt idx="49543">
                  <c:v>1</c:v>
                </c:pt>
                <c:pt idx="49544">
                  <c:v>1</c:v>
                </c:pt>
                <c:pt idx="49545">
                  <c:v>1</c:v>
                </c:pt>
                <c:pt idx="49546">
                  <c:v>1</c:v>
                </c:pt>
                <c:pt idx="49547">
                  <c:v>1</c:v>
                </c:pt>
                <c:pt idx="49548">
                  <c:v>1</c:v>
                </c:pt>
                <c:pt idx="49549">
                  <c:v>1</c:v>
                </c:pt>
                <c:pt idx="49550">
                  <c:v>1</c:v>
                </c:pt>
                <c:pt idx="49551">
                  <c:v>1</c:v>
                </c:pt>
                <c:pt idx="49552">
                  <c:v>1</c:v>
                </c:pt>
                <c:pt idx="49553">
                  <c:v>1</c:v>
                </c:pt>
                <c:pt idx="49554">
                  <c:v>1</c:v>
                </c:pt>
                <c:pt idx="49555">
                  <c:v>1</c:v>
                </c:pt>
                <c:pt idx="49556">
                  <c:v>1</c:v>
                </c:pt>
                <c:pt idx="49557">
                  <c:v>1</c:v>
                </c:pt>
                <c:pt idx="49558">
                  <c:v>1</c:v>
                </c:pt>
                <c:pt idx="49559">
                  <c:v>1</c:v>
                </c:pt>
                <c:pt idx="49560">
                  <c:v>1</c:v>
                </c:pt>
                <c:pt idx="49561">
                  <c:v>1</c:v>
                </c:pt>
                <c:pt idx="49562">
                  <c:v>1</c:v>
                </c:pt>
                <c:pt idx="49563">
                  <c:v>1</c:v>
                </c:pt>
                <c:pt idx="49564">
                  <c:v>1</c:v>
                </c:pt>
                <c:pt idx="49565">
                  <c:v>1</c:v>
                </c:pt>
                <c:pt idx="49566">
                  <c:v>1</c:v>
                </c:pt>
                <c:pt idx="49567">
                  <c:v>1</c:v>
                </c:pt>
                <c:pt idx="49568">
                  <c:v>1</c:v>
                </c:pt>
                <c:pt idx="49569">
                  <c:v>1</c:v>
                </c:pt>
                <c:pt idx="49570">
                  <c:v>1</c:v>
                </c:pt>
                <c:pt idx="49571">
                  <c:v>1</c:v>
                </c:pt>
                <c:pt idx="49572">
                  <c:v>1</c:v>
                </c:pt>
                <c:pt idx="49573">
                  <c:v>1</c:v>
                </c:pt>
                <c:pt idx="49574">
                  <c:v>1</c:v>
                </c:pt>
                <c:pt idx="49575">
                  <c:v>1</c:v>
                </c:pt>
                <c:pt idx="49576">
                  <c:v>1</c:v>
                </c:pt>
                <c:pt idx="49577">
                  <c:v>1</c:v>
                </c:pt>
                <c:pt idx="49578">
                  <c:v>1</c:v>
                </c:pt>
                <c:pt idx="49579">
                  <c:v>1</c:v>
                </c:pt>
                <c:pt idx="49580">
                  <c:v>1</c:v>
                </c:pt>
                <c:pt idx="49581">
                  <c:v>1</c:v>
                </c:pt>
                <c:pt idx="49582">
                  <c:v>1</c:v>
                </c:pt>
                <c:pt idx="49583">
                  <c:v>1</c:v>
                </c:pt>
                <c:pt idx="49584">
                  <c:v>1</c:v>
                </c:pt>
                <c:pt idx="49585">
                  <c:v>1</c:v>
                </c:pt>
                <c:pt idx="49586">
                  <c:v>1</c:v>
                </c:pt>
                <c:pt idx="49587">
                  <c:v>1</c:v>
                </c:pt>
                <c:pt idx="49588">
                  <c:v>1</c:v>
                </c:pt>
                <c:pt idx="49589">
                  <c:v>1</c:v>
                </c:pt>
                <c:pt idx="49590">
                  <c:v>1</c:v>
                </c:pt>
                <c:pt idx="49591">
                  <c:v>0.85714285700000004</c:v>
                </c:pt>
                <c:pt idx="49592">
                  <c:v>1</c:v>
                </c:pt>
                <c:pt idx="49593">
                  <c:v>1</c:v>
                </c:pt>
                <c:pt idx="49594">
                  <c:v>1</c:v>
                </c:pt>
                <c:pt idx="49595">
                  <c:v>1</c:v>
                </c:pt>
                <c:pt idx="49596">
                  <c:v>1</c:v>
                </c:pt>
                <c:pt idx="49597">
                  <c:v>1</c:v>
                </c:pt>
                <c:pt idx="49598">
                  <c:v>1</c:v>
                </c:pt>
                <c:pt idx="49599">
                  <c:v>1</c:v>
                </c:pt>
                <c:pt idx="49600">
                  <c:v>1</c:v>
                </c:pt>
                <c:pt idx="49601">
                  <c:v>1</c:v>
                </c:pt>
                <c:pt idx="49602">
                  <c:v>1</c:v>
                </c:pt>
                <c:pt idx="49603">
                  <c:v>1</c:v>
                </c:pt>
                <c:pt idx="49604">
                  <c:v>1</c:v>
                </c:pt>
                <c:pt idx="49605">
                  <c:v>1</c:v>
                </c:pt>
                <c:pt idx="49606">
                  <c:v>1</c:v>
                </c:pt>
                <c:pt idx="49607">
                  <c:v>1</c:v>
                </c:pt>
                <c:pt idx="49608">
                  <c:v>1</c:v>
                </c:pt>
                <c:pt idx="49609">
                  <c:v>1</c:v>
                </c:pt>
                <c:pt idx="49610">
                  <c:v>1</c:v>
                </c:pt>
                <c:pt idx="49611">
                  <c:v>1</c:v>
                </c:pt>
                <c:pt idx="49612">
                  <c:v>1</c:v>
                </c:pt>
                <c:pt idx="49613">
                  <c:v>1</c:v>
                </c:pt>
                <c:pt idx="49614">
                  <c:v>1</c:v>
                </c:pt>
                <c:pt idx="49615">
                  <c:v>1</c:v>
                </c:pt>
                <c:pt idx="49616">
                  <c:v>1</c:v>
                </c:pt>
                <c:pt idx="49617">
                  <c:v>1</c:v>
                </c:pt>
                <c:pt idx="49618">
                  <c:v>1</c:v>
                </c:pt>
                <c:pt idx="49619">
                  <c:v>1</c:v>
                </c:pt>
                <c:pt idx="49620">
                  <c:v>1</c:v>
                </c:pt>
                <c:pt idx="49621">
                  <c:v>0.85714285700000004</c:v>
                </c:pt>
                <c:pt idx="49622">
                  <c:v>1</c:v>
                </c:pt>
                <c:pt idx="49623">
                  <c:v>1</c:v>
                </c:pt>
                <c:pt idx="49624">
                  <c:v>1</c:v>
                </c:pt>
                <c:pt idx="49625">
                  <c:v>1</c:v>
                </c:pt>
                <c:pt idx="49626">
                  <c:v>1</c:v>
                </c:pt>
                <c:pt idx="49627">
                  <c:v>1</c:v>
                </c:pt>
                <c:pt idx="49628">
                  <c:v>1</c:v>
                </c:pt>
                <c:pt idx="49629">
                  <c:v>1</c:v>
                </c:pt>
                <c:pt idx="49630">
                  <c:v>1</c:v>
                </c:pt>
                <c:pt idx="49631">
                  <c:v>1</c:v>
                </c:pt>
                <c:pt idx="49632">
                  <c:v>1</c:v>
                </c:pt>
                <c:pt idx="49633">
                  <c:v>1</c:v>
                </c:pt>
                <c:pt idx="49634">
                  <c:v>1</c:v>
                </c:pt>
                <c:pt idx="49635">
                  <c:v>1</c:v>
                </c:pt>
                <c:pt idx="49636">
                  <c:v>1</c:v>
                </c:pt>
                <c:pt idx="49637">
                  <c:v>1</c:v>
                </c:pt>
                <c:pt idx="49638">
                  <c:v>1</c:v>
                </c:pt>
                <c:pt idx="49639">
                  <c:v>1</c:v>
                </c:pt>
                <c:pt idx="49640">
                  <c:v>1</c:v>
                </c:pt>
                <c:pt idx="49641">
                  <c:v>1</c:v>
                </c:pt>
                <c:pt idx="49642">
                  <c:v>1</c:v>
                </c:pt>
                <c:pt idx="49643">
                  <c:v>1</c:v>
                </c:pt>
                <c:pt idx="49644">
                  <c:v>1</c:v>
                </c:pt>
                <c:pt idx="49645">
                  <c:v>1</c:v>
                </c:pt>
                <c:pt idx="49646">
                  <c:v>1</c:v>
                </c:pt>
                <c:pt idx="49647">
                  <c:v>1</c:v>
                </c:pt>
                <c:pt idx="49648">
                  <c:v>1</c:v>
                </c:pt>
                <c:pt idx="49649">
                  <c:v>1</c:v>
                </c:pt>
                <c:pt idx="49650">
                  <c:v>1</c:v>
                </c:pt>
                <c:pt idx="49651">
                  <c:v>1</c:v>
                </c:pt>
                <c:pt idx="49652">
                  <c:v>1</c:v>
                </c:pt>
                <c:pt idx="49653">
                  <c:v>1</c:v>
                </c:pt>
                <c:pt idx="49654">
                  <c:v>0.85714285700000004</c:v>
                </c:pt>
                <c:pt idx="49655">
                  <c:v>1</c:v>
                </c:pt>
                <c:pt idx="49656">
                  <c:v>1</c:v>
                </c:pt>
                <c:pt idx="49657">
                  <c:v>1</c:v>
                </c:pt>
                <c:pt idx="49658">
                  <c:v>1</c:v>
                </c:pt>
                <c:pt idx="49659">
                  <c:v>1</c:v>
                </c:pt>
                <c:pt idx="49660">
                  <c:v>1</c:v>
                </c:pt>
                <c:pt idx="49661">
                  <c:v>1</c:v>
                </c:pt>
                <c:pt idx="49662">
                  <c:v>1</c:v>
                </c:pt>
                <c:pt idx="49663">
                  <c:v>1</c:v>
                </c:pt>
                <c:pt idx="49664">
                  <c:v>1</c:v>
                </c:pt>
                <c:pt idx="49665">
                  <c:v>1</c:v>
                </c:pt>
                <c:pt idx="49666">
                  <c:v>1</c:v>
                </c:pt>
                <c:pt idx="49667">
                  <c:v>1</c:v>
                </c:pt>
                <c:pt idx="49668">
                  <c:v>1</c:v>
                </c:pt>
                <c:pt idx="49669">
                  <c:v>1</c:v>
                </c:pt>
                <c:pt idx="49670">
                  <c:v>1</c:v>
                </c:pt>
                <c:pt idx="49671">
                  <c:v>1</c:v>
                </c:pt>
                <c:pt idx="49672">
                  <c:v>1</c:v>
                </c:pt>
                <c:pt idx="49673">
                  <c:v>1</c:v>
                </c:pt>
                <c:pt idx="49674">
                  <c:v>1</c:v>
                </c:pt>
                <c:pt idx="49675">
                  <c:v>1</c:v>
                </c:pt>
                <c:pt idx="49676">
                  <c:v>1</c:v>
                </c:pt>
                <c:pt idx="49677">
                  <c:v>1</c:v>
                </c:pt>
                <c:pt idx="49678">
                  <c:v>0.85714285700000004</c:v>
                </c:pt>
                <c:pt idx="49679">
                  <c:v>1</c:v>
                </c:pt>
                <c:pt idx="49680">
                  <c:v>1</c:v>
                </c:pt>
                <c:pt idx="49681">
                  <c:v>1</c:v>
                </c:pt>
                <c:pt idx="49682">
                  <c:v>1</c:v>
                </c:pt>
                <c:pt idx="49683">
                  <c:v>1</c:v>
                </c:pt>
                <c:pt idx="49684">
                  <c:v>1</c:v>
                </c:pt>
                <c:pt idx="49685">
                  <c:v>1</c:v>
                </c:pt>
                <c:pt idx="49686">
                  <c:v>1</c:v>
                </c:pt>
                <c:pt idx="49687">
                  <c:v>1</c:v>
                </c:pt>
                <c:pt idx="49688">
                  <c:v>1</c:v>
                </c:pt>
                <c:pt idx="49689">
                  <c:v>1</c:v>
                </c:pt>
                <c:pt idx="49690">
                  <c:v>1</c:v>
                </c:pt>
                <c:pt idx="49691">
                  <c:v>0.85714285700000004</c:v>
                </c:pt>
                <c:pt idx="49692">
                  <c:v>1</c:v>
                </c:pt>
                <c:pt idx="49693">
                  <c:v>1</c:v>
                </c:pt>
                <c:pt idx="49694">
                  <c:v>0.85714285700000004</c:v>
                </c:pt>
                <c:pt idx="49695">
                  <c:v>1</c:v>
                </c:pt>
                <c:pt idx="49696">
                  <c:v>1</c:v>
                </c:pt>
                <c:pt idx="49697">
                  <c:v>1</c:v>
                </c:pt>
                <c:pt idx="49698">
                  <c:v>1</c:v>
                </c:pt>
                <c:pt idx="49699">
                  <c:v>0.85714285700000004</c:v>
                </c:pt>
                <c:pt idx="49700">
                  <c:v>1</c:v>
                </c:pt>
                <c:pt idx="49701">
                  <c:v>1</c:v>
                </c:pt>
                <c:pt idx="49702">
                  <c:v>1</c:v>
                </c:pt>
                <c:pt idx="49703">
                  <c:v>0.85714285700000004</c:v>
                </c:pt>
                <c:pt idx="49704">
                  <c:v>1</c:v>
                </c:pt>
                <c:pt idx="49705">
                  <c:v>0.428571429</c:v>
                </c:pt>
                <c:pt idx="49706">
                  <c:v>1</c:v>
                </c:pt>
                <c:pt idx="49707">
                  <c:v>1</c:v>
                </c:pt>
                <c:pt idx="49708">
                  <c:v>1</c:v>
                </c:pt>
                <c:pt idx="49709">
                  <c:v>1</c:v>
                </c:pt>
                <c:pt idx="49710">
                  <c:v>1</c:v>
                </c:pt>
                <c:pt idx="49711">
                  <c:v>1</c:v>
                </c:pt>
                <c:pt idx="49712">
                  <c:v>1</c:v>
                </c:pt>
                <c:pt idx="49713">
                  <c:v>1</c:v>
                </c:pt>
                <c:pt idx="49714">
                  <c:v>1</c:v>
                </c:pt>
                <c:pt idx="49715">
                  <c:v>1</c:v>
                </c:pt>
                <c:pt idx="49716">
                  <c:v>1</c:v>
                </c:pt>
                <c:pt idx="49717">
                  <c:v>1</c:v>
                </c:pt>
                <c:pt idx="49718">
                  <c:v>1</c:v>
                </c:pt>
                <c:pt idx="49719">
                  <c:v>1</c:v>
                </c:pt>
                <c:pt idx="49720">
                  <c:v>1</c:v>
                </c:pt>
                <c:pt idx="49721">
                  <c:v>1</c:v>
                </c:pt>
                <c:pt idx="49722">
                  <c:v>1</c:v>
                </c:pt>
                <c:pt idx="49723">
                  <c:v>1</c:v>
                </c:pt>
                <c:pt idx="49724">
                  <c:v>1</c:v>
                </c:pt>
                <c:pt idx="49725">
                  <c:v>1</c:v>
                </c:pt>
                <c:pt idx="49726">
                  <c:v>1</c:v>
                </c:pt>
                <c:pt idx="49727">
                  <c:v>1</c:v>
                </c:pt>
                <c:pt idx="49728">
                  <c:v>1</c:v>
                </c:pt>
                <c:pt idx="49729">
                  <c:v>1</c:v>
                </c:pt>
                <c:pt idx="49730">
                  <c:v>1</c:v>
                </c:pt>
                <c:pt idx="49731">
                  <c:v>1</c:v>
                </c:pt>
                <c:pt idx="49732">
                  <c:v>1</c:v>
                </c:pt>
                <c:pt idx="49733">
                  <c:v>1</c:v>
                </c:pt>
                <c:pt idx="49734">
                  <c:v>1</c:v>
                </c:pt>
                <c:pt idx="49735">
                  <c:v>1</c:v>
                </c:pt>
                <c:pt idx="49736">
                  <c:v>1</c:v>
                </c:pt>
                <c:pt idx="49737">
                  <c:v>1</c:v>
                </c:pt>
                <c:pt idx="49738">
                  <c:v>1</c:v>
                </c:pt>
                <c:pt idx="49739">
                  <c:v>1</c:v>
                </c:pt>
                <c:pt idx="49740">
                  <c:v>1</c:v>
                </c:pt>
                <c:pt idx="49741">
                  <c:v>1</c:v>
                </c:pt>
                <c:pt idx="49742">
                  <c:v>1</c:v>
                </c:pt>
                <c:pt idx="49743">
                  <c:v>1</c:v>
                </c:pt>
                <c:pt idx="49744">
                  <c:v>1</c:v>
                </c:pt>
                <c:pt idx="49745">
                  <c:v>1</c:v>
                </c:pt>
                <c:pt idx="49746">
                  <c:v>1</c:v>
                </c:pt>
                <c:pt idx="49747">
                  <c:v>1</c:v>
                </c:pt>
                <c:pt idx="49748">
                  <c:v>1</c:v>
                </c:pt>
                <c:pt idx="49749">
                  <c:v>0.85714285700000004</c:v>
                </c:pt>
                <c:pt idx="49750">
                  <c:v>1</c:v>
                </c:pt>
                <c:pt idx="49751">
                  <c:v>1</c:v>
                </c:pt>
                <c:pt idx="49752">
                  <c:v>1</c:v>
                </c:pt>
                <c:pt idx="49753">
                  <c:v>1</c:v>
                </c:pt>
                <c:pt idx="49754">
                  <c:v>1</c:v>
                </c:pt>
                <c:pt idx="49755">
                  <c:v>1</c:v>
                </c:pt>
                <c:pt idx="49756">
                  <c:v>1</c:v>
                </c:pt>
                <c:pt idx="49757">
                  <c:v>1</c:v>
                </c:pt>
                <c:pt idx="49758">
                  <c:v>1</c:v>
                </c:pt>
                <c:pt idx="49759">
                  <c:v>1</c:v>
                </c:pt>
                <c:pt idx="49760">
                  <c:v>1</c:v>
                </c:pt>
                <c:pt idx="49761">
                  <c:v>1</c:v>
                </c:pt>
                <c:pt idx="49762">
                  <c:v>1</c:v>
                </c:pt>
                <c:pt idx="49763">
                  <c:v>1</c:v>
                </c:pt>
                <c:pt idx="49764">
                  <c:v>1</c:v>
                </c:pt>
                <c:pt idx="49765">
                  <c:v>1</c:v>
                </c:pt>
                <c:pt idx="49766">
                  <c:v>1</c:v>
                </c:pt>
                <c:pt idx="49767">
                  <c:v>1</c:v>
                </c:pt>
                <c:pt idx="49768">
                  <c:v>1</c:v>
                </c:pt>
                <c:pt idx="49769">
                  <c:v>0.85714285700000004</c:v>
                </c:pt>
                <c:pt idx="49770">
                  <c:v>1</c:v>
                </c:pt>
                <c:pt idx="49771">
                  <c:v>1</c:v>
                </c:pt>
                <c:pt idx="49772">
                  <c:v>1</c:v>
                </c:pt>
                <c:pt idx="49773">
                  <c:v>1</c:v>
                </c:pt>
                <c:pt idx="49774">
                  <c:v>1</c:v>
                </c:pt>
                <c:pt idx="49775">
                  <c:v>1</c:v>
                </c:pt>
                <c:pt idx="49776">
                  <c:v>1</c:v>
                </c:pt>
                <c:pt idx="49777">
                  <c:v>1</c:v>
                </c:pt>
                <c:pt idx="49778">
                  <c:v>1</c:v>
                </c:pt>
                <c:pt idx="49779">
                  <c:v>0.85714285700000004</c:v>
                </c:pt>
                <c:pt idx="49780">
                  <c:v>1</c:v>
                </c:pt>
                <c:pt idx="49781">
                  <c:v>1</c:v>
                </c:pt>
                <c:pt idx="49782">
                  <c:v>1</c:v>
                </c:pt>
                <c:pt idx="49783">
                  <c:v>1</c:v>
                </c:pt>
                <c:pt idx="49784">
                  <c:v>1</c:v>
                </c:pt>
                <c:pt idx="49785">
                  <c:v>0.85714285700000004</c:v>
                </c:pt>
                <c:pt idx="49786">
                  <c:v>1</c:v>
                </c:pt>
                <c:pt idx="49787">
                  <c:v>1</c:v>
                </c:pt>
                <c:pt idx="49788">
                  <c:v>1</c:v>
                </c:pt>
                <c:pt idx="49789">
                  <c:v>0.85714285700000004</c:v>
                </c:pt>
                <c:pt idx="49790">
                  <c:v>1</c:v>
                </c:pt>
                <c:pt idx="49791">
                  <c:v>1</c:v>
                </c:pt>
                <c:pt idx="49792">
                  <c:v>1</c:v>
                </c:pt>
                <c:pt idx="49793">
                  <c:v>1</c:v>
                </c:pt>
                <c:pt idx="49794">
                  <c:v>1</c:v>
                </c:pt>
                <c:pt idx="49795">
                  <c:v>1</c:v>
                </c:pt>
                <c:pt idx="49796">
                  <c:v>1</c:v>
                </c:pt>
                <c:pt idx="49797">
                  <c:v>1</c:v>
                </c:pt>
                <c:pt idx="49798">
                  <c:v>1</c:v>
                </c:pt>
                <c:pt idx="49799">
                  <c:v>1</c:v>
                </c:pt>
                <c:pt idx="49800">
                  <c:v>1</c:v>
                </c:pt>
                <c:pt idx="49801">
                  <c:v>1</c:v>
                </c:pt>
                <c:pt idx="49802">
                  <c:v>1</c:v>
                </c:pt>
                <c:pt idx="49803">
                  <c:v>1</c:v>
                </c:pt>
                <c:pt idx="49804">
                  <c:v>1</c:v>
                </c:pt>
                <c:pt idx="49805">
                  <c:v>1</c:v>
                </c:pt>
                <c:pt idx="49806">
                  <c:v>1</c:v>
                </c:pt>
                <c:pt idx="49807">
                  <c:v>1</c:v>
                </c:pt>
                <c:pt idx="49808">
                  <c:v>1</c:v>
                </c:pt>
                <c:pt idx="49809">
                  <c:v>1</c:v>
                </c:pt>
                <c:pt idx="49810">
                  <c:v>1</c:v>
                </c:pt>
                <c:pt idx="49811">
                  <c:v>1</c:v>
                </c:pt>
                <c:pt idx="49812">
                  <c:v>1</c:v>
                </c:pt>
                <c:pt idx="49813">
                  <c:v>1</c:v>
                </c:pt>
                <c:pt idx="49814">
                  <c:v>1</c:v>
                </c:pt>
                <c:pt idx="49815">
                  <c:v>1</c:v>
                </c:pt>
                <c:pt idx="49816">
                  <c:v>1</c:v>
                </c:pt>
                <c:pt idx="49817">
                  <c:v>1</c:v>
                </c:pt>
                <c:pt idx="49818">
                  <c:v>1</c:v>
                </c:pt>
                <c:pt idx="49819">
                  <c:v>1</c:v>
                </c:pt>
                <c:pt idx="49820">
                  <c:v>1</c:v>
                </c:pt>
                <c:pt idx="49821">
                  <c:v>1</c:v>
                </c:pt>
                <c:pt idx="49822">
                  <c:v>0.85714285700000004</c:v>
                </c:pt>
                <c:pt idx="49823">
                  <c:v>1</c:v>
                </c:pt>
                <c:pt idx="49824">
                  <c:v>1</c:v>
                </c:pt>
                <c:pt idx="49825">
                  <c:v>1</c:v>
                </c:pt>
                <c:pt idx="49826">
                  <c:v>1</c:v>
                </c:pt>
                <c:pt idx="49827">
                  <c:v>1</c:v>
                </c:pt>
                <c:pt idx="49828">
                  <c:v>1</c:v>
                </c:pt>
                <c:pt idx="49829">
                  <c:v>1</c:v>
                </c:pt>
                <c:pt idx="49830">
                  <c:v>1</c:v>
                </c:pt>
                <c:pt idx="49831">
                  <c:v>1</c:v>
                </c:pt>
                <c:pt idx="49832">
                  <c:v>1</c:v>
                </c:pt>
                <c:pt idx="49833">
                  <c:v>1</c:v>
                </c:pt>
                <c:pt idx="49834">
                  <c:v>1</c:v>
                </c:pt>
                <c:pt idx="49835">
                  <c:v>1</c:v>
                </c:pt>
                <c:pt idx="49836">
                  <c:v>1</c:v>
                </c:pt>
                <c:pt idx="49837">
                  <c:v>1</c:v>
                </c:pt>
                <c:pt idx="49838">
                  <c:v>1</c:v>
                </c:pt>
                <c:pt idx="49839">
                  <c:v>1</c:v>
                </c:pt>
                <c:pt idx="49840">
                  <c:v>1</c:v>
                </c:pt>
                <c:pt idx="49841">
                  <c:v>1</c:v>
                </c:pt>
                <c:pt idx="49842">
                  <c:v>1</c:v>
                </c:pt>
                <c:pt idx="49843">
                  <c:v>1</c:v>
                </c:pt>
                <c:pt idx="49844">
                  <c:v>1</c:v>
                </c:pt>
                <c:pt idx="49845">
                  <c:v>1</c:v>
                </c:pt>
                <c:pt idx="49846">
                  <c:v>1</c:v>
                </c:pt>
                <c:pt idx="49847">
                  <c:v>1</c:v>
                </c:pt>
                <c:pt idx="49848">
                  <c:v>0.85714285700000004</c:v>
                </c:pt>
                <c:pt idx="49849">
                  <c:v>1</c:v>
                </c:pt>
                <c:pt idx="49850">
                  <c:v>1</c:v>
                </c:pt>
                <c:pt idx="49851">
                  <c:v>1</c:v>
                </c:pt>
                <c:pt idx="49852">
                  <c:v>1</c:v>
                </c:pt>
                <c:pt idx="49853">
                  <c:v>1</c:v>
                </c:pt>
                <c:pt idx="49854">
                  <c:v>1</c:v>
                </c:pt>
                <c:pt idx="49855">
                  <c:v>1</c:v>
                </c:pt>
                <c:pt idx="49856">
                  <c:v>1</c:v>
                </c:pt>
                <c:pt idx="49857">
                  <c:v>1</c:v>
                </c:pt>
                <c:pt idx="49858">
                  <c:v>1</c:v>
                </c:pt>
                <c:pt idx="49859">
                  <c:v>1</c:v>
                </c:pt>
                <c:pt idx="49860">
                  <c:v>1</c:v>
                </c:pt>
                <c:pt idx="49861">
                  <c:v>1</c:v>
                </c:pt>
                <c:pt idx="49862">
                  <c:v>1</c:v>
                </c:pt>
                <c:pt idx="49863">
                  <c:v>1</c:v>
                </c:pt>
                <c:pt idx="49864">
                  <c:v>1</c:v>
                </c:pt>
                <c:pt idx="49865">
                  <c:v>1</c:v>
                </c:pt>
                <c:pt idx="49866">
                  <c:v>1</c:v>
                </c:pt>
                <c:pt idx="49867">
                  <c:v>1</c:v>
                </c:pt>
                <c:pt idx="49868">
                  <c:v>1</c:v>
                </c:pt>
                <c:pt idx="49869">
                  <c:v>1</c:v>
                </c:pt>
                <c:pt idx="49870">
                  <c:v>1</c:v>
                </c:pt>
                <c:pt idx="49871">
                  <c:v>1</c:v>
                </c:pt>
                <c:pt idx="49872">
                  <c:v>1</c:v>
                </c:pt>
                <c:pt idx="49873">
                  <c:v>1</c:v>
                </c:pt>
                <c:pt idx="49874">
                  <c:v>1</c:v>
                </c:pt>
                <c:pt idx="49875">
                  <c:v>1</c:v>
                </c:pt>
                <c:pt idx="49876">
                  <c:v>1</c:v>
                </c:pt>
                <c:pt idx="49877">
                  <c:v>1</c:v>
                </c:pt>
                <c:pt idx="49878">
                  <c:v>1</c:v>
                </c:pt>
                <c:pt idx="49879">
                  <c:v>0.85714285700000004</c:v>
                </c:pt>
                <c:pt idx="49880">
                  <c:v>1</c:v>
                </c:pt>
                <c:pt idx="49881">
                  <c:v>1</c:v>
                </c:pt>
                <c:pt idx="49882">
                  <c:v>1</c:v>
                </c:pt>
                <c:pt idx="49883">
                  <c:v>0.85714285700000004</c:v>
                </c:pt>
                <c:pt idx="49884">
                  <c:v>1</c:v>
                </c:pt>
                <c:pt idx="49885">
                  <c:v>0.71428571399999996</c:v>
                </c:pt>
                <c:pt idx="49886">
                  <c:v>1</c:v>
                </c:pt>
                <c:pt idx="49887">
                  <c:v>1</c:v>
                </c:pt>
                <c:pt idx="49888">
                  <c:v>1</c:v>
                </c:pt>
                <c:pt idx="49889">
                  <c:v>1</c:v>
                </c:pt>
                <c:pt idx="49890">
                  <c:v>1</c:v>
                </c:pt>
                <c:pt idx="49891">
                  <c:v>1</c:v>
                </c:pt>
                <c:pt idx="49892">
                  <c:v>1</c:v>
                </c:pt>
                <c:pt idx="49893">
                  <c:v>1</c:v>
                </c:pt>
                <c:pt idx="49894">
                  <c:v>1</c:v>
                </c:pt>
                <c:pt idx="49895">
                  <c:v>1</c:v>
                </c:pt>
                <c:pt idx="49896">
                  <c:v>1</c:v>
                </c:pt>
                <c:pt idx="49897">
                  <c:v>1</c:v>
                </c:pt>
                <c:pt idx="49898">
                  <c:v>1</c:v>
                </c:pt>
                <c:pt idx="49899">
                  <c:v>1</c:v>
                </c:pt>
                <c:pt idx="49900">
                  <c:v>1</c:v>
                </c:pt>
                <c:pt idx="49901">
                  <c:v>1</c:v>
                </c:pt>
                <c:pt idx="49902">
                  <c:v>1</c:v>
                </c:pt>
                <c:pt idx="49903">
                  <c:v>0.85714285700000004</c:v>
                </c:pt>
                <c:pt idx="49904">
                  <c:v>0.14285714299999999</c:v>
                </c:pt>
                <c:pt idx="49905">
                  <c:v>1</c:v>
                </c:pt>
                <c:pt idx="49906">
                  <c:v>1</c:v>
                </c:pt>
                <c:pt idx="49907">
                  <c:v>1</c:v>
                </c:pt>
                <c:pt idx="49908">
                  <c:v>1</c:v>
                </c:pt>
                <c:pt idx="49909">
                  <c:v>1</c:v>
                </c:pt>
                <c:pt idx="49910">
                  <c:v>1</c:v>
                </c:pt>
                <c:pt idx="49911">
                  <c:v>1</c:v>
                </c:pt>
                <c:pt idx="49912">
                  <c:v>1</c:v>
                </c:pt>
                <c:pt idx="49913">
                  <c:v>1</c:v>
                </c:pt>
                <c:pt idx="49914">
                  <c:v>1</c:v>
                </c:pt>
                <c:pt idx="49915">
                  <c:v>1</c:v>
                </c:pt>
                <c:pt idx="49916">
                  <c:v>1</c:v>
                </c:pt>
                <c:pt idx="49917">
                  <c:v>1</c:v>
                </c:pt>
                <c:pt idx="49918">
                  <c:v>1</c:v>
                </c:pt>
                <c:pt idx="49919">
                  <c:v>1</c:v>
                </c:pt>
                <c:pt idx="49920">
                  <c:v>0.875</c:v>
                </c:pt>
                <c:pt idx="49921">
                  <c:v>1</c:v>
                </c:pt>
                <c:pt idx="49922">
                  <c:v>1</c:v>
                </c:pt>
                <c:pt idx="49923">
                  <c:v>1</c:v>
                </c:pt>
                <c:pt idx="49924">
                  <c:v>1</c:v>
                </c:pt>
                <c:pt idx="49925">
                  <c:v>1</c:v>
                </c:pt>
                <c:pt idx="49926">
                  <c:v>1</c:v>
                </c:pt>
                <c:pt idx="49927">
                  <c:v>1</c:v>
                </c:pt>
                <c:pt idx="49928">
                  <c:v>1</c:v>
                </c:pt>
                <c:pt idx="49929">
                  <c:v>1</c:v>
                </c:pt>
                <c:pt idx="49930">
                  <c:v>0.875</c:v>
                </c:pt>
                <c:pt idx="49931">
                  <c:v>1</c:v>
                </c:pt>
                <c:pt idx="49932">
                  <c:v>1</c:v>
                </c:pt>
                <c:pt idx="49933">
                  <c:v>1</c:v>
                </c:pt>
                <c:pt idx="49934">
                  <c:v>1</c:v>
                </c:pt>
                <c:pt idx="49935">
                  <c:v>1</c:v>
                </c:pt>
                <c:pt idx="49936">
                  <c:v>1</c:v>
                </c:pt>
                <c:pt idx="49937">
                  <c:v>1</c:v>
                </c:pt>
                <c:pt idx="49938">
                  <c:v>1</c:v>
                </c:pt>
                <c:pt idx="49939">
                  <c:v>1</c:v>
                </c:pt>
                <c:pt idx="49940">
                  <c:v>1</c:v>
                </c:pt>
                <c:pt idx="49941">
                  <c:v>1</c:v>
                </c:pt>
                <c:pt idx="49942">
                  <c:v>1</c:v>
                </c:pt>
                <c:pt idx="49943">
                  <c:v>0.875</c:v>
                </c:pt>
                <c:pt idx="49944">
                  <c:v>1</c:v>
                </c:pt>
                <c:pt idx="49945">
                  <c:v>1</c:v>
                </c:pt>
                <c:pt idx="49946">
                  <c:v>0.75</c:v>
                </c:pt>
                <c:pt idx="49947">
                  <c:v>0.875</c:v>
                </c:pt>
                <c:pt idx="49948">
                  <c:v>1</c:v>
                </c:pt>
                <c:pt idx="49949">
                  <c:v>1</c:v>
                </c:pt>
                <c:pt idx="49950">
                  <c:v>1</c:v>
                </c:pt>
                <c:pt idx="49951">
                  <c:v>1</c:v>
                </c:pt>
                <c:pt idx="49952">
                  <c:v>1</c:v>
                </c:pt>
                <c:pt idx="49953">
                  <c:v>1</c:v>
                </c:pt>
                <c:pt idx="49954">
                  <c:v>1</c:v>
                </c:pt>
                <c:pt idx="49955">
                  <c:v>1</c:v>
                </c:pt>
                <c:pt idx="49956">
                  <c:v>1</c:v>
                </c:pt>
                <c:pt idx="49957">
                  <c:v>1</c:v>
                </c:pt>
                <c:pt idx="49958">
                  <c:v>1</c:v>
                </c:pt>
                <c:pt idx="49959">
                  <c:v>1</c:v>
                </c:pt>
                <c:pt idx="49960">
                  <c:v>1</c:v>
                </c:pt>
                <c:pt idx="49961">
                  <c:v>0.875</c:v>
                </c:pt>
                <c:pt idx="49962">
                  <c:v>1</c:v>
                </c:pt>
                <c:pt idx="49963">
                  <c:v>1</c:v>
                </c:pt>
                <c:pt idx="49964">
                  <c:v>1</c:v>
                </c:pt>
                <c:pt idx="49965">
                  <c:v>0.875</c:v>
                </c:pt>
                <c:pt idx="49966">
                  <c:v>1</c:v>
                </c:pt>
                <c:pt idx="49967">
                  <c:v>1</c:v>
                </c:pt>
                <c:pt idx="49968">
                  <c:v>1</c:v>
                </c:pt>
                <c:pt idx="49969">
                  <c:v>1</c:v>
                </c:pt>
                <c:pt idx="49970">
                  <c:v>1</c:v>
                </c:pt>
                <c:pt idx="49971">
                  <c:v>1</c:v>
                </c:pt>
                <c:pt idx="49972">
                  <c:v>1</c:v>
                </c:pt>
                <c:pt idx="49973">
                  <c:v>1</c:v>
                </c:pt>
                <c:pt idx="49974">
                  <c:v>1</c:v>
                </c:pt>
                <c:pt idx="49975">
                  <c:v>1</c:v>
                </c:pt>
                <c:pt idx="49976">
                  <c:v>1</c:v>
                </c:pt>
                <c:pt idx="49977">
                  <c:v>1</c:v>
                </c:pt>
                <c:pt idx="49978">
                  <c:v>1</c:v>
                </c:pt>
                <c:pt idx="49979">
                  <c:v>1</c:v>
                </c:pt>
                <c:pt idx="49980">
                  <c:v>1</c:v>
                </c:pt>
                <c:pt idx="49981">
                  <c:v>1</c:v>
                </c:pt>
                <c:pt idx="49982">
                  <c:v>1</c:v>
                </c:pt>
                <c:pt idx="49983">
                  <c:v>1</c:v>
                </c:pt>
                <c:pt idx="49984">
                  <c:v>1</c:v>
                </c:pt>
                <c:pt idx="49985">
                  <c:v>1</c:v>
                </c:pt>
                <c:pt idx="49986">
                  <c:v>1</c:v>
                </c:pt>
                <c:pt idx="49987">
                  <c:v>1</c:v>
                </c:pt>
                <c:pt idx="49988">
                  <c:v>1</c:v>
                </c:pt>
                <c:pt idx="49989">
                  <c:v>1</c:v>
                </c:pt>
                <c:pt idx="49990">
                  <c:v>0.875</c:v>
                </c:pt>
                <c:pt idx="49991">
                  <c:v>1</c:v>
                </c:pt>
                <c:pt idx="49992">
                  <c:v>1</c:v>
                </c:pt>
                <c:pt idx="49993">
                  <c:v>1</c:v>
                </c:pt>
                <c:pt idx="49994">
                  <c:v>1</c:v>
                </c:pt>
                <c:pt idx="49995">
                  <c:v>1</c:v>
                </c:pt>
                <c:pt idx="49996">
                  <c:v>1</c:v>
                </c:pt>
                <c:pt idx="49997">
                  <c:v>1</c:v>
                </c:pt>
                <c:pt idx="49998">
                  <c:v>1</c:v>
                </c:pt>
                <c:pt idx="49999">
                  <c:v>1</c:v>
                </c:pt>
                <c:pt idx="50000">
                  <c:v>1</c:v>
                </c:pt>
                <c:pt idx="50001">
                  <c:v>1</c:v>
                </c:pt>
                <c:pt idx="50002">
                  <c:v>1</c:v>
                </c:pt>
                <c:pt idx="50003">
                  <c:v>1</c:v>
                </c:pt>
                <c:pt idx="50004">
                  <c:v>1</c:v>
                </c:pt>
                <c:pt idx="50005">
                  <c:v>1</c:v>
                </c:pt>
                <c:pt idx="50006">
                  <c:v>1</c:v>
                </c:pt>
                <c:pt idx="50007">
                  <c:v>1</c:v>
                </c:pt>
                <c:pt idx="50008">
                  <c:v>1</c:v>
                </c:pt>
                <c:pt idx="50009">
                  <c:v>1</c:v>
                </c:pt>
                <c:pt idx="50010">
                  <c:v>1</c:v>
                </c:pt>
                <c:pt idx="50011">
                  <c:v>1</c:v>
                </c:pt>
                <c:pt idx="50012">
                  <c:v>1</c:v>
                </c:pt>
                <c:pt idx="50013">
                  <c:v>1</c:v>
                </c:pt>
                <c:pt idx="50014">
                  <c:v>1</c:v>
                </c:pt>
                <c:pt idx="50015">
                  <c:v>1</c:v>
                </c:pt>
                <c:pt idx="50016">
                  <c:v>1</c:v>
                </c:pt>
                <c:pt idx="50017">
                  <c:v>1</c:v>
                </c:pt>
                <c:pt idx="50018">
                  <c:v>1</c:v>
                </c:pt>
                <c:pt idx="50019">
                  <c:v>1</c:v>
                </c:pt>
                <c:pt idx="50020">
                  <c:v>1</c:v>
                </c:pt>
                <c:pt idx="50021">
                  <c:v>1</c:v>
                </c:pt>
                <c:pt idx="50022">
                  <c:v>1</c:v>
                </c:pt>
                <c:pt idx="50023">
                  <c:v>1</c:v>
                </c:pt>
                <c:pt idx="50024">
                  <c:v>1</c:v>
                </c:pt>
                <c:pt idx="50025">
                  <c:v>1</c:v>
                </c:pt>
                <c:pt idx="50026">
                  <c:v>0.875</c:v>
                </c:pt>
                <c:pt idx="50027">
                  <c:v>1</c:v>
                </c:pt>
                <c:pt idx="50028">
                  <c:v>1</c:v>
                </c:pt>
                <c:pt idx="50029">
                  <c:v>1</c:v>
                </c:pt>
                <c:pt idx="50030">
                  <c:v>1</c:v>
                </c:pt>
                <c:pt idx="50031">
                  <c:v>1</c:v>
                </c:pt>
                <c:pt idx="50032">
                  <c:v>1</c:v>
                </c:pt>
                <c:pt idx="50033">
                  <c:v>0.875</c:v>
                </c:pt>
                <c:pt idx="50034">
                  <c:v>1</c:v>
                </c:pt>
                <c:pt idx="50035">
                  <c:v>1</c:v>
                </c:pt>
                <c:pt idx="50036">
                  <c:v>1</c:v>
                </c:pt>
                <c:pt idx="50037">
                  <c:v>0.875</c:v>
                </c:pt>
                <c:pt idx="50038">
                  <c:v>1</c:v>
                </c:pt>
                <c:pt idx="50039">
                  <c:v>1</c:v>
                </c:pt>
                <c:pt idx="50040">
                  <c:v>1</c:v>
                </c:pt>
                <c:pt idx="50041">
                  <c:v>1</c:v>
                </c:pt>
                <c:pt idx="50042">
                  <c:v>1</c:v>
                </c:pt>
                <c:pt idx="50043">
                  <c:v>1</c:v>
                </c:pt>
                <c:pt idx="50044">
                  <c:v>1</c:v>
                </c:pt>
                <c:pt idx="50045">
                  <c:v>1</c:v>
                </c:pt>
                <c:pt idx="50046">
                  <c:v>1</c:v>
                </c:pt>
                <c:pt idx="50047">
                  <c:v>1</c:v>
                </c:pt>
                <c:pt idx="50048">
                  <c:v>1</c:v>
                </c:pt>
                <c:pt idx="50049">
                  <c:v>1</c:v>
                </c:pt>
                <c:pt idx="50050">
                  <c:v>1</c:v>
                </c:pt>
                <c:pt idx="50051">
                  <c:v>1</c:v>
                </c:pt>
                <c:pt idx="50052">
                  <c:v>0.875</c:v>
                </c:pt>
                <c:pt idx="50053">
                  <c:v>1</c:v>
                </c:pt>
                <c:pt idx="50054">
                  <c:v>1</c:v>
                </c:pt>
                <c:pt idx="50055">
                  <c:v>0.875</c:v>
                </c:pt>
                <c:pt idx="50056">
                  <c:v>1</c:v>
                </c:pt>
                <c:pt idx="50057">
                  <c:v>1</c:v>
                </c:pt>
                <c:pt idx="50058">
                  <c:v>1</c:v>
                </c:pt>
                <c:pt idx="50059">
                  <c:v>1</c:v>
                </c:pt>
                <c:pt idx="50060">
                  <c:v>1</c:v>
                </c:pt>
                <c:pt idx="50061">
                  <c:v>1</c:v>
                </c:pt>
                <c:pt idx="50062">
                  <c:v>1</c:v>
                </c:pt>
                <c:pt idx="50063">
                  <c:v>1</c:v>
                </c:pt>
                <c:pt idx="50064">
                  <c:v>1</c:v>
                </c:pt>
                <c:pt idx="50065">
                  <c:v>1</c:v>
                </c:pt>
                <c:pt idx="50066">
                  <c:v>1</c:v>
                </c:pt>
                <c:pt idx="50067">
                  <c:v>1</c:v>
                </c:pt>
                <c:pt idx="50068">
                  <c:v>1</c:v>
                </c:pt>
                <c:pt idx="50069">
                  <c:v>1</c:v>
                </c:pt>
                <c:pt idx="50070">
                  <c:v>1</c:v>
                </c:pt>
                <c:pt idx="50071">
                  <c:v>1</c:v>
                </c:pt>
                <c:pt idx="50072">
                  <c:v>0.125</c:v>
                </c:pt>
                <c:pt idx="50073">
                  <c:v>1</c:v>
                </c:pt>
                <c:pt idx="50074">
                  <c:v>1</c:v>
                </c:pt>
                <c:pt idx="50075">
                  <c:v>1</c:v>
                </c:pt>
                <c:pt idx="50076">
                  <c:v>0.875</c:v>
                </c:pt>
                <c:pt idx="50077">
                  <c:v>1</c:v>
                </c:pt>
                <c:pt idx="50078">
                  <c:v>1</c:v>
                </c:pt>
                <c:pt idx="50079">
                  <c:v>1</c:v>
                </c:pt>
                <c:pt idx="50080">
                  <c:v>1</c:v>
                </c:pt>
                <c:pt idx="50081">
                  <c:v>1</c:v>
                </c:pt>
                <c:pt idx="50082">
                  <c:v>1</c:v>
                </c:pt>
                <c:pt idx="50083">
                  <c:v>1</c:v>
                </c:pt>
                <c:pt idx="50084">
                  <c:v>1</c:v>
                </c:pt>
                <c:pt idx="50085">
                  <c:v>1</c:v>
                </c:pt>
                <c:pt idx="50086">
                  <c:v>1</c:v>
                </c:pt>
                <c:pt idx="50087">
                  <c:v>1</c:v>
                </c:pt>
                <c:pt idx="50088">
                  <c:v>1</c:v>
                </c:pt>
                <c:pt idx="50089">
                  <c:v>1</c:v>
                </c:pt>
                <c:pt idx="50090">
                  <c:v>1</c:v>
                </c:pt>
                <c:pt idx="50091">
                  <c:v>1</c:v>
                </c:pt>
                <c:pt idx="50092">
                  <c:v>1</c:v>
                </c:pt>
                <c:pt idx="50093">
                  <c:v>1</c:v>
                </c:pt>
                <c:pt idx="50094">
                  <c:v>1</c:v>
                </c:pt>
                <c:pt idx="50095">
                  <c:v>1</c:v>
                </c:pt>
                <c:pt idx="50096">
                  <c:v>1</c:v>
                </c:pt>
                <c:pt idx="50097">
                  <c:v>1</c:v>
                </c:pt>
                <c:pt idx="50098">
                  <c:v>1</c:v>
                </c:pt>
                <c:pt idx="50099">
                  <c:v>1</c:v>
                </c:pt>
                <c:pt idx="50100">
                  <c:v>1</c:v>
                </c:pt>
                <c:pt idx="50101">
                  <c:v>1</c:v>
                </c:pt>
                <c:pt idx="50102">
                  <c:v>1</c:v>
                </c:pt>
                <c:pt idx="50103">
                  <c:v>1</c:v>
                </c:pt>
                <c:pt idx="50104">
                  <c:v>1</c:v>
                </c:pt>
                <c:pt idx="50105">
                  <c:v>1</c:v>
                </c:pt>
                <c:pt idx="50106">
                  <c:v>1</c:v>
                </c:pt>
                <c:pt idx="50107">
                  <c:v>1</c:v>
                </c:pt>
                <c:pt idx="50108">
                  <c:v>1</c:v>
                </c:pt>
                <c:pt idx="50109">
                  <c:v>1</c:v>
                </c:pt>
                <c:pt idx="50110">
                  <c:v>1</c:v>
                </c:pt>
                <c:pt idx="50111">
                  <c:v>1</c:v>
                </c:pt>
                <c:pt idx="50112">
                  <c:v>1</c:v>
                </c:pt>
                <c:pt idx="50113">
                  <c:v>1</c:v>
                </c:pt>
                <c:pt idx="50114">
                  <c:v>1</c:v>
                </c:pt>
                <c:pt idx="50115">
                  <c:v>1</c:v>
                </c:pt>
                <c:pt idx="50116">
                  <c:v>1</c:v>
                </c:pt>
                <c:pt idx="50117">
                  <c:v>1</c:v>
                </c:pt>
                <c:pt idx="50118">
                  <c:v>1</c:v>
                </c:pt>
                <c:pt idx="50119">
                  <c:v>1</c:v>
                </c:pt>
                <c:pt idx="50120">
                  <c:v>1</c:v>
                </c:pt>
                <c:pt idx="50121">
                  <c:v>1</c:v>
                </c:pt>
                <c:pt idx="50122">
                  <c:v>1</c:v>
                </c:pt>
                <c:pt idx="50123">
                  <c:v>1</c:v>
                </c:pt>
                <c:pt idx="50124">
                  <c:v>1</c:v>
                </c:pt>
                <c:pt idx="50125">
                  <c:v>1</c:v>
                </c:pt>
                <c:pt idx="50126">
                  <c:v>1</c:v>
                </c:pt>
                <c:pt idx="50127">
                  <c:v>1</c:v>
                </c:pt>
                <c:pt idx="50128">
                  <c:v>0.125</c:v>
                </c:pt>
                <c:pt idx="50129">
                  <c:v>1</c:v>
                </c:pt>
                <c:pt idx="50130">
                  <c:v>1</c:v>
                </c:pt>
                <c:pt idx="50131">
                  <c:v>1</c:v>
                </c:pt>
                <c:pt idx="50132">
                  <c:v>1</c:v>
                </c:pt>
                <c:pt idx="50133">
                  <c:v>1</c:v>
                </c:pt>
                <c:pt idx="50134">
                  <c:v>1</c:v>
                </c:pt>
                <c:pt idx="50135">
                  <c:v>1</c:v>
                </c:pt>
                <c:pt idx="50136">
                  <c:v>0.875</c:v>
                </c:pt>
                <c:pt idx="50137">
                  <c:v>1</c:v>
                </c:pt>
                <c:pt idx="50138">
                  <c:v>1</c:v>
                </c:pt>
                <c:pt idx="50139">
                  <c:v>1</c:v>
                </c:pt>
                <c:pt idx="50140">
                  <c:v>1</c:v>
                </c:pt>
                <c:pt idx="50141">
                  <c:v>1</c:v>
                </c:pt>
                <c:pt idx="50142">
                  <c:v>1</c:v>
                </c:pt>
                <c:pt idx="50143">
                  <c:v>1</c:v>
                </c:pt>
                <c:pt idx="50144">
                  <c:v>1</c:v>
                </c:pt>
                <c:pt idx="50145">
                  <c:v>1</c:v>
                </c:pt>
                <c:pt idx="50146">
                  <c:v>1</c:v>
                </c:pt>
                <c:pt idx="50147">
                  <c:v>1</c:v>
                </c:pt>
                <c:pt idx="50148">
                  <c:v>1</c:v>
                </c:pt>
                <c:pt idx="50149">
                  <c:v>1</c:v>
                </c:pt>
                <c:pt idx="50150">
                  <c:v>1</c:v>
                </c:pt>
                <c:pt idx="50151">
                  <c:v>1</c:v>
                </c:pt>
                <c:pt idx="50152">
                  <c:v>1</c:v>
                </c:pt>
                <c:pt idx="50153">
                  <c:v>1</c:v>
                </c:pt>
                <c:pt idx="50154">
                  <c:v>1</c:v>
                </c:pt>
                <c:pt idx="50155">
                  <c:v>1</c:v>
                </c:pt>
                <c:pt idx="50156">
                  <c:v>1</c:v>
                </c:pt>
                <c:pt idx="50157">
                  <c:v>1</c:v>
                </c:pt>
                <c:pt idx="50158">
                  <c:v>1</c:v>
                </c:pt>
                <c:pt idx="50159">
                  <c:v>1</c:v>
                </c:pt>
                <c:pt idx="50160">
                  <c:v>1</c:v>
                </c:pt>
                <c:pt idx="50161">
                  <c:v>1</c:v>
                </c:pt>
                <c:pt idx="50162">
                  <c:v>1</c:v>
                </c:pt>
                <c:pt idx="50163">
                  <c:v>1</c:v>
                </c:pt>
                <c:pt idx="50164">
                  <c:v>1</c:v>
                </c:pt>
                <c:pt idx="50165">
                  <c:v>1</c:v>
                </c:pt>
                <c:pt idx="50166">
                  <c:v>1</c:v>
                </c:pt>
                <c:pt idx="50167">
                  <c:v>1</c:v>
                </c:pt>
                <c:pt idx="50168">
                  <c:v>1</c:v>
                </c:pt>
                <c:pt idx="50169">
                  <c:v>1</c:v>
                </c:pt>
                <c:pt idx="50170">
                  <c:v>1</c:v>
                </c:pt>
                <c:pt idx="50171">
                  <c:v>1</c:v>
                </c:pt>
                <c:pt idx="50172">
                  <c:v>1</c:v>
                </c:pt>
                <c:pt idx="50173">
                  <c:v>1</c:v>
                </c:pt>
                <c:pt idx="50174">
                  <c:v>1</c:v>
                </c:pt>
                <c:pt idx="50175">
                  <c:v>1</c:v>
                </c:pt>
                <c:pt idx="50176">
                  <c:v>1</c:v>
                </c:pt>
                <c:pt idx="50177">
                  <c:v>1</c:v>
                </c:pt>
                <c:pt idx="50178">
                  <c:v>1</c:v>
                </c:pt>
                <c:pt idx="50179">
                  <c:v>1</c:v>
                </c:pt>
                <c:pt idx="50180">
                  <c:v>1</c:v>
                </c:pt>
                <c:pt idx="50181">
                  <c:v>1</c:v>
                </c:pt>
                <c:pt idx="50182">
                  <c:v>1</c:v>
                </c:pt>
                <c:pt idx="50183">
                  <c:v>1</c:v>
                </c:pt>
                <c:pt idx="50184">
                  <c:v>1</c:v>
                </c:pt>
                <c:pt idx="50185">
                  <c:v>1</c:v>
                </c:pt>
                <c:pt idx="50186">
                  <c:v>1</c:v>
                </c:pt>
                <c:pt idx="50187">
                  <c:v>1</c:v>
                </c:pt>
                <c:pt idx="50188">
                  <c:v>1</c:v>
                </c:pt>
                <c:pt idx="50189">
                  <c:v>1</c:v>
                </c:pt>
                <c:pt idx="50190">
                  <c:v>1</c:v>
                </c:pt>
                <c:pt idx="50191">
                  <c:v>1</c:v>
                </c:pt>
                <c:pt idx="50192">
                  <c:v>1</c:v>
                </c:pt>
                <c:pt idx="50193">
                  <c:v>1</c:v>
                </c:pt>
                <c:pt idx="50194">
                  <c:v>1</c:v>
                </c:pt>
                <c:pt idx="50195">
                  <c:v>1</c:v>
                </c:pt>
                <c:pt idx="50196">
                  <c:v>1</c:v>
                </c:pt>
                <c:pt idx="50197">
                  <c:v>1</c:v>
                </c:pt>
                <c:pt idx="50198">
                  <c:v>0.875</c:v>
                </c:pt>
                <c:pt idx="50199">
                  <c:v>1</c:v>
                </c:pt>
                <c:pt idx="50200">
                  <c:v>1</c:v>
                </c:pt>
                <c:pt idx="50201">
                  <c:v>0.875</c:v>
                </c:pt>
                <c:pt idx="50202">
                  <c:v>1</c:v>
                </c:pt>
                <c:pt idx="50203">
                  <c:v>1</c:v>
                </c:pt>
                <c:pt idx="50204">
                  <c:v>1</c:v>
                </c:pt>
                <c:pt idx="50205">
                  <c:v>1</c:v>
                </c:pt>
                <c:pt idx="50206">
                  <c:v>1</c:v>
                </c:pt>
                <c:pt idx="50207">
                  <c:v>1</c:v>
                </c:pt>
                <c:pt idx="50208">
                  <c:v>1</c:v>
                </c:pt>
                <c:pt idx="50209">
                  <c:v>1</c:v>
                </c:pt>
                <c:pt idx="50210">
                  <c:v>1</c:v>
                </c:pt>
                <c:pt idx="50211">
                  <c:v>1</c:v>
                </c:pt>
                <c:pt idx="50212">
                  <c:v>1</c:v>
                </c:pt>
                <c:pt idx="50213">
                  <c:v>1</c:v>
                </c:pt>
                <c:pt idx="50214">
                  <c:v>1</c:v>
                </c:pt>
                <c:pt idx="50215">
                  <c:v>1</c:v>
                </c:pt>
                <c:pt idx="50216">
                  <c:v>1</c:v>
                </c:pt>
                <c:pt idx="50217">
                  <c:v>1</c:v>
                </c:pt>
                <c:pt idx="50218">
                  <c:v>1</c:v>
                </c:pt>
                <c:pt idx="50219">
                  <c:v>1</c:v>
                </c:pt>
                <c:pt idx="50220">
                  <c:v>1</c:v>
                </c:pt>
                <c:pt idx="50221">
                  <c:v>1</c:v>
                </c:pt>
                <c:pt idx="50222">
                  <c:v>1</c:v>
                </c:pt>
                <c:pt idx="50223">
                  <c:v>1</c:v>
                </c:pt>
                <c:pt idx="50224">
                  <c:v>1</c:v>
                </c:pt>
                <c:pt idx="50225">
                  <c:v>1</c:v>
                </c:pt>
                <c:pt idx="50226">
                  <c:v>1</c:v>
                </c:pt>
                <c:pt idx="50227">
                  <c:v>1</c:v>
                </c:pt>
                <c:pt idx="50228">
                  <c:v>1</c:v>
                </c:pt>
                <c:pt idx="50229">
                  <c:v>1</c:v>
                </c:pt>
                <c:pt idx="50230">
                  <c:v>1</c:v>
                </c:pt>
                <c:pt idx="50231">
                  <c:v>1</c:v>
                </c:pt>
                <c:pt idx="50232">
                  <c:v>1</c:v>
                </c:pt>
                <c:pt idx="50233">
                  <c:v>1</c:v>
                </c:pt>
                <c:pt idx="50234">
                  <c:v>1</c:v>
                </c:pt>
                <c:pt idx="50235">
                  <c:v>1</c:v>
                </c:pt>
                <c:pt idx="50236">
                  <c:v>1</c:v>
                </c:pt>
                <c:pt idx="50237">
                  <c:v>1</c:v>
                </c:pt>
                <c:pt idx="50238">
                  <c:v>1</c:v>
                </c:pt>
                <c:pt idx="50239">
                  <c:v>1</c:v>
                </c:pt>
                <c:pt idx="50240">
                  <c:v>1</c:v>
                </c:pt>
                <c:pt idx="50241">
                  <c:v>1</c:v>
                </c:pt>
                <c:pt idx="50242">
                  <c:v>1</c:v>
                </c:pt>
                <c:pt idx="50243">
                  <c:v>1</c:v>
                </c:pt>
                <c:pt idx="50244">
                  <c:v>1</c:v>
                </c:pt>
                <c:pt idx="50245">
                  <c:v>1</c:v>
                </c:pt>
                <c:pt idx="50246">
                  <c:v>1</c:v>
                </c:pt>
                <c:pt idx="50247">
                  <c:v>1</c:v>
                </c:pt>
                <c:pt idx="50248">
                  <c:v>1</c:v>
                </c:pt>
                <c:pt idx="50249">
                  <c:v>1</c:v>
                </c:pt>
                <c:pt idx="50250">
                  <c:v>1</c:v>
                </c:pt>
                <c:pt idx="50251">
                  <c:v>1</c:v>
                </c:pt>
                <c:pt idx="50252">
                  <c:v>1</c:v>
                </c:pt>
                <c:pt idx="50253">
                  <c:v>1</c:v>
                </c:pt>
                <c:pt idx="50254">
                  <c:v>1</c:v>
                </c:pt>
                <c:pt idx="50255">
                  <c:v>1</c:v>
                </c:pt>
                <c:pt idx="50256">
                  <c:v>1</c:v>
                </c:pt>
                <c:pt idx="50257">
                  <c:v>1</c:v>
                </c:pt>
                <c:pt idx="50258">
                  <c:v>1</c:v>
                </c:pt>
                <c:pt idx="50259">
                  <c:v>1</c:v>
                </c:pt>
                <c:pt idx="50260">
                  <c:v>1</c:v>
                </c:pt>
                <c:pt idx="50261">
                  <c:v>1</c:v>
                </c:pt>
                <c:pt idx="50262">
                  <c:v>1</c:v>
                </c:pt>
                <c:pt idx="50263">
                  <c:v>1</c:v>
                </c:pt>
                <c:pt idx="50264">
                  <c:v>0.875</c:v>
                </c:pt>
                <c:pt idx="50265">
                  <c:v>1</c:v>
                </c:pt>
                <c:pt idx="50266">
                  <c:v>1</c:v>
                </c:pt>
                <c:pt idx="50267">
                  <c:v>1</c:v>
                </c:pt>
                <c:pt idx="50268">
                  <c:v>1</c:v>
                </c:pt>
                <c:pt idx="50269">
                  <c:v>1</c:v>
                </c:pt>
                <c:pt idx="50270">
                  <c:v>1</c:v>
                </c:pt>
                <c:pt idx="50271">
                  <c:v>1</c:v>
                </c:pt>
                <c:pt idx="50272">
                  <c:v>1</c:v>
                </c:pt>
                <c:pt idx="50273">
                  <c:v>1</c:v>
                </c:pt>
                <c:pt idx="50274">
                  <c:v>1</c:v>
                </c:pt>
                <c:pt idx="50275">
                  <c:v>1</c:v>
                </c:pt>
                <c:pt idx="50276">
                  <c:v>1</c:v>
                </c:pt>
                <c:pt idx="50277">
                  <c:v>1</c:v>
                </c:pt>
                <c:pt idx="50278">
                  <c:v>1</c:v>
                </c:pt>
                <c:pt idx="50279">
                  <c:v>1</c:v>
                </c:pt>
                <c:pt idx="50280">
                  <c:v>1</c:v>
                </c:pt>
                <c:pt idx="50281">
                  <c:v>1</c:v>
                </c:pt>
                <c:pt idx="50282">
                  <c:v>1</c:v>
                </c:pt>
                <c:pt idx="50283">
                  <c:v>1</c:v>
                </c:pt>
                <c:pt idx="50284">
                  <c:v>1</c:v>
                </c:pt>
                <c:pt idx="50285">
                  <c:v>1</c:v>
                </c:pt>
                <c:pt idx="50286">
                  <c:v>1</c:v>
                </c:pt>
                <c:pt idx="50287">
                  <c:v>1</c:v>
                </c:pt>
                <c:pt idx="50288">
                  <c:v>1</c:v>
                </c:pt>
                <c:pt idx="50289">
                  <c:v>1</c:v>
                </c:pt>
                <c:pt idx="50290">
                  <c:v>1</c:v>
                </c:pt>
                <c:pt idx="50291">
                  <c:v>1</c:v>
                </c:pt>
                <c:pt idx="50292">
                  <c:v>1</c:v>
                </c:pt>
                <c:pt idx="50293">
                  <c:v>1</c:v>
                </c:pt>
                <c:pt idx="50294">
                  <c:v>1</c:v>
                </c:pt>
                <c:pt idx="50295">
                  <c:v>1</c:v>
                </c:pt>
                <c:pt idx="50296">
                  <c:v>1</c:v>
                </c:pt>
                <c:pt idx="50297">
                  <c:v>1</c:v>
                </c:pt>
                <c:pt idx="50298">
                  <c:v>1</c:v>
                </c:pt>
                <c:pt idx="50299">
                  <c:v>1</c:v>
                </c:pt>
                <c:pt idx="50300">
                  <c:v>1</c:v>
                </c:pt>
                <c:pt idx="50301">
                  <c:v>1</c:v>
                </c:pt>
                <c:pt idx="50302">
                  <c:v>1</c:v>
                </c:pt>
                <c:pt idx="50303">
                  <c:v>1</c:v>
                </c:pt>
                <c:pt idx="50304">
                  <c:v>1</c:v>
                </c:pt>
                <c:pt idx="50305">
                  <c:v>1</c:v>
                </c:pt>
                <c:pt idx="50306">
                  <c:v>1</c:v>
                </c:pt>
                <c:pt idx="50307">
                  <c:v>1</c:v>
                </c:pt>
                <c:pt idx="50308">
                  <c:v>1</c:v>
                </c:pt>
                <c:pt idx="50309">
                  <c:v>1</c:v>
                </c:pt>
                <c:pt idx="50310">
                  <c:v>1</c:v>
                </c:pt>
                <c:pt idx="50311">
                  <c:v>1</c:v>
                </c:pt>
                <c:pt idx="50312">
                  <c:v>1</c:v>
                </c:pt>
                <c:pt idx="50313">
                  <c:v>1</c:v>
                </c:pt>
                <c:pt idx="50314">
                  <c:v>1</c:v>
                </c:pt>
                <c:pt idx="50315">
                  <c:v>1</c:v>
                </c:pt>
                <c:pt idx="50316">
                  <c:v>1</c:v>
                </c:pt>
                <c:pt idx="50317">
                  <c:v>1</c:v>
                </c:pt>
                <c:pt idx="50318">
                  <c:v>1</c:v>
                </c:pt>
                <c:pt idx="50319">
                  <c:v>1</c:v>
                </c:pt>
                <c:pt idx="50320">
                  <c:v>1</c:v>
                </c:pt>
                <c:pt idx="50321">
                  <c:v>1</c:v>
                </c:pt>
                <c:pt idx="50322">
                  <c:v>1</c:v>
                </c:pt>
                <c:pt idx="50323">
                  <c:v>1</c:v>
                </c:pt>
                <c:pt idx="50324">
                  <c:v>1</c:v>
                </c:pt>
                <c:pt idx="50325">
                  <c:v>1</c:v>
                </c:pt>
                <c:pt idx="50326">
                  <c:v>1</c:v>
                </c:pt>
                <c:pt idx="50327">
                  <c:v>1</c:v>
                </c:pt>
                <c:pt idx="50328">
                  <c:v>1</c:v>
                </c:pt>
                <c:pt idx="50329">
                  <c:v>1</c:v>
                </c:pt>
                <c:pt idx="50330">
                  <c:v>1</c:v>
                </c:pt>
                <c:pt idx="50331">
                  <c:v>1</c:v>
                </c:pt>
                <c:pt idx="50332">
                  <c:v>1</c:v>
                </c:pt>
                <c:pt idx="50333">
                  <c:v>1</c:v>
                </c:pt>
                <c:pt idx="50334">
                  <c:v>1</c:v>
                </c:pt>
                <c:pt idx="50335">
                  <c:v>1</c:v>
                </c:pt>
                <c:pt idx="50336">
                  <c:v>1</c:v>
                </c:pt>
                <c:pt idx="50337">
                  <c:v>1</c:v>
                </c:pt>
                <c:pt idx="50338">
                  <c:v>1</c:v>
                </c:pt>
                <c:pt idx="50339">
                  <c:v>1</c:v>
                </c:pt>
                <c:pt idx="50340">
                  <c:v>1</c:v>
                </c:pt>
                <c:pt idx="50341">
                  <c:v>1</c:v>
                </c:pt>
                <c:pt idx="50342">
                  <c:v>1</c:v>
                </c:pt>
                <c:pt idx="50343">
                  <c:v>1</c:v>
                </c:pt>
                <c:pt idx="50344">
                  <c:v>1</c:v>
                </c:pt>
                <c:pt idx="50345">
                  <c:v>1</c:v>
                </c:pt>
                <c:pt idx="50346">
                  <c:v>1</c:v>
                </c:pt>
                <c:pt idx="50347">
                  <c:v>1</c:v>
                </c:pt>
                <c:pt idx="50348">
                  <c:v>1</c:v>
                </c:pt>
                <c:pt idx="50349">
                  <c:v>0.875</c:v>
                </c:pt>
                <c:pt idx="50350">
                  <c:v>1</c:v>
                </c:pt>
                <c:pt idx="50351">
                  <c:v>1</c:v>
                </c:pt>
                <c:pt idx="50352">
                  <c:v>1</c:v>
                </c:pt>
                <c:pt idx="50353">
                  <c:v>1</c:v>
                </c:pt>
                <c:pt idx="50354">
                  <c:v>1</c:v>
                </c:pt>
                <c:pt idx="50355">
                  <c:v>1</c:v>
                </c:pt>
                <c:pt idx="50356">
                  <c:v>1</c:v>
                </c:pt>
                <c:pt idx="50357">
                  <c:v>1</c:v>
                </c:pt>
                <c:pt idx="50358">
                  <c:v>1</c:v>
                </c:pt>
                <c:pt idx="50359">
                  <c:v>1</c:v>
                </c:pt>
                <c:pt idx="50360">
                  <c:v>1</c:v>
                </c:pt>
                <c:pt idx="50361">
                  <c:v>1</c:v>
                </c:pt>
                <c:pt idx="50362">
                  <c:v>1</c:v>
                </c:pt>
                <c:pt idx="50363">
                  <c:v>1</c:v>
                </c:pt>
                <c:pt idx="50364">
                  <c:v>1</c:v>
                </c:pt>
                <c:pt idx="50365">
                  <c:v>1</c:v>
                </c:pt>
                <c:pt idx="50366">
                  <c:v>1</c:v>
                </c:pt>
                <c:pt idx="50367">
                  <c:v>1</c:v>
                </c:pt>
                <c:pt idx="50368">
                  <c:v>1</c:v>
                </c:pt>
                <c:pt idx="50369">
                  <c:v>1</c:v>
                </c:pt>
                <c:pt idx="50370">
                  <c:v>1</c:v>
                </c:pt>
                <c:pt idx="50371">
                  <c:v>1</c:v>
                </c:pt>
                <c:pt idx="50372">
                  <c:v>1</c:v>
                </c:pt>
                <c:pt idx="50373">
                  <c:v>1</c:v>
                </c:pt>
                <c:pt idx="50374">
                  <c:v>1</c:v>
                </c:pt>
                <c:pt idx="50375">
                  <c:v>1</c:v>
                </c:pt>
                <c:pt idx="50376">
                  <c:v>1</c:v>
                </c:pt>
                <c:pt idx="50377">
                  <c:v>1</c:v>
                </c:pt>
                <c:pt idx="50378">
                  <c:v>1</c:v>
                </c:pt>
                <c:pt idx="50379">
                  <c:v>1</c:v>
                </c:pt>
                <c:pt idx="50380">
                  <c:v>1</c:v>
                </c:pt>
                <c:pt idx="50381">
                  <c:v>0.875</c:v>
                </c:pt>
                <c:pt idx="50382">
                  <c:v>1</c:v>
                </c:pt>
                <c:pt idx="50383">
                  <c:v>1</c:v>
                </c:pt>
                <c:pt idx="50384">
                  <c:v>1</c:v>
                </c:pt>
                <c:pt idx="50385">
                  <c:v>1</c:v>
                </c:pt>
                <c:pt idx="50386">
                  <c:v>1</c:v>
                </c:pt>
                <c:pt idx="50387">
                  <c:v>1</c:v>
                </c:pt>
                <c:pt idx="50388">
                  <c:v>1</c:v>
                </c:pt>
                <c:pt idx="50389">
                  <c:v>1</c:v>
                </c:pt>
                <c:pt idx="50390">
                  <c:v>1</c:v>
                </c:pt>
                <c:pt idx="50391">
                  <c:v>1</c:v>
                </c:pt>
                <c:pt idx="50392">
                  <c:v>0.875</c:v>
                </c:pt>
                <c:pt idx="50393">
                  <c:v>1</c:v>
                </c:pt>
                <c:pt idx="50394">
                  <c:v>1</c:v>
                </c:pt>
                <c:pt idx="50395">
                  <c:v>1</c:v>
                </c:pt>
                <c:pt idx="50396">
                  <c:v>1</c:v>
                </c:pt>
                <c:pt idx="50397">
                  <c:v>1</c:v>
                </c:pt>
                <c:pt idx="50398">
                  <c:v>1</c:v>
                </c:pt>
                <c:pt idx="50399">
                  <c:v>1</c:v>
                </c:pt>
                <c:pt idx="50400">
                  <c:v>1</c:v>
                </c:pt>
                <c:pt idx="50401">
                  <c:v>1</c:v>
                </c:pt>
                <c:pt idx="50402">
                  <c:v>1</c:v>
                </c:pt>
                <c:pt idx="50403">
                  <c:v>1</c:v>
                </c:pt>
                <c:pt idx="50404">
                  <c:v>1</c:v>
                </c:pt>
                <c:pt idx="50405">
                  <c:v>1</c:v>
                </c:pt>
                <c:pt idx="50406">
                  <c:v>1</c:v>
                </c:pt>
                <c:pt idx="50407">
                  <c:v>0.625</c:v>
                </c:pt>
                <c:pt idx="50408">
                  <c:v>1</c:v>
                </c:pt>
                <c:pt idx="50409">
                  <c:v>1</c:v>
                </c:pt>
                <c:pt idx="50410">
                  <c:v>1</c:v>
                </c:pt>
                <c:pt idx="50411">
                  <c:v>1</c:v>
                </c:pt>
                <c:pt idx="50412">
                  <c:v>1</c:v>
                </c:pt>
                <c:pt idx="50413">
                  <c:v>1</c:v>
                </c:pt>
                <c:pt idx="50414">
                  <c:v>0.875</c:v>
                </c:pt>
                <c:pt idx="50415">
                  <c:v>1</c:v>
                </c:pt>
                <c:pt idx="50416">
                  <c:v>1</c:v>
                </c:pt>
                <c:pt idx="50417">
                  <c:v>1</c:v>
                </c:pt>
                <c:pt idx="50418">
                  <c:v>1</c:v>
                </c:pt>
                <c:pt idx="50419">
                  <c:v>1</c:v>
                </c:pt>
                <c:pt idx="50420">
                  <c:v>1</c:v>
                </c:pt>
                <c:pt idx="50421">
                  <c:v>1</c:v>
                </c:pt>
                <c:pt idx="50422">
                  <c:v>1</c:v>
                </c:pt>
                <c:pt idx="50423">
                  <c:v>1</c:v>
                </c:pt>
                <c:pt idx="50424">
                  <c:v>1</c:v>
                </c:pt>
                <c:pt idx="50425">
                  <c:v>1</c:v>
                </c:pt>
                <c:pt idx="50426">
                  <c:v>1</c:v>
                </c:pt>
                <c:pt idx="50427">
                  <c:v>1</c:v>
                </c:pt>
                <c:pt idx="50428">
                  <c:v>1</c:v>
                </c:pt>
                <c:pt idx="50429">
                  <c:v>1</c:v>
                </c:pt>
                <c:pt idx="50430">
                  <c:v>1</c:v>
                </c:pt>
                <c:pt idx="50431">
                  <c:v>1</c:v>
                </c:pt>
                <c:pt idx="50432">
                  <c:v>1</c:v>
                </c:pt>
                <c:pt idx="50433">
                  <c:v>1</c:v>
                </c:pt>
                <c:pt idx="50434">
                  <c:v>1</c:v>
                </c:pt>
                <c:pt idx="50435">
                  <c:v>1</c:v>
                </c:pt>
                <c:pt idx="50436">
                  <c:v>1</c:v>
                </c:pt>
                <c:pt idx="50437">
                  <c:v>1</c:v>
                </c:pt>
                <c:pt idx="50438">
                  <c:v>1</c:v>
                </c:pt>
                <c:pt idx="50439">
                  <c:v>1</c:v>
                </c:pt>
                <c:pt idx="50440">
                  <c:v>1</c:v>
                </c:pt>
                <c:pt idx="50441">
                  <c:v>1</c:v>
                </c:pt>
                <c:pt idx="50442">
                  <c:v>1</c:v>
                </c:pt>
                <c:pt idx="50443">
                  <c:v>1</c:v>
                </c:pt>
                <c:pt idx="50444">
                  <c:v>1</c:v>
                </c:pt>
                <c:pt idx="50445">
                  <c:v>1</c:v>
                </c:pt>
                <c:pt idx="50446">
                  <c:v>1</c:v>
                </c:pt>
                <c:pt idx="50447">
                  <c:v>1</c:v>
                </c:pt>
                <c:pt idx="50448">
                  <c:v>0.875</c:v>
                </c:pt>
                <c:pt idx="50449">
                  <c:v>1</c:v>
                </c:pt>
                <c:pt idx="50450">
                  <c:v>1</c:v>
                </c:pt>
                <c:pt idx="50451">
                  <c:v>1</c:v>
                </c:pt>
                <c:pt idx="50452">
                  <c:v>1</c:v>
                </c:pt>
                <c:pt idx="50453">
                  <c:v>1</c:v>
                </c:pt>
                <c:pt idx="50454">
                  <c:v>1</c:v>
                </c:pt>
                <c:pt idx="50455">
                  <c:v>1</c:v>
                </c:pt>
                <c:pt idx="50456">
                  <c:v>1</c:v>
                </c:pt>
                <c:pt idx="50457">
                  <c:v>1</c:v>
                </c:pt>
                <c:pt idx="50458">
                  <c:v>1</c:v>
                </c:pt>
                <c:pt idx="50459">
                  <c:v>1</c:v>
                </c:pt>
                <c:pt idx="50460">
                  <c:v>1</c:v>
                </c:pt>
                <c:pt idx="50461">
                  <c:v>1</c:v>
                </c:pt>
                <c:pt idx="50462">
                  <c:v>1</c:v>
                </c:pt>
                <c:pt idx="50463">
                  <c:v>1</c:v>
                </c:pt>
                <c:pt idx="50464">
                  <c:v>1</c:v>
                </c:pt>
                <c:pt idx="50465">
                  <c:v>1</c:v>
                </c:pt>
                <c:pt idx="50466">
                  <c:v>1</c:v>
                </c:pt>
                <c:pt idx="50467">
                  <c:v>1</c:v>
                </c:pt>
                <c:pt idx="50468">
                  <c:v>1</c:v>
                </c:pt>
                <c:pt idx="50469">
                  <c:v>1</c:v>
                </c:pt>
                <c:pt idx="50470">
                  <c:v>1</c:v>
                </c:pt>
                <c:pt idx="50471">
                  <c:v>1</c:v>
                </c:pt>
                <c:pt idx="50472">
                  <c:v>1</c:v>
                </c:pt>
                <c:pt idx="50473">
                  <c:v>1</c:v>
                </c:pt>
                <c:pt idx="50474">
                  <c:v>1</c:v>
                </c:pt>
                <c:pt idx="50475">
                  <c:v>1</c:v>
                </c:pt>
                <c:pt idx="50476">
                  <c:v>1</c:v>
                </c:pt>
                <c:pt idx="50477">
                  <c:v>1</c:v>
                </c:pt>
                <c:pt idx="50478">
                  <c:v>1</c:v>
                </c:pt>
                <c:pt idx="50479">
                  <c:v>1</c:v>
                </c:pt>
                <c:pt idx="50480">
                  <c:v>1</c:v>
                </c:pt>
                <c:pt idx="50481">
                  <c:v>0.875</c:v>
                </c:pt>
                <c:pt idx="50482">
                  <c:v>1</c:v>
                </c:pt>
                <c:pt idx="50483">
                  <c:v>1</c:v>
                </c:pt>
                <c:pt idx="50484">
                  <c:v>1</c:v>
                </c:pt>
                <c:pt idx="50485">
                  <c:v>1</c:v>
                </c:pt>
                <c:pt idx="50486">
                  <c:v>1</c:v>
                </c:pt>
                <c:pt idx="50487">
                  <c:v>1</c:v>
                </c:pt>
                <c:pt idx="50488">
                  <c:v>1</c:v>
                </c:pt>
                <c:pt idx="50489">
                  <c:v>1</c:v>
                </c:pt>
                <c:pt idx="50490">
                  <c:v>1</c:v>
                </c:pt>
                <c:pt idx="50491">
                  <c:v>1</c:v>
                </c:pt>
                <c:pt idx="50492">
                  <c:v>1</c:v>
                </c:pt>
                <c:pt idx="50493">
                  <c:v>1</c:v>
                </c:pt>
                <c:pt idx="50494">
                  <c:v>1</c:v>
                </c:pt>
                <c:pt idx="50495">
                  <c:v>1</c:v>
                </c:pt>
                <c:pt idx="50496">
                  <c:v>1</c:v>
                </c:pt>
                <c:pt idx="50497">
                  <c:v>1</c:v>
                </c:pt>
                <c:pt idx="50498">
                  <c:v>1</c:v>
                </c:pt>
                <c:pt idx="50499">
                  <c:v>1</c:v>
                </c:pt>
                <c:pt idx="50500">
                  <c:v>1</c:v>
                </c:pt>
                <c:pt idx="50501">
                  <c:v>1</c:v>
                </c:pt>
                <c:pt idx="50502">
                  <c:v>1</c:v>
                </c:pt>
                <c:pt idx="50503">
                  <c:v>1</c:v>
                </c:pt>
                <c:pt idx="50504">
                  <c:v>1</c:v>
                </c:pt>
                <c:pt idx="50505">
                  <c:v>1</c:v>
                </c:pt>
                <c:pt idx="50506">
                  <c:v>1</c:v>
                </c:pt>
                <c:pt idx="50507">
                  <c:v>1</c:v>
                </c:pt>
                <c:pt idx="50508">
                  <c:v>1</c:v>
                </c:pt>
                <c:pt idx="50509">
                  <c:v>1</c:v>
                </c:pt>
                <c:pt idx="50510">
                  <c:v>1</c:v>
                </c:pt>
                <c:pt idx="50511">
                  <c:v>1</c:v>
                </c:pt>
                <c:pt idx="50512">
                  <c:v>1</c:v>
                </c:pt>
                <c:pt idx="50513">
                  <c:v>1</c:v>
                </c:pt>
                <c:pt idx="50514">
                  <c:v>1</c:v>
                </c:pt>
                <c:pt idx="50515">
                  <c:v>1</c:v>
                </c:pt>
                <c:pt idx="50516">
                  <c:v>1</c:v>
                </c:pt>
                <c:pt idx="50517">
                  <c:v>1</c:v>
                </c:pt>
                <c:pt idx="50518">
                  <c:v>1</c:v>
                </c:pt>
                <c:pt idx="50519">
                  <c:v>1</c:v>
                </c:pt>
                <c:pt idx="50520">
                  <c:v>1</c:v>
                </c:pt>
                <c:pt idx="50521">
                  <c:v>1</c:v>
                </c:pt>
                <c:pt idx="50522">
                  <c:v>1</c:v>
                </c:pt>
                <c:pt idx="50523">
                  <c:v>1</c:v>
                </c:pt>
                <c:pt idx="50524">
                  <c:v>1</c:v>
                </c:pt>
                <c:pt idx="50525">
                  <c:v>1</c:v>
                </c:pt>
                <c:pt idx="50526">
                  <c:v>1</c:v>
                </c:pt>
                <c:pt idx="50527">
                  <c:v>1</c:v>
                </c:pt>
                <c:pt idx="50528">
                  <c:v>1</c:v>
                </c:pt>
                <c:pt idx="50529">
                  <c:v>1</c:v>
                </c:pt>
                <c:pt idx="50530">
                  <c:v>1</c:v>
                </c:pt>
                <c:pt idx="50531">
                  <c:v>1</c:v>
                </c:pt>
                <c:pt idx="50532">
                  <c:v>1</c:v>
                </c:pt>
                <c:pt idx="50533">
                  <c:v>1</c:v>
                </c:pt>
                <c:pt idx="50534">
                  <c:v>1</c:v>
                </c:pt>
                <c:pt idx="50535">
                  <c:v>1</c:v>
                </c:pt>
                <c:pt idx="50536">
                  <c:v>1</c:v>
                </c:pt>
                <c:pt idx="50537">
                  <c:v>1</c:v>
                </c:pt>
                <c:pt idx="50538">
                  <c:v>1</c:v>
                </c:pt>
                <c:pt idx="50539">
                  <c:v>1</c:v>
                </c:pt>
                <c:pt idx="50540">
                  <c:v>1</c:v>
                </c:pt>
                <c:pt idx="50541">
                  <c:v>1</c:v>
                </c:pt>
                <c:pt idx="50542">
                  <c:v>1</c:v>
                </c:pt>
                <c:pt idx="50543">
                  <c:v>1</c:v>
                </c:pt>
                <c:pt idx="50544">
                  <c:v>1</c:v>
                </c:pt>
                <c:pt idx="50545">
                  <c:v>1</c:v>
                </c:pt>
                <c:pt idx="50546">
                  <c:v>1</c:v>
                </c:pt>
                <c:pt idx="50547">
                  <c:v>1</c:v>
                </c:pt>
                <c:pt idx="50548">
                  <c:v>1</c:v>
                </c:pt>
                <c:pt idx="50549">
                  <c:v>1</c:v>
                </c:pt>
                <c:pt idx="50550">
                  <c:v>1</c:v>
                </c:pt>
                <c:pt idx="50551">
                  <c:v>1</c:v>
                </c:pt>
                <c:pt idx="50552">
                  <c:v>1</c:v>
                </c:pt>
                <c:pt idx="50553">
                  <c:v>1</c:v>
                </c:pt>
                <c:pt idx="50554">
                  <c:v>1</c:v>
                </c:pt>
                <c:pt idx="50555">
                  <c:v>1</c:v>
                </c:pt>
                <c:pt idx="50556">
                  <c:v>1</c:v>
                </c:pt>
                <c:pt idx="50557">
                  <c:v>1</c:v>
                </c:pt>
                <c:pt idx="50558">
                  <c:v>1</c:v>
                </c:pt>
                <c:pt idx="50559">
                  <c:v>1</c:v>
                </c:pt>
                <c:pt idx="50560">
                  <c:v>0.875</c:v>
                </c:pt>
                <c:pt idx="50561">
                  <c:v>1</c:v>
                </c:pt>
                <c:pt idx="50562">
                  <c:v>1</c:v>
                </c:pt>
                <c:pt idx="50563">
                  <c:v>1</c:v>
                </c:pt>
                <c:pt idx="50564">
                  <c:v>1</c:v>
                </c:pt>
                <c:pt idx="50565">
                  <c:v>1</c:v>
                </c:pt>
                <c:pt idx="50566">
                  <c:v>1</c:v>
                </c:pt>
                <c:pt idx="50567">
                  <c:v>1</c:v>
                </c:pt>
                <c:pt idx="50568">
                  <c:v>1</c:v>
                </c:pt>
                <c:pt idx="50569">
                  <c:v>1</c:v>
                </c:pt>
                <c:pt idx="50570">
                  <c:v>1</c:v>
                </c:pt>
                <c:pt idx="50571">
                  <c:v>1</c:v>
                </c:pt>
                <c:pt idx="50572">
                  <c:v>0.875</c:v>
                </c:pt>
                <c:pt idx="50573">
                  <c:v>1</c:v>
                </c:pt>
                <c:pt idx="50574">
                  <c:v>1</c:v>
                </c:pt>
                <c:pt idx="50575">
                  <c:v>1</c:v>
                </c:pt>
                <c:pt idx="50576">
                  <c:v>1</c:v>
                </c:pt>
                <c:pt idx="50577">
                  <c:v>1</c:v>
                </c:pt>
                <c:pt idx="50578">
                  <c:v>1</c:v>
                </c:pt>
                <c:pt idx="50579">
                  <c:v>1</c:v>
                </c:pt>
                <c:pt idx="50580">
                  <c:v>1</c:v>
                </c:pt>
                <c:pt idx="50581">
                  <c:v>0.875</c:v>
                </c:pt>
                <c:pt idx="50582">
                  <c:v>0.875</c:v>
                </c:pt>
                <c:pt idx="50583">
                  <c:v>1</c:v>
                </c:pt>
                <c:pt idx="50584">
                  <c:v>1</c:v>
                </c:pt>
                <c:pt idx="50585">
                  <c:v>1</c:v>
                </c:pt>
                <c:pt idx="50586">
                  <c:v>1</c:v>
                </c:pt>
                <c:pt idx="50587">
                  <c:v>1</c:v>
                </c:pt>
                <c:pt idx="50588">
                  <c:v>0.875</c:v>
                </c:pt>
                <c:pt idx="50589">
                  <c:v>1</c:v>
                </c:pt>
                <c:pt idx="50590">
                  <c:v>1</c:v>
                </c:pt>
                <c:pt idx="50591">
                  <c:v>1</c:v>
                </c:pt>
                <c:pt idx="50592">
                  <c:v>1</c:v>
                </c:pt>
                <c:pt idx="50593">
                  <c:v>1</c:v>
                </c:pt>
                <c:pt idx="50594">
                  <c:v>1</c:v>
                </c:pt>
                <c:pt idx="50595">
                  <c:v>1</c:v>
                </c:pt>
                <c:pt idx="50596">
                  <c:v>1</c:v>
                </c:pt>
                <c:pt idx="50597">
                  <c:v>1</c:v>
                </c:pt>
                <c:pt idx="50598">
                  <c:v>1</c:v>
                </c:pt>
                <c:pt idx="50599">
                  <c:v>1</c:v>
                </c:pt>
                <c:pt idx="50600">
                  <c:v>1</c:v>
                </c:pt>
                <c:pt idx="50601">
                  <c:v>1</c:v>
                </c:pt>
                <c:pt idx="50602">
                  <c:v>1</c:v>
                </c:pt>
                <c:pt idx="50603">
                  <c:v>1</c:v>
                </c:pt>
                <c:pt idx="50604">
                  <c:v>0.875</c:v>
                </c:pt>
                <c:pt idx="50605">
                  <c:v>1</c:v>
                </c:pt>
                <c:pt idx="50606">
                  <c:v>1</c:v>
                </c:pt>
                <c:pt idx="50607">
                  <c:v>1</c:v>
                </c:pt>
                <c:pt idx="50608">
                  <c:v>1</c:v>
                </c:pt>
                <c:pt idx="50609">
                  <c:v>1</c:v>
                </c:pt>
                <c:pt idx="50610">
                  <c:v>1</c:v>
                </c:pt>
                <c:pt idx="50611">
                  <c:v>1</c:v>
                </c:pt>
                <c:pt idx="50612">
                  <c:v>1</c:v>
                </c:pt>
                <c:pt idx="50613">
                  <c:v>1</c:v>
                </c:pt>
                <c:pt idx="50614">
                  <c:v>1</c:v>
                </c:pt>
                <c:pt idx="50615">
                  <c:v>1</c:v>
                </c:pt>
                <c:pt idx="50616">
                  <c:v>1</c:v>
                </c:pt>
                <c:pt idx="50617">
                  <c:v>1</c:v>
                </c:pt>
                <c:pt idx="50618">
                  <c:v>1</c:v>
                </c:pt>
                <c:pt idx="50619">
                  <c:v>1</c:v>
                </c:pt>
                <c:pt idx="50620">
                  <c:v>1</c:v>
                </c:pt>
                <c:pt idx="50621">
                  <c:v>1</c:v>
                </c:pt>
                <c:pt idx="50622">
                  <c:v>1</c:v>
                </c:pt>
                <c:pt idx="50623">
                  <c:v>1</c:v>
                </c:pt>
                <c:pt idx="50624">
                  <c:v>1</c:v>
                </c:pt>
                <c:pt idx="50625">
                  <c:v>1</c:v>
                </c:pt>
                <c:pt idx="50626">
                  <c:v>1</c:v>
                </c:pt>
                <c:pt idx="50627">
                  <c:v>1</c:v>
                </c:pt>
                <c:pt idx="50628">
                  <c:v>1</c:v>
                </c:pt>
                <c:pt idx="50629">
                  <c:v>1</c:v>
                </c:pt>
                <c:pt idx="50630">
                  <c:v>1</c:v>
                </c:pt>
                <c:pt idx="50631">
                  <c:v>1</c:v>
                </c:pt>
                <c:pt idx="50632">
                  <c:v>1</c:v>
                </c:pt>
                <c:pt idx="50633">
                  <c:v>1</c:v>
                </c:pt>
                <c:pt idx="50634">
                  <c:v>1</c:v>
                </c:pt>
                <c:pt idx="50635">
                  <c:v>1</c:v>
                </c:pt>
                <c:pt idx="50636">
                  <c:v>1</c:v>
                </c:pt>
                <c:pt idx="50637">
                  <c:v>1</c:v>
                </c:pt>
                <c:pt idx="50638">
                  <c:v>1</c:v>
                </c:pt>
                <c:pt idx="50639">
                  <c:v>1</c:v>
                </c:pt>
                <c:pt idx="50640">
                  <c:v>1</c:v>
                </c:pt>
                <c:pt idx="50641">
                  <c:v>1</c:v>
                </c:pt>
                <c:pt idx="50642">
                  <c:v>1</c:v>
                </c:pt>
                <c:pt idx="50643">
                  <c:v>1</c:v>
                </c:pt>
                <c:pt idx="50644">
                  <c:v>1</c:v>
                </c:pt>
                <c:pt idx="50645">
                  <c:v>1</c:v>
                </c:pt>
                <c:pt idx="50646">
                  <c:v>1</c:v>
                </c:pt>
                <c:pt idx="50647">
                  <c:v>1</c:v>
                </c:pt>
                <c:pt idx="50648">
                  <c:v>1</c:v>
                </c:pt>
                <c:pt idx="50649">
                  <c:v>1</c:v>
                </c:pt>
                <c:pt idx="50650">
                  <c:v>1</c:v>
                </c:pt>
                <c:pt idx="50651">
                  <c:v>1</c:v>
                </c:pt>
                <c:pt idx="50652">
                  <c:v>1</c:v>
                </c:pt>
                <c:pt idx="50653">
                  <c:v>1</c:v>
                </c:pt>
                <c:pt idx="50654">
                  <c:v>1</c:v>
                </c:pt>
                <c:pt idx="50655">
                  <c:v>1</c:v>
                </c:pt>
                <c:pt idx="50656">
                  <c:v>1</c:v>
                </c:pt>
                <c:pt idx="50657">
                  <c:v>1</c:v>
                </c:pt>
                <c:pt idx="50658">
                  <c:v>1</c:v>
                </c:pt>
                <c:pt idx="50659">
                  <c:v>1</c:v>
                </c:pt>
                <c:pt idx="50660">
                  <c:v>1</c:v>
                </c:pt>
                <c:pt idx="50661">
                  <c:v>1</c:v>
                </c:pt>
                <c:pt idx="50662">
                  <c:v>1</c:v>
                </c:pt>
                <c:pt idx="50663">
                  <c:v>1</c:v>
                </c:pt>
                <c:pt idx="50664">
                  <c:v>1</c:v>
                </c:pt>
                <c:pt idx="50665">
                  <c:v>1</c:v>
                </c:pt>
                <c:pt idx="50666">
                  <c:v>1</c:v>
                </c:pt>
                <c:pt idx="50667">
                  <c:v>1</c:v>
                </c:pt>
                <c:pt idx="50668">
                  <c:v>1</c:v>
                </c:pt>
                <c:pt idx="50669">
                  <c:v>1</c:v>
                </c:pt>
                <c:pt idx="50670">
                  <c:v>1</c:v>
                </c:pt>
                <c:pt idx="50671">
                  <c:v>1</c:v>
                </c:pt>
                <c:pt idx="50672">
                  <c:v>1</c:v>
                </c:pt>
                <c:pt idx="50673">
                  <c:v>0.875</c:v>
                </c:pt>
                <c:pt idx="50674">
                  <c:v>1</c:v>
                </c:pt>
                <c:pt idx="50675">
                  <c:v>1</c:v>
                </c:pt>
                <c:pt idx="50676">
                  <c:v>1</c:v>
                </c:pt>
                <c:pt idx="50677">
                  <c:v>1</c:v>
                </c:pt>
                <c:pt idx="50678">
                  <c:v>1</c:v>
                </c:pt>
                <c:pt idx="50679">
                  <c:v>1</c:v>
                </c:pt>
                <c:pt idx="50680">
                  <c:v>0.875</c:v>
                </c:pt>
                <c:pt idx="50681">
                  <c:v>1</c:v>
                </c:pt>
                <c:pt idx="50682">
                  <c:v>1</c:v>
                </c:pt>
                <c:pt idx="50683">
                  <c:v>1</c:v>
                </c:pt>
                <c:pt idx="50684">
                  <c:v>1</c:v>
                </c:pt>
                <c:pt idx="50685">
                  <c:v>1</c:v>
                </c:pt>
                <c:pt idx="50686">
                  <c:v>1</c:v>
                </c:pt>
                <c:pt idx="50687">
                  <c:v>1</c:v>
                </c:pt>
                <c:pt idx="50688">
                  <c:v>1</c:v>
                </c:pt>
                <c:pt idx="50689">
                  <c:v>1</c:v>
                </c:pt>
                <c:pt idx="50690">
                  <c:v>1</c:v>
                </c:pt>
                <c:pt idx="50691">
                  <c:v>1</c:v>
                </c:pt>
                <c:pt idx="50692">
                  <c:v>1</c:v>
                </c:pt>
                <c:pt idx="50693">
                  <c:v>1</c:v>
                </c:pt>
                <c:pt idx="50694">
                  <c:v>1</c:v>
                </c:pt>
                <c:pt idx="50695">
                  <c:v>1</c:v>
                </c:pt>
                <c:pt idx="50696">
                  <c:v>1</c:v>
                </c:pt>
                <c:pt idx="50697">
                  <c:v>1</c:v>
                </c:pt>
                <c:pt idx="50698">
                  <c:v>1</c:v>
                </c:pt>
                <c:pt idx="50699">
                  <c:v>1</c:v>
                </c:pt>
                <c:pt idx="50700">
                  <c:v>1</c:v>
                </c:pt>
                <c:pt idx="50701">
                  <c:v>1</c:v>
                </c:pt>
                <c:pt idx="50702">
                  <c:v>1</c:v>
                </c:pt>
                <c:pt idx="50703">
                  <c:v>1</c:v>
                </c:pt>
                <c:pt idx="50704">
                  <c:v>1</c:v>
                </c:pt>
                <c:pt idx="50705">
                  <c:v>1</c:v>
                </c:pt>
                <c:pt idx="50706">
                  <c:v>1</c:v>
                </c:pt>
                <c:pt idx="50707">
                  <c:v>1</c:v>
                </c:pt>
                <c:pt idx="50708">
                  <c:v>1</c:v>
                </c:pt>
                <c:pt idx="50709">
                  <c:v>1</c:v>
                </c:pt>
                <c:pt idx="50710">
                  <c:v>1</c:v>
                </c:pt>
                <c:pt idx="50711">
                  <c:v>1</c:v>
                </c:pt>
                <c:pt idx="50712">
                  <c:v>1</c:v>
                </c:pt>
                <c:pt idx="50713">
                  <c:v>1</c:v>
                </c:pt>
                <c:pt idx="50714">
                  <c:v>1</c:v>
                </c:pt>
                <c:pt idx="50715">
                  <c:v>1</c:v>
                </c:pt>
                <c:pt idx="50716">
                  <c:v>0.875</c:v>
                </c:pt>
                <c:pt idx="50717">
                  <c:v>1</c:v>
                </c:pt>
                <c:pt idx="50718">
                  <c:v>1</c:v>
                </c:pt>
                <c:pt idx="50719">
                  <c:v>1</c:v>
                </c:pt>
                <c:pt idx="50720">
                  <c:v>1</c:v>
                </c:pt>
                <c:pt idx="50721">
                  <c:v>1</c:v>
                </c:pt>
                <c:pt idx="50722">
                  <c:v>1</c:v>
                </c:pt>
                <c:pt idx="50723">
                  <c:v>1</c:v>
                </c:pt>
                <c:pt idx="50724">
                  <c:v>1</c:v>
                </c:pt>
                <c:pt idx="50725">
                  <c:v>1</c:v>
                </c:pt>
                <c:pt idx="50726">
                  <c:v>1</c:v>
                </c:pt>
                <c:pt idx="50727">
                  <c:v>1</c:v>
                </c:pt>
                <c:pt idx="50728">
                  <c:v>1</c:v>
                </c:pt>
                <c:pt idx="50729">
                  <c:v>1</c:v>
                </c:pt>
                <c:pt idx="50730">
                  <c:v>1</c:v>
                </c:pt>
                <c:pt idx="50731">
                  <c:v>1</c:v>
                </c:pt>
                <c:pt idx="50732">
                  <c:v>1</c:v>
                </c:pt>
                <c:pt idx="50733">
                  <c:v>1</c:v>
                </c:pt>
                <c:pt idx="50734">
                  <c:v>1</c:v>
                </c:pt>
                <c:pt idx="50735">
                  <c:v>1</c:v>
                </c:pt>
                <c:pt idx="50736">
                  <c:v>1</c:v>
                </c:pt>
                <c:pt idx="50737">
                  <c:v>1</c:v>
                </c:pt>
                <c:pt idx="50738">
                  <c:v>0.875</c:v>
                </c:pt>
                <c:pt idx="50739">
                  <c:v>1</c:v>
                </c:pt>
                <c:pt idx="50740">
                  <c:v>1</c:v>
                </c:pt>
                <c:pt idx="50741">
                  <c:v>1</c:v>
                </c:pt>
                <c:pt idx="50742">
                  <c:v>1</c:v>
                </c:pt>
                <c:pt idx="50743">
                  <c:v>1</c:v>
                </c:pt>
                <c:pt idx="50744">
                  <c:v>1</c:v>
                </c:pt>
                <c:pt idx="50745">
                  <c:v>1</c:v>
                </c:pt>
                <c:pt idx="50746">
                  <c:v>0.875</c:v>
                </c:pt>
                <c:pt idx="50747">
                  <c:v>1</c:v>
                </c:pt>
                <c:pt idx="50748">
                  <c:v>1</c:v>
                </c:pt>
                <c:pt idx="50749">
                  <c:v>1</c:v>
                </c:pt>
                <c:pt idx="50750">
                  <c:v>1</c:v>
                </c:pt>
                <c:pt idx="50751">
                  <c:v>1</c:v>
                </c:pt>
                <c:pt idx="50752">
                  <c:v>1</c:v>
                </c:pt>
                <c:pt idx="50753">
                  <c:v>1</c:v>
                </c:pt>
                <c:pt idx="50754">
                  <c:v>1</c:v>
                </c:pt>
                <c:pt idx="50755">
                  <c:v>1</c:v>
                </c:pt>
                <c:pt idx="50756">
                  <c:v>1</c:v>
                </c:pt>
                <c:pt idx="50757">
                  <c:v>1</c:v>
                </c:pt>
                <c:pt idx="50758">
                  <c:v>1</c:v>
                </c:pt>
                <c:pt idx="50759">
                  <c:v>1</c:v>
                </c:pt>
                <c:pt idx="50760">
                  <c:v>1</c:v>
                </c:pt>
                <c:pt idx="50761">
                  <c:v>1</c:v>
                </c:pt>
                <c:pt idx="50762">
                  <c:v>1</c:v>
                </c:pt>
                <c:pt idx="50763">
                  <c:v>1</c:v>
                </c:pt>
                <c:pt idx="50764">
                  <c:v>1</c:v>
                </c:pt>
                <c:pt idx="50765">
                  <c:v>1</c:v>
                </c:pt>
                <c:pt idx="50766">
                  <c:v>1</c:v>
                </c:pt>
                <c:pt idx="50767">
                  <c:v>1</c:v>
                </c:pt>
                <c:pt idx="50768">
                  <c:v>1</c:v>
                </c:pt>
                <c:pt idx="50769">
                  <c:v>1</c:v>
                </c:pt>
                <c:pt idx="50770">
                  <c:v>1</c:v>
                </c:pt>
                <c:pt idx="50771">
                  <c:v>1</c:v>
                </c:pt>
                <c:pt idx="50772">
                  <c:v>1</c:v>
                </c:pt>
                <c:pt idx="50773">
                  <c:v>1</c:v>
                </c:pt>
                <c:pt idx="50774">
                  <c:v>1</c:v>
                </c:pt>
                <c:pt idx="50775">
                  <c:v>1</c:v>
                </c:pt>
                <c:pt idx="50776">
                  <c:v>1</c:v>
                </c:pt>
                <c:pt idx="50777">
                  <c:v>1</c:v>
                </c:pt>
                <c:pt idx="50778">
                  <c:v>1</c:v>
                </c:pt>
                <c:pt idx="50779">
                  <c:v>1</c:v>
                </c:pt>
                <c:pt idx="50780">
                  <c:v>1</c:v>
                </c:pt>
                <c:pt idx="50781">
                  <c:v>1</c:v>
                </c:pt>
                <c:pt idx="50782">
                  <c:v>1</c:v>
                </c:pt>
                <c:pt idx="50783">
                  <c:v>1</c:v>
                </c:pt>
                <c:pt idx="50784">
                  <c:v>1</c:v>
                </c:pt>
                <c:pt idx="50785">
                  <c:v>1</c:v>
                </c:pt>
                <c:pt idx="50786">
                  <c:v>1</c:v>
                </c:pt>
                <c:pt idx="50787">
                  <c:v>1</c:v>
                </c:pt>
                <c:pt idx="50788">
                  <c:v>1</c:v>
                </c:pt>
                <c:pt idx="50789">
                  <c:v>1</c:v>
                </c:pt>
                <c:pt idx="50790">
                  <c:v>1</c:v>
                </c:pt>
                <c:pt idx="50791">
                  <c:v>1</c:v>
                </c:pt>
                <c:pt idx="50792">
                  <c:v>1</c:v>
                </c:pt>
                <c:pt idx="50793">
                  <c:v>1</c:v>
                </c:pt>
                <c:pt idx="50794">
                  <c:v>1</c:v>
                </c:pt>
                <c:pt idx="50795">
                  <c:v>1</c:v>
                </c:pt>
                <c:pt idx="50796">
                  <c:v>1</c:v>
                </c:pt>
                <c:pt idx="50797">
                  <c:v>1</c:v>
                </c:pt>
                <c:pt idx="50798">
                  <c:v>1</c:v>
                </c:pt>
                <c:pt idx="50799">
                  <c:v>1</c:v>
                </c:pt>
                <c:pt idx="50800">
                  <c:v>1</c:v>
                </c:pt>
                <c:pt idx="50801">
                  <c:v>1</c:v>
                </c:pt>
                <c:pt idx="50802">
                  <c:v>1</c:v>
                </c:pt>
                <c:pt idx="50803">
                  <c:v>1</c:v>
                </c:pt>
                <c:pt idx="50804">
                  <c:v>1</c:v>
                </c:pt>
                <c:pt idx="50805">
                  <c:v>1</c:v>
                </c:pt>
                <c:pt idx="50806">
                  <c:v>1</c:v>
                </c:pt>
                <c:pt idx="50807">
                  <c:v>1</c:v>
                </c:pt>
                <c:pt idx="50808">
                  <c:v>0.875</c:v>
                </c:pt>
                <c:pt idx="50809">
                  <c:v>1</c:v>
                </c:pt>
                <c:pt idx="50810">
                  <c:v>1</c:v>
                </c:pt>
                <c:pt idx="50811">
                  <c:v>1</c:v>
                </c:pt>
                <c:pt idx="50812">
                  <c:v>1</c:v>
                </c:pt>
                <c:pt idx="50813">
                  <c:v>1</c:v>
                </c:pt>
                <c:pt idx="50814">
                  <c:v>1</c:v>
                </c:pt>
                <c:pt idx="50815">
                  <c:v>1</c:v>
                </c:pt>
                <c:pt idx="50816">
                  <c:v>1</c:v>
                </c:pt>
                <c:pt idx="50817">
                  <c:v>1</c:v>
                </c:pt>
                <c:pt idx="50818">
                  <c:v>1</c:v>
                </c:pt>
                <c:pt idx="50819">
                  <c:v>1</c:v>
                </c:pt>
                <c:pt idx="50820">
                  <c:v>1</c:v>
                </c:pt>
                <c:pt idx="50821">
                  <c:v>1</c:v>
                </c:pt>
                <c:pt idx="50822">
                  <c:v>1</c:v>
                </c:pt>
                <c:pt idx="50823">
                  <c:v>1</c:v>
                </c:pt>
                <c:pt idx="50824">
                  <c:v>0.875</c:v>
                </c:pt>
                <c:pt idx="50825">
                  <c:v>1</c:v>
                </c:pt>
                <c:pt idx="50826">
                  <c:v>1</c:v>
                </c:pt>
                <c:pt idx="50827">
                  <c:v>1</c:v>
                </c:pt>
                <c:pt idx="50828">
                  <c:v>1</c:v>
                </c:pt>
                <c:pt idx="50829">
                  <c:v>1</c:v>
                </c:pt>
                <c:pt idx="50830">
                  <c:v>1</c:v>
                </c:pt>
                <c:pt idx="50831">
                  <c:v>1</c:v>
                </c:pt>
                <c:pt idx="50832">
                  <c:v>1</c:v>
                </c:pt>
                <c:pt idx="50833">
                  <c:v>1</c:v>
                </c:pt>
                <c:pt idx="50834">
                  <c:v>1</c:v>
                </c:pt>
                <c:pt idx="50835">
                  <c:v>1</c:v>
                </c:pt>
                <c:pt idx="50836">
                  <c:v>1</c:v>
                </c:pt>
                <c:pt idx="50837">
                  <c:v>1</c:v>
                </c:pt>
                <c:pt idx="50838">
                  <c:v>1</c:v>
                </c:pt>
                <c:pt idx="50839">
                  <c:v>1</c:v>
                </c:pt>
                <c:pt idx="50840">
                  <c:v>1</c:v>
                </c:pt>
                <c:pt idx="50841">
                  <c:v>1</c:v>
                </c:pt>
                <c:pt idx="50842">
                  <c:v>1</c:v>
                </c:pt>
                <c:pt idx="50843">
                  <c:v>1</c:v>
                </c:pt>
                <c:pt idx="50844">
                  <c:v>1</c:v>
                </c:pt>
                <c:pt idx="50845">
                  <c:v>1</c:v>
                </c:pt>
                <c:pt idx="50846">
                  <c:v>0.875</c:v>
                </c:pt>
                <c:pt idx="50847">
                  <c:v>1</c:v>
                </c:pt>
                <c:pt idx="50848">
                  <c:v>1</c:v>
                </c:pt>
                <c:pt idx="50849">
                  <c:v>1</c:v>
                </c:pt>
                <c:pt idx="50850">
                  <c:v>1</c:v>
                </c:pt>
                <c:pt idx="50851">
                  <c:v>1</c:v>
                </c:pt>
                <c:pt idx="50852">
                  <c:v>1</c:v>
                </c:pt>
                <c:pt idx="50853">
                  <c:v>1</c:v>
                </c:pt>
                <c:pt idx="50854">
                  <c:v>1</c:v>
                </c:pt>
                <c:pt idx="50855">
                  <c:v>1</c:v>
                </c:pt>
                <c:pt idx="50856">
                  <c:v>1</c:v>
                </c:pt>
                <c:pt idx="50857">
                  <c:v>1</c:v>
                </c:pt>
                <c:pt idx="50858">
                  <c:v>1</c:v>
                </c:pt>
                <c:pt idx="50859">
                  <c:v>1</c:v>
                </c:pt>
                <c:pt idx="50860">
                  <c:v>1</c:v>
                </c:pt>
                <c:pt idx="50861">
                  <c:v>1</c:v>
                </c:pt>
                <c:pt idx="50862">
                  <c:v>1</c:v>
                </c:pt>
                <c:pt idx="50863">
                  <c:v>1</c:v>
                </c:pt>
                <c:pt idx="50864">
                  <c:v>1</c:v>
                </c:pt>
                <c:pt idx="50865">
                  <c:v>1</c:v>
                </c:pt>
                <c:pt idx="50866">
                  <c:v>1</c:v>
                </c:pt>
                <c:pt idx="50867">
                  <c:v>1</c:v>
                </c:pt>
                <c:pt idx="50868">
                  <c:v>1</c:v>
                </c:pt>
                <c:pt idx="50869">
                  <c:v>1</c:v>
                </c:pt>
                <c:pt idx="50870">
                  <c:v>1</c:v>
                </c:pt>
                <c:pt idx="50871">
                  <c:v>1</c:v>
                </c:pt>
                <c:pt idx="50872">
                  <c:v>1</c:v>
                </c:pt>
                <c:pt idx="50873">
                  <c:v>1</c:v>
                </c:pt>
                <c:pt idx="50874">
                  <c:v>1</c:v>
                </c:pt>
                <c:pt idx="50875">
                  <c:v>1</c:v>
                </c:pt>
                <c:pt idx="50876">
                  <c:v>1</c:v>
                </c:pt>
                <c:pt idx="50877">
                  <c:v>1</c:v>
                </c:pt>
                <c:pt idx="50878">
                  <c:v>1</c:v>
                </c:pt>
                <c:pt idx="50879">
                  <c:v>1</c:v>
                </c:pt>
                <c:pt idx="50880">
                  <c:v>1</c:v>
                </c:pt>
                <c:pt idx="50881">
                  <c:v>1</c:v>
                </c:pt>
                <c:pt idx="50882">
                  <c:v>1</c:v>
                </c:pt>
                <c:pt idx="50883">
                  <c:v>1</c:v>
                </c:pt>
                <c:pt idx="50884">
                  <c:v>1</c:v>
                </c:pt>
                <c:pt idx="50885">
                  <c:v>0.75</c:v>
                </c:pt>
                <c:pt idx="50886">
                  <c:v>1</c:v>
                </c:pt>
                <c:pt idx="50887">
                  <c:v>1</c:v>
                </c:pt>
                <c:pt idx="50888">
                  <c:v>1</c:v>
                </c:pt>
                <c:pt idx="50889">
                  <c:v>1</c:v>
                </c:pt>
                <c:pt idx="50890">
                  <c:v>1</c:v>
                </c:pt>
                <c:pt idx="50891">
                  <c:v>0.875</c:v>
                </c:pt>
                <c:pt idx="50892">
                  <c:v>1</c:v>
                </c:pt>
                <c:pt idx="50893">
                  <c:v>1</c:v>
                </c:pt>
                <c:pt idx="50894">
                  <c:v>1</c:v>
                </c:pt>
                <c:pt idx="50895">
                  <c:v>1</c:v>
                </c:pt>
                <c:pt idx="50896">
                  <c:v>1</c:v>
                </c:pt>
                <c:pt idx="50897">
                  <c:v>1</c:v>
                </c:pt>
                <c:pt idx="50898">
                  <c:v>1</c:v>
                </c:pt>
                <c:pt idx="50899">
                  <c:v>0.875</c:v>
                </c:pt>
                <c:pt idx="50900">
                  <c:v>0.875</c:v>
                </c:pt>
                <c:pt idx="50901">
                  <c:v>1</c:v>
                </c:pt>
                <c:pt idx="50902">
                  <c:v>0.875</c:v>
                </c:pt>
                <c:pt idx="50903">
                  <c:v>1</c:v>
                </c:pt>
                <c:pt idx="50904">
                  <c:v>1</c:v>
                </c:pt>
                <c:pt idx="50905">
                  <c:v>1</c:v>
                </c:pt>
                <c:pt idx="50906">
                  <c:v>1</c:v>
                </c:pt>
                <c:pt idx="50907">
                  <c:v>0.875</c:v>
                </c:pt>
                <c:pt idx="50908">
                  <c:v>1</c:v>
                </c:pt>
                <c:pt idx="50909">
                  <c:v>1</c:v>
                </c:pt>
                <c:pt idx="50910">
                  <c:v>1</c:v>
                </c:pt>
                <c:pt idx="50911">
                  <c:v>1</c:v>
                </c:pt>
                <c:pt idx="50912">
                  <c:v>1</c:v>
                </c:pt>
                <c:pt idx="50913">
                  <c:v>1</c:v>
                </c:pt>
                <c:pt idx="50914">
                  <c:v>1</c:v>
                </c:pt>
                <c:pt idx="50915">
                  <c:v>1</c:v>
                </c:pt>
                <c:pt idx="50916">
                  <c:v>0.875</c:v>
                </c:pt>
                <c:pt idx="50917">
                  <c:v>1</c:v>
                </c:pt>
                <c:pt idx="50918">
                  <c:v>1</c:v>
                </c:pt>
                <c:pt idx="50919">
                  <c:v>1</c:v>
                </c:pt>
                <c:pt idx="50920">
                  <c:v>1</c:v>
                </c:pt>
                <c:pt idx="50921">
                  <c:v>1</c:v>
                </c:pt>
                <c:pt idx="50922">
                  <c:v>1</c:v>
                </c:pt>
                <c:pt idx="50923">
                  <c:v>1</c:v>
                </c:pt>
                <c:pt idx="50924">
                  <c:v>1</c:v>
                </c:pt>
                <c:pt idx="50925">
                  <c:v>1</c:v>
                </c:pt>
                <c:pt idx="50926">
                  <c:v>1</c:v>
                </c:pt>
                <c:pt idx="50927">
                  <c:v>1</c:v>
                </c:pt>
                <c:pt idx="50928">
                  <c:v>1</c:v>
                </c:pt>
                <c:pt idx="50929">
                  <c:v>0.71428571399999996</c:v>
                </c:pt>
                <c:pt idx="50930">
                  <c:v>1</c:v>
                </c:pt>
                <c:pt idx="50931">
                  <c:v>1</c:v>
                </c:pt>
                <c:pt idx="50932">
                  <c:v>1</c:v>
                </c:pt>
                <c:pt idx="50933">
                  <c:v>1</c:v>
                </c:pt>
                <c:pt idx="50934">
                  <c:v>1</c:v>
                </c:pt>
                <c:pt idx="50935">
                  <c:v>1</c:v>
                </c:pt>
                <c:pt idx="50936">
                  <c:v>1</c:v>
                </c:pt>
                <c:pt idx="50937">
                  <c:v>1</c:v>
                </c:pt>
                <c:pt idx="50938">
                  <c:v>1</c:v>
                </c:pt>
                <c:pt idx="50939">
                  <c:v>0.85714285700000004</c:v>
                </c:pt>
                <c:pt idx="50940">
                  <c:v>1</c:v>
                </c:pt>
                <c:pt idx="50941">
                  <c:v>1</c:v>
                </c:pt>
                <c:pt idx="50942">
                  <c:v>1</c:v>
                </c:pt>
                <c:pt idx="50943">
                  <c:v>1</c:v>
                </c:pt>
                <c:pt idx="50944">
                  <c:v>1</c:v>
                </c:pt>
                <c:pt idx="50945">
                  <c:v>1</c:v>
                </c:pt>
                <c:pt idx="50946">
                  <c:v>1</c:v>
                </c:pt>
                <c:pt idx="50947">
                  <c:v>1</c:v>
                </c:pt>
                <c:pt idx="50948">
                  <c:v>1</c:v>
                </c:pt>
                <c:pt idx="50949">
                  <c:v>1</c:v>
                </c:pt>
                <c:pt idx="50950">
                  <c:v>1</c:v>
                </c:pt>
                <c:pt idx="50951">
                  <c:v>1</c:v>
                </c:pt>
                <c:pt idx="50952">
                  <c:v>1</c:v>
                </c:pt>
                <c:pt idx="50953">
                  <c:v>1</c:v>
                </c:pt>
                <c:pt idx="50954">
                  <c:v>0.85714285700000004</c:v>
                </c:pt>
                <c:pt idx="50955">
                  <c:v>1</c:v>
                </c:pt>
                <c:pt idx="50956">
                  <c:v>1</c:v>
                </c:pt>
                <c:pt idx="50957">
                  <c:v>1</c:v>
                </c:pt>
                <c:pt idx="50958">
                  <c:v>1</c:v>
                </c:pt>
                <c:pt idx="50959">
                  <c:v>1</c:v>
                </c:pt>
                <c:pt idx="50960">
                  <c:v>1</c:v>
                </c:pt>
                <c:pt idx="50961">
                  <c:v>1</c:v>
                </c:pt>
                <c:pt idx="50962">
                  <c:v>1</c:v>
                </c:pt>
                <c:pt idx="50963">
                  <c:v>1</c:v>
                </c:pt>
                <c:pt idx="50964">
                  <c:v>1</c:v>
                </c:pt>
                <c:pt idx="50965">
                  <c:v>1</c:v>
                </c:pt>
                <c:pt idx="50966">
                  <c:v>1</c:v>
                </c:pt>
                <c:pt idx="50967">
                  <c:v>1</c:v>
                </c:pt>
                <c:pt idx="50968">
                  <c:v>1</c:v>
                </c:pt>
                <c:pt idx="50969">
                  <c:v>1</c:v>
                </c:pt>
                <c:pt idx="50970">
                  <c:v>1</c:v>
                </c:pt>
                <c:pt idx="50971">
                  <c:v>1</c:v>
                </c:pt>
                <c:pt idx="50972">
                  <c:v>1</c:v>
                </c:pt>
                <c:pt idx="50973">
                  <c:v>1</c:v>
                </c:pt>
                <c:pt idx="50974">
                  <c:v>1</c:v>
                </c:pt>
                <c:pt idx="50975">
                  <c:v>1</c:v>
                </c:pt>
                <c:pt idx="50976">
                  <c:v>1</c:v>
                </c:pt>
                <c:pt idx="50977">
                  <c:v>1</c:v>
                </c:pt>
                <c:pt idx="50978">
                  <c:v>1</c:v>
                </c:pt>
                <c:pt idx="50979">
                  <c:v>1</c:v>
                </c:pt>
                <c:pt idx="50980">
                  <c:v>1</c:v>
                </c:pt>
                <c:pt idx="50981">
                  <c:v>1</c:v>
                </c:pt>
                <c:pt idx="50982">
                  <c:v>1</c:v>
                </c:pt>
                <c:pt idx="50983">
                  <c:v>1</c:v>
                </c:pt>
                <c:pt idx="50984">
                  <c:v>1</c:v>
                </c:pt>
                <c:pt idx="50985">
                  <c:v>1</c:v>
                </c:pt>
                <c:pt idx="50986">
                  <c:v>1</c:v>
                </c:pt>
                <c:pt idx="50987">
                  <c:v>1</c:v>
                </c:pt>
                <c:pt idx="50988">
                  <c:v>1</c:v>
                </c:pt>
                <c:pt idx="50989">
                  <c:v>1</c:v>
                </c:pt>
                <c:pt idx="50990">
                  <c:v>1</c:v>
                </c:pt>
                <c:pt idx="50991">
                  <c:v>1</c:v>
                </c:pt>
                <c:pt idx="50992">
                  <c:v>1</c:v>
                </c:pt>
                <c:pt idx="50993">
                  <c:v>1</c:v>
                </c:pt>
                <c:pt idx="50994">
                  <c:v>1</c:v>
                </c:pt>
                <c:pt idx="50995">
                  <c:v>1</c:v>
                </c:pt>
                <c:pt idx="50996">
                  <c:v>1</c:v>
                </c:pt>
                <c:pt idx="50997">
                  <c:v>1</c:v>
                </c:pt>
                <c:pt idx="50998">
                  <c:v>1</c:v>
                </c:pt>
                <c:pt idx="50999">
                  <c:v>1</c:v>
                </c:pt>
                <c:pt idx="51000">
                  <c:v>1</c:v>
                </c:pt>
                <c:pt idx="51001">
                  <c:v>1</c:v>
                </c:pt>
                <c:pt idx="51002">
                  <c:v>1</c:v>
                </c:pt>
                <c:pt idx="51003">
                  <c:v>1</c:v>
                </c:pt>
                <c:pt idx="51004">
                  <c:v>1</c:v>
                </c:pt>
                <c:pt idx="51005">
                  <c:v>1</c:v>
                </c:pt>
                <c:pt idx="51006">
                  <c:v>1</c:v>
                </c:pt>
                <c:pt idx="51007">
                  <c:v>1</c:v>
                </c:pt>
                <c:pt idx="51008">
                  <c:v>0.85714285700000004</c:v>
                </c:pt>
                <c:pt idx="51009">
                  <c:v>1</c:v>
                </c:pt>
                <c:pt idx="51010">
                  <c:v>1</c:v>
                </c:pt>
                <c:pt idx="51011">
                  <c:v>1</c:v>
                </c:pt>
                <c:pt idx="51012">
                  <c:v>1</c:v>
                </c:pt>
                <c:pt idx="51013">
                  <c:v>1</c:v>
                </c:pt>
                <c:pt idx="51014">
                  <c:v>1</c:v>
                </c:pt>
                <c:pt idx="51015">
                  <c:v>1</c:v>
                </c:pt>
                <c:pt idx="51016">
                  <c:v>1</c:v>
                </c:pt>
                <c:pt idx="51017">
                  <c:v>1</c:v>
                </c:pt>
                <c:pt idx="51018">
                  <c:v>1</c:v>
                </c:pt>
                <c:pt idx="51019">
                  <c:v>1</c:v>
                </c:pt>
                <c:pt idx="51020">
                  <c:v>1</c:v>
                </c:pt>
                <c:pt idx="51021">
                  <c:v>1</c:v>
                </c:pt>
                <c:pt idx="51022">
                  <c:v>1</c:v>
                </c:pt>
                <c:pt idx="51023">
                  <c:v>1</c:v>
                </c:pt>
                <c:pt idx="51024">
                  <c:v>1</c:v>
                </c:pt>
                <c:pt idx="51025">
                  <c:v>1</c:v>
                </c:pt>
                <c:pt idx="51026">
                  <c:v>1</c:v>
                </c:pt>
                <c:pt idx="51027">
                  <c:v>1</c:v>
                </c:pt>
                <c:pt idx="51028">
                  <c:v>1</c:v>
                </c:pt>
                <c:pt idx="51029">
                  <c:v>1</c:v>
                </c:pt>
                <c:pt idx="51030">
                  <c:v>1</c:v>
                </c:pt>
                <c:pt idx="51031">
                  <c:v>1</c:v>
                </c:pt>
                <c:pt idx="51032">
                  <c:v>1</c:v>
                </c:pt>
                <c:pt idx="51033">
                  <c:v>1</c:v>
                </c:pt>
                <c:pt idx="51034">
                  <c:v>1</c:v>
                </c:pt>
                <c:pt idx="51035">
                  <c:v>1</c:v>
                </c:pt>
                <c:pt idx="51036">
                  <c:v>1</c:v>
                </c:pt>
                <c:pt idx="51037">
                  <c:v>1</c:v>
                </c:pt>
                <c:pt idx="51038">
                  <c:v>1</c:v>
                </c:pt>
                <c:pt idx="51039">
                  <c:v>1</c:v>
                </c:pt>
                <c:pt idx="51040">
                  <c:v>1</c:v>
                </c:pt>
                <c:pt idx="51041">
                  <c:v>1</c:v>
                </c:pt>
                <c:pt idx="51042">
                  <c:v>1</c:v>
                </c:pt>
                <c:pt idx="51043">
                  <c:v>1</c:v>
                </c:pt>
                <c:pt idx="51044">
                  <c:v>1</c:v>
                </c:pt>
                <c:pt idx="51045">
                  <c:v>1</c:v>
                </c:pt>
                <c:pt idx="51046">
                  <c:v>1</c:v>
                </c:pt>
                <c:pt idx="51047">
                  <c:v>1</c:v>
                </c:pt>
                <c:pt idx="51048">
                  <c:v>1</c:v>
                </c:pt>
                <c:pt idx="51049">
                  <c:v>1</c:v>
                </c:pt>
                <c:pt idx="51050">
                  <c:v>1</c:v>
                </c:pt>
                <c:pt idx="51051">
                  <c:v>1</c:v>
                </c:pt>
                <c:pt idx="51052">
                  <c:v>1</c:v>
                </c:pt>
                <c:pt idx="51053">
                  <c:v>1</c:v>
                </c:pt>
                <c:pt idx="51054">
                  <c:v>1</c:v>
                </c:pt>
                <c:pt idx="51055">
                  <c:v>1</c:v>
                </c:pt>
                <c:pt idx="51056">
                  <c:v>1</c:v>
                </c:pt>
                <c:pt idx="51057">
                  <c:v>1</c:v>
                </c:pt>
                <c:pt idx="51058">
                  <c:v>1</c:v>
                </c:pt>
                <c:pt idx="51059">
                  <c:v>1</c:v>
                </c:pt>
                <c:pt idx="51060">
                  <c:v>1</c:v>
                </c:pt>
                <c:pt idx="51061">
                  <c:v>1</c:v>
                </c:pt>
                <c:pt idx="51062">
                  <c:v>1</c:v>
                </c:pt>
                <c:pt idx="51063">
                  <c:v>1</c:v>
                </c:pt>
                <c:pt idx="51064">
                  <c:v>1</c:v>
                </c:pt>
                <c:pt idx="51065">
                  <c:v>1</c:v>
                </c:pt>
                <c:pt idx="51066">
                  <c:v>1</c:v>
                </c:pt>
                <c:pt idx="51067">
                  <c:v>1</c:v>
                </c:pt>
                <c:pt idx="51068">
                  <c:v>1</c:v>
                </c:pt>
                <c:pt idx="51069">
                  <c:v>1</c:v>
                </c:pt>
                <c:pt idx="51070">
                  <c:v>1</c:v>
                </c:pt>
                <c:pt idx="51071">
                  <c:v>1</c:v>
                </c:pt>
                <c:pt idx="51072">
                  <c:v>1</c:v>
                </c:pt>
                <c:pt idx="51073">
                  <c:v>1</c:v>
                </c:pt>
                <c:pt idx="51074">
                  <c:v>1</c:v>
                </c:pt>
                <c:pt idx="51075">
                  <c:v>1</c:v>
                </c:pt>
                <c:pt idx="51076">
                  <c:v>1</c:v>
                </c:pt>
                <c:pt idx="51077">
                  <c:v>1</c:v>
                </c:pt>
                <c:pt idx="51078">
                  <c:v>1</c:v>
                </c:pt>
                <c:pt idx="51079">
                  <c:v>1</c:v>
                </c:pt>
                <c:pt idx="51080">
                  <c:v>1</c:v>
                </c:pt>
                <c:pt idx="51081">
                  <c:v>1</c:v>
                </c:pt>
                <c:pt idx="51082">
                  <c:v>1</c:v>
                </c:pt>
                <c:pt idx="51083">
                  <c:v>1</c:v>
                </c:pt>
                <c:pt idx="51084">
                  <c:v>1</c:v>
                </c:pt>
                <c:pt idx="51085">
                  <c:v>1</c:v>
                </c:pt>
                <c:pt idx="51086">
                  <c:v>1</c:v>
                </c:pt>
                <c:pt idx="51087">
                  <c:v>1</c:v>
                </c:pt>
                <c:pt idx="51088">
                  <c:v>1</c:v>
                </c:pt>
                <c:pt idx="51089">
                  <c:v>1</c:v>
                </c:pt>
                <c:pt idx="51090">
                  <c:v>1</c:v>
                </c:pt>
                <c:pt idx="51091">
                  <c:v>1</c:v>
                </c:pt>
                <c:pt idx="51092">
                  <c:v>1</c:v>
                </c:pt>
                <c:pt idx="51093">
                  <c:v>1</c:v>
                </c:pt>
                <c:pt idx="51094">
                  <c:v>1</c:v>
                </c:pt>
                <c:pt idx="51095">
                  <c:v>1</c:v>
                </c:pt>
                <c:pt idx="51096">
                  <c:v>1</c:v>
                </c:pt>
                <c:pt idx="51097">
                  <c:v>1</c:v>
                </c:pt>
                <c:pt idx="51098">
                  <c:v>1</c:v>
                </c:pt>
                <c:pt idx="51099">
                  <c:v>1</c:v>
                </c:pt>
                <c:pt idx="51100">
                  <c:v>1</c:v>
                </c:pt>
                <c:pt idx="51101">
                  <c:v>1</c:v>
                </c:pt>
                <c:pt idx="51102">
                  <c:v>1</c:v>
                </c:pt>
                <c:pt idx="51103">
                  <c:v>1</c:v>
                </c:pt>
                <c:pt idx="51104">
                  <c:v>1</c:v>
                </c:pt>
                <c:pt idx="51105">
                  <c:v>1</c:v>
                </c:pt>
                <c:pt idx="51106">
                  <c:v>1</c:v>
                </c:pt>
                <c:pt idx="51107">
                  <c:v>1</c:v>
                </c:pt>
                <c:pt idx="51108">
                  <c:v>1</c:v>
                </c:pt>
                <c:pt idx="51109">
                  <c:v>1</c:v>
                </c:pt>
                <c:pt idx="51110">
                  <c:v>1</c:v>
                </c:pt>
                <c:pt idx="51111">
                  <c:v>1</c:v>
                </c:pt>
                <c:pt idx="51112">
                  <c:v>1</c:v>
                </c:pt>
                <c:pt idx="51113">
                  <c:v>1</c:v>
                </c:pt>
                <c:pt idx="51114">
                  <c:v>1</c:v>
                </c:pt>
                <c:pt idx="51115">
                  <c:v>1</c:v>
                </c:pt>
                <c:pt idx="51116">
                  <c:v>1</c:v>
                </c:pt>
                <c:pt idx="51117">
                  <c:v>1</c:v>
                </c:pt>
                <c:pt idx="51118">
                  <c:v>1</c:v>
                </c:pt>
                <c:pt idx="51119">
                  <c:v>1</c:v>
                </c:pt>
                <c:pt idx="51120">
                  <c:v>1</c:v>
                </c:pt>
                <c:pt idx="51121">
                  <c:v>1</c:v>
                </c:pt>
                <c:pt idx="51122">
                  <c:v>1</c:v>
                </c:pt>
                <c:pt idx="51123">
                  <c:v>1</c:v>
                </c:pt>
                <c:pt idx="51124">
                  <c:v>1</c:v>
                </c:pt>
                <c:pt idx="51125">
                  <c:v>1</c:v>
                </c:pt>
                <c:pt idx="51126">
                  <c:v>1</c:v>
                </c:pt>
                <c:pt idx="51127">
                  <c:v>1</c:v>
                </c:pt>
                <c:pt idx="51128">
                  <c:v>1</c:v>
                </c:pt>
                <c:pt idx="51129">
                  <c:v>1</c:v>
                </c:pt>
                <c:pt idx="51130">
                  <c:v>1</c:v>
                </c:pt>
                <c:pt idx="51131">
                  <c:v>1</c:v>
                </c:pt>
                <c:pt idx="51132">
                  <c:v>1</c:v>
                </c:pt>
                <c:pt idx="51133">
                  <c:v>1</c:v>
                </c:pt>
                <c:pt idx="51134">
                  <c:v>1</c:v>
                </c:pt>
                <c:pt idx="51135">
                  <c:v>1</c:v>
                </c:pt>
                <c:pt idx="51136">
                  <c:v>1</c:v>
                </c:pt>
                <c:pt idx="51137">
                  <c:v>1</c:v>
                </c:pt>
                <c:pt idx="51138">
                  <c:v>1</c:v>
                </c:pt>
                <c:pt idx="51139">
                  <c:v>1</c:v>
                </c:pt>
                <c:pt idx="51140">
                  <c:v>1</c:v>
                </c:pt>
                <c:pt idx="51141">
                  <c:v>1</c:v>
                </c:pt>
                <c:pt idx="51142">
                  <c:v>1</c:v>
                </c:pt>
                <c:pt idx="51143">
                  <c:v>1</c:v>
                </c:pt>
                <c:pt idx="51144">
                  <c:v>1</c:v>
                </c:pt>
                <c:pt idx="51145">
                  <c:v>1</c:v>
                </c:pt>
                <c:pt idx="51146">
                  <c:v>1</c:v>
                </c:pt>
                <c:pt idx="51147">
                  <c:v>1</c:v>
                </c:pt>
                <c:pt idx="51148">
                  <c:v>1</c:v>
                </c:pt>
                <c:pt idx="51149">
                  <c:v>1</c:v>
                </c:pt>
                <c:pt idx="51150">
                  <c:v>1</c:v>
                </c:pt>
                <c:pt idx="51151">
                  <c:v>1</c:v>
                </c:pt>
                <c:pt idx="51152">
                  <c:v>1</c:v>
                </c:pt>
                <c:pt idx="51153">
                  <c:v>1</c:v>
                </c:pt>
                <c:pt idx="51154">
                  <c:v>1</c:v>
                </c:pt>
                <c:pt idx="51155">
                  <c:v>1</c:v>
                </c:pt>
                <c:pt idx="51156">
                  <c:v>1</c:v>
                </c:pt>
                <c:pt idx="51157">
                  <c:v>1</c:v>
                </c:pt>
                <c:pt idx="51158">
                  <c:v>1</c:v>
                </c:pt>
                <c:pt idx="51159">
                  <c:v>1</c:v>
                </c:pt>
                <c:pt idx="51160">
                  <c:v>1</c:v>
                </c:pt>
                <c:pt idx="51161">
                  <c:v>1</c:v>
                </c:pt>
                <c:pt idx="51162">
                  <c:v>1</c:v>
                </c:pt>
                <c:pt idx="51163">
                  <c:v>1</c:v>
                </c:pt>
                <c:pt idx="51164">
                  <c:v>1</c:v>
                </c:pt>
                <c:pt idx="51165">
                  <c:v>1</c:v>
                </c:pt>
                <c:pt idx="51166">
                  <c:v>1</c:v>
                </c:pt>
                <c:pt idx="51167">
                  <c:v>1</c:v>
                </c:pt>
                <c:pt idx="51168">
                  <c:v>1</c:v>
                </c:pt>
                <c:pt idx="51169">
                  <c:v>1</c:v>
                </c:pt>
                <c:pt idx="51170">
                  <c:v>1</c:v>
                </c:pt>
                <c:pt idx="51171">
                  <c:v>1</c:v>
                </c:pt>
                <c:pt idx="51172">
                  <c:v>1</c:v>
                </c:pt>
                <c:pt idx="51173">
                  <c:v>1</c:v>
                </c:pt>
                <c:pt idx="51174">
                  <c:v>1</c:v>
                </c:pt>
                <c:pt idx="51175">
                  <c:v>1</c:v>
                </c:pt>
                <c:pt idx="51176">
                  <c:v>1</c:v>
                </c:pt>
                <c:pt idx="51177">
                  <c:v>1</c:v>
                </c:pt>
                <c:pt idx="51178">
                  <c:v>1</c:v>
                </c:pt>
                <c:pt idx="51179">
                  <c:v>1</c:v>
                </c:pt>
                <c:pt idx="51180">
                  <c:v>1</c:v>
                </c:pt>
                <c:pt idx="51181">
                  <c:v>1</c:v>
                </c:pt>
                <c:pt idx="51182">
                  <c:v>1</c:v>
                </c:pt>
                <c:pt idx="51183">
                  <c:v>1</c:v>
                </c:pt>
                <c:pt idx="51184">
                  <c:v>1</c:v>
                </c:pt>
                <c:pt idx="51185">
                  <c:v>1</c:v>
                </c:pt>
                <c:pt idx="51186">
                  <c:v>1</c:v>
                </c:pt>
                <c:pt idx="51187">
                  <c:v>1</c:v>
                </c:pt>
                <c:pt idx="51188">
                  <c:v>1</c:v>
                </c:pt>
                <c:pt idx="51189">
                  <c:v>1</c:v>
                </c:pt>
                <c:pt idx="51190">
                  <c:v>1</c:v>
                </c:pt>
                <c:pt idx="51191">
                  <c:v>1</c:v>
                </c:pt>
                <c:pt idx="51192">
                  <c:v>1</c:v>
                </c:pt>
                <c:pt idx="51193">
                  <c:v>1</c:v>
                </c:pt>
                <c:pt idx="51194">
                  <c:v>1</c:v>
                </c:pt>
                <c:pt idx="51195">
                  <c:v>1</c:v>
                </c:pt>
                <c:pt idx="51196">
                  <c:v>1</c:v>
                </c:pt>
                <c:pt idx="51197">
                  <c:v>1</c:v>
                </c:pt>
                <c:pt idx="51198">
                  <c:v>1</c:v>
                </c:pt>
                <c:pt idx="51199">
                  <c:v>1</c:v>
                </c:pt>
                <c:pt idx="51200">
                  <c:v>1</c:v>
                </c:pt>
                <c:pt idx="51201">
                  <c:v>1</c:v>
                </c:pt>
                <c:pt idx="51202">
                  <c:v>1</c:v>
                </c:pt>
                <c:pt idx="51203">
                  <c:v>1</c:v>
                </c:pt>
                <c:pt idx="51204">
                  <c:v>1</c:v>
                </c:pt>
                <c:pt idx="51205">
                  <c:v>1</c:v>
                </c:pt>
                <c:pt idx="51206">
                  <c:v>1</c:v>
                </c:pt>
                <c:pt idx="51207">
                  <c:v>1</c:v>
                </c:pt>
                <c:pt idx="51208">
                  <c:v>1</c:v>
                </c:pt>
                <c:pt idx="51209">
                  <c:v>1</c:v>
                </c:pt>
                <c:pt idx="51210">
                  <c:v>1</c:v>
                </c:pt>
                <c:pt idx="51211">
                  <c:v>1</c:v>
                </c:pt>
                <c:pt idx="51212">
                  <c:v>1</c:v>
                </c:pt>
                <c:pt idx="51213">
                  <c:v>1</c:v>
                </c:pt>
                <c:pt idx="51214">
                  <c:v>1</c:v>
                </c:pt>
                <c:pt idx="51215">
                  <c:v>1</c:v>
                </c:pt>
                <c:pt idx="51216">
                  <c:v>1</c:v>
                </c:pt>
                <c:pt idx="51217">
                  <c:v>1</c:v>
                </c:pt>
                <c:pt idx="51218">
                  <c:v>1</c:v>
                </c:pt>
                <c:pt idx="51219">
                  <c:v>1</c:v>
                </c:pt>
                <c:pt idx="51220">
                  <c:v>1</c:v>
                </c:pt>
                <c:pt idx="51221">
                  <c:v>1</c:v>
                </c:pt>
                <c:pt idx="51222">
                  <c:v>1</c:v>
                </c:pt>
                <c:pt idx="51223">
                  <c:v>1</c:v>
                </c:pt>
                <c:pt idx="51224">
                  <c:v>1</c:v>
                </c:pt>
                <c:pt idx="51225">
                  <c:v>1</c:v>
                </c:pt>
                <c:pt idx="51226">
                  <c:v>1</c:v>
                </c:pt>
                <c:pt idx="51227">
                  <c:v>1</c:v>
                </c:pt>
                <c:pt idx="51228">
                  <c:v>1</c:v>
                </c:pt>
                <c:pt idx="51229">
                  <c:v>1</c:v>
                </c:pt>
                <c:pt idx="51230">
                  <c:v>1</c:v>
                </c:pt>
                <c:pt idx="51231">
                  <c:v>1</c:v>
                </c:pt>
                <c:pt idx="51232">
                  <c:v>1</c:v>
                </c:pt>
                <c:pt idx="51233">
                  <c:v>1</c:v>
                </c:pt>
                <c:pt idx="51234">
                  <c:v>1</c:v>
                </c:pt>
                <c:pt idx="51235">
                  <c:v>1</c:v>
                </c:pt>
                <c:pt idx="51236">
                  <c:v>1</c:v>
                </c:pt>
                <c:pt idx="51237">
                  <c:v>1</c:v>
                </c:pt>
                <c:pt idx="51238">
                  <c:v>1</c:v>
                </c:pt>
                <c:pt idx="51239">
                  <c:v>1</c:v>
                </c:pt>
                <c:pt idx="51240">
                  <c:v>1</c:v>
                </c:pt>
                <c:pt idx="51241">
                  <c:v>1</c:v>
                </c:pt>
                <c:pt idx="51242">
                  <c:v>1</c:v>
                </c:pt>
                <c:pt idx="51243">
                  <c:v>1</c:v>
                </c:pt>
                <c:pt idx="51244">
                  <c:v>1</c:v>
                </c:pt>
                <c:pt idx="51245">
                  <c:v>1</c:v>
                </c:pt>
                <c:pt idx="51246">
                  <c:v>1</c:v>
                </c:pt>
                <c:pt idx="51247">
                  <c:v>1</c:v>
                </c:pt>
                <c:pt idx="51248">
                  <c:v>1</c:v>
                </c:pt>
                <c:pt idx="51249">
                  <c:v>1</c:v>
                </c:pt>
                <c:pt idx="51250">
                  <c:v>1</c:v>
                </c:pt>
                <c:pt idx="51251">
                  <c:v>1</c:v>
                </c:pt>
                <c:pt idx="51252">
                  <c:v>1</c:v>
                </c:pt>
                <c:pt idx="51253">
                  <c:v>1</c:v>
                </c:pt>
                <c:pt idx="51254">
                  <c:v>1</c:v>
                </c:pt>
                <c:pt idx="51255">
                  <c:v>1</c:v>
                </c:pt>
                <c:pt idx="51256">
                  <c:v>1</c:v>
                </c:pt>
                <c:pt idx="51257">
                  <c:v>0.85714285700000004</c:v>
                </c:pt>
                <c:pt idx="51258">
                  <c:v>1</c:v>
                </c:pt>
                <c:pt idx="51259">
                  <c:v>1</c:v>
                </c:pt>
                <c:pt idx="51260">
                  <c:v>1</c:v>
                </c:pt>
                <c:pt idx="51261">
                  <c:v>1</c:v>
                </c:pt>
                <c:pt idx="51262">
                  <c:v>1</c:v>
                </c:pt>
                <c:pt idx="51263">
                  <c:v>1</c:v>
                </c:pt>
                <c:pt idx="51264">
                  <c:v>1</c:v>
                </c:pt>
                <c:pt idx="51265">
                  <c:v>1</c:v>
                </c:pt>
                <c:pt idx="51266">
                  <c:v>1</c:v>
                </c:pt>
                <c:pt idx="51267">
                  <c:v>1</c:v>
                </c:pt>
                <c:pt idx="51268">
                  <c:v>1</c:v>
                </c:pt>
                <c:pt idx="51269">
                  <c:v>1</c:v>
                </c:pt>
                <c:pt idx="51270">
                  <c:v>1</c:v>
                </c:pt>
                <c:pt idx="51271">
                  <c:v>1</c:v>
                </c:pt>
                <c:pt idx="51272">
                  <c:v>1</c:v>
                </c:pt>
                <c:pt idx="51273">
                  <c:v>1</c:v>
                </c:pt>
                <c:pt idx="51274">
                  <c:v>1</c:v>
                </c:pt>
                <c:pt idx="51275">
                  <c:v>1</c:v>
                </c:pt>
                <c:pt idx="51276">
                  <c:v>1</c:v>
                </c:pt>
                <c:pt idx="51277">
                  <c:v>1</c:v>
                </c:pt>
                <c:pt idx="51278">
                  <c:v>1</c:v>
                </c:pt>
                <c:pt idx="51279">
                  <c:v>1</c:v>
                </c:pt>
                <c:pt idx="51280">
                  <c:v>1</c:v>
                </c:pt>
                <c:pt idx="51281">
                  <c:v>1</c:v>
                </c:pt>
                <c:pt idx="51282">
                  <c:v>1</c:v>
                </c:pt>
                <c:pt idx="51283">
                  <c:v>1</c:v>
                </c:pt>
                <c:pt idx="51284">
                  <c:v>1</c:v>
                </c:pt>
                <c:pt idx="51285">
                  <c:v>1</c:v>
                </c:pt>
                <c:pt idx="51286">
                  <c:v>1</c:v>
                </c:pt>
                <c:pt idx="51287">
                  <c:v>1</c:v>
                </c:pt>
                <c:pt idx="51288">
                  <c:v>1</c:v>
                </c:pt>
                <c:pt idx="51289">
                  <c:v>1</c:v>
                </c:pt>
                <c:pt idx="51290">
                  <c:v>1</c:v>
                </c:pt>
                <c:pt idx="51291">
                  <c:v>1</c:v>
                </c:pt>
                <c:pt idx="51292">
                  <c:v>1</c:v>
                </c:pt>
                <c:pt idx="51293">
                  <c:v>1</c:v>
                </c:pt>
                <c:pt idx="51294">
                  <c:v>1</c:v>
                </c:pt>
                <c:pt idx="51295">
                  <c:v>1</c:v>
                </c:pt>
                <c:pt idx="51296">
                  <c:v>1</c:v>
                </c:pt>
                <c:pt idx="51297">
                  <c:v>1</c:v>
                </c:pt>
                <c:pt idx="51298">
                  <c:v>1</c:v>
                </c:pt>
                <c:pt idx="51299">
                  <c:v>1</c:v>
                </c:pt>
                <c:pt idx="51300">
                  <c:v>1</c:v>
                </c:pt>
                <c:pt idx="51301">
                  <c:v>1</c:v>
                </c:pt>
                <c:pt idx="51302">
                  <c:v>1</c:v>
                </c:pt>
                <c:pt idx="51303">
                  <c:v>1</c:v>
                </c:pt>
                <c:pt idx="51304">
                  <c:v>1</c:v>
                </c:pt>
                <c:pt idx="51305">
                  <c:v>1</c:v>
                </c:pt>
                <c:pt idx="51306">
                  <c:v>1</c:v>
                </c:pt>
                <c:pt idx="51307">
                  <c:v>1</c:v>
                </c:pt>
                <c:pt idx="51308">
                  <c:v>1</c:v>
                </c:pt>
                <c:pt idx="51309">
                  <c:v>1</c:v>
                </c:pt>
                <c:pt idx="51310">
                  <c:v>1</c:v>
                </c:pt>
                <c:pt idx="51311">
                  <c:v>1</c:v>
                </c:pt>
                <c:pt idx="51312">
                  <c:v>1</c:v>
                </c:pt>
                <c:pt idx="51313">
                  <c:v>1</c:v>
                </c:pt>
                <c:pt idx="51314">
                  <c:v>1</c:v>
                </c:pt>
                <c:pt idx="51315">
                  <c:v>1</c:v>
                </c:pt>
                <c:pt idx="51316">
                  <c:v>1</c:v>
                </c:pt>
                <c:pt idx="51317">
                  <c:v>1</c:v>
                </c:pt>
                <c:pt idx="51318">
                  <c:v>1</c:v>
                </c:pt>
                <c:pt idx="51319">
                  <c:v>1</c:v>
                </c:pt>
                <c:pt idx="51320">
                  <c:v>1</c:v>
                </c:pt>
                <c:pt idx="51321">
                  <c:v>1</c:v>
                </c:pt>
                <c:pt idx="51322">
                  <c:v>1</c:v>
                </c:pt>
                <c:pt idx="51323">
                  <c:v>1</c:v>
                </c:pt>
                <c:pt idx="51324">
                  <c:v>0.85714285700000004</c:v>
                </c:pt>
                <c:pt idx="51325">
                  <c:v>1</c:v>
                </c:pt>
                <c:pt idx="51326">
                  <c:v>1</c:v>
                </c:pt>
                <c:pt idx="51327">
                  <c:v>1</c:v>
                </c:pt>
                <c:pt idx="51328">
                  <c:v>1</c:v>
                </c:pt>
                <c:pt idx="51329">
                  <c:v>1</c:v>
                </c:pt>
                <c:pt idx="51330">
                  <c:v>1</c:v>
                </c:pt>
                <c:pt idx="51331">
                  <c:v>1</c:v>
                </c:pt>
                <c:pt idx="51332">
                  <c:v>1</c:v>
                </c:pt>
                <c:pt idx="51333">
                  <c:v>1</c:v>
                </c:pt>
                <c:pt idx="51334">
                  <c:v>1</c:v>
                </c:pt>
                <c:pt idx="51335">
                  <c:v>1</c:v>
                </c:pt>
                <c:pt idx="51336">
                  <c:v>1</c:v>
                </c:pt>
                <c:pt idx="51337">
                  <c:v>1</c:v>
                </c:pt>
                <c:pt idx="51338">
                  <c:v>1</c:v>
                </c:pt>
                <c:pt idx="51339">
                  <c:v>1</c:v>
                </c:pt>
                <c:pt idx="51340">
                  <c:v>1</c:v>
                </c:pt>
                <c:pt idx="51341">
                  <c:v>1</c:v>
                </c:pt>
                <c:pt idx="51342">
                  <c:v>1</c:v>
                </c:pt>
                <c:pt idx="51343">
                  <c:v>1</c:v>
                </c:pt>
                <c:pt idx="51344">
                  <c:v>1</c:v>
                </c:pt>
                <c:pt idx="51345">
                  <c:v>1</c:v>
                </c:pt>
                <c:pt idx="51346">
                  <c:v>1</c:v>
                </c:pt>
                <c:pt idx="51347">
                  <c:v>1</c:v>
                </c:pt>
                <c:pt idx="51348">
                  <c:v>1</c:v>
                </c:pt>
                <c:pt idx="51349">
                  <c:v>1</c:v>
                </c:pt>
                <c:pt idx="51350">
                  <c:v>1</c:v>
                </c:pt>
                <c:pt idx="51351">
                  <c:v>1</c:v>
                </c:pt>
                <c:pt idx="51352">
                  <c:v>1</c:v>
                </c:pt>
                <c:pt idx="51353">
                  <c:v>1</c:v>
                </c:pt>
                <c:pt idx="51354">
                  <c:v>1</c:v>
                </c:pt>
                <c:pt idx="51355">
                  <c:v>1</c:v>
                </c:pt>
                <c:pt idx="51356">
                  <c:v>1</c:v>
                </c:pt>
                <c:pt idx="51357">
                  <c:v>1</c:v>
                </c:pt>
                <c:pt idx="51358">
                  <c:v>1</c:v>
                </c:pt>
                <c:pt idx="51359">
                  <c:v>1</c:v>
                </c:pt>
                <c:pt idx="51360">
                  <c:v>1</c:v>
                </c:pt>
                <c:pt idx="51361">
                  <c:v>1</c:v>
                </c:pt>
                <c:pt idx="51362">
                  <c:v>1</c:v>
                </c:pt>
                <c:pt idx="51363">
                  <c:v>1</c:v>
                </c:pt>
                <c:pt idx="51364">
                  <c:v>1</c:v>
                </c:pt>
                <c:pt idx="51365">
                  <c:v>1</c:v>
                </c:pt>
                <c:pt idx="51366">
                  <c:v>0.85714285700000004</c:v>
                </c:pt>
                <c:pt idx="51367">
                  <c:v>1</c:v>
                </c:pt>
                <c:pt idx="51368">
                  <c:v>1</c:v>
                </c:pt>
                <c:pt idx="51369">
                  <c:v>1</c:v>
                </c:pt>
                <c:pt idx="51370">
                  <c:v>1</c:v>
                </c:pt>
                <c:pt idx="51371">
                  <c:v>1</c:v>
                </c:pt>
                <c:pt idx="51372">
                  <c:v>1</c:v>
                </c:pt>
                <c:pt idx="51373">
                  <c:v>1</c:v>
                </c:pt>
                <c:pt idx="51374">
                  <c:v>1</c:v>
                </c:pt>
                <c:pt idx="51375">
                  <c:v>1</c:v>
                </c:pt>
                <c:pt idx="51376">
                  <c:v>1</c:v>
                </c:pt>
                <c:pt idx="51377">
                  <c:v>1</c:v>
                </c:pt>
                <c:pt idx="51378">
                  <c:v>1</c:v>
                </c:pt>
                <c:pt idx="51379">
                  <c:v>1</c:v>
                </c:pt>
                <c:pt idx="51380">
                  <c:v>1</c:v>
                </c:pt>
                <c:pt idx="51381">
                  <c:v>1</c:v>
                </c:pt>
                <c:pt idx="51382">
                  <c:v>1</c:v>
                </c:pt>
                <c:pt idx="51383">
                  <c:v>1</c:v>
                </c:pt>
                <c:pt idx="51384">
                  <c:v>1</c:v>
                </c:pt>
                <c:pt idx="51385">
                  <c:v>1</c:v>
                </c:pt>
                <c:pt idx="51386">
                  <c:v>1</c:v>
                </c:pt>
                <c:pt idx="51387">
                  <c:v>1</c:v>
                </c:pt>
                <c:pt idx="51388">
                  <c:v>1</c:v>
                </c:pt>
                <c:pt idx="51389">
                  <c:v>1</c:v>
                </c:pt>
                <c:pt idx="51390">
                  <c:v>1</c:v>
                </c:pt>
                <c:pt idx="51391">
                  <c:v>1</c:v>
                </c:pt>
                <c:pt idx="51392">
                  <c:v>1</c:v>
                </c:pt>
                <c:pt idx="51393">
                  <c:v>1</c:v>
                </c:pt>
                <c:pt idx="51394">
                  <c:v>1</c:v>
                </c:pt>
                <c:pt idx="51395">
                  <c:v>1</c:v>
                </c:pt>
                <c:pt idx="51396">
                  <c:v>1</c:v>
                </c:pt>
                <c:pt idx="51397">
                  <c:v>1</c:v>
                </c:pt>
                <c:pt idx="51398">
                  <c:v>1</c:v>
                </c:pt>
                <c:pt idx="51399">
                  <c:v>1</c:v>
                </c:pt>
                <c:pt idx="51400">
                  <c:v>1</c:v>
                </c:pt>
                <c:pt idx="51401">
                  <c:v>1</c:v>
                </c:pt>
                <c:pt idx="51402">
                  <c:v>1</c:v>
                </c:pt>
                <c:pt idx="51403">
                  <c:v>1</c:v>
                </c:pt>
                <c:pt idx="51404">
                  <c:v>1</c:v>
                </c:pt>
                <c:pt idx="51405">
                  <c:v>1</c:v>
                </c:pt>
                <c:pt idx="51406">
                  <c:v>1</c:v>
                </c:pt>
                <c:pt idx="51407">
                  <c:v>1</c:v>
                </c:pt>
                <c:pt idx="51408">
                  <c:v>1</c:v>
                </c:pt>
                <c:pt idx="51409">
                  <c:v>1</c:v>
                </c:pt>
                <c:pt idx="51410">
                  <c:v>1</c:v>
                </c:pt>
                <c:pt idx="51411">
                  <c:v>1</c:v>
                </c:pt>
                <c:pt idx="51412">
                  <c:v>1</c:v>
                </c:pt>
                <c:pt idx="51413">
                  <c:v>1</c:v>
                </c:pt>
                <c:pt idx="51414">
                  <c:v>1</c:v>
                </c:pt>
                <c:pt idx="51415">
                  <c:v>1</c:v>
                </c:pt>
                <c:pt idx="51416">
                  <c:v>1</c:v>
                </c:pt>
                <c:pt idx="51417">
                  <c:v>1</c:v>
                </c:pt>
                <c:pt idx="51418">
                  <c:v>1</c:v>
                </c:pt>
                <c:pt idx="51419">
                  <c:v>1</c:v>
                </c:pt>
                <c:pt idx="51420">
                  <c:v>1</c:v>
                </c:pt>
                <c:pt idx="51421">
                  <c:v>1</c:v>
                </c:pt>
                <c:pt idx="51422">
                  <c:v>1</c:v>
                </c:pt>
                <c:pt idx="51423">
                  <c:v>1</c:v>
                </c:pt>
                <c:pt idx="51424">
                  <c:v>1</c:v>
                </c:pt>
                <c:pt idx="51425">
                  <c:v>1</c:v>
                </c:pt>
                <c:pt idx="51426">
                  <c:v>1</c:v>
                </c:pt>
                <c:pt idx="51427">
                  <c:v>1</c:v>
                </c:pt>
                <c:pt idx="51428">
                  <c:v>1</c:v>
                </c:pt>
                <c:pt idx="51429">
                  <c:v>1</c:v>
                </c:pt>
                <c:pt idx="51430">
                  <c:v>1</c:v>
                </c:pt>
                <c:pt idx="51431">
                  <c:v>1</c:v>
                </c:pt>
                <c:pt idx="51432">
                  <c:v>1</c:v>
                </c:pt>
                <c:pt idx="51433">
                  <c:v>1</c:v>
                </c:pt>
                <c:pt idx="51434">
                  <c:v>1</c:v>
                </c:pt>
                <c:pt idx="51435">
                  <c:v>1</c:v>
                </c:pt>
                <c:pt idx="51436">
                  <c:v>1</c:v>
                </c:pt>
                <c:pt idx="51437">
                  <c:v>1</c:v>
                </c:pt>
                <c:pt idx="51438">
                  <c:v>1</c:v>
                </c:pt>
                <c:pt idx="51439">
                  <c:v>1</c:v>
                </c:pt>
                <c:pt idx="51440">
                  <c:v>1</c:v>
                </c:pt>
                <c:pt idx="51441">
                  <c:v>1</c:v>
                </c:pt>
                <c:pt idx="51442">
                  <c:v>1</c:v>
                </c:pt>
                <c:pt idx="51443">
                  <c:v>1</c:v>
                </c:pt>
                <c:pt idx="51444">
                  <c:v>1</c:v>
                </c:pt>
                <c:pt idx="51445">
                  <c:v>1</c:v>
                </c:pt>
                <c:pt idx="51446">
                  <c:v>1</c:v>
                </c:pt>
                <c:pt idx="51447">
                  <c:v>1</c:v>
                </c:pt>
                <c:pt idx="51448">
                  <c:v>1</c:v>
                </c:pt>
                <c:pt idx="51449">
                  <c:v>1</c:v>
                </c:pt>
                <c:pt idx="51450">
                  <c:v>1</c:v>
                </c:pt>
                <c:pt idx="51451">
                  <c:v>1</c:v>
                </c:pt>
                <c:pt idx="51452">
                  <c:v>1</c:v>
                </c:pt>
                <c:pt idx="51453">
                  <c:v>1</c:v>
                </c:pt>
                <c:pt idx="51454">
                  <c:v>1</c:v>
                </c:pt>
                <c:pt idx="51455">
                  <c:v>1</c:v>
                </c:pt>
                <c:pt idx="51456">
                  <c:v>1</c:v>
                </c:pt>
                <c:pt idx="51457">
                  <c:v>1</c:v>
                </c:pt>
                <c:pt idx="51458">
                  <c:v>1</c:v>
                </c:pt>
                <c:pt idx="51459">
                  <c:v>1</c:v>
                </c:pt>
                <c:pt idx="51460">
                  <c:v>1</c:v>
                </c:pt>
                <c:pt idx="51461">
                  <c:v>1</c:v>
                </c:pt>
                <c:pt idx="51462">
                  <c:v>1</c:v>
                </c:pt>
                <c:pt idx="51463">
                  <c:v>1</c:v>
                </c:pt>
                <c:pt idx="51464">
                  <c:v>1</c:v>
                </c:pt>
                <c:pt idx="51465">
                  <c:v>1</c:v>
                </c:pt>
                <c:pt idx="51466">
                  <c:v>1</c:v>
                </c:pt>
                <c:pt idx="51467">
                  <c:v>1</c:v>
                </c:pt>
                <c:pt idx="51468">
                  <c:v>1</c:v>
                </c:pt>
                <c:pt idx="51469">
                  <c:v>1</c:v>
                </c:pt>
                <c:pt idx="51470">
                  <c:v>1</c:v>
                </c:pt>
                <c:pt idx="51471">
                  <c:v>1</c:v>
                </c:pt>
                <c:pt idx="51472">
                  <c:v>1</c:v>
                </c:pt>
                <c:pt idx="51473">
                  <c:v>1</c:v>
                </c:pt>
                <c:pt idx="51474">
                  <c:v>1</c:v>
                </c:pt>
                <c:pt idx="51475">
                  <c:v>1</c:v>
                </c:pt>
                <c:pt idx="51476">
                  <c:v>1</c:v>
                </c:pt>
                <c:pt idx="51477">
                  <c:v>1</c:v>
                </c:pt>
                <c:pt idx="51478">
                  <c:v>1</c:v>
                </c:pt>
                <c:pt idx="51479">
                  <c:v>1</c:v>
                </c:pt>
                <c:pt idx="51480">
                  <c:v>1</c:v>
                </c:pt>
                <c:pt idx="51481">
                  <c:v>1</c:v>
                </c:pt>
                <c:pt idx="51482">
                  <c:v>1</c:v>
                </c:pt>
                <c:pt idx="51483">
                  <c:v>1</c:v>
                </c:pt>
                <c:pt idx="51484">
                  <c:v>1</c:v>
                </c:pt>
                <c:pt idx="51485">
                  <c:v>1</c:v>
                </c:pt>
                <c:pt idx="51486">
                  <c:v>1</c:v>
                </c:pt>
                <c:pt idx="51487">
                  <c:v>1</c:v>
                </c:pt>
                <c:pt idx="51488">
                  <c:v>1</c:v>
                </c:pt>
                <c:pt idx="51489">
                  <c:v>1</c:v>
                </c:pt>
                <c:pt idx="51490">
                  <c:v>1</c:v>
                </c:pt>
                <c:pt idx="51491">
                  <c:v>1</c:v>
                </c:pt>
                <c:pt idx="51492">
                  <c:v>1</c:v>
                </c:pt>
                <c:pt idx="51493">
                  <c:v>1</c:v>
                </c:pt>
                <c:pt idx="51494">
                  <c:v>1</c:v>
                </c:pt>
                <c:pt idx="51495">
                  <c:v>1</c:v>
                </c:pt>
                <c:pt idx="51496">
                  <c:v>1</c:v>
                </c:pt>
                <c:pt idx="51497">
                  <c:v>1</c:v>
                </c:pt>
                <c:pt idx="51498">
                  <c:v>1</c:v>
                </c:pt>
                <c:pt idx="51499">
                  <c:v>1</c:v>
                </c:pt>
                <c:pt idx="51500">
                  <c:v>1</c:v>
                </c:pt>
                <c:pt idx="51501">
                  <c:v>1</c:v>
                </c:pt>
                <c:pt idx="51502">
                  <c:v>1</c:v>
                </c:pt>
                <c:pt idx="51503">
                  <c:v>1</c:v>
                </c:pt>
                <c:pt idx="51504">
                  <c:v>1</c:v>
                </c:pt>
                <c:pt idx="51505">
                  <c:v>1</c:v>
                </c:pt>
                <c:pt idx="51506">
                  <c:v>1</c:v>
                </c:pt>
                <c:pt idx="51507">
                  <c:v>1</c:v>
                </c:pt>
                <c:pt idx="51508">
                  <c:v>1</c:v>
                </c:pt>
                <c:pt idx="51509">
                  <c:v>1</c:v>
                </c:pt>
                <c:pt idx="51510">
                  <c:v>1</c:v>
                </c:pt>
                <c:pt idx="51511">
                  <c:v>1</c:v>
                </c:pt>
                <c:pt idx="51512">
                  <c:v>1</c:v>
                </c:pt>
                <c:pt idx="51513">
                  <c:v>1</c:v>
                </c:pt>
                <c:pt idx="51514">
                  <c:v>1</c:v>
                </c:pt>
                <c:pt idx="51515">
                  <c:v>1</c:v>
                </c:pt>
                <c:pt idx="51516">
                  <c:v>1</c:v>
                </c:pt>
                <c:pt idx="51517">
                  <c:v>1</c:v>
                </c:pt>
                <c:pt idx="51518">
                  <c:v>1</c:v>
                </c:pt>
                <c:pt idx="51519">
                  <c:v>1</c:v>
                </c:pt>
                <c:pt idx="51520">
                  <c:v>1</c:v>
                </c:pt>
                <c:pt idx="51521">
                  <c:v>1</c:v>
                </c:pt>
                <c:pt idx="51522">
                  <c:v>1</c:v>
                </c:pt>
                <c:pt idx="51523">
                  <c:v>1</c:v>
                </c:pt>
                <c:pt idx="51524">
                  <c:v>1</c:v>
                </c:pt>
                <c:pt idx="51525">
                  <c:v>1</c:v>
                </c:pt>
                <c:pt idx="51526">
                  <c:v>1</c:v>
                </c:pt>
                <c:pt idx="51527">
                  <c:v>1</c:v>
                </c:pt>
                <c:pt idx="51528">
                  <c:v>1</c:v>
                </c:pt>
                <c:pt idx="51529">
                  <c:v>1</c:v>
                </c:pt>
                <c:pt idx="51530">
                  <c:v>1</c:v>
                </c:pt>
                <c:pt idx="51531">
                  <c:v>1</c:v>
                </c:pt>
                <c:pt idx="51532">
                  <c:v>1</c:v>
                </c:pt>
                <c:pt idx="51533">
                  <c:v>1</c:v>
                </c:pt>
                <c:pt idx="51534">
                  <c:v>1</c:v>
                </c:pt>
                <c:pt idx="51535">
                  <c:v>1</c:v>
                </c:pt>
                <c:pt idx="51536">
                  <c:v>1</c:v>
                </c:pt>
                <c:pt idx="51537">
                  <c:v>1</c:v>
                </c:pt>
                <c:pt idx="51538">
                  <c:v>1</c:v>
                </c:pt>
                <c:pt idx="51539">
                  <c:v>1</c:v>
                </c:pt>
                <c:pt idx="51540">
                  <c:v>1</c:v>
                </c:pt>
                <c:pt idx="51541">
                  <c:v>1</c:v>
                </c:pt>
                <c:pt idx="51542">
                  <c:v>1</c:v>
                </c:pt>
                <c:pt idx="51543">
                  <c:v>1</c:v>
                </c:pt>
                <c:pt idx="51544">
                  <c:v>1</c:v>
                </c:pt>
                <c:pt idx="51545">
                  <c:v>1</c:v>
                </c:pt>
                <c:pt idx="51546">
                  <c:v>1</c:v>
                </c:pt>
                <c:pt idx="51547">
                  <c:v>1</c:v>
                </c:pt>
                <c:pt idx="51548">
                  <c:v>1</c:v>
                </c:pt>
                <c:pt idx="51549">
                  <c:v>1</c:v>
                </c:pt>
                <c:pt idx="51550">
                  <c:v>1</c:v>
                </c:pt>
                <c:pt idx="51551">
                  <c:v>1</c:v>
                </c:pt>
                <c:pt idx="51552">
                  <c:v>1</c:v>
                </c:pt>
                <c:pt idx="51553">
                  <c:v>1</c:v>
                </c:pt>
                <c:pt idx="51554">
                  <c:v>1</c:v>
                </c:pt>
                <c:pt idx="51555">
                  <c:v>1</c:v>
                </c:pt>
                <c:pt idx="51556">
                  <c:v>1</c:v>
                </c:pt>
                <c:pt idx="51557">
                  <c:v>1</c:v>
                </c:pt>
                <c:pt idx="51558">
                  <c:v>1</c:v>
                </c:pt>
                <c:pt idx="51559">
                  <c:v>1</c:v>
                </c:pt>
                <c:pt idx="51560">
                  <c:v>1</c:v>
                </c:pt>
                <c:pt idx="51561">
                  <c:v>1</c:v>
                </c:pt>
                <c:pt idx="51562">
                  <c:v>1</c:v>
                </c:pt>
                <c:pt idx="51563">
                  <c:v>1</c:v>
                </c:pt>
                <c:pt idx="51564">
                  <c:v>1</c:v>
                </c:pt>
                <c:pt idx="51565">
                  <c:v>1</c:v>
                </c:pt>
                <c:pt idx="51566">
                  <c:v>1</c:v>
                </c:pt>
                <c:pt idx="51567">
                  <c:v>1</c:v>
                </c:pt>
                <c:pt idx="51568">
                  <c:v>1</c:v>
                </c:pt>
                <c:pt idx="51569">
                  <c:v>1</c:v>
                </c:pt>
                <c:pt idx="51570">
                  <c:v>1</c:v>
                </c:pt>
                <c:pt idx="51571">
                  <c:v>1</c:v>
                </c:pt>
                <c:pt idx="51572">
                  <c:v>1</c:v>
                </c:pt>
                <c:pt idx="51573">
                  <c:v>1</c:v>
                </c:pt>
                <c:pt idx="51574">
                  <c:v>1</c:v>
                </c:pt>
                <c:pt idx="51575">
                  <c:v>1</c:v>
                </c:pt>
                <c:pt idx="51576">
                  <c:v>1</c:v>
                </c:pt>
                <c:pt idx="51577">
                  <c:v>1</c:v>
                </c:pt>
                <c:pt idx="51578">
                  <c:v>1</c:v>
                </c:pt>
                <c:pt idx="51579">
                  <c:v>1</c:v>
                </c:pt>
                <c:pt idx="51580">
                  <c:v>1</c:v>
                </c:pt>
                <c:pt idx="51581">
                  <c:v>1</c:v>
                </c:pt>
                <c:pt idx="51582">
                  <c:v>1</c:v>
                </c:pt>
                <c:pt idx="51583">
                  <c:v>1</c:v>
                </c:pt>
                <c:pt idx="51584">
                  <c:v>1</c:v>
                </c:pt>
                <c:pt idx="51585">
                  <c:v>1</c:v>
                </c:pt>
                <c:pt idx="51586">
                  <c:v>1</c:v>
                </c:pt>
                <c:pt idx="51587">
                  <c:v>1</c:v>
                </c:pt>
                <c:pt idx="51588">
                  <c:v>1</c:v>
                </c:pt>
                <c:pt idx="51589">
                  <c:v>1</c:v>
                </c:pt>
                <c:pt idx="51590">
                  <c:v>1</c:v>
                </c:pt>
                <c:pt idx="51591">
                  <c:v>1</c:v>
                </c:pt>
                <c:pt idx="51592">
                  <c:v>1</c:v>
                </c:pt>
                <c:pt idx="51593">
                  <c:v>1</c:v>
                </c:pt>
                <c:pt idx="51594">
                  <c:v>1</c:v>
                </c:pt>
                <c:pt idx="51595">
                  <c:v>1</c:v>
                </c:pt>
                <c:pt idx="51596">
                  <c:v>1</c:v>
                </c:pt>
                <c:pt idx="51597">
                  <c:v>1</c:v>
                </c:pt>
                <c:pt idx="51598">
                  <c:v>1</c:v>
                </c:pt>
                <c:pt idx="51599">
                  <c:v>1</c:v>
                </c:pt>
                <c:pt idx="51600">
                  <c:v>1</c:v>
                </c:pt>
                <c:pt idx="51601">
                  <c:v>1</c:v>
                </c:pt>
                <c:pt idx="51602">
                  <c:v>1</c:v>
                </c:pt>
                <c:pt idx="51603">
                  <c:v>1</c:v>
                </c:pt>
                <c:pt idx="51604">
                  <c:v>1</c:v>
                </c:pt>
                <c:pt idx="51605">
                  <c:v>1</c:v>
                </c:pt>
                <c:pt idx="51606">
                  <c:v>1</c:v>
                </c:pt>
                <c:pt idx="51607">
                  <c:v>1</c:v>
                </c:pt>
                <c:pt idx="51608">
                  <c:v>1</c:v>
                </c:pt>
                <c:pt idx="51609">
                  <c:v>1</c:v>
                </c:pt>
                <c:pt idx="51610">
                  <c:v>1</c:v>
                </c:pt>
                <c:pt idx="51611">
                  <c:v>1</c:v>
                </c:pt>
                <c:pt idx="51612">
                  <c:v>1</c:v>
                </c:pt>
                <c:pt idx="51613">
                  <c:v>1</c:v>
                </c:pt>
                <c:pt idx="51614">
                  <c:v>0.14285714299999999</c:v>
                </c:pt>
                <c:pt idx="51615">
                  <c:v>1</c:v>
                </c:pt>
                <c:pt idx="51616">
                  <c:v>1</c:v>
                </c:pt>
                <c:pt idx="51617">
                  <c:v>1</c:v>
                </c:pt>
                <c:pt idx="51618">
                  <c:v>1</c:v>
                </c:pt>
                <c:pt idx="51619">
                  <c:v>1</c:v>
                </c:pt>
                <c:pt idx="51620">
                  <c:v>1</c:v>
                </c:pt>
                <c:pt idx="51621">
                  <c:v>1</c:v>
                </c:pt>
                <c:pt idx="51622">
                  <c:v>1</c:v>
                </c:pt>
                <c:pt idx="51623">
                  <c:v>1</c:v>
                </c:pt>
                <c:pt idx="51624">
                  <c:v>1</c:v>
                </c:pt>
                <c:pt idx="51625">
                  <c:v>1</c:v>
                </c:pt>
                <c:pt idx="51626">
                  <c:v>1</c:v>
                </c:pt>
                <c:pt idx="51627">
                  <c:v>1</c:v>
                </c:pt>
                <c:pt idx="51628">
                  <c:v>1</c:v>
                </c:pt>
                <c:pt idx="51629">
                  <c:v>1</c:v>
                </c:pt>
                <c:pt idx="51630">
                  <c:v>1</c:v>
                </c:pt>
                <c:pt idx="51631">
                  <c:v>1</c:v>
                </c:pt>
                <c:pt idx="51632">
                  <c:v>1</c:v>
                </c:pt>
                <c:pt idx="51633">
                  <c:v>1</c:v>
                </c:pt>
                <c:pt idx="51634">
                  <c:v>1</c:v>
                </c:pt>
                <c:pt idx="51635">
                  <c:v>1</c:v>
                </c:pt>
                <c:pt idx="51636">
                  <c:v>1</c:v>
                </c:pt>
                <c:pt idx="51637">
                  <c:v>1</c:v>
                </c:pt>
                <c:pt idx="51638">
                  <c:v>1</c:v>
                </c:pt>
                <c:pt idx="51639">
                  <c:v>1</c:v>
                </c:pt>
                <c:pt idx="51640">
                  <c:v>1</c:v>
                </c:pt>
                <c:pt idx="51641">
                  <c:v>1</c:v>
                </c:pt>
                <c:pt idx="51642">
                  <c:v>1</c:v>
                </c:pt>
                <c:pt idx="51643">
                  <c:v>1</c:v>
                </c:pt>
                <c:pt idx="51644">
                  <c:v>1</c:v>
                </c:pt>
                <c:pt idx="51645">
                  <c:v>1</c:v>
                </c:pt>
                <c:pt idx="51646">
                  <c:v>1</c:v>
                </c:pt>
                <c:pt idx="51647">
                  <c:v>1</c:v>
                </c:pt>
                <c:pt idx="51648">
                  <c:v>1</c:v>
                </c:pt>
                <c:pt idx="51649">
                  <c:v>1</c:v>
                </c:pt>
                <c:pt idx="51650">
                  <c:v>1</c:v>
                </c:pt>
                <c:pt idx="51651">
                  <c:v>1</c:v>
                </c:pt>
                <c:pt idx="51652">
                  <c:v>1</c:v>
                </c:pt>
                <c:pt idx="51653">
                  <c:v>1</c:v>
                </c:pt>
                <c:pt idx="51654">
                  <c:v>1</c:v>
                </c:pt>
                <c:pt idx="51655">
                  <c:v>1</c:v>
                </c:pt>
                <c:pt idx="51656">
                  <c:v>1</c:v>
                </c:pt>
                <c:pt idx="51657">
                  <c:v>1</c:v>
                </c:pt>
                <c:pt idx="51658">
                  <c:v>1</c:v>
                </c:pt>
                <c:pt idx="51659">
                  <c:v>1</c:v>
                </c:pt>
                <c:pt idx="51660">
                  <c:v>1</c:v>
                </c:pt>
                <c:pt idx="51661">
                  <c:v>1</c:v>
                </c:pt>
                <c:pt idx="51662">
                  <c:v>1</c:v>
                </c:pt>
                <c:pt idx="51663">
                  <c:v>1</c:v>
                </c:pt>
                <c:pt idx="51664">
                  <c:v>1</c:v>
                </c:pt>
                <c:pt idx="51665">
                  <c:v>1</c:v>
                </c:pt>
                <c:pt idx="51666">
                  <c:v>1</c:v>
                </c:pt>
                <c:pt idx="51667">
                  <c:v>1</c:v>
                </c:pt>
                <c:pt idx="51668">
                  <c:v>1</c:v>
                </c:pt>
                <c:pt idx="51669">
                  <c:v>1</c:v>
                </c:pt>
                <c:pt idx="51670">
                  <c:v>1</c:v>
                </c:pt>
                <c:pt idx="51671">
                  <c:v>1</c:v>
                </c:pt>
                <c:pt idx="51672">
                  <c:v>1</c:v>
                </c:pt>
                <c:pt idx="51673">
                  <c:v>1</c:v>
                </c:pt>
                <c:pt idx="51674">
                  <c:v>1</c:v>
                </c:pt>
                <c:pt idx="51675">
                  <c:v>1</c:v>
                </c:pt>
                <c:pt idx="51676">
                  <c:v>1</c:v>
                </c:pt>
                <c:pt idx="51677">
                  <c:v>1</c:v>
                </c:pt>
                <c:pt idx="51678">
                  <c:v>1</c:v>
                </c:pt>
                <c:pt idx="51679">
                  <c:v>1</c:v>
                </c:pt>
                <c:pt idx="51680">
                  <c:v>1</c:v>
                </c:pt>
                <c:pt idx="51681">
                  <c:v>1</c:v>
                </c:pt>
                <c:pt idx="51682">
                  <c:v>1</c:v>
                </c:pt>
                <c:pt idx="51683">
                  <c:v>1</c:v>
                </c:pt>
                <c:pt idx="51684">
                  <c:v>1</c:v>
                </c:pt>
                <c:pt idx="51685">
                  <c:v>1</c:v>
                </c:pt>
                <c:pt idx="51686">
                  <c:v>1</c:v>
                </c:pt>
                <c:pt idx="51687">
                  <c:v>1</c:v>
                </c:pt>
                <c:pt idx="51688">
                  <c:v>1</c:v>
                </c:pt>
                <c:pt idx="51689">
                  <c:v>1</c:v>
                </c:pt>
                <c:pt idx="51690">
                  <c:v>1</c:v>
                </c:pt>
                <c:pt idx="51691">
                  <c:v>1</c:v>
                </c:pt>
                <c:pt idx="51692">
                  <c:v>1</c:v>
                </c:pt>
                <c:pt idx="51693">
                  <c:v>1</c:v>
                </c:pt>
                <c:pt idx="51694">
                  <c:v>1</c:v>
                </c:pt>
                <c:pt idx="51695">
                  <c:v>1</c:v>
                </c:pt>
                <c:pt idx="51696">
                  <c:v>1</c:v>
                </c:pt>
                <c:pt idx="51697">
                  <c:v>1</c:v>
                </c:pt>
                <c:pt idx="51698">
                  <c:v>1</c:v>
                </c:pt>
                <c:pt idx="51699">
                  <c:v>1</c:v>
                </c:pt>
                <c:pt idx="51700">
                  <c:v>1</c:v>
                </c:pt>
                <c:pt idx="51701">
                  <c:v>1</c:v>
                </c:pt>
                <c:pt idx="51702">
                  <c:v>1</c:v>
                </c:pt>
                <c:pt idx="51703">
                  <c:v>1</c:v>
                </c:pt>
                <c:pt idx="51704">
                  <c:v>1</c:v>
                </c:pt>
                <c:pt idx="51705">
                  <c:v>1</c:v>
                </c:pt>
                <c:pt idx="51706">
                  <c:v>1</c:v>
                </c:pt>
                <c:pt idx="51707">
                  <c:v>1</c:v>
                </c:pt>
                <c:pt idx="51708">
                  <c:v>1</c:v>
                </c:pt>
                <c:pt idx="51709">
                  <c:v>1</c:v>
                </c:pt>
                <c:pt idx="51710">
                  <c:v>1</c:v>
                </c:pt>
                <c:pt idx="51711">
                  <c:v>1</c:v>
                </c:pt>
                <c:pt idx="51712">
                  <c:v>1</c:v>
                </c:pt>
                <c:pt idx="51713">
                  <c:v>1</c:v>
                </c:pt>
                <c:pt idx="51714">
                  <c:v>1</c:v>
                </c:pt>
                <c:pt idx="51715">
                  <c:v>1</c:v>
                </c:pt>
                <c:pt idx="51716">
                  <c:v>1</c:v>
                </c:pt>
                <c:pt idx="51717">
                  <c:v>1</c:v>
                </c:pt>
                <c:pt idx="51718">
                  <c:v>1</c:v>
                </c:pt>
                <c:pt idx="51719">
                  <c:v>1</c:v>
                </c:pt>
                <c:pt idx="51720">
                  <c:v>1</c:v>
                </c:pt>
                <c:pt idx="51721">
                  <c:v>0.571428571</c:v>
                </c:pt>
                <c:pt idx="51722">
                  <c:v>1</c:v>
                </c:pt>
                <c:pt idx="51723">
                  <c:v>1</c:v>
                </c:pt>
                <c:pt idx="51724">
                  <c:v>1</c:v>
                </c:pt>
                <c:pt idx="51725">
                  <c:v>1</c:v>
                </c:pt>
                <c:pt idx="51726">
                  <c:v>1</c:v>
                </c:pt>
                <c:pt idx="51727">
                  <c:v>1</c:v>
                </c:pt>
                <c:pt idx="51728">
                  <c:v>1</c:v>
                </c:pt>
                <c:pt idx="51729">
                  <c:v>1</c:v>
                </c:pt>
                <c:pt idx="51730">
                  <c:v>1</c:v>
                </c:pt>
                <c:pt idx="51731">
                  <c:v>1</c:v>
                </c:pt>
                <c:pt idx="51732">
                  <c:v>1</c:v>
                </c:pt>
                <c:pt idx="51733">
                  <c:v>1</c:v>
                </c:pt>
                <c:pt idx="51734">
                  <c:v>1</c:v>
                </c:pt>
                <c:pt idx="51735">
                  <c:v>1</c:v>
                </c:pt>
                <c:pt idx="51736">
                  <c:v>1</c:v>
                </c:pt>
                <c:pt idx="51737">
                  <c:v>1</c:v>
                </c:pt>
                <c:pt idx="51738">
                  <c:v>1</c:v>
                </c:pt>
                <c:pt idx="51739">
                  <c:v>1</c:v>
                </c:pt>
                <c:pt idx="51740">
                  <c:v>1</c:v>
                </c:pt>
                <c:pt idx="51741">
                  <c:v>1</c:v>
                </c:pt>
                <c:pt idx="51742">
                  <c:v>1</c:v>
                </c:pt>
                <c:pt idx="51743">
                  <c:v>1</c:v>
                </c:pt>
                <c:pt idx="51744">
                  <c:v>1</c:v>
                </c:pt>
                <c:pt idx="51745">
                  <c:v>1</c:v>
                </c:pt>
                <c:pt idx="51746">
                  <c:v>1</c:v>
                </c:pt>
                <c:pt idx="51747">
                  <c:v>1</c:v>
                </c:pt>
                <c:pt idx="51748">
                  <c:v>1</c:v>
                </c:pt>
                <c:pt idx="51749">
                  <c:v>1</c:v>
                </c:pt>
                <c:pt idx="51750">
                  <c:v>1</c:v>
                </c:pt>
                <c:pt idx="51751">
                  <c:v>1</c:v>
                </c:pt>
                <c:pt idx="51752">
                  <c:v>1</c:v>
                </c:pt>
                <c:pt idx="51753">
                  <c:v>1</c:v>
                </c:pt>
                <c:pt idx="51754">
                  <c:v>1</c:v>
                </c:pt>
                <c:pt idx="51755">
                  <c:v>1</c:v>
                </c:pt>
                <c:pt idx="51756">
                  <c:v>1</c:v>
                </c:pt>
                <c:pt idx="51757">
                  <c:v>1</c:v>
                </c:pt>
                <c:pt idx="51758">
                  <c:v>1</c:v>
                </c:pt>
                <c:pt idx="51759">
                  <c:v>1</c:v>
                </c:pt>
                <c:pt idx="51760">
                  <c:v>1</c:v>
                </c:pt>
                <c:pt idx="51761">
                  <c:v>1</c:v>
                </c:pt>
                <c:pt idx="51762">
                  <c:v>1</c:v>
                </c:pt>
                <c:pt idx="51763">
                  <c:v>1</c:v>
                </c:pt>
                <c:pt idx="51764">
                  <c:v>1</c:v>
                </c:pt>
                <c:pt idx="51765">
                  <c:v>1</c:v>
                </c:pt>
                <c:pt idx="51766">
                  <c:v>1</c:v>
                </c:pt>
                <c:pt idx="51767">
                  <c:v>0.85714285700000004</c:v>
                </c:pt>
                <c:pt idx="51768">
                  <c:v>1</c:v>
                </c:pt>
                <c:pt idx="51769">
                  <c:v>1</c:v>
                </c:pt>
                <c:pt idx="51770">
                  <c:v>1</c:v>
                </c:pt>
                <c:pt idx="51771">
                  <c:v>1</c:v>
                </c:pt>
                <c:pt idx="51772">
                  <c:v>1</c:v>
                </c:pt>
                <c:pt idx="51773">
                  <c:v>1</c:v>
                </c:pt>
                <c:pt idx="51774">
                  <c:v>1</c:v>
                </c:pt>
                <c:pt idx="51775">
                  <c:v>1</c:v>
                </c:pt>
                <c:pt idx="51776">
                  <c:v>1</c:v>
                </c:pt>
                <c:pt idx="51777">
                  <c:v>1</c:v>
                </c:pt>
                <c:pt idx="51778">
                  <c:v>1</c:v>
                </c:pt>
                <c:pt idx="51779">
                  <c:v>1</c:v>
                </c:pt>
                <c:pt idx="51780">
                  <c:v>1</c:v>
                </c:pt>
                <c:pt idx="51781">
                  <c:v>1</c:v>
                </c:pt>
                <c:pt idx="51782">
                  <c:v>1</c:v>
                </c:pt>
                <c:pt idx="51783">
                  <c:v>1</c:v>
                </c:pt>
                <c:pt idx="51784">
                  <c:v>1</c:v>
                </c:pt>
                <c:pt idx="51785">
                  <c:v>1</c:v>
                </c:pt>
                <c:pt idx="51786">
                  <c:v>1</c:v>
                </c:pt>
                <c:pt idx="51787">
                  <c:v>1</c:v>
                </c:pt>
                <c:pt idx="51788">
                  <c:v>1</c:v>
                </c:pt>
                <c:pt idx="51789">
                  <c:v>1</c:v>
                </c:pt>
                <c:pt idx="51790">
                  <c:v>0.28571428599999998</c:v>
                </c:pt>
                <c:pt idx="51791">
                  <c:v>1</c:v>
                </c:pt>
                <c:pt idx="51792">
                  <c:v>1</c:v>
                </c:pt>
                <c:pt idx="51793">
                  <c:v>1</c:v>
                </c:pt>
                <c:pt idx="51794">
                  <c:v>1</c:v>
                </c:pt>
                <c:pt idx="51795">
                  <c:v>1</c:v>
                </c:pt>
                <c:pt idx="51796">
                  <c:v>1</c:v>
                </c:pt>
                <c:pt idx="51797">
                  <c:v>1</c:v>
                </c:pt>
                <c:pt idx="51798">
                  <c:v>1</c:v>
                </c:pt>
                <c:pt idx="51799">
                  <c:v>1</c:v>
                </c:pt>
                <c:pt idx="51800">
                  <c:v>1</c:v>
                </c:pt>
                <c:pt idx="51801">
                  <c:v>1</c:v>
                </c:pt>
                <c:pt idx="51802">
                  <c:v>1</c:v>
                </c:pt>
                <c:pt idx="51803">
                  <c:v>1</c:v>
                </c:pt>
                <c:pt idx="51804">
                  <c:v>1</c:v>
                </c:pt>
                <c:pt idx="51805">
                  <c:v>1</c:v>
                </c:pt>
                <c:pt idx="51806">
                  <c:v>1</c:v>
                </c:pt>
                <c:pt idx="51807">
                  <c:v>1</c:v>
                </c:pt>
                <c:pt idx="51808">
                  <c:v>1</c:v>
                </c:pt>
                <c:pt idx="51809">
                  <c:v>1</c:v>
                </c:pt>
                <c:pt idx="51810">
                  <c:v>1</c:v>
                </c:pt>
                <c:pt idx="51811">
                  <c:v>1</c:v>
                </c:pt>
                <c:pt idx="51812">
                  <c:v>1</c:v>
                </c:pt>
                <c:pt idx="51813">
                  <c:v>1</c:v>
                </c:pt>
                <c:pt idx="51814">
                  <c:v>1</c:v>
                </c:pt>
                <c:pt idx="51815">
                  <c:v>1</c:v>
                </c:pt>
                <c:pt idx="51816">
                  <c:v>1</c:v>
                </c:pt>
                <c:pt idx="51817">
                  <c:v>1</c:v>
                </c:pt>
                <c:pt idx="51818">
                  <c:v>1</c:v>
                </c:pt>
                <c:pt idx="51819">
                  <c:v>1</c:v>
                </c:pt>
                <c:pt idx="51820">
                  <c:v>1</c:v>
                </c:pt>
                <c:pt idx="51821">
                  <c:v>1</c:v>
                </c:pt>
                <c:pt idx="51822">
                  <c:v>1</c:v>
                </c:pt>
                <c:pt idx="51823">
                  <c:v>1</c:v>
                </c:pt>
                <c:pt idx="51824">
                  <c:v>1</c:v>
                </c:pt>
                <c:pt idx="51825">
                  <c:v>1</c:v>
                </c:pt>
                <c:pt idx="51826">
                  <c:v>1</c:v>
                </c:pt>
                <c:pt idx="51827">
                  <c:v>1</c:v>
                </c:pt>
                <c:pt idx="51828">
                  <c:v>1</c:v>
                </c:pt>
                <c:pt idx="51829">
                  <c:v>1</c:v>
                </c:pt>
                <c:pt idx="51830">
                  <c:v>1</c:v>
                </c:pt>
                <c:pt idx="51831">
                  <c:v>1</c:v>
                </c:pt>
                <c:pt idx="51832">
                  <c:v>1</c:v>
                </c:pt>
                <c:pt idx="51833">
                  <c:v>1</c:v>
                </c:pt>
                <c:pt idx="51834">
                  <c:v>1</c:v>
                </c:pt>
                <c:pt idx="51835">
                  <c:v>1</c:v>
                </c:pt>
                <c:pt idx="51836">
                  <c:v>1</c:v>
                </c:pt>
                <c:pt idx="51837">
                  <c:v>1</c:v>
                </c:pt>
                <c:pt idx="51838">
                  <c:v>1</c:v>
                </c:pt>
                <c:pt idx="51839">
                  <c:v>1</c:v>
                </c:pt>
                <c:pt idx="51840">
                  <c:v>1</c:v>
                </c:pt>
                <c:pt idx="51841">
                  <c:v>1</c:v>
                </c:pt>
                <c:pt idx="51842">
                  <c:v>1</c:v>
                </c:pt>
                <c:pt idx="51843">
                  <c:v>1</c:v>
                </c:pt>
                <c:pt idx="51844">
                  <c:v>1</c:v>
                </c:pt>
                <c:pt idx="51845">
                  <c:v>1</c:v>
                </c:pt>
                <c:pt idx="51846">
                  <c:v>1</c:v>
                </c:pt>
                <c:pt idx="51847">
                  <c:v>1</c:v>
                </c:pt>
                <c:pt idx="51848">
                  <c:v>1</c:v>
                </c:pt>
                <c:pt idx="51849">
                  <c:v>1</c:v>
                </c:pt>
                <c:pt idx="51850">
                  <c:v>1</c:v>
                </c:pt>
                <c:pt idx="51851">
                  <c:v>1</c:v>
                </c:pt>
                <c:pt idx="51852">
                  <c:v>1</c:v>
                </c:pt>
                <c:pt idx="51853">
                  <c:v>1</c:v>
                </c:pt>
                <c:pt idx="51854">
                  <c:v>1</c:v>
                </c:pt>
                <c:pt idx="51855">
                  <c:v>1</c:v>
                </c:pt>
                <c:pt idx="51856">
                  <c:v>1</c:v>
                </c:pt>
                <c:pt idx="51857">
                  <c:v>1</c:v>
                </c:pt>
                <c:pt idx="51858">
                  <c:v>1</c:v>
                </c:pt>
                <c:pt idx="51859">
                  <c:v>1</c:v>
                </c:pt>
                <c:pt idx="51860">
                  <c:v>1</c:v>
                </c:pt>
                <c:pt idx="51861">
                  <c:v>1</c:v>
                </c:pt>
                <c:pt idx="51862">
                  <c:v>1</c:v>
                </c:pt>
                <c:pt idx="51863">
                  <c:v>1</c:v>
                </c:pt>
                <c:pt idx="51864">
                  <c:v>1</c:v>
                </c:pt>
                <c:pt idx="51865">
                  <c:v>1</c:v>
                </c:pt>
                <c:pt idx="51866">
                  <c:v>1</c:v>
                </c:pt>
                <c:pt idx="51867">
                  <c:v>1</c:v>
                </c:pt>
                <c:pt idx="51868">
                  <c:v>1</c:v>
                </c:pt>
                <c:pt idx="51869">
                  <c:v>1</c:v>
                </c:pt>
                <c:pt idx="51870">
                  <c:v>1</c:v>
                </c:pt>
                <c:pt idx="51871">
                  <c:v>1</c:v>
                </c:pt>
                <c:pt idx="51872">
                  <c:v>1</c:v>
                </c:pt>
                <c:pt idx="51873">
                  <c:v>1</c:v>
                </c:pt>
                <c:pt idx="51874">
                  <c:v>1</c:v>
                </c:pt>
                <c:pt idx="51875">
                  <c:v>1</c:v>
                </c:pt>
                <c:pt idx="51876">
                  <c:v>1</c:v>
                </c:pt>
                <c:pt idx="51877">
                  <c:v>1</c:v>
                </c:pt>
                <c:pt idx="51878">
                  <c:v>1</c:v>
                </c:pt>
                <c:pt idx="51879">
                  <c:v>1</c:v>
                </c:pt>
                <c:pt idx="51880">
                  <c:v>1</c:v>
                </c:pt>
                <c:pt idx="51881">
                  <c:v>1</c:v>
                </c:pt>
                <c:pt idx="51882">
                  <c:v>1</c:v>
                </c:pt>
                <c:pt idx="51883">
                  <c:v>1</c:v>
                </c:pt>
                <c:pt idx="51884">
                  <c:v>1</c:v>
                </c:pt>
                <c:pt idx="51885">
                  <c:v>1</c:v>
                </c:pt>
                <c:pt idx="51886">
                  <c:v>1</c:v>
                </c:pt>
                <c:pt idx="51887">
                  <c:v>1</c:v>
                </c:pt>
                <c:pt idx="51888">
                  <c:v>1</c:v>
                </c:pt>
                <c:pt idx="51889">
                  <c:v>1</c:v>
                </c:pt>
                <c:pt idx="51890">
                  <c:v>1</c:v>
                </c:pt>
                <c:pt idx="51891">
                  <c:v>1</c:v>
                </c:pt>
                <c:pt idx="51892">
                  <c:v>1</c:v>
                </c:pt>
                <c:pt idx="51893">
                  <c:v>1</c:v>
                </c:pt>
                <c:pt idx="51894">
                  <c:v>1</c:v>
                </c:pt>
                <c:pt idx="51895">
                  <c:v>1</c:v>
                </c:pt>
                <c:pt idx="51896">
                  <c:v>1</c:v>
                </c:pt>
                <c:pt idx="51897">
                  <c:v>1</c:v>
                </c:pt>
                <c:pt idx="51898">
                  <c:v>1</c:v>
                </c:pt>
                <c:pt idx="51899">
                  <c:v>1</c:v>
                </c:pt>
                <c:pt idx="51900">
                  <c:v>1</c:v>
                </c:pt>
                <c:pt idx="51901">
                  <c:v>1</c:v>
                </c:pt>
                <c:pt idx="51902">
                  <c:v>1</c:v>
                </c:pt>
                <c:pt idx="51903">
                  <c:v>1</c:v>
                </c:pt>
                <c:pt idx="51904">
                  <c:v>1</c:v>
                </c:pt>
                <c:pt idx="51905">
                  <c:v>1</c:v>
                </c:pt>
                <c:pt idx="51906">
                  <c:v>1</c:v>
                </c:pt>
                <c:pt idx="51907">
                  <c:v>1</c:v>
                </c:pt>
                <c:pt idx="51908">
                  <c:v>1</c:v>
                </c:pt>
                <c:pt idx="51909">
                  <c:v>1</c:v>
                </c:pt>
                <c:pt idx="51910">
                  <c:v>1</c:v>
                </c:pt>
                <c:pt idx="51911">
                  <c:v>1</c:v>
                </c:pt>
                <c:pt idx="51912">
                  <c:v>1</c:v>
                </c:pt>
                <c:pt idx="51913">
                  <c:v>1</c:v>
                </c:pt>
                <c:pt idx="51914">
                  <c:v>1</c:v>
                </c:pt>
                <c:pt idx="51915">
                  <c:v>1</c:v>
                </c:pt>
                <c:pt idx="51916">
                  <c:v>1</c:v>
                </c:pt>
                <c:pt idx="51917">
                  <c:v>0.85714285700000004</c:v>
                </c:pt>
                <c:pt idx="51918">
                  <c:v>0.85714285700000004</c:v>
                </c:pt>
                <c:pt idx="51919">
                  <c:v>1</c:v>
                </c:pt>
                <c:pt idx="51920">
                  <c:v>1</c:v>
                </c:pt>
                <c:pt idx="51921">
                  <c:v>1</c:v>
                </c:pt>
                <c:pt idx="51922">
                  <c:v>0.85714285700000004</c:v>
                </c:pt>
                <c:pt idx="51923">
                  <c:v>1</c:v>
                </c:pt>
                <c:pt idx="51924">
                  <c:v>0.85714285700000004</c:v>
                </c:pt>
                <c:pt idx="51925">
                  <c:v>1</c:v>
                </c:pt>
                <c:pt idx="51926">
                  <c:v>0.85714285700000004</c:v>
                </c:pt>
                <c:pt idx="51927">
                  <c:v>1</c:v>
                </c:pt>
                <c:pt idx="51928">
                  <c:v>0.85714285700000004</c:v>
                </c:pt>
                <c:pt idx="51929">
                  <c:v>1</c:v>
                </c:pt>
                <c:pt idx="51930">
                  <c:v>1</c:v>
                </c:pt>
                <c:pt idx="51931">
                  <c:v>1</c:v>
                </c:pt>
                <c:pt idx="51932">
                  <c:v>1</c:v>
                </c:pt>
                <c:pt idx="51933">
                  <c:v>1</c:v>
                </c:pt>
                <c:pt idx="51934">
                  <c:v>0.85714285700000004</c:v>
                </c:pt>
                <c:pt idx="51935">
                  <c:v>1</c:v>
                </c:pt>
                <c:pt idx="51936">
                  <c:v>1</c:v>
                </c:pt>
                <c:pt idx="51937">
                  <c:v>1</c:v>
                </c:pt>
                <c:pt idx="51938">
                  <c:v>1</c:v>
                </c:pt>
                <c:pt idx="51939">
                  <c:v>1</c:v>
                </c:pt>
                <c:pt idx="51940">
                  <c:v>1</c:v>
                </c:pt>
                <c:pt idx="51941">
                  <c:v>0.85714285700000004</c:v>
                </c:pt>
                <c:pt idx="51942">
                  <c:v>1</c:v>
                </c:pt>
                <c:pt idx="51943">
                  <c:v>1</c:v>
                </c:pt>
                <c:pt idx="51944">
                  <c:v>1</c:v>
                </c:pt>
                <c:pt idx="51945">
                  <c:v>1</c:v>
                </c:pt>
                <c:pt idx="51946">
                  <c:v>1</c:v>
                </c:pt>
                <c:pt idx="51947">
                  <c:v>1</c:v>
                </c:pt>
                <c:pt idx="51948">
                  <c:v>1</c:v>
                </c:pt>
                <c:pt idx="51949">
                  <c:v>1</c:v>
                </c:pt>
                <c:pt idx="51950">
                  <c:v>1</c:v>
                </c:pt>
                <c:pt idx="51951">
                  <c:v>1</c:v>
                </c:pt>
                <c:pt idx="51952">
                  <c:v>1</c:v>
                </c:pt>
                <c:pt idx="51953">
                  <c:v>1</c:v>
                </c:pt>
                <c:pt idx="51954">
                  <c:v>1</c:v>
                </c:pt>
                <c:pt idx="51955">
                  <c:v>1</c:v>
                </c:pt>
                <c:pt idx="51956">
                  <c:v>1</c:v>
                </c:pt>
                <c:pt idx="51957">
                  <c:v>1</c:v>
                </c:pt>
                <c:pt idx="51958">
                  <c:v>1</c:v>
                </c:pt>
                <c:pt idx="51959">
                  <c:v>1</c:v>
                </c:pt>
                <c:pt idx="51960">
                  <c:v>1</c:v>
                </c:pt>
                <c:pt idx="51961">
                  <c:v>1</c:v>
                </c:pt>
                <c:pt idx="51962">
                  <c:v>1</c:v>
                </c:pt>
                <c:pt idx="51963">
                  <c:v>0.85714285700000004</c:v>
                </c:pt>
                <c:pt idx="51964">
                  <c:v>1</c:v>
                </c:pt>
                <c:pt idx="51965">
                  <c:v>1</c:v>
                </c:pt>
                <c:pt idx="51966">
                  <c:v>1</c:v>
                </c:pt>
                <c:pt idx="51967">
                  <c:v>1</c:v>
                </c:pt>
                <c:pt idx="51968">
                  <c:v>1</c:v>
                </c:pt>
                <c:pt idx="51969">
                  <c:v>1</c:v>
                </c:pt>
                <c:pt idx="51970">
                  <c:v>1</c:v>
                </c:pt>
                <c:pt idx="51971">
                  <c:v>1</c:v>
                </c:pt>
                <c:pt idx="51972">
                  <c:v>1</c:v>
                </c:pt>
                <c:pt idx="51973">
                  <c:v>1</c:v>
                </c:pt>
                <c:pt idx="51974">
                  <c:v>1</c:v>
                </c:pt>
                <c:pt idx="51975">
                  <c:v>1</c:v>
                </c:pt>
                <c:pt idx="51976">
                  <c:v>1</c:v>
                </c:pt>
                <c:pt idx="51977">
                  <c:v>1</c:v>
                </c:pt>
                <c:pt idx="51978">
                  <c:v>1</c:v>
                </c:pt>
                <c:pt idx="51979">
                  <c:v>1</c:v>
                </c:pt>
                <c:pt idx="51980">
                  <c:v>1</c:v>
                </c:pt>
                <c:pt idx="51981">
                  <c:v>1</c:v>
                </c:pt>
                <c:pt idx="51982">
                  <c:v>1</c:v>
                </c:pt>
                <c:pt idx="51983">
                  <c:v>0.85714285700000004</c:v>
                </c:pt>
                <c:pt idx="51984">
                  <c:v>1</c:v>
                </c:pt>
                <c:pt idx="51985">
                  <c:v>1</c:v>
                </c:pt>
                <c:pt idx="51986">
                  <c:v>1</c:v>
                </c:pt>
                <c:pt idx="51987">
                  <c:v>1</c:v>
                </c:pt>
                <c:pt idx="51988">
                  <c:v>1</c:v>
                </c:pt>
                <c:pt idx="51989">
                  <c:v>1</c:v>
                </c:pt>
                <c:pt idx="51990">
                  <c:v>1</c:v>
                </c:pt>
                <c:pt idx="51991">
                  <c:v>0.85714285700000004</c:v>
                </c:pt>
                <c:pt idx="51992">
                  <c:v>1</c:v>
                </c:pt>
                <c:pt idx="51993">
                  <c:v>1</c:v>
                </c:pt>
                <c:pt idx="51994">
                  <c:v>1</c:v>
                </c:pt>
                <c:pt idx="51995">
                  <c:v>1</c:v>
                </c:pt>
                <c:pt idx="51996">
                  <c:v>1</c:v>
                </c:pt>
                <c:pt idx="51997">
                  <c:v>1</c:v>
                </c:pt>
                <c:pt idx="51998">
                  <c:v>1</c:v>
                </c:pt>
                <c:pt idx="51999">
                  <c:v>1</c:v>
                </c:pt>
                <c:pt idx="52000">
                  <c:v>1</c:v>
                </c:pt>
                <c:pt idx="52001">
                  <c:v>0.85714285700000004</c:v>
                </c:pt>
                <c:pt idx="52002">
                  <c:v>1</c:v>
                </c:pt>
                <c:pt idx="52003">
                  <c:v>1</c:v>
                </c:pt>
                <c:pt idx="52004">
                  <c:v>1</c:v>
                </c:pt>
                <c:pt idx="52005">
                  <c:v>1</c:v>
                </c:pt>
                <c:pt idx="52006">
                  <c:v>1</c:v>
                </c:pt>
                <c:pt idx="52007">
                  <c:v>1</c:v>
                </c:pt>
                <c:pt idx="52008">
                  <c:v>1</c:v>
                </c:pt>
                <c:pt idx="52009">
                  <c:v>1</c:v>
                </c:pt>
                <c:pt idx="52010">
                  <c:v>1</c:v>
                </c:pt>
                <c:pt idx="52011">
                  <c:v>1</c:v>
                </c:pt>
                <c:pt idx="52012">
                  <c:v>1</c:v>
                </c:pt>
                <c:pt idx="52013">
                  <c:v>1</c:v>
                </c:pt>
                <c:pt idx="52014">
                  <c:v>1</c:v>
                </c:pt>
                <c:pt idx="52015">
                  <c:v>1</c:v>
                </c:pt>
                <c:pt idx="52016">
                  <c:v>1</c:v>
                </c:pt>
                <c:pt idx="52017">
                  <c:v>1</c:v>
                </c:pt>
                <c:pt idx="52018">
                  <c:v>1</c:v>
                </c:pt>
                <c:pt idx="52019">
                  <c:v>0.85714285700000004</c:v>
                </c:pt>
                <c:pt idx="52020">
                  <c:v>1</c:v>
                </c:pt>
                <c:pt idx="52021">
                  <c:v>1</c:v>
                </c:pt>
                <c:pt idx="52022">
                  <c:v>1</c:v>
                </c:pt>
                <c:pt idx="52023">
                  <c:v>1</c:v>
                </c:pt>
                <c:pt idx="52024">
                  <c:v>1</c:v>
                </c:pt>
                <c:pt idx="52025">
                  <c:v>1</c:v>
                </c:pt>
                <c:pt idx="52026">
                  <c:v>1</c:v>
                </c:pt>
                <c:pt idx="52027">
                  <c:v>1</c:v>
                </c:pt>
                <c:pt idx="52028">
                  <c:v>1</c:v>
                </c:pt>
                <c:pt idx="52029">
                  <c:v>1</c:v>
                </c:pt>
                <c:pt idx="52030">
                  <c:v>1</c:v>
                </c:pt>
                <c:pt idx="52031">
                  <c:v>1</c:v>
                </c:pt>
                <c:pt idx="52032">
                  <c:v>1</c:v>
                </c:pt>
                <c:pt idx="52033">
                  <c:v>1</c:v>
                </c:pt>
                <c:pt idx="52034">
                  <c:v>1</c:v>
                </c:pt>
                <c:pt idx="52035">
                  <c:v>1</c:v>
                </c:pt>
                <c:pt idx="52036">
                  <c:v>1</c:v>
                </c:pt>
                <c:pt idx="52037">
                  <c:v>1</c:v>
                </c:pt>
                <c:pt idx="52038">
                  <c:v>1</c:v>
                </c:pt>
                <c:pt idx="52039">
                  <c:v>0.85714285700000004</c:v>
                </c:pt>
                <c:pt idx="52040">
                  <c:v>1</c:v>
                </c:pt>
                <c:pt idx="52041">
                  <c:v>1</c:v>
                </c:pt>
                <c:pt idx="52042">
                  <c:v>1</c:v>
                </c:pt>
                <c:pt idx="52043">
                  <c:v>1</c:v>
                </c:pt>
                <c:pt idx="52044">
                  <c:v>1</c:v>
                </c:pt>
                <c:pt idx="52045">
                  <c:v>1</c:v>
                </c:pt>
                <c:pt idx="52046">
                  <c:v>1</c:v>
                </c:pt>
                <c:pt idx="52047">
                  <c:v>1</c:v>
                </c:pt>
                <c:pt idx="52048">
                  <c:v>1</c:v>
                </c:pt>
                <c:pt idx="52049">
                  <c:v>1</c:v>
                </c:pt>
                <c:pt idx="52050">
                  <c:v>1</c:v>
                </c:pt>
                <c:pt idx="52051">
                  <c:v>1</c:v>
                </c:pt>
                <c:pt idx="52052">
                  <c:v>1</c:v>
                </c:pt>
                <c:pt idx="52053">
                  <c:v>1</c:v>
                </c:pt>
                <c:pt idx="52054">
                  <c:v>1</c:v>
                </c:pt>
                <c:pt idx="52055">
                  <c:v>1</c:v>
                </c:pt>
                <c:pt idx="52056">
                  <c:v>1</c:v>
                </c:pt>
                <c:pt idx="52057">
                  <c:v>1</c:v>
                </c:pt>
                <c:pt idx="52058">
                  <c:v>1</c:v>
                </c:pt>
                <c:pt idx="52059">
                  <c:v>1</c:v>
                </c:pt>
                <c:pt idx="52060">
                  <c:v>1</c:v>
                </c:pt>
                <c:pt idx="52061">
                  <c:v>1</c:v>
                </c:pt>
                <c:pt idx="52062">
                  <c:v>1</c:v>
                </c:pt>
                <c:pt idx="52063">
                  <c:v>1</c:v>
                </c:pt>
                <c:pt idx="52064">
                  <c:v>1</c:v>
                </c:pt>
                <c:pt idx="52065">
                  <c:v>1</c:v>
                </c:pt>
                <c:pt idx="52066">
                  <c:v>1</c:v>
                </c:pt>
                <c:pt idx="52067">
                  <c:v>1</c:v>
                </c:pt>
                <c:pt idx="52068">
                  <c:v>1</c:v>
                </c:pt>
                <c:pt idx="52069">
                  <c:v>1</c:v>
                </c:pt>
                <c:pt idx="52070">
                  <c:v>1</c:v>
                </c:pt>
                <c:pt idx="52071">
                  <c:v>1</c:v>
                </c:pt>
                <c:pt idx="52072">
                  <c:v>1</c:v>
                </c:pt>
                <c:pt idx="52073">
                  <c:v>1</c:v>
                </c:pt>
                <c:pt idx="52074">
                  <c:v>1</c:v>
                </c:pt>
                <c:pt idx="52075">
                  <c:v>0.85714285700000004</c:v>
                </c:pt>
                <c:pt idx="52076">
                  <c:v>1</c:v>
                </c:pt>
                <c:pt idx="52077">
                  <c:v>1</c:v>
                </c:pt>
                <c:pt idx="52078">
                  <c:v>1</c:v>
                </c:pt>
                <c:pt idx="52079">
                  <c:v>1</c:v>
                </c:pt>
                <c:pt idx="52080">
                  <c:v>1</c:v>
                </c:pt>
                <c:pt idx="52081">
                  <c:v>1</c:v>
                </c:pt>
                <c:pt idx="52082">
                  <c:v>1</c:v>
                </c:pt>
                <c:pt idx="52083">
                  <c:v>1</c:v>
                </c:pt>
                <c:pt idx="52084">
                  <c:v>1</c:v>
                </c:pt>
                <c:pt idx="52085">
                  <c:v>1</c:v>
                </c:pt>
                <c:pt idx="52086">
                  <c:v>1</c:v>
                </c:pt>
                <c:pt idx="52087">
                  <c:v>1</c:v>
                </c:pt>
                <c:pt idx="52088">
                  <c:v>1</c:v>
                </c:pt>
                <c:pt idx="52089">
                  <c:v>1</c:v>
                </c:pt>
                <c:pt idx="52090">
                  <c:v>1</c:v>
                </c:pt>
                <c:pt idx="52091">
                  <c:v>1</c:v>
                </c:pt>
                <c:pt idx="52092">
                  <c:v>1</c:v>
                </c:pt>
                <c:pt idx="52093">
                  <c:v>1</c:v>
                </c:pt>
                <c:pt idx="52094">
                  <c:v>0.85714285700000004</c:v>
                </c:pt>
                <c:pt idx="52095">
                  <c:v>0.85714285700000004</c:v>
                </c:pt>
                <c:pt idx="52096">
                  <c:v>1</c:v>
                </c:pt>
                <c:pt idx="52097">
                  <c:v>1</c:v>
                </c:pt>
                <c:pt idx="52098">
                  <c:v>1</c:v>
                </c:pt>
                <c:pt idx="52099">
                  <c:v>1</c:v>
                </c:pt>
                <c:pt idx="52100">
                  <c:v>1</c:v>
                </c:pt>
                <c:pt idx="52101">
                  <c:v>1</c:v>
                </c:pt>
                <c:pt idx="52102">
                  <c:v>1</c:v>
                </c:pt>
                <c:pt idx="52103">
                  <c:v>1</c:v>
                </c:pt>
                <c:pt idx="52104">
                  <c:v>1</c:v>
                </c:pt>
                <c:pt idx="52105">
                  <c:v>1</c:v>
                </c:pt>
                <c:pt idx="52106">
                  <c:v>1</c:v>
                </c:pt>
                <c:pt idx="52107">
                  <c:v>1</c:v>
                </c:pt>
                <c:pt idx="52108">
                  <c:v>1</c:v>
                </c:pt>
                <c:pt idx="52109">
                  <c:v>1</c:v>
                </c:pt>
                <c:pt idx="52110">
                  <c:v>1</c:v>
                </c:pt>
                <c:pt idx="52111">
                  <c:v>1</c:v>
                </c:pt>
                <c:pt idx="52112">
                  <c:v>1</c:v>
                </c:pt>
                <c:pt idx="52113">
                  <c:v>1</c:v>
                </c:pt>
                <c:pt idx="52114">
                  <c:v>1</c:v>
                </c:pt>
                <c:pt idx="52115">
                  <c:v>1</c:v>
                </c:pt>
                <c:pt idx="52116">
                  <c:v>1</c:v>
                </c:pt>
                <c:pt idx="52117">
                  <c:v>1</c:v>
                </c:pt>
                <c:pt idx="52118">
                  <c:v>1</c:v>
                </c:pt>
                <c:pt idx="52119">
                  <c:v>1</c:v>
                </c:pt>
                <c:pt idx="52120">
                  <c:v>1</c:v>
                </c:pt>
                <c:pt idx="52121">
                  <c:v>1</c:v>
                </c:pt>
                <c:pt idx="52122">
                  <c:v>1</c:v>
                </c:pt>
                <c:pt idx="52123">
                  <c:v>1</c:v>
                </c:pt>
                <c:pt idx="52124">
                  <c:v>1</c:v>
                </c:pt>
                <c:pt idx="52125">
                  <c:v>1</c:v>
                </c:pt>
                <c:pt idx="52126">
                  <c:v>1</c:v>
                </c:pt>
                <c:pt idx="52127">
                  <c:v>1</c:v>
                </c:pt>
                <c:pt idx="52128">
                  <c:v>1</c:v>
                </c:pt>
                <c:pt idx="52129">
                  <c:v>1</c:v>
                </c:pt>
                <c:pt idx="52130">
                  <c:v>0.85714285700000004</c:v>
                </c:pt>
                <c:pt idx="52131">
                  <c:v>1</c:v>
                </c:pt>
                <c:pt idx="52132">
                  <c:v>1</c:v>
                </c:pt>
                <c:pt idx="52133">
                  <c:v>1</c:v>
                </c:pt>
                <c:pt idx="52134">
                  <c:v>1</c:v>
                </c:pt>
                <c:pt idx="52135">
                  <c:v>1</c:v>
                </c:pt>
                <c:pt idx="52136">
                  <c:v>1</c:v>
                </c:pt>
                <c:pt idx="52137">
                  <c:v>1</c:v>
                </c:pt>
                <c:pt idx="52138">
                  <c:v>1</c:v>
                </c:pt>
                <c:pt idx="52139">
                  <c:v>1</c:v>
                </c:pt>
                <c:pt idx="52140">
                  <c:v>1</c:v>
                </c:pt>
                <c:pt idx="52141">
                  <c:v>1</c:v>
                </c:pt>
                <c:pt idx="52142">
                  <c:v>1</c:v>
                </c:pt>
                <c:pt idx="52143">
                  <c:v>1</c:v>
                </c:pt>
                <c:pt idx="52144">
                  <c:v>1</c:v>
                </c:pt>
                <c:pt idx="52145">
                  <c:v>1</c:v>
                </c:pt>
                <c:pt idx="52146">
                  <c:v>1</c:v>
                </c:pt>
                <c:pt idx="52147">
                  <c:v>1</c:v>
                </c:pt>
                <c:pt idx="52148">
                  <c:v>1</c:v>
                </c:pt>
                <c:pt idx="52149">
                  <c:v>1</c:v>
                </c:pt>
                <c:pt idx="52150">
                  <c:v>1</c:v>
                </c:pt>
                <c:pt idx="52151">
                  <c:v>1</c:v>
                </c:pt>
                <c:pt idx="52152">
                  <c:v>1</c:v>
                </c:pt>
                <c:pt idx="52153">
                  <c:v>1</c:v>
                </c:pt>
                <c:pt idx="52154">
                  <c:v>1</c:v>
                </c:pt>
                <c:pt idx="52155">
                  <c:v>1</c:v>
                </c:pt>
                <c:pt idx="52156">
                  <c:v>1</c:v>
                </c:pt>
                <c:pt idx="52157">
                  <c:v>1</c:v>
                </c:pt>
                <c:pt idx="52158">
                  <c:v>1</c:v>
                </c:pt>
                <c:pt idx="52159">
                  <c:v>1</c:v>
                </c:pt>
                <c:pt idx="52160">
                  <c:v>0.85714285700000004</c:v>
                </c:pt>
                <c:pt idx="52161">
                  <c:v>1</c:v>
                </c:pt>
                <c:pt idx="52162">
                  <c:v>1</c:v>
                </c:pt>
                <c:pt idx="52163">
                  <c:v>1</c:v>
                </c:pt>
                <c:pt idx="52164">
                  <c:v>1</c:v>
                </c:pt>
                <c:pt idx="52165">
                  <c:v>0.85714285700000004</c:v>
                </c:pt>
                <c:pt idx="52166">
                  <c:v>1</c:v>
                </c:pt>
                <c:pt idx="52167">
                  <c:v>1</c:v>
                </c:pt>
                <c:pt idx="52168">
                  <c:v>1</c:v>
                </c:pt>
                <c:pt idx="52169">
                  <c:v>1</c:v>
                </c:pt>
                <c:pt idx="52170">
                  <c:v>1</c:v>
                </c:pt>
                <c:pt idx="52171">
                  <c:v>1</c:v>
                </c:pt>
                <c:pt idx="52172">
                  <c:v>1</c:v>
                </c:pt>
                <c:pt idx="52173">
                  <c:v>1</c:v>
                </c:pt>
                <c:pt idx="52174">
                  <c:v>1</c:v>
                </c:pt>
                <c:pt idx="52175">
                  <c:v>1</c:v>
                </c:pt>
                <c:pt idx="52176">
                  <c:v>1</c:v>
                </c:pt>
                <c:pt idx="52177">
                  <c:v>1</c:v>
                </c:pt>
                <c:pt idx="52178">
                  <c:v>1</c:v>
                </c:pt>
                <c:pt idx="52179">
                  <c:v>1</c:v>
                </c:pt>
                <c:pt idx="52180">
                  <c:v>1</c:v>
                </c:pt>
                <c:pt idx="52181">
                  <c:v>1</c:v>
                </c:pt>
                <c:pt idx="52182">
                  <c:v>1</c:v>
                </c:pt>
                <c:pt idx="52183">
                  <c:v>1</c:v>
                </c:pt>
                <c:pt idx="52184">
                  <c:v>0.85714285700000004</c:v>
                </c:pt>
                <c:pt idx="52185">
                  <c:v>1</c:v>
                </c:pt>
                <c:pt idx="52186">
                  <c:v>1</c:v>
                </c:pt>
                <c:pt idx="52187">
                  <c:v>1</c:v>
                </c:pt>
                <c:pt idx="52188">
                  <c:v>1</c:v>
                </c:pt>
                <c:pt idx="52189">
                  <c:v>1</c:v>
                </c:pt>
                <c:pt idx="52190">
                  <c:v>1</c:v>
                </c:pt>
                <c:pt idx="52191">
                  <c:v>1</c:v>
                </c:pt>
                <c:pt idx="52192">
                  <c:v>1</c:v>
                </c:pt>
                <c:pt idx="52193">
                  <c:v>1</c:v>
                </c:pt>
                <c:pt idx="52194">
                  <c:v>1</c:v>
                </c:pt>
                <c:pt idx="52195">
                  <c:v>0.85714285700000004</c:v>
                </c:pt>
                <c:pt idx="52196">
                  <c:v>1</c:v>
                </c:pt>
                <c:pt idx="52197">
                  <c:v>1</c:v>
                </c:pt>
                <c:pt idx="52198">
                  <c:v>1</c:v>
                </c:pt>
                <c:pt idx="52199">
                  <c:v>1</c:v>
                </c:pt>
                <c:pt idx="52200">
                  <c:v>1</c:v>
                </c:pt>
                <c:pt idx="52201">
                  <c:v>1</c:v>
                </c:pt>
                <c:pt idx="52202">
                  <c:v>0.71428571399999996</c:v>
                </c:pt>
                <c:pt idx="52203">
                  <c:v>1</c:v>
                </c:pt>
                <c:pt idx="52204">
                  <c:v>1</c:v>
                </c:pt>
                <c:pt idx="52205">
                  <c:v>1</c:v>
                </c:pt>
                <c:pt idx="52206">
                  <c:v>1</c:v>
                </c:pt>
                <c:pt idx="52207">
                  <c:v>1</c:v>
                </c:pt>
                <c:pt idx="52208">
                  <c:v>1</c:v>
                </c:pt>
                <c:pt idx="52209">
                  <c:v>1</c:v>
                </c:pt>
                <c:pt idx="52210">
                  <c:v>1</c:v>
                </c:pt>
                <c:pt idx="52211">
                  <c:v>1</c:v>
                </c:pt>
                <c:pt idx="52212">
                  <c:v>1</c:v>
                </c:pt>
                <c:pt idx="52213">
                  <c:v>1</c:v>
                </c:pt>
                <c:pt idx="52214">
                  <c:v>0.85714285700000004</c:v>
                </c:pt>
                <c:pt idx="52215">
                  <c:v>1</c:v>
                </c:pt>
                <c:pt idx="52216">
                  <c:v>1</c:v>
                </c:pt>
                <c:pt idx="52217">
                  <c:v>1</c:v>
                </c:pt>
                <c:pt idx="52218">
                  <c:v>1</c:v>
                </c:pt>
                <c:pt idx="52219">
                  <c:v>1</c:v>
                </c:pt>
                <c:pt idx="52220">
                  <c:v>1</c:v>
                </c:pt>
                <c:pt idx="52221">
                  <c:v>1</c:v>
                </c:pt>
                <c:pt idx="52222">
                  <c:v>0.85714285700000004</c:v>
                </c:pt>
                <c:pt idx="52223">
                  <c:v>1</c:v>
                </c:pt>
                <c:pt idx="52224">
                  <c:v>1</c:v>
                </c:pt>
                <c:pt idx="52225">
                  <c:v>1</c:v>
                </c:pt>
                <c:pt idx="52226">
                  <c:v>0.85714285700000004</c:v>
                </c:pt>
                <c:pt idx="52227">
                  <c:v>1</c:v>
                </c:pt>
                <c:pt idx="52228">
                  <c:v>1</c:v>
                </c:pt>
                <c:pt idx="52229">
                  <c:v>1</c:v>
                </c:pt>
                <c:pt idx="52230">
                  <c:v>1</c:v>
                </c:pt>
                <c:pt idx="52231">
                  <c:v>1</c:v>
                </c:pt>
                <c:pt idx="52232">
                  <c:v>1</c:v>
                </c:pt>
                <c:pt idx="52233">
                  <c:v>1</c:v>
                </c:pt>
                <c:pt idx="52234">
                  <c:v>1</c:v>
                </c:pt>
                <c:pt idx="52235">
                  <c:v>1</c:v>
                </c:pt>
                <c:pt idx="52236">
                  <c:v>1</c:v>
                </c:pt>
                <c:pt idx="52237">
                  <c:v>1</c:v>
                </c:pt>
                <c:pt idx="52238">
                  <c:v>1</c:v>
                </c:pt>
                <c:pt idx="52239">
                  <c:v>1</c:v>
                </c:pt>
                <c:pt idx="52240">
                  <c:v>1</c:v>
                </c:pt>
                <c:pt idx="52241">
                  <c:v>1</c:v>
                </c:pt>
                <c:pt idx="52242">
                  <c:v>1</c:v>
                </c:pt>
                <c:pt idx="52243">
                  <c:v>1</c:v>
                </c:pt>
                <c:pt idx="52244">
                  <c:v>1</c:v>
                </c:pt>
                <c:pt idx="52245">
                  <c:v>1</c:v>
                </c:pt>
                <c:pt idx="52246">
                  <c:v>1</c:v>
                </c:pt>
                <c:pt idx="52247">
                  <c:v>1</c:v>
                </c:pt>
                <c:pt idx="52248">
                  <c:v>1</c:v>
                </c:pt>
                <c:pt idx="52249">
                  <c:v>1</c:v>
                </c:pt>
                <c:pt idx="52250">
                  <c:v>1</c:v>
                </c:pt>
                <c:pt idx="52251">
                  <c:v>1</c:v>
                </c:pt>
                <c:pt idx="52252">
                  <c:v>1</c:v>
                </c:pt>
                <c:pt idx="52253">
                  <c:v>1</c:v>
                </c:pt>
                <c:pt idx="52254">
                  <c:v>1</c:v>
                </c:pt>
                <c:pt idx="52255">
                  <c:v>1</c:v>
                </c:pt>
                <c:pt idx="52256">
                  <c:v>1</c:v>
                </c:pt>
                <c:pt idx="52257">
                  <c:v>1</c:v>
                </c:pt>
                <c:pt idx="52258">
                  <c:v>1</c:v>
                </c:pt>
                <c:pt idx="52259">
                  <c:v>1</c:v>
                </c:pt>
                <c:pt idx="52260">
                  <c:v>1</c:v>
                </c:pt>
                <c:pt idx="52261">
                  <c:v>1</c:v>
                </c:pt>
                <c:pt idx="52262">
                  <c:v>1</c:v>
                </c:pt>
                <c:pt idx="52263">
                  <c:v>1</c:v>
                </c:pt>
                <c:pt idx="52264">
                  <c:v>1</c:v>
                </c:pt>
                <c:pt idx="52265">
                  <c:v>1</c:v>
                </c:pt>
                <c:pt idx="52266">
                  <c:v>1</c:v>
                </c:pt>
                <c:pt idx="52267">
                  <c:v>1</c:v>
                </c:pt>
                <c:pt idx="52268">
                  <c:v>1</c:v>
                </c:pt>
                <c:pt idx="52269">
                  <c:v>1</c:v>
                </c:pt>
                <c:pt idx="52270">
                  <c:v>1</c:v>
                </c:pt>
                <c:pt idx="52271">
                  <c:v>1</c:v>
                </c:pt>
                <c:pt idx="52272">
                  <c:v>1</c:v>
                </c:pt>
                <c:pt idx="52273">
                  <c:v>1</c:v>
                </c:pt>
                <c:pt idx="52274">
                  <c:v>1</c:v>
                </c:pt>
                <c:pt idx="52275">
                  <c:v>0.14285714299999999</c:v>
                </c:pt>
                <c:pt idx="52276">
                  <c:v>1</c:v>
                </c:pt>
                <c:pt idx="52277">
                  <c:v>1</c:v>
                </c:pt>
                <c:pt idx="52278">
                  <c:v>1</c:v>
                </c:pt>
                <c:pt idx="52279">
                  <c:v>1</c:v>
                </c:pt>
                <c:pt idx="52280">
                  <c:v>1</c:v>
                </c:pt>
                <c:pt idx="52281">
                  <c:v>1</c:v>
                </c:pt>
                <c:pt idx="52282">
                  <c:v>1</c:v>
                </c:pt>
                <c:pt idx="52283">
                  <c:v>0.85714285700000004</c:v>
                </c:pt>
                <c:pt idx="52284">
                  <c:v>1</c:v>
                </c:pt>
                <c:pt idx="52285">
                  <c:v>1</c:v>
                </c:pt>
                <c:pt idx="52286">
                  <c:v>1</c:v>
                </c:pt>
                <c:pt idx="52287">
                  <c:v>1</c:v>
                </c:pt>
                <c:pt idx="52288">
                  <c:v>1</c:v>
                </c:pt>
                <c:pt idx="52289">
                  <c:v>1</c:v>
                </c:pt>
                <c:pt idx="52290">
                  <c:v>1</c:v>
                </c:pt>
                <c:pt idx="52291">
                  <c:v>1</c:v>
                </c:pt>
                <c:pt idx="52292">
                  <c:v>1</c:v>
                </c:pt>
                <c:pt idx="52293">
                  <c:v>1</c:v>
                </c:pt>
                <c:pt idx="52294">
                  <c:v>1</c:v>
                </c:pt>
                <c:pt idx="52295">
                  <c:v>1</c:v>
                </c:pt>
                <c:pt idx="52296">
                  <c:v>1</c:v>
                </c:pt>
                <c:pt idx="52297">
                  <c:v>1</c:v>
                </c:pt>
                <c:pt idx="52298">
                  <c:v>1</c:v>
                </c:pt>
                <c:pt idx="52299">
                  <c:v>1</c:v>
                </c:pt>
                <c:pt idx="52300">
                  <c:v>1</c:v>
                </c:pt>
                <c:pt idx="52301">
                  <c:v>1</c:v>
                </c:pt>
                <c:pt idx="52302">
                  <c:v>1</c:v>
                </c:pt>
                <c:pt idx="52303">
                  <c:v>1</c:v>
                </c:pt>
                <c:pt idx="52304">
                  <c:v>1</c:v>
                </c:pt>
                <c:pt idx="52305">
                  <c:v>1</c:v>
                </c:pt>
                <c:pt idx="52306">
                  <c:v>1</c:v>
                </c:pt>
                <c:pt idx="52307">
                  <c:v>1</c:v>
                </c:pt>
                <c:pt idx="52308">
                  <c:v>1</c:v>
                </c:pt>
                <c:pt idx="52309">
                  <c:v>1</c:v>
                </c:pt>
                <c:pt idx="52310">
                  <c:v>1</c:v>
                </c:pt>
                <c:pt idx="52311">
                  <c:v>1</c:v>
                </c:pt>
                <c:pt idx="52312">
                  <c:v>1</c:v>
                </c:pt>
                <c:pt idx="52313">
                  <c:v>1</c:v>
                </c:pt>
                <c:pt idx="52314">
                  <c:v>1</c:v>
                </c:pt>
                <c:pt idx="52315">
                  <c:v>1</c:v>
                </c:pt>
                <c:pt idx="52316">
                  <c:v>1</c:v>
                </c:pt>
                <c:pt idx="52317">
                  <c:v>1</c:v>
                </c:pt>
                <c:pt idx="52318">
                  <c:v>1</c:v>
                </c:pt>
                <c:pt idx="52319">
                  <c:v>1</c:v>
                </c:pt>
                <c:pt idx="52320">
                  <c:v>1</c:v>
                </c:pt>
                <c:pt idx="52321">
                  <c:v>1</c:v>
                </c:pt>
                <c:pt idx="52322">
                  <c:v>1</c:v>
                </c:pt>
                <c:pt idx="52323">
                  <c:v>1</c:v>
                </c:pt>
                <c:pt idx="52324">
                  <c:v>1</c:v>
                </c:pt>
                <c:pt idx="52325">
                  <c:v>0.85714285700000004</c:v>
                </c:pt>
                <c:pt idx="52326">
                  <c:v>1</c:v>
                </c:pt>
                <c:pt idx="52327">
                  <c:v>1</c:v>
                </c:pt>
                <c:pt idx="52328">
                  <c:v>1</c:v>
                </c:pt>
                <c:pt idx="52329">
                  <c:v>1</c:v>
                </c:pt>
                <c:pt idx="52330">
                  <c:v>1</c:v>
                </c:pt>
                <c:pt idx="52331">
                  <c:v>1</c:v>
                </c:pt>
                <c:pt idx="52332">
                  <c:v>1</c:v>
                </c:pt>
                <c:pt idx="52333">
                  <c:v>0.85714285700000004</c:v>
                </c:pt>
                <c:pt idx="52334">
                  <c:v>1</c:v>
                </c:pt>
                <c:pt idx="52335">
                  <c:v>1</c:v>
                </c:pt>
                <c:pt idx="52336">
                  <c:v>1</c:v>
                </c:pt>
                <c:pt idx="52337">
                  <c:v>1</c:v>
                </c:pt>
                <c:pt idx="52338">
                  <c:v>1</c:v>
                </c:pt>
                <c:pt idx="52339">
                  <c:v>1</c:v>
                </c:pt>
                <c:pt idx="52340">
                  <c:v>1</c:v>
                </c:pt>
                <c:pt idx="52341">
                  <c:v>1</c:v>
                </c:pt>
                <c:pt idx="52342">
                  <c:v>1</c:v>
                </c:pt>
                <c:pt idx="52343">
                  <c:v>1</c:v>
                </c:pt>
                <c:pt idx="52344">
                  <c:v>1</c:v>
                </c:pt>
                <c:pt idx="52345">
                  <c:v>1</c:v>
                </c:pt>
                <c:pt idx="52346">
                  <c:v>1</c:v>
                </c:pt>
                <c:pt idx="52347">
                  <c:v>1</c:v>
                </c:pt>
                <c:pt idx="52348">
                  <c:v>1</c:v>
                </c:pt>
                <c:pt idx="52349">
                  <c:v>1</c:v>
                </c:pt>
                <c:pt idx="52350">
                  <c:v>1</c:v>
                </c:pt>
                <c:pt idx="52351">
                  <c:v>1</c:v>
                </c:pt>
                <c:pt idx="52352">
                  <c:v>0.85714285700000004</c:v>
                </c:pt>
                <c:pt idx="52353">
                  <c:v>1</c:v>
                </c:pt>
                <c:pt idx="52354">
                  <c:v>1</c:v>
                </c:pt>
                <c:pt idx="52355">
                  <c:v>1</c:v>
                </c:pt>
                <c:pt idx="52356">
                  <c:v>1</c:v>
                </c:pt>
                <c:pt idx="52357">
                  <c:v>1</c:v>
                </c:pt>
                <c:pt idx="52358">
                  <c:v>1</c:v>
                </c:pt>
                <c:pt idx="52359">
                  <c:v>1</c:v>
                </c:pt>
                <c:pt idx="52360">
                  <c:v>1</c:v>
                </c:pt>
                <c:pt idx="52361">
                  <c:v>1</c:v>
                </c:pt>
                <c:pt idx="52362">
                  <c:v>1</c:v>
                </c:pt>
                <c:pt idx="52363">
                  <c:v>1</c:v>
                </c:pt>
                <c:pt idx="52364">
                  <c:v>1</c:v>
                </c:pt>
                <c:pt idx="52365">
                  <c:v>1</c:v>
                </c:pt>
                <c:pt idx="52366">
                  <c:v>0.85714285700000004</c:v>
                </c:pt>
                <c:pt idx="52367">
                  <c:v>1</c:v>
                </c:pt>
                <c:pt idx="52368">
                  <c:v>1</c:v>
                </c:pt>
                <c:pt idx="52369">
                  <c:v>1</c:v>
                </c:pt>
                <c:pt idx="52370">
                  <c:v>0.85714285700000004</c:v>
                </c:pt>
                <c:pt idx="52371">
                  <c:v>1</c:v>
                </c:pt>
                <c:pt idx="52372">
                  <c:v>1</c:v>
                </c:pt>
                <c:pt idx="52373">
                  <c:v>1</c:v>
                </c:pt>
                <c:pt idx="52374">
                  <c:v>1</c:v>
                </c:pt>
                <c:pt idx="52375">
                  <c:v>1</c:v>
                </c:pt>
                <c:pt idx="52376">
                  <c:v>1</c:v>
                </c:pt>
                <c:pt idx="52377">
                  <c:v>1</c:v>
                </c:pt>
                <c:pt idx="52378">
                  <c:v>1</c:v>
                </c:pt>
                <c:pt idx="52379">
                  <c:v>1</c:v>
                </c:pt>
                <c:pt idx="52380">
                  <c:v>1</c:v>
                </c:pt>
                <c:pt idx="52381">
                  <c:v>0.428571429</c:v>
                </c:pt>
                <c:pt idx="52382">
                  <c:v>1</c:v>
                </c:pt>
                <c:pt idx="52383">
                  <c:v>1</c:v>
                </c:pt>
                <c:pt idx="52384">
                  <c:v>1</c:v>
                </c:pt>
                <c:pt idx="52385">
                  <c:v>1</c:v>
                </c:pt>
                <c:pt idx="52386">
                  <c:v>1</c:v>
                </c:pt>
                <c:pt idx="52387">
                  <c:v>1</c:v>
                </c:pt>
                <c:pt idx="52388">
                  <c:v>1</c:v>
                </c:pt>
                <c:pt idx="52389">
                  <c:v>1</c:v>
                </c:pt>
                <c:pt idx="52390">
                  <c:v>1</c:v>
                </c:pt>
                <c:pt idx="52391">
                  <c:v>1</c:v>
                </c:pt>
                <c:pt idx="52392">
                  <c:v>1</c:v>
                </c:pt>
                <c:pt idx="52393">
                  <c:v>1</c:v>
                </c:pt>
                <c:pt idx="52394">
                  <c:v>1</c:v>
                </c:pt>
                <c:pt idx="52395">
                  <c:v>1</c:v>
                </c:pt>
                <c:pt idx="52396">
                  <c:v>1</c:v>
                </c:pt>
                <c:pt idx="52397">
                  <c:v>1</c:v>
                </c:pt>
                <c:pt idx="52398">
                  <c:v>1</c:v>
                </c:pt>
                <c:pt idx="52399">
                  <c:v>1</c:v>
                </c:pt>
                <c:pt idx="52400">
                  <c:v>0.85714285700000004</c:v>
                </c:pt>
                <c:pt idx="52401">
                  <c:v>1</c:v>
                </c:pt>
                <c:pt idx="52402">
                  <c:v>1</c:v>
                </c:pt>
                <c:pt idx="52403">
                  <c:v>1</c:v>
                </c:pt>
                <c:pt idx="52404">
                  <c:v>1</c:v>
                </c:pt>
                <c:pt idx="52405">
                  <c:v>1</c:v>
                </c:pt>
                <c:pt idx="52406">
                  <c:v>1</c:v>
                </c:pt>
                <c:pt idx="52407">
                  <c:v>1</c:v>
                </c:pt>
                <c:pt idx="52408">
                  <c:v>1</c:v>
                </c:pt>
                <c:pt idx="52409">
                  <c:v>1</c:v>
                </c:pt>
                <c:pt idx="52410">
                  <c:v>1</c:v>
                </c:pt>
                <c:pt idx="52411">
                  <c:v>1</c:v>
                </c:pt>
                <c:pt idx="52412">
                  <c:v>1</c:v>
                </c:pt>
                <c:pt idx="52413">
                  <c:v>1</c:v>
                </c:pt>
                <c:pt idx="52414">
                  <c:v>1</c:v>
                </c:pt>
                <c:pt idx="52415">
                  <c:v>1</c:v>
                </c:pt>
                <c:pt idx="52416">
                  <c:v>1</c:v>
                </c:pt>
                <c:pt idx="52417">
                  <c:v>1</c:v>
                </c:pt>
                <c:pt idx="52418">
                  <c:v>1</c:v>
                </c:pt>
                <c:pt idx="52419">
                  <c:v>1</c:v>
                </c:pt>
                <c:pt idx="52420">
                  <c:v>1</c:v>
                </c:pt>
                <c:pt idx="52421">
                  <c:v>1</c:v>
                </c:pt>
                <c:pt idx="52422">
                  <c:v>1</c:v>
                </c:pt>
                <c:pt idx="52423">
                  <c:v>1</c:v>
                </c:pt>
                <c:pt idx="52424">
                  <c:v>1</c:v>
                </c:pt>
                <c:pt idx="52425">
                  <c:v>1</c:v>
                </c:pt>
                <c:pt idx="52426">
                  <c:v>1</c:v>
                </c:pt>
                <c:pt idx="52427">
                  <c:v>1</c:v>
                </c:pt>
                <c:pt idx="52428">
                  <c:v>1</c:v>
                </c:pt>
                <c:pt idx="52429">
                  <c:v>1</c:v>
                </c:pt>
                <c:pt idx="52430">
                  <c:v>1</c:v>
                </c:pt>
                <c:pt idx="52431">
                  <c:v>1</c:v>
                </c:pt>
                <c:pt idx="52432">
                  <c:v>1</c:v>
                </c:pt>
                <c:pt idx="52433">
                  <c:v>1</c:v>
                </c:pt>
                <c:pt idx="52434">
                  <c:v>1</c:v>
                </c:pt>
                <c:pt idx="52435">
                  <c:v>1</c:v>
                </c:pt>
                <c:pt idx="52436">
                  <c:v>1</c:v>
                </c:pt>
                <c:pt idx="52437">
                  <c:v>1</c:v>
                </c:pt>
                <c:pt idx="52438">
                  <c:v>1</c:v>
                </c:pt>
                <c:pt idx="52439">
                  <c:v>1</c:v>
                </c:pt>
                <c:pt idx="52440">
                  <c:v>1</c:v>
                </c:pt>
                <c:pt idx="52441">
                  <c:v>1</c:v>
                </c:pt>
                <c:pt idx="52442">
                  <c:v>1</c:v>
                </c:pt>
                <c:pt idx="52443">
                  <c:v>1</c:v>
                </c:pt>
                <c:pt idx="52444">
                  <c:v>1</c:v>
                </c:pt>
                <c:pt idx="52445">
                  <c:v>0.85714285700000004</c:v>
                </c:pt>
                <c:pt idx="52446">
                  <c:v>1</c:v>
                </c:pt>
                <c:pt idx="52447">
                  <c:v>1</c:v>
                </c:pt>
                <c:pt idx="52448">
                  <c:v>1</c:v>
                </c:pt>
                <c:pt idx="52449">
                  <c:v>1</c:v>
                </c:pt>
                <c:pt idx="52450">
                  <c:v>1</c:v>
                </c:pt>
                <c:pt idx="52451">
                  <c:v>1</c:v>
                </c:pt>
                <c:pt idx="52452">
                  <c:v>1</c:v>
                </c:pt>
                <c:pt idx="52453">
                  <c:v>1</c:v>
                </c:pt>
                <c:pt idx="52454">
                  <c:v>1</c:v>
                </c:pt>
                <c:pt idx="52455">
                  <c:v>1</c:v>
                </c:pt>
                <c:pt idx="52456">
                  <c:v>1</c:v>
                </c:pt>
                <c:pt idx="52457">
                  <c:v>1</c:v>
                </c:pt>
                <c:pt idx="52458">
                  <c:v>1</c:v>
                </c:pt>
                <c:pt idx="52459">
                  <c:v>1</c:v>
                </c:pt>
                <c:pt idx="52460">
                  <c:v>1</c:v>
                </c:pt>
                <c:pt idx="52461">
                  <c:v>1</c:v>
                </c:pt>
                <c:pt idx="52462">
                  <c:v>1</c:v>
                </c:pt>
                <c:pt idx="52463">
                  <c:v>1</c:v>
                </c:pt>
                <c:pt idx="52464">
                  <c:v>1</c:v>
                </c:pt>
                <c:pt idx="52465">
                  <c:v>1</c:v>
                </c:pt>
                <c:pt idx="52466">
                  <c:v>1</c:v>
                </c:pt>
                <c:pt idx="52467">
                  <c:v>1</c:v>
                </c:pt>
                <c:pt idx="52468">
                  <c:v>1</c:v>
                </c:pt>
                <c:pt idx="52469">
                  <c:v>1</c:v>
                </c:pt>
                <c:pt idx="52470">
                  <c:v>1</c:v>
                </c:pt>
                <c:pt idx="52471">
                  <c:v>1</c:v>
                </c:pt>
                <c:pt idx="52472">
                  <c:v>1</c:v>
                </c:pt>
                <c:pt idx="52473">
                  <c:v>1</c:v>
                </c:pt>
                <c:pt idx="52474">
                  <c:v>1</c:v>
                </c:pt>
                <c:pt idx="52475">
                  <c:v>1</c:v>
                </c:pt>
                <c:pt idx="52476">
                  <c:v>1</c:v>
                </c:pt>
                <c:pt idx="52477">
                  <c:v>1</c:v>
                </c:pt>
                <c:pt idx="52478">
                  <c:v>1</c:v>
                </c:pt>
                <c:pt idx="52479">
                  <c:v>1</c:v>
                </c:pt>
                <c:pt idx="52480">
                  <c:v>1</c:v>
                </c:pt>
                <c:pt idx="52481">
                  <c:v>1</c:v>
                </c:pt>
                <c:pt idx="52482">
                  <c:v>1</c:v>
                </c:pt>
                <c:pt idx="52483">
                  <c:v>0.85714285700000004</c:v>
                </c:pt>
                <c:pt idx="52484">
                  <c:v>1</c:v>
                </c:pt>
                <c:pt idx="52485">
                  <c:v>1</c:v>
                </c:pt>
                <c:pt idx="52486">
                  <c:v>0.85714285700000004</c:v>
                </c:pt>
                <c:pt idx="52487">
                  <c:v>1</c:v>
                </c:pt>
                <c:pt idx="52488">
                  <c:v>1</c:v>
                </c:pt>
                <c:pt idx="52489">
                  <c:v>1</c:v>
                </c:pt>
                <c:pt idx="52490">
                  <c:v>1</c:v>
                </c:pt>
                <c:pt idx="52491">
                  <c:v>1</c:v>
                </c:pt>
                <c:pt idx="52492">
                  <c:v>1</c:v>
                </c:pt>
                <c:pt idx="52493">
                  <c:v>1</c:v>
                </c:pt>
                <c:pt idx="52494">
                  <c:v>1</c:v>
                </c:pt>
                <c:pt idx="52495">
                  <c:v>1</c:v>
                </c:pt>
                <c:pt idx="52496">
                  <c:v>1</c:v>
                </c:pt>
                <c:pt idx="52497">
                  <c:v>1</c:v>
                </c:pt>
                <c:pt idx="52498">
                  <c:v>1</c:v>
                </c:pt>
                <c:pt idx="52499">
                  <c:v>1</c:v>
                </c:pt>
                <c:pt idx="52500">
                  <c:v>1</c:v>
                </c:pt>
                <c:pt idx="52501">
                  <c:v>1</c:v>
                </c:pt>
                <c:pt idx="52502">
                  <c:v>1</c:v>
                </c:pt>
                <c:pt idx="52503">
                  <c:v>1</c:v>
                </c:pt>
                <c:pt idx="52504">
                  <c:v>1</c:v>
                </c:pt>
                <c:pt idx="52505">
                  <c:v>1</c:v>
                </c:pt>
                <c:pt idx="52506">
                  <c:v>1</c:v>
                </c:pt>
                <c:pt idx="52507">
                  <c:v>1</c:v>
                </c:pt>
                <c:pt idx="52508">
                  <c:v>1</c:v>
                </c:pt>
                <c:pt idx="52509">
                  <c:v>1</c:v>
                </c:pt>
                <c:pt idx="52510">
                  <c:v>1</c:v>
                </c:pt>
                <c:pt idx="52511">
                  <c:v>1</c:v>
                </c:pt>
                <c:pt idx="52512">
                  <c:v>1</c:v>
                </c:pt>
                <c:pt idx="52513">
                  <c:v>1</c:v>
                </c:pt>
                <c:pt idx="52514">
                  <c:v>1</c:v>
                </c:pt>
                <c:pt idx="52515">
                  <c:v>1</c:v>
                </c:pt>
                <c:pt idx="52516">
                  <c:v>1</c:v>
                </c:pt>
                <c:pt idx="52517">
                  <c:v>1</c:v>
                </c:pt>
                <c:pt idx="52518">
                  <c:v>1</c:v>
                </c:pt>
                <c:pt idx="52519">
                  <c:v>1</c:v>
                </c:pt>
                <c:pt idx="52520">
                  <c:v>1</c:v>
                </c:pt>
                <c:pt idx="52521">
                  <c:v>1</c:v>
                </c:pt>
                <c:pt idx="52522">
                  <c:v>1</c:v>
                </c:pt>
                <c:pt idx="52523">
                  <c:v>1</c:v>
                </c:pt>
                <c:pt idx="52524">
                  <c:v>1</c:v>
                </c:pt>
                <c:pt idx="52525">
                  <c:v>1</c:v>
                </c:pt>
                <c:pt idx="52526">
                  <c:v>1</c:v>
                </c:pt>
                <c:pt idx="52527">
                  <c:v>1</c:v>
                </c:pt>
                <c:pt idx="52528">
                  <c:v>1</c:v>
                </c:pt>
                <c:pt idx="52529">
                  <c:v>1</c:v>
                </c:pt>
                <c:pt idx="52530">
                  <c:v>1</c:v>
                </c:pt>
                <c:pt idx="52531">
                  <c:v>1</c:v>
                </c:pt>
                <c:pt idx="52532">
                  <c:v>1</c:v>
                </c:pt>
                <c:pt idx="52533">
                  <c:v>1</c:v>
                </c:pt>
                <c:pt idx="52534">
                  <c:v>1</c:v>
                </c:pt>
                <c:pt idx="52535">
                  <c:v>1</c:v>
                </c:pt>
                <c:pt idx="52536">
                  <c:v>1</c:v>
                </c:pt>
                <c:pt idx="52537">
                  <c:v>1</c:v>
                </c:pt>
                <c:pt idx="52538">
                  <c:v>1</c:v>
                </c:pt>
                <c:pt idx="52539">
                  <c:v>1</c:v>
                </c:pt>
                <c:pt idx="52540">
                  <c:v>1</c:v>
                </c:pt>
                <c:pt idx="52541">
                  <c:v>0.85714285700000004</c:v>
                </c:pt>
                <c:pt idx="52542">
                  <c:v>1</c:v>
                </c:pt>
                <c:pt idx="52543">
                  <c:v>1</c:v>
                </c:pt>
                <c:pt idx="52544">
                  <c:v>1</c:v>
                </c:pt>
                <c:pt idx="52545">
                  <c:v>1</c:v>
                </c:pt>
                <c:pt idx="52546">
                  <c:v>1</c:v>
                </c:pt>
                <c:pt idx="52547">
                  <c:v>1</c:v>
                </c:pt>
                <c:pt idx="52548">
                  <c:v>1</c:v>
                </c:pt>
                <c:pt idx="52549">
                  <c:v>1</c:v>
                </c:pt>
                <c:pt idx="52550">
                  <c:v>1</c:v>
                </c:pt>
                <c:pt idx="52551">
                  <c:v>1</c:v>
                </c:pt>
                <c:pt idx="52552">
                  <c:v>1</c:v>
                </c:pt>
                <c:pt idx="52553">
                  <c:v>1</c:v>
                </c:pt>
                <c:pt idx="52554">
                  <c:v>1</c:v>
                </c:pt>
                <c:pt idx="52555">
                  <c:v>1</c:v>
                </c:pt>
                <c:pt idx="52556">
                  <c:v>1</c:v>
                </c:pt>
                <c:pt idx="52557">
                  <c:v>1</c:v>
                </c:pt>
                <c:pt idx="52558">
                  <c:v>1</c:v>
                </c:pt>
                <c:pt idx="52559">
                  <c:v>1</c:v>
                </c:pt>
                <c:pt idx="52560">
                  <c:v>1</c:v>
                </c:pt>
                <c:pt idx="52561">
                  <c:v>1</c:v>
                </c:pt>
                <c:pt idx="52562">
                  <c:v>1</c:v>
                </c:pt>
                <c:pt idx="52563">
                  <c:v>1</c:v>
                </c:pt>
                <c:pt idx="52564">
                  <c:v>0.85714285700000004</c:v>
                </c:pt>
                <c:pt idx="52565">
                  <c:v>1</c:v>
                </c:pt>
                <c:pt idx="52566">
                  <c:v>1</c:v>
                </c:pt>
                <c:pt idx="52567">
                  <c:v>1</c:v>
                </c:pt>
                <c:pt idx="52568">
                  <c:v>1</c:v>
                </c:pt>
                <c:pt idx="52569">
                  <c:v>0.85714285700000004</c:v>
                </c:pt>
                <c:pt idx="52570">
                  <c:v>1</c:v>
                </c:pt>
                <c:pt idx="52571">
                  <c:v>1</c:v>
                </c:pt>
                <c:pt idx="52572">
                  <c:v>1</c:v>
                </c:pt>
                <c:pt idx="52573">
                  <c:v>1</c:v>
                </c:pt>
                <c:pt idx="52574">
                  <c:v>1</c:v>
                </c:pt>
                <c:pt idx="52575">
                  <c:v>1</c:v>
                </c:pt>
                <c:pt idx="52576">
                  <c:v>1</c:v>
                </c:pt>
                <c:pt idx="52577">
                  <c:v>1</c:v>
                </c:pt>
                <c:pt idx="52578">
                  <c:v>1</c:v>
                </c:pt>
                <c:pt idx="52579">
                  <c:v>1</c:v>
                </c:pt>
                <c:pt idx="52580">
                  <c:v>1</c:v>
                </c:pt>
                <c:pt idx="52581">
                  <c:v>1</c:v>
                </c:pt>
                <c:pt idx="52582">
                  <c:v>1</c:v>
                </c:pt>
                <c:pt idx="52583">
                  <c:v>1</c:v>
                </c:pt>
                <c:pt idx="52584">
                  <c:v>1</c:v>
                </c:pt>
                <c:pt idx="52585">
                  <c:v>1</c:v>
                </c:pt>
                <c:pt idx="52586">
                  <c:v>1</c:v>
                </c:pt>
                <c:pt idx="52587">
                  <c:v>1</c:v>
                </c:pt>
                <c:pt idx="52588">
                  <c:v>1</c:v>
                </c:pt>
                <c:pt idx="52589">
                  <c:v>1</c:v>
                </c:pt>
                <c:pt idx="52590">
                  <c:v>1</c:v>
                </c:pt>
                <c:pt idx="52591">
                  <c:v>1</c:v>
                </c:pt>
                <c:pt idx="52592">
                  <c:v>1</c:v>
                </c:pt>
                <c:pt idx="52593">
                  <c:v>1</c:v>
                </c:pt>
                <c:pt idx="52594">
                  <c:v>1</c:v>
                </c:pt>
                <c:pt idx="52595">
                  <c:v>1</c:v>
                </c:pt>
                <c:pt idx="52596">
                  <c:v>1</c:v>
                </c:pt>
                <c:pt idx="52597">
                  <c:v>1</c:v>
                </c:pt>
                <c:pt idx="52598">
                  <c:v>1</c:v>
                </c:pt>
                <c:pt idx="52599">
                  <c:v>1</c:v>
                </c:pt>
                <c:pt idx="52600">
                  <c:v>1</c:v>
                </c:pt>
                <c:pt idx="52601">
                  <c:v>1</c:v>
                </c:pt>
                <c:pt idx="52602">
                  <c:v>1</c:v>
                </c:pt>
                <c:pt idx="52603">
                  <c:v>0.85714285700000004</c:v>
                </c:pt>
                <c:pt idx="52604">
                  <c:v>1</c:v>
                </c:pt>
                <c:pt idx="52605">
                  <c:v>1</c:v>
                </c:pt>
                <c:pt idx="52606">
                  <c:v>1</c:v>
                </c:pt>
                <c:pt idx="52607">
                  <c:v>1</c:v>
                </c:pt>
                <c:pt idx="52608">
                  <c:v>1</c:v>
                </c:pt>
                <c:pt idx="52609">
                  <c:v>0.85714285700000004</c:v>
                </c:pt>
                <c:pt idx="52610">
                  <c:v>1</c:v>
                </c:pt>
                <c:pt idx="52611">
                  <c:v>1</c:v>
                </c:pt>
                <c:pt idx="52612">
                  <c:v>1</c:v>
                </c:pt>
                <c:pt idx="52613">
                  <c:v>1</c:v>
                </c:pt>
                <c:pt idx="52614">
                  <c:v>1</c:v>
                </c:pt>
                <c:pt idx="52615">
                  <c:v>1</c:v>
                </c:pt>
                <c:pt idx="52616">
                  <c:v>1</c:v>
                </c:pt>
                <c:pt idx="52617">
                  <c:v>1</c:v>
                </c:pt>
                <c:pt idx="52618">
                  <c:v>1</c:v>
                </c:pt>
                <c:pt idx="52619">
                  <c:v>1</c:v>
                </c:pt>
                <c:pt idx="52620">
                  <c:v>1</c:v>
                </c:pt>
                <c:pt idx="52621">
                  <c:v>1</c:v>
                </c:pt>
                <c:pt idx="52622">
                  <c:v>1</c:v>
                </c:pt>
                <c:pt idx="52623">
                  <c:v>1</c:v>
                </c:pt>
                <c:pt idx="52624">
                  <c:v>1</c:v>
                </c:pt>
                <c:pt idx="52625">
                  <c:v>1</c:v>
                </c:pt>
                <c:pt idx="52626">
                  <c:v>1</c:v>
                </c:pt>
                <c:pt idx="52627">
                  <c:v>1</c:v>
                </c:pt>
                <c:pt idx="52628">
                  <c:v>1</c:v>
                </c:pt>
                <c:pt idx="52629">
                  <c:v>1</c:v>
                </c:pt>
                <c:pt idx="52630">
                  <c:v>1</c:v>
                </c:pt>
                <c:pt idx="52631">
                  <c:v>1</c:v>
                </c:pt>
                <c:pt idx="52632">
                  <c:v>1</c:v>
                </c:pt>
                <c:pt idx="52633">
                  <c:v>1</c:v>
                </c:pt>
                <c:pt idx="52634">
                  <c:v>1</c:v>
                </c:pt>
                <c:pt idx="52635">
                  <c:v>1</c:v>
                </c:pt>
                <c:pt idx="52636">
                  <c:v>1</c:v>
                </c:pt>
                <c:pt idx="52637">
                  <c:v>1</c:v>
                </c:pt>
                <c:pt idx="52638">
                  <c:v>1</c:v>
                </c:pt>
                <c:pt idx="52639">
                  <c:v>1</c:v>
                </c:pt>
                <c:pt idx="52640">
                  <c:v>1</c:v>
                </c:pt>
                <c:pt idx="52641">
                  <c:v>1</c:v>
                </c:pt>
                <c:pt idx="52642">
                  <c:v>1</c:v>
                </c:pt>
                <c:pt idx="52643">
                  <c:v>1</c:v>
                </c:pt>
                <c:pt idx="52644">
                  <c:v>1</c:v>
                </c:pt>
                <c:pt idx="52645">
                  <c:v>1</c:v>
                </c:pt>
                <c:pt idx="52646">
                  <c:v>1</c:v>
                </c:pt>
                <c:pt idx="52647">
                  <c:v>1</c:v>
                </c:pt>
                <c:pt idx="52648">
                  <c:v>1</c:v>
                </c:pt>
                <c:pt idx="52649">
                  <c:v>1</c:v>
                </c:pt>
                <c:pt idx="52650">
                  <c:v>1</c:v>
                </c:pt>
                <c:pt idx="52651">
                  <c:v>1</c:v>
                </c:pt>
                <c:pt idx="52652">
                  <c:v>1</c:v>
                </c:pt>
                <c:pt idx="52653">
                  <c:v>1</c:v>
                </c:pt>
                <c:pt idx="52654">
                  <c:v>1</c:v>
                </c:pt>
                <c:pt idx="52655">
                  <c:v>1</c:v>
                </c:pt>
                <c:pt idx="52656">
                  <c:v>1</c:v>
                </c:pt>
                <c:pt idx="52657">
                  <c:v>1</c:v>
                </c:pt>
                <c:pt idx="52658">
                  <c:v>1</c:v>
                </c:pt>
                <c:pt idx="52659">
                  <c:v>1</c:v>
                </c:pt>
                <c:pt idx="52660">
                  <c:v>1</c:v>
                </c:pt>
                <c:pt idx="52661">
                  <c:v>1</c:v>
                </c:pt>
                <c:pt idx="52662">
                  <c:v>1</c:v>
                </c:pt>
                <c:pt idx="52663">
                  <c:v>1</c:v>
                </c:pt>
                <c:pt idx="52664">
                  <c:v>1</c:v>
                </c:pt>
                <c:pt idx="52665">
                  <c:v>1</c:v>
                </c:pt>
                <c:pt idx="52666">
                  <c:v>1</c:v>
                </c:pt>
                <c:pt idx="52667">
                  <c:v>1</c:v>
                </c:pt>
                <c:pt idx="52668">
                  <c:v>1</c:v>
                </c:pt>
                <c:pt idx="52669">
                  <c:v>1</c:v>
                </c:pt>
                <c:pt idx="52670">
                  <c:v>1</c:v>
                </c:pt>
                <c:pt idx="52671">
                  <c:v>1</c:v>
                </c:pt>
                <c:pt idx="52672">
                  <c:v>1</c:v>
                </c:pt>
                <c:pt idx="52673">
                  <c:v>1</c:v>
                </c:pt>
                <c:pt idx="52674">
                  <c:v>0.85714285700000004</c:v>
                </c:pt>
                <c:pt idx="52675">
                  <c:v>1</c:v>
                </c:pt>
                <c:pt idx="52676">
                  <c:v>1</c:v>
                </c:pt>
                <c:pt idx="52677">
                  <c:v>1</c:v>
                </c:pt>
                <c:pt idx="52678">
                  <c:v>1</c:v>
                </c:pt>
                <c:pt idx="52679">
                  <c:v>1</c:v>
                </c:pt>
                <c:pt idx="52680">
                  <c:v>1</c:v>
                </c:pt>
                <c:pt idx="52681">
                  <c:v>1</c:v>
                </c:pt>
                <c:pt idx="52682">
                  <c:v>1</c:v>
                </c:pt>
                <c:pt idx="52683">
                  <c:v>0.85714285700000004</c:v>
                </c:pt>
                <c:pt idx="52684">
                  <c:v>1</c:v>
                </c:pt>
                <c:pt idx="52685">
                  <c:v>1</c:v>
                </c:pt>
                <c:pt idx="52686">
                  <c:v>1</c:v>
                </c:pt>
                <c:pt idx="52687">
                  <c:v>1</c:v>
                </c:pt>
                <c:pt idx="52688">
                  <c:v>1</c:v>
                </c:pt>
                <c:pt idx="52689">
                  <c:v>1</c:v>
                </c:pt>
                <c:pt idx="52690">
                  <c:v>1</c:v>
                </c:pt>
                <c:pt idx="52691">
                  <c:v>1</c:v>
                </c:pt>
                <c:pt idx="52692">
                  <c:v>1</c:v>
                </c:pt>
                <c:pt idx="52693">
                  <c:v>1</c:v>
                </c:pt>
                <c:pt idx="52694">
                  <c:v>1</c:v>
                </c:pt>
                <c:pt idx="52695">
                  <c:v>1</c:v>
                </c:pt>
                <c:pt idx="52696">
                  <c:v>1</c:v>
                </c:pt>
                <c:pt idx="52697">
                  <c:v>1</c:v>
                </c:pt>
                <c:pt idx="52698">
                  <c:v>1</c:v>
                </c:pt>
                <c:pt idx="52699">
                  <c:v>1</c:v>
                </c:pt>
                <c:pt idx="52700">
                  <c:v>1</c:v>
                </c:pt>
                <c:pt idx="52701">
                  <c:v>0.85714285700000004</c:v>
                </c:pt>
                <c:pt idx="52702">
                  <c:v>1</c:v>
                </c:pt>
                <c:pt idx="52703">
                  <c:v>1</c:v>
                </c:pt>
                <c:pt idx="52704">
                  <c:v>1</c:v>
                </c:pt>
                <c:pt idx="52705">
                  <c:v>1</c:v>
                </c:pt>
                <c:pt idx="52706">
                  <c:v>1</c:v>
                </c:pt>
                <c:pt idx="52707">
                  <c:v>1</c:v>
                </c:pt>
                <c:pt idx="52708">
                  <c:v>1</c:v>
                </c:pt>
                <c:pt idx="52709">
                  <c:v>1</c:v>
                </c:pt>
                <c:pt idx="52710">
                  <c:v>1</c:v>
                </c:pt>
                <c:pt idx="52711">
                  <c:v>1</c:v>
                </c:pt>
                <c:pt idx="52712">
                  <c:v>0.85714285700000004</c:v>
                </c:pt>
                <c:pt idx="52713">
                  <c:v>1</c:v>
                </c:pt>
                <c:pt idx="52714">
                  <c:v>1</c:v>
                </c:pt>
                <c:pt idx="52715">
                  <c:v>1</c:v>
                </c:pt>
                <c:pt idx="52716">
                  <c:v>1</c:v>
                </c:pt>
                <c:pt idx="52717">
                  <c:v>1</c:v>
                </c:pt>
                <c:pt idx="52718">
                  <c:v>1</c:v>
                </c:pt>
                <c:pt idx="52719">
                  <c:v>1</c:v>
                </c:pt>
                <c:pt idx="52720">
                  <c:v>1</c:v>
                </c:pt>
                <c:pt idx="52721">
                  <c:v>1</c:v>
                </c:pt>
                <c:pt idx="52722">
                  <c:v>1</c:v>
                </c:pt>
                <c:pt idx="52723">
                  <c:v>1</c:v>
                </c:pt>
                <c:pt idx="52724">
                  <c:v>1</c:v>
                </c:pt>
                <c:pt idx="52725">
                  <c:v>1</c:v>
                </c:pt>
                <c:pt idx="52726">
                  <c:v>1</c:v>
                </c:pt>
                <c:pt idx="52727">
                  <c:v>1</c:v>
                </c:pt>
                <c:pt idx="52728">
                  <c:v>1</c:v>
                </c:pt>
                <c:pt idx="52729">
                  <c:v>1</c:v>
                </c:pt>
                <c:pt idx="52730">
                  <c:v>1</c:v>
                </c:pt>
                <c:pt idx="52731">
                  <c:v>1</c:v>
                </c:pt>
                <c:pt idx="52732">
                  <c:v>1</c:v>
                </c:pt>
                <c:pt idx="52733">
                  <c:v>1</c:v>
                </c:pt>
                <c:pt idx="52734">
                  <c:v>1</c:v>
                </c:pt>
                <c:pt idx="52735">
                  <c:v>0.85714285700000004</c:v>
                </c:pt>
                <c:pt idx="52736">
                  <c:v>1</c:v>
                </c:pt>
                <c:pt idx="52737">
                  <c:v>1</c:v>
                </c:pt>
                <c:pt idx="52738">
                  <c:v>1</c:v>
                </c:pt>
                <c:pt idx="52739">
                  <c:v>1</c:v>
                </c:pt>
                <c:pt idx="52740">
                  <c:v>1</c:v>
                </c:pt>
                <c:pt idx="52741">
                  <c:v>1</c:v>
                </c:pt>
                <c:pt idx="52742">
                  <c:v>1</c:v>
                </c:pt>
                <c:pt idx="52743">
                  <c:v>1</c:v>
                </c:pt>
                <c:pt idx="52744">
                  <c:v>1</c:v>
                </c:pt>
                <c:pt idx="52745">
                  <c:v>1</c:v>
                </c:pt>
                <c:pt idx="52746">
                  <c:v>1</c:v>
                </c:pt>
                <c:pt idx="52747">
                  <c:v>1</c:v>
                </c:pt>
                <c:pt idx="52748">
                  <c:v>1</c:v>
                </c:pt>
                <c:pt idx="52749">
                  <c:v>1</c:v>
                </c:pt>
                <c:pt idx="52750">
                  <c:v>1</c:v>
                </c:pt>
                <c:pt idx="52751">
                  <c:v>1</c:v>
                </c:pt>
                <c:pt idx="52752">
                  <c:v>1</c:v>
                </c:pt>
                <c:pt idx="52753">
                  <c:v>1</c:v>
                </c:pt>
                <c:pt idx="52754">
                  <c:v>1</c:v>
                </c:pt>
                <c:pt idx="52755">
                  <c:v>1</c:v>
                </c:pt>
                <c:pt idx="52756">
                  <c:v>1</c:v>
                </c:pt>
                <c:pt idx="52757">
                  <c:v>1</c:v>
                </c:pt>
                <c:pt idx="52758">
                  <c:v>1</c:v>
                </c:pt>
                <c:pt idx="52759">
                  <c:v>1</c:v>
                </c:pt>
                <c:pt idx="52760">
                  <c:v>1</c:v>
                </c:pt>
                <c:pt idx="52761">
                  <c:v>1</c:v>
                </c:pt>
                <c:pt idx="52762">
                  <c:v>1</c:v>
                </c:pt>
                <c:pt idx="52763">
                  <c:v>1</c:v>
                </c:pt>
                <c:pt idx="52764">
                  <c:v>1</c:v>
                </c:pt>
                <c:pt idx="52765">
                  <c:v>1</c:v>
                </c:pt>
                <c:pt idx="52766">
                  <c:v>1</c:v>
                </c:pt>
                <c:pt idx="52767">
                  <c:v>1</c:v>
                </c:pt>
                <c:pt idx="52768">
                  <c:v>1</c:v>
                </c:pt>
                <c:pt idx="52769">
                  <c:v>1</c:v>
                </c:pt>
                <c:pt idx="52770">
                  <c:v>1</c:v>
                </c:pt>
                <c:pt idx="52771">
                  <c:v>1</c:v>
                </c:pt>
                <c:pt idx="52772">
                  <c:v>1</c:v>
                </c:pt>
                <c:pt idx="52773">
                  <c:v>1</c:v>
                </c:pt>
                <c:pt idx="52774">
                  <c:v>1</c:v>
                </c:pt>
                <c:pt idx="52775">
                  <c:v>1</c:v>
                </c:pt>
                <c:pt idx="52776">
                  <c:v>1</c:v>
                </c:pt>
                <c:pt idx="52777">
                  <c:v>1</c:v>
                </c:pt>
                <c:pt idx="52778">
                  <c:v>1</c:v>
                </c:pt>
                <c:pt idx="52779">
                  <c:v>1</c:v>
                </c:pt>
                <c:pt idx="52780">
                  <c:v>1</c:v>
                </c:pt>
                <c:pt idx="52781">
                  <c:v>1</c:v>
                </c:pt>
                <c:pt idx="52782">
                  <c:v>1</c:v>
                </c:pt>
                <c:pt idx="52783">
                  <c:v>1</c:v>
                </c:pt>
                <c:pt idx="52784">
                  <c:v>1</c:v>
                </c:pt>
                <c:pt idx="52785">
                  <c:v>1</c:v>
                </c:pt>
                <c:pt idx="52786">
                  <c:v>1</c:v>
                </c:pt>
                <c:pt idx="52787">
                  <c:v>1</c:v>
                </c:pt>
                <c:pt idx="52788">
                  <c:v>1</c:v>
                </c:pt>
                <c:pt idx="52789">
                  <c:v>1</c:v>
                </c:pt>
                <c:pt idx="52790">
                  <c:v>1</c:v>
                </c:pt>
                <c:pt idx="52791">
                  <c:v>1</c:v>
                </c:pt>
                <c:pt idx="52792">
                  <c:v>1</c:v>
                </c:pt>
                <c:pt idx="52793">
                  <c:v>1</c:v>
                </c:pt>
                <c:pt idx="52794">
                  <c:v>1</c:v>
                </c:pt>
                <c:pt idx="52795">
                  <c:v>1</c:v>
                </c:pt>
                <c:pt idx="52796">
                  <c:v>1</c:v>
                </c:pt>
                <c:pt idx="52797">
                  <c:v>1</c:v>
                </c:pt>
                <c:pt idx="52798">
                  <c:v>1</c:v>
                </c:pt>
                <c:pt idx="52799">
                  <c:v>1</c:v>
                </c:pt>
                <c:pt idx="52800">
                  <c:v>1</c:v>
                </c:pt>
                <c:pt idx="52801">
                  <c:v>1</c:v>
                </c:pt>
                <c:pt idx="52802">
                  <c:v>1</c:v>
                </c:pt>
                <c:pt idx="52803">
                  <c:v>1</c:v>
                </c:pt>
                <c:pt idx="52804">
                  <c:v>1</c:v>
                </c:pt>
                <c:pt idx="52805">
                  <c:v>1</c:v>
                </c:pt>
                <c:pt idx="52806">
                  <c:v>1</c:v>
                </c:pt>
                <c:pt idx="52807">
                  <c:v>0.85714285700000004</c:v>
                </c:pt>
                <c:pt idx="52808">
                  <c:v>1</c:v>
                </c:pt>
                <c:pt idx="52809">
                  <c:v>1</c:v>
                </c:pt>
                <c:pt idx="52810">
                  <c:v>0.85714285700000004</c:v>
                </c:pt>
                <c:pt idx="52811">
                  <c:v>1</c:v>
                </c:pt>
                <c:pt idx="52812">
                  <c:v>0.85714285700000004</c:v>
                </c:pt>
                <c:pt idx="52813">
                  <c:v>1</c:v>
                </c:pt>
                <c:pt idx="52814">
                  <c:v>1</c:v>
                </c:pt>
                <c:pt idx="52815">
                  <c:v>1</c:v>
                </c:pt>
                <c:pt idx="52816">
                  <c:v>1</c:v>
                </c:pt>
                <c:pt idx="52817">
                  <c:v>1</c:v>
                </c:pt>
                <c:pt idx="52818">
                  <c:v>1</c:v>
                </c:pt>
                <c:pt idx="52819">
                  <c:v>1</c:v>
                </c:pt>
                <c:pt idx="52820">
                  <c:v>1</c:v>
                </c:pt>
                <c:pt idx="52821">
                  <c:v>1</c:v>
                </c:pt>
                <c:pt idx="52822">
                  <c:v>0.85714285700000004</c:v>
                </c:pt>
                <c:pt idx="52823">
                  <c:v>1</c:v>
                </c:pt>
                <c:pt idx="52824">
                  <c:v>1</c:v>
                </c:pt>
                <c:pt idx="52825">
                  <c:v>1</c:v>
                </c:pt>
                <c:pt idx="52826">
                  <c:v>1</c:v>
                </c:pt>
                <c:pt idx="52827">
                  <c:v>1</c:v>
                </c:pt>
                <c:pt idx="52828">
                  <c:v>1</c:v>
                </c:pt>
                <c:pt idx="52829">
                  <c:v>1</c:v>
                </c:pt>
                <c:pt idx="52830">
                  <c:v>1</c:v>
                </c:pt>
                <c:pt idx="52831">
                  <c:v>1</c:v>
                </c:pt>
                <c:pt idx="52832">
                  <c:v>1</c:v>
                </c:pt>
                <c:pt idx="52833">
                  <c:v>1</c:v>
                </c:pt>
                <c:pt idx="52834">
                  <c:v>1</c:v>
                </c:pt>
                <c:pt idx="52835">
                  <c:v>1</c:v>
                </c:pt>
                <c:pt idx="52836">
                  <c:v>1</c:v>
                </c:pt>
                <c:pt idx="52837">
                  <c:v>1</c:v>
                </c:pt>
                <c:pt idx="52838">
                  <c:v>1</c:v>
                </c:pt>
                <c:pt idx="52839">
                  <c:v>1</c:v>
                </c:pt>
                <c:pt idx="52840">
                  <c:v>1</c:v>
                </c:pt>
                <c:pt idx="52841">
                  <c:v>1</c:v>
                </c:pt>
                <c:pt idx="52842">
                  <c:v>1</c:v>
                </c:pt>
                <c:pt idx="52843">
                  <c:v>0.85714285700000004</c:v>
                </c:pt>
                <c:pt idx="52844">
                  <c:v>1</c:v>
                </c:pt>
                <c:pt idx="52845">
                  <c:v>1</c:v>
                </c:pt>
                <c:pt idx="52846">
                  <c:v>1</c:v>
                </c:pt>
                <c:pt idx="52847">
                  <c:v>1</c:v>
                </c:pt>
                <c:pt idx="52848">
                  <c:v>1</c:v>
                </c:pt>
                <c:pt idx="52849">
                  <c:v>1</c:v>
                </c:pt>
                <c:pt idx="52850">
                  <c:v>1</c:v>
                </c:pt>
                <c:pt idx="52851">
                  <c:v>1</c:v>
                </c:pt>
                <c:pt idx="52852">
                  <c:v>1</c:v>
                </c:pt>
                <c:pt idx="52853">
                  <c:v>1</c:v>
                </c:pt>
                <c:pt idx="52854">
                  <c:v>1</c:v>
                </c:pt>
                <c:pt idx="52855">
                  <c:v>1</c:v>
                </c:pt>
                <c:pt idx="52856">
                  <c:v>1</c:v>
                </c:pt>
                <c:pt idx="52857">
                  <c:v>1</c:v>
                </c:pt>
                <c:pt idx="52858">
                  <c:v>1</c:v>
                </c:pt>
                <c:pt idx="52859">
                  <c:v>1</c:v>
                </c:pt>
                <c:pt idx="52860">
                  <c:v>1</c:v>
                </c:pt>
                <c:pt idx="52861">
                  <c:v>1</c:v>
                </c:pt>
                <c:pt idx="52862">
                  <c:v>1</c:v>
                </c:pt>
                <c:pt idx="52863">
                  <c:v>1</c:v>
                </c:pt>
                <c:pt idx="52864">
                  <c:v>1</c:v>
                </c:pt>
                <c:pt idx="52865">
                  <c:v>1</c:v>
                </c:pt>
                <c:pt idx="52866">
                  <c:v>1</c:v>
                </c:pt>
                <c:pt idx="52867">
                  <c:v>1</c:v>
                </c:pt>
                <c:pt idx="52868">
                  <c:v>1</c:v>
                </c:pt>
                <c:pt idx="52869">
                  <c:v>1</c:v>
                </c:pt>
                <c:pt idx="52870">
                  <c:v>1</c:v>
                </c:pt>
                <c:pt idx="52871">
                  <c:v>1</c:v>
                </c:pt>
                <c:pt idx="52872">
                  <c:v>1</c:v>
                </c:pt>
                <c:pt idx="52873">
                  <c:v>1</c:v>
                </c:pt>
                <c:pt idx="52874">
                  <c:v>1</c:v>
                </c:pt>
                <c:pt idx="52875">
                  <c:v>0.85714285700000004</c:v>
                </c:pt>
                <c:pt idx="52876">
                  <c:v>0.85714285700000004</c:v>
                </c:pt>
                <c:pt idx="52877">
                  <c:v>1</c:v>
                </c:pt>
                <c:pt idx="52878">
                  <c:v>1</c:v>
                </c:pt>
                <c:pt idx="52879">
                  <c:v>1</c:v>
                </c:pt>
                <c:pt idx="52880">
                  <c:v>1</c:v>
                </c:pt>
                <c:pt idx="52881">
                  <c:v>1</c:v>
                </c:pt>
                <c:pt idx="52882">
                  <c:v>1</c:v>
                </c:pt>
                <c:pt idx="52883">
                  <c:v>1</c:v>
                </c:pt>
                <c:pt idx="52884">
                  <c:v>1</c:v>
                </c:pt>
                <c:pt idx="52885">
                  <c:v>1</c:v>
                </c:pt>
                <c:pt idx="52886">
                  <c:v>1</c:v>
                </c:pt>
                <c:pt idx="52887">
                  <c:v>0.85714285700000004</c:v>
                </c:pt>
                <c:pt idx="52888">
                  <c:v>1</c:v>
                </c:pt>
                <c:pt idx="52889">
                  <c:v>1</c:v>
                </c:pt>
                <c:pt idx="52890">
                  <c:v>1</c:v>
                </c:pt>
                <c:pt idx="52891">
                  <c:v>1</c:v>
                </c:pt>
                <c:pt idx="52892">
                  <c:v>1</c:v>
                </c:pt>
                <c:pt idx="52893">
                  <c:v>1</c:v>
                </c:pt>
                <c:pt idx="52894">
                  <c:v>1</c:v>
                </c:pt>
                <c:pt idx="52895">
                  <c:v>1</c:v>
                </c:pt>
                <c:pt idx="52896">
                  <c:v>1</c:v>
                </c:pt>
                <c:pt idx="52897">
                  <c:v>1</c:v>
                </c:pt>
                <c:pt idx="52898">
                  <c:v>1</c:v>
                </c:pt>
                <c:pt idx="52899">
                  <c:v>1</c:v>
                </c:pt>
                <c:pt idx="52900">
                  <c:v>1</c:v>
                </c:pt>
                <c:pt idx="52901">
                  <c:v>1</c:v>
                </c:pt>
                <c:pt idx="52902">
                  <c:v>1</c:v>
                </c:pt>
                <c:pt idx="52903">
                  <c:v>1</c:v>
                </c:pt>
                <c:pt idx="52904">
                  <c:v>1</c:v>
                </c:pt>
                <c:pt idx="52905">
                  <c:v>1</c:v>
                </c:pt>
                <c:pt idx="52906">
                  <c:v>0.85714285700000004</c:v>
                </c:pt>
                <c:pt idx="52907">
                  <c:v>1</c:v>
                </c:pt>
                <c:pt idx="52908">
                  <c:v>1</c:v>
                </c:pt>
                <c:pt idx="52909">
                  <c:v>1</c:v>
                </c:pt>
                <c:pt idx="52910">
                  <c:v>1</c:v>
                </c:pt>
                <c:pt idx="52911">
                  <c:v>1</c:v>
                </c:pt>
                <c:pt idx="52912">
                  <c:v>1</c:v>
                </c:pt>
                <c:pt idx="52913">
                  <c:v>1</c:v>
                </c:pt>
                <c:pt idx="52914">
                  <c:v>1</c:v>
                </c:pt>
                <c:pt idx="52915">
                  <c:v>1</c:v>
                </c:pt>
                <c:pt idx="52916">
                  <c:v>0.85714285700000004</c:v>
                </c:pt>
                <c:pt idx="52917">
                  <c:v>1</c:v>
                </c:pt>
                <c:pt idx="52918">
                  <c:v>1</c:v>
                </c:pt>
                <c:pt idx="52919">
                  <c:v>1</c:v>
                </c:pt>
                <c:pt idx="52920">
                  <c:v>0.85714285700000004</c:v>
                </c:pt>
                <c:pt idx="52921">
                  <c:v>0.85714285700000004</c:v>
                </c:pt>
                <c:pt idx="52922">
                  <c:v>1</c:v>
                </c:pt>
                <c:pt idx="52923">
                  <c:v>1</c:v>
                </c:pt>
                <c:pt idx="52924">
                  <c:v>1</c:v>
                </c:pt>
                <c:pt idx="52925">
                  <c:v>1</c:v>
                </c:pt>
                <c:pt idx="52926">
                  <c:v>1</c:v>
                </c:pt>
                <c:pt idx="52927">
                  <c:v>1</c:v>
                </c:pt>
                <c:pt idx="52928">
                  <c:v>1</c:v>
                </c:pt>
                <c:pt idx="52929">
                  <c:v>1</c:v>
                </c:pt>
                <c:pt idx="52930">
                  <c:v>1</c:v>
                </c:pt>
                <c:pt idx="52931">
                  <c:v>1</c:v>
                </c:pt>
                <c:pt idx="52932">
                  <c:v>1</c:v>
                </c:pt>
                <c:pt idx="52933">
                  <c:v>0.85714285700000004</c:v>
                </c:pt>
                <c:pt idx="52934">
                  <c:v>1</c:v>
                </c:pt>
                <c:pt idx="52935">
                  <c:v>1</c:v>
                </c:pt>
                <c:pt idx="52936">
                  <c:v>1</c:v>
                </c:pt>
                <c:pt idx="52937">
                  <c:v>1</c:v>
                </c:pt>
                <c:pt idx="52938">
                  <c:v>1</c:v>
                </c:pt>
                <c:pt idx="52939">
                  <c:v>1</c:v>
                </c:pt>
                <c:pt idx="52940">
                  <c:v>1</c:v>
                </c:pt>
                <c:pt idx="52941">
                  <c:v>1</c:v>
                </c:pt>
                <c:pt idx="52942">
                  <c:v>1</c:v>
                </c:pt>
                <c:pt idx="52943">
                  <c:v>1</c:v>
                </c:pt>
                <c:pt idx="52944">
                  <c:v>1</c:v>
                </c:pt>
                <c:pt idx="52945">
                  <c:v>1</c:v>
                </c:pt>
                <c:pt idx="52946">
                  <c:v>1</c:v>
                </c:pt>
                <c:pt idx="52947">
                  <c:v>1</c:v>
                </c:pt>
                <c:pt idx="52948">
                  <c:v>1</c:v>
                </c:pt>
                <c:pt idx="52949">
                  <c:v>1</c:v>
                </c:pt>
                <c:pt idx="52950">
                  <c:v>1</c:v>
                </c:pt>
                <c:pt idx="52951">
                  <c:v>1</c:v>
                </c:pt>
                <c:pt idx="52952">
                  <c:v>1</c:v>
                </c:pt>
                <c:pt idx="52953">
                  <c:v>1</c:v>
                </c:pt>
                <c:pt idx="52954">
                  <c:v>1</c:v>
                </c:pt>
                <c:pt idx="52955">
                  <c:v>1</c:v>
                </c:pt>
                <c:pt idx="52956">
                  <c:v>1</c:v>
                </c:pt>
                <c:pt idx="52957">
                  <c:v>1</c:v>
                </c:pt>
                <c:pt idx="52958">
                  <c:v>1</c:v>
                </c:pt>
                <c:pt idx="52959">
                  <c:v>1</c:v>
                </c:pt>
                <c:pt idx="52960">
                  <c:v>1</c:v>
                </c:pt>
                <c:pt idx="52961">
                  <c:v>1</c:v>
                </c:pt>
                <c:pt idx="52962">
                  <c:v>1</c:v>
                </c:pt>
                <c:pt idx="52963">
                  <c:v>0.85714285700000004</c:v>
                </c:pt>
                <c:pt idx="52964">
                  <c:v>1</c:v>
                </c:pt>
                <c:pt idx="52965">
                  <c:v>1</c:v>
                </c:pt>
                <c:pt idx="52966">
                  <c:v>1</c:v>
                </c:pt>
                <c:pt idx="52967">
                  <c:v>1</c:v>
                </c:pt>
                <c:pt idx="52968">
                  <c:v>1</c:v>
                </c:pt>
                <c:pt idx="52969">
                  <c:v>1</c:v>
                </c:pt>
                <c:pt idx="52970">
                  <c:v>1</c:v>
                </c:pt>
                <c:pt idx="52971">
                  <c:v>1</c:v>
                </c:pt>
                <c:pt idx="52972">
                  <c:v>1</c:v>
                </c:pt>
                <c:pt idx="52973">
                  <c:v>1</c:v>
                </c:pt>
                <c:pt idx="52974">
                  <c:v>1</c:v>
                </c:pt>
                <c:pt idx="52975">
                  <c:v>0.85714285700000004</c:v>
                </c:pt>
                <c:pt idx="52976">
                  <c:v>1</c:v>
                </c:pt>
                <c:pt idx="52977">
                  <c:v>0.85714285700000004</c:v>
                </c:pt>
                <c:pt idx="52978">
                  <c:v>1</c:v>
                </c:pt>
                <c:pt idx="52979">
                  <c:v>1</c:v>
                </c:pt>
                <c:pt idx="52980">
                  <c:v>1</c:v>
                </c:pt>
                <c:pt idx="52981">
                  <c:v>1</c:v>
                </c:pt>
                <c:pt idx="52982">
                  <c:v>1</c:v>
                </c:pt>
                <c:pt idx="52983">
                  <c:v>1</c:v>
                </c:pt>
                <c:pt idx="52984">
                  <c:v>1</c:v>
                </c:pt>
                <c:pt idx="52985">
                  <c:v>1</c:v>
                </c:pt>
                <c:pt idx="52986">
                  <c:v>1</c:v>
                </c:pt>
                <c:pt idx="52987">
                  <c:v>1</c:v>
                </c:pt>
                <c:pt idx="52988">
                  <c:v>1</c:v>
                </c:pt>
                <c:pt idx="52989">
                  <c:v>1</c:v>
                </c:pt>
                <c:pt idx="52990">
                  <c:v>1</c:v>
                </c:pt>
                <c:pt idx="52991">
                  <c:v>1</c:v>
                </c:pt>
                <c:pt idx="52992">
                  <c:v>1</c:v>
                </c:pt>
                <c:pt idx="52993">
                  <c:v>1</c:v>
                </c:pt>
                <c:pt idx="52994">
                  <c:v>1</c:v>
                </c:pt>
                <c:pt idx="52995">
                  <c:v>1</c:v>
                </c:pt>
                <c:pt idx="52996">
                  <c:v>0.85714285700000004</c:v>
                </c:pt>
                <c:pt idx="52997">
                  <c:v>1</c:v>
                </c:pt>
                <c:pt idx="52998">
                  <c:v>1</c:v>
                </c:pt>
                <c:pt idx="52999">
                  <c:v>1</c:v>
                </c:pt>
                <c:pt idx="53000">
                  <c:v>1</c:v>
                </c:pt>
                <c:pt idx="53001">
                  <c:v>1</c:v>
                </c:pt>
                <c:pt idx="53002">
                  <c:v>1</c:v>
                </c:pt>
                <c:pt idx="53003">
                  <c:v>1</c:v>
                </c:pt>
                <c:pt idx="53004">
                  <c:v>1</c:v>
                </c:pt>
                <c:pt idx="53005">
                  <c:v>1</c:v>
                </c:pt>
                <c:pt idx="53006">
                  <c:v>1</c:v>
                </c:pt>
                <c:pt idx="53007">
                  <c:v>1</c:v>
                </c:pt>
                <c:pt idx="53008">
                  <c:v>1</c:v>
                </c:pt>
                <c:pt idx="53009">
                  <c:v>1</c:v>
                </c:pt>
                <c:pt idx="53010">
                  <c:v>1</c:v>
                </c:pt>
                <c:pt idx="53011">
                  <c:v>1</c:v>
                </c:pt>
                <c:pt idx="53012">
                  <c:v>1</c:v>
                </c:pt>
                <c:pt idx="53013">
                  <c:v>1</c:v>
                </c:pt>
                <c:pt idx="53014">
                  <c:v>0.85714285700000004</c:v>
                </c:pt>
                <c:pt idx="53015">
                  <c:v>1</c:v>
                </c:pt>
                <c:pt idx="53016">
                  <c:v>1</c:v>
                </c:pt>
                <c:pt idx="53017">
                  <c:v>1</c:v>
                </c:pt>
                <c:pt idx="53018">
                  <c:v>1</c:v>
                </c:pt>
                <c:pt idx="53019">
                  <c:v>1</c:v>
                </c:pt>
                <c:pt idx="53020">
                  <c:v>1</c:v>
                </c:pt>
                <c:pt idx="53021">
                  <c:v>1</c:v>
                </c:pt>
                <c:pt idx="53022">
                  <c:v>1</c:v>
                </c:pt>
                <c:pt idx="53023">
                  <c:v>1</c:v>
                </c:pt>
                <c:pt idx="53024">
                  <c:v>1</c:v>
                </c:pt>
                <c:pt idx="53025">
                  <c:v>1</c:v>
                </c:pt>
                <c:pt idx="53026">
                  <c:v>1</c:v>
                </c:pt>
                <c:pt idx="53027">
                  <c:v>0.85714285700000004</c:v>
                </c:pt>
                <c:pt idx="53028">
                  <c:v>1</c:v>
                </c:pt>
                <c:pt idx="53029">
                  <c:v>1</c:v>
                </c:pt>
                <c:pt idx="53030">
                  <c:v>1</c:v>
                </c:pt>
                <c:pt idx="53031">
                  <c:v>1</c:v>
                </c:pt>
                <c:pt idx="53032">
                  <c:v>1</c:v>
                </c:pt>
                <c:pt idx="53033">
                  <c:v>1</c:v>
                </c:pt>
                <c:pt idx="53034">
                  <c:v>1</c:v>
                </c:pt>
                <c:pt idx="53035">
                  <c:v>1</c:v>
                </c:pt>
                <c:pt idx="53036">
                  <c:v>1</c:v>
                </c:pt>
                <c:pt idx="53037">
                  <c:v>1</c:v>
                </c:pt>
                <c:pt idx="53038">
                  <c:v>1</c:v>
                </c:pt>
                <c:pt idx="53039">
                  <c:v>1</c:v>
                </c:pt>
                <c:pt idx="53040">
                  <c:v>1</c:v>
                </c:pt>
                <c:pt idx="53041">
                  <c:v>1</c:v>
                </c:pt>
                <c:pt idx="53042">
                  <c:v>1</c:v>
                </c:pt>
                <c:pt idx="53043">
                  <c:v>1</c:v>
                </c:pt>
                <c:pt idx="53044">
                  <c:v>1</c:v>
                </c:pt>
                <c:pt idx="53045">
                  <c:v>0.85714285700000004</c:v>
                </c:pt>
                <c:pt idx="53046">
                  <c:v>1</c:v>
                </c:pt>
                <c:pt idx="53047">
                  <c:v>1</c:v>
                </c:pt>
                <c:pt idx="53048">
                  <c:v>1</c:v>
                </c:pt>
                <c:pt idx="53049">
                  <c:v>1</c:v>
                </c:pt>
                <c:pt idx="53050">
                  <c:v>1</c:v>
                </c:pt>
                <c:pt idx="53051">
                  <c:v>1</c:v>
                </c:pt>
                <c:pt idx="53052">
                  <c:v>1</c:v>
                </c:pt>
                <c:pt idx="53053">
                  <c:v>1</c:v>
                </c:pt>
                <c:pt idx="53054">
                  <c:v>1</c:v>
                </c:pt>
                <c:pt idx="53055">
                  <c:v>1</c:v>
                </c:pt>
                <c:pt idx="53056">
                  <c:v>1</c:v>
                </c:pt>
                <c:pt idx="53057">
                  <c:v>1</c:v>
                </c:pt>
                <c:pt idx="53058">
                  <c:v>1</c:v>
                </c:pt>
                <c:pt idx="53059">
                  <c:v>1</c:v>
                </c:pt>
                <c:pt idx="53060">
                  <c:v>1</c:v>
                </c:pt>
                <c:pt idx="53061">
                  <c:v>1</c:v>
                </c:pt>
                <c:pt idx="53062">
                  <c:v>1</c:v>
                </c:pt>
                <c:pt idx="53063">
                  <c:v>1</c:v>
                </c:pt>
                <c:pt idx="53064">
                  <c:v>1</c:v>
                </c:pt>
                <c:pt idx="53065">
                  <c:v>1</c:v>
                </c:pt>
                <c:pt idx="53066">
                  <c:v>1</c:v>
                </c:pt>
                <c:pt idx="53067">
                  <c:v>1</c:v>
                </c:pt>
                <c:pt idx="53068">
                  <c:v>1</c:v>
                </c:pt>
                <c:pt idx="53069">
                  <c:v>1</c:v>
                </c:pt>
                <c:pt idx="53070">
                  <c:v>1</c:v>
                </c:pt>
                <c:pt idx="53071">
                  <c:v>0.85714285700000004</c:v>
                </c:pt>
                <c:pt idx="53072">
                  <c:v>1</c:v>
                </c:pt>
                <c:pt idx="53073">
                  <c:v>1</c:v>
                </c:pt>
                <c:pt idx="53074">
                  <c:v>1</c:v>
                </c:pt>
                <c:pt idx="53075">
                  <c:v>1</c:v>
                </c:pt>
                <c:pt idx="53076">
                  <c:v>1</c:v>
                </c:pt>
                <c:pt idx="53077">
                  <c:v>1</c:v>
                </c:pt>
                <c:pt idx="53078">
                  <c:v>0.85714285700000004</c:v>
                </c:pt>
                <c:pt idx="53079">
                  <c:v>1</c:v>
                </c:pt>
                <c:pt idx="53080">
                  <c:v>1</c:v>
                </c:pt>
                <c:pt idx="53081">
                  <c:v>1</c:v>
                </c:pt>
                <c:pt idx="53082">
                  <c:v>1</c:v>
                </c:pt>
                <c:pt idx="53083">
                  <c:v>1</c:v>
                </c:pt>
                <c:pt idx="53084">
                  <c:v>1</c:v>
                </c:pt>
                <c:pt idx="53085">
                  <c:v>1</c:v>
                </c:pt>
                <c:pt idx="53086">
                  <c:v>1</c:v>
                </c:pt>
                <c:pt idx="53087">
                  <c:v>1</c:v>
                </c:pt>
                <c:pt idx="53088">
                  <c:v>1</c:v>
                </c:pt>
                <c:pt idx="53089">
                  <c:v>1</c:v>
                </c:pt>
                <c:pt idx="53090">
                  <c:v>1</c:v>
                </c:pt>
                <c:pt idx="53091">
                  <c:v>1</c:v>
                </c:pt>
                <c:pt idx="53092">
                  <c:v>1</c:v>
                </c:pt>
                <c:pt idx="53093">
                  <c:v>1</c:v>
                </c:pt>
                <c:pt idx="53094">
                  <c:v>1</c:v>
                </c:pt>
                <c:pt idx="53095">
                  <c:v>1</c:v>
                </c:pt>
                <c:pt idx="53096">
                  <c:v>1</c:v>
                </c:pt>
                <c:pt idx="53097">
                  <c:v>1</c:v>
                </c:pt>
                <c:pt idx="53098">
                  <c:v>1</c:v>
                </c:pt>
                <c:pt idx="53099">
                  <c:v>1</c:v>
                </c:pt>
                <c:pt idx="53100">
                  <c:v>1</c:v>
                </c:pt>
                <c:pt idx="53101">
                  <c:v>1</c:v>
                </c:pt>
                <c:pt idx="53102">
                  <c:v>1</c:v>
                </c:pt>
                <c:pt idx="53103">
                  <c:v>1</c:v>
                </c:pt>
                <c:pt idx="53104">
                  <c:v>1</c:v>
                </c:pt>
                <c:pt idx="53105">
                  <c:v>1</c:v>
                </c:pt>
                <c:pt idx="53106">
                  <c:v>1</c:v>
                </c:pt>
                <c:pt idx="53107">
                  <c:v>1</c:v>
                </c:pt>
                <c:pt idx="53108">
                  <c:v>1</c:v>
                </c:pt>
                <c:pt idx="53109">
                  <c:v>1</c:v>
                </c:pt>
                <c:pt idx="53110">
                  <c:v>1</c:v>
                </c:pt>
                <c:pt idx="53111">
                  <c:v>1</c:v>
                </c:pt>
                <c:pt idx="53112">
                  <c:v>1</c:v>
                </c:pt>
                <c:pt idx="53113">
                  <c:v>1</c:v>
                </c:pt>
                <c:pt idx="53114">
                  <c:v>1</c:v>
                </c:pt>
                <c:pt idx="53115">
                  <c:v>1</c:v>
                </c:pt>
                <c:pt idx="53116">
                  <c:v>1</c:v>
                </c:pt>
                <c:pt idx="53117">
                  <c:v>1</c:v>
                </c:pt>
                <c:pt idx="53118">
                  <c:v>1</c:v>
                </c:pt>
                <c:pt idx="53119">
                  <c:v>1</c:v>
                </c:pt>
                <c:pt idx="53120">
                  <c:v>1</c:v>
                </c:pt>
                <c:pt idx="53121">
                  <c:v>1</c:v>
                </c:pt>
                <c:pt idx="53122">
                  <c:v>1</c:v>
                </c:pt>
                <c:pt idx="53123">
                  <c:v>1</c:v>
                </c:pt>
                <c:pt idx="53124">
                  <c:v>1</c:v>
                </c:pt>
                <c:pt idx="53125">
                  <c:v>1</c:v>
                </c:pt>
                <c:pt idx="53126">
                  <c:v>0.85714285700000004</c:v>
                </c:pt>
                <c:pt idx="53127">
                  <c:v>1</c:v>
                </c:pt>
                <c:pt idx="53128">
                  <c:v>1</c:v>
                </c:pt>
                <c:pt idx="53129">
                  <c:v>1</c:v>
                </c:pt>
                <c:pt idx="53130">
                  <c:v>1</c:v>
                </c:pt>
                <c:pt idx="53131">
                  <c:v>1</c:v>
                </c:pt>
                <c:pt idx="53132">
                  <c:v>1</c:v>
                </c:pt>
                <c:pt idx="53133">
                  <c:v>1</c:v>
                </c:pt>
                <c:pt idx="53134">
                  <c:v>1</c:v>
                </c:pt>
                <c:pt idx="53135">
                  <c:v>1</c:v>
                </c:pt>
                <c:pt idx="53136">
                  <c:v>1</c:v>
                </c:pt>
                <c:pt idx="53137">
                  <c:v>1</c:v>
                </c:pt>
                <c:pt idx="53138">
                  <c:v>1</c:v>
                </c:pt>
                <c:pt idx="53139">
                  <c:v>1</c:v>
                </c:pt>
                <c:pt idx="53140">
                  <c:v>1</c:v>
                </c:pt>
                <c:pt idx="53141">
                  <c:v>1</c:v>
                </c:pt>
                <c:pt idx="53142">
                  <c:v>1</c:v>
                </c:pt>
                <c:pt idx="53143">
                  <c:v>0.85714285700000004</c:v>
                </c:pt>
                <c:pt idx="53144">
                  <c:v>1</c:v>
                </c:pt>
                <c:pt idx="53145">
                  <c:v>1</c:v>
                </c:pt>
                <c:pt idx="53146">
                  <c:v>1</c:v>
                </c:pt>
                <c:pt idx="53147">
                  <c:v>1</c:v>
                </c:pt>
                <c:pt idx="53148">
                  <c:v>1</c:v>
                </c:pt>
                <c:pt idx="53149">
                  <c:v>1</c:v>
                </c:pt>
                <c:pt idx="53150">
                  <c:v>1</c:v>
                </c:pt>
                <c:pt idx="53151">
                  <c:v>1</c:v>
                </c:pt>
                <c:pt idx="53152">
                  <c:v>1</c:v>
                </c:pt>
                <c:pt idx="53153">
                  <c:v>1</c:v>
                </c:pt>
                <c:pt idx="53154">
                  <c:v>1</c:v>
                </c:pt>
                <c:pt idx="53155">
                  <c:v>0.85714285700000004</c:v>
                </c:pt>
                <c:pt idx="53156">
                  <c:v>1</c:v>
                </c:pt>
                <c:pt idx="53157">
                  <c:v>1</c:v>
                </c:pt>
                <c:pt idx="53158">
                  <c:v>1</c:v>
                </c:pt>
                <c:pt idx="53159">
                  <c:v>1</c:v>
                </c:pt>
                <c:pt idx="53160">
                  <c:v>1</c:v>
                </c:pt>
                <c:pt idx="53161">
                  <c:v>1</c:v>
                </c:pt>
                <c:pt idx="53162">
                  <c:v>1</c:v>
                </c:pt>
                <c:pt idx="53163">
                  <c:v>1</c:v>
                </c:pt>
                <c:pt idx="53164">
                  <c:v>1</c:v>
                </c:pt>
                <c:pt idx="53165">
                  <c:v>1</c:v>
                </c:pt>
                <c:pt idx="53166">
                  <c:v>1</c:v>
                </c:pt>
                <c:pt idx="53167">
                  <c:v>1</c:v>
                </c:pt>
                <c:pt idx="53168">
                  <c:v>1</c:v>
                </c:pt>
                <c:pt idx="53169">
                  <c:v>1</c:v>
                </c:pt>
                <c:pt idx="53170">
                  <c:v>1</c:v>
                </c:pt>
                <c:pt idx="53171">
                  <c:v>1</c:v>
                </c:pt>
                <c:pt idx="53172">
                  <c:v>1</c:v>
                </c:pt>
                <c:pt idx="53173">
                  <c:v>1</c:v>
                </c:pt>
                <c:pt idx="53174">
                  <c:v>1</c:v>
                </c:pt>
                <c:pt idx="53175">
                  <c:v>1</c:v>
                </c:pt>
                <c:pt idx="53176">
                  <c:v>1</c:v>
                </c:pt>
                <c:pt idx="53177">
                  <c:v>1</c:v>
                </c:pt>
                <c:pt idx="53178">
                  <c:v>1</c:v>
                </c:pt>
                <c:pt idx="53179">
                  <c:v>1</c:v>
                </c:pt>
                <c:pt idx="53180">
                  <c:v>1</c:v>
                </c:pt>
                <c:pt idx="53181">
                  <c:v>1</c:v>
                </c:pt>
                <c:pt idx="53182">
                  <c:v>1</c:v>
                </c:pt>
                <c:pt idx="53183">
                  <c:v>1</c:v>
                </c:pt>
                <c:pt idx="53184">
                  <c:v>1</c:v>
                </c:pt>
                <c:pt idx="53185">
                  <c:v>0.85714285700000004</c:v>
                </c:pt>
                <c:pt idx="53186">
                  <c:v>1</c:v>
                </c:pt>
                <c:pt idx="53187">
                  <c:v>1</c:v>
                </c:pt>
                <c:pt idx="53188">
                  <c:v>0.85714285700000004</c:v>
                </c:pt>
                <c:pt idx="53189">
                  <c:v>1</c:v>
                </c:pt>
                <c:pt idx="53190">
                  <c:v>1</c:v>
                </c:pt>
                <c:pt idx="53191">
                  <c:v>1</c:v>
                </c:pt>
                <c:pt idx="53192">
                  <c:v>1</c:v>
                </c:pt>
                <c:pt idx="53193">
                  <c:v>1</c:v>
                </c:pt>
                <c:pt idx="53194">
                  <c:v>1</c:v>
                </c:pt>
                <c:pt idx="53195">
                  <c:v>1</c:v>
                </c:pt>
                <c:pt idx="53196">
                  <c:v>1</c:v>
                </c:pt>
                <c:pt idx="53197">
                  <c:v>1</c:v>
                </c:pt>
                <c:pt idx="53198">
                  <c:v>1</c:v>
                </c:pt>
                <c:pt idx="53199">
                  <c:v>1</c:v>
                </c:pt>
                <c:pt idx="53200">
                  <c:v>1</c:v>
                </c:pt>
                <c:pt idx="53201">
                  <c:v>1</c:v>
                </c:pt>
                <c:pt idx="53202">
                  <c:v>1</c:v>
                </c:pt>
                <c:pt idx="53203">
                  <c:v>1</c:v>
                </c:pt>
                <c:pt idx="53204">
                  <c:v>1</c:v>
                </c:pt>
                <c:pt idx="53205">
                  <c:v>1</c:v>
                </c:pt>
                <c:pt idx="53206">
                  <c:v>1</c:v>
                </c:pt>
                <c:pt idx="53207">
                  <c:v>1</c:v>
                </c:pt>
                <c:pt idx="53208">
                  <c:v>1</c:v>
                </c:pt>
                <c:pt idx="53209">
                  <c:v>1</c:v>
                </c:pt>
                <c:pt idx="53210">
                  <c:v>1</c:v>
                </c:pt>
                <c:pt idx="53211">
                  <c:v>1</c:v>
                </c:pt>
                <c:pt idx="53212">
                  <c:v>1</c:v>
                </c:pt>
                <c:pt idx="53213">
                  <c:v>1</c:v>
                </c:pt>
                <c:pt idx="53214">
                  <c:v>1</c:v>
                </c:pt>
                <c:pt idx="53215">
                  <c:v>1</c:v>
                </c:pt>
                <c:pt idx="53216">
                  <c:v>1</c:v>
                </c:pt>
                <c:pt idx="53217">
                  <c:v>1</c:v>
                </c:pt>
                <c:pt idx="53218">
                  <c:v>1</c:v>
                </c:pt>
                <c:pt idx="53219">
                  <c:v>1</c:v>
                </c:pt>
                <c:pt idx="53220">
                  <c:v>1</c:v>
                </c:pt>
                <c:pt idx="53221">
                  <c:v>1</c:v>
                </c:pt>
                <c:pt idx="53222">
                  <c:v>1</c:v>
                </c:pt>
                <c:pt idx="53223">
                  <c:v>1</c:v>
                </c:pt>
                <c:pt idx="53224">
                  <c:v>1</c:v>
                </c:pt>
                <c:pt idx="53225">
                  <c:v>1</c:v>
                </c:pt>
                <c:pt idx="53226">
                  <c:v>1</c:v>
                </c:pt>
                <c:pt idx="53227">
                  <c:v>1</c:v>
                </c:pt>
                <c:pt idx="53228">
                  <c:v>1</c:v>
                </c:pt>
                <c:pt idx="53229">
                  <c:v>1</c:v>
                </c:pt>
                <c:pt idx="53230">
                  <c:v>1</c:v>
                </c:pt>
                <c:pt idx="53231">
                  <c:v>1</c:v>
                </c:pt>
                <c:pt idx="53232">
                  <c:v>1</c:v>
                </c:pt>
                <c:pt idx="53233">
                  <c:v>1</c:v>
                </c:pt>
                <c:pt idx="53234">
                  <c:v>1</c:v>
                </c:pt>
                <c:pt idx="53235">
                  <c:v>0.85714285700000004</c:v>
                </c:pt>
                <c:pt idx="53236">
                  <c:v>1</c:v>
                </c:pt>
                <c:pt idx="53237">
                  <c:v>1</c:v>
                </c:pt>
                <c:pt idx="53238">
                  <c:v>1</c:v>
                </c:pt>
                <c:pt idx="53239">
                  <c:v>0.85714285700000004</c:v>
                </c:pt>
                <c:pt idx="53240">
                  <c:v>1</c:v>
                </c:pt>
                <c:pt idx="53241">
                  <c:v>1</c:v>
                </c:pt>
                <c:pt idx="53242">
                  <c:v>1</c:v>
                </c:pt>
                <c:pt idx="53243">
                  <c:v>1</c:v>
                </c:pt>
                <c:pt idx="53244">
                  <c:v>1</c:v>
                </c:pt>
                <c:pt idx="53245">
                  <c:v>1</c:v>
                </c:pt>
                <c:pt idx="53246">
                  <c:v>1</c:v>
                </c:pt>
                <c:pt idx="53247">
                  <c:v>1</c:v>
                </c:pt>
                <c:pt idx="53248">
                  <c:v>1</c:v>
                </c:pt>
                <c:pt idx="53249">
                  <c:v>1</c:v>
                </c:pt>
                <c:pt idx="53250">
                  <c:v>1</c:v>
                </c:pt>
                <c:pt idx="53251">
                  <c:v>1</c:v>
                </c:pt>
                <c:pt idx="53252">
                  <c:v>1</c:v>
                </c:pt>
                <c:pt idx="53253">
                  <c:v>0.85714285700000004</c:v>
                </c:pt>
                <c:pt idx="53254">
                  <c:v>1</c:v>
                </c:pt>
                <c:pt idx="53255">
                  <c:v>1</c:v>
                </c:pt>
                <c:pt idx="53256">
                  <c:v>1</c:v>
                </c:pt>
                <c:pt idx="53257">
                  <c:v>1</c:v>
                </c:pt>
                <c:pt idx="53258">
                  <c:v>1</c:v>
                </c:pt>
                <c:pt idx="53259">
                  <c:v>1</c:v>
                </c:pt>
                <c:pt idx="53260">
                  <c:v>1</c:v>
                </c:pt>
                <c:pt idx="53261">
                  <c:v>1</c:v>
                </c:pt>
                <c:pt idx="53262">
                  <c:v>1</c:v>
                </c:pt>
                <c:pt idx="53263">
                  <c:v>1</c:v>
                </c:pt>
                <c:pt idx="53264">
                  <c:v>1</c:v>
                </c:pt>
                <c:pt idx="53265">
                  <c:v>1</c:v>
                </c:pt>
                <c:pt idx="53266">
                  <c:v>1</c:v>
                </c:pt>
                <c:pt idx="53267">
                  <c:v>1</c:v>
                </c:pt>
                <c:pt idx="53268">
                  <c:v>1</c:v>
                </c:pt>
                <c:pt idx="53269">
                  <c:v>1</c:v>
                </c:pt>
                <c:pt idx="53270">
                  <c:v>0.85714285700000004</c:v>
                </c:pt>
                <c:pt idx="53271">
                  <c:v>1</c:v>
                </c:pt>
                <c:pt idx="53272">
                  <c:v>1</c:v>
                </c:pt>
                <c:pt idx="53273">
                  <c:v>1</c:v>
                </c:pt>
                <c:pt idx="53274">
                  <c:v>1</c:v>
                </c:pt>
                <c:pt idx="53275">
                  <c:v>1</c:v>
                </c:pt>
                <c:pt idx="53276">
                  <c:v>1</c:v>
                </c:pt>
                <c:pt idx="53277">
                  <c:v>1</c:v>
                </c:pt>
                <c:pt idx="53278">
                  <c:v>1</c:v>
                </c:pt>
                <c:pt idx="53279">
                  <c:v>1</c:v>
                </c:pt>
                <c:pt idx="53280">
                  <c:v>1</c:v>
                </c:pt>
                <c:pt idx="53281">
                  <c:v>1</c:v>
                </c:pt>
                <c:pt idx="53282">
                  <c:v>1</c:v>
                </c:pt>
                <c:pt idx="53283">
                  <c:v>1</c:v>
                </c:pt>
                <c:pt idx="53284">
                  <c:v>1</c:v>
                </c:pt>
                <c:pt idx="53285">
                  <c:v>1</c:v>
                </c:pt>
                <c:pt idx="53286">
                  <c:v>1</c:v>
                </c:pt>
                <c:pt idx="53287">
                  <c:v>0.85714285700000004</c:v>
                </c:pt>
                <c:pt idx="53288">
                  <c:v>1</c:v>
                </c:pt>
                <c:pt idx="53289">
                  <c:v>1</c:v>
                </c:pt>
                <c:pt idx="53290">
                  <c:v>1</c:v>
                </c:pt>
                <c:pt idx="53291">
                  <c:v>0.85714285700000004</c:v>
                </c:pt>
                <c:pt idx="53292">
                  <c:v>1</c:v>
                </c:pt>
                <c:pt idx="53293">
                  <c:v>1</c:v>
                </c:pt>
                <c:pt idx="53294">
                  <c:v>1</c:v>
                </c:pt>
                <c:pt idx="53295">
                  <c:v>1</c:v>
                </c:pt>
                <c:pt idx="53296">
                  <c:v>1</c:v>
                </c:pt>
                <c:pt idx="53297">
                  <c:v>1</c:v>
                </c:pt>
                <c:pt idx="53298">
                  <c:v>1</c:v>
                </c:pt>
                <c:pt idx="53299">
                  <c:v>1</c:v>
                </c:pt>
                <c:pt idx="53300">
                  <c:v>1</c:v>
                </c:pt>
                <c:pt idx="53301">
                  <c:v>1</c:v>
                </c:pt>
                <c:pt idx="53302">
                  <c:v>1</c:v>
                </c:pt>
                <c:pt idx="53303">
                  <c:v>1</c:v>
                </c:pt>
                <c:pt idx="53304">
                  <c:v>1</c:v>
                </c:pt>
                <c:pt idx="53305">
                  <c:v>1</c:v>
                </c:pt>
                <c:pt idx="53306">
                  <c:v>1</c:v>
                </c:pt>
                <c:pt idx="53307">
                  <c:v>1</c:v>
                </c:pt>
                <c:pt idx="53308">
                  <c:v>1</c:v>
                </c:pt>
                <c:pt idx="53309">
                  <c:v>1</c:v>
                </c:pt>
                <c:pt idx="53310">
                  <c:v>1</c:v>
                </c:pt>
                <c:pt idx="53311">
                  <c:v>1</c:v>
                </c:pt>
                <c:pt idx="53312">
                  <c:v>1</c:v>
                </c:pt>
                <c:pt idx="53313">
                  <c:v>1</c:v>
                </c:pt>
                <c:pt idx="53314">
                  <c:v>1</c:v>
                </c:pt>
                <c:pt idx="53315">
                  <c:v>1</c:v>
                </c:pt>
                <c:pt idx="53316">
                  <c:v>1</c:v>
                </c:pt>
                <c:pt idx="53317">
                  <c:v>1</c:v>
                </c:pt>
                <c:pt idx="53318">
                  <c:v>1</c:v>
                </c:pt>
                <c:pt idx="53319">
                  <c:v>1</c:v>
                </c:pt>
                <c:pt idx="53320">
                  <c:v>1</c:v>
                </c:pt>
                <c:pt idx="53321">
                  <c:v>1</c:v>
                </c:pt>
                <c:pt idx="53322">
                  <c:v>1</c:v>
                </c:pt>
                <c:pt idx="53323">
                  <c:v>1</c:v>
                </c:pt>
                <c:pt idx="53324">
                  <c:v>1</c:v>
                </c:pt>
                <c:pt idx="53325">
                  <c:v>1</c:v>
                </c:pt>
                <c:pt idx="53326">
                  <c:v>1</c:v>
                </c:pt>
                <c:pt idx="53327">
                  <c:v>1</c:v>
                </c:pt>
                <c:pt idx="53328">
                  <c:v>1</c:v>
                </c:pt>
                <c:pt idx="53329">
                  <c:v>1</c:v>
                </c:pt>
                <c:pt idx="53330">
                  <c:v>1</c:v>
                </c:pt>
                <c:pt idx="53331">
                  <c:v>1</c:v>
                </c:pt>
                <c:pt idx="53332">
                  <c:v>1</c:v>
                </c:pt>
                <c:pt idx="53333">
                  <c:v>1</c:v>
                </c:pt>
                <c:pt idx="53334">
                  <c:v>0.85714285700000004</c:v>
                </c:pt>
                <c:pt idx="53335">
                  <c:v>1</c:v>
                </c:pt>
                <c:pt idx="53336">
                  <c:v>1</c:v>
                </c:pt>
                <c:pt idx="53337">
                  <c:v>1</c:v>
                </c:pt>
                <c:pt idx="53338">
                  <c:v>1</c:v>
                </c:pt>
                <c:pt idx="53339">
                  <c:v>1</c:v>
                </c:pt>
                <c:pt idx="53340">
                  <c:v>1</c:v>
                </c:pt>
                <c:pt idx="53341">
                  <c:v>1</c:v>
                </c:pt>
                <c:pt idx="53342">
                  <c:v>1</c:v>
                </c:pt>
                <c:pt idx="53343">
                  <c:v>1</c:v>
                </c:pt>
                <c:pt idx="53344">
                  <c:v>0.85714285700000004</c:v>
                </c:pt>
                <c:pt idx="53345">
                  <c:v>1</c:v>
                </c:pt>
                <c:pt idx="53346">
                  <c:v>1</c:v>
                </c:pt>
                <c:pt idx="53347">
                  <c:v>1</c:v>
                </c:pt>
                <c:pt idx="53348">
                  <c:v>1</c:v>
                </c:pt>
                <c:pt idx="53349">
                  <c:v>1</c:v>
                </c:pt>
                <c:pt idx="53350">
                  <c:v>1</c:v>
                </c:pt>
                <c:pt idx="53351">
                  <c:v>1</c:v>
                </c:pt>
                <c:pt idx="53352">
                  <c:v>1</c:v>
                </c:pt>
                <c:pt idx="53353">
                  <c:v>0.85714285700000004</c:v>
                </c:pt>
                <c:pt idx="53354">
                  <c:v>1</c:v>
                </c:pt>
                <c:pt idx="53355">
                  <c:v>1</c:v>
                </c:pt>
                <c:pt idx="53356">
                  <c:v>1</c:v>
                </c:pt>
                <c:pt idx="53357">
                  <c:v>1</c:v>
                </c:pt>
                <c:pt idx="53358">
                  <c:v>1</c:v>
                </c:pt>
                <c:pt idx="53359">
                  <c:v>1</c:v>
                </c:pt>
                <c:pt idx="53360">
                  <c:v>1</c:v>
                </c:pt>
                <c:pt idx="53361">
                  <c:v>1</c:v>
                </c:pt>
                <c:pt idx="53362">
                  <c:v>1</c:v>
                </c:pt>
                <c:pt idx="53363">
                  <c:v>1</c:v>
                </c:pt>
                <c:pt idx="53364">
                  <c:v>1</c:v>
                </c:pt>
                <c:pt idx="53365">
                  <c:v>1</c:v>
                </c:pt>
                <c:pt idx="53366">
                  <c:v>1</c:v>
                </c:pt>
                <c:pt idx="53367">
                  <c:v>1</c:v>
                </c:pt>
                <c:pt idx="53368">
                  <c:v>1</c:v>
                </c:pt>
                <c:pt idx="53369">
                  <c:v>1</c:v>
                </c:pt>
                <c:pt idx="53370">
                  <c:v>1</c:v>
                </c:pt>
                <c:pt idx="53371">
                  <c:v>1</c:v>
                </c:pt>
                <c:pt idx="53372">
                  <c:v>1</c:v>
                </c:pt>
                <c:pt idx="53373">
                  <c:v>1</c:v>
                </c:pt>
                <c:pt idx="53374">
                  <c:v>1</c:v>
                </c:pt>
                <c:pt idx="53375">
                  <c:v>1</c:v>
                </c:pt>
                <c:pt idx="53376">
                  <c:v>1</c:v>
                </c:pt>
                <c:pt idx="53377">
                  <c:v>1</c:v>
                </c:pt>
                <c:pt idx="53378">
                  <c:v>1</c:v>
                </c:pt>
                <c:pt idx="53379">
                  <c:v>1</c:v>
                </c:pt>
                <c:pt idx="53380">
                  <c:v>1</c:v>
                </c:pt>
                <c:pt idx="53381">
                  <c:v>1</c:v>
                </c:pt>
                <c:pt idx="53382">
                  <c:v>1</c:v>
                </c:pt>
                <c:pt idx="53383">
                  <c:v>1</c:v>
                </c:pt>
                <c:pt idx="53384">
                  <c:v>1</c:v>
                </c:pt>
                <c:pt idx="53385">
                  <c:v>1</c:v>
                </c:pt>
                <c:pt idx="53386">
                  <c:v>1</c:v>
                </c:pt>
                <c:pt idx="53387">
                  <c:v>1</c:v>
                </c:pt>
                <c:pt idx="53388">
                  <c:v>1</c:v>
                </c:pt>
                <c:pt idx="53389">
                  <c:v>1</c:v>
                </c:pt>
                <c:pt idx="53390">
                  <c:v>1</c:v>
                </c:pt>
                <c:pt idx="53391">
                  <c:v>1</c:v>
                </c:pt>
                <c:pt idx="53392">
                  <c:v>1</c:v>
                </c:pt>
                <c:pt idx="53393">
                  <c:v>0.571428571</c:v>
                </c:pt>
                <c:pt idx="53394">
                  <c:v>1</c:v>
                </c:pt>
                <c:pt idx="53395">
                  <c:v>1</c:v>
                </c:pt>
                <c:pt idx="53396">
                  <c:v>1</c:v>
                </c:pt>
                <c:pt idx="53397">
                  <c:v>1</c:v>
                </c:pt>
                <c:pt idx="53398">
                  <c:v>1</c:v>
                </c:pt>
                <c:pt idx="53399">
                  <c:v>1</c:v>
                </c:pt>
                <c:pt idx="53400">
                  <c:v>1</c:v>
                </c:pt>
                <c:pt idx="53401">
                  <c:v>1</c:v>
                </c:pt>
                <c:pt idx="53402">
                  <c:v>1</c:v>
                </c:pt>
                <c:pt idx="53403">
                  <c:v>1</c:v>
                </c:pt>
                <c:pt idx="53404">
                  <c:v>1</c:v>
                </c:pt>
                <c:pt idx="53405">
                  <c:v>1</c:v>
                </c:pt>
                <c:pt idx="53406">
                  <c:v>1</c:v>
                </c:pt>
                <c:pt idx="53407">
                  <c:v>1</c:v>
                </c:pt>
                <c:pt idx="53408">
                  <c:v>1</c:v>
                </c:pt>
                <c:pt idx="53409">
                  <c:v>1</c:v>
                </c:pt>
                <c:pt idx="53410">
                  <c:v>1</c:v>
                </c:pt>
                <c:pt idx="53411">
                  <c:v>1</c:v>
                </c:pt>
                <c:pt idx="53412">
                  <c:v>1</c:v>
                </c:pt>
                <c:pt idx="53413">
                  <c:v>1</c:v>
                </c:pt>
                <c:pt idx="53414">
                  <c:v>1</c:v>
                </c:pt>
                <c:pt idx="53415">
                  <c:v>1</c:v>
                </c:pt>
                <c:pt idx="53416">
                  <c:v>1</c:v>
                </c:pt>
                <c:pt idx="53417">
                  <c:v>1</c:v>
                </c:pt>
                <c:pt idx="53418">
                  <c:v>1</c:v>
                </c:pt>
                <c:pt idx="53419">
                  <c:v>1</c:v>
                </c:pt>
                <c:pt idx="53420">
                  <c:v>1</c:v>
                </c:pt>
                <c:pt idx="53421">
                  <c:v>1</c:v>
                </c:pt>
                <c:pt idx="53422">
                  <c:v>1</c:v>
                </c:pt>
                <c:pt idx="53423">
                  <c:v>1</c:v>
                </c:pt>
                <c:pt idx="53424">
                  <c:v>1</c:v>
                </c:pt>
                <c:pt idx="53425">
                  <c:v>1</c:v>
                </c:pt>
                <c:pt idx="53426">
                  <c:v>1</c:v>
                </c:pt>
                <c:pt idx="53427">
                  <c:v>1</c:v>
                </c:pt>
                <c:pt idx="53428">
                  <c:v>1</c:v>
                </c:pt>
                <c:pt idx="53429">
                  <c:v>1</c:v>
                </c:pt>
                <c:pt idx="53430">
                  <c:v>1</c:v>
                </c:pt>
                <c:pt idx="53431">
                  <c:v>1</c:v>
                </c:pt>
                <c:pt idx="53432">
                  <c:v>1</c:v>
                </c:pt>
                <c:pt idx="53433">
                  <c:v>1</c:v>
                </c:pt>
                <c:pt idx="53434">
                  <c:v>1</c:v>
                </c:pt>
                <c:pt idx="53435">
                  <c:v>1</c:v>
                </c:pt>
                <c:pt idx="53436">
                  <c:v>1</c:v>
                </c:pt>
                <c:pt idx="53437">
                  <c:v>1</c:v>
                </c:pt>
                <c:pt idx="53438">
                  <c:v>1</c:v>
                </c:pt>
                <c:pt idx="53439">
                  <c:v>1</c:v>
                </c:pt>
                <c:pt idx="53440">
                  <c:v>0.85714285700000004</c:v>
                </c:pt>
                <c:pt idx="53441">
                  <c:v>1</c:v>
                </c:pt>
                <c:pt idx="53442">
                  <c:v>1</c:v>
                </c:pt>
                <c:pt idx="53443">
                  <c:v>1</c:v>
                </c:pt>
                <c:pt idx="53444">
                  <c:v>1</c:v>
                </c:pt>
                <c:pt idx="53445">
                  <c:v>1</c:v>
                </c:pt>
                <c:pt idx="53446">
                  <c:v>1</c:v>
                </c:pt>
                <c:pt idx="53447">
                  <c:v>1</c:v>
                </c:pt>
                <c:pt idx="53448">
                  <c:v>1</c:v>
                </c:pt>
                <c:pt idx="53449">
                  <c:v>1</c:v>
                </c:pt>
                <c:pt idx="53450">
                  <c:v>1</c:v>
                </c:pt>
                <c:pt idx="53451">
                  <c:v>0.85714285700000004</c:v>
                </c:pt>
                <c:pt idx="53452">
                  <c:v>1</c:v>
                </c:pt>
                <c:pt idx="53453">
                  <c:v>1</c:v>
                </c:pt>
                <c:pt idx="53454">
                  <c:v>1</c:v>
                </c:pt>
                <c:pt idx="53455">
                  <c:v>1</c:v>
                </c:pt>
                <c:pt idx="53456">
                  <c:v>1</c:v>
                </c:pt>
                <c:pt idx="53457">
                  <c:v>1</c:v>
                </c:pt>
                <c:pt idx="53458">
                  <c:v>1</c:v>
                </c:pt>
                <c:pt idx="53459">
                  <c:v>1</c:v>
                </c:pt>
                <c:pt idx="53460">
                  <c:v>1</c:v>
                </c:pt>
                <c:pt idx="53461">
                  <c:v>0.71428571399999996</c:v>
                </c:pt>
                <c:pt idx="53462">
                  <c:v>1</c:v>
                </c:pt>
                <c:pt idx="53463">
                  <c:v>1</c:v>
                </c:pt>
                <c:pt idx="53464">
                  <c:v>1</c:v>
                </c:pt>
                <c:pt idx="53465">
                  <c:v>1</c:v>
                </c:pt>
                <c:pt idx="53466">
                  <c:v>1</c:v>
                </c:pt>
                <c:pt idx="53467">
                  <c:v>1</c:v>
                </c:pt>
                <c:pt idx="53468">
                  <c:v>1</c:v>
                </c:pt>
                <c:pt idx="53469">
                  <c:v>1</c:v>
                </c:pt>
                <c:pt idx="53470">
                  <c:v>1</c:v>
                </c:pt>
                <c:pt idx="53471">
                  <c:v>0.85714285700000004</c:v>
                </c:pt>
                <c:pt idx="53472">
                  <c:v>1</c:v>
                </c:pt>
                <c:pt idx="53473">
                  <c:v>1</c:v>
                </c:pt>
                <c:pt idx="53474">
                  <c:v>1</c:v>
                </c:pt>
                <c:pt idx="53475">
                  <c:v>1</c:v>
                </c:pt>
                <c:pt idx="53476">
                  <c:v>1</c:v>
                </c:pt>
                <c:pt idx="53477">
                  <c:v>1</c:v>
                </c:pt>
                <c:pt idx="53478">
                  <c:v>1</c:v>
                </c:pt>
                <c:pt idx="53479">
                  <c:v>1</c:v>
                </c:pt>
                <c:pt idx="53480">
                  <c:v>1</c:v>
                </c:pt>
                <c:pt idx="53481">
                  <c:v>1</c:v>
                </c:pt>
                <c:pt idx="53482">
                  <c:v>1</c:v>
                </c:pt>
                <c:pt idx="53483">
                  <c:v>1</c:v>
                </c:pt>
                <c:pt idx="53484">
                  <c:v>1</c:v>
                </c:pt>
                <c:pt idx="53485">
                  <c:v>1</c:v>
                </c:pt>
                <c:pt idx="53486">
                  <c:v>1</c:v>
                </c:pt>
                <c:pt idx="53487">
                  <c:v>1</c:v>
                </c:pt>
                <c:pt idx="53488">
                  <c:v>1</c:v>
                </c:pt>
                <c:pt idx="53489">
                  <c:v>1</c:v>
                </c:pt>
                <c:pt idx="53490">
                  <c:v>0.85714285700000004</c:v>
                </c:pt>
                <c:pt idx="53491">
                  <c:v>1</c:v>
                </c:pt>
                <c:pt idx="53492">
                  <c:v>1</c:v>
                </c:pt>
                <c:pt idx="53493">
                  <c:v>1</c:v>
                </c:pt>
                <c:pt idx="53494">
                  <c:v>1</c:v>
                </c:pt>
                <c:pt idx="53495">
                  <c:v>1</c:v>
                </c:pt>
                <c:pt idx="53496">
                  <c:v>1</c:v>
                </c:pt>
                <c:pt idx="53497">
                  <c:v>0.85714285700000004</c:v>
                </c:pt>
                <c:pt idx="53498">
                  <c:v>1</c:v>
                </c:pt>
                <c:pt idx="53499">
                  <c:v>1</c:v>
                </c:pt>
                <c:pt idx="53500">
                  <c:v>1</c:v>
                </c:pt>
                <c:pt idx="53501">
                  <c:v>1</c:v>
                </c:pt>
                <c:pt idx="53502">
                  <c:v>1</c:v>
                </c:pt>
                <c:pt idx="53503">
                  <c:v>1</c:v>
                </c:pt>
                <c:pt idx="53504">
                  <c:v>1</c:v>
                </c:pt>
                <c:pt idx="53505">
                  <c:v>1</c:v>
                </c:pt>
                <c:pt idx="53506">
                  <c:v>1</c:v>
                </c:pt>
                <c:pt idx="53507">
                  <c:v>1</c:v>
                </c:pt>
                <c:pt idx="53508">
                  <c:v>1</c:v>
                </c:pt>
                <c:pt idx="53509">
                  <c:v>1</c:v>
                </c:pt>
                <c:pt idx="53510">
                  <c:v>1</c:v>
                </c:pt>
                <c:pt idx="53511">
                  <c:v>1</c:v>
                </c:pt>
                <c:pt idx="53512">
                  <c:v>1</c:v>
                </c:pt>
                <c:pt idx="53513">
                  <c:v>1</c:v>
                </c:pt>
                <c:pt idx="53514">
                  <c:v>1</c:v>
                </c:pt>
                <c:pt idx="53515">
                  <c:v>0.85714285700000004</c:v>
                </c:pt>
                <c:pt idx="53516">
                  <c:v>1</c:v>
                </c:pt>
                <c:pt idx="53517">
                  <c:v>1</c:v>
                </c:pt>
                <c:pt idx="53518">
                  <c:v>1</c:v>
                </c:pt>
                <c:pt idx="53519">
                  <c:v>1</c:v>
                </c:pt>
                <c:pt idx="53520">
                  <c:v>1</c:v>
                </c:pt>
                <c:pt idx="53521">
                  <c:v>1</c:v>
                </c:pt>
                <c:pt idx="53522">
                  <c:v>1</c:v>
                </c:pt>
                <c:pt idx="53523">
                  <c:v>1</c:v>
                </c:pt>
                <c:pt idx="53524">
                  <c:v>1</c:v>
                </c:pt>
                <c:pt idx="53525">
                  <c:v>1</c:v>
                </c:pt>
                <c:pt idx="53526">
                  <c:v>1</c:v>
                </c:pt>
                <c:pt idx="53527">
                  <c:v>1</c:v>
                </c:pt>
                <c:pt idx="53528">
                  <c:v>1</c:v>
                </c:pt>
                <c:pt idx="53529">
                  <c:v>1</c:v>
                </c:pt>
                <c:pt idx="53530">
                  <c:v>1</c:v>
                </c:pt>
                <c:pt idx="53531">
                  <c:v>1</c:v>
                </c:pt>
                <c:pt idx="53532">
                  <c:v>1</c:v>
                </c:pt>
                <c:pt idx="53533">
                  <c:v>1</c:v>
                </c:pt>
                <c:pt idx="53534">
                  <c:v>1</c:v>
                </c:pt>
                <c:pt idx="53535">
                  <c:v>1</c:v>
                </c:pt>
                <c:pt idx="53536">
                  <c:v>1</c:v>
                </c:pt>
                <c:pt idx="53537">
                  <c:v>1</c:v>
                </c:pt>
                <c:pt idx="53538">
                  <c:v>1</c:v>
                </c:pt>
                <c:pt idx="53539">
                  <c:v>1</c:v>
                </c:pt>
                <c:pt idx="53540">
                  <c:v>1</c:v>
                </c:pt>
                <c:pt idx="53541">
                  <c:v>1</c:v>
                </c:pt>
                <c:pt idx="53542">
                  <c:v>1</c:v>
                </c:pt>
                <c:pt idx="53543">
                  <c:v>1</c:v>
                </c:pt>
                <c:pt idx="53544">
                  <c:v>1</c:v>
                </c:pt>
                <c:pt idx="53545">
                  <c:v>1</c:v>
                </c:pt>
                <c:pt idx="53546">
                  <c:v>0.85714285700000004</c:v>
                </c:pt>
                <c:pt idx="53547">
                  <c:v>1</c:v>
                </c:pt>
                <c:pt idx="53548">
                  <c:v>1</c:v>
                </c:pt>
                <c:pt idx="53549">
                  <c:v>0.85714285700000004</c:v>
                </c:pt>
                <c:pt idx="53550">
                  <c:v>1</c:v>
                </c:pt>
                <c:pt idx="53551">
                  <c:v>1</c:v>
                </c:pt>
                <c:pt idx="53552">
                  <c:v>1</c:v>
                </c:pt>
                <c:pt idx="53553">
                  <c:v>1</c:v>
                </c:pt>
                <c:pt idx="53554">
                  <c:v>1</c:v>
                </c:pt>
                <c:pt idx="53555">
                  <c:v>1</c:v>
                </c:pt>
                <c:pt idx="53556">
                  <c:v>1</c:v>
                </c:pt>
                <c:pt idx="53557">
                  <c:v>1</c:v>
                </c:pt>
                <c:pt idx="53558">
                  <c:v>1</c:v>
                </c:pt>
                <c:pt idx="53559">
                  <c:v>1</c:v>
                </c:pt>
                <c:pt idx="53560">
                  <c:v>1</c:v>
                </c:pt>
                <c:pt idx="53561">
                  <c:v>1</c:v>
                </c:pt>
                <c:pt idx="53562">
                  <c:v>1</c:v>
                </c:pt>
                <c:pt idx="53563">
                  <c:v>1</c:v>
                </c:pt>
                <c:pt idx="53564">
                  <c:v>1</c:v>
                </c:pt>
                <c:pt idx="53565">
                  <c:v>1</c:v>
                </c:pt>
                <c:pt idx="53566">
                  <c:v>1</c:v>
                </c:pt>
                <c:pt idx="53567">
                  <c:v>1</c:v>
                </c:pt>
                <c:pt idx="53568">
                  <c:v>1</c:v>
                </c:pt>
                <c:pt idx="53569">
                  <c:v>1</c:v>
                </c:pt>
                <c:pt idx="53570">
                  <c:v>0.85714285700000004</c:v>
                </c:pt>
                <c:pt idx="53571">
                  <c:v>1</c:v>
                </c:pt>
                <c:pt idx="53572">
                  <c:v>0.85714285700000004</c:v>
                </c:pt>
                <c:pt idx="53573">
                  <c:v>1</c:v>
                </c:pt>
                <c:pt idx="53574">
                  <c:v>1</c:v>
                </c:pt>
                <c:pt idx="53575">
                  <c:v>0.85714285700000004</c:v>
                </c:pt>
                <c:pt idx="53576">
                  <c:v>0.85714285700000004</c:v>
                </c:pt>
                <c:pt idx="53577">
                  <c:v>1</c:v>
                </c:pt>
                <c:pt idx="53578">
                  <c:v>1</c:v>
                </c:pt>
                <c:pt idx="53579">
                  <c:v>1</c:v>
                </c:pt>
                <c:pt idx="53580">
                  <c:v>0.85714285700000004</c:v>
                </c:pt>
                <c:pt idx="53581">
                  <c:v>0.85714285700000004</c:v>
                </c:pt>
                <c:pt idx="53582">
                  <c:v>1</c:v>
                </c:pt>
                <c:pt idx="53583">
                  <c:v>1</c:v>
                </c:pt>
                <c:pt idx="53584">
                  <c:v>1</c:v>
                </c:pt>
                <c:pt idx="53585">
                  <c:v>1</c:v>
                </c:pt>
                <c:pt idx="53586">
                  <c:v>1</c:v>
                </c:pt>
                <c:pt idx="53587">
                  <c:v>0.85714285700000004</c:v>
                </c:pt>
                <c:pt idx="53588">
                  <c:v>1</c:v>
                </c:pt>
                <c:pt idx="53589">
                  <c:v>1</c:v>
                </c:pt>
                <c:pt idx="53590">
                  <c:v>1</c:v>
                </c:pt>
                <c:pt idx="53591">
                  <c:v>1</c:v>
                </c:pt>
                <c:pt idx="53592">
                  <c:v>1</c:v>
                </c:pt>
                <c:pt idx="53593">
                  <c:v>1</c:v>
                </c:pt>
                <c:pt idx="53594">
                  <c:v>1</c:v>
                </c:pt>
                <c:pt idx="53595">
                  <c:v>1</c:v>
                </c:pt>
                <c:pt idx="53596">
                  <c:v>1</c:v>
                </c:pt>
                <c:pt idx="53597">
                  <c:v>1</c:v>
                </c:pt>
                <c:pt idx="53598">
                  <c:v>1</c:v>
                </c:pt>
                <c:pt idx="53599">
                  <c:v>1</c:v>
                </c:pt>
                <c:pt idx="53600">
                  <c:v>1</c:v>
                </c:pt>
                <c:pt idx="53601">
                  <c:v>1</c:v>
                </c:pt>
                <c:pt idx="53602">
                  <c:v>1</c:v>
                </c:pt>
                <c:pt idx="53603">
                  <c:v>1</c:v>
                </c:pt>
                <c:pt idx="53604">
                  <c:v>1</c:v>
                </c:pt>
                <c:pt idx="53605">
                  <c:v>1</c:v>
                </c:pt>
                <c:pt idx="53606">
                  <c:v>1</c:v>
                </c:pt>
                <c:pt idx="53607">
                  <c:v>1</c:v>
                </c:pt>
                <c:pt idx="53608">
                  <c:v>1</c:v>
                </c:pt>
                <c:pt idx="53609">
                  <c:v>1</c:v>
                </c:pt>
                <c:pt idx="53610">
                  <c:v>1</c:v>
                </c:pt>
                <c:pt idx="53611">
                  <c:v>1</c:v>
                </c:pt>
                <c:pt idx="53612">
                  <c:v>1</c:v>
                </c:pt>
                <c:pt idx="53613">
                  <c:v>1</c:v>
                </c:pt>
                <c:pt idx="53614">
                  <c:v>1</c:v>
                </c:pt>
                <c:pt idx="53615">
                  <c:v>1</c:v>
                </c:pt>
                <c:pt idx="53616">
                  <c:v>1</c:v>
                </c:pt>
                <c:pt idx="53617">
                  <c:v>1</c:v>
                </c:pt>
                <c:pt idx="53618">
                  <c:v>1</c:v>
                </c:pt>
                <c:pt idx="53619">
                  <c:v>1</c:v>
                </c:pt>
                <c:pt idx="53620">
                  <c:v>1</c:v>
                </c:pt>
                <c:pt idx="53621">
                  <c:v>1</c:v>
                </c:pt>
                <c:pt idx="53622">
                  <c:v>1</c:v>
                </c:pt>
                <c:pt idx="53623">
                  <c:v>1</c:v>
                </c:pt>
                <c:pt idx="53624">
                  <c:v>1</c:v>
                </c:pt>
                <c:pt idx="53625">
                  <c:v>1</c:v>
                </c:pt>
                <c:pt idx="53626">
                  <c:v>1</c:v>
                </c:pt>
                <c:pt idx="53627">
                  <c:v>1</c:v>
                </c:pt>
                <c:pt idx="53628">
                  <c:v>1</c:v>
                </c:pt>
                <c:pt idx="53629">
                  <c:v>1</c:v>
                </c:pt>
                <c:pt idx="53630">
                  <c:v>0.85714285700000004</c:v>
                </c:pt>
                <c:pt idx="53631">
                  <c:v>1</c:v>
                </c:pt>
                <c:pt idx="53632">
                  <c:v>1</c:v>
                </c:pt>
                <c:pt idx="53633">
                  <c:v>1</c:v>
                </c:pt>
                <c:pt idx="53634">
                  <c:v>1</c:v>
                </c:pt>
                <c:pt idx="53635">
                  <c:v>1</c:v>
                </c:pt>
                <c:pt idx="53636">
                  <c:v>1</c:v>
                </c:pt>
                <c:pt idx="53637">
                  <c:v>1</c:v>
                </c:pt>
                <c:pt idx="53638">
                  <c:v>1</c:v>
                </c:pt>
                <c:pt idx="53639">
                  <c:v>1</c:v>
                </c:pt>
                <c:pt idx="53640">
                  <c:v>1</c:v>
                </c:pt>
                <c:pt idx="53641">
                  <c:v>1</c:v>
                </c:pt>
                <c:pt idx="53642">
                  <c:v>1</c:v>
                </c:pt>
                <c:pt idx="53643">
                  <c:v>1</c:v>
                </c:pt>
                <c:pt idx="53644">
                  <c:v>1</c:v>
                </c:pt>
                <c:pt idx="53645">
                  <c:v>1</c:v>
                </c:pt>
                <c:pt idx="53646">
                  <c:v>1</c:v>
                </c:pt>
                <c:pt idx="53647">
                  <c:v>0.85714285700000004</c:v>
                </c:pt>
                <c:pt idx="53648">
                  <c:v>1</c:v>
                </c:pt>
                <c:pt idx="53649">
                  <c:v>1</c:v>
                </c:pt>
                <c:pt idx="53650">
                  <c:v>1</c:v>
                </c:pt>
                <c:pt idx="53651">
                  <c:v>1</c:v>
                </c:pt>
                <c:pt idx="53652">
                  <c:v>1</c:v>
                </c:pt>
                <c:pt idx="53653">
                  <c:v>1</c:v>
                </c:pt>
                <c:pt idx="53654">
                  <c:v>1</c:v>
                </c:pt>
                <c:pt idx="53655">
                  <c:v>1</c:v>
                </c:pt>
                <c:pt idx="53656">
                  <c:v>1</c:v>
                </c:pt>
                <c:pt idx="53657">
                  <c:v>1</c:v>
                </c:pt>
                <c:pt idx="53658">
                  <c:v>1</c:v>
                </c:pt>
                <c:pt idx="53659">
                  <c:v>1</c:v>
                </c:pt>
                <c:pt idx="53660">
                  <c:v>1</c:v>
                </c:pt>
                <c:pt idx="53661">
                  <c:v>1</c:v>
                </c:pt>
                <c:pt idx="53662">
                  <c:v>0.85714285700000004</c:v>
                </c:pt>
                <c:pt idx="53663">
                  <c:v>1</c:v>
                </c:pt>
                <c:pt idx="53664">
                  <c:v>1</c:v>
                </c:pt>
                <c:pt idx="53665">
                  <c:v>0.85714285700000004</c:v>
                </c:pt>
                <c:pt idx="53666">
                  <c:v>1</c:v>
                </c:pt>
                <c:pt idx="53667">
                  <c:v>1</c:v>
                </c:pt>
                <c:pt idx="53668">
                  <c:v>1</c:v>
                </c:pt>
                <c:pt idx="53669">
                  <c:v>1</c:v>
                </c:pt>
                <c:pt idx="53670">
                  <c:v>1</c:v>
                </c:pt>
                <c:pt idx="53671">
                  <c:v>1</c:v>
                </c:pt>
                <c:pt idx="53672">
                  <c:v>1</c:v>
                </c:pt>
                <c:pt idx="53673">
                  <c:v>1</c:v>
                </c:pt>
                <c:pt idx="53674">
                  <c:v>1</c:v>
                </c:pt>
                <c:pt idx="53675">
                  <c:v>1</c:v>
                </c:pt>
                <c:pt idx="53676">
                  <c:v>1</c:v>
                </c:pt>
                <c:pt idx="53677">
                  <c:v>1</c:v>
                </c:pt>
                <c:pt idx="53678">
                  <c:v>1</c:v>
                </c:pt>
                <c:pt idx="53679">
                  <c:v>1</c:v>
                </c:pt>
                <c:pt idx="53680">
                  <c:v>0.85714285700000004</c:v>
                </c:pt>
                <c:pt idx="53681">
                  <c:v>1</c:v>
                </c:pt>
                <c:pt idx="53682">
                  <c:v>1</c:v>
                </c:pt>
                <c:pt idx="53683">
                  <c:v>1</c:v>
                </c:pt>
                <c:pt idx="53684">
                  <c:v>1</c:v>
                </c:pt>
                <c:pt idx="53685">
                  <c:v>1</c:v>
                </c:pt>
                <c:pt idx="53686">
                  <c:v>1</c:v>
                </c:pt>
                <c:pt idx="53687">
                  <c:v>1</c:v>
                </c:pt>
                <c:pt idx="53688">
                  <c:v>1</c:v>
                </c:pt>
                <c:pt idx="53689">
                  <c:v>1</c:v>
                </c:pt>
                <c:pt idx="53690">
                  <c:v>1</c:v>
                </c:pt>
                <c:pt idx="53691">
                  <c:v>1</c:v>
                </c:pt>
                <c:pt idx="53692">
                  <c:v>1</c:v>
                </c:pt>
                <c:pt idx="53693">
                  <c:v>1</c:v>
                </c:pt>
                <c:pt idx="53694">
                  <c:v>1</c:v>
                </c:pt>
                <c:pt idx="53695">
                  <c:v>1</c:v>
                </c:pt>
                <c:pt idx="53696">
                  <c:v>1</c:v>
                </c:pt>
                <c:pt idx="53697">
                  <c:v>0.85714285700000004</c:v>
                </c:pt>
                <c:pt idx="53698">
                  <c:v>1</c:v>
                </c:pt>
                <c:pt idx="53699">
                  <c:v>1</c:v>
                </c:pt>
                <c:pt idx="53700">
                  <c:v>1</c:v>
                </c:pt>
                <c:pt idx="53701">
                  <c:v>1</c:v>
                </c:pt>
                <c:pt idx="53702">
                  <c:v>1</c:v>
                </c:pt>
                <c:pt idx="53703">
                  <c:v>1</c:v>
                </c:pt>
                <c:pt idx="53704">
                  <c:v>1</c:v>
                </c:pt>
                <c:pt idx="53705">
                  <c:v>1</c:v>
                </c:pt>
                <c:pt idx="53706">
                  <c:v>1</c:v>
                </c:pt>
                <c:pt idx="53707">
                  <c:v>1</c:v>
                </c:pt>
                <c:pt idx="53708">
                  <c:v>1</c:v>
                </c:pt>
                <c:pt idx="53709">
                  <c:v>1</c:v>
                </c:pt>
                <c:pt idx="53710">
                  <c:v>1</c:v>
                </c:pt>
                <c:pt idx="53711">
                  <c:v>1</c:v>
                </c:pt>
                <c:pt idx="53712">
                  <c:v>1</c:v>
                </c:pt>
                <c:pt idx="53713">
                  <c:v>1</c:v>
                </c:pt>
                <c:pt idx="53714">
                  <c:v>1</c:v>
                </c:pt>
                <c:pt idx="53715">
                  <c:v>1</c:v>
                </c:pt>
                <c:pt idx="53716">
                  <c:v>1</c:v>
                </c:pt>
                <c:pt idx="53717">
                  <c:v>1</c:v>
                </c:pt>
                <c:pt idx="53718">
                  <c:v>1</c:v>
                </c:pt>
                <c:pt idx="53719">
                  <c:v>1</c:v>
                </c:pt>
                <c:pt idx="53720">
                  <c:v>1</c:v>
                </c:pt>
                <c:pt idx="53721">
                  <c:v>1</c:v>
                </c:pt>
                <c:pt idx="53722">
                  <c:v>1</c:v>
                </c:pt>
                <c:pt idx="53723">
                  <c:v>1</c:v>
                </c:pt>
                <c:pt idx="53724">
                  <c:v>1</c:v>
                </c:pt>
                <c:pt idx="53725">
                  <c:v>1</c:v>
                </c:pt>
                <c:pt idx="53726">
                  <c:v>1</c:v>
                </c:pt>
                <c:pt idx="53727">
                  <c:v>1</c:v>
                </c:pt>
                <c:pt idx="53728">
                  <c:v>1</c:v>
                </c:pt>
                <c:pt idx="53729">
                  <c:v>1</c:v>
                </c:pt>
                <c:pt idx="53730">
                  <c:v>1</c:v>
                </c:pt>
                <c:pt idx="53731">
                  <c:v>1</c:v>
                </c:pt>
                <c:pt idx="53732">
                  <c:v>1</c:v>
                </c:pt>
                <c:pt idx="53733">
                  <c:v>1</c:v>
                </c:pt>
                <c:pt idx="53734">
                  <c:v>1</c:v>
                </c:pt>
                <c:pt idx="53735">
                  <c:v>1</c:v>
                </c:pt>
                <c:pt idx="53736">
                  <c:v>1</c:v>
                </c:pt>
                <c:pt idx="53737">
                  <c:v>1</c:v>
                </c:pt>
                <c:pt idx="53738">
                  <c:v>1</c:v>
                </c:pt>
                <c:pt idx="53739">
                  <c:v>1</c:v>
                </c:pt>
                <c:pt idx="53740">
                  <c:v>1</c:v>
                </c:pt>
                <c:pt idx="53741">
                  <c:v>1</c:v>
                </c:pt>
                <c:pt idx="53742">
                  <c:v>1</c:v>
                </c:pt>
                <c:pt idx="53743">
                  <c:v>1</c:v>
                </c:pt>
                <c:pt idx="53744">
                  <c:v>1</c:v>
                </c:pt>
                <c:pt idx="53745">
                  <c:v>1</c:v>
                </c:pt>
                <c:pt idx="53746">
                  <c:v>1</c:v>
                </c:pt>
                <c:pt idx="53747">
                  <c:v>1</c:v>
                </c:pt>
                <c:pt idx="53748">
                  <c:v>0.85714285700000004</c:v>
                </c:pt>
                <c:pt idx="53749">
                  <c:v>1</c:v>
                </c:pt>
                <c:pt idx="53750">
                  <c:v>1</c:v>
                </c:pt>
                <c:pt idx="53751">
                  <c:v>1</c:v>
                </c:pt>
                <c:pt idx="53752">
                  <c:v>1</c:v>
                </c:pt>
                <c:pt idx="53753">
                  <c:v>1</c:v>
                </c:pt>
                <c:pt idx="53754">
                  <c:v>1</c:v>
                </c:pt>
                <c:pt idx="53755">
                  <c:v>1</c:v>
                </c:pt>
                <c:pt idx="53756">
                  <c:v>1</c:v>
                </c:pt>
                <c:pt idx="53757">
                  <c:v>1</c:v>
                </c:pt>
                <c:pt idx="53758">
                  <c:v>1</c:v>
                </c:pt>
                <c:pt idx="53759">
                  <c:v>1</c:v>
                </c:pt>
                <c:pt idx="53760">
                  <c:v>1</c:v>
                </c:pt>
                <c:pt idx="53761">
                  <c:v>1</c:v>
                </c:pt>
                <c:pt idx="53762">
                  <c:v>1</c:v>
                </c:pt>
                <c:pt idx="53763">
                  <c:v>1</c:v>
                </c:pt>
                <c:pt idx="53764">
                  <c:v>1</c:v>
                </c:pt>
                <c:pt idx="53765">
                  <c:v>1</c:v>
                </c:pt>
                <c:pt idx="53766">
                  <c:v>1</c:v>
                </c:pt>
                <c:pt idx="53767">
                  <c:v>1</c:v>
                </c:pt>
                <c:pt idx="53768">
                  <c:v>1</c:v>
                </c:pt>
                <c:pt idx="53769">
                  <c:v>1</c:v>
                </c:pt>
                <c:pt idx="53770">
                  <c:v>1</c:v>
                </c:pt>
                <c:pt idx="53771">
                  <c:v>1</c:v>
                </c:pt>
                <c:pt idx="53772">
                  <c:v>1</c:v>
                </c:pt>
                <c:pt idx="53773">
                  <c:v>1</c:v>
                </c:pt>
                <c:pt idx="53774">
                  <c:v>1</c:v>
                </c:pt>
                <c:pt idx="53775">
                  <c:v>1</c:v>
                </c:pt>
                <c:pt idx="53776">
                  <c:v>1</c:v>
                </c:pt>
                <c:pt idx="53777">
                  <c:v>0.85714285700000004</c:v>
                </c:pt>
                <c:pt idx="53778">
                  <c:v>1</c:v>
                </c:pt>
                <c:pt idx="53779">
                  <c:v>1</c:v>
                </c:pt>
                <c:pt idx="53780">
                  <c:v>1</c:v>
                </c:pt>
                <c:pt idx="53781">
                  <c:v>1</c:v>
                </c:pt>
                <c:pt idx="53782">
                  <c:v>0.85714285700000004</c:v>
                </c:pt>
                <c:pt idx="53783">
                  <c:v>1</c:v>
                </c:pt>
                <c:pt idx="53784">
                  <c:v>1</c:v>
                </c:pt>
                <c:pt idx="53785">
                  <c:v>1</c:v>
                </c:pt>
                <c:pt idx="53786">
                  <c:v>1</c:v>
                </c:pt>
                <c:pt idx="53787">
                  <c:v>1</c:v>
                </c:pt>
                <c:pt idx="53788">
                  <c:v>1</c:v>
                </c:pt>
                <c:pt idx="53789">
                  <c:v>1</c:v>
                </c:pt>
                <c:pt idx="53790">
                  <c:v>1</c:v>
                </c:pt>
                <c:pt idx="53791">
                  <c:v>1</c:v>
                </c:pt>
                <c:pt idx="53792">
                  <c:v>1</c:v>
                </c:pt>
                <c:pt idx="53793">
                  <c:v>1</c:v>
                </c:pt>
                <c:pt idx="53794">
                  <c:v>1</c:v>
                </c:pt>
                <c:pt idx="53795">
                  <c:v>1</c:v>
                </c:pt>
                <c:pt idx="53796">
                  <c:v>1</c:v>
                </c:pt>
                <c:pt idx="53797">
                  <c:v>1</c:v>
                </c:pt>
                <c:pt idx="53798">
                  <c:v>1</c:v>
                </c:pt>
                <c:pt idx="53799">
                  <c:v>1</c:v>
                </c:pt>
                <c:pt idx="53800">
                  <c:v>1</c:v>
                </c:pt>
                <c:pt idx="53801">
                  <c:v>1</c:v>
                </c:pt>
                <c:pt idx="53802">
                  <c:v>1</c:v>
                </c:pt>
                <c:pt idx="53803">
                  <c:v>1</c:v>
                </c:pt>
                <c:pt idx="53804">
                  <c:v>1</c:v>
                </c:pt>
                <c:pt idx="53805">
                  <c:v>1</c:v>
                </c:pt>
                <c:pt idx="53806">
                  <c:v>1</c:v>
                </c:pt>
                <c:pt idx="53807">
                  <c:v>1</c:v>
                </c:pt>
                <c:pt idx="53808">
                  <c:v>1</c:v>
                </c:pt>
                <c:pt idx="53809">
                  <c:v>1</c:v>
                </c:pt>
                <c:pt idx="53810">
                  <c:v>1</c:v>
                </c:pt>
                <c:pt idx="53811">
                  <c:v>1</c:v>
                </c:pt>
                <c:pt idx="53812">
                  <c:v>1</c:v>
                </c:pt>
                <c:pt idx="53813">
                  <c:v>1</c:v>
                </c:pt>
                <c:pt idx="53814">
                  <c:v>1</c:v>
                </c:pt>
                <c:pt idx="53815">
                  <c:v>1</c:v>
                </c:pt>
                <c:pt idx="53816">
                  <c:v>1</c:v>
                </c:pt>
                <c:pt idx="53817">
                  <c:v>1</c:v>
                </c:pt>
                <c:pt idx="53818">
                  <c:v>1</c:v>
                </c:pt>
                <c:pt idx="53819">
                  <c:v>1</c:v>
                </c:pt>
                <c:pt idx="53820">
                  <c:v>1</c:v>
                </c:pt>
                <c:pt idx="53821">
                  <c:v>1</c:v>
                </c:pt>
                <c:pt idx="53822">
                  <c:v>1</c:v>
                </c:pt>
                <c:pt idx="53823">
                  <c:v>1</c:v>
                </c:pt>
                <c:pt idx="53824">
                  <c:v>1</c:v>
                </c:pt>
                <c:pt idx="53825">
                  <c:v>1</c:v>
                </c:pt>
                <c:pt idx="53826">
                  <c:v>0.85714285700000004</c:v>
                </c:pt>
                <c:pt idx="53827">
                  <c:v>1</c:v>
                </c:pt>
                <c:pt idx="53828">
                  <c:v>1</c:v>
                </c:pt>
                <c:pt idx="53829">
                  <c:v>0.428571429</c:v>
                </c:pt>
                <c:pt idx="53830">
                  <c:v>1</c:v>
                </c:pt>
                <c:pt idx="53831">
                  <c:v>1</c:v>
                </c:pt>
                <c:pt idx="53832">
                  <c:v>1</c:v>
                </c:pt>
                <c:pt idx="53833">
                  <c:v>1</c:v>
                </c:pt>
                <c:pt idx="53834">
                  <c:v>1</c:v>
                </c:pt>
                <c:pt idx="53835">
                  <c:v>1</c:v>
                </c:pt>
                <c:pt idx="53836">
                  <c:v>1</c:v>
                </c:pt>
                <c:pt idx="53837">
                  <c:v>1</c:v>
                </c:pt>
                <c:pt idx="53838">
                  <c:v>1</c:v>
                </c:pt>
                <c:pt idx="53839">
                  <c:v>1</c:v>
                </c:pt>
                <c:pt idx="53840">
                  <c:v>1</c:v>
                </c:pt>
                <c:pt idx="53841">
                  <c:v>1</c:v>
                </c:pt>
                <c:pt idx="53842">
                  <c:v>1</c:v>
                </c:pt>
                <c:pt idx="53843">
                  <c:v>1</c:v>
                </c:pt>
                <c:pt idx="53844">
                  <c:v>0.85714285700000004</c:v>
                </c:pt>
                <c:pt idx="53845">
                  <c:v>1</c:v>
                </c:pt>
                <c:pt idx="53846">
                  <c:v>1</c:v>
                </c:pt>
                <c:pt idx="53847">
                  <c:v>1</c:v>
                </c:pt>
                <c:pt idx="53848">
                  <c:v>1</c:v>
                </c:pt>
                <c:pt idx="53849">
                  <c:v>1</c:v>
                </c:pt>
                <c:pt idx="53850">
                  <c:v>1</c:v>
                </c:pt>
                <c:pt idx="53851">
                  <c:v>1</c:v>
                </c:pt>
                <c:pt idx="53852">
                  <c:v>1</c:v>
                </c:pt>
                <c:pt idx="53853">
                  <c:v>1</c:v>
                </c:pt>
                <c:pt idx="53854">
                  <c:v>1</c:v>
                </c:pt>
                <c:pt idx="53855">
                  <c:v>1</c:v>
                </c:pt>
                <c:pt idx="53856">
                  <c:v>1</c:v>
                </c:pt>
                <c:pt idx="53857">
                  <c:v>1</c:v>
                </c:pt>
                <c:pt idx="53858">
                  <c:v>1</c:v>
                </c:pt>
                <c:pt idx="53859">
                  <c:v>1</c:v>
                </c:pt>
                <c:pt idx="53860">
                  <c:v>1</c:v>
                </c:pt>
                <c:pt idx="53861">
                  <c:v>1</c:v>
                </c:pt>
                <c:pt idx="53862">
                  <c:v>1</c:v>
                </c:pt>
                <c:pt idx="53863">
                  <c:v>1</c:v>
                </c:pt>
                <c:pt idx="53864">
                  <c:v>1</c:v>
                </c:pt>
                <c:pt idx="53865">
                  <c:v>1</c:v>
                </c:pt>
                <c:pt idx="53866">
                  <c:v>1</c:v>
                </c:pt>
                <c:pt idx="53867">
                  <c:v>1</c:v>
                </c:pt>
                <c:pt idx="53868">
                  <c:v>1</c:v>
                </c:pt>
                <c:pt idx="53869">
                  <c:v>1</c:v>
                </c:pt>
                <c:pt idx="53870">
                  <c:v>1</c:v>
                </c:pt>
                <c:pt idx="53871">
                  <c:v>1</c:v>
                </c:pt>
                <c:pt idx="53872">
                  <c:v>1</c:v>
                </c:pt>
                <c:pt idx="53873">
                  <c:v>1</c:v>
                </c:pt>
                <c:pt idx="53874">
                  <c:v>1</c:v>
                </c:pt>
                <c:pt idx="53875">
                  <c:v>1</c:v>
                </c:pt>
                <c:pt idx="53876">
                  <c:v>1</c:v>
                </c:pt>
                <c:pt idx="53877">
                  <c:v>1</c:v>
                </c:pt>
                <c:pt idx="53878">
                  <c:v>1</c:v>
                </c:pt>
                <c:pt idx="53879">
                  <c:v>1</c:v>
                </c:pt>
                <c:pt idx="53880">
                  <c:v>1</c:v>
                </c:pt>
                <c:pt idx="53881">
                  <c:v>1</c:v>
                </c:pt>
                <c:pt idx="53882">
                  <c:v>1</c:v>
                </c:pt>
                <c:pt idx="53883">
                  <c:v>0.28571428599999998</c:v>
                </c:pt>
                <c:pt idx="53884">
                  <c:v>1</c:v>
                </c:pt>
                <c:pt idx="53885">
                  <c:v>1</c:v>
                </c:pt>
                <c:pt idx="53886">
                  <c:v>1</c:v>
                </c:pt>
                <c:pt idx="53887">
                  <c:v>1</c:v>
                </c:pt>
                <c:pt idx="53888">
                  <c:v>1</c:v>
                </c:pt>
                <c:pt idx="53889">
                  <c:v>1</c:v>
                </c:pt>
                <c:pt idx="53890">
                  <c:v>1</c:v>
                </c:pt>
                <c:pt idx="53891">
                  <c:v>0.85714285700000004</c:v>
                </c:pt>
                <c:pt idx="53892">
                  <c:v>1</c:v>
                </c:pt>
                <c:pt idx="53893">
                  <c:v>1</c:v>
                </c:pt>
                <c:pt idx="53894">
                  <c:v>1</c:v>
                </c:pt>
                <c:pt idx="53895">
                  <c:v>1</c:v>
                </c:pt>
                <c:pt idx="53896">
                  <c:v>1</c:v>
                </c:pt>
                <c:pt idx="53897">
                  <c:v>1</c:v>
                </c:pt>
                <c:pt idx="53898">
                  <c:v>1</c:v>
                </c:pt>
                <c:pt idx="53899">
                  <c:v>1</c:v>
                </c:pt>
                <c:pt idx="53900">
                  <c:v>1</c:v>
                </c:pt>
                <c:pt idx="53901">
                  <c:v>1</c:v>
                </c:pt>
                <c:pt idx="53902">
                  <c:v>1</c:v>
                </c:pt>
                <c:pt idx="53903">
                  <c:v>1</c:v>
                </c:pt>
                <c:pt idx="53904">
                  <c:v>1</c:v>
                </c:pt>
                <c:pt idx="53905">
                  <c:v>0.85714285700000004</c:v>
                </c:pt>
                <c:pt idx="53906">
                  <c:v>1</c:v>
                </c:pt>
                <c:pt idx="53907">
                  <c:v>1</c:v>
                </c:pt>
                <c:pt idx="53908">
                  <c:v>1</c:v>
                </c:pt>
                <c:pt idx="53909">
                  <c:v>0.85714285700000004</c:v>
                </c:pt>
                <c:pt idx="53910">
                  <c:v>1</c:v>
                </c:pt>
                <c:pt idx="53911">
                  <c:v>1</c:v>
                </c:pt>
                <c:pt idx="53912">
                  <c:v>1</c:v>
                </c:pt>
                <c:pt idx="53913">
                  <c:v>1</c:v>
                </c:pt>
                <c:pt idx="53914">
                  <c:v>1</c:v>
                </c:pt>
                <c:pt idx="53915">
                  <c:v>1</c:v>
                </c:pt>
                <c:pt idx="53916">
                  <c:v>0.85714285700000004</c:v>
                </c:pt>
                <c:pt idx="53917">
                  <c:v>1</c:v>
                </c:pt>
                <c:pt idx="53918">
                  <c:v>1</c:v>
                </c:pt>
                <c:pt idx="53919">
                  <c:v>0.85714285700000004</c:v>
                </c:pt>
                <c:pt idx="53920">
                  <c:v>0.85714285700000004</c:v>
                </c:pt>
                <c:pt idx="53921">
                  <c:v>1</c:v>
                </c:pt>
                <c:pt idx="53922">
                  <c:v>1</c:v>
                </c:pt>
                <c:pt idx="53923">
                  <c:v>0.85714285700000004</c:v>
                </c:pt>
                <c:pt idx="53924">
                  <c:v>1</c:v>
                </c:pt>
                <c:pt idx="53925">
                  <c:v>1</c:v>
                </c:pt>
                <c:pt idx="53926">
                  <c:v>1</c:v>
                </c:pt>
                <c:pt idx="53927">
                  <c:v>1</c:v>
                </c:pt>
                <c:pt idx="53928">
                  <c:v>1</c:v>
                </c:pt>
                <c:pt idx="53929">
                  <c:v>1</c:v>
                </c:pt>
                <c:pt idx="53930">
                  <c:v>1</c:v>
                </c:pt>
                <c:pt idx="53931">
                  <c:v>1</c:v>
                </c:pt>
                <c:pt idx="53932">
                  <c:v>1</c:v>
                </c:pt>
                <c:pt idx="53933">
                  <c:v>1</c:v>
                </c:pt>
                <c:pt idx="53934">
                  <c:v>1</c:v>
                </c:pt>
                <c:pt idx="53935">
                  <c:v>1</c:v>
                </c:pt>
                <c:pt idx="53936">
                  <c:v>1</c:v>
                </c:pt>
                <c:pt idx="53937">
                  <c:v>1</c:v>
                </c:pt>
                <c:pt idx="53938">
                  <c:v>1</c:v>
                </c:pt>
                <c:pt idx="53939">
                  <c:v>1</c:v>
                </c:pt>
                <c:pt idx="53940">
                  <c:v>1</c:v>
                </c:pt>
                <c:pt idx="53941">
                  <c:v>1</c:v>
                </c:pt>
                <c:pt idx="53942">
                  <c:v>1</c:v>
                </c:pt>
                <c:pt idx="53943">
                  <c:v>1</c:v>
                </c:pt>
                <c:pt idx="53944">
                  <c:v>1</c:v>
                </c:pt>
                <c:pt idx="53945">
                  <c:v>1</c:v>
                </c:pt>
                <c:pt idx="53946">
                  <c:v>1</c:v>
                </c:pt>
                <c:pt idx="53947">
                  <c:v>1</c:v>
                </c:pt>
                <c:pt idx="53948">
                  <c:v>1</c:v>
                </c:pt>
                <c:pt idx="53949">
                  <c:v>1</c:v>
                </c:pt>
                <c:pt idx="53950">
                  <c:v>1</c:v>
                </c:pt>
                <c:pt idx="53951">
                  <c:v>1</c:v>
                </c:pt>
                <c:pt idx="53952">
                  <c:v>1</c:v>
                </c:pt>
                <c:pt idx="53953">
                  <c:v>1</c:v>
                </c:pt>
                <c:pt idx="53954">
                  <c:v>1</c:v>
                </c:pt>
                <c:pt idx="53955">
                  <c:v>1</c:v>
                </c:pt>
                <c:pt idx="53956">
                  <c:v>1</c:v>
                </c:pt>
                <c:pt idx="53957">
                  <c:v>1</c:v>
                </c:pt>
                <c:pt idx="53958">
                  <c:v>1</c:v>
                </c:pt>
                <c:pt idx="53959">
                  <c:v>1</c:v>
                </c:pt>
                <c:pt idx="53960">
                  <c:v>1</c:v>
                </c:pt>
                <c:pt idx="53961">
                  <c:v>1</c:v>
                </c:pt>
                <c:pt idx="53962">
                  <c:v>1</c:v>
                </c:pt>
                <c:pt idx="53963">
                  <c:v>1</c:v>
                </c:pt>
                <c:pt idx="53964">
                  <c:v>1</c:v>
                </c:pt>
                <c:pt idx="53965">
                  <c:v>1</c:v>
                </c:pt>
                <c:pt idx="53966">
                  <c:v>1</c:v>
                </c:pt>
                <c:pt idx="53967">
                  <c:v>1</c:v>
                </c:pt>
                <c:pt idx="53968">
                  <c:v>1</c:v>
                </c:pt>
                <c:pt idx="53969">
                  <c:v>1</c:v>
                </c:pt>
                <c:pt idx="53970">
                  <c:v>1</c:v>
                </c:pt>
                <c:pt idx="53971">
                  <c:v>1</c:v>
                </c:pt>
                <c:pt idx="53972">
                  <c:v>1</c:v>
                </c:pt>
                <c:pt idx="53973">
                  <c:v>1</c:v>
                </c:pt>
                <c:pt idx="53974">
                  <c:v>1</c:v>
                </c:pt>
                <c:pt idx="53975">
                  <c:v>1</c:v>
                </c:pt>
                <c:pt idx="53976">
                  <c:v>1</c:v>
                </c:pt>
                <c:pt idx="53977">
                  <c:v>1</c:v>
                </c:pt>
                <c:pt idx="53978">
                  <c:v>1</c:v>
                </c:pt>
                <c:pt idx="53979">
                  <c:v>1</c:v>
                </c:pt>
                <c:pt idx="53980">
                  <c:v>1</c:v>
                </c:pt>
                <c:pt idx="53981">
                  <c:v>1</c:v>
                </c:pt>
                <c:pt idx="53982">
                  <c:v>1</c:v>
                </c:pt>
                <c:pt idx="53983">
                  <c:v>1</c:v>
                </c:pt>
                <c:pt idx="53984">
                  <c:v>1</c:v>
                </c:pt>
                <c:pt idx="53985">
                  <c:v>1</c:v>
                </c:pt>
                <c:pt idx="53986">
                  <c:v>1</c:v>
                </c:pt>
                <c:pt idx="53987">
                  <c:v>1</c:v>
                </c:pt>
                <c:pt idx="53988">
                  <c:v>1</c:v>
                </c:pt>
                <c:pt idx="53989">
                  <c:v>1</c:v>
                </c:pt>
                <c:pt idx="53990">
                  <c:v>1</c:v>
                </c:pt>
                <c:pt idx="53991">
                  <c:v>1</c:v>
                </c:pt>
                <c:pt idx="53992">
                  <c:v>1</c:v>
                </c:pt>
                <c:pt idx="53993">
                  <c:v>1</c:v>
                </c:pt>
                <c:pt idx="53994">
                  <c:v>1</c:v>
                </c:pt>
                <c:pt idx="53995">
                  <c:v>1</c:v>
                </c:pt>
                <c:pt idx="53996">
                  <c:v>1</c:v>
                </c:pt>
                <c:pt idx="53997">
                  <c:v>1</c:v>
                </c:pt>
                <c:pt idx="53998">
                  <c:v>1</c:v>
                </c:pt>
                <c:pt idx="53999">
                  <c:v>1</c:v>
                </c:pt>
                <c:pt idx="54000">
                  <c:v>1</c:v>
                </c:pt>
                <c:pt idx="54001">
                  <c:v>1</c:v>
                </c:pt>
                <c:pt idx="54002">
                  <c:v>1</c:v>
                </c:pt>
                <c:pt idx="54003">
                  <c:v>1</c:v>
                </c:pt>
                <c:pt idx="54004">
                  <c:v>1</c:v>
                </c:pt>
                <c:pt idx="54005">
                  <c:v>0.85714285700000004</c:v>
                </c:pt>
                <c:pt idx="54006">
                  <c:v>1</c:v>
                </c:pt>
                <c:pt idx="54007">
                  <c:v>1</c:v>
                </c:pt>
                <c:pt idx="54008">
                  <c:v>1</c:v>
                </c:pt>
                <c:pt idx="54009">
                  <c:v>1</c:v>
                </c:pt>
                <c:pt idx="54010">
                  <c:v>1</c:v>
                </c:pt>
                <c:pt idx="54011">
                  <c:v>1</c:v>
                </c:pt>
                <c:pt idx="54012">
                  <c:v>1</c:v>
                </c:pt>
                <c:pt idx="54013">
                  <c:v>1</c:v>
                </c:pt>
                <c:pt idx="54014">
                  <c:v>1</c:v>
                </c:pt>
                <c:pt idx="54015">
                  <c:v>1</c:v>
                </c:pt>
                <c:pt idx="54016">
                  <c:v>1</c:v>
                </c:pt>
                <c:pt idx="54017">
                  <c:v>1</c:v>
                </c:pt>
                <c:pt idx="54018">
                  <c:v>1</c:v>
                </c:pt>
                <c:pt idx="54019">
                  <c:v>1</c:v>
                </c:pt>
                <c:pt idx="54020">
                  <c:v>1</c:v>
                </c:pt>
                <c:pt idx="54021">
                  <c:v>1</c:v>
                </c:pt>
                <c:pt idx="54022">
                  <c:v>1</c:v>
                </c:pt>
                <c:pt idx="54023">
                  <c:v>1</c:v>
                </c:pt>
                <c:pt idx="54024">
                  <c:v>1</c:v>
                </c:pt>
                <c:pt idx="54025">
                  <c:v>1</c:v>
                </c:pt>
                <c:pt idx="54026">
                  <c:v>1</c:v>
                </c:pt>
                <c:pt idx="54027">
                  <c:v>1</c:v>
                </c:pt>
                <c:pt idx="54028">
                  <c:v>1</c:v>
                </c:pt>
                <c:pt idx="54029">
                  <c:v>1</c:v>
                </c:pt>
                <c:pt idx="54030">
                  <c:v>1</c:v>
                </c:pt>
                <c:pt idx="54031">
                  <c:v>1</c:v>
                </c:pt>
                <c:pt idx="54032">
                  <c:v>1</c:v>
                </c:pt>
                <c:pt idx="54033">
                  <c:v>1</c:v>
                </c:pt>
                <c:pt idx="54034">
                  <c:v>1</c:v>
                </c:pt>
                <c:pt idx="54035">
                  <c:v>1</c:v>
                </c:pt>
                <c:pt idx="54036">
                  <c:v>1</c:v>
                </c:pt>
                <c:pt idx="54037">
                  <c:v>1</c:v>
                </c:pt>
                <c:pt idx="54038">
                  <c:v>1</c:v>
                </c:pt>
                <c:pt idx="54039">
                  <c:v>1</c:v>
                </c:pt>
                <c:pt idx="54040">
                  <c:v>1</c:v>
                </c:pt>
                <c:pt idx="54041">
                  <c:v>1</c:v>
                </c:pt>
                <c:pt idx="54042">
                  <c:v>1</c:v>
                </c:pt>
                <c:pt idx="54043">
                  <c:v>1</c:v>
                </c:pt>
                <c:pt idx="54044">
                  <c:v>1</c:v>
                </c:pt>
                <c:pt idx="54045">
                  <c:v>1</c:v>
                </c:pt>
                <c:pt idx="54046">
                  <c:v>1</c:v>
                </c:pt>
                <c:pt idx="54047">
                  <c:v>1</c:v>
                </c:pt>
                <c:pt idx="54048">
                  <c:v>1</c:v>
                </c:pt>
                <c:pt idx="54049">
                  <c:v>1</c:v>
                </c:pt>
                <c:pt idx="54050">
                  <c:v>1</c:v>
                </c:pt>
                <c:pt idx="54051">
                  <c:v>1</c:v>
                </c:pt>
                <c:pt idx="54052">
                  <c:v>1</c:v>
                </c:pt>
                <c:pt idx="54053">
                  <c:v>1</c:v>
                </c:pt>
                <c:pt idx="54054">
                  <c:v>1</c:v>
                </c:pt>
                <c:pt idx="54055">
                  <c:v>1</c:v>
                </c:pt>
                <c:pt idx="54056">
                  <c:v>1</c:v>
                </c:pt>
                <c:pt idx="54057">
                  <c:v>1</c:v>
                </c:pt>
                <c:pt idx="54058">
                  <c:v>1</c:v>
                </c:pt>
                <c:pt idx="54059">
                  <c:v>1</c:v>
                </c:pt>
                <c:pt idx="54060">
                  <c:v>1</c:v>
                </c:pt>
                <c:pt idx="54061">
                  <c:v>1</c:v>
                </c:pt>
                <c:pt idx="54062">
                  <c:v>1</c:v>
                </c:pt>
                <c:pt idx="54063">
                  <c:v>1</c:v>
                </c:pt>
                <c:pt idx="54064">
                  <c:v>1</c:v>
                </c:pt>
                <c:pt idx="54065">
                  <c:v>1</c:v>
                </c:pt>
                <c:pt idx="54066">
                  <c:v>1</c:v>
                </c:pt>
                <c:pt idx="54067">
                  <c:v>1</c:v>
                </c:pt>
                <c:pt idx="54068">
                  <c:v>1</c:v>
                </c:pt>
                <c:pt idx="54069">
                  <c:v>1</c:v>
                </c:pt>
                <c:pt idx="54070">
                  <c:v>1</c:v>
                </c:pt>
                <c:pt idx="54071">
                  <c:v>1</c:v>
                </c:pt>
                <c:pt idx="54072">
                  <c:v>1</c:v>
                </c:pt>
                <c:pt idx="54073">
                  <c:v>1</c:v>
                </c:pt>
                <c:pt idx="54074">
                  <c:v>1</c:v>
                </c:pt>
                <c:pt idx="54075">
                  <c:v>1</c:v>
                </c:pt>
                <c:pt idx="54076">
                  <c:v>1</c:v>
                </c:pt>
                <c:pt idx="54077">
                  <c:v>1</c:v>
                </c:pt>
                <c:pt idx="54078">
                  <c:v>1</c:v>
                </c:pt>
                <c:pt idx="54079">
                  <c:v>1</c:v>
                </c:pt>
                <c:pt idx="54080">
                  <c:v>1</c:v>
                </c:pt>
                <c:pt idx="54081">
                  <c:v>1</c:v>
                </c:pt>
                <c:pt idx="54082">
                  <c:v>1</c:v>
                </c:pt>
                <c:pt idx="54083">
                  <c:v>1</c:v>
                </c:pt>
                <c:pt idx="54084">
                  <c:v>1</c:v>
                </c:pt>
                <c:pt idx="54085">
                  <c:v>1</c:v>
                </c:pt>
                <c:pt idx="54086">
                  <c:v>1</c:v>
                </c:pt>
                <c:pt idx="54087">
                  <c:v>1</c:v>
                </c:pt>
                <c:pt idx="54088">
                  <c:v>1</c:v>
                </c:pt>
                <c:pt idx="54089">
                  <c:v>1</c:v>
                </c:pt>
                <c:pt idx="54090">
                  <c:v>1</c:v>
                </c:pt>
                <c:pt idx="54091">
                  <c:v>1</c:v>
                </c:pt>
                <c:pt idx="54092">
                  <c:v>1</c:v>
                </c:pt>
                <c:pt idx="54093">
                  <c:v>1</c:v>
                </c:pt>
                <c:pt idx="54094">
                  <c:v>1</c:v>
                </c:pt>
                <c:pt idx="54095">
                  <c:v>1</c:v>
                </c:pt>
                <c:pt idx="54096">
                  <c:v>1</c:v>
                </c:pt>
                <c:pt idx="54097">
                  <c:v>1</c:v>
                </c:pt>
                <c:pt idx="54098">
                  <c:v>1</c:v>
                </c:pt>
                <c:pt idx="54099">
                  <c:v>1</c:v>
                </c:pt>
                <c:pt idx="54100">
                  <c:v>1</c:v>
                </c:pt>
                <c:pt idx="54101">
                  <c:v>1</c:v>
                </c:pt>
                <c:pt idx="54102">
                  <c:v>1</c:v>
                </c:pt>
                <c:pt idx="54103">
                  <c:v>1</c:v>
                </c:pt>
                <c:pt idx="54104">
                  <c:v>1</c:v>
                </c:pt>
                <c:pt idx="54105">
                  <c:v>1</c:v>
                </c:pt>
                <c:pt idx="54106">
                  <c:v>1</c:v>
                </c:pt>
                <c:pt idx="54107">
                  <c:v>1</c:v>
                </c:pt>
                <c:pt idx="54108">
                  <c:v>1</c:v>
                </c:pt>
                <c:pt idx="54109">
                  <c:v>1</c:v>
                </c:pt>
                <c:pt idx="54110">
                  <c:v>1</c:v>
                </c:pt>
                <c:pt idx="54111">
                  <c:v>1</c:v>
                </c:pt>
                <c:pt idx="54112">
                  <c:v>1</c:v>
                </c:pt>
                <c:pt idx="54113">
                  <c:v>1</c:v>
                </c:pt>
                <c:pt idx="54114">
                  <c:v>1</c:v>
                </c:pt>
                <c:pt idx="54115">
                  <c:v>1</c:v>
                </c:pt>
                <c:pt idx="54116">
                  <c:v>1</c:v>
                </c:pt>
                <c:pt idx="54117">
                  <c:v>1</c:v>
                </c:pt>
                <c:pt idx="54118">
                  <c:v>1</c:v>
                </c:pt>
                <c:pt idx="54119">
                  <c:v>1</c:v>
                </c:pt>
                <c:pt idx="54120">
                  <c:v>1</c:v>
                </c:pt>
                <c:pt idx="54121">
                  <c:v>1</c:v>
                </c:pt>
                <c:pt idx="54122">
                  <c:v>1</c:v>
                </c:pt>
                <c:pt idx="54123">
                  <c:v>1</c:v>
                </c:pt>
                <c:pt idx="54124">
                  <c:v>1</c:v>
                </c:pt>
                <c:pt idx="54125">
                  <c:v>1</c:v>
                </c:pt>
                <c:pt idx="54126">
                  <c:v>1</c:v>
                </c:pt>
                <c:pt idx="54127">
                  <c:v>1</c:v>
                </c:pt>
                <c:pt idx="54128">
                  <c:v>1</c:v>
                </c:pt>
                <c:pt idx="54129">
                  <c:v>1</c:v>
                </c:pt>
                <c:pt idx="54130">
                  <c:v>1</c:v>
                </c:pt>
                <c:pt idx="54131">
                  <c:v>1</c:v>
                </c:pt>
                <c:pt idx="54132">
                  <c:v>1</c:v>
                </c:pt>
                <c:pt idx="54133">
                  <c:v>1</c:v>
                </c:pt>
                <c:pt idx="54134">
                  <c:v>1</c:v>
                </c:pt>
                <c:pt idx="54135">
                  <c:v>1</c:v>
                </c:pt>
                <c:pt idx="54136">
                  <c:v>1</c:v>
                </c:pt>
                <c:pt idx="54137">
                  <c:v>1</c:v>
                </c:pt>
                <c:pt idx="54138">
                  <c:v>1</c:v>
                </c:pt>
                <c:pt idx="54139">
                  <c:v>1</c:v>
                </c:pt>
                <c:pt idx="54140">
                  <c:v>1</c:v>
                </c:pt>
                <c:pt idx="54141">
                  <c:v>1</c:v>
                </c:pt>
                <c:pt idx="54142">
                  <c:v>1</c:v>
                </c:pt>
                <c:pt idx="54143">
                  <c:v>1</c:v>
                </c:pt>
                <c:pt idx="54144">
                  <c:v>1</c:v>
                </c:pt>
                <c:pt idx="54145">
                  <c:v>1</c:v>
                </c:pt>
                <c:pt idx="54146">
                  <c:v>1</c:v>
                </c:pt>
                <c:pt idx="54147">
                  <c:v>1</c:v>
                </c:pt>
                <c:pt idx="54148">
                  <c:v>1</c:v>
                </c:pt>
                <c:pt idx="54149">
                  <c:v>1</c:v>
                </c:pt>
                <c:pt idx="54150">
                  <c:v>1</c:v>
                </c:pt>
                <c:pt idx="54151">
                  <c:v>1</c:v>
                </c:pt>
                <c:pt idx="54152">
                  <c:v>1</c:v>
                </c:pt>
                <c:pt idx="54153">
                  <c:v>1</c:v>
                </c:pt>
                <c:pt idx="54154">
                  <c:v>1</c:v>
                </c:pt>
                <c:pt idx="54155">
                  <c:v>1</c:v>
                </c:pt>
                <c:pt idx="54156">
                  <c:v>1</c:v>
                </c:pt>
                <c:pt idx="54157">
                  <c:v>1</c:v>
                </c:pt>
                <c:pt idx="54158">
                  <c:v>1</c:v>
                </c:pt>
                <c:pt idx="54159">
                  <c:v>1</c:v>
                </c:pt>
                <c:pt idx="54160">
                  <c:v>1</c:v>
                </c:pt>
                <c:pt idx="54161">
                  <c:v>1</c:v>
                </c:pt>
                <c:pt idx="54162">
                  <c:v>1</c:v>
                </c:pt>
                <c:pt idx="54163">
                  <c:v>1</c:v>
                </c:pt>
                <c:pt idx="54164">
                  <c:v>1</c:v>
                </c:pt>
                <c:pt idx="54165">
                  <c:v>1</c:v>
                </c:pt>
                <c:pt idx="54166">
                  <c:v>1</c:v>
                </c:pt>
                <c:pt idx="54167">
                  <c:v>1</c:v>
                </c:pt>
                <c:pt idx="54168">
                  <c:v>1</c:v>
                </c:pt>
                <c:pt idx="54169">
                  <c:v>1</c:v>
                </c:pt>
                <c:pt idx="54170">
                  <c:v>1</c:v>
                </c:pt>
                <c:pt idx="54171">
                  <c:v>1</c:v>
                </c:pt>
                <c:pt idx="54172">
                  <c:v>1</c:v>
                </c:pt>
                <c:pt idx="54173">
                  <c:v>1</c:v>
                </c:pt>
                <c:pt idx="54174">
                  <c:v>1</c:v>
                </c:pt>
                <c:pt idx="54175">
                  <c:v>1</c:v>
                </c:pt>
                <c:pt idx="54176">
                  <c:v>1</c:v>
                </c:pt>
                <c:pt idx="54177">
                  <c:v>1</c:v>
                </c:pt>
                <c:pt idx="54178">
                  <c:v>1</c:v>
                </c:pt>
                <c:pt idx="54179">
                  <c:v>1</c:v>
                </c:pt>
                <c:pt idx="54180">
                  <c:v>1</c:v>
                </c:pt>
                <c:pt idx="54181">
                  <c:v>1</c:v>
                </c:pt>
                <c:pt idx="54182">
                  <c:v>1</c:v>
                </c:pt>
                <c:pt idx="54183">
                  <c:v>1</c:v>
                </c:pt>
                <c:pt idx="54184">
                  <c:v>1</c:v>
                </c:pt>
                <c:pt idx="54185">
                  <c:v>1</c:v>
                </c:pt>
                <c:pt idx="54186">
                  <c:v>1</c:v>
                </c:pt>
                <c:pt idx="54187">
                  <c:v>1</c:v>
                </c:pt>
                <c:pt idx="54188">
                  <c:v>1</c:v>
                </c:pt>
                <c:pt idx="54189">
                  <c:v>1</c:v>
                </c:pt>
                <c:pt idx="54190">
                  <c:v>1</c:v>
                </c:pt>
                <c:pt idx="54191">
                  <c:v>1</c:v>
                </c:pt>
                <c:pt idx="54192">
                  <c:v>1</c:v>
                </c:pt>
                <c:pt idx="54193">
                  <c:v>1</c:v>
                </c:pt>
                <c:pt idx="54194">
                  <c:v>1</c:v>
                </c:pt>
                <c:pt idx="54195">
                  <c:v>1</c:v>
                </c:pt>
                <c:pt idx="54196">
                  <c:v>1</c:v>
                </c:pt>
                <c:pt idx="54197">
                  <c:v>1</c:v>
                </c:pt>
                <c:pt idx="54198">
                  <c:v>1</c:v>
                </c:pt>
                <c:pt idx="54199">
                  <c:v>1</c:v>
                </c:pt>
                <c:pt idx="54200">
                  <c:v>1</c:v>
                </c:pt>
                <c:pt idx="54201">
                  <c:v>1</c:v>
                </c:pt>
                <c:pt idx="54202">
                  <c:v>1</c:v>
                </c:pt>
                <c:pt idx="54203">
                  <c:v>1</c:v>
                </c:pt>
                <c:pt idx="54204">
                  <c:v>1</c:v>
                </c:pt>
                <c:pt idx="54205">
                  <c:v>1</c:v>
                </c:pt>
                <c:pt idx="54206">
                  <c:v>1</c:v>
                </c:pt>
                <c:pt idx="54207">
                  <c:v>1</c:v>
                </c:pt>
                <c:pt idx="54208">
                  <c:v>1</c:v>
                </c:pt>
                <c:pt idx="54209">
                  <c:v>1</c:v>
                </c:pt>
                <c:pt idx="54210">
                  <c:v>1</c:v>
                </c:pt>
                <c:pt idx="54211">
                  <c:v>1</c:v>
                </c:pt>
                <c:pt idx="54212">
                  <c:v>1</c:v>
                </c:pt>
                <c:pt idx="54213">
                  <c:v>1</c:v>
                </c:pt>
                <c:pt idx="54214">
                  <c:v>1</c:v>
                </c:pt>
                <c:pt idx="54215">
                  <c:v>1</c:v>
                </c:pt>
                <c:pt idx="54216">
                  <c:v>1</c:v>
                </c:pt>
                <c:pt idx="54217">
                  <c:v>1</c:v>
                </c:pt>
                <c:pt idx="54218">
                  <c:v>1</c:v>
                </c:pt>
                <c:pt idx="54219">
                  <c:v>1</c:v>
                </c:pt>
                <c:pt idx="54220">
                  <c:v>1</c:v>
                </c:pt>
                <c:pt idx="54221">
                  <c:v>1</c:v>
                </c:pt>
                <c:pt idx="54222">
                  <c:v>1</c:v>
                </c:pt>
                <c:pt idx="54223">
                  <c:v>1</c:v>
                </c:pt>
                <c:pt idx="54224">
                  <c:v>1</c:v>
                </c:pt>
                <c:pt idx="54225">
                  <c:v>1</c:v>
                </c:pt>
                <c:pt idx="54226">
                  <c:v>1</c:v>
                </c:pt>
                <c:pt idx="54227">
                  <c:v>1</c:v>
                </c:pt>
                <c:pt idx="54228">
                  <c:v>1</c:v>
                </c:pt>
                <c:pt idx="54229">
                  <c:v>1</c:v>
                </c:pt>
                <c:pt idx="54230">
                  <c:v>1</c:v>
                </c:pt>
                <c:pt idx="54231">
                  <c:v>1</c:v>
                </c:pt>
                <c:pt idx="54232">
                  <c:v>1</c:v>
                </c:pt>
                <c:pt idx="54233">
                  <c:v>1</c:v>
                </c:pt>
                <c:pt idx="54234">
                  <c:v>1</c:v>
                </c:pt>
                <c:pt idx="54235">
                  <c:v>1</c:v>
                </c:pt>
                <c:pt idx="54236">
                  <c:v>1</c:v>
                </c:pt>
                <c:pt idx="54237">
                  <c:v>1</c:v>
                </c:pt>
                <c:pt idx="54238">
                  <c:v>1</c:v>
                </c:pt>
                <c:pt idx="54239">
                  <c:v>1</c:v>
                </c:pt>
                <c:pt idx="54240">
                  <c:v>1</c:v>
                </c:pt>
                <c:pt idx="54241">
                  <c:v>1</c:v>
                </c:pt>
                <c:pt idx="54242">
                  <c:v>1</c:v>
                </c:pt>
                <c:pt idx="54243">
                  <c:v>1</c:v>
                </c:pt>
                <c:pt idx="54244">
                  <c:v>1</c:v>
                </c:pt>
                <c:pt idx="54245">
                  <c:v>1</c:v>
                </c:pt>
                <c:pt idx="54246">
                  <c:v>1</c:v>
                </c:pt>
                <c:pt idx="54247">
                  <c:v>1</c:v>
                </c:pt>
                <c:pt idx="54248">
                  <c:v>1</c:v>
                </c:pt>
                <c:pt idx="54249">
                  <c:v>1</c:v>
                </c:pt>
                <c:pt idx="54250">
                  <c:v>1</c:v>
                </c:pt>
                <c:pt idx="54251">
                  <c:v>1</c:v>
                </c:pt>
                <c:pt idx="54252">
                  <c:v>1</c:v>
                </c:pt>
                <c:pt idx="54253">
                  <c:v>1</c:v>
                </c:pt>
                <c:pt idx="54254">
                  <c:v>1</c:v>
                </c:pt>
                <c:pt idx="54255">
                  <c:v>1</c:v>
                </c:pt>
                <c:pt idx="54256">
                  <c:v>1</c:v>
                </c:pt>
                <c:pt idx="54257">
                  <c:v>1</c:v>
                </c:pt>
                <c:pt idx="54258">
                  <c:v>1</c:v>
                </c:pt>
                <c:pt idx="54259">
                  <c:v>1</c:v>
                </c:pt>
                <c:pt idx="54260">
                  <c:v>1</c:v>
                </c:pt>
                <c:pt idx="54261">
                  <c:v>1</c:v>
                </c:pt>
                <c:pt idx="54262">
                  <c:v>1</c:v>
                </c:pt>
                <c:pt idx="54263">
                  <c:v>1</c:v>
                </c:pt>
                <c:pt idx="54264">
                  <c:v>1</c:v>
                </c:pt>
                <c:pt idx="54265">
                  <c:v>1</c:v>
                </c:pt>
                <c:pt idx="54266">
                  <c:v>1</c:v>
                </c:pt>
                <c:pt idx="54267">
                  <c:v>1</c:v>
                </c:pt>
                <c:pt idx="54268">
                  <c:v>1</c:v>
                </c:pt>
                <c:pt idx="54269">
                  <c:v>1</c:v>
                </c:pt>
                <c:pt idx="54270">
                  <c:v>1</c:v>
                </c:pt>
                <c:pt idx="54271">
                  <c:v>1</c:v>
                </c:pt>
                <c:pt idx="54272">
                  <c:v>1</c:v>
                </c:pt>
                <c:pt idx="54273">
                  <c:v>1</c:v>
                </c:pt>
                <c:pt idx="54274">
                  <c:v>1</c:v>
                </c:pt>
                <c:pt idx="54275">
                  <c:v>1</c:v>
                </c:pt>
                <c:pt idx="54276">
                  <c:v>1</c:v>
                </c:pt>
                <c:pt idx="54277">
                  <c:v>1</c:v>
                </c:pt>
                <c:pt idx="54278">
                  <c:v>1</c:v>
                </c:pt>
                <c:pt idx="54279">
                  <c:v>1</c:v>
                </c:pt>
                <c:pt idx="54280">
                  <c:v>1</c:v>
                </c:pt>
                <c:pt idx="54281">
                  <c:v>1</c:v>
                </c:pt>
                <c:pt idx="54282">
                  <c:v>1</c:v>
                </c:pt>
                <c:pt idx="54283">
                  <c:v>1</c:v>
                </c:pt>
                <c:pt idx="54284">
                  <c:v>1</c:v>
                </c:pt>
                <c:pt idx="54285">
                  <c:v>1</c:v>
                </c:pt>
                <c:pt idx="54286">
                  <c:v>1</c:v>
                </c:pt>
                <c:pt idx="54287">
                  <c:v>1</c:v>
                </c:pt>
                <c:pt idx="54288">
                  <c:v>1</c:v>
                </c:pt>
                <c:pt idx="54289">
                  <c:v>1</c:v>
                </c:pt>
                <c:pt idx="54290">
                  <c:v>1</c:v>
                </c:pt>
                <c:pt idx="54291">
                  <c:v>1</c:v>
                </c:pt>
                <c:pt idx="54292">
                  <c:v>1</c:v>
                </c:pt>
                <c:pt idx="54293">
                  <c:v>1</c:v>
                </c:pt>
                <c:pt idx="54294">
                  <c:v>1</c:v>
                </c:pt>
                <c:pt idx="54295">
                  <c:v>1</c:v>
                </c:pt>
                <c:pt idx="54296">
                  <c:v>1</c:v>
                </c:pt>
                <c:pt idx="54297">
                  <c:v>1</c:v>
                </c:pt>
                <c:pt idx="54298">
                  <c:v>1</c:v>
                </c:pt>
                <c:pt idx="54299">
                  <c:v>1</c:v>
                </c:pt>
                <c:pt idx="54300">
                  <c:v>1</c:v>
                </c:pt>
                <c:pt idx="54301">
                  <c:v>1</c:v>
                </c:pt>
                <c:pt idx="54302">
                  <c:v>1</c:v>
                </c:pt>
                <c:pt idx="54303">
                  <c:v>1</c:v>
                </c:pt>
                <c:pt idx="54304">
                  <c:v>1</c:v>
                </c:pt>
                <c:pt idx="54305">
                  <c:v>1</c:v>
                </c:pt>
                <c:pt idx="54306">
                  <c:v>1</c:v>
                </c:pt>
                <c:pt idx="54307">
                  <c:v>1</c:v>
                </c:pt>
                <c:pt idx="54308">
                  <c:v>1</c:v>
                </c:pt>
                <c:pt idx="54309">
                  <c:v>1</c:v>
                </c:pt>
                <c:pt idx="54310">
                  <c:v>1</c:v>
                </c:pt>
                <c:pt idx="54311">
                  <c:v>1</c:v>
                </c:pt>
                <c:pt idx="54312">
                  <c:v>1</c:v>
                </c:pt>
                <c:pt idx="54313">
                  <c:v>1</c:v>
                </c:pt>
                <c:pt idx="54314">
                  <c:v>1</c:v>
                </c:pt>
                <c:pt idx="54315">
                  <c:v>1</c:v>
                </c:pt>
                <c:pt idx="54316">
                  <c:v>1</c:v>
                </c:pt>
                <c:pt idx="54317">
                  <c:v>1</c:v>
                </c:pt>
                <c:pt idx="54318">
                  <c:v>1</c:v>
                </c:pt>
                <c:pt idx="54319">
                  <c:v>1</c:v>
                </c:pt>
                <c:pt idx="54320">
                  <c:v>1</c:v>
                </c:pt>
                <c:pt idx="54321">
                  <c:v>1</c:v>
                </c:pt>
                <c:pt idx="54322">
                  <c:v>1</c:v>
                </c:pt>
                <c:pt idx="54323">
                  <c:v>1</c:v>
                </c:pt>
                <c:pt idx="54324">
                  <c:v>1</c:v>
                </c:pt>
                <c:pt idx="54325">
                  <c:v>1</c:v>
                </c:pt>
                <c:pt idx="54326">
                  <c:v>1</c:v>
                </c:pt>
                <c:pt idx="54327">
                  <c:v>1</c:v>
                </c:pt>
                <c:pt idx="54328">
                  <c:v>1</c:v>
                </c:pt>
                <c:pt idx="54329">
                  <c:v>1</c:v>
                </c:pt>
                <c:pt idx="54330">
                  <c:v>1</c:v>
                </c:pt>
                <c:pt idx="54331">
                  <c:v>1</c:v>
                </c:pt>
                <c:pt idx="54332">
                  <c:v>1</c:v>
                </c:pt>
                <c:pt idx="54333">
                  <c:v>1</c:v>
                </c:pt>
                <c:pt idx="54334">
                  <c:v>1</c:v>
                </c:pt>
                <c:pt idx="54335">
                  <c:v>1</c:v>
                </c:pt>
                <c:pt idx="54336">
                  <c:v>1</c:v>
                </c:pt>
                <c:pt idx="54337">
                  <c:v>1</c:v>
                </c:pt>
                <c:pt idx="54338">
                  <c:v>1</c:v>
                </c:pt>
                <c:pt idx="54339">
                  <c:v>1</c:v>
                </c:pt>
                <c:pt idx="54340">
                  <c:v>1</c:v>
                </c:pt>
                <c:pt idx="54341">
                  <c:v>1</c:v>
                </c:pt>
                <c:pt idx="54342">
                  <c:v>1</c:v>
                </c:pt>
                <c:pt idx="54343">
                  <c:v>1</c:v>
                </c:pt>
                <c:pt idx="54344">
                  <c:v>1</c:v>
                </c:pt>
                <c:pt idx="54345">
                  <c:v>1</c:v>
                </c:pt>
                <c:pt idx="54346">
                  <c:v>1</c:v>
                </c:pt>
                <c:pt idx="54347">
                  <c:v>1</c:v>
                </c:pt>
                <c:pt idx="54348">
                  <c:v>1</c:v>
                </c:pt>
                <c:pt idx="54349">
                  <c:v>1</c:v>
                </c:pt>
                <c:pt idx="54350">
                  <c:v>1</c:v>
                </c:pt>
                <c:pt idx="54351">
                  <c:v>1</c:v>
                </c:pt>
                <c:pt idx="54352">
                  <c:v>1</c:v>
                </c:pt>
                <c:pt idx="54353">
                  <c:v>1</c:v>
                </c:pt>
                <c:pt idx="54354">
                  <c:v>1</c:v>
                </c:pt>
                <c:pt idx="54355">
                  <c:v>1</c:v>
                </c:pt>
                <c:pt idx="54356">
                  <c:v>1</c:v>
                </c:pt>
                <c:pt idx="54357">
                  <c:v>1</c:v>
                </c:pt>
                <c:pt idx="54358">
                  <c:v>1</c:v>
                </c:pt>
                <c:pt idx="54359">
                  <c:v>1</c:v>
                </c:pt>
                <c:pt idx="54360">
                  <c:v>1</c:v>
                </c:pt>
                <c:pt idx="54361">
                  <c:v>1</c:v>
                </c:pt>
                <c:pt idx="54362">
                  <c:v>1</c:v>
                </c:pt>
                <c:pt idx="54363">
                  <c:v>1</c:v>
                </c:pt>
                <c:pt idx="54364">
                  <c:v>1</c:v>
                </c:pt>
                <c:pt idx="54365">
                  <c:v>1</c:v>
                </c:pt>
                <c:pt idx="54366">
                  <c:v>1</c:v>
                </c:pt>
                <c:pt idx="54367">
                  <c:v>1</c:v>
                </c:pt>
                <c:pt idx="54368">
                  <c:v>1</c:v>
                </c:pt>
                <c:pt idx="54369">
                  <c:v>1</c:v>
                </c:pt>
                <c:pt idx="54370">
                  <c:v>1</c:v>
                </c:pt>
                <c:pt idx="54371">
                  <c:v>1</c:v>
                </c:pt>
                <c:pt idx="54372">
                  <c:v>1</c:v>
                </c:pt>
                <c:pt idx="54373">
                  <c:v>1</c:v>
                </c:pt>
                <c:pt idx="54374">
                  <c:v>1</c:v>
                </c:pt>
                <c:pt idx="54375">
                  <c:v>1</c:v>
                </c:pt>
                <c:pt idx="54376">
                  <c:v>1</c:v>
                </c:pt>
                <c:pt idx="54377">
                  <c:v>1</c:v>
                </c:pt>
                <c:pt idx="54378">
                  <c:v>1</c:v>
                </c:pt>
                <c:pt idx="54379">
                  <c:v>0.85714285700000004</c:v>
                </c:pt>
                <c:pt idx="54380">
                  <c:v>1</c:v>
                </c:pt>
                <c:pt idx="54381">
                  <c:v>1</c:v>
                </c:pt>
                <c:pt idx="54382">
                  <c:v>1</c:v>
                </c:pt>
                <c:pt idx="54383">
                  <c:v>1</c:v>
                </c:pt>
                <c:pt idx="54384">
                  <c:v>1</c:v>
                </c:pt>
                <c:pt idx="54385">
                  <c:v>1</c:v>
                </c:pt>
                <c:pt idx="54386">
                  <c:v>1</c:v>
                </c:pt>
                <c:pt idx="54387">
                  <c:v>1</c:v>
                </c:pt>
                <c:pt idx="54388">
                  <c:v>1</c:v>
                </c:pt>
                <c:pt idx="54389">
                  <c:v>1</c:v>
                </c:pt>
                <c:pt idx="54390">
                  <c:v>1</c:v>
                </c:pt>
                <c:pt idx="54391">
                  <c:v>1</c:v>
                </c:pt>
                <c:pt idx="54392">
                  <c:v>1</c:v>
                </c:pt>
                <c:pt idx="54393">
                  <c:v>1</c:v>
                </c:pt>
                <c:pt idx="54394">
                  <c:v>1</c:v>
                </c:pt>
                <c:pt idx="54395">
                  <c:v>1</c:v>
                </c:pt>
                <c:pt idx="54396">
                  <c:v>1</c:v>
                </c:pt>
                <c:pt idx="54397">
                  <c:v>1</c:v>
                </c:pt>
                <c:pt idx="54398">
                  <c:v>1</c:v>
                </c:pt>
                <c:pt idx="54399">
                  <c:v>1</c:v>
                </c:pt>
                <c:pt idx="54400">
                  <c:v>1</c:v>
                </c:pt>
                <c:pt idx="54401">
                  <c:v>1</c:v>
                </c:pt>
                <c:pt idx="54402">
                  <c:v>1</c:v>
                </c:pt>
                <c:pt idx="54403">
                  <c:v>1</c:v>
                </c:pt>
                <c:pt idx="54404">
                  <c:v>1</c:v>
                </c:pt>
                <c:pt idx="54405">
                  <c:v>1</c:v>
                </c:pt>
                <c:pt idx="54406">
                  <c:v>1</c:v>
                </c:pt>
                <c:pt idx="54407">
                  <c:v>1</c:v>
                </c:pt>
                <c:pt idx="54408">
                  <c:v>1</c:v>
                </c:pt>
                <c:pt idx="54409">
                  <c:v>1</c:v>
                </c:pt>
                <c:pt idx="54410">
                  <c:v>1</c:v>
                </c:pt>
                <c:pt idx="54411">
                  <c:v>1</c:v>
                </c:pt>
                <c:pt idx="54412">
                  <c:v>1</c:v>
                </c:pt>
                <c:pt idx="54413">
                  <c:v>1</c:v>
                </c:pt>
                <c:pt idx="54414">
                  <c:v>1</c:v>
                </c:pt>
                <c:pt idx="54415">
                  <c:v>1</c:v>
                </c:pt>
                <c:pt idx="54416">
                  <c:v>1</c:v>
                </c:pt>
                <c:pt idx="54417">
                  <c:v>1</c:v>
                </c:pt>
                <c:pt idx="54418">
                  <c:v>1</c:v>
                </c:pt>
                <c:pt idx="54419">
                  <c:v>1</c:v>
                </c:pt>
                <c:pt idx="54420">
                  <c:v>1</c:v>
                </c:pt>
                <c:pt idx="54421">
                  <c:v>1</c:v>
                </c:pt>
                <c:pt idx="54422">
                  <c:v>1</c:v>
                </c:pt>
                <c:pt idx="54423">
                  <c:v>1</c:v>
                </c:pt>
                <c:pt idx="54424">
                  <c:v>1</c:v>
                </c:pt>
                <c:pt idx="54425">
                  <c:v>1</c:v>
                </c:pt>
                <c:pt idx="54426">
                  <c:v>1</c:v>
                </c:pt>
                <c:pt idx="54427">
                  <c:v>1</c:v>
                </c:pt>
                <c:pt idx="54428">
                  <c:v>1</c:v>
                </c:pt>
                <c:pt idx="54429">
                  <c:v>1</c:v>
                </c:pt>
                <c:pt idx="54430">
                  <c:v>1</c:v>
                </c:pt>
                <c:pt idx="54431">
                  <c:v>1</c:v>
                </c:pt>
                <c:pt idx="54432">
                  <c:v>1</c:v>
                </c:pt>
                <c:pt idx="54433">
                  <c:v>1</c:v>
                </c:pt>
                <c:pt idx="54434">
                  <c:v>1</c:v>
                </c:pt>
                <c:pt idx="54435">
                  <c:v>1</c:v>
                </c:pt>
                <c:pt idx="54436">
                  <c:v>1</c:v>
                </c:pt>
                <c:pt idx="54437">
                  <c:v>1</c:v>
                </c:pt>
                <c:pt idx="54438">
                  <c:v>1</c:v>
                </c:pt>
                <c:pt idx="54439">
                  <c:v>1</c:v>
                </c:pt>
                <c:pt idx="54440">
                  <c:v>1</c:v>
                </c:pt>
                <c:pt idx="54441">
                  <c:v>1</c:v>
                </c:pt>
                <c:pt idx="54442">
                  <c:v>1</c:v>
                </c:pt>
                <c:pt idx="54443">
                  <c:v>1</c:v>
                </c:pt>
                <c:pt idx="54444">
                  <c:v>1</c:v>
                </c:pt>
                <c:pt idx="54445">
                  <c:v>1</c:v>
                </c:pt>
                <c:pt idx="54446">
                  <c:v>1</c:v>
                </c:pt>
                <c:pt idx="54447">
                  <c:v>1</c:v>
                </c:pt>
                <c:pt idx="54448">
                  <c:v>1</c:v>
                </c:pt>
                <c:pt idx="54449">
                  <c:v>1</c:v>
                </c:pt>
                <c:pt idx="54450">
                  <c:v>1</c:v>
                </c:pt>
                <c:pt idx="54451">
                  <c:v>1</c:v>
                </c:pt>
                <c:pt idx="54452">
                  <c:v>1</c:v>
                </c:pt>
                <c:pt idx="54453">
                  <c:v>1</c:v>
                </c:pt>
                <c:pt idx="54454">
                  <c:v>0.428571429</c:v>
                </c:pt>
                <c:pt idx="54455">
                  <c:v>1</c:v>
                </c:pt>
                <c:pt idx="54456">
                  <c:v>1</c:v>
                </c:pt>
                <c:pt idx="54457">
                  <c:v>1</c:v>
                </c:pt>
                <c:pt idx="54458">
                  <c:v>1</c:v>
                </c:pt>
                <c:pt idx="54459">
                  <c:v>1</c:v>
                </c:pt>
                <c:pt idx="54460">
                  <c:v>1</c:v>
                </c:pt>
                <c:pt idx="54461">
                  <c:v>1</c:v>
                </c:pt>
                <c:pt idx="54462">
                  <c:v>1</c:v>
                </c:pt>
                <c:pt idx="54463">
                  <c:v>1</c:v>
                </c:pt>
                <c:pt idx="54464">
                  <c:v>1</c:v>
                </c:pt>
                <c:pt idx="54465">
                  <c:v>1</c:v>
                </c:pt>
                <c:pt idx="54466">
                  <c:v>1</c:v>
                </c:pt>
                <c:pt idx="54467">
                  <c:v>1</c:v>
                </c:pt>
                <c:pt idx="54468">
                  <c:v>1</c:v>
                </c:pt>
                <c:pt idx="54469">
                  <c:v>1</c:v>
                </c:pt>
                <c:pt idx="54470">
                  <c:v>1</c:v>
                </c:pt>
                <c:pt idx="54471">
                  <c:v>1</c:v>
                </c:pt>
                <c:pt idx="54472">
                  <c:v>1</c:v>
                </c:pt>
                <c:pt idx="54473">
                  <c:v>1</c:v>
                </c:pt>
                <c:pt idx="54474">
                  <c:v>1</c:v>
                </c:pt>
                <c:pt idx="54475">
                  <c:v>1</c:v>
                </c:pt>
                <c:pt idx="54476">
                  <c:v>1</c:v>
                </c:pt>
                <c:pt idx="54477">
                  <c:v>1</c:v>
                </c:pt>
                <c:pt idx="54478">
                  <c:v>1</c:v>
                </c:pt>
                <c:pt idx="54479">
                  <c:v>1</c:v>
                </c:pt>
                <c:pt idx="54480">
                  <c:v>1</c:v>
                </c:pt>
                <c:pt idx="54481">
                  <c:v>1</c:v>
                </c:pt>
                <c:pt idx="54482">
                  <c:v>1</c:v>
                </c:pt>
                <c:pt idx="54483">
                  <c:v>1</c:v>
                </c:pt>
                <c:pt idx="54484">
                  <c:v>0.85714285700000004</c:v>
                </c:pt>
                <c:pt idx="54485">
                  <c:v>1</c:v>
                </c:pt>
                <c:pt idx="54486">
                  <c:v>1</c:v>
                </c:pt>
                <c:pt idx="54487">
                  <c:v>1</c:v>
                </c:pt>
                <c:pt idx="54488">
                  <c:v>1</c:v>
                </c:pt>
                <c:pt idx="54489">
                  <c:v>1</c:v>
                </c:pt>
                <c:pt idx="54490">
                  <c:v>1</c:v>
                </c:pt>
                <c:pt idx="54491">
                  <c:v>1</c:v>
                </c:pt>
                <c:pt idx="54492">
                  <c:v>1</c:v>
                </c:pt>
                <c:pt idx="54493">
                  <c:v>1</c:v>
                </c:pt>
                <c:pt idx="54494">
                  <c:v>1</c:v>
                </c:pt>
                <c:pt idx="54495">
                  <c:v>1</c:v>
                </c:pt>
                <c:pt idx="54496">
                  <c:v>1</c:v>
                </c:pt>
                <c:pt idx="54497">
                  <c:v>1</c:v>
                </c:pt>
                <c:pt idx="54498">
                  <c:v>1</c:v>
                </c:pt>
                <c:pt idx="54499">
                  <c:v>1</c:v>
                </c:pt>
                <c:pt idx="54500">
                  <c:v>1</c:v>
                </c:pt>
                <c:pt idx="54501">
                  <c:v>1</c:v>
                </c:pt>
                <c:pt idx="54502">
                  <c:v>1</c:v>
                </c:pt>
                <c:pt idx="54503">
                  <c:v>1</c:v>
                </c:pt>
                <c:pt idx="54504">
                  <c:v>1</c:v>
                </c:pt>
                <c:pt idx="54505">
                  <c:v>1</c:v>
                </c:pt>
                <c:pt idx="54506">
                  <c:v>1</c:v>
                </c:pt>
                <c:pt idx="54507">
                  <c:v>1</c:v>
                </c:pt>
                <c:pt idx="54508">
                  <c:v>1</c:v>
                </c:pt>
                <c:pt idx="54509">
                  <c:v>1</c:v>
                </c:pt>
                <c:pt idx="54510">
                  <c:v>1</c:v>
                </c:pt>
                <c:pt idx="54511">
                  <c:v>1</c:v>
                </c:pt>
                <c:pt idx="54512">
                  <c:v>1</c:v>
                </c:pt>
                <c:pt idx="54513">
                  <c:v>1</c:v>
                </c:pt>
                <c:pt idx="54514">
                  <c:v>1</c:v>
                </c:pt>
                <c:pt idx="54515">
                  <c:v>1</c:v>
                </c:pt>
                <c:pt idx="54516">
                  <c:v>1</c:v>
                </c:pt>
                <c:pt idx="54517">
                  <c:v>1</c:v>
                </c:pt>
                <c:pt idx="54518">
                  <c:v>1</c:v>
                </c:pt>
                <c:pt idx="54519">
                  <c:v>1</c:v>
                </c:pt>
                <c:pt idx="54520">
                  <c:v>1</c:v>
                </c:pt>
                <c:pt idx="54521">
                  <c:v>1</c:v>
                </c:pt>
                <c:pt idx="54522">
                  <c:v>1</c:v>
                </c:pt>
                <c:pt idx="54523">
                  <c:v>1</c:v>
                </c:pt>
                <c:pt idx="54524">
                  <c:v>1</c:v>
                </c:pt>
                <c:pt idx="54525">
                  <c:v>1</c:v>
                </c:pt>
                <c:pt idx="54526">
                  <c:v>1</c:v>
                </c:pt>
                <c:pt idx="54527">
                  <c:v>1</c:v>
                </c:pt>
                <c:pt idx="54528">
                  <c:v>1</c:v>
                </c:pt>
                <c:pt idx="54529">
                  <c:v>1</c:v>
                </c:pt>
                <c:pt idx="54530">
                  <c:v>1</c:v>
                </c:pt>
                <c:pt idx="54531">
                  <c:v>1</c:v>
                </c:pt>
                <c:pt idx="54532">
                  <c:v>1</c:v>
                </c:pt>
                <c:pt idx="54533">
                  <c:v>1</c:v>
                </c:pt>
                <c:pt idx="54534">
                  <c:v>1</c:v>
                </c:pt>
                <c:pt idx="54535">
                  <c:v>1</c:v>
                </c:pt>
                <c:pt idx="54536">
                  <c:v>1</c:v>
                </c:pt>
                <c:pt idx="54537">
                  <c:v>1</c:v>
                </c:pt>
                <c:pt idx="54538">
                  <c:v>1</c:v>
                </c:pt>
                <c:pt idx="54539">
                  <c:v>1</c:v>
                </c:pt>
                <c:pt idx="54540">
                  <c:v>1</c:v>
                </c:pt>
                <c:pt idx="54541">
                  <c:v>1</c:v>
                </c:pt>
                <c:pt idx="54542">
                  <c:v>1</c:v>
                </c:pt>
                <c:pt idx="54543">
                  <c:v>1</c:v>
                </c:pt>
                <c:pt idx="54544">
                  <c:v>1</c:v>
                </c:pt>
                <c:pt idx="54545">
                  <c:v>1</c:v>
                </c:pt>
                <c:pt idx="54546">
                  <c:v>1</c:v>
                </c:pt>
                <c:pt idx="54547">
                  <c:v>1</c:v>
                </c:pt>
                <c:pt idx="54548">
                  <c:v>1</c:v>
                </c:pt>
                <c:pt idx="54549">
                  <c:v>1</c:v>
                </c:pt>
                <c:pt idx="54550">
                  <c:v>1</c:v>
                </c:pt>
                <c:pt idx="54551">
                  <c:v>1</c:v>
                </c:pt>
                <c:pt idx="54552">
                  <c:v>1</c:v>
                </c:pt>
                <c:pt idx="54553">
                  <c:v>1</c:v>
                </c:pt>
                <c:pt idx="54554">
                  <c:v>1</c:v>
                </c:pt>
                <c:pt idx="54555">
                  <c:v>1</c:v>
                </c:pt>
                <c:pt idx="54556">
                  <c:v>1</c:v>
                </c:pt>
                <c:pt idx="54557">
                  <c:v>1</c:v>
                </c:pt>
                <c:pt idx="54558">
                  <c:v>1</c:v>
                </c:pt>
                <c:pt idx="54559">
                  <c:v>1</c:v>
                </c:pt>
                <c:pt idx="54560">
                  <c:v>1</c:v>
                </c:pt>
                <c:pt idx="54561">
                  <c:v>1</c:v>
                </c:pt>
                <c:pt idx="54562">
                  <c:v>1</c:v>
                </c:pt>
                <c:pt idx="54563">
                  <c:v>1</c:v>
                </c:pt>
                <c:pt idx="54564">
                  <c:v>1</c:v>
                </c:pt>
                <c:pt idx="54565">
                  <c:v>1</c:v>
                </c:pt>
                <c:pt idx="54566">
                  <c:v>1</c:v>
                </c:pt>
                <c:pt idx="54567">
                  <c:v>1</c:v>
                </c:pt>
                <c:pt idx="54568">
                  <c:v>1</c:v>
                </c:pt>
                <c:pt idx="54569">
                  <c:v>1</c:v>
                </c:pt>
                <c:pt idx="54570">
                  <c:v>1</c:v>
                </c:pt>
                <c:pt idx="54571">
                  <c:v>1</c:v>
                </c:pt>
                <c:pt idx="54572">
                  <c:v>1</c:v>
                </c:pt>
                <c:pt idx="54573">
                  <c:v>1</c:v>
                </c:pt>
                <c:pt idx="54574">
                  <c:v>1</c:v>
                </c:pt>
                <c:pt idx="54575">
                  <c:v>1</c:v>
                </c:pt>
                <c:pt idx="54576">
                  <c:v>1</c:v>
                </c:pt>
                <c:pt idx="54577">
                  <c:v>1</c:v>
                </c:pt>
                <c:pt idx="54578">
                  <c:v>1</c:v>
                </c:pt>
                <c:pt idx="54579">
                  <c:v>1</c:v>
                </c:pt>
                <c:pt idx="54580">
                  <c:v>1</c:v>
                </c:pt>
                <c:pt idx="54581">
                  <c:v>1</c:v>
                </c:pt>
                <c:pt idx="54582">
                  <c:v>1</c:v>
                </c:pt>
                <c:pt idx="54583">
                  <c:v>1</c:v>
                </c:pt>
                <c:pt idx="54584">
                  <c:v>1</c:v>
                </c:pt>
                <c:pt idx="54585">
                  <c:v>1</c:v>
                </c:pt>
                <c:pt idx="54586">
                  <c:v>1</c:v>
                </c:pt>
                <c:pt idx="54587">
                  <c:v>1</c:v>
                </c:pt>
                <c:pt idx="54588">
                  <c:v>1</c:v>
                </c:pt>
                <c:pt idx="54589">
                  <c:v>1</c:v>
                </c:pt>
                <c:pt idx="54590">
                  <c:v>1</c:v>
                </c:pt>
                <c:pt idx="54591">
                  <c:v>1</c:v>
                </c:pt>
                <c:pt idx="54592">
                  <c:v>1</c:v>
                </c:pt>
                <c:pt idx="54593">
                  <c:v>1</c:v>
                </c:pt>
                <c:pt idx="54594">
                  <c:v>1</c:v>
                </c:pt>
                <c:pt idx="54595">
                  <c:v>1</c:v>
                </c:pt>
                <c:pt idx="54596">
                  <c:v>1</c:v>
                </c:pt>
                <c:pt idx="54597">
                  <c:v>1</c:v>
                </c:pt>
                <c:pt idx="54598">
                  <c:v>1</c:v>
                </c:pt>
                <c:pt idx="54599">
                  <c:v>1</c:v>
                </c:pt>
                <c:pt idx="54600">
                  <c:v>1</c:v>
                </c:pt>
                <c:pt idx="54601">
                  <c:v>1</c:v>
                </c:pt>
                <c:pt idx="54602">
                  <c:v>1</c:v>
                </c:pt>
                <c:pt idx="54603">
                  <c:v>1</c:v>
                </c:pt>
                <c:pt idx="54604">
                  <c:v>1</c:v>
                </c:pt>
                <c:pt idx="54605">
                  <c:v>1</c:v>
                </c:pt>
                <c:pt idx="54606">
                  <c:v>1</c:v>
                </c:pt>
                <c:pt idx="54607">
                  <c:v>1</c:v>
                </c:pt>
                <c:pt idx="54608">
                  <c:v>1</c:v>
                </c:pt>
                <c:pt idx="54609">
                  <c:v>1</c:v>
                </c:pt>
                <c:pt idx="54610">
                  <c:v>1</c:v>
                </c:pt>
                <c:pt idx="54611">
                  <c:v>1</c:v>
                </c:pt>
                <c:pt idx="54612">
                  <c:v>1</c:v>
                </c:pt>
                <c:pt idx="54613">
                  <c:v>1</c:v>
                </c:pt>
                <c:pt idx="54614">
                  <c:v>1</c:v>
                </c:pt>
                <c:pt idx="54615">
                  <c:v>1</c:v>
                </c:pt>
                <c:pt idx="54616">
                  <c:v>1</c:v>
                </c:pt>
                <c:pt idx="54617">
                  <c:v>1</c:v>
                </c:pt>
                <c:pt idx="54618">
                  <c:v>1</c:v>
                </c:pt>
                <c:pt idx="54619">
                  <c:v>1</c:v>
                </c:pt>
                <c:pt idx="54620">
                  <c:v>1</c:v>
                </c:pt>
                <c:pt idx="54621">
                  <c:v>1</c:v>
                </c:pt>
                <c:pt idx="54622">
                  <c:v>1</c:v>
                </c:pt>
                <c:pt idx="54623">
                  <c:v>1</c:v>
                </c:pt>
                <c:pt idx="54624">
                  <c:v>1</c:v>
                </c:pt>
                <c:pt idx="54625">
                  <c:v>1</c:v>
                </c:pt>
                <c:pt idx="54626">
                  <c:v>1</c:v>
                </c:pt>
                <c:pt idx="54627">
                  <c:v>0.85714285700000004</c:v>
                </c:pt>
                <c:pt idx="54628">
                  <c:v>1</c:v>
                </c:pt>
                <c:pt idx="54629">
                  <c:v>1</c:v>
                </c:pt>
                <c:pt idx="54630">
                  <c:v>1</c:v>
                </c:pt>
                <c:pt idx="54631">
                  <c:v>1</c:v>
                </c:pt>
                <c:pt idx="54632">
                  <c:v>1</c:v>
                </c:pt>
                <c:pt idx="54633">
                  <c:v>1</c:v>
                </c:pt>
                <c:pt idx="54634">
                  <c:v>1</c:v>
                </c:pt>
                <c:pt idx="54635">
                  <c:v>1</c:v>
                </c:pt>
                <c:pt idx="54636">
                  <c:v>1</c:v>
                </c:pt>
                <c:pt idx="54637">
                  <c:v>1</c:v>
                </c:pt>
                <c:pt idx="54638">
                  <c:v>1</c:v>
                </c:pt>
                <c:pt idx="54639">
                  <c:v>1</c:v>
                </c:pt>
                <c:pt idx="54640">
                  <c:v>1</c:v>
                </c:pt>
                <c:pt idx="54641">
                  <c:v>1</c:v>
                </c:pt>
                <c:pt idx="54642">
                  <c:v>1</c:v>
                </c:pt>
                <c:pt idx="54643">
                  <c:v>1</c:v>
                </c:pt>
                <c:pt idx="54644">
                  <c:v>1</c:v>
                </c:pt>
                <c:pt idx="54645">
                  <c:v>1</c:v>
                </c:pt>
                <c:pt idx="54646">
                  <c:v>1</c:v>
                </c:pt>
                <c:pt idx="54647">
                  <c:v>1</c:v>
                </c:pt>
                <c:pt idx="54648">
                  <c:v>1</c:v>
                </c:pt>
                <c:pt idx="54649">
                  <c:v>1</c:v>
                </c:pt>
                <c:pt idx="54650">
                  <c:v>1</c:v>
                </c:pt>
                <c:pt idx="54651">
                  <c:v>1</c:v>
                </c:pt>
                <c:pt idx="54652">
                  <c:v>1</c:v>
                </c:pt>
                <c:pt idx="54653">
                  <c:v>1</c:v>
                </c:pt>
                <c:pt idx="54654">
                  <c:v>1</c:v>
                </c:pt>
                <c:pt idx="54655">
                  <c:v>1</c:v>
                </c:pt>
                <c:pt idx="54656">
                  <c:v>1</c:v>
                </c:pt>
                <c:pt idx="54657">
                  <c:v>1</c:v>
                </c:pt>
                <c:pt idx="54658">
                  <c:v>1</c:v>
                </c:pt>
                <c:pt idx="54659">
                  <c:v>1</c:v>
                </c:pt>
                <c:pt idx="54660">
                  <c:v>1</c:v>
                </c:pt>
                <c:pt idx="54661">
                  <c:v>1</c:v>
                </c:pt>
                <c:pt idx="54662">
                  <c:v>1</c:v>
                </c:pt>
                <c:pt idx="54663">
                  <c:v>1</c:v>
                </c:pt>
                <c:pt idx="54664">
                  <c:v>1</c:v>
                </c:pt>
                <c:pt idx="54665">
                  <c:v>1</c:v>
                </c:pt>
                <c:pt idx="54666">
                  <c:v>1</c:v>
                </c:pt>
                <c:pt idx="54667">
                  <c:v>1</c:v>
                </c:pt>
                <c:pt idx="54668">
                  <c:v>1</c:v>
                </c:pt>
                <c:pt idx="54669">
                  <c:v>1</c:v>
                </c:pt>
                <c:pt idx="54670">
                  <c:v>1</c:v>
                </c:pt>
                <c:pt idx="54671">
                  <c:v>1</c:v>
                </c:pt>
                <c:pt idx="54672">
                  <c:v>1</c:v>
                </c:pt>
                <c:pt idx="54673">
                  <c:v>1</c:v>
                </c:pt>
                <c:pt idx="54674">
                  <c:v>1</c:v>
                </c:pt>
                <c:pt idx="54675">
                  <c:v>1</c:v>
                </c:pt>
                <c:pt idx="54676">
                  <c:v>1</c:v>
                </c:pt>
                <c:pt idx="54677">
                  <c:v>1</c:v>
                </c:pt>
                <c:pt idx="54678">
                  <c:v>1</c:v>
                </c:pt>
                <c:pt idx="54679">
                  <c:v>1</c:v>
                </c:pt>
                <c:pt idx="54680">
                  <c:v>1</c:v>
                </c:pt>
                <c:pt idx="54681">
                  <c:v>1</c:v>
                </c:pt>
                <c:pt idx="54682">
                  <c:v>1</c:v>
                </c:pt>
                <c:pt idx="54683">
                  <c:v>1</c:v>
                </c:pt>
                <c:pt idx="54684">
                  <c:v>1</c:v>
                </c:pt>
                <c:pt idx="54685">
                  <c:v>1</c:v>
                </c:pt>
                <c:pt idx="54686">
                  <c:v>1</c:v>
                </c:pt>
                <c:pt idx="54687">
                  <c:v>1</c:v>
                </c:pt>
                <c:pt idx="54688">
                  <c:v>1</c:v>
                </c:pt>
                <c:pt idx="54689">
                  <c:v>1</c:v>
                </c:pt>
                <c:pt idx="54690">
                  <c:v>1</c:v>
                </c:pt>
                <c:pt idx="54691">
                  <c:v>1</c:v>
                </c:pt>
                <c:pt idx="54692">
                  <c:v>1</c:v>
                </c:pt>
                <c:pt idx="54693">
                  <c:v>1</c:v>
                </c:pt>
                <c:pt idx="54694">
                  <c:v>1</c:v>
                </c:pt>
                <c:pt idx="54695">
                  <c:v>1</c:v>
                </c:pt>
                <c:pt idx="54696">
                  <c:v>1</c:v>
                </c:pt>
                <c:pt idx="54697">
                  <c:v>1</c:v>
                </c:pt>
                <c:pt idx="54698">
                  <c:v>1</c:v>
                </c:pt>
                <c:pt idx="54699">
                  <c:v>1</c:v>
                </c:pt>
                <c:pt idx="54700">
                  <c:v>1</c:v>
                </c:pt>
                <c:pt idx="54701">
                  <c:v>1</c:v>
                </c:pt>
                <c:pt idx="54702">
                  <c:v>1</c:v>
                </c:pt>
                <c:pt idx="54703">
                  <c:v>1</c:v>
                </c:pt>
                <c:pt idx="54704">
                  <c:v>1</c:v>
                </c:pt>
                <c:pt idx="54705">
                  <c:v>1</c:v>
                </c:pt>
                <c:pt idx="54706">
                  <c:v>1</c:v>
                </c:pt>
                <c:pt idx="54707">
                  <c:v>1</c:v>
                </c:pt>
                <c:pt idx="54708">
                  <c:v>1</c:v>
                </c:pt>
                <c:pt idx="54709">
                  <c:v>1</c:v>
                </c:pt>
                <c:pt idx="54710">
                  <c:v>1</c:v>
                </c:pt>
                <c:pt idx="54711">
                  <c:v>1</c:v>
                </c:pt>
                <c:pt idx="54712">
                  <c:v>1</c:v>
                </c:pt>
                <c:pt idx="54713">
                  <c:v>1</c:v>
                </c:pt>
                <c:pt idx="54714">
                  <c:v>1</c:v>
                </c:pt>
                <c:pt idx="54715">
                  <c:v>1</c:v>
                </c:pt>
                <c:pt idx="54716">
                  <c:v>1</c:v>
                </c:pt>
                <c:pt idx="54717">
                  <c:v>1</c:v>
                </c:pt>
                <c:pt idx="54718">
                  <c:v>1</c:v>
                </c:pt>
                <c:pt idx="54719">
                  <c:v>1</c:v>
                </c:pt>
                <c:pt idx="54720">
                  <c:v>1</c:v>
                </c:pt>
                <c:pt idx="54721">
                  <c:v>1</c:v>
                </c:pt>
                <c:pt idx="54722">
                  <c:v>1</c:v>
                </c:pt>
                <c:pt idx="54723">
                  <c:v>1</c:v>
                </c:pt>
                <c:pt idx="54724">
                  <c:v>1</c:v>
                </c:pt>
                <c:pt idx="54725">
                  <c:v>1</c:v>
                </c:pt>
                <c:pt idx="54726">
                  <c:v>1</c:v>
                </c:pt>
                <c:pt idx="54727">
                  <c:v>1</c:v>
                </c:pt>
                <c:pt idx="54728">
                  <c:v>1</c:v>
                </c:pt>
                <c:pt idx="54729">
                  <c:v>1</c:v>
                </c:pt>
                <c:pt idx="54730">
                  <c:v>1</c:v>
                </c:pt>
                <c:pt idx="54731">
                  <c:v>1</c:v>
                </c:pt>
                <c:pt idx="54732">
                  <c:v>1</c:v>
                </c:pt>
                <c:pt idx="54733">
                  <c:v>1</c:v>
                </c:pt>
                <c:pt idx="54734">
                  <c:v>1</c:v>
                </c:pt>
                <c:pt idx="54735">
                  <c:v>1</c:v>
                </c:pt>
                <c:pt idx="54736">
                  <c:v>1</c:v>
                </c:pt>
                <c:pt idx="54737">
                  <c:v>1</c:v>
                </c:pt>
                <c:pt idx="54738">
                  <c:v>1</c:v>
                </c:pt>
                <c:pt idx="54739">
                  <c:v>1</c:v>
                </c:pt>
                <c:pt idx="54740">
                  <c:v>1</c:v>
                </c:pt>
                <c:pt idx="54741">
                  <c:v>1</c:v>
                </c:pt>
                <c:pt idx="54742">
                  <c:v>1</c:v>
                </c:pt>
                <c:pt idx="54743">
                  <c:v>1</c:v>
                </c:pt>
                <c:pt idx="54744">
                  <c:v>1</c:v>
                </c:pt>
                <c:pt idx="54745">
                  <c:v>1</c:v>
                </c:pt>
                <c:pt idx="54746">
                  <c:v>1</c:v>
                </c:pt>
                <c:pt idx="54747">
                  <c:v>1</c:v>
                </c:pt>
                <c:pt idx="54748">
                  <c:v>1</c:v>
                </c:pt>
                <c:pt idx="54749">
                  <c:v>1</c:v>
                </c:pt>
                <c:pt idx="54750">
                  <c:v>1</c:v>
                </c:pt>
                <c:pt idx="54751">
                  <c:v>1</c:v>
                </c:pt>
                <c:pt idx="54752">
                  <c:v>1</c:v>
                </c:pt>
                <c:pt idx="54753">
                  <c:v>1</c:v>
                </c:pt>
                <c:pt idx="54754">
                  <c:v>1</c:v>
                </c:pt>
                <c:pt idx="54755">
                  <c:v>1</c:v>
                </c:pt>
                <c:pt idx="54756">
                  <c:v>1</c:v>
                </c:pt>
                <c:pt idx="54757">
                  <c:v>1</c:v>
                </c:pt>
                <c:pt idx="54758">
                  <c:v>1</c:v>
                </c:pt>
                <c:pt idx="54759">
                  <c:v>1</c:v>
                </c:pt>
                <c:pt idx="54760">
                  <c:v>1</c:v>
                </c:pt>
                <c:pt idx="54761">
                  <c:v>1</c:v>
                </c:pt>
                <c:pt idx="54762">
                  <c:v>1</c:v>
                </c:pt>
                <c:pt idx="54763">
                  <c:v>1</c:v>
                </c:pt>
                <c:pt idx="54764">
                  <c:v>1</c:v>
                </c:pt>
                <c:pt idx="54765">
                  <c:v>1</c:v>
                </c:pt>
                <c:pt idx="54766">
                  <c:v>1</c:v>
                </c:pt>
                <c:pt idx="54767">
                  <c:v>1</c:v>
                </c:pt>
                <c:pt idx="54768">
                  <c:v>1</c:v>
                </c:pt>
                <c:pt idx="54769">
                  <c:v>1</c:v>
                </c:pt>
                <c:pt idx="54770">
                  <c:v>1</c:v>
                </c:pt>
                <c:pt idx="54771">
                  <c:v>1</c:v>
                </c:pt>
                <c:pt idx="54772">
                  <c:v>1</c:v>
                </c:pt>
                <c:pt idx="54773">
                  <c:v>1</c:v>
                </c:pt>
                <c:pt idx="54774">
                  <c:v>1</c:v>
                </c:pt>
                <c:pt idx="54775">
                  <c:v>1</c:v>
                </c:pt>
                <c:pt idx="54776">
                  <c:v>1</c:v>
                </c:pt>
                <c:pt idx="54777">
                  <c:v>1</c:v>
                </c:pt>
                <c:pt idx="54778">
                  <c:v>1</c:v>
                </c:pt>
                <c:pt idx="54779">
                  <c:v>1</c:v>
                </c:pt>
                <c:pt idx="54780">
                  <c:v>1</c:v>
                </c:pt>
                <c:pt idx="54781">
                  <c:v>1</c:v>
                </c:pt>
                <c:pt idx="54782">
                  <c:v>1</c:v>
                </c:pt>
                <c:pt idx="54783">
                  <c:v>1</c:v>
                </c:pt>
                <c:pt idx="54784">
                  <c:v>1</c:v>
                </c:pt>
                <c:pt idx="54785">
                  <c:v>1</c:v>
                </c:pt>
                <c:pt idx="54786">
                  <c:v>1</c:v>
                </c:pt>
                <c:pt idx="54787">
                  <c:v>1</c:v>
                </c:pt>
                <c:pt idx="54788">
                  <c:v>1</c:v>
                </c:pt>
                <c:pt idx="54789">
                  <c:v>1</c:v>
                </c:pt>
                <c:pt idx="54790">
                  <c:v>1</c:v>
                </c:pt>
                <c:pt idx="54791">
                  <c:v>1</c:v>
                </c:pt>
                <c:pt idx="54792">
                  <c:v>1</c:v>
                </c:pt>
                <c:pt idx="54793">
                  <c:v>1</c:v>
                </c:pt>
                <c:pt idx="54794">
                  <c:v>0.85714285700000004</c:v>
                </c:pt>
                <c:pt idx="54795">
                  <c:v>1</c:v>
                </c:pt>
                <c:pt idx="54796">
                  <c:v>1</c:v>
                </c:pt>
                <c:pt idx="54797">
                  <c:v>1</c:v>
                </c:pt>
                <c:pt idx="54798">
                  <c:v>1</c:v>
                </c:pt>
                <c:pt idx="54799">
                  <c:v>1</c:v>
                </c:pt>
                <c:pt idx="54800">
                  <c:v>1</c:v>
                </c:pt>
                <c:pt idx="54801">
                  <c:v>1</c:v>
                </c:pt>
                <c:pt idx="54802">
                  <c:v>1</c:v>
                </c:pt>
                <c:pt idx="54803">
                  <c:v>1</c:v>
                </c:pt>
                <c:pt idx="54804">
                  <c:v>1</c:v>
                </c:pt>
                <c:pt idx="54805">
                  <c:v>1</c:v>
                </c:pt>
                <c:pt idx="54806">
                  <c:v>1</c:v>
                </c:pt>
                <c:pt idx="54807">
                  <c:v>1</c:v>
                </c:pt>
                <c:pt idx="54808">
                  <c:v>1</c:v>
                </c:pt>
                <c:pt idx="54809">
                  <c:v>1</c:v>
                </c:pt>
                <c:pt idx="54810">
                  <c:v>1</c:v>
                </c:pt>
                <c:pt idx="54811">
                  <c:v>1</c:v>
                </c:pt>
                <c:pt idx="54812">
                  <c:v>1</c:v>
                </c:pt>
                <c:pt idx="54813">
                  <c:v>1</c:v>
                </c:pt>
                <c:pt idx="54814">
                  <c:v>1</c:v>
                </c:pt>
                <c:pt idx="54815">
                  <c:v>1</c:v>
                </c:pt>
                <c:pt idx="54816">
                  <c:v>1</c:v>
                </c:pt>
                <c:pt idx="54817">
                  <c:v>1</c:v>
                </c:pt>
                <c:pt idx="54818">
                  <c:v>1</c:v>
                </c:pt>
                <c:pt idx="54819">
                  <c:v>1</c:v>
                </c:pt>
                <c:pt idx="54820">
                  <c:v>1</c:v>
                </c:pt>
                <c:pt idx="54821">
                  <c:v>1</c:v>
                </c:pt>
                <c:pt idx="54822">
                  <c:v>1</c:v>
                </c:pt>
                <c:pt idx="54823">
                  <c:v>1</c:v>
                </c:pt>
                <c:pt idx="54824">
                  <c:v>1</c:v>
                </c:pt>
                <c:pt idx="54825">
                  <c:v>1</c:v>
                </c:pt>
                <c:pt idx="54826">
                  <c:v>1</c:v>
                </c:pt>
                <c:pt idx="54827">
                  <c:v>1</c:v>
                </c:pt>
                <c:pt idx="54828">
                  <c:v>1</c:v>
                </c:pt>
                <c:pt idx="54829">
                  <c:v>1</c:v>
                </c:pt>
                <c:pt idx="54830">
                  <c:v>1</c:v>
                </c:pt>
                <c:pt idx="54831">
                  <c:v>1</c:v>
                </c:pt>
                <c:pt idx="54832">
                  <c:v>1</c:v>
                </c:pt>
                <c:pt idx="54833">
                  <c:v>1</c:v>
                </c:pt>
                <c:pt idx="54834">
                  <c:v>1</c:v>
                </c:pt>
                <c:pt idx="54835">
                  <c:v>1</c:v>
                </c:pt>
                <c:pt idx="54836">
                  <c:v>1</c:v>
                </c:pt>
                <c:pt idx="54837">
                  <c:v>1</c:v>
                </c:pt>
                <c:pt idx="54838">
                  <c:v>1</c:v>
                </c:pt>
                <c:pt idx="54839">
                  <c:v>1</c:v>
                </c:pt>
                <c:pt idx="54840">
                  <c:v>1</c:v>
                </c:pt>
                <c:pt idx="54841">
                  <c:v>1</c:v>
                </c:pt>
                <c:pt idx="54842">
                  <c:v>1</c:v>
                </c:pt>
                <c:pt idx="54843">
                  <c:v>1</c:v>
                </c:pt>
                <c:pt idx="54844">
                  <c:v>1</c:v>
                </c:pt>
                <c:pt idx="54845">
                  <c:v>1</c:v>
                </c:pt>
                <c:pt idx="54846">
                  <c:v>1</c:v>
                </c:pt>
                <c:pt idx="54847">
                  <c:v>1</c:v>
                </c:pt>
                <c:pt idx="54848">
                  <c:v>1</c:v>
                </c:pt>
                <c:pt idx="54849">
                  <c:v>1</c:v>
                </c:pt>
                <c:pt idx="54850">
                  <c:v>1</c:v>
                </c:pt>
                <c:pt idx="54851">
                  <c:v>1</c:v>
                </c:pt>
                <c:pt idx="54852">
                  <c:v>1</c:v>
                </c:pt>
                <c:pt idx="54853">
                  <c:v>1</c:v>
                </c:pt>
                <c:pt idx="54854">
                  <c:v>1</c:v>
                </c:pt>
                <c:pt idx="54855">
                  <c:v>1</c:v>
                </c:pt>
                <c:pt idx="54856">
                  <c:v>1</c:v>
                </c:pt>
                <c:pt idx="54857">
                  <c:v>1</c:v>
                </c:pt>
                <c:pt idx="54858">
                  <c:v>1</c:v>
                </c:pt>
                <c:pt idx="54859">
                  <c:v>1</c:v>
                </c:pt>
                <c:pt idx="54860">
                  <c:v>1</c:v>
                </c:pt>
                <c:pt idx="54861">
                  <c:v>1</c:v>
                </c:pt>
                <c:pt idx="54862">
                  <c:v>1</c:v>
                </c:pt>
                <c:pt idx="54863">
                  <c:v>1</c:v>
                </c:pt>
                <c:pt idx="54864">
                  <c:v>1</c:v>
                </c:pt>
                <c:pt idx="54865">
                  <c:v>1</c:v>
                </c:pt>
                <c:pt idx="54866">
                  <c:v>1</c:v>
                </c:pt>
                <c:pt idx="54867">
                  <c:v>1</c:v>
                </c:pt>
                <c:pt idx="54868">
                  <c:v>1</c:v>
                </c:pt>
                <c:pt idx="54869">
                  <c:v>1</c:v>
                </c:pt>
                <c:pt idx="54870">
                  <c:v>1</c:v>
                </c:pt>
                <c:pt idx="54871">
                  <c:v>1</c:v>
                </c:pt>
                <c:pt idx="54872">
                  <c:v>1</c:v>
                </c:pt>
                <c:pt idx="54873">
                  <c:v>1</c:v>
                </c:pt>
                <c:pt idx="54874">
                  <c:v>1</c:v>
                </c:pt>
                <c:pt idx="54875">
                  <c:v>1</c:v>
                </c:pt>
                <c:pt idx="54876">
                  <c:v>1</c:v>
                </c:pt>
                <c:pt idx="54877">
                  <c:v>1</c:v>
                </c:pt>
                <c:pt idx="54878">
                  <c:v>1</c:v>
                </c:pt>
                <c:pt idx="54879">
                  <c:v>1</c:v>
                </c:pt>
                <c:pt idx="54880">
                  <c:v>1</c:v>
                </c:pt>
                <c:pt idx="54881">
                  <c:v>1</c:v>
                </c:pt>
                <c:pt idx="54882">
                  <c:v>1</c:v>
                </c:pt>
                <c:pt idx="54883">
                  <c:v>1</c:v>
                </c:pt>
                <c:pt idx="54884">
                  <c:v>1</c:v>
                </c:pt>
                <c:pt idx="54885">
                  <c:v>1</c:v>
                </c:pt>
                <c:pt idx="54886">
                  <c:v>1</c:v>
                </c:pt>
                <c:pt idx="54887">
                  <c:v>1</c:v>
                </c:pt>
                <c:pt idx="54888">
                  <c:v>1</c:v>
                </c:pt>
                <c:pt idx="54889">
                  <c:v>0.28571428599999998</c:v>
                </c:pt>
                <c:pt idx="54890">
                  <c:v>1</c:v>
                </c:pt>
                <c:pt idx="54891">
                  <c:v>1</c:v>
                </c:pt>
                <c:pt idx="54892">
                  <c:v>1</c:v>
                </c:pt>
                <c:pt idx="54893">
                  <c:v>1</c:v>
                </c:pt>
                <c:pt idx="54894">
                  <c:v>1</c:v>
                </c:pt>
                <c:pt idx="54895">
                  <c:v>1</c:v>
                </c:pt>
                <c:pt idx="54896">
                  <c:v>1</c:v>
                </c:pt>
                <c:pt idx="54897">
                  <c:v>1</c:v>
                </c:pt>
                <c:pt idx="54898">
                  <c:v>1</c:v>
                </c:pt>
                <c:pt idx="54899">
                  <c:v>1</c:v>
                </c:pt>
                <c:pt idx="54900">
                  <c:v>1</c:v>
                </c:pt>
                <c:pt idx="54901">
                  <c:v>1</c:v>
                </c:pt>
                <c:pt idx="54902">
                  <c:v>1</c:v>
                </c:pt>
                <c:pt idx="54903">
                  <c:v>1</c:v>
                </c:pt>
                <c:pt idx="54904">
                  <c:v>1</c:v>
                </c:pt>
                <c:pt idx="54905">
                  <c:v>1</c:v>
                </c:pt>
                <c:pt idx="54906">
                  <c:v>1</c:v>
                </c:pt>
                <c:pt idx="54907">
                  <c:v>1</c:v>
                </c:pt>
                <c:pt idx="54908">
                  <c:v>1</c:v>
                </c:pt>
                <c:pt idx="54909">
                  <c:v>1</c:v>
                </c:pt>
                <c:pt idx="54910">
                  <c:v>1</c:v>
                </c:pt>
                <c:pt idx="54911">
                  <c:v>1</c:v>
                </c:pt>
                <c:pt idx="54912">
                  <c:v>1</c:v>
                </c:pt>
                <c:pt idx="54913">
                  <c:v>0.85714285700000004</c:v>
                </c:pt>
                <c:pt idx="54914">
                  <c:v>1</c:v>
                </c:pt>
                <c:pt idx="54915">
                  <c:v>1</c:v>
                </c:pt>
                <c:pt idx="54916">
                  <c:v>0.85714285700000004</c:v>
                </c:pt>
                <c:pt idx="54917">
                  <c:v>0.85714285700000004</c:v>
                </c:pt>
                <c:pt idx="54918">
                  <c:v>1</c:v>
                </c:pt>
                <c:pt idx="54919">
                  <c:v>1</c:v>
                </c:pt>
                <c:pt idx="54920">
                  <c:v>1</c:v>
                </c:pt>
                <c:pt idx="54921">
                  <c:v>0.85714285700000004</c:v>
                </c:pt>
                <c:pt idx="54922">
                  <c:v>1</c:v>
                </c:pt>
                <c:pt idx="54923">
                  <c:v>1</c:v>
                </c:pt>
                <c:pt idx="54924">
                  <c:v>1</c:v>
                </c:pt>
                <c:pt idx="54925">
                  <c:v>1</c:v>
                </c:pt>
                <c:pt idx="54926">
                  <c:v>1</c:v>
                </c:pt>
                <c:pt idx="54927">
                  <c:v>1</c:v>
                </c:pt>
                <c:pt idx="54928">
                  <c:v>1</c:v>
                </c:pt>
                <c:pt idx="54929">
                  <c:v>0.85714285700000004</c:v>
                </c:pt>
                <c:pt idx="54930">
                  <c:v>0.85714285700000004</c:v>
                </c:pt>
                <c:pt idx="54931">
                  <c:v>1</c:v>
                </c:pt>
                <c:pt idx="54932">
                  <c:v>1</c:v>
                </c:pt>
                <c:pt idx="54933">
                  <c:v>1</c:v>
                </c:pt>
                <c:pt idx="54934">
                  <c:v>1</c:v>
                </c:pt>
                <c:pt idx="54935">
                  <c:v>1</c:v>
                </c:pt>
                <c:pt idx="54936">
                  <c:v>1</c:v>
                </c:pt>
                <c:pt idx="54937">
                  <c:v>0.85714285700000004</c:v>
                </c:pt>
                <c:pt idx="54938">
                  <c:v>0.85714285700000004</c:v>
                </c:pt>
                <c:pt idx="54939">
                  <c:v>1</c:v>
                </c:pt>
                <c:pt idx="54940">
                  <c:v>1</c:v>
                </c:pt>
                <c:pt idx="54941">
                  <c:v>1</c:v>
                </c:pt>
                <c:pt idx="54942">
                  <c:v>1</c:v>
                </c:pt>
                <c:pt idx="54943">
                  <c:v>1</c:v>
                </c:pt>
                <c:pt idx="54944">
                  <c:v>1</c:v>
                </c:pt>
                <c:pt idx="54945">
                  <c:v>1</c:v>
                </c:pt>
                <c:pt idx="54946">
                  <c:v>1</c:v>
                </c:pt>
                <c:pt idx="54947">
                  <c:v>1</c:v>
                </c:pt>
                <c:pt idx="54948">
                  <c:v>0.85714285700000004</c:v>
                </c:pt>
                <c:pt idx="54949">
                  <c:v>1</c:v>
                </c:pt>
                <c:pt idx="54950">
                  <c:v>1</c:v>
                </c:pt>
                <c:pt idx="54951">
                  <c:v>1</c:v>
                </c:pt>
                <c:pt idx="54952">
                  <c:v>1</c:v>
                </c:pt>
                <c:pt idx="54953">
                  <c:v>0.85714285700000004</c:v>
                </c:pt>
                <c:pt idx="54954">
                  <c:v>1</c:v>
                </c:pt>
                <c:pt idx="54955">
                  <c:v>1</c:v>
                </c:pt>
                <c:pt idx="54956">
                  <c:v>1</c:v>
                </c:pt>
                <c:pt idx="54957">
                  <c:v>1</c:v>
                </c:pt>
                <c:pt idx="54958">
                  <c:v>1</c:v>
                </c:pt>
                <c:pt idx="54959">
                  <c:v>1</c:v>
                </c:pt>
                <c:pt idx="54960">
                  <c:v>1</c:v>
                </c:pt>
                <c:pt idx="54961">
                  <c:v>1</c:v>
                </c:pt>
                <c:pt idx="54962">
                  <c:v>1</c:v>
                </c:pt>
                <c:pt idx="54963">
                  <c:v>0.85714285700000004</c:v>
                </c:pt>
                <c:pt idx="54964">
                  <c:v>1</c:v>
                </c:pt>
                <c:pt idx="54965">
                  <c:v>1</c:v>
                </c:pt>
                <c:pt idx="54966">
                  <c:v>1</c:v>
                </c:pt>
                <c:pt idx="54967">
                  <c:v>1</c:v>
                </c:pt>
                <c:pt idx="54968">
                  <c:v>1</c:v>
                </c:pt>
                <c:pt idx="54969">
                  <c:v>1</c:v>
                </c:pt>
                <c:pt idx="54970">
                  <c:v>1</c:v>
                </c:pt>
                <c:pt idx="54971">
                  <c:v>1</c:v>
                </c:pt>
                <c:pt idx="54972">
                  <c:v>0.85714285700000004</c:v>
                </c:pt>
                <c:pt idx="54973">
                  <c:v>1</c:v>
                </c:pt>
                <c:pt idx="54974">
                  <c:v>1</c:v>
                </c:pt>
                <c:pt idx="54975">
                  <c:v>1</c:v>
                </c:pt>
                <c:pt idx="54976">
                  <c:v>1</c:v>
                </c:pt>
                <c:pt idx="54977">
                  <c:v>1</c:v>
                </c:pt>
                <c:pt idx="54978">
                  <c:v>1</c:v>
                </c:pt>
                <c:pt idx="54979">
                  <c:v>1</c:v>
                </c:pt>
                <c:pt idx="54980">
                  <c:v>1</c:v>
                </c:pt>
                <c:pt idx="54981">
                  <c:v>1</c:v>
                </c:pt>
                <c:pt idx="54982">
                  <c:v>1</c:v>
                </c:pt>
                <c:pt idx="54983">
                  <c:v>1</c:v>
                </c:pt>
                <c:pt idx="54984">
                  <c:v>1</c:v>
                </c:pt>
                <c:pt idx="54985">
                  <c:v>1</c:v>
                </c:pt>
                <c:pt idx="54986">
                  <c:v>1</c:v>
                </c:pt>
                <c:pt idx="54987">
                  <c:v>0.85714285700000004</c:v>
                </c:pt>
                <c:pt idx="54988">
                  <c:v>1</c:v>
                </c:pt>
                <c:pt idx="54989">
                  <c:v>1</c:v>
                </c:pt>
                <c:pt idx="54990">
                  <c:v>1</c:v>
                </c:pt>
                <c:pt idx="54991">
                  <c:v>0.85714285700000004</c:v>
                </c:pt>
                <c:pt idx="54992">
                  <c:v>1</c:v>
                </c:pt>
                <c:pt idx="54993">
                  <c:v>1</c:v>
                </c:pt>
                <c:pt idx="54994">
                  <c:v>1</c:v>
                </c:pt>
                <c:pt idx="54995">
                  <c:v>1</c:v>
                </c:pt>
                <c:pt idx="54996">
                  <c:v>1</c:v>
                </c:pt>
                <c:pt idx="54997">
                  <c:v>1</c:v>
                </c:pt>
                <c:pt idx="54998">
                  <c:v>1</c:v>
                </c:pt>
                <c:pt idx="54999">
                  <c:v>1</c:v>
                </c:pt>
                <c:pt idx="55000">
                  <c:v>1</c:v>
                </c:pt>
                <c:pt idx="55001">
                  <c:v>1</c:v>
                </c:pt>
                <c:pt idx="55002">
                  <c:v>1</c:v>
                </c:pt>
                <c:pt idx="55003">
                  <c:v>1</c:v>
                </c:pt>
                <c:pt idx="55004">
                  <c:v>1</c:v>
                </c:pt>
                <c:pt idx="55005">
                  <c:v>1</c:v>
                </c:pt>
                <c:pt idx="55006">
                  <c:v>1</c:v>
                </c:pt>
                <c:pt idx="55007">
                  <c:v>0.71428571399999996</c:v>
                </c:pt>
                <c:pt idx="55008">
                  <c:v>1</c:v>
                </c:pt>
                <c:pt idx="55009">
                  <c:v>1</c:v>
                </c:pt>
                <c:pt idx="55010">
                  <c:v>1</c:v>
                </c:pt>
                <c:pt idx="55011">
                  <c:v>1</c:v>
                </c:pt>
                <c:pt idx="55012">
                  <c:v>1</c:v>
                </c:pt>
                <c:pt idx="55013">
                  <c:v>1</c:v>
                </c:pt>
                <c:pt idx="55014">
                  <c:v>1</c:v>
                </c:pt>
                <c:pt idx="55015">
                  <c:v>1</c:v>
                </c:pt>
                <c:pt idx="55016">
                  <c:v>1</c:v>
                </c:pt>
                <c:pt idx="55017">
                  <c:v>1</c:v>
                </c:pt>
                <c:pt idx="55018">
                  <c:v>1</c:v>
                </c:pt>
                <c:pt idx="55019">
                  <c:v>1</c:v>
                </c:pt>
                <c:pt idx="55020">
                  <c:v>1</c:v>
                </c:pt>
                <c:pt idx="55021">
                  <c:v>1</c:v>
                </c:pt>
                <c:pt idx="55022">
                  <c:v>1</c:v>
                </c:pt>
                <c:pt idx="55023">
                  <c:v>1</c:v>
                </c:pt>
                <c:pt idx="55024">
                  <c:v>0.85714285700000004</c:v>
                </c:pt>
                <c:pt idx="55025">
                  <c:v>1</c:v>
                </c:pt>
                <c:pt idx="55026">
                  <c:v>1</c:v>
                </c:pt>
                <c:pt idx="55027">
                  <c:v>1</c:v>
                </c:pt>
                <c:pt idx="55028">
                  <c:v>1</c:v>
                </c:pt>
                <c:pt idx="55029">
                  <c:v>1</c:v>
                </c:pt>
                <c:pt idx="55030">
                  <c:v>1</c:v>
                </c:pt>
                <c:pt idx="55031">
                  <c:v>1</c:v>
                </c:pt>
                <c:pt idx="55032">
                  <c:v>1</c:v>
                </c:pt>
                <c:pt idx="55033">
                  <c:v>1</c:v>
                </c:pt>
                <c:pt idx="55034">
                  <c:v>1</c:v>
                </c:pt>
                <c:pt idx="55035">
                  <c:v>1</c:v>
                </c:pt>
                <c:pt idx="55036">
                  <c:v>1</c:v>
                </c:pt>
                <c:pt idx="55037">
                  <c:v>1</c:v>
                </c:pt>
                <c:pt idx="55038">
                  <c:v>1</c:v>
                </c:pt>
                <c:pt idx="55039">
                  <c:v>1</c:v>
                </c:pt>
                <c:pt idx="55040">
                  <c:v>1</c:v>
                </c:pt>
                <c:pt idx="55041">
                  <c:v>1</c:v>
                </c:pt>
                <c:pt idx="55042">
                  <c:v>1</c:v>
                </c:pt>
                <c:pt idx="55043">
                  <c:v>1</c:v>
                </c:pt>
                <c:pt idx="55044">
                  <c:v>1</c:v>
                </c:pt>
                <c:pt idx="55045">
                  <c:v>1</c:v>
                </c:pt>
                <c:pt idx="55046">
                  <c:v>1</c:v>
                </c:pt>
                <c:pt idx="55047">
                  <c:v>1</c:v>
                </c:pt>
                <c:pt idx="55048">
                  <c:v>1</c:v>
                </c:pt>
                <c:pt idx="55049">
                  <c:v>1</c:v>
                </c:pt>
                <c:pt idx="55050">
                  <c:v>0.85714285700000004</c:v>
                </c:pt>
                <c:pt idx="55051">
                  <c:v>1</c:v>
                </c:pt>
                <c:pt idx="55052">
                  <c:v>1</c:v>
                </c:pt>
                <c:pt idx="55053">
                  <c:v>1</c:v>
                </c:pt>
                <c:pt idx="55054">
                  <c:v>1</c:v>
                </c:pt>
                <c:pt idx="55055">
                  <c:v>0.85714285700000004</c:v>
                </c:pt>
                <c:pt idx="55056">
                  <c:v>1</c:v>
                </c:pt>
                <c:pt idx="55057">
                  <c:v>1</c:v>
                </c:pt>
                <c:pt idx="55058">
                  <c:v>1</c:v>
                </c:pt>
                <c:pt idx="55059">
                  <c:v>1</c:v>
                </c:pt>
                <c:pt idx="55060">
                  <c:v>1</c:v>
                </c:pt>
                <c:pt idx="55061">
                  <c:v>1</c:v>
                </c:pt>
                <c:pt idx="55062">
                  <c:v>1</c:v>
                </c:pt>
                <c:pt idx="55063">
                  <c:v>0.85714285700000004</c:v>
                </c:pt>
                <c:pt idx="55064">
                  <c:v>1</c:v>
                </c:pt>
                <c:pt idx="55065">
                  <c:v>1</c:v>
                </c:pt>
                <c:pt idx="55066">
                  <c:v>1</c:v>
                </c:pt>
                <c:pt idx="55067">
                  <c:v>1</c:v>
                </c:pt>
                <c:pt idx="55068">
                  <c:v>1</c:v>
                </c:pt>
                <c:pt idx="55069">
                  <c:v>1</c:v>
                </c:pt>
                <c:pt idx="55070">
                  <c:v>0.85714285700000004</c:v>
                </c:pt>
                <c:pt idx="55071">
                  <c:v>0.85714285700000004</c:v>
                </c:pt>
                <c:pt idx="55072">
                  <c:v>1</c:v>
                </c:pt>
                <c:pt idx="55073">
                  <c:v>0.85714285700000004</c:v>
                </c:pt>
                <c:pt idx="55074">
                  <c:v>1</c:v>
                </c:pt>
                <c:pt idx="55075">
                  <c:v>1</c:v>
                </c:pt>
                <c:pt idx="55076">
                  <c:v>1</c:v>
                </c:pt>
                <c:pt idx="55077">
                  <c:v>1</c:v>
                </c:pt>
                <c:pt idx="55078">
                  <c:v>1</c:v>
                </c:pt>
                <c:pt idx="55079">
                  <c:v>1</c:v>
                </c:pt>
                <c:pt idx="55080">
                  <c:v>1</c:v>
                </c:pt>
                <c:pt idx="55081">
                  <c:v>1</c:v>
                </c:pt>
                <c:pt idx="55082">
                  <c:v>1</c:v>
                </c:pt>
                <c:pt idx="55083">
                  <c:v>1</c:v>
                </c:pt>
                <c:pt idx="55084">
                  <c:v>1</c:v>
                </c:pt>
                <c:pt idx="55085">
                  <c:v>1</c:v>
                </c:pt>
                <c:pt idx="55086">
                  <c:v>1</c:v>
                </c:pt>
                <c:pt idx="55087">
                  <c:v>1</c:v>
                </c:pt>
                <c:pt idx="55088">
                  <c:v>1</c:v>
                </c:pt>
                <c:pt idx="55089">
                  <c:v>1</c:v>
                </c:pt>
                <c:pt idx="55090">
                  <c:v>1</c:v>
                </c:pt>
                <c:pt idx="55091">
                  <c:v>1</c:v>
                </c:pt>
                <c:pt idx="55092">
                  <c:v>0.85714285700000004</c:v>
                </c:pt>
                <c:pt idx="55093">
                  <c:v>0.85714285700000004</c:v>
                </c:pt>
                <c:pt idx="55094">
                  <c:v>1</c:v>
                </c:pt>
                <c:pt idx="55095">
                  <c:v>1</c:v>
                </c:pt>
                <c:pt idx="55096">
                  <c:v>0.85714285700000004</c:v>
                </c:pt>
                <c:pt idx="55097">
                  <c:v>1</c:v>
                </c:pt>
                <c:pt idx="55098">
                  <c:v>1</c:v>
                </c:pt>
                <c:pt idx="55099">
                  <c:v>1</c:v>
                </c:pt>
                <c:pt idx="55100">
                  <c:v>0.85714285700000004</c:v>
                </c:pt>
                <c:pt idx="55101">
                  <c:v>1</c:v>
                </c:pt>
                <c:pt idx="55102">
                  <c:v>1</c:v>
                </c:pt>
                <c:pt idx="55103">
                  <c:v>1</c:v>
                </c:pt>
                <c:pt idx="55104">
                  <c:v>1</c:v>
                </c:pt>
                <c:pt idx="55105">
                  <c:v>1</c:v>
                </c:pt>
                <c:pt idx="55106">
                  <c:v>0.85714285700000004</c:v>
                </c:pt>
                <c:pt idx="55107">
                  <c:v>1</c:v>
                </c:pt>
                <c:pt idx="55108">
                  <c:v>1</c:v>
                </c:pt>
                <c:pt idx="55109">
                  <c:v>1</c:v>
                </c:pt>
                <c:pt idx="55110">
                  <c:v>1</c:v>
                </c:pt>
                <c:pt idx="55111">
                  <c:v>1</c:v>
                </c:pt>
                <c:pt idx="55112">
                  <c:v>1</c:v>
                </c:pt>
                <c:pt idx="55113">
                  <c:v>1</c:v>
                </c:pt>
                <c:pt idx="55114">
                  <c:v>0.85714285700000004</c:v>
                </c:pt>
                <c:pt idx="55115">
                  <c:v>1</c:v>
                </c:pt>
                <c:pt idx="55116">
                  <c:v>1</c:v>
                </c:pt>
                <c:pt idx="55117">
                  <c:v>1</c:v>
                </c:pt>
                <c:pt idx="55118">
                  <c:v>1</c:v>
                </c:pt>
                <c:pt idx="55119">
                  <c:v>1</c:v>
                </c:pt>
                <c:pt idx="55120">
                  <c:v>1</c:v>
                </c:pt>
                <c:pt idx="55121">
                  <c:v>1</c:v>
                </c:pt>
                <c:pt idx="55122">
                  <c:v>1</c:v>
                </c:pt>
                <c:pt idx="55123">
                  <c:v>1</c:v>
                </c:pt>
                <c:pt idx="55124">
                  <c:v>1</c:v>
                </c:pt>
                <c:pt idx="55125">
                  <c:v>1</c:v>
                </c:pt>
                <c:pt idx="55126">
                  <c:v>1</c:v>
                </c:pt>
                <c:pt idx="55127">
                  <c:v>1</c:v>
                </c:pt>
                <c:pt idx="55128">
                  <c:v>1</c:v>
                </c:pt>
                <c:pt idx="55129">
                  <c:v>1</c:v>
                </c:pt>
                <c:pt idx="55130">
                  <c:v>1</c:v>
                </c:pt>
                <c:pt idx="55131">
                  <c:v>1</c:v>
                </c:pt>
                <c:pt idx="55132">
                  <c:v>1</c:v>
                </c:pt>
                <c:pt idx="55133">
                  <c:v>1</c:v>
                </c:pt>
                <c:pt idx="55134">
                  <c:v>1</c:v>
                </c:pt>
                <c:pt idx="55135">
                  <c:v>0.571428571</c:v>
                </c:pt>
                <c:pt idx="55136">
                  <c:v>1</c:v>
                </c:pt>
                <c:pt idx="55137">
                  <c:v>1</c:v>
                </c:pt>
                <c:pt idx="55138">
                  <c:v>1</c:v>
                </c:pt>
                <c:pt idx="55139">
                  <c:v>1</c:v>
                </c:pt>
                <c:pt idx="55140">
                  <c:v>0.85714285700000004</c:v>
                </c:pt>
                <c:pt idx="55141">
                  <c:v>1</c:v>
                </c:pt>
                <c:pt idx="55142">
                  <c:v>1</c:v>
                </c:pt>
                <c:pt idx="55143">
                  <c:v>1</c:v>
                </c:pt>
                <c:pt idx="55144">
                  <c:v>1</c:v>
                </c:pt>
                <c:pt idx="55145">
                  <c:v>1</c:v>
                </c:pt>
                <c:pt idx="55146">
                  <c:v>1</c:v>
                </c:pt>
                <c:pt idx="55147">
                  <c:v>1</c:v>
                </c:pt>
                <c:pt idx="55148">
                  <c:v>1</c:v>
                </c:pt>
                <c:pt idx="55149">
                  <c:v>1</c:v>
                </c:pt>
                <c:pt idx="55150">
                  <c:v>1</c:v>
                </c:pt>
                <c:pt idx="55151">
                  <c:v>1</c:v>
                </c:pt>
                <c:pt idx="55152">
                  <c:v>0.85714285700000004</c:v>
                </c:pt>
                <c:pt idx="55153">
                  <c:v>1</c:v>
                </c:pt>
                <c:pt idx="55154">
                  <c:v>1</c:v>
                </c:pt>
                <c:pt idx="55155">
                  <c:v>1</c:v>
                </c:pt>
                <c:pt idx="55156">
                  <c:v>1</c:v>
                </c:pt>
                <c:pt idx="55157">
                  <c:v>1</c:v>
                </c:pt>
                <c:pt idx="55158">
                  <c:v>0.85714285700000004</c:v>
                </c:pt>
                <c:pt idx="55159">
                  <c:v>1</c:v>
                </c:pt>
                <c:pt idx="55160">
                  <c:v>1</c:v>
                </c:pt>
                <c:pt idx="55161">
                  <c:v>1</c:v>
                </c:pt>
                <c:pt idx="55162">
                  <c:v>1</c:v>
                </c:pt>
                <c:pt idx="55163">
                  <c:v>1</c:v>
                </c:pt>
                <c:pt idx="55164">
                  <c:v>1</c:v>
                </c:pt>
                <c:pt idx="55165">
                  <c:v>1</c:v>
                </c:pt>
                <c:pt idx="55166">
                  <c:v>1</c:v>
                </c:pt>
                <c:pt idx="55167">
                  <c:v>1</c:v>
                </c:pt>
                <c:pt idx="55168">
                  <c:v>1</c:v>
                </c:pt>
                <c:pt idx="55169">
                  <c:v>1</c:v>
                </c:pt>
                <c:pt idx="55170">
                  <c:v>1</c:v>
                </c:pt>
                <c:pt idx="55171">
                  <c:v>1</c:v>
                </c:pt>
                <c:pt idx="55172">
                  <c:v>1</c:v>
                </c:pt>
                <c:pt idx="55173">
                  <c:v>1</c:v>
                </c:pt>
                <c:pt idx="55174">
                  <c:v>0.85714285700000004</c:v>
                </c:pt>
                <c:pt idx="55175">
                  <c:v>1</c:v>
                </c:pt>
                <c:pt idx="55176">
                  <c:v>1</c:v>
                </c:pt>
                <c:pt idx="55177">
                  <c:v>1</c:v>
                </c:pt>
                <c:pt idx="55178">
                  <c:v>1</c:v>
                </c:pt>
                <c:pt idx="55179">
                  <c:v>1</c:v>
                </c:pt>
                <c:pt idx="55180">
                  <c:v>1</c:v>
                </c:pt>
                <c:pt idx="55181">
                  <c:v>1</c:v>
                </c:pt>
                <c:pt idx="55182">
                  <c:v>1</c:v>
                </c:pt>
                <c:pt idx="55183">
                  <c:v>1</c:v>
                </c:pt>
                <c:pt idx="55184">
                  <c:v>1</c:v>
                </c:pt>
                <c:pt idx="55185">
                  <c:v>1</c:v>
                </c:pt>
                <c:pt idx="55186">
                  <c:v>1</c:v>
                </c:pt>
                <c:pt idx="55187">
                  <c:v>1</c:v>
                </c:pt>
                <c:pt idx="55188">
                  <c:v>0.85714285700000004</c:v>
                </c:pt>
                <c:pt idx="55189">
                  <c:v>1</c:v>
                </c:pt>
                <c:pt idx="55190">
                  <c:v>1</c:v>
                </c:pt>
                <c:pt idx="55191">
                  <c:v>1</c:v>
                </c:pt>
                <c:pt idx="55192">
                  <c:v>1</c:v>
                </c:pt>
                <c:pt idx="55193">
                  <c:v>1</c:v>
                </c:pt>
                <c:pt idx="55194">
                  <c:v>1</c:v>
                </c:pt>
                <c:pt idx="55195">
                  <c:v>1</c:v>
                </c:pt>
                <c:pt idx="55196">
                  <c:v>0.85714285700000004</c:v>
                </c:pt>
                <c:pt idx="55197">
                  <c:v>1</c:v>
                </c:pt>
                <c:pt idx="55198">
                  <c:v>1</c:v>
                </c:pt>
                <c:pt idx="55199">
                  <c:v>1</c:v>
                </c:pt>
                <c:pt idx="55200">
                  <c:v>1</c:v>
                </c:pt>
                <c:pt idx="55201">
                  <c:v>1</c:v>
                </c:pt>
                <c:pt idx="55202">
                  <c:v>1</c:v>
                </c:pt>
                <c:pt idx="55203">
                  <c:v>1</c:v>
                </c:pt>
                <c:pt idx="55204">
                  <c:v>1</c:v>
                </c:pt>
                <c:pt idx="55205">
                  <c:v>1</c:v>
                </c:pt>
                <c:pt idx="55206">
                  <c:v>0.85714285700000004</c:v>
                </c:pt>
                <c:pt idx="55207">
                  <c:v>1</c:v>
                </c:pt>
                <c:pt idx="55208">
                  <c:v>1</c:v>
                </c:pt>
                <c:pt idx="55209">
                  <c:v>1</c:v>
                </c:pt>
                <c:pt idx="55210">
                  <c:v>0.85714285700000004</c:v>
                </c:pt>
                <c:pt idx="55211">
                  <c:v>1</c:v>
                </c:pt>
                <c:pt idx="55212">
                  <c:v>0.85714285700000004</c:v>
                </c:pt>
                <c:pt idx="55213">
                  <c:v>1</c:v>
                </c:pt>
                <c:pt idx="55214">
                  <c:v>1</c:v>
                </c:pt>
                <c:pt idx="55215">
                  <c:v>0.85714285700000004</c:v>
                </c:pt>
                <c:pt idx="55216">
                  <c:v>1</c:v>
                </c:pt>
                <c:pt idx="55217">
                  <c:v>1</c:v>
                </c:pt>
                <c:pt idx="55218">
                  <c:v>1</c:v>
                </c:pt>
                <c:pt idx="55219">
                  <c:v>1</c:v>
                </c:pt>
                <c:pt idx="55220">
                  <c:v>1</c:v>
                </c:pt>
                <c:pt idx="55221">
                  <c:v>1</c:v>
                </c:pt>
                <c:pt idx="55222">
                  <c:v>0.85714285700000004</c:v>
                </c:pt>
                <c:pt idx="55223">
                  <c:v>1</c:v>
                </c:pt>
                <c:pt idx="55224">
                  <c:v>1</c:v>
                </c:pt>
                <c:pt idx="55225">
                  <c:v>0.85714285700000004</c:v>
                </c:pt>
                <c:pt idx="55226">
                  <c:v>1</c:v>
                </c:pt>
                <c:pt idx="55227">
                  <c:v>1</c:v>
                </c:pt>
                <c:pt idx="55228">
                  <c:v>1</c:v>
                </c:pt>
                <c:pt idx="55229">
                  <c:v>1</c:v>
                </c:pt>
                <c:pt idx="55230">
                  <c:v>0.85714285700000004</c:v>
                </c:pt>
                <c:pt idx="55231">
                  <c:v>1</c:v>
                </c:pt>
                <c:pt idx="55232">
                  <c:v>1</c:v>
                </c:pt>
                <c:pt idx="55233">
                  <c:v>1</c:v>
                </c:pt>
                <c:pt idx="55234">
                  <c:v>1</c:v>
                </c:pt>
                <c:pt idx="55235">
                  <c:v>0.85714285700000004</c:v>
                </c:pt>
                <c:pt idx="55236">
                  <c:v>1</c:v>
                </c:pt>
                <c:pt idx="55237">
                  <c:v>1</c:v>
                </c:pt>
                <c:pt idx="55238">
                  <c:v>1</c:v>
                </c:pt>
                <c:pt idx="55239">
                  <c:v>1</c:v>
                </c:pt>
                <c:pt idx="55240">
                  <c:v>1</c:v>
                </c:pt>
                <c:pt idx="55241">
                  <c:v>1</c:v>
                </c:pt>
                <c:pt idx="55242">
                  <c:v>1</c:v>
                </c:pt>
                <c:pt idx="55243">
                  <c:v>1</c:v>
                </c:pt>
                <c:pt idx="55244">
                  <c:v>1</c:v>
                </c:pt>
                <c:pt idx="55245">
                  <c:v>1</c:v>
                </c:pt>
                <c:pt idx="55246">
                  <c:v>1</c:v>
                </c:pt>
                <c:pt idx="55247">
                  <c:v>1</c:v>
                </c:pt>
                <c:pt idx="55248">
                  <c:v>1</c:v>
                </c:pt>
                <c:pt idx="55249">
                  <c:v>1</c:v>
                </c:pt>
                <c:pt idx="55250">
                  <c:v>1</c:v>
                </c:pt>
                <c:pt idx="55251">
                  <c:v>1</c:v>
                </c:pt>
                <c:pt idx="55252">
                  <c:v>1</c:v>
                </c:pt>
                <c:pt idx="55253">
                  <c:v>1</c:v>
                </c:pt>
                <c:pt idx="55254">
                  <c:v>1</c:v>
                </c:pt>
                <c:pt idx="55255">
                  <c:v>1</c:v>
                </c:pt>
                <c:pt idx="55256">
                  <c:v>1</c:v>
                </c:pt>
                <c:pt idx="55257">
                  <c:v>1</c:v>
                </c:pt>
                <c:pt idx="55258">
                  <c:v>1</c:v>
                </c:pt>
                <c:pt idx="55259">
                  <c:v>1</c:v>
                </c:pt>
                <c:pt idx="55260">
                  <c:v>0.85714285700000004</c:v>
                </c:pt>
                <c:pt idx="55261">
                  <c:v>1</c:v>
                </c:pt>
                <c:pt idx="55262">
                  <c:v>1</c:v>
                </c:pt>
                <c:pt idx="55263">
                  <c:v>1</c:v>
                </c:pt>
                <c:pt idx="55264">
                  <c:v>1</c:v>
                </c:pt>
                <c:pt idx="55265">
                  <c:v>1</c:v>
                </c:pt>
                <c:pt idx="55266">
                  <c:v>1</c:v>
                </c:pt>
                <c:pt idx="55267">
                  <c:v>1</c:v>
                </c:pt>
                <c:pt idx="55268">
                  <c:v>1</c:v>
                </c:pt>
                <c:pt idx="55269">
                  <c:v>1</c:v>
                </c:pt>
                <c:pt idx="55270">
                  <c:v>1</c:v>
                </c:pt>
                <c:pt idx="55271">
                  <c:v>1</c:v>
                </c:pt>
                <c:pt idx="55272">
                  <c:v>1</c:v>
                </c:pt>
                <c:pt idx="55273">
                  <c:v>1</c:v>
                </c:pt>
                <c:pt idx="55274">
                  <c:v>1</c:v>
                </c:pt>
                <c:pt idx="55275">
                  <c:v>1</c:v>
                </c:pt>
                <c:pt idx="55276">
                  <c:v>0.85714285700000004</c:v>
                </c:pt>
                <c:pt idx="55277">
                  <c:v>1</c:v>
                </c:pt>
                <c:pt idx="55278">
                  <c:v>1</c:v>
                </c:pt>
                <c:pt idx="55279">
                  <c:v>1</c:v>
                </c:pt>
                <c:pt idx="55280">
                  <c:v>1</c:v>
                </c:pt>
                <c:pt idx="55281">
                  <c:v>1</c:v>
                </c:pt>
                <c:pt idx="55282">
                  <c:v>1</c:v>
                </c:pt>
                <c:pt idx="55283">
                  <c:v>1</c:v>
                </c:pt>
                <c:pt idx="55284">
                  <c:v>1</c:v>
                </c:pt>
                <c:pt idx="55285">
                  <c:v>0.85714285700000004</c:v>
                </c:pt>
                <c:pt idx="55286">
                  <c:v>1</c:v>
                </c:pt>
                <c:pt idx="55287">
                  <c:v>0.85714285700000004</c:v>
                </c:pt>
                <c:pt idx="55288">
                  <c:v>0.85714285700000004</c:v>
                </c:pt>
                <c:pt idx="55289">
                  <c:v>1</c:v>
                </c:pt>
                <c:pt idx="55290">
                  <c:v>1</c:v>
                </c:pt>
                <c:pt idx="55291">
                  <c:v>1</c:v>
                </c:pt>
                <c:pt idx="55292">
                  <c:v>1</c:v>
                </c:pt>
                <c:pt idx="55293">
                  <c:v>0.85714285700000004</c:v>
                </c:pt>
                <c:pt idx="55294">
                  <c:v>1</c:v>
                </c:pt>
                <c:pt idx="55295">
                  <c:v>0.85714285700000004</c:v>
                </c:pt>
                <c:pt idx="55296">
                  <c:v>1</c:v>
                </c:pt>
                <c:pt idx="55297">
                  <c:v>1</c:v>
                </c:pt>
                <c:pt idx="55298">
                  <c:v>1</c:v>
                </c:pt>
                <c:pt idx="55299">
                  <c:v>1</c:v>
                </c:pt>
                <c:pt idx="55300">
                  <c:v>1</c:v>
                </c:pt>
                <c:pt idx="55301">
                  <c:v>0.85714285700000004</c:v>
                </c:pt>
                <c:pt idx="55302">
                  <c:v>1</c:v>
                </c:pt>
                <c:pt idx="55303">
                  <c:v>1</c:v>
                </c:pt>
                <c:pt idx="55304">
                  <c:v>1</c:v>
                </c:pt>
                <c:pt idx="55305">
                  <c:v>1</c:v>
                </c:pt>
                <c:pt idx="55306">
                  <c:v>1</c:v>
                </c:pt>
                <c:pt idx="55307">
                  <c:v>1</c:v>
                </c:pt>
                <c:pt idx="55308">
                  <c:v>1</c:v>
                </c:pt>
                <c:pt idx="55309">
                  <c:v>1</c:v>
                </c:pt>
                <c:pt idx="55310">
                  <c:v>0.85714285700000004</c:v>
                </c:pt>
                <c:pt idx="55311">
                  <c:v>1</c:v>
                </c:pt>
                <c:pt idx="55312">
                  <c:v>1</c:v>
                </c:pt>
                <c:pt idx="55313">
                  <c:v>1</c:v>
                </c:pt>
                <c:pt idx="55314">
                  <c:v>1</c:v>
                </c:pt>
                <c:pt idx="55315">
                  <c:v>1</c:v>
                </c:pt>
                <c:pt idx="55316">
                  <c:v>1</c:v>
                </c:pt>
                <c:pt idx="55317">
                  <c:v>1</c:v>
                </c:pt>
                <c:pt idx="55318">
                  <c:v>1</c:v>
                </c:pt>
                <c:pt idx="55319">
                  <c:v>1</c:v>
                </c:pt>
                <c:pt idx="55320">
                  <c:v>1</c:v>
                </c:pt>
                <c:pt idx="55321">
                  <c:v>0.85714285700000004</c:v>
                </c:pt>
                <c:pt idx="55322">
                  <c:v>1</c:v>
                </c:pt>
                <c:pt idx="55323">
                  <c:v>1</c:v>
                </c:pt>
                <c:pt idx="55324">
                  <c:v>1</c:v>
                </c:pt>
                <c:pt idx="55325">
                  <c:v>1</c:v>
                </c:pt>
                <c:pt idx="55326">
                  <c:v>1</c:v>
                </c:pt>
                <c:pt idx="55327">
                  <c:v>1</c:v>
                </c:pt>
                <c:pt idx="55328">
                  <c:v>1</c:v>
                </c:pt>
                <c:pt idx="55329">
                  <c:v>1</c:v>
                </c:pt>
                <c:pt idx="55330">
                  <c:v>1</c:v>
                </c:pt>
                <c:pt idx="55331">
                  <c:v>1</c:v>
                </c:pt>
                <c:pt idx="55332">
                  <c:v>1</c:v>
                </c:pt>
                <c:pt idx="55333">
                  <c:v>1</c:v>
                </c:pt>
                <c:pt idx="55334">
                  <c:v>1</c:v>
                </c:pt>
                <c:pt idx="55335">
                  <c:v>1</c:v>
                </c:pt>
                <c:pt idx="55336">
                  <c:v>1</c:v>
                </c:pt>
                <c:pt idx="55337">
                  <c:v>1</c:v>
                </c:pt>
                <c:pt idx="55338">
                  <c:v>0.85714285700000004</c:v>
                </c:pt>
                <c:pt idx="55339">
                  <c:v>1</c:v>
                </c:pt>
                <c:pt idx="55340">
                  <c:v>1</c:v>
                </c:pt>
                <c:pt idx="55341">
                  <c:v>1</c:v>
                </c:pt>
                <c:pt idx="55342">
                  <c:v>1</c:v>
                </c:pt>
                <c:pt idx="55343">
                  <c:v>0.85714285700000004</c:v>
                </c:pt>
                <c:pt idx="55344">
                  <c:v>1</c:v>
                </c:pt>
                <c:pt idx="55345">
                  <c:v>1</c:v>
                </c:pt>
                <c:pt idx="55346">
                  <c:v>1</c:v>
                </c:pt>
                <c:pt idx="55347">
                  <c:v>1</c:v>
                </c:pt>
                <c:pt idx="55348">
                  <c:v>1</c:v>
                </c:pt>
                <c:pt idx="55349">
                  <c:v>1</c:v>
                </c:pt>
                <c:pt idx="55350">
                  <c:v>1</c:v>
                </c:pt>
                <c:pt idx="55351">
                  <c:v>1</c:v>
                </c:pt>
                <c:pt idx="55352">
                  <c:v>1</c:v>
                </c:pt>
                <c:pt idx="55353">
                  <c:v>1</c:v>
                </c:pt>
                <c:pt idx="55354">
                  <c:v>1</c:v>
                </c:pt>
                <c:pt idx="55355">
                  <c:v>1</c:v>
                </c:pt>
                <c:pt idx="55356">
                  <c:v>1</c:v>
                </c:pt>
                <c:pt idx="55357">
                  <c:v>1</c:v>
                </c:pt>
                <c:pt idx="55358">
                  <c:v>1</c:v>
                </c:pt>
                <c:pt idx="55359">
                  <c:v>1</c:v>
                </c:pt>
                <c:pt idx="55360">
                  <c:v>1</c:v>
                </c:pt>
                <c:pt idx="55361">
                  <c:v>1</c:v>
                </c:pt>
                <c:pt idx="55362">
                  <c:v>1</c:v>
                </c:pt>
                <c:pt idx="55363">
                  <c:v>1</c:v>
                </c:pt>
                <c:pt idx="55364">
                  <c:v>1</c:v>
                </c:pt>
                <c:pt idx="55365">
                  <c:v>1</c:v>
                </c:pt>
                <c:pt idx="55366">
                  <c:v>0.85714285700000004</c:v>
                </c:pt>
                <c:pt idx="55367">
                  <c:v>1</c:v>
                </c:pt>
                <c:pt idx="55368">
                  <c:v>1</c:v>
                </c:pt>
                <c:pt idx="55369">
                  <c:v>1</c:v>
                </c:pt>
                <c:pt idx="55370">
                  <c:v>1</c:v>
                </c:pt>
                <c:pt idx="55371">
                  <c:v>1</c:v>
                </c:pt>
                <c:pt idx="55372">
                  <c:v>1</c:v>
                </c:pt>
                <c:pt idx="55373">
                  <c:v>1</c:v>
                </c:pt>
                <c:pt idx="55374">
                  <c:v>1</c:v>
                </c:pt>
                <c:pt idx="55375">
                  <c:v>1</c:v>
                </c:pt>
                <c:pt idx="55376">
                  <c:v>1</c:v>
                </c:pt>
                <c:pt idx="55377">
                  <c:v>0.85714285700000004</c:v>
                </c:pt>
                <c:pt idx="55378">
                  <c:v>1</c:v>
                </c:pt>
                <c:pt idx="55379">
                  <c:v>1</c:v>
                </c:pt>
                <c:pt idx="55380">
                  <c:v>0.85714285700000004</c:v>
                </c:pt>
                <c:pt idx="55381">
                  <c:v>1</c:v>
                </c:pt>
                <c:pt idx="55382">
                  <c:v>1</c:v>
                </c:pt>
                <c:pt idx="55383">
                  <c:v>1</c:v>
                </c:pt>
                <c:pt idx="55384">
                  <c:v>1</c:v>
                </c:pt>
                <c:pt idx="55385">
                  <c:v>0.85714285700000004</c:v>
                </c:pt>
                <c:pt idx="55386">
                  <c:v>0.85714285700000004</c:v>
                </c:pt>
                <c:pt idx="55387">
                  <c:v>1</c:v>
                </c:pt>
                <c:pt idx="55388">
                  <c:v>0.85714285700000004</c:v>
                </c:pt>
                <c:pt idx="55389">
                  <c:v>1</c:v>
                </c:pt>
                <c:pt idx="55390">
                  <c:v>1</c:v>
                </c:pt>
                <c:pt idx="55391">
                  <c:v>1</c:v>
                </c:pt>
                <c:pt idx="55392">
                  <c:v>1</c:v>
                </c:pt>
                <c:pt idx="55393">
                  <c:v>1</c:v>
                </c:pt>
                <c:pt idx="55394">
                  <c:v>1</c:v>
                </c:pt>
                <c:pt idx="55395">
                  <c:v>1</c:v>
                </c:pt>
                <c:pt idx="55396">
                  <c:v>0.85714285700000004</c:v>
                </c:pt>
                <c:pt idx="55397">
                  <c:v>1</c:v>
                </c:pt>
                <c:pt idx="55398">
                  <c:v>1</c:v>
                </c:pt>
                <c:pt idx="55399">
                  <c:v>1</c:v>
                </c:pt>
                <c:pt idx="55400">
                  <c:v>0.85714285700000004</c:v>
                </c:pt>
                <c:pt idx="55401">
                  <c:v>1</c:v>
                </c:pt>
                <c:pt idx="55402">
                  <c:v>0.85714285700000004</c:v>
                </c:pt>
                <c:pt idx="55403">
                  <c:v>1</c:v>
                </c:pt>
                <c:pt idx="55404">
                  <c:v>0.85714285700000004</c:v>
                </c:pt>
                <c:pt idx="55405">
                  <c:v>1</c:v>
                </c:pt>
                <c:pt idx="55406">
                  <c:v>1</c:v>
                </c:pt>
                <c:pt idx="55407">
                  <c:v>0.85714285700000004</c:v>
                </c:pt>
                <c:pt idx="55408">
                  <c:v>1</c:v>
                </c:pt>
                <c:pt idx="55409">
                  <c:v>1</c:v>
                </c:pt>
                <c:pt idx="55410">
                  <c:v>1</c:v>
                </c:pt>
                <c:pt idx="55411">
                  <c:v>1</c:v>
                </c:pt>
                <c:pt idx="55412">
                  <c:v>1</c:v>
                </c:pt>
                <c:pt idx="55413">
                  <c:v>1</c:v>
                </c:pt>
                <c:pt idx="55414">
                  <c:v>1</c:v>
                </c:pt>
                <c:pt idx="55415">
                  <c:v>0.85714285700000004</c:v>
                </c:pt>
                <c:pt idx="55416">
                  <c:v>1</c:v>
                </c:pt>
                <c:pt idx="55417">
                  <c:v>1</c:v>
                </c:pt>
                <c:pt idx="55418">
                  <c:v>1</c:v>
                </c:pt>
                <c:pt idx="55419">
                  <c:v>1</c:v>
                </c:pt>
                <c:pt idx="55420">
                  <c:v>1</c:v>
                </c:pt>
                <c:pt idx="55421">
                  <c:v>1</c:v>
                </c:pt>
                <c:pt idx="55422">
                  <c:v>1</c:v>
                </c:pt>
                <c:pt idx="55423">
                  <c:v>1</c:v>
                </c:pt>
                <c:pt idx="55424">
                  <c:v>1</c:v>
                </c:pt>
                <c:pt idx="55425">
                  <c:v>1</c:v>
                </c:pt>
                <c:pt idx="55426">
                  <c:v>1</c:v>
                </c:pt>
                <c:pt idx="55427">
                  <c:v>1</c:v>
                </c:pt>
                <c:pt idx="55428">
                  <c:v>1</c:v>
                </c:pt>
                <c:pt idx="55429">
                  <c:v>1</c:v>
                </c:pt>
                <c:pt idx="55430">
                  <c:v>1</c:v>
                </c:pt>
                <c:pt idx="55431">
                  <c:v>1</c:v>
                </c:pt>
                <c:pt idx="55432">
                  <c:v>1</c:v>
                </c:pt>
                <c:pt idx="55433">
                  <c:v>1</c:v>
                </c:pt>
                <c:pt idx="55434">
                  <c:v>0.85714285700000004</c:v>
                </c:pt>
                <c:pt idx="55435">
                  <c:v>1</c:v>
                </c:pt>
                <c:pt idx="55436">
                  <c:v>1</c:v>
                </c:pt>
                <c:pt idx="55437">
                  <c:v>1</c:v>
                </c:pt>
                <c:pt idx="55438">
                  <c:v>1</c:v>
                </c:pt>
                <c:pt idx="55439">
                  <c:v>1</c:v>
                </c:pt>
                <c:pt idx="55440">
                  <c:v>0.85714285700000004</c:v>
                </c:pt>
                <c:pt idx="55441">
                  <c:v>1</c:v>
                </c:pt>
                <c:pt idx="55442">
                  <c:v>1</c:v>
                </c:pt>
                <c:pt idx="55443">
                  <c:v>1</c:v>
                </c:pt>
                <c:pt idx="55444">
                  <c:v>1</c:v>
                </c:pt>
                <c:pt idx="55445">
                  <c:v>1</c:v>
                </c:pt>
                <c:pt idx="55446">
                  <c:v>1</c:v>
                </c:pt>
                <c:pt idx="55447">
                  <c:v>0.85714285700000004</c:v>
                </c:pt>
                <c:pt idx="55448">
                  <c:v>1</c:v>
                </c:pt>
                <c:pt idx="55449">
                  <c:v>1</c:v>
                </c:pt>
                <c:pt idx="55450">
                  <c:v>1</c:v>
                </c:pt>
                <c:pt idx="55451">
                  <c:v>1</c:v>
                </c:pt>
                <c:pt idx="55452">
                  <c:v>1</c:v>
                </c:pt>
                <c:pt idx="55453">
                  <c:v>1</c:v>
                </c:pt>
                <c:pt idx="55454">
                  <c:v>1</c:v>
                </c:pt>
                <c:pt idx="55455">
                  <c:v>1</c:v>
                </c:pt>
                <c:pt idx="55456">
                  <c:v>1</c:v>
                </c:pt>
                <c:pt idx="55457">
                  <c:v>0.85714285700000004</c:v>
                </c:pt>
                <c:pt idx="55458">
                  <c:v>1</c:v>
                </c:pt>
                <c:pt idx="55459">
                  <c:v>1</c:v>
                </c:pt>
                <c:pt idx="55460">
                  <c:v>0.85714285700000004</c:v>
                </c:pt>
                <c:pt idx="55461">
                  <c:v>1</c:v>
                </c:pt>
                <c:pt idx="55462">
                  <c:v>1</c:v>
                </c:pt>
                <c:pt idx="55463">
                  <c:v>1</c:v>
                </c:pt>
                <c:pt idx="55464">
                  <c:v>1</c:v>
                </c:pt>
                <c:pt idx="55465">
                  <c:v>1</c:v>
                </c:pt>
                <c:pt idx="55466">
                  <c:v>1</c:v>
                </c:pt>
                <c:pt idx="55467">
                  <c:v>1</c:v>
                </c:pt>
                <c:pt idx="55468">
                  <c:v>1</c:v>
                </c:pt>
                <c:pt idx="55469">
                  <c:v>0.85714285700000004</c:v>
                </c:pt>
                <c:pt idx="55470">
                  <c:v>1</c:v>
                </c:pt>
                <c:pt idx="55471">
                  <c:v>1</c:v>
                </c:pt>
                <c:pt idx="55472">
                  <c:v>1</c:v>
                </c:pt>
                <c:pt idx="55473">
                  <c:v>1</c:v>
                </c:pt>
                <c:pt idx="55474">
                  <c:v>1</c:v>
                </c:pt>
                <c:pt idx="55475">
                  <c:v>1</c:v>
                </c:pt>
                <c:pt idx="55476">
                  <c:v>1</c:v>
                </c:pt>
                <c:pt idx="55477">
                  <c:v>1</c:v>
                </c:pt>
                <c:pt idx="55478">
                  <c:v>1</c:v>
                </c:pt>
                <c:pt idx="55479">
                  <c:v>1</c:v>
                </c:pt>
                <c:pt idx="55480">
                  <c:v>0.85714285700000004</c:v>
                </c:pt>
                <c:pt idx="55481">
                  <c:v>1</c:v>
                </c:pt>
                <c:pt idx="55482">
                  <c:v>1</c:v>
                </c:pt>
                <c:pt idx="55483">
                  <c:v>1</c:v>
                </c:pt>
                <c:pt idx="55484">
                  <c:v>1</c:v>
                </c:pt>
                <c:pt idx="55485">
                  <c:v>1</c:v>
                </c:pt>
                <c:pt idx="55486">
                  <c:v>1</c:v>
                </c:pt>
                <c:pt idx="55487">
                  <c:v>1</c:v>
                </c:pt>
                <c:pt idx="55488">
                  <c:v>1</c:v>
                </c:pt>
                <c:pt idx="55489">
                  <c:v>1</c:v>
                </c:pt>
                <c:pt idx="55490">
                  <c:v>1</c:v>
                </c:pt>
                <c:pt idx="55491">
                  <c:v>1</c:v>
                </c:pt>
                <c:pt idx="55492">
                  <c:v>1</c:v>
                </c:pt>
                <c:pt idx="55493">
                  <c:v>1</c:v>
                </c:pt>
                <c:pt idx="55494">
                  <c:v>1</c:v>
                </c:pt>
                <c:pt idx="55495">
                  <c:v>1</c:v>
                </c:pt>
                <c:pt idx="55496">
                  <c:v>1</c:v>
                </c:pt>
                <c:pt idx="55497">
                  <c:v>1</c:v>
                </c:pt>
                <c:pt idx="55498">
                  <c:v>1</c:v>
                </c:pt>
                <c:pt idx="55499">
                  <c:v>0.85714285700000004</c:v>
                </c:pt>
                <c:pt idx="55500">
                  <c:v>0.85714285700000004</c:v>
                </c:pt>
                <c:pt idx="55501">
                  <c:v>1</c:v>
                </c:pt>
                <c:pt idx="55502">
                  <c:v>1</c:v>
                </c:pt>
                <c:pt idx="55503">
                  <c:v>0.85714285700000004</c:v>
                </c:pt>
                <c:pt idx="55504">
                  <c:v>0.85714285700000004</c:v>
                </c:pt>
                <c:pt idx="55505">
                  <c:v>1</c:v>
                </c:pt>
                <c:pt idx="55506">
                  <c:v>1</c:v>
                </c:pt>
                <c:pt idx="55507">
                  <c:v>1</c:v>
                </c:pt>
                <c:pt idx="55508">
                  <c:v>0.85714285700000004</c:v>
                </c:pt>
                <c:pt idx="55509">
                  <c:v>1</c:v>
                </c:pt>
                <c:pt idx="55510">
                  <c:v>1</c:v>
                </c:pt>
                <c:pt idx="55511">
                  <c:v>1</c:v>
                </c:pt>
                <c:pt idx="55512">
                  <c:v>1</c:v>
                </c:pt>
                <c:pt idx="55513">
                  <c:v>1</c:v>
                </c:pt>
                <c:pt idx="55514">
                  <c:v>1</c:v>
                </c:pt>
                <c:pt idx="55515">
                  <c:v>1</c:v>
                </c:pt>
                <c:pt idx="55516">
                  <c:v>1</c:v>
                </c:pt>
                <c:pt idx="55517">
                  <c:v>1</c:v>
                </c:pt>
                <c:pt idx="55518">
                  <c:v>1</c:v>
                </c:pt>
                <c:pt idx="55519">
                  <c:v>1</c:v>
                </c:pt>
                <c:pt idx="55520">
                  <c:v>1</c:v>
                </c:pt>
                <c:pt idx="55521">
                  <c:v>1</c:v>
                </c:pt>
                <c:pt idx="55522">
                  <c:v>1</c:v>
                </c:pt>
                <c:pt idx="55523">
                  <c:v>1</c:v>
                </c:pt>
                <c:pt idx="55524">
                  <c:v>1</c:v>
                </c:pt>
                <c:pt idx="55525">
                  <c:v>1</c:v>
                </c:pt>
                <c:pt idx="55526">
                  <c:v>1</c:v>
                </c:pt>
                <c:pt idx="55527">
                  <c:v>1</c:v>
                </c:pt>
                <c:pt idx="55528">
                  <c:v>1</c:v>
                </c:pt>
                <c:pt idx="55529">
                  <c:v>1</c:v>
                </c:pt>
                <c:pt idx="55530">
                  <c:v>1</c:v>
                </c:pt>
                <c:pt idx="55531">
                  <c:v>1</c:v>
                </c:pt>
                <c:pt idx="55532">
                  <c:v>1</c:v>
                </c:pt>
                <c:pt idx="55533">
                  <c:v>1</c:v>
                </c:pt>
                <c:pt idx="55534">
                  <c:v>1</c:v>
                </c:pt>
                <c:pt idx="55535">
                  <c:v>1</c:v>
                </c:pt>
                <c:pt idx="55536">
                  <c:v>1</c:v>
                </c:pt>
                <c:pt idx="55537">
                  <c:v>1</c:v>
                </c:pt>
                <c:pt idx="55538">
                  <c:v>1</c:v>
                </c:pt>
                <c:pt idx="55539">
                  <c:v>1</c:v>
                </c:pt>
                <c:pt idx="55540">
                  <c:v>1</c:v>
                </c:pt>
                <c:pt idx="55541">
                  <c:v>1</c:v>
                </c:pt>
                <c:pt idx="55542">
                  <c:v>1</c:v>
                </c:pt>
                <c:pt idx="55543">
                  <c:v>0.85714285700000004</c:v>
                </c:pt>
                <c:pt idx="55544">
                  <c:v>1</c:v>
                </c:pt>
                <c:pt idx="55545">
                  <c:v>1</c:v>
                </c:pt>
                <c:pt idx="55546">
                  <c:v>1</c:v>
                </c:pt>
                <c:pt idx="55547">
                  <c:v>1</c:v>
                </c:pt>
                <c:pt idx="55548">
                  <c:v>1</c:v>
                </c:pt>
                <c:pt idx="55549">
                  <c:v>1</c:v>
                </c:pt>
                <c:pt idx="55550">
                  <c:v>1</c:v>
                </c:pt>
                <c:pt idx="55551">
                  <c:v>0.85714285700000004</c:v>
                </c:pt>
                <c:pt idx="55552">
                  <c:v>1</c:v>
                </c:pt>
                <c:pt idx="55553">
                  <c:v>1</c:v>
                </c:pt>
                <c:pt idx="55554">
                  <c:v>1</c:v>
                </c:pt>
                <c:pt idx="55555">
                  <c:v>1</c:v>
                </c:pt>
                <c:pt idx="55556">
                  <c:v>1</c:v>
                </c:pt>
                <c:pt idx="55557">
                  <c:v>1</c:v>
                </c:pt>
                <c:pt idx="55558">
                  <c:v>1</c:v>
                </c:pt>
                <c:pt idx="55559">
                  <c:v>0.85714285700000004</c:v>
                </c:pt>
                <c:pt idx="55560">
                  <c:v>1</c:v>
                </c:pt>
                <c:pt idx="55561">
                  <c:v>1</c:v>
                </c:pt>
                <c:pt idx="55562">
                  <c:v>1</c:v>
                </c:pt>
                <c:pt idx="55563">
                  <c:v>1</c:v>
                </c:pt>
                <c:pt idx="55564">
                  <c:v>1</c:v>
                </c:pt>
                <c:pt idx="55565">
                  <c:v>0.85714285700000004</c:v>
                </c:pt>
                <c:pt idx="55566">
                  <c:v>1</c:v>
                </c:pt>
                <c:pt idx="55567">
                  <c:v>0.71428571399999996</c:v>
                </c:pt>
                <c:pt idx="55568">
                  <c:v>1</c:v>
                </c:pt>
                <c:pt idx="55569">
                  <c:v>1</c:v>
                </c:pt>
                <c:pt idx="55570">
                  <c:v>1</c:v>
                </c:pt>
                <c:pt idx="55571">
                  <c:v>1</c:v>
                </c:pt>
                <c:pt idx="55572">
                  <c:v>1</c:v>
                </c:pt>
                <c:pt idx="55573">
                  <c:v>0.85714285700000004</c:v>
                </c:pt>
                <c:pt idx="55574">
                  <c:v>1</c:v>
                </c:pt>
                <c:pt idx="55575">
                  <c:v>1</c:v>
                </c:pt>
                <c:pt idx="55576">
                  <c:v>1</c:v>
                </c:pt>
                <c:pt idx="55577">
                  <c:v>1</c:v>
                </c:pt>
                <c:pt idx="55578">
                  <c:v>0.85714285700000004</c:v>
                </c:pt>
                <c:pt idx="55579">
                  <c:v>0.85714285700000004</c:v>
                </c:pt>
                <c:pt idx="55580">
                  <c:v>1</c:v>
                </c:pt>
                <c:pt idx="55581">
                  <c:v>1</c:v>
                </c:pt>
                <c:pt idx="55582">
                  <c:v>1</c:v>
                </c:pt>
                <c:pt idx="55583">
                  <c:v>1</c:v>
                </c:pt>
                <c:pt idx="55584">
                  <c:v>1</c:v>
                </c:pt>
                <c:pt idx="55585">
                  <c:v>1</c:v>
                </c:pt>
                <c:pt idx="55586">
                  <c:v>1</c:v>
                </c:pt>
                <c:pt idx="55587">
                  <c:v>1</c:v>
                </c:pt>
                <c:pt idx="55588">
                  <c:v>0.85714285700000004</c:v>
                </c:pt>
                <c:pt idx="55589">
                  <c:v>1</c:v>
                </c:pt>
                <c:pt idx="55590">
                  <c:v>1</c:v>
                </c:pt>
                <c:pt idx="55591">
                  <c:v>1</c:v>
                </c:pt>
                <c:pt idx="55592">
                  <c:v>1</c:v>
                </c:pt>
                <c:pt idx="55593">
                  <c:v>1</c:v>
                </c:pt>
                <c:pt idx="55594">
                  <c:v>1</c:v>
                </c:pt>
                <c:pt idx="55595">
                  <c:v>1</c:v>
                </c:pt>
                <c:pt idx="55596">
                  <c:v>0.85714285700000004</c:v>
                </c:pt>
                <c:pt idx="55597">
                  <c:v>1</c:v>
                </c:pt>
                <c:pt idx="55598">
                  <c:v>1</c:v>
                </c:pt>
                <c:pt idx="55599">
                  <c:v>1</c:v>
                </c:pt>
                <c:pt idx="55600">
                  <c:v>1</c:v>
                </c:pt>
                <c:pt idx="55601">
                  <c:v>1</c:v>
                </c:pt>
                <c:pt idx="55602">
                  <c:v>1</c:v>
                </c:pt>
                <c:pt idx="55603">
                  <c:v>1</c:v>
                </c:pt>
                <c:pt idx="55604">
                  <c:v>1</c:v>
                </c:pt>
                <c:pt idx="55605">
                  <c:v>1</c:v>
                </c:pt>
                <c:pt idx="55606">
                  <c:v>0.85714285700000004</c:v>
                </c:pt>
                <c:pt idx="55607">
                  <c:v>1</c:v>
                </c:pt>
                <c:pt idx="55608">
                  <c:v>0.85714285700000004</c:v>
                </c:pt>
                <c:pt idx="55609">
                  <c:v>1</c:v>
                </c:pt>
                <c:pt idx="55610">
                  <c:v>1</c:v>
                </c:pt>
                <c:pt idx="55611">
                  <c:v>1</c:v>
                </c:pt>
                <c:pt idx="55612">
                  <c:v>1</c:v>
                </c:pt>
                <c:pt idx="55613">
                  <c:v>1</c:v>
                </c:pt>
                <c:pt idx="55614">
                  <c:v>1</c:v>
                </c:pt>
                <c:pt idx="55615">
                  <c:v>1</c:v>
                </c:pt>
                <c:pt idx="55616">
                  <c:v>1</c:v>
                </c:pt>
                <c:pt idx="55617">
                  <c:v>1</c:v>
                </c:pt>
                <c:pt idx="55618">
                  <c:v>1</c:v>
                </c:pt>
                <c:pt idx="55619">
                  <c:v>1</c:v>
                </c:pt>
                <c:pt idx="55620">
                  <c:v>1</c:v>
                </c:pt>
                <c:pt idx="55621">
                  <c:v>1</c:v>
                </c:pt>
                <c:pt idx="55622">
                  <c:v>1</c:v>
                </c:pt>
                <c:pt idx="55623">
                  <c:v>1</c:v>
                </c:pt>
                <c:pt idx="55624">
                  <c:v>1</c:v>
                </c:pt>
                <c:pt idx="55625">
                  <c:v>1</c:v>
                </c:pt>
                <c:pt idx="55626">
                  <c:v>1</c:v>
                </c:pt>
                <c:pt idx="55627">
                  <c:v>1</c:v>
                </c:pt>
                <c:pt idx="55628">
                  <c:v>0.85714285700000004</c:v>
                </c:pt>
                <c:pt idx="55629">
                  <c:v>1</c:v>
                </c:pt>
                <c:pt idx="55630">
                  <c:v>1</c:v>
                </c:pt>
                <c:pt idx="55631">
                  <c:v>1</c:v>
                </c:pt>
                <c:pt idx="55632">
                  <c:v>1</c:v>
                </c:pt>
                <c:pt idx="55633">
                  <c:v>1</c:v>
                </c:pt>
                <c:pt idx="55634">
                  <c:v>1</c:v>
                </c:pt>
                <c:pt idx="55635">
                  <c:v>1</c:v>
                </c:pt>
                <c:pt idx="55636">
                  <c:v>1</c:v>
                </c:pt>
                <c:pt idx="55637">
                  <c:v>0.85714285700000004</c:v>
                </c:pt>
                <c:pt idx="55638">
                  <c:v>1</c:v>
                </c:pt>
                <c:pt idx="55639">
                  <c:v>1</c:v>
                </c:pt>
                <c:pt idx="55640">
                  <c:v>1</c:v>
                </c:pt>
                <c:pt idx="55641">
                  <c:v>1</c:v>
                </c:pt>
                <c:pt idx="55642">
                  <c:v>1</c:v>
                </c:pt>
                <c:pt idx="55643">
                  <c:v>1</c:v>
                </c:pt>
                <c:pt idx="55644">
                  <c:v>1</c:v>
                </c:pt>
                <c:pt idx="55645">
                  <c:v>1</c:v>
                </c:pt>
                <c:pt idx="55646">
                  <c:v>1</c:v>
                </c:pt>
                <c:pt idx="55647">
                  <c:v>1</c:v>
                </c:pt>
                <c:pt idx="55648">
                  <c:v>1</c:v>
                </c:pt>
                <c:pt idx="55649">
                  <c:v>1</c:v>
                </c:pt>
                <c:pt idx="55650">
                  <c:v>1</c:v>
                </c:pt>
                <c:pt idx="55651">
                  <c:v>1</c:v>
                </c:pt>
                <c:pt idx="55652">
                  <c:v>1</c:v>
                </c:pt>
                <c:pt idx="55653">
                  <c:v>1</c:v>
                </c:pt>
                <c:pt idx="55654">
                  <c:v>1</c:v>
                </c:pt>
                <c:pt idx="55655">
                  <c:v>1</c:v>
                </c:pt>
                <c:pt idx="55656">
                  <c:v>1</c:v>
                </c:pt>
                <c:pt idx="55657">
                  <c:v>1</c:v>
                </c:pt>
                <c:pt idx="55658">
                  <c:v>1</c:v>
                </c:pt>
                <c:pt idx="55659">
                  <c:v>0.85714285700000004</c:v>
                </c:pt>
                <c:pt idx="55660">
                  <c:v>1</c:v>
                </c:pt>
                <c:pt idx="55661">
                  <c:v>0.85714285700000004</c:v>
                </c:pt>
                <c:pt idx="55662">
                  <c:v>1</c:v>
                </c:pt>
                <c:pt idx="55663">
                  <c:v>1</c:v>
                </c:pt>
                <c:pt idx="55664">
                  <c:v>1</c:v>
                </c:pt>
                <c:pt idx="55665">
                  <c:v>1</c:v>
                </c:pt>
                <c:pt idx="55666">
                  <c:v>1</c:v>
                </c:pt>
                <c:pt idx="55667">
                  <c:v>1</c:v>
                </c:pt>
                <c:pt idx="55668">
                  <c:v>1</c:v>
                </c:pt>
                <c:pt idx="55669">
                  <c:v>1</c:v>
                </c:pt>
                <c:pt idx="55670">
                  <c:v>1</c:v>
                </c:pt>
                <c:pt idx="55671">
                  <c:v>1</c:v>
                </c:pt>
                <c:pt idx="55672">
                  <c:v>1</c:v>
                </c:pt>
                <c:pt idx="55673">
                  <c:v>1</c:v>
                </c:pt>
                <c:pt idx="55674">
                  <c:v>1</c:v>
                </c:pt>
                <c:pt idx="55675">
                  <c:v>1</c:v>
                </c:pt>
                <c:pt idx="55676">
                  <c:v>1</c:v>
                </c:pt>
                <c:pt idx="55677">
                  <c:v>1</c:v>
                </c:pt>
                <c:pt idx="55678">
                  <c:v>1</c:v>
                </c:pt>
                <c:pt idx="55679">
                  <c:v>1</c:v>
                </c:pt>
                <c:pt idx="55680">
                  <c:v>1</c:v>
                </c:pt>
                <c:pt idx="55681">
                  <c:v>1</c:v>
                </c:pt>
                <c:pt idx="55682">
                  <c:v>1</c:v>
                </c:pt>
                <c:pt idx="55683">
                  <c:v>1</c:v>
                </c:pt>
                <c:pt idx="55684">
                  <c:v>1</c:v>
                </c:pt>
                <c:pt idx="55685">
                  <c:v>0.85714285700000004</c:v>
                </c:pt>
                <c:pt idx="55686">
                  <c:v>0.85714285700000004</c:v>
                </c:pt>
                <c:pt idx="55687">
                  <c:v>1</c:v>
                </c:pt>
                <c:pt idx="55688">
                  <c:v>1</c:v>
                </c:pt>
                <c:pt idx="55689">
                  <c:v>1</c:v>
                </c:pt>
                <c:pt idx="55690">
                  <c:v>1</c:v>
                </c:pt>
                <c:pt idx="55691">
                  <c:v>1</c:v>
                </c:pt>
                <c:pt idx="55692">
                  <c:v>0.85714285700000004</c:v>
                </c:pt>
                <c:pt idx="55693">
                  <c:v>1</c:v>
                </c:pt>
                <c:pt idx="55694">
                  <c:v>1</c:v>
                </c:pt>
                <c:pt idx="55695">
                  <c:v>1</c:v>
                </c:pt>
                <c:pt idx="55696">
                  <c:v>1</c:v>
                </c:pt>
                <c:pt idx="55697">
                  <c:v>1</c:v>
                </c:pt>
                <c:pt idx="55698">
                  <c:v>0.85714285700000004</c:v>
                </c:pt>
                <c:pt idx="55699">
                  <c:v>0.85714285700000004</c:v>
                </c:pt>
                <c:pt idx="55700">
                  <c:v>1</c:v>
                </c:pt>
                <c:pt idx="55701">
                  <c:v>1</c:v>
                </c:pt>
                <c:pt idx="55702">
                  <c:v>1</c:v>
                </c:pt>
                <c:pt idx="55703">
                  <c:v>1</c:v>
                </c:pt>
                <c:pt idx="55704">
                  <c:v>0.85714285700000004</c:v>
                </c:pt>
                <c:pt idx="55705">
                  <c:v>1</c:v>
                </c:pt>
                <c:pt idx="55706">
                  <c:v>1</c:v>
                </c:pt>
                <c:pt idx="55707">
                  <c:v>1</c:v>
                </c:pt>
                <c:pt idx="55708">
                  <c:v>1</c:v>
                </c:pt>
                <c:pt idx="55709">
                  <c:v>1</c:v>
                </c:pt>
                <c:pt idx="55710">
                  <c:v>1</c:v>
                </c:pt>
                <c:pt idx="55711">
                  <c:v>1</c:v>
                </c:pt>
                <c:pt idx="55712">
                  <c:v>1</c:v>
                </c:pt>
                <c:pt idx="55713">
                  <c:v>1</c:v>
                </c:pt>
                <c:pt idx="55714">
                  <c:v>1</c:v>
                </c:pt>
                <c:pt idx="55715">
                  <c:v>1</c:v>
                </c:pt>
                <c:pt idx="55716">
                  <c:v>1</c:v>
                </c:pt>
                <c:pt idx="55717">
                  <c:v>1</c:v>
                </c:pt>
                <c:pt idx="55718">
                  <c:v>1</c:v>
                </c:pt>
                <c:pt idx="55719">
                  <c:v>1</c:v>
                </c:pt>
                <c:pt idx="55720">
                  <c:v>1</c:v>
                </c:pt>
                <c:pt idx="55721">
                  <c:v>1</c:v>
                </c:pt>
                <c:pt idx="55722">
                  <c:v>1</c:v>
                </c:pt>
                <c:pt idx="55723">
                  <c:v>0.85714285700000004</c:v>
                </c:pt>
                <c:pt idx="55724">
                  <c:v>1</c:v>
                </c:pt>
                <c:pt idx="55725">
                  <c:v>1</c:v>
                </c:pt>
                <c:pt idx="55726">
                  <c:v>1</c:v>
                </c:pt>
                <c:pt idx="55727">
                  <c:v>0.85714285700000004</c:v>
                </c:pt>
                <c:pt idx="55728">
                  <c:v>1</c:v>
                </c:pt>
                <c:pt idx="55729">
                  <c:v>1</c:v>
                </c:pt>
                <c:pt idx="55730">
                  <c:v>0.85714285700000004</c:v>
                </c:pt>
                <c:pt idx="55731">
                  <c:v>1</c:v>
                </c:pt>
                <c:pt idx="55732">
                  <c:v>1</c:v>
                </c:pt>
                <c:pt idx="55733">
                  <c:v>1</c:v>
                </c:pt>
                <c:pt idx="55734">
                  <c:v>1</c:v>
                </c:pt>
                <c:pt idx="55735">
                  <c:v>1</c:v>
                </c:pt>
                <c:pt idx="55736">
                  <c:v>1</c:v>
                </c:pt>
                <c:pt idx="55737">
                  <c:v>0.85714285700000004</c:v>
                </c:pt>
                <c:pt idx="55738">
                  <c:v>1</c:v>
                </c:pt>
                <c:pt idx="55739">
                  <c:v>1</c:v>
                </c:pt>
                <c:pt idx="55740">
                  <c:v>1</c:v>
                </c:pt>
                <c:pt idx="55741">
                  <c:v>1</c:v>
                </c:pt>
                <c:pt idx="55742">
                  <c:v>1</c:v>
                </c:pt>
                <c:pt idx="55743">
                  <c:v>1</c:v>
                </c:pt>
                <c:pt idx="55744">
                  <c:v>1</c:v>
                </c:pt>
                <c:pt idx="55745">
                  <c:v>1</c:v>
                </c:pt>
                <c:pt idx="55746">
                  <c:v>1</c:v>
                </c:pt>
                <c:pt idx="55747">
                  <c:v>1</c:v>
                </c:pt>
                <c:pt idx="55748">
                  <c:v>1</c:v>
                </c:pt>
                <c:pt idx="55749">
                  <c:v>0.85714285700000004</c:v>
                </c:pt>
                <c:pt idx="55750">
                  <c:v>1</c:v>
                </c:pt>
                <c:pt idx="55751">
                  <c:v>1</c:v>
                </c:pt>
                <c:pt idx="55752">
                  <c:v>1</c:v>
                </c:pt>
                <c:pt idx="55753">
                  <c:v>1</c:v>
                </c:pt>
                <c:pt idx="55754">
                  <c:v>1</c:v>
                </c:pt>
                <c:pt idx="55755">
                  <c:v>1</c:v>
                </c:pt>
                <c:pt idx="55756">
                  <c:v>0.85714285700000004</c:v>
                </c:pt>
                <c:pt idx="55757">
                  <c:v>1</c:v>
                </c:pt>
                <c:pt idx="55758">
                  <c:v>1</c:v>
                </c:pt>
                <c:pt idx="55759">
                  <c:v>1</c:v>
                </c:pt>
                <c:pt idx="55760">
                  <c:v>1</c:v>
                </c:pt>
                <c:pt idx="55761">
                  <c:v>1</c:v>
                </c:pt>
                <c:pt idx="55762">
                  <c:v>1</c:v>
                </c:pt>
                <c:pt idx="55763">
                  <c:v>1</c:v>
                </c:pt>
                <c:pt idx="55764">
                  <c:v>1</c:v>
                </c:pt>
                <c:pt idx="55765">
                  <c:v>1</c:v>
                </c:pt>
                <c:pt idx="55766">
                  <c:v>1</c:v>
                </c:pt>
                <c:pt idx="55767">
                  <c:v>1</c:v>
                </c:pt>
                <c:pt idx="55768">
                  <c:v>1</c:v>
                </c:pt>
                <c:pt idx="55769">
                  <c:v>1</c:v>
                </c:pt>
                <c:pt idx="55770">
                  <c:v>1</c:v>
                </c:pt>
                <c:pt idx="55771">
                  <c:v>1</c:v>
                </c:pt>
                <c:pt idx="55772">
                  <c:v>1</c:v>
                </c:pt>
                <c:pt idx="55773">
                  <c:v>1</c:v>
                </c:pt>
                <c:pt idx="55774">
                  <c:v>1</c:v>
                </c:pt>
                <c:pt idx="55775">
                  <c:v>0.85714285700000004</c:v>
                </c:pt>
                <c:pt idx="55776">
                  <c:v>1</c:v>
                </c:pt>
                <c:pt idx="55777">
                  <c:v>1</c:v>
                </c:pt>
                <c:pt idx="55778">
                  <c:v>1</c:v>
                </c:pt>
                <c:pt idx="55779">
                  <c:v>1</c:v>
                </c:pt>
                <c:pt idx="55780">
                  <c:v>1</c:v>
                </c:pt>
                <c:pt idx="55781">
                  <c:v>1</c:v>
                </c:pt>
                <c:pt idx="55782">
                  <c:v>1</c:v>
                </c:pt>
                <c:pt idx="55783">
                  <c:v>1</c:v>
                </c:pt>
                <c:pt idx="55784">
                  <c:v>1</c:v>
                </c:pt>
                <c:pt idx="55785">
                  <c:v>1</c:v>
                </c:pt>
                <c:pt idx="55786">
                  <c:v>1</c:v>
                </c:pt>
                <c:pt idx="55787">
                  <c:v>1</c:v>
                </c:pt>
                <c:pt idx="55788">
                  <c:v>0.85714285700000004</c:v>
                </c:pt>
                <c:pt idx="55789">
                  <c:v>1</c:v>
                </c:pt>
                <c:pt idx="55790">
                  <c:v>1</c:v>
                </c:pt>
                <c:pt idx="55791">
                  <c:v>1</c:v>
                </c:pt>
                <c:pt idx="55792">
                  <c:v>0.85714285700000004</c:v>
                </c:pt>
                <c:pt idx="55793">
                  <c:v>0.85714285700000004</c:v>
                </c:pt>
                <c:pt idx="55794">
                  <c:v>1</c:v>
                </c:pt>
                <c:pt idx="55795">
                  <c:v>1</c:v>
                </c:pt>
                <c:pt idx="55796">
                  <c:v>1</c:v>
                </c:pt>
                <c:pt idx="55797">
                  <c:v>1</c:v>
                </c:pt>
                <c:pt idx="55798">
                  <c:v>1</c:v>
                </c:pt>
                <c:pt idx="55799">
                  <c:v>1</c:v>
                </c:pt>
                <c:pt idx="55800">
                  <c:v>1</c:v>
                </c:pt>
                <c:pt idx="55801">
                  <c:v>1</c:v>
                </c:pt>
                <c:pt idx="55802">
                  <c:v>1</c:v>
                </c:pt>
                <c:pt idx="55803">
                  <c:v>1</c:v>
                </c:pt>
                <c:pt idx="55804">
                  <c:v>1</c:v>
                </c:pt>
                <c:pt idx="55805">
                  <c:v>1</c:v>
                </c:pt>
                <c:pt idx="55806">
                  <c:v>1</c:v>
                </c:pt>
                <c:pt idx="55807">
                  <c:v>1</c:v>
                </c:pt>
                <c:pt idx="55808">
                  <c:v>1</c:v>
                </c:pt>
                <c:pt idx="55809">
                  <c:v>1</c:v>
                </c:pt>
                <c:pt idx="55810">
                  <c:v>0.85714285700000004</c:v>
                </c:pt>
                <c:pt idx="55811">
                  <c:v>1</c:v>
                </c:pt>
                <c:pt idx="55812">
                  <c:v>1</c:v>
                </c:pt>
                <c:pt idx="55813">
                  <c:v>1</c:v>
                </c:pt>
                <c:pt idx="55814">
                  <c:v>1</c:v>
                </c:pt>
                <c:pt idx="55815">
                  <c:v>1</c:v>
                </c:pt>
                <c:pt idx="55816">
                  <c:v>1</c:v>
                </c:pt>
                <c:pt idx="55817">
                  <c:v>1</c:v>
                </c:pt>
                <c:pt idx="55818">
                  <c:v>1</c:v>
                </c:pt>
                <c:pt idx="55819">
                  <c:v>1</c:v>
                </c:pt>
                <c:pt idx="55820">
                  <c:v>1</c:v>
                </c:pt>
                <c:pt idx="55821">
                  <c:v>1</c:v>
                </c:pt>
                <c:pt idx="55822">
                  <c:v>0.85714285700000004</c:v>
                </c:pt>
                <c:pt idx="55823">
                  <c:v>1</c:v>
                </c:pt>
                <c:pt idx="55824">
                  <c:v>1</c:v>
                </c:pt>
                <c:pt idx="55825">
                  <c:v>1</c:v>
                </c:pt>
                <c:pt idx="55826">
                  <c:v>1</c:v>
                </c:pt>
                <c:pt idx="55827">
                  <c:v>1</c:v>
                </c:pt>
                <c:pt idx="55828">
                  <c:v>1</c:v>
                </c:pt>
                <c:pt idx="55829">
                  <c:v>1</c:v>
                </c:pt>
                <c:pt idx="55830">
                  <c:v>1</c:v>
                </c:pt>
                <c:pt idx="55831">
                  <c:v>1</c:v>
                </c:pt>
                <c:pt idx="55832">
                  <c:v>1</c:v>
                </c:pt>
                <c:pt idx="55833">
                  <c:v>1</c:v>
                </c:pt>
                <c:pt idx="55834">
                  <c:v>1</c:v>
                </c:pt>
                <c:pt idx="55835">
                  <c:v>1</c:v>
                </c:pt>
                <c:pt idx="55836">
                  <c:v>1</c:v>
                </c:pt>
                <c:pt idx="55837">
                  <c:v>1</c:v>
                </c:pt>
                <c:pt idx="55838">
                  <c:v>1</c:v>
                </c:pt>
                <c:pt idx="55839">
                  <c:v>1</c:v>
                </c:pt>
                <c:pt idx="55840">
                  <c:v>1</c:v>
                </c:pt>
                <c:pt idx="55841">
                  <c:v>1</c:v>
                </c:pt>
                <c:pt idx="55842">
                  <c:v>1</c:v>
                </c:pt>
                <c:pt idx="55843">
                  <c:v>1</c:v>
                </c:pt>
                <c:pt idx="55844">
                  <c:v>1</c:v>
                </c:pt>
                <c:pt idx="55845">
                  <c:v>0.71428571399999996</c:v>
                </c:pt>
                <c:pt idx="55846">
                  <c:v>1</c:v>
                </c:pt>
                <c:pt idx="55847">
                  <c:v>1</c:v>
                </c:pt>
                <c:pt idx="55848">
                  <c:v>1</c:v>
                </c:pt>
                <c:pt idx="55849">
                  <c:v>1</c:v>
                </c:pt>
                <c:pt idx="55850">
                  <c:v>0.85714285700000004</c:v>
                </c:pt>
                <c:pt idx="55851">
                  <c:v>1</c:v>
                </c:pt>
                <c:pt idx="55852">
                  <c:v>1</c:v>
                </c:pt>
                <c:pt idx="55853">
                  <c:v>1</c:v>
                </c:pt>
                <c:pt idx="55854">
                  <c:v>1</c:v>
                </c:pt>
                <c:pt idx="55855">
                  <c:v>1</c:v>
                </c:pt>
                <c:pt idx="55856">
                  <c:v>1</c:v>
                </c:pt>
                <c:pt idx="55857">
                  <c:v>1</c:v>
                </c:pt>
                <c:pt idx="55858">
                  <c:v>1</c:v>
                </c:pt>
                <c:pt idx="55859">
                  <c:v>1</c:v>
                </c:pt>
                <c:pt idx="55860">
                  <c:v>1</c:v>
                </c:pt>
                <c:pt idx="55861">
                  <c:v>0.85714285700000004</c:v>
                </c:pt>
                <c:pt idx="55862">
                  <c:v>1</c:v>
                </c:pt>
                <c:pt idx="55863">
                  <c:v>0.85714285700000004</c:v>
                </c:pt>
                <c:pt idx="55864">
                  <c:v>0.85714285700000004</c:v>
                </c:pt>
                <c:pt idx="55865">
                  <c:v>0.85714285700000004</c:v>
                </c:pt>
                <c:pt idx="55866">
                  <c:v>1</c:v>
                </c:pt>
                <c:pt idx="55867">
                  <c:v>1</c:v>
                </c:pt>
                <c:pt idx="55868">
                  <c:v>1</c:v>
                </c:pt>
                <c:pt idx="55869">
                  <c:v>1</c:v>
                </c:pt>
                <c:pt idx="55870">
                  <c:v>1</c:v>
                </c:pt>
                <c:pt idx="55871">
                  <c:v>1</c:v>
                </c:pt>
                <c:pt idx="55872">
                  <c:v>1</c:v>
                </c:pt>
                <c:pt idx="55873">
                  <c:v>1</c:v>
                </c:pt>
                <c:pt idx="55874">
                  <c:v>1</c:v>
                </c:pt>
                <c:pt idx="55875">
                  <c:v>1</c:v>
                </c:pt>
                <c:pt idx="55876">
                  <c:v>1</c:v>
                </c:pt>
                <c:pt idx="55877">
                  <c:v>1</c:v>
                </c:pt>
                <c:pt idx="55878">
                  <c:v>1</c:v>
                </c:pt>
                <c:pt idx="55879">
                  <c:v>0.85714285700000004</c:v>
                </c:pt>
                <c:pt idx="55880">
                  <c:v>1</c:v>
                </c:pt>
                <c:pt idx="55881">
                  <c:v>1</c:v>
                </c:pt>
                <c:pt idx="55882">
                  <c:v>1</c:v>
                </c:pt>
                <c:pt idx="55883">
                  <c:v>1</c:v>
                </c:pt>
                <c:pt idx="55884">
                  <c:v>1</c:v>
                </c:pt>
                <c:pt idx="55885">
                  <c:v>1</c:v>
                </c:pt>
                <c:pt idx="55886">
                  <c:v>1</c:v>
                </c:pt>
                <c:pt idx="55887">
                  <c:v>1</c:v>
                </c:pt>
                <c:pt idx="55888">
                  <c:v>0.85714285700000004</c:v>
                </c:pt>
                <c:pt idx="55889">
                  <c:v>1</c:v>
                </c:pt>
                <c:pt idx="55890">
                  <c:v>0.85714285700000004</c:v>
                </c:pt>
                <c:pt idx="55891">
                  <c:v>1</c:v>
                </c:pt>
                <c:pt idx="55892">
                  <c:v>1</c:v>
                </c:pt>
                <c:pt idx="55893">
                  <c:v>1</c:v>
                </c:pt>
                <c:pt idx="55894">
                  <c:v>1</c:v>
                </c:pt>
                <c:pt idx="55895">
                  <c:v>1</c:v>
                </c:pt>
                <c:pt idx="55896">
                  <c:v>0.85714285700000004</c:v>
                </c:pt>
                <c:pt idx="55897">
                  <c:v>1</c:v>
                </c:pt>
                <c:pt idx="55898">
                  <c:v>1</c:v>
                </c:pt>
                <c:pt idx="55899">
                  <c:v>1</c:v>
                </c:pt>
                <c:pt idx="55900">
                  <c:v>0.85714285700000004</c:v>
                </c:pt>
                <c:pt idx="55901">
                  <c:v>1</c:v>
                </c:pt>
                <c:pt idx="55902">
                  <c:v>1</c:v>
                </c:pt>
                <c:pt idx="55903">
                  <c:v>1</c:v>
                </c:pt>
                <c:pt idx="55904">
                  <c:v>1</c:v>
                </c:pt>
                <c:pt idx="55905">
                  <c:v>1</c:v>
                </c:pt>
                <c:pt idx="55906">
                  <c:v>1</c:v>
                </c:pt>
                <c:pt idx="55907">
                  <c:v>1</c:v>
                </c:pt>
                <c:pt idx="55908">
                  <c:v>0.85714285700000004</c:v>
                </c:pt>
                <c:pt idx="55909">
                  <c:v>1</c:v>
                </c:pt>
                <c:pt idx="55910">
                  <c:v>1</c:v>
                </c:pt>
                <c:pt idx="55911">
                  <c:v>1</c:v>
                </c:pt>
                <c:pt idx="55912">
                  <c:v>1</c:v>
                </c:pt>
                <c:pt idx="55913">
                  <c:v>0.85714285700000004</c:v>
                </c:pt>
                <c:pt idx="55914">
                  <c:v>1</c:v>
                </c:pt>
                <c:pt idx="55915">
                  <c:v>0.85714285700000004</c:v>
                </c:pt>
                <c:pt idx="55916">
                  <c:v>1</c:v>
                </c:pt>
                <c:pt idx="55917">
                  <c:v>1</c:v>
                </c:pt>
                <c:pt idx="55918">
                  <c:v>1</c:v>
                </c:pt>
                <c:pt idx="55919">
                  <c:v>1</c:v>
                </c:pt>
                <c:pt idx="55920">
                  <c:v>1</c:v>
                </c:pt>
                <c:pt idx="55921">
                  <c:v>1</c:v>
                </c:pt>
                <c:pt idx="55922">
                  <c:v>1</c:v>
                </c:pt>
                <c:pt idx="55923">
                  <c:v>1</c:v>
                </c:pt>
                <c:pt idx="55924">
                  <c:v>0.85714285700000004</c:v>
                </c:pt>
                <c:pt idx="55925">
                  <c:v>1</c:v>
                </c:pt>
                <c:pt idx="55926">
                  <c:v>1</c:v>
                </c:pt>
                <c:pt idx="55927">
                  <c:v>1</c:v>
                </c:pt>
                <c:pt idx="55928">
                  <c:v>1</c:v>
                </c:pt>
                <c:pt idx="55929">
                  <c:v>1</c:v>
                </c:pt>
                <c:pt idx="55930">
                  <c:v>1</c:v>
                </c:pt>
                <c:pt idx="55931">
                  <c:v>1</c:v>
                </c:pt>
                <c:pt idx="55932">
                  <c:v>1</c:v>
                </c:pt>
                <c:pt idx="55933">
                  <c:v>1</c:v>
                </c:pt>
                <c:pt idx="55934">
                  <c:v>1</c:v>
                </c:pt>
                <c:pt idx="55935">
                  <c:v>1</c:v>
                </c:pt>
                <c:pt idx="55936">
                  <c:v>1</c:v>
                </c:pt>
                <c:pt idx="55937">
                  <c:v>1</c:v>
                </c:pt>
                <c:pt idx="55938">
                  <c:v>1</c:v>
                </c:pt>
                <c:pt idx="55939">
                  <c:v>1</c:v>
                </c:pt>
                <c:pt idx="55940">
                  <c:v>0.85714285700000004</c:v>
                </c:pt>
                <c:pt idx="55941">
                  <c:v>1</c:v>
                </c:pt>
                <c:pt idx="55942">
                  <c:v>1</c:v>
                </c:pt>
                <c:pt idx="55943">
                  <c:v>1</c:v>
                </c:pt>
                <c:pt idx="55944">
                  <c:v>0.28571428599999998</c:v>
                </c:pt>
                <c:pt idx="55945">
                  <c:v>1</c:v>
                </c:pt>
                <c:pt idx="55946">
                  <c:v>1</c:v>
                </c:pt>
                <c:pt idx="55947">
                  <c:v>1</c:v>
                </c:pt>
                <c:pt idx="55948">
                  <c:v>1</c:v>
                </c:pt>
                <c:pt idx="55949">
                  <c:v>1</c:v>
                </c:pt>
                <c:pt idx="55950">
                  <c:v>0.85714285700000004</c:v>
                </c:pt>
                <c:pt idx="55951">
                  <c:v>1</c:v>
                </c:pt>
                <c:pt idx="55952">
                  <c:v>1</c:v>
                </c:pt>
                <c:pt idx="55953">
                  <c:v>1</c:v>
                </c:pt>
                <c:pt idx="55954">
                  <c:v>1</c:v>
                </c:pt>
                <c:pt idx="55955">
                  <c:v>1</c:v>
                </c:pt>
                <c:pt idx="55956">
                  <c:v>1</c:v>
                </c:pt>
                <c:pt idx="55957">
                  <c:v>1</c:v>
                </c:pt>
                <c:pt idx="55958">
                  <c:v>1</c:v>
                </c:pt>
                <c:pt idx="55959">
                  <c:v>1</c:v>
                </c:pt>
                <c:pt idx="55960">
                  <c:v>1</c:v>
                </c:pt>
                <c:pt idx="55961">
                  <c:v>1</c:v>
                </c:pt>
                <c:pt idx="55962">
                  <c:v>1</c:v>
                </c:pt>
                <c:pt idx="55963">
                  <c:v>1</c:v>
                </c:pt>
                <c:pt idx="55964">
                  <c:v>1</c:v>
                </c:pt>
                <c:pt idx="55965">
                  <c:v>1</c:v>
                </c:pt>
                <c:pt idx="55966">
                  <c:v>1</c:v>
                </c:pt>
                <c:pt idx="55967">
                  <c:v>1</c:v>
                </c:pt>
                <c:pt idx="55968">
                  <c:v>1</c:v>
                </c:pt>
                <c:pt idx="55969">
                  <c:v>1</c:v>
                </c:pt>
                <c:pt idx="55970">
                  <c:v>1</c:v>
                </c:pt>
                <c:pt idx="55971">
                  <c:v>1</c:v>
                </c:pt>
                <c:pt idx="55972">
                  <c:v>0.85714285700000004</c:v>
                </c:pt>
                <c:pt idx="55973">
                  <c:v>1</c:v>
                </c:pt>
                <c:pt idx="55974">
                  <c:v>1</c:v>
                </c:pt>
                <c:pt idx="55975">
                  <c:v>1</c:v>
                </c:pt>
                <c:pt idx="55976">
                  <c:v>1</c:v>
                </c:pt>
                <c:pt idx="55977">
                  <c:v>1</c:v>
                </c:pt>
                <c:pt idx="55978">
                  <c:v>1</c:v>
                </c:pt>
                <c:pt idx="55979">
                  <c:v>0.85714285700000004</c:v>
                </c:pt>
                <c:pt idx="55980">
                  <c:v>0.85714285700000004</c:v>
                </c:pt>
                <c:pt idx="55981">
                  <c:v>1</c:v>
                </c:pt>
                <c:pt idx="55982">
                  <c:v>1</c:v>
                </c:pt>
                <c:pt idx="55983">
                  <c:v>1</c:v>
                </c:pt>
                <c:pt idx="55984">
                  <c:v>1</c:v>
                </c:pt>
                <c:pt idx="55985">
                  <c:v>1</c:v>
                </c:pt>
                <c:pt idx="55986">
                  <c:v>1</c:v>
                </c:pt>
                <c:pt idx="55987">
                  <c:v>1</c:v>
                </c:pt>
                <c:pt idx="55988">
                  <c:v>1</c:v>
                </c:pt>
                <c:pt idx="55989">
                  <c:v>1</c:v>
                </c:pt>
                <c:pt idx="55990">
                  <c:v>1</c:v>
                </c:pt>
                <c:pt idx="55991">
                  <c:v>1</c:v>
                </c:pt>
                <c:pt idx="55992">
                  <c:v>1</c:v>
                </c:pt>
                <c:pt idx="55993">
                  <c:v>1</c:v>
                </c:pt>
                <c:pt idx="55994">
                  <c:v>1</c:v>
                </c:pt>
                <c:pt idx="55995">
                  <c:v>1</c:v>
                </c:pt>
                <c:pt idx="55996">
                  <c:v>1</c:v>
                </c:pt>
                <c:pt idx="55997">
                  <c:v>1</c:v>
                </c:pt>
                <c:pt idx="55998">
                  <c:v>1</c:v>
                </c:pt>
                <c:pt idx="55999">
                  <c:v>1</c:v>
                </c:pt>
                <c:pt idx="56000">
                  <c:v>1</c:v>
                </c:pt>
                <c:pt idx="56001">
                  <c:v>1</c:v>
                </c:pt>
                <c:pt idx="56002">
                  <c:v>1</c:v>
                </c:pt>
                <c:pt idx="56003">
                  <c:v>1</c:v>
                </c:pt>
                <c:pt idx="56004">
                  <c:v>1</c:v>
                </c:pt>
                <c:pt idx="56005">
                  <c:v>1</c:v>
                </c:pt>
                <c:pt idx="56006">
                  <c:v>1</c:v>
                </c:pt>
                <c:pt idx="56007">
                  <c:v>1</c:v>
                </c:pt>
                <c:pt idx="56008">
                  <c:v>1</c:v>
                </c:pt>
                <c:pt idx="56009">
                  <c:v>1</c:v>
                </c:pt>
                <c:pt idx="56010">
                  <c:v>1</c:v>
                </c:pt>
                <c:pt idx="56011">
                  <c:v>1</c:v>
                </c:pt>
                <c:pt idx="56012">
                  <c:v>1</c:v>
                </c:pt>
                <c:pt idx="56013">
                  <c:v>1</c:v>
                </c:pt>
                <c:pt idx="56014">
                  <c:v>1</c:v>
                </c:pt>
                <c:pt idx="56015">
                  <c:v>1</c:v>
                </c:pt>
                <c:pt idx="56016">
                  <c:v>1</c:v>
                </c:pt>
                <c:pt idx="56017">
                  <c:v>1</c:v>
                </c:pt>
                <c:pt idx="56018">
                  <c:v>1</c:v>
                </c:pt>
                <c:pt idx="56019">
                  <c:v>1</c:v>
                </c:pt>
                <c:pt idx="56020">
                  <c:v>1</c:v>
                </c:pt>
                <c:pt idx="56021">
                  <c:v>0.85714285700000004</c:v>
                </c:pt>
                <c:pt idx="56022">
                  <c:v>1</c:v>
                </c:pt>
                <c:pt idx="56023">
                  <c:v>1</c:v>
                </c:pt>
                <c:pt idx="56024">
                  <c:v>1</c:v>
                </c:pt>
                <c:pt idx="56025">
                  <c:v>1</c:v>
                </c:pt>
                <c:pt idx="56026">
                  <c:v>1</c:v>
                </c:pt>
                <c:pt idx="56027">
                  <c:v>1</c:v>
                </c:pt>
                <c:pt idx="56028">
                  <c:v>1</c:v>
                </c:pt>
                <c:pt idx="56029">
                  <c:v>1</c:v>
                </c:pt>
                <c:pt idx="56030">
                  <c:v>1</c:v>
                </c:pt>
                <c:pt idx="56031">
                  <c:v>1</c:v>
                </c:pt>
                <c:pt idx="56032">
                  <c:v>1</c:v>
                </c:pt>
                <c:pt idx="56033">
                  <c:v>1</c:v>
                </c:pt>
                <c:pt idx="56034">
                  <c:v>1</c:v>
                </c:pt>
                <c:pt idx="56035">
                  <c:v>1</c:v>
                </c:pt>
                <c:pt idx="56036">
                  <c:v>1</c:v>
                </c:pt>
                <c:pt idx="56037">
                  <c:v>1</c:v>
                </c:pt>
                <c:pt idx="56038">
                  <c:v>1</c:v>
                </c:pt>
                <c:pt idx="56039">
                  <c:v>1</c:v>
                </c:pt>
                <c:pt idx="56040">
                  <c:v>1</c:v>
                </c:pt>
                <c:pt idx="56041">
                  <c:v>1</c:v>
                </c:pt>
                <c:pt idx="56042">
                  <c:v>1</c:v>
                </c:pt>
                <c:pt idx="56043">
                  <c:v>1</c:v>
                </c:pt>
                <c:pt idx="56044">
                  <c:v>1</c:v>
                </c:pt>
                <c:pt idx="56045">
                  <c:v>1</c:v>
                </c:pt>
                <c:pt idx="56046">
                  <c:v>1</c:v>
                </c:pt>
                <c:pt idx="56047">
                  <c:v>1</c:v>
                </c:pt>
                <c:pt idx="56048">
                  <c:v>1</c:v>
                </c:pt>
                <c:pt idx="56049">
                  <c:v>1</c:v>
                </c:pt>
                <c:pt idx="56050">
                  <c:v>1</c:v>
                </c:pt>
                <c:pt idx="56051">
                  <c:v>1</c:v>
                </c:pt>
                <c:pt idx="56052">
                  <c:v>1</c:v>
                </c:pt>
                <c:pt idx="56053">
                  <c:v>1</c:v>
                </c:pt>
                <c:pt idx="56054">
                  <c:v>1</c:v>
                </c:pt>
                <c:pt idx="56055">
                  <c:v>1</c:v>
                </c:pt>
                <c:pt idx="56056">
                  <c:v>1</c:v>
                </c:pt>
                <c:pt idx="56057">
                  <c:v>1</c:v>
                </c:pt>
                <c:pt idx="56058">
                  <c:v>1</c:v>
                </c:pt>
                <c:pt idx="56059">
                  <c:v>1</c:v>
                </c:pt>
                <c:pt idx="56060">
                  <c:v>1</c:v>
                </c:pt>
                <c:pt idx="56061">
                  <c:v>1</c:v>
                </c:pt>
                <c:pt idx="56062">
                  <c:v>1</c:v>
                </c:pt>
                <c:pt idx="56063">
                  <c:v>1</c:v>
                </c:pt>
                <c:pt idx="56064">
                  <c:v>1</c:v>
                </c:pt>
                <c:pt idx="56065">
                  <c:v>1</c:v>
                </c:pt>
                <c:pt idx="56066">
                  <c:v>1</c:v>
                </c:pt>
                <c:pt idx="56067">
                  <c:v>1</c:v>
                </c:pt>
                <c:pt idx="56068">
                  <c:v>1</c:v>
                </c:pt>
                <c:pt idx="56069">
                  <c:v>1</c:v>
                </c:pt>
                <c:pt idx="56070">
                  <c:v>1</c:v>
                </c:pt>
                <c:pt idx="56071">
                  <c:v>1</c:v>
                </c:pt>
                <c:pt idx="56072">
                  <c:v>1</c:v>
                </c:pt>
                <c:pt idx="56073">
                  <c:v>1</c:v>
                </c:pt>
                <c:pt idx="56074">
                  <c:v>1</c:v>
                </c:pt>
                <c:pt idx="56075">
                  <c:v>1</c:v>
                </c:pt>
                <c:pt idx="56076">
                  <c:v>1</c:v>
                </c:pt>
                <c:pt idx="56077">
                  <c:v>1</c:v>
                </c:pt>
                <c:pt idx="56078">
                  <c:v>1</c:v>
                </c:pt>
                <c:pt idx="56079">
                  <c:v>0.14285714299999999</c:v>
                </c:pt>
                <c:pt idx="56080">
                  <c:v>1</c:v>
                </c:pt>
                <c:pt idx="56081">
                  <c:v>1</c:v>
                </c:pt>
                <c:pt idx="56082">
                  <c:v>1</c:v>
                </c:pt>
                <c:pt idx="56083">
                  <c:v>1</c:v>
                </c:pt>
                <c:pt idx="56084">
                  <c:v>1</c:v>
                </c:pt>
                <c:pt idx="56085">
                  <c:v>1</c:v>
                </c:pt>
                <c:pt idx="56086">
                  <c:v>1</c:v>
                </c:pt>
                <c:pt idx="56087">
                  <c:v>1</c:v>
                </c:pt>
                <c:pt idx="56088">
                  <c:v>1</c:v>
                </c:pt>
                <c:pt idx="56089">
                  <c:v>1</c:v>
                </c:pt>
                <c:pt idx="56090">
                  <c:v>1</c:v>
                </c:pt>
                <c:pt idx="56091">
                  <c:v>1</c:v>
                </c:pt>
                <c:pt idx="56092">
                  <c:v>1</c:v>
                </c:pt>
                <c:pt idx="56093">
                  <c:v>1</c:v>
                </c:pt>
                <c:pt idx="56094">
                  <c:v>1</c:v>
                </c:pt>
                <c:pt idx="56095">
                  <c:v>1</c:v>
                </c:pt>
                <c:pt idx="56096">
                  <c:v>1</c:v>
                </c:pt>
                <c:pt idx="56097">
                  <c:v>1</c:v>
                </c:pt>
                <c:pt idx="56098">
                  <c:v>1</c:v>
                </c:pt>
                <c:pt idx="56099">
                  <c:v>1</c:v>
                </c:pt>
                <c:pt idx="56100">
                  <c:v>0.85714285700000004</c:v>
                </c:pt>
                <c:pt idx="56101">
                  <c:v>1</c:v>
                </c:pt>
                <c:pt idx="56102">
                  <c:v>1</c:v>
                </c:pt>
                <c:pt idx="56103">
                  <c:v>1</c:v>
                </c:pt>
                <c:pt idx="56104">
                  <c:v>1</c:v>
                </c:pt>
                <c:pt idx="56105">
                  <c:v>1</c:v>
                </c:pt>
                <c:pt idx="56106">
                  <c:v>1</c:v>
                </c:pt>
                <c:pt idx="56107">
                  <c:v>1</c:v>
                </c:pt>
                <c:pt idx="56108">
                  <c:v>1</c:v>
                </c:pt>
                <c:pt idx="56109">
                  <c:v>1</c:v>
                </c:pt>
                <c:pt idx="56110">
                  <c:v>1</c:v>
                </c:pt>
                <c:pt idx="56111">
                  <c:v>1</c:v>
                </c:pt>
                <c:pt idx="56112">
                  <c:v>1</c:v>
                </c:pt>
                <c:pt idx="56113">
                  <c:v>1</c:v>
                </c:pt>
                <c:pt idx="56114">
                  <c:v>1</c:v>
                </c:pt>
                <c:pt idx="56115">
                  <c:v>1</c:v>
                </c:pt>
                <c:pt idx="56116">
                  <c:v>1</c:v>
                </c:pt>
                <c:pt idx="56117">
                  <c:v>1</c:v>
                </c:pt>
                <c:pt idx="56118">
                  <c:v>1</c:v>
                </c:pt>
                <c:pt idx="56119">
                  <c:v>1</c:v>
                </c:pt>
                <c:pt idx="56120">
                  <c:v>1</c:v>
                </c:pt>
                <c:pt idx="56121">
                  <c:v>1</c:v>
                </c:pt>
                <c:pt idx="56122">
                  <c:v>1</c:v>
                </c:pt>
                <c:pt idx="56123">
                  <c:v>1</c:v>
                </c:pt>
                <c:pt idx="56124">
                  <c:v>1</c:v>
                </c:pt>
                <c:pt idx="56125">
                  <c:v>1</c:v>
                </c:pt>
                <c:pt idx="56126">
                  <c:v>1</c:v>
                </c:pt>
                <c:pt idx="56127">
                  <c:v>1</c:v>
                </c:pt>
                <c:pt idx="56128">
                  <c:v>1</c:v>
                </c:pt>
                <c:pt idx="56129">
                  <c:v>1</c:v>
                </c:pt>
                <c:pt idx="56130">
                  <c:v>1</c:v>
                </c:pt>
                <c:pt idx="56131">
                  <c:v>1</c:v>
                </c:pt>
                <c:pt idx="56132">
                  <c:v>1</c:v>
                </c:pt>
                <c:pt idx="56133">
                  <c:v>1</c:v>
                </c:pt>
                <c:pt idx="56134">
                  <c:v>1</c:v>
                </c:pt>
                <c:pt idx="56135">
                  <c:v>1</c:v>
                </c:pt>
                <c:pt idx="56136">
                  <c:v>1</c:v>
                </c:pt>
                <c:pt idx="56137">
                  <c:v>1</c:v>
                </c:pt>
                <c:pt idx="56138">
                  <c:v>1</c:v>
                </c:pt>
                <c:pt idx="56139">
                  <c:v>1</c:v>
                </c:pt>
                <c:pt idx="56140">
                  <c:v>1</c:v>
                </c:pt>
                <c:pt idx="56141">
                  <c:v>1</c:v>
                </c:pt>
                <c:pt idx="56142">
                  <c:v>1</c:v>
                </c:pt>
                <c:pt idx="56143">
                  <c:v>1</c:v>
                </c:pt>
                <c:pt idx="56144">
                  <c:v>1</c:v>
                </c:pt>
                <c:pt idx="56145">
                  <c:v>1</c:v>
                </c:pt>
                <c:pt idx="56146">
                  <c:v>1</c:v>
                </c:pt>
                <c:pt idx="56147">
                  <c:v>1</c:v>
                </c:pt>
                <c:pt idx="56148">
                  <c:v>1</c:v>
                </c:pt>
                <c:pt idx="56149">
                  <c:v>1</c:v>
                </c:pt>
                <c:pt idx="56150">
                  <c:v>1</c:v>
                </c:pt>
                <c:pt idx="56151">
                  <c:v>1</c:v>
                </c:pt>
                <c:pt idx="56152">
                  <c:v>1</c:v>
                </c:pt>
                <c:pt idx="56153">
                  <c:v>1</c:v>
                </c:pt>
                <c:pt idx="56154">
                  <c:v>1</c:v>
                </c:pt>
                <c:pt idx="56155">
                  <c:v>1</c:v>
                </c:pt>
                <c:pt idx="56156">
                  <c:v>1</c:v>
                </c:pt>
                <c:pt idx="56157">
                  <c:v>1</c:v>
                </c:pt>
                <c:pt idx="56158">
                  <c:v>1</c:v>
                </c:pt>
                <c:pt idx="56159">
                  <c:v>1</c:v>
                </c:pt>
                <c:pt idx="56160">
                  <c:v>1</c:v>
                </c:pt>
                <c:pt idx="56161">
                  <c:v>1</c:v>
                </c:pt>
                <c:pt idx="56162">
                  <c:v>1</c:v>
                </c:pt>
                <c:pt idx="56163">
                  <c:v>1</c:v>
                </c:pt>
                <c:pt idx="56164">
                  <c:v>1</c:v>
                </c:pt>
                <c:pt idx="56165">
                  <c:v>1</c:v>
                </c:pt>
                <c:pt idx="56166">
                  <c:v>1</c:v>
                </c:pt>
                <c:pt idx="56167">
                  <c:v>1</c:v>
                </c:pt>
                <c:pt idx="56168">
                  <c:v>1</c:v>
                </c:pt>
                <c:pt idx="56169">
                  <c:v>1</c:v>
                </c:pt>
                <c:pt idx="56170">
                  <c:v>1</c:v>
                </c:pt>
                <c:pt idx="56171">
                  <c:v>1</c:v>
                </c:pt>
                <c:pt idx="56172">
                  <c:v>1</c:v>
                </c:pt>
                <c:pt idx="56173">
                  <c:v>1</c:v>
                </c:pt>
                <c:pt idx="56174">
                  <c:v>1</c:v>
                </c:pt>
                <c:pt idx="56175">
                  <c:v>1</c:v>
                </c:pt>
                <c:pt idx="56176">
                  <c:v>1</c:v>
                </c:pt>
                <c:pt idx="56177">
                  <c:v>1</c:v>
                </c:pt>
                <c:pt idx="56178">
                  <c:v>1</c:v>
                </c:pt>
                <c:pt idx="56179">
                  <c:v>1</c:v>
                </c:pt>
                <c:pt idx="56180">
                  <c:v>1</c:v>
                </c:pt>
                <c:pt idx="56181">
                  <c:v>1</c:v>
                </c:pt>
                <c:pt idx="56182">
                  <c:v>1</c:v>
                </c:pt>
                <c:pt idx="56183">
                  <c:v>1</c:v>
                </c:pt>
                <c:pt idx="56184">
                  <c:v>1</c:v>
                </c:pt>
                <c:pt idx="56185">
                  <c:v>1</c:v>
                </c:pt>
                <c:pt idx="56186">
                  <c:v>1</c:v>
                </c:pt>
                <c:pt idx="56187">
                  <c:v>1</c:v>
                </c:pt>
                <c:pt idx="56188">
                  <c:v>1</c:v>
                </c:pt>
                <c:pt idx="56189">
                  <c:v>1</c:v>
                </c:pt>
                <c:pt idx="56190">
                  <c:v>1</c:v>
                </c:pt>
                <c:pt idx="56191">
                  <c:v>1</c:v>
                </c:pt>
                <c:pt idx="56192">
                  <c:v>1</c:v>
                </c:pt>
                <c:pt idx="56193">
                  <c:v>1</c:v>
                </c:pt>
                <c:pt idx="56194">
                  <c:v>1</c:v>
                </c:pt>
                <c:pt idx="56195">
                  <c:v>1</c:v>
                </c:pt>
                <c:pt idx="56196">
                  <c:v>1</c:v>
                </c:pt>
                <c:pt idx="56197">
                  <c:v>1</c:v>
                </c:pt>
                <c:pt idx="56198">
                  <c:v>1</c:v>
                </c:pt>
                <c:pt idx="56199">
                  <c:v>1</c:v>
                </c:pt>
                <c:pt idx="56200">
                  <c:v>1</c:v>
                </c:pt>
                <c:pt idx="56201">
                  <c:v>1</c:v>
                </c:pt>
                <c:pt idx="56202">
                  <c:v>1</c:v>
                </c:pt>
                <c:pt idx="56203">
                  <c:v>1</c:v>
                </c:pt>
                <c:pt idx="56204">
                  <c:v>1</c:v>
                </c:pt>
                <c:pt idx="56205">
                  <c:v>1</c:v>
                </c:pt>
                <c:pt idx="56206">
                  <c:v>1</c:v>
                </c:pt>
                <c:pt idx="56207">
                  <c:v>1</c:v>
                </c:pt>
                <c:pt idx="56208">
                  <c:v>1</c:v>
                </c:pt>
                <c:pt idx="56209">
                  <c:v>1</c:v>
                </c:pt>
                <c:pt idx="56210">
                  <c:v>1</c:v>
                </c:pt>
                <c:pt idx="56211">
                  <c:v>1</c:v>
                </c:pt>
                <c:pt idx="56212">
                  <c:v>1</c:v>
                </c:pt>
                <c:pt idx="56213">
                  <c:v>1</c:v>
                </c:pt>
                <c:pt idx="56214">
                  <c:v>1</c:v>
                </c:pt>
                <c:pt idx="56215">
                  <c:v>1</c:v>
                </c:pt>
                <c:pt idx="56216">
                  <c:v>1</c:v>
                </c:pt>
                <c:pt idx="56217">
                  <c:v>1</c:v>
                </c:pt>
                <c:pt idx="56218">
                  <c:v>1</c:v>
                </c:pt>
                <c:pt idx="56219">
                  <c:v>1</c:v>
                </c:pt>
                <c:pt idx="56220">
                  <c:v>0.571428571</c:v>
                </c:pt>
                <c:pt idx="56221">
                  <c:v>1</c:v>
                </c:pt>
                <c:pt idx="56222">
                  <c:v>1</c:v>
                </c:pt>
                <c:pt idx="56223">
                  <c:v>1</c:v>
                </c:pt>
                <c:pt idx="56224">
                  <c:v>1</c:v>
                </c:pt>
                <c:pt idx="56225">
                  <c:v>1</c:v>
                </c:pt>
                <c:pt idx="56226">
                  <c:v>1</c:v>
                </c:pt>
                <c:pt idx="56227">
                  <c:v>1</c:v>
                </c:pt>
                <c:pt idx="56228">
                  <c:v>1</c:v>
                </c:pt>
                <c:pt idx="56229">
                  <c:v>1</c:v>
                </c:pt>
                <c:pt idx="56230">
                  <c:v>1</c:v>
                </c:pt>
                <c:pt idx="56231">
                  <c:v>1</c:v>
                </c:pt>
                <c:pt idx="56232">
                  <c:v>1</c:v>
                </c:pt>
                <c:pt idx="56233">
                  <c:v>1</c:v>
                </c:pt>
                <c:pt idx="56234">
                  <c:v>1</c:v>
                </c:pt>
                <c:pt idx="56235">
                  <c:v>1</c:v>
                </c:pt>
                <c:pt idx="56236">
                  <c:v>1</c:v>
                </c:pt>
                <c:pt idx="56237">
                  <c:v>1</c:v>
                </c:pt>
                <c:pt idx="56238">
                  <c:v>1</c:v>
                </c:pt>
                <c:pt idx="56239">
                  <c:v>1</c:v>
                </c:pt>
                <c:pt idx="56240">
                  <c:v>1</c:v>
                </c:pt>
                <c:pt idx="56241">
                  <c:v>1</c:v>
                </c:pt>
                <c:pt idx="56242">
                  <c:v>1</c:v>
                </c:pt>
                <c:pt idx="56243">
                  <c:v>1</c:v>
                </c:pt>
                <c:pt idx="56244">
                  <c:v>1</c:v>
                </c:pt>
                <c:pt idx="56245">
                  <c:v>1</c:v>
                </c:pt>
                <c:pt idx="56246">
                  <c:v>1</c:v>
                </c:pt>
                <c:pt idx="56247">
                  <c:v>1</c:v>
                </c:pt>
                <c:pt idx="56248">
                  <c:v>1</c:v>
                </c:pt>
                <c:pt idx="56249">
                  <c:v>1</c:v>
                </c:pt>
                <c:pt idx="56250">
                  <c:v>1</c:v>
                </c:pt>
                <c:pt idx="56251">
                  <c:v>1</c:v>
                </c:pt>
                <c:pt idx="56252">
                  <c:v>1</c:v>
                </c:pt>
                <c:pt idx="56253">
                  <c:v>1</c:v>
                </c:pt>
                <c:pt idx="56254">
                  <c:v>1</c:v>
                </c:pt>
                <c:pt idx="56255">
                  <c:v>1</c:v>
                </c:pt>
                <c:pt idx="56256">
                  <c:v>1</c:v>
                </c:pt>
                <c:pt idx="56257">
                  <c:v>1</c:v>
                </c:pt>
                <c:pt idx="56258">
                  <c:v>0.85714285700000004</c:v>
                </c:pt>
                <c:pt idx="56259">
                  <c:v>1</c:v>
                </c:pt>
                <c:pt idx="56260">
                  <c:v>1</c:v>
                </c:pt>
                <c:pt idx="56261">
                  <c:v>1</c:v>
                </c:pt>
                <c:pt idx="56262">
                  <c:v>1</c:v>
                </c:pt>
                <c:pt idx="56263">
                  <c:v>1</c:v>
                </c:pt>
                <c:pt idx="56264">
                  <c:v>1</c:v>
                </c:pt>
                <c:pt idx="56265">
                  <c:v>1</c:v>
                </c:pt>
                <c:pt idx="56266">
                  <c:v>1</c:v>
                </c:pt>
                <c:pt idx="56267">
                  <c:v>1</c:v>
                </c:pt>
                <c:pt idx="56268">
                  <c:v>1</c:v>
                </c:pt>
                <c:pt idx="56269">
                  <c:v>1</c:v>
                </c:pt>
                <c:pt idx="56270">
                  <c:v>1</c:v>
                </c:pt>
                <c:pt idx="56271">
                  <c:v>1</c:v>
                </c:pt>
                <c:pt idx="56272">
                  <c:v>1</c:v>
                </c:pt>
                <c:pt idx="56273">
                  <c:v>1</c:v>
                </c:pt>
                <c:pt idx="56274">
                  <c:v>1</c:v>
                </c:pt>
                <c:pt idx="56275">
                  <c:v>1</c:v>
                </c:pt>
                <c:pt idx="56276">
                  <c:v>1</c:v>
                </c:pt>
                <c:pt idx="56277">
                  <c:v>1</c:v>
                </c:pt>
                <c:pt idx="56278">
                  <c:v>1</c:v>
                </c:pt>
                <c:pt idx="56279">
                  <c:v>1</c:v>
                </c:pt>
                <c:pt idx="56280">
                  <c:v>1</c:v>
                </c:pt>
                <c:pt idx="56281">
                  <c:v>1</c:v>
                </c:pt>
                <c:pt idx="56282">
                  <c:v>1</c:v>
                </c:pt>
                <c:pt idx="56283">
                  <c:v>1</c:v>
                </c:pt>
                <c:pt idx="56284">
                  <c:v>1</c:v>
                </c:pt>
                <c:pt idx="56285">
                  <c:v>1</c:v>
                </c:pt>
                <c:pt idx="56286">
                  <c:v>1</c:v>
                </c:pt>
                <c:pt idx="56287">
                  <c:v>1</c:v>
                </c:pt>
                <c:pt idx="56288">
                  <c:v>1</c:v>
                </c:pt>
                <c:pt idx="56289">
                  <c:v>1</c:v>
                </c:pt>
                <c:pt idx="56290">
                  <c:v>1</c:v>
                </c:pt>
                <c:pt idx="56291">
                  <c:v>1</c:v>
                </c:pt>
                <c:pt idx="56292">
                  <c:v>1</c:v>
                </c:pt>
                <c:pt idx="56293">
                  <c:v>1</c:v>
                </c:pt>
                <c:pt idx="56294">
                  <c:v>1</c:v>
                </c:pt>
                <c:pt idx="56295">
                  <c:v>1</c:v>
                </c:pt>
                <c:pt idx="56296">
                  <c:v>1</c:v>
                </c:pt>
                <c:pt idx="56297">
                  <c:v>1</c:v>
                </c:pt>
                <c:pt idx="56298">
                  <c:v>1</c:v>
                </c:pt>
                <c:pt idx="56299">
                  <c:v>1</c:v>
                </c:pt>
                <c:pt idx="56300">
                  <c:v>1</c:v>
                </c:pt>
                <c:pt idx="56301">
                  <c:v>1</c:v>
                </c:pt>
                <c:pt idx="56302">
                  <c:v>1</c:v>
                </c:pt>
                <c:pt idx="56303">
                  <c:v>1</c:v>
                </c:pt>
                <c:pt idx="56304">
                  <c:v>1</c:v>
                </c:pt>
                <c:pt idx="56305">
                  <c:v>1</c:v>
                </c:pt>
                <c:pt idx="56306">
                  <c:v>1</c:v>
                </c:pt>
                <c:pt idx="56307">
                  <c:v>1</c:v>
                </c:pt>
                <c:pt idx="56308">
                  <c:v>1</c:v>
                </c:pt>
                <c:pt idx="56309">
                  <c:v>1</c:v>
                </c:pt>
                <c:pt idx="56310">
                  <c:v>1</c:v>
                </c:pt>
                <c:pt idx="56311">
                  <c:v>1</c:v>
                </c:pt>
                <c:pt idx="56312">
                  <c:v>1</c:v>
                </c:pt>
                <c:pt idx="56313">
                  <c:v>1</c:v>
                </c:pt>
                <c:pt idx="56314">
                  <c:v>1</c:v>
                </c:pt>
                <c:pt idx="56315">
                  <c:v>1</c:v>
                </c:pt>
                <c:pt idx="56316">
                  <c:v>1</c:v>
                </c:pt>
                <c:pt idx="56317">
                  <c:v>1</c:v>
                </c:pt>
                <c:pt idx="56318">
                  <c:v>1</c:v>
                </c:pt>
                <c:pt idx="56319">
                  <c:v>1</c:v>
                </c:pt>
                <c:pt idx="56320">
                  <c:v>1</c:v>
                </c:pt>
                <c:pt idx="56321">
                  <c:v>1</c:v>
                </c:pt>
                <c:pt idx="56322">
                  <c:v>1</c:v>
                </c:pt>
                <c:pt idx="56323">
                  <c:v>1</c:v>
                </c:pt>
                <c:pt idx="56324">
                  <c:v>1</c:v>
                </c:pt>
                <c:pt idx="56325">
                  <c:v>1</c:v>
                </c:pt>
                <c:pt idx="56326">
                  <c:v>1</c:v>
                </c:pt>
                <c:pt idx="56327">
                  <c:v>1</c:v>
                </c:pt>
                <c:pt idx="56328">
                  <c:v>1</c:v>
                </c:pt>
                <c:pt idx="56329">
                  <c:v>1</c:v>
                </c:pt>
                <c:pt idx="56330">
                  <c:v>1</c:v>
                </c:pt>
                <c:pt idx="56331">
                  <c:v>1</c:v>
                </c:pt>
                <c:pt idx="56332">
                  <c:v>1</c:v>
                </c:pt>
                <c:pt idx="56333">
                  <c:v>1</c:v>
                </c:pt>
                <c:pt idx="56334">
                  <c:v>1</c:v>
                </c:pt>
                <c:pt idx="56335">
                  <c:v>1</c:v>
                </c:pt>
                <c:pt idx="56336">
                  <c:v>1</c:v>
                </c:pt>
                <c:pt idx="56337">
                  <c:v>1</c:v>
                </c:pt>
                <c:pt idx="56338">
                  <c:v>1</c:v>
                </c:pt>
                <c:pt idx="56339">
                  <c:v>1</c:v>
                </c:pt>
                <c:pt idx="56340">
                  <c:v>1</c:v>
                </c:pt>
                <c:pt idx="56341">
                  <c:v>1</c:v>
                </c:pt>
                <c:pt idx="56342">
                  <c:v>1</c:v>
                </c:pt>
                <c:pt idx="56343">
                  <c:v>1</c:v>
                </c:pt>
                <c:pt idx="56344">
                  <c:v>1</c:v>
                </c:pt>
                <c:pt idx="56345">
                  <c:v>1</c:v>
                </c:pt>
                <c:pt idx="56346">
                  <c:v>1</c:v>
                </c:pt>
                <c:pt idx="56347">
                  <c:v>1</c:v>
                </c:pt>
                <c:pt idx="56348">
                  <c:v>1</c:v>
                </c:pt>
                <c:pt idx="56349">
                  <c:v>1</c:v>
                </c:pt>
                <c:pt idx="56350">
                  <c:v>1</c:v>
                </c:pt>
                <c:pt idx="56351">
                  <c:v>1</c:v>
                </c:pt>
                <c:pt idx="56352">
                  <c:v>1</c:v>
                </c:pt>
                <c:pt idx="56353">
                  <c:v>1</c:v>
                </c:pt>
                <c:pt idx="56354">
                  <c:v>1</c:v>
                </c:pt>
                <c:pt idx="56355">
                  <c:v>1</c:v>
                </c:pt>
                <c:pt idx="56356">
                  <c:v>1</c:v>
                </c:pt>
                <c:pt idx="56357">
                  <c:v>1</c:v>
                </c:pt>
                <c:pt idx="56358">
                  <c:v>1</c:v>
                </c:pt>
                <c:pt idx="56359">
                  <c:v>1</c:v>
                </c:pt>
                <c:pt idx="56360">
                  <c:v>1</c:v>
                </c:pt>
                <c:pt idx="56361">
                  <c:v>1</c:v>
                </c:pt>
                <c:pt idx="56362">
                  <c:v>1</c:v>
                </c:pt>
                <c:pt idx="56363">
                  <c:v>1</c:v>
                </c:pt>
                <c:pt idx="56364">
                  <c:v>1</c:v>
                </c:pt>
                <c:pt idx="56365">
                  <c:v>1</c:v>
                </c:pt>
                <c:pt idx="56366">
                  <c:v>1</c:v>
                </c:pt>
                <c:pt idx="56367">
                  <c:v>1</c:v>
                </c:pt>
                <c:pt idx="56368">
                  <c:v>1</c:v>
                </c:pt>
                <c:pt idx="56369">
                  <c:v>1</c:v>
                </c:pt>
                <c:pt idx="56370">
                  <c:v>1</c:v>
                </c:pt>
                <c:pt idx="56371">
                  <c:v>1</c:v>
                </c:pt>
                <c:pt idx="56372">
                  <c:v>1</c:v>
                </c:pt>
                <c:pt idx="56373">
                  <c:v>1</c:v>
                </c:pt>
                <c:pt idx="56374">
                  <c:v>1</c:v>
                </c:pt>
                <c:pt idx="56375">
                  <c:v>1</c:v>
                </c:pt>
                <c:pt idx="56376">
                  <c:v>1</c:v>
                </c:pt>
                <c:pt idx="56377">
                  <c:v>1</c:v>
                </c:pt>
                <c:pt idx="56378">
                  <c:v>1</c:v>
                </c:pt>
                <c:pt idx="56379">
                  <c:v>1</c:v>
                </c:pt>
                <c:pt idx="56380">
                  <c:v>1</c:v>
                </c:pt>
                <c:pt idx="56381">
                  <c:v>1</c:v>
                </c:pt>
                <c:pt idx="56382">
                  <c:v>1</c:v>
                </c:pt>
                <c:pt idx="56383">
                  <c:v>1</c:v>
                </c:pt>
                <c:pt idx="56384">
                  <c:v>1</c:v>
                </c:pt>
                <c:pt idx="56385">
                  <c:v>1</c:v>
                </c:pt>
                <c:pt idx="56386">
                  <c:v>1</c:v>
                </c:pt>
                <c:pt idx="56387">
                  <c:v>1</c:v>
                </c:pt>
                <c:pt idx="56388">
                  <c:v>1</c:v>
                </c:pt>
                <c:pt idx="56389">
                  <c:v>1</c:v>
                </c:pt>
                <c:pt idx="56390">
                  <c:v>1</c:v>
                </c:pt>
                <c:pt idx="56391">
                  <c:v>1</c:v>
                </c:pt>
                <c:pt idx="56392">
                  <c:v>1</c:v>
                </c:pt>
                <c:pt idx="56393">
                  <c:v>1</c:v>
                </c:pt>
                <c:pt idx="56394">
                  <c:v>1</c:v>
                </c:pt>
                <c:pt idx="56395">
                  <c:v>1</c:v>
                </c:pt>
                <c:pt idx="56396">
                  <c:v>1</c:v>
                </c:pt>
                <c:pt idx="56397">
                  <c:v>1</c:v>
                </c:pt>
                <c:pt idx="56398">
                  <c:v>1</c:v>
                </c:pt>
                <c:pt idx="56399">
                  <c:v>1</c:v>
                </c:pt>
                <c:pt idx="56400">
                  <c:v>1</c:v>
                </c:pt>
                <c:pt idx="56401">
                  <c:v>1</c:v>
                </c:pt>
                <c:pt idx="56402">
                  <c:v>1</c:v>
                </c:pt>
                <c:pt idx="56403">
                  <c:v>1</c:v>
                </c:pt>
                <c:pt idx="56404">
                  <c:v>1</c:v>
                </c:pt>
                <c:pt idx="56405">
                  <c:v>1</c:v>
                </c:pt>
                <c:pt idx="56406">
                  <c:v>1</c:v>
                </c:pt>
                <c:pt idx="56407">
                  <c:v>1</c:v>
                </c:pt>
                <c:pt idx="56408">
                  <c:v>1</c:v>
                </c:pt>
                <c:pt idx="56409">
                  <c:v>1</c:v>
                </c:pt>
                <c:pt idx="56410">
                  <c:v>1</c:v>
                </c:pt>
                <c:pt idx="56411">
                  <c:v>1</c:v>
                </c:pt>
                <c:pt idx="56412">
                  <c:v>1</c:v>
                </c:pt>
                <c:pt idx="56413">
                  <c:v>1</c:v>
                </c:pt>
                <c:pt idx="56414">
                  <c:v>1</c:v>
                </c:pt>
                <c:pt idx="56415">
                  <c:v>1</c:v>
                </c:pt>
                <c:pt idx="56416">
                  <c:v>1</c:v>
                </c:pt>
                <c:pt idx="56417">
                  <c:v>1</c:v>
                </c:pt>
                <c:pt idx="56418">
                  <c:v>0.85714285700000004</c:v>
                </c:pt>
                <c:pt idx="56419">
                  <c:v>1</c:v>
                </c:pt>
                <c:pt idx="56420">
                  <c:v>1</c:v>
                </c:pt>
                <c:pt idx="56421">
                  <c:v>1</c:v>
                </c:pt>
                <c:pt idx="56422">
                  <c:v>1</c:v>
                </c:pt>
                <c:pt idx="56423">
                  <c:v>1</c:v>
                </c:pt>
                <c:pt idx="56424">
                  <c:v>1</c:v>
                </c:pt>
                <c:pt idx="56425">
                  <c:v>1</c:v>
                </c:pt>
                <c:pt idx="56426">
                  <c:v>1</c:v>
                </c:pt>
                <c:pt idx="56427">
                  <c:v>1</c:v>
                </c:pt>
                <c:pt idx="56428">
                  <c:v>1</c:v>
                </c:pt>
                <c:pt idx="56429">
                  <c:v>1</c:v>
                </c:pt>
                <c:pt idx="56430">
                  <c:v>1</c:v>
                </c:pt>
                <c:pt idx="56431">
                  <c:v>1</c:v>
                </c:pt>
                <c:pt idx="56432">
                  <c:v>1</c:v>
                </c:pt>
                <c:pt idx="56433">
                  <c:v>1</c:v>
                </c:pt>
                <c:pt idx="56434">
                  <c:v>1</c:v>
                </c:pt>
                <c:pt idx="56435">
                  <c:v>1</c:v>
                </c:pt>
                <c:pt idx="56436">
                  <c:v>1</c:v>
                </c:pt>
                <c:pt idx="56437">
                  <c:v>1</c:v>
                </c:pt>
                <c:pt idx="56438">
                  <c:v>1</c:v>
                </c:pt>
                <c:pt idx="56439">
                  <c:v>1</c:v>
                </c:pt>
                <c:pt idx="56440">
                  <c:v>1</c:v>
                </c:pt>
                <c:pt idx="56441">
                  <c:v>1</c:v>
                </c:pt>
                <c:pt idx="56442">
                  <c:v>1</c:v>
                </c:pt>
                <c:pt idx="56443">
                  <c:v>1</c:v>
                </c:pt>
                <c:pt idx="56444">
                  <c:v>1</c:v>
                </c:pt>
                <c:pt idx="56445">
                  <c:v>1</c:v>
                </c:pt>
                <c:pt idx="56446">
                  <c:v>1</c:v>
                </c:pt>
                <c:pt idx="56447">
                  <c:v>1</c:v>
                </c:pt>
                <c:pt idx="56448">
                  <c:v>1</c:v>
                </c:pt>
                <c:pt idx="56449">
                  <c:v>1</c:v>
                </c:pt>
                <c:pt idx="56450">
                  <c:v>1</c:v>
                </c:pt>
                <c:pt idx="56451">
                  <c:v>1</c:v>
                </c:pt>
                <c:pt idx="56452">
                  <c:v>1</c:v>
                </c:pt>
                <c:pt idx="56453">
                  <c:v>1</c:v>
                </c:pt>
                <c:pt idx="56454">
                  <c:v>1</c:v>
                </c:pt>
                <c:pt idx="56455">
                  <c:v>1</c:v>
                </c:pt>
                <c:pt idx="56456">
                  <c:v>1</c:v>
                </c:pt>
                <c:pt idx="56457">
                  <c:v>1</c:v>
                </c:pt>
                <c:pt idx="56458">
                  <c:v>1</c:v>
                </c:pt>
                <c:pt idx="56459">
                  <c:v>1</c:v>
                </c:pt>
                <c:pt idx="56460">
                  <c:v>1</c:v>
                </c:pt>
                <c:pt idx="56461">
                  <c:v>1</c:v>
                </c:pt>
                <c:pt idx="56462">
                  <c:v>1</c:v>
                </c:pt>
                <c:pt idx="56463">
                  <c:v>1</c:v>
                </c:pt>
                <c:pt idx="56464">
                  <c:v>1</c:v>
                </c:pt>
                <c:pt idx="56465">
                  <c:v>1</c:v>
                </c:pt>
                <c:pt idx="56466">
                  <c:v>1</c:v>
                </c:pt>
                <c:pt idx="56467">
                  <c:v>1</c:v>
                </c:pt>
                <c:pt idx="56468">
                  <c:v>1</c:v>
                </c:pt>
                <c:pt idx="56469">
                  <c:v>1</c:v>
                </c:pt>
                <c:pt idx="56470">
                  <c:v>1</c:v>
                </c:pt>
                <c:pt idx="56471">
                  <c:v>1</c:v>
                </c:pt>
                <c:pt idx="56472">
                  <c:v>1</c:v>
                </c:pt>
                <c:pt idx="56473">
                  <c:v>1</c:v>
                </c:pt>
                <c:pt idx="56474">
                  <c:v>1</c:v>
                </c:pt>
                <c:pt idx="56475">
                  <c:v>1</c:v>
                </c:pt>
                <c:pt idx="56476">
                  <c:v>1</c:v>
                </c:pt>
                <c:pt idx="56477">
                  <c:v>1</c:v>
                </c:pt>
                <c:pt idx="56478">
                  <c:v>1</c:v>
                </c:pt>
                <c:pt idx="56479">
                  <c:v>1</c:v>
                </c:pt>
                <c:pt idx="56480">
                  <c:v>1</c:v>
                </c:pt>
                <c:pt idx="56481">
                  <c:v>1</c:v>
                </c:pt>
                <c:pt idx="56482">
                  <c:v>0.85714285700000004</c:v>
                </c:pt>
                <c:pt idx="56483">
                  <c:v>1</c:v>
                </c:pt>
                <c:pt idx="56484">
                  <c:v>1</c:v>
                </c:pt>
                <c:pt idx="56485">
                  <c:v>1</c:v>
                </c:pt>
                <c:pt idx="56486">
                  <c:v>1</c:v>
                </c:pt>
                <c:pt idx="56487">
                  <c:v>1</c:v>
                </c:pt>
                <c:pt idx="56488">
                  <c:v>1</c:v>
                </c:pt>
                <c:pt idx="56489">
                  <c:v>1</c:v>
                </c:pt>
                <c:pt idx="56490">
                  <c:v>1</c:v>
                </c:pt>
                <c:pt idx="56491">
                  <c:v>1</c:v>
                </c:pt>
                <c:pt idx="56492">
                  <c:v>1</c:v>
                </c:pt>
                <c:pt idx="56493">
                  <c:v>1</c:v>
                </c:pt>
                <c:pt idx="56494">
                  <c:v>1</c:v>
                </c:pt>
                <c:pt idx="56495">
                  <c:v>1</c:v>
                </c:pt>
                <c:pt idx="56496">
                  <c:v>1</c:v>
                </c:pt>
                <c:pt idx="56497">
                  <c:v>1</c:v>
                </c:pt>
                <c:pt idx="56498">
                  <c:v>1</c:v>
                </c:pt>
                <c:pt idx="56499">
                  <c:v>1</c:v>
                </c:pt>
                <c:pt idx="56500">
                  <c:v>1</c:v>
                </c:pt>
                <c:pt idx="56501">
                  <c:v>1</c:v>
                </c:pt>
                <c:pt idx="56502">
                  <c:v>1</c:v>
                </c:pt>
                <c:pt idx="56503">
                  <c:v>1</c:v>
                </c:pt>
                <c:pt idx="56504">
                  <c:v>1</c:v>
                </c:pt>
                <c:pt idx="56505">
                  <c:v>1</c:v>
                </c:pt>
                <c:pt idx="56506">
                  <c:v>1</c:v>
                </c:pt>
                <c:pt idx="56507">
                  <c:v>1</c:v>
                </c:pt>
                <c:pt idx="56508">
                  <c:v>1</c:v>
                </c:pt>
                <c:pt idx="56509">
                  <c:v>1</c:v>
                </c:pt>
                <c:pt idx="56510">
                  <c:v>1</c:v>
                </c:pt>
                <c:pt idx="56511">
                  <c:v>1</c:v>
                </c:pt>
                <c:pt idx="56512">
                  <c:v>1</c:v>
                </c:pt>
                <c:pt idx="56513">
                  <c:v>1</c:v>
                </c:pt>
                <c:pt idx="56514">
                  <c:v>0.85714285700000004</c:v>
                </c:pt>
                <c:pt idx="56515">
                  <c:v>1</c:v>
                </c:pt>
                <c:pt idx="56516">
                  <c:v>1</c:v>
                </c:pt>
                <c:pt idx="56517">
                  <c:v>1</c:v>
                </c:pt>
                <c:pt idx="56518">
                  <c:v>1</c:v>
                </c:pt>
                <c:pt idx="56519">
                  <c:v>1</c:v>
                </c:pt>
                <c:pt idx="56520">
                  <c:v>1</c:v>
                </c:pt>
                <c:pt idx="56521">
                  <c:v>1</c:v>
                </c:pt>
                <c:pt idx="56522">
                  <c:v>1</c:v>
                </c:pt>
                <c:pt idx="56523">
                  <c:v>1</c:v>
                </c:pt>
                <c:pt idx="56524">
                  <c:v>1</c:v>
                </c:pt>
                <c:pt idx="56525">
                  <c:v>1</c:v>
                </c:pt>
                <c:pt idx="56526">
                  <c:v>1</c:v>
                </c:pt>
                <c:pt idx="56527">
                  <c:v>1</c:v>
                </c:pt>
                <c:pt idx="56528">
                  <c:v>1</c:v>
                </c:pt>
                <c:pt idx="56529">
                  <c:v>1</c:v>
                </c:pt>
                <c:pt idx="56530">
                  <c:v>1</c:v>
                </c:pt>
                <c:pt idx="56531">
                  <c:v>1</c:v>
                </c:pt>
                <c:pt idx="56532">
                  <c:v>1</c:v>
                </c:pt>
                <c:pt idx="56533">
                  <c:v>1</c:v>
                </c:pt>
                <c:pt idx="56534">
                  <c:v>1</c:v>
                </c:pt>
                <c:pt idx="56535">
                  <c:v>1</c:v>
                </c:pt>
                <c:pt idx="56536">
                  <c:v>1</c:v>
                </c:pt>
                <c:pt idx="56537">
                  <c:v>1</c:v>
                </c:pt>
                <c:pt idx="56538">
                  <c:v>1</c:v>
                </c:pt>
                <c:pt idx="56539">
                  <c:v>1</c:v>
                </c:pt>
                <c:pt idx="56540">
                  <c:v>1</c:v>
                </c:pt>
                <c:pt idx="56541">
                  <c:v>1</c:v>
                </c:pt>
                <c:pt idx="56542">
                  <c:v>1</c:v>
                </c:pt>
                <c:pt idx="56543">
                  <c:v>1</c:v>
                </c:pt>
                <c:pt idx="56544">
                  <c:v>1</c:v>
                </c:pt>
                <c:pt idx="56545">
                  <c:v>1</c:v>
                </c:pt>
                <c:pt idx="56546">
                  <c:v>1</c:v>
                </c:pt>
                <c:pt idx="56547">
                  <c:v>1</c:v>
                </c:pt>
                <c:pt idx="56548">
                  <c:v>0.71428571399999996</c:v>
                </c:pt>
                <c:pt idx="56549">
                  <c:v>1</c:v>
                </c:pt>
                <c:pt idx="56550">
                  <c:v>1</c:v>
                </c:pt>
                <c:pt idx="56551">
                  <c:v>1</c:v>
                </c:pt>
                <c:pt idx="56552">
                  <c:v>1</c:v>
                </c:pt>
                <c:pt idx="56553">
                  <c:v>1</c:v>
                </c:pt>
                <c:pt idx="56554">
                  <c:v>1</c:v>
                </c:pt>
                <c:pt idx="56555">
                  <c:v>1</c:v>
                </c:pt>
                <c:pt idx="56556">
                  <c:v>1</c:v>
                </c:pt>
                <c:pt idx="56557">
                  <c:v>1</c:v>
                </c:pt>
                <c:pt idx="56558">
                  <c:v>1</c:v>
                </c:pt>
                <c:pt idx="56559">
                  <c:v>1</c:v>
                </c:pt>
                <c:pt idx="56560">
                  <c:v>1</c:v>
                </c:pt>
                <c:pt idx="56561">
                  <c:v>1</c:v>
                </c:pt>
                <c:pt idx="56562">
                  <c:v>1</c:v>
                </c:pt>
                <c:pt idx="56563">
                  <c:v>1</c:v>
                </c:pt>
                <c:pt idx="56564">
                  <c:v>1</c:v>
                </c:pt>
                <c:pt idx="56565">
                  <c:v>1</c:v>
                </c:pt>
                <c:pt idx="56566">
                  <c:v>1</c:v>
                </c:pt>
                <c:pt idx="56567">
                  <c:v>1</c:v>
                </c:pt>
                <c:pt idx="56568">
                  <c:v>1</c:v>
                </c:pt>
                <c:pt idx="56569">
                  <c:v>1</c:v>
                </c:pt>
                <c:pt idx="56570">
                  <c:v>1</c:v>
                </c:pt>
                <c:pt idx="56571">
                  <c:v>1</c:v>
                </c:pt>
                <c:pt idx="56572">
                  <c:v>1</c:v>
                </c:pt>
                <c:pt idx="56573">
                  <c:v>1</c:v>
                </c:pt>
                <c:pt idx="56574">
                  <c:v>1</c:v>
                </c:pt>
                <c:pt idx="56575">
                  <c:v>1</c:v>
                </c:pt>
                <c:pt idx="56576">
                  <c:v>1</c:v>
                </c:pt>
                <c:pt idx="56577">
                  <c:v>1</c:v>
                </c:pt>
                <c:pt idx="56578">
                  <c:v>1</c:v>
                </c:pt>
                <c:pt idx="56579">
                  <c:v>1</c:v>
                </c:pt>
                <c:pt idx="56580">
                  <c:v>1</c:v>
                </c:pt>
                <c:pt idx="56581">
                  <c:v>1</c:v>
                </c:pt>
                <c:pt idx="56582">
                  <c:v>1</c:v>
                </c:pt>
                <c:pt idx="56583">
                  <c:v>1</c:v>
                </c:pt>
                <c:pt idx="56584">
                  <c:v>1</c:v>
                </c:pt>
                <c:pt idx="56585">
                  <c:v>1</c:v>
                </c:pt>
                <c:pt idx="56586">
                  <c:v>1</c:v>
                </c:pt>
                <c:pt idx="56587">
                  <c:v>1</c:v>
                </c:pt>
                <c:pt idx="56588">
                  <c:v>1</c:v>
                </c:pt>
                <c:pt idx="56589">
                  <c:v>1</c:v>
                </c:pt>
                <c:pt idx="56590">
                  <c:v>1</c:v>
                </c:pt>
                <c:pt idx="56591">
                  <c:v>1</c:v>
                </c:pt>
                <c:pt idx="56592">
                  <c:v>1</c:v>
                </c:pt>
                <c:pt idx="56593">
                  <c:v>1</c:v>
                </c:pt>
                <c:pt idx="56594">
                  <c:v>1</c:v>
                </c:pt>
                <c:pt idx="56595">
                  <c:v>1</c:v>
                </c:pt>
                <c:pt idx="56596">
                  <c:v>1</c:v>
                </c:pt>
                <c:pt idx="56597">
                  <c:v>1</c:v>
                </c:pt>
                <c:pt idx="56598">
                  <c:v>1</c:v>
                </c:pt>
                <c:pt idx="56599">
                  <c:v>1</c:v>
                </c:pt>
                <c:pt idx="56600">
                  <c:v>1</c:v>
                </c:pt>
                <c:pt idx="56601">
                  <c:v>1</c:v>
                </c:pt>
                <c:pt idx="56602">
                  <c:v>1</c:v>
                </c:pt>
                <c:pt idx="56603">
                  <c:v>1</c:v>
                </c:pt>
                <c:pt idx="56604">
                  <c:v>1</c:v>
                </c:pt>
                <c:pt idx="56605">
                  <c:v>1</c:v>
                </c:pt>
                <c:pt idx="56606">
                  <c:v>1</c:v>
                </c:pt>
                <c:pt idx="56607">
                  <c:v>1</c:v>
                </c:pt>
                <c:pt idx="56608">
                  <c:v>0.71428571399999996</c:v>
                </c:pt>
                <c:pt idx="56609">
                  <c:v>1</c:v>
                </c:pt>
                <c:pt idx="56610">
                  <c:v>1</c:v>
                </c:pt>
                <c:pt idx="56611">
                  <c:v>1</c:v>
                </c:pt>
                <c:pt idx="56612">
                  <c:v>1</c:v>
                </c:pt>
                <c:pt idx="56613">
                  <c:v>1</c:v>
                </c:pt>
                <c:pt idx="56614">
                  <c:v>1</c:v>
                </c:pt>
                <c:pt idx="56615">
                  <c:v>1</c:v>
                </c:pt>
                <c:pt idx="56616">
                  <c:v>1</c:v>
                </c:pt>
                <c:pt idx="56617">
                  <c:v>1</c:v>
                </c:pt>
                <c:pt idx="56618">
                  <c:v>1</c:v>
                </c:pt>
                <c:pt idx="56619">
                  <c:v>0.71428571399999996</c:v>
                </c:pt>
                <c:pt idx="56620">
                  <c:v>1</c:v>
                </c:pt>
                <c:pt idx="56621">
                  <c:v>1</c:v>
                </c:pt>
                <c:pt idx="56622">
                  <c:v>1</c:v>
                </c:pt>
                <c:pt idx="56623">
                  <c:v>1</c:v>
                </c:pt>
                <c:pt idx="56624">
                  <c:v>1</c:v>
                </c:pt>
                <c:pt idx="56625">
                  <c:v>1</c:v>
                </c:pt>
                <c:pt idx="56626">
                  <c:v>1</c:v>
                </c:pt>
                <c:pt idx="56627">
                  <c:v>1</c:v>
                </c:pt>
                <c:pt idx="56628">
                  <c:v>1</c:v>
                </c:pt>
                <c:pt idx="56629">
                  <c:v>1</c:v>
                </c:pt>
                <c:pt idx="56630">
                  <c:v>1</c:v>
                </c:pt>
                <c:pt idx="56631">
                  <c:v>1</c:v>
                </c:pt>
                <c:pt idx="56632">
                  <c:v>1</c:v>
                </c:pt>
                <c:pt idx="56633">
                  <c:v>1</c:v>
                </c:pt>
                <c:pt idx="56634">
                  <c:v>1</c:v>
                </c:pt>
                <c:pt idx="56635">
                  <c:v>1</c:v>
                </c:pt>
                <c:pt idx="56636">
                  <c:v>1</c:v>
                </c:pt>
                <c:pt idx="56637">
                  <c:v>1</c:v>
                </c:pt>
                <c:pt idx="56638">
                  <c:v>1</c:v>
                </c:pt>
                <c:pt idx="56639">
                  <c:v>1</c:v>
                </c:pt>
                <c:pt idx="56640">
                  <c:v>1</c:v>
                </c:pt>
                <c:pt idx="56641">
                  <c:v>1</c:v>
                </c:pt>
                <c:pt idx="56642">
                  <c:v>1</c:v>
                </c:pt>
                <c:pt idx="56643">
                  <c:v>1</c:v>
                </c:pt>
                <c:pt idx="56644">
                  <c:v>1</c:v>
                </c:pt>
                <c:pt idx="56645">
                  <c:v>1</c:v>
                </c:pt>
                <c:pt idx="56646">
                  <c:v>1</c:v>
                </c:pt>
                <c:pt idx="56647">
                  <c:v>1</c:v>
                </c:pt>
                <c:pt idx="56648">
                  <c:v>1</c:v>
                </c:pt>
                <c:pt idx="56649">
                  <c:v>1</c:v>
                </c:pt>
                <c:pt idx="56650">
                  <c:v>1</c:v>
                </c:pt>
                <c:pt idx="56651">
                  <c:v>1</c:v>
                </c:pt>
                <c:pt idx="56652">
                  <c:v>1</c:v>
                </c:pt>
                <c:pt idx="56653">
                  <c:v>1</c:v>
                </c:pt>
                <c:pt idx="56654">
                  <c:v>1</c:v>
                </c:pt>
                <c:pt idx="56655">
                  <c:v>1</c:v>
                </c:pt>
                <c:pt idx="56656">
                  <c:v>1</c:v>
                </c:pt>
                <c:pt idx="56657">
                  <c:v>1</c:v>
                </c:pt>
                <c:pt idx="56658">
                  <c:v>1</c:v>
                </c:pt>
                <c:pt idx="56659">
                  <c:v>1</c:v>
                </c:pt>
                <c:pt idx="56660">
                  <c:v>1</c:v>
                </c:pt>
                <c:pt idx="56661">
                  <c:v>1</c:v>
                </c:pt>
                <c:pt idx="56662">
                  <c:v>1</c:v>
                </c:pt>
                <c:pt idx="56663">
                  <c:v>1</c:v>
                </c:pt>
                <c:pt idx="56664">
                  <c:v>1</c:v>
                </c:pt>
                <c:pt idx="56665">
                  <c:v>1</c:v>
                </c:pt>
                <c:pt idx="56666">
                  <c:v>1</c:v>
                </c:pt>
                <c:pt idx="56667">
                  <c:v>1</c:v>
                </c:pt>
                <c:pt idx="56668">
                  <c:v>1</c:v>
                </c:pt>
                <c:pt idx="56669">
                  <c:v>1</c:v>
                </c:pt>
                <c:pt idx="56670">
                  <c:v>1</c:v>
                </c:pt>
                <c:pt idx="56671">
                  <c:v>1</c:v>
                </c:pt>
                <c:pt idx="56672">
                  <c:v>1</c:v>
                </c:pt>
                <c:pt idx="56673">
                  <c:v>1</c:v>
                </c:pt>
                <c:pt idx="56674">
                  <c:v>1</c:v>
                </c:pt>
                <c:pt idx="56675">
                  <c:v>1</c:v>
                </c:pt>
                <c:pt idx="56676">
                  <c:v>1</c:v>
                </c:pt>
                <c:pt idx="56677">
                  <c:v>1</c:v>
                </c:pt>
                <c:pt idx="56678">
                  <c:v>1</c:v>
                </c:pt>
                <c:pt idx="56679">
                  <c:v>1</c:v>
                </c:pt>
                <c:pt idx="56680">
                  <c:v>1</c:v>
                </c:pt>
                <c:pt idx="56681">
                  <c:v>1</c:v>
                </c:pt>
                <c:pt idx="56682">
                  <c:v>1</c:v>
                </c:pt>
                <c:pt idx="56683">
                  <c:v>1</c:v>
                </c:pt>
                <c:pt idx="56684">
                  <c:v>1</c:v>
                </c:pt>
                <c:pt idx="56685">
                  <c:v>1</c:v>
                </c:pt>
                <c:pt idx="56686">
                  <c:v>1</c:v>
                </c:pt>
                <c:pt idx="56687">
                  <c:v>1</c:v>
                </c:pt>
                <c:pt idx="56688">
                  <c:v>1</c:v>
                </c:pt>
                <c:pt idx="56689">
                  <c:v>1</c:v>
                </c:pt>
                <c:pt idx="56690">
                  <c:v>1</c:v>
                </c:pt>
                <c:pt idx="56691">
                  <c:v>1</c:v>
                </c:pt>
                <c:pt idx="56692">
                  <c:v>1</c:v>
                </c:pt>
                <c:pt idx="56693">
                  <c:v>1</c:v>
                </c:pt>
                <c:pt idx="56694">
                  <c:v>1</c:v>
                </c:pt>
                <c:pt idx="56695">
                  <c:v>1</c:v>
                </c:pt>
                <c:pt idx="56696">
                  <c:v>1</c:v>
                </c:pt>
                <c:pt idx="56697">
                  <c:v>1</c:v>
                </c:pt>
                <c:pt idx="56698">
                  <c:v>1</c:v>
                </c:pt>
                <c:pt idx="56699">
                  <c:v>1</c:v>
                </c:pt>
                <c:pt idx="56700">
                  <c:v>1</c:v>
                </c:pt>
                <c:pt idx="56701">
                  <c:v>1</c:v>
                </c:pt>
                <c:pt idx="56702">
                  <c:v>1</c:v>
                </c:pt>
                <c:pt idx="56703">
                  <c:v>1</c:v>
                </c:pt>
                <c:pt idx="56704">
                  <c:v>1</c:v>
                </c:pt>
                <c:pt idx="56705">
                  <c:v>1</c:v>
                </c:pt>
                <c:pt idx="56706">
                  <c:v>1</c:v>
                </c:pt>
                <c:pt idx="56707">
                  <c:v>1</c:v>
                </c:pt>
                <c:pt idx="56708">
                  <c:v>1</c:v>
                </c:pt>
                <c:pt idx="56709">
                  <c:v>1</c:v>
                </c:pt>
                <c:pt idx="56710">
                  <c:v>1</c:v>
                </c:pt>
                <c:pt idx="56711">
                  <c:v>1</c:v>
                </c:pt>
                <c:pt idx="56712">
                  <c:v>1</c:v>
                </c:pt>
                <c:pt idx="56713">
                  <c:v>1</c:v>
                </c:pt>
                <c:pt idx="56714">
                  <c:v>1</c:v>
                </c:pt>
                <c:pt idx="56715">
                  <c:v>1</c:v>
                </c:pt>
                <c:pt idx="56716">
                  <c:v>1</c:v>
                </c:pt>
                <c:pt idx="56717">
                  <c:v>1</c:v>
                </c:pt>
                <c:pt idx="56718">
                  <c:v>1</c:v>
                </c:pt>
                <c:pt idx="56719">
                  <c:v>1</c:v>
                </c:pt>
                <c:pt idx="56720">
                  <c:v>1</c:v>
                </c:pt>
                <c:pt idx="56721">
                  <c:v>1</c:v>
                </c:pt>
                <c:pt idx="56722">
                  <c:v>1</c:v>
                </c:pt>
                <c:pt idx="56723">
                  <c:v>1</c:v>
                </c:pt>
                <c:pt idx="56724">
                  <c:v>1</c:v>
                </c:pt>
                <c:pt idx="56725">
                  <c:v>1</c:v>
                </c:pt>
                <c:pt idx="56726">
                  <c:v>1</c:v>
                </c:pt>
                <c:pt idx="56727">
                  <c:v>1</c:v>
                </c:pt>
                <c:pt idx="56728">
                  <c:v>1</c:v>
                </c:pt>
                <c:pt idx="56729">
                  <c:v>1</c:v>
                </c:pt>
                <c:pt idx="56730">
                  <c:v>1</c:v>
                </c:pt>
                <c:pt idx="56731">
                  <c:v>1</c:v>
                </c:pt>
                <c:pt idx="56732">
                  <c:v>1</c:v>
                </c:pt>
                <c:pt idx="56733">
                  <c:v>1</c:v>
                </c:pt>
                <c:pt idx="56734">
                  <c:v>1</c:v>
                </c:pt>
                <c:pt idx="56735">
                  <c:v>1</c:v>
                </c:pt>
                <c:pt idx="56736">
                  <c:v>1</c:v>
                </c:pt>
                <c:pt idx="56737">
                  <c:v>1</c:v>
                </c:pt>
                <c:pt idx="56738">
                  <c:v>1</c:v>
                </c:pt>
                <c:pt idx="56739">
                  <c:v>1</c:v>
                </c:pt>
                <c:pt idx="56740">
                  <c:v>1</c:v>
                </c:pt>
                <c:pt idx="56741">
                  <c:v>1</c:v>
                </c:pt>
                <c:pt idx="56742">
                  <c:v>1</c:v>
                </c:pt>
                <c:pt idx="56743">
                  <c:v>1</c:v>
                </c:pt>
                <c:pt idx="56744">
                  <c:v>1</c:v>
                </c:pt>
                <c:pt idx="56745">
                  <c:v>1</c:v>
                </c:pt>
                <c:pt idx="56746">
                  <c:v>1</c:v>
                </c:pt>
                <c:pt idx="56747">
                  <c:v>1</c:v>
                </c:pt>
                <c:pt idx="56748">
                  <c:v>0.85714285700000004</c:v>
                </c:pt>
                <c:pt idx="56749">
                  <c:v>1</c:v>
                </c:pt>
                <c:pt idx="56750">
                  <c:v>1</c:v>
                </c:pt>
                <c:pt idx="56751">
                  <c:v>1</c:v>
                </c:pt>
                <c:pt idx="56752">
                  <c:v>1</c:v>
                </c:pt>
                <c:pt idx="56753">
                  <c:v>1</c:v>
                </c:pt>
                <c:pt idx="56754">
                  <c:v>1</c:v>
                </c:pt>
                <c:pt idx="56755">
                  <c:v>1</c:v>
                </c:pt>
                <c:pt idx="56756">
                  <c:v>1</c:v>
                </c:pt>
                <c:pt idx="56757">
                  <c:v>1</c:v>
                </c:pt>
                <c:pt idx="56758">
                  <c:v>1</c:v>
                </c:pt>
                <c:pt idx="56759">
                  <c:v>1</c:v>
                </c:pt>
                <c:pt idx="56760">
                  <c:v>1</c:v>
                </c:pt>
                <c:pt idx="56761">
                  <c:v>1</c:v>
                </c:pt>
                <c:pt idx="56762">
                  <c:v>1</c:v>
                </c:pt>
                <c:pt idx="56763">
                  <c:v>1</c:v>
                </c:pt>
                <c:pt idx="56764">
                  <c:v>1</c:v>
                </c:pt>
                <c:pt idx="56765">
                  <c:v>1</c:v>
                </c:pt>
                <c:pt idx="56766">
                  <c:v>1</c:v>
                </c:pt>
                <c:pt idx="56767">
                  <c:v>1</c:v>
                </c:pt>
                <c:pt idx="56768">
                  <c:v>1</c:v>
                </c:pt>
                <c:pt idx="56769">
                  <c:v>0.85714285700000004</c:v>
                </c:pt>
                <c:pt idx="56770">
                  <c:v>1</c:v>
                </c:pt>
                <c:pt idx="56771">
                  <c:v>1</c:v>
                </c:pt>
                <c:pt idx="56772">
                  <c:v>1</c:v>
                </c:pt>
                <c:pt idx="56773">
                  <c:v>1</c:v>
                </c:pt>
                <c:pt idx="56774">
                  <c:v>1</c:v>
                </c:pt>
                <c:pt idx="56775">
                  <c:v>1</c:v>
                </c:pt>
                <c:pt idx="56776">
                  <c:v>1</c:v>
                </c:pt>
                <c:pt idx="56777">
                  <c:v>1</c:v>
                </c:pt>
                <c:pt idx="56778">
                  <c:v>1</c:v>
                </c:pt>
                <c:pt idx="56779">
                  <c:v>1</c:v>
                </c:pt>
                <c:pt idx="56780">
                  <c:v>1</c:v>
                </c:pt>
                <c:pt idx="56781">
                  <c:v>1</c:v>
                </c:pt>
                <c:pt idx="56782">
                  <c:v>1</c:v>
                </c:pt>
                <c:pt idx="56783">
                  <c:v>1</c:v>
                </c:pt>
                <c:pt idx="56784">
                  <c:v>1</c:v>
                </c:pt>
                <c:pt idx="56785">
                  <c:v>1</c:v>
                </c:pt>
                <c:pt idx="56786">
                  <c:v>1</c:v>
                </c:pt>
                <c:pt idx="56787">
                  <c:v>1</c:v>
                </c:pt>
                <c:pt idx="56788">
                  <c:v>1</c:v>
                </c:pt>
                <c:pt idx="56789">
                  <c:v>1</c:v>
                </c:pt>
                <c:pt idx="56790">
                  <c:v>1</c:v>
                </c:pt>
                <c:pt idx="56791">
                  <c:v>1</c:v>
                </c:pt>
                <c:pt idx="56792">
                  <c:v>1</c:v>
                </c:pt>
                <c:pt idx="56793">
                  <c:v>1</c:v>
                </c:pt>
                <c:pt idx="56794">
                  <c:v>1</c:v>
                </c:pt>
                <c:pt idx="56795">
                  <c:v>1</c:v>
                </c:pt>
                <c:pt idx="56796">
                  <c:v>1</c:v>
                </c:pt>
                <c:pt idx="56797">
                  <c:v>1</c:v>
                </c:pt>
                <c:pt idx="56798">
                  <c:v>1</c:v>
                </c:pt>
                <c:pt idx="56799">
                  <c:v>1</c:v>
                </c:pt>
                <c:pt idx="56800">
                  <c:v>1</c:v>
                </c:pt>
                <c:pt idx="56801">
                  <c:v>1</c:v>
                </c:pt>
                <c:pt idx="56802">
                  <c:v>1</c:v>
                </c:pt>
                <c:pt idx="56803">
                  <c:v>1</c:v>
                </c:pt>
                <c:pt idx="56804">
                  <c:v>1</c:v>
                </c:pt>
                <c:pt idx="56805">
                  <c:v>1</c:v>
                </c:pt>
                <c:pt idx="56806">
                  <c:v>1</c:v>
                </c:pt>
                <c:pt idx="56807">
                  <c:v>1</c:v>
                </c:pt>
                <c:pt idx="56808">
                  <c:v>1</c:v>
                </c:pt>
                <c:pt idx="56809">
                  <c:v>1</c:v>
                </c:pt>
                <c:pt idx="56810">
                  <c:v>1</c:v>
                </c:pt>
                <c:pt idx="56811">
                  <c:v>1</c:v>
                </c:pt>
                <c:pt idx="56812">
                  <c:v>1</c:v>
                </c:pt>
                <c:pt idx="56813">
                  <c:v>1</c:v>
                </c:pt>
                <c:pt idx="56814">
                  <c:v>1</c:v>
                </c:pt>
                <c:pt idx="56815">
                  <c:v>1</c:v>
                </c:pt>
                <c:pt idx="56816">
                  <c:v>1</c:v>
                </c:pt>
                <c:pt idx="56817">
                  <c:v>1</c:v>
                </c:pt>
                <c:pt idx="56818">
                  <c:v>1</c:v>
                </c:pt>
                <c:pt idx="56819">
                  <c:v>1</c:v>
                </c:pt>
                <c:pt idx="56820">
                  <c:v>1</c:v>
                </c:pt>
                <c:pt idx="56821">
                  <c:v>1</c:v>
                </c:pt>
                <c:pt idx="56822">
                  <c:v>1</c:v>
                </c:pt>
                <c:pt idx="56823">
                  <c:v>1</c:v>
                </c:pt>
                <c:pt idx="56824">
                  <c:v>1</c:v>
                </c:pt>
                <c:pt idx="56825">
                  <c:v>1</c:v>
                </c:pt>
                <c:pt idx="56826">
                  <c:v>1</c:v>
                </c:pt>
                <c:pt idx="56827">
                  <c:v>1</c:v>
                </c:pt>
                <c:pt idx="56828">
                  <c:v>1</c:v>
                </c:pt>
                <c:pt idx="56829">
                  <c:v>1</c:v>
                </c:pt>
                <c:pt idx="56830">
                  <c:v>1</c:v>
                </c:pt>
                <c:pt idx="56831">
                  <c:v>1</c:v>
                </c:pt>
                <c:pt idx="56832">
                  <c:v>1</c:v>
                </c:pt>
                <c:pt idx="56833">
                  <c:v>1</c:v>
                </c:pt>
                <c:pt idx="56834">
                  <c:v>1</c:v>
                </c:pt>
                <c:pt idx="56835">
                  <c:v>1</c:v>
                </c:pt>
                <c:pt idx="56836">
                  <c:v>1</c:v>
                </c:pt>
                <c:pt idx="56837">
                  <c:v>1</c:v>
                </c:pt>
                <c:pt idx="56838">
                  <c:v>1</c:v>
                </c:pt>
                <c:pt idx="56839">
                  <c:v>1</c:v>
                </c:pt>
                <c:pt idx="56840">
                  <c:v>1</c:v>
                </c:pt>
                <c:pt idx="56841">
                  <c:v>1</c:v>
                </c:pt>
                <c:pt idx="56842">
                  <c:v>1</c:v>
                </c:pt>
                <c:pt idx="56843">
                  <c:v>1</c:v>
                </c:pt>
                <c:pt idx="56844">
                  <c:v>1</c:v>
                </c:pt>
                <c:pt idx="56845">
                  <c:v>1</c:v>
                </c:pt>
                <c:pt idx="56846">
                  <c:v>1</c:v>
                </c:pt>
                <c:pt idx="56847">
                  <c:v>1</c:v>
                </c:pt>
                <c:pt idx="56848">
                  <c:v>1</c:v>
                </c:pt>
                <c:pt idx="56849">
                  <c:v>1</c:v>
                </c:pt>
                <c:pt idx="56850">
                  <c:v>1</c:v>
                </c:pt>
                <c:pt idx="56851">
                  <c:v>1</c:v>
                </c:pt>
                <c:pt idx="56852">
                  <c:v>1</c:v>
                </c:pt>
                <c:pt idx="56853">
                  <c:v>1</c:v>
                </c:pt>
                <c:pt idx="56854">
                  <c:v>1</c:v>
                </c:pt>
                <c:pt idx="56855">
                  <c:v>1</c:v>
                </c:pt>
                <c:pt idx="56856">
                  <c:v>1</c:v>
                </c:pt>
                <c:pt idx="56857">
                  <c:v>1</c:v>
                </c:pt>
                <c:pt idx="56858">
                  <c:v>1</c:v>
                </c:pt>
                <c:pt idx="56859">
                  <c:v>1</c:v>
                </c:pt>
                <c:pt idx="56860">
                  <c:v>1</c:v>
                </c:pt>
                <c:pt idx="56861">
                  <c:v>1</c:v>
                </c:pt>
                <c:pt idx="56862">
                  <c:v>1</c:v>
                </c:pt>
                <c:pt idx="56863">
                  <c:v>1</c:v>
                </c:pt>
                <c:pt idx="56864">
                  <c:v>1</c:v>
                </c:pt>
                <c:pt idx="56865">
                  <c:v>1</c:v>
                </c:pt>
                <c:pt idx="56866">
                  <c:v>1</c:v>
                </c:pt>
                <c:pt idx="56867">
                  <c:v>1</c:v>
                </c:pt>
                <c:pt idx="56868">
                  <c:v>1</c:v>
                </c:pt>
                <c:pt idx="56869">
                  <c:v>1</c:v>
                </c:pt>
                <c:pt idx="56870">
                  <c:v>1</c:v>
                </c:pt>
                <c:pt idx="56871">
                  <c:v>1</c:v>
                </c:pt>
                <c:pt idx="56872">
                  <c:v>1</c:v>
                </c:pt>
                <c:pt idx="56873">
                  <c:v>1</c:v>
                </c:pt>
                <c:pt idx="56874">
                  <c:v>1</c:v>
                </c:pt>
                <c:pt idx="56875">
                  <c:v>1</c:v>
                </c:pt>
                <c:pt idx="56876">
                  <c:v>1</c:v>
                </c:pt>
                <c:pt idx="56877">
                  <c:v>1</c:v>
                </c:pt>
                <c:pt idx="56878">
                  <c:v>1</c:v>
                </c:pt>
                <c:pt idx="56879">
                  <c:v>1</c:v>
                </c:pt>
                <c:pt idx="56880">
                  <c:v>1</c:v>
                </c:pt>
                <c:pt idx="56881">
                  <c:v>1</c:v>
                </c:pt>
                <c:pt idx="56882">
                  <c:v>1</c:v>
                </c:pt>
                <c:pt idx="56883">
                  <c:v>1</c:v>
                </c:pt>
                <c:pt idx="56884">
                  <c:v>1</c:v>
                </c:pt>
                <c:pt idx="56885">
                  <c:v>1</c:v>
                </c:pt>
                <c:pt idx="56886">
                  <c:v>1</c:v>
                </c:pt>
                <c:pt idx="56887">
                  <c:v>1</c:v>
                </c:pt>
                <c:pt idx="56888">
                  <c:v>1</c:v>
                </c:pt>
                <c:pt idx="56889">
                  <c:v>1</c:v>
                </c:pt>
                <c:pt idx="56890">
                  <c:v>1</c:v>
                </c:pt>
                <c:pt idx="56891">
                  <c:v>1</c:v>
                </c:pt>
                <c:pt idx="56892">
                  <c:v>1</c:v>
                </c:pt>
                <c:pt idx="56893">
                  <c:v>1</c:v>
                </c:pt>
                <c:pt idx="56894">
                  <c:v>1</c:v>
                </c:pt>
                <c:pt idx="56895">
                  <c:v>1</c:v>
                </c:pt>
                <c:pt idx="56896">
                  <c:v>1</c:v>
                </c:pt>
                <c:pt idx="56897">
                  <c:v>1</c:v>
                </c:pt>
                <c:pt idx="56898">
                  <c:v>1</c:v>
                </c:pt>
                <c:pt idx="56899">
                  <c:v>1</c:v>
                </c:pt>
                <c:pt idx="56900">
                  <c:v>1</c:v>
                </c:pt>
                <c:pt idx="56901">
                  <c:v>1</c:v>
                </c:pt>
                <c:pt idx="56902">
                  <c:v>1</c:v>
                </c:pt>
                <c:pt idx="56903">
                  <c:v>1</c:v>
                </c:pt>
                <c:pt idx="56904">
                  <c:v>1</c:v>
                </c:pt>
                <c:pt idx="56905">
                  <c:v>1</c:v>
                </c:pt>
                <c:pt idx="56906">
                  <c:v>1</c:v>
                </c:pt>
                <c:pt idx="56907">
                  <c:v>1</c:v>
                </c:pt>
                <c:pt idx="56908">
                  <c:v>1</c:v>
                </c:pt>
                <c:pt idx="56909">
                  <c:v>1</c:v>
                </c:pt>
                <c:pt idx="56910">
                  <c:v>0.85714285700000004</c:v>
                </c:pt>
                <c:pt idx="56911">
                  <c:v>0.85714285700000004</c:v>
                </c:pt>
                <c:pt idx="56912">
                  <c:v>1</c:v>
                </c:pt>
                <c:pt idx="56913">
                  <c:v>1</c:v>
                </c:pt>
                <c:pt idx="56914">
                  <c:v>1</c:v>
                </c:pt>
                <c:pt idx="56915">
                  <c:v>0.85714285700000004</c:v>
                </c:pt>
                <c:pt idx="56916">
                  <c:v>1</c:v>
                </c:pt>
                <c:pt idx="56917">
                  <c:v>1</c:v>
                </c:pt>
                <c:pt idx="56918">
                  <c:v>0.85714285700000004</c:v>
                </c:pt>
                <c:pt idx="56919">
                  <c:v>1</c:v>
                </c:pt>
                <c:pt idx="56920">
                  <c:v>0.85714285700000004</c:v>
                </c:pt>
                <c:pt idx="56921">
                  <c:v>1</c:v>
                </c:pt>
                <c:pt idx="56922">
                  <c:v>1</c:v>
                </c:pt>
                <c:pt idx="56923">
                  <c:v>1</c:v>
                </c:pt>
                <c:pt idx="56924">
                  <c:v>1</c:v>
                </c:pt>
                <c:pt idx="56925">
                  <c:v>1</c:v>
                </c:pt>
                <c:pt idx="56926">
                  <c:v>1</c:v>
                </c:pt>
                <c:pt idx="56927">
                  <c:v>0.14285714299999999</c:v>
                </c:pt>
                <c:pt idx="56928">
                  <c:v>1</c:v>
                </c:pt>
                <c:pt idx="56929">
                  <c:v>1</c:v>
                </c:pt>
                <c:pt idx="56930">
                  <c:v>1</c:v>
                </c:pt>
                <c:pt idx="56931">
                  <c:v>1</c:v>
                </c:pt>
                <c:pt idx="56932">
                  <c:v>1</c:v>
                </c:pt>
                <c:pt idx="56933">
                  <c:v>1</c:v>
                </c:pt>
                <c:pt idx="56934">
                  <c:v>1</c:v>
                </c:pt>
                <c:pt idx="56935">
                  <c:v>1</c:v>
                </c:pt>
                <c:pt idx="56936">
                  <c:v>0.85714285700000004</c:v>
                </c:pt>
                <c:pt idx="56937">
                  <c:v>1</c:v>
                </c:pt>
                <c:pt idx="56938">
                  <c:v>1</c:v>
                </c:pt>
                <c:pt idx="56939">
                  <c:v>0.85714285700000004</c:v>
                </c:pt>
                <c:pt idx="56940">
                  <c:v>1</c:v>
                </c:pt>
                <c:pt idx="56941">
                  <c:v>1</c:v>
                </c:pt>
                <c:pt idx="56942">
                  <c:v>1</c:v>
                </c:pt>
                <c:pt idx="56943">
                  <c:v>1</c:v>
                </c:pt>
                <c:pt idx="56944">
                  <c:v>1</c:v>
                </c:pt>
                <c:pt idx="56945">
                  <c:v>1</c:v>
                </c:pt>
                <c:pt idx="56946">
                  <c:v>1</c:v>
                </c:pt>
                <c:pt idx="56947">
                  <c:v>1</c:v>
                </c:pt>
                <c:pt idx="56948">
                  <c:v>1</c:v>
                </c:pt>
                <c:pt idx="56949">
                  <c:v>1</c:v>
                </c:pt>
                <c:pt idx="56950">
                  <c:v>1</c:v>
                </c:pt>
                <c:pt idx="56951">
                  <c:v>1</c:v>
                </c:pt>
                <c:pt idx="56952">
                  <c:v>1</c:v>
                </c:pt>
                <c:pt idx="56953">
                  <c:v>1</c:v>
                </c:pt>
                <c:pt idx="56954">
                  <c:v>1</c:v>
                </c:pt>
                <c:pt idx="56955">
                  <c:v>1</c:v>
                </c:pt>
                <c:pt idx="56956">
                  <c:v>1</c:v>
                </c:pt>
                <c:pt idx="56957">
                  <c:v>1</c:v>
                </c:pt>
                <c:pt idx="56958">
                  <c:v>1</c:v>
                </c:pt>
                <c:pt idx="56959">
                  <c:v>1</c:v>
                </c:pt>
                <c:pt idx="56960">
                  <c:v>1</c:v>
                </c:pt>
                <c:pt idx="56961">
                  <c:v>1</c:v>
                </c:pt>
                <c:pt idx="56962">
                  <c:v>1</c:v>
                </c:pt>
                <c:pt idx="56963">
                  <c:v>1</c:v>
                </c:pt>
                <c:pt idx="56964">
                  <c:v>1</c:v>
                </c:pt>
                <c:pt idx="56965">
                  <c:v>1</c:v>
                </c:pt>
                <c:pt idx="56966">
                  <c:v>1</c:v>
                </c:pt>
                <c:pt idx="56967">
                  <c:v>1</c:v>
                </c:pt>
                <c:pt idx="56968">
                  <c:v>0.85714285700000004</c:v>
                </c:pt>
                <c:pt idx="56969">
                  <c:v>1</c:v>
                </c:pt>
                <c:pt idx="56970">
                  <c:v>1</c:v>
                </c:pt>
                <c:pt idx="56971">
                  <c:v>1</c:v>
                </c:pt>
                <c:pt idx="56972">
                  <c:v>1</c:v>
                </c:pt>
                <c:pt idx="56973">
                  <c:v>1</c:v>
                </c:pt>
                <c:pt idx="56974">
                  <c:v>1</c:v>
                </c:pt>
                <c:pt idx="56975">
                  <c:v>1</c:v>
                </c:pt>
                <c:pt idx="56976">
                  <c:v>1</c:v>
                </c:pt>
                <c:pt idx="56977">
                  <c:v>1</c:v>
                </c:pt>
                <c:pt idx="56978">
                  <c:v>1</c:v>
                </c:pt>
                <c:pt idx="56979">
                  <c:v>1</c:v>
                </c:pt>
                <c:pt idx="56980">
                  <c:v>1</c:v>
                </c:pt>
                <c:pt idx="56981">
                  <c:v>1</c:v>
                </c:pt>
                <c:pt idx="56982">
                  <c:v>1</c:v>
                </c:pt>
                <c:pt idx="56983">
                  <c:v>1</c:v>
                </c:pt>
                <c:pt idx="56984">
                  <c:v>1</c:v>
                </c:pt>
                <c:pt idx="56985">
                  <c:v>1</c:v>
                </c:pt>
                <c:pt idx="56986">
                  <c:v>0.85714285700000004</c:v>
                </c:pt>
                <c:pt idx="56987">
                  <c:v>1</c:v>
                </c:pt>
                <c:pt idx="56988">
                  <c:v>1</c:v>
                </c:pt>
                <c:pt idx="56989">
                  <c:v>0.85714285700000004</c:v>
                </c:pt>
                <c:pt idx="56990">
                  <c:v>1</c:v>
                </c:pt>
                <c:pt idx="56991">
                  <c:v>1</c:v>
                </c:pt>
                <c:pt idx="56992">
                  <c:v>1</c:v>
                </c:pt>
                <c:pt idx="56993">
                  <c:v>1</c:v>
                </c:pt>
                <c:pt idx="56994">
                  <c:v>0.85714285700000004</c:v>
                </c:pt>
                <c:pt idx="56995">
                  <c:v>1</c:v>
                </c:pt>
                <c:pt idx="56996">
                  <c:v>1</c:v>
                </c:pt>
                <c:pt idx="56997">
                  <c:v>1</c:v>
                </c:pt>
                <c:pt idx="56998">
                  <c:v>1</c:v>
                </c:pt>
                <c:pt idx="56999">
                  <c:v>1</c:v>
                </c:pt>
                <c:pt idx="57000">
                  <c:v>0.85714285700000004</c:v>
                </c:pt>
                <c:pt idx="57001">
                  <c:v>1</c:v>
                </c:pt>
                <c:pt idx="57002">
                  <c:v>1</c:v>
                </c:pt>
                <c:pt idx="57003">
                  <c:v>1</c:v>
                </c:pt>
                <c:pt idx="57004">
                  <c:v>1</c:v>
                </c:pt>
                <c:pt idx="57005">
                  <c:v>1</c:v>
                </c:pt>
                <c:pt idx="57006">
                  <c:v>1</c:v>
                </c:pt>
                <c:pt idx="57007">
                  <c:v>1</c:v>
                </c:pt>
                <c:pt idx="57008">
                  <c:v>1</c:v>
                </c:pt>
                <c:pt idx="57009">
                  <c:v>1</c:v>
                </c:pt>
                <c:pt idx="57010">
                  <c:v>1</c:v>
                </c:pt>
                <c:pt idx="57011">
                  <c:v>1</c:v>
                </c:pt>
                <c:pt idx="57012">
                  <c:v>1</c:v>
                </c:pt>
                <c:pt idx="57013">
                  <c:v>1</c:v>
                </c:pt>
                <c:pt idx="57014">
                  <c:v>1</c:v>
                </c:pt>
                <c:pt idx="57015">
                  <c:v>1</c:v>
                </c:pt>
                <c:pt idx="57016">
                  <c:v>1</c:v>
                </c:pt>
                <c:pt idx="57017">
                  <c:v>1</c:v>
                </c:pt>
                <c:pt idx="57018">
                  <c:v>1</c:v>
                </c:pt>
                <c:pt idx="57019">
                  <c:v>1</c:v>
                </c:pt>
                <c:pt idx="57020">
                  <c:v>1</c:v>
                </c:pt>
                <c:pt idx="57021">
                  <c:v>1</c:v>
                </c:pt>
                <c:pt idx="57022">
                  <c:v>0.85714285700000004</c:v>
                </c:pt>
                <c:pt idx="57023">
                  <c:v>1</c:v>
                </c:pt>
                <c:pt idx="57024">
                  <c:v>0.85714285700000004</c:v>
                </c:pt>
                <c:pt idx="57025">
                  <c:v>1</c:v>
                </c:pt>
                <c:pt idx="57026">
                  <c:v>1</c:v>
                </c:pt>
                <c:pt idx="57027">
                  <c:v>1</c:v>
                </c:pt>
                <c:pt idx="57028">
                  <c:v>1</c:v>
                </c:pt>
                <c:pt idx="57029">
                  <c:v>1</c:v>
                </c:pt>
                <c:pt idx="57030">
                  <c:v>1</c:v>
                </c:pt>
                <c:pt idx="57031">
                  <c:v>1</c:v>
                </c:pt>
                <c:pt idx="57032">
                  <c:v>1</c:v>
                </c:pt>
                <c:pt idx="57033">
                  <c:v>1</c:v>
                </c:pt>
                <c:pt idx="57034">
                  <c:v>1</c:v>
                </c:pt>
                <c:pt idx="57035">
                  <c:v>1</c:v>
                </c:pt>
                <c:pt idx="57036">
                  <c:v>1</c:v>
                </c:pt>
                <c:pt idx="57037">
                  <c:v>1</c:v>
                </c:pt>
                <c:pt idx="57038">
                  <c:v>0.14285714299999999</c:v>
                </c:pt>
                <c:pt idx="57039">
                  <c:v>1</c:v>
                </c:pt>
                <c:pt idx="57040">
                  <c:v>1</c:v>
                </c:pt>
                <c:pt idx="57041">
                  <c:v>1</c:v>
                </c:pt>
                <c:pt idx="57042">
                  <c:v>1</c:v>
                </c:pt>
                <c:pt idx="57043">
                  <c:v>1</c:v>
                </c:pt>
                <c:pt idx="57044">
                  <c:v>1</c:v>
                </c:pt>
                <c:pt idx="57045">
                  <c:v>1</c:v>
                </c:pt>
                <c:pt idx="57046">
                  <c:v>1</c:v>
                </c:pt>
                <c:pt idx="57047">
                  <c:v>1</c:v>
                </c:pt>
                <c:pt idx="57048">
                  <c:v>1</c:v>
                </c:pt>
                <c:pt idx="57049">
                  <c:v>0.85714285700000004</c:v>
                </c:pt>
                <c:pt idx="57050">
                  <c:v>1</c:v>
                </c:pt>
                <c:pt idx="57051">
                  <c:v>1</c:v>
                </c:pt>
                <c:pt idx="57052">
                  <c:v>1</c:v>
                </c:pt>
                <c:pt idx="57053">
                  <c:v>1</c:v>
                </c:pt>
                <c:pt idx="57054">
                  <c:v>1</c:v>
                </c:pt>
                <c:pt idx="57055">
                  <c:v>1</c:v>
                </c:pt>
                <c:pt idx="57056">
                  <c:v>1</c:v>
                </c:pt>
                <c:pt idx="57057">
                  <c:v>1</c:v>
                </c:pt>
                <c:pt idx="57058">
                  <c:v>1</c:v>
                </c:pt>
                <c:pt idx="57059">
                  <c:v>1</c:v>
                </c:pt>
                <c:pt idx="57060">
                  <c:v>1</c:v>
                </c:pt>
                <c:pt idx="57061">
                  <c:v>1</c:v>
                </c:pt>
                <c:pt idx="57062">
                  <c:v>1</c:v>
                </c:pt>
                <c:pt idx="57063">
                  <c:v>1</c:v>
                </c:pt>
                <c:pt idx="57064">
                  <c:v>1</c:v>
                </c:pt>
                <c:pt idx="57065">
                  <c:v>1</c:v>
                </c:pt>
                <c:pt idx="57066">
                  <c:v>1</c:v>
                </c:pt>
                <c:pt idx="57067">
                  <c:v>1</c:v>
                </c:pt>
                <c:pt idx="57068">
                  <c:v>1</c:v>
                </c:pt>
                <c:pt idx="57069">
                  <c:v>1</c:v>
                </c:pt>
                <c:pt idx="57070">
                  <c:v>1</c:v>
                </c:pt>
                <c:pt idx="57071">
                  <c:v>1</c:v>
                </c:pt>
                <c:pt idx="57072">
                  <c:v>1</c:v>
                </c:pt>
                <c:pt idx="57073">
                  <c:v>1</c:v>
                </c:pt>
                <c:pt idx="57074">
                  <c:v>1</c:v>
                </c:pt>
                <c:pt idx="57075">
                  <c:v>1</c:v>
                </c:pt>
                <c:pt idx="57076">
                  <c:v>1</c:v>
                </c:pt>
                <c:pt idx="57077">
                  <c:v>1</c:v>
                </c:pt>
                <c:pt idx="57078">
                  <c:v>1</c:v>
                </c:pt>
                <c:pt idx="57079">
                  <c:v>1</c:v>
                </c:pt>
                <c:pt idx="57080">
                  <c:v>1</c:v>
                </c:pt>
                <c:pt idx="57081">
                  <c:v>1</c:v>
                </c:pt>
                <c:pt idx="57082">
                  <c:v>1</c:v>
                </c:pt>
                <c:pt idx="57083">
                  <c:v>1</c:v>
                </c:pt>
                <c:pt idx="57084">
                  <c:v>1</c:v>
                </c:pt>
                <c:pt idx="57085">
                  <c:v>1</c:v>
                </c:pt>
                <c:pt idx="57086">
                  <c:v>1</c:v>
                </c:pt>
                <c:pt idx="57087">
                  <c:v>0.71428571399999996</c:v>
                </c:pt>
                <c:pt idx="57088">
                  <c:v>1</c:v>
                </c:pt>
                <c:pt idx="57089">
                  <c:v>1</c:v>
                </c:pt>
                <c:pt idx="57090">
                  <c:v>1</c:v>
                </c:pt>
                <c:pt idx="57091">
                  <c:v>1</c:v>
                </c:pt>
                <c:pt idx="57092">
                  <c:v>1</c:v>
                </c:pt>
                <c:pt idx="57093">
                  <c:v>1</c:v>
                </c:pt>
                <c:pt idx="57094">
                  <c:v>1</c:v>
                </c:pt>
                <c:pt idx="57095">
                  <c:v>1</c:v>
                </c:pt>
                <c:pt idx="57096">
                  <c:v>1</c:v>
                </c:pt>
                <c:pt idx="57097">
                  <c:v>1</c:v>
                </c:pt>
                <c:pt idx="57098">
                  <c:v>0.85714285700000004</c:v>
                </c:pt>
                <c:pt idx="57099">
                  <c:v>1</c:v>
                </c:pt>
                <c:pt idx="57100">
                  <c:v>1</c:v>
                </c:pt>
                <c:pt idx="57101">
                  <c:v>1</c:v>
                </c:pt>
                <c:pt idx="57102">
                  <c:v>1</c:v>
                </c:pt>
                <c:pt idx="57103">
                  <c:v>1</c:v>
                </c:pt>
                <c:pt idx="57104">
                  <c:v>1</c:v>
                </c:pt>
                <c:pt idx="57105">
                  <c:v>1</c:v>
                </c:pt>
                <c:pt idx="57106">
                  <c:v>1</c:v>
                </c:pt>
                <c:pt idx="57107">
                  <c:v>1</c:v>
                </c:pt>
                <c:pt idx="57108">
                  <c:v>1</c:v>
                </c:pt>
                <c:pt idx="57109">
                  <c:v>1</c:v>
                </c:pt>
                <c:pt idx="57110">
                  <c:v>1</c:v>
                </c:pt>
                <c:pt idx="57111">
                  <c:v>1</c:v>
                </c:pt>
                <c:pt idx="57112">
                  <c:v>1</c:v>
                </c:pt>
                <c:pt idx="57113">
                  <c:v>1</c:v>
                </c:pt>
                <c:pt idx="57114">
                  <c:v>1</c:v>
                </c:pt>
                <c:pt idx="57115">
                  <c:v>1</c:v>
                </c:pt>
                <c:pt idx="57116">
                  <c:v>1</c:v>
                </c:pt>
                <c:pt idx="57117">
                  <c:v>0.85714285700000004</c:v>
                </c:pt>
                <c:pt idx="57118">
                  <c:v>0.85714285700000004</c:v>
                </c:pt>
                <c:pt idx="57119">
                  <c:v>1</c:v>
                </c:pt>
                <c:pt idx="57120">
                  <c:v>1</c:v>
                </c:pt>
                <c:pt idx="57121">
                  <c:v>1</c:v>
                </c:pt>
                <c:pt idx="57122">
                  <c:v>1</c:v>
                </c:pt>
                <c:pt idx="57123">
                  <c:v>1</c:v>
                </c:pt>
                <c:pt idx="57124">
                  <c:v>1</c:v>
                </c:pt>
                <c:pt idx="57125">
                  <c:v>1</c:v>
                </c:pt>
                <c:pt idx="57126">
                  <c:v>1</c:v>
                </c:pt>
                <c:pt idx="57127">
                  <c:v>1</c:v>
                </c:pt>
                <c:pt idx="57128">
                  <c:v>1</c:v>
                </c:pt>
                <c:pt idx="57129">
                  <c:v>1</c:v>
                </c:pt>
                <c:pt idx="57130">
                  <c:v>1</c:v>
                </c:pt>
                <c:pt idx="57131">
                  <c:v>1</c:v>
                </c:pt>
                <c:pt idx="57132">
                  <c:v>1</c:v>
                </c:pt>
                <c:pt idx="57133">
                  <c:v>1</c:v>
                </c:pt>
                <c:pt idx="57134">
                  <c:v>1</c:v>
                </c:pt>
                <c:pt idx="57135">
                  <c:v>1</c:v>
                </c:pt>
                <c:pt idx="57136">
                  <c:v>1</c:v>
                </c:pt>
                <c:pt idx="57137">
                  <c:v>1</c:v>
                </c:pt>
                <c:pt idx="57138">
                  <c:v>1</c:v>
                </c:pt>
                <c:pt idx="57139">
                  <c:v>1</c:v>
                </c:pt>
                <c:pt idx="57140">
                  <c:v>1</c:v>
                </c:pt>
                <c:pt idx="57141">
                  <c:v>1</c:v>
                </c:pt>
                <c:pt idx="57142">
                  <c:v>1</c:v>
                </c:pt>
                <c:pt idx="57143">
                  <c:v>1</c:v>
                </c:pt>
                <c:pt idx="57144">
                  <c:v>1</c:v>
                </c:pt>
                <c:pt idx="57145">
                  <c:v>1</c:v>
                </c:pt>
                <c:pt idx="57146">
                  <c:v>1</c:v>
                </c:pt>
                <c:pt idx="57147">
                  <c:v>1</c:v>
                </c:pt>
                <c:pt idx="57148">
                  <c:v>1</c:v>
                </c:pt>
                <c:pt idx="57149">
                  <c:v>1</c:v>
                </c:pt>
                <c:pt idx="57150">
                  <c:v>0.85714285700000004</c:v>
                </c:pt>
                <c:pt idx="57151">
                  <c:v>1</c:v>
                </c:pt>
                <c:pt idx="57152">
                  <c:v>1</c:v>
                </c:pt>
                <c:pt idx="57153">
                  <c:v>1</c:v>
                </c:pt>
                <c:pt idx="57154">
                  <c:v>1</c:v>
                </c:pt>
                <c:pt idx="57155">
                  <c:v>1</c:v>
                </c:pt>
                <c:pt idx="57156">
                  <c:v>1</c:v>
                </c:pt>
                <c:pt idx="57157">
                  <c:v>1</c:v>
                </c:pt>
                <c:pt idx="57158">
                  <c:v>1</c:v>
                </c:pt>
                <c:pt idx="57159">
                  <c:v>1</c:v>
                </c:pt>
                <c:pt idx="57160">
                  <c:v>1</c:v>
                </c:pt>
                <c:pt idx="57161">
                  <c:v>1</c:v>
                </c:pt>
                <c:pt idx="57162">
                  <c:v>1</c:v>
                </c:pt>
                <c:pt idx="57163">
                  <c:v>1</c:v>
                </c:pt>
                <c:pt idx="57164">
                  <c:v>1</c:v>
                </c:pt>
                <c:pt idx="57165">
                  <c:v>1</c:v>
                </c:pt>
                <c:pt idx="57166">
                  <c:v>1</c:v>
                </c:pt>
                <c:pt idx="57167">
                  <c:v>1</c:v>
                </c:pt>
                <c:pt idx="57168">
                  <c:v>1</c:v>
                </c:pt>
                <c:pt idx="57169">
                  <c:v>1</c:v>
                </c:pt>
                <c:pt idx="57170">
                  <c:v>1</c:v>
                </c:pt>
                <c:pt idx="57171">
                  <c:v>1</c:v>
                </c:pt>
                <c:pt idx="57172">
                  <c:v>1</c:v>
                </c:pt>
                <c:pt idx="57173">
                  <c:v>1</c:v>
                </c:pt>
                <c:pt idx="57174">
                  <c:v>1</c:v>
                </c:pt>
                <c:pt idx="57175">
                  <c:v>0.85714285700000004</c:v>
                </c:pt>
                <c:pt idx="57176">
                  <c:v>1</c:v>
                </c:pt>
                <c:pt idx="57177">
                  <c:v>0.85714285700000004</c:v>
                </c:pt>
                <c:pt idx="57178">
                  <c:v>1</c:v>
                </c:pt>
                <c:pt idx="57179">
                  <c:v>1</c:v>
                </c:pt>
                <c:pt idx="57180">
                  <c:v>1</c:v>
                </c:pt>
                <c:pt idx="57181">
                  <c:v>0.85714285700000004</c:v>
                </c:pt>
                <c:pt idx="57182">
                  <c:v>1</c:v>
                </c:pt>
                <c:pt idx="57183">
                  <c:v>1</c:v>
                </c:pt>
                <c:pt idx="57184">
                  <c:v>1</c:v>
                </c:pt>
                <c:pt idx="57185">
                  <c:v>1</c:v>
                </c:pt>
                <c:pt idx="57186">
                  <c:v>1</c:v>
                </c:pt>
                <c:pt idx="57187">
                  <c:v>1</c:v>
                </c:pt>
                <c:pt idx="57188">
                  <c:v>1</c:v>
                </c:pt>
                <c:pt idx="57189">
                  <c:v>1</c:v>
                </c:pt>
                <c:pt idx="57190">
                  <c:v>1</c:v>
                </c:pt>
                <c:pt idx="57191">
                  <c:v>1</c:v>
                </c:pt>
                <c:pt idx="57192">
                  <c:v>1</c:v>
                </c:pt>
                <c:pt idx="57193">
                  <c:v>0.85714285700000004</c:v>
                </c:pt>
                <c:pt idx="57194">
                  <c:v>1</c:v>
                </c:pt>
                <c:pt idx="57195">
                  <c:v>1</c:v>
                </c:pt>
                <c:pt idx="57196">
                  <c:v>1</c:v>
                </c:pt>
                <c:pt idx="57197">
                  <c:v>1</c:v>
                </c:pt>
                <c:pt idx="57198">
                  <c:v>1</c:v>
                </c:pt>
                <c:pt idx="57199">
                  <c:v>1</c:v>
                </c:pt>
                <c:pt idx="57200">
                  <c:v>1</c:v>
                </c:pt>
                <c:pt idx="57201">
                  <c:v>1</c:v>
                </c:pt>
                <c:pt idx="57202">
                  <c:v>1</c:v>
                </c:pt>
                <c:pt idx="57203">
                  <c:v>1</c:v>
                </c:pt>
                <c:pt idx="57204">
                  <c:v>1</c:v>
                </c:pt>
                <c:pt idx="57205">
                  <c:v>1</c:v>
                </c:pt>
                <c:pt idx="57206">
                  <c:v>1</c:v>
                </c:pt>
                <c:pt idx="57207">
                  <c:v>1</c:v>
                </c:pt>
                <c:pt idx="57208">
                  <c:v>1</c:v>
                </c:pt>
                <c:pt idx="57209">
                  <c:v>1</c:v>
                </c:pt>
                <c:pt idx="57210">
                  <c:v>1</c:v>
                </c:pt>
                <c:pt idx="57211">
                  <c:v>1</c:v>
                </c:pt>
                <c:pt idx="57212">
                  <c:v>1</c:v>
                </c:pt>
                <c:pt idx="57213">
                  <c:v>1</c:v>
                </c:pt>
                <c:pt idx="57214">
                  <c:v>1</c:v>
                </c:pt>
                <c:pt idx="57215">
                  <c:v>1</c:v>
                </c:pt>
                <c:pt idx="57216">
                  <c:v>1</c:v>
                </c:pt>
                <c:pt idx="57217">
                  <c:v>1</c:v>
                </c:pt>
                <c:pt idx="57218">
                  <c:v>1</c:v>
                </c:pt>
                <c:pt idx="57219">
                  <c:v>1</c:v>
                </c:pt>
                <c:pt idx="57220">
                  <c:v>1</c:v>
                </c:pt>
                <c:pt idx="57221">
                  <c:v>1</c:v>
                </c:pt>
                <c:pt idx="57222">
                  <c:v>1</c:v>
                </c:pt>
                <c:pt idx="57223">
                  <c:v>0.14285714299999999</c:v>
                </c:pt>
                <c:pt idx="57224">
                  <c:v>1</c:v>
                </c:pt>
                <c:pt idx="57225">
                  <c:v>1</c:v>
                </c:pt>
                <c:pt idx="57226">
                  <c:v>1</c:v>
                </c:pt>
                <c:pt idx="57227">
                  <c:v>1</c:v>
                </c:pt>
                <c:pt idx="57228">
                  <c:v>1</c:v>
                </c:pt>
                <c:pt idx="57229">
                  <c:v>1</c:v>
                </c:pt>
                <c:pt idx="57230">
                  <c:v>1</c:v>
                </c:pt>
                <c:pt idx="57231">
                  <c:v>1</c:v>
                </c:pt>
                <c:pt idx="57232">
                  <c:v>0.85714285700000004</c:v>
                </c:pt>
                <c:pt idx="57233">
                  <c:v>1</c:v>
                </c:pt>
                <c:pt idx="57234">
                  <c:v>1</c:v>
                </c:pt>
                <c:pt idx="57235">
                  <c:v>1</c:v>
                </c:pt>
                <c:pt idx="57236">
                  <c:v>1</c:v>
                </c:pt>
                <c:pt idx="57237">
                  <c:v>1</c:v>
                </c:pt>
                <c:pt idx="57238">
                  <c:v>1</c:v>
                </c:pt>
                <c:pt idx="57239">
                  <c:v>1</c:v>
                </c:pt>
                <c:pt idx="57240">
                  <c:v>1</c:v>
                </c:pt>
                <c:pt idx="57241">
                  <c:v>1</c:v>
                </c:pt>
                <c:pt idx="57242">
                  <c:v>1</c:v>
                </c:pt>
                <c:pt idx="57243">
                  <c:v>1</c:v>
                </c:pt>
                <c:pt idx="57244">
                  <c:v>1</c:v>
                </c:pt>
                <c:pt idx="57245">
                  <c:v>1</c:v>
                </c:pt>
                <c:pt idx="57246">
                  <c:v>1</c:v>
                </c:pt>
                <c:pt idx="57247">
                  <c:v>1</c:v>
                </c:pt>
                <c:pt idx="57248">
                  <c:v>1</c:v>
                </c:pt>
                <c:pt idx="57249">
                  <c:v>0.85714285700000004</c:v>
                </c:pt>
                <c:pt idx="57250">
                  <c:v>1</c:v>
                </c:pt>
                <c:pt idx="57251">
                  <c:v>1</c:v>
                </c:pt>
                <c:pt idx="57252">
                  <c:v>1</c:v>
                </c:pt>
                <c:pt idx="57253">
                  <c:v>1</c:v>
                </c:pt>
                <c:pt idx="57254">
                  <c:v>1</c:v>
                </c:pt>
                <c:pt idx="57255">
                  <c:v>1</c:v>
                </c:pt>
                <c:pt idx="57256">
                  <c:v>1</c:v>
                </c:pt>
                <c:pt idx="57257">
                  <c:v>1</c:v>
                </c:pt>
                <c:pt idx="57258">
                  <c:v>1</c:v>
                </c:pt>
                <c:pt idx="57259">
                  <c:v>1</c:v>
                </c:pt>
                <c:pt idx="57260">
                  <c:v>1</c:v>
                </c:pt>
                <c:pt idx="57261">
                  <c:v>1</c:v>
                </c:pt>
                <c:pt idx="57262">
                  <c:v>1</c:v>
                </c:pt>
                <c:pt idx="57263">
                  <c:v>1</c:v>
                </c:pt>
                <c:pt idx="57264">
                  <c:v>0.85714285700000004</c:v>
                </c:pt>
                <c:pt idx="57265">
                  <c:v>1</c:v>
                </c:pt>
                <c:pt idx="57266">
                  <c:v>1</c:v>
                </c:pt>
                <c:pt idx="57267">
                  <c:v>1</c:v>
                </c:pt>
                <c:pt idx="57268">
                  <c:v>1</c:v>
                </c:pt>
                <c:pt idx="57269">
                  <c:v>1</c:v>
                </c:pt>
                <c:pt idx="57270">
                  <c:v>1</c:v>
                </c:pt>
                <c:pt idx="57271">
                  <c:v>1</c:v>
                </c:pt>
                <c:pt idx="57272">
                  <c:v>1</c:v>
                </c:pt>
                <c:pt idx="57273">
                  <c:v>1</c:v>
                </c:pt>
                <c:pt idx="57274">
                  <c:v>1</c:v>
                </c:pt>
                <c:pt idx="57275">
                  <c:v>1</c:v>
                </c:pt>
                <c:pt idx="57276">
                  <c:v>1</c:v>
                </c:pt>
                <c:pt idx="57277">
                  <c:v>1</c:v>
                </c:pt>
                <c:pt idx="57278">
                  <c:v>1</c:v>
                </c:pt>
                <c:pt idx="57279">
                  <c:v>1</c:v>
                </c:pt>
                <c:pt idx="57280">
                  <c:v>1</c:v>
                </c:pt>
                <c:pt idx="57281">
                  <c:v>1</c:v>
                </c:pt>
                <c:pt idx="57282">
                  <c:v>1</c:v>
                </c:pt>
                <c:pt idx="57283">
                  <c:v>1</c:v>
                </c:pt>
                <c:pt idx="57284">
                  <c:v>0.85714285700000004</c:v>
                </c:pt>
                <c:pt idx="57285">
                  <c:v>1</c:v>
                </c:pt>
                <c:pt idx="57286">
                  <c:v>1</c:v>
                </c:pt>
                <c:pt idx="57287">
                  <c:v>0.85714285700000004</c:v>
                </c:pt>
                <c:pt idx="57288">
                  <c:v>1</c:v>
                </c:pt>
                <c:pt idx="57289">
                  <c:v>1</c:v>
                </c:pt>
                <c:pt idx="57290">
                  <c:v>1</c:v>
                </c:pt>
                <c:pt idx="57291">
                  <c:v>1</c:v>
                </c:pt>
                <c:pt idx="57292">
                  <c:v>1</c:v>
                </c:pt>
                <c:pt idx="57293">
                  <c:v>1</c:v>
                </c:pt>
                <c:pt idx="57294">
                  <c:v>1</c:v>
                </c:pt>
                <c:pt idx="57295">
                  <c:v>1</c:v>
                </c:pt>
                <c:pt idx="57296">
                  <c:v>0.85714285700000004</c:v>
                </c:pt>
                <c:pt idx="57297">
                  <c:v>1</c:v>
                </c:pt>
                <c:pt idx="57298">
                  <c:v>1</c:v>
                </c:pt>
                <c:pt idx="57299">
                  <c:v>1</c:v>
                </c:pt>
                <c:pt idx="57300">
                  <c:v>1</c:v>
                </c:pt>
                <c:pt idx="57301">
                  <c:v>1</c:v>
                </c:pt>
                <c:pt idx="57302">
                  <c:v>1</c:v>
                </c:pt>
                <c:pt idx="57303">
                  <c:v>1</c:v>
                </c:pt>
                <c:pt idx="57304">
                  <c:v>1</c:v>
                </c:pt>
                <c:pt idx="57305">
                  <c:v>1</c:v>
                </c:pt>
                <c:pt idx="57306">
                  <c:v>1</c:v>
                </c:pt>
                <c:pt idx="57307">
                  <c:v>1</c:v>
                </c:pt>
                <c:pt idx="57308">
                  <c:v>1</c:v>
                </c:pt>
                <c:pt idx="57309">
                  <c:v>1</c:v>
                </c:pt>
                <c:pt idx="57310">
                  <c:v>1</c:v>
                </c:pt>
                <c:pt idx="57311">
                  <c:v>0.85714285700000004</c:v>
                </c:pt>
                <c:pt idx="57312">
                  <c:v>1</c:v>
                </c:pt>
                <c:pt idx="57313">
                  <c:v>1</c:v>
                </c:pt>
                <c:pt idx="57314">
                  <c:v>1</c:v>
                </c:pt>
                <c:pt idx="57315">
                  <c:v>1</c:v>
                </c:pt>
                <c:pt idx="57316">
                  <c:v>1</c:v>
                </c:pt>
                <c:pt idx="57317">
                  <c:v>1</c:v>
                </c:pt>
                <c:pt idx="57318">
                  <c:v>1</c:v>
                </c:pt>
                <c:pt idx="57319">
                  <c:v>1</c:v>
                </c:pt>
                <c:pt idx="57320">
                  <c:v>1</c:v>
                </c:pt>
                <c:pt idx="57321">
                  <c:v>1</c:v>
                </c:pt>
                <c:pt idx="57322">
                  <c:v>1</c:v>
                </c:pt>
                <c:pt idx="57323">
                  <c:v>1</c:v>
                </c:pt>
                <c:pt idx="57324">
                  <c:v>1</c:v>
                </c:pt>
                <c:pt idx="57325">
                  <c:v>1</c:v>
                </c:pt>
                <c:pt idx="57326">
                  <c:v>1</c:v>
                </c:pt>
                <c:pt idx="57327">
                  <c:v>1</c:v>
                </c:pt>
                <c:pt idx="57328">
                  <c:v>1</c:v>
                </c:pt>
                <c:pt idx="57329">
                  <c:v>1</c:v>
                </c:pt>
                <c:pt idx="57330">
                  <c:v>1</c:v>
                </c:pt>
                <c:pt idx="57331">
                  <c:v>1</c:v>
                </c:pt>
                <c:pt idx="57332">
                  <c:v>1</c:v>
                </c:pt>
                <c:pt idx="57333">
                  <c:v>1</c:v>
                </c:pt>
                <c:pt idx="57334">
                  <c:v>1</c:v>
                </c:pt>
                <c:pt idx="57335">
                  <c:v>1</c:v>
                </c:pt>
                <c:pt idx="57336">
                  <c:v>1</c:v>
                </c:pt>
                <c:pt idx="57337">
                  <c:v>1</c:v>
                </c:pt>
                <c:pt idx="57338">
                  <c:v>1</c:v>
                </c:pt>
                <c:pt idx="57339">
                  <c:v>1</c:v>
                </c:pt>
                <c:pt idx="57340">
                  <c:v>1</c:v>
                </c:pt>
                <c:pt idx="57341">
                  <c:v>0.85714285700000004</c:v>
                </c:pt>
                <c:pt idx="57342">
                  <c:v>1</c:v>
                </c:pt>
                <c:pt idx="57343">
                  <c:v>1</c:v>
                </c:pt>
                <c:pt idx="57344">
                  <c:v>1</c:v>
                </c:pt>
                <c:pt idx="57345">
                  <c:v>1</c:v>
                </c:pt>
                <c:pt idx="57346">
                  <c:v>1</c:v>
                </c:pt>
                <c:pt idx="57347">
                  <c:v>1</c:v>
                </c:pt>
                <c:pt idx="57348">
                  <c:v>1</c:v>
                </c:pt>
                <c:pt idx="57349">
                  <c:v>1</c:v>
                </c:pt>
                <c:pt idx="57350">
                  <c:v>1</c:v>
                </c:pt>
                <c:pt idx="57351">
                  <c:v>1</c:v>
                </c:pt>
                <c:pt idx="57352">
                  <c:v>1</c:v>
                </c:pt>
                <c:pt idx="57353">
                  <c:v>1</c:v>
                </c:pt>
                <c:pt idx="57354">
                  <c:v>1</c:v>
                </c:pt>
                <c:pt idx="57355">
                  <c:v>1</c:v>
                </c:pt>
                <c:pt idx="57356">
                  <c:v>1</c:v>
                </c:pt>
                <c:pt idx="57357">
                  <c:v>1</c:v>
                </c:pt>
                <c:pt idx="57358">
                  <c:v>1</c:v>
                </c:pt>
                <c:pt idx="57359">
                  <c:v>1</c:v>
                </c:pt>
                <c:pt idx="57360">
                  <c:v>1</c:v>
                </c:pt>
                <c:pt idx="57361">
                  <c:v>1</c:v>
                </c:pt>
                <c:pt idx="57362">
                  <c:v>1</c:v>
                </c:pt>
                <c:pt idx="57363">
                  <c:v>1</c:v>
                </c:pt>
                <c:pt idx="57364">
                  <c:v>1</c:v>
                </c:pt>
                <c:pt idx="57365">
                  <c:v>1</c:v>
                </c:pt>
                <c:pt idx="57366">
                  <c:v>1</c:v>
                </c:pt>
                <c:pt idx="57367">
                  <c:v>1</c:v>
                </c:pt>
                <c:pt idx="57368">
                  <c:v>1</c:v>
                </c:pt>
                <c:pt idx="57369">
                  <c:v>1</c:v>
                </c:pt>
                <c:pt idx="57370">
                  <c:v>1</c:v>
                </c:pt>
                <c:pt idx="57371">
                  <c:v>1</c:v>
                </c:pt>
                <c:pt idx="57372">
                  <c:v>1</c:v>
                </c:pt>
                <c:pt idx="57373">
                  <c:v>1</c:v>
                </c:pt>
                <c:pt idx="57374">
                  <c:v>1</c:v>
                </c:pt>
                <c:pt idx="57375">
                  <c:v>1</c:v>
                </c:pt>
                <c:pt idx="57376">
                  <c:v>1</c:v>
                </c:pt>
                <c:pt idx="57377">
                  <c:v>1</c:v>
                </c:pt>
                <c:pt idx="57378">
                  <c:v>1</c:v>
                </c:pt>
                <c:pt idx="57379">
                  <c:v>1</c:v>
                </c:pt>
                <c:pt idx="57380">
                  <c:v>1</c:v>
                </c:pt>
                <c:pt idx="57381">
                  <c:v>1</c:v>
                </c:pt>
                <c:pt idx="57382">
                  <c:v>1</c:v>
                </c:pt>
                <c:pt idx="57383">
                  <c:v>1</c:v>
                </c:pt>
                <c:pt idx="57384">
                  <c:v>1</c:v>
                </c:pt>
                <c:pt idx="57385">
                  <c:v>1</c:v>
                </c:pt>
                <c:pt idx="57386">
                  <c:v>1</c:v>
                </c:pt>
                <c:pt idx="57387">
                  <c:v>1</c:v>
                </c:pt>
                <c:pt idx="57388">
                  <c:v>1</c:v>
                </c:pt>
                <c:pt idx="57389">
                  <c:v>1</c:v>
                </c:pt>
                <c:pt idx="57390">
                  <c:v>1</c:v>
                </c:pt>
                <c:pt idx="57391">
                  <c:v>1</c:v>
                </c:pt>
                <c:pt idx="57392">
                  <c:v>1</c:v>
                </c:pt>
                <c:pt idx="57393">
                  <c:v>1</c:v>
                </c:pt>
                <c:pt idx="57394">
                  <c:v>1</c:v>
                </c:pt>
                <c:pt idx="57395">
                  <c:v>1</c:v>
                </c:pt>
                <c:pt idx="57396">
                  <c:v>1</c:v>
                </c:pt>
                <c:pt idx="57397">
                  <c:v>1</c:v>
                </c:pt>
                <c:pt idx="57398">
                  <c:v>1</c:v>
                </c:pt>
                <c:pt idx="57399">
                  <c:v>1</c:v>
                </c:pt>
                <c:pt idx="57400">
                  <c:v>1</c:v>
                </c:pt>
                <c:pt idx="57401">
                  <c:v>1</c:v>
                </c:pt>
                <c:pt idx="57402">
                  <c:v>1</c:v>
                </c:pt>
                <c:pt idx="57403">
                  <c:v>1</c:v>
                </c:pt>
                <c:pt idx="57404">
                  <c:v>1</c:v>
                </c:pt>
                <c:pt idx="57405">
                  <c:v>1</c:v>
                </c:pt>
                <c:pt idx="57406">
                  <c:v>1</c:v>
                </c:pt>
                <c:pt idx="57407">
                  <c:v>1</c:v>
                </c:pt>
                <c:pt idx="57408">
                  <c:v>1</c:v>
                </c:pt>
                <c:pt idx="57409">
                  <c:v>1</c:v>
                </c:pt>
                <c:pt idx="57410">
                  <c:v>1</c:v>
                </c:pt>
                <c:pt idx="57411">
                  <c:v>1</c:v>
                </c:pt>
                <c:pt idx="57412">
                  <c:v>1</c:v>
                </c:pt>
                <c:pt idx="57413">
                  <c:v>1</c:v>
                </c:pt>
                <c:pt idx="57414">
                  <c:v>1</c:v>
                </c:pt>
                <c:pt idx="57415">
                  <c:v>1</c:v>
                </c:pt>
                <c:pt idx="57416">
                  <c:v>1</c:v>
                </c:pt>
                <c:pt idx="57417">
                  <c:v>1</c:v>
                </c:pt>
                <c:pt idx="57418">
                  <c:v>1</c:v>
                </c:pt>
                <c:pt idx="57419">
                  <c:v>1</c:v>
                </c:pt>
                <c:pt idx="57420">
                  <c:v>1</c:v>
                </c:pt>
                <c:pt idx="57421">
                  <c:v>1</c:v>
                </c:pt>
                <c:pt idx="57422">
                  <c:v>1</c:v>
                </c:pt>
                <c:pt idx="57423">
                  <c:v>1</c:v>
                </c:pt>
                <c:pt idx="57424">
                  <c:v>1</c:v>
                </c:pt>
                <c:pt idx="57425">
                  <c:v>1</c:v>
                </c:pt>
                <c:pt idx="57426">
                  <c:v>1</c:v>
                </c:pt>
                <c:pt idx="57427">
                  <c:v>1</c:v>
                </c:pt>
                <c:pt idx="57428">
                  <c:v>1</c:v>
                </c:pt>
                <c:pt idx="57429">
                  <c:v>1</c:v>
                </c:pt>
                <c:pt idx="57430">
                  <c:v>1</c:v>
                </c:pt>
                <c:pt idx="57431">
                  <c:v>1</c:v>
                </c:pt>
                <c:pt idx="57432">
                  <c:v>1</c:v>
                </c:pt>
                <c:pt idx="57433">
                  <c:v>1</c:v>
                </c:pt>
                <c:pt idx="57434">
                  <c:v>1</c:v>
                </c:pt>
                <c:pt idx="57435">
                  <c:v>1</c:v>
                </c:pt>
                <c:pt idx="57436">
                  <c:v>1</c:v>
                </c:pt>
                <c:pt idx="57437">
                  <c:v>1</c:v>
                </c:pt>
                <c:pt idx="57438">
                  <c:v>1</c:v>
                </c:pt>
                <c:pt idx="57439">
                  <c:v>1</c:v>
                </c:pt>
                <c:pt idx="57440">
                  <c:v>1</c:v>
                </c:pt>
                <c:pt idx="57441">
                  <c:v>1</c:v>
                </c:pt>
                <c:pt idx="57442">
                  <c:v>1</c:v>
                </c:pt>
                <c:pt idx="57443">
                  <c:v>1</c:v>
                </c:pt>
                <c:pt idx="57444">
                  <c:v>1</c:v>
                </c:pt>
                <c:pt idx="57445">
                  <c:v>0.85714285700000004</c:v>
                </c:pt>
                <c:pt idx="57446">
                  <c:v>1</c:v>
                </c:pt>
                <c:pt idx="57447">
                  <c:v>1</c:v>
                </c:pt>
                <c:pt idx="57448">
                  <c:v>1</c:v>
                </c:pt>
                <c:pt idx="57449">
                  <c:v>0.85714285700000004</c:v>
                </c:pt>
                <c:pt idx="57450">
                  <c:v>1</c:v>
                </c:pt>
                <c:pt idx="57451">
                  <c:v>1</c:v>
                </c:pt>
                <c:pt idx="57452">
                  <c:v>1</c:v>
                </c:pt>
                <c:pt idx="57453">
                  <c:v>1</c:v>
                </c:pt>
                <c:pt idx="57454">
                  <c:v>1</c:v>
                </c:pt>
                <c:pt idx="57455">
                  <c:v>1</c:v>
                </c:pt>
                <c:pt idx="57456">
                  <c:v>1</c:v>
                </c:pt>
                <c:pt idx="57457">
                  <c:v>1</c:v>
                </c:pt>
                <c:pt idx="57458">
                  <c:v>1</c:v>
                </c:pt>
                <c:pt idx="57459">
                  <c:v>1</c:v>
                </c:pt>
                <c:pt idx="57460">
                  <c:v>1</c:v>
                </c:pt>
                <c:pt idx="57461">
                  <c:v>1</c:v>
                </c:pt>
                <c:pt idx="57462">
                  <c:v>1</c:v>
                </c:pt>
                <c:pt idx="57463">
                  <c:v>1</c:v>
                </c:pt>
                <c:pt idx="57464">
                  <c:v>1</c:v>
                </c:pt>
                <c:pt idx="57465">
                  <c:v>1</c:v>
                </c:pt>
                <c:pt idx="57466">
                  <c:v>1</c:v>
                </c:pt>
                <c:pt idx="57467">
                  <c:v>1</c:v>
                </c:pt>
                <c:pt idx="57468">
                  <c:v>1</c:v>
                </c:pt>
                <c:pt idx="57469">
                  <c:v>1</c:v>
                </c:pt>
                <c:pt idx="57470">
                  <c:v>1</c:v>
                </c:pt>
                <c:pt idx="57471">
                  <c:v>1</c:v>
                </c:pt>
                <c:pt idx="57472">
                  <c:v>1</c:v>
                </c:pt>
                <c:pt idx="57473">
                  <c:v>1</c:v>
                </c:pt>
                <c:pt idx="57474">
                  <c:v>1</c:v>
                </c:pt>
                <c:pt idx="57475">
                  <c:v>1</c:v>
                </c:pt>
                <c:pt idx="57476">
                  <c:v>1</c:v>
                </c:pt>
                <c:pt idx="57477">
                  <c:v>1</c:v>
                </c:pt>
                <c:pt idx="57478">
                  <c:v>1</c:v>
                </c:pt>
                <c:pt idx="57479">
                  <c:v>1</c:v>
                </c:pt>
                <c:pt idx="57480">
                  <c:v>1</c:v>
                </c:pt>
                <c:pt idx="57481">
                  <c:v>1</c:v>
                </c:pt>
                <c:pt idx="57482">
                  <c:v>1</c:v>
                </c:pt>
                <c:pt idx="57483">
                  <c:v>1</c:v>
                </c:pt>
                <c:pt idx="57484">
                  <c:v>1</c:v>
                </c:pt>
                <c:pt idx="57485">
                  <c:v>1</c:v>
                </c:pt>
                <c:pt idx="57486">
                  <c:v>1</c:v>
                </c:pt>
                <c:pt idx="57487">
                  <c:v>1</c:v>
                </c:pt>
                <c:pt idx="57488">
                  <c:v>1</c:v>
                </c:pt>
                <c:pt idx="57489">
                  <c:v>1</c:v>
                </c:pt>
                <c:pt idx="57490">
                  <c:v>1</c:v>
                </c:pt>
                <c:pt idx="57491">
                  <c:v>1</c:v>
                </c:pt>
                <c:pt idx="57492">
                  <c:v>1</c:v>
                </c:pt>
                <c:pt idx="57493">
                  <c:v>1</c:v>
                </c:pt>
                <c:pt idx="57494">
                  <c:v>1</c:v>
                </c:pt>
                <c:pt idx="57495">
                  <c:v>1</c:v>
                </c:pt>
                <c:pt idx="57496">
                  <c:v>1</c:v>
                </c:pt>
                <c:pt idx="57497">
                  <c:v>1</c:v>
                </c:pt>
                <c:pt idx="57498">
                  <c:v>1</c:v>
                </c:pt>
                <c:pt idx="57499">
                  <c:v>1</c:v>
                </c:pt>
                <c:pt idx="57500">
                  <c:v>1</c:v>
                </c:pt>
                <c:pt idx="57501">
                  <c:v>1</c:v>
                </c:pt>
                <c:pt idx="57502">
                  <c:v>1</c:v>
                </c:pt>
                <c:pt idx="57503">
                  <c:v>1</c:v>
                </c:pt>
                <c:pt idx="57504">
                  <c:v>1</c:v>
                </c:pt>
                <c:pt idx="57505">
                  <c:v>1</c:v>
                </c:pt>
                <c:pt idx="57506">
                  <c:v>1</c:v>
                </c:pt>
                <c:pt idx="57507">
                  <c:v>1</c:v>
                </c:pt>
                <c:pt idx="57508">
                  <c:v>1</c:v>
                </c:pt>
                <c:pt idx="57509">
                  <c:v>1</c:v>
                </c:pt>
                <c:pt idx="57510">
                  <c:v>1</c:v>
                </c:pt>
                <c:pt idx="57511">
                  <c:v>1</c:v>
                </c:pt>
                <c:pt idx="57512">
                  <c:v>1</c:v>
                </c:pt>
                <c:pt idx="57513">
                  <c:v>1</c:v>
                </c:pt>
                <c:pt idx="57514">
                  <c:v>1</c:v>
                </c:pt>
                <c:pt idx="57515">
                  <c:v>1</c:v>
                </c:pt>
                <c:pt idx="57516">
                  <c:v>1</c:v>
                </c:pt>
                <c:pt idx="57517">
                  <c:v>1</c:v>
                </c:pt>
                <c:pt idx="57518">
                  <c:v>1</c:v>
                </c:pt>
                <c:pt idx="57519">
                  <c:v>1</c:v>
                </c:pt>
                <c:pt idx="57520">
                  <c:v>1</c:v>
                </c:pt>
                <c:pt idx="57521">
                  <c:v>1</c:v>
                </c:pt>
                <c:pt idx="57522">
                  <c:v>0.85714285700000004</c:v>
                </c:pt>
                <c:pt idx="57523">
                  <c:v>1</c:v>
                </c:pt>
                <c:pt idx="57524">
                  <c:v>1</c:v>
                </c:pt>
                <c:pt idx="57525">
                  <c:v>1</c:v>
                </c:pt>
                <c:pt idx="57526">
                  <c:v>1</c:v>
                </c:pt>
                <c:pt idx="57527">
                  <c:v>1</c:v>
                </c:pt>
                <c:pt idx="57528">
                  <c:v>1</c:v>
                </c:pt>
                <c:pt idx="57529">
                  <c:v>1</c:v>
                </c:pt>
                <c:pt idx="57530">
                  <c:v>1</c:v>
                </c:pt>
                <c:pt idx="57531">
                  <c:v>1</c:v>
                </c:pt>
                <c:pt idx="57532">
                  <c:v>1</c:v>
                </c:pt>
                <c:pt idx="57533">
                  <c:v>1</c:v>
                </c:pt>
                <c:pt idx="57534">
                  <c:v>1</c:v>
                </c:pt>
                <c:pt idx="57535">
                  <c:v>1</c:v>
                </c:pt>
                <c:pt idx="57536">
                  <c:v>1</c:v>
                </c:pt>
                <c:pt idx="57537">
                  <c:v>1</c:v>
                </c:pt>
                <c:pt idx="57538">
                  <c:v>1</c:v>
                </c:pt>
                <c:pt idx="57539">
                  <c:v>0.85714285700000004</c:v>
                </c:pt>
                <c:pt idx="57540">
                  <c:v>1</c:v>
                </c:pt>
                <c:pt idx="57541">
                  <c:v>1</c:v>
                </c:pt>
                <c:pt idx="57542">
                  <c:v>0.85714285700000004</c:v>
                </c:pt>
                <c:pt idx="57543">
                  <c:v>1</c:v>
                </c:pt>
                <c:pt idx="57544">
                  <c:v>1</c:v>
                </c:pt>
                <c:pt idx="57545">
                  <c:v>1</c:v>
                </c:pt>
                <c:pt idx="57546">
                  <c:v>0.85714285700000004</c:v>
                </c:pt>
                <c:pt idx="57547">
                  <c:v>1</c:v>
                </c:pt>
                <c:pt idx="57548">
                  <c:v>1</c:v>
                </c:pt>
                <c:pt idx="57549">
                  <c:v>1</c:v>
                </c:pt>
                <c:pt idx="57550">
                  <c:v>1</c:v>
                </c:pt>
                <c:pt idx="57551">
                  <c:v>1</c:v>
                </c:pt>
                <c:pt idx="57552">
                  <c:v>0.14285714299999999</c:v>
                </c:pt>
                <c:pt idx="57553">
                  <c:v>1</c:v>
                </c:pt>
                <c:pt idx="57554">
                  <c:v>1</c:v>
                </c:pt>
                <c:pt idx="57555">
                  <c:v>1</c:v>
                </c:pt>
                <c:pt idx="57556">
                  <c:v>1</c:v>
                </c:pt>
                <c:pt idx="57557">
                  <c:v>1</c:v>
                </c:pt>
                <c:pt idx="57558">
                  <c:v>1</c:v>
                </c:pt>
                <c:pt idx="57559">
                  <c:v>1</c:v>
                </c:pt>
                <c:pt idx="57560">
                  <c:v>1</c:v>
                </c:pt>
                <c:pt idx="57561">
                  <c:v>1</c:v>
                </c:pt>
                <c:pt idx="57562">
                  <c:v>1</c:v>
                </c:pt>
                <c:pt idx="57563">
                  <c:v>1</c:v>
                </c:pt>
                <c:pt idx="57564">
                  <c:v>1</c:v>
                </c:pt>
                <c:pt idx="57565">
                  <c:v>1</c:v>
                </c:pt>
                <c:pt idx="57566">
                  <c:v>0.85714285700000004</c:v>
                </c:pt>
                <c:pt idx="57567">
                  <c:v>1</c:v>
                </c:pt>
                <c:pt idx="57568">
                  <c:v>1</c:v>
                </c:pt>
                <c:pt idx="57569">
                  <c:v>1</c:v>
                </c:pt>
                <c:pt idx="57570">
                  <c:v>1</c:v>
                </c:pt>
                <c:pt idx="57571">
                  <c:v>1</c:v>
                </c:pt>
                <c:pt idx="57572">
                  <c:v>1</c:v>
                </c:pt>
                <c:pt idx="57573">
                  <c:v>1</c:v>
                </c:pt>
                <c:pt idx="57574">
                  <c:v>1</c:v>
                </c:pt>
                <c:pt idx="57575">
                  <c:v>1</c:v>
                </c:pt>
                <c:pt idx="57576">
                  <c:v>1</c:v>
                </c:pt>
                <c:pt idx="57577">
                  <c:v>1</c:v>
                </c:pt>
                <c:pt idx="57578">
                  <c:v>1</c:v>
                </c:pt>
                <c:pt idx="57579">
                  <c:v>1</c:v>
                </c:pt>
                <c:pt idx="57580">
                  <c:v>0.85714285700000004</c:v>
                </c:pt>
                <c:pt idx="57581">
                  <c:v>1</c:v>
                </c:pt>
                <c:pt idx="57582">
                  <c:v>1</c:v>
                </c:pt>
                <c:pt idx="57583">
                  <c:v>1</c:v>
                </c:pt>
                <c:pt idx="57584">
                  <c:v>1</c:v>
                </c:pt>
                <c:pt idx="57585">
                  <c:v>1</c:v>
                </c:pt>
                <c:pt idx="57586">
                  <c:v>1</c:v>
                </c:pt>
                <c:pt idx="57587">
                  <c:v>1</c:v>
                </c:pt>
                <c:pt idx="57588">
                  <c:v>1</c:v>
                </c:pt>
                <c:pt idx="57589">
                  <c:v>1</c:v>
                </c:pt>
                <c:pt idx="57590">
                  <c:v>1</c:v>
                </c:pt>
                <c:pt idx="57591">
                  <c:v>1</c:v>
                </c:pt>
                <c:pt idx="57592">
                  <c:v>1</c:v>
                </c:pt>
                <c:pt idx="57593">
                  <c:v>1</c:v>
                </c:pt>
                <c:pt idx="57594">
                  <c:v>1</c:v>
                </c:pt>
                <c:pt idx="57595">
                  <c:v>1</c:v>
                </c:pt>
                <c:pt idx="57596">
                  <c:v>1</c:v>
                </c:pt>
                <c:pt idx="57597">
                  <c:v>1</c:v>
                </c:pt>
                <c:pt idx="57598">
                  <c:v>1</c:v>
                </c:pt>
                <c:pt idx="57599">
                  <c:v>1</c:v>
                </c:pt>
                <c:pt idx="57600">
                  <c:v>1</c:v>
                </c:pt>
                <c:pt idx="57601">
                  <c:v>1</c:v>
                </c:pt>
                <c:pt idx="57602">
                  <c:v>1</c:v>
                </c:pt>
                <c:pt idx="57603">
                  <c:v>1</c:v>
                </c:pt>
                <c:pt idx="57604">
                  <c:v>1</c:v>
                </c:pt>
                <c:pt idx="57605">
                  <c:v>1</c:v>
                </c:pt>
                <c:pt idx="57606">
                  <c:v>1</c:v>
                </c:pt>
                <c:pt idx="57607">
                  <c:v>1</c:v>
                </c:pt>
                <c:pt idx="57608">
                  <c:v>1</c:v>
                </c:pt>
                <c:pt idx="57609">
                  <c:v>1</c:v>
                </c:pt>
                <c:pt idx="57610">
                  <c:v>1</c:v>
                </c:pt>
                <c:pt idx="57611">
                  <c:v>1</c:v>
                </c:pt>
                <c:pt idx="57612">
                  <c:v>1</c:v>
                </c:pt>
                <c:pt idx="57613">
                  <c:v>1</c:v>
                </c:pt>
                <c:pt idx="57614">
                  <c:v>1</c:v>
                </c:pt>
                <c:pt idx="57615">
                  <c:v>1</c:v>
                </c:pt>
                <c:pt idx="57616">
                  <c:v>0.28571428599999998</c:v>
                </c:pt>
                <c:pt idx="57617">
                  <c:v>1</c:v>
                </c:pt>
                <c:pt idx="57618">
                  <c:v>1</c:v>
                </c:pt>
                <c:pt idx="57619">
                  <c:v>1</c:v>
                </c:pt>
                <c:pt idx="57620">
                  <c:v>1</c:v>
                </c:pt>
                <c:pt idx="57621">
                  <c:v>1</c:v>
                </c:pt>
                <c:pt idx="57622">
                  <c:v>1</c:v>
                </c:pt>
                <c:pt idx="57623">
                  <c:v>1</c:v>
                </c:pt>
                <c:pt idx="57624">
                  <c:v>1</c:v>
                </c:pt>
                <c:pt idx="57625">
                  <c:v>1</c:v>
                </c:pt>
                <c:pt idx="57626">
                  <c:v>1</c:v>
                </c:pt>
                <c:pt idx="57627">
                  <c:v>1</c:v>
                </c:pt>
                <c:pt idx="57628">
                  <c:v>1</c:v>
                </c:pt>
                <c:pt idx="57629">
                  <c:v>1</c:v>
                </c:pt>
                <c:pt idx="57630">
                  <c:v>1</c:v>
                </c:pt>
                <c:pt idx="57631">
                  <c:v>1</c:v>
                </c:pt>
                <c:pt idx="57632">
                  <c:v>1</c:v>
                </c:pt>
                <c:pt idx="57633">
                  <c:v>1</c:v>
                </c:pt>
                <c:pt idx="57634">
                  <c:v>1</c:v>
                </c:pt>
                <c:pt idx="57635">
                  <c:v>1</c:v>
                </c:pt>
                <c:pt idx="57636">
                  <c:v>0.85714285700000004</c:v>
                </c:pt>
                <c:pt idx="57637">
                  <c:v>1</c:v>
                </c:pt>
                <c:pt idx="57638">
                  <c:v>0.85714285700000004</c:v>
                </c:pt>
                <c:pt idx="57639">
                  <c:v>1</c:v>
                </c:pt>
                <c:pt idx="57640">
                  <c:v>1</c:v>
                </c:pt>
                <c:pt idx="57641">
                  <c:v>1</c:v>
                </c:pt>
                <c:pt idx="57642">
                  <c:v>1</c:v>
                </c:pt>
                <c:pt idx="57643">
                  <c:v>1</c:v>
                </c:pt>
                <c:pt idx="57644">
                  <c:v>1</c:v>
                </c:pt>
                <c:pt idx="57645">
                  <c:v>1</c:v>
                </c:pt>
                <c:pt idx="57646">
                  <c:v>1</c:v>
                </c:pt>
                <c:pt idx="57647">
                  <c:v>1</c:v>
                </c:pt>
                <c:pt idx="57648">
                  <c:v>1</c:v>
                </c:pt>
                <c:pt idx="57649">
                  <c:v>1</c:v>
                </c:pt>
                <c:pt idx="57650">
                  <c:v>1</c:v>
                </c:pt>
                <c:pt idx="57651">
                  <c:v>1</c:v>
                </c:pt>
                <c:pt idx="57652">
                  <c:v>1</c:v>
                </c:pt>
                <c:pt idx="57653">
                  <c:v>1</c:v>
                </c:pt>
                <c:pt idx="57654">
                  <c:v>1</c:v>
                </c:pt>
                <c:pt idx="57655">
                  <c:v>1</c:v>
                </c:pt>
                <c:pt idx="57656">
                  <c:v>1</c:v>
                </c:pt>
                <c:pt idx="57657">
                  <c:v>1</c:v>
                </c:pt>
                <c:pt idx="57658">
                  <c:v>1</c:v>
                </c:pt>
                <c:pt idx="57659">
                  <c:v>1</c:v>
                </c:pt>
                <c:pt idx="57660">
                  <c:v>1</c:v>
                </c:pt>
                <c:pt idx="57661">
                  <c:v>1</c:v>
                </c:pt>
                <c:pt idx="57662">
                  <c:v>1</c:v>
                </c:pt>
                <c:pt idx="57663">
                  <c:v>1</c:v>
                </c:pt>
                <c:pt idx="57664">
                  <c:v>1</c:v>
                </c:pt>
                <c:pt idx="57665">
                  <c:v>1</c:v>
                </c:pt>
                <c:pt idx="57666">
                  <c:v>1</c:v>
                </c:pt>
                <c:pt idx="57667">
                  <c:v>1</c:v>
                </c:pt>
                <c:pt idx="57668">
                  <c:v>1</c:v>
                </c:pt>
                <c:pt idx="57669">
                  <c:v>1</c:v>
                </c:pt>
                <c:pt idx="57670">
                  <c:v>1</c:v>
                </c:pt>
                <c:pt idx="57671">
                  <c:v>1</c:v>
                </c:pt>
                <c:pt idx="57672">
                  <c:v>1</c:v>
                </c:pt>
                <c:pt idx="57673">
                  <c:v>1</c:v>
                </c:pt>
                <c:pt idx="57674">
                  <c:v>1</c:v>
                </c:pt>
                <c:pt idx="57675">
                  <c:v>1</c:v>
                </c:pt>
                <c:pt idx="57676">
                  <c:v>1</c:v>
                </c:pt>
                <c:pt idx="57677">
                  <c:v>1</c:v>
                </c:pt>
                <c:pt idx="57678">
                  <c:v>1</c:v>
                </c:pt>
                <c:pt idx="57679">
                  <c:v>1</c:v>
                </c:pt>
                <c:pt idx="57680">
                  <c:v>1</c:v>
                </c:pt>
                <c:pt idx="57681">
                  <c:v>1</c:v>
                </c:pt>
                <c:pt idx="57682">
                  <c:v>1</c:v>
                </c:pt>
                <c:pt idx="57683">
                  <c:v>1</c:v>
                </c:pt>
                <c:pt idx="57684">
                  <c:v>1</c:v>
                </c:pt>
                <c:pt idx="57685">
                  <c:v>1</c:v>
                </c:pt>
                <c:pt idx="57686">
                  <c:v>1</c:v>
                </c:pt>
                <c:pt idx="57687">
                  <c:v>1</c:v>
                </c:pt>
                <c:pt idx="57688">
                  <c:v>1</c:v>
                </c:pt>
                <c:pt idx="57689">
                  <c:v>1</c:v>
                </c:pt>
                <c:pt idx="57690">
                  <c:v>1</c:v>
                </c:pt>
                <c:pt idx="57691">
                  <c:v>1</c:v>
                </c:pt>
                <c:pt idx="57692">
                  <c:v>1</c:v>
                </c:pt>
                <c:pt idx="57693">
                  <c:v>1</c:v>
                </c:pt>
                <c:pt idx="57694">
                  <c:v>1</c:v>
                </c:pt>
                <c:pt idx="57695">
                  <c:v>1</c:v>
                </c:pt>
                <c:pt idx="57696">
                  <c:v>1</c:v>
                </c:pt>
                <c:pt idx="57697">
                  <c:v>1</c:v>
                </c:pt>
                <c:pt idx="57698">
                  <c:v>1</c:v>
                </c:pt>
                <c:pt idx="57699">
                  <c:v>1</c:v>
                </c:pt>
                <c:pt idx="57700">
                  <c:v>1</c:v>
                </c:pt>
                <c:pt idx="57701">
                  <c:v>1</c:v>
                </c:pt>
                <c:pt idx="57702">
                  <c:v>1</c:v>
                </c:pt>
                <c:pt idx="57703">
                  <c:v>1</c:v>
                </c:pt>
                <c:pt idx="57704">
                  <c:v>1</c:v>
                </c:pt>
                <c:pt idx="57705">
                  <c:v>1</c:v>
                </c:pt>
                <c:pt idx="57706">
                  <c:v>1</c:v>
                </c:pt>
                <c:pt idx="57707">
                  <c:v>1</c:v>
                </c:pt>
                <c:pt idx="57708">
                  <c:v>1</c:v>
                </c:pt>
                <c:pt idx="57709">
                  <c:v>1</c:v>
                </c:pt>
                <c:pt idx="57710">
                  <c:v>1</c:v>
                </c:pt>
                <c:pt idx="57711">
                  <c:v>1</c:v>
                </c:pt>
                <c:pt idx="57712">
                  <c:v>1</c:v>
                </c:pt>
                <c:pt idx="57713">
                  <c:v>1</c:v>
                </c:pt>
                <c:pt idx="57714">
                  <c:v>1</c:v>
                </c:pt>
                <c:pt idx="57715">
                  <c:v>1</c:v>
                </c:pt>
                <c:pt idx="57716">
                  <c:v>1</c:v>
                </c:pt>
                <c:pt idx="57717">
                  <c:v>1</c:v>
                </c:pt>
                <c:pt idx="57718">
                  <c:v>1</c:v>
                </c:pt>
                <c:pt idx="57719">
                  <c:v>1</c:v>
                </c:pt>
                <c:pt idx="57720">
                  <c:v>1</c:v>
                </c:pt>
                <c:pt idx="57721">
                  <c:v>1</c:v>
                </c:pt>
                <c:pt idx="57722">
                  <c:v>1</c:v>
                </c:pt>
                <c:pt idx="57723">
                  <c:v>1</c:v>
                </c:pt>
                <c:pt idx="57724">
                  <c:v>1</c:v>
                </c:pt>
                <c:pt idx="57725">
                  <c:v>1</c:v>
                </c:pt>
                <c:pt idx="57726">
                  <c:v>1</c:v>
                </c:pt>
                <c:pt idx="57727">
                  <c:v>1</c:v>
                </c:pt>
                <c:pt idx="57728">
                  <c:v>1</c:v>
                </c:pt>
                <c:pt idx="57729">
                  <c:v>1</c:v>
                </c:pt>
                <c:pt idx="57730">
                  <c:v>1</c:v>
                </c:pt>
                <c:pt idx="57731">
                  <c:v>1</c:v>
                </c:pt>
                <c:pt idx="57732">
                  <c:v>1</c:v>
                </c:pt>
                <c:pt idx="57733">
                  <c:v>1</c:v>
                </c:pt>
                <c:pt idx="57734">
                  <c:v>1</c:v>
                </c:pt>
                <c:pt idx="57735">
                  <c:v>1</c:v>
                </c:pt>
                <c:pt idx="57736">
                  <c:v>1</c:v>
                </c:pt>
                <c:pt idx="57737">
                  <c:v>1</c:v>
                </c:pt>
                <c:pt idx="57738">
                  <c:v>1</c:v>
                </c:pt>
                <c:pt idx="57739">
                  <c:v>1</c:v>
                </c:pt>
                <c:pt idx="57740">
                  <c:v>1</c:v>
                </c:pt>
                <c:pt idx="57741">
                  <c:v>1</c:v>
                </c:pt>
                <c:pt idx="57742">
                  <c:v>1</c:v>
                </c:pt>
                <c:pt idx="57743">
                  <c:v>1</c:v>
                </c:pt>
                <c:pt idx="57744">
                  <c:v>1</c:v>
                </c:pt>
                <c:pt idx="57745">
                  <c:v>1</c:v>
                </c:pt>
                <c:pt idx="57746">
                  <c:v>1</c:v>
                </c:pt>
                <c:pt idx="57747">
                  <c:v>1</c:v>
                </c:pt>
                <c:pt idx="57748">
                  <c:v>1</c:v>
                </c:pt>
                <c:pt idx="57749">
                  <c:v>1</c:v>
                </c:pt>
                <c:pt idx="57750">
                  <c:v>1</c:v>
                </c:pt>
                <c:pt idx="57751">
                  <c:v>1</c:v>
                </c:pt>
                <c:pt idx="57752">
                  <c:v>1</c:v>
                </c:pt>
                <c:pt idx="57753">
                  <c:v>1</c:v>
                </c:pt>
                <c:pt idx="57754">
                  <c:v>1</c:v>
                </c:pt>
                <c:pt idx="57755">
                  <c:v>1</c:v>
                </c:pt>
                <c:pt idx="57756">
                  <c:v>1</c:v>
                </c:pt>
                <c:pt idx="57757">
                  <c:v>1</c:v>
                </c:pt>
                <c:pt idx="57758">
                  <c:v>1</c:v>
                </c:pt>
                <c:pt idx="57759">
                  <c:v>1</c:v>
                </c:pt>
                <c:pt idx="57760">
                  <c:v>1</c:v>
                </c:pt>
                <c:pt idx="57761">
                  <c:v>1</c:v>
                </c:pt>
                <c:pt idx="57762">
                  <c:v>1</c:v>
                </c:pt>
                <c:pt idx="57763">
                  <c:v>1</c:v>
                </c:pt>
                <c:pt idx="57764">
                  <c:v>1</c:v>
                </c:pt>
                <c:pt idx="57765">
                  <c:v>1</c:v>
                </c:pt>
                <c:pt idx="57766">
                  <c:v>0.85714285700000004</c:v>
                </c:pt>
                <c:pt idx="57767">
                  <c:v>1</c:v>
                </c:pt>
                <c:pt idx="57768">
                  <c:v>1</c:v>
                </c:pt>
                <c:pt idx="57769">
                  <c:v>1</c:v>
                </c:pt>
                <c:pt idx="57770">
                  <c:v>1</c:v>
                </c:pt>
                <c:pt idx="57771">
                  <c:v>1</c:v>
                </c:pt>
                <c:pt idx="57772">
                  <c:v>1</c:v>
                </c:pt>
                <c:pt idx="57773">
                  <c:v>1</c:v>
                </c:pt>
                <c:pt idx="57774">
                  <c:v>1</c:v>
                </c:pt>
                <c:pt idx="57775">
                  <c:v>1</c:v>
                </c:pt>
                <c:pt idx="57776">
                  <c:v>1</c:v>
                </c:pt>
                <c:pt idx="57777">
                  <c:v>1</c:v>
                </c:pt>
                <c:pt idx="57778">
                  <c:v>1</c:v>
                </c:pt>
                <c:pt idx="57779">
                  <c:v>1</c:v>
                </c:pt>
                <c:pt idx="57780">
                  <c:v>1</c:v>
                </c:pt>
                <c:pt idx="57781">
                  <c:v>1</c:v>
                </c:pt>
                <c:pt idx="57782">
                  <c:v>0.85714285700000004</c:v>
                </c:pt>
                <c:pt idx="57783">
                  <c:v>1</c:v>
                </c:pt>
                <c:pt idx="57784">
                  <c:v>1</c:v>
                </c:pt>
                <c:pt idx="57785">
                  <c:v>1</c:v>
                </c:pt>
                <c:pt idx="57786">
                  <c:v>1</c:v>
                </c:pt>
                <c:pt idx="57787">
                  <c:v>1</c:v>
                </c:pt>
                <c:pt idx="57788">
                  <c:v>1</c:v>
                </c:pt>
                <c:pt idx="57789">
                  <c:v>1</c:v>
                </c:pt>
                <c:pt idx="57790">
                  <c:v>1</c:v>
                </c:pt>
                <c:pt idx="57791">
                  <c:v>1</c:v>
                </c:pt>
                <c:pt idx="57792">
                  <c:v>0.71428571399999996</c:v>
                </c:pt>
                <c:pt idx="57793">
                  <c:v>1</c:v>
                </c:pt>
                <c:pt idx="57794">
                  <c:v>1</c:v>
                </c:pt>
                <c:pt idx="57795">
                  <c:v>1</c:v>
                </c:pt>
                <c:pt idx="57796">
                  <c:v>1</c:v>
                </c:pt>
                <c:pt idx="57797">
                  <c:v>1</c:v>
                </c:pt>
                <c:pt idx="57798">
                  <c:v>1</c:v>
                </c:pt>
                <c:pt idx="57799">
                  <c:v>1</c:v>
                </c:pt>
                <c:pt idx="57800">
                  <c:v>1</c:v>
                </c:pt>
                <c:pt idx="57801">
                  <c:v>1</c:v>
                </c:pt>
                <c:pt idx="57802">
                  <c:v>1</c:v>
                </c:pt>
                <c:pt idx="57803">
                  <c:v>1</c:v>
                </c:pt>
                <c:pt idx="57804">
                  <c:v>1</c:v>
                </c:pt>
                <c:pt idx="57805">
                  <c:v>1</c:v>
                </c:pt>
                <c:pt idx="57806">
                  <c:v>1</c:v>
                </c:pt>
                <c:pt idx="57807">
                  <c:v>1</c:v>
                </c:pt>
                <c:pt idx="57808">
                  <c:v>1</c:v>
                </c:pt>
                <c:pt idx="57809">
                  <c:v>1</c:v>
                </c:pt>
                <c:pt idx="57810">
                  <c:v>1</c:v>
                </c:pt>
                <c:pt idx="57811">
                  <c:v>0.85714285700000004</c:v>
                </c:pt>
                <c:pt idx="57812">
                  <c:v>1</c:v>
                </c:pt>
                <c:pt idx="57813">
                  <c:v>1</c:v>
                </c:pt>
                <c:pt idx="57814">
                  <c:v>1</c:v>
                </c:pt>
                <c:pt idx="57815">
                  <c:v>1</c:v>
                </c:pt>
                <c:pt idx="57816">
                  <c:v>1</c:v>
                </c:pt>
                <c:pt idx="57817">
                  <c:v>1</c:v>
                </c:pt>
                <c:pt idx="57818">
                  <c:v>1</c:v>
                </c:pt>
                <c:pt idx="57819">
                  <c:v>1</c:v>
                </c:pt>
                <c:pt idx="57820">
                  <c:v>1</c:v>
                </c:pt>
                <c:pt idx="57821">
                  <c:v>1</c:v>
                </c:pt>
                <c:pt idx="57822">
                  <c:v>1</c:v>
                </c:pt>
                <c:pt idx="57823">
                  <c:v>1</c:v>
                </c:pt>
                <c:pt idx="57824">
                  <c:v>1</c:v>
                </c:pt>
                <c:pt idx="57825">
                  <c:v>1</c:v>
                </c:pt>
                <c:pt idx="57826">
                  <c:v>1</c:v>
                </c:pt>
                <c:pt idx="57827">
                  <c:v>0.85714285700000004</c:v>
                </c:pt>
                <c:pt idx="57828">
                  <c:v>0.85714285700000004</c:v>
                </c:pt>
                <c:pt idx="57829">
                  <c:v>1</c:v>
                </c:pt>
                <c:pt idx="57830">
                  <c:v>1</c:v>
                </c:pt>
                <c:pt idx="57831">
                  <c:v>1</c:v>
                </c:pt>
                <c:pt idx="57832">
                  <c:v>1</c:v>
                </c:pt>
                <c:pt idx="57833">
                  <c:v>1</c:v>
                </c:pt>
                <c:pt idx="57834">
                  <c:v>1</c:v>
                </c:pt>
                <c:pt idx="57835">
                  <c:v>1</c:v>
                </c:pt>
                <c:pt idx="57836">
                  <c:v>1</c:v>
                </c:pt>
                <c:pt idx="57837">
                  <c:v>1</c:v>
                </c:pt>
                <c:pt idx="57838">
                  <c:v>1</c:v>
                </c:pt>
                <c:pt idx="57839">
                  <c:v>1</c:v>
                </c:pt>
                <c:pt idx="57840">
                  <c:v>1</c:v>
                </c:pt>
                <c:pt idx="57841">
                  <c:v>1</c:v>
                </c:pt>
                <c:pt idx="57842">
                  <c:v>1</c:v>
                </c:pt>
                <c:pt idx="57843">
                  <c:v>1</c:v>
                </c:pt>
                <c:pt idx="57844">
                  <c:v>1</c:v>
                </c:pt>
                <c:pt idx="57845">
                  <c:v>1</c:v>
                </c:pt>
                <c:pt idx="57846">
                  <c:v>1</c:v>
                </c:pt>
                <c:pt idx="57847">
                  <c:v>1</c:v>
                </c:pt>
                <c:pt idx="57848">
                  <c:v>1</c:v>
                </c:pt>
                <c:pt idx="57849">
                  <c:v>1</c:v>
                </c:pt>
                <c:pt idx="57850">
                  <c:v>1</c:v>
                </c:pt>
                <c:pt idx="57851">
                  <c:v>1</c:v>
                </c:pt>
                <c:pt idx="57852">
                  <c:v>1</c:v>
                </c:pt>
                <c:pt idx="57853">
                  <c:v>1</c:v>
                </c:pt>
                <c:pt idx="57854">
                  <c:v>1</c:v>
                </c:pt>
                <c:pt idx="57855">
                  <c:v>1</c:v>
                </c:pt>
                <c:pt idx="57856">
                  <c:v>1</c:v>
                </c:pt>
                <c:pt idx="57857">
                  <c:v>1</c:v>
                </c:pt>
                <c:pt idx="57858">
                  <c:v>1</c:v>
                </c:pt>
                <c:pt idx="57859">
                  <c:v>1</c:v>
                </c:pt>
                <c:pt idx="57860">
                  <c:v>1</c:v>
                </c:pt>
                <c:pt idx="57861">
                  <c:v>1</c:v>
                </c:pt>
                <c:pt idx="57862">
                  <c:v>1</c:v>
                </c:pt>
                <c:pt idx="57863">
                  <c:v>1</c:v>
                </c:pt>
                <c:pt idx="57864">
                  <c:v>1</c:v>
                </c:pt>
                <c:pt idx="57865">
                  <c:v>1</c:v>
                </c:pt>
                <c:pt idx="57866">
                  <c:v>1</c:v>
                </c:pt>
                <c:pt idx="57867">
                  <c:v>1</c:v>
                </c:pt>
                <c:pt idx="57868">
                  <c:v>1</c:v>
                </c:pt>
                <c:pt idx="57869">
                  <c:v>1</c:v>
                </c:pt>
                <c:pt idx="57870">
                  <c:v>1</c:v>
                </c:pt>
                <c:pt idx="57871">
                  <c:v>1</c:v>
                </c:pt>
                <c:pt idx="57872">
                  <c:v>1</c:v>
                </c:pt>
                <c:pt idx="57873">
                  <c:v>1</c:v>
                </c:pt>
                <c:pt idx="57874">
                  <c:v>1</c:v>
                </c:pt>
                <c:pt idx="57875">
                  <c:v>1</c:v>
                </c:pt>
                <c:pt idx="57876">
                  <c:v>1</c:v>
                </c:pt>
                <c:pt idx="57877">
                  <c:v>1</c:v>
                </c:pt>
                <c:pt idx="57878">
                  <c:v>1</c:v>
                </c:pt>
                <c:pt idx="57879">
                  <c:v>1</c:v>
                </c:pt>
                <c:pt idx="57880">
                  <c:v>1</c:v>
                </c:pt>
                <c:pt idx="57881">
                  <c:v>1</c:v>
                </c:pt>
                <c:pt idx="57882">
                  <c:v>1</c:v>
                </c:pt>
                <c:pt idx="57883">
                  <c:v>1</c:v>
                </c:pt>
                <c:pt idx="57884">
                  <c:v>1</c:v>
                </c:pt>
                <c:pt idx="57885">
                  <c:v>1</c:v>
                </c:pt>
                <c:pt idx="57886">
                  <c:v>1</c:v>
                </c:pt>
                <c:pt idx="57887">
                  <c:v>1</c:v>
                </c:pt>
                <c:pt idx="57888">
                  <c:v>1</c:v>
                </c:pt>
                <c:pt idx="57889">
                  <c:v>1</c:v>
                </c:pt>
                <c:pt idx="57890">
                  <c:v>1</c:v>
                </c:pt>
                <c:pt idx="57891">
                  <c:v>1</c:v>
                </c:pt>
                <c:pt idx="57892">
                  <c:v>1</c:v>
                </c:pt>
                <c:pt idx="57893">
                  <c:v>1</c:v>
                </c:pt>
                <c:pt idx="57894">
                  <c:v>1</c:v>
                </c:pt>
                <c:pt idx="57895">
                  <c:v>1</c:v>
                </c:pt>
                <c:pt idx="57896">
                  <c:v>1</c:v>
                </c:pt>
                <c:pt idx="57897">
                  <c:v>1</c:v>
                </c:pt>
                <c:pt idx="57898">
                  <c:v>0.85714285700000004</c:v>
                </c:pt>
                <c:pt idx="57899">
                  <c:v>0.85714285700000004</c:v>
                </c:pt>
                <c:pt idx="57900">
                  <c:v>1</c:v>
                </c:pt>
                <c:pt idx="57901">
                  <c:v>1</c:v>
                </c:pt>
                <c:pt idx="57902">
                  <c:v>1</c:v>
                </c:pt>
                <c:pt idx="57903">
                  <c:v>1</c:v>
                </c:pt>
                <c:pt idx="57904">
                  <c:v>1</c:v>
                </c:pt>
                <c:pt idx="57905">
                  <c:v>1</c:v>
                </c:pt>
                <c:pt idx="57906">
                  <c:v>1</c:v>
                </c:pt>
                <c:pt idx="57907">
                  <c:v>1</c:v>
                </c:pt>
                <c:pt idx="57908">
                  <c:v>1</c:v>
                </c:pt>
                <c:pt idx="57909">
                  <c:v>0.85714285700000004</c:v>
                </c:pt>
                <c:pt idx="57910">
                  <c:v>1</c:v>
                </c:pt>
                <c:pt idx="57911">
                  <c:v>1</c:v>
                </c:pt>
                <c:pt idx="57912">
                  <c:v>0.85714285700000004</c:v>
                </c:pt>
                <c:pt idx="57913">
                  <c:v>1</c:v>
                </c:pt>
                <c:pt idx="57914">
                  <c:v>1</c:v>
                </c:pt>
                <c:pt idx="57915">
                  <c:v>1</c:v>
                </c:pt>
                <c:pt idx="57916">
                  <c:v>1</c:v>
                </c:pt>
                <c:pt idx="57917">
                  <c:v>1</c:v>
                </c:pt>
                <c:pt idx="57918">
                  <c:v>1</c:v>
                </c:pt>
                <c:pt idx="57919">
                  <c:v>1</c:v>
                </c:pt>
                <c:pt idx="57920">
                  <c:v>0.85714285700000004</c:v>
                </c:pt>
                <c:pt idx="57921">
                  <c:v>1</c:v>
                </c:pt>
                <c:pt idx="57922">
                  <c:v>1</c:v>
                </c:pt>
                <c:pt idx="57923">
                  <c:v>1</c:v>
                </c:pt>
                <c:pt idx="57924">
                  <c:v>1</c:v>
                </c:pt>
                <c:pt idx="57925">
                  <c:v>1</c:v>
                </c:pt>
                <c:pt idx="57926">
                  <c:v>0.85714285700000004</c:v>
                </c:pt>
                <c:pt idx="57927">
                  <c:v>1</c:v>
                </c:pt>
                <c:pt idx="57928">
                  <c:v>1</c:v>
                </c:pt>
                <c:pt idx="57929">
                  <c:v>1</c:v>
                </c:pt>
                <c:pt idx="57930">
                  <c:v>1</c:v>
                </c:pt>
                <c:pt idx="57931">
                  <c:v>0.85714285700000004</c:v>
                </c:pt>
                <c:pt idx="57932">
                  <c:v>1</c:v>
                </c:pt>
                <c:pt idx="57933">
                  <c:v>0.85714285700000004</c:v>
                </c:pt>
                <c:pt idx="57934">
                  <c:v>1</c:v>
                </c:pt>
                <c:pt idx="57935">
                  <c:v>1</c:v>
                </c:pt>
                <c:pt idx="57936">
                  <c:v>1</c:v>
                </c:pt>
                <c:pt idx="57937">
                  <c:v>1</c:v>
                </c:pt>
                <c:pt idx="57938">
                  <c:v>1</c:v>
                </c:pt>
                <c:pt idx="57939">
                  <c:v>1</c:v>
                </c:pt>
                <c:pt idx="57940">
                  <c:v>1</c:v>
                </c:pt>
                <c:pt idx="57941">
                  <c:v>1</c:v>
                </c:pt>
                <c:pt idx="57942">
                  <c:v>1</c:v>
                </c:pt>
                <c:pt idx="57943">
                  <c:v>1</c:v>
                </c:pt>
                <c:pt idx="57944">
                  <c:v>1</c:v>
                </c:pt>
                <c:pt idx="57945">
                  <c:v>1</c:v>
                </c:pt>
                <c:pt idx="57946">
                  <c:v>1</c:v>
                </c:pt>
                <c:pt idx="57947">
                  <c:v>1</c:v>
                </c:pt>
                <c:pt idx="57948">
                  <c:v>1</c:v>
                </c:pt>
                <c:pt idx="57949">
                  <c:v>1</c:v>
                </c:pt>
                <c:pt idx="57950">
                  <c:v>1</c:v>
                </c:pt>
                <c:pt idx="57951">
                  <c:v>1</c:v>
                </c:pt>
                <c:pt idx="57952">
                  <c:v>1</c:v>
                </c:pt>
                <c:pt idx="57953">
                  <c:v>1</c:v>
                </c:pt>
                <c:pt idx="57954">
                  <c:v>1</c:v>
                </c:pt>
                <c:pt idx="57955">
                  <c:v>1</c:v>
                </c:pt>
                <c:pt idx="57956">
                  <c:v>1</c:v>
                </c:pt>
                <c:pt idx="57957">
                  <c:v>1</c:v>
                </c:pt>
                <c:pt idx="57958">
                  <c:v>1</c:v>
                </c:pt>
                <c:pt idx="57959">
                  <c:v>1</c:v>
                </c:pt>
                <c:pt idx="57960">
                  <c:v>1</c:v>
                </c:pt>
                <c:pt idx="57961">
                  <c:v>1</c:v>
                </c:pt>
                <c:pt idx="57962">
                  <c:v>1</c:v>
                </c:pt>
                <c:pt idx="57963">
                  <c:v>1</c:v>
                </c:pt>
                <c:pt idx="57964">
                  <c:v>1</c:v>
                </c:pt>
                <c:pt idx="57965">
                  <c:v>1</c:v>
                </c:pt>
                <c:pt idx="57966">
                  <c:v>1</c:v>
                </c:pt>
                <c:pt idx="57967">
                  <c:v>1</c:v>
                </c:pt>
                <c:pt idx="57968">
                  <c:v>1</c:v>
                </c:pt>
                <c:pt idx="57969">
                  <c:v>1</c:v>
                </c:pt>
                <c:pt idx="57970">
                  <c:v>1</c:v>
                </c:pt>
                <c:pt idx="57971">
                  <c:v>1</c:v>
                </c:pt>
                <c:pt idx="57972">
                  <c:v>1</c:v>
                </c:pt>
                <c:pt idx="57973">
                  <c:v>1</c:v>
                </c:pt>
                <c:pt idx="57974">
                  <c:v>1</c:v>
                </c:pt>
                <c:pt idx="57975">
                  <c:v>0.85714285700000004</c:v>
                </c:pt>
                <c:pt idx="57976">
                  <c:v>1</c:v>
                </c:pt>
                <c:pt idx="57977">
                  <c:v>1</c:v>
                </c:pt>
                <c:pt idx="57978">
                  <c:v>1</c:v>
                </c:pt>
                <c:pt idx="57979">
                  <c:v>1</c:v>
                </c:pt>
                <c:pt idx="57980">
                  <c:v>1</c:v>
                </c:pt>
                <c:pt idx="57981">
                  <c:v>1</c:v>
                </c:pt>
                <c:pt idx="57982">
                  <c:v>1</c:v>
                </c:pt>
                <c:pt idx="57983">
                  <c:v>1</c:v>
                </c:pt>
                <c:pt idx="57984">
                  <c:v>1</c:v>
                </c:pt>
                <c:pt idx="57985">
                  <c:v>1</c:v>
                </c:pt>
                <c:pt idx="57986">
                  <c:v>1</c:v>
                </c:pt>
                <c:pt idx="57987">
                  <c:v>0.85714285700000004</c:v>
                </c:pt>
                <c:pt idx="57988">
                  <c:v>1</c:v>
                </c:pt>
                <c:pt idx="57989">
                  <c:v>1</c:v>
                </c:pt>
                <c:pt idx="57990">
                  <c:v>1</c:v>
                </c:pt>
                <c:pt idx="57991">
                  <c:v>1</c:v>
                </c:pt>
                <c:pt idx="57992">
                  <c:v>1</c:v>
                </c:pt>
                <c:pt idx="57993">
                  <c:v>1</c:v>
                </c:pt>
                <c:pt idx="57994">
                  <c:v>1</c:v>
                </c:pt>
                <c:pt idx="57995">
                  <c:v>1</c:v>
                </c:pt>
                <c:pt idx="57996">
                  <c:v>1</c:v>
                </c:pt>
                <c:pt idx="57997">
                  <c:v>1</c:v>
                </c:pt>
                <c:pt idx="57998">
                  <c:v>1</c:v>
                </c:pt>
                <c:pt idx="57999">
                  <c:v>1</c:v>
                </c:pt>
                <c:pt idx="58000">
                  <c:v>1</c:v>
                </c:pt>
                <c:pt idx="58001">
                  <c:v>1</c:v>
                </c:pt>
                <c:pt idx="58002">
                  <c:v>1</c:v>
                </c:pt>
                <c:pt idx="58003">
                  <c:v>1</c:v>
                </c:pt>
                <c:pt idx="58004">
                  <c:v>1</c:v>
                </c:pt>
                <c:pt idx="58005">
                  <c:v>1</c:v>
                </c:pt>
                <c:pt idx="58006">
                  <c:v>1</c:v>
                </c:pt>
                <c:pt idx="58007">
                  <c:v>1</c:v>
                </c:pt>
                <c:pt idx="58008">
                  <c:v>1</c:v>
                </c:pt>
                <c:pt idx="58009">
                  <c:v>1</c:v>
                </c:pt>
                <c:pt idx="58010">
                  <c:v>1</c:v>
                </c:pt>
                <c:pt idx="58011">
                  <c:v>1</c:v>
                </c:pt>
                <c:pt idx="58012">
                  <c:v>1</c:v>
                </c:pt>
                <c:pt idx="58013">
                  <c:v>1</c:v>
                </c:pt>
                <c:pt idx="58014">
                  <c:v>1</c:v>
                </c:pt>
                <c:pt idx="58015">
                  <c:v>1</c:v>
                </c:pt>
                <c:pt idx="58016">
                  <c:v>1</c:v>
                </c:pt>
                <c:pt idx="58017">
                  <c:v>1</c:v>
                </c:pt>
                <c:pt idx="58018">
                  <c:v>1</c:v>
                </c:pt>
                <c:pt idx="58019">
                  <c:v>1</c:v>
                </c:pt>
                <c:pt idx="58020">
                  <c:v>1</c:v>
                </c:pt>
                <c:pt idx="58021">
                  <c:v>1</c:v>
                </c:pt>
                <c:pt idx="58022">
                  <c:v>1</c:v>
                </c:pt>
                <c:pt idx="58023">
                  <c:v>1</c:v>
                </c:pt>
                <c:pt idx="58024">
                  <c:v>1</c:v>
                </c:pt>
                <c:pt idx="58025">
                  <c:v>1</c:v>
                </c:pt>
                <c:pt idx="58026">
                  <c:v>1</c:v>
                </c:pt>
                <c:pt idx="58027">
                  <c:v>1</c:v>
                </c:pt>
                <c:pt idx="58028">
                  <c:v>1</c:v>
                </c:pt>
                <c:pt idx="58029">
                  <c:v>1</c:v>
                </c:pt>
                <c:pt idx="58030">
                  <c:v>1</c:v>
                </c:pt>
                <c:pt idx="58031">
                  <c:v>1</c:v>
                </c:pt>
                <c:pt idx="58032">
                  <c:v>0.85714285700000004</c:v>
                </c:pt>
                <c:pt idx="58033">
                  <c:v>1</c:v>
                </c:pt>
                <c:pt idx="58034">
                  <c:v>1</c:v>
                </c:pt>
                <c:pt idx="58035">
                  <c:v>1</c:v>
                </c:pt>
                <c:pt idx="58036">
                  <c:v>1</c:v>
                </c:pt>
                <c:pt idx="58037">
                  <c:v>1</c:v>
                </c:pt>
                <c:pt idx="58038">
                  <c:v>1</c:v>
                </c:pt>
                <c:pt idx="58039">
                  <c:v>1</c:v>
                </c:pt>
                <c:pt idx="58040">
                  <c:v>1</c:v>
                </c:pt>
                <c:pt idx="58041">
                  <c:v>1</c:v>
                </c:pt>
                <c:pt idx="58042">
                  <c:v>1</c:v>
                </c:pt>
                <c:pt idx="58043">
                  <c:v>1</c:v>
                </c:pt>
                <c:pt idx="58044">
                  <c:v>1</c:v>
                </c:pt>
                <c:pt idx="58045">
                  <c:v>1</c:v>
                </c:pt>
                <c:pt idx="58046">
                  <c:v>1</c:v>
                </c:pt>
                <c:pt idx="58047">
                  <c:v>1</c:v>
                </c:pt>
                <c:pt idx="58048">
                  <c:v>1</c:v>
                </c:pt>
                <c:pt idx="58049">
                  <c:v>1</c:v>
                </c:pt>
                <c:pt idx="58050">
                  <c:v>1</c:v>
                </c:pt>
                <c:pt idx="58051">
                  <c:v>1</c:v>
                </c:pt>
                <c:pt idx="58052">
                  <c:v>1</c:v>
                </c:pt>
                <c:pt idx="58053">
                  <c:v>1</c:v>
                </c:pt>
                <c:pt idx="58054">
                  <c:v>1</c:v>
                </c:pt>
                <c:pt idx="58055">
                  <c:v>1</c:v>
                </c:pt>
                <c:pt idx="58056">
                  <c:v>1</c:v>
                </c:pt>
                <c:pt idx="58057">
                  <c:v>1</c:v>
                </c:pt>
                <c:pt idx="58058">
                  <c:v>1</c:v>
                </c:pt>
                <c:pt idx="58059">
                  <c:v>1</c:v>
                </c:pt>
                <c:pt idx="58060">
                  <c:v>1</c:v>
                </c:pt>
                <c:pt idx="58061">
                  <c:v>1</c:v>
                </c:pt>
                <c:pt idx="58062">
                  <c:v>1</c:v>
                </c:pt>
                <c:pt idx="58063">
                  <c:v>1</c:v>
                </c:pt>
                <c:pt idx="58064">
                  <c:v>1</c:v>
                </c:pt>
                <c:pt idx="58065">
                  <c:v>1</c:v>
                </c:pt>
                <c:pt idx="58066">
                  <c:v>1</c:v>
                </c:pt>
                <c:pt idx="58067">
                  <c:v>1</c:v>
                </c:pt>
                <c:pt idx="58068">
                  <c:v>1</c:v>
                </c:pt>
                <c:pt idx="58069">
                  <c:v>0.71428571399999996</c:v>
                </c:pt>
                <c:pt idx="58070">
                  <c:v>1</c:v>
                </c:pt>
                <c:pt idx="58071">
                  <c:v>1</c:v>
                </c:pt>
                <c:pt idx="58072">
                  <c:v>1</c:v>
                </c:pt>
                <c:pt idx="58073">
                  <c:v>1</c:v>
                </c:pt>
                <c:pt idx="58074">
                  <c:v>1</c:v>
                </c:pt>
                <c:pt idx="58075">
                  <c:v>1</c:v>
                </c:pt>
                <c:pt idx="58076">
                  <c:v>1</c:v>
                </c:pt>
                <c:pt idx="58077">
                  <c:v>1</c:v>
                </c:pt>
                <c:pt idx="58078">
                  <c:v>1</c:v>
                </c:pt>
                <c:pt idx="58079">
                  <c:v>1</c:v>
                </c:pt>
                <c:pt idx="58080">
                  <c:v>1</c:v>
                </c:pt>
                <c:pt idx="58081">
                  <c:v>1</c:v>
                </c:pt>
                <c:pt idx="58082">
                  <c:v>1</c:v>
                </c:pt>
                <c:pt idx="58083">
                  <c:v>1</c:v>
                </c:pt>
                <c:pt idx="58084">
                  <c:v>1</c:v>
                </c:pt>
                <c:pt idx="58085">
                  <c:v>1</c:v>
                </c:pt>
                <c:pt idx="58086">
                  <c:v>1</c:v>
                </c:pt>
                <c:pt idx="58087">
                  <c:v>1</c:v>
                </c:pt>
                <c:pt idx="58088">
                  <c:v>1</c:v>
                </c:pt>
                <c:pt idx="58089">
                  <c:v>1</c:v>
                </c:pt>
                <c:pt idx="58090">
                  <c:v>1</c:v>
                </c:pt>
                <c:pt idx="58091">
                  <c:v>1</c:v>
                </c:pt>
                <c:pt idx="58092">
                  <c:v>1</c:v>
                </c:pt>
                <c:pt idx="58093">
                  <c:v>1</c:v>
                </c:pt>
                <c:pt idx="58094">
                  <c:v>1</c:v>
                </c:pt>
                <c:pt idx="58095">
                  <c:v>1</c:v>
                </c:pt>
                <c:pt idx="58096">
                  <c:v>1</c:v>
                </c:pt>
                <c:pt idx="58097">
                  <c:v>1</c:v>
                </c:pt>
                <c:pt idx="58098">
                  <c:v>1</c:v>
                </c:pt>
                <c:pt idx="58099">
                  <c:v>1</c:v>
                </c:pt>
                <c:pt idx="58100">
                  <c:v>1</c:v>
                </c:pt>
                <c:pt idx="58101">
                  <c:v>1</c:v>
                </c:pt>
                <c:pt idx="58102">
                  <c:v>1</c:v>
                </c:pt>
                <c:pt idx="58103">
                  <c:v>1</c:v>
                </c:pt>
                <c:pt idx="58104">
                  <c:v>1</c:v>
                </c:pt>
                <c:pt idx="58105">
                  <c:v>1</c:v>
                </c:pt>
                <c:pt idx="58106">
                  <c:v>1</c:v>
                </c:pt>
                <c:pt idx="58107">
                  <c:v>0.85714285700000004</c:v>
                </c:pt>
                <c:pt idx="58108">
                  <c:v>1</c:v>
                </c:pt>
                <c:pt idx="58109">
                  <c:v>1</c:v>
                </c:pt>
                <c:pt idx="58110">
                  <c:v>1</c:v>
                </c:pt>
                <c:pt idx="58111">
                  <c:v>1</c:v>
                </c:pt>
                <c:pt idx="58112">
                  <c:v>1</c:v>
                </c:pt>
                <c:pt idx="58113">
                  <c:v>1</c:v>
                </c:pt>
                <c:pt idx="58114">
                  <c:v>1</c:v>
                </c:pt>
                <c:pt idx="58115">
                  <c:v>1</c:v>
                </c:pt>
                <c:pt idx="58116">
                  <c:v>1</c:v>
                </c:pt>
                <c:pt idx="58117">
                  <c:v>1</c:v>
                </c:pt>
                <c:pt idx="58118">
                  <c:v>1</c:v>
                </c:pt>
                <c:pt idx="58119">
                  <c:v>1</c:v>
                </c:pt>
                <c:pt idx="58120">
                  <c:v>1</c:v>
                </c:pt>
                <c:pt idx="58121">
                  <c:v>1</c:v>
                </c:pt>
                <c:pt idx="58122">
                  <c:v>1</c:v>
                </c:pt>
                <c:pt idx="58123">
                  <c:v>1</c:v>
                </c:pt>
                <c:pt idx="58124">
                  <c:v>1</c:v>
                </c:pt>
                <c:pt idx="58125">
                  <c:v>1</c:v>
                </c:pt>
                <c:pt idx="58126">
                  <c:v>1</c:v>
                </c:pt>
                <c:pt idx="58127">
                  <c:v>1</c:v>
                </c:pt>
                <c:pt idx="58128">
                  <c:v>1</c:v>
                </c:pt>
                <c:pt idx="58129">
                  <c:v>1</c:v>
                </c:pt>
                <c:pt idx="58130">
                  <c:v>1</c:v>
                </c:pt>
                <c:pt idx="58131">
                  <c:v>1</c:v>
                </c:pt>
                <c:pt idx="58132">
                  <c:v>1</c:v>
                </c:pt>
                <c:pt idx="58133">
                  <c:v>1</c:v>
                </c:pt>
                <c:pt idx="58134">
                  <c:v>1</c:v>
                </c:pt>
                <c:pt idx="58135">
                  <c:v>1</c:v>
                </c:pt>
                <c:pt idx="58136">
                  <c:v>1</c:v>
                </c:pt>
                <c:pt idx="58137">
                  <c:v>1</c:v>
                </c:pt>
                <c:pt idx="58138">
                  <c:v>0.85714285700000004</c:v>
                </c:pt>
                <c:pt idx="58139">
                  <c:v>1</c:v>
                </c:pt>
                <c:pt idx="58140">
                  <c:v>1</c:v>
                </c:pt>
                <c:pt idx="58141">
                  <c:v>1</c:v>
                </c:pt>
                <c:pt idx="58142">
                  <c:v>1</c:v>
                </c:pt>
                <c:pt idx="58143">
                  <c:v>1</c:v>
                </c:pt>
                <c:pt idx="58144">
                  <c:v>1</c:v>
                </c:pt>
                <c:pt idx="58145">
                  <c:v>1</c:v>
                </c:pt>
                <c:pt idx="58146">
                  <c:v>0.85714285700000004</c:v>
                </c:pt>
                <c:pt idx="58147">
                  <c:v>1</c:v>
                </c:pt>
                <c:pt idx="58148">
                  <c:v>1</c:v>
                </c:pt>
                <c:pt idx="58149">
                  <c:v>1</c:v>
                </c:pt>
                <c:pt idx="58150">
                  <c:v>1</c:v>
                </c:pt>
                <c:pt idx="58151">
                  <c:v>0.85714285700000004</c:v>
                </c:pt>
                <c:pt idx="58152">
                  <c:v>1</c:v>
                </c:pt>
                <c:pt idx="58153">
                  <c:v>1</c:v>
                </c:pt>
                <c:pt idx="58154">
                  <c:v>1</c:v>
                </c:pt>
                <c:pt idx="58155">
                  <c:v>1</c:v>
                </c:pt>
                <c:pt idx="58156">
                  <c:v>1</c:v>
                </c:pt>
                <c:pt idx="58157">
                  <c:v>1</c:v>
                </c:pt>
                <c:pt idx="58158">
                  <c:v>1</c:v>
                </c:pt>
                <c:pt idx="58159">
                  <c:v>1</c:v>
                </c:pt>
                <c:pt idx="58160">
                  <c:v>1</c:v>
                </c:pt>
                <c:pt idx="58161">
                  <c:v>1</c:v>
                </c:pt>
                <c:pt idx="58162">
                  <c:v>1</c:v>
                </c:pt>
                <c:pt idx="58163">
                  <c:v>1</c:v>
                </c:pt>
                <c:pt idx="58164">
                  <c:v>1</c:v>
                </c:pt>
                <c:pt idx="58165">
                  <c:v>1</c:v>
                </c:pt>
                <c:pt idx="58166">
                  <c:v>1</c:v>
                </c:pt>
                <c:pt idx="58167">
                  <c:v>1</c:v>
                </c:pt>
                <c:pt idx="58168">
                  <c:v>1</c:v>
                </c:pt>
                <c:pt idx="58169">
                  <c:v>1</c:v>
                </c:pt>
                <c:pt idx="58170">
                  <c:v>1</c:v>
                </c:pt>
                <c:pt idx="58171">
                  <c:v>1</c:v>
                </c:pt>
                <c:pt idx="58172">
                  <c:v>1</c:v>
                </c:pt>
                <c:pt idx="58173">
                  <c:v>1</c:v>
                </c:pt>
                <c:pt idx="58174">
                  <c:v>1</c:v>
                </c:pt>
                <c:pt idx="58175">
                  <c:v>1</c:v>
                </c:pt>
                <c:pt idx="58176">
                  <c:v>1</c:v>
                </c:pt>
                <c:pt idx="58177">
                  <c:v>1</c:v>
                </c:pt>
                <c:pt idx="58178">
                  <c:v>1</c:v>
                </c:pt>
                <c:pt idx="58179">
                  <c:v>1</c:v>
                </c:pt>
                <c:pt idx="58180">
                  <c:v>1</c:v>
                </c:pt>
                <c:pt idx="58181">
                  <c:v>1</c:v>
                </c:pt>
                <c:pt idx="58182">
                  <c:v>1</c:v>
                </c:pt>
                <c:pt idx="58183">
                  <c:v>1</c:v>
                </c:pt>
                <c:pt idx="58184">
                  <c:v>1</c:v>
                </c:pt>
                <c:pt idx="58185">
                  <c:v>1</c:v>
                </c:pt>
                <c:pt idx="58186">
                  <c:v>1</c:v>
                </c:pt>
                <c:pt idx="58187">
                  <c:v>1</c:v>
                </c:pt>
                <c:pt idx="58188">
                  <c:v>1</c:v>
                </c:pt>
                <c:pt idx="58189">
                  <c:v>1</c:v>
                </c:pt>
                <c:pt idx="58190">
                  <c:v>1</c:v>
                </c:pt>
                <c:pt idx="58191">
                  <c:v>1</c:v>
                </c:pt>
                <c:pt idx="58192">
                  <c:v>1</c:v>
                </c:pt>
                <c:pt idx="58193">
                  <c:v>1</c:v>
                </c:pt>
                <c:pt idx="58194">
                  <c:v>1</c:v>
                </c:pt>
                <c:pt idx="58195">
                  <c:v>1</c:v>
                </c:pt>
                <c:pt idx="58196">
                  <c:v>1</c:v>
                </c:pt>
                <c:pt idx="58197">
                  <c:v>1</c:v>
                </c:pt>
                <c:pt idx="58198">
                  <c:v>1</c:v>
                </c:pt>
                <c:pt idx="58199">
                  <c:v>1</c:v>
                </c:pt>
                <c:pt idx="58200">
                  <c:v>1</c:v>
                </c:pt>
                <c:pt idx="58201">
                  <c:v>1</c:v>
                </c:pt>
                <c:pt idx="58202">
                  <c:v>1</c:v>
                </c:pt>
                <c:pt idx="58203">
                  <c:v>1</c:v>
                </c:pt>
                <c:pt idx="58204">
                  <c:v>1</c:v>
                </c:pt>
                <c:pt idx="58205">
                  <c:v>1</c:v>
                </c:pt>
                <c:pt idx="58206">
                  <c:v>1</c:v>
                </c:pt>
                <c:pt idx="58207">
                  <c:v>1</c:v>
                </c:pt>
                <c:pt idx="58208">
                  <c:v>1</c:v>
                </c:pt>
                <c:pt idx="58209">
                  <c:v>1</c:v>
                </c:pt>
                <c:pt idx="58210">
                  <c:v>1</c:v>
                </c:pt>
                <c:pt idx="58211">
                  <c:v>1</c:v>
                </c:pt>
                <c:pt idx="58212">
                  <c:v>1</c:v>
                </c:pt>
                <c:pt idx="58213">
                  <c:v>1</c:v>
                </c:pt>
                <c:pt idx="58214">
                  <c:v>1</c:v>
                </c:pt>
                <c:pt idx="58215">
                  <c:v>1</c:v>
                </c:pt>
                <c:pt idx="58216">
                  <c:v>1</c:v>
                </c:pt>
                <c:pt idx="58217">
                  <c:v>1</c:v>
                </c:pt>
                <c:pt idx="58218">
                  <c:v>1</c:v>
                </c:pt>
                <c:pt idx="58219">
                  <c:v>1</c:v>
                </c:pt>
                <c:pt idx="58220">
                  <c:v>1</c:v>
                </c:pt>
                <c:pt idx="58221">
                  <c:v>1</c:v>
                </c:pt>
                <c:pt idx="58222">
                  <c:v>1</c:v>
                </c:pt>
                <c:pt idx="58223">
                  <c:v>1</c:v>
                </c:pt>
                <c:pt idx="58224">
                  <c:v>1</c:v>
                </c:pt>
                <c:pt idx="58225">
                  <c:v>1</c:v>
                </c:pt>
                <c:pt idx="58226">
                  <c:v>1</c:v>
                </c:pt>
                <c:pt idx="58227">
                  <c:v>1</c:v>
                </c:pt>
                <c:pt idx="58228">
                  <c:v>1</c:v>
                </c:pt>
                <c:pt idx="58229">
                  <c:v>1</c:v>
                </c:pt>
                <c:pt idx="58230">
                  <c:v>1</c:v>
                </c:pt>
                <c:pt idx="58231">
                  <c:v>1</c:v>
                </c:pt>
                <c:pt idx="58232">
                  <c:v>1</c:v>
                </c:pt>
                <c:pt idx="58233">
                  <c:v>1</c:v>
                </c:pt>
                <c:pt idx="58234">
                  <c:v>1</c:v>
                </c:pt>
                <c:pt idx="58235">
                  <c:v>1</c:v>
                </c:pt>
                <c:pt idx="58236">
                  <c:v>1</c:v>
                </c:pt>
                <c:pt idx="58237">
                  <c:v>0.14285714299999999</c:v>
                </c:pt>
                <c:pt idx="58238">
                  <c:v>1</c:v>
                </c:pt>
                <c:pt idx="58239">
                  <c:v>1</c:v>
                </c:pt>
                <c:pt idx="58240">
                  <c:v>1</c:v>
                </c:pt>
                <c:pt idx="58241">
                  <c:v>1</c:v>
                </c:pt>
                <c:pt idx="58242">
                  <c:v>1</c:v>
                </c:pt>
                <c:pt idx="58243">
                  <c:v>1</c:v>
                </c:pt>
                <c:pt idx="58244">
                  <c:v>1</c:v>
                </c:pt>
                <c:pt idx="58245">
                  <c:v>1</c:v>
                </c:pt>
                <c:pt idx="58246">
                  <c:v>1</c:v>
                </c:pt>
                <c:pt idx="58247">
                  <c:v>1</c:v>
                </c:pt>
                <c:pt idx="58248">
                  <c:v>1</c:v>
                </c:pt>
                <c:pt idx="58249">
                  <c:v>1</c:v>
                </c:pt>
                <c:pt idx="58250">
                  <c:v>1</c:v>
                </c:pt>
                <c:pt idx="58251">
                  <c:v>1</c:v>
                </c:pt>
                <c:pt idx="58252">
                  <c:v>1</c:v>
                </c:pt>
                <c:pt idx="58253">
                  <c:v>1</c:v>
                </c:pt>
                <c:pt idx="58254">
                  <c:v>1</c:v>
                </c:pt>
                <c:pt idx="58255">
                  <c:v>1</c:v>
                </c:pt>
                <c:pt idx="58256">
                  <c:v>1</c:v>
                </c:pt>
                <c:pt idx="58257">
                  <c:v>1</c:v>
                </c:pt>
                <c:pt idx="58258">
                  <c:v>1</c:v>
                </c:pt>
                <c:pt idx="58259">
                  <c:v>1</c:v>
                </c:pt>
                <c:pt idx="58260">
                  <c:v>1</c:v>
                </c:pt>
                <c:pt idx="58261">
                  <c:v>1</c:v>
                </c:pt>
                <c:pt idx="58262">
                  <c:v>1</c:v>
                </c:pt>
                <c:pt idx="58263">
                  <c:v>1</c:v>
                </c:pt>
                <c:pt idx="58264">
                  <c:v>1</c:v>
                </c:pt>
                <c:pt idx="58265">
                  <c:v>1</c:v>
                </c:pt>
                <c:pt idx="58266">
                  <c:v>0.85714285700000004</c:v>
                </c:pt>
                <c:pt idx="58267">
                  <c:v>1</c:v>
                </c:pt>
                <c:pt idx="58268">
                  <c:v>1</c:v>
                </c:pt>
                <c:pt idx="58269">
                  <c:v>1</c:v>
                </c:pt>
                <c:pt idx="58270">
                  <c:v>1</c:v>
                </c:pt>
                <c:pt idx="58271">
                  <c:v>1</c:v>
                </c:pt>
                <c:pt idx="58272">
                  <c:v>1</c:v>
                </c:pt>
                <c:pt idx="58273">
                  <c:v>1</c:v>
                </c:pt>
                <c:pt idx="58274">
                  <c:v>1</c:v>
                </c:pt>
                <c:pt idx="58275">
                  <c:v>1</c:v>
                </c:pt>
                <c:pt idx="58276">
                  <c:v>1</c:v>
                </c:pt>
                <c:pt idx="58277">
                  <c:v>1</c:v>
                </c:pt>
                <c:pt idx="58278">
                  <c:v>1</c:v>
                </c:pt>
                <c:pt idx="58279">
                  <c:v>1</c:v>
                </c:pt>
                <c:pt idx="58280">
                  <c:v>1</c:v>
                </c:pt>
                <c:pt idx="58281">
                  <c:v>1</c:v>
                </c:pt>
                <c:pt idx="58282">
                  <c:v>1</c:v>
                </c:pt>
                <c:pt idx="58283">
                  <c:v>1</c:v>
                </c:pt>
                <c:pt idx="58284">
                  <c:v>1</c:v>
                </c:pt>
                <c:pt idx="58285">
                  <c:v>1</c:v>
                </c:pt>
                <c:pt idx="58286">
                  <c:v>1</c:v>
                </c:pt>
                <c:pt idx="58287">
                  <c:v>1</c:v>
                </c:pt>
                <c:pt idx="58288">
                  <c:v>1</c:v>
                </c:pt>
                <c:pt idx="58289">
                  <c:v>1</c:v>
                </c:pt>
                <c:pt idx="58290">
                  <c:v>1</c:v>
                </c:pt>
                <c:pt idx="58291">
                  <c:v>1</c:v>
                </c:pt>
                <c:pt idx="58292">
                  <c:v>1</c:v>
                </c:pt>
                <c:pt idx="58293">
                  <c:v>1</c:v>
                </c:pt>
                <c:pt idx="58294">
                  <c:v>1</c:v>
                </c:pt>
                <c:pt idx="58295">
                  <c:v>1</c:v>
                </c:pt>
                <c:pt idx="58296">
                  <c:v>1</c:v>
                </c:pt>
                <c:pt idx="58297">
                  <c:v>1</c:v>
                </c:pt>
                <c:pt idx="58298">
                  <c:v>1</c:v>
                </c:pt>
                <c:pt idx="58299">
                  <c:v>1</c:v>
                </c:pt>
                <c:pt idx="58300">
                  <c:v>1</c:v>
                </c:pt>
                <c:pt idx="58301">
                  <c:v>1</c:v>
                </c:pt>
                <c:pt idx="58302">
                  <c:v>1</c:v>
                </c:pt>
                <c:pt idx="58303">
                  <c:v>1</c:v>
                </c:pt>
                <c:pt idx="58304">
                  <c:v>1</c:v>
                </c:pt>
                <c:pt idx="58305">
                  <c:v>0.85714285700000004</c:v>
                </c:pt>
                <c:pt idx="58306">
                  <c:v>1</c:v>
                </c:pt>
                <c:pt idx="58307">
                  <c:v>1</c:v>
                </c:pt>
                <c:pt idx="58308">
                  <c:v>1</c:v>
                </c:pt>
                <c:pt idx="58309">
                  <c:v>1</c:v>
                </c:pt>
                <c:pt idx="58310">
                  <c:v>1</c:v>
                </c:pt>
                <c:pt idx="58311">
                  <c:v>1</c:v>
                </c:pt>
                <c:pt idx="58312">
                  <c:v>0.85714285700000004</c:v>
                </c:pt>
                <c:pt idx="58313">
                  <c:v>1</c:v>
                </c:pt>
                <c:pt idx="58314">
                  <c:v>1</c:v>
                </c:pt>
                <c:pt idx="58315">
                  <c:v>1</c:v>
                </c:pt>
                <c:pt idx="58316">
                  <c:v>1</c:v>
                </c:pt>
                <c:pt idx="58317">
                  <c:v>1</c:v>
                </c:pt>
                <c:pt idx="58318">
                  <c:v>1</c:v>
                </c:pt>
                <c:pt idx="58319">
                  <c:v>1</c:v>
                </c:pt>
                <c:pt idx="58320">
                  <c:v>1</c:v>
                </c:pt>
                <c:pt idx="58321">
                  <c:v>1</c:v>
                </c:pt>
                <c:pt idx="58322">
                  <c:v>1</c:v>
                </c:pt>
                <c:pt idx="58323">
                  <c:v>0.85714285700000004</c:v>
                </c:pt>
                <c:pt idx="58324">
                  <c:v>0.85714285700000004</c:v>
                </c:pt>
                <c:pt idx="58325">
                  <c:v>1</c:v>
                </c:pt>
                <c:pt idx="58326">
                  <c:v>1</c:v>
                </c:pt>
                <c:pt idx="58327">
                  <c:v>1</c:v>
                </c:pt>
                <c:pt idx="58328">
                  <c:v>1</c:v>
                </c:pt>
                <c:pt idx="58329">
                  <c:v>1</c:v>
                </c:pt>
                <c:pt idx="58330">
                  <c:v>1</c:v>
                </c:pt>
                <c:pt idx="58331">
                  <c:v>1</c:v>
                </c:pt>
                <c:pt idx="58332">
                  <c:v>1</c:v>
                </c:pt>
                <c:pt idx="58333">
                  <c:v>1</c:v>
                </c:pt>
                <c:pt idx="58334">
                  <c:v>1</c:v>
                </c:pt>
                <c:pt idx="58335">
                  <c:v>1</c:v>
                </c:pt>
                <c:pt idx="58336">
                  <c:v>1</c:v>
                </c:pt>
                <c:pt idx="58337">
                  <c:v>1</c:v>
                </c:pt>
                <c:pt idx="58338">
                  <c:v>1</c:v>
                </c:pt>
                <c:pt idx="58339">
                  <c:v>1</c:v>
                </c:pt>
                <c:pt idx="58340">
                  <c:v>1</c:v>
                </c:pt>
                <c:pt idx="58341">
                  <c:v>1</c:v>
                </c:pt>
                <c:pt idx="58342">
                  <c:v>1</c:v>
                </c:pt>
                <c:pt idx="58343">
                  <c:v>1</c:v>
                </c:pt>
                <c:pt idx="58344">
                  <c:v>1</c:v>
                </c:pt>
                <c:pt idx="58345">
                  <c:v>1</c:v>
                </c:pt>
                <c:pt idx="58346">
                  <c:v>1</c:v>
                </c:pt>
                <c:pt idx="58347">
                  <c:v>1</c:v>
                </c:pt>
                <c:pt idx="58348">
                  <c:v>1</c:v>
                </c:pt>
                <c:pt idx="58349">
                  <c:v>1</c:v>
                </c:pt>
                <c:pt idx="58350">
                  <c:v>1</c:v>
                </c:pt>
                <c:pt idx="58351">
                  <c:v>1</c:v>
                </c:pt>
                <c:pt idx="58352">
                  <c:v>1</c:v>
                </c:pt>
                <c:pt idx="58353">
                  <c:v>1</c:v>
                </c:pt>
                <c:pt idx="58354">
                  <c:v>1</c:v>
                </c:pt>
                <c:pt idx="58355">
                  <c:v>1</c:v>
                </c:pt>
                <c:pt idx="58356">
                  <c:v>1</c:v>
                </c:pt>
                <c:pt idx="58357">
                  <c:v>1</c:v>
                </c:pt>
                <c:pt idx="58358">
                  <c:v>1</c:v>
                </c:pt>
                <c:pt idx="58359">
                  <c:v>1</c:v>
                </c:pt>
                <c:pt idx="58360">
                  <c:v>1</c:v>
                </c:pt>
                <c:pt idx="58361">
                  <c:v>1</c:v>
                </c:pt>
                <c:pt idx="58362">
                  <c:v>1</c:v>
                </c:pt>
                <c:pt idx="58363">
                  <c:v>1</c:v>
                </c:pt>
                <c:pt idx="58364">
                  <c:v>1</c:v>
                </c:pt>
                <c:pt idx="58365">
                  <c:v>1</c:v>
                </c:pt>
                <c:pt idx="58366">
                  <c:v>1</c:v>
                </c:pt>
                <c:pt idx="58367">
                  <c:v>1</c:v>
                </c:pt>
                <c:pt idx="58368">
                  <c:v>1</c:v>
                </c:pt>
                <c:pt idx="58369">
                  <c:v>1</c:v>
                </c:pt>
                <c:pt idx="58370">
                  <c:v>1</c:v>
                </c:pt>
                <c:pt idx="58371">
                  <c:v>1</c:v>
                </c:pt>
                <c:pt idx="58372">
                  <c:v>0.85714285700000004</c:v>
                </c:pt>
                <c:pt idx="58373">
                  <c:v>1</c:v>
                </c:pt>
                <c:pt idx="58374">
                  <c:v>1</c:v>
                </c:pt>
                <c:pt idx="58375">
                  <c:v>1</c:v>
                </c:pt>
                <c:pt idx="58376">
                  <c:v>1</c:v>
                </c:pt>
                <c:pt idx="58377">
                  <c:v>1</c:v>
                </c:pt>
                <c:pt idx="58378">
                  <c:v>1</c:v>
                </c:pt>
                <c:pt idx="58379">
                  <c:v>1</c:v>
                </c:pt>
                <c:pt idx="58380">
                  <c:v>1</c:v>
                </c:pt>
                <c:pt idx="58381">
                  <c:v>1</c:v>
                </c:pt>
                <c:pt idx="58382">
                  <c:v>1</c:v>
                </c:pt>
                <c:pt idx="58383">
                  <c:v>1</c:v>
                </c:pt>
                <c:pt idx="58384">
                  <c:v>1</c:v>
                </c:pt>
                <c:pt idx="58385">
                  <c:v>1</c:v>
                </c:pt>
                <c:pt idx="58386">
                  <c:v>1</c:v>
                </c:pt>
                <c:pt idx="58387">
                  <c:v>1</c:v>
                </c:pt>
                <c:pt idx="58388">
                  <c:v>1</c:v>
                </c:pt>
                <c:pt idx="58389">
                  <c:v>1</c:v>
                </c:pt>
                <c:pt idx="58390">
                  <c:v>1</c:v>
                </c:pt>
                <c:pt idx="58391">
                  <c:v>1</c:v>
                </c:pt>
                <c:pt idx="58392">
                  <c:v>1</c:v>
                </c:pt>
                <c:pt idx="58393">
                  <c:v>1</c:v>
                </c:pt>
                <c:pt idx="58394">
                  <c:v>1</c:v>
                </c:pt>
                <c:pt idx="58395">
                  <c:v>1</c:v>
                </c:pt>
                <c:pt idx="58396">
                  <c:v>1</c:v>
                </c:pt>
                <c:pt idx="58397">
                  <c:v>1</c:v>
                </c:pt>
                <c:pt idx="58398">
                  <c:v>1</c:v>
                </c:pt>
                <c:pt idx="58399">
                  <c:v>1</c:v>
                </c:pt>
                <c:pt idx="58400">
                  <c:v>1</c:v>
                </c:pt>
                <c:pt idx="58401">
                  <c:v>1</c:v>
                </c:pt>
                <c:pt idx="58402">
                  <c:v>1</c:v>
                </c:pt>
                <c:pt idx="58403">
                  <c:v>1</c:v>
                </c:pt>
                <c:pt idx="58404">
                  <c:v>1</c:v>
                </c:pt>
                <c:pt idx="58405">
                  <c:v>1</c:v>
                </c:pt>
                <c:pt idx="58406">
                  <c:v>1</c:v>
                </c:pt>
                <c:pt idx="58407">
                  <c:v>1</c:v>
                </c:pt>
                <c:pt idx="58408">
                  <c:v>1</c:v>
                </c:pt>
                <c:pt idx="58409">
                  <c:v>1</c:v>
                </c:pt>
                <c:pt idx="58410">
                  <c:v>1</c:v>
                </c:pt>
                <c:pt idx="58411">
                  <c:v>1</c:v>
                </c:pt>
                <c:pt idx="58412">
                  <c:v>1</c:v>
                </c:pt>
                <c:pt idx="58413">
                  <c:v>1</c:v>
                </c:pt>
                <c:pt idx="58414">
                  <c:v>1</c:v>
                </c:pt>
                <c:pt idx="58415">
                  <c:v>1</c:v>
                </c:pt>
                <c:pt idx="58416">
                  <c:v>1</c:v>
                </c:pt>
                <c:pt idx="58417">
                  <c:v>1</c:v>
                </c:pt>
                <c:pt idx="58418">
                  <c:v>1</c:v>
                </c:pt>
                <c:pt idx="58419">
                  <c:v>1</c:v>
                </c:pt>
                <c:pt idx="58420">
                  <c:v>1</c:v>
                </c:pt>
                <c:pt idx="58421">
                  <c:v>1</c:v>
                </c:pt>
                <c:pt idx="58422">
                  <c:v>1</c:v>
                </c:pt>
                <c:pt idx="58423">
                  <c:v>1</c:v>
                </c:pt>
                <c:pt idx="58424">
                  <c:v>1</c:v>
                </c:pt>
                <c:pt idx="58425">
                  <c:v>1</c:v>
                </c:pt>
                <c:pt idx="58426">
                  <c:v>1</c:v>
                </c:pt>
                <c:pt idx="58427">
                  <c:v>1</c:v>
                </c:pt>
                <c:pt idx="58428">
                  <c:v>1</c:v>
                </c:pt>
                <c:pt idx="58429">
                  <c:v>1</c:v>
                </c:pt>
                <c:pt idx="58430">
                  <c:v>1</c:v>
                </c:pt>
                <c:pt idx="58431">
                  <c:v>0.85714285700000004</c:v>
                </c:pt>
                <c:pt idx="58432">
                  <c:v>1</c:v>
                </c:pt>
                <c:pt idx="58433">
                  <c:v>1</c:v>
                </c:pt>
                <c:pt idx="58434">
                  <c:v>1</c:v>
                </c:pt>
                <c:pt idx="58435">
                  <c:v>1</c:v>
                </c:pt>
                <c:pt idx="58436">
                  <c:v>1</c:v>
                </c:pt>
                <c:pt idx="58437">
                  <c:v>1</c:v>
                </c:pt>
                <c:pt idx="58438">
                  <c:v>1</c:v>
                </c:pt>
                <c:pt idx="58439">
                  <c:v>1</c:v>
                </c:pt>
                <c:pt idx="58440">
                  <c:v>1</c:v>
                </c:pt>
                <c:pt idx="58441">
                  <c:v>1</c:v>
                </c:pt>
                <c:pt idx="58442">
                  <c:v>1</c:v>
                </c:pt>
                <c:pt idx="58443">
                  <c:v>1</c:v>
                </c:pt>
                <c:pt idx="58444">
                  <c:v>1</c:v>
                </c:pt>
                <c:pt idx="58445">
                  <c:v>1</c:v>
                </c:pt>
                <c:pt idx="58446">
                  <c:v>1</c:v>
                </c:pt>
                <c:pt idx="58447">
                  <c:v>1</c:v>
                </c:pt>
                <c:pt idx="58448">
                  <c:v>1</c:v>
                </c:pt>
                <c:pt idx="58449">
                  <c:v>1</c:v>
                </c:pt>
                <c:pt idx="58450">
                  <c:v>1</c:v>
                </c:pt>
                <c:pt idx="58451">
                  <c:v>1</c:v>
                </c:pt>
                <c:pt idx="58452">
                  <c:v>1</c:v>
                </c:pt>
                <c:pt idx="58453">
                  <c:v>1</c:v>
                </c:pt>
                <c:pt idx="58454">
                  <c:v>1</c:v>
                </c:pt>
                <c:pt idx="58455">
                  <c:v>1</c:v>
                </c:pt>
                <c:pt idx="58456">
                  <c:v>0.85714285700000004</c:v>
                </c:pt>
                <c:pt idx="58457">
                  <c:v>0.85714285700000004</c:v>
                </c:pt>
                <c:pt idx="58458">
                  <c:v>1</c:v>
                </c:pt>
                <c:pt idx="58459">
                  <c:v>0.85714285700000004</c:v>
                </c:pt>
                <c:pt idx="58460">
                  <c:v>1</c:v>
                </c:pt>
                <c:pt idx="58461">
                  <c:v>1</c:v>
                </c:pt>
                <c:pt idx="58462">
                  <c:v>1</c:v>
                </c:pt>
                <c:pt idx="58463">
                  <c:v>1</c:v>
                </c:pt>
                <c:pt idx="58464">
                  <c:v>1</c:v>
                </c:pt>
                <c:pt idx="58465">
                  <c:v>1</c:v>
                </c:pt>
                <c:pt idx="58466">
                  <c:v>1</c:v>
                </c:pt>
                <c:pt idx="58467">
                  <c:v>1</c:v>
                </c:pt>
                <c:pt idx="58468">
                  <c:v>1</c:v>
                </c:pt>
                <c:pt idx="58469">
                  <c:v>1</c:v>
                </c:pt>
                <c:pt idx="58470">
                  <c:v>1</c:v>
                </c:pt>
                <c:pt idx="58471">
                  <c:v>1</c:v>
                </c:pt>
                <c:pt idx="58472">
                  <c:v>1</c:v>
                </c:pt>
                <c:pt idx="58473">
                  <c:v>1</c:v>
                </c:pt>
                <c:pt idx="58474">
                  <c:v>1</c:v>
                </c:pt>
                <c:pt idx="58475">
                  <c:v>1</c:v>
                </c:pt>
                <c:pt idx="58476">
                  <c:v>1</c:v>
                </c:pt>
                <c:pt idx="58477">
                  <c:v>1</c:v>
                </c:pt>
                <c:pt idx="58478">
                  <c:v>1</c:v>
                </c:pt>
                <c:pt idx="58479">
                  <c:v>1</c:v>
                </c:pt>
                <c:pt idx="58480">
                  <c:v>1</c:v>
                </c:pt>
                <c:pt idx="58481">
                  <c:v>1</c:v>
                </c:pt>
                <c:pt idx="58482">
                  <c:v>1</c:v>
                </c:pt>
                <c:pt idx="58483">
                  <c:v>1</c:v>
                </c:pt>
                <c:pt idx="58484">
                  <c:v>1</c:v>
                </c:pt>
                <c:pt idx="58485">
                  <c:v>1</c:v>
                </c:pt>
                <c:pt idx="58486">
                  <c:v>1</c:v>
                </c:pt>
                <c:pt idx="58487">
                  <c:v>1</c:v>
                </c:pt>
                <c:pt idx="58488">
                  <c:v>1</c:v>
                </c:pt>
                <c:pt idx="58489">
                  <c:v>1</c:v>
                </c:pt>
                <c:pt idx="58490">
                  <c:v>1</c:v>
                </c:pt>
                <c:pt idx="58491">
                  <c:v>1</c:v>
                </c:pt>
                <c:pt idx="58492">
                  <c:v>1</c:v>
                </c:pt>
                <c:pt idx="58493">
                  <c:v>1</c:v>
                </c:pt>
                <c:pt idx="58494">
                  <c:v>1</c:v>
                </c:pt>
                <c:pt idx="58495">
                  <c:v>1</c:v>
                </c:pt>
                <c:pt idx="58496">
                  <c:v>1</c:v>
                </c:pt>
                <c:pt idx="58497">
                  <c:v>1</c:v>
                </c:pt>
                <c:pt idx="58498">
                  <c:v>1</c:v>
                </c:pt>
                <c:pt idx="58499">
                  <c:v>1</c:v>
                </c:pt>
                <c:pt idx="58500">
                  <c:v>1</c:v>
                </c:pt>
                <c:pt idx="58501">
                  <c:v>1</c:v>
                </c:pt>
                <c:pt idx="58502">
                  <c:v>1</c:v>
                </c:pt>
                <c:pt idx="58503">
                  <c:v>1</c:v>
                </c:pt>
                <c:pt idx="58504">
                  <c:v>1</c:v>
                </c:pt>
                <c:pt idx="58505">
                  <c:v>1</c:v>
                </c:pt>
                <c:pt idx="58506">
                  <c:v>1</c:v>
                </c:pt>
                <c:pt idx="58507">
                  <c:v>1</c:v>
                </c:pt>
                <c:pt idx="58508">
                  <c:v>1</c:v>
                </c:pt>
                <c:pt idx="58509">
                  <c:v>1</c:v>
                </c:pt>
                <c:pt idx="58510">
                  <c:v>1</c:v>
                </c:pt>
                <c:pt idx="58511">
                  <c:v>1</c:v>
                </c:pt>
                <c:pt idx="58512">
                  <c:v>1</c:v>
                </c:pt>
                <c:pt idx="58513">
                  <c:v>1</c:v>
                </c:pt>
                <c:pt idx="58514">
                  <c:v>1</c:v>
                </c:pt>
                <c:pt idx="58515">
                  <c:v>1</c:v>
                </c:pt>
                <c:pt idx="58516">
                  <c:v>0.71428571399999996</c:v>
                </c:pt>
                <c:pt idx="58517">
                  <c:v>1</c:v>
                </c:pt>
                <c:pt idx="58518">
                  <c:v>1</c:v>
                </c:pt>
                <c:pt idx="58519">
                  <c:v>1</c:v>
                </c:pt>
                <c:pt idx="58520">
                  <c:v>1</c:v>
                </c:pt>
                <c:pt idx="58521">
                  <c:v>1</c:v>
                </c:pt>
                <c:pt idx="58522">
                  <c:v>1</c:v>
                </c:pt>
                <c:pt idx="58523">
                  <c:v>1</c:v>
                </c:pt>
                <c:pt idx="58524">
                  <c:v>1</c:v>
                </c:pt>
                <c:pt idx="58525">
                  <c:v>1</c:v>
                </c:pt>
                <c:pt idx="58526">
                  <c:v>1</c:v>
                </c:pt>
                <c:pt idx="58527">
                  <c:v>1</c:v>
                </c:pt>
                <c:pt idx="58528">
                  <c:v>1</c:v>
                </c:pt>
                <c:pt idx="58529">
                  <c:v>1</c:v>
                </c:pt>
                <c:pt idx="58530">
                  <c:v>1</c:v>
                </c:pt>
                <c:pt idx="58531">
                  <c:v>1</c:v>
                </c:pt>
                <c:pt idx="58532">
                  <c:v>1</c:v>
                </c:pt>
                <c:pt idx="58533">
                  <c:v>1</c:v>
                </c:pt>
                <c:pt idx="58534">
                  <c:v>1</c:v>
                </c:pt>
                <c:pt idx="58535">
                  <c:v>1</c:v>
                </c:pt>
                <c:pt idx="58536">
                  <c:v>1</c:v>
                </c:pt>
                <c:pt idx="58537">
                  <c:v>1</c:v>
                </c:pt>
                <c:pt idx="58538">
                  <c:v>1</c:v>
                </c:pt>
                <c:pt idx="58539">
                  <c:v>0.85714285700000004</c:v>
                </c:pt>
                <c:pt idx="58540">
                  <c:v>1</c:v>
                </c:pt>
                <c:pt idx="58541">
                  <c:v>1</c:v>
                </c:pt>
                <c:pt idx="58542">
                  <c:v>1</c:v>
                </c:pt>
                <c:pt idx="58543">
                  <c:v>1</c:v>
                </c:pt>
                <c:pt idx="58544">
                  <c:v>1</c:v>
                </c:pt>
                <c:pt idx="58545">
                  <c:v>1</c:v>
                </c:pt>
                <c:pt idx="58546">
                  <c:v>1</c:v>
                </c:pt>
                <c:pt idx="58547">
                  <c:v>1</c:v>
                </c:pt>
                <c:pt idx="58548">
                  <c:v>1</c:v>
                </c:pt>
                <c:pt idx="58549">
                  <c:v>1</c:v>
                </c:pt>
                <c:pt idx="58550">
                  <c:v>1</c:v>
                </c:pt>
                <c:pt idx="58551">
                  <c:v>1</c:v>
                </c:pt>
                <c:pt idx="58552">
                  <c:v>1</c:v>
                </c:pt>
                <c:pt idx="58553">
                  <c:v>1</c:v>
                </c:pt>
                <c:pt idx="58554">
                  <c:v>1</c:v>
                </c:pt>
                <c:pt idx="58555">
                  <c:v>1</c:v>
                </c:pt>
                <c:pt idx="58556">
                  <c:v>1</c:v>
                </c:pt>
                <c:pt idx="58557">
                  <c:v>1</c:v>
                </c:pt>
                <c:pt idx="58558">
                  <c:v>1</c:v>
                </c:pt>
                <c:pt idx="58559">
                  <c:v>1</c:v>
                </c:pt>
                <c:pt idx="58560">
                  <c:v>1</c:v>
                </c:pt>
                <c:pt idx="58561">
                  <c:v>1</c:v>
                </c:pt>
                <c:pt idx="58562">
                  <c:v>1</c:v>
                </c:pt>
                <c:pt idx="58563">
                  <c:v>1</c:v>
                </c:pt>
                <c:pt idx="58564">
                  <c:v>1</c:v>
                </c:pt>
                <c:pt idx="58565">
                  <c:v>1</c:v>
                </c:pt>
                <c:pt idx="58566">
                  <c:v>1</c:v>
                </c:pt>
                <c:pt idx="58567">
                  <c:v>1</c:v>
                </c:pt>
                <c:pt idx="58568">
                  <c:v>1</c:v>
                </c:pt>
                <c:pt idx="58569">
                  <c:v>0.85714285700000004</c:v>
                </c:pt>
                <c:pt idx="58570">
                  <c:v>1</c:v>
                </c:pt>
                <c:pt idx="58571">
                  <c:v>1</c:v>
                </c:pt>
                <c:pt idx="58572">
                  <c:v>1</c:v>
                </c:pt>
                <c:pt idx="58573">
                  <c:v>1</c:v>
                </c:pt>
                <c:pt idx="58574">
                  <c:v>1</c:v>
                </c:pt>
                <c:pt idx="58575">
                  <c:v>0.14285714299999999</c:v>
                </c:pt>
                <c:pt idx="58576">
                  <c:v>1</c:v>
                </c:pt>
                <c:pt idx="58577">
                  <c:v>1</c:v>
                </c:pt>
                <c:pt idx="58578">
                  <c:v>1</c:v>
                </c:pt>
                <c:pt idx="58579">
                  <c:v>1</c:v>
                </c:pt>
                <c:pt idx="58580">
                  <c:v>1</c:v>
                </c:pt>
                <c:pt idx="58581">
                  <c:v>1</c:v>
                </c:pt>
                <c:pt idx="58582">
                  <c:v>1</c:v>
                </c:pt>
                <c:pt idx="58583">
                  <c:v>1</c:v>
                </c:pt>
                <c:pt idx="58584">
                  <c:v>1</c:v>
                </c:pt>
                <c:pt idx="58585">
                  <c:v>1</c:v>
                </c:pt>
                <c:pt idx="58586">
                  <c:v>1</c:v>
                </c:pt>
                <c:pt idx="58587">
                  <c:v>1</c:v>
                </c:pt>
                <c:pt idx="58588">
                  <c:v>1</c:v>
                </c:pt>
                <c:pt idx="58589">
                  <c:v>1</c:v>
                </c:pt>
                <c:pt idx="58590">
                  <c:v>1</c:v>
                </c:pt>
                <c:pt idx="58591">
                  <c:v>1</c:v>
                </c:pt>
                <c:pt idx="58592">
                  <c:v>1</c:v>
                </c:pt>
                <c:pt idx="58593">
                  <c:v>1</c:v>
                </c:pt>
                <c:pt idx="58594">
                  <c:v>1</c:v>
                </c:pt>
                <c:pt idx="58595">
                  <c:v>1</c:v>
                </c:pt>
                <c:pt idx="58596">
                  <c:v>1</c:v>
                </c:pt>
                <c:pt idx="58597">
                  <c:v>1</c:v>
                </c:pt>
                <c:pt idx="58598">
                  <c:v>1</c:v>
                </c:pt>
                <c:pt idx="58599">
                  <c:v>1</c:v>
                </c:pt>
                <c:pt idx="58600">
                  <c:v>1</c:v>
                </c:pt>
                <c:pt idx="58601">
                  <c:v>1</c:v>
                </c:pt>
                <c:pt idx="58602">
                  <c:v>1</c:v>
                </c:pt>
                <c:pt idx="58603">
                  <c:v>1</c:v>
                </c:pt>
                <c:pt idx="58604">
                  <c:v>0.85714285700000004</c:v>
                </c:pt>
                <c:pt idx="58605">
                  <c:v>1</c:v>
                </c:pt>
                <c:pt idx="58606">
                  <c:v>1</c:v>
                </c:pt>
                <c:pt idx="58607">
                  <c:v>1</c:v>
                </c:pt>
                <c:pt idx="58608">
                  <c:v>1</c:v>
                </c:pt>
                <c:pt idx="58609">
                  <c:v>1</c:v>
                </c:pt>
                <c:pt idx="58610">
                  <c:v>1</c:v>
                </c:pt>
                <c:pt idx="58611">
                  <c:v>1</c:v>
                </c:pt>
                <c:pt idx="58612">
                  <c:v>1</c:v>
                </c:pt>
                <c:pt idx="58613">
                  <c:v>0.85714285700000004</c:v>
                </c:pt>
                <c:pt idx="58614">
                  <c:v>1</c:v>
                </c:pt>
                <c:pt idx="58615">
                  <c:v>1</c:v>
                </c:pt>
                <c:pt idx="58616">
                  <c:v>1</c:v>
                </c:pt>
                <c:pt idx="58617">
                  <c:v>1</c:v>
                </c:pt>
                <c:pt idx="58618">
                  <c:v>1</c:v>
                </c:pt>
                <c:pt idx="58619">
                  <c:v>1</c:v>
                </c:pt>
                <c:pt idx="58620">
                  <c:v>1</c:v>
                </c:pt>
                <c:pt idx="58621">
                  <c:v>1</c:v>
                </c:pt>
                <c:pt idx="58622">
                  <c:v>1</c:v>
                </c:pt>
                <c:pt idx="58623">
                  <c:v>1</c:v>
                </c:pt>
                <c:pt idx="58624">
                  <c:v>1</c:v>
                </c:pt>
                <c:pt idx="58625">
                  <c:v>1</c:v>
                </c:pt>
                <c:pt idx="58626">
                  <c:v>1</c:v>
                </c:pt>
                <c:pt idx="58627">
                  <c:v>1</c:v>
                </c:pt>
                <c:pt idx="58628">
                  <c:v>1</c:v>
                </c:pt>
                <c:pt idx="58629">
                  <c:v>1</c:v>
                </c:pt>
                <c:pt idx="58630">
                  <c:v>1</c:v>
                </c:pt>
                <c:pt idx="58631">
                  <c:v>1</c:v>
                </c:pt>
                <c:pt idx="58632">
                  <c:v>1</c:v>
                </c:pt>
                <c:pt idx="58633">
                  <c:v>1</c:v>
                </c:pt>
                <c:pt idx="58634">
                  <c:v>1</c:v>
                </c:pt>
                <c:pt idx="58635">
                  <c:v>1</c:v>
                </c:pt>
                <c:pt idx="58636">
                  <c:v>1</c:v>
                </c:pt>
                <c:pt idx="58637">
                  <c:v>1</c:v>
                </c:pt>
                <c:pt idx="58638">
                  <c:v>1</c:v>
                </c:pt>
                <c:pt idx="58639">
                  <c:v>1</c:v>
                </c:pt>
                <c:pt idx="58640">
                  <c:v>1</c:v>
                </c:pt>
                <c:pt idx="58641">
                  <c:v>1</c:v>
                </c:pt>
                <c:pt idx="58642">
                  <c:v>1</c:v>
                </c:pt>
                <c:pt idx="58643">
                  <c:v>1</c:v>
                </c:pt>
                <c:pt idx="58644">
                  <c:v>1</c:v>
                </c:pt>
                <c:pt idx="58645">
                  <c:v>1</c:v>
                </c:pt>
                <c:pt idx="58646">
                  <c:v>1</c:v>
                </c:pt>
                <c:pt idx="58647">
                  <c:v>1</c:v>
                </c:pt>
                <c:pt idx="58648">
                  <c:v>1</c:v>
                </c:pt>
                <c:pt idx="58649">
                  <c:v>1</c:v>
                </c:pt>
                <c:pt idx="58650">
                  <c:v>1</c:v>
                </c:pt>
                <c:pt idx="58651">
                  <c:v>1</c:v>
                </c:pt>
                <c:pt idx="58652">
                  <c:v>1</c:v>
                </c:pt>
                <c:pt idx="58653">
                  <c:v>1</c:v>
                </c:pt>
                <c:pt idx="58654">
                  <c:v>1</c:v>
                </c:pt>
                <c:pt idx="58655">
                  <c:v>1</c:v>
                </c:pt>
                <c:pt idx="58656">
                  <c:v>1</c:v>
                </c:pt>
                <c:pt idx="58657">
                  <c:v>1</c:v>
                </c:pt>
                <c:pt idx="58658">
                  <c:v>0.85714285700000004</c:v>
                </c:pt>
                <c:pt idx="58659">
                  <c:v>1</c:v>
                </c:pt>
                <c:pt idx="58660">
                  <c:v>1</c:v>
                </c:pt>
                <c:pt idx="58661">
                  <c:v>1</c:v>
                </c:pt>
                <c:pt idx="58662">
                  <c:v>1</c:v>
                </c:pt>
                <c:pt idx="58663">
                  <c:v>1</c:v>
                </c:pt>
                <c:pt idx="58664">
                  <c:v>1</c:v>
                </c:pt>
                <c:pt idx="58665">
                  <c:v>1</c:v>
                </c:pt>
                <c:pt idx="58666">
                  <c:v>1</c:v>
                </c:pt>
                <c:pt idx="58667">
                  <c:v>1</c:v>
                </c:pt>
                <c:pt idx="58668">
                  <c:v>1</c:v>
                </c:pt>
                <c:pt idx="58669">
                  <c:v>1</c:v>
                </c:pt>
                <c:pt idx="58670">
                  <c:v>1</c:v>
                </c:pt>
                <c:pt idx="58671">
                  <c:v>1</c:v>
                </c:pt>
                <c:pt idx="58672">
                  <c:v>1</c:v>
                </c:pt>
                <c:pt idx="58673">
                  <c:v>1</c:v>
                </c:pt>
                <c:pt idx="58674">
                  <c:v>1</c:v>
                </c:pt>
                <c:pt idx="58675">
                  <c:v>1</c:v>
                </c:pt>
                <c:pt idx="58676">
                  <c:v>1</c:v>
                </c:pt>
                <c:pt idx="58677">
                  <c:v>1</c:v>
                </c:pt>
                <c:pt idx="58678">
                  <c:v>1</c:v>
                </c:pt>
                <c:pt idx="58679">
                  <c:v>1</c:v>
                </c:pt>
                <c:pt idx="58680">
                  <c:v>1</c:v>
                </c:pt>
                <c:pt idx="58681">
                  <c:v>1</c:v>
                </c:pt>
                <c:pt idx="58682">
                  <c:v>1</c:v>
                </c:pt>
                <c:pt idx="58683">
                  <c:v>1</c:v>
                </c:pt>
                <c:pt idx="58684">
                  <c:v>1</c:v>
                </c:pt>
                <c:pt idx="58685">
                  <c:v>1</c:v>
                </c:pt>
                <c:pt idx="58686">
                  <c:v>1</c:v>
                </c:pt>
                <c:pt idx="58687">
                  <c:v>1</c:v>
                </c:pt>
                <c:pt idx="58688">
                  <c:v>1</c:v>
                </c:pt>
                <c:pt idx="58689">
                  <c:v>1</c:v>
                </c:pt>
                <c:pt idx="58690">
                  <c:v>1</c:v>
                </c:pt>
                <c:pt idx="58691">
                  <c:v>1</c:v>
                </c:pt>
                <c:pt idx="58692">
                  <c:v>1</c:v>
                </c:pt>
                <c:pt idx="58693">
                  <c:v>1</c:v>
                </c:pt>
                <c:pt idx="58694">
                  <c:v>1</c:v>
                </c:pt>
                <c:pt idx="58695">
                  <c:v>1</c:v>
                </c:pt>
                <c:pt idx="58696">
                  <c:v>1</c:v>
                </c:pt>
                <c:pt idx="58697">
                  <c:v>1</c:v>
                </c:pt>
                <c:pt idx="58698">
                  <c:v>1</c:v>
                </c:pt>
                <c:pt idx="58699">
                  <c:v>1</c:v>
                </c:pt>
                <c:pt idx="58700">
                  <c:v>1</c:v>
                </c:pt>
                <c:pt idx="58701">
                  <c:v>1</c:v>
                </c:pt>
                <c:pt idx="58702">
                  <c:v>1</c:v>
                </c:pt>
                <c:pt idx="58703">
                  <c:v>1</c:v>
                </c:pt>
                <c:pt idx="58704">
                  <c:v>1</c:v>
                </c:pt>
                <c:pt idx="58705">
                  <c:v>1</c:v>
                </c:pt>
                <c:pt idx="58706">
                  <c:v>1</c:v>
                </c:pt>
                <c:pt idx="58707">
                  <c:v>1</c:v>
                </c:pt>
                <c:pt idx="58708">
                  <c:v>1</c:v>
                </c:pt>
                <c:pt idx="58709">
                  <c:v>1</c:v>
                </c:pt>
                <c:pt idx="58710">
                  <c:v>1</c:v>
                </c:pt>
                <c:pt idx="58711">
                  <c:v>1</c:v>
                </c:pt>
                <c:pt idx="58712">
                  <c:v>1</c:v>
                </c:pt>
                <c:pt idx="58713">
                  <c:v>1</c:v>
                </c:pt>
                <c:pt idx="58714">
                  <c:v>1</c:v>
                </c:pt>
                <c:pt idx="58715">
                  <c:v>1</c:v>
                </c:pt>
                <c:pt idx="58716">
                  <c:v>1</c:v>
                </c:pt>
                <c:pt idx="58717">
                  <c:v>1</c:v>
                </c:pt>
                <c:pt idx="58718">
                  <c:v>1</c:v>
                </c:pt>
                <c:pt idx="58719">
                  <c:v>1</c:v>
                </c:pt>
                <c:pt idx="58720">
                  <c:v>1</c:v>
                </c:pt>
                <c:pt idx="58721">
                  <c:v>1</c:v>
                </c:pt>
                <c:pt idx="58722">
                  <c:v>1</c:v>
                </c:pt>
                <c:pt idx="58723">
                  <c:v>1</c:v>
                </c:pt>
                <c:pt idx="58724">
                  <c:v>1</c:v>
                </c:pt>
                <c:pt idx="58725">
                  <c:v>1</c:v>
                </c:pt>
                <c:pt idx="58726">
                  <c:v>1</c:v>
                </c:pt>
                <c:pt idx="58727">
                  <c:v>1</c:v>
                </c:pt>
                <c:pt idx="58728">
                  <c:v>1</c:v>
                </c:pt>
                <c:pt idx="58729">
                  <c:v>1</c:v>
                </c:pt>
                <c:pt idx="58730">
                  <c:v>1</c:v>
                </c:pt>
                <c:pt idx="58731">
                  <c:v>1</c:v>
                </c:pt>
                <c:pt idx="58732">
                  <c:v>1</c:v>
                </c:pt>
                <c:pt idx="58733">
                  <c:v>1</c:v>
                </c:pt>
                <c:pt idx="58734">
                  <c:v>1</c:v>
                </c:pt>
                <c:pt idx="58735">
                  <c:v>1</c:v>
                </c:pt>
                <c:pt idx="58736">
                  <c:v>1</c:v>
                </c:pt>
                <c:pt idx="58737">
                  <c:v>1</c:v>
                </c:pt>
                <c:pt idx="58738">
                  <c:v>1</c:v>
                </c:pt>
                <c:pt idx="58739">
                  <c:v>1</c:v>
                </c:pt>
                <c:pt idx="58740">
                  <c:v>1</c:v>
                </c:pt>
                <c:pt idx="58741">
                  <c:v>1</c:v>
                </c:pt>
                <c:pt idx="58742">
                  <c:v>1</c:v>
                </c:pt>
                <c:pt idx="58743">
                  <c:v>1</c:v>
                </c:pt>
                <c:pt idx="58744">
                  <c:v>1</c:v>
                </c:pt>
                <c:pt idx="58745">
                  <c:v>1</c:v>
                </c:pt>
                <c:pt idx="58746">
                  <c:v>1</c:v>
                </c:pt>
                <c:pt idx="58747">
                  <c:v>1</c:v>
                </c:pt>
                <c:pt idx="58748">
                  <c:v>1</c:v>
                </c:pt>
                <c:pt idx="58749">
                  <c:v>1</c:v>
                </c:pt>
                <c:pt idx="58750">
                  <c:v>1</c:v>
                </c:pt>
                <c:pt idx="58751">
                  <c:v>1</c:v>
                </c:pt>
                <c:pt idx="58752">
                  <c:v>1</c:v>
                </c:pt>
                <c:pt idx="58753">
                  <c:v>1</c:v>
                </c:pt>
                <c:pt idx="58754">
                  <c:v>1</c:v>
                </c:pt>
                <c:pt idx="58755">
                  <c:v>1</c:v>
                </c:pt>
                <c:pt idx="58756">
                  <c:v>1</c:v>
                </c:pt>
                <c:pt idx="58757">
                  <c:v>1</c:v>
                </c:pt>
                <c:pt idx="58758">
                  <c:v>1</c:v>
                </c:pt>
                <c:pt idx="58759">
                  <c:v>1</c:v>
                </c:pt>
                <c:pt idx="58760">
                  <c:v>1</c:v>
                </c:pt>
                <c:pt idx="58761">
                  <c:v>1</c:v>
                </c:pt>
                <c:pt idx="58762">
                  <c:v>1</c:v>
                </c:pt>
                <c:pt idx="58763">
                  <c:v>0.85714285700000004</c:v>
                </c:pt>
                <c:pt idx="58764">
                  <c:v>1</c:v>
                </c:pt>
                <c:pt idx="58765">
                  <c:v>1</c:v>
                </c:pt>
                <c:pt idx="58766">
                  <c:v>1</c:v>
                </c:pt>
                <c:pt idx="58767">
                  <c:v>1</c:v>
                </c:pt>
                <c:pt idx="58768">
                  <c:v>1</c:v>
                </c:pt>
                <c:pt idx="58769">
                  <c:v>1</c:v>
                </c:pt>
                <c:pt idx="58770">
                  <c:v>1</c:v>
                </c:pt>
                <c:pt idx="58771">
                  <c:v>1</c:v>
                </c:pt>
                <c:pt idx="58772">
                  <c:v>1</c:v>
                </c:pt>
                <c:pt idx="58773">
                  <c:v>1</c:v>
                </c:pt>
                <c:pt idx="58774">
                  <c:v>1</c:v>
                </c:pt>
                <c:pt idx="58775">
                  <c:v>1</c:v>
                </c:pt>
                <c:pt idx="58776">
                  <c:v>1</c:v>
                </c:pt>
                <c:pt idx="58777">
                  <c:v>1</c:v>
                </c:pt>
                <c:pt idx="58778">
                  <c:v>1</c:v>
                </c:pt>
                <c:pt idx="58779">
                  <c:v>1</c:v>
                </c:pt>
                <c:pt idx="58780">
                  <c:v>1</c:v>
                </c:pt>
                <c:pt idx="58781">
                  <c:v>1</c:v>
                </c:pt>
                <c:pt idx="58782">
                  <c:v>1</c:v>
                </c:pt>
                <c:pt idx="58783">
                  <c:v>1</c:v>
                </c:pt>
                <c:pt idx="58784">
                  <c:v>1</c:v>
                </c:pt>
                <c:pt idx="58785">
                  <c:v>1</c:v>
                </c:pt>
                <c:pt idx="58786">
                  <c:v>1</c:v>
                </c:pt>
                <c:pt idx="58787">
                  <c:v>0.85714285700000004</c:v>
                </c:pt>
                <c:pt idx="58788">
                  <c:v>1</c:v>
                </c:pt>
                <c:pt idx="58789">
                  <c:v>1</c:v>
                </c:pt>
                <c:pt idx="58790">
                  <c:v>1</c:v>
                </c:pt>
                <c:pt idx="58791">
                  <c:v>1</c:v>
                </c:pt>
                <c:pt idx="58792">
                  <c:v>1</c:v>
                </c:pt>
                <c:pt idx="58793">
                  <c:v>0.85714285700000004</c:v>
                </c:pt>
                <c:pt idx="58794">
                  <c:v>1</c:v>
                </c:pt>
                <c:pt idx="58795">
                  <c:v>1</c:v>
                </c:pt>
                <c:pt idx="58796">
                  <c:v>1</c:v>
                </c:pt>
                <c:pt idx="58797">
                  <c:v>1</c:v>
                </c:pt>
                <c:pt idx="58798">
                  <c:v>1</c:v>
                </c:pt>
                <c:pt idx="58799">
                  <c:v>1</c:v>
                </c:pt>
                <c:pt idx="58800">
                  <c:v>1</c:v>
                </c:pt>
                <c:pt idx="58801">
                  <c:v>0.85714285700000004</c:v>
                </c:pt>
                <c:pt idx="58802">
                  <c:v>1</c:v>
                </c:pt>
                <c:pt idx="58803">
                  <c:v>1</c:v>
                </c:pt>
                <c:pt idx="58804">
                  <c:v>1</c:v>
                </c:pt>
                <c:pt idx="58805">
                  <c:v>1</c:v>
                </c:pt>
                <c:pt idx="58806">
                  <c:v>1</c:v>
                </c:pt>
                <c:pt idx="58807">
                  <c:v>1</c:v>
                </c:pt>
                <c:pt idx="58808">
                  <c:v>1</c:v>
                </c:pt>
                <c:pt idx="58809">
                  <c:v>1</c:v>
                </c:pt>
                <c:pt idx="58810">
                  <c:v>1</c:v>
                </c:pt>
                <c:pt idx="58811">
                  <c:v>1</c:v>
                </c:pt>
                <c:pt idx="58812">
                  <c:v>1</c:v>
                </c:pt>
                <c:pt idx="58813">
                  <c:v>1</c:v>
                </c:pt>
                <c:pt idx="58814">
                  <c:v>1</c:v>
                </c:pt>
                <c:pt idx="58815">
                  <c:v>1</c:v>
                </c:pt>
                <c:pt idx="58816">
                  <c:v>1</c:v>
                </c:pt>
                <c:pt idx="58817">
                  <c:v>1</c:v>
                </c:pt>
                <c:pt idx="58818">
                  <c:v>0.85714285700000004</c:v>
                </c:pt>
                <c:pt idx="58819">
                  <c:v>1</c:v>
                </c:pt>
                <c:pt idx="58820">
                  <c:v>1</c:v>
                </c:pt>
                <c:pt idx="58821">
                  <c:v>1</c:v>
                </c:pt>
                <c:pt idx="58822">
                  <c:v>0.571428571</c:v>
                </c:pt>
                <c:pt idx="58823">
                  <c:v>1</c:v>
                </c:pt>
                <c:pt idx="58824">
                  <c:v>1</c:v>
                </c:pt>
                <c:pt idx="58825">
                  <c:v>0.85714285700000004</c:v>
                </c:pt>
                <c:pt idx="58826">
                  <c:v>1</c:v>
                </c:pt>
                <c:pt idx="58827">
                  <c:v>1</c:v>
                </c:pt>
                <c:pt idx="58828">
                  <c:v>1</c:v>
                </c:pt>
                <c:pt idx="58829">
                  <c:v>1</c:v>
                </c:pt>
                <c:pt idx="58830">
                  <c:v>1</c:v>
                </c:pt>
                <c:pt idx="58831">
                  <c:v>1</c:v>
                </c:pt>
                <c:pt idx="58832">
                  <c:v>1</c:v>
                </c:pt>
                <c:pt idx="58833">
                  <c:v>1</c:v>
                </c:pt>
                <c:pt idx="58834">
                  <c:v>1</c:v>
                </c:pt>
                <c:pt idx="58835">
                  <c:v>0.85714285700000004</c:v>
                </c:pt>
                <c:pt idx="58836">
                  <c:v>1</c:v>
                </c:pt>
                <c:pt idx="58837">
                  <c:v>1</c:v>
                </c:pt>
                <c:pt idx="58838">
                  <c:v>1</c:v>
                </c:pt>
                <c:pt idx="58839">
                  <c:v>1</c:v>
                </c:pt>
                <c:pt idx="58840">
                  <c:v>1</c:v>
                </c:pt>
                <c:pt idx="58841">
                  <c:v>1</c:v>
                </c:pt>
                <c:pt idx="58842">
                  <c:v>1</c:v>
                </c:pt>
                <c:pt idx="58843">
                  <c:v>1</c:v>
                </c:pt>
                <c:pt idx="58844">
                  <c:v>1</c:v>
                </c:pt>
                <c:pt idx="58845">
                  <c:v>0.85714285700000004</c:v>
                </c:pt>
                <c:pt idx="58846">
                  <c:v>1</c:v>
                </c:pt>
                <c:pt idx="58847">
                  <c:v>1</c:v>
                </c:pt>
                <c:pt idx="58848">
                  <c:v>1</c:v>
                </c:pt>
                <c:pt idx="58849">
                  <c:v>1</c:v>
                </c:pt>
                <c:pt idx="58850">
                  <c:v>1</c:v>
                </c:pt>
                <c:pt idx="58851">
                  <c:v>1</c:v>
                </c:pt>
                <c:pt idx="58852">
                  <c:v>1</c:v>
                </c:pt>
                <c:pt idx="58853">
                  <c:v>1</c:v>
                </c:pt>
                <c:pt idx="58854">
                  <c:v>1</c:v>
                </c:pt>
                <c:pt idx="58855">
                  <c:v>1</c:v>
                </c:pt>
                <c:pt idx="58856">
                  <c:v>1</c:v>
                </c:pt>
                <c:pt idx="58857">
                  <c:v>1</c:v>
                </c:pt>
                <c:pt idx="58858">
                  <c:v>1</c:v>
                </c:pt>
                <c:pt idx="58859">
                  <c:v>1</c:v>
                </c:pt>
                <c:pt idx="58860">
                  <c:v>1</c:v>
                </c:pt>
                <c:pt idx="58861">
                  <c:v>1</c:v>
                </c:pt>
                <c:pt idx="58862">
                  <c:v>1</c:v>
                </c:pt>
                <c:pt idx="58863">
                  <c:v>1</c:v>
                </c:pt>
                <c:pt idx="58864">
                  <c:v>1</c:v>
                </c:pt>
                <c:pt idx="58865">
                  <c:v>1</c:v>
                </c:pt>
                <c:pt idx="58866">
                  <c:v>1</c:v>
                </c:pt>
                <c:pt idx="58867">
                  <c:v>1</c:v>
                </c:pt>
                <c:pt idx="58868">
                  <c:v>1</c:v>
                </c:pt>
                <c:pt idx="58869">
                  <c:v>1</c:v>
                </c:pt>
                <c:pt idx="58870">
                  <c:v>1</c:v>
                </c:pt>
                <c:pt idx="58871">
                  <c:v>1</c:v>
                </c:pt>
                <c:pt idx="58872">
                  <c:v>1</c:v>
                </c:pt>
                <c:pt idx="58873">
                  <c:v>1</c:v>
                </c:pt>
                <c:pt idx="58874">
                  <c:v>1</c:v>
                </c:pt>
                <c:pt idx="58875">
                  <c:v>1</c:v>
                </c:pt>
                <c:pt idx="58876">
                  <c:v>1</c:v>
                </c:pt>
                <c:pt idx="58877">
                  <c:v>1</c:v>
                </c:pt>
                <c:pt idx="58878">
                  <c:v>1</c:v>
                </c:pt>
                <c:pt idx="58879">
                  <c:v>1</c:v>
                </c:pt>
                <c:pt idx="58880">
                  <c:v>1</c:v>
                </c:pt>
                <c:pt idx="58881">
                  <c:v>1</c:v>
                </c:pt>
                <c:pt idx="58882">
                  <c:v>1</c:v>
                </c:pt>
                <c:pt idx="58883">
                  <c:v>1</c:v>
                </c:pt>
                <c:pt idx="58884">
                  <c:v>1</c:v>
                </c:pt>
                <c:pt idx="58885">
                  <c:v>1</c:v>
                </c:pt>
                <c:pt idx="58886">
                  <c:v>1</c:v>
                </c:pt>
                <c:pt idx="58887">
                  <c:v>1</c:v>
                </c:pt>
                <c:pt idx="58888">
                  <c:v>1</c:v>
                </c:pt>
                <c:pt idx="58889">
                  <c:v>1</c:v>
                </c:pt>
                <c:pt idx="58890">
                  <c:v>1</c:v>
                </c:pt>
                <c:pt idx="58891">
                  <c:v>1</c:v>
                </c:pt>
                <c:pt idx="58892">
                  <c:v>1</c:v>
                </c:pt>
                <c:pt idx="58893">
                  <c:v>1</c:v>
                </c:pt>
                <c:pt idx="58894">
                  <c:v>1</c:v>
                </c:pt>
                <c:pt idx="58895">
                  <c:v>0.71428571399999996</c:v>
                </c:pt>
                <c:pt idx="58896">
                  <c:v>1</c:v>
                </c:pt>
                <c:pt idx="58897">
                  <c:v>0.85714285700000004</c:v>
                </c:pt>
                <c:pt idx="58898">
                  <c:v>1</c:v>
                </c:pt>
                <c:pt idx="58899">
                  <c:v>1</c:v>
                </c:pt>
                <c:pt idx="58900">
                  <c:v>1</c:v>
                </c:pt>
                <c:pt idx="58901">
                  <c:v>1</c:v>
                </c:pt>
                <c:pt idx="58902">
                  <c:v>1</c:v>
                </c:pt>
                <c:pt idx="58903">
                  <c:v>1</c:v>
                </c:pt>
                <c:pt idx="58904">
                  <c:v>1</c:v>
                </c:pt>
                <c:pt idx="58905">
                  <c:v>1</c:v>
                </c:pt>
                <c:pt idx="58906">
                  <c:v>1</c:v>
                </c:pt>
                <c:pt idx="58907">
                  <c:v>1</c:v>
                </c:pt>
                <c:pt idx="58908">
                  <c:v>1</c:v>
                </c:pt>
                <c:pt idx="58909">
                  <c:v>1</c:v>
                </c:pt>
                <c:pt idx="58910">
                  <c:v>1</c:v>
                </c:pt>
                <c:pt idx="58911">
                  <c:v>1</c:v>
                </c:pt>
                <c:pt idx="58912">
                  <c:v>1</c:v>
                </c:pt>
                <c:pt idx="58913">
                  <c:v>1</c:v>
                </c:pt>
                <c:pt idx="58914">
                  <c:v>1</c:v>
                </c:pt>
                <c:pt idx="58915">
                  <c:v>1</c:v>
                </c:pt>
                <c:pt idx="58916">
                  <c:v>1</c:v>
                </c:pt>
                <c:pt idx="58917">
                  <c:v>1</c:v>
                </c:pt>
                <c:pt idx="58918">
                  <c:v>1</c:v>
                </c:pt>
                <c:pt idx="58919">
                  <c:v>1</c:v>
                </c:pt>
                <c:pt idx="58920">
                  <c:v>1</c:v>
                </c:pt>
                <c:pt idx="58921">
                  <c:v>1</c:v>
                </c:pt>
                <c:pt idx="58922">
                  <c:v>1</c:v>
                </c:pt>
                <c:pt idx="58923">
                  <c:v>1</c:v>
                </c:pt>
                <c:pt idx="58924">
                  <c:v>1</c:v>
                </c:pt>
                <c:pt idx="58925">
                  <c:v>1</c:v>
                </c:pt>
                <c:pt idx="58926">
                  <c:v>1</c:v>
                </c:pt>
                <c:pt idx="58927">
                  <c:v>1</c:v>
                </c:pt>
                <c:pt idx="58928">
                  <c:v>1</c:v>
                </c:pt>
                <c:pt idx="58929">
                  <c:v>1</c:v>
                </c:pt>
                <c:pt idx="58930">
                  <c:v>1</c:v>
                </c:pt>
                <c:pt idx="58931">
                  <c:v>1</c:v>
                </c:pt>
                <c:pt idx="58932">
                  <c:v>1</c:v>
                </c:pt>
                <c:pt idx="58933">
                  <c:v>1</c:v>
                </c:pt>
                <c:pt idx="58934">
                  <c:v>1</c:v>
                </c:pt>
                <c:pt idx="58935">
                  <c:v>1</c:v>
                </c:pt>
                <c:pt idx="58936">
                  <c:v>1</c:v>
                </c:pt>
                <c:pt idx="58937">
                  <c:v>1</c:v>
                </c:pt>
                <c:pt idx="58938">
                  <c:v>1</c:v>
                </c:pt>
                <c:pt idx="58939">
                  <c:v>1</c:v>
                </c:pt>
                <c:pt idx="58940">
                  <c:v>1</c:v>
                </c:pt>
                <c:pt idx="58941">
                  <c:v>1</c:v>
                </c:pt>
                <c:pt idx="58942">
                  <c:v>1</c:v>
                </c:pt>
                <c:pt idx="58943">
                  <c:v>1</c:v>
                </c:pt>
                <c:pt idx="58944">
                  <c:v>1</c:v>
                </c:pt>
                <c:pt idx="58945">
                  <c:v>1</c:v>
                </c:pt>
                <c:pt idx="58946">
                  <c:v>1</c:v>
                </c:pt>
                <c:pt idx="58947">
                  <c:v>1</c:v>
                </c:pt>
                <c:pt idx="58948">
                  <c:v>1</c:v>
                </c:pt>
                <c:pt idx="58949">
                  <c:v>1</c:v>
                </c:pt>
                <c:pt idx="58950">
                  <c:v>1</c:v>
                </c:pt>
                <c:pt idx="58951">
                  <c:v>1</c:v>
                </c:pt>
                <c:pt idx="58952">
                  <c:v>1</c:v>
                </c:pt>
                <c:pt idx="58953">
                  <c:v>1</c:v>
                </c:pt>
                <c:pt idx="58954">
                  <c:v>1</c:v>
                </c:pt>
                <c:pt idx="58955">
                  <c:v>1</c:v>
                </c:pt>
                <c:pt idx="58956">
                  <c:v>1</c:v>
                </c:pt>
                <c:pt idx="58957">
                  <c:v>1</c:v>
                </c:pt>
                <c:pt idx="58958">
                  <c:v>1</c:v>
                </c:pt>
                <c:pt idx="58959">
                  <c:v>1</c:v>
                </c:pt>
                <c:pt idx="58960">
                  <c:v>1</c:v>
                </c:pt>
                <c:pt idx="58961">
                  <c:v>1</c:v>
                </c:pt>
                <c:pt idx="58962">
                  <c:v>1</c:v>
                </c:pt>
                <c:pt idx="58963">
                  <c:v>1</c:v>
                </c:pt>
                <c:pt idx="58964">
                  <c:v>1</c:v>
                </c:pt>
                <c:pt idx="58965">
                  <c:v>1</c:v>
                </c:pt>
                <c:pt idx="58966">
                  <c:v>1</c:v>
                </c:pt>
                <c:pt idx="58967">
                  <c:v>1</c:v>
                </c:pt>
                <c:pt idx="58968">
                  <c:v>1</c:v>
                </c:pt>
                <c:pt idx="58969">
                  <c:v>1</c:v>
                </c:pt>
                <c:pt idx="58970">
                  <c:v>1</c:v>
                </c:pt>
                <c:pt idx="58971">
                  <c:v>1</c:v>
                </c:pt>
                <c:pt idx="58972">
                  <c:v>1</c:v>
                </c:pt>
                <c:pt idx="58973">
                  <c:v>1</c:v>
                </c:pt>
                <c:pt idx="58974">
                  <c:v>1</c:v>
                </c:pt>
                <c:pt idx="58975">
                  <c:v>1</c:v>
                </c:pt>
                <c:pt idx="58976">
                  <c:v>1</c:v>
                </c:pt>
                <c:pt idx="58977">
                  <c:v>1</c:v>
                </c:pt>
                <c:pt idx="58978">
                  <c:v>1</c:v>
                </c:pt>
                <c:pt idx="58979">
                  <c:v>1</c:v>
                </c:pt>
                <c:pt idx="58980">
                  <c:v>1</c:v>
                </c:pt>
                <c:pt idx="58981">
                  <c:v>1</c:v>
                </c:pt>
                <c:pt idx="58982">
                  <c:v>1</c:v>
                </c:pt>
                <c:pt idx="58983">
                  <c:v>1</c:v>
                </c:pt>
                <c:pt idx="58984">
                  <c:v>1</c:v>
                </c:pt>
                <c:pt idx="58985">
                  <c:v>1</c:v>
                </c:pt>
                <c:pt idx="58986">
                  <c:v>1</c:v>
                </c:pt>
                <c:pt idx="58987">
                  <c:v>1</c:v>
                </c:pt>
                <c:pt idx="58988">
                  <c:v>1</c:v>
                </c:pt>
                <c:pt idx="58989">
                  <c:v>1</c:v>
                </c:pt>
                <c:pt idx="58990">
                  <c:v>1</c:v>
                </c:pt>
                <c:pt idx="58991">
                  <c:v>1</c:v>
                </c:pt>
                <c:pt idx="58992">
                  <c:v>1</c:v>
                </c:pt>
                <c:pt idx="58993">
                  <c:v>1</c:v>
                </c:pt>
                <c:pt idx="58994">
                  <c:v>1</c:v>
                </c:pt>
                <c:pt idx="58995">
                  <c:v>1</c:v>
                </c:pt>
                <c:pt idx="58996">
                  <c:v>1</c:v>
                </c:pt>
                <c:pt idx="58997">
                  <c:v>1</c:v>
                </c:pt>
                <c:pt idx="58998">
                  <c:v>1</c:v>
                </c:pt>
                <c:pt idx="58999">
                  <c:v>1</c:v>
                </c:pt>
                <c:pt idx="59000">
                  <c:v>1</c:v>
                </c:pt>
                <c:pt idx="59001">
                  <c:v>1</c:v>
                </c:pt>
                <c:pt idx="59002">
                  <c:v>1</c:v>
                </c:pt>
                <c:pt idx="59003">
                  <c:v>1</c:v>
                </c:pt>
                <c:pt idx="59004">
                  <c:v>1</c:v>
                </c:pt>
                <c:pt idx="59005">
                  <c:v>1</c:v>
                </c:pt>
                <c:pt idx="59006">
                  <c:v>1</c:v>
                </c:pt>
                <c:pt idx="59007">
                  <c:v>1</c:v>
                </c:pt>
                <c:pt idx="59008">
                  <c:v>1</c:v>
                </c:pt>
                <c:pt idx="59009">
                  <c:v>1</c:v>
                </c:pt>
                <c:pt idx="59010">
                  <c:v>1</c:v>
                </c:pt>
                <c:pt idx="59011">
                  <c:v>1</c:v>
                </c:pt>
                <c:pt idx="59012">
                  <c:v>1</c:v>
                </c:pt>
                <c:pt idx="59013">
                  <c:v>1</c:v>
                </c:pt>
                <c:pt idx="59014">
                  <c:v>1</c:v>
                </c:pt>
                <c:pt idx="59015">
                  <c:v>1</c:v>
                </c:pt>
                <c:pt idx="59016">
                  <c:v>1</c:v>
                </c:pt>
                <c:pt idx="59017">
                  <c:v>1</c:v>
                </c:pt>
                <c:pt idx="59018">
                  <c:v>1</c:v>
                </c:pt>
                <c:pt idx="59019">
                  <c:v>1</c:v>
                </c:pt>
                <c:pt idx="59020">
                  <c:v>1</c:v>
                </c:pt>
                <c:pt idx="59021">
                  <c:v>1</c:v>
                </c:pt>
                <c:pt idx="59022">
                  <c:v>1</c:v>
                </c:pt>
                <c:pt idx="59023">
                  <c:v>1</c:v>
                </c:pt>
                <c:pt idx="59024">
                  <c:v>1</c:v>
                </c:pt>
                <c:pt idx="59025">
                  <c:v>1</c:v>
                </c:pt>
                <c:pt idx="59026">
                  <c:v>1</c:v>
                </c:pt>
                <c:pt idx="59027">
                  <c:v>1</c:v>
                </c:pt>
                <c:pt idx="59028">
                  <c:v>1</c:v>
                </c:pt>
                <c:pt idx="59029">
                  <c:v>1</c:v>
                </c:pt>
                <c:pt idx="59030">
                  <c:v>1</c:v>
                </c:pt>
                <c:pt idx="59031">
                  <c:v>1</c:v>
                </c:pt>
                <c:pt idx="59032">
                  <c:v>1</c:v>
                </c:pt>
                <c:pt idx="59033">
                  <c:v>1</c:v>
                </c:pt>
                <c:pt idx="59034">
                  <c:v>1</c:v>
                </c:pt>
                <c:pt idx="59035">
                  <c:v>1</c:v>
                </c:pt>
                <c:pt idx="59036">
                  <c:v>1</c:v>
                </c:pt>
                <c:pt idx="59037">
                  <c:v>1</c:v>
                </c:pt>
                <c:pt idx="59038">
                  <c:v>1</c:v>
                </c:pt>
                <c:pt idx="59039">
                  <c:v>1</c:v>
                </c:pt>
                <c:pt idx="59040">
                  <c:v>1</c:v>
                </c:pt>
                <c:pt idx="59041">
                  <c:v>1</c:v>
                </c:pt>
                <c:pt idx="59042">
                  <c:v>1</c:v>
                </c:pt>
                <c:pt idx="59043">
                  <c:v>1</c:v>
                </c:pt>
                <c:pt idx="59044">
                  <c:v>1</c:v>
                </c:pt>
                <c:pt idx="59045">
                  <c:v>1</c:v>
                </c:pt>
                <c:pt idx="59046">
                  <c:v>1</c:v>
                </c:pt>
                <c:pt idx="59047">
                  <c:v>1</c:v>
                </c:pt>
                <c:pt idx="59048">
                  <c:v>1</c:v>
                </c:pt>
                <c:pt idx="59049">
                  <c:v>1</c:v>
                </c:pt>
                <c:pt idx="59050">
                  <c:v>1</c:v>
                </c:pt>
                <c:pt idx="59051">
                  <c:v>1</c:v>
                </c:pt>
                <c:pt idx="59052">
                  <c:v>1</c:v>
                </c:pt>
                <c:pt idx="59053">
                  <c:v>1</c:v>
                </c:pt>
                <c:pt idx="59054">
                  <c:v>1</c:v>
                </c:pt>
                <c:pt idx="59055">
                  <c:v>1</c:v>
                </c:pt>
                <c:pt idx="59056">
                  <c:v>1</c:v>
                </c:pt>
                <c:pt idx="59057">
                  <c:v>1</c:v>
                </c:pt>
                <c:pt idx="59058">
                  <c:v>1</c:v>
                </c:pt>
                <c:pt idx="59059">
                  <c:v>1</c:v>
                </c:pt>
                <c:pt idx="59060">
                  <c:v>1</c:v>
                </c:pt>
                <c:pt idx="59061">
                  <c:v>1</c:v>
                </c:pt>
                <c:pt idx="59062">
                  <c:v>1</c:v>
                </c:pt>
                <c:pt idx="59063">
                  <c:v>1</c:v>
                </c:pt>
                <c:pt idx="59064">
                  <c:v>1</c:v>
                </c:pt>
                <c:pt idx="59065">
                  <c:v>1</c:v>
                </c:pt>
                <c:pt idx="59066">
                  <c:v>1</c:v>
                </c:pt>
                <c:pt idx="59067">
                  <c:v>1</c:v>
                </c:pt>
                <c:pt idx="59068">
                  <c:v>1</c:v>
                </c:pt>
                <c:pt idx="59069">
                  <c:v>1</c:v>
                </c:pt>
                <c:pt idx="59070">
                  <c:v>1</c:v>
                </c:pt>
                <c:pt idx="59071">
                  <c:v>1</c:v>
                </c:pt>
                <c:pt idx="59072">
                  <c:v>1</c:v>
                </c:pt>
                <c:pt idx="59073">
                  <c:v>1</c:v>
                </c:pt>
                <c:pt idx="59074">
                  <c:v>1</c:v>
                </c:pt>
                <c:pt idx="59075">
                  <c:v>1</c:v>
                </c:pt>
                <c:pt idx="59076">
                  <c:v>1</c:v>
                </c:pt>
                <c:pt idx="59077">
                  <c:v>1</c:v>
                </c:pt>
                <c:pt idx="59078">
                  <c:v>1</c:v>
                </c:pt>
                <c:pt idx="59079">
                  <c:v>1</c:v>
                </c:pt>
                <c:pt idx="59080">
                  <c:v>1</c:v>
                </c:pt>
                <c:pt idx="59081">
                  <c:v>1</c:v>
                </c:pt>
                <c:pt idx="59082">
                  <c:v>1</c:v>
                </c:pt>
                <c:pt idx="59083">
                  <c:v>1</c:v>
                </c:pt>
                <c:pt idx="59084">
                  <c:v>1</c:v>
                </c:pt>
                <c:pt idx="59085">
                  <c:v>1</c:v>
                </c:pt>
                <c:pt idx="59086">
                  <c:v>1</c:v>
                </c:pt>
                <c:pt idx="59087">
                  <c:v>1</c:v>
                </c:pt>
                <c:pt idx="59088">
                  <c:v>1</c:v>
                </c:pt>
                <c:pt idx="59089">
                  <c:v>1</c:v>
                </c:pt>
                <c:pt idx="59090">
                  <c:v>1</c:v>
                </c:pt>
                <c:pt idx="59091">
                  <c:v>1</c:v>
                </c:pt>
                <c:pt idx="59092">
                  <c:v>1</c:v>
                </c:pt>
                <c:pt idx="59093">
                  <c:v>1</c:v>
                </c:pt>
                <c:pt idx="59094">
                  <c:v>1</c:v>
                </c:pt>
                <c:pt idx="59095">
                  <c:v>1</c:v>
                </c:pt>
                <c:pt idx="59096">
                  <c:v>1</c:v>
                </c:pt>
                <c:pt idx="59097">
                  <c:v>1</c:v>
                </c:pt>
                <c:pt idx="59098">
                  <c:v>1</c:v>
                </c:pt>
                <c:pt idx="59099">
                  <c:v>1</c:v>
                </c:pt>
                <c:pt idx="59100">
                  <c:v>1</c:v>
                </c:pt>
                <c:pt idx="59101">
                  <c:v>1</c:v>
                </c:pt>
                <c:pt idx="59102">
                  <c:v>1</c:v>
                </c:pt>
                <c:pt idx="59103">
                  <c:v>1</c:v>
                </c:pt>
                <c:pt idx="59104">
                  <c:v>1</c:v>
                </c:pt>
                <c:pt idx="59105">
                  <c:v>1</c:v>
                </c:pt>
                <c:pt idx="59106">
                  <c:v>1</c:v>
                </c:pt>
                <c:pt idx="59107">
                  <c:v>1</c:v>
                </c:pt>
                <c:pt idx="59108">
                  <c:v>1</c:v>
                </c:pt>
                <c:pt idx="59109">
                  <c:v>1</c:v>
                </c:pt>
                <c:pt idx="59110">
                  <c:v>1</c:v>
                </c:pt>
                <c:pt idx="59111">
                  <c:v>1</c:v>
                </c:pt>
                <c:pt idx="59112">
                  <c:v>1</c:v>
                </c:pt>
                <c:pt idx="59113">
                  <c:v>1</c:v>
                </c:pt>
                <c:pt idx="59114">
                  <c:v>1</c:v>
                </c:pt>
                <c:pt idx="59115">
                  <c:v>1</c:v>
                </c:pt>
                <c:pt idx="59116">
                  <c:v>1</c:v>
                </c:pt>
                <c:pt idx="59117">
                  <c:v>1</c:v>
                </c:pt>
                <c:pt idx="59118">
                  <c:v>1</c:v>
                </c:pt>
                <c:pt idx="59119">
                  <c:v>1</c:v>
                </c:pt>
                <c:pt idx="59120">
                  <c:v>1</c:v>
                </c:pt>
                <c:pt idx="59121">
                  <c:v>1</c:v>
                </c:pt>
                <c:pt idx="59122">
                  <c:v>1</c:v>
                </c:pt>
                <c:pt idx="59123">
                  <c:v>1</c:v>
                </c:pt>
                <c:pt idx="59124">
                  <c:v>1</c:v>
                </c:pt>
                <c:pt idx="59125">
                  <c:v>1</c:v>
                </c:pt>
                <c:pt idx="59126">
                  <c:v>1</c:v>
                </c:pt>
                <c:pt idx="59127">
                  <c:v>1</c:v>
                </c:pt>
                <c:pt idx="59128">
                  <c:v>1</c:v>
                </c:pt>
                <c:pt idx="59129">
                  <c:v>1</c:v>
                </c:pt>
                <c:pt idx="59130">
                  <c:v>1</c:v>
                </c:pt>
                <c:pt idx="59131">
                  <c:v>1</c:v>
                </c:pt>
                <c:pt idx="59132">
                  <c:v>1</c:v>
                </c:pt>
                <c:pt idx="59133">
                  <c:v>1</c:v>
                </c:pt>
                <c:pt idx="59134">
                  <c:v>1</c:v>
                </c:pt>
                <c:pt idx="59135">
                  <c:v>1</c:v>
                </c:pt>
                <c:pt idx="59136">
                  <c:v>1</c:v>
                </c:pt>
                <c:pt idx="59137">
                  <c:v>1</c:v>
                </c:pt>
                <c:pt idx="59138">
                  <c:v>1</c:v>
                </c:pt>
                <c:pt idx="59139">
                  <c:v>1</c:v>
                </c:pt>
                <c:pt idx="59140">
                  <c:v>1</c:v>
                </c:pt>
                <c:pt idx="59141">
                  <c:v>1</c:v>
                </c:pt>
                <c:pt idx="59142">
                  <c:v>1</c:v>
                </c:pt>
                <c:pt idx="59143">
                  <c:v>1</c:v>
                </c:pt>
                <c:pt idx="59144">
                  <c:v>1</c:v>
                </c:pt>
                <c:pt idx="59145">
                  <c:v>1</c:v>
                </c:pt>
                <c:pt idx="59146">
                  <c:v>1</c:v>
                </c:pt>
                <c:pt idx="59147">
                  <c:v>1</c:v>
                </c:pt>
                <c:pt idx="59148">
                  <c:v>1</c:v>
                </c:pt>
                <c:pt idx="59149">
                  <c:v>1</c:v>
                </c:pt>
                <c:pt idx="59150">
                  <c:v>1</c:v>
                </c:pt>
                <c:pt idx="59151">
                  <c:v>1</c:v>
                </c:pt>
                <c:pt idx="59152">
                  <c:v>1</c:v>
                </c:pt>
                <c:pt idx="59153">
                  <c:v>1</c:v>
                </c:pt>
                <c:pt idx="59154">
                  <c:v>1</c:v>
                </c:pt>
                <c:pt idx="59155">
                  <c:v>1</c:v>
                </c:pt>
                <c:pt idx="59156">
                  <c:v>1</c:v>
                </c:pt>
                <c:pt idx="59157">
                  <c:v>1</c:v>
                </c:pt>
                <c:pt idx="59158">
                  <c:v>1</c:v>
                </c:pt>
                <c:pt idx="59159">
                  <c:v>1</c:v>
                </c:pt>
                <c:pt idx="59160">
                  <c:v>1</c:v>
                </c:pt>
                <c:pt idx="59161">
                  <c:v>1</c:v>
                </c:pt>
                <c:pt idx="59162">
                  <c:v>1</c:v>
                </c:pt>
                <c:pt idx="59163">
                  <c:v>1</c:v>
                </c:pt>
                <c:pt idx="59164">
                  <c:v>1</c:v>
                </c:pt>
                <c:pt idx="59165">
                  <c:v>1</c:v>
                </c:pt>
                <c:pt idx="59166">
                  <c:v>1</c:v>
                </c:pt>
                <c:pt idx="59167">
                  <c:v>1</c:v>
                </c:pt>
                <c:pt idx="59168">
                  <c:v>1</c:v>
                </c:pt>
                <c:pt idx="59169">
                  <c:v>1</c:v>
                </c:pt>
                <c:pt idx="59170">
                  <c:v>1</c:v>
                </c:pt>
                <c:pt idx="59171">
                  <c:v>1</c:v>
                </c:pt>
                <c:pt idx="59172">
                  <c:v>1</c:v>
                </c:pt>
                <c:pt idx="59173">
                  <c:v>1</c:v>
                </c:pt>
                <c:pt idx="59174">
                  <c:v>1</c:v>
                </c:pt>
                <c:pt idx="59175">
                  <c:v>1</c:v>
                </c:pt>
                <c:pt idx="59176">
                  <c:v>1</c:v>
                </c:pt>
                <c:pt idx="59177">
                  <c:v>1</c:v>
                </c:pt>
                <c:pt idx="59178">
                  <c:v>1</c:v>
                </c:pt>
                <c:pt idx="59179">
                  <c:v>1</c:v>
                </c:pt>
                <c:pt idx="59180">
                  <c:v>1</c:v>
                </c:pt>
                <c:pt idx="59181">
                  <c:v>1</c:v>
                </c:pt>
                <c:pt idx="59182">
                  <c:v>1</c:v>
                </c:pt>
                <c:pt idx="59183">
                  <c:v>1</c:v>
                </c:pt>
                <c:pt idx="59184">
                  <c:v>1</c:v>
                </c:pt>
                <c:pt idx="59185">
                  <c:v>1</c:v>
                </c:pt>
                <c:pt idx="59186">
                  <c:v>1</c:v>
                </c:pt>
                <c:pt idx="59187">
                  <c:v>1</c:v>
                </c:pt>
                <c:pt idx="59188">
                  <c:v>1</c:v>
                </c:pt>
                <c:pt idx="59189">
                  <c:v>1</c:v>
                </c:pt>
                <c:pt idx="59190">
                  <c:v>1</c:v>
                </c:pt>
                <c:pt idx="59191">
                  <c:v>1</c:v>
                </c:pt>
                <c:pt idx="59192">
                  <c:v>1</c:v>
                </c:pt>
                <c:pt idx="59193">
                  <c:v>0.75</c:v>
                </c:pt>
                <c:pt idx="59194">
                  <c:v>1</c:v>
                </c:pt>
                <c:pt idx="59195">
                  <c:v>1</c:v>
                </c:pt>
                <c:pt idx="59196">
                  <c:v>1</c:v>
                </c:pt>
                <c:pt idx="59197">
                  <c:v>1</c:v>
                </c:pt>
                <c:pt idx="59198">
                  <c:v>1</c:v>
                </c:pt>
                <c:pt idx="59199">
                  <c:v>1</c:v>
                </c:pt>
                <c:pt idx="59200">
                  <c:v>1</c:v>
                </c:pt>
                <c:pt idx="59201">
                  <c:v>1</c:v>
                </c:pt>
                <c:pt idx="59202">
                  <c:v>1</c:v>
                </c:pt>
                <c:pt idx="59203">
                  <c:v>1</c:v>
                </c:pt>
                <c:pt idx="59204">
                  <c:v>1</c:v>
                </c:pt>
                <c:pt idx="59205">
                  <c:v>1</c:v>
                </c:pt>
                <c:pt idx="59206">
                  <c:v>1</c:v>
                </c:pt>
                <c:pt idx="59207">
                  <c:v>1</c:v>
                </c:pt>
                <c:pt idx="59208">
                  <c:v>1</c:v>
                </c:pt>
                <c:pt idx="59209">
                  <c:v>1</c:v>
                </c:pt>
                <c:pt idx="59210">
                  <c:v>1</c:v>
                </c:pt>
                <c:pt idx="59211">
                  <c:v>1</c:v>
                </c:pt>
                <c:pt idx="59212">
                  <c:v>1</c:v>
                </c:pt>
                <c:pt idx="59213">
                  <c:v>1</c:v>
                </c:pt>
                <c:pt idx="59214">
                  <c:v>1</c:v>
                </c:pt>
                <c:pt idx="59215">
                  <c:v>1</c:v>
                </c:pt>
                <c:pt idx="59216">
                  <c:v>1</c:v>
                </c:pt>
                <c:pt idx="59217">
                  <c:v>1</c:v>
                </c:pt>
                <c:pt idx="59218">
                  <c:v>1</c:v>
                </c:pt>
                <c:pt idx="59219">
                  <c:v>1</c:v>
                </c:pt>
                <c:pt idx="59220">
                  <c:v>1</c:v>
                </c:pt>
                <c:pt idx="59221">
                  <c:v>1</c:v>
                </c:pt>
                <c:pt idx="59222">
                  <c:v>1</c:v>
                </c:pt>
                <c:pt idx="59223">
                  <c:v>1</c:v>
                </c:pt>
                <c:pt idx="59224">
                  <c:v>1</c:v>
                </c:pt>
                <c:pt idx="59225">
                  <c:v>1</c:v>
                </c:pt>
                <c:pt idx="59226">
                  <c:v>1</c:v>
                </c:pt>
                <c:pt idx="59227">
                  <c:v>1</c:v>
                </c:pt>
                <c:pt idx="59228">
                  <c:v>1</c:v>
                </c:pt>
                <c:pt idx="59229">
                  <c:v>1</c:v>
                </c:pt>
                <c:pt idx="59230">
                  <c:v>1</c:v>
                </c:pt>
                <c:pt idx="59231">
                  <c:v>1</c:v>
                </c:pt>
                <c:pt idx="59232">
                  <c:v>1</c:v>
                </c:pt>
                <c:pt idx="59233">
                  <c:v>1</c:v>
                </c:pt>
                <c:pt idx="59234">
                  <c:v>1</c:v>
                </c:pt>
                <c:pt idx="59235">
                  <c:v>1</c:v>
                </c:pt>
                <c:pt idx="59236">
                  <c:v>1</c:v>
                </c:pt>
                <c:pt idx="59237">
                  <c:v>1</c:v>
                </c:pt>
                <c:pt idx="59238">
                  <c:v>1</c:v>
                </c:pt>
                <c:pt idx="59239">
                  <c:v>1</c:v>
                </c:pt>
                <c:pt idx="59240">
                  <c:v>1</c:v>
                </c:pt>
                <c:pt idx="59241">
                  <c:v>1</c:v>
                </c:pt>
                <c:pt idx="59242">
                  <c:v>1</c:v>
                </c:pt>
                <c:pt idx="59243">
                  <c:v>1</c:v>
                </c:pt>
                <c:pt idx="59244">
                  <c:v>1</c:v>
                </c:pt>
                <c:pt idx="59245">
                  <c:v>1</c:v>
                </c:pt>
                <c:pt idx="59246">
                  <c:v>1</c:v>
                </c:pt>
                <c:pt idx="59247">
                  <c:v>1</c:v>
                </c:pt>
                <c:pt idx="59248">
                  <c:v>1</c:v>
                </c:pt>
                <c:pt idx="59249">
                  <c:v>1</c:v>
                </c:pt>
                <c:pt idx="59250">
                  <c:v>1</c:v>
                </c:pt>
                <c:pt idx="59251">
                  <c:v>1</c:v>
                </c:pt>
                <c:pt idx="59252">
                  <c:v>1</c:v>
                </c:pt>
                <c:pt idx="59253">
                  <c:v>1</c:v>
                </c:pt>
                <c:pt idx="59254">
                  <c:v>1</c:v>
                </c:pt>
                <c:pt idx="59255">
                  <c:v>1</c:v>
                </c:pt>
                <c:pt idx="59256">
                  <c:v>1</c:v>
                </c:pt>
                <c:pt idx="59257">
                  <c:v>1</c:v>
                </c:pt>
                <c:pt idx="59258">
                  <c:v>1</c:v>
                </c:pt>
                <c:pt idx="59259">
                  <c:v>1</c:v>
                </c:pt>
                <c:pt idx="59260">
                  <c:v>1</c:v>
                </c:pt>
                <c:pt idx="59261">
                  <c:v>1</c:v>
                </c:pt>
                <c:pt idx="59262">
                  <c:v>1</c:v>
                </c:pt>
                <c:pt idx="59263">
                  <c:v>1</c:v>
                </c:pt>
                <c:pt idx="59264">
                  <c:v>1</c:v>
                </c:pt>
                <c:pt idx="59265">
                  <c:v>1</c:v>
                </c:pt>
                <c:pt idx="59266">
                  <c:v>1</c:v>
                </c:pt>
                <c:pt idx="59267">
                  <c:v>1</c:v>
                </c:pt>
                <c:pt idx="59268">
                  <c:v>1</c:v>
                </c:pt>
                <c:pt idx="59269">
                  <c:v>1</c:v>
                </c:pt>
                <c:pt idx="59270">
                  <c:v>1</c:v>
                </c:pt>
                <c:pt idx="59271">
                  <c:v>1</c:v>
                </c:pt>
                <c:pt idx="59272">
                  <c:v>1</c:v>
                </c:pt>
                <c:pt idx="59273">
                  <c:v>1</c:v>
                </c:pt>
                <c:pt idx="59274">
                  <c:v>1</c:v>
                </c:pt>
                <c:pt idx="59275">
                  <c:v>1</c:v>
                </c:pt>
                <c:pt idx="59276">
                  <c:v>1</c:v>
                </c:pt>
                <c:pt idx="59277">
                  <c:v>1</c:v>
                </c:pt>
                <c:pt idx="59278">
                  <c:v>1</c:v>
                </c:pt>
                <c:pt idx="59279">
                  <c:v>1</c:v>
                </c:pt>
                <c:pt idx="59280">
                  <c:v>1</c:v>
                </c:pt>
                <c:pt idx="59281">
                  <c:v>1</c:v>
                </c:pt>
                <c:pt idx="59282">
                  <c:v>1</c:v>
                </c:pt>
                <c:pt idx="59283">
                  <c:v>1</c:v>
                </c:pt>
                <c:pt idx="59284">
                  <c:v>1</c:v>
                </c:pt>
                <c:pt idx="59285">
                  <c:v>1</c:v>
                </c:pt>
                <c:pt idx="59286">
                  <c:v>1</c:v>
                </c:pt>
                <c:pt idx="59287">
                  <c:v>1</c:v>
                </c:pt>
                <c:pt idx="59288">
                  <c:v>1</c:v>
                </c:pt>
                <c:pt idx="59289">
                  <c:v>1</c:v>
                </c:pt>
                <c:pt idx="59290">
                  <c:v>1</c:v>
                </c:pt>
                <c:pt idx="59291">
                  <c:v>1</c:v>
                </c:pt>
                <c:pt idx="59292">
                  <c:v>1</c:v>
                </c:pt>
                <c:pt idx="59293">
                  <c:v>1</c:v>
                </c:pt>
                <c:pt idx="59294">
                  <c:v>1</c:v>
                </c:pt>
                <c:pt idx="59295">
                  <c:v>1</c:v>
                </c:pt>
                <c:pt idx="59296">
                  <c:v>1</c:v>
                </c:pt>
                <c:pt idx="59297">
                  <c:v>1</c:v>
                </c:pt>
                <c:pt idx="59298">
                  <c:v>1</c:v>
                </c:pt>
                <c:pt idx="59299">
                  <c:v>1</c:v>
                </c:pt>
                <c:pt idx="59300">
                  <c:v>1</c:v>
                </c:pt>
                <c:pt idx="59301">
                  <c:v>1</c:v>
                </c:pt>
                <c:pt idx="59302">
                  <c:v>1</c:v>
                </c:pt>
                <c:pt idx="59303">
                  <c:v>1</c:v>
                </c:pt>
                <c:pt idx="59304">
                  <c:v>1</c:v>
                </c:pt>
                <c:pt idx="59305">
                  <c:v>1</c:v>
                </c:pt>
                <c:pt idx="59306">
                  <c:v>1</c:v>
                </c:pt>
                <c:pt idx="59307">
                  <c:v>1</c:v>
                </c:pt>
                <c:pt idx="59308">
                  <c:v>1</c:v>
                </c:pt>
                <c:pt idx="59309">
                  <c:v>1</c:v>
                </c:pt>
                <c:pt idx="59310">
                  <c:v>1</c:v>
                </c:pt>
                <c:pt idx="59311">
                  <c:v>1</c:v>
                </c:pt>
                <c:pt idx="59312">
                  <c:v>1</c:v>
                </c:pt>
                <c:pt idx="59313">
                  <c:v>1</c:v>
                </c:pt>
                <c:pt idx="59314">
                  <c:v>1</c:v>
                </c:pt>
                <c:pt idx="59315">
                  <c:v>0.875</c:v>
                </c:pt>
                <c:pt idx="59316">
                  <c:v>1</c:v>
                </c:pt>
                <c:pt idx="59317">
                  <c:v>1</c:v>
                </c:pt>
                <c:pt idx="59318">
                  <c:v>1</c:v>
                </c:pt>
                <c:pt idx="59319">
                  <c:v>1</c:v>
                </c:pt>
                <c:pt idx="59320">
                  <c:v>1</c:v>
                </c:pt>
                <c:pt idx="59321">
                  <c:v>1</c:v>
                </c:pt>
                <c:pt idx="59322">
                  <c:v>0.125</c:v>
                </c:pt>
                <c:pt idx="59323">
                  <c:v>1</c:v>
                </c:pt>
                <c:pt idx="59324">
                  <c:v>1</c:v>
                </c:pt>
                <c:pt idx="59325">
                  <c:v>1</c:v>
                </c:pt>
                <c:pt idx="59326">
                  <c:v>1</c:v>
                </c:pt>
                <c:pt idx="59327">
                  <c:v>1</c:v>
                </c:pt>
                <c:pt idx="59328">
                  <c:v>1</c:v>
                </c:pt>
                <c:pt idx="59329">
                  <c:v>1</c:v>
                </c:pt>
                <c:pt idx="59330">
                  <c:v>1</c:v>
                </c:pt>
                <c:pt idx="59331">
                  <c:v>1</c:v>
                </c:pt>
                <c:pt idx="59332">
                  <c:v>1</c:v>
                </c:pt>
                <c:pt idx="59333">
                  <c:v>1</c:v>
                </c:pt>
                <c:pt idx="59334">
                  <c:v>1</c:v>
                </c:pt>
                <c:pt idx="59335">
                  <c:v>1</c:v>
                </c:pt>
                <c:pt idx="59336">
                  <c:v>1</c:v>
                </c:pt>
                <c:pt idx="59337">
                  <c:v>1</c:v>
                </c:pt>
                <c:pt idx="59338">
                  <c:v>1</c:v>
                </c:pt>
                <c:pt idx="59339">
                  <c:v>1</c:v>
                </c:pt>
                <c:pt idx="59340">
                  <c:v>1</c:v>
                </c:pt>
                <c:pt idx="59341">
                  <c:v>1</c:v>
                </c:pt>
                <c:pt idx="59342">
                  <c:v>1</c:v>
                </c:pt>
                <c:pt idx="59343">
                  <c:v>1</c:v>
                </c:pt>
                <c:pt idx="59344">
                  <c:v>1</c:v>
                </c:pt>
                <c:pt idx="59345">
                  <c:v>1</c:v>
                </c:pt>
                <c:pt idx="59346">
                  <c:v>1</c:v>
                </c:pt>
                <c:pt idx="59347">
                  <c:v>1</c:v>
                </c:pt>
                <c:pt idx="59348">
                  <c:v>1</c:v>
                </c:pt>
                <c:pt idx="59349">
                  <c:v>1</c:v>
                </c:pt>
                <c:pt idx="59350">
                  <c:v>1</c:v>
                </c:pt>
                <c:pt idx="59351">
                  <c:v>1</c:v>
                </c:pt>
                <c:pt idx="59352">
                  <c:v>1</c:v>
                </c:pt>
                <c:pt idx="59353">
                  <c:v>1</c:v>
                </c:pt>
                <c:pt idx="59354">
                  <c:v>1</c:v>
                </c:pt>
                <c:pt idx="59355">
                  <c:v>1</c:v>
                </c:pt>
                <c:pt idx="59356">
                  <c:v>1</c:v>
                </c:pt>
                <c:pt idx="59357">
                  <c:v>1</c:v>
                </c:pt>
                <c:pt idx="59358">
                  <c:v>1</c:v>
                </c:pt>
                <c:pt idx="59359">
                  <c:v>1</c:v>
                </c:pt>
                <c:pt idx="59360">
                  <c:v>1</c:v>
                </c:pt>
                <c:pt idx="59361">
                  <c:v>1</c:v>
                </c:pt>
                <c:pt idx="59362">
                  <c:v>1</c:v>
                </c:pt>
                <c:pt idx="59363">
                  <c:v>1</c:v>
                </c:pt>
                <c:pt idx="59364">
                  <c:v>1</c:v>
                </c:pt>
                <c:pt idx="59365">
                  <c:v>1</c:v>
                </c:pt>
                <c:pt idx="59366">
                  <c:v>1</c:v>
                </c:pt>
                <c:pt idx="59367">
                  <c:v>1</c:v>
                </c:pt>
                <c:pt idx="59368">
                  <c:v>1</c:v>
                </c:pt>
                <c:pt idx="59369">
                  <c:v>1</c:v>
                </c:pt>
                <c:pt idx="59370">
                  <c:v>1</c:v>
                </c:pt>
                <c:pt idx="59371">
                  <c:v>1</c:v>
                </c:pt>
                <c:pt idx="59372">
                  <c:v>1</c:v>
                </c:pt>
                <c:pt idx="59373">
                  <c:v>1</c:v>
                </c:pt>
                <c:pt idx="59374">
                  <c:v>1</c:v>
                </c:pt>
                <c:pt idx="59375">
                  <c:v>1</c:v>
                </c:pt>
                <c:pt idx="59376">
                  <c:v>1</c:v>
                </c:pt>
                <c:pt idx="59377">
                  <c:v>1</c:v>
                </c:pt>
                <c:pt idx="59378">
                  <c:v>1</c:v>
                </c:pt>
                <c:pt idx="59379">
                  <c:v>1</c:v>
                </c:pt>
                <c:pt idx="59380">
                  <c:v>1</c:v>
                </c:pt>
                <c:pt idx="59381">
                  <c:v>1</c:v>
                </c:pt>
                <c:pt idx="59382">
                  <c:v>1</c:v>
                </c:pt>
                <c:pt idx="59383">
                  <c:v>1</c:v>
                </c:pt>
                <c:pt idx="59384">
                  <c:v>1</c:v>
                </c:pt>
                <c:pt idx="59385">
                  <c:v>1</c:v>
                </c:pt>
                <c:pt idx="59386">
                  <c:v>1</c:v>
                </c:pt>
                <c:pt idx="59387">
                  <c:v>1</c:v>
                </c:pt>
                <c:pt idx="59388">
                  <c:v>1</c:v>
                </c:pt>
                <c:pt idx="59389">
                  <c:v>1</c:v>
                </c:pt>
                <c:pt idx="59390">
                  <c:v>1</c:v>
                </c:pt>
                <c:pt idx="59391">
                  <c:v>1</c:v>
                </c:pt>
                <c:pt idx="59392">
                  <c:v>1</c:v>
                </c:pt>
                <c:pt idx="59393">
                  <c:v>1</c:v>
                </c:pt>
                <c:pt idx="59394">
                  <c:v>1</c:v>
                </c:pt>
                <c:pt idx="59395">
                  <c:v>1</c:v>
                </c:pt>
                <c:pt idx="59396">
                  <c:v>1</c:v>
                </c:pt>
                <c:pt idx="59397">
                  <c:v>1</c:v>
                </c:pt>
                <c:pt idx="59398">
                  <c:v>1</c:v>
                </c:pt>
                <c:pt idx="59399">
                  <c:v>1</c:v>
                </c:pt>
                <c:pt idx="59400">
                  <c:v>1</c:v>
                </c:pt>
                <c:pt idx="59401">
                  <c:v>1</c:v>
                </c:pt>
                <c:pt idx="59402">
                  <c:v>1</c:v>
                </c:pt>
                <c:pt idx="59403">
                  <c:v>1</c:v>
                </c:pt>
                <c:pt idx="59404">
                  <c:v>1</c:v>
                </c:pt>
                <c:pt idx="59405">
                  <c:v>1</c:v>
                </c:pt>
                <c:pt idx="59406">
                  <c:v>1</c:v>
                </c:pt>
                <c:pt idx="59407">
                  <c:v>1</c:v>
                </c:pt>
                <c:pt idx="59408">
                  <c:v>1</c:v>
                </c:pt>
                <c:pt idx="59409">
                  <c:v>1</c:v>
                </c:pt>
                <c:pt idx="59410">
                  <c:v>1</c:v>
                </c:pt>
                <c:pt idx="59411">
                  <c:v>1</c:v>
                </c:pt>
                <c:pt idx="59412">
                  <c:v>1</c:v>
                </c:pt>
                <c:pt idx="59413">
                  <c:v>1</c:v>
                </c:pt>
                <c:pt idx="59414">
                  <c:v>1</c:v>
                </c:pt>
                <c:pt idx="59415">
                  <c:v>1</c:v>
                </c:pt>
                <c:pt idx="59416">
                  <c:v>1</c:v>
                </c:pt>
                <c:pt idx="59417">
                  <c:v>1</c:v>
                </c:pt>
                <c:pt idx="59418">
                  <c:v>1</c:v>
                </c:pt>
                <c:pt idx="59419">
                  <c:v>1</c:v>
                </c:pt>
                <c:pt idx="59420">
                  <c:v>1</c:v>
                </c:pt>
                <c:pt idx="59421">
                  <c:v>1</c:v>
                </c:pt>
                <c:pt idx="59422">
                  <c:v>1</c:v>
                </c:pt>
                <c:pt idx="59423">
                  <c:v>1</c:v>
                </c:pt>
                <c:pt idx="59424">
                  <c:v>1</c:v>
                </c:pt>
                <c:pt idx="59425">
                  <c:v>1</c:v>
                </c:pt>
                <c:pt idx="59426">
                  <c:v>1</c:v>
                </c:pt>
                <c:pt idx="59427">
                  <c:v>1</c:v>
                </c:pt>
                <c:pt idx="59428">
                  <c:v>1</c:v>
                </c:pt>
                <c:pt idx="59429">
                  <c:v>1</c:v>
                </c:pt>
                <c:pt idx="59430">
                  <c:v>1</c:v>
                </c:pt>
                <c:pt idx="59431">
                  <c:v>1</c:v>
                </c:pt>
                <c:pt idx="59432">
                  <c:v>1</c:v>
                </c:pt>
                <c:pt idx="59433">
                  <c:v>1</c:v>
                </c:pt>
                <c:pt idx="59434">
                  <c:v>1</c:v>
                </c:pt>
                <c:pt idx="59435">
                  <c:v>1</c:v>
                </c:pt>
                <c:pt idx="59436">
                  <c:v>1</c:v>
                </c:pt>
                <c:pt idx="59437">
                  <c:v>1</c:v>
                </c:pt>
                <c:pt idx="59438">
                  <c:v>1</c:v>
                </c:pt>
                <c:pt idx="59439">
                  <c:v>1</c:v>
                </c:pt>
                <c:pt idx="59440">
                  <c:v>1</c:v>
                </c:pt>
                <c:pt idx="59441">
                  <c:v>1</c:v>
                </c:pt>
                <c:pt idx="59442">
                  <c:v>1</c:v>
                </c:pt>
                <c:pt idx="59443">
                  <c:v>1</c:v>
                </c:pt>
                <c:pt idx="59444">
                  <c:v>1</c:v>
                </c:pt>
                <c:pt idx="59445">
                  <c:v>1</c:v>
                </c:pt>
                <c:pt idx="59446">
                  <c:v>1</c:v>
                </c:pt>
                <c:pt idx="59447">
                  <c:v>1</c:v>
                </c:pt>
                <c:pt idx="59448">
                  <c:v>1</c:v>
                </c:pt>
                <c:pt idx="59449">
                  <c:v>1</c:v>
                </c:pt>
                <c:pt idx="59450">
                  <c:v>1</c:v>
                </c:pt>
                <c:pt idx="59451">
                  <c:v>1</c:v>
                </c:pt>
                <c:pt idx="59452">
                  <c:v>1</c:v>
                </c:pt>
                <c:pt idx="59453">
                  <c:v>1</c:v>
                </c:pt>
                <c:pt idx="59454">
                  <c:v>1</c:v>
                </c:pt>
                <c:pt idx="59455">
                  <c:v>1</c:v>
                </c:pt>
                <c:pt idx="59456">
                  <c:v>1</c:v>
                </c:pt>
                <c:pt idx="59457">
                  <c:v>1</c:v>
                </c:pt>
                <c:pt idx="59458">
                  <c:v>1</c:v>
                </c:pt>
                <c:pt idx="59459">
                  <c:v>1</c:v>
                </c:pt>
                <c:pt idx="59460">
                  <c:v>1</c:v>
                </c:pt>
                <c:pt idx="59461">
                  <c:v>1</c:v>
                </c:pt>
                <c:pt idx="59462">
                  <c:v>1</c:v>
                </c:pt>
                <c:pt idx="59463">
                  <c:v>1</c:v>
                </c:pt>
                <c:pt idx="59464">
                  <c:v>1</c:v>
                </c:pt>
                <c:pt idx="59465">
                  <c:v>1</c:v>
                </c:pt>
                <c:pt idx="59466">
                  <c:v>1</c:v>
                </c:pt>
                <c:pt idx="59467">
                  <c:v>1</c:v>
                </c:pt>
                <c:pt idx="59468">
                  <c:v>1</c:v>
                </c:pt>
                <c:pt idx="59469">
                  <c:v>1</c:v>
                </c:pt>
                <c:pt idx="59470">
                  <c:v>1</c:v>
                </c:pt>
                <c:pt idx="59471">
                  <c:v>1</c:v>
                </c:pt>
                <c:pt idx="59472">
                  <c:v>1</c:v>
                </c:pt>
                <c:pt idx="59473">
                  <c:v>1</c:v>
                </c:pt>
                <c:pt idx="59474">
                  <c:v>1</c:v>
                </c:pt>
                <c:pt idx="59475">
                  <c:v>1</c:v>
                </c:pt>
                <c:pt idx="59476">
                  <c:v>1</c:v>
                </c:pt>
                <c:pt idx="59477">
                  <c:v>1</c:v>
                </c:pt>
                <c:pt idx="59478">
                  <c:v>1</c:v>
                </c:pt>
                <c:pt idx="59479">
                  <c:v>1</c:v>
                </c:pt>
                <c:pt idx="59480">
                  <c:v>1</c:v>
                </c:pt>
                <c:pt idx="59481">
                  <c:v>0.75</c:v>
                </c:pt>
                <c:pt idx="59482">
                  <c:v>1</c:v>
                </c:pt>
                <c:pt idx="59483">
                  <c:v>1</c:v>
                </c:pt>
                <c:pt idx="59484">
                  <c:v>1</c:v>
                </c:pt>
                <c:pt idx="59485">
                  <c:v>1</c:v>
                </c:pt>
                <c:pt idx="59486">
                  <c:v>1</c:v>
                </c:pt>
                <c:pt idx="59487">
                  <c:v>1</c:v>
                </c:pt>
                <c:pt idx="59488">
                  <c:v>1</c:v>
                </c:pt>
                <c:pt idx="59489">
                  <c:v>1</c:v>
                </c:pt>
                <c:pt idx="59490">
                  <c:v>1</c:v>
                </c:pt>
                <c:pt idx="59491">
                  <c:v>1</c:v>
                </c:pt>
                <c:pt idx="59492">
                  <c:v>1</c:v>
                </c:pt>
                <c:pt idx="59493">
                  <c:v>1</c:v>
                </c:pt>
                <c:pt idx="59494">
                  <c:v>1</c:v>
                </c:pt>
                <c:pt idx="59495">
                  <c:v>1</c:v>
                </c:pt>
                <c:pt idx="59496">
                  <c:v>1</c:v>
                </c:pt>
                <c:pt idx="59497">
                  <c:v>1</c:v>
                </c:pt>
                <c:pt idx="59498">
                  <c:v>1</c:v>
                </c:pt>
                <c:pt idx="59499">
                  <c:v>1</c:v>
                </c:pt>
                <c:pt idx="59500">
                  <c:v>1</c:v>
                </c:pt>
                <c:pt idx="59501">
                  <c:v>1</c:v>
                </c:pt>
                <c:pt idx="59502">
                  <c:v>1</c:v>
                </c:pt>
                <c:pt idx="59503">
                  <c:v>1</c:v>
                </c:pt>
                <c:pt idx="59504">
                  <c:v>1</c:v>
                </c:pt>
                <c:pt idx="59505">
                  <c:v>1</c:v>
                </c:pt>
                <c:pt idx="59506">
                  <c:v>1</c:v>
                </c:pt>
                <c:pt idx="59507">
                  <c:v>1</c:v>
                </c:pt>
                <c:pt idx="59508">
                  <c:v>1</c:v>
                </c:pt>
                <c:pt idx="59509">
                  <c:v>1</c:v>
                </c:pt>
                <c:pt idx="59510">
                  <c:v>1</c:v>
                </c:pt>
                <c:pt idx="59511">
                  <c:v>0.75</c:v>
                </c:pt>
                <c:pt idx="59512">
                  <c:v>1</c:v>
                </c:pt>
                <c:pt idx="59513">
                  <c:v>1</c:v>
                </c:pt>
                <c:pt idx="59514">
                  <c:v>1</c:v>
                </c:pt>
                <c:pt idx="59515">
                  <c:v>1</c:v>
                </c:pt>
                <c:pt idx="59516">
                  <c:v>1</c:v>
                </c:pt>
                <c:pt idx="59517">
                  <c:v>1</c:v>
                </c:pt>
                <c:pt idx="59518">
                  <c:v>1</c:v>
                </c:pt>
                <c:pt idx="59519">
                  <c:v>1</c:v>
                </c:pt>
                <c:pt idx="59520">
                  <c:v>1</c:v>
                </c:pt>
                <c:pt idx="59521">
                  <c:v>1</c:v>
                </c:pt>
                <c:pt idx="59522">
                  <c:v>1</c:v>
                </c:pt>
                <c:pt idx="59523">
                  <c:v>1</c:v>
                </c:pt>
                <c:pt idx="59524">
                  <c:v>1</c:v>
                </c:pt>
                <c:pt idx="59525">
                  <c:v>1</c:v>
                </c:pt>
                <c:pt idx="59526">
                  <c:v>1</c:v>
                </c:pt>
                <c:pt idx="59527">
                  <c:v>1</c:v>
                </c:pt>
                <c:pt idx="59528">
                  <c:v>1</c:v>
                </c:pt>
                <c:pt idx="59529">
                  <c:v>1</c:v>
                </c:pt>
                <c:pt idx="59530">
                  <c:v>1</c:v>
                </c:pt>
                <c:pt idx="59531">
                  <c:v>1</c:v>
                </c:pt>
                <c:pt idx="59532">
                  <c:v>1</c:v>
                </c:pt>
                <c:pt idx="59533">
                  <c:v>1</c:v>
                </c:pt>
                <c:pt idx="59534">
                  <c:v>1</c:v>
                </c:pt>
                <c:pt idx="59535">
                  <c:v>1</c:v>
                </c:pt>
                <c:pt idx="59536">
                  <c:v>1</c:v>
                </c:pt>
                <c:pt idx="59537">
                  <c:v>1</c:v>
                </c:pt>
                <c:pt idx="59538">
                  <c:v>1</c:v>
                </c:pt>
                <c:pt idx="59539">
                  <c:v>1</c:v>
                </c:pt>
                <c:pt idx="59540">
                  <c:v>1</c:v>
                </c:pt>
                <c:pt idx="59541">
                  <c:v>1</c:v>
                </c:pt>
                <c:pt idx="59542">
                  <c:v>1</c:v>
                </c:pt>
                <c:pt idx="59543">
                  <c:v>1</c:v>
                </c:pt>
                <c:pt idx="59544">
                  <c:v>1</c:v>
                </c:pt>
                <c:pt idx="59545">
                  <c:v>1</c:v>
                </c:pt>
                <c:pt idx="59546">
                  <c:v>1</c:v>
                </c:pt>
                <c:pt idx="59547">
                  <c:v>1</c:v>
                </c:pt>
                <c:pt idx="59548">
                  <c:v>1</c:v>
                </c:pt>
                <c:pt idx="59549">
                  <c:v>1</c:v>
                </c:pt>
                <c:pt idx="59550">
                  <c:v>1</c:v>
                </c:pt>
                <c:pt idx="59551">
                  <c:v>1</c:v>
                </c:pt>
                <c:pt idx="59552">
                  <c:v>1</c:v>
                </c:pt>
                <c:pt idx="59553">
                  <c:v>1</c:v>
                </c:pt>
                <c:pt idx="59554">
                  <c:v>1</c:v>
                </c:pt>
                <c:pt idx="59555">
                  <c:v>1</c:v>
                </c:pt>
                <c:pt idx="59556">
                  <c:v>1</c:v>
                </c:pt>
                <c:pt idx="59557">
                  <c:v>1</c:v>
                </c:pt>
                <c:pt idx="59558">
                  <c:v>1</c:v>
                </c:pt>
                <c:pt idx="59559">
                  <c:v>1</c:v>
                </c:pt>
                <c:pt idx="59560">
                  <c:v>1</c:v>
                </c:pt>
                <c:pt idx="59561">
                  <c:v>1</c:v>
                </c:pt>
                <c:pt idx="59562">
                  <c:v>1</c:v>
                </c:pt>
                <c:pt idx="59563">
                  <c:v>1</c:v>
                </c:pt>
                <c:pt idx="59564">
                  <c:v>1</c:v>
                </c:pt>
                <c:pt idx="59565">
                  <c:v>1</c:v>
                </c:pt>
                <c:pt idx="59566">
                  <c:v>1</c:v>
                </c:pt>
                <c:pt idx="59567">
                  <c:v>1</c:v>
                </c:pt>
                <c:pt idx="59568">
                  <c:v>1</c:v>
                </c:pt>
                <c:pt idx="59569">
                  <c:v>1</c:v>
                </c:pt>
                <c:pt idx="59570">
                  <c:v>1</c:v>
                </c:pt>
                <c:pt idx="59571">
                  <c:v>1</c:v>
                </c:pt>
                <c:pt idx="59572">
                  <c:v>1</c:v>
                </c:pt>
                <c:pt idx="59573">
                  <c:v>1</c:v>
                </c:pt>
                <c:pt idx="59574">
                  <c:v>1</c:v>
                </c:pt>
                <c:pt idx="59575">
                  <c:v>1</c:v>
                </c:pt>
                <c:pt idx="59576">
                  <c:v>1</c:v>
                </c:pt>
                <c:pt idx="59577">
                  <c:v>1</c:v>
                </c:pt>
                <c:pt idx="59578">
                  <c:v>1</c:v>
                </c:pt>
                <c:pt idx="59579">
                  <c:v>1</c:v>
                </c:pt>
                <c:pt idx="59580">
                  <c:v>1</c:v>
                </c:pt>
                <c:pt idx="59581">
                  <c:v>1</c:v>
                </c:pt>
                <c:pt idx="59582">
                  <c:v>1</c:v>
                </c:pt>
                <c:pt idx="59583">
                  <c:v>1</c:v>
                </c:pt>
                <c:pt idx="59584">
                  <c:v>1</c:v>
                </c:pt>
                <c:pt idx="59585">
                  <c:v>1</c:v>
                </c:pt>
                <c:pt idx="59586">
                  <c:v>1</c:v>
                </c:pt>
                <c:pt idx="59587">
                  <c:v>1</c:v>
                </c:pt>
                <c:pt idx="59588">
                  <c:v>1</c:v>
                </c:pt>
                <c:pt idx="59589">
                  <c:v>1</c:v>
                </c:pt>
                <c:pt idx="59590">
                  <c:v>1</c:v>
                </c:pt>
                <c:pt idx="59591">
                  <c:v>1</c:v>
                </c:pt>
                <c:pt idx="59592">
                  <c:v>1</c:v>
                </c:pt>
                <c:pt idx="59593">
                  <c:v>1</c:v>
                </c:pt>
                <c:pt idx="59594">
                  <c:v>1</c:v>
                </c:pt>
                <c:pt idx="59595">
                  <c:v>1</c:v>
                </c:pt>
                <c:pt idx="59596">
                  <c:v>1</c:v>
                </c:pt>
                <c:pt idx="59597">
                  <c:v>1</c:v>
                </c:pt>
                <c:pt idx="59598">
                  <c:v>1</c:v>
                </c:pt>
                <c:pt idx="59599">
                  <c:v>1</c:v>
                </c:pt>
                <c:pt idx="59600">
                  <c:v>1</c:v>
                </c:pt>
                <c:pt idx="59601">
                  <c:v>1</c:v>
                </c:pt>
                <c:pt idx="59602">
                  <c:v>1</c:v>
                </c:pt>
                <c:pt idx="59603">
                  <c:v>1</c:v>
                </c:pt>
                <c:pt idx="59604">
                  <c:v>1</c:v>
                </c:pt>
                <c:pt idx="59605">
                  <c:v>1</c:v>
                </c:pt>
                <c:pt idx="59606">
                  <c:v>1</c:v>
                </c:pt>
                <c:pt idx="59607">
                  <c:v>1</c:v>
                </c:pt>
                <c:pt idx="59608">
                  <c:v>1</c:v>
                </c:pt>
                <c:pt idx="59609">
                  <c:v>1</c:v>
                </c:pt>
                <c:pt idx="59610">
                  <c:v>1</c:v>
                </c:pt>
                <c:pt idx="59611">
                  <c:v>1</c:v>
                </c:pt>
                <c:pt idx="59612">
                  <c:v>1</c:v>
                </c:pt>
                <c:pt idx="59613">
                  <c:v>1</c:v>
                </c:pt>
                <c:pt idx="59614">
                  <c:v>1</c:v>
                </c:pt>
                <c:pt idx="59615">
                  <c:v>1</c:v>
                </c:pt>
                <c:pt idx="59616">
                  <c:v>1</c:v>
                </c:pt>
                <c:pt idx="59617">
                  <c:v>1</c:v>
                </c:pt>
                <c:pt idx="59618">
                  <c:v>1</c:v>
                </c:pt>
                <c:pt idx="59619">
                  <c:v>1</c:v>
                </c:pt>
                <c:pt idx="59620">
                  <c:v>1</c:v>
                </c:pt>
                <c:pt idx="59621">
                  <c:v>1</c:v>
                </c:pt>
                <c:pt idx="59622">
                  <c:v>1</c:v>
                </c:pt>
                <c:pt idx="59623">
                  <c:v>1</c:v>
                </c:pt>
                <c:pt idx="59624">
                  <c:v>1</c:v>
                </c:pt>
                <c:pt idx="59625">
                  <c:v>1</c:v>
                </c:pt>
                <c:pt idx="59626">
                  <c:v>1</c:v>
                </c:pt>
                <c:pt idx="59627">
                  <c:v>1</c:v>
                </c:pt>
                <c:pt idx="59628">
                  <c:v>1</c:v>
                </c:pt>
                <c:pt idx="59629">
                  <c:v>1</c:v>
                </c:pt>
                <c:pt idx="59630">
                  <c:v>1</c:v>
                </c:pt>
                <c:pt idx="59631">
                  <c:v>1</c:v>
                </c:pt>
                <c:pt idx="59632">
                  <c:v>1</c:v>
                </c:pt>
                <c:pt idx="59633">
                  <c:v>1</c:v>
                </c:pt>
                <c:pt idx="59634">
                  <c:v>1</c:v>
                </c:pt>
                <c:pt idx="59635">
                  <c:v>1</c:v>
                </c:pt>
                <c:pt idx="59636">
                  <c:v>1</c:v>
                </c:pt>
                <c:pt idx="59637">
                  <c:v>1</c:v>
                </c:pt>
                <c:pt idx="59638">
                  <c:v>1</c:v>
                </c:pt>
                <c:pt idx="59639">
                  <c:v>1</c:v>
                </c:pt>
                <c:pt idx="59640">
                  <c:v>1</c:v>
                </c:pt>
                <c:pt idx="59641">
                  <c:v>1</c:v>
                </c:pt>
                <c:pt idx="59642">
                  <c:v>1</c:v>
                </c:pt>
                <c:pt idx="59643">
                  <c:v>1</c:v>
                </c:pt>
                <c:pt idx="59644">
                  <c:v>1</c:v>
                </c:pt>
                <c:pt idx="59645">
                  <c:v>1</c:v>
                </c:pt>
                <c:pt idx="59646">
                  <c:v>1</c:v>
                </c:pt>
                <c:pt idx="59647">
                  <c:v>1</c:v>
                </c:pt>
                <c:pt idx="59648">
                  <c:v>1</c:v>
                </c:pt>
                <c:pt idx="59649">
                  <c:v>1</c:v>
                </c:pt>
                <c:pt idx="59650">
                  <c:v>1</c:v>
                </c:pt>
                <c:pt idx="59651">
                  <c:v>1</c:v>
                </c:pt>
                <c:pt idx="59652">
                  <c:v>1</c:v>
                </c:pt>
                <c:pt idx="59653">
                  <c:v>1</c:v>
                </c:pt>
                <c:pt idx="59654">
                  <c:v>1</c:v>
                </c:pt>
                <c:pt idx="59655">
                  <c:v>1</c:v>
                </c:pt>
                <c:pt idx="59656">
                  <c:v>1</c:v>
                </c:pt>
                <c:pt idx="59657">
                  <c:v>1</c:v>
                </c:pt>
                <c:pt idx="59658">
                  <c:v>1</c:v>
                </c:pt>
                <c:pt idx="59659">
                  <c:v>1</c:v>
                </c:pt>
                <c:pt idx="59660">
                  <c:v>1</c:v>
                </c:pt>
                <c:pt idx="59661">
                  <c:v>1</c:v>
                </c:pt>
                <c:pt idx="59662">
                  <c:v>1</c:v>
                </c:pt>
                <c:pt idx="59663">
                  <c:v>1</c:v>
                </c:pt>
                <c:pt idx="59664">
                  <c:v>1</c:v>
                </c:pt>
                <c:pt idx="59665">
                  <c:v>1</c:v>
                </c:pt>
                <c:pt idx="59666">
                  <c:v>1</c:v>
                </c:pt>
                <c:pt idx="59667">
                  <c:v>1</c:v>
                </c:pt>
                <c:pt idx="59668">
                  <c:v>1</c:v>
                </c:pt>
                <c:pt idx="59669">
                  <c:v>1</c:v>
                </c:pt>
                <c:pt idx="59670">
                  <c:v>1</c:v>
                </c:pt>
                <c:pt idx="59671">
                  <c:v>1</c:v>
                </c:pt>
                <c:pt idx="59672">
                  <c:v>1</c:v>
                </c:pt>
                <c:pt idx="59673">
                  <c:v>1</c:v>
                </c:pt>
                <c:pt idx="59674">
                  <c:v>1</c:v>
                </c:pt>
                <c:pt idx="59675">
                  <c:v>1</c:v>
                </c:pt>
                <c:pt idx="59676">
                  <c:v>1</c:v>
                </c:pt>
                <c:pt idx="59677">
                  <c:v>1</c:v>
                </c:pt>
                <c:pt idx="59678">
                  <c:v>1</c:v>
                </c:pt>
                <c:pt idx="59679">
                  <c:v>1</c:v>
                </c:pt>
                <c:pt idx="59680">
                  <c:v>1</c:v>
                </c:pt>
                <c:pt idx="59681">
                  <c:v>1</c:v>
                </c:pt>
                <c:pt idx="59682">
                  <c:v>1</c:v>
                </c:pt>
                <c:pt idx="59683">
                  <c:v>1</c:v>
                </c:pt>
                <c:pt idx="59684">
                  <c:v>1</c:v>
                </c:pt>
                <c:pt idx="59685">
                  <c:v>1</c:v>
                </c:pt>
                <c:pt idx="59686">
                  <c:v>1</c:v>
                </c:pt>
                <c:pt idx="59687">
                  <c:v>1</c:v>
                </c:pt>
                <c:pt idx="59688">
                  <c:v>1</c:v>
                </c:pt>
                <c:pt idx="59689">
                  <c:v>1</c:v>
                </c:pt>
                <c:pt idx="59690">
                  <c:v>1</c:v>
                </c:pt>
                <c:pt idx="59691">
                  <c:v>1</c:v>
                </c:pt>
                <c:pt idx="59692">
                  <c:v>1</c:v>
                </c:pt>
                <c:pt idx="59693">
                  <c:v>1</c:v>
                </c:pt>
                <c:pt idx="59694">
                  <c:v>1</c:v>
                </c:pt>
                <c:pt idx="59695">
                  <c:v>1</c:v>
                </c:pt>
                <c:pt idx="59696">
                  <c:v>1</c:v>
                </c:pt>
                <c:pt idx="59697">
                  <c:v>1</c:v>
                </c:pt>
                <c:pt idx="59698">
                  <c:v>1</c:v>
                </c:pt>
                <c:pt idx="59699">
                  <c:v>1</c:v>
                </c:pt>
                <c:pt idx="59700">
                  <c:v>1</c:v>
                </c:pt>
                <c:pt idx="59701">
                  <c:v>1</c:v>
                </c:pt>
                <c:pt idx="59702">
                  <c:v>1</c:v>
                </c:pt>
                <c:pt idx="59703">
                  <c:v>1</c:v>
                </c:pt>
                <c:pt idx="59704">
                  <c:v>1</c:v>
                </c:pt>
                <c:pt idx="59705">
                  <c:v>1</c:v>
                </c:pt>
                <c:pt idx="59706">
                  <c:v>1</c:v>
                </c:pt>
                <c:pt idx="59707">
                  <c:v>1</c:v>
                </c:pt>
                <c:pt idx="59708">
                  <c:v>1</c:v>
                </c:pt>
                <c:pt idx="59709">
                  <c:v>1</c:v>
                </c:pt>
                <c:pt idx="59710">
                  <c:v>1</c:v>
                </c:pt>
                <c:pt idx="59711">
                  <c:v>1</c:v>
                </c:pt>
                <c:pt idx="59712">
                  <c:v>1</c:v>
                </c:pt>
                <c:pt idx="59713">
                  <c:v>1</c:v>
                </c:pt>
                <c:pt idx="59714">
                  <c:v>1</c:v>
                </c:pt>
                <c:pt idx="59715">
                  <c:v>1</c:v>
                </c:pt>
                <c:pt idx="59716">
                  <c:v>1</c:v>
                </c:pt>
                <c:pt idx="59717">
                  <c:v>1</c:v>
                </c:pt>
                <c:pt idx="59718">
                  <c:v>1</c:v>
                </c:pt>
                <c:pt idx="59719">
                  <c:v>1</c:v>
                </c:pt>
                <c:pt idx="59720">
                  <c:v>1</c:v>
                </c:pt>
                <c:pt idx="59721">
                  <c:v>1</c:v>
                </c:pt>
                <c:pt idx="59722">
                  <c:v>1</c:v>
                </c:pt>
                <c:pt idx="59723">
                  <c:v>1</c:v>
                </c:pt>
                <c:pt idx="59724">
                  <c:v>1</c:v>
                </c:pt>
                <c:pt idx="59725">
                  <c:v>1</c:v>
                </c:pt>
                <c:pt idx="59726">
                  <c:v>1</c:v>
                </c:pt>
                <c:pt idx="59727">
                  <c:v>1</c:v>
                </c:pt>
                <c:pt idx="59728">
                  <c:v>1</c:v>
                </c:pt>
                <c:pt idx="59729">
                  <c:v>1</c:v>
                </c:pt>
                <c:pt idx="59730">
                  <c:v>1</c:v>
                </c:pt>
                <c:pt idx="59731">
                  <c:v>1</c:v>
                </c:pt>
                <c:pt idx="59732">
                  <c:v>1</c:v>
                </c:pt>
                <c:pt idx="59733">
                  <c:v>1</c:v>
                </c:pt>
                <c:pt idx="59734">
                  <c:v>1</c:v>
                </c:pt>
                <c:pt idx="59735">
                  <c:v>1</c:v>
                </c:pt>
                <c:pt idx="59736">
                  <c:v>1</c:v>
                </c:pt>
                <c:pt idx="59737">
                  <c:v>1</c:v>
                </c:pt>
                <c:pt idx="59738">
                  <c:v>1</c:v>
                </c:pt>
                <c:pt idx="59739">
                  <c:v>1</c:v>
                </c:pt>
                <c:pt idx="59740">
                  <c:v>1</c:v>
                </c:pt>
                <c:pt idx="59741">
                  <c:v>1</c:v>
                </c:pt>
                <c:pt idx="59742">
                  <c:v>1</c:v>
                </c:pt>
                <c:pt idx="59743">
                  <c:v>1</c:v>
                </c:pt>
                <c:pt idx="59744">
                  <c:v>1</c:v>
                </c:pt>
                <c:pt idx="59745">
                  <c:v>1</c:v>
                </c:pt>
                <c:pt idx="59746">
                  <c:v>1</c:v>
                </c:pt>
                <c:pt idx="59747">
                  <c:v>1</c:v>
                </c:pt>
                <c:pt idx="59748">
                  <c:v>1</c:v>
                </c:pt>
                <c:pt idx="59749">
                  <c:v>1</c:v>
                </c:pt>
                <c:pt idx="59750">
                  <c:v>1</c:v>
                </c:pt>
                <c:pt idx="59751">
                  <c:v>1</c:v>
                </c:pt>
                <c:pt idx="59752">
                  <c:v>1</c:v>
                </c:pt>
                <c:pt idx="59753">
                  <c:v>1</c:v>
                </c:pt>
                <c:pt idx="59754">
                  <c:v>1</c:v>
                </c:pt>
                <c:pt idx="59755">
                  <c:v>1</c:v>
                </c:pt>
                <c:pt idx="59756">
                  <c:v>1</c:v>
                </c:pt>
                <c:pt idx="59757">
                  <c:v>1</c:v>
                </c:pt>
                <c:pt idx="59758">
                  <c:v>1</c:v>
                </c:pt>
                <c:pt idx="59759">
                  <c:v>1</c:v>
                </c:pt>
                <c:pt idx="59760">
                  <c:v>1</c:v>
                </c:pt>
                <c:pt idx="59761">
                  <c:v>1</c:v>
                </c:pt>
                <c:pt idx="59762">
                  <c:v>1</c:v>
                </c:pt>
                <c:pt idx="59763">
                  <c:v>1</c:v>
                </c:pt>
                <c:pt idx="59764">
                  <c:v>1</c:v>
                </c:pt>
                <c:pt idx="59765">
                  <c:v>1</c:v>
                </c:pt>
                <c:pt idx="59766">
                  <c:v>1</c:v>
                </c:pt>
                <c:pt idx="59767">
                  <c:v>1</c:v>
                </c:pt>
                <c:pt idx="59768">
                  <c:v>1</c:v>
                </c:pt>
                <c:pt idx="59769">
                  <c:v>1</c:v>
                </c:pt>
                <c:pt idx="59770">
                  <c:v>1</c:v>
                </c:pt>
                <c:pt idx="59771">
                  <c:v>1</c:v>
                </c:pt>
                <c:pt idx="59772">
                  <c:v>1</c:v>
                </c:pt>
                <c:pt idx="59773">
                  <c:v>1</c:v>
                </c:pt>
                <c:pt idx="59774">
                  <c:v>1</c:v>
                </c:pt>
                <c:pt idx="59775">
                  <c:v>1</c:v>
                </c:pt>
                <c:pt idx="59776">
                  <c:v>1</c:v>
                </c:pt>
                <c:pt idx="59777">
                  <c:v>1</c:v>
                </c:pt>
                <c:pt idx="59778">
                  <c:v>1</c:v>
                </c:pt>
                <c:pt idx="59779">
                  <c:v>1</c:v>
                </c:pt>
                <c:pt idx="59780">
                  <c:v>1</c:v>
                </c:pt>
                <c:pt idx="59781">
                  <c:v>1</c:v>
                </c:pt>
                <c:pt idx="59782">
                  <c:v>1</c:v>
                </c:pt>
                <c:pt idx="59783">
                  <c:v>1</c:v>
                </c:pt>
                <c:pt idx="59784">
                  <c:v>1</c:v>
                </c:pt>
                <c:pt idx="59785">
                  <c:v>1</c:v>
                </c:pt>
                <c:pt idx="59786">
                  <c:v>1</c:v>
                </c:pt>
                <c:pt idx="59787">
                  <c:v>1</c:v>
                </c:pt>
                <c:pt idx="59788">
                  <c:v>1</c:v>
                </c:pt>
                <c:pt idx="59789">
                  <c:v>1</c:v>
                </c:pt>
                <c:pt idx="59790">
                  <c:v>1</c:v>
                </c:pt>
                <c:pt idx="59791">
                  <c:v>1</c:v>
                </c:pt>
                <c:pt idx="59792">
                  <c:v>1</c:v>
                </c:pt>
                <c:pt idx="59793">
                  <c:v>1</c:v>
                </c:pt>
                <c:pt idx="59794">
                  <c:v>1</c:v>
                </c:pt>
                <c:pt idx="59795">
                  <c:v>1</c:v>
                </c:pt>
                <c:pt idx="59796">
                  <c:v>1</c:v>
                </c:pt>
                <c:pt idx="59797">
                  <c:v>1</c:v>
                </c:pt>
                <c:pt idx="59798">
                  <c:v>1</c:v>
                </c:pt>
                <c:pt idx="59799">
                  <c:v>1</c:v>
                </c:pt>
                <c:pt idx="59800">
                  <c:v>1</c:v>
                </c:pt>
                <c:pt idx="59801">
                  <c:v>1</c:v>
                </c:pt>
                <c:pt idx="59802">
                  <c:v>1</c:v>
                </c:pt>
                <c:pt idx="59803">
                  <c:v>1</c:v>
                </c:pt>
                <c:pt idx="59804">
                  <c:v>1</c:v>
                </c:pt>
                <c:pt idx="59805">
                  <c:v>1</c:v>
                </c:pt>
                <c:pt idx="59806">
                  <c:v>1</c:v>
                </c:pt>
                <c:pt idx="59807">
                  <c:v>1</c:v>
                </c:pt>
                <c:pt idx="59808">
                  <c:v>1</c:v>
                </c:pt>
                <c:pt idx="59809">
                  <c:v>1</c:v>
                </c:pt>
                <c:pt idx="59810">
                  <c:v>1</c:v>
                </c:pt>
                <c:pt idx="59811">
                  <c:v>1</c:v>
                </c:pt>
                <c:pt idx="59812">
                  <c:v>1</c:v>
                </c:pt>
                <c:pt idx="59813">
                  <c:v>1</c:v>
                </c:pt>
                <c:pt idx="59814">
                  <c:v>1</c:v>
                </c:pt>
                <c:pt idx="59815">
                  <c:v>1</c:v>
                </c:pt>
                <c:pt idx="59816">
                  <c:v>1</c:v>
                </c:pt>
                <c:pt idx="59817">
                  <c:v>1</c:v>
                </c:pt>
                <c:pt idx="59818">
                  <c:v>1</c:v>
                </c:pt>
                <c:pt idx="59819">
                  <c:v>1</c:v>
                </c:pt>
                <c:pt idx="59820">
                  <c:v>1</c:v>
                </c:pt>
                <c:pt idx="59821">
                  <c:v>1</c:v>
                </c:pt>
                <c:pt idx="59822">
                  <c:v>1</c:v>
                </c:pt>
                <c:pt idx="59823">
                  <c:v>1</c:v>
                </c:pt>
                <c:pt idx="59824">
                  <c:v>1</c:v>
                </c:pt>
                <c:pt idx="59825">
                  <c:v>1</c:v>
                </c:pt>
                <c:pt idx="59826">
                  <c:v>1</c:v>
                </c:pt>
                <c:pt idx="59827">
                  <c:v>1</c:v>
                </c:pt>
                <c:pt idx="59828">
                  <c:v>1</c:v>
                </c:pt>
                <c:pt idx="59829">
                  <c:v>1</c:v>
                </c:pt>
                <c:pt idx="59830">
                  <c:v>1</c:v>
                </c:pt>
                <c:pt idx="59831">
                  <c:v>1</c:v>
                </c:pt>
                <c:pt idx="59832">
                  <c:v>1</c:v>
                </c:pt>
                <c:pt idx="59833">
                  <c:v>1</c:v>
                </c:pt>
                <c:pt idx="59834">
                  <c:v>1</c:v>
                </c:pt>
                <c:pt idx="59835">
                  <c:v>1</c:v>
                </c:pt>
                <c:pt idx="59836">
                  <c:v>1</c:v>
                </c:pt>
                <c:pt idx="59837">
                  <c:v>1</c:v>
                </c:pt>
                <c:pt idx="59838">
                  <c:v>1</c:v>
                </c:pt>
                <c:pt idx="59839">
                  <c:v>1</c:v>
                </c:pt>
                <c:pt idx="59840">
                  <c:v>1</c:v>
                </c:pt>
                <c:pt idx="59841">
                  <c:v>1</c:v>
                </c:pt>
                <c:pt idx="59842">
                  <c:v>1</c:v>
                </c:pt>
                <c:pt idx="59843">
                  <c:v>1</c:v>
                </c:pt>
                <c:pt idx="59844">
                  <c:v>1</c:v>
                </c:pt>
                <c:pt idx="59845">
                  <c:v>1</c:v>
                </c:pt>
                <c:pt idx="59846">
                  <c:v>1</c:v>
                </c:pt>
                <c:pt idx="59847">
                  <c:v>1</c:v>
                </c:pt>
                <c:pt idx="59848">
                  <c:v>1</c:v>
                </c:pt>
                <c:pt idx="59849">
                  <c:v>1</c:v>
                </c:pt>
                <c:pt idx="59850">
                  <c:v>1</c:v>
                </c:pt>
                <c:pt idx="59851">
                  <c:v>1</c:v>
                </c:pt>
                <c:pt idx="59852">
                  <c:v>1</c:v>
                </c:pt>
                <c:pt idx="59853">
                  <c:v>1</c:v>
                </c:pt>
                <c:pt idx="59854">
                  <c:v>1</c:v>
                </c:pt>
                <c:pt idx="59855">
                  <c:v>1</c:v>
                </c:pt>
                <c:pt idx="59856">
                  <c:v>1</c:v>
                </c:pt>
                <c:pt idx="59857">
                  <c:v>1</c:v>
                </c:pt>
                <c:pt idx="59858">
                  <c:v>1</c:v>
                </c:pt>
                <c:pt idx="59859">
                  <c:v>1</c:v>
                </c:pt>
                <c:pt idx="59860">
                  <c:v>1</c:v>
                </c:pt>
                <c:pt idx="59861">
                  <c:v>1</c:v>
                </c:pt>
                <c:pt idx="59862">
                  <c:v>1</c:v>
                </c:pt>
                <c:pt idx="59863">
                  <c:v>1</c:v>
                </c:pt>
                <c:pt idx="59864">
                  <c:v>1</c:v>
                </c:pt>
                <c:pt idx="59865">
                  <c:v>1</c:v>
                </c:pt>
                <c:pt idx="59866">
                  <c:v>1</c:v>
                </c:pt>
                <c:pt idx="59867">
                  <c:v>1</c:v>
                </c:pt>
                <c:pt idx="59868">
                  <c:v>1</c:v>
                </c:pt>
                <c:pt idx="59869">
                  <c:v>1</c:v>
                </c:pt>
                <c:pt idx="59870">
                  <c:v>1</c:v>
                </c:pt>
                <c:pt idx="59871">
                  <c:v>1</c:v>
                </c:pt>
                <c:pt idx="59872">
                  <c:v>1</c:v>
                </c:pt>
                <c:pt idx="59873">
                  <c:v>1</c:v>
                </c:pt>
                <c:pt idx="59874">
                  <c:v>1</c:v>
                </c:pt>
                <c:pt idx="59875">
                  <c:v>1</c:v>
                </c:pt>
                <c:pt idx="59876">
                  <c:v>1</c:v>
                </c:pt>
                <c:pt idx="59877">
                  <c:v>1</c:v>
                </c:pt>
                <c:pt idx="59878">
                  <c:v>1</c:v>
                </c:pt>
                <c:pt idx="59879">
                  <c:v>1</c:v>
                </c:pt>
                <c:pt idx="59880">
                  <c:v>1</c:v>
                </c:pt>
                <c:pt idx="59881">
                  <c:v>1</c:v>
                </c:pt>
                <c:pt idx="59882">
                  <c:v>1</c:v>
                </c:pt>
                <c:pt idx="59883">
                  <c:v>1</c:v>
                </c:pt>
                <c:pt idx="59884">
                  <c:v>1</c:v>
                </c:pt>
                <c:pt idx="59885">
                  <c:v>1</c:v>
                </c:pt>
                <c:pt idx="59886">
                  <c:v>1</c:v>
                </c:pt>
                <c:pt idx="59887">
                  <c:v>1</c:v>
                </c:pt>
                <c:pt idx="59888">
                  <c:v>1</c:v>
                </c:pt>
                <c:pt idx="59889">
                  <c:v>1</c:v>
                </c:pt>
                <c:pt idx="59890">
                  <c:v>1</c:v>
                </c:pt>
                <c:pt idx="59891">
                  <c:v>1</c:v>
                </c:pt>
                <c:pt idx="59892">
                  <c:v>1</c:v>
                </c:pt>
                <c:pt idx="59893">
                  <c:v>1</c:v>
                </c:pt>
                <c:pt idx="59894">
                  <c:v>1</c:v>
                </c:pt>
                <c:pt idx="59895">
                  <c:v>1</c:v>
                </c:pt>
                <c:pt idx="59896">
                  <c:v>1</c:v>
                </c:pt>
                <c:pt idx="59897">
                  <c:v>1</c:v>
                </c:pt>
                <c:pt idx="59898">
                  <c:v>1</c:v>
                </c:pt>
                <c:pt idx="59899">
                  <c:v>1</c:v>
                </c:pt>
                <c:pt idx="59900">
                  <c:v>1</c:v>
                </c:pt>
                <c:pt idx="59901">
                  <c:v>1</c:v>
                </c:pt>
                <c:pt idx="59902">
                  <c:v>1</c:v>
                </c:pt>
                <c:pt idx="59903">
                  <c:v>1</c:v>
                </c:pt>
                <c:pt idx="59904">
                  <c:v>1</c:v>
                </c:pt>
                <c:pt idx="59905">
                  <c:v>1</c:v>
                </c:pt>
                <c:pt idx="59906">
                  <c:v>1</c:v>
                </c:pt>
                <c:pt idx="59907">
                  <c:v>1</c:v>
                </c:pt>
                <c:pt idx="59908">
                  <c:v>1</c:v>
                </c:pt>
                <c:pt idx="59909">
                  <c:v>1</c:v>
                </c:pt>
                <c:pt idx="59910">
                  <c:v>1</c:v>
                </c:pt>
                <c:pt idx="59911">
                  <c:v>1</c:v>
                </c:pt>
                <c:pt idx="59912">
                  <c:v>1</c:v>
                </c:pt>
                <c:pt idx="59913">
                  <c:v>1</c:v>
                </c:pt>
                <c:pt idx="59914">
                  <c:v>1</c:v>
                </c:pt>
                <c:pt idx="59915">
                  <c:v>1</c:v>
                </c:pt>
                <c:pt idx="59916">
                  <c:v>1</c:v>
                </c:pt>
                <c:pt idx="59917">
                  <c:v>1</c:v>
                </c:pt>
                <c:pt idx="59918">
                  <c:v>1</c:v>
                </c:pt>
                <c:pt idx="59919">
                  <c:v>1</c:v>
                </c:pt>
                <c:pt idx="59920">
                  <c:v>1</c:v>
                </c:pt>
                <c:pt idx="59921">
                  <c:v>1</c:v>
                </c:pt>
                <c:pt idx="59922">
                  <c:v>1</c:v>
                </c:pt>
                <c:pt idx="59923">
                  <c:v>1</c:v>
                </c:pt>
                <c:pt idx="59924">
                  <c:v>1</c:v>
                </c:pt>
                <c:pt idx="59925">
                  <c:v>1</c:v>
                </c:pt>
                <c:pt idx="59926">
                  <c:v>1</c:v>
                </c:pt>
                <c:pt idx="59927">
                  <c:v>1</c:v>
                </c:pt>
                <c:pt idx="59928">
                  <c:v>1</c:v>
                </c:pt>
                <c:pt idx="59929">
                  <c:v>1</c:v>
                </c:pt>
                <c:pt idx="59930">
                  <c:v>1</c:v>
                </c:pt>
                <c:pt idx="59931">
                  <c:v>1</c:v>
                </c:pt>
                <c:pt idx="59932">
                  <c:v>1</c:v>
                </c:pt>
                <c:pt idx="59933">
                  <c:v>1</c:v>
                </c:pt>
                <c:pt idx="59934">
                  <c:v>1</c:v>
                </c:pt>
                <c:pt idx="59935">
                  <c:v>1</c:v>
                </c:pt>
                <c:pt idx="59936">
                  <c:v>1</c:v>
                </c:pt>
                <c:pt idx="59937">
                  <c:v>1</c:v>
                </c:pt>
                <c:pt idx="59938">
                  <c:v>1</c:v>
                </c:pt>
                <c:pt idx="59939">
                  <c:v>1</c:v>
                </c:pt>
                <c:pt idx="59940">
                  <c:v>1</c:v>
                </c:pt>
                <c:pt idx="59941">
                  <c:v>1</c:v>
                </c:pt>
                <c:pt idx="59942">
                  <c:v>1</c:v>
                </c:pt>
                <c:pt idx="59943">
                  <c:v>1</c:v>
                </c:pt>
                <c:pt idx="59944">
                  <c:v>1</c:v>
                </c:pt>
                <c:pt idx="59945">
                  <c:v>1</c:v>
                </c:pt>
                <c:pt idx="59946">
                  <c:v>1</c:v>
                </c:pt>
                <c:pt idx="59947">
                  <c:v>1</c:v>
                </c:pt>
                <c:pt idx="59948">
                  <c:v>1</c:v>
                </c:pt>
                <c:pt idx="59949">
                  <c:v>1</c:v>
                </c:pt>
                <c:pt idx="59950">
                  <c:v>1</c:v>
                </c:pt>
                <c:pt idx="59951">
                  <c:v>1</c:v>
                </c:pt>
                <c:pt idx="59952">
                  <c:v>1</c:v>
                </c:pt>
                <c:pt idx="59953">
                  <c:v>1</c:v>
                </c:pt>
                <c:pt idx="59954">
                  <c:v>1</c:v>
                </c:pt>
                <c:pt idx="59955">
                  <c:v>1</c:v>
                </c:pt>
                <c:pt idx="59956">
                  <c:v>1</c:v>
                </c:pt>
                <c:pt idx="59957">
                  <c:v>1</c:v>
                </c:pt>
                <c:pt idx="59958">
                  <c:v>1</c:v>
                </c:pt>
                <c:pt idx="59959">
                  <c:v>1</c:v>
                </c:pt>
                <c:pt idx="59960">
                  <c:v>1</c:v>
                </c:pt>
                <c:pt idx="59961">
                  <c:v>1</c:v>
                </c:pt>
                <c:pt idx="59962">
                  <c:v>1</c:v>
                </c:pt>
                <c:pt idx="59963">
                  <c:v>1</c:v>
                </c:pt>
                <c:pt idx="59964">
                  <c:v>1</c:v>
                </c:pt>
                <c:pt idx="59965">
                  <c:v>1</c:v>
                </c:pt>
                <c:pt idx="59966">
                  <c:v>1</c:v>
                </c:pt>
                <c:pt idx="59967">
                  <c:v>1</c:v>
                </c:pt>
                <c:pt idx="59968">
                  <c:v>1</c:v>
                </c:pt>
                <c:pt idx="59969">
                  <c:v>1</c:v>
                </c:pt>
                <c:pt idx="59970">
                  <c:v>1</c:v>
                </c:pt>
                <c:pt idx="59971">
                  <c:v>1</c:v>
                </c:pt>
                <c:pt idx="59972">
                  <c:v>1</c:v>
                </c:pt>
                <c:pt idx="59973">
                  <c:v>1</c:v>
                </c:pt>
                <c:pt idx="59974">
                  <c:v>1</c:v>
                </c:pt>
                <c:pt idx="59975">
                  <c:v>1</c:v>
                </c:pt>
                <c:pt idx="59976">
                  <c:v>1</c:v>
                </c:pt>
                <c:pt idx="59977">
                  <c:v>1</c:v>
                </c:pt>
                <c:pt idx="59978">
                  <c:v>1</c:v>
                </c:pt>
                <c:pt idx="59979">
                  <c:v>1</c:v>
                </c:pt>
                <c:pt idx="59980">
                  <c:v>1</c:v>
                </c:pt>
                <c:pt idx="59981">
                  <c:v>1</c:v>
                </c:pt>
                <c:pt idx="59982">
                  <c:v>1</c:v>
                </c:pt>
                <c:pt idx="59983">
                  <c:v>1</c:v>
                </c:pt>
                <c:pt idx="59984">
                  <c:v>1</c:v>
                </c:pt>
                <c:pt idx="59985">
                  <c:v>1</c:v>
                </c:pt>
                <c:pt idx="59986">
                  <c:v>1</c:v>
                </c:pt>
                <c:pt idx="59987">
                  <c:v>1</c:v>
                </c:pt>
                <c:pt idx="59988">
                  <c:v>1</c:v>
                </c:pt>
                <c:pt idx="59989">
                  <c:v>1</c:v>
                </c:pt>
                <c:pt idx="59990">
                  <c:v>1</c:v>
                </c:pt>
                <c:pt idx="59991">
                  <c:v>1</c:v>
                </c:pt>
                <c:pt idx="59992">
                  <c:v>1</c:v>
                </c:pt>
                <c:pt idx="59993">
                  <c:v>1</c:v>
                </c:pt>
                <c:pt idx="59994">
                  <c:v>1</c:v>
                </c:pt>
                <c:pt idx="59995">
                  <c:v>1</c:v>
                </c:pt>
                <c:pt idx="59996">
                  <c:v>1</c:v>
                </c:pt>
                <c:pt idx="59997">
                  <c:v>1</c:v>
                </c:pt>
                <c:pt idx="59998">
                  <c:v>1</c:v>
                </c:pt>
                <c:pt idx="59999">
                  <c:v>1</c:v>
                </c:pt>
                <c:pt idx="60000">
                  <c:v>1</c:v>
                </c:pt>
                <c:pt idx="60001">
                  <c:v>1</c:v>
                </c:pt>
                <c:pt idx="60002">
                  <c:v>1</c:v>
                </c:pt>
                <c:pt idx="60003">
                  <c:v>1</c:v>
                </c:pt>
                <c:pt idx="60004">
                  <c:v>1</c:v>
                </c:pt>
                <c:pt idx="60005">
                  <c:v>1</c:v>
                </c:pt>
                <c:pt idx="60006">
                  <c:v>1</c:v>
                </c:pt>
                <c:pt idx="60007">
                  <c:v>1</c:v>
                </c:pt>
                <c:pt idx="60008">
                  <c:v>1</c:v>
                </c:pt>
                <c:pt idx="60009">
                  <c:v>1</c:v>
                </c:pt>
                <c:pt idx="60010">
                  <c:v>1</c:v>
                </c:pt>
                <c:pt idx="60011">
                  <c:v>1</c:v>
                </c:pt>
                <c:pt idx="60012">
                  <c:v>1</c:v>
                </c:pt>
                <c:pt idx="60013">
                  <c:v>1</c:v>
                </c:pt>
                <c:pt idx="60014">
                  <c:v>1</c:v>
                </c:pt>
                <c:pt idx="60015">
                  <c:v>1</c:v>
                </c:pt>
                <c:pt idx="60016">
                  <c:v>1</c:v>
                </c:pt>
                <c:pt idx="60017">
                  <c:v>1</c:v>
                </c:pt>
                <c:pt idx="60018">
                  <c:v>1</c:v>
                </c:pt>
                <c:pt idx="60019">
                  <c:v>1</c:v>
                </c:pt>
                <c:pt idx="60020">
                  <c:v>1</c:v>
                </c:pt>
                <c:pt idx="60021">
                  <c:v>1</c:v>
                </c:pt>
                <c:pt idx="60022">
                  <c:v>1</c:v>
                </c:pt>
                <c:pt idx="60023">
                  <c:v>1</c:v>
                </c:pt>
                <c:pt idx="60024">
                  <c:v>1</c:v>
                </c:pt>
                <c:pt idx="60025">
                  <c:v>1</c:v>
                </c:pt>
                <c:pt idx="60026">
                  <c:v>1</c:v>
                </c:pt>
                <c:pt idx="60027">
                  <c:v>1</c:v>
                </c:pt>
                <c:pt idx="60028">
                  <c:v>1</c:v>
                </c:pt>
                <c:pt idx="60029">
                  <c:v>1</c:v>
                </c:pt>
                <c:pt idx="60030">
                  <c:v>1</c:v>
                </c:pt>
                <c:pt idx="60031">
                  <c:v>1</c:v>
                </c:pt>
                <c:pt idx="60032">
                  <c:v>1</c:v>
                </c:pt>
                <c:pt idx="60033">
                  <c:v>1</c:v>
                </c:pt>
                <c:pt idx="60034">
                  <c:v>1</c:v>
                </c:pt>
                <c:pt idx="60035">
                  <c:v>1</c:v>
                </c:pt>
                <c:pt idx="60036">
                  <c:v>1</c:v>
                </c:pt>
                <c:pt idx="60037">
                  <c:v>1</c:v>
                </c:pt>
                <c:pt idx="60038">
                  <c:v>1</c:v>
                </c:pt>
                <c:pt idx="60039">
                  <c:v>1</c:v>
                </c:pt>
                <c:pt idx="60040">
                  <c:v>1</c:v>
                </c:pt>
                <c:pt idx="60041">
                  <c:v>1</c:v>
                </c:pt>
                <c:pt idx="60042">
                  <c:v>1</c:v>
                </c:pt>
                <c:pt idx="60043">
                  <c:v>1</c:v>
                </c:pt>
                <c:pt idx="60044">
                  <c:v>1</c:v>
                </c:pt>
                <c:pt idx="60045">
                  <c:v>1</c:v>
                </c:pt>
                <c:pt idx="60046">
                  <c:v>1</c:v>
                </c:pt>
                <c:pt idx="60047">
                  <c:v>1</c:v>
                </c:pt>
                <c:pt idx="60048">
                  <c:v>1</c:v>
                </c:pt>
                <c:pt idx="60049">
                  <c:v>1</c:v>
                </c:pt>
                <c:pt idx="60050">
                  <c:v>1</c:v>
                </c:pt>
                <c:pt idx="60051">
                  <c:v>1</c:v>
                </c:pt>
                <c:pt idx="60052">
                  <c:v>1</c:v>
                </c:pt>
                <c:pt idx="60053">
                  <c:v>1</c:v>
                </c:pt>
                <c:pt idx="60054">
                  <c:v>1</c:v>
                </c:pt>
                <c:pt idx="60055">
                  <c:v>1</c:v>
                </c:pt>
                <c:pt idx="60056">
                  <c:v>1</c:v>
                </c:pt>
                <c:pt idx="60057">
                  <c:v>1</c:v>
                </c:pt>
                <c:pt idx="60058">
                  <c:v>1</c:v>
                </c:pt>
                <c:pt idx="60059">
                  <c:v>1</c:v>
                </c:pt>
                <c:pt idx="60060">
                  <c:v>1</c:v>
                </c:pt>
                <c:pt idx="60061">
                  <c:v>1</c:v>
                </c:pt>
                <c:pt idx="60062">
                  <c:v>1</c:v>
                </c:pt>
                <c:pt idx="60063">
                  <c:v>1</c:v>
                </c:pt>
                <c:pt idx="60064">
                  <c:v>1</c:v>
                </c:pt>
                <c:pt idx="60065">
                  <c:v>1</c:v>
                </c:pt>
                <c:pt idx="60066">
                  <c:v>1</c:v>
                </c:pt>
                <c:pt idx="60067">
                  <c:v>1</c:v>
                </c:pt>
                <c:pt idx="60068">
                  <c:v>1</c:v>
                </c:pt>
                <c:pt idx="60069">
                  <c:v>1</c:v>
                </c:pt>
                <c:pt idx="60070">
                  <c:v>1</c:v>
                </c:pt>
                <c:pt idx="60071">
                  <c:v>1</c:v>
                </c:pt>
                <c:pt idx="60072">
                  <c:v>1</c:v>
                </c:pt>
                <c:pt idx="60073">
                  <c:v>1</c:v>
                </c:pt>
                <c:pt idx="60074">
                  <c:v>1</c:v>
                </c:pt>
                <c:pt idx="60075">
                  <c:v>0.28571428599999998</c:v>
                </c:pt>
                <c:pt idx="60076">
                  <c:v>1</c:v>
                </c:pt>
                <c:pt idx="60077">
                  <c:v>1</c:v>
                </c:pt>
                <c:pt idx="60078">
                  <c:v>1</c:v>
                </c:pt>
                <c:pt idx="60079">
                  <c:v>1</c:v>
                </c:pt>
                <c:pt idx="60080">
                  <c:v>1</c:v>
                </c:pt>
                <c:pt idx="60081">
                  <c:v>1</c:v>
                </c:pt>
                <c:pt idx="60082">
                  <c:v>1</c:v>
                </c:pt>
                <c:pt idx="60083">
                  <c:v>1</c:v>
                </c:pt>
                <c:pt idx="60084">
                  <c:v>1</c:v>
                </c:pt>
                <c:pt idx="60085">
                  <c:v>1</c:v>
                </c:pt>
                <c:pt idx="60086">
                  <c:v>1</c:v>
                </c:pt>
                <c:pt idx="60087">
                  <c:v>1</c:v>
                </c:pt>
                <c:pt idx="60088">
                  <c:v>1</c:v>
                </c:pt>
                <c:pt idx="60089">
                  <c:v>1</c:v>
                </c:pt>
                <c:pt idx="60090">
                  <c:v>1</c:v>
                </c:pt>
                <c:pt idx="60091">
                  <c:v>1</c:v>
                </c:pt>
                <c:pt idx="60092">
                  <c:v>1</c:v>
                </c:pt>
                <c:pt idx="60093">
                  <c:v>1</c:v>
                </c:pt>
                <c:pt idx="60094">
                  <c:v>1</c:v>
                </c:pt>
                <c:pt idx="60095">
                  <c:v>1</c:v>
                </c:pt>
                <c:pt idx="60096">
                  <c:v>1</c:v>
                </c:pt>
                <c:pt idx="60097">
                  <c:v>1</c:v>
                </c:pt>
                <c:pt idx="60098">
                  <c:v>1</c:v>
                </c:pt>
                <c:pt idx="60099">
                  <c:v>1</c:v>
                </c:pt>
                <c:pt idx="60100">
                  <c:v>1</c:v>
                </c:pt>
                <c:pt idx="60101">
                  <c:v>1</c:v>
                </c:pt>
                <c:pt idx="60102">
                  <c:v>1</c:v>
                </c:pt>
                <c:pt idx="60103">
                  <c:v>1</c:v>
                </c:pt>
                <c:pt idx="60104">
                  <c:v>1</c:v>
                </c:pt>
                <c:pt idx="60105">
                  <c:v>1</c:v>
                </c:pt>
                <c:pt idx="60106">
                  <c:v>1</c:v>
                </c:pt>
                <c:pt idx="60107">
                  <c:v>1</c:v>
                </c:pt>
                <c:pt idx="60108">
                  <c:v>1</c:v>
                </c:pt>
                <c:pt idx="60109">
                  <c:v>1</c:v>
                </c:pt>
                <c:pt idx="60110">
                  <c:v>1</c:v>
                </c:pt>
                <c:pt idx="60111">
                  <c:v>1</c:v>
                </c:pt>
                <c:pt idx="60112">
                  <c:v>1</c:v>
                </c:pt>
                <c:pt idx="60113">
                  <c:v>1</c:v>
                </c:pt>
                <c:pt idx="60114">
                  <c:v>1</c:v>
                </c:pt>
                <c:pt idx="60115">
                  <c:v>1</c:v>
                </c:pt>
                <c:pt idx="60116">
                  <c:v>1</c:v>
                </c:pt>
                <c:pt idx="60117">
                  <c:v>1</c:v>
                </c:pt>
                <c:pt idx="60118">
                  <c:v>1</c:v>
                </c:pt>
                <c:pt idx="60119">
                  <c:v>1</c:v>
                </c:pt>
                <c:pt idx="60120">
                  <c:v>1</c:v>
                </c:pt>
                <c:pt idx="60121">
                  <c:v>1</c:v>
                </c:pt>
                <c:pt idx="60122">
                  <c:v>1</c:v>
                </c:pt>
                <c:pt idx="60123">
                  <c:v>1</c:v>
                </c:pt>
                <c:pt idx="60124">
                  <c:v>1</c:v>
                </c:pt>
                <c:pt idx="60125">
                  <c:v>1</c:v>
                </c:pt>
                <c:pt idx="60126">
                  <c:v>1</c:v>
                </c:pt>
                <c:pt idx="60127">
                  <c:v>1</c:v>
                </c:pt>
                <c:pt idx="60128">
                  <c:v>1</c:v>
                </c:pt>
                <c:pt idx="60129">
                  <c:v>1</c:v>
                </c:pt>
                <c:pt idx="60130">
                  <c:v>1</c:v>
                </c:pt>
                <c:pt idx="60131">
                  <c:v>1</c:v>
                </c:pt>
                <c:pt idx="60132">
                  <c:v>1</c:v>
                </c:pt>
                <c:pt idx="60133">
                  <c:v>1</c:v>
                </c:pt>
                <c:pt idx="60134">
                  <c:v>1</c:v>
                </c:pt>
                <c:pt idx="60135">
                  <c:v>1</c:v>
                </c:pt>
                <c:pt idx="60136">
                  <c:v>1</c:v>
                </c:pt>
                <c:pt idx="60137">
                  <c:v>1</c:v>
                </c:pt>
                <c:pt idx="60138">
                  <c:v>1</c:v>
                </c:pt>
                <c:pt idx="60139">
                  <c:v>1</c:v>
                </c:pt>
                <c:pt idx="60140">
                  <c:v>1</c:v>
                </c:pt>
                <c:pt idx="60141">
                  <c:v>1</c:v>
                </c:pt>
                <c:pt idx="60142">
                  <c:v>1</c:v>
                </c:pt>
                <c:pt idx="60143">
                  <c:v>1</c:v>
                </c:pt>
                <c:pt idx="60144">
                  <c:v>1</c:v>
                </c:pt>
                <c:pt idx="60145">
                  <c:v>1</c:v>
                </c:pt>
                <c:pt idx="60146">
                  <c:v>1</c:v>
                </c:pt>
                <c:pt idx="60147">
                  <c:v>1</c:v>
                </c:pt>
                <c:pt idx="60148">
                  <c:v>1</c:v>
                </c:pt>
                <c:pt idx="60149">
                  <c:v>1</c:v>
                </c:pt>
                <c:pt idx="60150">
                  <c:v>1</c:v>
                </c:pt>
                <c:pt idx="60151">
                  <c:v>1</c:v>
                </c:pt>
                <c:pt idx="60152">
                  <c:v>1</c:v>
                </c:pt>
                <c:pt idx="60153">
                  <c:v>1</c:v>
                </c:pt>
                <c:pt idx="60154">
                  <c:v>1</c:v>
                </c:pt>
                <c:pt idx="60155">
                  <c:v>1</c:v>
                </c:pt>
                <c:pt idx="60156">
                  <c:v>1</c:v>
                </c:pt>
                <c:pt idx="60157">
                  <c:v>1</c:v>
                </c:pt>
                <c:pt idx="60158">
                  <c:v>1</c:v>
                </c:pt>
                <c:pt idx="60159">
                  <c:v>1</c:v>
                </c:pt>
                <c:pt idx="60160">
                  <c:v>1</c:v>
                </c:pt>
                <c:pt idx="60161">
                  <c:v>1</c:v>
                </c:pt>
                <c:pt idx="60162">
                  <c:v>1</c:v>
                </c:pt>
                <c:pt idx="60163">
                  <c:v>1</c:v>
                </c:pt>
                <c:pt idx="60164">
                  <c:v>1</c:v>
                </c:pt>
                <c:pt idx="60165">
                  <c:v>1</c:v>
                </c:pt>
                <c:pt idx="60166">
                  <c:v>1</c:v>
                </c:pt>
                <c:pt idx="60167">
                  <c:v>1</c:v>
                </c:pt>
                <c:pt idx="60168">
                  <c:v>1</c:v>
                </c:pt>
                <c:pt idx="60169">
                  <c:v>1</c:v>
                </c:pt>
                <c:pt idx="60170">
                  <c:v>1</c:v>
                </c:pt>
                <c:pt idx="60171">
                  <c:v>1</c:v>
                </c:pt>
                <c:pt idx="60172">
                  <c:v>1</c:v>
                </c:pt>
                <c:pt idx="60173">
                  <c:v>1</c:v>
                </c:pt>
                <c:pt idx="60174">
                  <c:v>1</c:v>
                </c:pt>
                <c:pt idx="60175">
                  <c:v>1</c:v>
                </c:pt>
                <c:pt idx="60176">
                  <c:v>1</c:v>
                </c:pt>
                <c:pt idx="60177">
                  <c:v>1</c:v>
                </c:pt>
                <c:pt idx="60178">
                  <c:v>1</c:v>
                </c:pt>
                <c:pt idx="60179">
                  <c:v>1</c:v>
                </c:pt>
                <c:pt idx="60180">
                  <c:v>1</c:v>
                </c:pt>
                <c:pt idx="60181">
                  <c:v>1</c:v>
                </c:pt>
                <c:pt idx="60182">
                  <c:v>1</c:v>
                </c:pt>
                <c:pt idx="60183">
                  <c:v>1</c:v>
                </c:pt>
                <c:pt idx="60184">
                  <c:v>1</c:v>
                </c:pt>
                <c:pt idx="60185">
                  <c:v>1</c:v>
                </c:pt>
                <c:pt idx="60186">
                  <c:v>1</c:v>
                </c:pt>
                <c:pt idx="60187">
                  <c:v>1</c:v>
                </c:pt>
                <c:pt idx="60188">
                  <c:v>1</c:v>
                </c:pt>
                <c:pt idx="60189">
                  <c:v>1</c:v>
                </c:pt>
                <c:pt idx="60190">
                  <c:v>1</c:v>
                </c:pt>
                <c:pt idx="60191">
                  <c:v>1</c:v>
                </c:pt>
                <c:pt idx="60192">
                  <c:v>1</c:v>
                </c:pt>
                <c:pt idx="60193">
                  <c:v>1</c:v>
                </c:pt>
                <c:pt idx="60194">
                  <c:v>1</c:v>
                </c:pt>
                <c:pt idx="60195">
                  <c:v>1</c:v>
                </c:pt>
                <c:pt idx="60196">
                  <c:v>1</c:v>
                </c:pt>
                <c:pt idx="60197">
                  <c:v>1</c:v>
                </c:pt>
                <c:pt idx="60198">
                  <c:v>1</c:v>
                </c:pt>
                <c:pt idx="60199">
                  <c:v>1</c:v>
                </c:pt>
                <c:pt idx="60200">
                  <c:v>1</c:v>
                </c:pt>
                <c:pt idx="60201">
                  <c:v>1</c:v>
                </c:pt>
                <c:pt idx="60202">
                  <c:v>1</c:v>
                </c:pt>
                <c:pt idx="60203">
                  <c:v>1</c:v>
                </c:pt>
                <c:pt idx="60204">
                  <c:v>1</c:v>
                </c:pt>
                <c:pt idx="60205">
                  <c:v>1</c:v>
                </c:pt>
                <c:pt idx="60206">
                  <c:v>1</c:v>
                </c:pt>
                <c:pt idx="60207">
                  <c:v>1</c:v>
                </c:pt>
                <c:pt idx="60208">
                  <c:v>1</c:v>
                </c:pt>
                <c:pt idx="60209">
                  <c:v>1</c:v>
                </c:pt>
                <c:pt idx="60210">
                  <c:v>1</c:v>
                </c:pt>
                <c:pt idx="60211">
                  <c:v>1</c:v>
                </c:pt>
                <c:pt idx="60212">
                  <c:v>1</c:v>
                </c:pt>
                <c:pt idx="60213">
                  <c:v>1</c:v>
                </c:pt>
                <c:pt idx="60214">
                  <c:v>1</c:v>
                </c:pt>
                <c:pt idx="60215">
                  <c:v>0.28571428599999998</c:v>
                </c:pt>
                <c:pt idx="60216">
                  <c:v>1</c:v>
                </c:pt>
                <c:pt idx="60217">
                  <c:v>1</c:v>
                </c:pt>
                <c:pt idx="60218">
                  <c:v>1</c:v>
                </c:pt>
                <c:pt idx="60219">
                  <c:v>1</c:v>
                </c:pt>
                <c:pt idx="60220">
                  <c:v>1</c:v>
                </c:pt>
                <c:pt idx="60221">
                  <c:v>1</c:v>
                </c:pt>
                <c:pt idx="60222">
                  <c:v>1</c:v>
                </c:pt>
                <c:pt idx="60223">
                  <c:v>1</c:v>
                </c:pt>
                <c:pt idx="60224">
                  <c:v>1</c:v>
                </c:pt>
                <c:pt idx="60225">
                  <c:v>1</c:v>
                </c:pt>
                <c:pt idx="60226">
                  <c:v>1</c:v>
                </c:pt>
                <c:pt idx="60227">
                  <c:v>1</c:v>
                </c:pt>
                <c:pt idx="60228">
                  <c:v>1</c:v>
                </c:pt>
                <c:pt idx="60229">
                  <c:v>1</c:v>
                </c:pt>
                <c:pt idx="60230">
                  <c:v>1</c:v>
                </c:pt>
                <c:pt idx="60231">
                  <c:v>1</c:v>
                </c:pt>
                <c:pt idx="60232">
                  <c:v>1</c:v>
                </c:pt>
                <c:pt idx="60233">
                  <c:v>1</c:v>
                </c:pt>
                <c:pt idx="60234">
                  <c:v>1</c:v>
                </c:pt>
                <c:pt idx="60235">
                  <c:v>1</c:v>
                </c:pt>
                <c:pt idx="60236">
                  <c:v>1</c:v>
                </c:pt>
                <c:pt idx="60237">
                  <c:v>1</c:v>
                </c:pt>
                <c:pt idx="60238">
                  <c:v>1</c:v>
                </c:pt>
                <c:pt idx="60239">
                  <c:v>1</c:v>
                </c:pt>
                <c:pt idx="60240">
                  <c:v>1</c:v>
                </c:pt>
                <c:pt idx="60241">
                  <c:v>1</c:v>
                </c:pt>
                <c:pt idx="60242">
                  <c:v>1</c:v>
                </c:pt>
                <c:pt idx="60243">
                  <c:v>1</c:v>
                </c:pt>
                <c:pt idx="60244">
                  <c:v>1</c:v>
                </c:pt>
                <c:pt idx="60245">
                  <c:v>1</c:v>
                </c:pt>
                <c:pt idx="60246">
                  <c:v>1</c:v>
                </c:pt>
                <c:pt idx="60247">
                  <c:v>1</c:v>
                </c:pt>
                <c:pt idx="60248">
                  <c:v>1</c:v>
                </c:pt>
                <c:pt idx="60249">
                  <c:v>1</c:v>
                </c:pt>
                <c:pt idx="60250">
                  <c:v>1</c:v>
                </c:pt>
                <c:pt idx="60251">
                  <c:v>1</c:v>
                </c:pt>
                <c:pt idx="60252">
                  <c:v>1</c:v>
                </c:pt>
                <c:pt idx="60253">
                  <c:v>1</c:v>
                </c:pt>
                <c:pt idx="60254">
                  <c:v>1</c:v>
                </c:pt>
                <c:pt idx="60255">
                  <c:v>1</c:v>
                </c:pt>
                <c:pt idx="60256">
                  <c:v>1</c:v>
                </c:pt>
                <c:pt idx="60257">
                  <c:v>1</c:v>
                </c:pt>
                <c:pt idx="60258">
                  <c:v>1</c:v>
                </c:pt>
                <c:pt idx="60259">
                  <c:v>1</c:v>
                </c:pt>
                <c:pt idx="60260">
                  <c:v>1</c:v>
                </c:pt>
                <c:pt idx="60261">
                  <c:v>1</c:v>
                </c:pt>
                <c:pt idx="60262">
                  <c:v>1</c:v>
                </c:pt>
                <c:pt idx="60263">
                  <c:v>1</c:v>
                </c:pt>
                <c:pt idx="60264">
                  <c:v>1</c:v>
                </c:pt>
                <c:pt idx="60265">
                  <c:v>1</c:v>
                </c:pt>
                <c:pt idx="60266">
                  <c:v>1</c:v>
                </c:pt>
                <c:pt idx="60267">
                  <c:v>1</c:v>
                </c:pt>
                <c:pt idx="60268">
                  <c:v>1</c:v>
                </c:pt>
                <c:pt idx="60269">
                  <c:v>0.28571428599999998</c:v>
                </c:pt>
                <c:pt idx="60270">
                  <c:v>1</c:v>
                </c:pt>
                <c:pt idx="60271">
                  <c:v>1</c:v>
                </c:pt>
                <c:pt idx="60272">
                  <c:v>1</c:v>
                </c:pt>
                <c:pt idx="60273">
                  <c:v>1</c:v>
                </c:pt>
                <c:pt idx="60274">
                  <c:v>1</c:v>
                </c:pt>
                <c:pt idx="60275">
                  <c:v>1</c:v>
                </c:pt>
                <c:pt idx="60276">
                  <c:v>1</c:v>
                </c:pt>
                <c:pt idx="60277">
                  <c:v>1</c:v>
                </c:pt>
                <c:pt idx="60278">
                  <c:v>1</c:v>
                </c:pt>
                <c:pt idx="60279">
                  <c:v>1</c:v>
                </c:pt>
                <c:pt idx="60280">
                  <c:v>1</c:v>
                </c:pt>
                <c:pt idx="60281">
                  <c:v>1</c:v>
                </c:pt>
                <c:pt idx="60282">
                  <c:v>1</c:v>
                </c:pt>
                <c:pt idx="60283">
                  <c:v>1</c:v>
                </c:pt>
                <c:pt idx="60284">
                  <c:v>1</c:v>
                </c:pt>
                <c:pt idx="60285">
                  <c:v>1</c:v>
                </c:pt>
                <c:pt idx="60286">
                  <c:v>1</c:v>
                </c:pt>
                <c:pt idx="60287">
                  <c:v>1</c:v>
                </c:pt>
                <c:pt idx="60288">
                  <c:v>1</c:v>
                </c:pt>
                <c:pt idx="60289">
                  <c:v>1</c:v>
                </c:pt>
                <c:pt idx="60290">
                  <c:v>1</c:v>
                </c:pt>
                <c:pt idx="60291">
                  <c:v>1</c:v>
                </c:pt>
                <c:pt idx="60292">
                  <c:v>1</c:v>
                </c:pt>
                <c:pt idx="60293">
                  <c:v>1</c:v>
                </c:pt>
                <c:pt idx="60294">
                  <c:v>1</c:v>
                </c:pt>
                <c:pt idx="60295">
                  <c:v>1</c:v>
                </c:pt>
                <c:pt idx="60296">
                  <c:v>1</c:v>
                </c:pt>
                <c:pt idx="60297">
                  <c:v>1</c:v>
                </c:pt>
                <c:pt idx="60298">
                  <c:v>1</c:v>
                </c:pt>
                <c:pt idx="60299">
                  <c:v>1</c:v>
                </c:pt>
                <c:pt idx="60300">
                  <c:v>1</c:v>
                </c:pt>
                <c:pt idx="60301">
                  <c:v>1</c:v>
                </c:pt>
                <c:pt idx="60302">
                  <c:v>1</c:v>
                </c:pt>
                <c:pt idx="60303">
                  <c:v>1</c:v>
                </c:pt>
                <c:pt idx="60304">
                  <c:v>1</c:v>
                </c:pt>
                <c:pt idx="60305">
                  <c:v>1</c:v>
                </c:pt>
                <c:pt idx="60306">
                  <c:v>1</c:v>
                </c:pt>
                <c:pt idx="60307">
                  <c:v>1</c:v>
                </c:pt>
                <c:pt idx="60308">
                  <c:v>1</c:v>
                </c:pt>
                <c:pt idx="60309">
                  <c:v>1</c:v>
                </c:pt>
                <c:pt idx="60310">
                  <c:v>0.14285714299999999</c:v>
                </c:pt>
                <c:pt idx="60311">
                  <c:v>1</c:v>
                </c:pt>
                <c:pt idx="60312">
                  <c:v>1</c:v>
                </c:pt>
                <c:pt idx="60313">
                  <c:v>1</c:v>
                </c:pt>
                <c:pt idx="60314">
                  <c:v>1</c:v>
                </c:pt>
                <c:pt idx="60315">
                  <c:v>1</c:v>
                </c:pt>
                <c:pt idx="60316">
                  <c:v>1</c:v>
                </c:pt>
                <c:pt idx="60317">
                  <c:v>1</c:v>
                </c:pt>
                <c:pt idx="60318">
                  <c:v>1</c:v>
                </c:pt>
                <c:pt idx="60319">
                  <c:v>1</c:v>
                </c:pt>
                <c:pt idx="60320">
                  <c:v>1</c:v>
                </c:pt>
                <c:pt idx="60321">
                  <c:v>1</c:v>
                </c:pt>
                <c:pt idx="60322">
                  <c:v>1</c:v>
                </c:pt>
                <c:pt idx="60323">
                  <c:v>1</c:v>
                </c:pt>
                <c:pt idx="60324">
                  <c:v>1</c:v>
                </c:pt>
                <c:pt idx="60325">
                  <c:v>1</c:v>
                </c:pt>
                <c:pt idx="60326">
                  <c:v>1</c:v>
                </c:pt>
                <c:pt idx="60327">
                  <c:v>1</c:v>
                </c:pt>
                <c:pt idx="60328">
                  <c:v>1</c:v>
                </c:pt>
                <c:pt idx="60329">
                  <c:v>1</c:v>
                </c:pt>
                <c:pt idx="60330">
                  <c:v>1</c:v>
                </c:pt>
                <c:pt idx="60331">
                  <c:v>1</c:v>
                </c:pt>
                <c:pt idx="60332">
                  <c:v>1</c:v>
                </c:pt>
                <c:pt idx="60333">
                  <c:v>1</c:v>
                </c:pt>
                <c:pt idx="60334">
                  <c:v>1</c:v>
                </c:pt>
                <c:pt idx="60335">
                  <c:v>1</c:v>
                </c:pt>
                <c:pt idx="60336">
                  <c:v>1</c:v>
                </c:pt>
                <c:pt idx="60337">
                  <c:v>1</c:v>
                </c:pt>
                <c:pt idx="60338">
                  <c:v>1</c:v>
                </c:pt>
                <c:pt idx="60339">
                  <c:v>1</c:v>
                </c:pt>
                <c:pt idx="60340">
                  <c:v>1</c:v>
                </c:pt>
                <c:pt idx="60341">
                  <c:v>1</c:v>
                </c:pt>
                <c:pt idx="60342">
                  <c:v>1</c:v>
                </c:pt>
                <c:pt idx="60343">
                  <c:v>1</c:v>
                </c:pt>
                <c:pt idx="60344">
                  <c:v>1</c:v>
                </c:pt>
                <c:pt idx="60345">
                  <c:v>1</c:v>
                </c:pt>
                <c:pt idx="60346">
                  <c:v>1</c:v>
                </c:pt>
                <c:pt idx="60347">
                  <c:v>1</c:v>
                </c:pt>
                <c:pt idx="60348">
                  <c:v>1</c:v>
                </c:pt>
                <c:pt idx="60349">
                  <c:v>1</c:v>
                </c:pt>
                <c:pt idx="60350">
                  <c:v>1</c:v>
                </c:pt>
                <c:pt idx="60351">
                  <c:v>1</c:v>
                </c:pt>
                <c:pt idx="60352">
                  <c:v>1</c:v>
                </c:pt>
                <c:pt idx="60353">
                  <c:v>1</c:v>
                </c:pt>
                <c:pt idx="60354">
                  <c:v>1</c:v>
                </c:pt>
                <c:pt idx="60355">
                  <c:v>1</c:v>
                </c:pt>
                <c:pt idx="60356">
                  <c:v>1</c:v>
                </c:pt>
                <c:pt idx="60357">
                  <c:v>1</c:v>
                </c:pt>
                <c:pt idx="60358">
                  <c:v>1</c:v>
                </c:pt>
                <c:pt idx="60359">
                  <c:v>1</c:v>
                </c:pt>
                <c:pt idx="60360">
                  <c:v>1</c:v>
                </c:pt>
                <c:pt idx="60361">
                  <c:v>1</c:v>
                </c:pt>
                <c:pt idx="60362">
                  <c:v>1</c:v>
                </c:pt>
                <c:pt idx="60363">
                  <c:v>1</c:v>
                </c:pt>
                <c:pt idx="60364">
                  <c:v>0.71428571399999996</c:v>
                </c:pt>
                <c:pt idx="60365">
                  <c:v>1</c:v>
                </c:pt>
                <c:pt idx="60366">
                  <c:v>1</c:v>
                </c:pt>
                <c:pt idx="60367">
                  <c:v>1</c:v>
                </c:pt>
                <c:pt idx="60368">
                  <c:v>1</c:v>
                </c:pt>
                <c:pt idx="60369">
                  <c:v>1</c:v>
                </c:pt>
                <c:pt idx="60370">
                  <c:v>1</c:v>
                </c:pt>
                <c:pt idx="60371">
                  <c:v>1</c:v>
                </c:pt>
                <c:pt idx="60372">
                  <c:v>1</c:v>
                </c:pt>
                <c:pt idx="60373">
                  <c:v>1</c:v>
                </c:pt>
                <c:pt idx="60374">
                  <c:v>1</c:v>
                </c:pt>
                <c:pt idx="60375">
                  <c:v>1</c:v>
                </c:pt>
                <c:pt idx="60376">
                  <c:v>1</c:v>
                </c:pt>
                <c:pt idx="60377">
                  <c:v>1</c:v>
                </c:pt>
                <c:pt idx="60378">
                  <c:v>1</c:v>
                </c:pt>
                <c:pt idx="60379">
                  <c:v>1</c:v>
                </c:pt>
                <c:pt idx="60380">
                  <c:v>1</c:v>
                </c:pt>
                <c:pt idx="60381">
                  <c:v>1</c:v>
                </c:pt>
                <c:pt idx="60382">
                  <c:v>1</c:v>
                </c:pt>
                <c:pt idx="60383">
                  <c:v>1</c:v>
                </c:pt>
                <c:pt idx="60384">
                  <c:v>1</c:v>
                </c:pt>
                <c:pt idx="60385">
                  <c:v>1</c:v>
                </c:pt>
                <c:pt idx="60386">
                  <c:v>1</c:v>
                </c:pt>
                <c:pt idx="60387">
                  <c:v>1</c:v>
                </c:pt>
                <c:pt idx="60388">
                  <c:v>1</c:v>
                </c:pt>
                <c:pt idx="60389">
                  <c:v>1</c:v>
                </c:pt>
                <c:pt idx="60390">
                  <c:v>1</c:v>
                </c:pt>
                <c:pt idx="60391">
                  <c:v>1</c:v>
                </c:pt>
                <c:pt idx="60392">
                  <c:v>1</c:v>
                </c:pt>
                <c:pt idx="60393">
                  <c:v>1</c:v>
                </c:pt>
                <c:pt idx="60394">
                  <c:v>1</c:v>
                </c:pt>
                <c:pt idx="60395">
                  <c:v>1</c:v>
                </c:pt>
                <c:pt idx="60396">
                  <c:v>1</c:v>
                </c:pt>
                <c:pt idx="60397">
                  <c:v>1</c:v>
                </c:pt>
                <c:pt idx="60398">
                  <c:v>1</c:v>
                </c:pt>
                <c:pt idx="60399">
                  <c:v>1</c:v>
                </c:pt>
                <c:pt idx="60400">
                  <c:v>1</c:v>
                </c:pt>
                <c:pt idx="60401">
                  <c:v>1</c:v>
                </c:pt>
                <c:pt idx="60402">
                  <c:v>1</c:v>
                </c:pt>
                <c:pt idx="60403">
                  <c:v>1</c:v>
                </c:pt>
                <c:pt idx="60404">
                  <c:v>1</c:v>
                </c:pt>
                <c:pt idx="60405">
                  <c:v>1</c:v>
                </c:pt>
                <c:pt idx="60406">
                  <c:v>1</c:v>
                </c:pt>
                <c:pt idx="60407">
                  <c:v>1</c:v>
                </c:pt>
                <c:pt idx="60408">
                  <c:v>1</c:v>
                </c:pt>
                <c:pt idx="60409">
                  <c:v>1</c:v>
                </c:pt>
                <c:pt idx="60410">
                  <c:v>1</c:v>
                </c:pt>
                <c:pt idx="60411">
                  <c:v>1</c:v>
                </c:pt>
                <c:pt idx="60412">
                  <c:v>1</c:v>
                </c:pt>
                <c:pt idx="60413">
                  <c:v>1</c:v>
                </c:pt>
                <c:pt idx="60414">
                  <c:v>1</c:v>
                </c:pt>
                <c:pt idx="60415">
                  <c:v>1</c:v>
                </c:pt>
                <c:pt idx="60416">
                  <c:v>1</c:v>
                </c:pt>
                <c:pt idx="60417">
                  <c:v>1</c:v>
                </c:pt>
                <c:pt idx="60418">
                  <c:v>1</c:v>
                </c:pt>
                <c:pt idx="60419">
                  <c:v>1</c:v>
                </c:pt>
                <c:pt idx="60420">
                  <c:v>1</c:v>
                </c:pt>
                <c:pt idx="60421">
                  <c:v>1</c:v>
                </c:pt>
                <c:pt idx="60422">
                  <c:v>1</c:v>
                </c:pt>
                <c:pt idx="60423">
                  <c:v>1</c:v>
                </c:pt>
                <c:pt idx="60424">
                  <c:v>1</c:v>
                </c:pt>
                <c:pt idx="60425">
                  <c:v>1</c:v>
                </c:pt>
                <c:pt idx="60426">
                  <c:v>1</c:v>
                </c:pt>
                <c:pt idx="60427">
                  <c:v>1</c:v>
                </c:pt>
                <c:pt idx="60428">
                  <c:v>1</c:v>
                </c:pt>
                <c:pt idx="60429">
                  <c:v>1</c:v>
                </c:pt>
                <c:pt idx="60430">
                  <c:v>1</c:v>
                </c:pt>
                <c:pt idx="60431">
                  <c:v>1</c:v>
                </c:pt>
                <c:pt idx="60432">
                  <c:v>1</c:v>
                </c:pt>
                <c:pt idx="60433">
                  <c:v>1</c:v>
                </c:pt>
                <c:pt idx="60434">
                  <c:v>1</c:v>
                </c:pt>
                <c:pt idx="60435">
                  <c:v>1</c:v>
                </c:pt>
                <c:pt idx="60436">
                  <c:v>1</c:v>
                </c:pt>
                <c:pt idx="60437">
                  <c:v>1</c:v>
                </c:pt>
                <c:pt idx="60438">
                  <c:v>1</c:v>
                </c:pt>
                <c:pt idx="60439">
                  <c:v>1</c:v>
                </c:pt>
                <c:pt idx="60440">
                  <c:v>1</c:v>
                </c:pt>
                <c:pt idx="60441">
                  <c:v>1</c:v>
                </c:pt>
                <c:pt idx="60442">
                  <c:v>1</c:v>
                </c:pt>
                <c:pt idx="60443">
                  <c:v>1</c:v>
                </c:pt>
                <c:pt idx="60444">
                  <c:v>1</c:v>
                </c:pt>
                <c:pt idx="60445">
                  <c:v>1</c:v>
                </c:pt>
                <c:pt idx="60446">
                  <c:v>1</c:v>
                </c:pt>
                <c:pt idx="60447">
                  <c:v>1</c:v>
                </c:pt>
                <c:pt idx="60448">
                  <c:v>1</c:v>
                </c:pt>
                <c:pt idx="60449">
                  <c:v>1</c:v>
                </c:pt>
                <c:pt idx="60450">
                  <c:v>1</c:v>
                </c:pt>
                <c:pt idx="60451">
                  <c:v>1</c:v>
                </c:pt>
                <c:pt idx="60452">
                  <c:v>1</c:v>
                </c:pt>
                <c:pt idx="60453">
                  <c:v>1</c:v>
                </c:pt>
                <c:pt idx="60454">
                  <c:v>1</c:v>
                </c:pt>
                <c:pt idx="60455">
                  <c:v>1</c:v>
                </c:pt>
                <c:pt idx="60456">
                  <c:v>1</c:v>
                </c:pt>
                <c:pt idx="60457">
                  <c:v>1</c:v>
                </c:pt>
                <c:pt idx="60458">
                  <c:v>1</c:v>
                </c:pt>
                <c:pt idx="60459">
                  <c:v>1</c:v>
                </c:pt>
                <c:pt idx="60460">
                  <c:v>0.428571429</c:v>
                </c:pt>
                <c:pt idx="60461">
                  <c:v>1</c:v>
                </c:pt>
                <c:pt idx="60462">
                  <c:v>1</c:v>
                </c:pt>
                <c:pt idx="60463">
                  <c:v>1</c:v>
                </c:pt>
                <c:pt idx="60464">
                  <c:v>1</c:v>
                </c:pt>
                <c:pt idx="60465">
                  <c:v>1</c:v>
                </c:pt>
                <c:pt idx="60466">
                  <c:v>1</c:v>
                </c:pt>
                <c:pt idx="60467">
                  <c:v>1</c:v>
                </c:pt>
                <c:pt idx="60468">
                  <c:v>1</c:v>
                </c:pt>
                <c:pt idx="60469">
                  <c:v>1</c:v>
                </c:pt>
                <c:pt idx="60470">
                  <c:v>1</c:v>
                </c:pt>
                <c:pt idx="60471">
                  <c:v>1</c:v>
                </c:pt>
                <c:pt idx="60472">
                  <c:v>1</c:v>
                </c:pt>
                <c:pt idx="60473">
                  <c:v>1</c:v>
                </c:pt>
                <c:pt idx="60474">
                  <c:v>1</c:v>
                </c:pt>
                <c:pt idx="60475">
                  <c:v>1</c:v>
                </c:pt>
                <c:pt idx="60476">
                  <c:v>1</c:v>
                </c:pt>
                <c:pt idx="60477">
                  <c:v>1</c:v>
                </c:pt>
                <c:pt idx="60478">
                  <c:v>1</c:v>
                </c:pt>
                <c:pt idx="60479">
                  <c:v>1</c:v>
                </c:pt>
                <c:pt idx="60480">
                  <c:v>1</c:v>
                </c:pt>
                <c:pt idx="60481">
                  <c:v>1</c:v>
                </c:pt>
                <c:pt idx="60482">
                  <c:v>1</c:v>
                </c:pt>
                <c:pt idx="60483">
                  <c:v>1</c:v>
                </c:pt>
                <c:pt idx="60484">
                  <c:v>1</c:v>
                </c:pt>
                <c:pt idx="60485">
                  <c:v>1</c:v>
                </c:pt>
                <c:pt idx="60486">
                  <c:v>1</c:v>
                </c:pt>
                <c:pt idx="60487">
                  <c:v>1</c:v>
                </c:pt>
                <c:pt idx="60488">
                  <c:v>1</c:v>
                </c:pt>
                <c:pt idx="60489">
                  <c:v>1</c:v>
                </c:pt>
                <c:pt idx="60490">
                  <c:v>1</c:v>
                </c:pt>
                <c:pt idx="60491">
                  <c:v>1</c:v>
                </c:pt>
                <c:pt idx="60492">
                  <c:v>1</c:v>
                </c:pt>
                <c:pt idx="60493">
                  <c:v>1</c:v>
                </c:pt>
                <c:pt idx="60494">
                  <c:v>1</c:v>
                </c:pt>
                <c:pt idx="60495">
                  <c:v>1</c:v>
                </c:pt>
                <c:pt idx="60496">
                  <c:v>1</c:v>
                </c:pt>
                <c:pt idx="60497">
                  <c:v>1</c:v>
                </c:pt>
                <c:pt idx="60498">
                  <c:v>1</c:v>
                </c:pt>
                <c:pt idx="60499">
                  <c:v>1</c:v>
                </c:pt>
                <c:pt idx="60500">
                  <c:v>1</c:v>
                </c:pt>
                <c:pt idx="60501">
                  <c:v>1</c:v>
                </c:pt>
                <c:pt idx="60502">
                  <c:v>1</c:v>
                </c:pt>
                <c:pt idx="60503">
                  <c:v>1</c:v>
                </c:pt>
                <c:pt idx="60504">
                  <c:v>1</c:v>
                </c:pt>
                <c:pt idx="60505">
                  <c:v>1</c:v>
                </c:pt>
                <c:pt idx="60506">
                  <c:v>1</c:v>
                </c:pt>
                <c:pt idx="60507">
                  <c:v>1</c:v>
                </c:pt>
                <c:pt idx="60508">
                  <c:v>1</c:v>
                </c:pt>
                <c:pt idx="60509">
                  <c:v>1</c:v>
                </c:pt>
                <c:pt idx="60510">
                  <c:v>1</c:v>
                </c:pt>
                <c:pt idx="60511">
                  <c:v>1</c:v>
                </c:pt>
                <c:pt idx="60512">
                  <c:v>1</c:v>
                </c:pt>
                <c:pt idx="60513">
                  <c:v>1</c:v>
                </c:pt>
                <c:pt idx="60514">
                  <c:v>1</c:v>
                </c:pt>
                <c:pt idx="60515">
                  <c:v>1</c:v>
                </c:pt>
                <c:pt idx="60516">
                  <c:v>1</c:v>
                </c:pt>
                <c:pt idx="60517">
                  <c:v>1</c:v>
                </c:pt>
                <c:pt idx="60518">
                  <c:v>1</c:v>
                </c:pt>
                <c:pt idx="60519">
                  <c:v>1</c:v>
                </c:pt>
                <c:pt idx="60520">
                  <c:v>1</c:v>
                </c:pt>
                <c:pt idx="60521">
                  <c:v>1</c:v>
                </c:pt>
                <c:pt idx="60522">
                  <c:v>1</c:v>
                </c:pt>
                <c:pt idx="60523">
                  <c:v>1</c:v>
                </c:pt>
                <c:pt idx="60524">
                  <c:v>1</c:v>
                </c:pt>
                <c:pt idx="60525">
                  <c:v>1</c:v>
                </c:pt>
                <c:pt idx="60526">
                  <c:v>1</c:v>
                </c:pt>
                <c:pt idx="60527">
                  <c:v>1</c:v>
                </c:pt>
                <c:pt idx="60528">
                  <c:v>1</c:v>
                </c:pt>
                <c:pt idx="60529">
                  <c:v>1</c:v>
                </c:pt>
                <c:pt idx="60530">
                  <c:v>1</c:v>
                </c:pt>
                <c:pt idx="60531">
                  <c:v>1</c:v>
                </c:pt>
                <c:pt idx="60532">
                  <c:v>1</c:v>
                </c:pt>
                <c:pt idx="60533">
                  <c:v>1</c:v>
                </c:pt>
                <c:pt idx="60534">
                  <c:v>1</c:v>
                </c:pt>
                <c:pt idx="60535">
                  <c:v>1</c:v>
                </c:pt>
                <c:pt idx="60536">
                  <c:v>1</c:v>
                </c:pt>
                <c:pt idx="60537">
                  <c:v>1</c:v>
                </c:pt>
                <c:pt idx="60538">
                  <c:v>1</c:v>
                </c:pt>
                <c:pt idx="60539">
                  <c:v>1</c:v>
                </c:pt>
                <c:pt idx="60540">
                  <c:v>1</c:v>
                </c:pt>
                <c:pt idx="60541">
                  <c:v>1</c:v>
                </c:pt>
                <c:pt idx="60542">
                  <c:v>1</c:v>
                </c:pt>
                <c:pt idx="60543">
                  <c:v>1</c:v>
                </c:pt>
                <c:pt idx="60544">
                  <c:v>1</c:v>
                </c:pt>
                <c:pt idx="60545">
                  <c:v>1</c:v>
                </c:pt>
                <c:pt idx="60546">
                  <c:v>1</c:v>
                </c:pt>
                <c:pt idx="60547">
                  <c:v>1</c:v>
                </c:pt>
                <c:pt idx="60548">
                  <c:v>1</c:v>
                </c:pt>
                <c:pt idx="60549">
                  <c:v>1</c:v>
                </c:pt>
                <c:pt idx="60550">
                  <c:v>1</c:v>
                </c:pt>
                <c:pt idx="60551">
                  <c:v>1</c:v>
                </c:pt>
                <c:pt idx="60552">
                  <c:v>1</c:v>
                </c:pt>
                <c:pt idx="60553">
                  <c:v>1</c:v>
                </c:pt>
                <c:pt idx="60554">
                  <c:v>1</c:v>
                </c:pt>
                <c:pt idx="60555">
                  <c:v>1</c:v>
                </c:pt>
                <c:pt idx="60556">
                  <c:v>1</c:v>
                </c:pt>
                <c:pt idx="60557">
                  <c:v>1</c:v>
                </c:pt>
                <c:pt idx="60558">
                  <c:v>1</c:v>
                </c:pt>
                <c:pt idx="60559">
                  <c:v>1</c:v>
                </c:pt>
                <c:pt idx="60560">
                  <c:v>1</c:v>
                </c:pt>
                <c:pt idx="60561">
                  <c:v>1</c:v>
                </c:pt>
                <c:pt idx="60562">
                  <c:v>1</c:v>
                </c:pt>
                <c:pt idx="60563">
                  <c:v>1</c:v>
                </c:pt>
                <c:pt idx="60564">
                  <c:v>1</c:v>
                </c:pt>
                <c:pt idx="60565">
                  <c:v>1</c:v>
                </c:pt>
                <c:pt idx="60566">
                  <c:v>1</c:v>
                </c:pt>
                <c:pt idx="60567">
                  <c:v>1</c:v>
                </c:pt>
                <c:pt idx="60568">
                  <c:v>1</c:v>
                </c:pt>
                <c:pt idx="60569">
                  <c:v>1</c:v>
                </c:pt>
                <c:pt idx="60570">
                  <c:v>1</c:v>
                </c:pt>
                <c:pt idx="60571">
                  <c:v>1</c:v>
                </c:pt>
                <c:pt idx="60572">
                  <c:v>1</c:v>
                </c:pt>
                <c:pt idx="60573">
                  <c:v>1</c:v>
                </c:pt>
                <c:pt idx="60574">
                  <c:v>1</c:v>
                </c:pt>
                <c:pt idx="60575">
                  <c:v>1</c:v>
                </c:pt>
                <c:pt idx="60576">
                  <c:v>1</c:v>
                </c:pt>
                <c:pt idx="60577">
                  <c:v>1</c:v>
                </c:pt>
                <c:pt idx="60578">
                  <c:v>1</c:v>
                </c:pt>
                <c:pt idx="60579">
                  <c:v>1</c:v>
                </c:pt>
                <c:pt idx="60580">
                  <c:v>1</c:v>
                </c:pt>
                <c:pt idx="60581">
                  <c:v>1</c:v>
                </c:pt>
                <c:pt idx="60582">
                  <c:v>1</c:v>
                </c:pt>
                <c:pt idx="60583">
                  <c:v>1</c:v>
                </c:pt>
                <c:pt idx="60584">
                  <c:v>1</c:v>
                </c:pt>
                <c:pt idx="60585">
                  <c:v>1</c:v>
                </c:pt>
                <c:pt idx="60586">
                  <c:v>1</c:v>
                </c:pt>
                <c:pt idx="60587">
                  <c:v>1</c:v>
                </c:pt>
                <c:pt idx="60588">
                  <c:v>1</c:v>
                </c:pt>
                <c:pt idx="60589">
                  <c:v>1</c:v>
                </c:pt>
                <c:pt idx="60590">
                  <c:v>1</c:v>
                </c:pt>
                <c:pt idx="60591">
                  <c:v>1</c:v>
                </c:pt>
                <c:pt idx="60592">
                  <c:v>1</c:v>
                </c:pt>
                <c:pt idx="60593">
                  <c:v>1</c:v>
                </c:pt>
                <c:pt idx="60594">
                  <c:v>1</c:v>
                </c:pt>
                <c:pt idx="60595">
                  <c:v>1</c:v>
                </c:pt>
                <c:pt idx="60596">
                  <c:v>1</c:v>
                </c:pt>
                <c:pt idx="60597">
                  <c:v>1</c:v>
                </c:pt>
                <c:pt idx="60598">
                  <c:v>1</c:v>
                </c:pt>
                <c:pt idx="60599">
                  <c:v>1</c:v>
                </c:pt>
                <c:pt idx="60600">
                  <c:v>1</c:v>
                </c:pt>
                <c:pt idx="60601">
                  <c:v>1</c:v>
                </c:pt>
                <c:pt idx="60602">
                  <c:v>1</c:v>
                </c:pt>
                <c:pt idx="60603">
                  <c:v>1</c:v>
                </c:pt>
                <c:pt idx="60604">
                  <c:v>1</c:v>
                </c:pt>
                <c:pt idx="60605">
                  <c:v>1</c:v>
                </c:pt>
                <c:pt idx="60606">
                  <c:v>1</c:v>
                </c:pt>
                <c:pt idx="60607">
                  <c:v>1</c:v>
                </c:pt>
                <c:pt idx="60608">
                  <c:v>1</c:v>
                </c:pt>
                <c:pt idx="60609">
                  <c:v>1</c:v>
                </c:pt>
                <c:pt idx="60610">
                  <c:v>1</c:v>
                </c:pt>
                <c:pt idx="60611">
                  <c:v>1</c:v>
                </c:pt>
                <c:pt idx="60612">
                  <c:v>1</c:v>
                </c:pt>
                <c:pt idx="60613">
                  <c:v>1</c:v>
                </c:pt>
                <c:pt idx="60614">
                  <c:v>1</c:v>
                </c:pt>
                <c:pt idx="60615">
                  <c:v>1</c:v>
                </c:pt>
                <c:pt idx="60616">
                  <c:v>1</c:v>
                </c:pt>
                <c:pt idx="60617">
                  <c:v>1</c:v>
                </c:pt>
                <c:pt idx="60618">
                  <c:v>1</c:v>
                </c:pt>
                <c:pt idx="60619">
                  <c:v>1</c:v>
                </c:pt>
                <c:pt idx="60620">
                  <c:v>1</c:v>
                </c:pt>
                <c:pt idx="60621">
                  <c:v>1</c:v>
                </c:pt>
                <c:pt idx="60622">
                  <c:v>1</c:v>
                </c:pt>
                <c:pt idx="60623">
                  <c:v>1</c:v>
                </c:pt>
                <c:pt idx="60624">
                  <c:v>1</c:v>
                </c:pt>
                <c:pt idx="60625">
                  <c:v>1</c:v>
                </c:pt>
                <c:pt idx="60626">
                  <c:v>1</c:v>
                </c:pt>
                <c:pt idx="60627">
                  <c:v>1</c:v>
                </c:pt>
                <c:pt idx="60628">
                  <c:v>1</c:v>
                </c:pt>
                <c:pt idx="60629">
                  <c:v>1</c:v>
                </c:pt>
                <c:pt idx="60630">
                  <c:v>1</c:v>
                </c:pt>
                <c:pt idx="60631">
                  <c:v>1</c:v>
                </c:pt>
                <c:pt idx="60632">
                  <c:v>1</c:v>
                </c:pt>
                <c:pt idx="60633">
                  <c:v>1</c:v>
                </c:pt>
                <c:pt idx="60634">
                  <c:v>1</c:v>
                </c:pt>
                <c:pt idx="60635">
                  <c:v>1</c:v>
                </c:pt>
                <c:pt idx="60636">
                  <c:v>1</c:v>
                </c:pt>
                <c:pt idx="60637">
                  <c:v>1</c:v>
                </c:pt>
                <c:pt idx="60638">
                  <c:v>1</c:v>
                </c:pt>
                <c:pt idx="60639">
                  <c:v>1</c:v>
                </c:pt>
                <c:pt idx="60640">
                  <c:v>1</c:v>
                </c:pt>
                <c:pt idx="60641">
                  <c:v>1</c:v>
                </c:pt>
                <c:pt idx="60642">
                  <c:v>1</c:v>
                </c:pt>
                <c:pt idx="60643">
                  <c:v>1</c:v>
                </c:pt>
                <c:pt idx="60644">
                  <c:v>1</c:v>
                </c:pt>
                <c:pt idx="60645">
                  <c:v>1</c:v>
                </c:pt>
                <c:pt idx="60646">
                  <c:v>1</c:v>
                </c:pt>
                <c:pt idx="60647">
                  <c:v>1</c:v>
                </c:pt>
                <c:pt idx="60648">
                  <c:v>1</c:v>
                </c:pt>
                <c:pt idx="60649">
                  <c:v>1</c:v>
                </c:pt>
                <c:pt idx="60650">
                  <c:v>1</c:v>
                </c:pt>
                <c:pt idx="60651">
                  <c:v>1</c:v>
                </c:pt>
                <c:pt idx="60652">
                  <c:v>1</c:v>
                </c:pt>
                <c:pt idx="60653">
                  <c:v>0.28571428599999998</c:v>
                </c:pt>
                <c:pt idx="60654">
                  <c:v>1</c:v>
                </c:pt>
                <c:pt idx="60655">
                  <c:v>1</c:v>
                </c:pt>
                <c:pt idx="60656">
                  <c:v>1</c:v>
                </c:pt>
                <c:pt idx="60657">
                  <c:v>1</c:v>
                </c:pt>
                <c:pt idx="60658">
                  <c:v>1</c:v>
                </c:pt>
                <c:pt idx="60659">
                  <c:v>1</c:v>
                </c:pt>
                <c:pt idx="60660">
                  <c:v>1</c:v>
                </c:pt>
                <c:pt idx="60661">
                  <c:v>1</c:v>
                </c:pt>
                <c:pt idx="60662">
                  <c:v>1</c:v>
                </c:pt>
                <c:pt idx="60663">
                  <c:v>1</c:v>
                </c:pt>
                <c:pt idx="60664">
                  <c:v>1</c:v>
                </c:pt>
                <c:pt idx="60665">
                  <c:v>1</c:v>
                </c:pt>
                <c:pt idx="60666">
                  <c:v>1</c:v>
                </c:pt>
                <c:pt idx="60667">
                  <c:v>1</c:v>
                </c:pt>
                <c:pt idx="60668">
                  <c:v>1</c:v>
                </c:pt>
                <c:pt idx="60669">
                  <c:v>1</c:v>
                </c:pt>
                <c:pt idx="60670">
                  <c:v>1</c:v>
                </c:pt>
                <c:pt idx="60671">
                  <c:v>1</c:v>
                </c:pt>
                <c:pt idx="60672">
                  <c:v>1</c:v>
                </c:pt>
                <c:pt idx="60673">
                  <c:v>1</c:v>
                </c:pt>
                <c:pt idx="60674">
                  <c:v>1</c:v>
                </c:pt>
                <c:pt idx="60675">
                  <c:v>1</c:v>
                </c:pt>
                <c:pt idx="60676">
                  <c:v>1</c:v>
                </c:pt>
                <c:pt idx="60677">
                  <c:v>1</c:v>
                </c:pt>
                <c:pt idx="60678">
                  <c:v>1</c:v>
                </c:pt>
                <c:pt idx="60679">
                  <c:v>1</c:v>
                </c:pt>
                <c:pt idx="60680">
                  <c:v>1</c:v>
                </c:pt>
                <c:pt idx="60681">
                  <c:v>1</c:v>
                </c:pt>
                <c:pt idx="60682">
                  <c:v>1</c:v>
                </c:pt>
                <c:pt idx="60683">
                  <c:v>1</c:v>
                </c:pt>
                <c:pt idx="60684">
                  <c:v>1</c:v>
                </c:pt>
                <c:pt idx="60685">
                  <c:v>1</c:v>
                </c:pt>
                <c:pt idx="60686">
                  <c:v>1</c:v>
                </c:pt>
                <c:pt idx="60687">
                  <c:v>1</c:v>
                </c:pt>
                <c:pt idx="60688">
                  <c:v>1</c:v>
                </c:pt>
                <c:pt idx="60689">
                  <c:v>1</c:v>
                </c:pt>
                <c:pt idx="60690">
                  <c:v>1</c:v>
                </c:pt>
                <c:pt idx="60691">
                  <c:v>1</c:v>
                </c:pt>
                <c:pt idx="60692">
                  <c:v>1</c:v>
                </c:pt>
                <c:pt idx="60693">
                  <c:v>1</c:v>
                </c:pt>
                <c:pt idx="60694">
                  <c:v>1</c:v>
                </c:pt>
                <c:pt idx="60695">
                  <c:v>1</c:v>
                </c:pt>
                <c:pt idx="60696">
                  <c:v>1</c:v>
                </c:pt>
                <c:pt idx="60697">
                  <c:v>1</c:v>
                </c:pt>
                <c:pt idx="60698">
                  <c:v>1</c:v>
                </c:pt>
                <c:pt idx="60699">
                  <c:v>1</c:v>
                </c:pt>
                <c:pt idx="60700">
                  <c:v>1</c:v>
                </c:pt>
                <c:pt idx="60701">
                  <c:v>1</c:v>
                </c:pt>
                <c:pt idx="60702">
                  <c:v>1</c:v>
                </c:pt>
                <c:pt idx="60703">
                  <c:v>1</c:v>
                </c:pt>
                <c:pt idx="60704">
                  <c:v>1</c:v>
                </c:pt>
                <c:pt idx="60705">
                  <c:v>1</c:v>
                </c:pt>
                <c:pt idx="60706">
                  <c:v>1</c:v>
                </c:pt>
                <c:pt idx="60707">
                  <c:v>1</c:v>
                </c:pt>
                <c:pt idx="60708">
                  <c:v>1</c:v>
                </c:pt>
                <c:pt idx="60709">
                  <c:v>1</c:v>
                </c:pt>
                <c:pt idx="60710">
                  <c:v>1</c:v>
                </c:pt>
                <c:pt idx="60711">
                  <c:v>1</c:v>
                </c:pt>
                <c:pt idx="60712">
                  <c:v>1</c:v>
                </c:pt>
                <c:pt idx="60713">
                  <c:v>1</c:v>
                </c:pt>
                <c:pt idx="60714">
                  <c:v>1</c:v>
                </c:pt>
                <c:pt idx="60715">
                  <c:v>1</c:v>
                </c:pt>
                <c:pt idx="60716">
                  <c:v>1</c:v>
                </c:pt>
                <c:pt idx="60717">
                  <c:v>1</c:v>
                </c:pt>
                <c:pt idx="60718">
                  <c:v>1</c:v>
                </c:pt>
                <c:pt idx="60719">
                  <c:v>1</c:v>
                </c:pt>
                <c:pt idx="60720">
                  <c:v>1</c:v>
                </c:pt>
                <c:pt idx="60721">
                  <c:v>1</c:v>
                </c:pt>
                <c:pt idx="60722">
                  <c:v>1</c:v>
                </c:pt>
                <c:pt idx="60723">
                  <c:v>1</c:v>
                </c:pt>
                <c:pt idx="60724">
                  <c:v>1</c:v>
                </c:pt>
                <c:pt idx="60725">
                  <c:v>1</c:v>
                </c:pt>
                <c:pt idx="60726">
                  <c:v>1</c:v>
                </c:pt>
                <c:pt idx="60727">
                  <c:v>1</c:v>
                </c:pt>
                <c:pt idx="60728">
                  <c:v>1</c:v>
                </c:pt>
                <c:pt idx="60729">
                  <c:v>1</c:v>
                </c:pt>
                <c:pt idx="60730">
                  <c:v>1</c:v>
                </c:pt>
                <c:pt idx="60731">
                  <c:v>1</c:v>
                </c:pt>
                <c:pt idx="60732">
                  <c:v>1</c:v>
                </c:pt>
                <c:pt idx="60733">
                  <c:v>1</c:v>
                </c:pt>
                <c:pt idx="60734">
                  <c:v>1</c:v>
                </c:pt>
                <c:pt idx="60735">
                  <c:v>1</c:v>
                </c:pt>
                <c:pt idx="60736">
                  <c:v>1</c:v>
                </c:pt>
                <c:pt idx="60737">
                  <c:v>1</c:v>
                </c:pt>
                <c:pt idx="60738">
                  <c:v>1</c:v>
                </c:pt>
                <c:pt idx="60739">
                  <c:v>1</c:v>
                </c:pt>
                <c:pt idx="60740">
                  <c:v>1</c:v>
                </c:pt>
                <c:pt idx="60741">
                  <c:v>1</c:v>
                </c:pt>
                <c:pt idx="60742">
                  <c:v>1</c:v>
                </c:pt>
                <c:pt idx="60743">
                  <c:v>1</c:v>
                </c:pt>
                <c:pt idx="60744">
                  <c:v>1</c:v>
                </c:pt>
                <c:pt idx="60745">
                  <c:v>1</c:v>
                </c:pt>
                <c:pt idx="60746">
                  <c:v>1</c:v>
                </c:pt>
                <c:pt idx="60747">
                  <c:v>1</c:v>
                </c:pt>
                <c:pt idx="60748">
                  <c:v>1</c:v>
                </c:pt>
                <c:pt idx="60749">
                  <c:v>1</c:v>
                </c:pt>
                <c:pt idx="60750">
                  <c:v>1</c:v>
                </c:pt>
                <c:pt idx="60751">
                  <c:v>1</c:v>
                </c:pt>
                <c:pt idx="60752">
                  <c:v>1</c:v>
                </c:pt>
                <c:pt idx="60753">
                  <c:v>1</c:v>
                </c:pt>
                <c:pt idx="60754">
                  <c:v>1</c:v>
                </c:pt>
                <c:pt idx="60755">
                  <c:v>1</c:v>
                </c:pt>
                <c:pt idx="60756">
                  <c:v>1</c:v>
                </c:pt>
                <c:pt idx="60757">
                  <c:v>1</c:v>
                </c:pt>
                <c:pt idx="60758">
                  <c:v>1</c:v>
                </c:pt>
                <c:pt idx="60759">
                  <c:v>1</c:v>
                </c:pt>
                <c:pt idx="60760">
                  <c:v>1</c:v>
                </c:pt>
                <c:pt idx="60761">
                  <c:v>1</c:v>
                </c:pt>
                <c:pt idx="60762">
                  <c:v>1</c:v>
                </c:pt>
                <c:pt idx="60763">
                  <c:v>1</c:v>
                </c:pt>
                <c:pt idx="60764">
                  <c:v>1</c:v>
                </c:pt>
                <c:pt idx="60765">
                  <c:v>1</c:v>
                </c:pt>
                <c:pt idx="60766">
                  <c:v>1</c:v>
                </c:pt>
                <c:pt idx="60767">
                  <c:v>1</c:v>
                </c:pt>
                <c:pt idx="60768">
                  <c:v>1</c:v>
                </c:pt>
                <c:pt idx="60769">
                  <c:v>1</c:v>
                </c:pt>
                <c:pt idx="60770">
                  <c:v>1</c:v>
                </c:pt>
                <c:pt idx="60771">
                  <c:v>1</c:v>
                </c:pt>
                <c:pt idx="60772">
                  <c:v>1</c:v>
                </c:pt>
                <c:pt idx="60773">
                  <c:v>1</c:v>
                </c:pt>
                <c:pt idx="60774">
                  <c:v>1</c:v>
                </c:pt>
                <c:pt idx="60775">
                  <c:v>1</c:v>
                </c:pt>
                <c:pt idx="60776">
                  <c:v>1</c:v>
                </c:pt>
                <c:pt idx="60777">
                  <c:v>1</c:v>
                </c:pt>
                <c:pt idx="60778">
                  <c:v>1</c:v>
                </c:pt>
                <c:pt idx="60779">
                  <c:v>1</c:v>
                </c:pt>
                <c:pt idx="60780">
                  <c:v>1</c:v>
                </c:pt>
                <c:pt idx="60781">
                  <c:v>1</c:v>
                </c:pt>
                <c:pt idx="60782">
                  <c:v>1</c:v>
                </c:pt>
                <c:pt idx="60783">
                  <c:v>1</c:v>
                </c:pt>
                <c:pt idx="60784">
                  <c:v>1</c:v>
                </c:pt>
                <c:pt idx="60785">
                  <c:v>1</c:v>
                </c:pt>
                <c:pt idx="60786">
                  <c:v>1</c:v>
                </c:pt>
                <c:pt idx="60787">
                  <c:v>1</c:v>
                </c:pt>
                <c:pt idx="60788">
                  <c:v>1</c:v>
                </c:pt>
                <c:pt idx="60789">
                  <c:v>1</c:v>
                </c:pt>
                <c:pt idx="60790">
                  <c:v>1</c:v>
                </c:pt>
                <c:pt idx="60791">
                  <c:v>1</c:v>
                </c:pt>
                <c:pt idx="60792">
                  <c:v>1</c:v>
                </c:pt>
                <c:pt idx="60793">
                  <c:v>1</c:v>
                </c:pt>
                <c:pt idx="60794">
                  <c:v>1</c:v>
                </c:pt>
                <c:pt idx="60795">
                  <c:v>1</c:v>
                </c:pt>
                <c:pt idx="60796">
                  <c:v>1</c:v>
                </c:pt>
                <c:pt idx="60797">
                  <c:v>1</c:v>
                </c:pt>
                <c:pt idx="60798">
                  <c:v>1</c:v>
                </c:pt>
                <c:pt idx="60799">
                  <c:v>1</c:v>
                </c:pt>
                <c:pt idx="60800">
                  <c:v>1</c:v>
                </c:pt>
                <c:pt idx="60801">
                  <c:v>1</c:v>
                </c:pt>
                <c:pt idx="60802">
                  <c:v>1</c:v>
                </c:pt>
                <c:pt idx="60803">
                  <c:v>1</c:v>
                </c:pt>
                <c:pt idx="60804">
                  <c:v>1</c:v>
                </c:pt>
                <c:pt idx="60805">
                  <c:v>1</c:v>
                </c:pt>
                <c:pt idx="60806">
                  <c:v>1</c:v>
                </c:pt>
                <c:pt idx="60807">
                  <c:v>1</c:v>
                </c:pt>
                <c:pt idx="60808">
                  <c:v>1</c:v>
                </c:pt>
                <c:pt idx="60809">
                  <c:v>1</c:v>
                </c:pt>
                <c:pt idx="60810">
                  <c:v>1</c:v>
                </c:pt>
                <c:pt idx="60811">
                  <c:v>0.85714285700000004</c:v>
                </c:pt>
                <c:pt idx="60812">
                  <c:v>1</c:v>
                </c:pt>
                <c:pt idx="60813">
                  <c:v>1</c:v>
                </c:pt>
                <c:pt idx="60814">
                  <c:v>1</c:v>
                </c:pt>
                <c:pt idx="60815">
                  <c:v>1</c:v>
                </c:pt>
                <c:pt idx="60816">
                  <c:v>1</c:v>
                </c:pt>
                <c:pt idx="60817">
                  <c:v>1</c:v>
                </c:pt>
                <c:pt idx="60818">
                  <c:v>1</c:v>
                </c:pt>
                <c:pt idx="60819">
                  <c:v>1</c:v>
                </c:pt>
                <c:pt idx="60820">
                  <c:v>1</c:v>
                </c:pt>
                <c:pt idx="60821">
                  <c:v>1</c:v>
                </c:pt>
                <c:pt idx="60822">
                  <c:v>1</c:v>
                </c:pt>
                <c:pt idx="60823">
                  <c:v>1</c:v>
                </c:pt>
                <c:pt idx="60824">
                  <c:v>1</c:v>
                </c:pt>
                <c:pt idx="60825">
                  <c:v>1</c:v>
                </c:pt>
                <c:pt idx="60826">
                  <c:v>1</c:v>
                </c:pt>
                <c:pt idx="60827">
                  <c:v>1</c:v>
                </c:pt>
                <c:pt idx="60828">
                  <c:v>1</c:v>
                </c:pt>
                <c:pt idx="60829">
                  <c:v>1</c:v>
                </c:pt>
                <c:pt idx="60830">
                  <c:v>1</c:v>
                </c:pt>
                <c:pt idx="60831">
                  <c:v>1</c:v>
                </c:pt>
                <c:pt idx="60832">
                  <c:v>1</c:v>
                </c:pt>
                <c:pt idx="60833">
                  <c:v>1</c:v>
                </c:pt>
                <c:pt idx="60834">
                  <c:v>1</c:v>
                </c:pt>
                <c:pt idx="60835">
                  <c:v>1</c:v>
                </c:pt>
                <c:pt idx="60836">
                  <c:v>1</c:v>
                </c:pt>
                <c:pt idx="60837">
                  <c:v>1</c:v>
                </c:pt>
                <c:pt idx="60838">
                  <c:v>1</c:v>
                </c:pt>
                <c:pt idx="60839">
                  <c:v>1</c:v>
                </c:pt>
                <c:pt idx="60840">
                  <c:v>1</c:v>
                </c:pt>
                <c:pt idx="60841">
                  <c:v>1</c:v>
                </c:pt>
                <c:pt idx="60842">
                  <c:v>1</c:v>
                </c:pt>
                <c:pt idx="60843">
                  <c:v>1</c:v>
                </c:pt>
                <c:pt idx="60844">
                  <c:v>1</c:v>
                </c:pt>
                <c:pt idx="60845">
                  <c:v>1</c:v>
                </c:pt>
                <c:pt idx="60846">
                  <c:v>1</c:v>
                </c:pt>
                <c:pt idx="60847">
                  <c:v>1</c:v>
                </c:pt>
                <c:pt idx="60848">
                  <c:v>1</c:v>
                </c:pt>
                <c:pt idx="60849">
                  <c:v>1</c:v>
                </c:pt>
                <c:pt idx="60850">
                  <c:v>1</c:v>
                </c:pt>
                <c:pt idx="60851">
                  <c:v>1</c:v>
                </c:pt>
                <c:pt idx="60852">
                  <c:v>1</c:v>
                </c:pt>
                <c:pt idx="60853">
                  <c:v>1</c:v>
                </c:pt>
                <c:pt idx="60854">
                  <c:v>1</c:v>
                </c:pt>
                <c:pt idx="60855">
                  <c:v>1</c:v>
                </c:pt>
                <c:pt idx="60856">
                  <c:v>1</c:v>
                </c:pt>
                <c:pt idx="60857">
                  <c:v>1</c:v>
                </c:pt>
                <c:pt idx="60858">
                  <c:v>1</c:v>
                </c:pt>
                <c:pt idx="60859">
                  <c:v>1</c:v>
                </c:pt>
                <c:pt idx="60860">
                  <c:v>1</c:v>
                </c:pt>
                <c:pt idx="60861">
                  <c:v>1</c:v>
                </c:pt>
                <c:pt idx="60862">
                  <c:v>1</c:v>
                </c:pt>
                <c:pt idx="60863">
                  <c:v>1</c:v>
                </c:pt>
                <c:pt idx="60864">
                  <c:v>1</c:v>
                </c:pt>
                <c:pt idx="60865">
                  <c:v>1</c:v>
                </c:pt>
                <c:pt idx="60866">
                  <c:v>1</c:v>
                </c:pt>
                <c:pt idx="60867">
                  <c:v>1</c:v>
                </c:pt>
                <c:pt idx="60868">
                  <c:v>1</c:v>
                </c:pt>
                <c:pt idx="60869">
                  <c:v>1</c:v>
                </c:pt>
                <c:pt idx="60870">
                  <c:v>1</c:v>
                </c:pt>
                <c:pt idx="60871">
                  <c:v>1</c:v>
                </c:pt>
                <c:pt idx="60872">
                  <c:v>1</c:v>
                </c:pt>
                <c:pt idx="60873">
                  <c:v>1</c:v>
                </c:pt>
                <c:pt idx="60874">
                  <c:v>1</c:v>
                </c:pt>
                <c:pt idx="60875">
                  <c:v>1</c:v>
                </c:pt>
                <c:pt idx="60876">
                  <c:v>1</c:v>
                </c:pt>
                <c:pt idx="60877">
                  <c:v>1</c:v>
                </c:pt>
                <c:pt idx="60878">
                  <c:v>1</c:v>
                </c:pt>
                <c:pt idx="60879">
                  <c:v>1</c:v>
                </c:pt>
                <c:pt idx="60880">
                  <c:v>1</c:v>
                </c:pt>
                <c:pt idx="60881">
                  <c:v>1</c:v>
                </c:pt>
                <c:pt idx="60882">
                  <c:v>1</c:v>
                </c:pt>
                <c:pt idx="60883">
                  <c:v>1</c:v>
                </c:pt>
                <c:pt idx="60884">
                  <c:v>1</c:v>
                </c:pt>
                <c:pt idx="60885">
                  <c:v>1</c:v>
                </c:pt>
                <c:pt idx="60886">
                  <c:v>1</c:v>
                </c:pt>
                <c:pt idx="60887">
                  <c:v>1</c:v>
                </c:pt>
                <c:pt idx="60888">
                  <c:v>1</c:v>
                </c:pt>
                <c:pt idx="60889">
                  <c:v>1</c:v>
                </c:pt>
                <c:pt idx="60890">
                  <c:v>1</c:v>
                </c:pt>
                <c:pt idx="60891">
                  <c:v>1</c:v>
                </c:pt>
                <c:pt idx="60892">
                  <c:v>1</c:v>
                </c:pt>
                <c:pt idx="60893">
                  <c:v>1</c:v>
                </c:pt>
                <c:pt idx="60894">
                  <c:v>1</c:v>
                </c:pt>
                <c:pt idx="60895">
                  <c:v>1</c:v>
                </c:pt>
                <c:pt idx="60896">
                  <c:v>1</c:v>
                </c:pt>
                <c:pt idx="60897">
                  <c:v>1</c:v>
                </c:pt>
                <c:pt idx="60898">
                  <c:v>1</c:v>
                </c:pt>
                <c:pt idx="60899">
                  <c:v>1</c:v>
                </c:pt>
                <c:pt idx="60900">
                  <c:v>1</c:v>
                </c:pt>
                <c:pt idx="60901">
                  <c:v>1</c:v>
                </c:pt>
                <c:pt idx="60902">
                  <c:v>1</c:v>
                </c:pt>
                <c:pt idx="60903">
                  <c:v>1</c:v>
                </c:pt>
                <c:pt idx="60904">
                  <c:v>1</c:v>
                </c:pt>
                <c:pt idx="60905">
                  <c:v>1</c:v>
                </c:pt>
                <c:pt idx="60906">
                  <c:v>1</c:v>
                </c:pt>
                <c:pt idx="60907">
                  <c:v>1</c:v>
                </c:pt>
                <c:pt idx="60908">
                  <c:v>1</c:v>
                </c:pt>
                <c:pt idx="60909">
                  <c:v>1</c:v>
                </c:pt>
                <c:pt idx="60910">
                  <c:v>1</c:v>
                </c:pt>
                <c:pt idx="60911">
                  <c:v>1</c:v>
                </c:pt>
                <c:pt idx="60912">
                  <c:v>1</c:v>
                </c:pt>
                <c:pt idx="60913">
                  <c:v>1</c:v>
                </c:pt>
                <c:pt idx="60914">
                  <c:v>1</c:v>
                </c:pt>
                <c:pt idx="60915">
                  <c:v>1</c:v>
                </c:pt>
                <c:pt idx="60916">
                  <c:v>1</c:v>
                </c:pt>
                <c:pt idx="60917">
                  <c:v>1</c:v>
                </c:pt>
                <c:pt idx="60918">
                  <c:v>1</c:v>
                </c:pt>
                <c:pt idx="60919">
                  <c:v>1</c:v>
                </c:pt>
                <c:pt idx="60920">
                  <c:v>1</c:v>
                </c:pt>
                <c:pt idx="60921">
                  <c:v>1</c:v>
                </c:pt>
                <c:pt idx="60922">
                  <c:v>1</c:v>
                </c:pt>
                <c:pt idx="60923">
                  <c:v>1</c:v>
                </c:pt>
                <c:pt idx="60924">
                  <c:v>1</c:v>
                </c:pt>
                <c:pt idx="60925">
                  <c:v>1</c:v>
                </c:pt>
                <c:pt idx="60926">
                  <c:v>1</c:v>
                </c:pt>
                <c:pt idx="60927">
                  <c:v>1</c:v>
                </c:pt>
                <c:pt idx="60928">
                  <c:v>1</c:v>
                </c:pt>
                <c:pt idx="60929">
                  <c:v>1</c:v>
                </c:pt>
                <c:pt idx="60930">
                  <c:v>1</c:v>
                </c:pt>
                <c:pt idx="60931">
                  <c:v>1</c:v>
                </c:pt>
                <c:pt idx="60932">
                  <c:v>1</c:v>
                </c:pt>
                <c:pt idx="60933">
                  <c:v>1</c:v>
                </c:pt>
                <c:pt idx="60934">
                  <c:v>1</c:v>
                </c:pt>
                <c:pt idx="60935">
                  <c:v>1</c:v>
                </c:pt>
                <c:pt idx="60936">
                  <c:v>1</c:v>
                </c:pt>
                <c:pt idx="60937">
                  <c:v>1</c:v>
                </c:pt>
                <c:pt idx="60938">
                  <c:v>1</c:v>
                </c:pt>
                <c:pt idx="60939">
                  <c:v>1</c:v>
                </c:pt>
                <c:pt idx="60940">
                  <c:v>1</c:v>
                </c:pt>
                <c:pt idx="60941">
                  <c:v>1</c:v>
                </c:pt>
                <c:pt idx="60942">
                  <c:v>1</c:v>
                </c:pt>
                <c:pt idx="60943">
                  <c:v>1</c:v>
                </c:pt>
                <c:pt idx="60944">
                  <c:v>1</c:v>
                </c:pt>
                <c:pt idx="60945">
                  <c:v>1</c:v>
                </c:pt>
                <c:pt idx="60946">
                  <c:v>1</c:v>
                </c:pt>
                <c:pt idx="60947">
                  <c:v>1</c:v>
                </c:pt>
                <c:pt idx="60948">
                  <c:v>1</c:v>
                </c:pt>
                <c:pt idx="60949">
                  <c:v>1</c:v>
                </c:pt>
                <c:pt idx="60950">
                  <c:v>1</c:v>
                </c:pt>
                <c:pt idx="60951">
                  <c:v>1</c:v>
                </c:pt>
                <c:pt idx="60952">
                  <c:v>1</c:v>
                </c:pt>
                <c:pt idx="60953">
                  <c:v>1</c:v>
                </c:pt>
                <c:pt idx="60954">
                  <c:v>1</c:v>
                </c:pt>
                <c:pt idx="60955">
                  <c:v>1</c:v>
                </c:pt>
                <c:pt idx="60956">
                  <c:v>1</c:v>
                </c:pt>
                <c:pt idx="60957">
                  <c:v>1</c:v>
                </c:pt>
                <c:pt idx="60958">
                  <c:v>1</c:v>
                </c:pt>
                <c:pt idx="60959">
                  <c:v>1</c:v>
                </c:pt>
                <c:pt idx="60960">
                  <c:v>1</c:v>
                </c:pt>
                <c:pt idx="60961">
                  <c:v>1</c:v>
                </c:pt>
                <c:pt idx="60962">
                  <c:v>1</c:v>
                </c:pt>
                <c:pt idx="60963">
                  <c:v>1</c:v>
                </c:pt>
                <c:pt idx="60964">
                  <c:v>1</c:v>
                </c:pt>
                <c:pt idx="60965">
                  <c:v>1</c:v>
                </c:pt>
                <c:pt idx="60966">
                  <c:v>1</c:v>
                </c:pt>
                <c:pt idx="60967">
                  <c:v>1</c:v>
                </c:pt>
                <c:pt idx="60968">
                  <c:v>1</c:v>
                </c:pt>
                <c:pt idx="60969">
                  <c:v>1</c:v>
                </c:pt>
                <c:pt idx="60970">
                  <c:v>1</c:v>
                </c:pt>
                <c:pt idx="60971">
                  <c:v>1</c:v>
                </c:pt>
                <c:pt idx="60972">
                  <c:v>1</c:v>
                </c:pt>
                <c:pt idx="60973">
                  <c:v>1</c:v>
                </c:pt>
                <c:pt idx="60974">
                  <c:v>1</c:v>
                </c:pt>
                <c:pt idx="60975">
                  <c:v>1</c:v>
                </c:pt>
                <c:pt idx="60976">
                  <c:v>1</c:v>
                </c:pt>
                <c:pt idx="60977">
                  <c:v>1</c:v>
                </c:pt>
                <c:pt idx="60978">
                  <c:v>1</c:v>
                </c:pt>
                <c:pt idx="60979">
                  <c:v>1</c:v>
                </c:pt>
                <c:pt idx="60980">
                  <c:v>1</c:v>
                </c:pt>
                <c:pt idx="60981">
                  <c:v>1</c:v>
                </c:pt>
                <c:pt idx="60982">
                  <c:v>1</c:v>
                </c:pt>
                <c:pt idx="60983">
                  <c:v>1</c:v>
                </c:pt>
                <c:pt idx="60984">
                  <c:v>1</c:v>
                </c:pt>
                <c:pt idx="60985">
                  <c:v>1</c:v>
                </c:pt>
                <c:pt idx="60986">
                  <c:v>1</c:v>
                </c:pt>
                <c:pt idx="60987">
                  <c:v>1</c:v>
                </c:pt>
                <c:pt idx="60988">
                  <c:v>1</c:v>
                </c:pt>
                <c:pt idx="60989">
                  <c:v>1</c:v>
                </c:pt>
                <c:pt idx="60990">
                  <c:v>1</c:v>
                </c:pt>
                <c:pt idx="60991">
                  <c:v>1</c:v>
                </c:pt>
                <c:pt idx="60992">
                  <c:v>1</c:v>
                </c:pt>
                <c:pt idx="60993">
                  <c:v>1</c:v>
                </c:pt>
                <c:pt idx="60994">
                  <c:v>1</c:v>
                </c:pt>
                <c:pt idx="60995">
                  <c:v>1</c:v>
                </c:pt>
                <c:pt idx="60996">
                  <c:v>1</c:v>
                </c:pt>
                <c:pt idx="60997">
                  <c:v>1</c:v>
                </c:pt>
                <c:pt idx="60998">
                  <c:v>1</c:v>
                </c:pt>
                <c:pt idx="60999">
                  <c:v>1</c:v>
                </c:pt>
                <c:pt idx="61000">
                  <c:v>1</c:v>
                </c:pt>
                <c:pt idx="61001">
                  <c:v>1</c:v>
                </c:pt>
                <c:pt idx="61002">
                  <c:v>1</c:v>
                </c:pt>
                <c:pt idx="61003">
                  <c:v>1</c:v>
                </c:pt>
                <c:pt idx="61004">
                  <c:v>1</c:v>
                </c:pt>
                <c:pt idx="61005">
                  <c:v>1</c:v>
                </c:pt>
                <c:pt idx="61006">
                  <c:v>1</c:v>
                </c:pt>
                <c:pt idx="61007">
                  <c:v>1</c:v>
                </c:pt>
                <c:pt idx="61008">
                  <c:v>1</c:v>
                </c:pt>
                <c:pt idx="61009">
                  <c:v>1</c:v>
                </c:pt>
                <c:pt idx="61010">
                  <c:v>1</c:v>
                </c:pt>
                <c:pt idx="61011">
                  <c:v>1</c:v>
                </c:pt>
                <c:pt idx="61012">
                  <c:v>1</c:v>
                </c:pt>
                <c:pt idx="61013">
                  <c:v>1</c:v>
                </c:pt>
                <c:pt idx="61014">
                  <c:v>1</c:v>
                </c:pt>
                <c:pt idx="61015">
                  <c:v>1</c:v>
                </c:pt>
                <c:pt idx="61016">
                  <c:v>1</c:v>
                </c:pt>
                <c:pt idx="61017">
                  <c:v>1</c:v>
                </c:pt>
                <c:pt idx="61018">
                  <c:v>1</c:v>
                </c:pt>
                <c:pt idx="61019">
                  <c:v>1</c:v>
                </c:pt>
                <c:pt idx="61020">
                  <c:v>1</c:v>
                </c:pt>
                <c:pt idx="61021">
                  <c:v>1</c:v>
                </c:pt>
                <c:pt idx="61022">
                  <c:v>1</c:v>
                </c:pt>
                <c:pt idx="61023">
                  <c:v>1</c:v>
                </c:pt>
                <c:pt idx="61024">
                  <c:v>1</c:v>
                </c:pt>
                <c:pt idx="61025">
                  <c:v>1</c:v>
                </c:pt>
                <c:pt idx="61026">
                  <c:v>1</c:v>
                </c:pt>
                <c:pt idx="61027">
                  <c:v>1</c:v>
                </c:pt>
                <c:pt idx="61028">
                  <c:v>1</c:v>
                </c:pt>
                <c:pt idx="61029">
                  <c:v>1</c:v>
                </c:pt>
                <c:pt idx="61030">
                  <c:v>1</c:v>
                </c:pt>
                <c:pt idx="61031">
                  <c:v>1</c:v>
                </c:pt>
                <c:pt idx="61032">
                  <c:v>1</c:v>
                </c:pt>
                <c:pt idx="61033">
                  <c:v>1</c:v>
                </c:pt>
                <c:pt idx="61034">
                  <c:v>1</c:v>
                </c:pt>
                <c:pt idx="61035">
                  <c:v>1</c:v>
                </c:pt>
                <c:pt idx="61036">
                  <c:v>1</c:v>
                </c:pt>
                <c:pt idx="61037">
                  <c:v>1</c:v>
                </c:pt>
                <c:pt idx="61038">
                  <c:v>1</c:v>
                </c:pt>
                <c:pt idx="61039">
                  <c:v>1</c:v>
                </c:pt>
                <c:pt idx="61040">
                  <c:v>1</c:v>
                </c:pt>
                <c:pt idx="61041">
                  <c:v>1</c:v>
                </c:pt>
                <c:pt idx="61042">
                  <c:v>1</c:v>
                </c:pt>
                <c:pt idx="61043">
                  <c:v>1</c:v>
                </c:pt>
                <c:pt idx="61044">
                  <c:v>1</c:v>
                </c:pt>
                <c:pt idx="61045">
                  <c:v>1</c:v>
                </c:pt>
                <c:pt idx="61046">
                  <c:v>1</c:v>
                </c:pt>
                <c:pt idx="61047">
                  <c:v>1</c:v>
                </c:pt>
                <c:pt idx="61048">
                  <c:v>1</c:v>
                </c:pt>
                <c:pt idx="61049">
                  <c:v>1</c:v>
                </c:pt>
                <c:pt idx="61050">
                  <c:v>1</c:v>
                </c:pt>
                <c:pt idx="61051">
                  <c:v>1</c:v>
                </c:pt>
                <c:pt idx="61052">
                  <c:v>1</c:v>
                </c:pt>
                <c:pt idx="61053">
                  <c:v>1</c:v>
                </c:pt>
                <c:pt idx="61054">
                  <c:v>1</c:v>
                </c:pt>
                <c:pt idx="61055">
                  <c:v>1</c:v>
                </c:pt>
                <c:pt idx="61056">
                  <c:v>1</c:v>
                </c:pt>
                <c:pt idx="61057">
                  <c:v>1</c:v>
                </c:pt>
                <c:pt idx="61058">
                  <c:v>1</c:v>
                </c:pt>
                <c:pt idx="61059">
                  <c:v>1</c:v>
                </c:pt>
                <c:pt idx="61060">
                  <c:v>1</c:v>
                </c:pt>
                <c:pt idx="61061">
                  <c:v>1</c:v>
                </c:pt>
                <c:pt idx="61062">
                  <c:v>1</c:v>
                </c:pt>
                <c:pt idx="61063">
                  <c:v>1</c:v>
                </c:pt>
                <c:pt idx="61064">
                  <c:v>1</c:v>
                </c:pt>
                <c:pt idx="61065">
                  <c:v>1</c:v>
                </c:pt>
                <c:pt idx="61066">
                  <c:v>1</c:v>
                </c:pt>
                <c:pt idx="61067">
                  <c:v>1</c:v>
                </c:pt>
                <c:pt idx="61068">
                  <c:v>1</c:v>
                </c:pt>
                <c:pt idx="61069">
                  <c:v>1</c:v>
                </c:pt>
                <c:pt idx="61070">
                  <c:v>1</c:v>
                </c:pt>
                <c:pt idx="61071">
                  <c:v>1</c:v>
                </c:pt>
                <c:pt idx="61072">
                  <c:v>1</c:v>
                </c:pt>
                <c:pt idx="61073">
                  <c:v>1</c:v>
                </c:pt>
                <c:pt idx="61074">
                  <c:v>1</c:v>
                </c:pt>
                <c:pt idx="61075">
                  <c:v>1</c:v>
                </c:pt>
                <c:pt idx="61076">
                  <c:v>1</c:v>
                </c:pt>
                <c:pt idx="61077">
                  <c:v>1</c:v>
                </c:pt>
                <c:pt idx="61078">
                  <c:v>1</c:v>
                </c:pt>
                <c:pt idx="61079">
                  <c:v>1</c:v>
                </c:pt>
                <c:pt idx="61080">
                  <c:v>1</c:v>
                </c:pt>
                <c:pt idx="61081">
                  <c:v>1</c:v>
                </c:pt>
                <c:pt idx="61082">
                  <c:v>1</c:v>
                </c:pt>
                <c:pt idx="61083">
                  <c:v>1</c:v>
                </c:pt>
                <c:pt idx="61084">
                  <c:v>1</c:v>
                </c:pt>
                <c:pt idx="61085">
                  <c:v>1</c:v>
                </c:pt>
                <c:pt idx="61086">
                  <c:v>1</c:v>
                </c:pt>
                <c:pt idx="61087">
                  <c:v>1</c:v>
                </c:pt>
                <c:pt idx="61088">
                  <c:v>1</c:v>
                </c:pt>
                <c:pt idx="61089">
                  <c:v>1</c:v>
                </c:pt>
                <c:pt idx="61090">
                  <c:v>1</c:v>
                </c:pt>
                <c:pt idx="61091">
                  <c:v>1</c:v>
                </c:pt>
                <c:pt idx="61092">
                  <c:v>1</c:v>
                </c:pt>
                <c:pt idx="61093">
                  <c:v>1</c:v>
                </c:pt>
                <c:pt idx="61094">
                  <c:v>1</c:v>
                </c:pt>
                <c:pt idx="61095">
                  <c:v>1</c:v>
                </c:pt>
                <c:pt idx="61096">
                  <c:v>1</c:v>
                </c:pt>
                <c:pt idx="61097">
                  <c:v>1</c:v>
                </c:pt>
                <c:pt idx="61098">
                  <c:v>1</c:v>
                </c:pt>
                <c:pt idx="61099">
                  <c:v>1</c:v>
                </c:pt>
                <c:pt idx="61100">
                  <c:v>1</c:v>
                </c:pt>
                <c:pt idx="61101">
                  <c:v>1</c:v>
                </c:pt>
                <c:pt idx="61102">
                  <c:v>1</c:v>
                </c:pt>
                <c:pt idx="61103">
                  <c:v>1</c:v>
                </c:pt>
                <c:pt idx="61104">
                  <c:v>1</c:v>
                </c:pt>
                <c:pt idx="61105">
                  <c:v>1</c:v>
                </c:pt>
                <c:pt idx="61106">
                  <c:v>1</c:v>
                </c:pt>
                <c:pt idx="61107">
                  <c:v>1</c:v>
                </c:pt>
                <c:pt idx="61108">
                  <c:v>1</c:v>
                </c:pt>
                <c:pt idx="61109">
                  <c:v>1</c:v>
                </c:pt>
                <c:pt idx="61110">
                  <c:v>1</c:v>
                </c:pt>
                <c:pt idx="61111">
                  <c:v>1</c:v>
                </c:pt>
                <c:pt idx="61112">
                  <c:v>1</c:v>
                </c:pt>
                <c:pt idx="61113">
                  <c:v>1</c:v>
                </c:pt>
                <c:pt idx="61114">
                  <c:v>1</c:v>
                </c:pt>
                <c:pt idx="61115">
                  <c:v>1</c:v>
                </c:pt>
                <c:pt idx="61116">
                  <c:v>1</c:v>
                </c:pt>
                <c:pt idx="61117">
                  <c:v>1</c:v>
                </c:pt>
                <c:pt idx="61118">
                  <c:v>1</c:v>
                </c:pt>
                <c:pt idx="61119">
                  <c:v>1</c:v>
                </c:pt>
                <c:pt idx="61120">
                  <c:v>1</c:v>
                </c:pt>
                <c:pt idx="61121">
                  <c:v>1</c:v>
                </c:pt>
                <c:pt idx="61122">
                  <c:v>1</c:v>
                </c:pt>
                <c:pt idx="61123">
                  <c:v>1</c:v>
                </c:pt>
                <c:pt idx="61124">
                  <c:v>1</c:v>
                </c:pt>
                <c:pt idx="61125">
                  <c:v>1</c:v>
                </c:pt>
                <c:pt idx="61126">
                  <c:v>1</c:v>
                </c:pt>
                <c:pt idx="61127">
                  <c:v>1</c:v>
                </c:pt>
                <c:pt idx="61128">
                  <c:v>1</c:v>
                </c:pt>
                <c:pt idx="61129">
                  <c:v>1</c:v>
                </c:pt>
                <c:pt idx="61130">
                  <c:v>1</c:v>
                </c:pt>
                <c:pt idx="61131">
                  <c:v>1</c:v>
                </c:pt>
                <c:pt idx="61132">
                  <c:v>1</c:v>
                </c:pt>
                <c:pt idx="61133">
                  <c:v>1</c:v>
                </c:pt>
                <c:pt idx="61134">
                  <c:v>1</c:v>
                </c:pt>
                <c:pt idx="61135">
                  <c:v>1</c:v>
                </c:pt>
                <c:pt idx="61136">
                  <c:v>1</c:v>
                </c:pt>
                <c:pt idx="61137">
                  <c:v>1</c:v>
                </c:pt>
                <c:pt idx="61138">
                  <c:v>1</c:v>
                </c:pt>
                <c:pt idx="61139">
                  <c:v>1</c:v>
                </c:pt>
                <c:pt idx="61140">
                  <c:v>1</c:v>
                </c:pt>
                <c:pt idx="61141">
                  <c:v>1</c:v>
                </c:pt>
                <c:pt idx="61142">
                  <c:v>1</c:v>
                </c:pt>
                <c:pt idx="61143">
                  <c:v>1</c:v>
                </c:pt>
                <c:pt idx="61144">
                  <c:v>1</c:v>
                </c:pt>
                <c:pt idx="61145">
                  <c:v>1</c:v>
                </c:pt>
                <c:pt idx="61146">
                  <c:v>1</c:v>
                </c:pt>
                <c:pt idx="61147">
                  <c:v>1</c:v>
                </c:pt>
                <c:pt idx="61148">
                  <c:v>1</c:v>
                </c:pt>
                <c:pt idx="61149">
                  <c:v>1</c:v>
                </c:pt>
                <c:pt idx="61150">
                  <c:v>1</c:v>
                </c:pt>
                <c:pt idx="61151">
                  <c:v>1</c:v>
                </c:pt>
                <c:pt idx="61152">
                  <c:v>1</c:v>
                </c:pt>
                <c:pt idx="61153">
                  <c:v>1</c:v>
                </c:pt>
                <c:pt idx="61154">
                  <c:v>1</c:v>
                </c:pt>
                <c:pt idx="61155">
                  <c:v>1</c:v>
                </c:pt>
                <c:pt idx="61156">
                  <c:v>1</c:v>
                </c:pt>
                <c:pt idx="61157">
                  <c:v>1</c:v>
                </c:pt>
                <c:pt idx="61158">
                  <c:v>1</c:v>
                </c:pt>
                <c:pt idx="61159">
                  <c:v>1</c:v>
                </c:pt>
                <c:pt idx="61160">
                  <c:v>1</c:v>
                </c:pt>
                <c:pt idx="61161">
                  <c:v>1</c:v>
                </c:pt>
                <c:pt idx="61162">
                  <c:v>1</c:v>
                </c:pt>
                <c:pt idx="61163">
                  <c:v>1</c:v>
                </c:pt>
                <c:pt idx="61164">
                  <c:v>1</c:v>
                </c:pt>
                <c:pt idx="61165">
                  <c:v>1</c:v>
                </c:pt>
                <c:pt idx="61166">
                  <c:v>1</c:v>
                </c:pt>
                <c:pt idx="61167">
                  <c:v>1</c:v>
                </c:pt>
                <c:pt idx="61168">
                  <c:v>1</c:v>
                </c:pt>
                <c:pt idx="61169">
                  <c:v>1</c:v>
                </c:pt>
                <c:pt idx="61170">
                  <c:v>1</c:v>
                </c:pt>
                <c:pt idx="61171">
                  <c:v>1</c:v>
                </c:pt>
                <c:pt idx="61172">
                  <c:v>1</c:v>
                </c:pt>
                <c:pt idx="61173">
                  <c:v>1</c:v>
                </c:pt>
                <c:pt idx="61174">
                  <c:v>1</c:v>
                </c:pt>
                <c:pt idx="61175">
                  <c:v>1</c:v>
                </c:pt>
                <c:pt idx="61176">
                  <c:v>1</c:v>
                </c:pt>
                <c:pt idx="61177">
                  <c:v>1</c:v>
                </c:pt>
                <c:pt idx="61178">
                  <c:v>1</c:v>
                </c:pt>
                <c:pt idx="61179">
                  <c:v>1</c:v>
                </c:pt>
                <c:pt idx="61180">
                  <c:v>1</c:v>
                </c:pt>
                <c:pt idx="61181">
                  <c:v>1</c:v>
                </c:pt>
                <c:pt idx="61182">
                  <c:v>1</c:v>
                </c:pt>
                <c:pt idx="61183">
                  <c:v>1</c:v>
                </c:pt>
                <c:pt idx="61184">
                  <c:v>1</c:v>
                </c:pt>
                <c:pt idx="61185">
                  <c:v>1</c:v>
                </c:pt>
                <c:pt idx="61186">
                  <c:v>1</c:v>
                </c:pt>
                <c:pt idx="61187">
                  <c:v>1</c:v>
                </c:pt>
                <c:pt idx="61188">
                  <c:v>1</c:v>
                </c:pt>
                <c:pt idx="61189">
                  <c:v>1</c:v>
                </c:pt>
                <c:pt idx="61190">
                  <c:v>1</c:v>
                </c:pt>
                <c:pt idx="61191">
                  <c:v>1</c:v>
                </c:pt>
                <c:pt idx="61192">
                  <c:v>1</c:v>
                </c:pt>
                <c:pt idx="61193">
                  <c:v>1</c:v>
                </c:pt>
                <c:pt idx="61194">
                  <c:v>1</c:v>
                </c:pt>
                <c:pt idx="61195">
                  <c:v>1</c:v>
                </c:pt>
                <c:pt idx="61196">
                  <c:v>1</c:v>
                </c:pt>
                <c:pt idx="61197">
                  <c:v>1</c:v>
                </c:pt>
                <c:pt idx="61198">
                  <c:v>1</c:v>
                </c:pt>
                <c:pt idx="61199">
                  <c:v>1</c:v>
                </c:pt>
                <c:pt idx="61200">
                  <c:v>1</c:v>
                </c:pt>
                <c:pt idx="61201">
                  <c:v>1</c:v>
                </c:pt>
                <c:pt idx="61202">
                  <c:v>1</c:v>
                </c:pt>
                <c:pt idx="61203">
                  <c:v>1</c:v>
                </c:pt>
                <c:pt idx="61204">
                  <c:v>1</c:v>
                </c:pt>
                <c:pt idx="61205">
                  <c:v>1</c:v>
                </c:pt>
                <c:pt idx="61206">
                  <c:v>1</c:v>
                </c:pt>
                <c:pt idx="61207">
                  <c:v>1</c:v>
                </c:pt>
                <c:pt idx="61208">
                  <c:v>1</c:v>
                </c:pt>
                <c:pt idx="61209">
                  <c:v>1</c:v>
                </c:pt>
                <c:pt idx="61210">
                  <c:v>1</c:v>
                </c:pt>
                <c:pt idx="61211">
                  <c:v>1</c:v>
                </c:pt>
                <c:pt idx="61212">
                  <c:v>1</c:v>
                </c:pt>
                <c:pt idx="61213">
                  <c:v>1</c:v>
                </c:pt>
                <c:pt idx="61214">
                  <c:v>1</c:v>
                </c:pt>
                <c:pt idx="61215">
                  <c:v>1</c:v>
                </c:pt>
                <c:pt idx="61216">
                  <c:v>1</c:v>
                </c:pt>
                <c:pt idx="61217">
                  <c:v>1</c:v>
                </c:pt>
                <c:pt idx="61218">
                  <c:v>1</c:v>
                </c:pt>
                <c:pt idx="61219">
                  <c:v>1</c:v>
                </c:pt>
                <c:pt idx="61220">
                  <c:v>1</c:v>
                </c:pt>
                <c:pt idx="61221">
                  <c:v>1</c:v>
                </c:pt>
                <c:pt idx="61222">
                  <c:v>1</c:v>
                </c:pt>
                <c:pt idx="61223">
                  <c:v>1</c:v>
                </c:pt>
                <c:pt idx="61224">
                  <c:v>1</c:v>
                </c:pt>
                <c:pt idx="61225">
                  <c:v>1</c:v>
                </c:pt>
                <c:pt idx="61226">
                  <c:v>1</c:v>
                </c:pt>
                <c:pt idx="61227">
                  <c:v>1</c:v>
                </c:pt>
                <c:pt idx="61228">
                  <c:v>1</c:v>
                </c:pt>
                <c:pt idx="61229">
                  <c:v>1</c:v>
                </c:pt>
                <c:pt idx="61230">
                  <c:v>1</c:v>
                </c:pt>
                <c:pt idx="61231">
                  <c:v>1</c:v>
                </c:pt>
                <c:pt idx="61232">
                  <c:v>1</c:v>
                </c:pt>
                <c:pt idx="61233">
                  <c:v>1</c:v>
                </c:pt>
                <c:pt idx="61234">
                  <c:v>1</c:v>
                </c:pt>
                <c:pt idx="61235">
                  <c:v>1</c:v>
                </c:pt>
                <c:pt idx="61236">
                  <c:v>1</c:v>
                </c:pt>
                <c:pt idx="61237">
                  <c:v>1</c:v>
                </c:pt>
                <c:pt idx="61238">
                  <c:v>1</c:v>
                </c:pt>
                <c:pt idx="61239">
                  <c:v>1</c:v>
                </c:pt>
                <c:pt idx="61240">
                  <c:v>1</c:v>
                </c:pt>
                <c:pt idx="61241">
                  <c:v>1</c:v>
                </c:pt>
                <c:pt idx="61242">
                  <c:v>1</c:v>
                </c:pt>
                <c:pt idx="61243">
                  <c:v>1</c:v>
                </c:pt>
                <c:pt idx="61244">
                  <c:v>1</c:v>
                </c:pt>
                <c:pt idx="61245">
                  <c:v>1</c:v>
                </c:pt>
                <c:pt idx="61246">
                  <c:v>1</c:v>
                </c:pt>
                <c:pt idx="61247">
                  <c:v>1</c:v>
                </c:pt>
                <c:pt idx="61248">
                  <c:v>1</c:v>
                </c:pt>
                <c:pt idx="61249">
                  <c:v>1</c:v>
                </c:pt>
                <c:pt idx="61250">
                  <c:v>1</c:v>
                </c:pt>
                <c:pt idx="61251">
                  <c:v>1</c:v>
                </c:pt>
                <c:pt idx="61252">
                  <c:v>1</c:v>
                </c:pt>
                <c:pt idx="61253">
                  <c:v>0.85714285700000004</c:v>
                </c:pt>
                <c:pt idx="61254">
                  <c:v>1</c:v>
                </c:pt>
                <c:pt idx="61255">
                  <c:v>1</c:v>
                </c:pt>
                <c:pt idx="61256">
                  <c:v>0.85714285700000004</c:v>
                </c:pt>
                <c:pt idx="61257">
                  <c:v>1</c:v>
                </c:pt>
                <c:pt idx="61258">
                  <c:v>1</c:v>
                </c:pt>
                <c:pt idx="61259">
                  <c:v>1</c:v>
                </c:pt>
                <c:pt idx="61260">
                  <c:v>1</c:v>
                </c:pt>
                <c:pt idx="61261">
                  <c:v>1</c:v>
                </c:pt>
                <c:pt idx="61262">
                  <c:v>1</c:v>
                </c:pt>
                <c:pt idx="61263">
                  <c:v>1</c:v>
                </c:pt>
                <c:pt idx="61264">
                  <c:v>1</c:v>
                </c:pt>
                <c:pt idx="61265">
                  <c:v>1</c:v>
                </c:pt>
                <c:pt idx="61266">
                  <c:v>1</c:v>
                </c:pt>
                <c:pt idx="61267">
                  <c:v>1</c:v>
                </c:pt>
                <c:pt idx="61268">
                  <c:v>1</c:v>
                </c:pt>
                <c:pt idx="61269">
                  <c:v>0.85714285700000004</c:v>
                </c:pt>
                <c:pt idx="61270">
                  <c:v>1</c:v>
                </c:pt>
                <c:pt idx="61271">
                  <c:v>1</c:v>
                </c:pt>
                <c:pt idx="61272">
                  <c:v>1</c:v>
                </c:pt>
                <c:pt idx="61273">
                  <c:v>1</c:v>
                </c:pt>
                <c:pt idx="61274">
                  <c:v>1</c:v>
                </c:pt>
                <c:pt idx="61275">
                  <c:v>1</c:v>
                </c:pt>
                <c:pt idx="61276">
                  <c:v>1</c:v>
                </c:pt>
                <c:pt idx="61277">
                  <c:v>1</c:v>
                </c:pt>
                <c:pt idx="61278">
                  <c:v>1</c:v>
                </c:pt>
                <c:pt idx="61279">
                  <c:v>1</c:v>
                </c:pt>
                <c:pt idx="61280">
                  <c:v>1</c:v>
                </c:pt>
                <c:pt idx="61281">
                  <c:v>1</c:v>
                </c:pt>
                <c:pt idx="61282">
                  <c:v>1</c:v>
                </c:pt>
                <c:pt idx="61283">
                  <c:v>1</c:v>
                </c:pt>
                <c:pt idx="61284">
                  <c:v>1</c:v>
                </c:pt>
                <c:pt idx="61285">
                  <c:v>1</c:v>
                </c:pt>
                <c:pt idx="61286">
                  <c:v>1</c:v>
                </c:pt>
                <c:pt idx="61287">
                  <c:v>1</c:v>
                </c:pt>
                <c:pt idx="61288">
                  <c:v>1</c:v>
                </c:pt>
                <c:pt idx="61289">
                  <c:v>1</c:v>
                </c:pt>
                <c:pt idx="61290">
                  <c:v>1</c:v>
                </c:pt>
                <c:pt idx="61291">
                  <c:v>1</c:v>
                </c:pt>
                <c:pt idx="61292">
                  <c:v>1</c:v>
                </c:pt>
                <c:pt idx="61293">
                  <c:v>1</c:v>
                </c:pt>
                <c:pt idx="61294">
                  <c:v>1</c:v>
                </c:pt>
                <c:pt idx="61295">
                  <c:v>1</c:v>
                </c:pt>
                <c:pt idx="61296">
                  <c:v>1</c:v>
                </c:pt>
                <c:pt idx="61297">
                  <c:v>1</c:v>
                </c:pt>
                <c:pt idx="61298">
                  <c:v>1</c:v>
                </c:pt>
                <c:pt idx="61299">
                  <c:v>1</c:v>
                </c:pt>
                <c:pt idx="61300">
                  <c:v>1</c:v>
                </c:pt>
                <c:pt idx="61301">
                  <c:v>1</c:v>
                </c:pt>
                <c:pt idx="61302">
                  <c:v>1</c:v>
                </c:pt>
                <c:pt idx="61303">
                  <c:v>0.28571428599999998</c:v>
                </c:pt>
                <c:pt idx="61304">
                  <c:v>1</c:v>
                </c:pt>
                <c:pt idx="61305">
                  <c:v>1</c:v>
                </c:pt>
                <c:pt idx="61306">
                  <c:v>1</c:v>
                </c:pt>
                <c:pt idx="61307">
                  <c:v>1</c:v>
                </c:pt>
                <c:pt idx="61308">
                  <c:v>1</c:v>
                </c:pt>
                <c:pt idx="61309">
                  <c:v>0.85714285700000004</c:v>
                </c:pt>
                <c:pt idx="61310">
                  <c:v>1</c:v>
                </c:pt>
                <c:pt idx="61311">
                  <c:v>1</c:v>
                </c:pt>
                <c:pt idx="61312">
                  <c:v>1</c:v>
                </c:pt>
                <c:pt idx="61313">
                  <c:v>1</c:v>
                </c:pt>
                <c:pt idx="61314">
                  <c:v>1</c:v>
                </c:pt>
                <c:pt idx="61315">
                  <c:v>1</c:v>
                </c:pt>
                <c:pt idx="61316">
                  <c:v>1</c:v>
                </c:pt>
                <c:pt idx="61317">
                  <c:v>1</c:v>
                </c:pt>
                <c:pt idx="61318">
                  <c:v>1</c:v>
                </c:pt>
                <c:pt idx="61319">
                  <c:v>0.85714285700000004</c:v>
                </c:pt>
                <c:pt idx="61320">
                  <c:v>1</c:v>
                </c:pt>
                <c:pt idx="61321">
                  <c:v>1</c:v>
                </c:pt>
                <c:pt idx="61322">
                  <c:v>1</c:v>
                </c:pt>
                <c:pt idx="61323">
                  <c:v>1</c:v>
                </c:pt>
                <c:pt idx="61324">
                  <c:v>1</c:v>
                </c:pt>
                <c:pt idx="61325">
                  <c:v>1</c:v>
                </c:pt>
                <c:pt idx="61326">
                  <c:v>1</c:v>
                </c:pt>
                <c:pt idx="61327">
                  <c:v>1</c:v>
                </c:pt>
                <c:pt idx="61328">
                  <c:v>1</c:v>
                </c:pt>
                <c:pt idx="61329">
                  <c:v>1</c:v>
                </c:pt>
                <c:pt idx="61330">
                  <c:v>1</c:v>
                </c:pt>
                <c:pt idx="61331">
                  <c:v>1</c:v>
                </c:pt>
                <c:pt idx="61332">
                  <c:v>1</c:v>
                </c:pt>
                <c:pt idx="61333">
                  <c:v>1</c:v>
                </c:pt>
                <c:pt idx="61334">
                  <c:v>1</c:v>
                </c:pt>
                <c:pt idx="61335">
                  <c:v>1</c:v>
                </c:pt>
                <c:pt idx="61336">
                  <c:v>1</c:v>
                </c:pt>
                <c:pt idx="61337">
                  <c:v>1</c:v>
                </c:pt>
                <c:pt idx="61338">
                  <c:v>1</c:v>
                </c:pt>
                <c:pt idx="61339">
                  <c:v>1</c:v>
                </c:pt>
                <c:pt idx="61340">
                  <c:v>1</c:v>
                </c:pt>
                <c:pt idx="61341">
                  <c:v>1</c:v>
                </c:pt>
                <c:pt idx="61342">
                  <c:v>1</c:v>
                </c:pt>
                <c:pt idx="61343">
                  <c:v>1</c:v>
                </c:pt>
                <c:pt idx="61344">
                  <c:v>1</c:v>
                </c:pt>
                <c:pt idx="61345">
                  <c:v>1</c:v>
                </c:pt>
                <c:pt idx="61346">
                  <c:v>1</c:v>
                </c:pt>
                <c:pt idx="61347">
                  <c:v>1</c:v>
                </c:pt>
                <c:pt idx="61348">
                  <c:v>1</c:v>
                </c:pt>
                <c:pt idx="61349">
                  <c:v>1</c:v>
                </c:pt>
                <c:pt idx="61350">
                  <c:v>1</c:v>
                </c:pt>
                <c:pt idx="61351">
                  <c:v>1</c:v>
                </c:pt>
                <c:pt idx="61352">
                  <c:v>1</c:v>
                </c:pt>
                <c:pt idx="61353">
                  <c:v>1</c:v>
                </c:pt>
                <c:pt idx="61354">
                  <c:v>1</c:v>
                </c:pt>
                <c:pt idx="61355">
                  <c:v>1</c:v>
                </c:pt>
                <c:pt idx="61356">
                  <c:v>1</c:v>
                </c:pt>
                <c:pt idx="61357">
                  <c:v>1</c:v>
                </c:pt>
                <c:pt idx="61358">
                  <c:v>1</c:v>
                </c:pt>
                <c:pt idx="61359">
                  <c:v>1</c:v>
                </c:pt>
                <c:pt idx="61360">
                  <c:v>1</c:v>
                </c:pt>
                <c:pt idx="61361">
                  <c:v>1</c:v>
                </c:pt>
                <c:pt idx="61362">
                  <c:v>1</c:v>
                </c:pt>
                <c:pt idx="61363">
                  <c:v>1</c:v>
                </c:pt>
                <c:pt idx="61364">
                  <c:v>1</c:v>
                </c:pt>
                <c:pt idx="61365">
                  <c:v>1</c:v>
                </c:pt>
                <c:pt idx="61366">
                  <c:v>1</c:v>
                </c:pt>
                <c:pt idx="61367">
                  <c:v>1</c:v>
                </c:pt>
                <c:pt idx="61368">
                  <c:v>1</c:v>
                </c:pt>
                <c:pt idx="61369">
                  <c:v>1</c:v>
                </c:pt>
                <c:pt idx="61370">
                  <c:v>1</c:v>
                </c:pt>
                <c:pt idx="61371">
                  <c:v>1</c:v>
                </c:pt>
                <c:pt idx="61372">
                  <c:v>1</c:v>
                </c:pt>
                <c:pt idx="61373">
                  <c:v>1</c:v>
                </c:pt>
                <c:pt idx="61374">
                  <c:v>1</c:v>
                </c:pt>
                <c:pt idx="61375">
                  <c:v>1</c:v>
                </c:pt>
                <c:pt idx="61376">
                  <c:v>1</c:v>
                </c:pt>
                <c:pt idx="61377">
                  <c:v>1</c:v>
                </c:pt>
                <c:pt idx="61378">
                  <c:v>1</c:v>
                </c:pt>
                <c:pt idx="61379">
                  <c:v>1</c:v>
                </c:pt>
                <c:pt idx="61380">
                  <c:v>1</c:v>
                </c:pt>
                <c:pt idx="61381">
                  <c:v>1</c:v>
                </c:pt>
                <c:pt idx="61382">
                  <c:v>1</c:v>
                </c:pt>
                <c:pt idx="61383">
                  <c:v>1</c:v>
                </c:pt>
                <c:pt idx="61384">
                  <c:v>1</c:v>
                </c:pt>
                <c:pt idx="61385">
                  <c:v>1</c:v>
                </c:pt>
                <c:pt idx="61386">
                  <c:v>1</c:v>
                </c:pt>
                <c:pt idx="61387">
                  <c:v>1</c:v>
                </c:pt>
                <c:pt idx="61388">
                  <c:v>1</c:v>
                </c:pt>
                <c:pt idx="61389">
                  <c:v>1</c:v>
                </c:pt>
                <c:pt idx="61390">
                  <c:v>1</c:v>
                </c:pt>
                <c:pt idx="61391">
                  <c:v>1</c:v>
                </c:pt>
                <c:pt idx="61392">
                  <c:v>1</c:v>
                </c:pt>
                <c:pt idx="61393">
                  <c:v>1</c:v>
                </c:pt>
                <c:pt idx="61394">
                  <c:v>1</c:v>
                </c:pt>
                <c:pt idx="61395">
                  <c:v>1</c:v>
                </c:pt>
                <c:pt idx="61396">
                  <c:v>1</c:v>
                </c:pt>
                <c:pt idx="61397">
                  <c:v>1</c:v>
                </c:pt>
                <c:pt idx="61398">
                  <c:v>1</c:v>
                </c:pt>
                <c:pt idx="61399">
                  <c:v>1</c:v>
                </c:pt>
                <c:pt idx="61400">
                  <c:v>1</c:v>
                </c:pt>
                <c:pt idx="61401">
                  <c:v>1</c:v>
                </c:pt>
                <c:pt idx="61402">
                  <c:v>1</c:v>
                </c:pt>
                <c:pt idx="61403">
                  <c:v>1</c:v>
                </c:pt>
                <c:pt idx="61404">
                  <c:v>1</c:v>
                </c:pt>
                <c:pt idx="61405">
                  <c:v>1</c:v>
                </c:pt>
                <c:pt idx="61406">
                  <c:v>1</c:v>
                </c:pt>
                <c:pt idx="61407">
                  <c:v>1</c:v>
                </c:pt>
                <c:pt idx="61408">
                  <c:v>1</c:v>
                </c:pt>
                <c:pt idx="61409">
                  <c:v>1</c:v>
                </c:pt>
                <c:pt idx="61410">
                  <c:v>1</c:v>
                </c:pt>
                <c:pt idx="61411">
                  <c:v>1</c:v>
                </c:pt>
                <c:pt idx="61412">
                  <c:v>1</c:v>
                </c:pt>
                <c:pt idx="61413">
                  <c:v>1</c:v>
                </c:pt>
                <c:pt idx="61414">
                  <c:v>1</c:v>
                </c:pt>
                <c:pt idx="61415">
                  <c:v>1</c:v>
                </c:pt>
                <c:pt idx="61416">
                  <c:v>1</c:v>
                </c:pt>
                <c:pt idx="61417">
                  <c:v>1</c:v>
                </c:pt>
                <c:pt idx="61418">
                  <c:v>1</c:v>
                </c:pt>
                <c:pt idx="61419">
                  <c:v>1</c:v>
                </c:pt>
                <c:pt idx="61420">
                  <c:v>1</c:v>
                </c:pt>
                <c:pt idx="61421">
                  <c:v>1</c:v>
                </c:pt>
                <c:pt idx="61422">
                  <c:v>1</c:v>
                </c:pt>
                <c:pt idx="61423">
                  <c:v>1</c:v>
                </c:pt>
                <c:pt idx="61424">
                  <c:v>1</c:v>
                </c:pt>
                <c:pt idx="61425">
                  <c:v>1</c:v>
                </c:pt>
                <c:pt idx="61426">
                  <c:v>1</c:v>
                </c:pt>
                <c:pt idx="61427">
                  <c:v>1</c:v>
                </c:pt>
                <c:pt idx="61428">
                  <c:v>1</c:v>
                </c:pt>
                <c:pt idx="61429">
                  <c:v>1</c:v>
                </c:pt>
                <c:pt idx="61430">
                  <c:v>1</c:v>
                </c:pt>
                <c:pt idx="61431">
                  <c:v>1</c:v>
                </c:pt>
                <c:pt idx="61432">
                  <c:v>1</c:v>
                </c:pt>
                <c:pt idx="61433">
                  <c:v>1</c:v>
                </c:pt>
                <c:pt idx="61434">
                  <c:v>1</c:v>
                </c:pt>
                <c:pt idx="61435">
                  <c:v>1</c:v>
                </c:pt>
                <c:pt idx="61436">
                  <c:v>1</c:v>
                </c:pt>
                <c:pt idx="61437">
                  <c:v>1</c:v>
                </c:pt>
                <c:pt idx="61438">
                  <c:v>1</c:v>
                </c:pt>
                <c:pt idx="61439">
                  <c:v>1</c:v>
                </c:pt>
                <c:pt idx="61440">
                  <c:v>1</c:v>
                </c:pt>
                <c:pt idx="61441">
                  <c:v>1</c:v>
                </c:pt>
                <c:pt idx="61442">
                  <c:v>1</c:v>
                </c:pt>
                <c:pt idx="61443">
                  <c:v>1</c:v>
                </c:pt>
                <c:pt idx="61444">
                  <c:v>1</c:v>
                </c:pt>
                <c:pt idx="61445">
                  <c:v>1</c:v>
                </c:pt>
                <c:pt idx="61446">
                  <c:v>1</c:v>
                </c:pt>
                <c:pt idx="61447">
                  <c:v>1</c:v>
                </c:pt>
                <c:pt idx="61448">
                  <c:v>1</c:v>
                </c:pt>
                <c:pt idx="61449">
                  <c:v>1</c:v>
                </c:pt>
                <c:pt idx="61450">
                  <c:v>1</c:v>
                </c:pt>
                <c:pt idx="61451">
                  <c:v>1</c:v>
                </c:pt>
                <c:pt idx="61452">
                  <c:v>1</c:v>
                </c:pt>
                <c:pt idx="61453">
                  <c:v>1</c:v>
                </c:pt>
                <c:pt idx="61454">
                  <c:v>1</c:v>
                </c:pt>
                <c:pt idx="61455">
                  <c:v>1</c:v>
                </c:pt>
                <c:pt idx="61456">
                  <c:v>1</c:v>
                </c:pt>
                <c:pt idx="61457">
                  <c:v>1</c:v>
                </c:pt>
                <c:pt idx="61458">
                  <c:v>1</c:v>
                </c:pt>
                <c:pt idx="61459">
                  <c:v>1</c:v>
                </c:pt>
                <c:pt idx="61460">
                  <c:v>1</c:v>
                </c:pt>
                <c:pt idx="61461">
                  <c:v>1</c:v>
                </c:pt>
                <c:pt idx="61462">
                  <c:v>1</c:v>
                </c:pt>
                <c:pt idx="61463">
                  <c:v>1</c:v>
                </c:pt>
                <c:pt idx="61464">
                  <c:v>1</c:v>
                </c:pt>
                <c:pt idx="61465">
                  <c:v>1</c:v>
                </c:pt>
                <c:pt idx="61466">
                  <c:v>1</c:v>
                </c:pt>
                <c:pt idx="61467">
                  <c:v>1</c:v>
                </c:pt>
                <c:pt idx="61468">
                  <c:v>1</c:v>
                </c:pt>
                <c:pt idx="61469">
                  <c:v>1</c:v>
                </c:pt>
                <c:pt idx="61470">
                  <c:v>1</c:v>
                </c:pt>
                <c:pt idx="61471">
                  <c:v>1</c:v>
                </c:pt>
                <c:pt idx="61472">
                  <c:v>1</c:v>
                </c:pt>
                <c:pt idx="61473">
                  <c:v>1</c:v>
                </c:pt>
                <c:pt idx="61474">
                  <c:v>1</c:v>
                </c:pt>
                <c:pt idx="61475">
                  <c:v>1</c:v>
                </c:pt>
                <c:pt idx="61476">
                  <c:v>1</c:v>
                </c:pt>
                <c:pt idx="61477">
                  <c:v>1</c:v>
                </c:pt>
                <c:pt idx="61478">
                  <c:v>1</c:v>
                </c:pt>
                <c:pt idx="61479">
                  <c:v>1</c:v>
                </c:pt>
                <c:pt idx="61480">
                  <c:v>1</c:v>
                </c:pt>
                <c:pt idx="61481">
                  <c:v>1</c:v>
                </c:pt>
                <c:pt idx="61482">
                  <c:v>1</c:v>
                </c:pt>
                <c:pt idx="61483">
                  <c:v>1</c:v>
                </c:pt>
                <c:pt idx="61484">
                  <c:v>1</c:v>
                </c:pt>
                <c:pt idx="61485">
                  <c:v>1</c:v>
                </c:pt>
                <c:pt idx="61486">
                  <c:v>1</c:v>
                </c:pt>
                <c:pt idx="61487">
                  <c:v>1</c:v>
                </c:pt>
                <c:pt idx="61488">
                  <c:v>1</c:v>
                </c:pt>
                <c:pt idx="61489">
                  <c:v>1</c:v>
                </c:pt>
                <c:pt idx="61490">
                  <c:v>1</c:v>
                </c:pt>
                <c:pt idx="61491">
                  <c:v>1</c:v>
                </c:pt>
                <c:pt idx="61492">
                  <c:v>1</c:v>
                </c:pt>
                <c:pt idx="61493">
                  <c:v>1</c:v>
                </c:pt>
                <c:pt idx="61494">
                  <c:v>1</c:v>
                </c:pt>
                <c:pt idx="61495">
                  <c:v>1</c:v>
                </c:pt>
                <c:pt idx="61496">
                  <c:v>1</c:v>
                </c:pt>
                <c:pt idx="61497">
                  <c:v>1</c:v>
                </c:pt>
                <c:pt idx="61498">
                  <c:v>1</c:v>
                </c:pt>
                <c:pt idx="61499">
                  <c:v>1</c:v>
                </c:pt>
                <c:pt idx="61500">
                  <c:v>1</c:v>
                </c:pt>
                <c:pt idx="61501">
                  <c:v>1</c:v>
                </c:pt>
                <c:pt idx="61502">
                  <c:v>1</c:v>
                </c:pt>
                <c:pt idx="61503">
                  <c:v>1</c:v>
                </c:pt>
                <c:pt idx="61504">
                  <c:v>1</c:v>
                </c:pt>
                <c:pt idx="61505">
                  <c:v>1</c:v>
                </c:pt>
                <c:pt idx="61506">
                  <c:v>1</c:v>
                </c:pt>
                <c:pt idx="61507">
                  <c:v>1</c:v>
                </c:pt>
                <c:pt idx="61508">
                  <c:v>1</c:v>
                </c:pt>
                <c:pt idx="61509">
                  <c:v>1</c:v>
                </c:pt>
                <c:pt idx="61510">
                  <c:v>1</c:v>
                </c:pt>
                <c:pt idx="61511">
                  <c:v>1</c:v>
                </c:pt>
                <c:pt idx="61512">
                  <c:v>1</c:v>
                </c:pt>
                <c:pt idx="61513">
                  <c:v>1</c:v>
                </c:pt>
                <c:pt idx="61514">
                  <c:v>1</c:v>
                </c:pt>
                <c:pt idx="61515">
                  <c:v>1</c:v>
                </c:pt>
                <c:pt idx="61516">
                  <c:v>1</c:v>
                </c:pt>
                <c:pt idx="61517">
                  <c:v>1</c:v>
                </c:pt>
                <c:pt idx="61518">
                  <c:v>1</c:v>
                </c:pt>
                <c:pt idx="61519">
                  <c:v>1</c:v>
                </c:pt>
                <c:pt idx="61520">
                  <c:v>1</c:v>
                </c:pt>
                <c:pt idx="61521">
                  <c:v>1</c:v>
                </c:pt>
                <c:pt idx="61522">
                  <c:v>1</c:v>
                </c:pt>
                <c:pt idx="61523">
                  <c:v>1</c:v>
                </c:pt>
                <c:pt idx="61524">
                  <c:v>1</c:v>
                </c:pt>
                <c:pt idx="61525">
                  <c:v>1</c:v>
                </c:pt>
                <c:pt idx="61526">
                  <c:v>1</c:v>
                </c:pt>
                <c:pt idx="61527">
                  <c:v>1</c:v>
                </c:pt>
                <c:pt idx="61528">
                  <c:v>1</c:v>
                </c:pt>
                <c:pt idx="61529">
                  <c:v>1</c:v>
                </c:pt>
                <c:pt idx="61530">
                  <c:v>1</c:v>
                </c:pt>
                <c:pt idx="61531">
                  <c:v>1</c:v>
                </c:pt>
                <c:pt idx="61532">
                  <c:v>1</c:v>
                </c:pt>
                <c:pt idx="61533">
                  <c:v>1</c:v>
                </c:pt>
                <c:pt idx="61534">
                  <c:v>1</c:v>
                </c:pt>
                <c:pt idx="61535">
                  <c:v>1</c:v>
                </c:pt>
                <c:pt idx="61536">
                  <c:v>1</c:v>
                </c:pt>
                <c:pt idx="61537">
                  <c:v>1</c:v>
                </c:pt>
                <c:pt idx="61538">
                  <c:v>1</c:v>
                </c:pt>
                <c:pt idx="61539">
                  <c:v>1</c:v>
                </c:pt>
                <c:pt idx="61540">
                  <c:v>1</c:v>
                </c:pt>
                <c:pt idx="61541">
                  <c:v>1</c:v>
                </c:pt>
                <c:pt idx="61542">
                  <c:v>1</c:v>
                </c:pt>
                <c:pt idx="61543">
                  <c:v>1</c:v>
                </c:pt>
                <c:pt idx="61544">
                  <c:v>1</c:v>
                </c:pt>
                <c:pt idx="61545">
                  <c:v>1</c:v>
                </c:pt>
                <c:pt idx="61546">
                  <c:v>1</c:v>
                </c:pt>
                <c:pt idx="61547">
                  <c:v>1</c:v>
                </c:pt>
                <c:pt idx="61548">
                  <c:v>1</c:v>
                </c:pt>
                <c:pt idx="61549">
                  <c:v>1</c:v>
                </c:pt>
                <c:pt idx="61550">
                  <c:v>1</c:v>
                </c:pt>
                <c:pt idx="61551">
                  <c:v>1</c:v>
                </c:pt>
                <c:pt idx="61552">
                  <c:v>1</c:v>
                </c:pt>
                <c:pt idx="61553">
                  <c:v>1</c:v>
                </c:pt>
                <c:pt idx="61554">
                  <c:v>1</c:v>
                </c:pt>
                <c:pt idx="61555">
                  <c:v>1</c:v>
                </c:pt>
                <c:pt idx="61556">
                  <c:v>1</c:v>
                </c:pt>
                <c:pt idx="61557">
                  <c:v>1</c:v>
                </c:pt>
                <c:pt idx="61558">
                  <c:v>1</c:v>
                </c:pt>
                <c:pt idx="61559">
                  <c:v>1</c:v>
                </c:pt>
                <c:pt idx="61560">
                  <c:v>1</c:v>
                </c:pt>
                <c:pt idx="61561">
                  <c:v>1</c:v>
                </c:pt>
                <c:pt idx="61562">
                  <c:v>1</c:v>
                </c:pt>
                <c:pt idx="61563">
                  <c:v>1</c:v>
                </c:pt>
                <c:pt idx="61564">
                  <c:v>1</c:v>
                </c:pt>
                <c:pt idx="61565">
                  <c:v>1</c:v>
                </c:pt>
                <c:pt idx="61566">
                  <c:v>1</c:v>
                </c:pt>
                <c:pt idx="61567">
                  <c:v>1</c:v>
                </c:pt>
                <c:pt idx="61568">
                  <c:v>1</c:v>
                </c:pt>
                <c:pt idx="61569">
                  <c:v>1</c:v>
                </c:pt>
                <c:pt idx="61570">
                  <c:v>1</c:v>
                </c:pt>
                <c:pt idx="61571">
                  <c:v>1</c:v>
                </c:pt>
                <c:pt idx="61572">
                  <c:v>1</c:v>
                </c:pt>
                <c:pt idx="61573">
                  <c:v>1</c:v>
                </c:pt>
                <c:pt idx="61574">
                  <c:v>1</c:v>
                </c:pt>
                <c:pt idx="61575">
                  <c:v>1</c:v>
                </c:pt>
                <c:pt idx="61576">
                  <c:v>1</c:v>
                </c:pt>
                <c:pt idx="61577">
                  <c:v>1</c:v>
                </c:pt>
                <c:pt idx="61578">
                  <c:v>1</c:v>
                </c:pt>
                <c:pt idx="61579">
                  <c:v>1</c:v>
                </c:pt>
                <c:pt idx="61580">
                  <c:v>1</c:v>
                </c:pt>
                <c:pt idx="61581">
                  <c:v>1</c:v>
                </c:pt>
                <c:pt idx="61582">
                  <c:v>1</c:v>
                </c:pt>
                <c:pt idx="61583">
                  <c:v>1</c:v>
                </c:pt>
                <c:pt idx="61584">
                  <c:v>1</c:v>
                </c:pt>
                <c:pt idx="61585">
                  <c:v>1</c:v>
                </c:pt>
                <c:pt idx="61586">
                  <c:v>1</c:v>
                </c:pt>
                <c:pt idx="61587">
                  <c:v>1</c:v>
                </c:pt>
                <c:pt idx="61588">
                  <c:v>1</c:v>
                </c:pt>
                <c:pt idx="61589">
                  <c:v>1</c:v>
                </c:pt>
                <c:pt idx="61590">
                  <c:v>1</c:v>
                </c:pt>
                <c:pt idx="61591">
                  <c:v>1</c:v>
                </c:pt>
                <c:pt idx="61592">
                  <c:v>1</c:v>
                </c:pt>
                <c:pt idx="61593">
                  <c:v>1</c:v>
                </c:pt>
                <c:pt idx="61594">
                  <c:v>1</c:v>
                </c:pt>
                <c:pt idx="61595">
                  <c:v>1</c:v>
                </c:pt>
                <c:pt idx="61596">
                  <c:v>1</c:v>
                </c:pt>
                <c:pt idx="61597">
                  <c:v>1</c:v>
                </c:pt>
                <c:pt idx="61598">
                  <c:v>1</c:v>
                </c:pt>
                <c:pt idx="61599">
                  <c:v>1</c:v>
                </c:pt>
                <c:pt idx="61600">
                  <c:v>1</c:v>
                </c:pt>
                <c:pt idx="61601">
                  <c:v>1</c:v>
                </c:pt>
                <c:pt idx="61602">
                  <c:v>1</c:v>
                </c:pt>
                <c:pt idx="61603">
                  <c:v>1</c:v>
                </c:pt>
                <c:pt idx="61604">
                  <c:v>1</c:v>
                </c:pt>
                <c:pt idx="61605">
                  <c:v>1</c:v>
                </c:pt>
                <c:pt idx="61606">
                  <c:v>1</c:v>
                </c:pt>
                <c:pt idx="61607">
                  <c:v>1</c:v>
                </c:pt>
                <c:pt idx="61608">
                  <c:v>1</c:v>
                </c:pt>
                <c:pt idx="61609">
                  <c:v>1</c:v>
                </c:pt>
                <c:pt idx="61610">
                  <c:v>1</c:v>
                </c:pt>
                <c:pt idx="61611">
                  <c:v>1</c:v>
                </c:pt>
                <c:pt idx="61612">
                  <c:v>1</c:v>
                </c:pt>
                <c:pt idx="61613">
                  <c:v>1</c:v>
                </c:pt>
                <c:pt idx="61614">
                  <c:v>1</c:v>
                </c:pt>
                <c:pt idx="61615">
                  <c:v>1</c:v>
                </c:pt>
                <c:pt idx="61616">
                  <c:v>1</c:v>
                </c:pt>
                <c:pt idx="61617">
                  <c:v>1</c:v>
                </c:pt>
                <c:pt idx="61618">
                  <c:v>1</c:v>
                </c:pt>
                <c:pt idx="61619">
                  <c:v>1</c:v>
                </c:pt>
                <c:pt idx="61620">
                  <c:v>1</c:v>
                </c:pt>
                <c:pt idx="61621">
                  <c:v>1</c:v>
                </c:pt>
                <c:pt idx="61622">
                  <c:v>1</c:v>
                </c:pt>
                <c:pt idx="61623">
                  <c:v>1</c:v>
                </c:pt>
                <c:pt idx="61624">
                  <c:v>1</c:v>
                </c:pt>
                <c:pt idx="61625">
                  <c:v>1</c:v>
                </c:pt>
                <c:pt idx="61626">
                  <c:v>1</c:v>
                </c:pt>
                <c:pt idx="61627">
                  <c:v>1</c:v>
                </c:pt>
                <c:pt idx="61628">
                  <c:v>1</c:v>
                </c:pt>
                <c:pt idx="61629">
                  <c:v>1</c:v>
                </c:pt>
                <c:pt idx="61630">
                  <c:v>1</c:v>
                </c:pt>
                <c:pt idx="61631">
                  <c:v>1</c:v>
                </c:pt>
                <c:pt idx="61632">
                  <c:v>1</c:v>
                </c:pt>
                <c:pt idx="61633">
                  <c:v>1</c:v>
                </c:pt>
                <c:pt idx="61634">
                  <c:v>1</c:v>
                </c:pt>
                <c:pt idx="61635">
                  <c:v>1</c:v>
                </c:pt>
                <c:pt idx="61636">
                  <c:v>1</c:v>
                </c:pt>
                <c:pt idx="61637">
                  <c:v>1</c:v>
                </c:pt>
                <c:pt idx="61638">
                  <c:v>1</c:v>
                </c:pt>
                <c:pt idx="61639">
                  <c:v>1</c:v>
                </c:pt>
                <c:pt idx="61640">
                  <c:v>1</c:v>
                </c:pt>
                <c:pt idx="61641">
                  <c:v>1</c:v>
                </c:pt>
                <c:pt idx="61642">
                  <c:v>1</c:v>
                </c:pt>
                <c:pt idx="61643">
                  <c:v>1</c:v>
                </c:pt>
                <c:pt idx="61644">
                  <c:v>1</c:v>
                </c:pt>
                <c:pt idx="61645">
                  <c:v>1</c:v>
                </c:pt>
                <c:pt idx="61646">
                  <c:v>1</c:v>
                </c:pt>
                <c:pt idx="61647">
                  <c:v>1</c:v>
                </c:pt>
                <c:pt idx="61648">
                  <c:v>1</c:v>
                </c:pt>
                <c:pt idx="61649">
                  <c:v>1</c:v>
                </c:pt>
                <c:pt idx="61650">
                  <c:v>1</c:v>
                </c:pt>
                <c:pt idx="61651">
                  <c:v>1</c:v>
                </c:pt>
                <c:pt idx="61652">
                  <c:v>1</c:v>
                </c:pt>
                <c:pt idx="61653">
                  <c:v>1</c:v>
                </c:pt>
                <c:pt idx="61654">
                  <c:v>1</c:v>
                </c:pt>
                <c:pt idx="61655">
                  <c:v>1</c:v>
                </c:pt>
                <c:pt idx="61656">
                  <c:v>1</c:v>
                </c:pt>
                <c:pt idx="61657">
                  <c:v>1</c:v>
                </c:pt>
                <c:pt idx="61658">
                  <c:v>1</c:v>
                </c:pt>
                <c:pt idx="61659">
                  <c:v>1</c:v>
                </c:pt>
                <c:pt idx="61660">
                  <c:v>1</c:v>
                </c:pt>
                <c:pt idx="61661">
                  <c:v>1</c:v>
                </c:pt>
                <c:pt idx="61662">
                  <c:v>1</c:v>
                </c:pt>
                <c:pt idx="61663">
                  <c:v>1</c:v>
                </c:pt>
                <c:pt idx="61664">
                  <c:v>1</c:v>
                </c:pt>
                <c:pt idx="61665">
                  <c:v>1</c:v>
                </c:pt>
                <c:pt idx="61666">
                  <c:v>1</c:v>
                </c:pt>
                <c:pt idx="61667">
                  <c:v>1</c:v>
                </c:pt>
                <c:pt idx="61668">
                  <c:v>1</c:v>
                </c:pt>
                <c:pt idx="61669">
                  <c:v>1</c:v>
                </c:pt>
                <c:pt idx="61670">
                  <c:v>1</c:v>
                </c:pt>
                <c:pt idx="61671">
                  <c:v>1</c:v>
                </c:pt>
                <c:pt idx="61672">
                  <c:v>1</c:v>
                </c:pt>
                <c:pt idx="61673">
                  <c:v>1</c:v>
                </c:pt>
                <c:pt idx="61674">
                  <c:v>1</c:v>
                </c:pt>
                <c:pt idx="61675">
                  <c:v>1</c:v>
                </c:pt>
                <c:pt idx="61676">
                  <c:v>1</c:v>
                </c:pt>
                <c:pt idx="61677">
                  <c:v>1</c:v>
                </c:pt>
                <c:pt idx="61678">
                  <c:v>1</c:v>
                </c:pt>
                <c:pt idx="61679">
                  <c:v>1</c:v>
                </c:pt>
                <c:pt idx="61680">
                  <c:v>1</c:v>
                </c:pt>
                <c:pt idx="61681">
                  <c:v>1</c:v>
                </c:pt>
                <c:pt idx="61682">
                  <c:v>1</c:v>
                </c:pt>
                <c:pt idx="61683">
                  <c:v>1</c:v>
                </c:pt>
                <c:pt idx="61684">
                  <c:v>1</c:v>
                </c:pt>
                <c:pt idx="61685">
                  <c:v>1</c:v>
                </c:pt>
                <c:pt idx="61686">
                  <c:v>1</c:v>
                </c:pt>
                <c:pt idx="61687">
                  <c:v>1</c:v>
                </c:pt>
                <c:pt idx="61688">
                  <c:v>1</c:v>
                </c:pt>
                <c:pt idx="61689">
                  <c:v>1</c:v>
                </c:pt>
                <c:pt idx="61690">
                  <c:v>1</c:v>
                </c:pt>
                <c:pt idx="61691">
                  <c:v>1</c:v>
                </c:pt>
                <c:pt idx="61692">
                  <c:v>1</c:v>
                </c:pt>
                <c:pt idx="61693">
                  <c:v>1</c:v>
                </c:pt>
                <c:pt idx="61694">
                  <c:v>1</c:v>
                </c:pt>
                <c:pt idx="61695">
                  <c:v>1</c:v>
                </c:pt>
                <c:pt idx="61696">
                  <c:v>1</c:v>
                </c:pt>
                <c:pt idx="61697">
                  <c:v>1</c:v>
                </c:pt>
                <c:pt idx="61698">
                  <c:v>1</c:v>
                </c:pt>
                <c:pt idx="61699">
                  <c:v>1</c:v>
                </c:pt>
                <c:pt idx="61700">
                  <c:v>1</c:v>
                </c:pt>
                <c:pt idx="61701">
                  <c:v>1</c:v>
                </c:pt>
                <c:pt idx="61702">
                  <c:v>1</c:v>
                </c:pt>
                <c:pt idx="61703">
                  <c:v>1</c:v>
                </c:pt>
                <c:pt idx="61704">
                  <c:v>1</c:v>
                </c:pt>
                <c:pt idx="61705">
                  <c:v>1</c:v>
                </c:pt>
                <c:pt idx="61706">
                  <c:v>1</c:v>
                </c:pt>
                <c:pt idx="61707">
                  <c:v>1</c:v>
                </c:pt>
                <c:pt idx="61708">
                  <c:v>1</c:v>
                </c:pt>
                <c:pt idx="61709">
                  <c:v>1</c:v>
                </c:pt>
                <c:pt idx="61710">
                  <c:v>1</c:v>
                </c:pt>
                <c:pt idx="61711">
                  <c:v>1</c:v>
                </c:pt>
                <c:pt idx="61712">
                  <c:v>1</c:v>
                </c:pt>
                <c:pt idx="61713">
                  <c:v>1</c:v>
                </c:pt>
                <c:pt idx="61714">
                  <c:v>1</c:v>
                </c:pt>
                <c:pt idx="61715">
                  <c:v>1</c:v>
                </c:pt>
                <c:pt idx="61716">
                  <c:v>1</c:v>
                </c:pt>
                <c:pt idx="61717">
                  <c:v>1</c:v>
                </c:pt>
                <c:pt idx="61718">
                  <c:v>1</c:v>
                </c:pt>
                <c:pt idx="61719">
                  <c:v>1</c:v>
                </c:pt>
                <c:pt idx="61720">
                  <c:v>1</c:v>
                </c:pt>
                <c:pt idx="61721">
                  <c:v>1</c:v>
                </c:pt>
                <c:pt idx="61722">
                  <c:v>1</c:v>
                </c:pt>
                <c:pt idx="61723">
                  <c:v>1</c:v>
                </c:pt>
                <c:pt idx="61724">
                  <c:v>1</c:v>
                </c:pt>
                <c:pt idx="61725">
                  <c:v>1</c:v>
                </c:pt>
                <c:pt idx="61726">
                  <c:v>1</c:v>
                </c:pt>
                <c:pt idx="61727">
                  <c:v>1</c:v>
                </c:pt>
                <c:pt idx="61728">
                  <c:v>1</c:v>
                </c:pt>
                <c:pt idx="61729">
                  <c:v>1</c:v>
                </c:pt>
                <c:pt idx="61730">
                  <c:v>1</c:v>
                </c:pt>
                <c:pt idx="61731">
                  <c:v>1</c:v>
                </c:pt>
                <c:pt idx="61732">
                  <c:v>1</c:v>
                </c:pt>
                <c:pt idx="61733">
                  <c:v>1</c:v>
                </c:pt>
                <c:pt idx="61734">
                  <c:v>1</c:v>
                </c:pt>
                <c:pt idx="61735">
                  <c:v>1</c:v>
                </c:pt>
                <c:pt idx="61736">
                  <c:v>1</c:v>
                </c:pt>
                <c:pt idx="61737">
                  <c:v>1</c:v>
                </c:pt>
                <c:pt idx="61738">
                  <c:v>1</c:v>
                </c:pt>
                <c:pt idx="61739">
                  <c:v>1</c:v>
                </c:pt>
                <c:pt idx="61740">
                  <c:v>1</c:v>
                </c:pt>
                <c:pt idx="61741">
                  <c:v>1</c:v>
                </c:pt>
                <c:pt idx="61742">
                  <c:v>1</c:v>
                </c:pt>
                <c:pt idx="61743">
                  <c:v>1</c:v>
                </c:pt>
                <c:pt idx="61744">
                  <c:v>1</c:v>
                </c:pt>
                <c:pt idx="61745">
                  <c:v>1</c:v>
                </c:pt>
                <c:pt idx="61746">
                  <c:v>1</c:v>
                </c:pt>
                <c:pt idx="61747">
                  <c:v>1</c:v>
                </c:pt>
                <c:pt idx="61748">
                  <c:v>1</c:v>
                </c:pt>
                <c:pt idx="61749">
                  <c:v>1</c:v>
                </c:pt>
                <c:pt idx="61750">
                  <c:v>1</c:v>
                </c:pt>
                <c:pt idx="61751">
                  <c:v>1</c:v>
                </c:pt>
                <c:pt idx="61752">
                  <c:v>1</c:v>
                </c:pt>
                <c:pt idx="61753">
                  <c:v>1</c:v>
                </c:pt>
                <c:pt idx="61754">
                  <c:v>1</c:v>
                </c:pt>
                <c:pt idx="61755">
                  <c:v>1</c:v>
                </c:pt>
                <c:pt idx="61756">
                  <c:v>1</c:v>
                </c:pt>
                <c:pt idx="61757">
                  <c:v>1</c:v>
                </c:pt>
                <c:pt idx="61758">
                  <c:v>1</c:v>
                </c:pt>
                <c:pt idx="61759">
                  <c:v>1</c:v>
                </c:pt>
                <c:pt idx="61760">
                  <c:v>1</c:v>
                </c:pt>
                <c:pt idx="61761">
                  <c:v>1</c:v>
                </c:pt>
                <c:pt idx="61762">
                  <c:v>1</c:v>
                </c:pt>
                <c:pt idx="61763">
                  <c:v>1</c:v>
                </c:pt>
                <c:pt idx="61764">
                  <c:v>1</c:v>
                </c:pt>
                <c:pt idx="61765">
                  <c:v>1</c:v>
                </c:pt>
                <c:pt idx="61766">
                  <c:v>1</c:v>
                </c:pt>
                <c:pt idx="61767">
                  <c:v>1</c:v>
                </c:pt>
                <c:pt idx="61768">
                  <c:v>1</c:v>
                </c:pt>
                <c:pt idx="61769">
                  <c:v>1</c:v>
                </c:pt>
                <c:pt idx="61770">
                  <c:v>1</c:v>
                </c:pt>
                <c:pt idx="61771">
                  <c:v>1</c:v>
                </c:pt>
                <c:pt idx="61772">
                  <c:v>1</c:v>
                </c:pt>
                <c:pt idx="61773">
                  <c:v>1</c:v>
                </c:pt>
                <c:pt idx="61774">
                  <c:v>1</c:v>
                </c:pt>
                <c:pt idx="61775">
                  <c:v>1</c:v>
                </c:pt>
                <c:pt idx="61776">
                  <c:v>1</c:v>
                </c:pt>
                <c:pt idx="61777">
                  <c:v>1</c:v>
                </c:pt>
                <c:pt idx="61778">
                  <c:v>1</c:v>
                </c:pt>
                <c:pt idx="61779">
                  <c:v>1</c:v>
                </c:pt>
                <c:pt idx="61780">
                  <c:v>1</c:v>
                </c:pt>
                <c:pt idx="61781">
                  <c:v>1</c:v>
                </c:pt>
                <c:pt idx="61782">
                  <c:v>1</c:v>
                </c:pt>
                <c:pt idx="61783">
                  <c:v>1</c:v>
                </c:pt>
                <c:pt idx="61784">
                  <c:v>1</c:v>
                </c:pt>
                <c:pt idx="61785">
                  <c:v>1</c:v>
                </c:pt>
                <c:pt idx="61786">
                  <c:v>1</c:v>
                </c:pt>
                <c:pt idx="61787">
                  <c:v>1</c:v>
                </c:pt>
                <c:pt idx="61788">
                  <c:v>1</c:v>
                </c:pt>
                <c:pt idx="61789">
                  <c:v>1</c:v>
                </c:pt>
                <c:pt idx="61790">
                  <c:v>1</c:v>
                </c:pt>
                <c:pt idx="61791">
                  <c:v>1</c:v>
                </c:pt>
                <c:pt idx="61792">
                  <c:v>1</c:v>
                </c:pt>
                <c:pt idx="61793">
                  <c:v>1</c:v>
                </c:pt>
                <c:pt idx="61794">
                  <c:v>1</c:v>
                </c:pt>
                <c:pt idx="61795">
                  <c:v>1</c:v>
                </c:pt>
                <c:pt idx="61796">
                  <c:v>1</c:v>
                </c:pt>
                <c:pt idx="61797">
                  <c:v>1</c:v>
                </c:pt>
                <c:pt idx="61798">
                  <c:v>1</c:v>
                </c:pt>
                <c:pt idx="61799">
                  <c:v>1</c:v>
                </c:pt>
                <c:pt idx="61800">
                  <c:v>1</c:v>
                </c:pt>
                <c:pt idx="61801">
                  <c:v>1</c:v>
                </c:pt>
                <c:pt idx="61802">
                  <c:v>1</c:v>
                </c:pt>
                <c:pt idx="61803">
                  <c:v>1</c:v>
                </c:pt>
                <c:pt idx="61804">
                  <c:v>1</c:v>
                </c:pt>
                <c:pt idx="61805">
                  <c:v>1</c:v>
                </c:pt>
                <c:pt idx="61806">
                  <c:v>1</c:v>
                </c:pt>
                <c:pt idx="61807">
                  <c:v>1</c:v>
                </c:pt>
                <c:pt idx="61808">
                  <c:v>1</c:v>
                </c:pt>
                <c:pt idx="61809">
                  <c:v>1</c:v>
                </c:pt>
                <c:pt idx="61810">
                  <c:v>1</c:v>
                </c:pt>
                <c:pt idx="61811">
                  <c:v>1</c:v>
                </c:pt>
                <c:pt idx="61812">
                  <c:v>1</c:v>
                </c:pt>
                <c:pt idx="61813">
                  <c:v>1</c:v>
                </c:pt>
                <c:pt idx="61814">
                  <c:v>1</c:v>
                </c:pt>
                <c:pt idx="61815">
                  <c:v>1</c:v>
                </c:pt>
                <c:pt idx="61816">
                  <c:v>1</c:v>
                </c:pt>
                <c:pt idx="61817">
                  <c:v>1</c:v>
                </c:pt>
                <c:pt idx="61818">
                  <c:v>1</c:v>
                </c:pt>
                <c:pt idx="61819">
                  <c:v>1</c:v>
                </c:pt>
                <c:pt idx="61820">
                  <c:v>1</c:v>
                </c:pt>
                <c:pt idx="61821">
                  <c:v>1</c:v>
                </c:pt>
                <c:pt idx="61822">
                  <c:v>1</c:v>
                </c:pt>
                <c:pt idx="61823">
                  <c:v>1</c:v>
                </c:pt>
                <c:pt idx="61824">
                  <c:v>1</c:v>
                </c:pt>
                <c:pt idx="61825">
                  <c:v>1</c:v>
                </c:pt>
                <c:pt idx="61826">
                  <c:v>1</c:v>
                </c:pt>
                <c:pt idx="61827">
                  <c:v>1</c:v>
                </c:pt>
                <c:pt idx="61828">
                  <c:v>1</c:v>
                </c:pt>
                <c:pt idx="61829">
                  <c:v>1</c:v>
                </c:pt>
                <c:pt idx="61830">
                  <c:v>1</c:v>
                </c:pt>
                <c:pt idx="61831">
                  <c:v>1</c:v>
                </c:pt>
                <c:pt idx="61832">
                  <c:v>1</c:v>
                </c:pt>
                <c:pt idx="61833">
                  <c:v>1</c:v>
                </c:pt>
                <c:pt idx="61834">
                  <c:v>1</c:v>
                </c:pt>
                <c:pt idx="61835">
                  <c:v>1</c:v>
                </c:pt>
                <c:pt idx="61836">
                  <c:v>1</c:v>
                </c:pt>
                <c:pt idx="61837">
                  <c:v>1</c:v>
                </c:pt>
                <c:pt idx="61838">
                  <c:v>1</c:v>
                </c:pt>
                <c:pt idx="61839">
                  <c:v>1</c:v>
                </c:pt>
                <c:pt idx="61840">
                  <c:v>1</c:v>
                </c:pt>
                <c:pt idx="61841">
                  <c:v>1</c:v>
                </c:pt>
                <c:pt idx="61842">
                  <c:v>1</c:v>
                </c:pt>
                <c:pt idx="61843">
                  <c:v>1</c:v>
                </c:pt>
                <c:pt idx="61844">
                  <c:v>1</c:v>
                </c:pt>
                <c:pt idx="61845">
                  <c:v>1</c:v>
                </c:pt>
                <c:pt idx="61846">
                  <c:v>1</c:v>
                </c:pt>
                <c:pt idx="61847">
                  <c:v>1</c:v>
                </c:pt>
                <c:pt idx="61848">
                  <c:v>1</c:v>
                </c:pt>
                <c:pt idx="61849">
                  <c:v>1</c:v>
                </c:pt>
                <c:pt idx="61850">
                  <c:v>1</c:v>
                </c:pt>
                <c:pt idx="61851">
                  <c:v>1</c:v>
                </c:pt>
                <c:pt idx="61852">
                  <c:v>1</c:v>
                </c:pt>
                <c:pt idx="61853">
                  <c:v>1</c:v>
                </c:pt>
                <c:pt idx="61854">
                  <c:v>1</c:v>
                </c:pt>
                <c:pt idx="61855">
                  <c:v>1</c:v>
                </c:pt>
                <c:pt idx="61856">
                  <c:v>1</c:v>
                </c:pt>
                <c:pt idx="61857">
                  <c:v>1</c:v>
                </c:pt>
                <c:pt idx="61858">
                  <c:v>1</c:v>
                </c:pt>
                <c:pt idx="61859">
                  <c:v>1</c:v>
                </c:pt>
                <c:pt idx="61860">
                  <c:v>1</c:v>
                </c:pt>
                <c:pt idx="61861">
                  <c:v>1</c:v>
                </c:pt>
                <c:pt idx="61862">
                  <c:v>1</c:v>
                </c:pt>
                <c:pt idx="61863">
                  <c:v>1</c:v>
                </c:pt>
                <c:pt idx="61864">
                  <c:v>1</c:v>
                </c:pt>
                <c:pt idx="61865">
                  <c:v>1</c:v>
                </c:pt>
                <c:pt idx="61866">
                  <c:v>1</c:v>
                </c:pt>
                <c:pt idx="61867">
                  <c:v>1</c:v>
                </c:pt>
                <c:pt idx="61868">
                  <c:v>1</c:v>
                </c:pt>
                <c:pt idx="61869">
                  <c:v>1</c:v>
                </c:pt>
                <c:pt idx="61870">
                  <c:v>1</c:v>
                </c:pt>
                <c:pt idx="61871">
                  <c:v>1</c:v>
                </c:pt>
                <c:pt idx="61872">
                  <c:v>1</c:v>
                </c:pt>
                <c:pt idx="61873">
                  <c:v>1</c:v>
                </c:pt>
                <c:pt idx="61874">
                  <c:v>1</c:v>
                </c:pt>
                <c:pt idx="61875">
                  <c:v>1</c:v>
                </c:pt>
                <c:pt idx="61876">
                  <c:v>1</c:v>
                </c:pt>
                <c:pt idx="61877">
                  <c:v>1</c:v>
                </c:pt>
                <c:pt idx="61878">
                  <c:v>1</c:v>
                </c:pt>
                <c:pt idx="61879">
                  <c:v>1</c:v>
                </c:pt>
                <c:pt idx="61880">
                  <c:v>1</c:v>
                </c:pt>
                <c:pt idx="61881">
                  <c:v>1</c:v>
                </c:pt>
                <c:pt idx="61882">
                  <c:v>1</c:v>
                </c:pt>
                <c:pt idx="61883">
                  <c:v>1</c:v>
                </c:pt>
                <c:pt idx="61884">
                  <c:v>1</c:v>
                </c:pt>
                <c:pt idx="61885">
                  <c:v>1</c:v>
                </c:pt>
                <c:pt idx="61886">
                  <c:v>1</c:v>
                </c:pt>
                <c:pt idx="61887">
                  <c:v>1</c:v>
                </c:pt>
                <c:pt idx="61888">
                  <c:v>1</c:v>
                </c:pt>
                <c:pt idx="61889">
                  <c:v>1</c:v>
                </c:pt>
                <c:pt idx="61890">
                  <c:v>1</c:v>
                </c:pt>
                <c:pt idx="61891">
                  <c:v>1</c:v>
                </c:pt>
                <c:pt idx="61892">
                  <c:v>1</c:v>
                </c:pt>
                <c:pt idx="61893">
                  <c:v>1</c:v>
                </c:pt>
                <c:pt idx="61894">
                  <c:v>1</c:v>
                </c:pt>
                <c:pt idx="61895">
                  <c:v>1</c:v>
                </c:pt>
                <c:pt idx="61896">
                  <c:v>1</c:v>
                </c:pt>
                <c:pt idx="61897">
                  <c:v>1</c:v>
                </c:pt>
                <c:pt idx="61898">
                  <c:v>1</c:v>
                </c:pt>
                <c:pt idx="61899">
                  <c:v>1</c:v>
                </c:pt>
                <c:pt idx="61900">
                  <c:v>1</c:v>
                </c:pt>
                <c:pt idx="61901">
                  <c:v>0.875</c:v>
                </c:pt>
                <c:pt idx="61902">
                  <c:v>1</c:v>
                </c:pt>
                <c:pt idx="61903">
                  <c:v>0.875</c:v>
                </c:pt>
                <c:pt idx="61904">
                  <c:v>0.875</c:v>
                </c:pt>
                <c:pt idx="61905">
                  <c:v>1</c:v>
                </c:pt>
                <c:pt idx="61906">
                  <c:v>1</c:v>
                </c:pt>
                <c:pt idx="61907">
                  <c:v>0.875</c:v>
                </c:pt>
                <c:pt idx="61908">
                  <c:v>0.875</c:v>
                </c:pt>
                <c:pt idx="61909">
                  <c:v>0.875</c:v>
                </c:pt>
                <c:pt idx="61910">
                  <c:v>1</c:v>
                </c:pt>
                <c:pt idx="61911">
                  <c:v>1</c:v>
                </c:pt>
                <c:pt idx="61912">
                  <c:v>1</c:v>
                </c:pt>
                <c:pt idx="61913">
                  <c:v>0.875</c:v>
                </c:pt>
                <c:pt idx="61914">
                  <c:v>1</c:v>
                </c:pt>
                <c:pt idx="61915">
                  <c:v>1</c:v>
                </c:pt>
                <c:pt idx="61916">
                  <c:v>1</c:v>
                </c:pt>
                <c:pt idx="61917">
                  <c:v>1</c:v>
                </c:pt>
                <c:pt idx="61918">
                  <c:v>1</c:v>
                </c:pt>
                <c:pt idx="61919">
                  <c:v>1</c:v>
                </c:pt>
                <c:pt idx="61920">
                  <c:v>1</c:v>
                </c:pt>
                <c:pt idx="61921">
                  <c:v>1</c:v>
                </c:pt>
                <c:pt idx="61922">
                  <c:v>1</c:v>
                </c:pt>
                <c:pt idx="61923">
                  <c:v>1</c:v>
                </c:pt>
                <c:pt idx="61924">
                  <c:v>0.875</c:v>
                </c:pt>
                <c:pt idx="61925">
                  <c:v>1</c:v>
                </c:pt>
                <c:pt idx="61926">
                  <c:v>1</c:v>
                </c:pt>
                <c:pt idx="61927">
                  <c:v>1</c:v>
                </c:pt>
                <c:pt idx="61928">
                  <c:v>1</c:v>
                </c:pt>
                <c:pt idx="61929">
                  <c:v>1</c:v>
                </c:pt>
                <c:pt idx="61930">
                  <c:v>0.875</c:v>
                </c:pt>
                <c:pt idx="61931">
                  <c:v>1</c:v>
                </c:pt>
                <c:pt idx="61932">
                  <c:v>1</c:v>
                </c:pt>
                <c:pt idx="61933">
                  <c:v>1</c:v>
                </c:pt>
                <c:pt idx="61934">
                  <c:v>1</c:v>
                </c:pt>
                <c:pt idx="61935">
                  <c:v>1</c:v>
                </c:pt>
                <c:pt idx="61936">
                  <c:v>1</c:v>
                </c:pt>
                <c:pt idx="61937">
                  <c:v>1</c:v>
                </c:pt>
                <c:pt idx="61938">
                  <c:v>1</c:v>
                </c:pt>
                <c:pt idx="61939">
                  <c:v>0.5</c:v>
                </c:pt>
                <c:pt idx="61940">
                  <c:v>1</c:v>
                </c:pt>
                <c:pt idx="61941">
                  <c:v>1</c:v>
                </c:pt>
                <c:pt idx="61942">
                  <c:v>1</c:v>
                </c:pt>
                <c:pt idx="61943">
                  <c:v>1</c:v>
                </c:pt>
                <c:pt idx="61944">
                  <c:v>1</c:v>
                </c:pt>
                <c:pt idx="61945">
                  <c:v>1</c:v>
                </c:pt>
                <c:pt idx="61946">
                  <c:v>1</c:v>
                </c:pt>
                <c:pt idx="61947">
                  <c:v>1</c:v>
                </c:pt>
                <c:pt idx="61948">
                  <c:v>1</c:v>
                </c:pt>
                <c:pt idx="61949">
                  <c:v>1</c:v>
                </c:pt>
                <c:pt idx="61950">
                  <c:v>1</c:v>
                </c:pt>
                <c:pt idx="61951">
                  <c:v>1</c:v>
                </c:pt>
                <c:pt idx="61952">
                  <c:v>1</c:v>
                </c:pt>
                <c:pt idx="61953">
                  <c:v>0.875</c:v>
                </c:pt>
                <c:pt idx="61954">
                  <c:v>1</c:v>
                </c:pt>
                <c:pt idx="61955">
                  <c:v>1</c:v>
                </c:pt>
                <c:pt idx="61956">
                  <c:v>0.875</c:v>
                </c:pt>
                <c:pt idx="61957">
                  <c:v>1</c:v>
                </c:pt>
                <c:pt idx="61958">
                  <c:v>1</c:v>
                </c:pt>
                <c:pt idx="61959">
                  <c:v>0.875</c:v>
                </c:pt>
                <c:pt idx="61960">
                  <c:v>1</c:v>
                </c:pt>
                <c:pt idx="61961">
                  <c:v>0.875</c:v>
                </c:pt>
                <c:pt idx="61962">
                  <c:v>1</c:v>
                </c:pt>
                <c:pt idx="61963">
                  <c:v>0.875</c:v>
                </c:pt>
                <c:pt idx="61964">
                  <c:v>1</c:v>
                </c:pt>
                <c:pt idx="61965">
                  <c:v>0.875</c:v>
                </c:pt>
                <c:pt idx="61966">
                  <c:v>0.875</c:v>
                </c:pt>
                <c:pt idx="61967">
                  <c:v>1</c:v>
                </c:pt>
                <c:pt idx="61968">
                  <c:v>1</c:v>
                </c:pt>
                <c:pt idx="61969">
                  <c:v>1</c:v>
                </c:pt>
                <c:pt idx="61970">
                  <c:v>1</c:v>
                </c:pt>
                <c:pt idx="61971">
                  <c:v>1</c:v>
                </c:pt>
                <c:pt idx="61972">
                  <c:v>1</c:v>
                </c:pt>
                <c:pt idx="61973">
                  <c:v>1</c:v>
                </c:pt>
                <c:pt idx="61974">
                  <c:v>0.875</c:v>
                </c:pt>
                <c:pt idx="61975">
                  <c:v>1</c:v>
                </c:pt>
                <c:pt idx="61976">
                  <c:v>1</c:v>
                </c:pt>
                <c:pt idx="61977">
                  <c:v>1</c:v>
                </c:pt>
                <c:pt idx="61978">
                  <c:v>1</c:v>
                </c:pt>
                <c:pt idx="61979">
                  <c:v>1</c:v>
                </c:pt>
                <c:pt idx="61980">
                  <c:v>1</c:v>
                </c:pt>
                <c:pt idx="61981">
                  <c:v>1</c:v>
                </c:pt>
                <c:pt idx="61982">
                  <c:v>1</c:v>
                </c:pt>
                <c:pt idx="61983">
                  <c:v>1</c:v>
                </c:pt>
                <c:pt idx="61984">
                  <c:v>1</c:v>
                </c:pt>
                <c:pt idx="61985">
                  <c:v>1</c:v>
                </c:pt>
                <c:pt idx="61986">
                  <c:v>1</c:v>
                </c:pt>
                <c:pt idx="61987">
                  <c:v>1</c:v>
                </c:pt>
                <c:pt idx="61988">
                  <c:v>1</c:v>
                </c:pt>
                <c:pt idx="61989">
                  <c:v>1</c:v>
                </c:pt>
                <c:pt idx="61990">
                  <c:v>1</c:v>
                </c:pt>
                <c:pt idx="61991">
                  <c:v>1</c:v>
                </c:pt>
                <c:pt idx="61992">
                  <c:v>1</c:v>
                </c:pt>
                <c:pt idx="61993">
                  <c:v>1</c:v>
                </c:pt>
                <c:pt idx="61994">
                  <c:v>1</c:v>
                </c:pt>
                <c:pt idx="61995">
                  <c:v>1</c:v>
                </c:pt>
                <c:pt idx="61996">
                  <c:v>1</c:v>
                </c:pt>
                <c:pt idx="61997">
                  <c:v>1</c:v>
                </c:pt>
                <c:pt idx="61998">
                  <c:v>1</c:v>
                </c:pt>
                <c:pt idx="61999">
                  <c:v>1</c:v>
                </c:pt>
                <c:pt idx="62000">
                  <c:v>1</c:v>
                </c:pt>
                <c:pt idx="62001">
                  <c:v>1</c:v>
                </c:pt>
                <c:pt idx="62002">
                  <c:v>1</c:v>
                </c:pt>
                <c:pt idx="62003">
                  <c:v>1</c:v>
                </c:pt>
                <c:pt idx="62004">
                  <c:v>1</c:v>
                </c:pt>
                <c:pt idx="62005">
                  <c:v>1</c:v>
                </c:pt>
                <c:pt idx="62006">
                  <c:v>1</c:v>
                </c:pt>
                <c:pt idx="62007">
                  <c:v>1</c:v>
                </c:pt>
                <c:pt idx="62008">
                  <c:v>1</c:v>
                </c:pt>
                <c:pt idx="62009">
                  <c:v>0.875</c:v>
                </c:pt>
                <c:pt idx="62010">
                  <c:v>0.875</c:v>
                </c:pt>
                <c:pt idx="62011">
                  <c:v>1</c:v>
                </c:pt>
                <c:pt idx="62012">
                  <c:v>1</c:v>
                </c:pt>
                <c:pt idx="62013">
                  <c:v>1</c:v>
                </c:pt>
                <c:pt idx="62014">
                  <c:v>1</c:v>
                </c:pt>
                <c:pt idx="62015">
                  <c:v>1</c:v>
                </c:pt>
                <c:pt idx="62016">
                  <c:v>1</c:v>
                </c:pt>
                <c:pt idx="62017">
                  <c:v>1</c:v>
                </c:pt>
                <c:pt idx="62018">
                  <c:v>1</c:v>
                </c:pt>
                <c:pt idx="62019">
                  <c:v>1</c:v>
                </c:pt>
                <c:pt idx="62020">
                  <c:v>1</c:v>
                </c:pt>
                <c:pt idx="62021">
                  <c:v>1</c:v>
                </c:pt>
                <c:pt idx="62022">
                  <c:v>0.875</c:v>
                </c:pt>
                <c:pt idx="62023">
                  <c:v>1</c:v>
                </c:pt>
                <c:pt idx="62024">
                  <c:v>1</c:v>
                </c:pt>
                <c:pt idx="62025">
                  <c:v>1</c:v>
                </c:pt>
                <c:pt idx="62026">
                  <c:v>1</c:v>
                </c:pt>
                <c:pt idx="62027">
                  <c:v>1</c:v>
                </c:pt>
                <c:pt idx="62028">
                  <c:v>1</c:v>
                </c:pt>
                <c:pt idx="62029">
                  <c:v>1</c:v>
                </c:pt>
                <c:pt idx="62030">
                  <c:v>1</c:v>
                </c:pt>
                <c:pt idx="62031">
                  <c:v>1</c:v>
                </c:pt>
                <c:pt idx="62032">
                  <c:v>0.875</c:v>
                </c:pt>
                <c:pt idx="62033">
                  <c:v>1</c:v>
                </c:pt>
                <c:pt idx="62034">
                  <c:v>1</c:v>
                </c:pt>
                <c:pt idx="62035">
                  <c:v>1</c:v>
                </c:pt>
                <c:pt idx="62036">
                  <c:v>1</c:v>
                </c:pt>
                <c:pt idx="62037">
                  <c:v>1</c:v>
                </c:pt>
                <c:pt idx="62038">
                  <c:v>1</c:v>
                </c:pt>
                <c:pt idx="62039">
                  <c:v>0.875</c:v>
                </c:pt>
                <c:pt idx="62040">
                  <c:v>1</c:v>
                </c:pt>
                <c:pt idx="62041">
                  <c:v>1</c:v>
                </c:pt>
                <c:pt idx="62042">
                  <c:v>1</c:v>
                </c:pt>
                <c:pt idx="62043">
                  <c:v>1</c:v>
                </c:pt>
                <c:pt idx="62044">
                  <c:v>1</c:v>
                </c:pt>
                <c:pt idx="62045">
                  <c:v>1</c:v>
                </c:pt>
                <c:pt idx="62046">
                  <c:v>1</c:v>
                </c:pt>
                <c:pt idx="62047">
                  <c:v>1</c:v>
                </c:pt>
                <c:pt idx="62048">
                  <c:v>1</c:v>
                </c:pt>
                <c:pt idx="62049">
                  <c:v>1</c:v>
                </c:pt>
                <c:pt idx="62050">
                  <c:v>1</c:v>
                </c:pt>
                <c:pt idx="62051">
                  <c:v>1</c:v>
                </c:pt>
                <c:pt idx="62052">
                  <c:v>1</c:v>
                </c:pt>
                <c:pt idx="62053">
                  <c:v>1</c:v>
                </c:pt>
                <c:pt idx="62054">
                  <c:v>1</c:v>
                </c:pt>
                <c:pt idx="62055">
                  <c:v>1</c:v>
                </c:pt>
                <c:pt idx="62056">
                  <c:v>1</c:v>
                </c:pt>
                <c:pt idx="62057">
                  <c:v>1</c:v>
                </c:pt>
                <c:pt idx="62058">
                  <c:v>1</c:v>
                </c:pt>
                <c:pt idx="62059">
                  <c:v>1</c:v>
                </c:pt>
                <c:pt idx="62060">
                  <c:v>1</c:v>
                </c:pt>
                <c:pt idx="62061">
                  <c:v>1</c:v>
                </c:pt>
                <c:pt idx="62062">
                  <c:v>1</c:v>
                </c:pt>
                <c:pt idx="62063">
                  <c:v>1</c:v>
                </c:pt>
                <c:pt idx="62064">
                  <c:v>1</c:v>
                </c:pt>
                <c:pt idx="62065">
                  <c:v>0.875</c:v>
                </c:pt>
                <c:pt idx="62066">
                  <c:v>0.875</c:v>
                </c:pt>
                <c:pt idx="62067">
                  <c:v>0.875</c:v>
                </c:pt>
                <c:pt idx="62068">
                  <c:v>1</c:v>
                </c:pt>
                <c:pt idx="62069">
                  <c:v>1</c:v>
                </c:pt>
                <c:pt idx="62070">
                  <c:v>1</c:v>
                </c:pt>
                <c:pt idx="62071">
                  <c:v>1</c:v>
                </c:pt>
                <c:pt idx="62072">
                  <c:v>1</c:v>
                </c:pt>
                <c:pt idx="62073">
                  <c:v>1</c:v>
                </c:pt>
                <c:pt idx="62074">
                  <c:v>0.875</c:v>
                </c:pt>
                <c:pt idx="62075">
                  <c:v>1</c:v>
                </c:pt>
                <c:pt idx="62076">
                  <c:v>1</c:v>
                </c:pt>
                <c:pt idx="62077">
                  <c:v>1</c:v>
                </c:pt>
                <c:pt idx="62078">
                  <c:v>1</c:v>
                </c:pt>
                <c:pt idx="62079">
                  <c:v>1</c:v>
                </c:pt>
                <c:pt idx="62080">
                  <c:v>1</c:v>
                </c:pt>
                <c:pt idx="62081">
                  <c:v>1</c:v>
                </c:pt>
                <c:pt idx="62082">
                  <c:v>0.875</c:v>
                </c:pt>
                <c:pt idx="62083">
                  <c:v>1</c:v>
                </c:pt>
                <c:pt idx="62084">
                  <c:v>1</c:v>
                </c:pt>
                <c:pt idx="62085">
                  <c:v>1</c:v>
                </c:pt>
                <c:pt idx="62086">
                  <c:v>1</c:v>
                </c:pt>
                <c:pt idx="62087">
                  <c:v>1</c:v>
                </c:pt>
                <c:pt idx="62088">
                  <c:v>1</c:v>
                </c:pt>
                <c:pt idx="62089">
                  <c:v>1</c:v>
                </c:pt>
                <c:pt idx="62090">
                  <c:v>1</c:v>
                </c:pt>
                <c:pt idx="62091">
                  <c:v>1</c:v>
                </c:pt>
                <c:pt idx="62092">
                  <c:v>1</c:v>
                </c:pt>
                <c:pt idx="62093">
                  <c:v>1</c:v>
                </c:pt>
                <c:pt idx="62094">
                  <c:v>1</c:v>
                </c:pt>
                <c:pt idx="62095">
                  <c:v>1</c:v>
                </c:pt>
                <c:pt idx="62096">
                  <c:v>0.875</c:v>
                </c:pt>
                <c:pt idx="62097">
                  <c:v>1</c:v>
                </c:pt>
                <c:pt idx="62098">
                  <c:v>1</c:v>
                </c:pt>
                <c:pt idx="62099">
                  <c:v>1</c:v>
                </c:pt>
                <c:pt idx="62100">
                  <c:v>1</c:v>
                </c:pt>
                <c:pt idx="62101">
                  <c:v>1</c:v>
                </c:pt>
                <c:pt idx="62102">
                  <c:v>0.875</c:v>
                </c:pt>
                <c:pt idx="62103">
                  <c:v>1</c:v>
                </c:pt>
                <c:pt idx="62104">
                  <c:v>1</c:v>
                </c:pt>
                <c:pt idx="62105">
                  <c:v>0.875</c:v>
                </c:pt>
                <c:pt idx="62106">
                  <c:v>1</c:v>
                </c:pt>
                <c:pt idx="62107">
                  <c:v>1</c:v>
                </c:pt>
                <c:pt idx="62108">
                  <c:v>1</c:v>
                </c:pt>
                <c:pt idx="62109">
                  <c:v>1</c:v>
                </c:pt>
                <c:pt idx="62110">
                  <c:v>1</c:v>
                </c:pt>
                <c:pt idx="62111">
                  <c:v>1</c:v>
                </c:pt>
                <c:pt idx="62112">
                  <c:v>1</c:v>
                </c:pt>
                <c:pt idx="62113">
                  <c:v>0.875</c:v>
                </c:pt>
                <c:pt idx="62114">
                  <c:v>1</c:v>
                </c:pt>
                <c:pt idx="62115">
                  <c:v>1</c:v>
                </c:pt>
                <c:pt idx="62116">
                  <c:v>1</c:v>
                </c:pt>
                <c:pt idx="62117">
                  <c:v>1</c:v>
                </c:pt>
                <c:pt idx="62118">
                  <c:v>1</c:v>
                </c:pt>
                <c:pt idx="62119">
                  <c:v>1</c:v>
                </c:pt>
                <c:pt idx="62120">
                  <c:v>0.875</c:v>
                </c:pt>
                <c:pt idx="62121">
                  <c:v>1</c:v>
                </c:pt>
                <c:pt idx="62122">
                  <c:v>1</c:v>
                </c:pt>
                <c:pt idx="62123">
                  <c:v>1</c:v>
                </c:pt>
                <c:pt idx="62124">
                  <c:v>1</c:v>
                </c:pt>
                <c:pt idx="62125">
                  <c:v>1</c:v>
                </c:pt>
                <c:pt idx="62126">
                  <c:v>1</c:v>
                </c:pt>
                <c:pt idx="62127">
                  <c:v>1</c:v>
                </c:pt>
                <c:pt idx="62128">
                  <c:v>1</c:v>
                </c:pt>
                <c:pt idx="62129">
                  <c:v>0.875</c:v>
                </c:pt>
                <c:pt idx="62130">
                  <c:v>0.875</c:v>
                </c:pt>
                <c:pt idx="62131">
                  <c:v>1</c:v>
                </c:pt>
                <c:pt idx="62132">
                  <c:v>1</c:v>
                </c:pt>
                <c:pt idx="62133">
                  <c:v>1</c:v>
                </c:pt>
                <c:pt idx="62134">
                  <c:v>1</c:v>
                </c:pt>
                <c:pt idx="62135">
                  <c:v>1</c:v>
                </c:pt>
                <c:pt idx="62136">
                  <c:v>1</c:v>
                </c:pt>
                <c:pt idx="62137">
                  <c:v>0.875</c:v>
                </c:pt>
                <c:pt idx="62138">
                  <c:v>1</c:v>
                </c:pt>
                <c:pt idx="62139">
                  <c:v>1</c:v>
                </c:pt>
                <c:pt idx="62140">
                  <c:v>1</c:v>
                </c:pt>
                <c:pt idx="62141">
                  <c:v>1</c:v>
                </c:pt>
                <c:pt idx="62142">
                  <c:v>1</c:v>
                </c:pt>
                <c:pt idx="62143">
                  <c:v>1</c:v>
                </c:pt>
                <c:pt idx="62144">
                  <c:v>1</c:v>
                </c:pt>
                <c:pt idx="62145">
                  <c:v>1</c:v>
                </c:pt>
                <c:pt idx="62146">
                  <c:v>1</c:v>
                </c:pt>
                <c:pt idx="62147">
                  <c:v>1</c:v>
                </c:pt>
                <c:pt idx="62148">
                  <c:v>1</c:v>
                </c:pt>
                <c:pt idx="62149">
                  <c:v>1</c:v>
                </c:pt>
                <c:pt idx="62150">
                  <c:v>1</c:v>
                </c:pt>
                <c:pt idx="62151">
                  <c:v>1</c:v>
                </c:pt>
                <c:pt idx="62152">
                  <c:v>1</c:v>
                </c:pt>
                <c:pt idx="62153">
                  <c:v>1</c:v>
                </c:pt>
                <c:pt idx="62154">
                  <c:v>0.875</c:v>
                </c:pt>
                <c:pt idx="62155">
                  <c:v>1</c:v>
                </c:pt>
                <c:pt idx="62156">
                  <c:v>1</c:v>
                </c:pt>
                <c:pt idx="62157">
                  <c:v>1</c:v>
                </c:pt>
                <c:pt idx="62158">
                  <c:v>1</c:v>
                </c:pt>
                <c:pt idx="62159">
                  <c:v>1</c:v>
                </c:pt>
                <c:pt idx="62160">
                  <c:v>1</c:v>
                </c:pt>
                <c:pt idx="62161">
                  <c:v>1</c:v>
                </c:pt>
                <c:pt idx="62162">
                  <c:v>1</c:v>
                </c:pt>
                <c:pt idx="62163">
                  <c:v>1</c:v>
                </c:pt>
                <c:pt idx="62164">
                  <c:v>0.875</c:v>
                </c:pt>
                <c:pt idx="62165">
                  <c:v>1</c:v>
                </c:pt>
                <c:pt idx="62166">
                  <c:v>1</c:v>
                </c:pt>
                <c:pt idx="62167">
                  <c:v>1</c:v>
                </c:pt>
                <c:pt idx="62168">
                  <c:v>1</c:v>
                </c:pt>
                <c:pt idx="62169">
                  <c:v>1</c:v>
                </c:pt>
                <c:pt idx="62170">
                  <c:v>1</c:v>
                </c:pt>
                <c:pt idx="62171">
                  <c:v>1</c:v>
                </c:pt>
                <c:pt idx="62172">
                  <c:v>1</c:v>
                </c:pt>
                <c:pt idx="62173">
                  <c:v>1</c:v>
                </c:pt>
                <c:pt idx="62174">
                  <c:v>1</c:v>
                </c:pt>
                <c:pt idx="62175">
                  <c:v>1</c:v>
                </c:pt>
                <c:pt idx="62176">
                  <c:v>1</c:v>
                </c:pt>
                <c:pt idx="62177">
                  <c:v>1</c:v>
                </c:pt>
                <c:pt idx="62178">
                  <c:v>1</c:v>
                </c:pt>
                <c:pt idx="62179">
                  <c:v>1</c:v>
                </c:pt>
                <c:pt idx="62180">
                  <c:v>1</c:v>
                </c:pt>
                <c:pt idx="62181">
                  <c:v>0.5</c:v>
                </c:pt>
                <c:pt idx="62182">
                  <c:v>1</c:v>
                </c:pt>
                <c:pt idx="62183">
                  <c:v>1</c:v>
                </c:pt>
                <c:pt idx="62184">
                  <c:v>1</c:v>
                </c:pt>
                <c:pt idx="62185">
                  <c:v>1</c:v>
                </c:pt>
                <c:pt idx="62186">
                  <c:v>1</c:v>
                </c:pt>
                <c:pt idx="62187">
                  <c:v>1</c:v>
                </c:pt>
                <c:pt idx="62188">
                  <c:v>1</c:v>
                </c:pt>
                <c:pt idx="62189">
                  <c:v>1</c:v>
                </c:pt>
                <c:pt idx="62190">
                  <c:v>1</c:v>
                </c:pt>
                <c:pt idx="62191">
                  <c:v>1</c:v>
                </c:pt>
                <c:pt idx="62192">
                  <c:v>1</c:v>
                </c:pt>
                <c:pt idx="62193">
                  <c:v>1</c:v>
                </c:pt>
                <c:pt idx="62194">
                  <c:v>1</c:v>
                </c:pt>
                <c:pt idx="62195">
                  <c:v>1</c:v>
                </c:pt>
                <c:pt idx="62196">
                  <c:v>1</c:v>
                </c:pt>
                <c:pt idx="62197">
                  <c:v>1</c:v>
                </c:pt>
                <c:pt idx="62198">
                  <c:v>1</c:v>
                </c:pt>
                <c:pt idx="62199">
                  <c:v>0.875</c:v>
                </c:pt>
                <c:pt idx="62200">
                  <c:v>1</c:v>
                </c:pt>
                <c:pt idx="62201">
                  <c:v>1</c:v>
                </c:pt>
                <c:pt idx="62202">
                  <c:v>1</c:v>
                </c:pt>
                <c:pt idx="62203">
                  <c:v>1</c:v>
                </c:pt>
                <c:pt idx="62204">
                  <c:v>1</c:v>
                </c:pt>
                <c:pt idx="62205">
                  <c:v>1</c:v>
                </c:pt>
                <c:pt idx="62206">
                  <c:v>1</c:v>
                </c:pt>
                <c:pt idx="62207">
                  <c:v>1</c:v>
                </c:pt>
                <c:pt idx="62208">
                  <c:v>1</c:v>
                </c:pt>
                <c:pt idx="62209">
                  <c:v>1</c:v>
                </c:pt>
                <c:pt idx="62210">
                  <c:v>1</c:v>
                </c:pt>
                <c:pt idx="62211">
                  <c:v>1</c:v>
                </c:pt>
                <c:pt idx="62212">
                  <c:v>1</c:v>
                </c:pt>
                <c:pt idx="62213">
                  <c:v>1</c:v>
                </c:pt>
                <c:pt idx="62214">
                  <c:v>1</c:v>
                </c:pt>
                <c:pt idx="62215">
                  <c:v>1</c:v>
                </c:pt>
                <c:pt idx="62216">
                  <c:v>1</c:v>
                </c:pt>
                <c:pt idx="62217">
                  <c:v>1</c:v>
                </c:pt>
                <c:pt idx="62218">
                  <c:v>1</c:v>
                </c:pt>
                <c:pt idx="62219">
                  <c:v>1</c:v>
                </c:pt>
                <c:pt idx="62220">
                  <c:v>1</c:v>
                </c:pt>
                <c:pt idx="62221">
                  <c:v>1</c:v>
                </c:pt>
                <c:pt idx="62222">
                  <c:v>1</c:v>
                </c:pt>
                <c:pt idx="62223">
                  <c:v>0.875</c:v>
                </c:pt>
                <c:pt idx="62224">
                  <c:v>1</c:v>
                </c:pt>
                <c:pt idx="62225">
                  <c:v>1</c:v>
                </c:pt>
                <c:pt idx="62226">
                  <c:v>1</c:v>
                </c:pt>
                <c:pt idx="62227">
                  <c:v>1</c:v>
                </c:pt>
                <c:pt idx="62228">
                  <c:v>1</c:v>
                </c:pt>
                <c:pt idx="62229">
                  <c:v>1</c:v>
                </c:pt>
                <c:pt idx="62230">
                  <c:v>1</c:v>
                </c:pt>
                <c:pt idx="62231">
                  <c:v>1</c:v>
                </c:pt>
                <c:pt idx="62232">
                  <c:v>1</c:v>
                </c:pt>
                <c:pt idx="62233">
                  <c:v>1</c:v>
                </c:pt>
                <c:pt idx="62234">
                  <c:v>1</c:v>
                </c:pt>
                <c:pt idx="62235">
                  <c:v>1</c:v>
                </c:pt>
                <c:pt idx="62236">
                  <c:v>1</c:v>
                </c:pt>
                <c:pt idx="62237">
                  <c:v>1</c:v>
                </c:pt>
                <c:pt idx="62238">
                  <c:v>1</c:v>
                </c:pt>
                <c:pt idx="62239">
                  <c:v>1</c:v>
                </c:pt>
                <c:pt idx="62240">
                  <c:v>1</c:v>
                </c:pt>
                <c:pt idx="62241">
                  <c:v>1</c:v>
                </c:pt>
                <c:pt idx="62242">
                  <c:v>1</c:v>
                </c:pt>
                <c:pt idx="62243">
                  <c:v>1</c:v>
                </c:pt>
                <c:pt idx="62244">
                  <c:v>1</c:v>
                </c:pt>
                <c:pt idx="62245">
                  <c:v>1</c:v>
                </c:pt>
                <c:pt idx="62246">
                  <c:v>1</c:v>
                </c:pt>
                <c:pt idx="62247">
                  <c:v>1</c:v>
                </c:pt>
                <c:pt idx="62248">
                  <c:v>0.875</c:v>
                </c:pt>
                <c:pt idx="62249">
                  <c:v>1</c:v>
                </c:pt>
                <c:pt idx="62250">
                  <c:v>1</c:v>
                </c:pt>
                <c:pt idx="62251">
                  <c:v>1</c:v>
                </c:pt>
                <c:pt idx="62252">
                  <c:v>1</c:v>
                </c:pt>
                <c:pt idx="62253">
                  <c:v>1</c:v>
                </c:pt>
                <c:pt idx="62254">
                  <c:v>1</c:v>
                </c:pt>
                <c:pt idx="62255">
                  <c:v>1</c:v>
                </c:pt>
                <c:pt idx="62256">
                  <c:v>1</c:v>
                </c:pt>
                <c:pt idx="62257">
                  <c:v>1</c:v>
                </c:pt>
                <c:pt idx="62258">
                  <c:v>1</c:v>
                </c:pt>
                <c:pt idx="62259">
                  <c:v>1</c:v>
                </c:pt>
                <c:pt idx="62260">
                  <c:v>1</c:v>
                </c:pt>
                <c:pt idx="62261">
                  <c:v>1</c:v>
                </c:pt>
                <c:pt idx="62262">
                  <c:v>1</c:v>
                </c:pt>
                <c:pt idx="62263">
                  <c:v>1</c:v>
                </c:pt>
                <c:pt idx="62264">
                  <c:v>1</c:v>
                </c:pt>
                <c:pt idx="62265">
                  <c:v>1</c:v>
                </c:pt>
                <c:pt idx="62266">
                  <c:v>1</c:v>
                </c:pt>
                <c:pt idx="62267">
                  <c:v>1</c:v>
                </c:pt>
                <c:pt idx="62268">
                  <c:v>1</c:v>
                </c:pt>
                <c:pt idx="62269">
                  <c:v>1</c:v>
                </c:pt>
                <c:pt idx="62270">
                  <c:v>1</c:v>
                </c:pt>
                <c:pt idx="62271">
                  <c:v>1</c:v>
                </c:pt>
                <c:pt idx="62272">
                  <c:v>1</c:v>
                </c:pt>
                <c:pt idx="62273">
                  <c:v>1</c:v>
                </c:pt>
                <c:pt idx="62274">
                  <c:v>1</c:v>
                </c:pt>
                <c:pt idx="62275">
                  <c:v>1</c:v>
                </c:pt>
                <c:pt idx="62276">
                  <c:v>1</c:v>
                </c:pt>
                <c:pt idx="62277">
                  <c:v>1</c:v>
                </c:pt>
                <c:pt idx="62278">
                  <c:v>1</c:v>
                </c:pt>
                <c:pt idx="62279">
                  <c:v>0.875</c:v>
                </c:pt>
                <c:pt idx="62280">
                  <c:v>1</c:v>
                </c:pt>
                <c:pt idx="62281">
                  <c:v>1</c:v>
                </c:pt>
                <c:pt idx="62282">
                  <c:v>1</c:v>
                </c:pt>
                <c:pt idx="62283">
                  <c:v>1</c:v>
                </c:pt>
                <c:pt idx="62284">
                  <c:v>1</c:v>
                </c:pt>
                <c:pt idx="62285">
                  <c:v>1</c:v>
                </c:pt>
                <c:pt idx="62286">
                  <c:v>1</c:v>
                </c:pt>
                <c:pt idx="62287">
                  <c:v>1</c:v>
                </c:pt>
                <c:pt idx="62288">
                  <c:v>1</c:v>
                </c:pt>
                <c:pt idx="62289">
                  <c:v>1</c:v>
                </c:pt>
                <c:pt idx="62290">
                  <c:v>1</c:v>
                </c:pt>
                <c:pt idx="62291">
                  <c:v>1</c:v>
                </c:pt>
                <c:pt idx="62292">
                  <c:v>1</c:v>
                </c:pt>
                <c:pt idx="62293">
                  <c:v>1</c:v>
                </c:pt>
                <c:pt idx="62294">
                  <c:v>1</c:v>
                </c:pt>
                <c:pt idx="62295">
                  <c:v>1</c:v>
                </c:pt>
                <c:pt idx="62296">
                  <c:v>1</c:v>
                </c:pt>
                <c:pt idx="62297">
                  <c:v>1</c:v>
                </c:pt>
                <c:pt idx="62298">
                  <c:v>1</c:v>
                </c:pt>
                <c:pt idx="62299">
                  <c:v>1</c:v>
                </c:pt>
                <c:pt idx="62300">
                  <c:v>1</c:v>
                </c:pt>
                <c:pt idx="62301">
                  <c:v>1</c:v>
                </c:pt>
                <c:pt idx="62302">
                  <c:v>1</c:v>
                </c:pt>
                <c:pt idx="62303">
                  <c:v>1</c:v>
                </c:pt>
                <c:pt idx="62304">
                  <c:v>1</c:v>
                </c:pt>
                <c:pt idx="62305">
                  <c:v>1</c:v>
                </c:pt>
                <c:pt idx="62306">
                  <c:v>1</c:v>
                </c:pt>
                <c:pt idx="62307">
                  <c:v>0.875</c:v>
                </c:pt>
                <c:pt idx="62308">
                  <c:v>1</c:v>
                </c:pt>
                <c:pt idx="62309">
                  <c:v>1</c:v>
                </c:pt>
                <c:pt idx="62310">
                  <c:v>1</c:v>
                </c:pt>
                <c:pt idx="62311">
                  <c:v>1</c:v>
                </c:pt>
                <c:pt idx="62312">
                  <c:v>1</c:v>
                </c:pt>
                <c:pt idx="62313">
                  <c:v>1</c:v>
                </c:pt>
                <c:pt idx="62314">
                  <c:v>1</c:v>
                </c:pt>
                <c:pt idx="62315">
                  <c:v>0.875</c:v>
                </c:pt>
                <c:pt idx="62316">
                  <c:v>1</c:v>
                </c:pt>
                <c:pt idx="62317">
                  <c:v>1</c:v>
                </c:pt>
                <c:pt idx="62318">
                  <c:v>1</c:v>
                </c:pt>
                <c:pt idx="62319">
                  <c:v>1</c:v>
                </c:pt>
                <c:pt idx="62320">
                  <c:v>1</c:v>
                </c:pt>
                <c:pt idx="62321">
                  <c:v>1</c:v>
                </c:pt>
                <c:pt idx="62322">
                  <c:v>1</c:v>
                </c:pt>
                <c:pt idx="62323">
                  <c:v>1</c:v>
                </c:pt>
                <c:pt idx="62324">
                  <c:v>1</c:v>
                </c:pt>
                <c:pt idx="62325">
                  <c:v>1</c:v>
                </c:pt>
                <c:pt idx="62326">
                  <c:v>1</c:v>
                </c:pt>
                <c:pt idx="62327">
                  <c:v>1</c:v>
                </c:pt>
                <c:pt idx="62328">
                  <c:v>0.875</c:v>
                </c:pt>
                <c:pt idx="62329">
                  <c:v>1</c:v>
                </c:pt>
                <c:pt idx="62330">
                  <c:v>1</c:v>
                </c:pt>
                <c:pt idx="62331">
                  <c:v>0.875</c:v>
                </c:pt>
                <c:pt idx="62332">
                  <c:v>1</c:v>
                </c:pt>
                <c:pt idx="62333">
                  <c:v>1</c:v>
                </c:pt>
                <c:pt idx="62334">
                  <c:v>1</c:v>
                </c:pt>
                <c:pt idx="62335">
                  <c:v>1</c:v>
                </c:pt>
                <c:pt idx="62336">
                  <c:v>1</c:v>
                </c:pt>
                <c:pt idx="62337">
                  <c:v>1</c:v>
                </c:pt>
                <c:pt idx="62338">
                  <c:v>1</c:v>
                </c:pt>
                <c:pt idx="62339">
                  <c:v>1</c:v>
                </c:pt>
                <c:pt idx="62340">
                  <c:v>1</c:v>
                </c:pt>
                <c:pt idx="62341">
                  <c:v>1</c:v>
                </c:pt>
                <c:pt idx="62342">
                  <c:v>1</c:v>
                </c:pt>
                <c:pt idx="62343">
                  <c:v>1</c:v>
                </c:pt>
                <c:pt idx="62344">
                  <c:v>1</c:v>
                </c:pt>
                <c:pt idx="62345">
                  <c:v>1</c:v>
                </c:pt>
                <c:pt idx="62346">
                  <c:v>1</c:v>
                </c:pt>
                <c:pt idx="62347">
                  <c:v>1</c:v>
                </c:pt>
                <c:pt idx="62348">
                  <c:v>1</c:v>
                </c:pt>
                <c:pt idx="62349">
                  <c:v>1</c:v>
                </c:pt>
                <c:pt idx="62350">
                  <c:v>1</c:v>
                </c:pt>
                <c:pt idx="62351">
                  <c:v>0.875</c:v>
                </c:pt>
                <c:pt idx="62352">
                  <c:v>1</c:v>
                </c:pt>
                <c:pt idx="62353">
                  <c:v>1</c:v>
                </c:pt>
                <c:pt idx="62354">
                  <c:v>1</c:v>
                </c:pt>
                <c:pt idx="62355">
                  <c:v>1</c:v>
                </c:pt>
                <c:pt idx="62356">
                  <c:v>1</c:v>
                </c:pt>
                <c:pt idx="62357">
                  <c:v>1</c:v>
                </c:pt>
                <c:pt idx="62358">
                  <c:v>1</c:v>
                </c:pt>
                <c:pt idx="62359">
                  <c:v>1</c:v>
                </c:pt>
                <c:pt idx="62360">
                  <c:v>1</c:v>
                </c:pt>
                <c:pt idx="62361">
                  <c:v>1</c:v>
                </c:pt>
                <c:pt idx="62362">
                  <c:v>1</c:v>
                </c:pt>
                <c:pt idx="62363">
                  <c:v>0.875</c:v>
                </c:pt>
                <c:pt idx="62364">
                  <c:v>1</c:v>
                </c:pt>
                <c:pt idx="62365">
                  <c:v>1</c:v>
                </c:pt>
                <c:pt idx="62366">
                  <c:v>1</c:v>
                </c:pt>
                <c:pt idx="62367">
                  <c:v>1</c:v>
                </c:pt>
                <c:pt idx="62368">
                  <c:v>1</c:v>
                </c:pt>
                <c:pt idx="62369">
                  <c:v>1</c:v>
                </c:pt>
                <c:pt idx="62370">
                  <c:v>0.75</c:v>
                </c:pt>
                <c:pt idx="62371">
                  <c:v>1</c:v>
                </c:pt>
                <c:pt idx="62372">
                  <c:v>1</c:v>
                </c:pt>
                <c:pt idx="62373">
                  <c:v>1</c:v>
                </c:pt>
                <c:pt idx="62374">
                  <c:v>0.875</c:v>
                </c:pt>
                <c:pt idx="62375">
                  <c:v>1</c:v>
                </c:pt>
                <c:pt idx="62376">
                  <c:v>1</c:v>
                </c:pt>
                <c:pt idx="62377">
                  <c:v>1</c:v>
                </c:pt>
                <c:pt idx="62378">
                  <c:v>1</c:v>
                </c:pt>
                <c:pt idx="62379">
                  <c:v>1</c:v>
                </c:pt>
                <c:pt idx="62380">
                  <c:v>1</c:v>
                </c:pt>
                <c:pt idx="62381">
                  <c:v>1</c:v>
                </c:pt>
                <c:pt idx="62382">
                  <c:v>1</c:v>
                </c:pt>
                <c:pt idx="62383">
                  <c:v>1</c:v>
                </c:pt>
                <c:pt idx="62384">
                  <c:v>1</c:v>
                </c:pt>
                <c:pt idx="62385">
                  <c:v>1</c:v>
                </c:pt>
                <c:pt idx="62386">
                  <c:v>1</c:v>
                </c:pt>
                <c:pt idx="62387">
                  <c:v>1</c:v>
                </c:pt>
                <c:pt idx="62388">
                  <c:v>0.875</c:v>
                </c:pt>
                <c:pt idx="62389">
                  <c:v>1</c:v>
                </c:pt>
                <c:pt idx="62390">
                  <c:v>1</c:v>
                </c:pt>
                <c:pt idx="62391">
                  <c:v>1</c:v>
                </c:pt>
                <c:pt idx="62392">
                  <c:v>1</c:v>
                </c:pt>
                <c:pt idx="62393">
                  <c:v>1</c:v>
                </c:pt>
                <c:pt idx="62394">
                  <c:v>1</c:v>
                </c:pt>
                <c:pt idx="62395">
                  <c:v>1</c:v>
                </c:pt>
                <c:pt idx="62396">
                  <c:v>1</c:v>
                </c:pt>
                <c:pt idx="62397">
                  <c:v>1</c:v>
                </c:pt>
                <c:pt idx="62398">
                  <c:v>1</c:v>
                </c:pt>
                <c:pt idx="62399">
                  <c:v>0.875</c:v>
                </c:pt>
                <c:pt idx="62400">
                  <c:v>1</c:v>
                </c:pt>
                <c:pt idx="62401">
                  <c:v>1</c:v>
                </c:pt>
                <c:pt idx="62402">
                  <c:v>1</c:v>
                </c:pt>
                <c:pt idx="62403">
                  <c:v>1</c:v>
                </c:pt>
                <c:pt idx="62404">
                  <c:v>1</c:v>
                </c:pt>
                <c:pt idx="62405">
                  <c:v>1</c:v>
                </c:pt>
                <c:pt idx="62406">
                  <c:v>1</c:v>
                </c:pt>
                <c:pt idx="62407">
                  <c:v>1</c:v>
                </c:pt>
                <c:pt idx="62408">
                  <c:v>1</c:v>
                </c:pt>
                <c:pt idx="62409">
                  <c:v>1</c:v>
                </c:pt>
                <c:pt idx="62410">
                  <c:v>1</c:v>
                </c:pt>
                <c:pt idx="62411">
                  <c:v>1</c:v>
                </c:pt>
                <c:pt idx="62412">
                  <c:v>0.125</c:v>
                </c:pt>
                <c:pt idx="62413">
                  <c:v>1</c:v>
                </c:pt>
                <c:pt idx="62414">
                  <c:v>1</c:v>
                </c:pt>
                <c:pt idx="62415">
                  <c:v>1</c:v>
                </c:pt>
                <c:pt idx="62416">
                  <c:v>1</c:v>
                </c:pt>
                <c:pt idx="62417">
                  <c:v>1</c:v>
                </c:pt>
                <c:pt idx="62418">
                  <c:v>0.875</c:v>
                </c:pt>
                <c:pt idx="62419">
                  <c:v>1</c:v>
                </c:pt>
                <c:pt idx="62420">
                  <c:v>1</c:v>
                </c:pt>
                <c:pt idx="62421">
                  <c:v>1</c:v>
                </c:pt>
                <c:pt idx="62422">
                  <c:v>1</c:v>
                </c:pt>
                <c:pt idx="62423">
                  <c:v>1</c:v>
                </c:pt>
                <c:pt idx="62424">
                  <c:v>1</c:v>
                </c:pt>
                <c:pt idx="62425">
                  <c:v>1</c:v>
                </c:pt>
                <c:pt idx="62426">
                  <c:v>1</c:v>
                </c:pt>
                <c:pt idx="62427">
                  <c:v>1</c:v>
                </c:pt>
                <c:pt idx="62428">
                  <c:v>1</c:v>
                </c:pt>
                <c:pt idx="62429">
                  <c:v>1</c:v>
                </c:pt>
                <c:pt idx="62430">
                  <c:v>1</c:v>
                </c:pt>
                <c:pt idx="62431">
                  <c:v>1</c:v>
                </c:pt>
                <c:pt idx="62432">
                  <c:v>1</c:v>
                </c:pt>
                <c:pt idx="62433">
                  <c:v>1</c:v>
                </c:pt>
                <c:pt idx="62434">
                  <c:v>1</c:v>
                </c:pt>
                <c:pt idx="62435">
                  <c:v>1</c:v>
                </c:pt>
                <c:pt idx="62436">
                  <c:v>1</c:v>
                </c:pt>
                <c:pt idx="62437">
                  <c:v>1</c:v>
                </c:pt>
                <c:pt idx="62438">
                  <c:v>1</c:v>
                </c:pt>
                <c:pt idx="62439">
                  <c:v>1</c:v>
                </c:pt>
                <c:pt idx="62440">
                  <c:v>0.875</c:v>
                </c:pt>
                <c:pt idx="62441">
                  <c:v>1</c:v>
                </c:pt>
                <c:pt idx="62442">
                  <c:v>1</c:v>
                </c:pt>
                <c:pt idx="62443">
                  <c:v>1</c:v>
                </c:pt>
                <c:pt idx="62444">
                  <c:v>1</c:v>
                </c:pt>
                <c:pt idx="62445">
                  <c:v>1</c:v>
                </c:pt>
                <c:pt idx="62446">
                  <c:v>1</c:v>
                </c:pt>
                <c:pt idx="62447">
                  <c:v>1</c:v>
                </c:pt>
                <c:pt idx="62448">
                  <c:v>1</c:v>
                </c:pt>
                <c:pt idx="62449">
                  <c:v>1</c:v>
                </c:pt>
                <c:pt idx="62450">
                  <c:v>1</c:v>
                </c:pt>
                <c:pt idx="62451">
                  <c:v>1</c:v>
                </c:pt>
                <c:pt idx="62452">
                  <c:v>1</c:v>
                </c:pt>
                <c:pt idx="62453">
                  <c:v>1</c:v>
                </c:pt>
                <c:pt idx="62454">
                  <c:v>1</c:v>
                </c:pt>
                <c:pt idx="62455">
                  <c:v>1</c:v>
                </c:pt>
                <c:pt idx="62456">
                  <c:v>1</c:v>
                </c:pt>
                <c:pt idx="62457">
                  <c:v>1</c:v>
                </c:pt>
                <c:pt idx="62458">
                  <c:v>1</c:v>
                </c:pt>
                <c:pt idx="62459">
                  <c:v>1</c:v>
                </c:pt>
                <c:pt idx="62460">
                  <c:v>1</c:v>
                </c:pt>
                <c:pt idx="62461">
                  <c:v>0.875</c:v>
                </c:pt>
                <c:pt idx="62462">
                  <c:v>0.875</c:v>
                </c:pt>
                <c:pt idx="62463">
                  <c:v>1</c:v>
                </c:pt>
                <c:pt idx="62464">
                  <c:v>0.875</c:v>
                </c:pt>
                <c:pt idx="62465">
                  <c:v>1</c:v>
                </c:pt>
                <c:pt idx="62466">
                  <c:v>1</c:v>
                </c:pt>
                <c:pt idx="62467">
                  <c:v>1</c:v>
                </c:pt>
                <c:pt idx="62468">
                  <c:v>1</c:v>
                </c:pt>
                <c:pt idx="62469">
                  <c:v>1</c:v>
                </c:pt>
                <c:pt idx="62470">
                  <c:v>1</c:v>
                </c:pt>
                <c:pt idx="62471">
                  <c:v>1</c:v>
                </c:pt>
                <c:pt idx="62472">
                  <c:v>1</c:v>
                </c:pt>
                <c:pt idx="62473">
                  <c:v>1</c:v>
                </c:pt>
                <c:pt idx="62474">
                  <c:v>1</c:v>
                </c:pt>
                <c:pt idx="62475">
                  <c:v>0.875</c:v>
                </c:pt>
                <c:pt idx="62476">
                  <c:v>1</c:v>
                </c:pt>
                <c:pt idx="62477">
                  <c:v>1</c:v>
                </c:pt>
                <c:pt idx="62478">
                  <c:v>1</c:v>
                </c:pt>
                <c:pt idx="62479">
                  <c:v>1</c:v>
                </c:pt>
                <c:pt idx="62480">
                  <c:v>1</c:v>
                </c:pt>
                <c:pt idx="62481">
                  <c:v>1</c:v>
                </c:pt>
                <c:pt idx="62482">
                  <c:v>1</c:v>
                </c:pt>
                <c:pt idx="62483">
                  <c:v>1</c:v>
                </c:pt>
                <c:pt idx="62484">
                  <c:v>1</c:v>
                </c:pt>
                <c:pt idx="62485">
                  <c:v>1</c:v>
                </c:pt>
                <c:pt idx="62486">
                  <c:v>1</c:v>
                </c:pt>
                <c:pt idx="62487">
                  <c:v>1</c:v>
                </c:pt>
                <c:pt idx="62488">
                  <c:v>1</c:v>
                </c:pt>
                <c:pt idx="62489">
                  <c:v>1</c:v>
                </c:pt>
                <c:pt idx="62490">
                  <c:v>0.875</c:v>
                </c:pt>
                <c:pt idx="62491">
                  <c:v>1</c:v>
                </c:pt>
                <c:pt idx="62492">
                  <c:v>1</c:v>
                </c:pt>
                <c:pt idx="62493">
                  <c:v>1</c:v>
                </c:pt>
                <c:pt idx="62494">
                  <c:v>1</c:v>
                </c:pt>
                <c:pt idx="62495">
                  <c:v>1</c:v>
                </c:pt>
                <c:pt idx="62496">
                  <c:v>1</c:v>
                </c:pt>
                <c:pt idx="62497">
                  <c:v>1</c:v>
                </c:pt>
                <c:pt idx="62498">
                  <c:v>1</c:v>
                </c:pt>
                <c:pt idx="62499">
                  <c:v>1</c:v>
                </c:pt>
                <c:pt idx="62500">
                  <c:v>1</c:v>
                </c:pt>
                <c:pt idx="62501">
                  <c:v>1</c:v>
                </c:pt>
                <c:pt idx="62502">
                  <c:v>1</c:v>
                </c:pt>
                <c:pt idx="62503">
                  <c:v>1</c:v>
                </c:pt>
                <c:pt idx="62504">
                  <c:v>1</c:v>
                </c:pt>
                <c:pt idx="62505">
                  <c:v>1</c:v>
                </c:pt>
                <c:pt idx="62506">
                  <c:v>1</c:v>
                </c:pt>
                <c:pt idx="62507">
                  <c:v>1</c:v>
                </c:pt>
                <c:pt idx="62508">
                  <c:v>1</c:v>
                </c:pt>
                <c:pt idx="62509">
                  <c:v>1</c:v>
                </c:pt>
                <c:pt idx="62510">
                  <c:v>1</c:v>
                </c:pt>
                <c:pt idx="62511">
                  <c:v>1</c:v>
                </c:pt>
                <c:pt idx="62512">
                  <c:v>1</c:v>
                </c:pt>
                <c:pt idx="62513">
                  <c:v>1</c:v>
                </c:pt>
                <c:pt idx="62514">
                  <c:v>1</c:v>
                </c:pt>
                <c:pt idx="62515">
                  <c:v>1</c:v>
                </c:pt>
                <c:pt idx="62516">
                  <c:v>1</c:v>
                </c:pt>
                <c:pt idx="62517">
                  <c:v>1</c:v>
                </c:pt>
                <c:pt idx="62518">
                  <c:v>1</c:v>
                </c:pt>
                <c:pt idx="62519">
                  <c:v>1</c:v>
                </c:pt>
                <c:pt idx="62520">
                  <c:v>1</c:v>
                </c:pt>
                <c:pt idx="62521">
                  <c:v>1</c:v>
                </c:pt>
                <c:pt idx="62522">
                  <c:v>1</c:v>
                </c:pt>
                <c:pt idx="62523">
                  <c:v>1</c:v>
                </c:pt>
                <c:pt idx="62524">
                  <c:v>1</c:v>
                </c:pt>
                <c:pt idx="62525">
                  <c:v>1</c:v>
                </c:pt>
                <c:pt idx="62526">
                  <c:v>1</c:v>
                </c:pt>
                <c:pt idx="62527">
                  <c:v>1</c:v>
                </c:pt>
                <c:pt idx="62528">
                  <c:v>1</c:v>
                </c:pt>
                <c:pt idx="62529">
                  <c:v>1</c:v>
                </c:pt>
                <c:pt idx="62530">
                  <c:v>1</c:v>
                </c:pt>
                <c:pt idx="62531">
                  <c:v>1</c:v>
                </c:pt>
                <c:pt idx="62532">
                  <c:v>1</c:v>
                </c:pt>
                <c:pt idx="62533">
                  <c:v>1</c:v>
                </c:pt>
                <c:pt idx="62534">
                  <c:v>1</c:v>
                </c:pt>
                <c:pt idx="62535">
                  <c:v>1</c:v>
                </c:pt>
                <c:pt idx="62536">
                  <c:v>1</c:v>
                </c:pt>
                <c:pt idx="62537">
                  <c:v>1</c:v>
                </c:pt>
                <c:pt idx="62538">
                  <c:v>1</c:v>
                </c:pt>
                <c:pt idx="62539">
                  <c:v>1</c:v>
                </c:pt>
                <c:pt idx="62540">
                  <c:v>1</c:v>
                </c:pt>
                <c:pt idx="62541">
                  <c:v>1</c:v>
                </c:pt>
                <c:pt idx="62542">
                  <c:v>1</c:v>
                </c:pt>
                <c:pt idx="62543">
                  <c:v>1</c:v>
                </c:pt>
                <c:pt idx="62544">
                  <c:v>1</c:v>
                </c:pt>
                <c:pt idx="62545">
                  <c:v>1</c:v>
                </c:pt>
                <c:pt idx="62546">
                  <c:v>0.875</c:v>
                </c:pt>
                <c:pt idx="62547">
                  <c:v>1</c:v>
                </c:pt>
                <c:pt idx="62548">
                  <c:v>1</c:v>
                </c:pt>
                <c:pt idx="62549">
                  <c:v>1</c:v>
                </c:pt>
                <c:pt idx="62550">
                  <c:v>1</c:v>
                </c:pt>
                <c:pt idx="62551">
                  <c:v>1</c:v>
                </c:pt>
                <c:pt idx="62552">
                  <c:v>1</c:v>
                </c:pt>
                <c:pt idx="62553">
                  <c:v>1</c:v>
                </c:pt>
                <c:pt idx="62554">
                  <c:v>0.875</c:v>
                </c:pt>
                <c:pt idx="62555">
                  <c:v>1</c:v>
                </c:pt>
                <c:pt idx="62556">
                  <c:v>1</c:v>
                </c:pt>
                <c:pt idx="62557">
                  <c:v>1</c:v>
                </c:pt>
                <c:pt idx="62558">
                  <c:v>1</c:v>
                </c:pt>
                <c:pt idx="62559">
                  <c:v>0.875</c:v>
                </c:pt>
                <c:pt idx="62560">
                  <c:v>1</c:v>
                </c:pt>
                <c:pt idx="62561">
                  <c:v>1</c:v>
                </c:pt>
                <c:pt idx="62562">
                  <c:v>1</c:v>
                </c:pt>
                <c:pt idx="62563">
                  <c:v>1</c:v>
                </c:pt>
                <c:pt idx="62564">
                  <c:v>1</c:v>
                </c:pt>
                <c:pt idx="62565">
                  <c:v>1</c:v>
                </c:pt>
                <c:pt idx="62566">
                  <c:v>1</c:v>
                </c:pt>
                <c:pt idx="62567">
                  <c:v>1</c:v>
                </c:pt>
                <c:pt idx="62568">
                  <c:v>0.75</c:v>
                </c:pt>
                <c:pt idx="62569">
                  <c:v>1</c:v>
                </c:pt>
                <c:pt idx="62570">
                  <c:v>1</c:v>
                </c:pt>
                <c:pt idx="62571">
                  <c:v>1</c:v>
                </c:pt>
                <c:pt idx="62572">
                  <c:v>1</c:v>
                </c:pt>
                <c:pt idx="62573">
                  <c:v>1</c:v>
                </c:pt>
                <c:pt idx="62574">
                  <c:v>1</c:v>
                </c:pt>
                <c:pt idx="62575">
                  <c:v>1</c:v>
                </c:pt>
                <c:pt idx="62576">
                  <c:v>1</c:v>
                </c:pt>
                <c:pt idx="62577">
                  <c:v>1</c:v>
                </c:pt>
                <c:pt idx="62578">
                  <c:v>1</c:v>
                </c:pt>
                <c:pt idx="62579">
                  <c:v>1</c:v>
                </c:pt>
                <c:pt idx="62580">
                  <c:v>1</c:v>
                </c:pt>
                <c:pt idx="62581">
                  <c:v>1</c:v>
                </c:pt>
                <c:pt idx="62582">
                  <c:v>1</c:v>
                </c:pt>
                <c:pt idx="62583">
                  <c:v>1</c:v>
                </c:pt>
                <c:pt idx="62584">
                  <c:v>1</c:v>
                </c:pt>
                <c:pt idx="62585">
                  <c:v>1</c:v>
                </c:pt>
                <c:pt idx="62586">
                  <c:v>1</c:v>
                </c:pt>
                <c:pt idx="62587">
                  <c:v>1</c:v>
                </c:pt>
                <c:pt idx="62588">
                  <c:v>1</c:v>
                </c:pt>
                <c:pt idx="62589">
                  <c:v>1</c:v>
                </c:pt>
                <c:pt idx="62590">
                  <c:v>1</c:v>
                </c:pt>
                <c:pt idx="62591">
                  <c:v>1</c:v>
                </c:pt>
                <c:pt idx="62592">
                  <c:v>1</c:v>
                </c:pt>
                <c:pt idx="62593">
                  <c:v>1</c:v>
                </c:pt>
                <c:pt idx="62594">
                  <c:v>1</c:v>
                </c:pt>
                <c:pt idx="62595">
                  <c:v>1</c:v>
                </c:pt>
                <c:pt idx="62596">
                  <c:v>1</c:v>
                </c:pt>
                <c:pt idx="62597">
                  <c:v>1</c:v>
                </c:pt>
                <c:pt idx="62598">
                  <c:v>1</c:v>
                </c:pt>
                <c:pt idx="62599">
                  <c:v>1</c:v>
                </c:pt>
                <c:pt idx="62600">
                  <c:v>1</c:v>
                </c:pt>
                <c:pt idx="62601">
                  <c:v>1</c:v>
                </c:pt>
                <c:pt idx="62602">
                  <c:v>1</c:v>
                </c:pt>
                <c:pt idx="62603">
                  <c:v>1</c:v>
                </c:pt>
                <c:pt idx="62604">
                  <c:v>1</c:v>
                </c:pt>
                <c:pt idx="62605">
                  <c:v>1</c:v>
                </c:pt>
                <c:pt idx="62606">
                  <c:v>1</c:v>
                </c:pt>
                <c:pt idx="62607">
                  <c:v>1</c:v>
                </c:pt>
                <c:pt idx="62608">
                  <c:v>1</c:v>
                </c:pt>
                <c:pt idx="62609">
                  <c:v>1</c:v>
                </c:pt>
                <c:pt idx="62610">
                  <c:v>1</c:v>
                </c:pt>
                <c:pt idx="62611">
                  <c:v>1</c:v>
                </c:pt>
                <c:pt idx="62612">
                  <c:v>1</c:v>
                </c:pt>
                <c:pt idx="62613">
                  <c:v>1</c:v>
                </c:pt>
                <c:pt idx="62614">
                  <c:v>1</c:v>
                </c:pt>
                <c:pt idx="62615">
                  <c:v>1</c:v>
                </c:pt>
                <c:pt idx="62616">
                  <c:v>1</c:v>
                </c:pt>
                <c:pt idx="62617">
                  <c:v>1</c:v>
                </c:pt>
                <c:pt idx="62618">
                  <c:v>1</c:v>
                </c:pt>
                <c:pt idx="62619">
                  <c:v>1</c:v>
                </c:pt>
                <c:pt idx="62620">
                  <c:v>1</c:v>
                </c:pt>
                <c:pt idx="62621">
                  <c:v>1</c:v>
                </c:pt>
                <c:pt idx="62622">
                  <c:v>0.75</c:v>
                </c:pt>
                <c:pt idx="62623">
                  <c:v>1</c:v>
                </c:pt>
                <c:pt idx="62624">
                  <c:v>1</c:v>
                </c:pt>
                <c:pt idx="62625">
                  <c:v>1</c:v>
                </c:pt>
                <c:pt idx="62626">
                  <c:v>1</c:v>
                </c:pt>
                <c:pt idx="62627">
                  <c:v>1</c:v>
                </c:pt>
                <c:pt idx="62628">
                  <c:v>1</c:v>
                </c:pt>
                <c:pt idx="62629">
                  <c:v>1</c:v>
                </c:pt>
                <c:pt idx="62630">
                  <c:v>1</c:v>
                </c:pt>
                <c:pt idx="62631">
                  <c:v>1</c:v>
                </c:pt>
                <c:pt idx="62632">
                  <c:v>0.875</c:v>
                </c:pt>
                <c:pt idx="62633">
                  <c:v>1</c:v>
                </c:pt>
                <c:pt idx="62634">
                  <c:v>1</c:v>
                </c:pt>
                <c:pt idx="62635">
                  <c:v>1</c:v>
                </c:pt>
                <c:pt idx="62636">
                  <c:v>1</c:v>
                </c:pt>
                <c:pt idx="62637">
                  <c:v>1</c:v>
                </c:pt>
                <c:pt idx="62638">
                  <c:v>0.875</c:v>
                </c:pt>
                <c:pt idx="62639">
                  <c:v>1</c:v>
                </c:pt>
                <c:pt idx="62640">
                  <c:v>1</c:v>
                </c:pt>
                <c:pt idx="62641">
                  <c:v>1</c:v>
                </c:pt>
                <c:pt idx="62642">
                  <c:v>1</c:v>
                </c:pt>
                <c:pt idx="62643">
                  <c:v>1</c:v>
                </c:pt>
                <c:pt idx="62644">
                  <c:v>1</c:v>
                </c:pt>
                <c:pt idx="62645">
                  <c:v>1</c:v>
                </c:pt>
                <c:pt idx="62646">
                  <c:v>1</c:v>
                </c:pt>
                <c:pt idx="62647">
                  <c:v>1</c:v>
                </c:pt>
                <c:pt idx="62648">
                  <c:v>1</c:v>
                </c:pt>
                <c:pt idx="62649">
                  <c:v>1</c:v>
                </c:pt>
                <c:pt idx="62650">
                  <c:v>1</c:v>
                </c:pt>
                <c:pt idx="62651">
                  <c:v>1</c:v>
                </c:pt>
                <c:pt idx="62652">
                  <c:v>1</c:v>
                </c:pt>
                <c:pt idx="62653">
                  <c:v>1</c:v>
                </c:pt>
                <c:pt idx="62654">
                  <c:v>1</c:v>
                </c:pt>
                <c:pt idx="62655">
                  <c:v>1</c:v>
                </c:pt>
                <c:pt idx="62656">
                  <c:v>1</c:v>
                </c:pt>
                <c:pt idx="62657">
                  <c:v>1</c:v>
                </c:pt>
                <c:pt idx="62658">
                  <c:v>1</c:v>
                </c:pt>
                <c:pt idx="62659">
                  <c:v>1</c:v>
                </c:pt>
                <c:pt idx="62660">
                  <c:v>1</c:v>
                </c:pt>
                <c:pt idx="62661">
                  <c:v>1</c:v>
                </c:pt>
                <c:pt idx="62662">
                  <c:v>1</c:v>
                </c:pt>
                <c:pt idx="62663">
                  <c:v>1</c:v>
                </c:pt>
                <c:pt idx="62664">
                  <c:v>1</c:v>
                </c:pt>
                <c:pt idx="62665">
                  <c:v>1</c:v>
                </c:pt>
                <c:pt idx="62666">
                  <c:v>1</c:v>
                </c:pt>
                <c:pt idx="62667">
                  <c:v>1</c:v>
                </c:pt>
                <c:pt idx="62668">
                  <c:v>1</c:v>
                </c:pt>
                <c:pt idx="62669">
                  <c:v>1</c:v>
                </c:pt>
                <c:pt idx="62670">
                  <c:v>1</c:v>
                </c:pt>
                <c:pt idx="62671">
                  <c:v>1</c:v>
                </c:pt>
                <c:pt idx="62672">
                  <c:v>0.875</c:v>
                </c:pt>
                <c:pt idx="62673">
                  <c:v>1</c:v>
                </c:pt>
                <c:pt idx="62674">
                  <c:v>1</c:v>
                </c:pt>
                <c:pt idx="62675">
                  <c:v>1</c:v>
                </c:pt>
                <c:pt idx="62676">
                  <c:v>1</c:v>
                </c:pt>
                <c:pt idx="62677">
                  <c:v>0.875</c:v>
                </c:pt>
                <c:pt idx="62678">
                  <c:v>1</c:v>
                </c:pt>
                <c:pt idx="62679">
                  <c:v>1</c:v>
                </c:pt>
                <c:pt idx="62680">
                  <c:v>1</c:v>
                </c:pt>
                <c:pt idx="62681">
                  <c:v>1</c:v>
                </c:pt>
                <c:pt idx="62682">
                  <c:v>1</c:v>
                </c:pt>
                <c:pt idx="62683">
                  <c:v>1</c:v>
                </c:pt>
                <c:pt idx="62684">
                  <c:v>1</c:v>
                </c:pt>
                <c:pt idx="62685">
                  <c:v>1</c:v>
                </c:pt>
                <c:pt idx="62686">
                  <c:v>1</c:v>
                </c:pt>
                <c:pt idx="62687">
                  <c:v>1</c:v>
                </c:pt>
                <c:pt idx="62688">
                  <c:v>1</c:v>
                </c:pt>
                <c:pt idx="62689">
                  <c:v>1</c:v>
                </c:pt>
                <c:pt idx="62690">
                  <c:v>1</c:v>
                </c:pt>
                <c:pt idx="62691">
                  <c:v>1</c:v>
                </c:pt>
                <c:pt idx="62692">
                  <c:v>1</c:v>
                </c:pt>
                <c:pt idx="62693">
                  <c:v>1</c:v>
                </c:pt>
                <c:pt idx="62694">
                  <c:v>1</c:v>
                </c:pt>
                <c:pt idx="62695">
                  <c:v>1</c:v>
                </c:pt>
                <c:pt idx="62696">
                  <c:v>1</c:v>
                </c:pt>
                <c:pt idx="62697">
                  <c:v>1</c:v>
                </c:pt>
                <c:pt idx="62698">
                  <c:v>1</c:v>
                </c:pt>
                <c:pt idx="62699">
                  <c:v>0.875</c:v>
                </c:pt>
                <c:pt idx="62700">
                  <c:v>1</c:v>
                </c:pt>
                <c:pt idx="62701">
                  <c:v>1</c:v>
                </c:pt>
                <c:pt idx="62702">
                  <c:v>1</c:v>
                </c:pt>
                <c:pt idx="62703">
                  <c:v>1</c:v>
                </c:pt>
                <c:pt idx="62704">
                  <c:v>1</c:v>
                </c:pt>
                <c:pt idx="62705">
                  <c:v>1</c:v>
                </c:pt>
                <c:pt idx="62706">
                  <c:v>1</c:v>
                </c:pt>
                <c:pt idx="62707">
                  <c:v>1</c:v>
                </c:pt>
                <c:pt idx="62708">
                  <c:v>1</c:v>
                </c:pt>
                <c:pt idx="62709">
                  <c:v>1</c:v>
                </c:pt>
                <c:pt idx="62710">
                  <c:v>1</c:v>
                </c:pt>
                <c:pt idx="62711">
                  <c:v>1</c:v>
                </c:pt>
                <c:pt idx="62712">
                  <c:v>1</c:v>
                </c:pt>
                <c:pt idx="62713">
                  <c:v>0.875</c:v>
                </c:pt>
                <c:pt idx="62714">
                  <c:v>1</c:v>
                </c:pt>
                <c:pt idx="62715">
                  <c:v>1</c:v>
                </c:pt>
                <c:pt idx="62716">
                  <c:v>1</c:v>
                </c:pt>
                <c:pt idx="62717">
                  <c:v>1</c:v>
                </c:pt>
                <c:pt idx="62718">
                  <c:v>1</c:v>
                </c:pt>
                <c:pt idx="62719">
                  <c:v>1</c:v>
                </c:pt>
                <c:pt idx="62720">
                  <c:v>1</c:v>
                </c:pt>
                <c:pt idx="62721">
                  <c:v>1</c:v>
                </c:pt>
                <c:pt idx="62722">
                  <c:v>1</c:v>
                </c:pt>
                <c:pt idx="62723">
                  <c:v>1</c:v>
                </c:pt>
                <c:pt idx="62724">
                  <c:v>1</c:v>
                </c:pt>
                <c:pt idx="62725">
                  <c:v>0.875</c:v>
                </c:pt>
                <c:pt idx="62726">
                  <c:v>0.875</c:v>
                </c:pt>
                <c:pt idx="62727">
                  <c:v>1</c:v>
                </c:pt>
                <c:pt idx="62728">
                  <c:v>1</c:v>
                </c:pt>
                <c:pt idx="62729">
                  <c:v>1</c:v>
                </c:pt>
                <c:pt idx="62730">
                  <c:v>1</c:v>
                </c:pt>
                <c:pt idx="62731">
                  <c:v>1</c:v>
                </c:pt>
                <c:pt idx="62732">
                  <c:v>1</c:v>
                </c:pt>
                <c:pt idx="62733">
                  <c:v>1</c:v>
                </c:pt>
                <c:pt idx="62734">
                  <c:v>1</c:v>
                </c:pt>
                <c:pt idx="62735">
                  <c:v>1</c:v>
                </c:pt>
                <c:pt idx="62736">
                  <c:v>1</c:v>
                </c:pt>
                <c:pt idx="62737">
                  <c:v>1</c:v>
                </c:pt>
                <c:pt idx="62738">
                  <c:v>1</c:v>
                </c:pt>
                <c:pt idx="62739">
                  <c:v>1</c:v>
                </c:pt>
                <c:pt idx="62740">
                  <c:v>1</c:v>
                </c:pt>
                <c:pt idx="62741">
                  <c:v>1</c:v>
                </c:pt>
                <c:pt idx="62742">
                  <c:v>1</c:v>
                </c:pt>
                <c:pt idx="62743">
                  <c:v>1</c:v>
                </c:pt>
                <c:pt idx="62744">
                  <c:v>1</c:v>
                </c:pt>
                <c:pt idx="62745">
                  <c:v>1</c:v>
                </c:pt>
                <c:pt idx="62746">
                  <c:v>1</c:v>
                </c:pt>
                <c:pt idx="62747">
                  <c:v>1</c:v>
                </c:pt>
                <c:pt idx="62748">
                  <c:v>1</c:v>
                </c:pt>
                <c:pt idx="62749">
                  <c:v>1</c:v>
                </c:pt>
                <c:pt idx="62750">
                  <c:v>1</c:v>
                </c:pt>
                <c:pt idx="62751">
                  <c:v>1</c:v>
                </c:pt>
                <c:pt idx="62752">
                  <c:v>1</c:v>
                </c:pt>
                <c:pt idx="62753">
                  <c:v>1</c:v>
                </c:pt>
                <c:pt idx="62754">
                  <c:v>1</c:v>
                </c:pt>
                <c:pt idx="62755">
                  <c:v>1</c:v>
                </c:pt>
                <c:pt idx="62756">
                  <c:v>1</c:v>
                </c:pt>
                <c:pt idx="62757">
                  <c:v>1</c:v>
                </c:pt>
                <c:pt idx="62758">
                  <c:v>1</c:v>
                </c:pt>
                <c:pt idx="62759">
                  <c:v>1</c:v>
                </c:pt>
                <c:pt idx="62760">
                  <c:v>1</c:v>
                </c:pt>
                <c:pt idx="62761">
                  <c:v>1</c:v>
                </c:pt>
                <c:pt idx="62762">
                  <c:v>1</c:v>
                </c:pt>
                <c:pt idx="62763">
                  <c:v>1</c:v>
                </c:pt>
                <c:pt idx="62764">
                  <c:v>1</c:v>
                </c:pt>
                <c:pt idx="62765">
                  <c:v>1</c:v>
                </c:pt>
                <c:pt idx="62766">
                  <c:v>1</c:v>
                </c:pt>
                <c:pt idx="62767">
                  <c:v>1</c:v>
                </c:pt>
                <c:pt idx="62768">
                  <c:v>1</c:v>
                </c:pt>
                <c:pt idx="62769">
                  <c:v>1</c:v>
                </c:pt>
                <c:pt idx="62770">
                  <c:v>1</c:v>
                </c:pt>
                <c:pt idx="62771">
                  <c:v>1</c:v>
                </c:pt>
                <c:pt idx="62772">
                  <c:v>1</c:v>
                </c:pt>
                <c:pt idx="62773">
                  <c:v>1</c:v>
                </c:pt>
                <c:pt idx="62774">
                  <c:v>0.875</c:v>
                </c:pt>
                <c:pt idx="62775">
                  <c:v>1</c:v>
                </c:pt>
                <c:pt idx="62776">
                  <c:v>1</c:v>
                </c:pt>
                <c:pt idx="62777">
                  <c:v>1</c:v>
                </c:pt>
                <c:pt idx="62778">
                  <c:v>1</c:v>
                </c:pt>
                <c:pt idx="62779">
                  <c:v>1</c:v>
                </c:pt>
                <c:pt idx="62780">
                  <c:v>1</c:v>
                </c:pt>
                <c:pt idx="62781">
                  <c:v>1</c:v>
                </c:pt>
                <c:pt idx="62782">
                  <c:v>1</c:v>
                </c:pt>
                <c:pt idx="62783">
                  <c:v>1</c:v>
                </c:pt>
                <c:pt idx="62784">
                  <c:v>1</c:v>
                </c:pt>
                <c:pt idx="62785">
                  <c:v>1</c:v>
                </c:pt>
                <c:pt idx="62786">
                  <c:v>0.875</c:v>
                </c:pt>
                <c:pt idx="62787">
                  <c:v>1</c:v>
                </c:pt>
                <c:pt idx="62788">
                  <c:v>1</c:v>
                </c:pt>
                <c:pt idx="62789">
                  <c:v>1</c:v>
                </c:pt>
                <c:pt idx="62790">
                  <c:v>1</c:v>
                </c:pt>
                <c:pt idx="62791">
                  <c:v>1</c:v>
                </c:pt>
                <c:pt idx="62792">
                  <c:v>1</c:v>
                </c:pt>
                <c:pt idx="62793">
                  <c:v>1</c:v>
                </c:pt>
                <c:pt idx="62794">
                  <c:v>1</c:v>
                </c:pt>
                <c:pt idx="62795">
                  <c:v>1</c:v>
                </c:pt>
                <c:pt idx="62796">
                  <c:v>1</c:v>
                </c:pt>
                <c:pt idx="62797">
                  <c:v>1</c:v>
                </c:pt>
                <c:pt idx="62798">
                  <c:v>1</c:v>
                </c:pt>
                <c:pt idx="62799">
                  <c:v>1</c:v>
                </c:pt>
                <c:pt idx="62800">
                  <c:v>1</c:v>
                </c:pt>
                <c:pt idx="62801">
                  <c:v>1</c:v>
                </c:pt>
                <c:pt idx="62802">
                  <c:v>1</c:v>
                </c:pt>
                <c:pt idx="62803">
                  <c:v>1</c:v>
                </c:pt>
                <c:pt idx="62804">
                  <c:v>1</c:v>
                </c:pt>
                <c:pt idx="62805">
                  <c:v>1</c:v>
                </c:pt>
                <c:pt idx="62806">
                  <c:v>1</c:v>
                </c:pt>
                <c:pt idx="62807">
                  <c:v>1</c:v>
                </c:pt>
                <c:pt idx="62808">
                  <c:v>1</c:v>
                </c:pt>
                <c:pt idx="62809">
                  <c:v>1</c:v>
                </c:pt>
                <c:pt idx="62810">
                  <c:v>1</c:v>
                </c:pt>
                <c:pt idx="62811">
                  <c:v>1</c:v>
                </c:pt>
                <c:pt idx="62812">
                  <c:v>1</c:v>
                </c:pt>
                <c:pt idx="62813">
                  <c:v>1</c:v>
                </c:pt>
                <c:pt idx="62814">
                  <c:v>1</c:v>
                </c:pt>
                <c:pt idx="62815">
                  <c:v>1</c:v>
                </c:pt>
                <c:pt idx="62816">
                  <c:v>1</c:v>
                </c:pt>
                <c:pt idx="62817">
                  <c:v>1</c:v>
                </c:pt>
                <c:pt idx="62818">
                  <c:v>1</c:v>
                </c:pt>
                <c:pt idx="62819">
                  <c:v>1</c:v>
                </c:pt>
                <c:pt idx="62820">
                  <c:v>1</c:v>
                </c:pt>
                <c:pt idx="62821">
                  <c:v>1</c:v>
                </c:pt>
                <c:pt idx="62822">
                  <c:v>1</c:v>
                </c:pt>
                <c:pt idx="62823">
                  <c:v>1</c:v>
                </c:pt>
                <c:pt idx="62824">
                  <c:v>1</c:v>
                </c:pt>
                <c:pt idx="62825">
                  <c:v>1</c:v>
                </c:pt>
                <c:pt idx="62826">
                  <c:v>1</c:v>
                </c:pt>
                <c:pt idx="62827">
                  <c:v>1</c:v>
                </c:pt>
                <c:pt idx="62828">
                  <c:v>1</c:v>
                </c:pt>
                <c:pt idx="62829">
                  <c:v>1</c:v>
                </c:pt>
                <c:pt idx="62830">
                  <c:v>1</c:v>
                </c:pt>
                <c:pt idx="62831">
                  <c:v>1</c:v>
                </c:pt>
                <c:pt idx="62832">
                  <c:v>1</c:v>
                </c:pt>
                <c:pt idx="62833">
                  <c:v>1</c:v>
                </c:pt>
                <c:pt idx="62834">
                  <c:v>0.75</c:v>
                </c:pt>
                <c:pt idx="62835">
                  <c:v>1</c:v>
                </c:pt>
                <c:pt idx="62836">
                  <c:v>1</c:v>
                </c:pt>
                <c:pt idx="62837">
                  <c:v>1</c:v>
                </c:pt>
                <c:pt idx="62838">
                  <c:v>1</c:v>
                </c:pt>
                <c:pt idx="62839">
                  <c:v>1</c:v>
                </c:pt>
                <c:pt idx="62840">
                  <c:v>1</c:v>
                </c:pt>
                <c:pt idx="62841">
                  <c:v>0.75</c:v>
                </c:pt>
                <c:pt idx="62842">
                  <c:v>1</c:v>
                </c:pt>
                <c:pt idx="62843">
                  <c:v>1</c:v>
                </c:pt>
                <c:pt idx="62844">
                  <c:v>1</c:v>
                </c:pt>
                <c:pt idx="62845">
                  <c:v>1</c:v>
                </c:pt>
                <c:pt idx="62846">
                  <c:v>1</c:v>
                </c:pt>
                <c:pt idx="62847">
                  <c:v>1</c:v>
                </c:pt>
                <c:pt idx="62848">
                  <c:v>1</c:v>
                </c:pt>
                <c:pt idx="62849">
                  <c:v>1</c:v>
                </c:pt>
                <c:pt idx="62850">
                  <c:v>1</c:v>
                </c:pt>
                <c:pt idx="62851">
                  <c:v>1</c:v>
                </c:pt>
                <c:pt idx="62852">
                  <c:v>1</c:v>
                </c:pt>
                <c:pt idx="62853">
                  <c:v>0.125</c:v>
                </c:pt>
                <c:pt idx="62854">
                  <c:v>1</c:v>
                </c:pt>
                <c:pt idx="62855">
                  <c:v>1</c:v>
                </c:pt>
                <c:pt idx="62856">
                  <c:v>1</c:v>
                </c:pt>
                <c:pt idx="62857">
                  <c:v>1</c:v>
                </c:pt>
                <c:pt idx="62858">
                  <c:v>1</c:v>
                </c:pt>
                <c:pt idx="62859">
                  <c:v>1</c:v>
                </c:pt>
                <c:pt idx="62860">
                  <c:v>1</c:v>
                </c:pt>
                <c:pt idx="62861">
                  <c:v>1</c:v>
                </c:pt>
                <c:pt idx="62862">
                  <c:v>1</c:v>
                </c:pt>
                <c:pt idx="62863">
                  <c:v>1</c:v>
                </c:pt>
                <c:pt idx="62864">
                  <c:v>1</c:v>
                </c:pt>
                <c:pt idx="62865">
                  <c:v>1</c:v>
                </c:pt>
                <c:pt idx="62866">
                  <c:v>1</c:v>
                </c:pt>
                <c:pt idx="62867">
                  <c:v>1</c:v>
                </c:pt>
                <c:pt idx="62868">
                  <c:v>1</c:v>
                </c:pt>
                <c:pt idx="62869">
                  <c:v>1</c:v>
                </c:pt>
                <c:pt idx="62870">
                  <c:v>1</c:v>
                </c:pt>
                <c:pt idx="62871">
                  <c:v>1</c:v>
                </c:pt>
                <c:pt idx="62872">
                  <c:v>1</c:v>
                </c:pt>
                <c:pt idx="62873">
                  <c:v>1</c:v>
                </c:pt>
                <c:pt idx="62874">
                  <c:v>1</c:v>
                </c:pt>
                <c:pt idx="62875">
                  <c:v>1</c:v>
                </c:pt>
                <c:pt idx="62876">
                  <c:v>1</c:v>
                </c:pt>
                <c:pt idx="62877">
                  <c:v>1</c:v>
                </c:pt>
                <c:pt idx="62878">
                  <c:v>1</c:v>
                </c:pt>
                <c:pt idx="62879">
                  <c:v>1</c:v>
                </c:pt>
                <c:pt idx="62880">
                  <c:v>1</c:v>
                </c:pt>
                <c:pt idx="62881">
                  <c:v>1</c:v>
                </c:pt>
                <c:pt idx="62882">
                  <c:v>1</c:v>
                </c:pt>
                <c:pt idx="62883">
                  <c:v>1</c:v>
                </c:pt>
                <c:pt idx="62884">
                  <c:v>1</c:v>
                </c:pt>
                <c:pt idx="62885">
                  <c:v>1</c:v>
                </c:pt>
                <c:pt idx="62886">
                  <c:v>1</c:v>
                </c:pt>
                <c:pt idx="62887">
                  <c:v>0.875</c:v>
                </c:pt>
                <c:pt idx="62888">
                  <c:v>1</c:v>
                </c:pt>
                <c:pt idx="62889">
                  <c:v>1</c:v>
                </c:pt>
                <c:pt idx="62890">
                  <c:v>1</c:v>
                </c:pt>
                <c:pt idx="62891">
                  <c:v>1</c:v>
                </c:pt>
                <c:pt idx="62892">
                  <c:v>1</c:v>
                </c:pt>
                <c:pt idx="62893">
                  <c:v>1</c:v>
                </c:pt>
                <c:pt idx="62894">
                  <c:v>1</c:v>
                </c:pt>
                <c:pt idx="62895">
                  <c:v>1</c:v>
                </c:pt>
                <c:pt idx="62896">
                  <c:v>1</c:v>
                </c:pt>
                <c:pt idx="62897">
                  <c:v>1</c:v>
                </c:pt>
                <c:pt idx="62898">
                  <c:v>1</c:v>
                </c:pt>
                <c:pt idx="62899">
                  <c:v>1</c:v>
                </c:pt>
                <c:pt idx="62900">
                  <c:v>1</c:v>
                </c:pt>
                <c:pt idx="62901">
                  <c:v>1</c:v>
                </c:pt>
                <c:pt idx="62902">
                  <c:v>1</c:v>
                </c:pt>
                <c:pt idx="62903">
                  <c:v>1</c:v>
                </c:pt>
                <c:pt idx="62904">
                  <c:v>1</c:v>
                </c:pt>
                <c:pt idx="62905">
                  <c:v>1</c:v>
                </c:pt>
                <c:pt idx="62906">
                  <c:v>1</c:v>
                </c:pt>
                <c:pt idx="62907">
                  <c:v>1</c:v>
                </c:pt>
                <c:pt idx="62908">
                  <c:v>1</c:v>
                </c:pt>
                <c:pt idx="62909">
                  <c:v>1</c:v>
                </c:pt>
                <c:pt idx="62910">
                  <c:v>1</c:v>
                </c:pt>
                <c:pt idx="62911">
                  <c:v>1</c:v>
                </c:pt>
                <c:pt idx="62912">
                  <c:v>1</c:v>
                </c:pt>
                <c:pt idx="62913">
                  <c:v>1</c:v>
                </c:pt>
                <c:pt idx="62914">
                  <c:v>0.875</c:v>
                </c:pt>
                <c:pt idx="62915">
                  <c:v>0.875</c:v>
                </c:pt>
                <c:pt idx="62916">
                  <c:v>1</c:v>
                </c:pt>
                <c:pt idx="62917">
                  <c:v>1</c:v>
                </c:pt>
                <c:pt idx="62918">
                  <c:v>1</c:v>
                </c:pt>
                <c:pt idx="62919">
                  <c:v>1</c:v>
                </c:pt>
                <c:pt idx="62920">
                  <c:v>1</c:v>
                </c:pt>
                <c:pt idx="62921">
                  <c:v>1</c:v>
                </c:pt>
                <c:pt idx="62922">
                  <c:v>1</c:v>
                </c:pt>
                <c:pt idx="62923">
                  <c:v>1</c:v>
                </c:pt>
                <c:pt idx="62924">
                  <c:v>1</c:v>
                </c:pt>
                <c:pt idx="62925">
                  <c:v>0.875</c:v>
                </c:pt>
                <c:pt idx="62926">
                  <c:v>1</c:v>
                </c:pt>
                <c:pt idx="62927">
                  <c:v>1</c:v>
                </c:pt>
                <c:pt idx="62928">
                  <c:v>1</c:v>
                </c:pt>
                <c:pt idx="62929">
                  <c:v>1</c:v>
                </c:pt>
                <c:pt idx="62930">
                  <c:v>1</c:v>
                </c:pt>
                <c:pt idx="62931">
                  <c:v>1</c:v>
                </c:pt>
                <c:pt idx="62932">
                  <c:v>1</c:v>
                </c:pt>
                <c:pt idx="62933">
                  <c:v>1</c:v>
                </c:pt>
                <c:pt idx="62934">
                  <c:v>1</c:v>
                </c:pt>
                <c:pt idx="62935">
                  <c:v>1</c:v>
                </c:pt>
                <c:pt idx="62936">
                  <c:v>1</c:v>
                </c:pt>
                <c:pt idx="62937">
                  <c:v>1</c:v>
                </c:pt>
                <c:pt idx="62938">
                  <c:v>1</c:v>
                </c:pt>
                <c:pt idx="62939">
                  <c:v>1</c:v>
                </c:pt>
                <c:pt idx="62940">
                  <c:v>1</c:v>
                </c:pt>
                <c:pt idx="62941">
                  <c:v>1</c:v>
                </c:pt>
                <c:pt idx="62942">
                  <c:v>1</c:v>
                </c:pt>
                <c:pt idx="62943">
                  <c:v>1</c:v>
                </c:pt>
                <c:pt idx="62944">
                  <c:v>1</c:v>
                </c:pt>
                <c:pt idx="62945">
                  <c:v>1</c:v>
                </c:pt>
                <c:pt idx="62946">
                  <c:v>1</c:v>
                </c:pt>
                <c:pt idx="62947">
                  <c:v>1</c:v>
                </c:pt>
                <c:pt idx="62948">
                  <c:v>1</c:v>
                </c:pt>
                <c:pt idx="62949">
                  <c:v>1</c:v>
                </c:pt>
                <c:pt idx="62950">
                  <c:v>1</c:v>
                </c:pt>
                <c:pt idx="62951">
                  <c:v>1</c:v>
                </c:pt>
                <c:pt idx="62952">
                  <c:v>1</c:v>
                </c:pt>
                <c:pt idx="62953">
                  <c:v>1</c:v>
                </c:pt>
                <c:pt idx="62954">
                  <c:v>1</c:v>
                </c:pt>
                <c:pt idx="62955">
                  <c:v>1</c:v>
                </c:pt>
                <c:pt idx="62956">
                  <c:v>1</c:v>
                </c:pt>
                <c:pt idx="62957">
                  <c:v>1</c:v>
                </c:pt>
                <c:pt idx="62958">
                  <c:v>1</c:v>
                </c:pt>
                <c:pt idx="62959">
                  <c:v>1</c:v>
                </c:pt>
                <c:pt idx="62960">
                  <c:v>1</c:v>
                </c:pt>
                <c:pt idx="62961">
                  <c:v>1</c:v>
                </c:pt>
                <c:pt idx="62962">
                  <c:v>1</c:v>
                </c:pt>
                <c:pt idx="62963">
                  <c:v>1</c:v>
                </c:pt>
                <c:pt idx="62964">
                  <c:v>1</c:v>
                </c:pt>
                <c:pt idx="62965">
                  <c:v>1</c:v>
                </c:pt>
                <c:pt idx="62966">
                  <c:v>1</c:v>
                </c:pt>
                <c:pt idx="62967">
                  <c:v>1</c:v>
                </c:pt>
                <c:pt idx="62968">
                  <c:v>1</c:v>
                </c:pt>
                <c:pt idx="62969">
                  <c:v>1</c:v>
                </c:pt>
                <c:pt idx="62970">
                  <c:v>1</c:v>
                </c:pt>
                <c:pt idx="62971">
                  <c:v>1</c:v>
                </c:pt>
                <c:pt idx="62972">
                  <c:v>1</c:v>
                </c:pt>
                <c:pt idx="62973">
                  <c:v>1</c:v>
                </c:pt>
                <c:pt idx="62974">
                  <c:v>1</c:v>
                </c:pt>
                <c:pt idx="62975">
                  <c:v>1</c:v>
                </c:pt>
                <c:pt idx="62976">
                  <c:v>1</c:v>
                </c:pt>
                <c:pt idx="62977">
                  <c:v>1</c:v>
                </c:pt>
                <c:pt idx="62978">
                  <c:v>1</c:v>
                </c:pt>
                <c:pt idx="62979">
                  <c:v>1</c:v>
                </c:pt>
                <c:pt idx="62980">
                  <c:v>1</c:v>
                </c:pt>
                <c:pt idx="62981">
                  <c:v>1</c:v>
                </c:pt>
                <c:pt idx="62982">
                  <c:v>1</c:v>
                </c:pt>
                <c:pt idx="62983">
                  <c:v>1</c:v>
                </c:pt>
                <c:pt idx="62984">
                  <c:v>1</c:v>
                </c:pt>
                <c:pt idx="62985">
                  <c:v>1</c:v>
                </c:pt>
                <c:pt idx="62986">
                  <c:v>1</c:v>
                </c:pt>
                <c:pt idx="62987">
                  <c:v>0.125</c:v>
                </c:pt>
                <c:pt idx="62988">
                  <c:v>1</c:v>
                </c:pt>
                <c:pt idx="62989">
                  <c:v>1</c:v>
                </c:pt>
                <c:pt idx="62990">
                  <c:v>1</c:v>
                </c:pt>
                <c:pt idx="62991">
                  <c:v>1</c:v>
                </c:pt>
                <c:pt idx="62992">
                  <c:v>1</c:v>
                </c:pt>
                <c:pt idx="62993">
                  <c:v>1</c:v>
                </c:pt>
                <c:pt idx="62994">
                  <c:v>1</c:v>
                </c:pt>
                <c:pt idx="62995">
                  <c:v>1</c:v>
                </c:pt>
                <c:pt idx="62996">
                  <c:v>1</c:v>
                </c:pt>
                <c:pt idx="62997">
                  <c:v>1</c:v>
                </c:pt>
                <c:pt idx="62998">
                  <c:v>1</c:v>
                </c:pt>
                <c:pt idx="62999">
                  <c:v>1</c:v>
                </c:pt>
                <c:pt idx="63000">
                  <c:v>1</c:v>
                </c:pt>
                <c:pt idx="63001">
                  <c:v>1</c:v>
                </c:pt>
                <c:pt idx="63002">
                  <c:v>1</c:v>
                </c:pt>
                <c:pt idx="63003">
                  <c:v>1</c:v>
                </c:pt>
                <c:pt idx="63004">
                  <c:v>1</c:v>
                </c:pt>
                <c:pt idx="63005">
                  <c:v>1</c:v>
                </c:pt>
                <c:pt idx="63006">
                  <c:v>1</c:v>
                </c:pt>
                <c:pt idx="63007">
                  <c:v>1</c:v>
                </c:pt>
                <c:pt idx="63008">
                  <c:v>1</c:v>
                </c:pt>
                <c:pt idx="63009">
                  <c:v>1</c:v>
                </c:pt>
                <c:pt idx="63010">
                  <c:v>1</c:v>
                </c:pt>
                <c:pt idx="63011">
                  <c:v>1</c:v>
                </c:pt>
                <c:pt idx="63012">
                  <c:v>1</c:v>
                </c:pt>
                <c:pt idx="63013">
                  <c:v>1</c:v>
                </c:pt>
                <c:pt idx="63014">
                  <c:v>1</c:v>
                </c:pt>
                <c:pt idx="63015">
                  <c:v>1</c:v>
                </c:pt>
                <c:pt idx="63016">
                  <c:v>1</c:v>
                </c:pt>
                <c:pt idx="63017">
                  <c:v>1</c:v>
                </c:pt>
                <c:pt idx="63018">
                  <c:v>1</c:v>
                </c:pt>
                <c:pt idx="63019">
                  <c:v>1</c:v>
                </c:pt>
                <c:pt idx="63020">
                  <c:v>1</c:v>
                </c:pt>
                <c:pt idx="63021">
                  <c:v>1</c:v>
                </c:pt>
                <c:pt idx="63022">
                  <c:v>1</c:v>
                </c:pt>
                <c:pt idx="63023">
                  <c:v>1</c:v>
                </c:pt>
                <c:pt idx="63024">
                  <c:v>1</c:v>
                </c:pt>
                <c:pt idx="63025">
                  <c:v>1</c:v>
                </c:pt>
                <c:pt idx="63026">
                  <c:v>1</c:v>
                </c:pt>
                <c:pt idx="63027">
                  <c:v>1</c:v>
                </c:pt>
                <c:pt idx="63028">
                  <c:v>1</c:v>
                </c:pt>
                <c:pt idx="63029">
                  <c:v>1</c:v>
                </c:pt>
                <c:pt idx="63030">
                  <c:v>1</c:v>
                </c:pt>
                <c:pt idx="63031">
                  <c:v>1</c:v>
                </c:pt>
                <c:pt idx="63032">
                  <c:v>1</c:v>
                </c:pt>
                <c:pt idx="63033">
                  <c:v>1</c:v>
                </c:pt>
                <c:pt idx="63034">
                  <c:v>1</c:v>
                </c:pt>
                <c:pt idx="63035">
                  <c:v>1</c:v>
                </c:pt>
                <c:pt idx="63036">
                  <c:v>1</c:v>
                </c:pt>
                <c:pt idx="63037">
                  <c:v>1</c:v>
                </c:pt>
                <c:pt idx="63038">
                  <c:v>1</c:v>
                </c:pt>
                <c:pt idx="63039">
                  <c:v>1</c:v>
                </c:pt>
                <c:pt idx="63040">
                  <c:v>1</c:v>
                </c:pt>
                <c:pt idx="63041">
                  <c:v>1</c:v>
                </c:pt>
                <c:pt idx="63042">
                  <c:v>1</c:v>
                </c:pt>
                <c:pt idx="63043">
                  <c:v>1</c:v>
                </c:pt>
                <c:pt idx="63044">
                  <c:v>1</c:v>
                </c:pt>
                <c:pt idx="63045">
                  <c:v>1</c:v>
                </c:pt>
                <c:pt idx="63046">
                  <c:v>1</c:v>
                </c:pt>
                <c:pt idx="63047">
                  <c:v>1</c:v>
                </c:pt>
                <c:pt idx="63048">
                  <c:v>1</c:v>
                </c:pt>
                <c:pt idx="63049">
                  <c:v>1</c:v>
                </c:pt>
                <c:pt idx="63050">
                  <c:v>1</c:v>
                </c:pt>
                <c:pt idx="63051">
                  <c:v>1</c:v>
                </c:pt>
                <c:pt idx="63052">
                  <c:v>1</c:v>
                </c:pt>
                <c:pt idx="63053">
                  <c:v>1</c:v>
                </c:pt>
                <c:pt idx="63054">
                  <c:v>1</c:v>
                </c:pt>
                <c:pt idx="63055">
                  <c:v>1</c:v>
                </c:pt>
                <c:pt idx="63056">
                  <c:v>1</c:v>
                </c:pt>
                <c:pt idx="63057">
                  <c:v>1</c:v>
                </c:pt>
                <c:pt idx="63058">
                  <c:v>1</c:v>
                </c:pt>
                <c:pt idx="63059">
                  <c:v>1</c:v>
                </c:pt>
                <c:pt idx="63060">
                  <c:v>1</c:v>
                </c:pt>
                <c:pt idx="63061">
                  <c:v>1</c:v>
                </c:pt>
                <c:pt idx="63062">
                  <c:v>1</c:v>
                </c:pt>
                <c:pt idx="63063">
                  <c:v>1</c:v>
                </c:pt>
                <c:pt idx="63064">
                  <c:v>1</c:v>
                </c:pt>
                <c:pt idx="63065">
                  <c:v>1</c:v>
                </c:pt>
                <c:pt idx="63066">
                  <c:v>1</c:v>
                </c:pt>
                <c:pt idx="63067">
                  <c:v>1</c:v>
                </c:pt>
                <c:pt idx="63068">
                  <c:v>1</c:v>
                </c:pt>
                <c:pt idx="63069">
                  <c:v>1</c:v>
                </c:pt>
                <c:pt idx="63070">
                  <c:v>1</c:v>
                </c:pt>
                <c:pt idx="63071">
                  <c:v>1</c:v>
                </c:pt>
                <c:pt idx="63072">
                  <c:v>1</c:v>
                </c:pt>
                <c:pt idx="63073">
                  <c:v>1</c:v>
                </c:pt>
                <c:pt idx="63074">
                  <c:v>1</c:v>
                </c:pt>
                <c:pt idx="63075">
                  <c:v>1</c:v>
                </c:pt>
                <c:pt idx="63076">
                  <c:v>1</c:v>
                </c:pt>
                <c:pt idx="63077">
                  <c:v>1</c:v>
                </c:pt>
                <c:pt idx="63078">
                  <c:v>1</c:v>
                </c:pt>
                <c:pt idx="63079">
                  <c:v>1</c:v>
                </c:pt>
                <c:pt idx="63080">
                  <c:v>1</c:v>
                </c:pt>
                <c:pt idx="63081">
                  <c:v>1</c:v>
                </c:pt>
                <c:pt idx="63082">
                  <c:v>1</c:v>
                </c:pt>
                <c:pt idx="63083">
                  <c:v>1</c:v>
                </c:pt>
                <c:pt idx="63084">
                  <c:v>1</c:v>
                </c:pt>
                <c:pt idx="63085">
                  <c:v>1</c:v>
                </c:pt>
                <c:pt idx="63086">
                  <c:v>1</c:v>
                </c:pt>
                <c:pt idx="63087">
                  <c:v>1</c:v>
                </c:pt>
                <c:pt idx="63088">
                  <c:v>1</c:v>
                </c:pt>
                <c:pt idx="63089">
                  <c:v>1</c:v>
                </c:pt>
                <c:pt idx="63090">
                  <c:v>1</c:v>
                </c:pt>
                <c:pt idx="63091">
                  <c:v>1</c:v>
                </c:pt>
                <c:pt idx="63092">
                  <c:v>1</c:v>
                </c:pt>
                <c:pt idx="63093">
                  <c:v>1</c:v>
                </c:pt>
                <c:pt idx="63094">
                  <c:v>1</c:v>
                </c:pt>
                <c:pt idx="63095">
                  <c:v>1</c:v>
                </c:pt>
                <c:pt idx="63096">
                  <c:v>1</c:v>
                </c:pt>
                <c:pt idx="63097">
                  <c:v>1</c:v>
                </c:pt>
                <c:pt idx="63098">
                  <c:v>1</c:v>
                </c:pt>
                <c:pt idx="63099">
                  <c:v>1</c:v>
                </c:pt>
                <c:pt idx="63100">
                  <c:v>1</c:v>
                </c:pt>
                <c:pt idx="63101">
                  <c:v>1</c:v>
                </c:pt>
                <c:pt idx="63102">
                  <c:v>1</c:v>
                </c:pt>
                <c:pt idx="63103">
                  <c:v>1</c:v>
                </c:pt>
                <c:pt idx="63104">
                  <c:v>1</c:v>
                </c:pt>
                <c:pt idx="63105">
                  <c:v>1</c:v>
                </c:pt>
                <c:pt idx="63106">
                  <c:v>1</c:v>
                </c:pt>
                <c:pt idx="63107">
                  <c:v>1</c:v>
                </c:pt>
                <c:pt idx="63108">
                  <c:v>1</c:v>
                </c:pt>
                <c:pt idx="63109">
                  <c:v>1</c:v>
                </c:pt>
                <c:pt idx="63110">
                  <c:v>1</c:v>
                </c:pt>
                <c:pt idx="63111">
                  <c:v>1</c:v>
                </c:pt>
                <c:pt idx="63112">
                  <c:v>1</c:v>
                </c:pt>
                <c:pt idx="63113">
                  <c:v>1</c:v>
                </c:pt>
                <c:pt idx="63114">
                  <c:v>1</c:v>
                </c:pt>
                <c:pt idx="63115">
                  <c:v>1</c:v>
                </c:pt>
                <c:pt idx="63116">
                  <c:v>1</c:v>
                </c:pt>
                <c:pt idx="63117">
                  <c:v>1</c:v>
                </c:pt>
                <c:pt idx="63118">
                  <c:v>1</c:v>
                </c:pt>
                <c:pt idx="63119">
                  <c:v>1</c:v>
                </c:pt>
                <c:pt idx="63120">
                  <c:v>1</c:v>
                </c:pt>
                <c:pt idx="63121">
                  <c:v>1</c:v>
                </c:pt>
                <c:pt idx="63122">
                  <c:v>1</c:v>
                </c:pt>
                <c:pt idx="63123">
                  <c:v>1</c:v>
                </c:pt>
                <c:pt idx="63124">
                  <c:v>1</c:v>
                </c:pt>
                <c:pt idx="63125">
                  <c:v>1</c:v>
                </c:pt>
                <c:pt idx="63126">
                  <c:v>1</c:v>
                </c:pt>
                <c:pt idx="63127">
                  <c:v>1</c:v>
                </c:pt>
                <c:pt idx="63128">
                  <c:v>1</c:v>
                </c:pt>
                <c:pt idx="63129">
                  <c:v>1</c:v>
                </c:pt>
                <c:pt idx="63130">
                  <c:v>1</c:v>
                </c:pt>
                <c:pt idx="63131">
                  <c:v>1</c:v>
                </c:pt>
                <c:pt idx="63132">
                  <c:v>1</c:v>
                </c:pt>
                <c:pt idx="63133">
                  <c:v>1</c:v>
                </c:pt>
                <c:pt idx="63134">
                  <c:v>1</c:v>
                </c:pt>
                <c:pt idx="63135">
                  <c:v>1</c:v>
                </c:pt>
                <c:pt idx="63136">
                  <c:v>1</c:v>
                </c:pt>
                <c:pt idx="63137">
                  <c:v>1</c:v>
                </c:pt>
                <c:pt idx="63138">
                  <c:v>1</c:v>
                </c:pt>
                <c:pt idx="63139">
                  <c:v>1</c:v>
                </c:pt>
                <c:pt idx="63140">
                  <c:v>1</c:v>
                </c:pt>
                <c:pt idx="63141">
                  <c:v>1</c:v>
                </c:pt>
                <c:pt idx="63142">
                  <c:v>1</c:v>
                </c:pt>
                <c:pt idx="63143">
                  <c:v>1</c:v>
                </c:pt>
                <c:pt idx="63144">
                  <c:v>1</c:v>
                </c:pt>
                <c:pt idx="63145">
                  <c:v>1</c:v>
                </c:pt>
                <c:pt idx="63146">
                  <c:v>1</c:v>
                </c:pt>
                <c:pt idx="63147">
                  <c:v>1</c:v>
                </c:pt>
                <c:pt idx="63148">
                  <c:v>1</c:v>
                </c:pt>
                <c:pt idx="63149">
                  <c:v>1</c:v>
                </c:pt>
                <c:pt idx="63150">
                  <c:v>1</c:v>
                </c:pt>
                <c:pt idx="63151">
                  <c:v>1</c:v>
                </c:pt>
                <c:pt idx="63152">
                  <c:v>1</c:v>
                </c:pt>
                <c:pt idx="63153">
                  <c:v>1</c:v>
                </c:pt>
                <c:pt idx="63154">
                  <c:v>1</c:v>
                </c:pt>
                <c:pt idx="63155">
                  <c:v>1</c:v>
                </c:pt>
                <c:pt idx="63156">
                  <c:v>0.875</c:v>
                </c:pt>
                <c:pt idx="63157">
                  <c:v>1</c:v>
                </c:pt>
                <c:pt idx="63158">
                  <c:v>1</c:v>
                </c:pt>
                <c:pt idx="63159">
                  <c:v>1</c:v>
                </c:pt>
                <c:pt idx="63160">
                  <c:v>1</c:v>
                </c:pt>
                <c:pt idx="63161">
                  <c:v>0.875</c:v>
                </c:pt>
                <c:pt idx="63162">
                  <c:v>1</c:v>
                </c:pt>
                <c:pt idx="63163">
                  <c:v>1</c:v>
                </c:pt>
                <c:pt idx="63164">
                  <c:v>1</c:v>
                </c:pt>
                <c:pt idx="63165">
                  <c:v>1</c:v>
                </c:pt>
                <c:pt idx="63166">
                  <c:v>1</c:v>
                </c:pt>
                <c:pt idx="63167">
                  <c:v>1</c:v>
                </c:pt>
                <c:pt idx="63168">
                  <c:v>1</c:v>
                </c:pt>
                <c:pt idx="63169">
                  <c:v>1</c:v>
                </c:pt>
                <c:pt idx="63170">
                  <c:v>1</c:v>
                </c:pt>
                <c:pt idx="63171">
                  <c:v>1</c:v>
                </c:pt>
                <c:pt idx="63172">
                  <c:v>1</c:v>
                </c:pt>
                <c:pt idx="63173">
                  <c:v>1</c:v>
                </c:pt>
                <c:pt idx="63174">
                  <c:v>1</c:v>
                </c:pt>
                <c:pt idx="63175">
                  <c:v>1</c:v>
                </c:pt>
                <c:pt idx="63176">
                  <c:v>1</c:v>
                </c:pt>
                <c:pt idx="63177">
                  <c:v>1</c:v>
                </c:pt>
                <c:pt idx="63178">
                  <c:v>1</c:v>
                </c:pt>
                <c:pt idx="63179">
                  <c:v>1</c:v>
                </c:pt>
                <c:pt idx="63180">
                  <c:v>1</c:v>
                </c:pt>
                <c:pt idx="63181">
                  <c:v>1</c:v>
                </c:pt>
                <c:pt idx="63182">
                  <c:v>1</c:v>
                </c:pt>
                <c:pt idx="63183">
                  <c:v>1</c:v>
                </c:pt>
                <c:pt idx="63184">
                  <c:v>1</c:v>
                </c:pt>
                <c:pt idx="63185">
                  <c:v>1</c:v>
                </c:pt>
                <c:pt idx="63186">
                  <c:v>1</c:v>
                </c:pt>
                <c:pt idx="63187">
                  <c:v>1</c:v>
                </c:pt>
                <c:pt idx="63188">
                  <c:v>1</c:v>
                </c:pt>
                <c:pt idx="63189">
                  <c:v>1</c:v>
                </c:pt>
                <c:pt idx="63190">
                  <c:v>1</c:v>
                </c:pt>
                <c:pt idx="63191">
                  <c:v>1</c:v>
                </c:pt>
                <c:pt idx="63192">
                  <c:v>1</c:v>
                </c:pt>
                <c:pt idx="63193">
                  <c:v>1</c:v>
                </c:pt>
                <c:pt idx="63194">
                  <c:v>1</c:v>
                </c:pt>
                <c:pt idx="63195">
                  <c:v>1</c:v>
                </c:pt>
                <c:pt idx="63196">
                  <c:v>1</c:v>
                </c:pt>
                <c:pt idx="63197">
                  <c:v>1</c:v>
                </c:pt>
                <c:pt idx="63198">
                  <c:v>1</c:v>
                </c:pt>
                <c:pt idx="63199">
                  <c:v>1</c:v>
                </c:pt>
                <c:pt idx="63200">
                  <c:v>1</c:v>
                </c:pt>
                <c:pt idx="63201">
                  <c:v>1</c:v>
                </c:pt>
                <c:pt idx="63202">
                  <c:v>1</c:v>
                </c:pt>
                <c:pt idx="63203">
                  <c:v>1</c:v>
                </c:pt>
                <c:pt idx="63204">
                  <c:v>1</c:v>
                </c:pt>
                <c:pt idx="63205">
                  <c:v>1</c:v>
                </c:pt>
                <c:pt idx="63206">
                  <c:v>1</c:v>
                </c:pt>
                <c:pt idx="63207">
                  <c:v>1</c:v>
                </c:pt>
                <c:pt idx="63208">
                  <c:v>1</c:v>
                </c:pt>
                <c:pt idx="63209">
                  <c:v>1</c:v>
                </c:pt>
                <c:pt idx="63210">
                  <c:v>1</c:v>
                </c:pt>
                <c:pt idx="63211">
                  <c:v>1</c:v>
                </c:pt>
                <c:pt idx="63212">
                  <c:v>1</c:v>
                </c:pt>
                <c:pt idx="63213">
                  <c:v>1</c:v>
                </c:pt>
                <c:pt idx="63214">
                  <c:v>1</c:v>
                </c:pt>
                <c:pt idx="63215">
                  <c:v>1</c:v>
                </c:pt>
                <c:pt idx="63216">
                  <c:v>1</c:v>
                </c:pt>
                <c:pt idx="63217">
                  <c:v>1</c:v>
                </c:pt>
                <c:pt idx="63218">
                  <c:v>1</c:v>
                </c:pt>
                <c:pt idx="63219">
                  <c:v>1</c:v>
                </c:pt>
                <c:pt idx="63220">
                  <c:v>1</c:v>
                </c:pt>
                <c:pt idx="63221">
                  <c:v>1</c:v>
                </c:pt>
                <c:pt idx="63222">
                  <c:v>1</c:v>
                </c:pt>
                <c:pt idx="63223">
                  <c:v>1</c:v>
                </c:pt>
                <c:pt idx="63224">
                  <c:v>1</c:v>
                </c:pt>
                <c:pt idx="63225">
                  <c:v>1</c:v>
                </c:pt>
                <c:pt idx="63226">
                  <c:v>1</c:v>
                </c:pt>
                <c:pt idx="63227">
                  <c:v>1</c:v>
                </c:pt>
                <c:pt idx="63228">
                  <c:v>1</c:v>
                </c:pt>
                <c:pt idx="63229">
                  <c:v>1</c:v>
                </c:pt>
                <c:pt idx="63230">
                  <c:v>1</c:v>
                </c:pt>
                <c:pt idx="63231">
                  <c:v>1</c:v>
                </c:pt>
                <c:pt idx="63232">
                  <c:v>1</c:v>
                </c:pt>
                <c:pt idx="63233">
                  <c:v>1</c:v>
                </c:pt>
                <c:pt idx="63234">
                  <c:v>1</c:v>
                </c:pt>
                <c:pt idx="63235">
                  <c:v>1</c:v>
                </c:pt>
                <c:pt idx="63236">
                  <c:v>1</c:v>
                </c:pt>
                <c:pt idx="63237">
                  <c:v>1</c:v>
                </c:pt>
                <c:pt idx="63238">
                  <c:v>1</c:v>
                </c:pt>
                <c:pt idx="63239">
                  <c:v>1</c:v>
                </c:pt>
                <c:pt idx="63240">
                  <c:v>1</c:v>
                </c:pt>
                <c:pt idx="63241">
                  <c:v>1</c:v>
                </c:pt>
                <c:pt idx="63242">
                  <c:v>1</c:v>
                </c:pt>
                <c:pt idx="63243">
                  <c:v>1</c:v>
                </c:pt>
                <c:pt idx="63244">
                  <c:v>1</c:v>
                </c:pt>
                <c:pt idx="63245">
                  <c:v>1</c:v>
                </c:pt>
                <c:pt idx="63246">
                  <c:v>1</c:v>
                </c:pt>
                <c:pt idx="63247">
                  <c:v>1</c:v>
                </c:pt>
                <c:pt idx="63248">
                  <c:v>1</c:v>
                </c:pt>
                <c:pt idx="63249">
                  <c:v>1</c:v>
                </c:pt>
                <c:pt idx="63250">
                  <c:v>1</c:v>
                </c:pt>
                <c:pt idx="63251">
                  <c:v>1</c:v>
                </c:pt>
                <c:pt idx="63252">
                  <c:v>1</c:v>
                </c:pt>
                <c:pt idx="63253">
                  <c:v>1</c:v>
                </c:pt>
                <c:pt idx="63254">
                  <c:v>1</c:v>
                </c:pt>
                <c:pt idx="63255">
                  <c:v>1</c:v>
                </c:pt>
                <c:pt idx="63256">
                  <c:v>1</c:v>
                </c:pt>
                <c:pt idx="63257">
                  <c:v>1</c:v>
                </c:pt>
                <c:pt idx="63258">
                  <c:v>1</c:v>
                </c:pt>
                <c:pt idx="63259">
                  <c:v>1</c:v>
                </c:pt>
                <c:pt idx="63260">
                  <c:v>0.125</c:v>
                </c:pt>
                <c:pt idx="63261">
                  <c:v>1</c:v>
                </c:pt>
                <c:pt idx="63262">
                  <c:v>1</c:v>
                </c:pt>
                <c:pt idx="63263">
                  <c:v>1</c:v>
                </c:pt>
                <c:pt idx="63264">
                  <c:v>1</c:v>
                </c:pt>
                <c:pt idx="63265">
                  <c:v>1</c:v>
                </c:pt>
                <c:pt idx="63266">
                  <c:v>1</c:v>
                </c:pt>
                <c:pt idx="63267">
                  <c:v>1</c:v>
                </c:pt>
                <c:pt idx="63268">
                  <c:v>1</c:v>
                </c:pt>
                <c:pt idx="63269">
                  <c:v>1</c:v>
                </c:pt>
                <c:pt idx="63270">
                  <c:v>1</c:v>
                </c:pt>
                <c:pt idx="63271">
                  <c:v>1</c:v>
                </c:pt>
                <c:pt idx="63272">
                  <c:v>1</c:v>
                </c:pt>
                <c:pt idx="63273">
                  <c:v>1</c:v>
                </c:pt>
                <c:pt idx="63274">
                  <c:v>1</c:v>
                </c:pt>
                <c:pt idx="63275">
                  <c:v>1</c:v>
                </c:pt>
                <c:pt idx="63276">
                  <c:v>1</c:v>
                </c:pt>
                <c:pt idx="63277">
                  <c:v>1</c:v>
                </c:pt>
                <c:pt idx="63278">
                  <c:v>1</c:v>
                </c:pt>
                <c:pt idx="63279">
                  <c:v>1</c:v>
                </c:pt>
                <c:pt idx="63280">
                  <c:v>1</c:v>
                </c:pt>
                <c:pt idx="63281">
                  <c:v>1</c:v>
                </c:pt>
                <c:pt idx="63282">
                  <c:v>1</c:v>
                </c:pt>
                <c:pt idx="63283">
                  <c:v>1</c:v>
                </c:pt>
                <c:pt idx="63284">
                  <c:v>1</c:v>
                </c:pt>
                <c:pt idx="63285">
                  <c:v>1</c:v>
                </c:pt>
                <c:pt idx="63286">
                  <c:v>1</c:v>
                </c:pt>
                <c:pt idx="63287">
                  <c:v>1</c:v>
                </c:pt>
                <c:pt idx="63288">
                  <c:v>1</c:v>
                </c:pt>
                <c:pt idx="63289">
                  <c:v>1</c:v>
                </c:pt>
                <c:pt idx="63290">
                  <c:v>1</c:v>
                </c:pt>
                <c:pt idx="63291">
                  <c:v>1</c:v>
                </c:pt>
                <c:pt idx="63292">
                  <c:v>1</c:v>
                </c:pt>
                <c:pt idx="63293">
                  <c:v>1</c:v>
                </c:pt>
                <c:pt idx="63294">
                  <c:v>1</c:v>
                </c:pt>
                <c:pt idx="63295">
                  <c:v>1</c:v>
                </c:pt>
                <c:pt idx="63296">
                  <c:v>1</c:v>
                </c:pt>
                <c:pt idx="63297">
                  <c:v>1</c:v>
                </c:pt>
                <c:pt idx="63298">
                  <c:v>1</c:v>
                </c:pt>
                <c:pt idx="63299">
                  <c:v>1</c:v>
                </c:pt>
                <c:pt idx="63300">
                  <c:v>1</c:v>
                </c:pt>
                <c:pt idx="63301">
                  <c:v>1</c:v>
                </c:pt>
                <c:pt idx="63302">
                  <c:v>1</c:v>
                </c:pt>
                <c:pt idx="63303">
                  <c:v>1</c:v>
                </c:pt>
                <c:pt idx="63304">
                  <c:v>1</c:v>
                </c:pt>
                <c:pt idx="63305">
                  <c:v>1</c:v>
                </c:pt>
                <c:pt idx="63306">
                  <c:v>1</c:v>
                </c:pt>
                <c:pt idx="63307">
                  <c:v>1</c:v>
                </c:pt>
                <c:pt idx="63308">
                  <c:v>1</c:v>
                </c:pt>
                <c:pt idx="63309">
                  <c:v>1</c:v>
                </c:pt>
                <c:pt idx="63310">
                  <c:v>1</c:v>
                </c:pt>
                <c:pt idx="63311">
                  <c:v>1</c:v>
                </c:pt>
                <c:pt idx="63312">
                  <c:v>1</c:v>
                </c:pt>
                <c:pt idx="63313">
                  <c:v>1</c:v>
                </c:pt>
                <c:pt idx="63314">
                  <c:v>1</c:v>
                </c:pt>
                <c:pt idx="63315">
                  <c:v>1</c:v>
                </c:pt>
                <c:pt idx="63316">
                  <c:v>1</c:v>
                </c:pt>
                <c:pt idx="63317">
                  <c:v>1</c:v>
                </c:pt>
                <c:pt idx="63318">
                  <c:v>1</c:v>
                </c:pt>
                <c:pt idx="63319">
                  <c:v>1</c:v>
                </c:pt>
                <c:pt idx="63320">
                  <c:v>1</c:v>
                </c:pt>
                <c:pt idx="63321">
                  <c:v>1</c:v>
                </c:pt>
                <c:pt idx="63322">
                  <c:v>1</c:v>
                </c:pt>
                <c:pt idx="63323">
                  <c:v>1</c:v>
                </c:pt>
                <c:pt idx="63324">
                  <c:v>1</c:v>
                </c:pt>
                <c:pt idx="63325">
                  <c:v>1</c:v>
                </c:pt>
                <c:pt idx="63326">
                  <c:v>1</c:v>
                </c:pt>
                <c:pt idx="63327">
                  <c:v>1</c:v>
                </c:pt>
                <c:pt idx="63328">
                  <c:v>1</c:v>
                </c:pt>
                <c:pt idx="63329">
                  <c:v>1</c:v>
                </c:pt>
                <c:pt idx="63330">
                  <c:v>1</c:v>
                </c:pt>
                <c:pt idx="63331">
                  <c:v>1</c:v>
                </c:pt>
                <c:pt idx="63332">
                  <c:v>1</c:v>
                </c:pt>
                <c:pt idx="63333">
                  <c:v>1</c:v>
                </c:pt>
                <c:pt idx="63334">
                  <c:v>1</c:v>
                </c:pt>
                <c:pt idx="63335">
                  <c:v>1</c:v>
                </c:pt>
                <c:pt idx="63336">
                  <c:v>1</c:v>
                </c:pt>
                <c:pt idx="63337">
                  <c:v>1</c:v>
                </c:pt>
                <c:pt idx="63338">
                  <c:v>1</c:v>
                </c:pt>
                <c:pt idx="63339">
                  <c:v>1</c:v>
                </c:pt>
                <c:pt idx="63340">
                  <c:v>1</c:v>
                </c:pt>
                <c:pt idx="63341">
                  <c:v>1</c:v>
                </c:pt>
                <c:pt idx="63342">
                  <c:v>1</c:v>
                </c:pt>
                <c:pt idx="63343">
                  <c:v>1</c:v>
                </c:pt>
                <c:pt idx="63344">
                  <c:v>1</c:v>
                </c:pt>
                <c:pt idx="63345">
                  <c:v>1</c:v>
                </c:pt>
                <c:pt idx="63346">
                  <c:v>1</c:v>
                </c:pt>
                <c:pt idx="63347">
                  <c:v>1</c:v>
                </c:pt>
                <c:pt idx="63348">
                  <c:v>0.625</c:v>
                </c:pt>
                <c:pt idx="63349">
                  <c:v>1</c:v>
                </c:pt>
                <c:pt idx="63350">
                  <c:v>1</c:v>
                </c:pt>
                <c:pt idx="63351">
                  <c:v>1</c:v>
                </c:pt>
                <c:pt idx="63352">
                  <c:v>1</c:v>
                </c:pt>
                <c:pt idx="63353">
                  <c:v>1</c:v>
                </c:pt>
                <c:pt idx="63354">
                  <c:v>1</c:v>
                </c:pt>
                <c:pt idx="63355">
                  <c:v>1</c:v>
                </c:pt>
                <c:pt idx="63356">
                  <c:v>1</c:v>
                </c:pt>
                <c:pt idx="63357">
                  <c:v>1</c:v>
                </c:pt>
                <c:pt idx="63358">
                  <c:v>1</c:v>
                </c:pt>
                <c:pt idx="63359">
                  <c:v>1</c:v>
                </c:pt>
                <c:pt idx="63360">
                  <c:v>1</c:v>
                </c:pt>
                <c:pt idx="63361">
                  <c:v>1</c:v>
                </c:pt>
                <c:pt idx="63362">
                  <c:v>1</c:v>
                </c:pt>
                <c:pt idx="63363">
                  <c:v>1</c:v>
                </c:pt>
                <c:pt idx="63364">
                  <c:v>1</c:v>
                </c:pt>
                <c:pt idx="63365">
                  <c:v>1</c:v>
                </c:pt>
                <c:pt idx="63366">
                  <c:v>1</c:v>
                </c:pt>
                <c:pt idx="63367">
                  <c:v>1</c:v>
                </c:pt>
                <c:pt idx="63368">
                  <c:v>1</c:v>
                </c:pt>
                <c:pt idx="63369">
                  <c:v>1</c:v>
                </c:pt>
                <c:pt idx="63370">
                  <c:v>1</c:v>
                </c:pt>
                <c:pt idx="63371">
                  <c:v>1</c:v>
                </c:pt>
                <c:pt idx="63372">
                  <c:v>1</c:v>
                </c:pt>
                <c:pt idx="63373">
                  <c:v>1</c:v>
                </c:pt>
                <c:pt idx="63374">
                  <c:v>1</c:v>
                </c:pt>
                <c:pt idx="63375">
                  <c:v>1</c:v>
                </c:pt>
                <c:pt idx="63376">
                  <c:v>1</c:v>
                </c:pt>
                <c:pt idx="63377">
                  <c:v>1</c:v>
                </c:pt>
                <c:pt idx="63378">
                  <c:v>1</c:v>
                </c:pt>
                <c:pt idx="63379">
                  <c:v>1</c:v>
                </c:pt>
                <c:pt idx="63380">
                  <c:v>1</c:v>
                </c:pt>
                <c:pt idx="63381">
                  <c:v>1</c:v>
                </c:pt>
                <c:pt idx="63382">
                  <c:v>1</c:v>
                </c:pt>
                <c:pt idx="63383">
                  <c:v>1</c:v>
                </c:pt>
                <c:pt idx="63384">
                  <c:v>1</c:v>
                </c:pt>
                <c:pt idx="63385">
                  <c:v>0.625</c:v>
                </c:pt>
                <c:pt idx="63386">
                  <c:v>1</c:v>
                </c:pt>
                <c:pt idx="63387">
                  <c:v>1</c:v>
                </c:pt>
                <c:pt idx="63388">
                  <c:v>1</c:v>
                </c:pt>
                <c:pt idx="63389">
                  <c:v>1</c:v>
                </c:pt>
                <c:pt idx="63390">
                  <c:v>1</c:v>
                </c:pt>
                <c:pt idx="63391">
                  <c:v>1</c:v>
                </c:pt>
                <c:pt idx="63392">
                  <c:v>1</c:v>
                </c:pt>
                <c:pt idx="63393">
                  <c:v>1</c:v>
                </c:pt>
                <c:pt idx="63394">
                  <c:v>1</c:v>
                </c:pt>
                <c:pt idx="63395">
                  <c:v>1</c:v>
                </c:pt>
                <c:pt idx="63396">
                  <c:v>1</c:v>
                </c:pt>
                <c:pt idx="63397">
                  <c:v>1</c:v>
                </c:pt>
                <c:pt idx="63398">
                  <c:v>1</c:v>
                </c:pt>
                <c:pt idx="63399">
                  <c:v>1</c:v>
                </c:pt>
                <c:pt idx="63400">
                  <c:v>1</c:v>
                </c:pt>
                <c:pt idx="63401">
                  <c:v>1</c:v>
                </c:pt>
                <c:pt idx="63402">
                  <c:v>1</c:v>
                </c:pt>
                <c:pt idx="63403">
                  <c:v>1</c:v>
                </c:pt>
                <c:pt idx="63404">
                  <c:v>1</c:v>
                </c:pt>
                <c:pt idx="63405">
                  <c:v>1</c:v>
                </c:pt>
                <c:pt idx="63406">
                  <c:v>1</c:v>
                </c:pt>
                <c:pt idx="63407">
                  <c:v>1</c:v>
                </c:pt>
                <c:pt idx="63408">
                  <c:v>1</c:v>
                </c:pt>
                <c:pt idx="63409">
                  <c:v>1</c:v>
                </c:pt>
                <c:pt idx="63410">
                  <c:v>1</c:v>
                </c:pt>
                <c:pt idx="63411">
                  <c:v>1</c:v>
                </c:pt>
                <c:pt idx="63412">
                  <c:v>1</c:v>
                </c:pt>
                <c:pt idx="63413">
                  <c:v>1</c:v>
                </c:pt>
                <c:pt idx="63414">
                  <c:v>1</c:v>
                </c:pt>
                <c:pt idx="63415">
                  <c:v>1</c:v>
                </c:pt>
                <c:pt idx="63416">
                  <c:v>1</c:v>
                </c:pt>
                <c:pt idx="63417">
                  <c:v>1</c:v>
                </c:pt>
                <c:pt idx="63418">
                  <c:v>1</c:v>
                </c:pt>
                <c:pt idx="63419">
                  <c:v>1</c:v>
                </c:pt>
                <c:pt idx="63420">
                  <c:v>1</c:v>
                </c:pt>
                <c:pt idx="63421">
                  <c:v>1</c:v>
                </c:pt>
                <c:pt idx="63422">
                  <c:v>1</c:v>
                </c:pt>
                <c:pt idx="63423">
                  <c:v>1</c:v>
                </c:pt>
                <c:pt idx="63424">
                  <c:v>1</c:v>
                </c:pt>
                <c:pt idx="63425">
                  <c:v>1</c:v>
                </c:pt>
                <c:pt idx="63426">
                  <c:v>1</c:v>
                </c:pt>
                <c:pt idx="63427">
                  <c:v>1</c:v>
                </c:pt>
                <c:pt idx="63428">
                  <c:v>1</c:v>
                </c:pt>
                <c:pt idx="63429">
                  <c:v>1</c:v>
                </c:pt>
                <c:pt idx="63430">
                  <c:v>1</c:v>
                </c:pt>
                <c:pt idx="63431">
                  <c:v>1</c:v>
                </c:pt>
                <c:pt idx="63432">
                  <c:v>1</c:v>
                </c:pt>
                <c:pt idx="63433">
                  <c:v>1</c:v>
                </c:pt>
                <c:pt idx="63434">
                  <c:v>1</c:v>
                </c:pt>
                <c:pt idx="63435">
                  <c:v>1</c:v>
                </c:pt>
                <c:pt idx="63436">
                  <c:v>1</c:v>
                </c:pt>
                <c:pt idx="63437">
                  <c:v>1</c:v>
                </c:pt>
                <c:pt idx="63438">
                  <c:v>1</c:v>
                </c:pt>
                <c:pt idx="63439">
                  <c:v>1</c:v>
                </c:pt>
                <c:pt idx="63440">
                  <c:v>1</c:v>
                </c:pt>
                <c:pt idx="63441">
                  <c:v>1</c:v>
                </c:pt>
                <c:pt idx="63442">
                  <c:v>1</c:v>
                </c:pt>
                <c:pt idx="63443">
                  <c:v>1</c:v>
                </c:pt>
                <c:pt idx="63444">
                  <c:v>1</c:v>
                </c:pt>
                <c:pt idx="63445">
                  <c:v>1</c:v>
                </c:pt>
                <c:pt idx="63446">
                  <c:v>1</c:v>
                </c:pt>
                <c:pt idx="63447">
                  <c:v>1</c:v>
                </c:pt>
                <c:pt idx="63448">
                  <c:v>1</c:v>
                </c:pt>
                <c:pt idx="63449">
                  <c:v>1</c:v>
                </c:pt>
                <c:pt idx="63450">
                  <c:v>1</c:v>
                </c:pt>
                <c:pt idx="63451">
                  <c:v>1</c:v>
                </c:pt>
                <c:pt idx="63452">
                  <c:v>1</c:v>
                </c:pt>
                <c:pt idx="63453">
                  <c:v>1</c:v>
                </c:pt>
                <c:pt idx="63454">
                  <c:v>1</c:v>
                </c:pt>
                <c:pt idx="63455">
                  <c:v>1</c:v>
                </c:pt>
                <c:pt idx="63456">
                  <c:v>1</c:v>
                </c:pt>
                <c:pt idx="63457">
                  <c:v>1</c:v>
                </c:pt>
                <c:pt idx="63458">
                  <c:v>1</c:v>
                </c:pt>
                <c:pt idx="63459">
                  <c:v>1</c:v>
                </c:pt>
                <c:pt idx="63460">
                  <c:v>1</c:v>
                </c:pt>
                <c:pt idx="63461">
                  <c:v>1</c:v>
                </c:pt>
                <c:pt idx="63462">
                  <c:v>1</c:v>
                </c:pt>
                <c:pt idx="63463">
                  <c:v>1</c:v>
                </c:pt>
                <c:pt idx="63464">
                  <c:v>1</c:v>
                </c:pt>
                <c:pt idx="63465">
                  <c:v>1</c:v>
                </c:pt>
                <c:pt idx="63466">
                  <c:v>1</c:v>
                </c:pt>
                <c:pt idx="63467">
                  <c:v>1</c:v>
                </c:pt>
                <c:pt idx="63468">
                  <c:v>1</c:v>
                </c:pt>
                <c:pt idx="63469">
                  <c:v>1</c:v>
                </c:pt>
                <c:pt idx="63470">
                  <c:v>1</c:v>
                </c:pt>
                <c:pt idx="63471">
                  <c:v>1</c:v>
                </c:pt>
                <c:pt idx="63472">
                  <c:v>1</c:v>
                </c:pt>
                <c:pt idx="63473">
                  <c:v>1</c:v>
                </c:pt>
                <c:pt idx="63474">
                  <c:v>1</c:v>
                </c:pt>
                <c:pt idx="63475">
                  <c:v>1</c:v>
                </c:pt>
                <c:pt idx="63476">
                  <c:v>1</c:v>
                </c:pt>
                <c:pt idx="63477">
                  <c:v>1</c:v>
                </c:pt>
                <c:pt idx="63478">
                  <c:v>1</c:v>
                </c:pt>
                <c:pt idx="63479">
                  <c:v>1</c:v>
                </c:pt>
                <c:pt idx="63480">
                  <c:v>1</c:v>
                </c:pt>
                <c:pt idx="63481">
                  <c:v>1</c:v>
                </c:pt>
                <c:pt idx="63482">
                  <c:v>1</c:v>
                </c:pt>
                <c:pt idx="63483">
                  <c:v>1</c:v>
                </c:pt>
                <c:pt idx="63484">
                  <c:v>1</c:v>
                </c:pt>
                <c:pt idx="63485">
                  <c:v>1</c:v>
                </c:pt>
                <c:pt idx="63486">
                  <c:v>1</c:v>
                </c:pt>
                <c:pt idx="63487">
                  <c:v>1</c:v>
                </c:pt>
                <c:pt idx="63488">
                  <c:v>1</c:v>
                </c:pt>
                <c:pt idx="63489">
                  <c:v>1</c:v>
                </c:pt>
                <c:pt idx="63490">
                  <c:v>1</c:v>
                </c:pt>
                <c:pt idx="63491">
                  <c:v>1</c:v>
                </c:pt>
                <c:pt idx="63492">
                  <c:v>1</c:v>
                </c:pt>
                <c:pt idx="63493">
                  <c:v>1</c:v>
                </c:pt>
                <c:pt idx="63494">
                  <c:v>1</c:v>
                </c:pt>
                <c:pt idx="63495">
                  <c:v>1</c:v>
                </c:pt>
                <c:pt idx="63496">
                  <c:v>1</c:v>
                </c:pt>
                <c:pt idx="63497">
                  <c:v>1</c:v>
                </c:pt>
                <c:pt idx="63498">
                  <c:v>1</c:v>
                </c:pt>
                <c:pt idx="63499">
                  <c:v>1</c:v>
                </c:pt>
                <c:pt idx="63500">
                  <c:v>1</c:v>
                </c:pt>
                <c:pt idx="63501">
                  <c:v>1</c:v>
                </c:pt>
                <c:pt idx="63502">
                  <c:v>1</c:v>
                </c:pt>
                <c:pt idx="63503">
                  <c:v>1</c:v>
                </c:pt>
                <c:pt idx="63504">
                  <c:v>1</c:v>
                </c:pt>
                <c:pt idx="63505">
                  <c:v>1</c:v>
                </c:pt>
                <c:pt idx="63506">
                  <c:v>1</c:v>
                </c:pt>
                <c:pt idx="63507">
                  <c:v>1</c:v>
                </c:pt>
                <c:pt idx="63508">
                  <c:v>0.875</c:v>
                </c:pt>
                <c:pt idx="63509">
                  <c:v>1</c:v>
                </c:pt>
                <c:pt idx="63510">
                  <c:v>1</c:v>
                </c:pt>
                <c:pt idx="63511">
                  <c:v>1</c:v>
                </c:pt>
                <c:pt idx="63512">
                  <c:v>1</c:v>
                </c:pt>
                <c:pt idx="63513">
                  <c:v>1</c:v>
                </c:pt>
                <c:pt idx="63514">
                  <c:v>1</c:v>
                </c:pt>
                <c:pt idx="63515">
                  <c:v>1</c:v>
                </c:pt>
                <c:pt idx="63516">
                  <c:v>1</c:v>
                </c:pt>
                <c:pt idx="63517">
                  <c:v>1</c:v>
                </c:pt>
                <c:pt idx="63518">
                  <c:v>1</c:v>
                </c:pt>
                <c:pt idx="63519">
                  <c:v>1</c:v>
                </c:pt>
                <c:pt idx="63520">
                  <c:v>1</c:v>
                </c:pt>
                <c:pt idx="63521">
                  <c:v>1</c:v>
                </c:pt>
                <c:pt idx="63522">
                  <c:v>1</c:v>
                </c:pt>
                <c:pt idx="63523">
                  <c:v>1</c:v>
                </c:pt>
                <c:pt idx="63524">
                  <c:v>1</c:v>
                </c:pt>
                <c:pt idx="63525">
                  <c:v>1</c:v>
                </c:pt>
                <c:pt idx="63526">
                  <c:v>1</c:v>
                </c:pt>
                <c:pt idx="63527">
                  <c:v>1</c:v>
                </c:pt>
                <c:pt idx="63528">
                  <c:v>1</c:v>
                </c:pt>
                <c:pt idx="63529">
                  <c:v>1</c:v>
                </c:pt>
                <c:pt idx="63530">
                  <c:v>1</c:v>
                </c:pt>
                <c:pt idx="63531">
                  <c:v>1</c:v>
                </c:pt>
                <c:pt idx="63532">
                  <c:v>1</c:v>
                </c:pt>
                <c:pt idx="63533">
                  <c:v>1</c:v>
                </c:pt>
                <c:pt idx="63534">
                  <c:v>1</c:v>
                </c:pt>
                <c:pt idx="63535">
                  <c:v>1</c:v>
                </c:pt>
                <c:pt idx="63536">
                  <c:v>1</c:v>
                </c:pt>
                <c:pt idx="63537">
                  <c:v>1</c:v>
                </c:pt>
                <c:pt idx="63538">
                  <c:v>1</c:v>
                </c:pt>
                <c:pt idx="63539">
                  <c:v>1</c:v>
                </c:pt>
                <c:pt idx="63540">
                  <c:v>1</c:v>
                </c:pt>
                <c:pt idx="63541">
                  <c:v>1</c:v>
                </c:pt>
                <c:pt idx="63542">
                  <c:v>1</c:v>
                </c:pt>
                <c:pt idx="63543">
                  <c:v>1</c:v>
                </c:pt>
                <c:pt idx="63544">
                  <c:v>1</c:v>
                </c:pt>
                <c:pt idx="63545">
                  <c:v>1</c:v>
                </c:pt>
                <c:pt idx="63546">
                  <c:v>1</c:v>
                </c:pt>
                <c:pt idx="63547">
                  <c:v>1</c:v>
                </c:pt>
                <c:pt idx="63548">
                  <c:v>1</c:v>
                </c:pt>
                <c:pt idx="63549">
                  <c:v>1</c:v>
                </c:pt>
                <c:pt idx="63550">
                  <c:v>1</c:v>
                </c:pt>
                <c:pt idx="63551">
                  <c:v>1</c:v>
                </c:pt>
                <c:pt idx="63552">
                  <c:v>1</c:v>
                </c:pt>
                <c:pt idx="63553">
                  <c:v>1</c:v>
                </c:pt>
                <c:pt idx="63554">
                  <c:v>1</c:v>
                </c:pt>
                <c:pt idx="63555">
                  <c:v>1</c:v>
                </c:pt>
                <c:pt idx="63556">
                  <c:v>1</c:v>
                </c:pt>
                <c:pt idx="63557">
                  <c:v>1</c:v>
                </c:pt>
                <c:pt idx="63558">
                  <c:v>1</c:v>
                </c:pt>
                <c:pt idx="63559">
                  <c:v>1</c:v>
                </c:pt>
                <c:pt idx="63560">
                  <c:v>1</c:v>
                </c:pt>
                <c:pt idx="63561">
                  <c:v>1</c:v>
                </c:pt>
                <c:pt idx="63562">
                  <c:v>1</c:v>
                </c:pt>
                <c:pt idx="63563">
                  <c:v>1</c:v>
                </c:pt>
                <c:pt idx="63564">
                  <c:v>1</c:v>
                </c:pt>
                <c:pt idx="63565">
                  <c:v>1</c:v>
                </c:pt>
                <c:pt idx="63566">
                  <c:v>1</c:v>
                </c:pt>
                <c:pt idx="63567">
                  <c:v>1</c:v>
                </c:pt>
                <c:pt idx="63568">
                  <c:v>1</c:v>
                </c:pt>
                <c:pt idx="63569">
                  <c:v>1</c:v>
                </c:pt>
                <c:pt idx="63570">
                  <c:v>1</c:v>
                </c:pt>
                <c:pt idx="63571">
                  <c:v>1</c:v>
                </c:pt>
                <c:pt idx="63572">
                  <c:v>1</c:v>
                </c:pt>
                <c:pt idx="63573">
                  <c:v>1</c:v>
                </c:pt>
                <c:pt idx="63574">
                  <c:v>1</c:v>
                </c:pt>
                <c:pt idx="63575">
                  <c:v>1</c:v>
                </c:pt>
                <c:pt idx="63576">
                  <c:v>1</c:v>
                </c:pt>
                <c:pt idx="63577">
                  <c:v>1</c:v>
                </c:pt>
                <c:pt idx="63578">
                  <c:v>1</c:v>
                </c:pt>
                <c:pt idx="63579">
                  <c:v>1</c:v>
                </c:pt>
                <c:pt idx="63580">
                  <c:v>1</c:v>
                </c:pt>
                <c:pt idx="63581">
                  <c:v>1</c:v>
                </c:pt>
                <c:pt idx="63582">
                  <c:v>1</c:v>
                </c:pt>
                <c:pt idx="63583">
                  <c:v>1</c:v>
                </c:pt>
                <c:pt idx="63584">
                  <c:v>1</c:v>
                </c:pt>
                <c:pt idx="63585">
                  <c:v>1</c:v>
                </c:pt>
                <c:pt idx="63586">
                  <c:v>1</c:v>
                </c:pt>
                <c:pt idx="63587">
                  <c:v>1</c:v>
                </c:pt>
                <c:pt idx="63588">
                  <c:v>1</c:v>
                </c:pt>
                <c:pt idx="63589">
                  <c:v>1</c:v>
                </c:pt>
                <c:pt idx="63590">
                  <c:v>1</c:v>
                </c:pt>
                <c:pt idx="63591">
                  <c:v>1</c:v>
                </c:pt>
                <c:pt idx="63592">
                  <c:v>1</c:v>
                </c:pt>
                <c:pt idx="63593">
                  <c:v>1</c:v>
                </c:pt>
                <c:pt idx="63594">
                  <c:v>1</c:v>
                </c:pt>
                <c:pt idx="63595">
                  <c:v>1</c:v>
                </c:pt>
                <c:pt idx="63596">
                  <c:v>1</c:v>
                </c:pt>
                <c:pt idx="63597">
                  <c:v>1</c:v>
                </c:pt>
                <c:pt idx="63598">
                  <c:v>1</c:v>
                </c:pt>
                <c:pt idx="63599">
                  <c:v>1</c:v>
                </c:pt>
                <c:pt idx="63600">
                  <c:v>1</c:v>
                </c:pt>
                <c:pt idx="63601">
                  <c:v>1</c:v>
                </c:pt>
                <c:pt idx="63602">
                  <c:v>1</c:v>
                </c:pt>
                <c:pt idx="63603">
                  <c:v>1</c:v>
                </c:pt>
                <c:pt idx="63604">
                  <c:v>1</c:v>
                </c:pt>
                <c:pt idx="63605">
                  <c:v>1</c:v>
                </c:pt>
                <c:pt idx="63606">
                  <c:v>1</c:v>
                </c:pt>
                <c:pt idx="63607">
                  <c:v>1</c:v>
                </c:pt>
                <c:pt idx="63608">
                  <c:v>1</c:v>
                </c:pt>
                <c:pt idx="63609">
                  <c:v>1</c:v>
                </c:pt>
                <c:pt idx="63610">
                  <c:v>1</c:v>
                </c:pt>
                <c:pt idx="63611">
                  <c:v>1</c:v>
                </c:pt>
                <c:pt idx="63612">
                  <c:v>1</c:v>
                </c:pt>
                <c:pt idx="63613">
                  <c:v>1</c:v>
                </c:pt>
                <c:pt idx="63614">
                  <c:v>1</c:v>
                </c:pt>
                <c:pt idx="63615">
                  <c:v>1</c:v>
                </c:pt>
                <c:pt idx="63616">
                  <c:v>1</c:v>
                </c:pt>
                <c:pt idx="63617">
                  <c:v>1</c:v>
                </c:pt>
                <c:pt idx="63618">
                  <c:v>1</c:v>
                </c:pt>
                <c:pt idx="63619">
                  <c:v>1</c:v>
                </c:pt>
                <c:pt idx="63620">
                  <c:v>1</c:v>
                </c:pt>
                <c:pt idx="63621">
                  <c:v>1</c:v>
                </c:pt>
                <c:pt idx="63622">
                  <c:v>1</c:v>
                </c:pt>
                <c:pt idx="63623">
                  <c:v>1</c:v>
                </c:pt>
                <c:pt idx="63624">
                  <c:v>1</c:v>
                </c:pt>
                <c:pt idx="63625">
                  <c:v>1</c:v>
                </c:pt>
                <c:pt idx="63626">
                  <c:v>1</c:v>
                </c:pt>
                <c:pt idx="63627">
                  <c:v>1</c:v>
                </c:pt>
                <c:pt idx="63628">
                  <c:v>1</c:v>
                </c:pt>
                <c:pt idx="63629">
                  <c:v>1</c:v>
                </c:pt>
                <c:pt idx="63630">
                  <c:v>1</c:v>
                </c:pt>
                <c:pt idx="63631">
                  <c:v>1</c:v>
                </c:pt>
                <c:pt idx="63632">
                  <c:v>1</c:v>
                </c:pt>
                <c:pt idx="63633">
                  <c:v>1</c:v>
                </c:pt>
                <c:pt idx="63634">
                  <c:v>1</c:v>
                </c:pt>
                <c:pt idx="63635">
                  <c:v>1</c:v>
                </c:pt>
                <c:pt idx="63636">
                  <c:v>1</c:v>
                </c:pt>
                <c:pt idx="63637">
                  <c:v>1</c:v>
                </c:pt>
                <c:pt idx="63638">
                  <c:v>1</c:v>
                </c:pt>
                <c:pt idx="63639">
                  <c:v>1</c:v>
                </c:pt>
                <c:pt idx="63640">
                  <c:v>1</c:v>
                </c:pt>
                <c:pt idx="63641">
                  <c:v>1</c:v>
                </c:pt>
                <c:pt idx="63642">
                  <c:v>1</c:v>
                </c:pt>
                <c:pt idx="63643">
                  <c:v>1</c:v>
                </c:pt>
                <c:pt idx="63644">
                  <c:v>1</c:v>
                </c:pt>
                <c:pt idx="63645">
                  <c:v>1</c:v>
                </c:pt>
                <c:pt idx="63646">
                  <c:v>1</c:v>
                </c:pt>
                <c:pt idx="63647">
                  <c:v>1</c:v>
                </c:pt>
                <c:pt idx="63648">
                  <c:v>1</c:v>
                </c:pt>
                <c:pt idx="63649">
                  <c:v>1</c:v>
                </c:pt>
                <c:pt idx="63650">
                  <c:v>1</c:v>
                </c:pt>
                <c:pt idx="63651">
                  <c:v>1</c:v>
                </c:pt>
                <c:pt idx="63652">
                  <c:v>1</c:v>
                </c:pt>
                <c:pt idx="63653">
                  <c:v>1</c:v>
                </c:pt>
                <c:pt idx="63654">
                  <c:v>1</c:v>
                </c:pt>
                <c:pt idx="63655">
                  <c:v>1</c:v>
                </c:pt>
                <c:pt idx="63656">
                  <c:v>1</c:v>
                </c:pt>
                <c:pt idx="63657">
                  <c:v>1</c:v>
                </c:pt>
                <c:pt idx="63658">
                  <c:v>1</c:v>
                </c:pt>
                <c:pt idx="63659">
                  <c:v>1</c:v>
                </c:pt>
                <c:pt idx="63660">
                  <c:v>1</c:v>
                </c:pt>
                <c:pt idx="63661">
                  <c:v>1</c:v>
                </c:pt>
                <c:pt idx="63662">
                  <c:v>1</c:v>
                </c:pt>
                <c:pt idx="63663">
                  <c:v>1</c:v>
                </c:pt>
                <c:pt idx="63664">
                  <c:v>1</c:v>
                </c:pt>
                <c:pt idx="63665">
                  <c:v>1</c:v>
                </c:pt>
                <c:pt idx="63666">
                  <c:v>1</c:v>
                </c:pt>
                <c:pt idx="63667">
                  <c:v>0.875</c:v>
                </c:pt>
                <c:pt idx="63668">
                  <c:v>1</c:v>
                </c:pt>
                <c:pt idx="63669">
                  <c:v>1</c:v>
                </c:pt>
                <c:pt idx="63670">
                  <c:v>1</c:v>
                </c:pt>
                <c:pt idx="63671">
                  <c:v>1</c:v>
                </c:pt>
                <c:pt idx="63672">
                  <c:v>1</c:v>
                </c:pt>
                <c:pt idx="63673">
                  <c:v>1</c:v>
                </c:pt>
                <c:pt idx="63674">
                  <c:v>1</c:v>
                </c:pt>
                <c:pt idx="63675">
                  <c:v>1</c:v>
                </c:pt>
                <c:pt idx="63676">
                  <c:v>1</c:v>
                </c:pt>
                <c:pt idx="63677">
                  <c:v>1</c:v>
                </c:pt>
                <c:pt idx="63678">
                  <c:v>1</c:v>
                </c:pt>
                <c:pt idx="63679">
                  <c:v>1</c:v>
                </c:pt>
                <c:pt idx="63680">
                  <c:v>1</c:v>
                </c:pt>
                <c:pt idx="63681">
                  <c:v>1</c:v>
                </c:pt>
                <c:pt idx="63682">
                  <c:v>1</c:v>
                </c:pt>
                <c:pt idx="63683">
                  <c:v>1</c:v>
                </c:pt>
                <c:pt idx="63684">
                  <c:v>1</c:v>
                </c:pt>
                <c:pt idx="63685">
                  <c:v>1</c:v>
                </c:pt>
                <c:pt idx="63686">
                  <c:v>1</c:v>
                </c:pt>
                <c:pt idx="63687">
                  <c:v>1</c:v>
                </c:pt>
                <c:pt idx="63688">
                  <c:v>1</c:v>
                </c:pt>
                <c:pt idx="63689">
                  <c:v>1</c:v>
                </c:pt>
                <c:pt idx="63690">
                  <c:v>1</c:v>
                </c:pt>
                <c:pt idx="63691">
                  <c:v>1</c:v>
                </c:pt>
                <c:pt idx="63692">
                  <c:v>1</c:v>
                </c:pt>
                <c:pt idx="63693">
                  <c:v>1</c:v>
                </c:pt>
                <c:pt idx="63694">
                  <c:v>1</c:v>
                </c:pt>
                <c:pt idx="63695">
                  <c:v>1</c:v>
                </c:pt>
                <c:pt idx="63696">
                  <c:v>1</c:v>
                </c:pt>
                <c:pt idx="63697">
                  <c:v>1</c:v>
                </c:pt>
                <c:pt idx="63698">
                  <c:v>1</c:v>
                </c:pt>
                <c:pt idx="63699">
                  <c:v>1</c:v>
                </c:pt>
                <c:pt idx="63700">
                  <c:v>1</c:v>
                </c:pt>
                <c:pt idx="63701">
                  <c:v>1</c:v>
                </c:pt>
                <c:pt idx="63702">
                  <c:v>1</c:v>
                </c:pt>
                <c:pt idx="63703">
                  <c:v>1</c:v>
                </c:pt>
                <c:pt idx="63704">
                  <c:v>1</c:v>
                </c:pt>
                <c:pt idx="63705">
                  <c:v>1</c:v>
                </c:pt>
                <c:pt idx="63706">
                  <c:v>1</c:v>
                </c:pt>
                <c:pt idx="63707">
                  <c:v>1</c:v>
                </c:pt>
                <c:pt idx="63708">
                  <c:v>1</c:v>
                </c:pt>
                <c:pt idx="63709">
                  <c:v>0.875</c:v>
                </c:pt>
                <c:pt idx="63710">
                  <c:v>1</c:v>
                </c:pt>
                <c:pt idx="63711">
                  <c:v>1</c:v>
                </c:pt>
                <c:pt idx="63712">
                  <c:v>1</c:v>
                </c:pt>
                <c:pt idx="63713">
                  <c:v>1</c:v>
                </c:pt>
                <c:pt idx="63714">
                  <c:v>1</c:v>
                </c:pt>
                <c:pt idx="63715">
                  <c:v>1</c:v>
                </c:pt>
                <c:pt idx="63716">
                  <c:v>1</c:v>
                </c:pt>
                <c:pt idx="63717">
                  <c:v>1</c:v>
                </c:pt>
                <c:pt idx="63718">
                  <c:v>1</c:v>
                </c:pt>
                <c:pt idx="63719">
                  <c:v>1</c:v>
                </c:pt>
                <c:pt idx="63720">
                  <c:v>1</c:v>
                </c:pt>
                <c:pt idx="63721">
                  <c:v>1</c:v>
                </c:pt>
                <c:pt idx="63722">
                  <c:v>1</c:v>
                </c:pt>
                <c:pt idx="63723">
                  <c:v>1</c:v>
                </c:pt>
                <c:pt idx="63724">
                  <c:v>1</c:v>
                </c:pt>
                <c:pt idx="63725">
                  <c:v>1</c:v>
                </c:pt>
                <c:pt idx="63726">
                  <c:v>1</c:v>
                </c:pt>
                <c:pt idx="63727">
                  <c:v>1</c:v>
                </c:pt>
                <c:pt idx="63728">
                  <c:v>1</c:v>
                </c:pt>
                <c:pt idx="63729">
                  <c:v>1</c:v>
                </c:pt>
                <c:pt idx="63730">
                  <c:v>1</c:v>
                </c:pt>
                <c:pt idx="63731">
                  <c:v>1</c:v>
                </c:pt>
                <c:pt idx="63732">
                  <c:v>1</c:v>
                </c:pt>
                <c:pt idx="63733">
                  <c:v>1</c:v>
                </c:pt>
                <c:pt idx="63734">
                  <c:v>1</c:v>
                </c:pt>
                <c:pt idx="63735">
                  <c:v>1</c:v>
                </c:pt>
                <c:pt idx="63736">
                  <c:v>1</c:v>
                </c:pt>
                <c:pt idx="63737">
                  <c:v>1</c:v>
                </c:pt>
                <c:pt idx="63738">
                  <c:v>1</c:v>
                </c:pt>
                <c:pt idx="63739">
                  <c:v>1</c:v>
                </c:pt>
                <c:pt idx="63740">
                  <c:v>1</c:v>
                </c:pt>
                <c:pt idx="63741">
                  <c:v>1</c:v>
                </c:pt>
                <c:pt idx="63742">
                  <c:v>1</c:v>
                </c:pt>
                <c:pt idx="63743">
                  <c:v>1</c:v>
                </c:pt>
                <c:pt idx="63744">
                  <c:v>1</c:v>
                </c:pt>
                <c:pt idx="63745">
                  <c:v>1</c:v>
                </c:pt>
                <c:pt idx="63746">
                  <c:v>1</c:v>
                </c:pt>
                <c:pt idx="63747">
                  <c:v>1</c:v>
                </c:pt>
                <c:pt idx="63748">
                  <c:v>1</c:v>
                </c:pt>
                <c:pt idx="63749">
                  <c:v>1</c:v>
                </c:pt>
                <c:pt idx="63750">
                  <c:v>0.625</c:v>
                </c:pt>
                <c:pt idx="63751">
                  <c:v>1</c:v>
                </c:pt>
                <c:pt idx="63752">
                  <c:v>1</c:v>
                </c:pt>
                <c:pt idx="63753">
                  <c:v>1</c:v>
                </c:pt>
                <c:pt idx="63754">
                  <c:v>1</c:v>
                </c:pt>
                <c:pt idx="63755">
                  <c:v>1</c:v>
                </c:pt>
                <c:pt idx="63756">
                  <c:v>1</c:v>
                </c:pt>
                <c:pt idx="63757">
                  <c:v>1</c:v>
                </c:pt>
                <c:pt idx="63758">
                  <c:v>1</c:v>
                </c:pt>
                <c:pt idx="63759">
                  <c:v>1</c:v>
                </c:pt>
                <c:pt idx="63760">
                  <c:v>1</c:v>
                </c:pt>
                <c:pt idx="63761">
                  <c:v>1</c:v>
                </c:pt>
                <c:pt idx="63762">
                  <c:v>1</c:v>
                </c:pt>
                <c:pt idx="63763">
                  <c:v>1</c:v>
                </c:pt>
                <c:pt idx="63764">
                  <c:v>1</c:v>
                </c:pt>
                <c:pt idx="63765">
                  <c:v>1</c:v>
                </c:pt>
                <c:pt idx="63766">
                  <c:v>1</c:v>
                </c:pt>
                <c:pt idx="63767">
                  <c:v>1</c:v>
                </c:pt>
                <c:pt idx="63768">
                  <c:v>1</c:v>
                </c:pt>
                <c:pt idx="63769">
                  <c:v>1</c:v>
                </c:pt>
                <c:pt idx="63770">
                  <c:v>1</c:v>
                </c:pt>
                <c:pt idx="63771">
                  <c:v>1</c:v>
                </c:pt>
                <c:pt idx="63772">
                  <c:v>1</c:v>
                </c:pt>
                <c:pt idx="63773">
                  <c:v>1</c:v>
                </c:pt>
                <c:pt idx="63774">
                  <c:v>1</c:v>
                </c:pt>
                <c:pt idx="63775">
                  <c:v>1</c:v>
                </c:pt>
                <c:pt idx="63776">
                  <c:v>1</c:v>
                </c:pt>
                <c:pt idx="63777">
                  <c:v>1</c:v>
                </c:pt>
                <c:pt idx="63778">
                  <c:v>1</c:v>
                </c:pt>
                <c:pt idx="63779">
                  <c:v>1</c:v>
                </c:pt>
                <c:pt idx="63780">
                  <c:v>1</c:v>
                </c:pt>
                <c:pt idx="63781">
                  <c:v>1</c:v>
                </c:pt>
                <c:pt idx="63782">
                  <c:v>1</c:v>
                </c:pt>
                <c:pt idx="63783">
                  <c:v>1</c:v>
                </c:pt>
                <c:pt idx="63784">
                  <c:v>1</c:v>
                </c:pt>
                <c:pt idx="63785">
                  <c:v>1</c:v>
                </c:pt>
                <c:pt idx="63786">
                  <c:v>1</c:v>
                </c:pt>
                <c:pt idx="63787">
                  <c:v>1</c:v>
                </c:pt>
                <c:pt idx="63788">
                  <c:v>1</c:v>
                </c:pt>
                <c:pt idx="63789">
                  <c:v>1</c:v>
                </c:pt>
                <c:pt idx="63790">
                  <c:v>1</c:v>
                </c:pt>
                <c:pt idx="63791">
                  <c:v>1</c:v>
                </c:pt>
                <c:pt idx="63792">
                  <c:v>1</c:v>
                </c:pt>
                <c:pt idx="63793">
                  <c:v>1</c:v>
                </c:pt>
                <c:pt idx="63794">
                  <c:v>1</c:v>
                </c:pt>
                <c:pt idx="63795">
                  <c:v>1</c:v>
                </c:pt>
                <c:pt idx="63796">
                  <c:v>1</c:v>
                </c:pt>
                <c:pt idx="63797">
                  <c:v>1</c:v>
                </c:pt>
                <c:pt idx="63798">
                  <c:v>1</c:v>
                </c:pt>
                <c:pt idx="63799">
                  <c:v>1</c:v>
                </c:pt>
                <c:pt idx="63800">
                  <c:v>1</c:v>
                </c:pt>
                <c:pt idx="63801">
                  <c:v>1</c:v>
                </c:pt>
                <c:pt idx="63802">
                  <c:v>1</c:v>
                </c:pt>
                <c:pt idx="63803">
                  <c:v>1</c:v>
                </c:pt>
                <c:pt idx="63804">
                  <c:v>1</c:v>
                </c:pt>
                <c:pt idx="63805">
                  <c:v>1</c:v>
                </c:pt>
                <c:pt idx="63806">
                  <c:v>1</c:v>
                </c:pt>
                <c:pt idx="63807">
                  <c:v>1</c:v>
                </c:pt>
                <c:pt idx="63808">
                  <c:v>1</c:v>
                </c:pt>
                <c:pt idx="63809">
                  <c:v>1</c:v>
                </c:pt>
                <c:pt idx="63810">
                  <c:v>1</c:v>
                </c:pt>
                <c:pt idx="63811">
                  <c:v>1</c:v>
                </c:pt>
                <c:pt idx="63812">
                  <c:v>1</c:v>
                </c:pt>
                <c:pt idx="63813">
                  <c:v>1</c:v>
                </c:pt>
                <c:pt idx="63814">
                  <c:v>1</c:v>
                </c:pt>
                <c:pt idx="63815">
                  <c:v>1</c:v>
                </c:pt>
                <c:pt idx="63816">
                  <c:v>1</c:v>
                </c:pt>
                <c:pt idx="63817">
                  <c:v>1</c:v>
                </c:pt>
                <c:pt idx="63818">
                  <c:v>1</c:v>
                </c:pt>
                <c:pt idx="63819">
                  <c:v>1</c:v>
                </c:pt>
                <c:pt idx="63820">
                  <c:v>1</c:v>
                </c:pt>
                <c:pt idx="63821">
                  <c:v>1</c:v>
                </c:pt>
                <c:pt idx="63822">
                  <c:v>1</c:v>
                </c:pt>
                <c:pt idx="63823">
                  <c:v>1</c:v>
                </c:pt>
                <c:pt idx="63824">
                  <c:v>1</c:v>
                </c:pt>
                <c:pt idx="63825">
                  <c:v>1</c:v>
                </c:pt>
                <c:pt idx="63826">
                  <c:v>1</c:v>
                </c:pt>
                <c:pt idx="63827">
                  <c:v>1</c:v>
                </c:pt>
                <c:pt idx="63828">
                  <c:v>1</c:v>
                </c:pt>
                <c:pt idx="63829">
                  <c:v>1</c:v>
                </c:pt>
                <c:pt idx="63830">
                  <c:v>1</c:v>
                </c:pt>
                <c:pt idx="63831">
                  <c:v>1</c:v>
                </c:pt>
                <c:pt idx="63832">
                  <c:v>1</c:v>
                </c:pt>
                <c:pt idx="63833">
                  <c:v>1</c:v>
                </c:pt>
                <c:pt idx="63834">
                  <c:v>1</c:v>
                </c:pt>
                <c:pt idx="63835">
                  <c:v>1</c:v>
                </c:pt>
                <c:pt idx="63836">
                  <c:v>1</c:v>
                </c:pt>
                <c:pt idx="63837">
                  <c:v>1</c:v>
                </c:pt>
                <c:pt idx="63838">
                  <c:v>1</c:v>
                </c:pt>
                <c:pt idx="63839">
                  <c:v>1</c:v>
                </c:pt>
                <c:pt idx="63840">
                  <c:v>1</c:v>
                </c:pt>
                <c:pt idx="63841">
                  <c:v>1</c:v>
                </c:pt>
                <c:pt idx="63842">
                  <c:v>1</c:v>
                </c:pt>
                <c:pt idx="63843">
                  <c:v>1</c:v>
                </c:pt>
                <c:pt idx="63844">
                  <c:v>1</c:v>
                </c:pt>
                <c:pt idx="63845">
                  <c:v>1</c:v>
                </c:pt>
                <c:pt idx="63846">
                  <c:v>1</c:v>
                </c:pt>
                <c:pt idx="63847">
                  <c:v>1</c:v>
                </c:pt>
                <c:pt idx="63848">
                  <c:v>1</c:v>
                </c:pt>
                <c:pt idx="63849">
                  <c:v>1</c:v>
                </c:pt>
                <c:pt idx="63850">
                  <c:v>1</c:v>
                </c:pt>
                <c:pt idx="63851">
                  <c:v>1</c:v>
                </c:pt>
                <c:pt idx="63852">
                  <c:v>1</c:v>
                </c:pt>
                <c:pt idx="63853">
                  <c:v>1</c:v>
                </c:pt>
                <c:pt idx="63854">
                  <c:v>1</c:v>
                </c:pt>
                <c:pt idx="63855">
                  <c:v>1</c:v>
                </c:pt>
                <c:pt idx="63856">
                  <c:v>1</c:v>
                </c:pt>
                <c:pt idx="63857">
                  <c:v>1</c:v>
                </c:pt>
                <c:pt idx="63858">
                  <c:v>1</c:v>
                </c:pt>
                <c:pt idx="63859">
                  <c:v>1</c:v>
                </c:pt>
                <c:pt idx="63860">
                  <c:v>1</c:v>
                </c:pt>
                <c:pt idx="63861">
                  <c:v>1</c:v>
                </c:pt>
                <c:pt idx="63862">
                  <c:v>1</c:v>
                </c:pt>
                <c:pt idx="63863">
                  <c:v>1</c:v>
                </c:pt>
                <c:pt idx="63864">
                  <c:v>1</c:v>
                </c:pt>
                <c:pt idx="63865">
                  <c:v>1</c:v>
                </c:pt>
                <c:pt idx="63866">
                  <c:v>1</c:v>
                </c:pt>
                <c:pt idx="63867">
                  <c:v>1</c:v>
                </c:pt>
                <c:pt idx="63868">
                  <c:v>1</c:v>
                </c:pt>
                <c:pt idx="63869">
                  <c:v>1</c:v>
                </c:pt>
                <c:pt idx="63870">
                  <c:v>1</c:v>
                </c:pt>
                <c:pt idx="63871">
                  <c:v>1</c:v>
                </c:pt>
                <c:pt idx="63872">
                  <c:v>1</c:v>
                </c:pt>
                <c:pt idx="63873">
                  <c:v>1</c:v>
                </c:pt>
                <c:pt idx="63874">
                  <c:v>1</c:v>
                </c:pt>
                <c:pt idx="63875">
                  <c:v>1</c:v>
                </c:pt>
                <c:pt idx="63876">
                  <c:v>1</c:v>
                </c:pt>
                <c:pt idx="63877">
                  <c:v>1</c:v>
                </c:pt>
                <c:pt idx="63878">
                  <c:v>1</c:v>
                </c:pt>
                <c:pt idx="63879">
                  <c:v>1</c:v>
                </c:pt>
                <c:pt idx="63880">
                  <c:v>1</c:v>
                </c:pt>
                <c:pt idx="63881">
                  <c:v>1</c:v>
                </c:pt>
                <c:pt idx="63882">
                  <c:v>1</c:v>
                </c:pt>
                <c:pt idx="63883">
                  <c:v>1</c:v>
                </c:pt>
                <c:pt idx="63884">
                  <c:v>1</c:v>
                </c:pt>
                <c:pt idx="63885">
                  <c:v>1</c:v>
                </c:pt>
                <c:pt idx="63886">
                  <c:v>1</c:v>
                </c:pt>
                <c:pt idx="63887">
                  <c:v>1</c:v>
                </c:pt>
                <c:pt idx="63888">
                  <c:v>1</c:v>
                </c:pt>
                <c:pt idx="63889">
                  <c:v>1</c:v>
                </c:pt>
                <c:pt idx="63890">
                  <c:v>1</c:v>
                </c:pt>
                <c:pt idx="63891">
                  <c:v>1</c:v>
                </c:pt>
                <c:pt idx="63892">
                  <c:v>1</c:v>
                </c:pt>
                <c:pt idx="63893">
                  <c:v>1</c:v>
                </c:pt>
                <c:pt idx="63894">
                  <c:v>1</c:v>
                </c:pt>
                <c:pt idx="63895">
                  <c:v>1</c:v>
                </c:pt>
                <c:pt idx="63896">
                  <c:v>1</c:v>
                </c:pt>
                <c:pt idx="63897">
                  <c:v>1</c:v>
                </c:pt>
                <c:pt idx="63898">
                  <c:v>1</c:v>
                </c:pt>
                <c:pt idx="63899">
                  <c:v>1</c:v>
                </c:pt>
                <c:pt idx="63900">
                  <c:v>0.85714285700000004</c:v>
                </c:pt>
                <c:pt idx="63901">
                  <c:v>0.85714285700000004</c:v>
                </c:pt>
                <c:pt idx="63902">
                  <c:v>1</c:v>
                </c:pt>
                <c:pt idx="63903">
                  <c:v>1</c:v>
                </c:pt>
                <c:pt idx="63904">
                  <c:v>0.85714285700000004</c:v>
                </c:pt>
                <c:pt idx="63905">
                  <c:v>0.85714285700000004</c:v>
                </c:pt>
                <c:pt idx="63906">
                  <c:v>1</c:v>
                </c:pt>
                <c:pt idx="63907">
                  <c:v>1</c:v>
                </c:pt>
                <c:pt idx="63908">
                  <c:v>1</c:v>
                </c:pt>
                <c:pt idx="63909">
                  <c:v>1</c:v>
                </c:pt>
                <c:pt idx="63910">
                  <c:v>1</c:v>
                </c:pt>
                <c:pt idx="63911">
                  <c:v>1</c:v>
                </c:pt>
                <c:pt idx="63912">
                  <c:v>1</c:v>
                </c:pt>
                <c:pt idx="63913">
                  <c:v>1</c:v>
                </c:pt>
                <c:pt idx="63914">
                  <c:v>1</c:v>
                </c:pt>
                <c:pt idx="63915">
                  <c:v>1</c:v>
                </c:pt>
                <c:pt idx="63916">
                  <c:v>1</c:v>
                </c:pt>
                <c:pt idx="63917">
                  <c:v>1</c:v>
                </c:pt>
                <c:pt idx="63918">
                  <c:v>1</c:v>
                </c:pt>
                <c:pt idx="63919">
                  <c:v>1</c:v>
                </c:pt>
                <c:pt idx="63920">
                  <c:v>1</c:v>
                </c:pt>
                <c:pt idx="63921">
                  <c:v>1</c:v>
                </c:pt>
                <c:pt idx="63922">
                  <c:v>1</c:v>
                </c:pt>
                <c:pt idx="63923">
                  <c:v>1</c:v>
                </c:pt>
                <c:pt idx="63924">
                  <c:v>1</c:v>
                </c:pt>
                <c:pt idx="63925">
                  <c:v>1</c:v>
                </c:pt>
                <c:pt idx="63926">
                  <c:v>1</c:v>
                </c:pt>
                <c:pt idx="63927">
                  <c:v>1</c:v>
                </c:pt>
                <c:pt idx="63928">
                  <c:v>1</c:v>
                </c:pt>
                <c:pt idx="63929">
                  <c:v>1</c:v>
                </c:pt>
                <c:pt idx="63930">
                  <c:v>1</c:v>
                </c:pt>
                <c:pt idx="63931">
                  <c:v>1</c:v>
                </c:pt>
                <c:pt idx="63932">
                  <c:v>1</c:v>
                </c:pt>
                <c:pt idx="63933">
                  <c:v>1</c:v>
                </c:pt>
                <c:pt idx="63934">
                  <c:v>1</c:v>
                </c:pt>
                <c:pt idx="63935">
                  <c:v>1</c:v>
                </c:pt>
                <c:pt idx="63936">
                  <c:v>1</c:v>
                </c:pt>
                <c:pt idx="63937">
                  <c:v>1</c:v>
                </c:pt>
                <c:pt idx="63938">
                  <c:v>1</c:v>
                </c:pt>
                <c:pt idx="63939">
                  <c:v>1</c:v>
                </c:pt>
                <c:pt idx="63940">
                  <c:v>1</c:v>
                </c:pt>
                <c:pt idx="63941">
                  <c:v>1</c:v>
                </c:pt>
                <c:pt idx="63942">
                  <c:v>1</c:v>
                </c:pt>
                <c:pt idx="63943">
                  <c:v>1</c:v>
                </c:pt>
                <c:pt idx="63944">
                  <c:v>1</c:v>
                </c:pt>
                <c:pt idx="63945">
                  <c:v>1</c:v>
                </c:pt>
                <c:pt idx="63946">
                  <c:v>1</c:v>
                </c:pt>
                <c:pt idx="63947">
                  <c:v>1</c:v>
                </c:pt>
                <c:pt idx="63948">
                  <c:v>1</c:v>
                </c:pt>
                <c:pt idx="63949">
                  <c:v>1</c:v>
                </c:pt>
                <c:pt idx="63950">
                  <c:v>1</c:v>
                </c:pt>
                <c:pt idx="63951">
                  <c:v>1</c:v>
                </c:pt>
                <c:pt idx="63952">
                  <c:v>1</c:v>
                </c:pt>
                <c:pt idx="63953">
                  <c:v>1</c:v>
                </c:pt>
                <c:pt idx="63954">
                  <c:v>1</c:v>
                </c:pt>
                <c:pt idx="63955">
                  <c:v>1</c:v>
                </c:pt>
                <c:pt idx="63956">
                  <c:v>1</c:v>
                </c:pt>
                <c:pt idx="63957">
                  <c:v>1</c:v>
                </c:pt>
                <c:pt idx="63958">
                  <c:v>1</c:v>
                </c:pt>
                <c:pt idx="63959">
                  <c:v>1</c:v>
                </c:pt>
                <c:pt idx="63960">
                  <c:v>1</c:v>
                </c:pt>
                <c:pt idx="63961">
                  <c:v>1</c:v>
                </c:pt>
                <c:pt idx="63962">
                  <c:v>1</c:v>
                </c:pt>
                <c:pt idx="63963">
                  <c:v>1</c:v>
                </c:pt>
                <c:pt idx="63964">
                  <c:v>0.85714285700000004</c:v>
                </c:pt>
                <c:pt idx="63965">
                  <c:v>1</c:v>
                </c:pt>
                <c:pt idx="63966">
                  <c:v>1</c:v>
                </c:pt>
                <c:pt idx="63967">
                  <c:v>1</c:v>
                </c:pt>
                <c:pt idx="63968">
                  <c:v>1</c:v>
                </c:pt>
                <c:pt idx="63969">
                  <c:v>1</c:v>
                </c:pt>
                <c:pt idx="63970">
                  <c:v>0.14285714299999999</c:v>
                </c:pt>
                <c:pt idx="63971">
                  <c:v>1</c:v>
                </c:pt>
                <c:pt idx="63972">
                  <c:v>1</c:v>
                </c:pt>
                <c:pt idx="63973">
                  <c:v>1</c:v>
                </c:pt>
                <c:pt idx="63974">
                  <c:v>1</c:v>
                </c:pt>
                <c:pt idx="63975">
                  <c:v>1</c:v>
                </c:pt>
                <c:pt idx="63976">
                  <c:v>1</c:v>
                </c:pt>
                <c:pt idx="63977">
                  <c:v>1</c:v>
                </c:pt>
                <c:pt idx="63978">
                  <c:v>1</c:v>
                </c:pt>
                <c:pt idx="63979">
                  <c:v>1</c:v>
                </c:pt>
                <c:pt idx="63980">
                  <c:v>1</c:v>
                </c:pt>
                <c:pt idx="63981">
                  <c:v>1</c:v>
                </c:pt>
                <c:pt idx="63982">
                  <c:v>1</c:v>
                </c:pt>
                <c:pt idx="63983">
                  <c:v>1</c:v>
                </c:pt>
                <c:pt idx="63984">
                  <c:v>1</c:v>
                </c:pt>
                <c:pt idx="63985">
                  <c:v>0.85714285700000004</c:v>
                </c:pt>
                <c:pt idx="63986">
                  <c:v>1</c:v>
                </c:pt>
                <c:pt idx="63987">
                  <c:v>1</c:v>
                </c:pt>
                <c:pt idx="63988">
                  <c:v>1</c:v>
                </c:pt>
                <c:pt idx="63989">
                  <c:v>1</c:v>
                </c:pt>
                <c:pt idx="63990">
                  <c:v>1</c:v>
                </c:pt>
                <c:pt idx="63991">
                  <c:v>1</c:v>
                </c:pt>
                <c:pt idx="63992">
                  <c:v>1</c:v>
                </c:pt>
                <c:pt idx="63993">
                  <c:v>1</c:v>
                </c:pt>
                <c:pt idx="63994">
                  <c:v>1</c:v>
                </c:pt>
                <c:pt idx="63995">
                  <c:v>1</c:v>
                </c:pt>
                <c:pt idx="63996">
                  <c:v>1</c:v>
                </c:pt>
                <c:pt idx="63997">
                  <c:v>1</c:v>
                </c:pt>
                <c:pt idx="63998">
                  <c:v>1</c:v>
                </c:pt>
                <c:pt idx="63999">
                  <c:v>1</c:v>
                </c:pt>
                <c:pt idx="64000">
                  <c:v>1</c:v>
                </c:pt>
                <c:pt idx="64001">
                  <c:v>1</c:v>
                </c:pt>
                <c:pt idx="64002">
                  <c:v>1</c:v>
                </c:pt>
                <c:pt idx="64003">
                  <c:v>1</c:v>
                </c:pt>
                <c:pt idx="64004">
                  <c:v>1</c:v>
                </c:pt>
                <c:pt idx="64005">
                  <c:v>1</c:v>
                </c:pt>
                <c:pt idx="64006">
                  <c:v>1</c:v>
                </c:pt>
                <c:pt idx="64007">
                  <c:v>1</c:v>
                </c:pt>
                <c:pt idx="64008">
                  <c:v>1</c:v>
                </c:pt>
                <c:pt idx="64009">
                  <c:v>1</c:v>
                </c:pt>
                <c:pt idx="64010">
                  <c:v>1</c:v>
                </c:pt>
                <c:pt idx="64011">
                  <c:v>1</c:v>
                </c:pt>
                <c:pt idx="64012">
                  <c:v>1</c:v>
                </c:pt>
                <c:pt idx="64013">
                  <c:v>1</c:v>
                </c:pt>
                <c:pt idx="64014">
                  <c:v>1</c:v>
                </c:pt>
                <c:pt idx="64015">
                  <c:v>1</c:v>
                </c:pt>
                <c:pt idx="64016">
                  <c:v>1</c:v>
                </c:pt>
                <c:pt idx="64017">
                  <c:v>1</c:v>
                </c:pt>
                <c:pt idx="64018">
                  <c:v>1</c:v>
                </c:pt>
                <c:pt idx="64019">
                  <c:v>1</c:v>
                </c:pt>
                <c:pt idx="64020">
                  <c:v>1</c:v>
                </c:pt>
                <c:pt idx="64021">
                  <c:v>1</c:v>
                </c:pt>
                <c:pt idx="64022">
                  <c:v>1</c:v>
                </c:pt>
                <c:pt idx="64023">
                  <c:v>1</c:v>
                </c:pt>
                <c:pt idx="64024">
                  <c:v>0.85714285700000004</c:v>
                </c:pt>
                <c:pt idx="64025">
                  <c:v>1</c:v>
                </c:pt>
                <c:pt idx="64026">
                  <c:v>1</c:v>
                </c:pt>
                <c:pt idx="64027">
                  <c:v>1</c:v>
                </c:pt>
                <c:pt idx="64028">
                  <c:v>1</c:v>
                </c:pt>
                <c:pt idx="64029">
                  <c:v>1</c:v>
                </c:pt>
                <c:pt idx="64030">
                  <c:v>1</c:v>
                </c:pt>
                <c:pt idx="64031">
                  <c:v>1</c:v>
                </c:pt>
                <c:pt idx="64032">
                  <c:v>1</c:v>
                </c:pt>
                <c:pt idx="64033">
                  <c:v>1</c:v>
                </c:pt>
                <c:pt idx="64034">
                  <c:v>1</c:v>
                </c:pt>
                <c:pt idx="64035">
                  <c:v>0.85714285700000004</c:v>
                </c:pt>
                <c:pt idx="64036">
                  <c:v>1</c:v>
                </c:pt>
                <c:pt idx="64037">
                  <c:v>1</c:v>
                </c:pt>
                <c:pt idx="64038">
                  <c:v>1</c:v>
                </c:pt>
                <c:pt idx="64039">
                  <c:v>1</c:v>
                </c:pt>
                <c:pt idx="64040">
                  <c:v>1</c:v>
                </c:pt>
                <c:pt idx="64041">
                  <c:v>1</c:v>
                </c:pt>
                <c:pt idx="64042">
                  <c:v>1</c:v>
                </c:pt>
                <c:pt idx="64043">
                  <c:v>1</c:v>
                </c:pt>
                <c:pt idx="64044">
                  <c:v>1</c:v>
                </c:pt>
                <c:pt idx="64045">
                  <c:v>1</c:v>
                </c:pt>
                <c:pt idx="64046">
                  <c:v>1</c:v>
                </c:pt>
                <c:pt idx="64047">
                  <c:v>1</c:v>
                </c:pt>
                <c:pt idx="64048">
                  <c:v>1</c:v>
                </c:pt>
                <c:pt idx="64049">
                  <c:v>1</c:v>
                </c:pt>
                <c:pt idx="64050">
                  <c:v>1</c:v>
                </c:pt>
                <c:pt idx="64051">
                  <c:v>1</c:v>
                </c:pt>
                <c:pt idx="64052">
                  <c:v>1</c:v>
                </c:pt>
                <c:pt idx="64053">
                  <c:v>1</c:v>
                </c:pt>
                <c:pt idx="64054">
                  <c:v>1</c:v>
                </c:pt>
                <c:pt idx="64055">
                  <c:v>1</c:v>
                </c:pt>
                <c:pt idx="64056">
                  <c:v>1</c:v>
                </c:pt>
                <c:pt idx="64057">
                  <c:v>1</c:v>
                </c:pt>
                <c:pt idx="64058">
                  <c:v>1</c:v>
                </c:pt>
                <c:pt idx="64059">
                  <c:v>1</c:v>
                </c:pt>
                <c:pt idx="64060">
                  <c:v>1</c:v>
                </c:pt>
                <c:pt idx="64061">
                  <c:v>1</c:v>
                </c:pt>
                <c:pt idx="64062">
                  <c:v>1</c:v>
                </c:pt>
                <c:pt idx="64063">
                  <c:v>1</c:v>
                </c:pt>
                <c:pt idx="64064">
                  <c:v>1</c:v>
                </c:pt>
                <c:pt idx="64065">
                  <c:v>1</c:v>
                </c:pt>
                <c:pt idx="64066">
                  <c:v>1</c:v>
                </c:pt>
                <c:pt idx="64067">
                  <c:v>1</c:v>
                </c:pt>
                <c:pt idx="64068">
                  <c:v>1</c:v>
                </c:pt>
                <c:pt idx="64069">
                  <c:v>1</c:v>
                </c:pt>
                <c:pt idx="64070">
                  <c:v>1</c:v>
                </c:pt>
                <c:pt idx="64071">
                  <c:v>1</c:v>
                </c:pt>
                <c:pt idx="64072">
                  <c:v>1</c:v>
                </c:pt>
                <c:pt idx="64073">
                  <c:v>1</c:v>
                </c:pt>
                <c:pt idx="64074">
                  <c:v>1</c:v>
                </c:pt>
                <c:pt idx="64075">
                  <c:v>1</c:v>
                </c:pt>
                <c:pt idx="64076">
                  <c:v>1</c:v>
                </c:pt>
                <c:pt idx="64077">
                  <c:v>1</c:v>
                </c:pt>
                <c:pt idx="64078">
                  <c:v>1</c:v>
                </c:pt>
                <c:pt idx="64079">
                  <c:v>1</c:v>
                </c:pt>
                <c:pt idx="64080">
                  <c:v>1</c:v>
                </c:pt>
                <c:pt idx="64081">
                  <c:v>1</c:v>
                </c:pt>
                <c:pt idx="64082">
                  <c:v>1</c:v>
                </c:pt>
                <c:pt idx="64083">
                  <c:v>1</c:v>
                </c:pt>
                <c:pt idx="64084">
                  <c:v>1</c:v>
                </c:pt>
                <c:pt idx="64085">
                  <c:v>1</c:v>
                </c:pt>
                <c:pt idx="64086">
                  <c:v>1</c:v>
                </c:pt>
                <c:pt idx="64087">
                  <c:v>1</c:v>
                </c:pt>
                <c:pt idx="64088">
                  <c:v>1</c:v>
                </c:pt>
                <c:pt idx="64089">
                  <c:v>1</c:v>
                </c:pt>
                <c:pt idx="64090">
                  <c:v>1</c:v>
                </c:pt>
                <c:pt idx="64091">
                  <c:v>1</c:v>
                </c:pt>
                <c:pt idx="64092">
                  <c:v>1</c:v>
                </c:pt>
                <c:pt idx="64093">
                  <c:v>1</c:v>
                </c:pt>
                <c:pt idx="64094">
                  <c:v>1</c:v>
                </c:pt>
                <c:pt idx="64095">
                  <c:v>1</c:v>
                </c:pt>
                <c:pt idx="64096">
                  <c:v>1</c:v>
                </c:pt>
                <c:pt idx="64097">
                  <c:v>1</c:v>
                </c:pt>
                <c:pt idx="64098">
                  <c:v>1</c:v>
                </c:pt>
                <c:pt idx="64099">
                  <c:v>1</c:v>
                </c:pt>
                <c:pt idx="64100">
                  <c:v>1</c:v>
                </c:pt>
                <c:pt idx="64101">
                  <c:v>1</c:v>
                </c:pt>
                <c:pt idx="64102">
                  <c:v>0.85714285700000004</c:v>
                </c:pt>
                <c:pt idx="64103">
                  <c:v>1</c:v>
                </c:pt>
                <c:pt idx="64104">
                  <c:v>1</c:v>
                </c:pt>
                <c:pt idx="64105">
                  <c:v>1</c:v>
                </c:pt>
                <c:pt idx="64106">
                  <c:v>1</c:v>
                </c:pt>
                <c:pt idx="64107">
                  <c:v>1</c:v>
                </c:pt>
                <c:pt idx="64108">
                  <c:v>1</c:v>
                </c:pt>
                <c:pt idx="64109">
                  <c:v>1</c:v>
                </c:pt>
                <c:pt idx="64110">
                  <c:v>1</c:v>
                </c:pt>
                <c:pt idx="64111">
                  <c:v>1</c:v>
                </c:pt>
                <c:pt idx="64112">
                  <c:v>1</c:v>
                </c:pt>
                <c:pt idx="64113">
                  <c:v>1</c:v>
                </c:pt>
                <c:pt idx="64114">
                  <c:v>1</c:v>
                </c:pt>
                <c:pt idx="64115">
                  <c:v>1</c:v>
                </c:pt>
                <c:pt idx="64116">
                  <c:v>1</c:v>
                </c:pt>
                <c:pt idx="64117">
                  <c:v>1</c:v>
                </c:pt>
                <c:pt idx="64118">
                  <c:v>1</c:v>
                </c:pt>
                <c:pt idx="64119">
                  <c:v>1</c:v>
                </c:pt>
                <c:pt idx="64120">
                  <c:v>1</c:v>
                </c:pt>
                <c:pt idx="64121">
                  <c:v>0.85714285700000004</c:v>
                </c:pt>
                <c:pt idx="64122">
                  <c:v>1</c:v>
                </c:pt>
                <c:pt idx="64123">
                  <c:v>1</c:v>
                </c:pt>
                <c:pt idx="64124">
                  <c:v>1</c:v>
                </c:pt>
                <c:pt idx="64125">
                  <c:v>1</c:v>
                </c:pt>
                <c:pt idx="64126">
                  <c:v>1</c:v>
                </c:pt>
                <c:pt idx="64127">
                  <c:v>1</c:v>
                </c:pt>
                <c:pt idx="64128">
                  <c:v>1</c:v>
                </c:pt>
                <c:pt idx="64129">
                  <c:v>1</c:v>
                </c:pt>
                <c:pt idx="64130">
                  <c:v>1</c:v>
                </c:pt>
                <c:pt idx="64131">
                  <c:v>1</c:v>
                </c:pt>
                <c:pt idx="64132">
                  <c:v>1</c:v>
                </c:pt>
                <c:pt idx="64133">
                  <c:v>1</c:v>
                </c:pt>
                <c:pt idx="64134">
                  <c:v>1</c:v>
                </c:pt>
                <c:pt idx="64135">
                  <c:v>1</c:v>
                </c:pt>
                <c:pt idx="64136">
                  <c:v>1</c:v>
                </c:pt>
                <c:pt idx="64137">
                  <c:v>1</c:v>
                </c:pt>
                <c:pt idx="64138">
                  <c:v>1</c:v>
                </c:pt>
                <c:pt idx="64139">
                  <c:v>1</c:v>
                </c:pt>
                <c:pt idx="64140">
                  <c:v>1</c:v>
                </c:pt>
                <c:pt idx="64141">
                  <c:v>1</c:v>
                </c:pt>
                <c:pt idx="64142">
                  <c:v>1</c:v>
                </c:pt>
                <c:pt idx="64143">
                  <c:v>1</c:v>
                </c:pt>
                <c:pt idx="64144">
                  <c:v>1</c:v>
                </c:pt>
                <c:pt idx="64145">
                  <c:v>1</c:v>
                </c:pt>
                <c:pt idx="64146">
                  <c:v>1</c:v>
                </c:pt>
                <c:pt idx="64147">
                  <c:v>1</c:v>
                </c:pt>
                <c:pt idx="64148">
                  <c:v>1</c:v>
                </c:pt>
                <c:pt idx="64149">
                  <c:v>1</c:v>
                </c:pt>
                <c:pt idx="64150">
                  <c:v>1</c:v>
                </c:pt>
                <c:pt idx="64151">
                  <c:v>1</c:v>
                </c:pt>
                <c:pt idx="64152">
                  <c:v>0.14285714299999999</c:v>
                </c:pt>
                <c:pt idx="64153">
                  <c:v>1</c:v>
                </c:pt>
                <c:pt idx="64154">
                  <c:v>1</c:v>
                </c:pt>
                <c:pt idx="64155">
                  <c:v>1</c:v>
                </c:pt>
                <c:pt idx="64156">
                  <c:v>1</c:v>
                </c:pt>
                <c:pt idx="64157">
                  <c:v>1</c:v>
                </c:pt>
                <c:pt idx="64158">
                  <c:v>1</c:v>
                </c:pt>
                <c:pt idx="64159">
                  <c:v>1</c:v>
                </c:pt>
                <c:pt idx="64160">
                  <c:v>1</c:v>
                </c:pt>
                <c:pt idx="64161">
                  <c:v>1</c:v>
                </c:pt>
                <c:pt idx="64162">
                  <c:v>1</c:v>
                </c:pt>
                <c:pt idx="64163">
                  <c:v>1</c:v>
                </c:pt>
                <c:pt idx="64164">
                  <c:v>1</c:v>
                </c:pt>
                <c:pt idx="64165">
                  <c:v>1</c:v>
                </c:pt>
                <c:pt idx="64166">
                  <c:v>1</c:v>
                </c:pt>
                <c:pt idx="64167">
                  <c:v>1</c:v>
                </c:pt>
                <c:pt idx="64168">
                  <c:v>1</c:v>
                </c:pt>
                <c:pt idx="64169">
                  <c:v>1</c:v>
                </c:pt>
                <c:pt idx="64170">
                  <c:v>1</c:v>
                </c:pt>
                <c:pt idx="64171">
                  <c:v>1</c:v>
                </c:pt>
                <c:pt idx="64172">
                  <c:v>1</c:v>
                </c:pt>
                <c:pt idx="64173">
                  <c:v>1</c:v>
                </c:pt>
                <c:pt idx="64174">
                  <c:v>1</c:v>
                </c:pt>
                <c:pt idx="64175">
                  <c:v>1</c:v>
                </c:pt>
                <c:pt idx="64176">
                  <c:v>1</c:v>
                </c:pt>
                <c:pt idx="64177">
                  <c:v>1</c:v>
                </c:pt>
                <c:pt idx="64178">
                  <c:v>1</c:v>
                </c:pt>
                <c:pt idx="64179">
                  <c:v>1</c:v>
                </c:pt>
                <c:pt idx="64180">
                  <c:v>1</c:v>
                </c:pt>
                <c:pt idx="64181">
                  <c:v>1</c:v>
                </c:pt>
                <c:pt idx="64182">
                  <c:v>1</c:v>
                </c:pt>
                <c:pt idx="64183">
                  <c:v>1</c:v>
                </c:pt>
                <c:pt idx="64184">
                  <c:v>1</c:v>
                </c:pt>
                <c:pt idx="64185">
                  <c:v>1</c:v>
                </c:pt>
                <c:pt idx="64186">
                  <c:v>1</c:v>
                </c:pt>
                <c:pt idx="64187">
                  <c:v>1</c:v>
                </c:pt>
                <c:pt idx="64188">
                  <c:v>1</c:v>
                </c:pt>
                <c:pt idx="64189">
                  <c:v>1</c:v>
                </c:pt>
                <c:pt idx="64190">
                  <c:v>1</c:v>
                </c:pt>
                <c:pt idx="64191">
                  <c:v>1</c:v>
                </c:pt>
                <c:pt idx="64192">
                  <c:v>1</c:v>
                </c:pt>
                <c:pt idx="64193">
                  <c:v>1</c:v>
                </c:pt>
                <c:pt idx="64194">
                  <c:v>1</c:v>
                </c:pt>
                <c:pt idx="64195">
                  <c:v>1</c:v>
                </c:pt>
                <c:pt idx="64196">
                  <c:v>1</c:v>
                </c:pt>
                <c:pt idx="64197">
                  <c:v>1</c:v>
                </c:pt>
                <c:pt idx="64198">
                  <c:v>1</c:v>
                </c:pt>
                <c:pt idx="64199">
                  <c:v>1</c:v>
                </c:pt>
                <c:pt idx="64200">
                  <c:v>1</c:v>
                </c:pt>
                <c:pt idx="64201">
                  <c:v>1</c:v>
                </c:pt>
                <c:pt idx="64202">
                  <c:v>1</c:v>
                </c:pt>
                <c:pt idx="64203">
                  <c:v>1</c:v>
                </c:pt>
                <c:pt idx="64204">
                  <c:v>1</c:v>
                </c:pt>
                <c:pt idx="64205">
                  <c:v>1</c:v>
                </c:pt>
                <c:pt idx="64206">
                  <c:v>1</c:v>
                </c:pt>
                <c:pt idx="64207">
                  <c:v>1</c:v>
                </c:pt>
                <c:pt idx="64208">
                  <c:v>1</c:v>
                </c:pt>
                <c:pt idx="64209">
                  <c:v>1</c:v>
                </c:pt>
                <c:pt idx="64210">
                  <c:v>1</c:v>
                </c:pt>
                <c:pt idx="64211">
                  <c:v>1</c:v>
                </c:pt>
                <c:pt idx="64212">
                  <c:v>1</c:v>
                </c:pt>
                <c:pt idx="64213">
                  <c:v>1</c:v>
                </c:pt>
                <c:pt idx="64214">
                  <c:v>1</c:v>
                </c:pt>
                <c:pt idx="64215">
                  <c:v>1</c:v>
                </c:pt>
                <c:pt idx="64216">
                  <c:v>1</c:v>
                </c:pt>
                <c:pt idx="64217">
                  <c:v>1</c:v>
                </c:pt>
                <c:pt idx="64218">
                  <c:v>1</c:v>
                </c:pt>
                <c:pt idx="64219">
                  <c:v>1</c:v>
                </c:pt>
                <c:pt idx="64220">
                  <c:v>1</c:v>
                </c:pt>
                <c:pt idx="64221">
                  <c:v>1</c:v>
                </c:pt>
                <c:pt idx="64222">
                  <c:v>1</c:v>
                </c:pt>
                <c:pt idx="64223">
                  <c:v>1</c:v>
                </c:pt>
                <c:pt idx="64224">
                  <c:v>1</c:v>
                </c:pt>
                <c:pt idx="64225">
                  <c:v>1</c:v>
                </c:pt>
                <c:pt idx="64226">
                  <c:v>1</c:v>
                </c:pt>
                <c:pt idx="64227">
                  <c:v>1</c:v>
                </c:pt>
                <c:pt idx="64228">
                  <c:v>1</c:v>
                </c:pt>
                <c:pt idx="64229">
                  <c:v>1</c:v>
                </c:pt>
                <c:pt idx="64230">
                  <c:v>1</c:v>
                </c:pt>
                <c:pt idx="64231">
                  <c:v>1</c:v>
                </c:pt>
                <c:pt idx="64232">
                  <c:v>1</c:v>
                </c:pt>
                <c:pt idx="64233">
                  <c:v>1</c:v>
                </c:pt>
                <c:pt idx="64234">
                  <c:v>1</c:v>
                </c:pt>
                <c:pt idx="64235">
                  <c:v>1</c:v>
                </c:pt>
                <c:pt idx="64236">
                  <c:v>1</c:v>
                </c:pt>
                <c:pt idx="64237">
                  <c:v>1</c:v>
                </c:pt>
                <c:pt idx="64238">
                  <c:v>1</c:v>
                </c:pt>
                <c:pt idx="64239">
                  <c:v>1</c:v>
                </c:pt>
                <c:pt idx="64240">
                  <c:v>1</c:v>
                </c:pt>
                <c:pt idx="64241">
                  <c:v>1</c:v>
                </c:pt>
                <c:pt idx="64242">
                  <c:v>1</c:v>
                </c:pt>
                <c:pt idx="64243">
                  <c:v>1</c:v>
                </c:pt>
                <c:pt idx="64244">
                  <c:v>1</c:v>
                </c:pt>
                <c:pt idx="64245">
                  <c:v>1</c:v>
                </c:pt>
                <c:pt idx="64246">
                  <c:v>1</c:v>
                </c:pt>
                <c:pt idx="64247">
                  <c:v>1</c:v>
                </c:pt>
                <c:pt idx="64248">
                  <c:v>1</c:v>
                </c:pt>
                <c:pt idx="64249">
                  <c:v>1</c:v>
                </c:pt>
                <c:pt idx="64250">
                  <c:v>1</c:v>
                </c:pt>
                <c:pt idx="64251">
                  <c:v>1</c:v>
                </c:pt>
                <c:pt idx="64252">
                  <c:v>1</c:v>
                </c:pt>
                <c:pt idx="64253">
                  <c:v>1</c:v>
                </c:pt>
                <c:pt idx="64254">
                  <c:v>1</c:v>
                </c:pt>
                <c:pt idx="64255">
                  <c:v>1</c:v>
                </c:pt>
                <c:pt idx="64256">
                  <c:v>1</c:v>
                </c:pt>
                <c:pt idx="64257">
                  <c:v>1</c:v>
                </c:pt>
                <c:pt idx="64258">
                  <c:v>1</c:v>
                </c:pt>
                <c:pt idx="64259">
                  <c:v>1</c:v>
                </c:pt>
                <c:pt idx="64260">
                  <c:v>1</c:v>
                </c:pt>
                <c:pt idx="64261">
                  <c:v>1</c:v>
                </c:pt>
                <c:pt idx="64262">
                  <c:v>1</c:v>
                </c:pt>
                <c:pt idx="64263">
                  <c:v>1</c:v>
                </c:pt>
                <c:pt idx="64264">
                  <c:v>1</c:v>
                </c:pt>
                <c:pt idx="64265">
                  <c:v>1</c:v>
                </c:pt>
                <c:pt idx="64266">
                  <c:v>1</c:v>
                </c:pt>
                <c:pt idx="64267">
                  <c:v>1</c:v>
                </c:pt>
                <c:pt idx="64268">
                  <c:v>1</c:v>
                </c:pt>
                <c:pt idx="64269">
                  <c:v>1</c:v>
                </c:pt>
                <c:pt idx="64270">
                  <c:v>1</c:v>
                </c:pt>
                <c:pt idx="64271">
                  <c:v>1</c:v>
                </c:pt>
                <c:pt idx="64272">
                  <c:v>1</c:v>
                </c:pt>
                <c:pt idx="64273">
                  <c:v>1</c:v>
                </c:pt>
                <c:pt idx="64274">
                  <c:v>1</c:v>
                </c:pt>
                <c:pt idx="64275">
                  <c:v>1</c:v>
                </c:pt>
                <c:pt idx="64276">
                  <c:v>1</c:v>
                </c:pt>
                <c:pt idx="64277">
                  <c:v>1</c:v>
                </c:pt>
                <c:pt idx="64278">
                  <c:v>1</c:v>
                </c:pt>
                <c:pt idx="64279">
                  <c:v>1</c:v>
                </c:pt>
                <c:pt idx="64280">
                  <c:v>1</c:v>
                </c:pt>
                <c:pt idx="64281">
                  <c:v>1</c:v>
                </c:pt>
                <c:pt idx="64282">
                  <c:v>1</c:v>
                </c:pt>
                <c:pt idx="64283">
                  <c:v>1</c:v>
                </c:pt>
                <c:pt idx="64284">
                  <c:v>1</c:v>
                </c:pt>
                <c:pt idx="64285">
                  <c:v>1</c:v>
                </c:pt>
                <c:pt idx="64286">
                  <c:v>1</c:v>
                </c:pt>
                <c:pt idx="64287">
                  <c:v>1</c:v>
                </c:pt>
                <c:pt idx="64288">
                  <c:v>1</c:v>
                </c:pt>
                <c:pt idx="64289">
                  <c:v>1</c:v>
                </c:pt>
                <c:pt idx="64290">
                  <c:v>1</c:v>
                </c:pt>
                <c:pt idx="64291">
                  <c:v>1</c:v>
                </c:pt>
                <c:pt idx="64292">
                  <c:v>1</c:v>
                </c:pt>
                <c:pt idx="64293">
                  <c:v>1</c:v>
                </c:pt>
                <c:pt idx="64294">
                  <c:v>1</c:v>
                </c:pt>
                <c:pt idx="64295">
                  <c:v>1</c:v>
                </c:pt>
                <c:pt idx="64296">
                  <c:v>1</c:v>
                </c:pt>
                <c:pt idx="64297">
                  <c:v>1</c:v>
                </c:pt>
                <c:pt idx="64298">
                  <c:v>1</c:v>
                </c:pt>
                <c:pt idx="64299">
                  <c:v>1</c:v>
                </c:pt>
                <c:pt idx="64300">
                  <c:v>1</c:v>
                </c:pt>
                <c:pt idx="64301">
                  <c:v>1</c:v>
                </c:pt>
                <c:pt idx="64302">
                  <c:v>1</c:v>
                </c:pt>
                <c:pt idx="64303">
                  <c:v>1</c:v>
                </c:pt>
                <c:pt idx="64304">
                  <c:v>1</c:v>
                </c:pt>
                <c:pt idx="64305">
                  <c:v>1</c:v>
                </c:pt>
                <c:pt idx="64306">
                  <c:v>1</c:v>
                </c:pt>
                <c:pt idx="64307">
                  <c:v>1</c:v>
                </c:pt>
                <c:pt idx="64308">
                  <c:v>1</c:v>
                </c:pt>
                <c:pt idx="64309">
                  <c:v>1</c:v>
                </c:pt>
                <c:pt idx="64310">
                  <c:v>1</c:v>
                </c:pt>
                <c:pt idx="64311">
                  <c:v>1</c:v>
                </c:pt>
                <c:pt idx="64312">
                  <c:v>1</c:v>
                </c:pt>
                <c:pt idx="64313">
                  <c:v>1</c:v>
                </c:pt>
                <c:pt idx="64314">
                  <c:v>1</c:v>
                </c:pt>
                <c:pt idx="64315">
                  <c:v>1</c:v>
                </c:pt>
                <c:pt idx="64316">
                  <c:v>1</c:v>
                </c:pt>
                <c:pt idx="64317">
                  <c:v>1</c:v>
                </c:pt>
                <c:pt idx="64318">
                  <c:v>1</c:v>
                </c:pt>
                <c:pt idx="64319">
                  <c:v>1</c:v>
                </c:pt>
                <c:pt idx="64320">
                  <c:v>1</c:v>
                </c:pt>
                <c:pt idx="64321">
                  <c:v>1</c:v>
                </c:pt>
                <c:pt idx="64322">
                  <c:v>1</c:v>
                </c:pt>
                <c:pt idx="64323">
                  <c:v>1</c:v>
                </c:pt>
                <c:pt idx="64324">
                  <c:v>1</c:v>
                </c:pt>
                <c:pt idx="64325">
                  <c:v>1</c:v>
                </c:pt>
                <c:pt idx="64326">
                  <c:v>1</c:v>
                </c:pt>
                <c:pt idx="64327">
                  <c:v>1</c:v>
                </c:pt>
                <c:pt idx="64328">
                  <c:v>1</c:v>
                </c:pt>
                <c:pt idx="64329">
                  <c:v>1</c:v>
                </c:pt>
                <c:pt idx="64330">
                  <c:v>1</c:v>
                </c:pt>
                <c:pt idx="64331">
                  <c:v>1</c:v>
                </c:pt>
                <c:pt idx="64332">
                  <c:v>1</c:v>
                </c:pt>
                <c:pt idx="64333">
                  <c:v>1</c:v>
                </c:pt>
                <c:pt idx="64334">
                  <c:v>1</c:v>
                </c:pt>
                <c:pt idx="64335">
                  <c:v>1</c:v>
                </c:pt>
                <c:pt idx="64336">
                  <c:v>1</c:v>
                </c:pt>
                <c:pt idx="64337">
                  <c:v>1</c:v>
                </c:pt>
                <c:pt idx="64338">
                  <c:v>1</c:v>
                </c:pt>
                <c:pt idx="64339">
                  <c:v>1</c:v>
                </c:pt>
                <c:pt idx="64340">
                  <c:v>1</c:v>
                </c:pt>
                <c:pt idx="64341">
                  <c:v>1</c:v>
                </c:pt>
                <c:pt idx="64342">
                  <c:v>1</c:v>
                </c:pt>
                <c:pt idx="64343">
                  <c:v>1</c:v>
                </c:pt>
                <c:pt idx="64344">
                  <c:v>1</c:v>
                </c:pt>
                <c:pt idx="64345">
                  <c:v>1</c:v>
                </c:pt>
                <c:pt idx="64346">
                  <c:v>1</c:v>
                </c:pt>
                <c:pt idx="64347">
                  <c:v>1</c:v>
                </c:pt>
                <c:pt idx="64348">
                  <c:v>1</c:v>
                </c:pt>
                <c:pt idx="64349">
                  <c:v>1</c:v>
                </c:pt>
                <c:pt idx="64350">
                  <c:v>1</c:v>
                </c:pt>
                <c:pt idx="64351">
                  <c:v>1</c:v>
                </c:pt>
                <c:pt idx="64352">
                  <c:v>1</c:v>
                </c:pt>
                <c:pt idx="64353">
                  <c:v>1</c:v>
                </c:pt>
                <c:pt idx="64354">
                  <c:v>1</c:v>
                </c:pt>
                <c:pt idx="64355">
                  <c:v>1</c:v>
                </c:pt>
                <c:pt idx="64356">
                  <c:v>1</c:v>
                </c:pt>
                <c:pt idx="64357">
                  <c:v>1</c:v>
                </c:pt>
                <c:pt idx="64358">
                  <c:v>1</c:v>
                </c:pt>
                <c:pt idx="64359">
                  <c:v>1</c:v>
                </c:pt>
                <c:pt idx="64360">
                  <c:v>1</c:v>
                </c:pt>
                <c:pt idx="64361">
                  <c:v>1</c:v>
                </c:pt>
                <c:pt idx="64362">
                  <c:v>1</c:v>
                </c:pt>
                <c:pt idx="64363">
                  <c:v>1</c:v>
                </c:pt>
                <c:pt idx="64364">
                  <c:v>1</c:v>
                </c:pt>
                <c:pt idx="64365">
                  <c:v>1</c:v>
                </c:pt>
                <c:pt idx="64366">
                  <c:v>1</c:v>
                </c:pt>
                <c:pt idx="64367">
                  <c:v>1</c:v>
                </c:pt>
                <c:pt idx="64368">
                  <c:v>1</c:v>
                </c:pt>
                <c:pt idx="64369">
                  <c:v>1</c:v>
                </c:pt>
                <c:pt idx="64370">
                  <c:v>1</c:v>
                </c:pt>
                <c:pt idx="64371">
                  <c:v>1</c:v>
                </c:pt>
                <c:pt idx="64372">
                  <c:v>1</c:v>
                </c:pt>
                <c:pt idx="64373">
                  <c:v>1</c:v>
                </c:pt>
                <c:pt idx="64374">
                  <c:v>1</c:v>
                </c:pt>
                <c:pt idx="64375">
                  <c:v>1</c:v>
                </c:pt>
                <c:pt idx="64376">
                  <c:v>1</c:v>
                </c:pt>
                <c:pt idx="64377">
                  <c:v>1</c:v>
                </c:pt>
                <c:pt idx="64378">
                  <c:v>1</c:v>
                </c:pt>
                <c:pt idx="64379">
                  <c:v>1</c:v>
                </c:pt>
                <c:pt idx="64380">
                  <c:v>1</c:v>
                </c:pt>
                <c:pt idx="64381">
                  <c:v>1</c:v>
                </c:pt>
                <c:pt idx="64382">
                  <c:v>1</c:v>
                </c:pt>
                <c:pt idx="64383">
                  <c:v>1</c:v>
                </c:pt>
                <c:pt idx="64384">
                  <c:v>1</c:v>
                </c:pt>
                <c:pt idx="64385">
                  <c:v>1</c:v>
                </c:pt>
                <c:pt idx="64386">
                  <c:v>1</c:v>
                </c:pt>
                <c:pt idx="64387">
                  <c:v>1</c:v>
                </c:pt>
                <c:pt idx="64388">
                  <c:v>1</c:v>
                </c:pt>
                <c:pt idx="64389">
                  <c:v>1</c:v>
                </c:pt>
                <c:pt idx="64390">
                  <c:v>1</c:v>
                </c:pt>
                <c:pt idx="64391">
                  <c:v>1</c:v>
                </c:pt>
                <c:pt idx="64392">
                  <c:v>1</c:v>
                </c:pt>
                <c:pt idx="64393">
                  <c:v>1</c:v>
                </c:pt>
                <c:pt idx="64394">
                  <c:v>1</c:v>
                </c:pt>
                <c:pt idx="64395">
                  <c:v>1</c:v>
                </c:pt>
                <c:pt idx="64396">
                  <c:v>1</c:v>
                </c:pt>
                <c:pt idx="64397">
                  <c:v>1</c:v>
                </c:pt>
                <c:pt idx="64398">
                  <c:v>1</c:v>
                </c:pt>
                <c:pt idx="64399">
                  <c:v>1</c:v>
                </c:pt>
                <c:pt idx="64400">
                  <c:v>1</c:v>
                </c:pt>
                <c:pt idx="64401">
                  <c:v>1</c:v>
                </c:pt>
                <c:pt idx="64402">
                  <c:v>1</c:v>
                </c:pt>
                <c:pt idx="64403">
                  <c:v>1</c:v>
                </c:pt>
                <c:pt idx="64404">
                  <c:v>1</c:v>
                </c:pt>
                <c:pt idx="64405">
                  <c:v>1</c:v>
                </c:pt>
                <c:pt idx="64406">
                  <c:v>1</c:v>
                </c:pt>
                <c:pt idx="64407">
                  <c:v>1</c:v>
                </c:pt>
                <c:pt idx="64408">
                  <c:v>1</c:v>
                </c:pt>
                <c:pt idx="64409">
                  <c:v>1</c:v>
                </c:pt>
                <c:pt idx="64410">
                  <c:v>1</c:v>
                </c:pt>
                <c:pt idx="64411">
                  <c:v>1</c:v>
                </c:pt>
                <c:pt idx="64412">
                  <c:v>1</c:v>
                </c:pt>
                <c:pt idx="64413">
                  <c:v>1</c:v>
                </c:pt>
                <c:pt idx="64414">
                  <c:v>1</c:v>
                </c:pt>
                <c:pt idx="64415">
                  <c:v>1</c:v>
                </c:pt>
                <c:pt idx="64416">
                  <c:v>1</c:v>
                </c:pt>
                <c:pt idx="64417">
                  <c:v>1</c:v>
                </c:pt>
                <c:pt idx="64418">
                  <c:v>1</c:v>
                </c:pt>
                <c:pt idx="64419">
                  <c:v>1</c:v>
                </c:pt>
                <c:pt idx="64420">
                  <c:v>1</c:v>
                </c:pt>
                <c:pt idx="64421">
                  <c:v>1</c:v>
                </c:pt>
                <c:pt idx="64422">
                  <c:v>1</c:v>
                </c:pt>
                <c:pt idx="64423">
                  <c:v>1</c:v>
                </c:pt>
                <c:pt idx="64424">
                  <c:v>1</c:v>
                </c:pt>
                <c:pt idx="64425">
                  <c:v>1</c:v>
                </c:pt>
                <c:pt idx="64426">
                  <c:v>1</c:v>
                </c:pt>
                <c:pt idx="64427">
                  <c:v>1</c:v>
                </c:pt>
                <c:pt idx="64428">
                  <c:v>1</c:v>
                </c:pt>
                <c:pt idx="64429">
                  <c:v>1</c:v>
                </c:pt>
                <c:pt idx="64430">
                  <c:v>1</c:v>
                </c:pt>
                <c:pt idx="64431">
                  <c:v>1</c:v>
                </c:pt>
                <c:pt idx="64432">
                  <c:v>1</c:v>
                </c:pt>
                <c:pt idx="64433">
                  <c:v>1</c:v>
                </c:pt>
                <c:pt idx="64434">
                  <c:v>1</c:v>
                </c:pt>
                <c:pt idx="64435">
                  <c:v>1</c:v>
                </c:pt>
                <c:pt idx="64436">
                  <c:v>1</c:v>
                </c:pt>
                <c:pt idx="64437">
                  <c:v>1</c:v>
                </c:pt>
                <c:pt idx="64438">
                  <c:v>1</c:v>
                </c:pt>
                <c:pt idx="64439">
                  <c:v>1</c:v>
                </c:pt>
                <c:pt idx="64440">
                  <c:v>1</c:v>
                </c:pt>
                <c:pt idx="64441">
                  <c:v>1</c:v>
                </c:pt>
                <c:pt idx="64442">
                  <c:v>1</c:v>
                </c:pt>
                <c:pt idx="64443">
                  <c:v>1</c:v>
                </c:pt>
                <c:pt idx="64444">
                  <c:v>1</c:v>
                </c:pt>
                <c:pt idx="64445">
                  <c:v>1</c:v>
                </c:pt>
                <c:pt idx="64446">
                  <c:v>1</c:v>
                </c:pt>
                <c:pt idx="64447">
                  <c:v>1</c:v>
                </c:pt>
                <c:pt idx="64448">
                  <c:v>1</c:v>
                </c:pt>
                <c:pt idx="64449">
                  <c:v>1</c:v>
                </c:pt>
                <c:pt idx="64450">
                  <c:v>1</c:v>
                </c:pt>
                <c:pt idx="64451">
                  <c:v>1</c:v>
                </c:pt>
                <c:pt idx="64452">
                  <c:v>1</c:v>
                </c:pt>
                <c:pt idx="64453">
                  <c:v>1</c:v>
                </c:pt>
                <c:pt idx="64454">
                  <c:v>1</c:v>
                </c:pt>
                <c:pt idx="64455">
                  <c:v>1</c:v>
                </c:pt>
                <c:pt idx="64456">
                  <c:v>1</c:v>
                </c:pt>
                <c:pt idx="64457">
                  <c:v>1</c:v>
                </c:pt>
                <c:pt idx="64458">
                  <c:v>1</c:v>
                </c:pt>
                <c:pt idx="64459">
                  <c:v>1</c:v>
                </c:pt>
                <c:pt idx="64460">
                  <c:v>1</c:v>
                </c:pt>
                <c:pt idx="64461">
                  <c:v>1</c:v>
                </c:pt>
                <c:pt idx="64462">
                  <c:v>1</c:v>
                </c:pt>
                <c:pt idx="64463">
                  <c:v>1</c:v>
                </c:pt>
                <c:pt idx="64464">
                  <c:v>1</c:v>
                </c:pt>
                <c:pt idx="64465">
                  <c:v>1</c:v>
                </c:pt>
                <c:pt idx="64466">
                  <c:v>1</c:v>
                </c:pt>
                <c:pt idx="64467">
                  <c:v>1</c:v>
                </c:pt>
                <c:pt idx="64468">
                  <c:v>1</c:v>
                </c:pt>
                <c:pt idx="64469">
                  <c:v>1</c:v>
                </c:pt>
                <c:pt idx="64470">
                  <c:v>1</c:v>
                </c:pt>
                <c:pt idx="64471">
                  <c:v>1</c:v>
                </c:pt>
                <c:pt idx="64472">
                  <c:v>1</c:v>
                </c:pt>
                <c:pt idx="64473">
                  <c:v>1</c:v>
                </c:pt>
                <c:pt idx="64474">
                  <c:v>1</c:v>
                </c:pt>
                <c:pt idx="64475">
                  <c:v>1</c:v>
                </c:pt>
                <c:pt idx="64476">
                  <c:v>1</c:v>
                </c:pt>
                <c:pt idx="64477">
                  <c:v>1</c:v>
                </c:pt>
                <c:pt idx="64478">
                  <c:v>1</c:v>
                </c:pt>
                <c:pt idx="64479">
                  <c:v>1</c:v>
                </c:pt>
                <c:pt idx="64480">
                  <c:v>1</c:v>
                </c:pt>
                <c:pt idx="64481">
                  <c:v>1</c:v>
                </c:pt>
                <c:pt idx="64482">
                  <c:v>1</c:v>
                </c:pt>
                <c:pt idx="64483">
                  <c:v>1</c:v>
                </c:pt>
                <c:pt idx="64484">
                  <c:v>1</c:v>
                </c:pt>
                <c:pt idx="64485">
                  <c:v>1</c:v>
                </c:pt>
                <c:pt idx="64486">
                  <c:v>0.85714285700000004</c:v>
                </c:pt>
                <c:pt idx="64487">
                  <c:v>1</c:v>
                </c:pt>
                <c:pt idx="64488">
                  <c:v>1</c:v>
                </c:pt>
                <c:pt idx="64489">
                  <c:v>1</c:v>
                </c:pt>
                <c:pt idx="64490">
                  <c:v>1</c:v>
                </c:pt>
                <c:pt idx="64491">
                  <c:v>1</c:v>
                </c:pt>
                <c:pt idx="64492">
                  <c:v>1</c:v>
                </c:pt>
                <c:pt idx="64493">
                  <c:v>1</c:v>
                </c:pt>
                <c:pt idx="64494">
                  <c:v>1</c:v>
                </c:pt>
                <c:pt idx="64495">
                  <c:v>1</c:v>
                </c:pt>
                <c:pt idx="64496">
                  <c:v>1</c:v>
                </c:pt>
                <c:pt idx="64497">
                  <c:v>1</c:v>
                </c:pt>
                <c:pt idx="64498">
                  <c:v>1</c:v>
                </c:pt>
                <c:pt idx="64499">
                  <c:v>1</c:v>
                </c:pt>
                <c:pt idx="64500">
                  <c:v>1</c:v>
                </c:pt>
                <c:pt idx="64501">
                  <c:v>1</c:v>
                </c:pt>
                <c:pt idx="64502">
                  <c:v>1</c:v>
                </c:pt>
                <c:pt idx="64503">
                  <c:v>1</c:v>
                </c:pt>
                <c:pt idx="64504">
                  <c:v>1</c:v>
                </c:pt>
                <c:pt idx="64505">
                  <c:v>1</c:v>
                </c:pt>
                <c:pt idx="64506">
                  <c:v>1</c:v>
                </c:pt>
                <c:pt idx="64507">
                  <c:v>1</c:v>
                </c:pt>
                <c:pt idx="64508">
                  <c:v>1</c:v>
                </c:pt>
                <c:pt idx="64509">
                  <c:v>1</c:v>
                </c:pt>
                <c:pt idx="64510">
                  <c:v>1</c:v>
                </c:pt>
                <c:pt idx="64511">
                  <c:v>1</c:v>
                </c:pt>
                <c:pt idx="64512">
                  <c:v>1</c:v>
                </c:pt>
                <c:pt idx="64513">
                  <c:v>1</c:v>
                </c:pt>
                <c:pt idx="64514">
                  <c:v>1</c:v>
                </c:pt>
                <c:pt idx="64515">
                  <c:v>1</c:v>
                </c:pt>
                <c:pt idx="64516">
                  <c:v>1</c:v>
                </c:pt>
                <c:pt idx="64517">
                  <c:v>1</c:v>
                </c:pt>
                <c:pt idx="64518">
                  <c:v>1</c:v>
                </c:pt>
                <c:pt idx="64519">
                  <c:v>1</c:v>
                </c:pt>
                <c:pt idx="64520">
                  <c:v>1</c:v>
                </c:pt>
                <c:pt idx="64521">
                  <c:v>1</c:v>
                </c:pt>
                <c:pt idx="64522">
                  <c:v>1</c:v>
                </c:pt>
                <c:pt idx="64523">
                  <c:v>1</c:v>
                </c:pt>
                <c:pt idx="64524">
                  <c:v>1</c:v>
                </c:pt>
                <c:pt idx="64525">
                  <c:v>1</c:v>
                </c:pt>
                <c:pt idx="64526">
                  <c:v>1</c:v>
                </c:pt>
                <c:pt idx="64527">
                  <c:v>1</c:v>
                </c:pt>
                <c:pt idx="64528">
                  <c:v>1</c:v>
                </c:pt>
                <c:pt idx="64529">
                  <c:v>1</c:v>
                </c:pt>
                <c:pt idx="64530">
                  <c:v>1</c:v>
                </c:pt>
                <c:pt idx="64531">
                  <c:v>1</c:v>
                </c:pt>
                <c:pt idx="64532">
                  <c:v>1</c:v>
                </c:pt>
                <c:pt idx="64533">
                  <c:v>1</c:v>
                </c:pt>
                <c:pt idx="64534">
                  <c:v>1</c:v>
                </c:pt>
                <c:pt idx="64535">
                  <c:v>1</c:v>
                </c:pt>
                <c:pt idx="64536">
                  <c:v>1</c:v>
                </c:pt>
                <c:pt idx="64537">
                  <c:v>1</c:v>
                </c:pt>
                <c:pt idx="64538">
                  <c:v>1</c:v>
                </c:pt>
                <c:pt idx="64539">
                  <c:v>1</c:v>
                </c:pt>
                <c:pt idx="64540">
                  <c:v>1</c:v>
                </c:pt>
                <c:pt idx="64541">
                  <c:v>1</c:v>
                </c:pt>
                <c:pt idx="64542">
                  <c:v>1</c:v>
                </c:pt>
                <c:pt idx="64543">
                  <c:v>1</c:v>
                </c:pt>
                <c:pt idx="64544">
                  <c:v>1</c:v>
                </c:pt>
                <c:pt idx="64545">
                  <c:v>1</c:v>
                </c:pt>
                <c:pt idx="64546">
                  <c:v>1</c:v>
                </c:pt>
                <c:pt idx="64547">
                  <c:v>1</c:v>
                </c:pt>
                <c:pt idx="64548">
                  <c:v>1</c:v>
                </c:pt>
                <c:pt idx="64549">
                  <c:v>1</c:v>
                </c:pt>
                <c:pt idx="64550">
                  <c:v>1</c:v>
                </c:pt>
                <c:pt idx="64551">
                  <c:v>1</c:v>
                </c:pt>
                <c:pt idx="64552">
                  <c:v>1</c:v>
                </c:pt>
                <c:pt idx="64553">
                  <c:v>1</c:v>
                </c:pt>
                <c:pt idx="64554">
                  <c:v>1</c:v>
                </c:pt>
                <c:pt idx="64555">
                  <c:v>1</c:v>
                </c:pt>
                <c:pt idx="64556">
                  <c:v>1</c:v>
                </c:pt>
                <c:pt idx="64557">
                  <c:v>1</c:v>
                </c:pt>
                <c:pt idx="64558">
                  <c:v>1</c:v>
                </c:pt>
                <c:pt idx="64559">
                  <c:v>1</c:v>
                </c:pt>
                <c:pt idx="64560">
                  <c:v>1</c:v>
                </c:pt>
                <c:pt idx="64561">
                  <c:v>1</c:v>
                </c:pt>
                <c:pt idx="64562">
                  <c:v>1</c:v>
                </c:pt>
                <c:pt idx="64563">
                  <c:v>1</c:v>
                </c:pt>
                <c:pt idx="64564">
                  <c:v>1</c:v>
                </c:pt>
                <c:pt idx="64565">
                  <c:v>1</c:v>
                </c:pt>
                <c:pt idx="64566">
                  <c:v>1</c:v>
                </c:pt>
                <c:pt idx="64567">
                  <c:v>1</c:v>
                </c:pt>
                <c:pt idx="64568">
                  <c:v>1</c:v>
                </c:pt>
                <c:pt idx="64569">
                  <c:v>1</c:v>
                </c:pt>
                <c:pt idx="64570">
                  <c:v>1</c:v>
                </c:pt>
                <c:pt idx="64571">
                  <c:v>1</c:v>
                </c:pt>
                <c:pt idx="64572">
                  <c:v>1</c:v>
                </c:pt>
                <c:pt idx="64573">
                  <c:v>1</c:v>
                </c:pt>
                <c:pt idx="64574">
                  <c:v>1</c:v>
                </c:pt>
                <c:pt idx="64575">
                  <c:v>1</c:v>
                </c:pt>
                <c:pt idx="64576">
                  <c:v>1</c:v>
                </c:pt>
                <c:pt idx="64577">
                  <c:v>1</c:v>
                </c:pt>
                <c:pt idx="64578">
                  <c:v>1</c:v>
                </c:pt>
                <c:pt idx="64579">
                  <c:v>1</c:v>
                </c:pt>
                <c:pt idx="64580">
                  <c:v>1</c:v>
                </c:pt>
                <c:pt idx="64581">
                  <c:v>1</c:v>
                </c:pt>
                <c:pt idx="64582">
                  <c:v>1</c:v>
                </c:pt>
                <c:pt idx="64583">
                  <c:v>1</c:v>
                </c:pt>
                <c:pt idx="64584">
                  <c:v>1</c:v>
                </c:pt>
                <c:pt idx="64585">
                  <c:v>1</c:v>
                </c:pt>
                <c:pt idx="64586">
                  <c:v>1</c:v>
                </c:pt>
                <c:pt idx="64587">
                  <c:v>1</c:v>
                </c:pt>
                <c:pt idx="64588">
                  <c:v>1</c:v>
                </c:pt>
                <c:pt idx="64589">
                  <c:v>1</c:v>
                </c:pt>
                <c:pt idx="64590">
                  <c:v>1</c:v>
                </c:pt>
                <c:pt idx="64591">
                  <c:v>1</c:v>
                </c:pt>
                <c:pt idx="64592">
                  <c:v>1</c:v>
                </c:pt>
                <c:pt idx="64593">
                  <c:v>1</c:v>
                </c:pt>
                <c:pt idx="64594">
                  <c:v>1</c:v>
                </c:pt>
                <c:pt idx="64595">
                  <c:v>1</c:v>
                </c:pt>
                <c:pt idx="64596">
                  <c:v>1</c:v>
                </c:pt>
                <c:pt idx="64597">
                  <c:v>1</c:v>
                </c:pt>
                <c:pt idx="64598">
                  <c:v>1</c:v>
                </c:pt>
                <c:pt idx="64599">
                  <c:v>1</c:v>
                </c:pt>
                <c:pt idx="64600">
                  <c:v>1</c:v>
                </c:pt>
                <c:pt idx="64601">
                  <c:v>1</c:v>
                </c:pt>
                <c:pt idx="64602">
                  <c:v>1</c:v>
                </c:pt>
                <c:pt idx="64603">
                  <c:v>1</c:v>
                </c:pt>
                <c:pt idx="64604">
                  <c:v>1</c:v>
                </c:pt>
                <c:pt idx="64605">
                  <c:v>1</c:v>
                </c:pt>
                <c:pt idx="64606">
                  <c:v>1</c:v>
                </c:pt>
                <c:pt idx="64607">
                  <c:v>1</c:v>
                </c:pt>
                <c:pt idx="64608">
                  <c:v>1</c:v>
                </c:pt>
                <c:pt idx="64609">
                  <c:v>1</c:v>
                </c:pt>
                <c:pt idx="64610">
                  <c:v>1</c:v>
                </c:pt>
                <c:pt idx="64611">
                  <c:v>1</c:v>
                </c:pt>
                <c:pt idx="64612">
                  <c:v>1</c:v>
                </c:pt>
                <c:pt idx="64613">
                  <c:v>1</c:v>
                </c:pt>
                <c:pt idx="64614">
                  <c:v>1</c:v>
                </c:pt>
                <c:pt idx="64615">
                  <c:v>1</c:v>
                </c:pt>
                <c:pt idx="64616">
                  <c:v>1</c:v>
                </c:pt>
                <c:pt idx="64617">
                  <c:v>1</c:v>
                </c:pt>
                <c:pt idx="64618">
                  <c:v>1</c:v>
                </c:pt>
                <c:pt idx="64619">
                  <c:v>1</c:v>
                </c:pt>
                <c:pt idx="64620">
                  <c:v>1</c:v>
                </c:pt>
                <c:pt idx="64621">
                  <c:v>1</c:v>
                </c:pt>
                <c:pt idx="64622">
                  <c:v>1</c:v>
                </c:pt>
                <c:pt idx="64623">
                  <c:v>1</c:v>
                </c:pt>
                <c:pt idx="64624">
                  <c:v>1</c:v>
                </c:pt>
                <c:pt idx="64625">
                  <c:v>1</c:v>
                </c:pt>
                <c:pt idx="64626">
                  <c:v>1</c:v>
                </c:pt>
                <c:pt idx="64627">
                  <c:v>1</c:v>
                </c:pt>
                <c:pt idx="64628">
                  <c:v>1</c:v>
                </c:pt>
                <c:pt idx="64629">
                  <c:v>1</c:v>
                </c:pt>
                <c:pt idx="64630">
                  <c:v>1</c:v>
                </c:pt>
                <c:pt idx="64631">
                  <c:v>1</c:v>
                </c:pt>
                <c:pt idx="64632">
                  <c:v>1</c:v>
                </c:pt>
                <c:pt idx="64633">
                  <c:v>1</c:v>
                </c:pt>
                <c:pt idx="64634">
                  <c:v>1</c:v>
                </c:pt>
                <c:pt idx="64635">
                  <c:v>1</c:v>
                </c:pt>
                <c:pt idx="64636">
                  <c:v>1</c:v>
                </c:pt>
                <c:pt idx="64637">
                  <c:v>1</c:v>
                </c:pt>
                <c:pt idx="64638">
                  <c:v>1</c:v>
                </c:pt>
                <c:pt idx="64639">
                  <c:v>1</c:v>
                </c:pt>
                <c:pt idx="64640">
                  <c:v>1</c:v>
                </c:pt>
                <c:pt idx="64641">
                  <c:v>1</c:v>
                </c:pt>
                <c:pt idx="64642">
                  <c:v>1</c:v>
                </c:pt>
                <c:pt idx="64643">
                  <c:v>1</c:v>
                </c:pt>
                <c:pt idx="64644">
                  <c:v>1</c:v>
                </c:pt>
                <c:pt idx="64645">
                  <c:v>1</c:v>
                </c:pt>
                <c:pt idx="64646">
                  <c:v>1</c:v>
                </c:pt>
                <c:pt idx="64647">
                  <c:v>1</c:v>
                </c:pt>
                <c:pt idx="64648">
                  <c:v>1</c:v>
                </c:pt>
                <c:pt idx="64649">
                  <c:v>1</c:v>
                </c:pt>
                <c:pt idx="64650">
                  <c:v>1</c:v>
                </c:pt>
                <c:pt idx="64651">
                  <c:v>1</c:v>
                </c:pt>
                <c:pt idx="64652">
                  <c:v>1</c:v>
                </c:pt>
                <c:pt idx="64653">
                  <c:v>1</c:v>
                </c:pt>
                <c:pt idx="64654">
                  <c:v>1</c:v>
                </c:pt>
                <c:pt idx="64655">
                  <c:v>1</c:v>
                </c:pt>
                <c:pt idx="64656">
                  <c:v>1</c:v>
                </c:pt>
                <c:pt idx="64657">
                  <c:v>1</c:v>
                </c:pt>
                <c:pt idx="64658">
                  <c:v>1</c:v>
                </c:pt>
                <c:pt idx="64659">
                  <c:v>1</c:v>
                </c:pt>
                <c:pt idx="64660">
                  <c:v>1</c:v>
                </c:pt>
                <c:pt idx="64661">
                  <c:v>1</c:v>
                </c:pt>
                <c:pt idx="64662">
                  <c:v>1</c:v>
                </c:pt>
                <c:pt idx="64663">
                  <c:v>1</c:v>
                </c:pt>
                <c:pt idx="64664">
                  <c:v>1</c:v>
                </c:pt>
                <c:pt idx="64665">
                  <c:v>1</c:v>
                </c:pt>
                <c:pt idx="64666">
                  <c:v>1</c:v>
                </c:pt>
                <c:pt idx="64667">
                  <c:v>1</c:v>
                </c:pt>
                <c:pt idx="64668">
                  <c:v>1</c:v>
                </c:pt>
                <c:pt idx="64669">
                  <c:v>1</c:v>
                </c:pt>
                <c:pt idx="64670">
                  <c:v>1</c:v>
                </c:pt>
                <c:pt idx="64671">
                  <c:v>1</c:v>
                </c:pt>
                <c:pt idx="64672">
                  <c:v>1</c:v>
                </c:pt>
                <c:pt idx="64673">
                  <c:v>1</c:v>
                </c:pt>
                <c:pt idx="64674">
                  <c:v>1</c:v>
                </c:pt>
                <c:pt idx="64675">
                  <c:v>1</c:v>
                </c:pt>
                <c:pt idx="64676">
                  <c:v>1</c:v>
                </c:pt>
                <c:pt idx="64677">
                  <c:v>1</c:v>
                </c:pt>
                <c:pt idx="64678">
                  <c:v>1</c:v>
                </c:pt>
                <c:pt idx="64679">
                  <c:v>1</c:v>
                </c:pt>
                <c:pt idx="64680">
                  <c:v>1</c:v>
                </c:pt>
                <c:pt idx="64681">
                  <c:v>1</c:v>
                </c:pt>
                <c:pt idx="64682">
                  <c:v>1</c:v>
                </c:pt>
                <c:pt idx="64683">
                  <c:v>1</c:v>
                </c:pt>
                <c:pt idx="64684">
                  <c:v>1</c:v>
                </c:pt>
                <c:pt idx="64685">
                  <c:v>1</c:v>
                </c:pt>
                <c:pt idx="64686">
                  <c:v>1</c:v>
                </c:pt>
                <c:pt idx="64687">
                  <c:v>1</c:v>
                </c:pt>
                <c:pt idx="64688">
                  <c:v>1</c:v>
                </c:pt>
                <c:pt idx="64689">
                  <c:v>1</c:v>
                </c:pt>
                <c:pt idx="64690">
                  <c:v>1</c:v>
                </c:pt>
                <c:pt idx="64691">
                  <c:v>1</c:v>
                </c:pt>
                <c:pt idx="64692">
                  <c:v>1</c:v>
                </c:pt>
                <c:pt idx="64693">
                  <c:v>1</c:v>
                </c:pt>
                <c:pt idx="64694">
                  <c:v>1</c:v>
                </c:pt>
                <c:pt idx="64695">
                  <c:v>1</c:v>
                </c:pt>
                <c:pt idx="64696">
                  <c:v>1</c:v>
                </c:pt>
                <c:pt idx="64697">
                  <c:v>1</c:v>
                </c:pt>
                <c:pt idx="64698">
                  <c:v>1</c:v>
                </c:pt>
                <c:pt idx="64699">
                  <c:v>1</c:v>
                </c:pt>
                <c:pt idx="64700">
                  <c:v>1</c:v>
                </c:pt>
                <c:pt idx="64701">
                  <c:v>1</c:v>
                </c:pt>
                <c:pt idx="64702">
                  <c:v>1</c:v>
                </c:pt>
                <c:pt idx="64703">
                  <c:v>1</c:v>
                </c:pt>
                <c:pt idx="64704">
                  <c:v>1</c:v>
                </c:pt>
                <c:pt idx="64705">
                  <c:v>1</c:v>
                </c:pt>
                <c:pt idx="64706">
                  <c:v>1</c:v>
                </c:pt>
                <c:pt idx="64707">
                  <c:v>1</c:v>
                </c:pt>
                <c:pt idx="64708">
                  <c:v>1</c:v>
                </c:pt>
                <c:pt idx="64709">
                  <c:v>1</c:v>
                </c:pt>
                <c:pt idx="64710">
                  <c:v>1</c:v>
                </c:pt>
                <c:pt idx="64711">
                  <c:v>1</c:v>
                </c:pt>
                <c:pt idx="64712">
                  <c:v>1</c:v>
                </c:pt>
                <c:pt idx="64713">
                  <c:v>1</c:v>
                </c:pt>
                <c:pt idx="64714">
                  <c:v>1</c:v>
                </c:pt>
                <c:pt idx="64715">
                  <c:v>1</c:v>
                </c:pt>
                <c:pt idx="64716">
                  <c:v>1</c:v>
                </c:pt>
                <c:pt idx="64717">
                  <c:v>1</c:v>
                </c:pt>
                <c:pt idx="64718">
                  <c:v>1</c:v>
                </c:pt>
                <c:pt idx="64719">
                  <c:v>1</c:v>
                </c:pt>
                <c:pt idx="64720">
                  <c:v>1</c:v>
                </c:pt>
                <c:pt idx="64721">
                  <c:v>1</c:v>
                </c:pt>
                <c:pt idx="64722">
                  <c:v>1</c:v>
                </c:pt>
                <c:pt idx="64723">
                  <c:v>1</c:v>
                </c:pt>
                <c:pt idx="64724">
                  <c:v>1</c:v>
                </c:pt>
                <c:pt idx="64725">
                  <c:v>1</c:v>
                </c:pt>
                <c:pt idx="64726">
                  <c:v>1</c:v>
                </c:pt>
                <c:pt idx="64727">
                  <c:v>1</c:v>
                </c:pt>
                <c:pt idx="64728">
                  <c:v>1</c:v>
                </c:pt>
                <c:pt idx="64729">
                  <c:v>1</c:v>
                </c:pt>
                <c:pt idx="64730">
                  <c:v>1</c:v>
                </c:pt>
                <c:pt idx="64731">
                  <c:v>1</c:v>
                </c:pt>
                <c:pt idx="64732">
                  <c:v>1</c:v>
                </c:pt>
                <c:pt idx="64733">
                  <c:v>1</c:v>
                </c:pt>
                <c:pt idx="64734">
                  <c:v>1</c:v>
                </c:pt>
                <c:pt idx="64735">
                  <c:v>1</c:v>
                </c:pt>
                <c:pt idx="64736">
                  <c:v>1</c:v>
                </c:pt>
                <c:pt idx="64737">
                  <c:v>1</c:v>
                </c:pt>
                <c:pt idx="64738">
                  <c:v>1</c:v>
                </c:pt>
                <c:pt idx="64739">
                  <c:v>1</c:v>
                </c:pt>
                <c:pt idx="64740">
                  <c:v>1</c:v>
                </c:pt>
                <c:pt idx="64741">
                  <c:v>1</c:v>
                </c:pt>
                <c:pt idx="64742">
                  <c:v>1</c:v>
                </c:pt>
                <c:pt idx="64743">
                  <c:v>1</c:v>
                </c:pt>
                <c:pt idx="64744">
                  <c:v>1</c:v>
                </c:pt>
                <c:pt idx="64745">
                  <c:v>1</c:v>
                </c:pt>
                <c:pt idx="64746">
                  <c:v>1</c:v>
                </c:pt>
                <c:pt idx="64747">
                  <c:v>1</c:v>
                </c:pt>
                <c:pt idx="64748">
                  <c:v>1</c:v>
                </c:pt>
                <c:pt idx="64749">
                  <c:v>1</c:v>
                </c:pt>
                <c:pt idx="64750">
                  <c:v>1</c:v>
                </c:pt>
                <c:pt idx="64751">
                  <c:v>1</c:v>
                </c:pt>
                <c:pt idx="64752">
                  <c:v>1</c:v>
                </c:pt>
                <c:pt idx="64753">
                  <c:v>1</c:v>
                </c:pt>
                <c:pt idx="64754">
                  <c:v>1</c:v>
                </c:pt>
                <c:pt idx="64755">
                  <c:v>1</c:v>
                </c:pt>
                <c:pt idx="64756">
                  <c:v>1</c:v>
                </c:pt>
                <c:pt idx="64757">
                  <c:v>1</c:v>
                </c:pt>
                <c:pt idx="64758">
                  <c:v>1</c:v>
                </c:pt>
                <c:pt idx="64759">
                  <c:v>1</c:v>
                </c:pt>
                <c:pt idx="64760">
                  <c:v>1</c:v>
                </c:pt>
                <c:pt idx="64761">
                  <c:v>1</c:v>
                </c:pt>
                <c:pt idx="64762">
                  <c:v>1</c:v>
                </c:pt>
                <c:pt idx="64763">
                  <c:v>1</c:v>
                </c:pt>
                <c:pt idx="64764">
                  <c:v>1</c:v>
                </c:pt>
                <c:pt idx="64765">
                  <c:v>1</c:v>
                </c:pt>
                <c:pt idx="64766">
                  <c:v>1</c:v>
                </c:pt>
                <c:pt idx="64767">
                  <c:v>1</c:v>
                </c:pt>
                <c:pt idx="64768">
                  <c:v>1</c:v>
                </c:pt>
                <c:pt idx="64769">
                  <c:v>1</c:v>
                </c:pt>
                <c:pt idx="64770">
                  <c:v>1</c:v>
                </c:pt>
                <c:pt idx="64771">
                  <c:v>1</c:v>
                </c:pt>
                <c:pt idx="64772">
                  <c:v>1</c:v>
                </c:pt>
                <c:pt idx="64773">
                  <c:v>1</c:v>
                </c:pt>
                <c:pt idx="64774">
                  <c:v>1</c:v>
                </c:pt>
                <c:pt idx="64775">
                  <c:v>1</c:v>
                </c:pt>
                <c:pt idx="64776">
                  <c:v>1</c:v>
                </c:pt>
                <c:pt idx="64777">
                  <c:v>1</c:v>
                </c:pt>
                <c:pt idx="64778">
                  <c:v>1</c:v>
                </c:pt>
                <c:pt idx="64779">
                  <c:v>1</c:v>
                </c:pt>
                <c:pt idx="64780">
                  <c:v>1</c:v>
                </c:pt>
                <c:pt idx="64781">
                  <c:v>1</c:v>
                </c:pt>
                <c:pt idx="64782">
                  <c:v>1</c:v>
                </c:pt>
                <c:pt idx="64783">
                  <c:v>1</c:v>
                </c:pt>
                <c:pt idx="64784">
                  <c:v>1</c:v>
                </c:pt>
                <c:pt idx="64785">
                  <c:v>1</c:v>
                </c:pt>
                <c:pt idx="64786">
                  <c:v>1</c:v>
                </c:pt>
                <c:pt idx="64787">
                  <c:v>1</c:v>
                </c:pt>
                <c:pt idx="64788">
                  <c:v>1</c:v>
                </c:pt>
                <c:pt idx="64789">
                  <c:v>1</c:v>
                </c:pt>
                <c:pt idx="64790">
                  <c:v>1</c:v>
                </c:pt>
                <c:pt idx="64791">
                  <c:v>1</c:v>
                </c:pt>
                <c:pt idx="64792">
                  <c:v>1</c:v>
                </c:pt>
                <c:pt idx="64793">
                  <c:v>1</c:v>
                </c:pt>
                <c:pt idx="64794">
                  <c:v>1</c:v>
                </c:pt>
                <c:pt idx="64795">
                  <c:v>1</c:v>
                </c:pt>
                <c:pt idx="64796">
                  <c:v>1</c:v>
                </c:pt>
                <c:pt idx="64797">
                  <c:v>1</c:v>
                </c:pt>
                <c:pt idx="64798">
                  <c:v>1</c:v>
                </c:pt>
                <c:pt idx="64799">
                  <c:v>1</c:v>
                </c:pt>
                <c:pt idx="64800">
                  <c:v>1</c:v>
                </c:pt>
                <c:pt idx="64801">
                  <c:v>1</c:v>
                </c:pt>
                <c:pt idx="64802">
                  <c:v>1</c:v>
                </c:pt>
                <c:pt idx="64803">
                  <c:v>1</c:v>
                </c:pt>
                <c:pt idx="64804">
                  <c:v>1</c:v>
                </c:pt>
                <c:pt idx="64805">
                  <c:v>1</c:v>
                </c:pt>
                <c:pt idx="64806">
                  <c:v>1</c:v>
                </c:pt>
                <c:pt idx="64807">
                  <c:v>1</c:v>
                </c:pt>
                <c:pt idx="64808">
                  <c:v>1</c:v>
                </c:pt>
                <c:pt idx="64809">
                  <c:v>1</c:v>
                </c:pt>
                <c:pt idx="64810">
                  <c:v>1</c:v>
                </c:pt>
                <c:pt idx="64811">
                  <c:v>1</c:v>
                </c:pt>
                <c:pt idx="64812">
                  <c:v>1</c:v>
                </c:pt>
                <c:pt idx="64813">
                  <c:v>1</c:v>
                </c:pt>
                <c:pt idx="64814">
                  <c:v>0.571428571</c:v>
                </c:pt>
                <c:pt idx="64815">
                  <c:v>1</c:v>
                </c:pt>
                <c:pt idx="64816">
                  <c:v>1</c:v>
                </c:pt>
                <c:pt idx="64817">
                  <c:v>1</c:v>
                </c:pt>
                <c:pt idx="64818">
                  <c:v>1</c:v>
                </c:pt>
                <c:pt idx="64819">
                  <c:v>1</c:v>
                </c:pt>
                <c:pt idx="64820">
                  <c:v>1</c:v>
                </c:pt>
                <c:pt idx="64821">
                  <c:v>1</c:v>
                </c:pt>
                <c:pt idx="64822">
                  <c:v>1</c:v>
                </c:pt>
                <c:pt idx="64823">
                  <c:v>1</c:v>
                </c:pt>
                <c:pt idx="64824">
                  <c:v>1</c:v>
                </c:pt>
                <c:pt idx="64825">
                  <c:v>1</c:v>
                </c:pt>
                <c:pt idx="64826">
                  <c:v>1</c:v>
                </c:pt>
                <c:pt idx="64827">
                  <c:v>1</c:v>
                </c:pt>
                <c:pt idx="64828">
                  <c:v>1</c:v>
                </c:pt>
                <c:pt idx="64829">
                  <c:v>1</c:v>
                </c:pt>
                <c:pt idx="64830">
                  <c:v>1</c:v>
                </c:pt>
                <c:pt idx="64831">
                  <c:v>1</c:v>
                </c:pt>
                <c:pt idx="64832">
                  <c:v>1</c:v>
                </c:pt>
                <c:pt idx="64833">
                  <c:v>1</c:v>
                </c:pt>
                <c:pt idx="64834">
                  <c:v>1</c:v>
                </c:pt>
                <c:pt idx="64835">
                  <c:v>1</c:v>
                </c:pt>
                <c:pt idx="64836">
                  <c:v>1</c:v>
                </c:pt>
                <c:pt idx="64837">
                  <c:v>1</c:v>
                </c:pt>
                <c:pt idx="64838">
                  <c:v>1</c:v>
                </c:pt>
                <c:pt idx="64839">
                  <c:v>1</c:v>
                </c:pt>
                <c:pt idx="64840">
                  <c:v>1</c:v>
                </c:pt>
                <c:pt idx="64841">
                  <c:v>1</c:v>
                </c:pt>
                <c:pt idx="64842">
                  <c:v>1</c:v>
                </c:pt>
                <c:pt idx="64843">
                  <c:v>1</c:v>
                </c:pt>
                <c:pt idx="64844">
                  <c:v>1</c:v>
                </c:pt>
                <c:pt idx="64845">
                  <c:v>1</c:v>
                </c:pt>
                <c:pt idx="64846">
                  <c:v>1</c:v>
                </c:pt>
                <c:pt idx="64847">
                  <c:v>1</c:v>
                </c:pt>
                <c:pt idx="64848">
                  <c:v>1</c:v>
                </c:pt>
                <c:pt idx="64849">
                  <c:v>1</c:v>
                </c:pt>
                <c:pt idx="64850">
                  <c:v>1</c:v>
                </c:pt>
                <c:pt idx="64851">
                  <c:v>1</c:v>
                </c:pt>
                <c:pt idx="64852">
                  <c:v>1</c:v>
                </c:pt>
                <c:pt idx="64853">
                  <c:v>1</c:v>
                </c:pt>
                <c:pt idx="64854">
                  <c:v>1</c:v>
                </c:pt>
                <c:pt idx="64855">
                  <c:v>1</c:v>
                </c:pt>
                <c:pt idx="64856">
                  <c:v>1</c:v>
                </c:pt>
                <c:pt idx="64857">
                  <c:v>1</c:v>
                </c:pt>
                <c:pt idx="64858">
                  <c:v>1</c:v>
                </c:pt>
                <c:pt idx="64859">
                  <c:v>1</c:v>
                </c:pt>
                <c:pt idx="64860">
                  <c:v>1</c:v>
                </c:pt>
                <c:pt idx="64861">
                  <c:v>1</c:v>
                </c:pt>
                <c:pt idx="64862">
                  <c:v>1</c:v>
                </c:pt>
                <c:pt idx="64863">
                  <c:v>1</c:v>
                </c:pt>
                <c:pt idx="64864">
                  <c:v>1</c:v>
                </c:pt>
                <c:pt idx="64865">
                  <c:v>1</c:v>
                </c:pt>
                <c:pt idx="64866">
                  <c:v>1</c:v>
                </c:pt>
                <c:pt idx="64867">
                  <c:v>1</c:v>
                </c:pt>
                <c:pt idx="64868">
                  <c:v>1</c:v>
                </c:pt>
                <c:pt idx="64869">
                  <c:v>1</c:v>
                </c:pt>
                <c:pt idx="64870">
                  <c:v>1</c:v>
                </c:pt>
                <c:pt idx="64871">
                  <c:v>1</c:v>
                </c:pt>
                <c:pt idx="64872">
                  <c:v>1</c:v>
                </c:pt>
                <c:pt idx="64873">
                  <c:v>1</c:v>
                </c:pt>
                <c:pt idx="64874">
                  <c:v>1</c:v>
                </c:pt>
                <c:pt idx="64875">
                  <c:v>1</c:v>
                </c:pt>
                <c:pt idx="64876">
                  <c:v>1</c:v>
                </c:pt>
                <c:pt idx="64877">
                  <c:v>1</c:v>
                </c:pt>
                <c:pt idx="64878">
                  <c:v>1</c:v>
                </c:pt>
                <c:pt idx="64879">
                  <c:v>1</c:v>
                </c:pt>
                <c:pt idx="64880">
                  <c:v>1</c:v>
                </c:pt>
                <c:pt idx="64881">
                  <c:v>1</c:v>
                </c:pt>
                <c:pt idx="64882">
                  <c:v>1</c:v>
                </c:pt>
                <c:pt idx="64883">
                  <c:v>1</c:v>
                </c:pt>
                <c:pt idx="64884">
                  <c:v>1</c:v>
                </c:pt>
                <c:pt idx="64885">
                  <c:v>1</c:v>
                </c:pt>
                <c:pt idx="64886">
                  <c:v>1</c:v>
                </c:pt>
                <c:pt idx="64887">
                  <c:v>1</c:v>
                </c:pt>
                <c:pt idx="64888">
                  <c:v>1</c:v>
                </c:pt>
                <c:pt idx="64889">
                  <c:v>1</c:v>
                </c:pt>
                <c:pt idx="64890">
                  <c:v>1</c:v>
                </c:pt>
                <c:pt idx="64891">
                  <c:v>1</c:v>
                </c:pt>
                <c:pt idx="64892">
                  <c:v>1</c:v>
                </c:pt>
                <c:pt idx="64893">
                  <c:v>1</c:v>
                </c:pt>
                <c:pt idx="64894">
                  <c:v>1</c:v>
                </c:pt>
                <c:pt idx="64895">
                  <c:v>1</c:v>
                </c:pt>
                <c:pt idx="64896">
                  <c:v>1</c:v>
                </c:pt>
                <c:pt idx="64897">
                  <c:v>1</c:v>
                </c:pt>
                <c:pt idx="64898">
                  <c:v>0.85714285700000004</c:v>
                </c:pt>
                <c:pt idx="64899">
                  <c:v>1</c:v>
                </c:pt>
                <c:pt idx="64900">
                  <c:v>1</c:v>
                </c:pt>
                <c:pt idx="64901">
                  <c:v>1</c:v>
                </c:pt>
                <c:pt idx="64902">
                  <c:v>1</c:v>
                </c:pt>
                <c:pt idx="64903">
                  <c:v>1</c:v>
                </c:pt>
                <c:pt idx="64904">
                  <c:v>1</c:v>
                </c:pt>
                <c:pt idx="64905">
                  <c:v>1</c:v>
                </c:pt>
                <c:pt idx="64906">
                  <c:v>1</c:v>
                </c:pt>
                <c:pt idx="64907">
                  <c:v>0.85714285700000004</c:v>
                </c:pt>
                <c:pt idx="64908">
                  <c:v>1</c:v>
                </c:pt>
                <c:pt idx="64909">
                  <c:v>1</c:v>
                </c:pt>
                <c:pt idx="64910">
                  <c:v>1</c:v>
                </c:pt>
                <c:pt idx="64911">
                  <c:v>0.85714285700000004</c:v>
                </c:pt>
                <c:pt idx="64912">
                  <c:v>1</c:v>
                </c:pt>
                <c:pt idx="64913">
                  <c:v>1</c:v>
                </c:pt>
                <c:pt idx="64914">
                  <c:v>1</c:v>
                </c:pt>
                <c:pt idx="64915">
                  <c:v>1</c:v>
                </c:pt>
                <c:pt idx="64916">
                  <c:v>1</c:v>
                </c:pt>
                <c:pt idx="64917">
                  <c:v>0.85714285700000004</c:v>
                </c:pt>
                <c:pt idx="64918">
                  <c:v>1</c:v>
                </c:pt>
                <c:pt idx="64919">
                  <c:v>1</c:v>
                </c:pt>
                <c:pt idx="64920">
                  <c:v>0.85714285700000004</c:v>
                </c:pt>
                <c:pt idx="64921">
                  <c:v>1</c:v>
                </c:pt>
                <c:pt idx="64922">
                  <c:v>1</c:v>
                </c:pt>
                <c:pt idx="64923">
                  <c:v>1</c:v>
                </c:pt>
                <c:pt idx="64924">
                  <c:v>1</c:v>
                </c:pt>
                <c:pt idx="64925">
                  <c:v>1</c:v>
                </c:pt>
                <c:pt idx="64926">
                  <c:v>1</c:v>
                </c:pt>
                <c:pt idx="64927">
                  <c:v>1</c:v>
                </c:pt>
                <c:pt idx="64928">
                  <c:v>1</c:v>
                </c:pt>
                <c:pt idx="64929">
                  <c:v>1</c:v>
                </c:pt>
                <c:pt idx="64930">
                  <c:v>1</c:v>
                </c:pt>
                <c:pt idx="64931">
                  <c:v>1</c:v>
                </c:pt>
                <c:pt idx="64932">
                  <c:v>1</c:v>
                </c:pt>
                <c:pt idx="64933">
                  <c:v>1</c:v>
                </c:pt>
                <c:pt idx="64934">
                  <c:v>1</c:v>
                </c:pt>
                <c:pt idx="64935">
                  <c:v>1</c:v>
                </c:pt>
                <c:pt idx="64936">
                  <c:v>1</c:v>
                </c:pt>
                <c:pt idx="64937">
                  <c:v>0.85714285700000004</c:v>
                </c:pt>
                <c:pt idx="64938">
                  <c:v>1</c:v>
                </c:pt>
                <c:pt idx="64939">
                  <c:v>1</c:v>
                </c:pt>
                <c:pt idx="64940">
                  <c:v>1</c:v>
                </c:pt>
                <c:pt idx="64941">
                  <c:v>1</c:v>
                </c:pt>
                <c:pt idx="64942">
                  <c:v>1</c:v>
                </c:pt>
                <c:pt idx="64943">
                  <c:v>1</c:v>
                </c:pt>
                <c:pt idx="64944">
                  <c:v>1</c:v>
                </c:pt>
                <c:pt idx="64945">
                  <c:v>1</c:v>
                </c:pt>
                <c:pt idx="64946">
                  <c:v>1</c:v>
                </c:pt>
                <c:pt idx="64947">
                  <c:v>1</c:v>
                </c:pt>
                <c:pt idx="64948">
                  <c:v>1</c:v>
                </c:pt>
                <c:pt idx="64949">
                  <c:v>1</c:v>
                </c:pt>
                <c:pt idx="64950">
                  <c:v>0.85714285700000004</c:v>
                </c:pt>
                <c:pt idx="64951">
                  <c:v>1</c:v>
                </c:pt>
                <c:pt idx="64952">
                  <c:v>1</c:v>
                </c:pt>
                <c:pt idx="64953">
                  <c:v>1</c:v>
                </c:pt>
                <c:pt idx="64954">
                  <c:v>1</c:v>
                </c:pt>
                <c:pt idx="64955">
                  <c:v>1</c:v>
                </c:pt>
                <c:pt idx="64956">
                  <c:v>1</c:v>
                </c:pt>
                <c:pt idx="64957">
                  <c:v>1</c:v>
                </c:pt>
                <c:pt idx="64958">
                  <c:v>1</c:v>
                </c:pt>
                <c:pt idx="64959">
                  <c:v>1</c:v>
                </c:pt>
                <c:pt idx="64960">
                  <c:v>1</c:v>
                </c:pt>
                <c:pt idx="64961">
                  <c:v>1</c:v>
                </c:pt>
                <c:pt idx="64962">
                  <c:v>0.85714285700000004</c:v>
                </c:pt>
                <c:pt idx="64963">
                  <c:v>1</c:v>
                </c:pt>
                <c:pt idx="64964">
                  <c:v>1</c:v>
                </c:pt>
                <c:pt idx="64965">
                  <c:v>1</c:v>
                </c:pt>
                <c:pt idx="64966">
                  <c:v>0.85714285700000004</c:v>
                </c:pt>
                <c:pt idx="64967">
                  <c:v>0.85714285700000004</c:v>
                </c:pt>
                <c:pt idx="64968">
                  <c:v>1</c:v>
                </c:pt>
                <c:pt idx="64969">
                  <c:v>1</c:v>
                </c:pt>
                <c:pt idx="64970">
                  <c:v>1</c:v>
                </c:pt>
                <c:pt idx="64971">
                  <c:v>1</c:v>
                </c:pt>
                <c:pt idx="64972">
                  <c:v>1</c:v>
                </c:pt>
                <c:pt idx="64973">
                  <c:v>1</c:v>
                </c:pt>
                <c:pt idx="64974">
                  <c:v>1</c:v>
                </c:pt>
                <c:pt idx="64975">
                  <c:v>1</c:v>
                </c:pt>
                <c:pt idx="64976">
                  <c:v>1</c:v>
                </c:pt>
                <c:pt idx="64977">
                  <c:v>1</c:v>
                </c:pt>
                <c:pt idx="64978">
                  <c:v>1</c:v>
                </c:pt>
                <c:pt idx="64979">
                  <c:v>1</c:v>
                </c:pt>
                <c:pt idx="64980">
                  <c:v>1</c:v>
                </c:pt>
                <c:pt idx="64981">
                  <c:v>1</c:v>
                </c:pt>
                <c:pt idx="64982">
                  <c:v>1</c:v>
                </c:pt>
                <c:pt idx="64983">
                  <c:v>1</c:v>
                </c:pt>
                <c:pt idx="64984">
                  <c:v>1</c:v>
                </c:pt>
                <c:pt idx="64985">
                  <c:v>1</c:v>
                </c:pt>
                <c:pt idx="64986">
                  <c:v>1</c:v>
                </c:pt>
                <c:pt idx="64987">
                  <c:v>1</c:v>
                </c:pt>
                <c:pt idx="64988">
                  <c:v>1</c:v>
                </c:pt>
                <c:pt idx="64989">
                  <c:v>1</c:v>
                </c:pt>
                <c:pt idx="64990">
                  <c:v>1</c:v>
                </c:pt>
                <c:pt idx="64991">
                  <c:v>1</c:v>
                </c:pt>
                <c:pt idx="64992">
                  <c:v>0.85714285700000004</c:v>
                </c:pt>
                <c:pt idx="64993">
                  <c:v>1</c:v>
                </c:pt>
                <c:pt idx="64994">
                  <c:v>1</c:v>
                </c:pt>
                <c:pt idx="64995">
                  <c:v>0.85714285700000004</c:v>
                </c:pt>
                <c:pt idx="64996">
                  <c:v>1</c:v>
                </c:pt>
                <c:pt idx="64997">
                  <c:v>1</c:v>
                </c:pt>
                <c:pt idx="64998">
                  <c:v>1</c:v>
                </c:pt>
                <c:pt idx="64999">
                  <c:v>1</c:v>
                </c:pt>
                <c:pt idx="65000">
                  <c:v>1</c:v>
                </c:pt>
                <c:pt idx="65001">
                  <c:v>1</c:v>
                </c:pt>
                <c:pt idx="65002">
                  <c:v>1</c:v>
                </c:pt>
                <c:pt idx="65003">
                  <c:v>1</c:v>
                </c:pt>
                <c:pt idx="65004">
                  <c:v>1</c:v>
                </c:pt>
                <c:pt idx="65005">
                  <c:v>1</c:v>
                </c:pt>
                <c:pt idx="65006">
                  <c:v>1</c:v>
                </c:pt>
                <c:pt idx="65007">
                  <c:v>1</c:v>
                </c:pt>
                <c:pt idx="65008">
                  <c:v>1</c:v>
                </c:pt>
                <c:pt idx="65009">
                  <c:v>0.85714285700000004</c:v>
                </c:pt>
                <c:pt idx="65010">
                  <c:v>1</c:v>
                </c:pt>
                <c:pt idx="65011">
                  <c:v>1</c:v>
                </c:pt>
                <c:pt idx="65012">
                  <c:v>1</c:v>
                </c:pt>
                <c:pt idx="65013">
                  <c:v>1</c:v>
                </c:pt>
                <c:pt idx="65014">
                  <c:v>1</c:v>
                </c:pt>
                <c:pt idx="65015">
                  <c:v>1</c:v>
                </c:pt>
                <c:pt idx="65016">
                  <c:v>1</c:v>
                </c:pt>
                <c:pt idx="65017">
                  <c:v>1</c:v>
                </c:pt>
                <c:pt idx="65018">
                  <c:v>1</c:v>
                </c:pt>
                <c:pt idx="65019">
                  <c:v>1</c:v>
                </c:pt>
                <c:pt idx="65020">
                  <c:v>1</c:v>
                </c:pt>
                <c:pt idx="65021">
                  <c:v>1</c:v>
                </c:pt>
                <c:pt idx="65022">
                  <c:v>1</c:v>
                </c:pt>
                <c:pt idx="65023">
                  <c:v>1</c:v>
                </c:pt>
                <c:pt idx="65024">
                  <c:v>1</c:v>
                </c:pt>
                <c:pt idx="65025">
                  <c:v>1</c:v>
                </c:pt>
                <c:pt idx="65026">
                  <c:v>1</c:v>
                </c:pt>
                <c:pt idx="65027">
                  <c:v>1</c:v>
                </c:pt>
                <c:pt idx="65028">
                  <c:v>1</c:v>
                </c:pt>
                <c:pt idx="65029">
                  <c:v>1</c:v>
                </c:pt>
                <c:pt idx="65030">
                  <c:v>0.85714285700000004</c:v>
                </c:pt>
                <c:pt idx="65031">
                  <c:v>1</c:v>
                </c:pt>
                <c:pt idx="65032">
                  <c:v>1</c:v>
                </c:pt>
                <c:pt idx="65033">
                  <c:v>1</c:v>
                </c:pt>
                <c:pt idx="65034">
                  <c:v>1</c:v>
                </c:pt>
                <c:pt idx="65035">
                  <c:v>1</c:v>
                </c:pt>
                <c:pt idx="65036">
                  <c:v>0.85714285700000004</c:v>
                </c:pt>
                <c:pt idx="65037">
                  <c:v>1</c:v>
                </c:pt>
                <c:pt idx="65038">
                  <c:v>1</c:v>
                </c:pt>
                <c:pt idx="65039">
                  <c:v>1</c:v>
                </c:pt>
                <c:pt idx="65040">
                  <c:v>1</c:v>
                </c:pt>
                <c:pt idx="65041">
                  <c:v>1</c:v>
                </c:pt>
                <c:pt idx="65042">
                  <c:v>1</c:v>
                </c:pt>
                <c:pt idx="65043">
                  <c:v>1</c:v>
                </c:pt>
                <c:pt idx="65044">
                  <c:v>1</c:v>
                </c:pt>
                <c:pt idx="65045">
                  <c:v>1</c:v>
                </c:pt>
                <c:pt idx="65046">
                  <c:v>1</c:v>
                </c:pt>
                <c:pt idx="65047">
                  <c:v>1</c:v>
                </c:pt>
                <c:pt idx="65048">
                  <c:v>1</c:v>
                </c:pt>
                <c:pt idx="65049">
                  <c:v>1</c:v>
                </c:pt>
                <c:pt idx="65050">
                  <c:v>1</c:v>
                </c:pt>
                <c:pt idx="65051">
                  <c:v>1</c:v>
                </c:pt>
                <c:pt idx="65052">
                  <c:v>1</c:v>
                </c:pt>
                <c:pt idx="65053">
                  <c:v>0.85714285700000004</c:v>
                </c:pt>
                <c:pt idx="65054">
                  <c:v>0.85714285700000004</c:v>
                </c:pt>
                <c:pt idx="65055">
                  <c:v>1</c:v>
                </c:pt>
                <c:pt idx="65056">
                  <c:v>1</c:v>
                </c:pt>
                <c:pt idx="65057">
                  <c:v>1</c:v>
                </c:pt>
                <c:pt idx="65058">
                  <c:v>1</c:v>
                </c:pt>
                <c:pt idx="65059">
                  <c:v>1</c:v>
                </c:pt>
                <c:pt idx="65060">
                  <c:v>0.85714285700000004</c:v>
                </c:pt>
                <c:pt idx="65061">
                  <c:v>1</c:v>
                </c:pt>
                <c:pt idx="65062">
                  <c:v>1</c:v>
                </c:pt>
                <c:pt idx="65063">
                  <c:v>1</c:v>
                </c:pt>
                <c:pt idx="65064">
                  <c:v>1</c:v>
                </c:pt>
                <c:pt idx="65065">
                  <c:v>1</c:v>
                </c:pt>
                <c:pt idx="65066">
                  <c:v>1</c:v>
                </c:pt>
                <c:pt idx="65067">
                  <c:v>1</c:v>
                </c:pt>
                <c:pt idx="65068">
                  <c:v>1</c:v>
                </c:pt>
                <c:pt idx="65069">
                  <c:v>1</c:v>
                </c:pt>
                <c:pt idx="65070">
                  <c:v>1</c:v>
                </c:pt>
                <c:pt idx="65071">
                  <c:v>1</c:v>
                </c:pt>
                <c:pt idx="65072">
                  <c:v>1</c:v>
                </c:pt>
                <c:pt idx="65073">
                  <c:v>1</c:v>
                </c:pt>
                <c:pt idx="65074">
                  <c:v>0.85714285700000004</c:v>
                </c:pt>
                <c:pt idx="65075">
                  <c:v>1</c:v>
                </c:pt>
                <c:pt idx="65076">
                  <c:v>1</c:v>
                </c:pt>
                <c:pt idx="65077">
                  <c:v>1</c:v>
                </c:pt>
                <c:pt idx="65078">
                  <c:v>1</c:v>
                </c:pt>
                <c:pt idx="65079">
                  <c:v>1</c:v>
                </c:pt>
                <c:pt idx="65080">
                  <c:v>1</c:v>
                </c:pt>
                <c:pt idx="65081">
                  <c:v>1</c:v>
                </c:pt>
                <c:pt idx="65082">
                  <c:v>1</c:v>
                </c:pt>
                <c:pt idx="65083">
                  <c:v>1</c:v>
                </c:pt>
                <c:pt idx="65084">
                  <c:v>1</c:v>
                </c:pt>
                <c:pt idx="65085">
                  <c:v>1</c:v>
                </c:pt>
                <c:pt idx="65086">
                  <c:v>1</c:v>
                </c:pt>
                <c:pt idx="65087">
                  <c:v>0.85714285700000004</c:v>
                </c:pt>
                <c:pt idx="65088">
                  <c:v>1</c:v>
                </c:pt>
                <c:pt idx="65089">
                  <c:v>1</c:v>
                </c:pt>
                <c:pt idx="65090">
                  <c:v>1</c:v>
                </c:pt>
                <c:pt idx="65091">
                  <c:v>1</c:v>
                </c:pt>
                <c:pt idx="65092">
                  <c:v>0.85714285700000004</c:v>
                </c:pt>
                <c:pt idx="65093">
                  <c:v>1</c:v>
                </c:pt>
                <c:pt idx="65094">
                  <c:v>1</c:v>
                </c:pt>
                <c:pt idx="65095">
                  <c:v>1</c:v>
                </c:pt>
                <c:pt idx="65096">
                  <c:v>1</c:v>
                </c:pt>
                <c:pt idx="65097">
                  <c:v>1</c:v>
                </c:pt>
                <c:pt idx="65098">
                  <c:v>1</c:v>
                </c:pt>
                <c:pt idx="65099">
                  <c:v>1</c:v>
                </c:pt>
                <c:pt idx="65100">
                  <c:v>0.85714285700000004</c:v>
                </c:pt>
                <c:pt idx="65101">
                  <c:v>1</c:v>
                </c:pt>
                <c:pt idx="65102">
                  <c:v>0.85714285700000004</c:v>
                </c:pt>
                <c:pt idx="65103">
                  <c:v>1</c:v>
                </c:pt>
                <c:pt idx="65104">
                  <c:v>1</c:v>
                </c:pt>
                <c:pt idx="65105">
                  <c:v>1</c:v>
                </c:pt>
                <c:pt idx="65106">
                  <c:v>1</c:v>
                </c:pt>
                <c:pt idx="65107">
                  <c:v>1</c:v>
                </c:pt>
                <c:pt idx="65108">
                  <c:v>1</c:v>
                </c:pt>
                <c:pt idx="65109">
                  <c:v>0.85714285700000004</c:v>
                </c:pt>
                <c:pt idx="65110">
                  <c:v>1</c:v>
                </c:pt>
                <c:pt idx="65111">
                  <c:v>1</c:v>
                </c:pt>
                <c:pt idx="65112">
                  <c:v>1</c:v>
                </c:pt>
                <c:pt idx="65113">
                  <c:v>0.85714285700000004</c:v>
                </c:pt>
                <c:pt idx="65114">
                  <c:v>1</c:v>
                </c:pt>
                <c:pt idx="65115">
                  <c:v>1</c:v>
                </c:pt>
                <c:pt idx="65116">
                  <c:v>1</c:v>
                </c:pt>
                <c:pt idx="65117">
                  <c:v>0.85714285700000004</c:v>
                </c:pt>
                <c:pt idx="65118">
                  <c:v>1</c:v>
                </c:pt>
                <c:pt idx="65119">
                  <c:v>1</c:v>
                </c:pt>
                <c:pt idx="65120">
                  <c:v>1</c:v>
                </c:pt>
                <c:pt idx="65121">
                  <c:v>1</c:v>
                </c:pt>
                <c:pt idx="65122">
                  <c:v>1</c:v>
                </c:pt>
                <c:pt idx="65123">
                  <c:v>1</c:v>
                </c:pt>
                <c:pt idx="65124">
                  <c:v>1</c:v>
                </c:pt>
                <c:pt idx="65125">
                  <c:v>1</c:v>
                </c:pt>
                <c:pt idx="65126">
                  <c:v>1</c:v>
                </c:pt>
                <c:pt idx="65127">
                  <c:v>0.85714285700000004</c:v>
                </c:pt>
                <c:pt idx="65128">
                  <c:v>1</c:v>
                </c:pt>
                <c:pt idx="65129">
                  <c:v>1</c:v>
                </c:pt>
                <c:pt idx="65130">
                  <c:v>1</c:v>
                </c:pt>
                <c:pt idx="65131">
                  <c:v>1</c:v>
                </c:pt>
                <c:pt idx="65132">
                  <c:v>1</c:v>
                </c:pt>
                <c:pt idx="65133">
                  <c:v>1</c:v>
                </c:pt>
                <c:pt idx="65134">
                  <c:v>1</c:v>
                </c:pt>
                <c:pt idx="65135">
                  <c:v>1</c:v>
                </c:pt>
                <c:pt idx="65136">
                  <c:v>1</c:v>
                </c:pt>
                <c:pt idx="65137">
                  <c:v>1</c:v>
                </c:pt>
                <c:pt idx="65138">
                  <c:v>1</c:v>
                </c:pt>
                <c:pt idx="65139">
                  <c:v>1</c:v>
                </c:pt>
                <c:pt idx="65140">
                  <c:v>1</c:v>
                </c:pt>
                <c:pt idx="65141">
                  <c:v>1</c:v>
                </c:pt>
                <c:pt idx="65142">
                  <c:v>1</c:v>
                </c:pt>
                <c:pt idx="65143">
                  <c:v>1</c:v>
                </c:pt>
                <c:pt idx="65144">
                  <c:v>1</c:v>
                </c:pt>
                <c:pt idx="65145">
                  <c:v>1</c:v>
                </c:pt>
                <c:pt idx="65146">
                  <c:v>1</c:v>
                </c:pt>
                <c:pt idx="65147">
                  <c:v>1</c:v>
                </c:pt>
                <c:pt idx="65148">
                  <c:v>1</c:v>
                </c:pt>
                <c:pt idx="65149">
                  <c:v>1</c:v>
                </c:pt>
                <c:pt idx="65150">
                  <c:v>1</c:v>
                </c:pt>
                <c:pt idx="65151">
                  <c:v>1</c:v>
                </c:pt>
                <c:pt idx="65152">
                  <c:v>1</c:v>
                </c:pt>
                <c:pt idx="65153">
                  <c:v>1</c:v>
                </c:pt>
                <c:pt idx="65154">
                  <c:v>1</c:v>
                </c:pt>
                <c:pt idx="65155">
                  <c:v>1</c:v>
                </c:pt>
                <c:pt idx="65156">
                  <c:v>1</c:v>
                </c:pt>
                <c:pt idx="65157">
                  <c:v>1</c:v>
                </c:pt>
                <c:pt idx="65158">
                  <c:v>1</c:v>
                </c:pt>
                <c:pt idx="65159">
                  <c:v>1</c:v>
                </c:pt>
                <c:pt idx="65160">
                  <c:v>1</c:v>
                </c:pt>
                <c:pt idx="65161">
                  <c:v>1</c:v>
                </c:pt>
                <c:pt idx="65162">
                  <c:v>1</c:v>
                </c:pt>
                <c:pt idx="65163">
                  <c:v>1</c:v>
                </c:pt>
                <c:pt idx="65164">
                  <c:v>1</c:v>
                </c:pt>
                <c:pt idx="65165">
                  <c:v>1</c:v>
                </c:pt>
                <c:pt idx="65166">
                  <c:v>0.85714285700000004</c:v>
                </c:pt>
                <c:pt idx="65167">
                  <c:v>1</c:v>
                </c:pt>
                <c:pt idx="65168">
                  <c:v>1</c:v>
                </c:pt>
                <c:pt idx="65169">
                  <c:v>1</c:v>
                </c:pt>
                <c:pt idx="65170">
                  <c:v>1</c:v>
                </c:pt>
                <c:pt idx="65171">
                  <c:v>0.85714285700000004</c:v>
                </c:pt>
                <c:pt idx="65172">
                  <c:v>1</c:v>
                </c:pt>
                <c:pt idx="65173">
                  <c:v>1</c:v>
                </c:pt>
                <c:pt idx="65174">
                  <c:v>1</c:v>
                </c:pt>
                <c:pt idx="65175">
                  <c:v>1</c:v>
                </c:pt>
                <c:pt idx="65176">
                  <c:v>1</c:v>
                </c:pt>
                <c:pt idx="65177">
                  <c:v>1</c:v>
                </c:pt>
                <c:pt idx="65178">
                  <c:v>1</c:v>
                </c:pt>
                <c:pt idx="65179">
                  <c:v>1</c:v>
                </c:pt>
                <c:pt idx="65180">
                  <c:v>1</c:v>
                </c:pt>
                <c:pt idx="65181">
                  <c:v>1</c:v>
                </c:pt>
                <c:pt idx="65182">
                  <c:v>1</c:v>
                </c:pt>
                <c:pt idx="65183">
                  <c:v>1</c:v>
                </c:pt>
                <c:pt idx="65184">
                  <c:v>1</c:v>
                </c:pt>
                <c:pt idx="65185">
                  <c:v>1</c:v>
                </c:pt>
                <c:pt idx="65186">
                  <c:v>1</c:v>
                </c:pt>
                <c:pt idx="65187">
                  <c:v>1</c:v>
                </c:pt>
                <c:pt idx="65188">
                  <c:v>1</c:v>
                </c:pt>
                <c:pt idx="65189">
                  <c:v>1</c:v>
                </c:pt>
                <c:pt idx="65190">
                  <c:v>1</c:v>
                </c:pt>
                <c:pt idx="65191">
                  <c:v>1</c:v>
                </c:pt>
                <c:pt idx="65192">
                  <c:v>1</c:v>
                </c:pt>
                <c:pt idx="65193">
                  <c:v>1</c:v>
                </c:pt>
                <c:pt idx="65194">
                  <c:v>1</c:v>
                </c:pt>
                <c:pt idx="65195">
                  <c:v>1</c:v>
                </c:pt>
                <c:pt idx="65196">
                  <c:v>1</c:v>
                </c:pt>
                <c:pt idx="65197">
                  <c:v>1</c:v>
                </c:pt>
                <c:pt idx="65198">
                  <c:v>1</c:v>
                </c:pt>
                <c:pt idx="65199">
                  <c:v>1</c:v>
                </c:pt>
                <c:pt idx="65200">
                  <c:v>1</c:v>
                </c:pt>
                <c:pt idx="65201">
                  <c:v>1</c:v>
                </c:pt>
                <c:pt idx="65202">
                  <c:v>1</c:v>
                </c:pt>
                <c:pt idx="65203">
                  <c:v>1</c:v>
                </c:pt>
                <c:pt idx="65204">
                  <c:v>0.85714285700000004</c:v>
                </c:pt>
                <c:pt idx="65205">
                  <c:v>1</c:v>
                </c:pt>
                <c:pt idx="65206">
                  <c:v>1</c:v>
                </c:pt>
                <c:pt idx="65207">
                  <c:v>1</c:v>
                </c:pt>
                <c:pt idx="65208">
                  <c:v>1</c:v>
                </c:pt>
                <c:pt idx="65209">
                  <c:v>0.85714285700000004</c:v>
                </c:pt>
                <c:pt idx="65210">
                  <c:v>1</c:v>
                </c:pt>
                <c:pt idx="65211">
                  <c:v>1</c:v>
                </c:pt>
                <c:pt idx="65212">
                  <c:v>1</c:v>
                </c:pt>
                <c:pt idx="65213">
                  <c:v>1</c:v>
                </c:pt>
                <c:pt idx="65214">
                  <c:v>1</c:v>
                </c:pt>
                <c:pt idx="65215">
                  <c:v>1</c:v>
                </c:pt>
                <c:pt idx="65216">
                  <c:v>1</c:v>
                </c:pt>
                <c:pt idx="65217">
                  <c:v>1</c:v>
                </c:pt>
                <c:pt idx="65218">
                  <c:v>1</c:v>
                </c:pt>
                <c:pt idx="65219">
                  <c:v>1</c:v>
                </c:pt>
                <c:pt idx="65220">
                  <c:v>1</c:v>
                </c:pt>
                <c:pt idx="65221">
                  <c:v>1</c:v>
                </c:pt>
                <c:pt idx="65222">
                  <c:v>1</c:v>
                </c:pt>
                <c:pt idx="65223">
                  <c:v>1</c:v>
                </c:pt>
                <c:pt idx="65224">
                  <c:v>1</c:v>
                </c:pt>
                <c:pt idx="65225">
                  <c:v>1</c:v>
                </c:pt>
                <c:pt idx="65226">
                  <c:v>1</c:v>
                </c:pt>
                <c:pt idx="65227">
                  <c:v>1</c:v>
                </c:pt>
                <c:pt idx="65228">
                  <c:v>1</c:v>
                </c:pt>
                <c:pt idx="65229">
                  <c:v>1</c:v>
                </c:pt>
                <c:pt idx="65230">
                  <c:v>1</c:v>
                </c:pt>
                <c:pt idx="65231">
                  <c:v>1</c:v>
                </c:pt>
                <c:pt idx="65232">
                  <c:v>1</c:v>
                </c:pt>
                <c:pt idx="65233">
                  <c:v>1</c:v>
                </c:pt>
                <c:pt idx="65234">
                  <c:v>1</c:v>
                </c:pt>
                <c:pt idx="65235">
                  <c:v>0.85714285700000004</c:v>
                </c:pt>
                <c:pt idx="65236">
                  <c:v>1</c:v>
                </c:pt>
                <c:pt idx="65237">
                  <c:v>1</c:v>
                </c:pt>
                <c:pt idx="65238">
                  <c:v>1</c:v>
                </c:pt>
                <c:pt idx="65239">
                  <c:v>1</c:v>
                </c:pt>
                <c:pt idx="65240">
                  <c:v>1</c:v>
                </c:pt>
                <c:pt idx="65241">
                  <c:v>0.85714285700000004</c:v>
                </c:pt>
                <c:pt idx="65242">
                  <c:v>1</c:v>
                </c:pt>
                <c:pt idx="65243">
                  <c:v>1</c:v>
                </c:pt>
                <c:pt idx="65244">
                  <c:v>1</c:v>
                </c:pt>
                <c:pt idx="65245">
                  <c:v>0.85714285700000004</c:v>
                </c:pt>
                <c:pt idx="65246">
                  <c:v>1</c:v>
                </c:pt>
                <c:pt idx="65247">
                  <c:v>1</c:v>
                </c:pt>
                <c:pt idx="65248">
                  <c:v>1</c:v>
                </c:pt>
                <c:pt idx="65249">
                  <c:v>1</c:v>
                </c:pt>
                <c:pt idx="65250">
                  <c:v>1</c:v>
                </c:pt>
                <c:pt idx="65251">
                  <c:v>1</c:v>
                </c:pt>
                <c:pt idx="65252">
                  <c:v>1</c:v>
                </c:pt>
                <c:pt idx="65253">
                  <c:v>1</c:v>
                </c:pt>
                <c:pt idx="65254">
                  <c:v>1</c:v>
                </c:pt>
                <c:pt idx="65255">
                  <c:v>1</c:v>
                </c:pt>
                <c:pt idx="65256">
                  <c:v>1</c:v>
                </c:pt>
                <c:pt idx="65257">
                  <c:v>1</c:v>
                </c:pt>
                <c:pt idx="65258">
                  <c:v>1</c:v>
                </c:pt>
                <c:pt idx="65259">
                  <c:v>1</c:v>
                </c:pt>
                <c:pt idx="65260">
                  <c:v>0.85714285700000004</c:v>
                </c:pt>
                <c:pt idx="65261">
                  <c:v>1</c:v>
                </c:pt>
                <c:pt idx="65262">
                  <c:v>1</c:v>
                </c:pt>
                <c:pt idx="65263">
                  <c:v>1</c:v>
                </c:pt>
                <c:pt idx="65264">
                  <c:v>1</c:v>
                </c:pt>
                <c:pt idx="65265">
                  <c:v>1</c:v>
                </c:pt>
                <c:pt idx="65266">
                  <c:v>1</c:v>
                </c:pt>
                <c:pt idx="65267">
                  <c:v>1</c:v>
                </c:pt>
                <c:pt idx="65268">
                  <c:v>1</c:v>
                </c:pt>
                <c:pt idx="65269">
                  <c:v>1</c:v>
                </c:pt>
                <c:pt idx="65270">
                  <c:v>1</c:v>
                </c:pt>
                <c:pt idx="65271">
                  <c:v>1</c:v>
                </c:pt>
                <c:pt idx="65272">
                  <c:v>1</c:v>
                </c:pt>
                <c:pt idx="65273">
                  <c:v>1</c:v>
                </c:pt>
                <c:pt idx="65274">
                  <c:v>1</c:v>
                </c:pt>
                <c:pt idx="65275">
                  <c:v>1</c:v>
                </c:pt>
                <c:pt idx="65276">
                  <c:v>1</c:v>
                </c:pt>
                <c:pt idx="65277">
                  <c:v>1</c:v>
                </c:pt>
                <c:pt idx="65278">
                  <c:v>1</c:v>
                </c:pt>
                <c:pt idx="65279">
                  <c:v>1</c:v>
                </c:pt>
                <c:pt idx="65280">
                  <c:v>1</c:v>
                </c:pt>
                <c:pt idx="65281">
                  <c:v>1</c:v>
                </c:pt>
                <c:pt idx="65282">
                  <c:v>1</c:v>
                </c:pt>
                <c:pt idx="65283">
                  <c:v>1</c:v>
                </c:pt>
                <c:pt idx="65284">
                  <c:v>1</c:v>
                </c:pt>
                <c:pt idx="65285">
                  <c:v>0.85714285700000004</c:v>
                </c:pt>
                <c:pt idx="65286">
                  <c:v>0.85714285700000004</c:v>
                </c:pt>
                <c:pt idx="65287">
                  <c:v>1</c:v>
                </c:pt>
                <c:pt idx="65288">
                  <c:v>1</c:v>
                </c:pt>
                <c:pt idx="65289">
                  <c:v>1</c:v>
                </c:pt>
                <c:pt idx="65290">
                  <c:v>1</c:v>
                </c:pt>
                <c:pt idx="65291">
                  <c:v>1</c:v>
                </c:pt>
                <c:pt idx="65292">
                  <c:v>1</c:v>
                </c:pt>
                <c:pt idx="65293">
                  <c:v>1</c:v>
                </c:pt>
                <c:pt idx="65294">
                  <c:v>1</c:v>
                </c:pt>
                <c:pt idx="65295">
                  <c:v>0.85714285700000004</c:v>
                </c:pt>
                <c:pt idx="65296">
                  <c:v>1</c:v>
                </c:pt>
                <c:pt idx="65297">
                  <c:v>1</c:v>
                </c:pt>
                <c:pt idx="65298">
                  <c:v>1</c:v>
                </c:pt>
                <c:pt idx="65299">
                  <c:v>1</c:v>
                </c:pt>
                <c:pt idx="65300">
                  <c:v>1</c:v>
                </c:pt>
                <c:pt idx="65301">
                  <c:v>1</c:v>
                </c:pt>
                <c:pt idx="65302">
                  <c:v>1</c:v>
                </c:pt>
                <c:pt idx="65303">
                  <c:v>1</c:v>
                </c:pt>
                <c:pt idx="65304">
                  <c:v>0.85714285700000004</c:v>
                </c:pt>
                <c:pt idx="65305">
                  <c:v>1</c:v>
                </c:pt>
                <c:pt idx="65306">
                  <c:v>1</c:v>
                </c:pt>
                <c:pt idx="65307">
                  <c:v>1</c:v>
                </c:pt>
                <c:pt idx="65308">
                  <c:v>0.85714285700000004</c:v>
                </c:pt>
                <c:pt idx="65309">
                  <c:v>1</c:v>
                </c:pt>
                <c:pt idx="65310">
                  <c:v>1</c:v>
                </c:pt>
                <c:pt idx="65311">
                  <c:v>1</c:v>
                </c:pt>
                <c:pt idx="65312">
                  <c:v>1</c:v>
                </c:pt>
                <c:pt idx="65313">
                  <c:v>1</c:v>
                </c:pt>
                <c:pt idx="65314">
                  <c:v>1</c:v>
                </c:pt>
                <c:pt idx="65315">
                  <c:v>1</c:v>
                </c:pt>
                <c:pt idx="65316">
                  <c:v>1</c:v>
                </c:pt>
                <c:pt idx="65317">
                  <c:v>1</c:v>
                </c:pt>
                <c:pt idx="65318">
                  <c:v>0.85714285700000004</c:v>
                </c:pt>
                <c:pt idx="65319">
                  <c:v>1</c:v>
                </c:pt>
                <c:pt idx="65320">
                  <c:v>1</c:v>
                </c:pt>
                <c:pt idx="65321">
                  <c:v>1</c:v>
                </c:pt>
                <c:pt idx="65322">
                  <c:v>1</c:v>
                </c:pt>
                <c:pt idx="65323">
                  <c:v>1</c:v>
                </c:pt>
                <c:pt idx="65324">
                  <c:v>1</c:v>
                </c:pt>
                <c:pt idx="65325">
                  <c:v>1</c:v>
                </c:pt>
                <c:pt idx="65326">
                  <c:v>1</c:v>
                </c:pt>
                <c:pt idx="65327">
                  <c:v>1</c:v>
                </c:pt>
                <c:pt idx="65328">
                  <c:v>1</c:v>
                </c:pt>
                <c:pt idx="65329">
                  <c:v>1</c:v>
                </c:pt>
                <c:pt idx="65330">
                  <c:v>1</c:v>
                </c:pt>
                <c:pt idx="65331">
                  <c:v>1</c:v>
                </c:pt>
                <c:pt idx="65332">
                  <c:v>1</c:v>
                </c:pt>
                <c:pt idx="65333">
                  <c:v>1</c:v>
                </c:pt>
                <c:pt idx="65334">
                  <c:v>1</c:v>
                </c:pt>
                <c:pt idx="65335">
                  <c:v>1</c:v>
                </c:pt>
                <c:pt idx="65336">
                  <c:v>1</c:v>
                </c:pt>
                <c:pt idx="65337">
                  <c:v>1</c:v>
                </c:pt>
                <c:pt idx="65338">
                  <c:v>1</c:v>
                </c:pt>
                <c:pt idx="65339">
                  <c:v>1</c:v>
                </c:pt>
                <c:pt idx="65340">
                  <c:v>1</c:v>
                </c:pt>
                <c:pt idx="65341">
                  <c:v>1</c:v>
                </c:pt>
                <c:pt idx="65342">
                  <c:v>1</c:v>
                </c:pt>
                <c:pt idx="65343">
                  <c:v>1</c:v>
                </c:pt>
                <c:pt idx="65344">
                  <c:v>1</c:v>
                </c:pt>
                <c:pt idx="65345">
                  <c:v>1</c:v>
                </c:pt>
                <c:pt idx="65346">
                  <c:v>1</c:v>
                </c:pt>
                <c:pt idx="65347">
                  <c:v>0.85714285700000004</c:v>
                </c:pt>
                <c:pt idx="65348">
                  <c:v>1</c:v>
                </c:pt>
                <c:pt idx="65349">
                  <c:v>1</c:v>
                </c:pt>
                <c:pt idx="65350">
                  <c:v>1</c:v>
                </c:pt>
                <c:pt idx="65351">
                  <c:v>1</c:v>
                </c:pt>
                <c:pt idx="65352">
                  <c:v>1</c:v>
                </c:pt>
                <c:pt idx="65353">
                  <c:v>1</c:v>
                </c:pt>
                <c:pt idx="65354">
                  <c:v>1</c:v>
                </c:pt>
                <c:pt idx="65355">
                  <c:v>1</c:v>
                </c:pt>
                <c:pt idx="65356">
                  <c:v>1</c:v>
                </c:pt>
                <c:pt idx="65357">
                  <c:v>1</c:v>
                </c:pt>
                <c:pt idx="65358">
                  <c:v>0.85714285700000004</c:v>
                </c:pt>
                <c:pt idx="65359">
                  <c:v>1</c:v>
                </c:pt>
                <c:pt idx="65360">
                  <c:v>1</c:v>
                </c:pt>
                <c:pt idx="65361">
                  <c:v>0.85714285700000004</c:v>
                </c:pt>
                <c:pt idx="65362">
                  <c:v>1</c:v>
                </c:pt>
                <c:pt idx="65363">
                  <c:v>1</c:v>
                </c:pt>
                <c:pt idx="65364">
                  <c:v>1</c:v>
                </c:pt>
                <c:pt idx="65365">
                  <c:v>1</c:v>
                </c:pt>
                <c:pt idx="65366">
                  <c:v>1</c:v>
                </c:pt>
                <c:pt idx="65367">
                  <c:v>1</c:v>
                </c:pt>
                <c:pt idx="65368">
                  <c:v>1</c:v>
                </c:pt>
                <c:pt idx="65369">
                  <c:v>1</c:v>
                </c:pt>
                <c:pt idx="65370">
                  <c:v>1</c:v>
                </c:pt>
                <c:pt idx="65371">
                  <c:v>1</c:v>
                </c:pt>
                <c:pt idx="65372">
                  <c:v>1</c:v>
                </c:pt>
                <c:pt idx="65373">
                  <c:v>1</c:v>
                </c:pt>
                <c:pt idx="65374">
                  <c:v>1</c:v>
                </c:pt>
                <c:pt idx="65375">
                  <c:v>1</c:v>
                </c:pt>
                <c:pt idx="65376">
                  <c:v>1</c:v>
                </c:pt>
                <c:pt idx="65377">
                  <c:v>1</c:v>
                </c:pt>
                <c:pt idx="65378">
                  <c:v>1</c:v>
                </c:pt>
                <c:pt idx="65379">
                  <c:v>1</c:v>
                </c:pt>
                <c:pt idx="65380">
                  <c:v>1</c:v>
                </c:pt>
                <c:pt idx="65381">
                  <c:v>1</c:v>
                </c:pt>
                <c:pt idx="65382">
                  <c:v>1</c:v>
                </c:pt>
                <c:pt idx="65383">
                  <c:v>1</c:v>
                </c:pt>
                <c:pt idx="65384">
                  <c:v>1</c:v>
                </c:pt>
                <c:pt idx="65385">
                  <c:v>1</c:v>
                </c:pt>
                <c:pt idx="65386">
                  <c:v>1</c:v>
                </c:pt>
                <c:pt idx="65387">
                  <c:v>1</c:v>
                </c:pt>
                <c:pt idx="65388">
                  <c:v>1</c:v>
                </c:pt>
                <c:pt idx="65389">
                  <c:v>1</c:v>
                </c:pt>
                <c:pt idx="65390">
                  <c:v>1</c:v>
                </c:pt>
                <c:pt idx="65391">
                  <c:v>1</c:v>
                </c:pt>
                <c:pt idx="65392">
                  <c:v>1</c:v>
                </c:pt>
                <c:pt idx="65393">
                  <c:v>1</c:v>
                </c:pt>
                <c:pt idx="65394">
                  <c:v>0.85714285700000004</c:v>
                </c:pt>
                <c:pt idx="65395">
                  <c:v>1</c:v>
                </c:pt>
                <c:pt idx="65396">
                  <c:v>1</c:v>
                </c:pt>
                <c:pt idx="65397">
                  <c:v>1</c:v>
                </c:pt>
                <c:pt idx="65398">
                  <c:v>1</c:v>
                </c:pt>
                <c:pt idx="65399">
                  <c:v>1</c:v>
                </c:pt>
                <c:pt idx="65400">
                  <c:v>1</c:v>
                </c:pt>
                <c:pt idx="65401">
                  <c:v>1</c:v>
                </c:pt>
                <c:pt idx="65402">
                  <c:v>1</c:v>
                </c:pt>
                <c:pt idx="65403">
                  <c:v>1</c:v>
                </c:pt>
                <c:pt idx="65404">
                  <c:v>1</c:v>
                </c:pt>
                <c:pt idx="65405">
                  <c:v>0.85714285700000004</c:v>
                </c:pt>
                <c:pt idx="65406">
                  <c:v>1</c:v>
                </c:pt>
                <c:pt idx="65407">
                  <c:v>1</c:v>
                </c:pt>
                <c:pt idx="65408">
                  <c:v>1</c:v>
                </c:pt>
                <c:pt idx="65409">
                  <c:v>1</c:v>
                </c:pt>
                <c:pt idx="65410">
                  <c:v>1</c:v>
                </c:pt>
                <c:pt idx="65411">
                  <c:v>1</c:v>
                </c:pt>
                <c:pt idx="65412">
                  <c:v>1</c:v>
                </c:pt>
                <c:pt idx="65413">
                  <c:v>1</c:v>
                </c:pt>
                <c:pt idx="65414">
                  <c:v>1</c:v>
                </c:pt>
                <c:pt idx="65415">
                  <c:v>1</c:v>
                </c:pt>
                <c:pt idx="65416">
                  <c:v>1</c:v>
                </c:pt>
                <c:pt idx="65417">
                  <c:v>0.85714285700000004</c:v>
                </c:pt>
                <c:pt idx="65418">
                  <c:v>1</c:v>
                </c:pt>
                <c:pt idx="65419">
                  <c:v>1</c:v>
                </c:pt>
                <c:pt idx="65420">
                  <c:v>1</c:v>
                </c:pt>
                <c:pt idx="65421">
                  <c:v>1</c:v>
                </c:pt>
                <c:pt idx="65422">
                  <c:v>1</c:v>
                </c:pt>
                <c:pt idx="65423">
                  <c:v>1</c:v>
                </c:pt>
                <c:pt idx="65424">
                  <c:v>1</c:v>
                </c:pt>
                <c:pt idx="65425">
                  <c:v>1</c:v>
                </c:pt>
                <c:pt idx="65426">
                  <c:v>1</c:v>
                </c:pt>
                <c:pt idx="65427">
                  <c:v>1</c:v>
                </c:pt>
                <c:pt idx="65428">
                  <c:v>1</c:v>
                </c:pt>
                <c:pt idx="65429">
                  <c:v>1</c:v>
                </c:pt>
                <c:pt idx="65430">
                  <c:v>1</c:v>
                </c:pt>
                <c:pt idx="65431">
                  <c:v>1</c:v>
                </c:pt>
                <c:pt idx="65432">
                  <c:v>1</c:v>
                </c:pt>
                <c:pt idx="65433">
                  <c:v>1</c:v>
                </c:pt>
                <c:pt idx="65434">
                  <c:v>1</c:v>
                </c:pt>
                <c:pt idx="65435">
                  <c:v>1</c:v>
                </c:pt>
                <c:pt idx="65436">
                  <c:v>1</c:v>
                </c:pt>
                <c:pt idx="65437">
                  <c:v>1</c:v>
                </c:pt>
                <c:pt idx="65438">
                  <c:v>1</c:v>
                </c:pt>
                <c:pt idx="65439">
                  <c:v>1</c:v>
                </c:pt>
                <c:pt idx="65440">
                  <c:v>1</c:v>
                </c:pt>
                <c:pt idx="65441">
                  <c:v>1</c:v>
                </c:pt>
                <c:pt idx="65442">
                  <c:v>1</c:v>
                </c:pt>
                <c:pt idx="65443">
                  <c:v>0.85714285700000004</c:v>
                </c:pt>
                <c:pt idx="65444">
                  <c:v>1</c:v>
                </c:pt>
                <c:pt idx="65445">
                  <c:v>1</c:v>
                </c:pt>
                <c:pt idx="65446">
                  <c:v>1</c:v>
                </c:pt>
                <c:pt idx="65447">
                  <c:v>1</c:v>
                </c:pt>
                <c:pt idx="65448">
                  <c:v>0.85714285700000004</c:v>
                </c:pt>
                <c:pt idx="65449">
                  <c:v>1</c:v>
                </c:pt>
                <c:pt idx="65450">
                  <c:v>1</c:v>
                </c:pt>
                <c:pt idx="65451">
                  <c:v>0.85714285700000004</c:v>
                </c:pt>
                <c:pt idx="65452">
                  <c:v>1</c:v>
                </c:pt>
                <c:pt idx="65453">
                  <c:v>0.85714285700000004</c:v>
                </c:pt>
                <c:pt idx="65454">
                  <c:v>1</c:v>
                </c:pt>
                <c:pt idx="65455">
                  <c:v>1</c:v>
                </c:pt>
                <c:pt idx="65456">
                  <c:v>1</c:v>
                </c:pt>
                <c:pt idx="65457">
                  <c:v>1</c:v>
                </c:pt>
                <c:pt idx="65458">
                  <c:v>1</c:v>
                </c:pt>
                <c:pt idx="65459">
                  <c:v>1</c:v>
                </c:pt>
                <c:pt idx="65460">
                  <c:v>1</c:v>
                </c:pt>
                <c:pt idx="65461">
                  <c:v>1</c:v>
                </c:pt>
                <c:pt idx="65462">
                  <c:v>1</c:v>
                </c:pt>
                <c:pt idx="65463">
                  <c:v>1</c:v>
                </c:pt>
                <c:pt idx="65464">
                  <c:v>1</c:v>
                </c:pt>
                <c:pt idx="65465">
                  <c:v>1</c:v>
                </c:pt>
                <c:pt idx="65466">
                  <c:v>0.85714285700000004</c:v>
                </c:pt>
                <c:pt idx="65467">
                  <c:v>1</c:v>
                </c:pt>
                <c:pt idx="65468">
                  <c:v>1</c:v>
                </c:pt>
                <c:pt idx="65469">
                  <c:v>1</c:v>
                </c:pt>
                <c:pt idx="65470">
                  <c:v>1</c:v>
                </c:pt>
                <c:pt idx="65471">
                  <c:v>1</c:v>
                </c:pt>
                <c:pt idx="65472">
                  <c:v>1</c:v>
                </c:pt>
                <c:pt idx="65473">
                  <c:v>0.85714285700000004</c:v>
                </c:pt>
                <c:pt idx="65474">
                  <c:v>1</c:v>
                </c:pt>
                <c:pt idx="65475">
                  <c:v>1</c:v>
                </c:pt>
                <c:pt idx="65476">
                  <c:v>1</c:v>
                </c:pt>
                <c:pt idx="65477">
                  <c:v>1</c:v>
                </c:pt>
                <c:pt idx="65478">
                  <c:v>1</c:v>
                </c:pt>
                <c:pt idx="65479">
                  <c:v>1</c:v>
                </c:pt>
                <c:pt idx="65480">
                  <c:v>1</c:v>
                </c:pt>
                <c:pt idx="65481">
                  <c:v>1</c:v>
                </c:pt>
                <c:pt idx="65482">
                  <c:v>1</c:v>
                </c:pt>
                <c:pt idx="65483">
                  <c:v>1</c:v>
                </c:pt>
                <c:pt idx="65484">
                  <c:v>1</c:v>
                </c:pt>
                <c:pt idx="65485">
                  <c:v>1</c:v>
                </c:pt>
                <c:pt idx="65486">
                  <c:v>1</c:v>
                </c:pt>
                <c:pt idx="65487">
                  <c:v>1</c:v>
                </c:pt>
                <c:pt idx="65488">
                  <c:v>0.85714285700000004</c:v>
                </c:pt>
                <c:pt idx="65489">
                  <c:v>1</c:v>
                </c:pt>
                <c:pt idx="65490">
                  <c:v>1</c:v>
                </c:pt>
                <c:pt idx="65491">
                  <c:v>1</c:v>
                </c:pt>
                <c:pt idx="65492">
                  <c:v>1</c:v>
                </c:pt>
                <c:pt idx="65493">
                  <c:v>1</c:v>
                </c:pt>
                <c:pt idx="65494">
                  <c:v>0.85714285700000004</c:v>
                </c:pt>
                <c:pt idx="65495">
                  <c:v>1</c:v>
                </c:pt>
                <c:pt idx="65496">
                  <c:v>1</c:v>
                </c:pt>
                <c:pt idx="65497">
                  <c:v>1</c:v>
                </c:pt>
                <c:pt idx="65498">
                  <c:v>1</c:v>
                </c:pt>
                <c:pt idx="65499">
                  <c:v>1</c:v>
                </c:pt>
                <c:pt idx="65500">
                  <c:v>1</c:v>
                </c:pt>
                <c:pt idx="65501">
                  <c:v>1</c:v>
                </c:pt>
                <c:pt idx="65502">
                  <c:v>1</c:v>
                </c:pt>
                <c:pt idx="65503">
                  <c:v>1</c:v>
                </c:pt>
                <c:pt idx="65504">
                  <c:v>1</c:v>
                </c:pt>
                <c:pt idx="65505">
                  <c:v>1</c:v>
                </c:pt>
                <c:pt idx="65506">
                  <c:v>1</c:v>
                </c:pt>
                <c:pt idx="65507">
                  <c:v>1</c:v>
                </c:pt>
                <c:pt idx="65508">
                  <c:v>1</c:v>
                </c:pt>
                <c:pt idx="65509">
                  <c:v>1</c:v>
                </c:pt>
                <c:pt idx="65510">
                  <c:v>1</c:v>
                </c:pt>
                <c:pt idx="65511">
                  <c:v>1</c:v>
                </c:pt>
                <c:pt idx="65512">
                  <c:v>1</c:v>
                </c:pt>
                <c:pt idx="65513">
                  <c:v>1</c:v>
                </c:pt>
                <c:pt idx="65514">
                  <c:v>1</c:v>
                </c:pt>
                <c:pt idx="65515">
                  <c:v>1</c:v>
                </c:pt>
                <c:pt idx="65516">
                  <c:v>1</c:v>
                </c:pt>
                <c:pt idx="65517">
                  <c:v>1</c:v>
                </c:pt>
                <c:pt idx="65518">
                  <c:v>1</c:v>
                </c:pt>
                <c:pt idx="65519">
                  <c:v>1</c:v>
                </c:pt>
                <c:pt idx="65520">
                  <c:v>1</c:v>
                </c:pt>
                <c:pt idx="65521">
                  <c:v>1</c:v>
                </c:pt>
                <c:pt idx="65522">
                  <c:v>1</c:v>
                </c:pt>
                <c:pt idx="65523">
                  <c:v>1</c:v>
                </c:pt>
                <c:pt idx="65524">
                  <c:v>1</c:v>
                </c:pt>
                <c:pt idx="65525">
                  <c:v>1</c:v>
                </c:pt>
                <c:pt idx="65526">
                  <c:v>1</c:v>
                </c:pt>
                <c:pt idx="65527">
                  <c:v>1</c:v>
                </c:pt>
                <c:pt idx="65528">
                  <c:v>1</c:v>
                </c:pt>
                <c:pt idx="65529">
                  <c:v>1</c:v>
                </c:pt>
                <c:pt idx="65530">
                  <c:v>0.85714285700000004</c:v>
                </c:pt>
                <c:pt idx="65531">
                  <c:v>1</c:v>
                </c:pt>
                <c:pt idx="65532">
                  <c:v>1</c:v>
                </c:pt>
                <c:pt idx="65533">
                  <c:v>1</c:v>
                </c:pt>
                <c:pt idx="65534">
                  <c:v>1</c:v>
                </c:pt>
                <c:pt idx="65535">
                  <c:v>1</c:v>
                </c:pt>
                <c:pt idx="65536">
                  <c:v>1</c:v>
                </c:pt>
                <c:pt idx="65537">
                  <c:v>1</c:v>
                </c:pt>
                <c:pt idx="65538">
                  <c:v>1</c:v>
                </c:pt>
                <c:pt idx="65539">
                  <c:v>1</c:v>
                </c:pt>
                <c:pt idx="65540">
                  <c:v>1</c:v>
                </c:pt>
                <c:pt idx="65541">
                  <c:v>1</c:v>
                </c:pt>
                <c:pt idx="65542">
                  <c:v>1</c:v>
                </c:pt>
                <c:pt idx="65543">
                  <c:v>1</c:v>
                </c:pt>
                <c:pt idx="65544">
                  <c:v>1</c:v>
                </c:pt>
                <c:pt idx="65545">
                  <c:v>1</c:v>
                </c:pt>
                <c:pt idx="65546">
                  <c:v>0.85714285700000004</c:v>
                </c:pt>
                <c:pt idx="65547">
                  <c:v>0.85714285700000004</c:v>
                </c:pt>
                <c:pt idx="65548">
                  <c:v>1</c:v>
                </c:pt>
                <c:pt idx="65549">
                  <c:v>1</c:v>
                </c:pt>
                <c:pt idx="65550">
                  <c:v>1</c:v>
                </c:pt>
                <c:pt idx="65551">
                  <c:v>0.85714285700000004</c:v>
                </c:pt>
                <c:pt idx="65552">
                  <c:v>1</c:v>
                </c:pt>
                <c:pt idx="65553">
                  <c:v>1</c:v>
                </c:pt>
                <c:pt idx="65554">
                  <c:v>1</c:v>
                </c:pt>
                <c:pt idx="65555">
                  <c:v>1</c:v>
                </c:pt>
                <c:pt idx="65556">
                  <c:v>1</c:v>
                </c:pt>
                <c:pt idx="65557">
                  <c:v>1</c:v>
                </c:pt>
                <c:pt idx="65558">
                  <c:v>1</c:v>
                </c:pt>
                <c:pt idx="65559">
                  <c:v>1</c:v>
                </c:pt>
                <c:pt idx="65560">
                  <c:v>1</c:v>
                </c:pt>
                <c:pt idx="65561">
                  <c:v>1</c:v>
                </c:pt>
                <c:pt idx="65562">
                  <c:v>1</c:v>
                </c:pt>
                <c:pt idx="65563">
                  <c:v>1</c:v>
                </c:pt>
                <c:pt idx="65564">
                  <c:v>1</c:v>
                </c:pt>
                <c:pt idx="65565">
                  <c:v>1</c:v>
                </c:pt>
                <c:pt idx="65566">
                  <c:v>1</c:v>
                </c:pt>
                <c:pt idx="65567">
                  <c:v>1</c:v>
                </c:pt>
                <c:pt idx="65568">
                  <c:v>1</c:v>
                </c:pt>
                <c:pt idx="65569">
                  <c:v>1</c:v>
                </c:pt>
                <c:pt idx="65570">
                  <c:v>1</c:v>
                </c:pt>
                <c:pt idx="65571">
                  <c:v>1</c:v>
                </c:pt>
                <c:pt idx="65572">
                  <c:v>1</c:v>
                </c:pt>
                <c:pt idx="65573">
                  <c:v>1</c:v>
                </c:pt>
                <c:pt idx="65574">
                  <c:v>1</c:v>
                </c:pt>
                <c:pt idx="65575">
                  <c:v>1</c:v>
                </c:pt>
                <c:pt idx="65576">
                  <c:v>1</c:v>
                </c:pt>
                <c:pt idx="65577">
                  <c:v>1</c:v>
                </c:pt>
                <c:pt idx="65578">
                  <c:v>1</c:v>
                </c:pt>
                <c:pt idx="65579">
                  <c:v>1</c:v>
                </c:pt>
                <c:pt idx="65580">
                  <c:v>1</c:v>
                </c:pt>
                <c:pt idx="65581">
                  <c:v>1</c:v>
                </c:pt>
                <c:pt idx="65582">
                  <c:v>1</c:v>
                </c:pt>
                <c:pt idx="65583">
                  <c:v>1</c:v>
                </c:pt>
                <c:pt idx="65584">
                  <c:v>1</c:v>
                </c:pt>
                <c:pt idx="65585">
                  <c:v>1</c:v>
                </c:pt>
                <c:pt idx="65586">
                  <c:v>1</c:v>
                </c:pt>
                <c:pt idx="65587">
                  <c:v>1</c:v>
                </c:pt>
                <c:pt idx="65588">
                  <c:v>1</c:v>
                </c:pt>
                <c:pt idx="65589">
                  <c:v>1</c:v>
                </c:pt>
                <c:pt idx="65590">
                  <c:v>1</c:v>
                </c:pt>
                <c:pt idx="65591">
                  <c:v>1</c:v>
                </c:pt>
                <c:pt idx="65592">
                  <c:v>1</c:v>
                </c:pt>
                <c:pt idx="65593">
                  <c:v>1</c:v>
                </c:pt>
                <c:pt idx="65594">
                  <c:v>1</c:v>
                </c:pt>
                <c:pt idx="65595">
                  <c:v>1</c:v>
                </c:pt>
                <c:pt idx="65596">
                  <c:v>1</c:v>
                </c:pt>
                <c:pt idx="65597">
                  <c:v>1</c:v>
                </c:pt>
                <c:pt idx="65598">
                  <c:v>1</c:v>
                </c:pt>
                <c:pt idx="65599">
                  <c:v>1</c:v>
                </c:pt>
                <c:pt idx="65600">
                  <c:v>1</c:v>
                </c:pt>
                <c:pt idx="65601">
                  <c:v>1</c:v>
                </c:pt>
                <c:pt idx="65602">
                  <c:v>1</c:v>
                </c:pt>
                <c:pt idx="65603">
                  <c:v>1</c:v>
                </c:pt>
                <c:pt idx="65604">
                  <c:v>1</c:v>
                </c:pt>
                <c:pt idx="65605">
                  <c:v>1</c:v>
                </c:pt>
                <c:pt idx="65606">
                  <c:v>1</c:v>
                </c:pt>
                <c:pt idx="65607">
                  <c:v>1</c:v>
                </c:pt>
                <c:pt idx="65608">
                  <c:v>1</c:v>
                </c:pt>
                <c:pt idx="65609">
                  <c:v>1</c:v>
                </c:pt>
                <c:pt idx="65610">
                  <c:v>1</c:v>
                </c:pt>
                <c:pt idx="65611">
                  <c:v>1</c:v>
                </c:pt>
                <c:pt idx="65612">
                  <c:v>1</c:v>
                </c:pt>
                <c:pt idx="65613">
                  <c:v>1</c:v>
                </c:pt>
                <c:pt idx="65614">
                  <c:v>1</c:v>
                </c:pt>
                <c:pt idx="65615">
                  <c:v>1</c:v>
                </c:pt>
                <c:pt idx="65616">
                  <c:v>1</c:v>
                </c:pt>
                <c:pt idx="65617">
                  <c:v>1</c:v>
                </c:pt>
                <c:pt idx="65618">
                  <c:v>1</c:v>
                </c:pt>
                <c:pt idx="65619">
                  <c:v>1</c:v>
                </c:pt>
                <c:pt idx="65620">
                  <c:v>1</c:v>
                </c:pt>
                <c:pt idx="65621">
                  <c:v>1</c:v>
                </c:pt>
                <c:pt idx="65622">
                  <c:v>1</c:v>
                </c:pt>
                <c:pt idx="65623">
                  <c:v>1</c:v>
                </c:pt>
                <c:pt idx="65624">
                  <c:v>1</c:v>
                </c:pt>
                <c:pt idx="65625">
                  <c:v>1</c:v>
                </c:pt>
                <c:pt idx="65626">
                  <c:v>1</c:v>
                </c:pt>
                <c:pt idx="65627">
                  <c:v>1</c:v>
                </c:pt>
                <c:pt idx="65628">
                  <c:v>1</c:v>
                </c:pt>
                <c:pt idx="65629">
                  <c:v>1</c:v>
                </c:pt>
                <c:pt idx="65630">
                  <c:v>1</c:v>
                </c:pt>
                <c:pt idx="65631">
                  <c:v>1</c:v>
                </c:pt>
                <c:pt idx="65632">
                  <c:v>1</c:v>
                </c:pt>
                <c:pt idx="65633">
                  <c:v>1</c:v>
                </c:pt>
                <c:pt idx="65634">
                  <c:v>1</c:v>
                </c:pt>
                <c:pt idx="65635">
                  <c:v>0.85714285700000004</c:v>
                </c:pt>
                <c:pt idx="65636">
                  <c:v>1</c:v>
                </c:pt>
                <c:pt idx="65637">
                  <c:v>1</c:v>
                </c:pt>
                <c:pt idx="65638">
                  <c:v>0.85714285700000004</c:v>
                </c:pt>
                <c:pt idx="65639">
                  <c:v>1</c:v>
                </c:pt>
                <c:pt idx="65640">
                  <c:v>1</c:v>
                </c:pt>
                <c:pt idx="65641">
                  <c:v>1</c:v>
                </c:pt>
                <c:pt idx="65642">
                  <c:v>1</c:v>
                </c:pt>
                <c:pt idx="65643">
                  <c:v>1</c:v>
                </c:pt>
                <c:pt idx="65644">
                  <c:v>1</c:v>
                </c:pt>
                <c:pt idx="65645">
                  <c:v>1</c:v>
                </c:pt>
                <c:pt idx="65646">
                  <c:v>1</c:v>
                </c:pt>
                <c:pt idx="65647">
                  <c:v>1</c:v>
                </c:pt>
                <c:pt idx="65648">
                  <c:v>1</c:v>
                </c:pt>
                <c:pt idx="65649">
                  <c:v>1</c:v>
                </c:pt>
                <c:pt idx="65650">
                  <c:v>1</c:v>
                </c:pt>
                <c:pt idx="65651">
                  <c:v>1</c:v>
                </c:pt>
                <c:pt idx="65652">
                  <c:v>1</c:v>
                </c:pt>
                <c:pt idx="65653">
                  <c:v>1</c:v>
                </c:pt>
                <c:pt idx="65654">
                  <c:v>1</c:v>
                </c:pt>
                <c:pt idx="65655">
                  <c:v>1</c:v>
                </c:pt>
                <c:pt idx="65656">
                  <c:v>1</c:v>
                </c:pt>
                <c:pt idx="65657">
                  <c:v>1</c:v>
                </c:pt>
                <c:pt idx="65658">
                  <c:v>1</c:v>
                </c:pt>
                <c:pt idx="65659">
                  <c:v>1</c:v>
                </c:pt>
                <c:pt idx="65660">
                  <c:v>1</c:v>
                </c:pt>
                <c:pt idx="65661">
                  <c:v>1</c:v>
                </c:pt>
                <c:pt idx="65662">
                  <c:v>1</c:v>
                </c:pt>
                <c:pt idx="65663">
                  <c:v>1</c:v>
                </c:pt>
                <c:pt idx="65664">
                  <c:v>0.85714285700000004</c:v>
                </c:pt>
                <c:pt idx="65665">
                  <c:v>1</c:v>
                </c:pt>
                <c:pt idx="65666">
                  <c:v>1</c:v>
                </c:pt>
                <c:pt idx="65667">
                  <c:v>1</c:v>
                </c:pt>
                <c:pt idx="65668">
                  <c:v>1</c:v>
                </c:pt>
                <c:pt idx="65669">
                  <c:v>0.85714285700000004</c:v>
                </c:pt>
                <c:pt idx="65670">
                  <c:v>1</c:v>
                </c:pt>
                <c:pt idx="65671">
                  <c:v>1</c:v>
                </c:pt>
                <c:pt idx="65672">
                  <c:v>1</c:v>
                </c:pt>
                <c:pt idx="65673">
                  <c:v>1</c:v>
                </c:pt>
                <c:pt idx="65674">
                  <c:v>1</c:v>
                </c:pt>
                <c:pt idx="65675">
                  <c:v>1</c:v>
                </c:pt>
                <c:pt idx="65676">
                  <c:v>1</c:v>
                </c:pt>
                <c:pt idx="65677">
                  <c:v>1</c:v>
                </c:pt>
                <c:pt idx="65678">
                  <c:v>1</c:v>
                </c:pt>
                <c:pt idx="65679">
                  <c:v>1</c:v>
                </c:pt>
                <c:pt idx="65680">
                  <c:v>1</c:v>
                </c:pt>
                <c:pt idx="65681">
                  <c:v>1</c:v>
                </c:pt>
                <c:pt idx="65682">
                  <c:v>1</c:v>
                </c:pt>
                <c:pt idx="65683">
                  <c:v>1</c:v>
                </c:pt>
                <c:pt idx="65684">
                  <c:v>1</c:v>
                </c:pt>
                <c:pt idx="65685">
                  <c:v>1</c:v>
                </c:pt>
                <c:pt idx="65686">
                  <c:v>1</c:v>
                </c:pt>
                <c:pt idx="65687">
                  <c:v>1</c:v>
                </c:pt>
                <c:pt idx="65688">
                  <c:v>1</c:v>
                </c:pt>
                <c:pt idx="65689">
                  <c:v>1</c:v>
                </c:pt>
                <c:pt idx="65690">
                  <c:v>1</c:v>
                </c:pt>
                <c:pt idx="65691">
                  <c:v>1</c:v>
                </c:pt>
                <c:pt idx="65692">
                  <c:v>1</c:v>
                </c:pt>
                <c:pt idx="65693">
                  <c:v>1</c:v>
                </c:pt>
                <c:pt idx="65694">
                  <c:v>1</c:v>
                </c:pt>
                <c:pt idx="65695">
                  <c:v>1</c:v>
                </c:pt>
                <c:pt idx="65696">
                  <c:v>1</c:v>
                </c:pt>
                <c:pt idx="65697">
                  <c:v>1</c:v>
                </c:pt>
                <c:pt idx="65698">
                  <c:v>1</c:v>
                </c:pt>
                <c:pt idx="65699">
                  <c:v>1</c:v>
                </c:pt>
                <c:pt idx="65700">
                  <c:v>1</c:v>
                </c:pt>
                <c:pt idx="65701">
                  <c:v>1</c:v>
                </c:pt>
                <c:pt idx="65702">
                  <c:v>1</c:v>
                </c:pt>
                <c:pt idx="65703">
                  <c:v>1</c:v>
                </c:pt>
                <c:pt idx="65704">
                  <c:v>1</c:v>
                </c:pt>
                <c:pt idx="65705">
                  <c:v>1</c:v>
                </c:pt>
                <c:pt idx="65706">
                  <c:v>1</c:v>
                </c:pt>
                <c:pt idx="65707">
                  <c:v>1</c:v>
                </c:pt>
                <c:pt idx="65708">
                  <c:v>1</c:v>
                </c:pt>
                <c:pt idx="65709">
                  <c:v>0.85714285700000004</c:v>
                </c:pt>
                <c:pt idx="65710">
                  <c:v>1</c:v>
                </c:pt>
                <c:pt idx="65711">
                  <c:v>1</c:v>
                </c:pt>
                <c:pt idx="65712">
                  <c:v>1</c:v>
                </c:pt>
                <c:pt idx="65713">
                  <c:v>1</c:v>
                </c:pt>
                <c:pt idx="65714">
                  <c:v>1</c:v>
                </c:pt>
                <c:pt idx="65715">
                  <c:v>1</c:v>
                </c:pt>
                <c:pt idx="65716">
                  <c:v>1</c:v>
                </c:pt>
                <c:pt idx="65717">
                  <c:v>1</c:v>
                </c:pt>
                <c:pt idx="65718">
                  <c:v>0.85714285700000004</c:v>
                </c:pt>
                <c:pt idx="65719">
                  <c:v>1</c:v>
                </c:pt>
                <c:pt idx="65720">
                  <c:v>1</c:v>
                </c:pt>
                <c:pt idx="65721">
                  <c:v>1</c:v>
                </c:pt>
                <c:pt idx="65722">
                  <c:v>1</c:v>
                </c:pt>
                <c:pt idx="65723">
                  <c:v>1</c:v>
                </c:pt>
                <c:pt idx="65724">
                  <c:v>1</c:v>
                </c:pt>
                <c:pt idx="65725">
                  <c:v>1</c:v>
                </c:pt>
                <c:pt idx="65726">
                  <c:v>1</c:v>
                </c:pt>
                <c:pt idx="65727">
                  <c:v>1</c:v>
                </c:pt>
                <c:pt idx="65728">
                  <c:v>1</c:v>
                </c:pt>
                <c:pt idx="65729">
                  <c:v>1</c:v>
                </c:pt>
                <c:pt idx="65730">
                  <c:v>1</c:v>
                </c:pt>
                <c:pt idx="65731">
                  <c:v>1</c:v>
                </c:pt>
                <c:pt idx="65732">
                  <c:v>1</c:v>
                </c:pt>
                <c:pt idx="65733">
                  <c:v>1</c:v>
                </c:pt>
                <c:pt idx="65734">
                  <c:v>1</c:v>
                </c:pt>
                <c:pt idx="65735">
                  <c:v>1</c:v>
                </c:pt>
                <c:pt idx="65736">
                  <c:v>0.85714285700000004</c:v>
                </c:pt>
                <c:pt idx="65737">
                  <c:v>1</c:v>
                </c:pt>
                <c:pt idx="65738">
                  <c:v>1</c:v>
                </c:pt>
                <c:pt idx="65739">
                  <c:v>1</c:v>
                </c:pt>
                <c:pt idx="65740">
                  <c:v>1</c:v>
                </c:pt>
                <c:pt idx="65741">
                  <c:v>1</c:v>
                </c:pt>
                <c:pt idx="65742">
                  <c:v>1</c:v>
                </c:pt>
                <c:pt idx="65743">
                  <c:v>1</c:v>
                </c:pt>
                <c:pt idx="65744">
                  <c:v>1</c:v>
                </c:pt>
                <c:pt idx="65745">
                  <c:v>1</c:v>
                </c:pt>
                <c:pt idx="65746">
                  <c:v>0.85714285700000004</c:v>
                </c:pt>
                <c:pt idx="65747">
                  <c:v>1</c:v>
                </c:pt>
                <c:pt idx="65748">
                  <c:v>1</c:v>
                </c:pt>
                <c:pt idx="65749">
                  <c:v>1</c:v>
                </c:pt>
                <c:pt idx="65750">
                  <c:v>0.428571429</c:v>
                </c:pt>
                <c:pt idx="65751">
                  <c:v>1</c:v>
                </c:pt>
                <c:pt idx="65752">
                  <c:v>1</c:v>
                </c:pt>
                <c:pt idx="65753">
                  <c:v>1</c:v>
                </c:pt>
                <c:pt idx="65754">
                  <c:v>1</c:v>
                </c:pt>
                <c:pt idx="65755">
                  <c:v>1</c:v>
                </c:pt>
                <c:pt idx="65756">
                  <c:v>1</c:v>
                </c:pt>
                <c:pt idx="65757">
                  <c:v>1</c:v>
                </c:pt>
                <c:pt idx="65758">
                  <c:v>1</c:v>
                </c:pt>
                <c:pt idx="65759">
                  <c:v>1</c:v>
                </c:pt>
                <c:pt idx="65760">
                  <c:v>1</c:v>
                </c:pt>
                <c:pt idx="65761">
                  <c:v>1</c:v>
                </c:pt>
                <c:pt idx="65762">
                  <c:v>1</c:v>
                </c:pt>
                <c:pt idx="65763">
                  <c:v>1</c:v>
                </c:pt>
                <c:pt idx="65764">
                  <c:v>1</c:v>
                </c:pt>
                <c:pt idx="65765">
                  <c:v>1</c:v>
                </c:pt>
                <c:pt idx="65766">
                  <c:v>1</c:v>
                </c:pt>
                <c:pt idx="65767">
                  <c:v>1</c:v>
                </c:pt>
                <c:pt idx="65768">
                  <c:v>1</c:v>
                </c:pt>
                <c:pt idx="65769">
                  <c:v>1</c:v>
                </c:pt>
                <c:pt idx="65770">
                  <c:v>1</c:v>
                </c:pt>
                <c:pt idx="65771">
                  <c:v>1</c:v>
                </c:pt>
                <c:pt idx="65772">
                  <c:v>1</c:v>
                </c:pt>
                <c:pt idx="65773">
                  <c:v>1</c:v>
                </c:pt>
                <c:pt idx="65774">
                  <c:v>1</c:v>
                </c:pt>
                <c:pt idx="65775">
                  <c:v>1</c:v>
                </c:pt>
                <c:pt idx="65776">
                  <c:v>1</c:v>
                </c:pt>
                <c:pt idx="65777">
                  <c:v>1</c:v>
                </c:pt>
                <c:pt idx="65778">
                  <c:v>1</c:v>
                </c:pt>
                <c:pt idx="65779">
                  <c:v>1</c:v>
                </c:pt>
                <c:pt idx="65780">
                  <c:v>0.85714285700000004</c:v>
                </c:pt>
                <c:pt idx="65781">
                  <c:v>1</c:v>
                </c:pt>
                <c:pt idx="65782">
                  <c:v>1</c:v>
                </c:pt>
                <c:pt idx="65783">
                  <c:v>1</c:v>
                </c:pt>
                <c:pt idx="65784">
                  <c:v>1</c:v>
                </c:pt>
                <c:pt idx="65785">
                  <c:v>1</c:v>
                </c:pt>
                <c:pt idx="65786">
                  <c:v>1</c:v>
                </c:pt>
                <c:pt idx="65787">
                  <c:v>1</c:v>
                </c:pt>
                <c:pt idx="65788">
                  <c:v>1</c:v>
                </c:pt>
                <c:pt idx="65789">
                  <c:v>1</c:v>
                </c:pt>
                <c:pt idx="65790">
                  <c:v>1</c:v>
                </c:pt>
                <c:pt idx="65791">
                  <c:v>1</c:v>
                </c:pt>
                <c:pt idx="65792">
                  <c:v>1</c:v>
                </c:pt>
                <c:pt idx="65793">
                  <c:v>1</c:v>
                </c:pt>
                <c:pt idx="65794">
                  <c:v>0.85714285700000004</c:v>
                </c:pt>
                <c:pt idx="65795">
                  <c:v>1</c:v>
                </c:pt>
                <c:pt idx="65796">
                  <c:v>0.85714285700000004</c:v>
                </c:pt>
                <c:pt idx="65797">
                  <c:v>1</c:v>
                </c:pt>
                <c:pt idx="65798">
                  <c:v>1</c:v>
                </c:pt>
                <c:pt idx="65799">
                  <c:v>1</c:v>
                </c:pt>
                <c:pt idx="65800">
                  <c:v>1</c:v>
                </c:pt>
                <c:pt idx="65801">
                  <c:v>1</c:v>
                </c:pt>
                <c:pt idx="65802">
                  <c:v>1</c:v>
                </c:pt>
                <c:pt idx="65803">
                  <c:v>1</c:v>
                </c:pt>
                <c:pt idx="65804">
                  <c:v>1</c:v>
                </c:pt>
                <c:pt idx="65805">
                  <c:v>1</c:v>
                </c:pt>
                <c:pt idx="65806">
                  <c:v>1</c:v>
                </c:pt>
                <c:pt idx="65807">
                  <c:v>1</c:v>
                </c:pt>
                <c:pt idx="65808">
                  <c:v>1</c:v>
                </c:pt>
                <c:pt idx="65809">
                  <c:v>0.571428571</c:v>
                </c:pt>
                <c:pt idx="65810">
                  <c:v>1</c:v>
                </c:pt>
                <c:pt idx="65811">
                  <c:v>1</c:v>
                </c:pt>
                <c:pt idx="65812">
                  <c:v>1</c:v>
                </c:pt>
                <c:pt idx="65813">
                  <c:v>1</c:v>
                </c:pt>
                <c:pt idx="65814">
                  <c:v>1</c:v>
                </c:pt>
                <c:pt idx="65815">
                  <c:v>1</c:v>
                </c:pt>
                <c:pt idx="65816">
                  <c:v>1</c:v>
                </c:pt>
                <c:pt idx="65817">
                  <c:v>0.85714285700000004</c:v>
                </c:pt>
                <c:pt idx="65818">
                  <c:v>1</c:v>
                </c:pt>
                <c:pt idx="65819">
                  <c:v>1</c:v>
                </c:pt>
                <c:pt idx="65820">
                  <c:v>1</c:v>
                </c:pt>
                <c:pt idx="65821">
                  <c:v>1</c:v>
                </c:pt>
                <c:pt idx="65822">
                  <c:v>1</c:v>
                </c:pt>
                <c:pt idx="65823">
                  <c:v>1</c:v>
                </c:pt>
                <c:pt idx="65824">
                  <c:v>1</c:v>
                </c:pt>
                <c:pt idx="65825">
                  <c:v>1</c:v>
                </c:pt>
                <c:pt idx="65826">
                  <c:v>1</c:v>
                </c:pt>
                <c:pt idx="65827">
                  <c:v>1</c:v>
                </c:pt>
                <c:pt idx="65828">
                  <c:v>1</c:v>
                </c:pt>
                <c:pt idx="65829">
                  <c:v>1</c:v>
                </c:pt>
                <c:pt idx="65830">
                  <c:v>1</c:v>
                </c:pt>
                <c:pt idx="65831">
                  <c:v>1</c:v>
                </c:pt>
                <c:pt idx="65832">
                  <c:v>1</c:v>
                </c:pt>
                <c:pt idx="65833">
                  <c:v>1</c:v>
                </c:pt>
                <c:pt idx="65834">
                  <c:v>1</c:v>
                </c:pt>
                <c:pt idx="65835">
                  <c:v>1</c:v>
                </c:pt>
                <c:pt idx="65836">
                  <c:v>0.85714285700000004</c:v>
                </c:pt>
                <c:pt idx="65837">
                  <c:v>1</c:v>
                </c:pt>
                <c:pt idx="65838">
                  <c:v>1</c:v>
                </c:pt>
                <c:pt idx="65839">
                  <c:v>1</c:v>
                </c:pt>
                <c:pt idx="65840">
                  <c:v>1</c:v>
                </c:pt>
                <c:pt idx="65841">
                  <c:v>1</c:v>
                </c:pt>
                <c:pt idx="65842">
                  <c:v>1</c:v>
                </c:pt>
                <c:pt idx="65843">
                  <c:v>1</c:v>
                </c:pt>
                <c:pt idx="65844">
                  <c:v>1</c:v>
                </c:pt>
                <c:pt idx="65845">
                  <c:v>1</c:v>
                </c:pt>
                <c:pt idx="65846">
                  <c:v>1</c:v>
                </c:pt>
                <c:pt idx="65847">
                  <c:v>1</c:v>
                </c:pt>
                <c:pt idx="65848">
                  <c:v>1</c:v>
                </c:pt>
                <c:pt idx="65849">
                  <c:v>1</c:v>
                </c:pt>
                <c:pt idx="65850">
                  <c:v>1</c:v>
                </c:pt>
                <c:pt idx="65851">
                  <c:v>1</c:v>
                </c:pt>
                <c:pt idx="65852">
                  <c:v>1</c:v>
                </c:pt>
                <c:pt idx="65853">
                  <c:v>1</c:v>
                </c:pt>
                <c:pt idx="65854">
                  <c:v>0.14285714299999999</c:v>
                </c:pt>
                <c:pt idx="65855">
                  <c:v>1</c:v>
                </c:pt>
                <c:pt idx="65856">
                  <c:v>1</c:v>
                </c:pt>
                <c:pt idx="65857">
                  <c:v>1</c:v>
                </c:pt>
                <c:pt idx="65858">
                  <c:v>1</c:v>
                </c:pt>
                <c:pt idx="65859">
                  <c:v>1</c:v>
                </c:pt>
                <c:pt idx="65860">
                  <c:v>1</c:v>
                </c:pt>
                <c:pt idx="65861">
                  <c:v>1</c:v>
                </c:pt>
                <c:pt idx="65862">
                  <c:v>1</c:v>
                </c:pt>
                <c:pt idx="65863">
                  <c:v>1</c:v>
                </c:pt>
                <c:pt idx="65864">
                  <c:v>1</c:v>
                </c:pt>
                <c:pt idx="65865">
                  <c:v>1</c:v>
                </c:pt>
                <c:pt idx="65866">
                  <c:v>1</c:v>
                </c:pt>
                <c:pt idx="65867">
                  <c:v>1</c:v>
                </c:pt>
                <c:pt idx="65868">
                  <c:v>1</c:v>
                </c:pt>
                <c:pt idx="65869">
                  <c:v>1</c:v>
                </c:pt>
                <c:pt idx="65870">
                  <c:v>1</c:v>
                </c:pt>
                <c:pt idx="65871">
                  <c:v>1</c:v>
                </c:pt>
                <c:pt idx="65872">
                  <c:v>1</c:v>
                </c:pt>
                <c:pt idx="65873">
                  <c:v>0.85714285700000004</c:v>
                </c:pt>
                <c:pt idx="65874">
                  <c:v>1</c:v>
                </c:pt>
                <c:pt idx="65875">
                  <c:v>1</c:v>
                </c:pt>
                <c:pt idx="65876">
                  <c:v>1</c:v>
                </c:pt>
                <c:pt idx="65877">
                  <c:v>1</c:v>
                </c:pt>
                <c:pt idx="65878">
                  <c:v>1</c:v>
                </c:pt>
                <c:pt idx="65879">
                  <c:v>1</c:v>
                </c:pt>
                <c:pt idx="65880">
                  <c:v>1</c:v>
                </c:pt>
                <c:pt idx="65881">
                  <c:v>1</c:v>
                </c:pt>
                <c:pt idx="65882">
                  <c:v>1</c:v>
                </c:pt>
                <c:pt idx="65883">
                  <c:v>1</c:v>
                </c:pt>
                <c:pt idx="65884">
                  <c:v>1</c:v>
                </c:pt>
                <c:pt idx="65885">
                  <c:v>1</c:v>
                </c:pt>
                <c:pt idx="65886">
                  <c:v>1</c:v>
                </c:pt>
                <c:pt idx="65887">
                  <c:v>0.571428571</c:v>
                </c:pt>
                <c:pt idx="65888">
                  <c:v>1</c:v>
                </c:pt>
                <c:pt idx="65889">
                  <c:v>1</c:v>
                </c:pt>
                <c:pt idx="65890">
                  <c:v>1</c:v>
                </c:pt>
                <c:pt idx="65891">
                  <c:v>1</c:v>
                </c:pt>
                <c:pt idx="65892">
                  <c:v>1</c:v>
                </c:pt>
                <c:pt idx="65893">
                  <c:v>1</c:v>
                </c:pt>
                <c:pt idx="65894">
                  <c:v>0.85714285700000004</c:v>
                </c:pt>
                <c:pt idx="65895">
                  <c:v>0.875</c:v>
                </c:pt>
                <c:pt idx="65896">
                  <c:v>1</c:v>
                </c:pt>
                <c:pt idx="65897">
                  <c:v>1</c:v>
                </c:pt>
                <c:pt idx="65898">
                  <c:v>1</c:v>
                </c:pt>
                <c:pt idx="65899">
                  <c:v>0.875</c:v>
                </c:pt>
                <c:pt idx="65900">
                  <c:v>1</c:v>
                </c:pt>
                <c:pt idx="65901">
                  <c:v>0.375</c:v>
                </c:pt>
                <c:pt idx="65902">
                  <c:v>1</c:v>
                </c:pt>
                <c:pt idx="65903">
                  <c:v>1</c:v>
                </c:pt>
                <c:pt idx="65904">
                  <c:v>1</c:v>
                </c:pt>
                <c:pt idx="65905">
                  <c:v>1</c:v>
                </c:pt>
                <c:pt idx="65906">
                  <c:v>1</c:v>
                </c:pt>
                <c:pt idx="65907">
                  <c:v>1</c:v>
                </c:pt>
                <c:pt idx="65908">
                  <c:v>0.875</c:v>
                </c:pt>
                <c:pt idx="65909">
                  <c:v>0.875</c:v>
                </c:pt>
                <c:pt idx="65910">
                  <c:v>1</c:v>
                </c:pt>
                <c:pt idx="65911">
                  <c:v>1</c:v>
                </c:pt>
                <c:pt idx="65912">
                  <c:v>1</c:v>
                </c:pt>
                <c:pt idx="65913">
                  <c:v>1</c:v>
                </c:pt>
                <c:pt idx="65914">
                  <c:v>1</c:v>
                </c:pt>
                <c:pt idx="65915">
                  <c:v>0.75</c:v>
                </c:pt>
                <c:pt idx="65916">
                  <c:v>1</c:v>
                </c:pt>
                <c:pt idx="65917">
                  <c:v>1</c:v>
                </c:pt>
                <c:pt idx="65918">
                  <c:v>1</c:v>
                </c:pt>
                <c:pt idx="65919">
                  <c:v>1</c:v>
                </c:pt>
                <c:pt idx="65920">
                  <c:v>1</c:v>
                </c:pt>
                <c:pt idx="65921">
                  <c:v>1</c:v>
                </c:pt>
                <c:pt idx="65922">
                  <c:v>1</c:v>
                </c:pt>
                <c:pt idx="65923">
                  <c:v>1</c:v>
                </c:pt>
                <c:pt idx="65924">
                  <c:v>1</c:v>
                </c:pt>
                <c:pt idx="65925">
                  <c:v>1</c:v>
                </c:pt>
                <c:pt idx="65926">
                  <c:v>1</c:v>
                </c:pt>
                <c:pt idx="65927">
                  <c:v>1</c:v>
                </c:pt>
                <c:pt idx="65928">
                  <c:v>1</c:v>
                </c:pt>
                <c:pt idx="65929">
                  <c:v>1</c:v>
                </c:pt>
                <c:pt idx="65930">
                  <c:v>1</c:v>
                </c:pt>
                <c:pt idx="65931">
                  <c:v>1</c:v>
                </c:pt>
                <c:pt idx="65932">
                  <c:v>1</c:v>
                </c:pt>
                <c:pt idx="65933">
                  <c:v>1</c:v>
                </c:pt>
                <c:pt idx="65934">
                  <c:v>1</c:v>
                </c:pt>
                <c:pt idx="65935">
                  <c:v>1</c:v>
                </c:pt>
                <c:pt idx="65936">
                  <c:v>0.875</c:v>
                </c:pt>
                <c:pt idx="65937">
                  <c:v>0.875</c:v>
                </c:pt>
                <c:pt idx="65938">
                  <c:v>1</c:v>
                </c:pt>
                <c:pt idx="65939">
                  <c:v>1</c:v>
                </c:pt>
                <c:pt idx="65940">
                  <c:v>1</c:v>
                </c:pt>
                <c:pt idx="65941">
                  <c:v>1</c:v>
                </c:pt>
                <c:pt idx="65942">
                  <c:v>1</c:v>
                </c:pt>
                <c:pt idx="65943">
                  <c:v>1</c:v>
                </c:pt>
                <c:pt idx="65944">
                  <c:v>1</c:v>
                </c:pt>
                <c:pt idx="65945">
                  <c:v>1</c:v>
                </c:pt>
                <c:pt idx="65946">
                  <c:v>1</c:v>
                </c:pt>
                <c:pt idx="65947">
                  <c:v>1</c:v>
                </c:pt>
                <c:pt idx="65948">
                  <c:v>1</c:v>
                </c:pt>
                <c:pt idx="65949">
                  <c:v>1</c:v>
                </c:pt>
                <c:pt idx="65950">
                  <c:v>1</c:v>
                </c:pt>
                <c:pt idx="65951">
                  <c:v>1</c:v>
                </c:pt>
                <c:pt idx="65952">
                  <c:v>1</c:v>
                </c:pt>
                <c:pt idx="65953">
                  <c:v>1</c:v>
                </c:pt>
                <c:pt idx="65954">
                  <c:v>0.875</c:v>
                </c:pt>
                <c:pt idx="65955">
                  <c:v>1</c:v>
                </c:pt>
                <c:pt idx="65956">
                  <c:v>1</c:v>
                </c:pt>
                <c:pt idx="65957">
                  <c:v>0.875</c:v>
                </c:pt>
                <c:pt idx="65958">
                  <c:v>1</c:v>
                </c:pt>
                <c:pt idx="65959">
                  <c:v>1</c:v>
                </c:pt>
                <c:pt idx="65960">
                  <c:v>1</c:v>
                </c:pt>
                <c:pt idx="65961">
                  <c:v>1</c:v>
                </c:pt>
                <c:pt idx="65962">
                  <c:v>0.125</c:v>
                </c:pt>
                <c:pt idx="65963">
                  <c:v>1</c:v>
                </c:pt>
                <c:pt idx="65964">
                  <c:v>1</c:v>
                </c:pt>
                <c:pt idx="65965">
                  <c:v>1</c:v>
                </c:pt>
                <c:pt idx="65966">
                  <c:v>0.875</c:v>
                </c:pt>
                <c:pt idx="65967">
                  <c:v>1</c:v>
                </c:pt>
                <c:pt idx="65968">
                  <c:v>1</c:v>
                </c:pt>
                <c:pt idx="65969">
                  <c:v>1</c:v>
                </c:pt>
                <c:pt idx="65970">
                  <c:v>1</c:v>
                </c:pt>
                <c:pt idx="65971">
                  <c:v>1</c:v>
                </c:pt>
                <c:pt idx="65972">
                  <c:v>0.875</c:v>
                </c:pt>
                <c:pt idx="65973">
                  <c:v>0.875</c:v>
                </c:pt>
                <c:pt idx="65974">
                  <c:v>1</c:v>
                </c:pt>
                <c:pt idx="65975">
                  <c:v>1</c:v>
                </c:pt>
                <c:pt idx="65976">
                  <c:v>1</c:v>
                </c:pt>
                <c:pt idx="65977">
                  <c:v>1</c:v>
                </c:pt>
                <c:pt idx="65978">
                  <c:v>1</c:v>
                </c:pt>
                <c:pt idx="65979">
                  <c:v>1</c:v>
                </c:pt>
                <c:pt idx="65980">
                  <c:v>1</c:v>
                </c:pt>
                <c:pt idx="65981">
                  <c:v>1</c:v>
                </c:pt>
                <c:pt idx="65982">
                  <c:v>1</c:v>
                </c:pt>
                <c:pt idx="65983">
                  <c:v>1</c:v>
                </c:pt>
                <c:pt idx="65984">
                  <c:v>1</c:v>
                </c:pt>
                <c:pt idx="65985">
                  <c:v>1</c:v>
                </c:pt>
                <c:pt idx="65986">
                  <c:v>1</c:v>
                </c:pt>
                <c:pt idx="65987">
                  <c:v>1</c:v>
                </c:pt>
                <c:pt idx="65988">
                  <c:v>1</c:v>
                </c:pt>
                <c:pt idx="65989">
                  <c:v>1</c:v>
                </c:pt>
                <c:pt idx="65990">
                  <c:v>1</c:v>
                </c:pt>
                <c:pt idx="65991">
                  <c:v>1</c:v>
                </c:pt>
                <c:pt idx="65992">
                  <c:v>1</c:v>
                </c:pt>
                <c:pt idx="65993">
                  <c:v>1</c:v>
                </c:pt>
                <c:pt idx="65994">
                  <c:v>1</c:v>
                </c:pt>
                <c:pt idx="65995">
                  <c:v>1</c:v>
                </c:pt>
                <c:pt idx="65996">
                  <c:v>1</c:v>
                </c:pt>
                <c:pt idx="65997">
                  <c:v>1</c:v>
                </c:pt>
                <c:pt idx="65998">
                  <c:v>1</c:v>
                </c:pt>
                <c:pt idx="65999">
                  <c:v>0.875</c:v>
                </c:pt>
                <c:pt idx="66000">
                  <c:v>1</c:v>
                </c:pt>
                <c:pt idx="66001">
                  <c:v>1</c:v>
                </c:pt>
                <c:pt idx="66002">
                  <c:v>1</c:v>
                </c:pt>
                <c:pt idx="66003">
                  <c:v>1</c:v>
                </c:pt>
                <c:pt idx="66004">
                  <c:v>1</c:v>
                </c:pt>
                <c:pt idx="66005">
                  <c:v>1</c:v>
                </c:pt>
                <c:pt idx="66006">
                  <c:v>1</c:v>
                </c:pt>
                <c:pt idx="66007">
                  <c:v>1</c:v>
                </c:pt>
                <c:pt idx="66008">
                  <c:v>1</c:v>
                </c:pt>
                <c:pt idx="66009">
                  <c:v>1</c:v>
                </c:pt>
                <c:pt idx="66010">
                  <c:v>0.875</c:v>
                </c:pt>
                <c:pt idx="66011">
                  <c:v>1</c:v>
                </c:pt>
                <c:pt idx="66012">
                  <c:v>1</c:v>
                </c:pt>
                <c:pt idx="66013">
                  <c:v>0.875</c:v>
                </c:pt>
                <c:pt idx="66014">
                  <c:v>1</c:v>
                </c:pt>
                <c:pt idx="66015">
                  <c:v>1</c:v>
                </c:pt>
                <c:pt idx="66016">
                  <c:v>1</c:v>
                </c:pt>
                <c:pt idx="66017">
                  <c:v>1</c:v>
                </c:pt>
                <c:pt idx="66018">
                  <c:v>1</c:v>
                </c:pt>
                <c:pt idx="66019">
                  <c:v>1</c:v>
                </c:pt>
                <c:pt idx="66020">
                  <c:v>1</c:v>
                </c:pt>
                <c:pt idx="66021">
                  <c:v>1</c:v>
                </c:pt>
                <c:pt idx="66022">
                  <c:v>1</c:v>
                </c:pt>
                <c:pt idx="66023">
                  <c:v>1</c:v>
                </c:pt>
                <c:pt idx="66024">
                  <c:v>1</c:v>
                </c:pt>
                <c:pt idx="66025">
                  <c:v>1</c:v>
                </c:pt>
                <c:pt idx="66026">
                  <c:v>1</c:v>
                </c:pt>
                <c:pt idx="66027">
                  <c:v>1</c:v>
                </c:pt>
                <c:pt idx="66028">
                  <c:v>1</c:v>
                </c:pt>
                <c:pt idx="66029">
                  <c:v>1</c:v>
                </c:pt>
                <c:pt idx="66030">
                  <c:v>1</c:v>
                </c:pt>
                <c:pt idx="66031">
                  <c:v>1</c:v>
                </c:pt>
                <c:pt idx="66032">
                  <c:v>1</c:v>
                </c:pt>
                <c:pt idx="66033">
                  <c:v>1</c:v>
                </c:pt>
                <c:pt idx="66034">
                  <c:v>1</c:v>
                </c:pt>
                <c:pt idx="66035">
                  <c:v>1</c:v>
                </c:pt>
                <c:pt idx="66036">
                  <c:v>1</c:v>
                </c:pt>
                <c:pt idx="66037">
                  <c:v>1</c:v>
                </c:pt>
                <c:pt idx="66038">
                  <c:v>1</c:v>
                </c:pt>
                <c:pt idx="66039">
                  <c:v>1</c:v>
                </c:pt>
                <c:pt idx="66040">
                  <c:v>1</c:v>
                </c:pt>
                <c:pt idx="66041">
                  <c:v>1</c:v>
                </c:pt>
                <c:pt idx="66042">
                  <c:v>1</c:v>
                </c:pt>
                <c:pt idx="66043">
                  <c:v>0.875</c:v>
                </c:pt>
                <c:pt idx="66044">
                  <c:v>1</c:v>
                </c:pt>
                <c:pt idx="66045">
                  <c:v>0.875</c:v>
                </c:pt>
                <c:pt idx="66046">
                  <c:v>1</c:v>
                </c:pt>
                <c:pt idx="66047">
                  <c:v>1</c:v>
                </c:pt>
                <c:pt idx="66048">
                  <c:v>1</c:v>
                </c:pt>
                <c:pt idx="66049">
                  <c:v>1</c:v>
                </c:pt>
                <c:pt idx="66050">
                  <c:v>1</c:v>
                </c:pt>
                <c:pt idx="66051">
                  <c:v>1</c:v>
                </c:pt>
                <c:pt idx="66052">
                  <c:v>0.875</c:v>
                </c:pt>
                <c:pt idx="66053">
                  <c:v>1</c:v>
                </c:pt>
                <c:pt idx="66054">
                  <c:v>1</c:v>
                </c:pt>
                <c:pt idx="66055">
                  <c:v>1</c:v>
                </c:pt>
                <c:pt idx="66056">
                  <c:v>1</c:v>
                </c:pt>
                <c:pt idx="66057">
                  <c:v>1</c:v>
                </c:pt>
                <c:pt idx="66058">
                  <c:v>1</c:v>
                </c:pt>
                <c:pt idx="66059">
                  <c:v>1</c:v>
                </c:pt>
                <c:pt idx="66060">
                  <c:v>1</c:v>
                </c:pt>
                <c:pt idx="66061">
                  <c:v>1</c:v>
                </c:pt>
                <c:pt idx="66062">
                  <c:v>1</c:v>
                </c:pt>
                <c:pt idx="66063">
                  <c:v>1</c:v>
                </c:pt>
                <c:pt idx="66064">
                  <c:v>1</c:v>
                </c:pt>
                <c:pt idx="66065">
                  <c:v>1</c:v>
                </c:pt>
                <c:pt idx="66066">
                  <c:v>1</c:v>
                </c:pt>
                <c:pt idx="66067">
                  <c:v>1</c:v>
                </c:pt>
                <c:pt idx="66068">
                  <c:v>1</c:v>
                </c:pt>
                <c:pt idx="66069">
                  <c:v>0.875</c:v>
                </c:pt>
                <c:pt idx="66070">
                  <c:v>1</c:v>
                </c:pt>
                <c:pt idx="66071">
                  <c:v>1</c:v>
                </c:pt>
                <c:pt idx="66072">
                  <c:v>1</c:v>
                </c:pt>
                <c:pt idx="66073">
                  <c:v>1</c:v>
                </c:pt>
                <c:pt idx="66074">
                  <c:v>1</c:v>
                </c:pt>
                <c:pt idx="66075">
                  <c:v>1</c:v>
                </c:pt>
                <c:pt idx="66076">
                  <c:v>1</c:v>
                </c:pt>
                <c:pt idx="66077">
                  <c:v>1</c:v>
                </c:pt>
                <c:pt idx="66078">
                  <c:v>1</c:v>
                </c:pt>
                <c:pt idx="66079">
                  <c:v>1</c:v>
                </c:pt>
                <c:pt idx="66080">
                  <c:v>1</c:v>
                </c:pt>
                <c:pt idx="66081">
                  <c:v>1</c:v>
                </c:pt>
                <c:pt idx="66082">
                  <c:v>1</c:v>
                </c:pt>
                <c:pt idx="66083">
                  <c:v>1</c:v>
                </c:pt>
                <c:pt idx="66084">
                  <c:v>1</c:v>
                </c:pt>
                <c:pt idx="66085">
                  <c:v>1</c:v>
                </c:pt>
                <c:pt idx="66086">
                  <c:v>1</c:v>
                </c:pt>
                <c:pt idx="66087">
                  <c:v>1</c:v>
                </c:pt>
                <c:pt idx="66088">
                  <c:v>1</c:v>
                </c:pt>
                <c:pt idx="66089">
                  <c:v>1</c:v>
                </c:pt>
                <c:pt idx="66090">
                  <c:v>1</c:v>
                </c:pt>
                <c:pt idx="66091">
                  <c:v>1</c:v>
                </c:pt>
                <c:pt idx="66092">
                  <c:v>1</c:v>
                </c:pt>
                <c:pt idx="66093">
                  <c:v>1</c:v>
                </c:pt>
                <c:pt idx="66094">
                  <c:v>1</c:v>
                </c:pt>
                <c:pt idx="66095">
                  <c:v>1</c:v>
                </c:pt>
                <c:pt idx="66096">
                  <c:v>1</c:v>
                </c:pt>
                <c:pt idx="66097">
                  <c:v>1</c:v>
                </c:pt>
                <c:pt idx="66098">
                  <c:v>1</c:v>
                </c:pt>
                <c:pt idx="66099">
                  <c:v>1</c:v>
                </c:pt>
                <c:pt idx="66100">
                  <c:v>1</c:v>
                </c:pt>
                <c:pt idx="66101">
                  <c:v>1</c:v>
                </c:pt>
                <c:pt idx="66102">
                  <c:v>1</c:v>
                </c:pt>
                <c:pt idx="66103">
                  <c:v>1</c:v>
                </c:pt>
                <c:pt idx="66104">
                  <c:v>1</c:v>
                </c:pt>
                <c:pt idx="66105">
                  <c:v>1</c:v>
                </c:pt>
                <c:pt idx="66106">
                  <c:v>1</c:v>
                </c:pt>
                <c:pt idx="66107">
                  <c:v>0.875</c:v>
                </c:pt>
                <c:pt idx="66108">
                  <c:v>1</c:v>
                </c:pt>
                <c:pt idx="66109">
                  <c:v>1</c:v>
                </c:pt>
                <c:pt idx="66110">
                  <c:v>1</c:v>
                </c:pt>
                <c:pt idx="66111">
                  <c:v>1</c:v>
                </c:pt>
                <c:pt idx="66112">
                  <c:v>1</c:v>
                </c:pt>
                <c:pt idx="66113">
                  <c:v>1</c:v>
                </c:pt>
                <c:pt idx="66114">
                  <c:v>1</c:v>
                </c:pt>
                <c:pt idx="66115">
                  <c:v>1</c:v>
                </c:pt>
                <c:pt idx="66116">
                  <c:v>1</c:v>
                </c:pt>
                <c:pt idx="66117">
                  <c:v>1</c:v>
                </c:pt>
                <c:pt idx="66118">
                  <c:v>1</c:v>
                </c:pt>
                <c:pt idx="66119">
                  <c:v>1</c:v>
                </c:pt>
                <c:pt idx="66120">
                  <c:v>1</c:v>
                </c:pt>
                <c:pt idx="66121">
                  <c:v>0.875</c:v>
                </c:pt>
                <c:pt idx="66122">
                  <c:v>1</c:v>
                </c:pt>
                <c:pt idx="66123">
                  <c:v>1</c:v>
                </c:pt>
                <c:pt idx="66124">
                  <c:v>1</c:v>
                </c:pt>
                <c:pt idx="66125">
                  <c:v>1</c:v>
                </c:pt>
                <c:pt idx="66126">
                  <c:v>1</c:v>
                </c:pt>
                <c:pt idx="66127">
                  <c:v>1</c:v>
                </c:pt>
                <c:pt idx="66128">
                  <c:v>1</c:v>
                </c:pt>
                <c:pt idx="66129">
                  <c:v>1</c:v>
                </c:pt>
                <c:pt idx="66130">
                  <c:v>1</c:v>
                </c:pt>
                <c:pt idx="66131">
                  <c:v>1</c:v>
                </c:pt>
                <c:pt idx="66132">
                  <c:v>1</c:v>
                </c:pt>
                <c:pt idx="66133">
                  <c:v>1</c:v>
                </c:pt>
                <c:pt idx="66134">
                  <c:v>1</c:v>
                </c:pt>
                <c:pt idx="66135">
                  <c:v>1</c:v>
                </c:pt>
                <c:pt idx="66136">
                  <c:v>1</c:v>
                </c:pt>
                <c:pt idx="66137">
                  <c:v>1</c:v>
                </c:pt>
                <c:pt idx="66138">
                  <c:v>1</c:v>
                </c:pt>
                <c:pt idx="66139">
                  <c:v>1</c:v>
                </c:pt>
                <c:pt idx="66140">
                  <c:v>1</c:v>
                </c:pt>
                <c:pt idx="66141">
                  <c:v>1</c:v>
                </c:pt>
                <c:pt idx="66142">
                  <c:v>1</c:v>
                </c:pt>
                <c:pt idx="66143">
                  <c:v>1</c:v>
                </c:pt>
                <c:pt idx="66144">
                  <c:v>1</c:v>
                </c:pt>
                <c:pt idx="66145">
                  <c:v>1</c:v>
                </c:pt>
                <c:pt idx="66146">
                  <c:v>1</c:v>
                </c:pt>
                <c:pt idx="66147">
                  <c:v>1</c:v>
                </c:pt>
                <c:pt idx="66148">
                  <c:v>1</c:v>
                </c:pt>
                <c:pt idx="66149">
                  <c:v>1</c:v>
                </c:pt>
                <c:pt idx="66150">
                  <c:v>1</c:v>
                </c:pt>
                <c:pt idx="66151">
                  <c:v>1</c:v>
                </c:pt>
                <c:pt idx="66152">
                  <c:v>0.875</c:v>
                </c:pt>
                <c:pt idx="66153">
                  <c:v>1</c:v>
                </c:pt>
                <c:pt idx="66154">
                  <c:v>1</c:v>
                </c:pt>
                <c:pt idx="66155">
                  <c:v>1</c:v>
                </c:pt>
                <c:pt idx="66156">
                  <c:v>1</c:v>
                </c:pt>
                <c:pt idx="66157">
                  <c:v>0.875</c:v>
                </c:pt>
                <c:pt idx="66158">
                  <c:v>1</c:v>
                </c:pt>
                <c:pt idx="66159">
                  <c:v>1</c:v>
                </c:pt>
                <c:pt idx="66160">
                  <c:v>1</c:v>
                </c:pt>
                <c:pt idx="66161">
                  <c:v>1</c:v>
                </c:pt>
                <c:pt idx="66162">
                  <c:v>1</c:v>
                </c:pt>
                <c:pt idx="66163">
                  <c:v>1</c:v>
                </c:pt>
                <c:pt idx="66164">
                  <c:v>1</c:v>
                </c:pt>
                <c:pt idx="66165">
                  <c:v>1</c:v>
                </c:pt>
                <c:pt idx="66166">
                  <c:v>1</c:v>
                </c:pt>
                <c:pt idx="66167">
                  <c:v>1</c:v>
                </c:pt>
                <c:pt idx="66168">
                  <c:v>1</c:v>
                </c:pt>
                <c:pt idx="66169">
                  <c:v>1</c:v>
                </c:pt>
                <c:pt idx="66170">
                  <c:v>1</c:v>
                </c:pt>
                <c:pt idx="66171">
                  <c:v>1</c:v>
                </c:pt>
                <c:pt idx="66172">
                  <c:v>1</c:v>
                </c:pt>
                <c:pt idx="66173">
                  <c:v>0.875</c:v>
                </c:pt>
                <c:pt idx="66174">
                  <c:v>1</c:v>
                </c:pt>
                <c:pt idx="66175">
                  <c:v>1</c:v>
                </c:pt>
                <c:pt idx="66176">
                  <c:v>1</c:v>
                </c:pt>
                <c:pt idx="66177">
                  <c:v>1</c:v>
                </c:pt>
                <c:pt idx="66178">
                  <c:v>1</c:v>
                </c:pt>
                <c:pt idx="66179">
                  <c:v>1</c:v>
                </c:pt>
                <c:pt idx="66180">
                  <c:v>1</c:v>
                </c:pt>
                <c:pt idx="66181">
                  <c:v>1</c:v>
                </c:pt>
                <c:pt idx="66182">
                  <c:v>1</c:v>
                </c:pt>
                <c:pt idx="66183">
                  <c:v>1</c:v>
                </c:pt>
                <c:pt idx="66184">
                  <c:v>1</c:v>
                </c:pt>
                <c:pt idx="66185">
                  <c:v>1</c:v>
                </c:pt>
                <c:pt idx="66186">
                  <c:v>1</c:v>
                </c:pt>
                <c:pt idx="66187">
                  <c:v>1</c:v>
                </c:pt>
                <c:pt idx="66188">
                  <c:v>0.875</c:v>
                </c:pt>
                <c:pt idx="66189">
                  <c:v>0.875</c:v>
                </c:pt>
                <c:pt idx="66190">
                  <c:v>0.875</c:v>
                </c:pt>
                <c:pt idx="66191">
                  <c:v>0.875</c:v>
                </c:pt>
                <c:pt idx="66192">
                  <c:v>1</c:v>
                </c:pt>
                <c:pt idx="66193">
                  <c:v>1</c:v>
                </c:pt>
                <c:pt idx="66194">
                  <c:v>1</c:v>
                </c:pt>
                <c:pt idx="66195">
                  <c:v>1</c:v>
                </c:pt>
                <c:pt idx="66196">
                  <c:v>1</c:v>
                </c:pt>
                <c:pt idx="66197">
                  <c:v>1</c:v>
                </c:pt>
                <c:pt idx="66198">
                  <c:v>1</c:v>
                </c:pt>
                <c:pt idx="66199">
                  <c:v>0.875</c:v>
                </c:pt>
                <c:pt idx="66200">
                  <c:v>1</c:v>
                </c:pt>
                <c:pt idx="66201">
                  <c:v>1</c:v>
                </c:pt>
                <c:pt idx="66202">
                  <c:v>1</c:v>
                </c:pt>
                <c:pt idx="66203">
                  <c:v>1</c:v>
                </c:pt>
                <c:pt idx="66204">
                  <c:v>1</c:v>
                </c:pt>
                <c:pt idx="66205">
                  <c:v>1</c:v>
                </c:pt>
                <c:pt idx="66206">
                  <c:v>1</c:v>
                </c:pt>
                <c:pt idx="66207">
                  <c:v>1</c:v>
                </c:pt>
                <c:pt idx="66208">
                  <c:v>1</c:v>
                </c:pt>
                <c:pt idx="66209">
                  <c:v>1</c:v>
                </c:pt>
                <c:pt idx="66210">
                  <c:v>1</c:v>
                </c:pt>
                <c:pt idx="66211">
                  <c:v>1</c:v>
                </c:pt>
                <c:pt idx="66212">
                  <c:v>1</c:v>
                </c:pt>
                <c:pt idx="66213">
                  <c:v>1</c:v>
                </c:pt>
                <c:pt idx="66214">
                  <c:v>0.875</c:v>
                </c:pt>
                <c:pt idx="66215">
                  <c:v>0.875</c:v>
                </c:pt>
                <c:pt idx="66216">
                  <c:v>1</c:v>
                </c:pt>
                <c:pt idx="66217">
                  <c:v>1</c:v>
                </c:pt>
                <c:pt idx="66218">
                  <c:v>1</c:v>
                </c:pt>
                <c:pt idx="66219">
                  <c:v>1</c:v>
                </c:pt>
                <c:pt idx="66220">
                  <c:v>1</c:v>
                </c:pt>
                <c:pt idx="66221">
                  <c:v>1</c:v>
                </c:pt>
                <c:pt idx="66222">
                  <c:v>1</c:v>
                </c:pt>
                <c:pt idx="66223">
                  <c:v>1</c:v>
                </c:pt>
                <c:pt idx="66224">
                  <c:v>1</c:v>
                </c:pt>
                <c:pt idx="66225">
                  <c:v>1</c:v>
                </c:pt>
                <c:pt idx="66226">
                  <c:v>1</c:v>
                </c:pt>
                <c:pt idx="66227">
                  <c:v>1</c:v>
                </c:pt>
                <c:pt idx="66228">
                  <c:v>1</c:v>
                </c:pt>
                <c:pt idx="66229">
                  <c:v>1</c:v>
                </c:pt>
                <c:pt idx="66230">
                  <c:v>1</c:v>
                </c:pt>
                <c:pt idx="66231">
                  <c:v>1</c:v>
                </c:pt>
                <c:pt idx="66232">
                  <c:v>1</c:v>
                </c:pt>
                <c:pt idx="66233">
                  <c:v>1</c:v>
                </c:pt>
                <c:pt idx="66234">
                  <c:v>1</c:v>
                </c:pt>
                <c:pt idx="66235">
                  <c:v>1</c:v>
                </c:pt>
                <c:pt idx="66236">
                  <c:v>0.875</c:v>
                </c:pt>
                <c:pt idx="66237">
                  <c:v>1</c:v>
                </c:pt>
                <c:pt idx="66238">
                  <c:v>0.875</c:v>
                </c:pt>
                <c:pt idx="66239">
                  <c:v>1</c:v>
                </c:pt>
                <c:pt idx="66240">
                  <c:v>1</c:v>
                </c:pt>
                <c:pt idx="66241">
                  <c:v>1</c:v>
                </c:pt>
                <c:pt idx="66242">
                  <c:v>1</c:v>
                </c:pt>
                <c:pt idx="66243">
                  <c:v>1</c:v>
                </c:pt>
                <c:pt idx="66244">
                  <c:v>1</c:v>
                </c:pt>
                <c:pt idx="66245">
                  <c:v>1</c:v>
                </c:pt>
                <c:pt idx="66246">
                  <c:v>1</c:v>
                </c:pt>
                <c:pt idx="66247">
                  <c:v>1</c:v>
                </c:pt>
                <c:pt idx="66248">
                  <c:v>1</c:v>
                </c:pt>
                <c:pt idx="66249">
                  <c:v>1</c:v>
                </c:pt>
                <c:pt idx="66250">
                  <c:v>1</c:v>
                </c:pt>
                <c:pt idx="66251">
                  <c:v>1</c:v>
                </c:pt>
                <c:pt idx="66252">
                  <c:v>1</c:v>
                </c:pt>
                <c:pt idx="66253">
                  <c:v>1</c:v>
                </c:pt>
                <c:pt idx="66254">
                  <c:v>1</c:v>
                </c:pt>
                <c:pt idx="66255">
                  <c:v>1</c:v>
                </c:pt>
                <c:pt idx="66256">
                  <c:v>1</c:v>
                </c:pt>
                <c:pt idx="66257">
                  <c:v>1</c:v>
                </c:pt>
                <c:pt idx="66258">
                  <c:v>1</c:v>
                </c:pt>
                <c:pt idx="66259">
                  <c:v>1</c:v>
                </c:pt>
                <c:pt idx="66260">
                  <c:v>1</c:v>
                </c:pt>
                <c:pt idx="66261">
                  <c:v>1</c:v>
                </c:pt>
                <c:pt idx="66262">
                  <c:v>1</c:v>
                </c:pt>
                <c:pt idx="66263">
                  <c:v>1</c:v>
                </c:pt>
                <c:pt idx="66264">
                  <c:v>0.875</c:v>
                </c:pt>
                <c:pt idx="66265">
                  <c:v>1</c:v>
                </c:pt>
                <c:pt idx="66266">
                  <c:v>1</c:v>
                </c:pt>
                <c:pt idx="66267">
                  <c:v>1</c:v>
                </c:pt>
                <c:pt idx="66268">
                  <c:v>1</c:v>
                </c:pt>
                <c:pt idx="66269">
                  <c:v>1</c:v>
                </c:pt>
                <c:pt idx="66270">
                  <c:v>1</c:v>
                </c:pt>
                <c:pt idx="66271">
                  <c:v>1</c:v>
                </c:pt>
                <c:pt idx="66272">
                  <c:v>0.875</c:v>
                </c:pt>
                <c:pt idx="66273">
                  <c:v>1</c:v>
                </c:pt>
                <c:pt idx="66274">
                  <c:v>1</c:v>
                </c:pt>
                <c:pt idx="66275">
                  <c:v>1</c:v>
                </c:pt>
                <c:pt idx="66276">
                  <c:v>1</c:v>
                </c:pt>
                <c:pt idx="66277">
                  <c:v>1</c:v>
                </c:pt>
                <c:pt idx="66278">
                  <c:v>1</c:v>
                </c:pt>
                <c:pt idx="66279">
                  <c:v>1</c:v>
                </c:pt>
                <c:pt idx="66280">
                  <c:v>1</c:v>
                </c:pt>
                <c:pt idx="66281">
                  <c:v>1</c:v>
                </c:pt>
                <c:pt idx="66282">
                  <c:v>1</c:v>
                </c:pt>
                <c:pt idx="66283">
                  <c:v>1</c:v>
                </c:pt>
                <c:pt idx="66284">
                  <c:v>1</c:v>
                </c:pt>
                <c:pt idx="66285">
                  <c:v>1</c:v>
                </c:pt>
                <c:pt idx="66286">
                  <c:v>1</c:v>
                </c:pt>
                <c:pt idx="66287">
                  <c:v>1</c:v>
                </c:pt>
                <c:pt idx="66288">
                  <c:v>1</c:v>
                </c:pt>
                <c:pt idx="66289">
                  <c:v>0.875</c:v>
                </c:pt>
                <c:pt idx="66290">
                  <c:v>1</c:v>
                </c:pt>
                <c:pt idx="66291">
                  <c:v>1</c:v>
                </c:pt>
                <c:pt idx="66292">
                  <c:v>1</c:v>
                </c:pt>
                <c:pt idx="66293">
                  <c:v>1</c:v>
                </c:pt>
                <c:pt idx="66294">
                  <c:v>1</c:v>
                </c:pt>
                <c:pt idx="66295">
                  <c:v>1</c:v>
                </c:pt>
                <c:pt idx="66296">
                  <c:v>1</c:v>
                </c:pt>
                <c:pt idx="66297">
                  <c:v>0.875</c:v>
                </c:pt>
                <c:pt idx="66298">
                  <c:v>0.875</c:v>
                </c:pt>
                <c:pt idx="66299">
                  <c:v>1</c:v>
                </c:pt>
                <c:pt idx="66300">
                  <c:v>1</c:v>
                </c:pt>
                <c:pt idx="66301">
                  <c:v>1</c:v>
                </c:pt>
                <c:pt idx="66302">
                  <c:v>1</c:v>
                </c:pt>
                <c:pt idx="66303">
                  <c:v>1</c:v>
                </c:pt>
                <c:pt idx="66304">
                  <c:v>1</c:v>
                </c:pt>
                <c:pt idx="66305">
                  <c:v>1</c:v>
                </c:pt>
                <c:pt idx="66306">
                  <c:v>1</c:v>
                </c:pt>
                <c:pt idx="66307">
                  <c:v>1</c:v>
                </c:pt>
                <c:pt idx="66308">
                  <c:v>1</c:v>
                </c:pt>
                <c:pt idx="66309">
                  <c:v>1</c:v>
                </c:pt>
                <c:pt idx="66310">
                  <c:v>1</c:v>
                </c:pt>
                <c:pt idx="66311">
                  <c:v>1</c:v>
                </c:pt>
                <c:pt idx="66312">
                  <c:v>1</c:v>
                </c:pt>
                <c:pt idx="66313">
                  <c:v>1</c:v>
                </c:pt>
                <c:pt idx="66314">
                  <c:v>1</c:v>
                </c:pt>
                <c:pt idx="66315">
                  <c:v>1</c:v>
                </c:pt>
                <c:pt idx="66316">
                  <c:v>1</c:v>
                </c:pt>
                <c:pt idx="66317">
                  <c:v>1</c:v>
                </c:pt>
                <c:pt idx="66318">
                  <c:v>1</c:v>
                </c:pt>
                <c:pt idx="66319">
                  <c:v>1</c:v>
                </c:pt>
                <c:pt idx="66320">
                  <c:v>0.625</c:v>
                </c:pt>
                <c:pt idx="66321">
                  <c:v>1</c:v>
                </c:pt>
                <c:pt idx="66322">
                  <c:v>1</c:v>
                </c:pt>
                <c:pt idx="66323">
                  <c:v>1</c:v>
                </c:pt>
                <c:pt idx="66324">
                  <c:v>1</c:v>
                </c:pt>
                <c:pt idx="66325">
                  <c:v>1</c:v>
                </c:pt>
                <c:pt idx="66326">
                  <c:v>1</c:v>
                </c:pt>
                <c:pt idx="66327">
                  <c:v>0.875</c:v>
                </c:pt>
                <c:pt idx="66328">
                  <c:v>1</c:v>
                </c:pt>
                <c:pt idx="66329">
                  <c:v>0.75</c:v>
                </c:pt>
                <c:pt idx="66330">
                  <c:v>1</c:v>
                </c:pt>
                <c:pt idx="66331">
                  <c:v>1</c:v>
                </c:pt>
                <c:pt idx="66332">
                  <c:v>1</c:v>
                </c:pt>
                <c:pt idx="66333">
                  <c:v>1</c:v>
                </c:pt>
                <c:pt idx="66334">
                  <c:v>1</c:v>
                </c:pt>
                <c:pt idx="66335">
                  <c:v>1</c:v>
                </c:pt>
                <c:pt idx="66336">
                  <c:v>1</c:v>
                </c:pt>
                <c:pt idx="66337">
                  <c:v>1</c:v>
                </c:pt>
                <c:pt idx="66338">
                  <c:v>1</c:v>
                </c:pt>
                <c:pt idx="66339">
                  <c:v>1</c:v>
                </c:pt>
                <c:pt idx="66340">
                  <c:v>1</c:v>
                </c:pt>
                <c:pt idx="66341">
                  <c:v>1</c:v>
                </c:pt>
                <c:pt idx="66342">
                  <c:v>1</c:v>
                </c:pt>
                <c:pt idx="66343">
                  <c:v>1</c:v>
                </c:pt>
                <c:pt idx="66344">
                  <c:v>1</c:v>
                </c:pt>
                <c:pt idx="66345">
                  <c:v>1</c:v>
                </c:pt>
                <c:pt idx="66346">
                  <c:v>0.875</c:v>
                </c:pt>
                <c:pt idx="66347">
                  <c:v>1</c:v>
                </c:pt>
                <c:pt idx="66348">
                  <c:v>1</c:v>
                </c:pt>
                <c:pt idx="66349">
                  <c:v>1</c:v>
                </c:pt>
                <c:pt idx="66350">
                  <c:v>1</c:v>
                </c:pt>
                <c:pt idx="66351">
                  <c:v>1</c:v>
                </c:pt>
                <c:pt idx="66352">
                  <c:v>1</c:v>
                </c:pt>
                <c:pt idx="66353">
                  <c:v>1</c:v>
                </c:pt>
                <c:pt idx="66354">
                  <c:v>1</c:v>
                </c:pt>
                <c:pt idx="66355">
                  <c:v>1</c:v>
                </c:pt>
                <c:pt idx="66356">
                  <c:v>1</c:v>
                </c:pt>
                <c:pt idx="66357">
                  <c:v>1</c:v>
                </c:pt>
                <c:pt idx="66358">
                  <c:v>1</c:v>
                </c:pt>
                <c:pt idx="66359">
                  <c:v>1</c:v>
                </c:pt>
                <c:pt idx="66360">
                  <c:v>1</c:v>
                </c:pt>
                <c:pt idx="66361">
                  <c:v>1</c:v>
                </c:pt>
                <c:pt idx="66362">
                  <c:v>1</c:v>
                </c:pt>
                <c:pt idx="66363">
                  <c:v>1</c:v>
                </c:pt>
                <c:pt idx="66364">
                  <c:v>1</c:v>
                </c:pt>
                <c:pt idx="66365">
                  <c:v>1</c:v>
                </c:pt>
                <c:pt idx="66366">
                  <c:v>1</c:v>
                </c:pt>
                <c:pt idx="66367">
                  <c:v>1</c:v>
                </c:pt>
                <c:pt idx="66368">
                  <c:v>1</c:v>
                </c:pt>
                <c:pt idx="66369">
                  <c:v>1</c:v>
                </c:pt>
                <c:pt idx="66370">
                  <c:v>1</c:v>
                </c:pt>
                <c:pt idx="66371">
                  <c:v>1</c:v>
                </c:pt>
                <c:pt idx="66372">
                  <c:v>1</c:v>
                </c:pt>
                <c:pt idx="66373">
                  <c:v>1</c:v>
                </c:pt>
                <c:pt idx="66374">
                  <c:v>1</c:v>
                </c:pt>
                <c:pt idx="66375">
                  <c:v>1</c:v>
                </c:pt>
                <c:pt idx="66376">
                  <c:v>1</c:v>
                </c:pt>
                <c:pt idx="66377">
                  <c:v>1</c:v>
                </c:pt>
                <c:pt idx="66378">
                  <c:v>1</c:v>
                </c:pt>
                <c:pt idx="66379">
                  <c:v>1</c:v>
                </c:pt>
                <c:pt idx="66380">
                  <c:v>1</c:v>
                </c:pt>
                <c:pt idx="66381">
                  <c:v>1</c:v>
                </c:pt>
                <c:pt idx="66382">
                  <c:v>1</c:v>
                </c:pt>
                <c:pt idx="66383">
                  <c:v>1</c:v>
                </c:pt>
                <c:pt idx="66384">
                  <c:v>1</c:v>
                </c:pt>
                <c:pt idx="66385">
                  <c:v>1</c:v>
                </c:pt>
                <c:pt idx="66386">
                  <c:v>1</c:v>
                </c:pt>
                <c:pt idx="66387">
                  <c:v>1</c:v>
                </c:pt>
                <c:pt idx="66388">
                  <c:v>1</c:v>
                </c:pt>
                <c:pt idx="66389">
                  <c:v>1</c:v>
                </c:pt>
                <c:pt idx="66390">
                  <c:v>1</c:v>
                </c:pt>
                <c:pt idx="66391">
                  <c:v>1</c:v>
                </c:pt>
                <c:pt idx="66392">
                  <c:v>1</c:v>
                </c:pt>
                <c:pt idx="66393">
                  <c:v>1</c:v>
                </c:pt>
                <c:pt idx="66394">
                  <c:v>1</c:v>
                </c:pt>
                <c:pt idx="66395">
                  <c:v>1</c:v>
                </c:pt>
                <c:pt idx="66396">
                  <c:v>1</c:v>
                </c:pt>
                <c:pt idx="66397">
                  <c:v>1</c:v>
                </c:pt>
                <c:pt idx="66398">
                  <c:v>1</c:v>
                </c:pt>
                <c:pt idx="66399">
                  <c:v>1</c:v>
                </c:pt>
                <c:pt idx="66400">
                  <c:v>1</c:v>
                </c:pt>
                <c:pt idx="66401">
                  <c:v>0.375</c:v>
                </c:pt>
                <c:pt idx="66402">
                  <c:v>1</c:v>
                </c:pt>
                <c:pt idx="66403">
                  <c:v>1</c:v>
                </c:pt>
                <c:pt idx="66404">
                  <c:v>1</c:v>
                </c:pt>
                <c:pt idx="66405">
                  <c:v>1</c:v>
                </c:pt>
                <c:pt idx="66406">
                  <c:v>1</c:v>
                </c:pt>
                <c:pt idx="66407">
                  <c:v>1</c:v>
                </c:pt>
                <c:pt idx="66408">
                  <c:v>1</c:v>
                </c:pt>
                <c:pt idx="66409">
                  <c:v>1</c:v>
                </c:pt>
                <c:pt idx="66410">
                  <c:v>1</c:v>
                </c:pt>
                <c:pt idx="66411">
                  <c:v>1</c:v>
                </c:pt>
                <c:pt idx="66412">
                  <c:v>1</c:v>
                </c:pt>
                <c:pt idx="66413">
                  <c:v>1</c:v>
                </c:pt>
                <c:pt idx="66414">
                  <c:v>1</c:v>
                </c:pt>
                <c:pt idx="66415">
                  <c:v>1</c:v>
                </c:pt>
                <c:pt idx="66416">
                  <c:v>1</c:v>
                </c:pt>
                <c:pt idx="66417">
                  <c:v>1</c:v>
                </c:pt>
                <c:pt idx="66418">
                  <c:v>1</c:v>
                </c:pt>
                <c:pt idx="66419">
                  <c:v>1</c:v>
                </c:pt>
                <c:pt idx="66420">
                  <c:v>1</c:v>
                </c:pt>
                <c:pt idx="66421">
                  <c:v>1</c:v>
                </c:pt>
                <c:pt idx="66422">
                  <c:v>1</c:v>
                </c:pt>
                <c:pt idx="66423">
                  <c:v>1</c:v>
                </c:pt>
                <c:pt idx="66424">
                  <c:v>0.875</c:v>
                </c:pt>
                <c:pt idx="66425">
                  <c:v>1</c:v>
                </c:pt>
                <c:pt idx="66426">
                  <c:v>1</c:v>
                </c:pt>
                <c:pt idx="66427">
                  <c:v>1</c:v>
                </c:pt>
                <c:pt idx="66428">
                  <c:v>1</c:v>
                </c:pt>
                <c:pt idx="66429">
                  <c:v>1</c:v>
                </c:pt>
                <c:pt idx="66430">
                  <c:v>1</c:v>
                </c:pt>
                <c:pt idx="66431">
                  <c:v>1</c:v>
                </c:pt>
                <c:pt idx="66432">
                  <c:v>1</c:v>
                </c:pt>
                <c:pt idx="66433">
                  <c:v>1</c:v>
                </c:pt>
                <c:pt idx="66434">
                  <c:v>1</c:v>
                </c:pt>
                <c:pt idx="66435">
                  <c:v>1</c:v>
                </c:pt>
                <c:pt idx="66436">
                  <c:v>1</c:v>
                </c:pt>
                <c:pt idx="66437">
                  <c:v>1</c:v>
                </c:pt>
                <c:pt idx="66438">
                  <c:v>1</c:v>
                </c:pt>
                <c:pt idx="66439">
                  <c:v>1</c:v>
                </c:pt>
                <c:pt idx="66440">
                  <c:v>1</c:v>
                </c:pt>
                <c:pt idx="66441">
                  <c:v>1</c:v>
                </c:pt>
                <c:pt idx="66442">
                  <c:v>1</c:v>
                </c:pt>
                <c:pt idx="66443">
                  <c:v>1</c:v>
                </c:pt>
                <c:pt idx="66444">
                  <c:v>1</c:v>
                </c:pt>
                <c:pt idx="66445">
                  <c:v>1</c:v>
                </c:pt>
                <c:pt idx="66446">
                  <c:v>1</c:v>
                </c:pt>
                <c:pt idx="66447">
                  <c:v>1</c:v>
                </c:pt>
                <c:pt idx="66448">
                  <c:v>1</c:v>
                </c:pt>
                <c:pt idx="66449">
                  <c:v>1</c:v>
                </c:pt>
                <c:pt idx="66450">
                  <c:v>1</c:v>
                </c:pt>
                <c:pt idx="66451">
                  <c:v>1</c:v>
                </c:pt>
                <c:pt idx="66452">
                  <c:v>1</c:v>
                </c:pt>
                <c:pt idx="66453">
                  <c:v>1</c:v>
                </c:pt>
                <c:pt idx="66454">
                  <c:v>1</c:v>
                </c:pt>
                <c:pt idx="66455">
                  <c:v>1</c:v>
                </c:pt>
                <c:pt idx="66456">
                  <c:v>1</c:v>
                </c:pt>
                <c:pt idx="66457">
                  <c:v>1</c:v>
                </c:pt>
                <c:pt idx="66458">
                  <c:v>0.875</c:v>
                </c:pt>
                <c:pt idx="66459">
                  <c:v>1</c:v>
                </c:pt>
                <c:pt idx="66460">
                  <c:v>1</c:v>
                </c:pt>
                <c:pt idx="66461">
                  <c:v>1</c:v>
                </c:pt>
                <c:pt idx="66462">
                  <c:v>1</c:v>
                </c:pt>
                <c:pt idx="66463">
                  <c:v>1</c:v>
                </c:pt>
                <c:pt idx="66464">
                  <c:v>1</c:v>
                </c:pt>
                <c:pt idx="66465">
                  <c:v>1</c:v>
                </c:pt>
                <c:pt idx="66466">
                  <c:v>1</c:v>
                </c:pt>
                <c:pt idx="66467">
                  <c:v>1</c:v>
                </c:pt>
                <c:pt idx="66468">
                  <c:v>1</c:v>
                </c:pt>
                <c:pt idx="66469">
                  <c:v>1</c:v>
                </c:pt>
                <c:pt idx="66470">
                  <c:v>1</c:v>
                </c:pt>
                <c:pt idx="66471">
                  <c:v>1</c:v>
                </c:pt>
                <c:pt idx="66472">
                  <c:v>1</c:v>
                </c:pt>
                <c:pt idx="66473">
                  <c:v>1</c:v>
                </c:pt>
                <c:pt idx="66474">
                  <c:v>1</c:v>
                </c:pt>
                <c:pt idx="66475">
                  <c:v>1</c:v>
                </c:pt>
                <c:pt idx="66476">
                  <c:v>1</c:v>
                </c:pt>
                <c:pt idx="66477">
                  <c:v>1</c:v>
                </c:pt>
                <c:pt idx="66478">
                  <c:v>1</c:v>
                </c:pt>
                <c:pt idx="66479">
                  <c:v>1</c:v>
                </c:pt>
                <c:pt idx="66480">
                  <c:v>1</c:v>
                </c:pt>
                <c:pt idx="66481">
                  <c:v>1</c:v>
                </c:pt>
                <c:pt idx="66482">
                  <c:v>1</c:v>
                </c:pt>
                <c:pt idx="66483">
                  <c:v>1</c:v>
                </c:pt>
                <c:pt idx="66484">
                  <c:v>1</c:v>
                </c:pt>
                <c:pt idx="66485">
                  <c:v>1</c:v>
                </c:pt>
                <c:pt idx="66486">
                  <c:v>1</c:v>
                </c:pt>
                <c:pt idx="66487">
                  <c:v>1</c:v>
                </c:pt>
                <c:pt idx="66488">
                  <c:v>1</c:v>
                </c:pt>
                <c:pt idx="66489">
                  <c:v>1</c:v>
                </c:pt>
                <c:pt idx="66490">
                  <c:v>1</c:v>
                </c:pt>
                <c:pt idx="66491">
                  <c:v>1</c:v>
                </c:pt>
                <c:pt idx="66492">
                  <c:v>1</c:v>
                </c:pt>
                <c:pt idx="66493">
                  <c:v>1</c:v>
                </c:pt>
                <c:pt idx="66494">
                  <c:v>1</c:v>
                </c:pt>
                <c:pt idx="66495">
                  <c:v>1</c:v>
                </c:pt>
                <c:pt idx="66496">
                  <c:v>1</c:v>
                </c:pt>
                <c:pt idx="66497">
                  <c:v>1</c:v>
                </c:pt>
                <c:pt idx="66498">
                  <c:v>1</c:v>
                </c:pt>
                <c:pt idx="66499">
                  <c:v>1</c:v>
                </c:pt>
                <c:pt idx="66500">
                  <c:v>1</c:v>
                </c:pt>
                <c:pt idx="66501">
                  <c:v>1</c:v>
                </c:pt>
                <c:pt idx="66502">
                  <c:v>1</c:v>
                </c:pt>
                <c:pt idx="66503">
                  <c:v>1</c:v>
                </c:pt>
                <c:pt idx="66504">
                  <c:v>1</c:v>
                </c:pt>
                <c:pt idx="66505">
                  <c:v>1</c:v>
                </c:pt>
                <c:pt idx="66506">
                  <c:v>1</c:v>
                </c:pt>
                <c:pt idx="66507">
                  <c:v>1</c:v>
                </c:pt>
                <c:pt idx="66508">
                  <c:v>1</c:v>
                </c:pt>
                <c:pt idx="66509">
                  <c:v>1</c:v>
                </c:pt>
                <c:pt idx="66510">
                  <c:v>0.875</c:v>
                </c:pt>
                <c:pt idx="66511">
                  <c:v>1</c:v>
                </c:pt>
                <c:pt idx="66512">
                  <c:v>1</c:v>
                </c:pt>
                <c:pt idx="66513">
                  <c:v>1</c:v>
                </c:pt>
                <c:pt idx="66514">
                  <c:v>1</c:v>
                </c:pt>
                <c:pt idx="66515">
                  <c:v>1</c:v>
                </c:pt>
                <c:pt idx="66516">
                  <c:v>1</c:v>
                </c:pt>
                <c:pt idx="66517">
                  <c:v>0.875</c:v>
                </c:pt>
                <c:pt idx="66518">
                  <c:v>1</c:v>
                </c:pt>
                <c:pt idx="66519">
                  <c:v>1</c:v>
                </c:pt>
                <c:pt idx="66520">
                  <c:v>0.875</c:v>
                </c:pt>
                <c:pt idx="66521">
                  <c:v>1</c:v>
                </c:pt>
                <c:pt idx="66522">
                  <c:v>1</c:v>
                </c:pt>
                <c:pt idx="66523">
                  <c:v>1</c:v>
                </c:pt>
                <c:pt idx="66524">
                  <c:v>1</c:v>
                </c:pt>
                <c:pt idx="66525">
                  <c:v>1</c:v>
                </c:pt>
                <c:pt idx="66526">
                  <c:v>1</c:v>
                </c:pt>
                <c:pt idx="66527">
                  <c:v>1</c:v>
                </c:pt>
                <c:pt idx="66528">
                  <c:v>1</c:v>
                </c:pt>
                <c:pt idx="66529">
                  <c:v>1</c:v>
                </c:pt>
                <c:pt idx="66530">
                  <c:v>1</c:v>
                </c:pt>
                <c:pt idx="66531">
                  <c:v>1</c:v>
                </c:pt>
                <c:pt idx="66532">
                  <c:v>1</c:v>
                </c:pt>
                <c:pt idx="66533">
                  <c:v>1</c:v>
                </c:pt>
                <c:pt idx="66534">
                  <c:v>1</c:v>
                </c:pt>
                <c:pt idx="66535">
                  <c:v>1</c:v>
                </c:pt>
                <c:pt idx="66536">
                  <c:v>1</c:v>
                </c:pt>
                <c:pt idx="66537">
                  <c:v>1</c:v>
                </c:pt>
                <c:pt idx="66538">
                  <c:v>1</c:v>
                </c:pt>
                <c:pt idx="66539">
                  <c:v>1</c:v>
                </c:pt>
                <c:pt idx="66540">
                  <c:v>1</c:v>
                </c:pt>
                <c:pt idx="66541">
                  <c:v>1</c:v>
                </c:pt>
                <c:pt idx="66542">
                  <c:v>1</c:v>
                </c:pt>
                <c:pt idx="66543">
                  <c:v>1</c:v>
                </c:pt>
                <c:pt idx="66544">
                  <c:v>1</c:v>
                </c:pt>
                <c:pt idx="66545">
                  <c:v>1</c:v>
                </c:pt>
                <c:pt idx="66546">
                  <c:v>0.875</c:v>
                </c:pt>
                <c:pt idx="66547">
                  <c:v>1</c:v>
                </c:pt>
                <c:pt idx="66548">
                  <c:v>1</c:v>
                </c:pt>
                <c:pt idx="66549">
                  <c:v>1</c:v>
                </c:pt>
                <c:pt idx="66550">
                  <c:v>1</c:v>
                </c:pt>
                <c:pt idx="66551">
                  <c:v>1</c:v>
                </c:pt>
                <c:pt idx="66552">
                  <c:v>1</c:v>
                </c:pt>
                <c:pt idx="66553">
                  <c:v>1</c:v>
                </c:pt>
                <c:pt idx="66554">
                  <c:v>1</c:v>
                </c:pt>
                <c:pt idx="66555">
                  <c:v>1</c:v>
                </c:pt>
                <c:pt idx="66556">
                  <c:v>1</c:v>
                </c:pt>
                <c:pt idx="66557">
                  <c:v>1</c:v>
                </c:pt>
                <c:pt idx="66558">
                  <c:v>1</c:v>
                </c:pt>
                <c:pt idx="66559">
                  <c:v>0.875</c:v>
                </c:pt>
                <c:pt idx="66560">
                  <c:v>1</c:v>
                </c:pt>
                <c:pt idx="66561">
                  <c:v>1</c:v>
                </c:pt>
                <c:pt idx="66562">
                  <c:v>1</c:v>
                </c:pt>
                <c:pt idx="66563">
                  <c:v>1</c:v>
                </c:pt>
                <c:pt idx="66564">
                  <c:v>1</c:v>
                </c:pt>
                <c:pt idx="66565">
                  <c:v>1</c:v>
                </c:pt>
                <c:pt idx="66566">
                  <c:v>1</c:v>
                </c:pt>
                <c:pt idx="66567">
                  <c:v>1</c:v>
                </c:pt>
                <c:pt idx="66568">
                  <c:v>1</c:v>
                </c:pt>
                <c:pt idx="66569">
                  <c:v>1</c:v>
                </c:pt>
                <c:pt idx="66570">
                  <c:v>1</c:v>
                </c:pt>
                <c:pt idx="66571">
                  <c:v>1</c:v>
                </c:pt>
                <c:pt idx="66572">
                  <c:v>1</c:v>
                </c:pt>
                <c:pt idx="66573">
                  <c:v>1</c:v>
                </c:pt>
                <c:pt idx="66574">
                  <c:v>1</c:v>
                </c:pt>
                <c:pt idx="66575">
                  <c:v>1</c:v>
                </c:pt>
                <c:pt idx="66576">
                  <c:v>1</c:v>
                </c:pt>
                <c:pt idx="66577">
                  <c:v>1</c:v>
                </c:pt>
                <c:pt idx="66578">
                  <c:v>1</c:v>
                </c:pt>
                <c:pt idx="66579">
                  <c:v>1</c:v>
                </c:pt>
                <c:pt idx="66580">
                  <c:v>1</c:v>
                </c:pt>
                <c:pt idx="66581">
                  <c:v>1</c:v>
                </c:pt>
                <c:pt idx="66582">
                  <c:v>1</c:v>
                </c:pt>
                <c:pt idx="66583">
                  <c:v>1</c:v>
                </c:pt>
                <c:pt idx="66584">
                  <c:v>1</c:v>
                </c:pt>
                <c:pt idx="66585">
                  <c:v>1</c:v>
                </c:pt>
                <c:pt idx="66586">
                  <c:v>1</c:v>
                </c:pt>
                <c:pt idx="66587">
                  <c:v>1</c:v>
                </c:pt>
                <c:pt idx="66588">
                  <c:v>1</c:v>
                </c:pt>
                <c:pt idx="66589">
                  <c:v>1</c:v>
                </c:pt>
                <c:pt idx="66590">
                  <c:v>1</c:v>
                </c:pt>
                <c:pt idx="66591">
                  <c:v>1</c:v>
                </c:pt>
                <c:pt idx="66592">
                  <c:v>1</c:v>
                </c:pt>
                <c:pt idx="66593">
                  <c:v>1</c:v>
                </c:pt>
                <c:pt idx="66594">
                  <c:v>1</c:v>
                </c:pt>
                <c:pt idx="66595">
                  <c:v>1</c:v>
                </c:pt>
                <c:pt idx="66596">
                  <c:v>1</c:v>
                </c:pt>
                <c:pt idx="66597">
                  <c:v>1</c:v>
                </c:pt>
                <c:pt idx="66598">
                  <c:v>1</c:v>
                </c:pt>
                <c:pt idx="66599">
                  <c:v>1</c:v>
                </c:pt>
                <c:pt idx="66600">
                  <c:v>1</c:v>
                </c:pt>
                <c:pt idx="66601">
                  <c:v>1</c:v>
                </c:pt>
                <c:pt idx="66602">
                  <c:v>1</c:v>
                </c:pt>
                <c:pt idx="66603">
                  <c:v>1</c:v>
                </c:pt>
                <c:pt idx="66604">
                  <c:v>1</c:v>
                </c:pt>
                <c:pt idx="66605">
                  <c:v>1</c:v>
                </c:pt>
                <c:pt idx="66606">
                  <c:v>1</c:v>
                </c:pt>
                <c:pt idx="66607">
                  <c:v>1</c:v>
                </c:pt>
                <c:pt idx="66608">
                  <c:v>1</c:v>
                </c:pt>
                <c:pt idx="66609">
                  <c:v>1</c:v>
                </c:pt>
                <c:pt idx="66610">
                  <c:v>1</c:v>
                </c:pt>
                <c:pt idx="66611">
                  <c:v>1</c:v>
                </c:pt>
                <c:pt idx="66612">
                  <c:v>1</c:v>
                </c:pt>
                <c:pt idx="66613">
                  <c:v>1</c:v>
                </c:pt>
                <c:pt idx="66614">
                  <c:v>1</c:v>
                </c:pt>
                <c:pt idx="66615">
                  <c:v>1</c:v>
                </c:pt>
                <c:pt idx="66616">
                  <c:v>1</c:v>
                </c:pt>
                <c:pt idx="66617">
                  <c:v>1</c:v>
                </c:pt>
                <c:pt idx="66618">
                  <c:v>1</c:v>
                </c:pt>
                <c:pt idx="66619">
                  <c:v>1</c:v>
                </c:pt>
                <c:pt idx="66620">
                  <c:v>1</c:v>
                </c:pt>
                <c:pt idx="66621">
                  <c:v>1</c:v>
                </c:pt>
                <c:pt idx="66622">
                  <c:v>0.875</c:v>
                </c:pt>
                <c:pt idx="66623">
                  <c:v>1</c:v>
                </c:pt>
                <c:pt idx="66624">
                  <c:v>1</c:v>
                </c:pt>
                <c:pt idx="66625">
                  <c:v>0.875</c:v>
                </c:pt>
                <c:pt idx="66626">
                  <c:v>1</c:v>
                </c:pt>
                <c:pt idx="66627">
                  <c:v>1</c:v>
                </c:pt>
                <c:pt idx="66628">
                  <c:v>1</c:v>
                </c:pt>
                <c:pt idx="66629">
                  <c:v>1</c:v>
                </c:pt>
                <c:pt idx="66630">
                  <c:v>1</c:v>
                </c:pt>
                <c:pt idx="66631">
                  <c:v>1</c:v>
                </c:pt>
                <c:pt idx="66632">
                  <c:v>1</c:v>
                </c:pt>
                <c:pt idx="66633">
                  <c:v>1</c:v>
                </c:pt>
                <c:pt idx="66634">
                  <c:v>1</c:v>
                </c:pt>
                <c:pt idx="66635">
                  <c:v>1</c:v>
                </c:pt>
                <c:pt idx="66636">
                  <c:v>1</c:v>
                </c:pt>
                <c:pt idx="66637">
                  <c:v>1</c:v>
                </c:pt>
                <c:pt idx="66638">
                  <c:v>1</c:v>
                </c:pt>
                <c:pt idx="66639">
                  <c:v>1</c:v>
                </c:pt>
                <c:pt idx="66640">
                  <c:v>1</c:v>
                </c:pt>
                <c:pt idx="66641">
                  <c:v>1</c:v>
                </c:pt>
                <c:pt idx="66642">
                  <c:v>1</c:v>
                </c:pt>
                <c:pt idx="66643">
                  <c:v>1</c:v>
                </c:pt>
                <c:pt idx="66644">
                  <c:v>1</c:v>
                </c:pt>
                <c:pt idx="66645">
                  <c:v>1</c:v>
                </c:pt>
                <c:pt idx="66646">
                  <c:v>1</c:v>
                </c:pt>
                <c:pt idx="66647">
                  <c:v>1</c:v>
                </c:pt>
                <c:pt idx="66648">
                  <c:v>1</c:v>
                </c:pt>
                <c:pt idx="66649">
                  <c:v>1</c:v>
                </c:pt>
                <c:pt idx="66650">
                  <c:v>1</c:v>
                </c:pt>
                <c:pt idx="66651">
                  <c:v>1</c:v>
                </c:pt>
                <c:pt idx="66652">
                  <c:v>1</c:v>
                </c:pt>
                <c:pt idx="66653">
                  <c:v>1</c:v>
                </c:pt>
                <c:pt idx="66654">
                  <c:v>1</c:v>
                </c:pt>
                <c:pt idx="66655">
                  <c:v>1</c:v>
                </c:pt>
                <c:pt idx="66656">
                  <c:v>1</c:v>
                </c:pt>
                <c:pt idx="66657">
                  <c:v>1</c:v>
                </c:pt>
                <c:pt idx="66658">
                  <c:v>1</c:v>
                </c:pt>
                <c:pt idx="66659">
                  <c:v>1</c:v>
                </c:pt>
                <c:pt idx="66660">
                  <c:v>1</c:v>
                </c:pt>
                <c:pt idx="66661">
                  <c:v>1</c:v>
                </c:pt>
                <c:pt idx="66662">
                  <c:v>1</c:v>
                </c:pt>
                <c:pt idx="66663">
                  <c:v>0.625</c:v>
                </c:pt>
                <c:pt idx="66664">
                  <c:v>1</c:v>
                </c:pt>
                <c:pt idx="66665">
                  <c:v>1</c:v>
                </c:pt>
                <c:pt idx="66666">
                  <c:v>1</c:v>
                </c:pt>
                <c:pt idx="66667">
                  <c:v>1</c:v>
                </c:pt>
                <c:pt idx="66668">
                  <c:v>1</c:v>
                </c:pt>
                <c:pt idx="66669">
                  <c:v>0.875</c:v>
                </c:pt>
                <c:pt idx="66670">
                  <c:v>1</c:v>
                </c:pt>
                <c:pt idx="66671">
                  <c:v>1</c:v>
                </c:pt>
                <c:pt idx="66672">
                  <c:v>1</c:v>
                </c:pt>
                <c:pt idx="66673">
                  <c:v>1</c:v>
                </c:pt>
                <c:pt idx="66674">
                  <c:v>1</c:v>
                </c:pt>
                <c:pt idx="66675">
                  <c:v>1</c:v>
                </c:pt>
                <c:pt idx="66676">
                  <c:v>1</c:v>
                </c:pt>
                <c:pt idx="66677">
                  <c:v>0.75</c:v>
                </c:pt>
                <c:pt idx="66678">
                  <c:v>1</c:v>
                </c:pt>
                <c:pt idx="66679">
                  <c:v>1</c:v>
                </c:pt>
                <c:pt idx="66680">
                  <c:v>1</c:v>
                </c:pt>
                <c:pt idx="66681">
                  <c:v>1</c:v>
                </c:pt>
                <c:pt idx="66682">
                  <c:v>1</c:v>
                </c:pt>
                <c:pt idx="66683">
                  <c:v>1</c:v>
                </c:pt>
                <c:pt idx="66684">
                  <c:v>1</c:v>
                </c:pt>
                <c:pt idx="66685">
                  <c:v>1</c:v>
                </c:pt>
                <c:pt idx="66686">
                  <c:v>0.875</c:v>
                </c:pt>
                <c:pt idx="66687">
                  <c:v>1</c:v>
                </c:pt>
                <c:pt idx="66688">
                  <c:v>1</c:v>
                </c:pt>
                <c:pt idx="66689">
                  <c:v>1</c:v>
                </c:pt>
                <c:pt idx="66690">
                  <c:v>1</c:v>
                </c:pt>
                <c:pt idx="66691">
                  <c:v>1</c:v>
                </c:pt>
                <c:pt idx="66692">
                  <c:v>1</c:v>
                </c:pt>
                <c:pt idx="66693">
                  <c:v>1</c:v>
                </c:pt>
                <c:pt idx="66694">
                  <c:v>1</c:v>
                </c:pt>
                <c:pt idx="66695">
                  <c:v>1</c:v>
                </c:pt>
                <c:pt idx="66696">
                  <c:v>1</c:v>
                </c:pt>
                <c:pt idx="66697">
                  <c:v>1</c:v>
                </c:pt>
                <c:pt idx="66698">
                  <c:v>1</c:v>
                </c:pt>
                <c:pt idx="66699">
                  <c:v>1</c:v>
                </c:pt>
                <c:pt idx="66700">
                  <c:v>1</c:v>
                </c:pt>
                <c:pt idx="66701">
                  <c:v>1</c:v>
                </c:pt>
                <c:pt idx="66702">
                  <c:v>1</c:v>
                </c:pt>
                <c:pt idx="66703">
                  <c:v>1</c:v>
                </c:pt>
                <c:pt idx="66704">
                  <c:v>1</c:v>
                </c:pt>
                <c:pt idx="66705">
                  <c:v>0.25</c:v>
                </c:pt>
                <c:pt idx="66706">
                  <c:v>1</c:v>
                </c:pt>
                <c:pt idx="66707">
                  <c:v>1</c:v>
                </c:pt>
                <c:pt idx="66708">
                  <c:v>1</c:v>
                </c:pt>
                <c:pt idx="66709">
                  <c:v>1</c:v>
                </c:pt>
                <c:pt idx="66710">
                  <c:v>1</c:v>
                </c:pt>
                <c:pt idx="66711">
                  <c:v>0.875</c:v>
                </c:pt>
                <c:pt idx="66712">
                  <c:v>1</c:v>
                </c:pt>
                <c:pt idx="66713">
                  <c:v>1</c:v>
                </c:pt>
                <c:pt idx="66714">
                  <c:v>1</c:v>
                </c:pt>
                <c:pt idx="66715">
                  <c:v>1</c:v>
                </c:pt>
                <c:pt idx="66716">
                  <c:v>1</c:v>
                </c:pt>
                <c:pt idx="66717">
                  <c:v>1</c:v>
                </c:pt>
                <c:pt idx="66718">
                  <c:v>1</c:v>
                </c:pt>
                <c:pt idx="66719">
                  <c:v>1</c:v>
                </c:pt>
                <c:pt idx="66720">
                  <c:v>1</c:v>
                </c:pt>
                <c:pt idx="66721">
                  <c:v>0.875</c:v>
                </c:pt>
                <c:pt idx="66722">
                  <c:v>1</c:v>
                </c:pt>
                <c:pt idx="66723">
                  <c:v>1</c:v>
                </c:pt>
                <c:pt idx="66724">
                  <c:v>1</c:v>
                </c:pt>
                <c:pt idx="66725">
                  <c:v>1</c:v>
                </c:pt>
                <c:pt idx="66726">
                  <c:v>1</c:v>
                </c:pt>
                <c:pt idx="66727">
                  <c:v>1</c:v>
                </c:pt>
                <c:pt idx="66728">
                  <c:v>1</c:v>
                </c:pt>
                <c:pt idx="66729">
                  <c:v>1</c:v>
                </c:pt>
                <c:pt idx="66730">
                  <c:v>1</c:v>
                </c:pt>
                <c:pt idx="66731">
                  <c:v>1</c:v>
                </c:pt>
                <c:pt idx="66732">
                  <c:v>1</c:v>
                </c:pt>
                <c:pt idx="66733">
                  <c:v>1</c:v>
                </c:pt>
                <c:pt idx="66734">
                  <c:v>1</c:v>
                </c:pt>
                <c:pt idx="66735">
                  <c:v>0.875</c:v>
                </c:pt>
                <c:pt idx="66736">
                  <c:v>1</c:v>
                </c:pt>
                <c:pt idx="66737">
                  <c:v>1</c:v>
                </c:pt>
                <c:pt idx="66738">
                  <c:v>1</c:v>
                </c:pt>
                <c:pt idx="66739">
                  <c:v>1</c:v>
                </c:pt>
                <c:pt idx="66740">
                  <c:v>1</c:v>
                </c:pt>
                <c:pt idx="66741">
                  <c:v>1</c:v>
                </c:pt>
                <c:pt idx="66742">
                  <c:v>1</c:v>
                </c:pt>
                <c:pt idx="66743">
                  <c:v>1</c:v>
                </c:pt>
                <c:pt idx="66744">
                  <c:v>1</c:v>
                </c:pt>
                <c:pt idx="66745">
                  <c:v>1</c:v>
                </c:pt>
                <c:pt idx="66746">
                  <c:v>1</c:v>
                </c:pt>
                <c:pt idx="66747">
                  <c:v>1</c:v>
                </c:pt>
                <c:pt idx="66748">
                  <c:v>1</c:v>
                </c:pt>
                <c:pt idx="66749">
                  <c:v>0.875</c:v>
                </c:pt>
                <c:pt idx="66750">
                  <c:v>1</c:v>
                </c:pt>
                <c:pt idx="66751">
                  <c:v>1</c:v>
                </c:pt>
                <c:pt idx="66752">
                  <c:v>1</c:v>
                </c:pt>
                <c:pt idx="66753">
                  <c:v>0.875</c:v>
                </c:pt>
                <c:pt idx="66754">
                  <c:v>1</c:v>
                </c:pt>
                <c:pt idx="66755">
                  <c:v>1</c:v>
                </c:pt>
                <c:pt idx="66756">
                  <c:v>1</c:v>
                </c:pt>
                <c:pt idx="66757">
                  <c:v>1</c:v>
                </c:pt>
                <c:pt idx="66758">
                  <c:v>1</c:v>
                </c:pt>
                <c:pt idx="66759">
                  <c:v>1</c:v>
                </c:pt>
                <c:pt idx="66760">
                  <c:v>1</c:v>
                </c:pt>
                <c:pt idx="66761">
                  <c:v>1</c:v>
                </c:pt>
                <c:pt idx="66762">
                  <c:v>1</c:v>
                </c:pt>
                <c:pt idx="66763">
                  <c:v>1</c:v>
                </c:pt>
                <c:pt idx="66764">
                  <c:v>1</c:v>
                </c:pt>
                <c:pt idx="66765">
                  <c:v>1</c:v>
                </c:pt>
                <c:pt idx="66766">
                  <c:v>1</c:v>
                </c:pt>
                <c:pt idx="66767">
                  <c:v>1</c:v>
                </c:pt>
                <c:pt idx="66768">
                  <c:v>1</c:v>
                </c:pt>
                <c:pt idx="66769">
                  <c:v>1</c:v>
                </c:pt>
                <c:pt idx="66770">
                  <c:v>1</c:v>
                </c:pt>
                <c:pt idx="66771">
                  <c:v>1</c:v>
                </c:pt>
                <c:pt idx="66772">
                  <c:v>1</c:v>
                </c:pt>
                <c:pt idx="66773">
                  <c:v>1</c:v>
                </c:pt>
                <c:pt idx="66774">
                  <c:v>1</c:v>
                </c:pt>
                <c:pt idx="66775">
                  <c:v>1</c:v>
                </c:pt>
                <c:pt idx="66776">
                  <c:v>1</c:v>
                </c:pt>
                <c:pt idx="66777">
                  <c:v>1</c:v>
                </c:pt>
                <c:pt idx="66778">
                  <c:v>1</c:v>
                </c:pt>
                <c:pt idx="66779">
                  <c:v>1</c:v>
                </c:pt>
                <c:pt idx="66780">
                  <c:v>1</c:v>
                </c:pt>
                <c:pt idx="66781">
                  <c:v>1</c:v>
                </c:pt>
                <c:pt idx="66782">
                  <c:v>1</c:v>
                </c:pt>
                <c:pt idx="66783">
                  <c:v>1</c:v>
                </c:pt>
                <c:pt idx="66784">
                  <c:v>1</c:v>
                </c:pt>
                <c:pt idx="66785">
                  <c:v>1</c:v>
                </c:pt>
                <c:pt idx="66786">
                  <c:v>1</c:v>
                </c:pt>
                <c:pt idx="66787">
                  <c:v>1</c:v>
                </c:pt>
                <c:pt idx="66788">
                  <c:v>1</c:v>
                </c:pt>
                <c:pt idx="66789">
                  <c:v>1</c:v>
                </c:pt>
                <c:pt idx="66790">
                  <c:v>1</c:v>
                </c:pt>
                <c:pt idx="66791">
                  <c:v>1</c:v>
                </c:pt>
                <c:pt idx="66792">
                  <c:v>1</c:v>
                </c:pt>
                <c:pt idx="66793">
                  <c:v>1</c:v>
                </c:pt>
                <c:pt idx="66794">
                  <c:v>1</c:v>
                </c:pt>
                <c:pt idx="66795">
                  <c:v>1</c:v>
                </c:pt>
                <c:pt idx="66796">
                  <c:v>1</c:v>
                </c:pt>
                <c:pt idx="66797">
                  <c:v>1</c:v>
                </c:pt>
                <c:pt idx="66798">
                  <c:v>1</c:v>
                </c:pt>
                <c:pt idx="66799">
                  <c:v>1</c:v>
                </c:pt>
                <c:pt idx="66800">
                  <c:v>1</c:v>
                </c:pt>
                <c:pt idx="66801">
                  <c:v>1</c:v>
                </c:pt>
                <c:pt idx="66802">
                  <c:v>1</c:v>
                </c:pt>
                <c:pt idx="66803">
                  <c:v>1</c:v>
                </c:pt>
                <c:pt idx="66804">
                  <c:v>1</c:v>
                </c:pt>
                <c:pt idx="66805">
                  <c:v>1</c:v>
                </c:pt>
                <c:pt idx="66806">
                  <c:v>1</c:v>
                </c:pt>
                <c:pt idx="66807">
                  <c:v>1</c:v>
                </c:pt>
                <c:pt idx="66808">
                  <c:v>1</c:v>
                </c:pt>
                <c:pt idx="66809">
                  <c:v>1</c:v>
                </c:pt>
                <c:pt idx="66810">
                  <c:v>1</c:v>
                </c:pt>
                <c:pt idx="66811">
                  <c:v>1</c:v>
                </c:pt>
                <c:pt idx="66812">
                  <c:v>1</c:v>
                </c:pt>
                <c:pt idx="66813">
                  <c:v>1</c:v>
                </c:pt>
                <c:pt idx="66814">
                  <c:v>1</c:v>
                </c:pt>
                <c:pt idx="66815">
                  <c:v>1</c:v>
                </c:pt>
                <c:pt idx="66816">
                  <c:v>1</c:v>
                </c:pt>
                <c:pt idx="66817">
                  <c:v>1</c:v>
                </c:pt>
                <c:pt idx="66818">
                  <c:v>1</c:v>
                </c:pt>
                <c:pt idx="66819">
                  <c:v>1</c:v>
                </c:pt>
                <c:pt idx="66820">
                  <c:v>1</c:v>
                </c:pt>
                <c:pt idx="66821">
                  <c:v>1</c:v>
                </c:pt>
                <c:pt idx="66822">
                  <c:v>1</c:v>
                </c:pt>
                <c:pt idx="66823">
                  <c:v>1</c:v>
                </c:pt>
                <c:pt idx="66824">
                  <c:v>1</c:v>
                </c:pt>
                <c:pt idx="66825">
                  <c:v>1</c:v>
                </c:pt>
                <c:pt idx="66826">
                  <c:v>1</c:v>
                </c:pt>
                <c:pt idx="66827">
                  <c:v>1</c:v>
                </c:pt>
                <c:pt idx="66828">
                  <c:v>1</c:v>
                </c:pt>
                <c:pt idx="66829">
                  <c:v>1</c:v>
                </c:pt>
                <c:pt idx="66830">
                  <c:v>1</c:v>
                </c:pt>
                <c:pt idx="66831">
                  <c:v>1</c:v>
                </c:pt>
                <c:pt idx="66832">
                  <c:v>1</c:v>
                </c:pt>
                <c:pt idx="66833">
                  <c:v>1</c:v>
                </c:pt>
                <c:pt idx="66834">
                  <c:v>1</c:v>
                </c:pt>
                <c:pt idx="66835">
                  <c:v>1</c:v>
                </c:pt>
                <c:pt idx="66836">
                  <c:v>0.875</c:v>
                </c:pt>
                <c:pt idx="66837">
                  <c:v>1</c:v>
                </c:pt>
                <c:pt idx="66838">
                  <c:v>1</c:v>
                </c:pt>
                <c:pt idx="66839">
                  <c:v>1</c:v>
                </c:pt>
                <c:pt idx="66840">
                  <c:v>1</c:v>
                </c:pt>
                <c:pt idx="66841">
                  <c:v>1</c:v>
                </c:pt>
                <c:pt idx="66842">
                  <c:v>1</c:v>
                </c:pt>
                <c:pt idx="66843">
                  <c:v>1</c:v>
                </c:pt>
                <c:pt idx="66844">
                  <c:v>1</c:v>
                </c:pt>
                <c:pt idx="66845">
                  <c:v>1</c:v>
                </c:pt>
                <c:pt idx="66846">
                  <c:v>1</c:v>
                </c:pt>
                <c:pt idx="66847">
                  <c:v>1</c:v>
                </c:pt>
                <c:pt idx="66848">
                  <c:v>1</c:v>
                </c:pt>
                <c:pt idx="66849">
                  <c:v>1</c:v>
                </c:pt>
                <c:pt idx="66850">
                  <c:v>1</c:v>
                </c:pt>
                <c:pt idx="66851">
                  <c:v>1</c:v>
                </c:pt>
                <c:pt idx="66852">
                  <c:v>1</c:v>
                </c:pt>
                <c:pt idx="66853">
                  <c:v>0.875</c:v>
                </c:pt>
                <c:pt idx="66854">
                  <c:v>1</c:v>
                </c:pt>
                <c:pt idx="66855">
                  <c:v>1</c:v>
                </c:pt>
                <c:pt idx="66856">
                  <c:v>1</c:v>
                </c:pt>
                <c:pt idx="66857">
                  <c:v>1</c:v>
                </c:pt>
                <c:pt idx="66858">
                  <c:v>1</c:v>
                </c:pt>
                <c:pt idx="66859">
                  <c:v>1</c:v>
                </c:pt>
                <c:pt idx="66860">
                  <c:v>1</c:v>
                </c:pt>
                <c:pt idx="66861">
                  <c:v>1</c:v>
                </c:pt>
                <c:pt idx="66862">
                  <c:v>1</c:v>
                </c:pt>
                <c:pt idx="66863">
                  <c:v>1</c:v>
                </c:pt>
                <c:pt idx="66864">
                  <c:v>1</c:v>
                </c:pt>
                <c:pt idx="66865">
                  <c:v>1</c:v>
                </c:pt>
                <c:pt idx="66866">
                  <c:v>1</c:v>
                </c:pt>
                <c:pt idx="66867">
                  <c:v>1</c:v>
                </c:pt>
                <c:pt idx="66868">
                  <c:v>1</c:v>
                </c:pt>
                <c:pt idx="66869">
                  <c:v>1</c:v>
                </c:pt>
                <c:pt idx="66870">
                  <c:v>1</c:v>
                </c:pt>
                <c:pt idx="66871">
                  <c:v>1</c:v>
                </c:pt>
                <c:pt idx="66872">
                  <c:v>1</c:v>
                </c:pt>
                <c:pt idx="66873">
                  <c:v>1</c:v>
                </c:pt>
                <c:pt idx="66874">
                  <c:v>1</c:v>
                </c:pt>
                <c:pt idx="66875">
                  <c:v>1</c:v>
                </c:pt>
                <c:pt idx="66876">
                  <c:v>1</c:v>
                </c:pt>
                <c:pt idx="66877">
                  <c:v>1</c:v>
                </c:pt>
                <c:pt idx="66878">
                  <c:v>1</c:v>
                </c:pt>
                <c:pt idx="66879">
                  <c:v>1</c:v>
                </c:pt>
                <c:pt idx="66880">
                  <c:v>1</c:v>
                </c:pt>
                <c:pt idx="66881">
                  <c:v>1</c:v>
                </c:pt>
                <c:pt idx="66882">
                  <c:v>1</c:v>
                </c:pt>
                <c:pt idx="66883">
                  <c:v>1</c:v>
                </c:pt>
                <c:pt idx="66884">
                  <c:v>1</c:v>
                </c:pt>
                <c:pt idx="66885">
                  <c:v>1</c:v>
                </c:pt>
                <c:pt idx="66886">
                  <c:v>1</c:v>
                </c:pt>
                <c:pt idx="66887">
                  <c:v>1</c:v>
                </c:pt>
                <c:pt idx="66888">
                  <c:v>1</c:v>
                </c:pt>
                <c:pt idx="66889">
                  <c:v>1</c:v>
                </c:pt>
                <c:pt idx="66890">
                  <c:v>1</c:v>
                </c:pt>
                <c:pt idx="66891">
                  <c:v>1</c:v>
                </c:pt>
                <c:pt idx="66892">
                  <c:v>1</c:v>
                </c:pt>
                <c:pt idx="66893">
                  <c:v>1</c:v>
                </c:pt>
                <c:pt idx="66894">
                  <c:v>1</c:v>
                </c:pt>
                <c:pt idx="66895">
                  <c:v>0.85714285700000004</c:v>
                </c:pt>
                <c:pt idx="66896">
                  <c:v>0.85714285700000004</c:v>
                </c:pt>
                <c:pt idx="66897">
                  <c:v>0.85714285700000004</c:v>
                </c:pt>
                <c:pt idx="66898">
                  <c:v>0.85714285700000004</c:v>
                </c:pt>
                <c:pt idx="66899">
                  <c:v>1</c:v>
                </c:pt>
                <c:pt idx="66900">
                  <c:v>1</c:v>
                </c:pt>
                <c:pt idx="66901">
                  <c:v>1</c:v>
                </c:pt>
                <c:pt idx="66902">
                  <c:v>1</c:v>
                </c:pt>
                <c:pt idx="66903">
                  <c:v>0.85714285700000004</c:v>
                </c:pt>
                <c:pt idx="66904">
                  <c:v>1</c:v>
                </c:pt>
                <c:pt idx="66905">
                  <c:v>0.85714285700000004</c:v>
                </c:pt>
                <c:pt idx="66906">
                  <c:v>1</c:v>
                </c:pt>
                <c:pt idx="66907">
                  <c:v>1</c:v>
                </c:pt>
                <c:pt idx="66908">
                  <c:v>1</c:v>
                </c:pt>
                <c:pt idx="66909">
                  <c:v>0.85714285700000004</c:v>
                </c:pt>
                <c:pt idx="66910">
                  <c:v>1</c:v>
                </c:pt>
                <c:pt idx="66911">
                  <c:v>0.85714285700000004</c:v>
                </c:pt>
                <c:pt idx="66912">
                  <c:v>1</c:v>
                </c:pt>
                <c:pt idx="66913">
                  <c:v>1</c:v>
                </c:pt>
                <c:pt idx="66914">
                  <c:v>1</c:v>
                </c:pt>
                <c:pt idx="66915">
                  <c:v>1</c:v>
                </c:pt>
                <c:pt idx="66916">
                  <c:v>1</c:v>
                </c:pt>
                <c:pt idx="66917">
                  <c:v>1</c:v>
                </c:pt>
                <c:pt idx="66918">
                  <c:v>1</c:v>
                </c:pt>
                <c:pt idx="66919">
                  <c:v>1</c:v>
                </c:pt>
                <c:pt idx="66920">
                  <c:v>1</c:v>
                </c:pt>
                <c:pt idx="66921">
                  <c:v>1</c:v>
                </c:pt>
                <c:pt idx="66922">
                  <c:v>1</c:v>
                </c:pt>
                <c:pt idx="66923">
                  <c:v>1</c:v>
                </c:pt>
                <c:pt idx="66924">
                  <c:v>1</c:v>
                </c:pt>
                <c:pt idx="66925">
                  <c:v>1</c:v>
                </c:pt>
                <c:pt idx="66926">
                  <c:v>1</c:v>
                </c:pt>
                <c:pt idx="66927">
                  <c:v>1</c:v>
                </c:pt>
                <c:pt idx="66928">
                  <c:v>1</c:v>
                </c:pt>
                <c:pt idx="66929">
                  <c:v>0.85714285700000004</c:v>
                </c:pt>
                <c:pt idx="66930">
                  <c:v>1</c:v>
                </c:pt>
                <c:pt idx="66931">
                  <c:v>1</c:v>
                </c:pt>
                <c:pt idx="66932">
                  <c:v>1</c:v>
                </c:pt>
                <c:pt idx="66933">
                  <c:v>1</c:v>
                </c:pt>
                <c:pt idx="66934">
                  <c:v>1</c:v>
                </c:pt>
                <c:pt idx="66935">
                  <c:v>1</c:v>
                </c:pt>
                <c:pt idx="66936">
                  <c:v>1</c:v>
                </c:pt>
                <c:pt idx="66937">
                  <c:v>1</c:v>
                </c:pt>
                <c:pt idx="66938">
                  <c:v>1</c:v>
                </c:pt>
                <c:pt idx="66939">
                  <c:v>1</c:v>
                </c:pt>
                <c:pt idx="66940">
                  <c:v>1</c:v>
                </c:pt>
                <c:pt idx="66941">
                  <c:v>1</c:v>
                </c:pt>
                <c:pt idx="66942">
                  <c:v>1</c:v>
                </c:pt>
                <c:pt idx="66943">
                  <c:v>1</c:v>
                </c:pt>
                <c:pt idx="66944">
                  <c:v>1</c:v>
                </c:pt>
                <c:pt idx="66945">
                  <c:v>1</c:v>
                </c:pt>
                <c:pt idx="66946">
                  <c:v>1</c:v>
                </c:pt>
                <c:pt idx="66947">
                  <c:v>1</c:v>
                </c:pt>
                <c:pt idx="66948">
                  <c:v>1</c:v>
                </c:pt>
                <c:pt idx="66949">
                  <c:v>1</c:v>
                </c:pt>
                <c:pt idx="66950">
                  <c:v>1</c:v>
                </c:pt>
                <c:pt idx="66951">
                  <c:v>1</c:v>
                </c:pt>
                <c:pt idx="66952">
                  <c:v>1</c:v>
                </c:pt>
                <c:pt idx="66953">
                  <c:v>1</c:v>
                </c:pt>
                <c:pt idx="66954">
                  <c:v>1</c:v>
                </c:pt>
                <c:pt idx="66955">
                  <c:v>0.14285714299999999</c:v>
                </c:pt>
                <c:pt idx="66956">
                  <c:v>1</c:v>
                </c:pt>
                <c:pt idx="66957">
                  <c:v>1</c:v>
                </c:pt>
                <c:pt idx="66958">
                  <c:v>1</c:v>
                </c:pt>
                <c:pt idx="66959">
                  <c:v>1</c:v>
                </c:pt>
                <c:pt idx="66960">
                  <c:v>1</c:v>
                </c:pt>
                <c:pt idx="66961">
                  <c:v>1</c:v>
                </c:pt>
                <c:pt idx="66962">
                  <c:v>1</c:v>
                </c:pt>
                <c:pt idx="66963">
                  <c:v>1</c:v>
                </c:pt>
                <c:pt idx="66964">
                  <c:v>1</c:v>
                </c:pt>
                <c:pt idx="66965">
                  <c:v>1</c:v>
                </c:pt>
                <c:pt idx="66966">
                  <c:v>1</c:v>
                </c:pt>
                <c:pt idx="66967">
                  <c:v>1</c:v>
                </c:pt>
                <c:pt idx="66968">
                  <c:v>1</c:v>
                </c:pt>
                <c:pt idx="66969">
                  <c:v>1</c:v>
                </c:pt>
                <c:pt idx="66970">
                  <c:v>1</c:v>
                </c:pt>
                <c:pt idx="66971">
                  <c:v>1</c:v>
                </c:pt>
                <c:pt idx="66972">
                  <c:v>1</c:v>
                </c:pt>
                <c:pt idx="66973">
                  <c:v>1</c:v>
                </c:pt>
                <c:pt idx="66974">
                  <c:v>1</c:v>
                </c:pt>
                <c:pt idx="66975">
                  <c:v>0.85714285700000004</c:v>
                </c:pt>
                <c:pt idx="66976">
                  <c:v>1</c:v>
                </c:pt>
                <c:pt idx="66977">
                  <c:v>1</c:v>
                </c:pt>
                <c:pt idx="66978">
                  <c:v>1</c:v>
                </c:pt>
                <c:pt idx="66979">
                  <c:v>1</c:v>
                </c:pt>
                <c:pt idx="66980">
                  <c:v>1</c:v>
                </c:pt>
                <c:pt idx="66981">
                  <c:v>1</c:v>
                </c:pt>
                <c:pt idx="66982">
                  <c:v>1</c:v>
                </c:pt>
                <c:pt idx="66983">
                  <c:v>1</c:v>
                </c:pt>
                <c:pt idx="66984">
                  <c:v>1</c:v>
                </c:pt>
                <c:pt idx="66985">
                  <c:v>1</c:v>
                </c:pt>
                <c:pt idx="66986">
                  <c:v>1</c:v>
                </c:pt>
                <c:pt idx="66987">
                  <c:v>1</c:v>
                </c:pt>
                <c:pt idx="66988">
                  <c:v>1</c:v>
                </c:pt>
                <c:pt idx="66989">
                  <c:v>1</c:v>
                </c:pt>
                <c:pt idx="66990">
                  <c:v>1</c:v>
                </c:pt>
                <c:pt idx="66991">
                  <c:v>1</c:v>
                </c:pt>
                <c:pt idx="66992">
                  <c:v>0.14285714299999999</c:v>
                </c:pt>
                <c:pt idx="66993">
                  <c:v>1</c:v>
                </c:pt>
                <c:pt idx="66994">
                  <c:v>0.85714285700000004</c:v>
                </c:pt>
                <c:pt idx="66995">
                  <c:v>1</c:v>
                </c:pt>
                <c:pt idx="66996">
                  <c:v>1</c:v>
                </c:pt>
                <c:pt idx="66997">
                  <c:v>1</c:v>
                </c:pt>
                <c:pt idx="66998">
                  <c:v>1</c:v>
                </c:pt>
                <c:pt idx="66999">
                  <c:v>1</c:v>
                </c:pt>
                <c:pt idx="67000">
                  <c:v>1</c:v>
                </c:pt>
                <c:pt idx="67001">
                  <c:v>1</c:v>
                </c:pt>
                <c:pt idx="67002">
                  <c:v>1</c:v>
                </c:pt>
                <c:pt idx="67003">
                  <c:v>1</c:v>
                </c:pt>
                <c:pt idx="67004">
                  <c:v>1</c:v>
                </c:pt>
                <c:pt idx="67005">
                  <c:v>1</c:v>
                </c:pt>
                <c:pt idx="67006">
                  <c:v>1</c:v>
                </c:pt>
                <c:pt idx="67007">
                  <c:v>1</c:v>
                </c:pt>
                <c:pt idx="67008">
                  <c:v>1</c:v>
                </c:pt>
                <c:pt idx="67009">
                  <c:v>1</c:v>
                </c:pt>
                <c:pt idx="67010">
                  <c:v>1</c:v>
                </c:pt>
                <c:pt idx="67011">
                  <c:v>1</c:v>
                </c:pt>
                <c:pt idx="67012">
                  <c:v>1</c:v>
                </c:pt>
                <c:pt idx="67013">
                  <c:v>1</c:v>
                </c:pt>
                <c:pt idx="67014">
                  <c:v>1</c:v>
                </c:pt>
                <c:pt idx="67015">
                  <c:v>1</c:v>
                </c:pt>
                <c:pt idx="67016">
                  <c:v>1</c:v>
                </c:pt>
                <c:pt idx="67017">
                  <c:v>1</c:v>
                </c:pt>
                <c:pt idx="67018">
                  <c:v>1</c:v>
                </c:pt>
                <c:pt idx="67019">
                  <c:v>1</c:v>
                </c:pt>
                <c:pt idx="67020">
                  <c:v>1</c:v>
                </c:pt>
                <c:pt idx="67021">
                  <c:v>1</c:v>
                </c:pt>
                <c:pt idx="67022">
                  <c:v>1</c:v>
                </c:pt>
                <c:pt idx="67023">
                  <c:v>1</c:v>
                </c:pt>
                <c:pt idx="67024">
                  <c:v>1</c:v>
                </c:pt>
                <c:pt idx="67025">
                  <c:v>1</c:v>
                </c:pt>
                <c:pt idx="67026">
                  <c:v>1</c:v>
                </c:pt>
                <c:pt idx="67027">
                  <c:v>1</c:v>
                </c:pt>
                <c:pt idx="67028">
                  <c:v>1</c:v>
                </c:pt>
                <c:pt idx="67029">
                  <c:v>0.85714285700000004</c:v>
                </c:pt>
                <c:pt idx="67030">
                  <c:v>1</c:v>
                </c:pt>
                <c:pt idx="67031">
                  <c:v>1</c:v>
                </c:pt>
                <c:pt idx="67032">
                  <c:v>1</c:v>
                </c:pt>
                <c:pt idx="67033">
                  <c:v>1</c:v>
                </c:pt>
                <c:pt idx="67034">
                  <c:v>0.85714285700000004</c:v>
                </c:pt>
                <c:pt idx="67035">
                  <c:v>1</c:v>
                </c:pt>
                <c:pt idx="67036">
                  <c:v>1</c:v>
                </c:pt>
                <c:pt idx="67037">
                  <c:v>1</c:v>
                </c:pt>
                <c:pt idx="67038">
                  <c:v>1</c:v>
                </c:pt>
                <c:pt idx="67039">
                  <c:v>1</c:v>
                </c:pt>
                <c:pt idx="67040">
                  <c:v>1</c:v>
                </c:pt>
                <c:pt idx="67041">
                  <c:v>1</c:v>
                </c:pt>
                <c:pt idx="67042">
                  <c:v>1</c:v>
                </c:pt>
                <c:pt idx="67043">
                  <c:v>1</c:v>
                </c:pt>
                <c:pt idx="67044">
                  <c:v>1</c:v>
                </c:pt>
                <c:pt idx="67045">
                  <c:v>1</c:v>
                </c:pt>
                <c:pt idx="67046">
                  <c:v>1</c:v>
                </c:pt>
                <c:pt idx="67047">
                  <c:v>1</c:v>
                </c:pt>
                <c:pt idx="67048">
                  <c:v>1</c:v>
                </c:pt>
                <c:pt idx="67049">
                  <c:v>1</c:v>
                </c:pt>
                <c:pt idx="67050">
                  <c:v>1</c:v>
                </c:pt>
                <c:pt idx="67051">
                  <c:v>1</c:v>
                </c:pt>
                <c:pt idx="67052">
                  <c:v>1</c:v>
                </c:pt>
                <c:pt idx="67053">
                  <c:v>1</c:v>
                </c:pt>
                <c:pt idx="67054">
                  <c:v>1</c:v>
                </c:pt>
                <c:pt idx="67055">
                  <c:v>1</c:v>
                </c:pt>
                <c:pt idx="67056">
                  <c:v>1</c:v>
                </c:pt>
                <c:pt idx="67057">
                  <c:v>1</c:v>
                </c:pt>
                <c:pt idx="67058">
                  <c:v>1</c:v>
                </c:pt>
                <c:pt idx="67059">
                  <c:v>1</c:v>
                </c:pt>
                <c:pt idx="67060">
                  <c:v>1</c:v>
                </c:pt>
                <c:pt idx="67061">
                  <c:v>1</c:v>
                </c:pt>
                <c:pt idx="67062">
                  <c:v>1</c:v>
                </c:pt>
                <c:pt idx="67063">
                  <c:v>1</c:v>
                </c:pt>
                <c:pt idx="67064">
                  <c:v>1</c:v>
                </c:pt>
                <c:pt idx="67065">
                  <c:v>1</c:v>
                </c:pt>
                <c:pt idx="67066">
                  <c:v>1</c:v>
                </c:pt>
                <c:pt idx="67067">
                  <c:v>1</c:v>
                </c:pt>
                <c:pt idx="67068">
                  <c:v>1</c:v>
                </c:pt>
                <c:pt idx="67069">
                  <c:v>1</c:v>
                </c:pt>
                <c:pt idx="67070">
                  <c:v>1</c:v>
                </c:pt>
                <c:pt idx="67071">
                  <c:v>1</c:v>
                </c:pt>
                <c:pt idx="67072">
                  <c:v>1</c:v>
                </c:pt>
                <c:pt idx="67073">
                  <c:v>1</c:v>
                </c:pt>
                <c:pt idx="67074">
                  <c:v>1</c:v>
                </c:pt>
                <c:pt idx="67075">
                  <c:v>1</c:v>
                </c:pt>
                <c:pt idx="67076">
                  <c:v>1</c:v>
                </c:pt>
                <c:pt idx="67077">
                  <c:v>1</c:v>
                </c:pt>
                <c:pt idx="67078">
                  <c:v>1</c:v>
                </c:pt>
                <c:pt idx="67079">
                  <c:v>1</c:v>
                </c:pt>
                <c:pt idx="67080">
                  <c:v>1</c:v>
                </c:pt>
                <c:pt idx="67081">
                  <c:v>1</c:v>
                </c:pt>
                <c:pt idx="67082">
                  <c:v>1</c:v>
                </c:pt>
                <c:pt idx="67083">
                  <c:v>1</c:v>
                </c:pt>
                <c:pt idx="67084">
                  <c:v>1</c:v>
                </c:pt>
                <c:pt idx="67085">
                  <c:v>1</c:v>
                </c:pt>
                <c:pt idx="67086">
                  <c:v>1</c:v>
                </c:pt>
                <c:pt idx="67087">
                  <c:v>1</c:v>
                </c:pt>
                <c:pt idx="67088">
                  <c:v>1</c:v>
                </c:pt>
                <c:pt idx="67089">
                  <c:v>1</c:v>
                </c:pt>
                <c:pt idx="67090">
                  <c:v>1</c:v>
                </c:pt>
                <c:pt idx="67091">
                  <c:v>1</c:v>
                </c:pt>
                <c:pt idx="67092">
                  <c:v>1</c:v>
                </c:pt>
                <c:pt idx="67093">
                  <c:v>0.428571429</c:v>
                </c:pt>
                <c:pt idx="67094">
                  <c:v>1</c:v>
                </c:pt>
                <c:pt idx="67095">
                  <c:v>0.85714285700000004</c:v>
                </c:pt>
                <c:pt idx="67096">
                  <c:v>1</c:v>
                </c:pt>
                <c:pt idx="67097">
                  <c:v>1</c:v>
                </c:pt>
                <c:pt idx="67098">
                  <c:v>1</c:v>
                </c:pt>
                <c:pt idx="67099">
                  <c:v>1</c:v>
                </c:pt>
                <c:pt idx="67100">
                  <c:v>1</c:v>
                </c:pt>
                <c:pt idx="67101">
                  <c:v>1</c:v>
                </c:pt>
                <c:pt idx="67102">
                  <c:v>1</c:v>
                </c:pt>
                <c:pt idx="67103">
                  <c:v>0.85714285700000004</c:v>
                </c:pt>
                <c:pt idx="67104">
                  <c:v>1</c:v>
                </c:pt>
                <c:pt idx="67105">
                  <c:v>1</c:v>
                </c:pt>
                <c:pt idx="67106">
                  <c:v>1</c:v>
                </c:pt>
                <c:pt idx="67107">
                  <c:v>1</c:v>
                </c:pt>
                <c:pt idx="67108">
                  <c:v>1</c:v>
                </c:pt>
                <c:pt idx="67109">
                  <c:v>1</c:v>
                </c:pt>
                <c:pt idx="67110">
                  <c:v>1</c:v>
                </c:pt>
                <c:pt idx="67111">
                  <c:v>1</c:v>
                </c:pt>
                <c:pt idx="67112">
                  <c:v>1</c:v>
                </c:pt>
                <c:pt idx="67113">
                  <c:v>1</c:v>
                </c:pt>
                <c:pt idx="67114">
                  <c:v>0.85714285700000004</c:v>
                </c:pt>
                <c:pt idx="67115">
                  <c:v>1</c:v>
                </c:pt>
                <c:pt idx="67116">
                  <c:v>0.85714285700000004</c:v>
                </c:pt>
                <c:pt idx="67117">
                  <c:v>1</c:v>
                </c:pt>
                <c:pt idx="67118">
                  <c:v>1</c:v>
                </c:pt>
                <c:pt idx="67119">
                  <c:v>1</c:v>
                </c:pt>
                <c:pt idx="67120">
                  <c:v>1</c:v>
                </c:pt>
                <c:pt idx="67121">
                  <c:v>1</c:v>
                </c:pt>
                <c:pt idx="67122">
                  <c:v>1</c:v>
                </c:pt>
                <c:pt idx="67123">
                  <c:v>1</c:v>
                </c:pt>
                <c:pt idx="67124">
                  <c:v>1</c:v>
                </c:pt>
                <c:pt idx="67125">
                  <c:v>1</c:v>
                </c:pt>
                <c:pt idx="67126">
                  <c:v>1</c:v>
                </c:pt>
                <c:pt idx="67127">
                  <c:v>1</c:v>
                </c:pt>
                <c:pt idx="67128">
                  <c:v>1</c:v>
                </c:pt>
                <c:pt idx="67129">
                  <c:v>1</c:v>
                </c:pt>
                <c:pt idx="67130">
                  <c:v>1</c:v>
                </c:pt>
                <c:pt idx="67131">
                  <c:v>1</c:v>
                </c:pt>
                <c:pt idx="67132">
                  <c:v>1</c:v>
                </c:pt>
                <c:pt idx="67133">
                  <c:v>1</c:v>
                </c:pt>
                <c:pt idx="67134">
                  <c:v>1</c:v>
                </c:pt>
                <c:pt idx="67135">
                  <c:v>1</c:v>
                </c:pt>
                <c:pt idx="67136">
                  <c:v>1</c:v>
                </c:pt>
                <c:pt idx="67137">
                  <c:v>1</c:v>
                </c:pt>
                <c:pt idx="67138">
                  <c:v>1</c:v>
                </c:pt>
                <c:pt idx="67139">
                  <c:v>1</c:v>
                </c:pt>
                <c:pt idx="67140">
                  <c:v>1</c:v>
                </c:pt>
                <c:pt idx="67141">
                  <c:v>1</c:v>
                </c:pt>
                <c:pt idx="67142">
                  <c:v>1</c:v>
                </c:pt>
                <c:pt idx="67143">
                  <c:v>1</c:v>
                </c:pt>
                <c:pt idx="67144">
                  <c:v>1</c:v>
                </c:pt>
                <c:pt idx="67145">
                  <c:v>1</c:v>
                </c:pt>
                <c:pt idx="67146">
                  <c:v>1</c:v>
                </c:pt>
                <c:pt idx="67147">
                  <c:v>1</c:v>
                </c:pt>
                <c:pt idx="67148">
                  <c:v>1</c:v>
                </c:pt>
                <c:pt idx="67149">
                  <c:v>1</c:v>
                </c:pt>
                <c:pt idx="67150">
                  <c:v>1</c:v>
                </c:pt>
                <c:pt idx="67151">
                  <c:v>1</c:v>
                </c:pt>
                <c:pt idx="67152">
                  <c:v>1</c:v>
                </c:pt>
                <c:pt idx="67153">
                  <c:v>1</c:v>
                </c:pt>
                <c:pt idx="67154">
                  <c:v>1</c:v>
                </c:pt>
                <c:pt idx="67155">
                  <c:v>1</c:v>
                </c:pt>
                <c:pt idx="67156">
                  <c:v>1</c:v>
                </c:pt>
                <c:pt idx="67157">
                  <c:v>1</c:v>
                </c:pt>
                <c:pt idx="67158">
                  <c:v>1</c:v>
                </c:pt>
                <c:pt idx="67159">
                  <c:v>0.85714285700000004</c:v>
                </c:pt>
                <c:pt idx="67160">
                  <c:v>1</c:v>
                </c:pt>
                <c:pt idx="67161">
                  <c:v>1</c:v>
                </c:pt>
                <c:pt idx="67162">
                  <c:v>1</c:v>
                </c:pt>
                <c:pt idx="67163">
                  <c:v>1</c:v>
                </c:pt>
                <c:pt idx="67164">
                  <c:v>1</c:v>
                </c:pt>
                <c:pt idx="67165">
                  <c:v>1</c:v>
                </c:pt>
                <c:pt idx="67166">
                  <c:v>1</c:v>
                </c:pt>
                <c:pt idx="67167">
                  <c:v>1</c:v>
                </c:pt>
                <c:pt idx="67168">
                  <c:v>1</c:v>
                </c:pt>
                <c:pt idx="67169">
                  <c:v>1</c:v>
                </c:pt>
                <c:pt idx="67170">
                  <c:v>1</c:v>
                </c:pt>
                <c:pt idx="67171">
                  <c:v>1</c:v>
                </c:pt>
                <c:pt idx="67172">
                  <c:v>1</c:v>
                </c:pt>
                <c:pt idx="67173">
                  <c:v>1</c:v>
                </c:pt>
                <c:pt idx="67174">
                  <c:v>0.85714285700000004</c:v>
                </c:pt>
                <c:pt idx="67175">
                  <c:v>1</c:v>
                </c:pt>
                <c:pt idx="67176">
                  <c:v>1</c:v>
                </c:pt>
                <c:pt idx="67177">
                  <c:v>1</c:v>
                </c:pt>
                <c:pt idx="67178">
                  <c:v>1</c:v>
                </c:pt>
                <c:pt idx="67179">
                  <c:v>1</c:v>
                </c:pt>
                <c:pt idx="67180">
                  <c:v>1</c:v>
                </c:pt>
                <c:pt idx="67181">
                  <c:v>1</c:v>
                </c:pt>
                <c:pt idx="67182">
                  <c:v>1</c:v>
                </c:pt>
                <c:pt idx="67183">
                  <c:v>1</c:v>
                </c:pt>
                <c:pt idx="67184">
                  <c:v>0.71428571399999996</c:v>
                </c:pt>
                <c:pt idx="67185">
                  <c:v>0.28571428599999998</c:v>
                </c:pt>
                <c:pt idx="67186">
                  <c:v>1</c:v>
                </c:pt>
                <c:pt idx="67187">
                  <c:v>0.85714285700000004</c:v>
                </c:pt>
                <c:pt idx="67188">
                  <c:v>1</c:v>
                </c:pt>
                <c:pt idx="67189">
                  <c:v>1</c:v>
                </c:pt>
                <c:pt idx="67190">
                  <c:v>1</c:v>
                </c:pt>
                <c:pt idx="67191">
                  <c:v>1</c:v>
                </c:pt>
                <c:pt idx="67192">
                  <c:v>1</c:v>
                </c:pt>
                <c:pt idx="67193">
                  <c:v>1</c:v>
                </c:pt>
                <c:pt idx="67194">
                  <c:v>1</c:v>
                </c:pt>
                <c:pt idx="67195">
                  <c:v>1</c:v>
                </c:pt>
                <c:pt idx="67196">
                  <c:v>1</c:v>
                </c:pt>
                <c:pt idx="67197">
                  <c:v>1</c:v>
                </c:pt>
                <c:pt idx="67198">
                  <c:v>1</c:v>
                </c:pt>
                <c:pt idx="67199">
                  <c:v>1</c:v>
                </c:pt>
                <c:pt idx="67200">
                  <c:v>1</c:v>
                </c:pt>
                <c:pt idx="67201">
                  <c:v>1</c:v>
                </c:pt>
                <c:pt idx="67202">
                  <c:v>1</c:v>
                </c:pt>
                <c:pt idx="67203">
                  <c:v>1</c:v>
                </c:pt>
                <c:pt idx="67204">
                  <c:v>1</c:v>
                </c:pt>
                <c:pt idx="67205">
                  <c:v>1</c:v>
                </c:pt>
                <c:pt idx="67206">
                  <c:v>1</c:v>
                </c:pt>
                <c:pt idx="67207">
                  <c:v>1</c:v>
                </c:pt>
                <c:pt idx="67208">
                  <c:v>1</c:v>
                </c:pt>
                <c:pt idx="67209">
                  <c:v>1</c:v>
                </c:pt>
                <c:pt idx="67210">
                  <c:v>0.85714285700000004</c:v>
                </c:pt>
                <c:pt idx="67211">
                  <c:v>1</c:v>
                </c:pt>
                <c:pt idx="67212">
                  <c:v>1</c:v>
                </c:pt>
                <c:pt idx="67213">
                  <c:v>1</c:v>
                </c:pt>
                <c:pt idx="67214">
                  <c:v>0.85714285700000004</c:v>
                </c:pt>
                <c:pt idx="67215">
                  <c:v>1</c:v>
                </c:pt>
                <c:pt idx="67216">
                  <c:v>1</c:v>
                </c:pt>
                <c:pt idx="67217">
                  <c:v>1</c:v>
                </c:pt>
                <c:pt idx="67218">
                  <c:v>1</c:v>
                </c:pt>
                <c:pt idx="67219">
                  <c:v>1</c:v>
                </c:pt>
                <c:pt idx="67220">
                  <c:v>1</c:v>
                </c:pt>
                <c:pt idx="67221">
                  <c:v>1</c:v>
                </c:pt>
                <c:pt idx="67222">
                  <c:v>1</c:v>
                </c:pt>
                <c:pt idx="67223">
                  <c:v>1</c:v>
                </c:pt>
                <c:pt idx="67224">
                  <c:v>1</c:v>
                </c:pt>
                <c:pt idx="67225">
                  <c:v>1</c:v>
                </c:pt>
                <c:pt idx="67226">
                  <c:v>1</c:v>
                </c:pt>
                <c:pt idx="67227">
                  <c:v>1</c:v>
                </c:pt>
                <c:pt idx="67228">
                  <c:v>1</c:v>
                </c:pt>
                <c:pt idx="67229">
                  <c:v>1</c:v>
                </c:pt>
                <c:pt idx="67230">
                  <c:v>1</c:v>
                </c:pt>
                <c:pt idx="67231">
                  <c:v>1</c:v>
                </c:pt>
                <c:pt idx="67232">
                  <c:v>1</c:v>
                </c:pt>
                <c:pt idx="67233">
                  <c:v>1</c:v>
                </c:pt>
                <c:pt idx="67234">
                  <c:v>1</c:v>
                </c:pt>
                <c:pt idx="67235">
                  <c:v>0.85714285700000004</c:v>
                </c:pt>
                <c:pt idx="67236">
                  <c:v>1</c:v>
                </c:pt>
                <c:pt idx="67237">
                  <c:v>1</c:v>
                </c:pt>
                <c:pt idx="67238">
                  <c:v>1</c:v>
                </c:pt>
                <c:pt idx="67239">
                  <c:v>1</c:v>
                </c:pt>
                <c:pt idx="67240">
                  <c:v>1</c:v>
                </c:pt>
                <c:pt idx="67241">
                  <c:v>1</c:v>
                </c:pt>
                <c:pt idx="67242">
                  <c:v>1</c:v>
                </c:pt>
                <c:pt idx="67243">
                  <c:v>1</c:v>
                </c:pt>
                <c:pt idx="67244">
                  <c:v>1</c:v>
                </c:pt>
                <c:pt idx="67245">
                  <c:v>1</c:v>
                </c:pt>
                <c:pt idx="67246">
                  <c:v>1</c:v>
                </c:pt>
                <c:pt idx="67247">
                  <c:v>1</c:v>
                </c:pt>
                <c:pt idx="67248">
                  <c:v>1</c:v>
                </c:pt>
                <c:pt idx="67249">
                  <c:v>0.85714285700000004</c:v>
                </c:pt>
                <c:pt idx="67250">
                  <c:v>1</c:v>
                </c:pt>
                <c:pt idx="67251">
                  <c:v>1</c:v>
                </c:pt>
                <c:pt idx="67252">
                  <c:v>1</c:v>
                </c:pt>
                <c:pt idx="67253">
                  <c:v>1</c:v>
                </c:pt>
                <c:pt idx="67254">
                  <c:v>1</c:v>
                </c:pt>
                <c:pt idx="67255">
                  <c:v>1</c:v>
                </c:pt>
                <c:pt idx="67256">
                  <c:v>1</c:v>
                </c:pt>
                <c:pt idx="67257">
                  <c:v>1</c:v>
                </c:pt>
                <c:pt idx="67258">
                  <c:v>1</c:v>
                </c:pt>
                <c:pt idx="67259">
                  <c:v>1</c:v>
                </c:pt>
                <c:pt idx="67260">
                  <c:v>1</c:v>
                </c:pt>
                <c:pt idx="67261">
                  <c:v>1</c:v>
                </c:pt>
                <c:pt idx="67262">
                  <c:v>1</c:v>
                </c:pt>
                <c:pt idx="67263">
                  <c:v>1</c:v>
                </c:pt>
                <c:pt idx="67264">
                  <c:v>1</c:v>
                </c:pt>
                <c:pt idx="67265">
                  <c:v>1</c:v>
                </c:pt>
                <c:pt idx="67266">
                  <c:v>1</c:v>
                </c:pt>
                <c:pt idx="67267">
                  <c:v>1</c:v>
                </c:pt>
                <c:pt idx="67268">
                  <c:v>1</c:v>
                </c:pt>
                <c:pt idx="67269">
                  <c:v>1</c:v>
                </c:pt>
                <c:pt idx="67270">
                  <c:v>1</c:v>
                </c:pt>
                <c:pt idx="67271">
                  <c:v>1</c:v>
                </c:pt>
                <c:pt idx="67272">
                  <c:v>1</c:v>
                </c:pt>
                <c:pt idx="67273">
                  <c:v>1</c:v>
                </c:pt>
                <c:pt idx="67274">
                  <c:v>1</c:v>
                </c:pt>
                <c:pt idx="67275">
                  <c:v>1</c:v>
                </c:pt>
                <c:pt idx="67276">
                  <c:v>1</c:v>
                </c:pt>
                <c:pt idx="67277">
                  <c:v>1</c:v>
                </c:pt>
                <c:pt idx="67278">
                  <c:v>1</c:v>
                </c:pt>
                <c:pt idx="67279">
                  <c:v>1</c:v>
                </c:pt>
                <c:pt idx="67280">
                  <c:v>1</c:v>
                </c:pt>
                <c:pt idx="67281">
                  <c:v>1</c:v>
                </c:pt>
                <c:pt idx="67282">
                  <c:v>1</c:v>
                </c:pt>
                <c:pt idx="67283">
                  <c:v>1</c:v>
                </c:pt>
                <c:pt idx="67284">
                  <c:v>1</c:v>
                </c:pt>
                <c:pt idx="67285">
                  <c:v>1</c:v>
                </c:pt>
                <c:pt idx="67286">
                  <c:v>0.85714285700000004</c:v>
                </c:pt>
                <c:pt idx="67287">
                  <c:v>1</c:v>
                </c:pt>
                <c:pt idx="67288">
                  <c:v>1</c:v>
                </c:pt>
                <c:pt idx="67289">
                  <c:v>1</c:v>
                </c:pt>
                <c:pt idx="67290">
                  <c:v>1</c:v>
                </c:pt>
                <c:pt idx="67291">
                  <c:v>1</c:v>
                </c:pt>
                <c:pt idx="67292">
                  <c:v>1</c:v>
                </c:pt>
                <c:pt idx="67293">
                  <c:v>1</c:v>
                </c:pt>
                <c:pt idx="67294">
                  <c:v>1</c:v>
                </c:pt>
                <c:pt idx="67295">
                  <c:v>1</c:v>
                </c:pt>
                <c:pt idx="67296">
                  <c:v>1</c:v>
                </c:pt>
                <c:pt idx="67297">
                  <c:v>1</c:v>
                </c:pt>
                <c:pt idx="67298">
                  <c:v>1</c:v>
                </c:pt>
                <c:pt idx="67299">
                  <c:v>1</c:v>
                </c:pt>
                <c:pt idx="67300">
                  <c:v>1</c:v>
                </c:pt>
                <c:pt idx="67301">
                  <c:v>1</c:v>
                </c:pt>
                <c:pt idx="67302">
                  <c:v>1</c:v>
                </c:pt>
                <c:pt idx="67303">
                  <c:v>1</c:v>
                </c:pt>
                <c:pt idx="67304">
                  <c:v>0.85714285700000004</c:v>
                </c:pt>
                <c:pt idx="67305">
                  <c:v>1</c:v>
                </c:pt>
                <c:pt idx="67306">
                  <c:v>1</c:v>
                </c:pt>
                <c:pt idx="67307">
                  <c:v>1</c:v>
                </c:pt>
                <c:pt idx="67308">
                  <c:v>1</c:v>
                </c:pt>
                <c:pt idx="67309">
                  <c:v>1</c:v>
                </c:pt>
                <c:pt idx="67310">
                  <c:v>0.85714285700000004</c:v>
                </c:pt>
                <c:pt idx="67311">
                  <c:v>1</c:v>
                </c:pt>
                <c:pt idx="67312">
                  <c:v>1</c:v>
                </c:pt>
                <c:pt idx="67313">
                  <c:v>1</c:v>
                </c:pt>
                <c:pt idx="67314">
                  <c:v>1</c:v>
                </c:pt>
                <c:pt idx="67315">
                  <c:v>1</c:v>
                </c:pt>
                <c:pt idx="67316">
                  <c:v>1</c:v>
                </c:pt>
                <c:pt idx="67317">
                  <c:v>1</c:v>
                </c:pt>
                <c:pt idx="67318">
                  <c:v>1</c:v>
                </c:pt>
                <c:pt idx="67319">
                  <c:v>1</c:v>
                </c:pt>
                <c:pt idx="67320">
                  <c:v>1</c:v>
                </c:pt>
                <c:pt idx="67321">
                  <c:v>1</c:v>
                </c:pt>
                <c:pt idx="67322">
                  <c:v>1</c:v>
                </c:pt>
                <c:pt idx="67323">
                  <c:v>1</c:v>
                </c:pt>
                <c:pt idx="67324">
                  <c:v>1</c:v>
                </c:pt>
                <c:pt idx="67325">
                  <c:v>1</c:v>
                </c:pt>
                <c:pt idx="67326">
                  <c:v>1</c:v>
                </c:pt>
                <c:pt idx="67327">
                  <c:v>1</c:v>
                </c:pt>
                <c:pt idx="67328">
                  <c:v>1</c:v>
                </c:pt>
                <c:pt idx="67329">
                  <c:v>1</c:v>
                </c:pt>
                <c:pt idx="67330">
                  <c:v>1</c:v>
                </c:pt>
                <c:pt idx="67331">
                  <c:v>1</c:v>
                </c:pt>
                <c:pt idx="67332">
                  <c:v>1</c:v>
                </c:pt>
                <c:pt idx="67333">
                  <c:v>1</c:v>
                </c:pt>
                <c:pt idx="67334">
                  <c:v>1</c:v>
                </c:pt>
                <c:pt idx="67335">
                  <c:v>1</c:v>
                </c:pt>
                <c:pt idx="67336">
                  <c:v>1</c:v>
                </c:pt>
                <c:pt idx="67337">
                  <c:v>1</c:v>
                </c:pt>
                <c:pt idx="67338">
                  <c:v>1</c:v>
                </c:pt>
                <c:pt idx="67339">
                  <c:v>1</c:v>
                </c:pt>
                <c:pt idx="67340">
                  <c:v>1</c:v>
                </c:pt>
                <c:pt idx="67341">
                  <c:v>1</c:v>
                </c:pt>
                <c:pt idx="67342">
                  <c:v>1</c:v>
                </c:pt>
                <c:pt idx="67343">
                  <c:v>0.85714285700000004</c:v>
                </c:pt>
                <c:pt idx="67344">
                  <c:v>1</c:v>
                </c:pt>
                <c:pt idx="67345">
                  <c:v>1</c:v>
                </c:pt>
                <c:pt idx="67346">
                  <c:v>1</c:v>
                </c:pt>
                <c:pt idx="67347">
                  <c:v>0.85714285700000004</c:v>
                </c:pt>
                <c:pt idx="67348">
                  <c:v>1</c:v>
                </c:pt>
                <c:pt idx="67349">
                  <c:v>1</c:v>
                </c:pt>
                <c:pt idx="67350">
                  <c:v>1</c:v>
                </c:pt>
                <c:pt idx="67351">
                  <c:v>1</c:v>
                </c:pt>
                <c:pt idx="67352">
                  <c:v>1</c:v>
                </c:pt>
                <c:pt idx="67353">
                  <c:v>1</c:v>
                </c:pt>
                <c:pt idx="67354">
                  <c:v>1</c:v>
                </c:pt>
                <c:pt idx="67355">
                  <c:v>1</c:v>
                </c:pt>
                <c:pt idx="67356">
                  <c:v>1</c:v>
                </c:pt>
                <c:pt idx="67357">
                  <c:v>1</c:v>
                </c:pt>
                <c:pt idx="67358">
                  <c:v>1</c:v>
                </c:pt>
                <c:pt idx="67359">
                  <c:v>1</c:v>
                </c:pt>
                <c:pt idx="67360">
                  <c:v>1</c:v>
                </c:pt>
                <c:pt idx="67361">
                  <c:v>1</c:v>
                </c:pt>
                <c:pt idx="67362">
                  <c:v>1</c:v>
                </c:pt>
                <c:pt idx="67363">
                  <c:v>1</c:v>
                </c:pt>
                <c:pt idx="67364">
                  <c:v>1</c:v>
                </c:pt>
                <c:pt idx="67365">
                  <c:v>1</c:v>
                </c:pt>
                <c:pt idx="67366">
                  <c:v>1</c:v>
                </c:pt>
                <c:pt idx="67367">
                  <c:v>1</c:v>
                </c:pt>
                <c:pt idx="67368">
                  <c:v>1</c:v>
                </c:pt>
                <c:pt idx="67369">
                  <c:v>1</c:v>
                </c:pt>
                <c:pt idx="67370">
                  <c:v>1</c:v>
                </c:pt>
                <c:pt idx="67371">
                  <c:v>0.85714285700000004</c:v>
                </c:pt>
                <c:pt idx="67372">
                  <c:v>1</c:v>
                </c:pt>
                <c:pt idx="67373">
                  <c:v>1</c:v>
                </c:pt>
                <c:pt idx="67374">
                  <c:v>1</c:v>
                </c:pt>
                <c:pt idx="67375">
                  <c:v>1</c:v>
                </c:pt>
                <c:pt idx="67376">
                  <c:v>1</c:v>
                </c:pt>
                <c:pt idx="67377">
                  <c:v>1</c:v>
                </c:pt>
                <c:pt idx="67378">
                  <c:v>1</c:v>
                </c:pt>
                <c:pt idx="67379">
                  <c:v>1</c:v>
                </c:pt>
                <c:pt idx="67380">
                  <c:v>1</c:v>
                </c:pt>
                <c:pt idx="67381">
                  <c:v>1</c:v>
                </c:pt>
                <c:pt idx="67382">
                  <c:v>1</c:v>
                </c:pt>
                <c:pt idx="67383">
                  <c:v>1</c:v>
                </c:pt>
                <c:pt idx="67384">
                  <c:v>1</c:v>
                </c:pt>
                <c:pt idx="67385">
                  <c:v>1</c:v>
                </c:pt>
                <c:pt idx="67386">
                  <c:v>1</c:v>
                </c:pt>
                <c:pt idx="67387">
                  <c:v>1</c:v>
                </c:pt>
                <c:pt idx="67388">
                  <c:v>1</c:v>
                </c:pt>
                <c:pt idx="67389">
                  <c:v>1</c:v>
                </c:pt>
                <c:pt idx="67390">
                  <c:v>1</c:v>
                </c:pt>
                <c:pt idx="67391">
                  <c:v>1</c:v>
                </c:pt>
                <c:pt idx="67392">
                  <c:v>1</c:v>
                </c:pt>
                <c:pt idx="67393">
                  <c:v>1</c:v>
                </c:pt>
                <c:pt idx="67394">
                  <c:v>1</c:v>
                </c:pt>
                <c:pt idx="67395">
                  <c:v>1</c:v>
                </c:pt>
                <c:pt idx="67396">
                  <c:v>1</c:v>
                </c:pt>
                <c:pt idx="67397">
                  <c:v>0.85714285700000004</c:v>
                </c:pt>
                <c:pt idx="67398">
                  <c:v>1</c:v>
                </c:pt>
                <c:pt idx="67399">
                  <c:v>1</c:v>
                </c:pt>
                <c:pt idx="67400">
                  <c:v>1</c:v>
                </c:pt>
                <c:pt idx="67401">
                  <c:v>1</c:v>
                </c:pt>
                <c:pt idx="67402">
                  <c:v>1</c:v>
                </c:pt>
                <c:pt idx="67403">
                  <c:v>1</c:v>
                </c:pt>
                <c:pt idx="67404">
                  <c:v>1</c:v>
                </c:pt>
                <c:pt idx="67405">
                  <c:v>1</c:v>
                </c:pt>
                <c:pt idx="67406">
                  <c:v>1</c:v>
                </c:pt>
                <c:pt idx="67407">
                  <c:v>1</c:v>
                </c:pt>
                <c:pt idx="67408">
                  <c:v>1</c:v>
                </c:pt>
                <c:pt idx="67409">
                  <c:v>1</c:v>
                </c:pt>
                <c:pt idx="67410">
                  <c:v>1</c:v>
                </c:pt>
                <c:pt idx="67411">
                  <c:v>1</c:v>
                </c:pt>
                <c:pt idx="67412">
                  <c:v>1</c:v>
                </c:pt>
                <c:pt idx="67413">
                  <c:v>1</c:v>
                </c:pt>
                <c:pt idx="67414">
                  <c:v>1</c:v>
                </c:pt>
                <c:pt idx="67415">
                  <c:v>1</c:v>
                </c:pt>
                <c:pt idx="67416">
                  <c:v>1</c:v>
                </c:pt>
                <c:pt idx="67417">
                  <c:v>1</c:v>
                </c:pt>
                <c:pt idx="67418">
                  <c:v>1</c:v>
                </c:pt>
                <c:pt idx="67419">
                  <c:v>1</c:v>
                </c:pt>
                <c:pt idx="67420">
                  <c:v>1</c:v>
                </c:pt>
                <c:pt idx="67421">
                  <c:v>1</c:v>
                </c:pt>
                <c:pt idx="67422">
                  <c:v>1</c:v>
                </c:pt>
                <c:pt idx="67423">
                  <c:v>0.85714285700000004</c:v>
                </c:pt>
                <c:pt idx="67424">
                  <c:v>0.85714285700000004</c:v>
                </c:pt>
                <c:pt idx="67425">
                  <c:v>1</c:v>
                </c:pt>
                <c:pt idx="67426">
                  <c:v>1</c:v>
                </c:pt>
                <c:pt idx="67427">
                  <c:v>1</c:v>
                </c:pt>
                <c:pt idx="67428">
                  <c:v>1</c:v>
                </c:pt>
                <c:pt idx="67429">
                  <c:v>1</c:v>
                </c:pt>
                <c:pt idx="67430">
                  <c:v>1</c:v>
                </c:pt>
                <c:pt idx="67431">
                  <c:v>1</c:v>
                </c:pt>
                <c:pt idx="67432">
                  <c:v>1</c:v>
                </c:pt>
                <c:pt idx="67433">
                  <c:v>1</c:v>
                </c:pt>
                <c:pt idx="67434">
                  <c:v>1</c:v>
                </c:pt>
                <c:pt idx="67435">
                  <c:v>0.85714285700000004</c:v>
                </c:pt>
                <c:pt idx="67436">
                  <c:v>1</c:v>
                </c:pt>
                <c:pt idx="67437">
                  <c:v>1</c:v>
                </c:pt>
                <c:pt idx="67438">
                  <c:v>1</c:v>
                </c:pt>
                <c:pt idx="67439">
                  <c:v>1</c:v>
                </c:pt>
                <c:pt idx="67440">
                  <c:v>0.85714285700000004</c:v>
                </c:pt>
                <c:pt idx="67441">
                  <c:v>1</c:v>
                </c:pt>
                <c:pt idx="67442">
                  <c:v>1</c:v>
                </c:pt>
                <c:pt idx="67443">
                  <c:v>1</c:v>
                </c:pt>
                <c:pt idx="67444">
                  <c:v>1</c:v>
                </c:pt>
                <c:pt idx="67445">
                  <c:v>1</c:v>
                </c:pt>
                <c:pt idx="67446">
                  <c:v>1</c:v>
                </c:pt>
                <c:pt idx="67447">
                  <c:v>1</c:v>
                </c:pt>
                <c:pt idx="67448">
                  <c:v>1</c:v>
                </c:pt>
                <c:pt idx="67449">
                  <c:v>1</c:v>
                </c:pt>
                <c:pt idx="67450">
                  <c:v>1</c:v>
                </c:pt>
                <c:pt idx="67451">
                  <c:v>1</c:v>
                </c:pt>
                <c:pt idx="67452">
                  <c:v>1</c:v>
                </c:pt>
                <c:pt idx="67453">
                  <c:v>1</c:v>
                </c:pt>
                <c:pt idx="67454">
                  <c:v>1</c:v>
                </c:pt>
                <c:pt idx="67455">
                  <c:v>1</c:v>
                </c:pt>
                <c:pt idx="67456">
                  <c:v>1</c:v>
                </c:pt>
                <c:pt idx="67457">
                  <c:v>1</c:v>
                </c:pt>
                <c:pt idx="67458">
                  <c:v>1</c:v>
                </c:pt>
                <c:pt idx="67459">
                  <c:v>1</c:v>
                </c:pt>
                <c:pt idx="67460">
                  <c:v>1</c:v>
                </c:pt>
                <c:pt idx="67461">
                  <c:v>1</c:v>
                </c:pt>
                <c:pt idx="67462">
                  <c:v>1</c:v>
                </c:pt>
                <c:pt idx="67463">
                  <c:v>0.85714285700000004</c:v>
                </c:pt>
                <c:pt idx="67464">
                  <c:v>1</c:v>
                </c:pt>
                <c:pt idx="67465">
                  <c:v>1</c:v>
                </c:pt>
                <c:pt idx="67466">
                  <c:v>1</c:v>
                </c:pt>
                <c:pt idx="67467">
                  <c:v>1</c:v>
                </c:pt>
                <c:pt idx="67468">
                  <c:v>1</c:v>
                </c:pt>
                <c:pt idx="67469">
                  <c:v>1</c:v>
                </c:pt>
                <c:pt idx="67470">
                  <c:v>1</c:v>
                </c:pt>
                <c:pt idx="67471">
                  <c:v>1</c:v>
                </c:pt>
                <c:pt idx="67472">
                  <c:v>1</c:v>
                </c:pt>
                <c:pt idx="67473">
                  <c:v>1</c:v>
                </c:pt>
                <c:pt idx="67474">
                  <c:v>1</c:v>
                </c:pt>
                <c:pt idx="67475">
                  <c:v>1</c:v>
                </c:pt>
                <c:pt idx="67476">
                  <c:v>1</c:v>
                </c:pt>
                <c:pt idx="67477">
                  <c:v>0.85714285700000004</c:v>
                </c:pt>
                <c:pt idx="67478">
                  <c:v>1</c:v>
                </c:pt>
                <c:pt idx="67479">
                  <c:v>1</c:v>
                </c:pt>
                <c:pt idx="67480">
                  <c:v>1</c:v>
                </c:pt>
                <c:pt idx="67481">
                  <c:v>1</c:v>
                </c:pt>
                <c:pt idx="67482">
                  <c:v>1</c:v>
                </c:pt>
                <c:pt idx="67483">
                  <c:v>1</c:v>
                </c:pt>
                <c:pt idx="67484">
                  <c:v>1</c:v>
                </c:pt>
                <c:pt idx="67485">
                  <c:v>1</c:v>
                </c:pt>
                <c:pt idx="67486">
                  <c:v>1</c:v>
                </c:pt>
                <c:pt idx="67487">
                  <c:v>1</c:v>
                </c:pt>
                <c:pt idx="67488">
                  <c:v>1</c:v>
                </c:pt>
                <c:pt idx="67489">
                  <c:v>1</c:v>
                </c:pt>
                <c:pt idx="67490">
                  <c:v>1</c:v>
                </c:pt>
                <c:pt idx="67491">
                  <c:v>1</c:v>
                </c:pt>
                <c:pt idx="67492">
                  <c:v>1</c:v>
                </c:pt>
                <c:pt idx="67493">
                  <c:v>1</c:v>
                </c:pt>
                <c:pt idx="67494">
                  <c:v>0.85714285700000004</c:v>
                </c:pt>
                <c:pt idx="67495">
                  <c:v>1</c:v>
                </c:pt>
                <c:pt idx="67496">
                  <c:v>1</c:v>
                </c:pt>
                <c:pt idx="67497">
                  <c:v>1</c:v>
                </c:pt>
                <c:pt idx="67498">
                  <c:v>1</c:v>
                </c:pt>
                <c:pt idx="67499">
                  <c:v>1</c:v>
                </c:pt>
                <c:pt idx="67500">
                  <c:v>1</c:v>
                </c:pt>
                <c:pt idx="67501">
                  <c:v>1</c:v>
                </c:pt>
                <c:pt idx="67502">
                  <c:v>0.85714285700000004</c:v>
                </c:pt>
                <c:pt idx="67503">
                  <c:v>1</c:v>
                </c:pt>
                <c:pt idx="67504">
                  <c:v>1</c:v>
                </c:pt>
                <c:pt idx="67505">
                  <c:v>1</c:v>
                </c:pt>
                <c:pt idx="67506">
                  <c:v>1</c:v>
                </c:pt>
                <c:pt idx="67507">
                  <c:v>1</c:v>
                </c:pt>
                <c:pt idx="67508">
                  <c:v>1</c:v>
                </c:pt>
                <c:pt idx="67509">
                  <c:v>1</c:v>
                </c:pt>
                <c:pt idx="67510">
                  <c:v>1</c:v>
                </c:pt>
                <c:pt idx="67511">
                  <c:v>0.85714285700000004</c:v>
                </c:pt>
                <c:pt idx="67512">
                  <c:v>1</c:v>
                </c:pt>
                <c:pt idx="67513">
                  <c:v>1</c:v>
                </c:pt>
                <c:pt idx="67514">
                  <c:v>1</c:v>
                </c:pt>
                <c:pt idx="67515">
                  <c:v>1</c:v>
                </c:pt>
                <c:pt idx="67516">
                  <c:v>1</c:v>
                </c:pt>
                <c:pt idx="67517">
                  <c:v>1</c:v>
                </c:pt>
                <c:pt idx="67518">
                  <c:v>1</c:v>
                </c:pt>
                <c:pt idx="67519">
                  <c:v>1</c:v>
                </c:pt>
                <c:pt idx="67520">
                  <c:v>1</c:v>
                </c:pt>
                <c:pt idx="67521">
                  <c:v>1</c:v>
                </c:pt>
                <c:pt idx="67522">
                  <c:v>1</c:v>
                </c:pt>
                <c:pt idx="67523">
                  <c:v>1</c:v>
                </c:pt>
                <c:pt idx="67524">
                  <c:v>1</c:v>
                </c:pt>
                <c:pt idx="67525">
                  <c:v>1</c:v>
                </c:pt>
                <c:pt idx="67526">
                  <c:v>1</c:v>
                </c:pt>
                <c:pt idx="67527">
                  <c:v>1</c:v>
                </c:pt>
                <c:pt idx="67528">
                  <c:v>1</c:v>
                </c:pt>
                <c:pt idx="67529">
                  <c:v>1</c:v>
                </c:pt>
                <c:pt idx="67530">
                  <c:v>1</c:v>
                </c:pt>
                <c:pt idx="67531">
                  <c:v>1</c:v>
                </c:pt>
                <c:pt idx="67532">
                  <c:v>1</c:v>
                </c:pt>
                <c:pt idx="67533">
                  <c:v>1</c:v>
                </c:pt>
                <c:pt idx="67534">
                  <c:v>1</c:v>
                </c:pt>
                <c:pt idx="67535">
                  <c:v>0.85714285700000004</c:v>
                </c:pt>
                <c:pt idx="67536">
                  <c:v>0.85714285700000004</c:v>
                </c:pt>
                <c:pt idx="67537">
                  <c:v>1</c:v>
                </c:pt>
                <c:pt idx="67538">
                  <c:v>1</c:v>
                </c:pt>
                <c:pt idx="67539">
                  <c:v>1</c:v>
                </c:pt>
                <c:pt idx="67540">
                  <c:v>1</c:v>
                </c:pt>
                <c:pt idx="67541">
                  <c:v>1</c:v>
                </c:pt>
                <c:pt idx="67542">
                  <c:v>1</c:v>
                </c:pt>
                <c:pt idx="67543">
                  <c:v>1</c:v>
                </c:pt>
                <c:pt idx="67544">
                  <c:v>1</c:v>
                </c:pt>
                <c:pt idx="67545">
                  <c:v>1</c:v>
                </c:pt>
                <c:pt idx="67546">
                  <c:v>1</c:v>
                </c:pt>
                <c:pt idx="67547">
                  <c:v>1</c:v>
                </c:pt>
                <c:pt idx="67548">
                  <c:v>1</c:v>
                </c:pt>
                <c:pt idx="67549">
                  <c:v>1</c:v>
                </c:pt>
                <c:pt idx="67550">
                  <c:v>1</c:v>
                </c:pt>
                <c:pt idx="67551">
                  <c:v>1</c:v>
                </c:pt>
                <c:pt idx="67552">
                  <c:v>1</c:v>
                </c:pt>
                <c:pt idx="67553">
                  <c:v>1</c:v>
                </c:pt>
                <c:pt idx="67554">
                  <c:v>1</c:v>
                </c:pt>
                <c:pt idx="67555">
                  <c:v>1</c:v>
                </c:pt>
                <c:pt idx="67556">
                  <c:v>1</c:v>
                </c:pt>
                <c:pt idx="67557">
                  <c:v>1</c:v>
                </c:pt>
                <c:pt idx="67558">
                  <c:v>1</c:v>
                </c:pt>
                <c:pt idx="67559">
                  <c:v>1</c:v>
                </c:pt>
                <c:pt idx="67560">
                  <c:v>1</c:v>
                </c:pt>
                <c:pt idx="67561">
                  <c:v>1</c:v>
                </c:pt>
                <c:pt idx="67562">
                  <c:v>1</c:v>
                </c:pt>
                <c:pt idx="67563">
                  <c:v>1</c:v>
                </c:pt>
                <c:pt idx="67564">
                  <c:v>1</c:v>
                </c:pt>
                <c:pt idx="67565">
                  <c:v>1</c:v>
                </c:pt>
                <c:pt idx="67566">
                  <c:v>1</c:v>
                </c:pt>
                <c:pt idx="67567">
                  <c:v>1</c:v>
                </c:pt>
                <c:pt idx="67568">
                  <c:v>1</c:v>
                </c:pt>
                <c:pt idx="67569">
                  <c:v>1</c:v>
                </c:pt>
                <c:pt idx="67570">
                  <c:v>1</c:v>
                </c:pt>
                <c:pt idx="67571">
                  <c:v>1</c:v>
                </c:pt>
                <c:pt idx="67572">
                  <c:v>1</c:v>
                </c:pt>
                <c:pt idx="67573">
                  <c:v>1</c:v>
                </c:pt>
                <c:pt idx="67574">
                  <c:v>1</c:v>
                </c:pt>
                <c:pt idx="67575">
                  <c:v>1</c:v>
                </c:pt>
                <c:pt idx="67576">
                  <c:v>1</c:v>
                </c:pt>
                <c:pt idx="67577">
                  <c:v>1</c:v>
                </c:pt>
                <c:pt idx="67578">
                  <c:v>1</c:v>
                </c:pt>
                <c:pt idx="67579">
                  <c:v>1</c:v>
                </c:pt>
                <c:pt idx="67580">
                  <c:v>1</c:v>
                </c:pt>
                <c:pt idx="67581">
                  <c:v>1</c:v>
                </c:pt>
                <c:pt idx="67582">
                  <c:v>1</c:v>
                </c:pt>
                <c:pt idx="67583">
                  <c:v>1</c:v>
                </c:pt>
                <c:pt idx="67584">
                  <c:v>1</c:v>
                </c:pt>
                <c:pt idx="67585">
                  <c:v>1</c:v>
                </c:pt>
                <c:pt idx="67586">
                  <c:v>1</c:v>
                </c:pt>
                <c:pt idx="67587">
                  <c:v>1</c:v>
                </c:pt>
                <c:pt idx="67588">
                  <c:v>1</c:v>
                </c:pt>
                <c:pt idx="67589">
                  <c:v>1</c:v>
                </c:pt>
                <c:pt idx="67590">
                  <c:v>1</c:v>
                </c:pt>
                <c:pt idx="67591">
                  <c:v>0.85714285700000004</c:v>
                </c:pt>
                <c:pt idx="67592">
                  <c:v>1</c:v>
                </c:pt>
                <c:pt idx="67593">
                  <c:v>0.85714285700000004</c:v>
                </c:pt>
                <c:pt idx="67594">
                  <c:v>1</c:v>
                </c:pt>
                <c:pt idx="67595">
                  <c:v>1</c:v>
                </c:pt>
                <c:pt idx="67596">
                  <c:v>0.85714285700000004</c:v>
                </c:pt>
                <c:pt idx="67597">
                  <c:v>1</c:v>
                </c:pt>
                <c:pt idx="67598">
                  <c:v>1</c:v>
                </c:pt>
                <c:pt idx="67599">
                  <c:v>1</c:v>
                </c:pt>
                <c:pt idx="67600">
                  <c:v>1</c:v>
                </c:pt>
                <c:pt idx="67601">
                  <c:v>1</c:v>
                </c:pt>
                <c:pt idx="67602">
                  <c:v>1</c:v>
                </c:pt>
                <c:pt idx="67603">
                  <c:v>1</c:v>
                </c:pt>
                <c:pt idx="67604">
                  <c:v>1</c:v>
                </c:pt>
                <c:pt idx="67605">
                  <c:v>1</c:v>
                </c:pt>
                <c:pt idx="67606">
                  <c:v>1</c:v>
                </c:pt>
                <c:pt idx="67607">
                  <c:v>1</c:v>
                </c:pt>
                <c:pt idx="67608">
                  <c:v>1</c:v>
                </c:pt>
                <c:pt idx="67609">
                  <c:v>1</c:v>
                </c:pt>
                <c:pt idx="67610">
                  <c:v>1</c:v>
                </c:pt>
                <c:pt idx="67611">
                  <c:v>1</c:v>
                </c:pt>
                <c:pt idx="67612">
                  <c:v>1</c:v>
                </c:pt>
                <c:pt idx="67613">
                  <c:v>1</c:v>
                </c:pt>
                <c:pt idx="67614">
                  <c:v>1</c:v>
                </c:pt>
                <c:pt idx="67615">
                  <c:v>1</c:v>
                </c:pt>
                <c:pt idx="67616">
                  <c:v>1</c:v>
                </c:pt>
                <c:pt idx="67617">
                  <c:v>0.85714285700000004</c:v>
                </c:pt>
                <c:pt idx="67618">
                  <c:v>1</c:v>
                </c:pt>
                <c:pt idx="67619">
                  <c:v>1</c:v>
                </c:pt>
                <c:pt idx="67620">
                  <c:v>1</c:v>
                </c:pt>
                <c:pt idx="67621">
                  <c:v>1</c:v>
                </c:pt>
                <c:pt idx="67622">
                  <c:v>1</c:v>
                </c:pt>
                <c:pt idx="67623">
                  <c:v>1</c:v>
                </c:pt>
                <c:pt idx="67624">
                  <c:v>1</c:v>
                </c:pt>
                <c:pt idx="67625">
                  <c:v>1</c:v>
                </c:pt>
                <c:pt idx="67626">
                  <c:v>1</c:v>
                </c:pt>
                <c:pt idx="67627">
                  <c:v>1</c:v>
                </c:pt>
                <c:pt idx="67628">
                  <c:v>1</c:v>
                </c:pt>
                <c:pt idx="67629">
                  <c:v>1</c:v>
                </c:pt>
                <c:pt idx="67630">
                  <c:v>1</c:v>
                </c:pt>
                <c:pt idx="67631">
                  <c:v>1</c:v>
                </c:pt>
                <c:pt idx="67632">
                  <c:v>1</c:v>
                </c:pt>
                <c:pt idx="67633">
                  <c:v>1</c:v>
                </c:pt>
                <c:pt idx="67634">
                  <c:v>1</c:v>
                </c:pt>
                <c:pt idx="67635">
                  <c:v>1</c:v>
                </c:pt>
                <c:pt idx="67636">
                  <c:v>0.85714285700000004</c:v>
                </c:pt>
                <c:pt idx="67637">
                  <c:v>1</c:v>
                </c:pt>
                <c:pt idx="67638">
                  <c:v>1</c:v>
                </c:pt>
                <c:pt idx="67639">
                  <c:v>1</c:v>
                </c:pt>
                <c:pt idx="67640">
                  <c:v>1</c:v>
                </c:pt>
                <c:pt idx="67641">
                  <c:v>1</c:v>
                </c:pt>
                <c:pt idx="67642">
                  <c:v>0.85714285700000004</c:v>
                </c:pt>
                <c:pt idx="67643">
                  <c:v>1</c:v>
                </c:pt>
                <c:pt idx="67644">
                  <c:v>1</c:v>
                </c:pt>
                <c:pt idx="67645">
                  <c:v>1</c:v>
                </c:pt>
                <c:pt idx="67646">
                  <c:v>0.85714285700000004</c:v>
                </c:pt>
                <c:pt idx="67647">
                  <c:v>1</c:v>
                </c:pt>
                <c:pt idx="67648">
                  <c:v>1</c:v>
                </c:pt>
                <c:pt idx="67649">
                  <c:v>1</c:v>
                </c:pt>
                <c:pt idx="67650">
                  <c:v>1</c:v>
                </c:pt>
                <c:pt idx="67651">
                  <c:v>1</c:v>
                </c:pt>
                <c:pt idx="67652">
                  <c:v>1</c:v>
                </c:pt>
                <c:pt idx="67653">
                  <c:v>1</c:v>
                </c:pt>
                <c:pt idx="67654">
                  <c:v>1</c:v>
                </c:pt>
                <c:pt idx="67655">
                  <c:v>1</c:v>
                </c:pt>
                <c:pt idx="67656">
                  <c:v>1</c:v>
                </c:pt>
                <c:pt idx="67657">
                  <c:v>1</c:v>
                </c:pt>
                <c:pt idx="67658">
                  <c:v>1</c:v>
                </c:pt>
                <c:pt idx="67659">
                  <c:v>1</c:v>
                </c:pt>
                <c:pt idx="67660">
                  <c:v>1</c:v>
                </c:pt>
                <c:pt idx="67661">
                  <c:v>0.85714285700000004</c:v>
                </c:pt>
                <c:pt idx="67662">
                  <c:v>0.85714285700000004</c:v>
                </c:pt>
                <c:pt idx="67663">
                  <c:v>1</c:v>
                </c:pt>
                <c:pt idx="67664">
                  <c:v>1</c:v>
                </c:pt>
                <c:pt idx="67665">
                  <c:v>1</c:v>
                </c:pt>
                <c:pt idx="67666">
                  <c:v>1</c:v>
                </c:pt>
                <c:pt idx="67667">
                  <c:v>1</c:v>
                </c:pt>
                <c:pt idx="67668">
                  <c:v>1</c:v>
                </c:pt>
                <c:pt idx="67669">
                  <c:v>1</c:v>
                </c:pt>
                <c:pt idx="67670">
                  <c:v>1</c:v>
                </c:pt>
                <c:pt idx="67671">
                  <c:v>1</c:v>
                </c:pt>
                <c:pt idx="67672">
                  <c:v>1</c:v>
                </c:pt>
                <c:pt idx="67673">
                  <c:v>1</c:v>
                </c:pt>
                <c:pt idx="67674">
                  <c:v>1</c:v>
                </c:pt>
                <c:pt idx="67675">
                  <c:v>1</c:v>
                </c:pt>
                <c:pt idx="67676">
                  <c:v>1</c:v>
                </c:pt>
                <c:pt idx="67677">
                  <c:v>1</c:v>
                </c:pt>
                <c:pt idx="67678">
                  <c:v>1</c:v>
                </c:pt>
                <c:pt idx="67679">
                  <c:v>1</c:v>
                </c:pt>
                <c:pt idx="67680">
                  <c:v>1</c:v>
                </c:pt>
                <c:pt idx="67681">
                  <c:v>1</c:v>
                </c:pt>
                <c:pt idx="67682">
                  <c:v>1</c:v>
                </c:pt>
                <c:pt idx="67683">
                  <c:v>1</c:v>
                </c:pt>
                <c:pt idx="67684">
                  <c:v>1</c:v>
                </c:pt>
                <c:pt idx="67685">
                  <c:v>1</c:v>
                </c:pt>
                <c:pt idx="67686">
                  <c:v>1</c:v>
                </c:pt>
                <c:pt idx="67687">
                  <c:v>1</c:v>
                </c:pt>
                <c:pt idx="67688">
                  <c:v>1</c:v>
                </c:pt>
                <c:pt idx="67689">
                  <c:v>1</c:v>
                </c:pt>
                <c:pt idx="67690">
                  <c:v>1</c:v>
                </c:pt>
                <c:pt idx="67691">
                  <c:v>1</c:v>
                </c:pt>
                <c:pt idx="67692">
                  <c:v>1</c:v>
                </c:pt>
                <c:pt idx="67693">
                  <c:v>1</c:v>
                </c:pt>
                <c:pt idx="67694">
                  <c:v>1</c:v>
                </c:pt>
                <c:pt idx="67695">
                  <c:v>1</c:v>
                </c:pt>
                <c:pt idx="67696">
                  <c:v>0.85714285700000004</c:v>
                </c:pt>
                <c:pt idx="67697">
                  <c:v>1</c:v>
                </c:pt>
                <c:pt idx="67698">
                  <c:v>1</c:v>
                </c:pt>
                <c:pt idx="67699">
                  <c:v>1</c:v>
                </c:pt>
                <c:pt idx="67700">
                  <c:v>1</c:v>
                </c:pt>
                <c:pt idx="67701">
                  <c:v>0.85714285700000004</c:v>
                </c:pt>
                <c:pt idx="67702">
                  <c:v>1</c:v>
                </c:pt>
                <c:pt idx="67703">
                  <c:v>1</c:v>
                </c:pt>
                <c:pt idx="67704">
                  <c:v>1</c:v>
                </c:pt>
                <c:pt idx="67705">
                  <c:v>1</c:v>
                </c:pt>
                <c:pt idx="67706">
                  <c:v>1</c:v>
                </c:pt>
                <c:pt idx="67707">
                  <c:v>1</c:v>
                </c:pt>
                <c:pt idx="67708">
                  <c:v>1</c:v>
                </c:pt>
                <c:pt idx="67709">
                  <c:v>1</c:v>
                </c:pt>
                <c:pt idx="67710">
                  <c:v>1</c:v>
                </c:pt>
                <c:pt idx="67711">
                  <c:v>1</c:v>
                </c:pt>
                <c:pt idx="67712">
                  <c:v>1</c:v>
                </c:pt>
                <c:pt idx="67713">
                  <c:v>1</c:v>
                </c:pt>
                <c:pt idx="67714">
                  <c:v>1</c:v>
                </c:pt>
                <c:pt idx="67715">
                  <c:v>1</c:v>
                </c:pt>
                <c:pt idx="67716">
                  <c:v>1</c:v>
                </c:pt>
                <c:pt idx="67717">
                  <c:v>1</c:v>
                </c:pt>
                <c:pt idx="67718">
                  <c:v>1</c:v>
                </c:pt>
                <c:pt idx="67719">
                  <c:v>1</c:v>
                </c:pt>
                <c:pt idx="67720">
                  <c:v>1</c:v>
                </c:pt>
                <c:pt idx="67721">
                  <c:v>1</c:v>
                </c:pt>
                <c:pt idx="67722">
                  <c:v>1</c:v>
                </c:pt>
                <c:pt idx="67723">
                  <c:v>1</c:v>
                </c:pt>
                <c:pt idx="67724">
                  <c:v>1</c:v>
                </c:pt>
                <c:pt idx="67725">
                  <c:v>1</c:v>
                </c:pt>
                <c:pt idx="67726">
                  <c:v>1</c:v>
                </c:pt>
                <c:pt idx="67727">
                  <c:v>1</c:v>
                </c:pt>
                <c:pt idx="67728">
                  <c:v>1</c:v>
                </c:pt>
                <c:pt idx="67729">
                  <c:v>1</c:v>
                </c:pt>
                <c:pt idx="67730">
                  <c:v>1</c:v>
                </c:pt>
                <c:pt idx="67731">
                  <c:v>0.85714285700000004</c:v>
                </c:pt>
                <c:pt idx="67732">
                  <c:v>1</c:v>
                </c:pt>
                <c:pt idx="67733">
                  <c:v>1</c:v>
                </c:pt>
                <c:pt idx="67734">
                  <c:v>1</c:v>
                </c:pt>
                <c:pt idx="67735">
                  <c:v>1</c:v>
                </c:pt>
                <c:pt idx="67736">
                  <c:v>1</c:v>
                </c:pt>
                <c:pt idx="67737">
                  <c:v>1</c:v>
                </c:pt>
                <c:pt idx="67738">
                  <c:v>1</c:v>
                </c:pt>
                <c:pt idx="67739">
                  <c:v>1</c:v>
                </c:pt>
                <c:pt idx="67740">
                  <c:v>1</c:v>
                </c:pt>
                <c:pt idx="67741">
                  <c:v>1</c:v>
                </c:pt>
                <c:pt idx="67742">
                  <c:v>1</c:v>
                </c:pt>
                <c:pt idx="67743">
                  <c:v>1</c:v>
                </c:pt>
                <c:pt idx="67744">
                  <c:v>1</c:v>
                </c:pt>
                <c:pt idx="67745">
                  <c:v>1</c:v>
                </c:pt>
                <c:pt idx="67746">
                  <c:v>0.85714285700000004</c:v>
                </c:pt>
                <c:pt idx="67747">
                  <c:v>1</c:v>
                </c:pt>
                <c:pt idx="67748">
                  <c:v>1</c:v>
                </c:pt>
                <c:pt idx="67749">
                  <c:v>1</c:v>
                </c:pt>
                <c:pt idx="67750">
                  <c:v>1</c:v>
                </c:pt>
                <c:pt idx="67751">
                  <c:v>1</c:v>
                </c:pt>
                <c:pt idx="67752">
                  <c:v>1</c:v>
                </c:pt>
                <c:pt idx="67753">
                  <c:v>1</c:v>
                </c:pt>
                <c:pt idx="67754">
                  <c:v>1</c:v>
                </c:pt>
                <c:pt idx="67755">
                  <c:v>1</c:v>
                </c:pt>
                <c:pt idx="67756">
                  <c:v>1</c:v>
                </c:pt>
                <c:pt idx="67757">
                  <c:v>1</c:v>
                </c:pt>
                <c:pt idx="67758">
                  <c:v>1</c:v>
                </c:pt>
                <c:pt idx="67759">
                  <c:v>0.85714285700000004</c:v>
                </c:pt>
                <c:pt idx="67760">
                  <c:v>1</c:v>
                </c:pt>
                <c:pt idx="67761">
                  <c:v>1</c:v>
                </c:pt>
                <c:pt idx="67762">
                  <c:v>1</c:v>
                </c:pt>
                <c:pt idx="67763">
                  <c:v>1</c:v>
                </c:pt>
                <c:pt idx="67764">
                  <c:v>1</c:v>
                </c:pt>
                <c:pt idx="67765">
                  <c:v>1</c:v>
                </c:pt>
                <c:pt idx="67766">
                  <c:v>0.85714285700000004</c:v>
                </c:pt>
                <c:pt idx="67767">
                  <c:v>1</c:v>
                </c:pt>
                <c:pt idx="67768">
                  <c:v>1</c:v>
                </c:pt>
                <c:pt idx="67769">
                  <c:v>1</c:v>
                </c:pt>
                <c:pt idx="67770">
                  <c:v>1</c:v>
                </c:pt>
                <c:pt idx="67771">
                  <c:v>1</c:v>
                </c:pt>
                <c:pt idx="67772">
                  <c:v>1</c:v>
                </c:pt>
                <c:pt idx="67773">
                  <c:v>1</c:v>
                </c:pt>
                <c:pt idx="67774">
                  <c:v>0.85714285700000004</c:v>
                </c:pt>
                <c:pt idx="67775">
                  <c:v>1</c:v>
                </c:pt>
                <c:pt idx="67776">
                  <c:v>1</c:v>
                </c:pt>
                <c:pt idx="67777">
                  <c:v>1</c:v>
                </c:pt>
                <c:pt idx="67778">
                  <c:v>1</c:v>
                </c:pt>
                <c:pt idx="67779">
                  <c:v>1</c:v>
                </c:pt>
                <c:pt idx="67780">
                  <c:v>1</c:v>
                </c:pt>
                <c:pt idx="67781">
                  <c:v>1</c:v>
                </c:pt>
                <c:pt idx="67782">
                  <c:v>0.85714285700000004</c:v>
                </c:pt>
                <c:pt idx="67783">
                  <c:v>1</c:v>
                </c:pt>
                <c:pt idx="67784">
                  <c:v>1</c:v>
                </c:pt>
                <c:pt idx="67785">
                  <c:v>1</c:v>
                </c:pt>
                <c:pt idx="67786">
                  <c:v>1</c:v>
                </c:pt>
                <c:pt idx="67787">
                  <c:v>1</c:v>
                </c:pt>
                <c:pt idx="67788">
                  <c:v>1</c:v>
                </c:pt>
                <c:pt idx="67789">
                  <c:v>1</c:v>
                </c:pt>
                <c:pt idx="67790">
                  <c:v>1</c:v>
                </c:pt>
                <c:pt idx="67791">
                  <c:v>1</c:v>
                </c:pt>
                <c:pt idx="67792">
                  <c:v>1</c:v>
                </c:pt>
                <c:pt idx="67793">
                  <c:v>1</c:v>
                </c:pt>
                <c:pt idx="67794">
                  <c:v>1</c:v>
                </c:pt>
                <c:pt idx="67795">
                  <c:v>1</c:v>
                </c:pt>
                <c:pt idx="67796">
                  <c:v>1</c:v>
                </c:pt>
                <c:pt idx="67797">
                  <c:v>1</c:v>
                </c:pt>
                <c:pt idx="67798">
                  <c:v>1</c:v>
                </c:pt>
                <c:pt idx="67799">
                  <c:v>1</c:v>
                </c:pt>
                <c:pt idx="67800">
                  <c:v>1</c:v>
                </c:pt>
                <c:pt idx="67801">
                  <c:v>1</c:v>
                </c:pt>
                <c:pt idx="67802">
                  <c:v>1</c:v>
                </c:pt>
                <c:pt idx="67803">
                  <c:v>1</c:v>
                </c:pt>
                <c:pt idx="67804">
                  <c:v>1</c:v>
                </c:pt>
                <c:pt idx="67805">
                  <c:v>1</c:v>
                </c:pt>
                <c:pt idx="67806">
                  <c:v>1</c:v>
                </c:pt>
                <c:pt idx="67807">
                  <c:v>1</c:v>
                </c:pt>
                <c:pt idx="67808">
                  <c:v>1</c:v>
                </c:pt>
                <c:pt idx="67809">
                  <c:v>1</c:v>
                </c:pt>
                <c:pt idx="67810">
                  <c:v>1</c:v>
                </c:pt>
                <c:pt idx="67811">
                  <c:v>1</c:v>
                </c:pt>
                <c:pt idx="67812">
                  <c:v>1</c:v>
                </c:pt>
                <c:pt idx="67813">
                  <c:v>1</c:v>
                </c:pt>
                <c:pt idx="67814">
                  <c:v>1</c:v>
                </c:pt>
                <c:pt idx="67815">
                  <c:v>0.85714285700000004</c:v>
                </c:pt>
                <c:pt idx="67816">
                  <c:v>1</c:v>
                </c:pt>
                <c:pt idx="67817">
                  <c:v>1</c:v>
                </c:pt>
                <c:pt idx="67818">
                  <c:v>0.85714285700000004</c:v>
                </c:pt>
                <c:pt idx="67819">
                  <c:v>1</c:v>
                </c:pt>
                <c:pt idx="67820">
                  <c:v>1</c:v>
                </c:pt>
                <c:pt idx="67821">
                  <c:v>1</c:v>
                </c:pt>
                <c:pt idx="67822">
                  <c:v>0.28571428599999998</c:v>
                </c:pt>
                <c:pt idx="67823">
                  <c:v>1</c:v>
                </c:pt>
                <c:pt idx="67824">
                  <c:v>1</c:v>
                </c:pt>
                <c:pt idx="67825">
                  <c:v>1</c:v>
                </c:pt>
                <c:pt idx="67826">
                  <c:v>1</c:v>
                </c:pt>
                <c:pt idx="67827">
                  <c:v>1</c:v>
                </c:pt>
                <c:pt idx="67828">
                  <c:v>1</c:v>
                </c:pt>
                <c:pt idx="67829">
                  <c:v>1</c:v>
                </c:pt>
                <c:pt idx="67830">
                  <c:v>1</c:v>
                </c:pt>
                <c:pt idx="67831">
                  <c:v>1</c:v>
                </c:pt>
                <c:pt idx="67832">
                  <c:v>1</c:v>
                </c:pt>
                <c:pt idx="67833">
                  <c:v>1</c:v>
                </c:pt>
                <c:pt idx="67834">
                  <c:v>1</c:v>
                </c:pt>
                <c:pt idx="67835">
                  <c:v>1</c:v>
                </c:pt>
                <c:pt idx="67836">
                  <c:v>1</c:v>
                </c:pt>
                <c:pt idx="67837">
                  <c:v>1</c:v>
                </c:pt>
                <c:pt idx="67838">
                  <c:v>0.85714285700000004</c:v>
                </c:pt>
                <c:pt idx="67839">
                  <c:v>1</c:v>
                </c:pt>
                <c:pt idx="67840">
                  <c:v>1</c:v>
                </c:pt>
                <c:pt idx="67841">
                  <c:v>1</c:v>
                </c:pt>
                <c:pt idx="67842">
                  <c:v>1</c:v>
                </c:pt>
                <c:pt idx="67843">
                  <c:v>1</c:v>
                </c:pt>
                <c:pt idx="67844">
                  <c:v>1</c:v>
                </c:pt>
                <c:pt idx="67845">
                  <c:v>1</c:v>
                </c:pt>
                <c:pt idx="67846">
                  <c:v>1</c:v>
                </c:pt>
                <c:pt idx="67847">
                  <c:v>1</c:v>
                </c:pt>
                <c:pt idx="67848">
                  <c:v>1</c:v>
                </c:pt>
                <c:pt idx="67849">
                  <c:v>1</c:v>
                </c:pt>
                <c:pt idx="67850">
                  <c:v>1</c:v>
                </c:pt>
                <c:pt idx="67851">
                  <c:v>1</c:v>
                </c:pt>
                <c:pt idx="67852">
                  <c:v>1</c:v>
                </c:pt>
                <c:pt idx="67853">
                  <c:v>1</c:v>
                </c:pt>
                <c:pt idx="67854">
                  <c:v>1</c:v>
                </c:pt>
                <c:pt idx="67855">
                  <c:v>1</c:v>
                </c:pt>
                <c:pt idx="67856">
                  <c:v>1</c:v>
                </c:pt>
                <c:pt idx="67857">
                  <c:v>0.85714285700000004</c:v>
                </c:pt>
                <c:pt idx="67858">
                  <c:v>1</c:v>
                </c:pt>
                <c:pt idx="67859">
                  <c:v>1</c:v>
                </c:pt>
                <c:pt idx="67860">
                  <c:v>1</c:v>
                </c:pt>
                <c:pt idx="67861">
                  <c:v>1</c:v>
                </c:pt>
                <c:pt idx="67862">
                  <c:v>1</c:v>
                </c:pt>
                <c:pt idx="67863">
                  <c:v>1</c:v>
                </c:pt>
                <c:pt idx="67864">
                  <c:v>1</c:v>
                </c:pt>
                <c:pt idx="67865">
                  <c:v>1</c:v>
                </c:pt>
                <c:pt idx="67866">
                  <c:v>1</c:v>
                </c:pt>
                <c:pt idx="67867">
                  <c:v>0.85714285700000004</c:v>
                </c:pt>
                <c:pt idx="67868">
                  <c:v>1</c:v>
                </c:pt>
                <c:pt idx="67869">
                  <c:v>1</c:v>
                </c:pt>
                <c:pt idx="67870">
                  <c:v>1</c:v>
                </c:pt>
                <c:pt idx="67871">
                  <c:v>1</c:v>
                </c:pt>
                <c:pt idx="67872">
                  <c:v>1</c:v>
                </c:pt>
                <c:pt idx="67873">
                  <c:v>1</c:v>
                </c:pt>
                <c:pt idx="67874">
                  <c:v>1</c:v>
                </c:pt>
                <c:pt idx="67875">
                  <c:v>1</c:v>
                </c:pt>
                <c:pt idx="67876">
                  <c:v>1</c:v>
                </c:pt>
                <c:pt idx="67877">
                  <c:v>1</c:v>
                </c:pt>
                <c:pt idx="67878">
                  <c:v>1</c:v>
                </c:pt>
                <c:pt idx="67879">
                  <c:v>0.85714285700000004</c:v>
                </c:pt>
                <c:pt idx="67880">
                  <c:v>1</c:v>
                </c:pt>
                <c:pt idx="67881">
                  <c:v>1</c:v>
                </c:pt>
                <c:pt idx="67882">
                  <c:v>1</c:v>
                </c:pt>
                <c:pt idx="67883">
                  <c:v>1</c:v>
                </c:pt>
                <c:pt idx="67884">
                  <c:v>1</c:v>
                </c:pt>
                <c:pt idx="67885">
                  <c:v>1</c:v>
                </c:pt>
                <c:pt idx="67886">
                  <c:v>1</c:v>
                </c:pt>
                <c:pt idx="67887">
                  <c:v>1</c:v>
                </c:pt>
                <c:pt idx="67888">
                  <c:v>1</c:v>
                </c:pt>
                <c:pt idx="67889">
                  <c:v>1</c:v>
                </c:pt>
                <c:pt idx="67890">
                  <c:v>1</c:v>
                </c:pt>
                <c:pt idx="67891">
                  <c:v>1</c:v>
                </c:pt>
                <c:pt idx="67892">
                  <c:v>1</c:v>
                </c:pt>
                <c:pt idx="67893">
                  <c:v>0.85714285700000004</c:v>
                </c:pt>
                <c:pt idx="67894">
                  <c:v>1</c:v>
                </c:pt>
                <c:pt idx="67895">
                  <c:v>1</c:v>
                </c:pt>
                <c:pt idx="67896">
                  <c:v>1</c:v>
                </c:pt>
                <c:pt idx="67897">
                  <c:v>1</c:v>
                </c:pt>
                <c:pt idx="67898">
                  <c:v>1</c:v>
                </c:pt>
                <c:pt idx="67899">
                  <c:v>1</c:v>
                </c:pt>
                <c:pt idx="67900">
                  <c:v>1</c:v>
                </c:pt>
                <c:pt idx="67901">
                  <c:v>1</c:v>
                </c:pt>
                <c:pt idx="67902">
                  <c:v>1</c:v>
                </c:pt>
                <c:pt idx="67903">
                  <c:v>1</c:v>
                </c:pt>
                <c:pt idx="67904">
                  <c:v>1</c:v>
                </c:pt>
                <c:pt idx="67905">
                  <c:v>1</c:v>
                </c:pt>
                <c:pt idx="67906">
                  <c:v>1</c:v>
                </c:pt>
                <c:pt idx="67907">
                  <c:v>1</c:v>
                </c:pt>
                <c:pt idx="67908">
                  <c:v>1</c:v>
                </c:pt>
                <c:pt idx="67909">
                  <c:v>1</c:v>
                </c:pt>
                <c:pt idx="67910">
                  <c:v>1</c:v>
                </c:pt>
                <c:pt idx="67911">
                  <c:v>1</c:v>
                </c:pt>
                <c:pt idx="67912">
                  <c:v>1</c:v>
                </c:pt>
                <c:pt idx="67913">
                  <c:v>1</c:v>
                </c:pt>
                <c:pt idx="67914">
                  <c:v>1</c:v>
                </c:pt>
                <c:pt idx="67915">
                  <c:v>1</c:v>
                </c:pt>
                <c:pt idx="67916">
                  <c:v>1</c:v>
                </c:pt>
                <c:pt idx="67917">
                  <c:v>1</c:v>
                </c:pt>
                <c:pt idx="67918">
                  <c:v>1</c:v>
                </c:pt>
                <c:pt idx="67919">
                  <c:v>1</c:v>
                </c:pt>
                <c:pt idx="67920">
                  <c:v>1</c:v>
                </c:pt>
                <c:pt idx="67921">
                  <c:v>1</c:v>
                </c:pt>
                <c:pt idx="67922">
                  <c:v>1</c:v>
                </c:pt>
                <c:pt idx="67923">
                  <c:v>1</c:v>
                </c:pt>
                <c:pt idx="67924">
                  <c:v>1</c:v>
                </c:pt>
                <c:pt idx="67925">
                  <c:v>1</c:v>
                </c:pt>
                <c:pt idx="67926">
                  <c:v>1</c:v>
                </c:pt>
                <c:pt idx="67927">
                  <c:v>0.85714285700000004</c:v>
                </c:pt>
                <c:pt idx="67928">
                  <c:v>1</c:v>
                </c:pt>
                <c:pt idx="67929">
                  <c:v>1</c:v>
                </c:pt>
                <c:pt idx="67930">
                  <c:v>1</c:v>
                </c:pt>
                <c:pt idx="67931">
                  <c:v>1</c:v>
                </c:pt>
                <c:pt idx="67932">
                  <c:v>1</c:v>
                </c:pt>
                <c:pt idx="67933">
                  <c:v>1</c:v>
                </c:pt>
                <c:pt idx="67934">
                  <c:v>1</c:v>
                </c:pt>
                <c:pt idx="67935">
                  <c:v>1</c:v>
                </c:pt>
                <c:pt idx="67936">
                  <c:v>1</c:v>
                </c:pt>
                <c:pt idx="67937">
                  <c:v>1</c:v>
                </c:pt>
                <c:pt idx="67938">
                  <c:v>1</c:v>
                </c:pt>
                <c:pt idx="67939">
                  <c:v>1</c:v>
                </c:pt>
                <c:pt idx="67940">
                  <c:v>1</c:v>
                </c:pt>
                <c:pt idx="67941">
                  <c:v>1</c:v>
                </c:pt>
                <c:pt idx="67942">
                  <c:v>1</c:v>
                </c:pt>
                <c:pt idx="67943">
                  <c:v>1</c:v>
                </c:pt>
                <c:pt idx="67944">
                  <c:v>1</c:v>
                </c:pt>
                <c:pt idx="67945">
                  <c:v>1</c:v>
                </c:pt>
                <c:pt idx="67946">
                  <c:v>1</c:v>
                </c:pt>
                <c:pt idx="67947">
                  <c:v>0.85714285700000004</c:v>
                </c:pt>
                <c:pt idx="67948">
                  <c:v>1</c:v>
                </c:pt>
                <c:pt idx="67949">
                  <c:v>1</c:v>
                </c:pt>
                <c:pt idx="67950">
                  <c:v>1</c:v>
                </c:pt>
                <c:pt idx="67951">
                  <c:v>1</c:v>
                </c:pt>
                <c:pt idx="67952">
                  <c:v>1</c:v>
                </c:pt>
                <c:pt idx="67953">
                  <c:v>1</c:v>
                </c:pt>
                <c:pt idx="67954">
                  <c:v>1</c:v>
                </c:pt>
                <c:pt idx="67955">
                  <c:v>1</c:v>
                </c:pt>
                <c:pt idx="67956">
                  <c:v>1</c:v>
                </c:pt>
                <c:pt idx="67957">
                  <c:v>1</c:v>
                </c:pt>
                <c:pt idx="67958">
                  <c:v>1</c:v>
                </c:pt>
                <c:pt idx="67959">
                  <c:v>1</c:v>
                </c:pt>
                <c:pt idx="67960">
                  <c:v>1</c:v>
                </c:pt>
                <c:pt idx="67961">
                  <c:v>1</c:v>
                </c:pt>
                <c:pt idx="67962">
                  <c:v>1</c:v>
                </c:pt>
                <c:pt idx="67963">
                  <c:v>1</c:v>
                </c:pt>
                <c:pt idx="67964">
                  <c:v>1</c:v>
                </c:pt>
                <c:pt idx="67965">
                  <c:v>1</c:v>
                </c:pt>
                <c:pt idx="67966">
                  <c:v>1</c:v>
                </c:pt>
                <c:pt idx="67967">
                  <c:v>1</c:v>
                </c:pt>
                <c:pt idx="67968">
                  <c:v>1</c:v>
                </c:pt>
                <c:pt idx="67969">
                  <c:v>1</c:v>
                </c:pt>
                <c:pt idx="67970">
                  <c:v>1</c:v>
                </c:pt>
                <c:pt idx="67971">
                  <c:v>1</c:v>
                </c:pt>
                <c:pt idx="67972">
                  <c:v>1</c:v>
                </c:pt>
                <c:pt idx="67973">
                  <c:v>1</c:v>
                </c:pt>
                <c:pt idx="67974">
                  <c:v>1</c:v>
                </c:pt>
                <c:pt idx="67975">
                  <c:v>1</c:v>
                </c:pt>
                <c:pt idx="67976">
                  <c:v>1</c:v>
                </c:pt>
                <c:pt idx="67977">
                  <c:v>1</c:v>
                </c:pt>
                <c:pt idx="67978">
                  <c:v>1</c:v>
                </c:pt>
                <c:pt idx="67979">
                  <c:v>1</c:v>
                </c:pt>
                <c:pt idx="67980">
                  <c:v>1</c:v>
                </c:pt>
                <c:pt idx="67981">
                  <c:v>1</c:v>
                </c:pt>
                <c:pt idx="67982">
                  <c:v>1</c:v>
                </c:pt>
                <c:pt idx="67983">
                  <c:v>1</c:v>
                </c:pt>
                <c:pt idx="67984">
                  <c:v>1</c:v>
                </c:pt>
                <c:pt idx="67985">
                  <c:v>1</c:v>
                </c:pt>
                <c:pt idx="67986">
                  <c:v>1</c:v>
                </c:pt>
                <c:pt idx="67987">
                  <c:v>1</c:v>
                </c:pt>
                <c:pt idx="67988">
                  <c:v>1</c:v>
                </c:pt>
                <c:pt idx="67989">
                  <c:v>1</c:v>
                </c:pt>
                <c:pt idx="67990">
                  <c:v>1</c:v>
                </c:pt>
                <c:pt idx="67991">
                  <c:v>1</c:v>
                </c:pt>
                <c:pt idx="67992">
                  <c:v>1</c:v>
                </c:pt>
                <c:pt idx="67993">
                  <c:v>1</c:v>
                </c:pt>
                <c:pt idx="67994">
                  <c:v>1</c:v>
                </c:pt>
                <c:pt idx="67995">
                  <c:v>0.28571428599999998</c:v>
                </c:pt>
                <c:pt idx="67996">
                  <c:v>1</c:v>
                </c:pt>
                <c:pt idx="67997">
                  <c:v>1</c:v>
                </c:pt>
                <c:pt idx="67998">
                  <c:v>1</c:v>
                </c:pt>
                <c:pt idx="67999">
                  <c:v>1</c:v>
                </c:pt>
                <c:pt idx="68000">
                  <c:v>1</c:v>
                </c:pt>
                <c:pt idx="68001">
                  <c:v>1</c:v>
                </c:pt>
                <c:pt idx="68002">
                  <c:v>1</c:v>
                </c:pt>
                <c:pt idx="68003">
                  <c:v>1</c:v>
                </c:pt>
                <c:pt idx="68004">
                  <c:v>1</c:v>
                </c:pt>
                <c:pt idx="68005">
                  <c:v>1</c:v>
                </c:pt>
                <c:pt idx="68006">
                  <c:v>1</c:v>
                </c:pt>
                <c:pt idx="68007">
                  <c:v>1</c:v>
                </c:pt>
                <c:pt idx="68008">
                  <c:v>1</c:v>
                </c:pt>
                <c:pt idx="68009">
                  <c:v>1</c:v>
                </c:pt>
                <c:pt idx="68010">
                  <c:v>1</c:v>
                </c:pt>
                <c:pt idx="68011">
                  <c:v>1</c:v>
                </c:pt>
                <c:pt idx="68012">
                  <c:v>1</c:v>
                </c:pt>
                <c:pt idx="68013">
                  <c:v>0.28571428599999998</c:v>
                </c:pt>
                <c:pt idx="68014">
                  <c:v>1</c:v>
                </c:pt>
                <c:pt idx="68015">
                  <c:v>1</c:v>
                </c:pt>
                <c:pt idx="68016">
                  <c:v>1</c:v>
                </c:pt>
                <c:pt idx="68017">
                  <c:v>1</c:v>
                </c:pt>
                <c:pt idx="68018">
                  <c:v>1</c:v>
                </c:pt>
                <c:pt idx="68019">
                  <c:v>1</c:v>
                </c:pt>
                <c:pt idx="68020">
                  <c:v>1</c:v>
                </c:pt>
                <c:pt idx="68021">
                  <c:v>1</c:v>
                </c:pt>
                <c:pt idx="68022">
                  <c:v>1</c:v>
                </c:pt>
                <c:pt idx="68023">
                  <c:v>1</c:v>
                </c:pt>
                <c:pt idx="68024">
                  <c:v>1</c:v>
                </c:pt>
                <c:pt idx="68025">
                  <c:v>1</c:v>
                </c:pt>
                <c:pt idx="68026">
                  <c:v>1</c:v>
                </c:pt>
                <c:pt idx="68027">
                  <c:v>1</c:v>
                </c:pt>
                <c:pt idx="68028">
                  <c:v>1</c:v>
                </c:pt>
                <c:pt idx="68029">
                  <c:v>1</c:v>
                </c:pt>
                <c:pt idx="68030">
                  <c:v>1</c:v>
                </c:pt>
                <c:pt idx="68031">
                  <c:v>1</c:v>
                </c:pt>
                <c:pt idx="68032">
                  <c:v>1</c:v>
                </c:pt>
                <c:pt idx="68033">
                  <c:v>1</c:v>
                </c:pt>
                <c:pt idx="68034">
                  <c:v>1</c:v>
                </c:pt>
                <c:pt idx="68035">
                  <c:v>1</c:v>
                </c:pt>
                <c:pt idx="68036">
                  <c:v>1</c:v>
                </c:pt>
                <c:pt idx="68037">
                  <c:v>1</c:v>
                </c:pt>
                <c:pt idx="68038">
                  <c:v>1</c:v>
                </c:pt>
                <c:pt idx="68039">
                  <c:v>0.428571429</c:v>
                </c:pt>
                <c:pt idx="68040">
                  <c:v>1</c:v>
                </c:pt>
                <c:pt idx="68041">
                  <c:v>1</c:v>
                </c:pt>
                <c:pt idx="68042">
                  <c:v>1</c:v>
                </c:pt>
                <c:pt idx="68043">
                  <c:v>1</c:v>
                </c:pt>
                <c:pt idx="68044">
                  <c:v>1</c:v>
                </c:pt>
                <c:pt idx="68045">
                  <c:v>1</c:v>
                </c:pt>
                <c:pt idx="68046">
                  <c:v>1</c:v>
                </c:pt>
                <c:pt idx="68047">
                  <c:v>1</c:v>
                </c:pt>
                <c:pt idx="68048">
                  <c:v>1</c:v>
                </c:pt>
                <c:pt idx="68049">
                  <c:v>1</c:v>
                </c:pt>
                <c:pt idx="68050">
                  <c:v>1</c:v>
                </c:pt>
                <c:pt idx="68051">
                  <c:v>1</c:v>
                </c:pt>
                <c:pt idx="68052">
                  <c:v>1</c:v>
                </c:pt>
                <c:pt idx="68053">
                  <c:v>1</c:v>
                </c:pt>
                <c:pt idx="68054">
                  <c:v>1</c:v>
                </c:pt>
                <c:pt idx="68055">
                  <c:v>1</c:v>
                </c:pt>
                <c:pt idx="68056">
                  <c:v>1</c:v>
                </c:pt>
                <c:pt idx="68057">
                  <c:v>1</c:v>
                </c:pt>
                <c:pt idx="68058">
                  <c:v>1</c:v>
                </c:pt>
                <c:pt idx="68059">
                  <c:v>1</c:v>
                </c:pt>
                <c:pt idx="68060">
                  <c:v>1</c:v>
                </c:pt>
                <c:pt idx="68061">
                  <c:v>1</c:v>
                </c:pt>
                <c:pt idx="68062">
                  <c:v>1</c:v>
                </c:pt>
                <c:pt idx="68063">
                  <c:v>1</c:v>
                </c:pt>
                <c:pt idx="68064">
                  <c:v>1</c:v>
                </c:pt>
                <c:pt idx="68065">
                  <c:v>1</c:v>
                </c:pt>
                <c:pt idx="68066">
                  <c:v>1</c:v>
                </c:pt>
                <c:pt idx="68067">
                  <c:v>1</c:v>
                </c:pt>
                <c:pt idx="68068">
                  <c:v>1</c:v>
                </c:pt>
                <c:pt idx="68069">
                  <c:v>1</c:v>
                </c:pt>
                <c:pt idx="68070">
                  <c:v>1</c:v>
                </c:pt>
                <c:pt idx="68071">
                  <c:v>1</c:v>
                </c:pt>
                <c:pt idx="68072">
                  <c:v>1</c:v>
                </c:pt>
                <c:pt idx="68073">
                  <c:v>1</c:v>
                </c:pt>
                <c:pt idx="68074">
                  <c:v>1</c:v>
                </c:pt>
                <c:pt idx="68075">
                  <c:v>1</c:v>
                </c:pt>
                <c:pt idx="68076">
                  <c:v>1</c:v>
                </c:pt>
                <c:pt idx="68077">
                  <c:v>1</c:v>
                </c:pt>
                <c:pt idx="68078">
                  <c:v>1</c:v>
                </c:pt>
                <c:pt idx="68079">
                  <c:v>1</c:v>
                </c:pt>
                <c:pt idx="68080">
                  <c:v>1</c:v>
                </c:pt>
                <c:pt idx="68081">
                  <c:v>1</c:v>
                </c:pt>
                <c:pt idx="68082">
                  <c:v>1</c:v>
                </c:pt>
                <c:pt idx="68083">
                  <c:v>1</c:v>
                </c:pt>
                <c:pt idx="68084">
                  <c:v>1</c:v>
                </c:pt>
                <c:pt idx="68085">
                  <c:v>1</c:v>
                </c:pt>
                <c:pt idx="68086">
                  <c:v>1</c:v>
                </c:pt>
                <c:pt idx="68087">
                  <c:v>1</c:v>
                </c:pt>
                <c:pt idx="68088">
                  <c:v>1</c:v>
                </c:pt>
                <c:pt idx="68089">
                  <c:v>1</c:v>
                </c:pt>
                <c:pt idx="68090">
                  <c:v>1</c:v>
                </c:pt>
                <c:pt idx="68091">
                  <c:v>1</c:v>
                </c:pt>
                <c:pt idx="68092">
                  <c:v>1</c:v>
                </c:pt>
                <c:pt idx="68093">
                  <c:v>0.85714285700000004</c:v>
                </c:pt>
                <c:pt idx="68094">
                  <c:v>1</c:v>
                </c:pt>
                <c:pt idx="68095">
                  <c:v>1</c:v>
                </c:pt>
                <c:pt idx="68096">
                  <c:v>1</c:v>
                </c:pt>
                <c:pt idx="68097">
                  <c:v>1</c:v>
                </c:pt>
                <c:pt idx="68098">
                  <c:v>1</c:v>
                </c:pt>
                <c:pt idx="68099">
                  <c:v>1</c:v>
                </c:pt>
                <c:pt idx="68100">
                  <c:v>1</c:v>
                </c:pt>
                <c:pt idx="68101">
                  <c:v>1</c:v>
                </c:pt>
                <c:pt idx="68102">
                  <c:v>1</c:v>
                </c:pt>
                <c:pt idx="68103">
                  <c:v>1</c:v>
                </c:pt>
                <c:pt idx="68104">
                  <c:v>1</c:v>
                </c:pt>
                <c:pt idx="68105">
                  <c:v>1</c:v>
                </c:pt>
                <c:pt idx="68106">
                  <c:v>1</c:v>
                </c:pt>
                <c:pt idx="68107">
                  <c:v>0.85714285700000004</c:v>
                </c:pt>
                <c:pt idx="68108">
                  <c:v>1</c:v>
                </c:pt>
                <c:pt idx="68109">
                  <c:v>1</c:v>
                </c:pt>
                <c:pt idx="68110">
                  <c:v>1</c:v>
                </c:pt>
                <c:pt idx="68111">
                  <c:v>1</c:v>
                </c:pt>
                <c:pt idx="68112">
                  <c:v>1</c:v>
                </c:pt>
                <c:pt idx="68113">
                  <c:v>1</c:v>
                </c:pt>
                <c:pt idx="68114">
                  <c:v>1</c:v>
                </c:pt>
                <c:pt idx="68115">
                  <c:v>1</c:v>
                </c:pt>
                <c:pt idx="68116">
                  <c:v>1</c:v>
                </c:pt>
                <c:pt idx="68117">
                  <c:v>1</c:v>
                </c:pt>
                <c:pt idx="68118">
                  <c:v>1</c:v>
                </c:pt>
                <c:pt idx="68119">
                  <c:v>1</c:v>
                </c:pt>
                <c:pt idx="68120">
                  <c:v>1</c:v>
                </c:pt>
                <c:pt idx="68121">
                  <c:v>1</c:v>
                </c:pt>
                <c:pt idx="68122">
                  <c:v>1</c:v>
                </c:pt>
                <c:pt idx="68123">
                  <c:v>1</c:v>
                </c:pt>
                <c:pt idx="68124">
                  <c:v>1</c:v>
                </c:pt>
                <c:pt idx="68125">
                  <c:v>1</c:v>
                </c:pt>
                <c:pt idx="68126">
                  <c:v>1</c:v>
                </c:pt>
                <c:pt idx="68127">
                  <c:v>1</c:v>
                </c:pt>
                <c:pt idx="68128">
                  <c:v>1</c:v>
                </c:pt>
                <c:pt idx="68129">
                  <c:v>1</c:v>
                </c:pt>
                <c:pt idx="68130">
                  <c:v>1</c:v>
                </c:pt>
                <c:pt idx="68131">
                  <c:v>1</c:v>
                </c:pt>
                <c:pt idx="68132">
                  <c:v>1</c:v>
                </c:pt>
                <c:pt idx="68133">
                  <c:v>1</c:v>
                </c:pt>
                <c:pt idx="68134">
                  <c:v>1</c:v>
                </c:pt>
                <c:pt idx="68135">
                  <c:v>1</c:v>
                </c:pt>
                <c:pt idx="68136">
                  <c:v>1</c:v>
                </c:pt>
                <c:pt idx="68137">
                  <c:v>1</c:v>
                </c:pt>
                <c:pt idx="68138">
                  <c:v>1</c:v>
                </c:pt>
                <c:pt idx="68139">
                  <c:v>1</c:v>
                </c:pt>
                <c:pt idx="68140">
                  <c:v>1</c:v>
                </c:pt>
                <c:pt idx="68141">
                  <c:v>1</c:v>
                </c:pt>
                <c:pt idx="68142">
                  <c:v>1</c:v>
                </c:pt>
                <c:pt idx="68143">
                  <c:v>1</c:v>
                </c:pt>
                <c:pt idx="68144">
                  <c:v>1</c:v>
                </c:pt>
                <c:pt idx="68145">
                  <c:v>1</c:v>
                </c:pt>
                <c:pt idx="68146">
                  <c:v>1</c:v>
                </c:pt>
                <c:pt idx="68147">
                  <c:v>1</c:v>
                </c:pt>
                <c:pt idx="68148">
                  <c:v>1</c:v>
                </c:pt>
                <c:pt idx="68149">
                  <c:v>1</c:v>
                </c:pt>
                <c:pt idx="68150">
                  <c:v>1</c:v>
                </c:pt>
                <c:pt idx="68151">
                  <c:v>1</c:v>
                </c:pt>
                <c:pt idx="68152">
                  <c:v>1</c:v>
                </c:pt>
                <c:pt idx="68153">
                  <c:v>1</c:v>
                </c:pt>
                <c:pt idx="68154">
                  <c:v>1</c:v>
                </c:pt>
                <c:pt idx="68155">
                  <c:v>1</c:v>
                </c:pt>
                <c:pt idx="68156">
                  <c:v>1</c:v>
                </c:pt>
                <c:pt idx="68157">
                  <c:v>1</c:v>
                </c:pt>
                <c:pt idx="68158">
                  <c:v>1</c:v>
                </c:pt>
                <c:pt idx="68159">
                  <c:v>1</c:v>
                </c:pt>
                <c:pt idx="68160">
                  <c:v>1</c:v>
                </c:pt>
                <c:pt idx="68161">
                  <c:v>1</c:v>
                </c:pt>
                <c:pt idx="68162">
                  <c:v>1</c:v>
                </c:pt>
                <c:pt idx="68163">
                  <c:v>1</c:v>
                </c:pt>
                <c:pt idx="68164">
                  <c:v>1</c:v>
                </c:pt>
                <c:pt idx="68165">
                  <c:v>1</c:v>
                </c:pt>
                <c:pt idx="68166">
                  <c:v>1</c:v>
                </c:pt>
                <c:pt idx="68167">
                  <c:v>1</c:v>
                </c:pt>
                <c:pt idx="68168">
                  <c:v>1</c:v>
                </c:pt>
                <c:pt idx="68169">
                  <c:v>1</c:v>
                </c:pt>
                <c:pt idx="68170">
                  <c:v>1</c:v>
                </c:pt>
                <c:pt idx="68171">
                  <c:v>1</c:v>
                </c:pt>
                <c:pt idx="68172">
                  <c:v>1</c:v>
                </c:pt>
                <c:pt idx="68173">
                  <c:v>1</c:v>
                </c:pt>
                <c:pt idx="68174">
                  <c:v>1</c:v>
                </c:pt>
                <c:pt idx="68175">
                  <c:v>1</c:v>
                </c:pt>
                <c:pt idx="68176">
                  <c:v>1</c:v>
                </c:pt>
                <c:pt idx="68177">
                  <c:v>1</c:v>
                </c:pt>
                <c:pt idx="68178">
                  <c:v>1</c:v>
                </c:pt>
                <c:pt idx="68179">
                  <c:v>1</c:v>
                </c:pt>
                <c:pt idx="68180">
                  <c:v>1</c:v>
                </c:pt>
                <c:pt idx="68181">
                  <c:v>1</c:v>
                </c:pt>
                <c:pt idx="68182">
                  <c:v>1</c:v>
                </c:pt>
                <c:pt idx="68183">
                  <c:v>1</c:v>
                </c:pt>
                <c:pt idx="68184">
                  <c:v>1</c:v>
                </c:pt>
                <c:pt idx="68185">
                  <c:v>1</c:v>
                </c:pt>
                <c:pt idx="68186">
                  <c:v>1</c:v>
                </c:pt>
                <c:pt idx="68187">
                  <c:v>1</c:v>
                </c:pt>
                <c:pt idx="68188">
                  <c:v>1</c:v>
                </c:pt>
                <c:pt idx="68189">
                  <c:v>1</c:v>
                </c:pt>
                <c:pt idx="68190">
                  <c:v>1</c:v>
                </c:pt>
                <c:pt idx="68191">
                  <c:v>1</c:v>
                </c:pt>
                <c:pt idx="68192">
                  <c:v>1</c:v>
                </c:pt>
                <c:pt idx="68193">
                  <c:v>1</c:v>
                </c:pt>
                <c:pt idx="68194">
                  <c:v>1</c:v>
                </c:pt>
                <c:pt idx="68195">
                  <c:v>1</c:v>
                </c:pt>
                <c:pt idx="68196">
                  <c:v>1</c:v>
                </c:pt>
                <c:pt idx="68197">
                  <c:v>1</c:v>
                </c:pt>
                <c:pt idx="68198">
                  <c:v>1</c:v>
                </c:pt>
                <c:pt idx="68199">
                  <c:v>1</c:v>
                </c:pt>
                <c:pt idx="68200">
                  <c:v>1</c:v>
                </c:pt>
                <c:pt idx="68201">
                  <c:v>1</c:v>
                </c:pt>
                <c:pt idx="68202">
                  <c:v>1</c:v>
                </c:pt>
                <c:pt idx="68203">
                  <c:v>1</c:v>
                </c:pt>
                <c:pt idx="68204">
                  <c:v>1</c:v>
                </c:pt>
                <c:pt idx="68205">
                  <c:v>1</c:v>
                </c:pt>
                <c:pt idx="68206">
                  <c:v>1</c:v>
                </c:pt>
                <c:pt idx="68207">
                  <c:v>1</c:v>
                </c:pt>
                <c:pt idx="68208">
                  <c:v>1</c:v>
                </c:pt>
                <c:pt idx="68209">
                  <c:v>1</c:v>
                </c:pt>
                <c:pt idx="68210">
                  <c:v>1</c:v>
                </c:pt>
                <c:pt idx="68211">
                  <c:v>1</c:v>
                </c:pt>
                <c:pt idx="68212">
                  <c:v>1</c:v>
                </c:pt>
                <c:pt idx="68213">
                  <c:v>1</c:v>
                </c:pt>
                <c:pt idx="68214">
                  <c:v>1</c:v>
                </c:pt>
                <c:pt idx="68215">
                  <c:v>1</c:v>
                </c:pt>
                <c:pt idx="68216">
                  <c:v>1</c:v>
                </c:pt>
                <c:pt idx="68217">
                  <c:v>1</c:v>
                </c:pt>
                <c:pt idx="68218">
                  <c:v>1</c:v>
                </c:pt>
                <c:pt idx="68219">
                  <c:v>1</c:v>
                </c:pt>
                <c:pt idx="68220">
                  <c:v>1</c:v>
                </c:pt>
                <c:pt idx="68221">
                  <c:v>1</c:v>
                </c:pt>
                <c:pt idx="68222">
                  <c:v>1</c:v>
                </c:pt>
                <c:pt idx="68223">
                  <c:v>1</c:v>
                </c:pt>
                <c:pt idx="68224">
                  <c:v>1</c:v>
                </c:pt>
                <c:pt idx="68225">
                  <c:v>1</c:v>
                </c:pt>
                <c:pt idx="68226">
                  <c:v>1</c:v>
                </c:pt>
                <c:pt idx="68227">
                  <c:v>1</c:v>
                </c:pt>
                <c:pt idx="68228">
                  <c:v>1</c:v>
                </c:pt>
                <c:pt idx="68229">
                  <c:v>1</c:v>
                </c:pt>
                <c:pt idx="68230">
                  <c:v>1</c:v>
                </c:pt>
                <c:pt idx="68231">
                  <c:v>1</c:v>
                </c:pt>
                <c:pt idx="68232">
                  <c:v>1</c:v>
                </c:pt>
                <c:pt idx="68233">
                  <c:v>1</c:v>
                </c:pt>
                <c:pt idx="68234">
                  <c:v>1</c:v>
                </c:pt>
                <c:pt idx="68235">
                  <c:v>1</c:v>
                </c:pt>
                <c:pt idx="68236">
                  <c:v>1</c:v>
                </c:pt>
                <c:pt idx="68237">
                  <c:v>1</c:v>
                </c:pt>
                <c:pt idx="68238">
                  <c:v>1</c:v>
                </c:pt>
                <c:pt idx="68239">
                  <c:v>1</c:v>
                </c:pt>
                <c:pt idx="68240">
                  <c:v>1</c:v>
                </c:pt>
                <c:pt idx="68241">
                  <c:v>1</c:v>
                </c:pt>
                <c:pt idx="68242">
                  <c:v>1</c:v>
                </c:pt>
                <c:pt idx="68243">
                  <c:v>1</c:v>
                </c:pt>
                <c:pt idx="68244">
                  <c:v>1</c:v>
                </c:pt>
                <c:pt idx="68245">
                  <c:v>1</c:v>
                </c:pt>
                <c:pt idx="68246">
                  <c:v>1</c:v>
                </c:pt>
                <c:pt idx="68247">
                  <c:v>1</c:v>
                </c:pt>
                <c:pt idx="68248">
                  <c:v>1</c:v>
                </c:pt>
                <c:pt idx="68249">
                  <c:v>1</c:v>
                </c:pt>
                <c:pt idx="68250">
                  <c:v>1</c:v>
                </c:pt>
                <c:pt idx="68251">
                  <c:v>1</c:v>
                </c:pt>
                <c:pt idx="68252">
                  <c:v>1</c:v>
                </c:pt>
                <c:pt idx="68253">
                  <c:v>1</c:v>
                </c:pt>
                <c:pt idx="68254">
                  <c:v>1</c:v>
                </c:pt>
                <c:pt idx="68255">
                  <c:v>1</c:v>
                </c:pt>
                <c:pt idx="68256">
                  <c:v>1</c:v>
                </c:pt>
                <c:pt idx="68257">
                  <c:v>1</c:v>
                </c:pt>
                <c:pt idx="68258">
                  <c:v>1</c:v>
                </c:pt>
                <c:pt idx="68259">
                  <c:v>1</c:v>
                </c:pt>
                <c:pt idx="68260">
                  <c:v>1</c:v>
                </c:pt>
                <c:pt idx="68261">
                  <c:v>1</c:v>
                </c:pt>
                <c:pt idx="68262">
                  <c:v>1</c:v>
                </c:pt>
                <c:pt idx="68263">
                  <c:v>1</c:v>
                </c:pt>
                <c:pt idx="68264">
                  <c:v>1</c:v>
                </c:pt>
                <c:pt idx="68265">
                  <c:v>1</c:v>
                </c:pt>
                <c:pt idx="68266">
                  <c:v>1</c:v>
                </c:pt>
                <c:pt idx="68267">
                  <c:v>1</c:v>
                </c:pt>
                <c:pt idx="68268">
                  <c:v>1</c:v>
                </c:pt>
                <c:pt idx="68269">
                  <c:v>1</c:v>
                </c:pt>
                <c:pt idx="68270">
                  <c:v>1</c:v>
                </c:pt>
                <c:pt idx="68271">
                  <c:v>1</c:v>
                </c:pt>
                <c:pt idx="68272">
                  <c:v>1</c:v>
                </c:pt>
                <c:pt idx="68273">
                  <c:v>1</c:v>
                </c:pt>
                <c:pt idx="68274">
                  <c:v>1</c:v>
                </c:pt>
                <c:pt idx="68275">
                  <c:v>1</c:v>
                </c:pt>
                <c:pt idx="68276">
                  <c:v>1</c:v>
                </c:pt>
                <c:pt idx="68277">
                  <c:v>1</c:v>
                </c:pt>
                <c:pt idx="68278">
                  <c:v>1</c:v>
                </c:pt>
                <c:pt idx="68279">
                  <c:v>1</c:v>
                </c:pt>
                <c:pt idx="68280">
                  <c:v>1</c:v>
                </c:pt>
                <c:pt idx="68281">
                  <c:v>1</c:v>
                </c:pt>
                <c:pt idx="68282">
                  <c:v>1</c:v>
                </c:pt>
                <c:pt idx="68283">
                  <c:v>1</c:v>
                </c:pt>
                <c:pt idx="68284">
                  <c:v>1</c:v>
                </c:pt>
                <c:pt idx="68285">
                  <c:v>1</c:v>
                </c:pt>
                <c:pt idx="68286">
                  <c:v>1</c:v>
                </c:pt>
                <c:pt idx="68287">
                  <c:v>1</c:v>
                </c:pt>
                <c:pt idx="68288">
                  <c:v>1</c:v>
                </c:pt>
                <c:pt idx="68289">
                  <c:v>1</c:v>
                </c:pt>
                <c:pt idx="68290">
                  <c:v>1</c:v>
                </c:pt>
                <c:pt idx="68291">
                  <c:v>1</c:v>
                </c:pt>
                <c:pt idx="68292">
                  <c:v>1</c:v>
                </c:pt>
                <c:pt idx="68293">
                  <c:v>1</c:v>
                </c:pt>
                <c:pt idx="68294">
                  <c:v>1</c:v>
                </c:pt>
                <c:pt idx="68295">
                  <c:v>1</c:v>
                </c:pt>
                <c:pt idx="68296">
                  <c:v>1</c:v>
                </c:pt>
                <c:pt idx="68297">
                  <c:v>1</c:v>
                </c:pt>
                <c:pt idx="68298">
                  <c:v>1</c:v>
                </c:pt>
                <c:pt idx="68299">
                  <c:v>1</c:v>
                </c:pt>
                <c:pt idx="68300">
                  <c:v>1</c:v>
                </c:pt>
                <c:pt idx="68301">
                  <c:v>1</c:v>
                </c:pt>
                <c:pt idx="68302">
                  <c:v>1</c:v>
                </c:pt>
                <c:pt idx="68303">
                  <c:v>1</c:v>
                </c:pt>
                <c:pt idx="68304">
                  <c:v>1</c:v>
                </c:pt>
                <c:pt idx="68305">
                  <c:v>1</c:v>
                </c:pt>
                <c:pt idx="68306">
                  <c:v>1</c:v>
                </c:pt>
                <c:pt idx="68307">
                  <c:v>1</c:v>
                </c:pt>
                <c:pt idx="68308">
                  <c:v>1</c:v>
                </c:pt>
                <c:pt idx="68309">
                  <c:v>1</c:v>
                </c:pt>
                <c:pt idx="68310">
                  <c:v>1</c:v>
                </c:pt>
                <c:pt idx="68311">
                  <c:v>1</c:v>
                </c:pt>
                <c:pt idx="68312">
                  <c:v>1</c:v>
                </c:pt>
                <c:pt idx="68313">
                  <c:v>1</c:v>
                </c:pt>
                <c:pt idx="68314">
                  <c:v>1</c:v>
                </c:pt>
                <c:pt idx="68315">
                  <c:v>1</c:v>
                </c:pt>
                <c:pt idx="68316">
                  <c:v>1</c:v>
                </c:pt>
                <c:pt idx="68317">
                  <c:v>1</c:v>
                </c:pt>
                <c:pt idx="68318">
                  <c:v>1</c:v>
                </c:pt>
                <c:pt idx="68319">
                  <c:v>1</c:v>
                </c:pt>
                <c:pt idx="68320">
                  <c:v>1</c:v>
                </c:pt>
                <c:pt idx="68321">
                  <c:v>1</c:v>
                </c:pt>
                <c:pt idx="68322">
                  <c:v>1</c:v>
                </c:pt>
                <c:pt idx="68323">
                  <c:v>1</c:v>
                </c:pt>
                <c:pt idx="68324">
                  <c:v>1</c:v>
                </c:pt>
                <c:pt idx="68325">
                  <c:v>1</c:v>
                </c:pt>
                <c:pt idx="68326">
                  <c:v>1</c:v>
                </c:pt>
                <c:pt idx="68327">
                  <c:v>1</c:v>
                </c:pt>
                <c:pt idx="68328">
                  <c:v>1</c:v>
                </c:pt>
                <c:pt idx="68329">
                  <c:v>1</c:v>
                </c:pt>
                <c:pt idx="68330">
                  <c:v>1</c:v>
                </c:pt>
                <c:pt idx="68331">
                  <c:v>1</c:v>
                </c:pt>
                <c:pt idx="68332">
                  <c:v>1</c:v>
                </c:pt>
                <c:pt idx="68333">
                  <c:v>1</c:v>
                </c:pt>
                <c:pt idx="68334">
                  <c:v>1</c:v>
                </c:pt>
                <c:pt idx="68335">
                  <c:v>1</c:v>
                </c:pt>
                <c:pt idx="68336">
                  <c:v>1</c:v>
                </c:pt>
                <c:pt idx="68337">
                  <c:v>1</c:v>
                </c:pt>
                <c:pt idx="68338">
                  <c:v>1</c:v>
                </c:pt>
                <c:pt idx="68339">
                  <c:v>1</c:v>
                </c:pt>
                <c:pt idx="68340">
                  <c:v>1</c:v>
                </c:pt>
                <c:pt idx="68341">
                  <c:v>1</c:v>
                </c:pt>
                <c:pt idx="68342">
                  <c:v>1</c:v>
                </c:pt>
                <c:pt idx="68343">
                  <c:v>1</c:v>
                </c:pt>
                <c:pt idx="68344">
                  <c:v>1</c:v>
                </c:pt>
                <c:pt idx="68345">
                  <c:v>1</c:v>
                </c:pt>
                <c:pt idx="68346">
                  <c:v>1</c:v>
                </c:pt>
                <c:pt idx="68347">
                  <c:v>1</c:v>
                </c:pt>
                <c:pt idx="68348">
                  <c:v>1</c:v>
                </c:pt>
                <c:pt idx="68349">
                  <c:v>1</c:v>
                </c:pt>
                <c:pt idx="68350">
                  <c:v>1</c:v>
                </c:pt>
                <c:pt idx="68351">
                  <c:v>1</c:v>
                </c:pt>
                <c:pt idx="68352">
                  <c:v>1</c:v>
                </c:pt>
                <c:pt idx="68353">
                  <c:v>1</c:v>
                </c:pt>
                <c:pt idx="68354">
                  <c:v>1</c:v>
                </c:pt>
                <c:pt idx="68355">
                  <c:v>1</c:v>
                </c:pt>
                <c:pt idx="68356">
                  <c:v>1</c:v>
                </c:pt>
                <c:pt idx="68357">
                  <c:v>1</c:v>
                </c:pt>
                <c:pt idx="68358">
                  <c:v>1</c:v>
                </c:pt>
                <c:pt idx="68359">
                  <c:v>1</c:v>
                </c:pt>
                <c:pt idx="68360">
                  <c:v>1</c:v>
                </c:pt>
                <c:pt idx="68361">
                  <c:v>1</c:v>
                </c:pt>
                <c:pt idx="68362">
                  <c:v>1</c:v>
                </c:pt>
                <c:pt idx="68363">
                  <c:v>1</c:v>
                </c:pt>
                <c:pt idx="68364">
                  <c:v>1</c:v>
                </c:pt>
                <c:pt idx="68365">
                  <c:v>1</c:v>
                </c:pt>
                <c:pt idx="68366">
                  <c:v>1</c:v>
                </c:pt>
                <c:pt idx="68367">
                  <c:v>1</c:v>
                </c:pt>
                <c:pt idx="68368">
                  <c:v>1</c:v>
                </c:pt>
                <c:pt idx="68369">
                  <c:v>1</c:v>
                </c:pt>
                <c:pt idx="68370">
                  <c:v>1</c:v>
                </c:pt>
                <c:pt idx="68371">
                  <c:v>1</c:v>
                </c:pt>
                <c:pt idx="68372">
                  <c:v>1</c:v>
                </c:pt>
                <c:pt idx="68373">
                  <c:v>1</c:v>
                </c:pt>
                <c:pt idx="68374">
                  <c:v>1</c:v>
                </c:pt>
                <c:pt idx="68375">
                  <c:v>1</c:v>
                </c:pt>
                <c:pt idx="68376">
                  <c:v>1</c:v>
                </c:pt>
                <c:pt idx="68377">
                  <c:v>1</c:v>
                </c:pt>
                <c:pt idx="68378">
                  <c:v>1</c:v>
                </c:pt>
                <c:pt idx="68379">
                  <c:v>1</c:v>
                </c:pt>
                <c:pt idx="68380">
                  <c:v>1</c:v>
                </c:pt>
                <c:pt idx="68381">
                  <c:v>1</c:v>
                </c:pt>
                <c:pt idx="68382">
                  <c:v>1</c:v>
                </c:pt>
                <c:pt idx="68383">
                  <c:v>1</c:v>
                </c:pt>
                <c:pt idx="68384">
                  <c:v>1</c:v>
                </c:pt>
                <c:pt idx="68385">
                  <c:v>1</c:v>
                </c:pt>
                <c:pt idx="68386">
                  <c:v>1</c:v>
                </c:pt>
                <c:pt idx="68387">
                  <c:v>1</c:v>
                </c:pt>
                <c:pt idx="68388">
                  <c:v>1</c:v>
                </c:pt>
                <c:pt idx="68389">
                  <c:v>1</c:v>
                </c:pt>
                <c:pt idx="68390">
                  <c:v>1</c:v>
                </c:pt>
                <c:pt idx="68391">
                  <c:v>1</c:v>
                </c:pt>
                <c:pt idx="68392">
                  <c:v>1</c:v>
                </c:pt>
                <c:pt idx="68393">
                  <c:v>1</c:v>
                </c:pt>
                <c:pt idx="68394">
                  <c:v>1</c:v>
                </c:pt>
                <c:pt idx="68395">
                  <c:v>1</c:v>
                </c:pt>
                <c:pt idx="68396">
                  <c:v>1</c:v>
                </c:pt>
                <c:pt idx="68397">
                  <c:v>1</c:v>
                </c:pt>
                <c:pt idx="68398">
                  <c:v>1</c:v>
                </c:pt>
                <c:pt idx="68399">
                  <c:v>1</c:v>
                </c:pt>
                <c:pt idx="68400">
                  <c:v>1</c:v>
                </c:pt>
                <c:pt idx="68401">
                  <c:v>1</c:v>
                </c:pt>
                <c:pt idx="68402">
                  <c:v>1</c:v>
                </c:pt>
                <c:pt idx="68403">
                  <c:v>1</c:v>
                </c:pt>
                <c:pt idx="68404">
                  <c:v>1</c:v>
                </c:pt>
                <c:pt idx="68405">
                  <c:v>1</c:v>
                </c:pt>
                <c:pt idx="68406">
                  <c:v>1</c:v>
                </c:pt>
                <c:pt idx="68407">
                  <c:v>1</c:v>
                </c:pt>
                <c:pt idx="68408">
                  <c:v>1</c:v>
                </c:pt>
                <c:pt idx="68409">
                  <c:v>1</c:v>
                </c:pt>
                <c:pt idx="68410">
                  <c:v>1</c:v>
                </c:pt>
                <c:pt idx="68411">
                  <c:v>1</c:v>
                </c:pt>
                <c:pt idx="68412">
                  <c:v>1</c:v>
                </c:pt>
                <c:pt idx="68413">
                  <c:v>1</c:v>
                </c:pt>
                <c:pt idx="68414">
                  <c:v>1</c:v>
                </c:pt>
                <c:pt idx="68415">
                  <c:v>1</c:v>
                </c:pt>
                <c:pt idx="68416">
                  <c:v>1</c:v>
                </c:pt>
                <c:pt idx="68417">
                  <c:v>1</c:v>
                </c:pt>
                <c:pt idx="68418">
                  <c:v>1</c:v>
                </c:pt>
                <c:pt idx="68419">
                  <c:v>1</c:v>
                </c:pt>
                <c:pt idx="68420">
                  <c:v>1</c:v>
                </c:pt>
                <c:pt idx="68421">
                  <c:v>1</c:v>
                </c:pt>
                <c:pt idx="68422">
                  <c:v>1</c:v>
                </c:pt>
                <c:pt idx="68423">
                  <c:v>1</c:v>
                </c:pt>
                <c:pt idx="68424">
                  <c:v>1</c:v>
                </c:pt>
                <c:pt idx="68425">
                  <c:v>1</c:v>
                </c:pt>
                <c:pt idx="68426">
                  <c:v>1</c:v>
                </c:pt>
                <c:pt idx="68427">
                  <c:v>1</c:v>
                </c:pt>
                <c:pt idx="68428">
                  <c:v>1</c:v>
                </c:pt>
                <c:pt idx="68429">
                  <c:v>1</c:v>
                </c:pt>
                <c:pt idx="68430">
                  <c:v>1</c:v>
                </c:pt>
                <c:pt idx="68431">
                  <c:v>1</c:v>
                </c:pt>
                <c:pt idx="68432">
                  <c:v>1</c:v>
                </c:pt>
                <c:pt idx="68433">
                  <c:v>1</c:v>
                </c:pt>
                <c:pt idx="68434">
                  <c:v>1</c:v>
                </c:pt>
                <c:pt idx="68435">
                  <c:v>1</c:v>
                </c:pt>
                <c:pt idx="68436">
                  <c:v>1</c:v>
                </c:pt>
                <c:pt idx="68437">
                  <c:v>1</c:v>
                </c:pt>
                <c:pt idx="68438">
                  <c:v>1</c:v>
                </c:pt>
                <c:pt idx="68439">
                  <c:v>1</c:v>
                </c:pt>
                <c:pt idx="68440">
                  <c:v>1</c:v>
                </c:pt>
                <c:pt idx="68441">
                  <c:v>1</c:v>
                </c:pt>
                <c:pt idx="68442">
                  <c:v>1</c:v>
                </c:pt>
                <c:pt idx="68443">
                  <c:v>1</c:v>
                </c:pt>
                <c:pt idx="68444">
                  <c:v>1</c:v>
                </c:pt>
                <c:pt idx="68445">
                  <c:v>1</c:v>
                </c:pt>
                <c:pt idx="68446">
                  <c:v>1</c:v>
                </c:pt>
                <c:pt idx="68447">
                  <c:v>1</c:v>
                </c:pt>
                <c:pt idx="68448">
                  <c:v>1</c:v>
                </c:pt>
                <c:pt idx="68449">
                  <c:v>1</c:v>
                </c:pt>
                <c:pt idx="68450">
                  <c:v>1</c:v>
                </c:pt>
                <c:pt idx="68451">
                  <c:v>1</c:v>
                </c:pt>
                <c:pt idx="68452">
                  <c:v>1</c:v>
                </c:pt>
                <c:pt idx="68453">
                  <c:v>1</c:v>
                </c:pt>
                <c:pt idx="68454">
                  <c:v>1</c:v>
                </c:pt>
                <c:pt idx="68455">
                  <c:v>1</c:v>
                </c:pt>
                <c:pt idx="68456">
                  <c:v>1</c:v>
                </c:pt>
                <c:pt idx="68457">
                  <c:v>1</c:v>
                </c:pt>
                <c:pt idx="68458">
                  <c:v>1</c:v>
                </c:pt>
                <c:pt idx="68459">
                  <c:v>1</c:v>
                </c:pt>
                <c:pt idx="68460">
                  <c:v>1</c:v>
                </c:pt>
                <c:pt idx="68461">
                  <c:v>1</c:v>
                </c:pt>
                <c:pt idx="68462">
                  <c:v>1</c:v>
                </c:pt>
                <c:pt idx="68463">
                  <c:v>1</c:v>
                </c:pt>
                <c:pt idx="68464">
                  <c:v>1</c:v>
                </c:pt>
                <c:pt idx="68465">
                  <c:v>1</c:v>
                </c:pt>
                <c:pt idx="68466">
                  <c:v>1</c:v>
                </c:pt>
                <c:pt idx="68467">
                  <c:v>1</c:v>
                </c:pt>
                <c:pt idx="68468">
                  <c:v>1</c:v>
                </c:pt>
                <c:pt idx="68469">
                  <c:v>1</c:v>
                </c:pt>
                <c:pt idx="68470">
                  <c:v>1</c:v>
                </c:pt>
                <c:pt idx="68471">
                  <c:v>1</c:v>
                </c:pt>
                <c:pt idx="68472">
                  <c:v>1</c:v>
                </c:pt>
                <c:pt idx="68473">
                  <c:v>1</c:v>
                </c:pt>
                <c:pt idx="68474">
                  <c:v>1</c:v>
                </c:pt>
                <c:pt idx="68475">
                  <c:v>1</c:v>
                </c:pt>
                <c:pt idx="68476">
                  <c:v>1</c:v>
                </c:pt>
                <c:pt idx="68477">
                  <c:v>1</c:v>
                </c:pt>
                <c:pt idx="68478">
                  <c:v>1</c:v>
                </c:pt>
                <c:pt idx="68479">
                  <c:v>1</c:v>
                </c:pt>
                <c:pt idx="68480">
                  <c:v>1</c:v>
                </c:pt>
                <c:pt idx="68481">
                  <c:v>1</c:v>
                </c:pt>
                <c:pt idx="68482">
                  <c:v>1</c:v>
                </c:pt>
                <c:pt idx="68483">
                  <c:v>1</c:v>
                </c:pt>
                <c:pt idx="68484">
                  <c:v>1</c:v>
                </c:pt>
                <c:pt idx="68485">
                  <c:v>1</c:v>
                </c:pt>
                <c:pt idx="68486">
                  <c:v>1</c:v>
                </c:pt>
                <c:pt idx="68487">
                  <c:v>1</c:v>
                </c:pt>
                <c:pt idx="68488">
                  <c:v>1</c:v>
                </c:pt>
                <c:pt idx="68489">
                  <c:v>1</c:v>
                </c:pt>
                <c:pt idx="68490">
                  <c:v>1</c:v>
                </c:pt>
                <c:pt idx="68491">
                  <c:v>1</c:v>
                </c:pt>
                <c:pt idx="68492">
                  <c:v>1</c:v>
                </c:pt>
                <c:pt idx="68493">
                  <c:v>1</c:v>
                </c:pt>
                <c:pt idx="68494">
                  <c:v>1</c:v>
                </c:pt>
                <c:pt idx="68495">
                  <c:v>1</c:v>
                </c:pt>
                <c:pt idx="68496">
                  <c:v>1</c:v>
                </c:pt>
                <c:pt idx="68497">
                  <c:v>1</c:v>
                </c:pt>
                <c:pt idx="68498">
                  <c:v>1</c:v>
                </c:pt>
                <c:pt idx="68499">
                  <c:v>1</c:v>
                </c:pt>
                <c:pt idx="68500">
                  <c:v>1</c:v>
                </c:pt>
                <c:pt idx="68501">
                  <c:v>1</c:v>
                </c:pt>
                <c:pt idx="68502">
                  <c:v>1</c:v>
                </c:pt>
                <c:pt idx="68503">
                  <c:v>1</c:v>
                </c:pt>
                <c:pt idx="68504">
                  <c:v>1</c:v>
                </c:pt>
                <c:pt idx="68505">
                  <c:v>1</c:v>
                </c:pt>
                <c:pt idx="68506">
                  <c:v>1</c:v>
                </c:pt>
                <c:pt idx="68507">
                  <c:v>1</c:v>
                </c:pt>
                <c:pt idx="68508">
                  <c:v>1</c:v>
                </c:pt>
                <c:pt idx="68509">
                  <c:v>1</c:v>
                </c:pt>
                <c:pt idx="68510">
                  <c:v>1</c:v>
                </c:pt>
                <c:pt idx="68511">
                  <c:v>1</c:v>
                </c:pt>
                <c:pt idx="68512">
                  <c:v>1</c:v>
                </c:pt>
                <c:pt idx="68513">
                  <c:v>1</c:v>
                </c:pt>
                <c:pt idx="68514">
                  <c:v>1</c:v>
                </c:pt>
                <c:pt idx="68515">
                  <c:v>1</c:v>
                </c:pt>
                <c:pt idx="68516">
                  <c:v>1</c:v>
                </c:pt>
                <c:pt idx="68517">
                  <c:v>1</c:v>
                </c:pt>
                <c:pt idx="68518">
                  <c:v>1</c:v>
                </c:pt>
                <c:pt idx="68519">
                  <c:v>1</c:v>
                </c:pt>
                <c:pt idx="68520">
                  <c:v>1</c:v>
                </c:pt>
                <c:pt idx="68521">
                  <c:v>1</c:v>
                </c:pt>
                <c:pt idx="68522">
                  <c:v>1</c:v>
                </c:pt>
                <c:pt idx="68523">
                  <c:v>1</c:v>
                </c:pt>
                <c:pt idx="68524">
                  <c:v>1</c:v>
                </c:pt>
                <c:pt idx="68525">
                  <c:v>1</c:v>
                </c:pt>
                <c:pt idx="68526">
                  <c:v>1</c:v>
                </c:pt>
                <c:pt idx="68527">
                  <c:v>1</c:v>
                </c:pt>
                <c:pt idx="68528">
                  <c:v>1</c:v>
                </c:pt>
                <c:pt idx="68529">
                  <c:v>1</c:v>
                </c:pt>
                <c:pt idx="68530">
                  <c:v>1</c:v>
                </c:pt>
                <c:pt idx="68531">
                  <c:v>1</c:v>
                </c:pt>
                <c:pt idx="68532">
                  <c:v>1</c:v>
                </c:pt>
                <c:pt idx="68533">
                  <c:v>1</c:v>
                </c:pt>
                <c:pt idx="68534">
                  <c:v>1</c:v>
                </c:pt>
                <c:pt idx="68535">
                  <c:v>1</c:v>
                </c:pt>
                <c:pt idx="68536">
                  <c:v>1</c:v>
                </c:pt>
                <c:pt idx="68537">
                  <c:v>1</c:v>
                </c:pt>
                <c:pt idx="68538">
                  <c:v>1</c:v>
                </c:pt>
                <c:pt idx="68539">
                  <c:v>1</c:v>
                </c:pt>
                <c:pt idx="68540">
                  <c:v>1</c:v>
                </c:pt>
                <c:pt idx="68541">
                  <c:v>1</c:v>
                </c:pt>
                <c:pt idx="68542">
                  <c:v>1</c:v>
                </c:pt>
                <c:pt idx="68543">
                  <c:v>1</c:v>
                </c:pt>
                <c:pt idx="68544">
                  <c:v>1</c:v>
                </c:pt>
                <c:pt idx="68545">
                  <c:v>1</c:v>
                </c:pt>
                <c:pt idx="68546">
                  <c:v>1</c:v>
                </c:pt>
                <c:pt idx="68547">
                  <c:v>1</c:v>
                </c:pt>
                <c:pt idx="68548">
                  <c:v>1</c:v>
                </c:pt>
                <c:pt idx="68549">
                  <c:v>1</c:v>
                </c:pt>
                <c:pt idx="68550">
                  <c:v>1</c:v>
                </c:pt>
                <c:pt idx="68551">
                  <c:v>1</c:v>
                </c:pt>
                <c:pt idx="68552">
                  <c:v>1</c:v>
                </c:pt>
                <c:pt idx="68553">
                  <c:v>1</c:v>
                </c:pt>
                <c:pt idx="68554">
                  <c:v>1</c:v>
                </c:pt>
                <c:pt idx="68555">
                  <c:v>1</c:v>
                </c:pt>
                <c:pt idx="68556">
                  <c:v>1</c:v>
                </c:pt>
                <c:pt idx="68557">
                  <c:v>1</c:v>
                </c:pt>
                <c:pt idx="68558">
                  <c:v>1</c:v>
                </c:pt>
                <c:pt idx="68559">
                  <c:v>1</c:v>
                </c:pt>
                <c:pt idx="68560">
                  <c:v>1</c:v>
                </c:pt>
                <c:pt idx="68561">
                  <c:v>1</c:v>
                </c:pt>
                <c:pt idx="68562">
                  <c:v>1</c:v>
                </c:pt>
                <c:pt idx="68563">
                  <c:v>1</c:v>
                </c:pt>
                <c:pt idx="68564">
                  <c:v>1</c:v>
                </c:pt>
                <c:pt idx="68565">
                  <c:v>1</c:v>
                </c:pt>
                <c:pt idx="68566">
                  <c:v>1</c:v>
                </c:pt>
                <c:pt idx="68567">
                  <c:v>1</c:v>
                </c:pt>
                <c:pt idx="68568">
                  <c:v>1</c:v>
                </c:pt>
                <c:pt idx="68569">
                  <c:v>1</c:v>
                </c:pt>
                <c:pt idx="68570">
                  <c:v>1</c:v>
                </c:pt>
                <c:pt idx="68571">
                  <c:v>1</c:v>
                </c:pt>
                <c:pt idx="68572">
                  <c:v>1</c:v>
                </c:pt>
                <c:pt idx="68573">
                  <c:v>1</c:v>
                </c:pt>
                <c:pt idx="68574">
                  <c:v>1</c:v>
                </c:pt>
                <c:pt idx="68575">
                  <c:v>1</c:v>
                </c:pt>
                <c:pt idx="68576">
                  <c:v>1</c:v>
                </c:pt>
                <c:pt idx="68577">
                  <c:v>1</c:v>
                </c:pt>
                <c:pt idx="68578">
                  <c:v>1</c:v>
                </c:pt>
                <c:pt idx="68579">
                  <c:v>1</c:v>
                </c:pt>
                <c:pt idx="68580">
                  <c:v>1</c:v>
                </c:pt>
                <c:pt idx="68581">
                  <c:v>1</c:v>
                </c:pt>
                <c:pt idx="68582">
                  <c:v>1</c:v>
                </c:pt>
                <c:pt idx="68583">
                  <c:v>1</c:v>
                </c:pt>
                <c:pt idx="68584">
                  <c:v>1</c:v>
                </c:pt>
                <c:pt idx="68585">
                  <c:v>1</c:v>
                </c:pt>
                <c:pt idx="68586">
                  <c:v>1</c:v>
                </c:pt>
                <c:pt idx="68587">
                  <c:v>1</c:v>
                </c:pt>
                <c:pt idx="68588">
                  <c:v>1</c:v>
                </c:pt>
                <c:pt idx="68589">
                  <c:v>1</c:v>
                </c:pt>
                <c:pt idx="68590">
                  <c:v>1</c:v>
                </c:pt>
                <c:pt idx="68591">
                  <c:v>1</c:v>
                </c:pt>
                <c:pt idx="68592">
                  <c:v>1</c:v>
                </c:pt>
                <c:pt idx="68593">
                  <c:v>1</c:v>
                </c:pt>
                <c:pt idx="68594">
                  <c:v>1</c:v>
                </c:pt>
                <c:pt idx="68595">
                  <c:v>1</c:v>
                </c:pt>
                <c:pt idx="68596">
                  <c:v>1</c:v>
                </c:pt>
                <c:pt idx="68597">
                  <c:v>1</c:v>
                </c:pt>
                <c:pt idx="68598">
                  <c:v>1</c:v>
                </c:pt>
                <c:pt idx="68599">
                  <c:v>0.14285714299999999</c:v>
                </c:pt>
                <c:pt idx="68600">
                  <c:v>1</c:v>
                </c:pt>
                <c:pt idx="68601">
                  <c:v>1</c:v>
                </c:pt>
                <c:pt idx="68602">
                  <c:v>1</c:v>
                </c:pt>
                <c:pt idx="68603">
                  <c:v>1</c:v>
                </c:pt>
                <c:pt idx="68604">
                  <c:v>1</c:v>
                </c:pt>
                <c:pt idx="68605">
                  <c:v>1</c:v>
                </c:pt>
                <c:pt idx="68606">
                  <c:v>1</c:v>
                </c:pt>
                <c:pt idx="68607">
                  <c:v>1</c:v>
                </c:pt>
                <c:pt idx="68608">
                  <c:v>1</c:v>
                </c:pt>
                <c:pt idx="68609">
                  <c:v>1</c:v>
                </c:pt>
                <c:pt idx="68610">
                  <c:v>1</c:v>
                </c:pt>
                <c:pt idx="68611">
                  <c:v>1</c:v>
                </c:pt>
                <c:pt idx="68612">
                  <c:v>1</c:v>
                </c:pt>
                <c:pt idx="68613">
                  <c:v>1</c:v>
                </c:pt>
                <c:pt idx="68614">
                  <c:v>1</c:v>
                </c:pt>
                <c:pt idx="68615">
                  <c:v>1</c:v>
                </c:pt>
                <c:pt idx="68616">
                  <c:v>1</c:v>
                </c:pt>
                <c:pt idx="68617">
                  <c:v>1</c:v>
                </c:pt>
                <c:pt idx="68618">
                  <c:v>1</c:v>
                </c:pt>
                <c:pt idx="68619">
                  <c:v>1</c:v>
                </c:pt>
                <c:pt idx="68620">
                  <c:v>1</c:v>
                </c:pt>
                <c:pt idx="68621">
                  <c:v>1</c:v>
                </c:pt>
                <c:pt idx="68622">
                  <c:v>1</c:v>
                </c:pt>
                <c:pt idx="68623">
                  <c:v>1</c:v>
                </c:pt>
                <c:pt idx="68624">
                  <c:v>1</c:v>
                </c:pt>
                <c:pt idx="68625">
                  <c:v>1</c:v>
                </c:pt>
                <c:pt idx="68626">
                  <c:v>1</c:v>
                </c:pt>
                <c:pt idx="68627">
                  <c:v>1</c:v>
                </c:pt>
                <c:pt idx="68628">
                  <c:v>1</c:v>
                </c:pt>
                <c:pt idx="68629">
                  <c:v>1</c:v>
                </c:pt>
                <c:pt idx="68630">
                  <c:v>1</c:v>
                </c:pt>
                <c:pt idx="68631">
                  <c:v>1</c:v>
                </c:pt>
                <c:pt idx="68632">
                  <c:v>1</c:v>
                </c:pt>
                <c:pt idx="68633">
                  <c:v>1</c:v>
                </c:pt>
                <c:pt idx="68634">
                  <c:v>1</c:v>
                </c:pt>
                <c:pt idx="68635">
                  <c:v>1</c:v>
                </c:pt>
                <c:pt idx="68636">
                  <c:v>1</c:v>
                </c:pt>
                <c:pt idx="68637">
                  <c:v>1</c:v>
                </c:pt>
                <c:pt idx="68638">
                  <c:v>1</c:v>
                </c:pt>
                <c:pt idx="68639">
                  <c:v>0.428571429</c:v>
                </c:pt>
                <c:pt idx="68640">
                  <c:v>1</c:v>
                </c:pt>
                <c:pt idx="68641">
                  <c:v>1</c:v>
                </c:pt>
                <c:pt idx="68642">
                  <c:v>1</c:v>
                </c:pt>
                <c:pt idx="68643">
                  <c:v>1</c:v>
                </c:pt>
                <c:pt idx="68644">
                  <c:v>1</c:v>
                </c:pt>
                <c:pt idx="68645">
                  <c:v>1</c:v>
                </c:pt>
                <c:pt idx="68646">
                  <c:v>1</c:v>
                </c:pt>
                <c:pt idx="68647">
                  <c:v>1</c:v>
                </c:pt>
                <c:pt idx="68648">
                  <c:v>1</c:v>
                </c:pt>
                <c:pt idx="68649">
                  <c:v>1</c:v>
                </c:pt>
                <c:pt idx="68650">
                  <c:v>1</c:v>
                </c:pt>
                <c:pt idx="68651">
                  <c:v>1</c:v>
                </c:pt>
                <c:pt idx="68652">
                  <c:v>1</c:v>
                </c:pt>
                <c:pt idx="68653">
                  <c:v>1</c:v>
                </c:pt>
                <c:pt idx="68654">
                  <c:v>1</c:v>
                </c:pt>
                <c:pt idx="68655">
                  <c:v>1</c:v>
                </c:pt>
                <c:pt idx="68656">
                  <c:v>1</c:v>
                </c:pt>
                <c:pt idx="68657">
                  <c:v>1</c:v>
                </c:pt>
                <c:pt idx="68658">
                  <c:v>1</c:v>
                </c:pt>
                <c:pt idx="68659">
                  <c:v>1</c:v>
                </c:pt>
                <c:pt idx="68660">
                  <c:v>1</c:v>
                </c:pt>
                <c:pt idx="68661">
                  <c:v>1</c:v>
                </c:pt>
                <c:pt idx="68662">
                  <c:v>1</c:v>
                </c:pt>
                <c:pt idx="68663">
                  <c:v>1</c:v>
                </c:pt>
                <c:pt idx="68664">
                  <c:v>1</c:v>
                </c:pt>
                <c:pt idx="68665">
                  <c:v>1</c:v>
                </c:pt>
                <c:pt idx="68666">
                  <c:v>1</c:v>
                </c:pt>
                <c:pt idx="68667">
                  <c:v>1</c:v>
                </c:pt>
                <c:pt idx="68668">
                  <c:v>1</c:v>
                </c:pt>
                <c:pt idx="68669">
                  <c:v>1</c:v>
                </c:pt>
                <c:pt idx="68670">
                  <c:v>1</c:v>
                </c:pt>
                <c:pt idx="68671">
                  <c:v>1</c:v>
                </c:pt>
                <c:pt idx="68672">
                  <c:v>1</c:v>
                </c:pt>
                <c:pt idx="68673">
                  <c:v>1</c:v>
                </c:pt>
                <c:pt idx="68674">
                  <c:v>1</c:v>
                </c:pt>
                <c:pt idx="68675">
                  <c:v>1</c:v>
                </c:pt>
                <c:pt idx="68676">
                  <c:v>1</c:v>
                </c:pt>
                <c:pt idx="68677">
                  <c:v>1</c:v>
                </c:pt>
                <c:pt idx="68678">
                  <c:v>1</c:v>
                </c:pt>
                <c:pt idx="68679">
                  <c:v>1</c:v>
                </c:pt>
                <c:pt idx="68680">
                  <c:v>1</c:v>
                </c:pt>
                <c:pt idx="68681">
                  <c:v>1</c:v>
                </c:pt>
                <c:pt idx="68682">
                  <c:v>1</c:v>
                </c:pt>
                <c:pt idx="68683">
                  <c:v>1</c:v>
                </c:pt>
                <c:pt idx="68684">
                  <c:v>0.85714285700000004</c:v>
                </c:pt>
                <c:pt idx="68685">
                  <c:v>1</c:v>
                </c:pt>
                <c:pt idx="68686">
                  <c:v>1</c:v>
                </c:pt>
                <c:pt idx="68687">
                  <c:v>1</c:v>
                </c:pt>
                <c:pt idx="68688">
                  <c:v>1</c:v>
                </c:pt>
                <c:pt idx="68689">
                  <c:v>1</c:v>
                </c:pt>
                <c:pt idx="68690">
                  <c:v>1</c:v>
                </c:pt>
                <c:pt idx="68691">
                  <c:v>1</c:v>
                </c:pt>
                <c:pt idx="68692">
                  <c:v>1</c:v>
                </c:pt>
                <c:pt idx="68693">
                  <c:v>1</c:v>
                </c:pt>
                <c:pt idx="68694">
                  <c:v>1</c:v>
                </c:pt>
                <c:pt idx="68695">
                  <c:v>1</c:v>
                </c:pt>
                <c:pt idx="68696">
                  <c:v>1</c:v>
                </c:pt>
                <c:pt idx="68697">
                  <c:v>1</c:v>
                </c:pt>
                <c:pt idx="68698">
                  <c:v>1</c:v>
                </c:pt>
                <c:pt idx="68699">
                  <c:v>1</c:v>
                </c:pt>
                <c:pt idx="68700">
                  <c:v>1</c:v>
                </c:pt>
                <c:pt idx="68701">
                  <c:v>1</c:v>
                </c:pt>
                <c:pt idx="68702">
                  <c:v>1</c:v>
                </c:pt>
                <c:pt idx="68703">
                  <c:v>1</c:v>
                </c:pt>
                <c:pt idx="68704">
                  <c:v>1</c:v>
                </c:pt>
                <c:pt idx="68705">
                  <c:v>1</c:v>
                </c:pt>
                <c:pt idx="68706">
                  <c:v>1</c:v>
                </c:pt>
                <c:pt idx="68707">
                  <c:v>1</c:v>
                </c:pt>
                <c:pt idx="68708">
                  <c:v>1</c:v>
                </c:pt>
                <c:pt idx="68709">
                  <c:v>1</c:v>
                </c:pt>
                <c:pt idx="68710">
                  <c:v>1</c:v>
                </c:pt>
                <c:pt idx="68711">
                  <c:v>1</c:v>
                </c:pt>
                <c:pt idx="68712">
                  <c:v>1</c:v>
                </c:pt>
                <c:pt idx="68713">
                  <c:v>1</c:v>
                </c:pt>
                <c:pt idx="68714">
                  <c:v>1</c:v>
                </c:pt>
                <c:pt idx="68715">
                  <c:v>1</c:v>
                </c:pt>
                <c:pt idx="68716">
                  <c:v>1</c:v>
                </c:pt>
                <c:pt idx="68717">
                  <c:v>1</c:v>
                </c:pt>
                <c:pt idx="68718">
                  <c:v>1</c:v>
                </c:pt>
                <c:pt idx="68719">
                  <c:v>1</c:v>
                </c:pt>
                <c:pt idx="68720">
                  <c:v>1</c:v>
                </c:pt>
                <c:pt idx="68721">
                  <c:v>1</c:v>
                </c:pt>
                <c:pt idx="68722">
                  <c:v>1</c:v>
                </c:pt>
                <c:pt idx="68723">
                  <c:v>1</c:v>
                </c:pt>
                <c:pt idx="68724">
                  <c:v>1</c:v>
                </c:pt>
                <c:pt idx="68725">
                  <c:v>1</c:v>
                </c:pt>
                <c:pt idx="68726">
                  <c:v>1</c:v>
                </c:pt>
                <c:pt idx="68727">
                  <c:v>1</c:v>
                </c:pt>
                <c:pt idx="68728">
                  <c:v>1</c:v>
                </c:pt>
                <c:pt idx="68729">
                  <c:v>1</c:v>
                </c:pt>
                <c:pt idx="68730">
                  <c:v>1</c:v>
                </c:pt>
                <c:pt idx="68731">
                  <c:v>1</c:v>
                </c:pt>
                <c:pt idx="68732">
                  <c:v>1</c:v>
                </c:pt>
                <c:pt idx="68733">
                  <c:v>1</c:v>
                </c:pt>
                <c:pt idx="68734">
                  <c:v>1</c:v>
                </c:pt>
                <c:pt idx="68735">
                  <c:v>1</c:v>
                </c:pt>
                <c:pt idx="68736">
                  <c:v>1</c:v>
                </c:pt>
                <c:pt idx="68737">
                  <c:v>1</c:v>
                </c:pt>
                <c:pt idx="68738">
                  <c:v>1</c:v>
                </c:pt>
                <c:pt idx="68739">
                  <c:v>1</c:v>
                </c:pt>
                <c:pt idx="68740">
                  <c:v>1</c:v>
                </c:pt>
                <c:pt idx="68741">
                  <c:v>1</c:v>
                </c:pt>
                <c:pt idx="68742">
                  <c:v>1</c:v>
                </c:pt>
                <c:pt idx="68743">
                  <c:v>1</c:v>
                </c:pt>
                <c:pt idx="68744">
                  <c:v>1</c:v>
                </c:pt>
                <c:pt idx="68745">
                  <c:v>1</c:v>
                </c:pt>
                <c:pt idx="68746">
                  <c:v>1</c:v>
                </c:pt>
                <c:pt idx="68747">
                  <c:v>1</c:v>
                </c:pt>
                <c:pt idx="68748">
                  <c:v>1</c:v>
                </c:pt>
                <c:pt idx="68749">
                  <c:v>1</c:v>
                </c:pt>
                <c:pt idx="68750">
                  <c:v>1</c:v>
                </c:pt>
                <c:pt idx="68751">
                  <c:v>1</c:v>
                </c:pt>
                <c:pt idx="68752">
                  <c:v>1</c:v>
                </c:pt>
                <c:pt idx="68753">
                  <c:v>1</c:v>
                </c:pt>
                <c:pt idx="68754">
                  <c:v>1</c:v>
                </c:pt>
                <c:pt idx="68755">
                  <c:v>1</c:v>
                </c:pt>
                <c:pt idx="68756">
                  <c:v>1</c:v>
                </c:pt>
                <c:pt idx="68757">
                  <c:v>0.85714285700000004</c:v>
                </c:pt>
                <c:pt idx="68758">
                  <c:v>1</c:v>
                </c:pt>
                <c:pt idx="68759">
                  <c:v>1</c:v>
                </c:pt>
                <c:pt idx="68760">
                  <c:v>1</c:v>
                </c:pt>
                <c:pt idx="68761">
                  <c:v>1</c:v>
                </c:pt>
                <c:pt idx="68762">
                  <c:v>1</c:v>
                </c:pt>
                <c:pt idx="68763">
                  <c:v>1</c:v>
                </c:pt>
                <c:pt idx="68764">
                  <c:v>1</c:v>
                </c:pt>
                <c:pt idx="68765">
                  <c:v>1</c:v>
                </c:pt>
                <c:pt idx="68766">
                  <c:v>1</c:v>
                </c:pt>
                <c:pt idx="68767">
                  <c:v>1</c:v>
                </c:pt>
                <c:pt idx="68768">
                  <c:v>1</c:v>
                </c:pt>
                <c:pt idx="68769">
                  <c:v>1</c:v>
                </c:pt>
                <c:pt idx="68770">
                  <c:v>1</c:v>
                </c:pt>
                <c:pt idx="68771">
                  <c:v>1</c:v>
                </c:pt>
                <c:pt idx="68772">
                  <c:v>1</c:v>
                </c:pt>
                <c:pt idx="68773">
                  <c:v>1</c:v>
                </c:pt>
                <c:pt idx="68774">
                  <c:v>1</c:v>
                </c:pt>
                <c:pt idx="68775">
                  <c:v>1</c:v>
                </c:pt>
                <c:pt idx="68776">
                  <c:v>1</c:v>
                </c:pt>
                <c:pt idx="68777">
                  <c:v>1</c:v>
                </c:pt>
                <c:pt idx="68778">
                  <c:v>1</c:v>
                </c:pt>
                <c:pt idx="68779">
                  <c:v>1</c:v>
                </c:pt>
                <c:pt idx="68780">
                  <c:v>1</c:v>
                </c:pt>
                <c:pt idx="68781">
                  <c:v>1</c:v>
                </c:pt>
                <c:pt idx="68782">
                  <c:v>1</c:v>
                </c:pt>
                <c:pt idx="68783">
                  <c:v>1</c:v>
                </c:pt>
                <c:pt idx="68784">
                  <c:v>1</c:v>
                </c:pt>
                <c:pt idx="68785">
                  <c:v>1</c:v>
                </c:pt>
                <c:pt idx="68786">
                  <c:v>1</c:v>
                </c:pt>
                <c:pt idx="68787">
                  <c:v>1</c:v>
                </c:pt>
                <c:pt idx="68788">
                  <c:v>1</c:v>
                </c:pt>
                <c:pt idx="68789">
                  <c:v>1</c:v>
                </c:pt>
                <c:pt idx="68790">
                  <c:v>1</c:v>
                </c:pt>
                <c:pt idx="68791">
                  <c:v>1</c:v>
                </c:pt>
                <c:pt idx="68792">
                  <c:v>1</c:v>
                </c:pt>
                <c:pt idx="68793">
                  <c:v>1</c:v>
                </c:pt>
                <c:pt idx="68794">
                  <c:v>1</c:v>
                </c:pt>
                <c:pt idx="68795">
                  <c:v>1</c:v>
                </c:pt>
                <c:pt idx="68796">
                  <c:v>1</c:v>
                </c:pt>
                <c:pt idx="68797">
                  <c:v>1</c:v>
                </c:pt>
                <c:pt idx="68798">
                  <c:v>1</c:v>
                </c:pt>
                <c:pt idx="68799">
                  <c:v>1</c:v>
                </c:pt>
                <c:pt idx="68800">
                  <c:v>1</c:v>
                </c:pt>
                <c:pt idx="68801">
                  <c:v>1</c:v>
                </c:pt>
                <c:pt idx="68802">
                  <c:v>1</c:v>
                </c:pt>
                <c:pt idx="68803">
                  <c:v>1</c:v>
                </c:pt>
                <c:pt idx="68804">
                  <c:v>1</c:v>
                </c:pt>
                <c:pt idx="68805">
                  <c:v>1</c:v>
                </c:pt>
                <c:pt idx="68806">
                  <c:v>1</c:v>
                </c:pt>
                <c:pt idx="68807">
                  <c:v>1</c:v>
                </c:pt>
                <c:pt idx="68808">
                  <c:v>1</c:v>
                </c:pt>
                <c:pt idx="68809">
                  <c:v>1</c:v>
                </c:pt>
                <c:pt idx="68810">
                  <c:v>1</c:v>
                </c:pt>
                <c:pt idx="68811">
                  <c:v>1</c:v>
                </c:pt>
                <c:pt idx="68812">
                  <c:v>1</c:v>
                </c:pt>
                <c:pt idx="68813">
                  <c:v>1</c:v>
                </c:pt>
                <c:pt idx="68814">
                  <c:v>1</c:v>
                </c:pt>
                <c:pt idx="68815">
                  <c:v>1</c:v>
                </c:pt>
                <c:pt idx="68816">
                  <c:v>1</c:v>
                </c:pt>
                <c:pt idx="68817">
                  <c:v>1</c:v>
                </c:pt>
                <c:pt idx="68818">
                  <c:v>1</c:v>
                </c:pt>
                <c:pt idx="68819">
                  <c:v>1</c:v>
                </c:pt>
                <c:pt idx="68820">
                  <c:v>1</c:v>
                </c:pt>
                <c:pt idx="68821">
                  <c:v>1</c:v>
                </c:pt>
                <c:pt idx="68822">
                  <c:v>1</c:v>
                </c:pt>
                <c:pt idx="68823">
                  <c:v>1</c:v>
                </c:pt>
                <c:pt idx="68824">
                  <c:v>1</c:v>
                </c:pt>
                <c:pt idx="68825">
                  <c:v>1</c:v>
                </c:pt>
                <c:pt idx="68826">
                  <c:v>1</c:v>
                </c:pt>
                <c:pt idx="68827">
                  <c:v>1</c:v>
                </c:pt>
                <c:pt idx="68828">
                  <c:v>1</c:v>
                </c:pt>
                <c:pt idx="68829">
                  <c:v>1</c:v>
                </c:pt>
                <c:pt idx="68830">
                  <c:v>1</c:v>
                </c:pt>
                <c:pt idx="68831">
                  <c:v>1</c:v>
                </c:pt>
                <c:pt idx="68832">
                  <c:v>1</c:v>
                </c:pt>
                <c:pt idx="68833">
                  <c:v>1</c:v>
                </c:pt>
                <c:pt idx="68834">
                  <c:v>1</c:v>
                </c:pt>
                <c:pt idx="68835">
                  <c:v>1</c:v>
                </c:pt>
                <c:pt idx="68836">
                  <c:v>1</c:v>
                </c:pt>
                <c:pt idx="68837">
                  <c:v>1</c:v>
                </c:pt>
                <c:pt idx="68838">
                  <c:v>1</c:v>
                </c:pt>
                <c:pt idx="68839">
                  <c:v>1</c:v>
                </c:pt>
                <c:pt idx="68840">
                  <c:v>1</c:v>
                </c:pt>
                <c:pt idx="68841">
                  <c:v>1</c:v>
                </c:pt>
                <c:pt idx="68842">
                  <c:v>1</c:v>
                </c:pt>
                <c:pt idx="68843">
                  <c:v>1</c:v>
                </c:pt>
                <c:pt idx="68844">
                  <c:v>1</c:v>
                </c:pt>
                <c:pt idx="68845">
                  <c:v>1</c:v>
                </c:pt>
                <c:pt idx="68846">
                  <c:v>1</c:v>
                </c:pt>
                <c:pt idx="68847">
                  <c:v>1</c:v>
                </c:pt>
                <c:pt idx="68848">
                  <c:v>1</c:v>
                </c:pt>
                <c:pt idx="68849">
                  <c:v>1</c:v>
                </c:pt>
                <c:pt idx="68850">
                  <c:v>1</c:v>
                </c:pt>
                <c:pt idx="68851">
                  <c:v>1</c:v>
                </c:pt>
                <c:pt idx="68852">
                  <c:v>1</c:v>
                </c:pt>
                <c:pt idx="68853">
                  <c:v>1</c:v>
                </c:pt>
                <c:pt idx="68854">
                  <c:v>1</c:v>
                </c:pt>
                <c:pt idx="68855">
                  <c:v>1</c:v>
                </c:pt>
                <c:pt idx="68856">
                  <c:v>1</c:v>
                </c:pt>
                <c:pt idx="68857">
                  <c:v>1</c:v>
                </c:pt>
                <c:pt idx="68858">
                  <c:v>1</c:v>
                </c:pt>
                <c:pt idx="68859">
                  <c:v>1</c:v>
                </c:pt>
                <c:pt idx="68860">
                  <c:v>1</c:v>
                </c:pt>
                <c:pt idx="68861">
                  <c:v>1</c:v>
                </c:pt>
                <c:pt idx="68862">
                  <c:v>1</c:v>
                </c:pt>
                <c:pt idx="68863">
                  <c:v>1</c:v>
                </c:pt>
                <c:pt idx="68864">
                  <c:v>1</c:v>
                </c:pt>
                <c:pt idx="68865">
                  <c:v>1</c:v>
                </c:pt>
                <c:pt idx="68866">
                  <c:v>1</c:v>
                </c:pt>
                <c:pt idx="68867">
                  <c:v>1</c:v>
                </c:pt>
                <c:pt idx="68868">
                  <c:v>1</c:v>
                </c:pt>
                <c:pt idx="68869">
                  <c:v>1</c:v>
                </c:pt>
                <c:pt idx="68870">
                  <c:v>1</c:v>
                </c:pt>
                <c:pt idx="68871">
                  <c:v>1</c:v>
                </c:pt>
                <c:pt idx="68872">
                  <c:v>1</c:v>
                </c:pt>
                <c:pt idx="68873">
                  <c:v>1</c:v>
                </c:pt>
                <c:pt idx="68874">
                  <c:v>1</c:v>
                </c:pt>
                <c:pt idx="68875">
                  <c:v>1</c:v>
                </c:pt>
                <c:pt idx="68876">
                  <c:v>1</c:v>
                </c:pt>
                <c:pt idx="68877">
                  <c:v>1</c:v>
                </c:pt>
                <c:pt idx="68878">
                  <c:v>1</c:v>
                </c:pt>
                <c:pt idx="68879">
                  <c:v>1</c:v>
                </c:pt>
                <c:pt idx="68880">
                  <c:v>1</c:v>
                </c:pt>
                <c:pt idx="68881">
                  <c:v>1</c:v>
                </c:pt>
                <c:pt idx="68882">
                  <c:v>1</c:v>
                </c:pt>
                <c:pt idx="68883">
                  <c:v>1</c:v>
                </c:pt>
                <c:pt idx="68884">
                  <c:v>1</c:v>
                </c:pt>
                <c:pt idx="68885">
                  <c:v>1</c:v>
                </c:pt>
                <c:pt idx="68886">
                  <c:v>1</c:v>
                </c:pt>
                <c:pt idx="68887">
                  <c:v>1</c:v>
                </c:pt>
                <c:pt idx="68888">
                  <c:v>1</c:v>
                </c:pt>
                <c:pt idx="68889">
                  <c:v>1</c:v>
                </c:pt>
                <c:pt idx="68890">
                  <c:v>1</c:v>
                </c:pt>
                <c:pt idx="68891">
                  <c:v>1</c:v>
                </c:pt>
                <c:pt idx="68892">
                  <c:v>1</c:v>
                </c:pt>
                <c:pt idx="68893">
                  <c:v>1</c:v>
                </c:pt>
                <c:pt idx="68894">
                  <c:v>1</c:v>
                </c:pt>
                <c:pt idx="68895">
                  <c:v>1</c:v>
                </c:pt>
                <c:pt idx="68896">
                  <c:v>1</c:v>
                </c:pt>
                <c:pt idx="68897">
                  <c:v>1</c:v>
                </c:pt>
                <c:pt idx="68898">
                  <c:v>1</c:v>
                </c:pt>
                <c:pt idx="68899">
                  <c:v>1</c:v>
                </c:pt>
                <c:pt idx="68900">
                  <c:v>1</c:v>
                </c:pt>
                <c:pt idx="68901">
                  <c:v>1</c:v>
                </c:pt>
                <c:pt idx="68902">
                  <c:v>1</c:v>
                </c:pt>
                <c:pt idx="68903">
                  <c:v>1</c:v>
                </c:pt>
                <c:pt idx="68904">
                  <c:v>1</c:v>
                </c:pt>
                <c:pt idx="68905">
                  <c:v>1</c:v>
                </c:pt>
                <c:pt idx="68906">
                  <c:v>1</c:v>
                </c:pt>
                <c:pt idx="68907">
                  <c:v>0.875</c:v>
                </c:pt>
                <c:pt idx="68908">
                  <c:v>1</c:v>
                </c:pt>
                <c:pt idx="68909">
                  <c:v>1</c:v>
                </c:pt>
                <c:pt idx="68910">
                  <c:v>1</c:v>
                </c:pt>
                <c:pt idx="68911">
                  <c:v>0.875</c:v>
                </c:pt>
                <c:pt idx="68912">
                  <c:v>1</c:v>
                </c:pt>
                <c:pt idx="68913">
                  <c:v>1</c:v>
                </c:pt>
                <c:pt idx="68914">
                  <c:v>1</c:v>
                </c:pt>
                <c:pt idx="68915">
                  <c:v>1</c:v>
                </c:pt>
                <c:pt idx="68916">
                  <c:v>1</c:v>
                </c:pt>
                <c:pt idx="68917">
                  <c:v>1</c:v>
                </c:pt>
                <c:pt idx="68918">
                  <c:v>1</c:v>
                </c:pt>
                <c:pt idx="68919">
                  <c:v>1</c:v>
                </c:pt>
                <c:pt idx="68920">
                  <c:v>1</c:v>
                </c:pt>
                <c:pt idx="68921">
                  <c:v>1</c:v>
                </c:pt>
                <c:pt idx="68922">
                  <c:v>1</c:v>
                </c:pt>
                <c:pt idx="68923">
                  <c:v>1</c:v>
                </c:pt>
                <c:pt idx="68924">
                  <c:v>1</c:v>
                </c:pt>
                <c:pt idx="68925">
                  <c:v>1</c:v>
                </c:pt>
                <c:pt idx="68926">
                  <c:v>1</c:v>
                </c:pt>
                <c:pt idx="68927">
                  <c:v>1</c:v>
                </c:pt>
                <c:pt idx="68928">
                  <c:v>1</c:v>
                </c:pt>
                <c:pt idx="68929">
                  <c:v>1</c:v>
                </c:pt>
                <c:pt idx="68930">
                  <c:v>1</c:v>
                </c:pt>
                <c:pt idx="68931">
                  <c:v>1</c:v>
                </c:pt>
                <c:pt idx="68932">
                  <c:v>1</c:v>
                </c:pt>
                <c:pt idx="68933">
                  <c:v>1</c:v>
                </c:pt>
                <c:pt idx="68934">
                  <c:v>1</c:v>
                </c:pt>
                <c:pt idx="68935">
                  <c:v>1</c:v>
                </c:pt>
                <c:pt idx="68936">
                  <c:v>1</c:v>
                </c:pt>
                <c:pt idx="68937">
                  <c:v>1</c:v>
                </c:pt>
                <c:pt idx="68938">
                  <c:v>1</c:v>
                </c:pt>
                <c:pt idx="68939">
                  <c:v>1</c:v>
                </c:pt>
                <c:pt idx="68940">
                  <c:v>1</c:v>
                </c:pt>
                <c:pt idx="68941">
                  <c:v>1</c:v>
                </c:pt>
                <c:pt idx="68942">
                  <c:v>1</c:v>
                </c:pt>
                <c:pt idx="68943">
                  <c:v>1</c:v>
                </c:pt>
                <c:pt idx="68944">
                  <c:v>1</c:v>
                </c:pt>
                <c:pt idx="68945">
                  <c:v>1</c:v>
                </c:pt>
                <c:pt idx="68946">
                  <c:v>1</c:v>
                </c:pt>
                <c:pt idx="68947">
                  <c:v>1</c:v>
                </c:pt>
                <c:pt idx="68948">
                  <c:v>1</c:v>
                </c:pt>
                <c:pt idx="68949">
                  <c:v>1</c:v>
                </c:pt>
                <c:pt idx="68950">
                  <c:v>1</c:v>
                </c:pt>
                <c:pt idx="68951">
                  <c:v>1</c:v>
                </c:pt>
                <c:pt idx="68952">
                  <c:v>1</c:v>
                </c:pt>
                <c:pt idx="68953">
                  <c:v>1</c:v>
                </c:pt>
                <c:pt idx="68954">
                  <c:v>1</c:v>
                </c:pt>
                <c:pt idx="68955">
                  <c:v>1</c:v>
                </c:pt>
                <c:pt idx="68956">
                  <c:v>1</c:v>
                </c:pt>
                <c:pt idx="68957">
                  <c:v>1</c:v>
                </c:pt>
                <c:pt idx="68958">
                  <c:v>1</c:v>
                </c:pt>
                <c:pt idx="68959">
                  <c:v>1</c:v>
                </c:pt>
                <c:pt idx="68960">
                  <c:v>1</c:v>
                </c:pt>
                <c:pt idx="68961">
                  <c:v>1</c:v>
                </c:pt>
                <c:pt idx="68962">
                  <c:v>1</c:v>
                </c:pt>
                <c:pt idx="68963">
                  <c:v>1</c:v>
                </c:pt>
                <c:pt idx="68964">
                  <c:v>1</c:v>
                </c:pt>
                <c:pt idx="68965">
                  <c:v>1</c:v>
                </c:pt>
                <c:pt idx="68966">
                  <c:v>1</c:v>
                </c:pt>
                <c:pt idx="68967">
                  <c:v>1</c:v>
                </c:pt>
                <c:pt idx="68968">
                  <c:v>1</c:v>
                </c:pt>
                <c:pt idx="68969">
                  <c:v>1</c:v>
                </c:pt>
                <c:pt idx="68970">
                  <c:v>1</c:v>
                </c:pt>
                <c:pt idx="68971">
                  <c:v>1</c:v>
                </c:pt>
                <c:pt idx="68972">
                  <c:v>1</c:v>
                </c:pt>
                <c:pt idx="68973">
                  <c:v>1</c:v>
                </c:pt>
                <c:pt idx="68974">
                  <c:v>1</c:v>
                </c:pt>
                <c:pt idx="68975">
                  <c:v>1</c:v>
                </c:pt>
                <c:pt idx="68976">
                  <c:v>1</c:v>
                </c:pt>
                <c:pt idx="68977">
                  <c:v>1</c:v>
                </c:pt>
                <c:pt idx="68978">
                  <c:v>1</c:v>
                </c:pt>
                <c:pt idx="68979">
                  <c:v>1</c:v>
                </c:pt>
                <c:pt idx="68980">
                  <c:v>1</c:v>
                </c:pt>
                <c:pt idx="68981">
                  <c:v>1</c:v>
                </c:pt>
                <c:pt idx="68982">
                  <c:v>1</c:v>
                </c:pt>
                <c:pt idx="68983">
                  <c:v>1</c:v>
                </c:pt>
                <c:pt idx="68984">
                  <c:v>1</c:v>
                </c:pt>
                <c:pt idx="68985">
                  <c:v>1</c:v>
                </c:pt>
                <c:pt idx="68986">
                  <c:v>1</c:v>
                </c:pt>
                <c:pt idx="68987">
                  <c:v>1</c:v>
                </c:pt>
                <c:pt idx="68988">
                  <c:v>1</c:v>
                </c:pt>
                <c:pt idx="68989">
                  <c:v>1</c:v>
                </c:pt>
                <c:pt idx="68990">
                  <c:v>1</c:v>
                </c:pt>
                <c:pt idx="68991">
                  <c:v>1</c:v>
                </c:pt>
                <c:pt idx="68992">
                  <c:v>1</c:v>
                </c:pt>
                <c:pt idx="68993">
                  <c:v>1</c:v>
                </c:pt>
                <c:pt idx="68994">
                  <c:v>1</c:v>
                </c:pt>
                <c:pt idx="68995">
                  <c:v>1</c:v>
                </c:pt>
                <c:pt idx="68996">
                  <c:v>1</c:v>
                </c:pt>
                <c:pt idx="68997">
                  <c:v>1</c:v>
                </c:pt>
                <c:pt idx="68998">
                  <c:v>1</c:v>
                </c:pt>
                <c:pt idx="68999">
                  <c:v>1</c:v>
                </c:pt>
                <c:pt idx="69000">
                  <c:v>1</c:v>
                </c:pt>
                <c:pt idx="69001">
                  <c:v>1</c:v>
                </c:pt>
                <c:pt idx="69002">
                  <c:v>1</c:v>
                </c:pt>
                <c:pt idx="69003">
                  <c:v>1</c:v>
                </c:pt>
                <c:pt idx="69004">
                  <c:v>1</c:v>
                </c:pt>
                <c:pt idx="69005">
                  <c:v>1</c:v>
                </c:pt>
                <c:pt idx="69006">
                  <c:v>1</c:v>
                </c:pt>
                <c:pt idx="69007">
                  <c:v>1</c:v>
                </c:pt>
                <c:pt idx="69008">
                  <c:v>1</c:v>
                </c:pt>
                <c:pt idx="69009">
                  <c:v>1</c:v>
                </c:pt>
                <c:pt idx="69010">
                  <c:v>1</c:v>
                </c:pt>
                <c:pt idx="69011">
                  <c:v>1</c:v>
                </c:pt>
                <c:pt idx="69012">
                  <c:v>1</c:v>
                </c:pt>
                <c:pt idx="69013">
                  <c:v>1</c:v>
                </c:pt>
                <c:pt idx="69014">
                  <c:v>1</c:v>
                </c:pt>
                <c:pt idx="69015">
                  <c:v>1</c:v>
                </c:pt>
                <c:pt idx="69016">
                  <c:v>1</c:v>
                </c:pt>
                <c:pt idx="69017">
                  <c:v>1</c:v>
                </c:pt>
                <c:pt idx="69018">
                  <c:v>1</c:v>
                </c:pt>
                <c:pt idx="69019">
                  <c:v>1</c:v>
                </c:pt>
                <c:pt idx="69020">
                  <c:v>1</c:v>
                </c:pt>
                <c:pt idx="69021">
                  <c:v>1</c:v>
                </c:pt>
                <c:pt idx="69022">
                  <c:v>1</c:v>
                </c:pt>
                <c:pt idx="69023">
                  <c:v>1</c:v>
                </c:pt>
                <c:pt idx="69024">
                  <c:v>1</c:v>
                </c:pt>
                <c:pt idx="69025">
                  <c:v>1</c:v>
                </c:pt>
                <c:pt idx="69026">
                  <c:v>1</c:v>
                </c:pt>
                <c:pt idx="69027">
                  <c:v>1</c:v>
                </c:pt>
                <c:pt idx="69028">
                  <c:v>1</c:v>
                </c:pt>
                <c:pt idx="69029">
                  <c:v>1</c:v>
                </c:pt>
                <c:pt idx="69030">
                  <c:v>1</c:v>
                </c:pt>
                <c:pt idx="69031">
                  <c:v>1</c:v>
                </c:pt>
                <c:pt idx="69032">
                  <c:v>1</c:v>
                </c:pt>
                <c:pt idx="69033">
                  <c:v>1</c:v>
                </c:pt>
                <c:pt idx="69034">
                  <c:v>1</c:v>
                </c:pt>
                <c:pt idx="69035">
                  <c:v>1</c:v>
                </c:pt>
                <c:pt idx="69036">
                  <c:v>1</c:v>
                </c:pt>
                <c:pt idx="69037">
                  <c:v>1</c:v>
                </c:pt>
                <c:pt idx="69038">
                  <c:v>1</c:v>
                </c:pt>
                <c:pt idx="69039">
                  <c:v>1</c:v>
                </c:pt>
                <c:pt idx="69040">
                  <c:v>1</c:v>
                </c:pt>
                <c:pt idx="69041">
                  <c:v>1</c:v>
                </c:pt>
                <c:pt idx="69042">
                  <c:v>1</c:v>
                </c:pt>
                <c:pt idx="69043">
                  <c:v>1</c:v>
                </c:pt>
                <c:pt idx="69044">
                  <c:v>1</c:v>
                </c:pt>
                <c:pt idx="69045">
                  <c:v>1</c:v>
                </c:pt>
                <c:pt idx="69046">
                  <c:v>1</c:v>
                </c:pt>
                <c:pt idx="69047">
                  <c:v>1</c:v>
                </c:pt>
                <c:pt idx="69048">
                  <c:v>1</c:v>
                </c:pt>
                <c:pt idx="69049">
                  <c:v>1</c:v>
                </c:pt>
                <c:pt idx="69050">
                  <c:v>1</c:v>
                </c:pt>
                <c:pt idx="69051">
                  <c:v>1</c:v>
                </c:pt>
                <c:pt idx="69052">
                  <c:v>1</c:v>
                </c:pt>
                <c:pt idx="69053">
                  <c:v>1</c:v>
                </c:pt>
                <c:pt idx="69054">
                  <c:v>1</c:v>
                </c:pt>
                <c:pt idx="69055">
                  <c:v>1</c:v>
                </c:pt>
                <c:pt idx="69056">
                  <c:v>1</c:v>
                </c:pt>
                <c:pt idx="69057">
                  <c:v>1</c:v>
                </c:pt>
                <c:pt idx="69058">
                  <c:v>1</c:v>
                </c:pt>
                <c:pt idx="69059">
                  <c:v>1</c:v>
                </c:pt>
                <c:pt idx="69060">
                  <c:v>1</c:v>
                </c:pt>
                <c:pt idx="69061">
                  <c:v>1</c:v>
                </c:pt>
                <c:pt idx="69062">
                  <c:v>1</c:v>
                </c:pt>
                <c:pt idx="69063">
                  <c:v>1</c:v>
                </c:pt>
                <c:pt idx="69064">
                  <c:v>1</c:v>
                </c:pt>
                <c:pt idx="69065">
                  <c:v>1</c:v>
                </c:pt>
                <c:pt idx="69066">
                  <c:v>1</c:v>
                </c:pt>
                <c:pt idx="69067">
                  <c:v>1</c:v>
                </c:pt>
                <c:pt idx="69068">
                  <c:v>1</c:v>
                </c:pt>
                <c:pt idx="69069">
                  <c:v>1</c:v>
                </c:pt>
                <c:pt idx="69070">
                  <c:v>1</c:v>
                </c:pt>
                <c:pt idx="69071">
                  <c:v>1</c:v>
                </c:pt>
                <c:pt idx="69072">
                  <c:v>1</c:v>
                </c:pt>
                <c:pt idx="69073">
                  <c:v>1</c:v>
                </c:pt>
                <c:pt idx="69074">
                  <c:v>1</c:v>
                </c:pt>
                <c:pt idx="69075">
                  <c:v>1</c:v>
                </c:pt>
                <c:pt idx="69076">
                  <c:v>1</c:v>
                </c:pt>
                <c:pt idx="69077">
                  <c:v>1</c:v>
                </c:pt>
                <c:pt idx="69078">
                  <c:v>1</c:v>
                </c:pt>
                <c:pt idx="69079">
                  <c:v>1</c:v>
                </c:pt>
                <c:pt idx="69080">
                  <c:v>1</c:v>
                </c:pt>
                <c:pt idx="69081">
                  <c:v>1</c:v>
                </c:pt>
                <c:pt idx="69082">
                  <c:v>1</c:v>
                </c:pt>
                <c:pt idx="69083">
                  <c:v>1</c:v>
                </c:pt>
                <c:pt idx="69084">
                  <c:v>1</c:v>
                </c:pt>
                <c:pt idx="69085">
                  <c:v>1</c:v>
                </c:pt>
                <c:pt idx="69086">
                  <c:v>1</c:v>
                </c:pt>
                <c:pt idx="69087">
                  <c:v>1</c:v>
                </c:pt>
                <c:pt idx="69088">
                  <c:v>1</c:v>
                </c:pt>
                <c:pt idx="69089">
                  <c:v>1</c:v>
                </c:pt>
                <c:pt idx="69090">
                  <c:v>1</c:v>
                </c:pt>
                <c:pt idx="69091">
                  <c:v>1</c:v>
                </c:pt>
                <c:pt idx="69092">
                  <c:v>1</c:v>
                </c:pt>
                <c:pt idx="69093">
                  <c:v>1</c:v>
                </c:pt>
                <c:pt idx="69094">
                  <c:v>1</c:v>
                </c:pt>
                <c:pt idx="69095">
                  <c:v>1</c:v>
                </c:pt>
                <c:pt idx="69096">
                  <c:v>1</c:v>
                </c:pt>
                <c:pt idx="69097">
                  <c:v>1</c:v>
                </c:pt>
                <c:pt idx="69098">
                  <c:v>1</c:v>
                </c:pt>
                <c:pt idx="69099">
                  <c:v>1</c:v>
                </c:pt>
                <c:pt idx="69100">
                  <c:v>1</c:v>
                </c:pt>
                <c:pt idx="69101">
                  <c:v>1</c:v>
                </c:pt>
                <c:pt idx="69102">
                  <c:v>1</c:v>
                </c:pt>
                <c:pt idx="69103">
                  <c:v>1</c:v>
                </c:pt>
                <c:pt idx="69104">
                  <c:v>1</c:v>
                </c:pt>
                <c:pt idx="69105">
                  <c:v>1</c:v>
                </c:pt>
                <c:pt idx="69106">
                  <c:v>1</c:v>
                </c:pt>
                <c:pt idx="69107">
                  <c:v>1</c:v>
                </c:pt>
                <c:pt idx="69108">
                  <c:v>1</c:v>
                </c:pt>
                <c:pt idx="69109">
                  <c:v>1</c:v>
                </c:pt>
                <c:pt idx="69110">
                  <c:v>1</c:v>
                </c:pt>
                <c:pt idx="69111">
                  <c:v>1</c:v>
                </c:pt>
                <c:pt idx="69112">
                  <c:v>1</c:v>
                </c:pt>
                <c:pt idx="69113">
                  <c:v>1</c:v>
                </c:pt>
                <c:pt idx="69114">
                  <c:v>1</c:v>
                </c:pt>
                <c:pt idx="69115">
                  <c:v>1</c:v>
                </c:pt>
                <c:pt idx="69116">
                  <c:v>1</c:v>
                </c:pt>
                <c:pt idx="69117">
                  <c:v>1</c:v>
                </c:pt>
                <c:pt idx="69118">
                  <c:v>1</c:v>
                </c:pt>
                <c:pt idx="69119">
                  <c:v>1</c:v>
                </c:pt>
                <c:pt idx="69120">
                  <c:v>1</c:v>
                </c:pt>
                <c:pt idx="69121">
                  <c:v>1</c:v>
                </c:pt>
                <c:pt idx="69122">
                  <c:v>1</c:v>
                </c:pt>
                <c:pt idx="69123">
                  <c:v>1</c:v>
                </c:pt>
                <c:pt idx="69124">
                  <c:v>1</c:v>
                </c:pt>
                <c:pt idx="69125">
                  <c:v>1</c:v>
                </c:pt>
                <c:pt idx="69126">
                  <c:v>1</c:v>
                </c:pt>
                <c:pt idx="69127">
                  <c:v>1</c:v>
                </c:pt>
                <c:pt idx="69128">
                  <c:v>1</c:v>
                </c:pt>
                <c:pt idx="69129">
                  <c:v>1</c:v>
                </c:pt>
                <c:pt idx="69130">
                  <c:v>1</c:v>
                </c:pt>
                <c:pt idx="69131">
                  <c:v>1</c:v>
                </c:pt>
                <c:pt idx="69132">
                  <c:v>1</c:v>
                </c:pt>
                <c:pt idx="69133">
                  <c:v>1</c:v>
                </c:pt>
                <c:pt idx="69134">
                  <c:v>1</c:v>
                </c:pt>
                <c:pt idx="69135">
                  <c:v>1</c:v>
                </c:pt>
                <c:pt idx="69136">
                  <c:v>1</c:v>
                </c:pt>
                <c:pt idx="69137">
                  <c:v>1</c:v>
                </c:pt>
                <c:pt idx="69138">
                  <c:v>1</c:v>
                </c:pt>
                <c:pt idx="69139">
                  <c:v>1</c:v>
                </c:pt>
                <c:pt idx="69140">
                  <c:v>1</c:v>
                </c:pt>
                <c:pt idx="69141">
                  <c:v>1</c:v>
                </c:pt>
                <c:pt idx="69142">
                  <c:v>1</c:v>
                </c:pt>
                <c:pt idx="69143">
                  <c:v>1</c:v>
                </c:pt>
                <c:pt idx="69144">
                  <c:v>1</c:v>
                </c:pt>
                <c:pt idx="69145">
                  <c:v>1</c:v>
                </c:pt>
                <c:pt idx="69146">
                  <c:v>1</c:v>
                </c:pt>
                <c:pt idx="69147">
                  <c:v>1</c:v>
                </c:pt>
                <c:pt idx="69148">
                  <c:v>1</c:v>
                </c:pt>
                <c:pt idx="69149">
                  <c:v>1</c:v>
                </c:pt>
                <c:pt idx="69150">
                  <c:v>1</c:v>
                </c:pt>
                <c:pt idx="69151">
                  <c:v>1</c:v>
                </c:pt>
                <c:pt idx="69152">
                  <c:v>1</c:v>
                </c:pt>
                <c:pt idx="69153">
                  <c:v>1</c:v>
                </c:pt>
                <c:pt idx="69154">
                  <c:v>1</c:v>
                </c:pt>
                <c:pt idx="69155">
                  <c:v>1</c:v>
                </c:pt>
                <c:pt idx="69156">
                  <c:v>1</c:v>
                </c:pt>
                <c:pt idx="69157">
                  <c:v>1</c:v>
                </c:pt>
                <c:pt idx="69158">
                  <c:v>1</c:v>
                </c:pt>
                <c:pt idx="69159">
                  <c:v>1</c:v>
                </c:pt>
                <c:pt idx="69160">
                  <c:v>1</c:v>
                </c:pt>
                <c:pt idx="69161">
                  <c:v>1</c:v>
                </c:pt>
                <c:pt idx="69162">
                  <c:v>1</c:v>
                </c:pt>
                <c:pt idx="69163">
                  <c:v>1</c:v>
                </c:pt>
                <c:pt idx="69164">
                  <c:v>1</c:v>
                </c:pt>
                <c:pt idx="69165">
                  <c:v>1</c:v>
                </c:pt>
                <c:pt idx="69166">
                  <c:v>1</c:v>
                </c:pt>
                <c:pt idx="69167">
                  <c:v>1</c:v>
                </c:pt>
                <c:pt idx="69168">
                  <c:v>0.875</c:v>
                </c:pt>
                <c:pt idx="69169">
                  <c:v>1</c:v>
                </c:pt>
                <c:pt idx="69170">
                  <c:v>1</c:v>
                </c:pt>
                <c:pt idx="69171">
                  <c:v>1</c:v>
                </c:pt>
                <c:pt idx="69172">
                  <c:v>1</c:v>
                </c:pt>
                <c:pt idx="69173">
                  <c:v>1</c:v>
                </c:pt>
                <c:pt idx="69174">
                  <c:v>1</c:v>
                </c:pt>
                <c:pt idx="69175">
                  <c:v>1</c:v>
                </c:pt>
                <c:pt idx="69176">
                  <c:v>1</c:v>
                </c:pt>
                <c:pt idx="69177">
                  <c:v>1</c:v>
                </c:pt>
                <c:pt idx="69178">
                  <c:v>1</c:v>
                </c:pt>
                <c:pt idx="69179">
                  <c:v>1</c:v>
                </c:pt>
                <c:pt idx="69180">
                  <c:v>1</c:v>
                </c:pt>
                <c:pt idx="69181">
                  <c:v>1</c:v>
                </c:pt>
                <c:pt idx="69182">
                  <c:v>1</c:v>
                </c:pt>
                <c:pt idx="69183">
                  <c:v>1</c:v>
                </c:pt>
                <c:pt idx="69184">
                  <c:v>1</c:v>
                </c:pt>
                <c:pt idx="69185">
                  <c:v>1</c:v>
                </c:pt>
                <c:pt idx="69186">
                  <c:v>1</c:v>
                </c:pt>
                <c:pt idx="69187">
                  <c:v>1</c:v>
                </c:pt>
                <c:pt idx="69188">
                  <c:v>1</c:v>
                </c:pt>
                <c:pt idx="69189">
                  <c:v>1</c:v>
                </c:pt>
                <c:pt idx="69190">
                  <c:v>1</c:v>
                </c:pt>
                <c:pt idx="69191">
                  <c:v>1</c:v>
                </c:pt>
                <c:pt idx="69192">
                  <c:v>1</c:v>
                </c:pt>
                <c:pt idx="69193">
                  <c:v>1</c:v>
                </c:pt>
                <c:pt idx="69194">
                  <c:v>1</c:v>
                </c:pt>
                <c:pt idx="69195">
                  <c:v>1</c:v>
                </c:pt>
                <c:pt idx="69196">
                  <c:v>1</c:v>
                </c:pt>
                <c:pt idx="69197">
                  <c:v>1</c:v>
                </c:pt>
                <c:pt idx="69198">
                  <c:v>1</c:v>
                </c:pt>
                <c:pt idx="69199">
                  <c:v>1</c:v>
                </c:pt>
                <c:pt idx="69200">
                  <c:v>1</c:v>
                </c:pt>
                <c:pt idx="69201">
                  <c:v>1</c:v>
                </c:pt>
                <c:pt idx="69202">
                  <c:v>1</c:v>
                </c:pt>
                <c:pt idx="69203">
                  <c:v>1</c:v>
                </c:pt>
                <c:pt idx="69204">
                  <c:v>1</c:v>
                </c:pt>
                <c:pt idx="69205">
                  <c:v>1</c:v>
                </c:pt>
                <c:pt idx="69206">
                  <c:v>1</c:v>
                </c:pt>
                <c:pt idx="69207">
                  <c:v>1</c:v>
                </c:pt>
                <c:pt idx="69208">
                  <c:v>1</c:v>
                </c:pt>
                <c:pt idx="69209">
                  <c:v>0.875</c:v>
                </c:pt>
                <c:pt idx="69210">
                  <c:v>1</c:v>
                </c:pt>
                <c:pt idx="69211">
                  <c:v>1</c:v>
                </c:pt>
                <c:pt idx="69212">
                  <c:v>1</c:v>
                </c:pt>
                <c:pt idx="69213">
                  <c:v>1</c:v>
                </c:pt>
                <c:pt idx="69214">
                  <c:v>1</c:v>
                </c:pt>
                <c:pt idx="69215">
                  <c:v>1</c:v>
                </c:pt>
                <c:pt idx="69216">
                  <c:v>1</c:v>
                </c:pt>
                <c:pt idx="69217">
                  <c:v>1</c:v>
                </c:pt>
                <c:pt idx="69218">
                  <c:v>1</c:v>
                </c:pt>
                <c:pt idx="69219">
                  <c:v>1</c:v>
                </c:pt>
                <c:pt idx="69220">
                  <c:v>1</c:v>
                </c:pt>
                <c:pt idx="69221">
                  <c:v>1</c:v>
                </c:pt>
                <c:pt idx="69222">
                  <c:v>1</c:v>
                </c:pt>
                <c:pt idx="69223">
                  <c:v>1</c:v>
                </c:pt>
                <c:pt idx="69224">
                  <c:v>1</c:v>
                </c:pt>
                <c:pt idx="69225">
                  <c:v>1</c:v>
                </c:pt>
                <c:pt idx="69226">
                  <c:v>1</c:v>
                </c:pt>
                <c:pt idx="69227">
                  <c:v>1</c:v>
                </c:pt>
                <c:pt idx="69228">
                  <c:v>1</c:v>
                </c:pt>
                <c:pt idx="69229">
                  <c:v>1</c:v>
                </c:pt>
                <c:pt idx="69230">
                  <c:v>1</c:v>
                </c:pt>
                <c:pt idx="69231">
                  <c:v>1</c:v>
                </c:pt>
                <c:pt idx="69232">
                  <c:v>1</c:v>
                </c:pt>
                <c:pt idx="69233">
                  <c:v>1</c:v>
                </c:pt>
                <c:pt idx="69234">
                  <c:v>1</c:v>
                </c:pt>
                <c:pt idx="69235">
                  <c:v>1</c:v>
                </c:pt>
                <c:pt idx="69236">
                  <c:v>1</c:v>
                </c:pt>
                <c:pt idx="69237">
                  <c:v>1</c:v>
                </c:pt>
                <c:pt idx="69238">
                  <c:v>1</c:v>
                </c:pt>
                <c:pt idx="69239">
                  <c:v>1</c:v>
                </c:pt>
                <c:pt idx="69240">
                  <c:v>1</c:v>
                </c:pt>
                <c:pt idx="69241">
                  <c:v>1</c:v>
                </c:pt>
                <c:pt idx="69242">
                  <c:v>1</c:v>
                </c:pt>
                <c:pt idx="69243">
                  <c:v>1</c:v>
                </c:pt>
                <c:pt idx="69244">
                  <c:v>1</c:v>
                </c:pt>
                <c:pt idx="69245">
                  <c:v>0.75</c:v>
                </c:pt>
                <c:pt idx="69246">
                  <c:v>1</c:v>
                </c:pt>
                <c:pt idx="69247">
                  <c:v>1</c:v>
                </c:pt>
                <c:pt idx="69248">
                  <c:v>1</c:v>
                </c:pt>
                <c:pt idx="69249">
                  <c:v>1</c:v>
                </c:pt>
                <c:pt idx="69250">
                  <c:v>1</c:v>
                </c:pt>
                <c:pt idx="69251">
                  <c:v>1</c:v>
                </c:pt>
                <c:pt idx="69252">
                  <c:v>1</c:v>
                </c:pt>
                <c:pt idx="69253">
                  <c:v>1</c:v>
                </c:pt>
                <c:pt idx="69254">
                  <c:v>1</c:v>
                </c:pt>
                <c:pt idx="69255">
                  <c:v>1</c:v>
                </c:pt>
                <c:pt idx="69256">
                  <c:v>1</c:v>
                </c:pt>
                <c:pt idx="69257">
                  <c:v>1</c:v>
                </c:pt>
                <c:pt idx="69258">
                  <c:v>1</c:v>
                </c:pt>
                <c:pt idx="69259">
                  <c:v>1</c:v>
                </c:pt>
                <c:pt idx="69260">
                  <c:v>1</c:v>
                </c:pt>
                <c:pt idx="69261">
                  <c:v>1</c:v>
                </c:pt>
                <c:pt idx="69262">
                  <c:v>1</c:v>
                </c:pt>
                <c:pt idx="69263">
                  <c:v>1</c:v>
                </c:pt>
                <c:pt idx="69264">
                  <c:v>1</c:v>
                </c:pt>
                <c:pt idx="69265">
                  <c:v>1</c:v>
                </c:pt>
                <c:pt idx="69266">
                  <c:v>1</c:v>
                </c:pt>
                <c:pt idx="69267">
                  <c:v>1</c:v>
                </c:pt>
                <c:pt idx="69268">
                  <c:v>1</c:v>
                </c:pt>
                <c:pt idx="69269">
                  <c:v>1</c:v>
                </c:pt>
                <c:pt idx="69270">
                  <c:v>1</c:v>
                </c:pt>
                <c:pt idx="69271">
                  <c:v>1</c:v>
                </c:pt>
                <c:pt idx="69272">
                  <c:v>1</c:v>
                </c:pt>
                <c:pt idx="69273">
                  <c:v>1</c:v>
                </c:pt>
                <c:pt idx="69274">
                  <c:v>1</c:v>
                </c:pt>
                <c:pt idx="69275">
                  <c:v>1</c:v>
                </c:pt>
                <c:pt idx="69276">
                  <c:v>1</c:v>
                </c:pt>
                <c:pt idx="69277">
                  <c:v>1</c:v>
                </c:pt>
                <c:pt idx="69278">
                  <c:v>1</c:v>
                </c:pt>
                <c:pt idx="69279">
                  <c:v>1</c:v>
                </c:pt>
                <c:pt idx="69280">
                  <c:v>1</c:v>
                </c:pt>
                <c:pt idx="69281">
                  <c:v>1</c:v>
                </c:pt>
                <c:pt idx="69282">
                  <c:v>1</c:v>
                </c:pt>
                <c:pt idx="69283">
                  <c:v>1</c:v>
                </c:pt>
                <c:pt idx="69284">
                  <c:v>1</c:v>
                </c:pt>
                <c:pt idx="69285">
                  <c:v>1</c:v>
                </c:pt>
                <c:pt idx="69286">
                  <c:v>1</c:v>
                </c:pt>
                <c:pt idx="69287">
                  <c:v>1</c:v>
                </c:pt>
                <c:pt idx="69288">
                  <c:v>1</c:v>
                </c:pt>
                <c:pt idx="69289">
                  <c:v>1</c:v>
                </c:pt>
                <c:pt idx="69290">
                  <c:v>1</c:v>
                </c:pt>
                <c:pt idx="69291">
                  <c:v>1</c:v>
                </c:pt>
                <c:pt idx="69292">
                  <c:v>1</c:v>
                </c:pt>
                <c:pt idx="69293">
                  <c:v>1</c:v>
                </c:pt>
                <c:pt idx="69294">
                  <c:v>1</c:v>
                </c:pt>
                <c:pt idx="69295">
                  <c:v>1</c:v>
                </c:pt>
                <c:pt idx="69296">
                  <c:v>1</c:v>
                </c:pt>
                <c:pt idx="69297">
                  <c:v>1</c:v>
                </c:pt>
                <c:pt idx="69298">
                  <c:v>1</c:v>
                </c:pt>
                <c:pt idx="69299">
                  <c:v>1</c:v>
                </c:pt>
                <c:pt idx="69300">
                  <c:v>1</c:v>
                </c:pt>
                <c:pt idx="69301">
                  <c:v>0.25</c:v>
                </c:pt>
                <c:pt idx="69302">
                  <c:v>1</c:v>
                </c:pt>
                <c:pt idx="69303">
                  <c:v>1</c:v>
                </c:pt>
                <c:pt idx="69304">
                  <c:v>1</c:v>
                </c:pt>
                <c:pt idx="69305">
                  <c:v>1</c:v>
                </c:pt>
                <c:pt idx="69306">
                  <c:v>1</c:v>
                </c:pt>
                <c:pt idx="69307">
                  <c:v>1</c:v>
                </c:pt>
                <c:pt idx="69308">
                  <c:v>1</c:v>
                </c:pt>
                <c:pt idx="69309">
                  <c:v>1</c:v>
                </c:pt>
                <c:pt idx="69310">
                  <c:v>1</c:v>
                </c:pt>
                <c:pt idx="69311">
                  <c:v>1</c:v>
                </c:pt>
                <c:pt idx="69312">
                  <c:v>1</c:v>
                </c:pt>
                <c:pt idx="69313">
                  <c:v>1</c:v>
                </c:pt>
                <c:pt idx="69314">
                  <c:v>1</c:v>
                </c:pt>
                <c:pt idx="69315">
                  <c:v>1</c:v>
                </c:pt>
                <c:pt idx="69316">
                  <c:v>1</c:v>
                </c:pt>
                <c:pt idx="69317">
                  <c:v>1</c:v>
                </c:pt>
                <c:pt idx="69318">
                  <c:v>1</c:v>
                </c:pt>
                <c:pt idx="69319">
                  <c:v>1</c:v>
                </c:pt>
                <c:pt idx="69320">
                  <c:v>1</c:v>
                </c:pt>
                <c:pt idx="69321">
                  <c:v>1</c:v>
                </c:pt>
                <c:pt idx="69322">
                  <c:v>1</c:v>
                </c:pt>
                <c:pt idx="69323">
                  <c:v>1</c:v>
                </c:pt>
                <c:pt idx="69324">
                  <c:v>1</c:v>
                </c:pt>
                <c:pt idx="69325">
                  <c:v>1</c:v>
                </c:pt>
                <c:pt idx="69326">
                  <c:v>1</c:v>
                </c:pt>
                <c:pt idx="69327">
                  <c:v>1</c:v>
                </c:pt>
                <c:pt idx="69328">
                  <c:v>1</c:v>
                </c:pt>
                <c:pt idx="69329">
                  <c:v>1</c:v>
                </c:pt>
                <c:pt idx="69330">
                  <c:v>1</c:v>
                </c:pt>
                <c:pt idx="69331">
                  <c:v>1</c:v>
                </c:pt>
                <c:pt idx="69332">
                  <c:v>1</c:v>
                </c:pt>
                <c:pt idx="69333">
                  <c:v>1</c:v>
                </c:pt>
                <c:pt idx="69334">
                  <c:v>1</c:v>
                </c:pt>
                <c:pt idx="69335">
                  <c:v>1</c:v>
                </c:pt>
                <c:pt idx="69336">
                  <c:v>1</c:v>
                </c:pt>
                <c:pt idx="69337">
                  <c:v>1</c:v>
                </c:pt>
                <c:pt idx="69338">
                  <c:v>1</c:v>
                </c:pt>
                <c:pt idx="69339">
                  <c:v>1</c:v>
                </c:pt>
                <c:pt idx="69340">
                  <c:v>1</c:v>
                </c:pt>
                <c:pt idx="69341">
                  <c:v>1</c:v>
                </c:pt>
                <c:pt idx="69342">
                  <c:v>1</c:v>
                </c:pt>
                <c:pt idx="69343">
                  <c:v>1</c:v>
                </c:pt>
                <c:pt idx="69344">
                  <c:v>1</c:v>
                </c:pt>
                <c:pt idx="69345">
                  <c:v>1</c:v>
                </c:pt>
                <c:pt idx="69346">
                  <c:v>1</c:v>
                </c:pt>
                <c:pt idx="69347">
                  <c:v>1</c:v>
                </c:pt>
                <c:pt idx="69348">
                  <c:v>1</c:v>
                </c:pt>
                <c:pt idx="69349">
                  <c:v>1</c:v>
                </c:pt>
                <c:pt idx="69350">
                  <c:v>1</c:v>
                </c:pt>
                <c:pt idx="69351">
                  <c:v>1</c:v>
                </c:pt>
                <c:pt idx="69352">
                  <c:v>1</c:v>
                </c:pt>
                <c:pt idx="69353">
                  <c:v>1</c:v>
                </c:pt>
                <c:pt idx="69354">
                  <c:v>1</c:v>
                </c:pt>
                <c:pt idx="69355">
                  <c:v>1</c:v>
                </c:pt>
                <c:pt idx="69356">
                  <c:v>1</c:v>
                </c:pt>
                <c:pt idx="69357">
                  <c:v>1</c:v>
                </c:pt>
                <c:pt idx="69358">
                  <c:v>1</c:v>
                </c:pt>
                <c:pt idx="69359">
                  <c:v>1</c:v>
                </c:pt>
                <c:pt idx="69360">
                  <c:v>1</c:v>
                </c:pt>
                <c:pt idx="69361">
                  <c:v>1</c:v>
                </c:pt>
                <c:pt idx="69362">
                  <c:v>1</c:v>
                </c:pt>
                <c:pt idx="69363">
                  <c:v>1</c:v>
                </c:pt>
                <c:pt idx="69364">
                  <c:v>1</c:v>
                </c:pt>
                <c:pt idx="69365">
                  <c:v>1</c:v>
                </c:pt>
                <c:pt idx="69366">
                  <c:v>1</c:v>
                </c:pt>
                <c:pt idx="69367">
                  <c:v>1</c:v>
                </c:pt>
                <c:pt idx="69368">
                  <c:v>1</c:v>
                </c:pt>
                <c:pt idx="69369">
                  <c:v>1</c:v>
                </c:pt>
                <c:pt idx="69370">
                  <c:v>1</c:v>
                </c:pt>
                <c:pt idx="69371">
                  <c:v>1</c:v>
                </c:pt>
                <c:pt idx="69372">
                  <c:v>1</c:v>
                </c:pt>
                <c:pt idx="69373">
                  <c:v>1</c:v>
                </c:pt>
                <c:pt idx="69374">
                  <c:v>1</c:v>
                </c:pt>
                <c:pt idx="69375">
                  <c:v>1</c:v>
                </c:pt>
                <c:pt idx="69376">
                  <c:v>1</c:v>
                </c:pt>
                <c:pt idx="69377">
                  <c:v>1</c:v>
                </c:pt>
                <c:pt idx="69378">
                  <c:v>1</c:v>
                </c:pt>
                <c:pt idx="69379">
                  <c:v>1</c:v>
                </c:pt>
                <c:pt idx="69380">
                  <c:v>1</c:v>
                </c:pt>
                <c:pt idx="69381">
                  <c:v>1</c:v>
                </c:pt>
                <c:pt idx="69382">
                  <c:v>1</c:v>
                </c:pt>
                <c:pt idx="69383">
                  <c:v>1</c:v>
                </c:pt>
                <c:pt idx="69384">
                  <c:v>1</c:v>
                </c:pt>
                <c:pt idx="69385">
                  <c:v>1</c:v>
                </c:pt>
                <c:pt idx="69386">
                  <c:v>1</c:v>
                </c:pt>
                <c:pt idx="69387">
                  <c:v>1</c:v>
                </c:pt>
                <c:pt idx="69388">
                  <c:v>1</c:v>
                </c:pt>
                <c:pt idx="69389">
                  <c:v>1</c:v>
                </c:pt>
                <c:pt idx="69390">
                  <c:v>1</c:v>
                </c:pt>
                <c:pt idx="69391">
                  <c:v>1</c:v>
                </c:pt>
                <c:pt idx="69392">
                  <c:v>1</c:v>
                </c:pt>
                <c:pt idx="69393">
                  <c:v>1</c:v>
                </c:pt>
                <c:pt idx="69394">
                  <c:v>1</c:v>
                </c:pt>
                <c:pt idx="69395">
                  <c:v>1</c:v>
                </c:pt>
                <c:pt idx="69396">
                  <c:v>1</c:v>
                </c:pt>
                <c:pt idx="69397">
                  <c:v>1</c:v>
                </c:pt>
                <c:pt idx="69398">
                  <c:v>1</c:v>
                </c:pt>
                <c:pt idx="69399">
                  <c:v>1</c:v>
                </c:pt>
                <c:pt idx="69400">
                  <c:v>1</c:v>
                </c:pt>
                <c:pt idx="69401">
                  <c:v>1</c:v>
                </c:pt>
                <c:pt idx="69402">
                  <c:v>1</c:v>
                </c:pt>
                <c:pt idx="69403">
                  <c:v>1</c:v>
                </c:pt>
                <c:pt idx="69404">
                  <c:v>1</c:v>
                </c:pt>
                <c:pt idx="69405">
                  <c:v>1</c:v>
                </c:pt>
                <c:pt idx="69406">
                  <c:v>1</c:v>
                </c:pt>
                <c:pt idx="69407">
                  <c:v>1</c:v>
                </c:pt>
                <c:pt idx="69408">
                  <c:v>1</c:v>
                </c:pt>
                <c:pt idx="69409">
                  <c:v>1</c:v>
                </c:pt>
                <c:pt idx="69410">
                  <c:v>1</c:v>
                </c:pt>
                <c:pt idx="69411">
                  <c:v>1</c:v>
                </c:pt>
                <c:pt idx="69412">
                  <c:v>1</c:v>
                </c:pt>
                <c:pt idx="69413">
                  <c:v>1</c:v>
                </c:pt>
                <c:pt idx="69414">
                  <c:v>1</c:v>
                </c:pt>
                <c:pt idx="69415">
                  <c:v>1</c:v>
                </c:pt>
                <c:pt idx="69416">
                  <c:v>1</c:v>
                </c:pt>
                <c:pt idx="69417">
                  <c:v>1</c:v>
                </c:pt>
                <c:pt idx="69418">
                  <c:v>1</c:v>
                </c:pt>
                <c:pt idx="69419">
                  <c:v>1</c:v>
                </c:pt>
                <c:pt idx="69420">
                  <c:v>1</c:v>
                </c:pt>
                <c:pt idx="69421">
                  <c:v>1</c:v>
                </c:pt>
                <c:pt idx="69422">
                  <c:v>1</c:v>
                </c:pt>
                <c:pt idx="69423">
                  <c:v>1</c:v>
                </c:pt>
                <c:pt idx="69424">
                  <c:v>1</c:v>
                </c:pt>
                <c:pt idx="69425">
                  <c:v>1</c:v>
                </c:pt>
                <c:pt idx="69426">
                  <c:v>1</c:v>
                </c:pt>
                <c:pt idx="69427">
                  <c:v>1</c:v>
                </c:pt>
                <c:pt idx="69428">
                  <c:v>1</c:v>
                </c:pt>
                <c:pt idx="69429">
                  <c:v>1</c:v>
                </c:pt>
                <c:pt idx="69430">
                  <c:v>1</c:v>
                </c:pt>
                <c:pt idx="69431">
                  <c:v>1</c:v>
                </c:pt>
                <c:pt idx="69432">
                  <c:v>1</c:v>
                </c:pt>
                <c:pt idx="69433">
                  <c:v>1</c:v>
                </c:pt>
                <c:pt idx="69434">
                  <c:v>1</c:v>
                </c:pt>
                <c:pt idx="69435">
                  <c:v>1</c:v>
                </c:pt>
                <c:pt idx="69436">
                  <c:v>1</c:v>
                </c:pt>
                <c:pt idx="69437">
                  <c:v>1</c:v>
                </c:pt>
                <c:pt idx="69438">
                  <c:v>1</c:v>
                </c:pt>
                <c:pt idx="69439">
                  <c:v>1</c:v>
                </c:pt>
                <c:pt idx="69440">
                  <c:v>1</c:v>
                </c:pt>
                <c:pt idx="69441">
                  <c:v>1</c:v>
                </c:pt>
                <c:pt idx="69442">
                  <c:v>1</c:v>
                </c:pt>
                <c:pt idx="69443">
                  <c:v>1</c:v>
                </c:pt>
                <c:pt idx="69444">
                  <c:v>0.875</c:v>
                </c:pt>
                <c:pt idx="69445">
                  <c:v>1</c:v>
                </c:pt>
                <c:pt idx="69446">
                  <c:v>1</c:v>
                </c:pt>
                <c:pt idx="69447">
                  <c:v>1</c:v>
                </c:pt>
                <c:pt idx="69448">
                  <c:v>1</c:v>
                </c:pt>
                <c:pt idx="69449">
                  <c:v>1</c:v>
                </c:pt>
                <c:pt idx="69450">
                  <c:v>1</c:v>
                </c:pt>
                <c:pt idx="69451">
                  <c:v>1</c:v>
                </c:pt>
                <c:pt idx="69452">
                  <c:v>1</c:v>
                </c:pt>
                <c:pt idx="69453">
                  <c:v>1</c:v>
                </c:pt>
                <c:pt idx="69454">
                  <c:v>1</c:v>
                </c:pt>
                <c:pt idx="69455">
                  <c:v>1</c:v>
                </c:pt>
                <c:pt idx="69456">
                  <c:v>1</c:v>
                </c:pt>
                <c:pt idx="69457">
                  <c:v>1</c:v>
                </c:pt>
                <c:pt idx="69458">
                  <c:v>1</c:v>
                </c:pt>
                <c:pt idx="69459">
                  <c:v>1</c:v>
                </c:pt>
                <c:pt idx="69460">
                  <c:v>1</c:v>
                </c:pt>
                <c:pt idx="69461">
                  <c:v>1</c:v>
                </c:pt>
                <c:pt idx="69462">
                  <c:v>1</c:v>
                </c:pt>
                <c:pt idx="69463">
                  <c:v>1</c:v>
                </c:pt>
                <c:pt idx="69464">
                  <c:v>1</c:v>
                </c:pt>
                <c:pt idx="69465">
                  <c:v>1</c:v>
                </c:pt>
                <c:pt idx="69466">
                  <c:v>1</c:v>
                </c:pt>
                <c:pt idx="69467">
                  <c:v>1</c:v>
                </c:pt>
                <c:pt idx="69468">
                  <c:v>1</c:v>
                </c:pt>
                <c:pt idx="69469">
                  <c:v>1</c:v>
                </c:pt>
                <c:pt idx="69470">
                  <c:v>1</c:v>
                </c:pt>
                <c:pt idx="69471">
                  <c:v>1</c:v>
                </c:pt>
                <c:pt idx="69472">
                  <c:v>1</c:v>
                </c:pt>
                <c:pt idx="69473">
                  <c:v>1</c:v>
                </c:pt>
                <c:pt idx="69474">
                  <c:v>1</c:v>
                </c:pt>
                <c:pt idx="69475">
                  <c:v>1</c:v>
                </c:pt>
                <c:pt idx="69476">
                  <c:v>1</c:v>
                </c:pt>
                <c:pt idx="69477">
                  <c:v>1</c:v>
                </c:pt>
                <c:pt idx="69478">
                  <c:v>1</c:v>
                </c:pt>
                <c:pt idx="69479">
                  <c:v>1</c:v>
                </c:pt>
                <c:pt idx="69480">
                  <c:v>1</c:v>
                </c:pt>
                <c:pt idx="69481">
                  <c:v>1</c:v>
                </c:pt>
                <c:pt idx="69482">
                  <c:v>1</c:v>
                </c:pt>
                <c:pt idx="69483">
                  <c:v>1</c:v>
                </c:pt>
                <c:pt idx="69484">
                  <c:v>1</c:v>
                </c:pt>
                <c:pt idx="69485">
                  <c:v>1</c:v>
                </c:pt>
                <c:pt idx="69486">
                  <c:v>1</c:v>
                </c:pt>
                <c:pt idx="69487">
                  <c:v>1</c:v>
                </c:pt>
                <c:pt idx="69488">
                  <c:v>0.625</c:v>
                </c:pt>
                <c:pt idx="69489">
                  <c:v>1</c:v>
                </c:pt>
                <c:pt idx="69490">
                  <c:v>1</c:v>
                </c:pt>
                <c:pt idx="69491">
                  <c:v>1</c:v>
                </c:pt>
                <c:pt idx="69492">
                  <c:v>1</c:v>
                </c:pt>
                <c:pt idx="69493">
                  <c:v>1</c:v>
                </c:pt>
                <c:pt idx="69494">
                  <c:v>1</c:v>
                </c:pt>
                <c:pt idx="69495">
                  <c:v>1</c:v>
                </c:pt>
                <c:pt idx="69496">
                  <c:v>1</c:v>
                </c:pt>
                <c:pt idx="69497">
                  <c:v>1</c:v>
                </c:pt>
                <c:pt idx="69498">
                  <c:v>1</c:v>
                </c:pt>
                <c:pt idx="69499">
                  <c:v>1</c:v>
                </c:pt>
                <c:pt idx="69500">
                  <c:v>1</c:v>
                </c:pt>
                <c:pt idx="69501">
                  <c:v>1</c:v>
                </c:pt>
                <c:pt idx="69502">
                  <c:v>1</c:v>
                </c:pt>
                <c:pt idx="69503">
                  <c:v>1</c:v>
                </c:pt>
                <c:pt idx="69504">
                  <c:v>1</c:v>
                </c:pt>
                <c:pt idx="69505">
                  <c:v>0.625</c:v>
                </c:pt>
                <c:pt idx="69506">
                  <c:v>1</c:v>
                </c:pt>
                <c:pt idx="69507">
                  <c:v>1</c:v>
                </c:pt>
                <c:pt idx="69508">
                  <c:v>1</c:v>
                </c:pt>
                <c:pt idx="69509">
                  <c:v>1</c:v>
                </c:pt>
                <c:pt idx="69510">
                  <c:v>1</c:v>
                </c:pt>
                <c:pt idx="69511">
                  <c:v>1</c:v>
                </c:pt>
                <c:pt idx="69512">
                  <c:v>1</c:v>
                </c:pt>
                <c:pt idx="69513">
                  <c:v>1</c:v>
                </c:pt>
                <c:pt idx="69514">
                  <c:v>1</c:v>
                </c:pt>
                <c:pt idx="69515">
                  <c:v>1</c:v>
                </c:pt>
                <c:pt idx="69516">
                  <c:v>1</c:v>
                </c:pt>
                <c:pt idx="69517">
                  <c:v>1</c:v>
                </c:pt>
                <c:pt idx="69518">
                  <c:v>1</c:v>
                </c:pt>
                <c:pt idx="69519">
                  <c:v>1</c:v>
                </c:pt>
                <c:pt idx="69520">
                  <c:v>1</c:v>
                </c:pt>
                <c:pt idx="69521">
                  <c:v>1</c:v>
                </c:pt>
                <c:pt idx="69522">
                  <c:v>1</c:v>
                </c:pt>
                <c:pt idx="69523">
                  <c:v>1</c:v>
                </c:pt>
                <c:pt idx="69524">
                  <c:v>1</c:v>
                </c:pt>
                <c:pt idx="69525">
                  <c:v>1</c:v>
                </c:pt>
                <c:pt idx="69526">
                  <c:v>1</c:v>
                </c:pt>
                <c:pt idx="69527">
                  <c:v>1</c:v>
                </c:pt>
                <c:pt idx="69528">
                  <c:v>1</c:v>
                </c:pt>
                <c:pt idx="69529">
                  <c:v>1</c:v>
                </c:pt>
                <c:pt idx="69530">
                  <c:v>1</c:v>
                </c:pt>
                <c:pt idx="69531">
                  <c:v>1</c:v>
                </c:pt>
                <c:pt idx="69532">
                  <c:v>1</c:v>
                </c:pt>
                <c:pt idx="69533">
                  <c:v>1</c:v>
                </c:pt>
                <c:pt idx="69534">
                  <c:v>1</c:v>
                </c:pt>
                <c:pt idx="69535">
                  <c:v>1</c:v>
                </c:pt>
                <c:pt idx="69536">
                  <c:v>1</c:v>
                </c:pt>
                <c:pt idx="69537">
                  <c:v>1</c:v>
                </c:pt>
                <c:pt idx="69538">
                  <c:v>1</c:v>
                </c:pt>
                <c:pt idx="69539">
                  <c:v>1</c:v>
                </c:pt>
                <c:pt idx="69540">
                  <c:v>1</c:v>
                </c:pt>
                <c:pt idx="69541">
                  <c:v>1</c:v>
                </c:pt>
                <c:pt idx="69542">
                  <c:v>1</c:v>
                </c:pt>
                <c:pt idx="69543">
                  <c:v>1</c:v>
                </c:pt>
                <c:pt idx="69544">
                  <c:v>1</c:v>
                </c:pt>
                <c:pt idx="69545">
                  <c:v>1</c:v>
                </c:pt>
                <c:pt idx="69546">
                  <c:v>1</c:v>
                </c:pt>
                <c:pt idx="69547">
                  <c:v>1</c:v>
                </c:pt>
                <c:pt idx="69548">
                  <c:v>1</c:v>
                </c:pt>
                <c:pt idx="69549">
                  <c:v>1</c:v>
                </c:pt>
                <c:pt idx="69550">
                  <c:v>1</c:v>
                </c:pt>
                <c:pt idx="69551">
                  <c:v>1</c:v>
                </c:pt>
                <c:pt idx="69552">
                  <c:v>1</c:v>
                </c:pt>
                <c:pt idx="69553">
                  <c:v>1</c:v>
                </c:pt>
                <c:pt idx="69554">
                  <c:v>1</c:v>
                </c:pt>
                <c:pt idx="69555">
                  <c:v>1</c:v>
                </c:pt>
                <c:pt idx="69556">
                  <c:v>1</c:v>
                </c:pt>
                <c:pt idx="69557">
                  <c:v>1</c:v>
                </c:pt>
                <c:pt idx="69558">
                  <c:v>1</c:v>
                </c:pt>
                <c:pt idx="69559">
                  <c:v>1</c:v>
                </c:pt>
                <c:pt idx="69560">
                  <c:v>1</c:v>
                </c:pt>
                <c:pt idx="69561">
                  <c:v>1</c:v>
                </c:pt>
                <c:pt idx="69562">
                  <c:v>1</c:v>
                </c:pt>
                <c:pt idx="69563">
                  <c:v>1</c:v>
                </c:pt>
                <c:pt idx="69564">
                  <c:v>1</c:v>
                </c:pt>
                <c:pt idx="69565">
                  <c:v>1</c:v>
                </c:pt>
                <c:pt idx="69566">
                  <c:v>1</c:v>
                </c:pt>
                <c:pt idx="69567">
                  <c:v>1</c:v>
                </c:pt>
                <c:pt idx="69568">
                  <c:v>1</c:v>
                </c:pt>
                <c:pt idx="69569">
                  <c:v>1</c:v>
                </c:pt>
                <c:pt idx="69570">
                  <c:v>1</c:v>
                </c:pt>
                <c:pt idx="69571">
                  <c:v>1</c:v>
                </c:pt>
                <c:pt idx="69572">
                  <c:v>1</c:v>
                </c:pt>
                <c:pt idx="69573">
                  <c:v>1</c:v>
                </c:pt>
                <c:pt idx="69574">
                  <c:v>1</c:v>
                </c:pt>
                <c:pt idx="69575">
                  <c:v>1</c:v>
                </c:pt>
                <c:pt idx="69576">
                  <c:v>1</c:v>
                </c:pt>
                <c:pt idx="69577">
                  <c:v>1</c:v>
                </c:pt>
                <c:pt idx="69578">
                  <c:v>1</c:v>
                </c:pt>
                <c:pt idx="69579">
                  <c:v>1</c:v>
                </c:pt>
                <c:pt idx="69580">
                  <c:v>1</c:v>
                </c:pt>
                <c:pt idx="69581">
                  <c:v>1</c:v>
                </c:pt>
                <c:pt idx="69582">
                  <c:v>1</c:v>
                </c:pt>
                <c:pt idx="69583">
                  <c:v>1</c:v>
                </c:pt>
                <c:pt idx="69584">
                  <c:v>1</c:v>
                </c:pt>
                <c:pt idx="69585">
                  <c:v>1</c:v>
                </c:pt>
                <c:pt idx="69586">
                  <c:v>1</c:v>
                </c:pt>
                <c:pt idx="69587">
                  <c:v>1</c:v>
                </c:pt>
                <c:pt idx="69588">
                  <c:v>1</c:v>
                </c:pt>
                <c:pt idx="69589">
                  <c:v>1</c:v>
                </c:pt>
                <c:pt idx="69590">
                  <c:v>1</c:v>
                </c:pt>
                <c:pt idx="69591">
                  <c:v>1</c:v>
                </c:pt>
                <c:pt idx="69592">
                  <c:v>1</c:v>
                </c:pt>
                <c:pt idx="69593">
                  <c:v>1</c:v>
                </c:pt>
                <c:pt idx="69594">
                  <c:v>1</c:v>
                </c:pt>
                <c:pt idx="69595">
                  <c:v>1</c:v>
                </c:pt>
                <c:pt idx="69596">
                  <c:v>1</c:v>
                </c:pt>
                <c:pt idx="69597">
                  <c:v>1</c:v>
                </c:pt>
                <c:pt idx="69598">
                  <c:v>1</c:v>
                </c:pt>
                <c:pt idx="69599">
                  <c:v>1</c:v>
                </c:pt>
                <c:pt idx="69600">
                  <c:v>1</c:v>
                </c:pt>
                <c:pt idx="69601">
                  <c:v>1</c:v>
                </c:pt>
                <c:pt idx="69602">
                  <c:v>1</c:v>
                </c:pt>
                <c:pt idx="69603">
                  <c:v>1</c:v>
                </c:pt>
                <c:pt idx="69604">
                  <c:v>1</c:v>
                </c:pt>
                <c:pt idx="69605">
                  <c:v>1</c:v>
                </c:pt>
                <c:pt idx="69606">
                  <c:v>1</c:v>
                </c:pt>
                <c:pt idx="69607">
                  <c:v>1</c:v>
                </c:pt>
                <c:pt idx="69608">
                  <c:v>1</c:v>
                </c:pt>
                <c:pt idx="69609">
                  <c:v>1</c:v>
                </c:pt>
                <c:pt idx="69610">
                  <c:v>1</c:v>
                </c:pt>
                <c:pt idx="69611">
                  <c:v>1</c:v>
                </c:pt>
                <c:pt idx="69612">
                  <c:v>1</c:v>
                </c:pt>
                <c:pt idx="69613">
                  <c:v>1</c:v>
                </c:pt>
                <c:pt idx="69614">
                  <c:v>1</c:v>
                </c:pt>
                <c:pt idx="69615">
                  <c:v>1</c:v>
                </c:pt>
                <c:pt idx="69616">
                  <c:v>1</c:v>
                </c:pt>
                <c:pt idx="69617">
                  <c:v>1</c:v>
                </c:pt>
                <c:pt idx="69618">
                  <c:v>1</c:v>
                </c:pt>
                <c:pt idx="69619">
                  <c:v>1</c:v>
                </c:pt>
                <c:pt idx="69620">
                  <c:v>1</c:v>
                </c:pt>
                <c:pt idx="69621">
                  <c:v>1</c:v>
                </c:pt>
                <c:pt idx="69622">
                  <c:v>1</c:v>
                </c:pt>
                <c:pt idx="69623">
                  <c:v>1</c:v>
                </c:pt>
                <c:pt idx="69624">
                  <c:v>1</c:v>
                </c:pt>
                <c:pt idx="69625">
                  <c:v>1</c:v>
                </c:pt>
                <c:pt idx="69626">
                  <c:v>1</c:v>
                </c:pt>
                <c:pt idx="69627">
                  <c:v>1</c:v>
                </c:pt>
                <c:pt idx="69628">
                  <c:v>1</c:v>
                </c:pt>
                <c:pt idx="69629">
                  <c:v>1</c:v>
                </c:pt>
                <c:pt idx="69630">
                  <c:v>1</c:v>
                </c:pt>
                <c:pt idx="69631">
                  <c:v>1</c:v>
                </c:pt>
                <c:pt idx="69632">
                  <c:v>1</c:v>
                </c:pt>
                <c:pt idx="69633">
                  <c:v>1</c:v>
                </c:pt>
                <c:pt idx="69634">
                  <c:v>1</c:v>
                </c:pt>
                <c:pt idx="69635">
                  <c:v>1</c:v>
                </c:pt>
                <c:pt idx="69636">
                  <c:v>1</c:v>
                </c:pt>
                <c:pt idx="69637">
                  <c:v>1</c:v>
                </c:pt>
                <c:pt idx="69638">
                  <c:v>1</c:v>
                </c:pt>
                <c:pt idx="69639">
                  <c:v>1</c:v>
                </c:pt>
                <c:pt idx="69640">
                  <c:v>1</c:v>
                </c:pt>
                <c:pt idx="69641">
                  <c:v>1</c:v>
                </c:pt>
                <c:pt idx="69642">
                  <c:v>1</c:v>
                </c:pt>
                <c:pt idx="69643">
                  <c:v>1</c:v>
                </c:pt>
                <c:pt idx="69644">
                  <c:v>1</c:v>
                </c:pt>
                <c:pt idx="69645">
                  <c:v>1</c:v>
                </c:pt>
                <c:pt idx="69646">
                  <c:v>1</c:v>
                </c:pt>
                <c:pt idx="69647">
                  <c:v>1</c:v>
                </c:pt>
                <c:pt idx="69648">
                  <c:v>1</c:v>
                </c:pt>
                <c:pt idx="69649">
                  <c:v>1</c:v>
                </c:pt>
                <c:pt idx="69650">
                  <c:v>1</c:v>
                </c:pt>
                <c:pt idx="69651">
                  <c:v>1</c:v>
                </c:pt>
                <c:pt idx="69652">
                  <c:v>1</c:v>
                </c:pt>
                <c:pt idx="69653">
                  <c:v>1</c:v>
                </c:pt>
                <c:pt idx="69654">
                  <c:v>1</c:v>
                </c:pt>
                <c:pt idx="69655">
                  <c:v>1</c:v>
                </c:pt>
                <c:pt idx="69656">
                  <c:v>1</c:v>
                </c:pt>
                <c:pt idx="69657">
                  <c:v>1</c:v>
                </c:pt>
                <c:pt idx="69658">
                  <c:v>1</c:v>
                </c:pt>
                <c:pt idx="69659">
                  <c:v>1</c:v>
                </c:pt>
                <c:pt idx="69660">
                  <c:v>1</c:v>
                </c:pt>
                <c:pt idx="69661">
                  <c:v>1</c:v>
                </c:pt>
                <c:pt idx="69662">
                  <c:v>1</c:v>
                </c:pt>
                <c:pt idx="69663">
                  <c:v>1</c:v>
                </c:pt>
                <c:pt idx="69664">
                  <c:v>1</c:v>
                </c:pt>
                <c:pt idx="69665">
                  <c:v>1</c:v>
                </c:pt>
                <c:pt idx="69666">
                  <c:v>1</c:v>
                </c:pt>
                <c:pt idx="69667">
                  <c:v>1</c:v>
                </c:pt>
                <c:pt idx="69668">
                  <c:v>1</c:v>
                </c:pt>
                <c:pt idx="69669">
                  <c:v>0.625</c:v>
                </c:pt>
                <c:pt idx="69670">
                  <c:v>1</c:v>
                </c:pt>
                <c:pt idx="69671">
                  <c:v>1</c:v>
                </c:pt>
                <c:pt idx="69672">
                  <c:v>1</c:v>
                </c:pt>
                <c:pt idx="69673">
                  <c:v>1</c:v>
                </c:pt>
                <c:pt idx="69674">
                  <c:v>1</c:v>
                </c:pt>
                <c:pt idx="69675">
                  <c:v>1</c:v>
                </c:pt>
                <c:pt idx="69676">
                  <c:v>1</c:v>
                </c:pt>
                <c:pt idx="69677">
                  <c:v>1</c:v>
                </c:pt>
                <c:pt idx="69678">
                  <c:v>1</c:v>
                </c:pt>
                <c:pt idx="69679">
                  <c:v>1</c:v>
                </c:pt>
                <c:pt idx="69680">
                  <c:v>1</c:v>
                </c:pt>
                <c:pt idx="69681">
                  <c:v>1</c:v>
                </c:pt>
                <c:pt idx="69682">
                  <c:v>1</c:v>
                </c:pt>
                <c:pt idx="69683">
                  <c:v>1</c:v>
                </c:pt>
                <c:pt idx="69684">
                  <c:v>1</c:v>
                </c:pt>
                <c:pt idx="69685">
                  <c:v>1</c:v>
                </c:pt>
                <c:pt idx="69686">
                  <c:v>1</c:v>
                </c:pt>
                <c:pt idx="69687">
                  <c:v>1</c:v>
                </c:pt>
                <c:pt idx="69688">
                  <c:v>1</c:v>
                </c:pt>
                <c:pt idx="69689">
                  <c:v>1</c:v>
                </c:pt>
                <c:pt idx="69690">
                  <c:v>1</c:v>
                </c:pt>
                <c:pt idx="69691">
                  <c:v>1</c:v>
                </c:pt>
                <c:pt idx="69692">
                  <c:v>1</c:v>
                </c:pt>
                <c:pt idx="69693">
                  <c:v>1</c:v>
                </c:pt>
                <c:pt idx="69694">
                  <c:v>1</c:v>
                </c:pt>
                <c:pt idx="69695">
                  <c:v>1</c:v>
                </c:pt>
                <c:pt idx="69696">
                  <c:v>1</c:v>
                </c:pt>
                <c:pt idx="69697">
                  <c:v>1</c:v>
                </c:pt>
                <c:pt idx="69698">
                  <c:v>1</c:v>
                </c:pt>
                <c:pt idx="69699">
                  <c:v>1</c:v>
                </c:pt>
                <c:pt idx="69700">
                  <c:v>1</c:v>
                </c:pt>
                <c:pt idx="69701">
                  <c:v>1</c:v>
                </c:pt>
                <c:pt idx="69702">
                  <c:v>1</c:v>
                </c:pt>
                <c:pt idx="69703">
                  <c:v>1</c:v>
                </c:pt>
                <c:pt idx="69704">
                  <c:v>1</c:v>
                </c:pt>
                <c:pt idx="69705">
                  <c:v>1</c:v>
                </c:pt>
                <c:pt idx="69706">
                  <c:v>1</c:v>
                </c:pt>
                <c:pt idx="69707">
                  <c:v>1</c:v>
                </c:pt>
                <c:pt idx="69708">
                  <c:v>1</c:v>
                </c:pt>
                <c:pt idx="69709">
                  <c:v>1</c:v>
                </c:pt>
                <c:pt idx="69710">
                  <c:v>1</c:v>
                </c:pt>
                <c:pt idx="69711">
                  <c:v>1</c:v>
                </c:pt>
                <c:pt idx="69712">
                  <c:v>1</c:v>
                </c:pt>
                <c:pt idx="69713">
                  <c:v>1</c:v>
                </c:pt>
                <c:pt idx="69714">
                  <c:v>1</c:v>
                </c:pt>
                <c:pt idx="69715">
                  <c:v>1</c:v>
                </c:pt>
                <c:pt idx="69716">
                  <c:v>1</c:v>
                </c:pt>
                <c:pt idx="69717">
                  <c:v>1</c:v>
                </c:pt>
                <c:pt idx="69718">
                  <c:v>1</c:v>
                </c:pt>
                <c:pt idx="69719">
                  <c:v>1</c:v>
                </c:pt>
                <c:pt idx="69720">
                  <c:v>1</c:v>
                </c:pt>
                <c:pt idx="69721">
                  <c:v>1</c:v>
                </c:pt>
                <c:pt idx="69722">
                  <c:v>1</c:v>
                </c:pt>
                <c:pt idx="69723">
                  <c:v>1</c:v>
                </c:pt>
                <c:pt idx="69724">
                  <c:v>1</c:v>
                </c:pt>
                <c:pt idx="69725">
                  <c:v>1</c:v>
                </c:pt>
                <c:pt idx="69726">
                  <c:v>1</c:v>
                </c:pt>
                <c:pt idx="69727">
                  <c:v>1</c:v>
                </c:pt>
                <c:pt idx="69728">
                  <c:v>1</c:v>
                </c:pt>
                <c:pt idx="69729">
                  <c:v>1</c:v>
                </c:pt>
                <c:pt idx="69730">
                  <c:v>1</c:v>
                </c:pt>
                <c:pt idx="69731">
                  <c:v>1</c:v>
                </c:pt>
                <c:pt idx="69732">
                  <c:v>1</c:v>
                </c:pt>
                <c:pt idx="69733">
                  <c:v>1</c:v>
                </c:pt>
                <c:pt idx="69734">
                  <c:v>1</c:v>
                </c:pt>
                <c:pt idx="69735">
                  <c:v>1</c:v>
                </c:pt>
                <c:pt idx="69736">
                  <c:v>1</c:v>
                </c:pt>
                <c:pt idx="69737">
                  <c:v>1</c:v>
                </c:pt>
                <c:pt idx="69738">
                  <c:v>1</c:v>
                </c:pt>
                <c:pt idx="69739">
                  <c:v>1</c:v>
                </c:pt>
                <c:pt idx="69740">
                  <c:v>1</c:v>
                </c:pt>
                <c:pt idx="69741">
                  <c:v>1</c:v>
                </c:pt>
                <c:pt idx="69742">
                  <c:v>1</c:v>
                </c:pt>
                <c:pt idx="69743">
                  <c:v>1</c:v>
                </c:pt>
                <c:pt idx="69744">
                  <c:v>1</c:v>
                </c:pt>
                <c:pt idx="69745">
                  <c:v>1</c:v>
                </c:pt>
                <c:pt idx="69746">
                  <c:v>1</c:v>
                </c:pt>
                <c:pt idx="69747">
                  <c:v>1</c:v>
                </c:pt>
                <c:pt idx="69748">
                  <c:v>1</c:v>
                </c:pt>
                <c:pt idx="69749">
                  <c:v>1</c:v>
                </c:pt>
                <c:pt idx="69750">
                  <c:v>1</c:v>
                </c:pt>
                <c:pt idx="69751">
                  <c:v>1</c:v>
                </c:pt>
                <c:pt idx="69752">
                  <c:v>1</c:v>
                </c:pt>
                <c:pt idx="69753">
                  <c:v>1</c:v>
                </c:pt>
                <c:pt idx="69754">
                  <c:v>1</c:v>
                </c:pt>
                <c:pt idx="69755">
                  <c:v>1</c:v>
                </c:pt>
                <c:pt idx="69756">
                  <c:v>1</c:v>
                </c:pt>
                <c:pt idx="69757">
                  <c:v>1</c:v>
                </c:pt>
                <c:pt idx="69758">
                  <c:v>1</c:v>
                </c:pt>
                <c:pt idx="69759">
                  <c:v>1</c:v>
                </c:pt>
                <c:pt idx="69760">
                  <c:v>1</c:v>
                </c:pt>
                <c:pt idx="69761">
                  <c:v>1</c:v>
                </c:pt>
                <c:pt idx="69762">
                  <c:v>1</c:v>
                </c:pt>
                <c:pt idx="69763">
                  <c:v>1</c:v>
                </c:pt>
                <c:pt idx="69764">
                  <c:v>1</c:v>
                </c:pt>
                <c:pt idx="69765">
                  <c:v>1</c:v>
                </c:pt>
                <c:pt idx="69766">
                  <c:v>1</c:v>
                </c:pt>
                <c:pt idx="69767">
                  <c:v>1</c:v>
                </c:pt>
                <c:pt idx="69768">
                  <c:v>1</c:v>
                </c:pt>
                <c:pt idx="69769">
                  <c:v>1</c:v>
                </c:pt>
                <c:pt idx="69770">
                  <c:v>1</c:v>
                </c:pt>
                <c:pt idx="69771">
                  <c:v>1</c:v>
                </c:pt>
                <c:pt idx="69772">
                  <c:v>0.875</c:v>
                </c:pt>
                <c:pt idx="69773">
                  <c:v>1</c:v>
                </c:pt>
                <c:pt idx="69774">
                  <c:v>1</c:v>
                </c:pt>
                <c:pt idx="69775">
                  <c:v>1</c:v>
                </c:pt>
                <c:pt idx="69776">
                  <c:v>1</c:v>
                </c:pt>
                <c:pt idx="69777">
                  <c:v>1</c:v>
                </c:pt>
                <c:pt idx="69778">
                  <c:v>1</c:v>
                </c:pt>
                <c:pt idx="69779">
                  <c:v>1</c:v>
                </c:pt>
                <c:pt idx="69780">
                  <c:v>1</c:v>
                </c:pt>
                <c:pt idx="69781">
                  <c:v>1</c:v>
                </c:pt>
                <c:pt idx="69782">
                  <c:v>1</c:v>
                </c:pt>
                <c:pt idx="69783">
                  <c:v>1</c:v>
                </c:pt>
                <c:pt idx="69784">
                  <c:v>1</c:v>
                </c:pt>
                <c:pt idx="69785">
                  <c:v>1</c:v>
                </c:pt>
                <c:pt idx="69786">
                  <c:v>1</c:v>
                </c:pt>
                <c:pt idx="69787">
                  <c:v>1</c:v>
                </c:pt>
                <c:pt idx="69788">
                  <c:v>1</c:v>
                </c:pt>
                <c:pt idx="69789">
                  <c:v>1</c:v>
                </c:pt>
                <c:pt idx="69790">
                  <c:v>1</c:v>
                </c:pt>
                <c:pt idx="69791">
                  <c:v>1</c:v>
                </c:pt>
                <c:pt idx="69792">
                  <c:v>1</c:v>
                </c:pt>
                <c:pt idx="69793">
                  <c:v>1</c:v>
                </c:pt>
                <c:pt idx="69794">
                  <c:v>1</c:v>
                </c:pt>
                <c:pt idx="69795">
                  <c:v>1</c:v>
                </c:pt>
                <c:pt idx="69796">
                  <c:v>1</c:v>
                </c:pt>
                <c:pt idx="69797">
                  <c:v>1</c:v>
                </c:pt>
                <c:pt idx="69798">
                  <c:v>1</c:v>
                </c:pt>
                <c:pt idx="69799">
                  <c:v>1</c:v>
                </c:pt>
                <c:pt idx="69800">
                  <c:v>1</c:v>
                </c:pt>
                <c:pt idx="69801">
                  <c:v>1</c:v>
                </c:pt>
                <c:pt idx="69802">
                  <c:v>1</c:v>
                </c:pt>
                <c:pt idx="69803">
                  <c:v>1</c:v>
                </c:pt>
                <c:pt idx="69804">
                  <c:v>1</c:v>
                </c:pt>
                <c:pt idx="69805">
                  <c:v>1</c:v>
                </c:pt>
                <c:pt idx="69806">
                  <c:v>1</c:v>
                </c:pt>
                <c:pt idx="69807">
                  <c:v>1</c:v>
                </c:pt>
                <c:pt idx="69808">
                  <c:v>1</c:v>
                </c:pt>
                <c:pt idx="69809">
                  <c:v>1</c:v>
                </c:pt>
                <c:pt idx="69810">
                  <c:v>1</c:v>
                </c:pt>
                <c:pt idx="69811">
                  <c:v>1</c:v>
                </c:pt>
                <c:pt idx="69812">
                  <c:v>1</c:v>
                </c:pt>
                <c:pt idx="69813">
                  <c:v>1</c:v>
                </c:pt>
                <c:pt idx="69814">
                  <c:v>1</c:v>
                </c:pt>
                <c:pt idx="69815">
                  <c:v>1</c:v>
                </c:pt>
                <c:pt idx="69816">
                  <c:v>1</c:v>
                </c:pt>
                <c:pt idx="69817">
                  <c:v>1</c:v>
                </c:pt>
                <c:pt idx="69818">
                  <c:v>1</c:v>
                </c:pt>
                <c:pt idx="69819">
                  <c:v>1</c:v>
                </c:pt>
                <c:pt idx="69820">
                  <c:v>1</c:v>
                </c:pt>
                <c:pt idx="69821">
                  <c:v>1</c:v>
                </c:pt>
                <c:pt idx="69822">
                  <c:v>1</c:v>
                </c:pt>
                <c:pt idx="69823">
                  <c:v>1</c:v>
                </c:pt>
                <c:pt idx="69824">
                  <c:v>1</c:v>
                </c:pt>
                <c:pt idx="69825">
                  <c:v>1</c:v>
                </c:pt>
                <c:pt idx="69826">
                  <c:v>1</c:v>
                </c:pt>
                <c:pt idx="69827">
                  <c:v>1</c:v>
                </c:pt>
                <c:pt idx="69828">
                  <c:v>1</c:v>
                </c:pt>
                <c:pt idx="69829">
                  <c:v>1</c:v>
                </c:pt>
                <c:pt idx="69830">
                  <c:v>1</c:v>
                </c:pt>
                <c:pt idx="69831">
                  <c:v>1</c:v>
                </c:pt>
                <c:pt idx="69832">
                  <c:v>1</c:v>
                </c:pt>
                <c:pt idx="69833">
                  <c:v>1</c:v>
                </c:pt>
                <c:pt idx="69834">
                  <c:v>1</c:v>
                </c:pt>
                <c:pt idx="69835">
                  <c:v>1</c:v>
                </c:pt>
                <c:pt idx="69836">
                  <c:v>1</c:v>
                </c:pt>
                <c:pt idx="69837">
                  <c:v>1</c:v>
                </c:pt>
                <c:pt idx="69838">
                  <c:v>1</c:v>
                </c:pt>
                <c:pt idx="69839">
                  <c:v>1</c:v>
                </c:pt>
                <c:pt idx="69840">
                  <c:v>1</c:v>
                </c:pt>
                <c:pt idx="69841">
                  <c:v>1</c:v>
                </c:pt>
                <c:pt idx="69842">
                  <c:v>1</c:v>
                </c:pt>
                <c:pt idx="69843">
                  <c:v>1</c:v>
                </c:pt>
                <c:pt idx="69844">
                  <c:v>1</c:v>
                </c:pt>
                <c:pt idx="69845">
                  <c:v>1</c:v>
                </c:pt>
                <c:pt idx="69846">
                  <c:v>1</c:v>
                </c:pt>
                <c:pt idx="69847">
                  <c:v>1</c:v>
                </c:pt>
                <c:pt idx="69848">
                  <c:v>1</c:v>
                </c:pt>
                <c:pt idx="69849">
                  <c:v>1</c:v>
                </c:pt>
                <c:pt idx="69850">
                  <c:v>1</c:v>
                </c:pt>
                <c:pt idx="69851">
                  <c:v>1</c:v>
                </c:pt>
                <c:pt idx="69852">
                  <c:v>1</c:v>
                </c:pt>
                <c:pt idx="69853">
                  <c:v>1</c:v>
                </c:pt>
                <c:pt idx="69854">
                  <c:v>1</c:v>
                </c:pt>
                <c:pt idx="69855">
                  <c:v>1</c:v>
                </c:pt>
                <c:pt idx="69856">
                  <c:v>1</c:v>
                </c:pt>
                <c:pt idx="69857">
                  <c:v>1</c:v>
                </c:pt>
                <c:pt idx="69858">
                  <c:v>1</c:v>
                </c:pt>
                <c:pt idx="69859">
                  <c:v>1</c:v>
                </c:pt>
                <c:pt idx="69860">
                  <c:v>1</c:v>
                </c:pt>
                <c:pt idx="69861">
                  <c:v>1</c:v>
                </c:pt>
                <c:pt idx="69862">
                  <c:v>1</c:v>
                </c:pt>
                <c:pt idx="69863">
                  <c:v>1</c:v>
                </c:pt>
                <c:pt idx="69864">
                  <c:v>1</c:v>
                </c:pt>
                <c:pt idx="69865">
                  <c:v>1</c:v>
                </c:pt>
                <c:pt idx="69866">
                  <c:v>1</c:v>
                </c:pt>
                <c:pt idx="69867">
                  <c:v>1</c:v>
                </c:pt>
                <c:pt idx="69868">
                  <c:v>1</c:v>
                </c:pt>
                <c:pt idx="69869">
                  <c:v>1</c:v>
                </c:pt>
                <c:pt idx="69870">
                  <c:v>1</c:v>
                </c:pt>
                <c:pt idx="69871">
                  <c:v>1</c:v>
                </c:pt>
                <c:pt idx="69872">
                  <c:v>1</c:v>
                </c:pt>
                <c:pt idx="69873">
                  <c:v>1</c:v>
                </c:pt>
                <c:pt idx="69874">
                  <c:v>1</c:v>
                </c:pt>
                <c:pt idx="69875">
                  <c:v>1</c:v>
                </c:pt>
                <c:pt idx="69876">
                  <c:v>1</c:v>
                </c:pt>
                <c:pt idx="69877">
                  <c:v>1</c:v>
                </c:pt>
                <c:pt idx="69878">
                  <c:v>1</c:v>
                </c:pt>
                <c:pt idx="69879">
                  <c:v>1</c:v>
                </c:pt>
                <c:pt idx="69880">
                  <c:v>1</c:v>
                </c:pt>
                <c:pt idx="69881">
                  <c:v>1</c:v>
                </c:pt>
                <c:pt idx="69882">
                  <c:v>1</c:v>
                </c:pt>
                <c:pt idx="69883">
                  <c:v>1</c:v>
                </c:pt>
                <c:pt idx="69884">
                  <c:v>1</c:v>
                </c:pt>
                <c:pt idx="69885">
                  <c:v>1</c:v>
                </c:pt>
                <c:pt idx="69886">
                  <c:v>1</c:v>
                </c:pt>
                <c:pt idx="69887">
                  <c:v>1</c:v>
                </c:pt>
                <c:pt idx="69888">
                  <c:v>0.85714285700000004</c:v>
                </c:pt>
                <c:pt idx="69889">
                  <c:v>1</c:v>
                </c:pt>
                <c:pt idx="69890">
                  <c:v>0.85714285700000004</c:v>
                </c:pt>
                <c:pt idx="69891">
                  <c:v>1</c:v>
                </c:pt>
                <c:pt idx="69892">
                  <c:v>1</c:v>
                </c:pt>
                <c:pt idx="69893">
                  <c:v>0.85714285700000004</c:v>
                </c:pt>
                <c:pt idx="69894">
                  <c:v>1</c:v>
                </c:pt>
                <c:pt idx="69895">
                  <c:v>1</c:v>
                </c:pt>
                <c:pt idx="69896">
                  <c:v>1</c:v>
                </c:pt>
                <c:pt idx="69897">
                  <c:v>1</c:v>
                </c:pt>
                <c:pt idx="69898">
                  <c:v>1</c:v>
                </c:pt>
                <c:pt idx="69899">
                  <c:v>1</c:v>
                </c:pt>
                <c:pt idx="69900">
                  <c:v>1</c:v>
                </c:pt>
                <c:pt idx="69901">
                  <c:v>1</c:v>
                </c:pt>
                <c:pt idx="69902">
                  <c:v>1</c:v>
                </c:pt>
                <c:pt idx="69903">
                  <c:v>1</c:v>
                </c:pt>
                <c:pt idx="69904">
                  <c:v>1</c:v>
                </c:pt>
                <c:pt idx="69905">
                  <c:v>1</c:v>
                </c:pt>
                <c:pt idx="69906">
                  <c:v>1</c:v>
                </c:pt>
                <c:pt idx="69907">
                  <c:v>1</c:v>
                </c:pt>
                <c:pt idx="69908">
                  <c:v>1</c:v>
                </c:pt>
                <c:pt idx="69909">
                  <c:v>1</c:v>
                </c:pt>
                <c:pt idx="69910">
                  <c:v>1</c:v>
                </c:pt>
                <c:pt idx="69911">
                  <c:v>1</c:v>
                </c:pt>
                <c:pt idx="69912">
                  <c:v>1</c:v>
                </c:pt>
                <c:pt idx="69913">
                  <c:v>1</c:v>
                </c:pt>
                <c:pt idx="69914">
                  <c:v>1</c:v>
                </c:pt>
                <c:pt idx="69915">
                  <c:v>1</c:v>
                </c:pt>
                <c:pt idx="69916">
                  <c:v>1</c:v>
                </c:pt>
                <c:pt idx="69917">
                  <c:v>1</c:v>
                </c:pt>
                <c:pt idx="69918">
                  <c:v>1</c:v>
                </c:pt>
                <c:pt idx="69919">
                  <c:v>1</c:v>
                </c:pt>
                <c:pt idx="69920">
                  <c:v>1</c:v>
                </c:pt>
                <c:pt idx="69921">
                  <c:v>1</c:v>
                </c:pt>
                <c:pt idx="69922">
                  <c:v>1</c:v>
                </c:pt>
                <c:pt idx="69923">
                  <c:v>1</c:v>
                </c:pt>
                <c:pt idx="69924">
                  <c:v>1</c:v>
                </c:pt>
                <c:pt idx="69925">
                  <c:v>1</c:v>
                </c:pt>
                <c:pt idx="69926">
                  <c:v>1</c:v>
                </c:pt>
                <c:pt idx="69927">
                  <c:v>1</c:v>
                </c:pt>
                <c:pt idx="69928">
                  <c:v>1</c:v>
                </c:pt>
                <c:pt idx="69929">
                  <c:v>1</c:v>
                </c:pt>
                <c:pt idx="69930">
                  <c:v>1</c:v>
                </c:pt>
                <c:pt idx="69931">
                  <c:v>1</c:v>
                </c:pt>
                <c:pt idx="69932">
                  <c:v>0.85714285700000004</c:v>
                </c:pt>
                <c:pt idx="69933">
                  <c:v>1</c:v>
                </c:pt>
                <c:pt idx="69934">
                  <c:v>1</c:v>
                </c:pt>
                <c:pt idx="69935">
                  <c:v>1</c:v>
                </c:pt>
                <c:pt idx="69936">
                  <c:v>1</c:v>
                </c:pt>
                <c:pt idx="69937">
                  <c:v>1</c:v>
                </c:pt>
                <c:pt idx="69938">
                  <c:v>1</c:v>
                </c:pt>
                <c:pt idx="69939">
                  <c:v>1</c:v>
                </c:pt>
                <c:pt idx="69940">
                  <c:v>1</c:v>
                </c:pt>
                <c:pt idx="69941">
                  <c:v>1</c:v>
                </c:pt>
                <c:pt idx="69942">
                  <c:v>1</c:v>
                </c:pt>
                <c:pt idx="69943">
                  <c:v>1</c:v>
                </c:pt>
                <c:pt idx="69944">
                  <c:v>1</c:v>
                </c:pt>
                <c:pt idx="69945">
                  <c:v>1</c:v>
                </c:pt>
                <c:pt idx="69946">
                  <c:v>1</c:v>
                </c:pt>
                <c:pt idx="69947">
                  <c:v>1</c:v>
                </c:pt>
                <c:pt idx="69948">
                  <c:v>1</c:v>
                </c:pt>
                <c:pt idx="69949">
                  <c:v>1</c:v>
                </c:pt>
                <c:pt idx="69950">
                  <c:v>1</c:v>
                </c:pt>
                <c:pt idx="69951">
                  <c:v>1</c:v>
                </c:pt>
                <c:pt idx="69952">
                  <c:v>1</c:v>
                </c:pt>
                <c:pt idx="69953">
                  <c:v>1</c:v>
                </c:pt>
                <c:pt idx="69954">
                  <c:v>1</c:v>
                </c:pt>
                <c:pt idx="69955">
                  <c:v>1</c:v>
                </c:pt>
                <c:pt idx="69956">
                  <c:v>1</c:v>
                </c:pt>
                <c:pt idx="69957">
                  <c:v>1</c:v>
                </c:pt>
                <c:pt idx="69958">
                  <c:v>1</c:v>
                </c:pt>
                <c:pt idx="69959">
                  <c:v>1</c:v>
                </c:pt>
                <c:pt idx="69960">
                  <c:v>1</c:v>
                </c:pt>
                <c:pt idx="69961">
                  <c:v>1</c:v>
                </c:pt>
                <c:pt idx="69962">
                  <c:v>1</c:v>
                </c:pt>
                <c:pt idx="69963">
                  <c:v>1</c:v>
                </c:pt>
                <c:pt idx="69964">
                  <c:v>1</c:v>
                </c:pt>
                <c:pt idx="69965">
                  <c:v>1</c:v>
                </c:pt>
                <c:pt idx="69966">
                  <c:v>1</c:v>
                </c:pt>
                <c:pt idx="69967">
                  <c:v>1</c:v>
                </c:pt>
                <c:pt idx="69968">
                  <c:v>1</c:v>
                </c:pt>
                <c:pt idx="69969">
                  <c:v>1</c:v>
                </c:pt>
                <c:pt idx="69970">
                  <c:v>1</c:v>
                </c:pt>
                <c:pt idx="69971">
                  <c:v>1</c:v>
                </c:pt>
                <c:pt idx="69972">
                  <c:v>1</c:v>
                </c:pt>
                <c:pt idx="69973">
                  <c:v>1</c:v>
                </c:pt>
                <c:pt idx="69974">
                  <c:v>1</c:v>
                </c:pt>
                <c:pt idx="69975">
                  <c:v>1</c:v>
                </c:pt>
                <c:pt idx="69976">
                  <c:v>1</c:v>
                </c:pt>
                <c:pt idx="69977">
                  <c:v>1</c:v>
                </c:pt>
                <c:pt idx="69978">
                  <c:v>1</c:v>
                </c:pt>
                <c:pt idx="69979">
                  <c:v>1</c:v>
                </c:pt>
                <c:pt idx="69980">
                  <c:v>1</c:v>
                </c:pt>
                <c:pt idx="69981">
                  <c:v>1</c:v>
                </c:pt>
                <c:pt idx="69982">
                  <c:v>1</c:v>
                </c:pt>
                <c:pt idx="69983">
                  <c:v>1</c:v>
                </c:pt>
                <c:pt idx="69984">
                  <c:v>1</c:v>
                </c:pt>
                <c:pt idx="69985">
                  <c:v>1</c:v>
                </c:pt>
                <c:pt idx="69986">
                  <c:v>1</c:v>
                </c:pt>
                <c:pt idx="69987">
                  <c:v>1</c:v>
                </c:pt>
                <c:pt idx="69988">
                  <c:v>1</c:v>
                </c:pt>
                <c:pt idx="69989">
                  <c:v>1</c:v>
                </c:pt>
                <c:pt idx="69990">
                  <c:v>1</c:v>
                </c:pt>
                <c:pt idx="69991">
                  <c:v>1</c:v>
                </c:pt>
                <c:pt idx="69992">
                  <c:v>1</c:v>
                </c:pt>
                <c:pt idx="69993">
                  <c:v>1</c:v>
                </c:pt>
                <c:pt idx="69994">
                  <c:v>1</c:v>
                </c:pt>
                <c:pt idx="69995">
                  <c:v>1</c:v>
                </c:pt>
                <c:pt idx="69996">
                  <c:v>1</c:v>
                </c:pt>
                <c:pt idx="69997">
                  <c:v>1</c:v>
                </c:pt>
                <c:pt idx="69998">
                  <c:v>0.85714285700000004</c:v>
                </c:pt>
                <c:pt idx="69999">
                  <c:v>1</c:v>
                </c:pt>
                <c:pt idx="70000">
                  <c:v>1</c:v>
                </c:pt>
                <c:pt idx="70001">
                  <c:v>1</c:v>
                </c:pt>
                <c:pt idx="70002">
                  <c:v>1</c:v>
                </c:pt>
                <c:pt idx="70003">
                  <c:v>1</c:v>
                </c:pt>
                <c:pt idx="70004">
                  <c:v>1</c:v>
                </c:pt>
                <c:pt idx="70005">
                  <c:v>1</c:v>
                </c:pt>
                <c:pt idx="70006">
                  <c:v>1</c:v>
                </c:pt>
                <c:pt idx="70007">
                  <c:v>1</c:v>
                </c:pt>
                <c:pt idx="70008">
                  <c:v>1</c:v>
                </c:pt>
                <c:pt idx="70009">
                  <c:v>1</c:v>
                </c:pt>
                <c:pt idx="70010">
                  <c:v>1</c:v>
                </c:pt>
                <c:pt idx="70011">
                  <c:v>1</c:v>
                </c:pt>
                <c:pt idx="70012">
                  <c:v>1</c:v>
                </c:pt>
                <c:pt idx="70013">
                  <c:v>1</c:v>
                </c:pt>
                <c:pt idx="70014">
                  <c:v>1</c:v>
                </c:pt>
                <c:pt idx="70015">
                  <c:v>1</c:v>
                </c:pt>
                <c:pt idx="70016">
                  <c:v>1</c:v>
                </c:pt>
                <c:pt idx="70017">
                  <c:v>1</c:v>
                </c:pt>
                <c:pt idx="70018">
                  <c:v>1</c:v>
                </c:pt>
                <c:pt idx="70019">
                  <c:v>1</c:v>
                </c:pt>
                <c:pt idx="70020">
                  <c:v>1</c:v>
                </c:pt>
                <c:pt idx="70021">
                  <c:v>1</c:v>
                </c:pt>
                <c:pt idx="70022">
                  <c:v>1</c:v>
                </c:pt>
                <c:pt idx="70023">
                  <c:v>1</c:v>
                </c:pt>
                <c:pt idx="70024">
                  <c:v>1</c:v>
                </c:pt>
                <c:pt idx="70025">
                  <c:v>1</c:v>
                </c:pt>
                <c:pt idx="70026">
                  <c:v>1</c:v>
                </c:pt>
                <c:pt idx="70027">
                  <c:v>1</c:v>
                </c:pt>
                <c:pt idx="70028">
                  <c:v>1</c:v>
                </c:pt>
                <c:pt idx="70029">
                  <c:v>1</c:v>
                </c:pt>
                <c:pt idx="70030">
                  <c:v>1</c:v>
                </c:pt>
                <c:pt idx="70031">
                  <c:v>1</c:v>
                </c:pt>
                <c:pt idx="70032">
                  <c:v>1</c:v>
                </c:pt>
                <c:pt idx="70033">
                  <c:v>1</c:v>
                </c:pt>
                <c:pt idx="70034">
                  <c:v>1</c:v>
                </c:pt>
                <c:pt idx="70035">
                  <c:v>1</c:v>
                </c:pt>
                <c:pt idx="70036">
                  <c:v>1</c:v>
                </c:pt>
                <c:pt idx="70037">
                  <c:v>1</c:v>
                </c:pt>
                <c:pt idx="70038">
                  <c:v>1</c:v>
                </c:pt>
                <c:pt idx="70039">
                  <c:v>1</c:v>
                </c:pt>
                <c:pt idx="70040">
                  <c:v>1</c:v>
                </c:pt>
                <c:pt idx="70041">
                  <c:v>1</c:v>
                </c:pt>
                <c:pt idx="70042">
                  <c:v>1</c:v>
                </c:pt>
                <c:pt idx="70043">
                  <c:v>1</c:v>
                </c:pt>
                <c:pt idx="70044">
                  <c:v>1</c:v>
                </c:pt>
                <c:pt idx="70045">
                  <c:v>1</c:v>
                </c:pt>
                <c:pt idx="70046">
                  <c:v>1</c:v>
                </c:pt>
                <c:pt idx="70047">
                  <c:v>1</c:v>
                </c:pt>
                <c:pt idx="70048">
                  <c:v>1</c:v>
                </c:pt>
                <c:pt idx="70049">
                  <c:v>1</c:v>
                </c:pt>
                <c:pt idx="70050">
                  <c:v>1</c:v>
                </c:pt>
                <c:pt idx="70051">
                  <c:v>1</c:v>
                </c:pt>
                <c:pt idx="70052">
                  <c:v>1</c:v>
                </c:pt>
                <c:pt idx="70053">
                  <c:v>1</c:v>
                </c:pt>
                <c:pt idx="70054">
                  <c:v>1</c:v>
                </c:pt>
                <c:pt idx="70055">
                  <c:v>1</c:v>
                </c:pt>
                <c:pt idx="70056">
                  <c:v>1</c:v>
                </c:pt>
                <c:pt idx="70057">
                  <c:v>1</c:v>
                </c:pt>
                <c:pt idx="70058">
                  <c:v>1</c:v>
                </c:pt>
                <c:pt idx="70059">
                  <c:v>1</c:v>
                </c:pt>
                <c:pt idx="70060">
                  <c:v>1</c:v>
                </c:pt>
                <c:pt idx="70061">
                  <c:v>1</c:v>
                </c:pt>
                <c:pt idx="70062">
                  <c:v>1</c:v>
                </c:pt>
                <c:pt idx="70063">
                  <c:v>1</c:v>
                </c:pt>
                <c:pt idx="70064">
                  <c:v>1</c:v>
                </c:pt>
                <c:pt idx="70065">
                  <c:v>0.85714285700000004</c:v>
                </c:pt>
                <c:pt idx="70066">
                  <c:v>1</c:v>
                </c:pt>
                <c:pt idx="70067">
                  <c:v>1</c:v>
                </c:pt>
                <c:pt idx="70068">
                  <c:v>1</c:v>
                </c:pt>
                <c:pt idx="70069">
                  <c:v>1</c:v>
                </c:pt>
                <c:pt idx="70070">
                  <c:v>1</c:v>
                </c:pt>
                <c:pt idx="70071">
                  <c:v>1</c:v>
                </c:pt>
                <c:pt idx="70072">
                  <c:v>0.85714285700000004</c:v>
                </c:pt>
                <c:pt idx="70073">
                  <c:v>1</c:v>
                </c:pt>
                <c:pt idx="70074">
                  <c:v>1</c:v>
                </c:pt>
                <c:pt idx="70075">
                  <c:v>1</c:v>
                </c:pt>
                <c:pt idx="70076">
                  <c:v>1</c:v>
                </c:pt>
                <c:pt idx="70077">
                  <c:v>1</c:v>
                </c:pt>
                <c:pt idx="70078">
                  <c:v>1</c:v>
                </c:pt>
                <c:pt idx="70079">
                  <c:v>1</c:v>
                </c:pt>
                <c:pt idx="70080">
                  <c:v>1</c:v>
                </c:pt>
                <c:pt idx="70081">
                  <c:v>1</c:v>
                </c:pt>
                <c:pt idx="70082">
                  <c:v>1</c:v>
                </c:pt>
                <c:pt idx="70083">
                  <c:v>0.85714285700000004</c:v>
                </c:pt>
                <c:pt idx="70084">
                  <c:v>1</c:v>
                </c:pt>
                <c:pt idx="70085">
                  <c:v>1</c:v>
                </c:pt>
                <c:pt idx="70086">
                  <c:v>1</c:v>
                </c:pt>
                <c:pt idx="70087">
                  <c:v>1</c:v>
                </c:pt>
                <c:pt idx="70088">
                  <c:v>1</c:v>
                </c:pt>
                <c:pt idx="70089">
                  <c:v>1</c:v>
                </c:pt>
                <c:pt idx="70090">
                  <c:v>1</c:v>
                </c:pt>
                <c:pt idx="70091">
                  <c:v>1</c:v>
                </c:pt>
                <c:pt idx="70092">
                  <c:v>1</c:v>
                </c:pt>
                <c:pt idx="70093">
                  <c:v>1</c:v>
                </c:pt>
                <c:pt idx="70094">
                  <c:v>1</c:v>
                </c:pt>
                <c:pt idx="70095">
                  <c:v>1</c:v>
                </c:pt>
                <c:pt idx="70096">
                  <c:v>1</c:v>
                </c:pt>
                <c:pt idx="70097">
                  <c:v>1</c:v>
                </c:pt>
                <c:pt idx="70098">
                  <c:v>1</c:v>
                </c:pt>
                <c:pt idx="70099">
                  <c:v>1</c:v>
                </c:pt>
                <c:pt idx="70100">
                  <c:v>1</c:v>
                </c:pt>
                <c:pt idx="70101">
                  <c:v>1</c:v>
                </c:pt>
                <c:pt idx="70102">
                  <c:v>1</c:v>
                </c:pt>
                <c:pt idx="70103">
                  <c:v>1</c:v>
                </c:pt>
                <c:pt idx="70104">
                  <c:v>1</c:v>
                </c:pt>
                <c:pt idx="70105">
                  <c:v>1</c:v>
                </c:pt>
                <c:pt idx="70106">
                  <c:v>1</c:v>
                </c:pt>
                <c:pt idx="70107">
                  <c:v>1</c:v>
                </c:pt>
                <c:pt idx="70108">
                  <c:v>1</c:v>
                </c:pt>
                <c:pt idx="70109">
                  <c:v>1</c:v>
                </c:pt>
                <c:pt idx="70110">
                  <c:v>1</c:v>
                </c:pt>
                <c:pt idx="70111">
                  <c:v>1</c:v>
                </c:pt>
                <c:pt idx="70112">
                  <c:v>1</c:v>
                </c:pt>
                <c:pt idx="70113">
                  <c:v>1</c:v>
                </c:pt>
                <c:pt idx="70114">
                  <c:v>1</c:v>
                </c:pt>
                <c:pt idx="70115">
                  <c:v>1</c:v>
                </c:pt>
                <c:pt idx="70116">
                  <c:v>1</c:v>
                </c:pt>
                <c:pt idx="70117">
                  <c:v>1</c:v>
                </c:pt>
                <c:pt idx="70118">
                  <c:v>1</c:v>
                </c:pt>
                <c:pt idx="70119">
                  <c:v>1</c:v>
                </c:pt>
                <c:pt idx="70120">
                  <c:v>1</c:v>
                </c:pt>
                <c:pt idx="70121">
                  <c:v>1</c:v>
                </c:pt>
                <c:pt idx="70122">
                  <c:v>1</c:v>
                </c:pt>
                <c:pt idx="70123">
                  <c:v>1</c:v>
                </c:pt>
                <c:pt idx="70124">
                  <c:v>1</c:v>
                </c:pt>
                <c:pt idx="70125">
                  <c:v>1</c:v>
                </c:pt>
                <c:pt idx="70126">
                  <c:v>1</c:v>
                </c:pt>
                <c:pt idx="70127">
                  <c:v>1</c:v>
                </c:pt>
                <c:pt idx="70128">
                  <c:v>1</c:v>
                </c:pt>
                <c:pt idx="70129">
                  <c:v>1</c:v>
                </c:pt>
                <c:pt idx="70130">
                  <c:v>1</c:v>
                </c:pt>
                <c:pt idx="70131">
                  <c:v>1</c:v>
                </c:pt>
                <c:pt idx="70132">
                  <c:v>1</c:v>
                </c:pt>
                <c:pt idx="70133">
                  <c:v>1</c:v>
                </c:pt>
                <c:pt idx="70134">
                  <c:v>1</c:v>
                </c:pt>
                <c:pt idx="70135">
                  <c:v>1</c:v>
                </c:pt>
                <c:pt idx="70136">
                  <c:v>1</c:v>
                </c:pt>
                <c:pt idx="70137">
                  <c:v>1</c:v>
                </c:pt>
                <c:pt idx="70138">
                  <c:v>1</c:v>
                </c:pt>
                <c:pt idx="70139">
                  <c:v>1</c:v>
                </c:pt>
                <c:pt idx="70140">
                  <c:v>1</c:v>
                </c:pt>
                <c:pt idx="70141">
                  <c:v>1</c:v>
                </c:pt>
                <c:pt idx="70142">
                  <c:v>1</c:v>
                </c:pt>
                <c:pt idx="70143">
                  <c:v>1</c:v>
                </c:pt>
                <c:pt idx="70144">
                  <c:v>1</c:v>
                </c:pt>
                <c:pt idx="70145">
                  <c:v>1</c:v>
                </c:pt>
                <c:pt idx="70146">
                  <c:v>1</c:v>
                </c:pt>
                <c:pt idx="70147">
                  <c:v>1</c:v>
                </c:pt>
                <c:pt idx="70148">
                  <c:v>1</c:v>
                </c:pt>
                <c:pt idx="70149">
                  <c:v>1</c:v>
                </c:pt>
                <c:pt idx="70150">
                  <c:v>1</c:v>
                </c:pt>
                <c:pt idx="70151">
                  <c:v>1</c:v>
                </c:pt>
                <c:pt idx="70152">
                  <c:v>1</c:v>
                </c:pt>
                <c:pt idx="70153">
                  <c:v>1</c:v>
                </c:pt>
                <c:pt idx="70154">
                  <c:v>1</c:v>
                </c:pt>
                <c:pt idx="70155">
                  <c:v>1</c:v>
                </c:pt>
                <c:pt idx="70156">
                  <c:v>1</c:v>
                </c:pt>
                <c:pt idx="70157">
                  <c:v>1</c:v>
                </c:pt>
                <c:pt idx="70158">
                  <c:v>1</c:v>
                </c:pt>
                <c:pt idx="70159">
                  <c:v>1</c:v>
                </c:pt>
                <c:pt idx="70160">
                  <c:v>1</c:v>
                </c:pt>
                <c:pt idx="70161">
                  <c:v>1</c:v>
                </c:pt>
                <c:pt idx="70162">
                  <c:v>1</c:v>
                </c:pt>
                <c:pt idx="70163">
                  <c:v>1</c:v>
                </c:pt>
                <c:pt idx="70164">
                  <c:v>1</c:v>
                </c:pt>
                <c:pt idx="70165">
                  <c:v>1</c:v>
                </c:pt>
                <c:pt idx="70166">
                  <c:v>1</c:v>
                </c:pt>
                <c:pt idx="70167">
                  <c:v>1</c:v>
                </c:pt>
                <c:pt idx="70168">
                  <c:v>1</c:v>
                </c:pt>
                <c:pt idx="70169">
                  <c:v>1</c:v>
                </c:pt>
                <c:pt idx="70170">
                  <c:v>1</c:v>
                </c:pt>
                <c:pt idx="70171">
                  <c:v>1</c:v>
                </c:pt>
                <c:pt idx="70172">
                  <c:v>1</c:v>
                </c:pt>
                <c:pt idx="70173">
                  <c:v>1</c:v>
                </c:pt>
                <c:pt idx="70174">
                  <c:v>1</c:v>
                </c:pt>
                <c:pt idx="70175">
                  <c:v>1</c:v>
                </c:pt>
                <c:pt idx="70176">
                  <c:v>1</c:v>
                </c:pt>
                <c:pt idx="70177">
                  <c:v>1</c:v>
                </c:pt>
                <c:pt idx="70178">
                  <c:v>1</c:v>
                </c:pt>
                <c:pt idx="70179">
                  <c:v>1</c:v>
                </c:pt>
                <c:pt idx="70180">
                  <c:v>1</c:v>
                </c:pt>
                <c:pt idx="70181">
                  <c:v>1</c:v>
                </c:pt>
                <c:pt idx="70182">
                  <c:v>1</c:v>
                </c:pt>
                <c:pt idx="70183">
                  <c:v>1</c:v>
                </c:pt>
                <c:pt idx="70184">
                  <c:v>1</c:v>
                </c:pt>
                <c:pt idx="70185">
                  <c:v>1</c:v>
                </c:pt>
                <c:pt idx="70186">
                  <c:v>1</c:v>
                </c:pt>
                <c:pt idx="70187">
                  <c:v>1</c:v>
                </c:pt>
                <c:pt idx="70188">
                  <c:v>1</c:v>
                </c:pt>
                <c:pt idx="70189">
                  <c:v>1</c:v>
                </c:pt>
                <c:pt idx="70190">
                  <c:v>1</c:v>
                </c:pt>
                <c:pt idx="70191">
                  <c:v>1</c:v>
                </c:pt>
                <c:pt idx="70192">
                  <c:v>1</c:v>
                </c:pt>
                <c:pt idx="70193">
                  <c:v>1</c:v>
                </c:pt>
                <c:pt idx="70194">
                  <c:v>1</c:v>
                </c:pt>
                <c:pt idx="70195">
                  <c:v>1</c:v>
                </c:pt>
                <c:pt idx="70196">
                  <c:v>0.85714285700000004</c:v>
                </c:pt>
                <c:pt idx="70197">
                  <c:v>1</c:v>
                </c:pt>
                <c:pt idx="70198">
                  <c:v>1</c:v>
                </c:pt>
                <c:pt idx="70199">
                  <c:v>1</c:v>
                </c:pt>
                <c:pt idx="70200">
                  <c:v>1</c:v>
                </c:pt>
                <c:pt idx="70201">
                  <c:v>1</c:v>
                </c:pt>
                <c:pt idx="70202">
                  <c:v>1</c:v>
                </c:pt>
                <c:pt idx="70203">
                  <c:v>1</c:v>
                </c:pt>
                <c:pt idx="70204">
                  <c:v>1</c:v>
                </c:pt>
                <c:pt idx="70205">
                  <c:v>1</c:v>
                </c:pt>
                <c:pt idx="70206">
                  <c:v>1</c:v>
                </c:pt>
                <c:pt idx="70207">
                  <c:v>1</c:v>
                </c:pt>
                <c:pt idx="70208">
                  <c:v>1</c:v>
                </c:pt>
                <c:pt idx="70209">
                  <c:v>1</c:v>
                </c:pt>
                <c:pt idx="70210">
                  <c:v>1</c:v>
                </c:pt>
                <c:pt idx="70211">
                  <c:v>1</c:v>
                </c:pt>
                <c:pt idx="70212">
                  <c:v>1</c:v>
                </c:pt>
                <c:pt idx="70213">
                  <c:v>1</c:v>
                </c:pt>
                <c:pt idx="70214">
                  <c:v>1</c:v>
                </c:pt>
                <c:pt idx="70215">
                  <c:v>1</c:v>
                </c:pt>
                <c:pt idx="70216">
                  <c:v>1</c:v>
                </c:pt>
                <c:pt idx="70217">
                  <c:v>1</c:v>
                </c:pt>
                <c:pt idx="70218">
                  <c:v>1</c:v>
                </c:pt>
                <c:pt idx="70219">
                  <c:v>1</c:v>
                </c:pt>
                <c:pt idx="70220">
                  <c:v>1</c:v>
                </c:pt>
                <c:pt idx="70221">
                  <c:v>1</c:v>
                </c:pt>
                <c:pt idx="70222">
                  <c:v>1</c:v>
                </c:pt>
                <c:pt idx="70223">
                  <c:v>1</c:v>
                </c:pt>
                <c:pt idx="70224">
                  <c:v>1</c:v>
                </c:pt>
                <c:pt idx="70225">
                  <c:v>1</c:v>
                </c:pt>
                <c:pt idx="70226">
                  <c:v>1</c:v>
                </c:pt>
                <c:pt idx="70227">
                  <c:v>1</c:v>
                </c:pt>
                <c:pt idx="70228">
                  <c:v>1</c:v>
                </c:pt>
                <c:pt idx="70229">
                  <c:v>1</c:v>
                </c:pt>
                <c:pt idx="70230">
                  <c:v>1</c:v>
                </c:pt>
                <c:pt idx="70231">
                  <c:v>1</c:v>
                </c:pt>
                <c:pt idx="70232">
                  <c:v>1</c:v>
                </c:pt>
                <c:pt idx="70233">
                  <c:v>1</c:v>
                </c:pt>
                <c:pt idx="70234">
                  <c:v>1</c:v>
                </c:pt>
                <c:pt idx="70235">
                  <c:v>1</c:v>
                </c:pt>
                <c:pt idx="70236">
                  <c:v>1</c:v>
                </c:pt>
                <c:pt idx="70237">
                  <c:v>1</c:v>
                </c:pt>
                <c:pt idx="70238">
                  <c:v>1</c:v>
                </c:pt>
                <c:pt idx="70239">
                  <c:v>1</c:v>
                </c:pt>
                <c:pt idx="70240">
                  <c:v>1</c:v>
                </c:pt>
                <c:pt idx="70241">
                  <c:v>1</c:v>
                </c:pt>
                <c:pt idx="70242">
                  <c:v>1</c:v>
                </c:pt>
                <c:pt idx="70243">
                  <c:v>1</c:v>
                </c:pt>
                <c:pt idx="70244">
                  <c:v>1</c:v>
                </c:pt>
                <c:pt idx="70245">
                  <c:v>1</c:v>
                </c:pt>
                <c:pt idx="70246">
                  <c:v>1</c:v>
                </c:pt>
                <c:pt idx="70247">
                  <c:v>1</c:v>
                </c:pt>
                <c:pt idx="70248">
                  <c:v>1</c:v>
                </c:pt>
                <c:pt idx="70249">
                  <c:v>1</c:v>
                </c:pt>
                <c:pt idx="70250">
                  <c:v>1</c:v>
                </c:pt>
                <c:pt idx="70251">
                  <c:v>1</c:v>
                </c:pt>
                <c:pt idx="70252">
                  <c:v>1</c:v>
                </c:pt>
                <c:pt idx="70253">
                  <c:v>1</c:v>
                </c:pt>
                <c:pt idx="70254">
                  <c:v>1</c:v>
                </c:pt>
                <c:pt idx="70255">
                  <c:v>1</c:v>
                </c:pt>
                <c:pt idx="70256">
                  <c:v>1</c:v>
                </c:pt>
                <c:pt idx="70257">
                  <c:v>1</c:v>
                </c:pt>
                <c:pt idx="70258">
                  <c:v>1</c:v>
                </c:pt>
                <c:pt idx="70259">
                  <c:v>1</c:v>
                </c:pt>
                <c:pt idx="70260">
                  <c:v>1</c:v>
                </c:pt>
                <c:pt idx="70261">
                  <c:v>1</c:v>
                </c:pt>
                <c:pt idx="70262">
                  <c:v>1</c:v>
                </c:pt>
                <c:pt idx="70263">
                  <c:v>1</c:v>
                </c:pt>
                <c:pt idx="70264">
                  <c:v>1</c:v>
                </c:pt>
                <c:pt idx="70265">
                  <c:v>1</c:v>
                </c:pt>
                <c:pt idx="70266">
                  <c:v>1</c:v>
                </c:pt>
                <c:pt idx="70267">
                  <c:v>1</c:v>
                </c:pt>
                <c:pt idx="70268">
                  <c:v>1</c:v>
                </c:pt>
                <c:pt idx="70269">
                  <c:v>1</c:v>
                </c:pt>
                <c:pt idx="70270">
                  <c:v>1</c:v>
                </c:pt>
                <c:pt idx="70271">
                  <c:v>1</c:v>
                </c:pt>
                <c:pt idx="70272">
                  <c:v>1</c:v>
                </c:pt>
                <c:pt idx="70273">
                  <c:v>1</c:v>
                </c:pt>
                <c:pt idx="70274">
                  <c:v>1</c:v>
                </c:pt>
                <c:pt idx="70275">
                  <c:v>1</c:v>
                </c:pt>
                <c:pt idx="70276">
                  <c:v>0.85714285700000004</c:v>
                </c:pt>
                <c:pt idx="70277">
                  <c:v>1</c:v>
                </c:pt>
                <c:pt idx="70278">
                  <c:v>1</c:v>
                </c:pt>
                <c:pt idx="70279">
                  <c:v>1</c:v>
                </c:pt>
                <c:pt idx="70280">
                  <c:v>1</c:v>
                </c:pt>
                <c:pt idx="70281">
                  <c:v>1</c:v>
                </c:pt>
                <c:pt idx="70282">
                  <c:v>1</c:v>
                </c:pt>
                <c:pt idx="70283">
                  <c:v>1</c:v>
                </c:pt>
                <c:pt idx="70284">
                  <c:v>1</c:v>
                </c:pt>
                <c:pt idx="70285">
                  <c:v>1</c:v>
                </c:pt>
                <c:pt idx="70286">
                  <c:v>1</c:v>
                </c:pt>
                <c:pt idx="70287">
                  <c:v>1</c:v>
                </c:pt>
                <c:pt idx="70288">
                  <c:v>1</c:v>
                </c:pt>
                <c:pt idx="70289">
                  <c:v>1</c:v>
                </c:pt>
                <c:pt idx="70290">
                  <c:v>1</c:v>
                </c:pt>
                <c:pt idx="70291">
                  <c:v>1</c:v>
                </c:pt>
                <c:pt idx="70292">
                  <c:v>1</c:v>
                </c:pt>
                <c:pt idx="70293">
                  <c:v>1</c:v>
                </c:pt>
                <c:pt idx="70294">
                  <c:v>1</c:v>
                </c:pt>
                <c:pt idx="70295">
                  <c:v>1</c:v>
                </c:pt>
                <c:pt idx="70296">
                  <c:v>1</c:v>
                </c:pt>
                <c:pt idx="70297">
                  <c:v>1</c:v>
                </c:pt>
                <c:pt idx="70298">
                  <c:v>1</c:v>
                </c:pt>
                <c:pt idx="70299">
                  <c:v>1</c:v>
                </c:pt>
                <c:pt idx="70300">
                  <c:v>1</c:v>
                </c:pt>
                <c:pt idx="70301">
                  <c:v>1</c:v>
                </c:pt>
                <c:pt idx="70302">
                  <c:v>1</c:v>
                </c:pt>
                <c:pt idx="70303">
                  <c:v>1</c:v>
                </c:pt>
                <c:pt idx="70304">
                  <c:v>1</c:v>
                </c:pt>
                <c:pt idx="70305">
                  <c:v>1</c:v>
                </c:pt>
                <c:pt idx="70306">
                  <c:v>1</c:v>
                </c:pt>
                <c:pt idx="70307">
                  <c:v>1</c:v>
                </c:pt>
                <c:pt idx="70308">
                  <c:v>1</c:v>
                </c:pt>
                <c:pt idx="70309">
                  <c:v>1</c:v>
                </c:pt>
                <c:pt idx="70310">
                  <c:v>1</c:v>
                </c:pt>
                <c:pt idx="70311">
                  <c:v>1</c:v>
                </c:pt>
                <c:pt idx="70312">
                  <c:v>1</c:v>
                </c:pt>
                <c:pt idx="70313">
                  <c:v>1</c:v>
                </c:pt>
                <c:pt idx="70314">
                  <c:v>1</c:v>
                </c:pt>
                <c:pt idx="70315">
                  <c:v>1</c:v>
                </c:pt>
                <c:pt idx="70316">
                  <c:v>1</c:v>
                </c:pt>
                <c:pt idx="70317">
                  <c:v>0.85714285700000004</c:v>
                </c:pt>
                <c:pt idx="70318">
                  <c:v>1</c:v>
                </c:pt>
                <c:pt idx="70319">
                  <c:v>1</c:v>
                </c:pt>
                <c:pt idx="70320">
                  <c:v>1</c:v>
                </c:pt>
                <c:pt idx="70321">
                  <c:v>1</c:v>
                </c:pt>
                <c:pt idx="70322">
                  <c:v>1</c:v>
                </c:pt>
                <c:pt idx="70323">
                  <c:v>1</c:v>
                </c:pt>
                <c:pt idx="70324">
                  <c:v>1</c:v>
                </c:pt>
                <c:pt idx="70325">
                  <c:v>1</c:v>
                </c:pt>
                <c:pt idx="70326">
                  <c:v>1</c:v>
                </c:pt>
                <c:pt idx="70327">
                  <c:v>1</c:v>
                </c:pt>
                <c:pt idx="70328">
                  <c:v>1</c:v>
                </c:pt>
                <c:pt idx="70329">
                  <c:v>1</c:v>
                </c:pt>
                <c:pt idx="70330">
                  <c:v>1</c:v>
                </c:pt>
                <c:pt idx="70331">
                  <c:v>1</c:v>
                </c:pt>
                <c:pt idx="70332">
                  <c:v>1</c:v>
                </c:pt>
                <c:pt idx="70333">
                  <c:v>1</c:v>
                </c:pt>
                <c:pt idx="70334">
                  <c:v>1</c:v>
                </c:pt>
                <c:pt idx="70335">
                  <c:v>1</c:v>
                </c:pt>
                <c:pt idx="70336">
                  <c:v>1</c:v>
                </c:pt>
                <c:pt idx="70337">
                  <c:v>1</c:v>
                </c:pt>
                <c:pt idx="70338">
                  <c:v>1</c:v>
                </c:pt>
                <c:pt idx="70339">
                  <c:v>1</c:v>
                </c:pt>
                <c:pt idx="70340">
                  <c:v>1</c:v>
                </c:pt>
                <c:pt idx="70341">
                  <c:v>1</c:v>
                </c:pt>
                <c:pt idx="70342">
                  <c:v>1</c:v>
                </c:pt>
                <c:pt idx="70343">
                  <c:v>1</c:v>
                </c:pt>
                <c:pt idx="70344">
                  <c:v>0.85714285700000004</c:v>
                </c:pt>
                <c:pt idx="70345">
                  <c:v>1</c:v>
                </c:pt>
                <c:pt idx="70346">
                  <c:v>1</c:v>
                </c:pt>
                <c:pt idx="70347">
                  <c:v>1</c:v>
                </c:pt>
                <c:pt idx="70348">
                  <c:v>1</c:v>
                </c:pt>
                <c:pt idx="70349">
                  <c:v>1</c:v>
                </c:pt>
                <c:pt idx="70350">
                  <c:v>1</c:v>
                </c:pt>
                <c:pt idx="70351">
                  <c:v>1</c:v>
                </c:pt>
                <c:pt idx="70352">
                  <c:v>1</c:v>
                </c:pt>
                <c:pt idx="70353">
                  <c:v>1</c:v>
                </c:pt>
                <c:pt idx="70354">
                  <c:v>1</c:v>
                </c:pt>
                <c:pt idx="70355">
                  <c:v>1</c:v>
                </c:pt>
                <c:pt idx="70356">
                  <c:v>1</c:v>
                </c:pt>
                <c:pt idx="70357">
                  <c:v>1</c:v>
                </c:pt>
                <c:pt idx="70358">
                  <c:v>1</c:v>
                </c:pt>
                <c:pt idx="70359">
                  <c:v>1</c:v>
                </c:pt>
                <c:pt idx="70360">
                  <c:v>1</c:v>
                </c:pt>
                <c:pt idx="70361">
                  <c:v>1</c:v>
                </c:pt>
                <c:pt idx="70362">
                  <c:v>1</c:v>
                </c:pt>
                <c:pt idx="70363">
                  <c:v>1</c:v>
                </c:pt>
                <c:pt idx="70364">
                  <c:v>1</c:v>
                </c:pt>
                <c:pt idx="70365">
                  <c:v>1</c:v>
                </c:pt>
                <c:pt idx="70366">
                  <c:v>1</c:v>
                </c:pt>
                <c:pt idx="70367">
                  <c:v>1</c:v>
                </c:pt>
                <c:pt idx="70368">
                  <c:v>1</c:v>
                </c:pt>
                <c:pt idx="70369">
                  <c:v>1</c:v>
                </c:pt>
                <c:pt idx="70370">
                  <c:v>1</c:v>
                </c:pt>
                <c:pt idx="70371">
                  <c:v>1</c:v>
                </c:pt>
                <c:pt idx="70372">
                  <c:v>1</c:v>
                </c:pt>
                <c:pt idx="70373">
                  <c:v>1</c:v>
                </c:pt>
                <c:pt idx="70374">
                  <c:v>1</c:v>
                </c:pt>
                <c:pt idx="70375">
                  <c:v>1</c:v>
                </c:pt>
                <c:pt idx="70376">
                  <c:v>1</c:v>
                </c:pt>
                <c:pt idx="70377">
                  <c:v>1</c:v>
                </c:pt>
                <c:pt idx="70378">
                  <c:v>1</c:v>
                </c:pt>
                <c:pt idx="70379">
                  <c:v>1</c:v>
                </c:pt>
                <c:pt idx="70380">
                  <c:v>1</c:v>
                </c:pt>
                <c:pt idx="70381">
                  <c:v>0.85714285700000004</c:v>
                </c:pt>
                <c:pt idx="70382">
                  <c:v>1</c:v>
                </c:pt>
                <c:pt idx="70383">
                  <c:v>1</c:v>
                </c:pt>
                <c:pt idx="70384">
                  <c:v>1</c:v>
                </c:pt>
                <c:pt idx="70385">
                  <c:v>1</c:v>
                </c:pt>
                <c:pt idx="70386">
                  <c:v>1</c:v>
                </c:pt>
                <c:pt idx="70387">
                  <c:v>1</c:v>
                </c:pt>
                <c:pt idx="70388">
                  <c:v>1</c:v>
                </c:pt>
                <c:pt idx="70389">
                  <c:v>1</c:v>
                </c:pt>
                <c:pt idx="70390">
                  <c:v>1</c:v>
                </c:pt>
                <c:pt idx="70391">
                  <c:v>1</c:v>
                </c:pt>
                <c:pt idx="70392">
                  <c:v>1</c:v>
                </c:pt>
                <c:pt idx="70393">
                  <c:v>1</c:v>
                </c:pt>
                <c:pt idx="70394">
                  <c:v>1</c:v>
                </c:pt>
                <c:pt idx="70395">
                  <c:v>1</c:v>
                </c:pt>
                <c:pt idx="70396">
                  <c:v>1</c:v>
                </c:pt>
                <c:pt idx="70397">
                  <c:v>1</c:v>
                </c:pt>
                <c:pt idx="70398">
                  <c:v>1</c:v>
                </c:pt>
                <c:pt idx="70399">
                  <c:v>1</c:v>
                </c:pt>
                <c:pt idx="70400">
                  <c:v>1</c:v>
                </c:pt>
                <c:pt idx="70401">
                  <c:v>1</c:v>
                </c:pt>
                <c:pt idx="70402">
                  <c:v>1</c:v>
                </c:pt>
                <c:pt idx="70403">
                  <c:v>1</c:v>
                </c:pt>
                <c:pt idx="70404">
                  <c:v>1</c:v>
                </c:pt>
                <c:pt idx="70405">
                  <c:v>1</c:v>
                </c:pt>
                <c:pt idx="70406">
                  <c:v>1</c:v>
                </c:pt>
                <c:pt idx="70407">
                  <c:v>1</c:v>
                </c:pt>
                <c:pt idx="70408">
                  <c:v>1</c:v>
                </c:pt>
                <c:pt idx="70409">
                  <c:v>1</c:v>
                </c:pt>
                <c:pt idx="70410">
                  <c:v>1</c:v>
                </c:pt>
                <c:pt idx="70411">
                  <c:v>1</c:v>
                </c:pt>
                <c:pt idx="70412">
                  <c:v>1</c:v>
                </c:pt>
                <c:pt idx="70413">
                  <c:v>1</c:v>
                </c:pt>
                <c:pt idx="70414">
                  <c:v>1</c:v>
                </c:pt>
                <c:pt idx="70415">
                  <c:v>1</c:v>
                </c:pt>
                <c:pt idx="70416">
                  <c:v>1</c:v>
                </c:pt>
                <c:pt idx="70417">
                  <c:v>1</c:v>
                </c:pt>
                <c:pt idx="70418">
                  <c:v>1</c:v>
                </c:pt>
                <c:pt idx="70419">
                  <c:v>1</c:v>
                </c:pt>
                <c:pt idx="70420">
                  <c:v>1</c:v>
                </c:pt>
                <c:pt idx="70421">
                  <c:v>1</c:v>
                </c:pt>
                <c:pt idx="70422">
                  <c:v>1</c:v>
                </c:pt>
                <c:pt idx="70423">
                  <c:v>1</c:v>
                </c:pt>
                <c:pt idx="70424">
                  <c:v>1</c:v>
                </c:pt>
                <c:pt idx="70425">
                  <c:v>1</c:v>
                </c:pt>
                <c:pt idx="70426">
                  <c:v>1</c:v>
                </c:pt>
                <c:pt idx="70427">
                  <c:v>1</c:v>
                </c:pt>
                <c:pt idx="70428">
                  <c:v>1</c:v>
                </c:pt>
                <c:pt idx="70429">
                  <c:v>1</c:v>
                </c:pt>
                <c:pt idx="70430">
                  <c:v>1</c:v>
                </c:pt>
                <c:pt idx="70431">
                  <c:v>1</c:v>
                </c:pt>
                <c:pt idx="70432">
                  <c:v>1</c:v>
                </c:pt>
                <c:pt idx="70433">
                  <c:v>1</c:v>
                </c:pt>
                <c:pt idx="70434">
                  <c:v>0.85714285700000004</c:v>
                </c:pt>
                <c:pt idx="70435">
                  <c:v>1</c:v>
                </c:pt>
                <c:pt idx="70436">
                  <c:v>1</c:v>
                </c:pt>
                <c:pt idx="70437">
                  <c:v>1</c:v>
                </c:pt>
                <c:pt idx="70438">
                  <c:v>1</c:v>
                </c:pt>
                <c:pt idx="70439">
                  <c:v>1</c:v>
                </c:pt>
                <c:pt idx="70440">
                  <c:v>1</c:v>
                </c:pt>
                <c:pt idx="70441">
                  <c:v>1</c:v>
                </c:pt>
                <c:pt idx="70442">
                  <c:v>1</c:v>
                </c:pt>
                <c:pt idx="70443">
                  <c:v>1</c:v>
                </c:pt>
                <c:pt idx="70444">
                  <c:v>1</c:v>
                </c:pt>
                <c:pt idx="70445">
                  <c:v>1</c:v>
                </c:pt>
                <c:pt idx="70446">
                  <c:v>1</c:v>
                </c:pt>
                <c:pt idx="70447">
                  <c:v>1</c:v>
                </c:pt>
                <c:pt idx="70448">
                  <c:v>1</c:v>
                </c:pt>
                <c:pt idx="70449">
                  <c:v>1</c:v>
                </c:pt>
                <c:pt idx="70450">
                  <c:v>1</c:v>
                </c:pt>
                <c:pt idx="70451">
                  <c:v>1</c:v>
                </c:pt>
                <c:pt idx="70452">
                  <c:v>1</c:v>
                </c:pt>
                <c:pt idx="70453">
                  <c:v>1</c:v>
                </c:pt>
                <c:pt idx="70454">
                  <c:v>1</c:v>
                </c:pt>
                <c:pt idx="70455">
                  <c:v>1</c:v>
                </c:pt>
                <c:pt idx="70456">
                  <c:v>1</c:v>
                </c:pt>
                <c:pt idx="70457">
                  <c:v>1</c:v>
                </c:pt>
                <c:pt idx="70458">
                  <c:v>1</c:v>
                </c:pt>
                <c:pt idx="70459">
                  <c:v>1</c:v>
                </c:pt>
                <c:pt idx="70460">
                  <c:v>1</c:v>
                </c:pt>
                <c:pt idx="70461">
                  <c:v>1</c:v>
                </c:pt>
                <c:pt idx="70462">
                  <c:v>1</c:v>
                </c:pt>
                <c:pt idx="70463">
                  <c:v>1</c:v>
                </c:pt>
                <c:pt idx="70464">
                  <c:v>1</c:v>
                </c:pt>
                <c:pt idx="70465">
                  <c:v>1</c:v>
                </c:pt>
                <c:pt idx="70466">
                  <c:v>1</c:v>
                </c:pt>
                <c:pt idx="70467">
                  <c:v>1</c:v>
                </c:pt>
                <c:pt idx="70468">
                  <c:v>1</c:v>
                </c:pt>
                <c:pt idx="70469">
                  <c:v>1</c:v>
                </c:pt>
                <c:pt idx="70470">
                  <c:v>1</c:v>
                </c:pt>
                <c:pt idx="70471">
                  <c:v>1</c:v>
                </c:pt>
                <c:pt idx="70472">
                  <c:v>1</c:v>
                </c:pt>
                <c:pt idx="70473">
                  <c:v>1</c:v>
                </c:pt>
                <c:pt idx="70474">
                  <c:v>1</c:v>
                </c:pt>
                <c:pt idx="70475">
                  <c:v>1</c:v>
                </c:pt>
                <c:pt idx="70476">
                  <c:v>1</c:v>
                </c:pt>
                <c:pt idx="70477">
                  <c:v>1</c:v>
                </c:pt>
                <c:pt idx="70478">
                  <c:v>1</c:v>
                </c:pt>
                <c:pt idx="70479">
                  <c:v>1</c:v>
                </c:pt>
                <c:pt idx="70480">
                  <c:v>1</c:v>
                </c:pt>
                <c:pt idx="70481">
                  <c:v>1</c:v>
                </c:pt>
                <c:pt idx="70482">
                  <c:v>1</c:v>
                </c:pt>
                <c:pt idx="70483">
                  <c:v>1</c:v>
                </c:pt>
                <c:pt idx="70484">
                  <c:v>1</c:v>
                </c:pt>
                <c:pt idx="70485">
                  <c:v>1</c:v>
                </c:pt>
                <c:pt idx="70486">
                  <c:v>1</c:v>
                </c:pt>
                <c:pt idx="70487">
                  <c:v>1</c:v>
                </c:pt>
                <c:pt idx="70488">
                  <c:v>1</c:v>
                </c:pt>
                <c:pt idx="70489">
                  <c:v>1</c:v>
                </c:pt>
                <c:pt idx="70490">
                  <c:v>1</c:v>
                </c:pt>
                <c:pt idx="70491">
                  <c:v>1</c:v>
                </c:pt>
                <c:pt idx="70492">
                  <c:v>1</c:v>
                </c:pt>
                <c:pt idx="70493">
                  <c:v>1</c:v>
                </c:pt>
                <c:pt idx="70494">
                  <c:v>1</c:v>
                </c:pt>
                <c:pt idx="70495">
                  <c:v>1</c:v>
                </c:pt>
                <c:pt idx="70496">
                  <c:v>1</c:v>
                </c:pt>
                <c:pt idx="70497">
                  <c:v>1</c:v>
                </c:pt>
                <c:pt idx="70498">
                  <c:v>1</c:v>
                </c:pt>
                <c:pt idx="70499">
                  <c:v>1</c:v>
                </c:pt>
                <c:pt idx="70500">
                  <c:v>1</c:v>
                </c:pt>
                <c:pt idx="70501">
                  <c:v>1</c:v>
                </c:pt>
                <c:pt idx="70502">
                  <c:v>1</c:v>
                </c:pt>
                <c:pt idx="70503">
                  <c:v>1</c:v>
                </c:pt>
                <c:pt idx="70504">
                  <c:v>1</c:v>
                </c:pt>
                <c:pt idx="70505">
                  <c:v>1</c:v>
                </c:pt>
                <c:pt idx="70506">
                  <c:v>1</c:v>
                </c:pt>
                <c:pt idx="70507">
                  <c:v>1</c:v>
                </c:pt>
                <c:pt idx="70508">
                  <c:v>1</c:v>
                </c:pt>
                <c:pt idx="70509">
                  <c:v>1</c:v>
                </c:pt>
                <c:pt idx="70510">
                  <c:v>1</c:v>
                </c:pt>
                <c:pt idx="70511">
                  <c:v>1</c:v>
                </c:pt>
                <c:pt idx="70512">
                  <c:v>1</c:v>
                </c:pt>
                <c:pt idx="70513">
                  <c:v>1</c:v>
                </c:pt>
                <c:pt idx="70514">
                  <c:v>1</c:v>
                </c:pt>
                <c:pt idx="70515">
                  <c:v>1</c:v>
                </c:pt>
                <c:pt idx="70516">
                  <c:v>1</c:v>
                </c:pt>
                <c:pt idx="70517">
                  <c:v>1</c:v>
                </c:pt>
                <c:pt idx="70518">
                  <c:v>1</c:v>
                </c:pt>
                <c:pt idx="70519">
                  <c:v>1</c:v>
                </c:pt>
                <c:pt idx="70520">
                  <c:v>1</c:v>
                </c:pt>
                <c:pt idx="70521">
                  <c:v>1</c:v>
                </c:pt>
                <c:pt idx="70522">
                  <c:v>0.571428571</c:v>
                </c:pt>
                <c:pt idx="70523">
                  <c:v>1</c:v>
                </c:pt>
                <c:pt idx="70524">
                  <c:v>1</c:v>
                </c:pt>
                <c:pt idx="70525">
                  <c:v>1</c:v>
                </c:pt>
                <c:pt idx="70526">
                  <c:v>1</c:v>
                </c:pt>
                <c:pt idx="70527">
                  <c:v>1</c:v>
                </c:pt>
                <c:pt idx="70528">
                  <c:v>1</c:v>
                </c:pt>
                <c:pt idx="70529">
                  <c:v>1</c:v>
                </c:pt>
                <c:pt idx="70530">
                  <c:v>1</c:v>
                </c:pt>
                <c:pt idx="70531">
                  <c:v>1</c:v>
                </c:pt>
                <c:pt idx="70532">
                  <c:v>1</c:v>
                </c:pt>
                <c:pt idx="70533">
                  <c:v>1</c:v>
                </c:pt>
                <c:pt idx="70534">
                  <c:v>1</c:v>
                </c:pt>
                <c:pt idx="70535">
                  <c:v>1</c:v>
                </c:pt>
                <c:pt idx="70536">
                  <c:v>1</c:v>
                </c:pt>
                <c:pt idx="70537">
                  <c:v>1</c:v>
                </c:pt>
                <c:pt idx="70538">
                  <c:v>1</c:v>
                </c:pt>
                <c:pt idx="70539">
                  <c:v>1</c:v>
                </c:pt>
                <c:pt idx="70540">
                  <c:v>1</c:v>
                </c:pt>
                <c:pt idx="70541">
                  <c:v>1</c:v>
                </c:pt>
                <c:pt idx="70542">
                  <c:v>1</c:v>
                </c:pt>
                <c:pt idx="70543">
                  <c:v>0.28571428599999998</c:v>
                </c:pt>
                <c:pt idx="70544">
                  <c:v>1</c:v>
                </c:pt>
                <c:pt idx="70545">
                  <c:v>1</c:v>
                </c:pt>
                <c:pt idx="70546">
                  <c:v>1</c:v>
                </c:pt>
                <c:pt idx="70547">
                  <c:v>1</c:v>
                </c:pt>
                <c:pt idx="70548">
                  <c:v>1</c:v>
                </c:pt>
                <c:pt idx="70549">
                  <c:v>1</c:v>
                </c:pt>
                <c:pt idx="70550">
                  <c:v>1</c:v>
                </c:pt>
                <c:pt idx="70551">
                  <c:v>1</c:v>
                </c:pt>
                <c:pt idx="70552">
                  <c:v>1</c:v>
                </c:pt>
                <c:pt idx="70553">
                  <c:v>1</c:v>
                </c:pt>
                <c:pt idx="70554">
                  <c:v>1</c:v>
                </c:pt>
                <c:pt idx="70555">
                  <c:v>1</c:v>
                </c:pt>
                <c:pt idx="70556">
                  <c:v>1</c:v>
                </c:pt>
                <c:pt idx="70557">
                  <c:v>1</c:v>
                </c:pt>
                <c:pt idx="70558">
                  <c:v>1</c:v>
                </c:pt>
                <c:pt idx="70559">
                  <c:v>1</c:v>
                </c:pt>
                <c:pt idx="70560">
                  <c:v>1</c:v>
                </c:pt>
                <c:pt idx="70561">
                  <c:v>1</c:v>
                </c:pt>
                <c:pt idx="70562">
                  <c:v>1</c:v>
                </c:pt>
                <c:pt idx="70563">
                  <c:v>1</c:v>
                </c:pt>
                <c:pt idx="70564">
                  <c:v>1</c:v>
                </c:pt>
                <c:pt idx="70565">
                  <c:v>1</c:v>
                </c:pt>
                <c:pt idx="70566">
                  <c:v>1</c:v>
                </c:pt>
                <c:pt idx="70567">
                  <c:v>1</c:v>
                </c:pt>
                <c:pt idx="70568">
                  <c:v>1</c:v>
                </c:pt>
                <c:pt idx="70569">
                  <c:v>1</c:v>
                </c:pt>
                <c:pt idx="70570">
                  <c:v>1</c:v>
                </c:pt>
                <c:pt idx="70571">
                  <c:v>1</c:v>
                </c:pt>
                <c:pt idx="70572">
                  <c:v>1</c:v>
                </c:pt>
                <c:pt idx="70573">
                  <c:v>1</c:v>
                </c:pt>
                <c:pt idx="70574">
                  <c:v>1</c:v>
                </c:pt>
                <c:pt idx="70575">
                  <c:v>0.85714285700000004</c:v>
                </c:pt>
                <c:pt idx="70576">
                  <c:v>1</c:v>
                </c:pt>
                <c:pt idx="70577">
                  <c:v>1</c:v>
                </c:pt>
                <c:pt idx="70578">
                  <c:v>1</c:v>
                </c:pt>
                <c:pt idx="70579">
                  <c:v>1</c:v>
                </c:pt>
                <c:pt idx="70580">
                  <c:v>1</c:v>
                </c:pt>
                <c:pt idx="70581">
                  <c:v>1</c:v>
                </c:pt>
                <c:pt idx="70582">
                  <c:v>1</c:v>
                </c:pt>
                <c:pt idx="70583">
                  <c:v>1</c:v>
                </c:pt>
                <c:pt idx="70584">
                  <c:v>1</c:v>
                </c:pt>
                <c:pt idx="70585">
                  <c:v>1</c:v>
                </c:pt>
                <c:pt idx="70586">
                  <c:v>1</c:v>
                </c:pt>
                <c:pt idx="70587">
                  <c:v>1</c:v>
                </c:pt>
                <c:pt idx="70588">
                  <c:v>1</c:v>
                </c:pt>
                <c:pt idx="70589">
                  <c:v>1</c:v>
                </c:pt>
                <c:pt idx="70590">
                  <c:v>1</c:v>
                </c:pt>
                <c:pt idx="70591">
                  <c:v>1</c:v>
                </c:pt>
                <c:pt idx="70592">
                  <c:v>1</c:v>
                </c:pt>
                <c:pt idx="70593">
                  <c:v>1</c:v>
                </c:pt>
                <c:pt idx="70594">
                  <c:v>1</c:v>
                </c:pt>
                <c:pt idx="70595">
                  <c:v>1</c:v>
                </c:pt>
                <c:pt idx="70596">
                  <c:v>1</c:v>
                </c:pt>
                <c:pt idx="70597">
                  <c:v>1</c:v>
                </c:pt>
                <c:pt idx="70598">
                  <c:v>1</c:v>
                </c:pt>
                <c:pt idx="70599">
                  <c:v>1</c:v>
                </c:pt>
                <c:pt idx="70600">
                  <c:v>1</c:v>
                </c:pt>
                <c:pt idx="70601">
                  <c:v>1</c:v>
                </c:pt>
                <c:pt idx="70602">
                  <c:v>1</c:v>
                </c:pt>
                <c:pt idx="70603">
                  <c:v>1</c:v>
                </c:pt>
                <c:pt idx="70604">
                  <c:v>1</c:v>
                </c:pt>
                <c:pt idx="70605">
                  <c:v>1</c:v>
                </c:pt>
                <c:pt idx="70606">
                  <c:v>0.71428571399999996</c:v>
                </c:pt>
                <c:pt idx="70607">
                  <c:v>1</c:v>
                </c:pt>
                <c:pt idx="70608">
                  <c:v>1</c:v>
                </c:pt>
                <c:pt idx="70609">
                  <c:v>1</c:v>
                </c:pt>
                <c:pt idx="70610">
                  <c:v>1</c:v>
                </c:pt>
                <c:pt idx="70611">
                  <c:v>1</c:v>
                </c:pt>
                <c:pt idx="70612">
                  <c:v>1</c:v>
                </c:pt>
                <c:pt idx="70613">
                  <c:v>1</c:v>
                </c:pt>
                <c:pt idx="70614">
                  <c:v>1</c:v>
                </c:pt>
                <c:pt idx="70615">
                  <c:v>1</c:v>
                </c:pt>
                <c:pt idx="70616">
                  <c:v>1</c:v>
                </c:pt>
                <c:pt idx="70617">
                  <c:v>1</c:v>
                </c:pt>
                <c:pt idx="70618">
                  <c:v>1</c:v>
                </c:pt>
                <c:pt idx="70619">
                  <c:v>1</c:v>
                </c:pt>
                <c:pt idx="70620">
                  <c:v>1</c:v>
                </c:pt>
                <c:pt idx="70621">
                  <c:v>1</c:v>
                </c:pt>
                <c:pt idx="70622">
                  <c:v>1</c:v>
                </c:pt>
                <c:pt idx="70623">
                  <c:v>1</c:v>
                </c:pt>
                <c:pt idx="70624">
                  <c:v>1</c:v>
                </c:pt>
                <c:pt idx="70625">
                  <c:v>1</c:v>
                </c:pt>
                <c:pt idx="70626">
                  <c:v>1</c:v>
                </c:pt>
                <c:pt idx="70627">
                  <c:v>1</c:v>
                </c:pt>
                <c:pt idx="70628">
                  <c:v>1</c:v>
                </c:pt>
                <c:pt idx="70629">
                  <c:v>1</c:v>
                </c:pt>
                <c:pt idx="70630">
                  <c:v>1</c:v>
                </c:pt>
                <c:pt idx="70631">
                  <c:v>1</c:v>
                </c:pt>
                <c:pt idx="70632">
                  <c:v>1</c:v>
                </c:pt>
                <c:pt idx="70633">
                  <c:v>1</c:v>
                </c:pt>
                <c:pt idx="70634">
                  <c:v>1</c:v>
                </c:pt>
                <c:pt idx="70635">
                  <c:v>1</c:v>
                </c:pt>
                <c:pt idx="70636">
                  <c:v>1</c:v>
                </c:pt>
                <c:pt idx="70637">
                  <c:v>1</c:v>
                </c:pt>
                <c:pt idx="70638">
                  <c:v>1</c:v>
                </c:pt>
                <c:pt idx="70639">
                  <c:v>1</c:v>
                </c:pt>
                <c:pt idx="70640">
                  <c:v>1</c:v>
                </c:pt>
                <c:pt idx="70641">
                  <c:v>1</c:v>
                </c:pt>
                <c:pt idx="70642">
                  <c:v>1</c:v>
                </c:pt>
                <c:pt idx="70643">
                  <c:v>1</c:v>
                </c:pt>
                <c:pt idx="70644">
                  <c:v>1</c:v>
                </c:pt>
                <c:pt idx="70645">
                  <c:v>1</c:v>
                </c:pt>
                <c:pt idx="70646">
                  <c:v>1</c:v>
                </c:pt>
                <c:pt idx="70647">
                  <c:v>1</c:v>
                </c:pt>
                <c:pt idx="70648">
                  <c:v>1</c:v>
                </c:pt>
                <c:pt idx="70649">
                  <c:v>1</c:v>
                </c:pt>
                <c:pt idx="70650">
                  <c:v>1</c:v>
                </c:pt>
                <c:pt idx="70651">
                  <c:v>1</c:v>
                </c:pt>
                <c:pt idx="70652">
                  <c:v>1</c:v>
                </c:pt>
                <c:pt idx="70653">
                  <c:v>1</c:v>
                </c:pt>
                <c:pt idx="70654">
                  <c:v>1</c:v>
                </c:pt>
                <c:pt idx="70655">
                  <c:v>1</c:v>
                </c:pt>
                <c:pt idx="70656">
                  <c:v>1</c:v>
                </c:pt>
                <c:pt idx="70657">
                  <c:v>1</c:v>
                </c:pt>
                <c:pt idx="70658">
                  <c:v>1</c:v>
                </c:pt>
                <c:pt idx="70659">
                  <c:v>1</c:v>
                </c:pt>
                <c:pt idx="70660">
                  <c:v>1</c:v>
                </c:pt>
                <c:pt idx="70661">
                  <c:v>1</c:v>
                </c:pt>
                <c:pt idx="70662">
                  <c:v>1</c:v>
                </c:pt>
                <c:pt idx="70663">
                  <c:v>1</c:v>
                </c:pt>
                <c:pt idx="70664">
                  <c:v>1</c:v>
                </c:pt>
                <c:pt idx="70665">
                  <c:v>1</c:v>
                </c:pt>
                <c:pt idx="70666">
                  <c:v>1</c:v>
                </c:pt>
                <c:pt idx="70667">
                  <c:v>1</c:v>
                </c:pt>
                <c:pt idx="70668">
                  <c:v>1</c:v>
                </c:pt>
                <c:pt idx="70669">
                  <c:v>1</c:v>
                </c:pt>
                <c:pt idx="70670">
                  <c:v>1</c:v>
                </c:pt>
                <c:pt idx="70671">
                  <c:v>1</c:v>
                </c:pt>
                <c:pt idx="70672">
                  <c:v>1</c:v>
                </c:pt>
                <c:pt idx="70673">
                  <c:v>1</c:v>
                </c:pt>
                <c:pt idx="70674">
                  <c:v>1</c:v>
                </c:pt>
                <c:pt idx="70675">
                  <c:v>1</c:v>
                </c:pt>
                <c:pt idx="70676">
                  <c:v>1</c:v>
                </c:pt>
                <c:pt idx="70677">
                  <c:v>1</c:v>
                </c:pt>
                <c:pt idx="70678">
                  <c:v>1</c:v>
                </c:pt>
                <c:pt idx="70679">
                  <c:v>1</c:v>
                </c:pt>
                <c:pt idx="70680">
                  <c:v>1</c:v>
                </c:pt>
                <c:pt idx="70681">
                  <c:v>1</c:v>
                </c:pt>
                <c:pt idx="70682">
                  <c:v>1</c:v>
                </c:pt>
                <c:pt idx="70683">
                  <c:v>1</c:v>
                </c:pt>
                <c:pt idx="70684">
                  <c:v>1</c:v>
                </c:pt>
                <c:pt idx="70685">
                  <c:v>1</c:v>
                </c:pt>
                <c:pt idx="70686">
                  <c:v>1</c:v>
                </c:pt>
                <c:pt idx="70687">
                  <c:v>1</c:v>
                </c:pt>
                <c:pt idx="70688">
                  <c:v>1</c:v>
                </c:pt>
                <c:pt idx="70689">
                  <c:v>1</c:v>
                </c:pt>
                <c:pt idx="70690">
                  <c:v>1</c:v>
                </c:pt>
                <c:pt idx="70691">
                  <c:v>1</c:v>
                </c:pt>
                <c:pt idx="70692">
                  <c:v>1</c:v>
                </c:pt>
                <c:pt idx="70693">
                  <c:v>1</c:v>
                </c:pt>
                <c:pt idx="70694">
                  <c:v>1</c:v>
                </c:pt>
                <c:pt idx="70695">
                  <c:v>1</c:v>
                </c:pt>
                <c:pt idx="70696">
                  <c:v>1</c:v>
                </c:pt>
                <c:pt idx="70697">
                  <c:v>1</c:v>
                </c:pt>
                <c:pt idx="70698">
                  <c:v>1</c:v>
                </c:pt>
                <c:pt idx="70699">
                  <c:v>1</c:v>
                </c:pt>
                <c:pt idx="70700">
                  <c:v>1</c:v>
                </c:pt>
                <c:pt idx="70701">
                  <c:v>1</c:v>
                </c:pt>
                <c:pt idx="70702">
                  <c:v>1</c:v>
                </c:pt>
                <c:pt idx="70703">
                  <c:v>1</c:v>
                </c:pt>
                <c:pt idx="70704">
                  <c:v>1</c:v>
                </c:pt>
                <c:pt idx="70705">
                  <c:v>1</c:v>
                </c:pt>
                <c:pt idx="70706">
                  <c:v>1</c:v>
                </c:pt>
                <c:pt idx="70707">
                  <c:v>1</c:v>
                </c:pt>
                <c:pt idx="70708">
                  <c:v>1</c:v>
                </c:pt>
                <c:pt idx="70709">
                  <c:v>1</c:v>
                </c:pt>
                <c:pt idx="70710">
                  <c:v>1</c:v>
                </c:pt>
                <c:pt idx="70711">
                  <c:v>1</c:v>
                </c:pt>
                <c:pt idx="70712">
                  <c:v>1</c:v>
                </c:pt>
                <c:pt idx="70713">
                  <c:v>1</c:v>
                </c:pt>
                <c:pt idx="70714">
                  <c:v>1</c:v>
                </c:pt>
                <c:pt idx="70715">
                  <c:v>1</c:v>
                </c:pt>
                <c:pt idx="70716">
                  <c:v>1</c:v>
                </c:pt>
                <c:pt idx="70717">
                  <c:v>1</c:v>
                </c:pt>
                <c:pt idx="70718">
                  <c:v>1</c:v>
                </c:pt>
                <c:pt idx="70719">
                  <c:v>1</c:v>
                </c:pt>
                <c:pt idx="70720">
                  <c:v>1</c:v>
                </c:pt>
                <c:pt idx="70721">
                  <c:v>1</c:v>
                </c:pt>
                <c:pt idx="70722">
                  <c:v>1</c:v>
                </c:pt>
                <c:pt idx="70723">
                  <c:v>1</c:v>
                </c:pt>
                <c:pt idx="70724">
                  <c:v>1</c:v>
                </c:pt>
                <c:pt idx="70725">
                  <c:v>1</c:v>
                </c:pt>
                <c:pt idx="70726">
                  <c:v>1</c:v>
                </c:pt>
                <c:pt idx="70727">
                  <c:v>1</c:v>
                </c:pt>
                <c:pt idx="70728">
                  <c:v>1</c:v>
                </c:pt>
                <c:pt idx="70729">
                  <c:v>1</c:v>
                </c:pt>
                <c:pt idx="70730">
                  <c:v>1</c:v>
                </c:pt>
                <c:pt idx="70731">
                  <c:v>1</c:v>
                </c:pt>
                <c:pt idx="70732">
                  <c:v>1</c:v>
                </c:pt>
                <c:pt idx="70733">
                  <c:v>1</c:v>
                </c:pt>
                <c:pt idx="70734">
                  <c:v>1</c:v>
                </c:pt>
                <c:pt idx="70735">
                  <c:v>1</c:v>
                </c:pt>
                <c:pt idx="70736">
                  <c:v>1</c:v>
                </c:pt>
                <c:pt idx="70737">
                  <c:v>1</c:v>
                </c:pt>
                <c:pt idx="70738">
                  <c:v>1</c:v>
                </c:pt>
                <c:pt idx="70739">
                  <c:v>1</c:v>
                </c:pt>
                <c:pt idx="70740">
                  <c:v>1</c:v>
                </c:pt>
                <c:pt idx="70741">
                  <c:v>1</c:v>
                </c:pt>
                <c:pt idx="70742">
                  <c:v>1</c:v>
                </c:pt>
                <c:pt idx="70743">
                  <c:v>1</c:v>
                </c:pt>
                <c:pt idx="70744">
                  <c:v>1</c:v>
                </c:pt>
                <c:pt idx="70745">
                  <c:v>1</c:v>
                </c:pt>
                <c:pt idx="70746">
                  <c:v>1</c:v>
                </c:pt>
                <c:pt idx="70747">
                  <c:v>1</c:v>
                </c:pt>
                <c:pt idx="70748">
                  <c:v>1</c:v>
                </c:pt>
                <c:pt idx="70749">
                  <c:v>1</c:v>
                </c:pt>
                <c:pt idx="70750">
                  <c:v>1</c:v>
                </c:pt>
                <c:pt idx="70751">
                  <c:v>1</c:v>
                </c:pt>
                <c:pt idx="70752">
                  <c:v>1</c:v>
                </c:pt>
                <c:pt idx="70753">
                  <c:v>1</c:v>
                </c:pt>
                <c:pt idx="70754">
                  <c:v>1</c:v>
                </c:pt>
                <c:pt idx="70755">
                  <c:v>1</c:v>
                </c:pt>
                <c:pt idx="70756">
                  <c:v>1</c:v>
                </c:pt>
                <c:pt idx="70757">
                  <c:v>1</c:v>
                </c:pt>
                <c:pt idx="70758">
                  <c:v>1</c:v>
                </c:pt>
                <c:pt idx="70759">
                  <c:v>1</c:v>
                </c:pt>
                <c:pt idx="70760">
                  <c:v>1</c:v>
                </c:pt>
                <c:pt idx="70761">
                  <c:v>1</c:v>
                </c:pt>
                <c:pt idx="70762">
                  <c:v>1</c:v>
                </c:pt>
                <c:pt idx="70763">
                  <c:v>1</c:v>
                </c:pt>
                <c:pt idx="70764">
                  <c:v>1</c:v>
                </c:pt>
                <c:pt idx="70765">
                  <c:v>1</c:v>
                </c:pt>
                <c:pt idx="70766">
                  <c:v>1</c:v>
                </c:pt>
                <c:pt idx="70767">
                  <c:v>1</c:v>
                </c:pt>
                <c:pt idx="70768">
                  <c:v>1</c:v>
                </c:pt>
                <c:pt idx="70769">
                  <c:v>1</c:v>
                </c:pt>
                <c:pt idx="70770">
                  <c:v>1</c:v>
                </c:pt>
                <c:pt idx="70771">
                  <c:v>1</c:v>
                </c:pt>
                <c:pt idx="70772">
                  <c:v>1</c:v>
                </c:pt>
                <c:pt idx="70773">
                  <c:v>1</c:v>
                </c:pt>
                <c:pt idx="70774">
                  <c:v>1</c:v>
                </c:pt>
                <c:pt idx="70775">
                  <c:v>1</c:v>
                </c:pt>
                <c:pt idx="70776">
                  <c:v>1</c:v>
                </c:pt>
                <c:pt idx="70777">
                  <c:v>1</c:v>
                </c:pt>
                <c:pt idx="70778">
                  <c:v>1</c:v>
                </c:pt>
                <c:pt idx="70779">
                  <c:v>1</c:v>
                </c:pt>
                <c:pt idx="70780">
                  <c:v>1</c:v>
                </c:pt>
                <c:pt idx="70781">
                  <c:v>1</c:v>
                </c:pt>
                <c:pt idx="70782">
                  <c:v>1</c:v>
                </c:pt>
                <c:pt idx="70783">
                  <c:v>1</c:v>
                </c:pt>
                <c:pt idx="70784">
                  <c:v>1</c:v>
                </c:pt>
                <c:pt idx="70785">
                  <c:v>1</c:v>
                </c:pt>
                <c:pt idx="70786">
                  <c:v>1</c:v>
                </c:pt>
                <c:pt idx="70787">
                  <c:v>1</c:v>
                </c:pt>
                <c:pt idx="70788">
                  <c:v>1</c:v>
                </c:pt>
                <c:pt idx="70789">
                  <c:v>1</c:v>
                </c:pt>
                <c:pt idx="70790">
                  <c:v>1</c:v>
                </c:pt>
                <c:pt idx="70791">
                  <c:v>1</c:v>
                </c:pt>
                <c:pt idx="70792">
                  <c:v>1</c:v>
                </c:pt>
                <c:pt idx="70793">
                  <c:v>1</c:v>
                </c:pt>
                <c:pt idx="70794">
                  <c:v>1</c:v>
                </c:pt>
                <c:pt idx="70795">
                  <c:v>1</c:v>
                </c:pt>
                <c:pt idx="70796">
                  <c:v>1</c:v>
                </c:pt>
                <c:pt idx="70797">
                  <c:v>1</c:v>
                </c:pt>
                <c:pt idx="70798">
                  <c:v>1</c:v>
                </c:pt>
                <c:pt idx="70799">
                  <c:v>1</c:v>
                </c:pt>
                <c:pt idx="70800">
                  <c:v>1</c:v>
                </c:pt>
                <c:pt idx="70801">
                  <c:v>1</c:v>
                </c:pt>
                <c:pt idx="70802">
                  <c:v>1</c:v>
                </c:pt>
                <c:pt idx="70803">
                  <c:v>1</c:v>
                </c:pt>
                <c:pt idx="70804">
                  <c:v>1</c:v>
                </c:pt>
                <c:pt idx="70805">
                  <c:v>1</c:v>
                </c:pt>
                <c:pt idx="70806">
                  <c:v>1</c:v>
                </c:pt>
                <c:pt idx="70807">
                  <c:v>1</c:v>
                </c:pt>
                <c:pt idx="70808">
                  <c:v>1</c:v>
                </c:pt>
                <c:pt idx="70809">
                  <c:v>1</c:v>
                </c:pt>
                <c:pt idx="70810">
                  <c:v>1</c:v>
                </c:pt>
                <c:pt idx="70811">
                  <c:v>1</c:v>
                </c:pt>
                <c:pt idx="70812">
                  <c:v>1</c:v>
                </c:pt>
                <c:pt idx="70813">
                  <c:v>1</c:v>
                </c:pt>
                <c:pt idx="70814">
                  <c:v>1</c:v>
                </c:pt>
                <c:pt idx="70815">
                  <c:v>1</c:v>
                </c:pt>
                <c:pt idx="70816">
                  <c:v>1</c:v>
                </c:pt>
                <c:pt idx="70817">
                  <c:v>1</c:v>
                </c:pt>
                <c:pt idx="70818">
                  <c:v>1</c:v>
                </c:pt>
                <c:pt idx="70819">
                  <c:v>1</c:v>
                </c:pt>
                <c:pt idx="70820">
                  <c:v>1</c:v>
                </c:pt>
                <c:pt idx="70821">
                  <c:v>1</c:v>
                </c:pt>
                <c:pt idx="70822">
                  <c:v>1</c:v>
                </c:pt>
                <c:pt idx="70823">
                  <c:v>1</c:v>
                </c:pt>
                <c:pt idx="70824">
                  <c:v>1</c:v>
                </c:pt>
                <c:pt idx="70825">
                  <c:v>1</c:v>
                </c:pt>
                <c:pt idx="70826">
                  <c:v>1</c:v>
                </c:pt>
                <c:pt idx="70827">
                  <c:v>1</c:v>
                </c:pt>
                <c:pt idx="70828">
                  <c:v>1</c:v>
                </c:pt>
                <c:pt idx="70829">
                  <c:v>1</c:v>
                </c:pt>
                <c:pt idx="70830">
                  <c:v>1</c:v>
                </c:pt>
                <c:pt idx="70831">
                  <c:v>1</c:v>
                </c:pt>
                <c:pt idx="70832">
                  <c:v>1</c:v>
                </c:pt>
                <c:pt idx="70833">
                  <c:v>1</c:v>
                </c:pt>
                <c:pt idx="70834">
                  <c:v>1</c:v>
                </c:pt>
                <c:pt idx="70835">
                  <c:v>1</c:v>
                </c:pt>
                <c:pt idx="70836">
                  <c:v>1</c:v>
                </c:pt>
                <c:pt idx="70837">
                  <c:v>1</c:v>
                </c:pt>
                <c:pt idx="70838">
                  <c:v>1</c:v>
                </c:pt>
                <c:pt idx="70839">
                  <c:v>1</c:v>
                </c:pt>
                <c:pt idx="70840">
                  <c:v>1</c:v>
                </c:pt>
                <c:pt idx="70841">
                  <c:v>1</c:v>
                </c:pt>
                <c:pt idx="70842">
                  <c:v>1</c:v>
                </c:pt>
                <c:pt idx="70843">
                  <c:v>1</c:v>
                </c:pt>
                <c:pt idx="70844">
                  <c:v>1</c:v>
                </c:pt>
                <c:pt idx="70845">
                  <c:v>1</c:v>
                </c:pt>
                <c:pt idx="70846">
                  <c:v>1</c:v>
                </c:pt>
                <c:pt idx="70847">
                  <c:v>1</c:v>
                </c:pt>
                <c:pt idx="70848">
                  <c:v>1</c:v>
                </c:pt>
                <c:pt idx="70849">
                  <c:v>1</c:v>
                </c:pt>
                <c:pt idx="70850">
                  <c:v>1</c:v>
                </c:pt>
                <c:pt idx="70851">
                  <c:v>1</c:v>
                </c:pt>
                <c:pt idx="70852">
                  <c:v>1</c:v>
                </c:pt>
                <c:pt idx="70853">
                  <c:v>1</c:v>
                </c:pt>
                <c:pt idx="70854">
                  <c:v>1</c:v>
                </c:pt>
                <c:pt idx="70855">
                  <c:v>1</c:v>
                </c:pt>
                <c:pt idx="70856">
                  <c:v>1</c:v>
                </c:pt>
                <c:pt idx="70857">
                  <c:v>1</c:v>
                </c:pt>
                <c:pt idx="70858">
                  <c:v>1</c:v>
                </c:pt>
                <c:pt idx="70859">
                  <c:v>1</c:v>
                </c:pt>
                <c:pt idx="70860">
                  <c:v>1</c:v>
                </c:pt>
                <c:pt idx="70861">
                  <c:v>1</c:v>
                </c:pt>
                <c:pt idx="70862">
                  <c:v>1</c:v>
                </c:pt>
                <c:pt idx="70863">
                  <c:v>1</c:v>
                </c:pt>
                <c:pt idx="70864">
                  <c:v>1</c:v>
                </c:pt>
                <c:pt idx="70865">
                  <c:v>1</c:v>
                </c:pt>
                <c:pt idx="70866">
                  <c:v>1</c:v>
                </c:pt>
                <c:pt idx="70867">
                  <c:v>1</c:v>
                </c:pt>
                <c:pt idx="70868">
                  <c:v>1</c:v>
                </c:pt>
                <c:pt idx="70869">
                  <c:v>1</c:v>
                </c:pt>
                <c:pt idx="70870">
                  <c:v>1</c:v>
                </c:pt>
                <c:pt idx="70871">
                  <c:v>1</c:v>
                </c:pt>
                <c:pt idx="70872">
                  <c:v>1</c:v>
                </c:pt>
                <c:pt idx="70873">
                  <c:v>1</c:v>
                </c:pt>
                <c:pt idx="70874">
                  <c:v>1</c:v>
                </c:pt>
                <c:pt idx="70875">
                  <c:v>1</c:v>
                </c:pt>
                <c:pt idx="70876">
                  <c:v>1</c:v>
                </c:pt>
                <c:pt idx="70877">
                  <c:v>1</c:v>
                </c:pt>
                <c:pt idx="70878">
                  <c:v>1</c:v>
                </c:pt>
                <c:pt idx="70879">
                  <c:v>1</c:v>
                </c:pt>
                <c:pt idx="70880">
                  <c:v>1</c:v>
                </c:pt>
                <c:pt idx="70881">
                  <c:v>1</c:v>
                </c:pt>
                <c:pt idx="70882">
                  <c:v>1</c:v>
                </c:pt>
                <c:pt idx="70883">
                  <c:v>1</c:v>
                </c:pt>
                <c:pt idx="70884">
                  <c:v>1</c:v>
                </c:pt>
                <c:pt idx="70885">
                  <c:v>1</c:v>
                </c:pt>
                <c:pt idx="70886">
                  <c:v>0.85714285700000004</c:v>
                </c:pt>
                <c:pt idx="70887">
                  <c:v>0.85714285700000004</c:v>
                </c:pt>
                <c:pt idx="70888">
                  <c:v>1</c:v>
                </c:pt>
                <c:pt idx="70889">
                  <c:v>1</c:v>
                </c:pt>
                <c:pt idx="70890">
                  <c:v>0.85714285700000004</c:v>
                </c:pt>
                <c:pt idx="70891">
                  <c:v>0.85714285700000004</c:v>
                </c:pt>
                <c:pt idx="70892">
                  <c:v>1</c:v>
                </c:pt>
                <c:pt idx="70893">
                  <c:v>1</c:v>
                </c:pt>
                <c:pt idx="70894">
                  <c:v>0.85714285700000004</c:v>
                </c:pt>
                <c:pt idx="70895">
                  <c:v>1</c:v>
                </c:pt>
                <c:pt idx="70896">
                  <c:v>1</c:v>
                </c:pt>
                <c:pt idx="70897">
                  <c:v>0.85714285700000004</c:v>
                </c:pt>
                <c:pt idx="70898">
                  <c:v>1</c:v>
                </c:pt>
                <c:pt idx="70899">
                  <c:v>1</c:v>
                </c:pt>
                <c:pt idx="70900">
                  <c:v>1</c:v>
                </c:pt>
                <c:pt idx="70901">
                  <c:v>1</c:v>
                </c:pt>
                <c:pt idx="70902">
                  <c:v>0.85714285700000004</c:v>
                </c:pt>
                <c:pt idx="70903">
                  <c:v>1</c:v>
                </c:pt>
                <c:pt idx="70904">
                  <c:v>1</c:v>
                </c:pt>
                <c:pt idx="70905">
                  <c:v>1</c:v>
                </c:pt>
                <c:pt idx="70906">
                  <c:v>0.85714285700000004</c:v>
                </c:pt>
                <c:pt idx="70907">
                  <c:v>0.85714285700000004</c:v>
                </c:pt>
                <c:pt idx="70908">
                  <c:v>0.85714285700000004</c:v>
                </c:pt>
                <c:pt idx="70909">
                  <c:v>1</c:v>
                </c:pt>
                <c:pt idx="70910">
                  <c:v>1</c:v>
                </c:pt>
                <c:pt idx="70911">
                  <c:v>0.85714285700000004</c:v>
                </c:pt>
                <c:pt idx="70912">
                  <c:v>1</c:v>
                </c:pt>
                <c:pt idx="70913">
                  <c:v>0.85714285700000004</c:v>
                </c:pt>
                <c:pt idx="70914">
                  <c:v>1</c:v>
                </c:pt>
                <c:pt idx="70915">
                  <c:v>0.85714285700000004</c:v>
                </c:pt>
                <c:pt idx="70916">
                  <c:v>1</c:v>
                </c:pt>
                <c:pt idx="70917">
                  <c:v>1</c:v>
                </c:pt>
                <c:pt idx="70918">
                  <c:v>0.85714285700000004</c:v>
                </c:pt>
                <c:pt idx="70919">
                  <c:v>1</c:v>
                </c:pt>
                <c:pt idx="70920">
                  <c:v>1</c:v>
                </c:pt>
                <c:pt idx="70921">
                  <c:v>1</c:v>
                </c:pt>
                <c:pt idx="70922">
                  <c:v>1</c:v>
                </c:pt>
                <c:pt idx="70923">
                  <c:v>1</c:v>
                </c:pt>
                <c:pt idx="70924">
                  <c:v>0.85714285700000004</c:v>
                </c:pt>
                <c:pt idx="70925">
                  <c:v>0.85714285700000004</c:v>
                </c:pt>
                <c:pt idx="70926">
                  <c:v>1</c:v>
                </c:pt>
                <c:pt idx="70927">
                  <c:v>1</c:v>
                </c:pt>
                <c:pt idx="70928">
                  <c:v>1</c:v>
                </c:pt>
                <c:pt idx="70929">
                  <c:v>1</c:v>
                </c:pt>
                <c:pt idx="70930">
                  <c:v>1</c:v>
                </c:pt>
                <c:pt idx="70931">
                  <c:v>1</c:v>
                </c:pt>
                <c:pt idx="70932">
                  <c:v>1</c:v>
                </c:pt>
                <c:pt idx="70933">
                  <c:v>1</c:v>
                </c:pt>
                <c:pt idx="70934">
                  <c:v>0.85714285700000004</c:v>
                </c:pt>
                <c:pt idx="70935">
                  <c:v>1</c:v>
                </c:pt>
                <c:pt idx="70936">
                  <c:v>1</c:v>
                </c:pt>
                <c:pt idx="70937">
                  <c:v>1</c:v>
                </c:pt>
                <c:pt idx="70938">
                  <c:v>0.85714285700000004</c:v>
                </c:pt>
                <c:pt idx="70939">
                  <c:v>0.85714285700000004</c:v>
                </c:pt>
                <c:pt idx="70940">
                  <c:v>1</c:v>
                </c:pt>
                <c:pt idx="70941">
                  <c:v>0.85714285700000004</c:v>
                </c:pt>
                <c:pt idx="70942">
                  <c:v>0.85714285700000004</c:v>
                </c:pt>
                <c:pt idx="70943">
                  <c:v>1</c:v>
                </c:pt>
                <c:pt idx="70944">
                  <c:v>1</c:v>
                </c:pt>
                <c:pt idx="70945">
                  <c:v>1</c:v>
                </c:pt>
                <c:pt idx="70946">
                  <c:v>0.71428571399999996</c:v>
                </c:pt>
                <c:pt idx="70947">
                  <c:v>1</c:v>
                </c:pt>
                <c:pt idx="70948">
                  <c:v>1</c:v>
                </c:pt>
                <c:pt idx="70949">
                  <c:v>1</c:v>
                </c:pt>
                <c:pt idx="70950">
                  <c:v>1</c:v>
                </c:pt>
                <c:pt idx="70951">
                  <c:v>0.85714285700000004</c:v>
                </c:pt>
                <c:pt idx="70952">
                  <c:v>1</c:v>
                </c:pt>
                <c:pt idx="70953">
                  <c:v>1</c:v>
                </c:pt>
                <c:pt idx="70954">
                  <c:v>1</c:v>
                </c:pt>
                <c:pt idx="70955">
                  <c:v>0.85714285700000004</c:v>
                </c:pt>
                <c:pt idx="70956">
                  <c:v>1</c:v>
                </c:pt>
                <c:pt idx="70957">
                  <c:v>1</c:v>
                </c:pt>
                <c:pt idx="70958">
                  <c:v>1</c:v>
                </c:pt>
                <c:pt idx="70959">
                  <c:v>1</c:v>
                </c:pt>
                <c:pt idx="70960">
                  <c:v>1</c:v>
                </c:pt>
                <c:pt idx="70961">
                  <c:v>1</c:v>
                </c:pt>
                <c:pt idx="70962">
                  <c:v>1</c:v>
                </c:pt>
                <c:pt idx="70963">
                  <c:v>1</c:v>
                </c:pt>
                <c:pt idx="70964">
                  <c:v>1</c:v>
                </c:pt>
                <c:pt idx="70965">
                  <c:v>0.85714285700000004</c:v>
                </c:pt>
                <c:pt idx="70966">
                  <c:v>1</c:v>
                </c:pt>
                <c:pt idx="70967">
                  <c:v>1</c:v>
                </c:pt>
                <c:pt idx="70968">
                  <c:v>1</c:v>
                </c:pt>
                <c:pt idx="70969">
                  <c:v>0.71428571399999996</c:v>
                </c:pt>
                <c:pt idx="70970">
                  <c:v>0.85714285700000004</c:v>
                </c:pt>
                <c:pt idx="70971">
                  <c:v>1</c:v>
                </c:pt>
                <c:pt idx="70972">
                  <c:v>1</c:v>
                </c:pt>
                <c:pt idx="70973">
                  <c:v>1</c:v>
                </c:pt>
                <c:pt idx="70974">
                  <c:v>1</c:v>
                </c:pt>
                <c:pt idx="70975">
                  <c:v>1</c:v>
                </c:pt>
                <c:pt idx="70976">
                  <c:v>0.85714285700000004</c:v>
                </c:pt>
                <c:pt idx="70977">
                  <c:v>1</c:v>
                </c:pt>
                <c:pt idx="70978">
                  <c:v>1</c:v>
                </c:pt>
                <c:pt idx="70979">
                  <c:v>1</c:v>
                </c:pt>
                <c:pt idx="70980">
                  <c:v>0.85714285700000004</c:v>
                </c:pt>
                <c:pt idx="70981">
                  <c:v>1</c:v>
                </c:pt>
                <c:pt idx="70982">
                  <c:v>1</c:v>
                </c:pt>
                <c:pt idx="70983">
                  <c:v>0.85714285700000004</c:v>
                </c:pt>
                <c:pt idx="70984">
                  <c:v>1</c:v>
                </c:pt>
                <c:pt idx="70985">
                  <c:v>1</c:v>
                </c:pt>
                <c:pt idx="70986">
                  <c:v>1</c:v>
                </c:pt>
                <c:pt idx="70987">
                  <c:v>1</c:v>
                </c:pt>
                <c:pt idx="70988">
                  <c:v>0.85714285700000004</c:v>
                </c:pt>
                <c:pt idx="70989">
                  <c:v>1</c:v>
                </c:pt>
                <c:pt idx="70990">
                  <c:v>1</c:v>
                </c:pt>
                <c:pt idx="70991">
                  <c:v>1</c:v>
                </c:pt>
                <c:pt idx="70992">
                  <c:v>0.14285714299999999</c:v>
                </c:pt>
                <c:pt idx="70993">
                  <c:v>0.85714285700000004</c:v>
                </c:pt>
                <c:pt idx="70994">
                  <c:v>0.85714285700000004</c:v>
                </c:pt>
                <c:pt idx="70995">
                  <c:v>1</c:v>
                </c:pt>
                <c:pt idx="70996">
                  <c:v>1</c:v>
                </c:pt>
                <c:pt idx="70997">
                  <c:v>1</c:v>
                </c:pt>
                <c:pt idx="70998">
                  <c:v>1</c:v>
                </c:pt>
                <c:pt idx="70999">
                  <c:v>1</c:v>
                </c:pt>
                <c:pt idx="71000">
                  <c:v>1</c:v>
                </c:pt>
                <c:pt idx="71001">
                  <c:v>1</c:v>
                </c:pt>
                <c:pt idx="71002">
                  <c:v>1</c:v>
                </c:pt>
                <c:pt idx="71003">
                  <c:v>1</c:v>
                </c:pt>
                <c:pt idx="71004">
                  <c:v>1</c:v>
                </c:pt>
                <c:pt idx="71005">
                  <c:v>1</c:v>
                </c:pt>
                <c:pt idx="71006">
                  <c:v>1</c:v>
                </c:pt>
                <c:pt idx="71007">
                  <c:v>1</c:v>
                </c:pt>
                <c:pt idx="71008">
                  <c:v>1</c:v>
                </c:pt>
                <c:pt idx="71009">
                  <c:v>1</c:v>
                </c:pt>
                <c:pt idx="71010">
                  <c:v>1</c:v>
                </c:pt>
                <c:pt idx="71011">
                  <c:v>1</c:v>
                </c:pt>
                <c:pt idx="71012">
                  <c:v>1</c:v>
                </c:pt>
                <c:pt idx="71013">
                  <c:v>0.85714285700000004</c:v>
                </c:pt>
                <c:pt idx="71014">
                  <c:v>1</c:v>
                </c:pt>
                <c:pt idx="71015">
                  <c:v>1</c:v>
                </c:pt>
                <c:pt idx="71016">
                  <c:v>1</c:v>
                </c:pt>
                <c:pt idx="71017">
                  <c:v>0.571428571</c:v>
                </c:pt>
                <c:pt idx="71018">
                  <c:v>1</c:v>
                </c:pt>
                <c:pt idx="71019">
                  <c:v>1</c:v>
                </c:pt>
                <c:pt idx="71020">
                  <c:v>1</c:v>
                </c:pt>
                <c:pt idx="71021">
                  <c:v>1</c:v>
                </c:pt>
                <c:pt idx="71022">
                  <c:v>1</c:v>
                </c:pt>
                <c:pt idx="71023">
                  <c:v>1</c:v>
                </c:pt>
                <c:pt idx="71024">
                  <c:v>1</c:v>
                </c:pt>
                <c:pt idx="71025">
                  <c:v>1</c:v>
                </c:pt>
                <c:pt idx="71026">
                  <c:v>1</c:v>
                </c:pt>
                <c:pt idx="71027">
                  <c:v>1</c:v>
                </c:pt>
                <c:pt idx="71028">
                  <c:v>1</c:v>
                </c:pt>
                <c:pt idx="71029">
                  <c:v>1</c:v>
                </c:pt>
                <c:pt idx="71030">
                  <c:v>1</c:v>
                </c:pt>
                <c:pt idx="71031">
                  <c:v>1</c:v>
                </c:pt>
                <c:pt idx="71032">
                  <c:v>1</c:v>
                </c:pt>
                <c:pt idx="71033">
                  <c:v>1</c:v>
                </c:pt>
                <c:pt idx="71034">
                  <c:v>1</c:v>
                </c:pt>
                <c:pt idx="71035">
                  <c:v>1</c:v>
                </c:pt>
                <c:pt idx="71036">
                  <c:v>1</c:v>
                </c:pt>
                <c:pt idx="71037">
                  <c:v>0.85714285700000004</c:v>
                </c:pt>
                <c:pt idx="71038">
                  <c:v>1</c:v>
                </c:pt>
                <c:pt idx="71039">
                  <c:v>1</c:v>
                </c:pt>
                <c:pt idx="71040">
                  <c:v>0.85714285700000004</c:v>
                </c:pt>
                <c:pt idx="71041">
                  <c:v>1</c:v>
                </c:pt>
                <c:pt idx="71042">
                  <c:v>1</c:v>
                </c:pt>
                <c:pt idx="71043">
                  <c:v>0.85714285700000004</c:v>
                </c:pt>
                <c:pt idx="71044">
                  <c:v>1</c:v>
                </c:pt>
                <c:pt idx="71045">
                  <c:v>1</c:v>
                </c:pt>
                <c:pt idx="71046">
                  <c:v>1</c:v>
                </c:pt>
                <c:pt idx="71047">
                  <c:v>1</c:v>
                </c:pt>
                <c:pt idx="71048">
                  <c:v>1</c:v>
                </c:pt>
                <c:pt idx="71049">
                  <c:v>1</c:v>
                </c:pt>
                <c:pt idx="71050">
                  <c:v>1</c:v>
                </c:pt>
                <c:pt idx="71051">
                  <c:v>0.85714285700000004</c:v>
                </c:pt>
                <c:pt idx="71052">
                  <c:v>1</c:v>
                </c:pt>
                <c:pt idx="71053">
                  <c:v>1</c:v>
                </c:pt>
                <c:pt idx="71054">
                  <c:v>1</c:v>
                </c:pt>
                <c:pt idx="71055">
                  <c:v>1</c:v>
                </c:pt>
                <c:pt idx="71056">
                  <c:v>1</c:v>
                </c:pt>
                <c:pt idx="71057">
                  <c:v>1</c:v>
                </c:pt>
                <c:pt idx="71058">
                  <c:v>1</c:v>
                </c:pt>
                <c:pt idx="71059">
                  <c:v>1</c:v>
                </c:pt>
                <c:pt idx="71060">
                  <c:v>1</c:v>
                </c:pt>
                <c:pt idx="71061">
                  <c:v>1</c:v>
                </c:pt>
                <c:pt idx="71062">
                  <c:v>1</c:v>
                </c:pt>
                <c:pt idx="71063">
                  <c:v>0.85714285700000004</c:v>
                </c:pt>
                <c:pt idx="71064">
                  <c:v>1</c:v>
                </c:pt>
                <c:pt idx="71065">
                  <c:v>0.85714285700000004</c:v>
                </c:pt>
                <c:pt idx="71066">
                  <c:v>1</c:v>
                </c:pt>
                <c:pt idx="71067">
                  <c:v>1</c:v>
                </c:pt>
                <c:pt idx="71068">
                  <c:v>1</c:v>
                </c:pt>
                <c:pt idx="71069">
                  <c:v>1</c:v>
                </c:pt>
                <c:pt idx="71070">
                  <c:v>1</c:v>
                </c:pt>
                <c:pt idx="71071">
                  <c:v>0.85714285700000004</c:v>
                </c:pt>
                <c:pt idx="71072">
                  <c:v>1</c:v>
                </c:pt>
                <c:pt idx="71073">
                  <c:v>1</c:v>
                </c:pt>
                <c:pt idx="71074">
                  <c:v>1</c:v>
                </c:pt>
                <c:pt idx="71075">
                  <c:v>1</c:v>
                </c:pt>
                <c:pt idx="71076">
                  <c:v>1</c:v>
                </c:pt>
                <c:pt idx="71077">
                  <c:v>1</c:v>
                </c:pt>
                <c:pt idx="71078">
                  <c:v>1</c:v>
                </c:pt>
                <c:pt idx="71079">
                  <c:v>1</c:v>
                </c:pt>
                <c:pt idx="71080">
                  <c:v>1</c:v>
                </c:pt>
                <c:pt idx="71081">
                  <c:v>1</c:v>
                </c:pt>
                <c:pt idx="71082">
                  <c:v>1</c:v>
                </c:pt>
                <c:pt idx="71083">
                  <c:v>1</c:v>
                </c:pt>
                <c:pt idx="71084">
                  <c:v>1</c:v>
                </c:pt>
                <c:pt idx="71085">
                  <c:v>1</c:v>
                </c:pt>
                <c:pt idx="71086">
                  <c:v>1</c:v>
                </c:pt>
                <c:pt idx="71087">
                  <c:v>1</c:v>
                </c:pt>
                <c:pt idx="71088">
                  <c:v>1</c:v>
                </c:pt>
                <c:pt idx="71089">
                  <c:v>1</c:v>
                </c:pt>
                <c:pt idx="71090">
                  <c:v>1</c:v>
                </c:pt>
                <c:pt idx="71091">
                  <c:v>1</c:v>
                </c:pt>
                <c:pt idx="71092">
                  <c:v>1</c:v>
                </c:pt>
                <c:pt idx="71093">
                  <c:v>1</c:v>
                </c:pt>
                <c:pt idx="71094">
                  <c:v>0.85714285700000004</c:v>
                </c:pt>
                <c:pt idx="71095">
                  <c:v>1</c:v>
                </c:pt>
                <c:pt idx="71096">
                  <c:v>1</c:v>
                </c:pt>
                <c:pt idx="71097">
                  <c:v>1</c:v>
                </c:pt>
                <c:pt idx="71098">
                  <c:v>1</c:v>
                </c:pt>
                <c:pt idx="71099">
                  <c:v>1</c:v>
                </c:pt>
                <c:pt idx="71100">
                  <c:v>1</c:v>
                </c:pt>
                <c:pt idx="71101">
                  <c:v>1</c:v>
                </c:pt>
                <c:pt idx="71102">
                  <c:v>1</c:v>
                </c:pt>
                <c:pt idx="71103">
                  <c:v>1</c:v>
                </c:pt>
                <c:pt idx="71104">
                  <c:v>1</c:v>
                </c:pt>
                <c:pt idx="71105">
                  <c:v>1</c:v>
                </c:pt>
                <c:pt idx="71106">
                  <c:v>1</c:v>
                </c:pt>
                <c:pt idx="71107">
                  <c:v>1</c:v>
                </c:pt>
                <c:pt idx="71108">
                  <c:v>1</c:v>
                </c:pt>
                <c:pt idx="71109">
                  <c:v>1</c:v>
                </c:pt>
                <c:pt idx="71110">
                  <c:v>1</c:v>
                </c:pt>
                <c:pt idx="71111">
                  <c:v>1</c:v>
                </c:pt>
                <c:pt idx="71112">
                  <c:v>0.85714285700000004</c:v>
                </c:pt>
                <c:pt idx="71113">
                  <c:v>0.14285714299999999</c:v>
                </c:pt>
                <c:pt idx="71114">
                  <c:v>1</c:v>
                </c:pt>
                <c:pt idx="71115">
                  <c:v>1</c:v>
                </c:pt>
                <c:pt idx="71116">
                  <c:v>1</c:v>
                </c:pt>
                <c:pt idx="71117">
                  <c:v>0.85714285700000004</c:v>
                </c:pt>
                <c:pt idx="71118">
                  <c:v>1</c:v>
                </c:pt>
                <c:pt idx="71119">
                  <c:v>1</c:v>
                </c:pt>
                <c:pt idx="71120">
                  <c:v>1</c:v>
                </c:pt>
                <c:pt idx="71121">
                  <c:v>1</c:v>
                </c:pt>
                <c:pt idx="71122">
                  <c:v>1</c:v>
                </c:pt>
                <c:pt idx="71123">
                  <c:v>1</c:v>
                </c:pt>
                <c:pt idx="71124">
                  <c:v>1</c:v>
                </c:pt>
                <c:pt idx="71125">
                  <c:v>1</c:v>
                </c:pt>
                <c:pt idx="71126">
                  <c:v>1</c:v>
                </c:pt>
                <c:pt idx="71127">
                  <c:v>1</c:v>
                </c:pt>
                <c:pt idx="71128">
                  <c:v>1</c:v>
                </c:pt>
                <c:pt idx="71129">
                  <c:v>1</c:v>
                </c:pt>
                <c:pt idx="71130">
                  <c:v>1</c:v>
                </c:pt>
                <c:pt idx="71131">
                  <c:v>1</c:v>
                </c:pt>
                <c:pt idx="71132">
                  <c:v>1</c:v>
                </c:pt>
                <c:pt idx="71133">
                  <c:v>1</c:v>
                </c:pt>
                <c:pt idx="71134">
                  <c:v>1</c:v>
                </c:pt>
                <c:pt idx="71135">
                  <c:v>1</c:v>
                </c:pt>
                <c:pt idx="71136">
                  <c:v>1</c:v>
                </c:pt>
                <c:pt idx="71137">
                  <c:v>1</c:v>
                </c:pt>
                <c:pt idx="71138">
                  <c:v>1</c:v>
                </c:pt>
                <c:pt idx="71139">
                  <c:v>1</c:v>
                </c:pt>
                <c:pt idx="71140">
                  <c:v>1</c:v>
                </c:pt>
                <c:pt idx="71141">
                  <c:v>1</c:v>
                </c:pt>
                <c:pt idx="71142">
                  <c:v>1</c:v>
                </c:pt>
                <c:pt idx="71143">
                  <c:v>0.85714285700000004</c:v>
                </c:pt>
                <c:pt idx="71144">
                  <c:v>1</c:v>
                </c:pt>
                <c:pt idx="71145">
                  <c:v>1</c:v>
                </c:pt>
                <c:pt idx="71146">
                  <c:v>1</c:v>
                </c:pt>
                <c:pt idx="71147">
                  <c:v>1</c:v>
                </c:pt>
                <c:pt idx="71148">
                  <c:v>1</c:v>
                </c:pt>
                <c:pt idx="71149">
                  <c:v>1</c:v>
                </c:pt>
                <c:pt idx="71150">
                  <c:v>1</c:v>
                </c:pt>
                <c:pt idx="71151">
                  <c:v>1</c:v>
                </c:pt>
                <c:pt idx="71152">
                  <c:v>1</c:v>
                </c:pt>
                <c:pt idx="71153">
                  <c:v>0.85714285700000004</c:v>
                </c:pt>
                <c:pt idx="71154">
                  <c:v>1</c:v>
                </c:pt>
                <c:pt idx="71155">
                  <c:v>1</c:v>
                </c:pt>
                <c:pt idx="71156">
                  <c:v>1</c:v>
                </c:pt>
                <c:pt idx="71157">
                  <c:v>1</c:v>
                </c:pt>
                <c:pt idx="71158">
                  <c:v>1</c:v>
                </c:pt>
                <c:pt idx="71159">
                  <c:v>1</c:v>
                </c:pt>
                <c:pt idx="71160">
                  <c:v>1</c:v>
                </c:pt>
                <c:pt idx="71161">
                  <c:v>1</c:v>
                </c:pt>
                <c:pt idx="71162">
                  <c:v>1</c:v>
                </c:pt>
                <c:pt idx="71163">
                  <c:v>1</c:v>
                </c:pt>
                <c:pt idx="71164">
                  <c:v>0.85714285700000004</c:v>
                </c:pt>
                <c:pt idx="71165">
                  <c:v>1</c:v>
                </c:pt>
                <c:pt idx="71166">
                  <c:v>1</c:v>
                </c:pt>
                <c:pt idx="71167">
                  <c:v>1</c:v>
                </c:pt>
                <c:pt idx="71168">
                  <c:v>1</c:v>
                </c:pt>
                <c:pt idx="71169">
                  <c:v>1</c:v>
                </c:pt>
                <c:pt idx="71170">
                  <c:v>1</c:v>
                </c:pt>
                <c:pt idx="71171">
                  <c:v>1</c:v>
                </c:pt>
                <c:pt idx="71172">
                  <c:v>1</c:v>
                </c:pt>
                <c:pt idx="71173">
                  <c:v>1</c:v>
                </c:pt>
                <c:pt idx="71174">
                  <c:v>1</c:v>
                </c:pt>
                <c:pt idx="71175">
                  <c:v>1</c:v>
                </c:pt>
                <c:pt idx="71176">
                  <c:v>1</c:v>
                </c:pt>
                <c:pt idx="71177">
                  <c:v>1</c:v>
                </c:pt>
                <c:pt idx="71178">
                  <c:v>1</c:v>
                </c:pt>
                <c:pt idx="71179">
                  <c:v>1</c:v>
                </c:pt>
                <c:pt idx="71180">
                  <c:v>1</c:v>
                </c:pt>
                <c:pt idx="71181">
                  <c:v>0.85714285700000004</c:v>
                </c:pt>
                <c:pt idx="71182">
                  <c:v>1</c:v>
                </c:pt>
                <c:pt idx="71183">
                  <c:v>1</c:v>
                </c:pt>
                <c:pt idx="71184">
                  <c:v>1</c:v>
                </c:pt>
                <c:pt idx="71185">
                  <c:v>1</c:v>
                </c:pt>
                <c:pt idx="71186">
                  <c:v>1</c:v>
                </c:pt>
                <c:pt idx="71187">
                  <c:v>1</c:v>
                </c:pt>
                <c:pt idx="71188">
                  <c:v>1</c:v>
                </c:pt>
                <c:pt idx="71189">
                  <c:v>1</c:v>
                </c:pt>
                <c:pt idx="71190">
                  <c:v>0.85714285700000004</c:v>
                </c:pt>
                <c:pt idx="71191">
                  <c:v>1</c:v>
                </c:pt>
                <c:pt idx="71192">
                  <c:v>0.85714285700000004</c:v>
                </c:pt>
                <c:pt idx="71193">
                  <c:v>1</c:v>
                </c:pt>
                <c:pt idx="71194">
                  <c:v>1</c:v>
                </c:pt>
                <c:pt idx="71195">
                  <c:v>1</c:v>
                </c:pt>
                <c:pt idx="71196">
                  <c:v>1</c:v>
                </c:pt>
                <c:pt idx="71197">
                  <c:v>1</c:v>
                </c:pt>
                <c:pt idx="71198">
                  <c:v>1</c:v>
                </c:pt>
                <c:pt idx="71199">
                  <c:v>1</c:v>
                </c:pt>
                <c:pt idx="71200">
                  <c:v>1</c:v>
                </c:pt>
                <c:pt idx="71201">
                  <c:v>1</c:v>
                </c:pt>
                <c:pt idx="71202">
                  <c:v>1</c:v>
                </c:pt>
                <c:pt idx="71203">
                  <c:v>1</c:v>
                </c:pt>
                <c:pt idx="71204">
                  <c:v>1</c:v>
                </c:pt>
                <c:pt idx="71205">
                  <c:v>1</c:v>
                </c:pt>
                <c:pt idx="71206">
                  <c:v>1</c:v>
                </c:pt>
                <c:pt idx="71207">
                  <c:v>1</c:v>
                </c:pt>
                <c:pt idx="71208">
                  <c:v>1</c:v>
                </c:pt>
                <c:pt idx="71209">
                  <c:v>1</c:v>
                </c:pt>
                <c:pt idx="71210">
                  <c:v>1</c:v>
                </c:pt>
                <c:pt idx="71211">
                  <c:v>1</c:v>
                </c:pt>
                <c:pt idx="71212">
                  <c:v>1</c:v>
                </c:pt>
                <c:pt idx="71213">
                  <c:v>1</c:v>
                </c:pt>
                <c:pt idx="71214">
                  <c:v>1</c:v>
                </c:pt>
                <c:pt idx="71215">
                  <c:v>1</c:v>
                </c:pt>
                <c:pt idx="71216">
                  <c:v>1</c:v>
                </c:pt>
                <c:pt idx="71217">
                  <c:v>1</c:v>
                </c:pt>
                <c:pt idx="71218">
                  <c:v>1</c:v>
                </c:pt>
                <c:pt idx="71219">
                  <c:v>1</c:v>
                </c:pt>
                <c:pt idx="71220">
                  <c:v>1</c:v>
                </c:pt>
                <c:pt idx="71221">
                  <c:v>1</c:v>
                </c:pt>
                <c:pt idx="71222">
                  <c:v>1</c:v>
                </c:pt>
                <c:pt idx="71223">
                  <c:v>1</c:v>
                </c:pt>
                <c:pt idx="71224">
                  <c:v>1</c:v>
                </c:pt>
                <c:pt idx="71225">
                  <c:v>1</c:v>
                </c:pt>
                <c:pt idx="71226">
                  <c:v>1</c:v>
                </c:pt>
                <c:pt idx="71227">
                  <c:v>1</c:v>
                </c:pt>
                <c:pt idx="71228">
                  <c:v>1</c:v>
                </c:pt>
                <c:pt idx="71229">
                  <c:v>1</c:v>
                </c:pt>
                <c:pt idx="71230">
                  <c:v>1</c:v>
                </c:pt>
                <c:pt idx="71231">
                  <c:v>1</c:v>
                </c:pt>
                <c:pt idx="71232">
                  <c:v>1</c:v>
                </c:pt>
                <c:pt idx="71233">
                  <c:v>1</c:v>
                </c:pt>
                <c:pt idx="71234">
                  <c:v>1</c:v>
                </c:pt>
                <c:pt idx="71235">
                  <c:v>1</c:v>
                </c:pt>
                <c:pt idx="71236">
                  <c:v>1</c:v>
                </c:pt>
                <c:pt idx="71237">
                  <c:v>1</c:v>
                </c:pt>
                <c:pt idx="71238">
                  <c:v>0.85714285700000004</c:v>
                </c:pt>
                <c:pt idx="71239">
                  <c:v>1</c:v>
                </c:pt>
                <c:pt idx="71240">
                  <c:v>1</c:v>
                </c:pt>
                <c:pt idx="71241">
                  <c:v>1</c:v>
                </c:pt>
                <c:pt idx="71242">
                  <c:v>1</c:v>
                </c:pt>
                <c:pt idx="71243">
                  <c:v>1</c:v>
                </c:pt>
                <c:pt idx="71244">
                  <c:v>1</c:v>
                </c:pt>
                <c:pt idx="71245">
                  <c:v>1</c:v>
                </c:pt>
                <c:pt idx="71246">
                  <c:v>1</c:v>
                </c:pt>
                <c:pt idx="71247">
                  <c:v>1</c:v>
                </c:pt>
                <c:pt idx="71248">
                  <c:v>1</c:v>
                </c:pt>
                <c:pt idx="71249">
                  <c:v>1</c:v>
                </c:pt>
                <c:pt idx="71250">
                  <c:v>1</c:v>
                </c:pt>
                <c:pt idx="71251">
                  <c:v>1</c:v>
                </c:pt>
                <c:pt idx="71252">
                  <c:v>1</c:v>
                </c:pt>
                <c:pt idx="71253">
                  <c:v>1</c:v>
                </c:pt>
                <c:pt idx="71254">
                  <c:v>1</c:v>
                </c:pt>
                <c:pt idx="71255">
                  <c:v>1</c:v>
                </c:pt>
                <c:pt idx="71256">
                  <c:v>1</c:v>
                </c:pt>
                <c:pt idx="71257">
                  <c:v>1</c:v>
                </c:pt>
                <c:pt idx="71258">
                  <c:v>1</c:v>
                </c:pt>
                <c:pt idx="71259">
                  <c:v>1</c:v>
                </c:pt>
                <c:pt idx="71260">
                  <c:v>1</c:v>
                </c:pt>
                <c:pt idx="71261">
                  <c:v>1</c:v>
                </c:pt>
                <c:pt idx="71262">
                  <c:v>1</c:v>
                </c:pt>
                <c:pt idx="71263">
                  <c:v>1</c:v>
                </c:pt>
                <c:pt idx="71264">
                  <c:v>1</c:v>
                </c:pt>
                <c:pt idx="71265">
                  <c:v>1</c:v>
                </c:pt>
                <c:pt idx="71266">
                  <c:v>1</c:v>
                </c:pt>
                <c:pt idx="71267">
                  <c:v>1</c:v>
                </c:pt>
                <c:pt idx="71268">
                  <c:v>1</c:v>
                </c:pt>
                <c:pt idx="71269">
                  <c:v>1</c:v>
                </c:pt>
                <c:pt idx="71270">
                  <c:v>1</c:v>
                </c:pt>
                <c:pt idx="71271">
                  <c:v>1</c:v>
                </c:pt>
                <c:pt idx="71272">
                  <c:v>0.85714285700000004</c:v>
                </c:pt>
                <c:pt idx="71273">
                  <c:v>1</c:v>
                </c:pt>
                <c:pt idx="71274">
                  <c:v>1</c:v>
                </c:pt>
                <c:pt idx="71275">
                  <c:v>1</c:v>
                </c:pt>
                <c:pt idx="71276">
                  <c:v>1</c:v>
                </c:pt>
                <c:pt idx="71277">
                  <c:v>1</c:v>
                </c:pt>
                <c:pt idx="71278">
                  <c:v>1</c:v>
                </c:pt>
                <c:pt idx="71279">
                  <c:v>1</c:v>
                </c:pt>
                <c:pt idx="71280">
                  <c:v>1</c:v>
                </c:pt>
                <c:pt idx="71281">
                  <c:v>1</c:v>
                </c:pt>
                <c:pt idx="71282">
                  <c:v>1</c:v>
                </c:pt>
                <c:pt idx="71283">
                  <c:v>1</c:v>
                </c:pt>
                <c:pt idx="71284">
                  <c:v>1</c:v>
                </c:pt>
                <c:pt idx="71285">
                  <c:v>1</c:v>
                </c:pt>
                <c:pt idx="71286">
                  <c:v>1</c:v>
                </c:pt>
                <c:pt idx="71287">
                  <c:v>1</c:v>
                </c:pt>
                <c:pt idx="71288">
                  <c:v>1</c:v>
                </c:pt>
                <c:pt idx="71289">
                  <c:v>1</c:v>
                </c:pt>
                <c:pt idx="71290">
                  <c:v>1</c:v>
                </c:pt>
                <c:pt idx="71291">
                  <c:v>1</c:v>
                </c:pt>
                <c:pt idx="71292">
                  <c:v>1</c:v>
                </c:pt>
                <c:pt idx="71293">
                  <c:v>1</c:v>
                </c:pt>
                <c:pt idx="71294">
                  <c:v>1</c:v>
                </c:pt>
                <c:pt idx="71295">
                  <c:v>1</c:v>
                </c:pt>
                <c:pt idx="71296">
                  <c:v>0.85714285700000004</c:v>
                </c:pt>
                <c:pt idx="71297">
                  <c:v>1</c:v>
                </c:pt>
                <c:pt idx="71298">
                  <c:v>1</c:v>
                </c:pt>
                <c:pt idx="71299">
                  <c:v>1</c:v>
                </c:pt>
                <c:pt idx="71300">
                  <c:v>1</c:v>
                </c:pt>
                <c:pt idx="71301">
                  <c:v>1</c:v>
                </c:pt>
                <c:pt idx="71302">
                  <c:v>1</c:v>
                </c:pt>
                <c:pt idx="71303">
                  <c:v>1</c:v>
                </c:pt>
                <c:pt idx="71304">
                  <c:v>1</c:v>
                </c:pt>
                <c:pt idx="71305">
                  <c:v>1</c:v>
                </c:pt>
                <c:pt idx="71306">
                  <c:v>1</c:v>
                </c:pt>
                <c:pt idx="71307">
                  <c:v>1</c:v>
                </c:pt>
                <c:pt idx="71308">
                  <c:v>1</c:v>
                </c:pt>
                <c:pt idx="71309">
                  <c:v>1</c:v>
                </c:pt>
                <c:pt idx="71310">
                  <c:v>1</c:v>
                </c:pt>
                <c:pt idx="71311">
                  <c:v>1</c:v>
                </c:pt>
                <c:pt idx="71312">
                  <c:v>1</c:v>
                </c:pt>
                <c:pt idx="71313">
                  <c:v>1</c:v>
                </c:pt>
                <c:pt idx="71314">
                  <c:v>1</c:v>
                </c:pt>
                <c:pt idx="71315">
                  <c:v>1</c:v>
                </c:pt>
                <c:pt idx="71316">
                  <c:v>1</c:v>
                </c:pt>
                <c:pt idx="71317">
                  <c:v>1</c:v>
                </c:pt>
                <c:pt idx="71318">
                  <c:v>0.85714285700000004</c:v>
                </c:pt>
                <c:pt idx="71319">
                  <c:v>1</c:v>
                </c:pt>
                <c:pt idx="71320">
                  <c:v>1</c:v>
                </c:pt>
                <c:pt idx="71321">
                  <c:v>1</c:v>
                </c:pt>
                <c:pt idx="71322">
                  <c:v>1</c:v>
                </c:pt>
                <c:pt idx="71323">
                  <c:v>1</c:v>
                </c:pt>
                <c:pt idx="71324">
                  <c:v>1</c:v>
                </c:pt>
                <c:pt idx="71325">
                  <c:v>1</c:v>
                </c:pt>
                <c:pt idx="71326">
                  <c:v>1</c:v>
                </c:pt>
                <c:pt idx="71327">
                  <c:v>1</c:v>
                </c:pt>
                <c:pt idx="71328">
                  <c:v>1</c:v>
                </c:pt>
                <c:pt idx="71329">
                  <c:v>0.85714285700000004</c:v>
                </c:pt>
                <c:pt idx="71330">
                  <c:v>1</c:v>
                </c:pt>
                <c:pt idx="71331">
                  <c:v>1</c:v>
                </c:pt>
                <c:pt idx="71332">
                  <c:v>0.85714285700000004</c:v>
                </c:pt>
                <c:pt idx="71333">
                  <c:v>1</c:v>
                </c:pt>
                <c:pt idx="71334">
                  <c:v>0.85714285700000004</c:v>
                </c:pt>
                <c:pt idx="71335">
                  <c:v>1</c:v>
                </c:pt>
                <c:pt idx="71336">
                  <c:v>1</c:v>
                </c:pt>
                <c:pt idx="71337">
                  <c:v>1</c:v>
                </c:pt>
                <c:pt idx="71338">
                  <c:v>0.85714285700000004</c:v>
                </c:pt>
                <c:pt idx="71339">
                  <c:v>1</c:v>
                </c:pt>
                <c:pt idx="71340">
                  <c:v>1</c:v>
                </c:pt>
                <c:pt idx="71341">
                  <c:v>1</c:v>
                </c:pt>
                <c:pt idx="71342">
                  <c:v>1</c:v>
                </c:pt>
                <c:pt idx="71343">
                  <c:v>1</c:v>
                </c:pt>
                <c:pt idx="71344">
                  <c:v>1</c:v>
                </c:pt>
                <c:pt idx="71345">
                  <c:v>1</c:v>
                </c:pt>
                <c:pt idx="71346">
                  <c:v>1</c:v>
                </c:pt>
                <c:pt idx="71347">
                  <c:v>1</c:v>
                </c:pt>
                <c:pt idx="71348">
                  <c:v>1</c:v>
                </c:pt>
                <c:pt idx="71349">
                  <c:v>1</c:v>
                </c:pt>
                <c:pt idx="71350">
                  <c:v>1</c:v>
                </c:pt>
                <c:pt idx="71351">
                  <c:v>1</c:v>
                </c:pt>
                <c:pt idx="71352">
                  <c:v>1</c:v>
                </c:pt>
                <c:pt idx="71353">
                  <c:v>1</c:v>
                </c:pt>
                <c:pt idx="71354">
                  <c:v>1</c:v>
                </c:pt>
                <c:pt idx="71355">
                  <c:v>1</c:v>
                </c:pt>
                <c:pt idx="71356">
                  <c:v>1</c:v>
                </c:pt>
                <c:pt idx="71357">
                  <c:v>1</c:v>
                </c:pt>
                <c:pt idx="71358">
                  <c:v>1</c:v>
                </c:pt>
                <c:pt idx="71359">
                  <c:v>1</c:v>
                </c:pt>
                <c:pt idx="71360">
                  <c:v>1</c:v>
                </c:pt>
                <c:pt idx="71361">
                  <c:v>1</c:v>
                </c:pt>
                <c:pt idx="71362">
                  <c:v>1</c:v>
                </c:pt>
                <c:pt idx="71363">
                  <c:v>1</c:v>
                </c:pt>
                <c:pt idx="71364">
                  <c:v>1</c:v>
                </c:pt>
                <c:pt idx="71365">
                  <c:v>1</c:v>
                </c:pt>
                <c:pt idx="71366">
                  <c:v>1</c:v>
                </c:pt>
                <c:pt idx="71367">
                  <c:v>1</c:v>
                </c:pt>
                <c:pt idx="71368">
                  <c:v>1</c:v>
                </c:pt>
                <c:pt idx="71369">
                  <c:v>1</c:v>
                </c:pt>
                <c:pt idx="71370">
                  <c:v>1</c:v>
                </c:pt>
                <c:pt idx="71371">
                  <c:v>1</c:v>
                </c:pt>
                <c:pt idx="71372">
                  <c:v>1</c:v>
                </c:pt>
                <c:pt idx="71373">
                  <c:v>1</c:v>
                </c:pt>
                <c:pt idx="71374">
                  <c:v>1</c:v>
                </c:pt>
                <c:pt idx="71375">
                  <c:v>1</c:v>
                </c:pt>
                <c:pt idx="71376">
                  <c:v>1</c:v>
                </c:pt>
                <c:pt idx="71377">
                  <c:v>1</c:v>
                </c:pt>
                <c:pt idx="71378">
                  <c:v>1</c:v>
                </c:pt>
                <c:pt idx="71379">
                  <c:v>1</c:v>
                </c:pt>
                <c:pt idx="71380">
                  <c:v>1</c:v>
                </c:pt>
                <c:pt idx="71381">
                  <c:v>1</c:v>
                </c:pt>
                <c:pt idx="71382">
                  <c:v>1</c:v>
                </c:pt>
                <c:pt idx="71383">
                  <c:v>1</c:v>
                </c:pt>
                <c:pt idx="71384">
                  <c:v>1</c:v>
                </c:pt>
                <c:pt idx="71385">
                  <c:v>1</c:v>
                </c:pt>
                <c:pt idx="71386">
                  <c:v>1</c:v>
                </c:pt>
                <c:pt idx="71387">
                  <c:v>1</c:v>
                </c:pt>
                <c:pt idx="71388">
                  <c:v>1</c:v>
                </c:pt>
                <c:pt idx="71389">
                  <c:v>1</c:v>
                </c:pt>
                <c:pt idx="71390">
                  <c:v>1</c:v>
                </c:pt>
                <c:pt idx="71391">
                  <c:v>1</c:v>
                </c:pt>
                <c:pt idx="71392">
                  <c:v>1</c:v>
                </c:pt>
                <c:pt idx="71393">
                  <c:v>1</c:v>
                </c:pt>
                <c:pt idx="71394">
                  <c:v>1</c:v>
                </c:pt>
                <c:pt idx="71395">
                  <c:v>1</c:v>
                </c:pt>
                <c:pt idx="71396">
                  <c:v>1</c:v>
                </c:pt>
                <c:pt idx="71397">
                  <c:v>1</c:v>
                </c:pt>
                <c:pt idx="71398">
                  <c:v>1</c:v>
                </c:pt>
                <c:pt idx="71399">
                  <c:v>1</c:v>
                </c:pt>
                <c:pt idx="71400">
                  <c:v>1</c:v>
                </c:pt>
                <c:pt idx="71401">
                  <c:v>1</c:v>
                </c:pt>
                <c:pt idx="71402">
                  <c:v>1</c:v>
                </c:pt>
                <c:pt idx="71403">
                  <c:v>1</c:v>
                </c:pt>
                <c:pt idx="71404">
                  <c:v>1</c:v>
                </c:pt>
                <c:pt idx="71405">
                  <c:v>1</c:v>
                </c:pt>
                <c:pt idx="71406">
                  <c:v>1</c:v>
                </c:pt>
                <c:pt idx="71407">
                  <c:v>1</c:v>
                </c:pt>
                <c:pt idx="71408">
                  <c:v>1</c:v>
                </c:pt>
                <c:pt idx="71409">
                  <c:v>1</c:v>
                </c:pt>
                <c:pt idx="71410">
                  <c:v>1</c:v>
                </c:pt>
                <c:pt idx="71411">
                  <c:v>1</c:v>
                </c:pt>
                <c:pt idx="71412">
                  <c:v>1</c:v>
                </c:pt>
                <c:pt idx="71413">
                  <c:v>1</c:v>
                </c:pt>
                <c:pt idx="71414">
                  <c:v>1</c:v>
                </c:pt>
                <c:pt idx="71415">
                  <c:v>1</c:v>
                </c:pt>
                <c:pt idx="71416">
                  <c:v>0.85714285700000004</c:v>
                </c:pt>
                <c:pt idx="71417">
                  <c:v>1</c:v>
                </c:pt>
                <c:pt idx="71418">
                  <c:v>1</c:v>
                </c:pt>
                <c:pt idx="71419">
                  <c:v>0.85714285700000004</c:v>
                </c:pt>
                <c:pt idx="71420">
                  <c:v>1</c:v>
                </c:pt>
                <c:pt idx="71421">
                  <c:v>1</c:v>
                </c:pt>
                <c:pt idx="71422">
                  <c:v>1</c:v>
                </c:pt>
                <c:pt idx="71423">
                  <c:v>1</c:v>
                </c:pt>
                <c:pt idx="71424">
                  <c:v>1</c:v>
                </c:pt>
                <c:pt idx="71425">
                  <c:v>1</c:v>
                </c:pt>
                <c:pt idx="71426">
                  <c:v>1</c:v>
                </c:pt>
                <c:pt idx="71427">
                  <c:v>1</c:v>
                </c:pt>
                <c:pt idx="71428">
                  <c:v>1</c:v>
                </c:pt>
                <c:pt idx="71429">
                  <c:v>1</c:v>
                </c:pt>
                <c:pt idx="71430">
                  <c:v>1</c:v>
                </c:pt>
                <c:pt idx="71431">
                  <c:v>1</c:v>
                </c:pt>
                <c:pt idx="71432">
                  <c:v>1</c:v>
                </c:pt>
                <c:pt idx="71433">
                  <c:v>1</c:v>
                </c:pt>
                <c:pt idx="71434">
                  <c:v>1</c:v>
                </c:pt>
                <c:pt idx="71435">
                  <c:v>1</c:v>
                </c:pt>
                <c:pt idx="71436">
                  <c:v>1</c:v>
                </c:pt>
                <c:pt idx="71437">
                  <c:v>1</c:v>
                </c:pt>
                <c:pt idx="71438">
                  <c:v>1</c:v>
                </c:pt>
                <c:pt idx="71439">
                  <c:v>1</c:v>
                </c:pt>
                <c:pt idx="71440">
                  <c:v>1</c:v>
                </c:pt>
                <c:pt idx="71441">
                  <c:v>1</c:v>
                </c:pt>
                <c:pt idx="71442">
                  <c:v>1</c:v>
                </c:pt>
                <c:pt idx="71443">
                  <c:v>1</c:v>
                </c:pt>
                <c:pt idx="71444">
                  <c:v>1</c:v>
                </c:pt>
                <c:pt idx="71445">
                  <c:v>1</c:v>
                </c:pt>
                <c:pt idx="71446">
                  <c:v>1</c:v>
                </c:pt>
                <c:pt idx="71447">
                  <c:v>1</c:v>
                </c:pt>
                <c:pt idx="71448">
                  <c:v>1</c:v>
                </c:pt>
                <c:pt idx="71449">
                  <c:v>1</c:v>
                </c:pt>
                <c:pt idx="71450">
                  <c:v>1</c:v>
                </c:pt>
                <c:pt idx="71451">
                  <c:v>1</c:v>
                </c:pt>
                <c:pt idx="71452">
                  <c:v>1</c:v>
                </c:pt>
                <c:pt idx="71453">
                  <c:v>1</c:v>
                </c:pt>
                <c:pt idx="71454">
                  <c:v>1</c:v>
                </c:pt>
                <c:pt idx="71455">
                  <c:v>1</c:v>
                </c:pt>
                <c:pt idx="71456">
                  <c:v>1</c:v>
                </c:pt>
                <c:pt idx="71457">
                  <c:v>1</c:v>
                </c:pt>
                <c:pt idx="71458">
                  <c:v>1</c:v>
                </c:pt>
                <c:pt idx="71459">
                  <c:v>0.85714285700000004</c:v>
                </c:pt>
                <c:pt idx="71460">
                  <c:v>1</c:v>
                </c:pt>
                <c:pt idx="71461">
                  <c:v>1</c:v>
                </c:pt>
                <c:pt idx="71462">
                  <c:v>1</c:v>
                </c:pt>
                <c:pt idx="71463">
                  <c:v>1</c:v>
                </c:pt>
                <c:pt idx="71464">
                  <c:v>1</c:v>
                </c:pt>
                <c:pt idx="71465">
                  <c:v>1</c:v>
                </c:pt>
                <c:pt idx="71466">
                  <c:v>1</c:v>
                </c:pt>
                <c:pt idx="71467">
                  <c:v>1</c:v>
                </c:pt>
                <c:pt idx="71468">
                  <c:v>1</c:v>
                </c:pt>
                <c:pt idx="71469">
                  <c:v>1</c:v>
                </c:pt>
                <c:pt idx="71470">
                  <c:v>1</c:v>
                </c:pt>
                <c:pt idx="71471">
                  <c:v>1</c:v>
                </c:pt>
                <c:pt idx="71472">
                  <c:v>1</c:v>
                </c:pt>
                <c:pt idx="71473">
                  <c:v>1</c:v>
                </c:pt>
                <c:pt idx="71474">
                  <c:v>0.85714285700000004</c:v>
                </c:pt>
                <c:pt idx="71475">
                  <c:v>1</c:v>
                </c:pt>
                <c:pt idx="71476">
                  <c:v>1</c:v>
                </c:pt>
                <c:pt idx="71477">
                  <c:v>1</c:v>
                </c:pt>
                <c:pt idx="71478">
                  <c:v>1</c:v>
                </c:pt>
                <c:pt idx="71479">
                  <c:v>1</c:v>
                </c:pt>
                <c:pt idx="71480">
                  <c:v>1</c:v>
                </c:pt>
                <c:pt idx="71481">
                  <c:v>1</c:v>
                </c:pt>
                <c:pt idx="71482">
                  <c:v>1</c:v>
                </c:pt>
                <c:pt idx="71483">
                  <c:v>1</c:v>
                </c:pt>
                <c:pt idx="71484">
                  <c:v>1</c:v>
                </c:pt>
                <c:pt idx="71485">
                  <c:v>1</c:v>
                </c:pt>
                <c:pt idx="71486">
                  <c:v>1</c:v>
                </c:pt>
                <c:pt idx="71487">
                  <c:v>1</c:v>
                </c:pt>
                <c:pt idx="71488">
                  <c:v>1</c:v>
                </c:pt>
                <c:pt idx="71489">
                  <c:v>1</c:v>
                </c:pt>
                <c:pt idx="71490">
                  <c:v>1</c:v>
                </c:pt>
                <c:pt idx="71491">
                  <c:v>1</c:v>
                </c:pt>
                <c:pt idx="71492">
                  <c:v>1</c:v>
                </c:pt>
                <c:pt idx="71493">
                  <c:v>1</c:v>
                </c:pt>
                <c:pt idx="71494">
                  <c:v>1</c:v>
                </c:pt>
                <c:pt idx="71495">
                  <c:v>1</c:v>
                </c:pt>
                <c:pt idx="71496">
                  <c:v>1</c:v>
                </c:pt>
                <c:pt idx="71497">
                  <c:v>1</c:v>
                </c:pt>
                <c:pt idx="71498">
                  <c:v>1</c:v>
                </c:pt>
                <c:pt idx="71499">
                  <c:v>1</c:v>
                </c:pt>
                <c:pt idx="71500">
                  <c:v>1</c:v>
                </c:pt>
                <c:pt idx="71501">
                  <c:v>1</c:v>
                </c:pt>
                <c:pt idx="71502">
                  <c:v>1</c:v>
                </c:pt>
                <c:pt idx="71503">
                  <c:v>1</c:v>
                </c:pt>
                <c:pt idx="71504">
                  <c:v>0.85714285700000004</c:v>
                </c:pt>
                <c:pt idx="71505">
                  <c:v>1</c:v>
                </c:pt>
                <c:pt idx="71506">
                  <c:v>1</c:v>
                </c:pt>
                <c:pt idx="71507">
                  <c:v>1</c:v>
                </c:pt>
                <c:pt idx="71508">
                  <c:v>1</c:v>
                </c:pt>
                <c:pt idx="71509">
                  <c:v>1</c:v>
                </c:pt>
                <c:pt idx="71510">
                  <c:v>1</c:v>
                </c:pt>
                <c:pt idx="71511">
                  <c:v>1</c:v>
                </c:pt>
                <c:pt idx="71512">
                  <c:v>1</c:v>
                </c:pt>
                <c:pt idx="71513">
                  <c:v>1</c:v>
                </c:pt>
                <c:pt idx="71514">
                  <c:v>1</c:v>
                </c:pt>
                <c:pt idx="71515">
                  <c:v>1</c:v>
                </c:pt>
                <c:pt idx="71516">
                  <c:v>1</c:v>
                </c:pt>
                <c:pt idx="71517">
                  <c:v>1</c:v>
                </c:pt>
                <c:pt idx="71518">
                  <c:v>1</c:v>
                </c:pt>
                <c:pt idx="71519">
                  <c:v>1</c:v>
                </c:pt>
                <c:pt idx="71520">
                  <c:v>1</c:v>
                </c:pt>
                <c:pt idx="71521">
                  <c:v>1</c:v>
                </c:pt>
                <c:pt idx="71522">
                  <c:v>1</c:v>
                </c:pt>
                <c:pt idx="71523">
                  <c:v>1</c:v>
                </c:pt>
                <c:pt idx="71524">
                  <c:v>1</c:v>
                </c:pt>
                <c:pt idx="71525">
                  <c:v>1</c:v>
                </c:pt>
                <c:pt idx="71526">
                  <c:v>1</c:v>
                </c:pt>
                <c:pt idx="71527">
                  <c:v>1</c:v>
                </c:pt>
                <c:pt idx="71528">
                  <c:v>1</c:v>
                </c:pt>
                <c:pt idx="71529">
                  <c:v>1</c:v>
                </c:pt>
                <c:pt idx="71530">
                  <c:v>1</c:v>
                </c:pt>
                <c:pt idx="71531">
                  <c:v>1</c:v>
                </c:pt>
                <c:pt idx="71532">
                  <c:v>0.85714285700000004</c:v>
                </c:pt>
                <c:pt idx="71533">
                  <c:v>1</c:v>
                </c:pt>
                <c:pt idx="71534">
                  <c:v>1</c:v>
                </c:pt>
                <c:pt idx="71535">
                  <c:v>1</c:v>
                </c:pt>
                <c:pt idx="71536">
                  <c:v>1</c:v>
                </c:pt>
                <c:pt idx="71537">
                  <c:v>1</c:v>
                </c:pt>
                <c:pt idx="71538">
                  <c:v>1</c:v>
                </c:pt>
                <c:pt idx="71539">
                  <c:v>1</c:v>
                </c:pt>
                <c:pt idx="71540">
                  <c:v>1</c:v>
                </c:pt>
                <c:pt idx="71541">
                  <c:v>1</c:v>
                </c:pt>
                <c:pt idx="71542">
                  <c:v>1</c:v>
                </c:pt>
                <c:pt idx="71543">
                  <c:v>1</c:v>
                </c:pt>
                <c:pt idx="71544">
                  <c:v>1</c:v>
                </c:pt>
                <c:pt idx="71545">
                  <c:v>1</c:v>
                </c:pt>
                <c:pt idx="71546">
                  <c:v>1</c:v>
                </c:pt>
                <c:pt idx="71547">
                  <c:v>1</c:v>
                </c:pt>
                <c:pt idx="71548">
                  <c:v>1</c:v>
                </c:pt>
                <c:pt idx="71549">
                  <c:v>1</c:v>
                </c:pt>
                <c:pt idx="71550">
                  <c:v>1</c:v>
                </c:pt>
                <c:pt idx="71551">
                  <c:v>1</c:v>
                </c:pt>
                <c:pt idx="71552">
                  <c:v>1</c:v>
                </c:pt>
                <c:pt idx="71553">
                  <c:v>1</c:v>
                </c:pt>
                <c:pt idx="71554">
                  <c:v>1</c:v>
                </c:pt>
                <c:pt idx="71555">
                  <c:v>1</c:v>
                </c:pt>
                <c:pt idx="71556">
                  <c:v>1</c:v>
                </c:pt>
                <c:pt idx="71557">
                  <c:v>1</c:v>
                </c:pt>
                <c:pt idx="71558">
                  <c:v>0.85714285700000004</c:v>
                </c:pt>
                <c:pt idx="71559">
                  <c:v>1</c:v>
                </c:pt>
                <c:pt idx="71560">
                  <c:v>1</c:v>
                </c:pt>
                <c:pt idx="71561">
                  <c:v>1</c:v>
                </c:pt>
                <c:pt idx="71562">
                  <c:v>1</c:v>
                </c:pt>
                <c:pt idx="71563">
                  <c:v>1</c:v>
                </c:pt>
                <c:pt idx="71564">
                  <c:v>1</c:v>
                </c:pt>
                <c:pt idx="71565">
                  <c:v>1</c:v>
                </c:pt>
                <c:pt idx="71566">
                  <c:v>1</c:v>
                </c:pt>
                <c:pt idx="71567">
                  <c:v>1</c:v>
                </c:pt>
                <c:pt idx="71568">
                  <c:v>1</c:v>
                </c:pt>
                <c:pt idx="71569">
                  <c:v>1</c:v>
                </c:pt>
                <c:pt idx="71570">
                  <c:v>1</c:v>
                </c:pt>
                <c:pt idx="71571">
                  <c:v>1</c:v>
                </c:pt>
                <c:pt idx="71572">
                  <c:v>1</c:v>
                </c:pt>
                <c:pt idx="71573">
                  <c:v>1</c:v>
                </c:pt>
                <c:pt idx="71574">
                  <c:v>1</c:v>
                </c:pt>
                <c:pt idx="71575">
                  <c:v>1</c:v>
                </c:pt>
                <c:pt idx="71576">
                  <c:v>1</c:v>
                </c:pt>
                <c:pt idx="71577">
                  <c:v>1</c:v>
                </c:pt>
                <c:pt idx="71578">
                  <c:v>1</c:v>
                </c:pt>
                <c:pt idx="71579">
                  <c:v>1</c:v>
                </c:pt>
                <c:pt idx="71580">
                  <c:v>1</c:v>
                </c:pt>
                <c:pt idx="71581">
                  <c:v>1</c:v>
                </c:pt>
                <c:pt idx="71582">
                  <c:v>1</c:v>
                </c:pt>
                <c:pt idx="71583">
                  <c:v>1</c:v>
                </c:pt>
                <c:pt idx="71584">
                  <c:v>1</c:v>
                </c:pt>
                <c:pt idx="71585">
                  <c:v>1</c:v>
                </c:pt>
                <c:pt idx="71586">
                  <c:v>0.85714285700000004</c:v>
                </c:pt>
                <c:pt idx="71587">
                  <c:v>1</c:v>
                </c:pt>
                <c:pt idx="71588">
                  <c:v>1</c:v>
                </c:pt>
                <c:pt idx="71589">
                  <c:v>1</c:v>
                </c:pt>
                <c:pt idx="71590">
                  <c:v>1</c:v>
                </c:pt>
                <c:pt idx="71591">
                  <c:v>1</c:v>
                </c:pt>
                <c:pt idx="71592">
                  <c:v>1</c:v>
                </c:pt>
                <c:pt idx="71593">
                  <c:v>1</c:v>
                </c:pt>
                <c:pt idx="71594">
                  <c:v>1</c:v>
                </c:pt>
                <c:pt idx="71595">
                  <c:v>1</c:v>
                </c:pt>
                <c:pt idx="71596">
                  <c:v>1</c:v>
                </c:pt>
                <c:pt idx="71597">
                  <c:v>1</c:v>
                </c:pt>
                <c:pt idx="71598">
                  <c:v>1</c:v>
                </c:pt>
                <c:pt idx="71599">
                  <c:v>1</c:v>
                </c:pt>
                <c:pt idx="71600">
                  <c:v>1</c:v>
                </c:pt>
                <c:pt idx="71601">
                  <c:v>1</c:v>
                </c:pt>
                <c:pt idx="71602">
                  <c:v>1</c:v>
                </c:pt>
                <c:pt idx="71603">
                  <c:v>1</c:v>
                </c:pt>
                <c:pt idx="71604">
                  <c:v>1</c:v>
                </c:pt>
                <c:pt idx="71605">
                  <c:v>1</c:v>
                </c:pt>
                <c:pt idx="71606">
                  <c:v>1</c:v>
                </c:pt>
                <c:pt idx="71607">
                  <c:v>1</c:v>
                </c:pt>
                <c:pt idx="71608">
                  <c:v>1</c:v>
                </c:pt>
                <c:pt idx="71609">
                  <c:v>1</c:v>
                </c:pt>
                <c:pt idx="71610">
                  <c:v>1</c:v>
                </c:pt>
                <c:pt idx="71611">
                  <c:v>1</c:v>
                </c:pt>
                <c:pt idx="71612">
                  <c:v>1</c:v>
                </c:pt>
                <c:pt idx="71613">
                  <c:v>1</c:v>
                </c:pt>
                <c:pt idx="71614">
                  <c:v>1</c:v>
                </c:pt>
                <c:pt idx="71615">
                  <c:v>1</c:v>
                </c:pt>
                <c:pt idx="71616">
                  <c:v>1</c:v>
                </c:pt>
                <c:pt idx="71617">
                  <c:v>1</c:v>
                </c:pt>
                <c:pt idx="71618">
                  <c:v>1</c:v>
                </c:pt>
                <c:pt idx="71619">
                  <c:v>1</c:v>
                </c:pt>
                <c:pt idx="71620">
                  <c:v>1</c:v>
                </c:pt>
                <c:pt idx="71621">
                  <c:v>1</c:v>
                </c:pt>
                <c:pt idx="71622">
                  <c:v>1</c:v>
                </c:pt>
                <c:pt idx="71623">
                  <c:v>1</c:v>
                </c:pt>
                <c:pt idx="71624">
                  <c:v>1</c:v>
                </c:pt>
                <c:pt idx="71625">
                  <c:v>1</c:v>
                </c:pt>
                <c:pt idx="71626">
                  <c:v>1</c:v>
                </c:pt>
                <c:pt idx="71627">
                  <c:v>1</c:v>
                </c:pt>
                <c:pt idx="71628">
                  <c:v>1</c:v>
                </c:pt>
                <c:pt idx="71629">
                  <c:v>1</c:v>
                </c:pt>
                <c:pt idx="71630">
                  <c:v>1</c:v>
                </c:pt>
                <c:pt idx="71631">
                  <c:v>1</c:v>
                </c:pt>
                <c:pt idx="71632">
                  <c:v>1</c:v>
                </c:pt>
                <c:pt idx="71633">
                  <c:v>1</c:v>
                </c:pt>
                <c:pt idx="71634">
                  <c:v>1</c:v>
                </c:pt>
                <c:pt idx="71635">
                  <c:v>1</c:v>
                </c:pt>
                <c:pt idx="71636">
                  <c:v>1</c:v>
                </c:pt>
                <c:pt idx="71637">
                  <c:v>1</c:v>
                </c:pt>
                <c:pt idx="71638">
                  <c:v>1</c:v>
                </c:pt>
                <c:pt idx="71639">
                  <c:v>1</c:v>
                </c:pt>
                <c:pt idx="71640">
                  <c:v>1</c:v>
                </c:pt>
                <c:pt idx="71641">
                  <c:v>1</c:v>
                </c:pt>
                <c:pt idx="71642">
                  <c:v>1</c:v>
                </c:pt>
                <c:pt idx="71643">
                  <c:v>1</c:v>
                </c:pt>
                <c:pt idx="71644">
                  <c:v>1</c:v>
                </c:pt>
                <c:pt idx="71645">
                  <c:v>1</c:v>
                </c:pt>
                <c:pt idx="71646">
                  <c:v>1</c:v>
                </c:pt>
                <c:pt idx="71647">
                  <c:v>0.85714285700000004</c:v>
                </c:pt>
                <c:pt idx="71648">
                  <c:v>1</c:v>
                </c:pt>
                <c:pt idx="71649">
                  <c:v>1</c:v>
                </c:pt>
                <c:pt idx="71650">
                  <c:v>1</c:v>
                </c:pt>
                <c:pt idx="71651">
                  <c:v>1</c:v>
                </c:pt>
                <c:pt idx="71652">
                  <c:v>1</c:v>
                </c:pt>
                <c:pt idx="71653">
                  <c:v>1</c:v>
                </c:pt>
                <c:pt idx="71654">
                  <c:v>1</c:v>
                </c:pt>
                <c:pt idx="71655">
                  <c:v>1</c:v>
                </c:pt>
                <c:pt idx="71656">
                  <c:v>1</c:v>
                </c:pt>
                <c:pt idx="71657">
                  <c:v>1</c:v>
                </c:pt>
                <c:pt idx="71658">
                  <c:v>1</c:v>
                </c:pt>
                <c:pt idx="71659">
                  <c:v>1</c:v>
                </c:pt>
                <c:pt idx="71660">
                  <c:v>0.71428571399999996</c:v>
                </c:pt>
                <c:pt idx="71661">
                  <c:v>1</c:v>
                </c:pt>
                <c:pt idx="71662">
                  <c:v>1</c:v>
                </c:pt>
                <c:pt idx="71663">
                  <c:v>1</c:v>
                </c:pt>
                <c:pt idx="71664">
                  <c:v>1</c:v>
                </c:pt>
                <c:pt idx="71665">
                  <c:v>1</c:v>
                </c:pt>
                <c:pt idx="71666">
                  <c:v>1</c:v>
                </c:pt>
                <c:pt idx="71667">
                  <c:v>1</c:v>
                </c:pt>
                <c:pt idx="71668">
                  <c:v>1</c:v>
                </c:pt>
                <c:pt idx="71669">
                  <c:v>1</c:v>
                </c:pt>
                <c:pt idx="71670">
                  <c:v>1</c:v>
                </c:pt>
                <c:pt idx="71671">
                  <c:v>1</c:v>
                </c:pt>
                <c:pt idx="71672">
                  <c:v>1</c:v>
                </c:pt>
                <c:pt idx="71673">
                  <c:v>1</c:v>
                </c:pt>
                <c:pt idx="71674">
                  <c:v>1</c:v>
                </c:pt>
                <c:pt idx="71675">
                  <c:v>1</c:v>
                </c:pt>
                <c:pt idx="71676">
                  <c:v>1</c:v>
                </c:pt>
                <c:pt idx="71677">
                  <c:v>1</c:v>
                </c:pt>
                <c:pt idx="71678">
                  <c:v>1</c:v>
                </c:pt>
                <c:pt idx="71679">
                  <c:v>1</c:v>
                </c:pt>
                <c:pt idx="71680">
                  <c:v>1</c:v>
                </c:pt>
                <c:pt idx="71681">
                  <c:v>1</c:v>
                </c:pt>
                <c:pt idx="71682">
                  <c:v>0.85714285700000004</c:v>
                </c:pt>
                <c:pt idx="71683">
                  <c:v>1</c:v>
                </c:pt>
                <c:pt idx="71684">
                  <c:v>1</c:v>
                </c:pt>
                <c:pt idx="71685">
                  <c:v>1</c:v>
                </c:pt>
                <c:pt idx="71686">
                  <c:v>1</c:v>
                </c:pt>
                <c:pt idx="71687">
                  <c:v>1</c:v>
                </c:pt>
                <c:pt idx="71688">
                  <c:v>1</c:v>
                </c:pt>
                <c:pt idx="71689">
                  <c:v>1</c:v>
                </c:pt>
                <c:pt idx="71690">
                  <c:v>1</c:v>
                </c:pt>
                <c:pt idx="71691">
                  <c:v>1</c:v>
                </c:pt>
                <c:pt idx="71692">
                  <c:v>1</c:v>
                </c:pt>
                <c:pt idx="71693">
                  <c:v>1</c:v>
                </c:pt>
                <c:pt idx="71694">
                  <c:v>1</c:v>
                </c:pt>
                <c:pt idx="71695">
                  <c:v>1</c:v>
                </c:pt>
                <c:pt idx="71696">
                  <c:v>1</c:v>
                </c:pt>
                <c:pt idx="71697">
                  <c:v>1</c:v>
                </c:pt>
                <c:pt idx="71698">
                  <c:v>1</c:v>
                </c:pt>
                <c:pt idx="71699">
                  <c:v>1</c:v>
                </c:pt>
                <c:pt idx="71700">
                  <c:v>1</c:v>
                </c:pt>
                <c:pt idx="71701">
                  <c:v>1</c:v>
                </c:pt>
                <c:pt idx="71702">
                  <c:v>1</c:v>
                </c:pt>
                <c:pt idx="71703">
                  <c:v>1</c:v>
                </c:pt>
                <c:pt idx="71704">
                  <c:v>1</c:v>
                </c:pt>
                <c:pt idx="71705">
                  <c:v>1</c:v>
                </c:pt>
                <c:pt idx="71706">
                  <c:v>1</c:v>
                </c:pt>
                <c:pt idx="71707">
                  <c:v>1</c:v>
                </c:pt>
                <c:pt idx="71708">
                  <c:v>1</c:v>
                </c:pt>
                <c:pt idx="71709">
                  <c:v>1</c:v>
                </c:pt>
                <c:pt idx="71710">
                  <c:v>1</c:v>
                </c:pt>
                <c:pt idx="71711">
                  <c:v>1</c:v>
                </c:pt>
                <c:pt idx="71712">
                  <c:v>1</c:v>
                </c:pt>
                <c:pt idx="71713">
                  <c:v>1</c:v>
                </c:pt>
                <c:pt idx="71714">
                  <c:v>1</c:v>
                </c:pt>
                <c:pt idx="71715">
                  <c:v>1</c:v>
                </c:pt>
                <c:pt idx="71716">
                  <c:v>1</c:v>
                </c:pt>
                <c:pt idx="71717">
                  <c:v>1</c:v>
                </c:pt>
                <c:pt idx="71718">
                  <c:v>1</c:v>
                </c:pt>
                <c:pt idx="71719">
                  <c:v>1</c:v>
                </c:pt>
                <c:pt idx="71720">
                  <c:v>1</c:v>
                </c:pt>
                <c:pt idx="71721">
                  <c:v>1</c:v>
                </c:pt>
                <c:pt idx="71722">
                  <c:v>1</c:v>
                </c:pt>
                <c:pt idx="71723">
                  <c:v>1</c:v>
                </c:pt>
                <c:pt idx="71724">
                  <c:v>1</c:v>
                </c:pt>
                <c:pt idx="71725">
                  <c:v>1</c:v>
                </c:pt>
                <c:pt idx="71726">
                  <c:v>1</c:v>
                </c:pt>
                <c:pt idx="71727">
                  <c:v>1</c:v>
                </c:pt>
                <c:pt idx="71728">
                  <c:v>1</c:v>
                </c:pt>
                <c:pt idx="71729">
                  <c:v>1</c:v>
                </c:pt>
                <c:pt idx="71730">
                  <c:v>1</c:v>
                </c:pt>
                <c:pt idx="71731">
                  <c:v>1</c:v>
                </c:pt>
                <c:pt idx="71732">
                  <c:v>1</c:v>
                </c:pt>
                <c:pt idx="71733">
                  <c:v>1</c:v>
                </c:pt>
                <c:pt idx="71734">
                  <c:v>1</c:v>
                </c:pt>
                <c:pt idx="71735">
                  <c:v>1</c:v>
                </c:pt>
                <c:pt idx="71736">
                  <c:v>1</c:v>
                </c:pt>
                <c:pt idx="71737">
                  <c:v>1</c:v>
                </c:pt>
                <c:pt idx="71738">
                  <c:v>1</c:v>
                </c:pt>
                <c:pt idx="71739">
                  <c:v>1</c:v>
                </c:pt>
                <c:pt idx="71740">
                  <c:v>1</c:v>
                </c:pt>
                <c:pt idx="71741">
                  <c:v>1</c:v>
                </c:pt>
                <c:pt idx="71742">
                  <c:v>1</c:v>
                </c:pt>
                <c:pt idx="71743">
                  <c:v>1</c:v>
                </c:pt>
                <c:pt idx="71744">
                  <c:v>1</c:v>
                </c:pt>
                <c:pt idx="71745">
                  <c:v>1</c:v>
                </c:pt>
                <c:pt idx="71746">
                  <c:v>1</c:v>
                </c:pt>
                <c:pt idx="71747">
                  <c:v>1</c:v>
                </c:pt>
                <c:pt idx="71748">
                  <c:v>1</c:v>
                </c:pt>
                <c:pt idx="71749">
                  <c:v>1</c:v>
                </c:pt>
                <c:pt idx="71750">
                  <c:v>1</c:v>
                </c:pt>
                <c:pt idx="71751">
                  <c:v>1</c:v>
                </c:pt>
                <c:pt idx="71752">
                  <c:v>1</c:v>
                </c:pt>
                <c:pt idx="71753">
                  <c:v>1</c:v>
                </c:pt>
                <c:pt idx="71754">
                  <c:v>1</c:v>
                </c:pt>
                <c:pt idx="71755">
                  <c:v>1</c:v>
                </c:pt>
                <c:pt idx="71756">
                  <c:v>1</c:v>
                </c:pt>
                <c:pt idx="71757">
                  <c:v>1</c:v>
                </c:pt>
                <c:pt idx="71758">
                  <c:v>1</c:v>
                </c:pt>
                <c:pt idx="71759">
                  <c:v>1</c:v>
                </c:pt>
                <c:pt idx="71760">
                  <c:v>1</c:v>
                </c:pt>
                <c:pt idx="71761">
                  <c:v>1</c:v>
                </c:pt>
                <c:pt idx="71762">
                  <c:v>1</c:v>
                </c:pt>
                <c:pt idx="71763">
                  <c:v>1</c:v>
                </c:pt>
                <c:pt idx="71764">
                  <c:v>1</c:v>
                </c:pt>
                <c:pt idx="71765">
                  <c:v>1</c:v>
                </c:pt>
                <c:pt idx="71766">
                  <c:v>1</c:v>
                </c:pt>
                <c:pt idx="71767">
                  <c:v>1</c:v>
                </c:pt>
                <c:pt idx="71768">
                  <c:v>1</c:v>
                </c:pt>
                <c:pt idx="71769">
                  <c:v>1</c:v>
                </c:pt>
                <c:pt idx="71770">
                  <c:v>1</c:v>
                </c:pt>
                <c:pt idx="71771">
                  <c:v>1</c:v>
                </c:pt>
                <c:pt idx="71772">
                  <c:v>1</c:v>
                </c:pt>
                <c:pt idx="71773">
                  <c:v>1</c:v>
                </c:pt>
                <c:pt idx="71774">
                  <c:v>1</c:v>
                </c:pt>
                <c:pt idx="71775">
                  <c:v>1</c:v>
                </c:pt>
                <c:pt idx="71776">
                  <c:v>1</c:v>
                </c:pt>
                <c:pt idx="71777">
                  <c:v>1</c:v>
                </c:pt>
                <c:pt idx="71778">
                  <c:v>1</c:v>
                </c:pt>
                <c:pt idx="71779">
                  <c:v>1</c:v>
                </c:pt>
                <c:pt idx="71780">
                  <c:v>1</c:v>
                </c:pt>
                <c:pt idx="71781">
                  <c:v>1</c:v>
                </c:pt>
                <c:pt idx="71782">
                  <c:v>1</c:v>
                </c:pt>
                <c:pt idx="71783">
                  <c:v>1</c:v>
                </c:pt>
                <c:pt idx="71784">
                  <c:v>1</c:v>
                </c:pt>
                <c:pt idx="71785">
                  <c:v>1</c:v>
                </c:pt>
                <c:pt idx="71786">
                  <c:v>1</c:v>
                </c:pt>
                <c:pt idx="71787">
                  <c:v>1</c:v>
                </c:pt>
                <c:pt idx="71788">
                  <c:v>1</c:v>
                </c:pt>
                <c:pt idx="71789">
                  <c:v>1</c:v>
                </c:pt>
                <c:pt idx="71790">
                  <c:v>1</c:v>
                </c:pt>
                <c:pt idx="71791">
                  <c:v>1</c:v>
                </c:pt>
                <c:pt idx="71792">
                  <c:v>1</c:v>
                </c:pt>
                <c:pt idx="71793">
                  <c:v>1</c:v>
                </c:pt>
                <c:pt idx="71794">
                  <c:v>1</c:v>
                </c:pt>
                <c:pt idx="71795">
                  <c:v>1</c:v>
                </c:pt>
                <c:pt idx="71796">
                  <c:v>1</c:v>
                </c:pt>
                <c:pt idx="71797">
                  <c:v>1</c:v>
                </c:pt>
                <c:pt idx="71798">
                  <c:v>1</c:v>
                </c:pt>
                <c:pt idx="71799">
                  <c:v>1</c:v>
                </c:pt>
                <c:pt idx="71800">
                  <c:v>1</c:v>
                </c:pt>
                <c:pt idx="71801">
                  <c:v>1</c:v>
                </c:pt>
                <c:pt idx="71802">
                  <c:v>1</c:v>
                </c:pt>
                <c:pt idx="71803">
                  <c:v>1</c:v>
                </c:pt>
                <c:pt idx="71804">
                  <c:v>1</c:v>
                </c:pt>
                <c:pt idx="71805">
                  <c:v>1</c:v>
                </c:pt>
                <c:pt idx="71806">
                  <c:v>1</c:v>
                </c:pt>
                <c:pt idx="71807">
                  <c:v>1</c:v>
                </c:pt>
                <c:pt idx="71808">
                  <c:v>1</c:v>
                </c:pt>
                <c:pt idx="71809">
                  <c:v>1</c:v>
                </c:pt>
                <c:pt idx="71810">
                  <c:v>1</c:v>
                </c:pt>
                <c:pt idx="71811">
                  <c:v>1</c:v>
                </c:pt>
                <c:pt idx="71812">
                  <c:v>1</c:v>
                </c:pt>
                <c:pt idx="71813">
                  <c:v>1</c:v>
                </c:pt>
                <c:pt idx="71814">
                  <c:v>1</c:v>
                </c:pt>
                <c:pt idx="71815">
                  <c:v>1</c:v>
                </c:pt>
                <c:pt idx="71816">
                  <c:v>1</c:v>
                </c:pt>
                <c:pt idx="71817">
                  <c:v>1</c:v>
                </c:pt>
                <c:pt idx="71818">
                  <c:v>1</c:v>
                </c:pt>
                <c:pt idx="71819">
                  <c:v>1</c:v>
                </c:pt>
                <c:pt idx="71820">
                  <c:v>1</c:v>
                </c:pt>
                <c:pt idx="71821">
                  <c:v>1</c:v>
                </c:pt>
                <c:pt idx="71822">
                  <c:v>1</c:v>
                </c:pt>
                <c:pt idx="71823">
                  <c:v>1</c:v>
                </c:pt>
                <c:pt idx="71824">
                  <c:v>1</c:v>
                </c:pt>
                <c:pt idx="71825">
                  <c:v>1</c:v>
                </c:pt>
                <c:pt idx="71826">
                  <c:v>1</c:v>
                </c:pt>
                <c:pt idx="71827">
                  <c:v>1</c:v>
                </c:pt>
                <c:pt idx="71828">
                  <c:v>1</c:v>
                </c:pt>
                <c:pt idx="71829">
                  <c:v>1</c:v>
                </c:pt>
                <c:pt idx="71830">
                  <c:v>1</c:v>
                </c:pt>
                <c:pt idx="71831">
                  <c:v>1</c:v>
                </c:pt>
                <c:pt idx="71832">
                  <c:v>1</c:v>
                </c:pt>
                <c:pt idx="71833">
                  <c:v>1</c:v>
                </c:pt>
                <c:pt idx="71834">
                  <c:v>1</c:v>
                </c:pt>
                <c:pt idx="71835">
                  <c:v>1</c:v>
                </c:pt>
                <c:pt idx="71836">
                  <c:v>1</c:v>
                </c:pt>
                <c:pt idx="71837">
                  <c:v>1</c:v>
                </c:pt>
                <c:pt idx="71838">
                  <c:v>0.85714285700000004</c:v>
                </c:pt>
                <c:pt idx="71839">
                  <c:v>1</c:v>
                </c:pt>
                <c:pt idx="71840">
                  <c:v>1</c:v>
                </c:pt>
                <c:pt idx="71841">
                  <c:v>1</c:v>
                </c:pt>
                <c:pt idx="71842">
                  <c:v>1</c:v>
                </c:pt>
                <c:pt idx="71843">
                  <c:v>1</c:v>
                </c:pt>
                <c:pt idx="71844">
                  <c:v>1</c:v>
                </c:pt>
                <c:pt idx="71845">
                  <c:v>1</c:v>
                </c:pt>
                <c:pt idx="71846">
                  <c:v>1</c:v>
                </c:pt>
                <c:pt idx="71847">
                  <c:v>1</c:v>
                </c:pt>
                <c:pt idx="71848">
                  <c:v>1</c:v>
                </c:pt>
                <c:pt idx="71849">
                  <c:v>1</c:v>
                </c:pt>
                <c:pt idx="71850">
                  <c:v>1</c:v>
                </c:pt>
                <c:pt idx="71851">
                  <c:v>1</c:v>
                </c:pt>
                <c:pt idx="71852">
                  <c:v>1</c:v>
                </c:pt>
                <c:pt idx="71853">
                  <c:v>1</c:v>
                </c:pt>
                <c:pt idx="71854">
                  <c:v>0.85714285700000004</c:v>
                </c:pt>
                <c:pt idx="71855">
                  <c:v>1</c:v>
                </c:pt>
                <c:pt idx="71856">
                  <c:v>1</c:v>
                </c:pt>
                <c:pt idx="71857">
                  <c:v>1</c:v>
                </c:pt>
                <c:pt idx="71858">
                  <c:v>1</c:v>
                </c:pt>
                <c:pt idx="71859">
                  <c:v>1</c:v>
                </c:pt>
                <c:pt idx="71860">
                  <c:v>1</c:v>
                </c:pt>
                <c:pt idx="71861">
                  <c:v>0.571428571</c:v>
                </c:pt>
                <c:pt idx="71862">
                  <c:v>1</c:v>
                </c:pt>
                <c:pt idx="71863">
                  <c:v>1</c:v>
                </c:pt>
                <c:pt idx="71864">
                  <c:v>1</c:v>
                </c:pt>
                <c:pt idx="71865">
                  <c:v>1</c:v>
                </c:pt>
                <c:pt idx="71866">
                  <c:v>1</c:v>
                </c:pt>
                <c:pt idx="71867">
                  <c:v>1</c:v>
                </c:pt>
                <c:pt idx="71868">
                  <c:v>1</c:v>
                </c:pt>
                <c:pt idx="71869">
                  <c:v>1</c:v>
                </c:pt>
                <c:pt idx="71870">
                  <c:v>1</c:v>
                </c:pt>
                <c:pt idx="71871">
                  <c:v>1</c:v>
                </c:pt>
                <c:pt idx="71872">
                  <c:v>0.85714285700000004</c:v>
                </c:pt>
                <c:pt idx="71873">
                  <c:v>1</c:v>
                </c:pt>
                <c:pt idx="71874">
                  <c:v>1</c:v>
                </c:pt>
                <c:pt idx="71875">
                  <c:v>1</c:v>
                </c:pt>
                <c:pt idx="71876">
                  <c:v>0.85714285700000004</c:v>
                </c:pt>
                <c:pt idx="71877">
                  <c:v>1</c:v>
                </c:pt>
                <c:pt idx="71878">
                  <c:v>1</c:v>
                </c:pt>
                <c:pt idx="71879">
                  <c:v>1</c:v>
                </c:pt>
                <c:pt idx="71880">
                  <c:v>1</c:v>
                </c:pt>
                <c:pt idx="71881">
                  <c:v>1</c:v>
                </c:pt>
                <c:pt idx="71882">
                  <c:v>1</c:v>
                </c:pt>
                <c:pt idx="71883">
                  <c:v>1</c:v>
                </c:pt>
                <c:pt idx="71884">
                  <c:v>0.85714285700000004</c:v>
                </c:pt>
                <c:pt idx="71885">
                  <c:v>1</c:v>
                </c:pt>
                <c:pt idx="71886">
                  <c:v>1</c:v>
                </c:pt>
                <c:pt idx="71887">
                  <c:v>0.85714285700000004</c:v>
                </c:pt>
                <c:pt idx="71888">
                  <c:v>1</c:v>
                </c:pt>
                <c:pt idx="71889">
                  <c:v>0.85714285700000004</c:v>
                </c:pt>
                <c:pt idx="71890">
                  <c:v>0.85714285700000004</c:v>
                </c:pt>
                <c:pt idx="71891">
                  <c:v>1</c:v>
                </c:pt>
                <c:pt idx="71892">
                  <c:v>1</c:v>
                </c:pt>
                <c:pt idx="71893">
                  <c:v>1</c:v>
                </c:pt>
                <c:pt idx="71894">
                  <c:v>1</c:v>
                </c:pt>
                <c:pt idx="71895">
                  <c:v>1</c:v>
                </c:pt>
                <c:pt idx="71896">
                  <c:v>1</c:v>
                </c:pt>
                <c:pt idx="71897">
                  <c:v>1</c:v>
                </c:pt>
                <c:pt idx="71898">
                  <c:v>1</c:v>
                </c:pt>
                <c:pt idx="71899">
                  <c:v>1</c:v>
                </c:pt>
                <c:pt idx="71900">
                  <c:v>1</c:v>
                </c:pt>
                <c:pt idx="71901">
                  <c:v>1</c:v>
                </c:pt>
                <c:pt idx="71902">
                  <c:v>1</c:v>
                </c:pt>
                <c:pt idx="71903">
                  <c:v>0.85714285700000004</c:v>
                </c:pt>
                <c:pt idx="71904">
                  <c:v>1</c:v>
                </c:pt>
                <c:pt idx="71905">
                  <c:v>0.85714285700000004</c:v>
                </c:pt>
                <c:pt idx="71906">
                  <c:v>1</c:v>
                </c:pt>
                <c:pt idx="71907">
                  <c:v>1</c:v>
                </c:pt>
                <c:pt idx="71908">
                  <c:v>0.85714285700000004</c:v>
                </c:pt>
                <c:pt idx="71909">
                  <c:v>1</c:v>
                </c:pt>
                <c:pt idx="71910">
                  <c:v>1</c:v>
                </c:pt>
                <c:pt idx="71911">
                  <c:v>1</c:v>
                </c:pt>
                <c:pt idx="71912">
                  <c:v>1</c:v>
                </c:pt>
                <c:pt idx="71913">
                  <c:v>0.85714285700000004</c:v>
                </c:pt>
                <c:pt idx="71914">
                  <c:v>1</c:v>
                </c:pt>
                <c:pt idx="71915">
                  <c:v>1</c:v>
                </c:pt>
                <c:pt idx="71916">
                  <c:v>1</c:v>
                </c:pt>
                <c:pt idx="71917">
                  <c:v>0.85714285700000004</c:v>
                </c:pt>
                <c:pt idx="71918">
                  <c:v>1</c:v>
                </c:pt>
                <c:pt idx="71919">
                  <c:v>1</c:v>
                </c:pt>
                <c:pt idx="71920">
                  <c:v>1</c:v>
                </c:pt>
                <c:pt idx="71921">
                  <c:v>0.85714285700000004</c:v>
                </c:pt>
                <c:pt idx="71922">
                  <c:v>1</c:v>
                </c:pt>
                <c:pt idx="71923">
                  <c:v>1</c:v>
                </c:pt>
                <c:pt idx="71924">
                  <c:v>1</c:v>
                </c:pt>
                <c:pt idx="71925">
                  <c:v>1</c:v>
                </c:pt>
                <c:pt idx="71926">
                  <c:v>1</c:v>
                </c:pt>
                <c:pt idx="71927">
                  <c:v>1</c:v>
                </c:pt>
                <c:pt idx="71928">
                  <c:v>1</c:v>
                </c:pt>
                <c:pt idx="71929">
                  <c:v>0.85714285700000004</c:v>
                </c:pt>
                <c:pt idx="71930">
                  <c:v>1</c:v>
                </c:pt>
                <c:pt idx="71931">
                  <c:v>1</c:v>
                </c:pt>
                <c:pt idx="71932">
                  <c:v>1</c:v>
                </c:pt>
                <c:pt idx="71933">
                  <c:v>1</c:v>
                </c:pt>
                <c:pt idx="71934">
                  <c:v>1</c:v>
                </c:pt>
                <c:pt idx="71935">
                  <c:v>1</c:v>
                </c:pt>
                <c:pt idx="71936">
                  <c:v>1</c:v>
                </c:pt>
                <c:pt idx="71937">
                  <c:v>1</c:v>
                </c:pt>
                <c:pt idx="71938">
                  <c:v>1</c:v>
                </c:pt>
                <c:pt idx="71939">
                  <c:v>0.85714285700000004</c:v>
                </c:pt>
                <c:pt idx="71940">
                  <c:v>1</c:v>
                </c:pt>
                <c:pt idx="71941">
                  <c:v>1</c:v>
                </c:pt>
                <c:pt idx="71942">
                  <c:v>0.85714285700000004</c:v>
                </c:pt>
                <c:pt idx="71943">
                  <c:v>1</c:v>
                </c:pt>
                <c:pt idx="71944">
                  <c:v>1</c:v>
                </c:pt>
                <c:pt idx="71945">
                  <c:v>0.85714285700000004</c:v>
                </c:pt>
                <c:pt idx="71946">
                  <c:v>1</c:v>
                </c:pt>
                <c:pt idx="71947">
                  <c:v>1</c:v>
                </c:pt>
                <c:pt idx="71948">
                  <c:v>1</c:v>
                </c:pt>
                <c:pt idx="71949">
                  <c:v>1</c:v>
                </c:pt>
                <c:pt idx="71950">
                  <c:v>1</c:v>
                </c:pt>
                <c:pt idx="71951">
                  <c:v>1</c:v>
                </c:pt>
                <c:pt idx="71952">
                  <c:v>1</c:v>
                </c:pt>
                <c:pt idx="71953">
                  <c:v>1</c:v>
                </c:pt>
                <c:pt idx="71954">
                  <c:v>1</c:v>
                </c:pt>
                <c:pt idx="71955">
                  <c:v>1</c:v>
                </c:pt>
                <c:pt idx="71956">
                  <c:v>1</c:v>
                </c:pt>
                <c:pt idx="71957">
                  <c:v>1</c:v>
                </c:pt>
                <c:pt idx="71958">
                  <c:v>1</c:v>
                </c:pt>
                <c:pt idx="71959">
                  <c:v>1</c:v>
                </c:pt>
                <c:pt idx="71960">
                  <c:v>1</c:v>
                </c:pt>
                <c:pt idx="71961">
                  <c:v>1</c:v>
                </c:pt>
                <c:pt idx="71962">
                  <c:v>1</c:v>
                </c:pt>
                <c:pt idx="71963">
                  <c:v>1</c:v>
                </c:pt>
                <c:pt idx="71964">
                  <c:v>1</c:v>
                </c:pt>
                <c:pt idx="71965">
                  <c:v>1</c:v>
                </c:pt>
                <c:pt idx="71966">
                  <c:v>1</c:v>
                </c:pt>
                <c:pt idx="71967">
                  <c:v>1</c:v>
                </c:pt>
                <c:pt idx="71968">
                  <c:v>1</c:v>
                </c:pt>
                <c:pt idx="71969">
                  <c:v>1</c:v>
                </c:pt>
                <c:pt idx="71970">
                  <c:v>0.85714285700000004</c:v>
                </c:pt>
                <c:pt idx="71971">
                  <c:v>0.85714285700000004</c:v>
                </c:pt>
                <c:pt idx="71972">
                  <c:v>0.85714285700000004</c:v>
                </c:pt>
                <c:pt idx="71973">
                  <c:v>1</c:v>
                </c:pt>
                <c:pt idx="71974">
                  <c:v>0.85714285700000004</c:v>
                </c:pt>
                <c:pt idx="71975">
                  <c:v>1</c:v>
                </c:pt>
                <c:pt idx="71976">
                  <c:v>1</c:v>
                </c:pt>
                <c:pt idx="71977">
                  <c:v>1</c:v>
                </c:pt>
                <c:pt idx="71978">
                  <c:v>1</c:v>
                </c:pt>
                <c:pt idx="71979">
                  <c:v>1</c:v>
                </c:pt>
                <c:pt idx="71980">
                  <c:v>1</c:v>
                </c:pt>
                <c:pt idx="71981">
                  <c:v>1</c:v>
                </c:pt>
                <c:pt idx="71982">
                  <c:v>1</c:v>
                </c:pt>
                <c:pt idx="71983">
                  <c:v>1</c:v>
                </c:pt>
                <c:pt idx="71984">
                  <c:v>1</c:v>
                </c:pt>
                <c:pt idx="71985">
                  <c:v>1</c:v>
                </c:pt>
                <c:pt idx="71986">
                  <c:v>1</c:v>
                </c:pt>
                <c:pt idx="71987">
                  <c:v>1</c:v>
                </c:pt>
                <c:pt idx="71988">
                  <c:v>1</c:v>
                </c:pt>
                <c:pt idx="71989">
                  <c:v>1</c:v>
                </c:pt>
                <c:pt idx="71990">
                  <c:v>1</c:v>
                </c:pt>
                <c:pt idx="71991">
                  <c:v>1</c:v>
                </c:pt>
                <c:pt idx="71992">
                  <c:v>1</c:v>
                </c:pt>
                <c:pt idx="71993">
                  <c:v>1</c:v>
                </c:pt>
                <c:pt idx="71994">
                  <c:v>1</c:v>
                </c:pt>
                <c:pt idx="71995">
                  <c:v>1</c:v>
                </c:pt>
                <c:pt idx="71996">
                  <c:v>1</c:v>
                </c:pt>
                <c:pt idx="71997">
                  <c:v>0.85714285700000004</c:v>
                </c:pt>
                <c:pt idx="71998">
                  <c:v>1</c:v>
                </c:pt>
                <c:pt idx="71999">
                  <c:v>1</c:v>
                </c:pt>
                <c:pt idx="72000">
                  <c:v>1</c:v>
                </c:pt>
                <c:pt idx="72001">
                  <c:v>1</c:v>
                </c:pt>
                <c:pt idx="72002">
                  <c:v>1</c:v>
                </c:pt>
                <c:pt idx="72003">
                  <c:v>1</c:v>
                </c:pt>
                <c:pt idx="72004">
                  <c:v>0.85714285700000004</c:v>
                </c:pt>
                <c:pt idx="72005">
                  <c:v>1</c:v>
                </c:pt>
                <c:pt idx="72006">
                  <c:v>1</c:v>
                </c:pt>
                <c:pt idx="72007">
                  <c:v>1</c:v>
                </c:pt>
                <c:pt idx="72008">
                  <c:v>1</c:v>
                </c:pt>
                <c:pt idx="72009">
                  <c:v>1</c:v>
                </c:pt>
                <c:pt idx="72010">
                  <c:v>1</c:v>
                </c:pt>
                <c:pt idx="72011">
                  <c:v>1</c:v>
                </c:pt>
                <c:pt idx="72012">
                  <c:v>1</c:v>
                </c:pt>
                <c:pt idx="72013">
                  <c:v>1</c:v>
                </c:pt>
                <c:pt idx="72014">
                  <c:v>1</c:v>
                </c:pt>
                <c:pt idx="72015">
                  <c:v>1</c:v>
                </c:pt>
                <c:pt idx="72016">
                  <c:v>1</c:v>
                </c:pt>
                <c:pt idx="72017">
                  <c:v>0.85714285700000004</c:v>
                </c:pt>
                <c:pt idx="72018">
                  <c:v>1</c:v>
                </c:pt>
                <c:pt idx="72019">
                  <c:v>1</c:v>
                </c:pt>
                <c:pt idx="72020">
                  <c:v>0.85714285700000004</c:v>
                </c:pt>
                <c:pt idx="72021">
                  <c:v>1</c:v>
                </c:pt>
                <c:pt idx="72022">
                  <c:v>1</c:v>
                </c:pt>
                <c:pt idx="72023">
                  <c:v>1</c:v>
                </c:pt>
                <c:pt idx="72024">
                  <c:v>1</c:v>
                </c:pt>
                <c:pt idx="72025">
                  <c:v>1</c:v>
                </c:pt>
                <c:pt idx="72026">
                  <c:v>1</c:v>
                </c:pt>
                <c:pt idx="72027">
                  <c:v>1</c:v>
                </c:pt>
                <c:pt idx="72028">
                  <c:v>1</c:v>
                </c:pt>
                <c:pt idx="72029">
                  <c:v>1</c:v>
                </c:pt>
                <c:pt idx="72030">
                  <c:v>1</c:v>
                </c:pt>
                <c:pt idx="72031">
                  <c:v>1</c:v>
                </c:pt>
                <c:pt idx="72032">
                  <c:v>1</c:v>
                </c:pt>
                <c:pt idx="72033">
                  <c:v>1</c:v>
                </c:pt>
                <c:pt idx="72034">
                  <c:v>1</c:v>
                </c:pt>
                <c:pt idx="72035">
                  <c:v>1</c:v>
                </c:pt>
                <c:pt idx="72036">
                  <c:v>1</c:v>
                </c:pt>
                <c:pt idx="72037">
                  <c:v>1</c:v>
                </c:pt>
                <c:pt idx="72038">
                  <c:v>1</c:v>
                </c:pt>
                <c:pt idx="72039">
                  <c:v>1</c:v>
                </c:pt>
                <c:pt idx="72040">
                  <c:v>1</c:v>
                </c:pt>
                <c:pt idx="72041">
                  <c:v>1</c:v>
                </c:pt>
                <c:pt idx="72042">
                  <c:v>1</c:v>
                </c:pt>
                <c:pt idx="72043">
                  <c:v>1</c:v>
                </c:pt>
                <c:pt idx="72044">
                  <c:v>1</c:v>
                </c:pt>
                <c:pt idx="72045">
                  <c:v>1</c:v>
                </c:pt>
                <c:pt idx="72046">
                  <c:v>1</c:v>
                </c:pt>
                <c:pt idx="72047">
                  <c:v>0.85714285700000004</c:v>
                </c:pt>
                <c:pt idx="72048">
                  <c:v>1</c:v>
                </c:pt>
                <c:pt idx="72049">
                  <c:v>0.85714285700000004</c:v>
                </c:pt>
                <c:pt idx="72050">
                  <c:v>1</c:v>
                </c:pt>
                <c:pt idx="72051">
                  <c:v>1</c:v>
                </c:pt>
                <c:pt idx="72052">
                  <c:v>1</c:v>
                </c:pt>
                <c:pt idx="72053">
                  <c:v>1</c:v>
                </c:pt>
                <c:pt idx="72054">
                  <c:v>1</c:v>
                </c:pt>
                <c:pt idx="72055">
                  <c:v>1</c:v>
                </c:pt>
                <c:pt idx="72056">
                  <c:v>1</c:v>
                </c:pt>
                <c:pt idx="72057">
                  <c:v>1</c:v>
                </c:pt>
                <c:pt idx="72058">
                  <c:v>1</c:v>
                </c:pt>
                <c:pt idx="72059">
                  <c:v>1</c:v>
                </c:pt>
                <c:pt idx="72060">
                  <c:v>1</c:v>
                </c:pt>
                <c:pt idx="72061">
                  <c:v>1</c:v>
                </c:pt>
                <c:pt idx="72062">
                  <c:v>1</c:v>
                </c:pt>
                <c:pt idx="72063">
                  <c:v>1</c:v>
                </c:pt>
                <c:pt idx="72064">
                  <c:v>1</c:v>
                </c:pt>
                <c:pt idx="72065">
                  <c:v>1</c:v>
                </c:pt>
                <c:pt idx="72066">
                  <c:v>1</c:v>
                </c:pt>
                <c:pt idx="72067">
                  <c:v>1</c:v>
                </c:pt>
                <c:pt idx="72068">
                  <c:v>1</c:v>
                </c:pt>
                <c:pt idx="72069">
                  <c:v>1</c:v>
                </c:pt>
                <c:pt idx="72070">
                  <c:v>1</c:v>
                </c:pt>
                <c:pt idx="72071">
                  <c:v>1</c:v>
                </c:pt>
                <c:pt idx="72072">
                  <c:v>1</c:v>
                </c:pt>
                <c:pt idx="72073">
                  <c:v>1</c:v>
                </c:pt>
                <c:pt idx="72074">
                  <c:v>1</c:v>
                </c:pt>
                <c:pt idx="72075">
                  <c:v>1</c:v>
                </c:pt>
                <c:pt idx="72076">
                  <c:v>1</c:v>
                </c:pt>
                <c:pt idx="72077">
                  <c:v>1</c:v>
                </c:pt>
                <c:pt idx="72078">
                  <c:v>1</c:v>
                </c:pt>
                <c:pt idx="72079">
                  <c:v>1</c:v>
                </c:pt>
                <c:pt idx="72080">
                  <c:v>1</c:v>
                </c:pt>
                <c:pt idx="72081">
                  <c:v>1</c:v>
                </c:pt>
                <c:pt idx="72082">
                  <c:v>1</c:v>
                </c:pt>
                <c:pt idx="72083">
                  <c:v>1</c:v>
                </c:pt>
                <c:pt idx="72084">
                  <c:v>1</c:v>
                </c:pt>
                <c:pt idx="72085">
                  <c:v>1</c:v>
                </c:pt>
                <c:pt idx="72086">
                  <c:v>1</c:v>
                </c:pt>
                <c:pt idx="72087">
                  <c:v>1</c:v>
                </c:pt>
                <c:pt idx="72088">
                  <c:v>1</c:v>
                </c:pt>
                <c:pt idx="72089">
                  <c:v>1</c:v>
                </c:pt>
                <c:pt idx="72090">
                  <c:v>1</c:v>
                </c:pt>
                <c:pt idx="72091">
                  <c:v>1</c:v>
                </c:pt>
                <c:pt idx="72092">
                  <c:v>1</c:v>
                </c:pt>
                <c:pt idx="72093">
                  <c:v>1</c:v>
                </c:pt>
                <c:pt idx="72094">
                  <c:v>1</c:v>
                </c:pt>
                <c:pt idx="72095">
                  <c:v>1</c:v>
                </c:pt>
                <c:pt idx="72096">
                  <c:v>1</c:v>
                </c:pt>
                <c:pt idx="72097">
                  <c:v>1</c:v>
                </c:pt>
                <c:pt idx="72098">
                  <c:v>1</c:v>
                </c:pt>
                <c:pt idx="72099">
                  <c:v>1</c:v>
                </c:pt>
                <c:pt idx="72100">
                  <c:v>1</c:v>
                </c:pt>
                <c:pt idx="72101">
                  <c:v>1</c:v>
                </c:pt>
                <c:pt idx="72102">
                  <c:v>1</c:v>
                </c:pt>
                <c:pt idx="72103">
                  <c:v>1</c:v>
                </c:pt>
                <c:pt idx="72104">
                  <c:v>1</c:v>
                </c:pt>
                <c:pt idx="72105">
                  <c:v>1</c:v>
                </c:pt>
                <c:pt idx="72106">
                  <c:v>1</c:v>
                </c:pt>
                <c:pt idx="72107">
                  <c:v>1</c:v>
                </c:pt>
                <c:pt idx="72108">
                  <c:v>1</c:v>
                </c:pt>
                <c:pt idx="72109">
                  <c:v>1</c:v>
                </c:pt>
                <c:pt idx="72110">
                  <c:v>1</c:v>
                </c:pt>
                <c:pt idx="72111">
                  <c:v>0.71428571399999996</c:v>
                </c:pt>
                <c:pt idx="72112">
                  <c:v>1</c:v>
                </c:pt>
                <c:pt idx="72113">
                  <c:v>1</c:v>
                </c:pt>
                <c:pt idx="72114">
                  <c:v>1</c:v>
                </c:pt>
                <c:pt idx="72115">
                  <c:v>1</c:v>
                </c:pt>
                <c:pt idx="72116">
                  <c:v>1</c:v>
                </c:pt>
                <c:pt idx="72117">
                  <c:v>1</c:v>
                </c:pt>
                <c:pt idx="72118">
                  <c:v>1</c:v>
                </c:pt>
                <c:pt idx="72119">
                  <c:v>1</c:v>
                </c:pt>
                <c:pt idx="72120">
                  <c:v>1</c:v>
                </c:pt>
                <c:pt idx="72121">
                  <c:v>1</c:v>
                </c:pt>
                <c:pt idx="72122">
                  <c:v>1</c:v>
                </c:pt>
                <c:pt idx="72123">
                  <c:v>1</c:v>
                </c:pt>
                <c:pt idx="72124">
                  <c:v>1</c:v>
                </c:pt>
                <c:pt idx="72125">
                  <c:v>1</c:v>
                </c:pt>
                <c:pt idx="72126">
                  <c:v>1</c:v>
                </c:pt>
                <c:pt idx="72127">
                  <c:v>1</c:v>
                </c:pt>
                <c:pt idx="72128">
                  <c:v>1</c:v>
                </c:pt>
                <c:pt idx="72129">
                  <c:v>1</c:v>
                </c:pt>
                <c:pt idx="72130">
                  <c:v>1</c:v>
                </c:pt>
                <c:pt idx="72131">
                  <c:v>1</c:v>
                </c:pt>
                <c:pt idx="72132">
                  <c:v>1</c:v>
                </c:pt>
                <c:pt idx="72133">
                  <c:v>1</c:v>
                </c:pt>
                <c:pt idx="72134">
                  <c:v>1</c:v>
                </c:pt>
                <c:pt idx="72135">
                  <c:v>1</c:v>
                </c:pt>
                <c:pt idx="72136">
                  <c:v>0.85714285700000004</c:v>
                </c:pt>
                <c:pt idx="72137">
                  <c:v>1</c:v>
                </c:pt>
                <c:pt idx="72138">
                  <c:v>1</c:v>
                </c:pt>
                <c:pt idx="72139">
                  <c:v>1</c:v>
                </c:pt>
                <c:pt idx="72140">
                  <c:v>1</c:v>
                </c:pt>
                <c:pt idx="72141">
                  <c:v>1</c:v>
                </c:pt>
                <c:pt idx="72142">
                  <c:v>1</c:v>
                </c:pt>
                <c:pt idx="72143">
                  <c:v>1</c:v>
                </c:pt>
                <c:pt idx="72144">
                  <c:v>1</c:v>
                </c:pt>
                <c:pt idx="72145">
                  <c:v>1</c:v>
                </c:pt>
                <c:pt idx="72146">
                  <c:v>1</c:v>
                </c:pt>
                <c:pt idx="72147">
                  <c:v>0.85714285700000004</c:v>
                </c:pt>
                <c:pt idx="72148">
                  <c:v>1</c:v>
                </c:pt>
                <c:pt idx="72149">
                  <c:v>1</c:v>
                </c:pt>
                <c:pt idx="72150">
                  <c:v>1</c:v>
                </c:pt>
                <c:pt idx="72151">
                  <c:v>1</c:v>
                </c:pt>
                <c:pt idx="72152">
                  <c:v>1</c:v>
                </c:pt>
                <c:pt idx="72153">
                  <c:v>1</c:v>
                </c:pt>
                <c:pt idx="72154">
                  <c:v>1</c:v>
                </c:pt>
                <c:pt idx="72155">
                  <c:v>1</c:v>
                </c:pt>
                <c:pt idx="72156">
                  <c:v>1</c:v>
                </c:pt>
                <c:pt idx="72157">
                  <c:v>1</c:v>
                </c:pt>
                <c:pt idx="72158">
                  <c:v>1</c:v>
                </c:pt>
                <c:pt idx="72159">
                  <c:v>1</c:v>
                </c:pt>
                <c:pt idx="72160">
                  <c:v>1</c:v>
                </c:pt>
                <c:pt idx="72161">
                  <c:v>1</c:v>
                </c:pt>
                <c:pt idx="72162">
                  <c:v>1</c:v>
                </c:pt>
                <c:pt idx="72163">
                  <c:v>1</c:v>
                </c:pt>
                <c:pt idx="72164">
                  <c:v>1</c:v>
                </c:pt>
                <c:pt idx="72165">
                  <c:v>1</c:v>
                </c:pt>
                <c:pt idx="72166">
                  <c:v>1</c:v>
                </c:pt>
                <c:pt idx="72167">
                  <c:v>1</c:v>
                </c:pt>
                <c:pt idx="72168">
                  <c:v>1</c:v>
                </c:pt>
                <c:pt idx="72169">
                  <c:v>1</c:v>
                </c:pt>
                <c:pt idx="72170">
                  <c:v>1</c:v>
                </c:pt>
                <c:pt idx="72171">
                  <c:v>0.85714285700000004</c:v>
                </c:pt>
                <c:pt idx="72172">
                  <c:v>1</c:v>
                </c:pt>
                <c:pt idx="72173">
                  <c:v>1</c:v>
                </c:pt>
                <c:pt idx="72174">
                  <c:v>1</c:v>
                </c:pt>
                <c:pt idx="72175">
                  <c:v>1</c:v>
                </c:pt>
                <c:pt idx="72176">
                  <c:v>1</c:v>
                </c:pt>
                <c:pt idx="72177">
                  <c:v>1</c:v>
                </c:pt>
                <c:pt idx="72178">
                  <c:v>1</c:v>
                </c:pt>
                <c:pt idx="72179">
                  <c:v>1</c:v>
                </c:pt>
                <c:pt idx="72180">
                  <c:v>1</c:v>
                </c:pt>
                <c:pt idx="72181">
                  <c:v>1</c:v>
                </c:pt>
                <c:pt idx="72182">
                  <c:v>1</c:v>
                </c:pt>
                <c:pt idx="72183">
                  <c:v>0.85714285700000004</c:v>
                </c:pt>
                <c:pt idx="72184">
                  <c:v>0.85714285700000004</c:v>
                </c:pt>
                <c:pt idx="72185">
                  <c:v>1</c:v>
                </c:pt>
                <c:pt idx="72186">
                  <c:v>1</c:v>
                </c:pt>
                <c:pt idx="72187">
                  <c:v>1</c:v>
                </c:pt>
                <c:pt idx="72188">
                  <c:v>1</c:v>
                </c:pt>
                <c:pt idx="72189">
                  <c:v>1</c:v>
                </c:pt>
                <c:pt idx="72190">
                  <c:v>1</c:v>
                </c:pt>
                <c:pt idx="72191">
                  <c:v>1</c:v>
                </c:pt>
                <c:pt idx="72192">
                  <c:v>1</c:v>
                </c:pt>
                <c:pt idx="72193">
                  <c:v>1</c:v>
                </c:pt>
                <c:pt idx="72194">
                  <c:v>1</c:v>
                </c:pt>
                <c:pt idx="72195">
                  <c:v>1</c:v>
                </c:pt>
                <c:pt idx="72196">
                  <c:v>1</c:v>
                </c:pt>
                <c:pt idx="72197">
                  <c:v>1</c:v>
                </c:pt>
                <c:pt idx="72198">
                  <c:v>1</c:v>
                </c:pt>
                <c:pt idx="72199">
                  <c:v>0.85714285700000004</c:v>
                </c:pt>
                <c:pt idx="72200">
                  <c:v>1</c:v>
                </c:pt>
                <c:pt idx="72201">
                  <c:v>1</c:v>
                </c:pt>
                <c:pt idx="72202">
                  <c:v>1</c:v>
                </c:pt>
                <c:pt idx="72203">
                  <c:v>1</c:v>
                </c:pt>
                <c:pt idx="72204">
                  <c:v>1</c:v>
                </c:pt>
                <c:pt idx="72205">
                  <c:v>1</c:v>
                </c:pt>
                <c:pt idx="72206">
                  <c:v>1</c:v>
                </c:pt>
                <c:pt idx="72207">
                  <c:v>1</c:v>
                </c:pt>
                <c:pt idx="72208">
                  <c:v>1</c:v>
                </c:pt>
                <c:pt idx="72209">
                  <c:v>1</c:v>
                </c:pt>
                <c:pt idx="72210">
                  <c:v>1</c:v>
                </c:pt>
                <c:pt idx="72211">
                  <c:v>1</c:v>
                </c:pt>
                <c:pt idx="72212">
                  <c:v>1</c:v>
                </c:pt>
                <c:pt idx="72213">
                  <c:v>1</c:v>
                </c:pt>
                <c:pt idx="72214">
                  <c:v>1</c:v>
                </c:pt>
                <c:pt idx="72215">
                  <c:v>1</c:v>
                </c:pt>
                <c:pt idx="72216">
                  <c:v>1</c:v>
                </c:pt>
                <c:pt idx="72217">
                  <c:v>1</c:v>
                </c:pt>
                <c:pt idx="72218">
                  <c:v>1</c:v>
                </c:pt>
                <c:pt idx="72219">
                  <c:v>1</c:v>
                </c:pt>
                <c:pt idx="72220">
                  <c:v>1</c:v>
                </c:pt>
                <c:pt idx="72221">
                  <c:v>1</c:v>
                </c:pt>
                <c:pt idx="72222">
                  <c:v>1</c:v>
                </c:pt>
                <c:pt idx="72223">
                  <c:v>1</c:v>
                </c:pt>
                <c:pt idx="72224">
                  <c:v>1</c:v>
                </c:pt>
                <c:pt idx="72225">
                  <c:v>1</c:v>
                </c:pt>
                <c:pt idx="72226">
                  <c:v>1</c:v>
                </c:pt>
                <c:pt idx="72227">
                  <c:v>1</c:v>
                </c:pt>
                <c:pt idx="72228">
                  <c:v>1</c:v>
                </c:pt>
                <c:pt idx="72229">
                  <c:v>1</c:v>
                </c:pt>
                <c:pt idx="72230">
                  <c:v>1</c:v>
                </c:pt>
                <c:pt idx="72231">
                  <c:v>1</c:v>
                </c:pt>
                <c:pt idx="72232">
                  <c:v>1</c:v>
                </c:pt>
                <c:pt idx="72233">
                  <c:v>0.85714285700000004</c:v>
                </c:pt>
                <c:pt idx="72234">
                  <c:v>1</c:v>
                </c:pt>
                <c:pt idx="72235">
                  <c:v>1</c:v>
                </c:pt>
                <c:pt idx="72236">
                  <c:v>1</c:v>
                </c:pt>
                <c:pt idx="72237">
                  <c:v>1</c:v>
                </c:pt>
                <c:pt idx="72238">
                  <c:v>1</c:v>
                </c:pt>
                <c:pt idx="72239">
                  <c:v>1</c:v>
                </c:pt>
                <c:pt idx="72240">
                  <c:v>1</c:v>
                </c:pt>
                <c:pt idx="72241">
                  <c:v>1</c:v>
                </c:pt>
                <c:pt idx="72242">
                  <c:v>1</c:v>
                </c:pt>
                <c:pt idx="72243">
                  <c:v>0.571428571</c:v>
                </c:pt>
                <c:pt idx="72244">
                  <c:v>1</c:v>
                </c:pt>
                <c:pt idx="72245">
                  <c:v>1</c:v>
                </c:pt>
                <c:pt idx="72246">
                  <c:v>1</c:v>
                </c:pt>
                <c:pt idx="72247">
                  <c:v>1</c:v>
                </c:pt>
                <c:pt idx="72248">
                  <c:v>1</c:v>
                </c:pt>
                <c:pt idx="72249">
                  <c:v>1</c:v>
                </c:pt>
                <c:pt idx="72250">
                  <c:v>1</c:v>
                </c:pt>
                <c:pt idx="72251">
                  <c:v>1</c:v>
                </c:pt>
                <c:pt idx="72252">
                  <c:v>1</c:v>
                </c:pt>
                <c:pt idx="72253">
                  <c:v>1</c:v>
                </c:pt>
                <c:pt idx="72254">
                  <c:v>1</c:v>
                </c:pt>
                <c:pt idx="72255">
                  <c:v>1</c:v>
                </c:pt>
                <c:pt idx="72256">
                  <c:v>1</c:v>
                </c:pt>
                <c:pt idx="72257">
                  <c:v>1</c:v>
                </c:pt>
                <c:pt idx="72258">
                  <c:v>1</c:v>
                </c:pt>
                <c:pt idx="72259">
                  <c:v>1</c:v>
                </c:pt>
                <c:pt idx="72260">
                  <c:v>1</c:v>
                </c:pt>
                <c:pt idx="72261">
                  <c:v>1</c:v>
                </c:pt>
                <c:pt idx="72262">
                  <c:v>1</c:v>
                </c:pt>
                <c:pt idx="72263">
                  <c:v>1</c:v>
                </c:pt>
                <c:pt idx="72264">
                  <c:v>1</c:v>
                </c:pt>
                <c:pt idx="72265">
                  <c:v>1</c:v>
                </c:pt>
                <c:pt idx="72266">
                  <c:v>1</c:v>
                </c:pt>
                <c:pt idx="72267">
                  <c:v>1</c:v>
                </c:pt>
                <c:pt idx="72268">
                  <c:v>1</c:v>
                </c:pt>
                <c:pt idx="72269">
                  <c:v>1</c:v>
                </c:pt>
                <c:pt idx="72270">
                  <c:v>1</c:v>
                </c:pt>
                <c:pt idx="72271">
                  <c:v>1</c:v>
                </c:pt>
                <c:pt idx="72272">
                  <c:v>1</c:v>
                </c:pt>
                <c:pt idx="72273">
                  <c:v>1</c:v>
                </c:pt>
                <c:pt idx="72274">
                  <c:v>1</c:v>
                </c:pt>
                <c:pt idx="72275">
                  <c:v>1</c:v>
                </c:pt>
                <c:pt idx="72276">
                  <c:v>1</c:v>
                </c:pt>
                <c:pt idx="72277">
                  <c:v>1</c:v>
                </c:pt>
                <c:pt idx="72278">
                  <c:v>1</c:v>
                </c:pt>
                <c:pt idx="72279">
                  <c:v>1</c:v>
                </c:pt>
                <c:pt idx="72280">
                  <c:v>1</c:v>
                </c:pt>
                <c:pt idx="72281">
                  <c:v>1</c:v>
                </c:pt>
                <c:pt idx="72282">
                  <c:v>1</c:v>
                </c:pt>
                <c:pt idx="72283">
                  <c:v>1</c:v>
                </c:pt>
                <c:pt idx="72284">
                  <c:v>1</c:v>
                </c:pt>
                <c:pt idx="72285">
                  <c:v>1</c:v>
                </c:pt>
                <c:pt idx="72286">
                  <c:v>1</c:v>
                </c:pt>
                <c:pt idx="72287">
                  <c:v>1</c:v>
                </c:pt>
                <c:pt idx="72288">
                  <c:v>1</c:v>
                </c:pt>
                <c:pt idx="72289">
                  <c:v>1</c:v>
                </c:pt>
                <c:pt idx="72290">
                  <c:v>1</c:v>
                </c:pt>
                <c:pt idx="72291">
                  <c:v>1</c:v>
                </c:pt>
                <c:pt idx="72292">
                  <c:v>1</c:v>
                </c:pt>
                <c:pt idx="72293">
                  <c:v>0.14285714299999999</c:v>
                </c:pt>
                <c:pt idx="72294">
                  <c:v>0.85714285700000004</c:v>
                </c:pt>
                <c:pt idx="72295">
                  <c:v>0.85714285700000004</c:v>
                </c:pt>
                <c:pt idx="72296">
                  <c:v>1</c:v>
                </c:pt>
                <c:pt idx="72297">
                  <c:v>1</c:v>
                </c:pt>
                <c:pt idx="72298">
                  <c:v>1</c:v>
                </c:pt>
                <c:pt idx="72299">
                  <c:v>1</c:v>
                </c:pt>
                <c:pt idx="72300">
                  <c:v>1</c:v>
                </c:pt>
                <c:pt idx="72301">
                  <c:v>1</c:v>
                </c:pt>
                <c:pt idx="72302">
                  <c:v>1</c:v>
                </c:pt>
                <c:pt idx="72303">
                  <c:v>1</c:v>
                </c:pt>
                <c:pt idx="72304">
                  <c:v>1</c:v>
                </c:pt>
                <c:pt idx="72305">
                  <c:v>1</c:v>
                </c:pt>
                <c:pt idx="72306">
                  <c:v>1</c:v>
                </c:pt>
                <c:pt idx="72307">
                  <c:v>1</c:v>
                </c:pt>
                <c:pt idx="72308">
                  <c:v>1</c:v>
                </c:pt>
                <c:pt idx="72309">
                  <c:v>1</c:v>
                </c:pt>
                <c:pt idx="72310">
                  <c:v>1</c:v>
                </c:pt>
                <c:pt idx="72311">
                  <c:v>1</c:v>
                </c:pt>
                <c:pt idx="72312">
                  <c:v>1</c:v>
                </c:pt>
                <c:pt idx="72313">
                  <c:v>1</c:v>
                </c:pt>
                <c:pt idx="72314">
                  <c:v>1</c:v>
                </c:pt>
                <c:pt idx="72315">
                  <c:v>1</c:v>
                </c:pt>
                <c:pt idx="72316">
                  <c:v>1</c:v>
                </c:pt>
                <c:pt idx="72317">
                  <c:v>1</c:v>
                </c:pt>
                <c:pt idx="72318">
                  <c:v>1</c:v>
                </c:pt>
                <c:pt idx="72319">
                  <c:v>1</c:v>
                </c:pt>
                <c:pt idx="72320">
                  <c:v>1</c:v>
                </c:pt>
                <c:pt idx="72321">
                  <c:v>1</c:v>
                </c:pt>
                <c:pt idx="72322">
                  <c:v>1</c:v>
                </c:pt>
                <c:pt idx="72323">
                  <c:v>1</c:v>
                </c:pt>
                <c:pt idx="72324">
                  <c:v>1</c:v>
                </c:pt>
                <c:pt idx="72325">
                  <c:v>1</c:v>
                </c:pt>
                <c:pt idx="72326">
                  <c:v>1</c:v>
                </c:pt>
                <c:pt idx="72327">
                  <c:v>1</c:v>
                </c:pt>
                <c:pt idx="72328">
                  <c:v>1</c:v>
                </c:pt>
                <c:pt idx="72329">
                  <c:v>1</c:v>
                </c:pt>
                <c:pt idx="72330">
                  <c:v>1</c:v>
                </c:pt>
                <c:pt idx="72331">
                  <c:v>1</c:v>
                </c:pt>
                <c:pt idx="72332">
                  <c:v>1</c:v>
                </c:pt>
                <c:pt idx="72333">
                  <c:v>1</c:v>
                </c:pt>
                <c:pt idx="72334">
                  <c:v>1</c:v>
                </c:pt>
                <c:pt idx="72335">
                  <c:v>1</c:v>
                </c:pt>
                <c:pt idx="72336">
                  <c:v>1</c:v>
                </c:pt>
                <c:pt idx="72337">
                  <c:v>1</c:v>
                </c:pt>
                <c:pt idx="72338">
                  <c:v>1</c:v>
                </c:pt>
                <c:pt idx="72339">
                  <c:v>1</c:v>
                </c:pt>
                <c:pt idx="72340">
                  <c:v>1</c:v>
                </c:pt>
                <c:pt idx="72341">
                  <c:v>1</c:v>
                </c:pt>
                <c:pt idx="72342">
                  <c:v>1</c:v>
                </c:pt>
                <c:pt idx="72343">
                  <c:v>1</c:v>
                </c:pt>
                <c:pt idx="72344">
                  <c:v>1</c:v>
                </c:pt>
                <c:pt idx="72345">
                  <c:v>1</c:v>
                </c:pt>
                <c:pt idx="72346">
                  <c:v>1</c:v>
                </c:pt>
                <c:pt idx="72347">
                  <c:v>1</c:v>
                </c:pt>
                <c:pt idx="72348">
                  <c:v>1</c:v>
                </c:pt>
                <c:pt idx="72349">
                  <c:v>1</c:v>
                </c:pt>
                <c:pt idx="72350">
                  <c:v>0.428571429</c:v>
                </c:pt>
                <c:pt idx="72351">
                  <c:v>1</c:v>
                </c:pt>
                <c:pt idx="72352">
                  <c:v>1</c:v>
                </c:pt>
                <c:pt idx="72353">
                  <c:v>1</c:v>
                </c:pt>
                <c:pt idx="72354">
                  <c:v>1</c:v>
                </c:pt>
                <c:pt idx="72355">
                  <c:v>1</c:v>
                </c:pt>
                <c:pt idx="72356">
                  <c:v>1</c:v>
                </c:pt>
                <c:pt idx="72357">
                  <c:v>1</c:v>
                </c:pt>
                <c:pt idx="72358">
                  <c:v>1</c:v>
                </c:pt>
                <c:pt idx="72359">
                  <c:v>1</c:v>
                </c:pt>
                <c:pt idx="72360">
                  <c:v>0.85714285700000004</c:v>
                </c:pt>
                <c:pt idx="72361">
                  <c:v>1</c:v>
                </c:pt>
                <c:pt idx="72362">
                  <c:v>1</c:v>
                </c:pt>
                <c:pt idx="72363">
                  <c:v>1</c:v>
                </c:pt>
                <c:pt idx="72364">
                  <c:v>1</c:v>
                </c:pt>
                <c:pt idx="72365">
                  <c:v>1</c:v>
                </c:pt>
                <c:pt idx="72366">
                  <c:v>1</c:v>
                </c:pt>
                <c:pt idx="72367">
                  <c:v>1</c:v>
                </c:pt>
                <c:pt idx="72368">
                  <c:v>1</c:v>
                </c:pt>
                <c:pt idx="72369">
                  <c:v>1</c:v>
                </c:pt>
                <c:pt idx="72370">
                  <c:v>1</c:v>
                </c:pt>
                <c:pt idx="72371">
                  <c:v>1</c:v>
                </c:pt>
                <c:pt idx="72372">
                  <c:v>1</c:v>
                </c:pt>
                <c:pt idx="72373">
                  <c:v>1</c:v>
                </c:pt>
                <c:pt idx="72374">
                  <c:v>1</c:v>
                </c:pt>
                <c:pt idx="72375">
                  <c:v>1</c:v>
                </c:pt>
                <c:pt idx="72376">
                  <c:v>1</c:v>
                </c:pt>
                <c:pt idx="72377">
                  <c:v>0.85714285700000004</c:v>
                </c:pt>
                <c:pt idx="72378">
                  <c:v>0.85714285700000004</c:v>
                </c:pt>
                <c:pt idx="72379">
                  <c:v>1</c:v>
                </c:pt>
                <c:pt idx="72380">
                  <c:v>1</c:v>
                </c:pt>
                <c:pt idx="72381">
                  <c:v>1</c:v>
                </c:pt>
                <c:pt idx="72382">
                  <c:v>1</c:v>
                </c:pt>
                <c:pt idx="72383">
                  <c:v>1</c:v>
                </c:pt>
                <c:pt idx="72384">
                  <c:v>1</c:v>
                </c:pt>
                <c:pt idx="72385">
                  <c:v>1</c:v>
                </c:pt>
                <c:pt idx="72386">
                  <c:v>1</c:v>
                </c:pt>
                <c:pt idx="72387">
                  <c:v>1</c:v>
                </c:pt>
                <c:pt idx="72388">
                  <c:v>1</c:v>
                </c:pt>
                <c:pt idx="72389">
                  <c:v>1</c:v>
                </c:pt>
                <c:pt idx="72390">
                  <c:v>1</c:v>
                </c:pt>
                <c:pt idx="72391">
                  <c:v>1</c:v>
                </c:pt>
                <c:pt idx="72392">
                  <c:v>1</c:v>
                </c:pt>
                <c:pt idx="72393">
                  <c:v>1</c:v>
                </c:pt>
                <c:pt idx="72394">
                  <c:v>1</c:v>
                </c:pt>
                <c:pt idx="72395">
                  <c:v>1</c:v>
                </c:pt>
                <c:pt idx="72396">
                  <c:v>1</c:v>
                </c:pt>
                <c:pt idx="72397">
                  <c:v>0.85714285700000004</c:v>
                </c:pt>
                <c:pt idx="72398">
                  <c:v>1</c:v>
                </c:pt>
                <c:pt idx="72399">
                  <c:v>1</c:v>
                </c:pt>
                <c:pt idx="72400">
                  <c:v>1</c:v>
                </c:pt>
                <c:pt idx="72401">
                  <c:v>1</c:v>
                </c:pt>
                <c:pt idx="72402">
                  <c:v>1</c:v>
                </c:pt>
                <c:pt idx="72403">
                  <c:v>1</c:v>
                </c:pt>
                <c:pt idx="72404">
                  <c:v>1</c:v>
                </c:pt>
                <c:pt idx="72405">
                  <c:v>1</c:v>
                </c:pt>
                <c:pt idx="72406">
                  <c:v>1</c:v>
                </c:pt>
                <c:pt idx="72407">
                  <c:v>1</c:v>
                </c:pt>
                <c:pt idx="72408">
                  <c:v>1</c:v>
                </c:pt>
                <c:pt idx="72409">
                  <c:v>1</c:v>
                </c:pt>
                <c:pt idx="72410">
                  <c:v>1</c:v>
                </c:pt>
                <c:pt idx="72411">
                  <c:v>1</c:v>
                </c:pt>
                <c:pt idx="72412">
                  <c:v>1</c:v>
                </c:pt>
                <c:pt idx="72413">
                  <c:v>1</c:v>
                </c:pt>
                <c:pt idx="72414">
                  <c:v>1</c:v>
                </c:pt>
                <c:pt idx="72415">
                  <c:v>1</c:v>
                </c:pt>
                <c:pt idx="72416">
                  <c:v>1</c:v>
                </c:pt>
                <c:pt idx="72417">
                  <c:v>1</c:v>
                </c:pt>
                <c:pt idx="72418">
                  <c:v>1</c:v>
                </c:pt>
                <c:pt idx="72419">
                  <c:v>1</c:v>
                </c:pt>
                <c:pt idx="72420">
                  <c:v>1</c:v>
                </c:pt>
                <c:pt idx="72421">
                  <c:v>1</c:v>
                </c:pt>
                <c:pt idx="72422">
                  <c:v>1</c:v>
                </c:pt>
                <c:pt idx="72423">
                  <c:v>1</c:v>
                </c:pt>
                <c:pt idx="72424">
                  <c:v>1</c:v>
                </c:pt>
                <c:pt idx="72425">
                  <c:v>1</c:v>
                </c:pt>
                <c:pt idx="72426">
                  <c:v>1</c:v>
                </c:pt>
                <c:pt idx="72427">
                  <c:v>1</c:v>
                </c:pt>
                <c:pt idx="72428">
                  <c:v>1</c:v>
                </c:pt>
                <c:pt idx="72429">
                  <c:v>1</c:v>
                </c:pt>
                <c:pt idx="72430">
                  <c:v>1</c:v>
                </c:pt>
                <c:pt idx="72431">
                  <c:v>1</c:v>
                </c:pt>
                <c:pt idx="72432">
                  <c:v>1</c:v>
                </c:pt>
                <c:pt idx="72433">
                  <c:v>1</c:v>
                </c:pt>
                <c:pt idx="72434">
                  <c:v>1</c:v>
                </c:pt>
                <c:pt idx="72435">
                  <c:v>1</c:v>
                </c:pt>
                <c:pt idx="72436">
                  <c:v>1</c:v>
                </c:pt>
                <c:pt idx="72437">
                  <c:v>1</c:v>
                </c:pt>
                <c:pt idx="72438">
                  <c:v>1</c:v>
                </c:pt>
                <c:pt idx="72439">
                  <c:v>1</c:v>
                </c:pt>
                <c:pt idx="72440">
                  <c:v>1</c:v>
                </c:pt>
                <c:pt idx="72441">
                  <c:v>1</c:v>
                </c:pt>
                <c:pt idx="72442">
                  <c:v>1</c:v>
                </c:pt>
                <c:pt idx="72443">
                  <c:v>1</c:v>
                </c:pt>
                <c:pt idx="72444">
                  <c:v>1</c:v>
                </c:pt>
                <c:pt idx="72445">
                  <c:v>1</c:v>
                </c:pt>
                <c:pt idx="72446">
                  <c:v>1</c:v>
                </c:pt>
                <c:pt idx="72447">
                  <c:v>1</c:v>
                </c:pt>
                <c:pt idx="72448">
                  <c:v>1</c:v>
                </c:pt>
                <c:pt idx="72449">
                  <c:v>1</c:v>
                </c:pt>
                <c:pt idx="72450">
                  <c:v>1</c:v>
                </c:pt>
                <c:pt idx="72451">
                  <c:v>1</c:v>
                </c:pt>
                <c:pt idx="72452">
                  <c:v>1</c:v>
                </c:pt>
                <c:pt idx="72453">
                  <c:v>1</c:v>
                </c:pt>
                <c:pt idx="72454">
                  <c:v>1</c:v>
                </c:pt>
                <c:pt idx="72455">
                  <c:v>1</c:v>
                </c:pt>
                <c:pt idx="72456">
                  <c:v>1</c:v>
                </c:pt>
                <c:pt idx="72457">
                  <c:v>1</c:v>
                </c:pt>
                <c:pt idx="72458">
                  <c:v>1</c:v>
                </c:pt>
                <c:pt idx="72459">
                  <c:v>1</c:v>
                </c:pt>
                <c:pt idx="72460">
                  <c:v>1</c:v>
                </c:pt>
                <c:pt idx="72461">
                  <c:v>1</c:v>
                </c:pt>
                <c:pt idx="72462">
                  <c:v>1</c:v>
                </c:pt>
                <c:pt idx="72463">
                  <c:v>1</c:v>
                </c:pt>
                <c:pt idx="72464">
                  <c:v>1</c:v>
                </c:pt>
                <c:pt idx="72465">
                  <c:v>1</c:v>
                </c:pt>
                <c:pt idx="72466">
                  <c:v>1</c:v>
                </c:pt>
                <c:pt idx="72467">
                  <c:v>1</c:v>
                </c:pt>
                <c:pt idx="72468">
                  <c:v>1</c:v>
                </c:pt>
                <c:pt idx="72469">
                  <c:v>1</c:v>
                </c:pt>
                <c:pt idx="72470">
                  <c:v>1</c:v>
                </c:pt>
                <c:pt idx="72471">
                  <c:v>1</c:v>
                </c:pt>
                <c:pt idx="72472">
                  <c:v>1</c:v>
                </c:pt>
                <c:pt idx="72473">
                  <c:v>1</c:v>
                </c:pt>
                <c:pt idx="72474">
                  <c:v>1</c:v>
                </c:pt>
                <c:pt idx="72475">
                  <c:v>1</c:v>
                </c:pt>
                <c:pt idx="72476">
                  <c:v>0.85714285700000004</c:v>
                </c:pt>
                <c:pt idx="72477">
                  <c:v>1</c:v>
                </c:pt>
                <c:pt idx="72478">
                  <c:v>1</c:v>
                </c:pt>
                <c:pt idx="72479">
                  <c:v>0.85714285700000004</c:v>
                </c:pt>
                <c:pt idx="72480">
                  <c:v>1</c:v>
                </c:pt>
                <c:pt idx="72481">
                  <c:v>1</c:v>
                </c:pt>
                <c:pt idx="72482">
                  <c:v>1</c:v>
                </c:pt>
                <c:pt idx="72483">
                  <c:v>1</c:v>
                </c:pt>
                <c:pt idx="72484">
                  <c:v>1</c:v>
                </c:pt>
                <c:pt idx="72485">
                  <c:v>1</c:v>
                </c:pt>
                <c:pt idx="72486">
                  <c:v>1</c:v>
                </c:pt>
                <c:pt idx="72487">
                  <c:v>1</c:v>
                </c:pt>
                <c:pt idx="72488">
                  <c:v>1</c:v>
                </c:pt>
                <c:pt idx="72489">
                  <c:v>1</c:v>
                </c:pt>
                <c:pt idx="72490">
                  <c:v>1</c:v>
                </c:pt>
                <c:pt idx="72491">
                  <c:v>1</c:v>
                </c:pt>
                <c:pt idx="72492">
                  <c:v>0.71428571399999996</c:v>
                </c:pt>
                <c:pt idx="72493">
                  <c:v>1</c:v>
                </c:pt>
                <c:pt idx="72494">
                  <c:v>1</c:v>
                </c:pt>
                <c:pt idx="72495">
                  <c:v>1</c:v>
                </c:pt>
                <c:pt idx="72496">
                  <c:v>1</c:v>
                </c:pt>
                <c:pt idx="72497">
                  <c:v>1</c:v>
                </c:pt>
                <c:pt idx="72498">
                  <c:v>1</c:v>
                </c:pt>
                <c:pt idx="72499">
                  <c:v>1</c:v>
                </c:pt>
                <c:pt idx="72500">
                  <c:v>1</c:v>
                </c:pt>
                <c:pt idx="72501">
                  <c:v>1</c:v>
                </c:pt>
                <c:pt idx="72502">
                  <c:v>1</c:v>
                </c:pt>
                <c:pt idx="72503">
                  <c:v>1</c:v>
                </c:pt>
                <c:pt idx="72504">
                  <c:v>1</c:v>
                </c:pt>
                <c:pt idx="72505">
                  <c:v>1</c:v>
                </c:pt>
                <c:pt idx="72506">
                  <c:v>1</c:v>
                </c:pt>
                <c:pt idx="72507">
                  <c:v>1</c:v>
                </c:pt>
                <c:pt idx="72508">
                  <c:v>1</c:v>
                </c:pt>
                <c:pt idx="72509">
                  <c:v>1</c:v>
                </c:pt>
                <c:pt idx="72510">
                  <c:v>1</c:v>
                </c:pt>
                <c:pt idx="72511">
                  <c:v>1</c:v>
                </c:pt>
                <c:pt idx="72512">
                  <c:v>1</c:v>
                </c:pt>
                <c:pt idx="72513">
                  <c:v>1</c:v>
                </c:pt>
                <c:pt idx="72514">
                  <c:v>1</c:v>
                </c:pt>
                <c:pt idx="72515">
                  <c:v>1</c:v>
                </c:pt>
                <c:pt idx="72516">
                  <c:v>1</c:v>
                </c:pt>
                <c:pt idx="72517">
                  <c:v>1</c:v>
                </c:pt>
                <c:pt idx="72518">
                  <c:v>1</c:v>
                </c:pt>
                <c:pt idx="72519">
                  <c:v>1</c:v>
                </c:pt>
                <c:pt idx="72520">
                  <c:v>1</c:v>
                </c:pt>
                <c:pt idx="72521">
                  <c:v>1</c:v>
                </c:pt>
                <c:pt idx="72522">
                  <c:v>1</c:v>
                </c:pt>
                <c:pt idx="72523">
                  <c:v>1</c:v>
                </c:pt>
                <c:pt idx="72524">
                  <c:v>1</c:v>
                </c:pt>
                <c:pt idx="72525">
                  <c:v>0.85714285700000004</c:v>
                </c:pt>
                <c:pt idx="72526">
                  <c:v>1</c:v>
                </c:pt>
                <c:pt idx="72527">
                  <c:v>1</c:v>
                </c:pt>
                <c:pt idx="72528">
                  <c:v>1</c:v>
                </c:pt>
                <c:pt idx="72529">
                  <c:v>0.85714285700000004</c:v>
                </c:pt>
                <c:pt idx="72530">
                  <c:v>1</c:v>
                </c:pt>
                <c:pt idx="72531">
                  <c:v>1</c:v>
                </c:pt>
                <c:pt idx="72532">
                  <c:v>1</c:v>
                </c:pt>
                <c:pt idx="72533">
                  <c:v>1</c:v>
                </c:pt>
                <c:pt idx="72534">
                  <c:v>1</c:v>
                </c:pt>
                <c:pt idx="72535">
                  <c:v>1</c:v>
                </c:pt>
                <c:pt idx="72536">
                  <c:v>1</c:v>
                </c:pt>
                <c:pt idx="72537">
                  <c:v>1</c:v>
                </c:pt>
                <c:pt idx="72538">
                  <c:v>1</c:v>
                </c:pt>
                <c:pt idx="72539">
                  <c:v>1</c:v>
                </c:pt>
                <c:pt idx="72540">
                  <c:v>1</c:v>
                </c:pt>
                <c:pt idx="72541">
                  <c:v>1</c:v>
                </c:pt>
                <c:pt idx="72542">
                  <c:v>1</c:v>
                </c:pt>
                <c:pt idx="72543">
                  <c:v>1</c:v>
                </c:pt>
                <c:pt idx="72544">
                  <c:v>1</c:v>
                </c:pt>
                <c:pt idx="72545">
                  <c:v>1</c:v>
                </c:pt>
                <c:pt idx="72546">
                  <c:v>1</c:v>
                </c:pt>
                <c:pt idx="72547">
                  <c:v>1</c:v>
                </c:pt>
                <c:pt idx="72548">
                  <c:v>1</c:v>
                </c:pt>
                <c:pt idx="72549">
                  <c:v>1</c:v>
                </c:pt>
                <c:pt idx="72550">
                  <c:v>0.85714285700000004</c:v>
                </c:pt>
                <c:pt idx="72551">
                  <c:v>1</c:v>
                </c:pt>
                <c:pt idx="72552">
                  <c:v>1</c:v>
                </c:pt>
                <c:pt idx="72553">
                  <c:v>1</c:v>
                </c:pt>
                <c:pt idx="72554">
                  <c:v>1</c:v>
                </c:pt>
                <c:pt idx="72555">
                  <c:v>1</c:v>
                </c:pt>
                <c:pt idx="72556">
                  <c:v>1</c:v>
                </c:pt>
                <c:pt idx="72557">
                  <c:v>1</c:v>
                </c:pt>
                <c:pt idx="72558">
                  <c:v>1</c:v>
                </c:pt>
                <c:pt idx="72559">
                  <c:v>1</c:v>
                </c:pt>
                <c:pt idx="72560">
                  <c:v>1</c:v>
                </c:pt>
                <c:pt idx="72561">
                  <c:v>1</c:v>
                </c:pt>
                <c:pt idx="72562">
                  <c:v>1</c:v>
                </c:pt>
                <c:pt idx="72563">
                  <c:v>1</c:v>
                </c:pt>
                <c:pt idx="72564">
                  <c:v>1</c:v>
                </c:pt>
                <c:pt idx="72565">
                  <c:v>1</c:v>
                </c:pt>
                <c:pt idx="72566">
                  <c:v>1</c:v>
                </c:pt>
                <c:pt idx="72567">
                  <c:v>1</c:v>
                </c:pt>
                <c:pt idx="72568">
                  <c:v>1</c:v>
                </c:pt>
                <c:pt idx="72569">
                  <c:v>1</c:v>
                </c:pt>
                <c:pt idx="72570">
                  <c:v>1</c:v>
                </c:pt>
                <c:pt idx="72571">
                  <c:v>1</c:v>
                </c:pt>
                <c:pt idx="72572">
                  <c:v>1</c:v>
                </c:pt>
                <c:pt idx="72573">
                  <c:v>1</c:v>
                </c:pt>
                <c:pt idx="72574">
                  <c:v>1</c:v>
                </c:pt>
                <c:pt idx="72575">
                  <c:v>1</c:v>
                </c:pt>
                <c:pt idx="72576">
                  <c:v>1</c:v>
                </c:pt>
                <c:pt idx="72577">
                  <c:v>1</c:v>
                </c:pt>
                <c:pt idx="72578">
                  <c:v>1</c:v>
                </c:pt>
                <c:pt idx="72579">
                  <c:v>1</c:v>
                </c:pt>
                <c:pt idx="72580">
                  <c:v>1</c:v>
                </c:pt>
                <c:pt idx="72581">
                  <c:v>1</c:v>
                </c:pt>
                <c:pt idx="72582">
                  <c:v>1</c:v>
                </c:pt>
                <c:pt idx="72583">
                  <c:v>1</c:v>
                </c:pt>
                <c:pt idx="72584">
                  <c:v>1</c:v>
                </c:pt>
                <c:pt idx="72585">
                  <c:v>1</c:v>
                </c:pt>
                <c:pt idx="72586">
                  <c:v>1</c:v>
                </c:pt>
                <c:pt idx="72587">
                  <c:v>1</c:v>
                </c:pt>
                <c:pt idx="72588">
                  <c:v>1</c:v>
                </c:pt>
                <c:pt idx="72589">
                  <c:v>0.14285714299999999</c:v>
                </c:pt>
                <c:pt idx="72590">
                  <c:v>1</c:v>
                </c:pt>
                <c:pt idx="72591">
                  <c:v>1</c:v>
                </c:pt>
                <c:pt idx="72592">
                  <c:v>1</c:v>
                </c:pt>
                <c:pt idx="72593">
                  <c:v>1</c:v>
                </c:pt>
                <c:pt idx="72594">
                  <c:v>1</c:v>
                </c:pt>
                <c:pt idx="72595">
                  <c:v>1</c:v>
                </c:pt>
                <c:pt idx="72596">
                  <c:v>1</c:v>
                </c:pt>
                <c:pt idx="72597">
                  <c:v>1</c:v>
                </c:pt>
                <c:pt idx="72598">
                  <c:v>1</c:v>
                </c:pt>
                <c:pt idx="72599">
                  <c:v>1</c:v>
                </c:pt>
                <c:pt idx="72600">
                  <c:v>1</c:v>
                </c:pt>
                <c:pt idx="72601">
                  <c:v>1</c:v>
                </c:pt>
                <c:pt idx="72602">
                  <c:v>1</c:v>
                </c:pt>
                <c:pt idx="72603">
                  <c:v>1</c:v>
                </c:pt>
                <c:pt idx="72604">
                  <c:v>1</c:v>
                </c:pt>
                <c:pt idx="72605">
                  <c:v>1</c:v>
                </c:pt>
                <c:pt idx="72606">
                  <c:v>1</c:v>
                </c:pt>
                <c:pt idx="72607">
                  <c:v>1</c:v>
                </c:pt>
                <c:pt idx="72608">
                  <c:v>1</c:v>
                </c:pt>
                <c:pt idx="72609">
                  <c:v>1</c:v>
                </c:pt>
                <c:pt idx="72610">
                  <c:v>1</c:v>
                </c:pt>
                <c:pt idx="72611">
                  <c:v>1</c:v>
                </c:pt>
                <c:pt idx="72612">
                  <c:v>1</c:v>
                </c:pt>
                <c:pt idx="72613">
                  <c:v>1</c:v>
                </c:pt>
                <c:pt idx="72614">
                  <c:v>1</c:v>
                </c:pt>
                <c:pt idx="72615">
                  <c:v>1</c:v>
                </c:pt>
                <c:pt idx="72616">
                  <c:v>1</c:v>
                </c:pt>
                <c:pt idx="72617">
                  <c:v>1</c:v>
                </c:pt>
                <c:pt idx="72618">
                  <c:v>1</c:v>
                </c:pt>
                <c:pt idx="72619">
                  <c:v>1</c:v>
                </c:pt>
                <c:pt idx="72620">
                  <c:v>1</c:v>
                </c:pt>
                <c:pt idx="72621">
                  <c:v>1</c:v>
                </c:pt>
                <c:pt idx="72622">
                  <c:v>1</c:v>
                </c:pt>
                <c:pt idx="72623">
                  <c:v>1</c:v>
                </c:pt>
                <c:pt idx="72624">
                  <c:v>1</c:v>
                </c:pt>
                <c:pt idx="72625">
                  <c:v>1</c:v>
                </c:pt>
                <c:pt idx="72626">
                  <c:v>1</c:v>
                </c:pt>
                <c:pt idx="72627">
                  <c:v>1</c:v>
                </c:pt>
                <c:pt idx="72628">
                  <c:v>1</c:v>
                </c:pt>
                <c:pt idx="72629">
                  <c:v>1</c:v>
                </c:pt>
                <c:pt idx="72630">
                  <c:v>1</c:v>
                </c:pt>
                <c:pt idx="72631">
                  <c:v>1</c:v>
                </c:pt>
                <c:pt idx="72632">
                  <c:v>1</c:v>
                </c:pt>
                <c:pt idx="72633">
                  <c:v>1</c:v>
                </c:pt>
                <c:pt idx="72634">
                  <c:v>1</c:v>
                </c:pt>
                <c:pt idx="72635">
                  <c:v>1</c:v>
                </c:pt>
                <c:pt idx="72636">
                  <c:v>1</c:v>
                </c:pt>
                <c:pt idx="72637">
                  <c:v>1</c:v>
                </c:pt>
                <c:pt idx="72638">
                  <c:v>1</c:v>
                </c:pt>
                <c:pt idx="72639">
                  <c:v>1</c:v>
                </c:pt>
                <c:pt idx="72640">
                  <c:v>1</c:v>
                </c:pt>
                <c:pt idx="72641">
                  <c:v>1</c:v>
                </c:pt>
                <c:pt idx="72642">
                  <c:v>1</c:v>
                </c:pt>
                <c:pt idx="72643">
                  <c:v>1</c:v>
                </c:pt>
                <c:pt idx="72644">
                  <c:v>1</c:v>
                </c:pt>
                <c:pt idx="72645">
                  <c:v>1</c:v>
                </c:pt>
                <c:pt idx="72646">
                  <c:v>0.85714285700000004</c:v>
                </c:pt>
                <c:pt idx="72647">
                  <c:v>1</c:v>
                </c:pt>
                <c:pt idx="72648">
                  <c:v>1</c:v>
                </c:pt>
                <c:pt idx="72649">
                  <c:v>0.85714285700000004</c:v>
                </c:pt>
                <c:pt idx="72650">
                  <c:v>1</c:v>
                </c:pt>
                <c:pt idx="72651">
                  <c:v>1</c:v>
                </c:pt>
                <c:pt idx="72652">
                  <c:v>1</c:v>
                </c:pt>
                <c:pt idx="72653">
                  <c:v>1</c:v>
                </c:pt>
                <c:pt idx="72654">
                  <c:v>1</c:v>
                </c:pt>
                <c:pt idx="72655">
                  <c:v>1</c:v>
                </c:pt>
                <c:pt idx="72656">
                  <c:v>1</c:v>
                </c:pt>
                <c:pt idx="72657">
                  <c:v>1</c:v>
                </c:pt>
                <c:pt idx="72658">
                  <c:v>0.85714285700000004</c:v>
                </c:pt>
                <c:pt idx="72659">
                  <c:v>1</c:v>
                </c:pt>
                <c:pt idx="72660">
                  <c:v>0.85714285700000004</c:v>
                </c:pt>
                <c:pt idx="72661">
                  <c:v>1</c:v>
                </c:pt>
                <c:pt idx="72662">
                  <c:v>1</c:v>
                </c:pt>
                <c:pt idx="72663">
                  <c:v>1</c:v>
                </c:pt>
                <c:pt idx="72664">
                  <c:v>1</c:v>
                </c:pt>
                <c:pt idx="72665">
                  <c:v>1</c:v>
                </c:pt>
                <c:pt idx="72666">
                  <c:v>1</c:v>
                </c:pt>
                <c:pt idx="72667">
                  <c:v>1</c:v>
                </c:pt>
                <c:pt idx="72668">
                  <c:v>1</c:v>
                </c:pt>
                <c:pt idx="72669">
                  <c:v>1</c:v>
                </c:pt>
                <c:pt idx="72670">
                  <c:v>1</c:v>
                </c:pt>
                <c:pt idx="72671">
                  <c:v>1</c:v>
                </c:pt>
                <c:pt idx="72672">
                  <c:v>1</c:v>
                </c:pt>
                <c:pt idx="72673">
                  <c:v>1</c:v>
                </c:pt>
                <c:pt idx="72674">
                  <c:v>1</c:v>
                </c:pt>
                <c:pt idx="72675">
                  <c:v>1</c:v>
                </c:pt>
                <c:pt idx="72676">
                  <c:v>1</c:v>
                </c:pt>
                <c:pt idx="72677">
                  <c:v>1</c:v>
                </c:pt>
                <c:pt idx="72678">
                  <c:v>1</c:v>
                </c:pt>
                <c:pt idx="72679">
                  <c:v>1</c:v>
                </c:pt>
                <c:pt idx="72680">
                  <c:v>1</c:v>
                </c:pt>
                <c:pt idx="72681">
                  <c:v>1</c:v>
                </c:pt>
                <c:pt idx="72682">
                  <c:v>1</c:v>
                </c:pt>
                <c:pt idx="72683">
                  <c:v>1</c:v>
                </c:pt>
                <c:pt idx="72684">
                  <c:v>1</c:v>
                </c:pt>
                <c:pt idx="72685">
                  <c:v>1</c:v>
                </c:pt>
                <c:pt idx="72686">
                  <c:v>1</c:v>
                </c:pt>
                <c:pt idx="72687">
                  <c:v>0.28571428599999998</c:v>
                </c:pt>
                <c:pt idx="72688">
                  <c:v>1</c:v>
                </c:pt>
                <c:pt idx="72689">
                  <c:v>1</c:v>
                </c:pt>
                <c:pt idx="72690">
                  <c:v>1</c:v>
                </c:pt>
                <c:pt idx="72691">
                  <c:v>1</c:v>
                </c:pt>
                <c:pt idx="72692">
                  <c:v>0.85714285700000004</c:v>
                </c:pt>
                <c:pt idx="72693">
                  <c:v>1</c:v>
                </c:pt>
                <c:pt idx="72694">
                  <c:v>1</c:v>
                </c:pt>
                <c:pt idx="72695">
                  <c:v>1</c:v>
                </c:pt>
                <c:pt idx="72696">
                  <c:v>1</c:v>
                </c:pt>
                <c:pt idx="72697">
                  <c:v>1</c:v>
                </c:pt>
                <c:pt idx="72698">
                  <c:v>1</c:v>
                </c:pt>
                <c:pt idx="72699">
                  <c:v>1</c:v>
                </c:pt>
                <c:pt idx="72700">
                  <c:v>1</c:v>
                </c:pt>
                <c:pt idx="72701">
                  <c:v>1</c:v>
                </c:pt>
                <c:pt idx="72702">
                  <c:v>1</c:v>
                </c:pt>
                <c:pt idx="72703">
                  <c:v>1</c:v>
                </c:pt>
                <c:pt idx="72704">
                  <c:v>1</c:v>
                </c:pt>
                <c:pt idx="72705">
                  <c:v>1</c:v>
                </c:pt>
                <c:pt idx="72706">
                  <c:v>1</c:v>
                </c:pt>
                <c:pt idx="72707">
                  <c:v>1</c:v>
                </c:pt>
                <c:pt idx="72708">
                  <c:v>1</c:v>
                </c:pt>
                <c:pt idx="72709">
                  <c:v>1</c:v>
                </c:pt>
                <c:pt idx="72710">
                  <c:v>1</c:v>
                </c:pt>
                <c:pt idx="72711">
                  <c:v>1</c:v>
                </c:pt>
                <c:pt idx="72712">
                  <c:v>1</c:v>
                </c:pt>
                <c:pt idx="72713">
                  <c:v>1</c:v>
                </c:pt>
                <c:pt idx="72714">
                  <c:v>1</c:v>
                </c:pt>
                <c:pt idx="72715">
                  <c:v>1</c:v>
                </c:pt>
                <c:pt idx="72716">
                  <c:v>1</c:v>
                </c:pt>
                <c:pt idx="72717">
                  <c:v>1</c:v>
                </c:pt>
                <c:pt idx="72718">
                  <c:v>1</c:v>
                </c:pt>
                <c:pt idx="72719">
                  <c:v>1</c:v>
                </c:pt>
                <c:pt idx="72720">
                  <c:v>1</c:v>
                </c:pt>
                <c:pt idx="72721">
                  <c:v>1</c:v>
                </c:pt>
                <c:pt idx="72722">
                  <c:v>1</c:v>
                </c:pt>
                <c:pt idx="72723">
                  <c:v>1</c:v>
                </c:pt>
                <c:pt idx="72724">
                  <c:v>1</c:v>
                </c:pt>
                <c:pt idx="72725">
                  <c:v>1</c:v>
                </c:pt>
                <c:pt idx="72726">
                  <c:v>1</c:v>
                </c:pt>
                <c:pt idx="72727">
                  <c:v>1</c:v>
                </c:pt>
                <c:pt idx="72728">
                  <c:v>1</c:v>
                </c:pt>
                <c:pt idx="72729">
                  <c:v>0.85714285700000004</c:v>
                </c:pt>
                <c:pt idx="72730">
                  <c:v>1</c:v>
                </c:pt>
                <c:pt idx="72731">
                  <c:v>1</c:v>
                </c:pt>
                <c:pt idx="72732">
                  <c:v>1</c:v>
                </c:pt>
                <c:pt idx="72733">
                  <c:v>0.85714285700000004</c:v>
                </c:pt>
                <c:pt idx="72734">
                  <c:v>0.85714285700000004</c:v>
                </c:pt>
                <c:pt idx="72735">
                  <c:v>1</c:v>
                </c:pt>
                <c:pt idx="72736">
                  <c:v>1</c:v>
                </c:pt>
                <c:pt idx="72737">
                  <c:v>1</c:v>
                </c:pt>
                <c:pt idx="72738">
                  <c:v>1</c:v>
                </c:pt>
                <c:pt idx="72739">
                  <c:v>1</c:v>
                </c:pt>
                <c:pt idx="72740">
                  <c:v>1</c:v>
                </c:pt>
                <c:pt idx="72741">
                  <c:v>1</c:v>
                </c:pt>
                <c:pt idx="72742">
                  <c:v>1</c:v>
                </c:pt>
                <c:pt idx="72743">
                  <c:v>1</c:v>
                </c:pt>
                <c:pt idx="72744">
                  <c:v>1</c:v>
                </c:pt>
                <c:pt idx="72745">
                  <c:v>1</c:v>
                </c:pt>
                <c:pt idx="72746">
                  <c:v>1</c:v>
                </c:pt>
                <c:pt idx="72747">
                  <c:v>1</c:v>
                </c:pt>
                <c:pt idx="72748">
                  <c:v>1</c:v>
                </c:pt>
                <c:pt idx="72749">
                  <c:v>1</c:v>
                </c:pt>
                <c:pt idx="72750">
                  <c:v>1</c:v>
                </c:pt>
                <c:pt idx="72751">
                  <c:v>1</c:v>
                </c:pt>
                <c:pt idx="72752">
                  <c:v>1</c:v>
                </c:pt>
                <c:pt idx="72753">
                  <c:v>1</c:v>
                </c:pt>
                <c:pt idx="72754">
                  <c:v>1</c:v>
                </c:pt>
                <c:pt idx="72755">
                  <c:v>0.85714285700000004</c:v>
                </c:pt>
                <c:pt idx="72756">
                  <c:v>1</c:v>
                </c:pt>
                <c:pt idx="72757">
                  <c:v>1</c:v>
                </c:pt>
                <c:pt idx="72758">
                  <c:v>1</c:v>
                </c:pt>
                <c:pt idx="72759">
                  <c:v>1</c:v>
                </c:pt>
                <c:pt idx="72760">
                  <c:v>1</c:v>
                </c:pt>
                <c:pt idx="72761">
                  <c:v>1</c:v>
                </c:pt>
                <c:pt idx="72762">
                  <c:v>1</c:v>
                </c:pt>
                <c:pt idx="72763">
                  <c:v>1</c:v>
                </c:pt>
                <c:pt idx="72764">
                  <c:v>1</c:v>
                </c:pt>
                <c:pt idx="72765">
                  <c:v>1</c:v>
                </c:pt>
                <c:pt idx="72766">
                  <c:v>1</c:v>
                </c:pt>
                <c:pt idx="72767">
                  <c:v>0.85714285700000004</c:v>
                </c:pt>
                <c:pt idx="72768">
                  <c:v>1</c:v>
                </c:pt>
                <c:pt idx="72769">
                  <c:v>1</c:v>
                </c:pt>
                <c:pt idx="72770">
                  <c:v>1</c:v>
                </c:pt>
                <c:pt idx="72771">
                  <c:v>1</c:v>
                </c:pt>
                <c:pt idx="72772">
                  <c:v>1</c:v>
                </c:pt>
                <c:pt idx="72773">
                  <c:v>1</c:v>
                </c:pt>
                <c:pt idx="72774">
                  <c:v>1</c:v>
                </c:pt>
                <c:pt idx="72775">
                  <c:v>1</c:v>
                </c:pt>
                <c:pt idx="72776">
                  <c:v>1</c:v>
                </c:pt>
                <c:pt idx="72777">
                  <c:v>1</c:v>
                </c:pt>
                <c:pt idx="72778">
                  <c:v>1</c:v>
                </c:pt>
                <c:pt idx="72779">
                  <c:v>1</c:v>
                </c:pt>
                <c:pt idx="72780">
                  <c:v>1</c:v>
                </c:pt>
                <c:pt idx="72781">
                  <c:v>1</c:v>
                </c:pt>
                <c:pt idx="72782">
                  <c:v>1</c:v>
                </c:pt>
                <c:pt idx="72783">
                  <c:v>1</c:v>
                </c:pt>
                <c:pt idx="72784">
                  <c:v>1</c:v>
                </c:pt>
                <c:pt idx="72785">
                  <c:v>1</c:v>
                </c:pt>
                <c:pt idx="72786">
                  <c:v>1</c:v>
                </c:pt>
                <c:pt idx="72787">
                  <c:v>1</c:v>
                </c:pt>
                <c:pt idx="72788">
                  <c:v>1</c:v>
                </c:pt>
                <c:pt idx="72789">
                  <c:v>1</c:v>
                </c:pt>
                <c:pt idx="72790">
                  <c:v>1</c:v>
                </c:pt>
                <c:pt idx="72791">
                  <c:v>1</c:v>
                </c:pt>
                <c:pt idx="72792">
                  <c:v>1</c:v>
                </c:pt>
                <c:pt idx="72793">
                  <c:v>1</c:v>
                </c:pt>
                <c:pt idx="72794">
                  <c:v>1</c:v>
                </c:pt>
                <c:pt idx="72795">
                  <c:v>1</c:v>
                </c:pt>
                <c:pt idx="72796">
                  <c:v>1</c:v>
                </c:pt>
                <c:pt idx="72797">
                  <c:v>0.85714285700000004</c:v>
                </c:pt>
                <c:pt idx="72798">
                  <c:v>1</c:v>
                </c:pt>
                <c:pt idx="72799">
                  <c:v>1</c:v>
                </c:pt>
                <c:pt idx="72800">
                  <c:v>1</c:v>
                </c:pt>
                <c:pt idx="72801">
                  <c:v>1</c:v>
                </c:pt>
                <c:pt idx="72802">
                  <c:v>1</c:v>
                </c:pt>
                <c:pt idx="72803">
                  <c:v>1</c:v>
                </c:pt>
                <c:pt idx="72804">
                  <c:v>1</c:v>
                </c:pt>
                <c:pt idx="72805">
                  <c:v>1</c:v>
                </c:pt>
                <c:pt idx="72806">
                  <c:v>1</c:v>
                </c:pt>
                <c:pt idx="72807">
                  <c:v>1</c:v>
                </c:pt>
                <c:pt idx="72808">
                  <c:v>1</c:v>
                </c:pt>
                <c:pt idx="72809">
                  <c:v>1</c:v>
                </c:pt>
                <c:pt idx="72810">
                  <c:v>1</c:v>
                </c:pt>
                <c:pt idx="72811">
                  <c:v>1</c:v>
                </c:pt>
                <c:pt idx="72812">
                  <c:v>1</c:v>
                </c:pt>
                <c:pt idx="72813">
                  <c:v>1</c:v>
                </c:pt>
                <c:pt idx="72814">
                  <c:v>1</c:v>
                </c:pt>
                <c:pt idx="72815">
                  <c:v>1</c:v>
                </c:pt>
                <c:pt idx="72816">
                  <c:v>1</c:v>
                </c:pt>
                <c:pt idx="72817">
                  <c:v>1</c:v>
                </c:pt>
                <c:pt idx="72818">
                  <c:v>1</c:v>
                </c:pt>
                <c:pt idx="72819">
                  <c:v>1</c:v>
                </c:pt>
                <c:pt idx="72820">
                  <c:v>1</c:v>
                </c:pt>
                <c:pt idx="72821">
                  <c:v>1</c:v>
                </c:pt>
                <c:pt idx="72822">
                  <c:v>1</c:v>
                </c:pt>
                <c:pt idx="72823">
                  <c:v>1</c:v>
                </c:pt>
                <c:pt idx="72824">
                  <c:v>1</c:v>
                </c:pt>
                <c:pt idx="72825">
                  <c:v>1</c:v>
                </c:pt>
                <c:pt idx="72826">
                  <c:v>1</c:v>
                </c:pt>
                <c:pt idx="72827">
                  <c:v>1</c:v>
                </c:pt>
                <c:pt idx="72828">
                  <c:v>1</c:v>
                </c:pt>
                <c:pt idx="72829">
                  <c:v>0.85714285700000004</c:v>
                </c:pt>
                <c:pt idx="72830">
                  <c:v>1</c:v>
                </c:pt>
                <c:pt idx="72831">
                  <c:v>1</c:v>
                </c:pt>
                <c:pt idx="72832">
                  <c:v>1</c:v>
                </c:pt>
                <c:pt idx="72833">
                  <c:v>1</c:v>
                </c:pt>
                <c:pt idx="72834">
                  <c:v>1</c:v>
                </c:pt>
                <c:pt idx="72835">
                  <c:v>1</c:v>
                </c:pt>
                <c:pt idx="72836">
                  <c:v>1</c:v>
                </c:pt>
                <c:pt idx="72837">
                  <c:v>1</c:v>
                </c:pt>
                <c:pt idx="72838">
                  <c:v>1</c:v>
                </c:pt>
                <c:pt idx="72839">
                  <c:v>1</c:v>
                </c:pt>
                <c:pt idx="72840">
                  <c:v>1</c:v>
                </c:pt>
                <c:pt idx="72841">
                  <c:v>1</c:v>
                </c:pt>
                <c:pt idx="72842">
                  <c:v>1</c:v>
                </c:pt>
                <c:pt idx="72843">
                  <c:v>1</c:v>
                </c:pt>
                <c:pt idx="72844">
                  <c:v>1</c:v>
                </c:pt>
                <c:pt idx="72845">
                  <c:v>1</c:v>
                </c:pt>
                <c:pt idx="72846">
                  <c:v>1</c:v>
                </c:pt>
                <c:pt idx="72847">
                  <c:v>1</c:v>
                </c:pt>
                <c:pt idx="72848">
                  <c:v>1</c:v>
                </c:pt>
                <c:pt idx="72849">
                  <c:v>1</c:v>
                </c:pt>
                <c:pt idx="72850">
                  <c:v>1</c:v>
                </c:pt>
                <c:pt idx="72851">
                  <c:v>1</c:v>
                </c:pt>
                <c:pt idx="72852">
                  <c:v>1</c:v>
                </c:pt>
                <c:pt idx="72853">
                  <c:v>1</c:v>
                </c:pt>
                <c:pt idx="72854">
                  <c:v>1</c:v>
                </c:pt>
                <c:pt idx="72855">
                  <c:v>1</c:v>
                </c:pt>
                <c:pt idx="72856">
                  <c:v>1</c:v>
                </c:pt>
                <c:pt idx="72857">
                  <c:v>1</c:v>
                </c:pt>
                <c:pt idx="72858">
                  <c:v>1</c:v>
                </c:pt>
                <c:pt idx="72859">
                  <c:v>1</c:v>
                </c:pt>
                <c:pt idx="72860">
                  <c:v>1</c:v>
                </c:pt>
                <c:pt idx="72861">
                  <c:v>1</c:v>
                </c:pt>
                <c:pt idx="72862">
                  <c:v>1</c:v>
                </c:pt>
                <c:pt idx="72863">
                  <c:v>1</c:v>
                </c:pt>
                <c:pt idx="72864">
                  <c:v>1</c:v>
                </c:pt>
                <c:pt idx="72865">
                  <c:v>1</c:v>
                </c:pt>
                <c:pt idx="72866">
                  <c:v>1</c:v>
                </c:pt>
                <c:pt idx="72867">
                  <c:v>1</c:v>
                </c:pt>
                <c:pt idx="72868">
                  <c:v>1</c:v>
                </c:pt>
                <c:pt idx="72869">
                  <c:v>1</c:v>
                </c:pt>
                <c:pt idx="72870">
                  <c:v>1</c:v>
                </c:pt>
                <c:pt idx="72871">
                  <c:v>1</c:v>
                </c:pt>
                <c:pt idx="72872">
                  <c:v>1</c:v>
                </c:pt>
                <c:pt idx="72873">
                  <c:v>1</c:v>
                </c:pt>
                <c:pt idx="72874">
                  <c:v>1</c:v>
                </c:pt>
                <c:pt idx="72875">
                  <c:v>1</c:v>
                </c:pt>
                <c:pt idx="72876">
                  <c:v>0.85714285700000004</c:v>
                </c:pt>
                <c:pt idx="72877">
                  <c:v>1</c:v>
                </c:pt>
                <c:pt idx="72878">
                  <c:v>1</c:v>
                </c:pt>
                <c:pt idx="72879">
                  <c:v>1</c:v>
                </c:pt>
                <c:pt idx="72880">
                  <c:v>1</c:v>
                </c:pt>
                <c:pt idx="72881">
                  <c:v>1</c:v>
                </c:pt>
                <c:pt idx="72882">
                  <c:v>1</c:v>
                </c:pt>
                <c:pt idx="72883">
                  <c:v>1</c:v>
                </c:pt>
                <c:pt idx="72884">
                  <c:v>1</c:v>
                </c:pt>
                <c:pt idx="72885">
                  <c:v>0.85714285700000004</c:v>
                </c:pt>
                <c:pt idx="72886">
                  <c:v>1</c:v>
                </c:pt>
                <c:pt idx="72887">
                  <c:v>1</c:v>
                </c:pt>
                <c:pt idx="72888">
                  <c:v>1</c:v>
                </c:pt>
                <c:pt idx="72889">
                  <c:v>1</c:v>
                </c:pt>
                <c:pt idx="72890">
                  <c:v>1</c:v>
                </c:pt>
                <c:pt idx="72891">
                  <c:v>1</c:v>
                </c:pt>
                <c:pt idx="72892">
                  <c:v>0.85714285700000004</c:v>
                </c:pt>
                <c:pt idx="72893">
                  <c:v>0.85714285700000004</c:v>
                </c:pt>
                <c:pt idx="72894">
                  <c:v>1</c:v>
                </c:pt>
                <c:pt idx="72895">
                  <c:v>1</c:v>
                </c:pt>
                <c:pt idx="72896">
                  <c:v>0.85714285700000004</c:v>
                </c:pt>
                <c:pt idx="72897">
                  <c:v>1</c:v>
                </c:pt>
                <c:pt idx="72898">
                  <c:v>0.85714285700000004</c:v>
                </c:pt>
                <c:pt idx="72899">
                  <c:v>1</c:v>
                </c:pt>
                <c:pt idx="72900">
                  <c:v>0.85714285700000004</c:v>
                </c:pt>
                <c:pt idx="72901">
                  <c:v>0.85714285700000004</c:v>
                </c:pt>
                <c:pt idx="72902">
                  <c:v>1</c:v>
                </c:pt>
                <c:pt idx="72903">
                  <c:v>1</c:v>
                </c:pt>
                <c:pt idx="72904">
                  <c:v>1</c:v>
                </c:pt>
                <c:pt idx="72905">
                  <c:v>1</c:v>
                </c:pt>
                <c:pt idx="72906">
                  <c:v>1</c:v>
                </c:pt>
                <c:pt idx="72907">
                  <c:v>1</c:v>
                </c:pt>
                <c:pt idx="72908">
                  <c:v>1</c:v>
                </c:pt>
                <c:pt idx="72909">
                  <c:v>0.85714285700000004</c:v>
                </c:pt>
                <c:pt idx="72910">
                  <c:v>1</c:v>
                </c:pt>
                <c:pt idx="72911">
                  <c:v>1</c:v>
                </c:pt>
                <c:pt idx="72912">
                  <c:v>1</c:v>
                </c:pt>
                <c:pt idx="72913">
                  <c:v>0.85714285700000004</c:v>
                </c:pt>
                <c:pt idx="72914">
                  <c:v>1</c:v>
                </c:pt>
                <c:pt idx="72915">
                  <c:v>1</c:v>
                </c:pt>
                <c:pt idx="72916">
                  <c:v>1</c:v>
                </c:pt>
                <c:pt idx="72917">
                  <c:v>1</c:v>
                </c:pt>
                <c:pt idx="72918">
                  <c:v>0.85714285700000004</c:v>
                </c:pt>
                <c:pt idx="72919">
                  <c:v>1</c:v>
                </c:pt>
                <c:pt idx="72920">
                  <c:v>1</c:v>
                </c:pt>
                <c:pt idx="72921">
                  <c:v>1</c:v>
                </c:pt>
                <c:pt idx="72922">
                  <c:v>0.85714285700000004</c:v>
                </c:pt>
                <c:pt idx="72923">
                  <c:v>1</c:v>
                </c:pt>
                <c:pt idx="72924">
                  <c:v>0.85714285700000004</c:v>
                </c:pt>
                <c:pt idx="72925">
                  <c:v>1</c:v>
                </c:pt>
                <c:pt idx="72926">
                  <c:v>1</c:v>
                </c:pt>
                <c:pt idx="72927">
                  <c:v>1</c:v>
                </c:pt>
                <c:pt idx="72928">
                  <c:v>1</c:v>
                </c:pt>
                <c:pt idx="72929">
                  <c:v>1</c:v>
                </c:pt>
                <c:pt idx="72930">
                  <c:v>1</c:v>
                </c:pt>
                <c:pt idx="72931">
                  <c:v>1</c:v>
                </c:pt>
                <c:pt idx="72932">
                  <c:v>1</c:v>
                </c:pt>
                <c:pt idx="72933">
                  <c:v>1</c:v>
                </c:pt>
                <c:pt idx="72934">
                  <c:v>1</c:v>
                </c:pt>
                <c:pt idx="72935">
                  <c:v>1</c:v>
                </c:pt>
                <c:pt idx="72936">
                  <c:v>0.85714285700000004</c:v>
                </c:pt>
                <c:pt idx="72937">
                  <c:v>1</c:v>
                </c:pt>
                <c:pt idx="72938">
                  <c:v>1</c:v>
                </c:pt>
                <c:pt idx="72939">
                  <c:v>1</c:v>
                </c:pt>
                <c:pt idx="72940">
                  <c:v>1</c:v>
                </c:pt>
                <c:pt idx="72941">
                  <c:v>1</c:v>
                </c:pt>
                <c:pt idx="72942">
                  <c:v>1</c:v>
                </c:pt>
                <c:pt idx="72943">
                  <c:v>1</c:v>
                </c:pt>
                <c:pt idx="72944">
                  <c:v>1</c:v>
                </c:pt>
                <c:pt idx="72945">
                  <c:v>1</c:v>
                </c:pt>
                <c:pt idx="72946">
                  <c:v>0.85714285700000004</c:v>
                </c:pt>
                <c:pt idx="72947">
                  <c:v>0.85714285700000004</c:v>
                </c:pt>
                <c:pt idx="72948">
                  <c:v>1</c:v>
                </c:pt>
                <c:pt idx="72949">
                  <c:v>1</c:v>
                </c:pt>
                <c:pt idx="72950">
                  <c:v>1</c:v>
                </c:pt>
                <c:pt idx="72951">
                  <c:v>1</c:v>
                </c:pt>
                <c:pt idx="72952">
                  <c:v>1</c:v>
                </c:pt>
                <c:pt idx="72953">
                  <c:v>1</c:v>
                </c:pt>
                <c:pt idx="72954">
                  <c:v>1</c:v>
                </c:pt>
                <c:pt idx="72955">
                  <c:v>0.85714285700000004</c:v>
                </c:pt>
                <c:pt idx="72956">
                  <c:v>1</c:v>
                </c:pt>
                <c:pt idx="72957">
                  <c:v>1</c:v>
                </c:pt>
                <c:pt idx="72958">
                  <c:v>1</c:v>
                </c:pt>
                <c:pt idx="72959">
                  <c:v>1</c:v>
                </c:pt>
                <c:pt idx="72960">
                  <c:v>1</c:v>
                </c:pt>
                <c:pt idx="72961">
                  <c:v>1</c:v>
                </c:pt>
                <c:pt idx="72962">
                  <c:v>1</c:v>
                </c:pt>
                <c:pt idx="72963">
                  <c:v>1</c:v>
                </c:pt>
                <c:pt idx="72964">
                  <c:v>1</c:v>
                </c:pt>
                <c:pt idx="72965">
                  <c:v>1</c:v>
                </c:pt>
                <c:pt idx="72966">
                  <c:v>1</c:v>
                </c:pt>
                <c:pt idx="72967">
                  <c:v>1</c:v>
                </c:pt>
                <c:pt idx="72968">
                  <c:v>0.85714285700000004</c:v>
                </c:pt>
                <c:pt idx="72969">
                  <c:v>0.85714285700000004</c:v>
                </c:pt>
                <c:pt idx="72970">
                  <c:v>1</c:v>
                </c:pt>
                <c:pt idx="72971">
                  <c:v>1</c:v>
                </c:pt>
                <c:pt idx="72972">
                  <c:v>1</c:v>
                </c:pt>
                <c:pt idx="72973">
                  <c:v>1</c:v>
                </c:pt>
                <c:pt idx="72974">
                  <c:v>1</c:v>
                </c:pt>
                <c:pt idx="72975">
                  <c:v>0.85714285700000004</c:v>
                </c:pt>
                <c:pt idx="72976">
                  <c:v>1</c:v>
                </c:pt>
                <c:pt idx="72977">
                  <c:v>0.85714285700000004</c:v>
                </c:pt>
                <c:pt idx="72978">
                  <c:v>1</c:v>
                </c:pt>
                <c:pt idx="72979">
                  <c:v>1</c:v>
                </c:pt>
                <c:pt idx="72980">
                  <c:v>1</c:v>
                </c:pt>
                <c:pt idx="72981">
                  <c:v>1</c:v>
                </c:pt>
                <c:pt idx="72982">
                  <c:v>1</c:v>
                </c:pt>
                <c:pt idx="72983">
                  <c:v>1</c:v>
                </c:pt>
                <c:pt idx="72984">
                  <c:v>1</c:v>
                </c:pt>
                <c:pt idx="72985">
                  <c:v>1</c:v>
                </c:pt>
                <c:pt idx="72986">
                  <c:v>1</c:v>
                </c:pt>
                <c:pt idx="72987">
                  <c:v>1</c:v>
                </c:pt>
                <c:pt idx="72988">
                  <c:v>0.85714285700000004</c:v>
                </c:pt>
                <c:pt idx="72989">
                  <c:v>1</c:v>
                </c:pt>
                <c:pt idx="72990">
                  <c:v>1</c:v>
                </c:pt>
                <c:pt idx="72991">
                  <c:v>1</c:v>
                </c:pt>
                <c:pt idx="72992">
                  <c:v>1</c:v>
                </c:pt>
                <c:pt idx="72993">
                  <c:v>1</c:v>
                </c:pt>
                <c:pt idx="72994">
                  <c:v>1</c:v>
                </c:pt>
                <c:pt idx="72995">
                  <c:v>1</c:v>
                </c:pt>
                <c:pt idx="72996">
                  <c:v>1</c:v>
                </c:pt>
                <c:pt idx="72997">
                  <c:v>1</c:v>
                </c:pt>
                <c:pt idx="72998">
                  <c:v>1</c:v>
                </c:pt>
                <c:pt idx="72999">
                  <c:v>1</c:v>
                </c:pt>
                <c:pt idx="73000">
                  <c:v>1</c:v>
                </c:pt>
                <c:pt idx="73001">
                  <c:v>1</c:v>
                </c:pt>
                <c:pt idx="73002">
                  <c:v>1</c:v>
                </c:pt>
                <c:pt idx="73003">
                  <c:v>1</c:v>
                </c:pt>
                <c:pt idx="73004">
                  <c:v>1</c:v>
                </c:pt>
                <c:pt idx="73005">
                  <c:v>1</c:v>
                </c:pt>
                <c:pt idx="73006">
                  <c:v>1</c:v>
                </c:pt>
                <c:pt idx="73007">
                  <c:v>1</c:v>
                </c:pt>
                <c:pt idx="73008">
                  <c:v>1</c:v>
                </c:pt>
                <c:pt idx="73009">
                  <c:v>1</c:v>
                </c:pt>
                <c:pt idx="73010">
                  <c:v>1</c:v>
                </c:pt>
                <c:pt idx="73011">
                  <c:v>1</c:v>
                </c:pt>
                <c:pt idx="73012">
                  <c:v>1</c:v>
                </c:pt>
                <c:pt idx="73013">
                  <c:v>1</c:v>
                </c:pt>
                <c:pt idx="73014">
                  <c:v>1</c:v>
                </c:pt>
                <c:pt idx="73015">
                  <c:v>0.85714285700000004</c:v>
                </c:pt>
                <c:pt idx="73016">
                  <c:v>1</c:v>
                </c:pt>
                <c:pt idx="73017">
                  <c:v>1</c:v>
                </c:pt>
                <c:pt idx="73018">
                  <c:v>1</c:v>
                </c:pt>
                <c:pt idx="73019">
                  <c:v>1</c:v>
                </c:pt>
                <c:pt idx="73020">
                  <c:v>1</c:v>
                </c:pt>
                <c:pt idx="73021">
                  <c:v>1</c:v>
                </c:pt>
                <c:pt idx="73022">
                  <c:v>1</c:v>
                </c:pt>
                <c:pt idx="73023">
                  <c:v>1</c:v>
                </c:pt>
                <c:pt idx="73024">
                  <c:v>0.85714285700000004</c:v>
                </c:pt>
                <c:pt idx="73025">
                  <c:v>1</c:v>
                </c:pt>
                <c:pt idx="73026">
                  <c:v>1</c:v>
                </c:pt>
                <c:pt idx="73027">
                  <c:v>1</c:v>
                </c:pt>
                <c:pt idx="73028">
                  <c:v>1</c:v>
                </c:pt>
                <c:pt idx="73029">
                  <c:v>1</c:v>
                </c:pt>
                <c:pt idx="73030">
                  <c:v>0.85714285700000004</c:v>
                </c:pt>
                <c:pt idx="73031">
                  <c:v>1</c:v>
                </c:pt>
                <c:pt idx="73032">
                  <c:v>1</c:v>
                </c:pt>
                <c:pt idx="73033">
                  <c:v>1</c:v>
                </c:pt>
                <c:pt idx="73034">
                  <c:v>1</c:v>
                </c:pt>
                <c:pt idx="73035">
                  <c:v>1</c:v>
                </c:pt>
                <c:pt idx="73036">
                  <c:v>1</c:v>
                </c:pt>
                <c:pt idx="73037">
                  <c:v>1</c:v>
                </c:pt>
                <c:pt idx="73038">
                  <c:v>1</c:v>
                </c:pt>
                <c:pt idx="73039">
                  <c:v>1</c:v>
                </c:pt>
                <c:pt idx="73040">
                  <c:v>1</c:v>
                </c:pt>
                <c:pt idx="73041">
                  <c:v>1</c:v>
                </c:pt>
                <c:pt idx="73042">
                  <c:v>1</c:v>
                </c:pt>
                <c:pt idx="73043">
                  <c:v>0.85714285700000004</c:v>
                </c:pt>
                <c:pt idx="73044">
                  <c:v>1</c:v>
                </c:pt>
                <c:pt idx="73045">
                  <c:v>1</c:v>
                </c:pt>
                <c:pt idx="73046">
                  <c:v>0.85714285700000004</c:v>
                </c:pt>
                <c:pt idx="73047">
                  <c:v>1</c:v>
                </c:pt>
                <c:pt idx="73048">
                  <c:v>1</c:v>
                </c:pt>
                <c:pt idx="73049">
                  <c:v>1</c:v>
                </c:pt>
                <c:pt idx="73050">
                  <c:v>1</c:v>
                </c:pt>
                <c:pt idx="73051">
                  <c:v>1</c:v>
                </c:pt>
                <c:pt idx="73052">
                  <c:v>1</c:v>
                </c:pt>
                <c:pt idx="73053">
                  <c:v>1</c:v>
                </c:pt>
                <c:pt idx="73054">
                  <c:v>1</c:v>
                </c:pt>
                <c:pt idx="73055">
                  <c:v>1</c:v>
                </c:pt>
                <c:pt idx="73056">
                  <c:v>1</c:v>
                </c:pt>
                <c:pt idx="73057">
                  <c:v>1</c:v>
                </c:pt>
                <c:pt idx="73058">
                  <c:v>1</c:v>
                </c:pt>
                <c:pt idx="73059">
                  <c:v>1</c:v>
                </c:pt>
                <c:pt idx="73060">
                  <c:v>1</c:v>
                </c:pt>
                <c:pt idx="73061">
                  <c:v>1</c:v>
                </c:pt>
                <c:pt idx="73062">
                  <c:v>1</c:v>
                </c:pt>
                <c:pt idx="73063">
                  <c:v>1</c:v>
                </c:pt>
                <c:pt idx="73064">
                  <c:v>1</c:v>
                </c:pt>
                <c:pt idx="73065">
                  <c:v>1</c:v>
                </c:pt>
                <c:pt idx="73066">
                  <c:v>1</c:v>
                </c:pt>
                <c:pt idx="73067">
                  <c:v>1</c:v>
                </c:pt>
                <c:pt idx="73068">
                  <c:v>1</c:v>
                </c:pt>
                <c:pt idx="73069">
                  <c:v>1</c:v>
                </c:pt>
                <c:pt idx="73070">
                  <c:v>1</c:v>
                </c:pt>
                <c:pt idx="73071">
                  <c:v>1</c:v>
                </c:pt>
                <c:pt idx="73072">
                  <c:v>1</c:v>
                </c:pt>
                <c:pt idx="73073">
                  <c:v>1</c:v>
                </c:pt>
                <c:pt idx="73074">
                  <c:v>0.85714285700000004</c:v>
                </c:pt>
                <c:pt idx="73075">
                  <c:v>0.85714285700000004</c:v>
                </c:pt>
                <c:pt idx="73076">
                  <c:v>0.85714285700000004</c:v>
                </c:pt>
                <c:pt idx="73077">
                  <c:v>1</c:v>
                </c:pt>
                <c:pt idx="73078">
                  <c:v>1</c:v>
                </c:pt>
                <c:pt idx="73079">
                  <c:v>0.85714285700000004</c:v>
                </c:pt>
                <c:pt idx="73080">
                  <c:v>1</c:v>
                </c:pt>
                <c:pt idx="73081">
                  <c:v>1</c:v>
                </c:pt>
                <c:pt idx="73082">
                  <c:v>1</c:v>
                </c:pt>
                <c:pt idx="73083">
                  <c:v>1</c:v>
                </c:pt>
                <c:pt idx="73084">
                  <c:v>1</c:v>
                </c:pt>
                <c:pt idx="73085">
                  <c:v>0.85714285700000004</c:v>
                </c:pt>
                <c:pt idx="73086">
                  <c:v>1</c:v>
                </c:pt>
                <c:pt idx="73087">
                  <c:v>1</c:v>
                </c:pt>
                <c:pt idx="73088">
                  <c:v>1</c:v>
                </c:pt>
                <c:pt idx="73089">
                  <c:v>1</c:v>
                </c:pt>
                <c:pt idx="73090">
                  <c:v>1</c:v>
                </c:pt>
                <c:pt idx="73091">
                  <c:v>1</c:v>
                </c:pt>
                <c:pt idx="73092">
                  <c:v>1</c:v>
                </c:pt>
                <c:pt idx="73093">
                  <c:v>1</c:v>
                </c:pt>
                <c:pt idx="73094">
                  <c:v>1</c:v>
                </c:pt>
                <c:pt idx="73095">
                  <c:v>1</c:v>
                </c:pt>
                <c:pt idx="73096">
                  <c:v>1</c:v>
                </c:pt>
                <c:pt idx="73097">
                  <c:v>1</c:v>
                </c:pt>
                <c:pt idx="73098">
                  <c:v>0.85714285700000004</c:v>
                </c:pt>
                <c:pt idx="73099">
                  <c:v>1</c:v>
                </c:pt>
                <c:pt idx="73100">
                  <c:v>1</c:v>
                </c:pt>
                <c:pt idx="73101">
                  <c:v>1</c:v>
                </c:pt>
                <c:pt idx="73102">
                  <c:v>1</c:v>
                </c:pt>
                <c:pt idx="73103">
                  <c:v>1</c:v>
                </c:pt>
                <c:pt idx="73104">
                  <c:v>1</c:v>
                </c:pt>
                <c:pt idx="73105">
                  <c:v>1</c:v>
                </c:pt>
                <c:pt idx="73106">
                  <c:v>1</c:v>
                </c:pt>
                <c:pt idx="73107">
                  <c:v>1</c:v>
                </c:pt>
                <c:pt idx="73108">
                  <c:v>1</c:v>
                </c:pt>
                <c:pt idx="73109">
                  <c:v>1</c:v>
                </c:pt>
                <c:pt idx="73110">
                  <c:v>1</c:v>
                </c:pt>
                <c:pt idx="73111">
                  <c:v>1</c:v>
                </c:pt>
                <c:pt idx="73112">
                  <c:v>1</c:v>
                </c:pt>
                <c:pt idx="73113">
                  <c:v>1</c:v>
                </c:pt>
                <c:pt idx="73114">
                  <c:v>1</c:v>
                </c:pt>
                <c:pt idx="73115">
                  <c:v>1</c:v>
                </c:pt>
                <c:pt idx="73116">
                  <c:v>1</c:v>
                </c:pt>
                <c:pt idx="73117">
                  <c:v>1</c:v>
                </c:pt>
                <c:pt idx="73118">
                  <c:v>1</c:v>
                </c:pt>
                <c:pt idx="73119">
                  <c:v>1</c:v>
                </c:pt>
                <c:pt idx="73120">
                  <c:v>1</c:v>
                </c:pt>
                <c:pt idx="73121">
                  <c:v>0.85714285700000004</c:v>
                </c:pt>
                <c:pt idx="73122">
                  <c:v>1</c:v>
                </c:pt>
                <c:pt idx="73123">
                  <c:v>0.85714285700000004</c:v>
                </c:pt>
                <c:pt idx="73124">
                  <c:v>1</c:v>
                </c:pt>
                <c:pt idx="73125">
                  <c:v>1</c:v>
                </c:pt>
                <c:pt idx="73126">
                  <c:v>1</c:v>
                </c:pt>
                <c:pt idx="73127">
                  <c:v>1</c:v>
                </c:pt>
                <c:pt idx="73128">
                  <c:v>1</c:v>
                </c:pt>
                <c:pt idx="73129">
                  <c:v>1</c:v>
                </c:pt>
                <c:pt idx="73130">
                  <c:v>1</c:v>
                </c:pt>
                <c:pt idx="73131">
                  <c:v>1</c:v>
                </c:pt>
                <c:pt idx="73132">
                  <c:v>1</c:v>
                </c:pt>
                <c:pt idx="73133">
                  <c:v>1</c:v>
                </c:pt>
                <c:pt idx="73134">
                  <c:v>1</c:v>
                </c:pt>
                <c:pt idx="73135">
                  <c:v>1</c:v>
                </c:pt>
                <c:pt idx="73136">
                  <c:v>1</c:v>
                </c:pt>
                <c:pt idx="73137">
                  <c:v>0.85714285700000004</c:v>
                </c:pt>
                <c:pt idx="73138">
                  <c:v>1</c:v>
                </c:pt>
                <c:pt idx="73139">
                  <c:v>1</c:v>
                </c:pt>
                <c:pt idx="73140">
                  <c:v>1</c:v>
                </c:pt>
                <c:pt idx="73141">
                  <c:v>1</c:v>
                </c:pt>
                <c:pt idx="73142">
                  <c:v>1</c:v>
                </c:pt>
                <c:pt idx="73143">
                  <c:v>1</c:v>
                </c:pt>
                <c:pt idx="73144">
                  <c:v>1</c:v>
                </c:pt>
                <c:pt idx="73145">
                  <c:v>1</c:v>
                </c:pt>
                <c:pt idx="73146">
                  <c:v>1</c:v>
                </c:pt>
                <c:pt idx="73147">
                  <c:v>1</c:v>
                </c:pt>
                <c:pt idx="73148">
                  <c:v>1</c:v>
                </c:pt>
                <c:pt idx="73149">
                  <c:v>1</c:v>
                </c:pt>
                <c:pt idx="73150">
                  <c:v>1</c:v>
                </c:pt>
                <c:pt idx="73151">
                  <c:v>1</c:v>
                </c:pt>
                <c:pt idx="73152">
                  <c:v>1</c:v>
                </c:pt>
                <c:pt idx="73153">
                  <c:v>1</c:v>
                </c:pt>
                <c:pt idx="73154">
                  <c:v>1</c:v>
                </c:pt>
                <c:pt idx="73155">
                  <c:v>0.85714285700000004</c:v>
                </c:pt>
                <c:pt idx="73156">
                  <c:v>1</c:v>
                </c:pt>
                <c:pt idx="73157">
                  <c:v>1</c:v>
                </c:pt>
                <c:pt idx="73158">
                  <c:v>1</c:v>
                </c:pt>
                <c:pt idx="73159">
                  <c:v>1</c:v>
                </c:pt>
                <c:pt idx="73160">
                  <c:v>1</c:v>
                </c:pt>
                <c:pt idx="73161">
                  <c:v>1</c:v>
                </c:pt>
                <c:pt idx="73162">
                  <c:v>1</c:v>
                </c:pt>
                <c:pt idx="73163">
                  <c:v>1</c:v>
                </c:pt>
                <c:pt idx="73164">
                  <c:v>1</c:v>
                </c:pt>
                <c:pt idx="73165">
                  <c:v>1</c:v>
                </c:pt>
                <c:pt idx="73166">
                  <c:v>1</c:v>
                </c:pt>
                <c:pt idx="73167">
                  <c:v>0.85714285700000004</c:v>
                </c:pt>
                <c:pt idx="73168">
                  <c:v>1</c:v>
                </c:pt>
                <c:pt idx="73169">
                  <c:v>1</c:v>
                </c:pt>
                <c:pt idx="73170">
                  <c:v>1</c:v>
                </c:pt>
                <c:pt idx="73171">
                  <c:v>1</c:v>
                </c:pt>
                <c:pt idx="73172">
                  <c:v>1</c:v>
                </c:pt>
                <c:pt idx="73173">
                  <c:v>1</c:v>
                </c:pt>
                <c:pt idx="73174">
                  <c:v>1</c:v>
                </c:pt>
                <c:pt idx="73175">
                  <c:v>1</c:v>
                </c:pt>
                <c:pt idx="73176">
                  <c:v>1</c:v>
                </c:pt>
                <c:pt idx="73177">
                  <c:v>1</c:v>
                </c:pt>
                <c:pt idx="73178">
                  <c:v>1</c:v>
                </c:pt>
                <c:pt idx="73179">
                  <c:v>1</c:v>
                </c:pt>
                <c:pt idx="73180">
                  <c:v>1</c:v>
                </c:pt>
                <c:pt idx="73181">
                  <c:v>1</c:v>
                </c:pt>
                <c:pt idx="73182">
                  <c:v>1</c:v>
                </c:pt>
                <c:pt idx="73183">
                  <c:v>1</c:v>
                </c:pt>
                <c:pt idx="73184">
                  <c:v>1</c:v>
                </c:pt>
                <c:pt idx="73185">
                  <c:v>1</c:v>
                </c:pt>
                <c:pt idx="73186">
                  <c:v>1</c:v>
                </c:pt>
                <c:pt idx="73187">
                  <c:v>1</c:v>
                </c:pt>
                <c:pt idx="73188">
                  <c:v>0.28571428599999998</c:v>
                </c:pt>
                <c:pt idx="73189">
                  <c:v>1</c:v>
                </c:pt>
                <c:pt idx="73190">
                  <c:v>1</c:v>
                </c:pt>
                <c:pt idx="73191">
                  <c:v>1</c:v>
                </c:pt>
                <c:pt idx="73192">
                  <c:v>1</c:v>
                </c:pt>
                <c:pt idx="73193">
                  <c:v>1</c:v>
                </c:pt>
                <c:pt idx="73194">
                  <c:v>1</c:v>
                </c:pt>
                <c:pt idx="73195">
                  <c:v>1</c:v>
                </c:pt>
                <c:pt idx="73196">
                  <c:v>1</c:v>
                </c:pt>
                <c:pt idx="73197">
                  <c:v>1</c:v>
                </c:pt>
                <c:pt idx="73198">
                  <c:v>1</c:v>
                </c:pt>
                <c:pt idx="73199">
                  <c:v>1</c:v>
                </c:pt>
                <c:pt idx="73200">
                  <c:v>1</c:v>
                </c:pt>
                <c:pt idx="73201">
                  <c:v>1</c:v>
                </c:pt>
                <c:pt idx="73202">
                  <c:v>1</c:v>
                </c:pt>
                <c:pt idx="73203">
                  <c:v>1</c:v>
                </c:pt>
                <c:pt idx="73204">
                  <c:v>1</c:v>
                </c:pt>
                <c:pt idx="73205">
                  <c:v>1</c:v>
                </c:pt>
                <c:pt idx="73206">
                  <c:v>1</c:v>
                </c:pt>
                <c:pt idx="73207">
                  <c:v>1</c:v>
                </c:pt>
                <c:pt idx="73208">
                  <c:v>1</c:v>
                </c:pt>
                <c:pt idx="73209">
                  <c:v>1</c:v>
                </c:pt>
                <c:pt idx="73210">
                  <c:v>0.85714285700000004</c:v>
                </c:pt>
                <c:pt idx="73211">
                  <c:v>1</c:v>
                </c:pt>
                <c:pt idx="73212">
                  <c:v>1</c:v>
                </c:pt>
                <c:pt idx="73213">
                  <c:v>1</c:v>
                </c:pt>
                <c:pt idx="73214">
                  <c:v>1</c:v>
                </c:pt>
                <c:pt idx="73215">
                  <c:v>1</c:v>
                </c:pt>
                <c:pt idx="73216">
                  <c:v>1</c:v>
                </c:pt>
                <c:pt idx="73217">
                  <c:v>1</c:v>
                </c:pt>
                <c:pt idx="73218">
                  <c:v>1</c:v>
                </c:pt>
                <c:pt idx="73219">
                  <c:v>1</c:v>
                </c:pt>
                <c:pt idx="73220">
                  <c:v>1</c:v>
                </c:pt>
                <c:pt idx="73221">
                  <c:v>1</c:v>
                </c:pt>
                <c:pt idx="73222">
                  <c:v>1</c:v>
                </c:pt>
                <c:pt idx="73223">
                  <c:v>1</c:v>
                </c:pt>
                <c:pt idx="73224">
                  <c:v>1</c:v>
                </c:pt>
                <c:pt idx="73225">
                  <c:v>1</c:v>
                </c:pt>
                <c:pt idx="73226">
                  <c:v>1</c:v>
                </c:pt>
                <c:pt idx="73227">
                  <c:v>1</c:v>
                </c:pt>
                <c:pt idx="73228">
                  <c:v>1</c:v>
                </c:pt>
                <c:pt idx="73229">
                  <c:v>1</c:v>
                </c:pt>
                <c:pt idx="73230">
                  <c:v>1</c:v>
                </c:pt>
                <c:pt idx="73231">
                  <c:v>1</c:v>
                </c:pt>
                <c:pt idx="73232">
                  <c:v>1</c:v>
                </c:pt>
                <c:pt idx="73233">
                  <c:v>1</c:v>
                </c:pt>
                <c:pt idx="73234">
                  <c:v>1</c:v>
                </c:pt>
                <c:pt idx="73235">
                  <c:v>1</c:v>
                </c:pt>
                <c:pt idx="73236">
                  <c:v>1</c:v>
                </c:pt>
                <c:pt idx="73237">
                  <c:v>1</c:v>
                </c:pt>
                <c:pt idx="73238">
                  <c:v>1</c:v>
                </c:pt>
                <c:pt idx="73239">
                  <c:v>1</c:v>
                </c:pt>
                <c:pt idx="73240">
                  <c:v>1</c:v>
                </c:pt>
                <c:pt idx="73241">
                  <c:v>1</c:v>
                </c:pt>
                <c:pt idx="73242">
                  <c:v>1</c:v>
                </c:pt>
                <c:pt idx="73243">
                  <c:v>1</c:v>
                </c:pt>
                <c:pt idx="73244">
                  <c:v>1</c:v>
                </c:pt>
                <c:pt idx="73245">
                  <c:v>1</c:v>
                </c:pt>
                <c:pt idx="73246">
                  <c:v>1</c:v>
                </c:pt>
                <c:pt idx="73247">
                  <c:v>1</c:v>
                </c:pt>
                <c:pt idx="73248">
                  <c:v>1</c:v>
                </c:pt>
                <c:pt idx="73249">
                  <c:v>1</c:v>
                </c:pt>
                <c:pt idx="73250">
                  <c:v>1</c:v>
                </c:pt>
                <c:pt idx="73251">
                  <c:v>1</c:v>
                </c:pt>
                <c:pt idx="73252">
                  <c:v>1</c:v>
                </c:pt>
                <c:pt idx="73253">
                  <c:v>0.85714285700000004</c:v>
                </c:pt>
                <c:pt idx="73254">
                  <c:v>1</c:v>
                </c:pt>
                <c:pt idx="73255">
                  <c:v>1</c:v>
                </c:pt>
                <c:pt idx="73256">
                  <c:v>1</c:v>
                </c:pt>
                <c:pt idx="73257">
                  <c:v>1</c:v>
                </c:pt>
                <c:pt idx="73258">
                  <c:v>1</c:v>
                </c:pt>
                <c:pt idx="73259">
                  <c:v>1</c:v>
                </c:pt>
                <c:pt idx="73260">
                  <c:v>1</c:v>
                </c:pt>
                <c:pt idx="73261">
                  <c:v>1</c:v>
                </c:pt>
                <c:pt idx="73262">
                  <c:v>1</c:v>
                </c:pt>
                <c:pt idx="73263">
                  <c:v>1</c:v>
                </c:pt>
                <c:pt idx="73264">
                  <c:v>1</c:v>
                </c:pt>
                <c:pt idx="73265">
                  <c:v>1</c:v>
                </c:pt>
                <c:pt idx="73266">
                  <c:v>1</c:v>
                </c:pt>
                <c:pt idx="73267">
                  <c:v>1</c:v>
                </c:pt>
                <c:pt idx="73268">
                  <c:v>1</c:v>
                </c:pt>
                <c:pt idx="73269">
                  <c:v>1</c:v>
                </c:pt>
                <c:pt idx="73270">
                  <c:v>1</c:v>
                </c:pt>
                <c:pt idx="73271">
                  <c:v>1</c:v>
                </c:pt>
                <c:pt idx="73272">
                  <c:v>1</c:v>
                </c:pt>
                <c:pt idx="73273">
                  <c:v>1</c:v>
                </c:pt>
                <c:pt idx="73274">
                  <c:v>1</c:v>
                </c:pt>
                <c:pt idx="73275">
                  <c:v>1</c:v>
                </c:pt>
                <c:pt idx="73276">
                  <c:v>1</c:v>
                </c:pt>
                <c:pt idx="73277">
                  <c:v>1</c:v>
                </c:pt>
                <c:pt idx="73278">
                  <c:v>1</c:v>
                </c:pt>
                <c:pt idx="73279">
                  <c:v>1</c:v>
                </c:pt>
                <c:pt idx="73280">
                  <c:v>1</c:v>
                </c:pt>
                <c:pt idx="73281">
                  <c:v>1</c:v>
                </c:pt>
                <c:pt idx="73282">
                  <c:v>1</c:v>
                </c:pt>
                <c:pt idx="73283">
                  <c:v>1</c:v>
                </c:pt>
                <c:pt idx="73284">
                  <c:v>1</c:v>
                </c:pt>
                <c:pt idx="73285">
                  <c:v>0.85714285700000004</c:v>
                </c:pt>
                <c:pt idx="73286">
                  <c:v>1</c:v>
                </c:pt>
                <c:pt idx="73287">
                  <c:v>1</c:v>
                </c:pt>
                <c:pt idx="73288">
                  <c:v>1</c:v>
                </c:pt>
                <c:pt idx="73289">
                  <c:v>1</c:v>
                </c:pt>
                <c:pt idx="73290">
                  <c:v>0.85714285700000004</c:v>
                </c:pt>
                <c:pt idx="73291">
                  <c:v>1</c:v>
                </c:pt>
                <c:pt idx="73292">
                  <c:v>1</c:v>
                </c:pt>
                <c:pt idx="73293">
                  <c:v>1</c:v>
                </c:pt>
                <c:pt idx="73294">
                  <c:v>1</c:v>
                </c:pt>
                <c:pt idx="73295">
                  <c:v>1</c:v>
                </c:pt>
                <c:pt idx="73296">
                  <c:v>1</c:v>
                </c:pt>
                <c:pt idx="73297">
                  <c:v>1</c:v>
                </c:pt>
                <c:pt idx="73298">
                  <c:v>1</c:v>
                </c:pt>
                <c:pt idx="73299">
                  <c:v>1</c:v>
                </c:pt>
                <c:pt idx="73300">
                  <c:v>1</c:v>
                </c:pt>
                <c:pt idx="73301">
                  <c:v>1</c:v>
                </c:pt>
                <c:pt idx="73302">
                  <c:v>1</c:v>
                </c:pt>
                <c:pt idx="73303">
                  <c:v>1</c:v>
                </c:pt>
                <c:pt idx="73304">
                  <c:v>1</c:v>
                </c:pt>
                <c:pt idx="73305">
                  <c:v>1</c:v>
                </c:pt>
                <c:pt idx="73306">
                  <c:v>1</c:v>
                </c:pt>
                <c:pt idx="73307">
                  <c:v>1</c:v>
                </c:pt>
                <c:pt idx="73308">
                  <c:v>1</c:v>
                </c:pt>
                <c:pt idx="73309">
                  <c:v>1</c:v>
                </c:pt>
                <c:pt idx="73310">
                  <c:v>0.85714285700000004</c:v>
                </c:pt>
                <c:pt idx="73311">
                  <c:v>1</c:v>
                </c:pt>
                <c:pt idx="73312">
                  <c:v>1</c:v>
                </c:pt>
                <c:pt idx="73313">
                  <c:v>1</c:v>
                </c:pt>
                <c:pt idx="73314">
                  <c:v>1</c:v>
                </c:pt>
                <c:pt idx="73315">
                  <c:v>1</c:v>
                </c:pt>
                <c:pt idx="73316">
                  <c:v>1</c:v>
                </c:pt>
                <c:pt idx="73317">
                  <c:v>1</c:v>
                </c:pt>
                <c:pt idx="73318">
                  <c:v>1</c:v>
                </c:pt>
                <c:pt idx="73319">
                  <c:v>1</c:v>
                </c:pt>
                <c:pt idx="73320">
                  <c:v>1</c:v>
                </c:pt>
                <c:pt idx="73321">
                  <c:v>1</c:v>
                </c:pt>
                <c:pt idx="73322">
                  <c:v>1</c:v>
                </c:pt>
                <c:pt idx="73323">
                  <c:v>1</c:v>
                </c:pt>
                <c:pt idx="73324">
                  <c:v>1</c:v>
                </c:pt>
                <c:pt idx="73325">
                  <c:v>0.85714285700000004</c:v>
                </c:pt>
                <c:pt idx="73326">
                  <c:v>1</c:v>
                </c:pt>
                <c:pt idx="73327">
                  <c:v>1</c:v>
                </c:pt>
                <c:pt idx="73328">
                  <c:v>1</c:v>
                </c:pt>
                <c:pt idx="73329">
                  <c:v>1</c:v>
                </c:pt>
                <c:pt idx="73330">
                  <c:v>1</c:v>
                </c:pt>
                <c:pt idx="73331">
                  <c:v>1</c:v>
                </c:pt>
                <c:pt idx="73332">
                  <c:v>1</c:v>
                </c:pt>
                <c:pt idx="73333">
                  <c:v>1</c:v>
                </c:pt>
                <c:pt idx="73334">
                  <c:v>1</c:v>
                </c:pt>
                <c:pt idx="73335">
                  <c:v>1</c:v>
                </c:pt>
                <c:pt idx="73336">
                  <c:v>1</c:v>
                </c:pt>
                <c:pt idx="73337">
                  <c:v>0.85714285700000004</c:v>
                </c:pt>
                <c:pt idx="73338">
                  <c:v>1</c:v>
                </c:pt>
                <c:pt idx="73339">
                  <c:v>1</c:v>
                </c:pt>
                <c:pt idx="73340">
                  <c:v>1</c:v>
                </c:pt>
                <c:pt idx="73341">
                  <c:v>1</c:v>
                </c:pt>
                <c:pt idx="73342">
                  <c:v>1</c:v>
                </c:pt>
                <c:pt idx="73343">
                  <c:v>1</c:v>
                </c:pt>
                <c:pt idx="73344">
                  <c:v>1</c:v>
                </c:pt>
                <c:pt idx="73345">
                  <c:v>0.85714285700000004</c:v>
                </c:pt>
                <c:pt idx="73346">
                  <c:v>1</c:v>
                </c:pt>
                <c:pt idx="73347">
                  <c:v>1</c:v>
                </c:pt>
                <c:pt idx="73348">
                  <c:v>1</c:v>
                </c:pt>
                <c:pt idx="73349">
                  <c:v>1</c:v>
                </c:pt>
                <c:pt idx="73350">
                  <c:v>1</c:v>
                </c:pt>
                <c:pt idx="73351">
                  <c:v>1</c:v>
                </c:pt>
                <c:pt idx="73352">
                  <c:v>1</c:v>
                </c:pt>
                <c:pt idx="73353">
                  <c:v>1</c:v>
                </c:pt>
                <c:pt idx="73354">
                  <c:v>1</c:v>
                </c:pt>
                <c:pt idx="73355">
                  <c:v>1</c:v>
                </c:pt>
                <c:pt idx="73356">
                  <c:v>1</c:v>
                </c:pt>
                <c:pt idx="73357">
                  <c:v>1</c:v>
                </c:pt>
                <c:pt idx="73358">
                  <c:v>1</c:v>
                </c:pt>
                <c:pt idx="73359">
                  <c:v>1</c:v>
                </c:pt>
                <c:pt idx="73360">
                  <c:v>1</c:v>
                </c:pt>
                <c:pt idx="73361">
                  <c:v>1</c:v>
                </c:pt>
                <c:pt idx="73362">
                  <c:v>1</c:v>
                </c:pt>
                <c:pt idx="73363">
                  <c:v>1</c:v>
                </c:pt>
                <c:pt idx="73364">
                  <c:v>1</c:v>
                </c:pt>
                <c:pt idx="73365">
                  <c:v>1</c:v>
                </c:pt>
                <c:pt idx="73366">
                  <c:v>1</c:v>
                </c:pt>
                <c:pt idx="73367">
                  <c:v>1</c:v>
                </c:pt>
                <c:pt idx="73368">
                  <c:v>1</c:v>
                </c:pt>
                <c:pt idx="73369">
                  <c:v>1</c:v>
                </c:pt>
                <c:pt idx="73370">
                  <c:v>1</c:v>
                </c:pt>
                <c:pt idx="73371">
                  <c:v>1</c:v>
                </c:pt>
                <c:pt idx="73372">
                  <c:v>1</c:v>
                </c:pt>
                <c:pt idx="73373">
                  <c:v>1</c:v>
                </c:pt>
                <c:pt idx="73374">
                  <c:v>1</c:v>
                </c:pt>
                <c:pt idx="73375">
                  <c:v>1</c:v>
                </c:pt>
                <c:pt idx="73376">
                  <c:v>1</c:v>
                </c:pt>
                <c:pt idx="73377">
                  <c:v>1</c:v>
                </c:pt>
                <c:pt idx="73378">
                  <c:v>1</c:v>
                </c:pt>
                <c:pt idx="73379">
                  <c:v>1</c:v>
                </c:pt>
                <c:pt idx="73380">
                  <c:v>1</c:v>
                </c:pt>
                <c:pt idx="73381">
                  <c:v>1</c:v>
                </c:pt>
                <c:pt idx="73382">
                  <c:v>1</c:v>
                </c:pt>
                <c:pt idx="73383">
                  <c:v>1</c:v>
                </c:pt>
                <c:pt idx="73384">
                  <c:v>1</c:v>
                </c:pt>
                <c:pt idx="73385">
                  <c:v>1</c:v>
                </c:pt>
                <c:pt idx="73386">
                  <c:v>1</c:v>
                </c:pt>
                <c:pt idx="73387">
                  <c:v>1</c:v>
                </c:pt>
                <c:pt idx="73388">
                  <c:v>1</c:v>
                </c:pt>
                <c:pt idx="73389">
                  <c:v>1</c:v>
                </c:pt>
                <c:pt idx="73390">
                  <c:v>1</c:v>
                </c:pt>
                <c:pt idx="73391">
                  <c:v>1</c:v>
                </c:pt>
                <c:pt idx="73392">
                  <c:v>1</c:v>
                </c:pt>
                <c:pt idx="73393">
                  <c:v>1</c:v>
                </c:pt>
                <c:pt idx="73394">
                  <c:v>1</c:v>
                </c:pt>
                <c:pt idx="73395">
                  <c:v>1</c:v>
                </c:pt>
                <c:pt idx="73396">
                  <c:v>1</c:v>
                </c:pt>
                <c:pt idx="73397">
                  <c:v>1</c:v>
                </c:pt>
                <c:pt idx="73398">
                  <c:v>1</c:v>
                </c:pt>
                <c:pt idx="73399">
                  <c:v>1</c:v>
                </c:pt>
                <c:pt idx="73400">
                  <c:v>1</c:v>
                </c:pt>
                <c:pt idx="73401">
                  <c:v>1</c:v>
                </c:pt>
                <c:pt idx="73402">
                  <c:v>1</c:v>
                </c:pt>
                <c:pt idx="73403">
                  <c:v>1</c:v>
                </c:pt>
                <c:pt idx="73404">
                  <c:v>1</c:v>
                </c:pt>
                <c:pt idx="73405">
                  <c:v>1</c:v>
                </c:pt>
                <c:pt idx="73406">
                  <c:v>1</c:v>
                </c:pt>
                <c:pt idx="73407">
                  <c:v>1</c:v>
                </c:pt>
                <c:pt idx="73408">
                  <c:v>1</c:v>
                </c:pt>
                <c:pt idx="73409">
                  <c:v>1</c:v>
                </c:pt>
                <c:pt idx="73410">
                  <c:v>1</c:v>
                </c:pt>
                <c:pt idx="73411">
                  <c:v>1</c:v>
                </c:pt>
                <c:pt idx="73412">
                  <c:v>1</c:v>
                </c:pt>
                <c:pt idx="73413">
                  <c:v>1</c:v>
                </c:pt>
                <c:pt idx="73414">
                  <c:v>1</c:v>
                </c:pt>
                <c:pt idx="73415">
                  <c:v>1</c:v>
                </c:pt>
                <c:pt idx="73416">
                  <c:v>1</c:v>
                </c:pt>
                <c:pt idx="73417">
                  <c:v>1</c:v>
                </c:pt>
                <c:pt idx="73418">
                  <c:v>1</c:v>
                </c:pt>
                <c:pt idx="73419">
                  <c:v>1</c:v>
                </c:pt>
                <c:pt idx="73420">
                  <c:v>1</c:v>
                </c:pt>
                <c:pt idx="73421">
                  <c:v>1</c:v>
                </c:pt>
                <c:pt idx="73422">
                  <c:v>1</c:v>
                </c:pt>
                <c:pt idx="73423">
                  <c:v>0.85714285700000004</c:v>
                </c:pt>
                <c:pt idx="73424">
                  <c:v>1</c:v>
                </c:pt>
                <c:pt idx="73425">
                  <c:v>1</c:v>
                </c:pt>
                <c:pt idx="73426">
                  <c:v>1</c:v>
                </c:pt>
                <c:pt idx="73427">
                  <c:v>1</c:v>
                </c:pt>
                <c:pt idx="73428">
                  <c:v>1</c:v>
                </c:pt>
                <c:pt idx="73429">
                  <c:v>0.28571428599999998</c:v>
                </c:pt>
                <c:pt idx="73430">
                  <c:v>1</c:v>
                </c:pt>
                <c:pt idx="73431">
                  <c:v>1</c:v>
                </c:pt>
                <c:pt idx="73432">
                  <c:v>0.85714285700000004</c:v>
                </c:pt>
                <c:pt idx="73433">
                  <c:v>1</c:v>
                </c:pt>
                <c:pt idx="73434">
                  <c:v>1</c:v>
                </c:pt>
                <c:pt idx="73435">
                  <c:v>1</c:v>
                </c:pt>
                <c:pt idx="73436">
                  <c:v>1</c:v>
                </c:pt>
                <c:pt idx="73437">
                  <c:v>1</c:v>
                </c:pt>
                <c:pt idx="73438">
                  <c:v>1</c:v>
                </c:pt>
                <c:pt idx="73439">
                  <c:v>1</c:v>
                </c:pt>
                <c:pt idx="73440">
                  <c:v>1</c:v>
                </c:pt>
                <c:pt idx="73441">
                  <c:v>1</c:v>
                </c:pt>
                <c:pt idx="73442">
                  <c:v>1</c:v>
                </c:pt>
                <c:pt idx="73443">
                  <c:v>1</c:v>
                </c:pt>
                <c:pt idx="73444">
                  <c:v>1</c:v>
                </c:pt>
                <c:pt idx="73445">
                  <c:v>1</c:v>
                </c:pt>
                <c:pt idx="73446">
                  <c:v>0.85714285700000004</c:v>
                </c:pt>
                <c:pt idx="73447">
                  <c:v>1</c:v>
                </c:pt>
                <c:pt idx="73448">
                  <c:v>1</c:v>
                </c:pt>
                <c:pt idx="73449">
                  <c:v>1</c:v>
                </c:pt>
                <c:pt idx="73450">
                  <c:v>1</c:v>
                </c:pt>
                <c:pt idx="73451">
                  <c:v>1</c:v>
                </c:pt>
                <c:pt idx="73452">
                  <c:v>1</c:v>
                </c:pt>
                <c:pt idx="73453">
                  <c:v>1</c:v>
                </c:pt>
                <c:pt idx="73454">
                  <c:v>1</c:v>
                </c:pt>
                <c:pt idx="73455">
                  <c:v>1</c:v>
                </c:pt>
                <c:pt idx="73456">
                  <c:v>1</c:v>
                </c:pt>
                <c:pt idx="73457">
                  <c:v>0.85714285700000004</c:v>
                </c:pt>
                <c:pt idx="73458">
                  <c:v>1</c:v>
                </c:pt>
                <c:pt idx="73459">
                  <c:v>1</c:v>
                </c:pt>
                <c:pt idx="73460">
                  <c:v>1</c:v>
                </c:pt>
                <c:pt idx="73461">
                  <c:v>1</c:v>
                </c:pt>
                <c:pt idx="73462">
                  <c:v>1</c:v>
                </c:pt>
                <c:pt idx="73463">
                  <c:v>1</c:v>
                </c:pt>
                <c:pt idx="73464">
                  <c:v>1</c:v>
                </c:pt>
                <c:pt idx="73465">
                  <c:v>1</c:v>
                </c:pt>
                <c:pt idx="73466">
                  <c:v>1</c:v>
                </c:pt>
                <c:pt idx="73467">
                  <c:v>1</c:v>
                </c:pt>
                <c:pt idx="73468">
                  <c:v>1</c:v>
                </c:pt>
                <c:pt idx="73469">
                  <c:v>1</c:v>
                </c:pt>
                <c:pt idx="73470">
                  <c:v>1</c:v>
                </c:pt>
                <c:pt idx="73471">
                  <c:v>1</c:v>
                </c:pt>
                <c:pt idx="73472">
                  <c:v>1</c:v>
                </c:pt>
                <c:pt idx="73473">
                  <c:v>1</c:v>
                </c:pt>
                <c:pt idx="73474">
                  <c:v>1</c:v>
                </c:pt>
                <c:pt idx="73475">
                  <c:v>1</c:v>
                </c:pt>
                <c:pt idx="73476">
                  <c:v>1</c:v>
                </c:pt>
                <c:pt idx="73477">
                  <c:v>1</c:v>
                </c:pt>
                <c:pt idx="73478">
                  <c:v>1</c:v>
                </c:pt>
                <c:pt idx="73479">
                  <c:v>1</c:v>
                </c:pt>
                <c:pt idx="73480">
                  <c:v>1</c:v>
                </c:pt>
                <c:pt idx="73481">
                  <c:v>0.28571428599999998</c:v>
                </c:pt>
                <c:pt idx="73482">
                  <c:v>1</c:v>
                </c:pt>
                <c:pt idx="73483">
                  <c:v>1</c:v>
                </c:pt>
                <c:pt idx="73484">
                  <c:v>1</c:v>
                </c:pt>
                <c:pt idx="73485">
                  <c:v>1</c:v>
                </c:pt>
                <c:pt idx="73486">
                  <c:v>1</c:v>
                </c:pt>
                <c:pt idx="73487">
                  <c:v>1</c:v>
                </c:pt>
                <c:pt idx="73488">
                  <c:v>0.85714285700000004</c:v>
                </c:pt>
                <c:pt idx="73489">
                  <c:v>1</c:v>
                </c:pt>
                <c:pt idx="73490">
                  <c:v>1</c:v>
                </c:pt>
                <c:pt idx="73491">
                  <c:v>1</c:v>
                </c:pt>
                <c:pt idx="73492">
                  <c:v>1</c:v>
                </c:pt>
                <c:pt idx="73493">
                  <c:v>1</c:v>
                </c:pt>
                <c:pt idx="73494">
                  <c:v>1</c:v>
                </c:pt>
                <c:pt idx="73495">
                  <c:v>1</c:v>
                </c:pt>
                <c:pt idx="73496">
                  <c:v>0.85714285700000004</c:v>
                </c:pt>
                <c:pt idx="73497">
                  <c:v>1</c:v>
                </c:pt>
                <c:pt idx="73498">
                  <c:v>1</c:v>
                </c:pt>
                <c:pt idx="73499">
                  <c:v>1</c:v>
                </c:pt>
                <c:pt idx="73500">
                  <c:v>1</c:v>
                </c:pt>
                <c:pt idx="73501">
                  <c:v>1</c:v>
                </c:pt>
                <c:pt idx="73502">
                  <c:v>1</c:v>
                </c:pt>
                <c:pt idx="73503">
                  <c:v>1</c:v>
                </c:pt>
                <c:pt idx="73504">
                  <c:v>1</c:v>
                </c:pt>
                <c:pt idx="73505">
                  <c:v>1</c:v>
                </c:pt>
                <c:pt idx="73506">
                  <c:v>1</c:v>
                </c:pt>
                <c:pt idx="73507">
                  <c:v>1</c:v>
                </c:pt>
                <c:pt idx="73508">
                  <c:v>1</c:v>
                </c:pt>
                <c:pt idx="73509">
                  <c:v>1</c:v>
                </c:pt>
                <c:pt idx="73510">
                  <c:v>1</c:v>
                </c:pt>
                <c:pt idx="73511">
                  <c:v>1</c:v>
                </c:pt>
                <c:pt idx="73512">
                  <c:v>1</c:v>
                </c:pt>
                <c:pt idx="73513">
                  <c:v>1</c:v>
                </c:pt>
                <c:pt idx="73514">
                  <c:v>1</c:v>
                </c:pt>
                <c:pt idx="73515">
                  <c:v>1</c:v>
                </c:pt>
                <c:pt idx="73516">
                  <c:v>1</c:v>
                </c:pt>
                <c:pt idx="73517">
                  <c:v>1</c:v>
                </c:pt>
                <c:pt idx="73518">
                  <c:v>1</c:v>
                </c:pt>
                <c:pt idx="73519">
                  <c:v>1</c:v>
                </c:pt>
                <c:pt idx="73520">
                  <c:v>1</c:v>
                </c:pt>
                <c:pt idx="73521">
                  <c:v>1</c:v>
                </c:pt>
                <c:pt idx="73522">
                  <c:v>1</c:v>
                </c:pt>
                <c:pt idx="73523">
                  <c:v>1</c:v>
                </c:pt>
                <c:pt idx="73524">
                  <c:v>1</c:v>
                </c:pt>
                <c:pt idx="73525">
                  <c:v>1</c:v>
                </c:pt>
                <c:pt idx="73526">
                  <c:v>1</c:v>
                </c:pt>
                <c:pt idx="73527">
                  <c:v>1</c:v>
                </c:pt>
                <c:pt idx="73528">
                  <c:v>1</c:v>
                </c:pt>
                <c:pt idx="73529">
                  <c:v>1</c:v>
                </c:pt>
                <c:pt idx="73530">
                  <c:v>1</c:v>
                </c:pt>
                <c:pt idx="73531">
                  <c:v>0.85714285700000004</c:v>
                </c:pt>
                <c:pt idx="73532">
                  <c:v>1</c:v>
                </c:pt>
                <c:pt idx="73533">
                  <c:v>1</c:v>
                </c:pt>
                <c:pt idx="73534">
                  <c:v>1</c:v>
                </c:pt>
                <c:pt idx="73535">
                  <c:v>1</c:v>
                </c:pt>
                <c:pt idx="73536">
                  <c:v>1</c:v>
                </c:pt>
                <c:pt idx="73537">
                  <c:v>1</c:v>
                </c:pt>
                <c:pt idx="73538">
                  <c:v>1</c:v>
                </c:pt>
                <c:pt idx="73539">
                  <c:v>1</c:v>
                </c:pt>
                <c:pt idx="73540">
                  <c:v>1</c:v>
                </c:pt>
                <c:pt idx="73541">
                  <c:v>1</c:v>
                </c:pt>
                <c:pt idx="73542">
                  <c:v>1</c:v>
                </c:pt>
                <c:pt idx="73543">
                  <c:v>1</c:v>
                </c:pt>
                <c:pt idx="73544">
                  <c:v>1</c:v>
                </c:pt>
                <c:pt idx="73545">
                  <c:v>1</c:v>
                </c:pt>
                <c:pt idx="73546">
                  <c:v>1</c:v>
                </c:pt>
                <c:pt idx="73547">
                  <c:v>1</c:v>
                </c:pt>
                <c:pt idx="73548">
                  <c:v>1</c:v>
                </c:pt>
                <c:pt idx="73549">
                  <c:v>1</c:v>
                </c:pt>
                <c:pt idx="73550">
                  <c:v>1</c:v>
                </c:pt>
                <c:pt idx="73551">
                  <c:v>0.71428571399999996</c:v>
                </c:pt>
                <c:pt idx="73552">
                  <c:v>1</c:v>
                </c:pt>
                <c:pt idx="73553">
                  <c:v>1</c:v>
                </c:pt>
                <c:pt idx="73554">
                  <c:v>0.85714285700000004</c:v>
                </c:pt>
                <c:pt idx="73555">
                  <c:v>1</c:v>
                </c:pt>
                <c:pt idx="73556">
                  <c:v>1</c:v>
                </c:pt>
                <c:pt idx="73557">
                  <c:v>1</c:v>
                </c:pt>
                <c:pt idx="73558">
                  <c:v>1</c:v>
                </c:pt>
                <c:pt idx="73559">
                  <c:v>1</c:v>
                </c:pt>
                <c:pt idx="73560">
                  <c:v>1</c:v>
                </c:pt>
                <c:pt idx="73561">
                  <c:v>1</c:v>
                </c:pt>
                <c:pt idx="73562">
                  <c:v>1</c:v>
                </c:pt>
                <c:pt idx="73563">
                  <c:v>1</c:v>
                </c:pt>
                <c:pt idx="73564">
                  <c:v>1</c:v>
                </c:pt>
                <c:pt idx="73565">
                  <c:v>1</c:v>
                </c:pt>
                <c:pt idx="73566">
                  <c:v>0.85714285700000004</c:v>
                </c:pt>
                <c:pt idx="73567">
                  <c:v>1</c:v>
                </c:pt>
                <c:pt idx="73568">
                  <c:v>1</c:v>
                </c:pt>
                <c:pt idx="73569">
                  <c:v>1</c:v>
                </c:pt>
                <c:pt idx="73570">
                  <c:v>0.85714285700000004</c:v>
                </c:pt>
                <c:pt idx="73571">
                  <c:v>1</c:v>
                </c:pt>
                <c:pt idx="73572">
                  <c:v>1</c:v>
                </c:pt>
                <c:pt idx="73573">
                  <c:v>1</c:v>
                </c:pt>
                <c:pt idx="73574">
                  <c:v>1</c:v>
                </c:pt>
                <c:pt idx="73575">
                  <c:v>1</c:v>
                </c:pt>
                <c:pt idx="73576">
                  <c:v>1</c:v>
                </c:pt>
                <c:pt idx="73577">
                  <c:v>1</c:v>
                </c:pt>
                <c:pt idx="73578">
                  <c:v>1</c:v>
                </c:pt>
                <c:pt idx="73579">
                  <c:v>1</c:v>
                </c:pt>
                <c:pt idx="73580">
                  <c:v>1</c:v>
                </c:pt>
                <c:pt idx="73581">
                  <c:v>1</c:v>
                </c:pt>
                <c:pt idx="73582">
                  <c:v>1</c:v>
                </c:pt>
                <c:pt idx="73583">
                  <c:v>1</c:v>
                </c:pt>
                <c:pt idx="73584">
                  <c:v>1</c:v>
                </c:pt>
                <c:pt idx="73585">
                  <c:v>1</c:v>
                </c:pt>
                <c:pt idx="73586">
                  <c:v>1</c:v>
                </c:pt>
                <c:pt idx="73587">
                  <c:v>1</c:v>
                </c:pt>
                <c:pt idx="73588">
                  <c:v>1</c:v>
                </c:pt>
                <c:pt idx="73589">
                  <c:v>1</c:v>
                </c:pt>
                <c:pt idx="73590">
                  <c:v>1</c:v>
                </c:pt>
                <c:pt idx="73591">
                  <c:v>0.85714285700000004</c:v>
                </c:pt>
                <c:pt idx="73592">
                  <c:v>1</c:v>
                </c:pt>
                <c:pt idx="73593">
                  <c:v>1</c:v>
                </c:pt>
                <c:pt idx="73594">
                  <c:v>1</c:v>
                </c:pt>
                <c:pt idx="73595">
                  <c:v>1</c:v>
                </c:pt>
                <c:pt idx="73596">
                  <c:v>1</c:v>
                </c:pt>
                <c:pt idx="73597">
                  <c:v>1</c:v>
                </c:pt>
                <c:pt idx="73598">
                  <c:v>1</c:v>
                </c:pt>
                <c:pt idx="73599">
                  <c:v>1</c:v>
                </c:pt>
                <c:pt idx="73600">
                  <c:v>0.85714285700000004</c:v>
                </c:pt>
                <c:pt idx="73601">
                  <c:v>1</c:v>
                </c:pt>
                <c:pt idx="73602">
                  <c:v>1</c:v>
                </c:pt>
                <c:pt idx="73603">
                  <c:v>1</c:v>
                </c:pt>
                <c:pt idx="73604">
                  <c:v>1</c:v>
                </c:pt>
                <c:pt idx="73605">
                  <c:v>1</c:v>
                </c:pt>
                <c:pt idx="73606">
                  <c:v>1</c:v>
                </c:pt>
                <c:pt idx="73607">
                  <c:v>1</c:v>
                </c:pt>
                <c:pt idx="73608">
                  <c:v>1</c:v>
                </c:pt>
                <c:pt idx="73609">
                  <c:v>1</c:v>
                </c:pt>
                <c:pt idx="73610">
                  <c:v>1</c:v>
                </c:pt>
                <c:pt idx="73611">
                  <c:v>1</c:v>
                </c:pt>
                <c:pt idx="73612">
                  <c:v>1</c:v>
                </c:pt>
                <c:pt idx="73613">
                  <c:v>1</c:v>
                </c:pt>
                <c:pt idx="73614">
                  <c:v>1</c:v>
                </c:pt>
                <c:pt idx="73615">
                  <c:v>1</c:v>
                </c:pt>
                <c:pt idx="73616">
                  <c:v>1</c:v>
                </c:pt>
                <c:pt idx="73617">
                  <c:v>1</c:v>
                </c:pt>
                <c:pt idx="73618">
                  <c:v>1</c:v>
                </c:pt>
                <c:pt idx="73619">
                  <c:v>1</c:v>
                </c:pt>
                <c:pt idx="73620">
                  <c:v>1</c:v>
                </c:pt>
                <c:pt idx="73621">
                  <c:v>1</c:v>
                </c:pt>
                <c:pt idx="73622">
                  <c:v>1</c:v>
                </c:pt>
                <c:pt idx="73623">
                  <c:v>1</c:v>
                </c:pt>
                <c:pt idx="73624">
                  <c:v>1</c:v>
                </c:pt>
                <c:pt idx="73625">
                  <c:v>1</c:v>
                </c:pt>
                <c:pt idx="73626">
                  <c:v>0.28571428599999998</c:v>
                </c:pt>
                <c:pt idx="73627">
                  <c:v>1</c:v>
                </c:pt>
                <c:pt idx="73628">
                  <c:v>1</c:v>
                </c:pt>
                <c:pt idx="73629">
                  <c:v>1</c:v>
                </c:pt>
                <c:pt idx="73630">
                  <c:v>1</c:v>
                </c:pt>
                <c:pt idx="73631">
                  <c:v>1</c:v>
                </c:pt>
                <c:pt idx="73632">
                  <c:v>1</c:v>
                </c:pt>
                <c:pt idx="73633">
                  <c:v>1</c:v>
                </c:pt>
                <c:pt idx="73634">
                  <c:v>1</c:v>
                </c:pt>
                <c:pt idx="73635">
                  <c:v>1</c:v>
                </c:pt>
                <c:pt idx="73636">
                  <c:v>1</c:v>
                </c:pt>
                <c:pt idx="73637">
                  <c:v>1</c:v>
                </c:pt>
                <c:pt idx="73638">
                  <c:v>1</c:v>
                </c:pt>
                <c:pt idx="73639">
                  <c:v>1</c:v>
                </c:pt>
                <c:pt idx="73640">
                  <c:v>1</c:v>
                </c:pt>
                <c:pt idx="73641">
                  <c:v>1</c:v>
                </c:pt>
                <c:pt idx="73642">
                  <c:v>0.71428571399999996</c:v>
                </c:pt>
                <c:pt idx="73643">
                  <c:v>1</c:v>
                </c:pt>
                <c:pt idx="73644">
                  <c:v>1</c:v>
                </c:pt>
                <c:pt idx="73645">
                  <c:v>1</c:v>
                </c:pt>
                <c:pt idx="73646">
                  <c:v>0.85714285700000004</c:v>
                </c:pt>
                <c:pt idx="73647">
                  <c:v>1</c:v>
                </c:pt>
                <c:pt idx="73648">
                  <c:v>1</c:v>
                </c:pt>
                <c:pt idx="73649">
                  <c:v>1</c:v>
                </c:pt>
                <c:pt idx="73650">
                  <c:v>1</c:v>
                </c:pt>
                <c:pt idx="73651">
                  <c:v>1</c:v>
                </c:pt>
                <c:pt idx="73652">
                  <c:v>1</c:v>
                </c:pt>
                <c:pt idx="73653">
                  <c:v>1</c:v>
                </c:pt>
                <c:pt idx="73654">
                  <c:v>1</c:v>
                </c:pt>
                <c:pt idx="73655">
                  <c:v>1</c:v>
                </c:pt>
                <c:pt idx="73656">
                  <c:v>1</c:v>
                </c:pt>
                <c:pt idx="73657">
                  <c:v>1</c:v>
                </c:pt>
                <c:pt idx="73658">
                  <c:v>1</c:v>
                </c:pt>
                <c:pt idx="73659">
                  <c:v>1</c:v>
                </c:pt>
                <c:pt idx="73660">
                  <c:v>1</c:v>
                </c:pt>
                <c:pt idx="73661">
                  <c:v>1</c:v>
                </c:pt>
                <c:pt idx="73662">
                  <c:v>1</c:v>
                </c:pt>
                <c:pt idx="73663">
                  <c:v>1</c:v>
                </c:pt>
                <c:pt idx="73664">
                  <c:v>1</c:v>
                </c:pt>
                <c:pt idx="73665">
                  <c:v>1</c:v>
                </c:pt>
                <c:pt idx="73666">
                  <c:v>1</c:v>
                </c:pt>
                <c:pt idx="73667">
                  <c:v>1</c:v>
                </c:pt>
                <c:pt idx="73668">
                  <c:v>1</c:v>
                </c:pt>
                <c:pt idx="73669">
                  <c:v>1</c:v>
                </c:pt>
                <c:pt idx="73670">
                  <c:v>1</c:v>
                </c:pt>
                <c:pt idx="73671">
                  <c:v>1</c:v>
                </c:pt>
                <c:pt idx="73672">
                  <c:v>1</c:v>
                </c:pt>
                <c:pt idx="73673">
                  <c:v>1</c:v>
                </c:pt>
                <c:pt idx="73674">
                  <c:v>0.85714285700000004</c:v>
                </c:pt>
                <c:pt idx="73675">
                  <c:v>1</c:v>
                </c:pt>
                <c:pt idx="73676">
                  <c:v>1</c:v>
                </c:pt>
                <c:pt idx="73677">
                  <c:v>1</c:v>
                </c:pt>
                <c:pt idx="73678">
                  <c:v>1</c:v>
                </c:pt>
                <c:pt idx="73679">
                  <c:v>1</c:v>
                </c:pt>
                <c:pt idx="73680">
                  <c:v>1</c:v>
                </c:pt>
                <c:pt idx="73681">
                  <c:v>1</c:v>
                </c:pt>
                <c:pt idx="73682">
                  <c:v>1</c:v>
                </c:pt>
                <c:pt idx="73683">
                  <c:v>1</c:v>
                </c:pt>
                <c:pt idx="73684">
                  <c:v>1</c:v>
                </c:pt>
                <c:pt idx="73685">
                  <c:v>1</c:v>
                </c:pt>
                <c:pt idx="73686">
                  <c:v>1</c:v>
                </c:pt>
                <c:pt idx="73687">
                  <c:v>1</c:v>
                </c:pt>
                <c:pt idx="73688">
                  <c:v>1</c:v>
                </c:pt>
                <c:pt idx="73689">
                  <c:v>1</c:v>
                </c:pt>
                <c:pt idx="73690">
                  <c:v>1</c:v>
                </c:pt>
                <c:pt idx="73691">
                  <c:v>1</c:v>
                </c:pt>
                <c:pt idx="73692">
                  <c:v>1</c:v>
                </c:pt>
                <c:pt idx="73693">
                  <c:v>1</c:v>
                </c:pt>
                <c:pt idx="73694">
                  <c:v>1</c:v>
                </c:pt>
                <c:pt idx="73695">
                  <c:v>1</c:v>
                </c:pt>
                <c:pt idx="73696">
                  <c:v>1</c:v>
                </c:pt>
                <c:pt idx="73697">
                  <c:v>1</c:v>
                </c:pt>
                <c:pt idx="73698">
                  <c:v>1</c:v>
                </c:pt>
                <c:pt idx="73699">
                  <c:v>1</c:v>
                </c:pt>
                <c:pt idx="73700">
                  <c:v>1</c:v>
                </c:pt>
                <c:pt idx="73701">
                  <c:v>1</c:v>
                </c:pt>
                <c:pt idx="73702">
                  <c:v>1</c:v>
                </c:pt>
                <c:pt idx="73703">
                  <c:v>1</c:v>
                </c:pt>
                <c:pt idx="73704">
                  <c:v>1</c:v>
                </c:pt>
                <c:pt idx="73705">
                  <c:v>1</c:v>
                </c:pt>
                <c:pt idx="73706">
                  <c:v>1</c:v>
                </c:pt>
                <c:pt idx="73707">
                  <c:v>1</c:v>
                </c:pt>
                <c:pt idx="73708">
                  <c:v>1</c:v>
                </c:pt>
                <c:pt idx="73709">
                  <c:v>1</c:v>
                </c:pt>
                <c:pt idx="73710">
                  <c:v>1</c:v>
                </c:pt>
                <c:pt idx="73711">
                  <c:v>1</c:v>
                </c:pt>
                <c:pt idx="73712">
                  <c:v>1</c:v>
                </c:pt>
                <c:pt idx="73713">
                  <c:v>1</c:v>
                </c:pt>
                <c:pt idx="73714">
                  <c:v>1</c:v>
                </c:pt>
                <c:pt idx="73715">
                  <c:v>1</c:v>
                </c:pt>
                <c:pt idx="73716">
                  <c:v>1</c:v>
                </c:pt>
                <c:pt idx="73717">
                  <c:v>1</c:v>
                </c:pt>
                <c:pt idx="73718">
                  <c:v>1</c:v>
                </c:pt>
                <c:pt idx="73719">
                  <c:v>1</c:v>
                </c:pt>
                <c:pt idx="73720">
                  <c:v>1</c:v>
                </c:pt>
                <c:pt idx="73721">
                  <c:v>1</c:v>
                </c:pt>
                <c:pt idx="73722">
                  <c:v>1</c:v>
                </c:pt>
                <c:pt idx="73723">
                  <c:v>1</c:v>
                </c:pt>
                <c:pt idx="73724">
                  <c:v>1</c:v>
                </c:pt>
                <c:pt idx="73725">
                  <c:v>1</c:v>
                </c:pt>
                <c:pt idx="73726">
                  <c:v>1</c:v>
                </c:pt>
                <c:pt idx="73727">
                  <c:v>1</c:v>
                </c:pt>
                <c:pt idx="73728">
                  <c:v>1</c:v>
                </c:pt>
                <c:pt idx="73729">
                  <c:v>1</c:v>
                </c:pt>
                <c:pt idx="73730">
                  <c:v>1</c:v>
                </c:pt>
                <c:pt idx="73731">
                  <c:v>1</c:v>
                </c:pt>
                <c:pt idx="73732">
                  <c:v>1</c:v>
                </c:pt>
                <c:pt idx="73733">
                  <c:v>1</c:v>
                </c:pt>
                <c:pt idx="73734">
                  <c:v>1</c:v>
                </c:pt>
                <c:pt idx="73735">
                  <c:v>1</c:v>
                </c:pt>
                <c:pt idx="73736">
                  <c:v>0.85714285700000004</c:v>
                </c:pt>
                <c:pt idx="73737">
                  <c:v>0.85714285700000004</c:v>
                </c:pt>
                <c:pt idx="73738">
                  <c:v>1</c:v>
                </c:pt>
                <c:pt idx="73739">
                  <c:v>1</c:v>
                </c:pt>
                <c:pt idx="73740">
                  <c:v>1</c:v>
                </c:pt>
                <c:pt idx="73741">
                  <c:v>1</c:v>
                </c:pt>
                <c:pt idx="73742">
                  <c:v>1</c:v>
                </c:pt>
                <c:pt idx="73743">
                  <c:v>1</c:v>
                </c:pt>
                <c:pt idx="73744">
                  <c:v>1</c:v>
                </c:pt>
                <c:pt idx="73745">
                  <c:v>1</c:v>
                </c:pt>
                <c:pt idx="73746">
                  <c:v>1</c:v>
                </c:pt>
                <c:pt idx="73747">
                  <c:v>1</c:v>
                </c:pt>
                <c:pt idx="73748">
                  <c:v>1</c:v>
                </c:pt>
                <c:pt idx="73749">
                  <c:v>1</c:v>
                </c:pt>
                <c:pt idx="73750">
                  <c:v>1</c:v>
                </c:pt>
                <c:pt idx="73751">
                  <c:v>1</c:v>
                </c:pt>
                <c:pt idx="73752">
                  <c:v>1</c:v>
                </c:pt>
                <c:pt idx="73753">
                  <c:v>1</c:v>
                </c:pt>
                <c:pt idx="73754">
                  <c:v>1</c:v>
                </c:pt>
                <c:pt idx="73755">
                  <c:v>1</c:v>
                </c:pt>
                <c:pt idx="73756">
                  <c:v>1</c:v>
                </c:pt>
                <c:pt idx="73757">
                  <c:v>1</c:v>
                </c:pt>
                <c:pt idx="73758">
                  <c:v>1</c:v>
                </c:pt>
                <c:pt idx="73759">
                  <c:v>1</c:v>
                </c:pt>
                <c:pt idx="73760">
                  <c:v>1</c:v>
                </c:pt>
                <c:pt idx="73761">
                  <c:v>1</c:v>
                </c:pt>
                <c:pt idx="73762">
                  <c:v>1</c:v>
                </c:pt>
                <c:pt idx="73763">
                  <c:v>1</c:v>
                </c:pt>
                <c:pt idx="73764">
                  <c:v>1</c:v>
                </c:pt>
                <c:pt idx="73765">
                  <c:v>1</c:v>
                </c:pt>
                <c:pt idx="73766">
                  <c:v>1</c:v>
                </c:pt>
                <c:pt idx="73767">
                  <c:v>1</c:v>
                </c:pt>
                <c:pt idx="73768">
                  <c:v>1</c:v>
                </c:pt>
                <c:pt idx="73769">
                  <c:v>1</c:v>
                </c:pt>
                <c:pt idx="73770">
                  <c:v>1</c:v>
                </c:pt>
                <c:pt idx="73771">
                  <c:v>1</c:v>
                </c:pt>
                <c:pt idx="73772">
                  <c:v>1</c:v>
                </c:pt>
                <c:pt idx="73773">
                  <c:v>1</c:v>
                </c:pt>
                <c:pt idx="73774">
                  <c:v>0.85714285700000004</c:v>
                </c:pt>
                <c:pt idx="73775">
                  <c:v>1</c:v>
                </c:pt>
                <c:pt idx="73776">
                  <c:v>1</c:v>
                </c:pt>
                <c:pt idx="73777">
                  <c:v>1</c:v>
                </c:pt>
                <c:pt idx="73778">
                  <c:v>1</c:v>
                </c:pt>
                <c:pt idx="73779">
                  <c:v>1</c:v>
                </c:pt>
                <c:pt idx="73780">
                  <c:v>1</c:v>
                </c:pt>
                <c:pt idx="73781">
                  <c:v>1</c:v>
                </c:pt>
                <c:pt idx="73782">
                  <c:v>1</c:v>
                </c:pt>
                <c:pt idx="73783">
                  <c:v>0.85714285700000004</c:v>
                </c:pt>
                <c:pt idx="73784">
                  <c:v>1</c:v>
                </c:pt>
                <c:pt idx="73785">
                  <c:v>1</c:v>
                </c:pt>
                <c:pt idx="73786">
                  <c:v>1</c:v>
                </c:pt>
                <c:pt idx="73787">
                  <c:v>1</c:v>
                </c:pt>
                <c:pt idx="73788">
                  <c:v>1</c:v>
                </c:pt>
                <c:pt idx="73789">
                  <c:v>1</c:v>
                </c:pt>
                <c:pt idx="73790">
                  <c:v>1</c:v>
                </c:pt>
                <c:pt idx="73791">
                  <c:v>1</c:v>
                </c:pt>
                <c:pt idx="73792">
                  <c:v>1</c:v>
                </c:pt>
                <c:pt idx="73793">
                  <c:v>1</c:v>
                </c:pt>
                <c:pt idx="73794">
                  <c:v>0.85714285700000004</c:v>
                </c:pt>
                <c:pt idx="73795">
                  <c:v>1</c:v>
                </c:pt>
                <c:pt idx="73796">
                  <c:v>1</c:v>
                </c:pt>
                <c:pt idx="73797">
                  <c:v>1</c:v>
                </c:pt>
                <c:pt idx="73798">
                  <c:v>1</c:v>
                </c:pt>
                <c:pt idx="73799">
                  <c:v>1</c:v>
                </c:pt>
                <c:pt idx="73800">
                  <c:v>1</c:v>
                </c:pt>
                <c:pt idx="73801">
                  <c:v>1</c:v>
                </c:pt>
                <c:pt idx="73802">
                  <c:v>1</c:v>
                </c:pt>
                <c:pt idx="73803">
                  <c:v>1</c:v>
                </c:pt>
                <c:pt idx="73804">
                  <c:v>1</c:v>
                </c:pt>
                <c:pt idx="73805">
                  <c:v>1</c:v>
                </c:pt>
                <c:pt idx="73806">
                  <c:v>1</c:v>
                </c:pt>
                <c:pt idx="73807">
                  <c:v>1</c:v>
                </c:pt>
                <c:pt idx="73808">
                  <c:v>1</c:v>
                </c:pt>
                <c:pt idx="73809">
                  <c:v>1</c:v>
                </c:pt>
                <c:pt idx="73810">
                  <c:v>1</c:v>
                </c:pt>
                <c:pt idx="73811">
                  <c:v>1</c:v>
                </c:pt>
                <c:pt idx="73812">
                  <c:v>1</c:v>
                </c:pt>
                <c:pt idx="73813">
                  <c:v>1</c:v>
                </c:pt>
                <c:pt idx="73814">
                  <c:v>1</c:v>
                </c:pt>
                <c:pt idx="73815">
                  <c:v>1</c:v>
                </c:pt>
                <c:pt idx="73816">
                  <c:v>1</c:v>
                </c:pt>
                <c:pt idx="73817">
                  <c:v>1</c:v>
                </c:pt>
                <c:pt idx="73818">
                  <c:v>1</c:v>
                </c:pt>
                <c:pt idx="73819">
                  <c:v>1</c:v>
                </c:pt>
                <c:pt idx="73820">
                  <c:v>1</c:v>
                </c:pt>
                <c:pt idx="73821">
                  <c:v>1</c:v>
                </c:pt>
                <c:pt idx="73822">
                  <c:v>1</c:v>
                </c:pt>
                <c:pt idx="73823">
                  <c:v>1</c:v>
                </c:pt>
                <c:pt idx="73824">
                  <c:v>1</c:v>
                </c:pt>
                <c:pt idx="73825">
                  <c:v>1</c:v>
                </c:pt>
                <c:pt idx="73826">
                  <c:v>1</c:v>
                </c:pt>
                <c:pt idx="73827">
                  <c:v>1</c:v>
                </c:pt>
                <c:pt idx="73828">
                  <c:v>1</c:v>
                </c:pt>
                <c:pt idx="73829">
                  <c:v>1</c:v>
                </c:pt>
                <c:pt idx="73830">
                  <c:v>1</c:v>
                </c:pt>
                <c:pt idx="73831">
                  <c:v>1</c:v>
                </c:pt>
                <c:pt idx="73832">
                  <c:v>1</c:v>
                </c:pt>
                <c:pt idx="73833">
                  <c:v>1</c:v>
                </c:pt>
                <c:pt idx="73834">
                  <c:v>1</c:v>
                </c:pt>
                <c:pt idx="73835">
                  <c:v>1</c:v>
                </c:pt>
                <c:pt idx="73836">
                  <c:v>1</c:v>
                </c:pt>
                <c:pt idx="73837">
                  <c:v>1</c:v>
                </c:pt>
                <c:pt idx="73838">
                  <c:v>1</c:v>
                </c:pt>
                <c:pt idx="73839">
                  <c:v>1</c:v>
                </c:pt>
                <c:pt idx="73840">
                  <c:v>1</c:v>
                </c:pt>
                <c:pt idx="73841">
                  <c:v>1</c:v>
                </c:pt>
                <c:pt idx="73842">
                  <c:v>1</c:v>
                </c:pt>
                <c:pt idx="73843">
                  <c:v>1</c:v>
                </c:pt>
                <c:pt idx="73844">
                  <c:v>1</c:v>
                </c:pt>
                <c:pt idx="73845">
                  <c:v>1</c:v>
                </c:pt>
                <c:pt idx="73846">
                  <c:v>1</c:v>
                </c:pt>
                <c:pt idx="73847">
                  <c:v>1</c:v>
                </c:pt>
                <c:pt idx="73848">
                  <c:v>1</c:v>
                </c:pt>
                <c:pt idx="73849">
                  <c:v>1</c:v>
                </c:pt>
                <c:pt idx="73850">
                  <c:v>1</c:v>
                </c:pt>
                <c:pt idx="73851">
                  <c:v>1</c:v>
                </c:pt>
                <c:pt idx="73852">
                  <c:v>1</c:v>
                </c:pt>
                <c:pt idx="73853">
                  <c:v>1</c:v>
                </c:pt>
                <c:pt idx="73854">
                  <c:v>1</c:v>
                </c:pt>
                <c:pt idx="73855">
                  <c:v>1</c:v>
                </c:pt>
                <c:pt idx="73856">
                  <c:v>1</c:v>
                </c:pt>
                <c:pt idx="73857">
                  <c:v>1</c:v>
                </c:pt>
                <c:pt idx="73858">
                  <c:v>1</c:v>
                </c:pt>
                <c:pt idx="73859">
                  <c:v>1</c:v>
                </c:pt>
                <c:pt idx="73860">
                  <c:v>1</c:v>
                </c:pt>
                <c:pt idx="73861">
                  <c:v>0.85714285700000004</c:v>
                </c:pt>
                <c:pt idx="73862">
                  <c:v>1</c:v>
                </c:pt>
                <c:pt idx="73863">
                  <c:v>1</c:v>
                </c:pt>
                <c:pt idx="73864">
                  <c:v>1</c:v>
                </c:pt>
                <c:pt idx="73865">
                  <c:v>1</c:v>
                </c:pt>
                <c:pt idx="73866">
                  <c:v>1</c:v>
                </c:pt>
                <c:pt idx="73867">
                  <c:v>1</c:v>
                </c:pt>
                <c:pt idx="73868">
                  <c:v>1</c:v>
                </c:pt>
                <c:pt idx="73869">
                  <c:v>1</c:v>
                </c:pt>
                <c:pt idx="73870">
                  <c:v>1</c:v>
                </c:pt>
                <c:pt idx="73871">
                  <c:v>1</c:v>
                </c:pt>
                <c:pt idx="73872">
                  <c:v>1</c:v>
                </c:pt>
                <c:pt idx="73873">
                  <c:v>1</c:v>
                </c:pt>
                <c:pt idx="73874">
                  <c:v>1</c:v>
                </c:pt>
                <c:pt idx="73875">
                  <c:v>1</c:v>
                </c:pt>
                <c:pt idx="73876">
                  <c:v>1</c:v>
                </c:pt>
                <c:pt idx="73877">
                  <c:v>1</c:v>
                </c:pt>
                <c:pt idx="73878">
                  <c:v>1</c:v>
                </c:pt>
                <c:pt idx="73879">
                  <c:v>1</c:v>
                </c:pt>
                <c:pt idx="73880">
                  <c:v>0.85714285700000004</c:v>
                </c:pt>
                <c:pt idx="73881">
                  <c:v>1</c:v>
                </c:pt>
                <c:pt idx="73882">
                  <c:v>1</c:v>
                </c:pt>
                <c:pt idx="73883">
                  <c:v>0.85714285700000004</c:v>
                </c:pt>
                <c:pt idx="73884">
                  <c:v>1</c:v>
                </c:pt>
                <c:pt idx="73885">
                  <c:v>1</c:v>
                </c:pt>
                <c:pt idx="73886">
                  <c:v>1</c:v>
                </c:pt>
                <c:pt idx="73887">
                  <c:v>1</c:v>
                </c:pt>
                <c:pt idx="73888">
                  <c:v>0.85714285700000004</c:v>
                </c:pt>
                <c:pt idx="73889">
                  <c:v>1</c:v>
                </c:pt>
                <c:pt idx="73890">
                  <c:v>1</c:v>
                </c:pt>
                <c:pt idx="73891">
                  <c:v>0.85714285700000004</c:v>
                </c:pt>
                <c:pt idx="73892">
                  <c:v>1</c:v>
                </c:pt>
                <c:pt idx="73893">
                  <c:v>1</c:v>
                </c:pt>
                <c:pt idx="73894">
                  <c:v>1</c:v>
                </c:pt>
                <c:pt idx="73895">
                  <c:v>1</c:v>
                </c:pt>
                <c:pt idx="73896">
                  <c:v>1</c:v>
                </c:pt>
                <c:pt idx="73897">
                  <c:v>0.85714285700000004</c:v>
                </c:pt>
                <c:pt idx="73898">
                  <c:v>1</c:v>
                </c:pt>
                <c:pt idx="73899">
                  <c:v>1</c:v>
                </c:pt>
                <c:pt idx="73900">
                  <c:v>1</c:v>
                </c:pt>
                <c:pt idx="73901">
                  <c:v>0.85714285700000004</c:v>
                </c:pt>
                <c:pt idx="73902">
                  <c:v>1</c:v>
                </c:pt>
                <c:pt idx="73903">
                  <c:v>1</c:v>
                </c:pt>
                <c:pt idx="73904">
                  <c:v>1</c:v>
                </c:pt>
                <c:pt idx="73905">
                  <c:v>1</c:v>
                </c:pt>
                <c:pt idx="73906">
                  <c:v>0.85714285700000004</c:v>
                </c:pt>
                <c:pt idx="73907">
                  <c:v>0.85714285700000004</c:v>
                </c:pt>
                <c:pt idx="73908">
                  <c:v>1</c:v>
                </c:pt>
                <c:pt idx="73909">
                  <c:v>1</c:v>
                </c:pt>
                <c:pt idx="73910">
                  <c:v>1</c:v>
                </c:pt>
                <c:pt idx="73911">
                  <c:v>0.85714285700000004</c:v>
                </c:pt>
                <c:pt idx="73912">
                  <c:v>0.85714285700000004</c:v>
                </c:pt>
                <c:pt idx="73913">
                  <c:v>1</c:v>
                </c:pt>
                <c:pt idx="73914">
                  <c:v>1</c:v>
                </c:pt>
                <c:pt idx="73915">
                  <c:v>1</c:v>
                </c:pt>
                <c:pt idx="73916">
                  <c:v>1</c:v>
                </c:pt>
                <c:pt idx="73917">
                  <c:v>0.85714285700000004</c:v>
                </c:pt>
                <c:pt idx="73918">
                  <c:v>1</c:v>
                </c:pt>
                <c:pt idx="73919">
                  <c:v>1</c:v>
                </c:pt>
                <c:pt idx="73920">
                  <c:v>1</c:v>
                </c:pt>
                <c:pt idx="73921">
                  <c:v>0.85714285700000004</c:v>
                </c:pt>
                <c:pt idx="73922">
                  <c:v>1</c:v>
                </c:pt>
                <c:pt idx="73923">
                  <c:v>1</c:v>
                </c:pt>
                <c:pt idx="73924">
                  <c:v>1</c:v>
                </c:pt>
                <c:pt idx="73925">
                  <c:v>1</c:v>
                </c:pt>
                <c:pt idx="73926">
                  <c:v>1</c:v>
                </c:pt>
                <c:pt idx="73927">
                  <c:v>0.85714285700000004</c:v>
                </c:pt>
                <c:pt idx="73928">
                  <c:v>1</c:v>
                </c:pt>
                <c:pt idx="73929">
                  <c:v>1</c:v>
                </c:pt>
                <c:pt idx="73930">
                  <c:v>1</c:v>
                </c:pt>
                <c:pt idx="73931">
                  <c:v>1</c:v>
                </c:pt>
                <c:pt idx="73932">
                  <c:v>1</c:v>
                </c:pt>
                <c:pt idx="73933">
                  <c:v>1</c:v>
                </c:pt>
                <c:pt idx="73934">
                  <c:v>1</c:v>
                </c:pt>
                <c:pt idx="73935">
                  <c:v>1</c:v>
                </c:pt>
                <c:pt idx="73936">
                  <c:v>1</c:v>
                </c:pt>
                <c:pt idx="73937">
                  <c:v>1</c:v>
                </c:pt>
                <c:pt idx="73938">
                  <c:v>1</c:v>
                </c:pt>
                <c:pt idx="73939">
                  <c:v>1</c:v>
                </c:pt>
                <c:pt idx="73940">
                  <c:v>1</c:v>
                </c:pt>
                <c:pt idx="73941">
                  <c:v>1</c:v>
                </c:pt>
                <c:pt idx="73942">
                  <c:v>1</c:v>
                </c:pt>
                <c:pt idx="73943">
                  <c:v>1</c:v>
                </c:pt>
                <c:pt idx="73944">
                  <c:v>1</c:v>
                </c:pt>
                <c:pt idx="73945">
                  <c:v>1</c:v>
                </c:pt>
                <c:pt idx="73946">
                  <c:v>1</c:v>
                </c:pt>
                <c:pt idx="73947">
                  <c:v>1</c:v>
                </c:pt>
                <c:pt idx="73948">
                  <c:v>1</c:v>
                </c:pt>
                <c:pt idx="73949">
                  <c:v>1</c:v>
                </c:pt>
                <c:pt idx="73950">
                  <c:v>1</c:v>
                </c:pt>
                <c:pt idx="73951">
                  <c:v>1</c:v>
                </c:pt>
                <c:pt idx="73952">
                  <c:v>1</c:v>
                </c:pt>
                <c:pt idx="73953">
                  <c:v>1</c:v>
                </c:pt>
                <c:pt idx="73954">
                  <c:v>1</c:v>
                </c:pt>
                <c:pt idx="73955">
                  <c:v>1</c:v>
                </c:pt>
                <c:pt idx="73956">
                  <c:v>1</c:v>
                </c:pt>
                <c:pt idx="73957">
                  <c:v>1</c:v>
                </c:pt>
                <c:pt idx="73958">
                  <c:v>1</c:v>
                </c:pt>
                <c:pt idx="73959">
                  <c:v>1</c:v>
                </c:pt>
                <c:pt idx="73960">
                  <c:v>1</c:v>
                </c:pt>
                <c:pt idx="73961">
                  <c:v>1</c:v>
                </c:pt>
                <c:pt idx="73962">
                  <c:v>1</c:v>
                </c:pt>
                <c:pt idx="73963">
                  <c:v>1</c:v>
                </c:pt>
                <c:pt idx="73964">
                  <c:v>1</c:v>
                </c:pt>
                <c:pt idx="73965">
                  <c:v>1</c:v>
                </c:pt>
                <c:pt idx="73966">
                  <c:v>1</c:v>
                </c:pt>
                <c:pt idx="73967">
                  <c:v>1</c:v>
                </c:pt>
                <c:pt idx="73968">
                  <c:v>1</c:v>
                </c:pt>
                <c:pt idx="73969">
                  <c:v>1</c:v>
                </c:pt>
                <c:pt idx="73970">
                  <c:v>1</c:v>
                </c:pt>
                <c:pt idx="73971">
                  <c:v>1</c:v>
                </c:pt>
                <c:pt idx="73972">
                  <c:v>1</c:v>
                </c:pt>
                <c:pt idx="73973">
                  <c:v>1</c:v>
                </c:pt>
                <c:pt idx="73974">
                  <c:v>1</c:v>
                </c:pt>
                <c:pt idx="73975">
                  <c:v>1</c:v>
                </c:pt>
                <c:pt idx="73976">
                  <c:v>1</c:v>
                </c:pt>
                <c:pt idx="73977">
                  <c:v>0.85714285700000004</c:v>
                </c:pt>
                <c:pt idx="73978">
                  <c:v>1</c:v>
                </c:pt>
                <c:pt idx="73979">
                  <c:v>1</c:v>
                </c:pt>
                <c:pt idx="73980">
                  <c:v>1</c:v>
                </c:pt>
                <c:pt idx="73981">
                  <c:v>1</c:v>
                </c:pt>
                <c:pt idx="73982">
                  <c:v>1</c:v>
                </c:pt>
                <c:pt idx="73983">
                  <c:v>1</c:v>
                </c:pt>
                <c:pt idx="73984">
                  <c:v>1</c:v>
                </c:pt>
                <c:pt idx="73985">
                  <c:v>1</c:v>
                </c:pt>
                <c:pt idx="73986">
                  <c:v>1</c:v>
                </c:pt>
                <c:pt idx="73987">
                  <c:v>1</c:v>
                </c:pt>
                <c:pt idx="73988">
                  <c:v>1</c:v>
                </c:pt>
                <c:pt idx="73989">
                  <c:v>1</c:v>
                </c:pt>
                <c:pt idx="73990">
                  <c:v>1</c:v>
                </c:pt>
                <c:pt idx="73991">
                  <c:v>1</c:v>
                </c:pt>
                <c:pt idx="73992">
                  <c:v>1</c:v>
                </c:pt>
                <c:pt idx="73993">
                  <c:v>1</c:v>
                </c:pt>
                <c:pt idx="73994">
                  <c:v>1</c:v>
                </c:pt>
                <c:pt idx="73995">
                  <c:v>0.85714285700000004</c:v>
                </c:pt>
                <c:pt idx="73996">
                  <c:v>1</c:v>
                </c:pt>
                <c:pt idx="73997">
                  <c:v>1</c:v>
                </c:pt>
                <c:pt idx="73998">
                  <c:v>1</c:v>
                </c:pt>
                <c:pt idx="73999">
                  <c:v>1</c:v>
                </c:pt>
                <c:pt idx="74000">
                  <c:v>0.85714285700000004</c:v>
                </c:pt>
                <c:pt idx="74001">
                  <c:v>1</c:v>
                </c:pt>
                <c:pt idx="74002">
                  <c:v>1</c:v>
                </c:pt>
                <c:pt idx="74003">
                  <c:v>1</c:v>
                </c:pt>
                <c:pt idx="74004">
                  <c:v>1</c:v>
                </c:pt>
                <c:pt idx="74005">
                  <c:v>1</c:v>
                </c:pt>
                <c:pt idx="74006">
                  <c:v>1</c:v>
                </c:pt>
                <c:pt idx="74007">
                  <c:v>1</c:v>
                </c:pt>
                <c:pt idx="74008">
                  <c:v>1</c:v>
                </c:pt>
                <c:pt idx="74009">
                  <c:v>1</c:v>
                </c:pt>
                <c:pt idx="74010">
                  <c:v>1</c:v>
                </c:pt>
                <c:pt idx="74011">
                  <c:v>1</c:v>
                </c:pt>
                <c:pt idx="74012">
                  <c:v>1</c:v>
                </c:pt>
                <c:pt idx="74013">
                  <c:v>1</c:v>
                </c:pt>
                <c:pt idx="74014">
                  <c:v>1</c:v>
                </c:pt>
                <c:pt idx="74015">
                  <c:v>0.85714285700000004</c:v>
                </c:pt>
                <c:pt idx="74016">
                  <c:v>1</c:v>
                </c:pt>
                <c:pt idx="74017">
                  <c:v>1</c:v>
                </c:pt>
                <c:pt idx="74018">
                  <c:v>1</c:v>
                </c:pt>
                <c:pt idx="74019">
                  <c:v>1</c:v>
                </c:pt>
                <c:pt idx="74020">
                  <c:v>1</c:v>
                </c:pt>
                <c:pt idx="74021">
                  <c:v>1</c:v>
                </c:pt>
                <c:pt idx="74022">
                  <c:v>1</c:v>
                </c:pt>
                <c:pt idx="74023">
                  <c:v>1</c:v>
                </c:pt>
                <c:pt idx="74024">
                  <c:v>1</c:v>
                </c:pt>
                <c:pt idx="74025">
                  <c:v>1</c:v>
                </c:pt>
                <c:pt idx="74026">
                  <c:v>1</c:v>
                </c:pt>
                <c:pt idx="74027">
                  <c:v>1</c:v>
                </c:pt>
                <c:pt idx="74028">
                  <c:v>1</c:v>
                </c:pt>
                <c:pt idx="74029">
                  <c:v>1</c:v>
                </c:pt>
                <c:pt idx="74030">
                  <c:v>1</c:v>
                </c:pt>
                <c:pt idx="74031">
                  <c:v>1</c:v>
                </c:pt>
                <c:pt idx="74032">
                  <c:v>1</c:v>
                </c:pt>
                <c:pt idx="74033">
                  <c:v>1</c:v>
                </c:pt>
                <c:pt idx="74034">
                  <c:v>1</c:v>
                </c:pt>
                <c:pt idx="74035">
                  <c:v>1</c:v>
                </c:pt>
                <c:pt idx="74036">
                  <c:v>1</c:v>
                </c:pt>
                <c:pt idx="74037">
                  <c:v>1</c:v>
                </c:pt>
                <c:pt idx="74038">
                  <c:v>1</c:v>
                </c:pt>
                <c:pt idx="74039">
                  <c:v>1</c:v>
                </c:pt>
                <c:pt idx="74040">
                  <c:v>1</c:v>
                </c:pt>
                <c:pt idx="74041">
                  <c:v>1</c:v>
                </c:pt>
                <c:pt idx="74042">
                  <c:v>1</c:v>
                </c:pt>
                <c:pt idx="74043">
                  <c:v>1</c:v>
                </c:pt>
                <c:pt idx="74044">
                  <c:v>1</c:v>
                </c:pt>
                <c:pt idx="74045">
                  <c:v>1</c:v>
                </c:pt>
                <c:pt idx="74046">
                  <c:v>1</c:v>
                </c:pt>
                <c:pt idx="74047">
                  <c:v>1</c:v>
                </c:pt>
                <c:pt idx="74048">
                  <c:v>0.85714285700000004</c:v>
                </c:pt>
                <c:pt idx="74049">
                  <c:v>1</c:v>
                </c:pt>
                <c:pt idx="74050">
                  <c:v>1</c:v>
                </c:pt>
                <c:pt idx="74051">
                  <c:v>1</c:v>
                </c:pt>
                <c:pt idx="74052">
                  <c:v>1</c:v>
                </c:pt>
                <c:pt idx="74053">
                  <c:v>1</c:v>
                </c:pt>
                <c:pt idx="74054">
                  <c:v>1</c:v>
                </c:pt>
                <c:pt idx="74055">
                  <c:v>1</c:v>
                </c:pt>
                <c:pt idx="74056">
                  <c:v>1</c:v>
                </c:pt>
                <c:pt idx="74057">
                  <c:v>1</c:v>
                </c:pt>
                <c:pt idx="74058">
                  <c:v>1</c:v>
                </c:pt>
                <c:pt idx="74059">
                  <c:v>1</c:v>
                </c:pt>
                <c:pt idx="74060">
                  <c:v>1</c:v>
                </c:pt>
                <c:pt idx="74061">
                  <c:v>1</c:v>
                </c:pt>
                <c:pt idx="74062">
                  <c:v>1</c:v>
                </c:pt>
                <c:pt idx="74063">
                  <c:v>1</c:v>
                </c:pt>
                <c:pt idx="74064">
                  <c:v>1</c:v>
                </c:pt>
                <c:pt idx="74065">
                  <c:v>1</c:v>
                </c:pt>
                <c:pt idx="74066">
                  <c:v>1</c:v>
                </c:pt>
                <c:pt idx="74067">
                  <c:v>1</c:v>
                </c:pt>
                <c:pt idx="74068">
                  <c:v>0.85714285700000004</c:v>
                </c:pt>
                <c:pt idx="74069">
                  <c:v>1</c:v>
                </c:pt>
                <c:pt idx="74070">
                  <c:v>1</c:v>
                </c:pt>
                <c:pt idx="74071">
                  <c:v>1</c:v>
                </c:pt>
                <c:pt idx="74072">
                  <c:v>1</c:v>
                </c:pt>
                <c:pt idx="74073">
                  <c:v>1</c:v>
                </c:pt>
                <c:pt idx="74074">
                  <c:v>1</c:v>
                </c:pt>
                <c:pt idx="74075">
                  <c:v>1</c:v>
                </c:pt>
                <c:pt idx="74076">
                  <c:v>1</c:v>
                </c:pt>
                <c:pt idx="74077">
                  <c:v>1</c:v>
                </c:pt>
                <c:pt idx="74078">
                  <c:v>1</c:v>
                </c:pt>
                <c:pt idx="74079">
                  <c:v>1</c:v>
                </c:pt>
                <c:pt idx="74080">
                  <c:v>1</c:v>
                </c:pt>
                <c:pt idx="74081">
                  <c:v>1</c:v>
                </c:pt>
                <c:pt idx="74082">
                  <c:v>1</c:v>
                </c:pt>
                <c:pt idx="74083">
                  <c:v>1</c:v>
                </c:pt>
                <c:pt idx="74084">
                  <c:v>1</c:v>
                </c:pt>
                <c:pt idx="74085">
                  <c:v>1</c:v>
                </c:pt>
                <c:pt idx="74086">
                  <c:v>1</c:v>
                </c:pt>
                <c:pt idx="74087">
                  <c:v>1</c:v>
                </c:pt>
                <c:pt idx="74088">
                  <c:v>1</c:v>
                </c:pt>
                <c:pt idx="74089">
                  <c:v>1</c:v>
                </c:pt>
                <c:pt idx="74090">
                  <c:v>1</c:v>
                </c:pt>
                <c:pt idx="74091">
                  <c:v>1</c:v>
                </c:pt>
                <c:pt idx="74092">
                  <c:v>1</c:v>
                </c:pt>
                <c:pt idx="74093">
                  <c:v>1</c:v>
                </c:pt>
                <c:pt idx="74094">
                  <c:v>1</c:v>
                </c:pt>
                <c:pt idx="74095">
                  <c:v>0.85714285700000004</c:v>
                </c:pt>
                <c:pt idx="74096">
                  <c:v>1</c:v>
                </c:pt>
                <c:pt idx="74097">
                  <c:v>1</c:v>
                </c:pt>
                <c:pt idx="74098">
                  <c:v>1</c:v>
                </c:pt>
                <c:pt idx="74099">
                  <c:v>1</c:v>
                </c:pt>
                <c:pt idx="74100">
                  <c:v>1</c:v>
                </c:pt>
                <c:pt idx="74101">
                  <c:v>1</c:v>
                </c:pt>
                <c:pt idx="74102">
                  <c:v>1</c:v>
                </c:pt>
                <c:pt idx="74103">
                  <c:v>1</c:v>
                </c:pt>
                <c:pt idx="74104">
                  <c:v>1</c:v>
                </c:pt>
                <c:pt idx="74105">
                  <c:v>1</c:v>
                </c:pt>
                <c:pt idx="74106">
                  <c:v>1</c:v>
                </c:pt>
                <c:pt idx="74107">
                  <c:v>1</c:v>
                </c:pt>
                <c:pt idx="74108">
                  <c:v>0.85714285700000004</c:v>
                </c:pt>
                <c:pt idx="74109">
                  <c:v>1</c:v>
                </c:pt>
                <c:pt idx="74110">
                  <c:v>1</c:v>
                </c:pt>
                <c:pt idx="74111">
                  <c:v>1</c:v>
                </c:pt>
                <c:pt idx="74112">
                  <c:v>1</c:v>
                </c:pt>
                <c:pt idx="74113">
                  <c:v>0.85714285700000004</c:v>
                </c:pt>
                <c:pt idx="74114">
                  <c:v>1</c:v>
                </c:pt>
                <c:pt idx="74115">
                  <c:v>1</c:v>
                </c:pt>
                <c:pt idx="74116">
                  <c:v>1</c:v>
                </c:pt>
                <c:pt idx="74117">
                  <c:v>1</c:v>
                </c:pt>
                <c:pt idx="74118">
                  <c:v>1</c:v>
                </c:pt>
                <c:pt idx="74119">
                  <c:v>1</c:v>
                </c:pt>
                <c:pt idx="74120">
                  <c:v>1</c:v>
                </c:pt>
                <c:pt idx="74121">
                  <c:v>1</c:v>
                </c:pt>
                <c:pt idx="74122">
                  <c:v>1</c:v>
                </c:pt>
                <c:pt idx="74123">
                  <c:v>1</c:v>
                </c:pt>
                <c:pt idx="74124">
                  <c:v>1</c:v>
                </c:pt>
                <c:pt idx="74125">
                  <c:v>1</c:v>
                </c:pt>
                <c:pt idx="74126">
                  <c:v>1</c:v>
                </c:pt>
                <c:pt idx="74127">
                  <c:v>1</c:v>
                </c:pt>
                <c:pt idx="74128">
                  <c:v>1</c:v>
                </c:pt>
                <c:pt idx="74129">
                  <c:v>1</c:v>
                </c:pt>
                <c:pt idx="74130">
                  <c:v>1</c:v>
                </c:pt>
                <c:pt idx="74131">
                  <c:v>1</c:v>
                </c:pt>
                <c:pt idx="74132">
                  <c:v>0.85714285700000004</c:v>
                </c:pt>
                <c:pt idx="74133">
                  <c:v>1</c:v>
                </c:pt>
                <c:pt idx="74134">
                  <c:v>1</c:v>
                </c:pt>
                <c:pt idx="74135">
                  <c:v>1</c:v>
                </c:pt>
                <c:pt idx="74136">
                  <c:v>1</c:v>
                </c:pt>
                <c:pt idx="74137">
                  <c:v>1</c:v>
                </c:pt>
                <c:pt idx="74138">
                  <c:v>1</c:v>
                </c:pt>
                <c:pt idx="74139">
                  <c:v>1</c:v>
                </c:pt>
                <c:pt idx="74140">
                  <c:v>1</c:v>
                </c:pt>
                <c:pt idx="74141">
                  <c:v>1</c:v>
                </c:pt>
                <c:pt idx="74142">
                  <c:v>1</c:v>
                </c:pt>
                <c:pt idx="74143">
                  <c:v>1</c:v>
                </c:pt>
                <c:pt idx="74144">
                  <c:v>1</c:v>
                </c:pt>
                <c:pt idx="74145">
                  <c:v>1</c:v>
                </c:pt>
                <c:pt idx="74146">
                  <c:v>1</c:v>
                </c:pt>
                <c:pt idx="74147">
                  <c:v>1</c:v>
                </c:pt>
                <c:pt idx="74148">
                  <c:v>1</c:v>
                </c:pt>
                <c:pt idx="74149">
                  <c:v>1</c:v>
                </c:pt>
                <c:pt idx="74150">
                  <c:v>0.85714285700000004</c:v>
                </c:pt>
                <c:pt idx="74151">
                  <c:v>1</c:v>
                </c:pt>
                <c:pt idx="74152">
                  <c:v>1</c:v>
                </c:pt>
                <c:pt idx="74153">
                  <c:v>1</c:v>
                </c:pt>
                <c:pt idx="74154">
                  <c:v>1</c:v>
                </c:pt>
                <c:pt idx="74155">
                  <c:v>1</c:v>
                </c:pt>
                <c:pt idx="74156">
                  <c:v>1</c:v>
                </c:pt>
                <c:pt idx="74157">
                  <c:v>1</c:v>
                </c:pt>
                <c:pt idx="74158">
                  <c:v>1</c:v>
                </c:pt>
                <c:pt idx="74159">
                  <c:v>1</c:v>
                </c:pt>
                <c:pt idx="74160">
                  <c:v>1</c:v>
                </c:pt>
                <c:pt idx="74161">
                  <c:v>1</c:v>
                </c:pt>
                <c:pt idx="74162">
                  <c:v>1</c:v>
                </c:pt>
                <c:pt idx="74163">
                  <c:v>1</c:v>
                </c:pt>
                <c:pt idx="74164">
                  <c:v>1</c:v>
                </c:pt>
                <c:pt idx="74165">
                  <c:v>1</c:v>
                </c:pt>
                <c:pt idx="74166">
                  <c:v>1</c:v>
                </c:pt>
                <c:pt idx="74167">
                  <c:v>1</c:v>
                </c:pt>
                <c:pt idx="74168">
                  <c:v>1</c:v>
                </c:pt>
                <c:pt idx="74169">
                  <c:v>1</c:v>
                </c:pt>
                <c:pt idx="74170">
                  <c:v>1</c:v>
                </c:pt>
                <c:pt idx="74171">
                  <c:v>1</c:v>
                </c:pt>
                <c:pt idx="74172">
                  <c:v>1</c:v>
                </c:pt>
                <c:pt idx="74173">
                  <c:v>1</c:v>
                </c:pt>
                <c:pt idx="74174">
                  <c:v>1</c:v>
                </c:pt>
                <c:pt idx="74175">
                  <c:v>1</c:v>
                </c:pt>
                <c:pt idx="74176">
                  <c:v>1</c:v>
                </c:pt>
                <c:pt idx="74177">
                  <c:v>1</c:v>
                </c:pt>
                <c:pt idx="74178">
                  <c:v>1</c:v>
                </c:pt>
                <c:pt idx="74179">
                  <c:v>1</c:v>
                </c:pt>
                <c:pt idx="74180">
                  <c:v>1</c:v>
                </c:pt>
                <c:pt idx="74181">
                  <c:v>1</c:v>
                </c:pt>
                <c:pt idx="74182">
                  <c:v>1</c:v>
                </c:pt>
                <c:pt idx="74183">
                  <c:v>1</c:v>
                </c:pt>
                <c:pt idx="74184">
                  <c:v>1</c:v>
                </c:pt>
                <c:pt idx="74185">
                  <c:v>1</c:v>
                </c:pt>
                <c:pt idx="74186">
                  <c:v>1</c:v>
                </c:pt>
                <c:pt idx="74187">
                  <c:v>1</c:v>
                </c:pt>
                <c:pt idx="74188">
                  <c:v>0.85714285700000004</c:v>
                </c:pt>
                <c:pt idx="74189">
                  <c:v>1</c:v>
                </c:pt>
                <c:pt idx="74190">
                  <c:v>1</c:v>
                </c:pt>
                <c:pt idx="74191">
                  <c:v>1</c:v>
                </c:pt>
                <c:pt idx="74192">
                  <c:v>1</c:v>
                </c:pt>
                <c:pt idx="74193">
                  <c:v>1</c:v>
                </c:pt>
                <c:pt idx="74194">
                  <c:v>1</c:v>
                </c:pt>
                <c:pt idx="74195">
                  <c:v>1</c:v>
                </c:pt>
                <c:pt idx="74196">
                  <c:v>1</c:v>
                </c:pt>
                <c:pt idx="74197">
                  <c:v>1</c:v>
                </c:pt>
                <c:pt idx="74198">
                  <c:v>1</c:v>
                </c:pt>
                <c:pt idx="74199">
                  <c:v>1</c:v>
                </c:pt>
                <c:pt idx="74200">
                  <c:v>1</c:v>
                </c:pt>
                <c:pt idx="74201">
                  <c:v>1</c:v>
                </c:pt>
                <c:pt idx="74202">
                  <c:v>0.85714285700000004</c:v>
                </c:pt>
                <c:pt idx="74203">
                  <c:v>1</c:v>
                </c:pt>
                <c:pt idx="74204">
                  <c:v>1</c:v>
                </c:pt>
                <c:pt idx="74205">
                  <c:v>1</c:v>
                </c:pt>
                <c:pt idx="74206">
                  <c:v>1</c:v>
                </c:pt>
                <c:pt idx="74207">
                  <c:v>1</c:v>
                </c:pt>
                <c:pt idx="74208">
                  <c:v>1</c:v>
                </c:pt>
                <c:pt idx="74209">
                  <c:v>1</c:v>
                </c:pt>
                <c:pt idx="74210">
                  <c:v>1</c:v>
                </c:pt>
                <c:pt idx="74211">
                  <c:v>1</c:v>
                </c:pt>
                <c:pt idx="74212">
                  <c:v>1</c:v>
                </c:pt>
                <c:pt idx="74213">
                  <c:v>1</c:v>
                </c:pt>
                <c:pt idx="74214">
                  <c:v>1</c:v>
                </c:pt>
                <c:pt idx="74215">
                  <c:v>1</c:v>
                </c:pt>
                <c:pt idx="74216">
                  <c:v>1</c:v>
                </c:pt>
                <c:pt idx="74217">
                  <c:v>1</c:v>
                </c:pt>
                <c:pt idx="74218">
                  <c:v>1</c:v>
                </c:pt>
                <c:pt idx="74219">
                  <c:v>1</c:v>
                </c:pt>
                <c:pt idx="74220">
                  <c:v>1</c:v>
                </c:pt>
                <c:pt idx="74221">
                  <c:v>1</c:v>
                </c:pt>
                <c:pt idx="74222">
                  <c:v>1</c:v>
                </c:pt>
                <c:pt idx="74223">
                  <c:v>1</c:v>
                </c:pt>
                <c:pt idx="74224">
                  <c:v>1</c:v>
                </c:pt>
                <c:pt idx="74225">
                  <c:v>1</c:v>
                </c:pt>
                <c:pt idx="74226">
                  <c:v>1</c:v>
                </c:pt>
                <c:pt idx="74227">
                  <c:v>1</c:v>
                </c:pt>
                <c:pt idx="74228">
                  <c:v>1</c:v>
                </c:pt>
                <c:pt idx="74229">
                  <c:v>0.85714285700000004</c:v>
                </c:pt>
                <c:pt idx="74230">
                  <c:v>1</c:v>
                </c:pt>
                <c:pt idx="74231">
                  <c:v>1</c:v>
                </c:pt>
                <c:pt idx="74232">
                  <c:v>0.85714285700000004</c:v>
                </c:pt>
                <c:pt idx="74233">
                  <c:v>1</c:v>
                </c:pt>
                <c:pt idx="74234">
                  <c:v>1</c:v>
                </c:pt>
                <c:pt idx="74235">
                  <c:v>1</c:v>
                </c:pt>
                <c:pt idx="74236">
                  <c:v>1</c:v>
                </c:pt>
                <c:pt idx="74237">
                  <c:v>1</c:v>
                </c:pt>
                <c:pt idx="74238">
                  <c:v>1</c:v>
                </c:pt>
                <c:pt idx="74239">
                  <c:v>1</c:v>
                </c:pt>
                <c:pt idx="74240">
                  <c:v>1</c:v>
                </c:pt>
                <c:pt idx="74241">
                  <c:v>0.85714285700000004</c:v>
                </c:pt>
                <c:pt idx="74242">
                  <c:v>1</c:v>
                </c:pt>
                <c:pt idx="74243">
                  <c:v>1</c:v>
                </c:pt>
                <c:pt idx="74244">
                  <c:v>1</c:v>
                </c:pt>
                <c:pt idx="74245">
                  <c:v>1</c:v>
                </c:pt>
                <c:pt idx="74246">
                  <c:v>1</c:v>
                </c:pt>
                <c:pt idx="74247">
                  <c:v>1</c:v>
                </c:pt>
                <c:pt idx="74248">
                  <c:v>0.14285714299999999</c:v>
                </c:pt>
                <c:pt idx="74249">
                  <c:v>1</c:v>
                </c:pt>
                <c:pt idx="74250">
                  <c:v>1</c:v>
                </c:pt>
                <c:pt idx="74251">
                  <c:v>1</c:v>
                </c:pt>
                <c:pt idx="74252">
                  <c:v>1</c:v>
                </c:pt>
                <c:pt idx="74253">
                  <c:v>1</c:v>
                </c:pt>
                <c:pt idx="74254">
                  <c:v>1</c:v>
                </c:pt>
                <c:pt idx="74255">
                  <c:v>1</c:v>
                </c:pt>
                <c:pt idx="74256">
                  <c:v>1</c:v>
                </c:pt>
                <c:pt idx="74257">
                  <c:v>1</c:v>
                </c:pt>
                <c:pt idx="74258">
                  <c:v>1</c:v>
                </c:pt>
                <c:pt idx="74259">
                  <c:v>1</c:v>
                </c:pt>
                <c:pt idx="74260">
                  <c:v>1</c:v>
                </c:pt>
                <c:pt idx="74261">
                  <c:v>1</c:v>
                </c:pt>
                <c:pt idx="74262">
                  <c:v>1</c:v>
                </c:pt>
                <c:pt idx="74263">
                  <c:v>1</c:v>
                </c:pt>
                <c:pt idx="74264">
                  <c:v>1</c:v>
                </c:pt>
                <c:pt idx="74265">
                  <c:v>1</c:v>
                </c:pt>
                <c:pt idx="74266">
                  <c:v>1</c:v>
                </c:pt>
                <c:pt idx="74267">
                  <c:v>1</c:v>
                </c:pt>
                <c:pt idx="74268">
                  <c:v>1</c:v>
                </c:pt>
                <c:pt idx="74269">
                  <c:v>1</c:v>
                </c:pt>
                <c:pt idx="74270">
                  <c:v>1</c:v>
                </c:pt>
                <c:pt idx="74271">
                  <c:v>1</c:v>
                </c:pt>
                <c:pt idx="74272">
                  <c:v>1</c:v>
                </c:pt>
                <c:pt idx="74273">
                  <c:v>1</c:v>
                </c:pt>
                <c:pt idx="74274">
                  <c:v>1</c:v>
                </c:pt>
                <c:pt idx="74275">
                  <c:v>1</c:v>
                </c:pt>
                <c:pt idx="74276">
                  <c:v>1</c:v>
                </c:pt>
                <c:pt idx="74277">
                  <c:v>1</c:v>
                </c:pt>
                <c:pt idx="74278">
                  <c:v>1</c:v>
                </c:pt>
                <c:pt idx="74279">
                  <c:v>0.85714285700000004</c:v>
                </c:pt>
                <c:pt idx="74280">
                  <c:v>0.85714285700000004</c:v>
                </c:pt>
                <c:pt idx="74281">
                  <c:v>1</c:v>
                </c:pt>
                <c:pt idx="74282">
                  <c:v>1</c:v>
                </c:pt>
                <c:pt idx="74283">
                  <c:v>1</c:v>
                </c:pt>
                <c:pt idx="74284">
                  <c:v>1</c:v>
                </c:pt>
                <c:pt idx="74285">
                  <c:v>1</c:v>
                </c:pt>
                <c:pt idx="74286">
                  <c:v>1</c:v>
                </c:pt>
                <c:pt idx="74287">
                  <c:v>1</c:v>
                </c:pt>
                <c:pt idx="74288">
                  <c:v>1</c:v>
                </c:pt>
                <c:pt idx="74289">
                  <c:v>0.85714285700000004</c:v>
                </c:pt>
                <c:pt idx="74290">
                  <c:v>1</c:v>
                </c:pt>
                <c:pt idx="74291">
                  <c:v>1</c:v>
                </c:pt>
                <c:pt idx="74292">
                  <c:v>1</c:v>
                </c:pt>
                <c:pt idx="74293">
                  <c:v>1</c:v>
                </c:pt>
                <c:pt idx="74294">
                  <c:v>1</c:v>
                </c:pt>
                <c:pt idx="74295">
                  <c:v>1</c:v>
                </c:pt>
                <c:pt idx="74296">
                  <c:v>1</c:v>
                </c:pt>
                <c:pt idx="74297">
                  <c:v>1</c:v>
                </c:pt>
                <c:pt idx="74298">
                  <c:v>1</c:v>
                </c:pt>
                <c:pt idx="74299">
                  <c:v>1</c:v>
                </c:pt>
                <c:pt idx="74300">
                  <c:v>1</c:v>
                </c:pt>
                <c:pt idx="74301">
                  <c:v>1</c:v>
                </c:pt>
                <c:pt idx="74302">
                  <c:v>1</c:v>
                </c:pt>
                <c:pt idx="74303">
                  <c:v>1</c:v>
                </c:pt>
                <c:pt idx="74304">
                  <c:v>1</c:v>
                </c:pt>
                <c:pt idx="74305">
                  <c:v>1</c:v>
                </c:pt>
                <c:pt idx="74306">
                  <c:v>1</c:v>
                </c:pt>
                <c:pt idx="74307">
                  <c:v>1</c:v>
                </c:pt>
                <c:pt idx="74308">
                  <c:v>1</c:v>
                </c:pt>
                <c:pt idx="74309">
                  <c:v>1</c:v>
                </c:pt>
                <c:pt idx="74310">
                  <c:v>1</c:v>
                </c:pt>
                <c:pt idx="74311">
                  <c:v>1</c:v>
                </c:pt>
                <c:pt idx="74312">
                  <c:v>1</c:v>
                </c:pt>
                <c:pt idx="74313">
                  <c:v>1</c:v>
                </c:pt>
                <c:pt idx="74314">
                  <c:v>1</c:v>
                </c:pt>
                <c:pt idx="74315">
                  <c:v>1</c:v>
                </c:pt>
                <c:pt idx="74316">
                  <c:v>1</c:v>
                </c:pt>
                <c:pt idx="74317">
                  <c:v>1</c:v>
                </c:pt>
                <c:pt idx="74318">
                  <c:v>1</c:v>
                </c:pt>
                <c:pt idx="74319">
                  <c:v>1</c:v>
                </c:pt>
                <c:pt idx="74320">
                  <c:v>0.85714285700000004</c:v>
                </c:pt>
                <c:pt idx="74321">
                  <c:v>1</c:v>
                </c:pt>
                <c:pt idx="74322">
                  <c:v>1</c:v>
                </c:pt>
                <c:pt idx="74323">
                  <c:v>1</c:v>
                </c:pt>
                <c:pt idx="74324">
                  <c:v>1</c:v>
                </c:pt>
                <c:pt idx="74325">
                  <c:v>1</c:v>
                </c:pt>
                <c:pt idx="74326">
                  <c:v>1</c:v>
                </c:pt>
                <c:pt idx="74327">
                  <c:v>1</c:v>
                </c:pt>
                <c:pt idx="74328">
                  <c:v>0.85714285700000004</c:v>
                </c:pt>
                <c:pt idx="74329">
                  <c:v>1</c:v>
                </c:pt>
                <c:pt idx="74330">
                  <c:v>1</c:v>
                </c:pt>
                <c:pt idx="74331">
                  <c:v>1</c:v>
                </c:pt>
                <c:pt idx="74332">
                  <c:v>1</c:v>
                </c:pt>
                <c:pt idx="74333">
                  <c:v>1</c:v>
                </c:pt>
                <c:pt idx="74334">
                  <c:v>1</c:v>
                </c:pt>
                <c:pt idx="74335">
                  <c:v>1</c:v>
                </c:pt>
                <c:pt idx="74336">
                  <c:v>1</c:v>
                </c:pt>
                <c:pt idx="74337">
                  <c:v>1</c:v>
                </c:pt>
                <c:pt idx="74338">
                  <c:v>1</c:v>
                </c:pt>
                <c:pt idx="74339">
                  <c:v>1</c:v>
                </c:pt>
                <c:pt idx="74340">
                  <c:v>0.85714285700000004</c:v>
                </c:pt>
                <c:pt idx="74341">
                  <c:v>1</c:v>
                </c:pt>
                <c:pt idx="74342">
                  <c:v>1</c:v>
                </c:pt>
                <c:pt idx="74343">
                  <c:v>1</c:v>
                </c:pt>
                <c:pt idx="74344">
                  <c:v>1</c:v>
                </c:pt>
                <c:pt idx="74345">
                  <c:v>1</c:v>
                </c:pt>
                <c:pt idx="74346">
                  <c:v>1</c:v>
                </c:pt>
                <c:pt idx="74347">
                  <c:v>1</c:v>
                </c:pt>
                <c:pt idx="74348">
                  <c:v>1</c:v>
                </c:pt>
                <c:pt idx="74349">
                  <c:v>1</c:v>
                </c:pt>
                <c:pt idx="74350">
                  <c:v>1</c:v>
                </c:pt>
                <c:pt idx="74351">
                  <c:v>1</c:v>
                </c:pt>
                <c:pt idx="74352">
                  <c:v>0.85714285700000004</c:v>
                </c:pt>
                <c:pt idx="74353">
                  <c:v>1</c:v>
                </c:pt>
                <c:pt idx="74354">
                  <c:v>0.85714285700000004</c:v>
                </c:pt>
                <c:pt idx="74355">
                  <c:v>1</c:v>
                </c:pt>
                <c:pt idx="74356">
                  <c:v>1</c:v>
                </c:pt>
                <c:pt idx="74357">
                  <c:v>1</c:v>
                </c:pt>
                <c:pt idx="74358">
                  <c:v>1</c:v>
                </c:pt>
                <c:pt idx="74359">
                  <c:v>1</c:v>
                </c:pt>
                <c:pt idx="74360">
                  <c:v>1</c:v>
                </c:pt>
                <c:pt idx="74361">
                  <c:v>0.85714285700000004</c:v>
                </c:pt>
                <c:pt idx="74362">
                  <c:v>1</c:v>
                </c:pt>
                <c:pt idx="74363">
                  <c:v>1</c:v>
                </c:pt>
                <c:pt idx="74364">
                  <c:v>1</c:v>
                </c:pt>
                <c:pt idx="74365">
                  <c:v>1</c:v>
                </c:pt>
                <c:pt idx="74366">
                  <c:v>1</c:v>
                </c:pt>
                <c:pt idx="74367">
                  <c:v>1</c:v>
                </c:pt>
                <c:pt idx="74368">
                  <c:v>1</c:v>
                </c:pt>
                <c:pt idx="74369">
                  <c:v>1</c:v>
                </c:pt>
                <c:pt idx="74370">
                  <c:v>1</c:v>
                </c:pt>
                <c:pt idx="74371">
                  <c:v>1</c:v>
                </c:pt>
                <c:pt idx="74372">
                  <c:v>1</c:v>
                </c:pt>
                <c:pt idx="74373">
                  <c:v>1</c:v>
                </c:pt>
                <c:pt idx="74374">
                  <c:v>1</c:v>
                </c:pt>
                <c:pt idx="74375">
                  <c:v>1</c:v>
                </c:pt>
                <c:pt idx="74376">
                  <c:v>1</c:v>
                </c:pt>
                <c:pt idx="74377">
                  <c:v>1</c:v>
                </c:pt>
                <c:pt idx="74378">
                  <c:v>1</c:v>
                </c:pt>
                <c:pt idx="74379">
                  <c:v>1</c:v>
                </c:pt>
                <c:pt idx="74380">
                  <c:v>1</c:v>
                </c:pt>
                <c:pt idx="74381">
                  <c:v>1</c:v>
                </c:pt>
                <c:pt idx="74382">
                  <c:v>1</c:v>
                </c:pt>
                <c:pt idx="74383">
                  <c:v>1</c:v>
                </c:pt>
                <c:pt idx="74384">
                  <c:v>1</c:v>
                </c:pt>
                <c:pt idx="74385">
                  <c:v>0.85714285700000004</c:v>
                </c:pt>
                <c:pt idx="74386">
                  <c:v>1</c:v>
                </c:pt>
                <c:pt idx="74387">
                  <c:v>1</c:v>
                </c:pt>
                <c:pt idx="74388">
                  <c:v>1</c:v>
                </c:pt>
                <c:pt idx="74389">
                  <c:v>0.85714285700000004</c:v>
                </c:pt>
                <c:pt idx="74390">
                  <c:v>0.85714285700000004</c:v>
                </c:pt>
                <c:pt idx="74391">
                  <c:v>1</c:v>
                </c:pt>
                <c:pt idx="74392">
                  <c:v>1</c:v>
                </c:pt>
                <c:pt idx="74393">
                  <c:v>1</c:v>
                </c:pt>
                <c:pt idx="74394">
                  <c:v>1</c:v>
                </c:pt>
                <c:pt idx="74395">
                  <c:v>1</c:v>
                </c:pt>
                <c:pt idx="74396">
                  <c:v>1</c:v>
                </c:pt>
                <c:pt idx="74397">
                  <c:v>1</c:v>
                </c:pt>
                <c:pt idx="74398">
                  <c:v>1</c:v>
                </c:pt>
                <c:pt idx="74399">
                  <c:v>1</c:v>
                </c:pt>
                <c:pt idx="74400">
                  <c:v>1</c:v>
                </c:pt>
                <c:pt idx="74401">
                  <c:v>1</c:v>
                </c:pt>
                <c:pt idx="74402">
                  <c:v>1</c:v>
                </c:pt>
                <c:pt idx="74403">
                  <c:v>1</c:v>
                </c:pt>
                <c:pt idx="74404">
                  <c:v>1</c:v>
                </c:pt>
                <c:pt idx="74405">
                  <c:v>1</c:v>
                </c:pt>
                <c:pt idx="74406">
                  <c:v>1</c:v>
                </c:pt>
                <c:pt idx="74407">
                  <c:v>1</c:v>
                </c:pt>
                <c:pt idx="74408">
                  <c:v>1</c:v>
                </c:pt>
                <c:pt idx="74409">
                  <c:v>1</c:v>
                </c:pt>
                <c:pt idx="74410">
                  <c:v>1</c:v>
                </c:pt>
                <c:pt idx="74411">
                  <c:v>1</c:v>
                </c:pt>
                <c:pt idx="74412">
                  <c:v>1</c:v>
                </c:pt>
                <c:pt idx="74413">
                  <c:v>1</c:v>
                </c:pt>
                <c:pt idx="74414">
                  <c:v>1</c:v>
                </c:pt>
                <c:pt idx="74415">
                  <c:v>1</c:v>
                </c:pt>
                <c:pt idx="74416">
                  <c:v>1</c:v>
                </c:pt>
                <c:pt idx="74417">
                  <c:v>1</c:v>
                </c:pt>
                <c:pt idx="74418">
                  <c:v>1</c:v>
                </c:pt>
                <c:pt idx="74419">
                  <c:v>1</c:v>
                </c:pt>
                <c:pt idx="74420">
                  <c:v>1</c:v>
                </c:pt>
                <c:pt idx="74421">
                  <c:v>1</c:v>
                </c:pt>
                <c:pt idx="74422">
                  <c:v>1</c:v>
                </c:pt>
                <c:pt idx="74423">
                  <c:v>1</c:v>
                </c:pt>
                <c:pt idx="74424">
                  <c:v>1</c:v>
                </c:pt>
                <c:pt idx="74425">
                  <c:v>1</c:v>
                </c:pt>
                <c:pt idx="74426">
                  <c:v>1</c:v>
                </c:pt>
                <c:pt idx="74427">
                  <c:v>1</c:v>
                </c:pt>
                <c:pt idx="74428">
                  <c:v>1</c:v>
                </c:pt>
                <c:pt idx="74429">
                  <c:v>1</c:v>
                </c:pt>
                <c:pt idx="74430">
                  <c:v>1</c:v>
                </c:pt>
                <c:pt idx="74431">
                  <c:v>1</c:v>
                </c:pt>
                <c:pt idx="74432">
                  <c:v>1</c:v>
                </c:pt>
                <c:pt idx="74433">
                  <c:v>1</c:v>
                </c:pt>
                <c:pt idx="74434">
                  <c:v>1</c:v>
                </c:pt>
                <c:pt idx="74435">
                  <c:v>1</c:v>
                </c:pt>
                <c:pt idx="74436">
                  <c:v>1</c:v>
                </c:pt>
                <c:pt idx="74437">
                  <c:v>1</c:v>
                </c:pt>
                <c:pt idx="74438">
                  <c:v>1</c:v>
                </c:pt>
                <c:pt idx="74439">
                  <c:v>1</c:v>
                </c:pt>
                <c:pt idx="74440">
                  <c:v>1</c:v>
                </c:pt>
                <c:pt idx="74441">
                  <c:v>1</c:v>
                </c:pt>
                <c:pt idx="74442">
                  <c:v>1</c:v>
                </c:pt>
                <c:pt idx="74443">
                  <c:v>1</c:v>
                </c:pt>
                <c:pt idx="74444">
                  <c:v>1</c:v>
                </c:pt>
                <c:pt idx="74445">
                  <c:v>0.85714285700000004</c:v>
                </c:pt>
                <c:pt idx="74446">
                  <c:v>1</c:v>
                </c:pt>
                <c:pt idx="74447">
                  <c:v>1</c:v>
                </c:pt>
                <c:pt idx="74448">
                  <c:v>1</c:v>
                </c:pt>
                <c:pt idx="74449">
                  <c:v>1</c:v>
                </c:pt>
                <c:pt idx="74450">
                  <c:v>1</c:v>
                </c:pt>
                <c:pt idx="74451">
                  <c:v>1</c:v>
                </c:pt>
                <c:pt idx="74452">
                  <c:v>1</c:v>
                </c:pt>
                <c:pt idx="74453">
                  <c:v>1</c:v>
                </c:pt>
                <c:pt idx="74454">
                  <c:v>1</c:v>
                </c:pt>
                <c:pt idx="74455">
                  <c:v>1</c:v>
                </c:pt>
                <c:pt idx="74456">
                  <c:v>1</c:v>
                </c:pt>
                <c:pt idx="74457">
                  <c:v>1</c:v>
                </c:pt>
                <c:pt idx="74458">
                  <c:v>1</c:v>
                </c:pt>
                <c:pt idx="74459">
                  <c:v>1</c:v>
                </c:pt>
                <c:pt idx="74460">
                  <c:v>1</c:v>
                </c:pt>
                <c:pt idx="74461">
                  <c:v>1</c:v>
                </c:pt>
                <c:pt idx="74462">
                  <c:v>1</c:v>
                </c:pt>
                <c:pt idx="74463">
                  <c:v>1</c:v>
                </c:pt>
                <c:pt idx="74464">
                  <c:v>1</c:v>
                </c:pt>
                <c:pt idx="74465">
                  <c:v>1</c:v>
                </c:pt>
                <c:pt idx="74466">
                  <c:v>0.85714285700000004</c:v>
                </c:pt>
                <c:pt idx="74467">
                  <c:v>1</c:v>
                </c:pt>
                <c:pt idx="74468">
                  <c:v>1</c:v>
                </c:pt>
                <c:pt idx="74469">
                  <c:v>1</c:v>
                </c:pt>
                <c:pt idx="74470">
                  <c:v>1</c:v>
                </c:pt>
                <c:pt idx="74471">
                  <c:v>0.85714285700000004</c:v>
                </c:pt>
                <c:pt idx="74472">
                  <c:v>1</c:v>
                </c:pt>
                <c:pt idx="74473">
                  <c:v>1</c:v>
                </c:pt>
                <c:pt idx="74474">
                  <c:v>1</c:v>
                </c:pt>
                <c:pt idx="74475">
                  <c:v>1</c:v>
                </c:pt>
                <c:pt idx="74476">
                  <c:v>1</c:v>
                </c:pt>
                <c:pt idx="74477">
                  <c:v>1</c:v>
                </c:pt>
                <c:pt idx="74478">
                  <c:v>1</c:v>
                </c:pt>
                <c:pt idx="74479">
                  <c:v>0.14285714299999999</c:v>
                </c:pt>
                <c:pt idx="74480">
                  <c:v>1</c:v>
                </c:pt>
                <c:pt idx="74481">
                  <c:v>1</c:v>
                </c:pt>
                <c:pt idx="74482">
                  <c:v>1</c:v>
                </c:pt>
                <c:pt idx="74483">
                  <c:v>1</c:v>
                </c:pt>
                <c:pt idx="74484">
                  <c:v>0.85714285700000004</c:v>
                </c:pt>
                <c:pt idx="74485">
                  <c:v>1</c:v>
                </c:pt>
                <c:pt idx="74486">
                  <c:v>1</c:v>
                </c:pt>
                <c:pt idx="74487">
                  <c:v>1</c:v>
                </c:pt>
                <c:pt idx="74488">
                  <c:v>1</c:v>
                </c:pt>
                <c:pt idx="74489">
                  <c:v>1</c:v>
                </c:pt>
                <c:pt idx="74490">
                  <c:v>1</c:v>
                </c:pt>
                <c:pt idx="74491">
                  <c:v>0.85714285700000004</c:v>
                </c:pt>
                <c:pt idx="74492">
                  <c:v>1</c:v>
                </c:pt>
                <c:pt idx="74493">
                  <c:v>1</c:v>
                </c:pt>
                <c:pt idx="74494">
                  <c:v>1</c:v>
                </c:pt>
                <c:pt idx="74495">
                  <c:v>1</c:v>
                </c:pt>
                <c:pt idx="74496">
                  <c:v>1</c:v>
                </c:pt>
                <c:pt idx="74497">
                  <c:v>1</c:v>
                </c:pt>
                <c:pt idx="74498">
                  <c:v>1</c:v>
                </c:pt>
                <c:pt idx="74499">
                  <c:v>1</c:v>
                </c:pt>
                <c:pt idx="74500">
                  <c:v>1</c:v>
                </c:pt>
                <c:pt idx="74501">
                  <c:v>1</c:v>
                </c:pt>
                <c:pt idx="74502">
                  <c:v>1</c:v>
                </c:pt>
                <c:pt idx="74503">
                  <c:v>1</c:v>
                </c:pt>
                <c:pt idx="74504">
                  <c:v>1</c:v>
                </c:pt>
                <c:pt idx="74505">
                  <c:v>1</c:v>
                </c:pt>
                <c:pt idx="74506">
                  <c:v>1</c:v>
                </c:pt>
                <c:pt idx="74507">
                  <c:v>1</c:v>
                </c:pt>
                <c:pt idx="74508">
                  <c:v>0.85714285700000004</c:v>
                </c:pt>
                <c:pt idx="74509">
                  <c:v>1</c:v>
                </c:pt>
                <c:pt idx="74510">
                  <c:v>1</c:v>
                </c:pt>
                <c:pt idx="74511">
                  <c:v>1</c:v>
                </c:pt>
                <c:pt idx="74512">
                  <c:v>1</c:v>
                </c:pt>
                <c:pt idx="74513">
                  <c:v>1</c:v>
                </c:pt>
                <c:pt idx="74514">
                  <c:v>1</c:v>
                </c:pt>
                <c:pt idx="74515">
                  <c:v>1</c:v>
                </c:pt>
                <c:pt idx="74516">
                  <c:v>1</c:v>
                </c:pt>
                <c:pt idx="74517">
                  <c:v>1</c:v>
                </c:pt>
                <c:pt idx="74518">
                  <c:v>1</c:v>
                </c:pt>
                <c:pt idx="74519">
                  <c:v>1</c:v>
                </c:pt>
                <c:pt idx="74520">
                  <c:v>1</c:v>
                </c:pt>
                <c:pt idx="74521">
                  <c:v>0.85714285700000004</c:v>
                </c:pt>
                <c:pt idx="74522">
                  <c:v>1</c:v>
                </c:pt>
                <c:pt idx="74523">
                  <c:v>1</c:v>
                </c:pt>
                <c:pt idx="74524">
                  <c:v>1</c:v>
                </c:pt>
                <c:pt idx="74525">
                  <c:v>1</c:v>
                </c:pt>
                <c:pt idx="74526">
                  <c:v>1</c:v>
                </c:pt>
                <c:pt idx="74527">
                  <c:v>0.85714285700000004</c:v>
                </c:pt>
                <c:pt idx="74528">
                  <c:v>1</c:v>
                </c:pt>
                <c:pt idx="74529">
                  <c:v>0.85714285700000004</c:v>
                </c:pt>
                <c:pt idx="74530">
                  <c:v>1</c:v>
                </c:pt>
                <c:pt idx="74531">
                  <c:v>1</c:v>
                </c:pt>
                <c:pt idx="74532">
                  <c:v>1</c:v>
                </c:pt>
                <c:pt idx="74533">
                  <c:v>1</c:v>
                </c:pt>
                <c:pt idx="74534">
                  <c:v>1</c:v>
                </c:pt>
                <c:pt idx="74535">
                  <c:v>1</c:v>
                </c:pt>
                <c:pt idx="74536">
                  <c:v>1</c:v>
                </c:pt>
                <c:pt idx="74537">
                  <c:v>1</c:v>
                </c:pt>
                <c:pt idx="74538">
                  <c:v>1</c:v>
                </c:pt>
                <c:pt idx="74539">
                  <c:v>1</c:v>
                </c:pt>
                <c:pt idx="74540">
                  <c:v>1</c:v>
                </c:pt>
                <c:pt idx="74541">
                  <c:v>1</c:v>
                </c:pt>
                <c:pt idx="74542">
                  <c:v>1</c:v>
                </c:pt>
                <c:pt idx="74543">
                  <c:v>1</c:v>
                </c:pt>
                <c:pt idx="74544">
                  <c:v>1</c:v>
                </c:pt>
                <c:pt idx="74545">
                  <c:v>1</c:v>
                </c:pt>
                <c:pt idx="74546">
                  <c:v>1</c:v>
                </c:pt>
                <c:pt idx="74547">
                  <c:v>1</c:v>
                </c:pt>
                <c:pt idx="74548">
                  <c:v>1</c:v>
                </c:pt>
                <c:pt idx="74549">
                  <c:v>1</c:v>
                </c:pt>
                <c:pt idx="74550">
                  <c:v>1</c:v>
                </c:pt>
                <c:pt idx="74551">
                  <c:v>1</c:v>
                </c:pt>
                <c:pt idx="74552">
                  <c:v>1</c:v>
                </c:pt>
                <c:pt idx="74553">
                  <c:v>1</c:v>
                </c:pt>
                <c:pt idx="74554">
                  <c:v>1</c:v>
                </c:pt>
                <c:pt idx="74555">
                  <c:v>1</c:v>
                </c:pt>
                <c:pt idx="74556">
                  <c:v>1</c:v>
                </c:pt>
                <c:pt idx="74557">
                  <c:v>1</c:v>
                </c:pt>
                <c:pt idx="74558">
                  <c:v>1</c:v>
                </c:pt>
                <c:pt idx="74559">
                  <c:v>1</c:v>
                </c:pt>
                <c:pt idx="74560">
                  <c:v>1</c:v>
                </c:pt>
                <c:pt idx="74561">
                  <c:v>1</c:v>
                </c:pt>
                <c:pt idx="74562">
                  <c:v>1</c:v>
                </c:pt>
                <c:pt idx="74563">
                  <c:v>1</c:v>
                </c:pt>
                <c:pt idx="74564">
                  <c:v>1</c:v>
                </c:pt>
                <c:pt idx="74565">
                  <c:v>1</c:v>
                </c:pt>
                <c:pt idx="74566">
                  <c:v>1</c:v>
                </c:pt>
                <c:pt idx="74567">
                  <c:v>1</c:v>
                </c:pt>
                <c:pt idx="74568">
                  <c:v>1</c:v>
                </c:pt>
                <c:pt idx="74569">
                  <c:v>1</c:v>
                </c:pt>
                <c:pt idx="74570">
                  <c:v>1</c:v>
                </c:pt>
                <c:pt idx="74571">
                  <c:v>1</c:v>
                </c:pt>
                <c:pt idx="74572">
                  <c:v>1</c:v>
                </c:pt>
                <c:pt idx="74573">
                  <c:v>1</c:v>
                </c:pt>
                <c:pt idx="74574">
                  <c:v>1</c:v>
                </c:pt>
                <c:pt idx="74575">
                  <c:v>1</c:v>
                </c:pt>
                <c:pt idx="74576">
                  <c:v>1</c:v>
                </c:pt>
                <c:pt idx="74577">
                  <c:v>1</c:v>
                </c:pt>
                <c:pt idx="74578">
                  <c:v>1</c:v>
                </c:pt>
                <c:pt idx="74579">
                  <c:v>1</c:v>
                </c:pt>
                <c:pt idx="74580">
                  <c:v>0.85714285700000004</c:v>
                </c:pt>
                <c:pt idx="74581">
                  <c:v>1</c:v>
                </c:pt>
                <c:pt idx="74582">
                  <c:v>1</c:v>
                </c:pt>
                <c:pt idx="74583">
                  <c:v>1</c:v>
                </c:pt>
                <c:pt idx="74584">
                  <c:v>1</c:v>
                </c:pt>
                <c:pt idx="74585">
                  <c:v>1</c:v>
                </c:pt>
                <c:pt idx="74586">
                  <c:v>1</c:v>
                </c:pt>
                <c:pt idx="74587">
                  <c:v>1</c:v>
                </c:pt>
                <c:pt idx="74588">
                  <c:v>1</c:v>
                </c:pt>
                <c:pt idx="74589">
                  <c:v>1</c:v>
                </c:pt>
                <c:pt idx="74590">
                  <c:v>1</c:v>
                </c:pt>
                <c:pt idx="74591">
                  <c:v>1</c:v>
                </c:pt>
                <c:pt idx="74592">
                  <c:v>1</c:v>
                </c:pt>
                <c:pt idx="74593">
                  <c:v>1</c:v>
                </c:pt>
                <c:pt idx="74594">
                  <c:v>1</c:v>
                </c:pt>
                <c:pt idx="74595">
                  <c:v>1</c:v>
                </c:pt>
                <c:pt idx="74596">
                  <c:v>1</c:v>
                </c:pt>
                <c:pt idx="74597">
                  <c:v>1</c:v>
                </c:pt>
                <c:pt idx="74598">
                  <c:v>1</c:v>
                </c:pt>
                <c:pt idx="74599">
                  <c:v>1</c:v>
                </c:pt>
                <c:pt idx="74600">
                  <c:v>1</c:v>
                </c:pt>
                <c:pt idx="74601">
                  <c:v>0.85714285700000004</c:v>
                </c:pt>
                <c:pt idx="74602">
                  <c:v>1</c:v>
                </c:pt>
                <c:pt idx="74603">
                  <c:v>1</c:v>
                </c:pt>
                <c:pt idx="74604">
                  <c:v>1</c:v>
                </c:pt>
                <c:pt idx="74605">
                  <c:v>1</c:v>
                </c:pt>
                <c:pt idx="74606">
                  <c:v>1</c:v>
                </c:pt>
                <c:pt idx="74607">
                  <c:v>1</c:v>
                </c:pt>
                <c:pt idx="74608">
                  <c:v>1</c:v>
                </c:pt>
                <c:pt idx="74609">
                  <c:v>0.85714285700000004</c:v>
                </c:pt>
                <c:pt idx="74610">
                  <c:v>0.85714285700000004</c:v>
                </c:pt>
                <c:pt idx="74611">
                  <c:v>1</c:v>
                </c:pt>
                <c:pt idx="74612">
                  <c:v>1</c:v>
                </c:pt>
                <c:pt idx="74613">
                  <c:v>0.85714285700000004</c:v>
                </c:pt>
                <c:pt idx="74614">
                  <c:v>1</c:v>
                </c:pt>
                <c:pt idx="74615">
                  <c:v>1</c:v>
                </c:pt>
                <c:pt idx="74616">
                  <c:v>1</c:v>
                </c:pt>
                <c:pt idx="74617">
                  <c:v>1</c:v>
                </c:pt>
                <c:pt idx="74618">
                  <c:v>1</c:v>
                </c:pt>
                <c:pt idx="74619">
                  <c:v>1</c:v>
                </c:pt>
                <c:pt idx="74620">
                  <c:v>1</c:v>
                </c:pt>
                <c:pt idx="74621">
                  <c:v>1</c:v>
                </c:pt>
                <c:pt idx="74622">
                  <c:v>1</c:v>
                </c:pt>
                <c:pt idx="74623">
                  <c:v>1</c:v>
                </c:pt>
                <c:pt idx="74624">
                  <c:v>1</c:v>
                </c:pt>
                <c:pt idx="74625">
                  <c:v>1</c:v>
                </c:pt>
                <c:pt idx="74626">
                  <c:v>1</c:v>
                </c:pt>
                <c:pt idx="74627">
                  <c:v>1</c:v>
                </c:pt>
                <c:pt idx="74628">
                  <c:v>1</c:v>
                </c:pt>
                <c:pt idx="74629">
                  <c:v>1</c:v>
                </c:pt>
                <c:pt idx="74630">
                  <c:v>1</c:v>
                </c:pt>
                <c:pt idx="74631">
                  <c:v>1</c:v>
                </c:pt>
                <c:pt idx="74632">
                  <c:v>1</c:v>
                </c:pt>
                <c:pt idx="74633">
                  <c:v>1</c:v>
                </c:pt>
                <c:pt idx="74634">
                  <c:v>1</c:v>
                </c:pt>
                <c:pt idx="74635">
                  <c:v>1</c:v>
                </c:pt>
                <c:pt idx="74636">
                  <c:v>1</c:v>
                </c:pt>
                <c:pt idx="74637">
                  <c:v>1</c:v>
                </c:pt>
                <c:pt idx="74638">
                  <c:v>1</c:v>
                </c:pt>
                <c:pt idx="74639">
                  <c:v>1</c:v>
                </c:pt>
                <c:pt idx="74640">
                  <c:v>1</c:v>
                </c:pt>
                <c:pt idx="74641">
                  <c:v>1</c:v>
                </c:pt>
                <c:pt idx="74642">
                  <c:v>1</c:v>
                </c:pt>
                <c:pt idx="74643">
                  <c:v>1</c:v>
                </c:pt>
                <c:pt idx="74644">
                  <c:v>1</c:v>
                </c:pt>
                <c:pt idx="74645">
                  <c:v>1</c:v>
                </c:pt>
                <c:pt idx="74646">
                  <c:v>1</c:v>
                </c:pt>
                <c:pt idx="74647">
                  <c:v>1</c:v>
                </c:pt>
                <c:pt idx="74648">
                  <c:v>0.85714285700000004</c:v>
                </c:pt>
                <c:pt idx="74649">
                  <c:v>1</c:v>
                </c:pt>
                <c:pt idx="74650">
                  <c:v>1</c:v>
                </c:pt>
                <c:pt idx="74651">
                  <c:v>1</c:v>
                </c:pt>
                <c:pt idx="74652">
                  <c:v>1</c:v>
                </c:pt>
                <c:pt idx="74653">
                  <c:v>1</c:v>
                </c:pt>
                <c:pt idx="74654">
                  <c:v>1</c:v>
                </c:pt>
                <c:pt idx="74655">
                  <c:v>1</c:v>
                </c:pt>
                <c:pt idx="74656">
                  <c:v>1</c:v>
                </c:pt>
                <c:pt idx="74657">
                  <c:v>1</c:v>
                </c:pt>
                <c:pt idx="74658">
                  <c:v>1</c:v>
                </c:pt>
                <c:pt idx="74659">
                  <c:v>1</c:v>
                </c:pt>
                <c:pt idx="74660">
                  <c:v>1</c:v>
                </c:pt>
                <c:pt idx="74661">
                  <c:v>1</c:v>
                </c:pt>
                <c:pt idx="74662">
                  <c:v>1</c:v>
                </c:pt>
                <c:pt idx="74663">
                  <c:v>1</c:v>
                </c:pt>
                <c:pt idx="74664">
                  <c:v>1</c:v>
                </c:pt>
                <c:pt idx="74665">
                  <c:v>1</c:v>
                </c:pt>
                <c:pt idx="74666">
                  <c:v>1</c:v>
                </c:pt>
                <c:pt idx="74667">
                  <c:v>1</c:v>
                </c:pt>
                <c:pt idx="74668">
                  <c:v>1</c:v>
                </c:pt>
                <c:pt idx="74669">
                  <c:v>1</c:v>
                </c:pt>
                <c:pt idx="74670">
                  <c:v>0.85714285700000004</c:v>
                </c:pt>
                <c:pt idx="74671">
                  <c:v>1</c:v>
                </c:pt>
                <c:pt idx="74672">
                  <c:v>1</c:v>
                </c:pt>
                <c:pt idx="74673">
                  <c:v>1</c:v>
                </c:pt>
                <c:pt idx="74674">
                  <c:v>1</c:v>
                </c:pt>
                <c:pt idx="74675">
                  <c:v>1</c:v>
                </c:pt>
                <c:pt idx="74676">
                  <c:v>1</c:v>
                </c:pt>
                <c:pt idx="74677">
                  <c:v>1</c:v>
                </c:pt>
                <c:pt idx="74678">
                  <c:v>1</c:v>
                </c:pt>
                <c:pt idx="74679">
                  <c:v>1</c:v>
                </c:pt>
                <c:pt idx="74680">
                  <c:v>1</c:v>
                </c:pt>
                <c:pt idx="74681">
                  <c:v>1</c:v>
                </c:pt>
                <c:pt idx="74682">
                  <c:v>1</c:v>
                </c:pt>
                <c:pt idx="74683">
                  <c:v>1</c:v>
                </c:pt>
                <c:pt idx="74684">
                  <c:v>1</c:v>
                </c:pt>
                <c:pt idx="74685">
                  <c:v>1</c:v>
                </c:pt>
                <c:pt idx="74686">
                  <c:v>1</c:v>
                </c:pt>
                <c:pt idx="74687">
                  <c:v>1</c:v>
                </c:pt>
                <c:pt idx="74688">
                  <c:v>1</c:v>
                </c:pt>
                <c:pt idx="74689">
                  <c:v>1</c:v>
                </c:pt>
                <c:pt idx="74690">
                  <c:v>1</c:v>
                </c:pt>
                <c:pt idx="74691">
                  <c:v>1</c:v>
                </c:pt>
                <c:pt idx="74692">
                  <c:v>1</c:v>
                </c:pt>
                <c:pt idx="74693">
                  <c:v>1</c:v>
                </c:pt>
                <c:pt idx="74694">
                  <c:v>1</c:v>
                </c:pt>
                <c:pt idx="74695">
                  <c:v>1</c:v>
                </c:pt>
                <c:pt idx="74696">
                  <c:v>1</c:v>
                </c:pt>
                <c:pt idx="74697">
                  <c:v>1</c:v>
                </c:pt>
                <c:pt idx="74698">
                  <c:v>1</c:v>
                </c:pt>
                <c:pt idx="74699">
                  <c:v>1</c:v>
                </c:pt>
                <c:pt idx="74700">
                  <c:v>1</c:v>
                </c:pt>
                <c:pt idx="74701">
                  <c:v>1</c:v>
                </c:pt>
                <c:pt idx="74702">
                  <c:v>1</c:v>
                </c:pt>
                <c:pt idx="74703">
                  <c:v>1</c:v>
                </c:pt>
                <c:pt idx="74704">
                  <c:v>1</c:v>
                </c:pt>
                <c:pt idx="74705">
                  <c:v>1</c:v>
                </c:pt>
                <c:pt idx="74706">
                  <c:v>1</c:v>
                </c:pt>
                <c:pt idx="74707">
                  <c:v>1</c:v>
                </c:pt>
                <c:pt idx="74708">
                  <c:v>1</c:v>
                </c:pt>
                <c:pt idx="74709">
                  <c:v>1</c:v>
                </c:pt>
                <c:pt idx="74710">
                  <c:v>1</c:v>
                </c:pt>
                <c:pt idx="74711">
                  <c:v>1</c:v>
                </c:pt>
                <c:pt idx="74712">
                  <c:v>0.85714285700000004</c:v>
                </c:pt>
                <c:pt idx="74713">
                  <c:v>1</c:v>
                </c:pt>
                <c:pt idx="74714">
                  <c:v>1</c:v>
                </c:pt>
                <c:pt idx="74715">
                  <c:v>1</c:v>
                </c:pt>
                <c:pt idx="74716">
                  <c:v>1</c:v>
                </c:pt>
                <c:pt idx="74717">
                  <c:v>0.85714285700000004</c:v>
                </c:pt>
                <c:pt idx="74718">
                  <c:v>1</c:v>
                </c:pt>
                <c:pt idx="74719">
                  <c:v>1</c:v>
                </c:pt>
                <c:pt idx="74720">
                  <c:v>1</c:v>
                </c:pt>
                <c:pt idx="74721">
                  <c:v>1</c:v>
                </c:pt>
                <c:pt idx="74722">
                  <c:v>1</c:v>
                </c:pt>
                <c:pt idx="74723">
                  <c:v>1</c:v>
                </c:pt>
                <c:pt idx="74724">
                  <c:v>1</c:v>
                </c:pt>
                <c:pt idx="74725">
                  <c:v>1</c:v>
                </c:pt>
                <c:pt idx="74726">
                  <c:v>1</c:v>
                </c:pt>
                <c:pt idx="74727">
                  <c:v>1</c:v>
                </c:pt>
                <c:pt idx="74728">
                  <c:v>1</c:v>
                </c:pt>
                <c:pt idx="74729">
                  <c:v>1</c:v>
                </c:pt>
                <c:pt idx="74730">
                  <c:v>1</c:v>
                </c:pt>
                <c:pt idx="74731">
                  <c:v>1</c:v>
                </c:pt>
                <c:pt idx="74732">
                  <c:v>1</c:v>
                </c:pt>
                <c:pt idx="74733">
                  <c:v>1</c:v>
                </c:pt>
                <c:pt idx="74734">
                  <c:v>1</c:v>
                </c:pt>
                <c:pt idx="74735">
                  <c:v>1</c:v>
                </c:pt>
                <c:pt idx="74736">
                  <c:v>1</c:v>
                </c:pt>
                <c:pt idx="74737">
                  <c:v>1</c:v>
                </c:pt>
                <c:pt idx="74738">
                  <c:v>1</c:v>
                </c:pt>
                <c:pt idx="74739">
                  <c:v>1</c:v>
                </c:pt>
                <c:pt idx="74740">
                  <c:v>1</c:v>
                </c:pt>
                <c:pt idx="74741">
                  <c:v>1</c:v>
                </c:pt>
                <c:pt idx="74742">
                  <c:v>1</c:v>
                </c:pt>
                <c:pt idx="74743">
                  <c:v>1</c:v>
                </c:pt>
                <c:pt idx="74744">
                  <c:v>1</c:v>
                </c:pt>
                <c:pt idx="74745">
                  <c:v>1</c:v>
                </c:pt>
                <c:pt idx="74746">
                  <c:v>1</c:v>
                </c:pt>
                <c:pt idx="74747">
                  <c:v>1</c:v>
                </c:pt>
                <c:pt idx="74748">
                  <c:v>1</c:v>
                </c:pt>
                <c:pt idx="74749">
                  <c:v>1</c:v>
                </c:pt>
                <c:pt idx="74750">
                  <c:v>1</c:v>
                </c:pt>
                <c:pt idx="74751">
                  <c:v>1</c:v>
                </c:pt>
                <c:pt idx="74752">
                  <c:v>1</c:v>
                </c:pt>
                <c:pt idx="74753">
                  <c:v>1</c:v>
                </c:pt>
                <c:pt idx="74754">
                  <c:v>1</c:v>
                </c:pt>
                <c:pt idx="74755">
                  <c:v>1</c:v>
                </c:pt>
                <c:pt idx="74756">
                  <c:v>1</c:v>
                </c:pt>
                <c:pt idx="74757">
                  <c:v>1</c:v>
                </c:pt>
                <c:pt idx="74758">
                  <c:v>1</c:v>
                </c:pt>
                <c:pt idx="74759">
                  <c:v>1</c:v>
                </c:pt>
                <c:pt idx="74760">
                  <c:v>1</c:v>
                </c:pt>
                <c:pt idx="74761">
                  <c:v>1</c:v>
                </c:pt>
                <c:pt idx="74762">
                  <c:v>1</c:v>
                </c:pt>
                <c:pt idx="74763">
                  <c:v>1</c:v>
                </c:pt>
                <c:pt idx="74764">
                  <c:v>1</c:v>
                </c:pt>
                <c:pt idx="74765">
                  <c:v>1</c:v>
                </c:pt>
                <c:pt idx="74766">
                  <c:v>1</c:v>
                </c:pt>
                <c:pt idx="74767">
                  <c:v>1</c:v>
                </c:pt>
                <c:pt idx="74768">
                  <c:v>1</c:v>
                </c:pt>
                <c:pt idx="74769">
                  <c:v>1</c:v>
                </c:pt>
                <c:pt idx="74770">
                  <c:v>1</c:v>
                </c:pt>
                <c:pt idx="74771">
                  <c:v>1</c:v>
                </c:pt>
                <c:pt idx="74772">
                  <c:v>1</c:v>
                </c:pt>
                <c:pt idx="74773">
                  <c:v>1</c:v>
                </c:pt>
                <c:pt idx="74774">
                  <c:v>0.85714285700000004</c:v>
                </c:pt>
                <c:pt idx="74775">
                  <c:v>1</c:v>
                </c:pt>
                <c:pt idx="74776">
                  <c:v>1</c:v>
                </c:pt>
                <c:pt idx="74777">
                  <c:v>1</c:v>
                </c:pt>
                <c:pt idx="74778">
                  <c:v>1</c:v>
                </c:pt>
                <c:pt idx="74779">
                  <c:v>1</c:v>
                </c:pt>
                <c:pt idx="74780">
                  <c:v>1</c:v>
                </c:pt>
                <c:pt idx="74781">
                  <c:v>1</c:v>
                </c:pt>
                <c:pt idx="74782">
                  <c:v>1</c:v>
                </c:pt>
                <c:pt idx="74783">
                  <c:v>1</c:v>
                </c:pt>
                <c:pt idx="74784">
                  <c:v>1</c:v>
                </c:pt>
                <c:pt idx="74785">
                  <c:v>1</c:v>
                </c:pt>
                <c:pt idx="74786">
                  <c:v>1</c:v>
                </c:pt>
                <c:pt idx="74787">
                  <c:v>1</c:v>
                </c:pt>
                <c:pt idx="74788">
                  <c:v>1</c:v>
                </c:pt>
                <c:pt idx="74789">
                  <c:v>1</c:v>
                </c:pt>
                <c:pt idx="74790">
                  <c:v>1</c:v>
                </c:pt>
                <c:pt idx="74791">
                  <c:v>1</c:v>
                </c:pt>
                <c:pt idx="74792">
                  <c:v>1</c:v>
                </c:pt>
                <c:pt idx="74793">
                  <c:v>1</c:v>
                </c:pt>
                <c:pt idx="74794">
                  <c:v>1</c:v>
                </c:pt>
                <c:pt idx="74795">
                  <c:v>1</c:v>
                </c:pt>
                <c:pt idx="74796">
                  <c:v>0.85714285700000004</c:v>
                </c:pt>
                <c:pt idx="74797">
                  <c:v>0.85714285700000004</c:v>
                </c:pt>
                <c:pt idx="74798">
                  <c:v>1</c:v>
                </c:pt>
                <c:pt idx="74799">
                  <c:v>1</c:v>
                </c:pt>
                <c:pt idx="74800">
                  <c:v>1</c:v>
                </c:pt>
                <c:pt idx="74801">
                  <c:v>1</c:v>
                </c:pt>
                <c:pt idx="74802">
                  <c:v>1</c:v>
                </c:pt>
                <c:pt idx="74803">
                  <c:v>0.71428571399999996</c:v>
                </c:pt>
                <c:pt idx="74804">
                  <c:v>1</c:v>
                </c:pt>
                <c:pt idx="74805">
                  <c:v>1</c:v>
                </c:pt>
                <c:pt idx="74806">
                  <c:v>1</c:v>
                </c:pt>
                <c:pt idx="74807">
                  <c:v>1</c:v>
                </c:pt>
                <c:pt idx="74808">
                  <c:v>1</c:v>
                </c:pt>
                <c:pt idx="74809">
                  <c:v>1</c:v>
                </c:pt>
                <c:pt idx="74810">
                  <c:v>1</c:v>
                </c:pt>
                <c:pt idx="74811">
                  <c:v>1</c:v>
                </c:pt>
                <c:pt idx="74812">
                  <c:v>1</c:v>
                </c:pt>
                <c:pt idx="74813">
                  <c:v>1</c:v>
                </c:pt>
                <c:pt idx="74814">
                  <c:v>1</c:v>
                </c:pt>
                <c:pt idx="74815">
                  <c:v>1</c:v>
                </c:pt>
                <c:pt idx="74816">
                  <c:v>1</c:v>
                </c:pt>
                <c:pt idx="74817">
                  <c:v>1</c:v>
                </c:pt>
                <c:pt idx="74818">
                  <c:v>1</c:v>
                </c:pt>
                <c:pt idx="74819">
                  <c:v>0.85714285700000004</c:v>
                </c:pt>
                <c:pt idx="74820">
                  <c:v>1</c:v>
                </c:pt>
                <c:pt idx="74821">
                  <c:v>1</c:v>
                </c:pt>
                <c:pt idx="74822">
                  <c:v>1</c:v>
                </c:pt>
                <c:pt idx="74823">
                  <c:v>1</c:v>
                </c:pt>
                <c:pt idx="74824">
                  <c:v>1</c:v>
                </c:pt>
                <c:pt idx="74825">
                  <c:v>1</c:v>
                </c:pt>
                <c:pt idx="74826">
                  <c:v>1</c:v>
                </c:pt>
                <c:pt idx="74827">
                  <c:v>1</c:v>
                </c:pt>
                <c:pt idx="74828">
                  <c:v>1</c:v>
                </c:pt>
                <c:pt idx="74829">
                  <c:v>1</c:v>
                </c:pt>
                <c:pt idx="74830">
                  <c:v>1</c:v>
                </c:pt>
                <c:pt idx="74831">
                  <c:v>1</c:v>
                </c:pt>
                <c:pt idx="74832">
                  <c:v>1</c:v>
                </c:pt>
                <c:pt idx="74833">
                  <c:v>1</c:v>
                </c:pt>
                <c:pt idx="74834">
                  <c:v>1</c:v>
                </c:pt>
                <c:pt idx="74835">
                  <c:v>1</c:v>
                </c:pt>
                <c:pt idx="74836">
                  <c:v>1</c:v>
                </c:pt>
                <c:pt idx="74837">
                  <c:v>1</c:v>
                </c:pt>
                <c:pt idx="74838">
                  <c:v>1</c:v>
                </c:pt>
                <c:pt idx="74839">
                  <c:v>1</c:v>
                </c:pt>
                <c:pt idx="74840">
                  <c:v>1</c:v>
                </c:pt>
                <c:pt idx="74841">
                  <c:v>1</c:v>
                </c:pt>
                <c:pt idx="74842">
                  <c:v>1</c:v>
                </c:pt>
                <c:pt idx="74843">
                  <c:v>1</c:v>
                </c:pt>
                <c:pt idx="74844">
                  <c:v>1</c:v>
                </c:pt>
                <c:pt idx="74845">
                  <c:v>1</c:v>
                </c:pt>
                <c:pt idx="74846">
                  <c:v>1</c:v>
                </c:pt>
                <c:pt idx="74847">
                  <c:v>1</c:v>
                </c:pt>
                <c:pt idx="74848">
                  <c:v>1</c:v>
                </c:pt>
                <c:pt idx="74849">
                  <c:v>1</c:v>
                </c:pt>
                <c:pt idx="74850">
                  <c:v>1</c:v>
                </c:pt>
                <c:pt idx="74851">
                  <c:v>0.85714285700000004</c:v>
                </c:pt>
                <c:pt idx="74852">
                  <c:v>1</c:v>
                </c:pt>
                <c:pt idx="74853">
                  <c:v>1</c:v>
                </c:pt>
                <c:pt idx="74854">
                  <c:v>1</c:v>
                </c:pt>
                <c:pt idx="74855">
                  <c:v>1</c:v>
                </c:pt>
                <c:pt idx="74856">
                  <c:v>1</c:v>
                </c:pt>
                <c:pt idx="74857">
                  <c:v>1</c:v>
                </c:pt>
                <c:pt idx="74858">
                  <c:v>1</c:v>
                </c:pt>
                <c:pt idx="74859">
                  <c:v>1</c:v>
                </c:pt>
                <c:pt idx="74860">
                  <c:v>1</c:v>
                </c:pt>
                <c:pt idx="74861">
                  <c:v>1</c:v>
                </c:pt>
                <c:pt idx="74862">
                  <c:v>1</c:v>
                </c:pt>
                <c:pt idx="74863">
                  <c:v>1</c:v>
                </c:pt>
                <c:pt idx="74864">
                  <c:v>1</c:v>
                </c:pt>
                <c:pt idx="74865">
                  <c:v>1</c:v>
                </c:pt>
                <c:pt idx="74866">
                  <c:v>1</c:v>
                </c:pt>
                <c:pt idx="74867">
                  <c:v>1</c:v>
                </c:pt>
                <c:pt idx="74868">
                  <c:v>1</c:v>
                </c:pt>
                <c:pt idx="74869">
                  <c:v>1</c:v>
                </c:pt>
                <c:pt idx="74870">
                  <c:v>1</c:v>
                </c:pt>
                <c:pt idx="74871">
                  <c:v>1</c:v>
                </c:pt>
                <c:pt idx="74872">
                  <c:v>1</c:v>
                </c:pt>
                <c:pt idx="74873">
                  <c:v>1</c:v>
                </c:pt>
                <c:pt idx="74874">
                  <c:v>1</c:v>
                </c:pt>
                <c:pt idx="74875">
                  <c:v>1</c:v>
                </c:pt>
                <c:pt idx="74876">
                  <c:v>1</c:v>
                </c:pt>
                <c:pt idx="74877">
                  <c:v>1</c:v>
                </c:pt>
                <c:pt idx="74878">
                  <c:v>1</c:v>
                </c:pt>
                <c:pt idx="74879">
                  <c:v>1</c:v>
                </c:pt>
                <c:pt idx="74880">
                  <c:v>0.875</c:v>
                </c:pt>
                <c:pt idx="74881">
                  <c:v>1</c:v>
                </c:pt>
                <c:pt idx="74882">
                  <c:v>0.5</c:v>
                </c:pt>
                <c:pt idx="74883">
                  <c:v>1</c:v>
                </c:pt>
                <c:pt idx="74884">
                  <c:v>1</c:v>
                </c:pt>
                <c:pt idx="74885">
                  <c:v>1</c:v>
                </c:pt>
                <c:pt idx="74886">
                  <c:v>1</c:v>
                </c:pt>
                <c:pt idx="74887">
                  <c:v>1</c:v>
                </c:pt>
                <c:pt idx="74888">
                  <c:v>1</c:v>
                </c:pt>
                <c:pt idx="74889">
                  <c:v>1</c:v>
                </c:pt>
                <c:pt idx="74890">
                  <c:v>1</c:v>
                </c:pt>
                <c:pt idx="74891">
                  <c:v>1</c:v>
                </c:pt>
                <c:pt idx="74892">
                  <c:v>1</c:v>
                </c:pt>
                <c:pt idx="74893">
                  <c:v>1</c:v>
                </c:pt>
                <c:pt idx="74894">
                  <c:v>0.875</c:v>
                </c:pt>
                <c:pt idx="74895">
                  <c:v>1</c:v>
                </c:pt>
                <c:pt idx="74896">
                  <c:v>1</c:v>
                </c:pt>
                <c:pt idx="74897">
                  <c:v>0.875</c:v>
                </c:pt>
                <c:pt idx="74898">
                  <c:v>1</c:v>
                </c:pt>
                <c:pt idx="74899">
                  <c:v>1</c:v>
                </c:pt>
                <c:pt idx="74900">
                  <c:v>1</c:v>
                </c:pt>
                <c:pt idx="74901">
                  <c:v>1</c:v>
                </c:pt>
                <c:pt idx="74902">
                  <c:v>1</c:v>
                </c:pt>
                <c:pt idx="74903">
                  <c:v>1</c:v>
                </c:pt>
                <c:pt idx="74904">
                  <c:v>1</c:v>
                </c:pt>
                <c:pt idx="74905">
                  <c:v>0.875</c:v>
                </c:pt>
                <c:pt idx="74906">
                  <c:v>1</c:v>
                </c:pt>
                <c:pt idx="74907">
                  <c:v>1</c:v>
                </c:pt>
                <c:pt idx="74908">
                  <c:v>1</c:v>
                </c:pt>
                <c:pt idx="74909">
                  <c:v>1</c:v>
                </c:pt>
                <c:pt idx="74910">
                  <c:v>0.875</c:v>
                </c:pt>
                <c:pt idx="74911">
                  <c:v>0.875</c:v>
                </c:pt>
                <c:pt idx="74912">
                  <c:v>1</c:v>
                </c:pt>
                <c:pt idx="74913">
                  <c:v>1</c:v>
                </c:pt>
                <c:pt idx="74914">
                  <c:v>1</c:v>
                </c:pt>
                <c:pt idx="74915">
                  <c:v>1</c:v>
                </c:pt>
                <c:pt idx="74916">
                  <c:v>0.875</c:v>
                </c:pt>
                <c:pt idx="74917">
                  <c:v>1</c:v>
                </c:pt>
                <c:pt idx="74918">
                  <c:v>1</c:v>
                </c:pt>
                <c:pt idx="74919">
                  <c:v>1</c:v>
                </c:pt>
                <c:pt idx="74920">
                  <c:v>1</c:v>
                </c:pt>
                <c:pt idx="74921">
                  <c:v>1</c:v>
                </c:pt>
                <c:pt idx="74922">
                  <c:v>1</c:v>
                </c:pt>
                <c:pt idx="74923">
                  <c:v>1</c:v>
                </c:pt>
                <c:pt idx="74924">
                  <c:v>1</c:v>
                </c:pt>
                <c:pt idx="74925">
                  <c:v>1</c:v>
                </c:pt>
                <c:pt idx="74926">
                  <c:v>1</c:v>
                </c:pt>
                <c:pt idx="74927">
                  <c:v>1</c:v>
                </c:pt>
                <c:pt idx="74928">
                  <c:v>1</c:v>
                </c:pt>
                <c:pt idx="74929">
                  <c:v>0.875</c:v>
                </c:pt>
                <c:pt idx="74930">
                  <c:v>1</c:v>
                </c:pt>
                <c:pt idx="74931">
                  <c:v>1</c:v>
                </c:pt>
                <c:pt idx="74932">
                  <c:v>1</c:v>
                </c:pt>
                <c:pt idx="74933">
                  <c:v>1</c:v>
                </c:pt>
                <c:pt idx="74934">
                  <c:v>1</c:v>
                </c:pt>
                <c:pt idx="74935">
                  <c:v>1</c:v>
                </c:pt>
                <c:pt idx="74936">
                  <c:v>1</c:v>
                </c:pt>
                <c:pt idx="74937">
                  <c:v>1</c:v>
                </c:pt>
                <c:pt idx="74938">
                  <c:v>1</c:v>
                </c:pt>
                <c:pt idx="74939">
                  <c:v>0.875</c:v>
                </c:pt>
                <c:pt idx="74940">
                  <c:v>0.875</c:v>
                </c:pt>
                <c:pt idx="74941">
                  <c:v>1</c:v>
                </c:pt>
                <c:pt idx="74942">
                  <c:v>1</c:v>
                </c:pt>
                <c:pt idx="74943">
                  <c:v>1</c:v>
                </c:pt>
                <c:pt idx="74944">
                  <c:v>1</c:v>
                </c:pt>
                <c:pt idx="74945">
                  <c:v>1</c:v>
                </c:pt>
                <c:pt idx="74946">
                  <c:v>1</c:v>
                </c:pt>
                <c:pt idx="74947">
                  <c:v>1</c:v>
                </c:pt>
                <c:pt idx="74948">
                  <c:v>0.875</c:v>
                </c:pt>
                <c:pt idx="74949">
                  <c:v>1</c:v>
                </c:pt>
                <c:pt idx="74950">
                  <c:v>1</c:v>
                </c:pt>
                <c:pt idx="74951">
                  <c:v>1</c:v>
                </c:pt>
                <c:pt idx="74952">
                  <c:v>1</c:v>
                </c:pt>
                <c:pt idx="74953">
                  <c:v>1</c:v>
                </c:pt>
                <c:pt idx="74954">
                  <c:v>1</c:v>
                </c:pt>
                <c:pt idx="74955">
                  <c:v>1</c:v>
                </c:pt>
                <c:pt idx="74956">
                  <c:v>1</c:v>
                </c:pt>
                <c:pt idx="74957">
                  <c:v>1</c:v>
                </c:pt>
                <c:pt idx="74958">
                  <c:v>1</c:v>
                </c:pt>
                <c:pt idx="74959">
                  <c:v>1</c:v>
                </c:pt>
                <c:pt idx="74960">
                  <c:v>1</c:v>
                </c:pt>
                <c:pt idx="74961">
                  <c:v>1</c:v>
                </c:pt>
                <c:pt idx="74962">
                  <c:v>1</c:v>
                </c:pt>
                <c:pt idx="74963">
                  <c:v>1</c:v>
                </c:pt>
                <c:pt idx="74964">
                  <c:v>0.875</c:v>
                </c:pt>
                <c:pt idx="74965">
                  <c:v>1</c:v>
                </c:pt>
                <c:pt idx="74966">
                  <c:v>1</c:v>
                </c:pt>
                <c:pt idx="74967">
                  <c:v>1</c:v>
                </c:pt>
                <c:pt idx="74968">
                  <c:v>1</c:v>
                </c:pt>
                <c:pt idx="74969">
                  <c:v>1</c:v>
                </c:pt>
                <c:pt idx="74970">
                  <c:v>1</c:v>
                </c:pt>
                <c:pt idx="74971">
                  <c:v>1</c:v>
                </c:pt>
                <c:pt idx="74972">
                  <c:v>1</c:v>
                </c:pt>
                <c:pt idx="74973">
                  <c:v>1</c:v>
                </c:pt>
                <c:pt idx="74974">
                  <c:v>1</c:v>
                </c:pt>
                <c:pt idx="74975">
                  <c:v>1</c:v>
                </c:pt>
                <c:pt idx="74976">
                  <c:v>1</c:v>
                </c:pt>
                <c:pt idx="74977">
                  <c:v>1</c:v>
                </c:pt>
                <c:pt idx="74978">
                  <c:v>1</c:v>
                </c:pt>
                <c:pt idx="74979">
                  <c:v>1</c:v>
                </c:pt>
                <c:pt idx="74980">
                  <c:v>1</c:v>
                </c:pt>
                <c:pt idx="74981">
                  <c:v>1</c:v>
                </c:pt>
                <c:pt idx="74982">
                  <c:v>1</c:v>
                </c:pt>
                <c:pt idx="74983">
                  <c:v>1</c:v>
                </c:pt>
                <c:pt idx="74984">
                  <c:v>1</c:v>
                </c:pt>
                <c:pt idx="74985">
                  <c:v>1</c:v>
                </c:pt>
                <c:pt idx="74986">
                  <c:v>1</c:v>
                </c:pt>
                <c:pt idx="74987">
                  <c:v>1</c:v>
                </c:pt>
                <c:pt idx="74988">
                  <c:v>1</c:v>
                </c:pt>
                <c:pt idx="74989">
                  <c:v>1</c:v>
                </c:pt>
                <c:pt idx="74990">
                  <c:v>1</c:v>
                </c:pt>
                <c:pt idx="74991">
                  <c:v>1</c:v>
                </c:pt>
                <c:pt idx="74992">
                  <c:v>1</c:v>
                </c:pt>
                <c:pt idx="74993">
                  <c:v>1</c:v>
                </c:pt>
                <c:pt idx="74994">
                  <c:v>1</c:v>
                </c:pt>
                <c:pt idx="74995">
                  <c:v>1</c:v>
                </c:pt>
                <c:pt idx="74996">
                  <c:v>1</c:v>
                </c:pt>
                <c:pt idx="74997">
                  <c:v>1</c:v>
                </c:pt>
                <c:pt idx="74998">
                  <c:v>1</c:v>
                </c:pt>
                <c:pt idx="74999">
                  <c:v>1</c:v>
                </c:pt>
                <c:pt idx="75000">
                  <c:v>1</c:v>
                </c:pt>
                <c:pt idx="75001">
                  <c:v>1</c:v>
                </c:pt>
                <c:pt idx="75002">
                  <c:v>1</c:v>
                </c:pt>
                <c:pt idx="75003">
                  <c:v>1</c:v>
                </c:pt>
                <c:pt idx="75004">
                  <c:v>1</c:v>
                </c:pt>
                <c:pt idx="75005">
                  <c:v>1</c:v>
                </c:pt>
                <c:pt idx="75006">
                  <c:v>0.875</c:v>
                </c:pt>
                <c:pt idx="75007">
                  <c:v>1</c:v>
                </c:pt>
                <c:pt idx="75008">
                  <c:v>0.875</c:v>
                </c:pt>
                <c:pt idx="75009">
                  <c:v>1</c:v>
                </c:pt>
                <c:pt idx="75010">
                  <c:v>1</c:v>
                </c:pt>
                <c:pt idx="75011">
                  <c:v>1</c:v>
                </c:pt>
                <c:pt idx="75012">
                  <c:v>1</c:v>
                </c:pt>
                <c:pt idx="75013">
                  <c:v>1</c:v>
                </c:pt>
                <c:pt idx="75014">
                  <c:v>1</c:v>
                </c:pt>
                <c:pt idx="75015">
                  <c:v>1</c:v>
                </c:pt>
                <c:pt idx="75016">
                  <c:v>1</c:v>
                </c:pt>
                <c:pt idx="75017">
                  <c:v>1</c:v>
                </c:pt>
                <c:pt idx="75018">
                  <c:v>1</c:v>
                </c:pt>
                <c:pt idx="75019">
                  <c:v>0.875</c:v>
                </c:pt>
                <c:pt idx="75020">
                  <c:v>1</c:v>
                </c:pt>
                <c:pt idx="75021">
                  <c:v>1</c:v>
                </c:pt>
                <c:pt idx="75022">
                  <c:v>0.875</c:v>
                </c:pt>
                <c:pt idx="75023">
                  <c:v>1</c:v>
                </c:pt>
                <c:pt idx="75024">
                  <c:v>1</c:v>
                </c:pt>
                <c:pt idx="75025">
                  <c:v>1</c:v>
                </c:pt>
                <c:pt idx="75026">
                  <c:v>1</c:v>
                </c:pt>
                <c:pt idx="75027">
                  <c:v>1</c:v>
                </c:pt>
                <c:pt idx="75028">
                  <c:v>1</c:v>
                </c:pt>
                <c:pt idx="75029">
                  <c:v>1</c:v>
                </c:pt>
                <c:pt idx="75030">
                  <c:v>1</c:v>
                </c:pt>
                <c:pt idx="75031">
                  <c:v>1</c:v>
                </c:pt>
                <c:pt idx="75032">
                  <c:v>0.75</c:v>
                </c:pt>
                <c:pt idx="75033">
                  <c:v>1</c:v>
                </c:pt>
                <c:pt idx="75034">
                  <c:v>1</c:v>
                </c:pt>
                <c:pt idx="75035">
                  <c:v>1</c:v>
                </c:pt>
                <c:pt idx="75036">
                  <c:v>1</c:v>
                </c:pt>
                <c:pt idx="75037">
                  <c:v>1</c:v>
                </c:pt>
                <c:pt idx="75038">
                  <c:v>1</c:v>
                </c:pt>
                <c:pt idx="75039">
                  <c:v>1</c:v>
                </c:pt>
                <c:pt idx="75040">
                  <c:v>1</c:v>
                </c:pt>
                <c:pt idx="75041">
                  <c:v>1</c:v>
                </c:pt>
                <c:pt idx="75042">
                  <c:v>1</c:v>
                </c:pt>
                <c:pt idx="75043">
                  <c:v>1</c:v>
                </c:pt>
                <c:pt idx="75044">
                  <c:v>1</c:v>
                </c:pt>
                <c:pt idx="75045">
                  <c:v>1</c:v>
                </c:pt>
                <c:pt idx="75046">
                  <c:v>1</c:v>
                </c:pt>
                <c:pt idx="75047">
                  <c:v>1</c:v>
                </c:pt>
                <c:pt idx="75048">
                  <c:v>0.875</c:v>
                </c:pt>
                <c:pt idx="75049">
                  <c:v>1</c:v>
                </c:pt>
                <c:pt idx="75050">
                  <c:v>1</c:v>
                </c:pt>
                <c:pt idx="75051">
                  <c:v>0.875</c:v>
                </c:pt>
                <c:pt idx="75052">
                  <c:v>1</c:v>
                </c:pt>
                <c:pt idx="75053">
                  <c:v>1</c:v>
                </c:pt>
                <c:pt idx="75054">
                  <c:v>1</c:v>
                </c:pt>
                <c:pt idx="75055">
                  <c:v>0.875</c:v>
                </c:pt>
                <c:pt idx="75056">
                  <c:v>1</c:v>
                </c:pt>
                <c:pt idx="75057">
                  <c:v>1</c:v>
                </c:pt>
                <c:pt idx="75058">
                  <c:v>1</c:v>
                </c:pt>
                <c:pt idx="75059">
                  <c:v>1</c:v>
                </c:pt>
                <c:pt idx="75060">
                  <c:v>0.875</c:v>
                </c:pt>
                <c:pt idx="75061">
                  <c:v>1</c:v>
                </c:pt>
                <c:pt idx="75062">
                  <c:v>1</c:v>
                </c:pt>
                <c:pt idx="75063">
                  <c:v>1</c:v>
                </c:pt>
                <c:pt idx="75064">
                  <c:v>1</c:v>
                </c:pt>
                <c:pt idx="75065">
                  <c:v>1</c:v>
                </c:pt>
                <c:pt idx="75066">
                  <c:v>1</c:v>
                </c:pt>
                <c:pt idx="75067">
                  <c:v>1</c:v>
                </c:pt>
                <c:pt idx="75068">
                  <c:v>1</c:v>
                </c:pt>
                <c:pt idx="75069">
                  <c:v>1</c:v>
                </c:pt>
                <c:pt idx="75070">
                  <c:v>1</c:v>
                </c:pt>
                <c:pt idx="75071">
                  <c:v>1</c:v>
                </c:pt>
                <c:pt idx="75072">
                  <c:v>1</c:v>
                </c:pt>
                <c:pt idx="75073">
                  <c:v>1</c:v>
                </c:pt>
                <c:pt idx="75074">
                  <c:v>1</c:v>
                </c:pt>
                <c:pt idx="75075">
                  <c:v>1</c:v>
                </c:pt>
                <c:pt idx="75076">
                  <c:v>1</c:v>
                </c:pt>
                <c:pt idx="75077">
                  <c:v>1</c:v>
                </c:pt>
                <c:pt idx="75078">
                  <c:v>1</c:v>
                </c:pt>
                <c:pt idx="75079">
                  <c:v>1</c:v>
                </c:pt>
                <c:pt idx="75080">
                  <c:v>1</c:v>
                </c:pt>
                <c:pt idx="75081">
                  <c:v>1</c:v>
                </c:pt>
                <c:pt idx="75082">
                  <c:v>1</c:v>
                </c:pt>
                <c:pt idx="75083">
                  <c:v>1</c:v>
                </c:pt>
                <c:pt idx="75084">
                  <c:v>1</c:v>
                </c:pt>
                <c:pt idx="75085">
                  <c:v>1</c:v>
                </c:pt>
                <c:pt idx="75086">
                  <c:v>1</c:v>
                </c:pt>
                <c:pt idx="75087">
                  <c:v>1</c:v>
                </c:pt>
                <c:pt idx="75088">
                  <c:v>1</c:v>
                </c:pt>
                <c:pt idx="75089">
                  <c:v>1</c:v>
                </c:pt>
                <c:pt idx="75090">
                  <c:v>1</c:v>
                </c:pt>
                <c:pt idx="75091">
                  <c:v>1</c:v>
                </c:pt>
                <c:pt idx="75092">
                  <c:v>1</c:v>
                </c:pt>
                <c:pt idx="75093">
                  <c:v>1</c:v>
                </c:pt>
                <c:pt idx="75094">
                  <c:v>1</c:v>
                </c:pt>
                <c:pt idx="75095">
                  <c:v>1</c:v>
                </c:pt>
                <c:pt idx="75096">
                  <c:v>1</c:v>
                </c:pt>
                <c:pt idx="75097">
                  <c:v>1</c:v>
                </c:pt>
                <c:pt idx="75098">
                  <c:v>1</c:v>
                </c:pt>
                <c:pt idx="75099">
                  <c:v>1</c:v>
                </c:pt>
                <c:pt idx="75100">
                  <c:v>1</c:v>
                </c:pt>
                <c:pt idx="75101">
                  <c:v>1</c:v>
                </c:pt>
                <c:pt idx="75102">
                  <c:v>1</c:v>
                </c:pt>
                <c:pt idx="75103">
                  <c:v>1</c:v>
                </c:pt>
                <c:pt idx="75104">
                  <c:v>1</c:v>
                </c:pt>
                <c:pt idx="75105">
                  <c:v>1</c:v>
                </c:pt>
                <c:pt idx="75106">
                  <c:v>1</c:v>
                </c:pt>
                <c:pt idx="75107">
                  <c:v>0.875</c:v>
                </c:pt>
                <c:pt idx="75108">
                  <c:v>1</c:v>
                </c:pt>
                <c:pt idx="75109">
                  <c:v>1</c:v>
                </c:pt>
                <c:pt idx="75110">
                  <c:v>1</c:v>
                </c:pt>
                <c:pt idx="75111">
                  <c:v>1</c:v>
                </c:pt>
                <c:pt idx="75112">
                  <c:v>0.875</c:v>
                </c:pt>
                <c:pt idx="75113">
                  <c:v>1</c:v>
                </c:pt>
                <c:pt idx="75114">
                  <c:v>1</c:v>
                </c:pt>
                <c:pt idx="75115">
                  <c:v>1</c:v>
                </c:pt>
                <c:pt idx="75116">
                  <c:v>1</c:v>
                </c:pt>
                <c:pt idx="75117">
                  <c:v>1</c:v>
                </c:pt>
                <c:pt idx="75118">
                  <c:v>1</c:v>
                </c:pt>
                <c:pt idx="75119">
                  <c:v>0.875</c:v>
                </c:pt>
                <c:pt idx="75120">
                  <c:v>1</c:v>
                </c:pt>
                <c:pt idx="75121">
                  <c:v>1</c:v>
                </c:pt>
                <c:pt idx="75122">
                  <c:v>1</c:v>
                </c:pt>
                <c:pt idx="75123">
                  <c:v>1</c:v>
                </c:pt>
                <c:pt idx="75124">
                  <c:v>1</c:v>
                </c:pt>
                <c:pt idx="75125">
                  <c:v>1</c:v>
                </c:pt>
                <c:pt idx="75126">
                  <c:v>1</c:v>
                </c:pt>
                <c:pt idx="75127">
                  <c:v>1</c:v>
                </c:pt>
                <c:pt idx="75128">
                  <c:v>1</c:v>
                </c:pt>
                <c:pt idx="75129">
                  <c:v>1</c:v>
                </c:pt>
                <c:pt idx="75130">
                  <c:v>1</c:v>
                </c:pt>
                <c:pt idx="75131">
                  <c:v>1</c:v>
                </c:pt>
                <c:pt idx="75132">
                  <c:v>1</c:v>
                </c:pt>
                <c:pt idx="75133">
                  <c:v>1</c:v>
                </c:pt>
                <c:pt idx="75134">
                  <c:v>1</c:v>
                </c:pt>
                <c:pt idx="75135">
                  <c:v>1</c:v>
                </c:pt>
                <c:pt idx="75136">
                  <c:v>1</c:v>
                </c:pt>
                <c:pt idx="75137">
                  <c:v>1</c:v>
                </c:pt>
                <c:pt idx="75138">
                  <c:v>1</c:v>
                </c:pt>
                <c:pt idx="75139">
                  <c:v>1</c:v>
                </c:pt>
                <c:pt idx="75140">
                  <c:v>1</c:v>
                </c:pt>
                <c:pt idx="75141">
                  <c:v>1</c:v>
                </c:pt>
                <c:pt idx="75142">
                  <c:v>1</c:v>
                </c:pt>
                <c:pt idx="75143">
                  <c:v>1</c:v>
                </c:pt>
                <c:pt idx="75144">
                  <c:v>1</c:v>
                </c:pt>
                <c:pt idx="75145">
                  <c:v>1</c:v>
                </c:pt>
                <c:pt idx="75146">
                  <c:v>1</c:v>
                </c:pt>
                <c:pt idx="75147">
                  <c:v>1</c:v>
                </c:pt>
                <c:pt idx="75148">
                  <c:v>1</c:v>
                </c:pt>
                <c:pt idx="75149">
                  <c:v>1</c:v>
                </c:pt>
                <c:pt idx="75150">
                  <c:v>1</c:v>
                </c:pt>
                <c:pt idx="75151">
                  <c:v>1</c:v>
                </c:pt>
                <c:pt idx="75152">
                  <c:v>1</c:v>
                </c:pt>
                <c:pt idx="75153">
                  <c:v>1</c:v>
                </c:pt>
                <c:pt idx="75154">
                  <c:v>1</c:v>
                </c:pt>
                <c:pt idx="75155">
                  <c:v>1</c:v>
                </c:pt>
                <c:pt idx="75156">
                  <c:v>1</c:v>
                </c:pt>
                <c:pt idx="75157">
                  <c:v>1</c:v>
                </c:pt>
                <c:pt idx="75158">
                  <c:v>1</c:v>
                </c:pt>
                <c:pt idx="75159">
                  <c:v>1</c:v>
                </c:pt>
                <c:pt idx="75160">
                  <c:v>1</c:v>
                </c:pt>
                <c:pt idx="75161">
                  <c:v>1</c:v>
                </c:pt>
                <c:pt idx="75162">
                  <c:v>1</c:v>
                </c:pt>
                <c:pt idx="75163">
                  <c:v>1</c:v>
                </c:pt>
                <c:pt idx="75164">
                  <c:v>1</c:v>
                </c:pt>
                <c:pt idx="75165">
                  <c:v>1</c:v>
                </c:pt>
                <c:pt idx="75166">
                  <c:v>1</c:v>
                </c:pt>
                <c:pt idx="75167">
                  <c:v>1</c:v>
                </c:pt>
                <c:pt idx="75168">
                  <c:v>1</c:v>
                </c:pt>
                <c:pt idx="75169">
                  <c:v>1</c:v>
                </c:pt>
                <c:pt idx="75170">
                  <c:v>1</c:v>
                </c:pt>
                <c:pt idx="75171">
                  <c:v>1</c:v>
                </c:pt>
                <c:pt idx="75172">
                  <c:v>1</c:v>
                </c:pt>
                <c:pt idx="75173">
                  <c:v>1</c:v>
                </c:pt>
                <c:pt idx="75174">
                  <c:v>1</c:v>
                </c:pt>
                <c:pt idx="75175">
                  <c:v>1</c:v>
                </c:pt>
                <c:pt idx="75176">
                  <c:v>1</c:v>
                </c:pt>
                <c:pt idx="75177">
                  <c:v>1</c:v>
                </c:pt>
                <c:pt idx="75178">
                  <c:v>1</c:v>
                </c:pt>
                <c:pt idx="75179">
                  <c:v>1</c:v>
                </c:pt>
                <c:pt idx="75180">
                  <c:v>1</c:v>
                </c:pt>
                <c:pt idx="75181">
                  <c:v>1</c:v>
                </c:pt>
                <c:pt idx="75182">
                  <c:v>0.625</c:v>
                </c:pt>
                <c:pt idx="75183">
                  <c:v>1</c:v>
                </c:pt>
                <c:pt idx="75184">
                  <c:v>1</c:v>
                </c:pt>
                <c:pt idx="75185">
                  <c:v>1</c:v>
                </c:pt>
                <c:pt idx="75186">
                  <c:v>1</c:v>
                </c:pt>
                <c:pt idx="75187">
                  <c:v>1</c:v>
                </c:pt>
                <c:pt idx="75188">
                  <c:v>1</c:v>
                </c:pt>
                <c:pt idx="75189">
                  <c:v>1</c:v>
                </c:pt>
                <c:pt idx="75190">
                  <c:v>1</c:v>
                </c:pt>
                <c:pt idx="75191">
                  <c:v>1</c:v>
                </c:pt>
                <c:pt idx="75192">
                  <c:v>1</c:v>
                </c:pt>
                <c:pt idx="75193">
                  <c:v>1</c:v>
                </c:pt>
                <c:pt idx="75194">
                  <c:v>1</c:v>
                </c:pt>
                <c:pt idx="75195">
                  <c:v>1</c:v>
                </c:pt>
                <c:pt idx="75196">
                  <c:v>1</c:v>
                </c:pt>
                <c:pt idx="75197">
                  <c:v>1</c:v>
                </c:pt>
                <c:pt idx="75198">
                  <c:v>0.875</c:v>
                </c:pt>
                <c:pt idx="75199">
                  <c:v>1</c:v>
                </c:pt>
                <c:pt idx="75200">
                  <c:v>1</c:v>
                </c:pt>
                <c:pt idx="75201">
                  <c:v>1</c:v>
                </c:pt>
                <c:pt idx="75202">
                  <c:v>0.875</c:v>
                </c:pt>
                <c:pt idx="75203">
                  <c:v>1</c:v>
                </c:pt>
                <c:pt idx="75204">
                  <c:v>1</c:v>
                </c:pt>
                <c:pt idx="75205">
                  <c:v>1</c:v>
                </c:pt>
                <c:pt idx="75206">
                  <c:v>1</c:v>
                </c:pt>
                <c:pt idx="75207">
                  <c:v>1</c:v>
                </c:pt>
                <c:pt idx="75208">
                  <c:v>1</c:v>
                </c:pt>
                <c:pt idx="75209">
                  <c:v>1</c:v>
                </c:pt>
                <c:pt idx="75210">
                  <c:v>1</c:v>
                </c:pt>
                <c:pt idx="75211">
                  <c:v>1</c:v>
                </c:pt>
                <c:pt idx="75212">
                  <c:v>1</c:v>
                </c:pt>
                <c:pt idx="75213">
                  <c:v>1</c:v>
                </c:pt>
                <c:pt idx="75214">
                  <c:v>1</c:v>
                </c:pt>
                <c:pt idx="75215">
                  <c:v>1</c:v>
                </c:pt>
                <c:pt idx="75216">
                  <c:v>1</c:v>
                </c:pt>
                <c:pt idx="75217">
                  <c:v>1</c:v>
                </c:pt>
                <c:pt idx="75218">
                  <c:v>1</c:v>
                </c:pt>
                <c:pt idx="75219">
                  <c:v>1</c:v>
                </c:pt>
                <c:pt idx="75220">
                  <c:v>1</c:v>
                </c:pt>
                <c:pt idx="75221">
                  <c:v>0.875</c:v>
                </c:pt>
                <c:pt idx="75222">
                  <c:v>1</c:v>
                </c:pt>
                <c:pt idx="75223">
                  <c:v>1</c:v>
                </c:pt>
                <c:pt idx="75224">
                  <c:v>1</c:v>
                </c:pt>
                <c:pt idx="75225">
                  <c:v>1</c:v>
                </c:pt>
                <c:pt idx="75226">
                  <c:v>1</c:v>
                </c:pt>
                <c:pt idx="75227">
                  <c:v>1</c:v>
                </c:pt>
                <c:pt idx="75228">
                  <c:v>1</c:v>
                </c:pt>
                <c:pt idx="75229">
                  <c:v>1</c:v>
                </c:pt>
                <c:pt idx="75230">
                  <c:v>1</c:v>
                </c:pt>
                <c:pt idx="75231">
                  <c:v>1</c:v>
                </c:pt>
                <c:pt idx="75232">
                  <c:v>1</c:v>
                </c:pt>
                <c:pt idx="75233">
                  <c:v>1</c:v>
                </c:pt>
                <c:pt idx="75234">
                  <c:v>1</c:v>
                </c:pt>
                <c:pt idx="75235">
                  <c:v>1</c:v>
                </c:pt>
                <c:pt idx="75236">
                  <c:v>1</c:v>
                </c:pt>
                <c:pt idx="75237">
                  <c:v>1</c:v>
                </c:pt>
                <c:pt idx="75238">
                  <c:v>1</c:v>
                </c:pt>
                <c:pt idx="75239">
                  <c:v>1</c:v>
                </c:pt>
                <c:pt idx="75240">
                  <c:v>0.875</c:v>
                </c:pt>
                <c:pt idx="75241">
                  <c:v>1</c:v>
                </c:pt>
                <c:pt idx="75242">
                  <c:v>1</c:v>
                </c:pt>
                <c:pt idx="75243">
                  <c:v>1</c:v>
                </c:pt>
                <c:pt idx="75244">
                  <c:v>1</c:v>
                </c:pt>
                <c:pt idx="75245">
                  <c:v>1</c:v>
                </c:pt>
                <c:pt idx="75246">
                  <c:v>1</c:v>
                </c:pt>
                <c:pt idx="75247">
                  <c:v>1</c:v>
                </c:pt>
                <c:pt idx="75248">
                  <c:v>1</c:v>
                </c:pt>
                <c:pt idx="75249">
                  <c:v>1</c:v>
                </c:pt>
                <c:pt idx="75250">
                  <c:v>1</c:v>
                </c:pt>
                <c:pt idx="75251">
                  <c:v>1</c:v>
                </c:pt>
                <c:pt idx="75252">
                  <c:v>1</c:v>
                </c:pt>
                <c:pt idx="75253">
                  <c:v>1</c:v>
                </c:pt>
                <c:pt idx="75254">
                  <c:v>1</c:v>
                </c:pt>
                <c:pt idx="75255">
                  <c:v>1</c:v>
                </c:pt>
                <c:pt idx="75256">
                  <c:v>1</c:v>
                </c:pt>
                <c:pt idx="75257">
                  <c:v>1</c:v>
                </c:pt>
                <c:pt idx="75258">
                  <c:v>1</c:v>
                </c:pt>
                <c:pt idx="75259">
                  <c:v>1</c:v>
                </c:pt>
                <c:pt idx="75260">
                  <c:v>1</c:v>
                </c:pt>
                <c:pt idx="75261">
                  <c:v>0.875</c:v>
                </c:pt>
                <c:pt idx="75262">
                  <c:v>1</c:v>
                </c:pt>
                <c:pt idx="75263">
                  <c:v>1</c:v>
                </c:pt>
                <c:pt idx="75264">
                  <c:v>1</c:v>
                </c:pt>
                <c:pt idx="75265">
                  <c:v>1</c:v>
                </c:pt>
                <c:pt idx="75266">
                  <c:v>1</c:v>
                </c:pt>
                <c:pt idx="75267">
                  <c:v>1</c:v>
                </c:pt>
                <c:pt idx="75268">
                  <c:v>1</c:v>
                </c:pt>
                <c:pt idx="75269">
                  <c:v>1</c:v>
                </c:pt>
                <c:pt idx="75270">
                  <c:v>1</c:v>
                </c:pt>
                <c:pt idx="75271">
                  <c:v>1</c:v>
                </c:pt>
                <c:pt idx="75272">
                  <c:v>1</c:v>
                </c:pt>
                <c:pt idx="75273">
                  <c:v>1</c:v>
                </c:pt>
                <c:pt idx="75274">
                  <c:v>1</c:v>
                </c:pt>
                <c:pt idx="75275">
                  <c:v>1</c:v>
                </c:pt>
                <c:pt idx="75276">
                  <c:v>1</c:v>
                </c:pt>
                <c:pt idx="75277">
                  <c:v>1</c:v>
                </c:pt>
                <c:pt idx="75278">
                  <c:v>1</c:v>
                </c:pt>
                <c:pt idx="75279">
                  <c:v>1</c:v>
                </c:pt>
                <c:pt idx="75280">
                  <c:v>1</c:v>
                </c:pt>
                <c:pt idx="75281">
                  <c:v>1</c:v>
                </c:pt>
                <c:pt idx="75282">
                  <c:v>1</c:v>
                </c:pt>
                <c:pt idx="75283">
                  <c:v>1</c:v>
                </c:pt>
                <c:pt idx="75284">
                  <c:v>1</c:v>
                </c:pt>
                <c:pt idx="75285">
                  <c:v>0.125</c:v>
                </c:pt>
                <c:pt idx="75286">
                  <c:v>1</c:v>
                </c:pt>
                <c:pt idx="75287">
                  <c:v>1</c:v>
                </c:pt>
                <c:pt idx="75288">
                  <c:v>1</c:v>
                </c:pt>
                <c:pt idx="75289">
                  <c:v>1</c:v>
                </c:pt>
                <c:pt idx="75290">
                  <c:v>1</c:v>
                </c:pt>
                <c:pt idx="75291">
                  <c:v>1</c:v>
                </c:pt>
                <c:pt idx="75292">
                  <c:v>1</c:v>
                </c:pt>
                <c:pt idx="75293">
                  <c:v>1</c:v>
                </c:pt>
                <c:pt idx="75294">
                  <c:v>1</c:v>
                </c:pt>
                <c:pt idx="75295">
                  <c:v>1</c:v>
                </c:pt>
                <c:pt idx="75296">
                  <c:v>0.875</c:v>
                </c:pt>
                <c:pt idx="75297">
                  <c:v>1</c:v>
                </c:pt>
                <c:pt idx="75298">
                  <c:v>1</c:v>
                </c:pt>
                <c:pt idx="75299">
                  <c:v>1</c:v>
                </c:pt>
                <c:pt idx="75300">
                  <c:v>1</c:v>
                </c:pt>
                <c:pt idx="75301">
                  <c:v>1</c:v>
                </c:pt>
                <c:pt idx="75302">
                  <c:v>1</c:v>
                </c:pt>
                <c:pt idx="75303">
                  <c:v>1</c:v>
                </c:pt>
                <c:pt idx="75304">
                  <c:v>1</c:v>
                </c:pt>
                <c:pt idx="75305">
                  <c:v>1</c:v>
                </c:pt>
                <c:pt idx="75306">
                  <c:v>1</c:v>
                </c:pt>
                <c:pt idx="75307">
                  <c:v>0.875</c:v>
                </c:pt>
                <c:pt idx="75308">
                  <c:v>1</c:v>
                </c:pt>
                <c:pt idx="75309">
                  <c:v>1</c:v>
                </c:pt>
                <c:pt idx="75310">
                  <c:v>1</c:v>
                </c:pt>
                <c:pt idx="75311">
                  <c:v>1</c:v>
                </c:pt>
                <c:pt idx="75312">
                  <c:v>1</c:v>
                </c:pt>
                <c:pt idx="75313">
                  <c:v>1</c:v>
                </c:pt>
                <c:pt idx="75314">
                  <c:v>1</c:v>
                </c:pt>
                <c:pt idx="75315">
                  <c:v>1</c:v>
                </c:pt>
                <c:pt idx="75316">
                  <c:v>1</c:v>
                </c:pt>
                <c:pt idx="75317">
                  <c:v>1</c:v>
                </c:pt>
                <c:pt idx="75318">
                  <c:v>1</c:v>
                </c:pt>
                <c:pt idx="75319">
                  <c:v>1</c:v>
                </c:pt>
                <c:pt idx="75320">
                  <c:v>1</c:v>
                </c:pt>
                <c:pt idx="75321">
                  <c:v>1</c:v>
                </c:pt>
                <c:pt idx="75322">
                  <c:v>1</c:v>
                </c:pt>
                <c:pt idx="75323">
                  <c:v>1</c:v>
                </c:pt>
                <c:pt idx="75324">
                  <c:v>1</c:v>
                </c:pt>
                <c:pt idx="75325">
                  <c:v>1</c:v>
                </c:pt>
                <c:pt idx="75326">
                  <c:v>1</c:v>
                </c:pt>
                <c:pt idx="75327">
                  <c:v>0.625</c:v>
                </c:pt>
                <c:pt idx="75328">
                  <c:v>0.875</c:v>
                </c:pt>
                <c:pt idx="75329">
                  <c:v>1</c:v>
                </c:pt>
                <c:pt idx="75330">
                  <c:v>1</c:v>
                </c:pt>
                <c:pt idx="75331">
                  <c:v>1</c:v>
                </c:pt>
                <c:pt idx="75332">
                  <c:v>1</c:v>
                </c:pt>
                <c:pt idx="75333">
                  <c:v>1</c:v>
                </c:pt>
                <c:pt idx="75334">
                  <c:v>1</c:v>
                </c:pt>
                <c:pt idx="75335">
                  <c:v>1</c:v>
                </c:pt>
                <c:pt idx="75336">
                  <c:v>1</c:v>
                </c:pt>
                <c:pt idx="75337">
                  <c:v>1</c:v>
                </c:pt>
                <c:pt idx="75338">
                  <c:v>0.875</c:v>
                </c:pt>
                <c:pt idx="75339">
                  <c:v>1</c:v>
                </c:pt>
                <c:pt idx="75340">
                  <c:v>1</c:v>
                </c:pt>
                <c:pt idx="75341">
                  <c:v>1</c:v>
                </c:pt>
                <c:pt idx="75342">
                  <c:v>1</c:v>
                </c:pt>
                <c:pt idx="75343">
                  <c:v>1</c:v>
                </c:pt>
                <c:pt idx="75344">
                  <c:v>0.875</c:v>
                </c:pt>
                <c:pt idx="75345">
                  <c:v>1</c:v>
                </c:pt>
                <c:pt idx="75346">
                  <c:v>1</c:v>
                </c:pt>
                <c:pt idx="75347">
                  <c:v>1</c:v>
                </c:pt>
                <c:pt idx="75348">
                  <c:v>1</c:v>
                </c:pt>
                <c:pt idx="75349">
                  <c:v>1</c:v>
                </c:pt>
                <c:pt idx="75350">
                  <c:v>1</c:v>
                </c:pt>
                <c:pt idx="75351">
                  <c:v>1</c:v>
                </c:pt>
                <c:pt idx="75352">
                  <c:v>1</c:v>
                </c:pt>
                <c:pt idx="75353">
                  <c:v>1</c:v>
                </c:pt>
                <c:pt idx="75354">
                  <c:v>1</c:v>
                </c:pt>
                <c:pt idx="75355">
                  <c:v>1</c:v>
                </c:pt>
                <c:pt idx="75356">
                  <c:v>1</c:v>
                </c:pt>
                <c:pt idx="75357">
                  <c:v>1</c:v>
                </c:pt>
                <c:pt idx="75358">
                  <c:v>0.875</c:v>
                </c:pt>
                <c:pt idx="75359">
                  <c:v>1</c:v>
                </c:pt>
                <c:pt idx="75360">
                  <c:v>1</c:v>
                </c:pt>
                <c:pt idx="75361">
                  <c:v>1</c:v>
                </c:pt>
                <c:pt idx="75362">
                  <c:v>1</c:v>
                </c:pt>
                <c:pt idx="75363">
                  <c:v>1</c:v>
                </c:pt>
                <c:pt idx="75364">
                  <c:v>1</c:v>
                </c:pt>
                <c:pt idx="75365">
                  <c:v>1</c:v>
                </c:pt>
                <c:pt idx="75366">
                  <c:v>1</c:v>
                </c:pt>
                <c:pt idx="75367">
                  <c:v>1</c:v>
                </c:pt>
                <c:pt idx="75368">
                  <c:v>1</c:v>
                </c:pt>
                <c:pt idx="75369">
                  <c:v>1</c:v>
                </c:pt>
                <c:pt idx="75370">
                  <c:v>1</c:v>
                </c:pt>
                <c:pt idx="75371">
                  <c:v>1</c:v>
                </c:pt>
                <c:pt idx="75372">
                  <c:v>1</c:v>
                </c:pt>
                <c:pt idx="75373">
                  <c:v>1</c:v>
                </c:pt>
                <c:pt idx="75374">
                  <c:v>1</c:v>
                </c:pt>
                <c:pt idx="75375">
                  <c:v>1</c:v>
                </c:pt>
                <c:pt idx="75376">
                  <c:v>1</c:v>
                </c:pt>
                <c:pt idx="75377">
                  <c:v>1</c:v>
                </c:pt>
                <c:pt idx="75378">
                  <c:v>1</c:v>
                </c:pt>
                <c:pt idx="75379">
                  <c:v>0.875</c:v>
                </c:pt>
                <c:pt idx="75380">
                  <c:v>1</c:v>
                </c:pt>
                <c:pt idx="75381">
                  <c:v>1</c:v>
                </c:pt>
                <c:pt idx="75382">
                  <c:v>1</c:v>
                </c:pt>
                <c:pt idx="75383">
                  <c:v>0.875</c:v>
                </c:pt>
                <c:pt idx="75384">
                  <c:v>1</c:v>
                </c:pt>
                <c:pt idx="75385">
                  <c:v>1</c:v>
                </c:pt>
                <c:pt idx="75386">
                  <c:v>1</c:v>
                </c:pt>
                <c:pt idx="75387">
                  <c:v>1</c:v>
                </c:pt>
                <c:pt idx="75388">
                  <c:v>1</c:v>
                </c:pt>
                <c:pt idx="75389">
                  <c:v>1</c:v>
                </c:pt>
                <c:pt idx="75390">
                  <c:v>1</c:v>
                </c:pt>
                <c:pt idx="75391">
                  <c:v>1</c:v>
                </c:pt>
                <c:pt idx="75392">
                  <c:v>1</c:v>
                </c:pt>
                <c:pt idx="75393">
                  <c:v>1</c:v>
                </c:pt>
                <c:pt idx="75394">
                  <c:v>1</c:v>
                </c:pt>
                <c:pt idx="75395">
                  <c:v>1</c:v>
                </c:pt>
                <c:pt idx="75396">
                  <c:v>1</c:v>
                </c:pt>
                <c:pt idx="75397">
                  <c:v>1</c:v>
                </c:pt>
                <c:pt idx="75398">
                  <c:v>1</c:v>
                </c:pt>
                <c:pt idx="75399">
                  <c:v>1</c:v>
                </c:pt>
                <c:pt idx="75400">
                  <c:v>1</c:v>
                </c:pt>
                <c:pt idx="75401">
                  <c:v>1</c:v>
                </c:pt>
                <c:pt idx="75402">
                  <c:v>1</c:v>
                </c:pt>
                <c:pt idx="75403">
                  <c:v>1</c:v>
                </c:pt>
                <c:pt idx="75404">
                  <c:v>1</c:v>
                </c:pt>
                <c:pt idx="75405">
                  <c:v>1</c:v>
                </c:pt>
                <c:pt idx="75406">
                  <c:v>1</c:v>
                </c:pt>
                <c:pt idx="75407">
                  <c:v>0.875</c:v>
                </c:pt>
                <c:pt idx="75408">
                  <c:v>1</c:v>
                </c:pt>
                <c:pt idx="75409">
                  <c:v>1</c:v>
                </c:pt>
                <c:pt idx="75410">
                  <c:v>1</c:v>
                </c:pt>
                <c:pt idx="75411">
                  <c:v>1</c:v>
                </c:pt>
                <c:pt idx="75412">
                  <c:v>1</c:v>
                </c:pt>
                <c:pt idx="75413">
                  <c:v>0.875</c:v>
                </c:pt>
                <c:pt idx="75414">
                  <c:v>1</c:v>
                </c:pt>
                <c:pt idx="75415">
                  <c:v>1</c:v>
                </c:pt>
                <c:pt idx="75416">
                  <c:v>1</c:v>
                </c:pt>
                <c:pt idx="75417">
                  <c:v>1</c:v>
                </c:pt>
                <c:pt idx="75418">
                  <c:v>1</c:v>
                </c:pt>
                <c:pt idx="75419">
                  <c:v>1</c:v>
                </c:pt>
                <c:pt idx="75420">
                  <c:v>1</c:v>
                </c:pt>
                <c:pt idx="75421">
                  <c:v>1</c:v>
                </c:pt>
                <c:pt idx="75422">
                  <c:v>1</c:v>
                </c:pt>
                <c:pt idx="75423">
                  <c:v>1</c:v>
                </c:pt>
                <c:pt idx="75424">
                  <c:v>1</c:v>
                </c:pt>
                <c:pt idx="75425">
                  <c:v>1</c:v>
                </c:pt>
                <c:pt idx="75426">
                  <c:v>1</c:v>
                </c:pt>
                <c:pt idx="75427">
                  <c:v>1</c:v>
                </c:pt>
                <c:pt idx="75428">
                  <c:v>1</c:v>
                </c:pt>
                <c:pt idx="75429">
                  <c:v>1</c:v>
                </c:pt>
                <c:pt idx="75430">
                  <c:v>1</c:v>
                </c:pt>
                <c:pt idx="75431">
                  <c:v>1</c:v>
                </c:pt>
                <c:pt idx="75432">
                  <c:v>1</c:v>
                </c:pt>
                <c:pt idx="75433">
                  <c:v>1</c:v>
                </c:pt>
                <c:pt idx="75434">
                  <c:v>1</c:v>
                </c:pt>
                <c:pt idx="75435">
                  <c:v>1</c:v>
                </c:pt>
                <c:pt idx="75436">
                  <c:v>1</c:v>
                </c:pt>
                <c:pt idx="75437">
                  <c:v>1</c:v>
                </c:pt>
                <c:pt idx="75438">
                  <c:v>1</c:v>
                </c:pt>
                <c:pt idx="75439">
                  <c:v>1</c:v>
                </c:pt>
                <c:pt idx="75440">
                  <c:v>1</c:v>
                </c:pt>
                <c:pt idx="75441">
                  <c:v>0.875</c:v>
                </c:pt>
                <c:pt idx="75442">
                  <c:v>1</c:v>
                </c:pt>
                <c:pt idx="75443">
                  <c:v>1</c:v>
                </c:pt>
                <c:pt idx="75444">
                  <c:v>1</c:v>
                </c:pt>
                <c:pt idx="75445">
                  <c:v>1</c:v>
                </c:pt>
                <c:pt idx="75446">
                  <c:v>1</c:v>
                </c:pt>
                <c:pt idx="75447">
                  <c:v>1</c:v>
                </c:pt>
                <c:pt idx="75448">
                  <c:v>0.875</c:v>
                </c:pt>
                <c:pt idx="75449">
                  <c:v>1</c:v>
                </c:pt>
                <c:pt idx="75450">
                  <c:v>1</c:v>
                </c:pt>
                <c:pt idx="75451">
                  <c:v>1</c:v>
                </c:pt>
                <c:pt idx="75452">
                  <c:v>1</c:v>
                </c:pt>
                <c:pt idx="75453">
                  <c:v>1</c:v>
                </c:pt>
                <c:pt idx="75454">
                  <c:v>1</c:v>
                </c:pt>
                <c:pt idx="75455">
                  <c:v>1</c:v>
                </c:pt>
                <c:pt idx="75456">
                  <c:v>1</c:v>
                </c:pt>
                <c:pt idx="75457">
                  <c:v>1</c:v>
                </c:pt>
                <c:pt idx="75458">
                  <c:v>1</c:v>
                </c:pt>
                <c:pt idx="75459">
                  <c:v>1</c:v>
                </c:pt>
                <c:pt idx="75460">
                  <c:v>1</c:v>
                </c:pt>
                <c:pt idx="75461">
                  <c:v>0.875</c:v>
                </c:pt>
                <c:pt idx="75462">
                  <c:v>1</c:v>
                </c:pt>
                <c:pt idx="75463">
                  <c:v>1</c:v>
                </c:pt>
                <c:pt idx="75464">
                  <c:v>1</c:v>
                </c:pt>
                <c:pt idx="75465">
                  <c:v>1</c:v>
                </c:pt>
                <c:pt idx="75466">
                  <c:v>1</c:v>
                </c:pt>
                <c:pt idx="75467">
                  <c:v>1</c:v>
                </c:pt>
                <c:pt idx="75468">
                  <c:v>1</c:v>
                </c:pt>
                <c:pt idx="75469">
                  <c:v>1</c:v>
                </c:pt>
                <c:pt idx="75470">
                  <c:v>0.875</c:v>
                </c:pt>
                <c:pt idx="75471">
                  <c:v>1</c:v>
                </c:pt>
                <c:pt idx="75472">
                  <c:v>1</c:v>
                </c:pt>
                <c:pt idx="75473">
                  <c:v>1</c:v>
                </c:pt>
                <c:pt idx="75474">
                  <c:v>1</c:v>
                </c:pt>
                <c:pt idx="75475">
                  <c:v>1</c:v>
                </c:pt>
                <c:pt idx="75476">
                  <c:v>1</c:v>
                </c:pt>
                <c:pt idx="75477">
                  <c:v>1</c:v>
                </c:pt>
                <c:pt idx="75478">
                  <c:v>1</c:v>
                </c:pt>
                <c:pt idx="75479">
                  <c:v>1</c:v>
                </c:pt>
                <c:pt idx="75480">
                  <c:v>1</c:v>
                </c:pt>
                <c:pt idx="75481">
                  <c:v>1</c:v>
                </c:pt>
                <c:pt idx="75482">
                  <c:v>1</c:v>
                </c:pt>
                <c:pt idx="75483">
                  <c:v>1</c:v>
                </c:pt>
                <c:pt idx="75484">
                  <c:v>1</c:v>
                </c:pt>
                <c:pt idx="75485">
                  <c:v>1</c:v>
                </c:pt>
                <c:pt idx="75486">
                  <c:v>1</c:v>
                </c:pt>
                <c:pt idx="75487">
                  <c:v>1</c:v>
                </c:pt>
                <c:pt idx="75488">
                  <c:v>1</c:v>
                </c:pt>
                <c:pt idx="75489">
                  <c:v>1</c:v>
                </c:pt>
                <c:pt idx="75490">
                  <c:v>1</c:v>
                </c:pt>
                <c:pt idx="75491">
                  <c:v>1</c:v>
                </c:pt>
                <c:pt idx="75492">
                  <c:v>1</c:v>
                </c:pt>
                <c:pt idx="75493">
                  <c:v>1</c:v>
                </c:pt>
                <c:pt idx="75494">
                  <c:v>1</c:v>
                </c:pt>
                <c:pt idx="75495">
                  <c:v>1</c:v>
                </c:pt>
                <c:pt idx="75496">
                  <c:v>0.875</c:v>
                </c:pt>
                <c:pt idx="75497">
                  <c:v>1</c:v>
                </c:pt>
                <c:pt idx="75498">
                  <c:v>1</c:v>
                </c:pt>
                <c:pt idx="75499">
                  <c:v>1</c:v>
                </c:pt>
                <c:pt idx="75500">
                  <c:v>1</c:v>
                </c:pt>
                <c:pt idx="75501">
                  <c:v>1</c:v>
                </c:pt>
                <c:pt idx="75502">
                  <c:v>0.875</c:v>
                </c:pt>
                <c:pt idx="75503">
                  <c:v>1</c:v>
                </c:pt>
                <c:pt idx="75504">
                  <c:v>0.875</c:v>
                </c:pt>
                <c:pt idx="75505">
                  <c:v>1</c:v>
                </c:pt>
                <c:pt idx="75506">
                  <c:v>0.875</c:v>
                </c:pt>
                <c:pt idx="75507">
                  <c:v>1</c:v>
                </c:pt>
                <c:pt idx="75508">
                  <c:v>1</c:v>
                </c:pt>
                <c:pt idx="75509">
                  <c:v>1</c:v>
                </c:pt>
                <c:pt idx="75510">
                  <c:v>0.375</c:v>
                </c:pt>
                <c:pt idx="75511">
                  <c:v>1</c:v>
                </c:pt>
                <c:pt idx="75512">
                  <c:v>1</c:v>
                </c:pt>
                <c:pt idx="75513">
                  <c:v>1</c:v>
                </c:pt>
                <c:pt idx="75514">
                  <c:v>1</c:v>
                </c:pt>
                <c:pt idx="75515">
                  <c:v>1</c:v>
                </c:pt>
                <c:pt idx="75516">
                  <c:v>1</c:v>
                </c:pt>
                <c:pt idx="75517">
                  <c:v>1</c:v>
                </c:pt>
                <c:pt idx="75518">
                  <c:v>1</c:v>
                </c:pt>
                <c:pt idx="75519">
                  <c:v>1</c:v>
                </c:pt>
                <c:pt idx="75520">
                  <c:v>0.875</c:v>
                </c:pt>
                <c:pt idx="75521">
                  <c:v>1</c:v>
                </c:pt>
                <c:pt idx="75522">
                  <c:v>1</c:v>
                </c:pt>
                <c:pt idx="75523">
                  <c:v>1</c:v>
                </c:pt>
                <c:pt idx="75524">
                  <c:v>1</c:v>
                </c:pt>
                <c:pt idx="75525">
                  <c:v>1</c:v>
                </c:pt>
                <c:pt idx="75526">
                  <c:v>1</c:v>
                </c:pt>
                <c:pt idx="75527">
                  <c:v>1</c:v>
                </c:pt>
                <c:pt idx="75528">
                  <c:v>1</c:v>
                </c:pt>
                <c:pt idx="75529">
                  <c:v>1</c:v>
                </c:pt>
                <c:pt idx="75530">
                  <c:v>1</c:v>
                </c:pt>
                <c:pt idx="75531">
                  <c:v>1</c:v>
                </c:pt>
                <c:pt idx="75532">
                  <c:v>1</c:v>
                </c:pt>
                <c:pt idx="75533">
                  <c:v>1</c:v>
                </c:pt>
                <c:pt idx="75534">
                  <c:v>1</c:v>
                </c:pt>
                <c:pt idx="75535">
                  <c:v>1</c:v>
                </c:pt>
                <c:pt idx="75536">
                  <c:v>1</c:v>
                </c:pt>
                <c:pt idx="75537">
                  <c:v>1</c:v>
                </c:pt>
                <c:pt idx="75538">
                  <c:v>1</c:v>
                </c:pt>
                <c:pt idx="75539">
                  <c:v>1</c:v>
                </c:pt>
                <c:pt idx="75540">
                  <c:v>1</c:v>
                </c:pt>
                <c:pt idx="75541">
                  <c:v>0.875</c:v>
                </c:pt>
                <c:pt idx="75542">
                  <c:v>1</c:v>
                </c:pt>
                <c:pt idx="75543">
                  <c:v>1</c:v>
                </c:pt>
                <c:pt idx="75544">
                  <c:v>1</c:v>
                </c:pt>
                <c:pt idx="75545">
                  <c:v>1</c:v>
                </c:pt>
                <c:pt idx="75546">
                  <c:v>1</c:v>
                </c:pt>
                <c:pt idx="75547">
                  <c:v>1</c:v>
                </c:pt>
                <c:pt idx="75548">
                  <c:v>1</c:v>
                </c:pt>
                <c:pt idx="75549">
                  <c:v>0.875</c:v>
                </c:pt>
                <c:pt idx="75550">
                  <c:v>1</c:v>
                </c:pt>
                <c:pt idx="75551">
                  <c:v>1</c:v>
                </c:pt>
                <c:pt idx="75552">
                  <c:v>1</c:v>
                </c:pt>
                <c:pt idx="75553">
                  <c:v>1</c:v>
                </c:pt>
                <c:pt idx="75554">
                  <c:v>1</c:v>
                </c:pt>
                <c:pt idx="75555">
                  <c:v>1</c:v>
                </c:pt>
                <c:pt idx="75556">
                  <c:v>1</c:v>
                </c:pt>
                <c:pt idx="75557">
                  <c:v>1</c:v>
                </c:pt>
                <c:pt idx="75558">
                  <c:v>1</c:v>
                </c:pt>
                <c:pt idx="75559">
                  <c:v>1</c:v>
                </c:pt>
                <c:pt idx="75560">
                  <c:v>1</c:v>
                </c:pt>
                <c:pt idx="75561">
                  <c:v>1</c:v>
                </c:pt>
                <c:pt idx="75562">
                  <c:v>1</c:v>
                </c:pt>
                <c:pt idx="75563">
                  <c:v>1</c:v>
                </c:pt>
                <c:pt idx="75564">
                  <c:v>1</c:v>
                </c:pt>
                <c:pt idx="75565">
                  <c:v>1</c:v>
                </c:pt>
                <c:pt idx="75566">
                  <c:v>1</c:v>
                </c:pt>
                <c:pt idx="75567">
                  <c:v>1</c:v>
                </c:pt>
                <c:pt idx="75568">
                  <c:v>0.875</c:v>
                </c:pt>
                <c:pt idx="75569">
                  <c:v>1</c:v>
                </c:pt>
                <c:pt idx="75570">
                  <c:v>1</c:v>
                </c:pt>
                <c:pt idx="75571">
                  <c:v>1</c:v>
                </c:pt>
                <c:pt idx="75572">
                  <c:v>1</c:v>
                </c:pt>
                <c:pt idx="75573">
                  <c:v>1</c:v>
                </c:pt>
                <c:pt idx="75574">
                  <c:v>1</c:v>
                </c:pt>
                <c:pt idx="75575">
                  <c:v>1</c:v>
                </c:pt>
                <c:pt idx="75576">
                  <c:v>1</c:v>
                </c:pt>
                <c:pt idx="75577">
                  <c:v>1</c:v>
                </c:pt>
                <c:pt idx="75578">
                  <c:v>1</c:v>
                </c:pt>
                <c:pt idx="75579">
                  <c:v>1</c:v>
                </c:pt>
                <c:pt idx="75580">
                  <c:v>1</c:v>
                </c:pt>
                <c:pt idx="75581">
                  <c:v>1</c:v>
                </c:pt>
                <c:pt idx="75582">
                  <c:v>1</c:v>
                </c:pt>
                <c:pt idx="75583">
                  <c:v>1</c:v>
                </c:pt>
                <c:pt idx="75584">
                  <c:v>1</c:v>
                </c:pt>
                <c:pt idx="75585">
                  <c:v>1</c:v>
                </c:pt>
                <c:pt idx="75586">
                  <c:v>1</c:v>
                </c:pt>
                <c:pt idx="75587">
                  <c:v>1</c:v>
                </c:pt>
                <c:pt idx="75588">
                  <c:v>1</c:v>
                </c:pt>
                <c:pt idx="75589">
                  <c:v>1</c:v>
                </c:pt>
                <c:pt idx="75590">
                  <c:v>1</c:v>
                </c:pt>
                <c:pt idx="75591">
                  <c:v>1</c:v>
                </c:pt>
                <c:pt idx="75592">
                  <c:v>1</c:v>
                </c:pt>
                <c:pt idx="75593">
                  <c:v>1</c:v>
                </c:pt>
                <c:pt idx="75594">
                  <c:v>1</c:v>
                </c:pt>
                <c:pt idx="75595">
                  <c:v>1</c:v>
                </c:pt>
                <c:pt idx="75596">
                  <c:v>1</c:v>
                </c:pt>
                <c:pt idx="75597">
                  <c:v>1</c:v>
                </c:pt>
                <c:pt idx="75598">
                  <c:v>1</c:v>
                </c:pt>
                <c:pt idx="75599">
                  <c:v>1</c:v>
                </c:pt>
                <c:pt idx="75600">
                  <c:v>1</c:v>
                </c:pt>
                <c:pt idx="75601">
                  <c:v>1</c:v>
                </c:pt>
                <c:pt idx="75602">
                  <c:v>1</c:v>
                </c:pt>
                <c:pt idx="75603">
                  <c:v>1</c:v>
                </c:pt>
                <c:pt idx="75604">
                  <c:v>1</c:v>
                </c:pt>
                <c:pt idx="75605">
                  <c:v>1</c:v>
                </c:pt>
                <c:pt idx="75606">
                  <c:v>1</c:v>
                </c:pt>
                <c:pt idx="75607">
                  <c:v>0.875</c:v>
                </c:pt>
                <c:pt idx="75608">
                  <c:v>1</c:v>
                </c:pt>
                <c:pt idx="75609">
                  <c:v>1</c:v>
                </c:pt>
                <c:pt idx="75610">
                  <c:v>1</c:v>
                </c:pt>
                <c:pt idx="75611">
                  <c:v>1</c:v>
                </c:pt>
                <c:pt idx="75612">
                  <c:v>1</c:v>
                </c:pt>
                <c:pt idx="75613">
                  <c:v>1</c:v>
                </c:pt>
                <c:pt idx="75614">
                  <c:v>1</c:v>
                </c:pt>
                <c:pt idx="75615">
                  <c:v>1</c:v>
                </c:pt>
                <c:pt idx="75616">
                  <c:v>1</c:v>
                </c:pt>
                <c:pt idx="75617">
                  <c:v>1</c:v>
                </c:pt>
                <c:pt idx="75618">
                  <c:v>1</c:v>
                </c:pt>
                <c:pt idx="75619">
                  <c:v>1</c:v>
                </c:pt>
                <c:pt idx="75620">
                  <c:v>1</c:v>
                </c:pt>
                <c:pt idx="75621">
                  <c:v>1</c:v>
                </c:pt>
                <c:pt idx="75622">
                  <c:v>1</c:v>
                </c:pt>
                <c:pt idx="75623">
                  <c:v>1</c:v>
                </c:pt>
                <c:pt idx="75624">
                  <c:v>1</c:v>
                </c:pt>
                <c:pt idx="75625">
                  <c:v>1</c:v>
                </c:pt>
                <c:pt idx="75626">
                  <c:v>1</c:v>
                </c:pt>
                <c:pt idx="75627">
                  <c:v>1</c:v>
                </c:pt>
                <c:pt idx="75628">
                  <c:v>1</c:v>
                </c:pt>
                <c:pt idx="75629">
                  <c:v>1</c:v>
                </c:pt>
                <c:pt idx="75630">
                  <c:v>1</c:v>
                </c:pt>
                <c:pt idx="75631">
                  <c:v>1</c:v>
                </c:pt>
                <c:pt idx="75632">
                  <c:v>1</c:v>
                </c:pt>
                <c:pt idx="75633">
                  <c:v>1</c:v>
                </c:pt>
                <c:pt idx="75634">
                  <c:v>1</c:v>
                </c:pt>
                <c:pt idx="75635">
                  <c:v>1</c:v>
                </c:pt>
                <c:pt idx="75636">
                  <c:v>1</c:v>
                </c:pt>
                <c:pt idx="75637">
                  <c:v>1</c:v>
                </c:pt>
                <c:pt idx="75638">
                  <c:v>1</c:v>
                </c:pt>
                <c:pt idx="75639">
                  <c:v>1</c:v>
                </c:pt>
                <c:pt idx="75640">
                  <c:v>0.875</c:v>
                </c:pt>
                <c:pt idx="75641">
                  <c:v>1</c:v>
                </c:pt>
                <c:pt idx="75642">
                  <c:v>1</c:v>
                </c:pt>
                <c:pt idx="75643">
                  <c:v>1</c:v>
                </c:pt>
                <c:pt idx="75644">
                  <c:v>1</c:v>
                </c:pt>
                <c:pt idx="75645">
                  <c:v>1</c:v>
                </c:pt>
                <c:pt idx="75646">
                  <c:v>1</c:v>
                </c:pt>
                <c:pt idx="75647">
                  <c:v>1</c:v>
                </c:pt>
                <c:pt idx="75648">
                  <c:v>1</c:v>
                </c:pt>
                <c:pt idx="75649">
                  <c:v>1</c:v>
                </c:pt>
                <c:pt idx="75650">
                  <c:v>1</c:v>
                </c:pt>
                <c:pt idx="75651">
                  <c:v>1</c:v>
                </c:pt>
                <c:pt idx="75652">
                  <c:v>1</c:v>
                </c:pt>
                <c:pt idx="75653">
                  <c:v>1</c:v>
                </c:pt>
                <c:pt idx="75654">
                  <c:v>1</c:v>
                </c:pt>
                <c:pt idx="75655">
                  <c:v>1</c:v>
                </c:pt>
                <c:pt idx="75656">
                  <c:v>1</c:v>
                </c:pt>
                <c:pt idx="75657">
                  <c:v>1</c:v>
                </c:pt>
                <c:pt idx="75658">
                  <c:v>1</c:v>
                </c:pt>
                <c:pt idx="75659">
                  <c:v>1</c:v>
                </c:pt>
                <c:pt idx="75660">
                  <c:v>1</c:v>
                </c:pt>
                <c:pt idx="75661">
                  <c:v>1</c:v>
                </c:pt>
                <c:pt idx="75662">
                  <c:v>1</c:v>
                </c:pt>
                <c:pt idx="75663">
                  <c:v>1</c:v>
                </c:pt>
                <c:pt idx="75664">
                  <c:v>1</c:v>
                </c:pt>
                <c:pt idx="75665">
                  <c:v>1</c:v>
                </c:pt>
                <c:pt idx="75666">
                  <c:v>1</c:v>
                </c:pt>
                <c:pt idx="75667">
                  <c:v>1</c:v>
                </c:pt>
                <c:pt idx="75668">
                  <c:v>1</c:v>
                </c:pt>
                <c:pt idx="75669">
                  <c:v>1</c:v>
                </c:pt>
                <c:pt idx="75670">
                  <c:v>1</c:v>
                </c:pt>
                <c:pt idx="75671">
                  <c:v>1</c:v>
                </c:pt>
                <c:pt idx="75672">
                  <c:v>1</c:v>
                </c:pt>
                <c:pt idx="75673">
                  <c:v>1</c:v>
                </c:pt>
                <c:pt idx="75674">
                  <c:v>1</c:v>
                </c:pt>
                <c:pt idx="75675">
                  <c:v>1</c:v>
                </c:pt>
                <c:pt idx="75676">
                  <c:v>1</c:v>
                </c:pt>
                <c:pt idx="75677">
                  <c:v>1</c:v>
                </c:pt>
                <c:pt idx="75678">
                  <c:v>1</c:v>
                </c:pt>
                <c:pt idx="75679">
                  <c:v>1</c:v>
                </c:pt>
                <c:pt idx="75680">
                  <c:v>1</c:v>
                </c:pt>
                <c:pt idx="75681">
                  <c:v>1</c:v>
                </c:pt>
                <c:pt idx="75682">
                  <c:v>1</c:v>
                </c:pt>
                <c:pt idx="75683">
                  <c:v>1</c:v>
                </c:pt>
                <c:pt idx="75684">
                  <c:v>1</c:v>
                </c:pt>
                <c:pt idx="75685">
                  <c:v>1</c:v>
                </c:pt>
                <c:pt idx="75686">
                  <c:v>1</c:v>
                </c:pt>
                <c:pt idx="75687">
                  <c:v>1</c:v>
                </c:pt>
                <c:pt idx="75688">
                  <c:v>1</c:v>
                </c:pt>
                <c:pt idx="75689">
                  <c:v>1</c:v>
                </c:pt>
                <c:pt idx="75690">
                  <c:v>1</c:v>
                </c:pt>
                <c:pt idx="75691">
                  <c:v>1</c:v>
                </c:pt>
                <c:pt idx="75692">
                  <c:v>1</c:v>
                </c:pt>
                <c:pt idx="75693">
                  <c:v>1</c:v>
                </c:pt>
                <c:pt idx="75694">
                  <c:v>1</c:v>
                </c:pt>
                <c:pt idx="75695">
                  <c:v>1</c:v>
                </c:pt>
                <c:pt idx="75696">
                  <c:v>1</c:v>
                </c:pt>
                <c:pt idx="75697">
                  <c:v>1</c:v>
                </c:pt>
                <c:pt idx="75698">
                  <c:v>1</c:v>
                </c:pt>
                <c:pt idx="75699">
                  <c:v>1</c:v>
                </c:pt>
                <c:pt idx="75700">
                  <c:v>1</c:v>
                </c:pt>
                <c:pt idx="75701">
                  <c:v>1</c:v>
                </c:pt>
                <c:pt idx="75702">
                  <c:v>1</c:v>
                </c:pt>
                <c:pt idx="75703">
                  <c:v>1</c:v>
                </c:pt>
                <c:pt idx="75704">
                  <c:v>1</c:v>
                </c:pt>
                <c:pt idx="75705">
                  <c:v>1</c:v>
                </c:pt>
                <c:pt idx="75706">
                  <c:v>1</c:v>
                </c:pt>
                <c:pt idx="75707">
                  <c:v>1</c:v>
                </c:pt>
                <c:pt idx="75708">
                  <c:v>1</c:v>
                </c:pt>
                <c:pt idx="75709">
                  <c:v>1</c:v>
                </c:pt>
                <c:pt idx="75710">
                  <c:v>1</c:v>
                </c:pt>
                <c:pt idx="75711">
                  <c:v>1</c:v>
                </c:pt>
                <c:pt idx="75712">
                  <c:v>1</c:v>
                </c:pt>
                <c:pt idx="75713">
                  <c:v>1</c:v>
                </c:pt>
                <c:pt idx="75714">
                  <c:v>1</c:v>
                </c:pt>
                <c:pt idx="75715">
                  <c:v>1</c:v>
                </c:pt>
                <c:pt idx="75716">
                  <c:v>1</c:v>
                </c:pt>
                <c:pt idx="75717">
                  <c:v>1</c:v>
                </c:pt>
                <c:pt idx="75718">
                  <c:v>1</c:v>
                </c:pt>
                <c:pt idx="75719">
                  <c:v>1</c:v>
                </c:pt>
                <c:pt idx="75720">
                  <c:v>1</c:v>
                </c:pt>
                <c:pt idx="75721">
                  <c:v>1</c:v>
                </c:pt>
                <c:pt idx="75722">
                  <c:v>1</c:v>
                </c:pt>
                <c:pt idx="75723">
                  <c:v>1</c:v>
                </c:pt>
                <c:pt idx="75724">
                  <c:v>1</c:v>
                </c:pt>
                <c:pt idx="75725">
                  <c:v>1</c:v>
                </c:pt>
                <c:pt idx="75726">
                  <c:v>1</c:v>
                </c:pt>
                <c:pt idx="75727">
                  <c:v>1</c:v>
                </c:pt>
                <c:pt idx="75728">
                  <c:v>1</c:v>
                </c:pt>
                <c:pt idx="75729">
                  <c:v>1</c:v>
                </c:pt>
                <c:pt idx="75730">
                  <c:v>1</c:v>
                </c:pt>
                <c:pt idx="75731">
                  <c:v>1</c:v>
                </c:pt>
                <c:pt idx="75732">
                  <c:v>1</c:v>
                </c:pt>
                <c:pt idx="75733">
                  <c:v>1</c:v>
                </c:pt>
                <c:pt idx="75734">
                  <c:v>0.875</c:v>
                </c:pt>
                <c:pt idx="75735">
                  <c:v>1</c:v>
                </c:pt>
                <c:pt idx="75736">
                  <c:v>1</c:v>
                </c:pt>
                <c:pt idx="75737">
                  <c:v>1</c:v>
                </c:pt>
                <c:pt idx="75738">
                  <c:v>1</c:v>
                </c:pt>
                <c:pt idx="75739">
                  <c:v>1</c:v>
                </c:pt>
                <c:pt idx="75740">
                  <c:v>1</c:v>
                </c:pt>
                <c:pt idx="75741">
                  <c:v>1</c:v>
                </c:pt>
                <c:pt idx="75742">
                  <c:v>1</c:v>
                </c:pt>
                <c:pt idx="75743">
                  <c:v>1</c:v>
                </c:pt>
                <c:pt idx="75744">
                  <c:v>1</c:v>
                </c:pt>
                <c:pt idx="75745">
                  <c:v>1</c:v>
                </c:pt>
                <c:pt idx="75746">
                  <c:v>1</c:v>
                </c:pt>
                <c:pt idx="75747">
                  <c:v>1</c:v>
                </c:pt>
                <c:pt idx="75748">
                  <c:v>1</c:v>
                </c:pt>
                <c:pt idx="75749">
                  <c:v>1</c:v>
                </c:pt>
                <c:pt idx="75750">
                  <c:v>1</c:v>
                </c:pt>
                <c:pt idx="75751">
                  <c:v>1</c:v>
                </c:pt>
                <c:pt idx="75752">
                  <c:v>1</c:v>
                </c:pt>
                <c:pt idx="75753">
                  <c:v>0.875</c:v>
                </c:pt>
                <c:pt idx="75754">
                  <c:v>1</c:v>
                </c:pt>
                <c:pt idx="75755">
                  <c:v>1</c:v>
                </c:pt>
                <c:pt idx="75756">
                  <c:v>1</c:v>
                </c:pt>
                <c:pt idx="75757">
                  <c:v>1</c:v>
                </c:pt>
                <c:pt idx="75758">
                  <c:v>1</c:v>
                </c:pt>
                <c:pt idx="75759">
                  <c:v>1</c:v>
                </c:pt>
                <c:pt idx="75760">
                  <c:v>1</c:v>
                </c:pt>
                <c:pt idx="75761">
                  <c:v>1</c:v>
                </c:pt>
                <c:pt idx="75762">
                  <c:v>1</c:v>
                </c:pt>
                <c:pt idx="75763">
                  <c:v>1</c:v>
                </c:pt>
                <c:pt idx="75764">
                  <c:v>1</c:v>
                </c:pt>
                <c:pt idx="75765">
                  <c:v>1</c:v>
                </c:pt>
                <c:pt idx="75766">
                  <c:v>1</c:v>
                </c:pt>
                <c:pt idx="75767">
                  <c:v>1</c:v>
                </c:pt>
                <c:pt idx="75768">
                  <c:v>1</c:v>
                </c:pt>
                <c:pt idx="75769">
                  <c:v>1</c:v>
                </c:pt>
                <c:pt idx="75770">
                  <c:v>1</c:v>
                </c:pt>
                <c:pt idx="75771">
                  <c:v>1</c:v>
                </c:pt>
                <c:pt idx="75772">
                  <c:v>1</c:v>
                </c:pt>
                <c:pt idx="75773">
                  <c:v>1</c:v>
                </c:pt>
                <c:pt idx="75774">
                  <c:v>1</c:v>
                </c:pt>
                <c:pt idx="75775">
                  <c:v>1</c:v>
                </c:pt>
                <c:pt idx="75776">
                  <c:v>1</c:v>
                </c:pt>
                <c:pt idx="75777">
                  <c:v>1</c:v>
                </c:pt>
                <c:pt idx="75778">
                  <c:v>1</c:v>
                </c:pt>
                <c:pt idx="75779">
                  <c:v>1</c:v>
                </c:pt>
                <c:pt idx="75780">
                  <c:v>1</c:v>
                </c:pt>
                <c:pt idx="75781">
                  <c:v>1</c:v>
                </c:pt>
                <c:pt idx="75782">
                  <c:v>1</c:v>
                </c:pt>
                <c:pt idx="75783">
                  <c:v>1</c:v>
                </c:pt>
                <c:pt idx="75784">
                  <c:v>1</c:v>
                </c:pt>
                <c:pt idx="75785">
                  <c:v>1</c:v>
                </c:pt>
                <c:pt idx="75786">
                  <c:v>1</c:v>
                </c:pt>
                <c:pt idx="75787">
                  <c:v>1</c:v>
                </c:pt>
                <c:pt idx="75788">
                  <c:v>1</c:v>
                </c:pt>
                <c:pt idx="75789">
                  <c:v>1</c:v>
                </c:pt>
                <c:pt idx="75790">
                  <c:v>1</c:v>
                </c:pt>
                <c:pt idx="75791">
                  <c:v>1</c:v>
                </c:pt>
                <c:pt idx="75792">
                  <c:v>1</c:v>
                </c:pt>
                <c:pt idx="75793">
                  <c:v>1</c:v>
                </c:pt>
                <c:pt idx="75794">
                  <c:v>0.875</c:v>
                </c:pt>
                <c:pt idx="75795">
                  <c:v>1</c:v>
                </c:pt>
                <c:pt idx="75796">
                  <c:v>1</c:v>
                </c:pt>
                <c:pt idx="75797">
                  <c:v>1</c:v>
                </c:pt>
                <c:pt idx="75798">
                  <c:v>1</c:v>
                </c:pt>
                <c:pt idx="75799">
                  <c:v>1</c:v>
                </c:pt>
                <c:pt idx="75800">
                  <c:v>1</c:v>
                </c:pt>
                <c:pt idx="75801">
                  <c:v>1</c:v>
                </c:pt>
                <c:pt idx="75802">
                  <c:v>1</c:v>
                </c:pt>
                <c:pt idx="75803">
                  <c:v>1</c:v>
                </c:pt>
                <c:pt idx="75804">
                  <c:v>1</c:v>
                </c:pt>
                <c:pt idx="75805">
                  <c:v>1</c:v>
                </c:pt>
                <c:pt idx="75806">
                  <c:v>1</c:v>
                </c:pt>
                <c:pt idx="75807">
                  <c:v>1</c:v>
                </c:pt>
                <c:pt idx="75808">
                  <c:v>1</c:v>
                </c:pt>
                <c:pt idx="75809">
                  <c:v>1</c:v>
                </c:pt>
                <c:pt idx="75810">
                  <c:v>1</c:v>
                </c:pt>
                <c:pt idx="75811">
                  <c:v>1</c:v>
                </c:pt>
                <c:pt idx="75812">
                  <c:v>1</c:v>
                </c:pt>
                <c:pt idx="75813">
                  <c:v>1</c:v>
                </c:pt>
                <c:pt idx="75814">
                  <c:v>1</c:v>
                </c:pt>
                <c:pt idx="75815">
                  <c:v>1</c:v>
                </c:pt>
                <c:pt idx="75816">
                  <c:v>1</c:v>
                </c:pt>
                <c:pt idx="75817">
                  <c:v>1</c:v>
                </c:pt>
                <c:pt idx="75818">
                  <c:v>1</c:v>
                </c:pt>
                <c:pt idx="75819">
                  <c:v>1</c:v>
                </c:pt>
                <c:pt idx="75820">
                  <c:v>1</c:v>
                </c:pt>
                <c:pt idx="75821">
                  <c:v>1</c:v>
                </c:pt>
                <c:pt idx="75822">
                  <c:v>1</c:v>
                </c:pt>
                <c:pt idx="75823">
                  <c:v>1</c:v>
                </c:pt>
                <c:pt idx="75824">
                  <c:v>1</c:v>
                </c:pt>
                <c:pt idx="75825">
                  <c:v>1</c:v>
                </c:pt>
                <c:pt idx="75826">
                  <c:v>1</c:v>
                </c:pt>
                <c:pt idx="75827">
                  <c:v>1</c:v>
                </c:pt>
                <c:pt idx="75828">
                  <c:v>1</c:v>
                </c:pt>
                <c:pt idx="75829">
                  <c:v>1</c:v>
                </c:pt>
                <c:pt idx="75830">
                  <c:v>1</c:v>
                </c:pt>
                <c:pt idx="75831">
                  <c:v>1</c:v>
                </c:pt>
                <c:pt idx="75832">
                  <c:v>1</c:v>
                </c:pt>
                <c:pt idx="75833">
                  <c:v>1</c:v>
                </c:pt>
                <c:pt idx="75834">
                  <c:v>1</c:v>
                </c:pt>
                <c:pt idx="75835">
                  <c:v>1</c:v>
                </c:pt>
                <c:pt idx="75836">
                  <c:v>1</c:v>
                </c:pt>
                <c:pt idx="75837">
                  <c:v>1</c:v>
                </c:pt>
                <c:pt idx="75838">
                  <c:v>1</c:v>
                </c:pt>
                <c:pt idx="75839">
                  <c:v>1</c:v>
                </c:pt>
                <c:pt idx="75840">
                  <c:v>1</c:v>
                </c:pt>
                <c:pt idx="75841">
                  <c:v>1</c:v>
                </c:pt>
                <c:pt idx="75842">
                  <c:v>1</c:v>
                </c:pt>
                <c:pt idx="75843">
                  <c:v>1</c:v>
                </c:pt>
                <c:pt idx="75844">
                  <c:v>1</c:v>
                </c:pt>
                <c:pt idx="75845">
                  <c:v>1</c:v>
                </c:pt>
                <c:pt idx="75846">
                  <c:v>1</c:v>
                </c:pt>
                <c:pt idx="75847">
                  <c:v>1</c:v>
                </c:pt>
                <c:pt idx="75848">
                  <c:v>0.875</c:v>
                </c:pt>
                <c:pt idx="75849">
                  <c:v>1</c:v>
                </c:pt>
                <c:pt idx="75850">
                  <c:v>1</c:v>
                </c:pt>
                <c:pt idx="75851">
                  <c:v>1</c:v>
                </c:pt>
                <c:pt idx="75852">
                  <c:v>1</c:v>
                </c:pt>
                <c:pt idx="75853">
                  <c:v>1</c:v>
                </c:pt>
                <c:pt idx="75854">
                  <c:v>1</c:v>
                </c:pt>
                <c:pt idx="75855">
                  <c:v>1</c:v>
                </c:pt>
                <c:pt idx="75856">
                  <c:v>1</c:v>
                </c:pt>
                <c:pt idx="75857">
                  <c:v>1</c:v>
                </c:pt>
                <c:pt idx="75858">
                  <c:v>1</c:v>
                </c:pt>
                <c:pt idx="75859">
                  <c:v>1</c:v>
                </c:pt>
                <c:pt idx="75860">
                  <c:v>1</c:v>
                </c:pt>
                <c:pt idx="75861">
                  <c:v>1</c:v>
                </c:pt>
                <c:pt idx="75862">
                  <c:v>1</c:v>
                </c:pt>
                <c:pt idx="75863">
                  <c:v>1</c:v>
                </c:pt>
                <c:pt idx="75864">
                  <c:v>1</c:v>
                </c:pt>
                <c:pt idx="75865">
                  <c:v>1</c:v>
                </c:pt>
                <c:pt idx="75866">
                  <c:v>1</c:v>
                </c:pt>
                <c:pt idx="75867">
                  <c:v>1</c:v>
                </c:pt>
                <c:pt idx="75868">
                  <c:v>0.5</c:v>
                </c:pt>
                <c:pt idx="75869">
                  <c:v>1</c:v>
                </c:pt>
                <c:pt idx="75870">
                  <c:v>1</c:v>
                </c:pt>
                <c:pt idx="75871">
                  <c:v>1</c:v>
                </c:pt>
                <c:pt idx="75872">
                  <c:v>1</c:v>
                </c:pt>
                <c:pt idx="75873">
                  <c:v>1</c:v>
                </c:pt>
                <c:pt idx="75874">
                  <c:v>1</c:v>
                </c:pt>
                <c:pt idx="75875">
                  <c:v>1</c:v>
                </c:pt>
                <c:pt idx="75876">
                  <c:v>1</c:v>
                </c:pt>
                <c:pt idx="75877">
                  <c:v>1</c:v>
                </c:pt>
                <c:pt idx="75878">
                  <c:v>1</c:v>
                </c:pt>
                <c:pt idx="75879">
                  <c:v>1</c:v>
                </c:pt>
                <c:pt idx="75880">
                  <c:v>1</c:v>
                </c:pt>
                <c:pt idx="75881">
                  <c:v>1</c:v>
                </c:pt>
                <c:pt idx="75882">
                  <c:v>0.85714285700000004</c:v>
                </c:pt>
                <c:pt idx="75883">
                  <c:v>1</c:v>
                </c:pt>
                <c:pt idx="75884">
                  <c:v>0.85714285700000004</c:v>
                </c:pt>
                <c:pt idx="75885">
                  <c:v>0.85714285700000004</c:v>
                </c:pt>
                <c:pt idx="75886">
                  <c:v>1</c:v>
                </c:pt>
                <c:pt idx="75887">
                  <c:v>1</c:v>
                </c:pt>
                <c:pt idx="75888">
                  <c:v>0.85714285700000004</c:v>
                </c:pt>
                <c:pt idx="75889">
                  <c:v>1</c:v>
                </c:pt>
                <c:pt idx="75890">
                  <c:v>1</c:v>
                </c:pt>
                <c:pt idx="75891">
                  <c:v>1</c:v>
                </c:pt>
                <c:pt idx="75892">
                  <c:v>1</c:v>
                </c:pt>
                <c:pt idx="75893">
                  <c:v>0.85714285700000004</c:v>
                </c:pt>
                <c:pt idx="75894">
                  <c:v>1</c:v>
                </c:pt>
                <c:pt idx="75895">
                  <c:v>1</c:v>
                </c:pt>
                <c:pt idx="75896">
                  <c:v>1</c:v>
                </c:pt>
                <c:pt idx="75897">
                  <c:v>1</c:v>
                </c:pt>
                <c:pt idx="75898">
                  <c:v>1</c:v>
                </c:pt>
                <c:pt idx="75899">
                  <c:v>1</c:v>
                </c:pt>
                <c:pt idx="75900">
                  <c:v>0.85714285700000004</c:v>
                </c:pt>
                <c:pt idx="75901">
                  <c:v>1</c:v>
                </c:pt>
                <c:pt idx="75902">
                  <c:v>1</c:v>
                </c:pt>
                <c:pt idx="75903">
                  <c:v>1</c:v>
                </c:pt>
                <c:pt idx="75904">
                  <c:v>0.85714285700000004</c:v>
                </c:pt>
                <c:pt idx="75905">
                  <c:v>0.85714285700000004</c:v>
                </c:pt>
                <c:pt idx="75906">
                  <c:v>1</c:v>
                </c:pt>
                <c:pt idx="75907">
                  <c:v>1</c:v>
                </c:pt>
                <c:pt idx="75908">
                  <c:v>1</c:v>
                </c:pt>
                <c:pt idx="75909">
                  <c:v>0.85714285700000004</c:v>
                </c:pt>
                <c:pt idx="75910">
                  <c:v>1</c:v>
                </c:pt>
                <c:pt idx="75911">
                  <c:v>1</c:v>
                </c:pt>
                <c:pt idx="75912">
                  <c:v>1</c:v>
                </c:pt>
                <c:pt idx="75913">
                  <c:v>1</c:v>
                </c:pt>
                <c:pt idx="75914">
                  <c:v>1</c:v>
                </c:pt>
                <c:pt idx="75915">
                  <c:v>1</c:v>
                </c:pt>
                <c:pt idx="75916">
                  <c:v>1</c:v>
                </c:pt>
                <c:pt idx="75917">
                  <c:v>1</c:v>
                </c:pt>
                <c:pt idx="75918">
                  <c:v>0.85714285700000004</c:v>
                </c:pt>
                <c:pt idx="75919">
                  <c:v>1</c:v>
                </c:pt>
                <c:pt idx="75920">
                  <c:v>1</c:v>
                </c:pt>
                <c:pt idx="75921">
                  <c:v>1</c:v>
                </c:pt>
                <c:pt idx="75922">
                  <c:v>1</c:v>
                </c:pt>
                <c:pt idx="75923">
                  <c:v>1</c:v>
                </c:pt>
                <c:pt idx="75924">
                  <c:v>1</c:v>
                </c:pt>
                <c:pt idx="75925">
                  <c:v>1</c:v>
                </c:pt>
                <c:pt idx="75926">
                  <c:v>1</c:v>
                </c:pt>
                <c:pt idx="75927">
                  <c:v>1</c:v>
                </c:pt>
                <c:pt idx="75928">
                  <c:v>1</c:v>
                </c:pt>
                <c:pt idx="75929">
                  <c:v>1</c:v>
                </c:pt>
                <c:pt idx="75930">
                  <c:v>1</c:v>
                </c:pt>
                <c:pt idx="75931">
                  <c:v>1</c:v>
                </c:pt>
                <c:pt idx="75932">
                  <c:v>0.85714285700000004</c:v>
                </c:pt>
                <c:pt idx="75933">
                  <c:v>1</c:v>
                </c:pt>
                <c:pt idx="75934">
                  <c:v>1</c:v>
                </c:pt>
                <c:pt idx="75935">
                  <c:v>1</c:v>
                </c:pt>
                <c:pt idx="75936">
                  <c:v>1</c:v>
                </c:pt>
                <c:pt idx="75937">
                  <c:v>1</c:v>
                </c:pt>
                <c:pt idx="75938">
                  <c:v>1</c:v>
                </c:pt>
                <c:pt idx="75939">
                  <c:v>1</c:v>
                </c:pt>
                <c:pt idx="75940">
                  <c:v>1</c:v>
                </c:pt>
                <c:pt idx="75941">
                  <c:v>1</c:v>
                </c:pt>
                <c:pt idx="75942">
                  <c:v>1</c:v>
                </c:pt>
                <c:pt idx="75943">
                  <c:v>1</c:v>
                </c:pt>
                <c:pt idx="75944">
                  <c:v>1</c:v>
                </c:pt>
                <c:pt idx="75945">
                  <c:v>1</c:v>
                </c:pt>
                <c:pt idx="75946">
                  <c:v>1</c:v>
                </c:pt>
                <c:pt idx="75947">
                  <c:v>1</c:v>
                </c:pt>
                <c:pt idx="75948">
                  <c:v>1</c:v>
                </c:pt>
                <c:pt idx="75949">
                  <c:v>1</c:v>
                </c:pt>
                <c:pt idx="75950">
                  <c:v>1</c:v>
                </c:pt>
                <c:pt idx="75951">
                  <c:v>1</c:v>
                </c:pt>
                <c:pt idx="75952">
                  <c:v>1</c:v>
                </c:pt>
                <c:pt idx="75953">
                  <c:v>1</c:v>
                </c:pt>
                <c:pt idx="75954">
                  <c:v>0.85714285700000004</c:v>
                </c:pt>
                <c:pt idx="75955">
                  <c:v>1</c:v>
                </c:pt>
                <c:pt idx="75956">
                  <c:v>1</c:v>
                </c:pt>
                <c:pt idx="75957">
                  <c:v>1</c:v>
                </c:pt>
                <c:pt idx="75958">
                  <c:v>1</c:v>
                </c:pt>
                <c:pt idx="75959">
                  <c:v>0.85714285700000004</c:v>
                </c:pt>
                <c:pt idx="75960">
                  <c:v>1</c:v>
                </c:pt>
                <c:pt idx="75961">
                  <c:v>0.571428571</c:v>
                </c:pt>
                <c:pt idx="75962">
                  <c:v>1</c:v>
                </c:pt>
                <c:pt idx="75963">
                  <c:v>1</c:v>
                </c:pt>
                <c:pt idx="75964">
                  <c:v>1</c:v>
                </c:pt>
                <c:pt idx="75965">
                  <c:v>1</c:v>
                </c:pt>
                <c:pt idx="75966">
                  <c:v>1</c:v>
                </c:pt>
                <c:pt idx="75967">
                  <c:v>1</c:v>
                </c:pt>
                <c:pt idx="75968">
                  <c:v>1</c:v>
                </c:pt>
                <c:pt idx="75969">
                  <c:v>1</c:v>
                </c:pt>
                <c:pt idx="75970">
                  <c:v>1</c:v>
                </c:pt>
                <c:pt idx="75971">
                  <c:v>1</c:v>
                </c:pt>
                <c:pt idx="75972">
                  <c:v>1</c:v>
                </c:pt>
                <c:pt idx="75973">
                  <c:v>1</c:v>
                </c:pt>
                <c:pt idx="75974">
                  <c:v>1</c:v>
                </c:pt>
                <c:pt idx="75975">
                  <c:v>1</c:v>
                </c:pt>
                <c:pt idx="75976">
                  <c:v>1</c:v>
                </c:pt>
                <c:pt idx="75977">
                  <c:v>1</c:v>
                </c:pt>
                <c:pt idx="75978">
                  <c:v>1</c:v>
                </c:pt>
                <c:pt idx="75979">
                  <c:v>1</c:v>
                </c:pt>
                <c:pt idx="75980">
                  <c:v>1</c:v>
                </c:pt>
                <c:pt idx="75981">
                  <c:v>0.85714285700000004</c:v>
                </c:pt>
                <c:pt idx="75982">
                  <c:v>1</c:v>
                </c:pt>
                <c:pt idx="75983">
                  <c:v>1</c:v>
                </c:pt>
                <c:pt idx="75984">
                  <c:v>1</c:v>
                </c:pt>
                <c:pt idx="75985">
                  <c:v>1</c:v>
                </c:pt>
                <c:pt idx="75986">
                  <c:v>1</c:v>
                </c:pt>
                <c:pt idx="75987">
                  <c:v>1</c:v>
                </c:pt>
                <c:pt idx="75988">
                  <c:v>1</c:v>
                </c:pt>
                <c:pt idx="75989">
                  <c:v>1</c:v>
                </c:pt>
                <c:pt idx="75990">
                  <c:v>1</c:v>
                </c:pt>
                <c:pt idx="75991">
                  <c:v>1</c:v>
                </c:pt>
                <c:pt idx="75992">
                  <c:v>1</c:v>
                </c:pt>
                <c:pt idx="75993">
                  <c:v>1</c:v>
                </c:pt>
                <c:pt idx="75994">
                  <c:v>1</c:v>
                </c:pt>
                <c:pt idx="75995">
                  <c:v>0.85714285700000004</c:v>
                </c:pt>
                <c:pt idx="75996">
                  <c:v>1</c:v>
                </c:pt>
                <c:pt idx="75997">
                  <c:v>1</c:v>
                </c:pt>
                <c:pt idx="75998">
                  <c:v>1</c:v>
                </c:pt>
                <c:pt idx="75999">
                  <c:v>1</c:v>
                </c:pt>
                <c:pt idx="76000">
                  <c:v>1</c:v>
                </c:pt>
                <c:pt idx="76001">
                  <c:v>1</c:v>
                </c:pt>
                <c:pt idx="76002">
                  <c:v>1</c:v>
                </c:pt>
                <c:pt idx="76003">
                  <c:v>1</c:v>
                </c:pt>
                <c:pt idx="76004">
                  <c:v>1</c:v>
                </c:pt>
                <c:pt idx="76005">
                  <c:v>0.85714285700000004</c:v>
                </c:pt>
                <c:pt idx="76006">
                  <c:v>1</c:v>
                </c:pt>
                <c:pt idx="76007">
                  <c:v>1</c:v>
                </c:pt>
                <c:pt idx="76008">
                  <c:v>1</c:v>
                </c:pt>
                <c:pt idx="76009">
                  <c:v>1</c:v>
                </c:pt>
                <c:pt idx="76010">
                  <c:v>1</c:v>
                </c:pt>
                <c:pt idx="76011">
                  <c:v>1</c:v>
                </c:pt>
                <c:pt idx="76012">
                  <c:v>1</c:v>
                </c:pt>
                <c:pt idx="76013">
                  <c:v>1</c:v>
                </c:pt>
                <c:pt idx="76014">
                  <c:v>1</c:v>
                </c:pt>
                <c:pt idx="76015">
                  <c:v>1</c:v>
                </c:pt>
                <c:pt idx="76016">
                  <c:v>1</c:v>
                </c:pt>
                <c:pt idx="76017">
                  <c:v>1</c:v>
                </c:pt>
                <c:pt idx="76018">
                  <c:v>1</c:v>
                </c:pt>
                <c:pt idx="76019">
                  <c:v>1</c:v>
                </c:pt>
                <c:pt idx="76020">
                  <c:v>1</c:v>
                </c:pt>
                <c:pt idx="76021">
                  <c:v>1</c:v>
                </c:pt>
                <c:pt idx="76022">
                  <c:v>1</c:v>
                </c:pt>
                <c:pt idx="76023">
                  <c:v>1</c:v>
                </c:pt>
                <c:pt idx="76024">
                  <c:v>1</c:v>
                </c:pt>
                <c:pt idx="76025">
                  <c:v>1</c:v>
                </c:pt>
                <c:pt idx="76026">
                  <c:v>1</c:v>
                </c:pt>
                <c:pt idx="76027">
                  <c:v>1</c:v>
                </c:pt>
                <c:pt idx="76028">
                  <c:v>1</c:v>
                </c:pt>
                <c:pt idx="76029">
                  <c:v>1</c:v>
                </c:pt>
                <c:pt idx="76030">
                  <c:v>1</c:v>
                </c:pt>
                <c:pt idx="76031">
                  <c:v>0.85714285700000004</c:v>
                </c:pt>
                <c:pt idx="76032">
                  <c:v>1</c:v>
                </c:pt>
                <c:pt idx="76033">
                  <c:v>1</c:v>
                </c:pt>
                <c:pt idx="76034">
                  <c:v>1</c:v>
                </c:pt>
                <c:pt idx="76035">
                  <c:v>1</c:v>
                </c:pt>
                <c:pt idx="76036">
                  <c:v>1</c:v>
                </c:pt>
                <c:pt idx="76037">
                  <c:v>1</c:v>
                </c:pt>
                <c:pt idx="76038">
                  <c:v>1</c:v>
                </c:pt>
                <c:pt idx="76039">
                  <c:v>1</c:v>
                </c:pt>
                <c:pt idx="76040">
                  <c:v>1</c:v>
                </c:pt>
                <c:pt idx="76041">
                  <c:v>1</c:v>
                </c:pt>
                <c:pt idx="76042">
                  <c:v>1</c:v>
                </c:pt>
                <c:pt idx="76043">
                  <c:v>1</c:v>
                </c:pt>
                <c:pt idx="76044">
                  <c:v>1</c:v>
                </c:pt>
                <c:pt idx="76045">
                  <c:v>1</c:v>
                </c:pt>
                <c:pt idx="76046">
                  <c:v>0.85714285700000004</c:v>
                </c:pt>
                <c:pt idx="76047">
                  <c:v>1</c:v>
                </c:pt>
                <c:pt idx="76048">
                  <c:v>1</c:v>
                </c:pt>
                <c:pt idx="76049">
                  <c:v>1</c:v>
                </c:pt>
                <c:pt idx="76050">
                  <c:v>1</c:v>
                </c:pt>
                <c:pt idx="76051">
                  <c:v>1</c:v>
                </c:pt>
                <c:pt idx="76052">
                  <c:v>1</c:v>
                </c:pt>
                <c:pt idx="76053">
                  <c:v>1</c:v>
                </c:pt>
                <c:pt idx="76054">
                  <c:v>1</c:v>
                </c:pt>
                <c:pt idx="76055">
                  <c:v>1</c:v>
                </c:pt>
                <c:pt idx="76056">
                  <c:v>1</c:v>
                </c:pt>
                <c:pt idx="76057">
                  <c:v>1</c:v>
                </c:pt>
                <c:pt idx="76058">
                  <c:v>1</c:v>
                </c:pt>
                <c:pt idx="76059">
                  <c:v>1</c:v>
                </c:pt>
                <c:pt idx="76060">
                  <c:v>0.85714285700000004</c:v>
                </c:pt>
                <c:pt idx="76061">
                  <c:v>1</c:v>
                </c:pt>
                <c:pt idx="76062">
                  <c:v>1</c:v>
                </c:pt>
                <c:pt idx="76063">
                  <c:v>0.85714285700000004</c:v>
                </c:pt>
                <c:pt idx="76064">
                  <c:v>0.85714285700000004</c:v>
                </c:pt>
                <c:pt idx="76065">
                  <c:v>1</c:v>
                </c:pt>
                <c:pt idx="76066">
                  <c:v>1</c:v>
                </c:pt>
                <c:pt idx="76067">
                  <c:v>1</c:v>
                </c:pt>
                <c:pt idx="76068">
                  <c:v>1</c:v>
                </c:pt>
                <c:pt idx="76069">
                  <c:v>1</c:v>
                </c:pt>
                <c:pt idx="76070">
                  <c:v>1</c:v>
                </c:pt>
                <c:pt idx="76071">
                  <c:v>1</c:v>
                </c:pt>
                <c:pt idx="76072">
                  <c:v>1</c:v>
                </c:pt>
                <c:pt idx="76073">
                  <c:v>1</c:v>
                </c:pt>
                <c:pt idx="76074">
                  <c:v>0.85714285700000004</c:v>
                </c:pt>
                <c:pt idx="76075">
                  <c:v>1</c:v>
                </c:pt>
                <c:pt idx="76076">
                  <c:v>1</c:v>
                </c:pt>
                <c:pt idx="76077">
                  <c:v>1</c:v>
                </c:pt>
                <c:pt idx="76078">
                  <c:v>1</c:v>
                </c:pt>
                <c:pt idx="76079">
                  <c:v>1</c:v>
                </c:pt>
                <c:pt idx="76080">
                  <c:v>1</c:v>
                </c:pt>
                <c:pt idx="76081">
                  <c:v>1</c:v>
                </c:pt>
                <c:pt idx="76082">
                  <c:v>1</c:v>
                </c:pt>
                <c:pt idx="76083">
                  <c:v>1</c:v>
                </c:pt>
                <c:pt idx="76084">
                  <c:v>1</c:v>
                </c:pt>
                <c:pt idx="76085">
                  <c:v>1</c:v>
                </c:pt>
                <c:pt idx="76086">
                  <c:v>1</c:v>
                </c:pt>
                <c:pt idx="76087">
                  <c:v>1</c:v>
                </c:pt>
                <c:pt idx="76088">
                  <c:v>0.85714285700000004</c:v>
                </c:pt>
                <c:pt idx="76089">
                  <c:v>0.85714285700000004</c:v>
                </c:pt>
                <c:pt idx="76090">
                  <c:v>1</c:v>
                </c:pt>
                <c:pt idx="76091">
                  <c:v>1</c:v>
                </c:pt>
                <c:pt idx="76092">
                  <c:v>1</c:v>
                </c:pt>
                <c:pt idx="76093">
                  <c:v>1</c:v>
                </c:pt>
                <c:pt idx="76094">
                  <c:v>0.85714285700000004</c:v>
                </c:pt>
                <c:pt idx="76095">
                  <c:v>1</c:v>
                </c:pt>
                <c:pt idx="76096">
                  <c:v>1</c:v>
                </c:pt>
                <c:pt idx="76097">
                  <c:v>0.85714285700000004</c:v>
                </c:pt>
                <c:pt idx="76098">
                  <c:v>1</c:v>
                </c:pt>
                <c:pt idx="76099">
                  <c:v>1</c:v>
                </c:pt>
                <c:pt idx="76100">
                  <c:v>0.85714285700000004</c:v>
                </c:pt>
                <c:pt idx="76101">
                  <c:v>0.85714285700000004</c:v>
                </c:pt>
                <c:pt idx="76102">
                  <c:v>1</c:v>
                </c:pt>
                <c:pt idx="76103">
                  <c:v>1</c:v>
                </c:pt>
                <c:pt idx="76104">
                  <c:v>1</c:v>
                </c:pt>
                <c:pt idx="76105">
                  <c:v>1</c:v>
                </c:pt>
                <c:pt idx="76106">
                  <c:v>1</c:v>
                </c:pt>
                <c:pt idx="76107">
                  <c:v>1</c:v>
                </c:pt>
                <c:pt idx="76108">
                  <c:v>1</c:v>
                </c:pt>
                <c:pt idx="76109">
                  <c:v>1</c:v>
                </c:pt>
                <c:pt idx="76110">
                  <c:v>1</c:v>
                </c:pt>
                <c:pt idx="76111">
                  <c:v>1</c:v>
                </c:pt>
                <c:pt idx="76112">
                  <c:v>1</c:v>
                </c:pt>
                <c:pt idx="76113">
                  <c:v>1</c:v>
                </c:pt>
                <c:pt idx="76114">
                  <c:v>1</c:v>
                </c:pt>
                <c:pt idx="76115">
                  <c:v>1</c:v>
                </c:pt>
                <c:pt idx="76116">
                  <c:v>1</c:v>
                </c:pt>
                <c:pt idx="76117">
                  <c:v>1</c:v>
                </c:pt>
                <c:pt idx="76118">
                  <c:v>1</c:v>
                </c:pt>
                <c:pt idx="76119">
                  <c:v>1</c:v>
                </c:pt>
                <c:pt idx="76120">
                  <c:v>0.85714285700000004</c:v>
                </c:pt>
                <c:pt idx="76121">
                  <c:v>1</c:v>
                </c:pt>
                <c:pt idx="76122">
                  <c:v>1</c:v>
                </c:pt>
                <c:pt idx="76123">
                  <c:v>1</c:v>
                </c:pt>
                <c:pt idx="76124">
                  <c:v>1</c:v>
                </c:pt>
                <c:pt idx="76125">
                  <c:v>1</c:v>
                </c:pt>
                <c:pt idx="76126">
                  <c:v>1</c:v>
                </c:pt>
                <c:pt idx="76127">
                  <c:v>1</c:v>
                </c:pt>
                <c:pt idx="76128">
                  <c:v>1</c:v>
                </c:pt>
                <c:pt idx="76129">
                  <c:v>1</c:v>
                </c:pt>
                <c:pt idx="76130">
                  <c:v>1</c:v>
                </c:pt>
                <c:pt idx="76131">
                  <c:v>1</c:v>
                </c:pt>
                <c:pt idx="76132">
                  <c:v>1</c:v>
                </c:pt>
                <c:pt idx="76133">
                  <c:v>1</c:v>
                </c:pt>
                <c:pt idx="76134">
                  <c:v>0.85714285700000004</c:v>
                </c:pt>
                <c:pt idx="76135">
                  <c:v>1</c:v>
                </c:pt>
                <c:pt idx="76136">
                  <c:v>1</c:v>
                </c:pt>
                <c:pt idx="76137">
                  <c:v>1</c:v>
                </c:pt>
                <c:pt idx="76138">
                  <c:v>1</c:v>
                </c:pt>
                <c:pt idx="76139">
                  <c:v>1</c:v>
                </c:pt>
                <c:pt idx="76140">
                  <c:v>1</c:v>
                </c:pt>
                <c:pt idx="76141">
                  <c:v>1</c:v>
                </c:pt>
                <c:pt idx="76142">
                  <c:v>1</c:v>
                </c:pt>
                <c:pt idx="76143">
                  <c:v>1</c:v>
                </c:pt>
                <c:pt idx="76144">
                  <c:v>1</c:v>
                </c:pt>
                <c:pt idx="76145">
                  <c:v>1</c:v>
                </c:pt>
                <c:pt idx="76146">
                  <c:v>1</c:v>
                </c:pt>
                <c:pt idx="76147">
                  <c:v>1</c:v>
                </c:pt>
                <c:pt idx="76148">
                  <c:v>1</c:v>
                </c:pt>
                <c:pt idx="76149">
                  <c:v>1</c:v>
                </c:pt>
                <c:pt idx="76150">
                  <c:v>1</c:v>
                </c:pt>
                <c:pt idx="76151">
                  <c:v>1</c:v>
                </c:pt>
                <c:pt idx="76152">
                  <c:v>1</c:v>
                </c:pt>
                <c:pt idx="76153">
                  <c:v>1</c:v>
                </c:pt>
                <c:pt idx="76154">
                  <c:v>1</c:v>
                </c:pt>
                <c:pt idx="76155">
                  <c:v>0.85714285700000004</c:v>
                </c:pt>
                <c:pt idx="76156">
                  <c:v>1</c:v>
                </c:pt>
                <c:pt idx="76157">
                  <c:v>1</c:v>
                </c:pt>
                <c:pt idx="76158">
                  <c:v>1</c:v>
                </c:pt>
                <c:pt idx="76159">
                  <c:v>1</c:v>
                </c:pt>
                <c:pt idx="76160">
                  <c:v>1</c:v>
                </c:pt>
                <c:pt idx="76161">
                  <c:v>1</c:v>
                </c:pt>
                <c:pt idx="76162">
                  <c:v>1</c:v>
                </c:pt>
                <c:pt idx="76163">
                  <c:v>1</c:v>
                </c:pt>
                <c:pt idx="76164">
                  <c:v>1</c:v>
                </c:pt>
                <c:pt idx="76165">
                  <c:v>1</c:v>
                </c:pt>
                <c:pt idx="76166">
                  <c:v>1</c:v>
                </c:pt>
                <c:pt idx="76167">
                  <c:v>1</c:v>
                </c:pt>
                <c:pt idx="76168">
                  <c:v>1</c:v>
                </c:pt>
                <c:pt idx="76169">
                  <c:v>1</c:v>
                </c:pt>
                <c:pt idx="76170">
                  <c:v>1</c:v>
                </c:pt>
                <c:pt idx="76171">
                  <c:v>1</c:v>
                </c:pt>
                <c:pt idx="76172">
                  <c:v>1</c:v>
                </c:pt>
                <c:pt idx="76173">
                  <c:v>1</c:v>
                </c:pt>
                <c:pt idx="76174">
                  <c:v>1</c:v>
                </c:pt>
                <c:pt idx="76175">
                  <c:v>1</c:v>
                </c:pt>
                <c:pt idx="76176">
                  <c:v>1</c:v>
                </c:pt>
                <c:pt idx="76177">
                  <c:v>1</c:v>
                </c:pt>
                <c:pt idx="76178">
                  <c:v>1</c:v>
                </c:pt>
                <c:pt idx="76179">
                  <c:v>1</c:v>
                </c:pt>
                <c:pt idx="76180">
                  <c:v>1</c:v>
                </c:pt>
                <c:pt idx="76181">
                  <c:v>1</c:v>
                </c:pt>
                <c:pt idx="76182">
                  <c:v>1</c:v>
                </c:pt>
                <c:pt idx="76183">
                  <c:v>0.85714285700000004</c:v>
                </c:pt>
                <c:pt idx="76184">
                  <c:v>1</c:v>
                </c:pt>
                <c:pt idx="76185">
                  <c:v>1</c:v>
                </c:pt>
                <c:pt idx="76186">
                  <c:v>1</c:v>
                </c:pt>
                <c:pt idx="76187">
                  <c:v>1</c:v>
                </c:pt>
                <c:pt idx="76188">
                  <c:v>1</c:v>
                </c:pt>
                <c:pt idx="76189">
                  <c:v>1</c:v>
                </c:pt>
                <c:pt idx="76190">
                  <c:v>1</c:v>
                </c:pt>
                <c:pt idx="76191">
                  <c:v>0.85714285700000004</c:v>
                </c:pt>
                <c:pt idx="76192">
                  <c:v>1</c:v>
                </c:pt>
                <c:pt idx="76193">
                  <c:v>1</c:v>
                </c:pt>
                <c:pt idx="76194">
                  <c:v>1</c:v>
                </c:pt>
                <c:pt idx="76195">
                  <c:v>0.85714285700000004</c:v>
                </c:pt>
                <c:pt idx="76196">
                  <c:v>1</c:v>
                </c:pt>
                <c:pt idx="76197">
                  <c:v>1</c:v>
                </c:pt>
                <c:pt idx="76198">
                  <c:v>1</c:v>
                </c:pt>
                <c:pt idx="76199">
                  <c:v>0.85714285700000004</c:v>
                </c:pt>
                <c:pt idx="76200">
                  <c:v>1</c:v>
                </c:pt>
                <c:pt idx="76201">
                  <c:v>1</c:v>
                </c:pt>
                <c:pt idx="76202">
                  <c:v>1</c:v>
                </c:pt>
                <c:pt idx="76203">
                  <c:v>1</c:v>
                </c:pt>
                <c:pt idx="76204">
                  <c:v>1</c:v>
                </c:pt>
                <c:pt idx="76205">
                  <c:v>1</c:v>
                </c:pt>
                <c:pt idx="76206">
                  <c:v>1</c:v>
                </c:pt>
                <c:pt idx="76207">
                  <c:v>1</c:v>
                </c:pt>
                <c:pt idx="76208">
                  <c:v>1</c:v>
                </c:pt>
                <c:pt idx="76209">
                  <c:v>1</c:v>
                </c:pt>
                <c:pt idx="76210">
                  <c:v>1</c:v>
                </c:pt>
                <c:pt idx="76211">
                  <c:v>1</c:v>
                </c:pt>
                <c:pt idx="76212">
                  <c:v>1</c:v>
                </c:pt>
                <c:pt idx="76213">
                  <c:v>0.85714285700000004</c:v>
                </c:pt>
                <c:pt idx="76214">
                  <c:v>1</c:v>
                </c:pt>
                <c:pt idx="76215">
                  <c:v>1</c:v>
                </c:pt>
                <c:pt idx="76216">
                  <c:v>1</c:v>
                </c:pt>
                <c:pt idx="76217">
                  <c:v>0.85714285700000004</c:v>
                </c:pt>
                <c:pt idx="76218">
                  <c:v>1</c:v>
                </c:pt>
                <c:pt idx="76219">
                  <c:v>1</c:v>
                </c:pt>
                <c:pt idx="76220">
                  <c:v>1</c:v>
                </c:pt>
                <c:pt idx="76221">
                  <c:v>1</c:v>
                </c:pt>
                <c:pt idx="76222">
                  <c:v>1</c:v>
                </c:pt>
                <c:pt idx="76223">
                  <c:v>1</c:v>
                </c:pt>
                <c:pt idx="76224">
                  <c:v>1</c:v>
                </c:pt>
                <c:pt idx="76225">
                  <c:v>1</c:v>
                </c:pt>
                <c:pt idx="76226">
                  <c:v>1</c:v>
                </c:pt>
                <c:pt idx="76227">
                  <c:v>1</c:v>
                </c:pt>
                <c:pt idx="76228">
                  <c:v>1</c:v>
                </c:pt>
                <c:pt idx="76229">
                  <c:v>1</c:v>
                </c:pt>
                <c:pt idx="76230">
                  <c:v>1</c:v>
                </c:pt>
                <c:pt idx="76231">
                  <c:v>1</c:v>
                </c:pt>
                <c:pt idx="76232">
                  <c:v>1</c:v>
                </c:pt>
                <c:pt idx="76233">
                  <c:v>1</c:v>
                </c:pt>
                <c:pt idx="76234">
                  <c:v>1</c:v>
                </c:pt>
                <c:pt idx="76235">
                  <c:v>1</c:v>
                </c:pt>
                <c:pt idx="76236">
                  <c:v>1</c:v>
                </c:pt>
                <c:pt idx="76237">
                  <c:v>1</c:v>
                </c:pt>
                <c:pt idx="76238">
                  <c:v>1</c:v>
                </c:pt>
                <c:pt idx="76239">
                  <c:v>1</c:v>
                </c:pt>
                <c:pt idx="76240">
                  <c:v>0.85714285700000004</c:v>
                </c:pt>
                <c:pt idx="76241">
                  <c:v>1</c:v>
                </c:pt>
                <c:pt idx="76242">
                  <c:v>1</c:v>
                </c:pt>
                <c:pt idx="76243">
                  <c:v>0.85714285700000004</c:v>
                </c:pt>
                <c:pt idx="76244">
                  <c:v>1</c:v>
                </c:pt>
                <c:pt idx="76245">
                  <c:v>1</c:v>
                </c:pt>
                <c:pt idx="76246">
                  <c:v>1</c:v>
                </c:pt>
                <c:pt idx="76247">
                  <c:v>1</c:v>
                </c:pt>
                <c:pt idx="76248">
                  <c:v>1</c:v>
                </c:pt>
                <c:pt idx="76249">
                  <c:v>1</c:v>
                </c:pt>
                <c:pt idx="76250">
                  <c:v>1</c:v>
                </c:pt>
                <c:pt idx="76251">
                  <c:v>1</c:v>
                </c:pt>
                <c:pt idx="76252">
                  <c:v>1</c:v>
                </c:pt>
                <c:pt idx="76253">
                  <c:v>1</c:v>
                </c:pt>
                <c:pt idx="76254">
                  <c:v>1</c:v>
                </c:pt>
                <c:pt idx="76255">
                  <c:v>1</c:v>
                </c:pt>
                <c:pt idx="76256">
                  <c:v>1</c:v>
                </c:pt>
                <c:pt idx="76257">
                  <c:v>1</c:v>
                </c:pt>
                <c:pt idx="76258">
                  <c:v>1</c:v>
                </c:pt>
                <c:pt idx="76259">
                  <c:v>1</c:v>
                </c:pt>
                <c:pt idx="76260">
                  <c:v>0.14285714299999999</c:v>
                </c:pt>
                <c:pt idx="76261">
                  <c:v>1</c:v>
                </c:pt>
                <c:pt idx="76262">
                  <c:v>1</c:v>
                </c:pt>
                <c:pt idx="76263">
                  <c:v>0.85714285700000004</c:v>
                </c:pt>
                <c:pt idx="76264">
                  <c:v>0.85714285700000004</c:v>
                </c:pt>
                <c:pt idx="76265">
                  <c:v>1</c:v>
                </c:pt>
                <c:pt idx="76266">
                  <c:v>1</c:v>
                </c:pt>
                <c:pt idx="76267">
                  <c:v>1</c:v>
                </c:pt>
                <c:pt idx="76268">
                  <c:v>1</c:v>
                </c:pt>
                <c:pt idx="76269">
                  <c:v>1</c:v>
                </c:pt>
                <c:pt idx="76270">
                  <c:v>1</c:v>
                </c:pt>
                <c:pt idx="76271">
                  <c:v>1</c:v>
                </c:pt>
                <c:pt idx="76272">
                  <c:v>1</c:v>
                </c:pt>
                <c:pt idx="76273">
                  <c:v>1</c:v>
                </c:pt>
                <c:pt idx="76274">
                  <c:v>1</c:v>
                </c:pt>
                <c:pt idx="76275">
                  <c:v>1</c:v>
                </c:pt>
                <c:pt idx="76276">
                  <c:v>1</c:v>
                </c:pt>
                <c:pt idx="76277">
                  <c:v>1</c:v>
                </c:pt>
                <c:pt idx="76278">
                  <c:v>1</c:v>
                </c:pt>
                <c:pt idx="76279">
                  <c:v>1</c:v>
                </c:pt>
                <c:pt idx="76280">
                  <c:v>1</c:v>
                </c:pt>
                <c:pt idx="76281">
                  <c:v>1</c:v>
                </c:pt>
                <c:pt idx="76282">
                  <c:v>1</c:v>
                </c:pt>
                <c:pt idx="76283">
                  <c:v>1</c:v>
                </c:pt>
                <c:pt idx="76284">
                  <c:v>0.85714285700000004</c:v>
                </c:pt>
                <c:pt idx="76285">
                  <c:v>1</c:v>
                </c:pt>
                <c:pt idx="76286">
                  <c:v>1</c:v>
                </c:pt>
                <c:pt idx="76287">
                  <c:v>1</c:v>
                </c:pt>
                <c:pt idx="76288">
                  <c:v>1</c:v>
                </c:pt>
                <c:pt idx="76289">
                  <c:v>1</c:v>
                </c:pt>
                <c:pt idx="76290">
                  <c:v>1</c:v>
                </c:pt>
                <c:pt idx="76291">
                  <c:v>1</c:v>
                </c:pt>
                <c:pt idx="76292">
                  <c:v>1</c:v>
                </c:pt>
                <c:pt idx="76293">
                  <c:v>1</c:v>
                </c:pt>
                <c:pt idx="76294">
                  <c:v>1</c:v>
                </c:pt>
                <c:pt idx="76295">
                  <c:v>1</c:v>
                </c:pt>
                <c:pt idx="76296">
                  <c:v>1</c:v>
                </c:pt>
                <c:pt idx="76297">
                  <c:v>1</c:v>
                </c:pt>
                <c:pt idx="76298">
                  <c:v>1</c:v>
                </c:pt>
                <c:pt idx="76299">
                  <c:v>1</c:v>
                </c:pt>
                <c:pt idx="76300">
                  <c:v>1</c:v>
                </c:pt>
                <c:pt idx="76301">
                  <c:v>1</c:v>
                </c:pt>
                <c:pt idx="76302">
                  <c:v>1</c:v>
                </c:pt>
                <c:pt idx="76303">
                  <c:v>1</c:v>
                </c:pt>
                <c:pt idx="76304">
                  <c:v>1</c:v>
                </c:pt>
                <c:pt idx="76305">
                  <c:v>0.85714285700000004</c:v>
                </c:pt>
                <c:pt idx="76306">
                  <c:v>0.85714285700000004</c:v>
                </c:pt>
                <c:pt idx="76307">
                  <c:v>1</c:v>
                </c:pt>
                <c:pt idx="76308">
                  <c:v>1</c:v>
                </c:pt>
                <c:pt idx="76309">
                  <c:v>1</c:v>
                </c:pt>
                <c:pt idx="76310">
                  <c:v>1</c:v>
                </c:pt>
                <c:pt idx="76311">
                  <c:v>1</c:v>
                </c:pt>
                <c:pt idx="76312">
                  <c:v>1</c:v>
                </c:pt>
                <c:pt idx="76313">
                  <c:v>1</c:v>
                </c:pt>
                <c:pt idx="76314">
                  <c:v>1</c:v>
                </c:pt>
                <c:pt idx="76315">
                  <c:v>1</c:v>
                </c:pt>
                <c:pt idx="76316">
                  <c:v>1</c:v>
                </c:pt>
                <c:pt idx="76317">
                  <c:v>0.85714285700000004</c:v>
                </c:pt>
                <c:pt idx="76318">
                  <c:v>1</c:v>
                </c:pt>
                <c:pt idx="76319">
                  <c:v>1</c:v>
                </c:pt>
                <c:pt idx="76320">
                  <c:v>1</c:v>
                </c:pt>
                <c:pt idx="76321">
                  <c:v>1</c:v>
                </c:pt>
                <c:pt idx="76322">
                  <c:v>1</c:v>
                </c:pt>
                <c:pt idx="76323">
                  <c:v>1</c:v>
                </c:pt>
                <c:pt idx="76324">
                  <c:v>1</c:v>
                </c:pt>
                <c:pt idx="76325">
                  <c:v>1</c:v>
                </c:pt>
                <c:pt idx="76326">
                  <c:v>1</c:v>
                </c:pt>
                <c:pt idx="76327">
                  <c:v>0.85714285700000004</c:v>
                </c:pt>
                <c:pt idx="76328">
                  <c:v>1</c:v>
                </c:pt>
                <c:pt idx="76329">
                  <c:v>1</c:v>
                </c:pt>
                <c:pt idx="76330">
                  <c:v>0.85714285700000004</c:v>
                </c:pt>
                <c:pt idx="76331">
                  <c:v>1</c:v>
                </c:pt>
                <c:pt idx="76332">
                  <c:v>1</c:v>
                </c:pt>
                <c:pt idx="76333">
                  <c:v>1</c:v>
                </c:pt>
                <c:pt idx="76334">
                  <c:v>1</c:v>
                </c:pt>
                <c:pt idx="76335">
                  <c:v>1</c:v>
                </c:pt>
                <c:pt idx="76336">
                  <c:v>1</c:v>
                </c:pt>
                <c:pt idx="76337">
                  <c:v>0.85714285700000004</c:v>
                </c:pt>
                <c:pt idx="76338">
                  <c:v>1</c:v>
                </c:pt>
                <c:pt idx="76339">
                  <c:v>1</c:v>
                </c:pt>
                <c:pt idx="76340">
                  <c:v>0.85714285700000004</c:v>
                </c:pt>
                <c:pt idx="76341">
                  <c:v>1</c:v>
                </c:pt>
                <c:pt idx="76342">
                  <c:v>1</c:v>
                </c:pt>
                <c:pt idx="76343">
                  <c:v>1</c:v>
                </c:pt>
                <c:pt idx="76344">
                  <c:v>1</c:v>
                </c:pt>
                <c:pt idx="76345">
                  <c:v>1</c:v>
                </c:pt>
                <c:pt idx="76346">
                  <c:v>1</c:v>
                </c:pt>
                <c:pt idx="76347">
                  <c:v>0.85714285700000004</c:v>
                </c:pt>
                <c:pt idx="76348">
                  <c:v>1</c:v>
                </c:pt>
                <c:pt idx="76349">
                  <c:v>1</c:v>
                </c:pt>
                <c:pt idx="76350">
                  <c:v>1</c:v>
                </c:pt>
                <c:pt idx="76351">
                  <c:v>1</c:v>
                </c:pt>
                <c:pt idx="76352">
                  <c:v>1</c:v>
                </c:pt>
                <c:pt idx="76353">
                  <c:v>1</c:v>
                </c:pt>
                <c:pt idx="76354">
                  <c:v>1</c:v>
                </c:pt>
                <c:pt idx="76355">
                  <c:v>1</c:v>
                </c:pt>
                <c:pt idx="76356">
                  <c:v>1</c:v>
                </c:pt>
                <c:pt idx="76357">
                  <c:v>0.85714285700000004</c:v>
                </c:pt>
                <c:pt idx="76358">
                  <c:v>1</c:v>
                </c:pt>
                <c:pt idx="76359">
                  <c:v>1</c:v>
                </c:pt>
                <c:pt idx="76360">
                  <c:v>1</c:v>
                </c:pt>
                <c:pt idx="76361">
                  <c:v>1</c:v>
                </c:pt>
                <c:pt idx="76362">
                  <c:v>1</c:v>
                </c:pt>
                <c:pt idx="76363">
                  <c:v>0.85714285700000004</c:v>
                </c:pt>
                <c:pt idx="76364">
                  <c:v>1</c:v>
                </c:pt>
                <c:pt idx="76365">
                  <c:v>1</c:v>
                </c:pt>
                <c:pt idx="76366">
                  <c:v>1</c:v>
                </c:pt>
                <c:pt idx="76367">
                  <c:v>1</c:v>
                </c:pt>
                <c:pt idx="76368">
                  <c:v>1</c:v>
                </c:pt>
                <c:pt idx="76369">
                  <c:v>0.85714285700000004</c:v>
                </c:pt>
                <c:pt idx="76370">
                  <c:v>1</c:v>
                </c:pt>
                <c:pt idx="76371">
                  <c:v>1</c:v>
                </c:pt>
                <c:pt idx="76372">
                  <c:v>1</c:v>
                </c:pt>
                <c:pt idx="76373">
                  <c:v>1</c:v>
                </c:pt>
                <c:pt idx="76374">
                  <c:v>1</c:v>
                </c:pt>
                <c:pt idx="76375">
                  <c:v>1</c:v>
                </c:pt>
                <c:pt idx="76376">
                  <c:v>1</c:v>
                </c:pt>
                <c:pt idx="76377">
                  <c:v>0.85714285700000004</c:v>
                </c:pt>
                <c:pt idx="76378">
                  <c:v>1</c:v>
                </c:pt>
                <c:pt idx="76379">
                  <c:v>1</c:v>
                </c:pt>
                <c:pt idx="76380">
                  <c:v>1</c:v>
                </c:pt>
                <c:pt idx="76381">
                  <c:v>1</c:v>
                </c:pt>
                <c:pt idx="76382">
                  <c:v>1</c:v>
                </c:pt>
                <c:pt idx="76383">
                  <c:v>1</c:v>
                </c:pt>
                <c:pt idx="76384">
                  <c:v>0.85714285700000004</c:v>
                </c:pt>
                <c:pt idx="76385">
                  <c:v>1</c:v>
                </c:pt>
                <c:pt idx="76386">
                  <c:v>1</c:v>
                </c:pt>
                <c:pt idx="76387">
                  <c:v>0.85714285700000004</c:v>
                </c:pt>
                <c:pt idx="76388">
                  <c:v>1</c:v>
                </c:pt>
                <c:pt idx="76389">
                  <c:v>1</c:v>
                </c:pt>
                <c:pt idx="76390">
                  <c:v>1</c:v>
                </c:pt>
                <c:pt idx="76391">
                  <c:v>0.85714285700000004</c:v>
                </c:pt>
                <c:pt idx="76392">
                  <c:v>1</c:v>
                </c:pt>
                <c:pt idx="76393">
                  <c:v>1</c:v>
                </c:pt>
                <c:pt idx="76394">
                  <c:v>0.85714285700000004</c:v>
                </c:pt>
                <c:pt idx="76395">
                  <c:v>1</c:v>
                </c:pt>
                <c:pt idx="76396">
                  <c:v>1</c:v>
                </c:pt>
                <c:pt idx="76397">
                  <c:v>1</c:v>
                </c:pt>
                <c:pt idx="76398">
                  <c:v>1</c:v>
                </c:pt>
                <c:pt idx="76399">
                  <c:v>1</c:v>
                </c:pt>
                <c:pt idx="76400">
                  <c:v>1</c:v>
                </c:pt>
                <c:pt idx="76401">
                  <c:v>1</c:v>
                </c:pt>
                <c:pt idx="76402">
                  <c:v>1</c:v>
                </c:pt>
                <c:pt idx="76403">
                  <c:v>1</c:v>
                </c:pt>
                <c:pt idx="76404">
                  <c:v>1</c:v>
                </c:pt>
                <c:pt idx="76405">
                  <c:v>0.85714285700000004</c:v>
                </c:pt>
                <c:pt idx="76406">
                  <c:v>1</c:v>
                </c:pt>
                <c:pt idx="76407">
                  <c:v>1</c:v>
                </c:pt>
                <c:pt idx="76408">
                  <c:v>1</c:v>
                </c:pt>
                <c:pt idx="76409">
                  <c:v>0.85714285700000004</c:v>
                </c:pt>
                <c:pt idx="76410">
                  <c:v>1</c:v>
                </c:pt>
                <c:pt idx="76411">
                  <c:v>1</c:v>
                </c:pt>
                <c:pt idx="76412">
                  <c:v>1</c:v>
                </c:pt>
                <c:pt idx="76413">
                  <c:v>1</c:v>
                </c:pt>
                <c:pt idx="76414">
                  <c:v>1</c:v>
                </c:pt>
                <c:pt idx="76415">
                  <c:v>1</c:v>
                </c:pt>
                <c:pt idx="76416">
                  <c:v>1</c:v>
                </c:pt>
                <c:pt idx="76417">
                  <c:v>1</c:v>
                </c:pt>
                <c:pt idx="76418">
                  <c:v>1</c:v>
                </c:pt>
                <c:pt idx="76419">
                  <c:v>1</c:v>
                </c:pt>
                <c:pt idx="76420">
                  <c:v>1</c:v>
                </c:pt>
                <c:pt idx="76421">
                  <c:v>1</c:v>
                </c:pt>
                <c:pt idx="76422">
                  <c:v>0.85714285700000004</c:v>
                </c:pt>
                <c:pt idx="76423">
                  <c:v>1</c:v>
                </c:pt>
                <c:pt idx="76424">
                  <c:v>1</c:v>
                </c:pt>
                <c:pt idx="76425">
                  <c:v>1</c:v>
                </c:pt>
                <c:pt idx="76426">
                  <c:v>1</c:v>
                </c:pt>
                <c:pt idx="76427">
                  <c:v>0.85714285700000004</c:v>
                </c:pt>
                <c:pt idx="76428">
                  <c:v>1</c:v>
                </c:pt>
                <c:pt idx="76429">
                  <c:v>0.85714285700000004</c:v>
                </c:pt>
                <c:pt idx="76430">
                  <c:v>1</c:v>
                </c:pt>
                <c:pt idx="76431">
                  <c:v>1</c:v>
                </c:pt>
                <c:pt idx="76432">
                  <c:v>0.85714285700000004</c:v>
                </c:pt>
                <c:pt idx="76433">
                  <c:v>1</c:v>
                </c:pt>
                <c:pt idx="76434">
                  <c:v>1</c:v>
                </c:pt>
                <c:pt idx="76435">
                  <c:v>1</c:v>
                </c:pt>
                <c:pt idx="76436">
                  <c:v>1</c:v>
                </c:pt>
                <c:pt idx="76437">
                  <c:v>0.85714285700000004</c:v>
                </c:pt>
                <c:pt idx="76438">
                  <c:v>1</c:v>
                </c:pt>
                <c:pt idx="76439">
                  <c:v>1</c:v>
                </c:pt>
                <c:pt idx="76440">
                  <c:v>1</c:v>
                </c:pt>
                <c:pt idx="76441">
                  <c:v>1</c:v>
                </c:pt>
                <c:pt idx="76442">
                  <c:v>1</c:v>
                </c:pt>
                <c:pt idx="76443">
                  <c:v>1</c:v>
                </c:pt>
                <c:pt idx="76444">
                  <c:v>1</c:v>
                </c:pt>
                <c:pt idx="76445">
                  <c:v>1</c:v>
                </c:pt>
                <c:pt idx="76446">
                  <c:v>1</c:v>
                </c:pt>
                <c:pt idx="76447">
                  <c:v>1</c:v>
                </c:pt>
                <c:pt idx="76448">
                  <c:v>1</c:v>
                </c:pt>
                <c:pt idx="76449">
                  <c:v>1</c:v>
                </c:pt>
                <c:pt idx="76450">
                  <c:v>1</c:v>
                </c:pt>
                <c:pt idx="76451">
                  <c:v>1</c:v>
                </c:pt>
                <c:pt idx="76452">
                  <c:v>1</c:v>
                </c:pt>
                <c:pt idx="76453">
                  <c:v>1</c:v>
                </c:pt>
                <c:pt idx="76454">
                  <c:v>1</c:v>
                </c:pt>
                <c:pt idx="76455">
                  <c:v>1</c:v>
                </c:pt>
                <c:pt idx="76456">
                  <c:v>1</c:v>
                </c:pt>
                <c:pt idx="76457">
                  <c:v>1</c:v>
                </c:pt>
                <c:pt idx="76458">
                  <c:v>1</c:v>
                </c:pt>
                <c:pt idx="76459">
                  <c:v>1</c:v>
                </c:pt>
                <c:pt idx="76460">
                  <c:v>1</c:v>
                </c:pt>
                <c:pt idx="76461">
                  <c:v>1</c:v>
                </c:pt>
                <c:pt idx="76462">
                  <c:v>0.85714285700000004</c:v>
                </c:pt>
                <c:pt idx="76463">
                  <c:v>1</c:v>
                </c:pt>
                <c:pt idx="76464">
                  <c:v>1</c:v>
                </c:pt>
                <c:pt idx="76465">
                  <c:v>1</c:v>
                </c:pt>
                <c:pt idx="76466">
                  <c:v>1</c:v>
                </c:pt>
                <c:pt idx="76467">
                  <c:v>1</c:v>
                </c:pt>
                <c:pt idx="76468">
                  <c:v>1</c:v>
                </c:pt>
                <c:pt idx="76469">
                  <c:v>1</c:v>
                </c:pt>
                <c:pt idx="76470">
                  <c:v>1</c:v>
                </c:pt>
                <c:pt idx="76471">
                  <c:v>1</c:v>
                </c:pt>
                <c:pt idx="76472">
                  <c:v>1</c:v>
                </c:pt>
                <c:pt idx="76473">
                  <c:v>1</c:v>
                </c:pt>
                <c:pt idx="76474">
                  <c:v>1</c:v>
                </c:pt>
                <c:pt idx="76475">
                  <c:v>1</c:v>
                </c:pt>
                <c:pt idx="76476">
                  <c:v>1</c:v>
                </c:pt>
                <c:pt idx="76477">
                  <c:v>1</c:v>
                </c:pt>
                <c:pt idx="76478">
                  <c:v>0.85714285700000004</c:v>
                </c:pt>
                <c:pt idx="76479">
                  <c:v>1</c:v>
                </c:pt>
                <c:pt idx="76480">
                  <c:v>1</c:v>
                </c:pt>
                <c:pt idx="76481">
                  <c:v>1</c:v>
                </c:pt>
                <c:pt idx="76482">
                  <c:v>1</c:v>
                </c:pt>
                <c:pt idx="76483">
                  <c:v>1</c:v>
                </c:pt>
                <c:pt idx="76484">
                  <c:v>1</c:v>
                </c:pt>
                <c:pt idx="76485">
                  <c:v>0.85714285700000004</c:v>
                </c:pt>
                <c:pt idx="76486">
                  <c:v>1</c:v>
                </c:pt>
                <c:pt idx="76487">
                  <c:v>1</c:v>
                </c:pt>
                <c:pt idx="76488">
                  <c:v>1</c:v>
                </c:pt>
                <c:pt idx="76489">
                  <c:v>0.85714285700000004</c:v>
                </c:pt>
                <c:pt idx="76490">
                  <c:v>1</c:v>
                </c:pt>
                <c:pt idx="76491">
                  <c:v>1</c:v>
                </c:pt>
                <c:pt idx="76492">
                  <c:v>1</c:v>
                </c:pt>
                <c:pt idx="76493">
                  <c:v>1</c:v>
                </c:pt>
                <c:pt idx="76494">
                  <c:v>1</c:v>
                </c:pt>
                <c:pt idx="76495">
                  <c:v>1</c:v>
                </c:pt>
                <c:pt idx="76496">
                  <c:v>1</c:v>
                </c:pt>
                <c:pt idx="76497">
                  <c:v>1</c:v>
                </c:pt>
                <c:pt idx="76498">
                  <c:v>1</c:v>
                </c:pt>
                <c:pt idx="76499">
                  <c:v>1</c:v>
                </c:pt>
                <c:pt idx="76500">
                  <c:v>0.85714285700000004</c:v>
                </c:pt>
                <c:pt idx="76501">
                  <c:v>1</c:v>
                </c:pt>
                <c:pt idx="76502">
                  <c:v>1</c:v>
                </c:pt>
                <c:pt idx="76503">
                  <c:v>0.85714285700000004</c:v>
                </c:pt>
                <c:pt idx="76504">
                  <c:v>1</c:v>
                </c:pt>
                <c:pt idx="76505">
                  <c:v>1</c:v>
                </c:pt>
                <c:pt idx="76506">
                  <c:v>1</c:v>
                </c:pt>
                <c:pt idx="76507">
                  <c:v>1</c:v>
                </c:pt>
                <c:pt idx="76508">
                  <c:v>1</c:v>
                </c:pt>
                <c:pt idx="76509">
                  <c:v>1</c:v>
                </c:pt>
                <c:pt idx="76510">
                  <c:v>0.85714285700000004</c:v>
                </c:pt>
                <c:pt idx="76511">
                  <c:v>0.85714285700000004</c:v>
                </c:pt>
                <c:pt idx="76512">
                  <c:v>1</c:v>
                </c:pt>
                <c:pt idx="76513">
                  <c:v>1</c:v>
                </c:pt>
                <c:pt idx="76514">
                  <c:v>0.85714285700000004</c:v>
                </c:pt>
                <c:pt idx="76515">
                  <c:v>1</c:v>
                </c:pt>
                <c:pt idx="76516">
                  <c:v>1</c:v>
                </c:pt>
                <c:pt idx="76517">
                  <c:v>1</c:v>
                </c:pt>
                <c:pt idx="76518">
                  <c:v>1</c:v>
                </c:pt>
                <c:pt idx="76519">
                  <c:v>1</c:v>
                </c:pt>
                <c:pt idx="76520">
                  <c:v>1</c:v>
                </c:pt>
                <c:pt idx="76521">
                  <c:v>1</c:v>
                </c:pt>
                <c:pt idx="76522">
                  <c:v>1</c:v>
                </c:pt>
                <c:pt idx="76523">
                  <c:v>1</c:v>
                </c:pt>
                <c:pt idx="76524">
                  <c:v>1</c:v>
                </c:pt>
                <c:pt idx="76525">
                  <c:v>0.85714285700000004</c:v>
                </c:pt>
                <c:pt idx="76526">
                  <c:v>1</c:v>
                </c:pt>
                <c:pt idx="76527">
                  <c:v>1</c:v>
                </c:pt>
                <c:pt idx="76528">
                  <c:v>1</c:v>
                </c:pt>
                <c:pt idx="76529">
                  <c:v>1</c:v>
                </c:pt>
                <c:pt idx="76530">
                  <c:v>1</c:v>
                </c:pt>
                <c:pt idx="76531">
                  <c:v>1</c:v>
                </c:pt>
                <c:pt idx="76532">
                  <c:v>1</c:v>
                </c:pt>
                <c:pt idx="76533">
                  <c:v>0.85714285700000004</c:v>
                </c:pt>
                <c:pt idx="76534">
                  <c:v>1</c:v>
                </c:pt>
                <c:pt idx="76535">
                  <c:v>1</c:v>
                </c:pt>
                <c:pt idx="76536">
                  <c:v>1</c:v>
                </c:pt>
                <c:pt idx="76537">
                  <c:v>1</c:v>
                </c:pt>
                <c:pt idx="76538">
                  <c:v>1</c:v>
                </c:pt>
                <c:pt idx="76539">
                  <c:v>1</c:v>
                </c:pt>
                <c:pt idx="76540">
                  <c:v>1</c:v>
                </c:pt>
                <c:pt idx="76541">
                  <c:v>1</c:v>
                </c:pt>
                <c:pt idx="76542">
                  <c:v>1</c:v>
                </c:pt>
                <c:pt idx="76543">
                  <c:v>1</c:v>
                </c:pt>
                <c:pt idx="76544">
                  <c:v>0.85714285700000004</c:v>
                </c:pt>
                <c:pt idx="76545">
                  <c:v>1</c:v>
                </c:pt>
                <c:pt idx="76546">
                  <c:v>0.85714285700000004</c:v>
                </c:pt>
                <c:pt idx="76547">
                  <c:v>1</c:v>
                </c:pt>
                <c:pt idx="76548">
                  <c:v>1</c:v>
                </c:pt>
                <c:pt idx="76549">
                  <c:v>1</c:v>
                </c:pt>
                <c:pt idx="76550">
                  <c:v>1</c:v>
                </c:pt>
                <c:pt idx="76551">
                  <c:v>1</c:v>
                </c:pt>
                <c:pt idx="76552">
                  <c:v>1</c:v>
                </c:pt>
                <c:pt idx="76553">
                  <c:v>0.85714285700000004</c:v>
                </c:pt>
                <c:pt idx="76554">
                  <c:v>1</c:v>
                </c:pt>
                <c:pt idx="76555">
                  <c:v>1</c:v>
                </c:pt>
                <c:pt idx="76556">
                  <c:v>1</c:v>
                </c:pt>
                <c:pt idx="76557">
                  <c:v>1</c:v>
                </c:pt>
                <c:pt idx="76558">
                  <c:v>0.85714285700000004</c:v>
                </c:pt>
                <c:pt idx="76559">
                  <c:v>1</c:v>
                </c:pt>
                <c:pt idx="76560">
                  <c:v>0.85714285700000004</c:v>
                </c:pt>
                <c:pt idx="76561">
                  <c:v>1</c:v>
                </c:pt>
                <c:pt idx="76562">
                  <c:v>1</c:v>
                </c:pt>
                <c:pt idx="76563">
                  <c:v>1</c:v>
                </c:pt>
                <c:pt idx="76564">
                  <c:v>1</c:v>
                </c:pt>
                <c:pt idx="76565">
                  <c:v>1</c:v>
                </c:pt>
                <c:pt idx="76566">
                  <c:v>1</c:v>
                </c:pt>
                <c:pt idx="76567">
                  <c:v>1</c:v>
                </c:pt>
                <c:pt idx="76568">
                  <c:v>1</c:v>
                </c:pt>
                <c:pt idx="76569">
                  <c:v>0.85714285700000004</c:v>
                </c:pt>
                <c:pt idx="76570">
                  <c:v>1</c:v>
                </c:pt>
                <c:pt idx="76571">
                  <c:v>1</c:v>
                </c:pt>
                <c:pt idx="76572">
                  <c:v>1</c:v>
                </c:pt>
                <c:pt idx="76573">
                  <c:v>1</c:v>
                </c:pt>
                <c:pt idx="76574">
                  <c:v>1</c:v>
                </c:pt>
                <c:pt idx="76575">
                  <c:v>1</c:v>
                </c:pt>
                <c:pt idx="76576">
                  <c:v>1</c:v>
                </c:pt>
                <c:pt idx="76577">
                  <c:v>1</c:v>
                </c:pt>
                <c:pt idx="76578">
                  <c:v>1</c:v>
                </c:pt>
                <c:pt idx="76579">
                  <c:v>1</c:v>
                </c:pt>
                <c:pt idx="76580">
                  <c:v>1</c:v>
                </c:pt>
                <c:pt idx="76581">
                  <c:v>1</c:v>
                </c:pt>
                <c:pt idx="76582">
                  <c:v>1</c:v>
                </c:pt>
                <c:pt idx="76583">
                  <c:v>0.85714285700000004</c:v>
                </c:pt>
                <c:pt idx="76584">
                  <c:v>1</c:v>
                </c:pt>
                <c:pt idx="76585">
                  <c:v>1</c:v>
                </c:pt>
                <c:pt idx="76586">
                  <c:v>0.85714285700000004</c:v>
                </c:pt>
                <c:pt idx="76587">
                  <c:v>1</c:v>
                </c:pt>
                <c:pt idx="76588">
                  <c:v>1</c:v>
                </c:pt>
                <c:pt idx="76589">
                  <c:v>1</c:v>
                </c:pt>
                <c:pt idx="76590">
                  <c:v>1</c:v>
                </c:pt>
                <c:pt idx="76591">
                  <c:v>1</c:v>
                </c:pt>
                <c:pt idx="76592">
                  <c:v>1</c:v>
                </c:pt>
                <c:pt idx="76593">
                  <c:v>1</c:v>
                </c:pt>
                <c:pt idx="76594">
                  <c:v>1</c:v>
                </c:pt>
                <c:pt idx="76595">
                  <c:v>1</c:v>
                </c:pt>
                <c:pt idx="76596">
                  <c:v>1</c:v>
                </c:pt>
                <c:pt idx="76597">
                  <c:v>1</c:v>
                </c:pt>
                <c:pt idx="76598">
                  <c:v>1</c:v>
                </c:pt>
                <c:pt idx="76599">
                  <c:v>1</c:v>
                </c:pt>
                <c:pt idx="76600">
                  <c:v>1</c:v>
                </c:pt>
                <c:pt idx="76601">
                  <c:v>1</c:v>
                </c:pt>
                <c:pt idx="76602">
                  <c:v>1</c:v>
                </c:pt>
                <c:pt idx="76603">
                  <c:v>1</c:v>
                </c:pt>
                <c:pt idx="76604">
                  <c:v>1</c:v>
                </c:pt>
                <c:pt idx="76605">
                  <c:v>1</c:v>
                </c:pt>
                <c:pt idx="76606">
                  <c:v>1</c:v>
                </c:pt>
                <c:pt idx="76607">
                  <c:v>1</c:v>
                </c:pt>
                <c:pt idx="76608">
                  <c:v>1</c:v>
                </c:pt>
                <c:pt idx="76609">
                  <c:v>0.85714285700000004</c:v>
                </c:pt>
                <c:pt idx="76610">
                  <c:v>1</c:v>
                </c:pt>
                <c:pt idx="76611">
                  <c:v>1</c:v>
                </c:pt>
                <c:pt idx="76612">
                  <c:v>1</c:v>
                </c:pt>
                <c:pt idx="76613">
                  <c:v>1</c:v>
                </c:pt>
                <c:pt idx="76614">
                  <c:v>1</c:v>
                </c:pt>
                <c:pt idx="76615">
                  <c:v>1</c:v>
                </c:pt>
                <c:pt idx="76616">
                  <c:v>1</c:v>
                </c:pt>
                <c:pt idx="76617">
                  <c:v>1</c:v>
                </c:pt>
                <c:pt idx="76618">
                  <c:v>1</c:v>
                </c:pt>
                <c:pt idx="76619">
                  <c:v>1</c:v>
                </c:pt>
                <c:pt idx="76620">
                  <c:v>1</c:v>
                </c:pt>
                <c:pt idx="76621">
                  <c:v>1</c:v>
                </c:pt>
                <c:pt idx="76622">
                  <c:v>1</c:v>
                </c:pt>
                <c:pt idx="76623">
                  <c:v>1</c:v>
                </c:pt>
                <c:pt idx="76624">
                  <c:v>1</c:v>
                </c:pt>
                <c:pt idx="76625">
                  <c:v>1</c:v>
                </c:pt>
                <c:pt idx="76626">
                  <c:v>1</c:v>
                </c:pt>
                <c:pt idx="76627">
                  <c:v>1</c:v>
                </c:pt>
                <c:pt idx="76628">
                  <c:v>1</c:v>
                </c:pt>
                <c:pt idx="76629">
                  <c:v>1</c:v>
                </c:pt>
                <c:pt idx="76630">
                  <c:v>1</c:v>
                </c:pt>
                <c:pt idx="76631">
                  <c:v>1</c:v>
                </c:pt>
                <c:pt idx="76632">
                  <c:v>1</c:v>
                </c:pt>
                <c:pt idx="76633">
                  <c:v>1</c:v>
                </c:pt>
                <c:pt idx="76634">
                  <c:v>1</c:v>
                </c:pt>
                <c:pt idx="76635">
                  <c:v>0.85714285700000004</c:v>
                </c:pt>
                <c:pt idx="76636">
                  <c:v>1</c:v>
                </c:pt>
                <c:pt idx="76637">
                  <c:v>1</c:v>
                </c:pt>
                <c:pt idx="76638">
                  <c:v>1</c:v>
                </c:pt>
                <c:pt idx="76639">
                  <c:v>1</c:v>
                </c:pt>
                <c:pt idx="76640">
                  <c:v>1</c:v>
                </c:pt>
                <c:pt idx="76641">
                  <c:v>0.85714285700000004</c:v>
                </c:pt>
                <c:pt idx="76642">
                  <c:v>0.85714285700000004</c:v>
                </c:pt>
                <c:pt idx="76643">
                  <c:v>1</c:v>
                </c:pt>
                <c:pt idx="76644">
                  <c:v>1</c:v>
                </c:pt>
                <c:pt idx="76645">
                  <c:v>1</c:v>
                </c:pt>
                <c:pt idx="76646">
                  <c:v>1</c:v>
                </c:pt>
                <c:pt idx="76647">
                  <c:v>1</c:v>
                </c:pt>
                <c:pt idx="76648">
                  <c:v>1</c:v>
                </c:pt>
                <c:pt idx="76649">
                  <c:v>1</c:v>
                </c:pt>
                <c:pt idx="76650">
                  <c:v>0.85714285700000004</c:v>
                </c:pt>
                <c:pt idx="76651">
                  <c:v>1</c:v>
                </c:pt>
                <c:pt idx="76652">
                  <c:v>1</c:v>
                </c:pt>
                <c:pt idx="76653">
                  <c:v>1</c:v>
                </c:pt>
                <c:pt idx="76654">
                  <c:v>1</c:v>
                </c:pt>
                <c:pt idx="76655">
                  <c:v>1</c:v>
                </c:pt>
                <c:pt idx="76656">
                  <c:v>1</c:v>
                </c:pt>
                <c:pt idx="76657">
                  <c:v>1</c:v>
                </c:pt>
                <c:pt idx="76658">
                  <c:v>1</c:v>
                </c:pt>
                <c:pt idx="76659">
                  <c:v>1</c:v>
                </c:pt>
                <c:pt idx="76660">
                  <c:v>0.85714285700000004</c:v>
                </c:pt>
                <c:pt idx="76661">
                  <c:v>1</c:v>
                </c:pt>
                <c:pt idx="76662">
                  <c:v>1</c:v>
                </c:pt>
                <c:pt idx="76663">
                  <c:v>1</c:v>
                </c:pt>
                <c:pt idx="76664">
                  <c:v>1</c:v>
                </c:pt>
                <c:pt idx="76665">
                  <c:v>1</c:v>
                </c:pt>
                <c:pt idx="76666">
                  <c:v>1</c:v>
                </c:pt>
                <c:pt idx="76667">
                  <c:v>1</c:v>
                </c:pt>
                <c:pt idx="76668">
                  <c:v>0.85714285700000004</c:v>
                </c:pt>
                <c:pt idx="76669">
                  <c:v>1</c:v>
                </c:pt>
                <c:pt idx="76670">
                  <c:v>1</c:v>
                </c:pt>
                <c:pt idx="76671">
                  <c:v>1</c:v>
                </c:pt>
                <c:pt idx="76672">
                  <c:v>0.85714285700000004</c:v>
                </c:pt>
                <c:pt idx="76673">
                  <c:v>1</c:v>
                </c:pt>
                <c:pt idx="76674">
                  <c:v>1</c:v>
                </c:pt>
                <c:pt idx="76675">
                  <c:v>1</c:v>
                </c:pt>
                <c:pt idx="76676">
                  <c:v>1</c:v>
                </c:pt>
                <c:pt idx="76677">
                  <c:v>1</c:v>
                </c:pt>
                <c:pt idx="76678">
                  <c:v>1</c:v>
                </c:pt>
                <c:pt idx="76679">
                  <c:v>1</c:v>
                </c:pt>
                <c:pt idx="76680">
                  <c:v>1</c:v>
                </c:pt>
                <c:pt idx="76681">
                  <c:v>1</c:v>
                </c:pt>
                <c:pt idx="76682">
                  <c:v>1</c:v>
                </c:pt>
                <c:pt idx="76683">
                  <c:v>1</c:v>
                </c:pt>
                <c:pt idx="76684">
                  <c:v>1</c:v>
                </c:pt>
                <c:pt idx="76685">
                  <c:v>1</c:v>
                </c:pt>
                <c:pt idx="76686">
                  <c:v>0.85714285700000004</c:v>
                </c:pt>
                <c:pt idx="76687">
                  <c:v>1</c:v>
                </c:pt>
                <c:pt idx="76688">
                  <c:v>1</c:v>
                </c:pt>
                <c:pt idx="76689">
                  <c:v>1</c:v>
                </c:pt>
                <c:pt idx="76690">
                  <c:v>0.28571428599999998</c:v>
                </c:pt>
                <c:pt idx="76691">
                  <c:v>1</c:v>
                </c:pt>
                <c:pt idx="76692">
                  <c:v>1</c:v>
                </c:pt>
                <c:pt idx="76693">
                  <c:v>1</c:v>
                </c:pt>
                <c:pt idx="76694">
                  <c:v>1</c:v>
                </c:pt>
                <c:pt idx="76695">
                  <c:v>1</c:v>
                </c:pt>
                <c:pt idx="76696">
                  <c:v>1</c:v>
                </c:pt>
                <c:pt idx="76697">
                  <c:v>1</c:v>
                </c:pt>
                <c:pt idx="76698">
                  <c:v>1</c:v>
                </c:pt>
                <c:pt idx="76699">
                  <c:v>1</c:v>
                </c:pt>
                <c:pt idx="76700">
                  <c:v>1</c:v>
                </c:pt>
                <c:pt idx="76701">
                  <c:v>1</c:v>
                </c:pt>
                <c:pt idx="76702">
                  <c:v>1</c:v>
                </c:pt>
                <c:pt idx="76703">
                  <c:v>0.85714285700000004</c:v>
                </c:pt>
                <c:pt idx="76704">
                  <c:v>0.85714285700000004</c:v>
                </c:pt>
                <c:pt idx="76705">
                  <c:v>1</c:v>
                </c:pt>
                <c:pt idx="76706">
                  <c:v>1</c:v>
                </c:pt>
                <c:pt idx="76707">
                  <c:v>1</c:v>
                </c:pt>
                <c:pt idx="76708">
                  <c:v>1</c:v>
                </c:pt>
                <c:pt idx="76709">
                  <c:v>1</c:v>
                </c:pt>
                <c:pt idx="76710">
                  <c:v>1</c:v>
                </c:pt>
                <c:pt idx="76711">
                  <c:v>1</c:v>
                </c:pt>
                <c:pt idx="76712">
                  <c:v>1</c:v>
                </c:pt>
                <c:pt idx="76713">
                  <c:v>1</c:v>
                </c:pt>
                <c:pt idx="76714">
                  <c:v>1</c:v>
                </c:pt>
                <c:pt idx="76715">
                  <c:v>1</c:v>
                </c:pt>
                <c:pt idx="76716">
                  <c:v>1</c:v>
                </c:pt>
                <c:pt idx="76717">
                  <c:v>1</c:v>
                </c:pt>
                <c:pt idx="76718">
                  <c:v>1</c:v>
                </c:pt>
                <c:pt idx="76719">
                  <c:v>1</c:v>
                </c:pt>
                <c:pt idx="76720">
                  <c:v>1</c:v>
                </c:pt>
                <c:pt idx="76721">
                  <c:v>1</c:v>
                </c:pt>
                <c:pt idx="76722">
                  <c:v>1</c:v>
                </c:pt>
                <c:pt idx="76723">
                  <c:v>1</c:v>
                </c:pt>
                <c:pt idx="76724">
                  <c:v>1</c:v>
                </c:pt>
                <c:pt idx="76725">
                  <c:v>1</c:v>
                </c:pt>
                <c:pt idx="76726">
                  <c:v>1</c:v>
                </c:pt>
                <c:pt idx="76727">
                  <c:v>1</c:v>
                </c:pt>
                <c:pt idx="76728">
                  <c:v>0.85714285700000004</c:v>
                </c:pt>
                <c:pt idx="76729">
                  <c:v>1</c:v>
                </c:pt>
                <c:pt idx="76730">
                  <c:v>1</c:v>
                </c:pt>
                <c:pt idx="76731">
                  <c:v>1</c:v>
                </c:pt>
                <c:pt idx="76732">
                  <c:v>1</c:v>
                </c:pt>
                <c:pt idx="76733">
                  <c:v>1</c:v>
                </c:pt>
                <c:pt idx="76734">
                  <c:v>1</c:v>
                </c:pt>
                <c:pt idx="76735">
                  <c:v>1</c:v>
                </c:pt>
                <c:pt idx="76736">
                  <c:v>1</c:v>
                </c:pt>
                <c:pt idx="76737">
                  <c:v>1</c:v>
                </c:pt>
                <c:pt idx="76738">
                  <c:v>1</c:v>
                </c:pt>
                <c:pt idx="76739">
                  <c:v>1</c:v>
                </c:pt>
                <c:pt idx="76740">
                  <c:v>1</c:v>
                </c:pt>
                <c:pt idx="76741">
                  <c:v>1</c:v>
                </c:pt>
                <c:pt idx="76742">
                  <c:v>1</c:v>
                </c:pt>
                <c:pt idx="76743">
                  <c:v>1</c:v>
                </c:pt>
                <c:pt idx="76744">
                  <c:v>1</c:v>
                </c:pt>
                <c:pt idx="76745">
                  <c:v>1</c:v>
                </c:pt>
                <c:pt idx="76746">
                  <c:v>1</c:v>
                </c:pt>
                <c:pt idx="76747">
                  <c:v>1</c:v>
                </c:pt>
                <c:pt idx="76748">
                  <c:v>1</c:v>
                </c:pt>
                <c:pt idx="76749">
                  <c:v>1</c:v>
                </c:pt>
                <c:pt idx="76750">
                  <c:v>1</c:v>
                </c:pt>
                <c:pt idx="76751">
                  <c:v>0.85714285700000004</c:v>
                </c:pt>
                <c:pt idx="76752">
                  <c:v>1</c:v>
                </c:pt>
                <c:pt idx="76753">
                  <c:v>1</c:v>
                </c:pt>
                <c:pt idx="76754">
                  <c:v>1</c:v>
                </c:pt>
                <c:pt idx="76755">
                  <c:v>1</c:v>
                </c:pt>
                <c:pt idx="76756">
                  <c:v>1</c:v>
                </c:pt>
                <c:pt idx="76757">
                  <c:v>1</c:v>
                </c:pt>
                <c:pt idx="76758">
                  <c:v>0.85714285700000004</c:v>
                </c:pt>
                <c:pt idx="76759">
                  <c:v>0.28571428599999998</c:v>
                </c:pt>
                <c:pt idx="76760">
                  <c:v>1</c:v>
                </c:pt>
                <c:pt idx="76761">
                  <c:v>1</c:v>
                </c:pt>
                <c:pt idx="76762">
                  <c:v>1</c:v>
                </c:pt>
                <c:pt idx="76763">
                  <c:v>1</c:v>
                </c:pt>
                <c:pt idx="76764">
                  <c:v>1</c:v>
                </c:pt>
                <c:pt idx="76765">
                  <c:v>1</c:v>
                </c:pt>
                <c:pt idx="76766">
                  <c:v>1</c:v>
                </c:pt>
                <c:pt idx="76767">
                  <c:v>1</c:v>
                </c:pt>
                <c:pt idx="76768">
                  <c:v>1</c:v>
                </c:pt>
                <c:pt idx="76769">
                  <c:v>1</c:v>
                </c:pt>
                <c:pt idx="76770">
                  <c:v>1</c:v>
                </c:pt>
                <c:pt idx="76771">
                  <c:v>1</c:v>
                </c:pt>
                <c:pt idx="76772">
                  <c:v>0.85714285700000004</c:v>
                </c:pt>
                <c:pt idx="76773">
                  <c:v>1</c:v>
                </c:pt>
                <c:pt idx="76774">
                  <c:v>1</c:v>
                </c:pt>
                <c:pt idx="76775">
                  <c:v>1</c:v>
                </c:pt>
                <c:pt idx="76776">
                  <c:v>0.85714285700000004</c:v>
                </c:pt>
                <c:pt idx="76777">
                  <c:v>1</c:v>
                </c:pt>
                <c:pt idx="76778">
                  <c:v>0.85714285700000004</c:v>
                </c:pt>
                <c:pt idx="76779">
                  <c:v>0.85714285700000004</c:v>
                </c:pt>
                <c:pt idx="76780">
                  <c:v>1</c:v>
                </c:pt>
                <c:pt idx="76781">
                  <c:v>1</c:v>
                </c:pt>
                <c:pt idx="76782">
                  <c:v>1</c:v>
                </c:pt>
                <c:pt idx="76783">
                  <c:v>1</c:v>
                </c:pt>
                <c:pt idx="76784">
                  <c:v>1</c:v>
                </c:pt>
                <c:pt idx="76785">
                  <c:v>1</c:v>
                </c:pt>
                <c:pt idx="76786">
                  <c:v>1</c:v>
                </c:pt>
                <c:pt idx="76787">
                  <c:v>1</c:v>
                </c:pt>
                <c:pt idx="76788">
                  <c:v>1</c:v>
                </c:pt>
                <c:pt idx="76789">
                  <c:v>1</c:v>
                </c:pt>
                <c:pt idx="76790">
                  <c:v>1</c:v>
                </c:pt>
                <c:pt idx="76791">
                  <c:v>1</c:v>
                </c:pt>
                <c:pt idx="76792">
                  <c:v>1</c:v>
                </c:pt>
                <c:pt idx="76793">
                  <c:v>1</c:v>
                </c:pt>
                <c:pt idx="76794">
                  <c:v>1</c:v>
                </c:pt>
                <c:pt idx="76795">
                  <c:v>1</c:v>
                </c:pt>
                <c:pt idx="76796">
                  <c:v>1</c:v>
                </c:pt>
                <c:pt idx="76797">
                  <c:v>0.85714285700000004</c:v>
                </c:pt>
                <c:pt idx="76798">
                  <c:v>1</c:v>
                </c:pt>
                <c:pt idx="76799">
                  <c:v>1</c:v>
                </c:pt>
                <c:pt idx="76800">
                  <c:v>1</c:v>
                </c:pt>
                <c:pt idx="76801">
                  <c:v>1</c:v>
                </c:pt>
                <c:pt idx="76802">
                  <c:v>1</c:v>
                </c:pt>
                <c:pt idx="76803">
                  <c:v>1</c:v>
                </c:pt>
                <c:pt idx="76804">
                  <c:v>1</c:v>
                </c:pt>
                <c:pt idx="76805">
                  <c:v>1</c:v>
                </c:pt>
                <c:pt idx="76806">
                  <c:v>1</c:v>
                </c:pt>
                <c:pt idx="76807">
                  <c:v>1</c:v>
                </c:pt>
                <c:pt idx="76808">
                  <c:v>1</c:v>
                </c:pt>
                <c:pt idx="76809">
                  <c:v>0.85714285700000004</c:v>
                </c:pt>
                <c:pt idx="76810">
                  <c:v>1</c:v>
                </c:pt>
                <c:pt idx="76811">
                  <c:v>1</c:v>
                </c:pt>
                <c:pt idx="76812">
                  <c:v>1</c:v>
                </c:pt>
                <c:pt idx="76813">
                  <c:v>0.85714285700000004</c:v>
                </c:pt>
                <c:pt idx="76814">
                  <c:v>1</c:v>
                </c:pt>
                <c:pt idx="76815">
                  <c:v>0.85714285700000004</c:v>
                </c:pt>
                <c:pt idx="76816">
                  <c:v>1</c:v>
                </c:pt>
                <c:pt idx="76817">
                  <c:v>1</c:v>
                </c:pt>
                <c:pt idx="76818">
                  <c:v>1</c:v>
                </c:pt>
                <c:pt idx="76819">
                  <c:v>0.428571429</c:v>
                </c:pt>
                <c:pt idx="76820">
                  <c:v>1</c:v>
                </c:pt>
                <c:pt idx="76821">
                  <c:v>1</c:v>
                </c:pt>
                <c:pt idx="76822">
                  <c:v>1</c:v>
                </c:pt>
                <c:pt idx="76823">
                  <c:v>1</c:v>
                </c:pt>
                <c:pt idx="76824">
                  <c:v>1</c:v>
                </c:pt>
                <c:pt idx="76825">
                  <c:v>1</c:v>
                </c:pt>
                <c:pt idx="76826">
                  <c:v>1</c:v>
                </c:pt>
                <c:pt idx="76827">
                  <c:v>1</c:v>
                </c:pt>
                <c:pt idx="76828">
                  <c:v>1</c:v>
                </c:pt>
                <c:pt idx="76829">
                  <c:v>1</c:v>
                </c:pt>
                <c:pt idx="76830">
                  <c:v>1</c:v>
                </c:pt>
                <c:pt idx="76831">
                  <c:v>1</c:v>
                </c:pt>
                <c:pt idx="76832">
                  <c:v>1</c:v>
                </c:pt>
                <c:pt idx="76833">
                  <c:v>1</c:v>
                </c:pt>
                <c:pt idx="76834">
                  <c:v>1</c:v>
                </c:pt>
                <c:pt idx="76835">
                  <c:v>1</c:v>
                </c:pt>
                <c:pt idx="76836">
                  <c:v>1</c:v>
                </c:pt>
                <c:pt idx="76837">
                  <c:v>1</c:v>
                </c:pt>
                <c:pt idx="76838">
                  <c:v>1</c:v>
                </c:pt>
                <c:pt idx="76839">
                  <c:v>1</c:v>
                </c:pt>
                <c:pt idx="76840">
                  <c:v>1</c:v>
                </c:pt>
                <c:pt idx="76841">
                  <c:v>1</c:v>
                </c:pt>
                <c:pt idx="76842">
                  <c:v>1</c:v>
                </c:pt>
                <c:pt idx="76843">
                  <c:v>1</c:v>
                </c:pt>
                <c:pt idx="76844">
                  <c:v>1</c:v>
                </c:pt>
                <c:pt idx="76845">
                  <c:v>1</c:v>
                </c:pt>
                <c:pt idx="76846">
                  <c:v>1</c:v>
                </c:pt>
                <c:pt idx="76847">
                  <c:v>1</c:v>
                </c:pt>
                <c:pt idx="76848">
                  <c:v>0.85714285700000004</c:v>
                </c:pt>
                <c:pt idx="76849">
                  <c:v>1</c:v>
                </c:pt>
                <c:pt idx="76850">
                  <c:v>1</c:v>
                </c:pt>
                <c:pt idx="76851">
                  <c:v>1</c:v>
                </c:pt>
                <c:pt idx="76852">
                  <c:v>1</c:v>
                </c:pt>
                <c:pt idx="76853">
                  <c:v>1</c:v>
                </c:pt>
                <c:pt idx="76854">
                  <c:v>1</c:v>
                </c:pt>
                <c:pt idx="76855">
                  <c:v>1</c:v>
                </c:pt>
                <c:pt idx="76856">
                  <c:v>1</c:v>
                </c:pt>
                <c:pt idx="76857">
                  <c:v>1</c:v>
                </c:pt>
                <c:pt idx="76858">
                  <c:v>1</c:v>
                </c:pt>
                <c:pt idx="76859">
                  <c:v>1</c:v>
                </c:pt>
                <c:pt idx="76860">
                  <c:v>1</c:v>
                </c:pt>
                <c:pt idx="76861">
                  <c:v>1</c:v>
                </c:pt>
                <c:pt idx="76862">
                  <c:v>1</c:v>
                </c:pt>
                <c:pt idx="76863">
                  <c:v>0.85714285700000004</c:v>
                </c:pt>
                <c:pt idx="76864">
                  <c:v>1</c:v>
                </c:pt>
                <c:pt idx="76865">
                  <c:v>1</c:v>
                </c:pt>
                <c:pt idx="76866">
                  <c:v>1</c:v>
                </c:pt>
                <c:pt idx="76867">
                  <c:v>1</c:v>
                </c:pt>
                <c:pt idx="76868">
                  <c:v>0.85714285700000004</c:v>
                </c:pt>
                <c:pt idx="76869">
                  <c:v>1</c:v>
                </c:pt>
                <c:pt idx="76870">
                  <c:v>1</c:v>
                </c:pt>
                <c:pt idx="76871">
                  <c:v>0.85714285700000004</c:v>
                </c:pt>
                <c:pt idx="76872">
                  <c:v>1</c:v>
                </c:pt>
                <c:pt idx="76873">
                  <c:v>1</c:v>
                </c:pt>
                <c:pt idx="76874">
                  <c:v>1</c:v>
                </c:pt>
                <c:pt idx="76875">
                  <c:v>1</c:v>
                </c:pt>
                <c:pt idx="76876">
                  <c:v>0.85714285700000004</c:v>
                </c:pt>
                <c:pt idx="76877">
                  <c:v>1</c:v>
                </c:pt>
                <c:pt idx="76878">
                  <c:v>1</c:v>
                </c:pt>
                <c:pt idx="76879">
                  <c:v>1</c:v>
                </c:pt>
                <c:pt idx="76880">
                  <c:v>1</c:v>
                </c:pt>
                <c:pt idx="76881">
                  <c:v>1</c:v>
                </c:pt>
                <c:pt idx="76882">
                  <c:v>0.85714285700000004</c:v>
                </c:pt>
                <c:pt idx="76883">
                  <c:v>1</c:v>
                </c:pt>
                <c:pt idx="76884">
                  <c:v>1</c:v>
                </c:pt>
                <c:pt idx="76885">
                  <c:v>1</c:v>
                </c:pt>
                <c:pt idx="76886">
                  <c:v>1</c:v>
                </c:pt>
                <c:pt idx="76887">
                  <c:v>1</c:v>
                </c:pt>
                <c:pt idx="76888">
                  <c:v>1</c:v>
                </c:pt>
                <c:pt idx="76889">
                  <c:v>1</c:v>
                </c:pt>
                <c:pt idx="76890">
                  <c:v>1</c:v>
                </c:pt>
                <c:pt idx="76891">
                  <c:v>1</c:v>
                </c:pt>
                <c:pt idx="76892">
                  <c:v>1</c:v>
                </c:pt>
                <c:pt idx="76893">
                  <c:v>1</c:v>
                </c:pt>
                <c:pt idx="76894">
                  <c:v>1</c:v>
                </c:pt>
                <c:pt idx="76895">
                  <c:v>1</c:v>
                </c:pt>
                <c:pt idx="76896">
                  <c:v>1</c:v>
                </c:pt>
                <c:pt idx="76897">
                  <c:v>1</c:v>
                </c:pt>
                <c:pt idx="76898">
                  <c:v>1</c:v>
                </c:pt>
                <c:pt idx="76899">
                  <c:v>1</c:v>
                </c:pt>
                <c:pt idx="76900">
                  <c:v>1</c:v>
                </c:pt>
                <c:pt idx="76901">
                  <c:v>1</c:v>
                </c:pt>
                <c:pt idx="76902">
                  <c:v>1</c:v>
                </c:pt>
                <c:pt idx="76903">
                  <c:v>1</c:v>
                </c:pt>
                <c:pt idx="76904">
                  <c:v>1</c:v>
                </c:pt>
                <c:pt idx="76905">
                  <c:v>1</c:v>
                </c:pt>
                <c:pt idx="76906">
                  <c:v>1</c:v>
                </c:pt>
                <c:pt idx="76907">
                  <c:v>1</c:v>
                </c:pt>
                <c:pt idx="76908">
                  <c:v>1</c:v>
                </c:pt>
                <c:pt idx="76909">
                  <c:v>1</c:v>
                </c:pt>
                <c:pt idx="76910">
                  <c:v>1</c:v>
                </c:pt>
                <c:pt idx="76911">
                  <c:v>1</c:v>
                </c:pt>
                <c:pt idx="76912">
                  <c:v>1</c:v>
                </c:pt>
                <c:pt idx="76913">
                  <c:v>1</c:v>
                </c:pt>
                <c:pt idx="76914">
                  <c:v>1</c:v>
                </c:pt>
                <c:pt idx="76915">
                  <c:v>1</c:v>
                </c:pt>
                <c:pt idx="76916">
                  <c:v>1</c:v>
                </c:pt>
                <c:pt idx="76917">
                  <c:v>1</c:v>
                </c:pt>
                <c:pt idx="76918">
                  <c:v>1</c:v>
                </c:pt>
                <c:pt idx="76919">
                  <c:v>1</c:v>
                </c:pt>
                <c:pt idx="76920">
                  <c:v>1</c:v>
                </c:pt>
                <c:pt idx="76921">
                  <c:v>1</c:v>
                </c:pt>
                <c:pt idx="76922">
                  <c:v>1</c:v>
                </c:pt>
                <c:pt idx="76923">
                  <c:v>1</c:v>
                </c:pt>
                <c:pt idx="76924">
                  <c:v>1</c:v>
                </c:pt>
                <c:pt idx="76925">
                  <c:v>1</c:v>
                </c:pt>
                <c:pt idx="76926">
                  <c:v>1</c:v>
                </c:pt>
                <c:pt idx="76927">
                  <c:v>1</c:v>
                </c:pt>
                <c:pt idx="76928">
                  <c:v>1</c:v>
                </c:pt>
                <c:pt idx="76929">
                  <c:v>1</c:v>
                </c:pt>
                <c:pt idx="76930">
                  <c:v>1</c:v>
                </c:pt>
                <c:pt idx="76931">
                  <c:v>1</c:v>
                </c:pt>
                <c:pt idx="76932">
                  <c:v>1</c:v>
                </c:pt>
                <c:pt idx="76933">
                  <c:v>1</c:v>
                </c:pt>
                <c:pt idx="76934">
                  <c:v>1</c:v>
                </c:pt>
                <c:pt idx="76935">
                  <c:v>1</c:v>
                </c:pt>
                <c:pt idx="76936">
                  <c:v>1</c:v>
                </c:pt>
                <c:pt idx="76937">
                  <c:v>1</c:v>
                </c:pt>
                <c:pt idx="76938">
                  <c:v>1</c:v>
                </c:pt>
                <c:pt idx="76939">
                  <c:v>1</c:v>
                </c:pt>
                <c:pt idx="76940">
                  <c:v>1</c:v>
                </c:pt>
                <c:pt idx="76941">
                  <c:v>1</c:v>
                </c:pt>
                <c:pt idx="76942">
                  <c:v>1</c:v>
                </c:pt>
                <c:pt idx="76943">
                  <c:v>1</c:v>
                </c:pt>
                <c:pt idx="76944">
                  <c:v>1</c:v>
                </c:pt>
                <c:pt idx="76945">
                  <c:v>1</c:v>
                </c:pt>
                <c:pt idx="76946">
                  <c:v>1</c:v>
                </c:pt>
                <c:pt idx="76947">
                  <c:v>1</c:v>
                </c:pt>
                <c:pt idx="76948">
                  <c:v>1</c:v>
                </c:pt>
                <c:pt idx="76949">
                  <c:v>1</c:v>
                </c:pt>
                <c:pt idx="76950">
                  <c:v>1</c:v>
                </c:pt>
                <c:pt idx="76951">
                  <c:v>1</c:v>
                </c:pt>
                <c:pt idx="76952">
                  <c:v>1</c:v>
                </c:pt>
                <c:pt idx="76953">
                  <c:v>1</c:v>
                </c:pt>
                <c:pt idx="76954">
                  <c:v>1</c:v>
                </c:pt>
                <c:pt idx="76955">
                  <c:v>1</c:v>
                </c:pt>
                <c:pt idx="76956">
                  <c:v>1</c:v>
                </c:pt>
                <c:pt idx="76957">
                  <c:v>1</c:v>
                </c:pt>
                <c:pt idx="76958">
                  <c:v>1</c:v>
                </c:pt>
                <c:pt idx="76959">
                  <c:v>1</c:v>
                </c:pt>
                <c:pt idx="76960">
                  <c:v>1</c:v>
                </c:pt>
                <c:pt idx="76961">
                  <c:v>1</c:v>
                </c:pt>
                <c:pt idx="76962">
                  <c:v>1</c:v>
                </c:pt>
                <c:pt idx="76963">
                  <c:v>1</c:v>
                </c:pt>
                <c:pt idx="76964">
                  <c:v>1</c:v>
                </c:pt>
                <c:pt idx="76965">
                  <c:v>1</c:v>
                </c:pt>
                <c:pt idx="76966">
                  <c:v>1</c:v>
                </c:pt>
                <c:pt idx="76967">
                  <c:v>1</c:v>
                </c:pt>
                <c:pt idx="76968">
                  <c:v>1</c:v>
                </c:pt>
                <c:pt idx="76969">
                  <c:v>1</c:v>
                </c:pt>
                <c:pt idx="76970">
                  <c:v>1</c:v>
                </c:pt>
                <c:pt idx="76971">
                  <c:v>1</c:v>
                </c:pt>
                <c:pt idx="76972">
                  <c:v>0.28571428599999998</c:v>
                </c:pt>
                <c:pt idx="76973">
                  <c:v>1</c:v>
                </c:pt>
                <c:pt idx="76974">
                  <c:v>1</c:v>
                </c:pt>
                <c:pt idx="76975">
                  <c:v>1</c:v>
                </c:pt>
                <c:pt idx="76976">
                  <c:v>1</c:v>
                </c:pt>
                <c:pt idx="76977">
                  <c:v>1</c:v>
                </c:pt>
                <c:pt idx="76978">
                  <c:v>1</c:v>
                </c:pt>
                <c:pt idx="76979">
                  <c:v>1</c:v>
                </c:pt>
                <c:pt idx="76980">
                  <c:v>1</c:v>
                </c:pt>
                <c:pt idx="76981">
                  <c:v>1</c:v>
                </c:pt>
                <c:pt idx="76982">
                  <c:v>1</c:v>
                </c:pt>
                <c:pt idx="76983">
                  <c:v>1</c:v>
                </c:pt>
                <c:pt idx="76984">
                  <c:v>1</c:v>
                </c:pt>
                <c:pt idx="76985">
                  <c:v>1</c:v>
                </c:pt>
                <c:pt idx="76986">
                  <c:v>1</c:v>
                </c:pt>
                <c:pt idx="76987">
                  <c:v>1</c:v>
                </c:pt>
                <c:pt idx="76988">
                  <c:v>1</c:v>
                </c:pt>
                <c:pt idx="76989">
                  <c:v>1</c:v>
                </c:pt>
                <c:pt idx="76990">
                  <c:v>1</c:v>
                </c:pt>
                <c:pt idx="76991">
                  <c:v>1</c:v>
                </c:pt>
                <c:pt idx="76992">
                  <c:v>1</c:v>
                </c:pt>
                <c:pt idx="76993">
                  <c:v>1</c:v>
                </c:pt>
                <c:pt idx="76994">
                  <c:v>1</c:v>
                </c:pt>
                <c:pt idx="76995">
                  <c:v>1</c:v>
                </c:pt>
                <c:pt idx="76996">
                  <c:v>1</c:v>
                </c:pt>
                <c:pt idx="76997">
                  <c:v>1</c:v>
                </c:pt>
                <c:pt idx="76998">
                  <c:v>1</c:v>
                </c:pt>
                <c:pt idx="76999">
                  <c:v>1</c:v>
                </c:pt>
                <c:pt idx="77000">
                  <c:v>1</c:v>
                </c:pt>
                <c:pt idx="77001">
                  <c:v>1</c:v>
                </c:pt>
                <c:pt idx="77002">
                  <c:v>1</c:v>
                </c:pt>
                <c:pt idx="77003">
                  <c:v>1</c:v>
                </c:pt>
                <c:pt idx="77004">
                  <c:v>1</c:v>
                </c:pt>
                <c:pt idx="77005">
                  <c:v>1</c:v>
                </c:pt>
                <c:pt idx="77006">
                  <c:v>1</c:v>
                </c:pt>
                <c:pt idx="77007">
                  <c:v>1</c:v>
                </c:pt>
                <c:pt idx="77008">
                  <c:v>1</c:v>
                </c:pt>
                <c:pt idx="77009">
                  <c:v>1</c:v>
                </c:pt>
                <c:pt idx="77010">
                  <c:v>1</c:v>
                </c:pt>
                <c:pt idx="77011">
                  <c:v>1</c:v>
                </c:pt>
                <c:pt idx="77012">
                  <c:v>1</c:v>
                </c:pt>
                <c:pt idx="77013">
                  <c:v>1</c:v>
                </c:pt>
                <c:pt idx="77014">
                  <c:v>1</c:v>
                </c:pt>
                <c:pt idx="77015">
                  <c:v>1</c:v>
                </c:pt>
                <c:pt idx="77016">
                  <c:v>1</c:v>
                </c:pt>
                <c:pt idx="77017">
                  <c:v>1</c:v>
                </c:pt>
                <c:pt idx="77018">
                  <c:v>1</c:v>
                </c:pt>
                <c:pt idx="77019">
                  <c:v>1</c:v>
                </c:pt>
                <c:pt idx="77020">
                  <c:v>1</c:v>
                </c:pt>
                <c:pt idx="77021">
                  <c:v>1</c:v>
                </c:pt>
                <c:pt idx="77022">
                  <c:v>1</c:v>
                </c:pt>
                <c:pt idx="77023">
                  <c:v>1</c:v>
                </c:pt>
                <c:pt idx="77024">
                  <c:v>1</c:v>
                </c:pt>
                <c:pt idx="77025">
                  <c:v>1</c:v>
                </c:pt>
                <c:pt idx="77026">
                  <c:v>1</c:v>
                </c:pt>
                <c:pt idx="77027">
                  <c:v>1</c:v>
                </c:pt>
                <c:pt idx="77028">
                  <c:v>1</c:v>
                </c:pt>
                <c:pt idx="77029">
                  <c:v>1</c:v>
                </c:pt>
                <c:pt idx="77030">
                  <c:v>1</c:v>
                </c:pt>
                <c:pt idx="77031">
                  <c:v>1</c:v>
                </c:pt>
                <c:pt idx="77032">
                  <c:v>1</c:v>
                </c:pt>
                <c:pt idx="77033">
                  <c:v>1</c:v>
                </c:pt>
                <c:pt idx="77034">
                  <c:v>1</c:v>
                </c:pt>
                <c:pt idx="77035">
                  <c:v>1</c:v>
                </c:pt>
                <c:pt idx="77036">
                  <c:v>1</c:v>
                </c:pt>
                <c:pt idx="77037">
                  <c:v>1</c:v>
                </c:pt>
                <c:pt idx="77038">
                  <c:v>1</c:v>
                </c:pt>
                <c:pt idx="77039">
                  <c:v>1</c:v>
                </c:pt>
                <c:pt idx="77040">
                  <c:v>1</c:v>
                </c:pt>
                <c:pt idx="77041">
                  <c:v>1</c:v>
                </c:pt>
                <c:pt idx="77042">
                  <c:v>1</c:v>
                </c:pt>
                <c:pt idx="77043">
                  <c:v>1</c:v>
                </c:pt>
                <c:pt idx="77044">
                  <c:v>1</c:v>
                </c:pt>
                <c:pt idx="77045">
                  <c:v>1</c:v>
                </c:pt>
                <c:pt idx="77046">
                  <c:v>1</c:v>
                </c:pt>
                <c:pt idx="77047">
                  <c:v>1</c:v>
                </c:pt>
                <c:pt idx="77048">
                  <c:v>1</c:v>
                </c:pt>
                <c:pt idx="77049">
                  <c:v>1</c:v>
                </c:pt>
                <c:pt idx="77050">
                  <c:v>1</c:v>
                </c:pt>
                <c:pt idx="77051">
                  <c:v>1</c:v>
                </c:pt>
                <c:pt idx="77052">
                  <c:v>1</c:v>
                </c:pt>
                <c:pt idx="77053">
                  <c:v>1</c:v>
                </c:pt>
                <c:pt idx="77054">
                  <c:v>1</c:v>
                </c:pt>
                <c:pt idx="77055">
                  <c:v>1</c:v>
                </c:pt>
                <c:pt idx="77056">
                  <c:v>1</c:v>
                </c:pt>
                <c:pt idx="77057">
                  <c:v>1</c:v>
                </c:pt>
                <c:pt idx="77058">
                  <c:v>1</c:v>
                </c:pt>
                <c:pt idx="77059">
                  <c:v>1</c:v>
                </c:pt>
                <c:pt idx="77060">
                  <c:v>1</c:v>
                </c:pt>
                <c:pt idx="77061">
                  <c:v>1</c:v>
                </c:pt>
                <c:pt idx="77062">
                  <c:v>1</c:v>
                </c:pt>
                <c:pt idx="77063">
                  <c:v>1</c:v>
                </c:pt>
                <c:pt idx="77064">
                  <c:v>1</c:v>
                </c:pt>
                <c:pt idx="77065">
                  <c:v>1</c:v>
                </c:pt>
                <c:pt idx="77066">
                  <c:v>1</c:v>
                </c:pt>
                <c:pt idx="77067">
                  <c:v>1</c:v>
                </c:pt>
                <c:pt idx="77068">
                  <c:v>1</c:v>
                </c:pt>
                <c:pt idx="77069">
                  <c:v>1</c:v>
                </c:pt>
                <c:pt idx="77070">
                  <c:v>1</c:v>
                </c:pt>
                <c:pt idx="77071">
                  <c:v>1</c:v>
                </c:pt>
                <c:pt idx="77072">
                  <c:v>1</c:v>
                </c:pt>
                <c:pt idx="77073">
                  <c:v>1</c:v>
                </c:pt>
                <c:pt idx="77074">
                  <c:v>1</c:v>
                </c:pt>
                <c:pt idx="77075">
                  <c:v>1</c:v>
                </c:pt>
                <c:pt idx="77076">
                  <c:v>1</c:v>
                </c:pt>
                <c:pt idx="77077">
                  <c:v>1</c:v>
                </c:pt>
                <c:pt idx="77078">
                  <c:v>1</c:v>
                </c:pt>
                <c:pt idx="77079">
                  <c:v>1</c:v>
                </c:pt>
                <c:pt idx="77080">
                  <c:v>1</c:v>
                </c:pt>
                <c:pt idx="77081">
                  <c:v>1</c:v>
                </c:pt>
                <c:pt idx="77082">
                  <c:v>1</c:v>
                </c:pt>
                <c:pt idx="77083">
                  <c:v>1</c:v>
                </c:pt>
                <c:pt idx="77084">
                  <c:v>1</c:v>
                </c:pt>
                <c:pt idx="77085">
                  <c:v>1</c:v>
                </c:pt>
                <c:pt idx="77086">
                  <c:v>1</c:v>
                </c:pt>
                <c:pt idx="77087">
                  <c:v>1</c:v>
                </c:pt>
                <c:pt idx="77088">
                  <c:v>1</c:v>
                </c:pt>
                <c:pt idx="77089">
                  <c:v>1</c:v>
                </c:pt>
                <c:pt idx="77090">
                  <c:v>1</c:v>
                </c:pt>
                <c:pt idx="77091">
                  <c:v>1</c:v>
                </c:pt>
                <c:pt idx="77092">
                  <c:v>1</c:v>
                </c:pt>
                <c:pt idx="77093">
                  <c:v>1</c:v>
                </c:pt>
                <c:pt idx="77094">
                  <c:v>1</c:v>
                </c:pt>
                <c:pt idx="77095">
                  <c:v>1</c:v>
                </c:pt>
                <c:pt idx="77096">
                  <c:v>1</c:v>
                </c:pt>
                <c:pt idx="77097">
                  <c:v>1</c:v>
                </c:pt>
                <c:pt idx="77098">
                  <c:v>1</c:v>
                </c:pt>
                <c:pt idx="77099">
                  <c:v>1</c:v>
                </c:pt>
                <c:pt idx="77100">
                  <c:v>1</c:v>
                </c:pt>
                <c:pt idx="77101">
                  <c:v>1</c:v>
                </c:pt>
                <c:pt idx="77102">
                  <c:v>1</c:v>
                </c:pt>
                <c:pt idx="77103">
                  <c:v>1</c:v>
                </c:pt>
                <c:pt idx="77104">
                  <c:v>1</c:v>
                </c:pt>
                <c:pt idx="77105">
                  <c:v>1</c:v>
                </c:pt>
                <c:pt idx="77106">
                  <c:v>1</c:v>
                </c:pt>
                <c:pt idx="77107">
                  <c:v>1</c:v>
                </c:pt>
                <c:pt idx="77108">
                  <c:v>1</c:v>
                </c:pt>
                <c:pt idx="77109">
                  <c:v>1</c:v>
                </c:pt>
                <c:pt idx="77110">
                  <c:v>1</c:v>
                </c:pt>
                <c:pt idx="77111">
                  <c:v>1</c:v>
                </c:pt>
                <c:pt idx="77112">
                  <c:v>1</c:v>
                </c:pt>
                <c:pt idx="77113">
                  <c:v>1</c:v>
                </c:pt>
                <c:pt idx="77114">
                  <c:v>1</c:v>
                </c:pt>
                <c:pt idx="77115">
                  <c:v>1</c:v>
                </c:pt>
                <c:pt idx="77116">
                  <c:v>1</c:v>
                </c:pt>
                <c:pt idx="77117">
                  <c:v>1</c:v>
                </c:pt>
                <c:pt idx="77118">
                  <c:v>1</c:v>
                </c:pt>
                <c:pt idx="77119">
                  <c:v>1</c:v>
                </c:pt>
                <c:pt idx="77120">
                  <c:v>1</c:v>
                </c:pt>
                <c:pt idx="77121">
                  <c:v>1</c:v>
                </c:pt>
                <c:pt idx="77122">
                  <c:v>1</c:v>
                </c:pt>
                <c:pt idx="77123">
                  <c:v>1</c:v>
                </c:pt>
                <c:pt idx="77124">
                  <c:v>1</c:v>
                </c:pt>
                <c:pt idx="77125">
                  <c:v>1</c:v>
                </c:pt>
                <c:pt idx="77126">
                  <c:v>1</c:v>
                </c:pt>
                <c:pt idx="77127">
                  <c:v>1</c:v>
                </c:pt>
                <c:pt idx="77128">
                  <c:v>1</c:v>
                </c:pt>
                <c:pt idx="77129">
                  <c:v>1</c:v>
                </c:pt>
                <c:pt idx="77130">
                  <c:v>1</c:v>
                </c:pt>
                <c:pt idx="77131">
                  <c:v>1</c:v>
                </c:pt>
                <c:pt idx="77132">
                  <c:v>1</c:v>
                </c:pt>
                <c:pt idx="77133">
                  <c:v>1</c:v>
                </c:pt>
                <c:pt idx="77134">
                  <c:v>1</c:v>
                </c:pt>
                <c:pt idx="77135">
                  <c:v>1</c:v>
                </c:pt>
                <c:pt idx="77136">
                  <c:v>1</c:v>
                </c:pt>
                <c:pt idx="77137">
                  <c:v>1</c:v>
                </c:pt>
                <c:pt idx="77138">
                  <c:v>1</c:v>
                </c:pt>
                <c:pt idx="77139">
                  <c:v>1</c:v>
                </c:pt>
                <c:pt idx="77140">
                  <c:v>1</c:v>
                </c:pt>
                <c:pt idx="77141">
                  <c:v>1</c:v>
                </c:pt>
                <c:pt idx="77142">
                  <c:v>1</c:v>
                </c:pt>
                <c:pt idx="77143">
                  <c:v>1</c:v>
                </c:pt>
                <c:pt idx="77144">
                  <c:v>1</c:v>
                </c:pt>
                <c:pt idx="77145">
                  <c:v>1</c:v>
                </c:pt>
                <c:pt idx="77146">
                  <c:v>1</c:v>
                </c:pt>
                <c:pt idx="77147">
                  <c:v>1</c:v>
                </c:pt>
                <c:pt idx="77148">
                  <c:v>1</c:v>
                </c:pt>
                <c:pt idx="77149">
                  <c:v>1</c:v>
                </c:pt>
                <c:pt idx="77150">
                  <c:v>1</c:v>
                </c:pt>
                <c:pt idx="77151">
                  <c:v>1</c:v>
                </c:pt>
                <c:pt idx="77152">
                  <c:v>1</c:v>
                </c:pt>
                <c:pt idx="77153">
                  <c:v>1</c:v>
                </c:pt>
                <c:pt idx="77154">
                  <c:v>1</c:v>
                </c:pt>
                <c:pt idx="77155">
                  <c:v>1</c:v>
                </c:pt>
                <c:pt idx="77156">
                  <c:v>1</c:v>
                </c:pt>
                <c:pt idx="77157">
                  <c:v>1</c:v>
                </c:pt>
                <c:pt idx="77158">
                  <c:v>1</c:v>
                </c:pt>
                <c:pt idx="77159">
                  <c:v>1</c:v>
                </c:pt>
                <c:pt idx="77160">
                  <c:v>1</c:v>
                </c:pt>
                <c:pt idx="77161">
                  <c:v>1</c:v>
                </c:pt>
                <c:pt idx="77162">
                  <c:v>1</c:v>
                </c:pt>
                <c:pt idx="77163">
                  <c:v>1</c:v>
                </c:pt>
                <c:pt idx="77164">
                  <c:v>1</c:v>
                </c:pt>
                <c:pt idx="77165">
                  <c:v>1</c:v>
                </c:pt>
                <c:pt idx="77166">
                  <c:v>1</c:v>
                </c:pt>
                <c:pt idx="77167">
                  <c:v>1</c:v>
                </c:pt>
                <c:pt idx="77168">
                  <c:v>1</c:v>
                </c:pt>
                <c:pt idx="77169">
                  <c:v>1</c:v>
                </c:pt>
                <c:pt idx="77170">
                  <c:v>1</c:v>
                </c:pt>
                <c:pt idx="77171">
                  <c:v>1</c:v>
                </c:pt>
                <c:pt idx="77172">
                  <c:v>1</c:v>
                </c:pt>
                <c:pt idx="77173">
                  <c:v>1</c:v>
                </c:pt>
                <c:pt idx="77174">
                  <c:v>1</c:v>
                </c:pt>
                <c:pt idx="77175">
                  <c:v>1</c:v>
                </c:pt>
                <c:pt idx="77176">
                  <c:v>1</c:v>
                </c:pt>
                <c:pt idx="77177">
                  <c:v>1</c:v>
                </c:pt>
                <c:pt idx="77178">
                  <c:v>1</c:v>
                </c:pt>
                <c:pt idx="77179">
                  <c:v>1</c:v>
                </c:pt>
                <c:pt idx="77180">
                  <c:v>1</c:v>
                </c:pt>
                <c:pt idx="77181">
                  <c:v>1</c:v>
                </c:pt>
                <c:pt idx="77182">
                  <c:v>1</c:v>
                </c:pt>
                <c:pt idx="77183">
                  <c:v>1</c:v>
                </c:pt>
                <c:pt idx="77184">
                  <c:v>1</c:v>
                </c:pt>
                <c:pt idx="77185">
                  <c:v>1</c:v>
                </c:pt>
                <c:pt idx="77186">
                  <c:v>1</c:v>
                </c:pt>
                <c:pt idx="77187">
                  <c:v>1</c:v>
                </c:pt>
                <c:pt idx="77188">
                  <c:v>1</c:v>
                </c:pt>
                <c:pt idx="77189">
                  <c:v>1</c:v>
                </c:pt>
                <c:pt idx="77190">
                  <c:v>1</c:v>
                </c:pt>
                <c:pt idx="77191">
                  <c:v>1</c:v>
                </c:pt>
                <c:pt idx="77192">
                  <c:v>1</c:v>
                </c:pt>
                <c:pt idx="77193">
                  <c:v>1</c:v>
                </c:pt>
                <c:pt idx="77194">
                  <c:v>1</c:v>
                </c:pt>
                <c:pt idx="77195">
                  <c:v>1</c:v>
                </c:pt>
                <c:pt idx="77196">
                  <c:v>1</c:v>
                </c:pt>
                <c:pt idx="77197">
                  <c:v>1</c:v>
                </c:pt>
                <c:pt idx="77198">
                  <c:v>1</c:v>
                </c:pt>
                <c:pt idx="77199">
                  <c:v>1</c:v>
                </c:pt>
                <c:pt idx="77200">
                  <c:v>1</c:v>
                </c:pt>
                <c:pt idx="77201">
                  <c:v>1</c:v>
                </c:pt>
                <c:pt idx="77202">
                  <c:v>0.428571429</c:v>
                </c:pt>
                <c:pt idx="77203">
                  <c:v>1</c:v>
                </c:pt>
                <c:pt idx="77204">
                  <c:v>1</c:v>
                </c:pt>
                <c:pt idx="77205">
                  <c:v>1</c:v>
                </c:pt>
                <c:pt idx="77206">
                  <c:v>1</c:v>
                </c:pt>
                <c:pt idx="77207">
                  <c:v>1</c:v>
                </c:pt>
                <c:pt idx="77208">
                  <c:v>1</c:v>
                </c:pt>
                <c:pt idx="77209">
                  <c:v>1</c:v>
                </c:pt>
                <c:pt idx="77210">
                  <c:v>1</c:v>
                </c:pt>
                <c:pt idx="77211">
                  <c:v>1</c:v>
                </c:pt>
                <c:pt idx="77212">
                  <c:v>1</c:v>
                </c:pt>
                <c:pt idx="77213">
                  <c:v>1</c:v>
                </c:pt>
                <c:pt idx="77214">
                  <c:v>1</c:v>
                </c:pt>
                <c:pt idx="77215">
                  <c:v>1</c:v>
                </c:pt>
                <c:pt idx="77216">
                  <c:v>1</c:v>
                </c:pt>
                <c:pt idx="77217">
                  <c:v>1</c:v>
                </c:pt>
                <c:pt idx="77218">
                  <c:v>1</c:v>
                </c:pt>
                <c:pt idx="77219">
                  <c:v>1</c:v>
                </c:pt>
                <c:pt idx="77220">
                  <c:v>1</c:v>
                </c:pt>
                <c:pt idx="77221">
                  <c:v>1</c:v>
                </c:pt>
                <c:pt idx="77222">
                  <c:v>1</c:v>
                </c:pt>
                <c:pt idx="77223">
                  <c:v>1</c:v>
                </c:pt>
                <c:pt idx="77224">
                  <c:v>1</c:v>
                </c:pt>
                <c:pt idx="77225">
                  <c:v>1</c:v>
                </c:pt>
                <c:pt idx="77226">
                  <c:v>1</c:v>
                </c:pt>
                <c:pt idx="77227">
                  <c:v>1</c:v>
                </c:pt>
                <c:pt idx="77228">
                  <c:v>1</c:v>
                </c:pt>
                <c:pt idx="77229">
                  <c:v>1</c:v>
                </c:pt>
                <c:pt idx="77230">
                  <c:v>1</c:v>
                </c:pt>
                <c:pt idx="77231">
                  <c:v>1</c:v>
                </c:pt>
                <c:pt idx="77232">
                  <c:v>1</c:v>
                </c:pt>
                <c:pt idx="77233">
                  <c:v>1</c:v>
                </c:pt>
                <c:pt idx="77234">
                  <c:v>1</c:v>
                </c:pt>
                <c:pt idx="77235">
                  <c:v>1</c:v>
                </c:pt>
                <c:pt idx="77236">
                  <c:v>1</c:v>
                </c:pt>
                <c:pt idx="77237">
                  <c:v>1</c:v>
                </c:pt>
                <c:pt idx="77238">
                  <c:v>1</c:v>
                </c:pt>
                <c:pt idx="77239">
                  <c:v>1</c:v>
                </c:pt>
                <c:pt idx="77240">
                  <c:v>1</c:v>
                </c:pt>
                <c:pt idx="77241">
                  <c:v>1</c:v>
                </c:pt>
                <c:pt idx="77242">
                  <c:v>1</c:v>
                </c:pt>
                <c:pt idx="77243">
                  <c:v>1</c:v>
                </c:pt>
                <c:pt idx="77244">
                  <c:v>1</c:v>
                </c:pt>
                <c:pt idx="77245">
                  <c:v>1</c:v>
                </c:pt>
                <c:pt idx="77246">
                  <c:v>1</c:v>
                </c:pt>
                <c:pt idx="77247">
                  <c:v>1</c:v>
                </c:pt>
                <c:pt idx="77248">
                  <c:v>1</c:v>
                </c:pt>
                <c:pt idx="77249">
                  <c:v>1</c:v>
                </c:pt>
                <c:pt idx="77250">
                  <c:v>1</c:v>
                </c:pt>
                <c:pt idx="77251">
                  <c:v>1</c:v>
                </c:pt>
                <c:pt idx="77252">
                  <c:v>1</c:v>
                </c:pt>
                <c:pt idx="77253">
                  <c:v>1</c:v>
                </c:pt>
                <c:pt idx="77254">
                  <c:v>1</c:v>
                </c:pt>
                <c:pt idx="77255">
                  <c:v>1</c:v>
                </c:pt>
                <c:pt idx="77256">
                  <c:v>1</c:v>
                </c:pt>
                <c:pt idx="77257">
                  <c:v>1</c:v>
                </c:pt>
                <c:pt idx="77258">
                  <c:v>1</c:v>
                </c:pt>
                <c:pt idx="77259">
                  <c:v>1</c:v>
                </c:pt>
                <c:pt idx="77260">
                  <c:v>1</c:v>
                </c:pt>
                <c:pt idx="77261">
                  <c:v>1</c:v>
                </c:pt>
                <c:pt idx="77262">
                  <c:v>1</c:v>
                </c:pt>
                <c:pt idx="77263">
                  <c:v>1</c:v>
                </c:pt>
                <c:pt idx="77264">
                  <c:v>1</c:v>
                </c:pt>
                <c:pt idx="77265">
                  <c:v>1</c:v>
                </c:pt>
                <c:pt idx="77266">
                  <c:v>1</c:v>
                </c:pt>
                <c:pt idx="77267">
                  <c:v>1</c:v>
                </c:pt>
                <c:pt idx="77268">
                  <c:v>1</c:v>
                </c:pt>
                <c:pt idx="77269">
                  <c:v>1</c:v>
                </c:pt>
                <c:pt idx="77270">
                  <c:v>1</c:v>
                </c:pt>
                <c:pt idx="77271">
                  <c:v>1</c:v>
                </c:pt>
                <c:pt idx="77272">
                  <c:v>1</c:v>
                </c:pt>
                <c:pt idx="77273">
                  <c:v>1</c:v>
                </c:pt>
                <c:pt idx="77274">
                  <c:v>1</c:v>
                </c:pt>
                <c:pt idx="77275">
                  <c:v>1</c:v>
                </c:pt>
                <c:pt idx="77276">
                  <c:v>1</c:v>
                </c:pt>
                <c:pt idx="77277">
                  <c:v>1</c:v>
                </c:pt>
                <c:pt idx="77278">
                  <c:v>1</c:v>
                </c:pt>
                <c:pt idx="77279">
                  <c:v>1</c:v>
                </c:pt>
                <c:pt idx="77280">
                  <c:v>1</c:v>
                </c:pt>
                <c:pt idx="77281">
                  <c:v>1</c:v>
                </c:pt>
                <c:pt idx="77282">
                  <c:v>1</c:v>
                </c:pt>
                <c:pt idx="77283">
                  <c:v>1</c:v>
                </c:pt>
                <c:pt idx="77284">
                  <c:v>1</c:v>
                </c:pt>
                <c:pt idx="77285">
                  <c:v>1</c:v>
                </c:pt>
                <c:pt idx="77286">
                  <c:v>1</c:v>
                </c:pt>
                <c:pt idx="77287">
                  <c:v>1</c:v>
                </c:pt>
                <c:pt idx="77288">
                  <c:v>1</c:v>
                </c:pt>
                <c:pt idx="77289">
                  <c:v>1</c:v>
                </c:pt>
                <c:pt idx="77290">
                  <c:v>1</c:v>
                </c:pt>
                <c:pt idx="77291">
                  <c:v>1</c:v>
                </c:pt>
                <c:pt idx="77292">
                  <c:v>1</c:v>
                </c:pt>
                <c:pt idx="77293">
                  <c:v>1</c:v>
                </c:pt>
                <c:pt idx="77294">
                  <c:v>1</c:v>
                </c:pt>
                <c:pt idx="77295">
                  <c:v>1</c:v>
                </c:pt>
                <c:pt idx="77296">
                  <c:v>1</c:v>
                </c:pt>
                <c:pt idx="77297">
                  <c:v>1</c:v>
                </c:pt>
                <c:pt idx="77298">
                  <c:v>1</c:v>
                </c:pt>
                <c:pt idx="77299">
                  <c:v>1</c:v>
                </c:pt>
                <c:pt idx="77300">
                  <c:v>1</c:v>
                </c:pt>
                <c:pt idx="77301">
                  <c:v>1</c:v>
                </c:pt>
                <c:pt idx="77302">
                  <c:v>1</c:v>
                </c:pt>
                <c:pt idx="77303">
                  <c:v>1</c:v>
                </c:pt>
                <c:pt idx="77304">
                  <c:v>1</c:v>
                </c:pt>
                <c:pt idx="77305">
                  <c:v>1</c:v>
                </c:pt>
                <c:pt idx="77306">
                  <c:v>1</c:v>
                </c:pt>
                <c:pt idx="77307">
                  <c:v>1</c:v>
                </c:pt>
                <c:pt idx="77308">
                  <c:v>1</c:v>
                </c:pt>
                <c:pt idx="77309">
                  <c:v>1</c:v>
                </c:pt>
                <c:pt idx="77310">
                  <c:v>1</c:v>
                </c:pt>
                <c:pt idx="77311">
                  <c:v>1</c:v>
                </c:pt>
                <c:pt idx="77312">
                  <c:v>1</c:v>
                </c:pt>
                <c:pt idx="77313">
                  <c:v>1</c:v>
                </c:pt>
                <c:pt idx="77314">
                  <c:v>1</c:v>
                </c:pt>
                <c:pt idx="77315">
                  <c:v>1</c:v>
                </c:pt>
                <c:pt idx="77316">
                  <c:v>1</c:v>
                </c:pt>
                <c:pt idx="77317">
                  <c:v>1</c:v>
                </c:pt>
                <c:pt idx="77318">
                  <c:v>1</c:v>
                </c:pt>
                <c:pt idx="77319">
                  <c:v>1</c:v>
                </c:pt>
                <c:pt idx="77320">
                  <c:v>1</c:v>
                </c:pt>
                <c:pt idx="77321">
                  <c:v>1</c:v>
                </c:pt>
                <c:pt idx="77322">
                  <c:v>1</c:v>
                </c:pt>
                <c:pt idx="77323">
                  <c:v>1</c:v>
                </c:pt>
                <c:pt idx="77324">
                  <c:v>1</c:v>
                </c:pt>
                <c:pt idx="77325">
                  <c:v>1</c:v>
                </c:pt>
                <c:pt idx="77326">
                  <c:v>1</c:v>
                </c:pt>
                <c:pt idx="77327">
                  <c:v>1</c:v>
                </c:pt>
                <c:pt idx="77328">
                  <c:v>1</c:v>
                </c:pt>
                <c:pt idx="77329">
                  <c:v>1</c:v>
                </c:pt>
                <c:pt idx="77330">
                  <c:v>1</c:v>
                </c:pt>
                <c:pt idx="77331">
                  <c:v>1</c:v>
                </c:pt>
                <c:pt idx="77332">
                  <c:v>1</c:v>
                </c:pt>
                <c:pt idx="77333">
                  <c:v>1</c:v>
                </c:pt>
                <c:pt idx="77334">
                  <c:v>1</c:v>
                </c:pt>
                <c:pt idx="77335">
                  <c:v>1</c:v>
                </c:pt>
                <c:pt idx="77336">
                  <c:v>1</c:v>
                </c:pt>
                <c:pt idx="77337">
                  <c:v>1</c:v>
                </c:pt>
                <c:pt idx="77338">
                  <c:v>1</c:v>
                </c:pt>
                <c:pt idx="77339">
                  <c:v>1</c:v>
                </c:pt>
                <c:pt idx="77340">
                  <c:v>1</c:v>
                </c:pt>
                <c:pt idx="77341">
                  <c:v>1</c:v>
                </c:pt>
                <c:pt idx="77342">
                  <c:v>1</c:v>
                </c:pt>
                <c:pt idx="77343">
                  <c:v>1</c:v>
                </c:pt>
                <c:pt idx="77344">
                  <c:v>1</c:v>
                </c:pt>
                <c:pt idx="77345">
                  <c:v>1</c:v>
                </c:pt>
                <c:pt idx="77346">
                  <c:v>1</c:v>
                </c:pt>
                <c:pt idx="77347">
                  <c:v>1</c:v>
                </c:pt>
                <c:pt idx="77348">
                  <c:v>1</c:v>
                </c:pt>
                <c:pt idx="77349">
                  <c:v>1</c:v>
                </c:pt>
                <c:pt idx="77350">
                  <c:v>1</c:v>
                </c:pt>
                <c:pt idx="77351">
                  <c:v>1</c:v>
                </c:pt>
                <c:pt idx="77352">
                  <c:v>1</c:v>
                </c:pt>
                <c:pt idx="77353">
                  <c:v>1</c:v>
                </c:pt>
                <c:pt idx="77354">
                  <c:v>1</c:v>
                </c:pt>
                <c:pt idx="77355">
                  <c:v>1</c:v>
                </c:pt>
                <c:pt idx="77356">
                  <c:v>1</c:v>
                </c:pt>
                <c:pt idx="77357">
                  <c:v>1</c:v>
                </c:pt>
                <c:pt idx="77358">
                  <c:v>1</c:v>
                </c:pt>
                <c:pt idx="77359">
                  <c:v>1</c:v>
                </c:pt>
                <c:pt idx="77360">
                  <c:v>1</c:v>
                </c:pt>
                <c:pt idx="77361">
                  <c:v>1</c:v>
                </c:pt>
                <c:pt idx="77362">
                  <c:v>1</c:v>
                </c:pt>
                <c:pt idx="77363">
                  <c:v>1</c:v>
                </c:pt>
                <c:pt idx="77364">
                  <c:v>1</c:v>
                </c:pt>
                <c:pt idx="77365">
                  <c:v>1</c:v>
                </c:pt>
                <c:pt idx="77366">
                  <c:v>1</c:v>
                </c:pt>
                <c:pt idx="77367">
                  <c:v>1</c:v>
                </c:pt>
                <c:pt idx="77368">
                  <c:v>1</c:v>
                </c:pt>
                <c:pt idx="77369">
                  <c:v>1</c:v>
                </c:pt>
                <c:pt idx="77370">
                  <c:v>1</c:v>
                </c:pt>
                <c:pt idx="77371">
                  <c:v>1</c:v>
                </c:pt>
                <c:pt idx="77372">
                  <c:v>1</c:v>
                </c:pt>
                <c:pt idx="77373">
                  <c:v>1</c:v>
                </c:pt>
                <c:pt idx="77374">
                  <c:v>1</c:v>
                </c:pt>
                <c:pt idx="77375">
                  <c:v>1</c:v>
                </c:pt>
                <c:pt idx="77376">
                  <c:v>1</c:v>
                </c:pt>
                <c:pt idx="77377">
                  <c:v>1</c:v>
                </c:pt>
                <c:pt idx="77378">
                  <c:v>1</c:v>
                </c:pt>
                <c:pt idx="77379">
                  <c:v>1</c:v>
                </c:pt>
                <c:pt idx="77380">
                  <c:v>1</c:v>
                </c:pt>
                <c:pt idx="77381">
                  <c:v>1</c:v>
                </c:pt>
                <c:pt idx="77382">
                  <c:v>1</c:v>
                </c:pt>
                <c:pt idx="77383">
                  <c:v>1</c:v>
                </c:pt>
                <c:pt idx="77384">
                  <c:v>1</c:v>
                </c:pt>
                <c:pt idx="77385">
                  <c:v>1</c:v>
                </c:pt>
                <c:pt idx="77386">
                  <c:v>1</c:v>
                </c:pt>
                <c:pt idx="77387">
                  <c:v>1</c:v>
                </c:pt>
                <c:pt idx="77388">
                  <c:v>1</c:v>
                </c:pt>
                <c:pt idx="77389">
                  <c:v>1</c:v>
                </c:pt>
                <c:pt idx="77390">
                  <c:v>1</c:v>
                </c:pt>
                <c:pt idx="77391">
                  <c:v>1</c:v>
                </c:pt>
                <c:pt idx="77392">
                  <c:v>1</c:v>
                </c:pt>
                <c:pt idx="77393">
                  <c:v>1</c:v>
                </c:pt>
                <c:pt idx="77394">
                  <c:v>1</c:v>
                </c:pt>
                <c:pt idx="77395">
                  <c:v>1</c:v>
                </c:pt>
                <c:pt idx="77396">
                  <c:v>1</c:v>
                </c:pt>
                <c:pt idx="77397">
                  <c:v>1</c:v>
                </c:pt>
                <c:pt idx="77398">
                  <c:v>1</c:v>
                </c:pt>
                <c:pt idx="77399">
                  <c:v>1</c:v>
                </c:pt>
                <c:pt idx="77400">
                  <c:v>1</c:v>
                </c:pt>
                <c:pt idx="77401">
                  <c:v>1</c:v>
                </c:pt>
                <c:pt idx="77402">
                  <c:v>1</c:v>
                </c:pt>
                <c:pt idx="77403">
                  <c:v>1</c:v>
                </c:pt>
                <c:pt idx="77404">
                  <c:v>1</c:v>
                </c:pt>
                <c:pt idx="77405">
                  <c:v>1</c:v>
                </c:pt>
                <c:pt idx="77406">
                  <c:v>1</c:v>
                </c:pt>
                <c:pt idx="77407">
                  <c:v>1</c:v>
                </c:pt>
                <c:pt idx="77408">
                  <c:v>1</c:v>
                </c:pt>
                <c:pt idx="77409">
                  <c:v>1</c:v>
                </c:pt>
                <c:pt idx="77410">
                  <c:v>1</c:v>
                </c:pt>
                <c:pt idx="77411">
                  <c:v>1</c:v>
                </c:pt>
                <c:pt idx="77412">
                  <c:v>1</c:v>
                </c:pt>
                <c:pt idx="77413">
                  <c:v>1</c:v>
                </c:pt>
                <c:pt idx="77414">
                  <c:v>1</c:v>
                </c:pt>
                <c:pt idx="77415">
                  <c:v>1</c:v>
                </c:pt>
                <c:pt idx="77416">
                  <c:v>1</c:v>
                </c:pt>
                <c:pt idx="77417">
                  <c:v>1</c:v>
                </c:pt>
                <c:pt idx="77418">
                  <c:v>1</c:v>
                </c:pt>
                <c:pt idx="77419">
                  <c:v>1</c:v>
                </c:pt>
                <c:pt idx="77420">
                  <c:v>1</c:v>
                </c:pt>
                <c:pt idx="77421">
                  <c:v>1</c:v>
                </c:pt>
                <c:pt idx="77422">
                  <c:v>1</c:v>
                </c:pt>
                <c:pt idx="77423">
                  <c:v>1</c:v>
                </c:pt>
                <c:pt idx="77424">
                  <c:v>1</c:v>
                </c:pt>
                <c:pt idx="77425">
                  <c:v>1</c:v>
                </c:pt>
                <c:pt idx="77426">
                  <c:v>1</c:v>
                </c:pt>
                <c:pt idx="77427">
                  <c:v>1</c:v>
                </c:pt>
                <c:pt idx="77428">
                  <c:v>0.85714285700000004</c:v>
                </c:pt>
                <c:pt idx="77429">
                  <c:v>1</c:v>
                </c:pt>
                <c:pt idx="77430">
                  <c:v>1</c:v>
                </c:pt>
                <c:pt idx="77431">
                  <c:v>1</c:v>
                </c:pt>
                <c:pt idx="77432">
                  <c:v>1</c:v>
                </c:pt>
                <c:pt idx="77433">
                  <c:v>1</c:v>
                </c:pt>
                <c:pt idx="77434">
                  <c:v>1</c:v>
                </c:pt>
                <c:pt idx="77435">
                  <c:v>1</c:v>
                </c:pt>
                <c:pt idx="77436">
                  <c:v>1</c:v>
                </c:pt>
                <c:pt idx="77437">
                  <c:v>1</c:v>
                </c:pt>
                <c:pt idx="77438">
                  <c:v>1</c:v>
                </c:pt>
                <c:pt idx="77439">
                  <c:v>1</c:v>
                </c:pt>
                <c:pt idx="77440">
                  <c:v>1</c:v>
                </c:pt>
                <c:pt idx="77441">
                  <c:v>1</c:v>
                </c:pt>
                <c:pt idx="77442">
                  <c:v>1</c:v>
                </c:pt>
                <c:pt idx="77443">
                  <c:v>1</c:v>
                </c:pt>
                <c:pt idx="77444">
                  <c:v>1</c:v>
                </c:pt>
                <c:pt idx="77445">
                  <c:v>1</c:v>
                </c:pt>
                <c:pt idx="77446">
                  <c:v>1</c:v>
                </c:pt>
                <c:pt idx="77447">
                  <c:v>1</c:v>
                </c:pt>
                <c:pt idx="77448">
                  <c:v>1</c:v>
                </c:pt>
                <c:pt idx="77449">
                  <c:v>1</c:v>
                </c:pt>
                <c:pt idx="77450">
                  <c:v>1</c:v>
                </c:pt>
                <c:pt idx="77451">
                  <c:v>1</c:v>
                </c:pt>
                <c:pt idx="77452">
                  <c:v>1</c:v>
                </c:pt>
                <c:pt idx="77453">
                  <c:v>1</c:v>
                </c:pt>
                <c:pt idx="77454">
                  <c:v>1</c:v>
                </c:pt>
                <c:pt idx="77455">
                  <c:v>1</c:v>
                </c:pt>
                <c:pt idx="77456">
                  <c:v>1</c:v>
                </c:pt>
                <c:pt idx="77457">
                  <c:v>1</c:v>
                </c:pt>
                <c:pt idx="77458">
                  <c:v>1</c:v>
                </c:pt>
                <c:pt idx="77459">
                  <c:v>1</c:v>
                </c:pt>
                <c:pt idx="77460">
                  <c:v>1</c:v>
                </c:pt>
                <c:pt idx="77461">
                  <c:v>1</c:v>
                </c:pt>
                <c:pt idx="77462">
                  <c:v>1</c:v>
                </c:pt>
                <c:pt idx="77463">
                  <c:v>1</c:v>
                </c:pt>
                <c:pt idx="77464">
                  <c:v>1</c:v>
                </c:pt>
                <c:pt idx="77465">
                  <c:v>1</c:v>
                </c:pt>
                <c:pt idx="77466">
                  <c:v>1</c:v>
                </c:pt>
                <c:pt idx="77467">
                  <c:v>1</c:v>
                </c:pt>
                <c:pt idx="77468">
                  <c:v>1</c:v>
                </c:pt>
                <c:pt idx="77469">
                  <c:v>1</c:v>
                </c:pt>
                <c:pt idx="77470">
                  <c:v>1</c:v>
                </c:pt>
                <c:pt idx="77471">
                  <c:v>1</c:v>
                </c:pt>
                <c:pt idx="77472">
                  <c:v>1</c:v>
                </c:pt>
                <c:pt idx="77473">
                  <c:v>1</c:v>
                </c:pt>
                <c:pt idx="77474">
                  <c:v>1</c:v>
                </c:pt>
                <c:pt idx="77475">
                  <c:v>1</c:v>
                </c:pt>
                <c:pt idx="77476">
                  <c:v>1</c:v>
                </c:pt>
                <c:pt idx="77477">
                  <c:v>1</c:v>
                </c:pt>
                <c:pt idx="77478">
                  <c:v>1</c:v>
                </c:pt>
                <c:pt idx="77479">
                  <c:v>1</c:v>
                </c:pt>
                <c:pt idx="77480">
                  <c:v>1</c:v>
                </c:pt>
                <c:pt idx="77481">
                  <c:v>1</c:v>
                </c:pt>
                <c:pt idx="77482">
                  <c:v>1</c:v>
                </c:pt>
                <c:pt idx="77483">
                  <c:v>1</c:v>
                </c:pt>
                <c:pt idx="77484">
                  <c:v>1</c:v>
                </c:pt>
                <c:pt idx="77485">
                  <c:v>1</c:v>
                </c:pt>
                <c:pt idx="77486">
                  <c:v>1</c:v>
                </c:pt>
                <c:pt idx="77487">
                  <c:v>1</c:v>
                </c:pt>
                <c:pt idx="77488">
                  <c:v>1</c:v>
                </c:pt>
                <c:pt idx="77489">
                  <c:v>1</c:v>
                </c:pt>
                <c:pt idx="77490">
                  <c:v>1</c:v>
                </c:pt>
                <c:pt idx="77491">
                  <c:v>1</c:v>
                </c:pt>
                <c:pt idx="77492">
                  <c:v>1</c:v>
                </c:pt>
                <c:pt idx="77493">
                  <c:v>1</c:v>
                </c:pt>
                <c:pt idx="77494">
                  <c:v>1</c:v>
                </c:pt>
                <c:pt idx="77495">
                  <c:v>1</c:v>
                </c:pt>
                <c:pt idx="77496">
                  <c:v>1</c:v>
                </c:pt>
                <c:pt idx="77497">
                  <c:v>1</c:v>
                </c:pt>
                <c:pt idx="77498">
                  <c:v>1</c:v>
                </c:pt>
                <c:pt idx="77499">
                  <c:v>1</c:v>
                </c:pt>
                <c:pt idx="77500">
                  <c:v>1</c:v>
                </c:pt>
                <c:pt idx="77501">
                  <c:v>1</c:v>
                </c:pt>
                <c:pt idx="77502">
                  <c:v>1</c:v>
                </c:pt>
                <c:pt idx="77503">
                  <c:v>1</c:v>
                </c:pt>
                <c:pt idx="77504">
                  <c:v>1</c:v>
                </c:pt>
                <c:pt idx="77505">
                  <c:v>1</c:v>
                </c:pt>
                <c:pt idx="77506">
                  <c:v>1</c:v>
                </c:pt>
                <c:pt idx="77507">
                  <c:v>1</c:v>
                </c:pt>
                <c:pt idx="77508">
                  <c:v>1</c:v>
                </c:pt>
                <c:pt idx="77509">
                  <c:v>1</c:v>
                </c:pt>
                <c:pt idx="77510">
                  <c:v>1</c:v>
                </c:pt>
                <c:pt idx="77511">
                  <c:v>1</c:v>
                </c:pt>
                <c:pt idx="77512">
                  <c:v>1</c:v>
                </c:pt>
                <c:pt idx="77513">
                  <c:v>1</c:v>
                </c:pt>
                <c:pt idx="77514">
                  <c:v>1</c:v>
                </c:pt>
                <c:pt idx="77515">
                  <c:v>1</c:v>
                </c:pt>
                <c:pt idx="77516">
                  <c:v>1</c:v>
                </c:pt>
                <c:pt idx="77517">
                  <c:v>1</c:v>
                </c:pt>
                <c:pt idx="77518">
                  <c:v>1</c:v>
                </c:pt>
                <c:pt idx="77519">
                  <c:v>1</c:v>
                </c:pt>
                <c:pt idx="77520">
                  <c:v>1</c:v>
                </c:pt>
                <c:pt idx="77521">
                  <c:v>1</c:v>
                </c:pt>
                <c:pt idx="77522">
                  <c:v>1</c:v>
                </c:pt>
                <c:pt idx="77523">
                  <c:v>1</c:v>
                </c:pt>
                <c:pt idx="77524">
                  <c:v>1</c:v>
                </c:pt>
                <c:pt idx="77525">
                  <c:v>1</c:v>
                </c:pt>
                <c:pt idx="77526">
                  <c:v>1</c:v>
                </c:pt>
                <c:pt idx="77527">
                  <c:v>1</c:v>
                </c:pt>
                <c:pt idx="77528">
                  <c:v>1</c:v>
                </c:pt>
                <c:pt idx="77529">
                  <c:v>1</c:v>
                </c:pt>
                <c:pt idx="77530">
                  <c:v>1</c:v>
                </c:pt>
                <c:pt idx="77531">
                  <c:v>1</c:v>
                </c:pt>
                <c:pt idx="77532">
                  <c:v>1</c:v>
                </c:pt>
                <c:pt idx="77533">
                  <c:v>1</c:v>
                </c:pt>
                <c:pt idx="77534">
                  <c:v>1</c:v>
                </c:pt>
                <c:pt idx="77535">
                  <c:v>1</c:v>
                </c:pt>
                <c:pt idx="77536">
                  <c:v>1</c:v>
                </c:pt>
                <c:pt idx="77537">
                  <c:v>1</c:v>
                </c:pt>
                <c:pt idx="77538">
                  <c:v>1</c:v>
                </c:pt>
                <c:pt idx="77539">
                  <c:v>1</c:v>
                </c:pt>
                <c:pt idx="77540">
                  <c:v>1</c:v>
                </c:pt>
                <c:pt idx="77541">
                  <c:v>1</c:v>
                </c:pt>
                <c:pt idx="77542">
                  <c:v>1</c:v>
                </c:pt>
                <c:pt idx="77543">
                  <c:v>1</c:v>
                </c:pt>
                <c:pt idx="77544">
                  <c:v>1</c:v>
                </c:pt>
                <c:pt idx="77545">
                  <c:v>1</c:v>
                </c:pt>
                <c:pt idx="77546">
                  <c:v>1</c:v>
                </c:pt>
                <c:pt idx="77547">
                  <c:v>1</c:v>
                </c:pt>
                <c:pt idx="77548">
                  <c:v>1</c:v>
                </c:pt>
                <c:pt idx="77549">
                  <c:v>1</c:v>
                </c:pt>
                <c:pt idx="77550">
                  <c:v>1</c:v>
                </c:pt>
                <c:pt idx="77551">
                  <c:v>1</c:v>
                </c:pt>
                <c:pt idx="77552">
                  <c:v>1</c:v>
                </c:pt>
                <c:pt idx="77553">
                  <c:v>1</c:v>
                </c:pt>
                <c:pt idx="77554">
                  <c:v>1</c:v>
                </c:pt>
                <c:pt idx="77555">
                  <c:v>1</c:v>
                </c:pt>
                <c:pt idx="77556">
                  <c:v>1</c:v>
                </c:pt>
                <c:pt idx="77557">
                  <c:v>1</c:v>
                </c:pt>
                <c:pt idx="77558">
                  <c:v>1</c:v>
                </c:pt>
                <c:pt idx="77559">
                  <c:v>1</c:v>
                </c:pt>
                <c:pt idx="77560">
                  <c:v>1</c:v>
                </c:pt>
                <c:pt idx="77561">
                  <c:v>1</c:v>
                </c:pt>
                <c:pt idx="77562">
                  <c:v>1</c:v>
                </c:pt>
                <c:pt idx="77563">
                  <c:v>1</c:v>
                </c:pt>
                <c:pt idx="77564">
                  <c:v>1</c:v>
                </c:pt>
                <c:pt idx="77565">
                  <c:v>1</c:v>
                </c:pt>
                <c:pt idx="77566">
                  <c:v>1</c:v>
                </c:pt>
                <c:pt idx="77567">
                  <c:v>1</c:v>
                </c:pt>
                <c:pt idx="77568">
                  <c:v>1</c:v>
                </c:pt>
                <c:pt idx="77569">
                  <c:v>1</c:v>
                </c:pt>
                <c:pt idx="77570">
                  <c:v>1</c:v>
                </c:pt>
                <c:pt idx="77571">
                  <c:v>1</c:v>
                </c:pt>
                <c:pt idx="77572">
                  <c:v>1</c:v>
                </c:pt>
                <c:pt idx="77573">
                  <c:v>1</c:v>
                </c:pt>
                <c:pt idx="77574">
                  <c:v>1</c:v>
                </c:pt>
                <c:pt idx="77575">
                  <c:v>1</c:v>
                </c:pt>
                <c:pt idx="77576">
                  <c:v>1</c:v>
                </c:pt>
                <c:pt idx="77577">
                  <c:v>1</c:v>
                </c:pt>
                <c:pt idx="77578">
                  <c:v>1</c:v>
                </c:pt>
                <c:pt idx="77579">
                  <c:v>1</c:v>
                </c:pt>
                <c:pt idx="77580">
                  <c:v>1</c:v>
                </c:pt>
                <c:pt idx="77581">
                  <c:v>1</c:v>
                </c:pt>
                <c:pt idx="77582">
                  <c:v>1</c:v>
                </c:pt>
                <c:pt idx="77583">
                  <c:v>1</c:v>
                </c:pt>
                <c:pt idx="77584">
                  <c:v>1</c:v>
                </c:pt>
                <c:pt idx="77585">
                  <c:v>1</c:v>
                </c:pt>
                <c:pt idx="77586">
                  <c:v>1</c:v>
                </c:pt>
                <c:pt idx="77587">
                  <c:v>1</c:v>
                </c:pt>
                <c:pt idx="77588">
                  <c:v>1</c:v>
                </c:pt>
                <c:pt idx="77589">
                  <c:v>1</c:v>
                </c:pt>
                <c:pt idx="77590">
                  <c:v>1</c:v>
                </c:pt>
                <c:pt idx="77591">
                  <c:v>1</c:v>
                </c:pt>
                <c:pt idx="77592">
                  <c:v>1</c:v>
                </c:pt>
                <c:pt idx="77593">
                  <c:v>1</c:v>
                </c:pt>
                <c:pt idx="77594">
                  <c:v>1</c:v>
                </c:pt>
                <c:pt idx="77595">
                  <c:v>1</c:v>
                </c:pt>
                <c:pt idx="77596">
                  <c:v>1</c:v>
                </c:pt>
                <c:pt idx="77597">
                  <c:v>1</c:v>
                </c:pt>
                <c:pt idx="77598">
                  <c:v>1</c:v>
                </c:pt>
                <c:pt idx="77599">
                  <c:v>1</c:v>
                </c:pt>
                <c:pt idx="77600">
                  <c:v>1</c:v>
                </c:pt>
                <c:pt idx="77601">
                  <c:v>1</c:v>
                </c:pt>
                <c:pt idx="77602">
                  <c:v>1</c:v>
                </c:pt>
                <c:pt idx="77603">
                  <c:v>1</c:v>
                </c:pt>
                <c:pt idx="77604">
                  <c:v>1</c:v>
                </c:pt>
                <c:pt idx="77605">
                  <c:v>1</c:v>
                </c:pt>
                <c:pt idx="77606">
                  <c:v>1</c:v>
                </c:pt>
                <c:pt idx="77607">
                  <c:v>1</c:v>
                </c:pt>
                <c:pt idx="77608">
                  <c:v>1</c:v>
                </c:pt>
                <c:pt idx="77609">
                  <c:v>1</c:v>
                </c:pt>
                <c:pt idx="77610">
                  <c:v>1</c:v>
                </c:pt>
                <c:pt idx="77611">
                  <c:v>1</c:v>
                </c:pt>
                <c:pt idx="77612">
                  <c:v>1</c:v>
                </c:pt>
                <c:pt idx="77613">
                  <c:v>1</c:v>
                </c:pt>
                <c:pt idx="77614">
                  <c:v>1</c:v>
                </c:pt>
                <c:pt idx="77615">
                  <c:v>1</c:v>
                </c:pt>
                <c:pt idx="77616">
                  <c:v>1</c:v>
                </c:pt>
                <c:pt idx="77617">
                  <c:v>1</c:v>
                </c:pt>
                <c:pt idx="77618">
                  <c:v>1</c:v>
                </c:pt>
                <c:pt idx="77619">
                  <c:v>1</c:v>
                </c:pt>
                <c:pt idx="77620">
                  <c:v>1</c:v>
                </c:pt>
                <c:pt idx="77621">
                  <c:v>1</c:v>
                </c:pt>
                <c:pt idx="77622">
                  <c:v>1</c:v>
                </c:pt>
                <c:pt idx="77623">
                  <c:v>1</c:v>
                </c:pt>
                <c:pt idx="77624">
                  <c:v>1</c:v>
                </c:pt>
                <c:pt idx="77625">
                  <c:v>1</c:v>
                </c:pt>
                <c:pt idx="77626">
                  <c:v>1</c:v>
                </c:pt>
                <c:pt idx="77627">
                  <c:v>1</c:v>
                </c:pt>
                <c:pt idx="77628">
                  <c:v>1</c:v>
                </c:pt>
                <c:pt idx="77629">
                  <c:v>1</c:v>
                </c:pt>
                <c:pt idx="77630">
                  <c:v>1</c:v>
                </c:pt>
                <c:pt idx="77631">
                  <c:v>1</c:v>
                </c:pt>
                <c:pt idx="77632">
                  <c:v>1</c:v>
                </c:pt>
                <c:pt idx="77633">
                  <c:v>1</c:v>
                </c:pt>
                <c:pt idx="77634">
                  <c:v>1</c:v>
                </c:pt>
                <c:pt idx="77635">
                  <c:v>1</c:v>
                </c:pt>
                <c:pt idx="77636">
                  <c:v>1</c:v>
                </c:pt>
                <c:pt idx="77637">
                  <c:v>1</c:v>
                </c:pt>
                <c:pt idx="77638">
                  <c:v>1</c:v>
                </c:pt>
                <c:pt idx="77639">
                  <c:v>1</c:v>
                </c:pt>
                <c:pt idx="77640">
                  <c:v>1</c:v>
                </c:pt>
                <c:pt idx="77641">
                  <c:v>1</c:v>
                </c:pt>
                <c:pt idx="77642">
                  <c:v>1</c:v>
                </c:pt>
                <c:pt idx="77643">
                  <c:v>1</c:v>
                </c:pt>
                <c:pt idx="77644">
                  <c:v>1</c:v>
                </c:pt>
                <c:pt idx="77645">
                  <c:v>1</c:v>
                </c:pt>
                <c:pt idx="77646">
                  <c:v>1</c:v>
                </c:pt>
                <c:pt idx="77647">
                  <c:v>1</c:v>
                </c:pt>
                <c:pt idx="77648">
                  <c:v>1</c:v>
                </c:pt>
                <c:pt idx="77649">
                  <c:v>1</c:v>
                </c:pt>
                <c:pt idx="77650">
                  <c:v>1</c:v>
                </c:pt>
                <c:pt idx="77651">
                  <c:v>1</c:v>
                </c:pt>
                <c:pt idx="77652">
                  <c:v>1</c:v>
                </c:pt>
                <c:pt idx="77653">
                  <c:v>1</c:v>
                </c:pt>
                <c:pt idx="77654">
                  <c:v>1</c:v>
                </c:pt>
                <c:pt idx="77655">
                  <c:v>1</c:v>
                </c:pt>
                <c:pt idx="77656">
                  <c:v>1</c:v>
                </c:pt>
                <c:pt idx="77657">
                  <c:v>1</c:v>
                </c:pt>
                <c:pt idx="77658">
                  <c:v>1</c:v>
                </c:pt>
                <c:pt idx="77659">
                  <c:v>1</c:v>
                </c:pt>
                <c:pt idx="77660">
                  <c:v>1</c:v>
                </c:pt>
                <c:pt idx="77661">
                  <c:v>1</c:v>
                </c:pt>
                <c:pt idx="77662">
                  <c:v>1</c:v>
                </c:pt>
                <c:pt idx="77663">
                  <c:v>1</c:v>
                </c:pt>
                <c:pt idx="77664">
                  <c:v>1</c:v>
                </c:pt>
                <c:pt idx="77665">
                  <c:v>1</c:v>
                </c:pt>
                <c:pt idx="77666">
                  <c:v>1</c:v>
                </c:pt>
                <c:pt idx="77667">
                  <c:v>1</c:v>
                </c:pt>
                <c:pt idx="77668">
                  <c:v>1</c:v>
                </c:pt>
                <c:pt idx="77669">
                  <c:v>1</c:v>
                </c:pt>
                <c:pt idx="77670">
                  <c:v>1</c:v>
                </c:pt>
                <c:pt idx="77671">
                  <c:v>1</c:v>
                </c:pt>
                <c:pt idx="77672">
                  <c:v>1</c:v>
                </c:pt>
                <c:pt idx="77673">
                  <c:v>1</c:v>
                </c:pt>
                <c:pt idx="77674">
                  <c:v>1</c:v>
                </c:pt>
                <c:pt idx="77675">
                  <c:v>1</c:v>
                </c:pt>
                <c:pt idx="77676">
                  <c:v>1</c:v>
                </c:pt>
                <c:pt idx="77677">
                  <c:v>1</c:v>
                </c:pt>
                <c:pt idx="77678">
                  <c:v>1</c:v>
                </c:pt>
                <c:pt idx="77679">
                  <c:v>1</c:v>
                </c:pt>
                <c:pt idx="77680">
                  <c:v>1</c:v>
                </c:pt>
                <c:pt idx="77681">
                  <c:v>1</c:v>
                </c:pt>
                <c:pt idx="77682">
                  <c:v>1</c:v>
                </c:pt>
                <c:pt idx="77683">
                  <c:v>1</c:v>
                </c:pt>
                <c:pt idx="77684">
                  <c:v>1</c:v>
                </c:pt>
                <c:pt idx="77685">
                  <c:v>1</c:v>
                </c:pt>
                <c:pt idx="77686">
                  <c:v>1</c:v>
                </c:pt>
                <c:pt idx="77687">
                  <c:v>1</c:v>
                </c:pt>
                <c:pt idx="77688">
                  <c:v>1</c:v>
                </c:pt>
                <c:pt idx="77689">
                  <c:v>1</c:v>
                </c:pt>
                <c:pt idx="77690">
                  <c:v>1</c:v>
                </c:pt>
                <c:pt idx="77691">
                  <c:v>1</c:v>
                </c:pt>
                <c:pt idx="77692">
                  <c:v>1</c:v>
                </c:pt>
                <c:pt idx="77693">
                  <c:v>1</c:v>
                </c:pt>
                <c:pt idx="77694">
                  <c:v>1</c:v>
                </c:pt>
                <c:pt idx="77695">
                  <c:v>1</c:v>
                </c:pt>
                <c:pt idx="77696">
                  <c:v>1</c:v>
                </c:pt>
                <c:pt idx="77697">
                  <c:v>1</c:v>
                </c:pt>
                <c:pt idx="77698">
                  <c:v>1</c:v>
                </c:pt>
                <c:pt idx="77699">
                  <c:v>1</c:v>
                </c:pt>
                <c:pt idx="77700">
                  <c:v>1</c:v>
                </c:pt>
                <c:pt idx="77701">
                  <c:v>1</c:v>
                </c:pt>
                <c:pt idx="77702">
                  <c:v>1</c:v>
                </c:pt>
                <c:pt idx="77703">
                  <c:v>1</c:v>
                </c:pt>
                <c:pt idx="77704">
                  <c:v>1</c:v>
                </c:pt>
                <c:pt idx="77705">
                  <c:v>1</c:v>
                </c:pt>
                <c:pt idx="77706">
                  <c:v>1</c:v>
                </c:pt>
                <c:pt idx="77707">
                  <c:v>1</c:v>
                </c:pt>
                <c:pt idx="77708">
                  <c:v>1</c:v>
                </c:pt>
                <c:pt idx="77709">
                  <c:v>1</c:v>
                </c:pt>
                <c:pt idx="77710">
                  <c:v>1</c:v>
                </c:pt>
                <c:pt idx="77711">
                  <c:v>1</c:v>
                </c:pt>
                <c:pt idx="77712">
                  <c:v>1</c:v>
                </c:pt>
                <c:pt idx="77713">
                  <c:v>1</c:v>
                </c:pt>
                <c:pt idx="77714">
                  <c:v>1</c:v>
                </c:pt>
                <c:pt idx="77715">
                  <c:v>1</c:v>
                </c:pt>
                <c:pt idx="77716">
                  <c:v>1</c:v>
                </c:pt>
                <c:pt idx="77717">
                  <c:v>1</c:v>
                </c:pt>
                <c:pt idx="77718">
                  <c:v>1</c:v>
                </c:pt>
                <c:pt idx="77719">
                  <c:v>1</c:v>
                </c:pt>
                <c:pt idx="77720">
                  <c:v>1</c:v>
                </c:pt>
                <c:pt idx="77721">
                  <c:v>1</c:v>
                </c:pt>
                <c:pt idx="77722">
                  <c:v>1</c:v>
                </c:pt>
                <c:pt idx="77723">
                  <c:v>1</c:v>
                </c:pt>
                <c:pt idx="77724">
                  <c:v>1</c:v>
                </c:pt>
                <c:pt idx="77725">
                  <c:v>1</c:v>
                </c:pt>
                <c:pt idx="77726">
                  <c:v>1</c:v>
                </c:pt>
                <c:pt idx="77727">
                  <c:v>1</c:v>
                </c:pt>
                <c:pt idx="77728">
                  <c:v>1</c:v>
                </c:pt>
                <c:pt idx="77729">
                  <c:v>1</c:v>
                </c:pt>
                <c:pt idx="77730">
                  <c:v>1</c:v>
                </c:pt>
                <c:pt idx="77731">
                  <c:v>1</c:v>
                </c:pt>
                <c:pt idx="77732">
                  <c:v>1</c:v>
                </c:pt>
                <c:pt idx="77733">
                  <c:v>1</c:v>
                </c:pt>
                <c:pt idx="77734">
                  <c:v>1</c:v>
                </c:pt>
                <c:pt idx="77735">
                  <c:v>1</c:v>
                </c:pt>
                <c:pt idx="77736">
                  <c:v>1</c:v>
                </c:pt>
                <c:pt idx="77737">
                  <c:v>1</c:v>
                </c:pt>
                <c:pt idx="77738">
                  <c:v>1</c:v>
                </c:pt>
                <c:pt idx="77739">
                  <c:v>1</c:v>
                </c:pt>
                <c:pt idx="77740">
                  <c:v>1</c:v>
                </c:pt>
                <c:pt idx="77741">
                  <c:v>1</c:v>
                </c:pt>
                <c:pt idx="77742">
                  <c:v>1</c:v>
                </c:pt>
                <c:pt idx="77743">
                  <c:v>1</c:v>
                </c:pt>
                <c:pt idx="77744">
                  <c:v>1</c:v>
                </c:pt>
                <c:pt idx="77745">
                  <c:v>1</c:v>
                </c:pt>
                <c:pt idx="77746">
                  <c:v>1</c:v>
                </c:pt>
                <c:pt idx="77747">
                  <c:v>1</c:v>
                </c:pt>
                <c:pt idx="77748">
                  <c:v>1</c:v>
                </c:pt>
                <c:pt idx="77749">
                  <c:v>1</c:v>
                </c:pt>
                <c:pt idx="77750">
                  <c:v>1</c:v>
                </c:pt>
                <c:pt idx="77751">
                  <c:v>1</c:v>
                </c:pt>
                <c:pt idx="77752">
                  <c:v>1</c:v>
                </c:pt>
                <c:pt idx="77753">
                  <c:v>1</c:v>
                </c:pt>
                <c:pt idx="77754">
                  <c:v>1</c:v>
                </c:pt>
                <c:pt idx="77755">
                  <c:v>1</c:v>
                </c:pt>
                <c:pt idx="77756">
                  <c:v>1</c:v>
                </c:pt>
                <c:pt idx="77757">
                  <c:v>1</c:v>
                </c:pt>
                <c:pt idx="77758">
                  <c:v>1</c:v>
                </c:pt>
                <c:pt idx="77759">
                  <c:v>1</c:v>
                </c:pt>
                <c:pt idx="77760">
                  <c:v>1</c:v>
                </c:pt>
                <c:pt idx="77761">
                  <c:v>1</c:v>
                </c:pt>
                <c:pt idx="77762">
                  <c:v>1</c:v>
                </c:pt>
                <c:pt idx="77763">
                  <c:v>1</c:v>
                </c:pt>
                <c:pt idx="77764">
                  <c:v>1</c:v>
                </c:pt>
                <c:pt idx="77765">
                  <c:v>1</c:v>
                </c:pt>
                <c:pt idx="77766">
                  <c:v>1</c:v>
                </c:pt>
                <c:pt idx="77767">
                  <c:v>1</c:v>
                </c:pt>
                <c:pt idx="77768">
                  <c:v>1</c:v>
                </c:pt>
                <c:pt idx="77769">
                  <c:v>1</c:v>
                </c:pt>
                <c:pt idx="77770">
                  <c:v>1</c:v>
                </c:pt>
                <c:pt idx="77771">
                  <c:v>1</c:v>
                </c:pt>
                <c:pt idx="77772">
                  <c:v>1</c:v>
                </c:pt>
                <c:pt idx="77773">
                  <c:v>1</c:v>
                </c:pt>
                <c:pt idx="77774">
                  <c:v>1</c:v>
                </c:pt>
                <c:pt idx="77775">
                  <c:v>1</c:v>
                </c:pt>
                <c:pt idx="77776">
                  <c:v>1</c:v>
                </c:pt>
                <c:pt idx="77777">
                  <c:v>1</c:v>
                </c:pt>
                <c:pt idx="77778">
                  <c:v>1</c:v>
                </c:pt>
                <c:pt idx="77779">
                  <c:v>1</c:v>
                </c:pt>
                <c:pt idx="77780">
                  <c:v>1</c:v>
                </c:pt>
                <c:pt idx="77781">
                  <c:v>1</c:v>
                </c:pt>
                <c:pt idx="77782">
                  <c:v>1</c:v>
                </c:pt>
                <c:pt idx="77783">
                  <c:v>1</c:v>
                </c:pt>
                <c:pt idx="77784">
                  <c:v>1</c:v>
                </c:pt>
                <c:pt idx="77785">
                  <c:v>1</c:v>
                </c:pt>
                <c:pt idx="77786">
                  <c:v>1</c:v>
                </c:pt>
                <c:pt idx="77787">
                  <c:v>1</c:v>
                </c:pt>
                <c:pt idx="77788">
                  <c:v>1</c:v>
                </c:pt>
                <c:pt idx="77789">
                  <c:v>1</c:v>
                </c:pt>
                <c:pt idx="77790">
                  <c:v>1</c:v>
                </c:pt>
                <c:pt idx="77791">
                  <c:v>1</c:v>
                </c:pt>
                <c:pt idx="77792">
                  <c:v>1</c:v>
                </c:pt>
                <c:pt idx="77793">
                  <c:v>1</c:v>
                </c:pt>
                <c:pt idx="77794">
                  <c:v>1</c:v>
                </c:pt>
                <c:pt idx="77795">
                  <c:v>1</c:v>
                </c:pt>
                <c:pt idx="77796">
                  <c:v>1</c:v>
                </c:pt>
                <c:pt idx="77797">
                  <c:v>1</c:v>
                </c:pt>
                <c:pt idx="77798">
                  <c:v>1</c:v>
                </c:pt>
                <c:pt idx="77799">
                  <c:v>1</c:v>
                </c:pt>
                <c:pt idx="77800">
                  <c:v>1</c:v>
                </c:pt>
                <c:pt idx="77801">
                  <c:v>1</c:v>
                </c:pt>
                <c:pt idx="77802">
                  <c:v>1</c:v>
                </c:pt>
                <c:pt idx="77803">
                  <c:v>1</c:v>
                </c:pt>
                <c:pt idx="77804">
                  <c:v>1</c:v>
                </c:pt>
                <c:pt idx="77805">
                  <c:v>1</c:v>
                </c:pt>
                <c:pt idx="77806">
                  <c:v>1</c:v>
                </c:pt>
                <c:pt idx="77807">
                  <c:v>1</c:v>
                </c:pt>
                <c:pt idx="77808">
                  <c:v>1</c:v>
                </c:pt>
                <c:pt idx="77809">
                  <c:v>1</c:v>
                </c:pt>
                <c:pt idx="77810">
                  <c:v>1</c:v>
                </c:pt>
                <c:pt idx="77811">
                  <c:v>1</c:v>
                </c:pt>
                <c:pt idx="77812">
                  <c:v>1</c:v>
                </c:pt>
                <c:pt idx="77813">
                  <c:v>1</c:v>
                </c:pt>
                <c:pt idx="77814">
                  <c:v>1</c:v>
                </c:pt>
                <c:pt idx="77815">
                  <c:v>1</c:v>
                </c:pt>
                <c:pt idx="77816">
                  <c:v>1</c:v>
                </c:pt>
                <c:pt idx="77817">
                  <c:v>1</c:v>
                </c:pt>
                <c:pt idx="77818">
                  <c:v>1</c:v>
                </c:pt>
                <c:pt idx="77819">
                  <c:v>1</c:v>
                </c:pt>
                <c:pt idx="77820">
                  <c:v>1</c:v>
                </c:pt>
                <c:pt idx="77821">
                  <c:v>1</c:v>
                </c:pt>
                <c:pt idx="77822">
                  <c:v>1</c:v>
                </c:pt>
                <c:pt idx="77823">
                  <c:v>1</c:v>
                </c:pt>
                <c:pt idx="77824">
                  <c:v>1</c:v>
                </c:pt>
                <c:pt idx="77825">
                  <c:v>1</c:v>
                </c:pt>
                <c:pt idx="77826">
                  <c:v>1</c:v>
                </c:pt>
                <c:pt idx="77827">
                  <c:v>1</c:v>
                </c:pt>
                <c:pt idx="77828">
                  <c:v>1</c:v>
                </c:pt>
                <c:pt idx="77829">
                  <c:v>1</c:v>
                </c:pt>
                <c:pt idx="77830">
                  <c:v>1</c:v>
                </c:pt>
                <c:pt idx="77831">
                  <c:v>1</c:v>
                </c:pt>
                <c:pt idx="77832">
                  <c:v>1</c:v>
                </c:pt>
                <c:pt idx="77833">
                  <c:v>1</c:v>
                </c:pt>
                <c:pt idx="77834">
                  <c:v>1</c:v>
                </c:pt>
                <c:pt idx="77835">
                  <c:v>1</c:v>
                </c:pt>
                <c:pt idx="77836">
                  <c:v>1</c:v>
                </c:pt>
                <c:pt idx="77837">
                  <c:v>1</c:v>
                </c:pt>
                <c:pt idx="77838">
                  <c:v>1</c:v>
                </c:pt>
                <c:pt idx="77839">
                  <c:v>1</c:v>
                </c:pt>
                <c:pt idx="77840">
                  <c:v>1</c:v>
                </c:pt>
                <c:pt idx="77841">
                  <c:v>1</c:v>
                </c:pt>
                <c:pt idx="77842">
                  <c:v>1</c:v>
                </c:pt>
                <c:pt idx="77843">
                  <c:v>1</c:v>
                </c:pt>
                <c:pt idx="77844">
                  <c:v>1</c:v>
                </c:pt>
                <c:pt idx="77845">
                  <c:v>1</c:v>
                </c:pt>
                <c:pt idx="77846">
                  <c:v>1</c:v>
                </c:pt>
                <c:pt idx="77847">
                  <c:v>1</c:v>
                </c:pt>
                <c:pt idx="77848">
                  <c:v>1</c:v>
                </c:pt>
                <c:pt idx="77849">
                  <c:v>1</c:v>
                </c:pt>
                <c:pt idx="77850">
                  <c:v>1</c:v>
                </c:pt>
                <c:pt idx="77851">
                  <c:v>1</c:v>
                </c:pt>
                <c:pt idx="77852">
                  <c:v>1</c:v>
                </c:pt>
                <c:pt idx="77853">
                  <c:v>1</c:v>
                </c:pt>
                <c:pt idx="77854">
                  <c:v>1</c:v>
                </c:pt>
                <c:pt idx="77855">
                  <c:v>1</c:v>
                </c:pt>
                <c:pt idx="77856">
                  <c:v>1</c:v>
                </c:pt>
                <c:pt idx="77857">
                  <c:v>1</c:v>
                </c:pt>
                <c:pt idx="77858">
                  <c:v>1</c:v>
                </c:pt>
                <c:pt idx="77859">
                  <c:v>1</c:v>
                </c:pt>
                <c:pt idx="77860">
                  <c:v>1</c:v>
                </c:pt>
                <c:pt idx="77861">
                  <c:v>1</c:v>
                </c:pt>
                <c:pt idx="77862">
                  <c:v>1</c:v>
                </c:pt>
                <c:pt idx="77863">
                  <c:v>1</c:v>
                </c:pt>
                <c:pt idx="77864">
                  <c:v>1</c:v>
                </c:pt>
                <c:pt idx="77865">
                  <c:v>1</c:v>
                </c:pt>
                <c:pt idx="77866">
                  <c:v>1</c:v>
                </c:pt>
                <c:pt idx="77867">
                  <c:v>1</c:v>
                </c:pt>
                <c:pt idx="77868">
                  <c:v>1</c:v>
                </c:pt>
                <c:pt idx="77869">
                  <c:v>1</c:v>
                </c:pt>
                <c:pt idx="77870">
                  <c:v>1</c:v>
                </c:pt>
                <c:pt idx="77871">
                  <c:v>1</c:v>
                </c:pt>
                <c:pt idx="77872">
                  <c:v>1</c:v>
                </c:pt>
                <c:pt idx="77873">
                  <c:v>1</c:v>
                </c:pt>
                <c:pt idx="77874">
                  <c:v>1</c:v>
                </c:pt>
                <c:pt idx="77875">
                  <c:v>1</c:v>
                </c:pt>
                <c:pt idx="77876">
                  <c:v>1</c:v>
                </c:pt>
                <c:pt idx="77877">
                  <c:v>0.85714285700000004</c:v>
                </c:pt>
                <c:pt idx="77878">
                  <c:v>1</c:v>
                </c:pt>
                <c:pt idx="77879">
                  <c:v>1</c:v>
                </c:pt>
                <c:pt idx="77880">
                  <c:v>0.85714285700000004</c:v>
                </c:pt>
                <c:pt idx="77881">
                  <c:v>0.85714285700000004</c:v>
                </c:pt>
                <c:pt idx="77882">
                  <c:v>0.85714285700000004</c:v>
                </c:pt>
                <c:pt idx="77883">
                  <c:v>1</c:v>
                </c:pt>
                <c:pt idx="77884">
                  <c:v>1</c:v>
                </c:pt>
                <c:pt idx="77885">
                  <c:v>1</c:v>
                </c:pt>
                <c:pt idx="77886">
                  <c:v>1</c:v>
                </c:pt>
                <c:pt idx="77887">
                  <c:v>0.85714285700000004</c:v>
                </c:pt>
                <c:pt idx="77888">
                  <c:v>0.85714285700000004</c:v>
                </c:pt>
                <c:pt idx="77889">
                  <c:v>0.85714285700000004</c:v>
                </c:pt>
                <c:pt idx="77890">
                  <c:v>1</c:v>
                </c:pt>
                <c:pt idx="77891">
                  <c:v>1</c:v>
                </c:pt>
                <c:pt idx="77892">
                  <c:v>0.85714285700000004</c:v>
                </c:pt>
                <c:pt idx="77893">
                  <c:v>0.85714285700000004</c:v>
                </c:pt>
                <c:pt idx="77894">
                  <c:v>1</c:v>
                </c:pt>
                <c:pt idx="77895">
                  <c:v>1</c:v>
                </c:pt>
                <c:pt idx="77896">
                  <c:v>1</c:v>
                </c:pt>
                <c:pt idx="77897">
                  <c:v>1</c:v>
                </c:pt>
                <c:pt idx="77898">
                  <c:v>1</c:v>
                </c:pt>
                <c:pt idx="77899">
                  <c:v>1</c:v>
                </c:pt>
                <c:pt idx="77900">
                  <c:v>1</c:v>
                </c:pt>
                <c:pt idx="77901">
                  <c:v>0.85714285700000004</c:v>
                </c:pt>
                <c:pt idx="77902">
                  <c:v>1</c:v>
                </c:pt>
                <c:pt idx="77903">
                  <c:v>0.85714285700000004</c:v>
                </c:pt>
                <c:pt idx="77904">
                  <c:v>1</c:v>
                </c:pt>
                <c:pt idx="77905">
                  <c:v>1</c:v>
                </c:pt>
                <c:pt idx="77906">
                  <c:v>1</c:v>
                </c:pt>
                <c:pt idx="77907">
                  <c:v>1</c:v>
                </c:pt>
                <c:pt idx="77908">
                  <c:v>0.85714285700000004</c:v>
                </c:pt>
                <c:pt idx="77909">
                  <c:v>1</c:v>
                </c:pt>
                <c:pt idx="77910">
                  <c:v>1</c:v>
                </c:pt>
                <c:pt idx="77911">
                  <c:v>1</c:v>
                </c:pt>
                <c:pt idx="77912">
                  <c:v>1</c:v>
                </c:pt>
                <c:pt idx="77913">
                  <c:v>1</c:v>
                </c:pt>
                <c:pt idx="77914">
                  <c:v>1</c:v>
                </c:pt>
                <c:pt idx="77915">
                  <c:v>0.85714285700000004</c:v>
                </c:pt>
                <c:pt idx="77916">
                  <c:v>1</c:v>
                </c:pt>
                <c:pt idx="77917">
                  <c:v>1</c:v>
                </c:pt>
                <c:pt idx="77918">
                  <c:v>1</c:v>
                </c:pt>
                <c:pt idx="77919">
                  <c:v>1</c:v>
                </c:pt>
                <c:pt idx="77920">
                  <c:v>1</c:v>
                </c:pt>
                <c:pt idx="77921">
                  <c:v>1</c:v>
                </c:pt>
                <c:pt idx="77922">
                  <c:v>1</c:v>
                </c:pt>
                <c:pt idx="77923">
                  <c:v>1</c:v>
                </c:pt>
                <c:pt idx="77924">
                  <c:v>1</c:v>
                </c:pt>
                <c:pt idx="77925">
                  <c:v>1</c:v>
                </c:pt>
                <c:pt idx="77926">
                  <c:v>1</c:v>
                </c:pt>
                <c:pt idx="77927">
                  <c:v>1</c:v>
                </c:pt>
                <c:pt idx="77928">
                  <c:v>1</c:v>
                </c:pt>
                <c:pt idx="77929">
                  <c:v>1</c:v>
                </c:pt>
                <c:pt idx="77930">
                  <c:v>1</c:v>
                </c:pt>
                <c:pt idx="77931">
                  <c:v>1</c:v>
                </c:pt>
                <c:pt idx="77932">
                  <c:v>1</c:v>
                </c:pt>
                <c:pt idx="77933">
                  <c:v>1</c:v>
                </c:pt>
                <c:pt idx="77934">
                  <c:v>1</c:v>
                </c:pt>
                <c:pt idx="77935">
                  <c:v>0.85714285700000004</c:v>
                </c:pt>
                <c:pt idx="77936">
                  <c:v>0.85714285700000004</c:v>
                </c:pt>
                <c:pt idx="77937">
                  <c:v>0.85714285700000004</c:v>
                </c:pt>
                <c:pt idx="77938">
                  <c:v>1</c:v>
                </c:pt>
                <c:pt idx="77939">
                  <c:v>1</c:v>
                </c:pt>
                <c:pt idx="77940">
                  <c:v>0.85714285700000004</c:v>
                </c:pt>
                <c:pt idx="77941">
                  <c:v>1</c:v>
                </c:pt>
                <c:pt idx="77942">
                  <c:v>1</c:v>
                </c:pt>
                <c:pt idx="77943">
                  <c:v>1</c:v>
                </c:pt>
                <c:pt idx="77944">
                  <c:v>1</c:v>
                </c:pt>
                <c:pt idx="77945">
                  <c:v>1</c:v>
                </c:pt>
                <c:pt idx="77946">
                  <c:v>1</c:v>
                </c:pt>
                <c:pt idx="77947">
                  <c:v>1</c:v>
                </c:pt>
                <c:pt idx="77948">
                  <c:v>1</c:v>
                </c:pt>
                <c:pt idx="77949">
                  <c:v>1</c:v>
                </c:pt>
                <c:pt idx="77950">
                  <c:v>1</c:v>
                </c:pt>
                <c:pt idx="77951">
                  <c:v>1</c:v>
                </c:pt>
                <c:pt idx="77952">
                  <c:v>1</c:v>
                </c:pt>
                <c:pt idx="77953">
                  <c:v>1</c:v>
                </c:pt>
                <c:pt idx="77954">
                  <c:v>1</c:v>
                </c:pt>
                <c:pt idx="77955">
                  <c:v>1</c:v>
                </c:pt>
                <c:pt idx="77956">
                  <c:v>1</c:v>
                </c:pt>
                <c:pt idx="77957">
                  <c:v>1</c:v>
                </c:pt>
                <c:pt idx="77958">
                  <c:v>1</c:v>
                </c:pt>
                <c:pt idx="77959">
                  <c:v>1</c:v>
                </c:pt>
                <c:pt idx="77960">
                  <c:v>1</c:v>
                </c:pt>
                <c:pt idx="77961">
                  <c:v>1</c:v>
                </c:pt>
                <c:pt idx="77962">
                  <c:v>1</c:v>
                </c:pt>
                <c:pt idx="77963">
                  <c:v>1</c:v>
                </c:pt>
                <c:pt idx="77964">
                  <c:v>1</c:v>
                </c:pt>
                <c:pt idx="77965">
                  <c:v>1</c:v>
                </c:pt>
                <c:pt idx="77966">
                  <c:v>1</c:v>
                </c:pt>
                <c:pt idx="77967">
                  <c:v>1</c:v>
                </c:pt>
                <c:pt idx="77968">
                  <c:v>1</c:v>
                </c:pt>
                <c:pt idx="77969">
                  <c:v>1</c:v>
                </c:pt>
                <c:pt idx="77970">
                  <c:v>1</c:v>
                </c:pt>
                <c:pt idx="77971">
                  <c:v>1</c:v>
                </c:pt>
                <c:pt idx="77972">
                  <c:v>1</c:v>
                </c:pt>
                <c:pt idx="77973">
                  <c:v>1</c:v>
                </c:pt>
                <c:pt idx="77974">
                  <c:v>1</c:v>
                </c:pt>
                <c:pt idx="77975">
                  <c:v>1</c:v>
                </c:pt>
                <c:pt idx="77976">
                  <c:v>0.85714285700000004</c:v>
                </c:pt>
                <c:pt idx="77977">
                  <c:v>0.85714285700000004</c:v>
                </c:pt>
                <c:pt idx="77978">
                  <c:v>1</c:v>
                </c:pt>
                <c:pt idx="77979">
                  <c:v>1</c:v>
                </c:pt>
                <c:pt idx="77980">
                  <c:v>1</c:v>
                </c:pt>
                <c:pt idx="77981">
                  <c:v>1</c:v>
                </c:pt>
                <c:pt idx="77982">
                  <c:v>1</c:v>
                </c:pt>
                <c:pt idx="77983">
                  <c:v>1</c:v>
                </c:pt>
                <c:pt idx="77984">
                  <c:v>0.85714285700000004</c:v>
                </c:pt>
                <c:pt idx="77985">
                  <c:v>1</c:v>
                </c:pt>
                <c:pt idx="77986">
                  <c:v>1</c:v>
                </c:pt>
                <c:pt idx="77987">
                  <c:v>1</c:v>
                </c:pt>
                <c:pt idx="77988">
                  <c:v>1</c:v>
                </c:pt>
                <c:pt idx="77989">
                  <c:v>1</c:v>
                </c:pt>
                <c:pt idx="77990">
                  <c:v>1</c:v>
                </c:pt>
                <c:pt idx="77991">
                  <c:v>1</c:v>
                </c:pt>
                <c:pt idx="77992">
                  <c:v>1</c:v>
                </c:pt>
                <c:pt idx="77993">
                  <c:v>0.85714285700000004</c:v>
                </c:pt>
                <c:pt idx="77994">
                  <c:v>1</c:v>
                </c:pt>
                <c:pt idx="77995">
                  <c:v>1</c:v>
                </c:pt>
                <c:pt idx="77996">
                  <c:v>1</c:v>
                </c:pt>
                <c:pt idx="77997">
                  <c:v>1</c:v>
                </c:pt>
                <c:pt idx="77998">
                  <c:v>1</c:v>
                </c:pt>
                <c:pt idx="77999">
                  <c:v>1</c:v>
                </c:pt>
                <c:pt idx="78000">
                  <c:v>1</c:v>
                </c:pt>
                <c:pt idx="78001">
                  <c:v>1</c:v>
                </c:pt>
                <c:pt idx="78002">
                  <c:v>1</c:v>
                </c:pt>
                <c:pt idx="78003">
                  <c:v>1</c:v>
                </c:pt>
                <c:pt idx="78004">
                  <c:v>1</c:v>
                </c:pt>
                <c:pt idx="78005">
                  <c:v>0.85714285700000004</c:v>
                </c:pt>
                <c:pt idx="78006">
                  <c:v>1</c:v>
                </c:pt>
                <c:pt idx="78007">
                  <c:v>1</c:v>
                </c:pt>
                <c:pt idx="78008">
                  <c:v>1</c:v>
                </c:pt>
                <c:pt idx="78009">
                  <c:v>0.85714285700000004</c:v>
                </c:pt>
                <c:pt idx="78010">
                  <c:v>1</c:v>
                </c:pt>
                <c:pt idx="78011">
                  <c:v>1</c:v>
                </c:pt>
                <c:pt idx="78012">
                  <c:v>1</c:v>
                </c:pt>
                <c:pt idx="78013">
                  <c:v>1</c:v>
                </c:pt>
                <c:pt idx="78014">
                  <c:v>1</c:v>
                </c:pt>
                <c:pt idx="78015">
                  <c:v>1</c:v>
                </c:pt>
                <c:pt idx="78016">
                  <c:v>1</c:v>
                </c:pt>
                <c:pt idx="78017">
                  <c:v>1</c:v>
                </c:pt>
                <c:pt idx="78018">
                  <c:v>1</c:v>
                </c:pt>
                <c:pt idx="78019">
                  <c:v>1</c:v>
                </c:pt>
                <c:pt idx="78020">
                  <c:v>1</c:v>
                </c:pt>
                <c:pt idx="78021">
                  <c:v>1</c:v>
                </c:pt>
                <c:pt idx="78022">
                  <c:v>1</c:v>
                </c:pt>
                <c:pt idx="78023">
                  <c:v>1</c:v>
                </c:pt>
                <c:pt idx="78024">
                  <c:v>0.85714285700000004</c:v>
                </c:pt>
                <c:pt idx="78025">
                  <c:v>1</c:v>
                </c:pt>
                <c:pt idx="78026">
                  <c:v>1</c:v>
                </c:pt>
                <c:pt idx="78027">
                  <c:v>1</c:v>
                </c:pt>
                <c:pt idx="78028">
                  <c:v>1</c:v>
                </c:pt>
                <c:pt idx="78029">
                  <c:v>1</c:v>
                </c:pt>
                <c:pt idx="78030">
                  <c:v>1</c:v>
                </c:pt>
                <c:pt idx="78031">
                  <c:v>1</c:v>
                </c:pt>
                <c:pt idx="78032">
                  <c:v>1</c:v>
                </c:pt>
                <c:pt idx="78033">
                  <c:v>1</c:v>
                </c:pt>
                <c:pt idx="78034">
                  <c:v>1</c:v>
                </c:pt>
                <c:pt idx="78035">
                  <c:v>1</c:v>
                </c:pt>
                <c:pt idx="78036">
                  <c:v>1</c:v>
                </c:pt>
                <c:pt idx="78037">
                  <c:v>1</c:v>
                </c:pt>
                <c:pt idx="78038">
                  <c:v>1</c:v>
                </c:pt>
                <c:pt idx="78039">
                  <c:v>1</c:v>
                </c:pt>
                <c:pt idx="78040">
                  <c:v>1</c:v>
                </c:pt>
                <c:pt idx="78041">
                  <c:v>1</c:v>
                </c:pt>
                <c:pt idx="78042">
                  <c:v>1</c:v>
                </c:pt>
                <c:pt idx="78043">
                  <c:v>1</c:v>
                </c:pt>
                <c:pt idx="78044">
                  <c:v>1</c:v>
                </c:pt>
                <c:pt idx="78045">
                  <c:v>1</c:v>
                </c:pt>
                <c:pt idx="78046">
                  <c:v>1</c:v>
                </c:pt>
                <c:pt idx="78047">
                  <c:v>1</c:v>
                </c:pt>
                <c:pt idx="78048">
                  <c:v>1</c:v>
                </c:pt>
                <c:pt idx="78049">
                  <c:v>1</c:v>
                </c:pt>
                <c:pt idx="78050">
                  <c:v>1</c:v>
                </c:pt>
                <c:pt idx="78051">
                  <c:v>1</c:v>
                </c:pt>
                <c:pt idx="78052">
                  <c:v>1</c:v>
                </c:pt>
                <c:pt idx="78053">
                  <c:v>1</c:v>
                </c:pt>
                <c:pt idx="78054">
                  <c:v>1</c:v>
                </c:pt>
                <c:pt idx="78055">
                  <c:v>1</c:v>
                </c:pt>
                <c:pt idx="78056">
                  <c:v>1</c:v>
                </c:pt>
                <c:pt idx="78057">
                  <c:v>1</c:v>
                </c:pt>
                <c:pt idx="78058">
                  <c:v>0.85714285700000004</c:v>
                </c:pt>
                <c:pt idx="78059">
                  <c:v>1</c:v>
                </c:pt>
                <c:pt idx="78060">
                  <c:v>1</c:v>
                </c:pt>
                <c:pt idx="78061">
                  <c:v>1</c:v>
                </c:pt>
                <c:pt idx="78062">
                  <c:v>1</c:v>
                </c:pt>
                <c:pt idx="78063">
                  <c:v>1</c:v>
                </c:pt>
                <c:pt idx="78064">
                  <c:v>0.85714285700000004</c:v>
                </c:pt>
                <c:pt idx="78065">
                  <c:v>1</c:v>
                </c:pt>
                <c:pt idx="78066">
                  <c:v>1</c:v>
                </c:pt>
                <c:pt idx="78067">
                  <c:v>1</c:v>
                </c:pt>
                <c:pt idx="78068">
                  <c:v>1</c:v>
                </c:pt>
                <c:pt idx="78069">
                  <c:v>0.71428571399999996</c:v>
                </c:pt>
                <c:pt idx="78070">
                  <c:v>1</c:v>
                </c:pt>
                <c:pt idx="78071">
                  <c:v>1</c:v>
                </c:pt>
                <c:pt idx="78072">
                  <c:v>1</c:v>
                </c:pt>
                <c:pt idx="78073">
                  <c:v>1</c:v>
                </c:pt>
                <c:pt idx="78074">
                  <c:v>1</c:v>
                </c:pt>
                <c:pt idx="78075">
                  <c:v>1</c:v>
                </c:pt>
                <c:pt idx="78076">
                  <c:v>1</c:v>
                </c:pt>
                <c:pt idx="78077">
                  <c:v>1</c:v>
                </c:pt>
                <c:pt idx="78078">
                  <c:v>1</c:v>
                </c:pt>
                <c:pt idx="78079">
                  <c:v>1</c:v>
                </c:pt>
                <c:pt idx="78080">
                  <c:v>1</c:v>
                </c:pt>
                <c:pt idx="78081">
                  <c:v>1</c:v>
                </c:pt>
                <c:pt idx="78082">
                  <c:v>1</c:v>
                </c:pt>
                <c:pt idx="78083">
                  <c:v>1</c:v>
                </c:pt>
                <c:pt idx="78084">
                  <c:v>1</c:v>
                </c:pt>
                <c:pt idx="78085">
                  <c:v>1</c:v>
                </c:pt>
                <c:pt idx="78086">
                  <c:v>0.85714285700000004</c:v>
                </c:pt>
                <c:pt idx="78087">
                  <c:v>1</c:v>
                </c:pt>
                <c:pt idx="78088">
                  <c:v>1</c:v>
                </c:pt>
                <c:pt idx="78089">
                  <c:v>1</c:v>
                </c:pt>
                <c:pt idx="78090">
                  <c:v>1</c:v>
                </c:pt>
                <c:pt idx="78091">
                  <c:v>1</c:v>
                </c:pt>
                <c:pt idx="78092">
                  <c:v>1</c:v>
                </c:pt>
                <c:pt idx="78093">
                  <c:v>1</c:v>
                </c:pt>
                <c:pt idx="78094">
                  <c:v>1</c:v>
                </c:pt>
                <c:pt idx="78095">
                  <c:v>1</c:v>
                </c:pt>
                <c:pt idx="78096">
                  <c:v>1</c:v>
                </c:pt>
                <c:pt idx="78097">
                  <c:v>1</c:v>
                </c:pt>
                <c:pt idx="78098">
                  <c:v>1</c:v>
                </c:pt>
                <c:pt idx="78099">
                  <c:v>1</c:v>
                </c:pt>
                <c:pt idx="78100">
                  <c:v>1</c:v>
                </c:pt>
                <c:pt idx="78101">
                  <c:v>1</c:v>
                </c:pt>
                <c:pt idx="78102">
                  <c:v>1</c:v>
                </c:pt>
                <c:pt idx="78103">
                  <c:v>1</c:v>
                </c:pt>
                <c:pt idx="78104">
                  <c:v>1</c:v>
                </c:pt>
                <c:pt idx="78105">
                  <c:v>1</c:v>
                </c:pt>
                <c:pt idx="78106">
                  <c:v>0.85714285700000004</c:v>
                </c:pt>
                <c:pt idx="78107">
                  <c:v>1</c:v>
                </c:pt>
                <c:pt idx="78108">
                  <c:v>1</c:v>
                </c:pt>
                <c:pt idx="78109">
                  <c:v>0.85714285700000004</c:v>
                </c:pt>
                <c:pt idx="78110">
                  <c:v>1</c:v>
                </c:pt>
                <c:pt idx="78111">
                  <c:v>1</c:v>
                </c:pt>
                <c:pt idx="78112">
                  <c:v>1</c:v>
                </c:pt>
                <c:pt idx="78113">
                  <c:v>1</c:v>
                </c:pt>
                <c:pt idx="78114">
                  <c:v>1</c:v>
                </c:pt>
                <c:pt idx="78115">
                  <c:v>1</c:v>
                </c:pt>
                <c:pt idx="78116">
                  <c:v>1</c:v>
                </c:pt>
                <c:pt idx="78117">
                  <c:v>1</c:v>
                </c:pt>
                <c:pt idx="78118">
                  <c:v>1</c:v>
                </c:pt>
                <c:pt idx="78119">
                  <c:v>1</c:v>
                </c:pt>
                <c:pt idx="78120">
                  <c:v>1</c:v>
                </c:pt>
                <c:pt idx="78121">
                  <c:v>1</c:v>
                </c:pt>
                <c:pt idx="78122">
                  <c:v>1</c:v>
                </c:pt>
                <c:pt idx="78123">
                  <c:v>1</c:v>
                </c:pt>
                <c:pt idx="78124">
                  <c:v>1</c:v>
                </c:pt>
                <c:pt idx="78125">
                  <c:v>1</c:v>
                </c:pt>
                <c:pt idx="78126">
                  <c:v>1</c:v>
                </c:pt>
                <c:pt idx="78127">
                  <c:v>1</c:v>
                </c:pt>
                <c:pt idx="78128">
                  <c:v>1</c:v>
                </c:pt>
                <c:pt idx="78129">
                  <c:v>0.85714285700000004</c:v>
                </c:pt>
                <c:pt idx="78130">
                  <c:v>1</c:v>
                </c:pt>
                <c:pt idx="78131">
                  <c:v>1</c:v>
                </c:pt>
                <c:pt idx="78132">
                  <c:v>1</c:v>
                </c:pt>
                <c:pt idx="78133">
                  <c:v>1</c:v>
                </c:pt>
                <c:pt idx="78134">
                  <c:v>1</c:v>
                </c:pt>
                <c:pt idx="78135">
                  <c:v>1</c:v>
                </c:pt>
                <c:pt idx="78136">
                  <c:v>1</c:v>
                </c:pt>
                <c:pt idx="78137">
                  <c:v>1</c:v>
                </c:pt>
                <c:pt idx="78138">
                  <c:v>1</c:v>
                </c:pt>
                <c:pt idx="78139">
                  <c:v>1</c:v>
                </c:pt>
                <c:pt idx="78140">
                  <c:v>1</c:v>
                </c:pt>
                <c:pt idx="78141">
                  <c:v>1</c:v>
                </c:pt>
                <c:pt idx="78142">
                  <c:v>1</c:v>
                </c:pt>
                <c:pt idx="78143">
                  <c:v>1</c:v>
                </c:pt>
                <c:pt idx="78144">
                  <c:v>1</c:v>
                </c:pt>
                <c:pt idx="78145">
                  <c:v>1</c:v>
                </c:pt>
                <c:pt idx="78146">
                  <c:v>1</c:v>
                </c:pt>
                <c:pt idx="78147">
                  <c:v>1</c:v>
                </c:pt>
                <c:pt idx="78148">
                  <c:v>1</c:v>
                </c:pt>
                <c:pt idx="78149">
                  <c:v>1</c:v>
                </c:pt>
                <c:pt idx="78150">
                  <c:v>1</c:v>
                </c:pt>
                <c:pt idx="78151">
                  <c:v>1</c:v>
                </c:pt>
                <c:pt idx="78152">
                  <c:v>1</c:v>
                </c:pt>
                <c:pt idx="78153">
                  <c:v>1</c:v>
                </c:pt>
                <c:pt idx="78154">
                  <c:v>1</c:v>
                </c:pt>
                <c:pt idx="78155">
                  <c:v>0.85714285700000004</c:v>
                </c:pt>
                <c:pt idx="78156">
                  <c:v>1</c:v>
                </c:pt>
                <c:pt idx="78157">
                  <c:v>1</c:v>
                </c:pt>
                <c:pt idx="78158">
                  <c:v>1</c:v>
                </c:pt>
                <c:pt idx="78159">
                  <c:v>1</c:v>
                </c:pt>
                <c:pt idx="78160">
                  <c:v>1</c:v>
                </c:pt>
                <c:pt idx="78161">
                  <c:v>1</c:v>
                </c:pt>
                <c:pt idx="78162">
                  <c:v>1</c:v>
                </c:pt>
                <c:pt idx="78163">
                  <c:v>1</c:v>
                </c:pt>
                <c:pt idx="78164">
                  <c:v>1</c:v>
                </c:pt>
                <c:pt idx="78165">
                  <c:v>1</c:v>
                </c:pt>
                <c:pt idx="78166">
                  <c:v>1</c:v>
                </c:pt>
                <c:pt idx="78167">
                  <c:v>1</c:v>
                </c:pt>
                <c:pt idx="78168">
                  <c:v>1</c:v>
                </c:pt>
                <c:pt idx="78169">
                  <c:v>1</c:v>
                </c:pt>
                <c:pt idx="78170">
                  <c:v>1</c:v>
                </c:pt>
                <c:pt idx="78171">
                  <c:v>1</c:v>
                </c:pt>
                <c:pt idx="78172">
                  <c:v>1</c:v>
                </c:pt>
                <c:pt idx="78173">
                  <c:v>1</c:v>
                </c:pt>
                <c:pt idx="78174">
                  <c:v>0.85714285700000004</c:v>
                </c:pt>
                <c:pt idx="78175">
                  <c:v>1</c:v>
                </c:pt>
                <c:pt idx="78176">
                  <c:v>1</c:v>
                </c:pt>
                <c:pt idx="78177">
                  <c:v>1</c:v>
                </c:pt>
                <c:pt idx="78178">
                  <c:v>1</c:v>
                </c:pt>
                <c:pt idx="78179">
                  <c:v>1</c:v>
                </c:pt>
                <c:pt idx="78180">
                  <c:v>1</c:v>
                </c:pt>
                <c:pt idx="78181">
                  <c:v>0.85714285700000004</c:v>
                </c:pt>
                <c:pt idx="78182">
                  <c:v>1</c:v>
                </c:pt>
                <c:pt idx="78183">
                  <c:v>1</c:v>
                </c:pt>
                <c:pt idx="78184">
                  <c:v>1</c:v>
                </c:pt>
                <c:pt idx="78185">
                  <c:v>1</c:v>
                </c:pt>
                <c:pt idx="78186">
                  <c:v>1</c:v>
                </c:pt>
                <c:pt idx="78187">
                  <c:v>1</c:v>
                </c:pt>
                <c:pt idx="78188">
                  <c:v>1</c:v>
                </c:pt>
                <c:pt idx="78189">
                  <c:v>1</c:v>
                </c:pt>
                <c:pt idx="78190">
                  <c:v>1</c:v>
                </c:pt>
                <c:pt idx="78191">
                  <c:v>1</c:v>
                </c:pt>
                <c:pt idx="78192">
                  <c:v>1</c:v>
                </c:pt>
                <c:pt idx="78193">
                  <c:v>1</c:v>
                </c:pt>
                <c:pt idx="78194">
                  <c:v>0.85714285700000004</c:v>
                </c:pt>
                <c:pt idx="78195">
                  <c:v>1</c:v>
                </c:pt>
                <c:pt idx="78196">
                  <c:v>1</c:v>
                </c:pt>
                <c:pt idx="78197">
                  <c:v>1</c:v>
                </c:pt>
                <c:pt idx="78198">
                  <c:v>1</c:v>
                </c:pt>
                <c:pt idx="78199">
                  <c:v>1</c:v>
                </c:pt>
                <c:pt idx="78200">
                  <c:v>1</c:v>
                </c:pt>
                <c:pt idx="78201">
                  <c:v>1</c:v>
                </c:pt>
                <c:pt idx="78202">
                  <c:v>1</c:v>
                </c:pt>
                <c:pt idx="78203">
                  <c:v>1</c:v>
                </c:pt>
                <c:pt idx="78204">
                  <c:v>1</c:v>
                </c:pt>
                <c:pt idx="78205">
                  <c:v>1</c:v>
                </c:pt>
                <c:pt idx="78206">
                  <c:v>1</c:v>
                </c:pt>
                <c:pt idx="78207">
                  <c:v>1</c:v>
                </c:pt>
                <c:pt idx="78208">
                  <c:v>1</c:v>
                </c:pt>
                <c:pt idx="78209">
                  <c:v>1</c:v>
                </c:pt>
                <c:pt idx="78210">
                  <c:v>1</c:v>
                </c:pt>
                <c:pt idx="78211">
                  <c:v>1</c:v>
                </c:pt>
                <c:pt idx="78212">
                  <c:v>1</c:v>
                </c:pt>
                <c:pt idx="78213">
                  <c:v>1</c:v>
                </c:pt>
                <c:pt idx="78214">
                  <c:v>1</c:v>
                </c:pt>
                <c:pt idx="78215">
                  <c:v>1</c:v>
                </c:pt>
                <c:pt idx="78216">
                  <c:v>1</c:v>
                </c:pt>
                <c:pt idx="78217">
                  <c:v>1</c:v>
                </c:pt>
                <c:pt idx="78218">
                  <c:v>1</c:v>
                </c:pt>
                <c:pt idx="78219">
                  <c:v>1</c:v>
                </c:pt>
                <c:pt idx="78220">
                  <c:v>1</c:v>
                </c:pt>
                <c:pt idx="78221">
                  <c:v>1</c:v>
                </c:pt>
                <c:pt idx="78222">
                  <c:v>0.85714285700000004</c:v>
                </c:pt>
                <c:pt idx="78223">
                  <c:v>1</c:v>
                </c:pt>
                <c:pt idx="78224">
                  <c:v>0.85714285700000004</c:v>
                </c:pt>
                <c:pt idx="78225">
                  <c:v>1</c:v>
                </c:pt>
                <c:pt idx="78226">
                  <c:v>1</c:v>
                </c:pt>
                <c:pt idx="78227">
                  <c:v>1</c:v>
                </c:pt>
                <c:pt idx="78228">
                  <c:v>1</c:v>
                </c:pt>
                <c:pt idx="78229">
                  <c:v>1</c:v>
                </c:pt>
                <c:pt idx="78230">
                  <c:v>1</c:v>
                </c:pt>
                <c:pt idx="78231">
                  <c:v>1</c:v>
                </c:pt>
                <c:pt idx="78232">
                  <c:v>1</c:v>
                </c:pt>
                <c:pt idx="78233">
                  <c:v>1</c:v>
                </c:pt>
                <c:pt idx="78234">
                  <c:v>1</c:v>
                </c:pt>
                <c:pt idx="78235">
                  <c:v>1</c:v>
                </c:pt>
                <c:pt idx="78236">
                  <c:v>0.85714285700000004</c:v>
                </c:pt>
                <c:pt idx="78237">
                  <c:v>1</c:v>
                </c:pt>
                <c:pt idx="78238">
                  <c:v>1</c:v>
                </c:pt>
                <c:pt idx="78239">
                  <c:v>1</c:v>
                </c:pt>
                <c:pt idx="78240">
                  <c:v>1</c:v>
                </c:pt>
                <c:pt idx="78241">
                  <c:v>1</c:v>
                </c:pt>
                <c:pt idx="78242">
                  <c:v>1</c:v>
                </c:pt>
                <c:pt idx="78243">
                  <c:v>1</c:v>
                </c:pt>
                <c:pt idx="78244">
                  <c:v>1</c:v>
                </c:pt>
                <c:pt idx="78245">
                  <c:v>1</c:v>
                </c:pt>
                <c:pt idx="78246">
                  <c:v>0.85714285700000004</c:v>
                </c:pt>
                <c:pt idx="78247">
                  <c:v>1</c:v>
                </c:pt>
                <c:pt idx="78248">
                  <c:v>1</c:v>
                </c:pt>
                <c:pt idx="78249">
                  <c:v>1</c:v>
                </c:pt>
                <c:pt idx="78250">
                  <c:v>1</c:v>
                </c:pt>
                <c:pt idx="78251">
                  <c:v>1</c:v>
                </c:pt>
                <c:pt idx="78252">
                  <c:v>1</c:v>
                </c:pt>
                <c:pt idx="78253">
                  <c:v>1</c:v>
                </c:pt>
                <c:pt idx="78254">
                  <c:v>1</c:v>
                </c:pt>
                <c:pt idx="78255">
                  <c:v>1</c:v>
                </c:pt>
                <c:pt idx="78256">
                  <c:v>1</c:v>
                </c:pt>
                <c:pt idx="78257">
                  <c:v>1</c:v>
                </c:pt>
                <c:pt idx="78258">
                  <c:v>1</c:v>
                </c:pt>
                <c:pt idx="78259">
                  <c:v>1</c:v>
                </c:pt>
                <c:pt idx="78260">
                  <c:v>1</c:v>
                </c:pt>
                <c:pt idx="78261">
                  <c:v>1</c:v>
                </c:pt>
                <c:pt idx="78262">
                  <c:v>1</c:v>
                </c:pt>
                <c:pt idx="78263">
                  <c:v>1</c:v>
                </c:pt>
                <c:pt idx="78264">
                  <c:v>1</c:v>
                </c:pt>
                <c:pt idx="78265">
                  <c:v>1</c:v>
                </c:pt>
                <c:pt idx="78266">
                  <c:v>1</c:v>
                </c:pt>
                <c:pt idx="78267">
                  <c:v>1</c:v>
                </c:pt>
                <c:pt idx="78268">
                  <c:v>1</c:v>
                </c:pt>
                <c:pt idx="78269">
                  <c:v>1</c:v>
                </c:pt>
                <c:pt idx="78270">
                  <c:v>1</c:v>
                </c:pt>
                <c:pt idx="78271">
                  <c:v>1</c:v>
                </c:pt>
                <c:pt idx="78272">
                  <c:v>1</c:v>
                </c:pt>
                <c:pt idx="78273">
                  <c:v>1</c:v>
                </c:pt>
                <c:pt idx="78274">
                  <c:v>1</c:v>
                </c:pt>
                <c:pt idx="78275">
                  <c:v>1</c:v>
                </c:pt>
                <c:pt idx="78276">
                  <c:v>1</c:v>
                </c:pt>
                <c:pt idx="78277">
                  <c:v>1</c:v>
                </c:pt>
                <c:pt idx="78278">
                  <c:v>1</c:v>
                </c:pt>
                <c:pt idx="78279">
                  <c:v>1</c:v>
                </c:pt>
                <c:pt idx="78280">
                  <c:v>1</c:v>
                </c:pt>
                <c:pt idx="78281">
                  <c:v>1</c:v>
                </c:pt>
                <c:pt idx="78282">
                  <c:v>1</c:v>
                </c:pt>
                <c:pt idx="78283">
                  <c:v>1</c:v>
                </c:pt>
                <c:pt idx="78284">
                  <c:v>1</c:v>
                </c:pt>
                <c:pt idx="78285">
                  <c:v>1</c:v>
                </c:pt>
                <c:pt idx="78286">
                  <c:v>1</c:v>
                </c:pt>
                <c:pt idx="78287">
                  <c:v>1</c:v>
                </c:pt>
                <c:pt idx="78288">
                  <c:v>1</c:v>
                </c:pt>
                <c:pt idx="78289">
                  <c:v>1</c:v>
                </c:pt>
                <c:pt idx="78290">
                  <c:v>1</c:v>
                </c:pt>
                <c:pt idx="78291">
                  <c:v>1</c:v>
                </c:pt>
                <c:pt idx="78292">
                  <c:v>1</c:v>
                </c:pt>
                <c:pt idx="78293">
                  <c:v>1</c:v>
                </c:pt>
                <c:pt idx="78294">
                  <c:v>1</c:v>
                </c:pt>
                <c:pt idx="78295">
                  <c:v>1</c:v>
                </c:pt>
                <c:pt idx="78296">
                  <c:v>1</c:v>
                </c:pt>
                <c:pt idx="78297">
                  <c:v>1</c:v>
                </c:pt>
                <c:pt idx="78298">
                  <c:v>1</c:v>
                </c:pt>
                <c:pt idx="78299">
                  <c:v>1</c:v>
                </c:pt>
                <c:pt idx="78300">
                  <c:v>1</c:v>
                </c:pt>
                <c:pt idx="78301">
                  <c:v>1</c:v>
                </c:pt>
                <c:pt idx="78302">
                  <c:v>1</c:v>
                </c:pt>
                <c:pt idx="78303">
                  <c:v>1</c:v>
                </c:pt>
                <c:pt idx="78304">
                  <c:v>1</c:v>
                </c:pt>
                <c:pt idx="78305">
                  <c:v>1</c:v>
                </c:pt>
                <c:pt idx="78306">
                  <c:v>1</c:v>
                </c:pt>
                <c:pt idx="78307">
                  <c:v>1</c:v>
                </c:pt>
                <c:pt idx="78308">
                  <c:v>1</c:v>
                </c:pt>
                <c:pt idx="78309">
                  <c:v>1</c:v>
                </c:pt>
                <c:pt idx="78310">
                  <c:v>1</c:v>
                </c:pt>
                <c:pt idx="78311">
                  <c:v>1</c:v>
                </c:pt>
                <c:pt idx="78312">
                  <c:v>1</c:v>
                </c:pt>
                <c:pt idx="78313">
                  <c:v>1</c:v>
                </c:pt>
                <c:pt idx="78314">
                  <c:v>1</c:v>
                </c:pt>
                <c:pt idx="78315">
                  <c:v>1</c:v>
                </c:pt>
                <c:pt idx="78316">
                  <c:v>1</c:v>
                </c:pt>
                <c:pt idx="78317">
                  <c:v>1</c:v>
                </c:pt>
                <c:pt idx="78318">
                  <c:v>0.85714285700000004</c:v>
                </c:pt>
                <c:pt idx="78319">
                  <c:v>1</c:v>
                </c:pt>
                <c:pt idx="78320">
                  <c:v>1</c:v>
                </c:pt>
                <c:pt idx="78321">
                  <c:v>1</c:v>
                </c:pt>
                <c:pt idx="78322">
                  <c:v>1</c:v>
                </c:pt>
                <c:pt idx="78323">
                  <c:v>1</c:v>
                </c:pt>
                <c:pt idx="78324">
                  <c:v>1</c:v>
                </c:pt>
                <c:pt idx="78325">
                  <c:v>1</c:v>
                </c:pt>
                <c:pt idx="78326">
                  <c:v>1</c:v>
                </c:pt>
                <c:pt idx="78327">
                  <c:v>1</c:v>
                </c:pt>
                <c:pt idx="78328">
                  <c:v>0.85714285700000004</c:v>
                </c:pt>
                <c:pt idx="78329">
                  <c:v>1</c:v>
                </c:pt>
                <c:pt idx="78330">
                  <c:v>1</c:v>
                </c:pt>
                <c:pt idx="78331">
                  <c:v>1</c:v>
                </c:pt>
                <c:pt idx="78332">
                  <c:v>0.85714285700000004</c:v>
                </c:pt>
                <c:pt idx="78333">
                  <c:v>1</c:v>
                </c:pt>
                <c:pt idx="78334">
                  <c:v>1</c:v>
                </c:pt>
                <c:pt idx="78335">
                  <c:v>1</c:v>
                </c:pt>
                <c:pt idx="78336">
                  <c:v>1</c:v>
                </c:pt>
                <c:pt idx="78337">
                  <c:v>1</c:v>
                </c:pt>
                <c:pt idx="78338">
                  <c:v>1</c:v>
                </c:pt>
                <c:pt idx="78339">
                  <c:v>0.85714285700000004</c:v>
                </c:pt>
                <c:pt idx="78340">
                  <c:v>1</c:v>
                </c:pt>
                <c:pt idx="78341">
                  <c:v>1</c:v>
                </c:pt>
                <c:pt idx="78342">
                  <c:v>1</c:v>
                </c:pt>
                <c:pt idx="78343">
                  <c:v>1</c:v>
                </c:pt>
                <c:pt idx="78344">
                  <c:v>1</c:v>
                </c:pt>
                <c:pt idx="78345">
                  <c:v>1</c:v>
                </c:pt>
                <c:pt idx="78346">
                  <c:v>1</c:v>
                </c:pt>
                <c:pt idx="78347">
                  <c:v>1</c:v>
                </c:pt>
                <c:pt idx="78348">
                  <c:v>1</c:v>
                </c:pt>
                <c:pt idx="78349">
                  <c:v>1</c:v>
                </c:pt>
                <c:pt idx="78350">
                  <c:v>1</c:v>
                </c:pt>
                <c:pt idx="78351">
                  <c:v>1</c:v>
                </c:pt>
                <c:pt idx="78352">
                  <c:v>1</c:v>
                </c:pt>
                <c:pt idx="78353">
                  <c:v>1</c:v>
                </c:pt>
                <c:pt idx="78354">
                  <c:v>1</c:v>
                </c:pt>
                <c:pt idx="78355">
                  <c:v>1</c:v>
                </c:pt>
                <c:pt idx="78356">
                  <c:v>0.85714285700000004</c:v>
                </c:pt>
                <c:pt idx="78357">
                  <c:v>1</c:v>
                </c:pt>
                <c:pt idx="78358">
                  <c:v>1</c:v>
                </c:pt>
                <c:pt idx="78359">
                  <c:v>1</c:v>
                </c:pt>
                <c:pt idx="78360">
                  <c:v>1</c:v>
                </c:pt>
                <c:pt idx="78361">
                  <c:v>1</c:v>
                </c:pt>
                <c:pt idx="78362">
                  <c:v>1</c:v>
                </c:pt>
                <c:pt idx="78363">
                  <c:v>1</c:v>
                </c:pt>
                <c:pt idx="78364">
                  <c:v>1</c:v>
                </c:pt>
                <c:pt idx="78365">
                  <c:v>1</c:v>
                </c:pt>
                <c:pt idx="78366">
                  <c:v>1</c:v>
                </c:pt>
                <c:pt idx="78367">
                  <c:v>1</c:v>
                </c:pt>
                <c:pt idx="78368">
                  <c:v>1</c:v>
                </c:pt>
                <c:pt idx="78369">
                  <c:v>1</c:v>
                </c:pt>
                <c:pt idx="78370">
                  <c:v>1</c:v>
                </c:pt>
                <c:pt idx="78371">
                  <c:v>1</c:v>
                </c:pt>
                <c:pt idx="78372">
                  <c:v>1</c:v>
                </c:pt>
                <c:pt idx="78373">
                  <c:v>1</c:v>
                </c:pt>
                <c:pt idx="78374">
                  <c:v>1</c:v>
                </c:pt>
                <c:pt idx="78375">
                  <c:v>1</c:v>
                </c:pt>
                <c:pt idx="78376">
                  <c:v>1</c:v>
                </c:pt>
                <c:pt idx="78377">
                  <c:v>1</c:v>
                </c:pt>
                <c:pt idx="78378">
                  <c:v>1</c:v>
                </c:pt>
                <c:pt idx="78379">
                  <c:v>1</c:v>
                </c:pt>
                <c:pt idx="78380">
                  <c:v>1</c:v>
                </c:pt>
                <c:pt idx="78381">
                  <c:v>1</c:v>
                </c:pt>
                <c:pt idx="78382">
                  <c:v>1</c:v>
                </c:pt>
                <c:pt idx="78383">
                  <c:v>1</c:v>
                </c:pt>
                <c:pt idx="78384">
                  <c:v>0.85714285700000004</c:v>
                </c:pt>
                <c:pt idx="78385">
                  <c:v>1</c:v>
                </c:pt>
                <c:pt idx="78386">
                  <c:v>1</c:v>
                </c:pt>
                <c:pt idx="78387">
                  <c:v>1</c:v>
                </c:pt>
                <c:pt idx="78388">
                  <c:v>1</c:v>
                </c:pt>
                <c:pt idx="78389">
                  <c:v>1</c:v>
                </c:pt>
                <c:pt idx="78390">
                  <c:v>1</c:v>
                </c:pt>
                <c:pt idx="78391">
                  <c:v>1</c:v>
                </c:pt>
                <c:pt idx="78392">
                  <c:v>1</c:v>
                </c:pt>
                <c:pt idx="78393">
                  <c:v>0.85714285700000004</c:v>
                </c:pt>
                <c:pt idx="78394">
                  <c:v>1</c:v>
                </c:pt>
                <c:pt idx="78395">
                  <c:v>1</c:v>
                </c:pt>
                <c:pt idx="78396">
                  <c:v>1</c:v>
                </c:pt>
                <c:pt idx="78397">
                  <c:v>0.85714285700000004</c:v>
                </c:pt>
                <c:pt idx="78398">
                  <c:v>1</c:v>
                </c:pt>
                <c:pt idx="78399">
                  <c:v>1</c:v>
                </c:pt>
                <c:pt idx="78400">
                  <c:v>1</c:v>
                </c:pt>
                <c:pt idx="78401">
                  <c:v>1</c:v>
                </c:pt>
                <c:pt idx="78402">
                  <c:v>1</c:v>
                </c:pt>
                <c:pt idx="78403">
                  <c:v>1</c:v>
                </c:pt>
                <c:pt idx="78404">
                  <c:v>1</c:v>
                </c:pt>
                <c:pt idx="78405">
                  <c:v>1</c:v>
                </c:pt>
                <c:pt idx="78406">
                  <c:v>1</c:v>
                </c:pt>
                <c:pt idx="78407">
                  <c:v>1</c:v>
                </c:pt>
                <c:pt idx="78408">
                  <c:v>1</c:v>
                </c:pt>
                <c:pt idx="78409">
                  <c:v>1</c:v>
                </c:pt>
                <c:pt idx="78410">
                  <c:v>1</c:v>
                </c:pt>
                <c:pt idx="78411">
                  <c:v>1</c:v>
                </c:pt>
                <c:pt idx="78412">
                  <c:v>0.85714285700000004</c:v>
                </c:pt>
                <c:pt idx="78413">
                  <c:v>1</c:v>
                </c:pt>
                <c:pt idx="78414">
                  <c:v>1</c:v>
                </c:pt>
                <c:pt idx="78415">
                  <c:v>1</c:v>
                </c:pt>
                <c:pt idx="78416">
                  <c:v>1</c:v>
                </c:pt>
                <c:pt idx="78417">
                  <c:v>0.85714285700000004</c:v>
                </c:pt>
                <c:pt idx="78418">
                  <c:v>1</c:v>
                </c:pt>
                <c:pt idx="78419">
                  <c:v>0.85714285700000004</c:v>
                </c:pt>
                <c:pt idx="78420">
                  <c:v>1</c:v>
                </c:pt>
                <c:pt idx="78421">
                  <c:v>1</c:v>
                </c:pt>
                <c:pt idx="78422">
                  <c:v>1</c:v>
                </c:pt>
                <c:pt idx="78423">
                  <c:v>1</c:v>
                </c:pt>
                <c:pt idx="78424">
                  <c:v>1</c:v>
                </c:pt>
                <c:pt idx="78425">
                  <c:v>1</c:v>
                </c:pt>
                <c:pt idx="78426">
                  <c:v>1</c:v>
                </c:pt>
                <c:pt idx="78427">
                  <c:v>1</c:v>
                </c:pt>
                <c:pt idx="78428">
                  <c:v>0.571428571</c:v>
                </c:pt>
                <c:pt idx="78429">
                  <c:v>0.85714285700000004</c:v>
                </c:pt>
                <c:pt idx="78430">
                  <c:v>1</c:v>
                </c:pt>
                <c:pt idx="78431">
                  <c:v>1</c:v>
                </c:pt>
                <c:pt idx="78432">
                  <c:v>1</c:v>
                </c:pt>
                <c:pt idx="78433">
                  <c:v>1</c:v>
                </c:pt>
                <c:pt idx="78434">
                  <c:v>1</c:v>
                </c:pt>
                <c:pt idx="78435">
                  <c:v>1</c:v>
                </c:pt>
                <c:pt idx="78436">
                  <c:v>1</c:v>
                </c:pt>
                <c:pt idx="78437">
                  <c:v>1</c:v>
                </c:pt>
                <c:pt idx="78438">
                  <c:v>1</c:v>
                </c:pt>
                <c:pt idx="78439">
                  <c:v>1</c:v>
                </c:pt>
                <c:pt idx="78440">
                  <c:v>1</c:v>
                </c:pt>
                <c:pt idx="78441">
                  <c:v>1</c:v>
                </c:pt>
                <c:pt idx="78442">
                  <c:v>1</c:v>
                </c:pt>
                <c:pt idx="78443">
                  <c:v>1</c:v>
                </c:pt>
                <c:pt idx="78444">
                  <c:v>1</c:v>
                </c:pt>
                <c:pt idx="78445">
                  <c:v>1</c:v>
                </c:pt>
                <c:pt idx="78446">
                  <c:v>1</c:v>
                </c:pt>
                <c:pt idx="78447">
                  <c:v>1</c:v>
                </c:pt>
                <c:pt idx="78448">
                  <c:v>1</c:v>
                </c:pt>
                <c:pt idx="78449">
                  <c:v>1</c:v>
                </c:pt>
                <c:pt idx="78450">
                  <c:v>1</c:v>
                </c:pt>
                <c:pt idx="78451">
                  <c:v>1</c:v>
                </c:pt>
                <c:pt idx="78452">
                  <c:v>1</c:v>
                </c:pt>
                <c:pt idx="78453">
                  <c:v>1</c:v>
                </c:pt>
                <c:pt idx="78454">
                  <c:v>1</c:v>
                </c:pt>
                <c:pt idx="78455">
                  <c:v>1</c:v>
                </c:pt>
                <c:pt idx="78456">
                  <c:v>1</c:v>
                </c:pt>
                <c:pt idx="78457">
                  <c:v>1</c:v>
                </c:pt>
                <c:pt idx="78458">
                  <c:v>1</c:v>
                </c:pt>
                <c:pt idx="78459">
                  <c:v>1</c:v>
                </c:pt>
                <c:pt idx="78460">
                  <c:v>1</c:v>
                </c:pt>
                <c:pt idx="78461">
                  <c:v>1</c:v>
                </c:pt>
                <c:pt idx="78462">
                  <c:v>1</c:v>
                </c:pt>
                <c:pt idx="78463">
                  <c:v>1</c:v>
                </c:pt>
                <c:pt idx="78464">
                  <c:v>1</c:v>
                </c:pt>
                <c:pt idx="78465">
                  <c:v>1</c:v>
                </c:pt>
                <c:pt idx="78466">
                  <c:v>1</c:v>
                </c:pt>
                <c:pt idx="78467">
                  <c:v>1</c:v>
                </c:pt>
                <c:pt idx="78468">
                  <c:v>1</c:v>
                </c:pt>
                <c:pt idx="78469">
                  <c:v>1</c:v>
                </c:pt>
                <c:pt idx="78470">
                  <c:v>1</c:v>
                </c:pt>
                <c:pt idx="78471">
                  <c:v>1</c:v>
                </c:pt>
                <c:pt idx="78472">
                  <c:v>1</c:v>
                </c:pt>
                <c:pt idx="78473">
                  <c:v>1</c:v>
                </c:pt>
                <c:pt idx="78474">
                  <c:v>0.85714285700000004</c:v>
                </c:pt>
                <c:pt idx="78475">
                  <c:v>1</c:v>
                </c:pt>
                <c:pt idx="78476">
                  <c:v>1</c:v>
                </c:pt>
                <c:pt idx="78477">
                  <c:v>1</c:v>
                </c:pt>
                <c:pt idx="78478">
                  <c:v>1</c:v>
                </c:pt>
                <c:pt idx="78479">
                  <c:v>1</c:v>
                </c:pt>
                <c:pt idx="78480">
                  <c:v>1</c:v>
                </c:pt>
                <c:pt idx="78481">
                  <c:v>1</c:v>
                </c:pt>
                <c:pt idx="78482">
                  <c:v>1</c:v>
                </c:pt>
                <c:pt idx="78483">
                  <c:v>1</c:v>
                </c:pt>
                <c:pt idx="78484">
                  <c:v>1</c:v>
                </c:pt>
                <c:pt idx="78485">
                  <c:v>1</c:v>
                </c:pt>
                <c:pt idx="78486">
                  <c:v>1</c:v>
                </c:pt>
                <c:pt idx="78487">
                  <c:v>1</c:v>
                </c:pt>
                <c:pt idx="78488">
                  <c:v>1</c:v>
                </c:pt>
                <c:pt idx="78489">
                  <c:v>1</c:v>
                </c:pt>
                <c:pt idx="78490">
                  <c:v>1</c:v>
                </c:pt>
                <c:pt idx="78491">
                  <c:v>1</c:v>
                </c:pt>
                <c:pt idx="78492">
                  <c:v>1</c:v>
                </c:pt>
                <c:pt idx="78493">
                  <c:v>1</c:v>
                </c:pt>
                <c:pt idx="78494">
                  <c:v>0.85714285700000004</c:v>
                </c:pt>
                <c:pt idx="78495">
                  <c:v>1</c:v>
                </c:pt>
                <c:pt idx="78496">
                  <c:v>1</c:v>
                </c:pt>
                <c:pt idx="78497">
                  <c:v>1</c:v>
                </c:pt>
                <c:pt idx="78498">
                  <c:v>1</c:v>
                </c:pt>
                <c:pt idx="78499">
                  <c:v>1</c:v>
                </c:pt>
                <c:pt idx="78500">
                  <c:v>1</c:v>
                </c:pt>
                <c:pt idx="78501">
                  <c:v>1</c:v>
                </c:pt>
                <c:pt idx="78502">
                  <c:v>1</c:v>
                </c:pt>
                <c:pt idx="78503">
                  <c:v>1</c:v>
                </c:pt>
                <c:pt idx="78504">
                  <c:v>1</c:v>
                </c:pt>
                <c:pt idx="78505">
                  <c:v>1</c:v>
                </c:pt>
                <c:pt idx="78506">
                  <c:v>1</c:v>
                </c:pt>
                <c:pt idx="78507">
                  <c:v>1</c:v>
                </c:pt>
                <c:pt idx="78508">
                  <c:v>1</c:v>
                </c:pt>
                <c:pt idx="78509">
                  <c:v>1</c:v>
                </c:pt>
                <c:pt idx="78510">
                  <c:v>1</c:v>
                </c:pt>
                <c:pt idx="78511">
                  <c:v>0.85714285700000004</c:v>
                </c:pt>
                <c:pt idx="78512">
                  <c:v>1</c:v>
                </c:pt>
                <c:pt idx="78513">
                  <c:v>1</c:v>
                </c:pt>
                <c:pt idx="78514">
                  <c:v>1</c:v>
                </c:pt>
                <c:pt idx="78515">
                  <c:v>0.85714285700000004</c:v>
                </c:pt>
                <c:pt idx="78516">
                  <c:v>1</c:v>
                </c:pt>
                <c:pt idx="78517">
                  <c:v>1</c:v>
                </c:pt>
                <c:pt idx="78518">
                  <c:v>1</c:v>
                </c:pt>
                <c:pt idx="78519">
                  <c:v>0.85714285700000004</c:v>
                </c:pt>
                <c:pt idx="78520">
                  <c:v>1</c:v>
                </c:pt>
                <c:pt idx="78521">
                  <c:v>1</c:v>
                </c:pt>
                <c:pt idx="78522">
                  <c:v>1</c:v>
                </c:pt>
                <c:pt idx="78523">
                  <c:v>1</c:v>
                </c:pt>
                <c:pt idx="78524">
                  <c:v>1</c:v>
                </c:pt>
                <c:pt idx="78525">
                  <c:v>1</c:v>
                </c:pt>
                <c:pt idx="78526">
                  <c:v>1</c:v>
                </c:pt>
                <c:pt idx="78527">
                  <c:v>1</c:v>
                </c:pt>
                <c:pt idx="78528">
                  <c:v>1</c:v>
                </c:pt>
                <c:pt idx="78529">
                  <c:v>1</c:v>
                </c:pt>
                <c:pt idx="78530">
                  <c:v>1</c:v>
                </c:pt>
                <c:pt idx="78531">
                  <c:v>1</c:v>
                </c:pt>
                <c:pt idx="78532">
                  <c:v>1</c:v>
                </c:pt>
                <c:pt idx="78533">
                  <c:v>1</c:v>
                </c:pt>
                <c:pt idx="78534">
                  <c:v>1</c:v>
                </c:pt>
                <c:pt idx="78535">
                  <c:v>1</c:v>
                </c:pt>
                <c:pt idx="78536">
                  <c:v>1</c:v>
                </c:pt>
                <c:pt idx="78537">
                  <c:v>1</c:v>
                </c:pt>
                <c:pt idx="78538">
                  <c:v>1</c:v>
                </c:pt>
                <c:pt idx="78539">
                  <c:v>1</c:v>
                </c:pt>
                <c:pt idx="78540">
                  <c:v>1</c:v>
                </c:pt>
                <c:pt idx="78541">
                  <c:v>1</c:v>
                </c:pt>
                <c:pt idx="78542">
                  <c:v>1</c:v>
                </c:pt>
                <c:pt idx="78543">
                  <c:v>1</c:v>
                </c:pt>
                <c:pt idx="78544">
                  <c:v>1</c:v>
                </c:pt>
                <c:pt idx="78545">
                  <c:v>1</c:v>
                </c:pt>
                <c:pt idx="78546">
                  <c:v>1</c:v>
                </c:pt>
                <c:pt idx="78547">
                  <c:v>1</c:v>
                </c:pt>
                <c:pt idx="78548">
                  <c:v>1</c:v>
                </c:pt>
                <c:pt idx="78549">
                  <c:v>1</c:v>
                </c:pt>
                <c:pt idx="78550">
                  <c:v>1</c:v>
                </c:pt>
                <c:pt idx="78551">
                  <c:v>1</c:v>
                </c:pt>
                <c:pt idx="78552">
                  <c:v>1</c:v>
                </c:pt>
                <c:pt idx="78553">
                  <c:v>1</c:v>
                </c:pt>
                <c:pt idx="78554">
                  <c:v>1</c:v>
                </c:pt>
                <c:pt idx="78555">
                  <c:v>0.85714285700000004</c:v>
                </c:pt>
                <c:pt idx="78556">
                  <c:v>1</c:v>
                </c:pt>
                <c:pt idx="78557">
                  <c:v>1</c:v>
                </c:pt>
                <c:pt idx="78558">
                  <c:v>1</c:v>
                </c:pt>
                <c:pt idx="78559">
                  <c:v>1</c:v>
                </c:pt>
                <c:pt idx="78560">
                  <c:v>1</c:v>
                </c:pt>
                <c:pt idx="78561">
                  <c:v>1</c:v>
                </c:pt>
                <c:pt idx="78562">
                  <c:v>1</c:v>
                </c:pt>
                <c:pt idx="78563">
                  <c:v>1</c:v>
                </c:pt>
                <c:pt idx="78564">
                  <c:v>1</c:v>
                </c:pt>
                <c:pt idx="78565">
                  <c:v>1</c:v>
                </c:pt>
                <c:pt idx="78566">
                  <c:v>1</c:v>
                </c:pt>
                <c:pt idx="78567">
                  <c:v>1</c:v>
                </c:pt>
                <c:pt idx="78568">
                  <c:v>1</c:v>
                </c:pt>
                <c:pt idx="78569">
                  <c:v>1</c:v>
                </c:pt>
                <c:pt idx="78570">
                  <c:v>1</c:v>
                </c:pt>
                <c:pt idx="78571">
                  <c:v>1</c:v>
                </c:pt>
                <c:pt idx="78572">
                  <c:v>1</c:v>
                </c:pt>
                <c:pt idx="78573">
                  <c:v>1</c:v>
                </c:pt>
                <c:pt idx="78574">
                  <c:v>1</c:v>
                </c:pt>
                <c:pt idx="78575">
                  <c:v>1</c:v>
                </c:pt>
                <c:pt idx="78576">
                  <c:v>1</c:v>
                </c:pt>
                <c:pt idx="78577">
                  <c:v>1</c:v>
                </c:pt>
                <c:pt idx="78578">
                  <c:v>1</c:v>
                </c:pt>
                <c:pt idx="78579">
                  <c:v>1</c:v>
                </c:pt>
                <c:pt idx="78580">
                  <c:v>1</c:v>
                </c:pt>
                <c:pt idx="78581">
                  <c:v>1</c:v>
                </c:pt>
                <c:pt idx="78582">
                  <c:v>1</c:v>
                </c:pt>
                <c:pt idx="78583">
                  <c:v>1</c:v>
                </c:pt>
                <c:pt idx="78584">
                  <c:v>1</c:v>
                </c:pt>
                <c:pt idx="78585">
                  <c:v>1</c:v>
                </c:pt>
                <c:pt idx="78586">
                  <c:v>1</c:v>
                </c:pt>
                <c:pt idx="78587">
                  <c:v>1</c:v>
                </c:pt>
                <c:pt idx="78588">
                  <c:v>1</c:v>
                </c:pt>
                <c:pt idx="78589">
                  <c:v>1</c:v>
                </c:pt>
                <c:pt idx="78590">
                  <c:v>1</c:v>
                </c:pt>
                <c:pt idx="78591">
                  <c:v>1</c:v>
                </c:pt>
                <c:pt idx="78592">
                  <c:v>1</c:v>
                </c:pt>
                <c:pt idx="78593">
                  <c:v>1</c:v>
                </c:pt>
                <c:pt idx="78594">
                  <c:v>1</c:v>
                </c:pt>
                <c:pt idx="78595">
                  <c:v>1</c:v>
                </c:pt>
                <c:pt idx="78596">
                  <c:v>1</c:v>
                </c:pt>
                <c:pt idx="78597">
                  <c:v>1</c:v>
                </c:pt>
                <c:pt idx="78598">
                  <c:v>1</c:v>
                </c:pt>
                <c:pt idx="78599">
                  <c:v>1</c:v>
                </c:pt>
                <c:pt idx="78600">
                  <c:v>1</c:v>
                </c:pt>
                <c:pt idx="78601">
                  <c:v>1</c:v>
                </c:pt>
                <c:pt idx="78602">
                  <c:v>1</c:v>
                </c:pt>
                <c:pt idx="78603">
                  <c:v>1</c:v>
                </c:pt>
                <c:pt idx="78604">
                  <c:v>1</c:v>
                </c:pt>
                <c:pt idx="78605">
                  <c:v>1</c:v>
                </c:pt>
                <c:pt idx="78606">
                  <c:v>1</c:v>
                </c:pt>
                <c:pt idx="78607">
                  <c:v>1</c:v>
                </c:pt>
                <c:pt idx="78608">
                  <c:v>1</c:v>
                </c:pt>
                <c:pt idx="78609">
                  <c:v>1</c:v>
                </c:pt>
                <c:pt idx="78610">
                  <c:v>1</c:v>
                </c:pt>
                <c:pt idx="78611">
                  <c:v>1</c:v>
                </c:pt>
                <c:pt idx="78612">
                  <c:v>1</c:v>
                </c:pt>
                <c:pt idx="78613">
                  <c:v>1</c:v>
                </c:pt>
                <c:pt idx="78614">
                  <c:v>1</c:v>
                </c:pt>
                <c:pt idx="78615">
                  <c:v>0.85714285700000004</c:v>
                </c:pt>
                <c:pt idx="78616">
                  <c:v>1</c:v>
                </c:pt>
                <c:pt idx="78617">
                  <c:v>0.85714285700000004</c:v>
                </c:pt>
                <c:pt idx="78618">
                  <c:v>1</c:v>
                </c:pt>
                <c:pt idx="78619">
                  <c:v>1</c:v>
                </c:pt>
                <c:pt idx="78620">
                  <c:v>1</c:v>
                </c:pt>
                <c:pt idx="78621">
                  <c:v>1</c:v>
                </c:pt>
                <c:pt idx="78622">
                  <c:v>1</c:v>
                </c:pt>
                <c:pt idx="78623">
                  <c:v>1</c:v>
                </c:pt>
                <c:pt idx="78624">
                  <c:v>1</c:v>
                </c:pt>
                <c:pt idx="78625">
                  <c:v>1</c:v>
                </c:pt>
                <c:pt idx="78626">
                  <c:v>1</c:v>
                </c:pt>
                <c:pt idx="78627">
                  <c:v>1</c:v>
                </c:pt>
                <c:pt idx="78628">
                  <c:v>1</c:v>
                </c:pt>
                <c:pt idx="78629">
                  <c:v>1</c:v>
                </c:pt>
                <c:pt idx="78630">
                  <c:v>1</c:v>
                </c:pt>
                <c:pt idx="78631">
                  <c:v>1</c:v>
                </c:pt>
                <c:pt idx="78632">
                  <c:v>1</c:v>
                </c:pt>
                <c:pt idx="78633">
                  <c:v>1</c:v>
                </c:pt>
                <c:pt idx="78634">
                  <c:v>1</c:v>
                </c:pt>
                <c:pt idx="78635">
                  <c:v>1</c:v>
                </c:pt>
                <c:pt idx="78636">
                  <c:v>1</c:v>
                </c:pt>
                <c:pt idx="78637">
                  <c:v>1</c:v>
                </c:pt>
                <c:pt idx="78638">
                  <c:v>1</c:v>
                </c:pt>
                <c:pt idx="78639">
                  <c:v>1</c:v>
                </c:pt>
                <c:pt idx="78640">
                  <c:v>1</c:v>
                </c:pt>
                <c:pt idx="78641">
                  <c:v>1</c:v>
                </c:pt>
                <c:pt idx="78642">
                  <c:v>1</c:v>
                </c:pt>
                <c:pt idx="78643">
                  <c:v>1</c:v>
                </c:pt>
                <c:pt idx="78644">
                  <c:v>1</c:v>
                </c:pt>
                <c:pt idx="78645">
                  <c:v>1</c:v>
                </c:pt>
                <c:pt idx="78646">
                  <c:v>1</c:v>
                </c:pt>
                <c:pt idx="78647">
                  <c:v>1</c:v>
                </c:pt>
                <c:pt idx="78648">
                  <c:v>1</c:v>
                </c:pt>
                <c:pt idx="78649">
                  <c:v>1</c:v>
                </c:pt>
                <c:pt idx="78650">
                  <c:v>1</c:v>
                </c:pt>
                <c:pt idx="78651">
                  <c:v>1</c:v>
                </c:pt>
                <c:pt idx="78652">
                  <c:v>1</c:v>
                </c:pt>
                <c:pt idx="78653">
                  <c:v>1</c:v>
                </c:pt>
                <c:pt idx="78654">
                  <c:v>1</c:v>
                </c:pt>
                <c:pt idx="78655">
                  <c:v>1</c:v>
                </c:pt>
                <c:pt idx="78656">
                  <c:v>1</c:v>
                </c:pt>
                <c:pt idx="78657">
                  <c:v>1</c:v>
                </c:pt>
                <c:pt idx="78658">
                  <c:v>1</c:v>
                </c:pt>
                <c:pt idx="78659">
                  <c:v>1</c:v>
                </c:pt>
                <c:pt idx="78660">
                  <c:v>1</c:v>
                </c:pt>
                <c:pt idx="78661">
                  <c:v>1</c:v>
                </c:pt>
                <c:pt idx="78662">
                  <c:v>1</c:v>
                </c:pt>
                <c:pt idx="78663">
                  <c:v>1</c:v>
                </c:pt>
                <c:pt idx="78664">
                  <c:v>1</c:v>
                </c:pt>
                <c:pt idx="78665">
                  <c:v>1</c:v>
                </c:pt>
                <c:pt idx="78666">
                  <c:v>0.85714285700000004</c:v>
                </c:pt>
                <c:pt idx="78667">
                  <c:v>1</c:v>
                </c:pt>
                <c:pt idx="78668">
                  <c:v>1</c:v>
                </c:pt>
                <c:pt idx="78669">
                  <c:v>1</c:v>
                </c:pt>
                <c:pt idx="78670">
                  <c:v>1</c:v>
                </c:pt>
                <c:pt idx="78671">
                  <c:v>1</c:v>
                </c:pt>
                <c:pt idx="78672">
                  <c:v>1</c:v>
                </c:pt>
                <c:pt idx="78673">
                  <c:v>1</c:v>
                </c:pt>
                <c:pt idx="78674">
                  <c:v>1</c:v>
                </c:pt>
                <c:pt idx="78675">
                  <c:v>1</c:v>
                </c:pt>
                <c:pt idx="78676">
                  <c:v>0.85714285700000004</c:v>
                </c:pt>
                <c:pt idx="78677">
                  <c:v>1</c:v>
                </c:pt>
                <c:pt idx="78678">
                  <c:v>1</c:v>
                </c:pt>
                <c:pt idx="78679">
                  <c:v>1</c:v>
                </c:pt>
                <c:pt idx="78680">
                  <c:v>0.85714285700000004</c:v>
                </c:pt>
                <c:pt idx="78681">
                  <c:v>1</c:v>
                </c:pt>
                <c:pt idx="78682">
                  <c:v>1</c:v>
                </c:pt>
                <c:pt idx="78683">
                  <c:v>1</c:v>
                </c:pt>
                <c:pt idx="78684">
                  <c:v>1</c:v>
                </c:pt>
                <c:pt idx="78685">
                  <c:v>1</c:v>
                </c:pt>
                <c:pt idx="78686">
                  <c:v>1</c:v>
                </c:pt>
                <c:pt idx="78687">
                  <c:v>1</c:v>
                </c:pt>
                <c:pt idx="78688">
                  <c:v>1</c:v>
                </c:pt>
                <c:pt idx="78689">
                  <c:v>1</c:v>
                </c:pt>
                <c:pt idx="78690">
                  <c:v>1</c:v>
                </c:pt>
                <c:pt idx="78691">
                  <c:v>1</c:v>
                </c:pt>
                <c:pt idx="78692">
                  <c:v>1</c:v>
                </c:pt>
                <c:pt idx="78693">
                  <c:v>1</c:v>
                </c:pt>
                <c:pt idx="78694">
                  <c:v>1</c:v>
                </c:pt>
                <c:pt idx="78695">
                  <c:v>1</c:v>
                </c:pt>
                <c:pt idx="78696">
                  <c:v>1</c:v>
                </c:pt>
                <c:pt idx="78697">
                  <c:v>1</c:v>
                </c:pt>
                <c:pt idx="78698">
                  <c:v>1</c:v>
                </c:pt>
                <c:pt idx="78699">
                  <c:v>1</c:v>
                </c:pt>
                <c:pt idx="78700">
                  <c:v>1</c:v>
                </c:pt>
                <c:pt idx="78701">
                  <c:v>1</c:v>
                </c:pt>
                <c:pt idx="78702">
                  <c:v>1</c:v>
                </c:pt>
                <c:pt idx="78703">
                  <c:v>1</c:v>
                </c:pt>
                <c:pt idx="78704">
                  <c:v>1</c:v>
                </c:pt>
                <c:pt idx="78705">
                  <c:v>1</c:v>
                </c:pt>
                <c:pt idx="78706">
                  <c:v>1</c:v>
                </c:pt>
                <c:pt idx="78707">
                  <c:v>1</c:v>
                </c:pt>
                <c:pt idx="78708">
                  <c:v>1</c:v>
                </c:pt>
                <c:pt idx="78709">
                  <c:v>1</c:v>
                </c:pt>
                <c:pt idx="78710">
                  <c:v>1</c:v>
                </c:pt>
                <c:pt idx="78711">
                  <c:v>1</c:v>
                </c:pt>
                <c:pt idx="78712">
                  <c:v>1</c:v>
                </c:pt>
                <c:pt idx="78713">
                  <c:v>1</c:v>
                </c:pt>
                <c:pt idx="78714">
                  <c:v>1</c:v>
                </c:pt>
                <c:pt idx="78715">
                  <c:v>1</c:v>
                </c:pt>
                <c:pt idx="78716">
                  <c:v>1</c:v>
                </c:pt>
                <c:pt idx="78717">
                  <c:v>1</c:v>
                </c:pt>
                <c:pt idx="78718">
                  <c:v>1</c:v>
                </c:pt>
                <c:pt idx="78719">
                  <c:v>1</c:v>
                </c:pt>
                <c:pt idx="78720">
                  <c:v>1</c:v>
                </c:pt>
                <c:pt idx="78721">
                  <c:v>0.85714285700000004</c:v>
                </c:pt>
                <c:pt idx="78722">
                  <c:v>1</c:v>
                </c:pt>
                <c:pt idx="78723">
                  <c:v>1</c:v>
                </c:pt>
                <c:pt idx="78724">
                  <c:v>1</c:v>
                </c:pt>
                <c:pt idx="78725">
                  <c:v>1</c:v>
                </c:pt>
                <c:pt idx="78726">
                  <c:v>1</c:v>
                </c:pt>
                <c:pt idx="78727">
                  <c:v>1</c:v>
                </c:pt>
                <c:pt idx="78728">
                  <c:v>1</c:v>
                </c:pt>
                <c:pt idx="78729">
                  <c:v>1</c:v>
                </c:pt>
                <c:pt idx="78730">
                  <c:v>1</c:v>
                </c:pt>
                <c:pt idx="78731">
                  <c:v>1</c:v>
                </c:pt>
                <c:pt idx="78732">
                  <c:v>1</c:v>
                </c:pt>
                <c:pt idx="78733">
                  <c:v>1</c:v>
                </c:pt>
                <c:pt idx="78734">
                  <c:v>1</c:v>
                </c:pt>
                <c:pt idx="78735">
                  <c:v>1</c:v>
                </c:pt>
                <c:pt idx="78736">
                  <c:v>1</c:v>
                </c:pt>
                <c:pt idx="78737">
                  <c:v>1</c:v>
                </c:pt>
                <c:pt idx="78738">
                  <c:v>1</c:v>
                </c:pt>
                <c:pt idx="78739">
                  <c:v>1</c:v>
                </c:pt>
                <c:pt idx="78740">
                  <c:v>1</c:v>
                </c:pt>
                <c:pt idx="78741">
                  <c:v>1</c:v>
                </c:pt>
                <c:pt idx="78742">
                  <c:v>1</c:v>
                </c:pt>
                <c:pt idx="78743">
                  <c:v>1</c:v>
                </c:pt>
                <c:pt idx="78744">
                  <c:v>1</c:v>
                </c:pt>
                <c:pt idx="78745">
                  <c:v>1</c:v>
                </c:pt>
                <c:pt idx="78746">
                  <c:v>1</c:v>
                </c:pt>
                <c:pt idx="78747">
                  <c:v>1</c:v>
                </c:pt>
                <c:pt idx="78748">
                  <c:v>1</c:v>
                </c:pt>
                <c:pt idx="78749">
                  <c:v>1</c:v>
                </c:pt>
                <c:pt idx="78750">
                  <c:v>1</c:v>
                </c:pt>
                <c:pt idx="78751">
                  <c:v>1</c:v>
                </c:pt>
                <c:pt idx="78752">
                  <c:v>1</c:v>
                </c:pt>
                <c:pt idx="78753">
                  <c:v>1</c:v>
                </c:pt>
                <c:pt idx="78754">
                  <c:v>1</c:v>
                </c:pt>
                <c:pt idx="78755">
                  <c:v>1</c:v>
                </c:pt>
                <c:pt idx="78756">
                  <c:v>1</c:v>
                </c:pt>
                <c:pt idx="78757">
                  <c:v>1</c:v>
                </c:pt>
                <c:pt idx="78758">
                  <c:v>1</c:v>
                </c:pt>
                <c:pt idx="78759">
                  <c:v>1</c:v>
                </c:pt>
                <c:pt idx="78760">
                  <c:v>1</c:v>
                </c:pt>
                <c:pt idx="78761">
                  <c:v>1</c:v>
                </c:pt>
                <c:pt idx="78762">
                  <c:v>1</c:v>
                </c:pt>
                <c:pt idx="78763">
                  <c:v>1</c:v>
                </c:pt>
                <c:pt idx="78764">
                  <c:v>1</c:v>
                </c:pt>
                <c:pt idx="78765">
                  <c:v>1</c:v>
                </c:pt>
                <c:pt idx="78766">
                  <c:v>1</c:v>
                </c:pt>
                <c:pt idx="78767">
                  <c:v>1</c:v>
                </c:pt>
                <c:pt idx="78768">
                  <c:v>1</c:v>
                </c:pt>
                <c:pt idx="78769">
                  <c:v>1</c:v>
                </c:pt>
                <c:pt idx="78770">
                  <c:v>1</c:v>
                </c:pt>
                <c:pt idx="78771">
                  <c:v>1</c:v>
                </c:pt>
                <c:pt idx="78772">
                  <c:v>1</c:v>
                </c:pt>
                <c:pt idx="78773">
                  <c:v>1</c:v>
                </c:pt>
                <c:pt idx="78774">
                  <c:v>1</c:v>
                </c:pt>
                <c:pt idx="78775">
                  <c:v>1</c:v>
                </c:pt>
                <c:pt idx="78776">
                  <c:v>1</c:v>
                </c:pt>
                <c:pt idx="78777">
                  <c:v>1</c:v>
                </c:pt>
                <c:pt idx="78778">
                  <c:v>1</c:v>
                </c:pt>
                <c:pt idx="78779">
                  <c:v>1</c:v>
                </c:pt>
                <c:pt idx="78780">
                  <c:v>1</c:v>
                </c:pt>
                <c:pt idx="78781">
                  <c:v>1</c:v>
                </c:pt>
                <c:pt idx="78782">
                  <c:v>1</c:v>
                </c:pt>
                <c:pt idx="78783">
                  <c:v>1</c:v>
                </c:pt>
                <c:pt idx="78784">
                  <c:v>1</c:v>
                </c:pt>
                <c:pt idx="78785">
                  <c:v>1</c:v>
                </c:pt>
                <c:pt idx="78786">
                  <c:v>1</c:v>
                </c:pt>
                <c:pt idx="78787">
                  <c:v>1</c:v>
                </c:pt>
                <c:pt idx="78788">
                  <c:v>1</c:v>
                </c:pt>
                <c:pt idx="78789">
                  <c:v>1</c:v>
                </c:pt>
                <c:pt idx="78790">
                  <c:v>1</c:v>
                </c:pt>
                <c:pt idx="78791">
                  <c:v>1</c:v>
                </c:pt>
                <c:pt idx="78792">
                  <c:v>1</c:v>
                </c:pt>
                <c:pt idx="78793">
                  <c:v>1</c:v>
                </c:pt>
                <c:pt idx="78794">
                  <c:v>1</c:v>
                </c:pt>
                <c:pt idx="78795">
                  <c:v>1</c:v>
                </c:pt>
                <c:pt idx="78796">
                  <c:v>1</c:v>
                </c:pt>
                <c:pt idx="78797">
                  <c:v>1</c:v>
                </c:pt>
                <c:pt idx="78798">
                  <c:v>1</c:v>
                </c:pt>
                <c:pt idx="78799">
                  <c:v>1</c:v>
                </c:pt>
                <c:pt idx="78800">
                  <c:v>1</c:v>
                </c:pt>
                <c:pt idx="78801">
                  <c:v>1</c:v>
                </c:pt>
                <c:pt idx="78802">
                  <c:v>1</c:v>
                </c:pt>
                <c:pt idx="78803">
                  <c:v>1</c:v>
                </c:pt>
                <c:pt idx="78804">
                  <c:v>1</c:v>
                </c:pt>
                <c:pt idx="78805">
                  <c:v>1</c:v>
                </c:pt>
                <c:pt idx="78806">
                  <c:v>1</c:v>
                </c:pt>
                <c:pt idx="78807">
                  <c:v>1</c:v>
                </c:pt>
                <c:pt idx="78808">
                  <c:v>1</c:v>
                </c:pt>
                <c:pt idx="78809">
                  <c:v>1</c:v>
                </c:pt>
                <c:pt idx="78810">
                  <c:v>1</c:v>
                </c:pt>
                <c:pt idx="78811">
                  <c:v>1</c:v>
                </c:pt>
                <c:pt idx="78812">
                  <c:v>1</c:v>
                </c:pt>
                <c:pt idx="78813">
                  <c:v>1</c:v>
                </c:pt>
                <c:pt idx="78814">
                  <c:v>1</c:v>
                </c:pt>
                <c:pt idx="78815">
                  <c:v>1</c:v>
                </c:pt>
                <c:pt idx="78816">
                  <c:v>1</c:v>
                </c:pt>
                <c:pt idx="78817">
                  <c:v>1</c:v>
                </c:pt>
                <c:pt idx="78818">
                  <c:v>1</c:v>
                </c:pt>
                <c:pt idx="78819">
                  <c:v>1</c:v>
                </c:pt>
                <c:pt idx="78820">
                  <c:v>1</c:v>
                </c:pt>
                <c:pt idx="78821">
                  <c:v>1</c:v>
                </c:pt>
                <c:pt idx="78822">
                  <c:v>0.85714285700000004</c:v>
                </c:pt>
                <c:pt idx="78823">
                  <c:v>1</c:v>
                </c:pt>
                <c:pt idx="78824">
                  <c:v>1</c:v>
                </c:pt>
                <c:pt idx="78825">
                  <c:v>1</c:v>
                </c:pt>
                <c:pt idx="78826">
                  <c:v>1</c:v>
                </c:pt>
                <c:pt idx="78827">
                  <c:v>1</c:v>
                </c:pt>
                <c:pt idx="78828">
                  <c:v>1</c:v>
                </c:pt>
                <c:pt idx="78829">
                  <c:v>1</c:v>
                </c:pt>
                <c:pt idx="78830">
                  <c:v>1</c:v>
                </c:pt>
                <c:pt idx="78831">
                  <c:v>1</c:v>
                </c:pt>
                <c:pt idx="78832">
                  <c:v>1</c:v>
                </c:pt>
                <c:pt idx="78833">
                  <c:v>1</c:v>
                </c:pt>
                <c:pt idx="78834">
                  <c:v>1</c:v>
                </c:pt>
                <c:pt idx="78835">
                  <c:v>1</c:v>
                </c:pt>
                <c:pt idx="78836">
                  <c:v>1</c:v>
                </c:pt>
                <c:pt idx="78837">
                  <c:v>1</c:v>
                </c:pt>
                <c:pt idx="78838">
                  <c:v>1</c:v>
                </c:pt>
                <c:pt idx="78839">
                  <c:v>1</c:v>
                </c:pt>
                <c:pt idx="78840">
                  <c:v>1</c:v>
                </c:pt>
                <c:pt idx="78841">
                  <c:v>1</c:v>
                </c:pt>
                <c:pt idx="78842">
                  <c:v>1</c:v>
                </c:pt>
                <c:pt idx="78843">
                  <c:v>1</c:v>
                </c:pt>
                <c:pt idx="78844">
                  <c:v>1</c:v>
                </c:pt>
                <c:pt idx="78845">
                  <c:v>1</c:v>
                </c:pt>
                <c:pt idx="78846">
                  <c:v>1</c:v>
                </c:pt>
                <c:pt idx="78847">
                  <c:v>1</c:v>
                </c:pt>
                <c:pt idx="78848">
                  <c:v>1</c:v>
                </c:pt>
                <c:pt idx="78849">
                  <c:v>1</c:v>
                </c:pt>
                <c:pt idx="78850">
                  <c:v>1</c:v>
                </c:pt>
                <c:pt idx="78851">
                  <c:v>1</c:v>
                </c:pt>
                <c:pt idx="78852">
                  <c:v>1</c:v>
                </c:pt>
                <c:pt idx="78853">
                  <c:v>1</c:v>
                </c:pt>
                <c:pt idx="78854">
                  <c:v>1</c:v>
                </c:pt>
                <c:pt idx="78855">
                  <c:v>1</c:v>
                </c:pt>
                <c:pt idx="78856">
                  <c:v>1</c:v>
                </c:pt>
                <c:pt idx="78857">
                  <c:v>1</c:v>
                </c:pt>
                <c:pt idx="78858">
                  <c:v>1</c:v>
                </c:pt>
                <c:pt idx="78859">
                  <c:v>1</c:v>
                </c:pt>
                <c:pt idx="78860">
                  <c:v>1</c:v>
                </c:pt>
                <c:pt idx="78861">
                  <c:v>1</c:v>
                </c:pt>
                <c:pt idx="78862">
                  <c:v>1</c:v>
                </c:pt>
                <c:pt idx="78863">
                  <c:v>1</c:v>
                </c:pt>
                <c:pt idx="78864">
                  <c:v>1</c:v>
                </c:pt>
                <c:pt idx="78865">
                  <c:v>1</c:v>
                </c:pt>
                <c:pt idx="78866">
                  <c:v>1</c:v>
                </c:pt>
                <c:pt idx="78867">
                  <c:v>1</c:v>
                </c:pt>
                <c:pt idx="78868">
                  <c:v>1</c:v>
                </c:pt>
                <c:pt idx="78869">
                  <c:v>1</c:v>
                </c:pt>
                <c:pt idx="78870">
                  <c:v>1</c:v>
                </c:pt>
                <c:pt idx="78871">
                  <c:v>1</c:v>
                </c:pt>
                <c:pt idx="78872">
                  <c:v>1</c:v>
                </c:pt>
                <c:pt idx="78873">
                  <c:v>1</c:v>
                </c:pt>
                <c:pt idx="78874">
                  <c:v>1</c:v>
                </c:pt>
                <c:pt idx="78875">
                  <c:v>1</c:v>
                </c:pt>
                <c:pt idx="78876">
                  <c:v>1</c:v>
                </c:pt>
                <c:pt idx="78877">
                  <c:v>1</c:v>
                </c:pt>
                <c:pt idx="78878">
                  <c:v>1</c:v>
                </c:pt>
                <c:pt idx="78879">
                  <c:v>1</c:v>
                </c:pt>
                <c:pt idx="78880">
                  <c:v>1</c:v>
                </c:pt>
                <c:pt idx="78881">
                  <c:v>1</c:v>
                </c:pt>
                <c:pt idx="78882">
                  <c:v>1</c:v>
                </c:pt>
                <c:pt idx="78883">
                  <c:v>1</c:v>
                </c:pt>
                <c:pt idx="78884">
                  <c:v>1</c:v>
                </c:pt>
                <c:pt idx="78885">
                  <c:v>1</c:v>
                </c:pt>
                <c:pt idx="78886">
                  <c:v>1</c:v>
                </c:pt>
                <c:pt idx="78887">
                  <c:v>1</c:v>
                </c:pt>
                <c:pt idx="78888">
                  <c:v>1</c:v>
                </c:pt>
                <c:pt idx="78889">
                  <c:v>1</c:v>
                </c:pt>
                <c:pt idx="78890">
                  <c:v>0.875</c:v>
                </c:pt>
                <c:pt idx="78891">
                  <c:v>1</c:v>
                </c:pt>
                <c:pt idx="78892">
                  <c:v>1</c:v>
                </c:pt>
                <c:pt idx="78893">
                  <c:v>1</c:v>
                </c:pt>
                <c:pt idx="78894">
                  <c:v>1</c:v>
                </c:pt>
                <c:pt idx="78895">
                  <c:v>1</c:v>
                </c:pt>
                <c:pt idx="78896">
                  <c:v>1</c:v>
                </c:pt>
                <c:pt idx="78897">
                  <c:v>1</c:v>
                </c:pt>
                <c:pt idx="78898">
                  <c:v>1</c:v>
                </c:pt>
                <c:pt idx="78899">
                  <c:v>1</c:v>
                </c:pt>
                <c:pt idx="78900">
                  <c:v>1</c:v>
                </c:pt>
                <c:pt idx="78901">
                  <c:v>1</c:v>
                </c:pt>
                <c:pt idx="78902">
                  <c:v>1</c:v>
                </c:pt>
                <c:pt idx="78903">
                  <c:v>1</c:v>
                </c:pt>
                <c:pt idx="78904">
                  <c:v>1</c:v>
                </c:pt>
                <c:pt idx="78905">
                  <c:v>1</c:v>
                </c:pt>
                <c:pt idx="78906">
                  <c:v>1</c:v>
                </c:pt>
                <c:pt idx="78907">
                  <c:v>1</c:v>
                </c:pt>
                <c:pt idx="78908">
                  <c:v>1</c:v>
                </c:pt>
                <c:pt idx="78909">
                  <c:v>1</c:v>
                </c:pt>
                <c:pt idx="78910">
                  <c:v>1</c:v>
                </c:pt>
                <c:pt idx="78911">
                  <c:v>1</c:v>
                </c:pt>
                <c:pt idx="78912">
                  <c:v>1</c:v>
                </c:pt>
                <c:pt idx="78913">
                  <c:v>1</c:v>
                </c:pt>
                <c:pt idx="78914">
                  <c:v>1</c:v>
                </c:pt>
                <c:pt idx="78915">
                  <c:v>1</c:v>
                </c:pt>
                <c:pt idx="78916">
                  <c:v>1</c:v>
                </c:pt>
                <c:pt idx="78917">
                  <c:v>1</c:v>
                </c:pt>
                <c:pt idx="78918">
                  <c:v>1</c:v>
                </c:pt>
                <c:pt idx="78919">
                  <c:v>1</c:v>
                </c:pt>
                <c:pt idx="78920">
                  <c:v>1</c:v>
                </c:pt>
                <c:pt idx="78921">
                  <c:v>1</c:v>
                </c:pt>
                <c:pt idx="78922">
                  <c:v>1</c:v>
                </c:pt>
                <c:pt idx="78923">
                  <c:v>1</c:v>
                </c:pt>
                <c:pt idx="78924">
                  <c:v>1</c:v>
                </c:pt>
                <c:pt idx="78925">
                  <c:v>1</c:v>
                </c:pt>
                <c:pt idx="78926">
                  <c:v>1</c:v>
                </c:pt>
                <c:pt idx="78927">
                  <c:v>1</c:v>
                </c:pt>
                <c:pt idx="78928">
                  <c:v>1</c:v>
                </c:pt>
                <c:pt idx="78929">
                  <c:v>1</c:v>
                </c:pt>
                <c:pt idx="78930">
                  <c:v>1</c:v>
                </c:pt>
                <c:pt idx="78931">
                  <c:v>1</c:v>
                </c:pt>
                <c:pt idx="78932">
                  <c:v>1</c:v>
                </c:pt>
                <c:pt idx="78933">
                  <c:v>1</c:v>
                </c:pt>
                <c:pt idx="78934">
                  <c:v>1</c:v>
                </c:pt>
                <c:pt idx="78935">
                  <c:v>0.75</c:v>
                </c:pt>
                <c:pt idx="78936">
                  <c:v>1</c:v>
                </c:pt>
                <c:pt idx="78937">
                  <c:v>1</c:v>
                </c:pt>
                <c:pt idx="78938">
                  <c:v>1</c:v>
                </c:pt>
                <c:pt idx="78939">
                  <c:v>1</c:v>
                </c:pt>
                <c:pt idx="78940">
                  <c:v>1</c:v>
                </c:pt>
                <c:pt idx="78941">
                  <c:v>1</c:v>
                </c:pt>
                <c:pt idx="78942">
                  <c:v>1</c:v>
                </c:pt>
                <c:pt idx="78943">
                  <c:v>1</c:v>
                </c:pt>
                <c:pt idx="78944">
                  <c:v>1</c:v>
                </c:pt>
                <c:pt idx="78945">
                  <c:v>1</c:v>
                </c:pt>
                <c:pt idx="78946">
                  <c:v>1</c:v>
                </c:pt>
                <c:pt idx="78947">
                  <c:v>1</c:v>
                </c:pt>
                <c:pt idx="78948">
                  <c:v>1</c:v>
                </c:pt>
                <c:pt idx="78949">
                  <c:v>1</c:v>
                </c:pt>
                <c:pt idx="78950">
                  <c:v>1</c:v>
                </c:pt>
                <c:pt idx="78951">
                  <c:v>1</c:v>
                </c:pt>
                <c:pt idx="78952">
                  <c:v>1</c:v>
                </c:pt>
                <c:pt idx="78953">
                  <c:v>1</c:v>
                </c:pt>
                <c:pt idx="78954">
                  <c:v>1</c:v>
                </c:pt>
                <c:pt idx="78955">
                  <c:v>1</c:v>
                </c:pt>
                <c:pt idx="78956">
                  <c:v>1</c:v>
                </c:pt>
                <c:pt idx="78957">
                  <c:v>1</c:v>
                </c:pt>
                <c:pt idx="78958">
                  <c:v>1</c:v>
                </c:pt>
                <c:pt idx="78959">
                  <c:v>1</c:v>
                </c:pt>
                <c:pt idx="78960">
                  <c:v>1</c:v>
                </c:pt>
                <c:pt idx="78961">
                  <c:v>1</c:v>
                </c:pt>
                <c:pt idx="78962">
                  <c:v>1</c:v>
                </c:pt>
                <c:pt idx="78963">
                  <c:v>1</c:v>
                </c:pt>
                <c:pt idx="78964">
                  <c:v>1</c:v>
                </c:pt>
                <c:pt idx="78965">
                  <c:v>1</c:v>
                </c:pt>
                <c:pt idx="78966">
                  <c:v>1</c:v>
                </c:pt>
                <c:pt idx="78967">
                  <c:v>1</c:v>
                </c:pt>
                <c:pt idx="78968">
                  <c:v>1</c:v>
                </c:pt>
                <c:pt idx="78969">
                  <c:v>1</c:v>
                </c:pt>
                <c:pt idx="78970">
                  <c:v>1</c:v>
                </c:pt>
                <c:pt idx="78971">
                  <c:v>1</c:v>
                </c:pt>
                <c:pt idx="78972">
                  <c:v>1</c:v>
                </c:pt>
                <c:pt idx="78973">
                  <c:v>1</c:v>
                </c:pt>
                <c:pt idx="78974">
                  <c:v>1</c:v>
                </c:pt>
                <c:pt idx="78975">
                  <c:v>1</c:v>
                </c:pt>
                <c:pt idx="78976">
                  <c:v>1</c:v>
                </c:pt>
                <c:pt idx="78977">
                  <c:v>1</c:v>
                </c:pt>
                <c:pt idx="78978">
                  <c:v>1</c:v>
                </c:pt>
                <c:pt idx="78979">
                  <c:v>1</c:v>
                </c:pt>
                <c:pt idx="78980">
                  <c:v>1</c:v>
                </c:pt>
                <c:pt idx="78981">
                  <c:v>1</c:v>
                </c:pt>
                <c:pt idx="78982">
                  <c:v>1</c:v>
                </c:pt>
                <c:pt idx="78983">
                  <c:v>1</c:v>
                </c:pt>
                <c:pt idx="78984">
                  <c:v>1</c:v>
                </c:pt>
                <c:pt idx="78985">
                  <c:v>1</c:v>
                </c:pt>
                <c:pt idx="78986">
                  <c:v>1</c:v>
                </c:pt>
                <c:pt idx="78987">
                  <c:v>1</c:v>
                </c:pt>
                <c:pt idx="78988">
                  <c:v>1</c:v>
                </c:pt>
                <c:pt idx="78989">
                  <c:v>1</c:v>
                </c:pt>
                <c:pt idx="78990">
                  <c:v>1</c:v>
                </c:pt>
                <c:pt idx="78991">
                  <c:v>1</c:v>
                </c:pt>
                <c:pt idx="78992">
                  <c:v>1</c:v>
                </c:pt>
                <c:pt idx="78993">
                  <c:v>1</c:v>
                </c:pt>
                <c:pt idx="78994">
                  <c:v>1</c:v>
                </c:pt>
                <c:pt idx="78995">
                  <c:v>1</c:v>
                </c:pt>
                <c:pt idx="78996">
                  <c:v>1</c:v>
                </c:pt>
                <c:pt idx="78997">
                  <c:v>1</c:v>
                </c:pt>
                <c:pt idx="78998">
                  <c:v>1</c:v>
                </c:pt>
                <c:pt idx="78999">
                  <c:v>1</c:v>
                </c:pt>
                <c:pt idx="79000">
                  <c:v>1</c:v>
                </c:pt>
                <c:pt idx="79001">
                  <c:v>1</c:v>
                </c:pt>
                <c:pt idx="79002">
                  <c:v>1</c:v>
                </c:pt>
                <c:pt idx="79003">
                  <c:v>1</c:v>
                </c:pt>
                <c:pt idx="79004">
                  <c:v>1</c:v>
                </c:pt>
                <c:pt idx="79005">
                  <c:v>1</c:v>
                </c:pt>
                <c:pt idx="79006">
                  <c:v>1</c:v>
                </c:pt>
                <c:pt idx="79007">
                  <c:v>1</c:v>
                </c:pt>
                <c:pt idx="79008">
                  <c:v>1</c:v>
                </c:pt>
                <c:pt idx="79009">
                  <c:v>1</c:v>
                </c:pt>
                <c:pt idx="79010">
                  <c:v>1</c:v>
                </c:pt>
                <c:pt idx="79011">
                  <c:v>1</c:v>
                </c:pt>
                <c:pt idx="79012">
                  <c:v>1</c:v>
                </c:pt>
                <c:pt idx="79013">
                  <c:v>1</c:v>
                </c:pt>
                <c:pt idx="79014">
                  <c:v>1</c:v>
                </c:pt>
                <c:pt idx="79015">
                  <c:v>1</c:v>
                </c:pt>
                <c:pt idx="79016">
                  <c:v>1</c:v>
                </c:pt>
                <c:pt idx="79017">
                  <c:v>1</c:v>
                </c:pt>
                <c:pt idx="79018">
                  <c:v>1</c:v>
                </c:pt>
                <c:pt idx="79019">
                  <c:v>1</c:v>
                </c:pt>
                <c:pt idx="79020">
                  <c:v>1</c:v>
                </c:pt>
                <c:pt idx="79021">
                  <c:v>1</c:v>
                </c:pt>
                <c:pt idx="79022">
                  <c:v>1</c:v>
                </c:pt>
                <c:pt idx="79023">
                  <c:v>1</c:v>
                </c:pt>
                <c:pt idx="79024">
                  <c:v>1</c:v>
                </c:pt>
                <c:pt idx="79025">
                  <c:v>1</c:v>
                </c:pt>
                <c:pt idx="79026">
                  <c:v>1</c:v>
                </c:pt>
                <c:pt idx="79027">
                  <c:v>1</c:v>
                </c:pt>
                <c:pt idx="79028">
                  <c:v>1</c:v>
                </c:pt>
                <c:pt idx="79029">
                  <c:v>1</c:v>
                </c:pt>
                <c:pt idx="79030">
                  <c:v>1</c:v>
                </c:pt>
                <c:pt idx="79031">
                  <c:v>1</c:v>
                </c:pt>
                <c:pt idx="79032">
                  <c:v>1</c:v>
                </c:pt>
                <c:pt idx="79033">
                  <c:v>1</c:v>
                </c:pt>
                <c:pt idx="79034">
                  <c:v>1</c:v>
                </c:pt>
                <c:pt idx="79035">
                  <c:v>1</c:v>
                </c:pt>
                <c:pt idx="79036">
                  <c:v>1</c:v>
                </c:pt>
                <c:pt idx="79037">
                  <c:v>1</c:v>
                </c:pt>
                <c:pt idx="79038">
                  <c:v>1</c:v>
                </c:pt>
                <c:pt idx="79039">
                  <c:v>1</c:v>
                </c:pt>
                <c:pt idx="79040">
                  <c:v>1</c:v>
                </c:pt>
                <c:pt idx="79041">
                  <c:v>1</c:v>
                </c:pt>
                <c:pt idx="79042">
                  <c:v>1</c:v>
                </c:pt>
                <c:pt idx="79043">
                  <c:v>1</c:v>
                </c:pt>
                <c:pt idx="79044">
                  <c:v>1</c:v>
                </c:pt>
                <c:pt idx="79045">
                  <c:v>1</c:v>
                </c:pt>
                <c:pt idx="79046">
                  <c:v>1</c:v>
                </c:pt>
                <c:pt idx="79047">
                  <c:v>1</c:v>
                </c:pt>
                <c:pt idx="79048">
                  <c:v>1</c:v>
                </c:pt>
                <c:pt idx="79049">
                  <c:v>1</c:v>
                </c:pt>
                <c:pt idx="79050">
                  <c:v>1</c:v>
                </c:pt>
                <c:pt idx="79051">
                  <c:v>1</c:v>
                </c:pt>
                <c:pt idx="79052">
                  <c:v>1</c:v>
                </c:pt>
                <c:pt idx="79053">
                  <c:v>1</c:v>
                </c:pt>
                <c:pt idx="79054">
                  <c:v>1</c:v>
                </c:pt>
                <c:pt idx="79055">
                  <c:v>1</c:v>
                </c:pt>
                <c:pt idx="79056">
                  <c:v>1</c:v>
                </c:pt>
                <c:pt idx="79057">
                  <c:v>1</c:v>
                </c:pt>
                <c:pt idx="79058">
                  <c:v>1</c:v>
                </c:pt>
                <c:pt idx="79059">
                  <c:v>1</c:v>
                </c:pt>
                <c:pt idx="79060">
                  <c:v>1</c:v>
                </c:pt>
                <c:pt idx="79061">
                  <c:v>1</c:v>
                </c:pt>
                <c:pt idx="79062">
                  <c:v>1</c:v>
                </c:pt>
                <c:pt idx="79063">
                  <c:v>1</c:v>
                </c:pt>
                <c:pt idx="79064">
                  <c:v>1</c:v>
                </c:pt>
                <c:pt idx="79065">
                  <c:v>1</c:v>
                </c:pt>
                <c:pt idx="79066">
                  <c:v>1</c:v>
                </c:pt>
                <c:pt idx="79067">
                  <c:v>1</c:v>
                </c:pt>
                <c:pt idx="79068">
                  <c:v>1</c:v>
                </c:pt>
                <c:pt idx="79069">
                  <c:v>1</c:v>
                </c:pt>
                <c:pt idx="79070">
                  <c:v>1</c:v>
                </c:pt>
                <c:pt idx="79071">
                  <c:v>1</c:v>
                </c:pt>
                <c:pt idx="79072">
                  <c:v>1</c:v>
                </c:pt>
                <c:pt idx="79073">
                  <c:v>1</c:v>
                </c:pt>
                <c:pt idx="79074">
                  <c:v>1</c:v>
                </c:pt>
                <c:pt idx="79075">
                  <c:v>1</c:v>
                </c:pt>
                <c:pt idx="79076">
                  <c:v>1</c:v>
                </c:pt>
                <c:pt idx="79077">
                  <c:v>1</c:v>
                </c:pt>
                <c:pt idx="79078">
                  <c:v>1</c:v>
                </c:pt>
                <c:pt idx="79079">
                  <c:v>1</c:v>
                </c:pt>
                <c:pt idx="79080">
                  <c:v>1</c:v>
                </c:pt>
                <c:pt idx="79081">
                  <c:v>1</c:v>
                </c:pt>
                <c:pt idx="79082">
                  <c:v>1</c:v>
                </c:pt>
                <c:pt idx="79083">
                  <c:v>1</c:v>
                </c:pt>
                <c:pt idx="79084">
                  <c:v>1</c:v>
                </c:pt>
                <c:pt idx="79085">
                  <c:v>1</c:v>
                </c:pt>
                <c:pt idx="79086">
                  <c:v>1</c:v>
                </c:pt>
                <c:pt idx="79087">
                  <c:v>1</c:v>
                </c:pt>
                <c:pt idx="79088">
                  <c:v>1</c:v>
                </c:pt>
                <c:pt idx="79089">
                  <c:v>1</c:v>
                </c:pt>
                <c:pt idx="79090">
                  <c:v>1</c:v>
                </c:pt>
                <c:pt idx="79091">
                  <c:v>1</c:v>
                </c:pt>
                <c:pt idx="79092">
                  <c:v>1</c:v>
                </c:pt>
                <c:pt idx="79093">
                  <c:v>1</c:v>
                </c:pt>
                <c:pt idx="79094">
                  <c:v>1</c:v>
                </c:pt>
                <c:pt idx="79095">
                  <c:v>1</c:v>
                </c:pt>
                <c:pt idx="79096">
                  <c:v>1</c:v>
                </c:pt>
                <c:pt idx="79097">
                  <c:v>1</c:v>
                </c:pt>
                <c:pt idx="79098">
                  <c:v>1</c:v>
                </c:pt>
                <c:pt idx="79099">
                  <c:v>1</c:v>
                </c:pt>
                <c:pt idx="79100">
                  <c:v>1</c:v>
                </c:pt>
                <c:pt idx="79101">
                  <c:v>1</c:v>
                </c:pt>
                <c:pt idx="79102">
                  <c:v>1</c:v>
                </c:pt>
                <c:pt idx="79103">
                  <c:v>1</c:v>
                </c:pt>
                <c:pt idx="79104">
                  <c:v>1</c:v>
                </c:pt>
                <c:pt idx="79105">
                  <c:v>1</c:v>
                </c:pt>
                <c:pt idx="79106">
                  <c:v>1</c:v>
                </c:pt>
                <c:pt idx="79107">
                  <c:v>1</c:v>
                </c:pt>
                <c:pt idx="79108">
                  <c:v>1</c:v>
                </c:pt>
                <c:pt idx="79109">
                  <c:v>1</c:v>
                </c:pt>
                <c:pt idx="79110">
                  <c:v>1</c:v>
                </c:pt>
                <c:pt idx="79111">
                  <c:v>1</c:v>
                </c:pt>
                <c:pt idx="79112">
                  <c:v>1</c:v>
                </c:pt>
                <c:pt idx="79113">
                  <c:v>1</c:v>
                </c:pt>
                <c:pt idx="79114">
                  <c:v>1</c:v>
                </c:pt>
                <c:pt idx="79115">
                  <c:v>1</c:v>
                </c:pt>
                <c:pt idx="79116">
                  <c:v>1</c:v>
                </c:pt>
                <c:pt idx="79117">
                  <c:v>1</c:v>
                </c:pt>
                <c:pt idx="79118">
                  <c:v>1</c:v>
                </c:pt>
                <c:pt idx="79119">
                  <c:v>1</c:v>
                </c:pt>
                <c:pt idx="79120">
                  <c:v>1</c:v>
                </c:pt>
                <c:pt idx="79121">
                  <c:v>1</c:v>
                </c:pt>
                <c:pt idx="79122">
                  <c:v>1</c:v>
                </c:pt>
                <c:pt idx="79123">
                  <c:v>1</c:v>
                </c:pt>
                <c:pt idx="79124">
                  <c:v>1</c:v>
                </c:pt>
                <c:pt idx="79125">
                  <c:v>1</c:v>
                </c:pt>
                <c:pt idx="79126">
                  <c:v>1</c:v>
                </c:pt>
                <c:pt idx="79127">
                  <c:v>1</c:v>
                </c:pt>
                <c:pt idx="79128">
                  <c:v>1</c:v>
                </c:pt>
                <c:pt idx="79129">
                  <c:v>1</c:v>
                </c:pt>
                <c:pt idx="79130">
                  <c:v>1</c:v>
                </c:pt>
                <c:pt idx="79131">
                  <c:v>1</c:v>
                </c:pt>
                <c:pt idx="79132">
                  <c:v>1</c:v>
                </c:pt>
                <c:pt idx="79133">
                  <c:v>1</c:v>
                </c:pt>
                <c:pt idx="79134">
                  <c:v>1</c:v>
                </c:pt>
                <c:pt idx="79135">
                  <c:v>1</c:v>
                </c:pt>
                <c:pt idx="79136">
                  <c:v>1</c:v>
                </c:pt>
                <c:pt idx="79137">
                  <c:v>1</c:v>
                </c:pt>
                <c:pt idx="79138">
                  <c:v>1</c:v>
                </c:pt>
                <c:pt idx="79139">
                  <c:v>1</c:v>
                </c:pt>
                <c:pt idx="79140">
                  <c:v>1</c:v>
                </c:pt>
                <c:pt idx="79141">
                  <c:v>1</c:v>
                </c:pt>
                <c:pt idx="79142">
                  <c:v>1</c:v>
                </c:pt>
                <c:pt idx="79143">
                  <c:v>1</c:v>
                </c:pt>
                <c:pt idx="79144">
                  <c:v>1</c:v>
                </c:pt>
                <c:pt idx="79145">
                  <c:v>1</c:v>
                </c:pt>
                <c:pt idx="79146">
                  <c:v>1</c:v>
                </c:pt>
                <c:pt idx="79147">
                  <c:v>1</c:v>
                </c:pt>
                <c:pt idx="79148">
                  <c:v>1</c:v>
                </c:pt>
                <c:pt idx="79149">
                  <c:v>1</c:v>
                </c:pt>
                <c:pt idx="79150">
                  <c:v>1</c:v>
                </c:pt>
                <c:pt idx="79151">
                  <c:v>1</c:v>
                </c:pt>
                <c:pt idx="79152">
                  <c:v>1</c:v>
                </c:pt>
                <c:pt idx="79153">
                  <c:v>1</c:v>
                </c:pt>
                <c:pt idx="79154">
                  <c:v>1</c:v>
                </c:pt>
                <c:pt idx="79155">
                  <c:v>1</c:v>
                </c:pt>
                <c:pt idx="79156">
                  <c:v>1</c:v>
                </c:pt>
                <c:pt idx="79157">
                  <c:v>1</c:v>
                </c:pt>
                <c:pt idx="79158">
                  <c:v>1</c:v>
                </c:pt>
                <c:pt idx="79159">
                  <c:v>1</c:v>
                </c:pt>
                <c:pt idx="79160">
                  <c:v>1</c:v>
                </c:pt>
                <c:pt idx="79161">
                  <c:v>1</c:v>
                </c:pt>
                <c:pt idx="79162">
                  <c:v>1</c:v>
                </c:pt>
                <c:pt idx="79163">
                  <c:v>1</c:v>
                </c:pt>
                <c:pt idx="79164">
                  <c:v>1</c:v>
                </c:pt>
                <c:pt idx="79165">
                  <c:v>1</c:v>
                </c:pt>
                <c:pt idx="79166">
                  <c:v>1</c:v>
                </c:pt>
                <c:pt idx="79167">
                  <c:v>1</c:v>
                </c:pt>
                <c:pt idx="79168">
                  <c:v>1</c:v>
                </c:pt>
                <c:pt idx="79169">
                  <c:v>1</c:v>
                </c:pt>
                <c:pt idx="79170">
                  <c:v>1</c:v>
                </c:pt>
                <c:pt idx="79171">
                  <c:v>1</c:v>
                </c:pt>
                <c:pt idx="79172">
                  <c:v>1</c:v>
                </c:pt>
                <c:pt idx="79173">
                  <c:v>1</c:v>
                </c:pt>
                <c:pt idx="79174">
                  <c:v>1</c:v>
                </c:pt>
                <c:pt idx="79175">
                  <c:v>1</c:v>
                </c:pt>
                <c:pt idx="79176">
                  <c:v>1</c:v>
                </c:pt>
                <c:pt idx="79177">
                  <c:v>1</c:v>
                </c:pt>
                <c:pt idx="79178">
                  <c:v>1</c:v>
                </c:pt>
                <c:pt idx="79179">
                  <c:v>1</c:v>
                </c:pt>
                <c:pt idx="79180">
                  <c:v>1</c:v>
                </c:pt>
                <c:pt idx="79181">
                  <c:v>1</c:v>
                </c:pt>
                <c:pt idx="79182">
                  <c:v>1</c:v>
                </c:pt>
                <c:pt idx="79183">
                  <c:v>1</c:v>
                </c:pt>
                <c:pt idx="79184">
                  <c:v>1</c:v>
                </c:pt>
                <c:pt idx="79185">
                  <c:v>1</c:v>
                </c:pt>
                <c:pt idx="79186">
                  <c:v>1</c:v>
                </c:pt>
                <c:pt idx="79187">
                  <c:v>1</c:v>
                </c:pt>
                <c:pt idx="79188">
                  <c:v>1</c:v>
                </c:pt>
                <c:pt idx="79189">
                  <c:v>1</c:v>
                </c:pt>
                <c:pt idx="79190">
                  <c:v>1</c:v>
                </c:pt>
                <c:pt idx="79191">
                  <c:v>1</c:v>
                </c:pt>
                <c:pt idx="79192">
                  <c:v>1</c:v>
                </c:pt>
                <c:pt idx="79193">
                  <c:v>1</c:v>
                </c:pt>
                <c:pt idx="79194">
                  <c:v>1</c:v>
                </c:pt>
                <c:pt idx="79195">
                  <c:v>1</c:v>
                </c:pt>
                <c:pt idx="79196">
                  <c:v>1</c:v>
                </c:pt>
                <c:pt idx="79197">
                  <c:v>1</c:v>
                </c:pt>
                <c:pt idx="79198">
                  <c:v>1</c:v>
                </c:pt>
                <c:pt idx="79199">
                  <c:v>1</c:v>
                </c:pt>
                <c:pt idx="79200">
                  <c:v>1</c:v>
                </c:pt>
                <c:pt idx="79201">
                  <c:v>1</c:v>
                </c:pt>
                <c:pt idx="79202">
                  <c:v>1</c:v>
                </c:pt>
                <c:pt idx="79203">
                  <c:v>1</c:v>
                </c:pt>
                <c:pt idx="79204">
                  <c:v>1</c:v>
                </c:pt>
                <c:pt idx="79205">
                  <c:v>1</c:v>
                </c:pt>
                <c:pt idx="79206">
                  <c:v>1</c:v>
                </c:pt>
                <c:pt idx="79207">
                  <c:v>1</c:v>
                </c:pt>
                <c:pt idx="79208">
                  <c:v>1</c:v>
                </c:pt>
                <c:pt idx="79209">
                  <c:v>1</c:v>
                </c:pt>
                <c:pt idx="79210">
                  <c:v>1</c:v>
                </c:pt>
                <c:pt idx="79211">
                  <c:v>1</c:v>
                </c:pt>
                <c:pt idx="79212">
                  <c:v>1</c:v>
                </c:pt>
                <c:pt idx="79213">
                  <c:v>1</c:v>
                </c:pt>
                <c:pt idx="79214">
                  <c:v>0.875</c:v>
                </c:pt>
                <c:pt idx="79215">
                  <c:v>1</c:v>
                </c:pt>
                <c:pt idx="79216">
                  <c:v>1</c:v>
                </c:pt>
                <c:pt idx="79217">
                  <c:v>1</c:v>
                </c:pt>
                <c:pt idx="79218">
                  <c:v>1</c:v>
                </c:pt>
                <c:pt idx="79219">
                  <c:v>1</c:v>
                </c:pt>
                <c:pt idx="79220">
                  <c:v>1</c:v>
                </c:pt>
                <c:pt idx="79221">
                  <c:v>1</c:v>
                </c:pt>
                <c:pt idx="79222">
                  <c:v>1</c:v>
                </c:pt>
                <c:pt idx="79223">
                  <c:v>1</c:v>
                </c:pt>
                <c:pt idx="79224">
                  <c:v>1</c:v>
                </c:pt>
                <c:pt idx="79225">
                  <c:v>1</c:v>
                </c:pt>
                <c:pt idx="79226">
                  <c:v>1</c:v>
                </c:pt>
                <c:pt idx="79227">
                  <c:v>1</c:v>
                </c:pt>
                <c:pt idx="79228">
                  <c:v>1</c:v>
                </c:pt>
                <c:pt idx="79229">
                  <c:v>1</c:v>
                </c:pt>
                <c:pt idx="79230">
                  <c:v>1</c:v>
                </c:pt>
                <c:pt idx="79231">
                  <c:v>1</c:v>
                </c:pt>
                <c:pt idx="79232">
                  <c:v>1</c:v>
                </c:pt>
                <c:pt idx="79233">
                  <c:v>1</c:v>
                </c:pt>
                <c:pt idx="79234">
                  <c:v>1</c:v>
                </c:pt>
                <c:pt idx="79235">
                  <c:v>1</c:v>
                </c:pt>
                <c:pt idx="79236">
                  <c:v>1</c:v>
                </c:pt>
                <c:pt idx="79237">
                  <c:v>1</c:v>
                </c:pt>
                <c:pt idx="79238">
                  <c:v>1</c:v>
                </c:pt>
                <c:pt idx="79239">
                  <c:v>1</c:v>
                </c:pt>
                <c:pt idx="79240">
                  <c:v>1</c:v>
                </c:pt>
                <c:pt idx="79241">
                  <c:v>1</c:v>
                </c:pt>
                <c:pt idx="79242">
                  <c:v>1</c:v>
                </c:pt>
                <c:pt idx="79243">
                  <c:v>1</c:v>
                </c:pt>
                <c:pt idx="79244">
                  <c:v>1</c:v>
                </c:pt>
                <c:pt idx="79245">
                  <c:v>1</c:v>
                </c:pt>
                <c:pt idx="79246">
                  <c:v>1</c:v>
                </c:pt>
                <c:pt idx="79247">
                  <c:v>1</c:v>
                </c:pt>
                <c:pt idx="79248">
                  <c:v>1</c:v>
                </c:pt>
                <c:pt idx="79249">
                  <c:v>1</c:v>
                </c:pt>
                <c:pt idx="79250">
                  <c:v>1</c:v>
                </c:pt>
                <c:pt idx="79251">
                  <c:v>1</c:v>
                </c:pt>
                <c:pt idx="79252">
                  <c:v>1</c:v>
                </c:pt>
                <c:pt idx="79253">
                  <c:v>1</c:v>
                </c:pt>
                <c:pt idx="79254">
                  <c:v>1</c:v>
                </c:pt>
                <c:pt idx="79255">
                  <c:v>1</c:v>
                </c:pt>
                <c:pt idx="79256">
                  <c:v>1</c:v>
                </c:pt>
                <c:pt idx="79257">
                  <c:v>1</c:v>
                </c:pt>
                <c:pt idx="79258">
                  <c:v>1</c:v>
                </c:pt>
                <c:pt idx="79259">
                  <c:v>1</c:v>
                </c:pt>
                <c:pt idx="79260">
                  <c:v>1</c:v>
                </c:pt>
                <c:pt idx="79261">
                  <c:v>1</c:v>
                </c:pt>
                <c:pt idx="79262">
                  <c:v>1</c:v>
                </c:pt>
                <c:pt idx="79263">
                  <c:v>1</c:v>
                </c:pt>
                <c:pt idx="79264">
                  <c:v>1</c:v>
                </c:pt>
                <c:pt idx="79265">
                  <c:v>1</c:v>
                </c:pt>
                <c:pt idx="79266">
                  <c:v>1</c:v>
                </c:pt>
                <c:pt idx="79267">
                  <c:v>1</c:v>
                </c:pt>
                <c:pt idx="79268">
                  <c:v>1</c:v>
                </c:pt>
                <c:pt idx="79269">
                  <c:v>1</c:v>
                </c:pt>
                <c:pt idx="79270">
                  <c:v>1</c:v>
                </c:pt>
                <c:pt idx="79271">
                  <c:v>1</c:v>
                </c:pt>
                <c:pt idx="79272">
                  <c:v>1</c:v>
                </c:pt>
                <c:pt idx="79273">
                  <c:v>1</c:v>
                </c:pt>
                <c:pt idx="79274">
                  <c:v>1</c:v>
                </c:pt>
                <c:pt idx="79275">
                  <c:v>1</c:v>
                </c:pt>
                <c:pt idx="79276">
                  <c:v>1</c:v>
                </c:pt>
                <c:pt idx="79277">
                  <c:v>1</c:v>
                </c:pt>
                <c:pt idx="79278">
                  <c:v>1</c:v>
                </c:pt>
                <c:pt idx="79279">
                  <c:v>1</c:v>
                </c:pt>
                <c:pt idx="79280">
                  <c:v>1</c:v>
                </c:pt>
                <c:pt idx="79281">
                  <c:v>1</c:v>
                </c:pt>
                <c:pt idx="79282">
                  <c:v>1</c:v>
                </c:pt>
                <c:pt idx="79283">
                  <c:v>1</c:v>
                </c:pt>
                <c:pt idx="79284">
                  <c:v>1</c:v>
                </c:pt>
                <c:pt idx="79285">
                  <c:v>1</c:v>
                </c:pt>
                <c:pt idx="79286">
                  <c:v>1</c:v>
                </c:pt>
                <c:pt idx="79287">
                  <c:v>1</c:v>
                </c:pt>
                <c:pt idx="79288">
                  <c:v>1</c:v>
                </c:pt>
                <c:pt idx="79289">
                  <c:v>1</c:v>
                </c:pt>
                <c:pt idx="79290">
                  <c:v>1</c:v>
                </c:pt>
                <c:pt idx="79291">
                  <c:v>1</c:v>
                </c:pt>
                <c:pt idx="79292">
                  <c:v>1</c:v>
                </c:pt>
                <c:pt idx="79293">
                  <c:v>1</c:v>
                </c:pt>
                <c:pt idx="79294">
                  <c:v>1</c:v>
                </c:pt>
                <c:pt idx="79295">
                  <c:v>1</c:v>
                </c:pt>
                <c:pt idx="79296">
                  <c:v>1</c:v>
                </c:pt>
                <c:pt idx="79297">
                  <c:v>0.5</c:v>
                </c:pt>
                <c:pt idx="79298">
                  <c:v>1</c:v>
                </c:pt>
                <c:pt idx="79299">
                  <c:v>1</c:v>
                </c:pt>
                <c:pt idx="79300">
                  <c:v>1</c:v>
                </c:pt>
                <c:pt idx="79301">
                  <c:v>1</c:v>
                </c:pt>
                <c:pt idx="79302">
                  <c:v>1</c:v>
                </c:pt>
                <c:pt idx="79303">
                  <c:v>1</c:v>
                </c:pt>
                <c:pt idx="79304">
                  <c:v>1</c:v>
                </c:pt>
                <c:pt idx="79305">
                  <c:v>1</c:v>
                </c:pt>
                <c:pt idx="79306">
                  <c:v>1</c:v>
                </c:pt>
                <c:pt idx="79307">
                  <c:v>1</c:v>
                </c:pt>
                <c:pt idx="79308">
                  <c:v>1</c:v>
                </c:pt>
                <c:pt idx="79309">
                  <c:v>1</c:v>
                </c:pt>
                <c:pt idx="79310">
                  <c:v>1</c:v>
                </c:pt>
                <c:pt idx="79311">
                  <c:v>1</c:v>
                </c:pt>
                <c:pt idx="79312">
                  <c:v>1</c:v>
                </c:pt>
                <c:pt idx="79313">
                  <c:v>1</c:v>
                </c:pt>
                <c:pt idx="79314">
                  <c:v>1</c:v>
                </c:pt>
                <c:pt idx="79315">
                  <c:v>1</c:v>
                </c:pt>
                <c:pt idx="79316">
                  <c:v>1</c:v>
                </c:pt>
                <c:pt idx="79317">
                  <c:v>1</c:v>
                </c:pt>
                <c:pt idx="79318">
                  <c:v>1</c:v>
                </c:pt>
                <c:pt idx="79319">
                  <c:v>1</c:v>
                </c:pt>
                <c:pt idx="79320">
                  <c:v>1</c:v>
                </c:pt>
                <c:pt idx="79321">
                  <c:v>1</c:v>
                </c:pt>
                <c:pt idx="79322">
                  <c:v>1</c:v>
                </c:pt>
                <c:pt idx="79323">
                  <c:v>1</c:v>
                </c:pt>
                <c:pt idx="79324">
                  <c:v>1</c:v>
                </c:pt>
                <c:pt idx="79325">
                  <c:v>1</c:v>
                </c:pt>
                <c:pt idx="79326">
                  <c:v>1</c:v>
                </c:pt>
                <c:pt idx="79327">
                  <c:v>1</c:v>
                </c:pt>
                <c:pt idx="79328">
                  <c:v>1</c:v>
                </c:pt>
                <c:pt idx="79329">
                  <c:v>1</c:v>
                </c:pt>
                <c:pt idx="79330">
                  <c:v>1</c:v>
                </c:pt>
                <c:pt idx="79331">
                  <c:v>1</c:v>
                </c:pt>
                <c:pt idx="79332">
                  <c:v>1</c:v>
                </c:pt>
                <c:pt idx="79333">
                  <c:v>1</c:v>
                </c:pt>
                <c:pt idx="79334">
                  <c:v>1</c:v>
                </c:pt>
                <c:pt idx="79335">
                  <c:v>1</c:v>
                </c:pt>
                <c:pt idx="79336">
                  <c:v>1</c:v>
                </c:pt>
                <c:pt idx="79337">
                  <c:v>1</c:v>
                </c:pt>
                <c:pt idx="79338">
                  <c:v>1</c:v>
                </c:pt>
                <c:pt idx="79339">
                  <c:v>1</c:v>
                </c:pt>
                <c:pt idx="79340">
                  <c:v>1</c:v>
                </c:pt>
                <c:pt idx="79341">
                  <c:v>1</c:v>
                </c:pt>
                <c:pt idx="79342">
                  <c:v>1</c:v>
                </c:pt>
                <c:pt idx="79343">
                  <c:v>1</c:v>
                </c:pt>
                <c:pt idx="79344">
                  <c:v>1</c:v>
                </c:pt>
                <c:pt idx="79345">
                  <c:v>1</c:v>
                </c:pt>
                <c:pt idx="79346">
                  <c:v>1</c:v>
                </c:pt>
                <c:pt idx="79347">
                  <c:v>1</c:v>
                </c:pt>
                <c:pt idx="79348">
                  <c:v>1</c:v>
                </c:pt>
                <c:pt idx="79349">
                  <c:v>1</c:v>
                </c:pt>
                <c:pt idx="79350">
                  <c:v>1</c:v>
                </c:pt>
                <c:pt idx="79351">
                  <c:v>1</c:v>
                </c:pt>
                <c:pt idx="79352">
                  <c:v>1</c:v>
                </c:pt>
                <c:pt idx="79353">
                  <c:v>1</c:v>
                </c:pt>
                <c:pt idx="79354">
                  <c:v>1</c:v>
                </c:pt>
                <c:pt idx="79355">
                  <c:v>1</c:v>
                </c:pt>
                <c:pt idx="79356">
                  <c:v>1</c:v>
                </c:pt>
                <c:pt idx="79357">
                  <c:v>1</c:v>
                </c:pt>
                <c:pt idx="79358">
                  <c:v>1</c:v>
                </c:pt>
                <c:pt idx="79359">
                  <c:v>1</c:v>
                </c:pt>
                <c:pt idx="79360">
                  <c:v>1</c:v>
                </c:pt>
                <c:pt idx="79361">
                  <c:v>1</c:v>
                </c:pt>
                <c:pt idx="79362">
                  <c:v>1</c:v>
                </c:pt>
                <c:pt idx="79363">
                  <c:v>1</c:v>
                </c:pt>
                <c:pt idx="79364">
                  <c:v>1</c:v>
                </c:pt>
                <c:pt idx="79365">
                  <c:v>1</c:v>
                </c:pt>
                <c:pt idx="79366">
                  <c:v>1</c:v>
                </c:pt>
                <c:pt idx="79367">
                  <c:v>1</c:v>
                </c:pt>
                <c:pt idx="79368">
                  <c:v>1</c:v>
                </c:pt>
                <c:pt idx="79369">
                  <c:v>1</c:v>
                </c:pt>
                <c:pt idx="79370">
                  <c:v>1</c:v>
                </c:pt>
                <c:pt idx="79371">
                  <c:v>1</c:v>
                </c:pt>
                <c:pt idx="79372">
                  <c:v>1</c:v>
                </c:pt>
                <c:pt idx="79373">
                  <c:v>1</c:v>
                </c:pt>
                <c:pt idx="79374">
                  <c:v>1</c:v>
                </c:pt>
                <c:pt idx="79375">
                  <c:v>1</c:v>
                </c:pt>
                <c:pt idx="79376">
                  <c:v>1</c:v>
                </c:pt>
                <c:pt idx="79377">
                  <c:v>1</c:v>
                </c:pt>
                <c:pt idx="79378">
                  <c:v>1</c:v>
                </c:pt>
                <c:pt idx="79379">
                  <c:v>1</c:v>
                </c:pt>
                <c:pt idx="79380">
                  <c:v>1</c:v>
                </c:pt>
                <c:pt idx="79381">
                  <c:v>1</c:v>
                </c:pt>
                <c:pt idx="79382">
                  <c:v>1</c:v>
                </c:pt>
                <c:pt idx="79383">
                  <c:v>1</c:v>
                </c:pt>
                <c:pt idx="79384">
                  <c:v>1</c:v>
                </c:pt>
                <c:pt idx="79385">
                  <c:v>1</c:v>
                </c:pt>
                <c:pt idx="79386">
                  <c:v>1</c:v>
                </c:pt>
                <c:pt idx="79387">
                  <c:v>1</c:v>
                </c:pt>
                <c:pt idx="79388">
                  <c:v>1</c:v>
                </c:pt>
                <c:pt idx="79389">
                  <c:v>1</c:v>
                </c:pt>
                <c:pt idx="79390">
                  <c:v>1</c:v>
                </c:pt>
                <c:pt idx="79391">
                  <c:v>1</c:v>
                </c:pt>
                <c:pt idx="79392">
                  <c:v>1</c:v>
                </c:pt>
                <c:pt idx="79393">
                  <c:v>1</c:v>
                </c:pt>
                <c:pt idx="79394">
                  <c:v>1</c:v>
                </c:pt>
                <c:pt idx="79395">
                  <c:v>1</c:v>
                </c:pt>
                <c:pt idx="79396">
                  <c:v>1</c:v>
                </c:pt>
                <c:pt idx="79397">
                  <c:v>1</c:v>
                </c:pt>
                <c:pt idx="79398">
                  <c:v>1</c:v>
                </c:pt>
                <c:pt idx="79399">
                  <c:v>1</c:v>
                </c:pt>
                <c:pt idx="79400">
                  <c:v>1</c:v>
                </c:pt>
                <c:pt idx="79401">
                  <c:v>1</c:v>
                </c:pt>
                <c:pt idx="79402">
                  <c:v>1</c:v>
                </c:pt>
                <c:pt idx="79403">
                  <c:v>1</c:v>
                </c:pt>
                <c:pt idx="79404">
                  <c:v>1</c:v>
                </c:pt>
                <c:pt idx="79405">
                  <c:v>1</c:v>
                </c:pt>
                <c:pt idx="79406">
                  <c:v>1</c:v>
                </c:pt>
                <c:pt idx="79407">
                  <c:v>1</c:v>
                </c:pt>
                <c:pt idx="79408">
                  <c:v>1</c:v>
                </c:pt>
                <c:pt idx="79409">
                  <c:v>1</c:v>
                </c:pt>
                <c:pt idx="79410">
                  <c:v>1</c:v>
                </c:pt>
                <c:pt idx="79411">
                  <c:v>1</c:v>
                </c:pt>
                <c:pt idx="79412">
                  <c:v>1</c:v>
                </c:pt>
                <c:pt idx="79413">
                  <c:v>1</c:v>
                </c:pt>
                <c:pt idx="79414">
                  <c:v>1</c:v>
                </c:pt>
                <c:pt idx="79415">
                  <c:v>1</c:v>
                </c:pt>
                <c:pt idx="79416">
                  <c:v>1</c:v>
                </c:pt>
                <c:pt idx="79417">
                  <c:v>1</c:v>
                </c:pt>
                <c:pt idx="79418">
                  <c:v>1</c:v>
                </c:pt>
                <c:pt idx="79419">
                  <c:v>1</c:v>
                </c:pt>
                <c:pt idx="79420">
                  <c:v>1</c:v>
                </c:pt>
                <c:pt idx="79421">
                  <c:v>1</c:v>
                </c:pt>
                <c:pt idx="79422">
                  <c:v>1</c:v>
                </c:pt>
                <c:pt idx="79423">
                  <c:v>1</c:v>
                </c:pt>
                <c:pt idx="79424">
                  <c:v>1</c:v>
                </c:pt>
                <c:pt idx="79425">
                  <c:v>1</c:v>
                </c:pt>
                <c:pt idx="79426">
                  <c:v>1</c:v>
                </c:pt>
                <c:pt idx="79427">
                  <c:v>1</c:v>
                </c:pt>
                <c:pt idx="79428">
                  <c:v>1</c:v>
                </c:pt>
                <c:pt idx="79429">
                  <c:v>1</c:v>
                </c:pt>
                <c:pt idx="79430">
                  <c:v>1</c:v>
                </c:pt>
                <c:pt idx="79431">
                  <c:v>1</c:v>
                </c:pt>
                <c:pt idx="79432">
                  <c:v>1</c:v>
                </c:pt>
                <c:pt idx="79433">
                  <c:v>1</c:v>
                </c:pt>
                <c:pt idx="79434">
                  <c:v>1</c:v>
                </c:pt>
                <c:pt idx="79435">
                  <c:v>1</c:v>
                </c:pt>
                <c:pt idx="79436">
                  <c:v>1</c:v>
                </c:pt>
                <c:pt idx="79437">
                  <c:v>1</c:v>
                </c:pt>
                <c:pt idx="79438">
                  <c:v>1</c:v>
                </c:pt>
                <c:pt idx="79439">
                  <c:v>1</c:v>
                </c:pt>
                <c:pt idx="79440">
                  <c:v>1</c:v>
                </c:pt>
                <c:pt idx="79441">
                  <c:v>1</c:v>
                </c:pt>
                <c:pt idx="79442">
                  <c:v>1</c:v>
                </c:pt>
                <c:pt idx="79443">
                  <c:v>1</c:v>
                </c:pt>
                <c:pt idx="79444">
                  <c:v>1</c:v>
                </c:pt>
                <c:pt idx="79445">
                  <c:v>1</c:v>
                </c:pt>
                <c:pt idx="79446">
                  <c:v>1</c:v>
                </c:pt>
                <c:pt idx="79447">
                  <c:v>1</c:v>
                </c:pt>
                <c:pt idx="79448">
                  <c:v>0.125</c:v>
                </c:pt>
                <c:pt idx="79449">
                  <c:v>1</c:v>
                </c:pt>
                <c:pt idx="79450">
                  <c:v>1</c:v>
                </c:pt>
                <c:pt idx="79451">
                  <c:v>1</c:v>
                </c:pt>
                <c:pt idx="79452">
                  <c:v>1</c:v>
                </c:pt>
                <c:pt idx="79453">
                  <c:v>1</c:v>
                </c:pt>
                <c:pt idx="79454">
                  <c:v>1</c:v>
                </c:pt>
                <c:pt idx="79455">
                  <c:v>1</c:v>
                </c:pt>
                <c:pt idx="79456">
                  <c:v>1</c:v>
                </c:pt>
                <c:pt idx="79457">
                  <c:v>1</c:v>
                </c:pt>
                <c:pt idx="79458">
                  <c:v>1</c:v>
                </c:pt>
                <c:pt idx="79459">
                  <c:v>1</c:v>
                </c:pt>
                <c:pt idx="79460">
                  <c:v>1</c:v>
                </c:pt>
                <c:pt idx="79461">
                  <c:v>1</c:v>
                </c:pt>
                <c:pt idx="79462">
                  <c:v>1</c:v>
                </c:pt>
                <c:pt idx="79463">
                  <c:v>1</c:v>
                </c:pt>
                <c:pt idx="79464">
                  <c:v>1</c:v>
                </c:pt>
                <c:pt idx="79465">
                  <c:v>1</c:v>
                </c:pt>
                <c:pt idx="79466">
                  <c:v>1</c:v>
                </c:pt>
                <c:pt idx="79467">
                  <c:v>1</c:v>
                </c:pt>
                <c:pt idx="79468">
                  <c:v>1</c:v>
                </c:pt>
                <c:pt idx="79469">
                  <c:v>1</c:v>
                </c:pt>
                <c:pt idx="79470">
                  <c:v>1</c:v>
                </c:pt>
                <c:pt idx="79471">
                  <c:v>1</c:v>
                </c:pt>
                <c:pt idx="79472">
                  <c:v>1</c:v>
                </c:pt>
                <c:pt idx="79473">
                  <c:v>0.875</c:v>
                </c:pt>
                <c:pt idx="79474">
                  <c:v>1</c:v>
                </c:pt>
                <c:pt idx="79475">
                  <c:v>1</c:v>
                </c:pt>
                <c:pt idx="79476">
                  <c:v>1</c:v>
                </c:pt>
                <c:pt idx="79477">
                  <c:v>1</c:v>
                </c:pt>
                <c:pt idx="79478">
                  <c:v>1</c:v>
                </c:pt>
                <c:pt idx="79479">
                  <c:v>1</c:v>
                </c:pt>
                <c:pt idx="79480">
                  <c:v>1</c:v>
                </c:pt>
                <c:pt idx="79481">
                  <c:v>1</c:v>
                </c:pt>
                <c:pt idx="79482">
                  <c:v>1</c:v>
                </c:pt>
                <c:pt idx="79483">
                  <c:v>1</c:v>
                </c:pt>
                <c:pt idx="79484">
                  <c:v>1</c:v>
                </c:pt>
                <c:pt idx="79485">
                  <c:v>1</c:v>
                </c:pt>
                <c:pt idx="79486">
                  <c:v>1</c:v>
                </c:pt>
                <c:pt idx="79487">
                  <c:v>1</c:v>
                </c:pt>
                <c:pt idx="79488">
                  <c:v>1</c:v>
                </c:pt>
                <c:pt idx="79489">
                  <c:v>1</c:v>
                </c:pt>
                <c:pt idx="79490">
                  <c:v>1</c:v>
                </c:pt>
                <c:pt idx="79491">
                  <c:v>1</c:v>
                </c:pt>
                <c:pt idx="79492">
                  <c:v>1</c:v>
                </c:pt>
                <c:pt idx="79493">
                  <c:v>1</c:v>
                </c:pt>
                <c:pt idx="79494">
                  <c:v>1</c:v>
                </c:pt>
                <c:pt idx="79495">
                  <c:v>1</c:v>
                </c:pt>
                <c:pt idx="79496">
                  <c:v>1</c:v>
                </c:pt>
                <c:pt idx="79497">
                  <c:v>1</c:v>
                </c:pt>
                <c:pt idx="79498">
                  <c:v>1</c:v>
                </c:pt>
                <c:pt idx="79499">
                  <c:v>1</c:v>
                </c:pt>
                <c:pt idx="79500">
                  <c:v>1</c:v>
                </c:pt>
                <c:pt idx="79501">
                  <c:v>1</c:v>
                </c:pt>
                <c:pt idx="79502">
                  <c:v>1</c:v>
                </c:pt>
                <c:pt idx="79503">
                  <c:v>1</c:v>
                </c:pt>
                <c:pt idx="79504">
                  <c:v>1</c:v>
                </c:pt>
                <c:pt idx="79505">
                  <c:v>1</c:v>
                </c:pt>
                <c:pt idx="79506">
                  <c:v>1</c:v>
                </c:pt>
                <c:pt idx="79507">
                  <c:v>1</c:v>
                </c:pt>
                <c:pt idx="79508">
                  <c:v>1</c:v>
                </c:pt>
                <c:pt idx="79509">
                  <c:v>1</c:v>
                </c:pt>
                <c:pt idx="79510">
                  <c:v>1</c:v>
                </c:pt>
                <c:pt idx="79511">
                  <c:v>1</c:v>
                </c:pt>
                <c:pt idx="79512">
                  <c:v>1</c:v>
                </c:pt>
                <c:pt idx="79513">
                  <c:v>1</c:v>
                </c:pt>
                <c:pt idx="79514">
                  <c:v>1</c:v>
                </c:pt>
                <c:pt idx="79515">
                  <c:v>1</c:v>
                </c:pt>
                <c:pt idx="79516">
                  <c:v>1</c:v>
                </c:pt>
                <c:pt idx="79517">
                  <c:v>1</c:v>
                </c:pt>
                <c:pt idx="79518">
                  <c:v>1</c:v>
                </c:pt>
                <c:pt idx="79519">
                  <c:v>1</c:v>
                </c:pt>
                <c:pt idx="79520">
                  <c:v>1</c:v>
                </c:pt>
                <c:pt idx="79521">
                  <c:v>1</c:v>
                </c:pt>
                <c:pt idx="79522">
                  <c:v>1</c:v>
                </c:pt>
                <c:pt idx="79523">
                  <c:v>1</c:v>
                </c:pt>
                <c:pt idx="79524">
                  <c:v>1</c:v>
                </c:pt>
                <c:pt idx="79525">
                  <c:v>1</c:v>
                </c:pt>
                <c:pt idx="79526">
                  <c:v>1</c:v>
                </c:pt>
                <c:pt idx="79527">
                  <c:v>1</c:v>
                </c:pt>
                <c:pt idx="79528">
                  <c:v>1</c:v>
                </c:pt>
                <c:pt idx="79529">
                  <c:v>1</c:v>
                </c:pt>
                <c:pt idx="79530">
                  <c:v>1</c:v>
                </c:pt>
                <c:pt idx="79531">
                  <c:v>1</c:v>
                </c:pt>
                <c:pt idx="79532">
                  <c:v>1</c:v>
                </c:pt>
                <c:pt idx="79533">
                  <c:v>1</c:v>
                </c:pt>
                <c:pt idx="79534">
                  <c:v>1</c:v>
                </c:pt>
                <c:pt idx="79535">
                  <c:v>1</c:v>
                </c:pt>
                <c:pt idx="79536">
                  <c:v>1</c:v>
                </c:pt>
                <c:pt idx="79537">
                  <c:v>1</c:v>
                </c:pt>
                <c:pt idx="79538">
                  <c:v>1</c:v>
                </c:pt>
                <c:pt idx="79539">
                  <c:v>1</c:v>
                </c:pt>
                <c:pt idx="79540">
                  <c:v>1</c:v>
                </c:pt>
                <c:pt idx="79541">
                  <c:v>1</c:v>
                </c:pt>
                <c:pt idx="79542">
                  <c:v>1</c:v>
                </c:pt>
                <c:pt idx="79543">
                  <c:v>1</c:v>
                </c:pt>
                <c:pt idx="79544">
                  <c:v>1</c:v>
                </c:pt>
                <c:pt idx="79545">
                  <c:v>1</c:v>
                </c:pt>
                <c:pt idx="79546">
                  <c:v>1</c:v>
                </c:pt>
                <c:pt idx="79547">
                  <c:v>1</c:v>
                </c:pt>
                <c:pt idx="79548">
                  <c:v>1</c:v>
                </c:pt>
                <c:pt idx="79549">
                  <c:v>1</c:v>
                </c:pt>
                <c:pt idx="79550">
                  <c:v>1</c:v>
                </c:pt>
                <c:pt idx="79551">
                  <c:v>1</c:v>
                </c:pt>
                <c:pt idx="79552">
                  <c:v>1</c:v>
                </c:pt>
                <c:pt idx="79553">
                  <c:v>1</c:v>
                </c:pt>
                <c:pt idx="79554">
                  <c:v>1</c:v>
                </c:pt>
                <c:pt idx="79555">
                  <c:v>1</c:v>
                </c:pt>
                <c:pt idx="79556">
                  <c:v>1</c:v>
                </c:pt>
                <c:pt idx="79557">
                  <c:v>1</c:v>
                </c:pt>
                <c:pt idx="79558">
                  <c:v>1</c:v>
                </c:pt>
                <c:pt idx="79559">
                  <c:v>1</c:v>
                </c:pt>
                <c:pt idx="79560">
                  <c:v>1</c:v>
                </c:pt>
                <c:pt idx="79561">
                  <c:v>1</c:v>
                </c:pt>
                <c:pt idx="79562">
                  <c:v>1</c:v>
                </c:pt>
                <c:pt idx="79563">
                  <c:v>1</c:v>
                </c:pt>
                <c:pt idx="79564">
                  <c:v>1</c:v>
                </c:pt>
                <c:pt idx="79565">
                  <c:v>1</c:v>
                </c:pt>
                <c:pt idx="79566">
                  <c:v>1</c:v>
                </c:pt>
                <c:pt idx="79567">
                  <c:v>1</c:v>
                </c:pt>
                <c:pt idx="79568">
                  <c:v>1</c:v>
                </c:pt>
                <c:pt idx="79569">
                  <c:v>1</c:v>
                </c:pt>
                <c:pt idx="79570">
                  <c:v>1</c:v>
                </c:pt>
                <c:pt idx="79571">
                  <c:v>1</c:v>
                </c:pt>
                <c:pt idx="79572">
                  <c:v>1</c:v>
                </c:pt>
                <c:pt idx="79573">
                  <c:v>1</c:v>
                </c:pt>
                <c:pt idx="79574">
                  <c:v>1</c:v>
                </c:pt>
                <c:pt idx="79575">
                  <c:v>1</c:v>
                </c:pt>
                <c:pt idx="79576">
                  <c:v>1</c:v>
                </c:pt>
                <c:pt idx="79577">
                  <c:v>1</c:v>
                </c:pt>
                <c:pt idx="79578">
                  <c:v>1</c:v>
                </c:pt>
                <c:pt idx="79579">
                  <c:v>0.75</c:v>
                </c:pt>
                <c:pt idx="79580">
                  <c:v>1</c:v>
                </c:pt>
                <c:pt idx="79581">
                  <c:v>1</c:v>
                </c:pt>
                <c:pt idx="79582">
                  <c:v>0.875</c:v>
                </c:pt>
                <c:pt idx="79583">
                  <c:v>1</c:v>
                </c:pt>
                <c:pt idx="79584">
                  <c:v>1</c:v>
                </c:pt>
                <c:pt idx="79585">
                  <c:v>1</c:v>
                </c:pt>
                <c:pt idx="79586">
                  <c:v>1</c:v>
                </c:pt>
                <c:pt idx="79587">
                  <c:v>1</c:v>
                </c:pt>
                <c:pt idx="79588">
                  <c:v>1</c:v>
                </c:pt>
                <c:pt idx="79589">
                  <c:v>1</c:v>
                </c:pt>
                <c:pt idx="79590">
                  <c:v>1</c:v>
                </c:pt>
                <c:pt idx="79591">
                  <c:v>1</c:v>
                </c:pt>
                <c:pt idx="79592">
                  <c:v>1</c:v>
                </c:pt>
                <c:pt idx="79593">
                  <c:v>1</c:v>
                </c:pt>
                <c:pt idx="79594">
                  <c:v>1</c:v>
                </c:pt>
                <c:pt idx="79595">
                  <c:v>1</c:v>
                </c:pt>
                <c:pt idx="79596">
                  <c:v>1</c:v>
                </c:pt>
                <c:pt idx="79597">
                  <c:v>1</c:v>
                </c:pt>
                <c:pt idx="79598">
                  <c:v>1</c:v>
                </c:pt>
                <c:pt idx="79599">
                  <c:v>1</c:v>
                </c:pt>
                <c:pt idx="79600">
                  <c:v>1</c:v>
                </c:pt>
                <c:pt idx="79601">
                  <c:v>1</c:v>
                </c:pt>
                <c:pt idx="79602">
                  <c:v>1</c:v>
                </c:pt>
                <c:pt idx="79603">
                  <c:v>1</c:v>
                </c:pt>
                <c:pt idx="79604">
                  <c:v>1</c:v>
                </c:pt>
                <c:pt idx="79605">
                  <c:v>1</c:v>
                </c:pt>
                <c:pt idx="79606">
                  <c:v>1</c:v>
                </c:pt>
                <c:pt idx="79607">
                  <c:v>1</c:v>
                </c:pt>
                <c:pt idx="79608">
                  <c:v>1</c:v>
                </c:pt>
                <c:pt idx="79609">
                  <c:v>1</c:v>
                </c:pt>
                <c:pt idx="79610">
                  <c:v>1</c:v>
                </c:pt>
                <c:pt idx="79611">
                  <c:v>1</c:v>
                </c:pt>
                <c:pt idx="79612">
                  <c:v>1</c:v>
                </c:pt>
                <c:pt idx="79613">
                  <c:v>1</c:v>
                </c:pt>
                <c:pt idx="79614">
                  <c:v>1</c:v>
                </c:pt>
                <c:pt idx="79615">
                  <c:v>1</c:v>
                </c:pt>
                <c:pt idx="79616">
                  <c:v>1</c:v>
                </c:pt>
                <c:pt idx="79617">
                  <c:v>1</c:v>
                </c:pt>
                <c:pt idx="79618">
                  <c:v>1</c:v>
                </c:pt>
                <c:pt idx="79619">
                  <c:v>1</c:v>
                </c:pt>
                <c:pt idx="79620">
                  <c:v>1</c:v>
                </c:pt>
                <c:pt idx="79621">
                  <c:v>1</c:v>
                </c:pt>
                <c:pt idx="79622">
                  <c:v>1</c:v>
                </c:pt>
                <c:pt idx="79623">
                  <c:v>1</c:v>
                </c:pt>
                <c:pt idx="79624">
                  <c:v>0.125</c:v>
                </c:pt>
                <c:pt idx="79625">
                  <c:v>1</c:v>
                </c:pt>
                <c:pt idx="79626">
                  <c:v>1</c:v>
                </c:pt>
                <c:pt idx="79627">
                  <c:v>1</c:v>
                </c:pt>
                <c:pt idx="79628">
                  <c:v>1</c:v>
                </c:pt>
                <c:pt idx="79629">
                  <c:v>1</c:v>
                </c:pt>
                <c:pt idx="79630">
                  <c:v>1</c:v>
                </c:pt>
                <c:pt idx="79631">
                  <c:v>1</c:v>
                </c:pt>
                <c:pt idx="79632">
                  <c:v>1</c:v>
                </c:pt>
                <c:pt idx="79633">
                  <c:v>1</c:v>
                </c:pt>
                <c:pt idx="79634">
                  <c:v>1</c:v>
                </c:pt>
                <c:pt idx="79635">
                  <c:v>1</c:v>
                </c:pt>
                <c:pt idx="79636">
                  <c:v>1</c:v>
                </c:pt>
                <c:pt idx="79637">
                  <c:v>1</c:v>
                </c:pt>
                <c:pt idx="79638">
                  <c:v>1</c:v>
                </c:pt>
                <c:pt idx="79639">
                  <c:v>1</c:v>
                </c:pt>
                <c:pt idx="79640">
                  <c:v>1</c:v>
                </c:pt>
                <c:pt idx="79641">
                  <c:v>1</c:v>
                </c:pt>
                <c:pt idx="79642">
                  <c:v>1</c:v>
                </c:pt>
                <c:pt idx="79643">
                  <c:v>1</c:v>
                </c:pt>
                <c:pt idx="79644">
                  <c:v>1</c:v>
                </c:pt>
                <c:pt idx="79645">
                  <c:v>1</c:v>
                </c:pt>
                <c:pt idx="79646">
                  <c:v>1</c:v>
                </c:pt>
                <c:pt idx="79647">
                  <c:v>1</c:v>
                </c:pt>
                <c:pt idx="79648">
                  <c:v>1</c:v>
                </c:pt>
                <c:pt idx="79649">
                  <c:v>1</c:v>
                </c:pt>
                <c:pt idx="79650">
                  <c:v>1</c:v>
                </c:pt>
                <c:pt idx="79651">
                  <c:v>1</c:v>
                </c:pt>
                <c:pt idx="79652">
                  <c:v>1</c:v>
                </c:pt>
                <c:pt idx="79653">
                  <c:v>1</c:v>
                </c:pt>
                <c:pt idx="79654">
                  <c:v>1</c:v>
                </c:pt>
                <c:pt idx="79655">
                  <c:v>1</c:v>
                </c:pt>
                <c:pt idx="79656">
                  <c:v>1</c:v>
                </c:pt>
                <c:pt idx="79657">
                  <c:v>1</c:v>
                </c:pt>
                <c:pt idx="79658">
                  <c:v>1</c:v>
                </c:pt>
                <c:pt idx="79659">
                  <c:v>1</c:v>
                </c:pt>
                <c:pt idx="79660">
                  <c:v>1</c:v>
                </c:pt>
                <c:pt idx="79661">
                  <c:v>1</c:v>
                </c:pt>
                <c:pt idx="79662">
                  <c:v>1</c:v>
                </c:pt>
                <c:pt idx="79663">
                  <c:v>1</c:v>
                </c:pt>
                <c:pt idx="79664">
                  <c:v>1</c:v>
                </c:pt>
                <c:pt idx="79665">
                  <c:v>1</c:v>
                </c:pt>
                <c:pt idx="79666">
                  <c:v>1</c:v>
                </c:pt>
                <c:pt idx="79667">
                  <c:v>1</c:v>
                </c:pt>
                <c:pt idx="79668">
                  <c:v>1</c:v>
                </c:pt>
                <c:pt idx="79669">
                  <c:v>1</c:v>
                </c:pt>
                <c:pt idx="79670">
                  <c:v>1</c:v>
                </c:pt>
                <c:pt idx="79671">
                  <c:v>1</c:v>
                </c:pt>
                <c:pt idx="79672">
                  <c:v>1</c:v>
                </c:pt>
                <c:pt idx="79673">
                  <c:v>1</c:v>
                </c:pt>
                <c:pt idx="79674">
                  <c:v>1</c:v>
                </c:pt>
                <c:pt idx="79675">
                  <c:v>1</c:v>
                </c:pt>
                <c:pt idx="79676">
                  <c:v>1</c:v>
                </c:pt>
                <c:pt idx="79677">
                  <c:v>1</c:v>
                </c:pt>
                <c:pt idx="79678">
                  <c:v>1</c:v>
                </c:pt>
                <c:pt idx="79679">
                  <c:v>1</c:v>
                </c:pt>
                <c:pt idx="79680">
                  <c:v>1</c:v>
                </c:pt>
                <c:pt idx="79681">
                  <c:v>1</c:v>
                </c:pt>
                <c:pt idx="79682">
                  <c:v>1</c:v>
                </c:pt>
                <c:pt idx="79683">
                  <c:v>1</c:v>
                </c:pt>
                <c:pt idx="79684">
                  <c:v>1</c:v>
                </c:pt>
                <c:pt idx="79685">
                  <c:v>1</c:v>
                </c:pt>
                <c:pt idx="79686">
                  <c:v>1</c:v>
                </c:pt>
                <c:pt idx="79687">
                  <c:v>1</c:v>
                </c:pt>
                <c:pt idx="79688">
                  <c:v>1</c:v>
                </c:pt>
                <c:pt idx="79689">
                  <c:v>1</c:v>
                </c:pt>
                <c:pt idx="79690">
                  <c:v>1</c:v>
                </c:pt>
                <c:pt idx="79691">
                  <c:v>1</c:v>
                </c:pt>
                <c:pt idx="79692">
                  <c:v>1</c:v>
                </c:pt>
                <c:pt idx="79693">
                  <c:v>1</c:v>
                </c:pt>
                <c:pt idx="79694">
                  <c:v>1</c:v>
                </c:pt>
                <c:pt idx="79695">
                  <c:v>1</c:v>
                </c:pt>
                <c:pt idx="79696">
                  <c:v>1</c:v>
                </c:pt>
                <c:pt idx="79697">
                  <c:v>1</c:v>
                </c:pt>
                <c:pt idx="79698">
                  <c:v>1</c:v>
                </c:pt>
                <c:pt idx="79699">
                  <c:v>1</c:v>
                </c:pt>
                <c:pt idx="79700">
                  <c:v>1</c:v>
                </c:pt>
                <c:pt idx="79701">
                  <c:v>1</c:v>
                </c:pt>
                <c:pt idx="79702">
                  <c:v>1</c:v>
                </c:pt>
                <c:pt idx="79703">
                  <c:v>1</c:v>
                </c:pt>
                <c:pt idx="79704">
                  <c:v>1</c:v>
                </c:pt>
                <c:pt idx="79705">
                  <c:v>1</c:v>
                </c:pt>
                <c:pt idx="79706">
                  <c:v>1</c:v>
                </c:pt>
                <c:pt idx="79707">
                  <c:v>1</c:v>
                </c:pt>
                <c:pt idx="79708">
                  <c:v>1</c:v>
                </c:pt>
                <c:pt idx="79709">
                  <c:v>1</c:v>
                </c:pt>
                <c:pt idx="79710">
                  <c:v>1</c:v>
                </c:pt>
                <c:pt idx="79711">
                  <c:v>1</c:v>
                </c:pt>
                <c:pt idx="79712">
                  <c:v>1</c:v>
                </c:pt>
                <c:pt idx="79713">
                  <c:v>1</c:v>
                </c:pt>
                <c:pt idx="79714">
                  <c:v>1</c:v>
                </c:pt>
                <c:pt idx="79715">
                  <c:v>1</c:v>
                </c:pt>
                <c:pt idx="79716">
                  <c:v>1</c:v>
                </c:pt>
                <c:pt idx="79717">
                  <c:v>1</c:v>
                </c:pt>
                <c:pt idx="79718">
                  <c:v>1</c:v>
                </c:pt>
                <c:pt idx="79719">
                  <c:v>1</c:v>
                </c:pt>
                <c:pt idx="79720">
                  <c:v>1</c:v>
                </c:pt>
                <c:pt idx="79721">
                  <c:v>1</c:v>
                </c:pt>
                <c:pt idx="79722">
                  <c:v>1</c:v>
                </c:pt>
                <c:pt idx="79723">
                  <c:v>1</c:v>
                </c:pt>
                <c:pt idx="79724">
                  <c:v>1</c:v>
                </c:pt>
                <c:pt idx="79725">
                  <c:v>1</c:v>
                </c:pt>
                <c:pt idx="79726">
                  <c:v>1</c:v>
                </c:pt>
                <c:pt idx="79727">
                  <c:v>1</c:v>
                </c:pt>
                <c:pt idx="79728">
                  <c:v>1</c:v>
                </c:pt>
                <c:pt idx="79729">
                  <c:v>1</c:v>
                </c:pt>
                <c:pt idx="79730">
                  <c:v>1</c:v>
                </c:pt>
                <c:pt idx="79731">
                  <c:v>1</c:v>
                </c:pt>
                <c:pt idx="79732">
                  <c:v>1</c:v>
                </c:pt>
                <c:pt idx="79733">
                  <c:v>1</c:v>
                </c:pt>
                <c:pt idx="79734">
                  <c:v>1</c:v>
                </c:pt>
                <c:pt idx="79735">
                  <c:v>1</c:v>
                </c:pt>
                <c:pt idx="79736">
                  <c:v>1</c:v>
                </c:pt>
                <c:pt idx="79737">
                  <c:v>1</c:v>
                </c:pt>
                <c:pt idx="79738">
                  <c:v>1</c:v>
                </c:pt>
                <c:pt idx="79739">
                  <c:v>1</c:v>
                </c:pt>
                <c:pt idx="79740">
                  <c:v>1</c:v>
                </c:pt>
                <c:pt idx="79741">
                  <c:v>1</c:v>
                </c:pt>
                <c:pt idx="79742">
                  <c:v>1</c:v>
                </c:pt>
                <c:pt idx="79743">
                  <c:v>1</c:v>
                </c:pt>
                <c:pt idx="79744">
                  <c:v>1</c:v>
                </c:pt>
                <c:pt idx="79745">
                  <c:v>1</c:v>
                </c:pt>
                <c:pt idx="79746">
                  <c:v>1</c:v>
                </c:pt>
                <c:pt idx="79747">
                  <c:v>1</c:v>
                </c:pt>
                <c:pt idx="79748">
                  <c:v>1</c:v>
                </c:pt>
                <c:pt idx="79749">
                  <c:v>1</c:v>
                </c:pt>
                <c:pt idx="79750">
                  <c:v>1</c:v>
                </c:pt>
                <c:pt idx="79751">
                  <c:v>1</c:v>
                </c:pt>
                <c:pt idx="79752">
                  <c:v>1</c:v>
                </c:pt>
                <c:pt idx="79753">
                  <c:v>1</c:v>
                </c:pt>
                <c:pt idx="79754">
                  <c:v>1</c:v>
                </c:pt>
                <c:pt idx="79755">
                  <c:v>1</c:v>
                </c:pt>
                <c:pt idx="79756">
                  <c:v>1</c:v>
                </c:pt>
                <c:pt idx="79757">
                  <c:v>1</c:v>
                </c:pt>
                <c:pt idx="79758">
                  <c:v>1</c:v>
                </c:pt>
                <c:pt idx="79759">
                  <c:v>1</c:v>
                </c:pt>
                <c:pt idx="79760">
                  <c:v>1</c:v>
                </c:pt>
                <c:pt idx="79761">
                  <c:v>1</c:v>
                </c:pt>
                <c:pt idx="79762">
                  <c:v>1</c:v>
                </c:pt>
                <c:pt idx="79763">
                  <c:v>1</c:v>
                </c:pt>
                <c:pt idx="79764">
                  <c:v>1</c:v>
                </c:pt>
                <c:pt idx="79765">
                  <c:v>1</c:v>
                </c:pt>
                <c:pt idx="79766">
                  <c:v>1</c:v>
                </c:pt>
                <c:pt idx="79767">
                  <c:v>1</c:v>
                </c:pt>
                <c:pt idx="79768">
                  <c:v>1</c:v>
                </c:pt>
                <c:pt idx="79769">
                  <c:v>1</c:v>
                </c:pt>
                <c:pt idx="79770">
                  <c:v>1</c:v>
                </c:pt>
                <c:pt idx="79771">
                  <c:v>1</c:v>
                </c:pt>
                <c:pt idx="79772">
                  <c:v>1</c:v>
                </c:pt>
                <c:pt idx="79773">
                  <c:v>1</c:v>
                </c:pt>
                <c:pt idx="79774">
                  <c:v>1</c:v>
                </c:pt>
                <c:pt idx="79775">
                  <c:v>1</c:v>
                </c:pt>
                <c:pt idx="79776">
                  <c:v>1</c:v>
                </c:pt>
                <c:pt idx="79777">
                  <c:v>1</c:v>
                </c:pt>
                <c:pt idx="79778">
                  <c:v>1</c:v>
                </c:pt>
                <c:pt idx="79779">
                  <c:v>1</c:v>
                </c:pt>
                <c:pt idx="79780">
                  <c:v>1</c:v>
                </c:pt>
                <c:pt idx="79781">
                  <c:v>1</c:v>
                </c:pt>
                <c:pt idx="79782">
                  <c:v>1</c:v>
                </c:pt>
                <c:pt idx="79783">
                  <c:v>1</c:v>
                </c:pt>
                <c:pt idx="79784">
                  <c:v>1</c:v>
                </c:pt>
                <c:pt idx="79785">
                  <c:v>1</c:v>
                </c:pt>
                <c:pt idx="79786">
                  <c:v>1</c:v>
                </c:pt>
                <c:pt idx="79787">
                  <c:v>1</c:v>
                </c:pt>
                <c:pt idx="79788">
                  <c:v>1</c:v>
                </c:pt>
                <c:pt idx="79789">
                  <c:v>1</c:v>
                </c:pt>
                <c:pt idx="79790">
                  <c:v>1</c:v>
                </c:pt>
                <c:pt idx="79791">
                  <c:v>1</c:v>
                </c:pt>
                <c:pt idx="79792">
                  <c:v>1</c:v>
                </c:pt>
                <c:pt idx="79793">
                  <c:v>1</c:v>
                </c:pt>
                <c:pt idx="79794">
                  <c:v>1</c:v>
                </c:pt>
                <c:pt idx="79795">
                  <c:v>1</c:v>
                </c:pt>
                <c:pt idx="79796">
                  <c:v>1</c:v>
                </c:pt>
                <c:pt idx="79797">
                  <c:v>1</c:v>
                </c:pt>
                <c:pt idx="79798">
                  <c:v>1</c:v>
                </c:pt>
                <c:pt idx="79799">
                  <c:v>1</c:v>
                </c:pt>
                <c:pt idx="79800">
                  <c:v>1</c:v>
                </c:pt>
                <c:pt idx="79801">
                  <c:v>1</c:v>
                </c:pt>
                <c:pt idx="79802">
                  <c:v>1</c:v>
                </c:pt>
                <c:pt idx="79803">
                  <c:v>1</c:v>
                </c:pt>
                <c:pt idx="79804">
                  <c:v>1</c:v>
                </c:pt>
                <c:pt idx="79805">
                  <c:v>1</c:v>
                </c:pt>
                <c:pt idx="79806">
                  <c:v>1</c:v>
                </c:pt>
                <c:pt idx="79807">
                  <c:v>1</c:v>
                </c:pt>
                <c:pt idx="79808">
                  <c:v>1</c:v>
                </c:pt>
                <c:pt idx="79809">
                  <c:v>1</c:v>
                </c:pt>
                <c:pt idx="79810">
                  <c:v>1</c:v>
                </c:pt>
                <c:pt idx="79811">
                  <c:v>1</c:v>
                </c:pt>
                <c:pt idx="79812">
                  <c:v>1</c:v>
                </c:pt>
                <c:pt idx="79813">
                  <c:v>1</c:v>
                </c:pt>
                <c:pt idx="79814">
                  <c:v>1</c:v>
                </c:pt>
                <c:pt idx="79815">
                  <c:v>1</c:v>
                </c:pt>
                <c:pt idx="79816">
                  <c:v>1</c:v>
                </c:pt>
                <c:pt idx="79817">
                  <c:v>1</c:v>
                </c:pt>
                <c:pt idx="79818">
                  <c:v>1</c:v>
                </c:pt>
                <c:pt idx="79819">
                  <c:v>1</c:v>
                </c:pt>
                <c:pt idx="79820">
                  <c:v>1</c:v>
                </c:pt>
                <c:pt idx="79821">
                  <c:v>1</c:v>
                </c:pt>
                <c:pt idx="79822">
                  <c:v>1</c:v>
                </c:pt>
                <c:pt idx="79823">
                  <c:v>1</c:v>
                </c:pt>
                <c:pt idx="79824">
                  <c:v>1</c:v>
                </c:pt>
                <c:pt idx="79825">
                  <c:v>1</c:v>
                </c:pt>
                <c:pt idx="79826">
                  <c:v>1</c:v>
                </c:pt>
                <c:pt idx="79827">
                  <c:v>1</c:v>
                </c:pt>
                <c:pt idx="79828">
                  <c:v>1</c:v>
                </c:pt>
                <c:pt idx="79829">
                  <c:v>1</c:v>
                </c:pt>
                <c:pt idx="79830">
                  <c:v>1</c:v>
                </c:pt>
                <c:pt idx="79831">
                  <c:v>1</c:v>
                </c:pt>
                <c:pt idx="79832">
                  <c:v>1</c:v>
                </c:pt>
                <c:pt idx="79833">
                  <c:v>1</c:v>
                </c:pt>
                <c:pt idx="79834">
                  <c:v>1</c:v>
                </c:pt>
                <c:pt idx="79835">
                  <c:v>1</c:v>
                </c:pt>
                <c:pt idx="79836">
                  <c:v>1</c:v>
                </c:pt>
                <c:pt idx="79837">
                  <c:v>1</c:v>
                </c:pt>
                <c:pt idx="79838">
                  <c:v>1</c:v>
                </c:pt>
                <c:pt idx="79839">
                  <c:v>1</c:v>
                </c:pt>
                <c:pt idx="79840">
                  <c:v>1</c:v>
                </c:pt>
                <c:pt idx="79841">
                  <c:v>1</c:v>
                </c:pt>
                <c:pt idx="79842">
                  <c:v>1</c:v>
                </c:pt>
                <c:pt idx="79843">
                  <c:v>1</c:v>
                </c:pt>
                <c:pt idx="79844">
                  <c:v>1</c:v>
                </c:pt>
                <c:pt idx="79845">
                  <c:v>1</c:v>
                </c:pt>
                <c:pt idx="79846">
                  <c:v>1</c:v>
                </c:pt>
                <c:pt idx="79847">
                  <c:v>1</c:v>
                </c:pt>
                <c:pt idx="79848">
                  <c:v>1</c:v>
                </c:pt>
                <c:pt idx="79849">
                  <c:v>1</c:v>
                </c:pt>
                <c:pt idx="79850">
                  <c:v>1</c:v>
                </c:pt>
                <c:pt idx="79851">
                  <c:v>1</c:v>
                </c:pt>
                <c:pt idx="79852">
                  <c:v>1</c:v>
                </c:pt>
                <c:pt idx="79853">
                  <c:v>1</c:v>
                </c:pt>
                <c:pt idx="79854">
                  <c:v>1</c:v>
                </c:pt>
                <c:pt idx="79855">
                  <c:v>1</c:v>
                </c:pt>
                <c:pt idx="79856">
                  <c:v>1</c:v>
                </c:pt>
                <c:pt idx="79857">
                  <c:v>1</c:v>
                </c:pt>
                <c:pt idx="79858">
                  <c:v>1</c:v>
                </c:pt>
                <c:pt idx="79859">
                  <c:v>1</c:v>
                </c:pt>
                <c:pt idx="79860">
                  <c:v>1</c:v>
                </c:pt>
                <c:pt idx="79861">
                  <c:v>1</c:v>
                </c:pt>
                <c:pt idx="79862">
                  <c:v>1</c:v>
                </c:pt>
                <c:pt idx="79863">
                  <c:v>1</c:v>
                </c:pt>
                <c:pt idx="79864">
                  <c:v>1</c:v>
                </c:pt>
                <c:pt idx="79865">
                  <c:v>1</c:v>
                </c:pt>
                <c:pt idx="79866">
                  <c:v>1</c:v>
                </c:pt>
                <c:pt idx="79867">
                  <c:v>1</c:v>
                </c:pt>
                <c:pt idx="79868">
                  <c:v>1</c:v>
                </c:pt>
                <c:pt idx="79869">
                  <c:v>1</c:v>
                </c:pt>
                <c:pt idx="79870">
                  <c:v>1</c:v>
                </c:pt>
                <c:pt idx="79871">
                  <c:v>1</c:v>
                </c:pt>
                <c:pt idx="79872">
                  <c:v>1</c:v>
                </c:pt>
                <c:pt idx="79873">
                  <c:v>1</c:v>
                </c:pt>
                <c:pt idx="79874">
                  <c:v>1</c:v>
                </c:pt>
                <c:pt idx="79875">
                  <c:v>1</c:v>
                </c:pt>
                <c:pt idx="79876">
                  <c:v>1</c:v>
                </c:pt>
                <c:pt idx="79877">
                  <c:v>1</c:v>
                </c:pt>
                <c:pt idx="79878">
                  <c:v>0.85714285700000004</c:v>
                </c:pt>
                <c:pt idx="79879">
                  <c:v>0.85714285700000004</c:v>
                </c:pt>
                <c:pt idx="79880">
                  <c:v>1</c:v>
                </c:pt>
                <c:pt idx="79881">
                  <c:v>1</c:v>
                </c:pt>
                <c:pt idx="79882">
                  <c:v>1</c:v>
                </c:pt>
                <c:pt idx="79883">
                  <c:v>0.85714285700000004</c:v>
                </c:pt>
                <c:pt idx="79884">
                  <c:v>0.85714285700000004</c:v>
                </c:pt>
                <c:pt idx="79885">
                  <c:v>1</c:v>
                </c:pt>
                <c:pt idx="79886">
                  <c:v>0.85714285700000004</c:v>
                </c:pt>
                <c:pt idx="79887">
                  <c:v>1</c:v>
                </c:pt>
                <c:pt idx="79888">
                  <c:v>1</c:v>
                </c:pt>
                <c:pt idx="79889">
                  <c:v>0.85714285700000004</c:v>
                </c:pt>
                <c:pt idx="79890">
                  <c:v>1</c:v>
                </c:pt>
                <c:pt idx="79891">
                  <c:v>1</c:v>
                </c:pt>
                <c:pt idx="79892">
                  <c:v>1</c:v>
                </c:pt>
                <c:pt idx="79893">
                  <c:v>0.85714285700000004</c:v>
                </c:pt>
                <c:pt idx="79894">
                  <c:v>1</c:v>
                </c:pt>
                <c:pt idx="79895">
                  <c:v>1</c:v>
                </c:pt>
                <c:pt idx="79896">
                  <c:v>0.428571429</c:v>
                </c:pt>
                <c:pt idx="79897">
                  <c:v>0.85714285700000004</c:v>
                </c:pt>
                <c:pt idx="79898">
                  <c:v>1</c:v>
                </c:pt>
                <c:pt idx="79899">
                  <c:v>1</c:v>
                </c:pt>
                <c:pt idx="79900">
                  <c:v>1</c:v>
                </c:pt>
                <c:pt idx="79901">
                  <c:v>0.85714285700000004</c:v>
                </c:pt>
                <c:pt idx="79902">
                  <c:v>0.85714285700000004</c:v>
                </c:pt>
                <c:pt idx="79903">
                  <c:v>1</c:v>
                </c:pt>
                <c:pt idx="79904">
                  <c:v>1</c:v>
                </c:pt>
                <c:pt idx="79905">
                  <c:v>1</c:v>
                </c:pt>
                <c:pt idx="79906">
                  <c:v>1</c:v>
                </c:pt>
                <c:pt idx="79907">
                  <c:v>1</c:v>
                </c:pt>
                <c:pt idx="79908">
                  <c:v>0.85714285700000004</c:v>
                </c:pt>
                <c:pt idx="79909">
                  <c:v>1</c:v>
                </c:pt>
                <c:pt idx="79910">
                  <c:v>1</c:v>
                </c:pt>
                <c:pt idx="79911">
                  <c:v>1</c:v>
                </c:pt>
                <c:pt idx="79912">
                  <c:v>1</c:v>
                </c:pt>
                <c:pt idx="79913">
                  <c:v>1</c:v>
                </c:pt>
                <c:pt idx="79914">
                  <c:v>1</c:v>
                </c:pt>
                <c:pt idx="79915">
                  <c:v>0.85714285700000004</c:v>
                </c:pt>
                <c:pt idx="79916">
                  <c:v>1</c:v>
                </c:pt>
                <c:pt idx="79917">
                  <c:v>1</c:v>
                </c:pt>
                <c:pt idx="79918">
                  <c:v>0.85714285700000004</c:v>
                </c:pt>
                <c:pt idx="79919">
                  <c:v>1</c:v>
                </c:pt>
                <c:pt idx="79920">
                  <c:v>1</c:v>
                </c:pt>
                <c:pt idx="79921">
                  <c:v>0.85714285700000004</c:v>
                </c:pt>
                <c:pt idx="79922">
                  <c:v>1</c:v>
                </c:pt>
                <c:pt idx="79923">
                  <c:v>1</c:v>
                </c:pt>
                <c:pt idx="79924">
                  <c:v>1</c:v>
                </c:pt>
                <c:pt idx="79925">
                  <c:v>1</c:v>
                </c:pt>
                <c:pt idx="79926">
                  <c:v>1</c:v>
                </c:pt>
                <c:pt idx="79927">
                  <c:v>1</c:v>
                </c:pt>
                <c:pt idx="79928">
                  <c:v>1</c:v>
                </c:pt>
                <c:pt idx="79929">
                  <c:v>1</c:v>
                </c:pt>
                <c:pt idx="79930">
                  <c:v>1</c:v>
                </c:pt>
                <c:pt idx="79931">
                  <c:v>1</c:v>
                </c:pt>
                <c:pt idx="79932">
                  <c:v>1</c:v>
                </c:pt>
                <c:pt idx="79933">
                  <c:v>1</c:v>
                </c:pt>
                <c:pt idx="79934">
                  <c:v>1</c:v>
                </c:pt>
                <c:pt idx="79935">
                  <c:v>1</c:v>
                </c:pt>
                <c:pt idx="79936">
                  <c:v>1</c:v>
                </c:pt>
                <c:pt idx="79937">
                  <c:v>1</c:v>
                </c:pt>
                <c:pt idx="79938">
                  <c:v>1</c:v>
                </c:pt>
                <c:pt idx="79939">
                  <c:v>1</c:v>
                </c:pt>
                <c:pt idx="79940">
                  <c:v>1</c:v>
                </c:pt>
                <c:pt idx="79941">
                  <c:v>0.85714285700000004</c:v>
                </c:pt>
                <c:pt idx="79942">
                  <c:v>1</c:v>
                </c:pt>
                <c:pt idx="79943">
                  <c:v>1</c:v>
                </c:pt>
                <c:pt idx="79944">
                  <c:v>1</c:v>
                </c:pt>
                <c:pt idx="79945">
                  <c:v>1</c:v>
                </c:pt>
                <c:pt idx="79946">
                  <c:v>1</c:v>
                </c:pt>
                <c:pt idx="79947">
                  <c:v>1</c:v>
                </c:pt>
                <c:pt idx="79948">
                  <c:v>1</c:v>
                </c:pt>
                <c:pt idx="79949">
                  <c:v>0.85714285700000004</c:v>
                </c:pt>
                <c:pt idx="79950">
                  <c:v>1</c:v>
                </c:pt>
                <c:pt idx="79951">
                  <c:v>0.85714285700000004</c:v>
                </c:pt>
                <c:pt idx="79952">
                  <c:v>1</c:v>
                </c:pt>
                <c:pt idx="79953">
                  <c:v>1</c:v>
                </c:pt>
                <c:pt idx="79954">
                  <c:v>1</c:v>
                </c:pt>
                <c:pt idx="79955">
                  <c:v>1</c:v>
                </c:pt>
                <c:pt idx="79956">
                  <c:v>1</c:v>
                </c:pt>
                <c:pt idx="79957">
                  <c:v>1</c:v>
                </c:pt>
                <c:pt idx="79958">
                  <c:v>1</c:v>
                </c:pt>
                <c:pt idx="79959">
                  <c:v>1</c:v>
                </c:pt>
                <c:pt idx="79960">
                  <c:v>0.85714285700000004</c:v>
                </c:pt>
                <c:pt idx="79961">
                  <c:v>1</c:v>
                </c:pt>
                <c:pt idx="79962">
                  <c:v>1</c:v>
                </c:pt>
                <c:pt idx="79963">
                  <c:v>1</c:v>
                </c:pt>
                <c:pt idx="79964">
                  <c:v>1</c:v>
                </c:pt>
                <c:pt idx="79965">
                  <c:v>1</c:v>
                </c:pt>
                <c:pt idx="79966">
                  <c:v>0.85714285700000004</c:v>
                </c:pt>
                <c:pt idx="79967">
                  <c:v>1</c:v>
                </c:pt>
                <c:pt idx="79968">
                  <c:v>1</c:v>
                </c:pt>
                <c:pt idx="79969">
                  <c:v>1</c:v>
                </c:pt>
                <c:pt idx="79970">
                  <c:v>0.85714285700000004</c:v>
                </c:pt>
                <c:pt idx="79971">
                  <c:v>1</c:v>
                </c:pt>
                <c:pt idx="79972">
                  <c:v>1</c:v>
                </c:pt>
                <c:pt idx="79973">
                  <c:v>0.85714285700000004</c:v>
                </c:pt>
                <c:pt idx="79974">
                  <c:v>0.85714285700000004</c:v>
                </c:pt>
                <c:pt idx="79975">
                  <c:v>0.428571429</c:v>
                </c:pt>
                <c:pt idx="79976">
                  <c:v>1</c:v>
                </c:pt>
                <c:pt idx="79977">
                  <c:v>1</c:v>
                </c:pt>
                <c:pt idx="79978">
                  <c:v>1</c:v>
                </c:pt>
                <c:pt idx="79979">
                  <c:v>1</c:v>
                </c:pt>
                <c:pt idx="79980">
                  <c:v>1</c:v>
                </c:pt>
                <c:pt idx="79981">
                  <c:v>1</c:v>
                </c:pt>
                <c:pt idx="79982">
                  <c:v>1</c:v>
                </c:pt>
                <c:pt idx="79983">
                  <c:v>1</c:v>
                </c:pt>
                <c:pt idx="79984">
                  <c:v>1</c:v>
                </c:pt>
                <c:pt idx="79985">
                  <c:v>1</c:v>
                </c:pt>
                <c:pt idx="79986">
                  <c:v>1</c:v>
                </c:pt>
                <c:pt idx="79987">
                  <c:v>1</c:v>
                </c:pt>
                <c:pt idx="79988">
                  <c:v>1</c:v>
                </c:pt>
                <c:pt idx="79989">
                  <c:v>1</c:v>
                </c:pt>
                <c:pt idx="79990">
                  <c:v>1</c:v>
                </c:pt>
                <c:pt idx="79991">
                  <c:v>0.428571429</c:v>
                </c:pt>
                <c:pt idx="79992">
                  <c:v>1</c:v>
                </c:pt>
                <c:pt idx="79993">
                  <c:v>1</c:v>
                </c:pt>
                <c:pt idx="79994">
                  <c:v>1</c:v>
                </c:pt>
                <c:pt idx="79995">
                  <c:v>1</c:v>
                </c:pt>
                <c:pt idx="79996">
                  <c:v>1</c:v>
                </c:pt>
                <c:pt idx="79997">
                  <c:v>1</c:v>
                </c:pt>
                <c:pt idx="79998">
                  <c:v>0.85714285700000004</c:v>
                </c:pt>
                <c:pt idx="79999">
                  <c:v>1</c:v>
                </c:pt>
                <c:pt idx="80000">
                  <c:v>1</c:v>
                </c:pt>
                <c:pt idx="80001">
                  <c:v>1</c:v>
                </c:pt>
                <c:pt idx="80002">
                  <c:v>1</c:v>
                </c:pt>
                <c:pt idx="80003">
                  <c:v>1</c:v>
                </c:pt>
                <c:pt idx="80004">
                  <c:v>1</c:v>
                </c:pt>
                <c:pt idx="80005">
                  <c:v>1</c:v>
                </c:pt>
                <c:pt idx="80006">
                  <c:v>1</c:v>
                </c:pt>
                <c:pt idx="80007">
                  <c:v>1</c:v>
                </c:pt>
                <c:pt idx="80008">
                  <c:v>1</c:v>
                </c:pt>
                <c:pt idx="80009">
                  <c:v>1</c:v>
                </c:pt>
                <c:pt idx="80010">
                  <c:v>1</c:v>
                </c:pt>
                <c:pt idx="80011">
                  <c:v>0.85714285700000004</c:v>
                </c:pt>
                <c:pt idx="80012">
                  <c:v>0.85714285700000004</c:v>
                </c:pt>
                <c:pt idx="80013">
                  <c:v>1</c:v>
                </c:pt>
                <c:pt idx="80014">
                  <c:v>1</c:v>
                </c:pt>
                <c:pt idx="80015">
                  <c:v>0.85714285700000004</c:v>
                </c:pt>
                <c:pt idx="80016">
                  <c:v>1</c:v>
                </c:pt>
                <c:pt idx="80017">
                  <c:v>1</c:v>
                </c:pt>
                <c:pt idx="80018">
                  <c:v>1</c:v>
                </c:pt>
                <c:pt idx="80019">
                  <c:v>1</c:v>
                </c:pt>
                <c:pt idx="80020">
                  <c:v>1</c:v>
                </c:pt>
                <c:pt idx="80021">
                  <c:v>1</c:v>
                </c:pt>
                <c:pt idx="80022">
                  <c:v>1</c:v>
                </c:pt>
                <c:pt idx="80023">
                  <c:v>1</c:v>
                </c:pt>
                <c:pt idx="80024">
                  <c:v>1</c:v>
                </c:pt>
                <c:pt idx="80025">
                  <c:v>1</c:v>
                </c:pt>
                <c:pt idx="80026">
                  <c:v>1</c:v>
                </c:pt>
                <c:pt idx="80027">
                  <c:v>1</c:v>
                </c:pt>
                <c:pt idx="80028">
                  <c:v>1</c:v>
                </c:pt>
                <c:pt idx="80029">
                  <c:v>1</c:v>
                </c:pt>
                <c:pt idx="80030">
                  <c:v>1</c:v>
                </c:pt>
                <c:pt idx="80031">
                  <c:v>1</c:v>
                </c:pt>
                <c:pt idx="80032">
                  <c:v>1</c:v>
                </c:pt>
                <c:pt idx="80033">
                  <c:v>1</c:v>
                </c:pt>
                <c:pt idx="80034">
                  <c:v>1</c:v>
                </c:pt>
                <c:pt idx="80035">
                  <c:v>1</c:v>
                </c:pt>
                <c:pt idx="80036">
                  <c:v>1</c:v>
                </c:pt>
                <c:pt idx="80037">
                  <c:v>1</c:v>
                </c:pt>
                <c:pt idx="80038">
                  <c:v>0.85714285700000004</c:v>
                </c:pt>
                <c:pt idx="80039">
                  <c:v>1</c:v>
                </c:pt>
                <c:pt idx="80040">
                  <c:v>1</c:v>
                </c:pt>
                <c:pt idx="80041">
                  <c:v>1</c:v>
                </c:pt>
                <c:pt idx="80042">
                  <c:v>1</c:v>
                </c:pt>
                <c:pt idx="80043">
                  <c:v>1</c:v>
                </c:pt>
                <c:pt idx="80044">
                  <c:v>1</c:v>
                </c:pt>
                <c:pt idx="80045">
                  <c:v>1</c:v>
                </c:pt>
                <c:pt idx="80046">
                  <c:v>1</c:v>
                </c:pt>
                <c:pt idx="80047">
                  <c:v>0.85714285700000004</c:v>
                </c:pt>
                <c:pt idx="80048">
                  <c:v>0.85714285700000004</c:v>
                </c:pt>
                <c:pt idx="80049">
                  <c:v>0.85714285700000004</c:v>
                </c:pt>
                <c:pt idx="80050">
                  <c:v>1</c:v>
                </c:pt>
                <c:pt idx="80051">
                  <c:v>1</c:v>
                </c:pt>
                <c:pt idx="80052">
                  <c:v>1</c:v>
                </c:pt>
                <c:pt idx="80053">
                  <c:v>1</c:v>
                </c:pt>
                <c:pt idx="80054">
                  <c:v>1</c:v>
                </c:pt>
                <c:pt idx="80055">
                  <c:v>1</c:v>
                </c:pt>
                <c:pt idx="80056">
                  <c:v>1</c:v>
                </c:pt>
                <c:pt idx="80057">
                  <c:v>1</c:v>
                </c:pt>
                <c:pt idx="80058">
                  <c:v>1</c:v>
                </c:pt>
                <c:pt idx="80059">
                  <c:v>1</c:v>
                </c:pt>
                <c:pt idx="80060">
                  <c:v>1</c:v>
                </c:pt>
                <c:pt idx="80061">
                  <c:v>1</c:v>
                </c:pt>
                <c:pt idx="80062">
                  <c:v>1</c:v>
                </c:pt>
                <c:pt idx="80063">
                  <c:v>1</c:v>
                </c:pt>
                <c:pt idx="80064">
                  <c:v>1</c:v>
                </c:pt>
                <c:pt idx="80065">
                  <c:v>1</c:v>
                </c:pt>
                <c:pt idx="80066">
                  <c:v>1</c:v>
                </c:pt>
                <c:pt idx="80067">
                  <c:v>1</c:v>
                </c:pt>
                <c:pt idx="80068">
                  <c:v>1</c:v>
                </c:pt>
                <c:pt idx="80069">
                  <c:v>1</c:v>
                </c:pt>
                <c:pt idx="80070">
                  <c:v>1</c:v>
                </c:pt>
                <c:pt idx="80071">
                  <c:v>0.85714285700000004</c:v>
                </c:pt>
                <c:pt idx="80072">
                  <c:v>1</c:v>
                </c:pt>
                <c:pt idx="80073">
                  <c:v>1</c:v>
                </c:pt>
                <c:pt idx="80074">
                  <c:v>0.85714285700000004</c:v>
                </c:pt>
                <c:pt idx="80075">
                  <c:v>1</c:v>
                </c:pt>
                <c:pt idx="80076">
                  <c:v>1</c:v>
                </c:pt>
                <c:pt idx="80077">
                  <c:v>1</c:v>
                </c:pt>
                <c:pt idx="80078">
                  <c:v>0.85714285700000004</c:v>
                </c:pt>
                <c:pt idx="80079">
                  <c:v>1</c:v>
                </c:pt>
                <c:pt idx="80080">
                  <c:v>1</c:v>
                </c:pt>
                <c:pt idx="80081">
                  <c:v>1</c:v>
                </c:pt>
                <c:pt idx="80082">
                  <c:v>1</c:v>
                </c:pt>
                <c:pt idx="80083">
                  <c:v>1</c:v>
                </c:pt>
                <c:pt idx="80084">
                  <c:v>1</c:v>
                </c:pt>
                <c:pt idx="80085">
                  <c:v>0.85714285700000004</c:v>
                </c:pt>
                <c:pt idx="80086">
                  <c:v>1</c:v>
                </c:pt>
                <c:pt idx="80087">
                  <c:v>1</c:v>
                </c:pt>
                <c:pt idx="80088">
                  <c:v>1</c:v>
                </c:pt>
                <c:pt idx="80089">
                  <c:v>1</c:v>
                </c:pt>
                <c:pt idx="80090">
                  <c:v>1</c:v>
                </c:pt>
                <c:pt idx="80091">
                  <c:v>1</c:v>
                </c:pt>
                <c:pt idx="80092">
                  <c:v>1</c:v>
                </c:pt>
                <c:pt idx="80093">
                  <c:v>1</c:v>
                </c:pt>
                <c:pt idx="80094">
                  <c:v>1</c:v>
                </c:pt>
                <c:pt idx="80095">
                  <c:v>1</c:v>
                </c:pt>
                <c:pt idx="80096">
                  <c:v>1</c:v>
                </c:pt>
                <c:pt idx="80097">
                  <c:v>1</c:v>
                </c:pt>
                <c:pt idx="80098">
                  <c:v>1</c:v>
                </c:pt>
                <c:pt idx="80099">
                  <c:v>1</c:v>
                </c:pt>
                <c:pt idx="80100">
                  <c:v>1</c:v>
                </c:pt>
                <c:pt idx="80101">
                  <c:v>1</c:v>
                </c:pt>
                <c:pt idx="80102">
                  <c:v>0.85714285700000004</c:v>
                </c:pt>
                <c:pt idx="80103">
                  <c:v>1</c:v>
                </c:pt>
                <c:pt idx="80104">
                  <c:v>1</c:v>
                </c:pt>
                <c:pt idx="80105">
                  <c:v>1</c:v>
                </c:pt>
                <c:pt idx="80106">
                  <c:v>1</c:v>
                </c:pt>
                <c:pt idx="80107">
                  <c:v>1</c:v>
                </c:pt>
                <c:pt idx="80108">
                  <c:v>1</c:v>
                </c:pt>
                <c:pt idx="80109">
                  <c:v>1</c:v>
                </c:pt>
                <c:pt idx="80110">
                  <c:v>1</c:v>
                </c:pt>
                <c:pt idx="80111">
                  <c:v>1</c:v>
                </c:pt>
                <c:pt idx="80112">
                  <c:v>1</c:v>
                </c:pt>
                <c:pt idx="80113">
                  <c:v>1</c:v>
                </c:pt>
                <c:pt idx="80114">
                  <c:v>1</c:v>
                </c:pt>
                <c:pt idx="80115">
                  <c:v>1</c:v>
                </c:pt>
                <c:pt idx="80116">
                  <c:v>1</c:v>
                </c:pt>
                <c:pt idx="80117">
                  <c:v>1</c:v>
                </c:pt>
                <c:pt idx="80118">
                  <c:v>1</c:v>
                </c:pt>
                <c:pt idx="80119">
                  <c:v>1</c:v>
                </c:pt>
                <c:pt idx="80120">
                  <c:v>1</c:v>
                </c:pt>
                <c:pt idx="80121">
                  <c:v>1</c:v>
                </c:pt>
                <c:pt idx="80122">
                  <c:v>1</c:v>
                </c:pt>
                <c:pt idx="80123">
                  <c:v>1</c:v>
                </c:pt>
                <c:pt idx="80124">
                  <c:v>1</c:v>
                </c:pt>
                <c:pt idx="80125">
                  <c:v>1</c:v>
                </c:pt>
                <c:pt idx="80126">
                  <c:v>1</c:v>
                </c:pt>
                <c:pt idx="80127">
                  <c:v>1</c:v>
                </c:pt>
                <c:pt idx="80128">
                  <c:v>1</c:v>
                </c:pt>
                <c:pt idx="80129">
                  <c:v>1</c:v>
                </c:pt>
                <c:pt idx="80130">
                  <c:v>1</c:v>
                </c:pt>
                <c:pt idx="80131">
                  <c:v>1</c:v>
                </c:pt>
                <c:pt idx="80132">
                  <c:v>1</c:v>
                </c:pt>
                <c:pt idx="80133">
                  <c:v>1</c:v>
                </c:pt>
                <c:pt idx="80134">
                  <c:v>1</c:v>
                </c:pt>
                <c:pt idx="80135">
                  <c:v>1</c:v>
                </c:pt>
                <c:pt idx="80136">
                  <c:v>1</c:v>
                </c:pt>
                <c:pt idx="80137">
                  <c:v>1</c:v>
                </c:pt>
                <c:pt idx="80138">
                  <c:v>1</c:v>
                </c:pt>
                <c:pt idx="80139">
                  <c:v>1</c:v>
                </c:pt>
                <c:pt idx="80140">
                  <c:v>1</c:v>
                </c:pt>
                <c:pt idx="80141">
                  <c:v>1</c:v>
                </c:pt>
                <c:pt idx="80142">
                  <c:v>1</c:v>
                </c:pt>
                <c:pt idx="80143">
                  <c:v>1</c:v>
                </c:pt>
                <c:pt idx="80144">
                  <c:v>1</c:v>
                </c:pt>
                <c:pt idx="80145">
                  <c:v>1</c:v>
                </c:pt>
                <c:pt idx="80146">
                  <c:v>1</c:v>
                </c:pt>
                <c:pt idx="80147">
                  <c:v>1</c:v>
                </c:pt>
                <c:pt idx="80148">
                  <c:v>1</c:v>
                </c:pt>
                <c:pt idx="80149">
                  <c:v>1</c:v>
                </c:pt>
                <c:pt idx="80150">
                  <c:v>1</c:v>
                </c:pt>
                <c:pt idx="80151">
                  <c:v>1</c:v>
                </c:pt>
                <c:pt idx="80152">
                  <c:v>1</c:v>
                </c:pt>
                <c:pt idx="80153">
                  <c:v>1</c:v>
                </c:pt>
                <c:pt idx="80154">
                  <c:v>1</c:v>
                </c:pt>
                <c:pt idx="80155">
                  <c:v>1</c:v>
                </c:pt>
                <c:pt idx="80156">
                  <c:v>1</c:v>
                </c:pt>
                <c:pt idx="80157">
                  <c:v>1</c:v>
                </c:pt>
                <c:pt idx="80158">
                  <c:v>0.85714285700000004</c:v>
                </c:pt>
                <c:pt idx="80159">
                  <c:v>1</c:v>
                </c:pt>
                <c:pt idx="80160">
                  <c:v>1</c:v>
                </c:pt>
                <c:pt idx="80161">
                  <c:v>1</c:v>
                </c:pt>
                <c:pt idx="80162">
                  <c:v>1</c:v>
                </c:pt>
                <c:pt idx="80163">
                  <c:v>1</c:v>
                </c:pt>
                <c:pt idx="80164">
                  <c:v>1</c:v>
                </c:pt>
                <c:pt idx="80165">
                  <c:v>1</c:v>
                </c:pt>
                <c:pt idx="80166">
                  <c:v>1</c:v>
                </c:pt>
                <c:pt idx="80167">
                  <c:v>1</c:v>
                </c:pt>
                <c:pt idx="80168">
                  <c:v>1</c:v>
                </c:pt>
                <c:pt idx="80169">
                  <c:v>1</c:v>
                </c:pt>
                <c:pt idx="80170">
                  <c:v>1</c:v>
                </c:pt>
                <c:pt idx="80171">
                  <c:v>1</c:v>
                </c:pt>
                <c:pt idx="80172">
                  <c:v>1</c:v>
                </c:pt>
                <c:pt idx="80173">
                  <c:v>1</c:v>
                </c:pt>
                <c:pt idx="80174">
                  <c:v>1</c:v>
                </c:pt>
                <c:pt idx="80175">
                  <c:v>1</c:v>
                </c:pt>
                <c:pt idx="80176">
                  <c:v>1</c:v>
                </c:pt>
                <c:pt idx="80177">
                  <c:v>1</c:v>
                </c:pt>
                <c:pt idx="80178">
                  <c:v>1</c:v>
                </c:pt>
                <c:pt idx="80179">
                  <c:v>1</c:v>
                </c:pt>
                <c:pt idx="80180">
                  <c:v>1</c:v>
                </c:pt>
                <c:pt idx="80181">
                  <c:v>1</c:v>
                </c:pt>
                <c:pt idx="80182">
                  <c:v>1</c:v>
                </c:pt>
                <c:pt idx="80183">
                  <c:v>1</c:v>
                </c:pt>
                <c:pt idx="80184">
                  <c:v>1</c:v>
                </c:pt>
                <c:pt idx="80185">
                  <c:v>1</c:v>
                </c:pt>
                <c:pt idx="80186">
                  <c:v>1</c:v>
                </c:pt>
                <c:pt idx="80187">
                  <c:v>1</c:v>
                </c:pt>
                <c:pt idx="80188">
                  <c:v>1</c:v>
                </c:pt>
                <c:pt idx="80189">
                  <c:v>1</c:v>
                </c:pt>
                <c:pt idx="80190">
                  <c:v>1</c:v>
                </c:pt>
                <c:pt idx="80191">
                  <c:v>1</c:v>
                </c:pt>
                <c:pt idx="80192">
                  <c:v>1</c:v>
                </c:pt>
                <c:pt idx="80193">
                  <c:v>1</c:v>
                </c:pt>
                <c:pt idx="80194">
                  <c:v>1</c:v>
                </c:pt>
                <c:pt idx="80195">
                  <c:v>0.85714285700000004</c:v>
                </c:pt>
                <c:pt idx="80196">
                  <c:v>1</c:v>
                </c:pt>
                <c:pt idx="80197">
                  <c:v>1</c:v>
                </c:pt>
                <c:pt idx="80198">
                  <c:v>1</c:v>
                </c:pt>
                <c:pt idx="80199">
                  <c:v>1</c:v>
                </c:pt>
                <c:pt idx="80200">
                  <c:v>1</c:v>
                </c:pt>
                <c:pt idx="80201">
                  <c:v>1</c:v>
                </c:pt>
                <c:pt idx="80202">
                  <c:v>1</c:v>
                </c:pt>
                <c:pt idx="80203">
                  <c:v>1</c:v>
                </c:pt>
                <c:pt idx="80204">
                  <c:v>1</c:v>
                </c:pt>
                <c:pt idx="80205">
                  <c:v>1</c:v>
                </c:pt>
                <c:pt idx="80206">
                  <c:v>1</c:v>
                </c:pt>
                <c:pt idx="80207">
                  <c:v>1</c:v>
                </c:pt>
                <c:pt idx="80208">
                  <c:v>1</c:v>
                </c:pt>
                <c:pt idx="80209">
                  <c:v>1</c:v>
                </c:pt>
                <c:pt idx="80210">
                  <c:v>1</c:v>
                </c:pt>
                <c:pt idx="80211">
                  <c:v>1</c:v>
                </c:pt>
                <c:pt idx="80212">
                  <c:v>1</c:v>
                </c:pt>
                <c:pt idx="80213">
                  <c:v>1</c:v>
                </c:pt>
                <c:pt idx="80214">
                  <c:v>1</c:v>
                </c:pt>
                <c:pt idx="80215">
                  <c:v>1</c:v>
                </c:pt>
                <c:pt idx="80216">
                  <c:v>1</c:v>
                </c:pt>
                <c:pt idx="80217">
                  <c:v>1</c:v>
                </c:pt>
                <c:pt idx="80218">
                  <c:v>1</c:v>
                </c:pt>
                <c:pt idx="80219">
                  <c:v>1</c:v>
                </c:pt>
                <c:pt idx="80220">
                  <c:v>1</c:v>
                </c:pt>
                <c:pt idx="80221">
                  <c:v>1</c:v>
                </c:pt>
                <c:pt idx="80222">
                  <c:v>0.85714285700000004</c:v>
                </c:pt>
                <c:pt idx="80223">
                  <c:v>1</c:v>
                </c:pt>
                <c:pt idx="80224">
                  <c:v>1</c:v>
                </c:pt>
                <c:pt idx="80225">
                  <c:v>1</c:v>
                </c:pt>
                <c:pt idx="80226">
                  <c:v>1</c:v>
                </c:pt>
                <c:pt idx="80227">
                  <c:v>1</c:v>
                </c:pt>
                <c:pt idx="80228">
                  <c:v>1</c:v>
                </c:pt>
                <c:pt idx="80229">
                  <c:v>1</c:v>
                </c:pt>
                <c:pt idx="80230">
                  <c:v>1</c:v>
                </c:pt>
                <c:pt idx="80231">
                  <c:v>1</c:v>
                </c:pt>
                <c:pt idx="80232">
                  <c:v>1</c:v>
                </c:pt>
                <c:pt idx="80233">
                  <c:v>1</c:v>
                </c:pt>
                <c:pt idx="80234">
                  <c:v>1</c:v>
                </c:pt>
                <c:pt idx="80235">
                  <c:v>1</c:v>
                </c:pt>
                <c:pt idx="80236">
                  <c:v>1</c:v>
                </c:pt>
                <c:pt idx="80237">
                  <c:v>1</c:v>
                </c:pt>
                <c:pt idx="80238">
                  <c:v>1</c:v>
                </c:pt>
                <c:pt idx="80239">
                  <c:v>1</c:v>
                </c:pt>
                <c:pt idx="80240">
                  <c:v>1</c:v>
                </c:pt>
                <c:pt idx="80241">
                  <c:v>1</c:v>
                </c:pt>
                <c:pt idx="80242">
                  <c:v>1</c:v>
                </c:pt>
                <c:pt idx="80243">
                  <c:v>1</c:v>
                </c:pt>
                <c:pt idx="80244">
                  <c:v>1</c:v>
                </c:pt>
                <c:pt idx="80245">
                  <c:v>1</c:v>
                </c:pt>
                <c:pt idx="80246">
                  <c:v>1</c:v>
                </c:pt>
                <c:pt idx="80247">
                  <c:v>1</c:v>
                </c:pt>
                <c:pt idx="80248">
                  <c:v>1</c:v>
                </c:pt>
                <c:pt idx="80249">
                  <c:v>1</c:v>
                </c:pt>
                <c:pt idx="80250">
                  <c:v>1</c:v>
                </c:pt>
                <c:pt idx="80251">
                  <c:v>1</c:v>
                </c:pt>
                <c:pt idx="80252">
                  <c:v>1</c:v>
                </c:pt>
                <c:pt idx="80253">
                  <c:v>1</c:v>
                </c:pt>
                <c:pt idx="80254">
                  <c:v>1</c:v>
                </c:pt>
                <c:pt idx="80255">
                  <c:v>1</c:v>
                </c:pt>
                <c:pt idx="80256">
                  <c:v>1</c:v>
                </c:pt>
                <c:pt idx="80257">
                  <c:v>1</c:v>
                </c:pt>
                <c:pt idx="80258">
                  <c:v>1</c:v>
                </c:pt>
                <c:pt idx="80259">
                  <c:v>1</c:v>
                </c:pt>
                <c:pt idx="80260">
                  <c:v>1</c:v>
                </c:pt>
                <c:pt idx="80261">
                  <c:v>1</c:v>
                </c:pt>
                <c:pt idx="80262">
                  <c:v>1</c:v>
                </c:pt>
                <c:pt idx="80263">
                  <c:v>1</c:v>
                </c:pt>
                <c:pt idx="80264">
                  <c:v>1</c:v>
                </c:pt>
                <c:pt idx="80265">
                  <c:v>1</c:v>
                </c:pt>
                <c:pt idx="80266">
                  <c:v>1</c:v>
                </c:pt>
                <c:pt idx="80267">
                  <c:v>1</c:v>
                </c:pt>
                <c:pt idx="80268">
                  <c:v>1</c:v>
                </c:pt>
                <c:pt idx="80269">
                  <c:v>1</c:v>
                </c:pt>
                <c:pt idx="80270">
                  <c:v>1</c:v>
                </c:pt>
                <c:pt idx="80271">
                  <c:v>1</c:v>
                </c:pt>
                <c:pt idx="80272">
                  <c:v>1</c:v>
                </c:pt>
                <c:pt idx="80273">
                  <c:v>1</c:v>
                </c:pt>
                <c:pt idx="80274">
                  <c:v>1</c:v>
                </c:pt>
                <c:pt idx="80275">
                  <c:v>1</c:v>
                </c:pt>
                <c:pt idx="80276">
                  <c:v>1</c:v>
                </c:pt>
                <c:pt idx="80277">
                  <c:v>1</c:v>
                </c:pt>
                <c:pt idx="80278">
                  <c:v>1</c:v>
                </c:pt>
                <c:pt idx="80279">
                  <c:v>1</c:v>
                </c:pt>
                <c:pt idx="80280">
                  <c:v>1</c:v>
                </c:pt>
                <c:pt idx="80281">
                  <c:v>0.85714285700000004</c:v>
                </c:pt>
                <c:pt idx="80282">
                  <c:v>0.85714285700000004</c:v>
                </c:pt>
                <c:pt idx="80283">
                  <c:v>1</c:v>
                </c:pt>
                <c:pt idx="80284">
                  <c:v>1</c:v>
                </c:pt>
                <c:pt idx="80285">
                  <c:v>1</c:v>
                </c:pt>
                <c:pt idx="80286">
                  <c:v>1</c:v>
                </c:pt>
                <c:pt idx="80287">
                  <c:v>1</c:v>
                </c:pt>
                <c:pt idx="80288">
                  <c:v>1</c:v>
                </c:pt>
                <c:pt idx="80289">
                  <c:v>1</c:v>
                </c:pt>
                <c:pt idx="80290">
                  <c:v>1</c:v>
                </c:pt>
                <c:pt idx="80291">
                  <c:v>1</c:v>
                </c:pt>
                <c:pt idx="80292">
                  <c:v>1</c:v>
                </c:pt>
                <c:pt idx="80293">
                  <c:v>1</c:v>
                </c:pt>
                <c:pt idx="80294">
                  <c:v>1</c:v>
                </c:pt>
                <c:pt idx="80295">
                  <c:v>1</c:v>
                </c:pt>
                <c:pt idx="80296">
                  <c:v>1</c:v>
                </c:pt>
                <c:pt idx="80297">
                  <c:v>1</c:v>
                </c:pt>
                <c:pt idx="80298">
                  <c:v>1</c:v>
                </c:pt>
                <c:pt idx="80299">
                  <c:v>1</c:v>
                </c:pt>
                <c:pt idx="80300">
                  <c:v>1</c:v>
                </c:pt>
                <c:pt idx="80301">
                  <c:v>1</c:v>
                </c:pt>
                <c:pt idx="80302">
                  <c:v>1</c:v>
                </c:pt>
                <c:pt idx="80303">
                  <c:v>1</c:v>
                </c:pt>
                <c:pt idx="80304">
                  <c:v>0.85714285700000004</c:v>
                </c:pt>
                <c:pt idx="80305">
                  <c:v>1</c:v>
                </c:pt>
                <c:pt idx="80306">
                  <c:v>1</c:v>
                </c:pt>
                <c:pt idx="80307">
                  <c:v>1</c:v>
                </c:pt>
                <c:pt idx="80308">
                  <c:v>1</c:v>
                </c:pt>
                <c:pt idx="80309">
                  <c:v>0.85714285700000004</c:v>
                </c:pt>
                <c:pt idx="80310">
                  <c:v>1</c:v>
                </c:pt>
                <c:pt idx="80311">
                  <c:v>1</c:v>
                </c:pt>
                <c:pt idx="80312">
                  <c:v>1</c:v>
                </c:pt>
                <c:pt idx="80313">
                  <c:v>1</c:v>
                </c:pt>
                <c:pt idx="80314">
                  <c:v>1</c:v>
                </c:pt>
                <c:pt idx="80315">
                  <c:v>1</c:v>
                </c:pt>
                <c:pt idx="80316">
                  <c:v>1</c:v>
                </c:pt>
                <c:pt idx="80317">
                  <c:v>1</c:v>
                </c:pt>
                <c:pt idx="80318">
                  <c:v>1</c:v>
                </c:pt>
                <c:pt idx="80319">
                  <c:v>1</c:v>
                </c:pt>
                <c:pt idx="80320">
                  <c:v>1</c:v>
                </c:pt>
                <c:pt idx="80321">
                  <c:v>1</c:v>
                </c:pt>
                <c:pt idx="80322">
                  <c:v>1</c:v>
                </c:pt>
                <c:pt idx="80323">
                  <c:v>1</c:v>
                </c:pt>
                <c:pt idx="80324">
                  <c:v>1</c:v>
                </c:pt>
                <c:pt idx="80325">
                  <c:v>1</c:v>
                </c:pt>
                <c:pt idx="80326">
                  <c:v>1</c:v>
                </c:pt>
                <c:pt idx="80327">
                  <c:v>1</c:v>
                </c:pt>
                <c:pt idx="80328">
                  <c:v>1</c:v>
                </c:pt>
                <c:pt idx="80329">
                  <c:v>1</c:v>
                </c:pt>
                <c:pt idx="80330">
                  <c:v>1</c:v>
                </c:pt>
                <c:pt idx="80331">
                  <c:v>0.85714285700000004</c:v>
                </c:pt>
                <c:pt idx="80332">
                  <c:v>1</c:v>
                </c:pt>
                <c:pt idx="80333">
                  <c:v>1</c:v>
                </c:pt>
                <c:pt idx="80334">
                  <c:v>1</c:v>
                </c:pt>
                <c:pt idx="80335">
                  <c:v>1</c:v>
                </c:pt>
                <c:pt idx="80336">
                  <c:v>1</c:v>
                </c:pt>
                <c:pt idx="80337">
                  <c:v>1</c:v>
                </c:pt>
                <c:pt idx="80338">
                  <c:v>1</c:v>
                </c:pt>
                <c:pt idx="80339">
                  <c:v>1</c:v>
                </c:pt>
                <c:pt idx="80340">
                  <c:v>1</c:v>
                </c:pt>
                <c:pt idx="80341">
                  <c:v>1</c:v>
                </c:pt>
                <c:pt idx="80342">
                  <c:v>1</c:v>
                </c:pt>
                <c:pt idx="80343">
                  <c:v>1</c:v>
                </c:pt>
                <c:pt idx="80344">
                  <c:v>1</c:v>
                </c:pt>
                <c:pt idx="80345">
                  <c:v>1</c:v>
                </c:pt>
                <c:pt idx="80346">
                  <c:v>1</c:v>
                </c:pt>
                <c:pt idx="80347">
                  <c:v>1</c:v>
                </c:pt>
                <c:pt idx="80348">
                  <c:v>1</c:v>
                </c:pt>
                <c:pt idx="80349">
                  <c:v>1</c:v>
                </c:pt>
                <c:pt idx="80350">
                  <c:v>1</c:v>
                </c:pt>
                <c:pt idx="80351">
                  <c:v>1</c:v>
                </c:pt>
                <c:pt idx="80352">
                  <c:v>0.85714285700000004</c:v>
                </c:pt>
                <c:pt idx="80353">
                  <c:v>1</c:v>
                </c:pt>
                <c:pt idx="80354">
                  <c:v>1</c:v>
                </c:pt>
                <c:pt idx="80355">
                  <c:v>1</c:v>
                </c:pt>
                <c:pt idx="80356">
                  <c:v>1</c:v>
                </c:pt>
                <c:pt idx="80357">
                  <c:v>1</c:v>
                </c:pt>
                <c:pt idx="80358">
                  <c:v>1</c:v>
                </c:pt>
                <c:pt idx="80359">
                  <c:v>1</c:v>
                </c:pt>
                <c:pt idx="80360">
                  <c:v>1</c:v>
                </c:pt>
                <c:pt idx="80361">
                  <c:v>1</c:v>
                </c:pt>
                <c:pt idx="80362">
                  <c:v>1</c:v>
                </c:pt>
                <c:pt idx="80363">
                  <c:v>1</c:v>
                </c:pt>
                <c:pt idx="80364">
                  <c:v>1</c:v>
                </c:pt>
                <c:pt idx="80365">
                  <c:v>1</c:v>
                </c:pt>
                <c:pt idx="80366">
                  <c:v>1</c:v>
                </c:pt>
                <c:pt idx="80367">
                  <c:v>1</c:v>
                </c:pt>
                <c:pt idx="80368">
                  <c:v>1</c:v>
                </c:pt>
                <c:pt idx="80369">
                  <c:v>1</c:v>
                </c:pt>
                <c:pt idx="80370">
                  <c:v>1</c:v>
                </c:pt>
                <c:pt idx="80371">
                  <c:v>1</c:v>
                </c:pt>
                <c:pt idx="80372">
                  <c:v>1</c:v>
                </c:pt>
                <c:pt idx="80373">
                  <c:v>1</c:v>
                </c:pt>
                <c:pt idx="80374">
                  <c:v>1</c:v>
                </c:pt>
                <c:pt idx="80375">
                  <c:v>1</c:v>
                </c:pt>
                <c:pt idx="80376">
                  <c:v>1</c:v>
                </c:pt>
                <c:pt idx="80377">
                  <c:v>1</c:v>
                </c:pt>
                <c:pt idx="80378">
                  <c:v>1</c:v>
                </c:pt>
                <c:pt idx="80379">
                  <c:v>1</c:v>
                </c:pt>
                <c:pt idx="80380">
                  <c:v>1</c:v>
                </c:pt>
                <c:pt idx="80381">
                  <c:v>1</c:v>
                </c:pt>
                <c:pt idx="80382">
                  <c:v>1</c:v>
                </c:pt>
                <c:pt idx="80383">
                  <c:v>1</c:v>
                </c:pt>
                <c:pt idx="80384">
                  <c:v>1</c:v>
                </c:pt>
                <c:pt idx="80385">
                  <c:v>1</c:v>
                </c:pt>
                <c:pt idx="80386">
                  <c:v>1</c:v>
                </c:pt>
                <c:pt idx="80387">
                  <c:v>1</c:v>
                </c:pt>
                <c:pt idx="80388">
                  <c:v>1</c:v>
                </c:pt>
                <c:pt idx="80389">
                  <c:v>1</c:v>
                </c:pt>
                <c:pt idx="80390">
                  <c:v>1</c:v>
                </c:pt>
                <c:pt idx="80391">
                  <c:v>1</c:v>
                </c:pt>
                <c:pt idx="80392">
                  <c:v>0.85714285700000004</c:v>
                </c:pt>
                <c:pt idx="80393">
                  <c:v>1</c:v>
                </c:pt>
                <c:pt idx="80394">
                  <c:v>1</c:v>
                </c:pt>
                <c:pt idx="80395">
                  <c:v>1</c:v>
                </c:pt>
                <c:pt idx="80396">
                  <c:v>1</c:v>
                </c:pt>
                <c:pt idx="80397">
                  <c:v>1</c:v>
                </c:pt>
                <c:pt idx="80398">
                  <c:v>1</c:v>
                </c:pt>
                <c:pt idx="80399">
                  <c:v>1</c:v>
                </c:pt>
                <c:pt idx="80400">
                  <c:v>0.85714285700000004</c:v>
                </c:pt>
                <c:pt idx="80401">
                  <c:v>1</c:v>
                </c:pt>
                <c:pt idx="80402">
                  <c:v>1</c:v>
                </c:pt>
                <c:pt idx="80403">
                  <c:v>1</c:v>
                </c:pt>
                <c:pt idx="80404">
                  <c:v>1</c:v>
                </c:pt>
                <c:pt idx="80405">
                  <c:v>1</c:v>
                </c:pt>
                <c:pt idx="80406">
                  <c:v>1</c:v>
                </c:pt>
                <c:pt idx="80407">
                  <c:v>1</c:v>
                </c:pt>
                <c:pt idx="80408">
                  <c:v>1</c:v>
                </c:pt>
                <c:pt idx="80409">
                  <c:v>1</c:v>
                </c:pt>
                <c:pt idx="80410">
                  <c:v>1</c:v>
                </c:pt>
                <c:pt idx="80411">
                  <c:v>1</c:v>
                </c:pt>
                <c:pt idx="80412">
                  <c:v>0.85714285700000004</c:v>
                </c:pt>
                <c:pt idx="80413">
                  <c:v>1</c:v>
                </c:pt>
                <c:pt idx="80414">
                  <c:v>1</c:v>
                </c:pt>
                <c:pt idx="80415">
                  <c:v>1</c:v>
                </c:pt>
                <c:pt idx="80416">
                  <c:v>1</c:v>
                </c:pt>
                <c:pt idx="80417">
                  <c:v>1</c:v>
                </c:pt>
                <c:pt idx="80418">
                  <c:v>1</c:v>
                </c:pt>
                <c:pt idx="80419">
                  <c:v>1</c:v>
                </c:pt>
                <c:pt idx="80420">
                  <c:v>1</c:v>
                </c:pt>
                <c:pt idx="80421">
                  <c:v>1</c:v>
                </c:pt>
                <c:pt idx="80422">
                  <c:v>1</c:v>
                </c:pt>
                <c:pt idx="80423">
                  <c:v>1</c:v>
                </c:pt>
                <c:pt idx="80424">
                  <c:v>1</c:v>
                </c:pt>
                <c:pt idx="80425">
                  <c:v>1</c:v>
                </c:pt>
                <c:pt idx="80426">
                  <c:v>1</c:v>
                </c:pt>
                <c:pt idx="80427">
                  <c:v>1</c:v>
                </c:pt>
                <c:pt idx="80428">
                  <c:v>1</c:v>
                </c:pt>
                <c:pt idx="80429">
                  <c:v>1</c:v>
                </c:pt>
                <c:pt idx="80430">
                  <c:v>1</c:v>
                </c:pt>
                <c:pt idx="80431">
                  <c:v>1</c:v>
                </c:pt>
                <c:pt idx="80432">
                  <c:v>1</c:v>
                </c:pt>
                <c:pt idx="80433">
                  <c:v>1</c:v>
                </c:pt>
                <c:pt idx="80434">
                  <c:v>1</c:v>
                </c:pt>
                <c:pt idx="80435">
                  <c:v>1</c:v>
                </c:pt>
                <c:pt idx="80436">
                  <c:v>1</c:v>
                </c:pt>
                <c:pt idx="80437">
                  <c:v>0.85714285700000004</c:v>
                </c:pt>
                <c:pt idx="80438">
                  <c:v>1</c:v>
                </c:pt>
                <c:pt idx="80439">
                  <c:v>1</c:v>
                </c:pt>
                <c:pt idx="80440">
                  <c:v>1</c:v>
                </c:pt>
                <c:pt idx="80441">
                  <c:v>1</c:v>
                </c:pt>
                <c:pt idx="80442">
                  <c:v>1</c:v>
                </c:pt>
                <c:pt idx="80443">
                  <c:v>1</c:v>
                </c:pt>
                <c:pt idx="80444">
                  <c:v>1</c:v>
                </c:pt>
                <c:pt idx="80445">
                  <c:v>1</c:v>
                </c:pt>
                <c:pt idx="80446">
                  <c:v>1</c:v>
                </c:pt>
                <c:pt idx="80447">
                  <c:v>1</c:v>
                </c:pt>
                <c:pt idx="80448">
                  <c:v>1</c:v>
                </c:pt>
                <c:pt idx="80449">
                  <c:v>1</c:v>
                </c:pt>
                <c:pt idx="80450">
                  <c:v>1</c:v>
                </c:pt>
                <c:pt idx="80451">
                  <c:v>0.85714285700000004</c:v>
                </c:pt>
                <c:pt idx="80452">
                  <c:v>1</c:v>
                </c:pt>
                <c:pt idx="80453">
                  <c:v>1</c:v>
                </c:pt>
                <c:pt idx="80454">
                  <c:v>1</c:v>
                </c:pt>
                <c:pt idx="80455">
                  <c:v>1</c:v>
                </c:pt>
                <c:pt idx="80456">
                  <c:v>1</c:v>
                </c:pt>
                <c:pt idx="80457">
                  <c:v>1</c:v>
                </c:pt>
                <c:pt idx="80458">
                  <c:v>1</c:v>
                </c:pt>
                <c:pt idx="80459">
                  <c:v>1</c:v>
                </c:pt>
                <c:pt idx="80460">
                  <c:v>1</c:v>
                </c:pt>
                <c:pt idx="80461">
                  <c:v>1</c:v>
                </c:pt>
                <c:pt idx="80462">
                  <c:v>1</c:v>
                </c:pt>
                <c:pt idx="80463">
                  <c:v>1</c:v>
                </c:pt>
                <c:pt idx="80464">
                  <c:v>0.85714285700000004</c:v>
                </c:pt>
                <c:pt idx="80465">
                  <c:v>0.85714285700000004</c:v>
                </c:pt>
                <c:pt idx="80466">
                  <c:v>1</c:v>
                </c:pt>
                <c:pt idx="80467">
                  <c:v>1</c:v>
                </c:pt>
                <c:pt idx="80468">
                  <c:v>1</c:v>
                </c:pt>
                <c:pt idx="80469">
                  <c:v>1</c:v>
                </c:pt>
                <c:pt idx="80470">
                  <c:v>1</c:v>
                </c:pt>
                <c:pt idx="80471">
                  <c:v>1</c:v>
                </c:pt>
                <c:pt idx="80472">
                  <c:v>1</c:v>
                </c:pt>
                <c:pt idx="80473">
                  <c:v>1</c:v>
                </c:pt>
                <c:pt idx="80474">
                  <c:v>1</c:v>
                </c:pt>
                <c:pt idx="80475">
                  <c:v>1</c:v>
                </c:pt>
                <c:pt idx="80476">
                  <c:v>1</c:v>
                </c:pt>
                <c:pt idx="80477">
                  <c:v>1</c:v>
                </c:pt>
                <c:pt idx="80478">
                  <c:v>1</c:v>
                </c:pt>
                <c:pt idx="80479">
                  <c:v>1</c:v>
                </c:pt>
                <c:pt idx="80480">
                  <c:v>1</c:v>
                </c:pt>
                <c:pt idx="80481">
                  <c:v>1</c:v>
                </c:pt>
                <c:pt idx="80482">
                  <c:v>1</c:v>
                </c:pt>
                <c:pt idx="80483">
                  <c:v>1</c:v>
                </c:pt>
                <c:pt idx="80484">
                  <c:v>1</c:v>
                </c:pt>
                <c:pt idx="80485">
                  <c:v>1</c:v>
                </c:pt>
                <c:pt idx="80486">
                  <c:v>1</c:v>
                </c:pt>
                <c:pt idx="80487">
                  <c:v>1</c:v>
                </c:pt>
                <c:pt idx="80488">
                  <c:v>1</c:v>
                </c:pt>
                <c:pt idx="80489">
                  <c:v>1</c:v>
                </c:pt>
                <c:pt idx="80490">
                  <c:v>1</c:v>
                </c:pt>
                <c:pt idx="80491">
                  <c:v>1</c:v>
                </c:pt>
                <c:pt idx="80492">
                  <c:v>1</c:v>
                </c:pt>
                <c:pt idx="80493">
                  <c:v>1</c:v>
                </c:pt>
                <c:pt idx="80494">
                  <c:v>1</c:v>
                </c:pt>
                <c:pt idx="80495">
                  <c:v>0.85714285700000004</c:v>
                </c:pt>
                <c:pt idx="80496">
                  <c:v>1</c:v>
                </c:pt>
                <c:pt idx="80497">
                  <c:v>1</c:v>
                </c:pt>
                <c:pt idx="80498">
                  <c:v>1</c:v>
                </c:pt>
                <c:pt idx="80499">
                  <c:v>1</c:v>
                </c:pt>
                <c:pt idx="80500">
                  <c:v>1</c:v>
                </c:pt>
                <c:pt idx="80501">
                  <c:v>1</c:v>
                </c:pt>
                <c:pt idx="80502">
                  <c:v>1</c:v>
                </c:pt>
                <c:pt idx="80503">
                  <c:v>1</c:v>
                </c:pt>
                <c:pt idx="80504">
                  <c:v>1</c:v>
                </c:pt>
                <c:pt idx="80505">
                  <c:v>1</c:v>
                </c:pt>
                <c:pt idx="80506">
                  <c:v>1</c:v>
                </c:pt>
                <c:pt idx="80507">
                  <c:v>1</c:v>
                </c:pt>
                <c:pt idx="80508">
                  <c:v>1</c:v>
                </c:pt>
                <c:pt idx="80509">
                  <c:v>1</c:v>
                </c:pt>
                <c:pt idx="80510">
                  <c:v>1</c:v>
                </c:pt>
                <c:pt idx="80511">
                  <c:v>1</c:v>
                </c:pt>
                <c:pt idx="80512">
                  <c:v>1</c:v>
                </c:pt>
                <c:pt idx="80513">
                  <c:v>1</c:v>
                </c:pt>
                <c:pt idx="80514">
                  <c:v>1</c:v>
                </c:pt>
                <c:pt idx="80515">
                  <c:v>1</c:v>
                </c:pt>
                <c:pt idx="80516">
                  <c:v>1</c:v>
                </c:pt>
                <c:pt idx="80517">
                  <c:v>1</c:v>
                </c:pt>
                <c:pt idx="80518">
                  <c:v>1</c:v>
                </c:pt>
                <c:pt idx="80519">
                  <c:v>1</c:v>
                </c:pt>
                <c:pt idx="80520">
                  <c:v>0.85714285700000004</c:v>
                </c:pt>
                <c:pt idx="80521">
                  <c:v>1</c:v>
                </c:pt>
                <c:pt idx="80522">
                  <c:v>1</c:v>
                </c:pt>
                <c:pt idx="80523">
                  <c:v>1</c:v>
                </c:pt>
                <c:pt idx="80524">
                  <c:v>1</c:v>
                </c:pt>
                <c:pt idx="80525">
                  <c:v>1</c:v>
                </c:pt>
                <c:pt idx="80526">
                  <c:v>1</c:v>
                </c:pt>
                <c:pt idx="80527">
                  <c:v>1</c:v>
                </c:pt>
                <c:pt idx="80528">
                  <c:v>1</c:v>
                </c:pt>
                <c:pt idx="80529">
                  <c:v>1</c:v>
                </c:pt>
                <c:pt idx="80530">
                  <c:v>1</c:v>
                </c:pt>
                <c:pt idx="80531">
                  <c:v>0.14285714299999999</c:v>
                </c:pt>
                <c:pt idx="80532">
                  <c:v>1</c:v>
                </c:pt>
                <c:pt idx="80533">
                  <c:v>1</c:v>
                </c:pt>
                <c:pt idx="80534">
                  <c:v>1</c:v>
                </c:pt>
                <c:pt idx="80535">
                  <c:v>1</c:v>
                </c:pt>
                <c:pt idx="80536">
                  <c:v>1</c:v>
                </c:pt>
                <c:pt idx="80537">
                  <c:v>1</c:v>
                </c:pt>
                <c:pt idx="80538">
                  <c:v>1</c:v>
                </c:pt>
                <c:pt idx="80539">
                  <c:v>1</c:v>
                </c:pt>
                <c:pt idx="80540">
                  <c:v>1</c:v>
                </c:pt>
                <c:pt idx="80541">
                  <c:v>1</c:v>
                </c:pt>
                <c:pt idx="80542">
                  <c:v>0.85714285700000004</c:v>
                </c:pt>
                <c:pt idx="80543">
                  <c:v>1</c:v>
                </c:pt>
                <c:pt idx="80544">
                  <c:v>1</c:v>
                </c:pt>
                <c:pt idx="80545">
                  <c:v>1</c:v>
                </c:pt>
                <c:pt idx="80546">
                  <c:v>1</c:v>
                </c:pt>
                <c:pt idx="80547">
                  <c:v>1</c:v>
                </c:pt>
                <c:pt idx="80548">
                  <c:v>1</c:v>
                </c:pt>
                <c:pt idx="80549">
                  <c:v>1</c:v>
                </c:pt>
                <c:pt idx="80550">
                  <c:v>1</c:v>
                </c:pt>
                <c:pt idx="80551">
                  <c:v>1</c:v>
                </c:pt>
                <c:pt idx="80552">
                  <c:v>1</c:v>
                </c:pt>
                <c:pt idx="80553">
                  <c:v>1</c:v>
                </c:pt>
                <c:pt idx="80554">
                  <c:v>1</c:v>
                </c:pt>
                <c:pt idx="80555">
                  <c:v>1</c:v>
                </c:pt>
                <c:pt idx="80556">
                  <c:v>1</c:v>
                </c:pt>
                <c:pt idx="80557">
                  <c:v>1</c:v>
                </c:pt>
                <c:pt idx="80558">
                  <c:v>1</c:v>
                </c:pt>
                <c:pt idx="80559">
                  <c:v>1</c:v>
                </c:pt>
                <c:pt idx="80560">
                  <c:v>1</c:v>
                </c:pt>
                <c:pt idx="80561">
                  <c:v>1</c:v>
                </c:pt>
                <c:pt idx="80562">
                  <c:v>1</c:v>
                </c:pt>
                <c:pt idx="80563">
                  <c:v>1</c:v>
                </c:pt>
                <c:pt idx="80564">
                  <c:v>1</c:v>
                </c:pt>
                <c:pt idx="80565">
                  <c:v>1</c:v>
                </c:pt>
                <c:pt idx="80566">
                  <c:v>1</c:v>
                </c:pt>
                <c:pt idx="80567">
                  <c:v>1</c:v>
                </c:pt>
                <c:pt idx="80568">
                  <c:v>1</c:v>
                </c:pt>
                <c:pt idx="80569">
                  <c:v>1</c:v>
                </c:pt>
                <c:pt idx="80570">
                  <c:v>1</c:v>
                </c:pt>
                <c:pt idx="80571">
                  <c:v>1</c:v>
                </c:pt>
                <c:pt idx="80572">
                  <c:v>1</c:v>
                </c:pt>
                <c:pt idx="80573">
                  <c:v>1</c:v>
                </c:pt>
                <c:pt idx="80574">
                  <c:v>1</c:v>
                </c:pt>
                <c:pt idx="80575">
                  <c:v>1</c:v>
                </c:pt>
                <c:pt idx="80576">
                  <c:v>1</c:v>
                </c:pt>
                <c:pt idx="80577">
                  <c:v>1</c:v>
                </c:pt>
                <c:pt idx="80578">
                  <c:v>1</c:v>
                </c:pt>
                <c:pt idx="80579">
                  <c:v>1</c:v>
                </c:pt>
                <c:pt idx="80580">
                  <c:v>1</c:v>
                </c:pt>
                <c:pt idx="80581">
                  <c:v>1</c:v>
                </c:pt>
                <c:pt idx="80582">
                  <c:v>1</c:v>
                </c:pt>
                <c:pt idx="80583">
                  <c:v>1</c:v>
                </c:pt>
                <c:pt idx="80584">
                  <c:v>1</c:v>
                </c:pt>
                <c:pt idx="80585">
                  <c:v>1</c:v>
                </c:pt>
                <c:pt idx="80586">
                  <c:v>1</c:v>
                </c:pt>
                <c:pt idx="80587">
                  <c:v>1</c:v>
                </c:pt>
                <c:pt idx="80588">
                  <c:v>1</c:v>
                </c:pt>
                <c:pt idx="80589">
                  <c:v>1</c:v>
                </c:pt>
                <c:pt idx="80590">
                  <c:v>1</c:v>
                </c:pt>
                <c:pt idx="80591">
                  <c:v>1</c:v>
                </c:pt>
                <c:pt idx="80592">
                  <c:v>1</c:v>
                </c:pt>
                <c:pt idx="80593">
                  <c:v>1</c:v>
                </c:pt>
                <c:pt idx="80594">
                  <c:v>1</c:v>
                </c:pt>
                <c:pt idx="80595">
                  <c:v>1</c:v>
                </c:pt>
                <c:pt idx="80596">
                  <c:v>1</c:v>
                </c:pt>
                <c:pt idx="80597">
                  <c:v>1</c:v>
                </c:pt>
                <c:pt idx="80598">
                  <c:v>1</c:v>
                </c:pt>
                <c:pt idx="80599">
                  <c:v>1</c:v>
                </c:pt>
                <c:pt idx="80600">
                  <c:v>1</c:v>
                </c:pt>
                <c:pt idx="80601">
                  <c:v>1</c:v>
                </c:pt>
                <c:pt idx="80602">
                  <c:v>1</c:v>
                </c:pt>
                <c:pt idx="80603">
                  <c:v>1</c:v>
                </c:pt>
                <c:pt idx="80604">
                  <c:v>1</c:v>
                </c:pt>
                <c:pt idx="80605">
                  <c:v>1</c:v>
                </c:pt>
                <c:pt idx="80606">
                  <c:v>1</c:v>
                </c:pt>
                <c:pt idx="80607">
                  <c:v>1</c:v>
                </c:pt>
                <c:pt idx="80608">
                  <c:v>1</c:v>
                </c:pt>
                <c:pt idx="80609">
                  <c:v>1</c:v>
                </c:pt>
                <c:pt idx="80610">
                  <c:v>1</c:v>
                </c:pt>
                <c:pt idx="80611">
                  <c:v>1</c:v>
                </c:pt>
                <c:pt idx="80612">
                  <c:v>1</c:v>
                </c:pt>
                <c:pt idx="80613">
                  <c:v>1</c:v>
                </c:pt>
                <c:pt idx="80614">
                  <c:v>1</c:v>
                </c:pt>
                <c:pt idx="80615">
                  <c:v>1</c:v>
                </c:pt>
                <c:pt idx="80616">
                  <c:v>1</c:v>
                </c:pt>
                <c:pt idx="80617">
                  <c:v>1</c:v>
                </c:pt>
                <c:pt idx="80618">
                  <c:v>1</c:v>
                </c:pt>
                <c:pt idx="80619">
                  <c:v>1</c:v>
                </c:pt>
                <c:pt idx="80620">
                  <c:v>1</c:v>
                </c:pt>
                <c:pt idx="80621">
                  <c:v>1</c:v>
                </c:pt>
                <c:pt idx="80622">
                  <c:v>1</c:v>
                </c:pt>
                <c:pt idx="80623">
                  <c:v>1</c:v>
                </c:pt>
                <c:pt idx="80624">
                  <c:v>1</c:v>
                </c:pt>
                <c:pt idx="80625">
                  <c:v>1</c:v>
                </c:pt>
                <c:pt idx="80626">
                  <c:v>1</c:v>
                </c:pt>
                <c:pt idx="80627">
                  <c:v>1</c:v>
                </c:pt>
                <c:pt idx="80628">
                  <c:v>1</c:v>
                </c:pt>
                <c:pt idx="80629">
                  <c:v>1</c:v>
                </c:pt>
                <c:pt idx="80630">
                  <c:v>1</c:v>
                </c:pt>
                <c:pt idx="80631">
                  <c:v>1</c:v>
                </c:pt>
                <c:pt idx="80632">
                  <c:v>1</c:v>
                </c:pt>
                <c:pt idx="80633">
                  <c:v>1</c:v>
                </c:pt>
                <c:pt idx="80634">
                  <c:v>1</c:v>
                </c:pt>
                <c:pt idx="80635">
                  <c:v>1</c:v>
                </c:pt>
                <c:pt idx="80636">
                  <c:v>1</c:v>
                </c:pt>
                <c:pt idx="80637">
                  <c:v>1</c:v>
                </c:pt>
                <c:pt idx="80638">
                  <c:v>1</c:v>
                </c:pt>
                <c:pt idx="80639">
                  <c:v>1</c:v>
                </c:pt>
                <c:pt idx="80640">
                  <c:v>1</c:v>
                </c:pt>
                <c:pt idx="80641">
                  <c:v>1</c:v>
                </c:pt>
                <c:pt idx="80642">
                  <c:v>1</c:v>
                </c:pt>
                <c:pt idx="80643">
                  <c:v>1</c:v>
                </c:pt>
                <c:pt idx="80644">
                  <c:v>1</c:v>
                </c:pt>
                <c:pt idx="80645">
                  <c:v>1</c:v>
                </c:pt>
                <c:pt idx="80646">
                  <c:v>1</c:v>
                </c:pt>
                <c:pt idx="80647">
                  <c:v>1</c:v>
                </c:pt>
                <c:pt idx="80648">
                  <c:v>1</c:v>
                </c:pt>
                <c:pt idx="80649">
                  <c:v>1</c:v>
                </c:pt>
                <c:pt idx="80650">
                  <c:v>1</c:v>
                </c:pt>
                <c:pt idx="80651">
                  <c:v>0.85714285700000004</c:v>
                </c:pt>
                <c:pt idx="80652">
                  <c:v>1</c:v>
                </c:pt>
                <c:pt idx="80653">
                  <c:v>0.571428571</c:v>
                </c:pt>
                <c:pt idx="80654">
                  <c:v>1</c:v>
                </c:pt>
                <c:pt idx="80655">
                  <c:v>1</c:v>
                </c:pt>
                <c:pt idx="80656">
                  <c:v>1</c:v>
                </c:pt>
                <c:pt idx="80657">
                  <c:v>1</c:v>
                </c:pt>
                <c:pt idx="80658">
                  <c:v>1</c:v>
                </c:pt>
                <c:pt idx="80659">
                  <c:v>1</c:v>
                </c:pt>
                <c:pt idx="80660">
                  <c:v>1</c:v>
                </c:pt>
                <c:pt idx="80661">
                  <c:v>1</c:v>
                </c:pt>
                <c:pt idx="80662">
                  <c:v>1</c:v>
                </c:pt>
                <c:pt idx="80663">
                  <c:v>1</c:v>
                </c:pt>
                <c:pt idx="80664">
                  <c:v>1</c:v>
                </c:pt>
                <c:pt idx="80665">
                  <c:v>1</c:v>
                </c:pt>
                <c:pt idx="80666">
                  <c:v>1</c:v>
                </c:pt>
                <c:pt idx="80667">
                  <c:v>1</c:v>
                </c:pt>
                <c:pt idx="80668">
                  <c:v>1</c:v>
                </c:pt>
                <c:pt idx="80669">
                  <c:v>1</c:v>
                </c:pt>
                <c:pt idx="80670">
                  <c:v>1</c:v>
                </c:pt>
                <c:pt idx="80671">
                  <c:v>1</c:v>
                </c:pt>
                <c:pt idx="80672">
                  <c:v>1</c:v>
                </c:pt>
                <c:pt idx="80673">
                  <c:v>1</c:v>
                </c:pt>
                <c:pt idx="80674">
                  <c:v>1</c:v>
                </c:pt>
                <c:pt idx="80675">
                  <c:v>1</c:v>
                </c:pt>
                <c:pt idx="80676">
                  <c:v>1</c:v>
                </c:pt>
                <c:pt idx="80677">
                  <c:v>1</c:v>
                </c:pt>
                <c:pt idx="80678">
                  <c:v>1</c:v>
                </c:pt>
                <c:pt idx="80679">
                  <c:v>1</c:v>
                </c:pt>
                <c:pt idx="80680">
                  <c:v>1</c:v>
                </c:pt>
                <c:pt idx="80681">
                  <c:v>1</c:v>
                </c:pt>
                <c:pt idx="80682">
                  <c:v>1</c:v>
                </c:pt>
                <c:pt idx="80683">
                  <c:v>1</c:v>
                </c:pt>
                <c:pt idx="80684">
                  <c:v>1</c:v>
                </c:pt>
                <c:pt idx="80685">
                  <c:v>1</c:v>
                </c:pt>
                <c:pt idx="80686">
                  <c:v>1</c:v>
                </c:pt>
                <c:pt idx="80687">
                  <c:v>1</c:v>
                </c:pt>
                <c:pt idx="80688">
                  <c:v>1</c:v>
                </c:pt>
                <c:pt idx="80689">
                  <c:v>1</c:v>
                </c:pt>
                <c:pt idx="80690">
                  <c:v>1</c:v>
                </c:pt>
                <c:pt idx="80691">
                  <c:v>1</c:v>
                </c:pt>
                <c:pt idx="80692">
                  <c:v>1</c:v>
                </c:pt>
                <c:pt idx="80693">
                  <c:v>1</c:v>
                </c:pt>
                <c:pt idx="80694">
                  <c:v>1</c:v>
                </c:pt>
                <c:pt idx="80695">
                  <c:v>1</c:v>
                </c:pt>
                <c:pt idx="80696">
                  <c:v>1</c:v>
                </c:pt>
                <c:pt idx="80697">
                  <c:v>1</c:v>
                </c:pt>
                <c:pt idx="80698">
                  <c:v>1</c:v>
                </c:pt>
                <c:pt idx="80699">
                  <c:v>1</c:v>
                </c:pt>
                <c:pt idx="80700">
                  <c:v>1</c:v>
                </c:pt>
                <c:pt idx="80701">
                  <c:v>1</c:v>
                </c:pt>
                <c:pt idx="80702">
                  <c:v>1</c:v>
                </c:pt>
                <c:pt idx="80703">
                  <c:v>1</c:v>
                </c:pt>
                <c:pt idx="80704">
                  <c:v>1</c:v>
                </c:pt>
                <c:pt idx="80705">
                  <c:v>1</c:v>
                </c:pt>
                <c:pt idx="80706">
                  <c:v>1</c:v>
                </c:pt>
                <c:pt idx="80707">
                  <c:v>1</c:v>
                </c:pt>
                <c:pt idx="80708">
                  <c:v>1</c:v>
                </c:pt>
                <c:pt idx="80709">
                  <c:v>1</c:v>
                </c:pt>
                <c:pt idx="80710">
                  <c:v>1</c:v>
                </c:pt>
                <c:pt idx="80711">
                  <c:v>1</c:v>
                </c:pt>
                <c:pt idx="80712">
                  <c:v>1</c:v>
                </c:pt>
                <c:pt idx="80713">
                  <c:v>1</c:v>
                </c:pt>
                <c:pt idx="80714">
                  <c:v>1</c:v>
                </c:pt>
                <c:pt idx="80715">
                  <c:v>1</c:v>
                </c:pt>
                <c:pt idx="80716">
                  <c:v>1</c:v>
                </c:pt>
                <c:pt idx="80717">
                  <c:v>1</c:v>
                </c:pt>
                <c:pt idx="80718">
                  <c:v>1</c:v>
                </c:pt>
                <c:pt idx="80719">
                  <c:v>1</c:v>
                </c:pt>
                <c:pt idx="80720">
                  <c:v>1</c:v>
                </c:pt>
                <c:pt idx="80721">
                  <c:v>1</c:v>
                </c:pt>
                <c:pt idx="80722">
                  <c:v>1</c:v>
                </c:pt>
                <c:pt idx="80723">
                  <c:v>1</c:v>
                </c:pt>
                <c:pt idx="80724">
                  <c:v>1</c:v>
                </c:pt>
                <c:pt idx="80725">
                  <c:v>1</c:v>
                </c:pt>
                <c:pt idx="80726">
                  <c:v>1</c:v>
                </c:pt>
                <c:pt idx="80727">
                  <c:v>1</c:v>
                </c:pt>
                <c:pt idx="80728">
                  <c:v>1</c:v>
                </c:pt>
                <c:pt idx="80729">
                  <c:v>1</c:v>
                </c:pt>
                <c:pt idx="80730">
                  <c:v>1</c:v>
                </c:pt>
                <c:pt idx="80731">
                  <c:v>1</c:v>
                </c:pt>
                <c:pt idx="80732">
                  <c:v>1</c:v>
                </c:pt>
                <c:pt idx="80733">
                  <c:v>1</c:v>
                </c:pt>
                <c:pt idx="80734">
                  <c:v>1</c:v>
                </c:pt>
                <c:pt idx="80735">
                  <c:v>1</c:v>
                </c:pt>
                <c:pt idx="80736">
                  <c:v>1</c:v>
                </c:pt>
                <c:pt idx="80737">
                  <c:v>1</c:v>
                </c:pt>
                <c:pt idx="80738">
                  <c:v>1</c:v>
                </c:pt>
                <c:pt idx="80739">
                  <c:v>1</c:v>
                </c:pt>
                <c:pt idx="80740">
                  <c:v>0.85714285700000004</c:v>
                </c:pt>
                <c:pt idx="80741">
                  <c:v>1</c:v>
                </c:pt>
                <c:pt idx="80742">
                  <c:v>1</c:v>
                </c:pt>
                <c:pt idx="80743">
                  <c:v>1</c:v>
                </c:pt>
                <c:pt idx="80744">
                  <c:v>1</c:v>
                </c:pt>
                <c:pt idx="80745">
                  <c:v>1</c:v>
                </c:pt>
                <c:pt idx="80746">
                  <c:v>1</c:v>
                </c:pt>
                <c:pt idx="80747">
                  <c:v>1</c:v>
                </c:pt>
                <c:pt idx="80748">
                  <c:v>1</c:v>
                </c:pt>
                <c:pt idx="80749">
                  <c:v>1</c:v>
                </c:pt>
                <c:pt idx="80750">
                  <c:v>1</c:v>
                </c:pt>
                <c:pt idx="80751">
                  <c:v>1</c:v>
                </c:pt>
                <c:pt idx="80752">
                  <c:v>1</c:v>
                </c:pt>
                <c:pt idx="80753">
                  <c:v>1</c:v>
                </c:pt>
                <c:pt idx="80754">
                  <c:v>1</c:v>
                </c:pt>
                <c:pt idx="80755">
                  <c:v>1</c:v>
                </c:pt>
                <c:pt idx="80756">
                  <c:v>0.85714285700000004</c:v>
                </c:pt>
                <c:pt idx="80757">
                  <c:v>1</c:v>
                </c:pt>
                <c:pt idx="80758">
                  <c:v>1</c:v>
                </c:pt>
                <c:pt idx="80759">
                  <c:v>1</c:v>
                </c:pt>
                <c:pt idx="80760">
                  <c:v>1</c:v>
                </c:pt>
                <c:pt idx="80761">
                  <c:v>1</c:v>
                </c:pt>
                <c:pt idx="80762">
                  <c:v>1</c:v>
                </c:pt>
                <c:pt idx="80763">
                  <c:v>1</c:v>
                </c:pt>
                <c:pt idx="80764">
                  <c:v>1</c:v>
                </c:pt>
                <c:pt idx="80765">
                  <c:v>1</c:v>
                </c:pt>
                <c:pt idx="80766">
                  <c:v>1</c:v>
                </c:pt>
                <c:pt idx="80767">
                  <c:v>1</c:v>
                </c:pt>
                <c:pt idx="80768">
                  <c:v>1</c:v>
                </c:pt>
                <c:pt idx="80769">
                  <c:v>1</c:v>
                </c:pt>
                <c:pt idx="80770">
                  <c:v>1</c:v>
                </c:pt>
                <c:pt idx="80771">
                  <c:v>1</c:v>
                </c:pt>
                <c:pt idx="80772">
                  <c:v>1</c:v>
                </c:pt>
                <c:pt idx="80773">
                  <c:v>1</c:v>
                </c:pt>
                <c:pt idx="80774">
                  <c:v>1</c:v>
                </c:pt>
                <c:pt idx="80775">
                  <c:v>1</c:v>
                </c:pt>
                <c:pt idx="80776">
                  <c:v>1</c:v>
                </c:pt>
                <c:pt idx="80777">
                  <c:v>1</c:v>
                </c:pt>
                <c:pt idx="80778">
                  <c:v>1</c:v>
                </c:pt>
                <c:pt idx="80779">
                  <c:v>1</c:v>
                </c:pt>
                <c:pt idx="80780">
                  <c:v>1</c:v>
                </c:pt>
                <c:pt idx="80781">
                  <c:v>1</c:v>
                </c:pt>
                <c:pt idx="80782">
                  <c:v>1</c:v>
                </c:pt>
                <c:pt idx="80783">
                  <c:v>1</c:v>
                </c:pt>
                <c:pt idx="80784">
                  <c:v>1</c:v>
                </c:pt>
                <c:pt idx="80785">
                  <c:v>1</c:v>
                </c:pt>
                <c:pt idx="80786">
                  <c:v>1</c:v>
                </c:pt>
                <c:pt idx="80787">
                  <c:v>0.571428571</c:v>
                </c:pt>
                <c:pt idx="80788">
                  <c:v>1</c:v>
                </c:pt>
                <c:pt idx="80789">
                  <c:v>1</c:v>
                </c:pt>
                <c:pt idx="80790">
                  <c:v>1</c:v>
                </c:pt>
                <c:pt idx="80791">
                  <c:v>1</c:v>
                </c:pt>
                <c:pt idx="80792">
                  <c:v>1</c:v>
                </c:pt>
                <c:pt idx="80793">
                  <c:v>1</c:v>
                </c:pt>
                <c:pt idx="80794">
                  <c:v>1</c:v>
                </c:pt>
                <c:pt idx="80795">
                  <c:v>1</c:v>
                </c:pt>
                <c:pt idx="80796">
                  <c:v>1</c:v>
                </c:pt>
                <c:pt idx="80797">
                  <c:v>1</c:v>
                </c:pt>
                <c:pt idx="80798">
                  <c:v>1</c:v>
                </c:pt>
                <c:pt idx="80799">
                  <c:v>1</c:v>
                </c:pt>
                <c:pt idx="80800">
                  <c:v>1</c:v>
                </c:pt>
                <c:pt idx="80801">
                  <c:v>1</c:v>
                </c:pt>
                <c:pt idx="80802">
                  <c:v>1</c:v>
                </c:pt>
                <c:pt idx="80803">
                  <c:v>1</c:v>
                </c:pt>
                <c:pt idx="80804">
                  <c:v>1</c:v>
                </c:pt>
                <c:pt idx="80805">
                  <c:v>1</c:v>
                </c:pt>
                <c:pt idx="80806">
                  <c:v>1</c:v>
                </c:pt>
                <c:pt idx="80807">
                  <c:v>1</c:v>
                </c:pt>
                <c:pt idx="80808">
                  <c:v>1</c:v>
                </c:pt>
                <c:pt idx="80809">
                  <c:v>1</c:v>
                </c:pt>
                <c:pt idx="80810">
                  <c:v>1</c:v>
                </c:pt>
                <c:pt idx="80811">
                  <c:v>1</c:v>
                </c:pt>
                <c:pt idx="80812">
                  <c:v>1</c:v>
                </c:pt>
                <c:pt idx="80813">
                  <c:v>1</c:v>
                </c:pt>
                <c:pt idx="80814">
                  <c:v>1</c:v>
                </c:pt>
                <c:pt idx="80815">
                  <c:v>1</c:v>
                </c:pt>
                <c:pt idx="80816">
                  <c:v>1</c:v>
                </c:pt>
                <c:pt idx="80817">
                  <c:v>1</c:v>
                </c:pt>
                <c:pt idx="80818">
                  <c:v>1</c:v>
                </c:pt>
                <c:pt idx="80819">
                  <c:v>1</c:v>
                </c:pt>
                <c:pt idx="80820">
                  <c:v>1</c:v>
                </c:pt>
                <c:pt idx="80821">
                  <c:v>1</c:v>
                </c:pt>
                <c:pt idx="80822">
                  <c:v>1</c:v>
                </c:pt>
                <c:pt idx="80823">
                  <c:v>1</c:v>
                </c:pt>
                <c:pt idx="80824">
                  <c:v>1</c:v>
                </c:pt>
                <c:pt idx="80825">
                  <c:v>0.85714285700000004</c:v>
                </c:pt>
                <c:pt idx="80826">
                  <c:v>1</c:v>
                </c:pt>
                <c:pt idx="80827">
                  <c:v>1</c:v>
                </c:pt>
                <c:pt idx="80828">
                  <c:v>1</c:v>
                </c:pt>
                <c:pt idx="80829">
                  <c:v>1</c:v>
                </c:pt>
                <c:pt idx="80830">
                  <c:v>1</c:v>
                </c:pt>
                <c:pt idx="80831">
                  <c:v>1</c:v>
                </c:pt>
                <c:pt idx="80832">
                  <c:v>1</c:v>
                </c:pt>
                <c:pt idx="80833">
                  <c:v>1</c:v>
                </c:pt>
                <c:pt idx="80834">
                  <c:v>1</c:v>
                </c:pt>
                <c:pt idx="80835">
                  <c:v>1</c:v>
                </c:pt>
                <c:pt idx="80836">
                  <c:v>1</c:v>
                </c:pt>
                <c:pt idx="80837">
                  <c:v>1</c:v>
                </c:pt>
                <c:pt idx="80838">
                  <c:v>0.85714285700000004</c:v>
                </c:pt>
                <c:pt idx="80839">
                  <c:v>1</c:v>
                </c:pt>
                <c:pt idx="80840">
                  <c:v>1</c:v>
                </c:pt>
                <c:pt idx="80841">
                  <c:v>0.28571428599999998</c:v>
                </c:pt>
                <c:pt idx="80842">
                  <c:v>1</c:v>
                </c:pt>
                <c:pt idx="80843">
                  <c:v>1</c:v>
                </c:pt>
                <c:pt idx="80844">
                  <c:v>1</c:v>
                </c:pt>
                <c:pt idx="80845">
                  <c:v>1</c:v>
                </c:pt>
                <c:pt idx="80846">
                  <c:v>1</c:v>
                </c:pt>
                <c:pt idx="80847">
                  <c:v>1</c:v>
                </c:pt>
                <c:pt idx="80848">
                  <c:v>1</c:v>
                </c:pt>
                <c:pt idx="80849">
                  <c:v>1</c:v>
                </c:pt>
                <c:pt idx="80850">
                  <c:v>1</c:v>
                </c:pt>
                <c:pt idx="80851">
                  <c:v>1</c:v>
                </c:pt>
                <c:pt idx="80852">
                  <c:v>1</c:v>
                </c:pt>
                <c:pt idx="80853">
                  <c:v>1</c:v>
                </c:pt>
                <c:pt idx="80854">
                  <c:v>1</c:v>
                </c:pt>
                <c:pt idx="80855">
                  <c:v>1</c:v>
                </c:pt>
                <c:pt idx="80856">
                  <c:v>1</c:v>
                </c:pt>
                <c:pt idx="80857">
                  <c:v>1</c:v>
                </c:pt>
                <c:pt idx="80858">
                  <c:v>1</c:v>
                </c:pt>
                <c:pt idx="80859">
                  <c:v>1</c:v>
                </c:pt>
                <c:pt idx="80860">
                  <c:v>1</c:v>
                </c:pt>
                <c:pt idx="80861">
                  <c:v>1</c:v>
                </c:pt>
                <c:pt idx="80862">
                  <c:v>1</c:v>
                </c:pt>
                <c:pt idx="80863">
                  <c:v>1</c:v>
                </c:pt>
                <c:pt idx="80864">
                  <c:v>1</c:v>
                </c:pt>
                <c:pt idx="80865">
                  <c:v>1</c:v>
                </c:pt>
                <c:pt idx="80866">
                  <c:v>1</c:v>
                </c:pt>
                <c:pt idx="80867">
                  <c:v>1</c:v>
                </c:pt>
                <c:pt idx="80868">
                  <c:v>1</c:v>
                </c:pt>
                <c:pt idx="80869">
                  <c:v>1</c:v>
                </c:pt>
                <c:pt idx="80870">
                  <c:v>1</c:v>
                </c:pt>
                <c:pt idx="80871">
                  <c:v>1</c:v>
                </c:pt>
                <c:pt idx="80872">
                  <c:v>1</c:v>
                </c:pt>
                <c:pt idx="80873">
                  <c:v>1</c:v>
                </c:pt>
                <c:pt idx="80874">
                  <c:v>1</c:v>
                </c:pt>
                <c:pt idx="80875">
                  <c:v>0.85714285700000004</c:v>
                </c:pt>
                <c:pt idx="80876">
                  <c:v>1</c:v>
                </c:pt>
                <c:pt idx="80877">
                  <c:v>1</c:v>
                </c:pt>
                <c:pt idx="80878">
                  <c:v>0.85714285700000004</c:v>
                </c:pt>
                <c:pt idx="80879">
                  <c:v>0.85714285700000004</c:v>
                </c:pt>
                <c:pt idx="80880">
                  <c:v>1</c:v>
                </c:pt>
                <c:pt idx="80881">
                  <c:v>1</c:v>
                </c:pt>
                <c:pt idx="80882">
                  <c:v>1</c:v>
                </c:pt>
                <c:pt idx="80883">
                  <c:v>1</c:v>
                </c:pt>
                <c:pt idx="80884">
                  <c:v>1</c:v>
                </c:pt>
                <c:pt idx="80885">
                  <c:v>1</c:v>
                </c:pt>
                <c:pt idx="80886">
                  <c:v>1</c:v>
                </c:pt>
                <c:pt idx="80887">
                  <c:v>1</c:v>
                </c:pt>
                <c:pt idx="80888">
                  <c:v>1</c:v>
                </c:pt>
                <c:pt idx="80889">
                  <c:v>1</c:v>
                </c:pt>
                <c:pt idx="80890">
                  <c:v>0.85714285700000004</c:v>
                </c:pt>
                <c:pt idx="80891">
                  <c:v>1</c:v>
                </c:pt>
                <c:pt idx="80892">
                  <c:v>1</c:v>
                </c:pt>
                <c:pt idx="80893">
                  <c:v>1</c:v>
                </c:pt>
                <c:pt idx="80894">
                  <c:v>1</c:v>
                </c:pt>
                <c:pt idx="80895">
                  <c:v>1</c:v>
                </c:pt>
                <c:pt idx="80896">
                  <c:v>1</c:v>
                </c:pt>
                <c:pt idx="80897">
                  <c:v>1</c:v>
                </c:pt>
                <c:pt idx="80898">
                  <c:v>1</c:v>
                </c:pt>
                <c:pt idx="80899">
                  <c:v>1</c:v>
                </c:pt>
                <c:pt idx="80900">
                  <c:v>1</c:v>
                </c:pt>
                <c:pt idx="80901">
                  <c:v>1</c:v>
                </c:pt>
                <c:pt idx="80902">
                  <c:v>1</c:v>
                </c:pt>
                <c:pt idx="80903">
                  <c:v>0.85714285700000004</c:v>
                </c:pt>
                <c:pt idx="80904">
                  <c:v>1</c:v>
                </c:pt>
                <c:pt idx="80905">
                  <c:v>1</c:v>
                </c:pt>
                <c:pt idx="80906">
                  <c:v>1</c:v>
                </c:pt>
                <c:pt idx="80907">
                  <c:v>1</c:v>
                </c:pt>
                <c:pt idx="80908">
                  <c:v>1</c:v>
                </c:pt>
                <c:pt idx="80909">
                  <c:v>1</c:v>
                </c:pt>
                <c:pt idx="80910">
                  <c:v>1</c:v>
                </c:pt>
                <c:pt idx="80911">
                  <c:v>1</c:v>
                </c:pt>
                <c:pt idx="80912">
                  <c:v>1</c:v>
                </c:pt>
                <c:pt idx="80913">
                  <c:v>1</c:v>
                </c:pt>
                <c:pt idx="80914">
                  <c:v>0.85714285700000004</c:v>
                </c:pt>
                <c:pt idx="80915">
                  <c:v>1</c:v>
                </c:pt>
                <c:pt idx="80916">
                  <c:v>0.85714285700000004</c:v>
                </c:pt>
                <c:pt idx="80917">
                  <c:v>1</c:v>
                </c:pt>
                <c:pt idx="80918">
                  <c:v>1</c:v>
                </c:pt>
                <c:pt idx="80919">
                  <c:v>1</c:v>
                </c:pt>
                <c:pt idx="80920">
                  <c:v>1</c:v>
                </c:pt>
                <c:pt idx="80921">
                  <c:v>1</c:v>
                </c:pt>
                <c:pt idx="80922">
                  <c:v>0.85714285700000004</c:v>
                </c:pt>
                <c:pt idx="80923">
                  <c:v>1</c:v>
                </c:pt>
                <c:pt idx="80924">
                  <c:v>1</c:v>
                </c:pt>
                <c:pt idx="80925">
                  <c:v>1</c:v>
                </c:pt>
                <c:pt idx="80926">
                  <c:v>1</c:v>
                </c:pt>
                <c:pt idx="80927">
                  <c:v>1</c:v>
                </c:pt>
                <c:pt idx="80928">
                  <c:v>1</c:v>
                </c:pt>
                <c:pt idx="80929">
                  <c:v>1</c:v>
                </c:pt>
                <c:pt idx="80930">
                  <c:v>0.85714285700000004</c:v>
                </c:pt>
                <c:pt idx="80931">
                  <c:v>1</c:v>
                </c:pt>
                <c:pt idx="80932">
                  <c:v>1</c:v>
                </c:pt>
                <c:pt idx="80933">
                  <c:v>1</c:v>
                </c:pt>
                <c:pt idx="80934">
                  <c:v>1</c:v>
                </c:pt>
                <c:pt idx="80935">
                  <c:v>0.85714285700000004</c:v>
                </c:pt>
                <c:pt idx="80936">
                  <c:v>1</c:v>
                </c:pt>
                <c:pt idx="80937">
                  <c:v>1</c:v>
                </c:pt>
                <c:pt idx="80938">
                  <c:v>1</c:v>
                </c:pt>
                <c:pt idx="80939">
                  <c:v>1</c:v>
                </c:pt>
                <c:pt idx="80940">
                  <c:v>0.85714285700000004</c:v>
                </c:pt>
                <c:pt idx="80941">
                  <c:v>1</c:v>
                </c:pt>
                <c:pt idx="80942">
                  <c:v>1</c:v>
                </c:pt>
                <c:pt idx="80943">
                  <c:v>1</c:v>
                </c:pt>
                <c:pt idx="80944">
                  <c:v>1</c:v>
                </c:pt>
                <c:pt idx="80945">
                  <c:v>1</c:v>
                </c:pt>
                <c:pt idx="80946">
                  <c:v>1</c:v>
                </c:pt>
                <c:pt idx="80947">
                  <c:v>1</c:v>
                </c:pt>
                <c:pt idx="80948">
                  <c:v>1</c:v>
                </c:pt>
                <c:pt idx="80949">
                  <c:v>0.85714285700000004</c:v>
                </c:pt>
                <c:pt idx="80950">
                  <c:v>1</c:v>
                </c:pt>
                <c:pt idx="80951">
                  <c:v>1</c:v>
                </c:pt>
                <c:pt idx="80952">
                  <c:v>1</c:v>
                </c:pt>
                <c:pt idx="80953">
                  <c:v>1</c:v>
                </c:pt>
                <c:pt idx="80954">
                  <c:v>0.85714285700000004</c:v>
                </c:pt>
                <c:pt idx="80955">
                  <c:v>1</c:v>
                </c:pt>
                <c:pt idx="80956">
                  <c:v>1</c:v>
                </c:pt>
                <c:pt idx="80957">
                  <c:v>1</c:v>
                </c:pt>
                <c:pt idx="80958">
                  <c:v>1</c:v>
                </c:pt>
                <c:pt idx="80959">
                  <c:v>1</c:v>
                </c:pt>
                <c:pt idx="80960">
                  <c:v>1</c:v>
                </c:pt>
                <c:pt idx="80961">
                  <c:v>1</c:v>
                </c:pt>
                <c:pt idx="80962">
                  <c:v>0.85714285700000004</c:v>
                </c:pt>
                <c:pt idx="80963">
                  <c:v>1</c:v>
                </c:pt>
                <c:pt idx="80964">
                  <c:v>1</c:v>
                </c:pt>
                <c:pt idx="80965">
                  <c:v>1</c:v>
                </c:pt>
                <c:pt idx="80966">
                  <c:v>1</c:v>
                </c:pt>
                <c:pt idx="80967">
                  <c:v>1</c:v>
                </c:pt>
                <c:pt idx="80968">
                  <c:v>1</c:v>
                </c:pt>
                <c:pt idx="80969">
                  <c:v>1</c:v>
                </c:pt>
                <c:pt idx="80970">
                  <c:v>1</c:v>
                </c:pt>
                <c:pt idx="80971">
                  <c:v>1</c:v>
                </c:pt>
                <c:pt idx="80972">
                  <c:v>1</c:v>
                </c:pt>
                <c:pt idx="80973">
                  <c:v>0.85714285700000004</c:v>
                </c:pt>
                <c:pt idx="80974">
                  <c:v>1</c:v>
                </c:pt>
                <c:pt idx="80975">
                  <c:v>1</c:v>
                </c:pt>
                <c:pt idx="80976">
                  <c:v>1</c:v>
                </c:pt>
                <c:pt idx="80977">
                  <c:v>1</c:v>
                </c:pt>
                <c:pt idx="80978">
                  <c:v>1</c:v>
                </c:pt>
                <c:pt idx="80979">
                  <c:v>1</c:v>
                </c:pt>
                <c:pt idx="80980">
                  <c:v>1</c:v>
                </c:pt>
                <c:pt idx="80981">
                  <c:v>1</c:v>
                </c:pt>
                <c:pt idx="80982">
                  <c:v>1</c:v>
                </c:pt>
                <c:pt idx="80983">
                  <c:v>1</c:v>
                </c:pt>
                <c:pt idx="80984">
                  <c:v>1</c:v>
                </c:pt>
                <c:pt idx="80985">
                  <c:v>1</c:v>
                </c:pt>
                <c:pt idx="80986">
                  <c:v>1</c:v>
                </c:pt>
                <c:pt idx="80987">
                  <c:v>1</c:v>
                </c:pt>
                <c:pt idx="80988">
                  <c:v>1</c:v>
                </c:pt>
                <c:pt idx="80989">
                  <c:v>1</c:v>
                </c:pt>
                <c:pt idx="80990">
                  <c:v>0.85714285700000004</c:v>
                </c:pt>
                <c:pt idx="80991">
                  <c:v>1</c:v>
                </c:pt>
                <c:pt idx="80992">
                  <c:v>1</c:v>
                </c:pt>
                <c:pt idx="80993">
                  <c:v>1</c:v>
                </c:pt>
                <c:pt idx="80994">
                  <c:v>1</c:v>
                </c:pt>
                <c:pt idx="80995">
                  <c:v>0.85714285700000004</c:v>
                </c:pt>
                <c:pt idx="80996">
                  <c:v>1</c:v>
                </c:pt>
                <c:pt idx="80997">
                  <c:v>0.71428571399999996</c:v>
                </c:pt>
                <c:pt idx="80998">
                  <c:v>1</c:v>
                </c:pt>
                <c:pt idx="80999">
                  <c:v>1</c:v>
                </c:pt>
                <c:pt idx="81000">
                  <c:v>0.85714285700000004</c:v>
                </c:pt>
                <c:pt idx="81001">
                  <c:v>1</c:v>
                </c:pt>
                <c:pt idx="81002">
                  <c:v>1</c:v>
                </c:pt>
                <c:pt idx="81003">
                  <c:v>1</c:v>
                </c:pt>
                <c:pt idx="81004">
                  <c:v>1</c:v>
                </c:pt>
                <c:pt idx="81005">
                  <c:v>1</c:v>
                </c:pt>
                <c:pt idx="81006">
                  <c:v>1</c:v>
                </c:pt>
                <c:pt idx="81007">
                  <c:v>0.85714285700000004</c:v>
                </c:pt>
                <c:pt idx="81008">
                  <c:v>1</c:v>
                </c:pt>
                <c:pt idx="81009">
                  <c:v>1</c:v>
                </c:pt>
                <c:pt idx="81010">
                  <c:v>0.85714285700000004</c:v>
                </c:pt>
                <c:pt idx="81011">
                  <c:v>1</c:v>
                </c:pt>
                <c:pt idx="81012">
                  <c:v>1</c:v>
                </c:pt>
                <c:pt idx="81013">
                  <c:v>1</c:v>
                </c:pt>
                <c:pt idx="81014">
                  <c:v>1</c:v>
                </c:pt>
                <c:pt idx="81015">
                  <c:v>1</c:v>
                </c:pt>
                <c:pt idx="81016">
                  <c:v>1</c:v>
                </c:pt>
                <c:pt idx="81017">
                  <c:v>1</c:v>
                </c:pt>
                <c:pt idx="81018">
                  <c:v>1</c:v>
                </c:pt>
                <c:pt idx="81019">
                  <c:v>1</c:v>
                </c:pt>
                <c:pt idx="81020">
                  <c:v>1</c:v>
                </c:pt>
                <c:pt idx="81021">
                  <c:v>1</c:v>
                </c:pt>
                <c:pt idx="81022">
                  <c:v>1</c:v>
                </c:pt>
                <c:pt idx="81023">
                  <c:v>1</c:v>
                </c:pt>
                <c:pt idx="81024">
                  <c:v>1</c:v>
                </c:pt>
                <c:pt idx="81025">
                  <c:v>1</c:v>
                </c:pt>
                <c:pt idx="81026">
                  <c:v>1</c:v>
                </c:pt>
                <c:pt idx="81027">
                  <c:v>1</c:v>
                </c:pt>
                <c:pt idx="81028">
                  <c:v>1</c:v>
                </c:pt>
                <c:pt idx="81029">
                  <c:v>1</c:v>
                </c:pt>
                <c:pt idx="81030">
                  <c:v>1</c:v>
                </c:pt>
                <c:pt idx="81031">
                  <c:v>1</c:v>
                </c:pt>
                <c:pt idx="81032">
                  <c:v>1</c:v>
                </c:pt>
                <c:pt idx="81033">
                  <c:v>1</c:v>
                </c:pt>
                <c:pt idx="81034">
                  <c:v>1</c:v>
                </c:pt>
                <c:pt idx="81035">
                  <c:v>1</c:v>
                </c:pt>
                <c:pt idx="81036">
                  <c:v>1</c:v>
                </c:pt>
                <c:pt idx="81037">
                  <c:v>1</c:v>
                </c:pt>
                <c:pt idx="81038">
                  <c:v>1</c:v>
                </c:pt>
                <c:pt idx="81039">
                  <c:v>1</c:v>
                </c:pt>
                <c:pt idx="81040">
                  <c:v>1</c:v>
                </c:pt>
                <c:pt idx="81041">
                  <c:v>1</c:v>
                </c:pt>
                <c:pt idx="81042">
                  <c:v>1</c:v>
                </c:pt>
                <c:pt idx="81043">
                  <c:v>1</c:v>
                </c:pt>
                <c:pt idx="81044">
                  <c:v>1</c:v>
                </c:pt>
                <c:pt idx="81045">
                  <c:v>0.85714285700000004</c:v>
                </c:pt>
                <c:pt idx="81046">
                  <c:v>1</c:v>
                </c:pt>
                <c:pt idx="81047">
                  <c:v>1</c:v>
                </c:pt>
                <c:pt idx="81048">
                  <c:v>1</c:v>
                </c:pt>
                <c:pt idx="81049">
                  <c:v>1</c:v>
                </c:pt>
                <c:pt idx="81050">
                  <c:v>1</c:v>
                </c:pt>
                <c:pt idx="81051">
                  <c:v>1</c:v>
                </c:pt>
                <c:pt idx="81052">
                  <c:v>1</c:v>
                </c:pt>
                <c:pt idx="81053">
                  <c:v>1</c:v>
                </c:pt>
                <c:pt idx="81054">
                  <c:v>1</c:v>
                </c:pt>
                <c:pt idx="81055">
                  <c:v>1</c:v>
                </c:pt>
                <c:pt idx="81056">
                  <c:v>1</c:v>
                </c:pt>
                <c:pt idx="81057">
                  <c:v>0.85714285700000004</c:v>
                </c:pt>
                <c:pt idx="81058">
                  <c:v>1</c:v>
                </c:pt>
                <c:pt idx="81059">
                  <c:v>1</c:v>
                </c:pt>
                <c:pt idx="81060">
                  <c:v>1</c:v>
                </c:pt>
                <c:pt idx="81061">
                  <c:v>1</c:v>
                </c:pt>
                <c:pt idx="81062">
                  <c:v>1</c:v>
                </c:pt>
                <c:pt idx="81063">
                  <c:v>1</c:v>
                </c:pt>
                <c:pt idx="81064">
                  <c:v>0.85714285700000004</c:v>
                </c:pt>
                <c:pt idx="81065">
                  <c:v>1</c:v>
                </c:pt>
                <c:pt idx="81066">
                  <c:v>1</c:v>
                </c:pt>
                <c:pt idx="81067">
                  <c:v>1</c:v>
                </c:pt>
                <c:pt idx="81068">
                  <c:v>1</c:v>
                </c:pt>
                <c:pt idx="81069">
                  <c:v>1</c:v>
                </c:pt>
                <c:pt idx="81070">
                  <c:v>1</c:v>
                </c:pt>
                <c:pt idx="81071">
                  <c:v>1</c:v>
                </c:pt>
                <c:pt idx="81072">
                  <c:v>1</c:v>
                </c:pt>
                <c:pt idx="81073">
                  <c:v>1</c:v>
                </c:pt>
                <c:pt idx="81074">
                  <c:v>1</c:v>
                </c:pt>
                <c:pt idx="81075">
                  <c:v>1</c:v>
                </c:pt>
                <c:pt idx="81076">
                  <c:v>0.85714285700000004</c:v>
                </c:pt>
                <c:pt idx="81077">
                  <c:v>1</c:v>
                </c:pt>
                <c:pt idx="81078">
                  <c:v>1</c:v>
                </c:pt>
                <c:pt idx="81079">
                  <c:v>1</c:v>
                </c:pt>
                <c:pt idx="81080">
                  <c:v>1</c:v>
                </c:pt>
                <c:pt idx="81081">
                  <c:v>1</c:v>
                </c:pt>
                <c:pt idx="81082">
                  <c:v>1</c:v>
                </c:pt>
                <c:pt idx="81083">
                  <c:v>1</c:v>
                </c:pt>
                <c:pt idx="81084">
                  <c:v>1</c:v>
                </c:pt>
                <c:pt idx="81085">
                  <c:v>1</c:v>
                </c:pt>
                <c:pt idx="81086">
                  <c:v>1</c:v>
                </c:pt>
                <c:pt idx="81087">
                  <c:v>1</c:v>
                </c:pt>
                <c:pt idx="81088">
                  <c:v>1</c:v>
                </c:pt>
                <c:pt idx="81089">
                  <c:v>1</c:v>
                </c:pt>
                <c:pt idx="81090">
                  <c:v>1</c:v>
                </c:pt>
                <c:pt idx="81091">
                  <c:v>1</c:v>
                </c:pt>
                <c:pt idx="81092">
                  <c:v>0.85714285700000004</c:v>
                </c:pt>
                <c:pt idx="81093">
                  <c:v>1</c:v>
                </c:pt>
                <c:pt idx="81094">
                  <c:v>1</c:v>
                </c:pt>
                <c:pt idx="81095">
                  <c:v>1</c:v>
                </c:pt>
                <c:pt idx="81096">
                  <c:v>1</c:v>
                </c:pt>
                <c:pt idx="81097">
                  <c:v>1</c:v>
                </c:pt>
                <c:pt idx="81098">
                  <c:v>1</c:v>
                </c:pt>
                <c:pt idx="81099">
                  <c:v>1</c:v>
                </c:pt>
                <c:pt idx="81100">
                  <c:v>1</c:v>
                </c:pt>
                <c:pt idx="81101">
                  <c:v>1</c:v>
                </c:pt>
                <c:pt idx="81102">
                  <c:v>0.85714285700000004</c:v>
                </c:pt>
                <c:pt idx="81103">
                  <c:v>1</c:v>
                </c:pt>
                <c:pt idx="81104">
                  <c:v>1</c:v>
                </c:pt>
                <c:pt idx="81105">
                  <c:v>1</c:v>
                </c:pt>
                <c:pt idx="81106">
                  <c:v>1</c:v>
                </c:pt>
                <c:pt idx="81107">
                  <c:v>1</c:v>
                </c:pt>
                <c:pt idx="81108">
                  <c:v>1</c:v>
                </c:pt>
                <c:pt idx="81109">
                  <c:v>1</c:v>
                </c:pt>
                <c:pt idx="81110">
                  <c:v>1</c:v>
                </c:pt>
                <c:pt idx="81111">
                  <c:v>1</c:v>
                </c:pt>
                <c:pt idx="81112">
                  <c:v>1</c:v>
                </c:pt>
                <c:pt idx="81113">
                  <c:v>1</c:v>
                </c:pt>
                <c:pt idx="81114">
                  <c:v>1</c:v>
                </c:pt>
                <c:pt idx="81115">
                  <c:v>1</c:v>
                </c:pt>
                <c:pt idx="81116">
                  <c:v>1</c:v>
                </c:pt>
                <c:pt idx="81117">
                  <c:v>1</c:v>
                </c:pt>
                <c:pt idx="81118">
                  <c:v>1</c:v>
                </c:pt>
                <c:pt idx="81119">
                  <c:v>1</c:v>
                </c:pt>
                <c:pt idx="81120">
                  <c:v>1</c:v>
                </c:pt>
                <c:pt idx="81121">
                  <c:v>1</c:v>
                </c:pt>
                <c:pt idx="81122">
                  <c:v>1</c:v>
                </c:pt>
                <c:pt idx="81123">
                  <c:v>1</c:v>
                </c:pt>
                <c:pt idx="81124">
                  <c:v>1</c:v>
                </c:pt>
                <c:pt idx="81125">
                  <c:v>1</c:v>
                </c:pt>
                <c:pt idx="81126">
                  <c:v>1</c:v>
                </c:pt>
                <c:pt idx="81127">
                  <c:v>1</c:v>
                </c:pt>
                <c:pt idx="81128">
                  <c:v>1</c:v>
                </c:pt>
                <c:pt idx="81129">
                  <c:v>1</c:v>
                </c:pt>
                <c:pt idx="81130">
                  <c:v>1</c:v>
                </c:pt>
                <c:pt idx="81131">
                  <c:v>1</c:v>
                </c:pt>
                <c:pt idx="81132">
                  <c:v>1</c:v>
                </c:pt>
                <c:pt idx="81133">
                  <c:v>0.85714285700000004</c:v>
                </c:pt>
                <c:pt idx="81134">
                  <c:v>1</c:v>
                </c:pt>
                <c:pt idx="81135">
                  <c:v>1</c:v>
                </c:pt>
                <c:pt idx="81136">
                  <c:v>0.85714285700000004</c:v>
                </c:pt>
                <c:pt idx="81137">
                  <c:v>0.28571428599999998</c:v>
                </c:pt>
                <c:pt idx="81138">
                  <c:v>1</c:v>
                </c:pt>
                <c:pt idx="81139">
                  <c:v>1</c:v>
                </c:pt>
                <c:pt idx="81140">
                  <c:v>1</c:v>
                </c:pt>
                <c:pt idx="81141">
                  <c:v>1</c:v>
                </c:pt>
                <c:pt idx="81142">
                  <c:v>1</c:v>
                </c:pt>
                <c:pt idx="81143">
                  <c:v>1</c:v>
                </c:pt>
                <c:pt idx="81144">
                  <c:v>1</c:v>
                </c:pt>
                <c:pt idx="81145">
                  <c:v>1</c:v>
                </c:pt>
                <c:pt idx="81146">
                  <c:v>1</c:v>
                </c:pt>
                <c:pt idx="81147">
                  <c:v>1</c:v>
                </c:pt>
                <c:pt idx="81148">
                  <c:v>1</c:v>
                </c:pt>
                <c:pt idx="81149">
                  <c:v>0.85714285700000004</c:v>
                </c:pt>
                <c:pt idx="81150">
                  <c:v>1</c:v>
                </c:pt>
                <c:pt idx="81151">
                  <c:v>1</c:v>
                </c:pt>
                <c:pt idx="81152">
                  <c:v>1</c:v>
                </c:pt>
                <c:pt idx="81153">
                  <c:v>1</c:v>
                </c:pt>
                <c:pt idx="81154">
                  <c:v>1</c:v>
                </c:pt>
                <c:pt idx="81155">
                  <c:v>1</c:v>
                </c:pt>
                <c:pt idx="81156">
                  <c:v>1</c:v>
                </c:pt>
                <c:pt idx="81157">
                  <c:v>1</c:v>
                </c:pt>
                <c:pt idx="81158">
                  <c:v>1</c:v>
                </c:pt>
                <c:pt idx="81159">
                  <c:v>1</c:v>
                </c:pt>
                <c:pt idx="81160">
                  <c:v>1</c:v>
                </c:pt>
                <c:pt idx="81161">
                  <c:v>1</c:v>
                </c:pt>
                <c:pt idx="81162">
                  <c:v>1</c:v>
                </c:pt>
                <c:pt idx="81163">
                  <c:v>1</c:v>
                </c:pt>
                <c:pt idx="81164">
                  <c:v>1</c:v>
                </c:pt>
                <c:pt idx="81165">
                  <c:v>1</c:v>
                </c:pt>
                <c:pt idx="81166">
                  <c:v>1</c:v>
                </c:pt>
                <c:pt idx="81167">
                  <c:v>1</c:v>
                </c:pt>
                <c:pt idx="81168">
                  <c:v>1</c:v>
                </c:pt>
                <c:pt idx="81169">
                  <c:v>1</c:v>
                </c:pt>
                <c:pt idx="81170">
                  <c:v>1</c:v>
                </c:pt>
                <c:pt idx="81171">
                  <c:v>1</c:v>
                </c:pt>
                <c:pt idx="81172">
                  <c:v>1</c:v>
                </c:pt>
                <c:pt idx="81173">
                  <c:v>1</c:v>
                </c:pt>
                <c:pt idx="81174">
                  <c:v>1</c:v>
                </c:pt>
                <c:pt idx="81175">
                  <c:v>1</c:v>
                </c:pt>
                <c:pt idx="81176">
                  <c:v>1</c:v>
                </c:pt>
                <c:pt idx="81177">
                  <c:v>1</c:v>
                </c:pt>
                <c:pt idx="81178">
                  <c:v>0.85714285700000004</c:v>
                </c:pt>
                <c:pt idx="81179">
                  <c:v>1</c:v>
                </c:pt>
                <c:pt idx="81180">
                  <c:v>1</c:v>
                </c:pt>
                <c:pt idx="81181">
                  <c:v>1</c:v>
                </c:pt>
                <c:pt idx="81182">
                  <c:v>1</c:v>
                </c:pt>
                <c:pt idx="81183">
                  <c:v>0.85714285700000004</c:v>
                </c:pt>
                <c:pt idx="81184">
                  <c:v>1</c:v>
                </c:pt>
                <c:pt idx="81185">
                  <c:v>1</c:v>
                </c:pt>
                <c:pt idx="81186">
                  <c:v>1</c:v>
                </c:pt>
                <c:pt idx="81187">
                  <c:v>1</c:v>
                </c:pt>
                <c:pt idx="81188">
                  <c:v>1</c:v>
                </c:pt>
                <c:pt idx="81189">
                  <c:v>1</c:v>
                </c:pt>
                <c:pt idx="81190">
                  <c:v>1</c:v>
                </c:pt>
                <c:pt idx="81191">
                  <c:v>1</c:v>
                </c:pt>
                <c:pt idx="81192">
                  <c:v>1</c:v>
                </c:pt>
                <c:pt idx="81193">
                  <c:v>1</c:v>
                </c:pt>
                <c:pt idx="81194">
                  <c:v>1</c:v>
                </c:pt>
                <c:pt idx="81195">
                  <c:v>1</c:v>
                </c:pt>
                <c:pt idx="81196">
                  <c:v>1</c:v>
                </c:pt>
                <c:pt idx="81197">
                  <c:v>1</c:v>
                </c:pt>
                <c:pt idx="81198">
                  <c:v>1</c:v>
                </c:pt>
                <c:pt idx="81199">
                  <c:v>1</c:v>
                </c:pt>
                <c:pt idx="81200">
                  <c:v>1</c:v>
                </c:pt>
                <c:pt idx="81201">
                  <c:v>1</c:v>
                </c:pt>
                <c:pt idx="81202">
                  <c:v>1</c:v>
                </c:pt>
                <c:pt idx="81203">
                  <c:v>1</c:v>
                </c:pt>
                <c:pt idx="81204">
                  <c:v>1</c:v>
                </c:pt>
                <c:pt idx="81205">
                  <c:v>1</c:v>
                </c:pt>
                <c:pt idx="81206">
                  <c:v>1</c:v>
                </c:pt>
                <c:pt idx="81207">
                  <c:v>1</c:v>
                </c:pt>
                <c:pt idx="81208">
                  <c:v>1</c:v>
                </c:pt>
                <c:pt idx="81209">
                  <c:v>1</c:v>
                </c:pt>
                <c:pt idx="81210">
                  <c:v>1</c:v>
                </c:pt>
                <c:pt idx="81211">
                  <c:v>1</c:v>
                </c:pt>
                <c:pt idx="81212">
                  <c:v>1</c:v>
                </c:pt>
                <c:pt idx="81213">
                  <c:v>1</c:v>
                </c:pt>
                <c:pt idx="81214">
                  <c:v>1</c:v>
                </c:pt>
                <c:pt idx="81215">
                  <c:v>1</c:v>
                </c:pt>
                <c:pt idx="81216">
                  <c:v>1</c:v>
                </c:pt>
                <c:pt idx="81217">
                  <c:v>1</c:v>
                </c:pt>
                <c:pt idx="81218">
                  <c:v>1</c:v>
                </c:pt>
                <c:pt idx="81219">
                  <c:v>1</c:v>
                </c:pt>
                <c:pt idx="81220">
                  <c:v>1</c:v>
                </c:pt>
                <c:pt idx="81221">
                  <c:v>1</c:v>
                </c:pt>
                <c:pt idx="81222">
                  <c:v>1</c:v>
                </c:pt>
                <c:pt idx="81223">
                  <c:v>1</c:v>
                </c:pt>
                <c:pt idx="81224">
                  <c:v>1</c:v>
                </c:pt>
                <c:pt idx="81225">
                  <c:v>1</c:v>
                </c:pt>
                <c:pt idx="81226">
                  <c:v>1</c:v>
                </c:pt>
                <c:pt idx="81227">
                  <c:v>1</c:v>
                </c:pt>
                <c:pt idx="81228">
                  <c:v>1</c:v>
                </c:pt>
                <c:pt idx="81229">
                  <c:v>1</c:v>
                </c:pt>
                <c:pt idx="81230">
                  <c:v>1</c:v>
                </c:pt>
                <c:pt idx="81231">
                  <c:v>1</c:v>
                </c:pt>
                <c:pt idx="81232">
                  <c:v>0.85714285700000004</c:v>
                </c:pt>
                <c:pt idx="81233">
                  <c:v>1</c:v>
                </c:pt>
                <c:pt idx="81234">
                  <c:v>1</c:v>
                </c:pt>
                <c:pt idx="81235">
                  <c:v>1</c:v>
                </c:pt>
                <c:pt idx="81236">
                  <c:v>1</c:v>
                </c:pt>
                <c:pt idx="81237">
                  <c:v>1</c:v>
                </c:pt>
                <c:pt idx="81238">
                  <c:v>0.85714285700000004</c:v>
                </c:pt>
                <c:pt idx="81239">
                  <c:v>1</c:v>
                </c:pt>
                <c:pt idx="81240">
                  <c:v>1</c:v>
                </c:pt>
                <c:pt idx="81241">
                  <c:v>1</c:v>
                </c:pt>
                <c:pt idx="81242">
                  <c:v>1</c:v>
                </c:pt>
                <c:pt idx="81243">
                  <c:v>1</c:v>
                </c:pt>
                <c:pt idx="81244">
                  <c:v>1</c:v>
                </c:pt>
                <c:pt idx="81245">
                  <c:v>1</c:v>
                </c:pt>
                <c:pt idx="81246">
                  <c:v>1</c:v>
                </c:pt>
                <c:pt idx="81247">
                  <c:v>1</c:v>
                </c:pt>
                <c:pt idx="81248">
                  <c:v>1</c:v>
                </c:pt>
                <c:pt idx="81249">
                  <c:v>1</c:v>
                </c:pt>
                <c:pt idx="81250">
                  <c:v>1</c:v>
                </c:pt>
                <c:pt idx="81251">
                  <c:v>1</c:v>
                </c:pt>
                <c:pt idx="81252">
                  <c:v>1</c:v>
                </c:pt>
                <c:pt idx="81253">
                  <c:v>1</c:v>
                </c:pt>
                <c:pt idx="81254">
                  <c:v>1</c:v>
                </c:pt>
                <c:pt idx="81255">
                  <c:v>1</c:v>
                </c:pt>
                <c:pt idx="81256">
                  <c:v>1</c:v>
                </c:pt>
                <c:pt idx="81257">
                  <c:v>1</c:v>
                </c:pt>
                <c:pt idx="81258">
                  <c:v>0.85714285700000004</c:v>
                </c:pt>
                <c:pt idx="81259">
                  <c:v>1</c:v>
                </c:pt>
                <c:pt idx="81260">
                  <c:v>1</c:v>
                </c:pt>
                <c:pt idx="81261">
                  <c:v>1</c:v>
                </c:pt>
                <c:pt idx="81262">
                  <c:v>1</c:v>
                </c:pt>
                <c:pt idx="81263">
                  <c:v>1</c:v>
                </c:pt>
                <c:pt idx="81264">
                  <c:v>0.85714285700000004</c:v>
                </c:pt>
                <c:pt idx="81265">
                  <c:v>1</c:v>
                </c:pt>
                <c:pt idx="81266">
                  <c:v>1</c:v>
                </c:pt>
                <c:pt idx="81267">
                  <c:v>1</c:v>
                </c:pt>
                <c:pt idx="81268">
                  <c:v>1</c:v>
                </c:pt>
                <c:pt idx="81269">
                  <c:v>1</c:v>
                </c:pt>
                <c:pt idx="81270">
                  <c:v>1</c:v>
                </c:pt>
                <c:pt idx="81271">
                  <c:v>1</c:v>
                </c:pt>
                <c:pt idx="81272">
                  <c:v>1</c:v>
                </c:pt>
                <c:pt idx="81273">
                  <c:v>0.85714285700000004</c:v>
                </c:pt>
                <c:pt idx="81274">
                  <c:v>1</c:v>
                </c:pt>
                <c:pt idx="81275">
                  <c:v>1</c:v>
                </c:pt>
                <c:pt idx="81276">
                  <c:v>1</c:v>
                </c:pt>
                <c:pt idx="81277">
                  <c:v>1</c:v>
                </c:pt>
                <c:pt idx="81278">
                  <c:v>1</c:v>
                </c:pt>
                <c:pt idx="81279">
                  <c:v>1</c:v>
                </c:pt>
                <c:pt idx="81280">
                  <c:v>1</c:v>
                </c:pt>
                <c:pt idx="81281">
                  <c:v>1</c:v>
                </c:pt>
                <c:pt idx="81282">
                  <c:v>1</c:v>
                </c:pt>
                <c:pt idx="81283">
                  <c:v>1</c:v>
                </c:pt>
                <c:pt idx="81284">
                  <c:v>1</c:v>
                </c:pt>
                <c:pt idx="81285">
                  <c:v>1</c:v>
                </c:pt>
                <c:pt idx="81286">
                  <c:v>1</c:v>
                </c:pt>
                <c:pt idx="81287">
                  <c:v>1</c:v>
                </c:pt>
                <c:pt idx="81288">
                  <c:v>1</c:v>
                </c:pt>
                <c:pt idx="81289">
                  <c:v>1</c:v>
                </c:pt>
                <c:pt idx="81290">
                  <c:v>1</c:v>
                </c:pt>
                <c:pt idx="81291">
                  <c:v>1</c:v>
                </c:pt>
                <c:pt idx="81292">
                  <c:v>1</c:v>
                </c:pt>
                <c:pt idx="81293">
                  <c:v>1</c:v>
                </c:pt>
                <c:pt idx="81294">
                  <c:v>0.85714285700000004</c:v>
                </c:pt>
                <c:pt idx="81295">
                  <c:v>1</c:v>
                </c:pt>
                <c:pt idx="81296">
                  <c:v>1</c:v>
                </c:pt>
                <c:pt idx="81297">
                  <c:v>1</c:v>
                </c:pt>
                <c:pt idx="81298">
                  <c:v>1</c:v>
                </c:pt>
                <c:pt idx="81299">
                  <c:v>1</c:v>
                </c:pt>
                <c:pt idx="81300">
                  <c:v>1</c:v>
                </c:pt>
                <c:pt idx="81301">
                  <c:v>1</c:v>
                </c:pt>
                <c:pt idx="81302">
                  <c:v>1</c:v>
                </c:pt>
                <c:pt idx="81303">
                  <c:v>1</c:v>
                </c:pt>
                <c:pt idx="81304">
                  <c:v>1</c:v>
                </c:pt>
                <c:pt idx="81305">
                  <c:v>1</c:v>
                </c:pt>
                <c:pt idx="81306">
                  <c:v>1</c:v>
                </c:pt>
                <c:pt idx="81307">
                  <c:v>1</c:v>
                </c:pt>
                <c:pt idx="81308">
                  <c:v>1</c:v>
                </c:pt>
                <c:pt idx="81309">
                  <c:v>1</c:v>
                </c:pt>
                <c:pt idx="81310">
                  <c:v>1</c:v>
                </c:pt>
                <c:pt idx="81311">
                  <c:v>1</c:v>
                </c:pt>
                <c:pt idx="81312">
                  <c:v>1</c:v>
                </c:pt>
                <c:pt idx="81313">
                  <c:v>1</c:v>
                </c:pt>
                <c:pt idx="81314">
                  <c:v>1</c:v>
                </c:pt>
                <c:pt idx="81315">
                  <c:v>1</c:v>
                </c:pt>
                <c:pt idx="81316">
                  <c:v>1</c:v>
                </c:pt>
                <c:pt idx="81317">
                  <c:v>1</c:v>
                </c:pt>
                <c:pt idx="81318">
                  <c:v>1</c:v>
                </c:pt>
                <c:pt idx="81319">
                  <c:v>1</c:v>
                </c:pt>
                <c:pt idx="81320">
                  <c:v>1</c:v>
                </c:pt>
                <c:pt idx="81321">
                  <c:v>1</c:v>
                </c:pt>
                <c:pt idx="81322">
                  <c:v>1</c:v>
                </c:pt>
                <c:pt idx="81323">
                  <c:v>1</c:v>
                </c:pt>
                <c:pt idx="81324">
                  <c:v>1</c:v>
                </c:pt>
                <c:pt idx="81325">
                  <c:v>1</c:v>
                </c:pt>
                <c:pt idx="81326">
                  <c:v>1</c:v>
                </c:pt>
                <c:pt idx="81327">
                  <c:v>1</c:v>
                </c:pt>
                <c:pt idx="81328">
                  <c:v>1</c:v>
                </c:pt>
                <c:pt idx="81329">
                  <c:v>1</c:v>
                </c:pt>
                <c:pt idx="81330">
                  <c:v>1</c:v>
                </c:pt>
                <c:pt idx="81331">
                  <c:v>1</c:v>
                </c:pt>
                <c:pt idx="81332">
                  <c:v>1</c:v>
                </c:pt>
                <c:pt idx="81333">
                  <c:v>1</c:v>
                </c:pt>
                <c:pt idx="81334">
                  <c:v>1</c:v>
                </c:pt>
                <c:pt idx="81335">
                  <c:v>1</c:v>
                </c:pt>
                <c:pt idx="81336">
                  <c:v>1</c:v>
                </c:pt>
                <c:pt idx="81337">
                  <c:v>1</c:v>
                </c:pt>
                <c:pt idx="81338">
                  <c:v>1</c:v>
                </c:pt>
                <c:pt idx="81339">
                  <c:v>1</c:v>
                </c:pt>
                <c:pt idx="81340">
                  <c:v>1</c:v>
                </c:pt>
                <c:pt idx="81341">
                  <c:v>1</c:v>
                </c:pt>
                <c:pt idx="81342">
                  <c:v>1</c:v>
                </c:pt>
                <c:pt idx="81343">
                  <c:v>1</c:v>
                </c:pt>
                <c:pt idx="81344">
                  <c:v>1</c:v>
                </c:pt>
                <c:pt idx="81345">
                  <c:v>1</c:v>
                </c:pt>
                <c:pt idx="81346">
                  <c:v>1</c:v>
                </c:pt>
                <c:pt idx="81347">
                  <c:v>1</c:v>
                </c:pt>
                <c:pt idx="81348">
                  <c:v>1</c:v>
                </c:pt>
                <c:pt idx="81349">
                  <c:v>1</c:v>
                </c:pt>
                <c:pt idx="81350">
                  <c:v>1</c:v>
                </c:pt>
                <c:pt idx="81351">
                  <c:v>1</c:v>
                </c:pt>
                <c:pt idx="81352">
                  <c:v>1</c:v>
                </c:pt>
                <c:pt idx="81353">
                  <c:v>1</c:v>
                </c:pt>
                <c:pt idx="81354">
                  <c:v>1</c:v>
                </c:pt>
                <c:pt idx="81355">
                  <c:v>1</c:v>
                </c:pt>
                <c:pt idx="81356">
                  <c:v>1</c:v>
                </c:pt>
                <c:pt idx="81357">
                  <c:v>1</c:v>
                </c:pt>
                <c:pt idx="81358">
                  <c:v>1</c:v>
                </c:pt>
                <c:pt idx="81359">
                  <c:v>1</c:v>
                </c:pt>
                <c:pt idx="81360">
                  <c:v>1</c:v>
                </c:pt>
                <c:pt idx="81361">
                  <c:v>1</c:v>
                </c:pt>
                <c:pt idx="81362">
                  <c:v>1</c:v>
                </c:pt>
                <c:pt idx="81363">
                  <c:v>1</c:v>
                </c:pt>
                <c:pt idx="81364">
                  <c:v>1</c:v>
                </c:pt>
                <c:pt idx="81365">
                  <c:v>1</c:v>
                </c:pt>
                <c:pt idx="81366">
                  <c:v>1</c:v>
                </c:pt>
                <c:pt idx="81367">
                  <c:v>1</c:v>
                </c:pt>
                <c:pt idx="81368">
                  <c:v>1</c:v>
                </c:pt>
                <c:pt idx="81369">
                  <c:v>1</c:v>
                </c:pt>
                <c:pt idx="81370">
                  <c:v>1</c:v>
                </c:pt>
                <c:pt idx="81371">
                  <c:v>1</c:v>
                </c:pt>
                <c:pt idx="81372">
                  <c:v>1</c:v>
                </c:pt>
                <c:pt idx="81373">
                  <c:v>1</c:v>
                </c:pt>
                <c:pt idx="81374">
                  <c:v>1</c:v>
                </c:pt>
                <c:pt idx="81375">
                  <c:v>1</c:v>
                </c:pt>
                <c:pt idx="81376">
                  <c:v>1</c:v>
                </c:pt>
                <c:pt idx="81377">
                  <c:v>1</c:v>
                </c:pt>
                <c:pt idx="81378">
                  <c:v>1</c:v>
                </c:pt>
                <c:pt idx="81379">
                  <c:v>1</c:v>
                </c:pt>
                <c:pt idx="81380">
                  <c:v>1</c:v>
                </c:pt>
                <c:pt idx="81381">
                  <c:v>1</c:v>
                </c:pt>
                <c:pt idx="81382">
                  <c:v>1</c:v>
                </c:pt>
                <c:pt idx="81383">
                  <c:v>1</c:v>
                </c:pt>
                <c:pt idx="81384">
                  <c:v>1</c:v>
                </c:pt>
                <c:pt idx="81385">
                  <c:v>1</c:v>
                </c:pt>
                <c:pt idx="81386">
                  <c:v>1</c:v>
                </c:pt>
                <c:pt idx="81387">
                  <c:v>1</c:v>
                </c:pt>
                <c:pt idx="81388">
                  <c:v>1</c:v>
                </c:pt>
                <c:pt idx="81389">
                  <c:v>1</c:v>
                </c:pt>
                <c:pt idx="81390">
                  <c:v>1</c:v>
                </c:pt>
                <c:pt idx="81391">
                  <c:v>1</c:v>
                </c:pt>
                <c:pt idx="81392">
                  <c:v>1</c:v>
                </c:pt>
                <c:pt idx="81393">
                  <c:v>0.85714285700000004</c:v>
                </c:pt>
                <c:pt idx="81394">
                  <c:v>1</c:v>
                </c:pt>
                <c:pt idx="81395">
                  <c:v>1</c:v>
                </c:pt>
                <c:pt idx="81396">
                  <c:v>1</c:v>
                </c:pt>
                <c:pt idx="81397">
                  <c:v>1</c:v>
                </c:pt>
                <c:pt idx="81398">
                  <c:v>1</c:v>
                </c:pt>
                <c:pt idx="81399">
                  <c:v>1</c:v>
                </c:pt>
                <c:pt idx="81400">
                  <c:v>1</c:v>
                </c:pt>
                <c:pt idx="81401">
                  <c:v>1</c:v>
                </c:pt>
                <c:pt idx="81402">
                  <c:v>1</c:v>
                </c:pt>
                <c:pt idx="81403">
                  <c:v>1</c:v>
                </c:pt>
                <c:pt idx="81404">
                  <c:v>1</c:v>
                </c:pt>
                <c:pt idx="81405">
                  <c:v>1</c:v>
                </c:pt>
                <c:pt idx="81406">
                  <c:v>1</c:v>
                </c:pt>
                <c:pt idx="81407">
                  <c:v>1</c:v>
                </c:pt>
                <c:pt idx="81408">
                  <c:v>1</c:v>
                </c:pt>
                <c:pt idx="81409">
                  <c:v>1</c:v>
                </c:pt>
                <c:pt idx="81410">
                  <c:v>1</c:v>
                </c:pt>
                <c:pt idx="81411">
                  <c:v>1</c:v>
                </c:pt>
                <c:pt idx="81412">
                  <c:v>1</c:v>
                </c:pt>
                <c:pt idx="81413">
                  <c:v>1</c:v>
                </c:pt>
                <c:pt idx="81414">
                  <c:v>1</c:v>
                </c:pt>
                <c:pt idx="81415">
                  <c:v>1</c:v>
                </c:pt>
                <c:pt idx="81416">
                  <c:v>1</c:v>
                </c:pt>
                <c:pt idx="81417">
                  <c:v>1</c:v>
                </c:pt>
                <c:pt idx="81418">
                  <c:v>1</c:v>
                </c:pt>
                <c:pt idx="81419">
                  <c:v>1</c:v>
                </c:pt>
                <c:pt idx="81420">
                  <c:v>1</c:v>
                </c:pt>
                <c:pt idx="81421">
                  <c:v>1</c:v>
                </c:pt>
                <c:pt idx="81422">
                  <c:v>1</c:v>
                </c:pt>
                <c:pt idx="81423">
                  <c:v>1</c:v>
                </c:pt>
                <c:pt idx="81424">
                  <c:v>1</c:v>
                </c:pt>
                <c:pt idx="81425">
                  <c:v>1</c:v>
                </c:pt>
                <c:pt idx="81426">
                  <c:v>1</c:v>
                </c:pt>
                <c:pt idx="81427">
                  <c:v>1</c:v>
                </c:pt>
                <c:pt idx="81428">
                  <c:v>1</c:v>
                </c:pt>
                <c:pt idx="81429">
                  <c:v>1</c:v>
                </c:pt>
                <c:pt idx="81430">
                  <c:v>1</c:v>
                </c:pt>
                <c:pt idx="81431">
                  <c:v>1</c:v>
                </c:pt>
                <c:pt idx="81432">
                  <c:v>1</c:v>
                </c:pt>
                <c:pt idx="81433">
                  <c:v>1</c:v>
                </c:pt>
                <c:pt idx="81434">
                  <c:v>1</c:v>
                </c:pt>
                <c:pt idx="81435">
                  <c:v>1</c:v>
                </c:pt>
                <c:pt idx="81436">
                  <c:v>1</c:v>
                </c:pt>
                <c:pt idx="81437">
                  <c:v>1</c:v>
                </c:pt>
                <c:pt idx="81438">
                  <c:v>1</c:v>
                </c:pt>
                <c:pt idx="81439">
                  <c:v>1</c:v>
                </c:pt>
                <c:pt idx="81440">
                  <c:v>1</c:v>
                </c:pt>
                <c:pt idx="81441">
                  <c:v>1</c:v>
                </c:pt>
                <c:pt idx="81442">
                  <c:v>1</c:v>
                </c:pt>
                <c:pt idx="81443">
                  <c:v>1</c:v>
                </c:pt>
                <c:pt idx="81444">
                  <c:v>1</c:v>
                </c:pt>
                <c:pt idx="81445">
                  <c:v>1</c:v>
                </c:pt>
                <c:pt idx="81446">
                  <c:v>1</c:v>
                </c:pt>
                <c:pt idx="81447">
                  <c:v>1</c:v>
                </c:pt>
                <c:pt idx="81448">
                  <c:v>1</c:v>
                </c:pt>
                <c:pt idx="81449">
                  <c:v>1</c:v>
                </c:pt>
                <c:pt idx="81450">
                  <c:v>1</c:v>
                </c:pt>
                <c:pt idx="81451">
                  <c:v>1</c:v>
                </c:pt>
                <c:pt idx="81452">
                  <c:v>1</c:v>
                </c:pt>
                <c:pt idx="81453">
                  <c:v>1</c:v>
                </c:pt>
                <c:pt idx="81454">
                  <c:v>1</c:v>
                </c:pt>
                <c:pt idx="81455">
                  <c:v>1</c:v>
                </c:pt>
                <c:pt idx="81456">
                  <c:v>1</c:v>
                </c:pt>
                <c:pt idx="81457">
                  <c:v>1</c:v>
                </c:pt>
                <c:pt idx="81458">
                  <c:v>1</c:v>
                </c:pt>
                <c:pt idx="81459">
                  <c:v>1</c:v>
                </c:pt>
                <c:pt idx="81460">
                  <c:v>1</c:v>
                </c:pt>
                <c:pt idx="81461">
                  <c:v>1</c:v>
                </c:pt>
                <c:pt idx="81462">
                  <c:v>1</c:v>
                </c:pt>
                <c:pt idx="81463">
                  <c:v>1</c:v>
                </c:pt>
                <c:pt idx="81464">
                  <c:v>1</c:v>
                </c:pt>
                <c:pt idx="81465">
                  <c:v>1</c:v>
                </c:pt>
                <c:pt idx="81466">
                  <c:v>1</c:v>
                </c:pt>
                <c:pt idx="81467">
                  <c:v>1</c:v>
                </c:pt>
                <c:pt idx="81468">
                  <c:v>1</c:v>
                </c:pt>
                <c:pt idx="81469">
                  <c:v>1</c:v>
                </c:pt>
                <c:pt idx="81470">
                  <c:v>1</c:v>
                </c:pt>
                <c:pt idx="81471">
                  <c:v>1</c:v>
                </c:pt>
                <c:pt idx="81472">
                  <c:v>1</c:v>
                </c:pt>
                <c:pt idx="81473">
                  <c:v>1</c:v>
                </c:pt>
                <c:pt idx="81474">
                  <c:v>1</c:v>
                </c:pt>
                <c:pt idx="81475">
                  <c:v>1</c:v>
                </c:pt>
                <c:pt idx="81476">
                  <c:v>1</c:v>
                </c:pt>
                <c:pt idx="81477">
                  <c:v>1</c:v>
                </c:pt>
                <c:pt idx="81478">
                  <c:v>1</c:v>
                </c:pt>
                <c:pt idx="81479">
                  <c:v>0.85714285700000004</c:v>
                </c:pt>
                <c:pt idx="81480">
                  <c:v>1</c:v>
                </c:pt>
                <c:pt idx="81481">
                  <c:v>0.85714285700000004</c:v>
                </c:pt>
                <c:pt idx="81482">
                  <c:v>1</c:v>
                </c:pt>
                <c:pt idx="81483">
                  <c:v>0.85714285700000004</c:v>
                </c:pt>
                <c:pt idx="81484">
                  <c:v>1</c:v>
                </c:pt>
                <c:pt idx="81485">
                  <c:v>1</c:v>
                </c:pt>
                <c:pt idx="81486">
                  <c:v>1</c:v>
                </c:pt>
                <c:pt idx="81487">
                  <c:v>1</c:v>
                </c:pt>
                <c:pt idx="81488">
                  <c:v>1</c:v>
                </c:pt>
                <c:pt idx="81489">
                  <c:v>1</c:v>
                </c:pt>
                <c:pt idx="81490">
                  <c:v>1</c:v>
                </c:pt>
                <c:pt idx="81491">
                  <c:v>1</c:v>
                </c:pt>
                <c:pt idx="81492">
                  <c:v>1</c:v>
                </c:pt>
                <c:pt idx="81493">
                  <c:v>0.85714285700000004</c:v>
                </c:pt>
                <c:pt idx="81494">
                  <c:v>1</c:v>
                </c:pt>
                <c:pt idx="81495">
                  <c:v>1</c:v>
                </c:pt>
                <c:pt idx="81496">
                  <c:v>1</c:v>
                </c:pt>
                <c:pt idx="81497">
                  <c:v>1</c:v>
                </c:pt>
                <c:pt idx="81498">
                  <c:v>1</c:v>
                </c:pt>
                <c:pt idx="81499">
                  <c:v>1</c:v>
                </c:pt>
                <c:pt idx="81500">
                  <c:v>1</c:v>
                </c:pt>
                <c:pt idx="81501">
                  <c:v>1</c:v>
                </c:pt>
                <c:pt idx="81502">
                  <c:v>1</c:v>
                </c:pt>
                <c:pt idx="81503">
                  <c:v>1</c:v>
                </c:pt>
                <c:pt idx="81504">
                  <c:v>1</c:v>
                </c:pt>
                <c:pt idx="81505">
                  <c:v>1</c:v>
                </c:pt>
                <c:pt idx="81506">
                  <c:v>1</c:v>
                </c:pt>
                <c:pt idx="81507">
                  <c:v>1</c:v>
                </c:pt>
                <c:pt idx="81508">
                  <c:v>1</c:v>
                </c:pt>
                <c:pt idx="81509">
                  <c:v>1</c:v>
                </c:pt>
                <c:pt idx="81510">
                  <c:v>1</c:v>
                </c:pt>
                <c:pt idx="81511">
                  <c:v>1</c:v>
                </c:pt>
                <c:pt idx="81512">
                  <c:v>1</c:v>
                </c:pt>
                <c:pt idx="81513">
                  <c:v>1</c:v>
                </c:pt>
                <c:pt idx="81514">
                  <c:v>1</c:v>
                </c:pt>
                <c:pt idx="81515">
                  <c:v>1</c:v>
                </c:pt>
                <c:pt idx="81516">
                  <c:v>1</c:v>
                </c:pt>
                <c:pt idx="81517">
                  <c:v>1</c:v>
                </c:pt>
                <c:pt idx="81518">
                  <c:v>1</c:v>
                </c:pt>
                <c:pt idx="81519">
                  <c:v>1</c:v>
                </c:pt>
                <c:pt idx="81520">
                  <c:v>1</c:v>
                </c:pt>
                <c:pt idx="81521">
                  <c:v>1</c:v>
                </c:pt>
                <c:pt idx="81522">
                  <c:v>1</c:v>
                </c:pt>
                <c:pt idx="81523">
                  <c:v>0.71428571399999996</c:v>
                </c:pt>
                <c:pt idx="81524">
                  <c:v>1</c:v>
                </c:pt>
                <c:pt idx="81525">
                  <c:v>1</c:v>
                </c:pt>
                <c:pt idx="81526">
                  <c:v>1</c:v>
                </c:pt>
                <c:pt idx="81527">
                  <c:v>1</c:v>
                </c:pt>
                <c:pt idx="81528">
                  <c:v>1</c:v>
                </c:pt>
                <c:pt idx="81529">
                  <c:v>1</c:v>
                </c:pt>
                <c:pt idx="81530">
                  <c:v>1</c:v>
                </c:pt>
                <c:pt idx="81531">
                  <c:v>1</c:v>
                </c:pt>
                <c:pt idx="81532">
                  <c:v>1</c:v>
                </c:pt>
                <c:pt idx="81533">
                  <c:v>1</c:v>
                </c:pt>
                <c:pt idx="81534">
                  <c:v>1</c:v>
                </c:pt>
                <c:pt idx="81535">
                  <c:v>1</c:v>
                </c:pt>
                <c:pt idx="81536">
                  <c:v>1</c:v>
                </c:pt>
                <c:pt idx="81537">
                  <c:v>1</c:v>
                </c:pt>
                <c:pt idx="81538">
                  <c:v>1</c:v>
                </c:pt>
                <c:pt idx="81539">
                  <c:v>1</c:v>
                </c:pt>
                <c:pt idx="81540">
                  <c:v>1</c:v>
                </c:pt>
                <c:pt idx="81541">
                  <c:v>1</c:v>
                </c:pt>
                <c:pt idx="81542">
                  <c:v>1</c:v>
                </c:pt>
                <c:pt idx="81543">
                  <c:v>1</c:v>
                </c:pt>
                <c:pt idx="81544">
                  <c:v>1</c:v>
                </c:pt>
                <c:pt idx="81545">
                  <c:v>1</c:v>
                </c:pt>
                <c:pt idx="81546">
                  <c:v>1</c:v>
                </c:pt>
                <c:pt idx="81547">
                  <c:v>1</c:v>
                </c:pt>
                <c:pt idx="81548">
                  <c:v>1</c:v>
                </c:pt>
                <c:pt idx="81549">
                  <c:v>1</c:v>
                </c:pt>
                <c:pt idx="81550">
                  <c:v>1</c:v>
                </c:pt>
                <c:pt idx="81551">
                  <c:v>1</c:v>
                </c:pt>
                <c:pt idx="81552">
                  <c:v>1</c:v>
                </c:pt>
                <c:pt idx="81553">
                  <c:v>1</c:v>
                </c:pt>
                <c:pt idx="81554">
                  <c:v>1</c:v>
                </c:pt>
                <c:pt idx="81555">
                  <c:v>1</c:v>
                </c:pt>
                <c:pt idx="81556">
                  <c:v>1</c:v>
                </c:pt>
                <c:pt idx="81557">
                  <c:v>1</c:v>
                </c:pt>
                <c:pt idx="81558">
                  <c:v>1</c:v>
                </c:pt>
                <c:pt idx="81559">
                  <c:v>1</c:v>
                </c:pt>
                <c:pt idx="81560">
                  <c:v>1</c:v>
                </c:pt>
                <c:pt idx="81561">
                  <c:v>1</c:v>
                </c:pt>
                <c:pt idx="81562">
                  <c:v>1</c:v>
                </c:pt>
                <c:pt idx="81563">
                  <c:v>1</c:v>
                </c:pt>
                <c:pt idx="81564">
                  <c:v>1</c:v>
                </c:pt>
                <c:pt idx="81565">
                  <c:v>1</c:v>
                </c:pt>
                <c:pt idx="81566">
                  <c:v>1</c:v>
                </c:pt>
                <c:pt idx="81567">
                  <c:v>1</c:v>
                </c:pt>
                <c:pt idx="81568">
                  <c:v>1</c:v>
                </c:pt>
                <c:pt idx="81569">
                  <c:v>1</c:v>
                </c:pt>
                <c:pt idx="81570">
                  <c:v>1</c:v>
                </c:pt>
                <c:pt idx="81571">
                  <c:v>1</c:v>
                </c:pt>
                <c:pt idx="81572">
                  <c:v>1</c:v>
                </c:pt>
                <c:pt idx="81573">
                  <c:v>1</c:v>
                </c:pt>
                <c:pt idx="81574">
                  <c:v>1</c:v>
                </c:pt>
                <c:pt idx="81575">
                  <c:v>0.85714285700000004</c:v>
                </c:pt>
                <c:pt idx="81576">
                  <c:v>1</c:v>
                </c:pt>
                <c:pt idx="81577">
                  <c:v>1</c:v>
                </c:pt>
                <c:pt idx="81578">
                  <c:v>1</c:v>
                </c:pt>
                <c:pt idx="81579">
                  <c:v>1</c:v>
                </c:pt>
                <c:pt idx="81580">
                  <c:v>1</c:v>
                </c:pt>
                <c:pt idx="81581">
                  <c:v>1</c:v>
                </c:pt>
                <c:pt idx="81582">
                  <c:v>1</c:v>
                </c:pt>
                <c:pt idx="81583">
                  <c:v>1</c:v>
                </c:pt>
                <c:pt idx="81584">
                  <c:v>1</c:v>
                </c:pt>
                <c:pt idx="81585">
                  <c:v>1</c:v>
                </c:pt>
                <c:pt idx="81586">
                  <c:v>1</c:v>
                </c:pt>
                <c:pt idx="81587">
                  <c:v>1</c:v>
                </c:pt>
                <c:pt idx="81588">
                  <c:v>1</c:v>
                </c:pt>
                <c:pt idx="81589">
                  <c:v>1</c:v>
                </c:pt>
                <c:pt idx="81590">
                  <c:v>1</c:v>
                </c:pt>
                <c:pt idx="81591">
                  <c:v>1</c:v>
                </c:pt>
                <c:pt idx="81592">
                  <c:v>1</c:v>
                </c:pt>
                <c:pt idx="81593">
                  <c:v>1</c:v>
                </c:pt>
                <c:pt idx="81594">
                  <c:v>1</c:v>
                </c:pt>
                <c:pt idx="81595">
                  <c:v>1</c:v>
                </c:pt>
                <c:pt idx="81596">
                  <c:v>1</c:v>
                </c:pt>
                <c:pt idx="81597">
                  <c:v>1</c:v>
                </c:pt>
                <c:pt idx="81598">
                  <c:v>1</c:v>
                </c:pt>
                <c:pt idx="81599">
                  <c:v>1</c:v>
                </c:pt>
                <c:pt idx="81600">
                  <c:v>1</c:v>
                </c:pt>
                <c:pt idx="81601">
                  <c:v>1</c:v>
                </c:pt>
                <c:pt idx="81602">
                  <c:v>1</c:v>
                </c:pt>
                <c:pt idx="81603">
                  <c:v>1</c:v>
                </c:pt>
                <c:pt idx="81604">
                  <c:v>1</c:v>
                </c:pt>
                <c:pt idx="81605">
                  <c:v>1</c:v>
                </c:pt>
                <c:pt idx="81606">
                  <c:v>1</c:v>
                </c:pt>
                <c:pt idx="81607">
                  <c:v>1</c:v>
                </c:pt>
                <c:pt idx="81608">
                  <c:v>1</c:v>
                </c:pt>
                <c:pt idx="81609">
                  <c:v>1</c:v>
                </c:pt>
                <c:pt idx="81610">
                  <c:v>1</c:v>
                </c:pt>
                <c:pt idx="81611">
                  <c:v>1</c:v>
                </c:pt>
                <c:pt idx="81612">
                  <c:v>1</c:v>
                </c:pt>
                <c:pt idx="81613">
                  <c:v>1</c:v>
                </c:pt>
                <c:pt idx="81614">
                  <c:v>1</c:v>
                </c:pt>
                <c:pt idx="81615">
                  <c:v>1</c:v>
                </c:pt>
                <c:pt idx="81616">
                  <c:v>1</c:v>
                </c:pt>
                <c:pt idx="81617">
                  <c:v>1</c:v>
                </c:pt>
                <c:pt idx="81618">
                  <c:v>1</c:v>
                </c:pt>
                <c:pt idx="81619">
                  <c:v>1</c:v>
                </c:pt>
                <c:pt idx="81620">
                  <c:v>1</c:v>
                </c:pt>
                <c:pt idx="81621">
                  <c:v>1</c:v>
                </c:pt>
                <c:pt idx="81622">
                  <c:v>1</c:v>
                </c:pt>
                <c:pt idx="81623">
                  <c:v>1</c:v>
                </c:pt>
                <c:pt idx="81624">
                  <c:v>1</c:v>
                </c:pt>
                <c:pt idx="81625">
                  <c:v>1</c:v>
                </c:pt>
                <c:pt idx="81626">
                  <c:v>1</c:v>
                </c:pt>
                <c:pt idx="81627">
                  <c:v>1</c:v>
                </c:pt>
                <c:pt idx="81628">
                  <c:v>1</c:v>
                </c:pt>
                <c:pt idx="81629">
                  <c:v>1</c:v>
                </c:pt>
                <c:pt idx="81630">
                  <c:v>0.85714285700000004</c:v>
                </c:pt>
                <c:pt idx="81631">
                  <c:v>1</c:v>
                </c:pt>
                <c:pt idx="81632">
                  <c:v>1</c:v>
                </c:pt>
                <c:pt idx="81633">
                  <c:v>1</c:v>
                </c:pt>
                <c:pt idx="81634">
                  <c:v>1</c:v>
                </c:pt>
                <c:pt idx="81635">
                  <c:v>1</c:v>
                </c:pt>
                <c:pt idx="81636">
                  <c:v>1</c:v>
                </c:pt>
                <c:pt idx="81637">
                  <c:v>1</c:v>
                </c:pt>
                <c:pt idx="81638">
                  <c:v>1</c:v>
                </c:pt>
                <c:pt idx="81639">
                  <c:v>0.85714285700000004</c:v>
                </c:pt>
                <c:pt idx="81640">
                  <c:v>1</c:v>
                </c:pt>
                <c:pt idx="81641">
                  <c:v>0.85714285700000004</c:v>
                </c:pt>
                <c:pt idx="81642">
                  <c:v>1</c:v>
                </c:pt>
                <c:pt idx="81643">
                  <c:v>1</c:v>
                </c:pt>
                <c:pt idx="81644">
                  <c:v>1</c:v>
                </c:pt>
                <c:pt idx="81645">
                  <c:v>1</c:v>
                </c:pt>
                <c:pt idx="81646">
                  <c:v>1</c:v>
                </c:pt>
                <c:pt idx="81647">
                  <c:v>1</c:v>
                </c:pt>
                <c:pt idx="81648">
                  <c:v>1</c:v>
                </c:pt>
                <c:pt idx="81649">
                  <c:v>1</c:v>
                </c:pt>
                <c:pt idx="81650">
                  <c:v>1</c:v>
                </c:pt>
                <c:pt idx="81651">
                  <c:v>1</c:v>
                </c:pt>
                <c:pt idx="81652">
                  <c:v>1</c:v>
                </c:pt>
                <c:pt idx="81653">
                  <c:v>1</c:v>
                </c:pt>
                <c:pt idx="81654">
                  <c:v>1</c:v>
                </c:pt>
                <c:pt idx="81655">
                  <c:v>1</c:v>
                </c:pt>
                <c:pt idx="81656">
                  <c:v>1</c:v>
                </c:pt>
                <c:pt idx="81657">
                  <c:v>1</c:v>
                </c:pt>
                <c:pt idx="81658">
                  <c:v>1</c:v>
                </c:pt>
                <c:pt idx="81659">
                  <c:v>1</c:v>
                </c:pt>
                <c:pt idx="81660">
                  <c:v>1</c:v>
                </c:pt>
                <c:pt idx="81661">
                  <c:v>1</c:v>
                </c:pt>
                <c:pt idx="81662">
                  <c:v>1</c:v>
                </c:pt>
                <c:pt idx="81663">
                  <c:v>1</c:v>
                </c:pt>
                <c:pt idx="81664">
                  <c:v>1</c:v>
                </c:pt>
                <c:pt idx="81665">
                  <c:v>1</c:v>
                </c:pt>
                <c:pt idx="81666">
                  <c:v>1</c:v>
                </c:pt>
                <c:pt idx="81667">
                  <c:v>1</c:v>
                </c:pt>
                <c:pt idx="81668">
                  <c:v>1</c:v>
                </c:pt>
                <c:pt idx="81669">
                  <c:v>1</c:v>
                </c:pt>
                <c:pt idx="81670">
                  <c:v>1</c:v>
                </c:pt>
                <c:pt idx="81671">
                  <c:v>1</c:v>
                </c:pt>
                <c:pt idx="81672">
                  <c:v>1</c:v>
                </c:pt>
                <c:pt idx="81673">
                  <c:v>1</c:v>
                </c:pt>
                <c:pt idx="81674">
                  <c:v>1</c:v>
                </c:pt>
                <c:pt idx="81675">
                  <c:v>0.14285714299999999</c:v>
                </c:pt>
                <c:pt idx="81676">
                  <c:v>1</c:v>
                </c:pt>
                <c:pt idx="81677">
                  <c:v>1</c:v>
                </c:pt>
                <c:pt idx="81678">
                  <c:v>1</c:v>
                </c:pt>
                <c:pt idx="81679">
                  <c:v>1</c:v>
                </c:pt>
                <c:pt idx="81680">
                  <c:v>1</c:v>
                </c:pt>
                <c:pt idx="81681">
                  <c:v>1</c:v>
                </c:pt>
                <c:pt idx="81682">
                  <c:v>1</c:v>
                </c:pt>
                <c:pt idx="81683">
                  <c:v>1</c:v>
                </c:pt>
                <c:pt idx="81684">
                  <c:v>1</c:v>
                </c:pt>
                <c:pt idx="81685">
                  <c:v>1</c:v>
                </c:pt>
                <c:pt idx="81686">
                  <c:v>1</c:v>
                </c:pt>
                <c:pt idx="81687">
                  <c:v>1</c:v>
                </c:pt>
                <c:pt idx="81688">
                  <c:v>1</c:v>
                </c:pt>
                <c:pt idx="81689">
                  <c:v>1</c:v>
                </c:pt>
                <c:pt idx="81690">
                  <c:v>1</c:v>
                </c:pt>
                <c:pt idx="81691">
                  <c:v>1</c:v>
                </c:pt>
                <c:pt idx="81692">
                  <c:v>1</c:v>
                </c:pt>
                <c:pt idx="81693">
                  <c:v>1</c:v>
                </c:pt>
                <c:pt idx="81694">
                  <c:v>1</c:v>
                </c:pt>
                <c:pt idx="81695">
                  <c:v>1</c:v>
                </c:pt>
                <c:pt idx="81696">
                  <c:v>1</c:v>
                </c:pt>
                <c:pt idx="81697">
                  <c:v>1</c:v>
                </c:pt>
                <c:pt idx="81698">
                  <c:v>1</c:v>
                </c:pt>
                <c:pt idx="81699">
                  <c:v>1</c:v>
                </c:pt>
                <c:pt idx="81700">
                  <c:v>1</c:v>
                </c:pt>
                <c:pt idx="81701">
                  <c:v>1</c:v>
                </c:pt>
                <c:pt idx="81702">
                  <c:v>1</c:v>
                </c:pt>
                <c:pt idx="81703">
                  <c:v>1</c:v>
                </c:pt>
                <c:pt idx="81704">
                  <c:v>1</c:v>
                </c:pt>
                <c:pt idx="81705">
                  <c:v>1</c:v>
                </c:pt>
                <c:pt idx="81706">
                  <c:v>1</c:v>
                </c:pt>
                <c:pt idx="81707">
                  <c:v>1</c:v>
                </c:pt>
                <c:pt idx="81708">
                  <c:v>1</c:v>
                </c:pt>
                <c:pt idx="81709">
                  <c:v>1</c:v>
                </c:pt>
                <c:pt idx="81710">
                  <c:v>1</c:v>
                </c:pt>
                <c:pt idx="81711">
                  <c:v>1</c:v>
                </c:pt>
                <c:pt idx="81712">
                  <c:v>1</c:v>
                </c:pt>
                <c:pt idx="81713">
                  <c:v>1</c:v>
                </c:pt>
                <c:pt idx="81714">
                  <c:v>1</c:v>
                </c:pt>
                <c:pt idx="81715">
                  <c:v>1</c:v>
                </c:pt>
                <c:pt idx="81716">
                  <c:v>1</c:v>
                </c:pt>
                <c:pt idx="81717">
                  <c:v>1</c:v>
                </c:pt>
                <c:pt idx="81718">
                  <c:v>1</c:v>
                </c:pt>
                <c:pt idx="81719">
                  <c:v>1</c:v>
                </c:pt>
                <c:pt idx="81720">
                  <c:v>0.85714285700000004</c:v>
                </c:pt>
                <c:pt idx="81721">
                  <c:v>1</c:v>
                </c:pt>
                <c:pt idx="81722">
                  <c:v>1</c:v>
                </c:pt>
                <c:pt idx="81723">
                  <c:v>1</c:v>
                </c:pt>
                <c:pt idx="81724">
                  <c:v>1</c:v>
                </c:pt>
                <c:pt idx="81725">
                  <c:v>1</c:v>
                </c:pt>
                <c:pt idx="81726">
                  <c:v>1</c:v>
                </c:pt>
                <c:pt idx="81727">
                  <c:v>1</c:v>
                </c:pt>
                <c:pt idx="81728">
                  <c:v>1</c:v>
                </c:pt>
                <c:pt idx="81729">
                  <c:v>1</c:v>
                </c:pt>
                <c:pt idx="81730">
                  <c:v>1</c:v>
                </c:pt>
                <c:pt idx="81731">
                  <c:v>1</c:v>
                </c:pt>
                <c:pt idx="81732">
                  <c:v>1</c:v>
                </c:pt>
                <c:pt idx="81733">
                  <c:v>1</c:v>
                </c:pt>
                <c:pt idx="81734">
                  <c:v>1</c:v>
                </c:pt>
                <c:pt idx="81735">
                  <c:v>1</c:v>
                </c:pt>
                <c:pt idx="81736">
                  <c:v>1</c:v>
                </c:pt>
                <c:pt idx="81737">
                  <c:v>1</c:v>
                </c:pt>
                <c:pt idx="81738">
                  <c:v>1</c:v>
                </c:pt>
                <c:pt idx="81739">
                  <c:v>1</c:v>
                </c:pt>
                <c:pt idx="81740">
                  <c:v>1</c:v>
                </c:pt>
                <c:pt idx="81741">
                  <c:v>1</c:v>
                </c:pt>
                <c:pt idx="81742">
                  <c:v>1</c:v>
                </c:pt>
                <c:pt idx="81743">
                  <c:v>0.85714285700000004</c:v>
                </c:pt>
                <c:pt idx="81744">
                  <c:v>1</c:v>
                </c:pt>
                <c:pt idx="81745">
                  <c:v>1</c:v>
                </c:pt>
                <c:pt idx="81746">
                  <c:v>1</c:v>
                </c:pt>
                <c:pt idx="81747">
                  <c:v>1</c:v>
                </c:pt>
                <c:pt idx="81748">
                  <c:v>1</c:v>
                </c:pt>
                <c:pt idx="81749">
                  <c:v>1</c:v>
                </c:pt>
                <c:pt idx="81750">
                  <c:v>1</c:v>
                </c:pt>
                <c:pt idx="81751">
                  <c:v>1</c:v>
                </c:pt>
                <c:pt idx="81752">
                  <c:v>1</c:v>
                </c:pt>
                <c:pt idx="81753">
                  <c:v>0.85714285700000004</c:v>
                </c:pt>
                <c:pt idx="81754">
                  <c:v>1</c:v>
                </c:pt>
                <c:pt idx="81755">
                  <c:v>1</c:v>
                </c:pt>
                <c:pt idx="81756">
                  <c:v>1</c:v>
                </c:pt>
                <c:pt idx="81757">
                  <c:v>1</c:v>
                </c:pt>
                <c:pt idx="81758">
                  <c:v>1</c:v>
                </c:pt>
                <c:pt idx="81759">
                  <c:v>1</c:v>
                </c:pt>
                <c:pt idx="81760">
                  <c:v>1</c:v>
                </c:pt>
                <c:pt idx="81761">
                  <c:v>1</c:v>
                </c:pt>
                <c:pt idx="81762">
                  <c:v>1</c:v>
                </c:pt>
                <c:pt idx="81763">
                  <c:v>1</c:v>
                </c:pt>
                <c:pt idx="81764">
                  <c:v>1</c:v>
                </c:pt>
                <c:pt idx="81765">
                  <c:v>1</c:v>
                </c:pt>
                <c:pt idx="81766">
                  <c:v>1</c:v>
                </c:pt>
                <c:pt idx="81767">
                  <c:v>1</c:v>
                </c:pt>
                <c:pt idx="81768">
                  <c:v>1</c:v>
                </c:pt>
                <c:pt idx="81769">
                  <c:v>1</c:v>
                </c:pt>
                <c:pt idx="81770">
                  <c:v>1</c:v>
                </c:pt>
                <c:pt idx="81771">
                  <c:v>1</c:v>
                </c:pt>
                <c:pt idx="81772">
                  <c:v>1</c:v>
                </c:pt>
                <c:pt idx="81773">
                  <c:v>1</c:v>
                </c:pt>
                <c:pt idx="81774">
                  <c:v>1</c:v>
                </c:pt>
                <c:pt idx="81775">
                  <c:v>0.85714285700000004</c:v>
                </c:pt>
                <c:pt idx="81776">
                  <c:v>1</c:v>
                </c:pt>
                <c:pt idx="81777">
                  <c:v>1</c:v>
                </c:pt>
                <c:pt idx="81778">
                  <c:v>1</c:v>
                </c:pt>
                <c:pt idx="81779">
                  <c:v>1</c:v>
                </c:pt>
                <c:pt idx="81780">
                  <c:v>1</c:v>
                </c:pt>
                <c:pt idx="81781">
                  <c:v>1</c:v>
                </c:pt>
                <c:pt idx="81782">
                  <c:v>1</c:v>
                </c:pt>
                <c:pt idx="81783">
                  <c:v>1</c:v>
                </c:pt>
                <c:pt idx="81784">
                  <c:v>1</c:v>
                </c:pt>
                <c:pt idx="81785">
                  <c:v>1</c:v>
                </c:pt>
                <c:pt idx="81786">
                  <c:v>1</c:v>
                </c:pt>
                <c:pt idx="81787">
                  <c:v>1</c:v>
                </c:pt>
                <c:pt idx="81788">
                  <c:v>1</c:v>
                </c:pt>
                <c:pt idx="81789">
                  <c:v>1</c:v>
                </c:pt>
                <c:pt idx="81790">
                  <c:v>1</c:v>
                </c:pt>
                <c:pt idx="81791">
                  <c:v>1</c:v>
                </c:pt>
                <c:pt idx="81792">
                  <c:v>0.85714285700000004</c:v>
                </c:pt>
                <c:pt idx="81793">
                  <c:v>1</c:v>
                </c:pt>
                <c:pt idx="81794">
                  <c:v>1</c:v>
                </c:pt>
                <c:pt idx="81795">
                  <c:v>1</c:v>
                </c:pt>
                <c:pt idx="81796">
                  <c:v>1</c:v>
                </c:pt>
                <c:pt idx="81797">
                  <c:v>0.85714285700000004</c:v>
                </c:pt>
                <c:pt idx="81798">
                  <c:v>1</c:v>
                </c:pt>
                <c:pt idx="81799">
                  <c:v>1</c:v>
                </c:pt>
                <c:pt idx="81800">
                  <c:v>1</c:v>
                </c:pt>
                <c:pt idx="81801">
                  <c:v>1</c:v>
                </c:pt>
                <c:pt idx="81802">
                  <c:v>1</c:v>
                </c:pt>
                <c:pt idx="81803">
                  <c:v>1</c:v>
                </c:pt>
                <c:pt idx="81804">
                  <c:v>1</c:v>
                </c:pt>
                <c:pt idx="81805">
                  <c:v>1</c:v>
                </c:pt>
                <c:pt idx="81806">
                  <c:v>1</c:v>
                </c:pt>
                <c:pt idx="81807">
                  <c:v>1</c:v>
                </c:pt>
                <c:pt idx="81808">
                  <c:v>1</c:v>
                </c:pt>
                <c:pt idx="81809">
                  <c:v>1</c:v>
                </c:pt>
                <c:pt idx="81810">
                  <c:v>1</c:v>
                </c:pt>
                <c:pt idx="81811">
                  <c:v>1</c:v>
                </c:pt>
                <c:pt idx="81812">
                  <c:v>1</c:v>
                </c:pt>
                <c:pt idx="81813">
                  <c:v>1</c:v>
                </c:pt>
                <c:pt idx="81814">
                  <c:v>1</c:v>
                </c:pt>
                <c:pt idx="81815">
                  <c:v>1</c:v>
                </c:pt>
                <c:pt idx="81816">
                  <c:v>1</c:v>
                </c:pt>
                <c:pt idx="81817">
                  <c:v>1</c:v>
                </c:pt>
                <c:pt idx="81818">
                  <c:v>1</c:v>
                </c:pt>
                <c:pt idx="81819">
                  <c:v>1</c:v>
                </c:pt>
                <c:pt idx="81820">
                  <c:v>1</c:v>
                </c:pt>
                <c:pt idx="81821">
                  <c:v>1</c:v>
                </c:pt>
                <c:pt idx="81822">
                  <c:v>1</c:v>
                </c:pt>
                <c:pt idx="81823">
                  <c:v>1</c:v>
                </c:pt>
                <c:pt idx="81824">
                  <c:v>1</c:v>
                </c:pt>
                <c:pt idx="81825">
                  <c:v>1</c:v>
                </c:pt>
                <c:pt idx="81826">
                  <c:v>1</c:v>
                </c:pt>
                <c:pt idx="81827">
                  <c:v>1</c:v>
                </c:pt>
                <c:pt idx="81828">
                  <c:v>1</c:v>
                </c:pt>
                <c:pt idx="81829">
                  <c:v>1</c:v>
                </c:pt>
                <c:pt idx="81830">
                  <c:v>1</c:v>
                </c:pt>
                <c:pt idx="81831">
                  <c:v>0.85714285700000004</c:v>
                </c:pt>
                <c:pt idx="81832">
                  <c:v>1</c:v>
                </c:pt>
                <c:pt idx="81833">
                  <c:v>1</c:v>
                </c:pt>
                <c:pt idx="81834">
                  <c:v>1</c:v>
                </c:pt>
                <c:pt idx="81835">
                  <c:v>1</c:v>
                </c:pt>
                <c:pt idx="81836">
                  <c:v>1</c:v>
                </c:pt>
                <c:pt idx="81837">
                  <c:v>1</c:v>
                </c:pt>
                <c:pt idx="81838">
                  <c:v>1</c:v>
                </c:pt>
                <c:pt idx="81839">
                  <c:v>1</c:v>
                </c:pt>
                <c:pt idx="81840">
                  <c:v>1</c:v>
                </c:pt>
                <c:pt idx="81841">
                  <c:v>1</c:v>
                </c:pt>
                <c:pt idx="81842">
                  <c:v>1</c:v>
                </c:pt>
                <c:pt idx="81843">
                  <c:v>1</c:v>
                </c:pt>
                <c:pt idx="81844">
                  <c:v>1</c:v>
                </c:pt>
                <c:pt idx="81845">
                  <c:v>1</c:v>
                </c:pt>
                <c:pt idx="81846">
                  <c:v>1</c:v>
                </c:pt>
                <c:pt idx="81847">
                  <c:v>1</c:v>
                </c:pt>
                <c:pt idx="81848">
                  <c:v>1</c:v>
                </c:pt>
                <c:pt idx="81849">
                  <c:v>1</c:v>
                </c:pt>
                <c:pt idx="81850">
                  <c:v>1</c:v>
                </c:pt>
                <c:pt idx="81851">
                  <c:v>1</c:v>
                </c:pt>
                <c:pt idx="81852">
                  <c:v>1</c:v>
                </c:pt>
                <c:pt idx="81853">
                  <c:v>1</c:v>
                </c:pt>
                <c:pt idx="81854">
                  <c:v>1</c:v>
                </c:pt>
                <c:pt idx="81855">
                  <c:v>1</c:v>
                </c:pt>
                <c:pt idx="81856">
                  <c:v>1</c:v>
                </c:pt>
                <c:pt idx="81857">
                  <c:v>1</c:v>
                </c:pt>
                <c:pt idx="81858">
                  <c:v>1</c:v>
                </c:pt>
                <c:pt idx="81859">
                  <c:v>1</c:v>
                </c:pt>
                <c:pt idx="81860">
                  <c:v>1</c:v>
                </c:pt>
                <c:pt idx="81861">
                  <c:v>1</c:v>
                </c:pt>
                <c:pt idx="81862">
                  <c:v>1</c:v>
                </c:pt>
                <c:pt idx="81863">
                  <c:v>1</c:v>
                </c:pt>
                <c:pt idx="81864">
                  <c:v>1</c:v>
                </c:pt>
                <c:pt idx="81865">
                  <c:v>1</c:v>
                </c:pt>
                <c:pt idx="81866">
                  <c:v>1</c:v>
                </c:pt>
                <c:pt idx="81867">
                  <c:v>1</c:v>
                </c:pt>
                <c:pt idx="81868">
                  <c:v>1</c:v>
                </c:pt>
                <c:pt idx="81869">
                  <c:v>1</c:v>
                </c:pt>
                <c:pt idx="81870">
                  <c:v>1</c:v>
                </c:pt>
                <c:pt idx="81871">
                  <c:v>1</c:v>
                </c:pt>
                <c:pt idx="81872">
                  <c:v>0.875</c:v>
                </c:pt>
                <c:pt idx="81873">
                  <c:v>0.875</c:v>
                </c:pt>
                <c:pt idx="81874">
                  <c:v>1</c:v>
                </c:pt>
                <c:pt idx="81875">
                  <c:v>1</c:v>
                </c:pt>
                <c:pt idx="81876">
                  <c:v>1</c:v>
                </c:pt>
                <c:pt idx="81877">
                  <c:v>1</c:v>
                </c:pt>
                <c:pt idx="81878">
                  <c:v>1</c:v>
                </c:pt>
                <c:pt idx="81879">
                  <c:v>1</c:v>
                </c:pt>
                <c:pt idx="81880">
                  <c:v>1</c:v>
                </c:pt>
                <c:pt idx="81881">
                  <c:v>1</c:v>
                </c:pt>
                <c:pt idx="81882">
                  <c:v>1</c:v>
                </c:pt>
                <c:pt idx="81883">
                  <c:v>1</c:v>
                </c:pt>
                <c:pt idx="81884">
                  <c:v>1</c:v>
                </c:pt>
                <c:pt idx="81885">
                  <c:v>1</c:v>
                </c:pt>
                <c:pt idx="81886">
                  <c:v>0.875</c:v>
                </c:pt>
                <c:pt idx="81887">
                  <c:v>1</c:v>
                </c:pt>
                <c:pt idx="81888">
                  <c:v>0.75</c:v>
                </c:pt>
                <c:pt idx="81889">
                  <c:v>1</c:v>
                </c:pt>
                <c:pt idx="81890">
                  <c:v>1</c:v>
                </c:pt>
                <c:pt idx="81891">
                  <c:v>1</c:v>
                </c:pt>
                <c:pt idx="81892">
                  <c:v>1</c:v>
                </c:pt>
                <c:pt idx="81893">
                  <c:v>1</c:v>
                </c:pt>
                <c:pt idx="81894">
                  <c:v>1</c:v>
                </c:pt>
                <c:pt idx="81895">
                  <c:v>1</c:v>
                </c:pt>
                <c:pt idx="81896">
                  <c:v>1</c:v>
                </c:pt>
                <c:pt idx="81897">
                  <c:v>1</c:v>
                </c:pt>
                <c:pt idx="81898">
                  <c:v>1</c:v>
                </c:pt>
                <c:pt idx="81899">
                  <c:v>1</c:v>
                </c:pt>
                <c:pt idx="81900">
                  <c:v>1</c:v>
                </c:pt>
                <c:pt idx="81901">
                  <c:v>1</c:v>
                </c:pt>
                <c:pt idx="81902">
                  <c:v>1</c:v>
                </c:pt>
                <c:pt idx="81903">
                  <c:v>1</c:v>
                </c:pt>
                <c:pt idx="81904">
                  <c:v>1</c:v>
                </c:pt>
                <c:pt idx="81905">
                  <c:v>1</c:v>
                </c:pt>
                <c:pt idx="81906">
                  <c:v>1</c:v>
                </c:pt>
                <c:pt idx="81907">
                  <c:v>1</c:v>
                </c:pt>
                <c:pt idx="81908">
                  <c:v>1</c:v>
                </c:pt>
                <c:pt idx="81909">
                  <c:v>1</c:v>
                </c:pt>
                <c:pt idx="81910">
                  <c:v>1</c:v>
                </c:pt>
                <c:pt idx="81911">
                  <c:v>1</c:v>
                </c:pt>
                <c:pt idx="81912">
                  <c:v>1</c:v>
                </c:pt>
                <c:pt idx="81913">
                  <c:v>1</c:v>
                </c:pt>
                <c:pt idx="81914">
                  <c:v>1</c:v>
                </c:pt>
                <c:pt idx="81915">
                  <c:v>1</c:v>
                </c:pt>
                <c:pt idx="81916">
                  <c:v>1</c:v>
                </c:pt>
                <c:pt idx="81917">
                  <c:v>1</c:v>
                </c:pt>
                <c:pt idx="81918">
                  <c:v>1</c:v>
                </c:pt>
                <c:pt idx="81919">
                  <c:v>1</c:v>
                </c:pt>
                <c:pt idx="81920">
                  <c:v>1</c:v>
                </c:pt>
                <c:pt idx="81921">
                  <c:v>1</c:v>
                </c:pt>
                <c:pt idx="81922">
                  <c:v>1</c:v>
                </c:pt>
                <c:pt idx="81923">
                  <c:v>1</c:v>
                </c:pt>
                <c:pt idx="81924">
                  <c:v>1</c:v>
                </c:pt>
                <c:pt idx="81925">
                  <c:v>1</c:v>
                </c:pt>
                <c:pt idx="81926">
                  <c:v>1</c:v>
                </c:pt>
                <c:pt idx="81927">
                  <c:v>1</c:v>
                </c:pt>
                <c:pt idx="81928">
                  <c:v>1</c:v>
                </c:pt>
                <c:pt idx="81929">
                  <c:v>1</c:v>
                </c:pt>
                <c:pt idx="81930">
                  <c:v>1</c:v>
                </c:pt>
                <c:pt idx="81931">
                  <c:v>1</c:v>
                </c:pt>
                <c:pt idx="81932">
                  <c:v>1</c:v>
                </c:pt>
                <c:pt idx="81933">
                  <c:v>1</c:v>
                </c:pt>
                <c:pt idx="81934">
                  <c:v>1</c:v>
                </c:pt>
                <c:pt idx="81935">
                  <c:v>0.875</c:v>
                </c:pt>
                <c:pt idx="81936">
                  <c:v>1</c:v>
                </c:pt>
                <c:pt idx="81937">
                  <c:v>1</c:v>
                </c:pt>
                <c:pt idx="81938">
                  <c:v>1</c:v>
                </c:pt>
                <c:pt idx="81939">
                  <c:v>1</c:v>
                </c:pt>
                <c:pt idx="81940">
                  <c:v>1</c:v>
                </c:pt>
                <c:pt idx="81941">
                  <c:v>1</c:v>
                </c:pt>
                <c:pt idx="81942">
                  <c:v>1</c:v>
                </c:pt>
                <c:pt idx="81943">
                  <c:v>1</c:v>
                </c:pt>
                <c:pt idx="81944">
                  <c:v>1</c:v>
                </c:pt>
                <c:pt idx="81945">
                  <c:v>1</c:v>
                </c:pt>
                <c:pt idx="81946">
                  <c:v>1</c:v>
                </c:pt>
                <c:pt idx="81947">
                  <c:v>1</c:v>
                </c:pt>
                <c:pt idx="81948">
                  <c:v>1</c:v>
                </c:pt>
                <c:pt idx="81949">
                  <c:v>1</c:v>
                </c:pt>
                <c:pt idx="81950">
                  <c:v>1</c:v>
                </c:pt>
                <c:pt idx="81951">
                  <c:v>1</c:v>
                </c:pt>
                <c:pt idx="81952">
                  <c:v>1</c:v>
                </c:pt>
                <c:pt idx="81953">
                  <c:v>0.625</c:v>
                </c:pt>
                <c:pt idx="81954">
                  <c:v>1</c:v>
                </c:pt>
                <c:pt idx="81955">
                  <c:v>1</c:v>
                </c:pt>
                <c:pt idx="81956">
                  <c:v>1</c:v>
                </c:pt>
                <c:pt idx="81957">
                  <c:v>1</c:v>
                </c:pt>
                <c:pt idx="81958">
                  <c:v>1</c:v>
                </c:pt>
                <c:pt idx="81959">
                  <c:v>0.875</c:v>
                </c:pt>
                <c:pt idx="81960">
                  <c:v>1</c:v>
                </c:pt>
                <c:pt idx="81961">
                  <c:v>1</c:v>
                </c:pt>
                <c:pt idx="81962">
                  <c:v>1</c:v>
                </c:pt>
                <c:pt idx="81963">
                  <c:v>1</c:v>
                </c:pt>
                <c:pt idx="81964">
                  <c:v>1</c:v>
                </c:pt>
                <c:pt idx="81965">
                  <c:v>1</c:v>
                </c:pt>
                <c:pt idx="81966">
                  <c:v>1</c:v>
                </c:pt>
                <c:pt idx="81967">
                  <c:v>0.875</c:v>
                </c:pt>
                <c:pt idx="81968">
                  <c:v>1</c:v>
                </c:pt>
                <c:pt idx="81969">
                  <c:v>1</c:v>
                </c:pt>
                <c:pt idx="81970">
                  <c:v>1</c:v>
                </c:pt>
                <c:pt idx="81971">
                  <c:v>1</c:v>
                </c:pt>
                <c:pt idx="81972">
                  <c:v>1</c:v>
                </c:pt>
                <c:pt idx="81973">
                  <c:v>1</c:v>
                </c:pt>
                <c:pt idx="81974">
                  <c:v>1</c:v>
                </c:pt>
                <c:pt idx="81975">
                  <c:v>1</c:v>
                </c:pt>
                <c:pt idx="81976">
                  <c:v>1</c:v>
                </c:pt>
                <c:pt idx="81977">
                  <c:v>1</c:v>
                </c:pt>
                <c:pt idx="81978">
                  <c:v>1</c:v>
                </c:pt>
                <c:pt idx="81979">
                  <c:v>1</c:v>
                </c:pt>
                <c:pt idx="81980">
                  <c:v>1</c:v>
                </c:pt>
                <c:pt idx="81981">
                  <c:v>1</c:v>
                </c:pt>
                <c:pt idx="81982">
                  <c:v>1</c:v>
                </c:pt>
                <c:pt idx="81983">
                  <c:v>1</c:v>
                </c:pt>
                <c:pt idx="81984">
                  <c:v>1</c:v>
                </c:pt>
                <c:pt idx="81985">
                  <c:v>1</c:v>
                </c:pt>
                <c:pt idx="81986">
                  <c:v>1</c:v>
                </c:pt>
                <c:pt idx="81987">
                  <c:v>1</c:v>
                </c:pt>
                <c:pt idx="81988">
                  <c:v>1</c:v>
                </c:pt>
                <c:pt idx="81989">
                  <c:v>1</c:v>
                </c:pt>
                <c:pt idx="81990">
                  <c:v>1</c:v>
                </c:pt>
                <c:pt idx="81991">
                  <c:v>1</c:v>
                </c:pt>
                <c:pt idx="81992">
                  <c:v>1</c:v>
                </c:pt>
                <c:pt idx="81993">
                  <c:v>0.625</c:v>
                </c:pt>
                <c:pt idx="81994">
                  <c:v>1</c:v>
                </c:pt>
                <c:pt idx="81995">
                  <c:v>1</c:v>
                </c:pt>
                <c:pt idx="81996">
                  <c:v>1</c:v>
                </c:pt>
                <c:pt idx="81997">
                  <c:v>1</c:v>
                </c:pt>
                <c:pt idx="81998">
                  <c:v>1</c:v>
                </c:pt>
                <c:pt idx="81999">
                  <c:v>1</c:v>
                </c:pt>
                <c:pt idx="82000">
                  <c:v>1</c:v>
                </c:pt>
                <c:pt idx="82001">
                  <c:v>1</c:v>
                </c:pt>
                <c:pt idx="82002">
                  <c:v>1</c:v>
                </c:pt>
                <c:pt idx="82003">
                  <c:v>1</c:v>
                </c:pt>
                <c:pt idx="82004">
                  <c:v>1</c:v>
                </c:pt>
                <c:pt idx="82005">
                  <c:v>1</c:v>
                </c:pt>
                <c:pt idx="82006">
                  <c:v>1</c:v>
                </c:pt>
                <c:pt idx="82007">
                  <c:v>1</c:v>
                </c:pt>
                <c:pt idx="82008">
                  <c:v>1</c:v>
                </c:pt>
                <c:pt idx="82009">
                  <c:v>1</c:v>
                </c:pt>
                <c:pt idx="82010">
                  <c:v>1</c:v>
                </c:pt>
                <c:pt idx="82011">
                  <c:v>1</c:v>
                </c:pt>
                <c:pt idx="82012">
                  <c:v>1</c:v>
                </c:pt>
                <c:pt idx="82013">
                  <c:v>1</c:v>
                </c:pt>
                <c:pt idx="82014">
                  <c:v>1</c:v>
                </c:pt>
                <c:pt idx="82015">
                  <c:v>1</c:v>
                </c:pt>
                <c:pt idx="82016">
                  <c:v>1</c:v>
                </c:pt>
                <c:pt idx="82017">
                  <c:v>0.875</c:v>
                </c:pt>
                <c:pt idx="82018">
                  <c:v>1</c:v>
                </c:pt>
                <c:pt idx="82019">
                  <c:v>1</c:v>
                </c:pt>
                <c:pt idx="82020">
                  <c:v>1</c:v>
                </c:pt>
                <c:pt idx="82021">
                  <c:v>1</c:v>
                </c:pt>
                <c:pt idx="82022">
                  <c:v>1</c:v>
                </c:pt>
                <c:pt idx="82023">
                  <c:v>1</c:v>
                </c:pt>
                <c:pt idx="82024">
                  <c:v>1</c:v>
                </c:pt>
                <c:pt idx="82025">
                  <c:v>1</c:v>
                </c:pt>
                <c:pt idx="82026">
                  <c:v>1</c:v>
                </c:pt>
                <c:pt idx="82027">
                  <c:v>1</c:v>
                </c:pt>
                <c:pt idx="82028">
                  <c:v>1</c:v>
                </c:pt>
                <c:pt idx="82029">
                  <c:v>1</c:v>
                </c:pt>
                <c:pt idx="82030">
                  <c:v>1</c:v>
                </c:pt>
                <c:pt idx="82031">
                  <c:v>1</c:v>
                </c:pt>
                <c:pt idx="82032">
                  <c:v>1</c:v>
                </c:pt>
                <c:pt idx="82033">
                  <c:v>1</c:v>
                </c:pt>
                <c:pt idx="82034">
                  <c:v>1</c:v>
                </c:pt>
                <c:pt idx="82035">
                  <c:v>1</c:v>
                </c:pt>
                <c:pt idx="82036">
                  <c:v>1</c:v>
                </c:pt>
                <c:pt idx="82037">
                  <c:v>1</c:v>
                </c:pt>
                <c:pt idx="82038">
                  <c:v>0.875</c:v>
                </c:pt>
                <c:pt idx="82039">
                  <c:v>1</c:v>
                </c:pt>
                <c:pt idx="82040">
                  <c:v>1</c:v>
                </c:pt>
                <c:pt idx="82041">
                  <c:v>1</c:v>
                </c:pt>
                <c:pt idx="82042">
                  <c:v>1</c:v>
                </c:pt>
                <c:pt idx="82043">
                  <c:v>1</c:v>
                </c:pt>
                <c:pt idx="82044">
                  <c:v>1</c:v>
                </c:pt>
                <c:pt idx="82045">
                  <c:v>1</c:v>
                </c:pt>
                <c:pt idx="82046">
                  <c:v>1</c:v>
                </c:pt>
                <c:pt idx="82047">
                  <c:v>1</c:v>
                </c:pt>
                <c:pt idx="82048">
                  <c:v>1</c:v>
                </c:pt>
                <c:pt idx="82049">
                  <c:v>1</c:v>
                </c:pt>
                <c:pt idx="82050">
                  <c:v>0.875</c:v>
                </c:pt>
                <c:pt idx="82051">
                  <c:v>1</c:v>
                </c:pt>
                <c:pt idx="82052">
                  <c:v>1</c:v>
                </c:pt>
                <c:pt idx="82053">
                  <c:v>1</c:v>
                </c:pt>
                <c:pt idx="82054">
                  <c:v>1</c:v>
                </c:pt>
                <c:pt idx="82055">
                  <c:v>1</c:v>
                </c:pt>
                <c:pt idx="82056">
                  <c:v>1</c:v>
                </c:pt>
                <c:pt idx="82057">
                  <c:v>1</c:v>
                </c:pt>
                <c:pt idx="82058">
                  <c:v>1</c:v>
                </c:pt>
                <c:pt idx="82059">
                  <c:v>1</c:v>
                </c:pt>
                <c:pt idx="82060">
                  <c:v>1</c:v>
                </c:pt>
                <c:pt idx="82061">
                  <c:v>1</c:v>
                </c:pt>
                <c:pt idx="82062">
                  <c:v>1</c:v>
                </c:pt>
                <c:pt idx="82063">
                  <c:v>1</c:v>
                </c:pt>
                <c:pt idx="82064">
                  <c:v>1</c:v>
                </c:pt>
                <c:pt idx="82065">
                  <c:v>1</c:v>
                </c:pt>
                <c:pt idx="82066">
                  <c:v>1</c:v>
                </c:pt>
                <c:pt idx="82067">
                  <c:v>1</c:v>
                </c:pt>
                <c:pt idx="82068">
                  <c:v>1</c:v>
                </c:pt>
                <c:pt idx="82069">
                  <c:v>1</c:v>
                </c:pt>
                <c:pt idx="82070">
                  <c:v>1</c:v>
                </c:pt>
                <c:pt idx="82071">
                  <c:v>1</c:v>
                </c:pt>
                <c:pt idx="82072">
                  <c:v>1</c:v>
                </c:pt>
                <c:pt idx="82073">
                  <c:v>1</c:v>
                </c:pt>
                <c:pt idx="82074">
                  <c:v>1</c:v>
                </c:pt>
                <c:pt idx="82075">
                  <c:v>1</c:v>
                </c:pt>
                <c:pt idx="82076">
                  <c:v>1</c:v>
                </c:pt>
                <c:pt idx="82077">
                  <c:v>1</c:v>
                </c:pt>
                <c:pt idx="82078">
                  <c:v>1</c:v>
                </c:pt>
                <c:pt idx="82079">
                  <c:v>1</c:v>
                </c:pt>
                <c:pt idx="82080">
                  <c:v>1</c:v>
                </c:pt>
                <c:pt idx="82081">
                  <c:v>1</c:v>
                </c:pt>
                <c:pt idx="82082">
                  <c:v>1</c:v>
                </c:pt>
                <c:pt idx="82083">
                  <c:v>1</c:v>
                </c:pt>
                <c:pt idx="82084">
                  <c:v>1</c:v>
                </c:pt>
                <c:pt idx="82085">
                  <c:v>1</c:v>
                </c:pt>
                <c:pt idx="82086">
                  <c:v>1</c:v>
                </c:pt>
                <c:pt idx="82087">
                  <c:v>1</c:v>
                </c:pt>
                <c:pt idx="82088">
                  <c:v>1</c:v>
                </c:pt>
                <c:pt idx="82089">
                  <c:v>1</c:v>
                </c:pt>
                <c:pt idx="82090">
                  <c:v>1</c:v>
                </c:pt>
                <c:pt idx="82091">
                  <c:v>1</c:v>
                </c:pt>
                <c:pt idx="82092">
                  <c:v>1</c:v>
                </c:pt>
                <c:pt idx="82093">
                  <c:v>1</c:v>
                </c:pt>
                <c:pt idx="82094">
                  <c:v>1</c:v>
                </c:pt>
                <c:pt idx="82095">
                  <c:v>1</c:v>
                </c:pt>
                <c:pt idx="82096">
                  <c:v>1</c:v>
                </c:pt>
                <c:pt idx="82097">
                  <c:v>1</c:v>
                </c:pt>
                <c:pt idx="82098">
                  <c:v>1</c:v>
                </c:pt>
                <c:pt idx="82099">
                  <c:v>1</c:v>
                </c:pt>
                <c:pt idx="82100">
                  <c:v>1</c:v>
                </c:pt>
                <c:pt idx="82101">
                  <c:v>1</c:v>
                </c:pt>
                <c:pt idx="82102">
                  <c:v>1</c:v>
                </c:pt>
                <c:pt idx="82103">
                  <c:v>1</c:v>
                </c:pt>
                <c:pt idx="82104">
                  <c:v>1</c:v>
                </c:pt>
                <c:pt idx="82105">
                  <c:v>1</c:v>
                </c:pt>
                <c:pt idx="82106">
                  <c:v>1</c:v>
                </c:pt>
                <c:pt idx="82107">
                  <c:v>0.875</c:v>
                </c:pt>
                <c:pt idx="82108">
                  <c:v>1</c:v>
                </c:pt>
                <c:pt idx="82109">
                  <c:v>1</c:v>
                </c:pt>
                <c:pt idx="82110">
                  <c:v>1</c:v>
                </c:pt>
                <c:pt idx="82111">
                  <c:v>0.875</c:v>
                </c:pt>
                <c:pt idx="82112">
                  <c:v>1</c:v>
                </c:pt>
                <c:pt idx="82113">
                  <c:v>1</c:v>
                </c:pt>
                <c:pt idx="82114">
                  <c:v>0.875</c:v>
                </c:pt>
                <c:pt idx="82115">
                  <c:v>1</c:v>
                </c:pt>
                <c:pt idx="82116">
                  <c:v>1</c:v>
                </c:pt>
                <c:pt idx="82117">
                  <c:v>1</c:v>
                </c:pt>
                <c:pt idx="82118">
                  <c:v>1</c:v>
                </c:pt>
                <c:pt idx="82119">
                  <c:v>1</c:v>
                </c:pt>
                <c:pt idx="82120">
                  <c:v>1</c:v>
                </c:pt>
                <c:pt idx="82121">
                  <c:v>1</c:v>
                </c:pt>
                <c:pt idx="82122">
                  <c:v>1</c:v>
                </c:pt>
                <c:pt idx="82123">
                  <c:v>1</c:v>
                </c:pt>
                <c:pt idx="82124">
                  <c:v>1</c:v>
                </c:pt>
                <c:pt idx="82125">
                  <c:v>1</c:v>
                </c:pt>
                <c:pt idx="82126">
                  <c:v>1</c:v>
                </c:pt>
                <c:pt idx="82127">
                  <c:v>1</c:v>
                </c:pt>
                <c:pt idx="82128">
                  <c:v>1</c:v>
                </c:pt>
                <c:pt idx="82129">
                  <c:v>1</c:v>
                </c:pt>
                <c:pt idx="82130">
                  <c:v>1</c:v>
                </c:pt>
                <c:pt idx="82131">
                  <c:v>1</c:v>
                </c:pt>
                <c:pt idx="82132">
                  <c:v>1</c:v>
                </c:pt>
                <c:pt idx="82133">
                  <c:v>0.875</c:v>
                </c:pt>
                <c:pt idx="82134">
                  <c:v>1</c:v>
                </c:pt>
                <c:pt idx="82135">
                  <c:v>1</c:v>
                </c:pt>
                <c:pt idx="82136">
                  <c:v>1</c:v>
                </c:pt>
                <c:pt idx="82137">
                  <c:v>1</c:v>
                </c:pt>
                <c:pt idx="82138">
                  <c:v>1</c:v>
                </c:pt>
                <c:pt idx="82139">
                  <c:v>1</c:v>
                </c:pt>
                <c:pt idx="82140">
                  <c:v>1</c:v>
                </c:pt>
                <c:pt idx="82141">
                  <c:v>1</c:v>
                </c:pt>
                <c:pt idx="82142">
                  <c:v>1</c:v>
                </c:pt>
                <c:pt idx="82143">
                  <c:v>1</c:v>
                </c:pt>
                <c:pt idx="82144">
                  <c:v>1</c:v>
                </c:pt>
                <c:pt idx="82145">
                  <c:v>1</c:v>
                </c:pt>
                <c:pt idx="82146">
                  <c:v>0.875</c:v>
                </c:pt>
                <c:pt idx="82147">
                  <c:v>1</c:v>
                </c:pt>
                <c:pt idx="82148">
                  <c:v>0.875</c:v>
                </c:pt>
                <c:pt idx="82149">
                  <c:v>1</c:v>
                </c:pt>
                <c:pt idx="82150">
                  <c:v>1</c:v>
                </c:pt>
                <c:pt idx="82151">
                  <c:v>1</c:v>
                </c:pt>
                <c:pt idx="82152">
                  <c:v>1</c:v>
                </c:pt>
                <c:pt idx="82153">
                  <c:v>1</c:v>
                </c:pt>
                <c:pt idx="82154">
                  <c:v>1</c:v>
                </c:pt>
                <c:pt idx="82155">
                  <c:v>1</c:v>
                </c:pt>
                <c:pt idx="82156">
                  <c:v>1</c:v>
                </c:pt>
                <c:pt idx="82157">
                  <c:v>1</c:v>
                </c:pt>
                <c:pt idx="82158">
                  <c:v>1</c:v>
                </c:pt>
                <c:pt idx="82159">
                  <c:v>0.875</c:v>
                </c:pt>
                <c:pt idx="82160">
                  <c:v>1</c:v>
                </c:pt>
                <c:pt idx="82161">
                  <c:v>1</c:v>
                </c:pt>
                <c:pt idx="82162">
                  <c:v>1</c:v>
                </c:pt>
                <c:pt idx="82163">
                  <c:v>1</c:v>
                </c:pt>
                <c:pt idx="82164">
                  <c:v>1</c:v>
                </c:pt>
                <c:pt idx="82165">
                  <c:v>1</c:v>
                </c:pt>
                <c:pt idx="82166">
                  <c:v>1</c:v>
                </c:pt>
                <c:pt idx="82167">
                  <c:v>1</c:v>
                </c:pt>
                <c:pt idx="82168">
                  <c:v>1</c:v>
                </c:pt>
                <c:pt idx="82169">
                  <c:v>1</c:v>
                </c:pt>
                <c:pt idx="82170">
                  <c:v>1</c:v>
                </c:pt>
                <c:pt idx="82171">
                  <c:v>1</c:v>
                </c:pt>
                <c:pt idx="82172">
                  <c:v>1</c:v>
                </c:pt>
                <c:pt idx="82173">
                  <c:v>1</c:v>
                </c:pt>
                <c:pt idx="82174">
                  <c:v>1</c:v>
                </c:pt>
                <c:pt idx="82175">
                  <c:v>1</c:v>
                </c:pt>
                <c:pt idx="82176">
                  <c:v>1</c:v>
                </c:pt>
                <c:pt idx="82177">
                  <c:v>1</c:v>
                </c:pt>
                <c:pt idx="82178">
                  <c:v>0.875</c:v>
                </c:pt>
                <c:pt idx="82179">
                  <c:v>1</c:v>
                </c:pt>
                <c:pt idx="82180">
                  <c:v>1</c:v>
                </c:pt>
                <c:pt idx="82181">
                  <c:v>1</c:v>
                </c:pt>
                <c:pt idx="82182">
                  <c:v>1</c:v>
                </c:pt>
                <c:pt idx="82183">
                  <c:v>1</c:v>
                </c:pt>
                <c:pt idx="82184">
                  <c:v>1</c:v>
                </c:pt>
                <c:pt idx="82185">
                  <c:v>1</c:v>
                </c:pt>
                <c:pt idx="82186">
                  <c:v>1</c:v>
                </c:pt>
                <c:pt idx="82187">
                  <c:v>1</c:v>
                </c:pt>
                <c:pt idx="82188">
                  <c:v>1</c:v>
                </c:pt>
                <c:pt idx="82189">
                  <c:v>1</c:v>
                </c:pt>
                <c:pt idx="82190">
                  <c:v>1</c:v>
                </c:pt>
                <c:pt idx="82191">
                  <c:v>1</c:v>
                </c:pt>
                <c:pt idx="82192">
                  <c:v>1</c:v>
                </c:pt>
                <c:pt idx="82193">
                  <c:v>0.875</c:v>
                </c:pt>
                <c:pt idx="82194">
                  <c:v>1</c:v>
                </c:pt>
                <c:pt idx="82195">
                  <c:v>1</c:v>
                </c:pt>
                <c:pt idx="82196">
                  <c:v>1</c:v>
                </c:pt>
                <c:pt idx="82197">
                  <c:v>1</c:v>
                </c:pt>
                <c:pt idx="82198">
                  <c:v>1</c:v>
                </c:pt>
                <c:pt idx="82199">
                  <c:v>0.875</c:v>
                </c:pt>
                <c:pt idx="82200">
                  <c:v>1</c:v>
                </c:pt>
                <c:pt idx="82201">
                  <c:v>1</c:v>
                </c:pt>
                <c:pt idx="82202">
                  <c:v>1</c:v>
                </c:pt>
                <c:pt idx="82203">
                  <c:v>1</c:v>
                </c:pt>
                <c:pt idx="82204">
                  <c:v>1</c:v>
                </c:pt>
                <c:pt idx="82205">
                  <c:v>1</c:v>
                </c:pt>
                <c:pt idx="82206">
                  <c:v>1</c:v>
                </c:pt>
                <c:pt idx="82207">
                  <c:v>1</c:v>
                </c:pt>
                <c:pt idx="82208">
                  <c:v>1</c:v>
                </c:pt>
                <c:pt idx="82209">
                  <c:v>1</c:v>
                </c:pt>
                <c:pt idx="82210">
                  <c:v>1</c:v>
                </c:pt>
                <c:pt idx="82211">
                  <c:v>1</c:v>
                </c:pt>
                <c:pt idx="82212">
                  <c:v>1</c:v>
                </c:pt>
                <c:pt idx="82213">
                  <c:v>1</c:v>
                </c:pt>
                <c:pt idx="82214">
                  <c:v>1</c:v>
                </c:pt>
                <c:pt idx="82215">
                  <c:v>1</c:v>
                </c:pt>
                <c:pt idx="82216">
                  <c:v>1</c:v>
                </c:pt>
                <c:pt idx="82217">
                  <c:v>1</c:v>
                </c:pt>
                <c:pt idx="82218">
                  <c:v>1</c:v>
                </c:pt>
                <c:pt idx="82219">
                  <c:v>1</c:v>
                </c:pt>
                <c:pt idx="82220">
                  <c:v>0.875</c:v>
                </c:pt>
                <c:pt idx="82221">
                  <c:v>1</c:v>
                </c:pt>
                <c:pt idx="82222">
                  <c:v>1</c:v>
                </c:pt>
                <c:pt idx="82223">
                  <c:v>1</c:v>
                </c:pt>
                <c:pt idx="82224">
                  <c:v>1</c:v>
                </c:pt>
                <c:pt idx="82225">
                  <c:v>1</c:v>
                </c:pt>
                <c:pt idx="82226">
                  <c:v>1</c:v>
                </c:pt>
                <c:pt idx="82227">
                  <c:v>1</c:v>
                </c:pt>
                <c:pt idx="82228">
                  <c:v>1</c:v>
                </c:pt>
                <c:pt idx="82229">
                  <c:v>1</c:v>
                </c:pt>
                <c:pt idx="82230">
                  <c:v>1</c:v>
                </c:pt>
                <c:pt idx="82231">
                  <c:v>1</c:v>
                </c:pt>
                <c:pt idx="82232">
                  <c:v>1</c:v>
                </c:pt>
                <c:pt idx="82233">
                  <c:v>1</c:v>
                </c:pt>
                <c:pt idx="82234">
                  <c:v>1</c:v>
                </c:pt>
                <c:pt idx="82235">
                  <c:v>1</c:v>
                </c:pt>
                <c:pt idx="82236">
                  <c:v>1</c:v>
                </c:pt>
                <c:pt idx="82237">
                  <c:v>1</c:v>
                </c:pt>
                <c:pt idx="82238">
                  <c:v>1</c:v>
                </c:pt>
                <c:pt idx="82239">
                  <c:v>0.875</c:v>
                </c:pt>
                <c:pt idx="82240">
                  <c:v>1</c:v>
                </c:pt>
                <c:pt idx="82241">
                  <c:v>1</c:v>
                </c:pt>
                <c:pt idx="82242">
                  <c:v>1</c:v>
                </c:pt>
                <c:pt idx="82243">
                  <c:v>1</c:v>
                </c:pt>
                <c:pt idx="82244">
                  <c:v>1</c:v>
                </c:pt>
                <c:pt idx="82245">
                  <c:v>1</c:v>
                </c:pt>
                <c:pt idx="82246">
                  <c:v>1</c:v>
                </c:pt>
                <c:pt idx="82247">
                  <c:v>1</c:v>
                </c:pt>
                <c:pt idx="82248">
                  <c:v>1</c:v>
                </c:pt>
                <c:pt idx="82249">
                  <c:v>0.875</c:v>
                </c:pt>
                <c:pt idx="82250">
                  <c:v>1</c:v>
                </c:pt>
                <c:pt idx="82251">
                  <c:v>1</c:v>
                </c:pt>
                <c:pt idx="82252">
                  <c:v>1</c:v>
                </c:pt>
                <c:pt idx="82253">
                  <c:v>1</c:v>
                </c:pt>
                <c:pt idx="82254">
                  <c:v>1</c:v>
                </c:pt>
                <c:pt idx="82255">
                  <c:v>1</c:v>
                </c:pt>
                <c:pt idx="82256">
                  <c:v>1</c:v>
                </c:pt>
                <c:pt idx="82257">
                  <c:v>1</c:v>
                </c:pt>
                <c:pt idx="82258">
                  <c:v>1</c:v>
                </c:pt>
                <c:pt idx="82259">
                  <c:v>1</c:v>
                </c:pt>
                <c:pt idx="82260">
                  <c:v>1</c:v>
                </c:pt>
                <c:pt idx="82261">
                  <c:v>1</c:v>
                </c:pt>
                <c:pt idx="82262">
                  <c:v>1</c:v>
                </c:pt>
                <c:pt idx="82263">
                  <c:v>1</c:v>
                </c:pt>
                <c:pt idx="82264">
                  <c:v>1</c:v>
                </c:pt>
                <c:pt idx="82265">
                  <c:v>1</c:v>
                </c:pt>
                <c:pt idx="82266">
                  <c:v>1</c:v>
                </c:pt>
                <c:pt idx="82267">
                  <c:v>1</c:v>
                </c:pt>
                <c:pt idx="82268">
                  <c:v>1</c:v>
                </c:pt>
                <c:pt idx="82269">
                  <c:v>1</c:v>
                </c:pt>
                <c:pt idx="82270">
                  <c:v>1</c:v>
                </c:pt>
                <c:pt idx="82271">
                  <c:v>1</c:v>
                </c:pt>
                <c:pt idx="82272">
                  <c:v>0.875</c:v>
                </c:pt>
                <c:pt idx="82273">
                  <c:v>1</c:v>
                </c:pt>
                <c:pt idx="82274">
                  <c:v>1</c:v>
                </c:pt>
                <c:pt idx="82275">
                  <c:v>1</c:v>
                </c:pt>
                <c:pt idx="82276">
                  <c:v>0.375</c:v>
                </c:pt>
                <c:pt idx="82277">
                  <c:v>1</c:v>
                </c:pt>
                <c:pt idx="82278">
                  <c:v>1</c:v>
                </c:pt>
                <c:pt idx="82279">
                  <c:v>1</c:v>
                </c:pt>
                <c:pt idx="82280">
                  <c:v>1</c:v>
                </c:pt>
                <c:pt idx="82281">
                  <c:v>1</c:v>
                </c:pt>
                <c:pt idx="82282">
                  <c:v>1</c:v>
                </c:pt>
                <c:pt idx="82283">
                  <c:v>1</c:v>
                </c:pt>
                <c:pt idx="82284">
                  <c:v>1</c:v>
                </c:pt>
                <c:pt idx="82285">
                  <c:v>1</c:v>
                </c:pt>
                <c:pt idx="82286">
                  <c:v>1</c:v>
                </c:pt>
                <c:pt idx="82287">
                  <c:v>1</c:v>
                </c:pt>
                <c:pt idx="82288">
                  <c:v>1</c:v>
                </c:pt>
                <c:pt idx="82289">
                  <c:v>1</c:v>
                </c:pt>
                <c:pt idx="82290">
                  <c:v>0.875</c:v>
                </c:pt>
                <c:pt idx="82291">
                  <c:v>1</c:v>
                </c:pt>
                <c:pt idx="82292">
                  <c:v>1</c:v>
                </c:pt>
                <c:pt idx="82293">
                  <c:v>1</c:v>
                </c:pt>
                <c:pt idx="82294">
                  <c:v>1</c:v>
                </c:pt>
                <c:pt idx="82295">
                  <c:v>1</c:v>
                </c:pt>
                <c:pt idx="82296">
                  <c:v>1</c:v>
                </c:pt>
                <c:pt idx="82297">
                  <c:v>1</c:v>
                </c:pt>
                <c:pt idx="82298">
                  <c:v>1</c:v>
                </c:pt>
                <c:pt idx="82299">
                  <c:v>0.875</c:v>
                </c:pt>
                <c:pt idx="82300">
                  <c:v>1</c:v>
                </c:pt>
                <c:pt idx="82301">
                  <c:v>1</c:v>
                </c:pt>
                <c:pt idx="82302">
                  <c:v>1</c:v>
                </c:pt>
                <c:pt idx="82303">
                  <c:v>1</c:v>
                </c:pt>
                <c:pt idx="82304">
                  <c:v>1</c:v>
                </c:pt>
                <c:pt idx="82305">
                  <c:v>1</c:v>
                </c:pt>
                <c:pt idx="82306">
                  <c:v>1</c:v>
                </c:pt>
                <c:pt idx="82307">
                  <c:v>1</c:v>
                </c:pt>
                <c:pt idx="82308">
                  <c:v>1</c:v>
                </c:pt>
                <c:pt idx="82309">
                  <c:v>1</c:v>
                </c:pt>
                <c:pt idx="82310">
                  <c:v>1</c:v>
                </c:pt>
                <c:pt idx="82311">
                  <c:v>1</c:v>
                </c:pt>
                <c:pt idx="82312">
                  <c:v>1</c:v>
                </c:pt>
                <c:pt idx="82313">
                  <c:v>1</c:v>
                </c:pt>
                <c:pt idx="82314">
                  <c:v>1</c:v>
                </c:pt>
                <c:pt idx="82315">
                  <c:v>1</c:v>
                </c:pt>
                <c:pt idx="82316">
                  <c:v>0.875</c:v>
                </c:pt>
                <c:pt idx="82317">
                  <c:v>1</c:v>
                </c:pt>
                <c:pt idx="82318">
                  <c:v>1</c:v>
                </c:pt>
                <c:pt idx="82319">
                  <c:v>1</c:v>
                </c:pt>
                <c:pt idx="82320">
                  <c:v>1</c:v>
                </c:pt>
                <c:pt idx="82321">
                  <c:v>1</c:v>
                </c:pt>
                <c:pt idx="82322">
                  <c:v>1</c:v>
                </c:pt>
                <c:pt idx="82323">
                  <c:v>1</c:v>
                </c:pt>
                <c:pt idx="82324">
                  <c:v>1</c:v>
                </c:pt>
                <c:pt idx="82325">
                  <c:v>1</c:v>
                </c:pt>
                <c:pt idx="82326">
                  <c:v>1</c:v>
                </c:pt>
                <c:pt idx="82327">
                  <c:v>1</c:v>
                </c:pt>
                <c:pt idx="82328">
                  <c:v>1</c:v>
                </c:pt>
                <c:pt idx="82329">
                  <c:v>1</c:v>
                </c:pt>
                <c:pt idx="82330">
                  <c:v>1</c:v>
                </c:pt>
                <c:pt idx="82331">
                  <c:v>1</c:v>
                </c:pt>
                <c:pt idx="82332">
                  <c:v>1</c:v>
                </c:pt>
                <c:pt idx="82333">
                  <c:v>1</c:v>
                </c:pt>
                <c:pt idx="82334">
                  <c:v>1</c:v>
                </c:pt>
                <c:pt idx="82335">
                  <c:v>1</c:v>
                </c:pt>
                <c:pt idx="82336">
                  <c:v>1</c:v>
                </c:pt>
                <c:pt idx="82337">
                  <c:v>1</c:v>
                </c:pt>
                <c:pt idx="82338">
                  <c:v>1</c:v>
                </c:pt>
                <c:pt idx="82339">
                  <c:v>1</c:v>
                </c:pt>
                <c:pt idx="82340">
                  <c:v>1</c:v>
                </c:pt>
                <c:pt idx="82341">
                  <c:v>1</c:v>
                </c:pt>
                <c:pt idx="82342">
                  <c:v>1</c:v>
                </c:pt>
                <c:pt idx="82343">
                  <c:v>1</c:v>
                </c:pt>
                <c:pt idx="82344">
                  <c:v>1</c:v>
                </c:pt>
                <c:pt idx="82345">
                  <c:v>1</c:v>
                </c:pt>
                <c:pt idx="82346">
                  <c:v>1</c:v>
                </c:pt>
                <c:pt idx="82347">
                  <c:v>1</c:v>
                </c:pt>
                <c:pt idx="82348">
                  <c:v>1</c:v>
                </c:pt>
                <c:pt idx="82349">
                  <c:v>1</c:v>
                </c:pt>
                <c:pt idx="82350">
                  <c:v>1</c:v>
                </c:pt>
                <c:pt idx="82351">
                  <c:v>1</c:v>
                </c:pt>
                <c:pt idx="82352">
                  <c:v>1</c:v>
                </c:pt>
                <c:pt idx="82353">
                  <c:v>1</c:v>
                </c:pt>
                <c:pt idx="82354">
                  <c:v>1</c:v>
                </c:pt>
                <c:pt idx="82355">
                  <c:v>1</c:v>
                </c:pt>
                <c:pt idx="82356">
                  <c:v>1</c:v>
                </c:pt>
                <c:pt idx="82357">
                  <c:v>1</c:v>
                </c:pt>
                <c:pt idx="82358">
                  <c:v>1</c:v>
                </c:pt>
                <c:pt idx="82359">
                  <c:v>1</c:v>
                </c:pt>
                <c:pt idx="82360">
                  <c:v>1</c:v>
                </c:pt>
                <c:pt idx="82361">
                  <c:v>1</c:v>
                </c:pt>
                <c:pt idx="82362">
                  <c:v>1</c:v>
                </c:pt>
                <c:pt idx="82363">
                  <c:v>1</c:v>
                </c:pt>
                <c:pt idx="82364">
                  <c:v>1</c:v>
                </c:pt>
                <c:pt idx="82365">
                  <c:v>1</c:v>
                </c:pt>
                <c:pt idx="82366">
                  <c:v>1</c:v>
                </c:pt>
                <c:pt idx="82367">
                  <c:v>1</c:v>
                </c:pt>
                <c:pt idx="82368">
                  <c:v>1</c:v>
                </c:pt>
                <c:pt idx="82369">
                  <c:v>1</c:v>
                </c:pt>
                <c:pt idx="82370">
                  <c:v>1</c:v>
                </c:pt>
                <c:pt idx="82371">
                  <c:v>1</c:v>
                </c:pt>
                <c:pt idx="82372">
                  <c:v>1</c:v>
                </c:pt>
                <c:pt idx="82373">
                  <c:v>0.875</c:v>
                </c:pt>
                <c:pt idx="82374">
                  <c:v>1</c:v>
                </c:pt>
                <c:pt idx="82375">
                  <c:v>1</c:v>
                </c:pt>
                <c:pt idx="82376">
                  <c:v>1</c:v>
                </c:pt>
                <c:pt idx="82377">
                  <c:v>1</c:v>
                </c:pt>
                <c:pt idx="82378">
                  <c:v>1</c:v>
                </c:pt>
                <c:pt idx="82379">
                  <c:v>1</c:v>
                </c:pt>
                <c:pt idx="82380">
                  <c:v>1</c:v>
                </c:pt>
                <c:pt idx="82381">
                  <c:v>1</c:v>
                </c:pt>
                <c:pt idx="82382">
                  <c:v>1</c:v>
                </c:pt>
                <c:pt idx="82383">
                  <c:v>1</c:v>
                </c:pt>
                <c:pt idx="82384">
                  <c:v>1</c:v>
                </c:pt>
                <c:pt idx="82385">
                  <c:v>1</c:v>
                </c:pt>
                <c:pt idx="82386">
                  <c:v>1</c:v>
                </c:pt>
                <c:pt idx="82387">
                  <c:v>1</c:v>
                </c:pt>
                <c:pt idx="82388">
                  <c:v>1</c:v>
                </c:pt>
                <c:pt idx="82389">
                  <c:v>1</c:v>
                </c:pt>
                <c:pt idx="82390">
                  <c:v>1</c:v>
                </c:pt>
                <c:pt idx="82391">
                  <c:v>1</c:v>
                </c:pt>
                <c:pt idx="82392">
                  <c:v>1</c:v>
                </c:pt>
                <c:pt idx="82393">
                  <c:v>1</c:v>
                </c:pt>
                <c:pt idx="82394">
                  <c:v>1</c:v>
                </c:pt>
                <c:pt idx="82395">
                  <c:v>1</c:v>
                </c:pt>
                <c:pt idx="82396">
                  <c:v>1</c:v>
                </c:pt>
                <c:pt idx="82397">
                  <c:v>1</c:v>
                </c:pt>
                <c:pt idx="82398">
                  <c:v>1</c:v>
                </c:pt>
                <c:pt idx="82399">
                  <c:v>1</c:v>
                </c:pt>
                <c:pt idx="82400">
                  <c:v>1</c:v>
                </c:pt>
                <c:pt idx="82401">
                  <c:v>1</c:v>
                </c:pt>
                <c:pt idx="82402">
                  <c:v>1</c:v>
                </c:pt>
                <c:pt idx="82403">
                  <c:v>1</c:v>
                </c:pt>
                <c:pt idx="82404">
                  <c:v>0.875</c:v>
                </c:pt>
                <c:pt idx="82405">
                  <c:v>1</c:v>
                </c:pt>
                <c:pt idx="82406">
                  <c:v>1</c:v>
                </c:pt>
                <c:pt idx="82407">
                  <c:v>1</c:v>
                </c:pt>
                <c:pt idx="82408">
                  <c:v>1</c:v>
                </c:pt>
                <c:pt idx="82409">
                  <c:v>1</c:v>
                </c:pt>
                <c:pt idx="82410">
                  <c:v>1</c:v>
                </c:pt>
                <c:pt idx="82411">
                  <c:v>1</c:v>
                </c:pt>
                <c:pt idx="82412">
                  <c:v>1</c:v>
                </c:pt>
                <c:pt idx="82413">
                  <c:v>1</c:v>
                </c:pt>
                <c:pt idx="82414">
                  <c:v>1</c:v>
                </c:pt>
                <c:pt idx="82415">
                  <c:v>1</c:v>
                </c:pt>
                <c:pt idx="82416">
                  <c:v>1</c:v>
                </c:pt>
                <c:pt idx="82417">
                  <c:v>1</c:v>
                </c:pt>
                <c:pt idx="82418">
                  <c:v>1</c:v>
                </c:pt>
                <c:pt idx="82419">
                  <c:v>1</c:v>
                </c:pt>
                <c:pt idx="82420">
                  <c:v>1</c:v>
                </c:pt>
                <c:pt idx="82421">
                  <c:v>1</c:v>
                </c:pt>
                <c:pt idx="82422">
                  <c:v>1</c:v>
                </c:pt>
                <c:pt idx="82423">
                  <c:v>1</c:v>
                </c:pt>
                <c:pt idx="82424">
                  <c:v>1</c:v>
                </c:pt>
                <c:pt idx="82425">
                  <c:v>1</c:v>
                </c:pt>
                <c:pt idx="82426">
                  <c:v>1</c:v>
                </c:pt>
                <c:pt idx="82427">
                  <c:v>1</c:v>
                </c:pt>
                <c:pt idx="82428">
                  <c:v>1</c:v>
                </c:pt>
                <c:pt idx="82429">
                  <c:v>1</c:v>
                </c:pt>
                <c:pt idx="82430">
                  <c:v>1</c:v>
                </c:pt>
                <c:pt idx="82431">
                  <c:v>1</c:v>
                </c:pt>
                <c:pt idx="82432">
                  <c:v>1</c:v>
                </c:pt>
                <c:pt idx="82433">
                  <c:v>1</c:v>
                </c:pt>
                <c:pt idx="82434">
                  <c:v>1</c:v>
                </c:pt>
                <c:pt idx="82435">
                  <c:v>1</c:v>
                </c:pt>
                <c:pt idx="82436">
                  <c:v>1</c:v>
                </c:pt>
                <c:pt idx="82437">
                  <c:v>1</c:v>
                </c:pt>
                <c:pt idx="82438">
                  <c:v>1</c:v>
                </c:pt>
                <c:pt idx="82439">
                  <c:v>1</c:v>
                </c:pt>
                <c:pt idx="82440">
                  <c:v>1</c:v>
                </c:pt>
                <c:pt idx="82441">
                  <c:v>1</c:v>
                </c:pt>
                <c:pt idx="82442">
                  <c:v>1</c:v>
                </c:pt>
                <c:pt idx="82443">
                  <c:v>1</c:v>
                </c:pt>
                <c:pt idx="82444">
                  <c:v>1</c:v>
                </c:pt>
                <c:pt idx="82445">
                  <c:v>1</c:v>
                </c:pt>
                <c:pt idx="82446">
                  <c:v>1</c:v>
                </c:pt>
                <c:pt idx="82447">
                  <c:v>1</c:v>
                </c:pt>
                <c:pt idx="82448">
                  <c:v>1</c:v>
                </c:pt>
                <c:pt idx="82449">
                  <c:v>1</c:v>
                </c:pt>
                <c:pt idx="82450">
                  <c:v>1</c:v>
                </c:pt>
                <c:pt idx="82451">
                  <c:v>1</c:v>
                </c:pt>
                <c:pt idx="82452">
                  <c:v>1</c:v>
                </c:pt>
                <c:pt idx="82453">
                  <c:v>1</c:v>
                </c:pt>
                <c:pt idx="82454">
                  <c:v>1</c:v>
                </c:pt>
                <c:pt idx="82455">
                  <c:v>1</c:v>
                </c:pt>
                <c:pt idx="82456">
                  <c:v>1</c:v>
                </c:pt>
                <c:pt idx="82457">
                  <c:v>1</c:v>
                </c:pt>
                <c:pt idx="82458">
                  <c:v>1</c:v>
                </c:pt>
                <c:pt idx="82459">
                  <c:v>1</c:v>
                </c:pt>
                <c:pt idx="82460">
                  <c:v>1</c:v>
                </c:pt>
                <c:pt idx="82461">
                  <c:v>1</c:v>
                </c:pt>
                <c:pt idx="82462">
                  <c:v>0.875</c:v>
                </c:pt>
                <c:pt idx="82463">
                  <c:v>1</c:v>
                </c:pt>
                <c:pt idx="82464">
                  <c:v>0.875</c:v>
                </c:pt>
                <c:pt idx="82465">
                  <c:v>1</c:v>
                </c:pt>
                <c:pt idx="82466">
                  <c:v>1</c:v>
                </c:pt>
                <c:pt idx="82467">
                  <c:v>1</c:v>
                </c:pt>
                <c:pt idx="82468">
                  <c:v>1</c:v>
                </c:pt>
                <c:pt idx="82469">
                  <c:v>1</c:v>
                </c:pt>
                <c:pt idx="82470">
                  <c:v>1</c:v>
                </c:pt>
                <c:pt idx="82471">
                  <c:v>1</c:v>
                </c:pt>
                <c:pt idx="82472">
                  <c:v>1</c:v>
                </c:pt>
                <c:pt idx="82473">
                  <c:v>1</c:v>
                </c:pt>
                <c:pt idx="82474">
                  <c:v>1</c:v>
                </c:pt>
                <c:pt idx="82475">
                  <c:v>1</c:v>
                </c:pt>
                <c:pt idx="82476">
                  <c:v>1</c:v>
                </c:pt>
                <c:pt idx="82477">
                  <c:v>1</c:v>
                </c:pt>
                <c:pt idx="82478">
                  <c:v>1</c:v>
                </c:pt>
                <c:pt idx="82479">
                  <c:v>1</c:v>
                </c:pt>
                <c:pt idx="82480">
                  <c:v>1</c:v>
                </c:pt>
                <c:pt idx="82481">
                  <c:v>1</c:v>
                </c:pt>
                <c:pt idx="82482">
                  <c:v>1</c:v>
                </c:pt>
                <c:pt idx="82483">
                  <c:v>1</c:v>
                </c:pt>
                <c:pt idx="82484">
                  <c:v>1</c:v>
                </c:pt>
                <c:pt idx="82485">
                  <c:v>1</c:v>
                </c:pt>
                <c:pt idx="82486">
                  <c:v>1</c:v>
                </c:pt>
                <c:pt idx="82487">
                  <c:v>1</c:v>
                </c:pt>
                <c:pt idx="82488">
                  <c:v>1</c:v>
                </c:pt>
                <c:pt idx="82489">
                  <c:v>1</c:v>
                </c:pt>
                <c:pt idx="82490">
                  <c:v>1</c:v>
                </c:pt>
                <c:pt idx="82491">
                  <c:v>1</c:v>
                </c:pt>
                <c:pt idx="82492">
                  <c:v>1</c:v>
                </c:pt>
                <c:pt idx="82493">
                  <c:v>1</c:v>
                </c:pt>
                <c:pt idx="82494">
                  <c:v>1</c:v>
                </c:pt>
                <c:pt idx="82495">
                  <c:v>1</c:v>
                </c:pt>
                <c:pt idx="82496">
                  <c:v>1</c:v>
                </c:pt>
                <c:pt idx="82497">
                  <c:v>1</c:v>
                </c:pt>
                <c:pt idx="82498">
                  <c:v>1</c:v>
                </c:pt>
                <c:pt idx="82499">
                  <c:v>1</c:v>
                </c:pt>
                <c:pt idx="82500">
                  <c:v>1</c:v>
                </c:pt>
                <c:pt idx="82501">
                  <c:v>1</c:v>
                </c:pt>
                <c:pt idx="82502">
                  <c:v>1</c:v>
                </c:pt>
                <c:pt idx="82503">
                  <c:v>1</c:v>
                </c:pt>
                <c:pt idx="82504">
                  <c:v>1</c:v>
                </c:pt>
                <c:pt idx="82505">
                  <c:v>1</c:v>
                </c:pt>
                <c:pt idx="82506">
                  <c:v>1</c:v>
                </c:pt>
                <c:pt idx="82507">
                  <c:v>1</c:v>
                </c:pt>
                <c:pt idx="82508">
                  <c:v>1</c:v>
                </c:pt>
                <c:pt idx="82509">
                  <c:v>1</c:v>
                </c:pt>
                <c:pt idx="82510">
                  <c:v>1</c:v>
                </c:pt>
                <c:pt idx="82511">
                  <c:v>1</c:v>
                </c:pt>
                <c:pt idx="82512">
                  <c:v>1</c:v>
                </c:pt>
                <c:pt idx="82513">
                  <c:v>1</c:v>
                </c:pt>
                <c:pt idx="82514">
                  <c:v>1</c:v>
                </c:pt>
                <c:pt idx="82515">
                  <c:v>1</c:v>
                </c:pt>
                <c:pt idx="82516">
                  <c:v>1</c:v>
                </c:pt>
                <c:pt idx="82517">
                  <c:v>0.875</c:v>
                </c:pt>
                <c:pt idx="82518">
                  <c:v>0.875</c:v>
                </c:pt>
                <c:pt idx="82519">
                  <c:v>1</c:v>
                </c:pt>
                <c:pt idx="82520">
                  <c:v>1</c:v>
                </c:pt>
                <c:pt idx="82521">
                  <c:v>1</c:v>
                </c:pt>
                <c:pt idx="82522">
                  <c:v>1</c:v>
                </c:pt>
                <c:pt idx="82523">
                  <c:v>1</c:v>
                </c:pt>
                <c:pt idx="82524">
                  <c:v>0.25</c:v>
                </c:pt>
                <c:pt idx="82525">
                  <c:v>1</c:v>
                </c:pt>
                <c:pt idx="82526">
                  <c:v>1</c:v>
                </c:pt>
                <c:pt idx="82527">
                  <c:v>1</c:v>
                </c:pt>
                <c:pt idx="82528">
                  <c:v>1</c:v>
                </c:pt>
                <c:pt idx="82529">
                  <c:v>1</c:v>
                </c:pt>
                <c:pt idx="82530">
                  <c:v>1</c:v>
                </c:pt>
                <c:pt idx="82531">
                  <c:v>1</c:v>
                </c:pt>
                <c:pt idx="82532">
                  <c:v>1</c:v>
                </c:pt>
                <c:pt idx="82533">
                  <c:v>1</c:v>
                </c:pt>
                <c:pt idx="82534">
                  <c:v>1</c:v>
                </c:pt>
                <c:pt idx="82535">
                  <c:v>1</c:v>
                </c:pt>
                <c:pt idx="82536">
                  <c:v>1</c:v>
                </c:pt>
                <c:pt idx="82537">
                  <c:v>1</c:v>
                </c:pt>
                <c:pt idx="82538">
                  <c:v>1</c:v>
                </c:pt>
                <c:pt idx="82539">
                  <c:v>1</c:v>
                </c:pt>
                <c:pt idx="82540">
                  <c:v>1</c:v>
                </c:pt>
                <c:pt idx="82541">
                  <c:v>1</c:v>
                </c:pt>
                <c:pt idx="82542">
                  <c:v>1</c:v>
                </c:pt>
                <c:pt idx="82543">
                  <c:v>1</c:v>
                </c:pt>
                <c:pt idx="82544">
                  <c:v>1</c:v>
                </c:pt>
                <c:pt idx="82545">
                  <c:v>1</c:v>
                </c:pt>
                <c:pt idx="82546">
                  <c:v>1</c:v>
                </c:pt>
                <c:pt idx="82547">
                  <c:v>1</c:v>
                </c:pt>
                <c:pt idx="82548">
                  <c:v>1</c:v>
                </c:pt>
                <c:pt idx="82549">
                  <c:v>1</c:v>
                </c:pt>
                <c:pt idx="82550">
                  <c:v>1</c:v>
                </c:pt>
                <c:pt idx="82551">
                  <c:v>1</c:v>
                </c:pt>
                <c:pt idx="82552">
                  <c:v>1</c:v>
                </c:pt>
                <c:pt idx="82553">
                  <c:v>1</c:v>
                </c:pt>
                <c:pt idx="82554">
                  <c:v>1</c:v>
                </c:pt>
                <c:pt idx="82555">
                  <c:v>1</c:v>
                </c:pt>
                <c:pt idx="82556">
                  <c:v>1</c:v>
                </c:pt>
                <c:pt idx="82557">
                  <c:v>1</c:v>
                </c:pt>
                <c:pt idx="82558">
                  <c:v>1</c:v>
                </c:pt>
                <c:pt idx="82559">
                  <c:v>1</c:v>
                </c:pt>
                <c:pt idx="82560">
                  <c:v>1</c:v>
                </c:pt>
                <c:pt idx="82561">
                  <c:v>0.875</c:v>
                </c:pt>
                <c:pt idx="82562">
                  <c:v>1</c:v>
                </c:pt>
                <c:pt idx="82563">
                  <c:v>1</c:v>
                </c:pt>
                <c:pt idx="82564">
                  <c:v>1</c:v>
                </c:pt>
                <c:pt idx="82565">
                  <c:v>1</c:v>
                </c:pt>
                <c:pt idx="82566">
                  <c:v>1</c:v>
                </c:pt>
                <c:pt idx="82567">
                  <c:v>1</c:v>
                </c:pt>
                <c:pt idx="82568">
                  <c:v>1</c:v>
                </c:pt>
                <c:pt idx="82569">
                  <c:v>1</c:v>
                </c:pt>
                <c:pt idx="82570">
                  <c:v>1</c:v>
                </c:pt>
                <c:pt idx="82571">
                  <c:v>1</c:v>
                </c:pt>
                <c:pt idx="82572">
                  <c:v>1</c:v>
                </c:pt>
                <c:pt idx="82573">
                  <c:v>1</c:v>
                </c:pt>
                <c:pt idx="82574">
                  <c:v>1</c:v>
                </c:pt>
                <c:pt idx="82575">
                  <c:v>1</c:v>
                </c:pt>
                <c:pt idx="82576">
                  <c:v>1</c:v>
                </c:pt>
                <c:pt idx="82577">
                  <c:v>0.125</c:v>
                </c:pt>
                <c:pt idx="82578">
                  <c:v>1</c:v>
                </c:pt>
                <c:pt idx="82579">
                  <c:v>1</c:v>
                </c:pt>
                <c:pt idx="82580">
                  <c:v>1</c:v>
                </c:pt>
                <c:pt idx="82581">
                  <c:v>1</c:v>
                </c:pt>
                <c:pt idx="82582">
                  <c:v>1</c:v>
                </c:pt>
                <c:pt idx="82583">
                  <c:v>1</c:v>
                </c:pt>
                <c:pt idx="82584">
                  <c:v>0.125</c:v>
                </c:pt>
                <c:pt idx="82585">
                  <c:v>1</c:v>
                </c:pt>
                <c:pt idx="82586">
                  <c:v>1</c:v>
                </c:pt>
                <c:pt idx="82587">
                  <c:v>1</c:v>
                </c:pt>
                <c:pt idx="82588">
                  <c:v>1</c:v>
                </c:pt>
                <c:pt idx="82589">
                  <c:v>1</c:v>
                </c:pt>
                <c:pt idx="82590">
                  <c:v>1</c:v>
                </c:pt>
                <c:pt idx="82591">
                  <c:v>0.875</c:v>
                </c:pt>
                <c:pt idx="82592">
                  <c:v>1</c:v>
                </c:pt>
                <c:pt idx="82593">
                  <c:v>0.875</c:v>
                </c:pt>
                <c:pt idx="82594">
                  <c:v>1</c:v>
                </c:pt>
                <c:pt idx="82595">
                  <c:v>1</c:v>
                </c:pt>
                <c:pt idx="82596">
                  <c:v>1</c:v>
                </c:pt>
                <c:pt idx="82597">
                  <c:v>1</c:v>
                </c:pt>
                <c:pt idx="82598">
                  <c:v>1</c:v>
                </c:pt>
                <c:pt idx="82599">
                  <c:v>0.75</c:v>
                </c:pt>
                <c:pt idx="82600">
                  <c:v>1</c:v>
                </c:pt>
                <c:pt idx="82601">
                  <c:v>1</c:v>
                </c:pt>
                <c:pt idx="82602">
                  <c:v>1</c:v>
                </c:pt>
                <c:pt idx="82603">
                  <c:v>1</c:v>
                </c:pt>
                <c:pt idx="82604">
                  <c:v>1</c:v>
                </c:pt>
                <c:pt idx="82605">
                  <c:v>1</c:v>
                </c:pt>
                <c:pt idx="82606">
                  <c:v>1</c:v>
                </c:pt>
                <c:pt idx="82607">
                  <c:v>0.625</c:v>
                </c:pt>
                <c:pt idx="82608">
                  <c:v>1</c:v>
                </c:pt>
                <c:pt idx="82609">
                  <c:v>1</c:v>
                </c:pt>
                <c:pt idx="82610">
                  <c:v>1</c:v>
                </c:pt>
                <c:pt idx="82611">
                  <c:v>1</c:v>
                </c:pt>
                <c:pt idx="82612">
                  <c:v>1</c:v>
                </c:pt>
                <c:pt idx="82613">
                  <c:v>1</c:v>
                </c:pt>
                <c:pt idx="82614">
                  <c:v>1</c:v>
                </c:pt>
                <c:pt idx="82615">
                  <c:v>1</c:v>
                </c:pt>
                <c:pt idx="82616">
                  <c:v>1</c:v>
                </c:pt>
                <c:pt idx="82617">
                  <c:v>1</c:v>
                </c:pt>
                <c:pt idx="82618">
                  <c:v>1</c:v>
                </c:pt>
                <c:pt idx="82619">
                  <c:v>1</c:v>
                </c:pt>
                <c:pt idx="82620">
                  <c:v>1</c:v>
                </c:pt>
                <c:pt idx="82621">
                  <c:v>1</c:v>
                </c:pt>
                <c:pt idx="82622">
                  <c:v>1</c:v>
                </c:pt>
                <c:pt idx="82623">
                  <c:v>1</c:v>
                </c:pt>
                <c:pt idx="82624">
                  <c:v>1</c:v>
                </c:pt>
                <c:pt idx="82625">
                  <c:v>1</c:v>
                </c:pt>
                <c:pt idx="82626">
                  <c:v>1</c:v>
                </c:pt>
                <c:pt idx="82627">
                  <c:v>1</c:v>
                </c:pt>
                <c:pt idx="82628">
                  <c:v>1</c:v>
                </c:pt>
                <c:pt idx="82629">
                  <c:v>0.5</c:v>
                </c:pt>
                <c:pt idx="82630">
                  <c:v>1</c:v>
                </c:pt>
                <c:pt idx="82631">
                  <c:v>1</c:v>
                </c:pt>
                <c:pt idx="82632">
                  <c:v>1</c:v>
                </c:pt>
                <c:pt idx="82633">
                  <c:v>1</c:v>
                </c:pt>
                <c:pt idx="82634">
                  <c:v>1</c:v>
                </c:pt>
                <c:pt idx="82635">
                  <c:v>1</c:v>
                </c:pt>
                <c:pt idx="82636">
                  <c:v>1</c:v>
                </c:pt>
                <c:pt idx="82637">
                  <c:v>1</c:v>
                </c:pt>
                <c:pt idx="82638">
                  <c:v>1</c:v>
                </c:pt>
                <c:pt idx="82639">
                  <c:v>1</c:v>
                </c:pt>
                <c:pt idx="82640">
                  <c:v>1</c:v>
                </c:pt>
                <c:pt idx="82641">
                  <c:v>1</c:v>
                </c:pt>
                <c:pt idx="82642">
                  <c:v>1</c:v>
                </c:pt>
                <c:pt idx="82643">
                  <c:v>1</c:v>
                </c:pt>
                <c:pt idx="82644">
                  <c:v>1</c:v>
                </c:pt>
                <c:pt idx="82645">
                  <c:v>1</c:v>
                </c:pt>
                <c:pt idx="82646">
                  <c:v>0.875</c:v>
                </c:pt>
                <c:pt idx="82647">
                  <c:v>1</c:v>
                </c:pt>
                <c:pt idx="82648">
                  <c:v>1</c:v>
                </c:pt>
                <c:pt idx="82649">
                  <c:v>1</c:v>
                </c:pt>
                <c:pt idx="82650">
                  <c:v>1</c:v>
                </c:pt>
                <c:pt idx="82651">
                  <c:v>0.875</c:v>
                </c:pt>
                <c:pt idx="82652">
                  <c:v>1</c:v>
                </c:pt>
                <c:pt idx="82653">
                  <c:v>1</c:v>
                </c:pt>
                <c:pt idx="82654">
                  <c:v>1</c:v>
                </c:pt>
                <c:pt idx="82655">
                  <c:v>1</c:v>
                </c:pt>
                <c:pt idx="82656">
                  <c:v>1</c:v>
                </c:pt>
                <c:pt idx="82657">
                  <c:v>1</c:v>
                </c:pt>
                <c:pt idx="82658">
                  <c:v>1</c:v>
                </c:pt>
                <c:pt idx="82659">
                  <c:v>1</c:v>
                </c:pt>
                <c:pt idx="82660">
                  <c:v>1</c:v>
                </c:pt>
                <c:pt idx="82661">
                  <c:v>1</c:v>
                </c:pt>
                <c:pt idx="82662">
                  <c:v>1</c:v>
                </c:pt>
                <c:pt idx="82663">
                  <c:v>1</c:v>
                </c:pt>
                <c:pt idx="82664">
                  <c:v>1</c:v>
                </c:pt>
                <c:pt idx="82665">
                  <c:v>1</c:v>
                </c:pt>
                <c:pt idx="82666">
                  <c:v>1</c:v>
                </c:pt>
                <c:pt idx="82667">
                  <c:v>1</c:v>
                </c:pt>
                <c:pt idx="82668">
                  <c:v>1</c:v>
                </c:pt>
                <c:pt idx="82669">
                  <c:v>1</c:v>
                </c:pt>
                <c:pt idx="82670">
                  <c:v>1</c:v>
                </c:pt>
                <c:pt idx="82671">
                  <c:v>1</c:v>
                </c:pt>
                <c:pt idx="82672">
                  <c:v>1</c:v>
                </c:pt>
                <c:pt idx="82673">
                  <c:v>1</c:v>
                </c:pt>
                <c:pt idx="82674">
                  <c:v>1</c:v>
                </c:pt>
                <c:pt idx="82675">
                  <c:v>1</c:v>
                </c:pt>
                <c:pt idx="82676">
                  <c:v>1</c:v>
                </c:pt>
                <c:pt idx="82677">
                  <c:v>1</c:v>
                </c:pt>
                <c:pt idx="82678">
                  <c:v>1</c:v>
                </c:pt>
                <c:pt idx="82679">
                  <c:v>1</c:v>
                </c:pt>
                <c:pt idx="82680">
                  <c:v>1</c:v>
                </c:pt>
                <c:pt idx="82681">
                  <c:v>1</c:v>
                </c:pt>
                <c:pt idx="82682">
                  <c:v>1</c:v>
                </c:pt>
                <c:pt idx="82683">
                  <c:v>1</c:v>
                </c:pt>
                <c:pt idx="82684">
                  <c:v>1</c:v>
                </c:pt>
                <c:pt idx="82685">
                  <c:v>1</c:v>
                </c:pt>
                <c:pt idx="82686">
                  <c:v>1</c:v>
                </c:pt>
                <c:pt idx="82687">
                  <c:v>1</c:v>
                </c:pt>
                <c:pt idx="82688">
                  <c:v>0.875</c:v>
                </c:pt>
                <c:pt idx="82689">
                  <c:v>1</c:v>
                </c:pt>
                <c:pt idx="82690">
                  <c:v>1</c:v>
                </c:pt>
                <c:pt idx="82691">
                  <c:v>0.875</c:v>
                </c:pt>
                <c:pt idx="82692">
                  <c:v>1</c:v>
                </c:pt>
                <c:pt idx="82693">
                  <c:v>1</c:v>
                </c:pt>
                <c:pt idx="82694">
                  <c:v>1</c:v>
                </c:pt>
                <c:pt idx="82695">
                  <c:v>1</c:v>
                </c:pt>
                <c:pt idx="82696">
                  <c:v>1</c:v>
                </c:pt>
                <c:pt idx="82697">
                  <c:v>1</c:v>
                </c:pt>
                <c:pt idx="82698">
                  <c:v>1</c:v>
                </c:pt>
                <c:pt idx="82699">
                  <c:v>1</c:v>
                </c:pt>
                <c:pt idx="82700">
                  <c:v>1</c:v>
                </c:pt>
                <c:pt idx="82701">
                  <c:v>1</c:v>
                </c:pt>
                <c:pt idx="82702">
                  <c:v>1</c:v>
                </c:pt>
                <c:pt idx="82703">
                  <c:v>1</c:v>
                </c:pt>
                <c:pt idx="82704">
                  <c:v>1</c:v>
                </c:pt>
                <c:pt idx="82705">
                  <c:v>1</c:v>
                </c:pt>
                <c:pt idx="82706">
                  <c:v>1</c:v>
                </c:pt>
                <c:pt idx="82707">
                  <c:v>1</c:v>
                </c:pt>
                <c:pt idx="82708">
                  <c:v>1</c:v>
                </c:pt>
                <c:pt idx="82709">
                  <c:v>1</c:v>
                </c:pt>
                <c:pt idx="82710">
                  <c:v>1</c:v>
                </c:pt>
                <c:pt idx="82711">
                  <c:v>1</c:v>
                </c:pt>
                <c:pt idx="82712">
                  <c:v>1</c:v>
                </c:pt>
                <c:pt idx="82713">
                  <c:v>1</c:v>
                </c:pt>
                <c:pt idx="82714">
                  <c:v>0.875</c:v>
                </c:pt>
                <c:pt idx="82715">
                  <c:v>1</c:v>
                </c:pt>
                <c:pt idx="82716">
                  <c:v>1</c:v>
                </c:pt>
                <c:pt idx="82717">
                  <c:v>1</c:v>
                </c:pt>
                <c:pt idx="82718">
                  <c:v>1</c:v>
                </c:pt>
                <c:pt idx="82719">
                  <c:v>1</c:v>
                </c:pt>
                <c:pt idx="82720">
                  <c:v>1</c:v>
                </c:pt>
                <c:pt idx="82721">
                  <c:v>1</c:v>
                </c:pt>
                <c:pt idx="82722">
                  <c:v>1</c:v>
                </c:pt>
                <c:pt idx="82723">
                  <c:v>0.875</c:v>
                </c:pt>
                <c:pt idx="82724">
                  <c:v>1</c:v>
                </c:pt>
                <c:pt idx="82725">
                  <c:v>1</c:v>
                </c:pt>
                <c:pt idx="82726">
                  <c:v>1</c:v>
                </c:pt>
                <c:pt idx="82727">
                  <c:v>1</c:v>
                </c:pt>
                <c:pt idx="82728">
                  <c:v>1</c:v>
                </c:pt>
                <c:pt idx="82729">
                  <c:v>1</c:v>
                </c:pt>
                <c:pt idx="82730">
                  <c:v>1</c:v>
                </c:pt>
                <c:pt idx="82731">
                  <c:v>1</c:v>
                </c:pt>
                <c:pt idx="82732">
                  <c:v>1</c:v>
                </c:pt>
                <c:pt idx="82733">
                  <c:v>1</c:v>
                </c:pt>
                <c:pt idx="82734">
                  <c:v>1</c:v>
                </c:pt>
                <c:pt idx="82735">
                  <c:v>1</c:v>
                </c:pt>
                <c:pt idx="82736">
                  <c:v>1</c:v>
                </c:pt>
                <c:pt idx="82737">
                  <c:v>1</c:v>
                </c:pt>
                <c:pt idx="82738">
                  <c:v>1</c:v>
                </c:pt>
                <c:pt idx="82739">
                  <c:v>1</c:v>
                </c:pt>
                <c:pt idx="82740">
                  <c:v>1</c:v>
                </c:pt>
                <c:pt idx="82741">
                  <c:v>1</c:v>
                </c:pt>
                <c:pt idx="82742">
                  <c:v>1</c:v>
                </c:pt>
                <c:pt idx="82743">
                  <c:v>0.875</c:v>
                </c:pt>
                <c:pt idx="82744">
                  <c:v>1</c:v>
                </c:pt>
                <c:pt idx="82745">
                  <c:v>1</c:v>
                </c:pt>
                <c:pt idx="82746">
                  <c:v>1</c:v>
                </c:pt>
                <c:pt idx="82747">
                  <c:v>1</c:v>
                </c:pt>
                <c:pt idx="82748">
                  <c:v>1</c:v>
                </c:pt>
                <c:pt idx="82749">
                  <c:v>1</c:v>
                </c:pt>
                <c:pt idx="82750">
                  <c:v>1</c:v>
                </c:pt>
                <c:pt idx="82751">
                  <c:v>1</c:v>
                </c:pt>
                <c:pt idx="82752">
                  <c:v>1</c:v>
                </c:pt>
                <c:pt idx="82753">
                  <c:v>1</c:v>
                </c:pt>
                <c:pt idx="82754">
                  <c:v>0.875</c:v>
                </c:pt>
                <c:pt idx="82755">
                  <c:v>1</c:v>
                </c:pt>
                <c:pt idx="82756">
                  <c:v>1</c:v>
                </c:pt>
                <c:pt idx="82757">
                  <c:v>1</c:v>
                </c:pt>
                <c:pt idx="82758">
                  <c:v>1</c:v>
                </c:pt>
                <c:pt idx="82759">
                  <c:v>1</c:v>
                </c:pt>
                <c:pt idx="82760">
                  <c:v>1</c:v>
                </c:pt>
                <c:pt idx="82761">
                  <c:v>1</c:v>
                </c:pt>
                <c:pt idx="82762">
                  <c:v>1</c:v>
                </c:pt>
                <c:pt idx="82763">
                  <c:v>0.875</c:v>
                </c:pt>
                <c:pt idx="82764">
                  <c:v>0.875</c:v>
                </c:pt>
                <c:pt idx="82765">
                  <c:v>1</c:v>
                </c:pt>
                <c:pt idx="82766">
                  <c:v>1</c:v>
                </c:pt>
                <c:pt idx="82767">
                  <c:v>1</c:v>
                </c:pt>
                <c:pt idx="82768">
                  <c:v>1</c:v>
                </c:pt>
                <c:pt idx="82769">
                  <c:v>1</c:v>
                </c:pt>
                <c:pt idx="82770">
                  <c:v>1</c:v>
                </c:pt>
                <c:pt idx="82771">
                  <c:v>1</c:v>
                </c:pt>
                <c:pt idx="82772">
                  <c:v>1</c:v>
                </c:pt>
                <c:pt idx="82773">
                  <c:v>1</c:v>
                </c:pt>
                <c:pt idx="82774">
                  <c:v>1</c:v>
                </c:pt>
                <c:pt idx="82775">
                  <c:v>1</c:v>
                </c:pt>
                <c:pt idx="82776">
                  <c:v>1</c:v>
                </c:pt>
                <c:pt idx="82777">
                  <c:v>1</c:v>
                </c:pt>
                <c:pt idx="82778">
                  <c:v>1</c:v>
                </c:pt>
                <c:pt idx="82779">
                  <c:v>1</c:v>
                </c:pt>
                <c:pt idx="82780">
                  <c:v>1</c:v>
                </c:pt>
                <c:pt idx="82781">
                  <c:v>1</c:v>
                </c:pt>
                <c:pt idx="82782">
                  <c:v>1</c:v>
                </c:pt>
                <c:pt idx="82783">
                  <c:v>1</c:v>
                </c:pt>
                <c:pt idx="82784">
                  <c:v>1</c:v>
                </c:pt>
                <c:pt idx="82785">
                  <c:v>1</c:v>
                </c:pt>
                <c:pt idx="82786">
                  <c:v>1</c:v>
                </c:pt>
                <c:pt idx="82787">
                  <c:v>1</c:v>
                </c:pt>
                <c:pt idx="82788">
                  <c:v>1</c:v>
                </c:pt>
                <c:pt idx="82789">
                  <c:v>1</c:v>
                </c:pt>
                <c:pt idx="82790">
                  <c:v>1</c:v>
                </c:pt>
                <c:pt idx="82791">
                  <c:v>1</c:v>
                </c:pt>
                <c:pt idx="82792">
                  <c:v>1</c:v>
                </c:pt>
                <c:pt idx="82793">
                  <c:v>1</c:v>
                </c:pt>
                <c:pt idx="82794">
                  <c:v>1</c:v>
                </c:pt>
                <c:pt idx="82795">
                  <c:v>0.125</c:v>
                </c:pt>
                <c:pt idx="82796">
                  <c:v>1</c:v>
                </c:pt>
                <c:pt idx="82797">
                  <c:v>0.875</c:v>
                </c:pt>
                <c:pt idx="82798">
                  <c:v>1</c:v>
                </c:pt>
                <c:pt idx="82799">
                  <c:v>1</c:v>
                </c:pt>
                <c:pt idx="82800">
                  <c:v>1</c:v>
                </c:pt>
                <c:pt idx="82801">
                  <c:v>1</c:v>
                </c:pt>
                <c:pt idx="82802">
                  <c:v>1</c:v>
                </c:pt>
                <c:pt idx="82803">
                  <c:v>1</c:v>
                </c:pt>
                <c:pt idx="82804">
                  <c:v>1</c:v>
                </c:pt>
                <c:pt idx="82805">
                  <c:v>1</c:v>
                </c:pt>
                <c:pt idx="82806">
                  <c:v>1</c:v>
                </c:pt>
                <c:pt idx="82807">
                  <c:v>1</c:v>
                </c:pt>
                <c:pt idx="82808">
                  <c:v>1</c:v>
                </c:pt>
                <c:pt idx="82809">
                  <c:v>1</c:v>
                </c:pt>
                <c:pt idx="82810">
                  <c:v>1</c:v>
                </c:pt>
                <c:pt idx="82811">
                  <c:v>1</c:v>
                </c:pt>
                <c:pt idx="82812">
                  <c:v>1</c:v>
                </c:pt>
                <c:pt idx="82813">
                  <c:v>1</c:v>
                </c:pt>
                <c:pt idx="82814">
                  <c:v>1</c:v>
                </c:pt>
                <c:pt idx="82815">
                  <c:v>1</c:v>
                </c:pt>
                <c:pt idx="82816">
                  <c:v>1</c:v>
                </c:pt>
                <c:pt idx="82817">
                  <c:v>1</c:v>
                </c:pt>
                <c:pt idx="82818">
                  <c:v>1</c:v>
                </c:pt>
                <c:pt idx="82819">
                  <c:v>1</c:v>
                </c:pt>
                <c:pt idx="82820">
                  <c:v>1</c:v>
                </c:pt>
                <c:pt idx="82821">
                  <c:v>1</c:v>
                </c:pt>
                <c:pt idx="82822">
                  <c:v>1</c:v>
                </c:pt>
                <c:pt idx="82823">
                  <c:v>1</c:v>
                </c:pt>
                <c:pt idx="82824">
                  <c:v>1</c:v>
                </c:pt>
                <c:pt idx="82825">
                  <c:v>0.875</c:v>
                </c:pt>
                <c:pt idx="82826">
                  <c:v>1</c:v>
                </c:pt>
                <c:pt idx="82827">
                  <c:v>1</c:v>
                </c:pt>
                <c:pt idx="82828">
                  <c:v>1</c:v>
                </c:pt>
                <c:pt idx="82829">
                  <c:v>1</c:v>
                </c:pt>
                <c:pt idx="82830">
                  <c:v>1</c:v>
                </c:pt>
                <c:pt idx="82831">
                  <c:v>0.875</c:v>
                </c:pt>
                <c:pt idx="82832">
                  <c:v>1</c:v>
                </c:pt>
                <c:pt idx="82833">
                  <c:v>1</c:v>
                </c:pt>
                <c:pt idx="82834">
                  <c:v>1</c:v>
                </c:pt>
                <c:pt idx="82835">
                  <c:v>1</c:v>
                </c:pt>
                <c:pt idx="82836">
                  <c:v>1</c:v>
                </c:pt>
                <c:pt idx="82837">
                  <c:v>1</c:v>
                </c:pt>
                <c:pt idx="82838">
                  <c:v>1</c:v>
                </c:pt>
                <c:pt idx="82839">
                  <c:v>1</c:v>
                </c:pt>
                <c:pt idx="82840">
                  <c:v>1</c:v>
                </c:pt>
                <c:pt idx="82841">
                  <c:v>1</c:v>
                </c:pt>
                <c:pt idx="82842">
                  <c:v>1</c:v>
                </c:pt>
                <c:pt idx="82843">
                  <c:v>1</c:v>
                </c:pt>
                <c:pt idx="82844">
                  <c:v>1</c:v>
                </c:pt>
                <c:pt idx="82845">
                  <c:v>1</c:v>
                </c:pt>
                <c:pt idx="82846">
                  <c:v>1</c:v>
                </c:pt>
                <c:pt idx="82847">
                  <c:v>1</c:v>
                </c:pt>
                <c:pt idx="82848">
                  <c:v>1</c:v>
                </c:pt>
                <c:pt idx="82849">
                  <c:v>1</c:v>
                </c:pt>
                <c:pt idx="82850">
                  <c:v>1</c:v>
                </c:pt>
                <c:pt idx="82851">
                  <c:v>1</c:v>
                </c:pt>
                <c:pt idx="82852">
                  <c:v>1</c:v>
                </c:pt>
                <c:pt idx="82853">
                  <c:v>1</c:v>
                </c:pt>
                <c:pt idx="82854">
                  <c:v>1</c:v>
                </c:pt>
                <c:pt idx="82855">
                  <c:v>1</c:v>
                </c:pt>
                <c:pt idx="82856">
                  <c:v>1</c:v>
                </c:pt>
                <c:pt idx="82857">
                  <c:v>1</c:v>
                </c:pt>
                <c:pt idx="82858">
                  <c:v>1</c:v>
                </c:pt>
                <c:pt idx="82859">
                  <c:v>1</c:v>
                </c:pt>
                <c:pt idx="82860">
                  <c:v>1</c:v>
                </c:pt>
                <c:pt idx="82861">
                  <c:v>1</c:v>
                </c:pt>
                <c:pt idx="82862">
                  <c:v>1</c:v>
                </c:pt>
                <c:pt idx="82863">
                  <c:v>1</c:v>
                </c:pt>
                <c:pt idx="82864">
                  <c:v>1</c:v>
                </c:pt>
                <c:pt idx="82865">
                  <c:v>1</c:v>
                </c:pt>
                <c:pt idx="82866">
                  <c:v>0.875</c:v>
                </c:pt>
                <c:pt idx="82867">
                  <c:v>1</c:v>
                </c:pt>
                <c:pt idx="82868">
                  <c:v>1</c:v>
                </c:pt>
                <c:pt idx="82869">
                  <c:v>1</c:v>
                </c:pt>
                <c:pt idx="82870">
                  <c:v>1</c:v>
                </c:pt>
                <c:pt idx="82871">
                  <c:v>1</c:v>
                </c:pt>
                <c:pt idx="82872">
                  <c:v>1</c:v>
                </c:pt>
                <c:pt idx="82873">
                  <c:v>1</c:v>
                </c:pt>
                <c:pt idx="82874">
                  <c:v>0.85714285700000004</c:v>
                </c:pt>
                <c:pt idx="82875">
                  <c:v>1</c:v>
                </c:pt>
                <c:pt idx="82876">
                  <c:v>1</c:v>
                </c:pt>
                <c:pt idx="82877">
                  <c:v>0.85714285700000004</c:v>
                </c:pt>
                <c:pt idx="82878">
                  <c:v>1</c:v>
                </c:pt>
                <c:pt idx="82879">
                  <c:v>1</c:v>
                </c:pt>
                <c:pt idx="82880">
                  <c:v>0.71428571399999996</c:v>
                </c:pt>
                <c:pt idx="82881">
                  <c:v>0.85714285700000004</c:v>
                </c:pt>
                <c:pt idx="82882">
                  <c:v>1</c:v>
                </c:pt>
                <c:pt idx="82883">
                  <c:v>0.85714285700000004</c:v>
                </c:pt>
                <c:pt idx="82884">
                  <c:v>0.14285714299999999</c:v>
                </c:pt>
                <c:pt idx="82885">
                  <c:v>1</c:v>
                </c:pt>
                <c:pt idx="82886">
                  <c:v>0.85714285700000004</c:v>
                </c:pt>
                <c:pt idx="82887">
                  <c:v>1</c:v>
                </c:pt>
                <c:pt idx="82888">
                  <c:v>1</c:v>
                </c:pt>
                <c:pt idx="82889">
                  <c:v>1</c:v>
                </c:pt>
                <c:pt idx="82890">
                  <c:v>1</c:v>
                </c:pt>
                <c:pt idx="82891">
                  <c:v>1</c:v>
                </c:pt>
                <c:pt idx="82892">
                  <c:v>1</c:v>
                </c:pt>
                <c:pt idx="82893">
                  <c:v>1</c:v>
                </c:pt>
                <c:pt idx="82894">
                  <c:v>1</c:v>
                </c:pt>
                <c:pt idx="82895">
                  <c:v>1</c:v>
                </c:pt>
                <c:pt idx="82896">
                  <c:v>1</c:v>
                </c:pt>
                <c:pt idx="82897">
                  <c:v>1</c:v>
                </c:pt>
                <c:pt idx="82898">
                  <c:v>1</c:v>
                </c:pt>
                <c:pt idx="82899">
                  <c:v>1</c:v>
                </c:pt>
                <c:pt idx="82900">
                  <c:v>1</c:v>
                </c:pt>
                <c:pt idx="82901">
                  <c:v>1</c:v>
                </c:pt>
                <c:pt idx="82902">
                  <c:v>1</c:v>
                </c:pt>
                <c:pt idx="82903">
                  <c:v>1</c:v>
                </c:pt>
                <c:pt idx="82904">
                  <c:v>1</c:v>
                </c:pt>
                <c:pt idx="82905">
                  <c:v>1</c:v>
                </c:pt>
                <c:pt idx="82906">
                  <c:v>1</c:v>
                </c:pt>
                <c:pt idx="82907">
                  <c:v>1</c:v>
                </c:pt>
                <c:pt idx="82908">
                  <c:v>1</c:v>
                </c:pt>
                <c:pt idx="82909">
                  <c:v>1</c:v>
                </c:pt>
                <c:pt idx="82910">
                  <c:v>1</c:v>
                </c:pt>
                <c:pt idx="82911">
                  <c:v>1</c:v>
                </c:pt>
                <c:pt idx="82912">
                  <c:v>1</c:v>
                </c:pt>
                <c:pt idx="82913">
                  <c:v>1</c:v>
                </c:pt>
                <c:pt idx="82914">
                  <c:v>0.85714285700000004</c:v>
                </c:pt>
                <c:pt idx="82915">
                  <c:v>1</c:v>
                </c:pt>
                <c:pt idx="82916">
                  <c:v>1</c:v>
                </c:pt>
                <c:pt idx="82917">
                  <c:v>1</c:v>
                </c:pt>
                <c:pt idx="82918">
                  <c:v>1</c:v>
                </c:pt>
                <c:pt idx="82919">
                  <c:v>1</c:v>
                </c:pt>
                <c:pt idx="82920">
                  <c:v>1</c:v>
                </c:pt>
                <c:pt idx="82921">
                  <c:v>1</c:v>
                </c:pt>
                <c:pt idx="82922">
                  <c:v>1</c:v>
                </c:pt>
                <c:pt idx="82923">
                  <c:v>0.85714285700000004</c:v>
                </c:pt>
                <c:pt idx="82924">
                  <c:v>1</c:v>
                </c:pt>
                <c:pt idx="82925">
                  <c:v>1</c:v>
                </c:pt>
                <c:pt idx="82926">
                  <c:v>1</c:v>
                </c:pt>
                <c:pt idx="82927">
                  <c:v>1</c:v>
                </c:pt>
                <c:pt idx="82928">
                  <c:v>1</c:v>
                </c:pt>
                <c:pt idx="82929">
                  <c:v>1</c:v>
                </c:pt>
                <c:pt idx="82930">
                  <c:v>1</c:v>
                </c:pt>
                <c:pt idx="82931">
                  <c:v>1</c:v>
                </c:pt>
                <c:pt idx="82932">
                  <c:v>0.14285714299999999</c:v>
                </c:pt>
                <c:pt idx="82933">
                  <c:v>1</c:v>
                </c:pt>
                <c:pt idx="82934">
                  <c:v>1</c:v>
                </c:pt>
                <c:pt idx="82935">
                  <c:v>1</c:v>
                </c:pt>
                <c:pt idx="82936">
                  <c:v>0.85714285700000004</c:v>
                </c:pt>
                <c:pt idx="82937">
                  <c:v>1</c:v>
                </c:pt>
                <c:pt idx="82938">
                  <c:v>1</c:v>
                </c:pt>
                <c:pt idx="82939">
                  <c:v>1</c:v>
                </c:pt>
                <c:pt idx="82940">
                  <c:v>1</c:v>
                </c:pt>
                <c:pt idx="82941">
                  <c:v>1</c:v>
                </c:pt>
                <c:pt idx="82942">
                  <c:v>1</c:v>
                </c:pt>
                <c:pt idx="82943">
                  <c:v>1</c:v>
                </c:pt>
                <c:pt idx="82944">
                  <c:v>1</c:v>
                </c:pt>
                <c:pt idx="82945">
                  <c:v>1</c:v>
                </c:pt>
                <c:pt idx="82946">
                  <c:v>0.85714285700000004</c:v>
                </c:pt>
                <c:pt idx="82947">
                  <c:v>0.85714285700000004</c:v>
                </c:pt>
                <c:pt idx="82948">
                  <c:v>1</c:v>
                </c:pt>
                <c:pt idx="82949">
                  <c:v>1</c:v>
                </c:pt>
                <c:pt idx="82950">
                  <c:v>1</c:v>
                </c:pt>
                <c:pt idx="82951">
                  <c:v>1</c:v>
                </c:pt>
                <c:pt idx="82952">
                  <c:v>1</c:v>
                </c:pt>
                <c:pt idx="82953">
                  <c:v>1</c:v>
                </c:pt>
                <c:pt idx="82954">
                  <c:v>1</c:v>
                </c:pt>
                <c:pt idx="82955">
                  <c:v>1</c:v>
                </c:pt>
                <c:pt idx="82956">
                  <c:v>1</c:v>
                </c:pt>
                <c:pt idx="82957">
                  <c:v>1</c:v>
                </c:pt>
                <c:pt idx="82958">
                  <c:v>1</c:v>
                </c:pt>
                <c:pt idx="82959">
                  <c:v>1</c:v>
                </c:pt>
                <c:pt idx="82960">
                  <c:v>1</c:v>
                </c:pt>
                <c:pt idx="82961">
                  <c:v>1</c:v>
                </c:pt>
                <c:pt idx="82962">
                  <c:v>1</c:v>
                </c:pt>
                <c:pt idx="82963">
                  <c:v>1</c:v>
                </c:pt>
                <c:pt idx="82964">
                  <c:v>1</c:v>
                </c:pt>
                <c:pt idx="82965">
                  <c:v>1</c:v>
                </c:pt>
                <c:pt idx="82966">
                  <c:v>1</c:v>
                </c:pt>
                <c:pt idx="82967">
                  <c:v>1</c:v>
                </c:pt>
                <c:pt idx="82968">
                  <c:v>1</c:v>
                </c:pt>
                <c:pt idx="82969">
                  <c:v>1</c:v>
                </c:pt>
                <c:pt idx="82970">
                  <c:v>1</c:v>
                </c:pt>
                <c:pt idx="82971">
                  <c:v>1</c:v>
                </c:pt>
                <c:pt idx="82972">
                  <c:v>1</c:v>
                </c:pt>
                <c:pt idx="82973">
                  <c:v>1</c:v>
                </c:pt>
                <c:pt idx="82974">
                  <c:v>1</c:v>
                </c:pt>
                <c:pt idx="82975">
                  <c:v>1</c:v>
                </c:pt>
                <c:pt idx="82976">
                  <c:v>1</c:v>
                </c:pt>
                <c:pt idx="82977">
                  <c:v>1</c:v>
                </c:pt>
                <c:pt idx="82978">
                  <c:v>1</c:v>
                </c:pt>
                <c:pt idx="82979">
                  <c:v>1</c:v>
                </c:pt>
                <c:pt idx="82980">
                  <c:v>1</c:v>
                </c:pt>
                <c:pt idx="82981">
                  <c:v>1</c:v>
                </c:pt>
                <c:pt idx="82982">
                  <c:v>1</c:v>
                </c:pt>
                <c:pt idx="82983">
                  <c:v>1</c:v>
                </c:pt>
                <c:pt idx="82984">
                  <c:v>1</c:v>
                </c:pt>
                <c:pt idx="82985">
                  <c:v>1</c:v>
                </c:pt>
                <c:pt idx="82986">
                  <c:v>1</c:v>
                </c:pt>
                <c:pt idx="82987">
                  <c:v>1</c:v>
                </c:pt>
                <c:pt idx="82988">
                  <c:v>1</c:v>
                </c:pt>
                <c:pt idx="82989">
                  <c:v>1</c:v>
                </c:pt>
                <c:pt idx="82990">
                  <c:v>0.85714285700000004</c:v>
                </c:pt>
                <c:pt idx="82991">
                  <c:v>1</c:v>
                </c:pt>
                <c:pt idx="82992">
                  <c:v>1</c:v>
                </c:pt>
                <c:pt idx="82993">
                  <c:v>1</c:v>
                </c:pt>
                <c:pt idx="82994">
                  <c:v>1</c:v>
                </c:pt>
                <c:pt idx="82995">
                  <c:v>1</c:v>
                </c:pt>
                <c:pt idx="82996">
                  <c:v>1</c:v>
                </c:pt>
                <c:pt idx="82997">
                  <c:v>1</c:v>
                </c:pt>
                <c:pt idx="82998">
                  <c:v>1</c:v>
                </c:pt>
                <c:pt idx="82999">
                  <c:v>1</c:v>
                </c:pt>
                <c:pt idx="83000">
                  <c:v>1</c:v>
                </c:pt>
                <c:pt idx="83001">
                  <c:v>1</c:v>
                </c:pt>
                <c:pt idx="83002">
                  <c:v>1</c:v>
                </c:pt>
                <c:pt idx="83003">
                  <c:v>1</c:v>
                </c:pt>
                <c:pt idx="83004">
                  <c:v>0.14285714299999999</c:v>
                </c:pt>
                <c:pt idx="83005">
                  <c:v>1</c:v>
                </c:pt>
                <c:pt idx="83006">
                  <c:v>1</c:v>
                </c:pt>
                <c:pt idx="83007">
                  <c:v>1</c:v>
                </c:pt>
                <c:pt idx="83008">
                  <c:v>1</c:v>
                </c:pt>
                <c:pt idx="83009">
                  <c:v>1</c:v>
                </c:pt>
                <c:pt idx="83010">
                  <c:v>1</c:v>
                </c:pt>
                <c:pt idx="83011">
                  <c:v>1</c:v>
                </c:pt>
                <c:pt idx="83012">
                  <c:v>1</c:v>
                </c:pt>
                <c:pt idx="83013">
                  <c:v>1</c:v>
                </c:pt>
                <c:pt idx="83014">
                  <c:v>1</c:v>
                </c:pt>
                <c:pt idx="83015">
                  <c:v>1</c:v>
                </c:pt>
                <c:pt idx="83016">
                  <c:v>1</c:v>
                </c:pt>
                <c:pt idx="83017">
                  <c:v>1</c:v>
                </c:pt>
                <c:pt idx="83018">
                  <c:v>1</c:v>
                </c:pt>
                <c:pt idx="83019">
                  <c:v>1</c:v>
                </c:pt>
                <c:pt idx="83020">
                  <c:v>1</c:v>
                </c:pt>
                <c:pt idx="83021">
                  <c:v>0.85714285700000004</c:v>
                </c:pt>
                <c:pt idx="83022">
                  <c:v>1</c:v>
                </c:pt>
                <c:pt idx="83023">
                  <c:v>1</c:v>
                </c:pt>
                <c:pt idx="83024">
                  <c:v>1</c:v>
                </c:pt>
                <c:pt idx="83025">
                  <c:v>1</c:v>
                </c:pt>
                <c:pt idx="83026">
                  <c:v>1</c:v>
                </c:pt>
                <c:pt idx="83027">
                  <c:v>1</c:v>
                </c:pt>
                <c:pt idx="83028">
                  <c:v>0.85714285700000004</c:v>
                </c:pt>
                <c:pt idx="83029">
                  <c:v>1</c:v>
                </c:pt>
                <c:pt idx="83030">
                  <c:v>1</c:v>
                </c:pt>
                <c:pt idx="83031">
                  <c:v>1</c:v>
                </c:pt>
                <c:pt idx="83032">
                  <c:v>1</c:v>
                </c:pt>
                <c:pt idx="83033">
                  <c:v>1</c:v>
                </c:pt>
                <c:pt idx="83034">
                  <c:v>1</c:v>
                </c:pt>
                <c:pt idx="83035">
                  <c:v>1</c:v>
                </c:pt>
                <c:pt idx="83036">
                  <c:v>0.85714285700000004</c:v>
                </c:pt>
                <c:pt idx="83037">
                  <c:v>0.85714285700000004</c:v>
                </c:pt>
                <c:pt idx="83038">
                  <c:v>1</c:v>
                </c:pt>
                <c:pt idx="83039">
                  <c:v>0.85714285700000004</c:v>
                </c:pt>
                <c:pt idx="83040">
                  <c:v>1</c:v>
                </c:pt>
                <c:pt idx="83041">
                  <c:v>1</c:v>
                </c:pt>
                <c:pt idx="83042">
                  <c:v>1</c:v>
                </c:pt>
                <c:pt idx="83043">
                  <c:v>1</c:v>
                </c:pt>
                <c:pt idx="83044">
                  <c:v>1</c:v>
                </c:pt>
                <c:pt idx="83045">
                  <c:v>1</c:v>
                </c:pt>
                <c:pt idx="83046">
                  <c:v>0.85714285700000004</c:v>
                </c:pt>
                <c:pt idx="83047">
                  <c:v>1</c:v>
                </c:pt>
                <c:pt idx="83048">
                  <c:v>1</c:v>
                </c:pt>
                <c:pt idx="83049">
                  <c:v>1</c:v>
                </c:pt>
                <c:pt idx="83050">
                  <c:v>1</c:v>
                </c:pt>
                <c:pt idx="83051">
                  <c:v>0.85714285700000004</c:v>
                </c:pt>
                <c:pt idx="83052">
                  <c:v>1</c:v>
                </c:pt>
                <c:pt idx="83053">
                  <c:v>1</c:v>
                </c:pt>
                <c:pt idx="83054">
                  <c:v>1</c:v>
                </c:pt>
                <c:pt idx="83055">
                  <c:v>1</c:v>
                </c:pt>
                <c:pt idx="83056">
                  <c:v>1</c:v>
                </c:pt>
                <c:pt idx="83057">
                  <c:v>1</c:v>
                </c:pt>
                <c:pt idx="83058">
                  <c:v>0.85714285700000004</c:v>
                </c:pt>
                <c:pt idx="83059">
                  <c:v>1</c:v>
                </c:pt>
                <c:pt idx="83060">
                  <c:v>1</c:v>
                </c:pt>
                <c:pt idx="83061">
                  <c:v>1</c:v>
                </c:pt>
                <c:pt idx="83062">
                  <c:v>1</c:v>
                </c:pt>
                <c:pt idx="83063">
                  <c:v>1</c:v>
                </c:pt>
                <c:pt idx="83064">
                  <c:v>1</c:v>
                </c:pt>
                <c:pt idx="83065">
                  <c:v>1</c:v>
                </c:pt>
                <c:pt idx="83066">
                  <c:v>1</c:v>
                </c:pt>
                <c:pt idx="83067">
                  <c:v>1</c:v>
                </c:pt>
                <c:pt idx="83068">
                  <c:v>0.71428571399999996</c:v>
                </c:pt>
                <c:pt idx="83069">
                  <c:v>1</c:v>
                </c:pt>
                <c:pt idx="83070">
                  <c:v>1</c:v>
                </c:pt>
                <c:pt idx="83071">
                  <c:v>1</c:v>
                </c:pt>
                <c:pt idx="83072">
                  <c:v>1</c:v>
                </c:pt>
                <c:pt idx="83073">
                  <c:v>1</c:v>
                </c:pt>
                <c:pt idx="83074">
                  <c:v>1</c:v>
                </c:pt>
                <c:pt idx="83075">
                  <c:v>1</c:v>
                </c:pt>
                <c:pt idx="83076">
                  <c:v>1</c:v>
                </c:pt>
                <c:pt idx="83077">
                  <c:v>1</c:v>
                </c:pt>
                <c:pt idx="83078">
                  <c:v>1</c:v>
                </c:pt>
                <c:pt idx="83079">
                  <c:v>0.85714285700000004</c:v>
                </c:pt>
                <c:pt idx="83080">
                  <c:v>1</c:v>
                </c:pt>
                <c:pt idx="83081">
                  <c:v>1</c:v>
                </c:pt>
                <c:pt idx="83082">
                  <c:v>1</c:v>
                </c:pt>
                <c:pt idx="83083">
                  <c:v>1</c:v>
                </c:pt>
                <c:pt idx="83084">
                  <c:v>1</c:v>
                </c:pt>
                <c:pt idx="83085">
                  <c:v>1</c:v>
                </c:pt>
                <c:pt idx="83086">
                  <c:v>1</c:v>
                </c:pt>
                <c:pt idx="83087">
                  <c:v>1</c:v>
                </c:pt>
                <c:pt idx="83088">
                  <c:v>1</c:v>
                </c:pt>
                <c:pt idx="83089">
                  <c:v>1</c:v>
                </c:pt>
                <c:pt idx="83090">
                  <c:v>0.85714285700000004</c:v>
                </c:pt>
                <c:pt idx="83091">
                  <c:v>1</c:v>
                </c:pt>
                <c:pt idx="83092">
                  <c:v>1</c:v>
                </c:pt>
                <c:pt idx="83093">
                  <c:v>1</c:v>
                </c:pt>
                <c:pt idx="83094">
                  <c:v>1</c:v>
                </c:pt>
                <c:pt idx="83095">
                  <c:v>1</c:v>
                </c:pt>
                <c:pt idx="83096">
                  <c:v>1</c:v>
                </c:pt>
                <c:pt idx="83097">
                  <c:v>1</c:v>
                </c:pt>
                <c:pt idx="83098">
                  <c:v>1</c:v>
                </c:pt>
                <c:pt idx="83099">
                  <c:v>1</c:v>
                </c:pt>
                <c:pt idx="83100">
                  <c:v>1</c:v>
                </c:pt>
                <c:pt idx="83101">
                  <c:v>0.85714285700000004</c:v>
                </c:pt>
                <c:pt idx="83102">
                  <c:v>1</c:v>
                </c:pt>
                <c:pt idx="83103">
                  <c:v>1</c:v>
                </c:pt>
                <c:pt idx="83104">
                  <c:v>1</c:v>
                </c:pt>
                <c:pt idx="83105">
                  <c:v>1</c:v>
                </c:pt>
                <c:pt idx="83106">
                  <c:v>0.85714285700000004</c:v>
                </c:pt>
                <c:pt idx="83107">
                  <c:v>1</c:v>
                </c:pt>
                <c:pt idx="83108">
                  <c:v>0.85714285700000004</c:v>
                </c:pt>
                <c:pt idx="83109">
                  <c:v>1</c:v>
                </c:pt>
                <c:pt idx="83110">
                  <c:v>0.85714285700000004</c:v>
                </c:pt>
                <c:pt idx="83111">
                  <c:v>0.85714285700000004</c:v>
                </c:pt>
                <c:pt idx="83112">
                  <c:v>1</c:v>
                </c:pt>
                <c:pt idx="83113">
                  <c:v>1</c:v>
                </c:pt>
                <c:pt idx="83114">
                  <c:v>1</c:v>
                </c:pt>
                <c:pt idx="83115">
                  <c:v>1</c:v>
                </c:pt>
                <c:pt idx="83116">
                  <c:v>1</c:v>
                </c:pt>
                <c:pt idx="83117">
                  <c:v>1</c:v>
                </c:pt>
                <c:pt idx="83118">
                  <c:v>1</c:v>
                </c:pt>
                <c:pt idx="83119">
                  <c:v>1</c:v>
                </c:pt>
                <c:pt idx="83120">
                  <c:v>1</c:v>
                </c:pt>
                <c:pt idx="83121">
                  <c:v>1</c:v>
                </c:pt>
                <c:pt idx="83122">
                  <c:v>1</c:v>
                </c:pt>
                <c:pt idx="83123">
                  <c:v>1</c:v>
                </c:pt>
                <c:pt idx="83124">
                  <c:v>1</c:v>
                </c:pt>
                <c:pt idx="83125">
                  <c:v>1</c:v>
                </c:pt>
                <c:pt idx="83126">
                  <c:v>1</c:v>
                </c:pt>
                <c:pt idx="83127">
                  <c:v>1</c:v>
                </c:pt>
                <c:pt idx="83128">
                  <c:v>1</c:v>
                </c:pt>
                <c:pt idx="83129">
                  <c:v>1</c:v>
                </c:pt>
                <c:pt idx="83130">
                  <c:v>1</c:v>
                </c:pt>
                <c:pt idx="83131">
                  <c:v>1</c:v>
                </c:pt>
                <c:pt idx="83132">
                  <c:v>1</c:v>
                </c:pt>
                <c:pt idx="83133">
                  <c:v>1</c:v>
                </c:pt>
                <c:pt idx="83134">
                  <c:v>1</c:v>
                </c:pt>
                <c:pt idx="83135">
                  <c:v>1</c:v>
                </c:pt>
                <c:pt idx="83136">
                  <c:v>1</c:v>
                </c:pt>
                <c:pt idx="83137">
                  <c:v>1</c:v>
                </c:pt>
                <c:pt idx="83138">
                  <c:v>1</c:v>
                </c:pt>
                <c:pt idx="83139">
                  <c:v>1</c:v>
                </c:pt>
                <c:pt idx="83140">
                  <c:v>1</c:v>
                </c:pt>
                <c:pt idx="83141">
                  <c:v>1</c:v>
                </c:pt>
                <c:pt idx="83142">
                  <c:v>1</c:v>
                </c:pt>
                <c:pt idx="83143">
                  <c:v>1</c:v>
                </c:pt>
                <c:pt idx="83144">
                  <c:v>1</c:v>
                </c:pt>
                <c:pt idx="83145">
                  <c:v>1</c:v>
                </c:pt>
                <c:pt idx="83146">
                  <c:v>1</c:v>
                </c:pt>
                <c:pt idx="83147">
                  <c:v>1</c:v>
                </c:pt>
                <c:pt idx="83148">
                  <c:v>1</c:v>
                </c:pt>
                <c:pt idx="83149">
                  <c:v>1</c:v>
                </c:pt>
                <c:pt idx="83150">
                  <c:v>1</c:v>
                </c:pt>
                <c:pt idx="83151">
                  <c:v>1</c:v>
                </c:pt>
                <c:pt idx="83152">
                  <c:v>1</c:v>
                </c:pt>
                <c:pt idx="83153">
                  <c:v>1</c:v>
                </c:pt>
                <c:pt idx="83154">
                  <c:v>1</c:v>
                </c:pt>
                <c:pt idx="83155">
                  <c:v>1</c:v>
                </c:pt>
                <c:pt idx="83156">
                  <c:v>1</c:v>
                </c:pt>
                <c:pt idx="83157">
                  <c:v>1</c:v>
                </c:pt>
                <c:pt idx="83158">
                  <c:v>1</c:v>
                </c:pt>
                <c:pt idx="83159">
                  <c:v>1</c:v>
                </c:pt>
                <c:pt idx="83160">
                  <c:v>1</c:v>
                </c:pt>
                <c:pt idx="83161">
                  <c:v>1</c:v>
                </c:pt>
                <c:pt idx="83162">
                  <c:v>1</c:v>
                </c:pt>
                <c:pt idx="83163">
                  <c:v>1</c:v>
                </c:pt>
                <c:pt idx="83164">
                  <c:v>1</c:v>
                </c:pt>
                <c:pt idx="83165">
                  <c:v>1</c:v>
                </c:pt>
                <c:pt idx="83166">
                  <c:v>1</c:v>
                </c:pt>
                <c:pt idx="83167">
                  <c:v>0.14285714299999999</c:v>
                </c:pt>
                <c:pt idx="83168">
                  <c:v>1</c:v>
                </c:pt>
                <c:pt idx="83169">
                  <c:v>1</c:v>
                </c:pt>
                <c:pt idx="83170">
                  <c:v>1</c:v>
                </c:pt>
                <c:pt idx="83171">
                  <c:v>1</c:v>
                </c:pt>
                <c:pt idx="83172">
                  <c:v>1</c:v>
                </c:pt>
                <c:pt idx="83173">
                  <c:v>1</c:v>
                </c:pt>
                <c:pt idx="83174">
                  <c:v>1</c:v>
                </c:pt>
                <c:pt idx="83175">
                  <c:v>1</c:v>
                </c:pt>
                <c:pt idx="83176">
                  <c:v>1</c:v>
                </c:pt>
                <c:pt idx="83177">
                  <c:v>1</c:v>
                </c:pt>
                <c:pt idx="83178">
                  <c:v>1</c:v>
                </c:pt>
                <c:pt idx="83179">
                  <c:v>1</c:v>
                </c:pt>
                <c:pt idx="83180">
                  <c:v>1</c:v>
                </c:pt>
                <c:pt idx="83181">
                  <c:v>1</c:v>
                </c:pt>
                <c:pt idx="83182">
                  <c:v>1</c:v>
                </c:pt>
                <c:pt idx="83183">
                  <c:v>1</c:v>
                </c:pt>
                <c:pt idx="83184">
                  <c:v>1</c:v>
                </c:pt>
                <c:pt idx="83185">
                  <c:v>1</c:v>
                </c:pt>
                <c:pt idx="83186">
                  <c:v>0.85714285700000004</c:v>
                </c:pt>
                <c:pt idx="83187">
                  <c:v>1</c:v>
                </c:pt>
                <c:pt idx="83188">
                  <c:v>1</c:v>
                </c:pt>
                <c:pt idx="83189">
                  <c:v>1</c:v>
                </c:pt>
                <c:pt idx="83190">
                  <c:v>1</c:v>
                </c:pt>
                <c:pt idx="83191">
                  <c:v>1</c:v>
                </c:pt>
                <c:pt idx="83192">
                  <c:v>1</c:v>
                </c:pt>
                <c:pt idx="83193">
                  <c:v>1</c:v>
                </c:pt>
                <c:pt idx="83194">
                  <c:v>1</c:v>
                </c:pt>
                <c:pt idx="83195">
                  <c:v>1</c:v>
                </c:pt>
                <c:pt idx="83196">
                  <c:v>1</c:v>
                </c:pt>
                <c:pt idx="83197">
                  <c:v>1</c:v>
                </c:pt>
                <c:pt idx="83198">
                  <c:v>1</c:v>
                </c:pt>
                <c:pt idx="83199">
                  <c:v>1</c:v>
                </c:pt>
                <c:pt idx="83200">
                  <c:v>1</c:v>
                </c:pt>
                <c:pt idx="83201">
                  <c:v>1</c:v>
                </c:pt>
                <c:pt idx="83202">
                  <c:v>1</c:v>
                </c:pt>
                <c:pt idx="83203">
                  <c:v>1</c:v>
                </c:pt>
                <c:pt idx="83204">
                  <c:v>1</c:v>
                </c:pt>
                <c:pt idx="83205">
                  <c:v>1</c:v>
                </c:pt>
                <c:pt idx="83206">
                  <c:v>1</c:v>
                </c:pt>
                <c:pt idx="83207">
                  <c:v>1</c:v>
                </c:pt>
                <c:pt idx="83208">
                  <c:v>1</c:v>
                </c:pt>
                <c:pt idx="83209">
                  <c:v>1</c:v>
                </c:pt>
                <c:pt idx="83210">
                  <c:v>1</c:v>
                </c:pt>
                <c:pt idx="83211">
                  <c:v>1</c:v>
                </c:pt>
                <c:pt idx="83212">
                  <c:v>1</c:v>
                </c:pt>
                <c:pt idx="83213">
                  <c:v>1</c:v>
                </c:pt>
                <c:pt idx="83214">
                  <c:v>1</c:v>
                </c:pt>
                <c:pt idx="83215">
                  <c:v>1</c:v>
                </c:pt>
                <c:pt idx="83216">
                  <c:v>1</c:v>
                </c:pt>
                <c:pt idx="83217">
                  <c:v>1</c:v>
                </c:pt>
                <c:pt idx="83218">
                  <c:v>1</c:v>
                </c:pt>
                <c:pt idx="83219">
                  <c:v>1</c:v>
                </c:pt>
                <c:pt idx="83220">
                  <c:v>1</c:v>
                </c:pt>
                <c:pt idx="83221">
                  <c:v>1</c:v>
                </c:pt>
                <c:pt idx="83222">
                  <c:v>0.85714285700000004</c:v>
                </c:pt>
                <c:pt idx="83223">
                  <c:v>1</c:v>
                </c:pt>
                <c:pt idx="83224">
                  <c:v>1</c:v>
                </c:pt>
                <c:pt idx="83225">
                  <c:v>1</c:v>
                </c:pt>
                <c:pt idx="83226">
                  <c:v>1</c:v>
                </c:pt>
                <c:pt idx="83227">
                  <c:v>1</c:v>
                </c:pt>
                <c:pt idx="83228">
                  <c:v>1</c:v>
                </c:pt>
                <c:pt idx="83229">
                  <c:v>1</c:v>
                </c:pt>
                <c:pt idx="83230">
                  <c:v>1</c:v>
                </c:pt>
                <c:pt idx="83231">
                  <c:v>1</c:v>
                </c:pt>
                <c:pt idx="83232">
                  <c:v>1</c:v>
                </c:pt>
                <c:pt idx="83233">
                  <c:v>1</c:v>
                </c:pt>
                <c:pt idx="83234">
                  <c:v>1</c:v>
                </c:pt>
                <c:pt idx="83235">
                  <c:v>1</c:v>
                </c:pt>
                <c:pt idx="83236">
                  <c:v>1</c:v>
                </c:pt>
                <c:pt idx="83237">
                  <c:v>1</c:v>
                </c:pt>
                <c:pt idx="83238">
                  <c:v>1</c:v>
                </c:pt>
                <c:pt idx="83239">
                  <c:v>1</c:v>
                </c:pt>
                <c:pt idx="83240">
                  <c:v>1</c:v>
                </c:pt>
                <c:pt idx="83241">
                  <c:v>0.85714285700000004</c:v>
                </c:pt>
                <c:pt idx="83242">
                  <c:v>1</c:v>
                </c:pt>
                <c:pt idx="83243">
                  <c:v>1</c:v>
                </c:pt>
                <c:pt idx="83244">
                  <c:v>1</c:v>
                </c:pt>
                <c:pt idx="83245">
                  <c:v>1</c:v>
                </c:pt>
                <c:pt idx="83246">
                  <c:v>1</c:v>
                </c:pt>
                <c:pt idx="83247">
                  <c:v>1</c:v>
                </c:pt>
                <c:pt idx="83248">
                  <c:v>1</c:v>
                </c:pt>
                <c:pt idx="83249">
                  <c:v>1</c:v>
                </c:pt>
                <c:pt idx="83250">
                  <c:v>1</c:v>
                </c:pt>
                <c:pt idx="83251">
                  <c:v>1</c:v>
                </c:pt>
                <c:pt idx="83252">
                  <c:v>1</c:v>
                </c:pt>
                <c:pt idx="83253">
                  <c:v>1</c:v>
                </c:pt>
                <c:pt idx="83254">
                  <c:v>1</c:v>
                </c:pt>
                <c:pt idx="83255">
                  <c:v>1</c:v>
                </c:pt>
                <c:pt idx="83256">
                  <c:v>1</c:v>
                </c:pt>
                <c:pt idx="83257">
                  <c:v>1</c:v>
                </c:pt>
                <c:pt idx="83258">
                  <c:v>1</c:v>
                </c:pt>
                <c:pt idx="83259">
                  <c:v>1</c:v>
                </c:pt>
                <c:pt idx="83260">
                  <c:v>1</c:v>
                </c:pt>
                <c:pt idx="83261">
                  <c:v>1</c:v>
                </c:pt>
                <c:pt idx="83262">
                  <c:v>1</c:v>
                </c:pt>
                <c:pt idx="83263">
                  <c:v>1</c:v>
                </c:pt>
                <c:pt idx="83264">
                  <c:v>1</c:v>
                </c:pt>
                <c:pt idx="83265">
                  <c:v>1</c:v>
                </c:pt>
                <c:pt idx="83266">
                  <c:v>1</c:v>
                </c:pt>
                <c:pt idx="83267">
                  <c:v>1</c:v>
                </c:pt>
                <c:pt idx="83268">
                  <c:v>0.85714285700000004</c:v>
                </c:pt>
                <c:pt idx="83269">
                  <c:v>1</c:v>
                </c:pt>
                <c:pt idx="83270">
                  <c:v>1</c:v>
                </c:pt>
                <c:pt idx="83271">
                  <c:v>0.85714285700000004</c:v>
                </c:pt>
                <c:pt idx="83272">
                  <c:v>1</c:v>
                </c:pt>
                <c:pt idx="83273">
                  <c:v>1</c:v>
                </c:pt>
                <c:pt idx="83274">
                  <c:v>1</c:v>
                </c:pt>
                <c:pt idx="83275">
                  <c:v>1</c:v>
                </c:pt>
                <c:pt idx="83276">
                  <c:v>1</c:v>
                </c:pt>
                <c:pt idx="83277">
                  <c:v>1</c:v>
                </c:pt>
                <c:pt idx="83278">
                  <c:v>1</c:v>
                </c:pt>
                <c:pt idx="83279">
                  <c:v>1</c:v>
                </c:pt>
                <c:pt idx="83280">
                  <c:v>1</c:v>
                </c:pt>
                <c:pt idx="83281">
                  <c:v>1</c:v>
                </c:pt>
                <c:pt idx="83282">
                  <c:v>1</c:v>
                </c:pt>
                <c:pt idx="83283">
                  <c:v>1</c:v>
                </c:pt>
                <c:pt idx="83284">
                  <c:v>1</c:v>
                </c:pt>
                <c:pt idx="83285">
                  <c:v>1</c:v>
                </c:pt>
                <c:pt idx="83286">
                  <c:v>1</c:v>
                </c:pt>
                <c:pt idx="83287">
                  <c:v>1</c:v>
                </c:pt>
                <c:pt idx="83288">
                  <c:v>1</c:v>
                </c:pt>
                <c:pt idx="83289">
                  <c:v>1</c:v>
                </c:pt>
                <c:pt idx="83290">
                  <c:v>0.85714285700000004</c:v>
                </c:pt>
                <c:pt idx="83291">
                  <c:v>1</c:v>
                </c:pt>
                <c:pt idx="83292">
                  <c:v>1</c:v>
                </c:pt>
                <c:pt idx="83293">
                  <c:v>1</c:v>
                </c:pt>
                <c:pt idx="83294">
                  <c:v>0.85714285700000004</c:v>
                </c:pt>
                <c:pt idx="83295">
                  <c:v>1</c:v>
                </c:pt>
                <c:pt idx="83296">
                  <c:v>1</c:v>
                </c:pt>
                <c:pt idx="83297">
                  <c:v>1</c:v>
                </c:pt>
                <c:pt idx="83298">
                  <c:v>1</c:v>
                </c:pt>
                <c:pt idx="83299">
                  <c:v>1</c:v>
                </c:pt>
                <c:pt idx="83300">
                  <c:v>1</c:v>
                </c:pt>
                <c:pt idx="83301">
                  <c:v>1</c:v>
                </c:pt>
                <c:pt idx="83302">
                  <c:v>1</c:v>
                </c:pt>
                <c:pt idx="83303">
                  <c:v>1</c:v>
                </c:pt>
                <c:pt idx="83304">
                  <c:v>1</c:v>
                </c:pt>
                <c:pt idx="83305">
                  <c:v>1</c:v>
                </c:pt>
                <c:pt idx="83306">
                  <c:v>1</c:v>
                </c:pt>
                <c:pt idx="83307">
                  <c:v>1</c:v>
                </c:pt>
                <c:pt idx="83308">
                  <c:v>1</c:v>
                </c:pt>
                <c:pt idx="83309">
                  <c:v>1</c:v>
                </c:pt>
                <c:pt idx="83310">
                  <c:v>1</c:v>
                </c:pt>
                <c:pt idx="83311">
                  <c:v>1</c:v>
                </c:pt>
                <c:pt idx="83312">
                  <c:v>0.85714285700000004</c:v>
                </c:pt>
                <c:pt idx="83313">
                  <c:v>1</c:v>
                </c:pt>
                <c:pt idx="83314">
                  <c:v>0.85714285700000004</c:v>
                </c:pt>
                <c:pt idx="83315">
                  <c:v>1</c:v>
                </c:pt>
                <c:pt idx="83316">
                  <c:v>1</c:v>
                </c:pt>
                <c:pt idx="83317">
                  <c:v>1</c:v>
                </c:pt>
                <c:pt idx="83318">
                  <c:v>1</c:v>
                </c:pt>
                <c:pt idx="83319">
                  <c:v>1</c:v>
                </c:pt>
                <c:pt idx="83320">
                  <c:v>1</c:v>
                </c:pt>
                <c:pt idx="83321">
                  <c:v>1</c:v>
                </c:pt>
                <c:pt idx="83322">
                  <c:v>1</c:v>
                </c:pt>
                <c:pt idx="83323">
                  <c:v>1</c:v>
                </c:pt>
                <c:pt idx="83324">
                  <c:v>1</c:v>
                </c:pt>
                <c:pt idx="83325">
                  <c:v>1</c:v>
                </c:pt>
                <c:pt idx="83326">
                  <c:v>1</c:v>
                </c:pt>
                <c:pt idx="83327">
                  <c:v>1</c:v>
                </c:pt>
                <c:pt idx="83328">
                  <c:v>1</c:v>
                </c:pt>
                <c:pt idx="83329">
                  <c:v>1</c:v>
                </c:pt>
                <c:pt idx="83330">
                  <c:v>1</c:v>
                </c:pt>
                <c:pt idx="83331">
                  <c:v>1</c:v>
                </c:pt>
                <c:pt idx="83332">
                  <c:v>1</c:v>
                </c:pt>
                <c:pt idx="83333">
                  <c:v>1</c:v>
                </c:pt>
                <c:pt idx="83334">
                  <c:v>1</c:v>
                </c:pt>
                <c:pt idx="83335">
                  <c:v>1</c:v>
                </c:pt>
                <c:pt idx="83336">
                  <c:v>1</c:v>
                </c:pt>
                <c:pt idx="83337">
                  <c:v>0.85714285700000004</c:v>
                </c:pt>
                <c:pt idx="83338">
                  <c:v>0.85714285700000004</c:v>
                </c:pt>
                <c:pt idx="83339">
                  <c:v>1</c:v>
                </c:pt>
                <c:pt idx="83340">
                  <c:v>1</c:v>
                </c:pt>
                <c:pt idx="83341">
                  <c:v>1</c:v>
                </c:pt>
                <c:pt idx="83342">
                  <c:v>0.85714285700000004</c:v>
                </c:pt>
                <c:pt idx="83343">
                  <c:v>1</c:v>
                </c:pt>
                <c:pt idx="83344">
                  <c:v>1</c:v>
                </c:pt>
                <c:pt idx="83345">
                  <c:v>0.85714285700000004</c:v>
                </c:pt>
                <c:pt idx="83346">
                  <c:v>1</c:v>
                </c:pt>
                <c:pt idx="83347">
                  <c:v>1</c:v>
                </c:pt>
                <c:pt idx="83348">
                  <c:v>1</c:v>
                </c:pt>
                <c:pt idx="83349">
                  <c:v>1</c:v>
                </c:pt>
                <c:pt idx="83350">
                  <c:v>1</c:v>
                </c:pt>
                <c:pt idx="83351">
                  <c:v>1</c:v>
                </c:pt>
                <c:pt idx="83352">
                  <c:v>1</c:v>
                </c:pt>
                <c:pt idx="83353">
                  <c:v>1</c:v>
                </c:pt>
                <c:pt idx="83354">
                  <c:v>1</c:v>
                </c:pt>
                <c:pt idx="83355">
                  <c:v>1</c:v>
                </c:pt>
                <c:pt idx="83356">
                  <c:v>1</c:v>
                </c:pt>
                <c:pt idx="83357">
                  <c:v>1</c:v>
                </c:pt>
                <c:pt idx="83358">
                  <c:v>1</c:v>
                </c:pt>
                <c:pt idx="83359">
                  <c:v>1</c:v>
                </c:pt>
                <c:pt idx="83360">
                  <c:v>1</c:v>
                </c:pt>
                <c:pt idx="83361">
                  <c:v>1</c:v>
                </c:pt>
                <c:pt idx="83362">
                  <c:v>0.85714285700000004</c:v>
                </c:pt>
                <c:pt idx="83363">
                  <c:v>1</c:v>
                </c:pt>
                <c:pt idx="83364">
                  <c:v>1</c:v>
                </c:pt>
                <c:pt idx="83365">
                  <c:v>1</c:v>
                </c:pt>
                <c:pt idx="83366">
                  <c:v>1</c:v>
                </c:pt>
                <c:pt idx="83367">
                  <c:v>1</c:v>
                </c:pt>
                <c:pt idx="83368">
                  <c:v>1</c:v>
                </c:pt>
                <c:pt idx="83369">
                  <c:v>1</c:v>
                </c:pt>
                <c:pt idx="83370">
                  <c:v>1</c:v>
                </c:pt>
                <c:pt idx="83371">
                  <c:v>1</c:v>
                </c:pt>
                <c:pt idx="83372">
                  <c:v>1</c:v>
                </c:pt>
                <c:pt idx="83373">
                  <c:v>0.85714285700000004</c:v>
                </c:pt>
                <c:pt idx="83374">
                  <c:v>1</c:v>
                </c:pt>
                <c:pt idx="83375">
                  <c:v>1</c:v>
                </c:pt>
                <c:pt idx="83376">
                  <c:v>1</c:v>
                </c:pt>
                <c:pt idx="83377">
                  <c:v>1</c:v>
                </c:pt>
                <c:pt idx="83378">
                  <c:v>1</c:v>
                </c:pt>
                <c:pt idx="83379">
                  <c:v>1</c:v>
                </c:pt>
                <c:pt idx="83380">
                  <c:v>1</c:v>
                </c:pt>
                <c:pt idx="83381">
                  <c:v>1</c:v>
                </c:pt>
                <c:pt idx="83382">
                  <c:v>1</c:v>
                </c:pt>
                <c:pt idx="83383">
                  <c:v>1</c:v>
                </c:pt>
                <c:pt idx="83384">
                  <c:v>1</c:v>
                </c:pt>
                <c:pt idx="83385">
                  <c:v>1</c:v>
                </c:pt>
                <c:pt idx="83386">
                  <c:v>1</c:v>
                </c:pt>
                <c:pt idx="83387">
                  <c:v>1</c:v>
                </c:pt>
                <c:pt idx="83388">
                  <c:v>1</c:v>
                </c:pt>
                <c:pt idx="83389">
                  <c:v>1</c:v>
                </c:pt>
                <c:pt idx="83390">
                  <c:v>1</c:v>
                </c:pt>
                <c:pt idx="83391">
                  <c:v>1</c:v>
                </c:pt>
                <c:pt idx="83392">
                  <c:v>1</c:v>
                </c:pt>
                <c:pt idx="83393">
                  <c:v>1</c:v>
                </c:pt>
                <c:pt idx="83394">
                  <c:v>1</c:v>
                </c:pt>
                <c:pt idx="83395">
                  <c:v>1</c:v>
                </c:pt>
                <c:pt idx="83396">
                  <c:v>1</c:v>
                </c:pt>
                <c:pt idx="83397">
                  <c:v>1</c:v>
                </c:pt>
                <c:pt idx="83398">
                  <c:v>1</c:v>
                </c:pt>
                <c:pt idx="83399">
                  <c:v>1</c:v>
                </c:pt>
                <c:pt idx="83400">
                  <c:v>1</c:v>
                </c:pt>
                <c:pt idx="83401">
                  <c:v>1</c:v>
                </c:pt>
                <c:pt idx="83402">
                  <c:v>1</c:v>
                </c:pt>
                <c:pt idx="83403">
                  <c:v>1</c:v>
                </c:pt>
                <c:pt idx="83404">
                  <c:v>1</c:v>
                </c:pt>
                <c:pt idx="83405">
                  <c:v>1</c:v>
                </c:pt>
                <c:pt idx="83406">
                  <c:v>1</c:v>
                </c:pt>
                <c:pt idx="83407">
                  <c:v>1</c:v>
                </c:pt>
                <c:pt idx="83408">
                  <c:v>1</c:v>
                </c:pt>
                <c:pt idx="83409">
                  <c:v>1</c:v>
                </c:pt>
                <c:pt idx="83410">
                  <c:v>1</c:v>
                </c:pt>
                <c:pt idx="83411">
                  <c:v>1</c:v>
                </c:pt>
                <c:pt idx="83412">
                  <c:v>1</c:v>
                </c:pt>
                <c:pt idx="83413">
                  <c:v>1</c:v>
                </c:pt>
                <c:pt idx="83414">
                  <c:v>1</c:v>
                </c:pt>
                <c:pt idx="83415">
                  <c:v>1</c:v>
                </c:pt>
                <c:pt idx="83416">
                  <c:v>0.85714285700000004</c:v>
                </c:pt>
                <c:pt idx="83417">
                  <c:v>1</c:v>
                </c:pt>
                <c:pt idx="83418">
                  <c:v>1</c:v>
                </c:pt>
                <c:pt idx="83419">
                  <c:v>1</c:v>
                </c:pt>
                <c:pt idx="83420">
                  <c:v>1</c:v>
                </c:pt>
                <c:pt idx="83421">
                  <c:v>1</c:v>
                </c:pt>
                <c:pt idx="83422">
                  <c:v>1</c:v>
                </c:pt>
                <c:pt idx="83423">
                  <c:v>1</c:v>
                </c:pt>
                <c:pt idx="83424">
                  <c:v>1</c:v>
                </c:pt>
                <c:pt idx="83425">
                  <c:v>1</c:v>
                </c:pt>
                <c:pt idx="83426">
                  <c:v>1</c:v>
                </c:pt>
                <c:pt idx="83427">
                  <c:v>1</c:v>
                </c:pt>
                <c:pt idx="83428">
                  <c:v>1</c:v>
                </c:pt>
                <c:pt idx="83429">
                  <c:v>1</c:v>
                </c:pt>
                <c:pt idx="83430">
                  <c:v>1</c:v>
                </c:pt>
                <c:pt idx="83431">
                  <c:v>1</c:v>
                </c:pt>
                <c:pt idx="83432">
                  <c:v>1</c:v>
                </c:pt>
                <c:pt idx="83433">
                  <c:v>1</c:v>
                </c:pt>
                <c:pt idx="83434">
                  <c:v>1</c:v>
                </c:pt>
                <c:pt idx="83435">
                  <c:v>1</c:v>
                </c:pt>
                <c:pt idx="83436">
                  <c:v>1</c:v>
                </c:pt>
                <c:pt idx="83437">
                  <c:v>1</c:v>
                </c:pt>
                <c:pt idx="83438">
                  <c:v>1</c:v>
                </c:pt>
                <c:pt idx="83439">
                  <c:v>1</c:v>
                </c:pt>
                <c:pt idx="83440">
                  <c:v>1</c:v>
                </c:pt>
                <c:pt idx="83441">
                  <c:v>1</c:v>
                </c:pt>
                <c:pt idx="83442">
                  <c:v>1</c:v>
                </c:pt>
                <c:pt idx="83443">
                  <c:v>1</c:v>
                </c:pt>
                <c:pt idx="83444">
                  <c:v>1</c:v>
                </c:pt>
                <c:pt idx="83445">
                  <c:v>1</c:v>
                </c:pt>
                <c:pt idx="83446">
                  <c:v>1</c:v>
                </c:pt>
                <c:pt idx="83447">
                  <c:v>1</c:v>
                </c:pt>
                <c:pt idx="83448">
                  <c:v>1</c:v>
                </c:pt>
                <c:pt idx="83449">
                  <c:v>1</c:v>
                </c:pt>
                <c:pt idx="83450">
                  <c:v>0.85714285700000004</c:v>
                </c:pt>
                <c:pt idx="83451">
                  <c:v>1</c:v>
                </c:pt>
                <c:pt idx="83452">
                  <c:v>1</c:v>
                </c:pt>
                <c:pt idx="83453">
                  <c:v>1</c:v>
                </c:pt>
                <c:pt idx="83454">
                  <c:v>1</c:v>
                </c:pt>
                <c:pt idx="83455">
                  <c:v>1</c:v>
                </c:pt>
                <c:pt idx="83456">
                  <c:v>1</c:v>
                </c:pt>
                <c:pt idx="83457">
                  <c:v>1</c:v>
                </c:pt>
                <c:pt idx="83458">
                  <c:v>1</c:v>
                </c:pt>
                <c:pt idx="83459">
                  <c:v>1</c:v>
                </c:pt>
                <c:pt idx="83460">
                  <c:v>1</c:v>
                </c:pt>
                <c:pt idx="83461">
                  <c:v>1</c:v>
                </c:pt>
                <c:pt idx="83462">
                  <c:v>1</c:v>
                </c:pt>
                <c:pt idx="83463">
                  <c:v>1</c:v>
                </c:pt>
                <c:pt idx="83464">
                  <c:v>1</c:v>
                </c:pt>
                <c:pt idx="83465">
                  <c:v>1</c:v>
                </c:pt>
                <c:pt idx="83466">
                  <c:v>1</c:v>
                </c:pt>
                <c:pt idx="83467">
                  <c:v>1</c:v>
                </c:pt>
                <c:pt idx="83468">
                  <c:v>1</c:v>
                </c:pt>
                <c:pt idx="83469">
                  <c:v>1</c:v>
                </c:pt>
                <c:pt idx="83470">
                  <c:v>1</c:v>
                </c:pt>
                <c:pt idx="83471">
                  <c:v>1</c:v>
                </c:pt>
                <c:pt idx="83472">
                  <c:v>1</c:v>
                </c:pt>
                <c:pt idx="83473">
                  <c:v>1</c:v>
                </c:pt>
                <c:pt idx="83474">
                  <c:v>1</c:v>
                </c:pt>
                <c:pt idx="83475">
                  <c:v>1</c:v>
                </c:pt>
                <c:pt idx="83476">
                  <c:v>1</c:v>
                </c:pt>
                <c:pt idx="83477">
                  <c:v>1</c:v>
                </c:pt>
                <c:pt idx="83478">
                  <c:v>0.85714285700000004</c:v>
                </c:pt>
                <c:pt idx="83479">
                  <c:v>1</c:v>
                </c:pt>
                <c:pt idx="83480">
                  <c:v>1</c:v>
                </c:pt>
                <c:pt idx="83481">
                  <c:v>1</c:v>
                </c:pt>
                <c:pt idx="83482">
                  <c:v>1</c:v>
                </c:pt>
                <c:pt idx="83483">
                  <c:v>1</c:v>
                </c:pt>
                <c:pt idx="83484">
                  <c:v>1</c:v>
                </c:pt>
                <c:pt idx="83485">
                  <c:v>1</c:v>
                </c:pt>
                <c:pt idx="83486">
                  <c:v>1</c:v>
                </c:pt>
                <c:pt idx="83487">
                  <c:v>1</c:v>
                </c:pt>
                <c:pt idx="83488">
                  <c:v>1</c:v>
                </c:pt>
                <c:pt idx="83489">
                  <c:v>1</c:v>
                </c:pt>
                <c:pt idx="83490">
                  <c:v>1</c:v>
                </c:pt>
                <c:pt idx="83491">
                  <c:v>1</c:v>
                </c:pt>
                <c:pt idx="83492">
                  <c:v>1</c:v>
                </c:pt>
                <c:pt idx="83493">
                  <c:v>1</c:v>
                </c:pt>
                <c:pt idx="83494">
                  <c:v>1</c:v>
                </c:pt>
                <c:pt idx="83495">
                  <c:v>1</c:v>
                </c:pt>
                <c:pt idx="83496">
                  <c:v>1</c:v>
                </c:pt>
                <c:pt idx="83497">
                  <c:v>1</c:v>
                </c:pt>
                <c:pt idx="83498">
                  <c:v>1</c:v>
                </c:pt>
                <c:pt idx="83499">
                  <c:v>0.85714285700000004</c:v>
                </c:pt>
                <c:pt idx="83500">
                  <c:v>1</c:v>
                </c:pt>
                <c:pt idx="83501">
                  <c:v>0.85714285700000004</c:v>
                </c:pt>
                <c:pt idx="83502">
                  <c:v>1</c:v>
                </c:pt>
                <c:pt idx="83503">
                  <c:v>1</c:v>
                </c:pt>
                <c:pt idx="83504">
                  <c:v>1</c:v>
                </c:pt>
                <c:pt idx="83505">
                  <c:v>1</c:v>
                </c:pt>
                <c:pt idx="83506">
                  <c:v>1</c:v>
                </c:pt>
                <c:pt idx="83507">
                  <c:v>1</c:v>
                </c:pt>
                <c:pt idx="83508">
                  <c:v>0.85714285700000004</c:v>
                </c:pt>
                <c:pt idx="83509">
                  <c:v>1</c:v>
                </c:pt>
                <c:pt idx="83510">
                  <c:v>1</c:v>
                </c:pt>
                <c:pt idx="83511">
                  <c:v>1</c:v>
                </c:pt>
                <c:pt idx="83512">
                  <c:v>1</c:v>
                </c:pt>
                <c:pt idx="83513">
                  <c:v>1</c:v>
                </c:pt>
                <c:pt idx="83514">
                  <c:v>1</c:v>
                </c:pt>
                <c:pt idx="83515">
                  <c:v>1</c:v>
                </c:pt>
                <c:pt idx="83516">
                  <c:v>1</c:v>
                </c:pt>
                <c:pt idx="83517">
                  <c:v>1</c:v>
                </c:pt>
                <c:pt idx="83518">
                  <c:v>1</c:v>
                </c:pt>
                <c:pt idx="83519">
                  <c:v>0.85714285700000004</c:v>
                </c:pt>
                <c:pt idx="83520">
                  <c:v>1</c:v>
                </c:pt>
                <c:pt idx="83521">
                  <c:v>1</c:v>
                </c:pt>
                <c:pt idx="83522">
                  <c:v>1</c:v>
                </c:pt>
                <c:pt idx="83523">
                  <c:v>1</c:v>
                </c:pt>
                <c:pt idx="83524">
                  <c:v>1</c:v>
                </c:pt>
                <c:pt idx="83525">
                  <c:v>1</c:v>
                </c:pt>
                <c:pt idx="83526">
                  <c:v>1</c:v>
                </c:pt>
                <c:pt idx="83527">
                  <c:v>1</c:v>
                </c:pt>
                <c:pt idx="83528">
                  <c:v>1</c:v>
                </c:pt>
                <c:pt idx="83529">
                  <c:v>1</c:v>
                </c:pt>
                <c:pt idx="83530">
                  <c:v>1</c:v>
                </c:pt>
                <c:pt idx="83531">
                  <c:v>1</c:v>
                </c:pt>
                <c:pt idx="83532">
                  <c:v>1</c:v>
                </c:pt>
                <c:pt idx="83533">
                  <c:v>0.85714285700000004</c:v>
                </c:pt>
                <c:pt idx="83534">
                  <c:v>1</c:v>
                </c:pt>
                <c:pt idx="83535">
                  <c:v>1</c:v>
                </c:pt>
                <c:pt idx="83536">
                  <c:v>1</c:v>
                </c:pt>
                <c:pt idx="83537">
                  <c:v>1</c:v>
                </c:pt>
                <c:pt idx="83538">
                  <c:v>1</c:v>
                </c:pt>
                <c:pt idx="83539">
                  <c:v>1</c:v>
                </c:pt>
                <c:pt idx="83540">
                  <c:v>1</c:v>
                </c:pt>
                <c:pt idx="83541">
                  <c:v>1</c:v>
                </c:pt>
                <c:pt idx="83542">
                  <c:v>1</c:v>
                </c:pt>
                <c:pt idx="83543">
                  <c:v>1</c:v>
                </c:pt>
                <c:pt idx="83544">
                  <c:v>1</c:v>
                </c:pt>
                <c:pt idx="83545">
                  <c:v>1</c:v>
                </c:pt>
                <c:pt idx="83546">
                  <c:v>1</c:v>
                </c:pt>
                <c:pt idx="83547">
                  <c:v>1</c:v>
                </c:pt>
                <c:pt idx="83548">
                  <c:v>1</c:v>
                </c:pt>
                <c:pt idx="83549">
                  <c:v>1</c:v>
                </c:pt>
                <c:pt idx="83550">
                  <c:v>1</c:v>
                </c:pt>
                <c:pt idx="83551">
                  <c:v>1</c:v>
                </c:pt>
                <c:pt idx="83552">
                  <c:v>1</c:v>
                </c:pt>
                <c:pt idx="83553">
                  <c:v>1</c:v>
                </c:pt>
                <c:pt idx="83554">
                  <c:v>0.85714285700000004</c:v>
                </c:pt>
                <c:pt idx="83555">
                  <c:v>1</c:v>
                </c:pt>
                <c:pt idx="83556">
                  <c:v>1</c:v>
                </c:pt>
                <c:pt idx="83557">
                  <c:v>1</c:v>
                </c:pt>
                <c:pt idx="83558">
                  <c:v>1</c:v>
                </c:pt>
                <c:pt idx="83559">
                  <c:v>1</c:v>
                </c:pt>
                <c:pt idx="83560">
                  <c:v>1</c:v>
                </c:pt>
                <c:pt idx="83561">
                  <c:v>1</c:v>
                </c:pt>
                <c:pt idx="83562">
                  <c:v>1</c:v>
                </c:pt>
                <c:pt idx="83563">
                  <c:v>1</c:v>
                </c:pt>
                <c:pt idx="83564">
                  <c:v>1</c:v>
                </c:pt>
                <c:pt idx="83565">
                  <c:v>1</c:v>
                </c:pt>
                <c:pt idx="83566">
                  <c:v>1</c:v>
                </c:pt>
                <c:pt idx="83567">
                  <c:v>0.85714285700000004</c:v>
                </c:pt>
                <c:pt idx="83568">
                  <c:v>1</c:v>
                </c:pt>
                <c:pt idx="83569">
                  <c:v>1</c:v>
                </c:pt>
                <c:pt idx="83570">
                  <c:v>1</c:v>
                </c:pt>
                <c:pt idx="83571">
                  <c:v>1</c:v>
                </c:pt>
                <c:pt idx="83572">
                  <c:v>1</c:v>
                </c:pt>
                <c:pt idx="83573">
                  <c:v>1</c:v>
                </c:pt>
                <c:pt idx="83574">
                  <c:v>0.85714285700000004</c:v>
                </c:pt>
                <c:pt idx="83575">
                  <c:v>1</c:v>
                </c:pt>
                <c:pt idx="83576">
                  <c:v>1</c:v>
                </c:pt>
                <c:pt idx="83577">
                  <c:v>1</c:v>
                </c:pt>
                <c:pt idx="83578">
                  <c:v>1</c:v>
                </c:pt>
                <c:pt idx="83579">
                  <c:v>1</c:v>
                </c:pt>
                <c:pt idx="83580">
                  <c:v>1</c:v>
                </c:pt>
                <c:pt idx="83581">
                  <c:v>1</c:v>
                </c:pt>
                <c:pt idx="83582">
                  <c:v>1</c:v>
                </c:pt>
                <c:pt idx="83583">
                  <c:v>1</c:v>
                </c:pt>
                <c:pt idx="83584">
                  <c:v>1</c:v>
                </c:pt>
                <c:pt idx="83585">
                  <c:v>1</c:v>
                </c:pt>
                <c:pt idx="83586">
                  <c:v>1</c:v>
                </c:pt>
                <c:pt idx="83587">
                  <c:v>1</c:v>
                </c:pt>
                <c:pt idx="83588">
                  <c:v>1</c:v>
                </c:pt>
                <c:pt idx="83589">
                  <c:v>1</c:v>
                </c:pt>
                <c:pt idx="83590">
                  <c:v>1</c:v>
                </c:pt>
                <c:pt idx="83591">
                  <c:v>1</c:v>
                </c:pt>
                <c:pt idx="83592">
                  <c:v>1</c:v>
                </c:pt>
                <c:pt idx="83593">
                  <c:v>1</c:v>
                </c:pt>
                <c:pt idx="83594">
                  <c:v>1</c:v>
                </c:pt>
                <c:pt idx="83595">
                  <c:v>1</c:v>
                </c:pt>
                <c:pt idx="83596">
                  <c:v>1</c:v>
                </c:pt>
                <c:pt idx="83597">
                  <c:v>1</c:v>
                </c:pt>
                <c:pt idx="83598">
                  <c:v>1</c:v>
                </c:pt>
                <c:pt idx="83599">
                  <c:v>1</c:v>
                </c:pt>
                <c:pt idx="83600">
                  <c:v>1</c:v>
                </c:pt>
                <c:pt idx="83601">
                  <c:v>1</c:v>
                </c:pt>
                <c:pt idx="83602">
                  <c:v>1</c:v>
                </c:pt>
                <c:pt idx="83603">
                  <c:v>1</c:v>
                </c:pt>
                <c:pt idx="83604">
                  <c:v>1</c:v>
                </c:pt>
                <c:pt idx="83605">
                  <c:v>1</c:v>
                </c:pt>
                <c:pt idx="83606">
                  <c:v>1</c:v>
                </c:pt>
                <c:pt idx="83607">
                  <c:v>1</c:v>
                </c:pt>
                <c:pt idx="83608">
                  <c:v>1</c:v>
                </c:pt>
                <c:pt idx="83609">
                  <c:v>1</c:v>
                </c:pt>
                <c:pt idx="83610">
                  <c:v>1</c:v>
                </c:pt>
                <c:pt idx="83611">
                  <c:v>1</c:v>
                </c:pt>
                <c:pt idx="83612">
                  <c:v>1</c:v>
                </c:pt>
                <c:pt idx="83613">
                  <c:v>1</c:v>
                </c:pt>
                <c:pt idx="83614">
                  <c:v>1</c:v>
                </c:pt>
                <c:pt idx="83615">
                  <c:v>1</c:v>
                </c:pt>
                <c:pt idx="83616">
                  <c:v>1</c:v>
                </c:pt>
                <c:pt idx="83617">
                  <c:v>1</c:v>
                </c:pt>
                <c:pt idx="83618">
                  <c:v>1</c:v>
                </c:pt>
                <c:pt idx="83619">
                  <c:v>1</c:v>
                </c:pt>
                <c:pt idx="83620">
                  <c:v>1</c:v>
                </c:pt>
                <c:pt idx="83621">
                  <c:v>0.85714285700000004</c:v>
                </c:pt>
                <c:pt idx="83622">
                  <c:v>0.85714285700000004</c:v>
                </c:pt>
                <c:pt idx="83623">
                  <c:v>0.85714285700000004</c:v>
                </c:pt>
                <c:pt idx="83624">
                  <c:v>1</c:v>
                </c:pt>
                <c:pt idx="83625">
                  <c:v>1</c:v>
                </c:pt>
                <c:pt idx="83626">
                  <c:v>1</c:v>
                </c:pt>
                <c:pt idx="83627">
                  <c:v>1</c:v>
                </c:pt>
                <c:pt idx="83628">
                  <c:v>1</c:v>
                </c:pt>
                <c:pt idx="83629">
                  <c:v>1</c:v>
                </c:pt>
                <c:pt idx="83630">
                  <c:v>1</c:v>
                </c:pt>
                <c:pt idx="83631">
                  <c:v>1</c:v>
                </c:pt>
                <c:pt idx="83632">
                  <c:v>1</c:v>
                </c:pt>
                <c:pt idx="83633">
                  <c:v>1</c:v>
                </c:pt>
                <c:pt idx="83634">
                  <c:v>1</c:v>
                </c:pt>
                <c:pt idx="83635">
                  <c:v>1</c:v>
                </c:pt>
                <c:pt idx="83636">
                  <c:v>1</c:v>
                </c:pt>
                <c:pt idx="83637">
                  <c:v>1</c:v>
                </c:pt>
                <c:pt idx="83638">
                  <c:v>1</c:v>
                </c:pt>
                <c:pt idx="83639">
                  <c:v>1</c:v>
                </c:pt>
                <c:pt idx="83640">
                  <c:v>1</c:v>
                </c:pt>
                <c:pt idx="83641">
                  <c:v>1</c:v>
                </c:pt>
                <c:pt idx="83642">
                  <c:v>1</c:v>
                </c:pt>
                <c:pt idx="83643">
                  <c:v>1</c:v>
                </c:pt>
                <c:pt idx="83644">
                  <c:v>1</c:v>
                </c:pt>
                <c:pt idx="83645">
                  <c:v>1</c:v>
                </c:pt>
                <c:pt idx="83646">
                  <c:v>1</c:v>
                </c:pt>
                <c:pt idx="83647">
                  <c:v>1</c:v>
                </c:pt>
                <c:pt idx="83648">
                  <c:v>1</c:v>
                </c:pt>
                <c:pt idx="83649">
                  <c:v>1</c:v>
                </c:pt>
                <c:pt idx="83650">
                  <c:v>1</c:v>
                </c:pt>
                <c:pt idx="83651">
                  <c:v>1</c:v>
                </c:pt>
                <c:pt idx="83652">
                  <c:v>1</c:v>
                </c:pt>
                <c:pt idx="83653">
                  <c:v>1</c:v>
                </c:pt>
                <c:pt idx="83654">
                  <c:v>1</c:v>
                </c:pt>
                <c:pt idx="83655">
                  <c:v>1</c:v>
                </c:pt>
                <c:pt idx="83656">
                  <c:v>1</c:v>
                </c:pt>
                <c:pt idx="83657">
                  <c:v>1</c:v>
                </c:pt>
                <c:pt idx="83658">
                  <c:v>1</c:v>
                </c:pt>
                <c:pt idx="83659">
                  <c:v>1</c:v>
                </c:pt>
                <c:pt idx="83660">
                  <c:v>1</c:v>
                </c:pt>
                <c:pt idx="83661">
                  <c:v>1</c:v>
                </c:pt>
                <c:pt idx="83662">
                  <c:v>1</c:v>
                </c:pt>
                <c:pt idx="83663">
                  <c:v>1</c:v>
                </c:pt>
                <c:pt idx="83664">
                  <c:v>1</c:v>
                </c:pt>
                <c:pt idx="83665">
                  <c:v>1</c:v>
                </c:pt>
                <c:pt idx="83666">
                  <c:v>0.85714285700000004</c:v>
                </c:pt>
                <c:pt idx="83667">
                  <c:v>1</c:v>
                </c:pt>
                <c:pt idx="83668">
                  <c:v>1</c:v>
                </c:pt>
                <c:pt idx="83669">
                  <c:v>1</c:v>
                </c:pt>
                <c:pt idx="83670">
                  <c:v>0.71428571399999996</c:v>
                </c:pt>
                <c:pt idx="83671">
                  <c:v>1</c:v>
                </c:pt>
                <c:pt idx="83672">
                  <c:v>1</c:v>
                </c:pt>
                <c:pt idx="83673">
                  <c:v>1</c:v>
                </c:pt>
                <c:pt idx="83674">
                  <c:v>1</c:v>
                </c:pt>
                <c:pt idx="83675">
                  <c:v>1</c:v>
                </c:pt>
                <c:pt idx="83676">
                  <c:v>1</c:v>
                </c:pt>
                <c:pt idx="83677">
                  <c:v>1</c:v>
                </c:pt>
                <c:pt idx="83678">
                  <c:v>1</c:v>
                </c:pt>
                <c:pt idx="83679">
                  <c:v>1</c:v>
                </c:pt>
                <c:pt idx="83680">
                  <c:v>1</c:v>
                </c:pt>
                <c:pt idx="83681">
                  <c:v>1</c:v>
                </c:pt>
                <c:pt idx="83682">
                  <c:v>1</c:v>
                </c:pt>
                <c:pt idx="83683">
                  <c:v>1</c:v>
                </c:pt>
                <c:pt idx="83684">
                  <c:v>1</c:v>
                </c:pt>
                <c:pt idx="83685">
                  <c:v>1</c:v>
                </c:pt>
                <c:pt idx="83686">
                  <c:v>1</c:v>
                </c:pt>
                <c:pt idx="83687">
                  <c:v>1</c:v>
                </c:pt>
                <c:pt idx="83688">
                  <c:v>1</c:v>
                </c:pt>
                <c:pt idx="83689">
                  <c:v>1</c:v>
                </c:pt>
                <c:pt idx="83690">
                  <c:v>1</c:v>
                </c:pt>
                <c:pt idx="83691">
                  <c:v>1</c:v>
                </c:pt>
                <c:pt idx="83692">
                  <c:v>1</c:v>
                </c:pt>
                <c:pt idx="83693">
                  <c:v>1</c:v>
                </c:pt>
                <c:pt idx="83694">
                  <c:v>1</c:v>
                </c:pt>
                <c:pt idx="83695">
                  <c:v>1</c:v>
                </c:pt>
                <c:pt idx="83696">
                  <c:v>1</c:v>
                </c:pt>
                <c:pt idx="83697">
                  <c:v>1</c:v>
                </c:pt>
                <c:pt idx="83698">
                  <c:v>1</c:v>
                </c:pt>
                <c:pt idx="83699">
                  <c:v>1</c:v>
                </c:pt>
                <c:pt idx="83700">
                  <c:v>1</c:v>
                </c:pt>
                <c:pt idx="83701">
                  <c:v>1</c:v>
                </c:pt>
                <c:pt idx="83702">
                  <c:v>1</c:v>
                </c:pt>
                <c:pt idx="83703">
                  <c:v>1</c:v>
                </c:pt>
                <c:pt idx="83704">
                  <c:v>1</c:v>
                </c:pt>
                <c:pt idx="83705">
                  <c:v>1</c:v>
                </c:pt>
                <c:pt idx="83706">
                  <c:v>1</c:v>
                </c:pt>
                <c:pt idx="83707">
                  <c:v>1</c:v>
                </c:pt>
                <c:pt idx="83708">
                  <c:v>1</c:v>
                </c:pt>
                <c:pt idx="83709">
                  <c:v>1</c:v>
                </c:pt>
                <c:pt idx="83710">
                  <c:v>1</c:v>
                </c:pt>
                <c:pt idx="83711">
                  <c:v>1</c:v>
                </c:pt>
                <c:pt idx="83712">
                  <c:v>1</c:v>
                </c:pt>
                <c:pt idx="83713">
                  <c:v>1</c:v>
                </c:pt>
                <c:pt idx="83714">
                  <c:v>1</c:v>
                </c:pt>
                <c:pt idx="83715">
                  <c:v>1</c:v>
                </c:pt>
                <c:pt idx="83716">
                  <c:v>1</c:v>
                </c:pt>
                <c:pt idx="83717">
                  <c:v>1</c:v>
                </c:pt>
                <c:pt idx="83718">
                  <c:v>1</c:v>
                </c:pt>
                <c:pt idx="83719">
                  <c:v>1</c:v>
                </c:pt>
                <c:pt idx="83720">
                  <c:v>1</c:v>
                </c:pt>
                <c:pt idx="83721">
                  <c:v>1</c:v>
                </c:pt>
                <c:pt idx="83722">
                  <c:v>1</c:v>
                </c:pt>
                <c:pt idx="83723">
                  <c:v>1</c:v>
                </c:pt>
                <c:pt idx="83724">
                  <c:v>1</c:v>
                </c:pt>
                <c:pt idx="83725">
                  <c:v>0.85714285700000004</c:v>
                </c:pt>
                <c:pt idx="83726">
                  <c:v>1</c:v>
                </c:pt>
                <c:pt idx="83727">
                  <c:v>1</c:v>
                </c:pt>
                <c:pt idx="83728">
                  <c:v>1</c:v>
                </c:pt>
                <c:pt idx="83729">
                  <c:v>1</c:v>
                </c:pt>
                <c:pt idx="83730">
                  <c:v>1</c:v>
                </c:pt>
                <c:pt idx="83731">
                  <c:v>1</c:v>
                </c:pt>
                <c:pt idx="83732">
                  <c:v>1</c:v>
                </c:pt>
                <c:pt idx="83733">
                  <c:v>1</c:v>
                </c:pt>
                <c:pt idx="83734">
                  <c:v>1</c:v>
                </c:pt>
                <c:pt idx="83735">
                  <c:v>1</c:v>
                </c:pt>
                <c:pt idx="83736">
                  <c:v>1</c:v>
                </c:pt>
                <c:pt idx="83737">
                  <c:v>1</c:v>
                </c:pt>
                <c:pt idx="83738">
                  <c:v>1</c:v>
                </c:pt>
                <c:pt idx="83739">
                  <c:v>1</c:v>
                </c:pt>
                <c:pt idx="83740">
                  <c:v>0.85714285700000004</c:v>
                </c:pt>
                <c:pt idx="83741">
                  <c:v>1</c:v>
                </c:pt>
                <c:pt idx="83742">
                  <c:v>1</c:v>
                </c:pt>
                <c:pt idx="83743">
                  <c:v>1</c:v>
                </c:pt>
                <c:pt idx="83744">
                  <c:v>1</c:v>
                </c:pt>
                <c:pt idx="83745">
                  <c:v>1</c:v>
                </c:pt>
                <c:pt idx="83746">
                  <c:v>1</c:v>
                </c:pt>
                <c:pt idx="83747">
                  <c:v>1</c:v>
                </c:pt>
                <c:pt idx="83748">
                  <c:v>1</c:v>
                </c:pt>
                <c:pt idx="83749">
                  <c:v>1</c:v>
                </c:pt>
                <c:pt idx="83750">
                  <c:v>1</c:v>
                </c:pt>
                <c:pt idx="83751">
                  <c:v>1</c:v>
                </c:pt>
                <c:pt idx="83752">
                  <c:v>1</c:v>
                </c:pt>
                <c:pt idx="83753">
                  <c:v>1</c:v>
                </c:pt>
                <c:pt idx="83754">
                  <c:v>1</c:v>
                </c:pt>
                <c:pt idx="83755">
                  <c:v>1</c:v>
                </c:pt>
                <c:pt idx="83756">
                  <c:v>1</c:v>
                </c:pt>
                <c:pt idx="83757">
                  <c:v>1</c:v>
                </c:pt>
                <c:pt idx="83758">
                  <c:v>1</c:v>
                </c:pt>
                <c:pt idx="83759">
                  <c:v>1</c:v>
                </c:pt>
                <c:pt idx="83760">
                  <c:v>1</c:v>
                </c:pt>
                <c:pt idx="83761">
                  <c:v>1</c:v>
                </c:pt>
                <c:pt idx="83762">
                  <c:v>1</c:v>
                </c:pt>
                <c:pt idx="83763">
                  <c:v>1</c:v>
                </c:pt>
                <c:pt idx="83764">
                  <c:v>1</c:v>
                </c:pt>
                <c:pt idx="83765">
                  <c:v>1</c:v>
                </c:pt>
                <c:pt idx="83766">
                  <c:v>1</c:v>
                </c:pt>
                <c:pt idx="83767">
                  <c:v>1</c:v>
                </c:pt>
                <c:pt idx="83768">
                  <c:v>1</c:v>
                </c:pt>
                <c:pt idx="83769">
                  <c:v>1</c:v>
                </c:pt>
                <c:pt idx="83770">
                  <c:v>1</c:v>
                </c:pt>
                <c:pt idx="83771">
                  <c:v>1</c:v>
                </c:pt>
                <c:pt idx="83772">
                  <c:v>1</c:v>
                </c:pt>
                <c:pt idx="83773">
                  <c:v>1</c:v>
                </c:pt>
                <c:pt idx="83774">
                  <c:v>1</c:v>
                </c:pt>
                <c:pt idx="83775">
                  <c:v>1</c:v>
                </c:pt>
                <c:pt idx="83776">
                  <c:v>1</c:v>
                </c:pt>
                <c:pt idx="83777">
                  <c:v>1</c:v>
                </c:pt>
                <c:pt idx="83778">
                  <c:v>1</c:v>
                </c:pt>
                <c:pt idx="83779">
                  <c:v>1</c:v>
                </c:pt>
                <c:pt idx="83780">
                  <c:v>1</c:v>
                </c:pt>
                <c:pt idx="83781">
                  <c:v>1</c:v>
                </c:pt>
                <c:pt idx="83782">
                  <c:v>1</c:v>
                </c:pt>
                <c:pt idx="83783">
                  <c:v>1</c:v>
                </c:pt>
                <c:pt idx="83784">
                  <c:v>1</c:v>
                </c:pt>
                <c:pt idx="83785">
                  <c:v>1</c:v>
                </c:pt>
                <c:pt idx="83786">
                  <c:v>1</c:v>
                </c:pt>
                <c:pt idx="83787">
                  <c:v>1</c:v>
                </c:pt>
                <c:pt idx="83788">
                  <c:v>1</c:v>
                </c:pt>
                <c:pt idx="83789">
                  <c:v>1</c:v>
                </c:pt>
                <c:pt idx="83790">
                  <c:v>0.85714285700000004</c:v>
                </c:pt>
                <c:pt idx="83791">
                  <c:v>1</c:v>
                </c:pt>
                <c:pt idx="83792">
                  <c:v>1</c:v>
                </c:pt>
                <c:pt idx="83793">
                  <c:v>1</c:v>
                </c:pt>
                <c:pt idx="83794">
                  <c:v>1</c:v>
                </c:pt>
                <c:pt idx="83795">
                  <c:v>1</c:v>
                </c:pt>
                <c:pt idx="83796">
                  <c:v>1</c:v>
                </c:pt>
                <c:pt idx="83797">
                  <c:v>1</c:v>
                </c:pt>
                <c:pt idx="83798">
                  <c:v>1</c:v>
                </c:pt>
                <c:pt idx="83799">
                  <c:v>1</c:v>
                </c:pt>
                <c:pt idx="83800">
                  <c:v>1</c:v>
                </c:pt>
                <c:pt idx="83801">
                  <c:v>1</c:v>
                </c:pt>
                <c:pt idx="83802">
                  <c:v>1</c:v>
                </c:pt>
                <c:pt idx="83803">
                  <c:v>1</c:v>
                </c:pt>
                <c:pt idx="83804">
                  <c:v>1</c:v>
                </c:pt>
                <c:pt idx="83805">
                  <c:v>1</c:v>
                </c:pt>
                <c:pt idx="83806">
                  <c:v>1</c:v>
                </c:pt>
                <c:pt idx="83807">
                  <c:v>1</c:v>
                </c:pt>
                <c:pt idx="83808">
                  <c:v>1</c:v>
                </c:pt>
                <c:pt idx="83809">
                  <c:v>1</c:v>
                </c:pt>
                <c:pt idx="83810">
                  <c:v>1</c:v>
                </c:pt>
                <c:pt idx="83811">
                  <c:v>1</c:v>
                </c:pt>
                <c:pt idx="83812">
                  <c:v>1</c:v>
                </c:pt>
                <c:pt idx="83813">
                  <c:v>1</c:v>
                </c:pt>
                <c:pt idx="83814">
                  <c:v>1</c:v>
                </c:pt>
                <c:pt idx="83815">
                  <c:v>1</c:v>
                </c:pt>
                <c:pt idx="83816">
                  <c:v>0.85714285700000004</c:v>
                </c:pt>
                <c:pt idx="83817">
                  <c:v>1</c:v>
                </c:pt>
                <c:pt idx="83818">
                  <c:v>1</c:v>
                </c:pt>
                <c:pt idx="83819">
                  <c:v>1</c:v>
                </c:pt>
                <c:pt idx="83820">
                  <c:v>1</c:v>
                </c:pt>
                <c:pt idx="83821">
                  <c:v>1</c:v>
                </c:pt>
                <c:pt idx="83822">
                  <c:v>1</c:v>
                </c:pt>
                <c:pt idx="83823">
                  <c:v>1</c:v>
                </c:pt>
                <c:pt idx="83824">
                  <c:v>1</c:v>
                </c:pt>
                <c:pt idx="83825">
                  <c:v>1</c:v>
                </c:pt>
                <c:pt idx="83826">
                  <c:v>1</c:v>
                </c:pt>
                <c:pt idx="83827">
                  <c:v>0.85714285700000004</c:v>
                </c:pt>
                <c:pt idx="83828">
                  <c:v>1</c:v>
                </c:pt>
                <c:pt idx="83829">
                  <c:v>1</c:v>
                </c:pt>
                <c:pt idx="83830">
                  <c:v>1</c:v>
                </c:pt>
                <c:pt idx="83831">
                  <c:v>1</c:v>
                </c:pt>
                <c:pt idx="83832">
                  <c:v>1</c:v>
                </c:pt>
                <c:pt idx="83833">
                  <c:v>1</c:v>
                </c:pt>
                <c:pt idx="83834">
                  <c:v>1</c:v>
                </c:pt>
                <c:pt idx="83835">
                  <c:v>1</c:v>
                </c:pt>
                <c:pt idx="83836">
                  <c:v>1</c:v>
                </c:pt>
                <c:pt idx="83837">
                  <c:v>1</c:v>
                </c:pt>
                <c:pt idx="83838">
                  <c:v>1</c:v>
                </c:pt>
                <c:pt idx="83839">
                  <c:v>1</c:v>
                </c:pt>
                <c:pt idx="83840">
                  <c:v>1</c:v>
                </c:pt>
                <c:pt idx="83841">
                  <c:v>1</c:v>
                </c:pt>
                <c:pt idx="83842">
                  <c:v>1</c:v>
                </c:pt>
                <c:pt idx="83843">
                  <c:v>1</c:v>
                </c:pt>
                <c:pt idx="83844">
                  <c:v>1</c:v>
                </c:pt>
                <c:pt idx="83845">
                  <c:v>1</c:v>
                </c:pt>
                <c:pt idx="83846">
                  <c:v>1</c:v>
                </c:pt>
                <c:pt idx="83847">
                  <c:v>1</c:v>
                </c:pt>
                <c:pt idx="83848">
                  <c:v>1</c:v>
                </c:pt>
                <c:pt idx="83849">
                  <c:v>1</c:v>
                </c:pt>
                <c:pt idx="83850">
                  <c:v>1</c:v>
                </c:pt>
                <c:pt idx="83851">
                  <c:v>1</c:v>
                </c:pt>
                <c:pt idx="83852">
                  <c:v>1</c:v>
                </c:pt>
                <c:pt idx="83853">
                  <c:v>1</c:v>
                </c:pt>
                <c:pt idx="83854">
                  <c:v>1</c:v>
                </c:pt>
                <c:pt idx="83855">
                  <c:v>1</c:v>
                </c:pt>
                <c:pt idx="83856">
                  <c:v>1</c:v>
                </c:pt>
                <c:pt idx="83857">
                  <c:v>1</c:v>
                </c:pt>
                <c:pt idx="83858">
                  <c:v>1</c:v>
                </c:pt>
                <c:pt idx="83859">
                  <c:v>1</c:v>
                </c:pt>
                <c:pt idx="83860">
                  <c:v>1</c:v>
                </c:pt>
                <c:pt idx="83861">
                  <c:v>1</c:v>
                </c:pt>
                <c:pt idx="83862">
                  <c:v>1</c:v>
                </c:pt>
                <c:pt idx="83863">
                  <c:v>1</c:v>
                </c:pt>
                <c:pt idx="83864">
                  <c:v>1</c:v>
                </c:pt>
                <c:pt idx="83865">
                  <c:v>1</c:v>
                </c:pt>
                <c:pt idx="83866">
                  <c:v>1</c:v>
                </c:pt>
                <c:pt idx="83867">
                  <c:v>0.85714285700000004</c:v>
                </c:pt>
                <c:pt idx="83868">
                  <c:v>1</c:v>
                </c:pt>
                <c:pt idx="83869">
                  <c:v>1</c:v>
                </c:pt>
                <c:pt idx="83870">
                  <c:v>0.85714285700000004</c:v>
                </c:pt>
                <c:pt idx="83871">
                  <c:v>1</c:v>
                </c:pt>
                <c:pt idx="83872">
                  <c:v>1</c:v>
                </c:pt>
                <c:pt idx="83873">
                  <c:v>1</c:v>
                </c:pt>
                <c:pt idx="83874">
                  <c:v>0.85714285700000004</c:v>
                </c:pt>
                <c:pt idx="83875">
                  <c:v>1</c:v>
                </c:pt>
                <c:pt idx="83876">
                  <c:v>1</c:v>
                </c:pt>
                <c:pt idx="83877">
                  <c:v>1</c:v>
                </c:pt>
                <c:pt idx="83878">
                  <c:v>1</c:v>
                </c:pt>
                <c:pt idx="83879">
                  <c:v>1</c:v>
                </c:pt>
                <c:pt idx="83880">
                  <c:v>1</c:v>
                </c:pt>
                <c:pt idx="83881">
                  <c:v>0.85714285700000004</c:v>
                </c:pt>
                <c:pt idx="83882">
                  <c:v>1</c:v>
                </c:pt>
                <c:pt idx="83883">
                  <c:v>1</c:v>
                </c:pt>
                <c:pt idx="83884">
                  <c:v>0.85714285700000004</c:v>
                </c:pt>
                <c:pt idx="83885">
                  <c:v>1</c:v>
                </c:pt>
                <c:pt idx="83886">
                  <c:v>1</c:v>
                </c:pt>
                <c:pt idx="83887">
                  <c:v>1</c:v>
                </c:pt>
                <c:pt idx="83888">
                  <c:v>1</c:v>
                </c:pt>
                <c:pt idx="83889">
                  <c:v>1</c:v>
                </c:pt>
                <c:pt idx="83890">
                  <c:v>0.85714285700000004</c:v>
                </c:pt>
                <c:pt idx="83891">
                  <c:v>1</c:v>
                </c:pt>
                <c:pt idx="83892">
                  <c:v>1</c:v>
                </c:pt>
                <c:pt idx="83893">
                  <c:v>1</c:v>
                </c:pt>
                <c:pt idx="83894">
                  <c:v>1</c:v>
                </c:pt>
                <c:pt idx="83895">
                  <c:v>1</c:v>
                </c:pt>
                <c:pt idx="83896">
                  <c:v>1</c:v>
                </c:pt>
                <c:pt idx="83897">
                  <c:v>0.85714285700000004</c:v>
                </c:pt>
                <c:pt idx="83898">
                  <c:v>1</c:v>
                </c:pt>
                <c:pt idx="83899">
                  <c:v>1</c:v>
                </c:pt>
                <c:pt idx="83900">
                  <c:v>1</c:v>
                </c:pt>
                <c:pt idx="83901">
                  <c:v>1</c:v>
                </c:pt>
                <c:pt idx="83902">
                  <c:v>1</c:v>
                </c:pt>
                <c:pt idx="83903">
                  <c:v>1</c:v>
                </c:pt>
                <c:pt idx="83904">
                  <c:v>1</c:v>
                </c:pt>
                <c:pt idx="83905">
                  <c:v>1</c:v>
                </c:pt>
                <c:pt idx="83906">
                  <c:v>1</c:v>
                </c:pt>
                <c:pt idx="83907">
                  <c:v>0.85714285700000004</c:v>
                </c:pt>
                <c:pt idx="83908">
                  <c:v>0.85714285700000004</c:v>
                </c:pt>
                <c:pt idx="83909">
                  <c:v>1</c:v>
                </c:pt>
                <c:pt idx="83910">
                  <c:v>1</c:v>
                </c:pt>
                <c:pt idx="83911">
                  <c:v>1</c:v>
                </c:pt>
                <c:pt idx="83912">
                  <c:v>1</c:v>
                </c:pt>
                <c:pt idx="83913">
                  <c:v>1</c:v>
                </c:pt>
                <c:pt idx="83914">
                  <c:v>1</c:v>
                </c:pt>
                <c:pt idx="83915">
                  <c:v>1</c:v>
                </c:pt>
                <c:pt idx="83916">
                  <c:v>0.85714285700000004</c:v>
                </c:pt>
                <c:pt idx="83917">
                  <c:v>1</c:v>
                </c:pt>
                <c:pt idx="83918">
                  <c:v>0.85714285700000004</c:v>
                </c:pt>
                <c:pt idx="83919">
                  <c:v>1</c:v>
                </c:pt>
                <c:pt idx="83920">
                  <c:v>0.85714285700000004</c:v>
                </c:pt>
                <c:pt idx="83921">
                  <c:v>1</c:v>
                </c:pt>
                <c:pt idx="83922">
                  <c:v>1</c:v>
                </c:pt>
                <c:pt idx="83923">
                  <c:v>1</c:v>
                </c:pt>
                <c:pt idx="83924">
                  <c:v>1</c:v>
                </c:pt>
                <c:pt idx="83925">
                  <c:v>1</c:v>
                </c:pt>
                <c:pt idx="83926">
                  <c:v>1</c:v>
                </c:pt>
                <c:pt idx="83927">
                  <c:v>0.85714285700000004</c:v>
                </c:pt>
                <c:pt idx="83928">
                  <c:v>1</c:v>
                </c:pt>
                <c:pt idx="83929">
                  <c:v>0.85714285700000004</c:v>
                </c:pt>
                <c:pt idx="83930">
                  <c:v>1</c:v>
                </c:pt>
                <c:pt idx="83931">
                  <c:v>1</c:v>
                </c:pt>
                <c:pt idx="83932">
                  <c:v>1</c:v>
                </c:pt>
                <c:pt idx="83933">
                  <c:v>1</c:v>
                </c:pt>
                <c:pt idx="83934">
                  <c:v>1</c:v>
                </c:pt>
                <c:pt idx="83935">
                  <c:v>1</c:v>
                </c:pt>
                <c:pt idx="83936">
                  <c:v>1</c:v>
                </c:pt>
                <c:pt idx="83937">
                  <c:v>0.85714285700000004</c:v>
                </c:pt>
                <c:pt idx="83938">
                  <c:v>1</c:v>
                </c:pt>
                <c:pt idx="83939">
                  <c:v>1</c:v>
                </c:pt>
                <c:pt idx="83940">
                  <c:v>1</c:v>
                </c:pt>
                <c:pt idx="83941">
                  <c:v>1</c:v>
                </c:pt>
                <c:pt idx="83942">
                  <c:v>0.85714285700000004</c:v>
                </c:pt>
                <c:pt idx="83943">
                  <c:v>1</c:v>
                </c:pt>
                <c:pt idx="83944">
                  <c:v>1</c:v>
                </c:pt>
                <c:pt idx="83945">
                  <c:v>1</c:v>
                </c:pt>
                <c:pt idx="83946">
                  <c:v>1</c:v>
                </c:pt>
                <c:pt idx="83947">
                  <c:v>1</c:v>
                </c:pt>
                <c:pt idx="83948">
                  <c:v>1</c:v>
                </c:pt>
                <c:pt idx="83949">
                  <c:v>1</c:v>
                </c:pt>
                <c:pt idx="83950">
                  <c:v>1</c:v>
                </c:pt>
                <c:pt idx="83951">
                  <c:v>1</c:v>
                </c:pt>
                <c:pt idx="83952">
                  <c:v>1</c:v>
                </c:pt>
                <c:pt idx="83953">
                  <c:v>1</c:v>
                </c:pt>
                <c:pt idx="83954">
                  <c:v>1</c:v>
                </c:pt>
                <c:pt idx="83955">
                  <c:v>1</c:v>
                </c:pt>
                <c:pt idx="83956">
                  <c:v>1</c:v>
                </c:pt>
                <c:pt idx="83957">
                  <c:v>1</c:v>
                </c:pt>
                <c:pt idx="83958">
                  <c:v>1</c:v>
                </c:pt>
                <c:pt idx="83959">
                  <c:v>1</c:v>
                </c:pt>
                <c:pt idx="83960">
                  <c:v>1</c:v>
                </c:pt>
                <c:pt idx="83961">
                  <c:v>1</c:v>
                </c:pt>
                <c:pt idx="83962">
                  <c:v>1</c:v>
                </c:pt>
                <c:pt idx="83963">
                  <c:v>1</c:v>
                </c:pt>
                <c:pt idx="83964">
                  <c:v>1</c:v>
                </c:pt>
                <c:pt idx="83965">
                  <c:v>1</c:v>
                </c:pt>
                <c:pt idx="83966">
                  <c:v>1</c:v>
                </c:pt>
                <c:pt idx="83967">
                  <c:v>1</c:v>
                </c:pt>
                <c:pt idx="83968">
                  <c:v>1</c:v>
                </c:pt>
                <c:pt idx="83969">
                  <c:v>1</c:v>
                </c:pt>
                <c:pt idx="83970">
                  <c:v>1</c:v>
                </c:pt>
                <c:pt idx="83971">
                  <c:v>0.85714285700000004</c:v>
                </c:pt>
                <c:pt idx="83972">
                  <c:v>1</c:v>
                </c:pt>
                <c:pt idx="83973">
                  <c:v>1</c:v>
                </c:pt>
                <c:pt idx="83974">
                  <c:v>1</c:v>
                </c:pt>
                <c:pt idx="83975">
                  <c:v>1</c:v>
                </c:pt>
                <c:pt idx="83976">
                  <c:v>1</c:v>
                </c:pt>
                <c:pt idx="83977">
                  <c:v>1</c:v>
                </c:pt>
                <c:pt idx="83978">
                  <c:v>1</c:v>
                </c:pt>
                <c:pt idx="83979">
                  <c:v>1</c:v>
                </c:pt>
                <c:pt idx="83980">
                  <c:v>1</c:v>
                </c:pt>
                <c:pt idx="83981">
                  <c:v>1</c:v>
                </c:pt>
                <c:pt idx="83982">
                  <c:v>1</c:v>
                </c:pt>
                <c:pt idx="83983">
                  <c:v>1</c:v>
                </c:pt>
                <c:pt idx="83984">
                  <c:v>1</c:v>
                </c:pt>
                <c:pt idx="83985">
                  <c:v>1</c:v>
                </c:pt>
                <c:pt idx="83986">
                  <c:v>1</c:v>
                </c:pt>
                <c:pt idx="83987">
                  <c:v>1</c:v>
                </c:pt>
                <c:pt idx="83988">
                  <c:v>1</c:v>
                </c:pt>
                <c:pt idx="83989">
                  <c:v>1</c:v>
                </c:pt>
                <c:pt idx="83990">
                  <c:v>1</c:v>
                </c:pt>
                <c:pt idx="83991">
                  <c:v>1</c:v>
                </c:pt>
                <c:pt idx="83992">
                  <c:v>1</c:v>
                </c:pt>
                <c:pt idx="83993">
                  <c:v>1</c:v>
                </c:pt>
                <c:pt idx="83994">
                  <c:v>1</c:v>
                </c:pt>
                <c:pt idx="83995">
                  <c:v>1</c:v>
                </c:pt>
                <c:pt idx="83996">
                  <c:v>1</c:v>
                </c:pt>
                <c:pt idx="83997">
                  <c:v>1</c:v>
                </c:pt>
                <c:pt idx="83998">
                  <c:v>1</c:v>
                </c:pt>
                <c:pt idx="83999">
                  <c:v>1</c:v>
                </c:pt>
                <c:pt idx="84000">
                  <c:v>1</c:v>
                </c:pt>
                <c:pt idx="84001">
                  <c:v>1</c:v>
                </c:pt>
                <c:pt idx="84002">
                  <c:v>1</c:v>
                </c:pt>
                <c:pt idx="84003">
                  <c:v>1</c:v>
                </c:pt>
                <c:pt idx="84004">
                  <c:v>1</c:v>
                </c:pt>
                <c:pt idx="84005">
                  <c:v>1</c:v>
                </c:pt>
                <c:pt idx="84006">
                  <c:v>1</c:v>
                </c:pt>
                <c:pt idx="84007">
                  <c:v>1</c:v>
                </c:pt>
                <c:pt idx="84008">
                  <c:v>1</c:v>
                </c:pt>
                <c:pt idx="84009">
                  <c:v>1</c:v>
                </c:pt>
                <c:pt idx="84010">
                  <c:v>1</c:v>
                </c:pt>
                <c:pt idx="84011">
                  <c:v>1</c:v>
                </c:pt>
                <c:pt idx="84012">
                  <c:v>1</c:v>
                </c:pt>
                <c:pt idx="84013">
                  <c:v>1</c:v>
                </c:pt>
                <c:pt idx="84014">
                  <c:v>1</c:v>
                </c:pt>
                <c:pt idx="84015">
                  <c:v>1</c:v>
                </c:pt>
                <c:pt idx="84016">
                  <c:v>1</c:v>
                </c:pt>
                <c:pt idx="84017">
                  <c:v>1</c:v>
                </c:pt>
                <c:pt idx="84018">
                  <c:v>1</c:v>
                </c:pt>
                <c:pt idx="84019">
                  <c:v>1</c:v>
                </c:pt>
                <c:pt idx="84020">
                  <c:v>1</c:v>
                </c:pt>
                <c:pt idx="84021">
                  <c:v>1</c:v>
                </c:pt>
                <c:pt idx="84022">
                  <c:v>1</c:v>
                </c:pt>
                <c:pt idx="84023">
                  <c:v>1</c:v>
                </c:pt>
                <c:pt idx="84024">
                  <c:v>1</c:v>
                </c:pt>
                <c:pt idx="84025">
                  <c:v>1</c:v>
                </c:pt>
                <c:pt idx="84026">
                  <c:v>1</c:v>
                </c:pt>
                <c:pt idx="84027">
                  <c:v>1</c:v>
                </c:pt>
                <c:pt idx="84028">
                  <c:v>1</c:v>
                </c:pt>
                <c:pt idx="84029">
                  <c:v>1</c:v>
                </c:pt>
                <c:pt idx="84030">
                  <c:v>1</c:v>
                </c:pt>
                <c:pt idx="84031">
                  <c:v>1</c:v>
                </c:pt>
                <c:pt idx="84032">
                  <c:v>1</c:v>
                </c:pt>
                <c:pt idx="84033">
                  <c:v>1</c:v>
                </c:pt>
                <c:pt idx="84034">
                  <c:v>1</c:v>
                </c:pt>
                <c:pt idx="84035">
                  <c:v>1</c:v>
                </c:pt>
                <c:pt idx="84036">
                  <c:v>1</c:v>
                </c:pt>
                <c:pt idx="84037">
                  <c:v>0.85714285700000004</c:v>
                </c:pt>
                <c:pt idx="84038">
                  <c:v>1</c:v>
                </c:pt>
                <c:pt idx="84039">
                  <c:v>1</c:v>
                </c:pt>
                <c:pt idx="84040">
                  <c:v>1</c:v>
                </c:pt>
                <c:pt idx="84041">
                  <c:v>1</c:v>
                </c:pt>
                <c:pt idx="84042">
                  <c:v>1</c:v>
                </c:pt>
                <c:pt idx="84043">
                  <c:v>1</c:v>
                </c:pt>
                <c:pt idx="84044">
                  <c:v>1</c:v>
                </c:pt>
                <c:pt idx="84045">
                  <c:v>1</c:v>
                </c:pt>
                <c:pt idx="84046">
                  <c:v>1</c:v>
                </c:pt>
                <c:pt idx="84047">
                  <c:v>1</c:v>
                </c:pt>
                <c:pt idx="84048">
                  <c:v>1</c:v>
                </c:pt>
                <c:pt idx="84049">
                  <c:v>0.85714285700000004</c:v>
                </c:pt>
                <c:pt idx="84050">
                  <c:v>1</c:v>
                </c:pt>
                <c:pt idx="84051">
                  <c:v>1</c:v>
                </c:pt>
                <c:pt idx="84052">
                  <c:v>1</c:v>
                </c:pt>
                <c:pt idx="84053">
                  <c:v>1</c:v>
                </c:pt>
                <c:pt idx="84054">
                  <c:v>1</c:v>
                </c:pt>
                <c:pt idx="84055">
                  <c:v>1</c:v>
                </c:pt>
                <c:pt idx="84056">
                  <c:v>1</c:v>
                </c:pt>
                <c:pt idx="84057">
                  <c:v>1</c:v>
                </c:pt>
                <c:pt idx="84058">
                  <c:v>1</c:v>
                </c:pt>
                <c:pt idx="84059">
                  <c:v>1</c:v>
                </c:pt>
                <c:pt idx="84060">
                  <c:v>1</c:v>
                </c:pt>
                <c:pt idx="84061">
                  <c:v>1</c:v>
                </c:pt>
                <c:pt idx="84062">
                  <c:v>1</c:v>
                </c:pt>
                <c:pt idx="84063">
                  <c:v>1</c:v>
                </c:pt>
                <c:pt idx="84064">
                  <c:v>0.85714285700000004</c:v>
                </c:pt>
                <c:pt idx="84065">
                  <c:v>1</c:v>
                </c:pt>
                <c:pt idx="84066">
                  <c:v>1</c:v>
                </c:pt>
                <c:pt idx="84067">
                  <c:v>1</c:v>
                </c:pt>
                <c:pt idx="84068">
                  <c:v>1</c:v>
                </c:pt>
                <c:pt idx="84069">
                  <c:v>1</c:v>
                </c:pt>
                <c:pt idx="84070">
                  <c:v>1</c:v>
                </c:pt>
                <c:pt idx="84071">
                  <c:v>1</c:v>
                </c:pt>
                <c:pt idx="84072">
                  <c:v>1</c:v>
                </c:pt>
                <c:pt idx="84073">
                  <c:v>1</c:v>
                </c:pt>
                <c:pt idx="84074">
                  <c:v>1</c:v>
                </c:pt>
                <c:pt idx="84075">
                  <c:v>1</c:v>
                </c:pt>
                <c:pt idx="84076">
                  <c:v>1</c:v>
                </c:pt>
                <c:pt idx="84077">
                  <c:v>1</c:v>
                </c:pt>
                <c:pt idx="84078">
                  <c:v>1</c:v>
                </c:pt>
                <c:pt idx="84079">
                  <c:v>1</c:v>
                </c:pt>
                <c:pt idx="84080">
                  <c:v>1</c:v>
                </c:pt>
                <c:pt idx="84081">
                  <c:v>1</c:v>
                </c:pt>
                <c:pt idx="84082">
                  <c:v>1</c:v>
                </c:pt>
                <c:pt idx="84083">
                  <c:v>1</c:v>
                </c:pt>
                <c:pt idx="84084">
                  <c:v>1</c:v>
                </c:pt>
                <c:pt idx="84085">
                  <c:v>1</c:v>
                </c:pt>
                <c:pt idx="84086">
                  <c:v>1</c:v>
                </c:pt>
                <c:pt idx="84087">
                  <c:v>1</c:v>
                </c:pt>
                <c:pt idx="84088">
                  <c:v>1</c:v>
                </c:pt>
                <c:pt idx="84089">
                  <c:v>1</c:v>
                </c:pt>
                <c:pt idx="84090">
                  <c:v>1</c:v>
                </c:pt>
                <c:pt idx="84091">
                  <c:v>0.85714285700000004</c:v>
                </c:pt>
                <c:pt idx="84092">
                  <c:v>0.85714285700000004</c:v>
                </c:pt>
                <c:pt idx="84093">
                  <c:v>1</c:v>
                </c:pt>
                <c:pt idx="84094">
                  <c:v>1</c:v>
                </c:pt>
                <c:pt idx="84095">
                  <c:v>1</c:v>
                </c:pt>
                <c:pt idx="84096">
                  <c:v>1</c:v>
                </c:pt>
                <c:pt idx="84097">
                  <c:v>1</c:v>
                </c:pt>
                <c:pt idx="84098">
                  <c:v>1</c:v>
                </c:pt>
                <c:pt idx="84099">
                  <c:v>1</c:v>
                </c:pt>
                <c:pt idx="84100">
                  <c:v>1</c:v>
                </c:pt>
                <c:pt idx="84101">
                  <c:v>1</c:v>
                </c:pt>
                <c:pt idx="84102">
                  <c:v>1</c:v>
                </c:pt>
                <c:pt idx="84103">
                  <c:v>1</c:v>
                </c:pt>
                <c:pt idx="84104">
                  <c:v>1</c:v>
                </c:pt>
                <c:pt idx="84105">
                  <c:v>1</c:v>
                </c:pt>
                <c:pt idx="84106">
                  <c:v>1</c:v>
                </c:pt>
                <c:pt idx="84107">
                  <c:v>1</c:v>
                </c:pt>
                <c:pt idx="84108">
                  <c:v>0.85714285700000004</c:v>
                </c:pt>
                <c:pt idx="84109">
                  <c:v>1</c:v>
                </c:pt>
                <c:pt idx="84110">
                  <c:v>1</c:v>
                </c:pt>
                <c:pt idx="84111">
                  <c:v>1</c:v>
                </c:pt>
                <c:pt idx="84112">
                  <c:v>1</c:v>
                </c:pt>
                <c:pt idx="84113">
                  <c:v>1</c:v>
                </c:pt>
                <c:pt idx="84114">
                  <c:v>1</c:v>
                </c:pt>
                <c:pt idx="84115">
                  <c:v>0.85714285700000004</c:v>
                </c:pt>
                <c:pt idx="84116">
                  <c:v>1</c:v>
                </c:pt>
                <c:pt idx="84117">
                  <c:v>1</c:v>
                </c:pt>
                <c:pt idx="84118">
                  <c:v>1</c:v>
                </c:pt>
                <c:pt idx="84119">
                  <c:v>1</c:v>
                </c:pt>
                <c:pt idx="84120">
                  <c:v>0.85714285700000004</c:v>
                </c:pt>
                <c:pt idx="84121">
                  <c:v>1</c:v>
                </c:pt>
                <c:pt idx="84122">
                  <c:v>1</c:v>
                </c:pt>
                <c:pt idx="84123">
                  <c:v>1</c:v>
                </c:pt>
                <c:pt idx="84124">
                  <c:v>1</c:v>
                </c:pt>
                <c:pt idx="84125">
                  <c:v>1</c:v>
                </c:pt>
                <c:pt idx="84126">
                  <c:v>1</c:v>
                </c:pt>
                <c:pt idx="84127">
                  <c:v>1</c:v>
                </c:pt>
                <c:pt idx="84128">
                  <c:v>1</c:v>
                </c:pt>
                <c:pt idx="84129">
                  <c:v>0.85714285700000004</c:v>
                </c:pt>
                <c:pt idx="84130">
                  <c:v>1</c:v>
                </c:pt>
                <c:pt idx="84131">
                  <c:v>1</c:v>
                </c:pt>
                <c:pt idx="84132">
                  <c:v>1</c:v>
                </c:pt>
                <c:pt idx="84133">
                  <c:v>1</c:v>
                </c:pt>
                <c:pt idx="84134">
                  <c:v>1</c:v>
                </c:pt>
                <c:pt idx="84135">
                  <c:v>1</c:v>
                </c:pt>
                <c:pt idx="84136">
                  <c:v>1</c:v>
                </c:pt>
                <c:pt idx="84137">
                  <c:v>1</c:v>
                </c:pt>
                <c:pt idx="84138">
                  <c:v>1</c:v>
                </c:pt>
                <c:pt idx="84139">
                  <c:v>0.85714285700000004</c:v>
                </c:pt>
                <c:pt idx="84140">
                  <c:v>1</c:v>
                </c:pt>
                <c:pt idx="84141">
                  <c:v>0.85714285700000004</c:v>
                </c:pt>
                <c:pt idx="84142">
                  <c:v>1</c:v>
                </c:pt>
                <c:pt idx="84143">
                  <c:v>1</c:v>
                </c:pt>
                <c:pt idx="84144">
                  <c:v>1</c:v>
                </c:pt>
                <c:pt idx="84145">
                  <c:v>1</c:v>
                </c:pt>
                <c:pt idx="84146">
                  <c:v>1</c:v>
                </c:pt>
                <c:pt idx="84147">
                  <c:v>1</c:v>
                </c:pt>
                <c:pt idx="84148">
                  <c:v>1</c:v>
                </c:pt>
                <c:pt idx="84149">
                  <c:v>1</c:v>
                </c:pt>
                <c:pt idx="84150">
                  <c:v>1</c:v>
                </c:pt>
                <c:pt idx="84151">
                  <c:v>1</c:v>
                </c:pt>
                <c:pt idx="84152">
                  <c:v>1</c:v>
                </c:pt>
                <c:pt idx="84153">
                  <c:v>1</c:v>
                </c:pt>
                <c:pt idx="84154">
                  <c:v>1</c:v>
                </c:pt>
                <c:pt idx="84155">
                  <c:v>1</c:v>
                </c:pt>
                <c:pt idx="84156">
                  <c:v>1</c:v>
                </c:pt>
                <c:pt idx="84157">
                  <c:v>1</c:v>
                </c:pt>
                <c:pt idx="84158">
                  <c:v>1</c:v>
                </c:pt>
                <c:pt idx="84159">
                  <c:v>1</c:v>
                </c:pt>
                <c:pt idx="84160">
                  <c:v>1</c:v>
                </c:pt>
                <c:pt idx="84161">
                  <c:v>1</c:v>
                </c:pt>
                <c:pt idx="84162">
                  <c:v>1</c:v>
                </c:pt>
                <c:pt idx="84163">
                  <c:v>1</c:v>
                </c:pt>
                <c:pt idx="84164">
                  <c:v>1</c:v>
                </c:pt>
                <c:pt idx="84165">
                  <c:v>1</c:v>
                </c:pt>
                <c:pt idx="84166">
                  <c:v>1</c:v>
                </c:pt>
                <c:pt idx="84167">
                  <c:v>1</c:v>
                </c:pt>
                <c:pt idx="84168">
                  <c:v>1</c:v>
                </c:pt>
                <c:pt idx="84169">
                  <c:v>1</c:v>
                </c:pt>
                <c:pt idx="84170">
                  <c:v>1</c:v>
                </c:pt>
                <c:pt idx="84171">
                  <c:v>1</c:v>
                </c:pt>
                <c:pt idx="84172">
                  <c:v>1</c:v>
                </c:pt>
                <c:pt idx="84173">
                  <c:v>0.85714285700000004</c:v>
                </c:pt>
                <c:pt idx="84174">
                  <c:v>1</c:v>
                </c:pt>
                <c:pt idx="84175">
                  <c:v>1</c:v>
                </c:pt>
                <c:pt idx="84176">
                  <c:v>1</c:v>
                </c:pt>
                <c:pt idx="84177">
                  <c:v>1</c:v>
                </c:pt>
                <c:pt idx="84178">
                  <c:v>1</c:v>
                </c:pt>
                <c:pt idx="84179">
                  <c:v>1</c:v>
                </c:pt>
                <c:pt idx="84180">
                  <c:v>1</c:v>
                </c:pt>
                <c:pt idx="84181">
                  <c:v>1</c:v>
                </c:pt>
                <c:pt idx="84182">
                  <c:v>1</c:v>
                </c:pt>
                <c:pt idx="84183">
                  <c:v>1</c:v>
                </c:pt>
                <c:pt idx="84184">
                  <c:v>1</c:v>
                </c:pt>
                <c:pt idx="84185">
                  <c:v>1</c:v>
                </c:pt>
                <c:pt idx="84186">
                  <c:v>1</c:v>
                </c:pt>
                <c:pt idx="84187">
                  <c:v>0.85714285700000004</c:v>
                </c:pt>
                <c:pt idx="84188">
                  <c:v>1</c:v>
                </c:pt>
                <c:pt idx="84189">
                  <c:v>1</c:v>
                </c:pt>
                <c:pt idx="84190">
                  <c:v>1</c:v>
                </c:pt>
                <c:pt idx="84191">
                  <c:v>1</c:v>
                </c:pt>
                <c:pt idx="84192">
                  <c:v>1</c:v>
                </c:pt>
                <c:pt idx="84193">
                  <c:v>1</c:v>
                </c:pt>
                <c:pt idx="84194">
                  <c:v>1</c:v>
                </c:pt>
                <c:pt idx="84195">
                  <c:v>1</c:v>
                </c:pt>
                <c:pt idx="84196">
                  <c:v>1</c:v>
                </c:pt>
                <c:pt idx="84197">
                  <c:v>1</c:v>
                </c:pt>
                <c:pt idx="84198">
                  <c:v>1</c:v>
                </c:pt>
                <c:pt idx="84199">
                  <c:v>1</c:v>
                </c:pt>
                <c:pt idx="84200">
                  <c:v>1</c:v>
                </c:pt>
                <c:pt idx="84201">
                  <c:v>1</c:v>
                </c:pt>
                <c:pt idx="84202">
                  <c:v>1</c:v>
                </c:pt>
                <c:pt idx="84203">
                  <c:v>1</c:v>
                </c:pt>
                <c:pt idx="84204">
                  <c:v>1</c:v>
                </c:pt>
                <c:pt idx="84205">
                  <c:v>1</c:v>
                </c:pt>
                <c:pt idx="84206">
                  <c:v>1</c:v>
                </c:pt>
                <c:pt idx="84207">
                  <c:v>1</c:v>
                </c:pt>
                <c:pt idx="84208">
                  <c:v>1</c:v>
                </c:pt>
                <c:pt idx="84209">
                  <c:v>1</c:v>
                </c:pt>
                <c:pt idx="84210">
                  <c:v>1</c:v>
                </c:pt>
                <c:pt idx="84211">
                  <c:v>1</c:v>
                </c:pt>
                <c:pt idx="84212">
                  <c:v>1</c:v>
                </c:pt>
                <c:pt idx="84213">
                  <c:v>1</c:v>
                </c:pt>
                <c:pt idx="84214">
                  <c:v>1</c:v>
                </c:pt>
                <c:pt idx="84215">
                  <c:v>1</c:v>
                </c:pt>
                <c:pt idx="84216">
                  <c:v>1</c:v>
                </c:pt>
                <c:pt idx="84217">
                  <c:v>1</c:v>
                </c:pt>
                <c:pt idx="84218">
                  <c:v>1</c:v>
                </c:pt>
                <c:pt idx="84219">
                  <c:v>1</c:v>
                </c:pt>
                <c:pt idx="84220">
                  <c:v>1</c:v>
                </c:pt>
                <c:pt idx="84221">
                  <c:v>1</c:v>
                </c:pt>
                <c:pt idx="84222">
                  <c:v>1</c:v>
                </c:pt>
                <c:pt idx="84223">
                  <c:v>1</c:v>
                </c:pt>
                <c:pt idx="84224">
                  <c:v>1</c:v>
                </c:pt>
                <c:pt idx="84225">
                  <c:v>1</c:v>
                </c:pt>
                <c:pt idx="84226">
                  <c:v>1</c:v>
                </c:pt>
                <c:pt idx="84227">
                  <c:v>1</c:v>
                </c:pt>
                <c:pt idx="84228">
                  <c:v>1</c:v>
                </c:pt>
                <c:pt idx="84229">
                  <c:v>1</c:v>
                </c:pt>
                <c:pt idx="84230">
                  <c:v>1</c:v>
                </c:pt>
                <c:pt idx="84231">
                  <c:v>1</c:v>
                </c:pt>
                <c:pt idx="84232">
                  <c:v>1</c:v>
                </c:pt>
                <c:pt idx="84233">
                  <c:v>1</c:v>
                </c:pt>
                <c:pt idx="84234">
                  <c:v>1</c:v>
                </c:pt>
                <c:pt idx="84235">
                  <c:v>1</c:v>
                </c:pt>
                <c:pt idx="84236">
                  <c:v>1</c:v>
                </c:pt>
                <c:pt idx="84237">
                  <c:v>1</c:v>
                </c:pt>
                <c:pt idx="84238">
                  <c:v>1</c:v>
                </c:pt>
                <c:pt idx="84239">
                  <c:v>1</c:v>
                </c:pt>
                <c:pt idx="84240">
                  <c:v>1</c:v>
                </c:pt>
                <c:pt idx="84241">
                  <c:v>1</c:v>
                </c:pt>
                <c:pt idx="84242">
                  <c:v>1</c:v>
                </c:pt>
                <c:pt idx="84243">
                  <c:v>1</c:v>
                </c:pt>
                <c:pt idx="84244">
                  <c:v>1</c:v>
                </c:pt>
                <c:pt idx="84245">
                  <c:v>1</c:v>
                </c:pt>
                <c:pt idx="84246">
                  <c:v>1</c:v>
                </c:pt>
                <c:pt idx="84247">
                  <c:v>1</c:v>
                </c:pt>
                <c:pt idx="84248">
                  <c:v>1</c:v>
                </c:pt>
                <c:pt idx="84249">
                  <c:v>1</c:v>
                </c:pt>
                <c:pt idx="84250">
                  <c:v>1</c:v>
                </c:pt>
                <c:pt idx="84251">
                  <c:v>1</c:v>
                </c:pt>
                <c:pt idx="84252">
                  <c:v>1</c:v>
                </c:pt>
                <c:pt idx="84253">
                  <c:v>1</c:v>
                </c:pt>
                <c:pt idx="84254">
                  <c:v>1</c:v>
                </c:pt>
                <c:pt idx="84255">
                  <c:v>1</c:v>
                </c:pt>
                <c:pt idx="84256">
                  <c:v>1</c:v>
                </c:pt>
                <c:pt idx="84257">
                  <c:v>1</c:v>
                </c:pt>
                <c:pt idx="84258">
                  <c:v>1</c:v>
                </c:pt>
                <c:pt idx="84259">
                  <c:v>1</c:v>
                </c:pt>
                <c:pt idx="84260">
                  <c:v>1</c:v>
                </c:pt>
                <c:pt idx="84261">
                  <c:v>1</c:v>
                </c:pt>
                <c:pt idx="84262">
                  <c:v>1</c:v>
                </c:pt>
                <c:pt idx="84263">
                  <c:v>1</c:v>
                </c:pt>
                <c:pt idx="84264">
                  <c:v>1</c:v>
                </c:pt>
                <c:pt idx="84265">
                  <c:v>1</c:v>
                </c:pt>
                <c:pt idx="84266">
                  <c:v>1</c:v>
                </c:pt>
                <c:pt idx="84267">
                  <c:v>1</c:v>
                </c:pt>
                <c:pt idx="84268">
                  <c:v>1</c:v>
                </c:pt>
                <c:pt idx="84269">
                  <c:v>1</c:v>
                </c:pt>
                <c:pt idx="84270">
                  <c:v>1</c:v>
                </c:pt>
                <c:pt idx="84271">
                  <c:v>1</c:v>
                </c:pt>
                <c:pt idx="84272">
                  <c:v>1</c:v>
                </c:pt>
                <c:pt idx="84273">
                  <c:v>1</c:v>
                </c:pt>
                <c:pt idx="84274">
                  <c:v>1</c:v>
                </c:pt>
                <c:pt idx="84275">
                  <c:v>1</c:v>
                </c:pt>
                <c:pt idx="84276">
                  <c:v>1</c:v>
                </c:pt>
                <c:pt idx="84277">
                  <c:v>1</c:v>
                </c:pt>
                <c:pt idx="84278">
                  <c:v>1</c:v>
                </c:pt>
                <c:pt idx="84279">
                  <c:v>1</c:v>
                </c:pt>
                <c:pt idx="84280">
                  <c:v>1</c:v>
                </c:pt>
                <c:pt idx="84281">
                  <c:v>1</c:v>
                </c:pt>
                <c:pt idx="84282">
                  <c:v>1</c:v>
                </c:pt>
                <c:pt idx="84283">
                  <c:v>1</c:v>
                </c:pt>
                <c:pt idx="84284">
                  <c:v>1</c:v>
                </c:pt>
                <c:pt idx="84285">
                  <c:v>1</c:v>
                </c:pt>
                <c:pt idx="84286">
                  <c:v>1</c:v>
                </c:pt>
                <c:pt idx="84287">
                  <c:v>0.85714285700000004</c:v>
                </c:pt>
                <c:pt idx="84288">
                  <c:v>1</c:v>
                </c:pt>
                <c:pt idx="84289">
                  <c:v>0.85714285700000004</c:v>
                </c:pt>
                <c:pt idx="84290">
                  <c:v>1</c:v>
                </c:pt>
                <c:pt idx="84291">
                  <c:v>1</c:v>
                </c:pt>
                <c:pt idx="84292">
                  <c:v>1</c:v>
                </c:pt>
                <c:pt idx="84293">
                  <c:v>1</c:v>
                </c:pt>
                <c:pt idx="84294">
                  <c:v>1</c:v>
                </c:pt>
                <c:pt idx="84295">
                  <c:v>1</c:v>
                </c:pt>
                <c:pt idx="84296">
                  <c:v>1</c:v>
                </c:pt>
                <c:pt idx="84297">
                  <c:v>1</c:v>
                </c:pt>
                <c:pt idx="84298">
                  <c:v>1</c:v>
                </c:pt>
                <c:pt idx="84299">
                  <c:v>1</c:v>
                </c:pt>
                <c:pt idx="84300">
                  <c:v>1</c:v>
                </c:pt>
                <c:pt idx="84301">
                  <c:v>1</c:v>
                </c:pt>
                <c:pt idx="84302">
                  <c:v>1</c:v>
                </c:pt>
                <c:pt idx="84303">
                  <c:v>1</c:v>
                </c:pt>
                <c:pt idx="84304">
                  <c:v>1</c:v>
                </c:pt>
                <c:pt idx="84305">
                  <c:v>1</c:v>
                </c:pt>
                <c:pt idx="84306">
                  <c:v>1</c:v>
                </c:pt>
                <c:pt idx="84307">
                  <c:v>1</c:v>
                </c:pt>
                <c:pt idx="84308">
                  <c:v>1</c:v>
                </c:pt>
                <c:pt idx="84309">
                  <c:v>1</c:v>
                </c:pt>
                <c:pt idx="84310">
                  <c:v>1</c:v>
                </c:pt>
                <c:pt idx="84311">
                  <c:v>1</c:v>
                </c:pt>
                <c:pt idx="84312">
                  <c:v>1</c:v>
                </c:pt>
                <c:pt idx="84313">
                  <c:v>1</c:v>
                </c:pt>
                <c:pt idx="84314">
                  <c:v>1</c:v>
                </c:pt>
                <c:pt idx="84315">
                  <c:v>1</c:v>
                </c:pt>
                <c:pt idx="84316">
                  <c:v>1</c:v>
                </c:pt>
                <c:pt idx="84317">
                  <c:v>1</c:v>
                </c:pt>
                <c:pt idx="84318">
                  <c:v>1</c:v>
                </c:pt>
                <c:pt idx="84319">
                  <c:v>1</c:v>
                </c:pt>
                <c:pt idx="84320">
                  <c:v>1</c:v>
                </c:pt>
                <c:pt idx="84321">
                  <c:v>1</c:v>
                </c:pt>
                <c:pt idx="84322">
                  <c:v>1</c:v>
                </c:pt>
                <c:pt idx="84323">
                  <c:v>1</c:v>
                </c:pt>
                <c:pt idx="84324">
                  <c:v>1</c:v>
                </c:pt>
                <c:pt idx="84325">
                  <c:v>1</c:v>
                </c:pt>
                <c:pt idx="84326">
                  <c:v>1</c:v>
                </c:pt>
                <c:pt idx="84327">
                  <c:v>1</c:v>
                </c:pt>
                <c:pt idx="84328">
                  <c:v>1</c:v>
                </c:pt>
                <c:pt idx="84329">
                  <c:v>1</c:v>
                </c:pt>
                <c:pt idx="84330">
                  <c:v>1</c:v>
                </c:pt>
                <c:pt idx="84331">
                  <c:v>1</c:v>
                </c:pt>
                <c:pt idx="84332">
                  <c:v>1</c:v>
                </c:pt>
                <c:pt idx="84333">
                  <c:v>1</c:v>
                </c:pt>
                <c:pt idx="84334">
                  <c:v>0.85714285700000004</c:v>
                </c:pt>
                <c:pt idx="84335">
                  <c:v>1</c:v>
                </c:pt>
                <c:pt idx="84336">
                  <c:v>1</c:v>
                </c:pt>
                <c:pt idx="84337">
                  <c:v>1</c:v>
                </c:pt>
                <c:pt idx="84338">
                  <c:v>1</c:v>
                </c:pt>
                <c:pt idx="84339">
                  <c:v>1</c:v>
                </c:pt>
                <c:pt idx="84340">
                  <c:v>1</c:v>
                </c:pt>
                <c:pt idx="84341">
                  <c:v>1</c:v>
                </c:pt>
                <c:pt idx="84342">
                  <c:v>1</c:v>
                </c:pt>
                <c:pt idx="84343">
                  <c:v>1</c:v>
                </c:pt>
                <c:pt idx="84344">
                  <c:v>1</c:v>
                </c:pt>
                <c:pt idx="84345">
                  <c:v>1</c:v>
                </c:pt>
                <c:pt idx="84346">
                  <c:v>0.85714285700000004</c:v>
                </c:pt>
                <c:pt idx="84347">
                  <c:v>1</c:v>
                </c:pt>
                <c:pt idx="84348">
                  <c:v>1</c:v>
                </c:pt>
                <c:pt idx="84349">
                  <c:v>1</c:v>
                </c:pt>
                <c:pt idx="84350">
                  <c:v>1</c:v>
                </c:pt>
                <c:pt idx="84351">
                  <c:v>1</c:v>
                </c:pt>
                <c:pt idx="84352">
                  <c:v>1</c:v>
                </c:pt>
                <c:pt idx="84353">
                  <c:v>1</c:v>
                </c:pt>
                <c:pt idx="84354">
                  <c:v>1</c:v>
                </c:pt>
                <c:pt idx="84355">
                  <c:v>1</c:v>
                </c:pt>
                <c:pt idx="84356">
                  <c:v>1</c:v>
                </c:pt>
                <c:pt idx="84357">
                  <c:v>1</c:v>
                </c:pt>
                <c:pt idx="84358">
                  <c:v>1</c:v>
                </c:pt>
                <c:pt idx="84359">
                  <c:v>1</c:v>
                </c:pt>
                <c:pt idx="84360">
                  <c:v>1</c:v>
                </c:pt>
                <c:pt idx="84361">
                  <c:v>1</c:v>
                </c:pt>
                <c:pt idx="84362">
                  <c:v>1</c:v>
                </c:pt>
                <c:pt idx="84363">
                  <c:v>1</c:v>
                </c:pt>
                <c:pt idx="84364">
                  <c:v>1</c:v>
                </c:pt>
                <c:pt idx="84365">
                  <c:v>1</c:v>
                </c:pt>
                <c:pt idx="84366">
                  <c:v>1</c:v>
                </c:pt>
                <c:pt idx="84367">
                  <c:v>1</c:v>
                </c:pt>
                <c:pt idx="84368">
                  <c:v>1</c:v>
                </c:pt>
                <c:pt idx="84369">
                  <c:v>1</c:v>
                </c:pt>
                <c:pt idx="84370">
                  <c:v>1</c:v>
                </c:pt>
                <c:pt idx="84371">
                  <c:v>1</c:v>
                </c:pt>
                <c:pt idx="84372">
                  <c:v>1</c:v>
                </c:pt>
                <c:pt idx="84373">
                  <c:v>1</c:v>
                </c:pt>
                <c:pt idx="84374">
                  <c:v>1</c:v>
                </c:pt>
                <c:pt idx="84375">
                  <c:v>1</c:v>
                </c:pt>
                <c:pt idx="84376">
                  <c:v>1</c:v>
                </c:pt>
                <c:pt idx="84377">
                  <c:v>1</c:v>
                </c:pt>
                <c:pt idx="84378">
                  <c:v>0.85714285700000004</c:v>
                </c:pt>
                <c:pt idx="84379">
                  <c:v>1</c:v>
                </c:pt>
                <c:pt idx="84380">
                  <c:v>1</c:v>
                </c:pt>
                <c:pt idx="84381">
                  <c:v>1</c:v>
                </c:pt>
                <c:pt idx="84382">
                  <c:v>1</c:v>
                </c:pt>
                <c:pt idx="84383">
                  <c:v>1</c:v>
                </c:pt>
                <c:pt idx="84384">
                  <c:v>1</c:v>
                </c:pt>
                <c:pt idx="84385">
                  <c:v>1</c:v>
                </c:pt>
                <c:pt idx="84386">
                  <c:v>1</c:v>
                </c:pt>
                <c:pt idx="84387">
                  <c:v>1</c:v>
                </c:pt>
                <c:pt idx="84388">
                  <c:v>1</c:v>
                </c:pt>
                <c:pt idx="84389">
                  <c:v>1</c:v>
                </c:pt>
                <c:pt idx="84390">
                  <c:v>1</c:v>
                </c:pt>
                <c:pt idx="84391">
                  <c:v>1</c:v>
                </c:pt>
                <c:pt idx="84392">
                  <c:v>1</c:v>
                </c:pt>
                <c:pt idx="84393">
                  <c:v>1</c:v>
                </c:pt>
                <c:pt idx="84394">
                  <c:v>1</c:v>
                </c:pt>
                <c:pt idx="84395">
                  <c:v>1</c:v>
                </c:pt>
                <c:pt idx="84396">
                  <c:v>1</c:v>
                </c:pt>
                <c:pt idx="84397">
                  <c:v>1</c:v>
                </c:pt>
                <c:pt idx="84398">
                  <c:v>1</c:v>
                </c:pt>
                <c:pt idx="84399">
                  <c:v>1</c:v>
                </c:pt>
                <c:pt idx="84400">
                  <c:v>0.85714285700000004</c:v>
                </c:pt>
                <c:pt idx="84401">
                  <c:v>1</c:v>
                </c:pt>
                <c:pt idx="84402">
                  <c:v>1</c:v>
                </c:pt>
                <c:pt idx="84403">
                  <c:v>1</c:v>
                </c:pt>
                <c:pt idx="84404">
                  <c:v>1</c:v>
                </c:pt>
                <c:pt idx="84405">
                  <c:v>1</c:v>
                </c:pt>
                <c:pt idx="84406">
                  <c:v>0.85714285700000004</c:v>
                </c:pt>
                <c:pt idx="84407">
                  <c:v>1</c:v>
                </c:pt>
                <c:pt idx="84408">
                  <c:v>1</c:v>
                </c:pt>
                <c:pt idx="84409">
                  <c:v>1</c:v>
                </c:pt>
                <c:pt idx="84410">
                  <c:v>1</c:v>
                </c:pt>
                <c:pt idx="84411">
                  <c:v>1</c:v>
                </c:pt>
                <c:pt idx="84412">
                  <c:v>1</c:v>
                </c:pt>
                <c:pt idx="84413">
                  <c:v>1</c:v>
                </c:pt>
                <c:pt idx="84414">
                  <c:v>1</c:v>
                </c:pt>
                <c:pt idx="84415">
                  <c:v>1</c:v>
                </c:pt>
                <c:pt idx="84416">
                  <c:v>1</c:v>
                </c:pt>
                <c:pt idx="84417">
                  <c:v>1</c:v>
                </c:pt>
                <c:pt idx="84418">
                  <c:v>1</c:v>
                </c:pt>
                <c:pt idx="84419">
                  <c:v>1</c:v>
                </c:pt>
                <c:pt idx="84420">
                  <c:v>0.85714285700000004</c:v>
                </c:pt>
                <c:pt idx="84421">
                  <c:v>1</c:v>
                </c:pt>
                <c:pt idx="84422">
                  <c:v>1</c:v>
                </c:pt>
                <c:pt idx="84423">
                  <c:v>0.85714285700000004</c:v>
                </c:pt>
                <c:pt idx="84424">
                  <c:v>1</c:v>
                </c:pt>
                <c:pt idx="84425">
                  <c:v>1</c:v>
                </c:pt>
                <c:pt idx="84426">
                  <c:v>1</c:v>
                </c:pt>
                <c:pt idx="84427">
                  <c:v>1</c:v>
                </c:pt>
                <c:pt idx="84428">
                  <c:v>1</c:v>
                </c:pt>
                <c:pt idx="84429">
                  <c:v>1</c:v>
                </c:pt>
                <c:pt idx="84430">
                  <c:v>1</c:v>
                </c:pt>
                <c:pt idx="84431">
                  <c:v>1</c:v>
                </c:pt>
                <c:pt idx="84432">
                  <c:v>1</c:v>
                </c:pt>
                <c:pt idx="84433">
                  <c:v>1</c:v>
                </c:pt>
                <c:pt idx="84434">
                  <c:v>0.85714285700000004</c:v>
                </c:pt>
                <c:pt idx="84435">
                  <c:v>1</c:v>
                </c:pt>
                <c:pt idx="84436">
                  <c:v>1</c:v>
                </c:pt>
                <c:pt idx="84437">
                  <c:v>1</c:v>
                </c:pt>
                <c:pt idx="84438">
                  <c:v>1</c:v>
                </c:pt>
                <c:pt idx="84439">
                  <c:v>1</c:v>
                </c:pt>
                <c:pt idx="84440">
                  <c:v>1</c:v>
                </c:pt>
                <c:pt idx="84441">
                  <c:v>0.85714285700000004</c:v>
                </c:pt>
                <c:pt idx="84442">
                  <c:v>0.85714285700000004</c:v>
                </c:pt>
                <c:pt idx="84443">
                  <c:v>1</c:v>
                </c:pt>
                <c:pt idx="84444">
                  <c:v>1</c:v>
                </c:pt>
                <c:pt idx="84445">
                  <c:v>0.85714285700000004</c:v>
                </c:pt>
                <c:pt idx="84446">
                  <c:v>0.85714285700000004</c:v>
                </c:pt>
                <c:pt idx="84447">
                  <c:v>1</c:v>
                </c:pt>
                <c:pt idx="84448">
                  <c:v>1</c:v>
                </c:pt>
                <c:pt idx="84449">
                  <c:v>1</c:v>
                </c:pt>
                <c:pt idx="84450">
                  <c:v>1</c:v>
                </c:pt>
                <c:pt idx="84451">
                  <c:v>1</c:v>
                </c:pt>
                <c:pt idx="84452">
                  <c:v>1</c:v>
                </c:pt>
                <c:pt idx="84453">
                  <c:v>1</c:v>
                </c:pt>
                <c:pt idx="84454">
                  <c:v>1</c:v>
                </c:pt>
                <c:pt idx="84455">
                  <c:v>1</c:v>
                </c:pt>
                <c:pt idx="84456">
                  <c:v>1</c:v>
                </c:pt>
                <c:pt idx="84457">
                  <c:v>1</c:v>
                </c:pt>
                <c:pt idx="84458">
                  <c:v>0.85714285700000004</c:v>
                </c:pt>
                <c:pt idx="84459">
                  <c:v>1</c:v>
                </c:pt>
                <c:pt idx="84460">
                  <c:v>1</c:v>
                </c:pt>
                <c:pt idx="84461">
                  <c:v>1</c:v>
                </c:pt>
                <c:pt idx="84462">
                  <c:v>1</c:v>
                </c:pt>
                <c:pt idx="84463">
                  <c:v>1</c:v>
                </c:pt>
                <c:pt idx="84464">
                  <c:v>1</c:v>
                </c:pt>
                <c:pt idx="84465">
                  <c:v>1</c:v>
                </c:pt>
                <c:pt idx="84466">
                  <c:v>1</c:v>
                </c:pt>
                <c:pt idx="84467">
                  <c:v>1</c:v>
                </c:pt>
                <c:pt idx="84468">
                  <c:v>1</c:v>
                </c:pt>
                <c:pt idx="84469">
                  <c:v>1</c:v>
                </c:pt>
                <c:pt idx="84470">
                  <c:v>1</c:v>
                </c:pt>
                <c:pt idx="84471">
                  <c:v>1</c:v>
                </c:pt>
                <c:pt idx="84472">
                  <c:v>1</c:v>
                </c:pt>
                <c:pt idx="84473">
                  <c:v>1</c:v>
                </c:pt>
                <c:pt idx="84474">
                  <c:v>1</c:v>
                </c:pt>
                <c:pt idx="84475">
                  <c:v>1</c:v>
                </c:pt>
                <c:pt idx="84476">
                  <c:v>1</c:v>
                </c:pt>
                <c:pt idx="84477">
                  <c:v>1</c:v>
                </c:pt>
                <c:pt idx="84478">
                  <c:v>1</c:v>
                </c:pt>
                <c:pt idx="84479">
                  <c:v>1</c:v>
                </c:pt>
                <c:pt idx="84480">
                  <c:v>1</c:v>
                </c:pt>
                <c:pt idx="84481">
                  <c:v>1</c:v>
                </c:pt>
                <c:pt idx="84482">
                  <c:v>1</c:v>
                </c:pt>
                <c:pt idx="84483">
                  <c:v>1</c:v>
                </c:pt>
                <c:pt idx="84484">
                  <c:v>1</c:v>
                </c:pt>
                <c:pt idx="84485">
                  <c:v>1</c:v>
                </c:pt>
                <c:pt idx="84486">
                  <c:v>1</c:v>
                </c:pt>
                <c:pt idx="84487">
                  <c:v>1</c:v>
                </c:pt>
                <c:pt idx="84488">
                  <c:v>1</c:v>
                </c:pt>
                <c:pt idx="84489">
                  <c:v>1</c:v>
                </c:pt>
                <c:pt idx="84490">
                  <c:v>1</c:v>
                </c:pt>
                <c:pt idx="84491">
                  <c:v>1</c:v>
                </c:pt>
                <c:pt idx="84492">
                  <c:v>1</c:v>
                </c:pt>
                <c:pt idx="84493">
                  <c:v>1</c:v>
                </c:pt>
                <c:pt idx="84494">
                  <c:v>1</c:v>
                </c:pt>
                <c:pt idx="84495">
                  <c:v>1</c:v>
                </c:pt>
                <c:pt idx="84496">
                  <c:v>1</c:v>
                </c:pt>
                <c:pt idx="84497">
                  <c:v>1</c:v>
                </c:pt>
                <c:pt idx="84498">
                  <c:v>1</c:v>
                </c:pt>
                <c:pt idx="84499">
                  <c:v>1</c:v>
                </c:pt>
                <c:pt idx="84500">
                  <c:v>1</c:v>
                </c:pt>
                <c:pt idx="84501">
                  <c:v>1</c:v>
                </c:pt>
                <c:pt idx="84502">
                  <c:v>1</c:v>
                </c:pt>
                <c:pt idx="84503">
                  <c:v>1</c:v>
                </c:pt>
                <c:pt idx="84504">
                  <c:v>0.85714285700000004</c:v>
                </c:pt>
                <c:pt idx="84505">
                  <c:v>1</c:v>
                </c:pt>
                <c:pt idx="84506">
                  <c:v>1</c:v>
                </c:pt>
                <c:pt idx="84507">
                  <c:v>1</c:v>
                </c:pt>
                <c:pt idx="84508">
                  <c:v>1</c:v>
                </c:pt>
                <c:pt idx="84509">
                  <c:v>1</c:v>
                </c:pt>
                <c:pt idx="84510">
                  <c:v>1</c:v>
                </c:pt>
                <c:pt idx="84511">
                  <c:v>1</c:v>
                </c:pt>
                <c:pt idx="84512">
                  <c:v>1</c:v>
                </c:pt>
                <c:pt idx="84513">
                  <c:v>1</c:v>
                </c:pt>
                <c:pt idx="84514">
                  <c:v>1</c:v>
                </c:pt>
                <c:pt idx="84515">
                  <c:v>1</c:v>
                </c:pt>
                <c:pt idx="84516">
                  <c:v>1</c:v>
                </c:pt>
                <c:pt idx="84517">
                  <c:v>0.85714285700000004</c:v>
                </c:pt>
                <c:pt idx="84518">
                  <c:v>1</c:v>
                </c:pt>
                <c:pt idx="84519">
                  <c:v>1</c:v>
                </c:pt>
                <c:pt idx="84520">
                  <c:v>1</c:v>
                </c:pt>
                <c:pt idx="84521">
                  <c:v>1</c:v>
                </c:pt>
                <c:pt idx="84522">
                  <c:v>1</c:v>
                </c:pt>
                <c:pt idx="84523">
                  <c:v>1</c:v>
                </c:pt>
                <c:pt idx="84524">
                  <c:v>1</c:v>
                </c:pt>
                <c:pt idx="84525">
                  <c:v>1</c:v>
                </c:pt>
                <c:pt idx="84526">
                  <c:v>1</c:v>
                </c:pt>
                <c:pt idx="84527">
                  <c:v>1</c:v>
                </c:pt>
                <c:pt idx="84528">
                  <c:v>1</c:v>
                </c:pt>
                <c:pt idx="84529">
                  <c:v>1</c:v>
                </c:pt>
                <c:pt idx="84530">
                  <c:v>1</c:v>
                </c:pt>
                <c:pt idx="84531">
                  <c:v>1</c:v>
                </c:pt>
                <c:pt idx="84532">
                  <c:v>1</c:v>
                </c:pt>
                <c:pt idx="84533">
                  <c:v>1</c:v>
                </c:pt>
                <c:pt idx="84534">
                  <c:v>1</c:v>
                </c:pt>
                <c:pt idx="84535">
                  <c:v>1</c:v>
                </c:pt>
                <c:pt idx="84536">
                  <c:v>1</c:v>
                </c:pt>
                <c:pt idx="84537">
                  <c:v>1</c:v>
                </c:pt>
                <c:pt idx="84538">
                  <c:v>1</c:v>
                </c:pt>
                <c:pt idx="84539">
                  <c:v>1</c:v>
                </c:pt>
                <c:pt idx="84540">
                  <c:v>1</c:v>
                </c:pt>
                <c:pt idx="84541">
                  <c:v>1</c:v>
                </c:pt>
                <c:pt idx="84542">
                  <c:v>1</c:v>
                </c:pt>
                <c:pt idx="84543">
                  <c:v>0.85714285700000004</c:v>
                </c:pt>
                <c:pt idx="84544">
                  <c:v>1</c:v>
                </c:pt>
                <c:pt idx="84545">
                  <c:v>1</c:v>
                </c:pt>
                <c:pt idx="84546">
                  <c:v>1</c:v>
                </c:pt>
                <c:pt idx="84547">
                  <c:v>1</c:v>
                </c:pt>
                <c:pt idx="84548">
                  <c:v>1</c:v>
                </c:pt>
                <c:pt idx="84549">
                  <c:v>1</c:v>
                </c:pt>
                <c:pt idx="84550">
                  <c:v>1</c:v>
                </c:pt>
                <c:pt idx="84551">
                  <c:v>1</c:v>
                </c:pt>
                <c:pt idx="84552">
                  <c:v>1</c:v>
                </c:pt>
                <c:pt idx="84553">
                  <c:v>1</c:v>
                </c:pt>
                <c:pt idx="84554">
                  <c:v>1</c:v>
                </c:pt>
                <c:pt idx="84555">
                  <c:v>1</c:v>
                </c:pt>
                <c:pt idx="84556">
                  <c:v>1</c:v>
                </c:pt>
                <c:pt idx="84557">
                  <c:v>1</c:v>
                </c:pt>
                <c:pt idx="84558">
                  <c:v>1</c:v>
                </c:pt>
                <c:pt idx="84559">
                  <c:v>1</c:v>
                </c:pt>
                <c:pt idx="84560">
                  <c:v>1</c:v>
                </c:pt>
                <c:pt idx="84561">
                  <c:v>1</c:v>
                </c:pt>
                <c:pt idx="84562">
                  <c:v>1</c:v>
                </c:pt>
                <c:pt idx="84563">
                  <c:v>1</c:v>
                </c:pt>
                <c:pt idx="84564">
                  <c:v>1</c:v>
                </c:pt>
                <c:pt idx="84565">
                  <c:v>1</c:v>
                </c:pt>
                <c:pt idx="84566">
                  <c:v>1</c:v>
                </c:pt>
                <c:pt idx="84567">
                  <c:v>1</c:v>
                </c:pt>
                <c:pt idx="84568">
                  <c:v>1</c:v>
                </c:pt>
                <c:pt idx="84569">
                  <c:v>1</c:v>
                </c:pt>
                <c:pt idx="84570">
                  <c:v>1</c:v>
                </c:pt>
                <c:pt idx="84571">
                  <c:v>1</c:v>
                </c:pt>
                <c:pt idx="84572">
                  <c:v>1</c:v>
                </c:pt>
                <c:pt idx="84573">
                  <c:v>1</c:v>
                </c:pt>
                <c:pt idx="84574">
                  <c:v>1</c:v>
                </c:pt>
                <c:pt idx="84575">
                  <c:v>1</c:v>
                </c:pt>
                <c:pt idx="84576">
                  <c:v>1</c:v>
                </c:pt>
                <c:pt idx="84577">
                  <c:v>1</c:v>
                </c:pt>
                <c:pt idx="84578">
                  <c:v>1</c:v>
                </c:pt>
                <c:pt idx="84579">
                  <c:v>1</c:v>
                </c:pt>
                <c:pt idx="84580">
                  <c:v>1</c:v>
                </c:pt>
                <c:pt idx="84581">
                  <c:v>1</c:v>
                </c:pt>
                <c:pt idx="84582">
                  <c:v>1</c:v>
                </c:pt>
                <c:pt idx="84583">
                  <c:v>1</c:v>
                </c:pt>
                <c:pt idx="84584">
                  <c:v>1</c:v>
                </c:pt>
                <c:pt idx="84585">
                  <c:v>1</c:v>
                </c:pt>
                <c:pt idx="84586">
                  <c:v>1</c:v>
                </c:pt>
                <c:pt idx="84587">
                  <c:v>1</c:v>
                </c:pt>
                <c:pt idx="84588">
                  <c:v>1</c:v>
                </c:pt>
                <c:pt idx="84589">
                  <c:v>1</c:v>
                </c:pt>
                <c:pt idx="84590">
                  <c:v>1</c:v>
                </c:pt>
                <c:pt idx="84591">
                  <c:v>1</c:v>
                </c:pt>
                <c:pt idx="84592">
                  <c:v>1</c:v>
                </c:pt>
                <c:pt idx="84593">
                  <c:v>1</c:v>
                </c:pt>
                <c:pt idx="84594">
                  <c:v>1</c:v>
                </c:pt>
                <c:pt idx="84595">
                  <c:v>1</c:v>
                </c:pt>
                <c:pt idx="84596">
                  <c:v>1</c:v>
                </c:pt>
                <c:pt idx="84597">
                  <c:v>1</c:v>
                </c:pt>
                <c:pt idx="84598">
                  <c:v>1</c:v>
                </c:pt>
                <c:pt idx="84599">
                  <c:v>1</c:v>
                </c:pt>
                <c:pt idx="84600">
                  <c:v>1</c:v>
                </c:pt>
                <c:pt idx="84601">
                  <c:v>1</c:v>
                </c:pt>
                <c:pt idx="84602">
                  <c:v>1</c:v>
                </c:pt>
                <c:pt idx="84603">
                  <c:v>1</c:v>
                </c:pt>
                <c:pt idx="84604">
                  <c:v>1</c:v>
                </c:pt>
                <c:pt idx="84605">
                  <c:v>1</c:v>
                </c:pt>
                <c:pt idx="84606">
                  <c:v>1</c:v>
                </c:pt>
                <c:pt idx="84607">
                  <c:v>1</c:v>
                </c:pt>
                <c:pt idx="84608">
                  <c:v>1</c:v>
                </c:pt>
                <c:pt idx="84609">
                  <c:v>1</c:v>
                </c:pt>
                <c:pt idx="84610">
                  <c:v>1</c:v>
                </c:pt>
                <c:pt idx="84611">
                  <c:v>1</c:v>
                </c:pt>
                <c:pt idx="84612">
                  <c:v>1</c:v>
                </c:pt>
                <c:pt idx="84613">
                  <c:v>1</c:v>
                </c:pt>
                <c:pt idx="84614">
                  <c:v>1</c:v>
                </c:pt>
                <c:pt idx="84615">
                  <c:v>1</c:v>
                </c:pt>
                <c:pt idx="84616">
                  <c:v>1</c:v>
                </c:pt>
                <c:pt idx="84617">
                  <c:v>1</c:v>
                </c:pt>
                <c:pt idx="84618">
                  <c:v>1</c:v>
                </c:pt>
                <c:pt idx="84619">
                  <c:v>1</c:v>
                </c:pt>
                <c:pt idx="84620">
                  <c:v>1</c:v>
                </c:pt>
                <c:pt idx="84621">
                  <c:v>1</c:v>
                </c:pt>
                <c:pt idx="84622">
                  <c:v>1</c:v>
                </c:pt>
                <c:pt idx="84623">
                  <c:v>1</c:v>
                </c:pt>
                <c:pt idx="84624">
                  <c:v>1</c:v>
                </c:pt>
                <c:pt idx="84625">
                  <c:v>1</c:v>
                </c:pt>
                <c:pt idx="84626">
                  <c:v>1</c:v>
                </c:pt>
                <c:pt idx="84627">
                  <c:v>1</c:v>
                </c:pt>
                <c:pt idx="84628">
                  <c:v>1</c:v>
                </c:pt>
                <c:pt idx="84629">
                  <c:v>1</c:v>
                </c:pt>
                <c:pt idx="84630">
                  <c:v>1</c:v>
                </c:pt>
                <c:pt idx="84631">
                  <c:v>1</c:v>
                </c:pt>
                <c:pt idx="84632">
                  <c:v>1</c:v>
                </c:pt>
                <c:pt idx="84633">
                  <c:v>1</c:v>
                </c:pt>
                <c:pt idx="84634">
                  <c:v>1</c:v>
                </c:pt>
                <c:pt idx="84635">
                  <c:v>1</c:v>
                </c:pt>
                <c:pt idx="84636">
                  <c:v>1</c:v>
                </c:pt>
                <c:pt idx="84637">
                  <c:v>1</c:v>
                </c:pt>
                <c:pt idx="84638">
                  <c:v>1</c:v>
                </c:pt>
                <c:pt idx="84639">
                  <c:v>1</c:v>
                </c:pt>
                <c:pt idx="84640">
                  <c:v>1</c:v>
                </c:pt>
                <c:pt idx="84641">
                  <c:v>1</c:v>
                </c:pt>
                <c:pt idx="84642">
                  <c:v>1</c:v>
                </c:pt>
                <c:pt idx="84643">
                  <c:v>1</c:v>
                </c:pt>
                <c:pt idx="84644">
                  <c:v>1</c:v>
                </c:pt>
                <c:pt idx="84645">
                  <c:v>1</c:v>
                </c:pt>
                <c:pt idx="84646">
                  <c:v>1</c:v>
                </c:pt>
                <c:pt idx="84647">
                  <c:v>1</c:v>
                </c:pt>
                <c:pt idx="84648">
                  <c:v>1</c:v>
                </c:pt>
                <c:pt idx="84649">
                  <c:v>1</c:v>
                </c:pt>
                <c:pt idx="84650">
                  <c:v>0.85714285700000004</c:v>
                </c:pt>
                <c:pt idx="84651">
                  <c:v>1</c:v>
                </c:pt>
                <c:pt idx="84652">
                  <c:v>1</c:v>
                </c:pt>
                <c:pt idx="84653">
                  <c:v>1</c:v>
                </c:pt>
                <c:pt idx="84654">
                  <c:v>1</c:v>
                </c:pt>
                <c:pt idx="84655">
                  <c:v>0.85714285700000004</c:v>
                </c:pt>
                <c:pt idx="84656">
                  <c:v>1</c:v>
                </c:pt>
                <c:pt idx="84657">
                  <c:v>1</c:v>
                </c:pt>
                <c:pt idx="84658">
                  <c:v>1</c:v>
                </c:pt>
                <c:pt idx="84659">
                  <c:v>1</c:v>
                </c:pt>
                <c:pt idx="84660">
                  <c:v>1</c:v>
                </c:pt>
                <c:pt idx="84661">
                  <c:v>1</c:v>
                </c:pt>
                <c:pt idx="84662">
                  <c:v>1</c:v>
                </c:pt>
                <c:pt idx="84663">
                  <c:v>0.85714285700000004</c:v>
                </c:pt>
                <c:pt idx="84664">
                  <c:v>1</c:v>
                </c:pt>
                <c:pt idx="84665">
                  <c:v>1</c:v>
                </c:pt>
                <c:pt idx="84666">
                  <c:v>1</c:v>
                </c:pt>
                <c:pt idx="84667">
                  <c:v>1</c:v>
                </c:pt>
                <c:pt idx="84668">
                  <c:v>0.85714285700000004</c:v>
                </c:pt>
                <c:pt idx="84669">
                  <c:v>1</c:v>
                </c:pt>
                <c:pt idx="84670">
                  <c:v>1</c:v>
                </c:pt>
                <c:pt idx="84671">
                  <c:v>1</c:v>
                </c:pt>
                <c:pt idx="84672">
                  <c:v>1</c:v>
                </c:pt>
                <c:pt idx="84673">
                  <c:v>1</c:v>
                </c:pt>
                <c:pt idx="84674">
                  <c:v>1</c:v>
                </c:pt>
                <c:pt idx="84675">
                  <c:v>1</c:v>
                </c:pt>
                <c:pt idx="84676">
                  <c:v>1</c:v>
                </c:pt>
                <c:pt idx="84677">
                  <c:v>1</c:v>
                </c:pt>
                <c:pt idx="84678">
                  <c:v>1</c:v>
                </c:pt>
                <c:pt idx="84679">
                  <c:v>1</c:v>
                </c:pt>
                <c:pt idx="84680">
                  <c:v>1</c:v>
                </c:pt>
                <c:pt idx="84681">
                  <c:v>1</c:v>
                </c:pt>
                <c:pt idx="84682">
                  <c:v>1</c:v>
                </c:pt>
                <c:pt idx="84683">
                  <c:v>1</c:v>
                </c:pt>
                <c:pt idx="84684">
                  <c:v>1</c:v>
                </c:pt>
                <c:pt idx="84685">
                  <c:v>1</c:v>
                </c:pt>
                <c:pt idx="84686">
                  <c:v>1</c:v>
                </c:pt>
                <c:pt idx="84687">
                  <c:v>1</c:v>
                </c:pt>
                <c:pt idx="84688">
                  <c:v>1</c:v>
                </c:pt>
                <c:pt idx="84689">
                  <c:v>1</c:v>
                </c:pt>
                <c:pt idx="84690">
                  <c:v>1</c:v>
                </c:pt>
                <c:pt idx="84691">
                  <c:v>1</c:v>
                </c:pt>
                <c:pt idx="84692">
                  <c:v>1</c:v>
                </c:pt>
                <c:pt idx="84693">
                  <c:v>1</c:v>
                </c:pt>
                <c:pt idx="84694">
                  <c:v>1</c:v>
                </c:pt>
                <c:pt idx="84695">
                  <c:v>1</c:v>
                </c:pt>
                <c:pt idx="84696">
                  <c:v>1</c:v>
                </c:pt>
                <c:pt idx="84697">
                  <c:v>1</c:v>
                </c:pt>
                <c:pt idx="84698">
                  <c:v>1</c:v>
                </c:pt>
                <c:pt idx="84699">
                  <c:v>1</c:v>
                </c:pt>
                <c:pt idx="84700">
                  <c:v>0.85714285700000004</c:v>
                </c:pt>
                <c:pt idx="84701">
                  <c:v>1</c:v>
                </c:pt>
                <c:pt idx="84702">
                  <c:v>1</c:v>
                </c:pt>
                <c:pt idx="84703">
                  <c:v>1</c:v>
                </c:pt>
                <c:pt idx="84704">
                  <c:v>1</c:v>
                </c:pt>
                <c:pt idx="84705">
                  <c:v>1</c:v>
                </c:pt>
                <c:pt idx="84706">
                  <c:v>1</c:v>
                </c:pt>
                <c:pt idx="84707">
                  <c:v>1</c:v>
                </c:pt>
                <c:pt idx="84708">
                  <c:v>1</c:v>
                </c:pt>
                <c:pt idx="84709">
                  <c:v>1</c:v>
                </c:pt>
                <c:pt idx="84710">
                  <c:v>1</c:v>
                </c:pt>
                <c:pt idx="84711">
                  <c:v>1</c:v>
                </c:pt>
                <c:pt idx="84712">
                  <c:v>1</c:v>
                </c:pt>
                <c:pt idx="84713">
                  <c:v>1</c:v>
                </c:pt>
                <c:pt idx="84714">
                  <c:v>1</c:v>
                </c:pt>
                <c:pt idx="84715">
                  <c:v>1</c:v>
                </c:pt>
                <c:pt idx="84716">
                  <c:v>1</c:v>
                </c:pt>
                <c:pt idx="84717">
                  <c:v>1</c:v>
                </c:pt>
                <c:pt idx="84718">
                  <c:v>1</c:v>
                </c:pt>
                <c:pt idx="84719">
                  <c:v>1</c:v>
                </c:pt>
                <c:pt idx="84720">
                  <c:v>1</c:v>
                </c:pt>
                <c:pt idx="84721">
                  <c:v>1</c:v>
                </c:pt>
                <c:pt idx="84722">
                  <c:v>1</c:v>
                </c:pt>
                <c:pt idx="84723">
                  <c:v>1</c:v>
                </c:pt>
                <c:pt idx="84724">
                  <c:v>1</c:v>
                </c:pt>
                <c:pt idx="84725">
                  <c:v>1</c:v>
                </c:pt>
                <c:pt idx="84726">
                  <c:v>1</c:v>
                </c:pt>
                <c:pt idx="84727">
                  <c:v>1</c:v>
                </c:pt>
                <c:pt idx="84728">
                  <c:v>1</c:v>
                </c:pt>
                <c:pt idx="84729">
                  <c:v>1</c:v>
                </c:pt>
                <c:pt idx="84730">
                  <c:v>1</c:v>
                </c:pt>
                <c:pt idx="84731">
                  <c:v>1</c:v>
                </c:pt>
                <c:pt idx="84732">
                  <c:v>1</c:v>
                </c:pt>
                <c:pt idx="84733">
                  <c:v>1</c:v>
                </c:pt>
                <c:pt idx="84734">
                  <c:v>1</c:v>
                </c:pt>
                <c:pt idx="84735">
                  <c:v>1</c:v>
                </c:pt>
                <c:pt idx="84736">
                  <c:v>1</c:v>
                </c:pt>
                <c:pt idx="84737">
                  <c:v>1</c:v>
                </c:pt>
                <c:pt idx="84738">
                  <c:v>1</c:v>
                </c:pt>
                <c:pt idx="84739">
                  <c:v>1</c:v>
                </c:pt>
                <c:pt idx="84740">
                  <c:v>1</c:v>
                </c:pt>
                <c:pt idx="84741">
                  <c:v>1</c:v>
                </c:pt>
                <c:pt idx="84742">
                  <c:v>1</c:v>
                </c:pt>
                <c:pt idx="84743">
                  <c:v>1</c:v>
                </c:pt>
                <c:pt idx="84744">
                  <c:v>1</c:v>
                </c:pt>
                <c:pt idx="84745">
                  <c:v>1</c:v>
                </c:pt>
                <c:pt idx="84746">
                  <c:v>1</c:v>
                </c:pt>
                <c:pt idx="84747">
                  <c:v>1</c:v>
                </c:pt>
                <c:pt idx="84748">
                  <c:v>1</c:v>
                </c:pt>
                <c:pt idx="84749">
                  <c:v>1</c:v>
                </c:pt>
                <c:pt idx="84750">
                  <c:v>1</c:v>
                </c:pt>
                <c:pt idx="84751">
                  <c:v>1</c:v>
                </c:pt>
                <c:pt idx="84752">
                  <c:v>1</c:v>
                </c:pt>
                <c:pt idx="84753">
                  <c:v>1</c:v>
                </c:pt>
                <c:pt idx="84754">
                  <c:v>1</c:v>
                </c:pt>
                <c:pt idx="84755">
                  <c:v>1</c:v>
                </c:pt>
                <c:pt idx="84756">
                  <c:v>1</c:v>
                </c:pt>
                <c:pt idx="84757">
                  <c:v>1</c:v>
                </c:pt>
                <c:pt idx="84758">
                  <c:v>1</c:v>
                </c:pt>
                <c:pt idx="84759">
                  <c:v>1</c:v>
                </c:pt>
                <c:pt idx="84760">
                  <c:v>1</c:v>
                </c:pt>
                <c:pt idx="84761">
                  <c:v>1</c:v>
                </c:pt>
                <c:pt idx="84762">
                  <c:v>1</c:v>
                </c:pt>
                <c:pt idx="84763">
                  <c:v>1</c:v>
                </c:pt>
                <c:pt idx="84764">
                  <c:v>1</c:v>
                </c:pt>
                <c:pt idx="84765">
                  <c:v>1</c:v>
                </c:pt>
                <c:pt idx="84766">
                  <c:v>1</c:v>
                </c:pt>
                <c:pt idx="84767">
                  <c:v>1</c:v>
                </c:pt>
                <c:pt idx="84768">
                  <c:v>1</c:v>
                </c:pt>
                <c:pt idx="84769">
                  <c:v>1</c:v>
                </c:pt>
                <c:pt idx="84770">
                  <c:v>1</c:v>
                </c:pt>
                <c:pt idx="84771">
                  <c:v>1</c:v>
                </c:pt>
                <c:pt idx="84772">
                  <c:v>1</c:v>
                </c:pt>
                <c:pt idx="84773">
                  <c:v>1</c:v>
                </c:pt>
                <c:pt idx="84774">
                  <c:v>1</c:v>
                </c:pt>
                <c:pt idx="84775">
                  <c:v>1</c:v>
                </c:pt>
                <c:pt idx="84776">
                  <c:v>1</c:v>
                </c:pt>
                <c:pt idx="84777">
                  <c:v>1</c:v>
                </c:pt>
                <c:pt idx="84778">
                  <c:v>1</c:v>
                </c:pt>
                <c:pt idx="84779">
                  <c:v>1</c:v>
                </c:pt>
                <c:pt idx="84780">
                  <c:v>1</c:v>
                </c:pt>
                <c:pt idx="84781">
                  <c:v>1</c:v>
                </c:pt>
                <c:pt idx="84782">
                  <c:v>1</c:v>
                </c:pt>
                <c:pt idx="84783">
                  <c:v>1</c:v>
                </c:pt>
                <c:pt idx="84784">
                  <c:v>1</c:v>
                </c:pt>
                <c:pt idx="84785">
                  <c:v>1</c:v>
                </c:pt>
                <c:pt idx="84786">
                  <c:v>1</c:v>
                </c:pt>
                <c:pt idx="84787">
                  <c:v>1</c:v>
                </c:pt>
                <c:pt idx="84788">
                  <c:v>1</c:v>
                </c:pt>
                <c:pt idx="84789">
                  <c:v>1</c:v>
                </c:pt>
                <c:pt idx="84790">
                  <c:v>1</c:v>
                </c:pt>
                <c:pt idx="84791">
                  <c:v>1</c:v>
                </c:pt>
                <c:pt idx="84792">
                  <c:v>1</c:v>
                </c:pt>
                <c:pt idx="84793">
                  <c:v>1</c:v>
                </c:pt>
                <c:pt idx="84794">
                  <c:v>1</c:v>
                </c:pt>
                <c:pt idx="84795">
                  <c:v>1</c:v>
                </c:pt>
                <c:pt idx="84796">
                  <c:v>1</c:v>
                </c:pt>
                <c:pt idx="84797">
                  <c:v>1</c:v>
                </c:pt>
                <c:pt idx="84798">
                  <c:v>1</c:v>
                </c:pt>
                <c:pt idx="84799">
                  <c:v>1</c:v>
                </c:pt>
                <c:pt idx="84800">
                  <c:v>1</c:v>
                </c:pt>
                <c:pt idx="84801">
                  <c:v>1</c:v>
                </c:pt>
                <c:pt idx="84802">
                  <c:v>1</c:v>
                </c:pt>
                <c:pt idx="84803">
                  <c:v>1</c:v>
                </c:pt>
                <c:pt idx="84804">
                  <c:v>0.85714285700000004</c:v>
                </c:pt>
                <c:pt idx="84805">
                  <c:v>1</c:v>
                </c:pt>
                <c:pt idx="84806">
                  <c:v>1</c:v>
                </c:pt>
                <c:pt idx="84807">
                  <c:v>1</c:v>
                </c:pt>
                <c:pt idx="84808">
                  <c:v>1</c:v>
                </c:pt>
                <c:pt idx="84809">
                  <c:v>1</c:v>
                </c:pt>
                <c:pt idx="84810">
                  <c:v>1</c:v>
                </c:pt>
                <c:pt idx="84811">
                  <c:v>1</c:v>
                </c:pt>
                <c:pt idx="84812">
                  <c:v>1</c:v>
                </c:pt>
                <c:pt idx="84813">
                  <c:v>1</c:v>
                </c:pt>
                <c:pt idx="84814">
                  <c:v>1</c:v>
                </c:pt>
                <c:pt idx="84815">
                  <c:v>1</c:v>
                </c:pt>
                <c:pt idx="84816">
                  <c:v>1</c:v>
                </c:pt>
                <c:pt idx="84817">
                  <c:v>1</c:v>
                </c:pt>
                <c:pt idx="84818">
                  <c:v>1</c:v>
                </c:pt>
                <c:pt idx="84819">
                  <c:v>1</c:v>
                </c:pt>
                <c:pt idx="84820">
                  <c:v>1</c:v>
                </c:pt>
                <c:pt idx="84821">
                  <c:v>1</c:v>
                </c:pt>
                <c:pt idx="84822">
                  <c:v>1</c:v>
                </c:pt>
                <c:pt idx="84823">
                  <c:v>1</c:v>
                </c:pt>
                <c:pt idx="84824">
                  <c:v>1</c:v>
                </c:pt>
                <c:pt idx="84825">
                  <c:v>1</c:v>
                </c:pt>
                <c:pt idx="84826">
                  <c:v>1</c:v>
                </c:pt>
                <c:pt idx="84827">
                  <c:v>1</c:v>
                </c:pt>
                <c:pt idx="84828">
                  <c:v>1</c:v>
                </c:pt>
                <c:pt idx="84829">
                  <c:v>1</c:v>
                </c:pt>
                <c:pt idx="84830">
                  <c:v>1</c:v>
                </c:pt>
                <c:pt idx="84831">
                  <c:v>1</c:v>
                </c:pt>
                <c:pt idx="84832">
                  <c:v>1</c:v>
                </c:pt>
                <c:pt idx="84833">
                  <c:v>1</c:v>
                </c:pt>
                <c:pt idx="84834">
                  <c:v>1</c:v>
                </c:pt>
                <c:pt idx="84835">
                  <c:v>1</c:v>
                </c:pt>
                <c:pt idx="84836">
                  <c:v>1</c:v>
                </c:pt>
                <c:pt idx="84837">
                  <c:v>1</c:v>
                </c:pt>
                <c:pt idx="84838">
                  <c:v>1</c:v>
                </c:pt>
                <c:pt idx="84839">
                  <c:v>1</c:v>
                </c:pt>
                <c:pt idx="84840">
                  <c:v>1</c:v>
                </c:pt>
                <c:pt idx="84841">
                  <c:v>1</c:v>
                </c:pt>
                <c:pt idx="84842">
                  <c:v>1</c:v>
                </c:pt>
                <c:pt idx="84843">
                  <c:v>1</c:v>
                </c:pt>
                <c:pt idx="84844">
                  <c:v>1</c:v>
                </c:pt>
                <c:pt idx="84845">
                  <c:v>1</c:v>
                </c:pt>
                <c:pt idx="84846">
                  <c:v>1</c:v>
                </c:pt>
                <c:pt idx="84847">
                  <c:v>0.85714285700000004</c:v>
                </c:pt>
                <c:pt idx="84848">
                  <c:v>1</c:v>
                </c:pt>
                <c:pt idx="84849">
                  <c:v>1</c:v>
                </c:pt>
                <c:pt idx="84850">
                  <c:v>1</c:v>
                </c:pt>
                <c:pt idx="84851">
                  <c:v>1</c:v>
                </c:pt>
                <c:pt idx="84852">
                  <c:v>1</c:v>
                </c:pt>
                <c:pt idx="84853">
                  <c:v>1</c:v>
                </c:pt>
                <c:pt idx="84854">
                  <c:v>1</c:v>
                </c:pt>
                <c:pt idx="84855">
                  <c:v>1</c:v>
                </c:pt>
                <c:pt idx="84856">
                  <c:v>1</c:v>
                </c:pt>
                <c:pt idx="84857">
                  <c:v>0.14285714299999999</c:v>
                </c:pt>
                <c:pt idx="84858">
                  <c:v>1</c:v>
                </c:pt>
                <c:pt idx="84859">
                  <c:v>1</c:v>
                </c:pt>
                <c:pt idx="84860">
                  <c:v>1</c:v>
                </c:pt>
                <c:pt idx="84861">
                  <c:v>1</c:v>
                </c:pt>
                <c:pt idx="84862">
                  <c:v>1</c:v>
                </c:pt>
                <c:pt idx="84863">
                  <c:v>1</c:v>
                </c:pt>
                <c:pt idx="84864">
                  <c:v>1</c:v>
                </c:pt>
                <c:pt idx="84865">
                  <c:v>1</c:v>
                </c:pt>
                <c:pt idx="84866">
                  <c:v>1</c:v>
                </c:pt>
                <c:pt idx="84867">
                  <c:v>1</c:v>
                </c:pt>
                <c:pt idx="84868">
                  <c:v>1</c:v>
                </c:pt>
                <c:pt idx="84869">
                  <c:v>1</c:v>
                </c:pt>
                <c:pt idx="84870">
                  <c:v>1</c:v>
                </c:pt>
                <c:pt idx="84871">
                  <c:v>1</c:v>
                </c:pt>
                <c:pt idx="84872">
                  <c:v>1</c:v>
                </c:pt>
                <c:pt idx="84873">
                  <c:v>1</c:v>
                </c:pt>
                <c:pt idx="84874">
                  <c:v>1</c:v>
                </c:pt>
                <c:pt idx="84875">
                  <c:v>1</c:v>
                </c:pt>
                <c:pt idx="84876">
                  <c:v>0.571428571</c:v>
                </c:pt>
                <c:pt idx="84877">
                  <c:v>1</c:v>
                </c:pt>
                <c:pt idx="84878">
                  <c:v>1</c:v>
                </c:pt>
                <c:pt idx="84879">
                  <c:v>1</c:v>
                </c:pt>
                <c:pt idx="84880">
                  <c:v>1</c:v>
                </c:pt>
                <c:pt idx="84881">
                  <c:v>1</c:v>
                </c:pt>
                <c:pt idx="84882">
                  <c:v>1</c:v>
                </c:pt>
                <c:pt idx="84883">
                  <c:v>1</c:v>
                </c:pt>
                <c:pt idx="84884">
                  <c:v>1</c:v>
                </c:pt>
                <c:pt idx="84885">
                  <c:v>1</c:v>
                </c:pt>
                <c:pt idx="84886">
                  <c:v>0.85714285700000004</c:v>
                </c:pt>
                <c:pt idx="84887">
                  <c:v>1</c:v>
                </c:pt>
                <c:pt idx="84888">
                  <c:v>1</c:v>
                </c:pt>
                <c:pt idx="84889">
                  <c:v>0.85714285700000004</c:v>
                </c:pt>
                <c:pt idx="84890">
                  <c:v>1</c:v>
                </c:pt>
                <c:pt idx="84891">
                  <c:v>1</c:v>
                </c:pt>
                <c:pt idx="84892">
                  <c:v>1</c:v>
                </c:pt>
                <c:pt idx="84893">
                  <c:v>1</c:v>
                </c:pt>
                <c:pt idx="84894">
                  <c:v>1</c:v>
                </c:pt>
                <c:pt idx="84895">
                  <c:v>1</c:v>
                </c:pt>
                <c:pt idx="84896">
                  <c:v>1</c:v>
                </c:pt>
                <c:pt idx="84897">
                  <c:v>1</c:v>
                </c:pt>
                <c:pt idx="84898">
                  <c:v>1</c:v>
                </c:pt>
                <c:pt idx="84899">
                  <c:v>1</c:v>
                </c:pt>
                <c:pt idx="84900">
                  <c:v>1</c:v>
                </c:pt>
                <c:pt idx="84901">
                  <c:v>1</c:v>
                </c:pt>
                <c:pt idx="84902">
                  <c:v>1</c:v>
                </c:pt>
                <c:pt idx="84903">
                  <c:v>1</c:v>
                </c:pt>
                <c:pt idx="84904">
                  <c:v>1</c:v>
                </c:pt>
                <c:pt idx="84905">
                  <c:v>1</c:v>
                </c:pt>
                <c:pt idx="84906">
                  <c:v>1</c:v>
                </c:pt>
                <c:pt idx="84907">
                  <c:v>1</c:v>
                </c:pt>
                <c:pt idx="84908">
                  <c:v>1</c:v>
                </c:pt>
                <c:pt idx="84909">
                  <c:v>1</c:v>
                </c:pt>
                <c:pt idx="84910">
                  <c:v>1</c:v>
                </c:pt>
                <c:pt idx="84911">
                  <c:v>1</c:v>
                </c:pt>
                <c:pt idx="84912">
                  <c:v>1</c:v>
                </c:pt>
                <c:pt idx="84913">
                  <c:v>1</c:v>
                </c:pt>
                <c:pt idx="84914">
                  <c:v>1</c:v>
                </c:pt>
                <c:pt idx="84915">
                  <c:v>1</c:v>
                </c:pt>
                <c:pt idx="84916">
                  <c:v>1</c:v>
                </c:pt>
                <c:pt idx="84917">
                  <c:v>1</c:v>
                </c:pt>
                <c:pt idx="84918">
                  <c:v>1</c:v>
                </c:pt>
                <c:pt idx="84919">
                  <c:v>1</c:v>
                </c:pt>
                <c:pt idx="84920">
                  <c:v>1</c:v>
                </c:pt>
                <c:pt idx="84921">
                  <c:v>1</c:v>
                </c:pt>
                <c:pt idx="84922">
                  <c:v>1</c:v>
                </c:pt>
                <c:pt idx="84923">
                  <c:v>1</c:v>
                </c:pt>
                <c:pt idx="84924">
                  <c:v>1</c:v>
                </c:pt>
                <c:pt idx="84925">
                  <c:v>1</c:v>
                </c:pt>
                <c:pt idx="84926">
                  <c:v>1</c:v>
                </c:pt>
                <c:pt idx="84927">
                  <c:v>1</c:v>
                </c:pt>
                <c:pt idx="84928">
                  <c:v>1</c:v>
                </c:pt>
                <c:pt idx="84929">
                  <c:v>1</c:v>
                </c:pt>
                <c:pt idx="84930">
                  <c:v>1</c:v>
                </c:pt>
                <c:pt idx="84931">
                  <c:v>1</c:v>
                </c:pt>
                <c:pt idx="84932">
                  <c:v>1</c:v>
                </c:pt>
                <c:pt idx="84933">
                  <c:v>1</c:v>
                </c:pt>
                <c:pt idx="84934">
                  <c:v>1</c:v>
                </c:pt>
                <c:pt idx="84935">
                  <c:v>1</c:v>
                </c:pt>
                <c:pt idx="84936">
                  <c:v>1</c:v>
                </c:pt>
                <c:pt idx="84937">
                  <c:v>1</c:v>
                </c:pt>
                <c:pt idx="84938">
                  <c:v>1</c:v>
                </c:pt>
                <c:pt idx="84939">
                  <c:v>1</c:v>
                </c:pt>
                <c:pt idx="84940">
                  <c:v>1</c:v>
                </c:pt>
                <c:pt idx="84941">
                  <c:v>1</c:v>
                </c:pt>
                <c:pt idx="84942">
                  <c:v>1</c:v>
                </c:pt>
                <c:pt idx="84943">
                  <c:v>1</c:v>
                </c:pt>
                <c:pt idx="84944">
                  <c:v>1</c:v>
                </c:pt>
                <c:pt idx="84945">
                  <c:v>1</c:v>
                </c:pt>
                <c:pt idx="84946">
                  <c:v>1</c:v>
                </c:pt>
                <c:pt idx="84947">
                  <c:v>1</c:v>
                </c:pt>
                <c:pt idx="84948">
                  <c:v>1</c:v>
                </c:pt>
                <c:pt idx="84949">
                  <c:v>1</c:v>
                </c:pt>
                <c:pt idx="84950">
                  <c:v>1</c:v>
                </c:pt>
                <c:pt idx="84951">
                  <c:v>1</c:v>
                </c:pt>
                <c:pt idx="84952">
                  <c:v>1</c:v>
                </c:pt>
                <c:pt idx="84953">
                  <c:v>1</c:v>
                </c:pt>
                <c:pt idx="84954">
                  <c:v>1</c:v>
                </c:pt>
                <c:pt idx="84955">
                  <c:v>1</c:v>
                </c:pt>
                <c:pt idx="84956">
                  <c:v>1</c:v>
                </c:pt>
                <c:pt idx="84957">
                  <c:v>1</c:v>
                </c:pt>
                <c:pt idx="84958">
                  <c:v>1</c:v>
                </c:pt>
                <c:pt idx="84959">
                  <c:v>1</c:v>
                </c:pt>
                <c:pt idx="84960">
                  <c:v>1</c:v>
                </c:pt>
                <c:pt idx="84961">
                  <c:v>1</c:v>
                </c:pt>
                <c:pt idx="84962">
                  <c:v>1</c:v>
                </c:pt>
                <c:pt idx="84963">
                  <c:v>1</c:v>
                </c:pt>
                <c:pt idx="84964">
                  <c:v>1</c:v>
                </c:pt>
                <c:pt idx="84965">
                  <c:v>1</c:v>
                </c:pt>
                <c:pt idx="84966">
                  <c:v>1</c:v>
                </c:pt>
                <c:pt idx="84967">
                  <c:v>1</c:v>
                </c:pt>
                <c:pt idx="84968">
                  <c:v>1</c:v>
                </c:pt>
                <c:pt idx="84969">
                  <c:v>1</c:v>
                </c:pt>
                <c:pt idx="84970">
                  <c:v>1</c:v>
                </c:pt>
                <c:pt idx="84971">
                  <c:v>1</c:v>
                </c:pt>
                <c:pt idx="84972">
                  <c:v>1</c:v>
                </c:pt>
                <c:pt idx="84973">
                  <c:v>1</c:v>
                </c:pt>
                <c:pt idx="84974">
                  <c:v>1</c:v>
                </c:pt>
                <c:pt idx="84975">
                  <c:v>1</c:v>
                </c:pt>
                <c:pt idx="84976">
                  <c:v>1</c:v>
                </c:pt>
                <c:pt idx="84977">
                  <c:v>1</c:v>
                </c:pt>
                <c:pt idx="84978">
                  <c:v>1</c:v>
                </c:pt>
                <c:pt idx="84979">
                  <c:v>1</c:v>
                </c:pt>
                <c:pt idx="84980">
                  <c:v>1</c:v>
                </c:pt>
                <c:pt idx="84981">
                  <c:v>1</c:v>
                </c:pt>
                <c:pt idx="84982">
                  <c:v>1</c:v>
                </c:pt>
                <c:pt idx="84983">
                  <c:v>1</c:v>
                </c:pt>
                <c:pt idx="84984">
                  <c:v>1</c:v>
                </c:pt>
                <c:pt idx="84985">
                  <c:v>1</c:v>
                </c:pt>
                <c:pt idx="84986">
                  <c:v>1</c:v>
                </c:pt>
                <c:pt idx="84987">
                  <c:v>1</c:v>
                </c:pt>
                <c:pt idx="84988">
                  <c:v>1</c:v>
                </c:pt>
                <c:pt idx="84989">
                  <c:v>1</c:v>
                </c:pt>
                <c:pt idx="84990">
                  <c:v>1</c:v>
                </c:pt>
                <c:pt idx="84991">
                  <c:v>1</c:v>
                </c:pt>
                <c:pt idx="84992">
                  <c:v>1</c:v>
                </c:pt>
                <c:pt idx="84993">
                  <c:v>1</c:v>
                </c:pt>
                <c:pt idx="84994">
                  <c:v>1</c:v>
                </c:pt>
                <c:pt idx="84995">
                  <c:v>1</c:v>
                </c:pt>
                <c:pt idx="84996">
                  <c:v>1</c:v>
                </c:pt>
                <c:pt idx="84997">
                  <c:v>1</c:v>
                </c:pt>
                <c:pt idx="84998">
                  <c:v>1</c:v>
                </c:pt>
                <c:pt idx="84999">
                  <c:v>1</c:v>
                </c:pt>
                <c:pt idx="85000">
                  <c:v>1</c:v>
                </c:pt>
                <c:pt idx="85001">
                  <c:v>0.14285714299999999</c:v>
                </c:pt>
                <c:pt idx="85002">
                  <c:v>1</c:v>
                </c:pt>
                <c:pt idx="85003">
                  <c:v>1</c:v>
                </c:pt>
                <c:pt idx="85004">
                  <c:v>1</c:v>
                </c:pt>
                <c:pt idx="85005">
                  <c:v>1</c:v>
                </c:pt>
                <c:pt idx="85006">
                  <c:v>1</c:v>
                </c:pt>
                <c:pt idx="85007">
                  <c:v>1</c:v>
                </c:pt>
                <c:pt idx="85008">
                  <c:v>1</c:v>
                </c:pt>
                <c:pt idx="85009">
                  <c:v>1</c:v>
                </c:pt>
                <c:pt idx="85010">
                  <c:v>1</c:v>
                </c:pt>
                <c:pt idx="85011">
                  <c:v>1</c:v>
                </c:pt>
                <c:pt idx="85012">
                  <c:v>1</c:v>
                </c:pt>
                <c:pt idx="85013">
                  <c:v>1</c:v>
                </c:pt>
                <c:pt idx="85014">
                  <c:v>1</c:v>
                </c:pt>
                <c:pt idx="85015">
                  <c:v>1</c:v>
                </c:pt>
                <c:pt idx="85016">
                  <c:v>1</c:v>
                </c:pt>
                <c:pt idx="85017">
                  <c:v>1</c:v>
                </c:pt>
                <c:pt idx="85018">
                  <c:v>1</c:v>
                </c:pt>
                <c:pt idx="85019">
                  <c:v>1</c:v>
                </c:pt>
                <c:pt idx="85020">
                  <c:v>1</c:v>
                </c:pt>
                <c:pt idx="85021">
                  <c:v>1</c:v>
                </c:pt>
                <c:pt idx="85022">
                  <c:v>1</c:v>
                </c:pt>
                <c:pt idx="85023">
                  <c:v>1</c:v>
                </c:pt>
                <c:pt idx="85024">
                  <c:v>1</c:v>
                </c:pt>
                <c:pt idx="85025">
                  <c:v>1</c:v>
                </c:pt>
                <c:pt idx="85026">
                  <c:v>1</c:v>
                </c:pt>
                <c:pt idx="85027">
                  <c:v>1</c:v>
                </c:pt>
                <c:pt idx="85028">
                  <c:v>1</c:v>
                </c:pt>
                <c:pt idx="85029">
                  <c:v>1</c:v>
                </c:pt>
                <c:pt idx="85030">
                  <c:v>1</c:v>
                </c:pt>
                <c:pt idx="85031">
                  <c:v>1</c:v>
                </c:pt>
                <c:pt idx="85032">
                  <c:v>1</c:v>
                </c:pt>
                <c:pt idx="85033">
                  <c:v>1</c:v>
                </c:pt>
                <c:pt idx="85034">
                  <c:v>1</c:v>
                </c:pt>
                <c:pt idx="85035">
                  <c:v>1</c:v>
                </c:pt>
                <c:pt idx="85036">
                  <c:v>1</c:v>
                </c:pt>
                <c:pt idx="85037">
                  <c:v>1</c:v>
                </c:pt>
                <c:pt idx="85038">
                  <c:v>1</c:v>
                </c:pt>
                <c:pt idx="85039">
                  <c:v>1</c:v>
                </c:pt>
                <c:pt idx="85040">
                  <c:v>1</c:v>
                </c:pt>
                <c:pt idx="85041">
                  <c:v>1</c:v>
                </c:pt>
                <c:pt idx="85042">
                  <c:v>1</c:v>
                </c:pt>
                <c:pt idx="85043">
                  <c:v>1</c:v>
                </c:pt>
                <c:pt idx="85044">
                  <c:v>1</c:v>
                </c:pt>
                <c:pt idx="85045">
                  <c:v>1</c:v>
                </c:pt>
                <c:pt idx="85046">
                  <c:v>1</c:v>
                </c:pt>
                <c:pt idx="85047">
                  <c:v>1</c:v>
                </c:pt>
                <c:pt idx="85048">
                  <c:v>1</c:v>
                </c:pt>
                <c:pt idx="85049">
                  <c:v>1</c:v>
                </c:pt>
                <c:pt idx="85050">
                  <c:v>1</c:v>
                </c:pt>
                <c:pt idx="85051">
                  <c:v>1</c:v>
                </c:pt>
                <c:pt idx="85052">
                  <c:v>1</c:v>
                </c:pt>
                <c:pt idx="85053">
                  <c:v>1</c:v>
                </c:pt>
                <c:pt idx="85054">
                  <c:v>1</c:v>
                </c:pt>
                <c:pt idx="85055">
                  <c:v>1</c:v>
                </c:pt>
                <c:pt idx="85056">
                  <c:v>1</c:v>
                </c:pt>
                <c:pt idx="85057">
                  <c:v>1</c:v>
                </c:pt>
                <c:pt idx="85058">
                  <c:v>1</c:v>
                </c:pt>
                <c:pt idx="85059">
                  <c:v>1</c:v>
                </c:pt>
                <c:pt idx="85060">
                  <c:v>1</c:v>
                </c:pt>
                <c:pt idx="85061">
                  <c:v>1</c:v>
                </c:pt>
                <c:pt idx="85062">
                  <c:v>1</c:v>
                </c:pt>
                <c:pt idx="85063">
                  <c:v>1</c:v>
                </c:pt>
                <c:pt idx="85064">
                  <c:v>1</c:v>
                </c:pt>
                <c:pt idx="85065">
                  <c:v>1</c:v>
                </c:pt>
                <c:pt idx="85066">
                  <c:v>1</c:v>
                </c:pt>
                <c:pt idx="85067">
                  <c:v>1</c:v>
                </c:pt>
                <c:pt idx="85068">
                  <c:v>1</c:v>
                </c:pt>
                <c:pt idx="85069">
                  <c:v>1</c:v>
                </c:pt>
                <c:pt idx="85070">
                  <c:v>1</c:v>
                </c:pt>
                <c:pt idx="85071">
                  <c:v>1</c:v>
                </c:pt>
                <c:pt idx="85072">
                  <c:v>1</c:v>
                </c:pt>
                <c:pt idx="85073">
                  <c:v>1</c:v>
                </c:pt>
                <c:pt idx="85074">
                  <c:v>1</c:v>
                </c:pt>
                <c:pt idx="85075">
                  <c:v>1</c:v>
                </c:pt>
                <c:pt idx="85076">
                  <c:v>1</c:v>
                </c:pt>
                <c:pt idx="85077">
                  <c:v>1</c:v>
                </c:pt>
                <c:pt idx="85078">
                  <c:v>1</c:v>
                </c:pt>
                <c:pt idx="85079">
                  <c:v>1</c:v>
                </c:pt>
                <c:pt idx="85080">
                  <c:v>1</c:v>
                </c:pt>
                <c:pt idx="85081">
                  <c:v>1</c:v>
                </c:pt>
                <c:pt idx="85082">
                  <c:v>1</c:v>
                </c:pt>
                <c:pt idx="85083">
                  <c:v>1</c:v>
                </c:pt>
                <c:pt idx="85084">
                  <c:v>1</c:v>
                </c:pt>
                <c:pt idx="85085">
                  <c:v>1</c:v>
                </c:pt>
                <c:pt idx="85086">
                  <c:v>1</c:v>
                </c:pt>
                <c:pt idx="85087">
                  <c:v>1</c:v>
                </c:pt>
                <c:pt idx="85088">
                  <c:v>1</c:v>
                </c:pt>
                <c:pt idx="85089">
                  <c:v>1</c:v>
                </c:pt>
                <c:pt idx="85090">
                  <c:v>1</c:v>
                </c:pt>
                <c:pt idx="85091">
                  <c:v>1</c:v>
                </c:pt>
                <c:pt idx="85092">
                  <c:v>1</c:v>
                </c:pt>
                <c:pt idx="85093">
                  <c:v>1</c:v>
                </c:pt>
                <c:pt idx="85094">
                  <c:v>1</c:v>
                </c:pt>
                <c:pt idx="85095">
                  <c:v>1</c:v>
                </c:pt>
                <c:pt idx="85096">
                  <c:v>1</c:v>
                </c:pt>
                <c:pt idx="85097">
                  <c:v>1</c:v>
                </c:pt>
                <c:pt idx="85098">
                  <c:v>1</c:v>
                </c:pt>
                <c:pt idx="85099">
                  <c:v>1</c:v>
                </c:pt>
                <c:pt idx="85100">
                  <c:v>1</c:v>
                </c:pt>
                <c:pt idx="85101">
                  <c:v>1</c:v>
                </c:pt>
                <c:pt idx="85102">
                  <c:v>1</c:v>
                </c:pt>
                <c:pt idx="85103">
                  <c:v>1</c:v>
                </c:pt>
                <c:pt idx="85104">
                  <c:v>1</c:v>
                </c:pt>
                <c:pt idx="85105">
                  <c:v>1</c:v>
                </c:pt>
                <c:pt idx="85106">
                  <c:v>1</c:v>
                </c:pt>
                <c:pt idx="85107">
                  <c:v>1</c:v>
                </c:pt>
                <c:pt idx="85108">
                  <c:v>1</c:v>
                </c:pt>
                <c:pt idx="85109">
                  <c:v>1</c:v>
                </c:pt>
                <c:pt idx="85110">
                  <c:v>1</c:v>
                </c:pt>
                <c:pt idx="85111">
                  <c:v>1</c:v>
                </c:pt>
                <c:pt idx="85112">
                  <c:v>1</c:v>
                </c:pt>
                <c:pt idx="85113">
                  <c:v>1</c:v>
                </c:pt>
                <c:pt idx="85114">
                  <c:v>1</c:v>
                </c:pt>
                <c:pt idx="85115">
                  <c:v>1</c:v>
                </c:pt>
                <c:pt idx="85116">
                  <c:v>1</c:v>
                </c:pt>
                <c:pt idx="85117">
                  <c:v>1</c:v>
                </c:pt>
                <c:pt idx="85118">
                  <c:v>1</c:v>
                </c:pt>
                <c:pt idx="85119">
                  <c:v>1</c:v>
                </c:pt>
                <c:pt idx="85120">
                  <c:v>1</c:v>
                </c:pt>
                <c:pt idx="85121">
                  <c:v>1</c:v>
                </c:pt>
                <c:pt idx="85122">
                  <c:v>0.85714285700000004</c:v>
                </c:pt>
                <c:pt idx="85123">
                  <c:v>1</c:v>
                </c:pt>
                <c:pt idx="85124">
                  <c:v>1</c:v>
                </c:pt>
                <c:pt idx="85125">
                  <c:v>1</c:v>
                </c:pt>
                <c:pt idx="85126">
                  <c:v>1</c:v>
                </c:pt>
                <c:pt idx="85127">
                  <c:v>1</c:v>
                </c:pt>
                <c:pt idx="85128">
                  <c:v>1</c:v>
                </c:pt>
                <c:pt idx="85129">
                  <c:v>1</c:v>
                </c:pt>
                <c:pt idx="85130">
                  <c:v>1</c:v>
                </c:pt>
                <c:pt idx="85131">
                  <c:v>1</c:v>
                </c:pt>
                <c:pt idx="85132">
                  <c:v>1</c:v>
                </c:pt>
                <c:pt idx="85133">
                  <c:v>1</c:v>
                </c:pt>
                <c:pt idx="85134">
                  <c:v>1</c:v>
                </c:pt>
                <c:pt idx="85135">
                  <c:v>1</c:v>
                </c:pt>
                <c:pt idx="85136">
                  <c:v>1</c:v>
                </c:pt>
                <c:pt idx="85137">
                  <c:v>1</c:v>
                </c:pt>
                <c:pt idx="85138">
                  <c:v>1</c:v>
                </c:pt>
                <c:pt idx="85139">
                  <c:v>1</c:v>
                </c:pt>
                <c:pt idx="85140">
                  <c:v>1</c:v>
                </c:pt>
                <c:pt idx="85141">
                  <c:v>1</c:v>
                </c:pt>
                <c:pt idx="85142">
                  <c:v>1</c:v>
                </c:pt>
                <c:pt idx="85143">
                  <c:v>1</c:v>
                </c:pt>
                <c:pt idx="85144">
                  <c:v>1</c:v>
                </c:pt>
                <c:pt idx="85145">
                  <c:v>1</c:v>
                </c:pt>
                <c:pt idx="85146">
                  <c:v>1</c:v>
                </c:pt>
                <c:pt idx="85147">
                  <c:v>1</c:v>
                </c:pt>
                <c:pt idx="85148">
                  <c:v>1</c:v>
                </c:pt>
                <c:pt idx="85149">
                  <c:v>1</c:v>
                </c:pt>
                <c:pt idx="85150">
                  <c:v>1</c:v>
                </c:pt>
                <c:pt idx="85151">
                  <c:v>1</c:v>
                </c:pt>
                <c:pt idx="85152">
                  <c:v>1</c:v>
                </c:pt>
                <c:pt idx="85153">
                  <c:v>1</c:v>
                </c:pt>
                <c:pt idx="85154">
                  <c:v>1</c:v>
                </c:pt>
                <c:pt idx="85155">
                  <c:v>1</c:v>
                </c:pt>
                <c:pt idx="85156">
                  <c:v>1</c:v>
                </c:pt>
                <c:pt idx="85157">
                  <c:v>1</c:v>
                </c:pt>
                <c:pt idx="85158">
                  <c:v>1</c:v>
                </c:pt>
                <c:pt idx="85159">
                  <c:v>1</c:v>
                </c:pt>
                <c:pt idx="85160">
                  <c:v>1</c:v>
                </c:pt>
                <c:pt idx="85161">
                  <c:v>1</c:v>
                </c:pt>
                <c:pt idx="85162">
                  <c:v>1</c:v>
                </c:pt>
                <c:pt idx="85163">
                  <c:v>1</c:v>
                </c:pt>
                <c:pt idx="85164">
                  <c:v>1</c:v>
                </c:pt>
                <c:pt idx="85165">
                  <c:v>1</c:v>
                </c:pt>
                <c:pt idx="85166">
                  <c:v>1</c:v>
                </c:pt>
                <c:pt idx="85167">
                  <c:v>1</c:v>
                </c:pt>
                <c:pt idx="85168">
                  <c:v>1</c:v>
                </c:pt>
                <c:pt idx="85169">
                  <c:v>1</c:v>
                </c:pt>
                <c:pt idx="85170">
                  <c:v>1</c:v>
                </c:pt>
                <c:pt idx="85171">
                  <c:v>1</c:v>
                </c:pt>
                <c:pt idx="85172">
                  <c:v>1</c:v>
                </c:pt>
                <c:pt idx="85173">
                  <c:v>1</c:v>
                </c:pt>
                <c:pt idx="85174">
                  <c:v>1</c:v>
                </c:pt>
                <c:pt idx="85175">
                  <c:v>1</c:v>
                </c:pt>
                <c:pt idx="85176">
                  <c:v>1</c:v>
                </c:pt>
                <c:pt idx="85177">
                  <c:v>1</c:v>
                </c:pt>
                <c:pt idx="85178">
                  <c:v>1</c:v>
                </c:pt>
                <c:pt idx="85179">
                  <c:v>1</c:v>
                </c:pt>
                <c:pt idx="85180">
                  <c:v>1</c:v>
                </c:pt>
                <c:pt idx="85181">
                  <c:v>1</c:v>
                </c:pt>
                <c:pt idx="85182">
                  <c:v>1</c:v>
                </c:pt>
                <c:pt idx="85183">
                  <c:v>1</c:v>
                </c:pt>
                <c:pt idx="85184">
                  <c:v>1</c:v>
                </c:pt>
                <c:pt idx="85185">
                  <c:v>1</c:v>
                </c:pt>
                <c:pt idx="85186">
                  <c:v>1</c:v>
                </c:pt>
                <c:pt idx="85187">
                  <c:v>1</c:v>
                </c:pt>
                <c:pt idx="85188">
                  <c:v>1</c:v>
                </c:pt>
                <c:pt idx="85189">
                  <c:v>1</c:v>
                </c:pt>
                <c:pt idx="85190">
                  <c:v>1</c:v>
                </c:pt>
                <c:pt idx="85191">
                  <c:v>1</c:v>
                </c:pt>
                <c:pt idx="85192">
                  <c:v>1</c:v>
                </c:pt>
                <c:pt idx="85193">
                  <c:v>1</c:v>
                </c:pt>
                <c:pt idx="85194">
                  <c:v>1</c:v>
                </c:pt>
                <c:pt idx="85195">
                  <c:v>1</c:v>
                </c:pt>
                <c:pt idx="85196">
                  <c:v>1</c:v>
                </c:pt>
                <c:pt idx="85197">
                  <c:v>1</c:v>
                </c:pt>
                <c:pt idx="85198">
                  <c:v>1</c:v>
                </c:pt>
                <c:pt idx="85199">
                  <c:v>1</c:v>
                </c:pt>
                <c:pt idx="85200">
                  <c:v>1</c:v>
                </c:pt>
                <c:pt idx="85201">
                  <c:v>1</c:v>
                </c:pt>
                <c:pt idx="85202">
                  <c:v>1</c:v>
                </c:pt>
                <c:pt idx="85203">
                  <c:v>1</c:v>
                </c:pt>
                <c:pt idx="85204">
                  <c:v>1</c:v>
                </c:pt>
                <c:pt idx="85205">
                  <c:v>1</c:v>
                </c:pt>
                <c:pt idx="85206">
                  <c:v>1</c:v>
                </c:pt>
                <c:pt idx="85207">
                  <c:v>1</c:v>
                </c:pt>
                <c:pt idx="85208">
                  <c:v>1</c:v>
                </c:pt>
                <c:pt idx="85209">
                  <c:v>1</c:v>
                </c:pt>
                <c:pt idx="85210">
                  <c:v>1</c:v>
                </c:pt>
                <c:pt idx="85211">
                  <c:v>1</c:v>
                </c:pt>
                <c:pt idx="85212">
                  <c:v>1</c:v>
                </c:pt>
                <c:pt idx="85213">
                  <c:v>1</c:v>
                </c:pt>
                <c:pt idx="85214">
                  <c:v>1</c:v>
                </c:pt>
                <c:pt idx="85215">
                  <c:v>1</c:v>
                </c:pt>
                <c:pt idx="85216">
                  <c:v>1</c:v>
                </c:pt>
                <c:pt idx="85217">
                  <c:v>1</c:v>
                </c:pt>
                <c:pt idx="85218">
                  <c:v>1</c:v>
                </c:pt>
                <c:pt idx="85219">
                  <c:v>1</c:v>
                </c:pt>
                <c:pt idx="85220">
                  <c:v>1</c:v>
                </c:pt>
                <c:pt idx="85221">
                  <c:v>1</c:v>
                </c:pt>
                <c:pt idx="85222">
                  <c:v>1</c:v>
                </c:pt>
                <c:pt idx="85223">
                  <c:v>1</c:v>
                </c:pt>
                <c:pt idx="85224">
                  <c:v>1</c:v>
                </c:pt>
                <c:pt idx="85225">
                  <c:v>0.71428571399999996</c:v>
                </c:pt>
                <c:pt idx="85226">
                  <c:v>1</c:v>
                </c:pt>
                <c:pt idx="85227">
                  <c:v>1</c:v>
                </c:pt>
                <c:pt idx="85228">
                  <c:v>1</c:v>
                </c:pt>
                <c:pt idx="85229">
                  <c:v>1</c:v>
                </c:pt>
                <c:pt idx="85230">
                  <c:v>1</c:v>
                </c:pt>
                <c:pt idx="85231">
                  <c:v>1</c:v>
                </c:pt>
                <c:pt idx="85232">
                  <c:v>1</c:v>
                </c:pt>
                <c:pt idx="85233">
                  <c:v>1</c:v>
                </c:pt>
                <c:pt idx="85234">
                  <c:v>1</c:v>
                </c:pt>
                <c:pt idx="85235">
                  <c:v>1</c:v>
                </c:pt>
                <c:pt idx="85236">
                  <c:v>1</c:v>
                </c:pt>
                <c:pt idx="85237">
                  <c:v>1</c:v>
                </c:pt>
                <c:pt idx="85238">
                  <c:v>1</c:v>
                </c:pt>
                <c:pt idx="85239">
                  <c:v>1</c:v>
                </c:pt>
                <c:pt idx="85240">
                  <c:v>1</c:v>
                </c:pt>
                <c:pt idx="85241">
                  <c:v>1</c:v>
                </c:pt>
                <c:pt idx="85242">
                  <c:v>1</c:v>
                </c:pt>
                <c:pt idx="85243">
                  <c:v>1</c:v>
                </c:pt>
                <c:pt idx="85244">
                  <c:v>1</c:v>
                </c:pt>
                <c:pt idx="85245">
                  <c:v>1</c:v>
                </c:pt>
                <c:pt idx="85246">
                  <c:v>1</c:v>
                </c:pt>
                <c:pt idx="85247">
                  <c:v>1</c:v>
                </c:pt>
                <c:pt idx="85248">
                  <c:v>1</c:v>
                </c:pt>
                <c:pt idx="85249">
                  <c:v>1</c:v>
                </c:pt>
                <c:pt idx="85250">
                  <c:v>1</c:v>
                </c:pt>
                <c:pt idx="85251">
                  <c:v>1</c:v>
                </c:pt>
                <c:pt idx="85252">
                  <c:v>1</c:v>
                </c:pt>
                <c:pt idx="85253">
                  <c:v>1</c:v>
                </c:pt>
                <c:pt idx="85254">
                  <c:v>1</c:v>
                </c:pt>
                <c:pt idx="85255">
                  <c:v>1</c:v>
                </c:pt>
                <c:pt idx="85256">
                  <c:v>1</c:v>
                </c:pt>
                <c:pt idx="85257">
                  <c:v>1</c:v>
                </c:pt>
                <c:pt idx="85258">
                  <c:v>1</c:v>
                </c:pt>
                <c:pt idx="85259">
                  <c:v>1</c:v>
                </c:pt>
                <c:pt idx="85260">
                  <c:v>1</c:v>
                </c:pt>
                <c:pt idx="85261">
                  <c:v>1</c:v>
                </c:pt>
                <c:pt idx="85262">
                  <c:v>1</c:v>
                </c:pt>
                <c:pt idx="85263">
                  <c:v>1</c:v>
                </c:pt>
                <c:pt idx="85264">
                  <c:v>1</c:v>
                </c:pt>
                <c:pt idx="85265">
                  <c:v>1</c:v>
                </c:pt>
                <c:pt idx="85266">
                  <c:v>1</c:v>
                </c:pt>
                <c:pt idx="85267">
                  <c:v>1</c:v>
                </c:pt>
                <c:pt idx="85268">
                  <c:v>1</c:v>
                </c:pt>
                <c:pt idx="85269">
                  <c:v>1</c:v>
                </c:pt>
                <c:pt idx="85270">
                  <c:v>1</c:v>
                </c:pt>
                <c:pt idx="85271">
                  <c:v>1</c:v>
                </c:pt>
                <c:pt idx="85272">
                  <c:v>1</c:v>
                </c:pt>
                <c:pt idx="85273">
                  <c:v>1</c:v>
                </c:pt>
                <c:pt idx="85274">
                  <c:v>1</c:v>
                </c:pt>
                <c:pt idx="85275">
                  <c:v>1</c:v>
                </c:pt>
                <c:pt idx="85276">
                  <c:v>1</c:v>
                </c:pt>
                <c:pt idx="85277">
                  <c:v>1</c:v>
                </c:pt>
                <c:pt idx="85278">
                  <c:v>1</c:v>
                </c:pt>
                <c:pt idx="85279">
                  <c:v>1</c:v>
                </c:pt>
                <c:pt idx="85280">
                  <c:v>1</c:v>
                </c:pt>
                <c:pt idx="85281">
                  <c:v>1</c:v>
                </c:pt>
                <c:pt idx="85282">
                  <c:v>1</c:v>
                </c:pt>
                <c:pt idx="85283">
                  <c:v>1</c:v>
                </c:pt>
                <c:pt idx="85284">
                  <c:v>1</c:v>
                </c:pt>
                <c:pt idx="85285">
                  <c:v>1</c:v>
                </c:pt>
                <c:pt idx="85286">
                  <c:v>1</c:v>
                </c:pt>
                <c:pt idx="85287">
                  <c:v>1</c:v>
                </c:pt>
                <c:pt idx="85288">
                  <c:v>1</c:v>
                </c:pt>
                <c:pt idx="85289">
                  <c:v>1</c:v>
                </c:pt>
                <c:pt idx="85290">
                  <c:v>1</c:v>
                </c:pt>
                <c:pt idx="85291">
                  <c:v>1</c:v>
                </c:pt>
                <c:pt idx="85292">
                  <c:v>1</c:v>
                </c:pt>
                <c:pt idx="85293">
                  <c:v>1</c:v>
                </c:pt>
                <c:pt idx="85294">
                  <c:v>1</c:v>
                </c:pt>
                <c:pt idx="85295">
                  <c:v>1</c:v>
                </c:pt>
                <c:pt idx="85296">
                  <c:v>1</c:v>
                </c:pt>
                <c:pt idx="85297">
                  <c:v>1</c:v>
                </c:pt>
                <c:pt idx="85298">
                  <c:v>1</c:v>
                </c:pt>
                <c:pt idx="85299">
                  <c:v>1</c:v>
                </c:pt>
                <c:pt idx="85300">
                  <c:v>1</c:v>
                </c:pt>
                <c:pt idx="85301">
                  <c:v>1</c:v>
                </c:pt>
                <c:pt idx="85302">
                  <c:v>1</c:v>
                </c:pt>
                <c:pt idx="85303">
                  <c:v>1</c:v>
                </c:pt>
                <c:pt idx="85304">
                  <c:v>1</c:v>
                </c:pt>
                <c:pt idx="85305">
                  <c:v>1</c:v>
                </c:pt>
                <c:pt idx="85306">
                  <c:v>1</c:v>
                </c:pt>
                <c:pt idx="85307">
                  <c:v>1</c:v>
                </c:pt>
                <c:pt idx="85308">
                  <c:v>1</c:v>
                </c:pt>
                <c:pt idx="85309">
                  <c:v>1</c:v>
                </c:pt>
                <c:pt idx="85310">
                  <c:v>1</c:v>
                </c:pt>
                <c:pt idx="85311">
                  <c:v>1</c:v>
                </c:pt>
                <c:pt idx="85312">
                  <c:v>1</c:v>
                </c:pt>
                <c:pt idx="85313">
                  <c:v>1</c:v>
                </c:pt>
                <c:pt idx="85314">
                  <c:v>1</c:v>
                </c:pt>
                <c:pt idx="85315">
                  <c:v>1</c:v>
                </c:pt>
                <c:pt idx="85316">
                  <c:v>1</c:v>
                </c:pt>
                <c:pt idx="85317">
                  <c:v>1</c:v>
                </c:pt>
                <c:pt idx="85318">
                  <c:v>1</c:v>
                </c:pt>
                <c:pt idx="85319">
                  <c:v>1</c:v>
                </c:pt>
                <c:pt idx="85320">
                  <c:v>1</c:v>
                </c:pt>
                <c:pt idx="85321">
                  <c:v>1</c:v>
                </c:pt>
                <c:pt idx="85322">
                  <c:v>1</c:v>
                </c:pt>
                <c:pt idx="85323">
                  <c:v>1</c:v>
                </c:pt>
                <c:pt idx="85324">
                  <c:v>1</c:v>
                </c:pt>
                <c:pt idx="85325">
                  <c:v>1</c:v>
                </c:pt>
                <c:pt idx="85326">
                  <c:v>1</c:v>
                </c:pt>
                <c:pt idx="85327">
                  <c:v>1</c:v>
                </c:pt>
                <c:pt idx="85328">
                  <c:v>1</c:v>
                </c:pt>
                <c:pt idx="85329">
                  <c:v>1</c:v>
                </c:pt>
                <c:pt idx="85330">
                  <c:v>1</c:v>
                </c:pt>
                <c:pt idx="85331">
                  <c:v>1</c:v>
                </c:pt>
                <c:pt idx="85332">
                  <c:v>1</c:v>
                </c:pt>
                <c:pt idx="85333">
                  <c:v>1</c:v>
                </c:pt>
                <c:pt idx="85334">
                  <c:v>1</c:v>
                </c:pt>
                <c:pt idx="85335">
                  <c:v>1</c:v>
                </c:pt>
                <c:pt idx="85336">
                  <c:v>1</c:v>
                </c:pt>
                <c:pt idx="85337">
                  <c:v>1</c:v>
                </c:pt>
                <c:pt idx="85338">
                  <c:v>1</c:v>
                </c:pt>
                <c:pt idx="85339">
                  <c:v>1</c:v>
                </c:pt>
                <c:pt idx="85340">
                  <c:v>1</c:v>
                </c:pt>
                <c:pt idx="85341">
                  <c:v>1</c:v>
                </c:pt>
                <c:pt idx="85342">
                  <c:v>1</c:v>
                </c:pt>
                <c:pt idx="85343">
                  <c:v>1</c:v>
                </c:pt>
                <c:pt idx="85344">
                  <c:v>1</c:v>
                </c:pt>
                <c:pt idx="85345">
                  <c:v>1</c:v>
                </c:pt>
                <c:pt idx="85346">
                  <c:v>1</c:v>
                </c:pt>
                <c:pt idx="85347">
                  <c:v>1</c:v>
                </c:pt>
                <c:pt idx="85348">
                  <c:v>1</c:v>
                </c:pt>
                <c:pt idx="85349">
                  <c:v>1</c:v>
                </c:pt>
                <c:pt idx="85350">
                  <c:v>1</c:v>
                </c:pt>
                <c:pt idx="85351">
                  <c:v>1</c:v>
                </c:pt>
                <c:pt idx="85352">
                  <c:v>1</c:v>
                </c:pt>
                <c:pt idx="85353">
                  <c:v>1</c:v>
                </c:pt>
                <c:pt idx="85354">
                  <c:v>1</c:v>
                </c:pt>
                <c:pt idx="85355">
                  <c:v>1</c:v>
                </c:pt>
                <c:pt idx="85356">
                  <c:v>1</c:v>
                </c:pt>
                <c:pt idx="85357">
                  <c:v>1</c:v>
                </c:pt>
                <c:pt idx="85358">
                  <c:v>1</c:v>
                </c:pt>
                <c:pt idx="85359">
                  <c:v>1</c:v>
                </c:pt>
                <c:pt idx="85360">
                  <c:v>1</c:v>
                </c:pt>
                <c:pt idx="85361">
                  <c:v>1</c:v>
                </c:pt>
                <c:pt idx="85362">
                  <c:v>1</c:v>
                </c:pt>
                <c:pt idx="85363">
                  <c:v>1</c:v>
                </c:pt>
                <c:pt idx="85364">
                  <c:v>1</c:v>
                </c:pt>
                <c:pt idx="85365">
                  <c:v>1</c:v>
                </c:pt>
                <c:pt idx="85366">
                  <c:v>1</c:v>
                </c:pt>
                <c:pt idx="85367">
                  <c:v>1</c:v>
                </c:pt>
                <c:pt idx="85368">
                  <c:v>1</c:v>
                </c:pt>
                <c:pt idx="85369">
                  <c:v>1</c:v>
                </c:pt>
                <c:pt idx="85370">
                  <c:v>1</c:v>
                </c:pt>
                <c:pt idx="85371">
                  <c:v>1</c:v>
                </c:pt>
                <c:pt idx="85372">
                  <c:v>1</c:v>
                </c:pt>
                <c:pt idx="85373">
                  <c:v>1</c:v>
                </c:pt>
                <c:pt idx="85374">
                  <c:v>1</c:v>
                </c:pt>
                <c:pt idx="85375">
                  <c:v>1</c:v>
                </c:pt>
                <c:pt idx="85376">
                  <c:v>1</c:v>
                </c:pt>
                <c:pt idx="85377">
                  <c:v>1</c:v>
                </c:pt>
                <c:pt idx="85378">
                  <c:v>1</c:v>
                </c:pt>
                <c:pt idx="85379">
                  <c:v>1</c:v>
                </c:pt>
                <c:pt idx="85380">
                  <c:v>1</c:v>
                </c:pt>
                <c:pt idx="85381">
                  <c:v>1</c:v>
                </c:pt>
                <c:pt idx="85382">
                  <c:v>1</c:v>
                </c:pt>
                <c:pt idx="85383">
                  <c:v>1</c:v>
                </c:pt>
                <c:pt idx="85384">
                  <c:v>1</c:v>
                </c:pt>
                <c:pt idx="85385">
                  <c:v>1</c:v>
                </c:pt>
                <c:pt idx="85386">
                  <c:v>1</c:v>
                </c:pt>
                <c:pt idx="85387">
                  <c:v>1</c:v>
                </c:pt>
                <c:pt idx="85388">
                  <c:v>1</c:v>
                </c:pt>
                <c:pt idx="85389">
                  <c:v>1</c:v>
                </c:pt>
                <c:pt idx="85390">
                  <c:v>1</c:v>
                </c:pt>
                <c:pt idx="85391">
                  <c:v>1</c:v>
                </c:pt>
                <c:pt idx="85392">
                  <c:v>1</c:v>
                </c:pt>
                <c:pt idx="85393">
                  <c:v>1</c:v>
                </c:pt>
                <c:pt idx="85394">
                  <c:v>1</c:v>
                </c:pt>
                <c:pt idx="85395">
                  <c:v>1</c:v>
                </c:pt>
                <c:pt idx="85396">
                  <c:v>1</c:v>
                </c:pt>
                <c:pt idx="85397">
                  <c:v>1</c:v>
                </c:pt>
                <c:pt idx="85398">
                  <c:v>1</c:v>
                </c:pt>
                <c:pt idx="85399">
                  <c:v>1</c:v>
                </c:pt>
                <c:pt idx="85400">
                  <c:v>1</c:v>
                </c:pt>
                <c:pt idx="85401">
                  <c:v>1</c:v>
                </c:pt>
                <c:pt idx="85402">
                  <c:v>1</c:v>
                </c:pt>
                <c:pt idx="85403">
                  <c:v>1</c:v>
                </c:pt>
                <c:pt idx="85404">
                  <c:v>1</c:v>
                </c:pt>
                <c:pt idx="85405">
                  <c:v>1</c:v>
                </c:pt>
                <c:pt idx="85406">
                  <c:v>1</c:v>
                </c:pt>
                <c:pt idx="85407">
                  <c:v>1</c:v>
                </c:pt>
                <c:pt idx="85408">
                  <c:v>1</c:v>
                </c:pt>
                <c:pt idx="85409">
                  <c:v>1</c:v>
                </c:pt>
                <c:pt idx="85410">
                  <c:v>1</c:v>
                </c:pt>
                <c:pt idx="85411">
                  <c:v>1</c:v>
                </c:pt>
                <c:pt idx="85412">
                  <c:v>1</c:v>
                </c:pt>
                <c:pt idx="85413">
                  <c:v>1</c:v>
                </c:pt>
                <c:pt idx="85414">
                  <c:v>1</c:v>
                </c:pt>
                <c:pt idx="85415">
                  <c:v>1</c:v>
                </c:pt>
                <c:pt idx="85416">
                  <c:v>1</c:v>
                </c:pt>
                <c:pt idx="85417">
                  <c:v>1</c:v>
                </c:pt>
                <c:pt idx="85418">
                  <c:v>1</c:v>
                </c:pt>
                <c:pt idx="85419">
                  <c:v>1</c:v>
                </c:pt>
                <c:pt idx="85420">
                  <c:v>1</c:v>
                </c:pt>
                <c:pt idx="85421">
                  <c:v>1</c:v>
                </c:pt>
                <c:pt idx="85422">
                  <c:v>1</c:v>
                </c:pt>
                <c:pt idx="85423">
                  <c:v>1</c:v>
                </c:pt>
                <c:pt idx="85424">
                  <c:v>1</c:v>
                </c:pt>
                <c:pt idx="85425">
                  <c:v>1</c:v>
                </c:pt>
                <c:pt idx="85426">
                  <c:v>1</c:v>
                </c:pt>
                <c:pt idx="85427">
                  <c:v>1</c:v>
                </c:pt>
                <c:pt idx="85428">
                  <c:v>1</c:v>
                </c:pt>
                <c:pt idx="85429">
                  <c:v>1</c:v>
                </c:pt>
                <c:pt idx="85430">
                  <c:v>1</c:v>
                </c:pt>
                <c:pt idx="85431">
                  <c:v>1</c:v>
                </c:pt>
                <c:pt idx="85432">
                  <c:v>1</c:v>
                </c:pt>
                <c:pt idx="85433">
                  <c:v>1</c:v>
                </c:pt>
                <c:pt idx="85434">
                  <c:v>1</c:v>
                </c:pt>
                <c:pt idx="85435">
                  <c:v>1</c:v>
                </c:pt>
                <c:pt idx="85436">
                  <c:v>1</c:v>
                </c:pt>
                <c:pt idx="85437">
                  <c:v>1</c:v>
                </c:pt>
                <c:pt idx="85438">
                  <c:v>1</c:v>
                </c:pt>
                <c:pt idx="85439">
                  <c:v>1</c:v>
                </c:pt>
                <c:pt idx="85440">
                  <c:v>1</c:v>
                </c:pt>
                <c:pt idx="85441">
                  <c:v>1</c:v>
                </c:pt>
                <c:pt idx="85442">
                  <c:v>1</c:v>
                </c:pt>
                <c:pt idx="85443">
                  <c:v>1</c:v>
                </c:pt>
                <c:pt idx="85444">
                  <c:v>1</c:v>
                </c:pt>
                <c:pt idx="85445">
                  <c:v>1</c:v>
                </c:pt>
                <c:pt idx="85446">
                  <c:v>1</c:v>
                </c:pt>
                <c:pt idx="85447">
                  <c:v>1</c:v>
                </c:pt>
                <c:pt idx="85448">
                  <c:v>1</c:v>
                </c:pt>
                <c:pt idx="85449">
                  <c:v>1</c:v>
                </c:pt>
                <c:pt idx="85450">
                  <c:v>1</c:v>
                </c:pt>
                <c:pt idx="85451">
                  <c:v>1</c:v>
                </c:pt>
                <c:pt idx="85452">
                  <c:v>1</c:v>
                </c:pt>
                <c:pt idx="85453">
                  <c:v>1</c:v>
                </c:pt>
                <c:pt idx="85454">
                  <c:v>1</c:v>
                </c:pt>
                <c:pt idx="85455">
                  <c:v>1</c:v>
                </c:pt>
                <c:pt idx="85456">
                  <c:v>1</c:v>
                </c:pt>
                <c:pt idx="85457">
                  <c:v>1</c:v>
                </c:pt>
                <c:pt idx="85458">
                  <c:v>1</c:v>
                </c:pt>
                <c:pt idx="85459">
                  <c:v>1</c:v>
                </c:pt>
                <c:pt idx="85460">
                  <c:v>1</c:v>
                </c:pt>
                <c:pt idx="85461">
                  <c:v>1</c:v>
                </c:pt>
                <c:pt idx="85462">
                  <c:v>1</c:v>
                </c:pt>
                <c:pt idx="85463">
                  <c:v>1</c:v>
                </c:pt>
                <c:pt idx="85464">
                  <c:v>1</c:v>
                </c:pt>
                <c:pt idx="85465">
                  <c:v>1</c:v>
                </c:pt>
                <c:pt idx="85466">
                  <c:v>1</c:v>
                </c:pt>
                <c:pt idx="85467">
                  <c:v>1</c:v>
                </c:pt>
                <c:pt idx="85468">
                  <c:v>1</c:v>
                </c:pt>
                <c:pt idx="85469">
                  <c:v>1</c:v>
                </c:pt>
                <c:pt idx="85470">
                  <c:v>1</c:v>
                </c:pt>
                <c:pt idx="85471">
                  <c:v>1</c:v>
                </c:pt>
                <c:pt idx="85472">
                  <c:v>1</c:v>
                </c:pt>
                <c:pt idx="85473">
                  <c:v>1</c:v>
                </c:pt>
                <c:pt idx="85474">
                  <c:v>1</c:v>
                </c:pt>
                <c:pt idx="85475">
                  <c:v>1</c:v>
                </c:pt>
                <c:pt idx="85476">
                  <c:v>1</c:v>
                </c:pt>
                <c:pt idx="85477">
                  <c:v>1</c:v>
                </c:pt>
                <c:pt idx="85478">
                  <c:v>1</c:v>
                </c:pt>
                <c:pt idx="85479">
                  <c:v>0.571428571</c:v>
                </c:pt>
                <c:pt idx="85480">
                  <c:v>1</c:v>
                </c:pt>
                <c:pt idx="85481">
                  <c:v>1</c:v>
                </c:pt>
                <c:pt idx="85482">
                  <c:v>1</c:v>
                </c:pt>
                <c:pt idx="85483">
                  <c:v>1</c:v>
                </c:pt>
                <c:pt idx="85484">
                  <c:v>1</c:v>
                </c:pt>
                <c:pt idx="85485">
                  <c:v>1</c:v>
                </c:pt>
                <c:pt idx="85486">
                  <c:v>1</c:v>
                </c:pt>
                <c:pt idx="85487">
                  <c:v>1</c:v>
                </c:pt>
                <c:pt idx="85488">
                  <c:v>1</c:v>
                </c:pt>
                <c:pt idx="85489">
                  <c:v>1</c:v>
                </c:pt>
                <c:pt idx="85490">
                  <c:v>1</c:v>
                </c:pt>
                <c:pt idx="85491">
                  <c:v>1</c:v>
                </c:pt>
                <c:pt idx="85492">
                  <c:v>1</c:v>
                </c:pt>
                <c:pt idx="85493">
                  <c:v>1</c:v>
                </c:pt>
                <c:pt idx="85494">
                  <c:v>1</c:v>
                </c:pt>
                <c:pt idx="85495">
                  <c:v>1</c:v>
                </c:pt>
                <c:pt idx="85496">
                  <c:v>1</c:v>
                </c:pt>
                <c:pt idx="85497">
                  <c:v>1</c:v>
                </c:pt>
                <c:pt idx="85498">
                  <c:v>1</c:v>
                </c:pt>
                <c:pt idx="85499">
                  <c:v>1</c:v>
                </c:pt>
                <c:pt idx="85500">
                  <c:v>1</c:v>
                </c:pt>
                <c:pt idx="85501">
                  <c:v>1</c:v>
                </c:pt>
                <c:pt idx="85502">
                  <c:v>1</c:v>
                </c:pt>
                <c:pt idx="85503">
                  <c:v>1</c:v>
                </c:pt>
                <c:pt idx="85504">
                  <c:v>1</c:v>
                </c:pt>
                <c:pt idx="85505">
                  <c:v>1</c:v>
                </c:pt>
                <c:pt idx="85506">
                  <c:v>1</c:v>
                </c:pt>
                <c:pt idx="85507">
                  <c:v>1</c:v>
                </c:pt>
                <c:pt idx="85508">
                  <c:v>1</c:v>
                </c:pt>
                <c:pt idx="85509">
                  <c:v>1</c:v>
                </c:pt>
                <c:pt idx="85510">
                  <c:v>1</c:v>
                </c:pt>
                <c:pt idx="85511">
                  <c:v>1</c:v>
                </c:pt>
                <c:pt idx="85512">
                  <c:v>1</c:v>
                </c:pt>
                <c:pt idx="85513">
                  <c:v>1</c:v>
                </c:pt>
                <c:pt idx="85514">
                  <c:v>1</c:v>
                </c:pt>
                <c:pt idx="85515">
                  <c:v>1</c:v>
                </c:pt>
                <c:pt idx="85516">
                  <c:v>1</c:v>
                </c:pt>
                <c:pt idx="85517">
                  <c:v>1</c:v>
                </c:pt>
                <c:pt idx="85518">
                  <c:v>1</c:v>
                </c:pt>
                <c:pt idx="85519">
                  <c:v>1</c:v>
                </c:pt>
                <c:pt idx="85520">
                  <c:v>1</c:v>
                </c:pt>
                <c:pt idx="85521">
                  <c:v>1</c:v>
                </c:pt>
                <c:pt idx="85522">
                  <c:v>1</c:v>
                </c:pt>
                <c:pt idx="85523">
                  <c:v>1</c:v>
                </c:pt>
                <c:pt idx="85524">
                  <c:v>1</c:v>
                </c:pt>
                <c:pt idx="85525">
                  <c:v>1</c:v>
                </c:pt>
                <c:pt idx="85526">
                  <c:v>1</c:v>
                </c:pt>
                <c:pt idx="85527">
                  <c:v>1</c:v>
                </c:pt>
                <c:pt idx="85528">
                  <c:v>1</c:v>
                </c:pt>
                <c:pt idx="85529">
                  <c:v>1</c:v>
                </c:pt>
                <c:pt idx="85530">
                  <c:v>1</c:v>
                </c:pt>
                <c:pt idx="85531">
                  <c:v>1</c:v>
                </c:pt>
                <c:pt idx="85532">
                  <c:v>1</c:v>
                </c:pt>
                <c:pt idx="85533">
                  <c:v>1</c:v>
                </c:pt>
                <c:pt idx="85534">
                  <c:v>1</c:v>
                </c:pt>
                <c:pt idx="85535">
                  <c:v>1</c:v>
                </c:pt>
                <c:pt idx="85536">
                  <c:v>1</c:v>
                </c:pt>
                <c:pt idx="85537">
                  <c:v>1</c:v>
                </c:pt>
                <c:pt idx="85538">
                  <c:v>1</c:v>
                </c:pt>
                <c:pt idx="85539">
                  <c:v>1</c:v>
                </c:pt>
                <c:pt idx="85540">
                  <c:v>1</c:v>
                </c:pt>
                <c:pt idx="85541">
                  <c:v>1</c:v>
                </c:pt>
                <c:pt idx="85542">
                  <c:v>1</c:v>
                </c:pt>
                <c:pt idx="85543">
                  <c:v>1</c:v>
                </c:pt>
                <c:pt idx="85544">
                  <c:v>1</c:v>
                </c:pt>
                <c:pt idx="85545">
                  <c:v>1</c:v>
                </c:pt>
                <c:pt idx="85546">
                  <c:v>1</c:v>
                </c:pt>
                <c:pt idx="85547">
                  <c:v>1</c:v>
                </c:pt>
                <c:pt idx="85548">
                  <c:v>1</c:v>
                </c:pt>
                <c:pt idx="85549">
                  <c:v>1</c:v>
                </c:pt>
                <c:pt idx="85550">
                  <c:v>1</c:v>
                </c:pt>
                <c:pt idx="85551">
                  <c:v>1</c:v>
                </c:pt>
                <c:pt idx="85552">
                  <c:v>0.428571429</c:v>
                </c:pt>
                <c:pt idx="85553">
                  <c:v>1</c:v>
                </c:pt>
                <c:pt idx="85554">
                  <c:v>1</c:v>
                </c:pt>
                <c:pt idx="85555">
                  <c:v>1</c:v>
                </c:pt>
                <c:pt idx="85556">
                  <c:v>1</c:v>
                </c:pt>
                <c:pt idx="85557">
                  <c:v>1</c:v>
                </c:pt>
                <c:pt idx="85558">
                  <c:v>1</c:v>
                </c:pt>
                <c:pt idx="85559">
                  <c:v>1</c:v>
                </c:pt>
                <c:pt idx="85560">
                  <c:v>1</c:v>
                </c:pt>
                <c:pt idx="85561">
                  <c:v>1</c:v>
                </c:pt>
                <c:pt idx="85562">
                  <c:v>1</c:v>
                </c:pt>
                <c:pt idx="85563">
                  <c:v>1</c:v>
                </c:pt>
                <c:pt idx="85564">
                  <c:v>1</c:v>
                </c:pt>
                <c:pt idx="85565">
                  <c:v>1</c:v>
                </c:pt>
                <c:pt idx="85566">
                  <c:v>1</c:v>
                </c:pt>
                <c:pt idx="85567">
                  <c:v>1</c:v>
                </c:pt>
                <c:pt idx="85568">
                  <c:v>1</c:v>
                </c:pt>
                <c:pt idx="85569">
                  <c:v>1</c:v>
                </c:pt>
                <c:pt idx="85570">
                  <c:v>1</c:v>
                </c:pt>
                <c:pt idx="85571">
                  <c:v>1</c:v>
                </c:pt>
                <c:pt idx="85572">
                  <c:v>1</c:v>
                </c:pt>
                <c:pt idx="85573">
                  <c:v>1</c:v>
                </c:pt>
                <c:pt idx="85574">
                  <c:v>1</c:v>
                </c:pt>
                <c:pt idx="85575">
                  <c:v>1</c:v>
                </c:pt>
                <c:pt idx="85576">
                  <c:v>1</c:v>
                </c:pt>
                <c:pt idx="85577">
                  <c:v>1</c:v>
                </c:pt>
                <c:pt idx="85578">
                  <c:v>1</c:v>
                </c:pt>
                <c:pt idx="85579">
                  <c:v>1</c:v>
                </c:pt>
                <c:pt idx="85580">
                  <c:v>1</c:v>
                </c:pt>
                <c:pt idx="85581">
                  <c:v>1</c:v>
                </c:pt>
                <c:pt idx="85582">
                  <c:v>0.28571428599999998</c:v>
                </c:pt>
                <c:pt idx="85583">
                  <c:v>1</c:v>
                </c:pt>
                <c:pt idx="85584">
                  <c:v>1</c:v>
                </c:pt>
                <c:pt idx="85585">
                  <c:v>1</c:v>
                </c:pt>
                <c:pt idx="85586">
                  <c:v>1</c:v>
                </c:pt>
                <c:pt idx="85587">
                  <c:v>1</c:v>
                </c:pt>
                <c:pt idx="85588">
                  <c:v>1</c:v>
                </c:pt>
                <c:pt idx="85589">
                  <c:v>1</c:v>
                </c:pt>
                <c:pt idx="85590">
                  <c:v>1</c:v>
                </c:pt>
                <c:pt idx="85591">
                  <c:v>1</c:v>
                </c:pt>
                <c:pt idx="85592">
                  <c:v>1</c:v>
                </c:pt>
                <c:pt idx="85593">
                  <c:v>1</c:v>
                </c:pt>
                <c:pt idx="85594">
                  <c:v>1</c:v>
                </c:pt>
                <c:pt idx="85595">
                  <c:v>1</c:v>
                </c:pt>
                <c:pt idx="85596">
                  <c:v>1</c:v>
                </c:pt>
                <c:pt idx="85597">
                  <c:v>1</c:v>
                </c:pt>
                <c:pt idx="85598">
                  <c:v>1</c:v>
                </c:pt>
                <c:pt idx="85599">
                  <c:v>1</c:v>
                </c:pt>
                <c:pt idx="85600">
                  <c:v>1</c:v>
                </c:pt>
                <c:pt idx="85601">
                  <c:v>1</c:v>
                </c:pt>
                <c:pt idx="85602">
                  <c:v>1</c:v>
                </c:pt>
                <c:pt idx="85603">
                  <c:v>1</c:v>
                </c:pt>
                <c:pt idx="85604">
                  <c:v>1</c:v>
                </c:pt>
                <c:pt idx="85605">
                  <c:v>1</c:v>
                </c:pt>
                <c:pt idx="85606">
                  <c:v>1</c:v>
                </c:pt>
                <c:pt idx="85607">
                  <c:v>1</c:v>
                </c:pt>
                <c:pt idx="85608">
                  <c:v>1</c:v>
                </c:pt>
                <c:pt idx="85609">
                  <c:v>1</c:v>
                </c:pt>
                <c:pt idx="85610">
                  <c:v>1</c:v>
                </c:pt>
                <c:pt idx="85611">
                  <c:v>1</c:v>
                </c:pt>
                <c:pt idx="85612">
                  <c:v>1</c:v>
                </c:pt>
                <c:pt idx="85613">
                  <c:v>1</c:v>
                </c:pt>
                <c:pt idx="85614">
                  <c:v>1</c:v>
                </c:pt>
                <c:pt idx="85615">
                  <c:v>1</c:v>
                </c:pt>
                <c:pt idx="85616">
                  <c:v>1</c:v>
                </c:pt>
                <c:pt idx="85617">
                  <c:v>1</c:v>
                </c:pt>
                <c:pt idx="85618">
                  <c:v>1</c:v>
                </c:pt>
                <c:pt idx="85619">
                  <c:v>0.14285714299999999</c:v>
                </c:pt>
                <c:pt idx="85620">
                  <c:v>1</c:v>
                </c:pt>
                <c:pt idx="85621">
                  <c:v>1</c:v>
                </c:pt>
                <c:pt idx="85622">
                  <c:v>1</c:v>
                </c:pt>
                <c:pt idx="85623">
                  <c:v>1</c:v>
                </c:pt>
                <c:pt idx="85624">
                  <c:v>1</c:v>
                </c:pt>
                <c:pt idx="85625">
                  <c:v>1</c:v>
                </c:pt>
                <c:pt idx="85626">
                  <c:v>1</c:v>
                </c:pt>
                <c:pt idx="85627">
                  <c:v>1</c:v>
                </c:pt>
                <c:pt idx="85628">
                  <c:v>1</c:v>
                </c:pt>
                <c:pt idx="85629">
                  <c:v>1</c:v>
                </c:pt>
                <c:pt idx="85630">
                  <c:v>1</c:v>
                </c:pt>
                <c:pt idx="85631">
                  <c:v>1</c:v>
                </c:pt>
                <c:pt idx="85632">
                  <c:v>1</c:v>
                </c:pt>
                <c:pt idx="85633">
                  <c:v>1</c:v>
                </c:pt>
                <c:pt idx="85634">
                  <c:v>1</c:v>
                </c:pt>
                <c:pt idx="85635">
                  <c:v>1</c:v>
                </c:pt>
                <c:pt idx="85636">
                  <c:v>1</c:v>
                </c:pt>
                <c:pt idx="85637">
                  <c:v>1</c:v>
                </c:pt>
                <c:pt idx="85638">
                  <c:v>1</c:v>
                </c:pt>
                <c:pt idx="85639">
                  <c:v>1</c:v>
                </c:pt>
                <c:pt idx="85640">
                  <c:v>1</c:v>
                </c:pt>
                <c:pt idx="85641">
                  <c:v>1</c:v>
                </c:pt>
                <c:pt idx="85642">
                  <c:v>1</c:v>
                </c:pt>
                <c:pt idx="85643">
                  <c:v>1</c:v>
                </c:pt>
                <c:pt idx="85644">
                  <c:v>1</c:v>
                </c:pt>
                <c:pt idx="85645">
                  <c:v>1</c:v>
                </c:pt>
                <c:pt idx="85646">
                  <c:v>1</c:v>
                </c:pt>
                <c:pt idx="85647">
                  <c:v>1</c:v>
                </c:pt>
                <c:pt idx="85648">
                  <c:v>1</c:v>
                </c:pt>
                <c:pt idx="85649">
                  <c:v>1</c:v>
                </c:pt>
                <c:pt idx="85650">
                  <c:v>1</c:v>
                </c:pt>
                <c:pt idx="85651">
                  <c:v>1</c:v>
                </c:pt>
                <c:pt idx="85652">
                  <c:v>1</c:v>
                </c:pt>
                <c:pt idx="85653">
                  <c:v>1</c:v>
                </c:pt>
                <c:pt idx="85654">
                  <c:v>1</c:v>
                </c:pt>
                <c:pt idx="85655">
                  <c:v>1</c:v>
                </c:pt>
                <c:pt idx="85656">
                  <c:v>1</c:v>
                </c:pt>
                <c:pt idx="85657">
                  <c:v>1</c:v>
                </c:pt>
                <c:pt idx="85658">
                  <c:v>1</c:v>
                </c:pt>
                <c:pt idx="85659">
                  <c:v>1</c:v>
                </c:pt>
                <c:pt idx="85660">
                  <c:v>1</c:v>
                </c:pt>
                <c:pt idx="85661">
                  <c:v>1</c:v>
                </c:pt>
                <c:pt idx="85662">
                  <c:v>1</c:v>
                </c:pt>
                <c:pt idx="85663">
                  <c:v>1</c:v>
                </c:pt>
                <c:pt idx="85664">
                  <c:v>1</c:v>
                </c:pt>
                <c:pt idx="85665">
                  <c:v>1</c:v>
                </c:pt>
                <c:pt idx="85666">
                  <c:v>1</c:v>
                </c:pt>
                <c:pt idx="85667">
                  <c:v>1</c:v>
                </c:pt>
                <c:pt idx="85668">
                  <c:v>1</c:v>
                </c:pt>
                <c:pt idx="85669">
                  <c:v>1</c:v>
                </c:pt>
                <c:pt idx="85670">
                  <c:v>1</c:v>
                </c:pt>
                <c:pt idx="85671">
                  <c:v>1</c:v>
                </c:pt>
                <c:pt idx="85672">
                  <c:v>1</c:v>
                </c:pt>
                <c:pt idx="85673">
                  <c:v>1</c:v>
                </c:pt>
                <c:pt idx="85674">
                  <c:v>1</c:v>
                </c:pt>
                <c:pt idx="85675">
                  <c:v>1</c:v>
                </c:pt>
                <c:pt idx="85676">
                  <c:v>1</c:v>
                </c:pt>
                <c:pt idx="85677">
                  <c:v>1</c:v>
                </c:pt>
                <c:pt idx="85678">
                  <c:v>1</c:v>
                </c:pt>
                <c:pt idx="85679">
                  <c:v>1</c:v>
                </c:pt>
                <c:pt idx="85680">
                  <c:v>1</c:v>
                </c:pt>
                <c:pt idx="85681">
                  <c:v>1</c:v>
                </c:pt>
                <c:pt idx="85682">
                  <c:v>1</c:v>
                </c:pt>
                <c:pt idx="85683">
                  <c:v>1</c:v>
                </c:pt>
                <c:pt idx="85684">
                  <c:v>1</c:v>
                </c:pt>
                <c:pt idx="85685">
                  <c:v>1</c:v>
                </c:pt>
                <c:pt idx="85686">
                  <c:v>1</c:v>
                </c:pt>
                <c:pt idx="85687">
                  <c:v>1</c:v>
                </c:pt>
                <c:pt idx="85688">
                  <c:v>1</c:v>
                </c:pt>
                <c:pt idx="85689">
                  <c:v>1</c:v>
                </c:pt>
                <c:pt idx="85690">
                  <c:v>1</c:v>
                </c:pt>
                <c:pt idx="85691">
                  <c:v>1</c:v>
                </c:pt>
                <c:pt idx="85692">
                  <c:v>1</c:v>
                </c:pt>
                <c:pt idx="85693">
                  <c:v>1</c:v>
                </c:pt>
                <c:pt idx="85694">
                  <c:v>1</c:v>
                </c:pt>
                <c:pt idx="85695">
                  <c:v>1</c:v>
                </c:pt>
                <c:pt idx="85696">
                  <c:v>1</c:v>
                </c:pt>
                <c:pt idx="85697">
                  <c:v>1</c:v>
                </c:pt>
                <c:pt idx="85698">
                  <c:v>1</c:v>
                </c:pt>
                <c:pt idx="85699">
                  <c:v>1</c:v>
                </c:pt>
                <c:pt idx="85700">
                  <c:v>1</c:v>
                </c:pt>
                <c:pt idx="85701">
                  <c:v>1</c:v>
                </c:pt>
                <c:pt idx="85702">
                  <c:v>1</c:v>
                </c:pt>
                <c:pt idx="85703">
                  <c:v>1</c:v>
                </c:pt>
                <c:pt idx="85704">
                  <c:v>1</c:v>
                </c:pt>
                <c:pt idx="85705">
                  <c:v>1</c:v>
                </c:pt>
                <c:pt idx="85706">
                  <c:v>1</c:v>
                </c:pt>
                <c:pt idx="85707">
                  <c:v>1</c:v>
                </c:pt>
                <c:pt idx="85708">
                  <c:v>1</c:v>
                </c:pt>
                <c:pt idx="85709">
                  <c:v>1</c:v>
                </c:pt>
                <c:pt idx="85710">
                  <c:v>1</c:v>
                </c:pt>
                <c:pt idx="85711">
                  <c:v>1</c:v>
                </c:pt>
                <c:pt idx="85712">
                  <c:v>1</c:v>
                </c:pt>
                <c:pt idx="85713">
                  <c:v>1</c:v>
                </c:pt>
                <c:pt idx="85714">
                  <c:v>1</c:v>
                </c:pt>
                <c:pt idx="85715">
                  <c:v>1</c:v>
                </c:pt>
                <c:pt idx="85716">
                  <c:v>1</c:v>
                </c:pt>
                <c:pt idx="85717">
                  <c:v>1</c:v>
                </c:pt>
                <c:pt idx="85718">
                  <c:v>1</c:v>
                </c:pt>
                <c:pt idx="85719">
                  <c:v>1</c:v>
                </c:pt>
                <c:pt idx="85720">
                  <c:v>1</c:v>
                </c:pt>
                <c:pt idx="85721">
                  <c:v>1</c:v>
                </c:pt>
                <c:pt idx="85722">
                  <c:v>1</c:v>
                </c:pt>
                <c:pt idx="85723">
                  <c:v>1</c:v>
                </c:pt>
                <c:pt idx="85724">
                  <c:v>1</c:v>
                </c:pt>
                <c:pt idx="85725">
                  <c:v>1</c:v>
                </c:pt>
                <c:pt idx="85726">
                  <c:v>1</c:v>
                </c:pt>
                <c:pt idx="85727">
                  <c:v>1</c:v>
                </c:pt>
                <c:pt idx="85728">
                  <c:v>1</c:v>
                </c:pt>
                <c:pt idx="85729">
                  <c:v>1</c:v>
                </c:pt>
                <c:pt idx="85730">
                  <c:v>1</c:v>
                </c:pt>
                <c:pt idx="85731">
                  <c:v>1</c:v>
                </c:pt>
                <c:pt idx="85732">
                  <c:v>1</c:v>
                </c:pt>
                <c:pt idx="85733">
                  <c:v>1</c:v>
                </c:pt>
                <c:pt idx="85734">
                  <c:v>1</c:v>
                </c:pt>
                <c:pt idx="85735">
                  <c:v>1</c:v>
                </c:pt>
                <c:pt idx="85736">
                  <c:v>1</c:v>
                </c:pt>
                <c:pt idx="85737">
                  <c:v>1</c:v>
                </c:pt>
                <c:pt idx="85738">
                  <c:v>1</c:v>
                </c:pt>
                <c:pt idx="85739">
                  <c:v>1</c:v>
                </c:pt>
                <c:pt idx="85740">
                  <c:v>1</c:v>
                </c:pt>
                <c:pt idx="85741">
                  <c:v>1</c:v>
                </c:pt>
                <c:pt idx="85742">
                  <c:v>1</c:v>
                </c:pt>
                <c:pt idx="85743">
                  <c:v>1</c:v>
                </c:pt>
                <c:pt idx="85744">
                  <c:v>1</c:v>
                </c:pt>
                <c:pt idx="85745">
                  <c:v>1</c:v>
                </c:pt>
                <c:pt idx="85746">
                  <c:v>1</c:v>
                </c:pt>
                <c:pt idx="85747">
                  <c:v>1</c:v>
                </c:pt>
                <c:pt idx="85748">
                  <c:v>1</c:v>
                </c:pt>
                <c:pt idx="85749">
                  <c:v>1</c:v>
                </c:pt>
                <c:pt idx="85750">
                  <c:v>1</c:v>
                </c:pt>
                <c:pt idx="85751">
                  <c:v>1</c:v>
                </c:pt>
                <c:pt idx="85752">
                  <c:v>1</c:v>
                </c:pt>
                <c:pt idx="85753">
                  <c:v>1</c:v>
                </c:pt>
                <c:pt idx="85754">
                  <c:v>1</c:v>
                </c:pt>
                <c:pt idx="85755">
                  <c:v>1</c:v>
                </c:pt>
                <c:pt idx="85756">
                  <c:v>1</c:v>
                </c:pt>
                <c:pt idx="85757">
                  <c:v>1</c:v>
                </c:pt>
                <c:pt idx="85758">
                  <c:v>1</c:v>
                </c:pt>
                <c:pt idx="85759">
                  <c:v>1</c:v>
                </c:pt>
                <c:pt idx="85760">
                  <c:v>1</c:v>
                </c:pt>
                <c:pt idx="85761">
                  <c:v>1</c:v>
                </c:pt>
                <c:pt idx="85762">
                  <c:v>1</c:v>
                </c:pt>
                <c:pt idx="85763">
                  <c:v>1</c:v>
                </c:pt>
                <c:pt idx="85764">
                  <c:v>1</c:v>
                </c:pt>
                <c:pt idx="85765">
                  <c:v>1</c:v>
                </c:pt>
                <c:pt idx="85766">
                  <c:v>1</c:v>
                </c:pt>
                <c:pt idx="85767">
                  <c:v>1</c:v>
                </c:pt>
                <c:pt idx="85768">
                  <c:v>1</c:v>
                </c:pt>
                <c:pt idx="85769">
                  <c:v>1</c:v>
                </c:pt>
                <c:pt idx="85770">
                  <c:v>1</c:v>
                </c:pt>
                <c:pt idx="85771">
                  <c:v>1</c:v>
                </c:pt>
                <c:pt idx="85772">
                  <c:v>1</c:v>
                </c:pt>
                <c:pt idx="85773">
                  <c:v>1</c:v>
                </c:pt>
                <c:pt idx="85774">
                  <c:v>1</c:v>
                </c:pt>
                <c:pt idx="85775">
                  <c:v>1</c:v>
                </c:pt>
                <c:pt idx="85776">
                  <c:v>1</c:v>
                </c:pt>
                <c:pt idx="85777">
                  <c:v>1</c:v>
                </c:pt>
                <c:pt idx="85778">
                  <c:v>1</c:v>
                </c:pt>
                <c:pt idx="85779">
                  <c:v>1</c:v>
                </c:pt>
                <c:pt idx="85780">
                  <c:v>1</c:v>
                </c:pt>
                <c:pt idx="85781">
                  <c:v>1</c:v>
                </c:pt>
                <c:pt idx="85782">
                  <c:v>1</c:v>
                </c:pt>
                <c:pt idx="85783">
                  <c:v>1</c:v>
                </c:pt>
                <c:pt idx="85784">
                  <c:v>1</c:v>
                </c:pt>
                <c:pt idx="85785">
                  <c:v>1</c:v>
                </c:pt>
                <c:pt idx="85786">
                  <c:v>1</c:v>
                </c:pt>
                <c:pt idx="85787">
                  <c:v>1</c:v>
                </c:pt>
                <c:pt idx="85788">
                  <c:v>1</c:v>
                </c:pt>
                <c:pt idx="85789">
                  <c:v>1</c:v>
                </c:pt>
                <c:pt idx="85790">
                  <c:v>1</c:v>
                </c:pt>
                <c:pt idx="85791">
                  <c:v>1</c:v>
                </c:pt>
                <c:pt idx="85792">
                  <c:v>1</c:v>
                </c:pt>
                <c:pt idx="85793">
                  <c:v>1</c:v>
                </c:pt>
                <c:pt idx="85794">
                  <c:v>1</c:v>
                </c:pt>
                <c:pt idx="85795">
                  <c:v>1</c:v>
                </c:pt>
                <c:pt idx="85796">
                  <c:v>1</c:v>
                </c:pt>
                <c:pt idx="85797">
                  <c:v>1</c:v>
                </c:pt>
                <c:pt idx="85798">
                  <c:v>1</c:v>
                </c:pt>
                <c:pt idx="85799">
                  <c:v>1</c:v>
                </c:pt>
                <c:pt idx="85800">
                  <c:v>1</c:v>
                </c:pt>
                <c:pt idx="85801">
                  <c:v>1</c:v>
                </c:pt>
                <c:pt idx="85802">
                  <c:v>1</c:v>
                </c:pt>
                <c:pt idx="85803">
                  <c:v>1</c:v>
                </c:pt>
                <c:pt idx="85804">
                  <c:v>1</c:v>
                </c:pt>
                <c:pt idx="85805">
                  <c:v>1</c:v>
                </c:pt>
                <c:pt idx="85806">
                  <c:v>1</c:v>
                </c:pt>
                <c:pt idx="85807">
                  <c:v>1</c:v>
                </c:pt>
                <c:pt idx="85808">
                  <c:v>1</c:v>
                </c:pt>
                <c:pt idx="85809">
                  <c:v>1</c:v>
                </c:pt>
                <c:pt idx="85810">
                  <c:v>1</c:v>
                </c:pt>
                <c:pt idx="85811">
                  <c:v>1</c:v>
                </c:pt>
                <c:pt idx="85812">
                  <c:v>1</c:v>
                </c:pt>
                <c:pt idx="85813">
                  <c:v>0.428571429</c:v>
                </c:pt>
                <c:pt idx="85814">
                  <c:v>1</c:v>
                </c:pt>
                <c:pt idx="85815">
                  <c:v>1</c:v>
                </c:pt>
                <c:pt idx="85816">
                  <c:v>1</c:v>
                </c:pt>
                <c:pt idx="85817">
                  <c:v>1</c:v>
                </c:pt>
                <c:pt idx="85818">
                  <c:v>1</c:v>
                </c:pt>
                <c:pt idx="85819">
                  <c:v>1</c:v>
                </c:pt>
                <c:pt idx="85820">
                  <c:v>1</c:v>
                </c:pt>
                <c:pt idx="85821">
                  <c:v>1</c:v>
                </c:pt>
                <c:pt idx="85822">
                  <c:v>1</c:v>
                </c:pt>
                <c:pt idx="85823">
                  <c:v>1</c:v>
                </c:pt>
                <c:pt idx="85824">
                  <c:v>1</c:v>
                </c:pt>
                <c:pt idx="85825">
                  <c:v>1</c:v>
                </c:pt>
                <c:pt idx="85826">
                  <c:v>1</c:v>
                </c:pt>
                <c:pt idx="85827">
                  <c:v>1</c:v>
                </c:pt>
                <c:pt idx="85828">
                  <c:v>1</c:v>
                </c:pt>
                <c:pt idx="85829">
                  <c:v>1</c:v>
                </c:pt>
                <c:pt idx="85830">
                  <c:v>1</c:v>
                </c:pt>
                <c:pt idx="85831">
                  <c:v>1</c:v>
                </c:pt>
                <c:pt idx="85832">
                  <c:v>1</c:v>
                </c:pt>
                <c:pt idx="85833">
                  <c:v>1</c:v>
                </c:pt>
                <c:pt idx="85834">
                  <c:v>1</c:v>
                </c:pt>
                <c:pt idx="85835">
                  <c:v>1</c:v>
                </c:pt>
                <c:pt idx="85836">
                  <c:v>1</c:v>
                </c:pt>
                <c:pt idx="85837">
                  <c:v>1</c:v>
                </c:pt>
                <c:pt idx="85838">
                  <c:v>1</c:v>
                </c:pt>
                <c:pt idx="85839">
                  <c:v>1</c:v>
                </c:pt>
                <c:pt idx="85840">
                  <c:v>1</c:v>
                </c:pt>
                <c:pt idx="85841">
                  <c:v>1</c:v>
                </c:pt>
                <c:pt idx="85842">
                  <c:v>1</c:v>
                </c:pt>
                <c:pt idx="85843">
                  <c:v>1</c:v>
                </c:pt>
                <c:pt idx="85844">
                  <c:v>1</c:v>
                </c:pt>
                <c:pt idx="85845">
                  <c:v>1</c:v>
                </c:pt>
                <c:pt idx="85846">
                  <c:v>1</c:v>
                </c:pt>
                <c:pt idx="85847">
                  <c:v>1</c:v>
                </c:pt>
                <c:pt idx="85848">
                  <c:v>1</c:v>
                </c:pt>
                <c:pt idx="85849">
                  <c:v>1</c:v>
                </c:pt>
                <c:pt idx="85850">
                  <c:v>1</c:v>
                </c:pt>
                <c:pt idx="85851">
                  <c:v>1</c:v>
                </c:pt>
                <c:pt idx="85852">
                  <c:v>1</c:v>
                </c:pt>
                <c:pt idx="85853">
                  <c:v>1</c:v>
                </c:pt>
                <c:pt idx="85854">
                  <c:v>1</c:v>
                </c:pt>
                <c:pt idx="85855">
                  <c:v>1</c:v>
                </c:pt>
                <c:pt idx="85856">
                  <c:v>1</c:v>
                </c:pt>
                <c:pt idx="85857">
                  <c:v>1</c:v>
                </c:pt>
                <c:pt idx="85858">
                  <c:v>1</c:v>
                </c:pt>
                <c:pt idx="85859">
                  <c:v>1</c:v>
                </c:pt>
                <c:pt idx="85860">
                  <c:v>1</c:v>
                </c:pt>
                <c:pt idx="85861">
                  <c:v>1</c:v>
                </c:pt>
                <c:pt idx="85862">
                  <c:v>1</c:v>
                </c:pt>
                <c:pt idx="85863">
                  <c:v>1</c:v>
                </c:pt>
                <c:pt idx="85864">
                  <c:v>1</c:v>
                </c:pt>
                <c:pt idx="85865">
                  <c:v>1</c:v>
                </c:pt>
                <c:pt idx="85866">
                  <c:v>1</c:v>
                </c:pt>
                <c:pt idx="85867">
                  <c:v>0.85714285700000004</c:v>
                </c:pt>
                <c:pt idx="85868">
                  <c:v>1</c:v>
                </c:pt>
                <c:pt idx="85869">
                  <c:v>1</c:v>
                </c:pt>
                <c:pt idx="85870">
                  <c:v>1</c:v>
                </c:pt>
                <c:pt idx="85871">
                  <c:v>1</c:v>
                </c:pt>
                <c:pt idx="85872">
                  <c:v>0.85714285700000004</c:v>
                </c:pt>
                <c:pt idx="85873">
                  <c:v>0.85714285700000004</c:v>
                </c:pt>
                <c:pt idx="85874">
                  <c:v>1</c:v>
                </c:pt>
                <c:pt idx="85875">
                  <c:v>1</c:v>
                </c:pt>
                <c:pt idx="85876">
                  <c:v>0.85714285700000004</c:v>
                </c:pt>
                <c:pt idx="85877">
                  <c:v>1</c:v>
                </c:pt>
                <c:pt idx="85878">
                  <c:v>0.571428571</c:v>
                </c:pt>
                <c:pt idx="85879">
                  <c:v>1</c:v>
                </c:pt>
                <c:pt idx="85880">
                  <c:v>1</c:v>
                </c:pt>
                <c:pt idx="85881">
                  <c:v>1</c:v>
                </c:pt>
                <c:pt idx="85882">
                  <c:v>1</c:v>
                </c:pt>
                <c:pt idx="85883">
                  <c:v>1</c:v>
                </c:pt>
                <c:pt idx="85884">
                  <c:v>1</c:v>
                </c:pt>
                <c:pt idx="85885">
                  <c:v>1</c:v>
                </c:pt>
                <c:pt idx="85886">
                  <c:v>1</c:v>
                </c:pt>
                <c:pt idx="85887">
                  <c:v>1</c:v>
                </c:pt>
                <c:pt idx="85888">
                  <c:v>1</c:v>
                </c:pt>
                <c:pt idx="85889">
                  <c:v>1</c:v>
                </c:pt>
                <c:pt idx="85890">
                  <c:v>1</c:v>
                </c:pt>
                <c:pt idx="85891">
                  <c:v>1</c:v>
                </c:pt>
                <c:pt idx="85892">
                  <c:v>1</c:v>
                </c:pt>
                <c:pt idx="85893">
                  <c:v>1</c:v>
                </c:pt>
                <c:pt idx="85894">
                  <c:v>1</c:v>
                </c:pt>
                <c:pt idx="85895">
                  <c:v>1</c:v>
                </c:pt>
                <c:pt idx="85896">
                  <c:v>1</c:v>
                </c:pt>
                <c:pt idx="85897">
                  <c:v>1</c:v>
                </c:pt>
                <c:pt idx="85898">
                  <c:v>1</c:v>
                </c:pt>
                <c:pt idx="85899">
                  <c:v>1</c:v>
                </c:pt>
                <c:pt idx="85900">
                  <c:v>1</c:v>
                </c:pt>
                <c:pt idx="85901">
                  <c:v>1</c:v>
                </c:pt>
                <c:pt idx="85902">
                  <c:v>1</c:v>
                </c:pt>
                <c:pt idx="85903">
                  <c:v>1</c:v>
                </c:pt>
                <c:pt idx="85904">
                  <c:v>1</c:v>
                </c:pt>
                <c:pt idx="85905">
                  <c:v>1</c:v>
                </c:pt>
                <c:pt idx="85906">
                  <c:v>1</c:v>
                </c:pt>
                <c:pt idx="85907">
                  <c:v>1</c:v>
                </c:pt>
                <c:pt idx="85908">
                  <c:v>1</c:v>
                </c:pt>
                <c:pt idx="85909">
                  <c:v>1</c:v>
                </c:pt>
                <c:pt idx="85910">
                  <c:v>1</c:v>
                </c:pt>
                <c:pt idx="85911">
                  <c:v>0.85714285700000004</c:v>
                </c:pt>
                <c:pt idx="85912">
                  <c:v>1</c:v>
                </c:pt>
                <c:pt idx="85913">
                  <c:v>1</c:v>
                </c:pt>
                <c:pt idx="85914">
                  <c:v>0.85714285700000004</c:v>
                </c:pt>
                <c:pt idx="85915">
                  <c:v>1</c:v>
                </c:pt>
                <c:pt idx="85916">
                  <c:v>1</c:v>
                </c:pt>
                <c:pt idx="85917">
                  <c:v>0.85714285700000004</c:v>
                </c:pt>
                <c:pt idx="85918">
                  <c:v>1</c:v>
                </c:pt>
                <c:pt idx="85919">
                  <c:v>1</c:v>
                </c:pt>
                <c:pt idx="85920">
                  <c:v>1</c:v>
                </c:pt>
                <c:pt idx="85921">
                  <c:v>1</c:v>
                </c:pt>
                <c:pt idx="85922">
                  <c:v>1</c:v>
                </c:pt>
                <c:pt idx="85923">
                  <c:v>0.85714285700000004</c:v>
                </c:pt>
                <c:pt idx="85924">
                  <c:v>1</c:v>
                </c:pt>
                <c:pt idx="85925">
                  <c:v>1</c:v>
                </c:pt>
                <c:pt idx="85926">
                  <c:v>1</c:v>
                </c:pt>
                <c:pt idx="85927">
                  <c:v>1</c:v>
                </c:pt>
                <c:pt idx="85928">
                  <c:v>0.85714285700000004</c:v>
                </c:pt>
                <c:pt idx="85929">
                  <c:v>1</c:v>
                </c:pt>
                <c:pt idx="85930">
                  <c:v>1</c:v>
                </c:pt>
                <c:pt idx="85931">
                  <c:v>1</c:v>
                </c:pt>
                <c:pt idx="85932">
                  <c:v>1</c:v>
                </c:pt>
                <c:pt idx="85933">
                  <c:v>1</c:v>
                </c:pt>
                <c:pt idx="85934">
                  <c:v>1</c:v>
                </c:pt>
                <c:pt idx="85935">
                  <c:v>1</c:v>
                </c:pt>
                <c:pt idx="85936">
                  <c:v>1</c:v>
                </c:pt>
                <c:pt idx="85937">
                  <c:v>1</c:v>
                </c:pt>
                <c:pt idx="85938">
                  <c:v>0.85714285700000004</c:v>
                </c:pt>
                <c:pt idx="85939">
                  <c:v>1</c:v>
                </c:pt>
                <c:pt idx="85940">
                  <c:v>1</c:v>
                </c:pt>
                <c:pt idx="85941">
                  <c:v>1</c:v>
                </c:pt>
                <c:pt idx="85942">
                  <c:v>1</c:v>
                </c:pt>
                <c:pt idx="85943">
                  <c:v>1</c:v>
                </c:pt>
                <c:pt idx="85944">
                  <c:v>1</c:v>
                </c:pt>
                <c:pt idx="85945">
                  <c:v>1</c:v>
                </c:pt>
                <c:pt idx="85946">
                  <c:v>1</c:v>
                </c:pt>
                <c:pt idx="85947">
                  <c:v>1</c:v>
                </c:pt>
                <c:pt idx="85948">
                  <c:v>1</c:v>
                </c:pt>
                <c:pt idx="85949">
                  <c:v>1</c:v>
                </c:pt>
                <c:pt idx="85950">
                  <c:v>1</c:v>
                </c:pt>
                <c:pt idx="85951">
                  <c:v>1</c:v>
                </c:pt>
                <c:pt idx="85952">
                  <c:v>0.85714285700000004</c:v>
                </c:pt>
                <c:pt idx="85953">
                  <c:v>1</c:v>
                </c:pt>
                <c:pt idx="85954">
                  <c:v>1</c:v>
                </c:pt>
                <c:pt idx="85955">
                  <c:v>1</c:v>
                </c:pt>
                <c:pt idx="85956">
                  <c:v>1</c:v>
                </c:pt>
                <c:pt idx="85957">
                  <c:v>1</c:v>
                </c:pt>
                <c:pt idx="85958">
                  <c:v>0.85714285700000004</c:v>
                </c:pt>
                <c:pt idx="85959">
                  <c:v>1</c:v>
                </c:pt>
                <c:pt idx="85960">
                  <c:v>1</c:v>
                </c:pt>
                <c:pt idx="85961">
                  <c:v>1</c:v>
                </c:pt>
                <c:pt idx="85962">
                  <c:v>1</c:v>
                </c:pt>
                <c:pt idx="85963">
                  <c:v>1</c:v>
                </c:pt>
                <c:pt idx="85964">
                  <c:v>1</c:v>
                </c:pt>
                <c:pt idx="85965">
                  <c:v>0.71428571399999996</c:v>
                </c:pt>
                <c:pt idx="85966">
                  <c:v>1</c:v>
                </c:pt>
                <c:pt idx="85967">
                  <c:v>1</c:v>
                </c:pt>
                <c:pt idx="85968">
                  <c:v>1</c:v>
                </c:pt>
                <c:pt idx="85969">
                  <c:v>1</c:v>
                </c:pt>
                <c:pt idx="85970">
                  <c:v>1</c:v>
                </c:pt>
                <c:pt idx="85971">
                  <c:v>1</c:v>
                </c:pt>
                <c:pt idx="85972">
                  <c:v>1</c:v>
                </c:pt>
                <c:pt idx="85973">
                  <c:v>0.85714285700000004</c:v>
                </c:pt>
                <c:pt idx="85974">
                  <c:v>1</c:v>
                </c:pt>
                <c:pt idx="85975">
                  <c:v>1</c:v>
                </c:pt>
                <c:pt idx="85976">
                  <c:v>1</c:v>
                </c:pt>
                <c:pt idx="85977">
                  <c:v>1</c:v>
                </c:pt>
                <c:pt idx="85978">
                  <c:v>0.85714285700000004</c:v>
                </c:pt>
                <c:pt idx="85979">
                  <c:v>1</c:v>
                </c:pt>
                <c:pt idx="85980">
                  <c:v>1</c:v>
                </c:pt>
                <c:pt idx="85981">
                  <c:v>1</c:v>
                </c:pt>
                <c:pt idx="85982">
                  <c:v>1</c:v>
                </c:pt>
                <c:pt idx="85983">
                  <c:v>1</c:v>
                </c:pt>
                <c:pt idx="85984">
                  <c:v>1</c:v>
                </c:pt>
                <c:pt idx="85985">
                  <c:v>1</c:v>
                </c:pt>
                <c:pt idx="85986">
                  <c:v>1</c:v>
                </c:pt>
                <c:pt idx="85987">
                  <c:v>1</c:v>
                </c:pt>
                <c:pt idx="85988">
                  <c:v>1</c:v>
                </c:pt>
                <c:pt idx="85989">
                  <c:v>1</c:v>
                </c:pt>
                <c:pt idx="85990">
                  <c:v>1</c:v>
                </c:pt>
                <c:pt idx="85991">
                  <c:v>1</c:v>
                </c:pt>
                <c:pt idx="85992">
                  <c:v>1</c:v>
                </c:pt>
                <c:pt idx="85993">
                  <c:v>1</c:v>
                </c:pt>
                <c:pt idx="85994">
                  <c:v>1</c:v>
                </c:pt>
                <c:pt idx="85995">
                  <c:v>1</c:v>
                </c:pt>
                <c:pt idx="85996">
                  <c:v>1</c:v>
                </c:pt>
                <c:pt idx="85997">
                  <c:v>0.85714285700000004</c:v>
                </c:pt>
                <c:pt idx="85998">
                  <c:v>1</c:v>
                </c:pt>
                <c:pt idx="85999">
                  <c:v>1</c:v>
                </c:pt>
                <c:pt idx="86000">
                  <c:v>1</c:v>
                </c:pt>
                <c:pt idx="86001">
                  <c:v>1</c:v>
                </c:pt>
                <c:pt idx="86002">
                  <c:v>1</c:v>
                </c:pt>
                <c:pt idx="86003">
                  <c:v>1</c:v>
                </c:pt>
                <c:pt idx="86004">
                  <c:v>0.85714285700000004</c:v>
                </c:pt>
                <c:pt idx="86005">
                  <c:v>1</c:v>
                </c:pt>
                <c:pt idx="86006">
                  <c:v>1</c:v>
                </c:pt>
                <c:pt idx="86007">
                  <c:v>0.85714285700000004</c:v>
                </c:pt>
                <c:pt idx="86008">
                  <c:v>1</c:v>
                </c:pt>
                <c:pt idx="86009">
                  <c:v>1</c:v>
                </c:pt>
                <c:pt idx="86010">
                  <c:v>1</c:v>
                </c:pt>
                <c:pt idx="86011">
                  <c:v>1</c:v>
                </c:pt>
                <c:pt idx="86012">
                  <c:v>1</c:v>
                </c:pt>
                <c:pt idx="86013">
                  <c:v>1</c:v>
                </c:pt>
                <c:pt idx="86014">
                  <c:v>0.85714285700000004</c:v>
                </c:pt>
                <c:pt idx="86015">
                  <c:v>0.85714285700000004</c:v>
                </c:pt>
                <c:pt idx="86016">
                  <c:v>1</c:v>
                </c:pt>
                <c:pt idx="86017">
                  <c:v>1</c:v>
                </c:pt>
                <c:pt idx="86018">
                  <c:v>0.85714285700000004</c:v>
                </c:pt>
                <c:pt idx="86019">
                  <c:v>1</c:v>
                </c:pt>
                <c:pt idx="86020">
                  <c:v>1</c:v>
                </c:pt>
                <c:pt idx="86021">
                  <c:v>1</c:v>
                </c:pt>
                <c:pt idx="86022">
                  <c:v>1</c:v>
                </c:pt>
                <c:pt idx="86023">
                  <c:v>1</c:v>
                </c:pt>
                <c:pt idx="86024">
                  <c:v>1</c:v>
                </c:pt>
                <c:pt idx="86025">
                  <c:v>0.85714285700000004</c:v>
                </c:pt>
                <c:pt idx="86026">
                  <c:v>1</c:v>
                </c:pt>
                <c:pt idx="86027">
                  <c:v>1</c:v>
                </c:pt>
                <c:pt idx="86028">
                  <c:v>1</c:v>
                </c:pt>
                <c:pt idx="86029">
                  <c:v>1</c:v>
                </c:pt>
                <c:pt idx="86030">
                  <c:v>1</c:v>
                </c:pt>
                <c:pt idx="86031">
                  <c:v>1</c:v>
                </c:pt>
                <c:pt idx="86032">
                  <c:v>1</c:v>
                </c:pt>
                <c:pt idx="86033">
                  <c:v>0.85714285700000004</c:v>
                </c:pt>
                <c:pt idx="86034">
                  <c:v>1</c:v>
                </c:pt>
                <c:pt idx="86035">
                  <c:v>1</c:v>
                </c:pt>
                <c:pt idx="86036">
                  <c:v>1</c:v>
                </c:pt>
                <c:pt idx="86037">
                  <c:v>1</c:v>
                </c:pt>
                <c:pt idx="86038">
                  <c:v>1</c:v>
                </c:pt>
                <c:pt idx="86039">
                  <c:v>1</c:v>
                </c:pt>
                <c:pt idx="86040">
                  <c:v>1</c:v>
                </c:pt>
                <c:pt idx="86041">
                  <c:v>1</c:v>
                </c:pt>
                <c:pt idx="86042">
                  <c:v>1</c:v>
                </c:pt>
                <c:pt idx="86043">
                  <c:v>0.85714285700000004</c:v>
                </c:pt>
                <c:pt idx="86044">
                  <c:v>1</c:v>
                </c:pt>
                <c:pt idx="86045">
                  <c:v>0.85714285700000004</c:v>
                </c:pt>
                <c:pt idx="86046">
                  <c:v>1</c:v>
                </c:pt>
                <c:pt idx="86047">
                  <c:v>1</c:v>
                </c:pt>
                <c:pt idx="86048">
                  <c:v>1</c:v>
                </c:pt>
                <c:pt idx="86049">
                  <c:v>1</c:v>
                </c:pt>
                <c:pt idx="86050">
                  <c:v>1</c:v>
                </c:pt>
                <c:pt idx="86051">
                  <c:v>0.85714285700000004</c:v>
                </c:pt>
                <c:pt idx="86052">
                  <c:v>0.85714285700000004</c:v>
                </c:pt>
                <c:pt idx="86053">
                  <c:v>0.85714285700000004</c:v>
                </c:pt>
                <c:pt idx="86054">
                  <c:v>1</c:v>
                </c:pt>
                <c:pt idx="86055">
                  <c:v>1</c:v>
                </c:pt>
                <c:pt idx="86056">
                  <c:v>1</c:v>
                </c:pt>
                <c:pt idx="86057">
                  <c:v>1</c:v>
                </c:pt>
                <c:pt idx="86058">
                  <c:v>1</c:v>
                </c:pt>
                <c:pt idx="86059">
                  <c:v>1</c:v>
                </c:pt>
                <c:pt idx="86060">
                  <c:v>1</c:v>
                </c:pt>
                <c:pt idx="86061">
                  <c:v>0.28571428599999998</c:v>
                </c:pt>
                <c:pt idx="86062">
                  <c:v>0.85714285700000004</c:v>
                </c:pt>
                <c:pt idx="86063">
                  <c:v>1</c:v>
                </c:pt>
                <c:pt idx="86064">
                  <c:v>1</c:v>
                </c:pt>
                <c:pt idx="86065">
                  <c:v>1</c:v>
                </c:pt>
                <c:pt idx="86066">
                  <c:v>1</c:v>
                </c:pt>
                <c:pt idx="86067">
                  <c:v>1</c:v>
                </c:pt>
                <c:pt idx="86068">
                  <c:v>1</c:v>
                </c:pt>
                <c:pt idx="86069">
                  <c:v>1</c:v>
                </c:pt>
                <c:pt idx="86070">
                  <c:v>1</c:v>
                </c:pt>
                <c:pt idx="86071">
                  <c:v>1</c:v>
                </c:pt>
                <c:pt idx="86072">
                  <c:v>1</c:v>
                </c:pt>
                <c:pt idx="86073">
                  <c:v>1</c:v>
                </c:pt>
                <c:pt idx="86074">
                  <c:v>1</c:v>
                </c:pt>
                <c:pt idx="86075">
                  <c:v>1</c:v>
                </c:pt>
                <c:pt idx="86076">
                  <c:v>1</c:v>
                </c:pt>
                <c:pt idx="86077">
                  <c:v>1</c:v>
                </c:pt>
                <c:pt idx="86078">
                  <c:v>1</c:v>
                </c:pt>
                <c:pt idx="86079">
                  <c:v>1</c:v>
                </c:pt>
                <c:pt idx="86080">
                  <c:v>1</c:v>
                </c:pt>
                <c:pt idx="86081">
                  <c:v>1</c:v>
                </c:pt>
                <c:pt idx="86082">
                  <c:v>1</c:v>
                </c:pt>
                <c:pt idx="86083">
                  <c:v>1</c:v>
                </c:pt>
                <c:pt idx="86084">
                  <c:v>1</c:v>
                </c:pt>
                <c:pt idx="86085">
                  <c:v>1</c:v>
                </c:pt>
                <c:pt idx="86086">
                  <c:v>1</c:v>
                </c:pt>
                <c:pt idx="86087">
                  <c:v>1</c:v>
                </c:pt>
                <c:pt idx="86088">
                  <c:v>1</c:v>
                </c:pt>
                <c:pt idx="86089">
                  <c:v>1</c:v>
                </c:pt>
                <c:pt idx="86090">
                  <c:v>1</c:v>
                </c:pt>
                <c:pt idx="86091">
                  <c:v>1</c:v>
                </c:pt>
                <c:pt idx="86092">
                  <c:v>1</c:v>
                </c:pt>
                <c:pt idx="86093">
                  <c:v>1</c:v>
                </c:pt>
                <c:pt idx="86094">
                  <c:v>1</c:v>
                </c:pt>
                <c:pt idx="86095">
                  <c:v>1</c:v>
                </c:pt>
                <c:pt idx="86096">
                  <c:v>1</c:v>
                </c:pt>
                <c:pt idx="86097">
                  <c:v>0.85714285700000004</c:v>
                </c:pt>
                <c:pt idx="86098">
                  <c:v>1</c:v>
                </c:pt>
                <c:pt idx="86099">
                  <c:v>1</c:v>
                </c:pt>
                <c:pt idx="86100">
                  <c:v>1</c:v>
                </c:pt>
                <c:pt idx="86101">
                  <c:v>1</c:v>
                </c:pt>
                <c:pt idx="86102">
                  <c:v>0.85714285700000004</c:v>
                </c:pt>
                <c:pt idx="86103">
                  <c:v>1</c:v>
                </c:pt>
                <c:pt idx="86104">
                  <c:v>1</c:v>
                </c:pt>
                <c:pt idx="86105">
                  <c:v>1</c:v>
                </c:pt>
                <c:pt idx="86106">
                  <c:v>1</c:v>
                </c:pt>
                <c:pt idx="86107">
                  <c:v>1</c:v>
                </c:pt>
                <c:pt idx="86108">
                  <c:v>1</c:v>
                </c:pt>
                <c:pt idx="86109">
                  <c:v>1</c:v>
                </c:pt>
                <c:pt idx="86110">
                  <c:v>1</c:v>
                </c:pt>
                <c:pt idx="86111">
                  <c:v>1</c:v>
                </c:pt>
                <c:pt idx="86112">
                  <c:v>1</c:v>
                </c:pt>
                <c:pt idx="86113">
                  <c:v>1</c:v>
                </c:pt>
                <c:pt idx="86114">
                  <c:v>0.85714285700000004</c:v>
                </c:pt>
                <c:pt idx="86115">
                  <c:v>1</c:v>
                </c:pt>
                <c:pt idx="86116">
                  <c:v>1</c:v>
                </c:pt>
                <c:pt idx="86117">
                  <c:v>1</c:v>
                </c:pt>
                <c:pt idx="86118">
                  <c:v>1</c:v>
                </c:pt>
                <c:pt idx="86119">
                  <c:v>1</c:v>
                </c:pt>
                <c:pt idx="86120">
                  <c:v>1</c:v>
                </c:pt>
                <c:pt idx="86121">
                  <c:v>1</c:v>
                </c:pt>
                <c:pt idx="86122">
                  <c:v>1</c:v>
                </c:pt>
                <c:pt idx="86123">
                  <c:v>1</c:v>
                </c:pt>
                <c:pt idx="86124">
                  <c:v>1</c:v>
                </c:pt>
                <c:pt idx="86125">
                  <c:v>1</c:v>
                </c:pt>
                <c:pt idx="86126">
                  <c:v>1</c:v>
                </c:pt>
                <c:pt idx="86127">
                  <c:v>1</c:v>
                </c:pt>
                <c:pt idx="86128">
                  <c:v>1</c:v>
                </c:pt>
                <c:pt idx="86129">
                  <c:v>0.85714285700000004</c:v>
                </c:pt>
                <c:pt idx="86130">
                  <c:v>1</c:v>
                </c:pt>
                <c:pt idx="86131">
                  <c:v>1</c:v>
                </c:pt>
                <c:pt idx="86132">
                  <c:v>0.85714285700000004</c:v>
                </c:pt>
                <c:pt idx="86133">
                  <c:v>1</c:v>
                </c:pt>
                <c:pt idx="86134">
                  <c:v>0.85714285700000004</c:v>
                </c:pt>
                <c:pt idx="86135">
                  <c:v>1</c:v>
                </c:pt>
                <c:pt idx="86136">
                  <c:v>0.85714285700000004</c:v>
                </c:pt>
                <c:pt idx="86137">
                  <c:v>1</c:v>
                </c:pt>
                <c:pt idx="86138">
                  <c:v>1</c:v>
                </c:pt>
                <c:pt idx="86139">
                  <c:v>1</c:v>
                </c:pt>
                <c:pt idx="86140">
                  <c:v>1</c:v>
                </c:pt>
                <c:pt idx="86141">
                  <c:v>1</c:v>
                </c:pt>
                <c:pt idx="86142">
                  <c:v>1</c:v>
                </c:pt>
                <c:pt idx="86143">
                  <c:v>0.85714285700000004</c:v>
                </c:pt>
                <c:pt idx="86144">
                  <c:v>1</c:v>
                </c:pt>
                <c:pt idx="86145">
                  <c:v>1</c:v>
                </c:pt>
                <c:pt idx="86146">
                  <c:v>1</c:v>
                </c:pt>
                <c:pt idx="86147">
                  <c:v>1</c:v>
                </c:pt>
                <c:pt idx="86148">
                  <c:v>1</c:v>
                </c:pt>
                <c:pt idx="86149">
                  <c:v>0.85714285700000004</c:v>
                </c:pt>
                <c:pt idx="86150">
                  <c:v>1</c:v>
                </c:pt>
                <c:pt idx="86151">
                  <c:v>1</c:v>
                </c:pt>
                <c:pt idx="86152">
                  <c:v>1</c:v>
                </c:pt>
                <c:pt idx="86153">
                  <c:v>1</c:v>
                </c:pt>
                <c:pt idx="86154">
                  <c:v>1</c:v>
                </c:pt>
                <c:pt idx="86155">
                  <c:v>1</c:v>
                </c:pt>
                <c:pt idx="86156">
                  <c:v>1</c:v>
                </c:pt>
                <c:pt idx="86157">
                  <c:v>1</c:v>
                </c:pt>
                <c:pt idx="86158">
                  <c:v>1</c:v>
                </c:pt>
                <c:pt idx="86159">
                  <c:v>1</c:v>
                </c:pt>
                <c:pt idx="86160">
                  <c:v>1</c:v>
                </c:pt>
                <c:pt idx="86161">
                  <c:v>1</c:v>
                </c:pt>
                <c:pt idx="86162">
                  <c:v>1</c:v>
                </c:pt>
                <c:pt idx="86163">
                  <c:v>1</c:v>
                </c:pt>
                <c:pt idx="86164">
                  <c:v>1</c:v>
                </c:pt>
                <c:pt idx="86165">
                  <c:v>1</c:v>
                </c:pt>
                <c:pt idx="86166">
                  <c:v>1</c:v>
                </c:pt>
                <c:pt idx="86167">
                  <c:v>1</c:v>
                </c:pt>
                <c:pt idx="86168">
                  <c:v>1</c:v>
                </c:pt>
                <c:pt idx="86169">
                  <c:v>1</c:v>
                </c:pt>
                <c:pt idx="86170">
                  <c:v>0.85714285700000004</c:v>
                </c:pt>
                <c:pt idx="86171">
                  <c:v>1</c:v>
                </c:pt>
                <c:pt idx="86172">
                  <c:v>1</c:v>
                </c:pt>
                <c:pt idx="86173">
                  <c:v>1</c:v>
                </c:pt>
                <c:pt idx="86174">
                  <c:v>1</c:v>
                </c:pt>
                <c:pt idx="86175">
                  <c:v>1</c:v>
                </c:pt>
                <c:pt idx="86176">
                  <c:v>0.85714285700000004</c:v>
                </c:pt>
                <c:pt idx="86177">
                  <c:v>1</c:v>
                </c:pt>
                <c:pt idx="86178">
                  <c:v>1</c:v>
                </c:pt>
                <c:pt idx="86179">
                  <c:v>1</c:v>
                </c:pt>
                <c:pt idx="86180">
                  <c:v>1</c:v>
                </c:pt>
                <c:pt idx="86181">
                  <c:v>1</c:v>
                </c:pt>
                <c:pt idx="86182">
                  <c:v>1</c:v>
                </c:pt>
                <c:pt idx="86183">
                  <c:v>1</c:v>
                </c:pt>
                <c:pt idx="86184">
                  <c:v>1</c:v>
                </c:pt>
                <c:pt idx="86185">
                  <c:v>1</c:v>
                </c:pt>
                <c:pt idx="86186">
                  <c:v>1</c:v>
                </c:pt>
                <c:pt idx="86187">
                  <c:v>0.85714285700000004</c:v>
                </c:pt>
                <c:pt idx="86188">
                  <c:v>1</c:v>
                </c:pt>
                <c:pt idx="86189">
                  <c:v>1</c:v>
                </c:pt>
                <c:pt idx="86190">
                  <c:v>1</c:v>
                </c:pt>
                <c:pt idx="86191">
                  <c:v>1</c:v>
                </c:pt>
                <c:pt idx="86192">
                  <c:v>1</c:v>
                </c:pt>
                <c:pt idx="86193">
                  <c:v>1</c:v>
                </c:pt>
                <c:pt idx="86194">
                  <c:v>1</c:v>
                </c:pt>
                <c:pt idx="86195">
                  <c:v>1</c:v>
                </c:pt>
                <c:pt idx="86196">
                  <c:v>1</c:v>
                </c:pt>
                <c:pt idx="86197">
                  <c:v>0.85714285700000004</c:v>
                </c:pt>
                <c:pt idx="86198">
                  <c:v>0.71428571399999996</c:v>
                </c:pt>
                <c:pt idx="86199">
                  <c:v>1</c:v>
                </c:pt>
                <c:pt idx="86200">
                  <c:v>1</c:v>
                </c:pt>
                <c:pt idx="86201">
                  <c:v>1</c:v>
                </c:pt>
                <c:pt idx="86202">
                  <c:v>1</c:v>
                </c:pt>
                <c:pt idx="86203">
                  <c:v>1</c:v>
                </c:pt>
                <c:pt idx="86204">
                  <c:v>1</c:v>
                </c:pt>
                <c:pt idx="86205">
                  <c:v>0.85714285700000004</c:v>
                </c:pt>
                <c:pt idx="86206">
                  <c:v>0.85714285700000004</c:v>
                </c:pt>
                <c:pt idx="86207">
                  <c:v>1</c:v>
                </c:pt>
                <c:pt idx="86208">
                  <c:v>1</c:v>
                </c:pt>
                <c:pt idx="86209">
                  <c:v>0.85714285700000004</c:v>
                </c:pt>
                <c:pt idx="86210">
                  <c:v>1</c:v>
                </c:pt>
                <c:pt idx="86211">
                  <c:v>1</c:v>
                </c:pt>
                <c:pt idx="86212">
                  <c:v>1</c:v>
                </c:pt>
                <c:pt idx="86213">
                  <c:v>0.85714285700000004</c:v>
                </c:pt>
                <c:pt idx="86214">
                  <c:v>1</c:v>
                </c:pt>
                <c:pt idx="86215">
                  <c:v>1</c:v>
                </c:pt>
                <c:pt idx="86216">
                  <c:v>1</c:v>
                </c:pt>
                <c:pt idx="86217">
                  <c:v>1</c:v>
                </c:pt>
                <c:pt idx="86218">
                  <c:v>1</c:v>
                </c:pt>
                <c:pt idx="86219">
                  <c:v>1</c:v>
                </c:pt>
                <c:pt idx="86220">
                  <c:v>1</c:v>
                </c:pt>
                <c:pt idx="86221">
                  <c:v>1</c:v>
                </c:pt>
                <c:pt idx="86222">
                  <c:v>1</c:v>
                </c:pt>
                <c:pt idx="86223">
                  <c:v>1</c:v>
                </c:pt>
                <c:pt idx="86224">
                  <c:v>1</c:v>
                </c:pt>
                <c:pt idx="86225">
                  <c:v>1</c:v>
                </c:pt>
                <c:pt idx="86226">
                  <c:v>1</c:v>
                </c:pt>
                <c:pt idx="86227">
                  <c:v>1</c:v>
                </c:pt>
                <c:pt idx="86228">
                  <c:v>0.85714285700000004</c:v>
                </c:pt>
                <c:pt idx="86229">
                  <c:v>1</c:v>
                </c:pt>
                <c:pt idx="86230">
                  <c:v>1</c:v>
                </c:pt>
                <c:pt idx="86231">
                  <c:v>1</c:v>
                </c:pt>
                <c:pt idx="86232">
                  <c:v>1</c:v>
                </c:pt>
                <c:pt idx="86233">
                  <c:v>1</c:v>
                </c:pt>
                <c:pt idx="86234">
                  <c:v>0.85714285700000004</c:v>
                </c:pt>
                <c:pt idx="86235">
                  <c:v>1</c:v>
                </c:pt>
                <c:pt idx="86236">
                  <c:v>1</c:v>
                </c:pt>
                <c:pt idx="86237">
                  <c:v>1</c:v>
                </c:pt>
                <c:pt idx="86238">
                  <c:v>1</c:v>
                </c:pt>
                <c:pt idx="86239">
                  <c:v>1</c:v>
                </c:pt>
                <c:pt idx="86240">
                  <c:v>1</c:v>
                </c:pt>
                <c:pt idx="86241">
                  <c:v>1</c:v>
                </c:pt>
                <c:pt idx="86242">
                  <c:v>1</c:v>
                </c:pt>
                <c:pt idx="86243">
                  <c:v>1</c:v>
                </c:pt>
                <c:pt idx="86244">
                  <c:v>1</c:v>
                </c:pt>
                <c:pt idx="86245">
                  <c:v>1</c:v>
                </c:pt>
                <c:pt idx="86246">
                  <c:v>1</c:v>
                </c:pt>
                <c:pt idx="86247">
                  <c:v>1</c:v>
                </c:pt>
                <c:pt idx="86248">
                  <c:v>1</c:v>
                </c:pt>
                <c:pt idx="86249">
                  <c:v>1</c:v>
                </c:pt>
                <c:pt idx="86250">
                  <c:v>1</c:v>
                </c:pt>
                <c:pt idx="86251">
                  <c:v>1</c:v>
                </c:pt>
                <c:pt idx="86252">
                  <c:v>1</c:v>
                </c:pt>
                <c:pt idx="86253">
                  <c:v>1</c:v>
                </c:pt>
                <c:pt idx="86254">
                  <c:v>1</c:v>
                </c:pt>
                <c:pt idx="86255">
                  <c:v>1</c:v>
                </c:pt>
                <c:pt idx="86256">
                  <c:v>1</c:v>
                </c:pt>
                <c:pt idx="86257">
                  <c:v>1</c:v>
                </c:pt>
                <c:pt idx="86258">
                  <c:v>1</c:v>
                </c:pt>
                <c:pt idx="86259">
                  <c:v>1</c:v>
                </c:pt>
                <c:pt idx="86260">
                  <c:v>1</c:v>
                </c:pt>
                <c:pt idx="86261">
                  <c:v>1</c:v>
                </c:pt>
                <c:pt idx="86262">
                  <c:v>0.85714285700000004</c:v>
                </c:pt>
                <c:pt idx="86263">
                  <c:v>1</c:v>
                </c:pt>
                <c:pt idx="86264">
                  <c:v>1</c:v>
                </c:pt>
                <c:pt idx="86265">
                  <c:v>1</c:v>
                </c:pt>
                <c:pt idx="86266">
                  <c:v>1</c:v>
                </c:pt>
                <c:pt idx="86267">
                  <c:v>1</c:v>
                </c:pt>
                <c:pt idx="86268">
                  <c:v>1</c:v>
                </c:pt>
                <c:pt idx="86269">
                  <c:v>1</c:v>
                </c:pt>
                <c:pt idx="86270">
                  <c:v>0.85714285700000004</c:v>
                </c:pt>
                <c:pt idx="86271">
                  <c:v>1</c:v>
                </c:pt>
                <c:pt idx="86272">
                  <c:v>1</c:v>
                </c:pt>
                <c:pt idx="86273">
                  <c:v>1</c:v>
                </c:pt>
                <c:pt idx="86274">
                  <c:v>0.85714285700000004</c:v>
                </c:pt>
                <c:pt idx="86275">
                  <c:v>1</c:v>
                </c:pt>
                <c:pt idx="86276">
                  <c:v>1</c:v>
                </c:pt>
                <c:pt idx="86277">
                  <c:v>1</c:v>
                </c:pt>
                <c:pt idx="86278">
                  <c:v>1</c:v>
                </c:pt>
                <c:pt idx="86279">
                  <c:v>1</c:v>
                </c:pt>
                <c:pt idx="86280">
                  <c:v>1</c:v>
                </c:pt>
                <c:pt idx="86281">
                  <c:v>1</c:v>
                </c:pt>
                <c:pt idx="86282">
                  <c:v>1</c:v>
                </c:pt>
                <c:pt idx="86283">
                  <c:v>1</c:v>
                </c:pt>
                <c:pt idx="86284">
                  <c:v>1</c:v>
                </c:pt>
                <c:pt idx="86285">
                  <c:v>1</c:v>
                </c:pt>
                <c:pt idx="86286">
                  <c:v>1</c:v>
                </c:pt>
                <c:pt idx="86287">
                  <c:v>1</c:v>
                </c:pt>
                <c:pt idx="86288">
                  <c:v>1</c:v>
                </c:pt>
                <c:pt idx="86289">
                  <c:v>0.85714285700000004</c:v>
                </c:pt>
                <c:pt idx="86290">
                  <c:v>1</c:v>
                </c:pt>
                <c:pt idx="86291">
                  <c:v>1</c:v>
                </c:pt>
                <c:pt idx="86292">
                  <c:v>1</c:v>
                </c:pt>
                <c:pt idx="86293">
                  <c:v>1</c:v>
                </c:pt>
                <c:pt idx="86294">
                  <c:v>1</c:v>
                </c:pt>
                <c:pt idx="86295">
                  <c:v>1</c:v>
                </c:pt>
                <c:pt idx="86296">
                  <c:v>1</c:v>
                </c:pt>
                <c:pt idx="86297">
                  <c:v>1</c:v>
                </c:pt>
                <c:pt idx="86298">
                  <c:v>1</c:v>
                </c:pt>
                <c:pt idx="86299">
                  <c:v>1</c:v>
                </c:pt>
                <c:pt idx="86300">
                  <c:v>1</c:v>
                </c:pt>
                <c:pt idx="86301">
                  <c:v>1</c:v>
                </c:pt>
                <c:pt idx="86302">
                  <c:v>1</c:v>
                </c:pt>
                <c:pt idx="86303">
                  <c:v>1</c:v>
                </c:pt>
                <c:pt idx="86304">
                  <c:v>0.85714285700000004</c:v>
                </c:pt>
                <c:pt idx="86305">
                  <c:v>1</c:v>
                </c:pt>
                <c:pt idx="86306">
                  <c:v>1</c:v>
                </c:pt>
                <c:pt idx="86307">
                  <c:v>1</c:v>
                </c:pt>
                <c:pt idx="86308">
                  <c:v>1</c:v>
                </c:pt>
                <c:pt idx="86309">
                  <c:v>1</c:v>
                </c:pt>
                <c:pt idx="86310">
                  <c:v>1</c:v>
                </c:pt>
                <c:pt idx="86311">
                  <c:v>1</c:v>
                </c:pt>
                <c:pt idx="86312">
                  <c:v>1</c:v>
                </c:pt>
                <c:pt idx="86313">
                  <c:v>1</c:v>
                </c:pt>
                <c:pt idx="86314">
                  <c:v>1</c:v>
                </c:pt>
                <c:pt idx="86315">
                  <c:v>1</c:v>
                </c:pt>
                <c:pt idx="86316">
                  <c:v>1</c:v>
                </c:pt>
                <c:pt idx="86317">
                  <c:v>1</c:v>
                </c:pt>
                <c:pt idx="86318">
                  <c:v>1</c:v>
                </c:pt>
                <c:pt idx="86319">
                  <c:v>1</c:v>
                </c:pt>
                <c:pt idx="86320">
                  <c:v>1</c:v>
                </c:pt>
                <c:pt idx="86321">
                  <c:v>1</c:v>
                </c:pt>
                <c:pt idx="86322">
                  <c:v>1</c:v>
                </c:pt>
                <c:pt idx="86323">
                  <c:v>1</c:v>
                </c:pt>
                <c:pt idx="86324">
                  <c:v>1</c:v>
                </c:pt>
                <c:pt idx="86325">
                  <c:v>1</c:v>
                </c:pt>
                <c:pt idx="86326">
                  <c:v>1</c:v>
                </c:pt>
                <c:pt idx="86327">
                  <c:v>1</c:v>
                </c:pt>
                <c:pt idx="86328">
                  <c:v>1</c:v>
                </c:pt>
                <c:pt idx="86329">
                  <c:v>1</c:v>
                </c:pt>
                <c:pt idx="86330">
                  <c:v>1</c:v>
                </c:pt>
                <c:pt idx="86331">
                  <c:v>1</c:v>
                </c:pt>
                <c:pt idx="86332">
                  <c:v>1</c:v>
                </c:pt>
                <c:pt idx="86333">
                  <c:v>1</c:v>
                </c:pt>
                <c:pt idx="86334">
                  <c:v>1</c:v>
                </c:pt>
                <c:pt idx="86335">
                  <c:v>1</c:v>
                </c:pt>
                <c:pt idx="86336">
                  <c:v>1</c:v>
                </c:pt>
                <c:pt idx="86337">
                  <c:v>1</c:v>
                </c:pt>
                <c:pt idx="86338">
                  <c:v>1</c:v>
                </c:pt>
                <c:pt idx="86339">
                  <c:v>1</c:v>
                </c:pt>
                <c:pt idx="86340">
                  <c:v>1</c:v>
                </c:pt>
                <c:pt idx="86341">
                  <c:v>1</c:v>
                </c:pt>
                <c:pt idx="86342">
                  <c:v>1</c:v>
                </c:pt>
                <c:pt idx="86343">
                  <c:v>1</c:v>
                </c:pt>
                <c:pt idx="86344">
                  <c:v>1</c:v>
                </c:pt>
                <c:pt idx="86345">
                  <c:v>1</c:v>
                </c:pt>
                <c:pt idx="86346">
                  <c:v>1</c:v>
                </c:pt>
                <c:pt idx="86347">
                  <c:v>1</c:v>
                </c:pt>
                <c:pt idx="86348">
                  <c:v>1</c:v>
                </c:pt>
                <c:pt idx="86349">
                  <c:v>1</c:v>
                </c:pt>
                <c:pt idx="86350">
                  <c:v>1</c:v>
                </c:pt>
                <c:pt idx="86351">
                  <c:v>1</c:v>
                </c:pt>
                <c:pt idx="86352">
                  <c:v>1</c:v>
                </c:pt>
                <c:pt idx="86353">
                  <c:v>1</c:v>
                </c:pt>
                <c:pt idx="86354">
                  <c:v>1</c:v>
                </c:pt>
                <c:pt idx="86355">
                  <c:v>1</c:v>
                </c:pt>
                <c:pt idx="86356">
                  <c:v>1</c:v>
                </c:pt>
                <c:pt idx="86357">
                  <c:v>1</c:v>
                </c:pt>
                <c:pt idx="86358">
                  <c:v>1</c:v>
                </c:pt>
                <c:pt idx="86359">
                  <c:v>1</c:v>
                </c:pt>
                <c:pt idx="86360">
                  <c:v>1</c:v>
                </c:pt>
                <c:pt idx="86361">
                  <c:v>1</c:v>
                </c:pt>
                <c:pt idx="86362">
                  <c:v>1</c:v>
                </c:pt>
                <c:pt idx="86363">
                  <c:v>1</c:v>
                </c:pt>
                <c:pt idx="86364">
                  <c:v>1</c:v>
                </c:pt>
                <c:pt idx="86365">
                  <c:v>1</c:v>
                </c:pt>
                <c:pt idx="86366">
                  <c:v>1</c:v>
                </c:pt>
                <c:pt idx="86367">
                  <c:v>1</c:v>
                </c:pt>
                <c:pt idx="86368">
                  <c:v>1</c:v>
                </c:pt>
                <c:pt idx="86369">
                  <c:v>1</c:v>
                </c:pt>
                <c:pt idx="86370">
                  <c:v>1</c:v>
                </c:pt>
                <c:pt idx="86371">
                  <c:v>1</c:v>
                </c:pt>
                <c:pt idx="86372">
                  <c:v>1</c:v>
                </c:pt>
                <c:pt idx="86373">
                  <c:v>1</c:v>
                </c:pt>
                <c:pt idx="86374">
                  <c:v>1</c:v>
                </c:pt>
                <c:pt idx="86375">
                  <c:v>1</c:v>
                </c:pt>
                <c:pt idx="86376">
                  <c:v>1</c:v>
                </c:pt>
                <c:pt idx="86377">
                  <c:v>1</c:v>
                </c:pt>
                <c:pt idx="86378">
                  <c:v>1</c:v>
                </c:pt>
                <c:pt idx="86379">
                  <c:v>1</c:v>
                </c:pt>
                <c:pt idx="86380">
                  <c:v>0.85714285700000004</c:v>
                </c:pt>
                <c:pt idx="86381">
                  <c:v>1</c:v>
                </c:pt>
                <c:pt idx="86382">
                  <c:v>1</c:v>
                </c:pt>
                <c:pt idx="86383">
                  <c:v>1</c:v>
                </c:pt>
                <c:pt idx="86384">
                  <c:v>1</c:v>
                </c:pt>
                <c:pt idx="86385">
                  <c:v>1</c:v>
                </c:pt>
                <c:pt idx="86386">
                  <c:v>1</c:v>
                </c:pt>
                <c:pt idx="86387">
                  <c:v>1</c:v>
                </c:pt>
                <c:pt idx="86388">
                  <c:v>1</c:v>
                </c:pt>
                <c:pt idx="86389">
                  <c:v>1</c:v>
                </c:pt>
                <c:pt idx="86390">
                  <c:v>1</c:v>
                </c:pt>
                <c:pt idx="86391">
                  <c:v>1</c:v>
                </c:pt>
                <c:pt idx="86392">
                  <c:v>0.85714285700000004</c:v>
                </c:pt>
                <c:pt idx="86393">
                  <c:v>1</c:v>
                </c:pt>
                <c:pt idx="86394">
                  <c:v>1</c:v>
                </c:pt>
                <c:pt idx="86395">
                  <c:v>1</c:v>
                </c:pt>
                <c:pt idx="86396">
                  <c:v>0.85714285700000004</c:v>
                </c:pt>
                <c:pt idx="86397">
                  <c:v>1</c:v>
                </c:pt>
                <c:pt idx="86398">
                  <c:v>1</c:v>
                </c:pt>
                <c:pt idx="86399">
                  <c:v>1</c:v>
                </c:pt>
                <c:pt idx="86400">
                  <c:v>1</c:v>
                </c:pt>
                <c:pt idx="86401">
                  <c:v>1</c:v>
                </c:pt>
                <c:pt idx="86402">
                  <c:v>1</c:v>
                </c:pt>
                <c:pt idx="86403">
                  <c:v>1</c:v>
                </c:pt>
                <c:pt idx="86404">
                  <c:v>1</c:v>
                </c:pt>
                <c:pt idx="86405">
                  <c:v>0.85714285700000004</c:v>
                </c:pt>
                <c:pt idx="86406">
                  <c:v>1</c:v>
                </c:pt>
                <c:pt idx="86407">
                  <c:v>1</c:v>
                </c:pt>
                <c:pt idx="86408">
                  <c:v>1</c:v>
                </c:pt>
                <c:pt idx="86409">
                  <c:v>0.85714285700000004</c:v>
                </c:pt>
                <c:pt idx="86410">
                  <c:v>1</c:v>
                </c:pt>
                <c:pt idx="86411">
                  <c:v>1</c:v>
                </c:pt>
                <c:pt idx="86412">
                  <c:v>1</c:v>
                </c:pt>
                <c:pt idx="86413">
                  <c:v>1</c:v>
                </c:pt>
                <c:pt idx="86414">
                  <c:v>1</c:v>
                </c:pt>
                <c:pt idx="86415">
                  <c:v>1</c:v>
                </c:pt>
                <c:pt idx="86416">
                  <c:v>0.85714285700000004</c:v>
                </c:pt>
                <c:pt idx="86417">
                  <c:v>1</c:v>
                </c:pt>
                <c:pt idx="86418">
                  <c:v>1</c:v>
                </c:pt>
                <c:pt idx="86419">
                  <c:v>1</c:v>
                </c:pt>
                <c:pt idx="86420">
                  <c:v>1</c:v>
                </c:pt>
                <c:pt idx="86421">
                  <c:v>1</c:v>
                </c:pt>
                <c:pt idx="86422">
                  <c:v>1</c:v>
                </c:pt>
                <c:pt idx="86423">
                  <c:v>1</c:v>
                </c:pt>
                <c:pt idx="86424">
                  <c:v>0.85714285700000004</c:v>
                </c:pt>
                <c:pt idx="86425">
                  <c:v>1</c:v>
                </c:pt>
                <c:pt idx="86426">
                  <c:v>1</c:v>
                </c:pt>
                <c:pt idx="86427">
                  <c:v>1</c:v>
                </c:pt>
                <c:pt idx="86428">
                  <c:v>1</c:v>
                </c:pt>
                <c:pt idx="86429">
                  <c:v>1</c:v>
                </c:pt>
                <c:pt idx="86430">
                  <c:v>1</c:v>
                </c:pt>
                <c:pt idx="86431">
                  <c:v>1</c:v>
                </c:pt>
                <c:pt idx="86432">
                  <c:v>1</c:v>
                </c:pt>
                <c:pt idx="86433">
                  <c:v>1</c:v>
                </c:pt>
                <c:pt idx="86434">
                  <c:v>1</c:v>
                </c:pt>
                <c:pt idx="86435">
                  <c:v>1</c:v>
                </c:pt>
                <c:pt idx="86436">
                  <c:v>1</c:v>
                </c:pt>
                <c:pt idx="86437">
                  <c:v>0.85714285700000004</c:v>
                </c:pt>
                <c:pt idx="86438">
                  <c:v>1</c:v>
                </c:pt>
                <c:pt idx="86439">
                  <c:v>1</c:v>
                </c:pt>
                <c:pt idx="86440">
                  <c:v>1</c:v>
                </c:pt>
                <c:pt idx="86441">
                  <c:v>1</c:v>
                </c:pt>
                <c:pt idx="86442">
                  <c:v>1</c:v>
                </c:pt>
                <c:pt idx="86443">
                  <c:v>1</c:v>
                </c:pt>
                <c:pt idx="86444">
                  <c:v>1</c:v>
                </c:pt>
                <c:pt idx="86445">
                  <c:v>1</c:v>
                </c:pt>
                <c:pt idx="86446">
                  <c:v>1</c:v>
                </c:pt>
                <c:pt idx="86447">
                  <c:v>1</c:v>
                </c:pt>
                <c:pt idx="86448">
                  <c:v>1</c:v>
                </c:pt>
                <c:pt idx="86449">
                  <c:v>1</c:v>
                </c:pt>
                <c:pt idx="86450">
                  <c:v>1</c:v>
                </c:pt>
                <c:pt idx="86451">
                  <c:v>0.85714285700000004</c:v>
                </c:pt>
                <c:pt idx="86452">
                  <c:v>1</c:v>
                </c:pt>
                <c:pt idx="86453">
                  <c:v>1</c:v>
                </c:pt>
                <c:pt idx="86454">
                  <c:v>1</c:v>
                </c:pt>
                <c:pt idx="86455">
                  <c:v>1</c:v>
                </c:pt>
                <c:pt idx="86456">
                  <c:v>1</c:v>
                </c:pt>
                <c:pt idx="86457">
                  <c:v>1</c:v>
                </c:pt>
                <c:pt idx="86458">
                  <c:v>1</c:v>
                </c:pt>
                <c:pt idx="86459">
                  <c:v>1</c:v>
                </c:pt>
                <c:pt idx="86460">
                  <c:v>1</c:v>
                </c:pt>
                <c:pt idx="86461">
                  <c:v>1</c:v>
                </c:pt>
                <c:pt idx="86462">
                  <c:v>1</c:v>
                </c:pt>
                <c:pt idx="86463">
                  <c:v>1</c:v>
                </c:pt>
                <c:pt idx="86464">
                  <c:v>1</c:v>
                </c:pt>
                <c:pt idx="86465">
                  <c:v>1</c:v>
                </c:pt>
                <c:pt idx="86466">
                  <c:v>0.85714285700000004</c:v>
                </c:pt>
                <c:pt idx="86467">
                  <c:v>1</c:v>
                </c:pt>
                <c:pt idx="86468">
                  <c:v>1</c:v>
                </c:pt>
                <c:pt idx="86469">
                  <c:v>1</c:v>
                </c:pt>
                <c:pt idx="86470">
                  <c:v>1</c:v>
                </c:pt>
                <c:pt idx="86471">
                  <c:v>1</c:v>
                </c:pt>
                <c:pt idx="86472">
                  <c:v>1</c:v>
                </c:pt>
                <c:pt idx="86473">
                  <c:v>1</c:v>
                </c:pt>
                <c:pt idx="86474">
                  <c:v>1</c:v>
                </c:pt>
                <c:pt idx="86475">
                  <c:v>1</c:v>
                </c:pt>
                <c:pt idx="86476">
                  <c:v>1</c:v>
                </c:pt>
                <c:pt idx="86477">
                  <c:v>1</c:v>
                </c:pt>
                <c:pt idx="86478">
                  <c:v>1</c:v>
                </c:pt>
                <c:pt idx="86479">
                  <c:v>1</c:v>
                </c:pt>
                <c:pt idx="86480">
                  <c:v>0.85714285700000004</c:v>
                </c:pt>
                <c:pt idx="86481">
                  <c:v>1</c:v>
                </c:pt>
                <c:pt idx="86482">
                  <c:v>1</c:v>
                </c:pt>
                <c:pt idx="86483">
                  <c:v>1</c:v>
                </c:pt>
                <c:pt idx="86484">
                  <c:v>1</c:v>
                </c:pt>
                <c:pt idx="86485">
                  <c:v>1</c:v>
                </c:pt>
                <c:pt idx="86486">
                  <c:v>1</c:v>
                </c:pt>
                <c:pt idx="86487">
                  <c:v>1</c:v>
                </c:pt>
                <c:pt idx="86488">
                  <c:v>1</c:v>
                </c:pt>
                <c:pt idx="86489">
                  <c:v>1</c:v>
                </c:pt>
                <c:pt idx="86490">
                  <c:v>1</c:v>
                </c:pt>
                <c:pt idx="86491">
                  <c:v>1</c:v>
                </c:pt>
                <c:pt idx="86492">
                  <c:v>1</c:v>
                </c:pt>
                <c:pt idx="86493">
                  <c:v>1</c:v>
                </c:pt>
                <c:pt idx="86494">
                  <c:v>1</c:v>
                </c:pt>
                <c:pt idx="86495">
                  <c:v>1</c:v>
                </c:pt>
                <c:pt idx="86496">
                  <c:v>0.85714285700000004</c:v>
                </c:pt>
                <c:pt idx="86497">
                  <c:v>0.71428571399999996</c:v>
                </c:pt>
                <c:pt idx="86498">
                  <c:v>1</c:v>
                </c:pt>
                <c:pt idx="86499">
                  <c:v>1</c:v>
                </c:pt>
                <c:pt idx="86500">
                  <c:v>1</c:v>
                </c:pt>
                <c:pt idx="86501">
                  <c:v>1</c:v>
                </c:pt>
                <c:pt idx="86502">
                  <c:v>1</c:v>
                </c:pt>
                <c:pt idx="86503">
                  <c:v>1</c:v>
                </c:pt>
                <c:pt idx="86504">
                  <c:v>1</c:v>
                </c:pt>
                <c:pt idx="86505">
                  <c:v>1</c:v>
                </c:pt>
                <c:pt idx="86506">
                  <c:v>1</c:v>
                </c:pt>
                <c:pt idx="86507">
                  <c:v>1</c:v>
                </c:pt>
                <c:pt idx="86508">
                  <c:v>1</c:v>
                </c:pt>
                <c:pt idx="86509">
                  <c:v>1</c:v>
                </c:pt>
                <c:pt idx="86510">
                  <c:v>1</c:v>
                </c:pt>
                <c:pt idx="86511">
                  <c:v>1</c:v>
                </c:pt>
                <c:pt idx="86512">
                  <c:v>1</c:v>
                </c:pt>
                <c:pt idx="86513">
                  <c:v>1</c:v>
                </c:pt>
                <c:pt idx="86514">
                  <c:v>1</c:v>
                </c:pt>
                <c:pt idx="86515">
                  <c:v>1</c:v>
                </c:pt>
                <c:pt idx="86516">
                  <c:v>1</c:v>
                </c:pt>
                <c:pt idx="86517">
                  <c:v>1</c:v>
                </c:pt>
                <c:pt idx="86518">
                  <c:v>1</c:v>
                </c:pt>
                <c:pt idx="86519">
                  <c:v>1</c:v>
                </c:pt>
                <c:pt idx="86520">
                  <c:v>1</c:v>
                </c:pt>
                <c:pt idx="86521">
                  <c:v>1</c:v>
                </c:pt>
                <c:pt idx="86522">
                  <c:v>1</c:v>
                </c:pt>
                <c:pt idx="86523">
                  <c:v>1</c:v>
                </c:pt>
                <c:pt idx="86524">
                  <c:v>1</c:v>
                </c:pt>
                <c:pt idx="86525">
                  <c:v>1</c:v>
                </c:pt>
                <c:pt idx="86526">
                  <c:v>1</c:v>
                </c:pt>
                <c:pt idx="86527">
                  <c:v>1</c:v>
                </c:pt>
                <c:pt idx="86528">
                  <c:v>1</c:v>
                </c:pt>
                <c:pt idx="86529">
                  <c:v>1</c:v>
                </c:pt>
                <c:pt idx="86530">
                  <c:v>1</c:v>
                </c:pt>
                <c:pt idx="86531">
                  <c:v>1</c:v>
                </c:pt>
                <c:pt idx="86532">
                  <c:v>1</c:v>
                </c:pt>
                <c:pt idx="86533">
                  <c:v>1</c:v>
                </c:pt>
                <c:pt idx="86534">
                  <c:v>1</c:v>
                </c:pt>
                <c:pt idx="86535">
                  <c:v>1</c:v>
                </c:pt>
                <c:pt idx="86536">
                  <c:v>1</c:v>
                </c:pt>
                <c:pt idx="86537">
                  <c:v>1</c:v>
                </c:pt>
                <c:pt idx="86538">
                  <c:v>1</c:v>
                </c:pt>
                <c:pt idx="86539">
                  <c:v>1</c:v>
                </c:pt>
                <c:pt idx="86540">
                  <c:v>1</c:v>
                </c:pt>
                <c:pt idx="86541">
                  <c:v>1</c:v>
                </c:pt>
                <c:pt idx="86542">
                  <c:v>1</c:v>
                </c:pt>
                <c:pt idx="86543">
                  <c:v>1</c:v>
                </c:pt>
                <c:pt idx="86544">
                  <c:v>0.85714285700000004</c:v>
                </c:pt>
                <c:pt idx="86545">
                  <c:v>1</c:v>
                </c:pt>
                <c:pt idx="86546">
                  <c:v>1</c:v>
                </c:pt>
                <c:pt idx="86547">
                  <c:v>1</c:v>
                </c:pt>
                <c:pt idx="86548">
                  <c:v>1</c:v>
                </c:pt>
                <c:pt idx="86549">
                  <c:v>1</c:v>
                </c:pt>
                <c:pt idx="86550">
                  <c:v>1</c:v>
                </c:pt>
                <c:pt idx="86551">
                  <c:v>1</c:v>
                </c:pt>
                <c:pt idx="86552">
                  <c:v>1</c:v>
                </c:pt>
                <c:pt idx="86553">
                  <c:v>0.85714285700000004</c:v>
                </c:pt>
                <c:pt idx="86554">
                  <c:v>1</c:v>
                </c:pt>
                <c:pt idx="86555">
                  <c:v>0.85714285700000004</c:v>
                </c:pt>
                <c:pt idx="86556">
                  <c:v>1</c:v>
                </c:pt>
                <c:pt idx="86557">
                  <c:v>1</c:v>
                </c:pt>
                <c:pt idx="86558">
                  <c:v>1</c:v>
                </c:pt>
                <c:pt idx="86559">
                  <c:v>1</c:v>
                </c:pt>
                <c:pt idx="86560">
                  <c:v>1</c:v>
                </c:pt>
                <c:pt idx="86561">
                  <c:v>1</c:v>
                </c:pt>
                <c:pt idx="86562">
                  <c:v>1</c:v>
                </c:pt>
                <c:pt idx="86563">
                  <c:v>1</c:v>
                </c:pt>
                <c:pt idx="86564">
                  <c:v>1</c:v>
                </c:pt>
                <c:pt idx="86565">
                  <c:v>1</c:v>
                </c:pt>
                <c:pt idx="86566">
                  <c:v>1</c:v>
                </c:pt>
                <c:pt idx="86567">
                  <c:v>1</c:v>
                </c:pt>
                <c:pt idx="86568">
                  <c:v>1</c:v>
                </c:pt>
                <c:pt idx="86569">
                  <c:v>1</c:v>
                </c:pt>
                <c:pt idx="86570">
                  <c:v>1</c:v>
                </c:pt>
                <c:pt idx="86571">
                  <c:v>1</c:v>
                </c:pt>
                <c:pt idx="86572">
                  <c:v>1</c:v>
                </c:pt>
                <c:pt idx="86573">
                  <c:v>1</c:v>
                </c:pt>
                <c:pt idx="86574">
                  <c:v>1</c:v>
                </c:pt>
                <c:pt idx="86575">
                  <c:v>1</c:v>
                </c:pt>
                <c:pt idx="86576">
                  <c:v>1</c:v>
                </c:pt>
                <c:pt idx="86577">
                  <c:v>1</c:v>
                </c:pt>
                <c:pt idx="86578">
                  <c:v>1</c:v>
                </c:pt>
                <c:pt idx="86579">
                  <c:v>1</c:v>
                </c:pt>
                <c:pt idx="86580">
                  <c:v>1</c:v>
                </c:pt>
                <c:pt idx="86581">
                  <c:v>1</c:v>
                </c:pt>
                <c:pt idx="86582">
                  <c:v>1</c:v>
                </c:pt>
                <c:pt idx="86583">
                  <c:v>1</c:v>
                </c:pt>
                <c:pt idx="86584">
                  <c:v>1</c:v>
                </c:pt>
                <c:pt idx="86585">
                  <c:v>1</c:v>
                </c:pt>
                <c:pt idx="86586">
                  <c:v>1</c:v>
                </c:pt>
                <c:pt idx="86587">
                  <c:v>0.85714285700000004</c:v>
                </c:pt>
                <c:pt idx="86588">
                  <c:v>1</c:v>
                </c:pt>
                <c:pt idx="86589">
                  <c:v>1</c:v>
                </c:pt>
                <c:pt idx="86590">
                  <c:v>1</c:v>
                </c:pt>
                <c:pt idx="86591">
                  <c:v>1</c:v>
                </c:pt>
                <c:pt idx="86592">
                  <c:v>1</c:v>
                </c:pt>
                <c:pt idx="86593">
                  <c:v>1</c:v>
                </c:pt>
                <c:pt idx="86594">
                  <c:v>1</c:v>
                </c:pt>
                <c:pt idx="86595">
                  <c:v>1</c:v>
                </c:pt>
                <c:pt idx="86596">
                  <c:v>1</c:v>
                </c:pt>
                <c:pt idx="86597">
                  <c:v>1</c:v>
                </c:pt>
                <c:pt idx="86598">
                  <c:v>1</c:v>
                </c:pt>
                <c:pt idx="86599">
                  <c:v>1</c:v>
                </c:pt>
                <c:pt idx="86600">
                  <c:v>1</c:v>
                </c:pt>
                <c:pt idx="86601">
                  <c:v>1</c:v>
                </c:pt>
                <c:pt idx="86602">
                  <c:v>1</c:v>
                </c:pt>
                <c:pt idx="86603">
                  <c:v>1</c:v>
                </c:pt>
                <c:pt idx="86604">
                  <c:v>1</c:v>
                </c:pt>
                <c:pt idx="86605">
                  <c:v>1</c:v>
                </c:pt>
                <c:pt idx="86606">
                  <c:v>1</c:v>
                </c:pt>
                <c:pt idx="86607">
                  <c:v>1</c:v>
                </c:pt>
                <c:pt idx="86608">
                  <c:v>1</c:v>
                </c:pt>
                <c:pt idx="86609">
                  <c:v>1</c:v>
                </c:pt>
                <c:pt idx="86610">
                  <c:v>1</c:v>
                </c:pt>
                <c:pt idx="86611">
                  <c:v>1</c:v>
                </c:pt>
                <c:pt idx="86612">
                  <c:v>0.85714285700000004</c:v>
                </c:pt>
                <c:pt idx="86613">
                  <c:v>1</c:v>
                </c:pt>
                <c:pt idx="86614">
                  <c:v>1</c:v>
                </c:pt>
                <c:pt idx="86615">
                  <c:v>1</c:v>
                </c:pt>
                <c:pt idx="86616">
                  <c:v>1</c:v>
                </c:pt>
                <c:pt idx="86617">
                  <c:v>1</c:v>
                </c:pt>
                <c:pt idx="86618">
                  <c:v>1</c:v>
                </c:pt>
                <c:pt idx="86619">
                  <c:v>1</c:v>
                </c:pt>
                <c:pt idx="86620">
                  <c:v>1</c:v>
                </c:pt>
                <c:pt idx="86621">
                  <c:v>1</c:v>
                </c:pt>
                <c:pt idx="86622">
                  <c:v>1</c:v>
                </c:pt>
                <c:pt idx="86623">
                  <c:v>1</c:v>
                </c:pt>
                <c:pt idx="86624">
                  <c:v>1</c:v>
                </c:pt>
                <c:pt idx="86625">
                  <c:v>1</c:v>
                </c:pt>
                <c:pt idx="86626">
                  <c:v>1</c:v>
                </c:pt>
                <c:pt idx="86627">
                  <c:v>1</c:v>
                </c:pt>
                <c:pt idx="86628">
                  <c:v>1</c:v>
                </c:pt>
                <c:pt idx="86629">
                  <c:v>1</c:v>
                </c:pt>
                <c:pt idx="86630">
                  <c:v>1</c:v>
                </c:pt>
                <c:pt idx="86631">
                  <c:v>1</c:v>
                </c:pt>
                <c:pt idx="86632">
                  <c:v>1</c:v>
                </c:pt>
                <c:pt idx="86633">
                  <c:v>1</c:v>
                </c:pt>
                <c:pt idx="86634">
                  <c:v>1</c:v>
                </c:pt>
                <c:pt idx="86635">
                  <c:v>1</c:v>
                </c:pt>
                <c:pt idx="86636">
                  <c:v>1</c:v>
                </c:pt>
                <c:pt idx="86637">
                  <c:v>1</c:v>
                </c:pt>
                <c:pt idx="86638">
                  <c:v>1</c:v>
                </c:pt>
                <c:pt idx="86639">
                  <c:v>1</c:v>
                </c:pt>
                <c:pt idx="86640">
                  <c:v>1</c:v>
                </c:pt>
                <c:pt idx="86641">
                  <c:v>0.85714285700000004</c:v>
                </c:pt>
                <c:pt idx="86642">
                  <c:v>1</c:v>
                </c:pt>
                <c:pt idx="86643">
                  <c:v>0.85714285700000004</c:v>
                </c:pt>
                <c:pt idx="86644">
                  <c:v>1</c:v>
                </c:pt>
                <c:pt idx="86645">
                  <c:v>1</c:v>
                </c:pt>
                <c:pt idx="86646">
                  <c:v>1</c:v>
                </c:pt>
                <c:pt idx="86647">
                  <c:v>1</c:v>
                </c:pt>
                <c:pt idx="86648">
                  <c:v>1</c:v>
                </c:pt>
                <c:pt idx="86649">
                  <c:v>1</c:v>
                </c:pt>
                <c:pt idx="86650">
                  <c:v>0.85714285700000004</c:v>
                </c:pt>
                <c:pt idx="86651">
                  <c:v>1</c:v>
                </c:pt>
                <c:pt idx="86652">
                  <c:v>1</c:v>
                </c:pt>
                <c:pt idx="86653">
                  <c:v>1</c:v>
                </c:pt>
                <c:pt idx="86654">
                  <c:v>1</c:v>
                </c:pt>
                <c:pt idx="86655">
                  <c:v>1</c:v>
                </c:pt>
                <c:pt idx="86656">
                  <c:v>1</c:v>
                </c:pt>
                <c:pt idx="86657">
                  <c:v>1</c:v>
                </c:pt>
                <c:pt idx="86658">
                  <c:v>0.85714285700000004</c:v>
                </c:pt>
                <c:pt idx="86659">
                  <c:v>1</c:v>
                </c:pt>
                <c:pt idx="86660">
                  <c:v>1</c:v>
                </c:pt>
                <c:pt idx="86661">
                  <c:v>1</c:v>
                </c:pt>
                <c:pt idx="86662">
                  <c:v>1</c:v>
                </c:pt>
                <c:pt idx="86663">
                  <c:v>1</c:v>
                </c:pt>
                <c:pt idx="86664">
                  <c:v>1</c:v>
                </c:pt>
                <c:pt idx="86665">
                  <c:v>1</c:v>
                </c:pt>
                <c:pt idx="86666">
                  <c:v>1</c:v>
                </c:pt>
                <c:pt idx="86667">
                  <c:v>1</c:v>
                </c:pt>
                <c:pt idx="86668">
                  <c:v>1</c:v>
                </c:pt>
                <c:pt idx="86669">
                  <c:v>1</c:v>
                </c:pt>
                <c:pt idx="86670">
                  <c:v>0.85714285700000004</c:v>
                </c:pt>
                <c:pt idx="86671">
                  <c:v>1</c:v>
                </c:pt>
                <c:pt idx="86672">
                  <c:v>1</c:v>
                </c:pt>
                <c:pt idx="86673">
                  <c:v>1</c:v>
                </c:pt>
                <c:pt idx="86674">
                  <c:v>1</c:v>
                </c:pt>
                <c:pt idx="86675">
                  <c:v>1</c:v>
                </c:pt>
                <c:pt idx="86676">
                  <c:v>1</c:v>
                </c:pt>
                <c:pt idx="86677">
                  <c:v>1</c:v>
                </c:pt>
                <c:pt idx="86678">
                  <c:v>1</c:v>
                </c:pt>
                <c:pt idx="86679">
                  <c:v>1</c:v>
                </c:pt>
                <c:pt idx="86680">
                  <c:v>1</c:v>
                </c:pt>
                <c:pt idx="86681">
                  <c:v>1</c:v>
                </c:pt>
                <c:pt idx="86682">
                  <c:v>1</c:v>
                </c:pt>
                <c:pt idx="86683">
                  <c:v>1</c:v>
                </c:pt>
                <c:pt idx="86684">
                  <c:v>1</c:v>
                </c:pt>
                <c:pt idx="86685">
                  <c:v>1</c:v>
                </c:pt>
                <c:pt idx="86686">
                  <c:v>1</c:v>
                </c:pt>
                <c:pt idx="86687">
                  <c:v>1</c:v>
                </c:pt>
                <c:pt idx="86688">
                  <c:v>1</c:v>
                </c:pt>
                <c:pt idx="86689">
                  <c:v>1</c:v>
                </c:pt>
                <c:pt idx="86690">
                  <c:v>1</c:v>
                </c:pt>
                <c:pt idx="86691">
                  <c:v>1</c:v>
                </c:pt>
                <c:pt idx="86692">
                  <c:v>1</c:v>
                </c:pt>
                <c:pt idx="86693">
                  <c:v>1</c:v>
                </c:pt>
                <c:pt idx="86694">
                  <c:v>1</c:v>
                </c:pt>
                <c:pt idx="86695">
                  <c:v>1</c:v>
                </c:pt>
                <c:pt idx="86696">
                  <c:v>1</c:v>
                </c:pt>
                <c:pt idx="86697">
                  <c:v>1</c:v>
                </c:pt>
                <c:pt idx="86698">
                  <c:v>1</c:v>
                </c:pt>
                <c:pt idx="86699">
                  <c:v>1</c:v>
                </c:pt>
                <c:pt idx="86700">
                  <c:v>1</c:v>
                </c:pt>
                <c:pt idx="86701">
                  <c:v>1</c:v>
                </c:pt>
                <c:pt idx="86702">
                  <c:v>1</c:v>
                </c:pt>
                <c:pt idx="86703">
                  <c:v>1</c:v>
                </c:pt>
                <c:pt idx="86704">
                  <c:v>1</c:v>
                </c:pt>
                <c:pt idx="86705">
                  <c:v>1</c:v>
                </c:pt>
                <c:pt idx="86706">
                  <c:v>1</c:v>
                </c:pt>
                <c:pt idx="86707">
                  <c:v>1</c:v>
                </c:pt>
                <c:pt idx="86708">
                  <c:v>1</c:v>
                </c:pt>
                <c:pt idx="86709">
                  <c:v>1</c:v>
                </c:pt>
                <c:pt idx="86710">
                  <c:v>1</c:v>
                </c:pt>
                <c:pt idx="86711">
                  <c:v>1</c:v>
                </c:pt>
                <c:pt idx="86712">
                  <c:v>1</c:v>
                </c:pt>
                <c:pt idx="86713">
                  <c:v>1</c:v>
                </c:pt>
                <c:pt idx="86714">
                  <c:v>1</c:v>
                </c:pt>
                <c:pt idx="86715">
                  <c:v>1</c:v>
                </c:pt>
                <c:pt idx="86716">
                  <c:v>1</c:v>
                </c:pt>
                <c:pt idx="86717">
                  <c:v>1</c:v>
                </c:pt>
                <c:pt idx="86718">
                  <c:v>1</c:v>
                </c:pt>
                <c:pt idx="86719">
                  <c:v>1</c:v>
                </c:pt>
                <c:pt idx="86720">
                  <c:v>1</c:v>
                </c:pt>
                <c:pt idx="86721">
                  <c:v>1</c:v>
                </c:pt>
                <c:pt idx="86722">
                  <c:v>1</c:v>
                </c:pt>
                <c:pt idx="86723">
                  <c:v>1</c:v>
                </c:pt>
                <c:pt idx="86724">
                  <c:v>1</c:v>
                </c:pt>
                <c:pt idx="86725">
                  <c:v>1</c:v>
                </c:pt>
                <c:pt idx="86726">
                  <c:v>1</c:v>
                </c:pt>
                <c:pt idx="86727">
                  <c:v>1</c:v>
                </c:pt>
                <c:pt idx="86728">
                  <c:v>1</c:v>
                </c:pt>
                <c:pt idx="86729">
                  <c:v>1</c:v>
                </c:pt>
                <c:pt idx="86730">
                  <c:v>1</c:v>
                </c:pt>
                <c:pt idx="86731">
                  <c:v>1</c:v>
                </c:pt>
                <c:pt idx="86732">
                  <c:v>1</c:v>
                </c:pt>
                <c:pt idx="86733">
                  <c:v>1</c:v>
                </c:pt>
                <c:pt idx="86734">
                  <c:v>1</c:v>
                </c:pt>
                <c:pt idx="86735">
                  <c:v>1</c:v>
                </c:pt>
                <c:pt idx="86736">
                  <c:v>1</c:v>
                </c:pt>
                <c:pt idx="86737">
                  <c:v>1</c:v>
                </c:pt>
                <c:pt idx="86738">
                  <c:v>1</c:v>
                </c:pt>
                <c:pt idx="86739">
                  <c:v>1</c:v>
                </c:pt>
                <c:pt idx="86740">
                  <c:v>1</c:v>
                </c:pt>
                <c:pt idx="86741">
                  <c:v>1</c:v>
                </c:pt>
                <c:pt idx="86742">
                  <c:v>1</c:v>
                </c:pt>
                <c:pt idx="86743">
                  <c:v>1</c:v>
                </c:pt>
                <c:pt idx="86744">
                  <c:v>1</c:v>
                </c:pt>
                <c:pt idx="86745">
                  <c:v>1</c:v>
                </c:pt>
                <c:pt idx="86746">
                  <c:v>1</c:v>
                </c:pt>
                <c:pt idx="86747">
                  <c:v>1</c:v>
                </c:pt>
                <c:pt idx="86748">
                  <c:v>1</c:v>
                </c:pt>
                <c:pt idx="86749">
                  <c:v>1</c:v>
                </c:pt>
                <c:pt idx="86750">
                  <c:v>1</c:v>
                </c:pt>
                <c:pt idx="86751">
                  <c:v>1</c:v>
                </c:pt>
                <c:pt idx="86752">
                  <c:v>1</c:v>
                </c:pt>
                <c:pt idx="86753">
                  <c:v>1</c:v>
                </c:pt>
                <c:pt idx="86754">
                  <c:v>1</c:v>
                </c:pt>
                <c:pt idx="86755">
                  <c:v>1</c:v>
                </c:pt>
                <c:pt idx="86756">
                  <c:v>1</c:v>
                </c:pt>
                <c:pt idx="86757">
                  <c:v>1</c:v>
                </c:pt>
                <c:pt idx="86758">
                  <c:v>1</c:v>
                </c:pt>
                <c:pt idx="86759">
                  <c:v>1</c:v>
                </c:pt>
                <c:pt idx="86760">
                  <c:v>1</c:v>
                </c:pt>
                <c:pt idx="86761">
                  <c:v>1</c:v>
                </c:pt>
                <c:pt idx="86762">
                  <c:v>1</c:v>
                </c:pt>
                <c:pt idx="86763">
                  <c:v>1</c:v>
                </c:pt>
                <c:pt idx="86764">
                  <c:v>1</c:v>
                </c:pt>
                <c:pt idx="86765">
                  <c:v>1</c:v>
                </c:pt>
                <c:pt idx="86766">
                  <c:v>1</c:v>
                </c:pt>
                <c:pt idx="86767">
                  <c:v>1</c:v>
                </c:pt>
                <c:pt idx="86768">
                  <c:v>1</c:v>
                </c:pt>
                <c:pt idx="86769">
                  <c:v>1</c:v>
                </c:pt>
                <c:pt idx="86770">
                  <c:v>1</c:v>
                </c:pt>
                <c:pt idx="86771">
                  <c:v>1</c:v>
                </c:pt>
                <c:pt idx="86772">
                  <c:v>1</c:v>
                </c:pt>
                <c:pt idx="86773">
                  <c:v>1</c:v>
                </c:pt>
                <c:pt idx="86774">
                  <c:v>1</c:v>
                </c:pt>
                <c:pt idx="86775">
                  <c:v>1</c:v>
                </c:pt>
                <c:pt idx="86776">
                  <c:v>1</c:v>
                </c:pt>
                <c:pt idx="86777">
                  <c:v>1</c:v>
                </c:pt>
                <c:pt idx="86778">
                  <c:v>1</c:v>
                </c:pt>
                <c:pt idx="86779">
                  <c:v>1</c:v>
                </c:pt>
                <c:pt idx="86780">
                  <c:v>1</c:v>
                </c:pt>
                <c:pt idx="86781">
                  <c:v>1</c:v>
                </c:pt>
                <c:pt idx="86782">
                  <c:v>1</c:v>
                </c:pt>
                <c:pt idx="86783">
                  <c:v>1</c:v>
                </c:pt>
                <c:pt idx="86784">
                  <c:v>1</c:v>
                </c:pt>
                <c:pt idx="86785">
                  <c:v>1</c:v>
                </c:pt>
                <c:pt idx="86786">
                  <c:v>1</c:v>
                </c:pt>
                <c:pt idx="86787">
                  <c:v>1</c:v>
                </c:pt>
                <c:pt idx="86788">
                  <c:v>1</c:v>
                </c:pt>
                <c:pt idx="86789">
                  <c:v>1</c:v>
                </c:pt>
                <c:pt idx="86790">
                  <c:v>1</c:v>
                </c:pt>
                <c:pt idx="86791">
                  <c:v>1</c:v>
                </c:pt>
                <c:pt idx="86792">
                  <c:v>1</c:v>
                </c:pt>
                <c:pt idx="86793">
                  <c:v>1</c:v>
                </c:pt>
                <c:pt idx="86794">
                  <c:v>1</c:v>
                </c:pt>
                <c:pt idx="86795">
                  <c:v>1</c:v>
                </c:pt>
                <c:pt idx="86796">
                  <c:v>1</c:v>
                </c:pt>
                <c:pt idx="86797">
                  <c:v>1</c:v>
                </c:pt>
                <c:pt idx="86798">
                  <c:v>1</c:v>
                </c:pt>
                <c:pt idx="86799">
                  <c:v>1</c:v>
                </c:pt>
                <c:pt idx="86800">
                  <c:v>1</c:v>
                </c:pt>
                <c:pt idx="86801">
                  <c:v>1</c:v>
                </c:pt>
                <c:pt idx="86802">
                  <c:v>1</c:v>
                </c:pt>
                <c:pt idx="86803">
                  <c:v>1</c:v>
                </c:pt>
                <c:pt idx="86804">
                  <c:v>1</c:v>
                </c:pt>
                <c:pt idx="86805">
                  <c:v>1</c:v>
                </c:pt>
                <c:pt idx="86806">
                  <c:v>1</c:v>
                </c:pt>
                <c:pt idx="86807">
                  <c:v>1</c:v>
                </c:pt>
                <c:pt idx="86808">
                  <c:v>1</c:v>
                </c:pt>
                <c:pt idx="86809">
                  <c:v>1</c:v>
                </c:pt>
                <c:pt idx="86810">
                  <c:v>1</c:v>
                </c:pt>
                <c:pt idx="86811">
                  <c:v>1</c:v>
                </c:pt>
                <c:pt idx="86812">
                  <c:v>1</c:v>
                </c:pt>
                <c:pt idx="86813">
                  <c:v>1</c:v>
                </c:pt>
                <c:pt idx="86814">
                  <c:v>1</c:v>
                </c:pt>
                <c:pt idx="86815">
                  <c:v>1</c:v>
                </c:pt>
                <c:pt idx="86816">
                  <c:v>1</c:v>
                </c:pt>
                <c:pt idx="86817">
                  <c:v>1</c:v>
                </c:pt>
                <c:pt idx="86818">
                  <c:v>0.85714285700000004</c:v>
                </c:pt>
                <c:pt idx="86819">
                  <c:v>0.85714285700000004</c:v>
                </c:pt>
                <c:pt idx="86820">
                  <c:v>1</c:v>
                </c:pt>
                <c:pt idx="86821">
                  <c:v>1</c:v>
                </c:pt>
                <c:pt idx="86822">
                  <c:v>1</c:v>
                </c:pt>
                <c:pt idx="86823">
                  <c:v>1</c:v>
                </c:pt>
                <c:pt idx="86824">
                  <c:v>1</c:v>
                </c:pt>
                <c:pt idx="86825">
                  <c:v>0.85714285700000004</c:v>
                </c:pt>
                <c:pt idx="86826">
                  <c:v>1</c:v>
                </c:pt>
                <c:pt idx="86827">
                  <c:v>1</c:v>
                </c:pt>
                <c:pt idx="86828">
                  <c:v>1</c:v>
                </c:pt>
                <c:pt idx="86829">
                  <c:v>1</c:v>
                </c:pt>
                <c:pt idx="86830">
                  <c:v>1</c:v>
                </c:pt>
                <c:pt idx="86831">
                  <c:v>1</c:v>
                </c:pt>
                <c:pt idx="86832">
                  <c:v>1</c:v>
                </c:pt>
                <c:pt idx="86833">
                  <c:v>1</c:v>
                </c:pt>
                <c:pt idx="86834">
                  <c:v>0.85714285700000004</c:v>
                </c:pt>
                <c:pt idx="86835">
                  <c:v>1</c:v>
                </c:pt>
                <c:pt idx="86836">
                  <c:v>1</c:v>
                </c:pt>
                <c:pt idx="86837">
                  <c:v>1</c:v>
                </c:pt>
                <c:pt idx="86838">
                  <c:v>1</c:v>
                </c:pt>
                <c:pt idx="86839">
                  <c:v>1</c:v>
                </c:pt>
                <c:pt idx="86840">
                  <c:v>1</c:v>
                </c:pt>
                <c:pt idx="86841">
                  <c:v>1</c:v>
                </c:pt>
                <c:pt idx="86842">
                  <c:v>1</c:v>
                </c:pt>
                <c:pt idx="86843">
                  <c:v>1</c:v>
                </c:pt>
                <c:pt idx="86844">
                  <c:v>1</c:v>
                </c:pt>
                <c:pt idx="86845">
                  <c:v>1</c:v>
                </c:pt>
                <c:pt idx="86846">
                  <c:v>1</c:v>
                </c:pt>
                <c:pt idx="86847">
                  <c:v>1</c:v>
                </c:pt>
                <c:pt idx="86848">
                  <c:v>1</c:v>
                </c:pt>
                <c:pt idx="86849">
                  <c:v>1</c:v>
                </c:pt>
                <c:pt idx="86850">
                  <c:v>1</c:v>
                </c:pt>
                <c:pt idx="86851">
                  <c:v>0.85714285700000004</c:v>
                </c:pt>
                <c:pt idx="86852">
                  <c:v>1</c:v>
                </c:pt>
                <c:pt idx="86853">
                  <c:v>1</c:v>
                </c:pt>
                <c:pt idx="86854">
                  <c:v>1</c:v>
                </c:pt>
                <c:pt idx="86855">
                  <c:v>1</c:v>
                </c:pt>
                <c:pt idx="86856">
                  <c:v>1</c:v>
                </c:pt>
                <c:pt idx="86857">
                  <c:v>1</c:v>
                </c:pt>
                <c:pt idx="86858">
                  <c:v>1</c:v>
                </c:pt>
                <c:pt idx="86859">
                  <c:v>1</c:v>
                </c:pt>
                <c:pt idx="86860">
                  <c:v>1</c:v>
                </c:pt>
                <c:pt idx="86861">
                  <c:v>1</c:v>
                </c:pt>
                <c:pt idx="86862">
                  <c:v>1</c:v>
                </c:pt>
                <c:pt idx="86863">
                  <c:v>1</c:v>
                </c:pt>
                <c:pt idx="86864">
                  <c:v>1</c:v>
                </c:pt>
                <c:pt idx="86865">
                  <c:v>1</c:v>
                </c:pt>
                <c:pt idx="86866">
                  <c:v>1</c:v>
                </c:pt>
                <c:pt idx="86867">
                  <c:v>1</c:v>
                </c:pt>
                <c:pt idx="86868">
                  <c:v>1</c:v>
                </c:pt>
                <c:pt idx="86869">
                  <c:v>1</c:v>
                </c:pt>
                <c:pt idx="86870">
                  <c:v>1</c:v>
                </c:pt>
                <c:pt idx="86871">
                  <c:v>1</c:v>
                </c:pt>
                <c:pt idx="86872">
                  <c:v>1</c:v>
                </c:pt>
                <c:pt idx="86873">
                  <c:v>1</c:v>
                </c:pt>
                <c:pt idx="86874">
                  <c:v>1</c:v>
                </c:pt>
                <c:pt idx="86875">
                  <c:v>1</c:v>
                </c:pt>
                <c:pt idx="86876">
                  <c:v>1</c:v>
                </c:pt>
                <c:pt idx="86877">
                  <c:v>1</c:v>
                </c:pt>
                <c:pt idx="86878">
                  <c:v>1</c:v>
                </c:pt>
                <c:pt idx="86879">
                  <c:v>1</c:v>
                </c:pt>
                <c:pt idx="86880">
                  <c:v>1</c:v>
                </c:pt>
                <c:pt idx="86881">
                  <c:v>1</c:v>
                </c:pt>
                <c:pt idx="86882">
                  <c:v>1</c:v>
                </c:pt>
                <c:pt idx="86883">
                  <c:v>1</c:v>
                </c:pt>
                <c:pt idx="86884">
                  <c:v>1</c:v>
                </c:pt>
                <c:pt idx="86885">
                  <c:v>1</c:v>
                </c:pt>
                <c:pt idx="86886">
                  <c:v>1</c:v>
                </c:pt>
                <c:pt idx="86887">
                  <c:v>1</c:v>
                </c:pt>
                <c:pt idx="86888">
                  <c:v>1</c:v>
                </c:pt>
                <c:pt idx="86889">
                  <c:v>1</c:v>
                </c:pt>
                <c:pt idx="86890">
                  <c:v>1</c:v>
                </c:pt>
                <c:pt idx="86891">
                  <c:v>1</c:v>
                </c:pt>
                <c:pt idx="86892">
                  <c:v>1</c:v>
                </c:pt>
                <c:pt idx="86893">
                  <c:v>1</c:v>
                </c:pt>
                <c:pt idx="86894">
                  <c:v>1</c:v>
                </c:pt>
                <c:pt idx="86895">
                  <c:v>1</c:v>
                </c:pt>
                <c:pt idx="86896">
                  <c:v>1</c:v>
                </c:pt>
                <c:pt idx="86897">
                  <c:v>1</c:v>
                </c:pt>
                <c:pt idx="86898">
                  <c:v>1</c:v>
                </c:pt>
                <c:pt idx="86899">
                  <c:v>1</c:v>
                </c:pt>
                <c:pt idx="86900">
                  <c:v>1</c:v>
                </c:pt>
                <c:pt idx="86901">
                  <c:v>1</c:v>
                </c:pt>
                <c:pt idx="86902">
                  <c:v>1</c:v>
                </c:pt>
                <c:pt idx="86903">
                  <c:v>1</c:v>
                </c:pt>
                <c:pt idx="86904">
                  <c:v>1</c:v>
                </c:pt>
                <c:pt idx="86905">
                  <c:v>1</c:v>
                </c:pt>
                <c:pt idx="86906">
                  <c:v>1</c:v>
                </c:pt>
                <c:pt idx="86907">
                  <c:v>1</c:v>
                </c:pt>
                <c:pt idx="86908">
                  <c:v>1</c:v>
                </c:pt>
                <c:pt idx="86909">
                  <c:v>1</c:v>
                </c:pt>
                <c:pt idx="86910">
                  <c:v>1</c:v>
                </c:pt>
                <c:pt idx="86911">
                  <c:v>1</c:v>
                </c:pt>
                <c:pt idx="86912">
                  <c:v>1</c:v>
                </c:pt>
                <c:pt idx="86913">
                  <c:v>1</c:v>
                </c:pt>
                <c:pt idx="86914">
                  <c:v>1</c:v>
                </c:pt>
                <c:pt idx="86915">
                  <c:v>1</c:v>
                </c:pt>
                <c:pt idx="86916">
                  <c:v>1</c:v>
                </c:pt>
                <c:pt idx="86917">
                  <c:v>1</c:v>
                </c:pt>
                <c:pt idx="86918">
                  <c:v>1</c:v>
                </c:pt>
                <c:pt idx="86919">
                  <c:v>1</c:v>
                </c:pt>
                <c:pt idx="86920">
                  <c:v>1</c:v>
                </c:pt>
                <c:pt idx="86921">
                  <c:v>1</c:v>
                </c:pt>
                <c:pt idx="86922">
                  <c:v>1</c:v>
                </c:pt>
                <c:pt idx="86923">
                  <c:v>1</c:v>
                </c:pt>
                <c:pt idx="86924">
                  <c:v>1</c:v>
                </c:pt>
                <c:pt idx="86925">
                  <c:v>1</c:v>
                </c:pt>
                <c:pt idx="86926">
                  <c:v>1</c:v>
                </c:pt>
                <c:pt idx="86927">
                  <c:v>1</c:v>
                </c:pt>
                <c:pt idx="86928">
                  <c:v>1</c:v>
                </c:pt>
                <c:pt idx="86929">
                  <c:v>1</c:v>
                </c:pt>
                <c:pt idx="86930">
                  <c:v>1</c:v>
                </c:pt>
                <c:pt idx="86931">
                  <c:v>1</c:v>
                </c:pt>
                <c:pt idx="86932">
                  <c:v>1</c:v>
                </c:pt>
                <c:pt idx="86933">
                  <c:v>1</c:v>
                </c:pt>
                <c:pt idx="86934">
                  <c:v>1</c:v>
                </c:pt>
                <c:pt idx="86935">
                  <c:v>1</c:v>
                </c:pt>
                <c:pt idx="86936">
                  <c:v>1</c:v>
                </c:pt>
                <c:pt idx="86937">
                  <c:v>1</c:v>
                </c:pt>
                <c:pt idx="86938">
                  <c:v>1</c:v>
                </c:pt>
                <c:pt idx="86939">
                  <c:v>1</c:v>
                </c:pt>
                <c:pt idx="86940">
                  <c:v>1</c:v>
                </c:pt>
                <c:pt idx="86941">
                  <c:v>1</c:v>
                </c:pt>
                <c:pt idx="86942">
                  <c:v>1</c:v>
                </c:pt>
                <c:pt idx="86943">
                  <c:v>1</c:v>
                </c:pt>
                <c:pt idx="86944">
                  <c:v>1</c:v>
                </c:pt>
                <c:pt idx="86945">
                  <c:v>1</c:v>
                </c:pt>
                <c:pt idx="86946">
                  <c:v>1</c:v>
                </c:pt>
                <c:pt idx="86947">
                  <c:v>1</c:v>
                </c:pt>
                <c:pt idx="86948">
                  <c:v>1</c:v>
                </c:pt>
                <c:pt idx="86949">
                  <c:v>1</c:v>
                </c:pt>
                <c:pt idx="86950">
                  <c:v>1</c:v>
                </c:pt>
                <c:pt idx="86951">
                  <c:v>1</c:v>
                </c:pt>
                <c:pt idx="86952">
                  <c:v>0.75</c:v>
                </c:pt>
                <c:pt idx="86953">
                  <c:v>1</c:v>
                </c:pt>
                <c:pt idx="86954">
                  <c:v>1</c:v>
                </c:pt>
                <c:pt idx="86955">
                  <c:v>1</c:v>
                </c:pt>
                <c:pt idx="86956">
                  <c:v>1</c:v>
                </c:pt>
                <c:pt idx="86957">
                  <c:v>1</c:v>
                </c:pt>
                <c:pt idx="86958">
                  <c:v>1</c:v>
                </c:pt>
                <c:pt idx="86959">
                  <c:v>1</c:v>
                </c:pt>
                <c:pt idx="86960">
                  <c:v>1</c:v>
                </c:pt>
                <c:pt idx="86961">
                  <c:v>1</c:v>
                </c:pt>
                <c:pt idx="86962">
                  <c:v>1</c:v>
                </c:pt>
                <c:pt idx="86963">
                  <c:v>1</c:v>
                </c:pt>
                <c:pt idx="86964">
                  <c:v>1</c:v>
                </c:pt>
                <c:pt idx="86965">
                  <c:v>1</c:v>
                </c:pt>
                <c:pt idx="86966">
                  <c:v>1</c:v>
                </c:pt>
                <c:pt idx="86967">
                  <c:v>1</c:v>
                </c:pt>
                <c:pt idx="86968">
                  <c:v>1</c:v>
                </c:pt>
                <c:pt idx="86969">
                  <c:v>1</c:v>
                </c:pt>
                <c:pt idx="86970">
                  <c:v>1</c:v>
                </c:pt>
                <c:pt idx="86971">
                  <c:v>1</c:v>
                </c:pt>
                <c:pt idx="86972">
                  <c:v>1</c:v>
                </c:pt>
                <c:pt idx="86973">
                  <c:v>1</c:v>
                </c:pt>
                <c:pt idx="86974">
                  <c:v>1</c:v>
                </c:pt>
                <c:pt idx="86975">
                  <c:v>1</c:v>
                </c:pt>
                <c:pt idx="86976">
                  <c:v>1</c:v>
                </c:pt>
                <c:pt idx="86977">
                  <c:v>1</c:v>
                </c:pt>
                <c:pt idx="86978">
                  <c:v>1</c:v>
                </c:pt>
                <c:pt idx="86979">
                  <c:v>1</c:v>
                </c:pt>
                <c:pt idx="86980">
                  <c:v>1</c:v>
                </c:pt>
                <c:pt idx="86981">
                  <c:v>1</c:v>
                </c:pt>
                <c:pt idx="86982">
                  <c:v>1</c:v>
                </c:pt>
                <c:pt idx="86983">
                  <c:v>1</c:v>
                </c:pt>
                <c:pt idx="86984">
                  <c:v>1</c:v>
                </c:pt>
                <c:pt idx="86985">
                  <c:v>1</c:v>
                </c:pt>
                <c:pt idx="86986">
                  <c:v>1</c:v>
                </c:pt>
                <c:pt idx="86987">
                  <c:v>1</c:v>
                </c:pt>
                <c:pt idx="86988">
                  <c:v>1</c:v>
                </c:pt>
                <c:pt idx="86989">
                  <c:v>1</c:v>
                </c:pt>
                <c:pt idx="86990">
                  <c:v>1</c:v>
                </c:pt>
                <c:pt idx="86991">
                  <c:v>1</c:v>
                </c:pt>
                <c:pt idx="86992">
                  <c:v>1</c:v>
                </c:pt>
                <c:pt idx="86993">
                  <c:v>1</c:v>
                </c:pt>
                <c:pt idx="86994">
                  <c:v>1</c:v>
                </c:pt>
                <c:pt idx="86995">
                  <c:v>1</c:v>
                </c:pt>
                <c:pt idx="86996">
                  <c:v>1</c:v>
                </c:pt>
                <c:pt idx="86997">
                  <c:v>1</c:v>
                </c:pt>
                <c:pt idx="86998">
                  <c:v>1</c:v>
                </c:pt>
                <c:pt idx="86999">
                  <c:v>1</c:v>
                </c:pt>
                <c:pt idx="87000">
                  <c:v>1</c:v>
                </c:pt>
                <c:pt idx="87001">
                  <c:v>1</c:v>
                </c:pt>
                <c:pt idx="87002">
                  <c:v>1</c:v>
                </c:pt>
                <c:pt idx="87003">
                  <c:v>1</c:v>
                </c:pt>
                <c:pt idx="87004">
                  <c:v>1</c:v>
                </c:pt>
                <c:pt idx="87005">
                  <c:v>1</c:v>
                </c:pt>
                <c:pt idx="87006">
                  <c:v>1</c:v>
                </c:pt>
                <c:pt idx="87007">
                  <c:v>1</c:v>
                </c:pt>
                <c:pt idx="87008">
                  <c:v>1</c:v>
                </c:pt>
                <c:pt idx="87009">
                  <c:v>1</c:v>
                </c:pt>
                <c:pt idx="87010">
                  <c:v>1</c:v>
                </c:pt>
                <c:pt idx="87011">
                  <c:v>1</c:v>
                </c:pt>
                <c:pt idx="87012">
                  <c:v>1</c:v>
                </c:pt>
                <c:pt idx="87013">
                  <c:v>1</c:v>
                </c:pt>
                <c:pt idx="87014">
                  <c:v>1</c:v>
                </c:pt>
                <c:pt idx="87015">
                  <c:v>1</c:v>
                </c:pt>
                <c:pt idx="87016">
                  <c:v>1</c:v>
                </c:pt>
                <c:pt idx="87017">
                  <c:v>1</c:v>
                </c:pt>
                <c:pt idx="87018">
                  <c:v>1</c:v>
                </c:pt>
                <c:pt idx="87019">
                  <c:v>1</c:v>
                </c:pt>
                <c:pt idx="87020">
                  <c:v>1</c:v>
                </c:pt>
                <c:pt idx="87021">
                  <c:v>1</c:v>
                </c:pt>
                <c:pt idx="87022">
                  <c:v>1</c:v>
                </c:pt>
                <c:pt idx="87023">
                  <c:v>1</c:v>
                </c:pt>
                <c:pt idx="87024">
                  <c:v>1</c:v>
                </c:pt>
                <c:pt idx="87025">
                  <c:v>1</c:v>
                </c:pt>
                <c:pt idx="87026">
                  <c:v>1</c:v>
                </c:pt>
                <c:pt idx="87027">
                  <c:v>1</c:v>
                </c:pt>
                <c:pt idx="87028">
                  <c:v>1</c:v>
                </c:pt>
                <c:pt idx="87029">
                  <c:v>1</c:v>
                </c:pt>
                <c:pt idx="87030">
                  <c:v>1</c:v>
                </c:pt>
                <c:pt idx="87031">
                  <c:v>1</c:v>
                </c:pt>
                <c:pt idx="87032">
                  <c:v>1</c:v>
                </c:pt>
                <c:pt idx="87033">
                  <c:v>1</c:v>
                </c:pt>
                <c:pt idx="87034">
                  <c:v>1</c:v>
                </c:pt>
                <c:pt idx="87035">
                  <c:v>1</c:v>
                </c:pt>
                <c:pt idx="87036">
                  <c:v>1</c:v>
                </c:pt>
                <c:pt idx="87037">
                  <c:v>1</c:v>
                </c:pt>
                <c:pt idx="87038">
                  <c:v>1</c:v>
                </c:pt>
                <c:pt idx="87039">
                  <c:v>1</c:v>
                </c:pt>
                <c:pt idx="87040">
                  <c:v>1</c:v>
                </c:pt>
                <c:pt idx="87041">
                  <c:v>1</c:v>
                </c:pt>
                <c:pt idx="87042">
                  <c:v>1</c:v>
                </c:pt>
                <c:pt idx="87043">
                  <c:v>1</c:v>
                </c:pt>
                <c:pt idx="87044">
                  <c:v>1</c:v>
                </c:pt>
                <c:pt idx="87045">
                  <c:v>1</c:v>
                </c:pt>
                <c:pt idx="87046">
                  <c:v>1</c:v>
                </c:pt>
                <c:pt idx="87047">
                  <c:v>1</c:v>
                </c:pt>
                <c:pt idx="87048">
                  <c:v>1</c:v>
                </c:pt>
                <c:pt idx="87049">
                  <c:v>1</c:v>
                </c:pt>
                <c:pt idx="87050">
                  <c:v>1</c:v>
                </c:pt>
                <c:pt idx="87051">
                  <c:v>1</c:v>
                </c:pt>
                <c:pt idx="87052">
                  <c:v>1</c:v>
                </c:pt>
                <c:pt idx="87053">
                  <c:v>1</c:v>
                </c:pt>
                <c:pt idx="87054">
                  <c:v>1</c:v>
                </c:pt>
                <c:pt idx="87055">
                  <c:v>1</c:v>
                </c:pt>
                <c:pt idx="87056">
                  <c:v>1</c:v>
                </c:pt>
                <c:pt idx="87057">
                  <c:v>1</c:v>
                </c:pt>
                <c:pt idx="87058">
                  <c:v>1</c:v>
                </c:pt>
                <c:pt idx="87059">
                  <c:v>1</c:v>
                </c:pt>
                <c:pt idx="87060">
                  <c:v>1</c:v>
                </c:pt>
                <c:pt idx="87061">
                  <c:v>1</c:v>
                </c:pt>
                <c:pt idx="87062">
                  <c:v>1</c:v>
                </c:pt>
                <c:pt idx="87063">
                  <c:v>1</c:v>
                </c:pt>
                <c:pt idx="87064">
                  <c:v>1</c:v>
                </c:pt>
                <c:pt idx="87065">
                  <c:v>1</c:v>
                </c:pt>
                <c:pt idx="87066">
                  <c:v>1</c:v>
                </c:pt>
                <c:pt idx="87067">
                  <c:v>1</c:v>
                </c:pt>
                <c:pt idx="87068">
                  <c:v>1</c:v>
                </c:pt>
                <c:pt idx="87069">
                  <c:v>1</c:v>
                </c:pt>
                <c:pt idx="87070">
                  <c:v>1</c:v>
                </c:pt>
                <c:pt idx="87071">
                  <c:v>1</c:v>
                </c:pt>
                <c:pt idx="87072">
                  <c:v>1</c:v>
                </c:pt>
                <c:pt idx="87073">
                  <c:v>1</c:v>
                </c:pt>
                <c:pt idx="87074">
                  <c:v>1</c:v>
                </c:pt>
                <c:pt idx="87075">
                  <c:v>1</c:v>
                </c:pt>
                <c:pt idx="87076">
                  <c:v>1</c:v>
                </c:pt>
                <c:pt idx="87077">
                  <c:v>1</c:v>
                </c:pt>
                <c:pt idx="87078">
                  <c:v>1</c:v>
                </c:pt>
                <c:pt idx="87079">
                  <c:v>1</c:v>
                </c:pt>
                <c:pt idx="87080">
                  <c:v>1</c:v>
                </c:pt>
                <c:pt idx="87081">
                  <c:v>1</c:v>
                </c:pt>
                <c:pt idx="87082">
                  <c:v>1</c:v>
                </c:pt>
                <c:pt idx="87083">
                  <c:v>1</c:v>
                </c:pt>
                <c:pt idx="87084">
                  <c:v>1</c:v>
                </c:pt>
                <c:pt idx="87085">
                  <c:v>1</c:v>
                </c:pt>
                <c:pt idx="87086">
                  <c:v>1</c:v>
                </c:pt>
                <c:pt idx="87087">
                  <c:v>1</c:v>
                </c:pt>
                <c:pt idx="87088">
                  <c:v>1</c:v>
                </c:pt>
                <c:pt idx="87089">
                  <c:v>1</c:v>
                </c:pt>
                <c:pt idx="87090">
                  <c:v>1</c:v>
                </c:pt>
                <c:pt idx="87091">
                  <c:v>1</c:v>
                </c:pt>
                <c:pt idx="87092">
                  <c:v>1</c:v>
                </c:pt>
                <c:pt idx="87093">
                  <c:v>1</c:v>
                </c:pt>
                <c:pt idx="87094">
                  <c:v>1</c:v>
                </c:pt>
                <c:pt idx="87095">
                  <c:v>1</c:v>
                </c:pt>
                <c:pt idx="87096">
                  <c:v>1</c:v>
                </c:pt>
                <c:pt idx="87097">
                  <c:v>1</c:v>
                </c:pt>
                <c:pt idx="87098">
                  <c:v>1</c:v>
                </c:pt>
                <c:pt idx="87099">
                  <c:v>1</c:v>
                </c:pt>
                <c:pt idx="87100">
                  <c:v>1</c:v>
                </c:pt>
                <c:pt idx="87101">
                  <c:v>1</c:v>
                </c:pt>
                <c:pt idx="87102">
                  <c:v>1</c:v>
                </c:pt>
                <c:pt idx="87103">
                  <c:v>1</c:v>
                </c:pt>
                <c:pt idx="87104">
                  <c:v>1</c:v>
                </c:pt>
                <c:pt idx="87105">
                  <c:v>1</c:v>
                </c:pt>
                <c:pt idx="87106">
                  <c:v>1</c:v>
                </c:pt>
                <c:pt idx="87107">
                  <c:v>1</c:v>
                </c:pt>
                <c:pt idx="87108">
                  <c:v>1</c:v>
                </c:pt>
                <c:pt idx="87109">
                  <c:v>1</c:v>
                </c:pt>
                <c:pt idx="87110">
                  <c:v>1</c:v>
                </c:pt>
                <c:pt idx="87111">
                  <c:v>1</c:v>
                </c:pt>
                <c:pt idx="87112">
                  <c:v>1</c:v>
                </c:pt>
                <c:pt idx="87113">
                  <c:v>1</c:v>
                </c:pt>
                <c:pt idx="87114">
                  <c:v>1</c:v>
                </c:pt>
                <c:pt idx="87115">
                  <c:v>1</c:v>
                </c:pt>
                <c:pt idx="87116">
                  <c:v>1</c:v>
                </c:pt>
                <c:pt idx="87117">
                  <c:v>1</c:v>
                </c:pt>
                <c:pt idx="87118">
                  <c:v>1</c:v>
                </c:pt>
                <c:pt idx="87119">
                  <c:v>1</c:v>
                </c:pt>
                <c:pt idx="87120">
                  <c:v>1</c:v>
                </c:pt>
                <c:pt idx="87121">
                  <c:v>1</c:v>
                </c:pt>
                <c:pt idx="87122">
                  <c:v>1</c:v>
                </c:pt>
                <c:pt idx="87123">
                  <c:v>1</c:v>
                </c:pt>
                <c:pt idx="87124">
                  <c:v>1</c:v>
                </c:pt>
                <c:pt idx="87125">
                  <c:v>1</c:v>
                </c:pt>
                <c:pt idx="87126">
                  <c:v>1</c:v>
                </c:pt>
                <c:pt idx="87127">
                  <c:v>1</c:v>
                </c:pt>
                <c:pt idx="87128">
                  <c:v>1</c:v>
                </c:pt>
                <c:pt idx="87129">
                  <c:v>1</c:v>
                </c:pt>
                <c:pt idx="87130">
                  <c:v>1</c:v>
                </c:pt>
                <c:pt idx="87131">
                  <c:v>1</c:v>
                </c:pt>
                <c:pt idx="87132">
                  <c:v>1</c:v>
                </c:pt>
                <c:pt idx="87133">
                  <c:v>1</c:v>
                </c:pt>
                <c:pt idx="87134">
                  <c:v>1</c:v>
                </c:pt>
                <c:pt idx="87135">
                  <c:v>1</c:v>
                </c:pt>
                <c:pt idx="87136">
                  <c:v>1</c:v>
                </c:pt>
                <c:pt idx="87137">
                  <c:v>1</c:v>
                </c:pt>
                <c:pt idx="87138">
                  <c:v>1</c:v>
                </c:pt>
                <c:pt idx="87139">
                  <c:v>1</c:v>
                </c:pt>
                <c:pt idx="87140">
                  <c:v>1</c:v>
                </c:pt>
                <c:pt idx="87141">
                  <c:v>1</c:v>
                </c:pt>
                <c:pt idx="87142">
                  <c:v>1</c:v>
                </c:pt>
                <c:pt idx="87143">
                  <c:v>1</c:v>
                </c:pt>
                <c:pt idx="87144">
                  <c:v>1</c:v>
                </c:pt>
                <c:pt idx="87145">
                  <c:v>1</c:v>
                </c:pt>
                <c:pt idx="87146">
                  <c:v>1</c:v>
                </c:pt>
                <c:pt idx="87147">
                  <c:v>1</c:v>
                </c:pt>
                <c:pt idx="87148">
                  <c:v>1</c:v>
                </c:pt>
                <c:pt idx="87149">
                  <c:v>1</c:v>
                </c:pt>
                <c:pt idx="87150">
                  <c:v>1</c:v>
                </c:pt>
                <c:pt idx="87151">
                  <c:v>1</c:v>
                </c:pt>
                <c:pt idx="87152">
                  <c:v>1</c:v>
                </c:pt>
                <c:pt idx="87153">
                  <c:v>1</c:v>
                </c:pt>
                <c:pt idx="87154">
                  <c:v>1</c:v>
                </c:pt>
                <c:pt idx="87155">
                  <c:v>1</c:v>
                </c:pt>
                <c:pt idx="87156">
                  <c:v>1</c:v>
                </c:pt>
                <c:pt idx="87157">
                  <c:v>1</c:v>
                </c:pt>
                <c:pt idx="87158">
                  <c:v>1</c:v>
                </c:pt>
                <c:pt idx="87159">
                  <c:v>1</c:v>
                </c:pt>
                <c:pt idx="87160">
                  <c:v>1</c:v>
                </c:pt>
                <c:pt idx="87161">
                  <c:v>1</c:v>
                </c:pt>
                <c:pt idx="87162">
                  <c:v>1</c:v>
                </c:pt>
                <c:pt idx="87163">
                  <c:v>1</c:v>
                </c:pt>
                <c:pt idx="87164">
                  <c:v>1</c:v>
                </c:pt>
                <c:pt idx="87165">
                  <c:v>0.875</c:v>
                </c:pt>
                <c:pt idx="87166">
                  <c:v>1</c:v>
                </c:pt>
                <c:pt idx="87167">
                  <c:v>1</c:v>
                </c:pt>
                <c:pt idx="87168">
                  <c:v>1</c:v>
                </c:pt>
                <c:pt idx="87169">
                  <c:v>1</c:v>
                </c:pt>
                <c:pt idx="87170">
                  <c:v>1</c:v>
                </c:pt>
                <c:pt idx="87171">
                  <c:v>1</c:v>
                </c:pt>
                <c:pt idx="87172">
                  <c:v>1</c:v>
                </c:pt>
                <c:pt idx="87173">
                  <c:v>1</c:v>
                </c:pt>
                <c:pt idx="87174">
                  <c:v>1</c:v>
                </c:pt>
                <c:pt idx="87175">
                  <c:v>1</c:v>
                </c:pt>
                <c:pt idx="87176">
                  <c:v>1</c:v>
                </c:pt>
                <c:pt idx="87177">
                  <c:v>1</c:v>
                </c:pt>
                <c:pt idx="87178">
                  <c:v>1</c:v>
                </c:pt>
                <c:pt idx="87179">
                  <c:v>1</c:v>
                </c:pt>
                <c:pt idx="87180">
                  <c:v>1</c:v>
                </c:pt>
                <c:pt idx="87181">
                  <c:v>1</c:v>
                </c:pt>
                <c:pt idx="87182">
                  <c:v>1</c:v>
                </c:pt>
                <c:pt idx="87183">
                  <c:v>1</c:v>
                </c:pt>
                <c:pt idx="87184">
                  <c:v>1</c:v>
                </c:pt>
                <c:pt idx="87185">
                  <c:v>1</c:v>
                </c:pt>
                <c:pt idx="87186">
                  <c:v>1</c:v>
                </c:pt>
                <c:pt idx="87187">
                  <c:v>1</c:v>
                </c:pt>
                <c:pt idx="87188">
                  <c:v>1</c:v>
                </c:pt>
                <c:pt idx="87189">
                  <c:v>1</c:v>
                </c:pt>
                <c:pt idx="87190">
                  <c:v>1</c:v>
                </c:pt>
                <c:pt idx="87191">
                  <c:v>1</c:v>
                </c:pt>
                <c:pt idx="87192">
                  <c:v>1</c:v>
                </c:pt>
                <c:pt idx="87193">
                  <c:v>1</c:v>
                </c:pt>
                <c:pt idx="87194">
                  <c:v>1</c:v>
                </c:pt>
                <c:pt idx="87195">
                  <c:v>1</c:v>
                </c:pt>
                <c:pt idx="87196">
                  <c:v>1</c:v>
                </c:pt>
                <c:pt idx="87197">
                  <c:v>1</c:v>
                </c:pt>
                <c:pt idx="87198">
                  <c:v>1</c:v>
                </c:pt>
                <c:pt idx="87199">
                  <c:v>1</c:v>
                </c:pt>
                <c:pt idx="87200">
                  <c:v>1</c:v>
                </c:pt>
                <c:pt idx="87201">
                  <c:v>1</c:v>
                </c:pt>
                <c:pt idx="87202">
                  <c:v>1</c:v>
                </c:pt>
                <c:pt idx="87203">
                  <c:v>1</c:v>
                </c:pt>
                <c:pt idx="87204">
                  <c:v>1</c:v>
                </c:pt>
                <c:pt idx="87205">
                  <c:v>1</c:v>
                </c:pt>
                <c:pt idx="87206">
                  <c:v>1</c:v>
                </c:pt>
                <c:pt idx="87207">
                  <c:v>1</c:v>
                </c:pt>
                <c:pt idx="87208">
                  <c:v>1</c:v>
                </c:pt>
                <c:pt idx="87209">
                  <c:v>1</c:v>
                </c:pt>
                <c:pt idx="87210">
                  <c:v>1</c:v>
                </c:pt>
                <c:pt idx="87211">
                  <c:v>1</c:v>
                </c:pt>
                <c:pt idx="87212">
                  <c:v>1</c:v>
                </c:pt>
                <c:pt idx="87213">
                  <c:v>1</c:v>
                </c:pt>
                <c:pt idx="87214">
                  <c:v>1</c:v>
                </c:pt>
                <c:pt idx="87215">
                  <c:v>0.875</c:v>
                </c:pt>
                <c:pt idx="87216">
                  <c:v>1</c:v>
                </c:pt>
                <c:pt idx="87217">
                  <c:v>1</c:v>
                </c:pt>
                <c:pt idx="87218">
                  <c:v>1</c:v>
                </c:pt>
                <c:pt idx="87219">
                  <c:v>1</c:v>
                </c:pt>
                <c:pt idx="87220">
                  <c:v>1</c:v>
                </c:pt>
                <c:pt idx="87221">
                  <c:v>1</c:v>
                </c:pt>
                <c:pt idx="87222">
                  <c:v>1</c:v>
                </c:pt>
                <c:pt idx="87223">
                  <c:v>1</c:v>
                </c:pt>
                <c:pt idx="87224">
                  <c:v>1</c:v>
                </c:pt>
                <c:pt idx="87225">
                  <c:v>1</c:v>
                </c:pt>
                <c:pt idx="87226">
                  <c:v>1</c:v>
                </c:pt>
                <c:pt idx="87227">
                  <c:v>1</c:v>
                </c:pt>
                <c:pt idx="87228">
                  <c:v>1</c:v>
                </c:pt>
                <c:pt idx="87229">
                  <c:v>1</c:v>
                </c:pt>
                <c:pt idx="87230">
                  <c:v>1</c:v>
                </c:pt>
                <c:pt idx="87231">
                  <c:v>1</c:v>
                </c:pt>
                <c:pt idx="87232">
                  <c:v>1</c:v>
                </c:pt>
                <c:pt idx="87233">
                  <c:v>1</c:v>
                </c:pt>
                <c:pt idx="87234">
                  <c:v>1</c:v>
                </c:pt>
                <c:pt idx="87235">
                  <c:v>1</c:v>
                </c:pt>
                <c:pt idx="87236">
                  <c:v>1</c:v>
                </c:pt>
                <c:pt idx="87237">
                  <c:v>1</c:v>
                </c:pt>
                <c:pt idx="87238">
                  <c:v>1</c:v>
                </c:pt>
                <c:pt idx="87239">
                  <c:v>1</c:v>
                </c:pt>
                <c:pt idx="87240">
                  <c:v>1</c:v>
                </c:pt>
                <c:pt idx="87241">
                  <c:v>1</c:v>
                </c:pt>
                <c:pt idx="87242">
                  <c:v>1</c:v>
                </c:pt>
                <c:pt idx="87243">
                  <c:v>1</c:v>
                </c:pt>
                <c:pt idx="87244">
                  <c:v>1</c:v>
                </c:pt>
                <c:pt idx="87245">
                  <c:v>1</c:v>
                </c:pt>
                <c:pt idx="87246">
                  <c:v>1</c:v>
                </c:pt>
                <c:pt idx="87247">
                  <c:v>1</c:v>
                </c:pt>
                <c:pt idx="87248">
                  <c:v>1</c:v>
                </c:pt>
                <c:pt idx="87249">
                  <c:v>1</c:v>
                </c:pt>
                <c:pt idx="87250">
                  <c:v>1</c:v>
                </c:pt>
                <c:pt idx="87251">
                  <c:v>1</c:v>
                </c:pt>
                <c:pt idx="87252">
                  <c:v>1</c:v>
                </c:pt>
                <c:pt idx="87253">
                  <c:v>1</c:v>
                </c:pt>
                <c:pt idx="87254">
                  <c:v>0.75</c:v>
                </c:pt>
                <c:pt idx="87255">
                  <c:v>1</c:v>
                </c:pt>
                <c:pt idx="87256">
                  <c:v>1</c:v>
                </c:pt>
                <c:pt idx="87257">
                  <c:v>1</c:v>
                </c:pt>
                <c:pt idx="87258">
                  <c:v>1</c:v>
                </c:pt>
                <c:pt idx="87259">
                  <c:v>1</c:v>
                </c:pt>
                <c:pt idx="87260">
                  <c:v>1</c:v>
                </c:pt>
                <c:pt idx="87261">
                  <c:v>1</c:v>
                </c:pt>
                <c:pt idx="87262">
                  <c:v>1</c:v>
                </c:pt>
                <c:pt idx="87263">
                  <c:v>1</c:v>
                </c:pt>
                <c:pt idx="87264">
                  <c:v>1</c:v>
                </c:pt>
                <c:pt idx="87265">
                  <c:v>1</c:v>
                </c:pt>
                <c:pt idx="87266">
                  <c:v>1</c:v>
                </c:pt>
                <c:pt idx="87267">
                  <c:v>1</c:v>
                </c:pt>
                <c:pt idx="87268">
                  <c:v>1</c:v>
                </c:pt>
                <c:pt idx="87269">
                  <c:v>1</c:v>
                </c:pt>
                <c:pt idx="87270">
                  <c:v>1</c:v>
                </c:pt>
                <c:pt idx="87271">
                  <c:v>1</c:v>
                </c:pt>
                <c:pt idx="87272">
                  <c:v>1</c:v>
                </c:pt>
                <c:pt idx="87273">
                  <c:v>1</c:v>
                </c:pt>
                <c:pt idx="87274">
                  <c:v>1</c:v>
                </c:pt>
                <c:pt idx="87275">
                  <c:v>1</c:v>
                </c:pt>
                <c:pt idx="87276">
                  <c:v>1</c:v>
                </c:pt>
                <c:pt idx="87277">
                  <c:v>1</c:v>
                </c:pt>
                <c:pt idx="87278">
                  <c:v>1</c:v>
                </c:pt>
                <c:pt idx="87279">
                  <c:v>1</c:v>
                </c:pt>
                <c:pt idx="87280">
                  <c:v>1</c:v>
                </c:pt>
                <c:pt idx="87281">
                  <c:v>1</c:v>
                </c:pt>
                <c:pt idx="87282">
                  <c:v>1</c:v>
                </c:pt>
                <c:pt idx="87283">
                  <c:v>1</c:v>
                </c:pt>
                <c:pt idx="87284">
                  <c:v>1</c:v>
                </c:pt>
                <c:pt idx="87285">
                  <c:v>1</c:v>
                </c:pt>
                <c:pt idx="87286">
                  <c:v>1</c:v>
                </c:pt>
                <c:pt idx="87287">
                  <c:v>1</c:v>
                </c:pt>
                <c:pt idx="87288">
                  <c:v>1</c:v>
                </c:pt>
                <c:pt idx="87289">
                  <c:v>1</c:v>
                </c:pt>
                <c:pt idx="87290">
                  <c:v>1</c:v>
                </c:pt>
                <c:pt idx="87291">
                  <c:v>1</c:v>
                </c:pt>
                <c:pt idx="87292">
                  <c:v>1</c:v>
                </c:pt>
                <c:pt idx="87293">
                  <c:v>1</c:v>
                </c:pt>
                <c:pt idx="87294">
                  <c:v>1</c:v>
                </c:pt>
                <c:pt idx="87295">
                  <c:v>1</c:v>
                </c:pt>
                <c:pt idx="87296">
                  <c:v>1</c:v>
                </c:pt>
                <c:pt idx="87297">
                  <c:v>1</c:v>
                </c:pt>
                <c:pt idx="87298">
                  <c:v>1</c:v>
                </c:pt>
                <c:pt idx="87299">
                  <c:v>1</c:v>
                </c:pt>
                <c:pt idx="87300">
                  <c:v>1</c:v>
                </c:pt>
                <c:pt idx="87301">
                  <c:v>1</c:v>
                </c:pt>
                <c:pt idx="87302">
                  <c:v>1</c:v>
                </c:pt>
                <c:pt idx="87303">
                  <c:v>1</c:v>
                </c:pt>
                <c:pt idx="87304">
                  <c:v>1</c:v>
                </c:pt>
                <c:pt idx="87305">
                  <c:v>1</c:v>
                </c:pt>
                <c:pt idx="87306">
                  <c:v>1</c:v>
                </c:pt>
                <c:pt idx="87307">
                  <c:v>1</c:v>
                </c:pt>
                <c:pt idx="87308">
                  <c:v>1</c:v>
                </c:pt>
                <c:pt idx="87309">
                  <c:v>1</c:v>
                </c:pt>
                <c:pt idx="87310">
                  <c:v>1</c:v>
                </c:pt>
                <c:pt idx="87311">
                  <c:v>1</c:v>
                </c:pt>
                <c:pt idx="87312">
                  <c:v>1</c:v>
                </c:pt>
                <c:pt idx="87313">
                  <c:v>1</c:v>
                </c:pt>
                <c:pt idx="87314">
                  <c:v>1</c:v>
                </c:pt>
                <c:pt idx="87315">
                  <c:v>1</c:v>
                </c:pt>
                <c:pt idx="87316">
                  <c:v>1</c:v>
                </c:pt>
                <c:pt idx="87317">
                  <c:v>1</c:v>
                </c:pt>
                <c:pt idx="87318">
                  <c:v>1</c:v>
                </c:pt>
                <c:pt idx="87319">
                  <c:v>1</c:v>
                </c:pt>
                <c:pt idx="87320">
                  <c:v>1</c:v>
                </c:pt>
                <c:pt idx="87321">
                  <c:v>1</c:v>
                </c:pt>
                <c:pt idx="87322">
                  <c:v>1</c:v>
                </c:pt>
                <c:pt idx="87323">
                  <c:v>1</c:v>
                </c:pt>
                <c:pt idx="87324">
                  <c:v>1</c:v>
                </c:pt>
                <c:pt idx="87325">
                  <c:v>1</c:v>
                </c:pt>
                <c:pt idx="87326">
                  <c:v>1</c:v>
                </c:pt>
                <c:pt idx="87327">
                  <c:v>1</c:v>
                </c:pt>
                <c:pt idx="87328">
                  <c:v>1</c:v>
                </c:pt>
                <c:pt idx="87329">
                  <c:v>1</c:v>
                </c:pt>
                <c:pt idx="87330">
                  <c:v>1</c:v>
                </c:pt>
                <c:pt idx="87331">
                  <c:v>1</c:v>
                </c:pt>
                <c:pt idx="87332">
                  <c:v>1</c:v>
                </c:pt>
                <c:pt idx="87333">
                  <c:v>1</c:v>
                </c:pt>
                <c:pt idx="87334">
                  <c:v>1</c:v>
                </c:pt>
                <c:pt idx="87335">
                  <c:v>1</c:v>
                </c:pt>
                <c:pt idx="87336">
                  <c:v>1</c:v>
                </c:pt>
                <c:pt idx="87337">
                  <c:v>1</c:v>
                </c:pt>
                <c:pt idx="87338">
                  <c:v>1</c:v>
                </c:pt>
                <c:pt idx="87339">
                  <c:v>1</c:v>
                </c:pt>
                <c:pt idx="87340">
                  <c:v>1</c:v>
                </c:pt>
                <c:pt idx="87341">
                  <c:v>1</c:v>
                </c:pt>
                <c:pt idx="87342">
                  <c:v>1</c:v>
                </c:pt>
                <c:pt idx="87343">
                  <c:v>1</c:v>
                </c:pt>
                <c:pt idx="87344">
                  <c:v>1</c:v>
                </c:pt>
                <c:pt idx="87345">
                  <c:v>1</c:v>
                </c:pt>
                <c:pt idx="87346">
                  <c:v>1</c:v>
                </c:pt>
                <c:pt idx="87347">
                  <c:v>1</c:v>
                </c:pt>
                <c:pt idx="87348">
                  <c:v>1</c:v>
                </c:pt>
                <c:pt idx="87349">
                  <c:v>1</c:v>
                </c:pt>
                <c:pt idx="87350">
                  <c:v>1</c:v>
                </c:pt>
                <c:pt idx="87351">
                  <c:v>1</c:v>
                </c:pt>
                <c:pt idx="87352">
                  <c:v>1</c:v>
                </c:pt>
                <c:pt idx="87353">
                  <c:v>1</c:v>
                </c:pt>
                <c:pt idx="87354">
                  <c:v>1</c:v>
                </c:pt>
                <c:pt idx="87355">
                  <c:v>1</c:v>
                </c:pt>
                <c:pt idx="87356">
                  <c:v>1</c:v>
                </c:pt>
                <c:pt idx="87357">
                  <c:v>1</c:v>
                </c:pt>
                <c:pt idx="87358">
                  <c:v>0.5</c:v>
                </c:pt>
                <c:pt idx="87359">
                  <c:v>1</c:v>
                </c:pt>
                <c:pt idx="87360">
                  <c:v>1</c:v>
                </c:pt>
                <c:pt idx="87361">
                  <c:v>1</c:v>
                </c:pt>
                <c:pt idx="87362">
                  <c:v>1</c:v>
                </c:pt>
                <c:pt idx="87363">
                  <c:v>1</c:v>
                </c:pt>
                <c:pt idx="87364">
                  <c:v>1</c:v>
                </c:pt>
                <c:pt idx="87365">
                  <c:v>1</c:v>
                </c:pt>
                <c:pt idx="87366">
                  <c:v>1</c:v>
                </c:pt>
                <c:pt idx="87367">
                  <c:v>1</c:v>
                </c:pt>
                <c:pt idx="87368">
                  <c:v>1</c:v>
                </c:pt>
                <c:pt idx="87369">
                  <c:v>1</c:v>
                </c:pt>
                <c:pt idx="87370">
                  <c:v>1</c:v>
                </c:pt>
                <c:pt idx="87371">
                  <c:v>1</c:v>
                </c:pt>
                <c:pt idx="87372">
                  <c:v>1</c:v>
                </c:pt>
                <c:pt idx="87373">
                  <c:v>1</c:v>
                </c:pt>
                <c:pt idx="87374">
                  <c:v>1</c:v>
                </c:pt>
                <c:pt idx="87375">
                  <c:v>1</c:v>
                </c:pt>
                <c:pt idx="87376">
                  <c:v>1</c:v>
                </c:pt>
                <c:pt idx="87377">
                  <c:v>1</c:v>
                </c:pt>
                <c:pt idx="87378">
                  <c:v>1</c:v>
                </c:pt>
                <c:pt idx="87379">
                  <c:v>1</c:v>
                </c:pt>
                <c:pt idx="87380">
                  <c:v>1</c:v>
                </c:pt>
                <c:pt idx="87381">
                  <c:v>1</c:v>
                </c:pt>
                <c:pt idx="87382">
                  <c:v>1</c:v>
                </c:pt>
                <c:pt idx="87383">
                  <c:v>1</c:v>
                </c:pt>
                <c:pt idx="87384">
                  <c:v>1</c:v>
                </c:pt>
                <c:pt idx="87385">
                  <c:v>1</c:v>
                </c:pt>
                <c:pt idx="87386">
                  <c:v>1</c:v>
                </c:pt>
                <c:pt idx="87387">
                  <c:v>1</c:v>
                </c:pt>
                <c:pt idx="87388">
                  <c:v>1</c:v>
                </c:pt>
                <c:pt idx="87389">
                  <c:v>1</c:v>
                </c:pt>
                <c:pt idx="87390">
                  <c:v>1</c:v>
                </c:pt>
                <c:pt idx="87391">
                  <c:v>1</c:v>
                </c:pt>
                <c:pt idx="87392">
                  <c:v>1</c:v>
                </c:pt>
                <c:pt idx="87393">
                  <c:v>1</c:v>
                </c:pt>
                <c:pt idx="87394">
                  <c:v>1</c:v>
                </c:pt>
                <c:pt idx="87395">
                  <c:v>1</c:v>
                </c:pt>
                <c:pt idx="87396">
                  <c:v>1</c:v>
                </c:pt>
                <c:pt idx="87397">
                  <c:v>1</c:v>
                </c:pt>
                <c:pt idx="87398">
                  <c:v>1</c:v>
                </c:pt>
                <c:pt idx="87399">
                  <c:v>1</c:v>
                </c:pt>
                <c:pt idx="87400">
                  <c:v>1</c:v>
                </c:pt>
                <c:pt idx="87401">
                  <c:v>1</c:v>
                </c:pt>
                <c:pt idx="87402">
                  <c:v>1</c:v>
                </c:pt>
                <c:pt idx="87403">
                  <c:v>1</c:v>
                </c:pt>
                <c:pt idx="87404">
                  <c:v>1</c:v>
                </c:pt>
                <c:pt idx="87405">
                  <c:v>1</c:v>
                </c:pt>
                <c:pt idx="87406">
                  <c:v>1</c:v>
                </c:pt>
                <c:pt idx="87407">
                  <c:v>1</c:v>
                </c:pt>
                <c:pt idx="87408">
                  <c:v>1</c:v>
                </c:pt>
                <c:pt idx="87409">
                  <c:v>1</c:v>
                </c:pt>
                <c:pt idx="87410">
                  <c:v>1</c:v>
                </c:pt>
                <c:pt idx="87411">
                  <c:v>1</c:v>
                </c:pt>
                <c:pt idx="87412">
                  <c:v>1</c:v>
                </c:pt>
                <c:pt idx="87413">
                  <c:v>1</c:v>
                </c:pt>
                <c:pt idx="87414">
                  <c:v>1</c:v>
                </c:pt>
                <c:pt idx="87415">
                  <c:v>1</c:v>
                </c:pt>
                <c:pt idx="87416">
                  <c:v>1</c:v>
                </c:pt>
                <c:pt idx="87417">
                  <c:v>1</c:v>
                </c:pt>
                <c:pt idx="87418">
                  <c:v>1</c:v>
                </c:pt>
                <c:pt idx="87419">
                  <c:v>1</c:v>
                </c:pt>
                <c:pt idx="87420">
                  <c:v>1</c:v>
                </c:pt>
                <c:pt idx="87421">
                  <c:v>1</c:v>
                </c:pt>
                <c:pt idx="87422">
                  <c:v>1</c:v>
                </c:pt>
                <c:pt idx="87423">
                  <c:v>1</c:v>
                </c:pt>
                <c:pt idx="87424">
                  <c:v>1</c:v>
                </c:pt>
                <c:pt idx="87425">
                  <c:v>1</c:v>
                </c:pt>
                <c:pt idx="87426">
                  <c:v>1</c:v>
                </c:pt>
                <c:pt idx="87427">
                  <c:v>1</c:v>
                </c:pt>
                <c:pt idx="87428">
                  <c:v>1</c:v>
                </c:pt>
                <c:pt idx="87429">
                  <c:v>1</c:v>
                </c:pt>
                <c:pt idx="87430">
                  <c:v>1</c:v>
                </c:pt>
                <c:pt idx="87431">
                  <c:v>0.625</c:v>
                </c:pt>
                <c:pt idx="87432">
                  <c:v>1</c:v>
                </c:pt>
                <c:pt idx="87433">
                  <c:v>1</c:v>
                </c:pt>
                <c:pt idx="87434">
                  <c:v>1</c:v>
                </c:pt>
                <c:pt idx="87435">
                  <c:v>1</c:v>
                </c:pt>
                <c:pt idx="87436">
                  <c:v>1</c:v>
                </c:pt>
                <c:pt idx="87437">
                  <c:v>1</c:v>
                </c:pt>
                <c:pt idx="87438">
                  <c:v>1</c:v>
                </c:pt>
                <c:pt idx="87439">
                  <c:v>1</c:v>
                </c:pt>
                <c:pt idx="87440">
                  <c:v>1</c:v>
                </c:pt>
                <c:pt idx="87441">
                  <c:v>1</c:v>
                </c:pt>
                <c:pt idx="87442">
                  <c:v>1</c:v>
                </c:pt>
                <c:pt idx="87443">
                  <c:v>1</c:v>
                </c:pt>
                <c:pt idx="87444">
                  <c:v>1</c:v>
                </c:pt>
                <c:pt idx="87445">
                  <c:v>1</c:v>
                </c:pt>
                <c:pt idx="87446">
                  <c:v>1</c:v>
                </c:pt>
                <c:pt idx="87447">
                  <c:v>1</c:v>
                </c:pt>
                <c:pt idx="87448">
                  <c:v>1</c:v>
                </c:pt>
                <c:pt idx="87449">
                  <c:v>1</c:v>
                </c:pt>
                <c:pt idx="87450">
                  <c:v>1</c:v>
                </c:pt>
                <c:pt idx="87451">
                  <c:v>1</c:v>
                </c:pt>
                <c:pt idx="87452">
                  <c:v>1</c:v>
                </c:pt>
                <c:pt idx="87453">
                  <c:v>1</c:v>
                </c:pt>
                <c:pt idx="87454">
                  <c:v>1</c:v>
                </c:pt>
                <c:pt idx="87455">
                  <c:v>1</c:v>
                </c:pt>
                <c:pt idx="87456">
                  <c:v>1</c:v>
                </c:pt>
                <c:pt idx="87457">
                  <c:v>1</c:v>
                </c:pt>
                <c:pt idx="87458">
                  <c:v>1</c:v>
                </c:pt>
                <c:pt idx="87459">
                  <c:v>1</c:v>
                </c:pt>
                <c:pt idx="87460">
                  <c:v>1</c:v>
                </c:pt>
                <c:pt idx="87461">
                  <c:v>1</c:v>
                </c:pt>
                <c:pt idx="87462">
                  <c:v>1</c:v>
                </c:pt>
                <c:pt idx="87463">
                  <c:v>1</c:v>
                </c:pt>
                <c:pt idx="87464">
                  <c:v>1</c:v>
                </c:pt>
                <c:pt idx="87465">
                  <c:v>1</c:v>
                </c:pt>
                <c:pt idx="87466">
                  <c:v>1</c:v>
                </c:pt>
                <c:pt idx="87467">
                  <c:v>1</c:v>
                </c:pt>
                <c:pt idx="87468">
                  <c:v>1</c:v>
                </c:pt>
                <c:pt idx="87469">
                  <c:v>1</c:v>
                </c:pt>
                <c:pt idx="87470">
                  <c:v>1</c:v>
                </c:pt>
                <c:pt idx="87471">
                  <c:v>1</c:v>
                </c:pt>
                <c:pt idx="87472">
                  <c:v>1</c:v>
                </c:pt>
                <c:pt idx="87473">
                  <c:v>1</c:v>
                </c:pt>
                <c:pt idx="87474">
                  <c:v>1</c:v>
                </c:pt>
                <c:pt idx="87475">
                  <c:v>1</c:v>
                </c:pt>
                <c:pt idx="87476">
                  <c:v>1</c:v>
                </c:pt>
                <c:pt idx="87477">
                  <c:v>1</c:v>
                </c:pt>
                <c:pt idx="87478">
                  <c:v>1</c:v>
                </c:pt>
                <c:pt idx="87479">
                  <c:v>1</c:v>
                </c:pt>
                <c:pt idx="87480">
                  <c:v>1</c:v>
                </c:pt>
                <c:pt idx="87481">
                  <c:v>1</c:v>
                </c:pt>
                <c:pt idx="87482">
                  <c:v>1</c:v>
                </c:pt>
                <c:pt idx="87483">
                  <c:v>1</c:v>
                </c:pt>
                <c:pt idx="87484">
                  <c:v>1</c:v>
                </c:pt>
                <c:pt idx="87485">
                  <c:v>1</c:v>
                </c:pt>
                <c:pt idx="87486">
                  <c:v>1</c:v>
                </c:pt>
                <c:pt idx="87487">
                  <c:v>1</c:v>
                </c:pt>
                <c:pt idx="87488">
                  <c:v>1</c:v>
                </c:pt>
                <c:pt idx="87489">
                  <c:v>1</c:v>
                </c:pt>
                <c:pt idx="87490">
                  <c:v>1</c:v>
                </c:pt>
                <c:pt idx="87491">
                  <c:v>1</c:v>
                </c:pt>
                <c:pt idx="87492">
                  <c:v>1</c:v>
                </c:pt>
                <c:pt idx="87493">
                  <c:v>1</c:v>
                </c:pt>
                <c:pt idx="87494">
                  <c:v>1</c:v>
                </c:pt>
                <c:pt idx="87495">
                  <c:v>1</c:v>
                </c:pt>
                <c:pt idx="87496">
                  <c:v>1</c:v>
                </c:pt>
                <c:pt idx="87497">
                  <c:v>1</c:v>
                </c:pt>
                <c:pt idx="87498">
                  <c:v>1</c:v>
                </c:pt>
                <c:pt idx="87499">
                  <c:v>1</c:v>
                </c:pt>
                <c:pt idx="87500">
                  <c:v>1</c:v>
                </c:pt>
                <c:pt idx="87501">
                  <c:v>1</c:v>
                </c:pt>
                <c:pt idx="87502">
                  <c:v>1</c:v>
                </c:pt>
                <c:pt idx="87503">
                  <c:v>1</c:v>
                </c:pt>
                <c:pt idx="87504">
                  <c:v>1</c:v>
                </c:pt>
                <c:pt idx="87505">
                  <c:v>1</c:v>
                </c:pt>
                <c:pt idx="87506">
                  <c:v>1</c:v>
                </c:pt>
                <c:pt idx="87507">
                  <c:v>1</c:v>
                </c:pt>
                <c:pt idx="87508">
                  <c:v>1</c:v>
                </c:pt>
                <c:pt idx="87509">
                  <c:v>1</c:v>
                </c:pt>
                <c:pt idx="87510">
                  <c:v>1</c:v>
                </c:pt>
                <c:pt idx="87511">
                  <c:v>1</c:v>
                </c:pt>
                <c:pt idx="87512">
                  <c:v>1</c:v>
                </c:pt>
                <c:pt idx="87513">
                  <c:v>1</c:v>
                </c:pt>
                <c:pt idx="87514">
                  <c:v>1</c:v>
                </c:pt>
                <c:pt idx="87515">
                  <c:v>1</c:v>
                </c:pt>
                <c:pt idx="87516">
                  <c:v>1</c:v>
                </c:pt>
                <c:pt idx="87517">
                  <c:v>1</c:v>
                </c:pt>
                <c:pt idx="87518">
                  <c:v>1</c:v>
                </c:pt>
                <c:pt idx="87519">
                  <c:v>1</c:v>
                </c:pt>
                <c:pt idx="87520">
                  <c:v>1</c:v>
                </c:pt>
                <c:pt idx="87521">
                  <c:v>1</c:v>
                </c:pt>
                <c:pt idx="87522">
                  <c:v>1</c:v>
                </c:pt>
                <c:pt idx="87523">
                  <c:v>1</c:v>
                </c:pt>
                <c:pt idx="87524">
                  <c:v>1</c:v>
                </c:pt>
                <c:pt idx="87525">
                  <c:v>1</c:v>
                </c:pt>
                <c:pt idx="87526">
                  <c:v>1</c:v>
                </c:pt>
                <c:pt idx="87527">
                  <c:v>1</c:v>
                </c:pt>
                <c:pt idx="87528">
                  <c:v>1</c:v>
                </c:pt>
                <c:pt idx="87529">
                  <c:v>1</c:v>
                </c:pt>
                <c:pt idx="87530">
                  <c:v>1</c:v>
                </c:pt>
                <c:pt idx="87531">
                  <c:v>1</c:v>
                </c:pt>
                <c:pt idx="87532">
                  <c:v>1</c:v>
                </c:pt>
                <c:pt idx="87533">
                  <c:v>1</c:v>
                </c:pt>
                <c:pt idx="87534">
                  <c:v>1</c:v>
                </c:pt>
                <c:pt idx="87535">
                  <c:v>1</c:v>
                </c:pt>
                <c:pt idx="87536">
                  <c:v>1</c:v>
                </c:pt>
                <c:pt idx="87537">
                  <c:v>1</c:v>
                </c:pt>
                <c:pt idx="87538">
                  <c:v>1</c:v>
                </c:pt>
                <c:pt idx="87539">
                  <c:v>1</c:v>
                </c:pt>
                <c:pt idx="87540">
                  <c:v>1</c:v>
                </c:pt>
                <c:pt idx="87541">
                  <c:v>1</c:v>
                </c:pt>
                <c:pt idx="87542">
                  <c:v>1</c:v>
                </c:pt>
                <c:pt idx="87543">
                  <c:v>1</c:v>
                </c:pt>
                <c:pt idx="87544">
                  <c:v>1</c:v>
                </c:pt>
                <c:pt idx="87545">
                  <c:v>1</c:v>
                </c:pt>
                <c:pt idx="87546">
                  <c:v>1</c:v>
                </c:pt>
                <c:pt idx="87547">
                  <c:v>1</c:v>
                </c:pt>
                <c:pt idx="87548">
                  <c:v>1</c:v>
                </c:pt>
                <c:pt idx="87549">
                  <c:v>1</c:v>
                </c:pt>
                <c:pt idx="87550">
                  <c:v>1</c:v>
                </c:pt>
                <c:pt idx="87551">
                  <c:v>1</c:v>
                </c:pt>
                <c:pt idx="87552">
                  <c:v>1</c:v>
                </c:pt>
                <c:pt idx="87553">
                  <c:v>1</c:v>
                </c:pt>
                <c:pt idx="87554">
                  <c:v>1</c:v>
                </c:pt>
                <c:pt idx="87555">
                  <c:v>1</c:v>
                </c:pt>
                <c:pt idx="87556">
                  <c:v>1</c:v>
                </c:pt>
                <c:pt idx="87557">
                  <c:v>1</c:v>
                </c:pt>
                <c:pt idx="87558">
                  <c:v>1</c:v>
                </c:pt>
                <c:pt idx="87559">
                  <c:v>1</c:v>
                </c:pt>
                <c:pt idx="87560">
                  <c:v>1</c:v>
                </c:pt>
                <c:pt idx="87561">
                  <c:v>1</c:v>
                </c:pt>
                <c:pt idx="87562">
                  <c:v>1</c:v>
                </c:pt>
                <c:pt idx="87563">
                  <c:v>1</c:v>
                </c:pt>
                <c:pt idx="87564">
                  <c:v>1</c:v>
                </c:pt>
                <c:pt idx="87565">
                  <c:v>1</c:v>
                </c:pt>
                <c:pt idx="87566">
                  <c:v>1</c:v>
                </c:pt>
                <c:pt idx="87567">
                  <c:v>1</c:v>
                </c:pt>
                <c:pt idx="87568">
                  <c:v>1</c:v>
                </c:pt>
                <c:pt idx="87569">
                  <c:v>1</c:v>
                </c:pt>
                <c:pt idx="87570">
                  <c:v>1</c:v>
                </c:pt>
                <c:pt idx="87571">
                  <c:v>1</c:v>
                </c:pt>
                <c:pt idx="87572">
                  <c:v>1</c:v>
                </c:pt>
                <c:pt idx="87573">
                  <c:v>1</c:v>
                </c:pt>
                <c:pt idx="87574">
                  <c:v>1</c:v>
                </c:pt>
                <c:pt idx="87575">
                  <c:v>1</c:v>
                </c:pt>
                <c:pt idx="87576">
                  <c:v>1</c:v>
                </c:pt>
                <c:pt idx="87577">
                  <c:v>1</c:v>
                </c:pt>
                <c:pt idx="87578">
                  <c:v>1</c:v>
                </c:pt>
                <c:pt idx="87579">
                  <c:v>1</c:v>
                </c:pt>
                <c:pt idx="87580">
                  <c:v>1</c:v>
                </c:pt>
                <c:pt idx="87581">
                  <c:v>1</c:v>
                </c:pt>
                <c:pt idx="87582">
                  <c:v>1</c:v>
                </c:pt>
                <c:pt idx="87583">
                  <c:v>1</c:v>
                </c:pt>
                <c:pt idx="87584">
                  <c:v>1</c:v>
                </c:pt>
                <c:pt idx="87585">
                  <c:v>1</c:v>
                </c:pt>
                <c:pt idx="87586">
                  <c:v>1</c:v>
                </c:pt>
                <c:pt idx="87587">
                  <c:v>1</c:v>
                </c:pt>
                <c:pt idx="87588">
                  <c:v>1</c:v>
                </c:pt>
                <c:pt idx="87589">
                  <c:v>1</c:v>
                </c:pt>
                <c:pt idx="87590">
                  <c:v>1</c:v>
                </c:pt>
                <c:pt idx="87591">
                  <c:v>1</c:v>
                </c:pt>
                <c:pt idx="87592">
                  <c:v>1</c:v>
                </c:pt>
                <c:pt idx="87593">
                  <c:v>1</c:v>
                </c:pt>
                <c:pt idx="87594">
                  <c:v>1</c:v>
                </c:pt>
                <c:pt idx="87595">
                  <c:v>1</c:v>
                </c:pt>
                <c:pt idx="87596">
                  <c:v>1</c:v>
                </c:pt>
                <c:pt idx="87597">
                  <c:v>1</c:v>
                </c:pt>
                <c:pt idx="87598">
                  <c:v>1</c:v>
                </c:pt>
                <c:pt idx="87599">
                  <c:v>1</c:v>
                </c:pt>
                <c:pt idx="87600">
                  <c:v>1</c:v>
                </c:pt>
                <c:pt idx="87601">
                  <c:v>1</c:v>
                </c:pt>
                <c:pt idx="87602">
                  <c:v>1</c:v>
                </c:pt>
                <c:pt idx="87603">
                  <c:v>1</c:v>
                </c:pt>
                <c:pt idx="87604">
                  <c:v>1</c:v>
                </c:pt>
                <c:pt idx="87605">
                  <c:v>1</c:v>
                </c:pt>
                <c:pt idx="87606">
                  <c:v>1</c:v>
                </c:pt>
                <c:pt idx="87607">
                  <c:v>1</c:v>
                </c:pt>
                <c:pt idx="87608">
                  <c:v>1</c:v>
                </c:pt>
                <c:pt idx="87609">
                  <c:v>1</c:v>
                </c:pt>
                <c:pt idx="87610">
                  <c:v>1</c:v>
                </c:pt>
                <c:pt idx="87611">
                  <c:v>1</c:v>
                </c:pt>
                <c:pt idx="87612">
                  <c:v>1</c:v>
                </c:pt>
                <c:pt idx="87613">
                  <c:v>1</c:v>
                </c:pt>
                <c:pt idx="87614">
                  <c:v>1</c:v>
                </c:pt>
                <c:pt idx="87615">
                  <c:v>1</c:v>
                </c:pt>
                <c:pt idx="87616">
                  <c:v>1</c:v>
                </c:pt>
                <c:pt idx="87617">
                  <c:v>1</c:v>
                </c:pt>
                <c:pt idx="87618">
                  <c:v>1</c:v>
                </c:pt>
                <c:pt idx="87619">
                  <c:v>1</c:v>
                </c:pt>
                <c:pt idx="87620">
                  <c:v>1</c:v>
                </c:pt>
                <c:pt idx="87621">
                  <c:v>1</c:v>
                </c:pt>
                <c:pt idx="87622">
                  <c:v>1</c:v>
                </c:pt>
                <c:pt idx="87623">
                  <c:v>1</c:v>
                </c:pt>
                <c:pt idx="87624">
                  <c:v>1</c:v>
                </c:pt>
                <c:pt idx="87625">
                  <c:v>1</c:v>
                </c:pt>
                <c:pt idx="87626">
                  <c:v>0.625</c:v>
                </c:pt>
                <c:pt idx="87627">
                  <c:v>1</c:v>
                </c:pt>
                <c:pt idx="87628">
                  <c:v>1</c:v>
                </c:pt>
                <c:pt idx="87629">
                  <c:v>1</c:v>
                </c:pt>
                <c:pt idx="87630">
                  <c:v>1</c:v>
                </c:pt>
                <c:pt idx="87631">
                  <c:v>1</c:v>
                </c:pt>
                <c:pt idx="87632">
                  <c:v>1</c:v>
                </c:pt>
                <c:pt idx="87633">
                  <c:v>1</c:v>
                </c:pt>
                <c:pt idx="87634">
                  <c:v>1</c:v>
                </c:pt>
                <c:pt idx="87635">
                  <c:v>1</c:v>
                </c:pt>
                <c:pt idx="87636">
                  <c:v>1</c:v>
                </c:pt>
                <c:pt idx="87637">
                  <c:v>1</c:v>
                </c:pt>
                <c:pt idx="87638">
                  <c:v>1</c:v>
                </c:pt>
                <c:pt idx="87639">
                  <c:v>1</c:v>
                </c:pt>
                <c:pt idx="87640">
                  <c:v>1</c:v>
                </c:pt>
                <c:pt idx="87641">
                  <c:v>1</c:v>
                </c:pt>
                <c:pt idx="87642">
                  <c:v>1</c:v>
                </c:pt>
                <c:pt idx="87643">
                  <c:v>1</c:v>
                </c:pt>
                <c:pt idx="87644">
                  <c:v>1</c:v>
                </c:pt>
                <c:pt idx="87645">
                  <c:v>1</c:v>
                </c:pt>
                <c:pt idx="87646">
                  <c:v>1</c:v>
                </c:pt>
                <c:pt idx="87647">
                  <c:v>1</c:v>
                </c:pt>
                <c:pt idx="87648">
                  <c:v>1</c:v>
                </c:pt>
                <c:pt idx="87649">
                  <c:v>1</c:v>
                </c:pt>
                <c:pt idx="87650">
                  <c:v>1</c:v>
                </c:pt>
                <c:pt idx="87651">
                  <c:v>1</c:v>
                </c:pt>
                <c:pt idx="87652">
                  <c:v>1</c:v>
                </c:pt>
                <c:pt idx="87653">
                  <c:v>1</c:v>
                </c:pt>
                <c:pt idx="87654">
                  <c:v>1</c:v>
                </c:pt>
                <c:pt idx="87655">
                  <c:v>1</c:v>
                </c:pt>
                <c:pt idx="87656">
                  <c:v>1</c:v>
                </c:pt>
                <c:pt idx="87657">
                  <c:v>1</c:v>
                </c:pt>
                <c:pt idx="87658">
                  <c:v>1</c:v>
                </c:pt>
                <c:pt idx="87659">
                  <c:v>1</c:v>
                </c:pt>
                <c:pt idx="87660">
                  <c:v>1</c:v>
                </c:pt>
                <c:pt idx="87661">
                  <c:v>1</c:v>
                </c:pt>
                <c:pt idx="87662">
                  <c:v>1</c:v>
                </c:pt>
                <c:pt idx="87663">
                  <c:v>1</c:v>
                </c:pt>
                <c:pt idx="87664">
                  <c:v>1</c:v>
                </c:pt>
                <c:pt idx="87665">
                  <c:v>1</c:v>
                </c:pt>
                <c:pt idx="87666">
                  <c:v>1</c:v>
                </c:pt>
                <c:pt idx="87667">
                  <c:v>1</c:v>
                </c:pt>
                <c:pt idx="87668">
                  <c:v>1</c:v>
                </c:pt>
                <c:pt idx="87669">
                  <c:v>1</c:v>
                </c:pt>
                <c:pt idx="87670">
                  <c:v>1</c:v>
                </c:pt>
                <c:pt idx="87671">
                  <c:v>1</c:v>
                </c:pt>
                <c:pt idx="87672">
                  <c:v>1</c:v>
                </c:pt>
                <c:pt idx="87673">
                  <c:v>1</c:v>
                </c:pt>
                <c:pt idx="87674">
                  <c:v>1</c:v>
                </c:pt>
                <c:pt idx="87675">
                  <c:v>1</c:v>
                </c:pt>
                <c:pt idx="87676">
                  <c:v>1</c:v>
                </c:pt>
                <c:pt idx="87677">
                  <c:v>1</c:v>
                </c:pt>
                <c:pt idx="87678">
                  <c:v>1</c:v>
                </c:pt>
                <c:pt idx="87679">
                  <c:v>1</c:v>
                </c:pt>
                <c:pt idx="87680">
                  <c:v>1</c:v>
                </c:pt>
                <c:pt idx="87681">
                  <c:v>1</c:v>
                </c:pt>
                <c:pt idx="87682">
                  <c:v>1</c:v>
                </c:pt>
                <c:pt idx="87683">
                  <c:v>1</c:v>
                </c:pt>
                <c:pt idx="87684">
                  <c:v>1</c:v>
                </c:pt>
                <c:pt idx="87685">
                  <c:v>1</c:v>
                </c:pt>
                <c:pt idx="87686">
                  <c:v>1</c:v>
                </c:pt>
                <c:pt idx="87687">
                  <c:v>1</c:v>
                </c:pt>
                <c:pt idx="87688">
                  <c:v>1</c:v>
                </c:pt>
                <c:pt idx="87689">
                  <c:v>1</c:v>
                </c:pt>
                <c:pt idx="87690">
                  <c:v>1</c:v>
                </c:pt>
                <c:pt idx="87691">
                  <c:v>0.875</c:v>
                </c:pt>
                <c:pt idx="87692">
                  <c:v>1</c:v>
                </c:pt>
                <c:pt idx="87693">
                  <c:v>1</c:v>
                </c:pt>
                <c:pt idx="87694">
                  <c:v>1</c:v>
                </c:pt>
                <c:pt idx="87695">
                  <c:v>1</c:v>
                </c:pt>
                <c:pt idx="87696">
                  <c:v>1</c:v>
                </c:pt>
                <c:pt idx="87697">
                  <c:v>1</c:v>
                </c:pt>
                <c:pt idx="87698">
                  <c:v>1</c:v>
                </c:pt>
                <c:pt idx="87699">
                  <c:v>1</c:v>
                </c:pt>
                <c:pt idx="87700">
                  <c:v>1</c:v>
                </c:pt>
                <c:pt idx="87701">
                  <c:v>1</c:v>
                </c:pt>
                <c:pt idx="87702">
                  <c:v>1</c:v>
                </c:pt>
                <c:pt idx="87703">
                  <c:v>1</c:v>
                </c:pt>
                <c:pt idx="87704">
                  <c:v>1</c:v>
                </c:pt>
                <c:pt idx="87705">
                  <c:v>1</c:v>
                </c:pt>
                <c:pt idx="87706">
                  <c:v>1</c:v>
                </c:pt>
                <c:pt idx="87707">
                  <c:v>1</c:v>
                </c:pt>
                <c:pt idx="87708">
                  <c:v>1</c:v>
                </c:pt>
                <c:pt idx="87709">
                  <c:v>1</c:v>
                </c:pt>
                <c:pt idx="87710">
                  <c:v>1</c:v>
                </c:pt>
                <c:pt idx="87711">
                  <c:v>1</c:v>
                </c:pt>
                <c:pt idx="87712">
                  <c:v>1</c:v>
                </c:pt>
                <c:pt idx="87713">
                  <c:v>1</c:v>
                </c:pt>
                <c:pt idx="87714">
                  <c:v>1</c:v>
                </c:pt>
                <c:pt idx="87715">
                  <c:v>1</c:v>
                </c:pt>
                <c:pt idx="87716">
                  <c:v>1</c:v>
                </c:pt>
                <c:pt idx="87717">
                  <c:v>1</c:v>
                </c:pt>
                <c:pt idx="87718">
                  <c:v>1</c:v>
                </c:pt>
                <c:pt idx="87719">
                  <c:v>1</c:v>
                </c:pt>
                <c:pt idx="87720">
                  <c:v>1</c:v>
                </c:pt>
                <c:pt idx="87721">
                  <c:v>1</c:v>
                </c:pt>
                <c:pt idx="87722">
                  <c:v>1</c:v>
                </c:pt>
                <c:pt idx="87723">
                  <c:v>1</c:v>
                </c:pt>
                <c:pt idx="87724">
                  <c:v>1</c:v>
                </c:pt>
                <c:pt idx="87725">
                  <c:v>1</c:v>
                </c:pt>
                <c:pt idx="87726">
                  <c:v>1</c:v>
                </c:pt>
                <c:pt idx="87727">
                  <c:v>1</c:v>
                </c:pt>
                <c:pt idx="87728">
                  <c:v>1</c:v>
                </c:pt>
                <c:pt idx="87729">
                  <c:v>1</c:v>
                </c:pt>
                <c:pt idx="87730">
                  <c:v>1</c:v>
                </c:pt>
                <c:pt idx="87731">
                  <c:v>1</c:v>
                </c:pt>
                <c:pt idx="87732">
                  <c:v>1</c:v>
                </c:pt>
                <c:pt idx="87733">
                  <c:v>1</c:v>
                </c:pt>
                <c:pt idx="87734">
                  <c:v>1</c:v>
                </c:pt>
                <c:pt idx="87735">
                  <c:v>1</c:v>
                </c:pt>
                <c:pt idx="87736">
                  <c:v>1</c:v>
                </c:pt>
                <c:pt idx="87737">
                  <c:v>1</c:v>
                </c:pt>
                <c:pt idx="87738">
                  <c:v>1</c:v>
                </c:pt>
                <c:pt idx="87739">
                  <c:v>1</c:v>
                </c:pt>
                <c:pt idx="87740">
                  <c:v>1</c:v>
                </c:pt>
                <c:pt idx="87741">
                  <c:v>1</c:v>
                </c:pt>
                <c:pt idx="87742">
                  <c:v>1</c:v>
                </c:pt>
                <c:pt idx="87743">
                  <c:v>1</c:v>
                </c:pt>
                <c:pt idx="87744">
                  <c:v>1</c:v>
                </c:pt>
                <c:pt idx="87745">
                  <c:v>1</c:v>
                </c:pt>
                <c:pt idx="87746">
                  <c:v>1</c:v>
                </c:pt>
                <c:pt idx="87747">
                  <c:v>1</c:v>
                </c:pt>
                <c:pt idx="87748">
                  <c:v>1</c:v>
                </c:pt>
                <c:pt idx="87749">
                  <c:v>1</c:v>
                </c:pt>
                <c:pt idx="87750">
                  <c:v>1</c:v>
                </c:pt>
                <c:pt idx="87751">
                  <c:v>1</c:v>
                </c:pt>
                <c:pt idx="87752">
                  <c:v>1</c:v>
                </c:pt>
                <c:pt idx="87753">
                  <c:v>1</c:v>
                </c:pt>
                <c:pt idx="87754">
                  <c:v>1</c:v>
                </c:pt>
                <c:pt idx="87755">
                  <c:v>1</c:v>
                </c:pt>
                <c:pt idx="87756">
                  <c:v>1</c:v>
                </c:pt>
                <c:pt idx="87757">
                  <c:v>1</c:v>
                </c:pt>
                <c:pt idx="87758">
                  <c:v>1</c:v>
                </c:pt>
                <c:pt idx="87759">
                  <c:v>1</c:v>
                </c:pt>
                <c:pt idx="87760">
                  <c:v>1</c:v>
                </c:pt>
                <c:pt idx="87761">
                  <c:v>1</c:v>
                </c:pt>
                <c:pt idx="87762">
                  <c:v>1</c:v>
                </c:pt>
                <c:pt idx="87763">
                  <c:v>1</c:v>
                </c:pt>
                <c:pt idx="87764">
                  <c:v>1</c:v>
                </c:pt>
                <c:pt idx="87765">
                  <c:v>1</c:v>
                </c:pt>
                <c:pt idx="87766">
                  <c:v>1</c:v>
                </c:pt>
                <c:pt idx="87767">
                  <c:v>1</c:v>
                </c:pt>
                <c:pt idx="87768">
                  <c:v>1</c:v>
                </c:pt>
                <c:pt idx="87769">
                  <c:v>1</c:v>
                </c:pt>
                <c:pt idx="87770">
                  <c:v>1</c:v>
                </c:pt>
                <c:pt idx="87771">
                  <c:v>1</c:v>
                </c:pt>
                <c:pt idx="87772">
                  <c:v>1</c:v>
                </c:pt>
                <c:pt idx="87773">
                  <c:v>1</c:v>
                </c:pt>
                <c:pt idx="87774">
                  <c:v>1</c:v>
                </c:pt>
                <c:pt idx="87775">
                  <c:v>1</c:v>
                </c:pt>
                <c:pt idx="87776">
                  <c:v>1</c:v>
                </c:pt>
                <c:pt idx="87777">
                  <c:v>1</c:v>
                </c:pt>
                <c:pt idx="87778">
                  <c:v>1</c:v>
                </c:pt>
                <c:pt idx="87779">
                  <c:v>1</c:v>
                </c:pt>
                <c:pt idx="87780">
                  <c:v>1</c:v>
                </c:pt>
                <c:pt idx="87781">
                  <c:v>1</c:v>
                </c:pt>
                <c:pt idx="87782">
                  <c:v>1</c:v>
                </c:pt>
                <c:pt idx="87783">
                  <c:v>1</c:v>
                </c:pt>
                <c:pt idx="87784">
                  <c:v>1</c:v>
                </c:pt>
                <c:pt idx="87785">
                  <c:v>1</c:v>
                </c:pt>
                <c:pt idx="87786">
                  <c:v>1</c:v>
                </c:pt>
                <c:pt idx="87787">
                  <c:v>1</c:v>
                </c:pt>
                <c:pt idx="87788">
                  <c:v>1</c:v>
                </c:pt>
                <c:pt idx="87789">
                  <c:v>1</c:v>
                </c:pt>
                <c:pt idx="87790">
                  <c:v>1</c:v>
                </c:pt>
                <c:pt idx="87791">
                  <c:v>1</c:v>
                </c:pt>
                <c:pt idx="87792">
                  <c:v>1</c:v>
                </c:pt>
                <c:pt idx="87793">
                  <c:v>1</c:v>
                </c:pt>
                <c:pt idx="87794">
                  <c:v>1</c:v>
                </c:pt>
                <c:pt idx="87795">
                  <c:v>1</c:v>
                </c:pt>
                <c:pt idx="87796">
                  <c:v>1</c:v>
                </c:pt>
                <c:pt idx="87797">
                  <c:v>1</c:v>
                </c:pt>
                <c:pt idx="87798">
                  <c:v>1</c:v>
                </c:pt>
                <c:pt idx="87799">
                  <c:v>1</c:v>
                </c:pt>
                <c:pt idx="87800">
                  <c:v>1</c:v>
                </c:pt>
                <c:pt idx="87801">
                  <c:v>1</c:v>
                </c:pt>
                <c:pt idx="87802">
                  <c:v>1</c:v>
                </c:pt>
                <c:pt idx="87803">
                  <c:v>1</c:v>
                </c:pt>
                <c:pt idx="87804">
                  <c:v>1</c:v>
                </c:pt>
                <c:pt idx="87805">
                  <c:v>1</c:v>
                </c:pt>
                <c:pt idx="87806">
                  <c:v>1</c:v>
                </c:pt>
                <c:pt idx="87807">
                  <c:v>1</c:v>
                </c:pt>
                <c:pt idx="87808">
                  <c:v>1</c:v>
                </c:pt>
                <c:pt idx="87809">
                  <c:v>1</c:v>
                </c:pt>
                <c:pt idx="87810">
                  <c:v>1</c:v>
                </c:pt>
                <c:pt idx="87811">
                  <c:v>1</c:v>
                </c:pt>
                <c:pt idx="87812">
                  <c:v>1</c:v>
                </c:pt>
                <c:pt idx="87813">
                  <c:v>1</c:v>
                </c:pt>
                <c:pt idx="87814">
                  <c:v>1</c:v>
                </c:pt>
                <c:pt idx="87815">
                  <c:v>1</c:v>
                </c:pt>
                <c:pt idx="87816">
                  <c:v>1</c:v>
                </c:pt>
                <c:pt idx="87817">
                  <c:v>1</c:v>
                </c:pt>
                <c:pt idx="87818">
                  <c:v>1</c:v>
                </c:pt>
                <c:pt idx="87819">
                  <c:v>1</c:v>
                </c:pt>
                <c:pt idx="87820">
                  <c:v>1</c:v>
                </c:pt>
                <c:pt idx="87821">
                  <c:v>1</c:v>
                </c:pt>
                <c:pt idx="87822">
                  <c:v>1</c:v>
                </c:pt>
                <c:pt idx="87823">
                  <c:v>1</c:v>
                </c:pt>
                <c:pt idx="87824">
                  <c:v>1</c:v>
                </c:pt>
                <c:pt idx="87825">
                  <c:v>1</c:v>
                </c:pt>
                <c:pt idx="87826">
                  <c:v>1</c:v>
                </c:pt>
                <c:pt idx="87827">
                  <c:v>1</c:v>
                </c:pt>
                <c:pt idx="87828">
                  <c:v>1</c:v>
                </c:pt>
                <c:pt idx="87829">
                  <c:v>1</c:v>
                </c:pt>
                <c:pt idx="87830">
                  <c:v>1</c:v>
                </c:pt>
                <c:pt idx="87831">
                  <c:v>1</c:v>
                </c:pt>
                <c:pt idx="87832">
                  <c:v>1</c:v>
                </c:pt>
                <c:pt idx="87833">
                  <c:v>1</c:v>
                </c:pt>
                <c:pt idx="87834">
                  <c:v>1</c:v>
                </c:pt>
                <c:pt idx="87835">
                  <c:v>1</c:v>
                </c:pt>
                <c:pt idx="87836">
                  <c:v>1</c:v>
                </c:pt>
                <c:pt idx="87837">
                  <c:v>1</c:v>
                </c:pt>
                <c:pt idx="87838">
                  <c:v>1</c:v>
                </c:pt>
                <c:pt idx="87839">
                  <c:v>1</c:v>
                </c:pt>
                <c:pt idx="87840">
                  <c:v>1</c:v>
                </c:pt>
                <c:pt idx="87841">
                  <c:v>1</c:v>
                </c:pt>
                <c:pt idx="87842">
                  <c:v>1</c:v>
                </c:pt>
                <c:pt idx="87843">
                  <c:v>1</c:v>
                </c:pt>
                <c:pt idx="87844">
                  <c:v>1</c:v>
                </c:pt>
                <c:pt idx="87845">
                  <c:v>1</c:v>
                </c:pt>
                <c:pt idx="87846">
                  <c:v>1</c:v>
                </c:pt>
                <c:pt idx="87847">
                  <c:v>1</c:v>
                </c:pt>
                <c:pt idx="87848">
                  <c:v>1</c:v>
                </c:pt>
                <c:pt idx="87849">
                  <c:v>1</c:v>
                </c:pt>
                <c:pt idx="87850">
                  <c:v>1</c:v>
                </c:pt>
                <c:pt idx="87851">
                  <c:v>1</c:v>
                </c:pt>
                <c:pt idx="87852">
                  <c:v>1</c:v>
                </c:pt>
                <c:pt idx="87853">
                  <c:v>1</c:v>
                </c:pt>
                <c:pt idx="87854">
                  <c:v>1</c:v>
                </c:pt>
                <c:pt idx="87855">
                  <c:v>1</c:v>
                </c:pt>
                <c:pt idx="87856">
                  <c:v>1</c:v>
                </c:pt>
                <c:pt idx="87857">
                  <c:v>1</c:v>
                </c:pt>
                <c:pt idx="87858">
                  <c:v>1</c:v>
                </c:pt>
                <c:pt idx="87859">
                  <c:v>1</c:v>
                </c:pt>
                <c:pt idx="87860">
                  <c:v>1</c:v>
                </c:pt>
                <c:pt idx="87861">
                  <c:v>1</c:v>
                </c:pt>
                <c:pt idx="87862">
                  <c:v>1</c:v>
                </c:pt>
                <c:pt idx="87863">
                  <c:v>0.875</c:v>
                </c:pt>
                <c:pt idx="87864">
                  <c:v>0.875</c:v>
                </c:pt>
                <c:pt idx="87865">
                  <c:v>1</c:v>
                </c:pt>
                <c:pt idx="87866">
                  <c:v>1</c:v>
                </c:pt>
                <c:pt idx="87867">
                  <c:v>0.875</c:v>
                </c:pt>
                <c:pt idx="87868">
                  <c:v>0.875</c:v>
                </c:pt>
                <c:pt idx="87869">
                  <c:v>0.875</c:v>
                </c:pt>
                <c:pt idx="87870">
                  <c:v>1</c:v>
                </c:pt>
                <c:pt idx="87871">
                  <c:v>1</c:v>
                </c:pt>
                <c:pt idx="87872">
                  <c:v>1</c:v>
                </c:pt>
                <c:pt idx="87873">
                  <c:v>1</c:v>
                </c:pt>
                <c:pt idx="87874">
                  <c:v>1</c:v>
                </c:pt>
                <c:pt idx="87875">
                  <c:v>1</c:v>
                </c:pt>
                <c:pt idx="87876">
                  <c:v>1</c:v>
                </c:pt>
                <c:pt idx="87877">
                  <c:v>0.875</c:v>
                </c:pt>
                <c:pt idx="87878">
                  <c:v>1</c:v>
                </c:pt>
                <c:pt idx="87879">
                  <c:v>1</c:v>
                </c:pt>
                <c:pt idx="87880">
                  <c:v>1</c:v>
                </c:pt>
                <c:pt idx="87881">
                  <c:v>1</c:v>
                </c:pt>
                <c:pt idx="87882">
                  <c:v>0.875</c:v>
                </c:pt>
                <c:pt idx="87883">
                  <c:v>0.875</c:v>
                </c:pt>
                <c:pt idx="87884">
                  <c:v>0.875</c:v>
                </c:pt>
                <c:pt idx="87885">
                  <c:v>1</c:v>
                </c:pt>
                <c:pt idx="87886">
                  <c:v>0.875</c:v>
                </c:pt>
                <c:pt idx="87887">
                  <c:v>1</c:v>
                </c:pt>
                <c:pt idx="87888">
                  <c:v>1</c:v>
                </c:pt>
                <c:pt idx="87889">
                  <c:v>1</c:v>
                </c:pt>
                <c:pt idx="87890">
                  <c:v>1</c:v>
                </c:pt>
                <c:pt idx="87891">
                  <c:v>1</c:v>
                </c:pt>
                <c:pt idx="87892">
                  <c:v>1</c:v>
                </c:pt>
                <c:pt idx="87893">
                  <c:v>1</c:v>
                </c:pt>
                <c:pt idx="87894">
                  <c:v>1</c:v>
                </c:pt>
                <c:pt idx="87895">
                  <c:v>1</c:v>
                </c:pt>
                <c:pt idx="87896">
                  <c:v>1</c:v>
                </c:pt>
                <c:pt idx="87897">
                  <c:v>1</c:v>
                </c:pt>
                <c:pt idx="87898">
                  <c:v>1</c:v>
                </c:pt>
                <c:pt idx="87899">
                  <c:v>1</c:v>
                </c:pt>
                <c:pt idx="87900">
                  <c:v>1</c:v>
                </c:pt>
                <c:pt idx="87901">
                  <c:v>1</c:v>
                </c:pt>
                <c:pt idx="87902">
                  <c:v>1</c:v>
                </c:pt>
                <c:pt idx="87903">
                  <c:v>1</c:v>
                </c:pt>
                <c:pt idx="87904">
                  <c:v>1</c:v>
                </c:pt>
                <c:pt idx="87905">
                  <c:v>1</c:v>
                </c:pt>
                <c:pt idx="87906">
                  <c:v>1</c:v>
                </c:pt>
                <c:pt idx="87907">
                  <c:v>1</c:v>
                </c:pt>
                <c:pt idx="87908">
                  <c:v>1</c:v>
                </c:pt>
                <c:pt idx="87909">
                  <c:v>1</c:v>
                </c:pt>
                <c:pt idx="87910">
                  <c:v>1</c:v>
                </c:pt>
                <c:pt idx="87911">
                  <c:v>1</c:v>
                </c:pt>
                <c:pt idx="87912">
                  <c:v>1</c:v>
                </c:pt>
                <c:pt idx="87913">
                  <c:v>1</c:v>
                </c:pt>
                <c:pt idx="87914">
                  <c:v>0.875</c:v>
                </c:pt>
                <c:pt idx="87915">
                  <c:v>0.875</c:v>
                </c:pt>
                <c:pt idx="87916">
                  <c:v>0.875</c:v>
                </c:pt>
                <c:pt idx="87917">
                  <c:v>0.875</c:v>
                </c:pt>
                <c:pt idx="87918">
                  <c:v>1</c:v>
                </c:pt>
                <c:pt idx="87919">
                  <c:v>1</c:v>
                </c:pt>
                <c:pt idx="87920">
                  <c:v>1</c:v>
                </c:pt>
                <c:pt idx="87921">
                  <c:v>1</c:v>
                </c:pt>
                <c:pt idx="87922">
                  <c:v>1</c:v>
                </c:pt>
                <c:pt idx="87923">
                  <c:v>0.875</c:v>
                </c:pt>
                <c:pt idx="87924">
                  <c:v>1</c:v>
                </c:pt>
                <c:pt idx="87925">
                  <c:v>1</c:v>
                </c:pt>
                <c:pt idx="87926">
                  <c:v>1</c:v>
                </c:pt>
                <c:pt idx="87927">
                  <c:v>1</c:v>
                </c:pt>
                <c:pt idx="87928">
                  <c:v>1</c:v>
                </c:pt>
                <c:pt idx="87929">
                  <c:v>1</c:v>
                </c:pt>
                <c:pt idx="87930">
                  <c:v>1</c:v>
                </c:pt>
                <c:pt idx="87931">
                  <c:v>1</c:v>
                </c:pt>
                <c:pt idx="87932">
                  <c:v>0.875</c:v>
                </c:pt>
                <c:pt idx="87933">
                  <c:v>1</c:v>
                </c:pt>
                <c:pt idx="87934">
                  <c:v>1</c:v>
                </c:pt>
                <c:pt idx="87935">
                  <c:v>0.875</c:v>
                </c:pt>
                <c:pt idx="87936">
                  <c:v>1</c:v>
                </c:pt>
                <c:pt idx="87937">
                  <c:v>1</c:v>
                </c:pt>
                <c:pt idx="87938">
                  <c:v>1</c:v>
                </c:pt>
                <c:pt idx="87939">
                  <c:v>1</c:v>
                </c:pt>
                <c:pt idx="87940">
                  <c:v>1</c:v>
                </c:pt>
                <c:pt idx="87941">
                  <c:v>0.875</c:v>
                </c:pt>
                <c:pt idx="87942">
                  <c:v>1</c:v>
                </c:pt>
                <c:pt idx="87943">
                  <c:v>1</c:v>
                </c:pt>
                <c:pt idx="87944">
                  <c:v>0.875</c:v>
                </c:pt>
                <c:pt idx="87945">
                  <c:v>1</c:v>
                </c:pt>
                <c:pt idx="87946">
                  <c:v>1</c:v>
                </c:pt>
                <c:pt idx="87947">
                  <c:v>1</c:v>
                </c:pt>
                <c:pt idx="87948">
                  <c:v>1</c:v>
                </c:pt>
                <c:pt idx="87949">
                  <c:v>1</c:v>
                </c:pt>
                <c:pt idx="87950">
                  <c:v>1</c:v>
                </c:pt>
                <c:pt idx="87951">
                  <c:v>0.875</c:v>
                </c:pt>
                <c:pt idx="87952">
                  <c:v>1</c:v>
                </c:pt>
                <c:pt idx="87953">
                  <c:v>1</c:v>
                </c:pt>
                <c:pt idx="87954">
                  <c:v>1</c:v>
                </c:pt>
                <c:pt idx="87955">
                  <c:v>1</c:v>
                </c:pt>
                <c:pt idx="87956">
                  <c:v>1</c:v>
                </c:pt>
                <c:pt idx="87957">
                  <c:v>1</c:v>
                </c:pt>
                <c:pt idx="87958">
                  <c:v>1</c:v>
                </c:pt>
                <c:pt idx="87959">
                  <c:v>1</c:v>
                </c:pt>
                <c:pt idx="87960">
                  <c:v>1</c:v>
                </c:pt>
                <c:pt idx="87961">
                  <c:v>1</c:v>
                </c:pt>
                <c:pt idx="87962">
                  <c:v>0.875</c:v>
                </c:pt>
                <c:pt idx="87963">
                  <c:v>1</c:v>
                </c:pt>
                <c:pt idx="87964">
                  <c:v>1</c:v>
                </c:pt>
                <c:pt idx="87965">
                  <c:v>1</c:v>
                </c:pt>
                <c:pt idx="87966">
                  <c:v>1</c:v>
                </c:pt>
                <c:pt idx="87967">
                  <c:v>1</c:v>
                </c:pt>
                <c:pt idx="87968">
                  <c:v>1</c:v>
                </c:pt>
                <c:pt idx="87969">
                  <c:v>1</c:v>
                </c:pt>
                <c:pt idx="87970">
                  <c:v>1</c:v>
                </c:pt>
                <c:pt idx="87971">
                  <c:v>1</c:v>
                </c:pt>
                <c:pt idx="87972">
                  <c:v>1</c:v>
                </c:pt>
                <c:pt idx="87973">
                  <c:v>1</c:v>
                </c:pt>
                <c:pt idx="87974">
                  <c:v>1</c:v>
                </c:pt>
                <c:pt idx="87975">
                  <c:v>1</c:v>
                </c:pt>
                <c:pt idx="87976">
                  <c:v>1</c:v>
                </c:pt>
                <c:pt idx="87977">
                  <c:v>1</c:v>
                </c:pt>
                <c:pt idx="87978">
                  <c:v>1</c:v>
                </c:pt>
                <c:pt idx="87979">
                  <c:v>0.875</c:v>
                </c:pt>
                <c:pt idx="87980">
                  <c:v>1</c:v>
                </c:pt>
                <c:pt idx="87981">
                  <c:v>0.875</c:v>
                </c:pt>
                <c:pt idx="87982">
                  <c:v>1</c:v>
                </c:pt>
                <c:pt idx="87983">
                  <c:v>0.875</c:v>
                </c:pt>
                <c:pt idx="87984">
                  <c:v>1</c:v>
                </c:pt>
                <c:pt idx="87985">
                  <c:v>1</c:v>
                </c:pt>
                <c:pt idx="87986">
                  <c:v>1</c:v>
                </c:pt>
                <c:pt idx="87987">
                  <c:v>1</c:v>
                </c:pt>
                <c:pt idx="87988">
                  <c:v>1</c:v>
                </c:pt>
                <c:pt idx="87989">
                  <c:v>1</c:v>
                </c:pt>
                <c:pt idx="87990">
                  <c:v>1</c:v>
                </c:pt>
                <c:pt idx="87991">
                  <c:v>1</c:v>
                </c:pt>
                <c:pt idx="87992">
                  <c:v>1</c:v>
                </c:pt>
                <c:pt idx="87993">
                  <c:v>1</c:v>
                </c:pt>
                <c:pt idx="87994">
                  <c:v>1</c:v>
                </c:pt>
                <c:pt idx="87995">
                  <c:v>1</c:v>
                </c:pt>
                <c:pt idx="87996">
                  <c:v>0.875</c:v>
                </c:pt>
                <c:pt idx="87997">
                  <c:v>1</c:v>
                </c:pt>
                <c:pt idx="87998">
                  <c:v>1</c:v>
                </c:pt>
                <c:pt idx="87999">
                  <c:v>1</c:v>
                </c:pt>
                <c:pt idx="88000">
                  <c:v>1</c:v>
                </c:pt>
                <c:pt idx="88001">
                  <c:v>0.875</c:v>
                </c:pt>
                <c:pt idx="88002">
                  <c:v>1</c:v>
                </c:pt>
                <c:pt idx="88003">
                  <c:v>1</c:v>
                </c:pt>
                <c:pt idx="88004">
                  <c:v>1</c:v>
                </c:pt>
                <c:pt idx="88005">
                  <c:v>1</c:v>
                </c:pt>
                <c:pt idx="88006">
                  <c:v>1</c:v>
                </c:pt>
                <c:pt idx="88007">
                  <c:v>1</c:v>
                </c:pt>
                <c:pt idx="88008">
                  <c:v>1</c:v>
                </c:pt>
                <c:pt idx="88009">
                  <c:v>1</c:v>
                </c:pt>
                <c:pt idx="88010">
                  <c:v>1</c:v>
                </c:pt>
                <c:pt idx="88011">
                  <c:v>1</c:v>
                </c:pt>
                <c:pt idx="88012">
                  <c:v>1</c:v>
                </c:pt>
                <c:pt idx="88013">
                  <c:v>1</c:v>
                </c:pt>
                <c:pt idx="88014">
                  <c:v>1</c:v>
                </c:pt>
                <c:pt idx="88015">
                  <c:v>1</c:v>
                </c:pt>
                <c:pt idx="88016">
                  <c:v>1</c:v>
                </c:pt>
                <c:pt idx="88017">
                  <c:v>1</c:v>
                </c:pt>
                <c:pt idx="88018">
                  <c:v>1</c:v>
                </c:pt>
                <c:pt idx="88019">
                  <c:v>1</c:v>
                </c:pt>
                <c:pt idx="88020">
                  <c:v>1</c:v>
                </c:pt>
                <c:pt idx="88021">
                  <c:v>1</c:v>
                </c:pt>
                <c:pt idx="88022">
                  <c:v>1</c:v>
                </c:pt>
                <c:pt idx="88023">
                  <c:v>1</c:v>
                </c:pt>
                <c:pt idx="88024">
                  <c:v>1</c:v>
                </c:pt>
                <c:pt idx="88025">
                  <c:v>1</c:v>
                </c:pt>
                <c:pt idx="88026">
                  <c:v>1</c:v>
                </c:pt>
                <c:pt idx="88027">
                  <c:v>1</c:v>
                </c:pt>
                <c:pt idx="88028">
                  <c:v>1</c:v>
                </c:pt>
                <c:pt idx="88029">
                  <c:v>1</c:v>
                </c:pt>
                <c:pt idx="88030">
                  <c:v>1</c:v>
                </c:pt>
                <c:pt idx="88031">
                  <c:v>1</c:v>
                </c:pt>
                <c:pt idx="88032">
                  <c:v>1</c:v>
                </c:pt>
                <c:pt idx="88033">
                  <c:v>1</c:v>
                </c:pt>
                <c:pt idx="88034">
                  <c:v>1</c:v>
                </c:pt>
                <c:pt idx="88035">
                  <c:v>1</c:v>
                </c:pt>
                <c:pt idx="88036">
                  <c:v>1</c:v>
                </c:pt>
                <c:pt idx="88037">
                  <c:v>1</c:v>
                </c:pt>
                <c:pt idx="88038">
                  <c:v>1</c:v>
                </c:pt>
                <c:pt idx="88039">
                  <c:v>1</c:v>
                </c:pt>
                <c:pt idx="88040">
                  <c:v>1</c:v>
                </c:pt>
                <c:pt idx="88041">
                  <c:v>1</c:v>
                </c:pt>
                <c:pt idx="88042">
                  <c:v>1</c:v>
                </c:pt>
                <c:pt idx="88043">
                  <c:v>1</c:v>
                </c:pt>
                <c:pt idx="88044">
                  <c:v>1</c:v>
                </c:pt>
                <c:pt idx="88045">
                  <c:v>1</c:v>
                </c:pt>
                <c:pt idx="88046">
                  <c:v>1</c:v>
                </c:pt>
                <c:pt idx="88047">
                  <c:v>1</c:v>
                </c:pt>
                <c:pt idx="88048">
                  <c:v>1</c:v>
                </c:pt>
                <c:pt idx="88049">
                  <c:v>1</c:v>
                </c:pt>
                <c:pt idx="88050">
                  <c:v>1</c:v>
                </c:pt>
                <c:pt idx="88051">
                  <c:v>1</c:v>
                </c:pt>
                <c:pt idx="88052">
                  <c:v>1</c:v>
                </c:pt>
                <c:pt idx="88053">
                  <c:v>1</c:v>
                </c:pt>
                <c:pt idx="88054">
                  <c:v>1</c:v>
                </c:pt>
                <c:pt idx="88055">
                  <c:v>1</c:v>
                </c:pt>
                <c:pt idx="88056">
                  <c:v>1</c:v>
                </c:pt>
                <c:pt idx="88057">
                  <c:v>1</c:v>
                </c:pt>
                <c:pt idx="88058">
                  <c:v>1</c:v>
                </c:pt>
                <c:pt idx="88059">
                  <c:v>1</c:v>
                </c:pt>
                <c:pt idx="88060">
                  <c:v>1</c:v>
                </c:pt>
                <c:pt idx="88061">
                  <c:v>1</c:v>
                </c:pt>
                <c:pt idx="88062">
                  <c:v>1</c:v>
                </c:pt>
                <c:pt idx="88063">
                  <c:v>1</c:v>
                </c:pt>
                <c:pt idx="88064">
                  <c:v>1</c:v>
                </c:pt>
                <c:pt idx="88065">
                  <c:v>1</c:v>
                </c:pt>
                <c:pt idx="88066">
                  <c:v>1</c:v>
                </c:pt>
                <c:pt idx="88067">
                  <c:v>1</c:v>
                </c:pt>
                <c:pt idx="88068">
                  <c:v>1</c:v>
                </c:pt>
                <c:pt idx="88069">
                  <c:v>1</c:v>
                </c:pt>
                <c:pt idx="88070">
                  <c:v>1</c:v>
                </c:pt>
                <c:pt idx="88071">
                  <c:v>1</c:v>
                </c:pt>
                <c:pt idx="88072">
                  <c:v>1</c:v>
                </c:pt>
                <c:pt idx="88073">
                  <c:v>1</c:v>
                </c:pt>
                <c:pt idx="88074">
                  <c:v>1</c:v>
                </c:pt>
                <c:pt idx="88075">
                  <c:v>1</c:v>
                </c:pt>
                <c:pt idx="88076">
                  <c:v>1</c:v>
                </c:pt>
                <c:pt idx="88077">
                  <c:v>1</c:v>
                </c:pt>
                <c:pt idx="88078">
                  <c:v>1</c:v>
                </c:pt>
                <c:pt idx="88079">
                  <c:v>1</c:v>
                </c:pt>
                <c:pt idx="88080">
                  <c:v>1</c:v>
                </c:pt>
                <c:pt idx="88081">
                  <c:v>1</c:v>
                </c:pt>
                <c:pt idx="88082">
                  <c:v>1</c:v>
                </c:pt>
                <c:pt idx="88083">
                  <c:v>1</c:v>
                </c:pt>
                <c:pt idx="88084">
                  <c:v>1</c:v>
                </c:pt>
                <c:pt idx="88085">
                  <c:v>1</c:v>
                </c:pt>
                <c:pt idx="88086">
                  <c:v>1</c:v>
                </c:pt>
                <c:pt idx="88087">
                  <c:v>1</c:v>
                </c:pt>
                <c:pt idx="88088">
                  <c:v>1</c:v>
                </c:pt>
                <c:pt idx="88089">
                  <c:v>1</c:v>
                </c:pt>
                <c:pt idx="88090">
                  <c:v>1</c:v>
                </c:pt>
                <c:pt idx="88091">
                  <c:v>1</c:v>
                </c:pt>
                <c:pt idx="88092">
                  <c:v>1</c:v>
                </c:pt>
                <c:pt idx="88093">
                  <c:v>1</c:v>
                </c:pt>
                <c:pt idx="88094">
                  <c:v>1</c:v>
                </c:pt>
                <c:pt idx="88095">
                  <c:v>0.875</c:v>
                </c:pt>
                <c:pt idx="88096">
                  <c:v>1</c:v>
                </c:pt>
                <c:pt idx="88097">
                  <c:v>0.25</c:v>
                </c:pt>
                <c:pt idx="88098">
                  <c:v>1</c:v>
                </c:pt>
                <c:pt idx="88099">
                  <c:v>1</c:v>
                </c:pt>
                <c:pt idx="88100">
                  <c:v>1</c:v>
                </c:pt>
                <c:pt idx="88101">
                  <c:v>1</c:v>
                </c:pt>
                <c:pt idx="88102">
                  <c:v>1</c:v>
                </c:pt>
                <c:pt idx="88103">
                  <c:v>1</c:v>
                </c:pt>
                <c:pt idx="88104">
                  <c:v>1</c:v>
                </c:pt>
                <c:pt idx="88105">
                  <c:v>1</c:v>
                </c:pt>
                <c:pt idx="88106">
                  <c:v>1</c:v>
                </c:pt>
                <c:pt idx="88107">
                  <c:v>1</c:v>
                </c:pt>
                <c:pt idx="88108">
                  <c:v>1</c:v>
                </c:pt>
                <c:pt idx="88109">
                  <c:v>1</c:v>
                </c:pt>
                <c:pt idx="88110">
                  <c:v>1</c:v>
                </c:pt>
                <c:pt idx="88111">
                  <c:v>1</c:v>
                </c:pt>
                <c:pt idx="88112">
                  <c:v>0.875</c:v>
                </c:pt>
                <c:pt idx="88113">
                  <c:v>1</c:v>
                </c:pt>
                <c:pt idx="88114">
                  <c:v>1</c:v>
                </c:pt>
                <c:pt idx="88115">
                  <c:v>1</c:v>
                </c:pt>
                <c:pt idx="88116">
                  <c:v>1</c:v>
                </c:pt>
                <c:pt idx="88117">
                  <c:v>1</c:v>
                </c:pt>
                <c:pt idx="88118">
                  <c:v>1</c:v>
                </c:pt>
                <c:pt idx="88119">
                  <c:v>1</c:v>
                </c:pt>
                <c:pt idx="88120">
                  <c:v>1</c:v>
                </c:pt>
                <c:pt idx="88121">
                  <c:v>1</c:v>
                </c:pt>
                <c:pt idx="88122">
                  <c:v>1</c:v>
                </c:pt>
                <c:pt idx="88123">
                  <c:v>1</c:v>
                </c:pt>
                <c:pt idx="88124">
                  <c:v>1</c:v>
                </c:pt>
                <c:pt idx="88125">
                  <c:v>1</c:v>
                </c:pt>
                <c:pt idx="88126">
                  <c:v>1</c:v>
                </c:pt>
                <c:pt idx="88127">
                  <c:v>1</c:v>
                </c:pt>
                <c:pt idx="88128">
                  <c:v>1</c:v>
                </c:pt>
                <c:pt idx="88129">
                  <c:v>1</c:v>
                </c:pt>
                <c:pt idx="88130">
                  <c:v>1</c:v>
                </c:pt>
                <c:pt idx="88131">
                  <c:v>1</c:v>
                </c:pt>
                <c:pt idx="88132">
                  <c:v>1</c:v>
                </c:pt>
                <c:pt idx="88133">
                  <c:v>1</c:v>
                </c:pt>
                <c:pt idx="88134">
                  <c:v>1</c:v>
                </c:pt>
                <c:pt idx="88135">
                  <c:v>1</c:v>
                </c:pt>
                <c:pt idx="88136">
                  <c:v>1</c:v>
                </c:pt>
                <c:pt idx="88137">
                  <c:v>1</c:v>
                </c:pt>
                <c:pt idx="88138">
                  <c:v>1</c:v>
                </c:pt>
                <c:pt idx="88139">
                  <c:v>1</c:v>
                </c:pt>
                <c:pt idx="88140">
                  <c:v>1</c:v>
                </c:pt>
                <c:pt idx="88141">
                  <c:v>1</c:v>
                </c:pt>
                <c:pt idx="88142">
                  <c:v>1</c:v>
                </c:pt>
                <c:pt idx="88143">
                  <c:v>1</c:v>
                </c:pt>
                <c:pt idx="88144">
                  <c:v>1</c:v>
                </c:pt>
                <c:pt idx="88145">
                  <c:v>1</c:v>
                </c:pt>
                <c:pt idx="88146">
                  <c:v>0.875</c:v>
                </c:pt>
                <c:pt idx="88147">
                  <c:v>0.875</c:v>
                </c:pt>
                <c:pt idx="88148">
                  <c:v>1</c:v>
                </c:pt>
                <c:pt idx="88149">
                  <c:v>1</c:v>
                </c:pt>
                <c:pt idx="88150">
                  <c:v>1</c:v>
                </c:pt>
                <c:pt idx="88151">
                  <c:v>1</c:v>
                </c:pt>
                <c:pt idx="88152">
                  <c:v>1</c:v>
                </c:pt>
                <c:pt idx="88153">
                  <c:v>1</c:v>
                </c:pt>
                <c:pt idx="88154">
                  <c:v>1</c:v>
                </c:pt>
                <c:pt idx="88155">
                  <c:v>1</c:v>
                </c:pt>
                <c:pt idx="88156">
                  <c:v>1</c:v>
                </c:pt>
                <c:pt idx="88157">
                  <c:v>1</c:v>
                </c:pt>
                <c:pt idx="88158">
                  <c:v>1</c:v>
                </c:pt>
                <c:pt idx="88159">
                  <c:v>1</c:v>
                </c:pt>
                <c:pt idx="88160">
                  <c:v>1</c:v>
                </c:pt>
                <c:pt idx="88161">
                  <c:v>1</c:v>
                </c:pt>
                <c:pt idx="88162">
                  <c:v>1</c:v>
                </c:pt>
                <c:pt idx="88163">
                  <c:v>1</c:v>
                </c:pt>
                <c:pt idx="88164">
                  <c:v>1</c:v>
                </c:pt>
                <c:pt idx="88165">
                  <c:v>1</c:v>
                </c:pt>
                <c:pt idx="88166">
                  <c:v>1</c:v>
                </c:pt>
                <c:pt idx="88167">
                  <c:v>1</c:v>
                </c:pt>
                <c:pt idx="88168">
                  <c:v>0.875</c:v>
                </c:pt>
                <c:pt idx="88169">
                  <c:v>1</c:v>
                </c:pt>
                <c:pt idx="88170">
                  <c:v>1</c:v>
                </c:pt>
                <c:pt idx="88171">
                  <c:v>1</c:v>
                </c:pt>
                <c:pt idx="88172">
                  <c:v>1</c:v>
                </c:pt>
                <c:pt idx="88173">
                  <c:v>1</c:v>
                </c:pt>
                <c:pt idx="88174">
                  <c:v>1</c:v>
                </c:pt>
                <c:pt idx="88175">
                  <c:v>1</c:v>
                </c:pt>
                <c:pt idx="88176">
                  <c:v>1</c:v>
                </c:pt>
                <c:pt idx="88177">
                  <c:v>1</c:v>
                </c:pt>
                <c:pt idx="88178">
                  <c:v>1</c:v>
                </c:pt>
                <c:pt idx="88179">
                  <c:v>1</c:v>
                </c:pt>
                <c:pt idx="88180">
                  <c:v>1</c:v>
                </c:pt>
                <c:pt idx="88181">
                  <c:v>1</c:v>
                </c:pt>
                <c:pt idx="88182">
                  <c:v>1</c:v>
                </c:pt>
                <c:pt idx="88183">
                  <c:v>1</c:v>
                </c:pt>
                <c:pt idx="88184">
                  <c:v>1</c:v>
                </c:pt>
                <c:pt idx="88185">
                  <c:v>1</c:v>
                </c:pt>
                <c:pt idx="88186">
                  <c:v>1</c:v>
                </c:pt>
                <c:pt idx="88187">
                  <c:v>1</c:v>
                </c:pt>
                <c:pt idx="88188">
                  <c:v>1</c:v>
                </c:pt>
                <c:pt idx="88189">
                  <c:v>1</c:v>
                </c:pt>
                <c:pt idx="88190">
                  <c:v>1</c:v>
                </c:pt>
                <c:pt idx="88191">
                  <c:v>1</c:v>
                </c:pt>
                <c:pt idx="88192">
                  <c:v>1</c:v>
                </c:pt>
                <c:pt idx="88193">
                  <c:v>1</c:v>
                </c:pt>
                <c:pt idx="88194">
                  <c:v>1</c:v>
                </c:pt>
                <c:pt idx="88195">
                  <c:v>1</c:v>
                </c:pt>
                <c:pt idx="88196">
                  <c:v>1</c:v>
                </c:pt>
                <c:pt idx="88197">
                  <c:v>1</c:v>
                </c:pt>
                <c:pt idx="88198">
                  <c:v>1</c:v>
                </c:pt>
                <c:pt idx="88199">
                  <c:v>1</c:v>
                </c:pt>
                <c:pt idx="88200">
                  <c:v>1</c:v>
                </c:pt>
                <c:pt idx="88201">
                  <c:v>1</c:v>
                </c:pt>
                <c:pt idx="88202">
                  <c:v>1</c:v>
                </c:pt>
                <c:pt idx="88203">
                  <c:v>1</c:v>
                </c:pt>
                <c:pt idx="88204">
                  <c:v>1</c:v>
                </c:pt>
                <c:pt idx="88205">
                  <c:v>1</c:v>
                </c:pt>
                <c:pt idx="88206">
                  <c:v>1</c:v>
                </c:pt>
                <c:pt idx="88207">
                  <c:v>1</c:v>
                </c:pt>
                <c:pt idx="88208">
                  <c:v>1</c:v>
                </c:pt>
                <c:pt idx="88209">
                  <c:v>1</c:v>
                </c:pt>
                <c:pt idx="88210">
                  <c:v>1</c:v>
                </c:pt>
                <c:pt idx="88211">
                  <c:v>0.875</c:v>
                </c:pt>
                <c:pt idx="88212">
                  <c:v>1</c:v>
                </c:pt>
                <c:pt idx="88213">
                  <c:v>1</c:v>
                </c:pt>
                <c:pt idx="88214">
                  <c:v>1</c:v>
                </c:pt>
                <c:pt idx="88215">
                  <c:v>1</c:v>
                </c:pt>
                <c:pt idx="88216">
                  <c:v>1</c:v>
                </c:pt>
                <c:pt idx="88217">
                  <c:v>1</c:v>
                </c:pt>
                <c:pt idx="88218">
                  <c:v>1</c:v>
                </c:pt>
                <c:pt idx="88219">
                  <c:v>0.875</c:v>
                </c:pt>
                <c:pt idx="88220">
                  <c:v>1</c:v>
                </c:pt>
                <c:pt idx="88221">
                  <c:v>1</c:v>
                </c:pt>
                <c:pt idx="88222">
                  <c:v>1</c:v>
                </c:pt>
                <c:pt idx="88223">
                  <c:v>1</c:v>
                </c:pt>
                <c:pt idx="88224">
                  <c:v>1</c:v>
                </c:pt>
                <c:pt idx="88225">
                  <c:v>1</c:v>
                </c:pt>
                <c:pt idx="88226">
                  <c:v>1</c:v>
                </c:pt>
                <c:pt idx="88227">
                  <c:v>1</c:v>
                </c:pt>
                <c:pt idx="88228">
                  <c:v>1</c:v>
                </c:pt>
                <c:pt idx="88229">
                  <c:v>1</c:v>
                </c:pt>
                <c:pt idx="88230">
                  <c:v>1</c:v>
                </c:pt>
                <c:pt idx="88231">
                  <c:v>1</c:v>
                </c:pt>
                <c:pt idx="88232">
                  <c:v>1</c:v>
                </c:pt>
                <c:pt idx="88233">
                  <c:v>1</c:v>
                </c:pt>
                <c:pt idx="88234">
                  <c:v>1</c:v>
                </c:pt>
                <c:pt idx="88235">
                  <c:v>1</c:v>
                </c:pt>
                <c:pt idx="88236">
                  <c:v>1</c:v>
                </c:pt>
                <c:pt idx="88237">
                  <c:v>1</c:v>
                </c:pt>
                <c:pt idx="88238">
                  <c:v>1</c:v>
                </c:pt>
                <c:pt idx="88239">
                  <c:v>1</c:v>
                </c:pt>
                <c:pt idx="88240">
                  <c:v>1</c:v>
                </c:pt>
                <c:pt idx="88241">
                  <c:v>1</c:v>
                </c:pt>
                <c:pt idx="88242">
                  <c:v>1</c:v>
                </c:pt>
                <c:pt idx="88243">
                  <c:v>1</c:v>
                </c:pt>
                <c:pt idx="88244">
                  <c:v>1</c:v>
                </c:pt>
                <c:pt idx="88245">
                  <c:v>1</c:v>
                </c:pt>
                <c:pt idx="88246">
                  <c:v>1</c:v>
                </c:pt>
                <c:pt idx="88247">
                  <c:v>1</c:v>
                </c:pt>
                <c:pt idx="88248">
                  <c:v>1</c:v>
                </c:pt>
                <c:pt idx="88249">
                  <c:v>0.875</c:v>
                </c:pt>
                <c:pt idx="88250">
                  <c:v>1</c:v>
                </c:pt>
                <c:pt idx="88251">
                  <c:v>1</c:v>
                </c:pt>
                <c:pt idx="88252">
                  <c:v>1</c:v>
                </c:pt>
                <c:pt idx="88253">
                  <c:v>1</c:v>
                </c:pt>
                <c:pt idx="88254">
                  <c:v>1</c:v>
                </c:pt>
                <c:pt idx="88255">
                  <c:v>1</c:v>
                </c:pt>
                <c:pt idx="88256">
                  <c:v>1</c:v>
                </c:pt>
                <c:pt idx="88257">
                  <c:v>1</c:v>
                </c:pt>
                <c:pt idx="88258">
                  <c:v>1</c:v>
                </c:pt>
                <c:pt idx="88259">
                  <c:v>1</c:v>
                </c:pt>
                <c:pt idx="88260">
                  <c:v>1</c:v>
                </c:pt>
                <c:pt idx="88261">
                  <c:v>1</c:v>
                </c:pt>
                <c:pt idx="88262">
                  <c:v>1</c:v>
                </c:pt>
                <c:pt idx="88263">
                  <c:v>1</c:v>
                </c:pt>
                <c:pt idx="88264">
                  <c:v>1</c:v>
                </c:pt>
                <c:pt idx="88265">
                  <c:v>1</c:v>
                </c:pt>
                <c:pt idx="88266">
                  <c:v>1</c:v>
                </c:pt>
                <c:pt idx="88267">
                  <c:v>0.25</c:v>
                </c:pt>
                <c:pt idx="88268">
                  <c:v>0.875</c:v>
                </c:pt>
                <c:pt idx="88269">
                  <c:v>1</c:v>
                </c:pt>
                <c:pt idx="88270">
                  <c:v>1</c:v>
                </c:pt>
                <c:pt idx="88271">
                  <c:v>1</c:v>
                </c:pt>
                <c:pt idx="88272">
                  <c:v>1</c:v>
                </c:pt>
                <c:pt idx="88273">
                  <c:v>0.875</c:v>
                </c:pt>
                <c:pt idx="88274">
                  <c:v>1</c:v>
                </c:pt>
                <c:pt idx="88275">
                  <c:v>1</c:v>
                </c:pt>
                <c:pt idx="88276">
                  <c:v>1</c:v>
                </c:pt>
                <c:pt idx="88277">
                  <c:v>1</c:v>
                </c:pt>
                <c:pt idx="88278">
                  <c:v>1</c:v>
                </c:pt>
                <c:pt idx="88279">
                  <c:v>1</c:v>
                </c:pt>
                <c:pt idx="88280">
                  <c:v>1</c:v>
                </c:pt>
                <c:pt idx="88281">
                  <c:v>1</c:v>
                </c:pt>
                <c:pt idx="88282">
                  <c:v>1</c:v>
                </c:pt>
                <c:pt idx="88283">
                  <c:v>1</c:v>
                </c:pt>
                <c:pt idx="88284">
                  <c:v>1</c:v>
                </c:pt>
                <c:pt idx="88285">
                  <c:v>1</c:v>
                </c:pt>
                <c:pt idx="88286">
                  <c:v>1</c:v>
                </c:pt>
                <c:pt idx="88287">
                  <c:v>1</c:v>
                </c:pt>
                <c:pt idx="88288">
                  <c:v>1</c:v>
                </c:pt>
                <c:pt idx="88289">
                  <c:v>1</c:v>
                </c:pt>
                <c:pt idx="88290">
                  <c:v>1</c:v>
                </c:pt>
                <c:pt idx="88291">
                  <c:v>1</c:v>
                </c:pt>
                <c:pt idx="88292">
                  <c:v>1</c:v>
                </c:pt>
                <c:pt idx="88293">
                  <c:v>1</c:v>
                </c:pt>
                <c:pt idx="88294">
                  <c:v>1</c:v>
                </c:pt>
                <c:pt idx="88295">
                  <c:v>1</c:v>
                </c:pt>
                <c:pt idx="88296">
                  <c:v>1</c:v>
                </c:pt>
                <c:pt idx="88297">
                  <c:v>1</c:v>
                </c:pt>
                <c:pt idx="88298">
                  <c:v>1</c:v>
                </c:pt>
                <c:pt idx="88299">
                  <c:v>1</c:v>
                </c:pt>
                <c:pt idx="88300">
                  <c:v>1</c:v>
                </c:pt>
                <c:pt idx="88301">
                  <c:v>0.875</c:v>
                </c:pt>
                <c:pt idx="88302">
                  <c:v>1</c:v>
                </c:pt>
                <c:pt idx="88303">
                  <c:v>1</c:v>
                </c:pt>
                <c:pt idx="88304">
                  <c:v>1</c:v>
                </c:pt>
                <c:pt idx="88305">
                  <c:v>1</c:v>
                </c:pt>
                <c:pt idx="88306">
                  <c:v>1</c:v>
                </c:pt>
                <c:pt idx="88307">
                  <c:v>1</c:v>
                </c:pt>
                <c:pt idx="88308">
                  <c:v>1</c:v>
                </c:pt>
                <c:pt idx="88309">
                  <c:v>1</c:v>
                </c:pt>
                <c:pt idx="88310">
                  <c:v>1</c:v>
                </c:pt>
                <c:pt idx="88311">
                  <c:v>1</c:v>
                </c:pt>
                <c:pt idx="88312">
                  <c:v>1</c:v>
                </c:pt>
                <c:pt idx="88313">
                  <c:v>1</c:v>
                </c:pt>
                <c:pt idx="88314">
                  <c:v>1</c:v>
                </c:pt>
                <c:pt idx="88315">
                  <c:v>1</c:v>
                </c:pt>
                <c:pt idx="88316">
                  <c:v>1</c:v>
                </c:pt>
                <c:pt idx="88317">
                  <c:v>1</c:v>
                </c:pt>
                <c:pt idx="88318">
                  <c:v>1</c:v>
                </c:pt>
                <c:pt idx="88319">
                  <c:v>1</c:v>
                </c:pt>
                <c:pt idx="88320">
                  <c:v>1</c:v>
                </c:pt>
                <c:pt idx="88321">
                  <c:v>1</c:v>
                </c:pt>
                <c:pt idx="88322">
                  <c:v>1</c:v>
                </c:pt>
                <c:pt idx="88323">
                  <c:v>1</c:v>
                </c:pt>
                <c:pt idx="88324">
                  <c:v>1</c:v>
                </c:pt>
                <c:pt idx="88325">
                  <c:v>1</c:v>
                </c:pt>
                <c:pt idx="88326">
                  <c:v>1</c:v>
                </c:pt>
                <c:pt idx="88327">
                  <c:v>1</c:v>
                </c:pt>
                <c:pt idx="88328">
                  <c:v>1</c:v>
                </c:pt>
                <c:pt idx="88329">
                  <c:v>1</c:v>
                </c:pt>
                <c:pt idx="88330">
                  <c:v>1</c:v>
                </c:pt>
                <c:pt idx="88331">
                  <c:v>1</c:v>
                </c:pt>
                <c:pt idx="88332">
                  <c:v>1</c:v>
                </c:pt>
                <c:pt idx="88333">
                  <c:v>1</c:v>
                </c:pt>
                <c:pt idx="88334">
                  <c:v>1</c:v>
                </c:pt>
                <c:pt idx="88335">
                  <c:v>1</c:v>
                </c:pt>
                <c:pt idx="88336">
                  <c:v>1</c:v>
                </c:pt>
                <c:pt idx="88337">
                  <c:v>1</c:v>
                </c:pt>
                <c:pt idx="88338">
                  <c:v>1</c:v>
                </c:pt>
                <c:pt idx="88339">
                  <c:v>1</c:v>
                </c:pt>
                <c:pt idx="88340">
                  <c:v>1</c:v>
                </c:pt>
                <c:pt idx="88341">
                  <c:v>1</c:v>
                </c:pt>
                <c:pt idx="88342">
                  <c:v>1</c:v>
                </c:pt>
                <c:pt idx="88343">
                  <c:v>1</c:v>
                </c:pt>
                <c:pt idx="88344">
                  <c:v>1</c:v>
                </c:pt>
                <c:pt idx="88345">
                  <c:v>1</c:v>
                </c:pt>
                <c:pt idx="88346">
                  <c:v>1</c:v>
                </c:pt>
                <c:pt idx="88347">
                  <c:v>1</c:v>
                </c:pt>
                <c:pt idx="88348">
                  <c:v>1</c:v>
                </c:pt>
                <c:pt idx="88349">
                  <c:v>1</c:v>
                </c:pt>
                <c:pt idx="88350">
                  <c:v>1</c:v>
                </c:pt>
                <c:pt idx="88351">
                  <c:v>1</c:v>
                </c:pt>
                <c:pt idx="88352">
                  <c:v>1</c:v>
                </c:pt>
                <c:pt idx="88353">
                  <c:v>1</c:v>
                </c:pt>
                <c:pt idx="88354">
                  <c:v>0.875</c:v>
                </c:pt>
                <c:pt idx="88355">
                  <c:v>1</c:v>
                </c:pt>
                <c:pt idx="88356">
                  <c:v>1</c:v>
                </c:pt>
                <c:pt idx="88357">
                  <c:v>1</c:v>
                </c:pt>
                <c:pt idx="88358">
                  <c:v>1</c:v>
                </c:pt>
                <c:pt idx="88359">
                  <c:v>0.875</c:v>
                </c:pt>
                <c:pt idx="88360">
                  <c:v>1</c:v>
                </c:pt>
                <c:pt idx="88361">
                  <c:v>1</c:v>
                </c:pt>
                <c:pt idx="88362">
                  <c:v>1</c:v>
                </c:pt>
                <c:pt idx="88363">
                  <c:v>1</c:v>
                </c:pt>
                <c:pt idx="88364">
                  <c:v>1</c:v>
                </c:pt>
                <c:pt idx="88365">
                  <c:v>1</c:v>
                </c:pt>
                <c:pt idx="88366">
                  <c:v>1</c:v>
                </c:pt>
                <c:pt idx="88367">
                  <c:v>1</c:v>
                </c:pt>
                <c:pt idx="88368">
                  <c:v>1</c:v>
                </c:pt>
                <c:pt idx="88369">
                  <c:v>1</c:v>
                </c:pt>
                <c:pt idx="88370">
                  <c:v>1</c:v>
                </c:pt>
                <c:pt idx="88371">
                  <c:v>1</c:v>
                </c:pt>
                <c:pt idx="88372">
                  <c:v>1</c:v>
                </c:pt>
                <c:pt idx="88373">
                  <c:v>1</c:v>
                </c:pt>
                <c:pt idx="88374">
                  <c:v>1</c:v>
                </c:pt>
                <c:pt idx="88375">
                  <c:v>1</c:v>
                </c:pt>
                <c:pt idx="88376">
                  <c:v>1</c:v>
                </c:pt>
                <c:pt idx="88377">
                  <c:v>1</c:v>
                </c:pt>
                <c:pt idx="88378">
                  <c:v>1</c:v>
                </c:pt>
                <c:pt idx="88379">
                  <c:v>1</c:v>
                </c:pt>
                <c:pt idx="88380">
                  <c:v>1</c:v>
                </c:pt>
                <c:pt idx="88381">
                  <c:v>1</c:v>
                </c:pt>
                <c:pt idx="88382">
                  <c:v>1</c:v>
                </c:pt>
                <c:pt idx="88383">
                  <c:v>1</c:v>
                </c:pt>
                <c:pt idx="88384">
                  <c:v>1</c:v>
                </c:pt>
                <c:pt idx="88385">
                  <c:v>1</c:v>
                </c:pt>
                <c:pt idx="88386">
                  <c:v>1</c:v>
                </c:pt>
                <c:pt idx="88387">
                  <c:v>1</c:v>
                </c:pt>
                <c:pt idx="88388">
                  <c:v>1</c:v>
                </c:pt>
                <c:pt idx="88389">
                  <c:v>1</c:v>
                </c:pt>
                <c:pt idx="88390">
                  <c:v>1</c:v>
                </c:pt>
                <c:pt idx="88391">
                  <c:v>1</c:v>
                </c:pt>
                <c:pt idx="88392">
                  <c:v>1</c:v>
                </c:pt>
                <c:pt idx="88393">
                  <c:v>1</c:v>
                </c:pt>
                <c:pt idx="88394">
                  <c:v>1</c:v>
                </c:pt>
                <c:pt idx="88395">
                  <c:v>1</c:v>
                </c:pt>
                <c:pt idx="88396">
                  <c:v>1</c:v>
                </c:pt>
                <c:pt idx="88397">
                  <c:v>1</c:v>
                </c:pt>
                <c:pt idx="88398">
                  <c:v>1</c:v>
                </c:pt>
                <c:pt idx="88399">
                  <c:v>1</c:v>
                </c:pt>
                <c:pt idx="88400">
                  <c:v>1</c:v>
                </c:pt>
                <c:pt idx="88401">
                  <c:v>1</c:v>
                </c:pt>
                <c:pt idx="88402">
                  <c:v>1</c:v>
                </c:pt>
                <c:pt idx="88403">
                  <c:v>1</c:v>
                </c:pt>
                <c:pt idx="88404">
                  <c:v>1</c:v>
                </c:pt>
                <c:pt idx="88405">
                  <c:v>1</c:v>
                </c:pt>
                <c:pt idx="88406">
                  <c:v>1</c:v>
                </c:pt>
                <c:pt idx="88407">
                  <c:v>0.875</c:v>
                </c:pt>
                <c:pt idx="88408">
                  <c:v>1</c:v>
                </c:pt>
                <c:pt idx="88409">
                  <c:v>1</c:v>
                </c:pt>
                <c:pt idx="88410">
                  <c:v>1</c:v>
                </c:pt>
                <c:pt idx="88411">
                  <c:v>1</c:v>
                </c:pt>
                <c:pt idx="88412">
                  <c:v>1</c:v>
                </c:pt>
                <c:pt idx="88413">
                  <c:v>1</c:v>
                </c:pt>
                <c:pt idx="88414">
                  <c:v>1</c:v>
                </c:pt>
                <c:pt idx="88415">
                  <c:v>1</c:v>
                </c:pt>
                <c:pt idx="88416">
                  <c:v>1</c:v>
                </c:pt>
                <c:pt idx="88417">
                  <c:v>1</c:v>
                </c:pt>
                <c:pt idx="88418">
                  <c:v>1</c:v>
                </c:pt>
                <c:pt idx="88419">
                  <c:v>1</c:v>
                </c:pt>
                <c:pt idx="88420">
                  <c:v>1</c:v>
                </c:pt>
                <c:pt idx="88421">
                  <c:v>1</c:v>
                </c:pt>
                <c:pt idx="88422">
                  <c:v>1</c:v>
                </c:pt>
                <c:pt idx="88423">
                  <c:v>1</c:v>
                </c:pt>
                <c:pt idx="88424">
                  <c:v>0.875</c:v>
                </c:pt>
                <c:pt idx="88425">
                  <c:v>1</c:v>
                </c:pt>
                <c:pt idx="88426">
                  <c:v>1</c:v>
                </c:pt>
                <c:pt idx="88427">
                  <c:v>0.875</c:v>
                </c:pt>
                <c:pt idx="88428">
                  <c:v>1</c:v>
                </c:pt>
                <c:pt idx="88429">
                  <c:v>0.875</c:v>
                </c:pt>
                <c:pt idx="88430">
                  <c:v>1</c:v>
                </c:pt>
                <c:pt idx="88431">
                  <c:v>1</c:v>
                </c:pt>
                <c:pt idx="88432">
                  <c:v>1</c:v>
                </c:pt>
                <c:pt idx="88433">
                  <c:v>1</c:v>
                </c:pt>
                <c:pt idx="88434">
                  <c:v>1</c:v>
                </c:pt>
                <c:pt idx="88435">
                  <c:v>1</c:v>
                </c:pt>
                <c:pt idx="88436">
                  <c:v>1</c:v>
                </c:pt>
                <c:pt idx="88437">
                  <c:v>1</c:v>
                </c:pt>
                <c:pt idx="88438">
                  <c:v>1</c:v>
                </c:pt>
                <c:pt idx="88439">
                  <c:v>1</c:v>
                </c:pt>
                <c:pt idx="88440">
                  <c:v>1</c:v>
                </c:pt>
                <c:pt idx="88441">
                  <c:v>1</c:v>
                </c:pt>
                <c:pt idx="88442">
                  <c:v>1</c:v>
                </c:pt>
                <c:pt idx="88443">
                  <c:v>1</c:v>
                </c:pt>
                <c:pt idx="88444">
                  <c:v>1</c:v>
                </c:pt>
                <c:pt idx="88445">
                  <c:v>1</c:v>
                </c:pt>
                <c:pt idx="88446">
                  <c:v>1</c:v>
                </c:pt>
                <c:pt idx="88447">
                  <c:v>1</c:v>
                </c:pt>
                <c:pt idx="88448">
                  <c:v>1</c:v>
                </c:pt>
                <c:pt idx="88449">
                  <c:v>1</c:v>
                </c:pt>
                <c:pt idx="88450">
                  <c:v>1</c:v>
                </c:pt>
                <c:pt idx="88451">
                  <c:v>1</c:v>
                </c:pt>
                <c:pt idx="88452">
                  <c:v>1</c:v>
                </c:pt>
                <c:pt idx="88453">
                  <c:v>1</c:v>
                </c:pt>
                <c:pt idx="88454">
                  <c:v>1</c:v>
                </c:pt>
                <c:pt idx="88455">
                  <c:v>1</c:v>
                </c:pt>
                <c:pt idx="88456">
                  <c:v>1</c:v>
                </c:pt>
                <c:pt idx="88457">
                  <c:v>1</c:v>
                </c:pt>
                <c:pt idx="88458">
                  <c:v>1</c:v>
                </c:pt>
                <c:pt idx="88459">
                  <c:v>1</c:v>
                </c:pt>
                <c:pt idx="88460">
                  <c:v>1</c:v>
                </c:pt>
                <c:pt idx="88461">
                  <c:v>1</c:v>
                </c:pt>
                <c:pt idx="88462">
                  <c:v>1</c:v>
                </c:pt>
                <c:pt idx="88463">
                  <c:v>1</c:v>
                </c:pt>
                <c:pt idx="88464">
                  <c:v>1</c:v>
                </c:pt>
                <c:pt idx="88465">
                  <c:v>1</c:v>
                </c:pt>
                <c:pt idx="88466">
                  <c:v>1</c:v>
                </c:pt>
                <c:pt idx="88467">
                  <c:v>1</c:v>
                </c:pt>
                <c:pt idx="88468">
                  <c:v>1</c:v>
                </c:pt>
                <c:pt idx="88469">
                  <c:v>1</c:v>
                </c:pt>
                <c:pt idx="88470">
                  <c:v>1</c:v>
                </c:pt>
                <c:pt idx="88471">
                  <c:v>1</c:v>
                </c:pt>
                <c:pt idx="88472">
                  <c:v>1</c:v>
                </c:pt>
                <c:pt idx="88473">
                  <c:v>1</c:v>
                </c:pt>
                <c:pt idx="88474">
                  <c:v>1</c:v>
                </c:pt>
                <c:pt idx="88475">
                  <c:v>1</c:v>
                </c:pt>
                <c:pt idx="88476">
                  <c:v>1</c:v>
                </c:pt>
                <c:pt idx="88477">
                  <c:v>1</c:v>
                </c:pt>
                <c:pt idx="88478">
                  <c:v>1</c:v>
                </c:pt>
                <c:pt idx="88479">
                  <c:v>1</c:v>
                </c:pt>
                <c:pt idx="88480">
                  <c:v>1</c:v>
                </c:pt>
                <c:pt idx="88481">
                  <c:v>1</c:v>
                </c:pt>
                <c:pt idx="88482">
                  <c:v>1</c:v>
                </c:pt>
                <c:pt idx="88483">
                  <c:v>1</c:v>
                </c:pt>
                <c:pt idx="88484">
                  <c:v>1</c:v>
                </c:pt>
                <c:pt idx="88485">
                  <c:v>1</c:v>
                </c:pt>
                <c:pt idx="88486">
                  <c:v>1</c:v>
                </c:pt>
                <c:pt idx="88487">
                  <c:v>1</c:v>
                </c:pt>
                <c:pt idx="88488">
                  <c:v>1</c:v>
                </c:pt>
                <c:pt idx="88489">
                  <c:v>1</c:v>
                </c:pt>
                <c:pt idx="88490">
                  <c:v>1</c:v>
                </c:pt>
                <c:pt idx="88491">
                  <c:v>1</c:v>
                </c:pt>
                <c:pt idx="88492">
                  <c:v>1</c:v>
                </c:pt>
                <c:pt idx="88493">
                  <c:v>1</c:v>
                </c:pt>
                <c:pt idx="88494">
                  <c:v>1</c:v>
                </c:pt>
                <c:pt idx="88495">
                  <c:v>1</c:v>
                </c:pt>
                <c:pt idx="88496">
                  <c:v>1</c:v>
                </c:pt>
                <c:pt idx="88497">
                  <c:v>1</c:v>
                </c:pt>
                <c:pt idx="88498">
                  <c:v>0.875</c:v>
                </c:pt>
                <c:pt idx="88499">
                  <c:v>1</c:v>
                </c:pt>
                <c:pt idx="88500">
                  <c:v>1</c:v>
                </c:pt>
                <c:pt idx="88501">
                  <c:v>1</c:v>
                </c:pt>
                <c:pt idx="88502">
                  <c:v>1</c:v>
                </c:pt>
                <c:pt idx="88503">
                  <c:v>1</c:v>
                </c:pt>
                <c:pt idx="88504">
                  <c:v>1</c:v>
                </c:pt>
                <c:pt idx="88505">
                  <c:v>1</c:v>
                </c:pt>
                <c:pt idx="88506">
                  <c:v>1</c:v>
                </c:pt>
                <c:pt idx="88507">
                  <c:v>1</c:v>
                </c:pt>
                <c:pt idx="88508">
                  <c:v>1</c:v>
                </c:pt>
                <c:pt idx="88509">
                  <c:v>1</c:v>
                </c:pt>
                <c:pt idx="88510">
                  <c:v>1</c:v>
                </c:pt>
                <c:pt idx="88511">
                  <c:v>1</c:v>
                </c:pt>
                <c:pt idx="88512">
                  <c:v>1</c:v>
                </c:pt>
                <c:pt idx="88513">
                  <c:v>1</c:v>
                </c:pt>
                <c:pt idx="88514">
                  <c:v>1</c:v>
                </c:pt>
                <c:pt idx="88515">
                  <c:v>1</c:v>
                </c:pt>
                <c:pt idx="88516">
                  <c:v>1</c:v>
                </c:pt>
                <c:pt idx="88517">
                  <c:v>1</c:v>
                </c:pt>
                <c:pt idx="88518">
                  <c:v>1</c:v>
                </c:pt>
                <c:pt idx="88519">
                  <c:v>1</c:v>
                </c:pt>
                <c:pt idx="88520">
                  <c:v>1</c:v>
                </c:pt>
                <c:pt idx="88521">
                  <c:v>1</c:v>
                </c:pt>
                <c:pt idx="88522">
                  <c:v>1</c:v>
                </c:pt>
                <c:pt idx="88523">
                  <c:v>1</c:v>
                </c:pt>
                <c:pt idx="88524">
                  <c:v>1</c:v>
                </c:pt>
                <c:pt idx="88525">
                  <c:v>1</c:v>
                </c:pt>
                <c:pt idx="88526">
                  <c:v>1</c:v>
                </c:pt>
                <c:pt idx="88527">
                  <c:v>1</c:v>
                </c:pt>
                <c:pt idx="88528">
                  <c:v>1</c:v>
                </c:pt>
                <c:pt idx="88529">
                  <c:v>1</c:v>
                </c:pt>
                <c:pt idx="88530">
                  <c:v>1</c:v>
                </c:pt>
                <c:pt idx="88531">
                  <c:v>1</c:v>
                </c:pt>
                <c:pt idx="88532">
                  <c:v>1</c:v>
                </c:pt>
                <c:pt idx="88533">
                  <c:v>1</c:v>
                </c:pt>
                <c:pt idx="88534">
                  <c:v>1</c:v>
                </c:pt>
                <c:pt idx="88535">
                  <c:v>1</c:v>
                </c:pt>
                <c:pt idx="88536">
                  <c:v>1</c:v>
                </c:pt>
                <c:pt idx="88537">
                  <c:v>1</c:v>
                </c:pt>
                <c:pt idx="88538">
                  <c:v>1</c:v>
                </c:pt>
                <c:pt idx="88539">
                  <c:v>1</c:v>
                </c:pt>
                <c:pt idx="88540">
                  <c:v>1</c:v>
                </c:pt>
                <c:pt idx="88541">
                  <c:v>1</c:v>
                </c:pt>
                <c:pt idx="88542">
                  <c:v>1</c:v>
                </c:pt>
                <c:pt idx="88543">
                  <c:v>1</c:v>
                </c:pt>
                <c:pt idx="88544">
                  <c:v>1</c:v>
                </c:pt>
                <c:pt idx="88545">
                  <c:v>1</c:v>
                </c:pt>
                <c:pt idx="88546">
                  <c:v>1</c:v>
                </c:pt>
                <c:pt idx="88547">
                  <c:v>1</c:v>
                </c:pt>
                <c:pt idx="88548">
                  <c:v>1</c:v>
                </c:pt>
                <c:pt idx="88549">
                  <c:v>1</c:v>
                </c:pt>
                <c:pt idx="88550">
                  <c:v>1</c:v>
                </c:pt>
                <c:pt idx="88551">
                  <c:v>1</c:v>
                </c:pt>
                <c:pt idx="88552">
                  <c:v>1</c:v>
                </c:pt>
                <c:pt idx="88553">
                  <c:v>1</c:v>
                </c:pt>
                <c:pt idx="88554">
                  <c:v>1</c:v>
                </c:pt>
                <c:pt idx="88555">
                  <c:v>1</c:v>
                </c:pt>
                <c:pt idx="88556">
                  <c:v>0.875</c:v>
                </c:pt>
                <c:pt idx="88557">
                  <c:v>1</c:v>
                </c:pt>
                <c:pt idx="88558">
                  <c:v>1</c:v>
                </c:pt>
                <c:pt idx="88559">
                  <c:v>1</c:v>
                </c:pt>
                <c:pt idx="88560">
                  <c:v>1</c:v>
                </c:pt>
                <c:pt idx="88561">
                  <c:v>1</c:v>
                </c:pt>
                <c:pt idx="88562">
                  <c:v>1</c:v>
                </c:pt>
                <c:pt idx="88563">
                  <c:v>1</c:v>
                </c:pt>
                <c:pt idx="88564">
                  <c:v>1</c:v>
                </c:pt>
                <c:pt idx="88565">
                  <c:v>1</c:v>
                </c:pt>
                <c:pt idx="88566">
                  <c:v>1</c:v>
                </c:pt>
                <c:pt idx="88567">
                  <c:v>1</c:v>
                </c:pt>
                <c:pt idx="88568">
                  <c:v>1</c:v>
                </c:pt>
                <c:pt idx="88569">
                  <c:v>1</c:v>
                </c:pt>
                <c:pt idx="88570">
                  <c:v>0.875</c:v>
                </c:pt>
                <c:pt idx="88571">
                  <c:v>1</c:v>
                </c:pt>
                <c:pt idx="88572">
                  <c:v>1</c:v>
                </c:pt>
                <c:pt idx="88573">
                  <c:v>1</c:v>
                </c:pt>
                <c:pt idx="88574">
                  <c:v>1</c:v>
                </c:pt>
                <c:pt idx="88575">
                  <c:v>0.875</c:v>
                </c:pt>
                <c:pt idx="88576">
                  <c:v>1</c:v>
                </c:pt>
                <c:pt idx="88577">
                  <c:v>1</c:v>
                </c:pt>
                <c:pt idx="88578">
                  <c:v>1</c:v>
                </c:pt>
                <c:pt idx="88579">
                  <c:v>1</c:v>
                </c:pt>
                <c:pt idx="88580">
                  <c:v>1</c:v>
                </c:pt>
                <c:pt idx="88581">
                  <c:v>1</c:v>
                </c:pt>
                <c:pt idx="88582">
                  <c:v>1</c:v>
                </c:pt>
                <c:pt idx="88583">
                  <c:v>1</c:v>
                </c:pt>
                <c:pt idx="88584">
                  <c:v>1</c:v>
                </c:pt>
                <c:pt idx="88585">
                  <c:v>1</c:v>
                </c:pt>
                <c:pt idx="88586">
                  <c:v>1</c:v>
                </c:pt>
                <c:pt idx="88587">
                  <c:v>1</c:v>
                </c:pt>
                <c:pt idx="88588">
                  <c:v>1</c:v>
                </c:pt>
                <c:pt idx="88589">
                  <c:v>0.875</c:v>
                </c:pt>
                <c:pt idx="88590">
                  <c:v>1</c:v>
                </c:pt>
                <c:pt idx="88591">
                  <c:v>1</c:v>
                </c:pt>
                <c:pt idx="88592">
                  <c:v>1</c:v>
                </c:pt>
                <c:pt idx="88593">
                  <c:v>1</c:v>
                </c:pt>
                <c:pt idx="88594">
                  <c:v>1</c:v>
                </c:pt>
                <c:pt idx="88595">
                  <c:v>1</c:v>
                </c:pt>
                <c:pt idx="88596">
                  <c:v>1</c:v>
                </c:pt>
                <c:pt idx="88597">
                  <c:v>1</c:v>
                </c:pt>
                <c:pt idx="88598">
                  <c:v>1</c:v>
                </c:pt>
                <c:pt idx="88599">
                  <c:v>1</c:v>
                </c:pt>
                <c:pt idx="88600">
                  <c:v>1</c:v>
                </c:pt>
                <c:pt idx="88601">
                  <c:v>1</c:v>
                </c:pt>
                <c:pt idx="88602">
                  <c:v>1</c:v>
                </c:pt>
                <c:pt idx="88603">
                  <c:v>1</c:v>
                </c:pt>
                <c:pt idx="88604">
                  <c:v>1</c:v>
                </c:pt>
                <c:pt idx="88605">
                  <c:v>1</c:v>
                </c:pt>
                <c:pt idx="88606">
                  <c:v>0.875</c:v>
                </c:pt>
                <c:pt idx="88607">
                  <c:v>1</c:v>
                </c:pt>
                <c:pt idx="88608">
                  <c:v>1</c:v>
                </c:pt>
                <c:pt idx="88609">
                  <c:v>1</c:v>
                </c:pt>
                <c:pt idx="88610">
                  <c:v>1</c:v>
                </c:pt>
                <c:pt idx="88611">
                  <c:v>1</c:v>
                </c:pt>
                <c:pt idx="88612">
                  <c:v>1</c:v>
                </c:pt>
                <c:pt idx="88613">
                  <c:v>1</c:v>
                </c:pt>
                <c:pt idx="88614">
                  <c:v>1</c:v>
                </c:pt>
                <c:pt idx="88615">
                  <c:v>1</c:v>
                </c:pt>
                <c:pt idx="88616">
                  <c:v>1</c:v>
                </c:pt>
                <c:pt idx="88617">
                  <c:v>1</c:v>
                </c:pt>
                <c:pt idx="88618">
                  <c:v>1</c:v>
                </c:pt>
                <c:pt idx="88619">
                  <c:v>1</c:v>
                </c:pt>
                <c:pt idx="88620">
                  <c:v>1</c:v>
                </c:pt>
                <c:pt idx="88621">
                  <c:v>1</c:v>
                </c:pt>
                <c:pt idx="88622">
                  <c:v>1</c:v>
                </c:pt>
                <c:pt idx="88623">
                  <c:v>1</c:v>
                </c:pt>
                <c:pt idx="88624">
                  <c:v>1</c:v>
                </c:pt>
                <c:pt idx="88625">
                  <c:v>1</c:v>
                </c:pt>
                <c:pt idx="88626">
                  <c:v>1</c:v>
                </c:pt>
                <c:pt idx="88627">
                  <c:v>1</c:v>
                </c:pt>
                <c:pt idx="88628">
                  <c:v>1</c:v>
                </c:pt>
                <c:pt idx="88629">
                  <c:v>1</c:v>
                </c:pt>
                <c:pt idx="88630">
                  <c:v>1</c:v>
                </c:pt>
                <c:pt idx="88631">
                  <c:v>1</c:v>
                </c:pt>
                <c:pt idx="88632">
                  <c:v>1</c:v>
                </c:pt>
                <c:pt idx="88633">
                  <c:v>1</c:v>
                </c:pt>
                <c:pt idx="88634">
                  <c:v>1</c:v>
                </c:pt>
                <c:pt idx="88635">
                  <c:v>1</c:v>
                </c:pt>
                <c:pt idx="88636">
                  <c:v>1</c:v>
                </c:pt>
                <c:pt idx="88637">
                  <c:v>1</c:v>
                </c:pt>
                <c:pt idx="88638">
                  <c:v>1</c:v>
                </c:pt>
                <c:pt idx="88639">
                  <c:v>1</c:v>
                </c:pt>
                <c:pt idx="88640">
                  <c:v>1</c:v>
                </c:pt>
                <c:pt idx="88641">
                  <c:v>1</c:v>
                </c:pt>
                <c:pt idx="88642">
                  <c:v>1</c:v>
                </c:pt>
                <c:pt idx="88643">
                  <c:v>1</c:v>
                </c:pt>
                <c:pt idx="88644">
                  <c:v>1</c:v>
                </c:pt>
                <c:pt idx="88645">
                  <c:v>1</c:v>
                </c:pt>
                <c:pt idx="88646">
                  <c:v>0.875</c:v>
                </c:pt>
                <c:pt idx="88647">
                  <c:v>1</c:v>
                </c:pt>
                <c:pt idx="88648">
                  <c:v>1</c:v>
                </c:pt>
                <c:pt idx="88649">
                  <c:v>1</c:v>
                </c:pt>
                <c:pt idx="88650">
                  <c:v>1</c:v>
                </c:pt>
                <c:pt idx="88651">
                  <c:v>1</c:v>
                </c:pt>
                <c:pt idx="88652">
                  <c:v>1</c:v>
                </c:pt>
                <c:pt idx="88653">
                  <c:v>0.875</c:v>
                </c:pt>
                <c:pt idx="88654">
                  <c:v>1</c:v>
                </c:pt>
                <c:pt idx="88655">
                  <c:v>1</c:v>
                </c:pt>
                <c:pt idx="88656">
                  <c:v>1</c:v>
                </c:pt>
                <c:pt idx="88657">
                  <c:v>1</c:v>
                </c:pt>
                <c:pt idx="88658">
                  <c:v>1</c:v>
                </c:pt>
                <c:pt idx="88659">
                  <c:v>1</c:v>
                </c:pt>
                <c:pt idx="88660">
                  <c:v>1</c:v>
                </c:pt>
                <c:pt idx="88661">
                  <c:v>1</c:v>
                </c:pt>
                <c:pt idx="88662">
                  <c:v>1</c:v>
                </c:pt>
                <c:pt idx="88663">
                  <c:v>1</c:v>
                </c:pt>
                <c:pt idx="88664">
                  <c:v>1</c:v>
                </c:pt>
                <c:pt idx="88665">
                  <c:v>1</c:v>
                </c:pt>
                <c:pt idx="88666">
                  <c:v>1</c:v>
                </c:pt>
                <c:pt idx="88667">
                  <c:v>1</c:v>
                </c:pt>
                <c:pt idx="88668">
                  <c:v>1</c:v>
                </c:pt>
                <c:pt idx="88669">
                  <c:v>1</c:v>
                </c:pt>
                <c:pt idx="88670">
                  <c:v>0.875</c:v>
                </c:pt>
                <c:pt idx="88671">
                  <c:v>1</c:v>
                </c:pt>
                <c:pt idx="88672">
                  <c:v>1</c:v>
                </c:pt>
                <c:pt idx="88673">
                  <c:v>1</c:v>
                </c:pt>
                <c:pt idx="88674">
                  <c:v>1</c:v>
                </c:pt>
                <c:pt idx="88675">
                  <c:v>1</c:v>
                </c:pt>
                <c:pt idx="88676">
                  <c:v>1</c:v>
                </c:pt>
                <c:pt idx="88677">
                  <c:v>1</c:v>
                </c:pt>
                <c:pt idx="88678">
                  <c:v>1</c:v>
                </c:pt>
                <c:pt idx="88679">
                  <c:v>1</c:v>
                </c:pt>
                <c:pt idx="88680">
                  <c:v>1</c:v>
                </c:pt>
                <c:pt idx="88681">
                  <c:v>1</c:v>
                </c:pt>
                <c:pt idx="88682">
                  <c:v>1</c:v>
                </c:pt>
                <c:pt idx="88683">
                  <c:v>0.875</c:v>
                </c:pt>
                <c:pt idx="88684">
                  <c:v>1</c:v>
                </c:pt>
                <c:pt idx="88685">
                  <c:v>1</c:v>
                </c:pt>
                <c:pt idx="88686">
                  <c:v>1</c:v>
                </c:pt>
                <c:pt idx="88687">
                  <c:v>1</c:v>
                </c:pt>
                <c:pt idx="88688">
                  <c:v>1</c:v>
                </c:pt>
                <c:pt idx="88689">
                  <c:v>1</c:v>
                </c:pt>
                <c:pt idx="88690">
                  <c:v>1</c:v>
                </c:pt>
                <c:pt idx="88691">
                  <c:v>1</c:v>
                </c:pt>
                <c:pt idx="88692">
                  <c:v>1</c:v>
                </c:pt>
                <c:pt idx="88693">
                  <c:v>1</c:v>
                </c:pt>
                <c:pt idx="88694">
                  <c:v>1</c:v>
                </c:pt>
                <c:pt idx="88695">
                  <c:v>1</c:v>
                </c:pt>
                <c:pt idx="88696">
                  <c:v>0.75</c:v>
                </c:pt>
                <c:pt idx="88697">
                  <c:v>1</c:v>
                </c:pt>
                <c:pt idx="88698">
                  <c:v>1</c:v>
                </c:pt>
                <c:pt idx="88699">
                  <c:v>1</c:v>
                </c:pt>
                <c:pt idx="88700">
                  <c:v>1</c:v>
                </c:pt>
                <c:pt idx="88701">
                  <c:v>1</c:v>
                </c:pt>
                <c:pt idx="88702">
                  <c:v>1</c:v>
                </c:pt>
                <c:pt idx="88703">
                  <c:v>1</c:v>
                </c:pt>
                <c:pt idx="88704">
                  <c:v>1</c:v>
                </c:pt>
                <c:pt idx="88705">
                  <c:v>0.875</c:v>
                </c:pt>
                <c:pt idx="88706">
                  <c:v>1</c:v>
                </c:pt>
                <c:pt idx="88707">
                  <c:v>1</c:v>
                </c:pt>
                <c:pt idx="88708">
                  <c:v>1</c:v>
                </c:pt>
                <c:pt idx="88709">
                  <c:v>1</c:v>
                </c:pt>
                <c:pt idx="88710">
                  <c:v>1</c:v>
                </c:pt>
                <c:pt idx="88711">
                  <c:v>1</c:v>
                </c:pt>
                <c:pt idx="88712">
                  <c:v>1</c:v>
                </c:pt>
                <c:pt idx="88713">
                  <c:v>1</c:v>
                </c:pt>
                <c:pt idx="88714">
                  <c:v>1</c:v>
                </c:pt>
                <c:pt idx="88715">
                  <c:v>1</c:v>
                </c:pt>
                <c:pt idx="88716">
                  <c:v>0.875</c:v>
                </c:pt>
                <c:pt idx="88717">
                  <c:v>1</c:v>
                </c:pt>
                <c:pt idx="88718">
                  <c:v>1</c:v>
                </c:pt>
                <c:pt idx="88719">
                  <c:v>1</c:v>
                </c:pt>
                <c:pt idx="88720">
                  <c:v>1</c:v>
                </c:pt>
                <c:pt idx="88721">
                  <c:v>1</c:v>
                </c:pt>
                <c:pt idx="88722">
                  <c:v>1</c:v>
                </c:pt>
                <c:pt idx="88723">
                  <c:v>1</c:v>
                </c:pt>
                <c:pt idx="88724">
                  <c:v>1</c:v>
                </c:pt>
                <c:pt idx="88725">
                  <c:v>1</c:v>
                </c:pt>
                <c:pt idx="88726">
                  <c:v>0.875</c:v>
                </c:pt>
                <c:pt idx="88727">
                  <c:v>1</c:v>
                </c:pt>
                <c:pt idx="88728">
                  <c:v>1</c:v>
                </c:pt>
                <c:pt idx="88729">
                  <c:v>1</c:v>
                </c:pt>
                <c:pt idx="88730">
                  <c:v>1</c:v>
                </c:pt>
                <c:pt idx="88731">
                  <c:v>1</c:v>
                </c:pt>
                <c:pt idx="88732">
                  <c:v>0.875</c:v>
                </c:pt>
                <c:pt idx="88733">
                  <c:v>1</c:v>
                </c:pt>
                <c:pt idx="88734">
                  <c:v>1</c:v>
                </c:pt>
                <c:pt idx="88735">
                  <c:v>1</c:v>
                </c:pt>
                <c:pt idx="88736">
                  <c:v>1</c:v>
                </c:pt>
                <c:pt idx="88737">
                  <c:v>1</c:v>
                </c:pt>
                <c:pt idx="88738">
                  <c:v>1</c:v>
                </c:pt>
                <c:pt idx="88739">
                  <c:v>1</c:v>
                </c:pt>
                <c:pt idx="88740">
                  <c:v>1</c:v>
                </c:pt>
                <c:pt idx="88741">
                  <c:v>1</c:v>
                </c:pt>
                <c:pt idx="88742">
                  <c:v>1</c:v>
                </c:pt>
                <c:pt idx="88743">
                  <c:v>1</c:v>
                </c:pt>
                <c:pt idx="88744">
                  <c:v>1</c:v>
                </c:pt>
                <c:pt idx="88745">
                  <c:v>1</c:v>
                </c:pt>
                <c:pt idx="88746">
                  <c:v>1</c:v>
                </c:pt>
                <c:pt idx="88747">
                  <c:v>1</c:v>
                </c:pt>
                <c:pt idx="88748">
                  <c:v>1</c:v>
                </c:pt>
                <c:pt idx="88749">
                  <c:v>1</c:v>
                </c:pt>
                <c:pt idx="88750">
                  <c:v>1</c:v>
                </c:pt>
                <c:pt idx="88751">
                  <c:v>1</c:v>
                </c:pt>
                <c:pt idx="88752">
                  <c:v>1</c:v>
                </c:pt>
                <c:pt idx="88753">
                  <c:v>1</c:v>
                </c:pt>
                <c:pt idx="88754">
                  <c:v>0.875</c:v>
                </c:pt>
                <c:pt idx="88755">
                  <c:v>1</c:v>
                </c:pt>
                <c:pt idx="88756">
                  <c:v>1</c:v>
                </c:pt>
                <c:pt idx="88757">
                  <c:v>1</c:v>
                </c:pt>
                <c:pt idx="88758">
                  <c:v>1</c:v>
                </c:pt>
                <c:pt idx="88759">
                  <c:v>1</c:v>
                </c:pt>
                <c:pt idx="88760">
                  <c:v>0.875</c:v>
                </c:pt>
                <c:pt idx="88761">
                  <c:v>1</c:v>
                </c:pt>
                <c:pt idx="88762">
                  <c:v>1</c:v>
                </c:pt>
                <c:pt idx="88763">
                  <c:v>1</c:v>
                </c:pt>
                <c:pt idx="88764">
                  <c:v>1</c:v>
                </c:pt>
                <c:pt idx="88765">
                  <c:v>1</c:v>
                </c:pt>
                <c:pt idx="88766">
                  <c:v>1</c:v>
                </c:pt>
                <c:pt idx="88767">
                  <c:v>1</c:v>
                </c:pt>
                <c:pt idx="88768">
                  <c:v>1</c:v>
                </c:pt>
                <c:pt idx="88769">
                  <c:v>1</c:v>
                </c:pt>
                <c:pt idx="88770">
                  <c:v>1</c:v>
                </c:pt>
                <c:pt idx="88771">
                  <c:v>1</c:v>
                </c:pt>
                <c:pt idx="88772">
                  <c:v>1</c:v>
                </c:pt>
                <c:pt idx="88773">
                  <c:v>1</c:v>
                </c:pt>
                <c:pt idx="88774">
                  <c:v>1</c:v>
                </c:pt>
                <c:pt idx="88775">
                  <c:v>1</c:v>
                </c:pt>
                <c:pt idx="88776">
                  <c:v>0.875</c:v>
                </c:pt>
                <c:pt idx="88777">
                  <c:v>1</c:v>
                </c:pt>
                <c:pt idx="88778">
                  <c:v>1</c:v>
                </c:pt>
                <c:pt idx="88779">
                  <c:v>1</c:v>
                </c:pt>
                <c:pt idx="88780">
                  <c:v>1</c:v>
                </c:pt>
                <c:pt idx="88781">
                  <c:v>1</c:v>
                </c:pt>
                <c:pt idx="88782">
                  <c:v>1</c:v>
                </c:pt>
                <c:pt idx="88783">
                  <c:v>1</c:v>
                </c:pt>
                <c:pt idx="88784">
                  <c:v>1</c:v>
                </c:pt>
                <c:pt idx="88785">
                  <c:v>1</c:v>
                </c:pt>
                <c:pt idx="88786">
                  <c:v>1</c:v>
                </c:pt>
                <c:pt idx="88787">
                  <c:v>1</c:v>
                </c:pt>
                <c:pt idx="88788">
                  <c:v>1</c:v>
                </c:pt>
                <c:pt idx="88789">
                  <c:v>1</c:v>
                </c:pt>
                <c:pt idx="88790">
                  <c:v>1</c:v>
                </c:pt>
                <c:pt idx="88791">
                  <c:v>1</c:v>
                </c:pt>
                <c:pt idx="88792">
                  <c:v>1</c:v>
                </c:pt>
                <c:pt idx="88793">
                  <c:v>1</c:v>
                </c:pt>
                <c:pt idx="88794">
                  <c:v>1</c:v>
                </c:pt>
                <c:pt idx="88795">
                  <c:v>1</c:v>
                </c:pt>
                <c:pt idx="88796">
                  <c:v>1</c:v>
                </c:pt>
                <c:pt idx="88797">
                  <c:v>1</c:v>
                </c:pt>
                <c:pt idx="88798">
                  <c:v>1</c:v>
                </c:pt>
                <c:pt idx="88799">
                  <c:v>1</c:v>
                </c:pt>
                <c:pt idx="88800">
                  <c:v>1</c:v>
                </c:pt>
                <c:pt idx="88801">
                  <c:v>1</c:v>
                </c:pt>
                <c:pt idx="88802">
                  <c:v>1</c:v>
                </c:pt>
                <c:pt idx="88803">
                  <c:v>1</c:v>
                </c:pt>
                <c:pt idx="88804">
                  <c:v>1</c:v>
                </c:pt>
                <c:pt idx="88805">
                  <c:v>1</c:v>
                </c:pt>
                <c:pt idx="88806">
                  <c:v>1</c:v>
                </c:pt>
                <c:pt idx="88807">
                  <c:v>1</c:v>
                </c:pt>
                <c:pt idx="88808">
                  <c:v>1</c:v>
                </c:pt>
                <c:pt idx="88809">
                  <c:v>1</c:v>
                </c:pt>
                <c:pt idx="88810">
                  <c:v>1</c:v>
                </c:pt>
                <c:pt idx="88811">
                  <c:v>0.875</c:v>
                </c:pt>
                <c:pt idx="88812">
                  <c:v>1</c:v>
                </c:pt>
                <c:pt idx="88813">
                  <c:v>1</c:v>
                </c:pt>
                <c:pt idx="88814">
                  <c:v>1</c:v>
                </c:pt>
                <c:pt idx="88815">
                  <c:v>1</c:v>
                </c:pt>
                <c:pt idx="88816">
                  <c:v>1</c:v>
                </c:pt>
                <c:pt idx="88817">
                  <c:v>1</c:v>
                </c:pt>
                <c:pt idx="88818">
                  <c:v>1</c:v>
                </c:pt>
                <c:pt idx="88819">
                  <c:v>1</c:v>
                </c:pt>
                <c:pt idx="88820">
                  <c:v>1</c:v>
                </c:pt>
                <c:pt idx="88821">
                  <c:v>1</c:v>
                </c:pt>
                <c:pt idx="88822">
                  <c:v>1</c:v>
                </c:pt>
                <c:pt idx="88823">
                  <c:v>1</c:v>
                </c:pt>
                <c:pt idx="88824">
                  <c:v>1</c:v>
                </c:pt>
                <c:pt idx="88825">
                  <c:v>1</c:v>
                </c:pt>
                <c:pt idx="88826">
                  <c:v>0.875</c:v>
                </c:pt>
                <c:pt idx="88827">
                  <c:v>1</c:v>
                </c:pt>
                <c:pt idx="88828">
                  <c:v>1</c:v>
                </c:pt>
                <c:pt idx="88829">
                  <c:v>1</c:v>
                </c:pt>
                <c:pt idx="88830">
                  <c:v>1</c:v>
                </c:pt>
                <c:pt idx="88831">
                  <c:v>1</c:v>
                </c:pt>
                <c:pt idx="88832">
                  <c:v>1</c:v>
                </c:pt>
                <c:pt idx="88833">
                  <c:v>1</c:v>
                </c:pt>
                <c:pt idx="88834">
                  <c:v>1</c:v>
                </c:pt>
                <c:pt idx="88835">
                  <c:v>1</c:v>
                </c:pt>
                <c:pt idx="88836">
                  <c:v>1</c:v>
                </c:pt>
                <c:pt idx="88837">
                  <c:v>1</c:v>
                </c:pt>
                <c:pt idx="88838">
                  <c:v>1</c:v>
                </c:pt>
                <c:pt idx="88839">
                  <c:v>1</c:v>
                </c:pt>
                <c:pt idx="88840">
                  <c:v>1</c:v>
                </c:pt>
                <c:pt idx="88841">
                  <c:v>1</c:v>
                </c:pt>
                <c:pt idx="88842">
                  <c:v>1</c:v>
                </c:pt>
                <c:pt idx="88843">
                  <c:v>1</c:v>
                </c:pt>
                <c:pt idx="88844">
                  <c:v>1</c:v>
                </c:pt>
                <c:pt idx="88845">
                  <c:v>1</c:v>
                </c:pt>
                <c:pt idx="88846">
                  <c:v>1</c:v>
                </c:pt>
                <c:pt idx="88847">
                  <c:v>1</c:v>
                </c:pt>
                <c:pt idx="88848">
                  <c:v>1</c:v>
                </c:pt>
                <c:pt idx="88849">
                  <c:v>1</c:v>
                </c:pt>
                <c:pt idx="88850">
                  <c:v>1</c:v>
                </c:pt>
                <c:pt idx="88851">
                  <c:v>1</c:v>
                </c:pt>
                <c:pt idx="88852">
                  <c:v>1</c:v>
                </c:pt>
                <c:pt idx="88853">
                  <c:v>1</c:v>
                </c:pt>
                <c:pt idx="88854">
                  <c:v>1</c:v>
                </c:pt>
                <c:pt idx="88855">
                  <c:v>1</c:v>
                </c:pt>
                <c:pt idx="88856">
                  <c:v>1</c:v>
                </c:pt>
                <c:pt idx="88857">
                  <c:v>1</c:v>
                </c:pt>
                <c:pt idx="88858">
                  <c:v>1</c:v>
                </c:pt>
                <c:pt idx="88859">
                  <c:v>1</c:v>
                </c:pt>
                <c:pt idx="88860">
                  <c:v>1</c:v>
                </c:pt>
                <c:pt idx="88861">
                  <c:v>1</c:v>
                </c:pt>
                <c:pt idx="88862">
                  <c:v>1</c:v>
                </c:pt>
                <c:pt idx="88863">
                  <c:v>1</c:v>
                </c:pt>
                <c:pt idx="88864">
                  <c:v>1</c:v>
                </c:pt>
                <c:pt idx="88865">
                  <c:v>0.875</c:v>
                </c:pt>
                <c:pt idx="88866">
                  <c:v>1</c:v>
                </c:pt>
                <c:pt idx="88867">
                  <c:v>1</c:v>
                </c:pt>
                <c:pt idx="88868">
                  <c:v>1</c:v>
                </c:pt>
                <c:pt idx="88869">
                  <c:v>1</c:v>
                </c:pt>
                <c:pt idx="88870">
                  <c:v>0.875</c:v>
                </c:pt>
                <c:pt idx="88871">
                  <c:v>1</c:v>
                </c:pt>
                <c:pt idx="88872">
                  <c:v>0.875</c:v>
                </c:pt>
                <c:pt idx="88873">
                  <c:v>1</c:v>
                </c:pt>
                <c:pt idx="88874">
                  <c:v>1</c:v>
                </c:pt>
                <c:pt idx="88875">
                  <c:v>1</c:v>
                </c:pt>
                <c:pt idx="88876">
                  <c:v>1</c:v>
                </c:pt>
                <c:pt idx="88877">
                  <c:v>1</c:v>
                </c:pt>
                <c:pt idx="88878">
                  <c:v>0.875</c:v>
                </c:pt>
                <c:pt idx="88879">
                  <c:v>0.875</c:v>
                </c:pt>
                <c:pt idx="88880">
                  <c:v>1</c:v>
                </c:pt>
                <c:pt idx="88881">
                  <c:v>1</c:v>
                </c:pt>
                <c:pt idx="88882">
                  <c:v>1</c:v>
                </c:pt>
                <c:pt idx="88883">
                  <c:v>1</c:v>
                </c:pt>
                <c:pt idx="88884">
                  <c:v>1</c:v>
                </c:pt>
                <c:pt idx="88885">
                  <c:v>1</c:v>
                </c:pt>
                <c:pt idx="88886">
                  <c:v>1</c:v>
                </c:pt>
                <c:pt idx="88887">
                  <c:v>1</c:v>
                </c:pt>
                <c:pt idx="88888">
                  <c:v>1</c:v>
                </c:pt>
                <c:pt idx="88889">
                  <c:v>1</c:v>
                </c:pt>
                <c:pt idx="88890">
                  <c:v>1</c:v>
                </c:pt>
                <c:pt idx="88891">
                  <c:v>1</c:v>
                </c:pt>
                <c:pt idx="88892">
                  <c:v>0.875</c:v>
                </c:pt>
                <c:pt idx="88893">
                  <c:v>1</c:v>
                </c:pt>
                <c:pt idx="88894">
                  <c:v>1</c:v>
                </c:pt>
                <c:pt idx="88895">
                  <c:v>1</c:v>
                </c:pt>
                <c:pt idx="88896">
                  <c:v>1</c:v>
                </c:pt>
                <c:pt idx="88897">
                  <c:v>1</c:v>
                </c:pt>
                <c:pt idx="88898">
                  <c:v>1</c:v>
                </c:pt>
                <c:pt idx="88899">
                  <c:v>1</c:v>
                </c:pt>
                <c:pt idx="88900">
                  <c:v>1</c:v>
                </c:pt>
                <c:pt idx="88901">
                  <c:v>1</c:v>
                </c:pt>
                <c:pt idx="88902">
                  <c:v>0.875</c:v>
                </c:pt>
                <c:pt idx="88903">
                  <c:v>0.875</c:v>
                </c:pt>
                <c:pt idx="88904">
                  <c:v>1</c:v>
                </c:pt>
                <c:pt idx="88905">
                  <c:v>0.625</c:v>
                </c:pt>
                <c:pt idx="88906">
                  <c:v>1</c:v>
                </c:pt>
                <c:pt idx="88907">
                  <c:v>1</c:v>
                </c:pt>
                <c:pt idx="88908">
                  <c:v>1</c:v>
                </c:pt>
                <c:pt idx="88909">
                  <c:v>1</c:v>
                </c:pt>
                <c:pt idx="88910">
                  <c:v>1</c:v>
                </c:pt>
                <c:pt idx="88911">
                  <c:v>1</c:v>
                </c:pt>
                <c:pt idx="88912">
                  <c:v>0.875</c:v>
                </c:pt>
                <c:pt idx="88913">
                  <c:v>1</c:v>
                </c:pt>
                <c:pt idx="88914">
                  <c:v>1</c:v>
                </c:pt>
                <c:pt idx="88915">
                  <c:v>1</c:v>
                </c:pt>
                <c:pt idx="88916">
                  <c:v>1</c:v>
                </c:pt>
                <c:pt idx="88917">
                  <c:v>1</c:v>
                </c:pt>
                <c:pt idx="88918">
                  <c:v>1</c:v>
                </c:pt>
                <c:pt idx="88919">
                  <c:v>1</c:v>
                </c:pt>
                <c:pt idx="88920">
                  <c:v>1</c:v>
                </c:pt>
                <c:pt idx="88921">
                  <c:v>1</c:v>
                </c:pt>
                <c:pt idx="88922">
                  <c:v>1</c:v>
                </c:pt>
                <c:pt idx="88923">
                  <c:v>1</c:v>
                </c:pt>
                <c:pt idx="88924">
                  <c:v>1</c:v>
                </c:pt>
                <c:pt idx="88925">
                  <c:v>1</c:v>
                </c:pt>
                <c:pt idx="88926">
                  <c:v>1</c:v>
                </c:pt>
                <c:pt idx="88927">
                  <c:v>1</c:v>
                </c:pt>
                <c:pt idx="88928">
                  <c:v>1</c:v>
                </c:pt>
                <c:pt idx="88929">
                  <c:v>1</c:v>
                </c:pt>
                <c:pt idx="88930">
                  <c:v>1</c:v>
                </c:pt>
                <c:pt idx="88931">
                  <c:v>1</c:v>
                </c:pt>
                <c:pt idx="88932">
                  <c:v>1</c:v>
                </c:pt>
                <c:pt idx="88933">
                  <c:v>1</c:v>
                </c:pt>
                <c:pt idx="88934">
                  <c:v>1</c:v>
                </c:pt>
                <c:pt idx="88935">
                  <c:v>1</c:v>
                </c:pt>
                <c:pt idx="88936">
                  <c:v>0.875</c:v>
                </c:pt>
                <c:pt idx="88937">
                  <c:v>1</c:v>
                </c:pt>
                <c:pt idx="88938">
                  <c:v>1</c:v>
                </c:pt>
                <c:pt idx="88939">
                  <c:v>1</c:v>
                </c:pt>
                <c:pt idx="88940">
                  <c:v>1</c:v>
                </c:pt>
                <c:pt idx="88941">
                  <c:v>1</c:v>
                </c:pt>
                <c:pt idx="88942">
                  <c:v>1</c:v>
                </c:pt>
                <c:pt idx="88943">
                  <c:v>1</c:v>
                </c:pt>
                <c:pt idx="88944">
                  <c:v>1</c:v>
                </c:pt>
                <c:pt idx="88945">
                  <c:v>0.875</c:v>
                </c:pt>
                <c:pt idx="88946">
                  <c:v>1</c:v>
                </c:pt>
                <c:pt idx="88947">
                  <c:v>0.875</c:v>
                </c:pt>
                <c:pt idx="88948">
                  <c:v>0.875</c:v>
                </c:pt>
                <c:pt idx="88949">
                  <c:v>1</c:v>
                </c:pt>
                <c:pt idx="88950">
                  <c:v>1</c:v>
                </c:pt>
                <c:pt idx="88951">
                  <c:v>1</c:v>
                </c:pt>
                <c:pt idx="88952">
                  <c:v>1</c:v>
                </c:pt>
                <c:pt idx="88953">
                  <c:v>1</c:v>
                </c:pt>
                <c:pt idx="88954">
                  <c:v>1</c:v>
                </c:pt>
                <c:pt idx="88955">
                  <c:v>1</c:v>
                </c:pt>
                <c:pt idx="88956">
                  <c:v>1</c:v>
                </c:pt>
                <c:pt idx="88957">
                  <c:v>1</c:v>
                </c:pt>
                <c:pt idx="88958">
                  <c:v>1</c:v>
                </c:pt>
                <c:pt idx="88959">
                  <c:v>1</c:v>
                </c:pt>
                <c:pt idx="88960">
                  <c:v>1</c:v>
                </c:pt>
                <c:pt idx="88961">
                  <c:v>1</c:v>
                </c:pt>
                <c:pt idx="88962">
                  <c:v>1</c:v>
                </c:pt>
                <c:pt idx="88963">
                  <c:v>1</c:v>
                </c:pt>
                <c:pt idx="88964">
                  <c:v>1</c:v>
                </c:pt>
                <c:pt idx="88965">
                  <c:v>1</c:v>
                </c:pt>
                <c:pt idx="88966">
                  <c:v>1</c:v>
                </c:pt>
                <c:pt idx="88967">
                  <c:v>1</c:v>
                </c:pt>
                <c:pt idx="88968">
                  <c:v>1</c:v>
                </c:pt>
                <c:pt idx="88969">
                  <c:v>1</c:v>
                </c:pt>
                <c:pt idx="88970">
                  <c:v>0.875</c:v>
                </c:pt>
                <c:pt idx="88971">
                  <c:v>1</c:v>
                </c:pt>
                <c:pt idx="88972">
                  <c:v>0.875</c:v>
                </c:pt>
                <c:pt idx="88973">
                  <c:v>1</c:v>
                </c:pt>
                <c:pt idx="88974">
                  <c:v>1</c:v>
                </c:pt>
                <c:pt idx="88975">
                  <c:v>0.875</c:v>
                </c:pt>
                <c:pt idx="88976">
                  <c:v>1</c:v>
                </c:pt>
                <c:pt idx="88977">
                  <c:v>1</c:v>
                </c:pt>
                <c:pt idx="88978">
                  <c:v>1</c:v>
                </c:pt>
                <c:pt idx="88979">
                  <c:v>1</c:v>
                </c:pt>
                <c:pt idx="88980">
                  <c:v>1</c:v>
                </c:pt>
                <c:pt idx="88981">
                  <c:v>0.875</c:v>
                </c:pt>
                <c:pt idx="88982">
                  <c:v>1</c:v>
                </c:pt>
                <c:pt idx="88983">
                  <c:v>1</c:v>
                </c:pt>
                <c:pt idx="88984">
                  <c:v>1</c:v>
                </c:pt>
                <c:pt idx="88985">
                  <c:v>1</c:v>
                </c:pt>
                <c:pt idx="88986">
                  <c:v>1</c:v>
                </c:pt>
                <c:pt idx="88987">
                  <c:v>1</c:v>
                </c:pt>
                <c:pt idx="88988">
                  <c:v>1</c:v>
                </c:pt>
                <c:pt idx="88989">
                  <c:v>0.875</c:v>
                </c:pt>
                <c:pt idx="88990">
                  <c:v>1</c:v>
                </c:pt>
                <c:pt idx="88991">
                  <c:v>1</c:v>
                </c:pt>
                <c:pt idx="88992">
                  <c:v>1</c:v>
                </c:pt>
                <c:pt idx="88993">
                  <c:v>1</c:v>
                </c:pt>
                <c:pt idx="88994">
                  <c:v>1</c:v>
                </c:pt>
                <c:pt idx="88995">
                  <c:v>1</c:v>
                </c:pt>
                <c:pt idx="88996">
                  <c:v>1</c:v>
                </c:pt>
                <c:pt idx="88997">
                  <c:v>1</c:v>
                </c:pt>
                <c:pt idx="88998">
                  <c:v>1</c:v>
                </c:pt>
                <c:pt idx="88999">
                  <c:v>1</c:v>
                </c:pt>
                <c:pt idx="89000">
                  <c:v>1</c:v>
                </c:pt>
                <c:pt idx="89001">
                  <c:v>1</c:v>
                </c:pt>
                <c:pt idx="89002">
                  <c:v>1</c:v>
                </c:pt>
                <c:pt idx="89003">
                  <c:v>1</c:v>
                </c:pt>
                <c:pt idx="89004">
                  <c:v>1</c:v>
                </c:pt>
                <c:pt idx="89005">
                  <c:v>1</c:v>
                </c:pt>
                <c:pt idx="89006">
                  <c:v>1</c:v>
                </c:pt>
                <c:pt idx="89007">
                  <c:v>1</c:v>
                </c:pt>
                <c:pt idx="89008">
                  <c:v>1</c:v>
                </c:pt>
                <c:pt idx="89009">
                  <c:v>1</c:v>
                </c:pt>
                <c:pt idx="89010">
                  <c:v>1</c:v>
                </c:pt>
                <c:pt idx="89011">
                  <c:v>1</c:v>
                </c:pt>
                <c:pt idx="89012">
                  <c:v>1</c:v>
                </c:pt>
                <c:pt idx="89013">
                  <c:v>1</c:v>
                </c:pt>
                <c:pt idx="89014">
                  <c:v>1</c:v>
                </c:pt>
                <c:pt idx="89015">
                  <c:v>1</c:v>
                </c:pt>
                <c:pt idx="89016">
                  <c:v>1</c:v>
                </c:pt>
                <c:pt idx="89017">
                  <c:v>1</c:v>
                </c:pt>
                <c:pt idx="89018">
                  <c:v>1</c:v>
                </c:pt>
                <c:pt idx="89019">
                  <c:v>1</c:v>
                </c:pt>
                <c:pt idx="89020">
                  <c:v>0.875</c:v>
                </c:pt>
                <c:pt idx="89021">
                  <c:v>1</c:v>
                </c:pt>
                <c:pt idx="89022">
                  <c:v>1</c:v>
                </c:pt>
                <c:pt idx="89023">
                  <c:v>0.875</c:v>
                </c:pt>
                <c:pt idx="89024">
                  <c:v>1</c:v>
                </c:pt>
                <c:pt idx="89025">
                  <c:v>1</c:v>
                </c:pt>
                <c:pt idx="89026">
                  <c:v>1</c:v>
                </c:pt>
                <c:pt idx="89027">
                  <c:v>1</c:v>
                </c:pt>
                <c:pt idx="89028">
                  <c:v>1</c:v>
                </c:pt>
                <c:pt idx="89029">
                  <c:v>1</c:v>
                </c:pt>
                <c:pt idx="89030">
                  <c:v>1</c:v>
                </c:pt>
                <c:pt idx="89031">
                  <c:v>1</c:v>
                </c:pt>
                <c:pt idx="89032">
                  <c:v>1</c:v>
                </c:pt>
                <c:pt idx="89033">
                  <c:v>1</c:v>
                </c:pt>
                <c:pt idx="89034">
                  <c:v>1</c:v>
                </c:pt>
                <c:pt idx="89035">
                  <c:v>0.875</c:v>
                </c:pt>
                <c:pt idx="89036">
                  <c:v>1</c:v>
                </c:pt>
                <c:pt idx="89037">
                  <c:v>1</c:v>
                </c:pt>
                <c:pt idx="89038">
                  <c:v>1</c:v>
                </c:pt>
                <c:pt idx="89039">
                  <c:v>1</c:v>
                </c:pt>
                <c:pt idx="89040">
                  <c:v>1</c:v>
                </c:pt>
                <c:pt idx="89041">
                  <c:v>1</c:v>
                </c:pt>
                <c:pt idx="89042">
                  <c:v>1</c:v>
                </c:pt>
                <c:pt idx="89043">
                  <c:v>1</c:v>
                </c:pt>
                <c:pt idx="89044">
                  <c:v>0.875</c:v>
                </c:pt>
                <c:pt idx="89045">
                  <c:v>1</c:v>
                </c:pt>
                <c:pt idx="89046">
                  <c:v>1</c:v>
                </c:pt>
                <c:pt idx="89047">
                  <c:v>1</c:v>
                </c:pt>
                <c:pt idx="89048">
                  <c:v>1</c:v>
                </c:pt>
                <c:pt idx="89049">
                  <c:v>1</c:v>
                </c:pt>
                <c:pt idx="89050">
                  <c:v>1</c:v>
                </c:pt>
                <c:pt idx="89051">
                  <c:v>0.875</c:v>
                </c:pt>
                <c:pt idx="89052">
                  <c:v>1</c:v>
                </c:pt>
                <c:pt idx="89053">
                  <c:v>1</c:v>
                </c:pt>
                <c:pt idx="89054">
                  <c:v>1</c:v>
                </c:pt>
                <c:pt idx="89055">
                  <c:v>1</c:v>
                </c:pt>
                <c:pt idx="89056">
                  <c:v>1</c:v>
                </c:pt>
                <c:pt idx="89057">
                  <c:v>0.875</c:v>
                </c:pt>
                <c:pt idx="89058">
                  <c:v>1</c:v>
                </c:pt>
                <c:pt idx="89059">
                  <c:v>1</c:v>
                </c:pt>
                <c:pt idx="89060">
                  <c:v>1</c:v>
                </c:pt>
                <c:pt idx="89061">
                  <c:v>1</c:v>
                </c:pt>
                <c:pt idx="89062">
                  <c:v>1</c:v>
                </c:pt>
                <c:pt idx="89063">
                  <c:v>1</c:v>
                </c:pt>
                <c:pt idx="89064">
                  <c:v>0.875</c:v>
                </c:pt>
                <c:pt idx="89065">
                  <c:v>1</c:v>
                </c:pt>
                <c:pt idx="89066">
                  <c:v>1</c:v>
                </c:pt>
                <c:pt idx="89067">
                  <c:v>1</c:v>
                </c:pt>
                <c:pt idx="89068">
                  <c:v>1</c:v>
                </c:pt>
                <c:pt idx="89069">
                  <c:v>1</c:v>
                </c:pt>
                <c:pt idx="89070">
                  <c:v>1</c:v>
                </c:pt>
                <c:pt idx="89071">
                  <c:v>1</c:v>
                </c:pt>
                <c:pt idx="89072">
                  <c:v>1</c:v>
                </c:pt>
                <c:pt idx="89073">
                  <c:v>1</c:v>
                </c:pt>
                <c:pt idx="89074">
                  <c:v>0.875</c:v>
                </c:pt>
                <c:pt idx="89075">
                  <c:v>1</c:v>
                </c:pt>
                <c:pt idx="89076">
                  <c:v>1</c:v>
                </c:pt>
                <c:pt idx="89077">
                  <c:v>1</c:v>
                </c:pt>
                <c:pt idx="89078">
                  <c:v>1</c:v>
                </c:pt>
                <c:pt idx="89079">
                  <c:v>1</c:v>
                </c:pt>
                <c:pt idx="89080">
                  <c:v>1</c:v>
                </c:pt>
                <c:pt idx="89081">
                  <c:v>0.875</c:v>
                </c:pt>
                <c:pt idx="89082">
                  <c:v>1</c:v>
                </c:pt>
                <c:pt idx="89083">
                  <c:v>1</c:v>
                </c:pt>
                <c:pt idx="89084">
                  <c:v>1</c:v>
                </c:pt>
                <c:pt idx="89085">
                  <c:v>1</c:v>
                </c:pt>
                <c:pt idx="89086">
                  <c:v>1</c:v>
                </c:pt>
                <c:pt idx="89087">
                  <c:v>1</c:v>
                </c:pt>
                <c:pt idx="89088">
                  <c:v>1</c:v>
                </c:pt>
                <c:pt idx="89089">
                  <c:v>1</c:v>
                </c:pt>
                <c:pt idx="89090">
                  <c:v>1</c:v>
                </c:pt>
                <c:pt idx="89091">
                  <c:v>1</c:v>
                </c:pt>
                <c:pt idx="89092">
                  <c:v>1</c:v>
                </c:pt>
                <c:pt idx="89093">
                  <c:v>1</c:v>
                </c:pt>
                <c:pt idx="89094">
                  <c:v>1</c:v>
                </c:pt>
                <c:pt idx="89095">
                  <c:v>1</c:v>
                </c:pt>
                <c:pt idx="89096">
                  <c:v>1</c:v>
                </c:pt>
                <c:pt idx="89097">
                  <c:v>1</c:v>
                </c:pt>
                <c:pt idx="89098">
                  <c:v>0.875</c:v>
                </c:pt>
                <c:pt idx="89099">
                  <c:v>1</c:v>
                </c:pt>
                <c:pt idx="89100">
                  <c:v>1</c:v>
                </c:pt>
                <c:pt idx="89101">
                  <c:v>1</c:v>
                </c:pt>
                <c:pt idx="89102">
                  <c:v>1</c:v>
                </c:pt>
                <c:pt idx="89103">
                  <c:v>1</c:v>
                </c:pt>
                <c:pt idx="89104">
                  <c:v>1</c:v>
                </c:pt>
                <c:pt idx="89105">
                  <c:v>1</c:v>
                </c:pt>
                <c:pt idx="89106">
                  <c:v>1</c:v>
                </c:pt>
                <c:pt idx="89107">
                  <c:v>1</c:v>
                </c:pt>
                <c:pt idx="89108">
                  <c:v>1</c:v>
                </c:pt>
                <c:pt idx="89109">
                  <c:v>1</c:v>
                </c:pt>
                <c:pt idx="89110">
                  <c:v>1</c:v>
                </c:pt>
                <c:pt idx="89111">
                  <c:v>1</c:v>
                </c:pt>
                <c:pt idx="89112">
                  <c:v>1</c:v>
                </c:pt>
                <c:pt idx="89113">
                  <c:v>1</c:v>
                </c:pt>
                <c:pt idx="89114">
                  <c:v>1</c:v>
                </c:pt>
                <c:pt idx="89115">
                  <c:v>1</c:v>
                </c:pt>
                <c:pt idx="89116">
                  <c:v>1</c:v>
                </c:pt>
                <c:pt idx="89117">
                  <c:v>1</c:v>
                </c:pt>
                <c:pt idx="89118">
                  <c:v>1</c:v>
                </c:pt>
                <c:pt idx="89119">
                  <c:v>0.875</c:v>
                </c:pt>
                <c:pt idx="89120">
                  <c:v>1</c:v>
                </c:pt>
                <c:pt idx="89121">
                  <c:v>1</c:v>
                </c:pt>
                <c:pt idx="89122">
                  <c:v>1</c:v>
                </c:pt>
                <c:pt idx="89123">
                  <c:v>1</c:v>
                </c:pt>
                <c:pt idx="89124">
                  <c:v>1</c:v>
                </c:pt>
                <c:pt idx="89125">
                  <c:v>0.875</c:v>
                </c:pt>
                <c:pt idx="89126">
                  <c:v>1</c:v>
                </c:pt>
                <c:pt idx="89127">
                  <c:v>0.875</c:v>
                </c:pt>
                <c:pt idx="89128">
                  <c:v>0.875</c:v>
                </c:pt>
                <c:pt idx="89129">
                  <c:v>1</c:v>
                </c:pt>
                <c:pt idx="89130">
                  <c:v>1</c:v>
                </c:pt>
                <c:pt idx="89131">
                  <c:v>1</c:v>
                </c:pt>
                <c:pt idx="89132">
                  <c:v>1</c:v>
                </c:pt>
                <c:pt idx="89133">
                  <c:v>0.875</c:v>
                </c:pt>
                <c:pt idx="89134">
                  <c:v>1</c:v>
                </c:pt>
                <c:pt idx="89135">
                  <c:v>1</c:v>
                </c:pt>
                <c:pt idx="89136">
                  <c:v>0.875</c:v>
                </c:pt>
                <c:pt idx="89137">
                  <c:v>1</c:v>
                </c:pt>
                <c:pt idx="89138">
                  <c:v>0.875</c:v>
                </c:pt>
                <c:pt idx="89139">
                  <c:v>1</c:v>
                </c:pt>
                <c:pt idx="89140">
                  <c:v>1</c:v>
                </c:pt>
                <c:pt idx="89141">
                  <c:v>1</c:v>
                </c:pt>
                <c:pt idx="89142">
                  <c:v>1</c:v>
                </c:pt>
                <c:pt idx="89143">
                  <c:v>0.875</c:v>
                </c:pt>
                <c:pt idx="89144">
                  <c:v>1</c:v>
                </c:pt>
                <c:pt idx="89145">
                  <c:v>0.125</c:v>
                </c:pt>
                <c:pt idx="89146">
                  <c:v>1</c:v>
                </c:pt>
                <c:pt idx="89147">
                  <c:v>1</c:v>
                </c:pt>
                <c:pt idx="89148">
                  <c:v>1</c:v>
                </c:pt>
                <c:pt idx="89149">
                  <c:v>1</c:v>
                </c:pt>
                <c:pt idx="89150">
                  <c:v>1</c:v>
                </c:pt>
                <c:pt idx="89151">
                  <c:v>0.875</c:v>
                </c:pt>
                <c:pt idx="89152">
                  <c:v>0.125</c:v>
                </c:pt>
                <c:pt idx="89153">
                  <c:v>1</c:v>
                </c:pt>
                <c:pt idx="89154">
                  <c:v>0.875</c:v>
                </c:pt>
                <c:pt idx="89155">
                  <c:v>1</c:v>
                </c:pt>
                <c:pt idx="89156">
                  <c:v>1</c:v>
                </c:pt>
                <c:pt idx="89157">
                  <c:v>1</c:v>
                </c:pt>
                <c:pt idx="89158">
                  <c:v>1</c:v>
                </c:pt>
                <c:pt idx="89159">
                  <c:v>1</c:v>
                </c:pt>
                <c:pt idx="89160">
                  <c:v>1</c:v>
                </c:pt>
                <c:pt idx="89161">
                  <c:v>1</c:v>
                </c:pt>
                <c:pt idx="89162">
                  <c:v>1</c:v>
                </c:pt>
                <c:pt idx="89163">
                  <c:v>1</c:v>
                </c:pt>
                <c:pt idx="89164">
                  <c:v>1</c:v>
                </c:pt>
                <c:pt idx="89165">
                  <c:v>1</c:v>
                </c:pt>
                <c:pt idx="89166">
                  <c:v>1</c:v>
                </c:pt>
                <c:pt idx="89167">
                  <c:v>1</c:v>
                </c:pt>
                <c:pt idx="89168">
                  <c:v>0.875</c:v>
                </c:pt>
                <c:pt idx="89169">
                  <c:v>0.875</c:v>
                </c:pt>
                <c:pt idx="89170">
                  <c:v>1</c:v>
                </c:pt>
                <c:pt idx="89171">
                  <c:v>1</c:v>
                </c:pt>
                <c:pt idx="89172">
                  <c:v>1</c:v>
                </c:pt>
                <c:pt idx="89173">
                  <c:v>1</c:v>
                </c:pt>
                <c:pt idx="89174">
                  <c:v>1</c:v>
                </c:pt>
                <c:pt idx="89175">
                  <c:v>1</c:v>
                </c:pt>
                <c:pt idx="89176">
                  <c:v>1</c:v>
                </c:pt>
                <c:pt idx="89177">
                  <c:v>1</c:v>
                </c:pt>
                <c:pt idx="89178">
                  <c:v>1</c:v>
                </c:pt>
                <c:pt idx="89179">
                  <c:v>1</c:v>
                </c:pt>
                <c:pt idx="89180">
                  <c:v>1</c:v>
                </c:pt>
                <c:pt idx="89181">
                  <c:v>1</c:v>
                </c:pt>
                <c:pt idx="89182">
                  <c:v>1</c:v>
                </c:pt>
                <c:pt idx="89183">
                  <c:v>1</c:v>
                </c:pt>
                <c:pt idx="89184">
                  <c:v>1</c:v>
                </c:pt>
                <c:pt idx="89185">
                  <c:v>0.875</c:v>
                </c:pt>
                <c:pt idx="89186">
                  <c:v>1</c:v>
                </c:pt>
                <c:pt idx="89187">
                  <c:v>1</c:v>
                </c:pt>
                <c:pt idx="89188">
                  <c:v>1</c:v>
                </c:pt>
                <c:pt idx="89189">
                  <c:v>1</c:v>
                </c:pt>
                <c:pt idx="89190">
                  <c:v>1</c:v>
                </c:pt>
                <c:pt idx="89191">
                  <c:v>1</c:v>
                </c:pt>
                <c:pt idx="89192">
                  <c:v>0.875</c:v>
                </c:pt>
                <c:pt idx="89193">
                  <c:v>1</c:v>
                </c:pt>
                <c:pt idx="89194">
                  <c:v>1</c:v>
                </c:pt>
                <c:pt idx="89195">
                  <c:v>1</c:v>
                </c:pt>
                <c:pt idx="89196">
                  <c:v>1</c:v>
                </c:pt>
                <c:pt idx="89197">
                  <c:v>1</c:v>
                </c:pt>
                <c:pt idx="89198">
                  <c:v>1</c:v>
                </c:pt>
                <c:pt idx="89199">
                  <c:v>1</c:v>
                </c:pt>
                <c:pt idx="89200">
                  <c:v>1</c:v>
                </c:pt>
                <c:pt idx="89201">
                  <c:v>1</c:v>
                </c:pt>
                <c:pt idx="89202">
                  <c:v>1</c:v>
                </c:pt>
                <c:pt idx="89203">
                  <c:v>1</c:v>
                </c:pt>
                <c:pt idx="89204">
                  <c:v>1</c:v>
                </c:pt>
                <c:pt idx="89205">
                  <c:v>1</c:v>
                </c:pt>
                <c:pt idx="89206">
                  <c:v>1</c:v>
                </c:pt>
                <c:pt idx="89207">
                  <c:v>1</c:v>
                </c:pt>
                <c:pt idx="89208">
                  <c:v>1</c:v>
                </c:pt>
                <c:pt idx="89209">
                  <c:v>1</c:v>
                </c:pt>
                <c:pt idx="89210">
                  <c:v>1</c:v>
                </c:pt>
                <c:pt idx="89211">
                  <c:v>1</c:v>
                </c:pt>
                <c:pt idx="89212">
                  <c:v>1</c:v>
                </c:pt>
                <c:pt idx="89213">
                  <c:v>1</c:v>
                </c:pt>
                <c:pt idx="89214">
                  <c:v>1</c:v>
                </c:pt>
                <c:pt idx="89215">
                  <c:v>1</c:v>
                </c:pt>
                <c:pt idx="89216">
                  <c:v>1</c:v>
                </c:pt>
                <c:pt idx="89217">
                  <c:v>1</c:v>
                </c:pt>
                <c:pt idx="89218">
                  <c:v>1</c:v>
                </c:pt>
                <c:pt idx="89219">
                  <c:v>1</c:v>
                </c:pt>
                <c:pt idx="89220">
                  <c:v>1</c:v>
                </c:pt>
                <c:pt idx="89221">
                  <c:v>1</c:v>
                </c:pt>
                <c:pt idx="89222">
                  <c:v>1</c:v>
                </c:pt>
                <c:pt idx="89223">
                  <c:v>1</c:v>
                </c:pt>
                <c:pt idx="89224">
                  <c:v>1</c:v>
                </c:pt>
                <c:pt idx="89225">
                  <c:v>1</c:v>
                </c:pt>
                <c:pt idx="89226">
                  <c:v>1</c:v>
                </c:pt>
                <c:pt idx="89227">
                  <c:v>1</c:v>
                </c:pt>
                <c:pt idx="89228">
                  <c:v>1</c:v>
                </c:pt>
                <c:pt idx="89229">
                  <c:v>1</c:v>
                </c:pt>
                <c:pt idx="89230">
                  <c:v>1</c:v>
                </c:pt>
                <c:pt idx="89231">
                  <c:v>1</c:v>
                </c:pt>
                <c:pt idx="89232">
                  <c:v>1</c:v>
                </c:pt>
                <c:pt idx="89233">
                  <c:v>1</c:v>
                </c:pt>
                <c:pt idx="89234">
                  <c:v>1</c:v>
                </c:pt>
                <c:pt idx="89235">
                  <c:v>1</c:v>
                </c:pt>
                <c:pt idx="89236">
                  <c:v>1</c:v>
                </c:pt>
                <c:pt idx="89237">
                  <c:v>1</c:v>
                </c:pt>
                <c:pt idx="89238">
                  <c:v>1</c:v>
                </c:pt>
                <c:pt idx="89239">
                  <c:v>1</c:v>
                </c:pt>
                <c:pt idx="89240">
                  <c:v>1</c:v>
                </c:pt>
                <c:pt idx="89241">
                  <c:v>1</c:v>
                </c:pt>
                <c:pt idx="89242">
                  <c:v>1</c:v>
                </c:pt>
                <c:pt idx="89243">
                  <c:v>1</c:v>
                </c:pt>
                <c:pt idx="89244">
                  <c:v>1</c:v>
                </c:pt>
                <c:pt idx="89245">
                  <c:v>1</c:v>
                </c:pt>
                <c:pt idx="89246">
                  <c:v>1</c:v>
                </c:pt>
                <c:pt idx="89247">
                  <c:v>1</c:v>
                </c:pt>
                <c:pt idx="89248">
                  <c:v>1</c:v>
                </c:pt>
                <c:pt idx="89249">
                  <c:v>1</c:v>
                </c:pt>
                <c:pt idx="89250">
                  <c:v>1</c:v>
                </c:pt>
                <c:pt idx="89251">
                  <c:v>0.875</c:v>
                </c:pt>
                <c:pt idx="89252">
                  <c:v>1</c:v>
                </c:pt>
                <c:pt idx="89253">
                  <c:v>1</c:v>
                </c:pt>
                <c:pt idx="89254">
                  <c:v>1</c:v>
                </c:pt>
                <c:pt idx="89255">
                  <c:v>0.875</c:v>
                </c:pt>
                <c:pt idx="89256">
                  <c:v>1</c:v>
                </c:pt>
                <c:pt idx="89257">
                  <c:v>0.875</c:v>
                </c:pt>
                <c:pt idx="89258">
                  <c:v>1</c:v>
                </c:pt>
                <c:pt idx="89259">
                  <c:v>1</c:v>
                </c:pt>
                <c:pt idx="89260">
                  <c:v>0.875</c:v>
                </c:pt>
                <c:pt idx="89261">
                  <c:v>0.875</c:v>
                </c:pt>
                <c:pt idx="89262">
                  <c:v>1</c:v>
                </c:pt>
                <c:pt idx="89263">
                  <c:v>1</c:v>
                </c:pt>
                <c:pt idx="89264">
                  <c:v>1</c:v>
                </c:pt>
                <c:pt idx="89265">
                  <c:v>1</c:v>
                </c:pt>
                <c:pt idx="89266">
                  <c:v>1</c:v>
                </c:pt>
                <c:pt idx="89267">
                  <c:v>1</c:v>
                </c:pt>
                <c:pt idx="89268">
                  <c:v>1</c:v>
                </c:pt>
                <c:pt idx="89269">
                  <c:v>0.875</c:v>
                </c:pt>
                <c:pt idx="89270">
                  <c:v>1</c:v>
                </c:pt>
                <c:pt idx="89271">
                  <c:v>1</c:v>
                </c:pt>
                <c:pt idx="89272">
                  <c:v>1</c:v>
                </c:pt>
                <c:pt idx="89273">
                  <c:v>0.875</c:v>
                </c:pt>
                <c:pt idx="89274">
                  <c:v>1</c:v>
                </c:pt>
                <c:pt idx="89275">
                  <c:v>1</c:v>
                </c:pt>
                <c:pt idx="89276">
                  <c:v>1</c:v>
                </c:pt>
                <c:pt idx="89277">
                  <c:v>0.875</c:v>
                </c:pt>
                <c:pt idx="89278">
                  <c:v>1</c:v>
                </c:pt>
                <c:pt idx="89279">
                  <c:v>1</c:v>
                </c:pt>
                <c:pt idx="89280">
                  <c:v>1</c:v>
                </c:pt>
                <c:pt idx="89281">
                  <c:v>0.875</c:v>
                </c:pt>
                <c:pt idx="89282">
                  <c:v>1</c:v>
                </c:pt>
                <c:pt idx="89283">
                  <c:v>1</c:v>
                </c:pt>
                <c:pt idx="89284">
                  <c:v>1</c:v>
                </c:pt>
                <c:pt idx="89285">
                  <c:v>1</c:v>
                </c:pt>
                <c:pt idx="89286">
                  <c:v>1</c:v>
                </c:pt>
                <c:pt idx="89287">
                  <c:v>1</c:v>
                </c:pt>
                <c:pt idx="89288">
                  <c:v>1</c:v>
                </c:pt>
                <c:pt idx="89289">
                  <c:v>0.875</c:v>
                </c:pt>
                <c:pt idx="89290">
                  <c:v>1</c:v>
                </c:pt>
                <c:pt idx="89291">
                  <c:v>1</c:v>
                </c:pt>
                <c:pt idx="89292">
                  <c:v>0.875</c:v>
                </c:pt>
                <c:pt idx="89293">
                  <c:v>1</c:v>
                </c:pt>
                <c:pt idx="89294">
                  <c:v>1</c:v>
                </c:pt>
                <c:pt idx="89295">
                  <c:v>0.875</c:v>
                </c:pt>
                <c:pt idx="89296">
                  <c:v>1</c:v>
                </c:pt>
                <c:pt idx="89297">
                  <c:v>1</c:v>
                </c:pt>
                <c:pt idx="89298">
                  <c:v>1</c:v>
                </c:pt>
                <c:pt idx="89299">
                  <c:v>1</c:v>
                </c:pt>
                <c:pt idx="89300">
                  <c:v>1</c:v>
                </c:pt>
                <c:pt idx="89301">
                  <c:v>1</c:v>
                </c:pt>
                <c:pt idx="89302">
                  <c:v>1</c:v>
                </c:pt>
                <c:pt idx="89303">
                  <c:v>1</c:v>
                </c:pt>
                <c:pt idx="89304">
                  <c:v>1</c:v>
                </c:pt>
                <c:pt idx="89305">
                  <c:v>1</c:v>
                </c:pt>
                <c:pt idx="89306">
                  <c:v>1</c:v>
                </c:pt>
                <c:pt idx="89307">
                  <c:v>1</c:v>
                </c:pt>
                <c:pt idx="89308">
                  <c:v>1</c:v>
                </c:pt>
                <c:pt idx="89309">
                  <c:v>1</c:v>
                </c:pt>
                <c:pt idx="89310">
                  <c:v>1</c:v>
                </c:pt>
                <c:pt idx="89311">
                  <c:v>1</c:v>
                </c:pt>
                <c:pt idx="89312">
                  <c:v>1</c:v>
                </c:pt>
                <c:pt idx="89313">
                  <c:v>1</c:v>
                </c:pt>
                <c:pt idx="89314">
                  <c:v>0.875</c:v>
                </c:pt>
                <c:pt idx="89315">
                  <c:v>1</c:v>
                </c:pt>
                <c:pt idx="89316">
                  <c:v>1</c:v>
                </c:pt>
                <c:pt idx="89317">
                  <c:v>1</c:v>
                </c:pt>
                <c:pt idx="89318">
                  <c:v>1</c:v>
                </c:pt>
                <c:pt idx="89319">
                  <c:v>1</c:v>
                </c:pt>
                <c:pt idx="89320">
                  <c:v>1</c:v>
                </c:pt>
                <c:pt idx="89321">
                  <c:v>1</c:v>
                </c:pt>
                <c:pt idx="89322">
                  <c:v>1</c:v>
                </c:pt>
                <c:pt idx="89323">
                  <c:v>1</c:v>
                </c:pt>
                <c:pt idx="89324">
                  <c:v>1</c:v>
                </c:pt>
                <c:pt idx="89325">
                  <c:v>1</c:v>
                </c:pt>
                <c:pt idx="89326">
                  <c:v>1</c:v>
                </c:pt>
                <c:pt idx="89327">
                  <c:v>1</c:v>
                </c:pt>
                <c:pt idx="89328">
                  <c:v>1</c:v>
                </c:pt>
                <c:pt idx="89329">
                  <c:v>1</c:v>
                </c:pt>
                <c:pt idx="89330">
                  <c:v>0.875</c:v>
                </c:pt>
                <c:pt idx="89331">
                  <c:v>1</c:v>
                </c:pt>
                <c:pt idx="89332">
                  <c:v>1</c:v>
                </c:pt>
                <c:pt idx="89333">
                  <c:v>0.875</c:v>
                </c:pt>
                <c:pt idx="89334">
                  <c:v>1</c:v>
                </c:pt>
                <c:pt idx="89335">
                  <c:v>1</c:v>
                </c:pt>
                <c:pt idx="89336">
                  <c:v>1</c:v>
                </c:pt>
                <c:pt idx="89337">
                  <c:v>1</c:v>
                </c:pt>
                <c:pt idx="89338">
                  <c:v>1</c:v>
                </c:pt>
                <c:pt idx="89339">
                  <c:v>1</c:v>
                </c:pt>
                <c:pt idx="89340">
                  <c:v>1</c:v>
                </c:pt>
                <c:pt idx="89341">
                  <c:v>1</c:v>
                </c:pt>
                <c:pt idx="89342">
                  <c:v>1</c:v>
                </c:pt>
                <c:pt idx="89343">
                  <c:v>1</c:v>
                </c:pt>
                <c:pt idx="89344">
                  <c:v>0.875</c:v>
                </c:pt>
                <c:pt idx="89345">
                  <c:v>1</c:v>
                </c:pt>
                <c:pt idx="89346">
                  <c:v>1</c:v>
                </c:pt>
                <c:pt idx="89347">
                  <c:v>1</c:v>
                </c:pt>
                <c:pt idx="89348">
                  <c:v>1</c:v>
                </c:pt>
                <c:pt idx="89349">
                  <c:v>1</c:v>
                </c:pt>
                <c:pt idx="89350">
                  <c:v>1</c:v>
                </c:pt>
                <c:pt idx="89351">
                  <c:v>1</c:v>
                </c:pt>
                <c:pt idx="89352">
                  <c:v>1</c:v>
                </c:pt>
                <c:pt idx="89353">
                  <c:v>1</c:v>
                </c:pt>
                <c:pt idx="89354">
                  <c:v>1</c:v>
                </c:pt>
                <c:pt idx="89355">
                  <c:v>1</c:v>
                </c:pt>
                <c:pt idx="89356">
                  <c:v>1</c:v>
                </c:pt>
                <c:pt idx="89357">
                  <c:v>1</c:v>
                </c:pt>
                <c:pt idx="89358">
                  <c:v>1</c:v>
                </c:pt>
                <c:pt idx="89359">
                  <c:v>0.875</c:v>
                </c:pt>
                <c:pt idx="89360">
                  <c:v>0.875</c:v>
                </c:pt>
                <c:pt idx="89361">
                  <c:v>1</c:v>
                </c:pt>
                <c:pt idx="89362">
                  <c:v>1</c:v>
                </c:pt>
                <c:pt idx="89363">
                  <c:v>1</c:v>
                </c:pt>
                <c:pt idx="89364">
                  <c:v>1</c:v>
                </c:pt>
                <c:pt idx="89365">
                  <c:v>1</c:v>
                </c:pt>
                <c:pt idx="89366">
                  <c:v>1</c:v>
                </c:pt>
                <c:pt idx="89367">
                  <c:v>1</c:v>
                </c:pt>
                <c:pt idx="89368">
                  <c:v>1</c:v>
                </c:pt>
                <c:pt idx="89369">
                  <c:v>1</c:v>
                </c:pt>
                <c:pt idx="89370">
                  <c:v>1</c:v>
                </c:pt>
                <c:pt idx="89371">
                  <c:v>1</c:v>
                </c:pt>
                <c:pt idx="89372">
                  <c:v>1</c:v>
                </c:pt>
                <c:pt idx="89373">
                  <c:v>1</c:v>
                </c:pt>
                <c:pt idx="89374">
                  <c:v>1</c:v>
                </c:pt>
                <c:pt idx="89375">
                  <c:v>1</c:v>
                </c:pt>
                <c:pt idx="89376">
                  <c:v>1</c:v>
                </c:pt>
                <c:pt idx="89377">
                  <c:v>1</c:v>
                </c:pt>
                <c:pt idx="89378">
                  <c:v>1</c:v>
                </c:pt>
                <c:pt idx="89379">
                  <c:v>1</c:v>
                </c:pt>
                <c:pt idx="89380">
                  <c:v>1</c:v>
                </c:pt>
                <c:pt idx="89381">
                  <c:v>1</c:v>
                </c:pt>
                <c:pt idx="89382">
                  <c:v>1</c:v>
                </c:pt>
                <c:pt idx="89383">
                  <c:v>0.875</c:v>
                </c:pt>
                <c:pt idx="89384">
                  <c:v>0.875</c:v>
                </c:pt>
                <c:pt idx="89385">
                  <c:v>1</c:v>
                </c:pt>
                <c:pt idx="89386">
                  <c:v>1</c:v>
                </c:pt>
                <c:pt idx="89387">
                  <c:v>0.375</c:v>
                </c:pt>
                <c:pt idx="89388">
                  <c:v>1</c:v>
                </c:pt>
                <c:pt idx="89389">
                  <c:v>1</c:v>
                </c:pt>
                <c:pt idx="89390">
                  <c:v>1</c:v>
                </c:pt>
                <c:pt idx="89391">
                  <c:v>1</c:v>
                </c:pt>
                <c:pt idx="89392">
                  <c:v>1</c:v>
                </c:pt>
                <c:pt idx="89393">
                  <c:v>1</c:v>
                </c:pt>
                <c:pt idx="89394">
                  <c:v>1</c:v>
                </c:pt>
                <c:pt idx="89395">
                  <c:v>1</c:v>
                </c:pt>
                <c:pt idx="89396">
                  <c:v>1</c:v>
                </c:pt>
                <c:pt idx="89397">
                  <c:v>1</c:v>
                </c:pt>
                <c:pt idx="89398">
                  <c:v>1</c:v>
                </c:pt>
                <c:pt idx="89399">
                  <c:v>1</c:v>
                </c:pt>
                <c:pt idx="89400">
                  <c:v>1</c:v>
                </c:pt>
                <c:pt idx="89401">
                  <c:v>1</c:v>
                </c:pt>
                <c:pt idx="89402">
                  <c:v>0.875</c:v>
                </c:pt>
                <c:pt idx="89403">
                  <c:v>0.875</c:v>
                </c:pt>
                <c:pt idx="89404">
                  <c:v>1</c:v>
                </c:pt>
                <c:pt idx="89405">
                  <c:v>1</c:v>
                </c:pt>
                <c:pt idx="89406">
                  <c:v>1</c:v>
                </c:pt>
                <c:pt idx="89407">
                  <c:v>1</c:v>
                </c:pt>
                <c:pt idx="89408">
                  <c:v>1</c:v>
                </c:pt>
                <c:pt idx="89409">
                  <c:v>1</c:v>
                </c:pt>
                <c:pt idx="89410">
                  <c:v>1</c:v>
                </c:pt>
                <c:pt idx="89411">
                  <c:v>1</c:v>
                </c:pt>
                <c:pt idx="89412">
                  <c:v>0.875</c:v>
                </c:pt>
                <c:pt idx="89413">
                  <c:v>1</c:v>
                </c:pt>
                <c:pt idx="89414">
                  <c:v>1</c:v>
                </c:pt>
                <c:pt idx="89415">
                  <c:v>1</c:v>
                </c:pt>
                <c:pt idx="89416">
                  <c:v>1</c:v>
                </c:pt>
                <c:pt idx="89417">
                  <c:v>1</c:v>
                </c:pt>
                <c:pt idx="89418">
                  <c:v>0.875</c:v>
                </c:pt>
                <c:pt idx="89419">
                  <c:v>1</c:v>
                </c:pt>
                <c:pt idx="89420">
                  <c:v>1</c:v>
                </c:pt>
                <c:pt idx="89421">
                  <c:v>0.875</c:v>
                </c:pt>
                <c:pt idx="89422">
                  <c:v>1</c:v>
                </c:pt>
                <c:pt idx="89423">
                  <c:v>1</c:v>
                </c:pt>
                <c:pt idx="89424">
                  <c:v>0.875</c:v>
                </c:pt>
                <c:pt idx="89425">
                  <c:v>1</c:v>
                </c:pt>
                <c:pt idx="89426">
                  <c:v>1</c:v>
                </c:pt>
                <c:pt idx="89427">
                  <c:v>1</c:v>
                </c:pt>
                <c:pt idx="89428">
                  <c:v>0.875</c:v>
                </c:pt>
                <c:pt idx="89429">
                  <c:v>1</c:v>
                </c:pt>
                <c:pt idx="89430">
                  <c:v>1</c:v>
                </c:pt>
                <c:pt idx="89431">
                  <c:v>1</c:v>
                </c:pt>
                <c:pt idx="89432">
                  <c:v>1</c:v>
                </c:pt>
                <c:pt idx="89433">
                  <c:v>0.875</c:v>
                </c:pt>
                <c:pt idx="89434">
                  <c:v>1</c:v>
                </c:pt>
                <c:pt idx="89435">
                  <c:v>1</c:v>
                </c:pt>
                <c:pt idx="89436">
                  <c:v>1</c:v>
                </c:pt>
                <c:pt idx="89437">
                  <c:v>1</c:v>
                </c:pt>
                <c:pt idx="89438">
                  <c:v>1</c:v>
                </c:pt>
                <c:pt idx="89439">
                  <c:v>1</c:v>
                </c:pt>
                <c:pt idx="89440">
                  <c:v>1</c:v>
                </c:pt>
                <c:pt idx="89441">
                  <c:v>1</c:v>
                </c:pt>
                <c:pt idx="89442">
                  <c:v>1</c:v>
                </c:pt>
                <c:pt idx="89443">
                  <c:v>1</c:v>
                </c:pt>
                <c:pt idx="89444">
                  <c:v>1</c:v>
                </c:pt>
                <c:pt idx="89445">
                  <c:v>1</c:v>
                </c:pt>
                <c:pt idx="89446">
                  <c:v>0.875</c:v>
                </c:pt>
                <c:pt idx="89447">
                  <c:v>1</c:v>
                </c:pt>
                <c:pt idx="89448">
                  <c:v>1</c:v>
                </c:pt>
                <c:pt idx="89449">
                  <c:v>1</c:v>
                </c:pt>
                <c:pt idx="89450">
                  <c:v>1</c:v>
                </c:pt>
                <c:pt idx="89451">
                  <c:v>0.875</c:v>
                </c:pt>
                <c:pt idx="89452">
                  <c:v>1</c:v>
                </c:pt>
                <c:pt idx="89453">
                  <c:v>0.875</c:v>
                </c:pt>
                <c:pt idx="89454">
                  <c:v>1</c:v>
                </c:pt>
                <c:pt idx="89455">
                  <c:v>1</c:v>
                </c:pt>
                <c:pt idx="89456">
                  <c:v>1</c:v>
                </c:pt>
                <c:pt idx="89457">
                  <c:v>1</c:v>
                </c:pt>
                <c:pt idx="89458">
                  <c:v>0.875</c:v>
                </c:pt>
                <c:pt idx="89459">
                  <c:v>1</c:v>
                </c:pt>
                <c:pt idx="89460">
                  <c:v>0.875</c:v>
                </c:pt>
                <c:pt idx="89461">
                  <c:v>1</c:v>
                </c:pt>
                <c:pt idx="89462">
                  <c:v>1</c:v>
                </c:pt>
                <c:pt idx="89463">
                  <c:v>1</c:v>
                </c:pt>
                <c:pt idx="89464">
                  <c:v>1</c:v>
                </c:pt>
                <c:pt idx="89465">
                  <c:v>1</c:v>
                </c:pt>
                <c:pt idx="89466">
                  <c:v>1</c:v>
                </c:pt>
                <c:pt idx="89467">
                  <c:v>1</c:v>
                </c:pt>
                <c:pt idx="89468">
                  <c:v>1</c:v>
                </c:pt>
                <c:pt idx="89469">
                  <c:v>1</c:v>
                </c:pt>
                <c:pt idx="89470">
                  <c:v>1</c:v>
                </c:pt>
                <c:pt idx="89471">
                  <c:v>1</c:v>
                </c:pt>
                <c:pt idx="89472">
                  <c:v>0.875</c:v>
                </c:pt>
                <c:pt idx="89473">
                  <c:v>1</c:v>
                </c:pt>
                <c:pt idx="89474">
                  <c:v>1</c:v>
                </c:pt>
                <c:pt idx="89475">
                  <c:v>1</c:v>
                </c:pt>
                <c:pt idx="89476">
                  <c:v>0.875</c:v>
                </c:pt>
                <c:pt idx="89477">
                  <c:v>1</c:v>
                </c:pt>
                <c:pt idx="89478">
                  <c:v>1</c:v>
                </c:pt>
                <c:pt idx="89479">
                  <c:v>1</c:v>
                </c:pt>
                <c:pt idx="89480">
                  <c:v>1</c:v>
                </c:pt>
                <c:pt idx="89481">
                  <c:v>0.875</c:v>
                </c:pt>
                <c:pt idx="89482">
                  <c:v>1</c:v>
                </c:pt>
                <c:pt idx="89483">
                  <c:v>1</c:v>
                </c:pt>
                <c:pt idx="89484">
                  <c:v>0.875</c:v>
                </c:pt>
                <c:pt idx="89485">
                  <c:v>1</c:v>
                </c:pt>
                <c:pt idx="89486">
                  <c:v>1</c:v>
                </c:pt>
                <c:pt idx="89487">
                  <c:v>1</c:v>
                </c:pt>
                <c:pt idx="89488">
                  <c:v>1</c:v>
                </c:pt>
                <c:pt idx="89489">
                  <c:v>1</c:v>
                </c:pt>
                <c:pt idx="89490">
                  <c:v>1</c:v>
                </c:pt>
                <c:pt idx="89491">
                  <c:v>1</c:v>
                </c:pt>
                <c:pt idx="89492">
                  <c:v>0.875</c:v>
                </c:pt>
                <c:pt idx="89493">
                  <c:v>1</c:v>
                </c:pt>
                <c:pt idx="89494">
                  <c:v>1</c:v>
                </c:pt>
                <c:pt idx="89495">
                  <c:v>1</c:v>
                </c:pt>
                <c:pt idx="89496">
                  <c:v>1</c:v>
                </c:pt>
                <c:pt idx="89497">
                  <c:v>1</c:v>
                </c:pt>
                <c:pt idx="89498">
                  <c:v>1</c:v>
                </c:pt>
                <c:pt idx="89499">
                  <c:v>1</c:v>
                </c:pt>
                <c:pt idx="89500">
                  <c:v>1</c:v>
                </c:pt>
                <c:pt idx="89501">
                  <c:v>1</c:v>
                </c:pt>
                <c:pt idx="89502">
                  <c:v>1</c:v>
                </c:pt>
                <c:pt idx="89503">
                  <c:v>1</c:v>
                </c:pt>
                <c:pt idx="89504">
                  <c:v>1</c:v>
                </c:pt>
                <c:pt idx="89505">
                  <c:v>1</c:v>
                </c:pt>
                <c:pt idx="89506">
                  <c:v>1</c:v>
                </c:pt>
                <c:pt idx="89507">
                  <c:v>1</c:v>
                </c:pt>
                <c:pt idx="89508">
                  <c:v>1</c:v>
                </c:pt>
                <c:pt idx="89509">
                  <c:v>1</c:v>
                </c:pt>
                <c:pt idx="89510">
                  <c:v>1</c:v>
                </c:pt>
                <c:pt idx="89511">
                  <c:v>1</c:v>
                </c:pt>
                <c:pt idx="89512">
                  <c:v>1</c:v>
                </c:pt>
                <c:pt idx="89513">
                  <c:v>1</c:v>
                </c:pt>
                <c:pt idx="89514">
                  <c:v>1</c:v>
                </c:pt>
                <c:pt idx="89515">
                  <c:v>1</c:v>
                </c:pt>
                <c:pt idx="89516">
                  <c:v>1</c:v>
                </c:pt>
                <c:pt idx="89517">
                  <c:v>1</c:v>
                </c:pt>
                <c:pt idx="89518">
                  <c:v>1</c:v>
                </c:pt>
                <c:pt idx="89519">
                  <c:v>1</c:v>
                </c:pt>
                <c:pt idx="89520">
                  <c:v>1</c:v>
                </c:pt>
                <c:pt idx="89521">
                  <c:v>1</c:v>
                </c:pt>
                <c:pt idx="89522">
                  <c:v>1</c:v>
                </c:pt>
                <c:pt idx="89523">
                  <c:v>1</c:v>
                </c:pt>
                <c:pt idx="89524">
                  <c:v>1</c:v>
                </c:pt>
                <c:pt idx="89525">
                  <c:v>1</c:v>
                </c:pt>
                <c:pt idx="89526">
                  <c:v>1</c:v>
                </c:pt>
                <c:pt idx="89527">
                  <c:v>1</c:v>
                </c:pt>
                <c:pt idx="89528">
                  <c:v>1</c:v>
                </c:pt>
                <c:pt idx="89529">
                  <c:v>1</c:v>
                </c:pt>
                <c:pt idx="89530">
                  <c:v>1</c:v>
                </c:pt>
                <c:pt idx="89531">
                  <c:v>1</c:v>
                </c:pt>
                <c:pt idx="89532">
                  <c:v>1</c:v>
                </c:pt>
                <c:pt idx="89533">
                  <c:v>1</c:v>
                </c:pt>
                <c:pt idx="89534">
                  <c:v>1</c:v>
                </c:pt>
                <c:pt idx="89535">
                  <c:v>1</c:v>
                </c:pt>
                <c:pt idx="89536">
                  <c:v>0.875</c:v>
                </c:pt>
                <c:pt idx="89537">
                  <c:v>1</c:v>
                </c:pt>
                <c:pt idx="89538">
                  <c:v>1</c:v>
                </c:pt>
                <c:pt idx="89539">
                  <c:v>1</c:v>
                </c:pt>
                <c:pt idx="89540">
                  <c:v>1</c:v>
                </c:pt>
                <c:pt idx="89541">
                  <c:v>1</c:v>
                </c:pt>
                <c:pt idx="89542">
                  <c:v>1</c:v>
                </c:pt>
                <c:pt idx="89543">
                  <c:v>0.875</c:v>
                </c:pt>
                <c:pt idx="89544">
                  <c:v>1</c:v>
                </c:pt>
                <c:pt idx="89545">
                  <c:v>1</c:v>
                </c:pt>
                <c:pt idx="89546">
                  <c:v>1</c:v>
                </c:pt>
                <c:pt idx="89547">
                  <c:v>1</c:v>
                </c:pt>
                <c:pt idx="89548">
                  <c:v>1</c:v>
                </c:pt>
                <c:pt idx="89549">
                  <c:v>1</c:v>
                </c:pt>
                <c:pt idx="89550">
                  <c:v>1</c:v>
                </c:pt>
                <c:pt idx="89551">
                  <c:v>1</c:v>
                </c:pt>
                <c:pt idx="89552">
                  <c:v>1</c:v>
                </c:pt>
                <c:pt idx="89553">
                  <c:v>1</c:v>
                </c:pt>
                <c:pt idx="89554">
                  <c:v>1</c:v>
                </c:pt>
                <c:pt idx="89555">
                  <c:v>1</c:v>
                </c:pt>
                <c:pt idx="89556">
                  <c:v>1</c:v>
                </c:pt>
                <c:pt idx="89557">
                  <c:v>1</c:v>
                </c:pt>
                <c:pt idx="89558">
                  <c:v>0.875</c:v>
                </c:pt>
                <c:pt idx="89559">
                  <c:v>1</c:v>
                </c:pt>
                <c:pt idx="89560">
                  <c:v>1</c:v>
                </c:pt>
                <c:pt idx="89561">
                  <c:v>1</c:v>
                </c:pt>
                <c:pt idx="89562">
                  <c:v>1</c:v>
                </c:pt>
                <c:pt idx="89563">
                  <c:v>1</c:v>
                </c:pt>
                <c:pt idx="89564">
                  <c:v>1</c:v>
                </c:pt>
                <c:pt idx="89565">
                  <c:v>1</c:v>
                </c:pt>
                <c:pt idx="89566">
                  <c:v>1</c:v>
                </c:pt>
                <c:pt idx="89567">
                  <c:v>1</c:v>
                </c:pt>
                <c:pt idx="89568">
                  <c:v>1</c:v>
                </c:pt>
                <c:pt idx="89569">
                  <c:v>0.875</c:v>
                </c:pt>
                <c:pt idx="89570">
                  <c:v>1</c:v>
                </c:pt>
                <c:pt idx="89571">
                  <c:v>1</c:v>
                </c:pt>
                <c:pt idx="89572">
                  <c:v>1</c:v>
                </c:pt>
                <c:pt idx="89573">
                  <c:v>1</c:v>
                </c:pt>
                <c:pt idx="89574">
                  <c:v>1</c:v>
                </c:pt>
                <c:pt idx="89575">
                  <c:v>0.875</c:v>
                </c:pt>
                <c:pt idx="89576">
                  <c:v>1</c:v>
                </c:pt>
                <c:pt idx="89577">
                  <c:v>1</c:v>
                </c:pt>
                <c:pt idx="89578">
                  <c:v>1</c:v>
                </c:pt>
                <c:pt idx="89579">
                  <c:v>1</c:v>
                </c:pt>
                <c:pt idx="89580">
                  <c:v>1</c:v>
                </c:pt>
                <c:pt idx="89581">
                  <c:v>1</c:v>
                </c:pt>
                <c:pt idx="89582">
                  <c:v>1</c:v>
                </c:pt>
                <c:pt idx="89583">
                  <c:v>1</c:v>
                </c:pt>
                <c:pt idx="89584">
                  <c:v>1</c:v>
                </c:pt>
                <c:pt idx="89585">
                  <c:v>1</c:v>
                </c:pt>
                <c:pt idx="89586">
                  <c:v>0.875</c:v>
                </c:pt>
                <c:pt idx="89587">
                  <c:v>0.875</c:v>
                </c:pt>
                <c:pt idx="89588">
                  <c:v>1</c:v>
                </c:pt>
                <c:pt idx="89589">
                  <c:v>1</c:v>
                </c:pt>
                <c:pt idx="89590">
                  <c:v>1</c:v>
                </c:pt>
                <c:pt idx="89591">
                  <c:v>1</c:v>
                </c:pt>
                <c:pt idx="89592">
                  <c:v>1</c:v>
                </c:pt>
                <c:pt idx="89593">
                  <c:v>1</c:v>
                </c:pt>
                <c:pt idx="89594">
                  <c:v>1</c:v>
                </c:pt>
                <c:pt idx="89595">
                  <c:v>1</c:v>
                </c:pt>
                <c:pt idx="89596">
                  <c:v>1</c:v>
                </c:pt>
                <c:pt idx="89597">
                  <c:v>1</c:v>
                </c:pt>
                <c:pt idx="89598">
                  <c:v>0.875</c:v>
                </c:pt>
                <c:pt idx="89599">
                  <c:v>1</c:v>
                </c:pt>
                <c:pt idx="89600">
                  <c:v>1</c:v>
                </c:pt>
                <c:pt idx="89601">
                  <c:v>1</c:v>
                </c:pt>
                <c:pt idx="89602">
                  <c:v>1</c:v>
                </c:pt>
                <c:pt idx="89603">
                  <c:v>1</c:v>
                </c:pt>
                <c:pt idx="89604">
                  <c:v>0.625</c:v>
                </c:pt>
                <c:pt idx="89605">
                  <c:v>1</c:v>
                </c:pt>
                <c:pt idx="89606">
                  <c:v>1</c:v>
                </c:pt>
                <c:pt idx="89607">
                  <c:v>1</c:v>
                </c:pt>
                <c:pt idx="89608">
                  <c:v>1</c:v>
                </c:pt>
                <c:pt idx="89609">
                  <c:v>1</c:v>
                </c:pt>
                <c:pt idx="89610">
                  <c:v>1</c:v>
                </c:pt>
                <c:pt idx="89611">
                  <c:v>1</c:v>
                </c:pt>
                <c:pt idx="89612">
                  <c:v>1</c:v>
                </c:pt>
                <c:pt idx="89613">
                  <c:v>1</c:v>
                </c:pt>
                <c:pt idx="89614">
                  <c:v>1</c:v>
                </c:pt>
                <c:pt idx="89615">
                  <c:v>0.875</c:v>
                </c:pt>
                <c:pt idx="89616">
                  <c:v>0.875</c:v>
                </c:pt>
                <c:pt idx="89617">
                  <c:v>1</c:v>
                </c:pt>
                <c:pt idx="89618">
                  <c:v>1</c:v>
                </c:pt>
                <c:pt idx="89619">
                  <c:v>1</c:v>
                </c:pt>
                <c:pt idx="89620">
                  <c:v>1</c:v>
                </c:pt>
                <c:pt idx="89621">
                  <c:v>1</c:v>
                </c:pt>
                <c:pt idx="89622">
                  <c:v>1</c:v>
                </c:pt>
                <c:pt idx="89623">
                  <c:v>1</c:v>
                </c:pt>
                <c:pt idx="89624">
                  <c:v>1</c:v>
                </c:pt>
                <c:pt idx="89625">
                  <c:v>1</c:v>
                </c:pt>
                <c:pt idx="89626">
                  <c:v>0.875</c:v>
                </c:pt>
                <c:pt idx="89627">
                  <c:v>1</c:v>
                </c:pt>
                <c:pt idx="89628">
                  <c:v>1</c:v>
                </c:pt>
                <c:pt idx="89629">
                  <c:v>1</c:v>
                </c:pt>
                <c:pt idx="89630">
                  <c:v>1</c:v>
                </c:pt>
                <c:pt idx="89631">
                  <c:v>0.875</c:v>
                </c:pt>
                <c:pt idx="89632">
                  <c:v>1</c:v>
                </c:pt>
                <c:pt idx="89633">
                  <c:v>1</c:v>
                </c:pt>
                <c:pt idx="89634">
                  <c:v>1</c:v>
                </c:pt>
                <c:pt idx="89635">
                  <c:v>1</c:v>
                </c:pt>
                <c:pt idx="89636">
                  <c:v>1</c:v>
                </c:pt>
                <c:pt idx="89637">
                  <c:v>1</c:v>
                </c:pt>
                <c:pt idx="89638">
                  <c:v>1</c:v>
                </c:pt>
                <c:pt idx="89639">
                  <c:v>1</c:v>
                </c:pt>
                <c:pt idx="89640">
                  <c:v>1</c:v>
                </c:pt>
                <c:pt idx="89641">
                  <c:v>1</c:v>
                </c:pt>
                <c:pt idx="89642">
                  <c:v>1</c:v>
                </c:pt>
                <c:pt idx="89643">
                  <c:v>1</c:v>
                </c:pt>
                <c:pt idx="89644">
                  <c:v>1</c:v>
                </c:pt>
                <c:pt idx="89645">
                  <c:v>1</c:v>
                </c:pt>
                <c:pt idx="89646">
                  <c:v>1</c:v>
                </c:pt>
                <c:pt idx="89647">
                  <c:v>1</c:v>
                </c:pt>
                <c:pt idx="89648">
                  <c:v>0.875</c:v>
                </c:pt>
                <c:pt idx="89649">
                  <c:v>1</c:v>
                </c:pt>
                <c:pt idx="89650">
                  <c:v>1</c:v>
                </c:pt>
                <c:pt idx="89651">
                  <c:v>1</c:v>
                </c:pt>
                <c:pt idx="89652">
                  <c:v>0.875</c:v>
                </c:pt>
                <c:pt idx="89653">
                  <c:v>1</c:v>
                </c:pt>
                <c:pt idx="89654">
                  <c:v>0.875</c:v>
                </c:pt>
                <c:pt idx="89655">
                  <c:v>1</c:v>
                </c:pt>
                <c:pt idx="89656">
                  <c:v>1</c:v>
                </c:pt>
                <c:pt idx="89657">
                  <c:v>1</c:v>
                </c:pt>
                <c:pt idx="89658">
                  <c:v>1</c:v>
                </c:pt>
                <c:pt idx="89659">
                  <c:v>0.875</c:v>
                </c:pt>
                <c:pt idx="89660">
                  <c:v>1</c:v>
                </c:pt>
                <c:pt idx="89661">
                  <c:v>1</c:v>
                </c:pt>
                <c:pt idx="89662">
                  <c:v>1</c:v>
                </c:pt>
                <c:pt idx="89663">
                  <c:v>1</c:v>
                </c:pt>
                <c:pt idx="89664">
                  <c:v>1</c:v>
                </c:pt>
                <c:pt idx="89665">
                  <c:v>1</c:v>
                </c:pt>
                <c:pt idx="89666">
                  <c:v>1</c:v>
                </c:pt>
                <c:pt idx="89667">
                  <c:v>1</c:v>
                </c:pt>
                <c:pt idx="89668">
                  <c:v>0.875</c:v>
                </c:pt>
                <c:pt idx="89669">
                  <c:v>1</c:v>
                </c:pt>
                <c:pt idx="89670">
                  <c:v>1</c:v>
                </c:pt>
                <c:pt idx="89671">
                  <c:v>1</c:v>
                </c:pt>
                <c:pt idx="89672">
                  <c:v>1</c:v>
                </c:pt>
                <c:pt idx="89673">
                  <c:v>1</c:v>
                </c:pt>
                <c:pt idx="89674">
                  <c:v>1</c:v>
                </c:pt>
                <c:pt idx="89675">
                  <c:v>0.875</c:v>
                </c:pt>
                <c:pt idx="89676">
                  <c:v>1</c:v>
                </c:pt>
                <c:pt idx="89677">
                  <c:v>1</c:v>
                </c:pt>
                <c:pt idx="89678">
                  <c:v>1</c:v>
                </c:pt>
                <c:pt idx="89679">
                  <c:v>0.875</c:v>
                </c:pt>
                <c:pt idx="89680">
                  <c:v>1</c:v>
                </c:pt>
                <c:pt idx="89681">
                  <c:v>1</c:v>
                </c:pt>
                <c:pt idx="89682">
                  <c:v>1</c:v>
                </c:pt>
                <c:pt idx="89683">
                  <c:v>1</c:v>
                </c:pt>
                <c:pt idx="89684">
                  <c:v>1</c:v>
                </c:pt>
                <c:pt idx="89685">
                  <c:v>1</c:v>
                </c:pt>
                <c:pt idx="89686">
                  <c:v>1</c:v>
                </c:pt>
                <c:pt idx="89687">
                  <c:v>1</c:v>
                </c:pt>
                <c:pt idx="89688">
                  <c:v>1</c:v>
                </c:pt>
                <c:pt idx="89689">
                  <c:v>1</c:v>
                </c:pt>
                <c:pt idx="89690">
                  <c:v>1</c:v>
                </c:pt>
                <c:pt idx="89691">
                  <c:v>1</c:v>
                </c:pt>
                <c:pt idx="89692">
                  <c:v>1</c:v>
                </c:pt>
                <c:pt idx="89693">
                  <c:v>0.875</c:v>
                </c:pt>
                <c:pt idx="89694">
                  <c:v>1</c:v>
                </c:pt>
                <c:pt idx="89695">
                  <c:v>1</c:v>
                </c:pt>
                <c:pt idx="89696">
                  <c:v>1</c:v>
                </c:pt>
                <c:pt idx="89697">
                  <c:v>1</c:v>
                </c:pt>
                <c:pt idx="89698">
                  <c:v>1</c:v>
                </c:pt>
                <c:pt idx="89699">
                  <c:v>1</c:v>
                </c:pt>
                <c:pt idx="89700">
                  <c:v>1</c:v>
                </c:pt>
                <c:pt idx="89701">
                  <c:v>1</c:v>
                </c:pt>
                <c:pt idx="89702">
                  <c:v>1</c:v>
                </c:pt>
                <c:pt idx="89703">
                  <c:v>1</c:v>
                </c:pt>
                <c:pt idx="89704">
                  <c:v>1</c:v>
                </c:pt>
                <c:pt idx="89705">
                  <c:v>1</c:v>
                </c:pt>
                <c:pt idx="89706">
                  <c:v>0.875</c:v>
                </c:pt>
                <c:pt idx="89707">
                  <c:v>1</c:v>
                </c:pt>
                <c:pt idx="89708">
                  <c:v>1</c:v>
                </c:pt>
                <c:pt idx="89709">
                  <c:v>0.875</c:v>
                </c:pt>
                <c:pt idx="89710">
                  <c:v>1</c:v>
                </c:pt>
                <c:pt idx="89711">
                  <c:v>1</c:v>
                </c:pt>
                <c:pt idx="89712">
                  <c:v>1</c:v>
                </c:pt>
                <c:pt idx="89713">
                  <c:v>1</c:v>
                </c:pt>
                <c:pt idx="89714">
                  <c:v>1</c:v>
                </c:pt>
                <c:pt idx="89715">
                  <c:v>1</c:v>
                </c:pt>
                <c:pt idx="89716">
                  <c:v>1</c:v>
                </c:pt>
                <c:pt idx="89717">
                  <c:v>1</c:v>
                </c:pt>
                <c:pt idx="89718">
                  <c:v>1</c:v>
                </c:pt>
                <c:pt idx="89719">
                  <c:v>1</c:v>
                </c:pt>
                <c:pt idx="89720">
                  <c:v>0.125</c:v>
                </c:pt>
                <c:pt idx="89721">
                  <c:v>1</c:v>
                </c:pt>
                <c:pt idx="89722">
                  <c:v>1</c:v>
                </c:pt>
                <c:pt idx="89723">
                  <c:v>1</c:v>
                </c:pt>
                <c:pt idx="89724">
                  <c:v>1</c:v>
                </c:pt>
                <c:pt idx="89725">
                  <c:v>1</c:v>
                </c:pt>
                <c:pt idx="89726">
                  <c:v>1</c:v>
                </c:pt>
                <c:pt idx="89727">
                  <c:v>1</c:v>
                </c:pt>
                <c:pt idx="89728">
                  <c:v>0.875</c:v>
                </c:pt>
                <c:pt idx="89729">
                  <c:v>1</c:v>
                </c:pt>
                <c:pt idx="89730">
                  <c:v>1</c:v>
                </c:pt>
                <c:pt idx="89731">
                  <c:v>1</c:v>
                </c:pt>
                <c:pt idx="89732">
                  <c:v>1</c:v>
                </c:pt>
                <c:pt idx="89733">
                  <c:v>1</c:v>
                </c:pt>
                <c:pt idx="89734">
                  <c:v>1</c:v>
                </c:pt>
                <c:pt idx="89735">
                  <c:v>1</c:v>
                </c:pt>
                <c:pt idx="89736">
                  <c:v>1</c:v>
                </c:pt>
                <c:pt idx="89737">
                  <c:v>1</c:v>
                </c:pt>
                <c:pt idx="89738">
                  <c:v>1</c:v>
                </c:pt>
                <c:pt idx="89739">
                  <c:v>1</c:v>
                </c:pt>
                <c:pt idx="89740">
                  <c:v>1</c:v>
                </c:pt>
                <c:pt idx="89741">
                  <c:v>1</c:v>
                </c:pt>
                <c:pt idx="89742">
                  <c:v>1</c:v>
                </c:pt>
                <c:pt idx="89743">
                  <c:v>1</c:v>
                </c:pt>
                <c:pt idx="89744">
                  <c:v>0.875</c:v>
                </c:pt>
                <c:pt idx="89745">
                  <c:v>1</c:v>
                </c:pt>
                <c:pt idx="89746">
                  <c:v>1</c:v>
                </c:pt>
                <c:pt idx="89747">
                  <c:v>1</c:v>
                </c:pt>
                <c:pt idx="89748">
                  <c:v>1</c:v>
                </c:pt>
                <c:pt idx="89749">
                  <c:v>1</c:v>
                </c:pt>
                <c:pt idx="89750">
                  <c:v>1</c:v>
                </c:pt>
                <c:pt idx="89751">
                  <c:v>0.875</c:v>
                </c:pt>
                <c:pt idx="89752">
                  <c:v>1</c:v>
                </c:pt>
                <c:pt idx="89753">
                  <c:v>1</c:v>
                </c:pt>
                <c:pt idx="89754">
                  <c:v>1</c:v>
                </c:pt>
                <c:pt idx="89755">
                  <c:v>1</c:v>
                </c:pt>
                <c:pt idx="89756">
                  <c:v>1</c:v>
                </c:pt>
                <c:pt idx="89757">
                  <c:v>1</c:v>
                </c:pt>
                <c:pt idx="89758">
                  <c:v>0.875</c:v>
                </c:pt>
                <c:pt idx="89759">
                  <c:v>1</c:v>
                </c:pt>
                <c:pt idx="89760">
                  <c:v>1</c:v>
                </c:pt>
                <c:pt idx="89761">
                  <c:v>1</c:v>
                </c:pt>
                <c:pt idx="89762">
                  <c:v>1</c:v>
                </c:pt>
                <c:pt idx="89763">
                  <c:v>1</c:v>
                </c:pt>
                <c:pt idx="89764">
                  <c:v>1</c:v>
                </c:pt>
                <c:pt idx="89765">
                  <c:v>1</c:v>
                </c:pt>
                <c:pt idx="89766">
                  <c:v>1</c:v>
                </c:pt>
                <c:pt idx="89767">
                  <c:v>1</c:v>
                </c:pt>
                <c:pt idx="89768">
                  <c:v>1</c:v>
                </c:pt>
                <c:pt idx="89769">
                  <c:v>1</c:v>
                </c:pt>
                <c:pt idx="89770">
                  <c:v>1</c:v>
                </c:pt>
                <c:pt idx="89771">
                  <c:v>1</c:v>
                </c:pt>
                <c:pt idx="89772">
                  <c:v>1</c:v>
                </c:pt>
                <c:pt idx="89773">
                  <c:v>1</c:v>
                </c:pt>
                <c:pt idx="89774">
                  <c:v>1</c:v>
                </c:pt>
                <c:pt idx="89775">
                  <c:v>1</c:v>
                </c:pt>
                <c:pt idx="89776">
                  <c:v>1</c:v>
                </c:pt>
                <c:pt idx="89777">
                  <c:v>1</c:v>
                </c:pt>
                <c:pt idx="89778">
                  <c:v>1</c:v>
                </c:pt>
                <c:pt idx="89779">
                  <c:v>1</c:v>
                </c:pt>
                <c:pt idx="89780">
                  <c:v>1</c:v>
                </c:pt>
                <c:pt idx="89781">
                  <c:v>0.875</c:v>
                </c:pt>
                <c:pt idx="89782">
                  <c:v>1</c:v>
                </c:pt>
                <c:pt idx="89783">
                  <c:v>1</c:v>
                </c:pt>
                <c:pt idx="89784">
                  <c:v>1</c:v>
                </c:pt>
                <c:pt idx="89785">
                  <c:v>1</c:v>
                </c:pt>
                <c:pt idx="89786">
                  <c:v>1</c:v>
                </c:pt>
                <c:pt idx="89787">
                  <c:v>1</c:v>
                </c:pt>
                <c:pt idx="89788">
                  <c:v>1</c:v>
                </c:pt>
                <c:pt idx="89789">
                  <c:v>1</c:v>
                </c:pt>
                <c:pt idx="89790">
                  <c:v>1</c:v>
                </c:pt>
                <c:pt idx="89791">
                  <c:v>0.875</c:v>
                </c:pt>
                <c:pt idx="89792">
                  <c:v>1</c:v>
                </c:pt>
                <c:pt idx="89793">
                  <c:v>1</c:v>
                </c:pt>
                <c:pt idx="89794">
                  <c:v>1</c:v>
                </c:pt>
                <c:pt idx="89795">
                  <c:v>1</c:v>
                </c:pt>
                <c:pt idx="89796">
                  <c:v>1</c:v>
                </c:pt>
                <c:pt idx="89797">
                  <c:v>1</c:v>
                </c:pt>
                <c:pt idx="89798">
                  <c:v>1</c:v>
                </c:pt>
                <c:pt idx="89799">
                  <c:v>1</c:v>
                </c:pt>
                <c:pt idx="89800">
                  <c:v>1</c:v>
                </c:pt>
                <c:pt idx="89801">
                  <c:v>1</c:v>
                </c:pt>
                <c:pt idx="89802">
                  <c:v>1</c:v>
                </c:pt>
                <c:pt idx="89803">
                  <c:v>1</c:v>
                </c:pt>
                <c:pt idx="89804">
                  <c:v>1</c:v>
                </c:pt>
                <c:pt idx="89805">
                  <c:v>1</c:v>
                </c:pt>
                <c:pt idx="89806">
                  <c:v>1</c:v>
                </c:pt>
                <c:pt idx="89807">
                  <c:v>1</c:v>
                </c:pt>
                <c:pt idx="89808">
                  <c:v>1</c:v>
                </c:pt>
                <c:pt idx="89809">
                  <c:v>1</c:v>
                </c:pt>
                <c:pt idx="89810">
                  <c:v>1</c:v>
                </c:pt>
                <c:pt idx="89811">
                  <c:v>0.875</c:v>
                </c:pt>
                <c:pt idx="89812">
                  <c:v>1</c:v>
                </c:pt>
                <c:pt idx="89813">
                  <c:v>1</c:v>
                </c:pt>
                <c:pt idx="89814">
                  <c:v>1</c:v>
                </c:pt>
                <c:pt idx="89815">
                  <c:v>1</c:v>
                </c:pt>
                <c:pt idx="89816">
                  <c:v>1</c:v>
                </c:pt>
                <c:pt idx="89817">
                  <c:v>1</c:v>
                </c:pt>
                <c:pt idx="89818">
                  <c:v>1</c:v>
                </c:pt>
                <c:pt idx="89819">
                  <c:v>1</c:v>
                </c:pt>
                <c:pt idx="89820">
                  <c:v>1</c:v>
                </c:pt>
                <c:pt idx="89821">
                  <c:v>1</c:v>
                </c:pt>
                <c:pt idx="89822">
                  <c:v>1</c:v>
                </c:pt>
                <c:pt idx="89823">
                  <c:v>1</c:v>
                </c:pt>
                <c:pt idx="89824">
                  <c:v>1</c:v>
                </c:pt>
                <c:pt idx="89825">
                  <c:v>1</c:v>
                </c:pt>
                <c:pt idx="89826">
                  <c:v>1</c:v>
                </c:pt>
                <c:pt idx="89827">
                  <c:v>1</c:v>
                </c:pt>
                <c:pt idx="89828">
                  <c:v>0.875</c:v>
                </c:pt>
                <c:pt idx="89829">
                  <c:v>1</c:v>
                </c:pt>
                <c:pt idx="89830">
                  <c:v>1</c:v>
                </c:pt>
                <c:pt idx="89831">
                  <c:v>1</c:v>
                </c:pt>
                <c:pt idx="89832">
                  <c:v>1</c:v>
                </c:pt>
                <c:pt idx="89833">
                  <c:v>1</c:v>
                </c:pt>
                <c:pt idx="89834">
                  <c:v>1</c:v>
                </c:pt>
                <c:pt idx="89835">
                  <c:v>1</c:v>
                </c:pt>
                <c:pt idx="89836">
                  <c:v>0.875</c:v>
                </c:pt>
                <c:pt idx="89837">
                  <c:v>1</c:v>
                </c:pt>
                <c:pt idx="89838">
                  <c:v>1</c:v>
                </c:pt>
                <c:pt idx="89839">
                  <c:v>1</c:v>
                </c:pt>
                <c:pt idx="89840">
                  <c:v>1</c:v>
                </c:pt>
                <c:pt idx="89841">
                  <c:v>1</c:v>
                </c:pt>
                <c:pt idx="89842">
                  <c:v>1</c:v>
                </c:pt>
                <c:pt idx="89843">
                  <c:v>1</c:v>
                </c:pt>
                <c:pt idx="89844">
                  <c:v>1</c:v>
                </c:pt>
                <c:pt idx="89845">
                  <c:v>1</c:v>
                </c:pt>
                <c:pt idx="89846">
                  <c:v>1</c:v>
                </c:pt>
                <c:pt idx="89847">
                  <c:v>0.5</c:v>
                </c:pt>
                <c:pt idx="89848">
                  <c:v>1</c:v>
                </c:pt>
                <c:pt idx="89849">
                  <c:v>1</c:v>
                </c:pt>
                <c:pt idx="89850">
                  <c:v>1</c:v>
                </c:pt>
                <c:pt idx="89851">
                  <c:v>1</c:v>
                </c:pt>
                <c:pt idx="89852">
                  <c:v>0.875</c:v>
                </c:pt>
                <c:pt idx="89853">
                  <c:v>0.875</c:v>
                </c:pt>
                <c:pt idx="89854">
                  <c:v>1</c:v>
                </c:pt>
                <c:pt idx="89855">
                  <c:v>1</c:v>
                </c:pt>
                <c:pt idx="89856">
                  <c:v>1</c:v>
                </c:pt>
                <c:pt idx="89857">
                  <c:v>1</c:v>
                </c:pt>
                <c:pt idx="89858">
                  <c:v>1</c:v>
                </c:pt>
                <c:pt idx="89859">
                  <c:v>1</c:v>
                </c:pt>
                <c:pt idx="89860">
                  <c:v>1</c:v>
                </c:pt>
                <c:pt idx="89861">
                  <c:v>0.875</c:v>
                </c:pt>
                <c:pt idx="89862">
                  <c:v>0.875</c:v>
                </c:pt>
                <c:pt idx="89863">
                  <c:v>0.875</c:v>
                </c:pt>
                <c:pt idx="89864">
                  <c:v>0.875</c:v>
                </c:pt>
                <c:pt idx="89865">
                  <c:v>0.875</c:v>
                </c:pt>
                <c:pt idx="89866">
                  <c:v>0.875</c:v>
                </c:pt>
                <c:pt idx="89867">
                  <c:v>0.875</c:v>
                </c:pt>
                <c:pt idx="89868">
                  <c:v>0.875</c:v>
                </c:pt>
                <c:pt idx="89869">
                  <c:v>1</c:v>
                </c:pt>
                <c:pt idx="89870">
                  <c:v>0.875</c:v>
                </c:pt>
                <c:pt idx="89871">
                  <c:v>1</c:v>
                </c:pt>
                <c:pt idx="89872">
                  <c:v>1</c:v>
                </c:pt>
                <c:pt idx="89873">
                  <c:v>1</c:v>
                </c:pt>
                <c:pt idx="89874">
                  <c:v>0.875</c:v>
                </c:pt>
                <c:pt idx="89875">
                  <c:v>1</c:v>
                </c:pt>
                <c:pt idx="89876">
                  <c:v>0.875</c:v>
                </c:pt>
                <c:pt idx="89877">
                  <c:v>0.875</c:v>
                </c:pt>
                <c:pt idx="89878">
                  <c:v>1</c:v>
                </c:pt>
                <c:pt idx="89879">
                  <c:v>0.875</c:v>
                </c:pt>
                <c:pt idx="89880">
                  <c:v>1</c:v>
                </c:pt>
                <c:pt idx="89881">
                  <c:v>1</c:v>
                </c:pt>
                <c:pt idx="89882">
                  <c:v>1</c:v>
                </c:pt>
                <c:pt idx="89883">
                  <c:v>1</c:v>
                </c:pt>
                <c:pt idx="89884">
                  <c:v>0.875</c:v>
                </c:pt>
                <c:pt idx="89885">
                  <c:v>1</c:v>
                </c:pt>
                <c:pt idx="89886">
                  <c:v>0.875</c:v>
                </c:pt>
                <c:pt idx="89887">
                  <c:v>1</c:v>
                </c:pt>
                <c:pt idx="89888">
                  <c:v>0.875</c:v>
                </c:pt>
                <c:pt idx="89889">
                  <c:v>1</c:v>
                </c:pt>
                <c:pt idx="89890">
                  <c:v>1</c:v>
                </c:pt>
                <c:pt idx="89891">
                  <c:v>0.875</c:v>
                </c:pt>
                <c:pt idx="89892">
                  <c:v>1</c:v>
                </c:pt>
                <c:pt idx="89893">
                  <c:v>0.875</c:v>
                </c:pt>
                <c:pt idx="89894">
                  <c:v>0.875</c:v>
                </c:pt>
                <c:pt idx="89895">
                  <c:v>0.875</c:v>
                </c:pt>
                <c:pt idx="89896">
                  <c:v>1</c:v>
                </c:pt>
                <c:pt idx="89897">
                  <c:v>0.875</c:v>
                </c:pt>
                <c:pt idx="89898">
                  <c:v>1</c:v>
                </c:pt>
                <c:pt idx="89899">
                  <c:v>1</c:v>
                </c:pt>
                <c:pt idx="89900">
                  <c:v>1</c:v>
                </c:pt>
                <c:pt idx="89901">
                  <c:v>1</c:v>
                </c:pt>
                <c:pt idx="89902">
                  <c:v>1</c:v>
                </c:pt>
                <c:pt idx="89903">
                  <c:v>1</c:v>
                </c:pt>
                <c:pt idx="89904">
                  <c:v>1</c:v>
                </c:pt>
                <c:pt idx="89905">
                  <c:v>0.875</c:v>
                </c:pt>
                <c:pt idx="89906">
                  <c:v>1</c:v>
                </c:pt>
                <c:pt idx="89907">
                  <c:v>1</c:v>
                </c:pt>
                <c:pt idx="89908">
                  <c:v>1</c:v>
                </c:pt>
                <c:pt idx="89909">
                  <c:v>0.875</c:v>
                </c:pt>
                <c:pt idx="89910">
                  <c:v>1</c:v>
                </c:pt>
                <c:pt idx="89911">
                  <c:v>1</c:v>
                </c:pt>
                <c:pt idx="89912">
                  <c:v>1</c:v>
                </c:pt>
                <c:pt idx="89913">
                  <c:v>1</c:v>
                </c:pt>
                <c:pt idx="89914">
                  <c:v>1</c:v>
                </c:pt>
                <c:pt idx="89915">
                  <c:v>1</c:v>
                </c:pt>
                <c:pt idx="89916">
                  <c:v>1</c:v>
                </c:pt>
                <c:pt idx="89917">
                  <c:v>0.875</c:v>
                </c:pt>
                <c:pt idx="89918">
                  <c:v>0.875</c:v>
                </c:pt>
                <c:pt idx="89919">
                  <c:v>1</c:v>
                </c:pt>
                <c:pt idx="89920">
                  <c:v>0.25</c:v>
                </c:pt>
                <c:pt idx="89921">
                  <c:v>1</c:v>
                </c:pt>
                <c:pt idx="89922">
                  <c:v>1</c:v>
                </c:pt>
                <c:pt idx="89923">
                  <c:v>1</c:v>
                </c:pt>
                <c:pt idx="89924">
                  <c:v>1</c:v>
                </c:pt>
                <c:pt idx="89925">
                  <c:v>1</c:v>
                </c:pt>
                <c:pt idx="89926">
                  <c:v>1</c:v>
                </c:pt>
                <c:pt idx="89927">
                  <c:v>1</c:v>
                </c:pt>
                <c:pt idx="89928">
                  <c:v>1</c:v>
                </c:pt>
                <c:pt idx="89929">
                  <c:v>1</c:v>
                </c:pt>
                <c:pt idx="89930">
                  <c:v>1</c:v>
                </c:pt>
                <c:pt idx="89931">
                  <c:v>1</c:v>
                </c:pt>
                <c:pt idx="89932">
                  <c:v>1</c:v>
                </c:pt>
                <c:pt idx="89933">
                  <c:v>0.875</c:v>
                </c:pt>
                <c:pt idx="89934">
                  <c:v>1</c:v>
                </c:pt>
                <c:pt idx="89935">
                  <c:v>1</c:v>
                </c:pt>
                <c:pt idx="89936">
                  <c:v>0.125</c:v>
                </c:pt>
                <c:pt idx="89937">
                  <c:v>1</c:v>
                </c:pt>
                <c:pt idx="89938">
                  <c:v>1</c:v>
                </c:pt>
                <c:pt idx="89939">
                  <c:v>1</c:v>
                </c:pt>
                <c:pt idx="89940">
                  <c:v>1</c:v>
                </c:pt>
                <c:pt idx="89941">
                  <c:v>1</c:v>
                </c:pt>
                <c:pt idx="89942">
                  <c:v>1</c:v>
                </c:pt>
                <c:pt idx="89943">
                  <c:v>1</c:v>
                </c:pt>
                <c:pt idx="89944">
                  <c:v>1</c:v>
                </c:pt>
                <c:pt idx="89945">
                  <c:v>1</c:v>
                </c:pt>
                <c:pt idx="89946">
                  <c:v>1</c:v>
                </c:pt>
                <c:pt idx="89947">
                  <c:v>1</c:v>
                </c:pt>
                <c:pt idx="89948">
                  <c:v>0.875</c:v>
                </c:pt>
                <c:pt idx="89949">
                  <c:v>1</c:v>
                </c:pt>
                <c:pt idx="89950">
                  <c:v>1</c:v>
                </c:pt>
                <c:pt idx="89951">
                  <c:v>1</c:v>
                </c:pt>
                <c:pt idx="89952">
                  <c:v>1</c:v>
                </c:pt>
                <c:pt idx="89953">
                  <c:v>1</c:v>
                </c:pt>
                <c:pt idx="89954">
                  <c:v>1</c:v>
                </c:pt>
                <c:pt idx="89955">
                  <c:v>1</c:v>
                </c:pt>
                <c:pt idx="89956">
                  <c:v>1</c:v>
                </c:pt>
                <c:pt idx="89957">
                  <c:v>1</c:v>
                </c:pt>
                <c:pt idx="89958">
                  <c:v>1</c:v>
                </c:pt>
                <c:pt idx="89959">
                  <c:v>1</c:v>
                </c:pt>
                <c:pt idx="89960">
                  <c:v>1</c:v>
                </c:pt>
                <c:pt idx="89961">
                  <c:v>1</c:v>
                </c:pt>
                <c:pt idx="89962">
                  <c:v>0.875</c:v>
                </c:pt>
                <c:pt idx="89963">
                  <c:v>0.875</c:v>
                </c:pt>
                <c:pt idx="89964">
                  <c:v>1</c:v>
                </c:pt>
                <c:pt idx="89965">
                  <c:v>1</c:v>
                </c:pt>
                <c:pt idx="89966">
                  <c:v>1</c:v>
                </c:pt>
                <c:pt idx="89967">
                  <c:v>1</c:v>
                </c:pt>
                <c:pt idx="89968">
                  <c:v>1</c:v>
                </c:pt>
                <c:pt idx="89969">
                  <c:v>0.875</c:v>
                </c:pt>
                <c:pt idx="89970">
                  <c:v>1</c:v>
                </c:pt>
                <c:pt idx="89971">
                  <c:v>0.875</c:v>
                </c:pt>
                <c:pt idx="89972">
                  <c:v>1</c:v>
                </c:pt>
                <c:pt idx="89973">
                  <c:v>1</c:v>
                </c:pt>
                <c:pt idx="89974">
                  <c:v>1</c:v>
                </c:pt>
                <c:pt idx="89975">
                  <c:v>1</c:v>
                </c:pt>
                <c:pt idx="89976">
                  <c:v>1</c:v>
                </c:pt>
                <c:pt idx="89977">
                  <c:v>1</c:v>
                </c:pt>
                <c:pt idx="89978">
                  <c:v>1</c:v>
                </c:pt>
                <c:pt idx="89979">
                  <c:v>1</c:v>
                </c:pt>
                <c:pt idx="89980">
                  <c:v>1</c:v>
                </c:pt>
                <c:pt idx="89981">
                  <c:v>1</c:v>
                </c:pt>
                <c:pt idx="89982">
                  <c:v>1</c:v>
                </c:pt>
                <c:pt idx="89983">
                  <c:v>1</c:v>
                </c:pt>
                <c:pt idx="89984">
                  <c:v>1</c:v>
                </c:pt>
                <c:pt idx="89985">
                  <c:v>1</c:v>
                </c:pt>
                <c:pt idx="89986">
                  <c:v>1</c:v>
                </c:pt>
                <c:pt idx="89987">
                  <c:v>1</c:v>
                </c:pt>
                <c:pt idx="89988">
                  <c:v>0.875</c:v>
                </c:pt>
                <c:pt idx="89989">
                  <c:v>1</c:v>
                </c:pt>
                <c:pt idx="89990">
                  <c:v>1</c:v>
                </c:pt>
                <c:pt idx="89991">
                  <c:v>1</c:v>
                </c:pt>
                <c:pt idx="89992">
                  <c:v>1</c:v>
                </c:pt>
                <c:pt idx="89993">
                  <c:v>1</c:v>
                </c:pt>
                <c:pt idx="89994">
                  <c:v>1</c:v>
                </c:pt>
                <c:pt idx="89995">
                  <c:v>1</c:v>
                </c:pt>
                <c:pt idx="89996">
                  <c:v>1</c:v>
                </c:pt>
                <c:pt idx="89997">
                  <c:v>1</c:v>
                </c:pt>
                <c:pt idx="89998">
                  <c:v>0.875</c:v>
                </c:pt>
                <c:pt idx="89999">
                  <c:v>1</c:v>
                </c:pt>
                <c:pt idx="90000">
                  <c:v>1</c:v>
                </c:pt>
                <c:pt idx="90001">
                  <c:v>1</c:v>
                </c:pt>
                <c:pt idx="90002">
                  <c:v>1</c:v>
                </c:pt>
                <c:pt idx="90003">
                  <c:v>1</c:v>
                </c:pt>
                <c:pt idx="90004">
                  <c:v>1</c:v>
                </c:pt>
                <c:pt idx="90005">
                  <c:v>1</c:v>
                </c:pt>
                <c:pt idx="90006">
                  <c:v>0.875</c:v>
                </c:pt>
                <c:pt idx="90007">
                  <c:v>1</c:v>
                </c:pt>
                <c:pt idx="90008">
                  <c:v>0.875</c:v>
                </c:pt>
                <c:pt idx="90009">
                  <c:v>1</c:v>
                </c:pt>
                <c:pt idx="90010">
                  <c:v>0.875</c:v>
                </c:pt>
                <c:pt idx="90011">
                  <c:v>1</c:v>
                </c:pt>
                <c:pt idx="90012">
                  <c:v>0.875</c:v>
                </c:pt>
                <c:pt idx="90013">
                  <c:v>1</c:v>
                </c:pt>
                <c:pt idx="90014">
                  <c:v>1</c:v>
                </c:pt>
                <c:pt idx="90015">
                  <c:v>0.875</c:v>
                </c:pt>
                <c:pt idx="90016">
                  <c:v>1</c:v>
                </c:pt>
                <c:pt idx="90017">
                  <c:v>0.875</c:v>
                </c:pt>
                <c:pt idx="90018">
                  <c:v>1</c:v>
                </c:pt>
                <c:pt idx="90019">
                  <c:v>1</c:v>
                </c:pt>
                <c:pt idx="90020">
                  <c:v>1</c:v>
                </c:pt>
                <c:pt idx="90021">
                  <c:v>1</c:v>
                </c:pt>
                <c:pt idx="90022">
                  <c:v>1</c:v>
                </c:pt>
                <c:pt idx="90023">
                  <c:v>1</c:v>
                </c:pt>
                <c:pt idx="90024">
                  <c:v>1</c:v>
                </c:pt>
                <c:pt idx="90025">
                  <c:v>1</c:v>
                </c:pt>
                <c:pt idx="90026">
                  <c:v>1</c:v>
                </c:pt>
                <c:pt idx="90027">
                  <c:v>1</c:v>
                </c:pt>
                <c:pt idx="90028">
                  <c:v>1</c:v>
                </c:pt>
                <c:pt idx="90029">
                  <c:v>1</c:v>
                </c:pt>
                <c:pt idx="90030">
                  <c:v>0.875</c:v>
                </c:pt>
                <c:pt idx="90031">
                  <c:v>1</c:v>
                </c:pt>
                <c:pt idx="90032">
                  <c:v>1</c:v>
                </c:pt>
                <c:pt idx="90033">
                  <c:v>1</c:v>
                </c:pt>
                <c:pt idx="90034">
                  <c:v>1</c:v>
                </c:pt>
                <c:pt idx="90035">
                  <c:v>1</c:v>
                </c:pt>
                <c:pt idx="90036">
                  <c:v>1</c:v>
                </c:pt>
                <c:pt idx="90037">
                  <c:v>1</c:v>
                </c:pt>
                <c:pt idx="90038">
                  <c:v>1</c:v>
                </c:pt>
                <c:pt idx="90039">
                  <c:v>1</c:v>
                </c:pt>
                <c:pt idx="90040">
                  <c:v>1</c:v>
                </c:pt>
                <c:pt idx="90041">
                  <c:v>1</c:v>
                </c:pt>
                <c:pt idx="90042">
                  <c:v>1</c:v>
                </c:pt>
                <c:pt idx="90043">
                  <c:v>1</c:v>
                </c:pt>
                <c:pt idx="90044">
                  <c:v>1</c:v>
                </c:pt>
                <c:pt idx="90045">
                  <c:v>0.875</c:v>
                </c:pt>
                <c:pt idx="90046">
                  <c:v>1</c:v>
                </c:pt>
                <c:pt idx="90047">
                  <c:v>1</c:v>
                </c:pt>
                <c:pt idx="90048">
                  <c:v>1</c:v>
                </c:pt>
                <c:pt idx="90049">
                  <c:v>1</c:v>
                </c:pt>
                <c:pt idx="90050">
                  <c:v>0.875</c:v>
                </c:pt>
                <c:pt idx="90051">
                  <c:v>1</c:v>
                </c:pt>
                <c:pt idx="90052">
                  <c:v>1</c:v>
                </c:pt>
                <c:pt idx="90053">
                  <c:v>1</c:v>
                </c:pt>
                <c:pt idx="90054">
                  <c:v>1</c:v>
                </c:pt>
                <c:pt idx="90055">
                  <c:v>1</c:v>
                </c:pt>
                <c:pt idx="90056">
                  <c:v>1</c:v>
                </c:pt>
                <c:pt idx="90057">
                  <c:v>1</c:v>
                </c:pt>
                <c:pt idx="90058">
                  <c:v>1</c:v>
                </c:pt>
                <c:pt idx="90059">
                  <c:v>1</c:v>
                </c:pt>
                <c:pt idx="90060">
                  <c:v>1</c:v>
                </c:pt>
                <c:pt idx="90061">
                  <c:v>1</c:v>
                </c:pt>
                <c:pt idx="90062">
                  <c:v>1</c:v>
                </c:pt>
                <c:pt idx="90063">
                  <c:v>1</c:v>
                </c:pt>
                <c:pt idx="90064">
                  <c:v>1</c:v>
                </c:pt>
                <c:pt idx="90065">
                  <c:v>1</c:v>
                </c:pt>
                <c:pt idx="90066">
                  <c:v>1</c:v>
                </c:pt>
                <c:pt idx="90067">
                  <c:v>1</c:v>
                </c:pt>
                <c:pt idx="90068">
                  <c:v>1</c:v>
                </c:pt>
                <c:pt idx="90069">
                  <c:v>1</c:v>
                </c:pt>
                <c:pt idx="90070">
                  <c:v>1</c:v>
                </c:pt>
                <c:pt idx="90071">
                  <c:v>1</c:v>
                </c:pt>
                <c:pt idx="90072">
                  <c:v>1</c:v>
                </c:pt>
                <c:pt idx="90073">
                  <c:v>1</c:v>
                </c:pt>
                <c:pt idx="90074">
                  <c:v>0.875</c:v>
                </c:pt>
                <c:pt idx="90075">
                  <c:v>1</c:v>
                </c:pt>
                <c:pt idx="90076">
                  <c:v>1</c:v>
                </c:pt>
                <c:pt idx="90077">
                  <c:v>1</c:v>
                </c:pt>
                <c:pt idx="90078">
                  <c:v>1</c:v>
                </c:pt>
                <c:pt idx="90079">
                  <c:v>1</c:v>
                </c:pt>
                <c:pt idx="90080">
                  <c:v>1</c:v>
                </c:pt>
                <c:pt idx="90081">
                  <c:v>1</c:v>
                </c:pt>
                <c:pt idx="90082">
                  <c:v>1</c:v>
                </c:pt>
                <c:pt idx="90083">
                  <c:v>0.875</c:v>
                </c:pt>
                <c:pt idx="90084">
                  <c:v>1</c:v>
                </c:pt>
                <c:pt idx="90085">
                  <c:v>1</c:v>
                </c:pt>
                <c:pt idx="90086">
                  <c:v>1</c:v>
                </c:pt>
                <c:pt idx="90087">
                  <c:v>0.875</c:v>
                </c:pt>
                <c:pt idx="90088">
                  <c:v>1</c:v>
                </c:pt>
                <c:pt idx="90089">
                  <c:v>1</c:v>
                </c:pt>
                <c:pt idx="90090">
                  <c:v>1</c:v>
                </c:pt>
                <c:pt idx="90091">
                  <c:v>1</c:v>
                </c:pt>
                <c:pt idx="90092">
                  <c:v>1</c:v>
                </c:pt>
                <c:pt idx="90093">
                  <c:v>1</c:v>
                </c:pt>
                <c:pt idx="90094">
                  <c:v>1</c:v>
                </c:pt>
                <c:pt idx="90095">
                  <c:v>1</c:v>
                </c:pt>
                <c:pt idx="90096">
                  <c:v>1</c:v>
                </c:pt>
                <c:pt idx="90097">
                  <c:v>1</c:v>
                </c:pt>
                <c:pt idx="90098">
                  <c:v>1</c:v>
                </c:pt>
                <c:pt idx="90099">
                  <c:v>1</c:v>
                </c:pt>
                <c:pt idx="90100">
                  <c:v>1</c:v>
                </c:pt>
                <c:pt idx="90101">
                  <c:v>1</c:v>
                </c:pt>
                <c:pt idx="90102">
                  <c:v>1</c:v>
                </c:pt>
                <c:pt idx="90103">
                  <c:v>1</c:v>
                </c:pt>
                <c:pt idx="90104">
                  <c:v>1</c:v>
                </c:pt>
                <c:pt idx="90105">
                  <c:v>1</c:v>
                </c:pt>
                <c:pt idx="90106">
                  <c:v>0.875</c:v>
                </c:pt>
                <c:pt idx="90107">
                  <c:v>1</c:v>
                </c:pt>
                <c:pt idx="90108">
                  <c:v>1</c:v>
                </c:pt>
                <c:pt idx="90109">
                  <c:v>1</c:v>
                </c:pt>
                <c:pt idx="90110">
                  <c:v>1</c:v>
                </c:pt>
                <c:pt idx="90111">
                  <c:v>1</c:v>
                </c:pt>
                <c:pt idx="90112">
                  <c:v>1</c:v>
                </c:pt>
                <c:pt idx="90113">
                  <c:v>1</c:v>
                </c:pt>
                <c:pt idx="90114">
                  <c:v>1</c:v>
                </c:pt>
                <c:pt idx="90115">
                  <c:v>1</c:v>
                </c:pt>
                <c:pt idx="90116">
                  <c:v>1</c:v>
                </c:pt>
                <c:pt idx="90117">
                  <c:v>1</c:v>
                </c:pt>
                <c:pt idx="90118">
                  <c:v>1</c:v>
                </c:pt>
                <c:pt idx="90119">
                  <c:v>1</c:v>
                </c:pt>
                <c:pt idx="90120">
                  <c:v>1</c:v>
                </c:pt>
                <c:pt idx="90121">
                  <c:v>1</c:v>
                </c:pt>
                <c:pt idx="90122">
                  <c:v>1</c:v>
                </c:pt>
                <c:pt idx="90123">
                  <c:v>1</c:v>
                </c:pt>
                <c:pt idx="90124">
                  <c:v>1</c:v>
                </c:pt>
                <c:pt idx="90125">
                  <c:v>1</c:v>
                </c:pt>
                <c:pt idx="90126">
                  <c:v>0.875</c:v>
                </c:pt>
                <c:pt idx="90127">
                  <c:v>1</c:v>
                </c:pt>
                <c:pt idx="90128">
                  <c:v>1</c:v>
                </c:pt>
                <c:pt idx="90129">
                  <c:v>0.875</c:v>
                </c:pt>
                <c:pt idx="90130">
                  <c:v>1</c:v>
                </c:pt>
                <c:pt idx="90131">
                  <c:v>1</c:v>
                </c:pt>
                <c:pt idx="90132">
                  <c:v>1</c:v>
                </c:pt>
                <c:pt idx="90133">
                  <c:v>1</c:v>
                </c:pt>
                <c:pt idx="90134">
                  <c:v>0.875</c:v>
                </c:pt>
                <c:pt idx="90135">
                  <c:v>1</c:v>
                </c:pt>
                <c:pt idx="90136">
                  <c:v>1</c:v>
                </c:pt>
                <c:pt idx="90137">
                  <c:v>1</c:v>
                </c:pt>
                <c:pt idx="90138">
                  <c:v>1</c:v>
                </c:pt>
                <c:pt idx="90139">
                  <c:v>0.875</c:v>
                </c:pt>
                <c:pt idx="90140">
                  <c:v>1</c:v>
                </c:pt>
                <c:pt idx="90141">
                  <c:v>1</c:v>
                </c:pt>
                <c:pt idx="90142">
                  <c:v>1</c:v>
                </c:pt>
                <c:pt idx="90143">
                  <c:v>0.875</c:v>
                </c:pt>
                <c:pt idx="90144">
                  <c:v>0.875</c:v>
                </c:pt>
                <c:pt idx="90145">
                  <c:v>0.875</c:v>
                </c:pt>
                <c:pt idx="90146">
                  <c:v>1</c:v>
                </c:pt>
                <c:pt idx="90147">
                  <c:v>1</c:v>
                </c:pt>
                <c:pt idx="90148">
                  <c:v>1</c:v>
                </c:pt>
                <c:pt idx="90149">
                  <c:v>1</c:v>
                </c:pt>
                <c:pt idx="90150">
                  <c:v>1</c:v>
                </c:pt>
                <c:pt idx="90151">
                  <c:v>1</c:v>
                </c:pt>
                <c:pt idx="90152">
                  <c:v>1</c:v>
                </c:pt>
                <c:pt idx="90153">
                  <c:v>1</c:v>
                </c:pt>
                <c:pt idx="90154">
                  <c:v>1</c:v>
                </c:pt>
                <c:pt idx="90155">
                  <c:v>1</c:v>
                </c:pt>
                <c:pt idx="90156">
                  <c:v>1</c:v>
                </c:pt>
                <c:pt idx="90157">
                  <c:v>0.875</c:v>
                </c:pt>
                <c:pt idx="90158">
                  <c:v>1</c:v>
                </c:pt>
                <c:pt idx="90159">
                  <c:v>1</c:v>
                </c:pt>
                <c:pt idx="90160">
                  <c:v>1</c:v>
                </c:pt>
                <c:pt idx="90161">
                  <c:v>1</c:v>
                </c:pt>
                <c:pt idx="90162">
                  <c:v>1</c:v>
                </c:pt>
                <c:pt idx="90163">
                  <c:v>1</c:v>
                </c:pt>
                <c:pt idx="90164">
                  <c:v>1</c:v>
                </c:pt>
                <c:pt idx="90165">
                  <c:v>1</c:v>
                </c:pt>
                <c:pt idx="90166">
                  <c:v>1</c:v>
                </c:pt>
                <c:pt idx="90167">
                  <c:v>1</c:v>
                </c:pt>
                <c:pt idx="90168">
                  <c:v>1</c:v>
                </c:pt>
                <c:pt idx="90169">
                  <c:v>1</c:v>
                </c:pt>
                <c:pt idx="90170">
                  <c:v>1</c:v>
                </c:pt>
                <c:pt idx="90171">
                  <c:v>1</c:v>
                </c:pt>
                <c:pt idx="90172">
                  <c:v>1</c:v>
                </c:pt>
                <c:pt idx="90173">
                  <c:v>1</c:v>
                </c:pt>
                <c:pt idx="90174">
                  <c:v>1</c:v>
                </c:pt>
                <c:pt idx="90175">
                  <c:v>1</c:v>
                </c:pt>
                <c:pt idx="90176">
                  <c:v>1</c:v>
                </c:pt>
                <c:pt idx="90177">
                  <c:v>1</c:v>
                </c:pt>
                <c:pt idx="90178">
                  <c:v>1</c:v>
                </c:pt>
                <c:pt idx="90179">
                  <c:v>1</c:v>
                </c:pt>
                <c:pt idx="90180">
                  <c:v>1</c:v>
                </c:pt>
                <c:pt idx="90181">
                  <c:v>1</c:v>
                </c:pt>
                <c:pt idx="90182">
                  <c:v>1</c:v>
                </c:pt>
                <c:pt idx="90183">
                  <c:v>1</c:v>
                </c:pt>
                <c:pt idx="90184">
                  <c:v>0.875</c:v>
                </c:pt>
                <c:pt idx="90185">
                  <c:v>1</c:v>
                </c:pt>
                <c:pt idx="90186">
                  <c:v>1</c:v>
                </c:pt>
                <c:pt idx="90187">
                  <c:v>1</c:v>
                </c:pt>
                <c:pt idx="90188">
                  <c:v>1</c:v>
                </c:pt>
                <c:pt idx="90189">
                  <c:v>1</c:v>
                </c:pt>
                <c:pt idx="90190">
                  <c:v>1</c:v>
                </c:pt>
                <c:pt idx="90191">
                  <c:v>1</c:v>
                </c:pt>
                <c:pt idx="90192">
                  <c:v>1</c:v>
                </c:pt>
                <c:pt idx="90193">
                  <c:v>1</c:v>
                </c:pt>
                <c:pt idx="90194">
                  <c:v>1</c:v>
                </c:pt>
                <c:pt idx="90195">
                  <c:v>1</c:v>
                </c:pt>
                <c:pt idx="90196">
                  <c:v>1</c:v>
                </c:pt>
                <c:pt idx="90197">
                  <c:v>1</c:v>
                </c:pt>
                <c:pt idx="90198">
                  <c:v>1</c:v>
                </c:pt>
                <c:pt idx="90199">
                  <c:v>1</c:v>
                </c:pt>
                <c:pt idx="90200">
                  <c:v>1</c:v>
                </c:pt>
                <c:pt idx="90201">
                  <c:v>1</c:v>
                </c:pt>
                <c:pt idx="90202">
                  <c:v>1</c:v>
                </c:pt>
                <c:pt idx="90203">
                  <c:v>1</c:v>
                </c:pt>
                <c:pt idx="90204">
                  <c:v>1</c:v>
                </c:pt>
                <c:pt idx="90205">
                  <c:v>1</c:v>
                </c:pt>
                <c:pt idx="90206">
                  <c:v>1</c:v>
                </c:pt>
                <c:pt idx="90207">
                  <c:v>1</c:v>
                </c:pt>
                <c:pt idx="90208">
                  <c:v>1</c:v>
                </c:pt>
                <c:pt idx="90209">
                  <c:v>1</c:v>
                </c:pt>
                <c:pt idx="90210">
                  <c:v>1</c:v>
                </c:pt>
                <c:pt idx="90211">
                  <c:v>1</c:v>
                </c:pt>
                <c:pt idx="90212">
                  <c:v>1</c:v>
                </c:pt>
                <c:pt idx="90213">
                  <c:v>1</c:v>
                </c:pt>
                <c:pt idx="90214">
                  <c:v>1</c:v>
                </c:pt>
                <c:pt idx="90215">
                  <c:v>1</c:v>
                </c:pt>
                <c:pt idx="90216">
                  <c:v>1</c:v>
                </c:pt>
                <c:pt idx="90217">
                  <c:v>1</c:v>
                </c:pt>
                <c:pt idx="90218">
                  <c:v>0.875</c:v>
                </c:pt>
                <c:pt idx="90219">
                  <c:v>1</c:v>
                </c:pt>
                <c:pt idx="90220">
                  <c:v>1</c:v>
                </c:pt>
                <c:pt idx="90221">
                  <c:v>1</c:v>
                </c:pt>
                <c:pt idx="90222">
                  <c:v>1</c:v>
                </c:pt>
                <c:pt idx="90223">
                  <c:v>1</c:v>
                </c:pt>
                <c:pt idx="90224">
                  <c:v>1</c:v>
                </c:pt>
                <c:pt idx="90225">
                  <c:v>1</c:v>
                </c:pt>
                <c:pt idx="90226">
                  <c:v>1</c:v>
                </c:pt>
                <c:pt idx="90227">
                  <c:v>1</c:v>
                </c:pt>
                <c:pt idx="90228">
                  <c:v>1</c:v>
                </c:pt>
                <c:pt idx="90229">
                  <c:v>1</c:v>
                </c:pt>
                <c:pt idx="90230">
                  <c:v>1</c:v>
                </c:pt>
                <c:pt idx="90231">
                  <c:v>1</c:v>
                </c:pt>
                <c:pt idx="90232">
                  <c:v>1</c:v>
                </c:pt>
                <c:pt idx="90233">
                  <c:v>1</c:v>
                </c:pt>
                <c:pt idx="90234">
                  <c:v>1</c:v>
                </c:pt>
                <c:pt idx="90235">
                  <c:v>1</c:v>
                </c:pt>
                <c:pt idx="90236">
                  <c:v>1</c:v>
                </c:pt>
                <c:pt idx="90237">
                  <c:v>1</c:v>
                </c:pt>
                <c:pt idx="90238">
                  <c:v>1</c:v>
                </c:pt>
                <c:pt idx="90239">
                  <c:v>1</c:v>
                </c:pt>
                <c:pt idx="90240">
                  <c:v>1</c:v>
                </c:pt>
                <c:pt idx="90241">
                  <c:v>1</c:v>
                </c:pt>
                <c:pt idx="90242">
                  <c:v>1</c:v>
                </c:pt>
                <c:pt idx="90243">
                  <c:v>1</c:v>
                </c:pt>
                <c:pt idx="90244">
                  <c:v>1</c:v>
                </c:pt>
                <c:pt idx="90245">
                  <c:v>1</c:v>
                </c:pt>
                <c:pt idx="90246">
                  <c:v>1</c:v>
                </c:pt>
                <c:pt idx="90247">
                  <c:v>1</c:v>
                </c:pt>
                <c:pt idx="90248">
                  <c:v>1</c:v>
                </c:pt>
                <c:pt idx="90249">
                  <c:v>1</c:v>
                </c:pt>
                <c:pt idx="90250">
                  <c:v>1</c:v>
                </c:pt>
                <c:pt idx="90251">
                  <c:v>1</c:v>
                </c:pt>
                <c:pt idx="90252">
                  <c:v>1</c:v>
                </c:pt>
                <c:pt idx="90253">
                  <c:v>1</c:v>
                </c:pt>
                <c:pt idx="90254">
                  <c:v>1</c:v>
                </c:pt>
                <c:pt idx="90255">
                  <c:v>1</c:v>
                </c:pt>
                <c:pt idx="90256">
                  <c:v>1</c:v>
                </c:pt>
                <c:pt idx="90257">
                  <c:v>1</c:v>
                </c:pt>
                <c:pt idx="90258">
                  <c:v>1</c:v>
                </c:pt>
                <c:pt idx="90259">
                  <c:v>0.875</c:v>
                </c:pt>
                <c:pt idx="90260">
                  <c:v>1</c:v>
                </c:pt>
                <c:pt idx="90261">
                  <c:v>1</c:v>
                </c:pt>
                <c:pt idx="90262">
                  <c:v>1</c:v>
                </c:pt>
                <c:pt idx="90263">
                  <c:v>1</c:v>
                </c:pt>
                <c:pt idx="90264">
                  <c:v>1</c:v>
                </c:pt>
                <c:pt idx="90265">
                  <c:v>0.875</c:v>
                </c:pt>
                <c:pt idx="90266">
                  <c:v>1</c:v>
                </c:pt>
                <c:pt idx="90267">
                  <c:v>1</c:v>
                </c:pt>
                <c:pt idx="90268">
                  <c:v>1</c:v>
                </c:pt>
                <c:pt idx="90269">
                  <c:v>1</c:v>
                </c:pt>
                <c:pt idx="90270">
                  <c:v>1</c:v>
                </c:pt>
                <c:pt idx="90271">
                  <c:v>1</c:v>
                </c:pt>
                <c:pt idx="90272">
                  <c:v>1</c:v>
                </c:pt>
                <c:pt idx="90273">
                  <c:v>1</c:v>
                </c:pt>
                <c:pt idx="90274">
                  <c:v>1</c:v>
                </c:pt>
                <c:pt idx="90275">
                  <c:v>1</c:v>
                </c:pt>
                <c:pt idx="90276">
                  <c:v>1</c:v>
                </c:pt>
                <c:pt idx="90277">
                  <c:v>1</c:v>
                </c:pt>
                <c:pt idx="90278">
                  <c:v>1</c:v>
                </c:pt>
                <c:pt idx="90279">
                  <c:v>1</c:v>
                </c:pt>
                <c:pt idx="90280">
                  <c:v>1</c:v>
                </c:pt>
                <c:pt idx="90281">
                  <c:v>1</c:v>
                </c:pt>
                <c:pt idx="90282">
                  <c:v>1</c:v>
                </c:pt>
                <c:pt idx="90283">
                  <c:v>1</c:v>
                </c:pt>
                <c:pt idx="90284">
                  <c:v>1</c:v>
                </c:pt>
                <c:pt idx="90285">
                  <c:v>1</c:v>
                </c:pt>
                <c:pt idx="90286">
                  <c:v>1</c:v>
                </c:pt>
                <c:pt idx="90287">
                  <c:v>0.875</c:v>
                </c:pt>
                <c:pt idx="90288">
                  <c:v>1</c:v>
                </c:pt>
                <c:pt idx="90289">
                  <c:v>1</c:v>
                </c:pt>
                <c:pt idx="90290">
                  <c:v>1</c:v>
                </c:pt>
                <c:pt idx="90291">
                  <c:v>1</c:v>
                </c:pt>
                <c:pt idx="90292">
                  <c:v>1</c:v>
                </c:pt>
                <c:pt idx="90293">
                  <c:v>1</c:v>
                </c:pt>
                <c:pt idx="90294">
                  <c:v>1</c:v>
                </c:pt>
                <c:pt idx="90295">
                  <c:v>1</c:v>
                </c:pt>
                <c:pt idx="90296">
                  <c:v>1</c:v>
                </c:pt>
                <c:pt idx="90297">
                  <c:v>1</c:v>
                </c:pt>
                <c:pt idx="90298">
                  <c:v>1</c:v>
                </c:pt>
                <c:pt idx="90299">
                  <c:v>1</c:v>
                </c:pt>
                <c:pt idx="90300">
                  <c:v>1</c:v>
                </c:pt>
                <c:pt idx="90301">
                  <c:v>1</c:v>
                </c:pt>
                <c:pt idx="90302">
                  <c:v>1</c:v>
                </c:pt>
                <c:pt idx="90303">
                  <c:v>1</c:v>
                </c:pt>
                <c:pt idx="90304">
                  <c:v>1</c:v>
                </c:pt>
                <c:pt idx="90305">
                  <c:v>1</c:v>
                </c:pt>
                <c:pt idx="90306">
                  <c:v>1</c:v>
                </c:pt>
                <c:pt idx="90307">
                  <c:v>1</c:v>
                </c:pt>
                <c:pt idx="90308">
                  <c:v>1</c:v>
                </c:pt>
                <c:pt idx="90309">
                  <c:v>1</c:v>
                </c:pt>
                <c:pt idx="90310">
                  <c:v>1</c:v>
                </c:pt>
                <c:pt idx="90311">
                  <c:v>1</c:v>
                </c:pt>
                <c:pt idx="90312">
                  <c:v>1</c:v>
                </c:pt>
                <c:pt idx="90313">
                  <c:v>1</c:v>
                </c:pt>
                <c:pt idx="90314">
                  <c:v>1</c:v>
                </c:pt>
                <c:pt idx="90315">
                  <c:v>1</c:v>
                </c:pt>
                <c:pt idx="90316">
                  <c:v>1</c:v>
                </c:pt>
                <c:pt idx="90317">
                  <c:v>1</c:v>
                </c:pt>
                <c:pt idx="90318">
                  <c:v>1</c:v>
                </c:pt>
                <c:pt idx="90319">
                  <c:v>1</c:v>
                </c:pt>
                <c:pt idx="90320">
                  <c:v>1</c:v>
                </c:pt>
                <c:pt idx="90321">
                  <c:v>1</c:v>
                </c:pt>
                <c:pt idx="90322">
                  <c:v>1</c:v>
                </c:pt>
                <c:pt idx="90323">
                  <c:v>0.125</c:v>
                </c:pt>
                <c:pt idx="90324">
                  <c:v>1</c:v>
                </c:pt>
                <c:pt idx="90325">
                  <c:v>1</c:v>
                </c:pt>
                <c:pt idx="90326">
                  <c:v>1</c:v>
                </c:pt>
                <c:pt idx="90327">
                  <c:v>1</c:v>
                </c:pt>
                <c:pt idx="90328">
                  <c:v>1</c:v>
                </c:pt>
                <c:pt idx="90329">
                  <c:v>1</c:v>
                </c:pt>
                <c:pt idx="90330">
                  <c:v>1</c:v>
                </c:pt>
                <c:pt idx="90331">
                  <c:v>1</c:v>
                </c:pt>
                <c:pt idx="90332">
                  <c:v>1</c:v>
                </c:pt>
                <c:pt idx="90333">
                  <c:v>1</c:v>
                </c:pt>
                <c:pt idx="90334">
                  <c:v>1</c:v>
                </c:pt>
                <c:pt idx="90335">
                  <c:v>1</c:v>
                </c:pt>
                <c:pt idx="90336">
                  <c:v>1</c:v>
                </c:pt>
                <c:pt idx="90337">
                  <c:v>1</c:v>
                </c:pt>
                <c:pt idx="90338">
                  <c:v>1</c:v>
                </c:pt>
                <c:pt idx="90339">
                  <c:v>1</c:v>
                </c:pt>
                <c:pt idx="90340">
                  <c:v>1</c:v>
                </c:pt>
                <c:pt idx="90341">
                  <c:v>1</c:v>
                </c:pt>
                <c:pt idx="90342">
                  <c:v>1</c:v>
                </c:pt>
                <c:pt idx="90343">
                  <c:v>1</c:v>
                </c:pt>
                <c:pt idx="90344">
                  <c:v>1</c:v>
                </c:pt>
                <c:pt idx="90345">
                  <c:v>1</c:v>
                </c:pt>
                <c:pt idx="90346">
                  <c:v>1</c:v>
                </c:pt>
                <c:pt idx="90347">
                  <c:v>1</c:v>
                </c:pt>
                <c:pt idx="90348">
                  <c:v>1</c:v>
                </c:pt>
                <c:pt idx="90349">
                  <c:v>1</c:v>
                </c:pt>
                <c:pt idx="90350">
                  <c:v>1</c:v>
                </c:pt>
                <c:pt idx="90351">
                  <c:v>1</c:v>
                </c:pt>
                <c:pt idx="90352">
                  <c:v>1</c:v>
                </c:pt>
                <c:pt idx="90353">
                  <c:v>1</c:v>
                </c:pt>
                <c:pt idx="90354">
                  <c:v>1</c:v>
                </c:pt>
                <c:pt idx="90355">
                  <c:v>1</c:v>
                </c:pt>
                <c:pt idx="90356">
                  <c:v>1</c:v>
                </c:pt>
                <c:pt idx="90357">
                  <c:v>1</c:v>
                </c:pt>
                <c:pt idx="90358">
                  <c:v>1</c:v>
                </c:pt>
                <c:pt idx="90359">
                  <c:v>0.875</c:v>
                </c:pt>
                <c:pt idx="90360">
                  <c:v>1</c:v>
                </c:pt>
                <c:pt idx="90361">
                  <c:v>1</c:v>
                </c:pt>
                <c:pt idx="90362">
                  <c:v>1</c:v>
                </c:pt>
                <c:pt idx="90363">
                  <c:v>1</c:v>
                </c:pt>
                <c:pt idx="90364">
                  <c:v>1</c:v>
                </c:pt>
                <c:pt idx="90365">
                  <c:v>1</c:v>
                </c:pt>
                <c:pt idx="90366">
                  <c:v>1</c:v>
                </c:pt>
                <c:pt idx="90367">
                  <c:v>1</c:v>
                </c:pt>
                <c:pt idx="90368">
                  <c:v>1</c:v>
                </c:pt>
                <c:pt idx="90369">
                  <c:v>1</c:v>
                </c:pt>
                <c:pt idx="90370">
                  <c:v>1</c:v>
                </c:pt>
                <c:pt idx="90371">
                  <c:v>1</c:v>
                </c:pt>
                <c:pt idx="90372">
                  <c:v>1</c:v>
                </c:pt>
                <c:pt idx="90373">
                  <c:v>1</c:v>
                </c:pt>
                <c:pt idx="90374">
                  <c:v>1</c:v>
                </c:pt>
                <c:pt idx="90375">
                  <c:v>1</c:v>
                </c:pt>
                <c:pt idx="90376">
                  <c:v>1</c:v>
                </c:pt>
                <c:pt idx="90377">
                  <c:v>1</c:v>
                </c:pt>
                <c:pt idx="90378">
                  <c:v>0.875</c:v>
                </c:pt>
                <c:pt idx="90379">
                  <c:v>1</c:v>
                </c:pt>
                <c:pt idx="90380">
                  <c:v>1</c:v>
                </c:pt>
                <c:pt idx="90381">
                  <c:v>1</c:v>
                </c:pt>
                <c:pt idx="90382">
                  <c:v>1</c:v>
                </c:pt>
                <c:pt idx="90383">
                  <c:v>1</c:v>
                </c:pt>
                <c:pt idx="90384">
                  <c:v>1</c:v>
                </c:pt>
                <c:pt idx="90385">
                  <c:v>1</c:v>
                </c:pt>
                <c:pt idx="90386">
                  <c:v>1</c:v>
                </c:pt>
                <c:pt idx="90387">
                  <c:v>1</c:v>
                </c:pt>
                <c:pt idx="90388">
                  <c:v>1</c:v>
                </c:pt>
                <c:pt idx="90389">
                  <c:v>1</c:v>
                </c:pt>
                <c:pt idx="90390">
                  <c:v>1</c:v>
                </c:pt>
                <c:pt idx="90391">
                  <c:v>1</c:v>
                </c:pt>
                <c:pt idx="90392">
                  <c:v>1</c:v>
                </c:pt>
                <c:pt idx="90393">
                  <c:v>1</c:v>
                </c:pt>
                <c:pt idx="90394">
                  <c:v>0.875</c:v>
                </c:pt>
                <c:pt idx="90395">
                  <c:v>1</c:v>
                </c:pt>
                <c:pt idx="90396">
                  <c:v>0.875</c:v>
                </c:pt>
                <c:pt idx="90397">
                  <c:v>1</c:v>
                </c:pt>
                <c:pt idx="90398">
                  <c:v>1</c:v>
                </c:pt>
                <c:pt idx="90399">
                  <c:v>1</c:v>
                </c:pt>
                <c:pt idx="90400">
                  <c:v>1</c:v>
                </c:pt>
                <c:pt idx="90401">
                  <c:v>1</c:v>
                </c:pt>
                <c:pt idx="90402">
                  <c:v>1</c:v>
                </c:pt>
                <c:pt idx="90403">
                  <c:v>1</c:v>
                </c:pt>
                <c:pt idx="90404">
                  <c:v>1</c:v>
                </c:pt>
                <c:pt idx="90405">
                  <c:v>1</c:v>
                </c:pt>
                <c:pt idx="90406">
                  <c:v>1</c:v>
                </c:pt>
                <c:pt idx="90407">
                  <c:v>1</c:v>
                </c:pt>
                <c:pt idx="90408">
                  <c:v>1</c:v>
                </c:pt>
                <c:pt idx="90409">
                  <c:v>1</c:v>
                </c:pt>
                <c:pt idx="90410">
                  <c:v>1</c:v>
                </c:pt>
                <c:pt idx="90411">
                  <c:v>1</c:v>
                </c:pt>
                <c:pt idx="90412">
                  <c:v>1</c:v>
                </c:pt>
                <c:pt idx="90413">
                  <c:v>1</c:v>
                </c:pt>
                <c:pt idx="90414">
                  <c:v>1</c:v>
                </c:pt>
                <c:pt idx="90415">
                  <c:v>1</c:v>
                </c:pt>
                <c:pt idx="90416">
                  <c:v>1</c:v>
                </c:pt>
                <c:pt idx="90417">
                  <c:v>1</c:v>
                </c:pt>
                <c:pt idx="90418">
                  <c:v>1</c:v>
                </c:pt>
                <c:pt idx="90419">
                  <c:v>1</c:v>
                </c:pt>
                <c:pt idx="90420">
                  <c:v>1</c:v>
                </c:pt>
                <c:pt idx="90421">
                  <c:v>1</c:v>
                </c:pt>
                <c:pt idx="90422">
                  <c:v>1</c:v>
                </c:pt>
                <c:pt idx="90423">
                  <c:v>1</c:v>
                </c:pt>
                <c:pt idx="90424">
                  <c:v>0.875</c:v>
                </c:pt>
                <c:pt idx="90425">
                  <c:v>1</c:v>
                </c:pt>
                <c:pt idx="90426">
                  <c:v>1</c:v>
                </c:pt>
                <c:pt idx="90427">
                  <c:v>1</c:v>
                </c:pt>
                <c:pt idx="90428">
                  <c:v>1</c:v>
                </c:pt>
                <c:pt idx="90429">
                  <c:v>1</c:v>
                </c:pt>
                <c:pt idx="90430">
                  <c:v>1</c:v>
                </c:pt>
                <c:pt idx="90431">
                  <c:v>1</c:v>
                </c:pt>
                <c:pt idx="90432">
                  <c:v>1</c:v>
                </c:pt>
                <c:pt idx="90433">
                  <c:v>1</c:v>
                </c:pt>
                <c:pt idx="90434">
                  <c:v>1</c:v>
                </c:pt>
                <c:pt idx="90435">
                  <c:v>1</c:v>
                </c:pt>
                <c:pt idx="90436">
                  <c:v>1</c:v>
                </c:pt>
                <c:pt idx="90437">
                  <c:v>1</c:v>
                </c:pt>
                <c:pt idx="90438">
                  <c:v>1</c:v>
                </c:pt>
                <c:pt idx="90439">
                  <c:v>0.875</c:v>
                </c:pt>
                <c:pt idx="90440">
                  <c:v>1</c:v>
                </c:pt>
                <c:pt idx="90441">
                  <c:v>1</c:v>
                </c:pt>
                <c:pt idx="90442">
                  <c:v>1</c:v>
                </c:pt>
                <c:pt idx="90443">
                  <c:v>1</c:v>
                </c:pt>
                <c:pt idx="90444">
                  <c:v>1</c:v>
                </c:pt>
                <c:pt idx="90445">
                  <c:v>0.875</c:v>
                </c:pt>
                <c:pt idx="90446">
                  <c:v>1</c:v>
                </c:pt>
                <c:pt idx="90447">
                  <c:v>1</c:v>
                </c:pt>
                <c:pt idx="90448">
                  <c:v>1</c:v>
                </c:pt>
                <c:pt idx="90449">
                  <c:v>1</c:v>
                </c:pt>
                <c:pt idx="90450">
                  <c:v>1</c:v>
                </c:pt>
                <c:pt idx="90451">
                  <c:v>1</c:v>
                </c:pt>
                <c:pt idx="90452">
                  <c:v>1</c:v>
                </c:pt>
                <c:pt idx="90453">
                  <c:v>1</c:v>
                </c:pt>
                <c:pt idx="90454">
                  <c:v>1</c:v>
                </c:pt>
                <c:pt idx="90455">
                  <c:v>1</c:v>
                </c:pt>
                <c:pt idx="90456">
                  <c:v>1</c:v>
                </c:pt>
                <c:pt idx="90457">
                  <c:v>1</c:v>
                </c:pt>
                <c:pt idx="90458">
                  <c:v>1</c:v>
                </c:pt>
                <c:pt idx="90459">
                  <c:v>1</c:v>
                </c:pt>
                <c:pt idx="90460">
                  <c:v>1</c:v>
                </c:pt>
                <c:pt idx="90461">
                  <c:v>1</c:v>
                </c:pt>
                <c:pt idx="90462">
                  <c:v>1</c:v>
                </c:pt>
                <c:pt idx="90463">
                  <c:v>1</c:v>
                </c:pt>
                <c:pt idx="90464">
                  <c:v>1</c:v>
                </c:pt>
                <c:pt idx="90465">
                  <c:v>1</c:v>
                </c:pt>
                <c:pt idx="90466">
                  <c:v>1</c:v>
                </c:pt>
                <c:pt idx="90467">
                  <c:v>1</c:v>
                </c:pt>
                <c:pt idx="90468">
                  <c:v>1</c:v>
                </c:pt>
                <c:pt idx="90469">
                  <c:v>1</c:v>
                </c:pt>
                <c:pt idx="90470">
                  <c:v>1</c:v>
                </c:pt>
                <c:pt idx="90471">
                  <c:v>1</c:v>
                </c:pt>
                <c:pt idx="90472">
                  <c:v>1</c:v>
                </c:pt>
                <c:pt idx="90473">
                  <c:v>1</c:v>
                </c:pt>
                <c:pt idx="90474">
                  <c:v>1</c:v>
                </c:pt>
                <c:pt idx="90475">
                  <c:v>1</c:v>
                </c:pt>
                <c:pt idx="90476">
                  <c:v>1</c:v>
                </c:pt>
                <c:pt idx="90477">
                  <c:v>1</c:v>
                </c:pt>
                <c:pt idx="90478">
                  <c:v>1</c:v>
                </c:pt>
                <c:pt idx="90479">
                  <c:v>1</c:v>
                </c:pt>
                <c:pt idx="90480">
                  <c:v>1</c:v>
                </c:pt>
                <c:pt idx="90481">
                  <c:v>1</c:v>
                </c:pt>
                <c:pt idx="90482">
                  <c:v>1</c:v>
                </c:pt>
                <c:pt idx="90483">
                  <c:v>1</c:v>
                </c:pt>
                <c:pt idx="90484">
                  <c:v>1</c:v>
                </c:pt>
                <c:pt idx="90485">
                  <c:v>1</c:v>
                </c:pt>
                <c:pt idx="90486">
                  <c:v>1</c:v>
                </c:pt>
                <c:pt idx="90487">
                  <c:v>1</c:v>
                </c:pt>
                <c:pt idx="90488">
                  <c:v>1</c:v>
                </c:pt>
                <c:pt idx="90489">
                  <c:v>1</c:v>
                </c:pt>
                <c:pt idx="90490">
                  <c:v>1</c:v>
                </c:pt>
                <c:pt idx="90491">
                  <c:v>1</c:v>
                </c:pt>
                <c:pt idx="90492">
                  <c:v>1</c:v>
                </c:pt>
                <c:pt idx="90493">
                  <c:v>1</c:v>
                </c:pt>
                <c:pt idx="90494">
                  <c:v>1</c:v>
                </c:pt>
                <c:pt idx="90495">
                  <c:v>1</c:v>
                </c:pt>
                <c:pt idx="90496">
                  <c:v>1</c:v>
                </c:pt>
                <c:pt idx="90497">
                  <c:v>1</c:v>
                </c:pt>
                <c:pt idx="90498">
                  <c:v>1</c:v>
                </c:pt>
                <c:pt idx="90499">
                  <c:v>1</c:v>
                </c:pt>
                <c:pt idx="90500">
                  <c:v>1</c:v>
                </c:pt>
                <c:pt idx="90501">
                  <c:v>1</c:v>
                </c:pt>
                <c:pt idx="90502">
                  <c:v>1</c:v>
                </c:pt>
                <c:pt idx="90503">
                  <c:v>1</c:v>
                </c:pt>
                <c:pt idx="90504">
                  <c:v>1</c:v>
                </c:pt>
                <c:pt idx="90505">
                  <c:v>1</c:v>
                </c:pt>
                <c:pt idx="90506">
                  <c:v>1</c:v>
                </c:pt>
                <c:pt idx="90507">
                  <c:v>1</c:v>
                </c:pt>
                <c:pt idx="90508">
                  <c:v>1</c:v>
                </c:pt>
                <c:pt idx="90509">
                  <c:v>1</c:v>
                </c:pt>
                <c:pt idx="90510">
                  <c:v>1</c:v>
                </c:pt>
                <c:pt idx="90511">
                  <c:v>1</c:v>
                </c:pt>
                <c:pt idx="90512">
                  <c:v>1</c:v>
                </c:pt>
                <c:pt idx="90513">
                  <c:v>1</c:v>
                </c:pt>
                <c:pt idx="90514">
                  <c:v>1</c:v>
                </c:pt>
                <c:pt idx="90515">
                  <c:v>1</c:v>
                </c:pt>
                <c:pt idx="90516">
                  <c:v>1</c:v>
                </c:pt>
                <c:pt idx="90517">
                  <c:v>1</c:v>
                </c:pt>
                <c:pt idx="90518">
                  <c:v>1</c:v>
                </c:pt>
                <c:pt idx="90519">
                  <c:v>1</c:v>
                </c:pt>
                <c:pt idx="90520">
                  <c:v>1</c:v>
                </c:pt>
                <c:pt idx="90521">
                  <c:v>1</c:v>
                </c:pt>
                <c:pt idx="90522">
                  <c:v>1</c:v>
                </c:pt>
                <c:pt idx="90523">
                  <c:v>1</c:v>
                </c:pt>
                <c:pt idx="90524">
                  <c:v>1</c:v>
                </c:pt>
                <c:pt idx="90525">
                  <c:v>1</c:v>
                </c:pt>
                <c:pt idx="90526">
                  <c:v>1</c:v>
                </c:pt>
                <c:pt idx="90527">
                  <c:v>1</c:v>
                </c:pt>
                <c:pt idx="90528">
                  <c:v>1</c:v>
                </c:pt>
                <c:pt idx="90529">
                  <c:v>1</c:v>
                </c:pt>
                <c:pt idx="90530">
                  <c:v>1</c:v>
                </c:pt>
                <c:pt idx="90531">
                  <c:v>1</c:v>
                </c:pt>
                <c:pt idx="90532">
                  <c:v>1</c:v>
                </c:pt>
                <c:pt idx="90533">
                  <c:v>1</c:v>
                </c:pt>
                <c:pt idx="90534">
                  <c:v>1</c:v>
                </c:pt>
                <c:pt idx="90535">
                  <c:v>1</c:v>
                </c:pt>
                <c:pt idx="90536">
                  <c:v>1</c:v>
                </c:pt>
                <c:pt idx="90537">
                  <c:v>1</c:v>
                </c:pt>
                <c:pt idx="90538">
                  <c:v>1</c:v>
                </c:pt>
                <c:pt idx="90539">
                  <c:v>1</c:v>
                </c:pt>
                <c:pt idx="90540">
                  <c:v>1</c:v>
                </c:pt>
                <c:pt idx="90541">
                  <c:v>1</c:v>
                </c:pt>
                <c:pt idx="90542">
                  <c:v>1</c:v>
                </c:pt>
                <c:pt idx="90543">
                  <c:v>1</c:v>
                </c:pt>
                <c:pt idx="90544">
                  <c:v>1</c:v>
                </c:pt>
                <c:pt idx="90545">
                  <c:v>1</c:v>
                </c:pt>
                <c:pt idx="90546">
                  <c:v>1</c:v>
                </c:pt>
                <c:pt idx="90547">
                  <c:v>1</c:v>
                </c:pt>
                <c:pt idx="90548">
                  <c:v>1</c:v>
                </c:pt>
                <c:pt idx="90549">
                  <c:v>1</c:v>
                </c:pt>
                <c:pt idx="90550">
                  <c:v>1</c:v>
                </c:pt>
                <c:pt idx="90551">
                  <c:v>1</c:v>
                </c:pt>
                <c:pt idx="90552">
                  <c:v>1</c:v>
                </c:pt>
                <c:pt idx="90553">
                  <c:v>1</c:v>
                </c:pt>
                <c:pt idx="90554">
                  <c:v>1</c:v>
                </c:pt>
                <c:pt idx="90555">
                  <c:v>1</c:v>
                </c:pt>
                <c:pt idx="90556">
                  <c:v>1</c:v>
                </c:pt>
                <c:pt idx="90557">
                  <c:v>1</c:v>
                </c:pt>
                <c:pt idx="90558">
                  <c:v>1</c:v>
                </c:pt>
                <c:pt idx="90559">
                  <c:v>1</c:v>
                </c:pt>
                <c:pt idx="90560">
                  <c:v>1</c:v>
                </c:pt>
                <c:pt idx="90561">
                  <c:v>1</c:v>
                </c:pt>
                <c:pt idx="90562">
                  <c:v>1</c:v>
                </c:pt>
                <c:pt idx="90563">
                  <c:v>1</c:v>
                </c:pt>
                <c:pt idx="90564">
                  <c:v>1</c:v>
                </c:pt>
                <c:pt idx="90565">
                  <c:v>1</c:v>
                </c:pt>
                <c:pt idx="90566">
                  <c:v>1</c:v>
                </c:pt>
                <c:pt idx="90567">
                  <c:v>1</c:v>
                </c:pt>
                <c:pt idx="90568">
                  <c:v>1</c:v>
                </c:pt>
                <c:pt idx="90569">
                  <c:v>1</c:v>
                </c:pt>
                <c:pt idx="90570">
                  <c:v>1</c:v>
                </c:pt>
                <c:pt idx="90571">
                  <c:v>1</c:v>
                </c:pt>
                <c:pt idx="90572">
                  <c:v>1</c:v>
                </c:pt>
                <c:pt idx="90573">
                  <c:v>1</c:v>
                </c:pt>
                <c:pt idx="90574">
                  <c:v>1</c:v>
                </c:pt>
                <c:pt idx="90575">
                  <c:v>1</c:v>
                </c:pt>
                <c:pt idx="90576">
                  <c:v>1</c:v>
                </c:pt>
                <c:pt idx="90577">
                  <c:v>1</c:v>
                </c:pt>
                <c:pt idx="90578">
                  <c:v>1</c:v>
                </c:pt>
                <c:pt idx="90579">
                  <c:v>1</c:v>
                </c:pt>
                <c:pt idx="90580">
                  <c:v>1</c:v>
                </c:pt>
                <c:pt idx="90581">
                  <c:v>1</c:v>
                </c:pt>
                <c:pt idx="90582">
                  <c:v>1</c:v>
                </c:pt>
                <c:pt idx="90583">
                  <c:v>1</c:v>
                </c:pt>
                <c:pt idx="90584">
                  <c:v>1</c:v>
                </c:pt>
                <c:pt idx="90585">
                  <c:v>1</c:v>
                </c:pt>
                <c:pt idx="90586">
                  <c:v>1</c:v>
                </c:pt>
                <c:pt idx="90587">
                  <c:v>1</c:v>
                </c:pt>
                <c:pt idx="90588">
                  <c:v>1</c:v>
                </c:pt>
                <c:pt idx="90589">
                  <c:v>1</c:v>
                </c:pt>
                <c:pt idx="90590">
                  <c:v>1</c:v>
                </c:pt>
                <c:pt idx="90591">
                  <c:v>1</c:v>
                </c:pt>
                <c:pt idx="90592">
                  <c:v>1</c:v>
                </c:pt>
                <c:pt idx="90593">
                  <c:v>1</c:v>
                </c:pt>
                <c:pt idx="90594">
                  <c:v>1</c:v>
                </c:pt>
                <c:pt idx="90595">
                  <c:v>0.875</c:v>
                </c:pt>
                <c:pt idx="90596">
                  <c:v>1</c:v>
                </c:pt>
                <c:pt idx="90597">
                  <c:v>1</c:v>
                </c:pt>
                <c:pt idx="90598">
                  <c:v>1</c:v>
                </c:pt>
                <c:pt idx="90599">
                  <c:v>1</c:v>
                </c:pt>
                <c:pt idx="90600">
                  <c:v>1</c:v>
                </c:pt>
                <c:pt idx="90601">
                  <c:v>1</c:v>
                </c:pt>
                <c:pt idx="90602">
                  <c:v>1</c:v>
                </c:pt>
                <c:pt idx="90603">
                  <c:v>1</c:v>
                </c:pt>
                <c:pt idx="90604">
                  <c:v>0.875</c:v>
                </c:pt>
                <c:pt idx="90605">
                  <c:v>1</c:v>
                </c:pt>
                <c:pt idx="90606">
                  <c:v>1</c:v>
                </c:pt>
                <c:pt idx="90607">
                  <c:v>1</c:v>
                </c:pt>
                <c:pt idx="90608">
                  <c:v>1</c:v>
                </c:pt>
                <c:pt idx="90609">
                  <c:v>0.875</c:v>
                </c:pt>
                <c:pt idx="90610">
                  <c:v>1</c:v>
                </c:pt>
                <c:pt idx="90611">
                  <c:v>1</c:v>
                </c:pt>
                <c:pt idx="90612">
                  <c:v>1</c:v>
                </c:pt>
                <c:pt idx="90613">
                  <c:v>1</c:v>
                </c:pt>
                <c:pt idx="90614">
                  <c:v>1</c:v>
                </c:pt>
                <c:pt idx="90615">
                  <c:v>1</c:v>
                </c:pt>
                <c:pt idx="90616">
                  <c:v>1</c:v>
                </c:pt>
                <c:pt idx="90617">
                  <c:v>1</c:v>
                </c:pt>
                <c:pt idx="90618">
                  <c:v>1</c:v>
                </c:pt>
                <c:pt idx="90619">
                  <c:v>1</c:v>
                </c:pt>
                <c:pt idx="90620">
                  <c:v>1</c:v>
                </c:pt>
                <c:pt idx="90621">
                  <c:v>1</c:v>
                </c:pt>
                <c:pt idx="90622">
                  <c:v>1</c:v>
                </c:pt>
                <c:pt idx="90623">
                  <c:v>1</c:v>
                </c:pt>
                <c:pt idx="90624">
                  <c:v>1</c:v>
                </c:pt>
                <c:pt idx="90625">
                  <c:v>1</c:v>
                </c:pt>
                <c:pt idx="90626">
                  <c:v>1</c:v>
                </c:pt>
                <c:pt idx="90627">
                  <c:v>1</c:v>
                </c:pt>
                <c:pt idx="90628">
                  <c:v>1</c:v>
                </c:pt>
                <c:pt idx="90629">
                  <c:v>1</c:v>
                </c:pt>
                <c:pt idx="90630">
                  <c:v>1</c:v>
                </c:pt>
                <c:pt idx="90631">
                  <c:v>1</c:v>
                </c:pt>
                <c:pt idx="90632">
                  <c:v>1</c:v>
                </c:pt>
                <c:pt idx="90633">
                  <c:v>1</c:v>
                </c:pt>
                <c:pt idx="90634">
                  <c:v>1</c:v>
                </c:pt>
                <c:pt idx="90635">
                  <c:v>1</c:v>
                </c:pt>
                <c:pt idx="90636">
                  <c:v>1</c:v>
                </c:pt>
                <c:pt idx="90637">
                  <c:v>1</c:v>
                </c:pt>
                <c:pt idx="90638">
                  <c:v>1</c:v>
                </c:pt>
                <c:pt idx="90639">
                  <c:v>1</c:v>
                </c:pt>
                <c:pt idx="90640">
                  <c:v>1</c:v>
                </c:pt>
                <c:pt idx="90641">
                  <c:v>1</c:v>
                </c:pt>
                <c:pt idx="90642">
                  <c:v>1</c:v>
                </c:pt>
                <c:pt idx="90643">
                  <c:v>1</c:v>
                </c:pt>
                <c:pt idx="90644">
                  <c:v>1</c:v>
                </c:pt>
                <c:pt idx="90645">
                  <c:v>1</c:v>
                </c:pt>
                <c:pt idx="90646">
                  <c:v>1</c:v>
                </c:pt>
                <c:pt idx="90647">
                  <c:v>1</c:v>
                </c:pt>
                <c:pt idx="90648">
                  <c:v>1</c:v>
                </c:pt>
                <c:pt idx="90649">
                  <c:v>1</c:v>
                </c:pt>
                <c:pt idx="90650">
                  <c:v>1</c:v>
                </c:pt>
                <c:pt idx="90651">
                  <c:v>1</c:v>
                </c:pt>
                <c:pt idx="90652">
                  <c:v>1</c:v>
                </c:pt>
                <c:pt idx="90653">
                  <c:v>1</c:v>
                </c:pt>
                <c:pt idx="90654">
                  <c:v>1</c:v>
                </c:pt>
                <c:pt idx="90655">
                  <c:v>1</c:v>
                </c:pt>
                <c:pt idx="90656">
                  <c:v>1</c:v>
                </c:pt>
                <c:pt idx="90657">
                  <c:v>1</c:v>
                </c:pt>
                <c:pt idx="90658">
                  <c:v>1</c:v>
                </c:pt>
                <c:pt idx="90659">
                  <c:v>1</c:v>
                </c:pt>
                <c:pt idx="90660">
                  <c:v>1</c:v>
                </c:pt>
                <c:pt idx="90661">
                  <c:v>1</c:v>
                </c:pt>
                <c:pt idx="90662">
                  <c:v>1</c:v>
                </c:pt>
                <c:pt idx="90663">
                  <c:v>1</c:v>
                </c:pt>
                <c:pt idx="90664">
                  <c:v>1</c:v>
                </c:pt>
                <c:pt idx="90665">
                  <c:v>1</c:v>
                </c:pt>
                <c:pt idx="90666">
                  <c:v>1</c:v>
                </c:pt>
                <c:pt idx="90667">
                  <c:v>1</c:v>
                </c:pt>
                <c:pt idx="90668">
                  <c:v>1</c:v>
                </c:pt>
                <c:pt idx="90669">
                  <c:v>1</c:v>
                </c:pt>
                <c:pt idx="90670">
                  <c:v>1</c:v>
                </c:pt>
                <c:pt idx="90671">
                  <c:v>1</c:v>
                </c:pt>
                <c:pt idx="90672">
                  <c:v>1</c:v>
                </c:pt>
                <c:pt idx="90673">
                  <c:v>1</c:v>
                </c:pt>
                <c:pt idx="90674">
                  <c:v>1</c:v>
                </c:pt>
                <c:pt idx="90675">
                  <c:v>1</c:v>
                </c:pt>
                <c:pt idx="90676">
                  <c:v>0.875</c:v>
                </c:pt>
                <c:pt idx="90677">
                  <c:v>1</c:v>
                </c:pt>
                <c:pt idx="90678">
                  <c:v>1</c:v>
                </c:pt>
                <c:pt idx="90679">
                  <c:v>0.875</c:v>
                </c:pt>
                <c:pt idx="90680">
                  <c:v>1</c:v>
                </c:pt>
                <c:pt idx="90681">
                  <c:v>1</c:v>
                </c:pt>
                <c:pt idx="90682">
                  <c:v>1</c:v>
                </c:pt>
                <c:pt idx="90683">
                  <c:v>1</c:v>
                </c:pt>
                <c:pt idx="90684">
                  <c:v>1</c:v>
                </c:pt>
                <c:pt idx="90685">
                  <c:v>1</c:v>
                </c:pt>
                <c:pt idx="90686">
                  <c:v>1</c:v>
                </c:pt>
                <c:pt idx="90687">
                  <c:v>1</c:v>
                </c:pt>
                <c:pt idx="90688">
                  <c:v>1</c:v>
                </c:pt>
                <c:pt idx="90689">
                  <c:v>1</c:v>
                </c:pt>
                <c:pt idx="90690">
                  <c:v>1</c:v>
                </c:pt>
                <c:pt idx="90691">
                  <c:v>1</c:v>
                </c:pt>
                <c:pt idx="90692">
                  <c:v>1</c:v>
                </c:pt>
                <c:pt idx="90693">
                  <c:v>1</c:v>
                </c:pt>
                <c:pt idx="90694">
                  <c:v>1</c:v>
                </c:pt>
                <c:pt idx="90695">
                  <c:v>1</c:v>
                </c:pt>
                <c:pt idx="90696">
                  <c:v>1</c:v>
                </c:pt>
                <c:pt idx="90697">
                  <c:v>1</c:v>
                </c:pt>
                <c:pt idx="90698">
                  <c:v>1</c:v>
                </c:pt>
                <c:pt idx="90699">
                  <c:v>1</c:v>
                </c:pt>
                <c:pt idx="90700">
                  <c:v>1</c:v>
                </c:pt>
                <c:pt idx="90701">
                  <c:v>1</c:v>
                </c:pt>
                <c:pt idx="90702">
                  <c:v>1</c:v>
                </c:pt>
                <c:pt idx="90703">
                  <c:v>1</c:v>
                </c:pt>
                <c:pt idx="90704">
                  <c:v>1</c:v>
                </c:pt>
                <c:pt idx="90705">
                  <c:v>1</c:v>
                </c:pt>
                <c:pt idx="90706">
                  <c:v>1</c:v>
                </c:pt>
                <c:pt idx="90707">
                  <c:v>1</c:v>
                </c:pt>
                <c:pt idx="90708">
                  <c:v>1</c:v>
                </c:pt>
                <c:pt idx="90709">
                  <c:v>1</c:v>
                </c:pt>
                <c:pt idx="90710">
                  <c:v>1</c:v>
                </c:pt>
                <c:pt idx="90711">
                  <c:v>1</c:v>
                </c:pt>
                <c:pt idx="90712">
                  <c:v>1</c:v>
                </c:pt>
                <c:pt idx="90713">
                  <c:v>1</c:v>
                </c:pt>
                <c:pt idx="90714">
                  <c:v>1</c:v>
                </c:pt>
                <c:pt idx="90715">
                  <c:v>1</c:v>
                </c:pt>
                <c:pt idx="90716">
                  <c:v>1</c:v>
                </c:pt>
                <c:pt idx="90717">
                  <c:v>1</c:v>
                </c:pt>
                <c:pt idx="90718">
                  <c:v>1</c:v>
                </c:pt>
                <c:pt idx="90719">
                  <c:v>1</c:v>
                </c:pt>
                <c:pt idx="90720">
                  <c:v>1</c:v>
                </c:pt>
                <c:pt idx="90721">
                  <c:v>1</c:v>
                </c:pt>
                <c:pt idx="90722">
                  <c:v>1</c:v>
                </c:pt>
                <c:pt idx="90723">
                  <c:v>1</c:v>
                </c:pt>
                <c:pt idx="90724">
                  <c:v>1</c:v>
                </c:pt>
                <c:pt idx="90725">
                  <c:v>1</c:v>
                </c:pt>
                <c:pt idx="90726">
                  <c:v>1</c:v>
                </c:pt>
                <c:pt idx="90727">
                  <c:v>1</c:v>
                </c:pt>
                <c:pt idx="90728">
                  <c:v>1</c:v>
                </c:pt>
                <c:pt idx="90729">
                  <c:v>1</c:v>
                </c:pt>
                <c:pt idx="90730">
                  <c:v>1</c:v>
                </c:pt>
                <c:pt idx="90731">
                  <c:v>1</c:v>
                </c:pt>
                <c:pt idx="90732">
                  <c:v>1</c:v>
                </c:pt>
                <c:pt idx="90733">
                  <c:v>1</c:v>
                </c:pt>
                <c:pt idx="90734">
                  <c:v>1</c:v>
                </c:pt>
                <c:pt idx="90735">
                  <c:v>1</c:v>
                </c:pt>
                <c:pt idx="90736">
                  <c:v>1</c:v>
                </c:pt>
                <c:pt idx="90737">
                  <c:v>1</c:v>
                </c:pt>
                <c:pt idx="90738">
                  <c:v>1</c:v>
                </c:pt>
                <c:pt idx="90739">
                  <c:v>1</c:v>
                </c:pt>
                <c:pt idx="90740">
                  <c:v>1</c:v>
                </c:pt>
                <c:pt idx="90741">
                  <c:v>1</c:v>
                </c:pt>
                <c:pt idx="90742">
                  <c:v>1</c:v>
                </c:pt>
                <c:pt idx="90743">
                  <c:v>1</c:v>
                </c:pt>
                <c:pt idx="90744">
                  <c:v>1</c:v>
                </c:pt>
                <c:pt idx="90745">
                  <c:v>1</c:v>
                </c:pt>
                <c:pt idx="90746">
                  <c:v>1</c:v>
                </c:pt>
                <c:pt idx="90747">
                  <c:v>1</c:v>
                </c:pt>
                <c:pt idx="90748">
                  <c:v>1</c:v>
                </c:pt>
                <c:pt idx="90749">
                  <c:v>1</c:v>
                </c:pt>
                <c:pt idx="90750">
                  <c:v>1</c:v>
                </c:pt>
                <c:pt idx="90751">
                  <c:v>1</c:v>
                </c:pt>
                <c:pt idx="90752">
                  <c:v>1</c:v>
                </c:pt>
                <c:pt idx="90753">
                  <c:v>1</c:v>
                </c:pt>
                <c:pt idx="90754">
                  <c:v>1</c:v>
                </c:pt>
                <c:pt idx="90755">
                  <c:v>1</c:v>
                </c:pt>
                <c:pt idx="90756">
                  <c:v>1</c:v>
                </c:pt>
                <c:pt idx="90757">
                  <c:v>1</c:v>
                </c:pt>
                <c:pt idx="90758">
                  <c:v>1</c:v>
                </c:pt>
                <c:pt idx="90759">
                  <c:v>0.875</c:v>
                </c:pt>
                <c:pt idx="90760">
                  <c:v>1</c:v>
                </c:pt>
                <c:pt idx="90761">
                  <c:v>1</c:v>
                </c:pt>
                <c:pt idx="90762">
                  <c:v>1</c:v>
                </c:pt>
                <c:pt idx="90763">
                  <c:v>1</c:v>
                </c:pt>
                <c:pt idx="90764">
                  <c:v>1</c:v>
                </c:pt>
                <c:pt idx="90765">
                  <c:v>1</c:v>
                </c:pt>
                <c:pt idx="90766">
                  <c:v>1</c:v>
                </c:pt>
                <c:pt idx="90767">
                  <c:v>1</c:v>
                </c:pt>
                <c:pt idx="90768">
                  <c:v>1</c:v>
                </c:pt>
                <c:pt idx="90769">
                  <c:v>1</c:v>
                </c:pt>
                <c:pt idx="90770">
                  <c:v>1</c:v>
                </c:pt>
                <c:pt idx="90771">
                  <c:v>1</c:v>
                </c:pt>
                <c:pt idx="90772">
                  <c:v>1</c:v>
                </c:pt>
                <c:pt idx="90773">
                  <c:v>1</c:v>
                </c:pt>
                <c:pt idx="90774">
                  <c:v>1</c:v>
                </c:pt>
                <c:pt idx="90775">
                  <c:v>1</c:v>
                </c:pt>
                <c:pt idx="90776">
                  <c:v>1</c:v>
                </c:pt>
                <c:pt idx="90777">
                  <c:v>0.875</c:v>
                </c:pt>
                <c:pt idx="90778">
                  <c:v>1</c:v>
                </c:pt>
                <c:pt idx="90779">
                  <c:v>1</c:v>
                </c:pt>
                <c:pt idx="90780">
                  <c:v>1</c:v>
                </c:pt>
                <c:pt idx="90781">
                  <c:v>1</c:v>
                </c:pt>
                <c:pt idx="90782">
                  <c:v>1</c:v>
                </c:pt>
                <c:pt idx="90783">
                  <c:v>0.875</c:v>
                </c:pt>
                <c:pt idx="90784">
                  <c:v>1</c:v>
                </c:pt>
                <c:pt idx="90785">
                  <c:v>1</c:v>
                </c:pt>
                <c:pt idx="90786">
                  <c:v>1</c:v>
                </c:pt>
                <c:pt idx="90787">
                  <c:v>1</c:v>
                </c:pt>
                <c:pt idx="90788">
                  <c:v>1</c:v>
                </c:pt>
                <c:pt idx="90789">
                  <c:v>1</c:v>
                </c:pt>
                <c:pt idx="90790">
                  <c:v>1</c:v>
                </c:pt>
                <c:pt idx="90791">
                  <c:v>1</c:v>
                </c:pt>
                <c:pt idx="90792">
                  <c:v>1</c:v>
                </c:pt>
                <c:pt idx="90793">
                  <c:v>1</c:v>
                </c:pt>
                <c:pt idx="90794">
                  <c:v>1</c:v>
                </c:pt>
                <c:pt idx="90795">
                  <c:v>1</c:v>
                </c:pt>
                <c:pt idx="90796">
                  <c:v>1</c:v>
                </c:pt>
                <c:pt idx="90797">
                  <c:v>1</c:v>
                </c:pt>
                <c:pt idx="90798">
                  <c:v>1</c:v>
                </c:pt>
                <c:pt idx="90799">
                  <c:v>1</c:v>
                </c:pt>
                <c:pt idx="90800">
                  <c:v>1</c:v>
                </c:pt>
                <c:pt idx="90801">
                  <c:v>1</c:v>
                </c:pt>
                <c:pt idx="90802">
                  <c:v>1</c:v>
                </c:pt>
                <c:pt idx="90803">
                  <c:v>1</c:v>
                </c:pt>
                <c:pt idx="90804">
                  <c:v>1</c:v>
                </c:pt>
                <c:pt idx="90805">
                  <c:v>1</c:v>
                </c:pt>
                <c:pt idx="90806">
                  <c:v>1</c:v>
                </c:pt>
                <c:pt idx="90807">
                  <c:v>1</c:v>
                </c:pt>
                <c:pt idx="90808">
                  <c:v>1</c:v>
                </c:pt>
                <c:pt idx="90809">
                  <c:v>1</c:v>
                </c:pt>
                <c:pt idx="90810">
                  <c:v>1</c:v>
                </c:pt>
                <c:pt idx="90811">
                  <c:v>1</c:v>
                </c:pt>
                <c:pt idx="90812">
                  <c:v>1</c:v>
                </c:pt>
                <c:pt idx="90813">
                  <c:v>1</c:v>
                </c:pt>
                <c:pt idx="90814">
                  <c:v>1</c:v>
                </c:pt>
                <c:pt idx="90815">
                  <c:v>1</c:v>
                </c:pt>
                <c:pt idx="90816">
                  <c:v>1</c:v>
                </c:pt>
                <c:pt idx="90817">
                  <c:v>1</c:v>
                </c:pt>
                <c:pt idx="90818">
                  <c:v>1</c:v>
                </c:pt>
                <c:pt idx="90819">
                  <c:v>1</c:v>
                </c:pt>
                <c:pt idx="90820">
                  <c:v>1</c:v>
                </c:pt>
                <c:pt idx="90821">
                  <c:v>1</c:v>
                </c:pt>
                <c:pt idx="90822">
                  <c:v>1</c:v>
                </c:pt>
                <c:pt idx="90823">
                  <c:v>1</c:v>
                </c:pt>
                <c:pt idx="90824">
                  <c:v>1</c:v>
                </c:pt>
                <c:pt idx="90825">
                  <c:v>1</c:v>
                </c:pt>
                <c:pt idx="90826">
                  <c:v>1</c:v>
                </c:pt>
                <c:pt idx="90827">
                  <c:v>1</c:v>
                </c:pt>
                <c:pt idx="90828">
                  <c:v>1</c:v>
                </c:pt>
                <c:pt idx="90829">
                  <c:v>1</c:v>
                </c:pt>
                <c:pt idx="90830">
                  <c:v>1</c:v>
                </c:pt>
                <c:pt idx="90831">
                  <c:v>1</c:v>
                </c:pt>
                <c:pt idx="90832">
                  <c:v>1</c:v>
                </c:pt>
                <c:pt idx="90833">
                  <c:v>1</c:v>
                </c:pt>
                <c:pt idx="90834">
                  <c:v>1</c:v>
                </c:pt>
                <c:pt idx="90835">
                  <c:v>1</c:v>
                </c:pt>
                <c:pt idx="90836">
                  <c:v>0.875</c:v>
                </c:pt>
                <c:pt idx="90837">
                  <c:v>1</c:v>
                </c:pt>
                <c:pt idx="90838">
                  <c:v>1</c:v>
                </c:pt>
                <c:pt idx="90839">
                  <c:v>1</c:v>
                </c:pt>
                <c:pt idx="90840">
                  <c:v>1</c:v>
                </c:pt>
                <c:pt idx="90841">
                  <c:v>1</c:v>
                </c:pt>
                <c:pt idx="90842">
                  <c:v>1</c:v>
                </c:pt>
                <c:pt idx="90843">
                  <c:v>1</c:v>
                </c:pt>
                <c:pt idx="90844">
                  <c:v>1</c:v>
                </c:pt>
                <c:pt idx="90845">
                  <c:v>1</c:v>
                </c:pt>
                <c:pt idx="90846">
                  <c:v>1</c:v>
                </c:pt>
                <c:pt idx="90847">
                  <c:v>1</c:v>
                </c:pt>
                <c:pt idx="90848">
                  <c:v>1</c:v>
                </c:pt>
                <c:pt idx="90849">
                  <c:v>1</c:v>
                </c:pt>
                <c:pt idx="90850">
                  <c:v>1</c:v>
                </c:pt>
                <c:pt idx="90851">
                  <c:v>1</c:v>
                </c:pt>
                <c:pt idx="90852">
                  <c:v>1</c:v>
                </c:pt>
                <c:pt idx="90853">
                  <c:v>1</c:v>
                </c:pt>
                <c:pt idx="90854">
                  <c:v>1</c:v>
                </c:pt>
                <c:pt idx="90855">
                  <c:v>1</c:v>
                </c:pt>
                <c:pt idx="90856">
                  <c:v>0.875</c:v>
                </c:pt>
                <c:pt idx="90857">
                  <c:v>1</c:v>
                </c:pt>
                <c:pt idx="90858">
                  <c:v>1</c:v>
                </c:pt>
                <c:pt idx="90859">
                  <c:v>1</c:v>
                </c:pt>
                <c:pt idx="90860">
                  <c:v>1</c:v>
                </c:pt>
                <c:pt idx="90861">
                  <c:v>1</c:v>
                </c:pt>
                <c:pt idx="90862">
                  <c:v>1</c:v>
                </c:pt>
                <c:pt idx="90863">
                  <c:v>1</c:v>
                </c:pt>
                <c:pt idx="90864">
                  <c:v>1</c:v>
                </c:pt>
                <c:pt idx="90865">
                  <c:v>1</c:v>
                </c:pt>
                <c:pt idx="90866">
                  <c:v>1</c:v>
                </c:pt>
                <c:pt idx="90867">
                  <c:v>1</c:v>
                </c:pt>
                <c:pt idx="90868">
                  <c:v>1</c:v>
                </c:pt>
                <c:pt idx="90869">
                  <c:v>1</c:v>
                </c:pt>
                <c:pt idx="90870">
                  <c:v>1</c:v>
                </c:pt>
                <c:pt idx="90871">
                  <c:v>1</c:v>
                </c:pt>
                <c:pt idx="90872">
                  <c:v>1</c:v>
                </c:pt>
                <c:pt idx="90873">
                  <c:v>1</c:v>
                </c:pt>
                <c:pt idx="90874">
                  <c:v>1</c:v>
                </c:pt>
                <c:pt idx="90875">
                  <c:v>1</c:v>
                </c:pt>
                <c:pt idx="90876">
                  <c:v>1</c:v>
                </c:pt>
                <c:pt idx="90877">
                  <c:v>1</c:v>
                </c:pt>
                <c:pt idx="90878">
                  <c:v>1</c:v>
                </c:pt>
                <c:pt idx="90879">
                  <c:v>1</c:v>
                </c:pt>
                <c:pt idx="90880">
                  <c:v>1</c:v>
                </c:pt>
                <c:pt idx="90881">
                  <c:v>1</c:v>
                </c:pt>
                <c:pt idx="90882">
                  <c:v>1</c:v>
                </c:pt>
                <c:pt idx="90883">
                  <c:v>1</c:v>
                </c:pt>
                <c:pt idx="90884">
                  <c:v>1</c:v>
                </c:pt>
                <c:pt idx="90885">
                  <c:v>1</c:v>
                </c:pt>
                <c:pt idx="90886">
                  <c:v>1</c:v>
                </c:pt>
                <c:pt idx="90887">
                  <c:v>1</c:v>
                </c:pt>
                <c:pt idx="90888">
                  <c:v>1</c:v>
                </c:pt>
                <c:pt idx="90889">
                  <c:v>1</c:v>
                </c:pt>
                <c:pt idx="90890">
                  <c:v>1</c:v>
                </c:pt>
                <c:pt idx="90891">
                  <c:v>1</c:v>
                </c:pt>
                <c:pt idx="90892">
                  <c:v>1</c:v>
                </c:pt>
                <c:pt idx="90893">
                  <c:v>1</c:v>
                </c:pt>
                <c:pt idx="90894">
                  <c:v>1</c:v>
                </c:pt>
                <c:pt idx="90895">
                  <c:v>1</c:v>
                </c:pt>
                <c:pt idx="90896">
                  <c:v>1</c:v>
                </c:pt>
                <c:pt idx="90897">
                  <c:v>1</c:v>
                </c:pt>
                <c:pt idx="90898">
                  <c:v>1</c:v>
                </c:pt>
                <c:pt idx="90899">
                  <c:v>1</c:v>
                </c:pt>
                <c:pt idx="90900">
                  <c:v>1</c:v>
                </c:pt>
                <c:pt idx="90901">
                  <c:v>1</c:v>
                </c:pt>
                <c:pt idx="90902">
                  <c:v>1</c:v>
                </c:pt>
                <c:pt idx="90903">
                  <c:v>1</c:v>
                </c:pt>
                <c:pt idx="90904">
                  <c:v>1</c:v>
                </c:pt>
                <c:pt idx="90905">
                  <c:v>1</c:v>
                </c:pt>
                <c:pt idx="90906">
                  <c:v>1</c:v>
                </c:pt>
                <c:pt idx="90907">
                  <c:v>1</c:v>
                </c:pt>
                <c:pt idx="90908">
                  <c:v>1</c:v>
                </c:pt>
                <c:pt idx="90909">
                  <c:v>1</c:v>
                </c:pt>
                <c:pt idx="90910">
                  <c:v>1</c:v>
                </c:pt>
                <c:pt idx="90911">
                  <c:v>1</c:v>
                </c:pt>
                <c:pt idx="90912">
                  <c:v>1</c:v>
                </c:pt>
                <c:pt idx="90913">
                  <c:v>1</c:v>
                </c:pt>
                <c:pt idx="90914">
                  <c:v>1</c:v>
                </c:pt>
                <c:pt idx="90915">
                  <c:v>1</c:v>
                </c:pt>
                <c:pt idx="90916">
                  <c:v>1</c:v>
                </c:pt>
                <c:pt idx="90917">
                  <c:v>1</c:v>
                </c:pt>
                <c:pt idx="90918">
                  <c:v>1</c:v>
                </c:pt>
                <c:pt idx="90919">
                  <c:v>0.85714285700000004</c:v>
                </c:pt>
                <c:pt idx="90920">
                  <c:v>1</c:v>
                </c:pt>
                <c:pt idx="90921">
                  <c:v>1</c:v>
                </c:pt>
                <c:pt idx="90922">
                  <c:v>1</c:v>
                </c:pt>
                <c:pt idx="90923">
                  <c:v>1</c:v>
                </c:pt>
                <c:pt idx="90924">
                  <c:v>1</c:v>
                </c:pt>
                <c:pt idx="90925">
                  <c:v>1</c:v>
                </c:pt>
                <c:pt idx="90926">
                  <c:v>1</c:v>
                </c:pt>
                <c:pt idx="90927">
                  <c:v>1</c:v>
                </c:pt>
                <c:pt idx="90928">
                  <c:v>1</c:v>
                </c:pt>
                <c:pt idx="90929">
                  <c:v>1</c:v>
                </c:pt>
                <c:pt idx="90930">
                  <c:v>1</c:v>
                </c:pt>
                <c:pt idx="90931">
                  <c:v>1</c:v>
                </c:pt>
                <c:pt idx="90932">
                  <c:v>1</c:v>
                </c:pt>
                <c:pt idx="90933">
                  <c:v>1</c:v>
                </c:pt>
                <c:pt idx="90934">
                  <c:v>1</c:v>
                </c:pt>
                <c:pt idx="90935">
                  <c:v>1</c:v>
                </c:pt>
                <c:pt idx="90936">
                  <c:v>1</c:v>
                </c:pt>
                <c:pt idx="90937">
                  <c:v>1</c:v>
                </c:pt>
                <c:pt idx="90938">
                  <c:v>1</c:v>
                </c:pt>
                <c:pt idx="90939">
                  <c:v>1</c:v>
                </c:pt>
                <c:pt idx="90940">
                  <c:v>1</c:v>
                </c:pt>
                <c:pt idx="90941">
                  <c:v>1</c:v>
                </c:pt>
                <c:pt idx="90942">
                  <c:v>0.571428571</c:v>
                </c:pt>
                <c:pt idx="90943">
                  <c:v>1</c:v>
                </c:pt>
                <c:pt idx="90944">
                  <c:v>1</c:v>
                </c:pt>
                <c:pt idx="90945">
                  <c:v>1</c:v>
                </c:pt>
                <c:pt idx="90946">
                  <c:v>1</c:v>
                </c:pt>
                <c:pt idx="90947">
                  <c:v>1</c:v>
                </c:pt>
                <c:pt idx="90948">
                  <c:v>1</c:v>
                </c:pt>
                <c:pt idx="90949">
                  <c:v>1</c:v>
                </c:pt>
                <c:pt idx="90950">
                  <c:v>1</c:v>
                </c:pt>
                <c:pt idx="90951">
                  <c:v>1</c:v>
                </c:pt>
                <c:pt idx="90952">
                  <c:v>1</c:v>
                </c:pt>
                <c:pt idx="90953">
                  <c:v>1</c:v>
                </c:pt>
                <c:pt idx="90954">
                  <c:v>1</c:v>
                </c:pt>
                <c:pt idx="90955">
                  <c:v>1</c:v>
                </c:pt>
                <c:pt idx="90956">
                  <c:v>1</c:v>
                </c:pt>
                <c:pt idx="90957">
                  <c:v>1</c:v>
                </c:pt>
                <c:pt idx="90958">
                  <c:v>1</c:v>
                </c:pt>
                <c:pt idx="90959">
                  <c:v>1</c:v>
                </c:pt>
                <c:pt idx="90960">
                  <c:v>1</c:v>
                </c:pt>
                <c:pt idx="90961">
                  <c:v>1</c:v>
                </c:pt>
                <c:pt idx="90962">
                  <c:v>1</c:v>
                </c:pt>
                <c:pt idx="90963">
                  <c:v>1</c:v>
                </c:pt>
                <c:pt idx="90964">
                  <c:v>1</c:v>
                </c:pt>
                <c:pt idx="90965">
                  <c:v>1</c:v>
                </c:pt>
                <c:pt idx="90966">
                  <c:v>1</c:v>
                </c:pt>
                <c:pt idx="90967">
                  <c:v>1</c:v>
                </c:pt>
                <c:pt idx="90968">
                  <c:v>1</c:v>
                </c:pt>
                <c:pt idx="90969">
                  <c:v>1</c:v>
                </c:pt>
                <c:pt idx="90970">
                  <c:v>1</c:v>
                </c:pt>
                <c:pt idx="90971">
                  <c:v>1</c:v>
                </c:pt>
                <c:pt idx="90972">
                  <c:v>1</c:v>
                </c:pt>
                <c:pt idx="90973">
                  <c:v>1</c:v>
                </c:pt>
                <c:pt idx="90974">
                  <c:v>1</c:v>
                </c:pt>
                <c:pt idx="90975">
                  <c:v>1</c:v>
                </c:pt>
                <c:pt idx="90976">
                  <c:v>1</c:v>
                </c:pt>
                <c:pt idx="90977">
                  <c:v>1</c:v>
                </c:pt>
                <c:pt idx="90978">
                  <c:v>1</c:v>
                </c:pt>
                <c:pt idx="90979">
                  <c:v>1</c:v>
                </c:pt>
                <c:pt idx="90980">
                  <c:v>0.428571429</c:v>
                </c:pt>
                <c:pt idx="90981">
                  <c:v>1</c:v>
                </c:pt>
                <c:pt idx="90982">
                  <c:v>1</c:v>
                </c:pt>
                <c:pt idx="90983">
                  <c:v>1</c:v>
                </c:pt>
                <c:pt idx="90984">
                  <c:v>1</c:v>
                </c:pt>
                <c:pt idx="90985">
                  <c:v>1</c:v>
                </c:pt>
                <c:pt idx="90986">
                  <c:v>1</c:v>
                </c:pt>
                <c:pt idx="90987">
                  <c:v>1</c:v>
                </c:pt>
                <c:pt idx="90988">
                  <c:v>1</c:v>
                </c:pt>
                <c:pt idx="90989">
                  <c:v>1</c:v>
                </c:pt>
                <c:pt idx="90990">
                  <c:v>1</c:v>
                </c:pt>
                <c:pt idx="90991">
                  <c:v>1</c:v>
                </c:pt>
                <c:pt idx="90992">
                  <c:v>1</c:v>
                </c:pt>
                <c:pt idx="90993">
                  <c:v>1</c:v>
                </c:pt>
                <c:pt idx="90994">
                  <c:v>1</c:v>
                </c:pt>
                <c:pt idx="90995">
                  <c:v>1</c:v>
                </c:pt>
                <c:pt idx="90996">
                  <c:v>1</c:v>
                </c:pt>
                <c:pt idx="90997">
                  <c:v>1</c:v>
                </c:pt>
                <c:pt idx="90998">
                  <c:v>1</c:v>
                </c:pt>
                <c:pt idx="90999">
                  <c:v>1</c:v>
                </c:pt>
                <c:pt idx="91000">
                  <c:v>1</c:v>
                </c:pt>
                <c:pt idx="91001">
                  <c:v>1</c:v>
                </c:pt>
                <c:pt idx="91002">
                  <c:v>1</c:v>
                </c:pt>
                <c:pt idx="91003">
                  <c:v>1</c:v>
                </c:pt>
                <c:pt idx="91004">
                  <c:v>1</c:v>
                </c:pt>
                <c:pt idx="91005">
                  <c:v>1</c:v>
                </c:pt>
                <c:pt idx="91006">
                  <c:v>1</c:v>
                </c:pt>
                <c:pt idx="91007">
                  <c:v>1</c:v>
                </c:pt>
                <c:pt idx="91008">
                  <c:v>1</c:v>
                </c:pt>
                <c:pt idx="91009">
                  <c:v>1</c:v>
                </c:pt>
                <c:pt idx="91010">
                  <c:v>1</c:v>
                </c:pt>
                <c:pt idx="91011">
                  <c:v>1</c:v>
                </c:pt>
                <c:pt idx="91012">
                  <c:v>1</c:v>
                </c:pt>
                <c:pt idx="91013">
                  <c:v>1</c:v>
                </c:pt>
                <c:pt idx="91014">
                  <c:v>1</c:v>
                </c:pt>
                <c:pt idx="91015">
                  <c:v>1</c:v>
                </c:pt>
                <c:pt idx="91016">
                  <c:v>1</c:v>
                </c:pt>
                <c:pt idx="91017">
                  <c:v>1</c:v>
                </c:pt>
                <c:pt idx="91018">
                  <c:v>1</c:v>
                </c:pt>
                <c:pt idx="91019">
                  <c:v>1</c:v>
                </c:pt>
                <c:pt idx="91020">
                  <c:v>1</c:v>
                </c:pt>
                <c:pt idx="91021">
                  <c:v>1</c:v>
                </c:pt>
                <c:pt idx="91022">
                  <c:v>1</c:v>
                </c:pt>
                <c:pt idx="91023">
                  <c:v>1</c:v>
                </c:pt>
                <c:pt idx="91024">
                  <c:v>1</c:v>
                </c:pt>
                <c:pt idx="91025">
                  <c:v>1</c:v>
                </c:pt>
                <c:pt idx="91026">
                  <c:v>1</c:v>
                </c:pt>
                <c:pt idx="91027">
                  <c:v>1</c:v>
                </c:pt>
                <c:pt idx="91028">
                  <c:v>1</c:v>
                </c:pt>
                <c:pt idx="91029">
                  <c:v>1</c:v>
                </c:pt>
                <c:pt idx="91030">
                  <c:v>1</c:v>
                </c:pt>
                <c:pt idx="91031">
                  <c:v>1</c:v>
                </c:pt>
                <c:pt idx="91032">
                  <c:v>1</c:v>
                </c:pt>
                <c:pt idx="91033">
                  <c:v>1</c:v>
                </c:pt>
                <c:pt idx="91034">
                  <c:v>1</c:v>
                </c:pt>
                <c:pt idx="91035">
                  <c:v>1</c:v>
                </c:pt>
                <c:pt idx="91036">
                  <c:v>1</c:v>
                </c:pt>
                <c:pt idx="91037">
                  <c:v>1</c:v>
                </c:pt>
                <c:pt idx="91038">
                  <c:v>1</c:v>
                </c:pt>
                <c:pt idx="91039">
                  <c:v>1</c:v>
                </c:pt>
                <c:pt idx="91040">
                  <c:v>1</c:v>
                </c:pt>
                <c:pt idx="91041">
                  <c:v>1</c:v>
                </c:pt>
                <c:pt idx="91042">
                  <c:v>1</c:v>
                </c:pt>
                <c:pt idx="91043">
                  <c:v>1</c:v>
                </c:pt>
                <c:pt idx="91044">
                  <c:v>1</c:v>
                </c:pt>
                <c:pt idx="91045">
                  <c:v>1</c:v>
                </c:pt>
                <c:pt idx="91046">
                  <c:v>1</c:v>
                </c:pt>
                <c:pt idx="91047">
                  <c:v>1</c:v>
                </c:pt>
                <c:pt idx="91048">
                  <c:v>1</c:v>
                </c:pt>
                <c:pt idx="91049">
                  <c:v>1</c:v>
                </c:pt>
                <c:pt idx="91050">
                  <c:v>1</c:v>
                </c:pt>
                <c:pt idx="91051">
                  <c:v>1</c:v>
                </c:pt>
                <c:pt idx="91052">
                  <c:v>1</c:v>
                </c:pt>
                <c:pt idx="91053">
                  <c:v>1</c:v>
                </c:pt>
                <c:pt idx="91054">
                  <c:v>1</c:v>
                </c:pt>
                <c:pt idx="91055">
                  <c:v>1</c:v>
                </c:pt>
                <c:pt idx="91056">
                  <c:v>1</c:v>
                </c:pt>
                <c:pt idx="91057">
                  <c:v>1</c:v>
                </c:pt>
                <c:pt idx="91058">
                  <c:v>1</c:v>
                </c:pt>
                <c:pt idx="91059">
                  <c:v>1</c:v>
                </c:pt>
                <c:pt idx="91060">
                  <c:v>1</c:v>
                </c:pt>
                <c:pt idx="91061">
                  <c:v>1</c:v>
                </c:pt>
                <c:pt idx="91062">
                  <c:v>1</c:v>
                </c:pt>
                <c:pt idx="91063">
                  <c:v>1</c:v>
                </c:pt>
                <c:pt idx="91064">
                  <c:v>1</c:v>
                </c:pt>
                <c:pt idx="91065">
                  <c:v>1</c:v>
                </c:pt>
                <c:pt idx="91066">
                  <c:v>1</c:v>
                </c:pt>
                <c:pt idx="91067">
                  <c:v>1</c:v>
                </c:pt>
                <c:pt idx="91068">
                  <c:v>1</c:v>
                </c:pt>
                <c:pt idx="91069">
                  <c:v>1</c:v>
                </c:pt>
                <c:pt idx="91070">
                  <c:v>1</c:v>
                </c:pt>
                <c:pt idx="91071">
                  <c:v>1</c:v>
                </c:pt>
                <c:pt idx="91072">
                  <c:v>1</c:v>
                </c:pt>
                <c:pt idx="91073">
                  <c:v>1</c:v>
                </c:pt>
                <c:pt idx="91074">
                  <c:v>1</c:v>
                </c:pt>
                <c:pt idx="91075">
                  <c:v>1</c:v>
                </c:pt>
                <c:pt idx="91076">
                  <c:v>1</c:v>
                </c:pt>
                <c:pt idx="91077">
                  <c:v>1</c:v>
                </c:pt>
                <c:pt idx="91078">
                  <c:v>1</c:v>
                </c:pt>
                <c:pt idx="91079">
                  <c:v>1</c:v>
                </c:pt>
                <c:pt idx="91080">
                  <c:v>1</c:v>
                </c:pt>
                <c:pt idx="91081">
                  <c:v>1</c:v>
                </c:pt>
                <c:pt idx="91082">
                  <c:v>1</c:v>
                </c:pt>
                <c:pt idx="91083">
                  <c:v>1</c:v>
                </c:pt>
                <c:pt idx="91084">
                  <c:v>1</c:v>
                </c:pt>
                <c:pt idx="91085">
                  <c:v>1</c:v>
                </c:pt>
                <c:pt idx="91086">
                  <c:v>1</c:v>
                </c:pt>
                <c:pt idx="91087">
                  <c:v>1</c:v>
                </c:pt>
                <c:pt idx="91088">
                  <c:v>1</c:v>
                </c:pt>
                <c:pt idx="91089">
                  <c:v>1</c:v>
                </c:pt>
                <c:pt idx="91090">
                  <c:v>1</c:v>
                </c:pt>
                <c:pt idx="91091">
                  <c:v>1</c:v>
                </c:pt>
                <c:pt idx="91092">
                  <c:v>1</c:v>
                </c:pt>
                <c:pt idx="91093">
                  <c:v>1</c:v>
                </c:pt>
                <c:pt idx="91094">
                  <c:v>1</c:v>
                </c:pt>
                <c:pt idx="91095">
                  <c:v>1</c:v>
                </c:pt>
                <c:pt idx="91096">
                  <c:v>1</c:v>
                </c:pt>
                <c:pt idx="91097">
                  <c:v>1</c:v>
                </c:pt>
                <c:pt idx="91098">
                  <c:v>1</c:v>
                </c:pt>
                <c:pt idx="91099">
                  <c:v>1</c:v>
                </c:pt>
                <c:pt idx="91100">
                  <c:v>1</c:v>
                </c:pt>
                <c:pt idx="91101">
                  <c:v>1</c:v>
                </c:pt>
                <c:pt idx="91102">
                  <c:v>1</c:v>
                </c:pt>
                <c:pt idx="91103">
                  <c:v>1</c:v>
                </c:pt>
                <c:pt idx="91104">
                  <c:v>1</c:v>
                </c:pt>
                <c:pt idx="91105">
                  <c:v>1</c:v>
                </c:pt>
                <c:pt idx="91106">
                  <c:v>1</c:v>
                </c:pt>
                <c:pt idx="91107">
                  <c:v>1</c:v>
                </c:pt>
                <c:pt idx="91108">
                  <c:v>1</c:v>
                </c:pt>
                <c:pt idx="91109">
                  <c:v>1</c:v>
                </c:pt>
                <c:pt idx="91110">
                  <c:v>1</c:v>
                </c:pt>
                <c:pt idx="91111">
                  <c:v>1</c:v>
                </c:pt>
                <c:pt idx="91112">
                  <c:v>1</c:v>
                </c:pt>
                <c:pt idx="91113">
                  <c:v>1</c:v>
                </c:pt>
                <c:pt idx="91114">
                  <c:v>1</c:v>
                </c:pt>
                <c:pt idx="91115">
                  <c:v>1</c:v>
                </c:pt>
                <c:pt idx="91116">
                  <c:v>1</c:v>
                </c:pt>
                <c:pt idx="91117">
                  <c:v>1</c:v>
                </c:pt>
                <c:pt idx="91118">
                  <c:v>1</c:v>
                </c:pt>
                <c:pt idx="91119">
                  <c:v>1</c:v>
                </c:pt>
                <c:pt idx="91120">
                  <c:v>1</c:v>
                </c:pt>
                <c:pt idx="91121">
                  <c:v>1</c:v>
                </c:pt>
                <c:pt idx="91122">
                  <c:v>1</c:v>
                </c:pt>
                <c:pt idx="91123">
                  <c:v>1</c:v>
                </c:pt>
                <c:pt idx="91124">
                  <c:v>1</c:v>
                </c:pt>
                <c:pt idx="91125">
                  <c:v>1</c:v>
                </c:pt>
                <c:pt idx="91126">
                  <c:v>1</c:v>
                </c:pt>
                <c:pt idx="91127">
                  <c:v>1</c:v>
                </c:pt>
                <c:pt idx="91128">
                  <c:v>1</c:v>
                </c:pt>
                <c:pt idx="91129">
                  <c:v>1</c:v>
                </c:pt>
                <c:pt idx="91130">
                  <c:v>1</c:v>
                </c:pt>
                <c:pt idx="91131">
                  <c:v>1</c:v>
                </c:pt>
                <c:pt idx="91132">
                  <c:v>1</c:v>
                </c:pt>
                <c:pt idx="91133">
                  <c:v>1</c:v>
                </c:pt>
                <c:pt idx="91134">
                  <c:v>1</c:v>
                </c:pt>
                <c:pt idx="91135">
                  <c:v>1</c:v>
                </c:pt>
                <c:pt idx="91136">
                  <c:v>1</c:v>
                </c:pt>
                <c:pt idx="91137">
                  <c:v>1</c:v>
                </c:pt>
                <c:pt idx="91138">
                  <c:v>1</c:v>
                </c:pt>
                <c:pt idx="91139">
                  <c:v>1</c:v>
                </c:pt>
                <c:pt idx="91140">
                  <c:v>1</c:v>
                </c:pt>
                <c:pt idx="91141">
                  <c:v>1</c:v>
                </c:pt>
                <c:pt idx="91142">
                  <c:v>1</c:v>
                </c:pt>
                <c:pt idx="91143">
                  <c:v>1</c:v>
                </c:pt>
                <c:pt idx="91144">
                  <c:v>1</c:v>
                </c:pt>
                <c:pt idx="91145">
                  <c:v>1</c:v>
                </c:pt>
                <c:pt idx="91146">
                  <c:v>1</c:v>
                </c:pt>
                <c:pt idx="91147">
                  <c:v>1</c:v>
                </c:pt>
                <c:pt idx="91148">
                  <c:v>1</c:v>
                </c:pt>
                <c:pt idx="91149">
                  <c:v>1</c:v>
                </c:pt>
                <c:pt idx="91150">
                  <c:v>1</c:v>
                </c:pt>
                <c:pt idx="91151">
                  <c:v>1</c:v>
                </c:pt>
                <c:pt idx="91152">
                  <c:v>1</c:v>
                </c:pt>
                <c:pt idx="91153">
                  <c:v>1</c:v>
                </c:pt>
                <c:pt idx="91154">
                  <c:v>1</c:v>
                </c:pt>
                <c:pt idx="91155">
                  <c:v>1</c:v>
                </c:pt>
                <c:pt idx="91156">
                  <c:v>1</c:v>
                </c:pt>
                <c:pt idx="91157">
                  <c:v>1</c:v>
                </c:pt>
                <c:pt idx="91158">
                  <c:v>1</c:v>
                </c:pt>
                <c:pt idx="91159">
                  <c:v>1</c:v>
                </c:pt>
                <c:pt idx="91160">
                  <c:v>1</c:v>
                </c:pt>
                <c:pt idx="91161">
                  <c:v>1</c:v>
                </c:pt>
                <c:pt idx="91162">
                  <c:v>1</c:v>
                </c:pt>
                <c:pt idx="91163">
                  <c:v>1</c:v>
                </c:pt>
                <c:pt idx="91164">
                  <c:v>1</c:v>
                </c:pt>
                <c:pt idx="91165">
                  <c:v>1</c:v>
                </c:pt>
                <c:pt idx="91166">
                  <c:v>1</c:v>
                </c:pt>
                <c:pt idx="91167">
                  <c:v>1</c:v>
                </c:pt>
                <c:pt idx="91168">
                  <c:v>1</c:v>
                </c:pt>
                <c:pt idx="91169">
                  <c:v>1</c:v>
                </c:pt>
                <c:pt idx="91170">
                  <c:v>1</c:v>
                </c:pt>
                <c:pt idx="91171">
                  <c:v>1</c:v>
                </c:pt>
                <c:pt idx="91172">
                  <c:v>1</c:v>
                </c:pt>
                <c:pt idx="91173">
                  <c:v>1</c:v>
                </c:pt>
                <c:pt idx="91174">
                  <c:v>1</c:v>
                </c:pt>
                <c:pt idx="91175">
                  <c:v>1</c:v>
                </c:pt>
                <c:pt idx="91176">
                  <c:v>1</c:v>
                </c:pt>
                <c:pt idx="91177">
                  <c:v>1</c:v>
                </c:pt>
                <c:pt idx="91178">
                  <c:v>0.85714285700000004</c:v>
                </c:pt>
                <c:pt idx="91179">
                  <c:v>1</c:v>
                </c:pt>
                <c:pt idx="91180">
                  <c:v>1</c:v>
                </c:pt>
                <c:pt idx="91181">
                  <c:v>1</c:v>
                </c:pt>
                <c:pt idx="91182">
                  <c:v>1</c:v>
                </c:pt>
                <c:pt idx="91183">
                  <c:v>1</c:v>
                </c:pt>
                <c:pt idx="91184">
                  <c:v>1</c:v>
                </c:pt>
                <c:pt idx="91185">
                  <c:v>1</c:v>
                </c:pt>
                <c:pt idx="91186">
                  <c:v>1</c:v>
                </c:pt>
                <c:pt idx="91187">
                  <c:v>1</c:v>
                </c:pt>
                <c:pt idx="91188">
                  <c:v>1</c:v>
                </c:pt>
                <c:pt idx="91189">
                  <c:v>1</c:v>
                </c:pt>
                <c:pt idx="91190">
                  <c:v>1</c:v>
                </c:pt>
                <c:pt idx="91191">
                  <c:v>1</c:v>
                </c:pt>
                <c:pt idx="91192">
                  <c:v>1</c:v>
                </c:pt>
                <c:pt idx="91193">
                  <c:v>1</c:v>
                </c:pt>
                <c:pt idx="91194">
                  <c:v>1</c:v>
                </c:pt>
                <c:pt idx="91195">
                  <c:v>1</c:v>
                </c:pt>
                <c:pt idx="91196">
                  <c:v>1</c:v>
                </c:pt>
                <c:pt idx="91197">
                  <c:v>1</c:v>
                </c:pt>
                <c:pt idx="91198">
                  <c:v>1</c:v>
                </c:pt>
                <c:pt idx="91199">
                  <c:v>1</c:v>
                </c:pt>
                <c:pt idx="91200">
                  <c:v>1</c:v>
                </c:pt>
                <c:pt idx="91201">
                  <c:v>1</c:v>
                </c:pt>
                <c:pt idx="91202">
                  <c:v>1</c:v>
                </c:pt>
                <c:pt idx="91203">
                  <c:v>1</c:v>
                </c:pt>
                <c:pt idx="91204">
                  <c:v>1</c:v>
                </c:pt>
                <c:pt idx="91205">
                  <c:v>1</c:v>
                </c:pt>
                <c:pt idx="91206">
                  <c:v>1</c:v>
                </c:pt>
                <c:pt idx="91207">
                  <c:v>1</c:v>
                </c:pt>
                <c:pt idx="91208">
                  <c:v>1</c:v>
                </c:pt>
                <c:pt idx="91209">
                  <c:v>1</c:v>
                </c:pt>
                <c:pt idx="91210">
                  <c:v>1</c:v>
                </c:pt>
                <c:pt idx="91211">
                  <c:v>1</c:v>
                </c:pt>
                <c:pt idx="91212">
                  <c:v>1</c:v>
                </c:pt>
                <c:pt idx="91213">
                  <c:v>1</c:v>
                </c:pt>
                <c:pt idx="91214">
                  <c:v>1</c:v>
                </c:pt>
                <c:pt idx="91215">
                  <c:v>1</c:v>
                </c:pt>
                <c:pt idx="91216">
                  <c:v>1</c:v>
                </c:pt>
                <c:pt idx="91217">
                  <c:v>1</c:v>
                </c:pt>
                <c:pt idx="91218">
                  <c:v>1</c:v>
                </c:pt>
                <c:pt idx="91219">
                  <c:v>1</c:v>
                </c:pt>
                <c:pt idx="91220">
                  <c:v>1</c:v>
                </c:pt>
                <c:pt idx="91221">
                  <c:v>1</c:v>
                </c:pt>
                <c:pt idx="91222">
                  <c:v>1</c:v>
                </c:pt>
                <c:pt idx="91223">
                  <c:v>1</c:v>
                </c:pt>
                <c:pt idx="91224">
                  <c:v>1</c:v>
                </c:pt>
                <c:pt idx="91225">
                  <c:v>1</c:v>
                </c:pt>
                <c:pt idx="91226">
                  <c:v>1</c:v>
                </c:pt>
                <c:pt idx="91227">
                  <c:v>1</c:v>
                </c:pt>
                <c:pt idx="91228">
                  <c:v>1</c:v>
                </c:pt>
                <c:pt idx="91229">
                  <c:v>1</c:v>
                </c:pt>
                <c:pt idx="91230">
                  <c:v>1</c:v>
                </c:pt>
                <c:pt idx="91231">
                  <c:v>1</c:v>
                </c:pt>
                <c:pt idx="91232">
                  <c:v>1</c:v>
                </c:pt>
                <c:pt idx="91233">
                  <c:v>1</c:v>
                </c:pt>
                <c:pt idx="91234">
                  <c:v>1</c:v>
                </c:pt>
                <c:pt idx="91235">
                  <c:v>1</c:v>
                </c:pt>
                <c:pt idx="91236">
                  <c:v>1</c:v>
                </c:pt>
                <c:pt idx="91237">
                  <c:v>1</c:v>
                </c:pt>
                <c:pt idx="91238">
                  <c:v>1</c:v>
                </c:pt>
                <c:pt idx="91239">
                  <c:v>1</c:v>
                </c:pt>
                <c:pt idx="91240">
                  <c:v>1</c:v>
                </c:pt>
                <c:pt idx="91241">
                  <c:v>1</c:v>
                </c:pt>
                <c:pt idx="91242">
                  <c:v>1</c:v>
                </c:pt>
                <c:pt idx="91243">
                  <c:v>1</c:v>
                </c:pt>
                <c:pt idx="91244">
                  <c:v>1</c:v>
                </c:pt>
                <c:pt idx="91245">
                  <c:v>1</c:v>
                </c:pt>
                <c:pt idx="91246">
                  <c:v>1</c:v>
                </c:pt>
                <c:pt idx="91247">
                  <c:v>0.571428571</c:v>
                </c:pt>
                <c:pt idx="91248">
                  <c:v>1</c:v>
                </c:pt>
                <c:pt idx="91249">
                  <c:v>1</c:v>
                </c:pt>
                <c:pt idx="91250">
                  <c:v>1</c:v>
                </c:pt>
                <c:pt idx="91251">
                  <c:v>1</c:v>
                </c:pt>
                <c:pt idx="91252">
                  <c:v>1</c:v>
                </c:pt>
                <c:pt idx="91253">
                  <c:v>1</c:v>
                </c:pt>
                <c:pt idx="91254">
                  <c:v>1</c:v>
                </c:pt>
                <c:pt idx="91255">
                  <c:v>1</c:v>
                </c:pt>
                <c:pt idx="91256">
                  <c:v>1</c:v>
                </c:pt>
                <c:pt idx="91257">
                  <c:v>1</c:v>
                </c:pt>
                <c:pt idx="91258">
                  <c:v>1</c:v>
                </c:pt>
                <c:pt idx="91259">
                  <c:v>1</c:v>
                </c:pt>
                <c:pt idx="91260">
                  <c:v>0.85714285700000004</c:v>
                </c:pt>
                <c:pt idx="91261">
                  <c:v>1</c:v>
                </c:pt>
                <c:pt idx="91262">
                  <c:v>1</c:v>
                </c:pt>
                <c:pt idx="91263">
                  <c:v>1</c:v>
                </c:pt>
                <c:pt idx="91264">
                  <c:v>1</c:v>
                </c:pt>
                <c:pt idx="91265">
                  <c:v>1</c:v>
                </c:pt>
                <c:pt idx="91266">
                  <c:v>1</c:v>
                </c:pt>
                <c:pt idx="91267">
                  <c:v>1</c:v>
                </c:pt>
                <c:pt idx="91268">
                  <c:v>1</c:v>
                </c:pt>
                <c:pt idx="91269">
                  <c:v>1</c:v>
                </c:pt>
                <c:pt idx="91270">
                  <c:v>1</c:v>
                </c:pt>
                <c:pt idx="91271">
                  <c:v>1</c:v>
                </c:pt>
                <c:pt idx="91272">
                  <c:v>1</c:v>
                </c:pt>
                <c:pt idx="91273">
                  <c:v>1</c:v>
                </c:pt>
                <c:pt idx="91274">
                  <c:v>1</c:v>
                </c:pt>
                <c:pt idx="91275">
                  <c:v>1</c:v>
                </c:pt>
                <c:pt idx="91276">
                  <c:v>1</c:v>
                </c:pt>
                <c:pt idx="91277">
                  <c:v>1</c:v>
                </c:pt>
                <c:pt idx="91278">
                  <c:v>1</c:v>
                </c:pt>
                <c:pt idx="91279">
                  <c:v>1</c:v>
                </c:pt>
                <c:pt idx="91280">
                  <c:v>1</c:v>
                </c:pt>
                <c:pt idx="91281">
                  <c:v>1</c:v>
                </c:pt>
                <c:pt idx="91282">
                  <c:v>1</c:v>
                </c:pt>
                <c:pt idx="91283">
                  <c:v>1</c:v>
                </c:pt>
                <c:pt idx="91284">
                  <c:v>1</c:v>
                </c:pt>
                <c:pt idx="91285">
                  <c:v>1</c:v>
                </c:pt>
                <c:pt idx="91286">
                  <c:v>1</c:v>
                </c:pt>
                <c:pt idx="91287">
                  <c:v>1</c:v>
                </c:pt>
                <c:pt idx="91288">
                  <c:v>1</c:v>
                </c:pt>
                <c:pt idx="91289">
                  <c:v>1</c:v>
                </c:pt>
                <c:pt idx="91290">
                  <c:v>1</c:v>
                </c:pt>
                <c:pt idx="91291">
                  <c:v>1</c:v>
                </c:pt>
                <c:pt idx="91292">
                  <c:v>1</c:v>
                </c:pt>
                <c:pt idx="91293">
                  <c:v>1</c:v>
                </c:pt>
                <c:pt idx="91294">
                  <c:v>1</c:v>
                </c:pt>
                <c:pt idx="91295">
                  <c:v>1</c:v>
                </c:pt>
                <c:pt idx="91296">
                  <c:v>1</c:v>
                </c:pt>
                <c:pt idx="91297">
                  <c:v>1</c:v>
                </c:pt>
                <c:pt idx="91298">
                  <c:v>1</c:v>
                </c:pt>
                <c:pt idx="91299">
                  <c:v>1</c:v>
                </c:pt>
                <c:pt idx="91300">
                  <c:v>1</c:v>
                </c:pt>
                <c:pt idx="91301">
                  <c:v>1</c:v>
                </c:pt>
                <c:pt idx="91302">
                  <c:v>1</c:v>
                </c:pt>
                <c:pt idx="91303">
                  <c:v>1</c:v>
                </c:pt>
                <c:pt idx="91304">
                  <c:v>1</c:v>
                </c:pt>
                <c:pt idx="91305">
                  <c:v>1</c:v>
                </c:pt>
                <c:pt idx="91306">
                  <c:v>1</c:v>
                </c:pt>
                <c:pt idx="91307">
                  <c:v>1</c:v>
                </c:pt>
                <c:pt idx="91308">
                  <c:v>1</c:v>
                </c:pt>
                <c:pt idx="91309">
                  <c:v>1</c:v>
                </c:pt>
                <c:pt idx="91310">
                  <c:v>1</c:v>
                </c:pt>
                <c:pt idx="91311">
                  <c:v>1</c:v>
                </c:pt>
                <c:pt idx="91312">
                  <c:v>1</c:v>
                </c:pt>
                <c:pt idx="91313">
                  <c:v>1</c:v>
                </c:pt>
                <c:pt idx="91314">
                  <c:v>1</c:v>
                </c:pt>
                <c:pt idx="91315">
                  <c:v>1</c:v>
                </c:pt>
                <c:pt idx="91316">
                  <c:v>1</c:v>
                </c:pt>
                <c:pt idx="91317">
                  <c:v>1</c:v>
                </c:pt>
                <c:pt idx="91318">
                  <c:v>1</c:v>
                </c:pt>
                <c:pt idx="91319">
                  <c:v>1</c:v>
                </c:pt>
                <c:pt idx="91320">
                  <c:v>1</c:v>
                </c:pt>
                <c:pt idx="91321">
                  <c:v>1</c:v>
                </c:pt>
                <c:pt idx="91322">
                  <c:v>1</c:v>
                </c:pt>
                <c:pt idx="91323">
                  <c:v>1</c:v>
                </c:pt>
                <c:pt idx="91324">
                  <c:v>1</c:v>
                </c:pt>
                <c:pt idx="91325">
                  <c:v>1</c:v>
                </c:pt>
                <c:pt idx="91326">
                  <c:v>1</c:v>
                </c:pt>
                <c:pt idx="91327">
                  <c:v>1</c:v>
                </c:pt>
                <c:pt idx="91328">
                  <c:v>1</c:v>
                </c:pt>
                <c:pt idx="91329">
                  <c:v>1</c:v>
                </c:pt>
                <c:pt idx="91330">
                  <c:v>1</c:v>
                </c:pt>
                <c:pt idx="91331">
                  <c:v>1</c:v>
                </c:pt>
                <c:pt idx="91332">
                  <c:v>1</c:v>
                </c:pt>
                <c:pt idx="91333">
                  <c:v>1</c:v>
                </c:pt>
                <c:pt idx="91334">
                  <c:v>1</c:v>
                </c:pt>
                <c:pt idx="91335">
                  <c:v>1</c:v>
                </c:pt>
                <c:pt idx="91336">
                  <c:v>1</c:v>
                </c:pt>
                <c:pt idx="91337">
                  <c:v>1</c:v>
                </c:pt>
                <c:pt idx="91338">
                  <c:v>1</c:v>
                </c:pt>
                <c:pt idx="91339">
                  <c:v>1</c:v>
                </c:pt>
                <c:pt idx="91340">
                  <c:v>1</c:v>
                </c:pt>
                <c:pt idx="91341">
                  <c:v>1</c:v>
                </c:pt>
                <c:pt idx="91342">
                  <c:v>1</c:v>
                </c:pt>
                <c:pt idx="91343">
                  <c:v>1</c:v>
                </c:pt>
                <c:pt idx="91344">
                  <c:v>1</c:v>
                </c:pt>
                <c:pt idx="91345">
                  <c:v>1</c:v>
                </c:pt>
                <c:pt idx="91346">
                  <c:v>1</c:v>
                </c:pt>
                <c:pt idx="91347">
                  <c:v>1</c:v>
                </c:pt>
                <c:pt idx="91348">
                  <c:v>1</c:v>
                </c:pt>
                <c:pt idx="91349">
                  <c:v>1</c:v>
                </c:pt>
                <c:pt idx="91350">
                  <c:v>1</c:v>
                </c:pt>
                <c:pt idx="91351">
                  <c:v>1</c:v>
                </c:pt>
                <c:pt idx="91352">
                  <c:v>1</c:v>
                </c:pt>
                <c:pt idx="91353">
                  <c:v>1</c:v>
                </c:pt>
                <c:pt idx="91354">
                  <c:v>1</c:v>
                </c:pt>
                <c:pt idx="91355">
                  <c:v>1</c:v>
                </c:pt>
                <c:pt idx="91356">
                  <c:v>1</c:v>
                </c:pt>
                <c:pt idx="91357">
                  <c:v>1</c:v>
                </c:pt>
                <c:pt idx="91358">
                  <c:v>1</c:v>
                </c:pt>
                <c:pt idx="91359">
                  <c:v>1</c:v>
                </c:pt>
                <c:pt idx="91360">
                  <c:v>1</c:v>
                </c:pt>
                <c:pt idx="91361">
                  <c:v>1</c:v>
                </c:pt>
                <c:pt idx="91362">
                  <c:v>1</c:v>
                </c:pt>
                <c:pt idx="91363">
                  <c:v>1</c:v>
                </c:pt>
                <c:pt idx="91364">
                  <c:v>1</c:v>
                </c:pt>
                <c:pt idx="91365">
                  <c:v>1</c:v>
                </c:pt>
                <c:pt idx="91366">
                  <c:v>1</c:v>
                </c:pt>
                <c:pt idx="91367">
                  <c:v>1</c:v>
                </c:pt>
                <c:pt idx="91368">
                  <c:v>1</c:v>
                </c:pt>
                <c:pt idx="91369">
                  <c:v>1</c:v>
                </c:pt>
                <c:pt idx="91370">
                  <c:v>1</c:v>
                </c:pt>
                <c:pt idx="91371">
                  <c:v>1</c:v>
                </c:pt>
                <c:pt idx="91372">
                  <c:v>1</c:v>
                </c:pt>
                <c:pt idx="91373">
                  <c:v>1</c:v>
                </c:pt>
                <c:pt idx="91374">
                  <c:v>1</c:v>
                </c:pt>
                <c:pt idx="91375">
                  <c:v>1</c:v>
                </c:pt>
                <c:pt idx="91376">
                  <c:v>1</c:v>
                </c:pt>
                <c:pt idx="91377">
                  <c:v>1</c:v>
                </c:pt>
                <c:pt idx="91378">
                  <c:v>1</c:v>
                </c:pt>
                <c:pt idx="91379">
                  <c:v>1</c:v>
                </c:pt>
                <c:pt idx="91380">
                  <c:v>1</c:v>
                </c:pt>
                <c:pt idx="91381">
                  <c:v>1</c:v>
                </c:pt>
                <c:pt idx="91382">
                  <c:v>1</c:v>
                </c:pt>
                <c:pt idx="91383">
                  <c:v>1</c:v>
                </c:pt>
                <c:pt idx="91384">
                  <c:v>1</c:v>
                </c:pt>
                <c:pt idx="91385">
                  <c:v>1</c:v>
                </c:pt>
                <c:pt idx="91386">
                  <c:v>1</c:v>
                </c:pt>
                <c:pt idx="91387">
                  <c:v>1</c:v>
                </c:pt>
                <c:pt idx="91388">
                  <c:v>1</c:v>
                </c:pt>
                <c:pt idx="91389">
                  <c:v>1</c:v>
                </c:pt>
                <c:pt idx="91390">
                  <c:v>1</c:v>
                </c:pt>
                <c:pt idx="91391">
                  <c:v>1</c:v>
                </c:pt>
                <c:pt idx="91392">
                  <c:v>1</c:v>
                </c:pt>
                <c:pt idx="91393">
                  <c:v>1</c:v>
                </c:pt>
                <c:pt idx="91394">
                  <c:v>1</c:v>
                </c:pt>
                <c:pt idx="91395">
                  <c:v>1</c:v>
                </c:pt>
                <c:pt idx="91396">
                  <c:v>1</c:v>
                </c:pt>
                <c:pt idx="91397">
                  <c:v>1</c:v>
                </c:pt>
                <c:pt idx="91398">
                  <c:v>1</c:v>
                </c:pt>
                <c:pt idx="91399">
                  <c:v>1</c:v>
                </c:pt>
                <c:pt idx="91400">
                  <c:v>1</c:v>
                </c:pt>
                <c:pt idx="91401">
                  <c:v>1</c:v>
                </c:pt>
                <c:pt idx="91402">
                  <c:v>1</c:v>
                </c:pt>
                <c:pt idx="91403">
                  <c:v>1</c:v>
                </c:pt>
                <c:pt idx="91404">
                  <c:v>1</c:v>
                </c:pt>
                <c:pt idx="91405">
                  <c:v>1</c:v>
                </c:pt>
                <c:pt idx="91406">
                  <c:v>1</c:v>
                </c:pt>
                <c:pt idx="91407">
                  <c:v>1</c:v>
                </c:pt>
                <c:pt idx="91408">
                  <c:v>1</c:v>
                </c:pt>
                <c:pt idx="91409">
                  <c:v>1</c:v>
                </c:pt>
                <c:pt idx="91410">
                  <c:v>1</c:v>
                </c:pt>
                <c:pt idx="91411">
                  <c:v>1</c:v>
                </c:pt>
                <c:pt idx="91412">
                  <c:v>1</c:v>
                </c:pt>
                <c:pt idx="91413">
                  <c:v>1</c:v>
                </c:pt>
                <c:pt idx="91414">
                  <c:v>1</c:v>
                </c:pt>
                <c:pt idx="91415">
                  <c:v>1</c:v>
                </c:pt>
                <c:pt idx="91416">
                  <c:v>1</c:v>
                </c:pt>
                <c:pt idx="91417">
                  <c:v>1</c:v>
                </c:pt>
                <c:pt idx="91418">
                  <c:v>1</c:v>
                </c:pt>
                <c:pt idx="91419">
                  <c:v>1</c:v>
                </c:pt>
                <c:pt idx="91420">
                  <c:v>1</c:v>
                </c:pt>
                <c:pt idx="91421">
                  <c:v>1</c:v>
                </c:pt>
                <c:pt idx="91422">
                  <c:v>1</c:v>
                </c:pt>
                <c:pt idx="91423">
                  <c:v>1</c:v>
                </c:pt>
                <c:pt idx="91424">
                  <c:v>1</c:v>
                </c:pt>
                <c:pt idx="91425">
                  <c:v>1</c:v>
                </c:pt>
                <c:pt idx="91426">
                  <c:v>1</c:v>
                </c:pt>
                <c:pt idx="91427">
                  <c:v>1</c:v>
                </c:pt>
                <c:pt idx="91428">
                  <c:v>1</c:v>
                </c:pt>
                <c:pt idx="91429">
                  <c:v>1</c:v>
                </c:pt>
                <c:pt idx="91430">
                  <c:v>1</c:v>
                </c:pt>
                <c:pt idx="91431">
                  <c:v>1</c:v>
                </c:pt>
                <c:pt idx="91432">
                  <c:v>1</c:v>
                </c:pt>
                <c:pt idx="91433">
                  <c:v>1</c:v>
                </c:pt>
                <c:pt idx="91434">
                  <c:v>1</c:v>
                </c:pt>
                <c:pt idx="91435">
                  <c:v>1</c:v>
                </c:pt>
                <c:pt idx="91436">
                  <c:v>1</c:v>
                </c:pt>
                <c:pt idx="91437">
                  <c:v>1</c:v>
                </c:pt>
                <c:pt idx="91438">
                  <c:v>1</c:v>
                </c:pt>
                <c:pt idx="91439">
                  <c:v>1</c:v>
                </c:pt>
                <c:pt idx="91440">
                  <c:v>1</c:v>
                </c:pt>
                <c:pt idx="91441">
                  <c:v>1</c:v>
                </c:pt>
                <c:pt idx="91442">
                  <c:v>1</c:v>
                </c:pt>
                <c:pt idx="91443">
                  <c:v>1</c:v>
                </c:pt>
                <c:pt idx="91444">
                  <c:v>1</c:v>
                </c:pt>
                <c:pt idx="91445">
                  <c:v>1</c:v>
                </c:pt>
                <c:pt idx="91446">
                  <c:v>1</c:v>
                </c:pt>
                <c:pt idx="91447">
                  <c:v>1</c:v>
                </c:pt>
                <c:pt idx="91448">
                  <c:v>1</c:v>
                </c:pt>
                <c:pt idx="91449">
                  <c:v>1</c:v>
                </c:pt>
                <c:pt idx="91450">
                  <c:v>1</c:v>
                </c:pt>
                <c:pt idx="91451">
                  <c:v>1</c:v>
                </c:pt>
                <c:pt idx="91452">
                  <c:v>1</c:v>
                </c:pt>
                <c:pt idx="91453">
                  <c:v>1</c:v>
                </c:pt>
                <c:pt idx="91454">
                  <c:v>1</c:v>
                </c:pt>
                <c:pt idx="91455">
                  <c:v>1</c:v>
                </c:pt>
                <c:pt idx="91456">
                  <c:v>1</c:v>
                </c:pt>
                <c:pt idx="91457">
                  <c:v>1</c:v>
                </c:pt>
                <c:pt idx="91458">
                  <c:v>1</c:v>
                </c:pt>
                <c:pt idx="91459">
                  <c:v>1</c:v>
                </c:pt>
                <c:pt idx="91460">
                  <c:v>1</c:v>
                </c:pt>
                <c:pt idx="91461">
                  <c:v>1</c:v>
                </c:pt>
                <c:pt idx="91462">
                  <c:v>1</c:v>
                </c:pt>
                <c:pt idx="91463">
                  <c:v>1</c:v>
                </c:pt>
                <c:pt idx="91464">
                  <c:v>1</c:v>
                </c:pt>
                <c:pt idx="91465">
                  <c:v>1</c:v>
                </c:pt>
                <c:pt idx="91466">
                  <c:v>1</c:v>
                </c:pt>
                <c:pt idx="91467">
                  <c:v>1</c:v>
                </c:pt>
                <c:pt idx="91468">
                  <c:v>1</c:v>
                </c:pt>
                <c:pt idx="91469">
                  <c:v>1</c:v>
                </c:pt>
                <c:pt idx="91470">
                  <c:v>1</c:v>
                </c:pt>
                <c:pt idx="91471">
                  <c:v>1</c:v>
                </c:pt>
                <c:pt idx="91472">
                  <c:v>1</c:v>
                </c:pt>
                <c:pt idx="91473">
                  <c:v>1</c:v>
                </c:pt>
                <c:pt idx="91474">
                  <c:v>1</c:v>
                </c:pt>
                <c:pt idx="91475">
                  <c:v>1</c:v>
                </c:pt>
                <c:pt idx="91476">
                  <c:v>1</c:v>
                </c:pt>
                <c:pt idx="91477">
                  <c:v>1</c:v>
                </c:pt>
                <c:pt idx="91478">
                  <c:v>1</c:v>
                </c:pt>
                <c:pt idx="91479">
                  <c:v>1</c:v>
                </c:pt>
                <c:pt idx="91480">
                  <c:v>1</c:v>
                </c:pt>
                <c:pt idx="91481">
                  <c:v>1</c:v>
                </c:pt>
                <c:pt idx="91482">
                  <c:v>1</c:v>
                </c:pt>
                <c:pt idx="91483">
                  <c:v>1</c:v>
                </c:pt>
                <c:pt idx="91484">
                  <c:v>1</c:v>
                </c:pt>
                <c:pt idx="91485">
                  <c:v>1</c:v>
                </c:pt>
                <c:pt idx="91486">
                  <c:v>1</c:v>
                </c:pt>
                <c:pt idx="91487">
                  <c:v>1</c:v>
                </c:pt>
                <c:pt idx="91488">
                  <c:v>1</c:v>
                </c:pt>
                <c:pt idx="91489">
                  <c:v>1</c:v>
                </c:pt>
                <c:pt idx="91490">
                  <c:v>1</c:v>
                </c:pt>
                <c:pt idx="91491">
                  <c:v>1</c:v>
                </c:pt>
                <c:pt idx="91492">
                  <c:v>1</c:v>
                </c:pt>
                <c:pt idx="91493">
                  <c:v>1</c:v>
                </c:pt>
                <c:pt idx="91494">
                  <c:v>1</c:v>
                </c:pt>
                <c:pt idx="91495">
                  <c:v>1</c:v>
                </c:pt>
                <c:pt idx="91496">
                  <c:v>1</c:v>
                </c:pt>
                <c:pt idx="91497">
                  <c:v>1</c:v>
                </c:pt>
                <c:pt idx="91498">
                  <c:v>1</c:v>
                </c:pt>
                <c:pt idx="91499">
                  <c:v>1</c:v>
                </c:pt>
                <c:pt idx="91500">
                  <c:v>1</c:v>
                </c:pt>
                <c:pt idx="91501">
                  <c:v>1</c:v>
                </c:pt>
                <c:pt idx="91502">
                  <c:v>1</c:v>
                </c:pt>
                <c:pt idx="91503">
                  <c:v>1</c:v>
                </c:pt>
                <c:pt idx="91504">
                  <c:v>1</c:v>
                </c:pt>
                <c:pt idx="91505">
                  <c:v>1</c:v>
                </c:pt>
                <c:pt idx="91506">
                  <c:v>1</c:v>
                </c:pt>
                <c:pt idx="91507">
                  <c:v>1</c:v>
                </c:pt>
                <c:pt idx="91508">
                  <c:v>1</c:v>
                </c:pt>
                <c:pt idx="91509">
                  <c:v>1</c:v>
                </c:pt>
                <c:pt idx="91510">
                  <c:v>1</c:v>
                </c:pt>
                <c:pt idx="91511">
                  <c:v>1</c:v>
                </c:pt>
                <c:pt idx="91512">
                  <c:v>1</c:v>
                </c:pt>
                <c:pt idx="91513">
                  <c:v>1</c:v>
                </c:pt>
                <c:pt idx="91514">
                  <c:v>1</c:v>
                </c:pt>
                <c:pt idx="91515">
                  <c:v>1</c:v>
                </c:pt>
                <c:pt idx="91516">
                  <c:v>1</c:v>
                </c:pt>
                <c:pt idx="91517">
                  <c:v>1</c:v>
                </c:pt>
                <c:pt idx="91518">
                  <c:v>1</c:v>
                </c:pt>
                <c:pt idx="91519">
                  <c:v>1</c:v>
                </c:pt>
                <c:pt idx="91520">
                  <c:v>1</c:v>
                </c:pt>
                <c:pt idx="91521">
                  <c:v>1</c:v>
                </c:pt>
                <c:pt idx="91522">
                  <c:v>1</c:v>
                </c:pt>
                <c:pt idx="91523">
                  <c:v>1</c:v>
                </c:pt>
                <c:pt idx="91524">
                  <c:v>1</c:v>
                </c:pt>
                <c:pt idx="91525">
                  <c:v>1</c:v>
                </c:pt>
                <c:pt idx="91526">
                  <c:v>1</c:v>
                </c:pt>
                <c:pt idx="91527">
                  <c:v>1</c:v>
                </c:pt>
                <c:pt idx="91528">
                  <c:v>1</c:v>
                </c:pt>
                <c:pt idx="91529">
                  <c:v>1</c:v>
                </c:pt>
                <c:pt idx="91530">
                  <c:v>1</c:v>
                </c:pt>
                <c:pt idx="91531">
                  <c:v>1</c:v>
                </c:pt>
                <c:pt idx="91532">
                  <c:v>1</c:v>
                </c:pt>
                <c:pt idx="91533">
                  <c:v>1</c:v>
                </c:pt>
                <c:pt idx="91534">
                  <c:v>1</c:v>
                </c:pt>
                <c:pt idx="91535">
                  <c:v>1</c:v>
                </c:pt>
                <c:pt idx="91536">
                  <c:v>1</c:v>
                </c:pt>
                <c:pt idx="91537">
                  <c:v>1</c:v>
                </c:pt>
                <c:pt idx="91538">
                  <c:v>1</c:v>
                </c:pt>
                <c:pt idx="91539">
                  <c:v>1</c:v>
                </c:pt>
                <c:pt idx="91540">
                  <c:v>1</c:v>
                </c:pt>
                <c:pt idx="91541">
                  <c:v>1</c:v>
                </c:pt>
                <c:pt idx="91542">
                  <c:v>1</c:v>
                </c:pt>
                <c:pt idx="91543">
                  <c:v>1</c:v>
                </c:pt>
                <c:pt idx="91544">
                  <c:v>1</c:v>
                </c:pt>
                <c:pt idx="91545">
                  <c:v>1</c:v>
                </c:pt>
                <c:pt idx="91546">
                  <c:v>1</c:v>
                </c:pt>
                <c:pt idx="91547">
                  <c:v>1</c:v>
                </c:pt>
                <c:pt idx="91548">
                  <c:v>1</c:v>
                </c:pt>
                <c:pt idx="91549">
                  <c:v>1</c:v>
                </c:pt>
                <c:pt idx="91550">
                  <c:v>1</c:v>
                </c:pt>
                <c:pt idx="91551">
                  <c:v>1</c:v>
                </c:pt>
                <c:pt idx="91552">
                  <c:v>1</c:v>
                </c:pt>
                <c:pt idx="91553">
                  <c:v>1</c:v>
                </c:pt>
                <c:pt idx="91554">
                  <c:v>1</c:v>
                </c:pt>
                <c:pt idx="91555">
                  <c:v>1</c:v>
                </c:pt>
                <c:pt idx="91556">
                  <c:v>1</c:v>
                </c:pt>
                <c:pt idx="91557">
                  <c:v>1</c:v>
                </c:pt>
                <c:pt idx="91558">
                  <c:v>1</c:v>
                </c:pt>
                <c:pt idx="91559">
                  <c:v>1</c:v>
                </c:pt>
                <c:pt idx="91560">
                  <c:v>1</c:v>
                </c:pt>
                <c:pt idx="91561">
                  <c:v>1</c:v>
                </c:pt>
                <c:pt idx="91562">
                  <c:v>1</c:v>
                </c:pt>
                <c:pt idx="91563">
                  <c:v>1</c:v>
                </c:pt>
                <c:pt idx="91564">
                  <c:v>1</c:v>
                </c:pt>
                <c:pt idx="91565">
                  <c:v>1</c:v>
                </c:pt>
                <c:pt idx="91566">
                  <c:v>1</c:v>
                </c:pt>
                <c:pt idx="91567">
                  <c:v>1</c:v>
                </c:pt>
                <c:pt idx="91568">
                  <c:v>1</c:v>
                </c:pt>
                <c:pt idx="91569">
                  <c:v>1</c:v>
                </c:pt>
                <c:pt idx="91570">
                  <c:v>1</c:v>
                </c:pt>
                <c:pt idx="91571">
                  <c:v>1</c:v>
                </c:pt>
                <c:pt idx="91572">
                  <c:v>1</c:v>
                </c:pt>
                <c:pt idx="91573">
                  <c:v>1</c:v>
                </c:pt>
                <c:pt idx="91574">
                  <c:v>1</c:v>
                </c:pt>
                <c:pt idx="91575">
                  <c:v>1</c:v>
                </c:pt>
                <c:pt idx="91576">
                  <c:v>1</c:v>
                </c:pt>
                <c:pt idx="91577">
                  <c:v>1</c:v>
                </c:pt>
                <c:pt idx="91578">
                  <c:v>1</c:v>
                </c:pt>
                <c:pt idx="91579">
                  <c:v>1</c:v>
                </c:pt>
                <c:pt idx="91580">
                  <c:v>1</c:v>
                </c:pt>
                <c:pt idx="91581">
                  <c:v>1</c:v>
                </c:pt>
                <c:pt idx="91582">
                  <c:v>1</c:v>
                </c:pt>
                <c:pt idx="91583">
                  <c:v>1</c:v>
                </c:pt>
                <c:pt idx="91584">
                  <c:v>1</c:v>
                </c:pt>
                <c:pt idx="91585">
                  <c:v>1</c:v>
                </c:pt>
                <c:pt idx="91586">
                  <c:v>1</c:v>
                </c:pt>
                <c:pt idx="91587">
                  <c:v>1</c:v>
                </c:pt>
                <c:pt idx="91588">
                  <c:v>1</c:v>
                </c:pt>
                <c:pt idx="91589">
                  <c:v>1</c:v>
                </c:pt>
                <c:pt idx="91590">
                  <c:v>1</c:v>
                </c:pt>
                <c:pt idx="91591">
                  <c:v>1</c:v>
                </c:pt>
                <c:pt idx="91592">
                  <c:v>1</c:v>
                </c:pt>
                <c:pt idx="91593">
                  <c:v>1</c:v>
                </c:pt>
                <c:pt idx="91594">
                  <c:v>1</c:v>
                </c:pt>
                <c:pt idx="91595">
                  <c:v>1</c:v>
                </c:pt>
                <c:pt idx="91596">
                  <c:v>1</c:v>
                </c:pt>
                <c:pt idx="91597">
                  <c:v>1</c:v>
                </c:pt>
                <c:pt idx="91598">
                  <c:v>1</c:v>
                </c:pt>
                <c:pt idx="91599">
                  <c:v>1</c:v>
                </c:pt>
                <c:pt idx="91600">
                  <c:v>1</c:v>
                </c:pt>
                <c:pt idx="91601">
                  <c:v>1</c:v>
                </c:pt>
                <c:pt idx="91602">
                  <c:v>1</c:v>
                </c:pt>
                <c:pt idx="91603">
                  <c:v>1</c:v>
                </c:pt>
                <c:pt idx="91604">
                  <c:v>1</c:v>
                </c:pt>
                <c:pt idx="91605">
                  <c:v>1</c:v>
                </c:pt>
                <c:pt idx="91606">
                  <c:v>1</c:v>
                </c:pt>
                <c:pt idx="91607">
                  <c:v>1</c:v>
                </c:pt>
                <c:pt idx="91608">
                  <c:v>1</c:v>
                </c:pt>
                <c:pt idx="91609">
                  <c:v>1</c:v>
                </c:pt>
                <c:pt idx="91610">
                  <c:v>1</c:v>
                </c:pt>
                <c:pt idx="91611">
                  <c:v>1</c:v>
                </c:pt>
                <c:pt idx="91612">
                  <c:v>1</c:v>
                </c:pt>
                <c:pt idx="91613">
                  <c:v>1</c:v>
                </c:pt>
                <c:pt idx="91614">
                  <c:v>1</c:v>
                </c:pt>
                <c:pt idx="91615">
                  <c:v>1</c:v>
                </c:pt>
                <c:pt idx="91616">
                  <c:v>1</c:v>
                </c:pt>
                <c:pt idx="91617">
                  <c:v>1</c:v>
                </c:pt>
                <c:pt idx="91618">
                  <c:v>1</c:v>
                </c:pt>
                <c:pt idx="91619">
                  <c:v>1</c:v>
                </c:pt>
                <c:pt idx="91620">
                  <c:v>1</c:v>
                </c:pt>
                <c:pt idx="91621">
                  <c:v>1</c:v>
                </c:pt>
                <c:pt idx="91622">
                  <c:v>1</c:v>
                </c:pt>
                <c:pt idx="91623">
                  <c:v>1</c:v>
                </c:pt>
                <c:pt idx="91624">
                  <c:v>1</c:v>
                </c:pt>
                <c:pt idx="91625">
                  <c:v>1</c:v>
                </c:pt>
                <c:pt idx="91626">
                  <c:v>1</c:v>
                </c:pt>
                <c:pt idx="91627">
                  <c:v>1</c:v>
                </c:pt>
                <c:pt idx="91628">
                  <c:v>1</c:v>
                </c:pt>
                <c:pt idx="91629">
                  <c:v>1</c:v>
                </c:pt>
                <c:pt idx="91630">
                  <c:v>1</c:v>
                </c:pt>
                <c:pt idx="91631">
                  <c:v>1</c:v>
                </c:pt>
                <c:pt idx="91632">
                  <c:v>1</c:v>
                </c:pt>
                <c:pt idx="91633">
                  <c:v>1</c:v>
                </c:pt>
                <c:pt idx="91634">
                  <c:v>1</c:v>
                </c:pt>
                <c:pt idx="91635">
                  <c:v>1</c:v>
                </c:pt>
                <c:pt idx="91636">
                  <c:v>1</c:v>
                </c:pt>
                <c:pt idx="91637">
                  <c:v>1</c:v>
                </c:pt>
                <c:pt idx="91638">
                  <c:v>1</c:v>
                </c:pt>
                <c:pt idx="91639">
                  <c:v>1</c:v>
                </c:pt>
                <c:pt idx="91640">
                  <c:v>1</c:v>
                </c:pt>
                <c:pt idx="91641">
                  <c:v>1</c:v>
                </c:pt>
                <c:pt idx="91642">
                  <c:v>1</c:v>
                </c:pt>
                <c:pt idx="91643">
                  <c:v>1</c:v>
                </c:pt>
                <c:pt idx="91644">
                  <c:v>1</c:v>
                </c:pt>
                <c:pt idx="91645">
                  <c:v>1</c:v>
                </c:pt>
                <c:pt idx="91646">
                  <c:v>1</c:v>
                </c:pt>
                <c:pt idx="91647">
                  <c:v>1</c:v>
                </c:pt>
                <c:pt idx="91648">
                  <c:v>1</c:v>
                </c:pt>
                <c:pt idx="91649">
                  <c:v>1</c:v>
                </c:pt>
                <c:pt idx="91650">
                  <c:v>1</c:v>
                </c:pt>
                <c:pt idx="91651">
                  <c:v>1</c:v>
                </c:pt>
                <c:pt idx="91652">
                  <c:v>1</c:v>
                </c:pt>
                <c:pt idx="91653">
                  <c:v>1</c:v>
                </c:pt>
                <c:pt idx="91654">
                  <c:v>1</c:v>
                </c:pt>
                <c:pt idx="91655">
                  <c:v>1</c:v>
                </c:pt>
                <c:pt idx="91656">
                  <c:v>1</c:v>
                </c:pt>
                <c:pt idx="91657">
                  <c:v>1</c:v>
                </c:pt>
                <c:pt idx="91658">
                  <c:v>1</c:v>
                </c:pt>
                <c:pt idx="91659">
                  <c:v>1</c:v>
                </c:pt>
                <c:pt idx="91660">
                  <c:v>1</c:v>
                </c:pt>
                <c:pt idx="91661">
                  <c:v>1</c:v>
                </c:pt>
                <c:pt idx="91662">
                  <c:v>1</c:v>
                </c:pt>
                <c:pt idx="91663">
                  <c:v>1</c:v>
                </c:pt>
                <c:pt idx="91664">
                  <c:v>1</c:v>
                </c:pt>
                <c:pt idx="91665">
                  <c:v>1</c:v>
                </c:pt>
                <c:pt idx="91666">
                  <c:v>1</c:v>
                </c:pt>
                <c:pt idx="91667">
                  <c:v>1</c:v>
                </c:pt>
                <c:pt idx="91668">
                  <c:v>1</c:v>
                </c:pt>
                <c:pt idx="91669">
                  <c:v>1</c:v>
                </c:pt>
                <c:pt idx="91670">
                  <c:v>1</c:v>
                </c:pt>
                <c:pt idx="91671">
                  <c:v>1</c:v>
                </c:pt>
                <c:pt idx="91672">
                  <c:v>1</c:v>
                </c:pt>
                <c:pt idx="91673">
                  <c:v>1</c:v>
                </c:pt>
                <c:pt idx="91674">
                  <c:v>1</c:v>
                </c:pt>
                <c:pt idx="91675">
                  <c:v>1</c:v>
                </c:pt>
                <c:pt idx="91676">
                  <c:v>1</c:v>
                </c:pt>
                <c:pt idx="91677">
                  <c:v>1</c:v>
                </c:pt>
                <c:pt idx="91678">
                  <c:v>1</c:v>
                </c:pt>
                <c:pt idx="91679">
                  <c:v>1</c:v>
                </c:pt>
                <c:pt idx="91680">
                  <c:v>1</c:v>
                </c:pt>
                <c:pt idx="91681">
                  <c:v>1</c:v>
                </c:pt>
                <c:pt idx="91682">
                  <c:v>1</c:v>
                </c:pt>
                <c:pt idx="91683">
                  <c:v>1</c:v>
                </c:pt>
                <c:pt idx="91684">
                  <c:v>1</c:v>
                </c:pt>
                <c:pt idx="91685">
                  <c:v>1</c:v>
                </c:pt>
                <c:pt idx="91686">
                  <c:v>1</c:v>
                </c:pt>
                <c:pt idx="91687">
                  <c:v>1</c:v>
                </c:pt>
                <c:pt idx="91688">
                  <c:v>1</c:v>
                </c:pt>
                <c:pt idx="91689">
                  <c:v>1</c:v>
                </c:pt>
                <c:pt idx="91690">
                  <c:v>1</c:v>
                </c:pt>
                <c:pt idx="91691">
                  <c:v>1</c:v>
                </c:pt>
                <c:pt idx="91692">
                  <c:v>1</c:v>
                </c:pt>
                <c:pt idx="91693">
                  <c:v>1</c:v>
                </c:pt>
                <c:pt idx="91694">
                  <c:v>1</c:v>
                </c:pt>
                <c:pt idx="91695">
                  <c:v>1</c:v>
                </c:pt>
                <c:pt idx="91696">
                  <c:v>1</c:v>
                </c:pt>
                <c:pt idx="91697">
                  <c:v>1</c:v>
                </c:pt>
                <c:pt idx="91698">
                  <c:v>1</c:v>
                </c:pt>
                <c:pt idx="91699">
                  <c:v>1</c:v>
                </c:pt>
                <c:pt idx="91700">
                  <c:v>1</c:v>
                </c:pt>
                <c:pt idx="91701">
                  <c:v>1</c:v>
                </c:pt>
                <c:pt idx="91702">
                  <c:v>1</c:v>
                </c:pt>
                <c:pt idx="91703">
                  <c:v>1</c:v>
                </c:pt>
                <c:pt idx="91704">
                  <c:v>1</c:v>
                </c:pt>
                <c:pt idx="91705">
                  <c:v>1</c:v>
                </c:pt>
                <c:pt idx="91706">
                  <c:v>1</c:v>
                </c:pt>
                <c:pt idx="91707">
                  <c:v>1</c:v>
                </c:pt>
                <c:pt idx="91708">
                  <c:v>1</c:v>
                </c:pt>
                <c:pt idx="91709">
                  <c:v>1</c:v>
                </c:pt>
                <c:pt idx="91710">
                  <c:v>1</c:v>
                </c:pt>
                <c:pt idx="91711">
                  <c:v>1</c:v>
                </c:pt>
                <c:pt idx="91712">
                  <c:v>1</c:v>
                </c:pt>
                <c:pt idx="91713">
                  <c:v>1</c:v>
                </c:pt>
                <c:pt idx="91714">
                  <c:v>1</c:v>
                </c:pt>
                <c:pt idx="91715">
                  <c:v>1</c:v>
                </c:pt>
                <c:pt idx="91716">
                  <c:v>1</c:v>
                </c:pt>
                <c:pt idx="91717">
                  <c:v>1</c:v>
                </c:pt>
                <c:pt idx="91718">
                  <c:v>1</c:v>
                </c:pt>
                <c:pt idx="91719">
                  <c:v>1</c:v>
                </c:pt>
                <c:pt idx="91720">
                  <c:v>1</c:v>
                </c:pt>
                <c:pt idx="91721">
                  <c:v>1</c:v>
                </c:pt>
                <c:pt idx="91722">
                  <c:v>1</c:v>
                </c:pt>
                <c:pt idx="91723">
                  <c:v>1</c:v>
                </c:pt>
                <c:pt idx="91724">
                  <c:v>1</c:v>
                </c:pt>
                <c:pt idx="91725">
                  <c:v>1</c:v>
                </c:pt>
                <c:pt idx="91726">
                  <c:v>1</c:v>
                </c:pt>
                <c:pt idx="91727">
                  <c:v>1</c:v>
                </c:pt>
                <c:pt idx="91728">
                  <c:v>1</c:v>
                </c:pt>
                <c:pt idx="91729">
                  <c:v>1</c:v>
                </c:pt>
                <c:pt idx="91730">
                  <c:v>1</c:v>
                </c:pt>
                <c:pt idx="91731">
                  <c:v>1</c:v>
                </c:pt>
                <c:pt idx="91732">
                  <c:v>1</c:v>
                </c:pt>
                <c:pt idx="91733">
                  <c:v>1</c:v>
                </c:pt>
                <c:pt idx="91734">
                  <c:v>1</c:v>
                </c:pt>
                <c:pt idx="91735">
                  <c:v>1</c:v>
                </c:pt>
                <c:pt idx="91736">
                  <c:v>1</c:v>
                </c:pt>
                <c:pt idx="91737">
                  <c:v>1</c:v>
                </c:pt>
                <c:pt idx="91738">
                  <c:v>1</c:v>
                </c:pt>
                <c:pt idx="91739">
                  <c:v>1</c:v>
                </c:pt>
                <c:pt idx="91740">
                  <c:v>1</c:v>
                </c:pt>
                <c:pt idx="91741">
                  <c:v>1</c:v>
                </c:pt>
                <c:pt idx="91742">
                  <c:v>1</c:v>
                </c:pt>
                <c:pt idx="91743">
                  <c:v>1</c:v>
                </c:pt>
                <c:pt idx="91744">
                  <c:v>1</c:v>
                </c:pt>
                <c:pt idx="91745">
                  <c:v>1</c:v>
                </c:pt>
                <c:pt idx="91746">
                  <c:v>1</c:v>
                </c:pt>
                <c:pt idx="91747">
                  <c:v>1</c:v>
                </c:pt>
                <c:pt idx="91748">
                  <c:v>1</c:v>
                </c:pt>
                <c:pt idx="91749">
                  <c:v>1</c:v>
                </c:pt>
                <c:pt idx="91750">
                  <c:v>1</c:v>
                </c:pt>
                <c:pt idx="91751">
                  <c:v>1</c:v>
                </c:pt>
                <c:pt idx="91752">
                  <c:v>1</c:v>
                </c:pt>
                <c:pt idx="91753">
                  <c:v>1</c:v>
                </c:pt>
                <c:pt idx="91754">
                  <c:v>1</c:v>
                </c:pt>
                <c:pt idx="91755">
                  <c:v>1</c:v>
                </c:pt>
                <c:pt idx="91756">
                  <c:v>1</c:v>
                </c:pt>
                <c:pt idx="91757">
                  <c:v>1</c:v>
                </c:pt>
                <c:pt idx="91758">
                  <c:v>1</c:v>
                </c:pt>
                <c:pt idx="91759">
                  <c:v>1</c:v>
                </c:pt>
                <c:pt idx="91760">
                  <c:v>1</c:v>
                </c:pt>
                <c:pt idx="91761">
                  <c:v>1</c:v>
                </c:pt>
                <c:pt idx="91762">
                  <c:v>1</c:v>
                </c:pt>
                <c:pt idx="91763">
                  <c:v>1</c:v>
                </c:pt>
                <c:pt idx="91764">
                  <c:v>1</c:v>
                </c:pt>
                <c:pt idx="91765">
                  <c:v>1</c:v>
                </c:pt>
                <c:pt idx="91766">
                  <c:v>1</c:v>
                </c:pt>
                <c:pt idx="91767">
                  <c:v>1</c:v>
                </c:pt>
                <c:pt idx="91768">
                  <c:v>1</c:v>
                </c:pt>
                <c:pt idx="91769">
                  <c:v>1</c:v>
                </c:pt>
                <c:pt idx="91770">
                  <c:v>1</c:v>
                </c:pt>
                <c:pt idx="91771">
                  <c:v>1</c:v>
                </c:pt>
                <c:pt idx="91772">
                  <c:v>1</c:v>
                </c:pt>
                <c:pt idx="91773">
                  <c:v>1</c:v>
                </c:pt>
                <c:pt idx="91774">
                  <c:v>1</c:v>
                </c:pt>
                <c:pt idx="91775">
                  <c:v>1</c:v>
                </c:pt>
                <c:pt idx="91776">
                  <c:v>1</c:v>
                </c:pt>
                <c:pt idx="91777">
                  <c:v>1</c:v>
                </c:pt>
                <c:pt idx="91778">
                  <c:v>1</c:v>
                </c:pt>
                <c:pt idx="91779">
                  <c:v>1</c:v>
                </c:pt>
                <c:pt idx="91780">
                  <c:v>1</c:v>
                </c:pt>
                <c:pt idx="91781">
                  <c:v>1</c:v>
                </c:pt>
                <c:pt idx="91782">
                  <c:v>1</c:v>
                </c:pt>
                <c:pt idx="91783">
                  <c:v>1</c:v>
                </c:pt>
                <c:pt idx="91784">
                  <c:v>1</c:v>
                </c:pt>
                <c:pt idx="91785">
                  <c:v>1</c:v>
                </c:pt>
                <c:pt idx="91786">
                  <c:v>1</c:v>
                </c:pt>
                <c:pt idx="91787">
                  <c:v>1</c:v>
                </c:pt>
                <c:pt idx="91788">
                  <c:v>1</c:v>
                </c:pt>
                <c:pt idx="91789">
                  <c:v>1</c:v>
                </c:pt>
                <c:pt idx="91790">
                  <c:v>1</c:v>
                </c:pt>
                <c:pt idx="91791">
                  <c:v>1</c:v>
                </c:pt>
                <c:pt idx="91792">
                  <c:v>1</c:v>
                </c:pt>
                <c:pt idx="91793">
                  <c:v>1</c:v>
                </c:pt>
                <c:pt idx="91794">
                  <c:v>1</c:v>
                </c:pt>
                <c:pt idx="91795">
                  <c:v>1</c:v>
                </c:pt>
                <c:pt idx="91796">
                  <c:v>1</c:v>
                </c:pt>
                <c:pt idx="91797">
                  <c:v>1</c:v>
                </c:pt>
                <c:pt idx="91798">
                  <c:v>1</c:v>
                </c:pt>
                <c:pt idx="91799">
                  <c:v>1</c:v>
                </c:pt>
                <c:pt idx="91800">
                  <c:v>1</c:v>
                </c:pt>
                <c:pt idx="91801">
                  <c:v>1</c:v>
                </c:pt>
                <c:pt idx="91802">
                  <c:v>1</c:v>
                </c:pt>
                <c:pt idx="91803">
                  <c:v>1</c:v>
                </c:pt>
                <c:pt idx="91804">
                  <c:v>1</c:v>
                </c:pt>
                <c:pt idx="91805">
                  <c:v>1</c:v>
                </c:pt>
                <c:pt idx="91806">
                  <c:v>1</c:v>
                </c:pt>
                <c:pt idx="91807">
                  <c:v>1</c:v>
                </c:pt>
                <c:pt idx="91808">
                  <c:v>1</c:v>
                </c:pt>
                <c:pt idx="91809">
                  <c:v>1</c:v>
                </c:pt>
                <c:pt idx="91810">
                  <c:v>1</c:v>
                </c:pt>
                <c:pt idx="91811">
                  <c:v>1</c:v>
                </c:pt>
                <c:pt idx="91812">
                  <c:v>1</c:v>
                </c:pt>
                <c:pt idx="91813">
                  <c:v>1</c:v>
                </c:pt>
                <c:pt idx="91814">
                  <c:v>1</c:v>
                </c:pt>
                <c:pt idx="91815">
                  <c:v>1</c:v>
                </c:pt>
                <c:pt idx="91816">
                  <c:v>1</c:v>
                </c:pt>
                <c:pt idx="91817">
                  <c:v>1</c:v>
                </c:pt>
                <c:pt idx="91818">
                  <c:v>1</c:v>
                </c:pt>
                <c:pt idx="91819">
                  <c:v>1</c:v>
                </c:pt>
                <c:pt idx="91820">
                  <c:v>1</c:v>
                </c:pt>
                <c:pt idx="91821">
                  <c:v>1</c:v>
                </c:pt>
                <c:pt idx="91822">
                  <c:v>1</c:v>
                </c:pt>
                <c:pt idx="91823">
                  <c:v>1</c:v>
                </c:pt>
                <c:pt idx="91824">
                  <c:v>1</c:v>
                </c:pt>
                <c:pt idx="91825">
                  <c:v>1</c:v>
                </c:pt>
                <c:pt idx="91826">
                  <c:v>1</c:v>
                </c:pt>
                <c:pt idx="91827">
                  <c:v>1</c:v>
                </c:pt>
                <c:pt idx="91828">
                  <c:v>1</c:v>
                </c:pt>
                <c:pt idx="91829">
                  <c:v>1</c:v>
                </c:pt>
                <c:pt idx="91830">
                  <c:v>1</c:v>
                </c:pt>
                <c:pt idx="91831">
                  <c:v>1</c:v>
                </c:pt>
                <c:pt idx="91832">
                  <c:v>1</c:v>
                </c:pt>
                <c:pt idx="91833">
                  <c:v>1</c:v>
                </c:pt>
                <c:pt idx="91834">
                  <c:v>1</c:v>
                </c:pt>
                <c:pt idx="91835">
                  <c:v>1</c:v>
                </c:pt>
                <c:pt idx="91836">
                  <c:v>1</c:v>
                </c:pt>
                <c:pt idx="91837">
                  <c:v>1</c:v>
                </c:pt>
                <c:pt idx="91838">
                  <c:v>1</c:v>
                </c:pt>
                <c:pt idx="91839">
                  <c:v>1</c:v>
                </c:pt>
                <c:pt idx="91840">
                  <c:v>1</c:v>
                </c:pt>
                <c:pt idx="91841">
                  <c:v>1</c:v>
                </c:pt>
                <c:pt idx="91842">
                  <c:v>1</c:v>
                </c:pt>
                <c:pt idx="91843">
                  <c:v>1</c:v>
                </c:pt>
                <c:pt idx="91844">
                  <c:v>1</c:v>
                </c:pt>
                <c:pt idx="91845">
                  <c:v>1</c:v>
                </c:pt>
                <c:pt idx="91846">
                  <c:v>1</c:v>
                </c:pt>
                <c:pt idx="91847">
                  <c:v>1</c:v>
                </c:pt>
                <c:pt idx="91848">
                  <c:v>1</c:v>
                </c:pt>
                <c:pt idx="91849">
                  <c:v>1</c:v>
                </c:pt>
                <c:pt idx="91850">
                  <c:v>1</c:v>
                </c:pt>
                <c:pt idx="91851">
                  <c:v>1</c:v>
                </c:pt>
                <c:pt idx="91852">
                  <c:v>1</c:v>
                </c:pt>
                <c:pt idx="91853">
                  <c:v>1</c:v>
                </c:pt>
                <c:pt idx="91854">
                  <c:v>1</c:v>
                </c:pt>
                <c:pt idx="91855">
                  <c:v>1</c:v>
                </c:pt>
                <c:pt idx="91856">
                  <c:v>1</c:v>
                </c:pt>
                <c:pt idx="91857">
                  <c:v>1</c:v>
                </c:pt>
                <c:pt idx="91858">
                  <c:v>1</c:v>
                </c:pt>
                <c:pt idx="91859">
                  <c:v>0.875</c:v>
                </c:pt>
                <c:pt idx="91860">
                  <c:v>1</c:v>
                </c:pt>
                <c:pt idx="91861">
                  <c:v>0.875</c:v>
                </c:pt>
                <c:pt idx="91862">
                  <c:v>1</c:v>
                </c:pt>
                <c:pt idx="91863">
                  <c:v>1</c:v>
                </c:pt>
                <c:pt idx="91864">
                  <c:v>1</c:v>
                </c:pt>
                <c:pt idx="91865">
                  <c:v>1</c:v>
                </c:pt>
                <c:pt idx="91866">
                  <c:v>1</c:v>
                </c:pt>
                <c:pt idx="91867">
                  <c:v>0.875</c:v>
                </c:pt>
                <c:pt idx="91868">
                  <c:v>1</c:v>
                </c:pt>
                <c:pt idx="91869">
                  <c:v>1</c:v>
                </c:pt>
                <c:pt idx="91870">
                  <c:v>1</c:v>
                </c:pt>
                <c:pt idx="91871">
                  <c:v>1</c:v>
                </c:pt>
                <c:pt idx="91872">
                  <c:v>1</c:v>
                </c:pt>
                <c:pt idx="91873">
                  <c:v>1</c:v>
                </c:pt>
                <c:pt idx="91874">
                  <c:v>1</c:v>
                </c:pt>
                <c:pt idx="91875">
                  <c:v>1</c:v>
                </c:pt>
                <c:pt idx="91876">
                  <c:v>1</c:v>
                </c:pt>
                <c:pt idx="91877">
                  <c:v>0.75</c:v>
                </c:pt>
                <c:pt idx="91878">
                  <c:v>1</c:v>
                </c:pt>
                <c:pt idx="91879">
                  <c:v>1</c:v>
                </c:pt>
                <c:pt idx="91880">
                  <c:v>1</c:v>
                </c:pt>
                <c:pt idx="91881">
                  <c:v>1</c:v>
                </c:pt>
                <c:pt idx="91882">
                  <c:v>1</c:v>
                </c:pt>
                <c:pt idx="91883">
                  <c:v>1</c:v>
                </c:pt>
                <c:pt idx="91884">
                  <c:v>1</c:v>
                </c:pt>
                <c:pt idx="91885">
                  <c:v>1</c:v>
                </c:pt>
                <c:pt idx="91886">
                  <c:v>1</c:v>
                </c:pt>
                <c:pt idx="91887">
                  <c:v>1</c:v>
                </c:pt>
                <c:pt idx="91888">
                  <c:v>1</c:v>
                </c:pt>
                <c:pt idx="91889">
                  <c:v>1</c:v>
                </c:pt>
                <c:pt idx="91890">
                  <c:v>1</c:v>
                </c:pt>
                <c:pt idx="91891">
                  <c:v>1</c:v>
                </c:pt>
                <c:pt idx="91892">
                  <c:v>1</c:v>
                </c:pt>
                <c:pt idx="91893">
                  <c:v>1</c:v>
                </c:pt>
                <c:pt idx="91894">
                  <c:v>1</c:v>
                </c:pt>
                <c:pt idx="91895">
                  <c:v>1</c:v>
                </c:pt>
                <c:pt idx="91896">
                  <c:v>1</c:v>
                </c:pt>
                <c:pt idx="91897">
                  <c:v>1</c:v>
                </c:pt>
                <c:pt idx="91898">
                  <c:v>1</c:v>
                </c:pt>
                <c:pt idx="91899">
                  <c:v>1</c:v>
                </c:pt>
                <c:pt idx="91900">
                  <c:v>1</c:v>
                </c:pt>
                <c:pt idx="91901">
                  <c:v>1</c:v>
                </c:pt>
                <c:pt idx="91902">
                  <c:v>1</c:v>
                </c:pt>
                <c:pt idx="91903">
                  <c:v>1</c:v>
                </c:pt>
                <c:pt idx="91904">
                  <c:v>1</c:v>
                </c:pt>
                <c:pt idx="91905">
                  <c:v>1</c:v>
                </c:pt>
                <c:pt idx="91906">
                  <c:v>1</c:v>
                </c:pt>
                <c:pt idx="91907">
                  <c:v>1</c:v>
                </c:pt>
                <c:pt idx="91908">
                  <c:v>1</c:v>
                </c:pt>
                <c:pt idx="91909">
                  <c:v>1</c:v>
                </c:pt>
                <c:pt idx="91910">
                  <c:v>1</c:v>
                </c:pt>
                <c:pt idx="91911">
                  <c:v>1</c:v>
                </c:pt>
                <c:pt idx="91912">
                  <c:v>1</c:v>
                </c:pt>
                <c:pt idx="91913">
                  <c:v>1</c:v>
                </c:pt>
                <c:pt idx="91914">
                  <c:v>1</c:v>
                </c:pt>
                <c:pt idx="91915">
                  <c:v>1</c:v>
                </c:pt>
                <c:pt idx="91916">
                  <c:v>1</c:v>
                </c:pt>
                <c:pt idx="91917">
                  <c:v>1</c:v>
                </c:pt>
                <c:pt idx="91918">
                  <c:v>1</c:v>
                </c:pt>
                <c:pt idx="91919">
                  <c:v>1</c:v>
                </c:pt>
                <c:pt idx="91920">
                  <c:v>1</c:v>
                </c:pt>
                <c:pt idx="91921">
                  <c:v>1</c:v>
                </c:pt>
                <c:pt idx="91922">
                  <c:v>1</c:v>
                </c:pt>
                <c:pt idx="91923">
                  <c:v>1</c:v>
                </c:pt>
                <c:pt idx="91924">
                  <c:v>1</c:v>
                </c:pt>
                <c:pt idx="91925">
                  <c:v>1</c:v>
                </c:pt>
                <c:pt idx="91926">
                  <c:v>1</c:v>
                </c:pt>
                <c:pt idx="91927">
                  <c:v>1</c:v>
                </c:pt>
                <c:pt idx="91928">
                  <c:v>1</c:v>
                </c:pt>
                <c:pt idx="91929">
                  <c:v>1</c:v>
                </c:pt>
                <c:pt idx="91930">
                  <c:v>1</c:v>
                </c:pt>
                <c:pt idx="91931">
                  <c:v>1</c:v>
                </c:pt>
                <c:pt idx="91932">
                  <c:v>1</c:v>
                </c:pt>
                <c:pt idx="91933">
                  <c:v>1</c:v>
                </c:pt>
                <c:pt idx="91934">
                  <c:v>1</c:v>
                </c:pt>
                <c:pt idx="91935">
                  <c:v>1</c:v>
                </c:pt>
                <c:pt idx="91936">
                  <c:v>1</c:v>
                </c:pt>
                <c:pt idx="91937">
                  <c:v>1</c:v>
                </c:pt>
                <c:pt idx="91938">
                  <c:v>1</c:v>
                </c:pt>
                <c:pt idx="91939">
                  <c:v>1</c:v>
                </c:pt>
                <c:pt idx="91940">
                  <c:v>1</c:v>
                </c:pt>
                <c:pt idx="91941">
                  <c:v>1</c:v>
                </c:pt>
                <c:pt idx="91942">
                  <c:v>1</c:v>
                </c:pt>
                <c:pt idx="91943">
                  <c:v>1</c:v>
                </c:pt>
                <c:pt idx="91944">
                  <c:v>1</c:v>
                </c:pt>
                <c:pt idx="91945">
                  <c:v>1</c:v>
                </c:pt>
                <c:pt idx="91946">
                  <c:v>1</c:v>
                </c:pt>
                <c:pt idx="91947">
                  <c:v>1</c:v>
                </c:pt>
                <c:pt idx="91948">
                  <c:v>1</c:v>
                </c:pt>
                <c:pt idx="91949">
                  <c:v>1</c:v>
                </c:pt>
                <c:pt idx="91950">
                  <c:v>1</c:v>
                </c:pt>
                <c:pt idx="91951">
                  <c:v>1</c:v>
                </c:pt>
                <c:pt idx="91952">
                  <c:v>1</c:v>
                </c:pt>
                <c:pt idx="91953">
                  <c:v>1</c:v>
                </c:pt>
                <c:pt idx="91954">
                  <c:v>1</c:v>
                </c:pt>
                <c:pt idx="91955">
                  <c:v>1</c:v>
                </c:pt>
                <c:pt idx="91956">
                  <c:v>1</c:v>
                </c:pt>
                <c:pt idx="91957">
                  <c:v>1</c:v>
                </c:pt>
                <c:pt idx="91958">
                  <c:v>1</c:v>
                </c:pt>
                <c:pt idx="91959">
                  <c:v>1</c:v>
                </c:pt>
                <c:pt idx="91960">
                  <c:v>1</c:v>
                </c:pt>
                <c:pt idx="91961">
                  <c:v>1</c:v>
                </c:pt>
                <c:pt idx="91962">
                  <c:v>1</c:v>
                </c:pt>
                <c:pt idx="91963">
                  <c:v>1</c:v>
                </c:pt>
                <c:pt idx="91964">
                  <c:v>1</c:v>
                </c:pt>
                <c:pt idx="91965">
                  <c:v>1</c:v>
                </c:pt>
                <c:pt idx="91966">
                  <c:v>1</c:v>
                </c:pt>
                <c:pt idx="91967">
                  <c:v>1</c:v>
                </c:pt>
                <c:pt idx="91968">
                  <c:v>1</c:v>
                </c:pt>
                <c:pt idx="91969">
                  <c:v>1</c:v>
                </c:pt>
                <c:pt idx="91970">
                  <c:v>1</c:v>
                </c:pt>
                <c:pt idx="91971">
                  <c:v>1</c:v>
                </c:pt>
                <c:pt idx="91972">
                  <c:v>1</c:v>
                </c:pt>
                <c:pt idx="91973">
                  <c:v>1</c:v>
                </c:pt>
                <c:pt idx="91974">
                  <c:v>1</c:v>
                </c:pt>
                <c:pt idx="91975">
                  <c:v>1</c:v>
                </c:pt>
                <c:pt idx="91976">
                  <c:v>1</c:v>
                </c:pt>
                <c:pt idx="91977">
                  <c:v>1</c:v>
                </c:pt>
                <c:pt idx="91978">
                  <c:v>1</c:v>
                </c:pt>
                <c:pt idx="91979">
                  <c:v>1</c:v>
                </c:pt>
                <c:pt idx="91980">
                  <c:v>1</c:v>
                </c:pt>
                <c:pt idx="91981">
                  <c:v>1</c:v>
                </c:pt>
                <c:pt idx="91982">
                  <c:v>1</c:v>
                </c:pt>
                <c:pt idx="91983">
                  <c:v>1</c:v>
                </c:pt>
                <c:pt idx="91984">
                  <c:v>1</c:v>
                </c:pt>
                <c:pt idx="91985">
                  <c:v>1</c:v>
                </c:pt>
                <c:pt idx="91986">
                  <c:v>1</c:v>
                </c:pt>
                <c:pt idx="91987">
                  <c:v>1</c:v>
                </c:pt>
                <c:pt idx="91988">
                  <c:v>1</c:v>
                </c:pt>
                <c:pt idx="91989">
                  <c:v>1</c:v>
                </c:pt>
                <c:pt idx="91990">
                  <c:v>1</c:v>
                </c:pt>
                <c:pt idx="91991">
                  <c:v>1</c:v>
                </c:pt>
                <c:pt idx="91992">
                  <c:v>1</c:v>
                </c:pt>
                <c:pt idx="91993">
                  <c:v>1</c:v>
                </c:pt>
                <c:pt idx="91994">
                  <c:v>1</c:v>
                </c:pt>
                <c:pt idx="91995">
                  <c:v>1</c:v>
                </c:pt>
                <c:pt idx="91996">
                  <c:v>1</c:v>
                </c:pt>
                <c:pt idx="91997">
                  <c:v>1</c:v>
                </c:pt>
                <c:pt idx="91998">
                  <c:v>1</c:v>
                </c:pt>
                <c:pt idx="91999">
                  <c:v>1</c:v>
                </c:pt>
                <c:pt idx="92000">
                  <c:v>1</c:v>
                </c:pt>
                <c:pt idx="92001">
                  <c:v>1</c:v>
                </c:pt>
                <c:pt idx="92002">
                  <c:v>1</c:v>
                </c:pt>
                <c:pt idx="92003">
                  <c:v>1</c:v>
                </c:pt>
                <c:pt idx="92004">
                  <c:v>1</c:v>
                </c:pt>
                <c:pt idx="92005">
                  <c:v>1</c:v>
                </c:pt>
                <c:pt idx="92006">
                  <c:v>1</c:v>
                </c:pt>
                <c:pt idx="92007">
                  <c:v>1</c:v>
                </c:pt>
                <c:pt idx="92008">
                  <c:v>1</c:v>
                </c:pt>
                <c:pt idx="92009">
                  <c:v>1</c:v>
                </c:pt>
                <c:pt idx="92010">
                  <c:v>1</c:v>
                </c:pt>
                <c:pt idx="92011">
                  <c:v>1</c:v>
                </c:pt>
                <c:pt idx="92012">
                  <c:v>1</c:v>
                </c:pt>
                <c:pt idx="92013">
                  <c:v>1</c:v>
                </c:pt>
                <c:pt idx="92014">
                  <c:v>1</c:v>
                </c:pt>
                <c:pt idx="92015">
                  <c:v>1</c:v>
                </c:pt>
                <c:pt idx="92016">
                  <c:v>1</c:v>
                </c:pt>
                <c:pt idx="92017">
                  <c:v>1</c:v>
                </c:pt>
                <c:pt idx="92018">
                  <c:v>1</c:v>
                </c:pt>
                <c:pt idx="92019">
                  <c:v>1</c:v>
                </c:pt>
                <c:pt idx="92020">
                  <c:v>1</c:v>
                </c:pt>
                <c:pt idx="92021">
                  <c:v>1</c:v>
                </c:pt>
                <c:pt idx="92022">
                  <c:v>1</c:v>
                </c:pt>
                <c:pt idx="92023">
                  <c:v>1</c:v>
                </c:pt>
                <c:pt idx="92024">
                  <c:v>1</c:v>
                </c:pt>
                <c:pt idx="92025">
                  <c:v>1</c:v>
                </c:pt>
                <c:pt idx="92026">
                  <c:v>1</c:v>
                </c:pt>
                <c:pt idx="92027">
                  <c:v>1</c:v>
                </c:pt>
                <c:pt idx="92028">
                  <c:v>1</c:v>
                </c:pt>
                <c:pt idx="92029">
                  <c:v>1</c:v>
                </c:pt>
                <c:pt idx="92030">
                  <c:v>1</c:v>
                </c:pt>
                <c:pt idx="92031">
                  <c:v>1</c:v>
                </c:pt>
                <c:pt idx="92032">
                  <c:v>1</c:v>
                </c:pt>
                <c:pt idx="92033">
                  <c:v>1</c:v>
                </c:pt>
                <c:pt idx="92034">
                  <c:v>1</c:v>
                </c:pt>
                <c:pt idx="92035">
                  <c:v>1</c:v>
                </c:pt>
                <c:pt idx="92036">
                  <c:v>1</c:v>
                </c:pt>
                <c:pt idx="92037">
                  <c:v>1</c:v>
                </c:pt>
                <c:pt idx="92038">
                  <c:v>1</c:v>
                </c:pt>
                <c:pt idx="92039">
                  <c:v>1</c:v>
                </c:pt>
                <c:pt idx="92040">
                  <c:v>1</c:v>
                </c:pt>
                <c:pt idx="92041">
                  <c:v>1</c:v>
                </c:pt>
                <c:pt idx="92042">
                  <c:v>1</c:v>
                </c:pt>
                <c:pt idx="92043">
                  <c:v>1</c:v>
                </c:pt>
                <c:pt idx="92044">
                  <c:v>1</c:v>
                </c:pt>
                <c:pt idx="92045">
                  <c:v>1</c:v>
                </c:pt>
                <c:pt idx="92046">
                  <c:v>1</c:v>
                </c:pt>
                <c:pt idx="92047">
                  <c:v>1</c:v>
                </c:pt>
                <c:pt idx="92048">
                  <c:v>1</c:v>
                </c:pt>
                <c:pt idx="92049">
                  <c:v>1</c:v>
                </c:pt>
                <c:pt idx="92050">
                  <c:v>1</c:v>
                </c:pt>
                <c:pt idx="92051">
                  <c:v>1</c:v>
                </c:pt>
                <c:pt idx="92052">
                  <c:v>1</c:v>
                </c:pt>
                <c:pt idx="92053">
                  <c:v>1</c:v>
                </c:pt>
                <c:pt idx="92054">
                  <c:v>1</c:v>
                </c:pt>
                <c:pt idx="92055">
                  <c:v>1</c:v>
                </c:pt>
                <c:pt idx="92056">
                  <c:v>1</c:v>
                </c:pt>
                <c:pt idx="92057">
                  <c:v>1</c:v>
                </c:pt>
                <c:pt idx="92058">
                  <c:v>1</c:v>
                </c:pt>
                <c:pt idx="92059">
                  <c:v>1</c:v>
                </c:pt>
                <c:pt idx="92060">
                  <c:v>1</c:v>
                </c:pt>
                <c:pt idx="92061">
                  <c:v>1</c:v>
                </c:pt>
                <c:pt idx="92062">
                  <c:v>1</c:v>
                </c:pt>
                <c:pt idx="92063">
                  <c:v>1</c:v>
                </c:pt>
                <c:pt idx="92064">
                  <c:v>1</c:v>
                </c:pt>
                <c:pt idx="92065">
                  <c:v>1</c:v>
                </c:pt>
                <c:pt idx="92066">
                  <c:v>1</c:v>
                </c:pt>
                <c:pt idx="92067">
                  <c:v>1</c:v>
                </c:pt>
                <c:pt idx="92068">
                  <c:v>1</c:v>
                </c:pt>
                <c:pt idx="92069">
                  <c:v>1</c:v>
                </c:pt>
                <c:pt idx="92070">
                  <c:v>1</c:v>
                </c:pt>
                <c:pt idx="92071">
                  <c:v>1</c:v>
                </c:pt>
                <c:pt idx="92072">
                  <c:v>1</c:v>
                </c:pt>
                <c:pt idx="92073">
                  <c:v>1</c:v>
                </c:pt>
                <c:pt idx="92074">
                  <c:v>1</c:v>
                </c:pt>
                <c:pt idx="92075">
                  <c:v>1</c:v>
                </c:pt>
                <c:pt idx="92076">
                  <c:v>1</c:v>
                </c:pt>
                <c:pt idx="92077">
                  <c:v>1</c:v>
                </c:pt>
                <c:pt idx="92078">
                  <c:v>1</c:v>
                </c:pt>
                <c:pt idx="92079">
                  <c:v>1</c:v>
                </c:pt>
                <c:pt idx="92080">
                  <c:v>1</c:v>
                </c:pt>
                <c:pt idx="92081">
                  <c:v>1</c:v>
                </c:pt>
                <c:pt idx="92082">
                  <c:v>1</c:v>
                </c:pt>
                <c:pt idx="92083">
                  <c:v>1</c:v>
                </c:pt>
                <c:pt idx="92084">
                  <c:v>1</c:v>
                </c:pt>
                <c:pt idx="92085">
                  <c:v>1</c:v>
                </c:pt>
                <c:pt idx="92086">
                  <c:v>1</c:v>
                </c:pt>
                <c:pt idx="92087">
                  <c:v>1</c:v>
                </c:pt>
                <c:pt idx="92088">
                  <c:v>1</c:v>
                </c:pt>
                <c:pt idx="92089">
                  <c:v>1</c:v>
                </c:pt>
                <c:pt idx="92090">
                  <c:v>1</c:v>
                </c:pt>
                <c:pt idx="92091">
                  <c:v>1</c:v>
                </c:pt>
                <c:pt idx="92092">
                  <c:v>1</c:v>
                </c:pt>
                <c:pt idx="92093">
                  <c:v>1</c:v>
                </c:pt>
                <c:pt idx="92094">
                  <c:v>1</c:v>
                </c:pt>
                <c:pt idx="92095">
                  <c:v>1</c:v>
                </c:pt>
                <c:pt idx="92096">
                  <c:v>1</c:v>
                </c:pt>
                <c:pt idx="92097">
                  <c:v>1</c:v>
                </c:pt>
                <c:pt idx="92098">
                  <c:v>1</c:v>
                </c:pt>
                <c:pt idx="92099">
                  <c:v>1</c:v>
                </c:pt>
                <c:pt idx="92100">
                  <c:v>1</c:v>
                </c:pt>
                <c:pt idx="92101">
                  <c:v>1</c:v>
                </c:pt>
                <c:pt idx="92102">
                  <c:v>1</c:v>
                </c:pt>
                <c:pt idx="92103">
                  <c:v>1</c:v>
                </c:pt>
                <c:pt idx="92104">
                  <c:v>1</c:v>
                </c:pt>
                <c:pt idx="92105">
                  <c:v>1</c:v>
                </c:pt>
                <c:pt idx="92106">
                  <c:v>1</c:v>
                </c:pt>
                <c:pt idx="92107">
                  <c:v>1</c:v>
                </c:pt>
                <c:pt idx="92108">
                  <c:v>1</c:v>
                </c:pt>
                <c:pt idx="92109">
                  <c:v>1</c:v>
                </c:pt>
                <c:pt idx="92110">
                  <c:v>1</c:v>
                </c:pt>
                <c:pt idx="92111">
                  <c:v>1</c:v>
                </c:pt>
                <c:pt idx="92112">
                  <c:v>1</c:v>
                </c:pt>
                <c:pt idx="92113">
                  <c:v>1</c:v>
                </c:pt>
                <c:pt idx="92114">
                  <c:v>1</c:v>
                </c:pt>
                <c:pt idx="92115">
                  <c:v>1</c:v>
                </c:pt>
                <c:pt idx="92116">
                  <c:v>1</c:v>
                </c:pt>
                <c:pt idx="92117">
                  <c:v>1</c:v>
                </c:pt>
                <c:pt idx="92118">
                  <c:v>1</c:v>
                </c:pt>
                <c:pt idx="92119">
                  <c:v>1</c:v>
                </c:pt>
                <c:pt idx="92120">
                  <c:v>1</c:v>
                </c:pt>
                <c:pt idx="92121">
                  <c:v>1</c:v>
                </c:pt>
                <c:pt idx="92122">
                  <c:v>1</c:v>
                </c:pt>
                <c:pt idx="92123">
                  <c:v>1</c:v>
                </c:pt>
                <c:pt idx="92124">
                  <c:v>1</c:v>
                </c:pt>
                <c:pt idx="92125">
                  <c:v>1</c:v>
                </c:pt>
                <c:pt idx="92126">
                  <c:v>1</c:v>
                </c:pt>
                <c:pt idx="92127">
                  <c:v>1</c:v>
                </c:pt>
                <c:pt idx="92128">
                  <c:v>1</c:v>
                </c:pt>
                <c:pt idx="92129">
                  <c:v>1</c:v>
                </c:pt>
                <c:pt idx="92130">
                  <c:v>1</c:v>
                </c:pt>
                <c:pt idx="92131">
                  <c:v>1</c:v>
                </c:pt>
                <c:pt idx="92132">
                  <c:v>1</c:v>
                </c:pt>
                <c:pt idx="92133">
                  <c:v>1</c:v>
                </c:pt>
                <c:pt idx="92134">
                  <c:v>1</c:v>
                </c:pt>
                <c:pt idx="92135">
                  <c:v>1</c:v>
                </c:pt>
                <c:pt idx="92136">
                  <c:v>1</c:v>
                </c:pt>
                <c:pt idx="92137">
                  <c:v>1</c:v>
                </c:pt>
                <c:pt idx="92138">
                  <c:v>1</c:v>
                </c:pt>
                <c:pt idx="92139">
                  <c:v>1</c:v>
                </c:pt>
                <c:pt idx="92140">
                  <c:v>1</c:v>
                </c:pt>
                <c:pt idx="92141">
                  <c:v>1</c:v>
                </c:pt>
                <c:pt idx="92142">
                  <c:v>1</c:v>
                </c:pt>
                <c:pt idx="92143">
                  <c:v>1</c:v>
                </c:pt>
                <c:pt idx="92144">
                  <c:v>1</c:v>
                </c:pt>
                <c:pt idx="92145">
                  <c:v>1</c:v>
                </c:pt>
                <c:pt idx="92146">
                  <c:v>1</c:v>
                </c:pt>
                <c:pt idx="92147">
                  <c:v>1</c:v>
                </c:pt>
                <c:pt idx="92148">
                  <c:v>1</c:v>
                </c:pt>
                <c:pt idx="92149">
                  <c:v>1</c:v>
                </c:pt>
                <c:pt idx="92150">
                  <c:v>1</c:v>
                </c:pt>
                <c:pt idx="92151">
                  <c:v>1</c:v>
                </c:pt>
                <c:pt idx="92152">
                  <c:v>1</c:v>
                </c:pt>
                <c:pt idx="92153">
                  <c:v>1</c:v>
                </c:pt>
                <c:pt idx="92154">
                  <c:v>1</c:v>
                </c:pt>
                <c:pt idx="92155">
                  <c:v>1</c:v>
                </c:pt>
                <c:pt idx="92156">
                  <c:v>1</c:v>
                </c:pt>
                <c:pt idx="92157">
                  <c:v>1</c:v>
                </c:pt>
                <c:pt idx="92158">
                  <c:v>1</c:v>
                </c:pt>
                <c:pt idx="92159">
                  <c:v>1</c:v>
                </c:pt>
                <c:pt idx="92160">
                  <c:v>1</c:v>
                </c:pt>
                <c:pt idx="92161">
                  <c:v>1</c:v>
                </c:pt>
                <c:pt idx="92162">
                  <c:v>1</c:v>
                </c:pt>
                <c:pt idx="92163">
                  <c:v>1</c:v>
                </c:pt>
                <c:pt idx="92164">
                  <c:v>1</c:v>
                </c:pt>
                <c:pt idx="92165">
                  <c:v>1</c:v>
                </c:pt>
                <c:pt idx="92166">
                  <c:v>1</c:v>
                </c:pt>
                <c:pt idx="92167">
                  <c:v>1</c:v>
                </c:pt>
                <c:pt idx="92168">
                  <c:v>1</c:v>
                </c:pt>
                <c:pt idx="92169">
                  <c:v>1</c:v>
                </c:pt>
                <c:pt idx="92170">
                  <c:v>1</c:v>
                </c:pt>
                <c:pt idx="92171">
                  <c:v>1</c:v>
                </c:pt>
                <c:pt idx="92172">
                  <c:v>1</c:v>
                </c:pt>
                <c:pt idx="92173">
                  <c:v>1</c:v>
                </c:pt>
                <c:pt idx="92174">
                  <c:v>1</c:v>
                </c:pt>
                <c:pt idx="92175">
                  <c:v>1</c:v>
                </c:pt>
                <c:pt idx="92176">
                  <c:v>1</c:v>
                </c:pt>
                <c:pt idx="92177">
                  <c:v>1</c:v>
                </c:pt>
                <c:pt idx="92178">
                  <c:v>1</c:v>
                </c:pt>
                <c:pt idx="92179">
                  <c:v>1</c:v>
                </c:pt>
                <c:pt idx="92180">
                  <c:v>1</c:v>
                </c:pt>
                <c:pt idx="92181">
                  <c:v>1</c:v>
                </c:pt>
                <c:pt idx="92182">
                  <c:v>1</c:v>
                </c:pt>
                <c:pt idx="92183">
                  <c:v>1</c:v>
                </c:pt>
                <c:pt idx="92184">
                  <c:v>1</c:v>
                </c:pt>
                <c:pt idx="92185">
                  <c:v>1</c:v>
                </c:pt>
                <c:pt idx="92186">
                  <c:v>1</c:v>
                </c:pt>
                <c:pt idx="92187">
                  <c:v>1</c:v>
                </c:pt>
                <c:pt idx="92188">
                  <c:v>1</c:v>
                </c:pt>
                <c:pt idx="92189">
                  <c:v>1</c:v>
                </c:pt>
                <c:pt idx="92190">
                  <c:v>1</c:v>
                </c:pt>
                <c:pt idx="92191">
                  <c:v>1</c:v>
                </c:pt>
                <c:pt idx="92192">
                  <c:v>1</c:v>
                </c:pt>
                <c:pt idx="92193">
                  <c:v>1</c:v>
                </c:pt>
                <c:pt idx="92194">
                  <c:v>1</c:v>
                </c:pt>
                <c:pt idx="92195">
                  <c:v>1</c:v>
                </c:pt>
                <c:pt idx="92196">
                  <c:v>1</c:v>
                </c:pt>
                <c:pt idx="92197">
                  <c:v>1</c:v>
                </c:pt>
                <c:pt idx="92198">
                  <c:v>1</c:v>
                </c:pt>
                <c:pt idx="92199">
                  <c:v>1</c:v>
                </c:pt>
                <c:pt idx="92200">
                  <c:v>1</c:v>
                </c:pt>
                <c:pt idx="92201">
                  <c:v>1</c:v>
                </c:pt>
                <c:pt idx="92202">
                  <c:v>1</c:v>
                </c:pt>
                <c:pt idx="92203">
                  <c:v>1</c:v>
                </c:pt>
                <c:pt idx="92204">
                  <c:v>1</c:v>
                </c:pt>
                <c:pt idx="92205">
                  <c:v>1</c:v>
                </c:pt>
                <c:pt idx="92206">
                  <c:v>1</c:v>
                </c:pt>
                <c:pt idx="92207">
                  <c:v>1</c:v>
                </c:pt>
                <c:pt idx="92208">
                  <c:v>1</c:v>
                </c:pt>
                <c:pt idx="92209">
                  <c:v>1</c:v>
                </c:pt>
                <c:pt idx="92210">
                  <c:v>1</c:v>
                </c:pt>
                <c:pt idx="92211">
                  <c:v>1</c:v>
                </c:pt>
                <c:pt idx="92212">
                  <c:v>1</c:v>
                </c:pt>
                <c:pt idx="92213">
                  <c:v>1</c:v>
                </c:pt>
                <c:pt idx="92214">
                  <c:v>1</c:v>
                </c:pt>
                <c:pt idx="92215">
                  <c:v>1</c:v>
                </c:pt>
                <c:pt idx="92216">
                  <c:v>1</c:v>
                </c:pt>
                <c:pt idx="92217">
                  <c:v>1</c:v>
                </c:pt>
                <c:pt idx="92218">
                  <c:v>1</c:v>
                </c:pt>
                <c:pt idx="92219">
                  <c:v>1</c:v>
                </c:pt>
                <c:pt idx="92220">
                  <c:v>1</c:v>
                </c:pt>
                <c:pt idx="92221">
                  <c:v>1</c:v>
                </c:pt>
                <c:pt idx="92222">
                  <c:v>1</c:v>
                </c:pt>
                <c:pt idx="92223">
                  <c:v>1</c:v>
                </c:pt>
                <c:pt idx="92224">
                  <c:v>1</c:v>
                </c:pt>
                <c:pt idx="92225">
                  <c:v>1</c:v>
                </c:pt>
                <c:pt idx="92226">
                  <c:v>1</c:v>
                </c:pt>
                <c:pt idx="92227">
                  <c:v>1</c:v>
                </c:pt>
                <c:pt idx="92228">
                  <c:v>1</c:v>
                </c:pt>
                <c:pt idx="92229">
                  <c:v>1</c:v>
                </c:pt>
                <c:pt idx="92230">
                  <c:v>1</c:v>
                </c:pt>
                <c:pt idx="92231">
                  <c:v>1</c:v>
                </c:pt>
                <c:pt idx="92232">
                  <c:v>1</c:v>
                </c:pt>
                <c:pt idx="92233">
                  <c:v>1</c:v>
                </c:pt>
                <c:pt idx="92234">
                  <c:v>1</c:v>
                </c:pt>
                <c:pt idx="92235">
                  <c:v>1</c:v>
                </c:pt>
                <c:pt idx="92236">
                  <c:v>1</c:v>
                </c:pt>
                <c:pt idx="92237">
                  <c:v>1</c:v>
                </c:pt>
                <c:pt idx="92238">
                  <c:v>1</c:v>
                </c:pt>
                <c:pt idx="92239">
                  <c:v>1</c:v>
                </c:pt>
                <c:pt idx="92240">
                  <c:v>1</c:v>
                </c:pt>
                <c:pt idx="92241">
                  <c:v>1</c:v>
                </c:pt>
                <c:pt idx="92242">
                  <c:v>1</c:v>
                </c:pt>
                <c:pt idx="92243">
                  <c:v>1</c:v>
                </c:pt>
                <c:pt idx="92244">
                  <c:v>1</c:v>
                </c:pt>
                <c:pt idx="92245">
                  <c:v>1</c:v>
                </c:pt>
                <c:pt idx="92246">
                  <c:v>1</c:v>
                </c:pt>
                <c:pt idx="92247">
                  <c:v>1</c:v>
                </c:pt>
                <c:pt idx="92248">
                  <c:v>1</c:v>
                </c:pt>
                <c:pt idx="92249">
                  <c:v>1</c:v>
                </c:pt>
                <c:pt idx="92250">
                  <c:v>1</c:v>
                </c:pt>
                <c:pt idx="92251">
                  <c:v>1</c:v>
                </c:pt>
                <c:pt idx="92252">
                  <c:v>1</c:v>
                </c:pt>
                <c:pt idx="92253">
                  <c:v>1</c:v>
                </c:pt>
                <c:pt idx="92254">
                  <c:v>1</c:v>
                </c:pt>
                <c:pt idx="92255">
                  <c:v>1</c:v>
                </c:pt>
                <c:pt idx="92256">
                  <c:v>1</c:v>
                </c:pt>
                <c:pt idx="92257">
                  <c:v>1</c:v>
                </c:pt>
                <c:pt idx="92258">
                  <c:v>1</c:v>
                </c:pt>
                <c:pt idx="92259">
                  <c:v>1</c:v>
                </c:pt>
                <c:pt idx="92260">
                  <c:v>1</c:v>
                </c:pt>
                <c:pt idx="92261">
                  <c:v>1</c:v>
                </c:pt>
                <c:pt idx="92262">
                  <c:v>1</c:v>
                </c:pt>
                <c:pt idx="92263">
                  <c:v>1</c:v>
                </c:pt>
                <c:pt idx="92264">
                  <c:v>1</c:v>
                </c:pt>
                <c:pt idx="92265">
                  <c:v>1</c:v>
                </c:pt>
                <c:pt idx="92266">
                  <c:v>1</c:v>
                </c:pt>
                <c:pt idx="92267">
                  <c:v>1</c:v>
                </c:pt>
                <c:pt idx="92268">
                  <c:v>1</c:v>
                </c:pt>
                <c:pt idx="92269">
                  <c:v>1</c:v>
                </c:pt>
                <c:pt idx="92270">
                  <c:v>1</c:v>
                </c:pt>
                <c:pt idx="92271">
                  <c:v>1</c:v>
                </c:pt>
                <c:pt idx="92272">
                  <c:v>1</c:v>
                </c:pt>
                <c:pt idx="92273">
                  <c:v>1</c:v>
                </c:pt>
                <c:pt idx="92274">
                  <c:v>1</c:v>
                </c:pt>
                <c:pt idx="92275">
                  <c:v>1</c:v>
                </c:pt>
                <c:pt idx="92276">
                  <c:v>1</c:v>
                </c:pt>
                <c:pt idx="92277">
                  <c:v>1</c:v>
                </c:pt>
                <c:pt idx="92278">
                  <c:v>1</c:v>
                </c:pt>
                <c:pt idx="92279">
                  <c:v>1</c:v>
                </c:pt>
                <c:pt idx="92280">
                  <c:v>1</c:v>
                </c:pt>
                <c:pt idx="92281">
                  <c:v>1</c:v>
                </c:pt>
                <c:pt idx="92282">
                  <c:v>1</c:v>
                </c:pt>
                <c:pt idx="92283">
                  <c:v>1</c:v>
                </c:pt>
                <c:pt idx="92284">
                  <c:v>1</c:v>
                </c:pt>
                <c:pt idx="92285">
                  <c:v>1</c:v>
                </c:pt>
                <c:pt idx="92286">
                  <c:v>1</c:v>
                </c:pt>
                <c:pt idx="92287">
                  <c:v>1</c:v>
                </c:pt>
                <c:pt idx="92288">
                  <c:v>1</c:v>
                </c:pt>
                <c:pt idx="92289">
                  <c:v>1</c:v>
                </c:pt>
                <c:pt idx="92290">
                  <c:v>1</c:v>
                </c:pt>
                <c:pt idx="92291">
                  <c:v>1</c:v>
                </c:pt>
                <c:pt idx="92292">
                  <c:v>1</c:v>
                </c:pt>
                <c:pt idx="92293">
                  <c:v>1</c:v>
                </c:pt>
                <c:pt idx="92294">
                  <c:v>1</c:v>
                </c:pt>
                <c:pt idx="92295">
                  <c:v>1</c:v>
                </c:pt>
                <c:pt idx="92296">
                  <c:v>1</c:v>
                </c:pt>
                <c:pt idx="92297">
                  <c:v>1</c:v>
                </c:pt>
                <c:pt idx="92298">
                  <c:v>1</c:v>
                </c:pt>
                <c:pt idx="92299">
                  <c:v>1</c:v>
                </c:pt>
                <c:pt idx="92300">
                  <c:v>1</c:v>
                </c:pt>
                <c:pt idx="92301">
                  <c:v>1</c:v>
                </c:pt>
                <c:pt idx="92302">
                  <c:v>1</c:v>
                </c:pt>
                <c:pt idx="92303">
                  <c:v>1</c:v>
                </c:pt>
                <c:pt idx="92304">
                  <c:v>1</c:v>
                </c:pt>
                <c:pt idx="92305">
                  <c:v>1</c:v>
                </c:pt>
                <c:pt idx="92306">
                  <c:v>1</c:v>
                </c:pt>
                <c:pt idx="92307">
                  <c:v>1</c:v>
                </c:pt>
                <c:pt idx="92308">
                  <c:v>1</c:v>
                </c:pt>
                <c:pt idx="92309">
                  <c:v>1</c:v>
                </c:pt>
                <c:pt idx="92310">
                  <c:v>1</c:v>
                </c:pt>
                <c:pt idx="92311">
                  <c:v>1</c:v>
                </c:pt>
                <c:pt idx="92312">
                  <c:v>1</c:v>
                </c:pt>
                <c:pt idx="92313">
                  <c:v>1</c:v>
                </c:pt>
                <c:pt idx="92314">
                  <c:v>1</c:v>
                </c:pt>
                <c:pt idx="92315">
                  <c:v>1</c:v>
                </c:pt>
                <c:pt idx="92316">
                  <c:v>1</c:v>
                </c:pt>
                <c:pt idx="92317">
                  <c:v>1</c:v>
                </c:pt>
                <c:pt idx="92318">
                  <c:v>1</c:v>
                </c:pt>
                <c:pt idx="92319">
                  <c:v>1</c:v>
                </c:pt>
                <c:pt idx="92320">
                  <c:v>1</c:v>
                </c:pt>
                <c:pt idx="92321">
                  <c:v>1</c:v>
                </c:pt>
                <c:pt idx="92322">
                  <c:v>1</c:v>
                </c:pt>
                <c:pt idx="92323">
                  <c:v>1</c:v>
                </c:pt>
                <c:pt idx="92324">
                  <c:v>1</c:v>
                </c:pt>
                <c:pt idx="92325">
                  <c:v>1</c:v>
                </c:pt>
                <c:pt idx="92326">
                  <c:v>1</c:v>
                </c:pt>
                <c:pt idx="92327">
                  <c:v>1</c:v>
                </c:pt>
                <c:pt idx="92328">
                  <c:v>1</c:v>
                </c:pt>
                <c:pt idx="92329">
                  <c:v>1</c:v>
                </c:pt>
                <c:pt idx="92330">
                  <c:v>1</c:v>
                </c:pt>
                <c:pt idx="92331">
                  <c:v>1</c:v>
                </c:pt>
                <c:pt idx="92332">
                  <c:v>1</c:v>
                </c:pt>
                <c:pt idx="92333">
                  <c:v>1</c:v>
                </c:pt>
                <c:pt idx="92334">
                  <c:v>1</c:v>
                </c:pt>
                <c:pt idx="92335">
                  <c:v>1</c:v>
                </c:pt>
                <c:pt idx="92336">
                  <c:v>1</c:v>
                </c:pt>
                <c:pt idx="92337">
                  <c:v>1</c:v>
                </c:pt>
                <c:pt idx="92338">
                  <c:v>1</c:v>
                </c:pt>
                <c:pt idx="92339">
                  <c:v>1</c:v>
                </c:pt>
                <c:pt idx="92340">
                  <c:v>1</c:v>
                </c:pt>
                <c:pt idx="92341">
                  <c:v>1</c:v>
                </c:pt>
                <c:pt idx="92342">
                  <c:v>1</c:v>
                </c:pt>
                <c:pt idx="92343">
                  <c:v>1</c:v>
                </c:pt>
                <c:pt idx="92344">
                  <c:v>1</c:v>
                </c:pt>
                <c:pt idx="92345">
                  <c:v>1</c:v>
                </c:pt>
                <c:pt idx="92346">
                  <c:v>1</c:v>
                </c:pt>
                <c:pt idx="92347">
                  <c:v>1</c:v>
                </c:pt>
                <c:pt idx="92348">
                  <c:v>1</c:v>
                </c:pt>
                <c:pt idx="92349">
                  <c:v>1</c:v>
                </c:pt>
                <c:pt idx="92350">
                  <c:v>1</c:v>
                </c:pt>
                <c:pt idx="92351">
                  <c:v>1</c:v>
                </c:pt>
                <c:pt idx="92352">
                  <c:v>1</c:v>
                </c:pt>
                <c:pt idx="92353">
                  <c:v>1</c:v>
                </c:pt>
                <c:pt idx="92354">
                  <c:v>1</c:v>
                </c:pt>
                <c:pt idx="92355">
                  <c:v>1</c:v>
                </c:pt>
                <c:pt idx="92356">
                  <c:v>1</c:v>
                </c:pt>
                <c:pt idx="92357">
                  <c:v>1</c:v>
                </c:pt>
                <c:pt idx="92358">
                  <c:v>1</c:v>
                </c:pt>
                <c:pt idx="92359">
                  <c:v>1</c:v>
                </c:pt>
                <c:pt idx="92360">
                  <c:v>1</c:v>
                </c:pt>
                <c:pt idx="92361">
                  <c:v>1</c:v>
                </c:pt>
                <c:pt idx="92362">
                  <c:v>1</c:v>
                </c:pt>
                <c:pt idx="92363">
                  <c:v>1</c:v>
                </c:pt>
                <c:pt idx="92364">
                  <c:v>1</c:v>
                </c:pt>
                <c:pt idx="92365">
                  <c:v>1</c:v>
                </c:pt>
                <c:pt idx="92366">
                  <c:v>1</c:v>
                </c:pt>
                <c:pt idx="92367">
                  <c:v>1</c:v>
                </c:pt>
                <c:pt idx="92368">
                  <c:v>1</c:v>
                </c:pt>
                <c:pt idx="92369">
                  <c:v>1</c:v>
                </c:pt>
                <c:pt idx="92370">
                  <c:v>1</c:v>
                </c:pt>
                <c:pt idx="92371">
                  <c:v>1</c:v>
                </c:pt>
                <c:pt idx="92372">
                  <c:v>1</c:v>
                </c:pt>
                <c:pt idx="92373">
                  <c:v>1</c:v>
                </c:pt>
                <c:pt idx="92374">
                  <c:v>1</c:v>
                </c:pt>
                <c:pt idx="92375">
                  <c:v>1</c:v>
                </c:pt>
                <c:pt idx="92376">
                  <c:v>1</c:v>
                </c:pt>
                <c:pt idx="92377">
                  <c:v>1</c:v>
                </c:pt>
                <c:pt idx="92378">
                  <c:v>1</c:v>
                </c:pt>
                <c:pt idx="92379">
                  <c:v>1</c:v>
                </c:pt>
                <c:pt idx="92380">
                  <c:v>1</c:v>
                </c:pt>
                <c:pt idx="92381">
                  <c:v>1</c:v>
                </c:pt>
                <c:pt idx="92382">
                  <c:v>1</c:v>
                </c:pt>
                <c:pt idx="92383">
                  <c:v>1</c:v>
                </c:pt>
                <c:pt idx="92384">
                  <c:v>1</c:v>
                </c:pt>
                <c:pt idx="92385">
                  <c:v>1</c:v>
                </c:pt>
                <c:pt idx="92386">
                  <c:v>1</c:v>
                </c:pt>
                <c:pt idx="92387">
                  <c:v>1</c:v>
                </c:pt>
                <c:pt idx="92388">
                  <c:v>1</c:v>
                </c:pt>
                <c:pt idx="92389">
                  <c:v>1</c:v>
                </c:pt>
                <c:pt idx="92390">
                  <c:v>1</c:v>
                </c:pt>
                <c:pt idx="92391">
                  <c:v>1</c:v>
                </c:pt>
                <c:pt idx="92392">
                  <c:v>1</c:v>
                </c:pt>
                <c:pt idx="92393">
                  <c:v>1</c:v>
                </c:pt>
                <c:pt idx="92394">
                  <c:v>1</c:v>
                </c:pt>
                <c:pt idx="92395">
                  <c:v>1</c:v>
                </c:pt>
                <c:pt idx="92396">
                  <c:v>1</c:v>
                </c:pt>
                <c:pt idx="92397">
                  <c:v>1</c:v>
                </c:pt>
                <c:pt idx="92398">
                  <c:v>1</c:v>
                </c:pt>
                <c:pt idx="92399">
                  <c:v>1</c:v>
                </c:pt>
                <c:pt idx="92400">
                  <c:v>1</c:v>
                </c:pt>
                <c:pt idx="92401">
                  <c:v>1</c:v>
                </c:pt>
                <c:pt idx="92402">
                  <c:v>1</c:v>
                </c:pt>
                <c:pt idx="92403">
                  <c:v>1</c:v>
                </c:pt>
                <c:pt idx="92404">
                  <c:v>1</c:v>
                </c:pt>
                <c:pt idx="92405">
                  <c:v>1</c:v>
                </c:pt>
                <c:pt idx="92406">
                  <c:v>1</c:v>
                </c:pt>
                <c:pt idx="92407">
                  <c:v>1</c:v>
                </c:pt>
                <c:pt idx="92408">
                  <c:v>1</c:v>
                </c:pt>
                <c:pt idx="92409">
                  <c:v>1</c:v>
                </c:pt>
                <c:pt idx="92410">
                  <c:v>1</c:v>
                </c:pt>
                <c:pt idx="92411">
                  <c:v>1</c:v>
                </c:pt>
                <c:pt idx="92412">
                  <c:v>1</c:v>
                </c:pt>
                <c:pt idx="92413">
                  <c:v>1</c:v>
                </c:pt>
                <c:pt idx="92414">
                  <c:v>1</c:v>
                </c:pt>
                <c:pt idx="92415">
                  <c:v>1</c:v>
                </c:pt>
                <c:pt idx="92416">
                  <c:v>1</c:v>
                </c:pt>
                <c:pt idx="92417">
                  <c:v>1</c:v>
                </c:pt>
                <c:pt idx="92418">
                  <c:v>1</c:v>
                </c:pt>
                <c:pt idx="92419">
                  <c:v>1</c:v>
                </c:pt>
                <c:pt idx="92420">
                  <c:v>1</c:v>
                </c:pt>
                <c:pt idx="92421">
                  <c:v>1</c:v>
                </c:pt>
                <c:pt idx="92422">
                  <c:v>1</c:v>
                </c:pt>
                <c:pt idx="92423">
                  <c:v>1</c:v>
                </c:pt>
                <c:pt idx="92424">
                  <c:v>1</c:v>
                </c:pt>
                <c:pt idx="92425">
                  <c:v>1</c:v>
                </c:pt>
                <c:pt idx="92426">
                  <c:v>1</c:v>
                </c:pt>
                <c:pt idx="92427">
                  <c:v>1</c:v>
                </c:pt>
                <c:pt idx="92428">
                  <c:v>1</c:v>
                </c:pt>
                <c:pt idx="92429">
                  <c:v>1</c:v>
                </c:pt>
                <c:pt idx="92430">
                  <c:v>1</c:v>
                </c:pt>
                <c:pt idx="92431">
                  <c:v>1</c:v>
                </c:pt>
                <c:pt idx="92432">
                  <c:v>1</c:v>
                </c:pt>
                <c:pt idx="92433">
                  <c:v>1</c:v>
                </c:pt>
                <c:pt idx="92434">
                  <c:v>1</c:v>
                </c:pt>
                <c:pt idx="92435">
                  <c:v>1</c:v>
                </c:pt>
                <c:pt idx="92436">
                  <c:v>1</c:v>
                </c:pt>
                <c:pt idx="92437">
                  <c:v>1</c:v>
                </c:pt>
                <c:pt idx="92438">
                  <c:v>1</c:v>
                </c:pt>
                <c:pt idx="92439">
                  <c:v>1</c:v>
                </c:pt>
                <c:pt idx="92440">
                  <c:v>1</c:v>
                </c:pt>
                <c:pt idx="92441">
                  <c:v>1</c:v>
                </c:pt>
                <c:pt idx="92442">
                  <c:v>1</c:v>
                </c:pt>
                <c:pt idx="92443">
                  <c:v>1</c:v>
                </c:pt>
                <c:pt idx="92444">
                  <c:v>1</c:v>
                </c:pt>
                <c:pt idx="92445">
                  <c:v>1</c:v>
                </c:pt>
                <c:pt idx="92446">
                  <c:v>1</c:v>
                </c:pt>
                <c:pt idx="92447">
                  <c:v>1</c:v>
                </c:pt>
                <c:pt idx="92448">
                  <c:v>1</c:v>
                </c:pt>
                <c:pt idx="92449">
                  <c:v>1</c:v>
                </c:pt>
                <c:pt idx="92450">
                  <c:v>1</c:v>
                </c:pt>
                <c:pt idx="92451">
                  <c:v>1</c:v>
                </c:pt>
                <c:pt idx="92452">
                  <c:v>1</c:v>
                </c:pt>
                <c:pt idx="92453">
                  <c:v>1</c:v>
                </c:pt>
                <c:pt idx="92454">
                  <c:v>1</c:v>
                </c:pt>
                <c:pt idx="92455">
                  <c:v>1</c:v>
                </c:pt>
                <c:pt idx="92456">
                  <c:v>1</c:v>
                </c:pt>
                <c:pt idx="92457">
                  <c:v>1</c:v>
                </c:pt>
                <c:pt idx="92458">
                  <c:v>1</c:v>
                </c:pt>
                <c:pt idx="92459">
                  <c:v>1</c:v>
                </c:pt>
                <c:pt idx="92460">
                  <c:v>1</c:v>
                </c:pt>
                <c:pt idx="92461">
                  <c:v>1</c:v>
                </c:pt>
                <c:pt idx="92462">
                  <c:v>1</c:v>
                </c:pt>
                <c:pt idx="92463">
                  <c:v>1</c:v>
                </c:pt>
                <c:pt idx="92464">
                  <c:v>1</c:v>
                </c:pt>
                <c:pt idx="92465">
                  <c:v>1</c:v>
                </c:pt>
                <c:pt idx="92466">
                  <c:v>1</c:v>
                </c:pt>
                <c:pt idx="92467">
                  <c:v>1</c:v>
                </c:pt>
                <c:pt idx="92468">
                  <c:v>1</c:v>
                </c:pt>
                <c:pt idx="92469">
                  <c:v>1</c:v>
                </c:pt>
                <c:pt idx="92470">
                  <c:v>1</c:v>
                </c:pt>
                <c:pt idx="92471">
                  <c:v>1</c:v>
                </c:pt>
                <c:pt idx="92472">
                  <c:v>1</c:v>
                </c:pt>
                <c:pt idx="92473">
                  <c:v>1</c:v>
                </c:pt>
                <c:pt idx="92474">
                  <c:v>1</c:v>
                </c:pt>
                <c:pt idx="92475">
                  <c:v>1</c:v>
                </c:pt>
                <c:pt idx="92476">
                  <c:v>1</c:v>
                </c:pt>
                <c:pt idx="92477">
                  <c:v>1</c:v>
                </c:pt>
                <c:pt idx="92478">
                  <c:v>1</c:v>
                </c:pt>
                <c:pt idx="92479">
                  <c:v>1</c:v>
                </c:pt>
                <c:pt idx="92480">
                  <c:v>1</c:v>
                </c:pt>
                <c:pt idx="92481">
                  <c:v>1</c:v>
                </c:pt>
                <c:pt idx="92482">
                  <c:v>1</c:v>
                </c:pt>
                <c:pt idx="92483">
                  <c:v>1</c:v>
                </c:pt>
                <c:pt idx="92484">
                  <c:v>1</c:v>
                </c:pt>
                <c:pt idx="92485">
                  <c:v>1</c:v>
                </c:pt>
                <c:pt idx="92486">
                  <c:v>1</c:v>
                </c:pt>
                <c:pt idx="92487">
                  <c:v>1</c:v>
                </c:pt>
                <c:pt idx="92488">
                  <c:v>1</c:v>
                </c:pt>
                <c:pt idx="92489">
                  <c:v>1</c:v>
                </c:pt>
                <c:pt idx="92490">
                  <c:v>1</c:v>
                </c:pt>
                <c:pt idx="92491">
                  <c:v>1</c:v>
                </c:pt>
                <c:pt idx="92492">
                  <c:v>1</c:v>
                </c:pt>
                <c:pt idx="92493">
                  <c:v>1</c:v>
                </c:pt>
                <c:pt idx="92494">
                  <c:v>1</c:v>
                </c:pt>
                <c:pt idx="92495">
                  <c:v>1</c:v>
                </c:pt>
                <c:pt idx="92496">
                  <c:v>1</c:v>
                </c:pt>
                <c:pt idx="92497">
                  <c:v>1</c:v>
                </c:pt>
                <c:pt idx="92498">
                  <c:v>1</c:v>
                </c:pt>
                <c:pt idx="92499">
                  <c:v>1</c:v>
                </c:pt>
                <c:pt idx="92500">
                  <c:v>1</c:v>
                </c:pt>
                <c:pt idx="92501">
                  <c:v>1</c:v>
                </c:pt>
                <c:pt idx="92502">
                  <c:v>1</c:v>
                </c:pt>
                <c:pt idx="92503">
                  <c:v>1</c:v>
                </c:pt>
                <c:pt idx="92504">
                  <c:v>1</c:v>
                </c:pt>
                <c:pt idx="92505">
                  <c:v>1</c:v>
                </c:pt>
                <c:pt idx="92506">
                  <c:v>1</c:v>
                </c:pt>
                <c:pt idx="92507">
                  <c:v>1</c:v>
                </c:pt>
                <c:pt idx="92508">
                  <c:v>1</c:v>
                </c:pt>
                <c:pt idx="92509">
                  <c:v>1</c:v>
                </c:pt>
                <c:pt idx="92510">
                  <c:v>1</c:v>
                </c:pt>
                <c:pt idx="92511">
                  <c:v>1</c:v>
                </c:pt>
                <c:pt idx="92512">
                  <c:v>1</c:v>
                </c:pt>
                <c:pt idx="92513">
                  <c:v>1</c:v>
                </c:pt>
                <c:pt idx="92514">
                  <c:v>1</c:v>
                </c:pt>
                <c:pt idx="92515">
                  <c:v>1</c:v>
                </c:pt>
                <c:pt idx="92516">
                  <c:v>1</c:v>
                </c:pt>
                <c:pt idx="92517">
                  <c:v>1</c:v>
                </c:pt>
                <c:pt idx="92518">
                  <c:v>1</c:v>
                </c:pt>
                <c:pt idx="92519">
                  <c:v>1</c:v>
                </c:pt>
                <c:pt idx="92520">
                  <c:v>1</c:v>
                </c:pt>
                <c:pt idx="92521">
                  <c:v>1</c:v>
                </c:pt>
                <c:pt idx="92522">
                  <c:v>1</c:v>
                </c:pt>
                <c:pt idx="92523">
                  <c:v>1</c:v>
                </c:pt>
                <c:pt idx="92524">
                  <c:v>1</c:v>
                </c:pt>
                <c:pt idx="92525">
                  <c:v>1</c:v>
                </c:pt>
                <c:pt idx="92526">
                  <c:v>1</c:v>
                </c:pt>
                <c:pt idx="92527">
                  <c:v>1</c:v>
                </c:pt>
                <c:pt idx="92528">
                  <c:v>1</c:v>
                </c:pt>
                <c:pt idx="92529">
                  <c:v>1</c:v>
                </c:pt>
                <c:pt idx="92530">
                  <c:v>1</c:v>
                </c:pt>
                <c:pt idx="92531">
                  <c:v>1</c:v>
                </c:pt>
                <c:pt idx="92532">
                  <c:v>1</c:v>
                </c:pt>
                <c:pt idx="92533">
                  <c:v>1</c:v>
                </c:pt>
                <c:pt idx="92534">
                  <c:v>1</c:v>
                </c:pt>
                <c:pt idx="92535">
                  <c:v>1</c:v>
                </c:pt>
                <c:pt idx="92536">
                  <c:v>1</c:v>
                </c:pt>
                <c:pt idx="92537">
                  <c:v>1</c:v>
                </c:pt>
                <c:pt idx="92538">
                  <c:v>1</c:v>
                </c:pt>
                <c:pt idx="92539">
                  <c:v>1</c:v>
                </c:pt>
                <c:pt idx="92540">
                  <c:v>1</c:v>
                </c:pt>
                <c:pt idx="92541">
                  <c:v>1</c:v>
                </c:pt>
                <c:pt idx="92542">
                  <c:v>1</c:v>
                </c:pt>
                <c:pt idx="92543">
                  <c:v>1</c:v>
                </c:pt>
                <c:pt idx="92544">
                  <c:v>1</c:v>
                </c:pt>
                <c:pt idx="92545">
                  <c:v>1</c:v>
                </c:pt>
                <c:pt idx="92546">
                  <c:v>1</c:v>
                </c:pt>
                <c:pt idx="92547">
                  <c:v>1</c:v>
                </c:pt>
                <c:pt idx="92548">
                  <c:v>1</c:v>
                </c:pt>
                <c:pt idx="92549">
                  <c:v>1</c:v>
                </c:pt>
                <c:pt idx="92550">
                  <c:v>1</c:v>
                </c:pt>
                <c:pt idx="92551">
                  <c:v>1</c:v>
                </c:pt>
                <c:pt idx="92552">
                  <c:v>1</c:v>
                </c:pt>
                <c:pt idx="92553">
                  <c:v>1</c:v>
                </c:pt>
                <c:pt idx="92554">
                  <c:v>1</c:v>
                </c:pt>
                <c:pt idx="92555">
                  <c:v>1</c:v>
                </c:pt>
                <c:pt idx="92556">
                  <c:v>1</c:v>
                </c:pt>
                <c:pt idx="92557">
                  <c:v>1</c:v>
                </c:pt>
                <c:pt idx="92558">
                  <c:v>1</c:v>
                </c:pt>
                <c:pt idx="92559">
                  <c:v>1</c:v>
                </c:pt>
                <c:pt idx="92560">
                  <c:v>1</c:v>
                </c:pt>
                <c:pt idx="92561">
                  <c:v>1</c:v>
                </c:pt>
                <c:pt idx="92562">
                  <c:v>1</c:v>
                </c:pt>
                <c:pt idx="92563">
                  <c:v>1</c:v>
                </c:pt>
                <c:pt idx="92564">
                  <c:v>1</c:v>
                </c:pt>
                <c:pt idx="92565">
                  <c:v>1</c:v>
                </c:pt>
                <c:pt idx="92566">
                  <c:v>1</c:v>
                </c:pt>
                <c:pt idx="92567">
                  <c:v>1</c:v>
                </c:pt>
                <c:pt idx="92568">
                  <c:v>1</c:v>
                </c:pt>
                <c:pt idx="92569">
                  <c:v>1</c:v>
                </c:pt>
                <c:pt idx="92570">
                  <c:v>1</c:v>
                </c:pt>
                <c:pt idx="92571">
                  <c:v>1</c:v>
                </c:pt>
                <c:pt idx="92572">
                  <c:v>1</c:v>
                </c:pt>
                <c:pt idx="92573">
                  <c:v>1</c:v>
                </c:pt>
                <c:pt idx="92574">
                  <c:v>1</c:v>
                </c:pt>
                <c:pt idx="92575">
                  <c:v>1</c:v>
                </c:pt>
                <c:pt idx="92576">
                  <c:v>1</c:v>
                </c:pt>
                <c:pt idx="92577">
                  <c:v>1</c:v>
                </c:pt>
                <c:pt idx="92578">
                  <c:v>1</c:v>
                </c:pt>
                <c:pt idx="92579">
                  <c:v>1</c:v>
                </c:pt>
                <c:pt idx="92580">
                  <c:v>1</c:v>
                </c:pt>
                <c:pt idx="92581">
                  <c:v>1</c:v>
                </c:pt>
                <c:pt idx="92582">
                  <c:v>1</c:v>
                </c:pt>
                <c:pt idx="92583">
                  <c:v>1</c:v>
                </c:pt>
                <c:pt idx="92584">
                  <c:v>1</c:v>
                </c:pt>
                <c:pt idx="92585">
                  <c:v>1</c:v>
                </c:pt>
                <c:pt idx="92586">
                  <c:v>1</c:v>
                </c:pt>
                <c:pt idx="92587">
                  <c:v>1</c:v>
                </c:pt>
                <c:pt idx="92588">
                  <c:v>1</c:v>
                </c:pt>
                <c:pt idx="92589">
                  <c:v>1</c:v>
                </c:pt>
                <c:pt idx="92590">
                  <c:v>1</c:v>
                </c:pt>
                <c:pt idx="92591">
                  <c:v>1</c:v>
                </c:pt>
                <c:pt idx="92592">
                  <c:v>1</c:v>
                </c:pt>
                <c:pt idx="92593">
                  <c:v>1</c:v>
                </c:pt>
                <c:pt idx="92594">
                  <c:v>1</c:v>
                </c:pt>
                <c:pt idx="92595">
                  <c:v>1</c:v>
                </c:pt>
                <c:pt idx="92596">
                  <c:v>1</c:v>
                </c:pt>
                <c:pt idx="92597">
                  <c:v>1</c:v>
                </c:pt>
                <c:pt idx="92598">
                  <c:v>1</c:v>
                </c:pt>
                <c:pt idx="92599">
                  <c:v>1</c:v>
                </c:pt>
                <c:pt idx="92600">
                  <c:v>1</c:v>
                </c:pt>
                <c:pt idx="92601">
                  <c:v>1</c:v>
                </c:pt>
                <c:pt idx="92602">
                  <c:v>1</c:v>
                </c:pt>
                <c:pt idx="92603">
                  <c:v>1</c:v>
                </c:pt>
                <c:pt idx="92604">
                  <c:v>1</c:v>
                </c:pt>
                <c:pt idx="92605">
                  <c:v>1</c:v>
                </c:pt>
                <c:pt idx="92606">
                  <c:v>1</c:v>
                </c:pt>
                <c:pt idx="92607">
                  <c:v>1</c:v>
                </c:pt>
                <c:pt idx="92608">
                  <c:v>1</c:v>
                </c:pt>
                <c:pt idx="92609">
                  <c:v>1</c:v>
                </c:pt>
                <c:pt idx="92610">
                  <c:v>1</c:v>
                </c:pt>
                <c:pt idx="92611">
                  <c:v>1</c:v>
                </c:pt>
                <c:pt idx="92612">
                  <c:v>1</c:v>
                </c:pt>
                <c:pt idx="92613">
                  <c:v>1</c:v>
                </c:pt>
                <c:pt idx="92614">
                  <c:v>1</c:v>
                </c:pt>
                <c:pt idx="92615">
                  <c:v>1</c:v>
                </c:pt>
                <c:pt idx="92616">
                  <c:v>1</c:v>
                </c:pt>
                <c:pt idx="92617">
                  <c:v>1</c:v>
                </c:pt>
                <c:pt idx="92618">
                  <c:v>1</c:v>
                </c:pt>
                <c:pt idx="92619">
                  <c:v>1</c:v>
                </c:pt>
                <c:pt idx="92620">
                  <c:v>1</c:v>
                </c:pt>
                <c:pt idx="92621">
                  <c:v>1</c:v>
                </c:pt>
                <c:pt idx="92622">
                  <c:v>1</c:v>
                </c:pt>
                <c:pt idx="92623">
                  <c:v>1</c:v>
                </c:pt>
                <c:pt idx="92624">
                  <c:v>1</c:v>
                </c:pt>
                <c:pt idx="92625">
                  <c:v>1</c:v>
                </c:pt>
                <c:pt idx="92626">
                  <c:v>1</c:v>
                </c:pt>
                <c:pt idx="92627">
                  <c:v>1</c:v>
                </c:pt>
                <c:pt idx="92628">
                  <c:v>1</c:v>
                </c:pt>
                <c:pt idx="92629">
                  <c:v>1</c:v>
                </c:pt>
                <c:pt idx="92630">
                  <c:v>1</c:v>
                </c:pt>
                <c:pt idx="92631">
                  <c:v>1</c:v>
                </c:pt>
                <c:pt idx="92632">
                  <c:v>1</c:v>
                </c:pt>
                <c:pt idx="92633">
                  <c:v>1</c:v>
                </c:pt>
                <c:pt idx="92634">
                  <c:v>1</c:v>
                </c:pt>
                <c:pt idx="92635">
                  <c:v>1</c:v>
                </c:pt>
                <c:pt idx="92636">
                  <c:v>1</c:v>
                </c:pt>
                <c:pt idx="92637">
                  <c:v>1</c:v>
                </c:pt>
                <c:pt idx="92638">
                  <c:v>1</c:v>
                </c:pt>
                <c:pt idx="92639">
                  <c:v>1</c:v>
                </c:pt>
                <c:pt idx="92640">
                  <c:v>1</c:v>
                </c:pt>
                <c:pt idx="92641">
                  <c:v>1</c:v>
                </c:pt>
                <c:pt idx="92642">
                  <c:v>1</c:v>
                </c:pt>
                <c:pt idx="92643">
                  <c:v>1</c:v>
                </c:pt>
                <c:pt idx="92644">
                  <c:v>1</c:v>
                </c:pt>
                <c:pt idx="92645">
                  <c:v>1</c:v>
                </c:pt>
                <c:pt idx="92646">
                  <c:v>1</c:v>
                </c:pt>
                <c:pt idx="92647">
                  <c:v>1</c:v>
                </c:pt>
                <c:pt idx="92648">
                  <c:v>1</c:v>
                </c:pt>
                <c:pt idx="92649">
                  <c:v>1</c:v>
                </c:pt>
                <c:pt idx="92650">
                  <c:v>1</c:v>
                </c:pt>
                <c:pt idx="92651">
                  <c:v>1</c:v>
                </c:pt>
                <c:pt idx="92652">
                  <c:v>1</c:v>
                </c:pt>
                <c:pt idx="92653">
                  <c:v>1</c:v>
                </c:pt>
                <c:pt idx="92654">
                  <c:v>1</c:v>
                </c:pt>
                <c:pt idx="92655">
                  <c:v>1</c:v>
                </c:pt>
                <c:pt idx="92656">
                  <c:v>1</c:v>
                </c:pt>
                <c:pt idx="92657">
                  <c:v>1</c:v>
                </c:pt>
                <c:pt idx="92658">
                  <c:v>1</c:v>
                </c:pt>
                <c:pt idx="92659">
                  <c:v>1</c:v>
                </c:pt>
                <c:pt idx="92660">
                  <c:v>1</c:v>
                </c:pt>
                <c:pt idx="92661">
                  <c:v>1</c:v>
                </c:pt>
                <c:pt idx="92662">
                  <c:v>1</c:v>
                </c:pt>
                <c:pt idx="92663">
                  <c:v>1</c:v>
                </c:pt>
                <c:pt idx="92664">
                  <c:v>1</c:v>
                </c:pt>
                <c:pt idx="92665">
                  <c:v>1</c:v>
                </c:pt>
                <c:pt idx="92666">
                  <c:v>1</c:v>
                </c:pt>
                <c:pt idx="92667">
                  <c:v>1</c:v>
                </c:pt>
                <c:pt idx="92668">
                  <c:v>1</c:v>
                </c:pt>
                <c:pt idx="92669">
                  <c:v>1</c:v>
                </c:pt>
                <c:pt idx="92670">
                  <c:v>1</c:v>
                </c:pt>
                <c:pt idx="92671">
                  <c:v>1</c:v>
                </c:pt>
                <c:pt idx="92672">
                  <c:v>1</c:v>
                </c:pt>
                <c:pt idx="92673">
                  <c:v>1</c:v>
                </c:pt>
                <c:pt idx="92674">
                  <c:v>1</c:v>
                </c:pt>
                <c:pt idx="92675">
                  <c:v>1</c:v>
                </c:pt>
                <c:pt idx="92676">
                  <c:v>1</c:v>
                </c:pt>
                <c:pt idx="92677">
                  <c:v>1</c:v>
                </c:pt>
                <c:pt idx="92678">
                  <c:v>1</c:v>
                </c:pt>
                <c:pt idx="92679">
                  <c:v>1</c:v>
                </c:pt>
                <c:pt idx="92680">
                  <c:v>1</c:v>
                </c:pt>
                <c:pt idx="92681">
                  <c:v>1</c:v>
                </c:pt>
                <c:pt idx="92682">
                  <c:v>1</c:v>
                </c:pt>
                <c:pt idx="92683">
                  <c:v>1</c:v>
                </c:pt>
                <c:pt idx="92684">
                  <c:v>1</c:v>
                </c:pt>
                <c:pt idx="92685">
                  <c:v>1</c:v>
                </c:pt>
                <c:pt idx="92686">
                  <c:v>1</c:v>
                </c:pt>
                <c:pt idx="92687">
                  <c:v>1</c:v>
                </c:pt>
                <c:pt idx="92688">
                  <c:v>1</c:v>
                </c:pt>
                <c:pt idx="92689">
                  <c:v>1</c:v>
                </c:pt>
                <c:pt idx="92690">
                  <c:v>1</c:v>
                </c:pt>
                <c:pt idx="92691">
                  <c:v>1</c:v>
                </c:pt>
                <c:pt idx="92692">
                  <c:v>1</c:v>
                </c:pt>
                <c:pt idx="92693">
                  <c:v>1</c:v>
                </c:pt>
                <c:pt idx="92694">
                  <c:v>1</c:v>
                </c:pt>
                <c:pt idx="92695">
                  <c:v>1</c:v>
                </c:pt>
                <c:pt idx="92696">
                  <c:v>1</c:v>
                </c:pt>
                <c:pt idx="92697">
                  <c:v>1</c:v>
                </c:pt>
                <c:pt idx="92698">
                  <c:v>1</c:v>
                </c:pt>
                <c:pt idx="92699">
                  <c:v>1</c:v>
                </c:pt>
                <c:pt idx="92700">
                  <c:v>1</c:v>
                </c:pt>
                <c:pt idx="92701">
                  <c:v>1</c:v>
                </c:pt>
                <c:pt idx="92702">
                  <c:v>1</c:v>
                </c:pt>
                <c:pt idx="92703">
                  <c:v>1</c:v>
                </c:pt>
                <c:pt idx="92704">
                  <c:v>1</c:v>
                </c:pt>
                <c:pt idx="92705">
                  <c:v>1</c:v>
                </c:pt>
                <c:pt idx="92706">
                  <c:v>1</c:v>
                </c:pt>
                <c:pt idx="92707">
                  <c:v>1</c:v>
                </c:pt>
                <c:pt idx="92708">
                  <c:v>1</c:v>
                </c:pt>
                <c:pt idx="92709">
                  <c:v>1</c:v>
                </c:pt>
                <c:pt idx="92710">
                  <c:v>1</c:v>
                </c:pt>
                <c:pt idx="92711">
                  <c:v>1</c:v>
                </c:pt>
                <c:pt idx="92712">
                  <c:v>1</c:v>
                </c:pt>
                <c:pt idx="92713">
                  <c:v>1</c:v>
                </c:pt>
                <c:pt idx="92714">
                  <c:v>1</c:v>
                </c:pt>
                <c:pt idx="92715">
                  <c:v>1</c:v>
                </c:pt>
                <c:pt idx="92716">
                  <c:v>1</c:v>
                </c:pt>
                <c:pt idx="92717">
                  <c:v>1</c:v>
                </c:pt>
                <c:pt idx="92718">
                  <c:v>1</c:v>
                </c:pt>
                <c:pt idx="92719">
                  <c:v>1</c:v>
                </c:pt>
                <c:pt idx="92720">
                  <c:v>1</c:v>
                </c:pt>
                <c:pt idx="92721">
                  <c:v>1</c:v>
                </c:pt>
                <c:pt idx="92722">
                  <c:v>1</c:v>
                </c:pt>
                <c:pt idx="92723">
                  <c:v>1</c:v>
                </c:pt>
                <c:pt idx="92724">
                  <c:v>1</c:v>
                </c:pt>
                <c:pt idx="92725">
                  <c:v>1</c:v>
                </c:pt>
                <c:pt idx="92726">
                  <c:v>1</c:v>
                </c:pt>
                <c:pt idx="92727">
                  <c:v>1</c:v>
                </c:pt>
                <c:pt idx="92728">
                  <c:v>1</c:v>
                </c:pt>
                <c:pt idx="92729">
                  <c:v>1</c:v>
                </c:pt>
                <c:pt idx="92730">
                  <c:v>1</c:v>
                </c:pt>
                <c:pt idx="92731">
                  <c:v>1</c:v>
                </c:pt>
                <c:pt idx="92732">
                  <c:v>1</c:v>
                </c:pt>
                <c:pt idx="92733">
                  <c:v>1</c:v>
                </c:pt>
                <c:pt idx="92734">
                  <c:v>1</c:v>
                </c:pt>
                <c:pt idx="92735">
                  <c:v>1</c:v>
                </c:pt>
                <c:pt idx="92736">
                  <c:v>1</c:v>
                </c:pt>
                <c:pt idx="92737">
                  <c:v>1</c:v>
                </c:pt>
                <c:pt idx="92738">
                  <c:v>1</c:v>
                </c:pt>
                <c:pt idx="92739">
                  <c:v>1</c:v>
                </c:pt>
                <c:pt idx="92740">
                  <c:v>1</c:v>
                </c:pt>
                <c:pt idx="92741">
                  <c:v>1</c:v>
                </c:pt>
                <c:pt idx="92742">
                  <c:v>1</c:v>
                </c:pt>
                <c:pt idx="92743">
                  <c:v>1</c:v>
                </c:pt>
                <c:pt idx="92744">
                  <c:v>1</c:v>
                </c:pt>
                <c:pt idx="92745">
                  <c:v>1</c:v>
                </c:pt>
                <c:pt idx="92746">
                  <c:v>1</c:v>
                </c:pt>
                <c:pt idx="92747">
                  <c:v>1</c:v>
                </c:pt>
                <c:pt idx="92748">
                  <c:v>1</c:v>
                </c:pt>
                <c:pt idx="92749">
                  <c:v>1</c:v>
                </c:pt>
                <c:pt idx="92750">
                  <c:v>1</c:v>
                </c:pt>
                <c:pt idx="92751">
                  <c:v>1</c:v>
                </c:pt>
                <c:pt idx="92752">
                  <c:v>1</c:v>
                </c:pt>
                <c:pt idx="92753">
                  <c:v>1</c:v>
                </c:pt>
                <c:pt idx="92754">
                  <c:v>1</c:v>
                </c:pt>
                <c:pt idx="92755">
                  <c:v>1</c:v>
                </c:pt>
                <c:pt idx="92756">
                  <c:v>1</c:v>
                </c:pt>
                <c:pt idx="92757">
                  <c:v>1</c:v>
                </c:pt>
                <c:pt idx="92758">
                  <c:v>1</c:v>
                </c:pt>
                <c:pt idx="92759">
                  <c:v>1</c:v>
                </c:pt>
                <c:pt idx="92760">
                  <c:v>1</c:v>
                </c:pt>
                <c:pt idx="92761">
                  <c:v>1</c:v>
                </c:pt>
                <c:pt idx="92762">
                  <c:v>1</c:v>
                </c:pt>
                <c:pt idx="92763">
                  <c:v>1</c:v>
                </c:pt>
                <c:pt idx="92764">
                  <c:v>1</c:v>
                </c:pt>
                <c:pt idx="92765">
                  <c:v>1</c:v>
                </c:pt>
                <c:pt idx="92766">
                  <c:v>1</c:v>
                </c:pt>
                <c:pt idx="92767">
                  <c:v>1</c:v>
                </c:pt>
                <c:pt idx="92768">
                  <c:v>1</c:v>
                </c:pt>
                <c:pt idx="92769">
                  <c:v>1</c:v>
                </c:pt>
                <c:pt idx="92770">
                  <c:v>1</c:v>
                </c:pt>
                <c:pt idx="92771">
                  <c:v>1</c:v>
                </c:pt>
                <c:pt idx="92772">
                  <c:v>1</c:v>
                </c:pt>
                <c:pt idx="92773">
                  <c:v>1</c:v>
                </c:pt>
                <c:pt idx="92774">
                  <c:v>1</c:v>
                </c:pt>
                <c:pt idx="92775">
                  <c:v>1</c:v>
                </c:pt>
                <c:pt idx="92776">
                  <c:v>1</c:v>
                </c:pt>
                <c:pt idx="92777">
                  <c:v>1</c:v>
                </c:pt>
                <c:pt idx="92778">
                  <c:v>1</c:v>
                </c:pt>
                <c:pt idx="92779">
                  <c:v>1</c:v>
                </c:pt>
                <c:pt idx="92780">
                  <c:v>1</c:v>
                </c:pt>
                <c:pt idx="92781">
                  <c:v>1</c:v>
                </c:pt>
                <c:pt idx="92782">
                  <c:v>1</c:v>
                </c:pt>
                <c:pt idx="92783">
                  <c:v>1</c:v>
                </c:pt>
                <c:pt idx="92784">
                  <c:v>1</c:v>
                </c:pt>
                <c:pt idx="92785">
                  <c:v>1</c:v>
                </c:pt>
                <c:pt idx="92786">
                  <c:v>1</c:v>
                </c:pt>
                <c:pt idx="92787">
                  <c:v>1</c:v>
                </c:pt>
                <c:pt idx="92788">
                  <c:v>1</c:v>
                </c:pt>
                <c:pt idx="92789">
                  <c:v>1</c:v>
                </c:pt>
                <c:pt idx="92790">
                  <c:v>1</c:v>
                </c:pt>
                <c:pt idx="92791">
                  <c:v>1</c:v>
                </c:pt>
                <c:pt idx="92792">
                  <c:v>1</c:v>
                </c:pt>
                <c:pt idx="92793">
                  <c:v>1</c:v>
                </c:pt>
                <c:pt idx="92794">
                  <c:v>1</c:v>
                </c:pt>
                <c:pt idx="92795">
                  <c:v>1</c:v>
                </c:pt>
                <c:pt idx="92796">
                  <c:v>1</c:v>
                </c:pt>
                <c:pt idx="92797">
                  <c:v>1</c:v>
                </c:pt>
                <c:pt idx="92798">
                  <c:v>1</c:v>
                </c:pt>
                <c:pt idx="92799">
                  <c:v>1</c:v>
                </c:pt>
                <c:pt idx="92800">
                  <c:v>1</c:v>
                </c:pt>
                <c:pt idx="92801">
                  <c:v>1</c:v>
                </c:pt>
                <c:pt idx="92802">
                  <c:v>1</c:v>
                </c:pt>
                <c:pt idx="92803">
                  <c:v>1</c:v>
                </c:pt>
                <c:pt idx="92804">
                  <c:v>1</c:v>
                </c:pt>
                <c:pt idx="92805">
                  <c:v>1</c:v>
                </c:pt>
                <c:pt idx="92806">
                  <c:v>1</c:v>
                </c:pt>
                <c:pt idx="92807">
                  <c:v>1</c:v>
                </c:pt>
                <c:pt idx="92808">
                  <c:v>1</c:v>
                </c:pt>
                <c:pt idx="92809">
                  <c:v>1</c:v>
                </c:pt>
                <c:pt idx="92810">
                  <c:v>1</c:v>
                </c:pt>
                <c:pt idx="92811">
                  <c:v>1</c:v>
                </c:pt>
                <c:pt idx="92812">
                  <c:v>1</c:v>
                </c:pt>
                <c:pt idx="92813">
                  <c:v>1</c:v>
                </c:pt>
                <c:pt idx="92814">
                  <c:v>1</c:v>
                </c:pt>
                <c:pt idx="92815">
                  <c:v>1</c:v>
                </c:pt>
                <c:pt idx="92816">
                  <c:v>1</c:v>
                </c:pt>
                <c:pt idx="92817">
                  <c:v>1</c:v>
                </c:pt>
                <c:pt idx="92818">
                  <c:v>1</c:v>
                </c:pt>
                <c:pt idx="92819">
                  <c:v>1</c:v>
                </c:pt>
                <c:pt idx="92820">
                  <c:v>1</c:v>
                </c:pt>
                <c:pt idx="92821">
                  <c:v>1</c:v>
                </c:pt>
                <c:pt idx="92822">
                  <c:v>1</c:v>
                </c:pt>
                <c:pt idx="92823">
                  <c:v>1</c:v>
                </c:pt>
                <c:pt idx="92824">
                  <c:v>1</c:v>
                </c:pt>
                <c:pt idx="92825">
                  <c:v>1</c:v>
                </c:pt>
                <c:pt idx="92826">
                  <c:v>1</c:v>
                </c:pt>
                <c:pt idx="92827">
                  <c:v>1</c:v>
                </c:pt>
                <c:pt idx="92828">
                  <c:v>1</c:v>
                </c:pt>
                <c:pt idx="92829">
                  <c:v>1</c:v>
                </c:pt>
                <c:pt idx="92830">
                  <c:v>1</c:v>
                </c:pt>
                <c:pt idx="92831">
                  <c:v>1</c:v>
                </c:pt>
                <c:pt idx="92832">
                  <c:v>1</c:v>
                </c:pt>
                <c:pt idx="92833">
                  <c:v>1</c:v>
                </c:pt>
                <c:pt idx="92834">
                  <c:v>1</c:v>
                </c:pt>
                <c:pt idx="92835">
                  <c:v>1</c:v>
                </c:pt>
                <c:pt idx="92836">
                  <c:v>1</c:v>
                </c:pt>
                <c:pt idx="92837">
                  <c:v>1</c:v>
                </c:pt>
                <c:pt idx="92838">
                  <c:v>1</c:v>
                </c:pt>
                <c:pt idx="92839">
                  <c:v>1</c:v>
                </c:pt>
                <c:pt idx="92840">
                  <c:v>1</c:v>
                </c:pt>
                <c:pt idx="92841">
                  <c:v>1</c:v>
                </c:pt>
                <c:pt idx="92842">
                  <c:v>1</c:v>
                </c:pt>
                <c:pt idx="92843">
                  <c:v>1</c:v>
                </c:pt>
                <c:pt idx="92844">
                  <c:v>1</c:v>
                </c:pt>
                <c:pt idx="92845">
                  <c:v>1</c:v>
                </c:pt>
                <c:pt idx="92846">
                  <c:v>1</c:v>
                </c:pt>
                <c:pt idx="92847">
                  <c:v>1</c:v>
                </c:pt>
                <c:pt idx="92848">
                  <c:v>1</c:v>
                </c:pt>
                <c:pt idx="92849">
                  <c:v>1</c:v>
                </c:pt>
                <c:pt idx="92850">
                  <c:v>1</c:v>
                </c:pt>
                <c:pt idx="92851">
                  <c:v>1</c:v>
                </c:pt>
                <c:pt idx="92852">
                  <c:v>1</c:v>
                </c:pt>
                <c:pt idx="92853">
                  <c:v>1</c:v>
                </c:pt>
                <c:pt idx="92854">
                  <c:v>1</c:v>
                </c:pt>
                <c:pt idx="92855">
                  <c:v>1</c:v>
                </c:pt>
                <c:pt idx="92856">
                  <c:v>1</c:v>
                </c:pt>
                <c:pt idx="92857">
                  <c:v>1</c:v>
                </c:pt>
                <c:pt idx="92858">
                  <c:v>1</c:v>
                </c:pt>
                <c:pt idx="92859">
                  <c:v>1</c:v>
                </c:pt>
                <c:pt idx="92860">
                  <c:v>1</c:v>
                </c:pt>
                <c:pt idx="92861">
                  <c:v>1</c:v>
                </c:pt>
                <c:pt idx="92862">
                  <c:v>1</c:v>
                </c:pt>
                <c:pt idx="92863">
                  <c:v>1</c:v>
                </c:pt>
                <c:pt idx="92864">
                  <c:v>1</c:v>
                </c:pt>
                <c:pt idx="92865">
                  <c:v>1</c:v>
                </c:pt>
                <c:pt idx="92866">
                  <c:v>1</c:v>
                </c:pt>
                <c:pt idx="92867">
                  <c:v>1</c:v>
                </c:pt>
                <c:pt idx="92868">
                  <c:v>1</c:v>
                </c:pt>
                <c:pt idx="92869">
                  <c:v>1</c:v>
                </c:pt>
                <c:pt idx="92870">
                  <c:v>1</c:v>
                </c:pt>
                <c:pt idx="92871">
                  <c:v>1</c:v>
                </c:pt>
                <c:pt idx="92872">
                  <c:v>1</c:v>
                </c:pt>
                <c:pt idx="92873">
                  <c:v>1</c:v>
                </c:pt>
                <c:pt idx="92874">
                  <c:v>1</c:v>
                </c:pt>
                <c:pt idx="92875">
                  <c:v>1</c:v>
                </c:pt>
                <c:pt idx="92876">
                  <c:v>1</c:v>
                </c:pt>
                <c:pt idx="92877">
                  <c:v>1</c:v>
                </c:pt>
                <c:pt idx="92878">
                  <c:v>1</c:v>
                </c:pt>
                <c:pt idx="92879">
                  <c:v>1</c:v>
                </c:pt>
                <c:pt idx="92880">
                  <c:v>1</c:v>
                </c:pt>
                <c:pt idx="92881">
                  <c:v>1</c:v>
                </c:pt>
                <c:pt idx="92882">
                  <c:v>1</c:v>
                </c:pt>
                <c:pt idx="92883">
                  <c:v>1</c:v>
                </c:pt>
                <c:pt idx="92884">
                  <c:v>1</c:v>
                </c:pt>
                <c:pt idx="92885">
                  <c:v>1</c:v>
                </c:pt>
                <c:pt idx="92886">
                  <c:v>1</c:v>
                </c:pt>
                <c:pt idx="92887">
                  <c:v>1</c:v>
                </c:pt>
                <c:pt idx="92888">
                  <c:v>1</c:v>
                </c:pt>
                <c:pt idx="92889">
                  <c:v>1</c:v>
                </c:pt>
                <c:pt idx="92890">
                  <c:v>1</c:v>
                </c:pt>
                <c:pt idx="92891">
                  <c:v>1</c:v>
                </c:pt>
                <c:pt idx="92892">
                  <c:v>1</c:v>
                </c:pt>
                <c:pt idx="92893">
                  <c:v>1</c:v>
                </c:pt>
                <c:pt idx="92894">
                  <c:v>1</c:v>
                </c:pt>
                <c:pt idx="92895">
                  <c:v>1</c:v>
                </c:pt>
                <c:pt idx="92896">
                  <c:v>1</c:v>
                </c:pt>
                <c:pt idx="92897">
                  <c:v>1</c:v>
                </c:pt>
                <c:pt idx="92898">
                  <c:v>1</c:v>
                </c:pt>
                <c:pt idx="92899">
                  <c:v>1</c:v>
                </c:pt>
                <c:pt idx="92900">
                  <c:v>1</c:v>
                </c:pt>
                <c:pt idx="92901">
                  <c:v>1</c:v>
                </c:pt>
                <c:pt idx="92902">
                  <c:v>1</c:v>
                </c:pt>
                <c:pt idx="92903">
                  <c:v>1</c:v>
                </c:pt>
                <c:pt idx="92904">
                  <c:v>1</c:v>
                </c:pt>
                <c:pt idx="92905">
                  <c:v>1</c:v>
                </c:pt>
                <c:pt idx="92906">
                  <c:v>1</c:v>
                </c:pt>
                <c:pt idx="92907">
                  <c:v>1</c:v>
                </c:pt>
                <c:pt idx="92908">
                  <c:v>1</c:v>
                </c:pt>
                <c:pt idx="92909">
                  <c:v>1</c:v>
                </c:pt>
                <c:pt idx="92910">
                  <c:v>1</c:v>
                </c:pt>
                <c:pt idx="92911">
                  <c:v>1</c:v>
                </c:pt>
                <c:pt idx="92912">
                  <c:v>1</c:v>
                </c:pt>
                <c:pt idx="92913">
                  <c:v>1</c:v>
                </c:pt>
                <c:pt idx="92914">
                  <c:v>1</c:v>
                </c:pt>
                <c:pt idx="92915">
                  <c:v>1</c:v>
                </c:pt>
                <c:pt idx="92916">
                  <c:v>1</c:v>
                </c:pt>
                <c:pt idx="92917">
                  <c:v>1</c:v>
                </c:pt>
                <c:pt idx="92918">
                  <c:v>1</c:v>
                </c:pt>
                <c:pt idx="92919">
                  <c:v>1</c:v>
                </c:pt>
                <c:pt idx="92920">
                  <c:v>1</c:v>
                </c:pt>
                <c:pt idx="92921">
                  <c:v>1</c:v>
                </c:pt>
                <c:pt idx="92922">
                  <c:v>1</c:v>
                </c:pt>
                <c:pt idx="92923">
                  <c:v>1</c:v>
                </c:pt>
                <c:pt idx="92924">
                  <c:v>1</c:v>
                </c:pt>
                <c:pt idx="92925">
                  <c:v>1</c:v>
                </c:pt>
                <c:pt idx="92926">
                  <c:v>1</c:v>
                </c:pt>
                <c:pt idx="92927">
                  <c:v>1</c:v>
                </c:pt>
                <c:pt idx="92928">
                  <c:v>1</c:v>
                </c:pt>
                <c:pt idx="92929">
                  <c:v>1</c:v>
                </c:pt>
                <c:pt idx="92930">
                  <c:v>1</c:v>
                </c:pt>
                <c:pt idx="92931">
                  <c:v>1</c:v>
                </c:pt>
                <c:pt idx="92932">
                  <c:v>1</c:v>
                </c:pt>
                <c:pt idx="92933">
                  <c:v>1</c:v>
                </c:pt>
                <c:pt idx="92934">
                  <c:v>1</c:v>
                </c:pt>
                <c:pt idx="92935">
                  <c:v>1</c:v>
                </c:pt>
                <c:pt idx="92936">
                  <c:v>1</c:v>
                </c:pt>
                <c:pt idx="92937">
                  <c:v>1</c:v>
                </c:pt>
                <c:pt idx="92938">
                  <c:v>1</c:v>
                </c:pt>
                <c:pt idx="92939">
                  <c:v>1</c:v>
                </c:pt>
                <c:pt idx="92940">
                  <c:v>1</c:v>
                </c:pt>
                <c:pt idx="92941">
                  <c:v>1</c:v>
                </c:pt>
                <c:pt idx="92942">
                  <c:v>1</c:v>
                </c:pt>
                <c:pt idx="92943">
                  <c:v>1</c:v>
                </c:pt>
                <c:pt idx="92944">
                  <c:v>1</c:v>
                </c:pt>
                <c:pt idx="92945">
                  <c:v>1</c:v>
                </c:pt>
                <c:pt idx="92946">
                  <c:v>1</c:v>
                </c:pt>
                <c:pt idx="92947">
                  <c:v>1</c:v>
                </c:pt>
                <c:pt idx="92948">
                  <c:v>1</c:v>
                </c:pt>
                <c:pt idx="92949">
                  <c:v>1</c:v>
                </c:pt>
                <c:pt idx="92950">
                  <c:v>1</c:v>
                </c:pt>
                <c:pt idx="92951">
                  <c:v>1</c:v>
                </c:pt>
                <c:pt idx="92952">
                  <c:v>1</c:v>
                </c:pt>
                <c:pt idx="92953">
                  <c:v>1</c:v>
                </c:pt>
                <c:pt idx="92954">
                  <c:v>1</c:v>
                </c:pt>
                <c:pt idx="92955">
                  <c:v>1</c:v>
                </c:pt>
                <c:pt idx="92956">
                  <c:v>1</c:v>
                </c:pt>
                <c:pt idx="92957">
                  <c:v>1</c:v>
                </c:pt>
                <c:pt idx="92958">
                  <c:v>1</c:v>
                </c:pt>
                <c:pt idx="92959">
                  <c:v>1</c:v>
                </c:pt>
                <c:pt idx="92960">
                  <c:v>1</c:v>
                </c:pt>
                <c:pt idx="92961">
                  <c:v>1</c:v>
                </c:pt>
                <c:pt idx="92962">
                  <c:v>1</c:v>
                </c:pt>
                <c:pt idx="92963">
                  <c:v>1</c:v>
                </c:pt>
                <c:pt idx="92964">
                  <c:v>1</c:v>
                </c:pt>
                <c:pt idx="92965">
                  <c:v>1</c:v>
                </c:pt>
                <c:pt idx="92966">
                  <c:v>1</c:v>
                </c:pt>
                <c:pt idx="92967">
                  <c:v>1</c:v>
                </c:pt>
                <c:pt idx="92968">
                  <c:v>1</c:v>
                </c:pt>
                <c:pt idx="92969">
                  <c:v>1</c:v>
                </c:pt>
                <c:pt idx="92970">
                  <c:v>1</c:v>
                </c:pt>
                <c:pt idx="92971">
                  <c:v>1</c:v>
                </c:pt>
                <c:pt idx="92972">
                  <c:v>1</c:v>
                </c:pt>
                <c:pt idx="92973">
                  <c:v>1</c:v>
                </c:pt>
                <c:pt idx="92974">
                  <c:v>1</c:v>
                </c:pt>
                <c:pt idx="92975">
                  <c:v>1</c:v>
                </c:pt>
                <c:pt idx="92976">
                  <c:v>1</c:v>
                </c:pt>
                <c:pt idx="92977">
                  <c:v>1</c:v>
                </c:pt>
                <c:pt idx="92978">
                  <c:v>1</c:v>
                </c:pt>
                <c:pt idx="92979">
                  <c:v>1</c:v>
                </c:pt>
                <c:pt idx="92980">
                  <c:v>1</c:v>
                </c:pt>
                <c:pt idx="92981">
                  <c:v>1</c:v>
                </c:pt>
                <c:pt idx="92982">
                  <c:v>1</c:v>
                </c:pt>
                <c:pt idx="92983">
                  <c:v>1</c:v>
                </c:pt>
                <c:pt idx="92984">
                  <c:v>1</c:v>
                </c:pt>
                <c:pt idx="92985">
                  <c:v>1</c:v>
                </c:pt>
                <c:pt idx="92986">
                  <c:v>1</c:v>
                </c:pt>
                <c:pt idx="92987">
                  <c:v>1</c:v>
                </c:pt>
                <c:pt idx="92988">
                  <c:v>1</c:v>
                </c:pt>
                <c:pt idx="92989">
                  <c:v>1</c:v>
                </c:pt>
                <c:pt idx="92990">
                  <c:v>1</c:v>
                </c:pt>
                <c:pt idx="92991">
                  <c:v>1</c:v>
                </c:pt>
                <c:pt idx="92992">
                  <c:v>1</c:v>
                </c:pt>
                <c:pt idx="92993">
                  <c:v>1</c:v>
                </c:pt>
                <c:pt idx="92994">
                  <c:v>1</c:v>
                </c:pt>
                <c:pt idx="92995">
                  <c:v>1</c:v>
                </c:pt>
                <c:pt idx="92996">
                  <c:v>1</c:v>
                </c:pt>
                <c:pt idx="92997">
                  <c:v>1</c:v>
                </c:pt>
                <c:pt idx="92998">
                  <c:v>1</c:v>
                </c:pt>
                <c:pt idx="92999">
                  <c:v>1</c:v>
                </c:pt>
                <c:pt idx="93000">
                  <c:v>1</c:v>
                </c:pt>
                <c:pt idx="93001">
                  <c:v>1</c:v>
                </c:pt>
                <c:pt idx="93002">
                  <c:v>1</c:v>
                </c:pt>
                <c:pt idx="93003">
                  <c:v>1</c:v>
                </c:pt>
                <c:pt idx="93004">
                  <c:v>1</c:v>
                </c:pt>
                <c:pt idx="93005">
                  <c:v>1</c:v>
                </c:pt>
                <c:pt idx="93006">
                  <c:v>1</c:v>
                </c:pt>
                <c:pt idx="93007">
                  <c:v>1</c:v>
                </c:pt>
                <c:pt idx="93008">
                  <c:v>1</c:v>
                </c:pt>
                <c:pt idx="93009">
                  <c:v>1</c:v>
                </c:pt>
                <c:pt idx="93010">
                  <c:v>1</c:v>
                </c:pt>
                <c:pt idx="93011">
                  <c:v>1</c:v>
                </c:pt>
                <c:pt idx="93012">
                  <c:v>1</c:v>
                </c:pt>
                <c:pt idx="93013">
                  <c:v>1</c:v>
                </c:pt>
                <c:pt idx="93014">
                  <c:v>1</c:v>
                </c:pt>
                <c:pt idx="93015">
                  <c:v>1</c:v>
                </c:pt>
                <c:pt idx="93016">
                  <c:v>1</c:v>
                </c:pt>
                <c:pt idx="93017">
                  <c:v>1</c:v>
                </c:pt>
                <c:pt idx="93018">
                  <c:v>1</c:v>
                </c:pt>
                <c:pt idx="93019">
                  <c:v>1</c:v>
                </c:pt>
                <c:pt idx="93020">
                  <c:v>1</c:v>
                </c:pt>
                <c:pt idx="93021">
                  <c:v>1</c:v>
                </c:pt>
                <c:pt idx="93022">
                  <c:v>1</c:v>
                </c:pt>
                <c:pt idx="93023">
                  <c:v>1</c:v>
                </c:pt>
                <c:pt idx="93024">
                  <c:v>1</c:v>
                </c:pt>
                <c:pt idx="93025">
                  <c:v>1</c:v>
                </c:pt>
                <c:pt idx="93026">
                  <c:v>1</c:v>
                </c:pt>
                <c:pt idx="93027">
                  <c:v>1</c:v>
                </c:pt>
                <c:pt idx="93028">
                  <c:v>1</c:v>
                </c:pt>
                <c:pt idx="93029">
                  <c:v>1</c:v>
                </c:pt>
                <c:pt idx="93030">
                  <c:v>1</c:v>
                </c:pt>
                <c:pt idx="93031">
                  <c:v>1</c:v>
                </c:pt>
                <c:pt idx="93032">
                  <c:v>1</c:v>
                </c:pt>
                <c:pt idx="93033">
                  <c:v>1</c:v>
                </c:pt>
                <c:pt idx="93034">
                  <c:v>1</c:v>
                </c:pt>
                <c:pt idx="93035">
                  <c:v>1</c:v>
                </c:pt>
                <c:pt idx="93036">
                  <c:v>1</c:v>
                </c:pt>
                <c:pt idx="93037">
                  <c:v>1</c:v>
                </c:pt>
                <c:pt idx="93038">
                  <c:v>1</c:v>
                </c:pt>
                <c:pt idx="93039">
                  <c:v>1</c:v>
                </c:pt>
                <c:pt idx="93040">
                  <c:v>1</c:v>
                </c:pt>
                <c:pt idx="93041">
                  <c:v>1</c:v>
                </c:pt>
                <c:pt idx="93042">
                  <c:v>1</c:v>
                </c:pt>
                <c:pt idx="93043">
                  <c:v>1</c:v>
                </c:pt>
                <c:pt idx="93044">
                  <c:v>1</c:v>
                </c:pt>
                <c:pt idx="93045">
                  <c:v>1</c:v>
                </c:pt>
                <c:pt idx="93046">
                  <c:v>1</c:v>
                </c:pt>
                <c:pt idx="93047">
                  <c:v>1</c:v>
                </c:pt>
                <c:pt idx="93048">
                  <c:v>1</c:v>
                </c:pt>
                <c:pt idx="93049">
                  <c:v>1</c:v>
                </c:pt>
                <c:pt idx="93050">
                  <c:v>1</c:v>
                </c:pt>
                <c:pt idx="93051">
                  <c:v>1</c:v>
                </c:pt>
                <c:pt idx="93052">
                  <c:v>1</c:v>
                </c:pt>
                <c:pt idx="93053">
                  <c:v>1</c:v>
                </c:pt>
                <c:pt idx="93054">
                  <c:v>1</c:v>
                </c:pt>
                <c:pt idx="93055">
                  <c:v>1</c:v>
                </c:pt>
                <c:pt idx="93056">
                  <c:v>1</c:v>
                </c:pt>
                <c:pt idx="93057">
                  <c:v>1</c:v>
                </c:pt>
                <c:pt idx="93058">
                  <c:v>1</c:v>
                </c:pt>
                <c:pt idx="93059">
                  <c:v>1</c:v>
                </c:pt>
                <c:pt idx="93060">
                  <c:v>1</c:v>
                </c:pt>
                <c:pt idx="93061">
                  <c:v>1</c:v>
                </c:pt>
                <c:pt idx="93062">
                  <c:v>1</c:v>
                </c:pt>
                <c:pt idx="93063">
                  <c:v>1</c:v>
                </c:pt>
                <c:pt idx="93064">
                  <c:v>1</c:v>
                </c:pt>
                <c:pt idx="93065">
                  <c:v>1</c:v>
                </c:pt>
                <c:pt idx="93066">
                  <c:v>1</c:v>
                </c:pt>
                <c:pt idx="93067">
                  <c:v>1</c:v>
                </c:pt>
                <c:pt idx="93068">
                  <c:v>1</c:v>
                </c:pt>
                <c:pt idx="93069">
                  <c:v>1</c:v>
                </c:pt>
                <c:pt idx="93070">
                  <c:v>1</c:v>
                </c:pt>
                <c:pt idx="93071">
                  <c:v>1</c:v>
                </c:pt>
                <c:pt idx="93072">
                  <c:v>1</c:v>
                </c:pt>
                <c:pt idx="93073">
                  <c:v>1</c:v>
                </c:pt>
                <c:pt idx="93074">
                  <c:v>1</c:v>
                </c:pt>
                <c:pt idx="93075">
                  <c:v>1</c:v>
                </c:pt>
                <c:pt idx="93076">
                  <c:v>1</c:v>
                </c:pt>
                <c:pt idx="93077">
                  <c:v>1</c:v>
                </c:pt>
                <c:pt idx="93078">
                  <c:v>1</c:v>
                </c:pt>
                <c:pt idx="93079">
                  <c:v>1</c:v>
                </c:pt>
                <c:pt idx="93080">
                  <c:v>1</c:v>
                </c:pt>
                <c:pt idx="93081">
                  <c:v>1</c:v>
                </c:pt>
                <c:pt idx="93082">
                  <c:v>1</c:v>
                </c:pt>
                <c:pt idx="93083">
                  <c:v>1</c:v>
                </c:pt>
                <c:pt idx="93084">
                  <c:v>1</c:v>
                </c:pt>
                <c:pt idx="93085">
                  <c:v>1</c:v>
                </c:pt>
                <c:pt idx="93086">
                  <c:v>1</c:v>
                </c:pt>
                <c:pt idx="93087">
                  <c:v>1</c:v>
                </c:pt>
                <c:pt idx="93088">
                  <c:v>1</c:v>
                </c:pt>
                <c:pt idx="93089">
                  <c:v>1</c:v>
                </c:pt>
                <c:pt idx="93090">
                  <c:v>1</c:v>
                </c:pt>
                <c:pt idx="93091">
                  <c:v>1</c:v>
                </c:pt>
                <c:pt idx="93092">
                  <c:v>1</c:v>
                </c:pt>
                <c:pt idx="93093">
                  <c:v>1</c:v>
                </c:pt>
                <c:pt idx="93094">
                  <c:v>1</c:v>
                </c:pt>
                <c:pt idx="93095">
                  <c:v>1</c:v>
                </c:pt>
                <c:pt idx="93096">
                  <c:v>1</c:v>
                </c:pt>
                <c:pt idx="93097">
                  <c:v>1</c:v>
                </c:pt>
                <c:pt idx="93098">
                  <c:v>1</c:v>
                </c:pt>
                <c:pt idx="93099">
                  <c:v>1</c:v>
                </c:pt>
                <c:pt idx="93100">
                  <c:v>1</c:v>
                </c:pt>
                <c:pt idx="93101">
                  <c:v>1</c:v>
                </c:pt>
                <c:pt idx="93102">
                  <c:v>1</c:v>
                </c:pt>
                <c:pt idx="93103">
                  <c:v>1</c:v>
                </c:pt>
                <c:pt idx="93104">
                  <c:v>1</c:v>
                </c:pt>
                <c:pt idx="93105">
                  <c:v>1</c:v>
                </c:pt>
                <c:pt idx="93106">
                  <c:v>1</c:v>
                </c:pt>
                <c:pt idx="93107">
                  <c:v>1</c:v>
                </c:pt>
                <c:pt idx="93108">
                  <c:v>1</c:v>
                </c:pt>
                <c:pt idx="93109">
                  <c:v>1</c:v>
                </c:pt>
                <c:pt idx="93110">
                  <c:v>1</c:v>
                </c:pt>
                <c:pt idx="93111">
                  <c:v>1</c:v>
                </c:pt>
                <c:pt idx="93112">
                  <c:v>1</c:v>
                </c:pt>
                <c:pt idx="93113">
                  <c:v>1</c:v>
                </c:pt>
                <c:pt idx="93114">
                  <c:v>1</c:v>
                </c:pt>
                <c:pt idx="93115">
                  <c:v>1</c:v>
                </c:pt>
                <c:pt idx="93116">
                  <c:v>1</c:v>
                </c:pt>
                <c:pt idx="93117">
                  <c:v>1</c:v>
                </c:pt>
                <c:pt idx="93118">
                  <c:v>1</c:v>
                </c:pt>
                <c:pt idx="93119">
                  <c:v>1</c:v>
                </c:pt>
                <c:pt idx="93120">
                  <c:v>1</c:v>
                </c:pt>
                <c:pt idx="93121">
                  <c:v>1</c:v>
                </c:pt>
                <c:pt idx="93122">
                  <c:v>1</c:v>
                </c:pt>
                <c:pt idx="93123">
                  <c:v>1</c:v>
                </c:pt>
                <c:pt idx="93124">
                  <c:v>1</c:v>
                </c:pt>
                <c:pt idx="93125">
                  <c:v>1</c:v>
                </c:pt>
                <c:pt idx="93126">
                  <c:v>1</c:v>
                </c:pt>
                <c:pt idx="93127">
                  <c:v>1</c:v>
                </c:pt>
                <c:pt idx="93128">
                  <c:v>1</c:v>
                </c:pt>
                <c:pt idx="93129">
                  <c:v>1</c:v>
                </c:pt>
                <c:pt idx="93130">
                  <c:v>1</c:v>
                </c:pt>
                <c:pt idx="93131">
                  <c:v>1</c:v>
                </c:pt>
                <c:pt idx="93132">
                  <c:v>1</c:v>
                </c:pt>
                <c:pt idx="93133">
                  <c:v>1</c:v>
                </c:pt>
                <c:pt idx="93134">
                  <c:v>1</c:v>
                </c:pt>
                <c:pt idx="93135">
                  <c:v>1</c:v>
                </c:pt>
                <c:pt idx="93136">
                  <c:v>1</c:v>
                </c:pt>
                <c:pt idx="93137">
                  <c:v>1</c:v>
                </c:pt>
                <c:pt idx="93138">
                  <c:v>1</c:v>
                </c:pt>
                <c:pt idx="93139">
                  <c:v>1</c:v>
                </c:pt>
                <c:pt idx="93140">
                  <c:v>1</c:v>
                </c:pt>
                <c:pt idx="93141">
                  <c:v>1</c:v>
                </c:pt>
                <c:pt idx="93142">
                  <c:v>1</c:v>
                </c:pt>
                <c:pt idx="93143">
                  <c:v>1</c:v>
                </c:pt>
                <c:pt idx="93144">
                  <c:v>1</c:v>
                </c:pt>
                <c:pt idx="93145">
                  <c:v>1</c:v>
                </c:pt>
                <c:pt idx="93146">
                  <c:v>1</c:v>
                </c:pt>
                <c:pt idx="93147">
                  <c:v>1</c:v>
                </c:pt>
                <c:pt idx="93148">
                  <c:v>1</c:v>
                </c:pt>
                <c:pt idx="93149">
                  <c:v>1</c:v>
                </c:pt>
                <c:pt idx="93150">
                  <c:v>1</c:v>
                </c:pt>
                <c:pt idx="93151">
                  <c:v>1</c:v>
                </c:pt>
                <c:pt idx="93152">
                  <c:v>1</c:v>
                </c:pt>
                <c:pt idx="93153">
                  <c:v>1</c:v>
                </c:pt>
                <c:pt idx="93154">
                  <c:v>1</c:v>
                </c:pt>
                <c:pt idx="93155">
                  <c:v>1</c:v>
                </c:pt>
                <c:pt idx="93156">
                  <c:v>1</c:v>
                </c:pt>
                <c:pt idx="93157">
                  <c:v>1</c:v>
                </c:pt>
                <c:pt idx="93158">
                  <c:v>1</c:v>
                </c:pt>
                <c:pt idx="93159">
                  <c:v>1</c:v>
                </c:pt>
                <c:pt idx="93160">
                  <c:v>1</c:v>
                </c:pt>
                <c:pt idx="93161">
                  <c:v>1</c:v>
                </c:pt>
                <c:pt idx="93162">
                  <c:v>1</c:v>
                </c:pt>
                <c:pt idx="93163">
                  <c:v>1</c:v>
                </c:pt>
                <c:pt idx="93164">
                  <c:v>1</c:v>
                </c:pt>
                <c:pt idx="93165">
                  <c:v>1</c:v>
                </c:pt>
                <c:pt idx="93166">
                  <c:v>1</c:v>
                </c:pt>
                <c:pt idx="93167">
                  <c:v>1</c:v>
                </c:pt>
                <c:pt idx="93168">
                  <c:v>1</c:v>
                </c:pt>
                <c:pt idx="93169">
                  <c:v>1</c:v>
                </c:pt>
                <c:pt idx="93170">
                  <c:v>1</c:v>
                </c:pt>
                <c:pt idx="93171">
                  <c:v>1</c:v>
                </c:pt>
                <c:pt idx="93172">
                  <c:v>1</c:v>
                </c:pt>
                <c:pt idx="93173">
                  <c:v>1</c:v>
                </c:pt>
                <c:pt idx="93174">
                  <c:v>1</c:v>
                </c:pt>
                <c:pt idx="93175">
                  <c:v>1</c:v>
                </c:pt>
                <c:pt idx="93176">
                  <c:v>1</c:v>
                </c:pt>
                <c:pt idx="93177">
                  <c:v>1</c:v>
                </c:pt>
                <c:pt idx="93178">
                  <c:v>1</c:v>
                </c:pt>
                <c:pt idx="93179">
                  <c:v>1</c:v>
                </c:pt>
                <c:pt idx="93180">
                  <c:v>1</c:v>
                </c:pt>
                <c:pt idx="93181">
                  <c:v>1</c:v>
                </c:pt>
                <c:pt idx="93182">
                  <c:v>1</c:v>
                </c:pt>
                <c:pt idx="93183">
                  <c:v>1</c:v>
                </c:pt>
                <c:pt idx="93184">
                  <c:v>1</c:v>
                </c:pt>
                <c:pt idx="93185">
                  <c:v>1</c:v>
                </c:pt>
                <c:pt idx="93186">
                  <c:v>1</c:v>
                </c:pt>
                <c:pt idx="93187">
                  <c:v>1</c:v>
                </c:pt>
                <c:pt idx="93188">
                  <c:v>1</c:v>
                </c:pt>
                <c:pt idx="93189">
                  <c:v>1</c:v>
                </c:pt>
                <c:pt idx="93190">
                  <c:v>1</c:v>
                </c:pt>
                <c:pt idx="93191">
                  <c:v>1</c:v>
                </c:pt>
                <c:pt idx="93192">
                  <c:v>1</c:v>
                </c:pt>
                <c:pt idx="93193">
                  <c:v>1</c:v>
                </c:pt>
                <c:pt idx="93194">
                  <c:v>1</c:v>
                </c:pt>
                <c:pt idx="93195">
                  <c:v>1</c:v>
                </c:pt>
                <c:pt idx="93196">
                  <c:v>1</c:v>
                </c:pt>
                <c:pt idx="93197">
                  <c:v>1</c:v>
                </c:pt>
                <c:pt idx="93198">
                  <c:v>1</c:v>
                </c:pt>
                <c:pt idx="93199">
                  <c:v>1</c:v>
                </c:pt>
                <c:pt idx="93200">
                  <c:v>1</c:v>
                </c:pt>
                <c:pt idx="93201">
                  <c:v>1</c:v>
                </c:pt>
                <c:pt idx="93202">
                  <c:v>1</c:v>
                </c:pt>
                <c:pt idx="93203">
                  <c:v>1</c:v>
                </c:pt>
                <c:pt idx="93204">
                  <c:v>1</c:v>
                </c:pt>
                <c:pt idx="93205">
                  <c:v>1</c:v>
                </c:pt>
                <c:pt idx="93206">
                  <c:v>1</c:v>
                </c:pt>
                <c:pt idx="93207">
                  <c:v>1</c:v>
                </c:pt>
                <c:pt idx="93208">
                  <c:v>1</c:v>
                </c:pt>
                <c:pt idx="93209">
                  <c:v>1</c:v>
                </c:pt>
                <c:pt idx="93210">
                  <c:v>1</c:v>
                </c:pt>
                <c:pt idx="93211">
                  <c:v>1</c:v>
                </c:pt>
                <c:pt idx="93212">
                  <c:v>1</c:v>
                </c:pt>
                <c:pt idx="93213">
                  <c:v>1</c:v>
                </c:pt>
                <c:pt idx="93214">
                  <c:v>1</c:v>
                </c:pt>
                <c:pt idx="93215">
                  <c:v>1</c:v>
                </c:pt>
                <c:pt idx="93216">
                  <c:v>1</c:v>
                </c:pt>
                <c:pt idx="93217">
                  <c:v>1</c:v>
                </c:pt>
                <c:pt idx="93218">
                  <c:v>1</c:v>
                </c:pt>
                <c:pt idx="93219">
                  <c:v>1</c:v>
                </c:pt>
                <c:pt idx="93220">
                  <c:v>1</c:v>
                </c:pt>
                <c:pt idx="93221">
                  <c:v>1</c:v>
                </c:pt>
                <c:pt idx="93222">
                  <c:v>1</c:v>
                </c:pt>
                <c:pt idx="93223">
                  <c:v>1</c:v>
                </c:pt>
                <c:pt idx="93224">
                  <c:v>1</c:v>
                </c:pt>
                <c:pt idx="93225">
                  <c:v>1</c:v>
                </c:pt>
                <c:pt idx="93226">
                  <c:v>1</c:v>
                </c:pt>
                <c:pt idx="93227">
                  <c:v>1</c:v>
                </c:pt>
                <c:pt idx="93228">
                  <c:v>0.85714285700000004</c:v>
                </c:pt>
                <c:pt idx="93229">
                  <c:v>1</c:v>
                </c:pt>
                <c:pt idx="93230">
                  <c:v>1</c:v>
                </c:pt>
                <c:pt idx="93231">
                  <c:v>1</c:v>
                </c:pt>
                <c:pt idx="93232">
                  <c:v>1</c:v>
                </c:pt>
                <c:pt idx="93233">
                  <c:v>1</c:v>
                </c:pt>
                <c:pt idx="93234">
                  <c:v>1</c:v>
                </c:pt>
                <c:pt idx="93235">
                  <c:v>1</c:v>
                </c:pt>
                <c:pt idx="93236">
                  <c:v>1</c:v>
                </c:pt>
                <c:pt idx="93237">
                  <c:v>1</c:v>
                </c:pt>
                <c:pt idx="93238">
                  <c:v>1</c:v>
                </c:pt>
                <c:pt idx="93239">
                  <c:v>1</c:v>
                </c:pt>
                <c:pt idx="93240">
                  <c:v>1</c:v>
                </c:pt>
                <c:pt idx="93241">
                  <c:v>1</c:v>
                </c:pt>
                <c:pt idx="93242">
                  <c:v>1</c:v>
                </c:pt>
                <c:pt idx="93243">
                  <c:v>1</c:v>
                </c:pt>
                <c:pt idx="93244">
                  <c:v>1</c:v>
                </c:pt>
                <c:pt idx="93245">
                  <c:v>1</c:v>
                </c:pt>
                <c:pt idx="93246">
                  <c:v>1</c:v>
                </c:pt>
                <c:pt idx="93247">
                  <c:v>1</c:v>
                </c:pt>
                <c:pt idx="93248">
                  <c:v>1</c:v>
                </c:pt>
                <c:pt idx="93249">
                  <c:v>1</c:v>
                </c:pt>
                <c:pt idx="93250">
                  <c:v>1</c:v>
                </c:pt>
                <c:pt idx="93251">
                  <c:v>1</c:v>
                </c:pt>
                <c:pt idx="93252">
                  <c:v>1</c:v>
                </c:pt>
                <c:pt idx="93253">
                  <c:v>1</c:v>
                </c:pt>
                <c:pt idx="93254">
                  <c:v>1</c:v>
                </c:pt>
                <c:pt idx="93255">
                  <c:v>1</c:v>
                </c:pt>
                <c:pt idx="93256">
                  <c:v>1</c:v>
                </c:pt>
                <c:pt idx="93257">
                  <c:v>1</c:v>
                </c:pt>
                <c:pt idx="93258">
                  <c:v>1</c:v>
                </c:pt>
                <c:pt idx="93259">
                  <c:v>1</c:v>
                </c:pt>
                <c:pt idx="93260">
                  <c:v>1</c:v>
                </c:pt>
                <c:pt idx="93261">
                  <c:v>1</c:v>
                </c:pt>
                <c:pt idx="93262">
                  <c:v>1</c:v>
                </c:pt>
                <c:pt idx="93263">
                  <c:v>1</c:v>
                </c:pt>
                <c:pt idx="93264">
                  <c:v>1</c:v>
                </c:pt>
                <c:pt idx="93265">
                  <c:v>1</c:v>
                </c:pt>
                <c:pt idx="93266">
                  <c:v>1</c:v>
                </c:pt>
                <c:pt idx="93267">
                  <c:v>1</c:v>
                </c:pt>
                <c:pt idx="93268">
                  <c:v>1</c:v>
                </c:pt>
                <c:pt idx="93269">
                  <c:v>1</c:v>
                </c:pt>
                <c:pt idx="93270">
                  <c:v>1</c:v>
                </c:pt>
                <c:pt idx="93271">
                  <c:v>1</c:v>
                </c:pt>
                <c:pt idx="93272">
                  <c:v>1</c:v>
                </c:pt>
                <c:pt idx="93273">
                  <c:v>1</c:v>
                </c:pt>
                <c:pt idx="93274">
                  <c:v>1</c:v>
                </c:pt>
                <c:pt idx="93275">
                  <c:v>1</c:v>
                </c:pt>
                <c:pt idx="93276">
                  <c:v>1</c:v>
                </c:pt>
                <c:pt idx="93277">
                  <c:v>1</c:v>
                </c:pt>
                <c:pt idx="93278">
                  <c:v>1</c:v>
                </c:pt>
                <c:pt idx="93279">
                  <c:v>1</c:v>
                </c:pt>
                <c:pt idx="93280">
                  <c:v>1</c:v>
                </c:pt>
                <c:pt idx="93281">
                  <c:v>1</c:v>
                </c:pt>
                <c:pt idx="93282">
                  <c:v>1</c:v>
                </c:pt>
                <c:pt idx="93283">
                  <c:v>1</c:v>
                </c:pt>
                <c:pt idx="93284">
                  <c:v>1</c:v>
                </c:pt>
                <c:pt idx="93285">
                  <c:v>1</c:v>
                </c:pt>
                <c:pt idx="93286">
                  <c:v>1</c:v>
                </c:pt>
                <c:pt idx="93287">
                  <c:v>1</c:v>
                </c:pt>
                <c:pt idx="93288">
                  <c:v>1</c:v>
                </c:pt>
                <c:pt idx="93289">
                  <c:v>1</c:v>
                </c:pt>
                <c:pt idx="93290">
                  <c:v>1</c:v>
                </c:pt>
                <c:pt idx="93291">
                  <c:v>1</c:v>
                </c:pt>
                <c:pt idx="93292">
                  <c:v>1</c:v>
                </c:pt>
                <c:pt idx="93293">
                  <c:v>1</c:v>
                </c:pt>
                <c:pt idx="93294">
                  <c:v>1</c:v>
                </c:pt>
                <c:pt idx="93295">
                  <c:v>1</c:v>
                </c:pt>
                <c:pt idx="93296">
                  <c:v>1</c:v>
                </c:pt>
                <c:pt idx="93297">
                  <c:v>1</c:v>
                </c:pt>
                <c:pt idx="93298">
                  <c:v>1</c:v>
                </c:pt>
                <c:pt idx="93299">
                  <c:v>1</c:v>
                </c:pt>
                <c:pt idx="93300">
                  <c:v>1</c:v>
                </c:pt>
                <c:pt idx="93301">
                  <c:v>1</c:v>
                </c:pt>
                <c:pt idx="93302">
                  <c:v>1</c:v>
                </c:pt>
                <c:pt idx="93303">
                  <c:v>1</c:v>
                </c:pt>
                <c:pt idx="93304">
                  <c:v>1</c:v>
                </c:pt>
                <c:pt idx="93305">
                  <c:v>1</c:v>
                </c:pt>
                <c:pt idx="93306">
                  <c:v>1</c:v>
                </c:pt>
                <c:pt idx="93307">
                  <c:v>1</c:v>
                </c:pt>
                <c:pt idx="93308">
                  <c:v>1</c:v>
                </c:pt>
                <c:pt idx="93309">
                  <c:v>1</c:v>
                </c:pt>
                <c:pt idx="93310">
                  <c:v>1</c:v>
                </c:pt>
                <c:pt idx="93311">
                  <c:v>1</c:v>
                </c:pt>
                <c:pt idx="93312">
                  <c:v>1</c:v>
                </c:pt>
                <c:pt idx="93313">
                  <c:v>1</c:v>
                </c:pt>
                <c:pt idx="93314">
                  <c:v>1</c:v>
                </c:pt>
                <c:pt idx="93315">
                  <c:v>1</c:v>
                </c:pt>
                <c:pt idx="93316">
                  <c:v>1</c:v>
                </c:pt>
                <c:pt idx="93317">
                  <c:v>1</c:v>
                </c:pt>
                <c:pt idx="93318">
                  <c:v>1</c:v>
                </c:pt>
                <c:pt idx="93319">
                  <c:v>1</c:v>
                </c:pt>
                <c:pt idx="93320">
                  <c:v>1</c:v>
                </c:pt>
                <c:pt idx="93321">
                  <c:v>1</c:v>
                </c:pt>
                <c:pt idx="93322">
                  <c:v>1</c:v>
                </c:pt>
                <c:pt idx="93323">
                  <c:v>1</c:v>
                </c:pt>
                <c:pt idx="93324">
                  <c:v>1</c:v>
                </c:pt>
                <c:pt idx="93325">
                  <c:v>1</c:v>
                </c:pt>
                <c:pt idx="93326">
                  <c:v>1</c:v>
                </c:pt>
                <c:pt idx="93327">
                  <c:v>1</c:v>
                </c:pt>
                <c:pt idx="93328">
                  <c:v>1</c:v>
                </c:pt>
                <c:pt idx="93329">
                  <c:v>1</c:v>
                </c:pt>
                <c:pt idx="93330">
                  <c:v>1</c:v>
                </c:pt>
                <c:pt idx="93331">
                  <c:v>1</c:v>
                </c:pt>
                <c:pt idx="93332">
                  <c:v>1</c:v>
                </c:pt>
                <c:pt idx="93333">
                  <c:v>1</c:v>
                </c:pt>
                <c:pt idx="93334">
                  <c:v>1</c:v>
                </c:pt>
                <c:pt idx="93335">
                  <c:v>1</c:v>
                </c:pt>
                <c:pt idx="93336">
                  <c:v>1</c:v>
                </c:pt>
                <c:pt idx="93337">
                  <c:v>1</c:v>
                </c:pt>
                <c:pt idx="93338">
                  <c:v>1</c:v>
                </c:pt>
                <c:pt idx="93339">
                  <c:v>1</c:v>
                </c:pt>
                <c:pt idx="93340">
                  <c:v>1</c:v>
                </c:pt>
                <c:pt idx="93341">
                  <c:v>1</c:v>
                </c:pt>
                <c:pt idx="93342">
                  <c:v>1</c:v>
                </c:pt>
                <c:pt idx="93343">
                  <c:v>1</c:v>
                </c:pt>
                <c:pt idx="93344">
                  <c:v>1</c:v>
                </c:pt>
                <c:pt idx="93345">
                  <c:v>1</c:v>
                </c:pt>
                <c:pt idx="93346">
                  <c:v>1</c:v>
                </c:pt>
                <c:pt idx="93347">
                  <c:v>1</c:v>
                </c:pt>
                <c:pt idx="93348">
                  <c:v>1</c:v>
                </c:pt>
                <c:pt idx="93349">
                  <c:v>1</c:v>
                </c:pt>
                <c:pt idx="93350">
                  <c:v>1</c:v>
                </c:pt>
                <c:pt idx="93351">
                  <c:v>1</c:v>
                </c:pt>
                <c:pt idx="93352">
                  <c:v>1</c:v>
                </c:pt>
                <c:pt idx="93353">
                  <c:v>1</c:v>
                </c:pt>
                <c:pt idx="93354">
                  <c:v>1</c:v>
                </c:pt>
                <c:pt idx="93355">
                  <c:v>1</c:v>
                </c:pt>
                <c:pt idx="93356">
                  <c:v>1</c:v>
                </c:pt>
                <c:pt idx="93357">
                  <c:v>1</c:v>
                </c:pt>
                <c:pt idx="93358">
                  <c:v>1</c:v>
                </c:pt>
                <c:pt idx="93359">
                  <c:v>1</c:v>
                </c:pt>
                <c:pt idx="93360">
                  <c:v>1</c:v>
                </c:pt>
                <c:pt idx="93361">
                  <c:v>1</c:v>
                </c:pt>
                <c:pt idx="93362">
                  <c:v>1</c:v>
                </c:pt>
                <c:pt idx="93363">
                  <c:v>1</c:v>
                </c:pt>
                <c:pt idx="93364">
                  <c:v>1</c:v>
                </c:pt>
                <c:pt idx="93365">
                  <c:v>1</c:v>
                </c:pt>
                <c:pt idx="93366">
                  <c:v>1</c:v>
                </c:pt>
                <c:pt idx="93367">
                  <c:v>1</c:v>
                </c:pt>
                <c:pt idx="93368">
                  <c:v>1</c:v>
                </c:pt>
                <c:pt idx="93369">
                  <c:v>1</c:v>
                </c:pt>
                <c:pt idx="93370">
                  <c:v>1</c:v>
                </c:pt>
                <c:pt idx="93371">
                  <c:v>1</c:v>
                </c:pt>
                <c:pt idx="93372">
                  <c:v>1</c:v>
                </c:pt>
                <c:pt idx="93373">
                  <c:v>1</c:v>
                </c:pt>
                <c:pt idx="93374">
                  <c:v>1</c:v>
                </c:pt>
                <c:pt idx="93375">
                  <c:v>1</c:v>
                </c:pt>
                <c:pt idx="93376">
                  <c:v>1</c:v>
                </c:pt>
                <c:pt idx="93377">
                  <c:v>1</c:v>
                </c:pt>
                <c:pt idx="93378">
                  <c:v>1</c:v>
                </c:pt>
                <c:pt idx="93379">
                  <c:v>1</c:v>
                </c:pt>
                <c:pt idx="93380">
                  <c:v>1</c:v>
                </c:pt>
                <c:pt idx="93381">
                  <c:v>1</c:v>
                </c:pt>
                <c:pt idx="93382">
                  <c:v>1</c:v>
                </c:pt>
                <c:pt idx="93383">
                  <c:v>1</c:v>
                </c:pt>
                <c:pt idx="93384">
                  <c:v>1</c:v>
                </c:pt>
                <c:pt idx="93385">
                  <c:v>1</c:v>
                </c:pt>
                <c:pt idx="93386">
                  <c:v>1</c:v>
                </c:pt>
                <c:pt idx="93387">
                  <c:v>1</c:v>
                </c:pt>
                <c:pt idx="93388">
                  <c:v>1</c:v>
                </c:pt>
                <c:pt idx="93389">
                  <c:v>1</c:v>
                </c:pt>
                <c:pt idx="93390">
                  <c:v>1</c:v>
                </c:pt>
                <c:pt idx="93391">
                  <c:v>1</c:v>
                </c:pt>
                <c:pt idx="93392">
                  <c:v>1</c:v>
                </c:pt>
                <c:pt idx="93393">
                  <c:v>1</c:v>
                </c:pt>
                <c:pt idx="93394">
                  <c:v>1</c:v>
                </c:pt>
                <c:pt idx="93395">
                  <c:v>1</c:v>
                </c:pt>
                <c:pt idx="93396">
                  <c:v>1</c:v>
                </c:pt>
                <c:pt idx="93397">
                  <c:v>1</c:v>
                </c:pt>
                <c:pt idx="93398">
                  <c:v>1</c:v>
                </c:pt>
                <c:pt idx="93399">
                  <c:v>1</c:v>
                </c:pt>
                <c:pt idx="93400">
                  <c:v>1</c:v>
                </c:pt>
                <c:pt idx="93401">
                  <c:v>1</c:v>
                </c:pt>
                <c:pt idx="93402">
                  <c:v>1</c:v>
                </c:pt>
                <c:pt idx="93403">
                  <c:v>1</c:v>
                </c:pt>
                <c:pt idx="93404">
                  <c:v>1</c:v>
                </c:pt>
                <c:pt idx="93405">
                  <c:v>1</c:v>
                </c:pt>
                <c:pt idx="93406">
                  <c:v>1</c:v>
                </c:pt>
                <c:pt idx="93407">
                  <c:v>1</c:v>
                </c:pt>
                <c:pt idx="93408">
                  <c:v>1</c:v>
                </c:pt>
                <c:pt idx="93409">
                  <c:v>1</c:v>
                </c:pt>
                <c:pt idx="93410">
                  <c:v>1</c:v>
                </c:pt>
                <c:pt idx="93411">
                  <c:v>1</c:v>
                </c:pt>
                <c:pt idx="93412">
                  <c:v>1</c:v>
                </c:pt>
                <c:pt idx="93413">
                  <c:v>1</c:v>
                </c:pt>
                <c:pt idx="93414">
                  <c:v>1</c:v>
                </c:pt>
                <c:pt idx="93415">
                  <c:v>1</c:v>
                </c:pt>
                <c:pt idx="93416">
                  <c:v>1</c:v>
                </c:pt>
                <c:pt idx="93417">
                  <c:v>1</c:v>
                </c:pt>
                <c:pt idx="93418">
                  <c:v>1</c:v>
                </c:pt>
                <c:pt idx="93419">
                  <c:v>1</c:v>
                </c:pt>
                <c:pt idx="93420">
                  <c:v>1</c:v>
                </c:pt>
                <c:pt idx="93421">
                  <c:v>1</c:v>
                </c:pt>
                <c:pt idx="93422">
                  <c:v>1</c:v>
                </c:pt>
                <c:pt idx="93423">
                  <c:v>1</c:v>
                </c:pt>
                <c:pt idx="93424">
                  <c:v>1</c:v>
                </c:pt>
                <c:pt idx="93425">
                  <c:v>1</c:v>
                </c:pt>
                <c:pt idx="93426">
                  <c:v>1</c:v>
                </c:pt>
                <c:pt idx="93427">
                  <c:v>1</c:v>
                </c:pt>
                <c:pt idx="93428">
                  <c:v>1</c:v>
                </c:pt>
                <c:pt idx="93429">
                  <c:v>1</c:v>
                </c:pt>
                <c:pt idx="93430">
                  <c:v>1</c:v>
                </c:pt>
                <c:pt idx="93431">
                  <c:v>1</c:v>
                </c:pt>
                <c:pt idx="93432">
                  <c:v>1</c:v>
                </c:pt>
                <c:pt idx="93433">
                  <c:v>1</c:v>
                </c:pt>
                <c:pt idx="93434">
                  <c:v>1</c:v>
                </c:pt>
                <c:pt idx="93435">
                  <c:v>1</c:v>
                </c:pt>
                <c:pt idx="93436">
                  <c:v>1</c:v>
                </c:pt>
                <c:pt idx="93437">
                  <c:v>1</c:v>
                </c:pt>
                <c:pt idx="93438">
                  <c:v>1</c:v>
                </c:pt>
                <c:pt idx="93439">
                  <c:v>1</c:v>
                </c:pt>
                <c:pt idx="93440">
                  <c:v>1</c:v>
                </c:pt>
                <c:pt idx="93441">
                  <c:v>1</c:v>
                </c:pt>
                <c:pt idx="93442">
                  <c:v>1</c:v>
                </c:pt>
                <c:pt idx="93443">
                  <c:v>1</c:v>
                </c:pt>
                <c:pt idx="93444">
                  <c:v>1</c:v>
                </c:pt>
                <c:pt idx="93445">
                  <c:v>1</c:v>
                </c:pt>
                <c:pt idx="93446">
                  <c:v>1</c:v>
                </c:pt>
                <c:pt idx="93447">
                  <c:v>1</c:v>
                </c:pt>
                <c:pt idx="93448">
                  <c:v>1</c:v>
                </c:pt>
                <c:pt idx="93449">
                  <c:v>1</c:v>
                </c:pt>
                <c:pt idx="93450">
                  <c:v>1</c:v>
                </c:pt>
                <c:pt idx="93451">
                  <c:v>1</c:v>
                </c:pt>
                <c:pt idx="93452">
                  <c:v>1</c:v>
                </c:pt>
                <c:pt idx="93453">
                  <c:v>1</c:v>
                </c:pt>
                <c:pt idx="93454">
                  <c:v>1</c:v>
                </c:pt>
                <c:pt idx="93455">
                  <c:v>0.28571428599999998</c:v>
                </c:pt>
                <c:pt idx="93456">
                  <c:v>1</c:v>
                </c:pt>
                <c:pt idx="93457">
                  <c:v>1</c:v>
                </c:pt>
                <c:pt idx="93458">
                  <c:v>1</c:v>
                </c:pt>
                <c:pt idx="93459">
                  <c:v>1</c:v>
                </c:pt>
                <c:pt idx="93460">
                  <c:v>1</c:v>
                </c:pt>
                <c:pt idx="93461">
                  <c:v>1</c:v>
                </c:pt>
                <c:pt idx="93462">
                  <c:v>1</c:v>
                </c:pt>
                <c:pt idx="93463">
                  <c:v>1</c:v>
                </c:pt>
                <c:pt idx="93464">
                  <c:v>1</c:v>
                </c:pt>
                <c:pt idx="93465">
                  <c:v>1</c:v>
                </c:pt>
                <c:pt idx="93466">
                  <c:v>1</c:v>
                </c:pt>
                <c:pt idx="93467">
                  <c:v>1</c:v>
                </c:pt>
                <c:pt idx="93468">
                  <c:v>1</c:v>
                </c:pt>
                <c:pt idx="93469">
                  <c:v>1</c:v>
                </c:pt>
                <c:pt idx="93470">
                  <c:v>1</c:v>
                </c:pt>
                <c:pt idx="93471">
                  <c:v>1</c:v>
                </c:pt>
                <c:pt idx="93472">
                  <c:v>1</c:v>
                </c:pt>
                <c:pt idx="93473">
                  <c:v>1</c:v>
                </c:pt>
                <c:pt idx="93474">
                  <c:v>1</c:v>
                </c:pt>
                <c:pt idx="93475">
                  <c:v>1</c:v>
                </c:pt>
                <c:pt idx="93476">
                  <c:v>1</c:v>
                </c:pt>
                <c:pt idx="93477">
                  <c:v>1</c:v>
                </c:pt>
                <c:pt idx="93478">
                  <c:v>1</c:v>
                </c:pt>
                <c:pt idx="93479">
                  <c:v>1</c:v>
                </c:pt>
                <c:pt idx="93480">
                  <c:v>1</c:v>
                </c:pt>
                <c:pt idx="93481">
                  <c:v>1</c:v>
                </c:pt>
                <c:pt idx="93482">
                  <c:v>1</c:v>
                </c:pt>
                <c:pt idx="93483">
                  <c:v>1</c:v>
                </c:pt>
                <c:pt idx="93484">
                  <c:v>1</c:v>
                </c:pt>
                <c:pt idx="93485">
                  <c:v>1</c:v>
                </c:pt>
                <c:pt idx="93486">
                  <c:v>1</c:v>
                </c:pt>
                <c:pt idx="93487">
                  <c:v>1</c:v>
                </c:pt>
                <c:pt idx="93488">
                  <c:v>1</c:v>
                </c:pt>
                <c:pt idx="93489">
                  <c:v>1</c:v>
                </c:pt>
                <c:pt idx="93490">
                  <c:v>1</c:v>
                </c:pt>
                <c:pt idx="93491">
                  <c:v>1</c:v>
                </c:pt>
                <c:pt idx="93492">
                  <c:v>1</c:v>
                </c:pt>
                <c:pt idx="93493">
                  <c:v>1</c:v>
                </c:pt>
                <c:pt idx="93494">
                  <c:v>1</c:v>
                </c:pt>
                <c:pt idx="93495">
                  <c:v>1</c:v>
                </c:pt>
                <c:pt idx="93496">
                  <c:v>1</c:v>
                </c:pt>
                <c:pt idx="93497">
                  <c:v>1</c:v>
                </c:pt>
                <c:pt idx="93498">
                  <c:v>1</c:v>
                </c:pt>
                <c:pt idx="93499">
                  <c:v>1</c:v>
                </c:pt>
                <c:pt idx="93500">
                  <c:v>1</c:v>
                </c:pt>
                <c:pt idx="93501">
                  <c:v>1</c:v>
                </c:pt>
                <c:pt idx="93502">
                  <c:v>1</c:v>
                </c:pt>
                <c:pt idx="93503">
                  <c:v>1</c:v>
                </c:pt>
                <c:pt idx="93504">
                  <c:v>1</c:v>
                </c:pt>
                <c:pt idx="93505">
                  <c:v>1</c:v>
                </c:pt>
                <c:pt idx="93506">
                  <c:v>1</c:v>
                </c:pt>
                <c:pt idx="93507">
                  <c:v>1</c:v>
                </c:pt>
                <c:pt idx="93508">
                  <c:v>1</c:v>
                </c:pt>
                <c:pt idx="93509">
                  <c:v>1</c:v>
                </c:pt>
                <c:pt idx="93510">
                  <c:v>1</c:v>
                </c:pt>
                <c:pt idx="93511">
                  <c:v>1</c:v>
                </c:pt>
                <c:pt idx="93512">
                  <c:v>1</c:v>
                </c:pt>
                <c:pt idx="93513">
                  <c:v>1</c:v>
                </c:pt>
                <c:pt idx="93514">
                  <c:v>1</c:v>
                </c:pt>
                <c:pt idx="93515">
                  <c:v>1</c:v>
                </c:pt>
                <c:pt idx="93516">
                  <c:v>1</c:v>
                </c:pt>
                <c:pt idx="93517">
                  <c:v>1</c:v>
                </c:pt>
                <c:pt idx="93518">
                  <c:v>1</c:v>
                </c:pt>
                <c:pt idx="93519">
                  <c:v>1</c:v>
                </c:pt>
                <c:pt idx="93520">
                  <c:v>1</c:v>
                </c:pt>
                <c:pt idx="93521">
                  <c:v>1</c:v>
                </c:pt>
                <c:pt idx="93522">
                  <c:v>1</c:v>
                </c:pt>
                <c:pt idx="93523">
                  <c:v>1</c:v>
                </c:pt>
                <c:pt idx="93524">
                  <c:v>1</c:v>
                </c:pt>
                <c:pt idx="93525">
                  <c:v>1</c:v>
                </c:pt>
                <c:pt idx="93526">
                  <c:v>1</c:v>
                </c:pt>
                <c:pt idx="93527">
                  <c:v>1</c:v>
                </c:pt>
                <c:pt idx="93528">
                  <c:v>1</c:v>
                </c:pt>
                <c:pt idx="93529">
                  <c:v>1</c:v>
                </c:pt>
                <c:pt idx="93530">
                  <c:v>1</c:v>
                </c:pt>
                <c:pt idx="93531">
                  <c:v>1</c:v>
                </c:pt>
                <c:pt idx="93532">
                  <c:v>1</c:v>
                </c:pt>
                <c:pt idx="93533">
                  <c:v>1</c:v>
                </c:pt>
                <c:pt idx="93534">
                  <c:v>1</c:v>
                </c:pt>
                <c:pt idx="93535">
                  <c:v>1</c:v>
                </c:pt>
                <c:pt idx="93536">
                  <c:v>1</c:v>
                </c:pt>
                <c:pt idx="93537">
                  <c:v>1</c:v>
                </c:pt>
                <c:pt idx="93538">
                  <c:v>1</c:v>
                </c:pt>
                <c:pt idx="93539">
                  <c:v>1</c:v>
                </c:pt>
                <c:pt idx="93540">
                  <c:v>1</c:v>
                </c:pt>
                <c:pt idx="93541">
                  <c:v>1</c:v>
                </c:pt>
                <c:pt idx="93542">
                  <c:v>1</c:v>
                </c:pt>
                <c:pt idx="93543">
                  <c:v>1</c:v>
                </c:pt>
                <c:pt idx="93544">
                  <c:v>1</c:v>
                </c:pt>
                <c:pt idx="93545">
                  <c:v>1</c:v>
                </c:pt>
                <c:pt idx="93546">
                  <c:v>1</c:v>
                </c:pt>
                <c:pt idx="93547">
                  <c:v>1</c:v>
                </c:pt>
                <c:pt idx="93548">
                  <c:v>1</c:v>
                </c:pt>
                <c:pt idx="93549">
                  <c:v>1</c:v>
                </c:pt>
                <c:pt idx="93550">
                  <c:v>1</c:v>
                </c:pt>
                <c:pt idx="93551">
                  <c:v>1</c:v>
                </c:pt>
                <c:pt idx="93552">
                  <c:v>1</c:v>
                </c:pt>
                <c:pt idx="93553">
                  <c:v>1</c:v>
                </c:pt>
                <c:pt idx="93554">
                  <c:v>1</c:v>
                </c:pt>
                <c:pt idx="93555">
                  <c:v>1</c:v>
                </c:pt>
                <c:pt idx="93556">
                  <c:v>1</c:v>
                </c:pt>
                <c:pt idx="93557">
                  <c:v>1</c:v>
                </c:pt>
                <c:pt idx="93558">
                  <c:v>1</c:v>
                </c:pt>
                <c:pt idx="93559">
                  <c:v>1</c:v>
                </c:pt>
                <c:pt idx="93560">
                  <c:v>1</c:v>
                </c:pt>
                <c:pt idx="93561">
                  <c:v>1</c:v>
                </c:pt>
                <c:pt idx="93562">
                  <c:v>1</c:v>
                </c:pt>
                <c:pt idx="93563">
                  <c:v>1</c:v>
                </c:pt>
                <c:pt idx="93564">
                  <c:v>1</c:v>
                </c:pt>
                <c:pt idx="93565">
                  <c:v>1</c:v>
                </c:pt>
                <c:pt idx="93566">
                  <c:v>1</c:v>
                </c:pt>
                <c:pt idx="93567">
                  <c:v>1</c:v>
                </c:pt>
                <c:pt idx="93568">
                  <c:v>1</c:v>
                </c:pt>
                <c:pt idx="93569">
                  <c:v>1</c:v>
                </c:pt>
                <c:pt idx="93570">
                  <c:v>1</c:v>
                </c:pt>
                <c:pt idx="93571">
                  <c:v>1</c:v>
                </c:pt>
                <c:pt idx="93572">
                  <c:v>1</c:v>
                </c:pt>
                <c:pt idx="93573">
                  <c:v>1</c:v>
                </c:pt>
                <c:pt idx="93574">
                  <c:v>1</c:v>
                </c:pt>
                <c:pt idx="93575">
                  <c:v>1</c:v>
                </c:pt>
                <c:pt idx="93576">
                  <c:v>1</c:v>
                </c:pt>
                <c:pt idx="93577">
                  <c:v>1</c:v>
                </c:pt>
                <c:pt idx="93578">
                  <c:v>1</c:v>
                </c:pt>
                <c:pt idx="93579">
                  <c:v>1</c:v>
                </c:pt>
                <c:pt idx="93580">
                  <c:v>1</c:v>
                </c:pt>
                <c:pt idx="93581">
                  <c:v>1</c:v>
                </c:pt>
                <c:pt idx="93582">
                  <c:v>1</c:v>
                </c:pt>
                <c:pt idx="93583">
                  <c:v>1</c:v>
                </c:pt>
                <c:pt idx="93584">
                  <c:v>1</c:v>
                </c:pt>
                <c:pt idx="93585">
                  <c:v>1</c:v>
                </c:pt>
                <c:pt idx="93586">
                  <c:v>1</c:v>
                </c:pt>
                <c:pt idx="93587">
                  <c:v>1</c:v>
                </c:pt>
                <c:pt idx="93588">
                  <c:v>1</c:v>
                </c:pt>
                <c:pt idx="93589">
                  <c:v>1</c:v>
                </c:pt>
                <c:pt idx="93590">
                  <c:v>1</c:v>
                </c:pt>
                <c:pt idx="93591">
                  <c:v>1</c:v>
                </c:pt>
                <c:pt idx="93592">
                  <c:v>1</c:v>
                </c:pt>
                <c:pt idx="93593">
                  <c:v>1</c:v>
                </c:pt>
                <c:pt idx="93594">
                  <c:v>1</c:v>
                </c:pt>
                <c:pt idx="93595">
                  <c:v>1</c:v>
                </c:pt>
                <c:pt idx="93596">
                  <c:v>1</c:v>
                </c:pt>
                <c:pt idx="93597">
                  <c:v>1</c:v>
                </c:pt>
                <c:pt idx="93598">
                  <c:v>1</c:v>
                </c:pt>
                <c:pt idx="93599">
                  <c:v>1</c:v>
                </c:pt>
                <c:pt idx="93600">
                  <c:v>1</c:v>
                </c:pt>
                <c:pt idx="93601">
                  <c:v>1</c:v>
                </c:pt>
                <c:pt idx="93602">
                  <c:v>1</c:v>
                </c:pt>
                <c:pt idx="93603">
                  <c:v>1</c:v>
                </c:pt>
                <c:pt idx="93604">
                  <c:v>1</c:v>
                </c:pt>
                <c:pt idx="93605">
                  <c:v>1</c:v>
                </c:pt>
                <c:pt idx="93606">
                  <c:v>1</c:v>
                </c:pt>
                <c:pt idx="93607">
                  <c:v>1</c:v>
                </c:pt>
                <c:pt idx="93608">
                  <c:v>1</c:v>
                </c:pt>
                <c:pt idx="93609">
                  <c:v>1</c:v>
                </c:pt>
                <c:pt idx="93610">
                  <c:v>1</c:v>
                </c:pt>
                <c:pt idx="93611">
                  <c:v>1</c:v>
                </c:pt>
                <c:pt idx="93612">
                  <c:v>1</c:v>
                </c:pt>
                <c:pt idx="93613">
                  <c:v>1</c:v>
                </c:pt>
                <c:pt idx="93614">
                  <c:v>1</c:v>
                </c:pt>
                <c:pt idx="93615">
                  <c:v>1</c:v>
                </c:pt>
                <c:pt idx="93616">
                  <c:v>1</c:v>
                </c:pt>
                <c:pt idx="93617">
                  <c:v>1</c:v>
                </c:pt>
                <c:pt idx="93618">
                  <c:v>1</c:v>
                </c:pt>
                <c:pt idx="93619">
                  <c:v>1</c:v>
                </c:pt>
                <c:pt idx="93620">
                  <c:v>1</c:v>
                </c:pt>
                <c:pt idx="93621">
                  <c:v>1</c:v>
                </c:pt>
                <c:pt idx="93622">
                  <c:v>1</c:v>
                </c:pt>
                <c:pt idx="93623">
                  <c:v>1</c:v>
                </c:pt>
                <c:pt idx="93624">
                  <c:v>1</c:v>
                </c:pt>
                <c:pt idx="93625">
                  <c:v>1</c:v>
                </c:pt>
                <c:pt idx="93626">
                  <c:v>1</c:v>
                </c:pt>
                <c:pt idx="93627">
                  <c:v>1</c:v>
                </c:pt>
                <c:pt idx="93628">
                  <c:v>1</c:v>
                </c:pt>
                <c:pt idx="93629">
                  <c:v>1</c:v>
                </c:pt>
                <c:pt idx="93630">
                  <c:v>1</c:v>
                </c:pt>
                <c:pt idx="93631">
                  <c:v>1</c:v>
                </c:pt>
                <c:pt idx="93632">
                  <c:v>1</c:v>
                </c:pt>
                <c:pt idx="93633">
                  <c:v>1</c:v>
                </c:pt>
                <c:pt idx="93634">
                  <c:v>1</c:v>
                </c:pt>
                <c:pt idx="93635">
                  <c:v>1</c:v>
                </c:pt>
                <c:pt idx="93636">
                  <c:v>1</c:v>
                </c:pt>
                <c:pt idx="93637">
                  <c:v>1</c:v>
                </c:pt>
                <c:pt idx="93638">
                  <c:v>1</c:v>
                </c:pt>
                <c:pt idx="93639">
                  <c:v>1</c:v>
                </c:pt>
                <c:pt idx="93640">
                  <c:v>1</c:v>
                </c:pt>
                <c:pt idx="93641">
                  <c:v>1</c:v>
                </c:pt>
                <c:pt idx="93642">
                  <c:v>1</c:v>
                </c:pt>
                <c:pt idx="93643">
                  <c:v>1</c:v>
                </c:pt>
                <c:pt idx="93644">
                  <c:v>1</c:v>
                </c:pt>
                <c:pt idx="93645">
                  <c:v>1</c:v>
                </c:pt>
                <c:pt idx="93646">
                  <c:v>1</c:v>
                </c:pt>
                <c:pt idx="93647">
                  <c:v>1</c:v>
                </c:pt>
                <c:pt idx="93648">
                  <c:v>1</c:v>
                </c:pt>
                <c:pt idx="93649">
                  <c:v>1</c:v>
                </c:pt>
                <c:pt idx="93650">
                  <c:v>1</c:v>
                </c:pt>
                <c:pt idx="93651">
                  <c:v>1</c:v>
                </c:pt>
                <c:pt idx="93652">
                  <c:v>1</c:v>
                </c:pt>
                <c:pt idx="93653">
                  <c:v>1</c:v>
                </c:pt>
                <c:pt idx="93654">
                  <c:v>1</c:v>
                </c:pt>
                <c:pt idx="93655">
                  <c:v>1</c:v>
                </c:pt>
                <c:pt idx="93656">
                  <c:v>1</c:v>
                </c:pt>
                <c:pt idx="93657">
                  <c:v>1</c:v>
                </c:pt>
                <c:pt idx="93658">
                  <c:v>1</c:v>
                </c:pt>
                <c:pt idx="93659">
                  <c:v>1</c:v>
                </c:pt>
                <c:pt idx="93660">
                  <c:v>1</c:v>
                </c:pt>
                <c:pt idx="93661">
                  <c:v>1</c:v>
                </c:pt>
                <c:pt idx="93662">
                  <c:v>1</c:v>
                </c:pt>
                <c:pt idx="93663">
                  <c:v>1</c:v>
                </c:pt>
                <c:pt idx="93664">
                  <c:v>1</c:v>
                </c:pt>
                <c:pt idx="93665">
                  <c:v>1</c:v>
                </c:pt>
                <c:pt idx="93666">
                  <c:v>1</c:v>
                </c:pt>
                <c:pt idx="93667">
                  <c:v>1</c:v>
                </c:pt>
                <c:pt idx="93668">
                  <c:v>1</c:v>
                </c:pt>
                <c:pt idx="93669">
                  <c:v>1</c:v>
                </c:pt>
                <c:pt idx="93670">
                  <c:v>1</c:v>
                </c:pt>
                <c:pt idx="93671">
                  <c:v>1</c:v>
                </c:pt>
                <c:pt idx="93672">
                  <c:v>1</c:v>
                </c:pt>
                <c:pt idx="93673">
                  <c:v>1</c:v>
                </c:pt>
                <c:pt idx="93674">
                  <c:v>1</c:v>
                </c:pt>
                <c:pt idx="93675">
                  <c:v>1</c:v>
                </c:pt>
                <c:pt idx="93676">
                  <c:v>1</c:v>
                </c:pt>
                <c:pt idx="93677">
                  <c:v>1</c:v>
                </c:pt>
                <c:pt idx="93678">
                  <c:v>1</c:v>
                </c:pt>
                <c:pt idx="93679">
                  <c:v>1</c:v>
                </c:pt>
                <c:pt idx="93680">
                  <c:v>1</c:v>
                </c:pt>
                <c:pt idx="93681">
                  <c:v>1</c:v>
                </c:pt>
                <c:pt idx="93682">
                  <c:v>1</c:v>
                </c:pt>
                <c:pt idx="93683">
                  <c:v>1</c:v>
                </c:pt>
                <c:pt idx="93684">
                  <c:v>1</c:v>
                </c:pt>
                <c:pt idx="93685">
                  <c:v>1</c:v>
                </c:pt>
                <c:pt idx="93686">
                  <c:v>1</c:v>
                </c:pt>
                <c:pt idx="93687">
                  <c:v>1</c:v>
                </c:pt>
                <c:pt idx="93688">
                  <c:v>1</c:v>
                </c:pt>
                <c:pt idx="93689">
                  <c:v>1</c:v>
                </c:pt>
                <c:pt idx="93690">
                  <c:v>1</c:v>
                </c:pt>
                <c:pt idx="93691">
                  <c:v>1</c:v>
                </c:pt>
                <c:pt idx="93692">
                  <c:v>1</c:v>
                </c:pt>
                <c:pt idx="93693">
                  <c:v>1</c:v>
                </c:pt>
                <c:pt idx="93694">
                  <c:v>1</c:v>
                </c:pt>
                <c:pt idx="93695">
                  <c:v>1</c:v>
                </c:pt>
                <c:pt idx="93696">
                  <c:v>1</c:v>
                </c:pt>
                <c:pt idx="93697">
                  <c:v>1</c:v>
                </c:pt>
                <c:pt idx="93698">
                  <c:v>1</c:v>
                </c:pt>
                <c:pt idx="93699">
                  <c:v>1</c:v>
                </c:pt>
                <c:pt idx="93700">
                  <c:v>1</c:v>
                </c:pt>
                <c:pt idx="93701">
                  <c:v>1</c:v>
                </c:pt>
                <c:pt idx="93702">
                  <c:v>1</c:v>
                </c:pt>
                <c:pt idx="93703">
                  <c:v>1</c:v>
                </c:pt>
                <c:pt idx="93704">
                  <c:v>1</c:v>
                </c:pt>
                <c:pt idx="93705">
                  <c:v>1</c:v>
                </c:pt>
                <c:pt idx="93706">
                  <c:v>1</c:v>
                </c:pt>
                <c:pt idx="93707">
                  <c:v>1</c:v>
                </c:pt>
                <c:pt idx="93708">
                  <c:v>1</c:v>
                </c:pt>
                <c:pt idx="93709">
                  <c:v>1</c:v>
                </c:pt>
                <c:pt idx="93710">
                  <c:v>1</c:v>
                </c:pt>
                <c:pt idx="93711">
                  <c:v>1</c:v>
                </c:pt>
                <c:pt idx="93712">
                  <c:v>1</c:v>
                </c:pt>
                <c:pt idx="93713">
                  <c:v>1</c:v>
                </c:pt>
                <c:pt idx="93714">
                  <c:v>1</c:v>
                </c:pt>
                <c:pt idx="93715">
                  <c:v>1</c:v>
                </c:pt>
                <c:pt idx="93716">
                  <c:v>1</c:v>
                </c:pt>
                <c:pt idx="93717">
                  <c:v>1</c:v>
                </c:pt>
                <c:pt idx="93718">
                  <c:v>1</c:v>
                </c:pt>
                <c:pt idx="93719">
                  <c:v>1</c:v>
                </c:pt>
                <c:pt idx="93720">
                  <c:v>1</c:v>
                </c:pt>
                <c:pt idx="93721">
                  <c:v>1</c:v>
                </c:pt>
                <c:pt idx="93722">
                  <c:v>1</c:v>
                </c:pt>
                <c:pt idx="93723">
                  <c:v>1</c:v>
                </c:pt>
                <c:pt idx="93724">
                  <c:v>1</c:v>
                </c:pt>
                <c:pt idx="93725">
                  <c:v>1</c:v>
                </c:pt>
                <c:pt idx="93726">
                  <c:v>1</c:v>
                </c:pt>
                <c:pt idx="93727">
                  <c:v>1</c:v>
                </c:pt>
                <c:pt idx="93728">
                  <c:v>1</c:v>
                </c:pt>
                <c:pt idx="93729">
                  <c:v>1</c:v>
                </c:pt>
                <c:pt idx="93730">
                  <c:v>1</c:v>
                </c:pt>
                <c:pt idx="93731">
                  <c:v>1</c:v>
                </c:pt>
                <c:pt idx="93732">
                  <c:v>1</c:v>
                </c:pt>
                <c:pt idx="93733">
                  <c:v>1</c:v>
                </c:pt>
                <c:pt idx="93734">
                  <c:v>1</c:v>
                </c:pt>
                <c:pt idx="93735">
                  <c:v>1</c:v>
                </c:pt>
                <c:pt idx="93736">
                  <c:v>1</c:v>
                </c:pt>
                <c:pt idx="93737">
                  <c:v>1</c:v>
                </c:pt>
                <c:pt idx="93738">
                  <c:v>1</c:v>
                </c:pt>
                <c:pt idx="93739">
                  <c:v>1</c:v>
                </c:pt>
                <c:pt idx="93740">
                  <c:v>1</c:v>
                </c:pt>
                <c:pt idx="93741">
                  <c:v>1</c:v>
                </c:pt>
                <c:pt idx="93742">
                  <c:v>1</c:v>
                </c:pt>
                <c:pt idx="93743">
                  <c:v>1</c:v>
                </c:pt>
                <c:pt idx="93744">
                  <c:v>1</c:v>
                </c:pt>
                <c:pt idx="93745">
                  <c:v>1</c:v>
                </c:pt>
                <c:pt idx="93746">
                  <c:v>1</c:v>
                </c:pt>
                <c:pt idx="93747">
                  <c:v>1</c:v>
                </c:pt>
                <c:pt idx="93748">
                  <c:v>1</c:v>
                </c:pt>
                <c:pt idx="93749">
                  <c:v>1</c:v>
                </c:pt>
                <c:pt idx="93750">
                  <c:v>1</c:v>
                </c:pt>
                <c:pt idx="93751">
                  <c:v>1</c:v>
                </c:pt>
                <c:pt idx="93752">
                  <c:v>1</c:v>
                </c:pt>
                <c:pt idx="93753">
                  <c:v>1</c:v>
                </c:pt>
                <c:pt idx="93754">
                  <c:v>1</c:v>
                </c:pt>
                <c:pt idx="93755">
                  <c:v>1</c:v>
                </c:pt>
                <c:pt idx="93756">
                  <c:v>1</c:v>
                </c:pt>
                <c:pt idx="93757">
                  <c:v>1</c:v>
                </c:pt>
                <c:pt idx="93758">
                  <c:v>1</c:v>
                </c:pt>
                <c:pt idx="93759">
                  <c:v>1</c:v>
                </c:pt>
                <c:pt idx="93760">
                  <c:v>1</c:v>
                </c:pt>
                <c:pt idx="93761">
                  <c:v>1</c:v>
                </c:pt>
                <c:pt idx="93762">
                  <c:v>1</c:v>
                </c:pt>
                <c:pt idx="93763">
                  <c:v>1</c:v>
                </c:pt>
                <c:pt idx="93764">
                  <c:v>1</c:v>
                </c:pt>
                <c:pt idx="93765">
                  <c:v>1</c:v>
                </c:pt>
                <c:pt idx="93766">
                  <c:v>1</c:v>
                </c:pt>
                <c:pt idx="93767">
                  <c:v>1</c:v>
                </c:pt>
                <c:pt idx="93768">
                  <c:v>1</c:v>
                </c:pt>
                <c:pt idx="93769">
                  <c:v>1</c:v>
                </c:pt>
                <c:pt idx="93770">
                  <c:v>1</c:v>
                </c:pt>
                <c:pt idx="93771">
                  <c:v>1</c:v>
                </c:pt>
                <c:pt idx="93772">
                  <c:v>1</c:v>
                </c:pt>
                <c:pt idx="93773">
                  <c:v>1</c:v>
                </c:pt>
                <c:pt idx="93774">
                  <c:v>1</c:v>
                </c:pt>
                <c:pt idx="93775">
                  <c:v>1</c:v>
                </c:pt>
                <c:pt idx="93776">
                  <c:v>1</c:v>
                </c:pt>
                <c:pt idx="93777">
                  <c:v>1</c:v>
                </c:pt>
                <c:pt idx="93778">
                  <c:v>1</c:v>
                </c:pt>
                <c:pt idx="93779">
                  <c:v>1</c:v>
                </c:pt>
                <c:pt idx="93780">
                  <c:v>1</c:v>
                </c:pt>
                <c:pt idx="93781">
                  <c:v>1</c:v>
                </c:pt>
                <c:pt idx="93782">
                  <c:v>1</c:v>
                </c:pt>
                <c:pt idx="93783">
                  <c:v>1</c:v>
                </c:pt>
                <c:pt idx="93784">
                  <c:v>1</c:v>
                </c:pt>
                <c:pt idx="93785">
                  <c:v>1</c:v>
                </c:pt>
                <c:pt idx="93786">
                  <c:v>1</c:v>
                </c:pt>
                <c:pt idx="93787">
                  <c:v>1</c:v>
                </c:pt>
                <c:pt idx="93788">
                  <c:v>1</c:v>
                </c:pt>
                <c:pt idx="93789">
                  <c:v>1</c:v>
                </c:pt>
                <c:pt idx="93790">
                  <c:v>1</c:v>
                </c:pt>
                <c:pt idx="93791">
                  <c:v>1</c:v>
                </c:pt>
                <c:pt idx="93792">
                  <c:v>1</c:v>
                </c:pt>
                <c:pt idx="93793">
                  <c:v>1</c:v>
                </c:pt>
                <c:pt idx="93794">
                  <c:v>1</c:v>
                </c:pt>
                <c:pt idx="93795">
                  <c:v>1</c:v>
                </c:pt>
                <c:pt idx="93796">
                  <c:v>1</c:v>
                </c:pt>
                <c:pt idx="93797">
                  <c:v>1</c:v>
                </c:pt>
                <c:pt idx="93798">
                  <c:v>1</c:v>
                </c:pt>
                <c:pt idx="93799">
                  <c:v>1</c:v>
                </c:pt>
                <c:pt idx="93800">
                  <c:v>1</c:v>
                </c:pt>
                <c:pt idx="93801">
                  <c:v>1</c:v>
                </c:pt>
                <c:pt idx="93802">
                  <c:v>1</c:v>
                </c:pt>
                <c:pt idx="93803">
                  <c:v>0.14285714299999999</c:v>
                </c:pt>
                <c:pt idx="93804">
                  <c:v>1</c:v>
                </c:pt>
                <c:pt idx="93805">
                  <c:v>1</c:v>
                </c:pt>
                <c:pt idx="93806">
                  <c:v>1</c:v>
                </c:pt>
                <c:pt idx="93807">
                  <c:v>1</c:v>
                </c:pt>
                <c:pt idx="93808">
                  <c:v>1</c:v>
                </c:pt>
                <c:pt idx="93809">
                  <c:v>1</c:v>
                </c:pt>
                <c:pt idx="93810">
                  <c:v>1</c:v>
                </c:pt>
                <c:pt idx="93811">
                  <c:v>1</c:v>
                </c:pt>
                <c:pt idx="93812">
                  <c:v>1</c:v>
                </c:pt>
                <c:pt idx="93813">
                  <c:v>1</c:v>
                </c:pt>
                <c:pt idx="93814">
                  <c:v>1</c:v>
                </c:pt>
                <c:pt idx="93815">
                  <c:v>1</c:v>
                </c:pt>
                <c:pt idx="93816">
                  <c:v>1</c:v>
                </c:pt>
                <c:pt idx="93817">
                  <c:v>1</c:v>
                </c:pt>
                <c:pt idx="93818">
                  <c:v>1</c:v>
                </c:pt>
                <c:pt idx="93819">
                  <c:v>1</c:v>
                </c:pt>
                <c:pt idx="93820">
                  <c:v>1</c:v>
                </c:pt>
                <c:pt idx="93821">
                  <c:v>1</c:v>
                </c:pt>
                <c:pt idx="93822">
                  <c:v>1</c:v>
                </c:pt>
                <c:pt idx="93823">
                  <c:v>1</c:v>
                </c:pt>
                <c:pt idx="93824">
                  <c:v>1</c:v>
                </c:pt>
                <c:pt idx="93825">
                  <c:v>1</c:v>
                </c:pt>
                <c:pt idx="93826">
                  <c:v>1</c:v>
                </c:pt>
                <c:pt idx="93827">
                  <c:v>1</c:v>
                </c:pt>
                <c:pt idx="93828">
                  <c:v>1</c:v>
                </c:pt>
                <c:pt idx="93829">
                  <c:v>1</c:v>
                </c:pt>
                <c:pt idx="93830">
                  <c:v>1</c:v>
                </c:pt>
                <c:pt idx="93831">
                  <c:v>1</c:v>
                </c:pt>
                <c:pt idx="93832">
                  <c:v>1</c:v>
                </c:pt>
                <c:pt idx="93833">
                  <c:v>1</c:v>
                </c:pt>
                <c:pt idx="93834">
                  <c:v>1</c:v>
                </c:pt>
                <c:pt idx="93835">
                  <c:v>1</c:v>
                </c:pt>
                <c:pt idx="93836">
                  <c:v>1</c:v>
                </c:pt>
                <c:pt idx="93837">
                  <c:v>1</c:v>
                </c:pt>
                <c:pt idx="93838">
                  <c:v>1</c:v>
                </c:pt>
                <c:pt idx="93839">
                  <c:v>1</c:v>
                </c:pt>
                <c:pt idx="93840">
                  <c:v>1</c:v>
                </c:pt>
                <c:pt idx="93841">
                  <c:v>1</c:v>
                </c:pt>
                <c:pt idx="93842">
                  <c:v>1</c:v>
                </c:pt>
                <c:pt idx="93843">
                  <c:v>1</c:v>
                </c:pt>
                <c:pt idx="93844">
                  <c:v>1</c:v>
                </c:pt>
                <c:pt idx="93845">
                  <c:v>1</c:v>
                </c:pt>
                <c:pt idx="93846">
                  <c:v>1</c:v>
                </c:pt>
                <c:pt idx="93847">
                  <c:v>1</c:v>
                </c:pt>
                <c:pt idx="93848">
                  <c:v>1</c:v>
                </c:pt>
                <c:pt idx="93849">
                  <c:v>1</c:v>
                </c:pt>
                <c:pt idx="93850">
                  <c:v>1</c:v>
                </c:pt>
                <c:pt idx="93851">
                  <c:v>1</c:v>
                </c:pt>
                <c:pt idx="93852">
                  <c:v>1</c:v>
                </c:pt>
                <c:pt idx="93853">
                  <c:v>1</c:v>
                </c:pt>
                <c:pt idx="93854">
                  <c:v>1</c:v>
                </c:pt>
                <c:pt idx="93855">
                  <c:v>1</c:v>
                </c:pt>
                <c:pt idx="93856">
                  <c:v>1</c:v>
                </c:pt>
                <c:pt idx="93857">
                  <c:v>1</c:v>
                </c:pt>
                <c:pt idx="93858">
                  <c:v>1</c:v>
                </c:pt>
                <c:pt idx="93859">
                  <c:v>1</c:v>
                </c:pt>
                <c:pt idx="93860">
                  <c:v>1</c:v>
                </c:pt>
                <c:pt idx="93861">
                  <c:v>1</c:v>
                </c:pt>
                <c:pt idx="93862">
                  <c:v>1</c:v>
                </c:pt>
                <c:pt idx="93863">
                  <c:v>1</c:v>
                </c:pt>
                <c:pt idx="93864">
                  <c:v>1</c:v>
                </c:pt>
                <c:pt idx="93865">
                  <c:v>1</c:v>
                </c:pt>
                <c:pt idx="93866">
                  <c:v>1</c:v>
                </c:pt>
                <c:pt idx="93867">
                  <c:v>1</c:v>
                </c:pt>
                <c:pt idx="93868">
                  <c:v>1</c:v>
                </c:pt>
                <c:pt idx="93869">
                  <c:v>1</c:v>
                </c:pt>
                <c:pt idx="93870">
                  <c:v>1</c:v>
                </c:pt>
                <c:pt idx="93871">
                  <c:v>1</c:v>
                </c:pt>
                <c:pt idx="93872">
                  <c:v>1</c:v>
                </c:pt>
                <c:pt idx="93873">
                  <c:v>1</c:v>
                </c:pt>
                <c:pt idx="93874">
                  <c:v>1</c:v>
                </c:pt>
                <c:pt idx="93875">
                  <c:v>1</c:v>
                </c:pt>
                <c:pt idx="93876">
                  <c:v>1</c:v>
                </c:pt>
                <c:pt idx="93877">
                  <c:v>1</c:v>
                </c:pt>
                <c:pt idx="93878">
                  <c:v>1</c:v>
                </c:pt>
                <c:pt idx="93879">
                  <c:v>1</c:v>
                </c:pt>
                <c:pt idx="93880">
                  <c:v>1</c:v>
                </c:pt>
                <c:pt idx="93881">
                  <c:v>1</c:v>
                </c:pt>
                <c:pt idx="93882">
                  <c:v>1</c:v>
                </c:pt>
                <c:pt idx="93883">
                  <c:v>1</c:v>
                </c:pt>
                <c:pt idx="93884">
                  <c:v>1</c:v>
                </c:pt>
                <c:pt idx="93885">
                  <c:v>1</c:v>
                </c:pt>
                <c:pt idx="93886">
                  <c:v>1</c:v>
                </c:pt>
                <c:pt idx="93887">
                  <c:v>1</c:v>
                </c:pt>
                <c:pt idx="93888">
                  <c:v>1</c:v>
                </c:pt>
                <c:pt idx="93889">
                  <c:v>1</c:v>
                </c:pt>
                <c:pt idx="93890">
                  <c:v>1</c:v>
                </c:pt>
                <c:pt idx="93891">
                  <c:v>1</c:v>
                </c:pt>
                <c:pt idx="93892">
                  <c:v>1</c:v>
                </c:pt>
                <c:pt idx="93893">
                  <c:v>1</c:v>
                </c:pt>
                <c:pt idx="93894">
                  <c:v>1</c:v>
                </c:pt>
                <c:pt idx="93895">
                  <c:v>1</c:v>
                </c:pt>
                <c:pt idx="93896">
                  <c:v>1</c:v>
                </c:pt>
                <c:pt idx="93897">
                  <c:v>1</c:v>
                </c:pt>
                <c:pt idx="93898">
                  <c:v>1</c:v>
                </c:pt>
                <c:pt idx="93899">
                  <c:v>1</c:v>
                </c:pt>
                <c:pt idx="93900">
                  <c:v>1</c:v>
                </c:pt>
                <c:pt idx="93901">
                  <c:v>1</c:v>
                </c:pt>
                <c:pt idx="93902">
                  <c:v>1</c:v>
                </c:pt>
                <c:pt idx="93903">
                  <c:v>1</c:v>
                </c:pt>
                <c:pt idx="93904">
                  <c:v>1</c:v>
                </c:pt>
                <c:pt idx="93905">
                  <c:v>1</c:v>
                </c:pt>
                <c:pt idx="93906">
                  <c:v>1</c:v>
                </c:pt>
                <c:pt idx="93907">
                  <c:v>1</c:v>
                </c:pt>
                <c:pt idx="93908">
                  <c:v>1</c:v>
                </c:pt>
                <c:pt idx="93909">
                  <c:v>1</c:v>
                </c:pt>
                <c:pt idx="93910">
                  <c:v>1</c:v>
                </c:pt>
                <c:pt idx="93911">
                  <c:v>1</c:v>
                </c:pt>
                <c:pt idx="93912">
                  <c:v>1</c:v>
                </c:pt>
                <c:pt idx="93913">
                  <c:v>1</c:v>
                </c:pt>
                <c:pt idx="93914">
                  <c:v>1</c:v>
                </c:pt>
                <c:pt idx="93915">
                  <c:v>1</c:v>
                </c:pt>
                <c:pt idx="93916">
                  <c:v>1</c:v>
                </c:pt>
                <c:pt idx="93917">
                  <c:v>1</c:v>
                </c:pt>
                <c:pt idx="93918">
                  <c:v>1</c:v>
                </c:pt>
                <c:pt idx="93919">
                  <c:v>1</c:v>
                </c:pt>
                <c:pt idx="93920">
                  <c:v>1</c:v>
                </c:pt>
                <c:pt idx="93921">
                  <c:v>1</c:v>
                </c:pt>
                <c:pt idx="93922">
                  <c:v>1</c:v>
                </c:pt>
                <c:pt idx="93923">
                  <c:v>1</c:v>
                </c:pt>
                <c:pt idx="93924">
                  <c:v>1</c:v>
                </c:pt>
                <c:pt idx="93925">
                  <c:v>1</c:v>
                </c:pt>
                <c:pt idx="93926">
                  <c:v>1</c:v>
                </c:pt>
                <c:pt idx="93927">
                  <c:v>1</c:v>
                </c:pt>
                <c:pt idx="93928">
                  <c:v>1</c:v>
                </c:pt>
                <c:pt idx="93929">
                  <c:v>1</c:v>
                </c:pt>
                <c:pt idx="93930">
                  <c:v>1</c:v>
                </c:pt>
                <c:pt idx="93931">
                  <c:v>1</c:v>
                </c:pt>
                <c:pt idx="93932">
                  <c:v>1</c:v>
                </c:pt>
                <c:pt idx="93933">
                  <c:v>1</c:v>
                </c:pt>
                <c:pt idx="93934">
                  <c:v>1</c:v>
                </c:pt>
                <c:pt idx="93935">
                  <c:v>1</c:v>
                </c:pt>
                <c:pt idx="93936">
                  <c:v>0.85714285700000004</c:v>
                </c:pt>
                <c:pt idx="93937">
                  <c:v>1</c:v>
                </c:pt>
                <c:pt idx="93938">
                  <c:v>1</c:v>
                </c:pt>
                <c:pt idx="93939">
                  <c:v>1</c:v>
                </c:pt>
                <c:pt idx="93940">
                  <c:v>1</c:v>
                </c:pt>
                <c:pt idx="93941">
                  <c:v>1</c:v>
                </c:pt>
                <c:pt idx="93942">
                  <c:v>1</c:v>
                </c:pt>
                <c:pt idx="93943">
                  <c:v>1</c:v>
                </c:pt>
                <c:pt idx="93944">
                  <c:v>1</c:v>
                </c:pt>
                <c:pt idx="93945">
                  <c:v>1</c:v>
                </c:pt>
                <c:pt idx="93946">
                  <c:v>1</c:v>
                </c:pt>
                <c:pt idx="93947">
                  <c:v>1</c:v>
                </c:pt>
                <c:pt idx="93948">
                  <c:v>1</c:v>
                </c:pt>
                <c:pt idx="93949">
                  <c:v>1</c:v>
                </c:pt>
                <c:pt idx="93950">
                  <c:v>1</c:v>
                </c:pt>
                <c:pt idx="93951">
                  <c:v>1</c:v>
                </c:pt>
                <c:pt idx="93952">
                  <c:v>1</c:v>
                </c:pt>
                <c:pt idx="93953">
                  <c:v>1</c:v>
                </c:pt>
                <c:pt idx="93954">
                  <c:v>1</c:v>
                </c:pt>
                <c:pt idx="93955">
                  <c:v>1</c:v>
                </c:pt>
                <c:pt idx="93956">
                  <c:v>1</c:v>
                </c:pt>
                <c:pt idx="93957">
                  <c:v>1</c:v>
                </c:pt>
                <c:pt idx="93958">
                  <c:v>1</c:v>
                </c:pt>
                <c:pt idx="93959">
                  <c:v>1</c:v>
                </c:pt>
                <c:pt idx="93960">
                  <c:v>1</c:v>
                </c:pt>
                <c:pt idx="93961">
                  <c:v>1</c:v>
                </c:pt>
                <c:pt idx="93962">
                  <c:v>1</c:v>
                </c:pt>
                <c:pt idx="93963">
                  <c:v>1</c:v>
                </c:pt>
                <c:pt idx="93964">
                  <c:v>1</c:v>
                </c:pt>
                <c:pt idx="93965">
                  <c:v>1</c:v>
                </c:pt>
                <c:pt idx="93966">
                  <c:v>1</c:v>
                </c:pt>
                <c:pt idx="93967">
                  <c:v>1</c:v>
                </c:pt>
                <c:pt idx="93968">
                  <c:v>1</c:v>
                </c:pt>
                <c:pt idx="93969">
                  <c:v>1</c:v>
                </c:pt>
                <c:pt idx="93970">
                  <c:v>1</c:v>
                </c:pt>
                <c:pt idx="93971">
                  <c:v>1</c:v>
                </c:pt>
                <c:pt idx="93972">
                  <c:v>1</c:v>
                </c:pt>
                <c:pt idx="93973">
                  <c:v>1</c:v>
                </c:pt>
                <c:pt idx="93974">
                  <c:v>1</c:v>
                </c:pt>
                <c:pt idx="93975">
                  <c:v>1</c:v>
                </c:pt>
                <c:pt idx="93976">
                  <c:v>1</c:v>
                </c:pt>
                <c:pt idx="93977">
                  <c:v>1</c:v>
                </c:pt>
                <c:pt idx="93978">
                  <c:v>1</c:v>
                </c:pt>
                <c:pt idx="93979">
                  <c:v>1</c:v>
                </c:pt>
                <c:pt idx="93980">
                  <c:v>1</c:v>
                </c:pt>
                <c:pt idx="93981">
                  <c:v>1</c:v>
                </c:pt>
                <c:pt idx="93982">
                  <c:v>1</c:v>
                </c:pt>
                <c:pt idx="93983">
                  <c:v>1</c:v>
                </c:pt>
                <c:pt idx="93984">
                  <c:v>1</c:v>
                </c:pt>
                <c:pt idx="93985">
                  <c:v>1</c:v>
                </c:pt>
                <c:pt idx="93986">
                  <c:v>1</c:v>
                </c:pt>
                <c:pt idx="93987">
                  <c:v>1</c:v>
                </c:pt>
                <c:pt idx="93988">
                  <c:v>1</c:v>
                </c:pt>
                <c:pt idx="93989">
                  <c:v>1</c:v>
                </c:pt>
                <c:pt idx="93990">
                  <c:v>1</c:v>
                </c:pt>
                <c:pt idx="93991">
                  <c:v>1</c:v>
                </c:pt>
                <c:pt idx="93992">
                  <c:v>1</c:v>
                </c:pt>
                <c:pt idx="93993">
                  <c:v>1</c:v>
                </c:pt>
                <c:pt idx="93994">
                  <c:v>1</c:v>
                </c:pt>
                <c:pt idx="93995">
                  <c:v>1</c:v>
                </c:pt>
                <c:pt idx="93996">
                  <c:v>1</c:v>
                </c:pt>
                <c:pt idx="93997">
                  <c:v>1</c:v>
                </c:pt>
                <c:pt idx="93998">
                  <c:v>1</c:v>
                </c:pt>
                <c:pt idx="93999">
                  <c:v>1</c:v>
                </c:pt>
                <c:pt idx="94000">
                  <c:v>1</c:v>
                </c:pt>
                <c:pt idx="94001">
                  <c:v>1</c:v>
                </c:pt>
                <c:pt idx="94002">
                  <c:v>1</c:v>
                </c:pt>
                <c:pt idx="94003">
                  <c:v>1</c:v>
                </c:pt>
                <c:pt idx="94004">
                  <c:v>1</c:v>
                </c:pt>
                <c:pt idx="94005">
                  <c:v>1</c:v>
                </c:pt>
                <c:pt idx="94006">
                  <c:v>1</c:v>
                </c:pt>
                <c:pt idx="94007">
                  <c:v>1</c:v>
                </c:pt>
                <c:pt idx="94008">
                  <c:v>1</c:v>
                </c:pt>
                <c:pt idx="94009">
                  <c:v>1</c:v>
                </c:pt>
                <c:pt idx="94010">
                  <c:v>1</c:v>
                </c:pt>
                <c:pt idx="94011">
                  <c:v>1</c:v>
                </c:pt>
                <c:pt idx="94012">
                  <c:v>1</c:v>
                </c:pt>
                <c:pt idx="94013">
                  <c:v>1</c:v>
                </c:pt>
                <c:pt idx="94014">
                  <c:v>1</c:v>
                </c:pt>
                <c:pt idx="94015">
                  <c:v>1</c:v>
                </c:pt>
                <c:pt idx="94016">
                  <c:v>1</c:v>
                </c:pt>
                <c:pt idx="94017">
                  <c:v>1</c:v>
                </c:pt>
                <c:pt idx="94018">
                  <c:v>1</c:v>
                </c:pt>
                <c:pt idx="94019">
                  <c:v>1</c:v>
                </c:pt>
                <c:pt idx="94020">
                  <c:v>1</c:v>
                </c:pt>
                <c:pt idx="94021">
                  <c:v>1</c:v>
                </c:pt>
                <c:pt idx="94022">
                  <c:v>1</c:v>
                </c:pt>
                <c:pt idx="94023">
                  <c:v>1</c:v>
                </c:pt>
                <c:pt idx="94024">
                  <c:v>1</c:v>
                </c:pt>
                <c:pt idx="94025">
                  <c:v>1</c:v>
                </c:pt>
                <c:pt idx="94026">
                  <c:v>1</c:v>
                </c:pt>
                <c:pt idx="94027">
                  <c:v>1</c:v>
                </c:pt>
                <c:pt idx="94028">
                  <c:v>1</c:v>
                </c:pt>
                <c:pt idx="94029">
                  <c:v>1</c:v>
                </c:pt>
                <c:pt idx="94030">
                  <c:v>1</c:v>
                </c:pt>
                <c:pt idx="94031">
                  <c:v>1</c:v>
                </c:pt>
                <c:pt idx="94032">
                  <c:v>1</c:v>
                </c:pt>
                <c:pt idx="94033">
                  <c:v>1</c:v>
                </c:pt>
                <c:pt idx="94034">
                  <c:v>1</c:v>
                </c:pt>
                <c:pt idx="94035">
                  <c:v>1</c:v>
                </c:pt>
                <c:pt idx="94036">
                  <c:v>1</c:v>
                </c:pt>
                <c:pt idx="94037">
                  <c:v>1</c:v>
                </c:pt>
                <c:pt idx="94038">
                  <c:v>1</c:v>
                </c:pt>
                <c:pt idx="94039">
                  <c:v>1</c:v>
                </c:pt>
                <c:pt idx="94040">
                  <c:v>1</c:v>
                </c:pt>
                <c:pt idx="94041">
                  <c:v>1</c:v>
                </c:pt>
                <c:pt idx="94042">
                  <c:v>1</c:v>
                </c:pt>
                <c:pt idx="94043">
                  <c:v>1</c:v>
                </c:pt>
                <c:pt idx="94044">
                  <c:v>1</c:v>
                </c:pt>
                <c:pt idx="94045">
                  <c:v>1</c:v>
                </c:pt>
                <c:pt idx="94046">
                  <c:v>1</c:v>
                </c:pt>
                <c:pt idx="94047">
                  <c:v>1</c:v>
                </c:pt>
                <c:pt idx="94048">
                  <c:v>1</c:v>
                </c:pt>
                <c:pt idx="94049">
                  <c:v>1</c:v>
                </c:pt>
                <c:pt idx="94050">
                  <c:v>1</c:v>
                </c:pt>
                <c:pt idx="94051">
                  <c:v>1</c:v>
                </c:pt>
                <c:pt idx="94052">
                  <c:v>1</c:v>
                </c:pt>
                <c:pt idx="94053">
                  <c:v>1</c:v>
                </c:pt>
                <c:pt idx="94054">
                  <c:v>1</c:v>
                </c:pt>
                <c:pt idx="94055">
                  <c:v>1</c:v>
                </c:pt>
                <c:pt idx="94056">
                  <c:v>1</c:v>
                </c:pt>
                <c:pt idx="94057">
                  <c:v>1</c:v>
                </c:pt>
                <c:pt idx="94058">
                  <c:v>1</c:v>
                </c:pt>
                <c:pt idx="94059">
                  <c:v>1</c:v>
                </c:pt>
                <c:pt idx="94060">
                  <c:v>1</c:v>
                </c:pt>
                <c:pt idx="94061">
                  <c:v>1</c:v>
                </c:pt>
                <c:pt idx="94062">
                  <c:v>1</c:v>
                </c:pt>
                <c:pt idx="94063">
                  <c:v>1</c:v>
                </c:pt>
                <c:pt idx="94064">
                  <c:v>1</c:v>
                </c:pt>
                <c:pt idx="94065">
                  <c:v>1</c:v>
                </c:pt>
                <c:pt idx="94066">
                  <c:v>1</c:v>
                </c:pt>
                <c:pt idx="94067">
                  <c:v>1</c:v>
                </c:pt>
                <c:pt idx="94068">
                  <c:v>1</c:v>
                </c:pt>
                <c:pt idx="94069">
                  <c:v>1</c:v>
                </c:pt>
                <c:pt idx="94070">
                  <c:v>1</c:v>
                </c:pt>
                <c:pt idx="94071">
                  <c:v>1</c:v>
                </c:pt>
                <c:pt idx="94072">
                  <c:v>1</c:v>
                </c:pt>
                <c:pt idx="94073">
                  <c:v>0.85714285700000004</c:v>
                </c:pt>
                <c:pt idx="94074">
                  <c:v>1</c:v>
                </c:pt>
                <c:pt idx="94075">
                  <c:v>1</c:v>
                </c:pt>
                <c:pt idx="94076">
                  <c:v>1</c:v>
                </c:pt>
                <c:pt idx="94077">
                  <c:v>1</c:v>
                </c:pt>
                <c:pt idx="94078">
                  <c:v>1</c:v>
                </c:pt>
                <c:pt idx="94079">
                  <c:v>1</c:v>
                </c:pt>
                <c:pt idx="94080">
                  <c:v>1</c:v>
                </c:pt>
                <c:pt idx="94081">
                  <c:v>1</c:v>
                </c:pt>
                <c:pt idx="94082">
                  <c:v>1</c:v>
                </c:pt>
                <c:pt idx="94083">
                  <c:v>1</c:v>
                </c:pt>
                <c:pt idx="94084">
                  <c:v>1</c:v>
                </c:pt>
                <c:pt idx="94085">
                  <c:v>1</c:v>
                </c:pt>
                <c:pt idx="94086">
                  <c:v>1</c:v>
                </c:pt>
                <c:pt idx="94087">
                  <c:v>1</c:v>
                </c:pt>
                <c:pt idx="94088">
                  <c:v>1</c:v>
                </c:pt>
                <c:pt idx="94089">
                  <c:v>1</c:v>
                </c:pt>
                <c:pt idx="94090">
                  <c:v>1</c:v>
                </c:pt>
                <c:pt idx="94091">
                  <c:v>1</c:v>
                </c:pt>
                <c:pt idx="94092">
                  <c:v>1</c:v>
                </c:pt>
                <c:pt idx="94093">
                  <c:v>1</c:v>
                </c:pt>
                <c:pt idx="94094">
                  <c:v>1</c:v>
                </c:pt>
                <c:pt idx="94095">
                  <c:v>1</c:v>
                </c:pt>
                <c:pt idx="94096">
                  <c:v>1</c:v>
                </c:pt>
                <c:pt idx="94097">
                  <c:v>1</c:v>
                </c:pt>
                <c:pt idx="94098">
                  <c:v>1</c:v>
                </c:pt>
                <c:pt idx="94099">
                  <c:v>1</c:v>
                </c:pt>
                <c:pt idx="94100">
                  <c:v>1</c:v>
                </c:pt>
                <c:pt idx="94101">
                  <c:v>1</c:v>
                </c:pt>
                <c:pt idx="94102">
                  <c:v>1</c:v>
                </c:pt>
                <c:pt idx="94103">
                  <c:v>1</c:v>
                </c:pt>
                <c:pt idx="94104">
                  <c:v>1</c:v>
                </c:pt>
                <c:pt idx="94105">
                  <c:v>1</c:v>
                </c:pt>
                <c:pt idx="94106">
                  <c:v>1</c:v>
                </c:pt>
                <c:pt idx="94107">
                  <c:v>1</c:v>
                </c:pt>
                <c:pt idx="94108">
                  <c:v>1</c:v>
                </c:pt>
                <c:pt idx="94109">
                  <c:v>1</c:v>
                </c:pt>
                <c:pt idx="94110">
                  <c:v>1</c:v>
                </c:pt>
                <c:pt idx="94111">
                  <c:v>1</c:v>
                </c:pt>
                <c:pt idx="94112">
                  <c:v>1</c:v>
                </c:pt>
                <c:pt idx="94113">
                  <c:v>1</c:v>
                </c:pt>
                <c:pt idx="94114">
                  <c:v>1</c:v>
                </c:pt>
                <c:pt idx="94115">
                  <c:v>1</c:v>
                </c:pt>
                <c:pt idx="94116">
                  <c:v>1</c:v>
                </c:pt>
                <c:pt idx="94117">
                  <c:v>1</c:v>
                </c:pt>
                <c:pt idx="94118">
                  <c:v>1</c:v>
                </c:pt>
                <c:pt idx="94119">
                  <c:v>1</c:v>
                </c:pt>
                <c:pt idx="94120">
                  <c:v>1</c:v>
                </c:pt>
                <c:pt idx="94121">
                  <c:v>1</c:v>
                </c:pt>
                <c:pt idx="94122">
                  <c:v>1</c:v>
                </c:pt>
                <c:pt idx="94123">
                  <c:v>1</c:v>
                </c:pt>
                <c:pt idx="94124">
                  <c:v>1</c:v>
                </c:pt>
                <c:pt idx="94125">
                  <c:v>1</c:v>
                </c:pt>
                <c:pt idx="94126">
                  <c:v>1</c:v>
                </c:pt>
                <c:pt idx="94127">
                  <c:v>1</c:v>
                </c:pt>
                <c:pt idx="94128">
                  <c:v>1</c:v>
                </c:pt>
                <c:pt idx="94129">
                  <c:v>1</c:v>
                </c:pt>
                <c:pt idx="94130">
                  <c:v>1</c:v>
                </c:pt>
                <c:pt idx="94131">
                  <c:v>1</c:v>
                </c:pt>
                <c:pt idx="94132">
                  <c:v>1</c:v>
                </c:pt>
                <c:pt idx="94133">
                  <c:v>1</c:v>
                </c:pt>
                <c:pt idx="94134">
                  <c:v>1</c:v>
                </c:pt>
                <c:pt idx="94135">
                  <c:v>1</c:v>
                </c:pt>
                <c:pt idx="94136">
                  <c:v>1</c:v>
                </c:pt>
                <c:pt idx="94137">
                  <c:v>1</c:v>
                </c:pt>
                <c:pt idx="94138">
                  <c:v>1</c:v>
                </c:pt>
                <c:pt idx="94139">
                  <c:v>1</c:v>
                </c:pt>
                <c:pt idx="94140">
                  <c:v>1</c:v>
                </c:pt>
                <c:pt idx="94141">
                  <c:v>1</c:v>
                </c:pt>
                <c:pt idx="94142">
                  <c:v>1</c:v>
                </c:pt>
                <c:pt idx="94143">
                  <c:v>1</c:v>
                </c:pt>
                <c:pt idx="94144">
                  <c:v>1</c:v>
                </c:pt>
                <c:pt idx="94145">
                  <c:v>1</c:v>
                </c:pt>
                <c:pt idx="94146">
                  <c:v>1</c:v>
                </c:pt>
                <c:pt idx="94147">
                  <c:v>1</c:v>
                </c:pt>
                <c:pt idx="94148">
                  <c:v>1</c:v>
                </c:pt>
                <c:pt idx="94149">
                  <c:v>1</c:v>
                </c:pt>
                <c:pt idx="94150">
                  <c:v>1</c:v>
                </c:pt>
                <c:pt idx="94151">
                  <c:v>1</c:v>
                </c:pt>
                <c:pt idx="94152">
                  <c:v>1</c:v>
                </c:pt>
                <c:pt idx="94153">
                  <c:v>1</c:v>
                </c:pt>
                <c:pt idx="94154">
                  <c:v>1</c:v>
                </c:pt>
                <c:pt idx="94155">
                  <c:v>1</c:v>
                </c:pt>
                <c:pt idx="94156">
                  <c:v>1</c:v>
                </c:pt>
                <c:pt idx="94157">
                  <c:v>1</c:v>
                </c:pt>
                <c:pt idx="94158">
                  <c:v>1</c:v>
                </c:pt>
                <c:pt idx="94159">
                  <c:v>1</c:v>
                </c:pt>
                <c:pt idx="94160">
                  <c:v>1</c:v>
                </c:pt>
                <c:pt idx="94161">
                  <c:v>1</c:v>
                </c:pt>
                <c:pt idx="94162">
                  <c:v>1</c:v>
                </c:pt>
                <c:pt idx="94163">
                  <c:v>1</c:v>
                </c:pt>
                <c:pt idx="94164">
                  <c:v>1</c:v>
                </c:pt>
                <c:pt idx="94165">
                  <c:v>1</c:v>
                </c:pt>
                <c:pt idx="94166">
                  <c:v>0.71428571399999996</c:v>
                </c:pt>
                <c:pt idx="94167">
                  <c:v>1</c:v>
                </c:pt>
                <c:pt idx="94168">
                  <c:v>1</c:v>
                </c:pt>
                <c:pt idx="94169">
                  <c:v>1</c:v>
                </c:pt>
                <c:pt idx="94170">
                  <c:v>1</c:v>
                </c:pt>
                <c:pt idx="94171">
                  <c:v>1</c:v>
                </c:pt>
                <c:pt idx="94172">
                  <c:v>1</c:v>
                </c:pt>
                <c:pt idx="94173">
                  <c:v>1</c:v>
                </c:pt>
                <c:pt idx="94174">
                  <c:v>1</c:v>
                </c:pt>
                <c:pt idx="94175">
                  <c:v>1</c:v>
                </c:pt>
                <c:pt idx="94176">
                  <c:v>1</c:v>
                </c:pt>
                <c:pt idx="94177">
                  <c:v>1</c:v>
                </c:pt>
                <c:pt idx="94178">
                  <c:v>1</c:v>
                </c:pt>
                <c:pt idx="94179">
                  <c:v>1</c:v>
                </c:pt>
                <c:pt idx="94180">
                  <c:v>1</c:v>
                </c:pt>
                <c:pt idx="94181">
                  <c:v>1</c:v>
                </c:pt>
                <c:pt idx="94182">
                  <c:v>1</c:v>
                </c:pt>
                <c:pt idx="94183">
                  <c:v>1</c:v>
                </c:pt>
                <c:pt idx="94184">
                  <c:v>1</c:v>
                </c:pt>
                <c:pt idx="94185">
                  <c:v>1</c:v>
                </c:pt>
                <c:pt idx="94186">
                  <c:v>1</c:v>
                </c:pt>
                <c:pt idx="94187">
                  <c:v>1</c:v>
                </c:pt>
                <c:pt idx="94188">
                  <c:v>1</c:v>
                </c:pt>
                <c:pt idx="94189">
                  <c:v>1</c:v>
                </c:pt>
                <c:pt idx="94190">
                  <c:v>1</c:v>
                </c:pt>
                <c:pt idx="94191">
                  <c:v>1</c:v>
                </c:pt>
                <c:pt idx="94192">
                  <c:v>1</c:v>
                </c:pt>
                <c:pt idx="94193">
                  <c:v>1</c:v>
                </c:pt>
                <c:pt idx="94194">
                  <c:v>1</c:v>
                </c:pt>
                <c:pt idx="94195">
                  <c:v>1</c:v>
                </c:pt>
                <c:pt idx="94196">
                  <c:v>1</c:v>
                </c:pt>
                <c:pt idx="94197">
                  <c:v>1</c:v>
                </c:pt>
                <c:pt idx="94198">
                  <c:v>1</c:v>
                </c:pt>
                <c:pt idx="94199">
                  <c:v>1</c:v>
                </c:pt>
                <c:pt idx="94200">
                  <c:v>1</c:v>
                </c:pt>
                <c:pt idx="94201">
                  <c:v>1</c:v>
                </c:pt>
                <c:pt idx="94202">
                  <c:v>1</c:v>
                </c:pt>
                <c:pt idx="94203">
                  <c:v>1</c:v>
                </c:pt>
                <c:pt idx="94204">
                  <c:v>1</c:v>
                </c:pt>
                <c:pt idx="94205">
                  <c:v>1</c:v>
                </c:pt>
                <c:pt idx="94206">
                  <c:v>1</c:v>
                </c:pt>
                <c:pt idx="94207">
                  <c:v>1</c:v>
                </c:pt>
                <c:pt idx="94208">
                  <c:v>1</c:v>
                </c:pt>
                <c:pt idx="94209">
                  <c:v>1</c:v>
                </c:pt>
                <c:pt idx="94210">
                  <c:v>1</c:v>
                </c:pt>
                <c:pt idx="94211">
                  <c:v>1</c:v>
                </c:pt>
                <c:pt idx="94212">
                  <c:v>1</c:v>
                </c:pt>
                <c:pt idx="94213">
                  <c:v>1</c:v>
                </c:pt>
                <c:pt idx="94214">
                  <c:v>1</c:v>
                </c:pt>
                <c:pt idx="94215">
                  <c:v>1</c:v>
                </c:pt>
                <c:pt idx="94216">
                  <c:v>1</c:v>
                </c:pt>
                <c:pt idx="94217">
                  <c:v>1</c:v>
                </c:pt>
                <c:pt idx="94218">
                  <c:v>1</c:v>
                </c:pt>
                <c:pt idx="94219">
                  <c:v>1</c:v>
                </c:pt>
                <c:pt idx="94220">
                  <c:v>1</c:v>
                </c:pt>
                <c:pt idx="94221">
                  <c:v>1</c:v>
                </c:pt>
                <c:pt idx="94222">
                  <c:v>1</c:v>
                </c:pt>
                <c:pt idx="94223">
                  <c:v>1</c:v>
                </c:pt>
                <c:pt idx="94224">
                  <c:v>1</c:v>
                </c:pt>
                <c:pt idx="94225">
                  <c:v>1</c:v>
                </c:pt>
                <c:pt idx="94226">
                  <c:v>1</c:v>
                </c:pt>
                <c:pt idx="94227">
                  <c:v>1</c:v>
                </c:pt>
                <c:pt idx="94228">
                  <c:v>1</c:v>
                </c:pt>
                <c:pt idx="94229">
                  <c:v>1</c:v>
                </c:pt>
                <c:pt idx="94230">
                  <c:v>1</c:v>
                </c:pt>
                <c:pt idx="94231">
                  <c:v>1</c:v>
                </c:pt>
                <c:pt idx="94232">
                  <c:v>1</c:v>
                </c:pt>
                <c:pt idx="94233">
                  <c:v>1</c:v>
                </c:pt>
                <c:pt idx="94234">
                  <c:v>1</c:v>
                </c:pt>
                <c:pt idx="94235">
                  <c:v>1</c:v>
                </c:pt>
                <c:pt idx="94236">
                  <c:v>0.28571428599999998</c:v>
                </c:pt>
                <c:pt idx="94237">
                  <c:v>1</c:v>
                </c:pt>
                <c:pt idx="94238">
                  <c:v>1</c:v>
                </c:pt>
                <c:pt idx="94239">
                  <c:v>1</c:v>
                </c:pt>
                <c:pt idx="94240">
                  <c:v>1</c:v>
                </c:pt>
                <c:pt idx="94241">
                  <c:v>1</c:v>
                </c:pt>
                <c:pt idx="94242">
                  <c:v>1</c:v>
                </c:pt>
                <c:pt idx="94243">
                  <c:v>1</c:v>
                </c:pt>
                <c:pt idx="94244">
                  <c:v>1</c:v>
                </c:pt>
                <c:pt idx="94245">
                  <c:v>1</c:v>
                </c:pt>
                <c:pt idx="94246">
                  <c:v>1</c:v>
                </c:pt>
                <c:pt idx="94247">
                  <c:v>1</c:v>
                </c:pt>
                <c:pt idx="94248">
                  <c:v>1</c:v>
                </c:pt>
                <c:pt idx="94249">
                  <c:v>1</c:v>
                </c:pt>
                <c:pt idx="94250">
                  <c:v>1</c:v>
                </c:pt>
                <c:pt idx="94251">
                  <c:v>1</c:v>
                </c:pt>
                <c:pt idx="94252">
                  <c:v>1</c:v>
                </c:pt>
                <c:pt idx="94253">
                  <c:v>1</c:v>
                </c:pt>
                <c:pt idx="94254">
                  <c:v>1</c:v>
                </c:pt>
                <c:pt idx="94255">
                  <c:v>1</c:v>
                </c:pt>
                <c:pt idx="94256">
                  <c:v>1</c:v>
                </c:pt>
                <c:pt idx="94257">
                  <c:v>1</c:v>
                </c:pt>
                <c:pt idx="94258">
                  <c:v>1</c:v>
                </c:pt>
                <c:pt idx="94259">
                  <c:v>1</c:v>
                </c:pt>
                <c:pt idx="94260">
                  <c:v>1</c:v>
                </c:pt>
                <c:pt idx="94261">
                  <c:v>1</c:v>
                </c:pt>
                <c:pt idx="94262">
                  <c:v>1</c:v>
                </c:pt>
                <c:pt idx="94263">
                  <c:v>1</c:v>
                </c:pt>
                <c:pt idx="94264">
                  <c:v>1</c:v>
                </c:pt>
                <c:pt idx="94265">
                  <c:v>1</c:v>
                </c:pt>
                <c:pt idx="94266">
                  <c:v>1</c:v>
                </c:pt>
                <c:pt idx="94267">
                  <c:v>1</c:v>
                </c:pt>
                <c:pt idx="94268">
                  <c:v>1</c:v>
                </c:pt>
                <c:pt idx="94269">
                  <c:v>1</c:v>
                </c:pt>
                <c:pt idx="94270">
                  <c:v>1</c:v>
                </c:pt>
                <c:pt idx="94271">
                  <c:v>1</c:v>
                </c:pt>
                <c:pt idx="94272">
                  <c:v>1</c:v>
                </c:pt>
                <c:pt idx="94273">
                  <c:v>1</c:v>
                </c:pt>
                <c:pt idx="94274">
                  <c:v>1</c:v>
                </c:pt>
                <c:pt idx="94275">
                  <c:v>1</c:v>
                </c:pt>
                <c:pt idx="94276">
                  <c:v>1</c:v>
                </c:pt>
                <c:pt idx="94277">
                  <c:v>1</c:v>
                </c:pt>
                <c:pt idx="94278">
                  <c:v>1</c:v>
                </c:pt>
                <c:pt idx="94279">
                  <c:v>1</c:v>
                </c:pt>
                <c:pt idx="94280">
                  <c:v>1</c:v>
                </c:pt>
                <c:pt idx="94281">
                  <c:v>1</c:v>
                </c:pt>
                <c:pt idx="94282">
                  <c:v>1</c:v>
                </c:pt>
                <c:pt idx="94283">
                  <c:v>1</c:v>
                </c:pt>
                <c:pt idx="94284">
                  <c:v>1</c:v>
                </c:pt>
                <c:pt idx="94285">
                  <c:v>1</c:v>
                </c:pt>
                <c:pt idx="94286">
                  <c:v>1</c:v>
                </c:pt>
                <c:pt idx="94287">
                  <c:v>1</c:v>
                </c:pt>
                <c:pt idx="94288">
                  <c:v>1</c:v>
                </c:pt>
                <c:pt idx="94289">
                  <c:v>1</c:v>
                </c:pt>
                <c:pt idx="94290">
                  <c:v>1</c:v>
                </c:pt>
                <c:pt idx="94291">
                  <c:v>1</c:v>
                </c:pt>
                <c:pt idx="94292">
                  <c:v>1</c:v>
                </c:pt>
                <c:pt idx="94293">
                  <c:v>1</c:v>
                </c:pt>
                <c:pt idx="94294">
                  <c:v>1</c:v>
                </c:pt>
                <c:pt idx="94295">
                  <c:v>1</c:v>
                </c:pt>
                <c:pt idx="94296">
                  <c:v>1</c:v>
                </c:pt>
                <c:pt idx="94297">
                  <c:v>1</c:v>
                </c:pt>
                <c:pt idx="94298">
                  <c:v>1</c:v>
                </c:pt>
                <c:pt idx="94299">
                  <c:v>1</c:v>
                </c:pt>
                <c:pt idx="94300">
                  <c:v>1</c:v>
                </c:pt>
                <c:pt idx="94301">
                  <c:v>1</c:v>
                </c:pt>
                <c:pt idx="94302">
                  <c:v>1</c:v>
                </c:pt>
                <c:pt idx="94303">
                  <c:v>1</c:v>
                </c:pt>
                <c:pt idx="94304">
                  <c:v>1</c:v>
                </c:pt>
                <c:pt idx="94305">
                  <c:v>1</c:v>
                </c:pt>
                <c:pt idx="94306">
                  <c:v>1</c:v>
                </c:pt>
                <c:pt idx="94307">
                  <c:v>1</c:v>
                </c:pt>
                <c:pt idx="94308">
                  <c:v>1</c:v>
                </c:pt>
                <c:pt idx="94309">
                  <c:v>1</c:v>
                </c:pt>
                <c:pt idx="94310">
                  <c:v>1</c:v>
                </c:pt>
                <c:pt idx="94311">
                  <c:v>1</c:v>
                </c:pt>
                <c:pt idx="94312">
                  <c:v>1</c:v>
                </c:pt>
                <c:pt idx="94313">
                  <c:v>1</c:v>
                </c:pt>
                <c:pt idx="94314">
                  <c:v>1</c:v>
                </c:pt>
                <c:pt idx="94315">
                  <c:v>1</c:v>
                </c:pt>
                <c:pt idx="94316">
                  <c:v>1</c:v>
                </c:pt>
                <c:pt idx="94317">
                  <c:v>1</c:v>
                </c:pt>
                <c:pt idx="94318">
                  <c:v>1</c:v>
                </c:pt>
                <c:pt idx="94319">
                  <c:v>1</c:v>
                </c:pt>
                <c:pt idx="94320">
                  <c:v>1</c:v>
                </c:pt>
                <c:pt idx="94321">
                  <c:v>1</c:v>
                </c:pt>
                <c:pt idx="94322">
                  <c:v>1</c:v>
                </c:pt>
                <c:pt idx="94323">
                  <c:v>1</c:v>
                </c:pt>
                <c:pt idx="94324">
                  <c:v>1</c:v>
                </c:pt>
                <c:pt idx="94325">
                  <c:v>1</c:v>
                </c:pt>
                <c:pt idx="94326">
                  <c:v>1</c:v>
                </c:pt>
                <c:pt idx="94327">
                  <c:v>1</c:v>
                </c:pt>
                <c:pt idx="94328">
                  <c:v>1</c:v>
                </c:pt>
                <c:pt idx="94329">
                  <c:v>1</c:v>
                </c:pt>
                <c:pt idx="94330">
                  <c:v>1</c:v>
                </c:pt>
                <c:pt idx="94331">
                  <c:v>1</c:v>
                </c:pt>
                <c:pt idx="94332">
                  <c:v>1</c:v>
                </c:pt>
                <c:pt idx="94333">
                  <c:v>1</c:v>
                </c:pt>
                <c:pt idx="94334">
                  <c:v>1</c:v>
                </c:pt>
                <c:pt idx="94335">
                  <c:v>1</c:v>
                </c:pt>
                <c:pt idx="94336">
                  <c:v>1</c:v>
                </c:pt>
                <c:pt idx="94337">
                  <c:v>1</c:v>
                </c:pt>
                <c:pt idx="94338">
                  <c:v>1</c:v>
                </c:pt>
                <c:pt idx="94339">
                  <c:v>1</c:v>
                </c:pt>
                <c:pt idx="94340">
                  <c:v>1</c:v>
                </c:pt>
                <c:pt idx="94341">
                  <c:v>1</c:v>
                </c:pt>
                <c:pt idx="94342">
                  <c:v>1</c:v>
                </c:pt>
                <c:pt idx="94343">
                  <c:v>1</c:v>
                </c:pt>
                <c:pt idx="94344">
                  <c:v>1</c:v>
                </c:pt>
                <c:pt idx="94345">
                  <c:v>1</c:v>
                </c:pt>
                <c:pt idx="94346">
                  <c:v>1</c:v>
                </c:pt>
                <c:pt idx="94347">
                  <c:v>1</c:v>
                </c:pt>
                <c:pt idx="94348">
                  <c:v>1</c:v>
                </c:pt>
                <c:pt idx="94349">
                  <c:v>1</c:v>
                </c:pt>
                <c:pt idx="94350">
                  <c:v>1</c:v>
                </c:pt>
                <c:pt idx="94351">
                  <c:v>1</c:v>
                </c:pt>
                <c:pt idx="94352">
                  <c:v>1</c:v>
                </c:pt>
                <c:pt idx="94353">
                  <c:v>1</c:v>
                </c:pt>
                <c:pt idx="94354">
                  <c:v>1</c:v>
                </c:pt>
                <c:pt idx="94355">
                  <c:v>1</c:v>
                </c:pt>
                <c:pt idx="94356">
                  <c:v>1</c:v>
                </c:pt>
                <c:pt idx="94357">
                  <c:v>1</c:v>
                </c:pt>
                <c:pt idx="94358">
                  <c:v>1</c:v>
                </c:pt>
                <c:pt idx="94359">
                  <c:v>1</c:v>
                </c:pt>
                <c:pt idx="94360">
                  <c:v>1</c:v>
                </c:pt>
                <c:pt idx="94361">
                  <c:v>1</c:v>
                </c:pt>
                <c:pt idx="94362">
                  <c:v>1</c:v>
                </c:pt>
                <c:pt idx="94363">
                  <c:v>1</c:v>
                </c:pt>
                <c:pt idx="94364">
                  <c:v>1</c:v>
                </c:pt>
                <c:pt idx="94365">
                  <c:v>1</c:v>
                </c:pt>
                <c:pt idx="94366">
                  <c:v>1</c:v>
                </c:pt>
                <c:pt idx="94367">
                  <c:v>1</c:v>
                </c:pt>
                <c:pt idx="94368">
                  <c:v>1</c:v>
                </c:pt>
                <c:pt idx="94369">
                  <c:v>1</c:v>
                </c:pt>
                <c:pt idx="94370">
                  <c:v>1</c:v>
                </c:pt>
                <c:pt idx="94371">
                  <c:v>1</c:v>
                </c:pt>
                <c:pt idx="94372">
                  <c:v>1</c:v>
                </c:pt>
                <c:pt idx="94373">
                  <c:v>1</c:v>
                </c:pt>
                <c:pt idx="94374">
                  <c:v>1</c:v>
                </c:pt>
                <c:pt idx="94375">
                  <c:v>1</c:v>
                </c:pt>
                <c:pt idx="94376">
                  <c:v>1</c:v>
                </c:pt>
                <c:pt idx="94377">
                  <c:v>1</c:v>
                </c:pt>
                <c:pt idx="94378">
                  <c:v>1</c:v>
                </c:pt>
                <c:pt idx="94379">
                  <c:v>1</c:v>
                </c:pt>
                <c:pt idx="94380">
                  <c:v>1</c:v>
                </c:pt>
                <c:pt idx="94381">
                  <c:v>1</c:v>
                </c:pt>
                <c:pt idx="94382">
                  <c:v>1</c:v>
                </c:pt>
                <c:pt idx="94383">
                  <c:v>1</c:v>
                </c:pt>
                <c:pt idx="94384">
                  <c:v>1</c:v>
                </c:pt>
                <c:pt idx="94385">
                  <c:v>1</c:v>
                </c:pt>
                <c:pt idx="94386">
                  <c:v>1</c:v>
                </c:pt>
                <c:pt idx="94387">
                  <c:v>1</c:v>
                </c:pt>
                <c:pt idx="94388">
                  <c:v>1</c:v>
                </c:pt>
                <c:pt idx="94389">
                  <c:v>1</c:v>
                </c:pt>
                <c:pt idx="94390">
                  <c:v>1</c:v>
                </c:pt>
                <c:pt idx="94391">
                  <c:v>1</c:v>
                </c:pt>
                <c:pt idx="94392">
                  <c:v>1</c:v>
                </c:pt>
                <c:pt idx="94393">
                  <c:v>1</c:v>
                </c:pt>
                <c:pt idx="94394">
                  <c:v>1</c:v>
                </c:pt>
                <c:pt idx="94395">
                  <c:v>1</c:v>
                </c:pt>
                <c:pt idx="94396">
                  <c:v>1</c:v>
                </c:pt>
                <c:pt idx="94397">
                  <c:v>1</c:v>
                </c:pt>
                <c:pt idx="94398">
                  <c:v>1</c:v>
                </c:pt>
                <c:pt idx="94399">
                  <c:v>1</c:v>
                </c:pt>
                <c:pt idx="94400">
                  <c:v>1</c:v>
                </c:pt>
                <c:pt idx="94401">
                  <c:v>1</c:v>
                </c:pt>
                <c:pt idx="94402">
                  <c:v>1</c:v>
                </c:pt>
                <c:pt idx="94403">
                  <c:v>1</c:v>
                </c:pt>
                <c:pt idx="94404">
                  <c:v>1</c:v>
                </c:pt>
                <c:pt idx="94405">
                  <c:v>1</c:v>
                </c:pt>
                <c:pt idx="94406">
                  <c:v>1</c:v>
                </c:pt>
                <c:pt idx="94407">
                  <c:v>1</c:v>
                </c:pt>
                <c:pt idx="94408">
                  <c:v>1</c:v>
                </c:pt>
                <c:pt idx="94409">
                  <c:v>1</c:v>
                </c:pt>
                <c:pt idx="94410">
                  <c:v>1</c:v>
                </c:pt>
                <c:pt idx="94411">
                  <c:v>1</c:v>
                </c:pt>
                <c:pt idx="94412">
                  <c:v>1</c:v>
                </c:pt>
                <c:pt idx="94413">
                  <c:v>1</c:v>
                </c:pt>
                <c:pt idx="94414">
                  <c:v>1</c:v>
                </c:pt>
                <c:pt idx="94415">
                  <c:v>1</c:v>
                </c:pt>
                <c:pt idx="94416">
                  <c:v>1</c:v>
                </c:pt>
                <c:pt idx="94417">
                  <c:v>1</c:v>
                </c:pt>
                <c:pt idx="94418">
                  <c:v>1</c:v>
                </c:pt>
                <c:pt idx="94419">
                  <c:v>1</c:v>
                </c:pt>
                <c:pt idx="94420">
                  <c:v>1</c:v>
                </c:pt>
                <c:pt idx="94421">
                  <c:v>1</c:v>
                </c:pt>
                <c:pt idx="94422">
                  <c:v>1</c:v>
                </c:pt>
                <c:pt idx="94423">
                  <c:v>1</c:v>
                </c:pt>
                <c:pt idx="94424">
                  <c:v>1</c:v>
                </c:pt>
                <c:pt idx="94425">
                  <c:v>1</c:v>
                </c:pt>
                <c:pt idx="94426">
                  <c:v>1</c:v>
                </c:pt>
                <c:pt idx="94427">
                  <c:v>1</c:v>
                </c:pt>
                <c:pt idx="94428">
                  <c:v>1</c:v>
                </c:pt>
                <c:pt idx="94429">
                  <c:v>1</c:v>
                </c:pt>
                <c:pt idx="94430">
                  <c:v>1</c:v>
                </c:pt>
                <c:pt idx="94431">
                  <c:v>1</c:v>
                </c:pt>
                <c:pt idx="94432">
                  <c:v>1</c:v>
                </c:pt>
                <c:pt idx="94433">
                  <c:v>1</c:v>
                </c:pt>
                <c:pt idx="94434">
                  <c:v>1</c:v>
                </c:pt>
                <c:pt idx="94435">
                  <c:v>1</c:v>
                </c:pt>
                <c:pt idx="94436">
                  <c:v>1</c:v>
                </c:pt>
                <c:pt idx="94437">
                  <c:v>1</c:v>
                </c:pt>
                <c:pt idx="94438">
                  <c:v>1</c:v>
                </c:pt>
                <c:pt idx="94439">
                  <c:v>1</c:v>
                </c:pt>
                <c:pt idx="94440">
                  <c:v>1</c:v>
                </c:pt>
                <c:pt idx="94441">
                  <c:v>1</c:v>
                </c:pt>
                <c:pt idx="94442">
                  <c:v>1</c:v>
                </c:pt>
                <c:pt idx="94443">
                  <c:v>1</c:v>
                </c:pt>
                <c:pt idx="94444">
                  <c:v>1</c:v>
                </c:pt>
                <c:pt idx="94445">
                  <c:v>1</c:v>
                </c:pt>
                <c:pt idx="94446">
                  <c:v>1</c:v>
                </c:pt>
                <c:pt idx="94447">
                  <c:v>1</c:v>
                </c:pt>
                <c:pt idx="94448">
                  <c:v>1</c:v>
                </c:pt>
                <c:pt idx="94449">
                  <c:v>1</c:v>
                </c:pt>
                <c:pt idx="94450">
                  <c:v>1</c:v>
                </c:pt>
                <c:pt idx="94451">
                  <c:v>1</c:v>
                </c:pt>
                <c:pt idx="94452">
                  <c:v>1</c:v>
                </c:pt>
                <c:pt idx="94453">
                  <c:v>1</c:v>
                </c:pt>
                <c:pt idx="94454">
                  <c:v>1</c:v>
                </c:pt>
                <c:pt idx="94455">
                  <c:v>1</c:v>
                </c:pt>
                <c:pt idx="94456">
                  <c:v>1</c:v>
                </c:pt>
                <c:pt idx="94457">
                  <c:v>1</c:v>
                </c:pt>
                <c:pt idx="94458">
                  <c:v>1</c:v>
                </c:pt>
                <c:pt idx="94459">
                  <c:v>1</c:v>
                </c:pt>
                <c:pt idx="94460">
                  <c:v>1</c:v>
                </c:pt>
                <c:pt idx="94461">
                  <c:v>1</c:v>
                </c:pt>
                <c:pt idx="94462">
                  <c:v>1</c:v>
                </c:pt>
                <c:pt idx="94463">
                  <c:v>1</c:v>
                </c:pt>
                <c:pt idx="94464">
                  <c:v>1</c:v>
                </c:pt>
                <c:pt idx="94465">
                  <c:v>1</c:v>
                </c:pt>
                <c:pt idx="94466">
                  <c:v>1</c:v>
                </c:pt>
                <c:pt idx="94467">
                  <c:v>1</c:v>
                </c:pt>
                <c:pt idx="94468">
                  <c:v>1</c:v>
                </c:pt>
                <c:pt idx="94469">
                  <c:v>1</c:v>
                </c:pt>
                <c:pt idx="94470">
                  <c:v>1</c:v>
                </c:pt>
                <c:pt idx="94471">
                  <c:v>1</c:v>
                </c:pt>
                <c:pt idx="94472">
                  <c:v>1</c:v>
                </c:pt>
                <c:pt idx="94473">
                  <c:v>1</c:v>
                </c:pt>
                <c:pt idx="94474">
                  <c:v>1</c:v>
                </c:pt>
                <c:pt idx="94475">
                  <c:v>1</c:v>
                </c:pt>
                <c:pt idx="94476">
                  <c:v>1</c:v>
                </c:pt>
                <c:pt idx="94477">
                  <c:v>1</c:v>
                </c:pt>
                <c:pt idx="94478">
                  <c:v>1</c:v>
                </c:pt>
                <c:pt idx="94479">
                  <c:v>1</c:v>
                </c:pt>
                <c:pt idx="94480">
                  <c:v>1</c:v>
                </c:pt>
                <c:pt idx="94481">
                  <c:v>1</c:v>
                </c:pt>
                <c:pt idx="94482">
                  <c:v>1</c:v>
                </c:pt>
                <c:pt idx="94483">
                  <c:v>1</c:v>
                </c:pt>
                <c:pt idx="94484">
                  <c:v>1</c:v>
                </c:pt>
                <c:pt idx="94485">
                  <c:v>1</c:v>
                </c:pt>
                <c:pt idx="94486">
                  <c:v>1</c:v>
                </c:pt>
                <c:pt idx="94487">
                  <c:v>1</c:v>
                </c:pt>
                <c:pt idx="94488">
                  <c:v>1</c:v>
                </c:pt>
                <c:pt idx="94489">
                  <c:v>1</c:v>
                </c:pt>
                <c:pt idx="94490">
                  <c:v>1</c:v>
                </c:pt>
                <c:pt idx="94491">
                  <c:v>1</c:v>
                </c:pt>
                <c:pt idx="94492">
                  <c:v>1</c:v>
                </c:pt>
                <c:pt idx="94493">
                  <c:v>1</c:v>
                </c:pt>
                <c:pt idx="94494">
                  <c:v>1</c:v>
                </c:pt>
                <c:pt idx="94495">
                  <c:v>1</c:v>
                </c:pt>
                <c:pt idx="94496">
                  <c:v>1</c:v>
                </c:pt>
                <c:pt idx="94497">
                  <c:v>1</c:v>
                </c:pt>
                <c:pt idx="94498">
                  <c:v>1</c:v>
                </c:pt>
                <c:pt idx="94499">
                  <c:v>1</c:v>
                </c:pt>
                <c:pt idx="94500">
                  <c:v>1</c:v>
                </c:pt>
                <c:pt idx="94501">
                  <c:v>1</c:v>
                </c:pt>
                <c:pt idx="94502">
                  <c:v>1</c:v>
                </c:pt>
                <c:pt idx="94503">
                  <c:v>1</c:v>
                </c:pt>
                <c:pt idx="94504">
                  <c:v>1</c:v>
                </c:pt>
                <c:pt idx="94505">
                  <c:v>1</c:v>
                </c:pt>
                <c:pt idx="94506">
                  <c:v>1</c:v>
                </c:pt>
                <c:pt idx="94507">
                  <c:v>1</c:v>
                </c:pt>
                <c:pt idx="94508">
                  <c:v>1</c:v>
                </c:pt>
                <c:pt idx="94509">
                  <c:v>1</c:v>
                </c:pt>
                <c:pt idx="94510">
                  <c:v>1</c:v>
                </c:pt>
                <c:pt idx="94511">
                  <c:v>1</c:v>
                </c:pt>
                <c:pt idx="94512">
                  <c:v>1</c:v>
                </c:pt>
                <c:pt idx="94513">
                  <c:v>1</c:v>
                </c:pt>
                <c:pt idx="94514">
                  <c:v>1</c:v>
                </c:pt>
                <c:pt idx="94515">
                  <c:v>1</c:v>
                </c:pt>
                <c:pt idx="94516">
                  <c:v>1</c:v>
                </c:pt>
                <c:pt idx="94517">
                  <c:v>1</c:v>
                </c:pt>
                <c:pt idx="94518">
                  <c:v>1</c:v>
                </c:pt>
                <c:pt idx="94519">
                  <c:v>1</c:v>
                </c:pt>
                <c:pt idx="94520">
                  <c:v>1</c:v>
                </c:pt>
                <c:pt idx="94521">
                  <c:v>1</c:v>
                </c:pt>
                <c:pt idx="94522">
                  <c:v>1</c:v>
                </c:pt>
                <c:pt idx="94523">
                  <c:v>1</c:v>
                </c:pt>
                <c:pt idx="94524">
                  <c:v>1</c:v>
                </c:pt>
                <c:pt idx="94525">
                  <c:v>1</c:v>
                </c:pt>
                <c:pt idx="94526">
                  <c:v>1</c:v>
                </c:pt>
                <c:pt idx="94527">
                  <c:v>1</c:v>
                </c:pt>
                <c:pt idx="94528">
                  <c:v>1</c:v>
                </c:pt>
                <c:pt idx="94529">
                  <c:v>1</c:v>
                </c:pt>
                <c:pt idx="94530">
                  <c:v>1</c:v>
                </c:pt>
                <c:pt idx="94531">
                  <c:v>1</c:v>
                </c:pt>
                <c:pt idx="94532">
                  <c:v>1</c:v>
                </c:pt>
                <c:pt idx="94533">
                  <c:v>1</c:v>
                </c:pt>
                <c:pt idx="94534">
                  <c:v>1</c:v>
                </c:pt>
                <c:pt idx="94535">
                  <c:v>1</c:v>
                </c:pt>
                <c:pt idx="94536">
                  <c:v>1</c:v>
                </c:pt>
                <c:pt idx="94537">
                  <c:v>1</c:v>
                </c:pt>
                <c:pt idx="94538">
                  <c:v>1</c:v>
                </c:pt>
                <c:pt idx="94539">
                  <c:v>1</c:v>
                </c:pt>
                <c:pt idx="94540">
                  <c:v>1</c:v>
                </c:pt>
                <c:pt idx="94541">
                  <c:v>1</c:v>
                </c:pt>
                <c:pt idx="94542">
                  <c:v>1</c:v>
                </c:pt>
                <c:pt idx="94543">
                  <c:v>1</c:v>
                </c:pt>
                <c:pt idx="94544">
                  <c:v>1</c:v>
                </c:pt>
                <c:pt idx="94545">
                  <c:v>1</c:v>
                </c:pt>
                <c:pt idx="94546">
                  <c:v>1</c:v>
                </c:pt>
                <c:pt idx="94547">
                  <c:v>1</c:v>
                </c:pt>
                <c:pt idx="94548">
                  <c:v>1</c:v>
                </c:pt>
                <c:pt idx="94549">
                  <c:v>1</c:v>
                </c:pt>
                <c:pt idx="94550">
                  <c:v>1</c:v>
                </c:pt>
                <c:pt idx="94551">
                  <c:v>1</c:v>
                </c:pt>
                <c:pt idx="94552">
                  <c:v>1</c:v>
                </c:pt>
                <c:pt idx="94553">
                  <c:v>1</c:v>
                </c:pt>
                <c:pt idx="94554">
                  <c:v>1</c:v>
                </c:pt>
                <c:pt idx="94555">
                  <c:v>1</c:v>
                </c:pt>
                <c:pt idx="94556">
                  <c:v>1</c:v>
                </c:pt>
                <c:pt idx="94557">
                  <c:v>1</c:v>
                </c:pt>
                <c:pt idx="94558">
                  <c:v>1</c:v>
                </c:pt>
                <c:pt idx="94559">
                  <c:v>1</c:v>
                </c:pt>
                <c:pt idx="94560">
                  <c:v>1</c:v>
                </c:pt>
                <c:pt idx="94561">
                  <c:v>1</c:v>
                </c:pt>
                <c:pt idx="94562">
                  <c:v>1</c:v>
                </c:pt>
                <c:pt idx="94563">
                  <c:v>1</c:v>
                </c:pt>
                <c:pt idx="94564">
                  <c:v>1</c:v>
                </c:pt>
                <c:pt idx="94565">
                  <c:v>1</c:v>
                </c:pt>
                <c:pt idx="94566">
                  <c:v>1</c:v>
                </c:pt>
                <c:pt idx="94567">
                  <c:v>1</c:v>
                </c:pt>
                <c:pt idx="94568">
                  <c:v>1</c:v>
                </c:pt>
                <c:pt idx="94569">
                  <c:v>1</c:v>
                </c:pt>
                <c:pt idx="94570">
                  <c:v>1</c:v>
                </c:pt>
                <c:pt idx="94571">
                  <c:v>1</c:v>
                </c:pt>
                <c:pt idx="94572">
                  <c:v>1</c:v>
                </c:pt>
                <c:pt idx="94573">
                  <c:v>1</c:v>
                </c:pt>
                <c:pt idx="94574">
                  <c:v>1</c:v>
                </c:pt>
                <c:pt idx="94575">
                  <c:v>1</c:v>
                </c:pt>
                <c:pt idx="94576">
                  <c:v>1</c:v>
                </c:pt>
                <c:pt idx="94577">
                  <c:v>1</c:v>
                </c:pt>
                <c:pt idx="94578">
                  <c:v>1</c:v>
                </c:pt>
                <c:pt idx="94579">
                  <c:v>1</c:v>
                </c:pt>
                <c:pt idx="94580">
                  <c:v>1</c:v>
                </c:pt>
                <c:pt idx="94581">
                  <c:v>1</c:v>
                </c:pt>
                <c:pt idx="94582">
                  <c:v>1</c:v>
                </c:pt>
                <c:pt idx="94583">
                  <c:v>1</c:v>
                </c:pt>
                <c:pt idx="94584">
                  <c:v>1</c:v>
                </c:pt>
                <c:pt idx="94585">
                  <c:v>1</c:v>
                </c:pt>
                <c:pt idx="94586">
                  <c:v>1</c:v>
                </c:pt>
                <c:pt idx="94587">
                  <c:v>1</c:v>
                </c:pt>
                <c:pt idx="94588">
                  <c:v>1</c:v>
                </c:pt>
                <c:pt idx="94589">
                  <c:v>1</c:v>
                </c:pt>
                <c:pt idx="94590">
                  <c:v>1</c:v>
                </c:pt>
                <c:pt idx="94591">
                  <c:v>1</c:v>
                </c:pt>
                <c:pt idx="94592">
                  <c:v>1</c:v>
                </c:pt>
                <c:pt idx="94593">
                  <c:v>1</c:v>
                </c:pt>
                <c:pt idx="94594">
                  <c:v>1</c:v>
                </c:pt>
                <c:pt idx="94595">
                  <c:v>1</c:v>
                </c:pt>
                <c:pt idx="94596">
                  <c:v>1</c:v>
                </c:pt>
                <c:pt idx="94597">
                  <c:v>1</c:v>
                </c:pt>
                <c:pt idx="94598">
                  <c:v>1</c:v>
                </c:pt>
                <c:pt idx="94599">
                  <c:v>1</c:v>
                </c:pt>
                <c:pt idx="94600">
                  <c:v>1</c:v>
                </c:pt>
                <c:pt idx="94601">
                  <c:v>1</c:v>
                </c:pt>
                <c:pt idx="94602">
                  <c:v>1</c:v>
                </c:pt>
                <c:pt idx="94603">
                  <c:v>1</c:v>
                </c:pt>
                <c:pt idx="94604">
                  <c:v>1</c:v>
                </c:pt>
                <c:pt idx="94605">
                  <c:v>1</c:v>
                </c:pt>
                <c:pt idx="94606">
                  <c:v>1</c:v>
                </c:pt>
                <c:pt idx="94607">
                  <c:v>1</c:v>
                </c:pt>
                <c:pt idx="94608">
                  <c:v>1</c:v>
                </c:pt>
                <c:pt idx="94609">
                  <c:v>1</c:v>
                </c:pt>
                <c:pt idx="94610">
                  <c:v>1</c:v>
                </c:pt>
                <c:pt idx="94611">
                  <c:v>1</c:v>
                </c:pt>
                <c:pt idx="94612">
                  <c:v>1</c:v>
                </c:pt>
                <c:pt idx="94613">
                  <c:v>1</c:v>
                </c:pt>
                <c:pt idx="94614">
                  <c:v>1</c:v>
                </c:pt>
                <c:pt idx="94615">
                  <c:v>1</c:v>
                </c:pt>
                <c:pt idx="94616">
                  <c:v>1</c:v>
                </c:pt>
                <c:pt idx="94617">
                  <c:v>1</c:v>
                </c:pt>
                <c:pt idx="94618">
                  <c:v>1</c:v>
                </c:pt>
                <c:pt idx="94619">
                  <c:v>1</c:v>
                </c:pt>
                <c:pt idx="94620">
                  <c:v>1</c:v>
                </c:pt>
                <c:pt idx="94621">
                  <c:v>1</c:v>
                </c:pt>
                <c:pt idx="94622">
                  <c:v>1</c:v>
                </c:pt>
                <c:pt idx="94623">
                  <c:v>1</c:v>
                </c:pt>
                <c:pt idx="94624">
                  <c:v>1</c:v>
                </c:pt>
                <c:pt idx="94625">
                  <c:v>1</c:v>
                </c:pt>
                <c:pt idx="94626">
                  <c:v>1</c:v>
                </c:pt>
                <c:pt idx="94627">
                  <c:v>1</c:v>
                </c:pt>
                <c:pt idx="94628">
                  <c:v>1</c:v>
                </c:pt>
                <c:pt idx="94629">
                  <c:v>1</c:v>
                </c:pt>
                <c:pt idx="94630">
                  <c:v>1</c:v>
                </c:pt>
                <c:pt idx="94631">
                  <c:v>1</c:v>
                </c:pt>
                <c:pt idx="94632">
                  <c:v>1</c:v>
                </c:pt>
                <c:pt idx="94633">
                  <c:v>1</c:v>
                </c:pt>
                <c:pt idx="94634">
                  <c:v>1</c:v>
                </c:pt>
                <c:pt idx="94635">
                  <c:v>1</c:v>
                </c:pt>
                <c:pt idx="94636">
                  <c:v>1</c:v>
                </c:pt>
                <c:pt idx="94637">
                  <c:v>1</c:v>
                </c:pt>
                <c:pt idx="94638">
                  <c:v>1</c:v>
                </c:pt>
                <c:pt idx="94639">
                  <c:v>1</c:v>
                </c:pt>
                <c:pt idx="94640">
                  <c:v>1</c:v>
                </c:pt>
                <c:pt idx="94641">
                  <c:v>1</c:v>
                </c:pt>
                <c:pt idx="94642">
                  <c:v>1</c:v>
                </c:pt>
                <c:pt idx="94643">
                  <c:v>1</c:v>
                </c:pt>
                <c:pt idx="94644">
                  <c:v>1</c:v>
                </c:pt>
                <c:pt idx="94645">
                  <c:v>1</c:v>
                </c:pt>
                <c:pt idx="94646">
                  <c:v>1</c:v>
                </c:pt>
                <c:pt idx="94647">
                  <c:v>1</c:v>
                </c:pt>
                <c:pt idx="94648">
                  <c:v>1</c:v>
                </c:pt>
                <c:pt idx="94649">
                  <c:v>1</c:v>
                </c:pt>
                <c:pt idx="94650">
                  <c:v>1</c:v>
                </c:pt>
                <c:pt idx="94651">
                  <c:v>1</c:v>
                </c:pt>
                <c:pt idx="94652">
                  <c:v>1</c:v>
                </c:pt>
                <c:pt idx="94653">
                  <c:v>1</c:v>
                </c:pt>
                <c:pt idx="94654">
                  <c:v>1</c:v>
                </c:pt>
                <c:pt idx="94655">
                  <c:v>1</c:v>
                </c:pt>
                <c:pt idx="94656">
                  <c:v>1</c:v>
                </c:pt>
                <c:pt idx="94657">
                  <c:v>0.428571429</c:v>
                </c:pt>
                <c:pt idx="94658">
                  <c:v>1</c:v>
                </c:pt>
                <c:pt idx="94659">
                  <c:v>1</c:v>
                </c:pt>
                <c:pt idx="94660">
                  <c:v>1</c:v>
                </c:pt>
                <c:pt idx="94661">
                  <c:v>1</c:v>
                </c:pt>
                <c:pt idx="94662">
                  <c:v>1</c:v>
                </c:pt>
                <c:pt idx="94663">
                  <c:v>1</c:v>
                </c:pt>
                <c:pt idx="94664">
                  <c:v>1</c:v>
                </c:pt>
                <c:pt idx="94665">
                  <c:v>1</c:v>
                </c:pt>
                <c:pt idx="94666">
                  <c:v>1</c:v>
                </c:pt>
                <c:pt idx="94667">
                  <c:v>1</c:v>
                </c:pt>
                <c:pt idx="94668">
                  <c:v>1</c:v>
                </c:pt>
                <c:pt idx="94669">
                  <c:v>1</c:v>
                </c:pt>
                <c:pt idx="94670">
                  <c:v>1</c:v>
                </c:pt>
                <c:pt idx="94671">
                  <c:v>1</c:v>
                </c:pt>
                <c:pt idx="94672">
                  <c:v>1</c:v>
                </c:pt>
                <c:pt idx="94673">
                  <c:v>1</c:v>
                </c:pt>
                <c:pt idx="94674">
                  <c:v>1</c:v>
                </c:pt>
                <c:pt idx="94675">
                  <c:v>1</c:v>
                </c:pt>
                <c:pt idx="94676">
                  <c:v>1</c:v>
                </c:pt>
                <c:pt idx="94677">
                  <c:v>1</c:v>
                </c:pt>
                <c:pt idx="94678">
                  <c:v>1</c:v>
                </c:pt>
                <c:pt idx="94679">
                  <c:v>1</c:v>
                </c:pt>
                <c:pt idx="94680">
                  <c:v>1</c:v>
                </c:pt>
                <c:pt idx="94681">
                  <c:v>1</c:v>
                </c:pt>
                <c:pt idx="94682">
                  <c:v>1</c:v>
                </c:pt>
                <c:pt idx="94683">
                  <c:v>1</c:v>
                </c:pt>
                <c:pt idx="94684">
                  <c:v>1</c:v>
                </c:pt>
                <c:pt idx="94685">
                  <c:v>1</c:v>
                </c:pt>
                <c:pt idx="94686">
                  <c:v>1</c:v>
                </c:pt>
                <c:pt idx="94687">
                  <c:v>1</c:v>
                </c:pt>
                <c:pt idx="94688">
                  <c:v>1</c:v>
                </c:pt>
                <c:pt idx="94689">
                  <c:v>1</c:v>
                </c:pt>
                <c:pt idx="94690">
                  <c:v>1</c:v>
                </c:pt>
                <c:pt idx="94691">
                  <c:v>1</c:v>
                </c:pt>
                <c:pt idx="94692">
                  <c:v>1</c:v>
                </c:pt>
                <c:pt idx="94693">
                  <c:v>1</c:v>
                </c:pt>
                <c:pt idx="94694">
                  <c:v>1</c:v>
                </c:pt>
                <c:pt idx="94695">
                  <c:v>1</c:v>
                </c:pt>
                <c:pt idx="94696">
                  <c:v>1</c:v>
                </c:pt>
                <c:pt idx="94697">
                  <c:v>1</c:v>
                </c:pt>
                <c:pt idx="94698">
                  <c:v>1</c:v>
                </c:pt>
                <c:pt idx="94699">
                  <c:v>1</c:v>
                </c:pt>
                <c:pt idx="94700">
                  <c:v>1</c:v>
                </c:pt>
                <c:pt idx="94701">
                  <c:v>1</c:v>
                </c:pt>
                <c:pt idx="94702">
                  <c:v>1</c:v>
                </c:pt>
                <c:pt idx="94703">
                  <c:v>1</c:v>
                </c:pt>
                <c:pt idx="94704">
                  <c:v>1</c:v>
                </c:pt>
                <c:pt idx="94705">
                  <c:v>1</c:v>
                </c:pt>
                <c:pt idx="94706">
                  <c:v>1</c:v>
                </c:pt>
                <c:pt idx="94707">
                  <c:v>1</c:v>
                </c:pt>
                <c:pt idx="94708">
                  <c:v>1</c:v>
                </c:pt>
                <c:pt idx="94709">
                  <c:v>1</c:v>
                </c:pt>
                <c:pt idx="94710">
                  <c:v>1</c:v>
                </c:pt>
                <c:pt idx="94711">
                  <c:v>1</c:v>
                </c:pt>
                <c:pt idx="94712">
                  <c:v>1</c:v>
                </c:pt>
                <c:pt idx="94713">
                  <c:v>1</c:v>
                </c:pt>
                <c:pt idx="94714">
                  <c:v>1</c:v>
                </c:pt>
                <c:pt idx="94715">
                  <c:v>1</c:v>
                </c:pt>
                <c:pt idx="94716">
                  <c:v>1</c:v>
                </c:pt>
                <c:pt idx="94717">
                  <c:v>1</c:v>
                </c:pt>
                <c:pt idx="94718">
                  <c:v>1</c:v>
                </c:pt>
                <c:pt idx="94719">
                  <c:v>1</c:v>
                </c:pt>
                <c:pt idx="94720">
                  <c:v>1</c:v>
                </c:pt>
                <c:pt idx="94721">
                  <c:v>1</c:v>
                </c:pt>
                <c:pt idx="94722">
                  <c:v>1</c:v>
                </c:pt>
                <c:pt idx="94723">
                  <c:v>1</c:v>
                </c:pt>
                <c:pt idx="94724">
                  <c:v>1</c:v>
                </c:pt>
                <c:pt idx="94725">
                  <c:v>1</c:v>
                </c:pt>
                <c:pt idx="94726">
                  <c:v>0.85714285700000004</c:v>
                </c:pt>
                <c:pt idx="94727">
                  <c:v>1</c:v>
                </c:pt>
                <c:pt idx="94728">
                  <c:v>1</c:v>
                </c:pt>
                <c:pt idx="94729">
                  <c:v>1</c:v>
                </c:pt>
                <c:pt idx="94730">
                  <c:v>1</c:v>
                </c:pt>
                <c:pt idx="94731">
                  <c:v>1</c:v>
                </c:pt>
                <c:pt idx="94732">
                  <c:v>1</c:v>
                </c:pt>
                <c:pt idx="94733">
                  <c:v>1</c:v>
                </c:pt>
                <c:pt idx="94734">
                  <c:v>1</c:v>
                </c:pt>
                <c:pt idx="94735">
                  <c:v>1</c:v>
                </c:pt>
                <c:pt idx="94736">
                  <c:v>1</c:v>
                </c:pt>
                <c:pt idx="94737">
                  <c:v>1</c:v>
                </c:pt>
                <c:pt idx="94738">
                  <c:v>1</c:v>
                </c:pt>
                <c:pt idx="94739">
                  <c:v>1</c:v>
                </c:pt>
                <c:pt idx="94740">
                  <c:v>1</c:v>
                </c:pt>
                <c:pt idx="94741">
                  <c:v>1</c:v>
                </c:pt>
                <c:pt idx="94742">
                  <c:v>1</c:v>
                </c:pt>
                <c:pt idx="94743">
                  <c:v>1</c:v>
                </c:pt>
                <c:pt idx="94744">
                  <c:v>1</c:v>
                </c:pt>
                <c:pt idx="94745">
                  <c:v>1</c:v>
                </c:pt>
                <c:pt idx="94746">
                  <c:v>1</c:v>
                </c:pt>
                <c:pt idx="94747">
                  <c:v>1</c:v>
                </c:pt>
                <c:pt idx="94748">
                  <c:v>1</c:v>
                </c:pt>
                <c:pt idx="94749">
                  <c:v>1</c:v>
                </c:pt>
                <c:pt idx="94750">
                  <c:v>1</c:v>
                </c:pt>
                <c:pt idx="94751">
                  <c:v>1</c:v>
                </c:pt>
                <c:pt idx="94752">
                  <c:v>1</c:v>
                </c:pt>
                <c:pt idx="94753">
                  <c:v>1</c:v>
                </c:pt>
                <c:pt idx="94754">
                  <c:v>1</c:v>
                </c:pt>
                <c:pt idx="94755">
                  <c:v>1</c:v>
                </c:pt>
                <c:pt idx="94756">
                  <c:v>1</c:v>
                </c:pt>
                <c:pt idx="94757">
                  <c:v>1</c:v>
                </c:pt>
                <c:pt idx="94758">
                  <c:v>1</c:v>
                </c:pt>
                <c:pt idx="94759">
                  <c:v>1</c:v>
                </c:pt>
                <c:pt idx="94760">
                  <c:v>1</c:v>
                </c:pt>
                <c:pt idx="94761">
                  <c:v>1</c:v>
                </c:pt>
                <c:pt idx="94762">
                  <c:v>1</c:v>
                </c:pt>
                <c:pt idx="94763">
                  <c:v>1</c:v>
                </c:pt>
                <c:pt idx="94764">
                  <c:v>1</c:v>
                </c:pt>
                <c:pt idx="94765">
                  <c:v>1</c:v>
                </c:pt>
                <c:pt idx="94766">
                  <c:v>1</c:v>
                </c:pt>
                <c:pt idx="94767">
                  <c:v>1</c:v>
                </c:pt>
                <c:pt idx="94768">
                  <c:v>1</c:v>
                </c:pt>
                <c:pt idx="94769">
                  <c:v>1</c:v>
                </c:pt>
                <c:pt idx="94770">
                  <c:v>1</c:v>
                </c:pt>
                <c:pt idx="94771">
                  <c:v>1</c:v>
                </c:pt>
                <c:pt idx="94772">
                  <c:v>1</c:v>
                </c:pt>
                <c:pt idx="94773">
                  <c:v>1</c:v>
                </c:pt>
                <c:pt idx="94774">
                  <c:v>1</c:v>
                </c:pt>
                <c:pt idx="94775">
                  <c:v>1</c:v>
                </c:pt>
                <c:pt idx="94776">
                  <c:v>1</c:v>
                </c:pt>
                <c:pt idx="94777">
                  <c:v>1</c:v>
                </c:pt>
                <c:pt idx="94778">
                  <c:v>1</c:v>
                </c:pt>
                <c:pt idx="94779">
                  <c:v>1</c:v>
                </c:pt>
                <c:pt idx="94780">
                  <c:v>1</c:v>
                </c:pt>
                <c:pt idx="94781">
                  <c:v>1</c:v>
                </c:pt>
                <c:pt idx="94782">
                  <c:v>1</c:v>
                </c:pt>
                <c:pt idx="94783">
                  <c:v>1</c:v>
                </c:pt>
                <c:pt idx="94784">
                  <c:v>1</c:v>
                </c:pt>
                <c:pt idx="94785">
                  <c:v>1</c:v>
                </c:pt>
                <c:pt idx="94786">
                  <c:v>1</c:v>
                </c:pt>
                <c:pt idx="94787">
                  <c:v>1</c:v>
                </c:pt>
                <c:pt idx="94788">
                  <c:v>1</c:v>
                </c:pt>
                <c:pt idx="94789">
                  <c:v>1</c:v>
                </c:pt>
                <c:pt idx="94790">
                  <c:v>1</c:v>
                </c:pt>
                <c:pt idx="94791">
                  <c:v>1</c:v>
                </c:pt>
                <c:pt idx="94792">
                  <c:v>1</c:v>
                </c:pt>
                <c:pt idx="94793">
                  <c:v>1</c:v>
                </c:pt>
                <c:pt idx="94794">
                  <c:v>1</c:v>
                </c:pt>
                <c:pt idx="94795">
                  <c:v>1</c:v>
                </c:pt>
                <c:pt idx="94796">
                  <c:v>1</c:v>
                </c:pt>
                <c:pt idx="94797">
                  <c:v>1</c:v>
                </c:pt>
                <c:pt idx="94798">
                  <c:v>1</c:v>
                </c:pt>
                <c:pt idx="94799">
                  <c:v>1</c:v>
                </c:pt>
                <c:pt idx="94800">
                  <c:v>1</c:v>
                </c:pt>
                <c:pt idx="94801">
                  <c:v>1</c:v>
                </c:pt>
                <c:pt idx="94802">
                  <c:v>1</c:v>
                </c:pt>
                <c:pt idx="94803">
                  <c:v>1</c:v>
                </c:pt>
                <c:pt idx="94804">
                  <c:v>1</c:v>
                </c:pt>
                <c:pt idx="94805">
                  <c:v>1</c:v>
                </c:pt>
                <c:pt idx="94806">
                  <c:v>1</c:v>
                </c:pt>
                <c:pt idx="94807">
                  <c:v>1</c:v>
                </c:pt>
                <c:pt idx="94808">
                  <c:v>1</c:v>
                </c:pt>
                <c:pt idx="94809">
                  <c:v>1</c:v>
                </c:pt>
                <c:pt idx="94810">
                  <c:v>1</c:v>
                </c:pt>
                <c:pt idx="94811">
                  <c:v>1</c:v>
                </c:pt>
                <c:pt idx="94812">
                  <c:v>1</c:v>
                </c:pt>
                <c:pt idx="94813">
                  <c:v>1</c:v>
                </c:pt>
                <c:pt idx="94814">
                  <c:v>1</c:v>
                </c:pt>
                <c:pt idx="94815">
                  <c:v>1</c:v>
                </c:pt>
                <c:pt idx="94816">
                  <c:v>1</c:v>
                </c:pt>
                <c:pt idx="94817">
                  <c:v>1</c:v>
                </c:pt>
                <c:pt idx="94818">
                  <c:v>1</c:v>
                </c:pt>
                <c:pt idx="94819">
                  <c:v>1</c:v>
                </c:pt>
                <c:pt idx="94820">
                  <c:v>1</c:v>
                </c:pt>
                <c:pt idx="94821">
                  <c:v>1</c:v>
                </c:pt>
                <c:pt idx="94822">
                  <c:v>1</c:v>
                </c:pt>
                <c:pt idx="94823">
                  <c:v>1</c:v>
                </c:pt>
                <c:pt idx="94824">
                  <c:v>1</c:v>
                </c:pt>
                <c:pt idx="94825">
                  <c:v>1</c:v>
                </c:pt>
                <c:pt idx="94826">
                  <c:v>1</c:v>
                </c:pt>
                <c:pt idx="94827">
                  <c:v>1</c:v>
                </c:pt>
                <c:pt idx="94828">
                  <c:v>1</c:v>
                </c:pt>
                <c:pt idx="94829">
                  <c:v>1</c:v>
                </c:pt>
                <c:pt idx="94830">
                  <c:v>1</c:v>
                </c:pt>
                <c:pt idx="94831">
                  <c:v>1</c:v>
                </c:pt>
                <c:pt idx="94832">
                  <c:v>1</c:v>
                </c:pt>
                <c:pt idx="94833">
                  <c:v>1</c:v>
                </c:pt>
                <c:pt idx="94834">
                  <c:v>1</c:v>
                </c:pt>
                <c:pt idx="94835">
                  <c:v>1</c:v>
                </c:pt>
                <c:pt idx="94836">
                  <c:v>1</c:v>
                </c:pt>
                <c:pt idx="94837">
                  <c:v>1</c:v>
                </c:pt>
                <c:pt idx="94838">
                  <c:v>1</c:v>
                </c:pt>
                <c:pt idx="94839">
                  <c:v>1</c:v>
                </c:pt>
                <c:pt idx="94840">
                  <c:v>1</c:v>
                </c:pt>
                <c:pt idx="94841">
                  <c:v>1</c:v>
                </c:pt>
                <c:pt idx="94842">
                  <c:v>1</c:v>
                </c:pt>
                <c:pt idx="94843">
                  <c:v>1</c:v>
                </c:pt>
                <c:pt idx="94844">
                  <c:v>1</c:v>
                </c:pt>
                <c:pt idx="94845">
                  <c:v>1</c:v>
                </c:pt>
                <c:pt idx="94846">
                  <c:v>1</c:v>
                </c:pt>
                <c:pt idx="94847">
                  <c:v>1</c:v>
                </c:pt>
                <c:pt idx="94848">
                  <c:v>1</c:v>
                </c:pt>
                <c:pt idx="94849">
                  <c:v>1</c:v>
                </c:pt>
                <c:pt idx="94850">
                  <c:v>1</c:v>
                </c:pt>
                <c:pt idx="94851">
                  <c:v>1</c:v>
                </c:pt>
                <c:pt idx="94852">
                  <c:v>1</c:v>
                </c:pt>
                <c:pt idx="94853">
                  <c:v>1</c:v>
                </c:pt>
                <c:pt idx="94854">
                  <c:v>1</c:v>
                </c:pt>
                <c:pt idx="94855">
                  <c:v>1</c:v>
                </c:pt>
                <c:pt idx="94856">
                  <c:v>1</c:v>
                </c:pt>
                <c:pt idx="94857">
                  <c:v>1</c:v>
                </c:pt>
                <c:pt idx="94858">
                  <c:v>1</c:v>
                </c:pt>
                <c:pt idx="94859">
                  <c:v>1</c:v>
                </c:pt>
                <c:pt idx="94860">
                  <c:v>1</c:v>
                </c:pt>
                <c:pt idx="94861">
                  <c:v>1</c:v>
                </c:pt>
                <c:pt idx="94862">
                  <c:v>1</c:v>
                </c:pt>
                <c:pt idx="94863">
                  <c:v>1</c:v>
                </c:pt>
                <c:pt idx="94864">
                  <c:v>1</c:v>
                </c:pt>
                <c:pt idx="94865">
                  <c:v>1</c:v>
                </c:pt>
                <c:pt idx="94866">
                  <c:v>1</c:v>
                </c:pt>
                <c:pt idx="94867">
                  <c:v>1</c:v>
                </c:pt>
                <c:pt idx="94868">
                  <c:v>1</c:v>
                </c:pt>
                <c:pt idx="94869">
                  <c:v>1</c:v>
                </c:pt>
                <c:pt idx="94870">
                  <c:v>1</c:v>
                </c:pt>
                <c:pt idx="94871">
                  <c:v>1</c:v>
                </c:pt>
                <c:pt idx="94872">
                  <c:v>1</c:v>
                </c:pt>
                <c:pt idx="94873">
                  <c:v>1</c:v>
                </c:pt>
                <c:pt idx="94874">
                  <c:v>1</c:v>
                </c:pt>
                <c:pt idx="94875">
                  <c:v>1</c:v>
                </c:pt>
                <c:pt idx="94876">
                  <c:v>1</c:v>
                </c:pt>
                <c:pt idx="94877">
                  <c:v>1</c:v>
                </c:pt>
                <c:pt idx="94878">
                  <c:v>1</c:v>
                </c:pt>
                <c:pt idx="94879">
                  <c:v>1</c:v>
                </c:pt>
                <c:pt idx="94880">
                  <c:v>1</c:v>
                </c:pt>
                <c:pt idx="94881">
                  <c:v>1</c:v>
                </c:pt>
                <c:pt idx="94882">
                  <c:v>1</c:v>
                </c:pt>
                <c:pt idx="94883">
                  <c:v>1</c:v>
                </c:pt>
                <c:pt idx="94884">
                  <c:v>1</c:v>
                </c:pt>
                <c:pt idx="94885">
                  <c:v>1</c:v>
                </c:pt>
                <c:pt idx="94886">
                  <c:v>1</c:v>
                </c:pt>
                <c:pt idx="94887">
                  <c:v>1</c:v>
                </c:pt>
                <c:pt idx="94888">
                  <c:v>1</c:v>
                </c:pt>
                <c:pt idx="94889">
                  <c:v>1</c:v>
                </c:pt>
                <c:pt idx="94890">
                  <c:v>1</c:v>
                </c:pt>
                <c:pt idx="94891">
                  <c:v>1</c:v>
                </c:pt>
                <c:pt idx="94892">
                  <c:v>1</c:v>
                </c:pt>
                <c:pt idx="94893">
                  <c:v>1</c:v>
                </c:pt>
                <c:pt idx="94894">
                  <c:v>1</c:v>
                </c:pt>
                <c:pt idx="94895">
                  <c:v>1</c:v>
                </c:pt>
                <c:pt idx="94896">
                  <c:v>1</c:v>
                </c:pt>
                <c:pt idx="94897">
                  <c:v>1</c:v>
                </c:pt>
                <c:pt idx="94898">
                  <c:v>1</c:v>
                </c:pt>
                <c:pt idx="94899">
                  <c:v>1</c:v>
                </c:pt>
                <c:pt idx="94900">
                  <c:v>1</c:v>
                </c:pt>
                <c:pt idx="94901">
                  <c:v>1</c:v>
                </c:pt>
                <c:pt idx="94902">
                  <c:v>1</c:v>
                </c:pt>
                <c:pt idx="94903">
                  <c:v>1</c:v>
                </c:pt>
                <c:pt idx="94904">
                  <c:v>1</c:v>
                </c:pt>
                <c:pt idx="94905">
                  <c:v>1</c:v>
                </c:pt>
                <c:pt idx="94906">
                  <c:v>1</c:v>
                </c:pt>
                <c:pt idx="94907">
                  <c:v>1</c:v>
                </c:pt>
                <c:pt idx="94908">
                  <c:v>1</c:v>
                </c:pt>
                <c:pt idx="94909">
                  <c:v>1</c:v>
                </c:pt>
                <c:pt idx="94910">
                  <c:v>1</c:v>
                </c:pt>
                <c:pt idx="94911">
                  <c:v>1</c:v>
                </c:pt>
                <c:pt idx="94912">
                  <c:v>1</c:v>
                </c:pt>
                <c:pt idx="94913">
                  <c:v>1</c:v>
                </c:pt>
                <c:pt idx="94914">
                  <c:v>1</c:v>
                </c:pt>
                <c:pt idx="94915">
                  <c:v>1</c:v>
                </c:pt>
                <c:pt idx="94916">
                  <c:v>1</c:v>
                </c:pt>
                <c:pt idx="94917">
                  <c:v>1</c:v>
                </c:pt>
                <c:pt idx="94918">
                  <c:v>1</c:v>
                </c:pt>
                <c:pt idx="94919">
                  <c:v>1</c:v>
                </c:pt>
                <c:pt idx="94920">
                  <c:v>1</c:v>
                </c:pt>
                <c:pt idx="94921">
                  <c:v>1</c:v>
                </c:pt>
                <c:pt idx="94922">
                  <c:v>1</c:v>
                </c:pt>
                <c:pt idx="94923">
                  <c:v>1</c:v>
                </c:pt>
                <c:pt idx="94924">
                  <c:v>1</c:v>
                </c:pt>
                <c:pt idx="94925">
                  <c:v>1</c:v>
                </c:pt>
                <c:pt idx="94926">
                  <c:v>1</c:v>
                </c:pt>
                <c:pt idx="94927">
                  <c:v>1</c:v>
                </c:pt>
                <c:pt idx="94928">
                  <c:v>1</c:v>
                </c:pt>
                <c:pt idx="94929">
                  <c:v>1</c:v>
                </c:pt>
                <c:pt idx="94930">
                  <c:v>1</c:v>
                </c:pt>
                <c:pt idx="94931">
                  <c:v>1</c:v>
                </c:pt>
                <c:pt idx="94932">
                  <c:v>1</c:v>
                </c:pt>
                <c:pt idx="94933">
                  <c:v>1</c:v>
                </c:pt>
                <c:pt idx="94934">
                  <c:v>1</c:v>
                </c:pt>
                <c:pt idx="94935">
                  <c:v>1</c:v>
                </c:pt>
                <c:pt idx="94936">
                  <c:v>1</c:v>
                </c:pt>
                <c:pt idx="94937">
                  <c:v>1</c:v>
                </c:pt>
                <c:pt idx="94938">
                  <c:v>1</c:v>
                </c:pt>
                <c:pt idx="94939">
                  <c:v>1</c:v>
                </c:pt>
                <c:pt idx="94940">
                  <c:v>1</c:v>
                </c:pt>
                <c:pt idx="94941">
                  <c:v>1</c:v>
                </c:pt>
                <c:pt idx="94942">
                  <c:v>1</c:v>
                </c:pt>
                <c:pt idx="94943">
                  <c:v>1</c:v>
                </c:pt>
                <c:pt idx="94944">
                  <c:v>1</c:v>
                </c:pt>
                <c:pt idx="94945">
                  <c:v>1</c:v>
                </c:pt>
                <c:pt idx="94946">
                  <c:v>1</c:v>
                </c:pt>
                <c:pt idx="94947">
                  <c:v>1</c:v>
                </c:pt>
                <c:pt idx="94948">
                  <c:v>1</c:v>
                </c:pt>
                <c:pt idx="94949">
                  <c:v>1</c:v>
                </c:pt>
                <c:pt idx="94950">
                  <c:v>1</c:v>
                </c:pt>
                <c:pt idx="94951">
                  <c:v>1</c:v>
                </c:pt>
                <c:pt idx="94952">
                  <c:v>1</c:v>
                </c:pt>
                <c:pt idx="94953">
                  <c:v>1</c:v>
                </c:pt>
                <c:pt idx="94954">
                  <c:v>1</c:v>
                </c:pt>
                <c:pt idx="94955">
                  <c:v>1</c:v>
                </c:pt>
                <c:pt idx="94956">
                  <c:v>1</c:v>
                </c:pt>
                <c:pt idx="94957">
                  <c:v>1</c:v>
                </c:pt>
                <c:pt idx="94958">
                  <c:v>1</c:v>
                </c:pt>
                <c:pt idx="94959">
                  <c:v>1</c:v>
                </c:pt>
                <c:pt idx="94960">
                  <c:v>1</c:v>
                </c:pt>
                <c:pt idx="94961">
                  <c:v>1</c:v>
                </c:pt>
                <c:pt idx="94962">
                  <c:v>1</c:v>
                </c:pt>
                <c:pt idx="94963">
                  <c:v>1</c:v>
                </c:pt>
                <c:pt idx="94964">
                  <c:v>1</c:v>
                </c:pt>
                <c:pt idx="94965">
                  <c:v>1</c:v>
                </c:pt>
                <c:pt idx="94966">
                  <c:v>1</c:v>
                </c:pt>
                <c:pt idx="94967">
                  <c:v>1</c:v>
                </c:pt>
                <c:pt idx="94968">
                  <c:v>1</c:v>
                </c:pt>
                <c:pt idx="94969">
                  <c:v>1</c:v>
                </c:pt>
                <c:pt idx="94970">
                  <c:v>1</c:v>
                </c:pt>
                <c:pt idx="94971">
                  <c:v>1</c:v>
                </c:pt>
                <c:pt idx="94972">
                  <c:v>1</c:v>
                </c:pt>
                <c:pt idx="94973">
                  <c:v>1</c:v>
                </c:pt>
                <c:pt idx="94974">
                  <c:v>1</c:v>
                </c:pt>
                <c:pt idx="94975">
                  <c:v>1</c:v>
                </c:pt>
                <c:pt idx="94976">
                  <c:v>1</c:v>
                </c:pt>
                <c:pt idx="94977">
                  <c:v>1</c:v>
                </c:pt>
                <c:pt idx="94978">
                  <c:v>1</c:v>
                </c:pt>
                <c:pt idx="94979">
                  <c:v>1</c:v>
                </c:pt>
                <c:pt idx="94980">
                  <c:v>1</c:v>
                </c:pt>
                <c:pt idx="94981">
                  <c:v>1</c:v>
                </c:pt>
                <c:pt idx="94982">
                  <c:v>1</c:v>
                </c:pt>
                <c:pt idx="94983">
                  <c:v>1</c:v>
                </c:pt>
                <c:pt idx="94984">
                  <c:v>1</c:v>
                </c:pt>
                <c:pt idx="94985">
                  <c:v>1</c:v>
                </c:pt>
                <c:pt idx="94986">
                  <c:v>1</c:v>
                </c:pt>
                <c:pt idx="94987">
                  <c:v>1</c:v>
                </c:pt>
                <c:pt idx="94988">
                  <c:v>1</c:v>
                </c:pt>
                <c:pt idx="94989">
                  <c:v>1</c:v>
                </c:pt>
                <c:pt idx="94990">
                  <c:v>1</c:v>
                </c:pt>
                <c:pt idx="94991">
                  <c:v>1</c:v>
                </c:pt>
                <c:pt idx="94992">
                  <c:v>1</c:v>
                </c:pt>
                <c:pt idx="94993">
                  <c:v>1</c:v>
                </c:pt>
                <c:pt idx="94994">
                  <c:v>1</c:v>
                </c:pt>
                <c:pt idx="94995">
                  <c:v>1</c:v>
                </c:pt>
                <c:pt idx="94996">
                  <c:v>1</c:v>
                </c:pt>
                <c:pt idx="94997">
                  <c:v>1</c:v>
                </c:pt>
                <c:pt idx="94998">
                  <c:v>1</c:v>
                </c:pt>
                <c:pt idx="94999">
                  <c:v>1</c:v>
                </c:pt>
                <c:pt idx="95000">
                  <c:v>1</c:v>
                </c:pt>
                <c:pt idx="95001">
                  <c:v>1</c:v>
                </c:pt>
                <c:pt idx="95002">
                  <c:v>1</c:v>
                </c:pt>
                <c:pt idx="95003">
                  <c:v>1</c:v>
                </c:pt>
                <c:pt idx="95004">
                  <c:v>1</c:v>
                </c:pt>
                <c:pt idx="95005">
                  <c:v>1</c:v>
                </c:pt>
                <c:pt idx="95006">
                  <c:v>1</c:v>
                </c:pt>
                <c:pt idx="95007">
                  <c:v>1</c:v>
                </c:pt>
                <c:pt idx="95008">
                  <c:v>1</c:v>
                </c:pt>
                <c:pt idx="95009">
                  <c:v>1</c:v>
                </c:pt>
                <c:pt idx="95010">
                  <c:v>1</c:v>
                </c:pt>
                <c:pt idx="95011">
                  <c:v>1</c:v>
                </c:pt>
                <c:pt idx="95012">
                  <c:v>1</c:v>
                </c:pt>
                <c:pt idx="95013">
                  <c:v>1</c:v>
                </c:pt>
                <c:pt idx="95014">
                  <c:v>1</c:v>
                </c:pt>
                <c:pt idx="95015">
                  <c:v>1</c:v>
                </c:pt>
                <c:pt idx="95016">
                  <c:v>1</c:v>
                </c:pt>
                <c:pt idx="95017">
                  <c:v>1</c:v>
                </c:pt>
                <c:pt idx="95018">
                  <c:v>1</c:v>
                </c:pt>
                <c:pt idx="95019">
                  <c:v>1</c:v>
                </c:pt>
                <c:pt idx="95020">
                  <c:v>1</c:v>
                </c:pt>
                <c:pt idx="95021">
                  <c:v>1</c:v>
                </c:pt>
                <c:pt idx="95022">
                  <c:v>1</c:v>
                </c:pt>
                <c:pt idx="95023">
                  <c:v>1</c:v>
                </c:pt>
                <c:pt idx="95024">
                  <c:v>1</c:v>
                </c:pt>
                <c:pt idx="95025">
                  <c:v>1</c:v>
                </c:pt>
                <c:pt idx="95026">
                  <c:v>1</c:v>
                </c:pt>
                <c:pt idx="95027">
                  <c:v>1</c:v>
                </c:pt>
                <c:pt idx="95028">
                  <c:v>1</c:v>
                </c:pt>
                <c:pt idx="95029">
                  <c:v>1</c:v>
                </c:pt>
                <c:pt idx="95030">
                  <c:v>1</c:v>
                </c:pt>
                <c:pt idx="95031">
                  <c:v>1</c:v>
                </c:pt>
                <c:pt idx="95032">
                  <c:v>1</c:v>
                </c:pt>
                <c:pt idx="95033">
                  <c:v>1</c:v>
                </c:pt>
                <c:pt idx="95034">
                  <c:v>1</c:v>
                </c:pt>
                <c:pt idx="95035">
                  <c:v>1</c:v>
                </c:pt>
                <c:pt idx="95036">
                  <c:v>1</c:v>
                </c:pt>
                <c:pt idx="95037">
                  <c:v>1</c:v>
                </c:pt>
                <c:pt idx="95038">
                  <c:v>1</c:v>
                </c:pt>
                <c:pt idx="95039">
                  <c:v>1</c:v>
                </c:pt>
                <c:pt idx="95040">
                  <c:v>1</c:v>
                </c:pt>
                <c:pt idx="95041">
                  <c:v>1</c:v>
                </c:pt>
                <c:pt idx="95042">
                  <c:v>1</c:v>
                </c:pt>
                <c:pt idx="95043">
                  <c:v>1</c:v>
                </c:pt>
                <c:pt idx="95044">
                  <c:v>1</c:v>
                </c:pt>
                <c:pt idx="95045">
                  <c:v>1</c:v>
                </c:pt>
                <c:pt idx="95046">
                  <c:v>1</c:v>
                </c:pt>
                <c:pt idx="95047">
                  <c:v>1</c:v>
                </c:pt>
                <c:pt idx="95048">
                  <c:v>1</c:v>
                </c:pt>
                <c:pt idx="95049">
                  <c:v>1</c:v>
                </c:pt>
                <c:pt idx="95050">
                  <c:v>1</c:v>
                </c:pt>
                <c:pt idx="95051">
                  <c:v>1</c:v>
                </c:pt>
                <c:pt idx="95052">
                  <c:v>1</c:v>
                </c:pt>
                <c:pt idx="95053">
                  <c:v>1</c:v>
                </c:pt>
                <c:pt idx="95054">
                  <c:v>1</c:v>
                </c:pt>
                <c:pt idx="95055">
                  <c:v>1</c:v>
                </c:pt>
                <c:pt idx="95056">
                  <c:v>1</c:v>
                </c:pt>
                <c:pt idx="95057">
                  <c:v>1</c:v>
                </c:pt>
                <c:pt idx="95058">
                  <c:v>1</c:v>
                </c:pt>
                <c:pt idx="95059">
                  <c:v>1</c:v>
                </c:pt>
                <c:pt idx="95060">
                  <c:v>1</c:v>
                </c:pt>
                <c:pt idx="95061">
                  <c:v>1</c:v>
                </c:pt>
                <c:pt idx="95062">
                  <c:v>1</c:v>
                </c:pt>
                <c:pt idx="95063">
                  <c:v>1</c:v>
                </c:pt>
                <c:pt idx="95064">
                  <c:v>1</c:v>
                </c:pt>
                <c:pt idx="95065">
                  <c:v>1</c:v>
                </c:pt>
                <c:pt idx="95066">
                  <c:v>1</c:v>
                </c:pt>
                <c:pt idx="95067">
                  <c:v>1</c:v>
                </c:pt>
                <c:pt idx="95068">
                  <c:v>1</c:v>
                </c:pt>
                <c:pt idx="95069">
                  <c:v>1</c:v>
                </c:pt>
                <c:pt idx="95070">
                  <c:v>1</c:v>
                </c:pt>
                <c:pt idx="95071">
                  <c:v>1</c:v>
                </c:pt>
                <c:pt idx="95072">
                  <c:v>1</c:v>
                </c:pt>
                <c:pt idx="95073">
                  <c:v>1</c:v>
                </c:pt>
                <c:pt idx="95074">
                  <c:v>1</c:v>
                </c:pt>
                <c:pt idx="95075">
                  <c:v>1</c:v>
                </c:pt>
                <c:pt idx="95076">
                  <c:v>1</c:v>
                </c:pt>
                <c:pt idx="95077">
                  <c:v>1</c:v>
                </c:pt>
                <c:pt idx="95078">
                  <c:v>1</c:v>
                </c:pt>
                <c:pt idx="95079">
                  <c:v>1</c:v>
                </c:pt>
                <c:pt idx="95080">
                  <c:v>1</c:v>
                </c:pt>
                <c:pt idx="95081">
                  <c:v>1</c:v>
                </c:pt>
                <c:pt idx="95082">
                  <c:v>1</c:v>
                </c:pt>
                <c:pt idx="95083">
                  <c:v>1</c:v>
                </c:pt>
                <c:pt idx="95084">
                  <c:v>1</c:v>
                </c:pt>
                <c:pt idx="95085">
                  <c:v>1</c:v>
                </c:pt>
                <c:pt idx="95086">
                  <c:v>1</c:v>
                </c:pt>
                <c:pt idx="95087">
                  <c:v>1</c:v>
                </c:pt>
                <c:pt idx="95088">
                  <c:v>1</c:v>
                </c:pt>
                <c:pt idx="95089">
                  <c:v>1</c:v>
                </c:pt>
                <c:pt idx="95090">
                  <c:v>1</c:v>
                </c:pt>
                <c:pt idx="95091">
                  <c:v>1</c:v>
                </c:pt>
                <c:pt idx="95092">
                  <c:v>1</c:v>
                </c:pt>
                <c:pt idx="95093">
                  <c:v>1</c:v>
                </c:pt>
                <c:pt idx="95094">
                  <c:v>1</c:v>
                </c:pt>
                <c:pt idx="95095">
                  <c:v>1</c:v>
                </c:pt>
                <c:pt idx="95096">
                  <c:v>1</c:v>
                </c:pt>
                <c:pt idx="95097">
                  <c:v>1</c:v>
                </c:pt>
                <c:pt idx="95098">
                  <c:v>1</c:v>
                </c:pt>
                <c:pt idx="95099">
                  <c:v>1</c:v>
                </c:pt>
                <c:pt idx="95100">
                  <c:v>1</c:v>
                </c:pt>
                <c:pt idx="95101">
                  <c:v>1</c:v>
                </c:pt>
                <c:pt idx="95102">
                  <c:v>1</c:v>
                </c:pt>
                <c:pt idx="95103">
                  <c:v>1</c:v>
                </c:pt>
                <c:pt idx="95104">
                  <c:v>1</c:v>
                </c:pt>
                <c:pt idx="95105">
                  <c:v>1</c:v>
                </c:pt>
                <c:pt idx="95106">
                  <c:v>1</c:v>
                </c:pt>
                <c:pt idx="95107">
                  <c:v>1</c:v>
                </c:pt>
                <c:pt idx="95108">
                  <c:v>1</c:v>
                </c:pt>
                <c:pt idx="95109">
                  <c:v>1</c:v>
                </c:pt>
                <c:pt idx="95110">
                  <c:v>1</c:v>
                </c:pt>
                <c:pt idx="95111">
                  <c:v>1</c:v>
                </c:pt>
                <c:pt idx="95112">
                  <c:v>1</c:v>
                </c:pt>
                <c:pt idx="95113">
                  <c:v>1</c:v>
                </c:pt>
                <c:pt idx="95114">
                  <c:v>1</c:v>
                </c:pt>
                <c:pt idx="95115">
                  <c:v>1</c:v>
                </c:pt>
                <c:pt idx="95116">
                  <c:v>1</c:v>
                </c:pt>
                <c:pt idx="95117">
                  <c:v>1</c:v>
                </c:pt>
                <c:pt idx="95118">
                  <c:v>1</c:v>
                </c:pt>
                <c:pt idx="95119">
                  <c:v>1</c:v>
                </c:pt>
                <c:pt idx="95120">
                  <c:v>1</c:v>
                </c:pt>
                <c:pt idx="95121">
                  <c:v>1</c:v>
                </c:pt>
                <c:pt idx="95122">
                  <c:v>1</c:v>
                </c:pt>
                <c:pt idx="95123">
                  <c:v>1</c:v>
                </c:pt>
                <c:pt idx="95124">
                  <c:v>1</c:v>
                </c:pt>
                <c:pt idx="95125">
                  <c:v>1</c:v>
                </c:pt>
                <c:pt idx="95126">
                  <c:v>1</c:v>
                </c:pt>
                <c:pt idx="95127">
                  <c:v>1</c:v>
                </c:pt>
                <c:pt idx="95128">
                  <c:v>1</c:v>
                </c:pt>
                <c:pt idx="95129">
                  <c:v>1</c:v>
                </c:pt>
                <c:pt idx="95130">
                  <c:v>1</c:v>
                </c:pt>
                <c:pt idx="95131">
                  <c:v>1</c:v>
                </c:pt>
                <c:pt idx="95132">
                  <c:v>1</c:v>
                </c:pt>
                <c:pt idx="95133">
                  <c:v>1</c:v>
                </c:pt>
                <c:pt idx="95134">
                  <c:v>1</c:v>
                </c:pt>
                <c:pt idx="95135">
                  <c:v>1</c:v>
                </c:pt>
                <c:pt idx="95136">
                  <c:v>1</c:v>
                </c:pt>
                <c:pt idx="95137">
                  <c:v>1</c:v>
                </c:pt>
                <c:pt idx="95138">
                  <c:v>1</c:v>
                </c:pt>
                <c:pt idx="95139">
                  <c:v>1</c:v>
                </c:pt>
                <c:pt idx="95140">
                  <c:v>1</c:v>
                </c:pt>
                <c:pt idx="95141">
                  <c:v>1</c:v>
                </c:pt>
                <c:pt idx="95142">
                  <c:v>1</c:v>
                </c:pt>
                <c:pt idx="95143">
                  <c:v>1</c:v>
                </c:pt>
                <c:pt idx="95144">
                  <c:v>1</c:v>
                </c:pt>
                <c:pt idx="95145">
                  <c:v>1</c:v>
                </c:pt>
                <c:pt idx="95146">
                  <c:v>1</c:v>
                </c:pt>
                <c:pt idx="95147">
                  <c:v>1</c:v>
                </c:pt>
                <c:pt idx="95148">
                  <c:v>1</c:v>
                </c:pt>
                <c:pt idx="95149">
                  <c:v>1</c:v>
                </c:pt>
                <c:pt idx="95150">
                  <c:v>1</c:v>
                </c:pt>
                <c:pt idx="95151">
                  <c:v>1</c:v>
                </c:pt>
                <c:pt idx="95152">
                  <c:v>1</c:v>
                </c:pt>
                <c:pt idx="95153">
                  <c:v>1</c:v>
                </c:pt>
                <c:pt idx="95154">
                  <c:v>1</c:v>
                </c:pt>
                <c:pt idx="95155">
                  <c:v>1</c:v>
                </c:pt>
                <c:pt idx="95156">
                  <c:v>1</c:v>
                </c:pt>
                <c:pt idx="95157">
                  <c:v>1</c:v>
                </c:pt>
                <c:pt idx="95158">
                  <c:v>1</c:v>
                </c:pt>
                <c:pt idx="95159">
                  <c:v>1</c:v>
                </c:pt>
                <c:pt idx="95160">
                  <c:v>1</c:v>
                </c:pt>
                <c:pt idx="95161">
                  <c:v>1</c:v>
                </c:pt>
                <c:pt idx="95162">
                  <c:v>1</c:v>
                </c:pt>
                <c:pt idx="95163">
                  <c:v>1</c:v>
                </c:pt>
                <c:pt idx="95164">
                  <c:v>1</c:v>
                </c:pt>
                <c:pt idx="95165">
                  <c:v>1</c:v>
                </c:pt>
                <c:pt idx="95166">
                  <c:v>1</c:v>
                </c:pt>
                <c:pt idx="95167">
                  <c:v>1</c:v>
                </c:pt>
                <c:pt idx="95168">
                  <c:v>1</c:v>
                </c:pt>
                <c:pt idx="95169">
                  <c:v>1</c:v>
                </c:pt>
                <c:pt idx="95170">
                  <c:v>1</c:v>
                </c:pt>
                <c:pt idx="95171">
                  <c:v>1</c:v>
                </c:pt>
                <c:pt idx="95172">
                  <c:v>1</c:v>
                </c:pt>
                <c:pt idx="95173">
                  <c:v>1</c:v>
                </c:pt>
                <c:pt idx="95174">
                  <c:v>1</c:v>
                </c:pt>
                <c:pt idx="95175">
                  <c:v>1</c:v>
                </c:pt>
                <c:pt idx="95176">
                  <c:v>1</c:v>
                </c:pt>
                <c:pt idx="95177">
                  <c:v>1</c:v>
                </c:pt>
                <c:pt idx="95178">
                  <c:v>1</c:v>
                </c:pt>
                <c:pt idx="95179">
                  <c:v>1</c:v>
                </c:pt>
                <c:pt idx="95180">
                  <c:v>1</c:v>
                </c:pt>
                <c:pt idx="95181">
                  <c:v>1</c:v>
                </c:pt>
                <c:pt idx="95182">
                  <c:v>1</c:v>
                </c:pt>
                <c:pt idx="95183">
                  <c:v>1</c:v>
                </c:pt>
                <c:pt idx="95184">
                  <c:v>1</c:v>
                </c:pt>
                <c:pt idx="95185">
                  <c:v>1</c:v>
                </c:pt>
                <c:pt idx="95186">
                  <c:v>1</c:v>
                </c:pt>
                <c:pt idx="95187">
                  <c:v>1</c:v>
                </c:pt>
                <c:pt idx="95188">
                  <c:v>1</c:v>
                </c:pt>
                <c:pt idx="95189">
                  <c:v>1</c:v>
                </c:pt>
                <c:pt idx="95190">
                  <c:v>1</c:v>
                </c:pt>
                <c:pt idx="95191">
                  <c:v>1</c:v>
                </c:pt>
                <c:pt idx="95192">
                  <c:v>1</c:v>
                </c:pt>
                <c:pt idx="95193">
                  <c:v>1</c:v>
                </c:pt>
                <c:pt idx="95194">
                  <c:v>1</c:v>
                </c:pt>
                <c:pt idx="95195">
                  <c:v>1</c:v>
                </c:pt>
                <c:pt idx="95196">
                  <c:v>1</c:v>
                </c:pt>
                <c:pt idx="95197">
                  <c:v>1</c:v>
                </c:pt>
                <c:pt idx="95198">
                  <c:v>1</c:v>
                </c:pt>
                <c:pt idx="95199">
                  <c:v>1</c:v>
                </c:pt>
                <c:pt idx="95200">
                  <c:v>1</c:v>
                </c:pt>
                <c:pt idx="95201">
                  <c:v>1</c:v>
                </c:pt>
                <c:pt idx="95202">
                  <c:v>1</c:v>
                </c:pt>
                <c:pt idx="95203">
                  <c:v>1</c:v>
                </c:pt>
                <c:pt idx="95204">
                  <c:v>1</c:v>
                </c:pt>
                <c:pt idx="95205">
                  <c:v>1</c:v>
                </c:pt>
                <c:pt idx="95206">
                  <c:v>1</c:v>
                </c:pt>
                <c:pt idx="95207">
                  <c:v>1</c:v>
                </c:pt>
                <c:pt idx="95208">
                  <c:v>1</c:v>
                </c:pt>
                <c:pt idx="95209">
                  <c:v>1</c:v>
                </c:pt>
                <c:pt idx="95210">
                  <c:v>1</c:v>
                </c:pt>
                <c:pt idx="95211">
                  <c:v>1</c:v>
                </c:pt>
                <c:pt idx="95212">
                  <c:v>1</c:v>
                </c:pt>
                <c:pt idx="95213">
                  <c:v>1</c:v>
                </c:pt>
                <c:pt idx="95214">
                  <c:v>1</c:v>
                </c:pt>
                <c:pt idx="95215">
                  <c:v>1</c:v>
                </c:pt>
                <c:pt idx="95216">
                  <c:v>1</c:v>
                </c:pt>
                <c:pt idx="95217">
                  <c:v>1</c:v>
                </c:pt>
                <c:pt idx="95218">
                  <c:v>1</c:v>
                </c:pt>
                <c:pt idx="95219">
                  <c:v>1</c:v>
                </c:pt>
                <c:pt idx="95220">
                  <c:v>1</c:v>
                </c:pt>
                <c:pt idx="95221">
                  <c:v>1</c:v>
                </c:pt>
                <c:pt idx="95222">
                  <c:v>1</c:v>
                </c:pt>
                <c:pt idx="95223">
                  <c:v>1</c:v>
                </c:pt>
                <c:pt idx="95224">
                  <c:v>1</c:v>
                </c:pt>
                <c:pt idx="95225">
                  <c:v>1</c:v>
                </c:pt>
                <c:pt idx="95226">
                  <c:v>1</c:v>
                </c:pt>
                <c:pt idx="95227">
                  <c:v>1</c:v>
                </c:pt>
                <c:pt idx="95228">
                  <c:v>1</c:v>
                </c:pt>
                <c:pt idx="95229">
                  <c:v>1</c:v>
                </c:pt>
                <c:pt idx="95230">
                  <c:v>1</c:v>
                </c:pt>
                <c:pt idx="95231">
                  <c:v>1</c:v>
                </c:pt>
                <c:pt idx="95232">
                  <c:v>1</c:v>
                </c:pt>
                <c:pt idx="95233">
                  <c:v>1</c:v>
                </c:pt>
                <c:pt idx="95234">
                  <c:v>1</c:v>
                </c:pt>
                <c:pt idx="95235">
                  <c:v>1</c:v>
                </c:pt>
                <c:pt idx="95236">
                  <c:v>1</c:v>
                </c:pt>
                <c:pt idx="95237">
                  <c:v>1</c:v>
                </c:pt>
                <c:pt idx="95238">
                  <c:v>1</c:v>
                </c:pt>
                <c:pt idx="95239">
                  <c:v>1</c:v>
                </c:pt>
                <c:pt idx="95240">
                  <c:v>1</c:v>
                </c:pt>
                <c:pt idx="95241">
                  <c:v>1</c:v>
                </c:pt>
                <c:pt idx="95242">
                  <c:v>1</c:v>
                </c:pt>
                <c:pt idx="95243">
                  <c:v>1</c:v>
                </c:pt>
                <c:pt idx="95244">
                  <c:v>1</c:v>
                </c:pt>
                <c:pt idx="95245">
                  <c:v>1</c:v>
                </c:pt>
                <c:pt idx="95246">
                  <c:v>1</c:v>
                </c:pt>
                <c:pt idx="95247">
                  <c:v>1</c:v>
                </c:pt>
                <c:pt idx="95248">
                  <c:v>1</c:v>
                </c:pt>
                <c:pt idx="95249">
                  <c:v>1</c:v>
                </c:pt>
                <c:pt idx="95250">
                  <c:v>1</c:v>
                </c:pt>
                <c:pt idx="95251">
                  <c:v>1</c:v>
                </c:pt>
                <c:pt idx="95252">
                  <c:v>1</c:v>
                </c:pt>
                <c:pt idx="95253">
                  <c:v>1</c:v>
                </c:pt>
                <c:pt idx="95254">
                  <c:v>1</c:v>
                </c:pt>
                <c:pt idx="95255">
                  <c:v>1</c:v>
                </c:pt>
                <c:pt idx="95256">
                  <c:v>1</c:v>
                </c:pt>
                <c:pt idx="95257">
                  <c:v>1</c:v>
                </c:pt>
                <c:pt idx="95258">
                  <c:v>1</c:v>
                </c:pt>
                <c:pt idx="95259">
                  <c:v>1</c:v>
                </c:pt>
                <c:pt idx="95260">
                  <c:v>1</c:v>
                </c:pt>
                <c:pt idx="95261">
                  <c:v>1</c:v>
                </c:pt>
                <c:pt idx="95262">
                  <c:v>1</c:v>
                </c:pt>
                <c:pt idx="95263">
                  <c:v>1</c:v>
                </c:pt>
                <c:pt idx="95264">
                  <c:v>1</c:v>
                </c:pt>
                <c:pt idx="95265">
                  <c:v>1</c:v>
                </c:pt>
                <c:pt idx="95266">
                  <c:v>1</c:v>
                </c:pt>
                <c:pt idx="95267">
                  <c:v>1</c:v>
                </c:pt>
                <c:pt idx="95268">
                  <c:v>1</c:v>
                </c:pt>
                <c:pt idx="95269">
                  <c:v>1</c:v>
                </c:pt>
                <c:pt idx="95270">
                  <c:v>1</c:v>
                </c:pt>
                <c:pt idx="95271">
                  <c:v>1</c:v>
                </c:pt>
                <c:pt idx="95272">
                  <c:v>1</c:v>
                </c:pt>
                <c:pt idx="95273">
                  <c:v>1</c:v>
                </c:pt>
                <c:pt idx="95274">
                  <c:v>1</c:v>
                </c:pt>
                <c:pt idx="95275">
                  <c:v>1</c:v>
                </c:pt>
                <c:pt idx="95276">
                  <c:v>1</c:v>
                </c:pt>
                <c:pt idx="95277">
                  <c:v>1</c:v>
                </c:pt>
                <c:pt idx="95278">
                  <c:v>1</c:v>
                </c:pt>
                <c:pt idx="95279">
                  <c:v>1</c:v>
                </c:pt>
                <c:pt idx="95280">
                  <c:v>1</c:v>
                </c:pt>
                <c:pt idx="95281">
                  <c:v>1</c:v>
                </c:pt>
                <c:pt idx="95282">
                  <c:v>1</c:v>
                </c:pt>
                <c:pt idx="95283">
                  <c:v>1</c:v>
                </c:pt>
                <c:pt idx="95284">
                  <c:v>1</c:v>
                </c:pt>
                <c:pt idx="95285">
                  <c:v>1</c:v>
                </c:pt>
                <c:pt idx="95286">
                  <c:v>1</c:v>
                </c:pt>
                <c:pt idx="95287">
                  <c:v>1</c:v>
                </c:pt>
                <c:pt idx="95288">
                  <c:v>1</c:v>
                </c:pt>
                <c:pt idx="95289">
                  <c:v>1</c:v>
                </c:pt>
                <c:pt idx="95290">
                  <c:v>1</c:v>
                </c:pt>
                <c:pt idx="95291">
                  <c:v>1</c:v>
                </c:pt>
                <c:pt idx="95292">
                  <c:v>1</c:v>
                </c:pt>
                <c:pt idx="95293">
                  <c:v>1</c:v>
                </c:pt>
                <c:pt idx="95294">
                  <c:v>1</c:v>
                </c:pt>
                <c:pt idx="95295">
                  <c:v>1</c:v>
                </c:pt>
                <c:pt idx="95296">
                  <c:v>1</c:v>
                </c:pt>
                <c:pt idx="95297">
                  <c:v>1</c:v>
                </c:pt>
                <c:pt idx="95298">
                  <c:v>1</c:v>
                </c:pt>
                <c:pt idx="95299">
                  <c:v>1</c:v>
                </c:pt>
                <c:pt idx="95300">
                  <c:v>1</c:v>
                </c:pt>
                <c:pt idx="95301">
                  <c:v>1</c:v>
                </c:pt>
                <c:pt idx="95302">
                  <c:v>1</c:v>
                </c:pt>
                <c:pt idx="95303">
                  <c:v>1</c:v>
                </c:pt>
                <c:pt idx="95304">
                  <c:v>1</c:v>
                </c:pt>
                <c:pt idx="95305">
                  <c:v>1</c:v>
                </c:pt>
                <c:pt idx="95306">
                  <c:v>1</c:v>
                </c:pt>
                <c:pt idx="95307">
                  <c:v>1</c:v>
                </c:pt>
                <c:pt idx="95308">
                  <c:v>1</c:v>
                </c:pt>
                <c:pt idx="95309">
                  <c:v>1</c:v>
                </c:pt>
                <c:pt idx="95310">
                  <c:v>1</c:v>
                </c:pt>
                <c:pt idx="95311">
                  <c:v>1</c:v>
                </c:pt>
                <c:pt idx="95312">
                  <c:v>1</c:v>
                </c:pt>
                <c:pt idx="95313">
                  <c:v>1</c:v>
                </c:pt>
                <c:pt idx="95314">
                  <c:v>1</c:v>
                </c:pt>
                <c:pt idx="95315">
                  <c:v>1</c:v>
                </c:pt>
                <c:pt idx="95316">
                  <c:v>1</c:v>
                </c:pt>
                <c:pt idx="95317">
                  <c:v>1</c:v>
                </c:pt>
                <c:pt idx="95318">
                  <c:v>1</c:v>
                </c:pt>
                <c:pt idx="95319">
                  <c:v>1</c:v>
                </c:pt>
                <c:pt idx="95320">
                  <c:v>1</c:v>
                </c:pt>
                <c:pt idx="95321">
                  <c:v>1</c:v>
                </c:pt>
                <c:pt idx="95322">
                  <c:v>1</c:v>
                </c:pt>
                <c:pt idx="95323">
                  <c:v>1</c:v>
                </c:pt>
                <c:pt idx="95324">
                  <c:v>1</c:v>
                </c:pt>
                <c:pt idx="95325">
                  <c:v>1</c:v>
                </c:pt>
                <c:pt idx="95326">
                  <c:v>1</c:v>
                </c:pt>
                <c:pt idx="95327">
                  <c:v>1</c:v>
                </c:pt>
                <c:pt idx="95328">
                  <c:v>1</c:v>
                </c:pt>
                <c:pt idx="95329">
                  <c:v>1</c:v>
                </c:pt>
                <c:pt idx="95330">
                  <c:v>1</c:v>
                </c:pt>
                <c:pt idx="95331">
                  <c:v>1</c:v>
                </c:pt>
                <c:pt idx="95332">
                  <c:v>1</c:v>
                </c:pt>
                <c:pt idx="95333">
                  <c:v>1</c:v>
                </c:pt>
                <c:pt idx="95334">
                  <c:v>1</c:v>
                </c:pt>
                <c:pt idx="95335">
                  <c:v>1</c:v>
                </c:pt>
                <c:pt idx="95336">
                  <c:v>1</c:v>
                </c:pt>
                <c:pt idx="95337">
                  <c:v>1</c:v>
                </c:pt>
                <c:pt idx="95338">
                  <c:v>1</c:v>
                </c:pt>
                <c:pt idx="95339">
                  <c:v>1</c:v>
                </c:pt>
                <c:pt idx="95340">
                  <c:v>1</c:v>
                </c:pt>
                <c:pt idx="95341">
                  <c:v>1</c:v>
                </c:pt>
                <c:pt idx="95342">
                  <c:v>1</c:v>
                </c:pt>
                <c:pt idx="95343">
                  <c:v>1</c:v>
                </c:pt>
                <c:pt idx="95344">
                  <c:v>1</c:v>
                </c:pt>
                <c:pt idx="95345">
                  <c:v>1</c:v>
                </c:pt>
                <c:pt idx="95346">
                  <c:v>1</c:v>
                </c:pt>
                <c:pt idx="95347">
                  <c:v>1</c:v>
                </c:pt>
                <c:pt idx="95348">
                  <c:v>1</c:v>
                </c:pt>
                <c:pt idx="95349">
                  <c:v>1</c:v>
                </c:pt>
                <c:pt idx="95350">
                  <c:v>1</c:v>
                </c:pt>
                <c:pt idx="95351">
                  <c:v>1</c:v>
                </c:pt>
                <c:pt idx="95352">
                  <c:v>1</c:v>
                </c:pt>
                <c:pt idx="95353">
                  <c:v>1</c:v>
                </c:pt>
                <c:pt idx="95354">
                  <c:v>1</c:v>
                </c:pt>
                <c:pt idx="95355">
                  <c:v>1</c:v>
                </c:pt>
                <c:pt idx="95356">
                  <c:v>1</c:v>
                </c:pt>
                <c:pt idx="95357">
                  <c:v>1</c:v>
                </c:pt>
                <c:pt idx="95358">
                  <c:v>1</c:v>
                </c:pt>
                <c:pt idx="95359">
                  <c:v>1</c:v>
                </c:pt>
                <c:pt idx="95360">
                  <c:v>1</c:v>
                </c:pt>
                <c:pt idx="95361">
                  <c:v>1</c:v>
                </c:pt>
                <c:pt idx="95362">
                  <c:v>1</c:v>
                </c:pt>
                <c:pt idx="95363">
                  <c:v>1</c:v>
                </c:pt>
                <c:pt idx="95364">
                  <c:v>1</c:v>
                </c:pt>
                <c:pt idx="95365">
                  <c:v>1</c:v>
                </c:pt>
                <c:pt idx="95366">
                  <c:v>1</c:v>
                </c:pt>
                <c:pt idx="95367">
                  <c:v>1</c:v>
                </c:pt>
                <c:pt idx="95368">
                  <c:v>1</c:v>
                </c:pt>
                <c:pt idx="95369">
                  <c:v>1</c:v>
                </c:pt>
                <c:pt idx="95370">
                  <c:v>0.85714285700000004</c:v>
                </c:pt>
                <c:pt idx="95371">
                  <c:v>1</c:v>
                </c:pt>
                <c:pt idx="95372">
                  <c:v>1</c:v>
                </c:pt>
                <c:pt idx="95373">
                  <c:v>1</c:v>
                </c:pt>
                <c:pt idx="95374">
                  <c:v>1</c:v>
                </c:pt>
                <c:pt idx="95375">
                  <c:v>1</c:v>
                </c:pt>
                <c:pt idx="95376">
                  <c:v>1</c:v>
                </c:pt>
                <c:pt idx="95377">
                  <c:v>1</c:v>
                </c:pt>
                <c:pt idx="95378">
                  <c:v>1</c:v>
                </c:pt>
                <c:pt idx="95379">
                  <c:v>1</c:v>
                </c:pt>
                <c:pt idx="95380">
                  <c:v>1</c:v>
                </c:pt>
                <c:pt idx="95381">
                  <c:v>1</c:v>
                </c:pt>
                <c:pt idx="95382">
                  <c:v>1</c:v>
                </c:pt>
                <c:pt idx="95383">
                  <c:v>1</c:v>
                </c:pt>
                <c:pt idx="95384">
                  <c:v>1</c:v>
                </c:pt>
                <c:pt idx="95385">
                  <c:v>1</c:v>
                </c:pt>
                <c:pt idx="95386">
                  <c:v>1</c:v>
                </c:pt>
                <c:pt idx="95387">
                  <c:v>1</c:v>
                </c:pt>
                <c:pt idx="95388">
                  <c:v>1</c:v>
                </c:pt>
                <c:pt idx="95389">
                  <c:v>1</c:v>
                </c:pt>
                <c:pt idx="95390">
                  <c:v>1</c:v>
                </c:pt>
                <c:pt idx="95391">
                  <c:v>1</c:v>
                </c:pt>
                <c:pt idx="95392">
                  <c:v>1</c:v>
                </c:pt>
                <c:pt idx="95393">
                  <c:v>1</c:v>
                </c:pt>
                <c:pt idx="95394">
                  <c:v>1</c:v>
                </c:pt>
                <c:pt idx="95395">
                  <c:v>1</c:v>
                </c:pt>
                <c:pt idx="95396">
                  <c:v>1</c:v>
                </c:pt>
                <c:pt idx="95397">
                  <c:v>1</c:v>
                </c:pt>
                <c:pt idx="95398">
                  <c:v>1</c:v>
                </c:pt>
                <c:pt idx="95399">
                  <c:v>1</c:v>
                </c:pt>
                <c:pt idx="95400">
                  <c:v>1</c:v>
                </c:pt>
                <c:pt idx="95401">
                  <c:v>1</c:v>
                </c:pt>
                <c:pt idx="95402">
                  <c:v>1</c:v>
                </c:pt>
                <c:pt idx="95403">
                  <c:v>1</c:v>
                </c:pt>
                <c:pt idx="95404">
                  <c:v>1</c:v>
                </c:pt>
                <c:pt idx="95405">
                  <c:v>1</c:v>
                </c:pt>
                <c:pt idx="95406">
                  <c:v>1</c:v>
                </c:pt>
                <c:pt idx="95407">
                  <c:v>1</c:v>
                </c:pt>
                <c:pt idx="95408">
                  <c:v>1</c:v>
                </c:pt>
                <c:pt idx="95409">
                  <c:v>1</c:v>
                </c:pt>
                <c:pt idx="95410">
                  <c:v>1</c:v>
                </c:pt>
                <c:pt idx="95411">
                  <c:v>1</c:v>
                </c:pt>
                <c:pt idx="95412">
                  <c:v>1</c:v>
                </c:pt>
                <c:pt idx="95413">
                  <c:v>1</c:v>
                </c:pt>
                <c:pt idx="95414">
                  <c:v>1</c:v>
                </c:pt>
                <c:pt idx="95415">
                  <c:v>1</c:v>
                </c:pt>
                <c:pt idx="95416">
                  <c:v>1</c:v>
                </c:pt>
                <c:pt idx="95417">
                  <c:v>1</c:v>
                </c:pt>
                <c:pt idx="95418">
                  <c:v>1</c:v>
                </c:pt>
                <c:pt idx="95419">
                  <c:v>1</c:v>
                </c:pt>
                <c:pt idx="95420">
                  <c:v>1</c:v>
                </c:pt>
                <c:pt idx="95421">
                  <c:v>1</c:v>
                </c:pt>
                <c:pt idx="95422">
                  <c:v>1</c:v>
                </c:pt>
                <c:pt idx="95423">
                  <c:v>1</c:v>
                </c:pt>
                <c:pt idx="95424">
                  <c:v>1</c:v>
                </c:pt>
                <c:pt idx="95425">
                  <c:v>1</c:v>
                </c:pt>
                <c:pt idx="95426">
                  <c:v>1</c:v>
                </c:pt>
                <c:pt idx="95427">
                  <c:v>1</c:v>
                </c:pt>
                <c:pt idx="95428">
                  <c:v>1</c:v>
                </c:pt>
                <c:pt idx="95429">
                  <c:v>1</c:v>
                </c:pt>
                <c:pt idx="95430">
                  <c:v>1</c:v>
                </c:pt>
                <c:pt idx="95431">
                  <c:v>1</c:v>
                </c:pt>
                <c:pt idx="95432">
                  <c:v>1</c:v>
                </c:pt>
                <c:pt idx="95433">
                  <c:v>1</c:v>
                </c:pt>
                <c:pt idx="95434">
                  <c:v>1</c:v>
                </c:pt>
                <c:pt idx="95435">
                  <c:v>1</c:v>
                </c:pt>
                <c:pt idx="95436">
                  <c:v>1</c:v>
                </c:pt>
                <c:pt idx="95437">
                  <c:v>1</c:v>
                </c:pt>
                <c:pt idx="95438">
                  <c:v>1</c:v>
                </c:pt>
                <c:pt idx="95439">
                  <c:v>1</c:v>
                </c:pt>
                <c:pt idx="95440">
                  <c:v>1</c:v>
                </c:pt>
                <c:pt idx="95441">
                  <c:v>1</c:v>
                </c:pt>
                <c:pt idx="95442">
                  <c:v>1</c:v>
                </c:pt>
                <c:pt idx="95443">
                  <c:v>1</c:v>
                </c:pt>
                <c:pt idx="95444">
                  <c:v>1</c:v>
                </c:pt>
                <c:pt idx="95445">
                  <c:v>1</c:v>
                </c:pt>
                <c:pt idx="95446">
                  <c:v>1</c:v>
                </c:pt>
                <c:pt idx="95447">
                  <c:v>1</c:v>
                </c:pt>
                <c:pt idx="95448">
                  <c:v>1</c:v>
                </c:pt>
                <c:pt idx="95449">
                  <c:v>1</c:v>
                </c:pt>
                <c:pt idx="95450">
                  <c:v>1</c:v>
                </c:pt>
                <c:pt idx="95451">
                  <c:v>1</c:v>
                </c:pt>
                <c:pt idx="95452">
                  <c:v>1</c:v>
                </c:pt>
                <c:pt idx="95453">
                  <c:v>1</c:v>
                </c:pt>
                <c:pt idx="95454">
                  <c:v>1</c:v>
                </c:pt>
                <c:pt idx="95455">
                  <c:v>1</c:v>
                </c:pt>
                <c:pt idx="95456">
                  <c:v>1</c:v>
                </c:pt>
                <c:pt idx="95457">
                  <c:v>1</c:v>
                </c:pt>
                <c:pt idx="95458">
                  <c:v>1</c:v>
                </c:pt>
                <c:pt idx="95459">
                  <c:v>1</c:v>
                </c:pt>
                <c:pt idx="95460">
                  <c:v>1</c:v>
                </c:pt>
                <c:pt idx="95461">
                  <c:v>1</c:v>
                </c:pt>
                <c:pt idx="95462">
                  <c:v>1</c:v>
                </c:pt>
                <c:pt idx="95463">
                  <c:v>1</c:v>
                </c:pt>
                <c:pt idx="95464">
                  <c:v>1</c:v>
                </c:pt>
                <c:pt idx="95465">
                  <c:v>1</c:v>
                </c:pt>
                <c:pt idx="95466">
                  <c:v>1</c:v>
                </c:pt>
                <c:pt idx="95467">
                  <c:v>1</c:v>
                </c:pt>
                <c:pt idx="95468">
                  <c:v>1</c:v>
                </c:pt>
                <c:pt idx="95469">
                  <c:v>1</c:v>
                </c:pt>
                <c:pt idx="95470">
                  <c:v>1</c:v>
                </c:pt>
                <c:pt idx="95471">
                  <c:v>1</c:v>
                </c:pt>
                <c:pt idx="95472">
                  <c:v>1</c:v>
                </c:pt>
                <c:pt idx="95473">
                  <c:v>1</c:v>
                </c:pt>
                <c:pt idx="95474">
                  <c:v>1</c:v>
                </c:pt>
                <c:pt idx="95475">
                  <c:v>1</c:v>
                </c:pt>
                <c:pt idx="95476">
                  <c:v>1</c:v>
                </c:pt>
                <c:pt idx="95477">
                  <c:v>1</c:v>
                </c:pt>
                <c:pt idx="95478">
                  <c:v>1</c:v>
                </c:pt>
                <c:pt idx="95479">
                  <c:v>1</c:v>
                </c:pt>
                <c:pt idx="95480">
                  <c:v>1</c:v>
                </c:pt>
                <c:pt idx="95481">
                  <c:v>1</c:v>
                </c:pt>
                <c:pt idx="95482">
                  <c:v>1</c:v>
                </c:pt>
                <c:pt idx="95483">
                  <c:v>1</c:v>
                </c:pt>
                <c:pt idx="95484">
                  <c:v>1</c:v>
                </c:pt>
                <c:pt idx="95485">
                  <c:v>1</c:v>
                </c:pt>
                <c:pt idx="95486">
                  <c:v>1</c:v>
                </c:pt>
                <c:pt idx="95487">
                  <c:v>1</c:v>
                </c:pt>
                <c:pt idx="95488">
                  <c:v>1</c:v>
                </c:pt>
                <c:pt idx="95489">
                  <c:v>1</c:v>
                </c:pt>
                <c:pt idx="95490">
                  <c:v>1</c:v>
                </c:pt>
                <c:pt idx="95491">
                  <c:v>1</c:v>
                </c:pt>
                <c:pt idx="95492">
                  <c:v>1</c:v>
                </c:pt>
                <c:pt idx="95493">
                  <c:v>1</c:v>
                </c:pt>
                <c:pt idx="95494">
                  <c:v>1</c:v>
                </c:pt>
                <c:pt idx="95495">
                  <c:v>1</c:v>
                </c:pt>
                <c:pt idx="95496">
                  <c:v>1</c:v>
                </c:pt>
                <c:pt idx="95497">
                  <c:v>1</c:v>
                </c:pt>
                <c:pt idx="95498">
                  <c:v>1</c:v>
                </c:pt>
                <c:pt idx="95499">
                  <c:v>1</c:v>
                </c:pt>
                <c:pt idx="95500">
                  <c:v>1</c:v>
                </c:pt>
                <c:pt idx="95501">
                  <c:v>1</c:v>
                </c:pt>
                <c:pt idx="95502">
                  <c:v>1</c:v>
                </c:pt>
                <c:pt idx="95503">
                  <c:v>1</c:v>
                </c:pt>
                <c:pt idx="95504">
                  <c:v>1</c:v>
                </c:pt>
                <c:pt idx="95505">
                  <c:v>1</c:v>
                </c:pt>
                <c:pt idx="95506">
                  <c:v>1</c:v>
                </c:pt>
                <c:pt idx="95507">
                  <c:v>1</c:v>
                </c:pt>
                <c:pt idx="95508">
                  <c:v>1</c:v>
                </c:pt>
                <c:pt idx="95509">
                  <c:v>1</c:v>
                </c:pt>
                <c:pt idx="95510">
                  <c:v>1</c:v>
                </c:pt>
                <c:pt idx="95511">
                  <c:v>1</c:v>
                </c:pt>
                <c:pt idx="95512">
                  <c:v>1</c:v>
                </c:pt>
                <c:pt idx="95513">
                  <c:v>1</c:v>
                </c:pt>
                <c:pt idx="95514">
                  <c:v>1</c:v>
                </c:pt>
                <c:pt idx="95515">
                  <c:v>1</c:v>
                </c:pt>
                <c:pt idx="95516">
                  <c:v>1</c:v>
                </c:pt>
                <c:pt idx="95517">
                  <c:v>1</c:v>
                </c:pt>
                <c:pt idx="95518">
                  <c:v>1</c:v>
                </c:pt>
                <c:pt idx="95519">
                  <c:v>1</c:v>
                </c:pt>
                <c:pt idx="95520">
                  <c:v>1</c:v>
                </c:pt>
                <c:pt idx="95521">
                  <c:v>1</c:v>
                </c:pt>
                <c:pt idx="95522">
                  <c:v>1</c:v>
                </c:pt>
                <c:pt idx="95523">
                  <c:v>1</c:v>
                </c:pt>
                <c:pt idx="95524">
                  <c:v>1</c:v>
                </c:pt>
                <c:pt idx="95525">
                  <c:v>1</c:v>
                </c:pt>
                <c:pt idx="95526">
                  <c:v>1</c:v>
                </c:pt>
                <c:pt idx="95527">
                  <c:v>1</c:v>
                </c:pt>
                <c:pt idx="95528">
                  <c:v>1</c:v>
                </c:pt>
                <c:pt idx="95529">
                  <c:v>1</c:v>
                </c:pt>
                <c:pt idx="95530">
                  <c:v>1</c:v>
                </c:pt>
                <c:pt idx="95531">
                  <c:v>1</c:v>
                </c:pt>
                <c:pt idx="95532">
                  <c:v>1</c:v>
                </c:pt>
                <c:pt idx="95533">
                  <c:v>1</c:v>
                </c:pt>
                <c:pt idx="95534">
                  <c:v>1</c:v>
                </c:pt>
                <c:pt idx="95535">
                  <c:v>1</c:v>
                </c:pt>
                <c:pt idx="95536">
                  <c:v>1</c:v>
                </c:pt>
                <c:pt idx="95537">
                  <c:v>1</c:v>
                </c:pt>
                <c:pt idx="95538">
                  <c:v>1</c:v>
                </c:pt>
                <c:pt idx="95539">
                  <c:v>1</c:v>
                </c:pt>
                <c:pt idx="95540">
                  <c:v>1</c:v>
                </c:pt>
                <c:pt idx="95541">
                  <c:v>1</c:v>
                </c:pt>
                <c:pt idx="95542">
                  <c:v>1</c:v>
                </c:pt>
                <c:pt idx="95543">
                  <c:v>1</c:v>
                </c:pt>
                <c:pt idx="95544">
                  <c:v>1</c:v>
                </c:pt>
                <c:pt idx="95545">
                  <c:v>1</c:v>
                </c:pt>
                <c:pt idx="95546">
                  <c:v>1</c:v>
                </c:pt>
                <c:pt idx="95547">
                  <c:v>1</c:v>
                </c:pt>
                <c:pt idx="95548">
                  <c:v>1</c:v>
                </c:pt>
                <c:pt idx="95549">
                  <c:v>1</c:v>
                </c:pt>
                <c:pt idx="95550">
                  <c:v>1</c:v>
                </c:pt>
                <c:pt idx="95551">
                  <c:v>1</c:v>
                </c:pt>
                <c:pt idx="95552">
                  <c:v>1</c:v>
                </c:pt>
                <c:pt idx="95553">
                  <c:v>1</c:v>
                </c:pt>
                <c:pt idx="95554">
                  <c:v>1</c:v>
                </c:pt>
                <c:pt idx="95555">
                  <c:v>1</c:v>
                </c:pt>
                <c:pt idx="95556">
                  <c:v>1</c:v>
                </c:pt>
                <c:pt idx="95557">
                  <c:v>1</c:v>
                </c:pt>
                <c:pt idx="95558">
                  <c:v>1</c:v>
                </c:pt>
                <c:pt idx="95559">
                  <c:v>1</c:v>
                </c:pt>
                <c:pt idx="95560">
                  <c:v>1</c:v>
                </c:pt>
                <c:pt idx="95561">
                  <c:v>1</c:v>
                </c:pt>
                <c:pt idx="95562">
                  <c:v>1</c:v>
                </c:pt>
                <c:pt idx="95563">
                  <c:v>1</c:v>
                </c:pt>
                <c:pt idx="95564">
                  <c:v>1</c:v>
                </c:pt>
                <c:pt idx="95565">
                  <c:v>1</c:v>
                </c:pt>
                <c:pt idx="95566">
                  <c:v>1</c:v>
                </c:pt>
                <c:pt idx="95567">
                  <c:v>1</c:v>
                </c:pt>
                <c:pt idx="95568">
                  <c:v>1</c:v>
                </c:pt>
                <c:pt idx="95569">
                  <c:v>1</c:v>
                </c:pt>
                <c:pt idx="95570">
                  <c:v>1</c:v>
                </c:pt>
                <c:pt idx="95571">
                  <c:v>1</c:v>
                </c:pt>
                <c:pt idx="95572">
                  <c:v>1</c:v>
                </c:pt>
                <c:pt idx="95573">
                  <c:v>1</c:v>
                </c:pt>
                <c:pt idx="95574">
                  <c:v>1</c:v>
                </c:pt>
                <c:pt idx="95575">
                  <c:v>1</c:v>
                </c:pt>
                <c:pt idx="95576">
                  <c:v>1</c:v>
                </c:pt>
                <c:pt idx="95577">
                  <c:v>1</c:v>
                </c:pt>
                <c:pt idx="95578">
                  <c:v>1</c:v>
                </c:pt>
                <c:pt idx="95579">
                  <c:v>1</c:v>
                </c:pt>
                <c:pt idx="95580">
                  <c:v>1</c:v>
                </c:pt>
                <c:pt idx="95581">
                  <c:v>1</c:v>
                </c:pt>
                <c:pt idx="95582">
                  <c:v>1</c:v>
                </c:pt>
                <c:pt idx="95583">
                  <c:v>1</c:v>
                </c:pt>
                <c:pt idx="95584">
                  <c:v>1</c:v>
                </c:pt>
                <c:pt idx="95585">
                  <c:v>1</c:v>
                </c:pt>
                <c:pt idx="95586">
                  <c:v>1</c:v>
                </c:pt>
                <c:pt idx="95587">
                  <c:v>1</c:v>
                </c:pt>
                <c:pt idx="95588">
                  <c:v>1</c:v>
                </c:pt>
                <c:pt idx="95589">
                  <c:v>1</c:v>
                </c:pt>
                <c:pt idx="95590">
                  <c:v>1</c:v>
                </c:pt>
                <c:pt idx="95591">
                  <c:v>1</c:v>
                </c:pt>
                <c:pt idx="95592">
                  <c:v>1</c:v>
                </c:pt>
                <c:pt idx="95593">
                  <c:v>0.71428571399999996</c:v>
                </c:pt>
                <c:pt idx="95594">
                  <c:v>1</c:v>
                </c:pt>
                <c:pt idx="95595">
                  <c:v>1</c:v>
                </c:pt>
                <c:pt idx="95596">
                  <c:v>1</c:v>
                </c:pt>
                <c:pt idx="95597">
                  <c:v>1</c:v>
                </c:pt>
                <c:pt idx="95598">
                  <c:v>1</c:v>
                </c:pt>
                <c:pt idx="95599">
                  <c:v>1</c:v>
                </c:pt>
                <c:pt idx="95600">
                  <c:v>1</c:v>
                </c:pt>
                <c:pt idx="95601">
                  <c:v>1</c:v>
                </c:pt>
                <c:pt idx="95602">
                  <c:v>1</c:v>
                </c:pt>
                <c:pt idx="95603">
                  <c:v>1</c:v>
                </c:pt>
                <c:pt idx="95604">
                  <c:v>1</c:v>
                </c:pt>
                <c:pt idx="95605">
                  <c:v>0.71428571399999996</c:v>
                </c:pt>
                <c:pt idx="95606">
                  <c:v>1</c:v>
                </c:pt>
                <c:pt idx="95607">
                  <c:v>1</c:v>
                </c:pt>
                <c:pt idx="95608">
                  <c:v>1</c:v>
                </c:pt>
                <c:pt idx="95609">
                  <c:v>1</c:v>
                </c:pt>
                <c:pt idx="95610">
                  <c:v>1</c:v>
                </c:pt>
                <c:pt idx="95611">
                  <c:v>1</c:v>
                </c:pt>
                <c:pt idx="95612">
                  <c:v>1</c:v>
                </c:pt>
                <c:pt idx="95613">
                  <c:v>1</c:v>
                </c:pt>
                <c:pt idx="95614">
                  <c:v>1</c:v>
                </c:pt>
                <c:pt idx="95615">
                  <c:v>1</c:v>
                </c:pt>
                <c:pt idx="95616">
                  <c:v>1</c:v>
                </c:pt>
                <c:pt idx="95617">
                  <c:v>1</c:v>
                </c:pt>
                <c:pt idx="95618">
                  <c:v>1</c:v>
                </c:pt>
                <c:pt idx="95619">
                  <c:v>1</c:v>
                </c:pt>
                <c:pt idx="95620">
                  <c:v>1</c:v>
                </c:pt>
                <c:pt idx="95621">
                  <c:v>1</c:v>
                </c:pt>
                <c:pt idx="95622">
                  <c:v>1</c:v>
                </c:pt>
                <c:pt idx="95623">
                  <c:v>1</c:v>
                </c:pt>
                <c:pt idx="95624">
                  <c:v>1</c:v>
                </c:pt>
                <c:pt idx="95625">
                  <c:v>1</c:v>
                </c:pt>
                <c:pt idx="95626">
                  <c:v>1</c:v>
                </c:pt>
                <c:pt idx="95627">
                  <c:v>1</c:v>
                </c:pt>
                <c:pt idx="95628">
                  <c:v>1</c:v>
                </c:pt>
                <c:pt idx="95629">
                  <c:v>1</c:v>
                </c:pt>
                <c:pt idx="95630">
                  <c:v>1</c:v>
                </c:pt>
                <c:pt idx="95631">
                  <c:v>1</c:v>
                </c:pt>
                <c:pt idx="95632">
                  <c:v>1</c:v>
                </c:pt>
                <c:pt idx="95633">
                  <c:v>1</c:v>
                </c:pt>
                <c:pt idx="95634">
                  <c:v>1</c:v>
                </c:pt>
                <c:pt idx="95635">
                  <c:v>1</c:v>
                </c:pt>
                <c:pt idx="95636">
                  <c:v>1</c:v>
                </c:pt>
                <c:pt idx="95637">
                  <c:v>1</c:v>
                </c:pt>
                <c:pt idx="95638">
                  <c:v>1</c:v>
                </c:pt>
                <c:pt idx="95639">
                  <c:v>1</c:v>
                </c:pt>
                <c:pt idx="95640">
                  <c:v>1</c:v>
                </c:pt>
                <c:pt idx="95641">
                  <c:v>1</c:v>
                </c:pt>
                <c:pt idx="95642">
                  <c:v>1</c:v>
                </c:pt>
                <c:pt idx="95643">
                  <c:v>1</c:v>
                </c:pt>
                <c:pt idx="95644">
                  <c:v>1</c:v>
                </c:pt>
                <c:pt idx="95645">
                  <c:v>1</c:v>
                </c:pt>
                <c:pt idx="95646">
                  <c:v>1</c:v>
                </c:pt>
                <c:pt idx="95647">
                  <c:v>1</c:v>
                </c:pt>
                <c:pt idx="95648">
                  <c:v>1</c:v>
                </c:pt>
                <c:pt idx="95649">
                  <c:v>1</c:v>
                </c:pt>
                <c:pt idx="95650">
                  <c:v>0.28571428599999998</c:v>
                </c:pt>
                <c:pt idx="95651">
                  <c:v>1</c:v>
                </c:pt>
                <c:pt idx="95652">
                  <c:v>1</c:v>
                </c:pt>
                <c:pt idx="95653">
                  <c:v>1</c:v>
                </c:pt>
                <c:pt idx="95654">
                  <c:v>1</c:v>
                </c:pt>
                <c:pt idx="95655">
                  <c:v>1</c:v>
                </c:pt>
                <c:pt idx="95656">
                  <c:v>1</c:v>
                </c:pt>
                <c:pt idx="95657">
                  <c:v>1</c:v>
                </c:pt>
                <c:pt idx="95658">
                  <c:v>1</c:v>
                </c:pt>
                <c:pt idx="95659">
                  <c:v>1</c:v>
                </c:pt>
                <c:pt idx="95660">
                  <c:v>1</c:v>
                </c:pt>
                <c:pt idx="95661">
                  <c:v>1</c:v>
                </c:pt>
                <c:pt idx="95662">
                  <c:v>1</c:v>
                </c:pt>
                <c:pt idx="95663">
                  <c:v>1</c:v>
                </c:pt>
                <c:pt idx="95664">
                  <c:v>1</c:v>
                </c:pt>
                <c:pt idx="95665">
                  <c:v>1</c:v>
                </c:pt>
                <c:pt idx="95666">
                  <c:v>1</c:v>
                </c:pt>
                <c:pt idx="95667">
                  <c:v>1</c:v>
                </c:pt>
                <c:pt idx="95668">
                  <c:v>1</c:v>
                </c:pt>
                <c:pt idx="95669">
                  <c:v>1</c:v>
                </c:pt>
                <c:pt idx="95670">
                  <c:v>1</c:v>
                </c:pt>
                <c:pt idx="95671">
                  <c:v>1</c:v>
                </c:pt>
                <c:pt idx="95672">
                  <c:v>1</c:v>
                </c:pt>
                <c:pt idx="95673">
                  <c:v>1</c:v>
                </c:pt>
                <c:pt idx="95674">
                  <c:v>1</c:v>
                </c:pt>
                <c:pt idx="95675">
                  <c:v>1</c:v>
                </c:pt>
                <c:pt idx="95676">
                  <c:v>1</c:v>
                </c:pt>
                <c:pt idx="95677">
                  <c:v>1</c:v>
                </c:pt>
                <c:pt idx="95678">
                  <c:v>1</c:v>
                </c:pt>
                <c:pt idx="95679">
                  <c:v>1</c:v>
                </c:pt>
                <c:pt idx="95680">
                  <c:v>1</c:v>
                </c:pt>
                <c:pt idx="95681">
                  <c:v>1</c:v>
                </c:pt>
                <c:pt idx="95682">
                  <c:v>1</c:v>
                </c:pt>
                <c:pt idx="95683">
                  <c:v>1</c:v>
                </c:pt>
                <c:pt idx="95684">
                  <c:v>1</c:v>
                </c:pt>
                <c:pt idx="95685">
                  <c:v>1</c:v>
                </c:pt>
                <c:pt idx="95686">
                  <c:v>1</c:v>
                </c:pt>
                <c:pt idx="95687">
                  <c:v>1</c:v>
                </c:pt>
                <c:pt idx="95688">
                  <c:v>1</c:v>
                </c:pt>
                <c:pt idx="95689">
                  <c:v>1</c:v>
                </c:pt>
                <c:pt idx="95690">
                  <c:v>1</c:v>
                </c:pt>
                <c:pt idx="95691">
                  <c:v>1</c:v>
                </c:pt>
                <c:pt idx="95692">
                  <c:v>1</c:v>
                </c:pt>
                <c:pt idx="95693">
                  <c:v>1</c:v>
                </c:pt>
                <c:pt idx="95694">
                  <c:v>1</c:v>
                </c:pt>
                <c:pt idx="95695">
                  <c:v>1</c:v>
                </c:pt>
                <c:pt idx="95696">
                  <c:v>1</c:v>
                </c:pt>
                <c:pt idx="95697">
                  <c:v>1</c:v>
                </c:pt>
                <c:pt idx="95698">
                  <c:v>1</c:v>
                </c:pt>
                <c:pt idx="95699">
                  <c:v>1</c:v>
                </c:pt>
                <c:pt idx="95700">
                  <c:v>1</c:v>
                </c:pt>
                <c:pt idx="95701">
                  <c:v>1</c:v>
                </c:pt>
                <c:pt idx="95702">
                  <c:v>1</c:v>
                </c:pt>
                <c:pt idx="95703">
                  <c:v>1</c:v>
                </c:pt>
                <c:pt idx="95704">
                  <c:v>1</c:v>
                </c:pt>
                <c:pt idx="95705">
                  <c:v>1</c:v>
                </c:pt>
                <c:pt idx="95706">
                  <c:v>1</c:v>
                </c:pt>
                <c:pt idx="95707">
                  <c:v>1</c:v>
                </c:pt>
                <c:pt idx="95708">
                  <c:v>1</c:v>
                </c:pt>
                <c:pt idx="95709">
                  <c:v>1</c:v>
                </c:pt>
                <c:pt idx="95710">
                  <c:v>1</c:v>
                </c:pt>
                <c:pt idx="95711">
                  <c:v>1</c:v>
                </c:pt>
                <c:pt idx="95712">
                  <c:v>1</c:v>
                </c:pt>
                <c:pt idx="95713">
                  <c:v>1</c:v>
                </c:pt>
                <c:pt idx="95714">
                  <c:v>1</c:v>
                </c:pt>
                <c:pt idx="95715">
                  <c:v>1</c:v>
                </c:pt>
                <c:pt idx="95716">
                  <c:v>1</c:v>
                </c:pt>
                <c:pt idx="95717">
                  <c:v>1</c:v>
                </c:pt>
                <c:pt idx="95718">
                  <c:v>1</c:v>
                </c:pt>
                <c:pt idx="95719">
                  <c:v>1</c:v>
                </c:pt>
                <c:pt idx="95720">
                  <c:v>1</c:v>
                </c:pt>
                <c:pt idx="95721">
                  <c:v>1</c:v>
                </c:pt>
                <c:pt idx="95722">
                  <c:v>1</c:v>
                </c:pt>
                <c:pt idx="95723">
                  <c:v>1</c:v>
                </c:pt>
                <c:pt idx="95724">
                  <c:v>1</c:v>
                </c:pt>
                <c:pt idx="95725">
                  <c:v>1</c:v>
                </c:pt>
                <c:pt idx="95726">
                  <c:v>1</c:v>
                </c:pt>
                <c:pt idx="95727">
                  <c:v>1</c:v>
                </c:pt>
                <c:pt idx="95728">
                  <c:v>1</c:v>
                </c:pt>
                <c:pt idx="95729">
                  <c:v>1</c:v>
                </c:pt>
                <c:pt idx="95730">
                  <c:v>1</c:v>
                </c:pt>
                <c:pt idx="95731">
                  <c:v>1</c:v>
                </c:pt>
                <c:pt idx="95732">
                  <c:v>1</c:v>
                </c:pt>
                <c:pt idx="95733">
                  <c:v>1</c:v>
                </c:pt>
                <c:pt idx="95734">
                  <c:v>1</c:v>
                </c:pt>
                <c:pt idx="95735">
                  <c:v>1</c:v>
                </c:pt>
                <c:pt idx="95736">
                  <c:v>1</c:v>
                </c:pt>
                <c:pt idx="95737">
                  <c:v>1</c:v>
                </c:pt>
                <c:pt idx="95738">
                  <c:v>1</c:v>
                </c:pt>
                <c:pt idx="95739">
                  <c:v>1</c:v>
                </c:pt>
                <c:pt idx="95740">
                  <c:v>1</c:v>
                </c:pt>
                <c:pt idx="95741">
                  <c:v>1</c:v>
                </c:pt>
                <c:pt idx="95742">
                  <c:v>1</c:v>
                </c:pt>
                <c:pt idx="95743">
                  <c:v>1</c:v>
                </c:pt>
                <c:pt idx="95744">
                  <c:v>1</c:v>
                </c:pt>
                <c:pt idx="95745">
                  <c:v>1</c:v>
                </c:pt>
                <c:pt idx="95746">
                  <c:v>1</c:v>
                </c:pt>
                <c:pt idx="95747">
                  <c:v>1</c:v>
                </c:pt>
                <c:pt idx="95748">
                  <c:v>1</c:v>
                </c:pt>
                <c:pt idx="95749">
                  <c:v>1</c:v>
                </c:pt>
                <c:pt idx="95750">
                  <c:v>1</c:v>
                </c:pt>
                <c:pt idx="95751">
                  <c:v>1</c:v>
                </c:pt>
                <c:pt idx="95752">
                  <c:v>1</c:v>
                </c:pt>
                <c:pt idx="95753">
                  <c:v>1</c:v>
                </c:pt>
                <c:pt idx="95754">
                  <c:v>1</c:v>
                </c:pt>
                <c:pt idx="95755">
                  <c:v>1</c:v>
                </c:pt>
                <c:pt idx="95756">
                  <c:v>1</c:v>
                </c:pt>
                <c:pt idx="95757">
                  <c:v>1</c:v>
                </c:pt>
                <c:pt idx="95758">
                  <c:v>1</c:v>
                </c:pt>
                <c:pt idx="95759">
                  <c:v>1</c:v>
                </c:pt>
                <c:pt idx="95760">
                  <c:v>1</c:v>
                </c:pt>
                <c:pt idx="95761">
                  <c:v>1</c:v>
                </c:pt>
                <c:pt idx="95762">
                  <c:v>1</c:v>
                </c:pt>
                <c:pt idx="95763">
                  <c:v>1</c:v>
                </c:pt>
                <c:pt idx="95764">
                  <c:v>1</c:v>
                </c:pt>
                <c:pt idx="95765">
                  <c:v>1</c:v>
                </c:pt>
                <c:pt idx="95766">
                  <c:v>1</c:v>
                </c:pt>
                <c:pt idx="95767">
                  <c:v>1</c:v>
                </c:pt>
                <c:pt idx="95768">
                  <c:v>1</c:v>
                </c:pt>
                <c:pt idx="95769">
                  <c:v>1</c:v>
                </c:pt>
                <c:pt idx="95770">
                  <c:v>1</c:v>
                </c:pt>
                <c:pt idx="95771">
                  <c:v>1</c:v>
                </c:pt>
                <c:pt idx="95772">
                  <c:v>1</c:v>
                </c:pt>
                <c:pt idx="95773">
                  <c:v>1</c:v>
                </c:pt>
                <c:pt idx="95774">
                  <c:v>1</c:v>
                </c:pt>
                <c:pt idx="95775">
                  <c:v>1</c:v>
                </c:pt>
                <c:pt idx="95776">
                  <c:v>1</c:v>
                </c:pt>
                <c:pt idx="95777">
                  <c:v>1</c:v>
                </c:pt>
                <c:pt idx="95778">
                  <c:v>1</c:v>
                </c:pt>
                <c:pt idx="95779">
                  <c:v>1</c:v>
                </c:pt>
                <c:pt idx="95780">
                  <c:v>1</c:v>
                </c:pt>
                <c:pt idx="95781">
                  <c:v>1</c:v>
                </c:pt>
                <c:pt idx="95782">
                  <c:v>1</c:v>
                </c:pt>
                <c:pt idx="95783">
                  <c:v>1</c:v>
                </c:pt>
                <c:pt idx="95784">
                  <c:v>1</c:v>
                </c:pt>
                <c:pt idx="95785">
                  <c:v>1</c:v>
                </c:pt>
                <c:pt idx="95786">
                  <c:v>1</c:v>
                </c:pt>
                <c:pt idx="95787">
                  <c:v>1</c:v>
                </c:pt>
                <c:pt idx="95788">
                  <c:v>1</c:v>
                </c:pt>
                <c:pt idx="95789">
                  <c:v>1</c:v>
                </c:pt>
                <c:pt idx="95790">
                  <c:v>1</c:v>
                </c:pt>
                <c:pt idx="95791">
                  <c:v>1</c:v>
                </c:pt>
                <c:pt idx="95792">
                  <c:v>1</c:v>
                </c:pt>
                <c:pt idx="95793">
                  <c:v>1</c:v>
                </c:pt>
                <c:pt idx="95794">
                  <c:v>1</c:v>
                </c:pt>
                <c:pt idx="95795">
                  <c:v>1</c:v>
                </c:pt>
                <c:pt idx="95796">
                  <c:v>1</c:v>
                </c:pt>
                <c:pt idx="95797">
                  <c:v>1</c:v>
                </c:pt>
                <c:pt idx="95798">
                  <c:v>1</c:v>
                </c:pt>
                <c:pt idx="95799">
                  <c:v>1</c:v>
                </c:pt>
                <c:pt idx="95800">
                  <c:v>1</c:v>
                </c:pt>
                <c:pt idx="95801">
                  <c:v>1</c:v>
                </c:pt>
                <c:pt idx="95802">
                  <c:v>1</c:v>
                </c:pt>
                <c:pt idx="95803">
                  <c:v>1</c:v>
                </c:pt>
                <c:pt idx="95804">
                  <c:v>1</c:v>
                </c:pt>
                <c:pt idx="95805">
                  <c:v>1</c:v>
                </c:pt>
                <c:pt idx="95806">
                  <c:v>1</c:v>
                </c:pt>
                <c:pt idx="95807">
                  <c:v>1</c:v>
                </c:pt>
                <c:pt idx="95808">
                  <c:v>1</c:v>
                </c:pt>
                <c:pt idx="95809">
                  <c:v>1</c:v>
                </c:pt>
                <c:pt idx="95810">
                  <c:v>1</c:v>
                </c:pt>
                <c:pt idx="95811">
                  <c:v>1</c:v>
                </c:pt>
                <c:pt idx="95812">
                  <c:v>1</c:v>
                </c:pt>
                <c:pt idx="95813">
                  <c:v>1</c:v>
                </c:pt>
                <c:pt idx="95814">
                  <c:v>1</c:v>
                </c:pt>
                <c:pt idx="95815">
                  <c:v>1</c:v>
                </c:pt>
                <c:pt idx="95816">
                  <c:v>1</c:v>
                </c:pt>
                <c:pt idx="95817">
                  <c:v>1</c:v>
                </c:pt>
                <c:pt idx="95818">
                  <c:v>1</c:v>
                </c:pt>
                <c:pt idx="95819">
                  <c:v>1</c:v>
                </c:pt>
                <c:pt idx="95820">
                  <c:v>1</c:v>
                </c:pt>
                <c:pt idx="95821">
                  <c:v>1</c:v>
                </c:pt>
                <c:pt idx="95822">
                  <c:v>1</c:v>
                </c:pt>
                <c:pt idx="95823">
                  <c:v>1</c:v>
                </c:pt>
                <c:pt idx="95824">
                  <c:v>1</c:v>
                </c:pt>
                <c:pt idx="95825">
                  <c:v>1</c:v>
                </c:pt>
                <c:pt idx="95826">
                  <c:v>1</c:v>
                </c:pt>
                <c:pt idx="95827">
                  <c:v>1</c:v>
                </c:pt>
                <c:pt idx="95828">
                  <c:v>1</c:v>
                </c:pt>
                <c:pt idx="95829">
                  <c:v>1</c:v>
                </c:pt>
                <c:pt idx="95830">
                  <c:v>1</c:v>
                </c:pt>
                <c:pt idx="95831">
                  <c:v>1</c:v>
                </c:pt>
                <c:pt idx="95832">
                  <c:v>1</c:v>
                </c:pt>
                <c:pt idx="95833">
                  <c:v>1</c:v>
                </c:pt>
                <c:pt idx="95834">
                  <c:v>1</c:v>
                </c:pt>
                <c:pt idx="95835">
                  <c:v>1</c:v>
                </c:pt>
                <c:pt idx="95836">
                  <c:v>1</c:v>
                </c:pt>
                <c:pt idx="95837">
                  <c:v>1</c:v>
                </c:pt>
                <c:pt idx="95838">
                  <c:v>1</c:v>
                </c:pt>
                <c:pt idx="95839">
                  <c:v>1</c:v>
                </c:pt>
                <c:pt idx="95840">
                  <c:v>1</c:v>
                </c:pt>
                <c:pt idx="95841">
                  <c:v>1</c:v>
                </c:pt>
                <c:pt idx="95842">
                  <c:v>1</c:v>
                </c:pt>
                <c:pt idx="95843">
                  <c:v>1</c:v>
                </c:pt>
                <c:pt idx="95844">
                  <c:v>1</c:v>
                </c:pt>
                <c:pt idx="95845">
                  <c:v>1</c:v>
                </c:pt>
                <c:pt idx="95846">
                  <c:v>1</c:v>
                </c:pt>
                <c:pt idx="95847">
                  <c:v>1</c:v>
                </c:pt>
                <c:pt idx="95848">
                  <c:v>1</c:v>
                </c:pt>
                <c:pt idx="95849">
                  <c:v>1</c:v>
                </c:pt>
                <c:pt idx="95850">
                  <c:v>1</c:v>
                </c:pt>
                <c:pt idx="95851">
                  <c:v>0.875</c:v>
                </c:pt>
                <c:pt idx="95852">
                  <c:v>1</c:v>
                </c:pt>
                <c:pt idx="95853">
                  <c:v>1</c:v>
                </c:pt>
                <c:pt idx="95854">
                  <c:v>0.75</c:v>
                </c:pt>
                <c:pt idx="95855">
                  <c:v>1</c:v>
                </c:pt>
                <c:pt idx="95856">
                  <c:v>1</c:v>
                </c:pt>
                <c:pt idx="95857">
                  <c:v>0.875</c:v>
                </c:pt>
                <c:pt idx="95858">
                  <c:v>0.875</c:v>
                </c:pt>
                <c:pt idx="95859">
                  <c:v>1</c:v>
                </c:pt>
                <c:pt idx="95860">
                  <c:v>1</c:v>
                </c:pt>
                <c:pt idx="95861">
                  <c:v>0.875</c:v>
                </c:pt>
                <c:pt idx="95862">
                  <c:v>1</c:v>
                </c:pt>
                <c:pt idx="95863">
                  <c:v>0.875</c:v>
                </c:pt>
                <c:pt idx="95864">
                  <c:v>1</c:v>
                </c:pt>
                <c:pt idx="95865">
                  <c:v>1</c:v>
                </c:pt>
                <c:pt idx="95866">
                  <c:v>1</c:v>
                </c:pt>
                <c:pt idx="95867">
                  <c:v>0.875</c:v>
                </c:pt>
                <c:pt idx="95868">
                  <c:v>1</c:v>
                </c:pt>
                <c:pt idx="95869">
                  <c:v>1</c:v>
                </c:pt>
                <c:pt idx="95870">
                  <c:v>1</c:v>
                </c:pt>
                <c:pt idx="95871">
                  <c:v>0.875</c:v>
                </c:pt>
                <c:pt idx="95872">
                  <c:v>1</c:v>
                </c:pt>
                <c:pt idx="95873">
                  <c:v>1</c:v>
                </c:pt>
                <c:pt idx="95874">
                  <c:v>1</c:v>
                </c:pt>
                <c:pt idx="95875">
                  <c:v>1</c:v>
                </c:pt>
                <c:pt idx="95876">
                  <c:v>1</c:v>
                </c:pt>
                <c:pt idx="95877">
                  <c:v>1</c:v>
                </c:pt>
                <c:pt idx="95878">
                  <c:v>1</c:v>
                </c:pt>
                <c:pt idx="95879">
                  <c:v>1</c:v>
                </c:pt>
                <c:pt idx="95880">
                  <c:v>1</c:v>
                </c:pt>
                <c:pt idx="95881">
                  <c:v>1</c:v>
                </c:pt>
                <c:pt idx="95882">
                  <c:v>0.875</c:v>
                </c:pt>
                <c:pt idx="95883">
                  <c:v>1</c:v>
                </c:pt>
                <c:pt idx="95884">
                  <c:v>1</c:v>
                </c:pt>
                <c:pt idx="95885">
                  <c:v>1</c:v>
                </c:pt>
                <c:pt idx="95886">
                  <c:v>1</c:v>
                </c:pt>
                <c:pt idx="95887">
                  <c:v>1</c:v>
                </c:pt>
                <c:pt idx="95888">
                  <c:v>1</c:v>
                </c:pt>
                <c:pt idx="95889">
                  <c:v>1</c:v>
                </c:pt>
                <c:pt idx="95890">
                  <c:v>1</c:v>
                </c:pt>
                <c:pt idx="95891">
                  <c:v>0.875</c:v>
                </c:pt>
                <c:pt idx="95892">
                  <c:v>1</c:v>
                </c:pt>
                <c:pt idx="95893">
                  <c:v>1</c:v>
                </c:pt>
                <c:pt idx="95894">
                  <c:v>1</c:v>
                </c:pt>
                <c:pt idx="95895">
                  <c:v>1</c:v>
                </c:pt>
                <c:pt idx="95896">
                  <c:v>1</c:v>
                </c:pt>
                <c:pt idx="95897">
                  <c:v>1</c:v>
                </c:pt>
                <c:pt idx="95898">
                  <c:v>1</c:v>
                </c:pt>
                <c:pt idx="95899">
                  <c:v>1</c:v>
                </c:pt>
                <c:pt idx="95900">
                  <c:v>0.875</c:v>
                </c:pt>
                <c:pt idx="95901">
                  <c:v>1</c:v>
                </c:pt>
                <c:pt idx="95902">
                  <c:v>1</c:v>
                </c:pt>
                <c:pt idx="95903">
                  <c:v>1</c:v>
                </c:pt>
                <c:pt idx="95904">
                  <c:v>1</c:v>
                </c:pt>
                <c:pt idx="95905">
                  <c:v>1</c:v>
                </c:pt>
                <c:pt idx="95906">
                  <c:v>1</c:v>
                </c:pt>
                <c:pt idx="95907">
                  <c:v>1</c:v>
                </c:pt>
                <c:pt idx="95908">
                  <c:v>1</c:v>
                </c:pt>
                <c:pt idx="95909">
                  <c:v>1</c:v>
                </c:pt>
                <c:pt idx="95910">
                  <c:v>1</c:v>
                </c:pt>
                <c:pt idx="95911">
                  <c:v>1</c:v>
                </c:pt>
                <c:pt idx="95912">
                  <c:v>1</c:v>
                </c:pt>
                <c:pt idx="95913">
                  <c:v>1</c:v>
                </c:pt>
                <c:pt idx="95914">
                  <c:v>1</c:v>
                </c:pt>
                <c:pt idx="95915">
                  <c:v>0.875</c:v>
                </c:pt>
                <c:pt idx="95916">
                  <c:v>1</c:v>
                </c:pt>
                <c:pt idx="95917">
                  <c:v>1</c:v>
                </c:pt>
                <c:pt idx="95918">
                  <c:v>1</c:v>
                </c:pt>
                <c:pt idx="95919">
                  <c:v>1</c:v>
                </c:pt>
                <c:pt idx="95920">
                  <c:v>0.875</c:v>
                </c:pt>
                <c:pt idx="95921">
                  <c:v>1</c:v>
                </c:pt>
                <c:pt idx="95922">
                  <c:v>1</c:v>
                </c:pt>
                <c:pt idx="95923">
                  <c:v>0.875</c:v>
                </c:pt>
                <c:pt idx="95924">
                  <c:v>0.875</c:v>
                </c:pt>
                <c:pt idx="95925">
                  <c:v>1</c:v>
                </c:pt>
                <c:pt idx="95926">
                  <c:v>1</c:v>
                </c:pt>
                <c:pt idx="95927">
                  <c:v>1</c:v>
                </c:pt>
                <c:pt idx="95928">
                  <c:v>1</c:v>
                </c:pt>
                <c:pt idx="95929">
                  <c:v>1</c:v>
                </c:pt>
                <c:pt idx="95930">
                  <c:v>0.875</c:v>
                </c:pt>
                <c:pt idx="95931">
                  <c:v>1</c:v>
                </c:pt>
                <c:pt idx="95932">
                  <c:v>1</c:v>
                </c:pt>
                <c:pt idx="95933">
                  <c:v>1</c:v>
                </c:pt>
                <c:pt idx="95934">
                  <c:v>1</c:v>
                </c:pt>
                <c:pt idx="95935">
                  <c:v>1</c:v>
                </c:pt>
                <c:pt idx="95936">
                  <c:v>1</c:v>
                </c:pt>
                <c:pt idx="95937">
                  <c:v>1</c:v>
                </c:pt>
                <c:pt idx="95938">
                  <c:v>1</c:v>
                </c:pt>
                <c:pt idx="95939">
                  <c:v>1</c:v>
                </c:pt>
                <c:pt idx="95940">
                  <c:v>1</c:v>
                </c:pt>
                <c:pt idx="95941">
                  <c:v>1</c:v>
                </c:pt>
                <c:pt idx="95942">
                  <c:v>1</c:v>
                </c:pt>
                <c:pt idx="95943">
                  <c:v>1</c:v>
                </c:pt>
                <c:pt idx="95944">
                  <c:v>1</c:v>
                </c:pt>
                <c:pt idx="95945">
                  <c:v>1</c:v>
                </c:pt>
                <c:pt idx="95946">
                  <c:v>1</c:v>
                </c:pt>
                <c:pt idx="95947">
                  <c:v>1</c:v>
                </c:pt>
                <c:pt idx="95948">
                  <c:v>1</c:v>
                </c:pt>
                <c:pt idx="95949">
                  <c:v>1</c:v>
                </c:pt>
                <c:pt idx="95950">
                  <c:v>1</c:v>
                </c:pt>
                <c:pt idx="95951">
                  <c:v>1</c:v>
                </c:pt>
                <c:pt idx="95952">
                  <c:v>1</c:v>
                </c:pt>
                <c:pt idx="95953">
                  <c:v>1</c:v>
                </c:pt>
                <c:pt idx="95954">
                  <c:v>1</c:v>
                </c:pt>
                <c:pt idx="95955">
                  <c:v>1</c:v>
                </c:pt>
                <c:pt idx="95956">
                  <c:v>1</c:v>
                </c:pt>
                <c:pt idx="95957">
                  <c:v>1</c:v>
                </c:pt>
                <c:pt idx="95958">
                  <c:v>1</c:v>
                </c:pt>
                <c:pt idx="95959">
                  <c:v>1</c:v>
                </c:pt>
                <c:pt idx="95960">
                  <c:v>1</c:v>
                </c:pt>
                <c:pt idx="95961">
                  <c:v>1</c:v>
                </c:pt>
                <c:pt idx="95962">
                  <c:v>1</c:v>
                </c:pt>
                <c:pt idx="95963">
                  <c:v>1</c:v>
                </c:pt>
                <c:pt idx="95964">
                  <c:v>1</c:v>
                </c:pt>
                <c:pt idx="95965">
                  <c:v>1</c:v>
                </c:pt>
                <c:pt idx="95966">
                  <c:v>1</c:v>
                </c:pt>
                <c:pt idx="95967">
                  <c:v>1</c:v>
                </c:pt>
                <c:pt idx="95968">
                  <c:v>1</c:v>
                </c:pt>
                <c:pt idx="95969">
                  <c:v>1</c:v>
                </c:pt>
                <c:pt idx="95970">
                  <c:v>1</c:v>
                </c:pt>
                <c:pt idx="95971">
                  <c:v>1</c:v>
                </c:pt>
                <c:pt idx="95972">
                  <c:v>1</c:v>
                </c:pt>
                <c:pt idx="95973">
                  <c:v>1</c:v>
                </c:pt>
                <c:pt idx="95974">
                  <c:v>0.875</c:v>
                </c:pt>
                <c:pt idx="95975">
                  <c:v>1</c:v>
                </c:pt>
                <c:pt idx="95976">
                  <c:v>1</c:v>
                </c:pt>
                <c:pt idx="95977">
                  <c:v>1</c:v>
                </c:pt>
                <c:pt idx="95978">
                  <c:v>1</c:v>
                </c:pt>
                <c:pt idx="95979">
                  <c:v>1</c:v>
                </c:pt>
                <c:pt idx="95980">
                  <c:v>1</c:v>
                </c:pt>
                <c:pt idx="95981">
                  <c:v>1</c:v>
                </c:pt>
                <c:pt idx="95982">
                  <c:v>1</c:v>
                </c:pt>
                <c:pt idx="95983">
                  <c:v>1</c:v>
                </c:pt>
                <c:pt idx="95984">
                  <c:v>1</c:v>
                </c:pt>
                <c:pt idx="95985">
                  <c:v>1</c:v>
                </c:pt>
                <c:pt idx="95986">
                  <c:v>1</c:v>
                </c:pt>
                <c:pt idx="95987">
                  <c:v>1</c:v>
                </c:pt>
                <c:pt idx="95988">
                  <c:v>1</c:v>
                </c:pt>
                <c:pt idx="95989">
                  <c:v>1</c:v>
                </c:pt>
                <c:pt idx="95990">
                  <c:v>1</c:v>
                </c:pt>
                <c:pt idx="95991">
                  <c:v>1</c:v>
                </c:pt>
                <c:pt idx="95992">
                  <c:v>1</c:v>
                </c:pt>
                <c:pt idx="95993">
                  <c:v>1</c:v>
                </c:pt>
                <c:pt idx="95994">
                  <c:v>1</c:v>
                </c:pt>
                <c:pt idx="95995">
                  <c:v>1</c:v>
                </c:pt>
                <c:pt idx="95996">
                  <c:v>0.875</c:v>
                </c:pt>
                <c:pt idx="95997">
                  <c:v>1</c:v>
                </c:pt>
                <c:pt idx="95998">
                  <c:v>1</c:v>
                </c:pt>
                <c:pt idx="95999">
                  <c:v>1</c:v>
                </c:pt>
                <c:pt idx="96000">
                  <c:v>1</c:v>
                </c:pt>
                <c:pt idx="96001">
                  <c:v>1</c:v>
                </c:pt>
                <c:pt idx="96002">
                  <c:v>1</c:v>
                </c:pt>
                <c:pt idx="96003">
                  <c:v>1</c:v>
                </c:pt>
                <c:pt idx="96004">
                  <c:v>1</c:v>
                </c:pt>
                <c:pt idx="96005">
                  <c:v>1</c:v>
                </c:pt>
                <c:pt idx="96006">
                  <c:v>1</c:v>
                </c:pt>
                <c:pt idx="96007">
                  <c:v>1</c:v>
                </c:pt>
                <c:pt idx="96008">
                  <c:v>1</c:v>
                </c:pt>
                <c:pt idx="96009">
                  <c:v>1</c:v>
                </c:pt>
                <c:pt idx="96010">
                  <c:v>1</c:v>
                </c:pt>
                <c:pt idx="96011">
                  <c:v>1</c:v>
                </c:pt>
                <c:pt idx="96012">
                  <c:v>1</c:v>
                </c:pt>
                <c:pt idx="96013">
                  <c:v>1</c:v>
                </c:pt>
                <c:pt idx="96014">
                  <c:v>1</c:v>
                </c:pt>
                <c:pt idx="96015">
                  <c:v>1</c:v>
                </c:pt>
                <c:pt idx="96016">
                  <c:v>1</c:v>
                </c:pt>
                <c:pt idx="96017">
                  <c:v>1</c:v>
                </c:pt>
                <c:pt idx="96018">
                  <c:v>1</c:v>
                </c:pt>
                <c:pt idx="96019">
                  <c:v>1</c:v>
                </c:pt>
                <c:pt idx="96020">
                  <c:v>1</c:v>
                </c:pt>
                <c:pt idx="96021">
                  <c:v>1</c:v>
                </c:pt>
                <c:pt idx="96022">
                  <c:v>1</c:v>
                </c:pt>
                <c:pt idx="96023">
                  <c:v>1</c:v>
                </c:pt>
                <c:pt idx="96024">
                  <c:v>1</c:v>
                </c:pt>
                <c:pt idx="96025">
                  <c:v>1</c:v>
                </c:pt>
                <c:pt idx="96026">
                  <c:v>0.875</c:v>
                </c:pt>
                <c:pt idx="96027">
                  <c:v>1</c:v>
                </c:pt>
                <c:pt idx="96028">
                  <c:v>1</c:v>
                </c:pt>
                <c:pt idx="96029">
                  <c:v>1</c:v>
                </c:pt>
                <c:pt idx="96030">
                  <c:v>1</c:v>
                </c:pt>
                <c:pt idx="96031">
                  <c:v>1</c:v>
                </c:pt>
                <c:pt idx="96032">
                  <c:v>1</c:v>
                </c:pt>
                <c:pt idx="96033">
                  <c:v>1</c:v>
                </c:pt>
                <c:pt idx="96034">
                  <c:v>1</c:v>
                </c:pt>
                <c:pt idx="96035">
                  <c:v>1</c:v>
                </c:pt>
                <c:pt idx="96036">
                  <c:v>1</c:v>
                </c:pt>
                <c:pt idx="96037">
                  <c:v>1</c:v>
                </c:pt>
                <c:pt idx="96038">
                  <c:v>1</c:v>
                </c:pt>
                <c:pt idx="96039">
                  <c:v>1</c:v>
                </c:pt>
                <c:pt idx="96040">
                  <c:v>1</c:v>
                </c:pt>
                <c:pt idx="96041">
                  <c:v>1</c:v>
                </c:pt>
                <c:pt idx="96042">
                  <c:v>0.875</c:v>
                </c:pt>
                <c:pt idx="96043">
                  <c:v>1</c:v>
                </c:pt>
                <c:pt idx="96044">
                  <c:v>1</c:v>
                </c:pt>
                <c:pt idx="96045">
                  <c:v>1</c:v>
                </c:pt>
                <c:pt idx="96046">
                  <c:v>1</c:v>
                </c:pt>
                <c:pt idx="96047">
                  <c:v>1</c:v>
                </c:pt>
                <c:pt idx="96048">
                  <c:v>1</c:v>
                </c:pt>
                <c:pt idx="96049">
                  <c:v>1</c:v>
                </c:pt>
                <c:pt idx="96050">
                  <c:v>1</c:v>
                </c:pt>
                <c:pt idx="96051">
                  <c:v>1</c:v>
                </c:pt>
                <c:pt idx="96052">
                  <c:v>1</c:v>
                </c:pt>
                <c:pt idx="96053">
                  <c:v>1</c:v>
                </c:pt>
                <c:pt idx="96054">
                  <c:v>1</c:v>
                </c:pt>
                <c:pt idx="96055">
                  <c:v>1</c:v>
                </c:pt>
                <c:pt idx="96056">
                  <c:v>1</c:v>
                </c:pt>
                <c:pt idx="96057">
                  <c:v>1</c:v>
                </c:pt>
                <c:pt idx="96058">
                  <c:v>1</c:v>
                </c:pt>
                <c:pt idx="96059">
                  <c:v>1</c:v>
                </c:pt>
                <c:pt idx="96060">
                  <c:v>1</c:v>
                </c:pt>
                <c:pt idx="96061">
                  <c:v>1</c:v>
                </c:pt>
                <c:pt idx="96062">
                  <c:v>1</c:v>
                </c:pt>
                <c:pt idx="96063">
                  <c:v>1</c:v>
                </c:pt>
                <c:pt idx="96064">
                  <c:v>1</c:v>
                </c:pt>
                <c:pt idx="96065">
                  <c:v>1</c:v>
                </c:pt>
                <c:pt idx="96066">
                  <c:v>1</c:v>
                </c:pt>
                <c:pt idx="96067">
                  <c:v>1</c:v>
                </c:pt>
                <c:pt idx="96068">
                  <c:v>1</c:v>
                </c:pt>
                <c:pt idx="96069">
                  <c:v>1</c:v>
                </c:pt>
                <c:pt idx="96070">
                  <c:v>1</c:v>
                </c:pt>
                <c:pt idx="96071">
                  <c:v>1</c:v>
                </c:pt>
                <c:pt idx="96072">
                  <c:v>1</c:v>
                </c:pt>
                <c:pt idx="96073">
                  <c:v>0.875</c:v>
                </c:pt>
                <c:pt idx="96074">
                  <c:v>1</c:v>
                </c:pt>
                <c:pt idx="96075">
                  <c:v>1</c:v>
                </c:pt>
                <c:pt idx="96076">
                  <c:v>1</c:v>
                </c:pt>
                <c:pt idx="96077">
                  <c:v>1</c:v>
                </c:pt>
                <c:pt idx="96078">
                  <c:v>1</c:v>
                </c:pt>
                <c:pt idx="96079">
                  <c:v>1</c:v>
                </c:pt>
                <c:pt idx="96080">
                  <c:v>1</c:v>
                </c:pt>
                <c:pt idx="96081">
                  <c:v>1</c:v>
                </c:pt>
                <c:pt idx="96082">
                  <c:v>1</c:v>
                </c:pt>
                <c:pt idx="96083">
                  <c:v>1</c:v>
                </c:pt>
                <c:pt idx="96084">
                  <c:v>1</c:v>
                </c:pt>
                <c:pt idx="96085">
                  <c:v>1</c:v>
                </c:pt>
                <c:pt idx="96086">
                  <c:v>1</c:v>
                </c:pt>
                <c:pt idx="96087">
                  <c:v>1</c:v>
                </c:pt>
                <c:pt idx="96088">
                  <c:v>1</c:v>
                </c:pt>
                <c:pt idx="96089">
                  <c:v>0.875</c:v>
                </c:pt>
                <c:pt idx="96090">
                  <c:v>1</c:v>
                </c:pt>
                <c:pt idx="96091">
                  <c:v>0.875</c:v>
                </c:pt>
                <c:pt idx="96092">
                  <c:v>1</c:v>
                </c:pt>
                <c:pt idx="96093">
                  <c:v>1</c:v>
                </c:pt>
                <c:pt idx="96094">
                  <c:v>1</c:v>
                </c:pt>
                <c:pt idx="96095">
                  <c:v>1</c:v>
                </c:pt>
                <c:pt idx="96096">
                  <c:v>1</c:v>
                </c:pt>
                <c:pt idx="96097">
                  <c:v>1</c:v>
                </c:pt>
                <c:pt idx="96098">
                  <c:v>1</c:v>
                </c:pt>
                <c:pt idx="96099">
                  <c:v>1</c:v>
                </c:pt>
                <c:pt idx="96100">
                  <c:v>1</c:v>
                </c:pt>
                <c:pt idx="96101">
                  <c:v>1</c:v>
                </c:pt>
                <c:pt idx="96102">
                  <c:v>1</c:v>
                </c:pt>
                <c:pt idx="96103">
                  <c:v>1</c:v>
                </c:pt>
                <c:pt idx="96104">
                  <c:v>0.875</c:v>
                </c:pt>
                <c:pt idx="96105">
                  <c:v>1</c:v>
                </c:pt>
                <c:pt idx="96106">
                  <c:v>1</c:v>
                </c:pt>
                <c:pt idx="96107">
                  <c:v>1</c:v>
                </c:pt>
                <c:pt idx="96108">
                  <c:v>1</c:v>
                </c:pt>
                <c:pt idx="96109">
                  <c:v>1</c:v>
                </c:pt>
                <c:pt idx="96110">
                  <c:v>1</c:v>
                </c:pt>
                <c:pt idx="96111">
                  <c:v>1</c:v>
                </c:pt>
                <c:pt idx="96112">
                  <c:v>1</c:v>
                </c:pt>
                <c:pt idx="96113">
                  <c:v>0.875</c:v>
                </c:pt>
                <c:pt idx="96114">
                  <c:v>1</c:v>
                </c:pt>
                <c:pt idx="96115">
                  <c:v>1</c:v>
                </c:pt>
                <c:pt idx="96116">
                  <c:v>0.875</c:v>
                </c:pt>
                <c:pt idx="96117">
                  <c:v>0.875</c:v>
                </c:pt>
                <c:pt idx="96118">
                  <c:v>1</c:v>
                </c:pt>
                <c:pt idx="96119">
                  <c:v>0.875</c:v>
                </c:pt>
                <c:pt idx="96120">
                  <c:v>1</c:v>
                </c:pt>
                <c:pt idx="96121">
                  <c:v>1</c:v>
                </c:pt>
                <c:pt idx="96122">
                  <c:v>1</c:v>
                </c:pt>
                <c:pt idx="96123">
                  <c:v>1</c:v>
                </c:pt>
                <c:pt idx="96124">
                  <c:v>1</c:v>
                </c:pt>
                <c:pt idx="96125">
                  <c:v>1</c:v>
                </c:pt>
                <c:pt idx="96126">
                  <c:v>1</c:v>
                </c:pt>
                <c:pt idx="96127">
                  <c:v>0.875</c:v>
                </c:pt>
                <c:pt idx="96128">
                  <c:v>0.875</c:v>
                </c:pt>
                <c:pt idx="96129">
                  <c:v>1</c:v>
                </c:pt>
                <c:pt idx="96130">
                  <c:v>0.875</c:v>
                </c:pt>
                <c:pt idx="96131">
                  <c:v>1</c:v>
                </c:pt>
                <c:pt idx="96132">
                  <c:v>1</c:v>
                </c:pt>
                <c:pt idx="96133">
                  <c:v>1</c:v>
                </c:pt>
                <c:pt idx="96134">
                  <c:v>1</c:v>
                </c:pt>
                <c:pt idx="96135">
                  <c:v>1</c:v>
                </c:pt>
                <c:pt idx="96136">
                  <c:v>1</c:v>
                </c:pt>
                <c:pt idx="96137">
                  <c:v>1</c:v>
                </c:pt>
                <c:pt idx="96138">
                  <c:v>1</c:v>
                </c:pt>
                <c:pt idx="96139">
                  <c:v>1</c:v>
                </c:pt>
                <c:pt idx="96140">
                  <c:v>1</c:v>
                </c:pt>
                <c:pt idx="96141">
                  <c:v>0.875</c:v>
                </c:pt>
                <c:pt idx="96142">
                  <c:v>1</c:v>
                </c:pt>
                <c:pt idx="96143">
                  <c:v>1</c:v>
                </c:pt>
                <c:pt idx="96144">
                  <c:v>1</c:v>
                </c:pt>
                <c:pt idx="96145">
                  <c:v>1</c:v>
                </c:pt>
                <c:pt idx="96146">
                  <c:v>1</c:v>
                </c:pt>
                <c:pt idx="96147">
                  <c:v>1</c:v>
                </c:pt>
                <c:pt idx="96148">
                  <c:v>1</c:v>
                </c:pt>
                <c:pt idx="96149">
                  <c:v>1</c:v>
                </c:pt>
                <c:pt idx="96150">
                  <c:v>0.875</c:v>
                </c:pt>
                <c:pt idx="96151">
                  <c:v>0.875</c:v>
                </c:pt>
                <c:pt idx="96152">
                  <c:v>1</c:v>
                </c:pt>
                <c:pt idx="96153">
                  <c:v>1</c:v>
                </c:pt>
                <c:pt idx="96154">
                  <c:v>1</c:v>
                </c:pt>
                <c:pt idx="96155">
                  <c:v>1</c:v>
                </c:pt>
                <c:pt idx="96156">
                  <c:v>1</c:v>
                </c:pt>
                <c:pt idx="96157">
                  <c:v>1</c:v>
                </c:pt>
                <c:pt idx="96158">
                  <c:v>1</c:v>
                </c:pt>
                <c:pt idx="96159">
                  <c:v>1</c:v>
                </c:pt>
                <c:pt idx="96160">
                  <c:v>1</c:v>
                </c:pt>
                <c:pt idx="96161">
                  <c:v>1</c:v>
                </c:pt>
                <c:pt idx="96162">
                  <c:v>1</c:v>
                </c:pt>
                <c:pt idx="96163">
                  <c:v>1</c:v>
                </c:pt>
                <c:pt idx="96164">
                  <c:v>1</c:v>
                </c:pt>
                <c:pt idx="96165">
                  <c:v>1</c:v>
                </c:pt>
                <c:pt idx="96166">
                  <c:v>1</c:v>
                </c:pt>
                <c:pt idx="96167">
                  <c:v>0.875</c:v>
                </c:pt>
                <c:pt idx="96168">
                  <c:v>1</c:v>
                </c:pt>
                <c:pt idx="96169">
                  <c:v>1</c:v>
                </c:pt>
                <c:pt idx="96170">
                  <c:v>1</c:v>
                </c:pt>
                <c:pt idx="96171">
                  <c:v>1</c:v>
                </c:pt>
                <c:pt idx="96172">
                  <c:v>1</c:v>
                </c:pt>
                <c:pt idx="96173">
                  <c:v>1</c:v>
                </c:pt>
                <c:pt idx="96174">
                  <c:v>1</c:v>
                </c:pt>
                <c:pt idx="96175">
                  <c:v>1</c:v>
                </c:pt>
                <c:pt idx="96176">
                  <c:v>1</c:v>
                </c:pt>
                <c:pt idx="96177">
                  <c:v>1</c:v>
                </c:pt>
                <c:pt idx="96178">
                  <c:v>1</c:v>
                </c:pt>
                <c:pt idx="96179">
                  <c:v>1</c:v>
                </c:pt>
                <c:pt idx="96180">
                  <c:v>1</c:v>
                </c:pt>
                <c:pt idx="96181">
                  <c:v>1</c:v>
                </c:pt>
                <c:pt idx="96182">
                  <c:v>1</c:v>
                </c:pt>
                <c:pt idx="96183">
                  <c:v>1</c:v>
                </c:pt>
                <c:pt idx="96184">
                  <c:v>1</c:v>
                </c:pt>
                <c:pt idx="96185">
                  <c:v>1</c:v>
                </c:pt>
                <c:pt idx="96186">
                  <c:v>1</c:v>
                </c:pt>
                <c:pt idx="96187">
                  <c:v>1</c:v>
                </c:pt>
                <c:pt idx="96188">
                  <c:v>1</c:v>
                </c:pt>
                <c:pt idx="96189">
                  <c:v>1</c:v>
                </c:pt>
                <c:pt idx="96190">
                  <c:v>1</c:v>
                </c:pt>
                <c:pt idx="96191">
                  <c:v>1</c:v>
                </c:pt>
                <c:pt idx="96192">
                  <c:v>1</c:v>
                </c:pt>
                <c:pt idx="96193">
                  <c:v>1</c:v>
                </c:pt>
                <c:pt idx="96194">
                  <c:v>1</c:v>
                </c:pt>
                <c:pt idx="96195">
                  <c:v>1</c:v>
                </c:pt>
                <c:pt idx="96196">
                  <c:v>1</c:v>
                </c:pt>
                <c:pt idx="96197">
                  <c:v>1</c:v>
                </c:pt>
                <c:pt idx="96198">
                  <c:v>0.875</c:v>
                </c:pt>
                <c:pt idx="96199">
                  <c:v>0.875</c:v>
                </c:pt>
                <c:pt idx="96200">
                  <c:v>1</c:v>
                </c:pt>
                <c:pt idx="96201">
                  <c:v>1</c:v>
                </c:pt>
                <c:pt idx="96202">
                  <c:v>1</c:v>
                </c:pt>
                <c:pt idx="96203">
                  <c:v>1</c:v>
                </c:pt>
                <c:pt idx="96204">
                  <c:v>1</c:v>
                </c:pt>
                <c:pt idx="96205">
                  <c:v>1</c:v>
                </c:pt>
                <c:pt idx="96206">
                  <c:v>1</c:v>
                </c:pt>
                <c:pt idx="96207">
                  <c:v>1</c:v>
                </c:pt>
                <c:pt idx="96208">
                  <c:v>1</c:v>
                </c:pt>
                <c:pt idx="96209">
                  <c:v>1</c:v>
                </c:pt>
                <c:pt idx="96210">
                  <c:v>1</c:v>
                </c:pt>
                <c:pt idx="96211">
                  <c:v>1</c:v>
                </c:pt>
                <c:pt idx="96212">
                  <c:v>1</c:v>
                </c:pt>
                <c:pt idx="96213">
                  <c:v>1</c:v>
                </c:pt>
                <c:pt idx="96214">
                  <c:v>1</c:v>
                </c:pt>
                <c:pt idx="96215">
                  <c:v>1</c:v>
                </c:pt>
                <c:pt idx="96216">
                  <c:v>1</c:v>
                </c:pt>
                <c:pt idx="96217">
                  <c:v>1</c:v>
                </c:pt>
                <c:pt idx="96218">
                  <c:v>1</c:v>
                </c:pt>
                <c:pt idx="96219">
                  <c:v>1</c:v>
                </c:pt>
                <c:pt idx="96220">
                  <c:v>1</c:v>
                </c:pt>
                <c:pt idx="96221">
                  <c:v>1</c:v>
                </c:pt>
                <c:pt idx="96222">
                  <c:v>1</c:v>
                </c:pt>
                <c:pt idx="96223">
                  <c:v>1</c:v>
                </c:pt>
                <c:pt idx="96224">
                  <c:v>1</c:v>
                </c:pt>
                <c:pt idx="96225">
                  <c:v>1</c:v>
                </c:pt>
                <c:pt idx="96226">
                  <c:v>1</c:v>
                </c:pt>
                <c:pt idx="96227">
                  <c:v>1</c:v>
                </c:pt>
                <c:pt idx="96228">
                  <c:v>1</c:v>
                </c:pt>
                <c:pt idx="96229">
                  <c:v>1</c:v>
                </c:pt>
                <c:pt idx="96230">
                  <c:v>1</c:v>
                </c:pt>
                <c:pt idx="96231">
                  <c:v>1</c:v>
                </c:pt>
                <c:pt idx="96232">
                  <c:v>1</c:v>
                </c:pt>
                <c:pt idx="96233">
                  <c:v>0.875</c:v>
                </c:pt>
                <c:pt idx="96234">
                  <c:v>1</c:v>
                </c:pt>
                <c:pt idx="96235">
                  <c:v>1</c:v>
                </c:pt>
                <c:pt idx="96236">
                  <c:v>1</c:v>
                </c:pt>
                <c:pt idx="96237">
                  <c:v>1</c:v>
                </c:pt>
                <c:pt idx="96238">
                  <c:v>1</c:v>
                </c:pt>
                <c:pt idx="96239">
                  <c:v>1</c:v>
                </c:pt>
                <c:pt idx="96240">
                  <c:v>1</c:v>
                </c:pt>
                <c:pt idx="96241">
                  <c:v>1</c:v>
                </c:pt>
                <c:pt idx="96242">
                  <c:v>1</c:v>
                </c:pt>
                <c:pt idx="96243">
                  <c:v>1</c:v>
                </c:pt>
                <c:pt idx="96244">
                  <c:v>1</c:v>
                </c:pt>
                <c:pt idx="96245">
                  <c:v>1</c:v>
                </c:pt>
                <c:pt idx="96246">
                  <c:v>1</c:v>
                </c:pt>
                <c:pt idx="96247">
                  <c:v>1</c:v>
                </c:pt>
                <c:pt idx="96248">
                  <c:v>1</c:v>
                </c:pt>
                <c:pt idx="96249">
                  <c:v>1</c:v>
                </c:pt>
                <c:pt idx="96250">
                  <c:v>1</c:v>
                </c:pt>
                <c:pt idx="96251">
                  <c:v>1</c:v>
                </c:pt>
                <c:pt idx="96252">
                  <c:v>1</c:v>
                </c:pt>
                <c:pt idx="96253">
                  <c:v>1</c:v>
                </c:pt>
                <c:pt idx="96254">
                  <c:v>1</c:v>
                </c:pt>
                <c:pt idx="96255">
                  <c:v>0.875</c:v>
                </c:pt>
                <c:pt idx="96256">
                  <c:v>1</c:v>
                </c:pt>
                <c:pt idx="96257">
                  <c:v>1</c:v>
                </c:pt>
                <c:pt idx="96258">
                  <c:v>1</c:v>
                </c:pt>
                <c:pt idx="96259">
                  <c:v>1</c:v>
                </c:pt>
                <c:pt idx="96260">
                  <c:v>1</c:v>
                </c:pt>
                <c:pt idx="96261">
                  <c:v>1</c:v>
                </c:pt>
                <c:pt idx="96262">
                  <c:v>1</c:v>
                </c:pt>
                <c:pt idx="96263">
                  <c:v>1</c:v>
                </c:pt>
                <c:pt idx="96264">
                  <c:v>1</c:v>
                </c:pt>
                <c:pt idx="96265">
                  <c:v>1</c:v>
                </c:pt>
                <c:pt idx="96266">
                  <c:v>1</c:v>
                </c:pt>
                <c:pt idx="96267">
                  <c:v>0.875</c:v>
                </c:pt>
                <c:pt idx="96268">
                  <c:v>1</c:v>
                </c:pt>
                <c:pt idx="96269">
                  <c:v>1</c:v>
                </c:pt>
                <c:pt idx="96270">
                  <c:v>1</c:v>
                </c:pt>
                <c:pt idx="96271">
                  <c:v>1</c:v>
                </c:pt>
                <c:pt idx="96272">
                  <c:v>1</c:v>
                </c:pt>
                <c:pt idx="96273">
                  <c:v>1</c:v>
                </c:pt>
                <c:pt idx="96274">
                  <c:v>1</c:v>
                </c:pt>
                <c:pt idx="96275">
                  <c:v>1</c:v>
                </c:pt>
                <c:pt idx="96276">
                  <c:v>1</c:v>
                </c:pt>
                <c:pt idx="96277">
                  <c:v>1</c:v>
                </c:pt>
                <c:pt idx="96278">
                  <c:v>1</c:v>
                </c:pt>
                <c:pt idx="96279">
                  <c:v>1</c:v>
                </c:pt>
                <c:pt idx="96280">
                  <c:v>1</c:v>
                </c:pt>
                <c:pt idx="96281">
                  <c:v>1</c:v>
                </c:pt>
                <c:pt idx="96282">
                  <c:v>1</c:v>
                </c:pt>
                <c:pt idx="96283">
                  <c:v>1</c:v>
                </c:pt>
                <c:pt idx="96284">
                  <c:v>1</c:v>
                </c:pt>
                <c:pt idx="96285">
                  <c:v>1</c:v>
                </c:pt>
                <c:pt idx="96286">
                  <c:v>1</c:v>
                </c:pt>
                <c:pt idx="96287">
                  <c:v>1</c:v>
                </c:pt>
                <c:pt idx="96288">
                  <c:v>1</c:v>
                </c:pt>
                <c:pt idx="96289">
                  <c:v>1</c:v>
                </c:pt>
                <c:pt idx="96290">
                  <c:v>1</c:v>
                </c:pt>
                <c:pt idx="96291">
                  <c:v>1</c:v>
                </c:pt>
                <c:pt idx="96292">
                  <c:v>1</c:v>
                </c:pt>
                <c:pt idx="96293">
                  <c:v>1</c:v>
                </c:pt>
                <c:pt idx="96294">
                  <c:v>1</c:v>
                </c:pt>
                <c:pt idx="96295">
                  <c:v>1</c:v>
                </c:pt>
                <c:pt idx="96296">
                  <c:v>1</c:v>
                </c:pt>
                <c:pt idx="96297">
                  <c:v>1</c:v>
                </c:pt>
                <c:pt idx="96298">
                  <c:v>1</c:v>
                </c:pt>
                <c:pt idx="96299">
                  <c:v>1</c:v>
                </c:pt>
                <c:pt idx="96300">
                  <c:v>1</c:v>
                </c:pt>
                <c:pt idx="96301">
                  <c:v>1</c:v>
                </c:pt>
                <c:pt idx="96302">
                  <c:v>1</c:v>
                </c:pt>
                <c:pt idx="96303">
                  <c:v>1</c:v>
                </c:pt>
                <c:pt idx="96304">
                  <c:v>1</c:v>
                </c:pt>
                <c:pt idx="96305">
                  <c:v>1</c:v>
                </c:pt>
                <c:pt idx="96306">
                  <c:v>1</c:v>
                </c:pt>
                <c:pt idx="96307">
                  <c:v>1</c:v>
                </c:pt>
                <c:pt idx="96308">
                  <c:v>1</c:v>
                </c:pt>
                <c:pt idx="96309">
                  <c:v>1</c:v>
                </c:pt>
                <c:pt idx="96310">
                  <c:v>0.875</c:v>
                </c:pt>
                <c:pt idx="96311">
                  <c:v>1</c:v>
                </c:pt>
                <c:pt idx="96312">
                  <c:v>1</c:v>
                </c:pt>
                <c:pt idx="96313">
                  <c:v>1</c:v>
                </c:pt>
                <c:pt idx="96314">
                  <c:v>1</c:v>
                </c:pt>
                <c:pt idx="96315">
                  <c:v>1</c:v>
                </c:pt>
                <c:pt idx="96316">
                  <c:v>1</c:v>
                </c:pt>
                <c:pt idx="96317">
                  <c:v>0.875</c:v>
                </c:pt>
                <c:pt idx="96318">
                  <c:v>1</c:v>
                </c:pt>
                <c:pt idx="96319">
                  <c:v>0.875</c:v>
                </c:pt>
                <c:pt idx="96320">
                  <c:v>1</c:v>
                </c:pt>
                <c:pt idx="96321">
                  <c:v>1</c:v>
                </c:pt>
                <c:pt idx="96322">
                  <c:v>1</c:v>
                </c:pt>
                <c:pt idx="96323">
                  <c:v>1</c:v>
                </c:pt>
                <c:pt idx="96324">
                  <c:v>0.875</c:v>
                </c:pt>
                <c:pt idx="96325">
                  <c:v>1</c:v>
                </c:pt>
                <c:pt idx="96326">
                  <c:v>1</c:v>
                </c:pt>
                <c:pt idx="96327">
                  <c:v>1</c:v>
                </c:pt>
                <c:pt idx="96328">
                  <c:v>1</c:v>
                </c:pt>
                <c:pt idx="96329">
                  <c:v>1</c:v>
                </c:pt>
                <c:pt idx="96330">
                  <c:v>1</c:v>
                </c:pt>
                <c:pt idx="96331">
                  <c:v>1</c:v>
                </c:pt>
                <c:pt idx="96332">
                  <c:v>1</c:v>
                </c:pt>
                <c:pt idx="96333">
                  <c:v>1</c:v>
                </c:pt>
                <c:pt idx="96334">
                  <c:v>1</c:v>
                </c:pt>
                <c:pt idx="96335">
                  <c:v>1</c:v>
                </c:pt>
                <c:pt idx="96336">
                  <c:v>1</c:v>
                </c:pt>
                <c:pt idx="96337">
                  <c:v>1</c:v>
                </c:pt>
                <c:pt idx="96338">
                  <c:v>1</c:v>
                </c:pt>
                <c:pt idx="96339">
                  <c:v>0.875</c:v>
                </c:pt>
                <c:pt idx="96340">
                  <c:v>1</c:v>
                </c:pt>
                <c:pt idx="96341">
                  <c:v>1</c:v>
                </c:pt>
                <c:pt idx="96342">
                  <c:v>0.875</c:v>
                </c:pt>
                <c:pt idx="96343">
                  <c:v>1</c:v>
                </c:pt>
                <c:pt idx="96344">
                  <c:v>0.875</c:v>
                </c:pt>
                <c:pt idx="96345">
                  <c:v>1</c:v>
                </c:pt>
                <c:pt idx="96346">
                  <c:v>1</c:v>
                </c:pt>
                <c:pt idx="96347">
                  <c:v>1</c:v>
                </c:pt>
                <c:pt idx="96348">
                  <c:v>1</c:v>
                </c:pt>
                <c:pt idx="96349">
                  <c:v>1</c:v>
                </c:pt>
                <c:pt idx="96350">
                  <c:v>1</c:v>
                </c:pt>
                <c:pt idx="96351">
                  <c:v>1</c:v>
                </c:pt>
                <c:pt idx="96352">
                  <c:v>1</c:v>
                </c:pt>
                <c:pt idx="96353">
                  <c:v>1</c:v>
                </c:pt>
                <c:pt idx="96354">
                  <c:v>1</c:v>
                </c:pt>
                <c:pt idx="96355">
                  <c:v>1</c:v>
                </c:pt>
                <c:pt idx="96356">
                  <c:v>1</c:v>
                </c:pt>
                <c:pt idx="96357">
                  <c:v>1</c:v>
                </c:pt>
                <c:pt idx="96358">
                  <c:v>1</c:v>
                </c:pt>
                <c:pt idx="96359">
                  <c:v>1</c:v>
                </c:pt>
                <c:pt idx="96360">
                  <c:v>1</c:v>
                </c:pt>
                <c:pt idx="96361">
                  <c:v>1</c:v>
                </c:pt>
                <c:pt idx="96362">
                  <c:v>1</c:v>
                </c:pt>
                <c:pt idx="96363">
                  <c:v>1</c:v>
                </c:pt>
                <c:pt idx="96364">
                  <c:v>1</c:v>
                </c:pt>
                <c:pt idx="96365">
                  <c:v>1</c:v>
                </c:pt>
                <c:pt idx="96366">
                  <c:v>1</c:v>
                </c:pt>
                <c:pt idx="96367">
                  <c:v>1</c:v>
                </c:pt>
                <c:pt idx="96368">
                  <c:v>1</c:v>
                </c:pt>
                <c:pt idx="96369">
                  <c:v>1</c:v>
                </c:pt>
                <c:pt idx="96370">
                  <c:v>1</c:v>
                </c:pt>
                <c:pt idx="96371">
                  <c:v>1</c:v>
                </c:pt>
                <c:pt idx="96372">
                  <c:v>1</c:v>
                </c:pt>
                <c:pt idx="96373">
                  <c:v>1</c:v>
                </c:pt>
                <c:pt idx="96374">
                  <c:v>1</c:v>
                </c:pt>
                <c:pt idx="96375">
                  <c:v>0.875</c:v>
                </c:pt>
                <c:pt idx="96376">
                  <c:v>0.875</c:v>
                </c:pt>
                <c:pt idx="96377">
                  <c:v>1</c:v>
                </c:pt>
                <c:pt idx="96378">
                  <c:v>1</c:v>
                </c:pt>
                <c:pt idx="96379">
                  <c:v>1</c:v>
                </c:pt>
                <c:pt idx="96380">
                  <c:v>1</c:v>
                </c:pt>
                <c:pt idx="96381">
                  <c:v>1</c:v>
                </c:pt>
                <c:pt idx="96382">
                  <c:v>1</c:v>
                </c:pt>
                <c:pt idx="96383">
                  <c:v>1</c:v>
                </c:pt>
                <c:pt idx="96384">
                  <c:v>1</c:v>
                </c:pt>
                <c:pt idx="96385">
                  <c:v>1</c:v>
                </c:pt>
                <c:pt idx="96386">
                  <c:v>1</c:v>
                </c:pt>
                <c:pt idx="96387">
                  <c:v>1</c:v>
                </c:pt>
                <c:pt idx="96388">
                  <c:v>1</c:v>
                </c:pt>
                <c:pt idx="96389">
                  <c:v>1</c:v>
                </c:pt>
                <c:pt idx="96390">
                  <c:v>1</c:v>
                </c:pt>
                <c:pt idx="96391">
                  <c:v>1</c:v>
                </c:pt>
                <c:pt idx="96392">
                  <c:v>1</c:v>
                </c:pt>
                <c:pt idx="96393">
                  <c:v>1</c:v>
                </c:pt>
                <c:pt idx="96394">
                  <c:v>1</c:v>
                </c:pt>
                <c:pt idx="96395">
                  <c:v>1</c:v>
                </c:pt>
                <c:pt idx="96396">
                  <c:v>1</c:v>
                </c:pt>
                <c:pt idx="96397">
                  <c:v>1</c:v>
                </c:pt>
                <c:pt idx="96398">
                  <c:v>1</c:v>
                </c:pt>
                <c:pt idx="96399">
                  <c:v>1</c:v>
                </c:pt>
                <c:pt idx="96400">
                  <c:v>1</c:v>
                </c:pt>
                <c:pt idx="96401">
                  <c:v>1</c:v>
                </c:pt>
                <c:pt idx="96402">
                  <c:v>1</c:v>
                </c:pt>
                <c:pt idx="96403">
                  <c:v>1</c:v>
                </c:pt>
                <c:pt idx="96404">
                  <c:v>1</c:v>
                </c:pt>
                <c:pt idx="96405">
                  <c:v>1</c:v>
                </c:pt>
                <c:pt idx="96406">
                  <c:v>1</c:v>
                </c:pt>
                <c:pt idx="96407">
                  <c:v>1</c:v>
                </c:pt>
                <c:pt idx="96408">
                  <c:v>1</c:v>
                </c:pt>
                <c:pt idx="96409">
                  <c:v>1</c:v>
                </c:pt>
                <c:pt idx="96410">
                  <c:v>1</c:v>
                </c:pt>
                <c:pt idx="96411">
                  <c:v>1</c:v>
                </c:pt>
                <c:pt idx="96412">
                  <c:v>1</c:v>
                </c:pt>
                <c:pt idx="96413">
                  <c:v>1</c:v>
                </c:pt>
                <c:pt idx="96414">
                  <c:v>1</c:v>
                </c:pt>
                <c:pt idx="96415">
                  <c:v>1</c:v>
                </c:pt>
                <c:pt idx="96416">
                  <c:v>1</c:v>
                </c:pt>
                <c:pt idx="96417">
                  <c:v>1</c:v>
                </c:pt>
                <c:pt idx="96418">
                  <c:v>1</c:v>
                </c:pt>
                <c:pt idx="96419">
                  <c:v>1</c:v>
                </c:pt>
                <c:pt idx="96420">
                  <c:v>1</c:v>
                </c:pt>
                <c:pt idx="96421">
                  <c:v>1</c:v>
                </c:pt>
                <c:pt idx="96422">
                  <c:v>1</c:v>
                </c:pt>
                <c:pt idx="96423">
                  <c:v>1</c:v>
                </c:pt>
                <c:pt idx="96424">
                  <c:v>1</c:v>
                </c:pt>
                <c:pt idx="96425">
                  <c:v>1</c:v>
                </c:pt>
                <c:pt idx="96426">
                  <c:v>1</c:v>
                </c:pt>
                <c:pt idx="96427">
                  <c:v>1</c:v>
                </c:pt>
                <c:pt idx="96428">
                  <c:v>1</c:v>
                </c:pt>
                <c:pt idx="96429">
                  <c:v>1</c:v>
                </c:pt>
                <c:pt idx="96430">
                  <c:v>1</c:v>
                </c:pt>
                <c:pt idx="96431">
                  <c:v>1</c:v>
                </c:pt>
                <c:pt idx="96432">
                  <c:v>1</c:v>
                </c:pt>
                <c:pt idx="96433">
                  <c:v>1</c:v>
                </c:pt>
                <c:pt idx="96434">
                  <c:v>1</c:v>
                </c:pt>
                <c:pt idx="96435">
                  <c:v>1</c:v>
                </c:pt>
                <c:pt idx="96436">
                  <c:v>1</c:v>
                </c:pt>
                <c:pt idx="96437">
                  <c:v>1</c:v>
                </c:pt>
                <c:pt idx="96438">
                  <c:v>1</c:v>
                </c:pt>
                <c:pt idx="96439">
                  <c:v>1</c:v>
                </c:pt>
                <c:pt idx="96440">
                  <c:v>1</c:v>
                </c:pt>
                <c:pt idx="96441">
                  <c:v>1</c:v>
                </c:pt>
                <c:pt idx="96442">
                  <c:v>1</c:v>
                </c:pt>
                <c:pt idx="96443">
                  <c:v>1</c:v>
                </c:pt>
                <c:pt idx="96444">
                  <c:v>1</c:v>
                </c:pt>
                <c:pt idx="96445">
                  <c:v>1</c:v>
                </c:pt>
                <c:pt idx="96446">
                  <c:v>1</c:v>
                </c:pt>
                <c:pt idx="96447">
                  <c:v>1</c:v>
                </c:pt>
                <c:pt idx="96448">
                  <c:v>1</c:v>
                </c:pt>
                <c:pt idx="96449">
                  <c:v>1</c:v>
                </c:pt>
                <c:pt idx="96450">
                  <c:v>1</c:v>
                </c:pt>
                <c:pt idx="96451">
                  <c:v>1</c:v>
                </c:pt>
                <c:pt idx="96452">
                  <c:v>1</c:v>
                </c:pt>
                <c:pt idx="96453">
                  <c:v>1</c:v>
                </c:pt>
                <c:pt idx="96454">
                  <c:v>1</c:v>
                </c:pt>
                <c:pt idx="96455">
                  <c:v>1</c:v>
                </c:pt>
                <c:pt idx="96456">
                  <c:v>1</c:v>
                </c:pt>
                <c:pt idx="96457">
                  <c:v>1</c:v>
                </c:pt>
                <c:pt idx="96458">
                  <c:v>1</c:v>
                </c:pt>
                <c:pt idx="96459">
                  <c:v>1</c:v>
                </c:pt>
                <c:pt idx="96460">
                  <c:v>1</c:v>
                </c:pt>
                <c:pt idx="96461">
                  <c:v>1</c:v>
                </c:pt>
                <c:pt idx="96462">
                  <c:v>1</c:v>
                </c:pt>
                <c:pt idx="96463">
                  <c:v>1</c:v>
                </c:pt>
                <c:pt idx="96464">
                  <c:v>1</c:v>
                </c:pt>
                <c:pt idx="96465">
                  <c:v>1</c:v>
                </c:pt>
                <c:pt idx="96466">
                  <c:v>1</c:v>
                </c:pt>
                <c:pt idx="96467">
                  <c:v>1</c:v>
                </c:pt>
                <c:pt idx="96468">
                  <c:v>1</c:v>
                </c:pt>
                <c:pt idx="96469">
                  <c:v>1</c:v>
                </c:pt>
                <c:pt idx="96470">
                  <c:v>1</c:v>
                </c:pt>
                <c:pt idx="96471">
                  <c:v>1</c:v>
                </c:pt>
                <c:pt idx="96472">
                  <c:v>1</c:v>
                </c:pt>
                <c:pt idx="96473">
                  <c:v>1</c:v>
                </c:pt>
                <c:pt idx="96474">
                  <c:v>1</c:v>
                </c:pt>
                <c:pt idx="96475">
                  <c:v>1</c:v>
                </c:pt>
                <c:pt idx="96476">
                  <c:v>1</c:v>
                </c:pt>
                <c:pt idx="96477">
                  <c:v>1</c:v>
                </c:pt>
                <c:pt idx="96478">
                  <c:v>0.875</c:v>
                </c:pt>
                <c:pt idx="96479">
                  <c:v>1</c:v>
                </c:pt>
                <c:pt idx="96480">
                  <c:v>1</c:v>
                </c:pt>
                <c:pt idx="96481">
                  <c:v>1</c:v>
                </c:pt>
                <c:pt idx="96482">
                  <c:v>1</c:v>
                </c:pt>
                <c:pt idx="96483">
                  <c:v>1</c:v>
                </c:pt>
                <c:pt idx="96484">
                  <c:v>1</c:v>
                </c:pt>
                <c:pt idx="96485">
                  <c:v>1</c:v>
                </c:pt>
                <c:pt idx="96486">
                  <c:v>1</c:v>
                </c:pt>
                <c:pt idx="96487">
                  <c:v>1</c:v>
                </c:pt>
                <c:pt idx="96488">
                  <c:v>1</c:v>
                </c:pt>
                <c:pt idx="96489">
                  <c:v>1</c:v>
                </c:pt>
                <c:pt idx="96490">
                  <c:v>1</c:v>
                </c:pt>
                <c:pt idx="96491">
                  <c:v>1</c:v>
                </c:pt>
                <c:pt idx="96492">
                  <c:v>1</c:v>
                </c:pt>
                <c:pt idx="96493">
                  <c:v>1</c:v>
                </c:pt>
                <c:pt idx="96494">
                  <c:v>1</c:v>
                </c:pt>
                <c:pt idx="96495">
                  <c:v>1</c:v>
                </c:pt>
                <c:pt idx="96496">
                  <c:v>1</c:v>
                </c:pt>
                <c:pt idx="96497">
                  <c:v>1</c:v>
                </c:pt>
                <c:pt idx="96498">
                  <c:v>1</c:v>
                </c:pt>
                <c:pt idx="96499">
                  <c:v>1</c:v>
                </c:pt>
                <c:pt idx="96500">
                  <c:v>1</c:v>
                </c:pt>
                <c:pt idx="96501">
                  <c:v>1</c:v>
                </c:pt>
                <c:pt idx="96502">
                  <c:v>1</c:v>
                </c:pt>
                <c:pt idx="96503">
                  <c:v>1</c:v>
                </c:pt>
                <c:pt idx="96504">
                  <c:v>1</c:v>
                </c:pt>
                <c:pt idx="96505">
                  <c:v>1</c:v>
                </c:pt>
                <c:pt idx="96506">
                  <c:v>1</c:v>
                </c:pt>
                <c:pt idx="96507">
                  <c:v>1</c:v>
                </c:pt>
                <c:pt idx="96508">
                  <c:v>1</c:v>
                </c:pt>
                <c:pt idx="96509">
                  <c:v>1</c:v>
                </c:pt>
                <c:pt idx="96510">
                  <c:v>1</c:v>
                </c:pt>
                <c:pt idx="96511">
                  <c:v>1</c:v>
                </c:pt>
                <c:pt idx="96512">
                  <c:v>1</c:v>
                </c:pt>
                <c:pt idx="96513">
                  <c:v>1</c:v>
                </c:pt>
                <c:pt idx="96514">
                  <c:v>1</c:v>
                </c:pt>
                <c:pt idx="96515">
                  <c:v>1</c:v>
                </c:pt>
                <c:pt idx="96516">
                  <c:v>1</c:v>
                </c:pt>
                <c:pt idx="96517">
                  <c:v>1</c:v>
                </c:pt>
                <c:pt idx="96518">
                  <c:v>1</c:v>
                </c:pt>
                <c:pt idx="96519">
                  <c:v>1</c:v>
                </c:pt>
                <c:pt idx="96520">
                  <c:v>1</c:v>
                </c:pt>
                <c:pt idx="96521">
                  <c:v>1</c:v>
                </c:pt>
                <c:pt idx="96522">
                  <c:v>1</c:v>
                </c:pt>
                <c:pt idx="96523">
                  <c:v>1</c:v>
                </c:pt>
                <c:pt idx="96524">
                  <c:v>1</c:v>
                </c:pt>
                <c:pt idx="96525">
                  <c:v>1</c:v>
                </c:pt>
                <c:pt idx="96526">
                  <c:v>1</c:v>
                </c:pt>
                <c:pt idx="96527">
                  <c:v>1</c:v>
                </c:pt>
                <c:pt idx="96528">
                  <c:v>1</c:v>
                </c:pt>
                <c:pt idx="96529">
                  <c:v>1</c:v>
                </c:pt>
                <c:pt idx="96530">
                  <c:v>1</c:v>
                </c:pt>
                <c:pt idx="96531">
                  <c:v>1</c:v>
                </c:pt>
                <c:pt idx="96532">
                  <c:v>1</c:v>
                </c:pt>
                <c:pt idx="96533">
                  <c:v>1</c:v>
                </c:pt>
                <c:pt idx="96534">
                  <c:v>1</c:v>
                </c:pt>
                <c:pt idx="96535">
                  <c:v>0.875</c:v>
                </c:pt>
                <c:pt idx="96536">
                  <c:v>1</c:v>
                </c:pt>
                <c:pt idx="96537">
                  <c:v>1</c:v>
                </c:pt>
                <c:pt idx="96538">
                  <c:v>1</c:v>
                </c:pt>
                <c:pt idx="96539">
                  <c:v>1</c:v>
                </c:pt>
                <c:pt idx="96540">
                  <c:v>1</c:v>
                </c:pt>
                <c:pt idx="96541">
                  <c:v>1</c:v>
                </c:pt>
                <c:pt idx="96542">
                  <c:v>1</c:v>
                </c:pt>
                <c:pt idx="96543">
                  <c:v>1</c:v>
                </c:pt>
                <c:pt idx="96544">
                  <c:v>1</c:v>
                </c:pt>
                <c:pt idx="96545">
                  <c:v>1</c:v>
                </c:pt>
                <c:pt idx="96546">
                  <c:v>1</c:v>
                </c:pt>
                <c:pt idx="96547">
                  <c:v>1</c:v>
                </c:pt>
                <c:pt idx="96548">
                  <c:v>1</c:v>
                </c:pt>
                <c:pt idx="96549">
                  <c:v>1</c:v>
                </c:pt>
                <c:pt idx="96550">
                  <c:v>1</c:v>
                </c:pt>
                <c:pt idx="96551">
                  <c:v>1</c:v>
                </c:pt>
                <c:pt idx="96552">
                  <c:v>1</c:v>
                </c:pt>
                <c:pt idx="96553">
                  <c:v>1</c:v>
                </c:pt>
                <c:pt idx="96554">
                  <c:v>1</c:v>
                </c:pt>
                <c:pt idx="96555">
                  <c:v>1</c:v>
                </c:pt>
                <c:pt idx="96556">
                  <c:v>1</c:v>
                </c:pt>
                <c:pt idx="96557">
                  <c:v>1</c:v>
                </c:pt>
                <c:pt idx="96558">
                  <c:v>1</c:v>
                </c:pt>
                <c:pt idx="96559">
                  <c:v>1</c:v>
                </c:pt>
                <c:pt idx="96560">
                  <c:v>1</c:v>
                </c:pt>
                <c:pt idx="96561">
                  <c:v>1</c:v>
                </c:pt>
                <c:pt idx="96562">
                  <c:v>1</c:v>
                </c:pt>
                <c:pt idx="96563">
                  <c:v>1</c:v>
                </c:pt>
                <c:pt idx="96564">
                  <c:v>1</c:v>
                </c:pt>
                <c:pt idx="96565">
                  <c:v>1</c:v>
                </c:pt>
                <c:pt idx="96566">
                  <c:v>1</c:v>
                </c:pt>
                <c:pt idx="96567">
                  <c:v>1</c:v>
                </c:pt>
                <c:pt idx="96568">
                  <c:v>1</c:v>
                </c:pt>
                <c:pt idx="96569">
                  <c:v>1</c:v>
                </c:pt>
                <c:pt idx="96570">
                  <c:v>1</c:v>
                </c:pt>
                <c:pt idx="96571">
                  <c:v>1</c:v>
                </c:pt>
                <c:pt idx="96572">
                  <c:v>1</c:v>
                </c:pt>
                <c:pt idx="96573">
                  <c:v>1</c:v>
                </c:pt>
                <c:pt idx="96574">
                  <c:v>1</c:v>
                </c:pt>
                <c:pt idx="96575">
                  <c:v>1</c:v>
                </c:pt>
                <c:pt idx="96576">
                  <c:v>1</c:v>
                </c:pt>
                <c:pt idx="96577">
                  <c:v>1</c:v>
                </c:pt>
                <c:pt idx="96578">
                  <c:v>1</c:v>
                </c:pt>
                <c:pt idx="96579">
                  <c:v>1</c:v>
                </c:pt>
                <c:pt idx="96580">
                  <c:v>1</c:v>
                </c:pt>
                <c:pt idx="96581">
                  <c:v>1</c:v>
                </c:pt>
                <c:pt idx="96582">
                  <c:v>1</c:v>
                </c:pt>
                <c:pt idx="96583">
                  <c:v>0.875</c:v>
                </c:pt>
                <c:pt idx="96584">
                  <c:v>1</c:v>
                </c:pt>
                <c:pt idx="96585">
                  <c:v>1</c:v>
                </c:pt>
                <c:pt idx="96586">
                  <c:v>1</c:v>
                </c:pt>
                <c:pt idx="96587">
                  <c:v>0.875</c:v>
                </c:pt>
                <c:pt idx="96588">
                  <c:v>1</c:v>
                </c:pt>
                <c:pt idx="96589">
                  <c:v>1</c:v>
                </c:pt>
                <c:pt idx="96590">
                  <c:v>1</c:v>
                </c:pt>
                <c:pt idx="96591">
                  <c:v>1</c:v>
                </c:pt>
                <c:pt idx="96592">
                  <c:v>1</c:v>
                </c:pt>
                <c:pt idx="96593">
                  <c:v>1</c:v>
                </c:pt>
                <c:pt idx="96594">
                  <c:v>1</c:v>
                </c:pt>
                <c:pt idx="96595">
                  <c:v>1</c:v>
                </c:pt>
                <c:pt idx="96596">
                  <c:v>1</c:v>
                </c:pt>
                <c:pt idx="96597">
                  <c:v>1</c:v>
                </c:pt>
                <c:pt idx="96598">
                  <c:v>1</c:v>
                </c:pt>
                <c:pt idx="96599">
                  <c:v>1</c:v>
                </c:pt>
                <c:pt idx="96600">
                  <c:v>1</c:v>
                </c:pt>
                <c:pt idx="96601">
                  <c:v>1</c:v>
                </c:pt>
                <c:pt idx="96602">
                  <c:v>1</c:v>
                </c:pt>
                <c:pt idx="96603">
                  <c:v>1</c:v>
                </c:pt>
                <c:pt idx="96604">
                  <c:v>1</c:v>
                </c:pt>
                <c:pt idx="96605">
                  <c:v>1</c:v>
                </c:pt>
                <c:pt idx="96606">
                  <c:v>1</c:v>
                </c:pt>
                <c:pt idx="96607">
                  <c:v>1</c:v>
                </c:pt>
                <c:pt idx="96608">
                  <c:v>1</c:v>
                </c:pt>
                <c:pt idx="96609">
                  <c:v>1</c:v>
                </c:pt>
                <c:pt idx="96610">
                  <c:v>1</c:v>
                </c:pt>
                <c:pt idx="96611">
                  <c:v>1</c:v>
                </c:pt>
                <c:pt idx="96612">
                  <c:v>1</c:v>
                </c:pt>
                <c:pt idx="96613">
                  <c:v>1</c:v>
                </c:pt>
                <c:pt idx="96614">
                  <c:v>1</c:v>
                </c:pt>
                <c:pt idx="96615">
                  <c:v>1</c:v>
                </c:pt>
                <c:pt idx="96616">
                  <c:v>1</c:v>
                </c:pt>
                <c:pt idx="96617">
                  <c:v>1</c:v>
                </c:pt>
                <c:pt idx="96618">
                  <c:v>1</c:v>
                </c:pt>
                <c:pt idx="96619">
                  <c:v>1</c:v>
                </c:pt>
                <c:pt idx="96620">
                  <c:v>1</c:v>
                </c:pt>
                <c:pt idx="96621">
                  <c:v>1</c:v>
                </c:pt>
                <c:pt idx="96622">
                  <c:v>1</c:v>
                </c:pt>
                <c:pt idx="96623">
                  <c:v>1</c:v>
                </c:pt>
                <c:pt idx="96624">
                  <c:v>1</c:v>
                </c:pt>
                <c:pt idx="96625">
                  <c:v>1</c:v>
                </c:pt>
                <c:pt idx="96626">
                  <c:v>1</c:v>
                </c:pt>
                <c:pt idx="96627">
                  <c:v>1</c:v>
                </c:pt>
                <c:pt idx="96628">
                  <c:v>1</c:v>
                </c:pt>
                <c:pt idx="96629">
                  <c:v>1</c:v>
                </c:pt>
                <c:pt idx="96630">
                  <c:v>1</c:v>
                </c:pt>
                <c:pt idx="96631">
                  <c:v>1</c:v>
                </c:pt>
                <c:pt idx="96632">
                  <c:v>1</c:v>
                </c:pt>
                <c:pt idx="96633">
                  <c:v>1</c:v>
                </c:pt>
                <c:pt idx="96634">
                  <c:v>1</c:v>
                </c:pt>
                <c:pt idx="96635">
                  <c:v>1</c:v>
                </c:pt>
                <c:pt idx="96636">
                  <c:v>1</c:v>
                </c:pt>
                <c:pt idx="96637">
                  <c:v>0.875</c:v>
                </c:pt>
                <c:pt idx="96638">
                  <c:v>1</c:v>
                </c:pt>
                <c:pt idx="96639">
                  <c:v>1</c:v>
                </c:pt>
                <c:pt idx="96640">
                  <c:v>1</c:v>
                </c:pt>
                <c:pt idx="96641">
                  <c:v>1</c:v>
                </c:pt>
                <c:pt idx="96642">
                  <c:v>1</c:v>
                </c:pt>
                <c:pt idx="96643">
                  <c:v>0.875</c:v>
                </c:pt>
                <c:pt idx="96644">
                  <c:v>1</c:v>
                </c:pt>
                <c:pt idx="96645">
                  <c:v>1</c:v>
                </c:pt>
                <c:pt idx="96646">
                  <c:v>1</c:v>
                </c:pt>
                <c:pt idx="96647">
                  <c:v>1</c:v>
                </c:pt>
                <c:pt idx="96648">
                  <c:v>1</c:v>
                </c:pt>
                <c:pt idx="96649">
                  <c:v>1</c:v>
                </c:pt>
                <c:pt idx="96650">
                  <c:v>1</c:v>
                </c:pt>
                <c:pt idx="96651">
                  <c:v>1</c:v>
                </c:pt>
                <c:pt idx="96652">
                  <c:v>1</c:v>
                </c:pt>
                <c:pt idx="96653">
                  <c:v>1</c:v>
                </c:pt>
                <c:pt idx="96654">
                  <c:v>1</c:v>
                </c:pt>
                <c:pt idx="96655">
                  <c:v>1</c:v>
                </c:pt>
                <c:pt idx="96656">
                  <c:v>1</c:v>
                </c:pt>
                <c:pt idx="96657">
                  <c:v>1</c:v>
                </c:pt>
                <c:pt idx="96658">
                  <c:v>1</c:v>
                </c:pt>
                <c:pt idx="96659">
                  <c:v>1</c:v>
                </c:pt>
                <c:pt idx="96660">
                  <c:v>1</c:v>
                </c:pt>
                <c:pt idx="96661">
                  <c:v>1</c:v>
                </c:pt>
                <c:pt idx="96662">
                  <c:v>1</c:v>
                </c:pt>
                <c:pt idx="96663">
                  <c:v>1</c:v>
                </c:pt>
                <c:pt idx="96664">
                  <c:v>1</c:v>
                </c:pt>
                <c:pt idx="96665">
                  <c:v>1</c:v>
                </c:pt>
                <c:pt idx="96666">
                  <c:v>1</c:v>
                </c:pt>
                <c:pt idx="96667">
                  <c:v>1</c:v>
                </c:pt>
                <c:pt idx="96668">
                  <c:v>1</c:v>
                </c:pt>
                <c:pt idx="96669">
                  <c:v>1</c:v>
                </c:pt>
                <c:pt idx="96670">
                  <c:v>1</c:v>
                </c:pt>
                <c:pt idx="96671">
                  <c:v>1</c:v>
                </c:pt>
                <c:pt idx="96672">
                  <c:v>1</c:v>
                </c:pt>
                <c:pt idx="96673">
                  <c:v>1</c:v>
                </c:pt>
                <c:pt idx="96674">
                  <c:v>1</c:v>
                </c:pt>
                <c:pt idx="96675">
                  <c:v>0.875</c:v>
                </c:pt>
                <c:pt idx="96676">
                  <c:v>1</c:v>
                </c:pt>
                <c:pt idx="96677">
                  <c:v>1</c:v>
                </c:pt>
                <c:pt idx="96678">
                  <c:v>1</c:v>
                </c:pt>
                <c:pt idx="96679">
                  <c:v>1</c:v>
                </c:pt>
                <c:pt idx="96680">
                  <c:v>1</c:v>
                </c:pt>
                <c:pt idx="96681">
                  <c:v>1</c:v>
                </c:pt>
                <c:pt idx="96682">
                  <c:v>1</c:v>
                </c:pt>
                <c:pt idx="96683">
                  <c:v>1</c:v>
                </c:pt>
                <c:pt idx="96684">
                  <c:v>1</c:v>
                </c:pt>
                <c:pt idx="96685">
                  <c:v>1</c:v>
                </c:pt>
                <c:pt idx="96686">
                  <c:v>1</c:v>
                </c:pt>
                <c:pt idx="96687">
                  <c:v>1</c:v>
                </c:pt>
                <c:pt idx="96688">
                  <c:v>1</c:v>
                </c:pt>
                <c:pt idx="96689">
                  <c:v>1</c:v>
                </c:pt>
                <c:pt idx="96690">
                  <c:v>1</c:v>
                </c:pt>
                <c:pt idx="96691">
                  <c:v>1</c:v>
                </c:pt>
                <c:pt idx="96692">
                  <c:v>1</c:v>
                </c:pt>
                <c:pt idx="96693">
                  <c:v>1</c:v>
                </c:pt>
                <c:pt idx="96694">
                  <c:v>1</c:v>
                </c:pt>
                <c:pt idx="96695">
                  <c:v>1</c:v>
                </c:pt>
                <c:pt idx="96696">
                  <c:v>1</c:v>
                </c:pt>
                <c:pt idx="96697">
                  <c:v>1</c:v>
                </c:pt>
                <c:pt idx="96698">
                  <c:v>1</c:v>
                </c:pt>
                <c:pt idx="96699">
                  <c:v>1</c:v>
                </c:pt>
                <c:pt idx="96700">
                  <c:v>1</c:v>
                </c:pt>
                <c:pt idx="96701">
                  <c:v>1</c:v>
                </c:pt>
                <c:pt idx="96702">
                  <c:v>1</c:v>
                </c:pt>
                <c:pt idx="96703">
                  <c:v>1</c:v>
                </c:pt>
                <c:pt idx="96704">
                  <c:v>1</c:v>
                </c:pt>
                <c:pt idx="96705">
                  <c:v>1</c:v>
                </c:pt>
                <c:pt idx="96706">
                  <c:v>1</c:v>
                </c:pt>
                <c:pt idx="96707">
                  <c:v>1</c:v>
                </c:pt>
                <c:pt idx="96708">
                  <c:v>1</c:v>
                </c:pt>
                <c:pt idx="96709">
                  <c:v>1</c:v>
                </c:pt>
                <c:pt idx="96710">
                  <c:v>1</c:v>
                </c:pt>
                <c:pt idx="96711">
                  <c:v>1</c:v>
                </c:pt>
                <c:pt idx="96712">
                  <c:v>1</c:v>
                </c:pt>
                <c:pt idx="96713">
                  <c:v>1</c:v>
                </c:pt>
                <c:pt idx="96714">
                  <c:v>1</c:v>
                </c:pt>
                <c:pt idx="96715">
                  <c:v>1</c:v>
                </c:pt>
                <c:pt idx="96716">
                  <c:v>1</c:v>
                </c:pt>
                <c:pt idx="96717">
                  <c:v>1</c:v>
                </c:pt>
                <c:pt idx="96718">
                  <c:v>0.875</c:v>
                </c:pt>
                <c:pt idx="96719">
                  <c:v>1</c:v>
                </c:pt>
                <c:pt idx="96720">
                  <c:v>1</c:v>
                </c:pt>
                <c:pt idx="96721">
                  <c:v>1</c:v>
                </c:pt>
                <c:pt idx="96722">
                  <c:v>1</c:v>
                </c:pt>
                <c:pt idx="96723">
                  <c:v>1</c:v>
                </c:pt>
                <c:pt idx="96724">
                  <c:v>1</c:v>
                </c:pt>
                <c:pt idx="96725">
                  <c:v>1</c:v>
                </c:pt>
                <c:pt idx="96726">
                  <c:v>1</c:v>
                </c:pt>
                <c:pt idx="96727">
                  <c:v>1</c:v>
                </c:pt>
                <c:pt idx="96728">
                  <c:v>1</c:v>
                </c:pt>
                <c:pt idx="96729">
                  <c:v>1</c:v>
                </c:pt>
                <c:pt idx="96730">
                  <c:v>1</c:v>
                </c:pt>
                <c:pt idx="96731">
                  <c:v>1</c:v>
                </c:pt>
                <c:pt idx="96732">
                  <c:v>1</c:v>
                </c:pt>
                <c:pt idx="96733">
                  <c:v>1</c:v>
                </c:pt>
                <c:pt idx="96734">
                  <c:v>1</c:v>
                </c:pt>
                <c:pt idx="96735">
                  <c:v>1</c:v>
                </c:pt>
                <c:pt idx="96736">
                  <c:v>0.875</c:v>
                </c:pt>
                <c:pt idx="96737">
                  <c:v>1</c:v>
                </c:pt>
                <c:pt idx="96738">
                  <c:v>1</c:v>
                </c:pt>
                <c:pt idx="96739">
                  <c:v>1</c:v>
                </c:pt>
                <c:pt idx="96740">
                  <c:v>1</c:v>
                </c:pt>
                <c:pt idx="96741">
                  <c:v>1</c:v>
                </c:pt>
                <c:pt idx="96742">
                  <c:v>1</c:v>
                </c:pt>
                <c:pt idx="96743">
                  <c:v>0.875</c:v>
                </c:pt>
                <c:pt idx="96744">
                  <c:v>1</c:v>
                </c:pt>
                <c:pt idx="96745">
                  <c:v>1</c:v>
                </c:pt>
                <c:pt idx="96746">
                  <c:v>1</c:v>
                </c:pt>
                <c:pt idx="96747">
                  <c:v>1</c:v>
                </c:pt>
                <c:pt idx="96748">
                  <c:v>1</c:v>
                </c:pt>
                <c:pt idx="96749">
                  <c:v>1</c:v>
                </c:pt>
                <c:pt idx="96750">
                  <c:v>1</c:v>
                </c:pt>
                <c:pt idx="96751">
                  <c:v>1</c:v>
                </c:pt>
                <c:pt idx="96752">
                  <c:v>1</c:v>
                </c:pt>
                <c:pt idx="96753">
                  <c:v>1</c:v>
                </c:pt>
                <c:pt idx="96754">
                  <c:v>1</c:v>
                </c:pt>
                <c:pt idx="96755">
                  <c:v>1</c:v>
                </c:pt>
                <c:pt idx="96756">
                  <c:v>1</c:v>
                </c:pt>
                <c:pt idx="96757">
                  <c:v>1</c:v>
                </c:pt>
                <c:pt idx="96758">
                  <c:v>1</c:v>
                </c:pt>
                <c:pt idx="96759">
                  <c:v>1</c:v>
                </c:pt>
                <c:pt idx="96760">
                  <c:v>1</c:v>
                </c:pt>
                <c:pt idx="96761">
                  <c:v>1</c:v>
                </c:pt>
                <c:pt idx="96762">
                  <c:v>1</c:v>
                </c:pt>
                <c:pt idx="96763">
                  <c:v>1</c:v>
                </c:pt>
                <c:pt idx="96764">
                  <c:v>1</c:v>
                </c:pt>
                <c:pt idx="96765">
                  <c:v>1</c:v>
                </c:pt>
                <c:pt idx="96766">
                  <c:v>1</c:v>
                </c:pt>
                <c:pt idx="96767">
                  <c:v>1</c:v>
                </c:pt>
                <c:pt idx="96768">
                  <c:v>0.875</c:v>
                </c:pt>
                <c:pt idx="96769">
                  <c:v>1</c:v>
                </c:pt>
                <c:pt idx="96770">
                  <c:v>1</c:v>
                </c:pt>
                <c:pt idx="96771">
                  <c:v>1</c:v>
                </c:pt>
                <c:pt idx="96772">
                  <c:v>1</c:v>
                </c:pt>
                <c:pt idx="96773">
                  <c:v>1</c:v>
                </c:pt>
                <c:pt idx="96774">
                  <c:v>1</c:v>
                </c:pt>
                <c:pt idx="96775">
                  <c:v>1</c:v>
                </c:pt>
                <c:pt idx="96776">
                  <c:v>1</c:v>
                </c:pt>
                <c:pt idx="96777">
                  <c:v>1</c:v>
                </c:pt>
                <c:pt idx="96778">
                  <c:v>1</c:v>
                </c:pt>
                <c:pt idx="96779">
                  <c:v>1</c:v>
                </c:pt>
                <c:pt idx="96780">
                  <c:v>0.875</c:v>
                </c:pt>
                <c:pt idx="96781">
                  <c:v>1</c:v>
                </c:pt>
                <c:pt idx="96782">
                  <c:v>1</c:v>
                </c:pt>
                <c:pt idx="96783">
                  <c:v>1</c:v>
                </c:pt>
                <c:pt idx="96784">
                  <c:v>1</c:v>
                </c:pt>
                <c:pt idx="96785">
                  <c:v>1</c:v>
                </c:pt>
                <c:pt idx="96786">
                  <c:v>1</c:v>
                </c:pt>
                <c:pt idx="96787">
                  <c:v>1</c:v>
                </c:pt>
                <c:pt idx="96788">
                  <c:v>1</c:v>
                </c:pt>
                <c:pt idx="96789">
                  <c:v>1</c:v>
                </c:pt>
                <c:pt idx="96790">
                  <c:v>1</c:v>
                </c:pt>
                <c:pt idx="96791">
                  <c:v>1</c:v>
                </c:pt>
                <c:pt idx="96792">
                  <c:v>1</c:v>
                </c:pt>
                <c:pt idx="96793">
                  <c:v>1</c:v>
                </c:pt>
                <c:pt idx="96794">
                  <c:v>1</c:v>
                </c:pt>
                <c:pt idx="96795">
                  <c:v>1</c:v>
                </c:pt>
                <c:pt idx="96796">
                  <c:v>1</c:v>
                </c:pt>
                <c:pt idx="96797">
                  <c:v>1</c:v>
                </c:pt>
                <c:pt idx="96798">
                  <c:v>1</c:v>
                </c:pt>
                <c:pt idx="96799">
                  <c:v>1</c:v>
                </c:pt>
                <c:pt idx="96800">
                  <c:v>1</c:v>
                </c:pt>
                <c:pt idx="96801">
                  <c:v>1</c:v>
                </c:pt>
                <c:pt idx="96802">
                  <c:v>0.875</c:v>
                </c:pt>
                <c:pt idx="96803">
                  <c:v>1</c:v>
                </c:pt>
                <c:pt idx="96804">
                  <c:v>1</c:v>
                </c:pt>
                <c:pt idx="96805">
                  <c:v>1</c:v>
                </c:pt>
                <c:pt idx="96806">
                  <c:v>1</c:v>
                </c:pt>
                <c:pt idx="96807">
                  <c:v>1</c:v>
                </c:pt>
                <c:pt idx="96808">
                  <c:v>1</c:v>
                </c:pt>
                <c:pt idx="96809">
                  <c:v>1</c:v>
                </c:pt>
                <c:pt idx="96810">
                  <c:v>1</c:v>
                </c:pt>
                <c:pt idx="96811">
                  <c:v>1</c:v>
                </c:pt>
                <c:pt idx="96812">
                  <c:v>1</c:v>
                </c:pt>
                <c:pt idx="96813">
                  <c:v>1</c:v>
                </c:pt>
                <c:pt idx="96814">
                  <c:v>1</c:v>
                </c:pt>
                <c:pt idx="96815">
                  <c:v>1</c:v>
                </c:pt>
                <c:pt idx="96816">
                  <c:v>1</c:v>
                </c:pt>
                <c:pt idx="96817">
                  <c:v>1</c:v>
                </c:pt>
                <c:pt idx="96818">
                  <c:v>1</c:v>
                </c:pt>
                <c:pt idx="96819">
                  <c:v>1</c:v>
                </c:pt>
                <c:pt idx="96820">
                  <c:v>1</c:v>
                </c:pt>
                <c:pt idx="96821">
                  <c:v>1</c:v>
                </c:pt>
                <c:pt idx="96822">
                  <c:v>1</c:v>
                </c:pt>
                <c:pt idx="96823">
                  <c:v>1</c:v>
                </c:pt>
                <c:pt idx="96824">
                  <c:v>1</c:v>
                </c:pt>
                <c:pt idx="96825">
                  <c:v>1</c:v>
                </c:pt>
                <c:pt idx="96826">
                  <c:v>1</c:v>
                </c:pt>
                <c:pt idx="96827">
                  <c:v>1</c:v>
                </c:pt>
                <c:pt idx="96828">
                  <c:v>1</c:v>
                </c:pt>
                <c:pt idx="96829">
                  <c:v>1</c:v>
                </c:pt>
                <c:pt idx="96830">
                  <c:v>1</c:v>
                </c:pt>
                <c:pt idx="96831">
                  <c:v>1</c:v>
                </c:pt>
                <c:pt idx="96832">
                  <c:v>1</c:v>
                </c:pt>
                <c:pt idx="96833">
                  <c:v>1</c:v>
                </c:pt>
                <c:pt idx="96834">
                  <c:v>1</c:v>
                </c:pt>
                <c:pt idx="96835">
                  <c:v>1</c:v>
                </c:pt>
                <c:pt idx="96836">
                  <c:v>1</c:v>
                </c:pt>
                <c:pt idx="96837">
                  <c:v>1</c:v>
                </c:pt>
                <c:pt idx="96838">
                  <c:v>1</c:v>
                </c:pt>
                <c:pt idx="96839">
                  <c:v>1</c:v>
                </c:pt>
                <c:pt idx="96840">
                  <c:v>1</c:v>
                </c:pt>
                <c:pt idx="96841">
                  <c:v>1</c:v>
                </c:pt>
                <c:pt idx="96842">
                  <c:v>1</c:v>
                </c:pt>
                <c:pt idx="96843">
                  <c:v>1</c:v>
                </c:pt>
                <c:pt idx="96844">
                  <c:v>1</c:v>
                </c:pt>
                <c:pt idx="96845">
                  <c:v>1</c:v>
                </c:pt>
                <c:pt idx="96846">
                  <c:v>1</c:v>
                </c:pt>
                <c:pt idx="96847">
                  <c:v>1</c:v>
                </c:pt>
                <c:pt idx="96848">
                  <c:v>1</c:v>
                </c:pt>
                <c:pt idx="96849">
                  <c:v>1</c:v>
                </c:pt>
                <c:pt idx="96850">
                  <c:v>1</c:v>
                </c:pt>
                <c:pt idx="96851">
                  <c:v>0.85714285700000004</c:v>
                </c:pt>
                <c:pt idx="96852">
                  <c:v>1</c:v>
                </c:pt>
                <c:pt idx="96853">
                  <c:v>0.85714285700000004</c:v>
                </c:pt>
                <c:pt idx="96854">
                  <c:v>1</c:v>
                </c:pt>
                <c:pt idx="96855">
                  <c:v>1</c:v>
                </c:pt>
                <c:pt idx="96856">
                  <c:v>1</c:v>
                </c:pt>
                <c:pt idx="96857">
                  <c:v>0.85714285700000004</c:v>
                </c:pt>
                <c:pt idx="96858">
                  <c:v>0.85714285700000004</c:v>
                </c:pt>
                <c:pt idx="96859">
                  <c:v>1</c:v>
                </c:pt>
                <c:pt idx="96860">
                  <c:v>1</c:v>
                </c:pt>
                <c:pt idx="96861">
                  <c:v>1</c:v>
                </c:pt>
                <c:pt idx="96862">
                  <c:v>1</c:v>
                </c:pt>
                <c:pt idx="96863">
                  <c:v>1</c:v>
                </c:pt>
                <c:pt idx="96864">
                  <c:v>1</c:v>
                </c:pt>
                <c:pt idx="96865">
                  <c:v>1</c:v>
                </c:pt>
                <c:pt idx="96866">
                  <c:v>1</c:v>
                </c:pt>
                <c:pt idx="96867">
                  <c:v>1</c:v>
                </c:pt>
                <c:pt idx="96868">
                  <c:v>1</c:v>
                </c:pt>
                <c:pt idx="96869">
                  <c:v>1</c:v>
                </c:pt>
                <c:pt idx="96870">
                  <c:v>0.85714285700000004</c:v>
                </c:pt>
                <c:pt idx="96871">
                  <c:v>1</c:v>
                </c:pt>
                <c:pt idx="96872">
                  <c:v>1</c:v>
                </c:pt>
                <c:pt idx="96873">
                  <c:v>1</c:v>
                </c:pt>
                <c:pt idx="96874">
                  <c:v>1</c:v>
                </c:pt>
                <c:pt idx="96875">
                  <c:v>1</c:v>
                </c:pt>
                <c:pt idx="96876">
                  <c:v>1</c:v>
                </c:pt>
                <c:pt idx="96877">
                  <c:v>1</c:v>
                </c:pt>
                <c:pt idx="96878">
                  <c:v>1</c:v>
                </c:pt>
                <c:pt idx="96879">
                  <c:v>1</c:v>
                </c:pt>
                <c:pt idx="96880">
                  <c:v>1</c:v>
                </c:pt>
                <c:pt idx="96881">
                  <c:v>1</c:v>
                </c:pt>
                <c:pt idx="96882">
                  <c:v>1</c:v>
                </c:pt>
                <c:pt idx="96883">
                  <c:v>1</c:v>
                </c:pt>
                <c:pt idx="96884">
                  <c:v>1</c:v>
                </c:pt>
                <c:pt idx="96885">
                  <c:v>1</c:v>
                </c:pt>
                <c:pt idx="96886">
                  <c:v>1</c:v>
                </c:pt>
                <c:pt idx="96887">
                  <c:v>1</c:v>
                </c:pt>
                <c:pt idx="96888">
                  <c:v>1</c:v>
                </c:pt>
                <c:pt idx="96889">
                  <c:v>1</c:v>
                </c:pt>
                <c:pt idx="96890">
                  <c:v>1</c:v>
                </c:pt>
                <c:pt idx="96891">
                  <c:v>1</c:v>
                </c:pt>
                <c:pt idx="96892">
                  <c:v>1</c:v>
                </c:pt>
                <c:pt idx="96893">
                  <c:v>1</c:v>
                </c:pt>
                <c:pt idx="96894">
                  <c:v>1</c:v>
                </c:pt>
                <c:pt idx="96895">
                  <c:v>1</c:v>
                </c:pt>
                <c:pt idx="96896">
                  <c:v>1</c:v>
                </c:pt>
                <c:pt idx="96897">
                  <c:v>1</c:v>
                </c:pt>
                <c:pt idx="96898">
                  <c:v>1</c:v>
                </c:pt>
                <c:pt idx="96899">
                  <c:v>1</c:v>
                </c:pt>
                <c:pt idx="96900">
                  <c:v>1</c:v>
                </c:pt>
                <c:pt idx="96901">
                  <c:v>0.85714285700000004</c:v>
                </c:pt>
                <c:pt idx="96902">
                  <c:v>1</c:v>
                </c:pt>
                <c:pt idx="96903">
                  <c:v>1</c:v>
                </c:pt>
                <c:pt idx="96904">
                  <c:v>1</c:v>
                </c:pt>
                <c:pt idx="96905">
                  <c:v>1</c:v>
                </c:pt>
                <c:pt idx="96906">
                  <c:v>1</c:v>
                </c:pt>
                <c:pt idx="96907">
                  <c:v>1</c:v>
                </c:pt>
                <c:pt idx="96908">
                  <c:v>1</c:v>
                </c:pt>
                <c:pt idx="96909">
                  <c:v>1</c:v>
                </c:pt>
                <c:pt idx="96910">
                  <c:v>1</c:v>
                </c:pt>
                <c:pt idx="96911">
                  <c:v>1</c:v>
                </c:pt>
                <c:pt idx="96912">
                  <c:v>1</c:v>
                </c:pt>
                <c:pt idx="96913">
                  <c:v>1</c:v>
                </c:pt>
                <c:pt idx="96914">
                  <c:v>1</c:v>
                </c:pt>
                <c:pt idx="96915">
                  <c:v>1</c:v>
                </c:pt>
                <c:pt idx="96916">
                  <c:v>1</c:v>
                </c:pt>
                <c:pt idx="96917">
                  <c:v>0.14285714299999999</c:v>
                </c:pt>
                <c:pt idx="96918">
                  <c:v>1</c:v>
                </c:pt>
                <c:pt idx="96919">
                  <c:v>0.85714285700000004</c:v>
                </c:pt>
                <c:pt idx="96920">
                  <c:v>1</c:v>
                </c:pt>
                <c:pt idx="96921">
                  <c:v>1</c:v>
                </c:pt>
                <c:pt idx="96922">
                  <c:v>1</c:v>
                </c:pt>
                <c:pt idx="96923">
                  <c:v>1</c:v>
                </c:pt>
                <c:pt idx="96924">
                  <c:v>1</c:v>
                </c:pt>
                <c:pt idx="96925">
                  <c:v>1</c:v>
                </c:pt>
                <c:pt idx="96926">
                  <c:v>0.85714285700000004</c:v>
                </c:pt>
                <c:pt idx="96927">
                  <c:v>1</c:v>
                </c:pt>
                <c:pt idx="96928">
                  <c:v>1</c:v>
                </c:pt>
                <c:pt idx="96929">
                  <c:v>1</c:v>
                </c:pt>
                <c:pt idx="96930">
                  <c:v>1</c:v>
                </c:pt>
                <c:pt idx="96931">
                  <c:v>1</c:v>
                </c:pt>
                <c:pt idx="96932">
                  <c:v>1</c:v>
                </c:pt>
                <c:pt idx="96933">
                  <c:v>0.85714285700000004</c:v>
                </c:pt>
                <c:pt idx="96934">
                  <c:v>1</c:v>
                </c:pt>
                <c:pt idx="96935">
                  <c:v>1</c:v>
                </c:pt>
                <c:pt idx="96936">
                  <c:v>1</c:v>
                </c:pt>
                <c:pt idx="96937">
                  <c:v>1</c:v>
                </c:pt>
                <c:pt idx="96938">
                  <c:v>0.85714285700000004</c:v>
                </c:pt>
                <c:pt idx="96939">
                  <c:v>1</c:v>
                </c:pt>
                <c:pt idx="96940">
                  <c:v>1</c:v>
                </c:pt>
                <c:pt idx="96941">
                  <c:v>1</c:v>
                </c:pt>
                <c:pt idx="96942">
                  <c:v>1</c:v>
                </c:pt>
                <c:pt idx="96943">
                  <c:v>1</c:v>
                </c:pt>
                <c:pt idx="96944">
                  <c:v>1</c:v>
                </c:pt>
                <c:pt idx="96945">
                  <c:v>1</c:v>
                </c:pt>
                <c:pt idx="96946">
                  <c:v>1</c:v>
                </c:pt>
                <c:pt idx="96947">
                  <c:v>1</c:v>
                </c:pt>
                <c:pt idx="96948">
                  <c:v>1</c:v>
                </c:pt>
                <c:pt idx="96949">
                  <c:v>1</c:v>
                </c:pt>
                <c:pt idx="96950">
                  <c:v>1</c:v>
                </c:pt>
                <c:pt idx="96951">
                  <c:v>1</c:v>
                </c:pt>
                <c:pt idx="96952">
                  <c:v>1</c:v>
                </c:pt>
                <c:pt idx="96953">
                  <c:v>1</c:v>
                </c:pt>
                <c:pt idx="96954">
                  <c:v>1</c:v>
                </c:pt>
                <c:pt idx="96955">
                  <c:v>1</c:v>
                </c:pt>
                <c:pt idx="96956">
                  <c:v>1</c:v>
                </c:pt>
                <c:pt idx="96957">
                  <c:v>1</c:v>
                </c:pt>
                <c:pt idx="96958">
                  <c:v>1</c:v>
                </c:pt>
                <c:pt idx="96959">
                  <c:v>1</c:v>
                </c:pt>
                <c:pt idx="96960">
                  <c:v>1</c:v>
                </c:pt>
                <c:pt idx="96961">
                  <c:v>1</c:v>
                </c:pt>
                <c:pt idx="96962">
                  <c:v>1</c:v>
                </c:pt>
                <c:pt idx="96963">
                  <c:v>1</c:v>
                </c:pt>
                <c:pt idx="96964">
                  <c:v>0.85714285700000004</c:v>
                </c:pt>
                <c:pt idx="96965">
                  <c:v>1</c:v>
                </c:pt>
                <c:pt idx="96966">
                  <c:v>1</c:v>
                </c:pt>
                <c:pt idx="96967">
                  <c:v>0.85714285700000004</c:v>
                </c:pt>
                <c:pt idx="96968">
                  <c:v>1</c:v>
                </c:pt>
                <c:pt idx="96969">
                  <c:v>1</c:v>
                </c:pt>
                <c:pt idx="96970">
                  <c:v>1</c:v>
                </c:pt>
                <c:pt idx="96971">
                  <c:v>1</c:v>
                </c:pt>
                <c:pt idx="96972">
                  <c:v>1</c:v>
                </c:pt>
                <c:pt idx="96973">
                  <c:v>1</c:v>
                </c:pt>
                <c:pt idx="96974">
                  <c:v>1</c:v>
                </c:pt>
                <c:pt idx="96975">
                  <c:v>1</c:v>
                </c:pt>
                <c:pt idx="96976">
                  <c:v>1</c:v>
                </c:pt>
                <c:pt idx="96977">
                  <c:v>1</c:v>
                </c:pt>
                <c:pt idx="96978">
                  <c:v>1</c:v>
                </c:pt>
                <c:pt idx="96979">
                  <c:v>1</c:v>
                </c:pt>
                <c:pt idx="96980">
                  <c:v>1</c:v>
                </c:pt>
                <c:pt idx="96981">
                  <c:v>1</c:v>
                </c:pt>
                <c:pt idx="96982">
                  <c:v>1</c:v>
                </c:pt>
                <c:pt idx="96983">
                  <c:v>0.85714285700000004</c:v>
                </c:pt>
                <c:pt idx="96984">
                  <c:v>1</c:v>
                </c:pt>
                <c:pt idx="96985">
                  <c:v>1</c:v>
                </c:pt>
                <c:pt idx="96986">
                  <c:v>1</c:v>
                </c:pt>
                <c:pt idx="96987">
                  <c:v>1</c:v>
                </c:pt>
                <c:pt idx="96988">
                  <c:v>1</c:v>
                </c:pt>
                <c:pt idx="96989">
                  <c:v>1</c:v>
                </c:pt>
                <c:pt idx="96990">
                  <c:v>1</c:v>
                </c:pt>
                <c:pt idx="96991">
                  <c:v>1</c:v>
                </c:pt>
                <c:pt idx="96992">
                  <c:v>0.85714285700000004</c:v>
                </c:pt>
                <c:pt idx="96993">
                  <c:v>1</c:v>
                </c:pt>
                <c:pt idx="96994">
                  <c:v>1</c:v>
                </c:pt>
                <c:pt idx="96995">
                  <c:v>0.85714285700000004</c:v>
                </c:pt>
                <c:pt idx="96996">
                  <c:v>1</c:v>
                </c:pt>
                <c:pt idx="96997">
                  <c:v>1</c:v>
                </c:pt>
                <c:pt idx="96998">
                  <c:v>1</c:v>
                </c:pt>
                <c:pt idx="96999">
                  <c:v>1</c:v>
                </c:pt>
                <c:pt idx="97000">
                  <c:v>1</c:v>
                </c:pt>
                <c:pt idx="97001">
                  <c:v>1</c:v>
                </c:pt>
                <c:pt idx="97002">
                  <c:v>1</c:v>
                </c:pt>
                <c:pt idx="97003">
                  <c:v>1</c:v>
                </c:pt>
                <c:pt idx="97004">
                  <c:v>0.85714285700000004</c:v>
                </c:pt>
                <c:pt idx="97005">
                  <c:v>0.85714285700000004</c:v>
                </c:pt>
                <c:pt idx="97006">
                  <c:v>0.85714285700000004</c:v>
                </c:pt>
                <c:pt idx="97007">
                  <c:v>0.85714285700000004</c:v>
                </c:pt>
                <c:pt idx="97008">
                  <c:v>1</c:v>
                </c:pt>
                <c:pt idx="97009">
                  <c:v>1</c:v>
                </c:pt>
                <c:pt idx="97010">
                  <c:v>1</c:v>
                </c:pt>
                <c:pt idx="97011">
                  <c:v>0.85714285700000004</c:v>
                </c:pt>
                <c:pt idx="97012">
                  <c:v>1</c:v>
                </c:pt>
                <c:pt idx="97013">
                  <c:v>1</c:v>
                </c:pt>
                <c:pt idx="97014">
                  <c:v>1</c:v>
                </c:pt>
                <c:pt idx="97015">
                  <c:v>1</c:v>
                </c:pt>
                <c:pt idx="97016">
                  <c:v>1</c:v>
                </c:pt>
                <c:pt idx="97017">
                  <c:v>1</c:v>
                </c:pt>
                <c:pt idx="97018">
                  <c:v>1</c:v>
                </c:pt>
                <c:pt idx="97019">
                  <c:v>1</c:v>
                </c:pt>
                <c:pt idx="97020">
                  <c:v>1</c:v>
                </c:pt>
                <c:pt idx="97021">
                  <c:v>1</c:v>
                </c:pt>
                <c:pt idx="97022">
                  <c:v>0.85714285700000004</c:v>
                </c:pt>
                <c:pt idx="97023">
                  <c:v>1</c:v>
                </c:pt>
                <c:pt idx="97024">
                  <c:v>1</c:v>
                </c:pt>
                <c:pt idx="97025">
                  <c:v>1</c:v>
                </c:pt>
                <c:pt idx="97026">
                  <c:v>1</c:v>
                </c:pt>
                <c:pt idx="97027">
                  <c:v>1</c:v>
                </c:pt>
                <c:pt idx="97028">
                  <c:v>1</c:v>
                </c:pt>
                <c:pt idx="97029">
                  <c:v>1</c:v>
                </c:pt>
                <c:pt idx="97030">
                  <c:v>1</c:v>
                </c:pt>
                <c:pt idx="97031">
                  <c:v>1</c:v>
                </c:pt>
                <c:pt idx="97032">
                  <c:v>1</c:v>
                </c:pt>
                <c:pt idx="97033">
                  <c:v>1</c:v>
                </c:pt>
                <c:pt idx="97034">
                  <c:v>1</c:v>
                </c:pt>
                <c:pt idx="97035">
                  <c:v>1</c:v>
                </c:pt>
                <c:pt idx="97036">
                  <c:v>1</c:v>
                </c:pt>
                <c:pt idx="97037">
                  <c:v>1</c:v>
                </c:pt>
                <c:pt idx="97038">
                  <c:v>1</c:v>
                </c:pt>
                <c:pt idx="97039">
                  <c:v>1</c:v>
                </c:pt>
                <c:pt idx="97040">
                  <c:v>1</c:v>
                </c:pt>
                <c:pt idx="97041">
                  <c:v>1</c:v>
                </c:pt>
                <c:pt idx="97042">
                  <c:v>1</c:v>
                </c:pt>
                <c:pt idx="97043">
                  <c:v>1</c:v>
                </c:pt>
                <c:pt idx="97044">
                  <c:v>1</c:v>
                </c:pt>
                <c:pt idx="97045">
                  <c:v>0.85714285700000004</c:v>
                </c:pt>
                <c:pt idx="97046">
                  <c:v>1</c:v>
                </c:pt>
                <c:pt idx="97047">
                  <c:v>1</c:v>
                </c:pt>
                <c:pt idx="97048">
                  <c:v>1</c:v>
                </c:pt>
                <c:pt idx="97049">
                  <c:v>1</c:v>
                </c:pt>
                <c:pt idx="97050">
                  <c:v>1</c:v>
                </c:pt>
                <c:pt idx="97051">
                  <c:v>0.85714285700000004</c:v>
                </c:pt>
                <c:pt idx="97052">
                  <c:v>1</c:v>
                </c:pt>
                <c:pt idx="97053">
                  <c:v>0.85714285700000004</c:v>
                </c:pt>
                <c:pt idx="97054">
                  <c:v>1</c:v>
                </c:pt>
                <c:pt idx="97055">
                  <c:v>1</c:v>
                </c:pt>
                <c:pt idx="97056">
                  <c:v>1</c:v>
                </c:pt>
                <c:pt idx="97057">
                  <c:v>1</c:v>
                </c:pt>
                <c:pt idx="97058">
                  <c:v>0.85714285700000004</c:v>
                </c:pt>
                <c:pt idx="97059">
                  <c:v>1</c:v>
                </c:pt>
                <c:pt idx="97060">
                  <c:v>1</c:v>
                </c:pt>
                <c:pt idx="97061">
                  <c:v>1</c:v>
                </c:pt>
                <c:pt idx="97062">
                  <c:v>0.85714285700000004</c:v>
                </c:pt>
                <c:pt idx="97063">
                  <c:v>1</c:v>
                </c:pt>
                <c:pt idx="97064">
                  <c:v>1</c:v>
                </c:pt>
                <c:pt idx="97065">
                  <c:v>1</c:v>
                </c:pt>
                <c:pt idx="97066">
                  <c:v>1</c:v>
                </c:pt>
                <c:pt idx="97067">
                  <c:v>1</c:v>
                </c:pt>
                <c:pt idx="97068">
                  <c:v>1</c:v>
                </c:pt>
                <c:pt idx="97069">
                  <c:v>1</c:v>
                </c:pt>
                <c:pt idx="97070">
                  <c:v>1</c:v>
                </c:pt>
                <c:pt idx="97071">
                  <c:v>1</c:v>
                </c:pt>
                <c:pt idx="97072">
                  <c:v>1</c:v>
                </c:pt>
                <c:pt idx="97073">
                  <c:v>1</c:v>
                </c:pt>
                <c:pt idx="97074">
                  <c:v>1</c:v>
                </c:pt>
                <c:pt idx="97075">
                  <c:v>1</c:v>
                </c:pt>
                <c:pt idx="97076">
                  <c:v>1</c:v>
                </c:pt>
                <c:pt idx="97077">
                  <c:v>1</c:v>
                </c:pt>
                <c:pt idx="97078">
                  <c:v>1</c:v>
                </c:pt>
                <c:pt idx="97079">
                  <c:v>1</c:v>
                </c:pt>
                <c:pt idx="97080">
                  <c:v>1</c:v>
                </c:pt>
                <c:pt idx="97081">
                  <c:v>1</c:v>
                </c:pt>
                <c:pt idx="97082">
                  <c:v>1</c:v>
                </c:pt>
                <c:pt idx="97083">
                  <c:v>1</c:v>
                </c:pt>
                <c:pt idx="97084">
                  <c:v>0.85714285700000004</c:v>
                </c:pt>
                <c:pt idx="97085">
                  <c:v>1</c:v>
                </c:pt>
                <c:pt idx="97086">
                  <c:v>1</c:v>
                </c:pt>
                <c:pt idx="97087">
                  <c:v>1</c:v>
                </c:pt>
                <c:pt idx="97088">
                  <c:v>1</c:v>
                </c:pt>
                <c:pt idx="97089">
                  <c:v>1</c:v>
                </c:pt>
                <c:pt idx="97090">
                  <c:v>1</c:v>
                </c:pt>
                <c:pt idx="97091">
                  <c:v>1</c:v>
                </c:pt>
                <c:pt idx="97092">
                  <c:v>1</c:v>
                </c:pt>
                <c:pt idx="97093">
                  <c:v>0.85714285700000004</c:v>
                </c:pt>
                <c:pt idx="97094">
                  <c:v>0.85714285700000004</c:v>
                </c:pt>
                <c:pt idx="97095">
                  <c:v>1</c:v>
                </c:pt>
                <c:pt idx="97096">
                  <c:v>1</c:v>
                </c:pt>
                <c:pt idx="97097">
                  <c:v>1</c:v>
                </c:pt>
                <c:pt idx="97098">
                  <c:v>1</c:v>
                </c:pt>
                <c:pt idx="97099">
                  <c:v>1</c:v>
                </c:pt>
                <c:pt idx="97100">
                  <c:v>0.85714285700000004</c:v>
                </c:pt>
                <c:pt idx="97101">
                  <c:v>1</c:v>
                </c:pt>
                <c:pt idx="97102">
                  <c:v>1</c:v>
                </c:pt>
                <c:pt idx="97103">
                  <c:v>0.85714285700000004</c:v>
                </c:pt>
                <c:pt idx="97104">
                  <c:v>1</c:v>
                </c:pt>
                <c:pt idx="97105">
                  <c:v>1</c:v>
                </c:pt>
                <c:pt idx="97106">
                  <c:v>1</c:v>
                </c:pt>
                <c:pt idx="97107">
                  <c:v>1</c:v>
                </c:pt>
                <c:pt idx="97108">
                  <c:v>0.85714285700000004</c:v>
                </c:pt>
                <c:pt idx="97109">
                  <c:v>1</c:v>
                </c:pt>
                <c:pt idx="97110">
                  <c:v>1</c:v>
                </c:pt>
                <c:pt idx="97111">
                  <c:v>1</c:v>
                </c:pt>
                <c:pt idx="97112">
                  <c:v>1</c:v>
                </c:pt>
                <c:pt idx="97113">
                  <c:v>1</c:v>
                </c:pt>
                <c:pt idx="97114">
                  <c:v>1</c:v>
                </c:pt>
                <c:pt idx="97115">
                  <c:v>0.85714285700000004</c:v>
                </c:pt>
                <c:pt idx="97116">
                  <c:v>1</c:v>
                </c:pt>
                <c:pt idx="97117">
                  <c:v>1</c:v>
                </c:pt>
                <c:pt idx="97118">
                  <c:v>1</c:v>
                </c:pt>
                <c:pt idx="97119">
                  <c:v>0.85714285700000004</c:v>
                </c:pt>
                <c:pt idx="97120">
                  <c:v>1</c:v>
                </c:pt>
                <c:pt idx="97121">
                  <c:v>0.85714285700000004</c:v>
                </c:pt>
                <c:pt idx="97122">
                  <c:v>1</c:v>
                </c:pt>
                <c:pt idx="97123">
                  <c:v>1</c:v>
                </c:pt>
                <c:pt idx="97124">
                  <c:v>1</c:v>
                </c:pt>
                <c:pt idx="97125">
                  <c:v>0.85714285700000004</c:v>
                </c:pt>
                <c:pt idx="97126">
                  <c:v>1</c:v>
                </c:pt>
                <c:pt idx="97127">
                  <c:v>1</c:v>
                </c:pt>
                <c:pt idx="97128">
                  <c:v>0.85714285700000004</c:v>
                </c:pt>
                <c:pt idx="97129">
                  <c:v>1</c:v>
                </c:pt>
                <c:pt idx="97130">
                  <c:v>1</c:v>
                </c:pt>
                <c:pt idx="97131">
                  <c:v>1</c:v>
                </c:pt>
                <c:pt idx="97132">
                  <c:v>1</c:v>
                </c:pt>
                <c:pt idx="97133">
                  <c:v>1</c:v>
                </c:pt>
                <c:pt idx="97134">
                  <c:v>1</c:v>
                </c:pt>
                <c:pt idx="97135">
                  <c:v>1</c:v>
                </c:pt>
                <c:pt idx="97136">
                  <c:v>1</c:v>
                </c:pt>
                <c:pt idx="97137">
                  <c:v>1</c:v>
                </c:pt>
                <c:pt idx="97138">
                  <c:v>1</c:v>
                </c:pt>
                <c:pt idx="97139">
                  <c:v>1</c:v>
                </c:pt>
                <c:pt idx="97140">
                  <c:v>1</c:v>
                </c:pt>
                <c:pt idx="97141">
                  <c:v>1</c:v>
                </c:pt>
                <c:pt idx="97142">
                  <c:v>1</c:v>
                </c:pt>
                <c:pt idx="97143">
                  <c:v>1</c:v>
                </c:pt>
                <c:pt idx="97144">
                  <c:v>1</c:v>
                </c:pt>
                <c:pt idx="97145">
                  <c:v>1</c:v>
                </c:pt>
                <c:pt idx="97146">
                  <c:v>1</c:v>
                </c:pt>
                <c:pt idx="97147">
                  <c:v>1</c:v>
                </c:pt>
                <c:pt idx="97148">
                  <c:v>1</c:v>
                </c:pt>
                <c:pt idx="97149">
                  <c:v>1</c:v>
                </c:pt>
                <c:pt idx="97150">
                  <c:v>1</c:v>
                </c:pt>
                <c:pt idx="97151">
                  <c:v>1</c:v>
                </c:pt>
                <c:pt idx="97152">
                  <c:v>1</c:v>
                </c:pt>
                <c:pt idx="97153">
                  <c:v>1</c:v>
                </c:pt>
                <c:pt idx="97154">
                  <c:v>1</c:v>
                </c:pt>
                <c:pt idx="97155">
                  <c:v>1</c:v>
                </c:pt>
                <c:pt idx="97156">
                  <c:v>1</c:v>
                </c:pt>
                <c:pt idx="97157">
                  <c:v>1</c:v>
                </c:pt>
                <c:pt idx="97158">
                  <c:v>1</c:v>
                </c:pt>
                <c:pt idx="97159">
                  <c:v>1</c:v>
                </c:pt>
                <c:pt idx="97160">
                  <c:v>1</c:v>
                </c:pt>
                <c:pt idx="97161">
                  <c:v>0.85714285700000004</c:v>
                </c:pt>
                <c:pt idx="97162">
                  <c:v>1</c:v>
                </c:pt>
                <c:pt idx="97163">
                  <c:v>1</c:v>
                </c:pt>
                <c:pt idx="97164">
                  <c:v>1</c:v>
                </c:pt>
                <c:pt idx="97165">
                  <c:v>0.85714285700000004</c:v>
                </c:pt>
                <c:pt idx="97166">
                  <c:v>1</c:v>
                </c:pt>
                <c:pt idx="97167">
                  <c:v>1</c:v>
                </c:pt>
                <c:pt idx="97168">
                  <c:v>1</c:v>
                </c:pt>
                <c:pt idx="97169">
                  <c:v>1</c:v>
                </c:pt>
                <c:pt idx="97170">
                  <c:v>1</c:v>
                </c:pt>
                <c:pt idx="97171">
                  <c:v>1</c:v>
                </c:pt>
                <c:pt idx="97172">
                  <c:v>1</c:v>
                </c:pt>
                <c:pt idx="97173">
                  <c:v>1</c:v>
                </c:pt>
                <c:pt idx="97174">
                  <c:v>0.85714285700000004</c:v>
                </c:pt>
                <c:pt idx="97175">
                  <c:v>1</c:v>
                </c:pt>
                <c:pt idx="97176">
                  <c:v>1</c:v>
                </c:pt>
                <c:pt idx="97177">
                  <c:v>1</c:v>
                </c:pt>
                <c:pt idx="97178">
                  <c:v>1</c:v>
                </c:pt>
                <c:pt idx="97179">
                  <c:v>1</c:v>
                </c:pt>
                <c:pt idx="97180">
                  <c:v>1</c:v>
                </c:pt>
                <c:pt idx="97181">
                  <c:v>1</c:v>
                </c:pt>
                <c:pt idx="97182">
                  <c:v>1</c:v>
                </c:pt>
                <c:pt idx="97183">
                  <c:v>0.85714285700000004</c:v>
                </c:pt>
                <c:pt idx="97184">
                  <c:v>1</c:v>
                </c:pt>
                <c:pt idx="97185">
                  <c:v>1</c:v>
                </c:pt>
                <c:pt idx="97186">
                  <c:v>1</c:v>
                </c:pt>
                <c:pt idx="97187">
                  <c:v>1</c:v>
                </c:pt>
                <c:pt idx="97188">
                  <c:v>1</c:v>
                </c:pt>
                <c:pt idx="97189">
                  <c:v>0.85714285700000004</c:v>
                </c:pt>
                <c:pt idx="97190">
                  <c:v>1</c:v>
                </c:pt>
                <c:pt idx="97191">
                  <c:v>1</c:v>
                </c:pt>
                <c:pt idx="97192">
                  <c:v>1</c:v>
                </c:pt>
                <c:pt idx="97193">
                  <c:v>1</c:v>
                </c:pt>
                <c:pt idx="97194">
                  <c:v>1</c:v>
                </c:pt>
                <c:pt idx="97195">
                  <c:v>0.85714285700000004</c:v>
                </c:pt>
                <c:pt idx="97196">
                  <c:v>1</c:v>
                </c:pt>
                <c:pt idx="97197">
                  <c:v>1</c:v>
                </c:pt>
                <c:pt idx="97198">
                  <c:v>1</c:v>
                </c:pt>
                <c:pt idx="97199">
                  <c:v>1</c:v>
                </c:pt>
                <c:pt idx="97200">
                  <c:v>0.85714285700000004</c:v>
                </c:pt>
                <c:pt idx="97201">
                  <c:v>1</c:v>
                </c:pt>
                <c:pt idx="97202">
                  <c:v>1</c:v>
                </c:pt>
                <c:pt idx="97203">
                  <c:v>1</c:v>
                </c:pt>
                <c:pt idx="97204">
                  <c:v>1</c:v>
                </c:pt>
                <c:pt idx="97205">
                  <c:v>1</c:v>
                </c:pt>
                <c:pt idx="97206">
                  <c:v>0.85714285700000004</c:v>
                </c:pt>
                <c:pt idx="97207">
                  <c:v>1</c:v>
                </c:pt>
                <c:pt idx="97208">
                  <c:v>1</c:v>
                </c:pt>
                <c:pt idx="97209">
                  <c:v>1</c:v>
                </c:pt>
                <c:pt idx="97210">
                  <c:v>1</c:v>
                </c:pt>
                <c:pt idx="97211">
                  <c:v>0.85714285700000004</c:v>
                </c:pt>
                <c:pt idx="97212">
                  <c:v>1</c:v>
                </c:pt>
                <c:pt idx="97213">
                  <c:v>1</c:v>
                </c:pt>
                <c:pt idx="97214">
                  <c:v>1</c:v>
                </c:pt>
                <c:pt idx="97215">
                  <c:v>1</c:v>
                </c:pt>
                <c:pt idx="97216">
                  <c:v>1</c:v>
                </c:pt>
                <c:pt idx="97217">
                  <c:v>1</c:v>
                </c:pt>
                <c:pt idx="97218">
                  <c:v>1</c:v>
                </c:pt>
                <c:pt idx="97219">
                  <c:v>1</c:v>
                </c:pt>
                <c:pt idx="97220">
                  <c:v>1</c:v>
                </c:pt>
                <c:pt idx="97221">
                  <c:v>1</c:v>
                </c:pt>
                <c:pt idx="97222">
                  <c:v>1</c:v>
                </c:pt>
                <c:pt idx="97223">
                  <c:v>1</c:v>
                </c:pt>
                <c:pt idx="97224">
                  <c:v>1</c:v>
                </c:pt>
                <c:pt idx="97225">
                  <c:v>1</c:v>
                </c:pt>
                <c:pt idx="97226">
                  <c:v>1</c:v>
                </c:pt>
                <c:pt idx="97227">
                  <c:v>1</c:v>
                </c:pt>
                <c:pt idx="97228">
                  <c:v>1</c:v>
                </c:pt>
                <c:pt idx="97229">
                  <c:v>1</c:v>
                </c:pt>
                <c:pt idx="97230">
                  <c:v>1</c:v>
                </c:pt>
                <c:pt idx="97231">
                  <c:v>0.85714285700000004</c:v>
                </c:pt>
                <c:pt idx="97232">
                  <c:v>1</c:v>
                </c:pt>
                <c:pt idx="97233">
                  <c:v>1</c:v>
                </c:pt>
                <c:pt idx="97234">
                  <c:v>1</c:v>
                </c:pt>
                <c:pt idx="97235">
                  <c:v>1</c:v>
                </c:pt>
                <c:pt idx="97236">
                  <c:v>0.85714285700000004</c:v>
                </c:pt>
                <c:pt idx="97237">
                  <c:v>1</c:v>
                </c:pt>
                <c:pt idx="97238">
                  <c:v>1</c:v>
                </c:pt>
                <c:pt idx="97239">
                  <c:v>1</c:v>
                </c:pt>
                <c:pt idx="97240">
                  <c:v>1</c:v>
                </c:pt>
                <c:pt idx="97241">
                  <c:v>1</c:v>
                </c:pt>
                <c:pt idx="97242">
                  <c:v>1</c:v>
                </c:pt>
                <c:pt idx="97243">
                  <c:v>1</c:v>
                </c:pt>
                <c:pt idx="97244">
                  <c:v>1</c:v>
                </c:pt>
                <c:pt idx="97245">
                  <c:v>1</c:v>
                </c:pt>
                <c:pt idx="97246">
                  <c:v>1</c:v>
                </c:pt>
                <c:pt idx="97247">
                  <c:v>0.85714285700000004</c:v>
                </c:pt>
                <c:pt idx="97248">
                  <c:v>1</c:v>
                </c:pt>
                <c:pt idx="97249">
                  <c:v>1</c:v>
                </c:pt>
                <c:pt idx="97250">
                  <c:v>1</c:v>
                </c:pt>
                <c:pt idx="97251">
                  <c:v>1</c:v>
                </c:pt>
                <c:pt idx="97252">
                  <c:v>1</c:v>
                </c:pt>
                <c:pt idx="97253">
                  <c:v>1</c:v>
                </c:pt>
                <c:pt idx="97254">
                  <c:v>1</c:v>
                </c:pt>
                <c:pt idx="97255">
                  <c:v>1</c:v>
                </c:pt>
                <c:pt idx="97256">
                  <c:v>0.85714285700000004</c:v>
                </c:pt>
                <c:pt idx="97257">
                  <c:v>1</c:v>
                </c:pt>
                <c:pt idx="97258">
                  <c:v>1</c:v>
                </c:pt>
                <c:pt idx="97259">
                  <c:v>1</c:v>
                </c:pt>
                <c:pt idx="97260">
                  <c:v>1</c:v>
                </c:pt>
                <c:pt idx="97261">
                  <c:v>1</c:v>
                </c:pt>
                <c:pt idx="97262">
                  <c:v>1</c:v>
                </c:pt>
                <c:pt idx="97263">
                  <c:v>1</c:v>
                </c:pt>
                <c:pt idx="97264">
                  <c:v>0.85714285700000004</c:v>
                </c:pt>
                <c:pt idx="97265">
                  <c:v>1</c:v>
                </c:pt>
                <c:pt idx="97266">
                  <c:v>1</c:v>
                </c:pt>
                <c:pt idx="97267">
                  <c:v>1</c:v>
                </c:pt>
                <c:pt idx="97268">
                  <c:v>0.85714285700000004</c:v>
                </c:pt>
                <c:pt idx="97269">
                  <c:v>1</c:v>
                </c:pt>
                <c:pt idx="97270">
                  <c:v>0.85714285700000004</c:v>
                </c:pt>
                <c:pt idx="97271">
                  <c:v>1</c:v>
                </c:pt>
                <c:pt idx="97272">
                  <c:v>1</c:v>
                </c:pt>
                <c:pt idx="97273">
                  <c:v>0.85714285700000004</c:v>
                </c:pt>
                <c:pt idx="97274">
                  <c:v>1</c:v>
                </c:pt>
                <c:pt idx="97275">
                  <c:v>1</c:v>
                </c:pt>
                <c:pt idx="97276">
                  <c:v>1</c:v>
                </c:pt>
                <c:pt idx="97277">
                  <c:v>1</c:v>
                </c:pt>
                <c:pt idx="97278">
                  <c:v>1</c:v>
                </c:pt>
                <c:pt idx="97279">
                  <c:v>1</c:v>
                </c:pt>
                <c:pt idx="97280">
                  <c:v>0.85714285700000004</c:v>
                </c:pt>
                <c:pt idx="97281">
                  <c:v>1</c:v>
                </c:pt>
                <c:pt idx="97282">
                  <c:v>0.85714285700000004</c:v>
                </c:pt>
                <c:pt idx="97283">
                  <c:v>1</c:v>
                </c:pt>
                <c:pt idx="97284">
                  <c:v>1</c:v>
                </c:pt>
                <c:pt idx="97285">
                  <c:v>1</c:v>
                </c:pt>
                <c:pt idx="97286">
                  <c:v>1</c:v>
                </c:pt>
                <c:pt idx="97287">
                  <c:v>1</c:v>
                </c:pt>
                <c:pt idx="97288">
                  <c:v>1</c:v>
                </c:pt>
                <c:pt idx="97289">
                  <c:v>1</c:v>
                </c:pt>
                <c:pt idx="97290">
                  <c:v>1</c:v>
                </c:pt>
                <c:pt idx="97291">
                  <c:v>1</c:v>
                </c:pt>
                <c:pt idx="97292">
                  <c:v>0.85714285700000004</c:v>
                </c:pt>
                <c:pt idx="97293">
                  <c:v>1</c:v>
                </c:pt>
                <c:pt idx="97294">
                  <c:v>1</c:v>
                </c:pt>
                <c:pt idx="97295">
                  <c:v>1</c:v>
                </c:pt>
                <c:pt idx="97296">
                  <c:v>1</c:v>
                </c:pt>
                <c:pt idx="97297">
                  <c:v>1</c:v>
                </c:pt>
                <c:pt idx="97298">
                  <c:v>0.85714285700000004</c:v>
                </c:pt>
                <c:pt idx="97299">
                  <c:v>1</c:v>
                </c:pt>
                <c:pt idx="97300">
                  <c:v>1</c:v>
                </c:pt>
                <c:pt idx="97301">
                  <c:v>1</c:v>
                </c:pt>
                <c:pt idx="97302">
                  <c:v>1</c:v>
                </c:pt>
                <c:pt idx="97303">
                  <c:v>1</c:v>
                </c:pt>
                <c:pt idx="97304">
                  <c:v>1</c:v>
                </c:pt>
                <c:pt idx="97305">
                  <c:v>1</c:v>
                </c:pt>
                <c:pt idx="97306">
                  <c:v>1</c:v>
                </c:pt>
                <c:pt idx="97307">
                  <c:v>1</c:v>
                </c:pt>
                <c:pt idx="97308">
                  <c:v>1</c:v>
                </c:pt>
                <c:pt idx="97309">
                  <c:v>0.85714285700000004</c:v>
                </c:pt>
                <c:pt idx="97310">
                  <c:v>1</c:v>
                </c:pt>
                <c:pt idx="97311">
                  <c:v>1</c:v>
                </c:pt>
                <c:pt idx="97312">
                  <c:v>1</c:v>
                </c:pt>
                <c:pt idx="97313">
                  <c:v>1</c:v>
                </c:pt>
                <c:pt idx="97314">
                  <c:v>1</c:v>
                </c:pt>
                <c:pt idx="97315">
                  <c:v>1</c:v>
                </c:pt>
                <c:pt idx="97316">
                  <c:v>1</c:v>
                </c:pt>
                <c:pt idx="97317">
                  <c:v>1</c:v>
                </c:pt>
                <c:pt idx="97318">
                  <c:v>1</c:v>
                </c:pt>
                <c:pt idx="97319">
                  <c:v>0.85714285700000004</c:v>
                </c:pt>
                <c:pt idx="97320">
                  <c:v>1</c:v>
                </c:pt>
                <c:pt idx="97321">
                  <c:v>1</c:v>
                </c:pt>
                <c:pt idx="97322">
                  <c:v>0.85714285700000004</c:v>
                </c:pt>
                <c:pt idx="97323">
                  <c:v>1</c:v>
                </c:pt>
                <c:pt idx="97324">
                  <c:v>1</c:v>
                </c:pt>
                <c:pt idx="97325">
                  <c:v>1</c:v>
                </c:pt>
                <c:pt idx="97326">
                  <c:v>1</c:v>
                </c:pt>
                <c:pt idx="97327">
                  <c:v>1</c:v>
                </c:pt>
                <c:pt idx="97328">
                  <c:v>1</c:v>
                </c:pt>
                <c:pt idx="97329">
                  <c:v>1</c:v>
                </c:pt>
                <c:pt idx="97330">
                  <c:v>1</c:v>
                </c:pt>
                <c:pt idx="97331">
                  <c:v>1</c:v>
                </c:pt>
                <c:pt idx="97332">
                  <c:v>1</c:v>
                </c:pt>
                <c:pt idx="97333">
                  <c:v>1</c:v>
                </c:pt>
                <c:pt idx="97334">
                  <c:v>1</c:v>
                </c:pt>
                <c:pt idx="97335">
                  <c:v>1</c:v>
                </c:pt>
                <c:pt idx="97336">
                  <c:v>1</c:v>
                </c:pt>
                <c:pt idx="97337">
                  <c:v>1</c:v>
                </c:pt>
                <c:pt idx="97338">
                  <c:v>1</c:v>
                </c:pt>
                <c:pt idx="97339">
                  <c:v>1</c:v>
                </c:pt>
                <c:pt idx="97340">
                  <c:v>1</c:v>
                </c:pt>
                <c:pt idx="97341">
                  <c:v>1</c:v>
                </c:pt>
                <c:pt idx="97342">
                  <c:v>1</c:v>
                </c:pt>
                <c:pt idx="97343">
                  <c:v>1</c:v>
                </c:pt>
                <c:pt idx="97344">
                  <c:v>1</c:v>
                </c:pt>
                <c:pt idx="97345">
                  <c:v>1</c:v>
                </c:pt>
                <c:pt idx="97346">
                  <c:v>1</c:v>
                </c:pt>
                <c:pt idx="97347">
                  <c:v>1</c:v>
                </c:pt>
                <c:pt idx="97348">
                  <c:v>1</c:v>
                </c:pt>
                <c:pt idx="97349">
                  <c:v>1</c:v>
                </c:pt>
                <c:pt idx="97350">
                  <c:v>1</c:v>
                </c:pt>
                <c:pt idx="97351">
                  <c:v>1</c:v>
                </c:pt>
                <c:pt idx="97352">
                  <c:v>1</c:v>
                </c:pt>
                <c:pt idx="97353">
                  <c:v>1</c:v>
                </c:pt>
                <c:pt idx="97354">
                  <c:v>1</c:v>
                </c:pt>
                <c:pt idx="97355">
                  <c:v>1</c:v>
                </c:pt>
                <c:pt idx="97356">
                  <c:v>1</c:v>
                </c:pt>
                <c:pt idx="97357">
                  <c:v>1</c:v>
                </c:pt>
                <c:pt idx="97358">
                  <c:v>1</c:v>
                </c:pt>
                <c:pt idx="97359">
                  <c:v>1</c:v>
                </c:pt>
                <c:pt idx="97360">
                  <c:v>1</c:v>
                </c:pt>
                <c:pt idx="97361">
                  <c:v>1</c:v>
                </c:pt>
                <c:pt idx="97362">
                  <c:v>1</c:v>
                </c:pt>
                <c:pt idx="97363">
                  <c:v>1</c:v>
                </c:pt>
                <c:pt idx="97364">
                  <c:v>1</c:v>
                </c:pt>
                <c:pt idx="97365">
                  <c:v>1</c:v>
                </c:pt>
                <c:pt idx="97366">
                  <c:v>1</c:v>
                </c:pt>
                <c:pt idx="97367">
                  <c:v>1</c:v>
                </c:pt>
                <c:pt idx="97368">
                  <c:v>1</c:v>
                </c:pt>
                <c:pt idx="97369">
                  <c:v>1</c:v>
                </c:pt>
                <c:pt idx="97370">
                  <c:v>1</c:v>
                </c:pt>
                <c:pt idx="97371">
                  <c:v>1</c:v>
                </c:pt>
                <c:pt idx="97372">
                  <c:v>1</c:v>
                </c:pt>
                <c:pt idx="97373">
                  <c:v>1</c:v>
                </c:pt>
                <c:pt idx="97374">
                  <c:v>1</c:v>
                </c:pt>
                <c:pt idx="97375">
                  <c:v>1</c:v>
                </c:pt>
                <c:pt idx="97376">
                  <c:v>1</c:v>
                </c:pt>
                <c:pt idx="97377">
                  <c:v>1</c:v>
                </c:pt>
                <c:pt idx="97378">
                  <c:v>1</c:v>
                </c:pt>
                <c:pt idx="97379">
                  <c:v>1</c:v>
                </c:pt>
                <c:pt idx="97380">
                  <c:v>1</c:v>
                </c:pt>
                <c:pt idx="97381">
                  <c:v>1</c:v>
                </c:pt>
                <c:pt idx="97382">
                  <c:v>1</c:v>
                </c:pt>
                <c:pt idx="97383">
                  <c:v>0.85714285700000004</c:v>
                </c:pt>
                <c:pt idx="97384">
                  <c:v>1</c:v>
                </c:pt>
                <c:pt idx="97385">
                  <c:v>1</c:v>
                </c:pt>
                <c:pt idx="97386">
                  <c:v>1</c:v>
                </c:pt>
                <c:pt idx="97387">
                  <c:v>1</c:v>
                </c:pt>
                <c:pt idx="97388">
                  <c:v>1</c:v>
                </c:pt>
                <c:pt idx="97389">
                  <c:v>1</c:v>
                </c:pt>
                <c:pt idx="97390">
                  <c:v>1</c:v>
                </c:pt>
                <c:pt idx="97391">
                  <c:v>1</c:v>
                </c:pt>
                <c:pt idx="97392">
                  <c:v>1</c:v>
                </c:pt>
                <c:pt idx="97393">
                  <c:v>1</c:v>
                </c:pt>
                <c:pt idx="97394">
                  <c:v>1</c:v>
                </c:pt>
                <c:pt idx="97395">
                  <c:v>1</c:v>
                </c:pt>
                <c:pt idx="97396">
                  <c:v>1</c:v>
                </c:pt>
                <c:pt idx="97397">
                  <c:v>1</c:v>
                </c:pt>
                <c:pt idx="97398">
                  <c:v>0.85714285700000004</c:v>
                </c:pt>
                <c:pt idx="97399">
                  <c:v>1</c:v>
                </c:pt>
                <c:pt idx="97400">
                  <c:v>1</c:v>
                </c:pt>
                <c:pt idx="97401">
                  <c:v>1</c:v>
                </c:pt>
                <c:pt idx="97402">
                  <c:v>1</c:v>
                </c:pt>
                <c:pt idx="97403">
                  <c:v>1</c:v>
                </c:pt>
                <c:pt idx="97404">
                  <c:v>1</c:v>
                </c:pt>
                <c:pt idx="97405">
                  <c:v>1</c:v>
                </c:pt>
                <c:pt idx="97406">
                  <c:v>1</c:v>
                </c:pt>
                <c:pt idx="97407">
                  <c:v>1</c:v>
                </c:pt>
                <c:pt idx="97408">
                  <c:v>0.85714285700000004</c:v>
                </c:pt>
                <c:pt idx="97409">
                  <c:v>1</c:v>
                </c:pt>
                <c:pt idx="97410">
                  <c:v>1</c:v>
                </c:pt>
                <c:pt idx="97411">
                  <c:v>1</c:v>
                </c:pt>
                <c:pt idx="97412">
                  <c:v>1</c:v>
                </c:pt>
                <c:pt idx="97413">
                  <c:v>0.85714285700000004</c:v>
                </c:pt>
                <c:pt idx="97414">
                  <c:v>1</c:v>
                </c:pt>
                <c:pt idx="97415">
                  <c:v>1</c:v>
                </c:pt>
                <c:pt idx="97416">
                  <c:v>1</c:v>
                </c:pt>
                <c:pt idx="97417">
                  <c:v>1</c:v>
                </c:pt>
                <c:pt idx="97418">
                  <c:v>0.85714285700000004</c:v>
                </c:pt>
                <c:pt idx="97419">
                  <c:v>1</c:v>
                </c:pt>
                <c:pt idx="97420">
                  <c:v>0.85714285700000004</c:v>
                </c:pt>
                <c:pt idx="97421">
                  <c:v>1</c:v>
                </c:pt>
                <c:pt idx="97422">
                  <c:v>1</c:v>
                </c:pt>
                <c:pt idx="97423">
                  <c:v>1</c:v>
                </c:pt>
                <c:pt idx="97424">
                  <c:v>1</c:v>
                </c:pt>
                <c:pt idx="97425">
                  <c:v>1</c:v>
                </c:pt>
                <c:pt idx="97426">
                  <c:v>1</c:v>
                </c:pt>
                <c:pt idx="97427">
                  <c:v>1</c:v>
                </c:pt>
                <c:pt idx="97428">
                  <c:v>1</c:v>
                </c:pt>
                <c:pt idx="97429">
                  <c:v>1</c:v>
                </c:pt>
                <c:pt idx="97430">
                  <c:v>1</c:v>
                </c:pt>
                <c:pt idx="97431">
                  <c:v>1</c:v>
                </c:pt>
                <c:pt idx="97432">
                  <c:v>1</c:v>
                </c:pt>
                <c:pt idx="97433">
                  <c:v>0.85714285700000004</c:v>
                </c:pt>
                <c:pt idx="97434">
                  <c:v>1</c:v>
                </c:pt>
                <c:pt idx="97435">
                  <c:v>1</c:v>
                </c:pt>
                <c:pt idx="97436">
                  <c:v>1</c:v>
                </c:pt>
                <c:pt idx="97437">
                  <c:v>1</c:v>
                </c:pt>
                <c:pt idx="97438">
                  <c:v>0.85714285700000004</c:v>
                </c:pt>
                <c:pt idx="97439">
                  <c:v>1</c:v>
                </c:pt>
                <c:pt idx="97440">
                  <c:v>1</c:v>
                </c:pt>
                <c:pt idx="97441">
                  <c:v>0.85714285700000004</c:v>
                </c:pt>
                <c:pt idx="97442">
                  <c:v>1</c:v>
                </c:pt>
                <c:pt idx="97443">
                  <c:v>1</c:v>
                </c:pt>
                <c:pt idx="97444">
                  <c:v>1</c:v>
                </c:pt>
                <c:pt idx="97445">
                  <c:v>1</c:v>
                </c:pt>
                <c:pt idx="97446">
                  <c:v>1</c:v>
                </c:pt>
                <c:pt idx="97447">
                  <c:v>1</c:v>
                </c:pt>
                <c:pt idx="97448">
                  <c:v>1</c:v>
                </c:pt>
                <c:pt idx="97449">
                  <c:v>1</c:v>
                </c:pt>
                <c:pt idx="97450">
                  <c:v>1</c:v>
                </c:pt>
                <c:pt idx="97451">
                  <c:v>1</c:v>
                </c:pt>
                <c:pt idx="97452">
                  <c:v>1</c:v>
                </c:pt>
                <c:pt idx="97453">
                  <c:v>1</c:v>
                </c:pt>
                <c:pt idx="97454">
                  <c:v>0.85714285700000004</c:v>
                </c:pt>
                <c:pt idx="97455">
                  <c:v>1</c:v>
                </c:pt>
                <c:pt idx="97456">
                  <c:v>1</c:v>
                </c:pt>
                <c:pt idx="97457">
                  <c:v>1</c:v>
                </c:pt>
                <c:pt idx="97458">
                  <c:v>1</c:v>
                </c:pt>
                <c:pt idx="97459">
                  <c:v>1</c:v>
                </c:pt>
                <c:pt idx="97460">
                  <c:v>1</c:v>
                </c:pt>
                <c:pt idx="97461">
                  <c:v>1</c:v>
                </c:pt>
                <c:pt idx="97462">
                  <c:v>1</c:v>
                </c:pt>
                <c:pt idx="97463">
                  <c:v>1</c:v>
                </c:pt>
                <c:pt idx="97464">
                  <c:v>1</c:v>
                </c:pt>
                <c:pt idx="97465">
                  <c:v>1</c:v>
                </c:pt>
                <c:pt idx="97466">
                  <c:v>1</c:v>
                </c:pt>
                <c:pt idx="97467">
                  <c:v>1</c:v>
                </c:pt>
                <c:pt idx="97468">
                  <c:v>1</c:v>
                </c:pt>
                <c:pt idx="97469">
                  <c:v>1</c:v>
                </c:pt>
                <c:pt idx="97470">
                  <c:v>1</c:v>
                </c:pt>
                <c:pt idx="97471">
                  <c:v>1</c:v>
                </c:pt>
                <c:pt idx="97472">
                  <c:v>1</c:v>
                </c:pt>
                <c:pt idx="97473">
                  <c:v>1</c:v>
                </c:pt>
                <c:pt idx="97474">
                  <c:v>1</c:v>
                </c:pt>
                <c:pt idx="97475">
                  <c:v>1</c:v>
                </c:pt>
                <c:pt idx="97476">
                  <c:v>1</c:v>
                </c:pt>
                <c:pt idx="97477">
                  <c:v>1</c:v>
                </c:pt>
                <c:pt idx="97478">
                  <c:v>1</c:v>
                </c:pt>
                <c:pt idx="97479">
                  <c:v>1</c:v>
                </c:pt>
                <c:pt idx="97480">
                  <c:v>1</c:v>
                </c:pt>
                <c:pt idx="97481">
                  <c:v>1</c:v>
                </c:pt>
                <c:pt idx="97482">
                  <c:v>1</c:v>
                </c:pt>
                <c:pt idx="97483">
                  <c:v>1</c:v>
                </c:pt>
                <c:pt idx="97484">
                  <c:v>1</c:v>
                </c:pt>
                <c:pt idx="97485">
                  <c:v>1</c:v>
                </c:pt>
                <c:pt idx="97486">
                  <c:v>1</c:v>
                </c:pt>
                <c:pt idx="97487">
                  <c:v>1</c:v>
                </c:pt>
                <c:pt idx="97488">
                  <c:v>1</c:v>
                </c:pt>
                <c:pt idx="97489">
                  <c:v>1</c:v>
                </c:pt>
                <c:pt idx="97490">
                  <c:v>1</c:v>
                </c:pt>
                <c:pt idx="97491">
                  <c:v>1</c:v>
                </c:pt>
                <c:pt idx="97492">
                  <c:v>1</c:v>
                </c:pt>
                <c:pt idx="97493">
                  <c:v>1</c:v>
                </c:pt>
                <c:pt idx="97494">
                  <c:v>1</c:v>
                </c:pt>
                <c:pt idx="97495">
                  <c:v>1</c:v>
                </c:pt>
                <c:pt idx="97496">
                  <c:v>1</c:v>
                </c:pt>
                <c:pt idx="97497">
                  <c:v>1</c:v>
                </c:pt>
                <c:pt idx="97498">
                  <c:v>1</c:v>
                </c:pt>
                <c:pt idx="97499">
                  <c:v>1</c:v>
                </c:pt>
                <c:pt idx="97500">
                  <c:v>1</c:v>
                </c:pt>
                <c:pt idx="97501">
                  <c:v>1</c:v>
                </c:pt>
                <c:pt idx="97502">
                  <c:v>0.85714285700000004</c:v>
                </c:pt>
                <c:pt idx="97503">
                  <c:v>1</c:v>
                </c:pt>
                <c:pt idx="97504">
                  <c:v>1</c:v>
                </c:pt>
                <c:pt idx="97505">
                  <c:v>1</c:v>
                </c:pt>
                <c:pt idx="97506">
                  <c:v>1</c:v>
                </c:pt>
                <c:pt idx="97507">
                  <c:v>1</c:v>
                </c:pt>
                <c:pt idx="97508">
                  <c:v>1</c:v>
                </c:pt>
                <c:pt idx="97509">
                  <c:v>1</c:v>
                </c:pt>
                <c:pt idx="97510">
                  <c:v>1</c:v>
                </c:pt>
                <c:pt idx="97511">
                  <c:v>1</c:v>
                </c:pt>
                <c:pt idx="97512">
                  <c:v>1</c:v>
                </c:pt>
                <c:pt idx="97513">
                  <c:v>1</c:v>
                </c:pt>
                <c:pt idx="97514">
                  <c:v>1</c:v>
                </c:pt>
                <c:pt idx="97515">
                  <c:v>1</c:v>
                </c:pt>
                <c:pt idx="97516">
                  <c:v>1</c:v>
                </c:pt>
                <c:pt idx="97517">
                  <c:v>1</c:v>
                </c:pt>
                <c:pt idx="97518">
                  <c:v>1</c:v>
                </c:pt>
                <c:pt idx="97519">
                  <c:v>1</c:v>
                </c:pt>
                <c:pt idx="97520">
                  <c:v>0.85714285700000004</c:v>
                </c:pt>
                <c:pt idx="97521">
                  <c:v>1</c:v>
                </c:pt>
                <c:pt idx="97522">
                  <c:v>1</c:v>
                </c:pt>
                <c:pt idx="97523">
                  <c:v>1</c:v>
                </c:pt>
                <c:pt idx="97524">
                  <c:v>1</c:v>
                </c:pt>
                <c:pt idx="97525">
                  <c:v>1</c:v>
                </c:pt>
                <c:pt idx="97526">
                  <c:v>1</c:v>
                </c:pt>
                <c:pt idx="97527">
                  <c:v>1</c:v>
                </c:pt>
                <c:pt idx="97528">
                  <c:v>0.85714285700000004</c:v>
                </c:pt>
                <c:pt idx="97529">
                  <c:v>1</c:v>
                </c:pt>
                <c:pt idx="97530">
                  <c:v>1</c:v>
                </c:pt>
                <c:pt idx="97531">
                  <c:v>1</c:v>
                </c:pt>
                <c:pt idx="97532">
                  <c:v>1</c:v>
                </c:pt>
                <c:pt idx="97533">
                  <c:v>0.85714285700000004</c:v>
                </c:pt>
                <c:pt idx="97534">
                  <c:v>1</c:v>
                </c:pt>
                <c:pt idx="97535">
                  <c:v>1</c:v>
                </c:pt>
                <c:pt idx="97536">
                  <c:v>1</c:v>
                </c:pt>
                <c:pt idx="97537">
                  <c:v>1</c:v>
                </c:pt>
                <c:pt idx="97538">
                  <c:v>1</c:v>
                </c:pt>
                <c:pt idx="97539">
                  <c:v>1</c:v>
                </c:pt>
                <c:pt idx="97540">
                  <c:v>1</c:v>
                </c:pt>
                <c:pt idx="97541">
                  <c:v>1</c:v>
                </c:pt>
                <c:pt idx="97542">
                  <c:v>1</c:v>
                </c:pt>
                <c:pt idx="97543">
                  <c:v>1</c:v>
                </c:pt>
                <c:pt idx="97544">
                  <c:v>1</c:v>
                </c:pt>
                <c:pt idx="97545">
                  <c:v>1</c:v>
                </c:pt>
                <c:pt idx="97546">
                  <c:v>1</c:v>
                </c:pt>
                <c:pt idx="97547">
                  <c:v>1</c:v>
                </c:pt>
                <c:pt idx="97548">
                  <c:v>0.85714285700000004</c:v>
                </c:pt>
                <c:pt idx="97549">
                  <c:v>1</c:v>
                </c:pt>
                <c:pt idx="97550">
                  <c:v>1</c:v>
                </c:pt>
                <c:pt idx="97551">
                  <c:v>1</c:v>
                </c:pt>
                <c:pt idx="97552">
                  <c:v>1</c:v>
                </c:pt>
                <c:pt idx="97553">
                  <c:v>1</c:v>
                </c:pt>
                <c:pt idx="97554">
                  <c:v>1</c:v>
                </c:pt>
                <c:pt idx="97555">
                  <c:v>1</c:v>
                </c:pt>
                <c:pt idx="97556">
                  <c:v>1</c:v>
                </c:pt>
                <c:pt idx="97557">
                  <c:v>1</c:v>
                </c:pt>
                <c:pt idx="97558">
                  <c:v>1</c:v>
                </c:pt>
                <c:pt idx="97559">
                  <c:v>1</c:v>
                </c:pt>
                <c:pt idx="97560">
                  <c:v>1</c:v>
                </c:pt>
                <c:pt idx="97561">
                  <c:v>1</c:v>
                </c:pt>
                <c:pt idx="97562">
                  <c:v>1</c:v>
                </c:pt>
                <c:pt idx="97563">
                  <c:v>1</c:v>
                </c:pt>
                <c:pt idx="97564">
                  <c:v>1</c:v>
                </c:pt>
                <c:pt idx="97565">
                  <c:v>1</c:v>
                </c:pt>
                <c:pt idx="97566">
                  <c:v>1</c:v>
                </c:pt>
                <c:pt idx="97567">
                  <c:v>1</c:v>
                </c:pt>
                <c:pt idx="97568">
                  <c:v>1</c:v>
                </c:pt>
                <c:pt idx="97569">
                  <c:v>0.85714285700000004</c:v>
                </c:pt>
                <c:pt idx="97570">
                  <c:v>1</c:v>
                </c:pt>
                <c:pt idx="97571">
                  <c:v>1</c:v>
                </c:pt>
                <c:pt idx="97572">
                  <c:v>1</c:v>
                </c:pt>
                <c:pt idx="97573">
                  <c:v>1</c:v>
                </c:pt>
                <c:pt idx="97574">
                  <c:v>1</c:v>
                </c:pt>
                <c:pt idx="97575">
                  <c:v>1</c:v>
                </c:pt>
                <c:pt idx="97576">
                  <c:v>1</c:v>
                </c:pt>
                <c:pt idx="97577">
                  <c:v>1</c:v>
                </c:pt>
                <c:pt idx="97578">
                  <c:v>1</c:v>
                </c:pt>
                <c:pt idx="97579">
                  <c:v>1</c:v>
                </c:pt>
                <c:pt idx="97580">
                  <c:v>1</c:v>
                </c:pt>
                <c:pt idx="97581">
                  <c:v>1</c:v>
                </c:pt>
                <c:pt idx="97582">
                  <c:v>1</c:v>
                </c:pt>
                <c:pt idx="97583">
                  <c:v>1</c:v>
                </c:pt>
                <c:pt idx="97584">
                  <c:v>1</c:v>
                </c:pt>
                <c:pt idx="97585">
                  <c:v>1</c:v>
                </c:pt>
                <c:pt idx="97586">
                  <c:v>1</c:v>
                </c:pt>
                <c:pt idx="97587">
                  <c:v>1</c:v>
                </c:pt>
                <c:pt idx="97588">
                  <c:v>1</c:v>
                </c:pt>
                <c:pt idx="97589">
                  <c:v>1</c:v>
                </c:pt>
                <c:pt idx="97590">
                  <c:v>0.85714285700000004</c:v>
                </c:pt>
                <c:pt idx="97591">
                  <c:v>1</c:v>
                </c:pt>
                <c:pt idx="97592">
                  <c:v>0.85714285700000004</c:v>
                </c:pt>
                <c:pt idx="97593">
                  <c:v>0.85714285700000004</c:v>
                </c:pt>
                <c:pt idx="97594">
                  <c:v>1</c:v>
                </c:pt>
                <c:pt idx="97595">
                  <c:v>1</c:v>
                </c:pt>
                <c:pt idx="97596">
                  <c:v>1</c:v>
                </c:pt>
                <c:pt idx="97597">
                  <c:v>1</c:v>
                </c:pt>
                <c:pt idx="97598">
                  <c:v>1</c:v>
                </c:pt>
                <c:pt idx="97599">
                  <c:v>1</c:v>
                </c:pt>
                <c:pt idx="97600">
                  <c:v>1</c:v>
                </c:pt>
                <c:pt idx="97601">
                  <c:v>1</c:v>
                </c:pt>
                <c:pt idx="97602">
                  <c:v>0.85714285700000004</c:v>
                </c:pt>
                <c:pt idx="97603">
                  <c:v>0.85714285700000004</c:v>
                </c:pt>
                <c:pt idx="97604">
                  <c:v>1</c:v>
                </c:pt>
                <c:pt idx="97605">
                  <c:v>1</c:v>
                </c:pt>
                <c:pt idx="97606">
                  <c:v>0.85714285700000004</c:v>
                </c:pt>
                <c:pt idx="97607">
                  <c:v>1</c:v>
                </c:pt>
                <c:pt idx="97608">
                  <c:v>1</c:v>
                </c:pt>
                <c:pt idx="97609">
                  <c:v>1</c:v>
                </c:pt>
                <c:pt idx="97610">
                  <c:v>1</c:v>
                </c:pt>
                <c:pt idx="97611">
                  <c:v>1</c:v>
                </c:pt>
                <c:pt idx="97612">
                  <c:v>1</c:v>
                </c:pt>
                <c:pt idx="97613">
                  <c:v>1</c:v>
                </c:pt>
                <c:pt idx="97614">
                  <c:v>1</c:v>
                </c:pt>
                <c:pt idx="97615">
                  <c:v>0.85714285700000004</c:v>
                </c:pt>
                <c:pt idx="97616">
                  <c:v>1</c:v>
                </c:pt>
                <c:pt idx="97617">
                  <c:v>1</c:v>
                </c:pt>
                <c:pt idx="97618">
                  <c:v>1</c:v>
                </c:pt>
                <c:pt idx="97619">
                  <c:v>1</c:v>
                </c:pt>
                <c:pt idx="97620">
                  <c:v>1</c:v>
                </c:pt>
                <c:pt idx="97621">
                  <c:v>0.85714285700000004</c:v>
                </c:pt>
                <c:pt idx="97622">
                  <c:v>1</c:v>
                </c:pt>
                <c:pt idx="97623">
                  <c:v>1</c:v>
                </c:pt>
                <c:pt idx="97624">
                  <c:v>1</c:v>
                </c:pt>
                <c:pt idx="97625">
                  <c:v>0.85714285700000004</c:v>
                </c:pt>
                <c:pt idx="97626">
                  <c:v>1</c:v>
                </c:pt>
                <c:pt idx="97627">
                  <c:v>1</c:v>
                </c:pt>
                <c:pt idx="97628">
                  <c:v>1</c:v>
                </c:pt>
                <c:pt idx="97629">
                  <c:v>1</c:v>
                </c:pt>
                <c:pt idx="97630">
                  <c:v>0.85714285700000004</c:v>
                </c:pt>
                <c:pt idx="97631">
                  <c:v>1</c:v>
                </c:pt>
                <c:pt idx="97632">
                  <c:v>1</c:v>
                </c:pt>
                <c:pt idx="97633">
                  <c:v>1</c:v>
                </c:pt>
                <c:pt idx="97634">
                  <c:v>1</c:v>
                </c:pt>
                <c:pt idx="97635">
                  <c:v>1</c:v>
                </c:pt>
                <c:pt idx="97636">
                  <c:v>1</c:v>
                </c:pt>
                <c:pt idx="97637">
                  <c:v>1</c:v>
                </c:pt>
                <c:pt idx="97638">
                  <c:v>0.85714285700000004</c:v>
                </c:pt>
                <c:pt idx="97639">
                  <c:v>1</c:v>
                </c:pt>
                <c:pt idx="97640">
                  <c:v>1</c:v>
                </c:pt>
                <c:pt idx="97641">
                  <c:v>0.85714285700000004</c:v>
                </c:pt>
                <c:pt idx="97642">
                  <c:v>1</c:v>
                </c:pt>
                <c:pt idx="97643">
                  <c:v>1</c:v>
                </c:pt>
                <c:pt idx="97644">
                  <c:v>1</c:v>
                </c:pt>
                <c:pt idx="97645">
                  <c:v>1</c:v>
                </c:pt>
                <c:pt idx="97646">
                  <c:v>0.85714285700000004</c:v>
                </c:pt>
                <c:pt idx="97647">
                  <c:v>1</c:v>
                </c:pt>
                <c:pt idx="97648">
                  <c:v>1</c:v>
                </c:pt>
                <c:pt idx="97649">
                  <c:v>1</c:v>
                </c:pt>
                <c:pt idx="97650">
                  <c:v>1</c:v>
                </c:pt>
                <c:pt idx="97651">
                  <c:v>1</c:v>
                </c:pt>
                <c:pt idx="97652">
                  <c:v>1</c:v>
                </c:pt>
                <c:pt idx="97653">
                  <c:v>1</c:v>
                </c:pt>
                <c:pt idx="97654">
                  <c:v>1</c:v>
                </c:pt>
                <c:pt idx="97655">
                  <c:v>1</c:v>
                </c:pt>
                <c:pt idx="97656">
                  <c:v>1</c:v>
                </c:pt>
                <c:pt idx="97657">
                  <c:v>0.85714285700000004</c:v>
                </c:pt>
                <c:pt idx="97658">
                  <c:v>1</c:v>
                </c:pt>
                <c:pt idx="97659">
                  <c:v>1</c:v>
                </c:pt>
                <c:pt idx="97660">
                  <c:v>1</c:v>
                </c:pt>
                <c:pt idx="97661">
                  <c:v>1</c:v>
                </c:pt>
                <c:pt idx="97662">
                  <c:v>1</c:v>
                </c:pt>
                <c:pt idx="97663">
                  <c:v>1</c:v>
                </c:pt>
                <c:pt idx="97664">
                  <c:v>1</c:v>
                </c:pt>
                <c:pt idx="97665">
                  <c:v>1</c:v>
                </c:pt>
                <c:pt idx="97666">
                  <c:v>1</c:v>
                </c:pt>
                <c:pt idx="97667">
                  <c:v>1</c:v>
                </c:pt>
                <c:pt idx="97668">
                  <c:v>1</c:v>
                </c:pt>
                <c:pt idx="97669">
                  <c:v>1</c:v>
                </c:pt>
                <c:pt idx="97670">
                  <c:v>1</c:v>
                </c:pt>
                <c:pt idx="97671">
                  <c:v>1</c:v>
                </c:pt>
                <c:pt idx="97672">
                  <c:v>1</c:v>
                </c:pt>
                <c:pt idx="97673">
                  <c:v>1</c:v>
                </c:pt>
                <c:pt idx="97674">
                  <c:v>1</c:v>
                </c:pt>
                <c:pt idx="97675">
                  <c:v>1</c:v>
                </c:pt>
                <c:pt idx="97676">
                  <c:v>1</c:v>
                </c:pt>
                <c:pt idx="97677">
                  <c:v>1</c:v>
                </c:pt>
                <c:pt idx="97678">
                  <c:v>1</c:v>
                </c:pt>
                <c:pt idx="97679">
                  <c:v>1</c:v>
                </c:pt>
                <c:pt idx="97680">
                  <c:v>1</c:v>
                </c:pt>
                <c:pt idx="97681">
                  <c:v>1</c:v>
                </c:pt>
                <c:pt idx="97682">
                  <c:v>1</c:v>
                </c:pt>
                <c:pt idx="97683">
                  <c:v>1</c:v>
                </c:pt>
                <c:pt idx="97684">
                  <c:v>1</c:v>
                </c:pt>
                <c:pt idx="97685">
                  <c:v>1</c:v>
                </c:pt>
                <c:pt idx="97686">
                  <c:v>0.85714285700000004</c:v>
                </c:pt>
                <c:pt idx="97687">
                  <c:v>1</c:v>
                </c:pt>
                <c:pt idx="97688">
                  <c:v>1</c:v>
                </c:pt>
                <c:pt idx="97689">
                  <c:v>1</c:v>
                </c:pt>
                <c:pt idx="97690">
                  <c:v>1</c:v>
                </c:pt>
                <c:pt idx="97691">
                  <c:v>1</c:v>
                </c:pt>
                <c:pt idx="97692">
                  <c:v>1</c:v>
                </c:pt>
                <c:pt idx="97693">
                  <c:v>1</c:v>
                </c:pt>
                <c:pt idx="97694">
                  <c:v>1</c:v>
                </c:pt>
                <c:pt idx="97695">
                  <c:v>1</c:v>
                </c:pt>
                <c:pt idx="97696">
                  <c:v>1</c:v>
                </c:pt>
                <c:pt idx="97697">
                  <c:v>1</c:v>
                </c:pt>
                <c:pt idx="97698">
                  <c:v>1</c:v>
                </c:pt>
                <c:pt idx="97699">
                  <c:v>0.85714285700000004</c:v>
                </c:pt>
                <c:pt idx="97700">
                  <c:v>1</c:v>
                </c:pt>
                <c:pt idx="97701">
                  <c:v>0.85714285700000004</c:v>
                </c:pt>
                <c:pt idx="97702">
                  <c:v>1</c:v>
                </c:pt>
                <c:pt idx="97703">
                  <c:v>1</c:v>
                </c:pt>
                <c:pt idx="97704">
                  <c:v>1</c:v>
                </c:pt>
                <c:pt idx="97705">
                  <c:v>1</c:v>
                </c:pt>
                <c:pt idx="97706">
                  <c:v>1</c:v>
                </c:pt>
                <c:pt idx="97707">
                  <c:v>1</c:v>
                </c:pt>
                <c:pt idx="97708">
                  <c:v>1</c:v>
                </c:pt>
                <c:pt idx="97709">
                  <c:v>0.85714285700000004</c:v>
                </c:pt>
                <c:pt idx="97710">
                  <c:v>1</c:v>
                </c:pt>
                <c:pt idx="97711">
                  <c:v>1</c:v>
                </c:pt>
                <c:pt idx="97712">
                  <c:v>1</c:v>
                </c:pt>
                <c:pt idx="97713">
                  <c:v>1</c:v>
                </c:pt>
                <c:pt idx="97714">
                  <c:v>1</c:v>
                </c:pt>
                <c:pt idx="97715">
                  <c:v>1</c:v>
                </c:pt>
                <c:pt idx="97716">
                  <c:v>1</c:v>
                </c:pt>
                <c:pt idx="97717">
                  <c:v>1</c:v>
                </c:pt>
                <c:pt idx="97718">
                  <c:v>1</c:v>
                </c:pt>
                <c:pt idx="97719">
                  <c:v>1</c:v>
                </c:pt>
                <c:pt idx="97720">
                  <c:v>1</c:v>
                </c:pt>
                <c:pt idx="97721">
                  <c:v>1</c:v>
                </c:pt>
                <c:pt idx="97722">
                  <c:v>1</c:v>
                </c:pt>
                <c:pt idx="97723">
                  <c:v>0.85714285700000004</c:v>
                </c:pt>
                <c:pt idx="97724">
                  <c:v>0.85714285700000004</c:v>
                </c:pt>
                <c:pt idx="97725">
                  <c:v>1</c:v>
                </c:pt>
                <c:pt idx="97726">
                  <c:v>0.85714285700000004</c:v>
                </c:pt>
                <c:pt idx="97727">
                  <c:v>1</c:v>
                </c:pt>
                <c:pt idx="97728">
                  <c:v>0.85714285700000004</c:v>
                </c:pt>
                <c:pt idx="97729">
                  <c:v>1</c:v>
                </c:pt>
                <c:pt idx="97730">
                  <c:v>1</c:v>
                </c:pt>
                <c:pt idx="97731">
                  <c:v>1</c:v>
                </c:pt>
                <c:pt idx="97732">
                  <c:v>1</c:v>
                </c:pt>
                <c:pt idx="97733">
                  <c:v>1</c:v>
                </c:pt>
                <c:pt idx="97734">
                  <c:v>0.85714285700000004</c:v>
                </c:pt>
                <c:pt idx="97735">
                  <c:v>1</c:v>
                </c:pt>
                <c:pt idx="97736">
                  <c:v>1</c:v>
                </c:pt>
                <c:pt idx="97737">
                  <c:v>1</c:v>
                </c:pt>
                <c:pt idx="97738">
                  <c:v>1</c:v>
                </c:pt>
                <c:pt idx="97739">
                  <c:v>1</c:v>
                </c:pt>
                <c:pt idx="97740">
                  <c:v>1</c:v>
                </c:pt>
                <c:pt idx="97741">
                  <c:v>1</c:v>
                </c:pt>
                <c:pt idx="97742">
                  <c:v>1</c:v>
                </c:pt>
                <c:pt idx="97743">
                  <c:v>1</c:v>
                </c:pt>
                <c:pt idx="97744">
                  <c:v>0.85714285700000004</c:v>
                </c:pt>
                <c:pt idx="97745">
                  <c:v>1</c:v>
                </c:pt>
                <c:pt idx="97746">
                  <c:v>1</c:v>
                </c:pt>
                <c:pt idx="97747">
                  <c:v>1</c:v>
                </c:pt>
                <c:pt idx="97748">
                  <c:v>1</c:v>
                </c:pt>
                <c:pt idx="97749">
                  <c:v>0.85714285700000004</c:v>
                </c:pt>
                <c:pt idx="97750">
                  <c:v>1</c:v>
                </c:pt>
                <c:pt idx="97751">
                  <c:v>1</c:v>
                </c:pt>
                <c:pt idx="97752">
                  <c:v>1</c:v>
                </c:pt>
                <c:pt idx="97753">
                  <c:v>1</c:v>
                </c:pt>
                <c:pt idx="97754">
                  <c:v>1</c:v>
                </c:pt>
                <c:pt idx="97755">
                  <c:v>0.85714285700000004</c:v>
                </c:pt>
                <c:pt idx="97756">
                  <c:v>0.14285714299999999</c:v>
                </c:pt>
                <c:pt idx="97757">
                  <c:v>1</c:v>
                </c:pt>
                <c:pt idx="97758">
                  <c:v>1</c:v>
                </c:pt>
                <c:pt idx="97759">
                  <c:v>1</c:v>
                </c:pt>
                <c:pt idx="97760">
                  <c:v>1</c:v>
                </c:pt>
                <c:pt idx="97761">
                  <c:v>1</c:v>
                </c:pt>
                <c:pt idx="97762">
                  <c:v>1</c:v>
                </c:pt>
                <c:pt idx="97763">
                  <c:v>0.85714285700000004</c:v>
                </c:pt>
                <c:pt idx="97764">
                  <c:v>1</c:v>
                </c:pt>
                <c:pt idx="97765">
                  <c:v>1</c:v>
                </c:pt>
                <c:pt idx="97766">
                  <c:v>1</c:v>
                </c:pt>
                <c:pt idx="97767">
                  <c:v>1</c:v>
                </c:pt>
                <c:pt idx="97768">
                  <c:v>1</c:v>
                </c:pt>
                <c:pt idx="97769">
                  <c:v>1</c:v>
                </c:pt>
                <c:pt idx="97770">
                  <c:v>1</c:v>
                </c:pt>
                <c:pt idx="97771">
                  <c:v>1</c:v>
                </c:pt>
                <c:pt idx="97772">
                  <c:v>1</c:v>
                </c:pt>
                <c:pt idx="97773">
                  <c:v>1</c:v>
                </c:pt>
                <c:pt idx="97774">
                  <c:v>1</c:v>
                </c:pt>
                <c:pt idx="97775">
                  <c:v>1</c:v>
                </c:pt>
                <c:pt idx="97776">
                  <c:v>1</c:v>
                </c:pt>
                <c:pt idx="97777">
                  <c:v>1</c:v>
                </c:pt>
                <c:pt idx="97778">
                  <c:v>1</c:v>
                </c:pt>
                <c:pt idx="97779">
                  <c:v>0.85714285700000004</c:v>
                </c:pt>
                <c:pt idx="97780">
                  <c:v>1</c:v>
                </c:pt>
                <c:pt idx="97781">
                  <c:v>1</c:v>
                </c:pt>
                <c:pt idx="97782">
                  <c:v>1</c:v>
                </c:pt>
                <c:pt idx="97783">
                  <c:v>1</c:v>
                </c:pt>
                <c:pt idx="97784">
                  <c:v>1</c:v>
                </c:pt>
                <c:pt idx="97785">
                  <c:v>1</c:v>
                </c:pt>
                <c:pt idx="97786">
                  <c:v>1</c:v>
                </c:pt>
                <c:pt idx="97787">
                  <c:v>1</c:v>
                </c:pt>
                <c:pt idx="97788">
                  <c:v>1</c:v>
                </c:pt>
                <c:pt idx="97789">
                  <c:v>1</c:v>
                </c:pt>
                <c:pt idx="97790">
                  <c:v>0.85714285700000004</c:v>
                </c:pt>
                <c:pt idx="97791">
                  <c:v>1</c:v>
                </c:pt>
                <c:pt idx="97792">
                  <c:v>1</c:v>
                </c:pt>
                <c:pt idx="97793">
                  <c:v>1</c:v>
                </c:pt>
                <c:pt idx="97794">
                  <c:v>1</c:v>
                </c:pt>
                <c:pt idx="97795">
                  <c:v>0.85714285700000004</c:v>
                </c:pt>
                <c:pt idx="97796">
                  <c:v>0.85714285700000004</c:v>
                </c:pt>
                <c:pt idx="97797">
                  <c:v>1</c:v>
                </c:pt>
                <c:pt idx="97798">
                  <c:v>0.85714285700000004</c:v>
                </c:pt>
                <c:pt idx="97799">
                  <c:v>1</c:v>
                </c:pt>
                <c:pt idx="97800">
                  <c:v>1</c:v>
                </c:pt>
                <c:pt idx="97801">
                  <c:v>1</c:v>
                </c:pt>
                <c:pt idx="97802">
                  <c:v>0.85714285700000004</c:v>
                </c:pt>
                <c:pt idx="97803">
                  <c:v>1</c:v>
                </c:pt>
                <c:pt idx="97804">
                  <c:v>1</c:v>
                </c:pt>
                <c:pt idx="97805">
                  <c:v>1</c:v>
                </c:pt>
                <c:pt idx="97806">
                  <c:v>1</c:v>
                </c:pt>
                <c:pt idx="97807">
                  <c:v>1</c:v>
                </c:pt>
                <c:pt idx="97808">
                  <c:v>1</c:v>
                </c:pt>
                <c:pt idx="97809">
                  <c:v>1</c:v>
                </c:pt>
                <c:pt idx="97810">
                  <c:v>1</c:v>
                </c:pt>
                <c:pt idx="97811">
                  <c:v>0.85714285700000004</c:v>
                </c:pt>
                <c:pt idx="97812">
                  <c:v>1</c:v>
                </c:pt>
                <c:pt idx="97813">
                  <c:v>1</c:v>
                </c:pt>
                <c:pt idx="97814">
                  <c:v>1</c:v>
                </c:pt>
                <c:pt idx="97815">
                  <c:v>1</c:v>
                </c:pt>
                <c:pt idx="97816">
                  <c:v>1</c:v>
                </c:pt>
                <c:pt idx="97817">
                  <c:v>1</c:v>
                </c:pt>
                <c:pt idx="97818">
                  <c:v>1</c:v>
                </c:pt>
                <c:pt idx="97819">
                  <c:v>1</c:v>
                </c:pt>
                <c:pt idx="97820">
                  <c:v>1</c:v>
                </c:pt>
                <c:pt idx="97821">
                  <c:v>1</c:v>
                </c:pt>
                <c:pt idx="97822">
                  <c:v>1</c:v>
                </c:pt>
                <c:pt idx="97823">
                  <c:v>1</c:v>
                </c:pt>
                <c:pt idx="97824">
                  <c:v>1</c:v>
                </c:pt>
                <c:pt idx="97825">
                  <c:v>1</c:v>
                </c:pt>
                <c:pt idx="97826">
                  <c:v>0.85714285700000004</c:v>
                </c:pt>
                <c:pt idx="97827">
                  <c:v>1</c:v>
                </c:pt>
                <c:pt idx="97828">
                  <c:v>1</c:v>
                </c:pt>
                <c:pt idx="97829">
                  <c:v>1</c:v>
                </c:pt>
                <c:pt idx="97830">
                  <c:v>1</c:v>
                </c:pt>
                <c:pt idx="97831">
                  <c:v>1</c:v>
                </c:pt>
                <c:pt idx="97832">
                  <c:v>1</c:v>
                </c:pt>
                <c:pt idx="97833">
                  <c:v>1</c:v>
                </c:pt>
                <c:pt idx="97834">
                  <c:v>1</c:v>
                </c:pt>
                <c:pt idx="97835">
                  <c:v>1</c:v>
                </c:pt>
                <c:pt idx="97836">
                  <c:v>1</c:v>
                </c:pt>
                <c:pt idx="97837">
                  <c:v>0.85714285700000004</c:v>
                </c:pt>
                <c:pt idx="97838">
                  <c:v>1</c:v>
                </c:pt>
                <c:pt idx="97839">
                  <c:v>1</c:v>
                </c:pt>
                <c:pt idx="97840">
                  <c:v>1</c:v>
                </c:pt>
                <c:pt idx="97841">
                  <c:v>1</c:v>
                </c:pt>
                <c:pt idx="97842">
                  <c:v>1</c:v>
                </c:pt>
                <c:pt idx="97843">
                  <c:v>1</c:v>
                </c:pt>
                <c:pt idx="97844">
                  <c:v>1</c:v>
                </c:pt>
                <c:pt idx="97845">
                  <c:v>1</c:v>
                </c:pt>
                <c:pt idx="97846">
                  <c:v>1</c:v>
                </c:pt>
                <c:pt idx="97847">
                  <c:v>1</c:v>
                </c:pt>
                <c:pt idx="97848">
                  <c:v>1</c:v>
                </c:pt>
                <c:pt idx="97849">
                  <c:v>0.875</c:v>
                </c:pt>
                <c:pt idx="97850">
                  <c:v>1</c:v>
                </c:pt>
                <c:pt idx="97851">
                  <c:v>1</c:v>
                </c:pt>
                <c:pt idx="97852">
                  <c:v>1</c:v>
                </c:pt>
                <c:pt idx="97853">
                  <c:v>1</c:v>
                </c:pt>
                <c:pt idx="97854">
                  <c:v>1</c:v>
                </c:pt>
                <c:pt idx="97855">
                  <c:v>1</c:v>
                </c:pt>
                <c:pt idx="97856">
                  <c:v>1</c:v>
                </c:pt>
                <c:pt idx="97857">
                  <c:v>1</c:v>
                </c:pt>
                <c:pt idx="97858">
                  <c:v>1</c:v>
                </c:pt>
                <c:pt idx="97859">
                  <c:v>1</c:v>
                </c:pt>
                <c:pt idx="97860">
                  <c:v>1</c:v>
                </c:pt>
                <c:pt idx="97861">
                  <c:v>1</c:v>
                </c:pt>
                <c:pt idx="97862">
                  <c:v>1</c:v>
                </c:pt>
                <c:pt idx="97863">
                  <c:v>1</c:v>
                </c:pt>
                <c:pt idx="97864">
                  <c:v>1</c:v>
                </c:pt>
                <c:pt idx="97865">
                  <c:v>1</c:v>
                </c:pt>
                <c:pt idx="97866">
                  <c:v>1</c:v>
                </c:pt>
                <c:pt idx="97867">
                  <c:v>1</c:v>
                </c:pt>
                <c:pt idx="97868">
                  <c:v>1</c:v>
                </c:pt>
                <c:pt idx="97869">
                  <c:v>1</c:v>
                </c:pt>
                <c:pt idx="97870">
                  <c:v>1</c:v>
                </c:pt>
                <c:pt idx="97871">
                  <c:v>1</c:v>
                </c:pt>
                <c:pt idx="97872">
                  <c:v>1</c:v>
                </c:pt>
                <c:pt idx="97873">
                  <c:v>1</c:v>
                </c:pt>
                <c:pt idx="97874">
                  <c:v>1</c:v>
                </c:pt>
                <c:pt idx="97875">
                  <c:v>1</c:v>
                </c:pt>
                <c:pt idx="97876">
                  <c:v>1</c:v>
                </c:pt>
                <c:pt idx="97877">
                  <c:v>1</c:v>
                </c:pt>
                <c:pt idx="97878">
                  <c:v>1</c:v>
                </c:pt>
                <c:pt idx="97879">
                  <c:v>1</c:v>
                </c:pt>
                <c:pt idx="97880">
                  <c:v>0.875</c:v>
                </c:pt>
                <c:pt idx="97881">
                  <c:v>1</c:v>
                </c:pt>
                <c:pt idx="97882">
                  <c:v>1</c:v>
                </c:pt>
                <c:pt idx="97883">
                  <c:v>1</c:v>
                </c:pt>
                <c:pt idx="97884">
                  <c:v>1</c:v>
                </c:pt>
                <c:pt idx="97885">
                  <c:v>1</c:v>
                </c:pt>
                <c:pt idx="97886">
                  <c:v>1</c:v>
                </c:pt>
                <c:pt idx="97887">
                  <c:v>1</c:v>
                </c:pt>
                <c:pt idx="97888">
                  <c:v>1</c:v>
                </c:pt>
                <c:pt idx="97889">
                  <c:v>1</c:v>
                </c:pt>
                <c:pt idx="97890">
                  <c:v>1</c:v>
                </c:pt>
                <c:pt idx="97891">
                  <c:v>1</c:v>
                </c:pt>
                <c:pt idx="97892">
                  <c:v>1</c:v>
                </c:pt>
                <c:pt idx="97893">
                  <c:v>1</c:v>
                </c:pt>
                <c:pt idx="97894">
                  <c:v>1</c:v>
                </c:pt>
                <c:pt idx="97895">
                  <c:v>1</c:v>
                </c:pt>
                <c:pt idx="97896">
                  <c:v>1</c:v>
                </c:pt>
                <c:pt idx="97897">
                  <c:v>1</c:v>
                </c:pt>
                <c:pt idx="97898">
                  <c:v>1</c:v>
                </c:pt>
                <c:pt idx="97899">
                  <c:v>1</c:v>
                </c:pt>
                <c:pt idx="97900">
                  <c:v>1</c:v>
                </c:pt>
                <c:pt idx="97901">
                  <c:v>1</c:v>
                </c:pt>
                <c:pt idx="97902">
                  <c:v>1</c:v>
                </c:pt>
                <c:pt idx="97903">
                  <c:v>1</c:v>
                </c:pt>
                <c:pt idx="97904">
                  <c:v>1</c:v>
                </c:pt>
                <c:pt idx="97905">
                  <c:v>1</c:v>
                </c:pt>
                <c:pt idx="97906">
                  <c:v>1</c:v>
                </c:pt>
                <c:pt idx="97907">
                  <c:v>1</c:v>
                </c:pt>
                <c:pt idx="97908">
                  <c:v>1</c:v>
                </c:pt>
                <c:pt idx="97909">
                  <c:v>1</c:v>
                </c:pt>
                <c:pt idx="97910">
                  <c:v>1</c:v>
                </c:pt>
                <c:pt idx="97911">
                  <c:v>1</c:v>
                </c:pt>
                <c:pt idx="97912">
                  <c:v>1</c:v>
                </c:pt>
                <c:pt idx="97913">
                  <c:v>1</c:v>
                </c:pt>
                <c:pt idx="97914">
                  <c:v>1</c:v>
                </c:pt>
                <c:pt idx="97915">
                  <c:v>1</c:v>
                </c:pt>
                <c:pt idx="97916">
                  <c:v>1</c:v>
                </c:pt>
                <c:pt idx="97917">
                  <c:v>1</c:v>
                </c:pt>
                <c:pt idx="97918">
                  <c:v>1</c:v>
                </c:pt>
                <c:pt idx="97919">
                  <c:v>1</c:v>
                </c:pt>
                <c:pt idx="97920">
                  <c:v>1</c:v>
                </c:pt>
                <c:pt idx="97921">
                  <c:v>1</c:v>
                </c:pt>
                <c:pt idx="97922">
                  <c:v>1</c:v>
                </c:pt>
                <c:pt idx="97923">
                  <c:v>1</c:v>
                </c:pt>
                <c:pt idx="97924">
                  <c:v>1</c:v>
                </c:pt>
                <c:pt idx="97925">
                  <c:v>1</c:v>
                </c:pt>
                <c:pt idx="97926">
                  <c:v>1</c:v>
                </c:pt>
                <c:pt idx="97927">
                  <c:v>1</c:v>
                </c:pt>
                <c:pt idx="97928">
                  <c:v>1</c:v>
                </c:pt>
                <c:pt idx="97929">
                  <c:v>1</c:v>
                </c:pt>
                <c:pt idx="97930">
                  <c:v>1</c:v>
                </c:pt>
                <c:pt idx="97931">
                  <c:v>1</c:v>
                </c:pt>
                <c:pt idx="97932">
                  <c:v>1</c:v>
                </c:pt>
                <c:pt idx="97933">
                  <c:v>1</c:v>
                </c:pt>
                <c:pt idx="97934">
                  <c:v>1</c:v>
                </c:pt>
                <c:pt idx="97935">
                  <c:v>1</c:v>
                </c:pt>
                <c:pt idx="97936">
                  <c:v>1</c:v>
                </c:pt>
                <c:pt idx="97937">
                  <c:v>1</c:v>
                </c:pt>
                <c:pt idx="97938">
                  <c:v>1</c:v>
                </c:pt>
                <c:pt idx="97939">
                  <c:v>1</c:v>
                </c:pt>
                <c:pt idx="97940">
                  <c:v>1</c:v>
                </c:pt>
                <c:pt idx="97941">
                  <c:v>1</c:v>
                </c:pt>
                <c:pt idx="97942">
                  <c:v>1</c:v>
                </c:pt>
                <c:pt idx="97943">
                  <c:v>1</c:v>
                </c:pt>
                <c:pt idx="97944">
                  <c:v>1</c:v>
                </c:pt>
                <c:pt idx="97945">
                  <c:v>1</c:v>
                </c:pt>
                <c:pt idx="97946">
                  <c:v>1</c:v>
                </c:pt>
                <c:pt idx="97947">
                  <c:v>1</c:v>
                </c:pt>
                <c:pt idx="97948">
                  <c:v>1</c:v>
                </c:pt>
                <c:pt idx="97949">
                  <c:v>1</c:v>
                </c:pt>
                <c:pt idx="97950">
                  <c:v>1</c:v>
                </c:pt>
                <c:pt idx="97951">
                  <c:v>1</c:v>
                </c:pt>
                <c:pt idx="97952">
                  <c:v>1</c:v>
                </c:pt>
                <c:pt idx="97953">
                  <c:v>1</c:v>
                </c:pt>
                <c:pt idx="97954">
                  <c:v>1</c:v>
                </c:pt>
                <c:pt idx="97955">
                  <c:v>1</c:v>
                </c:pt>
                <c:pt idx="97956">
                  <c:v>1</c:v>
                </c:pt>
                <c:pt idx="97957">
                  <c:v>1</c:v>
                </c:pt>
                <c:pt idx="97958">
                  <c:v>1</c:v>
                </c:pt>
                <c:pt idx="97959">
                  <c:v>1</c:v>
                </c:pt>
                <c:pt idx="97960">
                  <c:v>1</c:v>
                </c:pt>
                <c:pt idx="97961">
                  <c:v>1</c:v>
                </c:pt>
                <c:pt idx="97962">
                  <c:v>1</c:v>
                </c:pt>
                <c:pt idx="97963">
                  <c:v>1</c:v>
                </c:pt>
                <c:pt idx="97964">
                  <c:v>1</c:v>
                </c:pt>
                <c:pt idx="97965">
                  <c:v>1</c:v>
                </c:pt>
                <c:pt idx="97966">
                  <c:v>1</c:v>
                </c:pt>
                <c:pt idx="97967">
                  <c:v>1</c:v>
                </c:pt>
                <c:pt idx="97968">
                  <c:v>1</c:v>
                </c:pt>
                <c:pt idx="97969">
                  <c:v>1</c:v>
                </c:pt>
                <c:pt idx="97970">
                  <c:v>1</c:v>
                </c:pt>
                <c:pt idx="97971">
                  <c:v>1</c:v>
                </c:pt>
                <c:pt idx="97972">
                  <c:v>1</c:v>
                </c:pt>
                <c:pt idx="97973">
                  <c:v>1</c:v>
                </c:pt>
                <c:pt idx="97974">
                  <c:v>1</c:v>
                </c:pt>
                <c:pt idx="97975">
                  <c:v>1</c:v>
                </c:pt>
                <c:pt idx="97976">
                  <c:v>0.875</c:v>
                </c:pt>
                <c:pt idx="97977">
                  <c:v>1</c:v>
                </c:pt>
                <c:pt idx="97978">
                  <c:v>1</c:v>
                </c:pt>
                <c:pt idx="97979">
                  <c:v>1</c:v>
                </c:pt>
                <c:pt idx="97980">
                  <c:v>1</c:v>
                </c:pt>
                <c:pt idx="97981">
                  <c:v>1</c:v>
                </c:pt>
                <c:pt idx="97982">
                  <c:v>1</c:v>
                </c:pt>
                <c:pt idx="97983">
                  <c:v>1</c:v>
                </c:pt>
                <c:pt idx="97984">
                  <c:v>1</c:v>
                </c:pt>
                <c:pt idx="97985">
                  <c:v>1</c:v>
                </c:pt>
                <c:pt idx="97986">
                  <c:v>1</c:v>
                </c:pt>
                <c:pt idx="97987">
                  <c:v>1</c:v>
                </c:pt>
                <c:pt idx="97988">
                  <c:v>1</c:v>
                </c:pt>
                <c:pt idx="97989">
                  <c:v>1</c:v>
                </c:pt>
                <c:pt idx="97990">
                  <c:v>1</c:v>
                </c:pt>
                <c:pt idx="97991">
                  <c:v>1</c:v>
                </c:pt>
                <c:pt idx="97992">
                  <c:v>1</c:v>
                </c:pt>
                <c:pt idx="97993">
                  <c:v>1</c:v>
                </c:pt>
                <c:pt idx="97994">
                  <c:v>1</c:v>
                </c:pt>
                <c:pt idx="97995">
                  <c:v>1</c:v>
                </c:pt>
                <c:pt idx="97996">
                  <c:v>1</c:v>
                </c:pt>
                <c:pt idx="97997">
                  <c:v>1</c:v>
                </c:pt>
                <c:pt idx="97998">
                  <c:v>1</c:v>
                </c:pt>
                <c:pt idx="97999">
                  <c:v>1</c:v>
                </c:pt>
                <c:pt idx="98000">
                  <c:v>1</c:v>
                </c:pt>
                <c:pt idx="98001">
                  <c:v>1</c:v>
                </c:pt>
                <c:pt idx="98002">
                  <c:v>1</c:v>
                </c:pt>
                <c:pt idx="98003">
                  <c:v>1</c:v>
                </c:pt>
                <c:pt idx="98004">
                  <c:v>1</c:v>
                </c:pt>
                <c:pt idx="98005">
                  <c:v>1</c:v>
                </c:pt>
                <c:pt idx="98006">
                  <c:v>1</c:v>
                </c:pt>
                <c:pt idx="98007">
                  <c:v>1</c:v>
                </c:pt>
                <c:pt idx="98008">
                  <c:v>1</c:v>
                </c:pt>
                <c:pt idx="98009">
                  <c:v>1</c:v>
                </c:pt>
                <c:pt idx="98010">
                  <c:v>1</c:v>
                </c:pt>
                <c:pt idx="98011">
                  <c:v>1</c:v>
                </c:pt>
                <c:pt idx="98012">
                  <c:v>1</c:v>
                </c:pt>
                <c:pt idx="98013">
                  <c:v>1</c:v>
                </c:pt>
                <c:pt idx="98014">
                  <c:v>1</c:v>
                </c:pt>
                <c:pt idx="98015">
                  <c:v>1</c:v>
                </c:pt>
                <c:pt idx="98016">
                  <c:v>1</c:v>
                </c:pt>
                <c:pt idx="98017">
                  <c:v>1</c:v>
                </c:pt>
                <c:pt idx="98018">
                  <c:v>1</c:v>
                </c:pt>
                <c:pt idx="98019">
                  <c:v>1</c:v>
                </c:pt>
                <c:pt idx="98020">
                  <c:v>1</c:v>
                </c:pt>
                <c:pt idx="98021">
                  <c:v>1</c:v>
                </c:pt>
                <c:pt idx="98022">
                  <c:v>1</c:v>
                </c:pt>
                <c:pt idx="98023">
                  <c:v>1</c:v>
                </c:pt>
                <c:pt idx="98024">
                  <c:v>1</c:v>
                </c:pt>
                <c:pt idx="98025">
                  <c:v>1</c:v>
                </c:pt>
                <c:pt idx="98026">
                  <c:v>1</c:v>
                </c:pt>
                <c:pt idx="98027">
                  <c:v>1</c:v>
                </c:pt>
                <c:pt idx="98028">
                  <c:v>1</c:v>
                </c:pt>
                <c:pt idx="98029">
                  <c:v>1</c:v>
                </c:pt>
                <c:pt idx="98030">
                  <c:v>1</c:v>
                </c:pt>
                <c:pt idx="98031">
                  <c:v>1</c:v>
                </c:pt>
                <c:pt idx="98032">
                  <c:v>1</c:v>
                </c:pt>
                <c:pt idx="98033">
                  <c:v>1</c:v>
                </c:pt>
                <c:pt idx="98034">
                  <c:v>1</c:v>
                </c:pt>
                <c:pt idx="98035">
                  <c:v>1</c:v>
                </c:pt>
                <c:pt idx="98036">
                  <c:v>1</c:v>
                </c:pt>
                <c:pt idx="98037">
                  <c:v>1</c:v>
                </c:pt>
                <c:pt idx="98038">
                  <c:v>1</c:v>
                </c:pt>
                <c:pt idx="98039">
                  <c:v>1</c:v>
                </c:pt>
                <c:pt idx="98040">
                  <c:v>1</c:v>
                </c:pt>
                <c:pt idx="98041">
                  <c:v>1</c:v>
                </c:pt>
                <c:pt idx="98042">
                  <c:v>1</c:v>
                </c:pt>
                <c:pt idx="98043">
                  <c:v>1</c:v>
                </c:pt>
                <c:pt idx="98044">
                  <c:v>1</c:v>
                </c:pt>
                <c:pt idx="98045">
                  <c:v>1</c:v>
                </c:pt>
                <c:pt idx="98046">
                  <c:v>1</c:v>
                </c:pt>
                <c:pt idx="98047">
                  <c:v>1</c:v>
                </c:pt>
                <c:pt idx="98048">
                  <c:v>1</c:v>
                </c:pt>
                <c:pt idx="98049">
                  <c:v>1</c:v>
                </c:pt>
                <c:pt idx="98050">
                  <c:v>1</c:v>
                </c:pt>
                <c:pt idx="98051">
                  <c:v>1</c:v>
                </c:pt>
                <c:pt idx="98052">
                  <c:v>1</c:v>
                </c:pt>
                <c:pt idx="98053">
                  <c:v>1</c:v>
                </c:pt>
                <c:pt idx="98054">
                  <c:v>1</c:v>
                </c:pt>
                <c:pt idx="98055">
                  <c:v>1</c:v>
                </c:pt>
                <c:pt idx="98056">
                  <c:v>1</c:v>
                </c:pt>
                <c:pt idx="98057">
                  <c:v>1</c:v>
                </c:pt>
                <c:pt idx="98058">
                  <c:v>1</c:v>
                </c:pt>
                <c:pt idx="98059">
                  <c:v>1</c:v>
                </c:pt>
                <c:pt idx="98060">
                  <c:v>1</c:v>
                </c:pt>
                <c:pt idx="98061">
                  <c:v>1</c:v>
                </c:pt>
                <c:pt idx="98062">
                  <c:v>1</c:v>
                </c:pt>
                <c:pt idx="98063">
                  <c:v>1</c:v>
                </c:pt>
                <c:pt idx="98064">
                  <c:v>1</c:v>
                </c:pt>
                <c:pt idx="98065">
                  <c:v>1</c:v>
                </c:pt>
                <c:pt idx="98066">
                  <c:v>1</c:v>
                </c:pt>
                <c:pt idx="98067">
                  <c:v>1</c:v>
                </c:pt>
                <c:pt idx="98068">
                  <c:v>1</c:v>
                </c:pt>
                <c:pt idx="98069">
                  <c:v>1</c:v>
                </c:pt>
                <c:pt idx="98070">
                  <c:v>1</c:v>
                </c:pt>
                <c:pt idx="98071">
                  <c:v>1</c:v>
                </c:pt>
                <c:pt idx="98072">
                  <c:v>1</c:v>
                </c:pt>
                <c:pt idx="98073">
                  <c:v>1</c:v>
                </c:pt>
                <c:pt idx="98074">
                  <c:v>1</c:v>
                </c:pt>
                <c:pt idx="98075">
                  <c:v>1</c:v>
                </c:pt>
                <c:pt idx="98076">
                  <c:v>1</c:v>
                </c:pt>
                <c:pt idx="98077">
                  <c:v>1</c:v>
                </c:pt>
                <c:pt idx="98078">
                  <c:v>1</c:v>
                </c:pt>
                <c:pt idx="98079">
                  <c:v>1</c:v>
                </c:pt>
                <c:pt idx="98080">
                  <c:v>0.75</c:v>
                </c:pt>
                <c:pt idx="98081">
                  <c:v>1</c:v>
                </c:pt>
                <c:pt idx="98082">
                  <c:v>1</c:v>
                </c:pt>
                <c:pt idx="98083">
                  <c:v>1</c:v>
                </c:pt>
                <c:pt idx="98084">
                  <c:v>1</c:v>
                </c:pt>
                <c:pt idx="98085">
                  <c:v>1</c:v>
                </c:pt>
                <c:pt idx="98086">
                  <c:v>1</c:v>
                </c:pt>
                <c:pt idx="98087">
                  <c:v>1</c:v>
                </c:pt>
                <c:pt idx="98088">
                  <c:v>1</c:v>
                </c:pt>
                <c:pt idx="98089">
                  <c:v>1</c:v>
                </c:pt>
                <c:pt idx="98090">
                  <c:v>1</c:v>
                </c:pt>
                <c:pt idx="98091">
                  <c:v>1</c:v>
                </c:pt>
                <c:pt idx="98092">
                  <c:v>1</c:v>
                </c:pt>
                <c:pt idx="98093">
                  <c:v>1</c:v>
                </c:pt>
                <c:pt idx="98094">
                  <c:v>1</c:v>
                </c:pt>
                <c:pt idx="98095">
                  <c:v>1</c:v>
                </c:pt>
                <c:pt idx="98096">
                  <c:v>1</c:v>
                </c:pt>
                <c:pt idx="98097">
                  <c:v>1</c:v>
                </c:pt>
                <c:pt idx="98098">
                  <c:v>1</c:v>
                </c:pt>
                <c:pt idx="98099">
                  <c:v>1</c:v>
                </c:pt>
                <c:pt idx="98100">
                  <c:v>1</c:v>
                </c:pt>
                <c:pt idx="98101">
                  <c:v>1</c:v>
                </c:pt>
                <c:pt idx="98102">
                  <c:v>1</c:v>
                </c:pt>
                <c:pt idx="98103">
                  <c:v>1</c:v>
                </c:pt>
                <c:pt idx="98104">
                  <c:v>1</c:v>
                </c:pt>
                <c:pt idx="98105">
                  <c:v>1</c:v>
                </c:pt>
                <c:pt idx="98106">
                  <c:v>1</c:v>
                </c:pt>
                <c:pt idx="98107">
                  <c:v>1</c:v>
                </c:pt>
                <c:pt idx="98108">
                  <c:v>1</c:v>
                </c:pt>
                <c:pt idx="98109">
                  <c:v>1</c:v>
                </c:pt>
                <c:pt idx="98110">
                  <c:v>1</c:v>
                </c:pt>
                <c:pt idx="98111">
                  <c:v>1</c:v>
                </c:pt>
                <c:pt idx="98112">
                  <c:v>1</c:v>
                </c:pt>
                <c:pt idx="98113">
                  <c:v>1</c:v>
                </c:pt>
                <c:pt idx="98114">
                  <c:v>1</c:v>
                </c:pt>
                <c:pt idx="98115">
                  <c:v>1</c:v>
                </c:pt>
                <c:pt idx="98116">
                  <c:v>1</c:v>
                </c:pt>
                <c:pt idx="98117">
                  <c:v>1</c:v>
                </c:pt>
                <c:pt idx="98118">
                  <c:v>1</c:v>
                </c:pt>
                <c:pt idx="98119">
                  <c:v>1</c:v>
                </c:pt>
                <c:pt idx="98120">
                  <c:v>1</c:v>
                </c:pt>
                <c:pt idx="98121">
                  <c:v>1</c:v>
                </c:pt>
                <c:pt idx="98122">
                  <c:v>1</c:v>
                </c:pt>
                <c:pt idx="98123">
                  <c:v>1</c:v>
                </c:pt>
                <c:pt idx="98124">
                  <c:v>1</c:v>
                </c:pt>
                <c:pt idx="98125">
                  <c:v>1</c:v>
                </c:pt>
                <c:pt idx="98126">
                  <c:v>1</c:v>
                </c:pt>
                <c:pt idx="98127">
                  <c:v>1</c:v>
                </c:pt>
                <c:pt idx="98128">
                  <c:v>1</c:v>
                </c:pt>
                <c:pt idx="98129">
                  <c:v>1</c:v>
                </c:pt>
                <c:pt idx="98130">
                  <c:v>1</c:v>
                </c:pt>
                <c:pt idx="98131">
                  <c:v>1</c:v>
                </c:pt>
                <c:pt idx="98132">
                  <c:v>1</c:v>
                </c:pt>
                <c:pt idx="98133">
                  <c:v>1</c:v>
                </c:pt>
                <c:pt idx="98134">
                  <c:v>1</c:v>
                </c:pt>
                <c:pt idx="98135">
                  <c:v>1</c:v>
                </c:pt>
                <c:pt idx="98136">
                  <c:v>1</c:v>
                </c:pt>
                <c:pt idx="98137">
                  <c:v>1</c:v>
                </c:pt>
                <c:pt idx="98138">
                  <c:v>1</c:v>
                </c:pt>
                <c:pt idx="98139">
                  <c:v>1</c:v>
                </c:pt>
                <c:pt idx="98140">
                  <c:v>1</c:v>
                </c:pt>
                <c:pt idx="98141">
                  <c:v>1</c:v>
                </c:pt>
                <c:pt idx="98142">
                  <c:v>1</c:v>
                </c:pt>
                <c:pt idx="98143">
                  <c:v>1</c:v>
                </c:pt>
                <c:pt idx="98144">
                  <c:v>1</c:v>
                </c:pt>
                <c:pt idx="98145">
                  <c:v>1</c:v>
                </c:pt>
                <c:pt idx="98146">
                  <c:v>1</c:v>
                </c:pt>
                <c:pt idx="98147">
                  <c:v>1</c:v>
                </c:pt>
                <c:pt idx="98148">
                  <c:v>1</c:v>
                </c:pt>
                <c:pt idx="98149">
                  <c:v>1</c:v>
                </c:pt>
                <c:pt idx="98150">
                  <c:v>1</c:v>
                </c:pt>
                <c:pt idx="98151">
                  <c:v>1</c:v>
                </c:pt>
                <c:pt idx="98152">
                  <c:v>1</c:v>
                </c:pt>
                <c:pt idx="98153">
                  <c:v>1</c:v>
                </c:pt>
                <c:pt idx="98154">
                  <c:v>1</c:v>
                </c:pt>
                <c:pt idx="98155">
                  <c:v>1</c:v>
                </c:pt>
                <c:pt idx="98156">
                  <c:v>1</c:v>
                </c:pt>
                <c:pt idx="98157">
                  <c:v>1</c:v>
                </c:pt>
                <c:pt idx="98158">
                  <c:v>1</c:v>
                </c:pt>
                <c:pt idx="98159">
                  <c:v>1</c:v>
                </c:pt>
                <c:pt idx="98160">
                  <c:v>1</c:v>
                </c:pt>
                <c:pt idx="98161">
                  <c:v>1</c:v>
                </c:pt>
                <c:pt idx="98162">
                  <c:v>1</c:v>
                </c:pt>
                <c:pt idx="98163">
                  <c:v>1</c:v>
                </c:pt>
                <c:pt idx="98164">
                  <c:v>1</c:v>
                </c:pt>
                <c:pt idx="98165">
                  <c:v>1</c:v>
                </c:pt>
                <c:pt idx="98166">
                  <c:v>1</c:v>
                </c:pt>
                <c:pt idx="98167">
                  <c:v>1</c:v>
                </c:pt>
                <c:pt idx="98168">
                  <c:v>1</c:v>
                </c:pt>
                <c:pt idx="98169">
                  <c:v>1</c:v>
                </c:pt>
                <c:pt idx="98170">
                  <c:v>1</c:v>
                </c:pt>
                <c:pt idx="98171">
                  <c:v>1</c:v>
                </c:pt>
                <c:pt idx="98172">
                  <c:v>1</c:v>
                </c:pt>
                <c:pt idx="98173">
                  <c:v>1</c:v>
                </c:pt>
                <c:pt idx="98174">
                  <c:v>1</c:v>
                </c:pt>
                <c:pt idx="98175">
                  <c:v>1</c:v>
                </c:pt>
                <c:pt idx="98176">
                  <c:v>1</c:v>
                </c:pt>
                <c:pt idx="98177">
                  <c:v>1</c:v>
                </c:pt>
                <c:pt idx="98178">
                  <c:v>1</c:v>
                </c:pt>
                <c:pt idx="98179">
                  <c:v>1</c:v>
                </c:pt>
                <c:pt idx="98180">
                  <c:v>1</c:v>
                </c:pt>
                <c:pt idx="98181">
                  <c:v>1</c:v>
                </c:pt>
                <c:pt idx="98182">
                  <c:v>1</c:v>
                </c:pt>
                <c:pt idx="98183">
                  <c:v>1</c:v>
                </c:pt>
                <c:pt idx="98184">
                  <c:v>1</c:v>
                </c:pt>
                <c:pt idx="98185">
                  <c:v>1</c:v>
                </c:pt>
                <c:pt idx="98186">
                  <c:v>1</c:v>
                </c:pt>
                <c:pt idx="98187">
                  <c:v>1</c:v>
                </c:pt>
                <c:pt idx="98188">
                  <c:v>1</c:v>
                </c:pt>
                <c:pt idx="98189">
                  <c:v>1</c:v>
                </c:pt>
                <c:pt idx="98190">
                  <c:v>1</c:v>
                </c:pt>
                <c:pt idx="98191">
                  <c:v>1</c:v>
                </c:pt>
                <c:pt idx="98192">
                  <c:v>1</c:v>
                </c:pt>
                <c:pt idx="98193">
                  <c:v>1</c:v>
                </c:pt>
                <c:pt idx="98194">
                  <c:v>1</c:v>
                </c:pt>
                <c:pt idx="98195">
                  <c:v>1</c:v>
                </c:pt>
                <c:pt idx="98196">
                  <c:v>1</c:v>
                </c:pt>
                <c:pt idx="98197">
                  <c:v>1</c:v>
                </c:pt>
                <c:pt idx="98198">
                  <c:v>1</c:v>
                </c:pt>
                <c:pt idx="98199">
                  <c:v>1</c:v>
                </c:pt>
                <c:pt idx="98200">
                  <c:v>1</c:v>
                </c:pt>
                <c:pt idx="98201">
                  <c:v>1</c:v>
                </c:pt>
                <c:pt idx="98202">
                  <c:v>1</c:v>
                </c:pt>
                <c:pt idx="98203">
                  <c:v>1</c:v>
                </c:pt>
                <c:pt idx="98204">
                  <c:v>1</c:v>
                </c:pt>
                <c:pt idx="98205">
                  <c:v>1</c:v>
                </c:pt>
                <c:pt idx="98206">
                  <c:v>1</c:v>
                </c:pt>
                <c:pt idx="98207">
                  <c:v>1</c:v>
                </c:pt>
                <c:pt idx="98208">
                  <c:v>1</c:v>
                </c:pt>
                <c:pt idx="98209">
                  <c:v>1</c:v>
                </c:pt>
                <c:pt idx="98210">
                  <c:v>1</c:v>
                </c:pt>
                <c:pt idx="98211">
                  <c:v>1</c:v>
                </c:pt>
                <c:pt idx="98212">
                  <c:v>1</c:v>
                </c:pt>
                <c:pt idx="98213">
                  <c:v>1</c:v>
                </c:pt>
                <c:pt idx="98214">
                  <c:v>1</c:v>
                </c:pt>
                <c:pt idx="98215">
                  <c:v>1</c:v>
                </c:pt>
                <c:pt idx="98216">
                  <c:v>1</c:v>
                </c:pt>
                <c:pt idx="98217">
                  <c:v>1</c:v>
                </c:pt>
                <c:pt idx="98218">
                  <c:v>1</c:v>
                </c:pt>
                <c:pt idx="98219">
                  <c:v>1</c:v>
                </c:pt>
                <c:pt idx="98220">
                  <c:v>1</c:v>
                </c:pt>
                <c:pt idx="98221">
                  <c:v>1</c:v>
                </c:pt>
                <c:pt idx="98222">
                  <c:v>1</c:v>
                </c:pt>
                <c:pt idx="98223">
                  <c:v>1</c:v>
                </c:pt>
                <c:pt idx="98224">
                  <c:v>1</c:v>
                </c:pt>
                <c:pt idx="98225">
                  <c:v>1</c:v>
                </c:pt>
                <c:pt idx="98226">
                  <c:v>1</c:v>
                </c:pt>
                <c:pt idx="98227">
                  <c:v>1</c:v>
                </c:pt>
                <c:pt idx="98228">
                  <c:v>1</c:v>
                </c:pt>
                <c:pt idx="98229">
                  <c:v>1</c:v>
                </c:pt>
                <c:pt idx="98230">
                  <c:v>1</c:v>
                </c:pt>
                <c:pt idx="98231">
                  <c:v>1</c:v>
                </c:pt>
                <c:pt idx="98232">
                  <c:v>1</c:v>
                </c:pt>
                <c:pt idx="98233">
                  <c:v>1</c:v>
                </c:pt>
                <c:pt idx="98234">
                  <c:v>1</c:v>
                </c:pt>
                <c:pt idx="98235">
                  <c:v>1</c:v>
                </c:pt>
                <c:pt idx="98236">
                  <c:v>1</c:v>
                </c:pt>
                <c:pt idx="98237">
                  <c:v>1</c:v>
                </c:pt>
                <c:pt idx="98238">
                  <c:v>1</c:v>
                </c:pt>
                <c:pt idx="98239">
                  <c:v>1</c:v>
                </c:pt>
                <c:pt idx="98240">
                  <c:v>1</c:v>
                </c:pt>
                <c:pt idx="98241">
                  <c:v>1</c:v>
                </c:pt>
                <c:pt idx="98242">
                  <c:v>1</c:v>
                </c:pt>
                <c:pt idx="98243">
                  <c:v>1</c:v>
                </c:pt>
                <c:pt idx="98244">
                  <c:v>1</c:v>
                </c:pt>
                <c:pt idx="98245">
                  <c:v>1</c:v>
                </c:pt>
                <c:pt idx="98246">
                  <c:v>1</c:v>
                </c:pt>
                <c:pt idx="98247">
                  <c:v>1</c:v>
                </c:pt>
                <c:pt idx="98248">
                  <c:v>1</c:v>
                </c:pt>
                <c:pt idx="98249">
                  <c:v>1</c:v>
                </c:pt>
                <c:pt idx="98250">
                  <c:v>1</c:v>
                </c:pt>
                <c:pt idx="98251">
                  <c:v>1</c:v>
                </c:pt>
                <c:pt idx="98252">
                  <c:v>1</c:v>
                </c:pt>
                <c:pt idx="98253">
                  <c:v>1</c:v>
                </c:pt>
                <c:pt idx="98254">
                  <c:v>1</c:v>
                </c:pt>
                <c:pt idx="98255">
                  <c:v>1</c:v>
                </c:pt>
                <c:pt idx="98256">
                  <c:v>1</c:v>
                </c:pt>
                <c:pt idx="98257">
                  <c:v>1</c:v>
                </c:pt>
                <c:pt idx="98258">
                  <c:v>1</c:v>
                </c:pt>
                <c:pt idx="98259">
                  <c:v>1</c:v>
                </c:pt>
                <c:pt idx="98260">
                  <c:v>1</c:v>
                </c:pt>
                <c:pt idx="98261">
                  <c:v>1</c:v>
                </c:pt>
                <c:pt idx="98262">
                  <c:v>1</c:v>
                </c:pt>
                <c:pt idx="98263">
                  <c:v>1</c:v>
                </c:pt>
                <c:pt idx="98264">
                  <c:v>1</c:v>
                </c:pt>
                <c:pt idx="98265">
                  <c:v>1</c:v>
                </c:pt>
                <c:pt idx="98266">
                  <c:v>1</c:v>
                </c:pt>
                <c:pt idx="98267">
                  <c:v>1</c:v>
                </c:pt>
                <c:pt idx="98268">
                  <c:v>1</c:v>
                </c:pt>
                <c:pt idx="98269">
                  <c:v>1</c:v>
                </c:pt>
                <c:pt idx="98270">
                  <c:v>1</c:v>
                </c:pt>
                <c:pt idx="98271">
                  <c:v>1</c:v>
                </c:pt>
                <c:pt idx="98272">
                  <c:v>1</c:v>
                </c:pt>
                <c:pt idx="98273">
                  <c:v>1</c:v>
                </c:pt>
                <c:pt idx="98274">
                  <c:v>1</c:v>
                </c:pt>
                <c:pt idx="98275">
                  <c:v>1</c:v>
                </c:pt>
                <c:pt idx="98276">
                  <c:v>1</c:v>
                </c:pt>
                <c:pt idx="98277">
                  <c:v>1</c:v>
                </c:pt>
                <c:pt idx="98278">
                  <c:v>1</c:v>
                </c:pt>
                <c:pt idx="98279">
                  <c:v>1</c:v>
                </c:pt>
                <c:pt idx="98280">
                  <c:v>1</c:v>
                </c:pt>
                <c:pt idx="98281">
                  <c:v>1</c:v>
                </c:pt>
                <c:pt idx="98282">
                  <c:v>1</c:v>
                </c:pt>
                <c:pt idx="98283">
                  <c:v>1</c:v>
                </c:pt>
                <c:pt idx="98284">
                  <c:v>1</c:v>
                </c:pt>
                <c:pt idx="98285">
                  <c:v>1</c:v>
                </c:pt>
                <c:pt idx="98286">
                  <c:v>1</c:v>
                </c:pt>
                <c:pt idx="98287">
                  <c:v>1</c:v>
                </c:pt>
                <c:pt idx="98288">
                  <c:v>1</c:v>
                </c:pt>
                <c:pt idx="98289">
                  <c:v>1</c:v>
                </c:pt>
                <c:pt idx="98290">
                  <c:v>1</c:v>
                </c:pt>
                <c:pt idx="98291">
                  <c:v>1</c:v>
                </c:pt>
                <c:pt idx="98292">
                  <c:v>1</c:v>
                </c:pt>
                <c:pt idx="98293">
                  <c:v>1</c:v>
                </c:pt>
                <c:pt idx="98294">
                  <c:v>1</c:v>
                </c:pt>
                <c:pt idx="98295">
                  <c:v>1</c:v>
                </c:pt>
                <c:pt idx="98296">
                  <c:v>1</c:v>
                </c:pt>
                <c:pt idx="98297">
                  <c:v>1</c:v>
                </c:pt>
                <c:pt idx="98298">
                  <c:v>1</c:v>
                </c:pt>
                <c:pt idx="98299">
                  <c:v>1</c:v>
                </c:pt>
                <c:pt idx="98300">
                  <c:v>1</c:v>
                </c:pt>
                <c:pt idx="98301">
                  <c:v>1</c:v>
                </c:pt>
                <c:pt idx="98302">
                  <c:v>1</c:v>
                </c:pt>
                <c:pt idx="98303">
                  <c:v>1</c:v>
                </c:pt>
                <c:pt idx="98304">
                  <c:v>1</c:v>
                </c:pt>
                <c:pt idx="98305">
                  <c:v>1</c:v>
                </c:pt>
                <c:pt idx="98306">
                  <c:v>1</c:v>
                </c:pt>
                <c:pt idx="98307">
                  <c:v>1</c:v>
                </c:pt>
                <c:pt idx="98308">
                  <c:v>1</c:v>
                </c:pt>
                <c:pt idx="98309">
                  <c:v>1</c:v>
                </c:pt>
                <c:pt idx="98310">
                  <c:v>1</c:v>
                </c:pt>
                <c:pt idx="98311">
                  <c:v>1</c:v>
                </c:pt>
                <c:pt idx="98312">
                  <c:v>1</c:v>
                </c:pt>
                <c:pt idx="98313">
                  <c:v>1</c:v>
                </c:pt>
                <c:pt idx="98314">
                  <c:v>1</c:v>
                </c:pt>
                <c:pt idx="98315">
                  <c:v>1</c:v>
                </c:pt>
                <c:pt idx="98316">
                  <c:v>1</c:v>
                </c:pt>
                <c:pt idx="98317">
                  <c:v>1</c:v>
                </c:pt>
                <c:pt idx="98318">
                  <c:v>1</c:v>
                </c:pt>
                <c:pt idx="98319">
                  <c:v>1</c:v>
                </c:pt>
                <c:pt idx="98320">
                  <c:v>1</c:v>
                </c:pt>
                <c:pt idx="98321">
                  <c:v>1</c:v>
                </c:pt>
                <c:pt idx="98322">
                  <c:v>1</c:v>
                </c:pt>
                <c:pt idx="98323">
                  <c:v>1</c:v>
                </c:pt>
                <c:pt idx="98324">
                  <c:v>1</c:v>
                </c:pt>
                <c:pt idx="98325">
                  <c:v>1</c:v>
                </c:pt>
                <c:pt idx="98326">
                  <c:v>1</c:v>
                </c:pt>
                <c:pt idx="98327">
                  <c:v>1</c:v>
                </c:pt>
                <c:pt idx="98328">
                  <c:v>1</c:v>
                </c:pt>
                <c:pt idx="98329">
                  <c:v>1</c:v>
                </c:pt>
                <c:pt idx="98330">
                  <c:v>1</c:v>
                </c:pt>
                <c:pt idx="98331">
                  <c:v>1</c:v>
                </c:pt>
                <c:pt idx="98332">
                  <c:v>1</c:v>
                </c:pt>
                <c:pt idx="98333">
                  <c:v>1</c:v>
                </c:pt>
                <c:pt idx="98334">
                  <c:v>1</c:v>
                </c:pt>
                <c:pt idx="98335">
                  <c:v>1</c:v>
                </c:pt>
                <c:pt idx="98336">
                  <c:v>1</c:v>
                </c:pt>
                <c:pt idx="98337">
                  <c:v>1</c:v>
                </c:pt>
                <c:pt idx="98338">
                  <c:v>1</c:v>
                </c:pt>
                <c:pt idx="98339">
                  <c:v>1</c:v>
                </c:pt>
                <c:pt idx="98340">
                  <c:v>1</c:v>
                </c:pt>
                <c:pt idx="98341">
                  <c:v>1</c:v>
                </c:pt>
                <c:pt idx="98342">
                  <c:v>1</c:v>
                </c:pt>
                <c:pt idx="98343">
                  <c:v>1</c:v>
                </c:pt>
                <c:pt idx="98344">
                  <c:v>1</c:v>
                </c:pt>
                <c:pt idx="98345">
                  <c:v>1</c:v>
                </c:pt>
                <c:pt idx="98346">
                  <c:v>1</c:v>
                </c:pt>
                <c:pt idx="98347">
                  <c:v>1</c:v>
                </c:pt>
                <c:pt idx="98348">
                  <c:v>1</c:v>
                </c:pt>
                <c:pt idx="98349">
                  <c:v>1</c:v>
                </c:pt>
                <c:pt idx="98350">
                  <c:v>1</c:v>
                </c:pt>
                <c:pt idx="98351">
                  <c:v>1</c:v>
                </c:pt>
                <c:pt idx="98352">
                  <c:v>1</c:v>
                </c:pt>
                <c:pt idx="98353">
                  <c:v>1</c:v>
                </c:pt>
                <c:pt idx="98354">
                  <c:v>1</c:v>
                </c:pt>
                <c:pt idx="98355">
                  <c:v>1</c:v>
                </c:pt>
                <c:pt idx="98356">
                  <c:v>1</c:v>
                </c:pt>
                <c:pt idx="98357">
                  <c:v>1</c:v>
                </c:pt>
                <c:pt idx="98358">
                  <c:v>1</c:v>
                </c:pt>
                <c:pt idx="98359">
                  <c:v>1</c:v>
                </c:pt>
                <c:pt idx="98360">
                  <c:v>1</c:v>
                </c:pt>
                <c:pt idx="98361">
                  <c:v>1</c:v>
                </c:pt>
                <c:pt idx="98362">
                  <c:v>1</c:v>
                </c:pt>
                <c:pt idx="98363">
                  <c:v>1</c:v>
                </c:pt>
                <c:pt idx="98364">
                  <c:v>1</c:v>
                </c:pt>
                <c:pt idx="98365">
                  <c:v>1</c:v>
                </c:pt>
                <c:pt idx="98366">
                  <c:v>1</c:v>
                </c:pt>
                <c:pt idx="98367">
                  <c:v>1</c:v>
                </c:pt>
                <c:pt idx="98368">
                  <c:v>1</c:v>
                </c:pt>
                <c:pt idx="98369">
                  <c:v>1</c:v>
                </c:pt>
                <c:pt idx="98370">
                  <c:v>1</c:v>
                </c:pt>
                <c:pt idx="98371">
                  <c:v>1</c:v>
                </c:pt>
                <c:pt idx="98372">
                  <c:v>1</c:v>
                </c:pt>
                <c:pt idx="98373">
                  <c:v>1</c:v>
                </c:pt>
                <c:pt idx="98374">
                  <c:v>1</c:v>
                </c:pt>
                <c:pt idx="98375">
                  <c:v>1</c:v>
                </c:pt>
                <c:pt idx="98376">
                  <c:v>0.875</c:v>
                </c:pt>
                <c:pt idx="98377">
                  <c:v>1</c:v>
                </c:pt>
                <c:pt idx="98378">
                  <c:v>1</c:v>
                </c:pt>
                <c:pt idx="98379">
                  <c:v>1</c:v>
                </c:pt>
                <c:pt idx="98380">
                  <c:v>1</c:v>
                </c:pt>
                <c:pt idx="98381">
                  <c:v>1</c:v>
                </c:pt>
                <c:pt idx="98382">
                  <c:v>1</c:v>
                </c:pt>
                <c:pt idx="98383">
                  <c:v>1</c:v>
                </c:pt>
                <c:pt idx="98384">
                  <c:v>1</c:v>
                </c:pt>
                <c:pt idx="98385">
                  <c:v>1</c:v>
                </c:pt>
                <c:pt idx="98386">
                  <c:v>1</c:v>
                </c:pt>
                <c:pt idx="98387">
                  <c:v>1</c:v>
                </c:pt>
                <c:pt idx="98388">
                  <c:v>1</c:v>
                </c:pt>
                <c:pt idx="98389">
                  <c:v>1</c:v>
                </c:pt>
                <c:pt idx="98390">
                  <c:v>1</c:v>
                </c:pt>
                <c:pt idx="98391">
                  <c:v>1</c:v>
                </c:pt>
                <c:pt idx="98392">
                  <c:v>1</c:v>
                </c:pt>
                <c:pt idx="98393">
                  <c:v>1</c:v>
                </c:pt>
                <c:pt idx="98394">
                  <c:v>1</c:v>
                </c:pt>
                <c:pt idx="98395">
                  <c:v>1</c:v>
                </c:pt>
                <c:pt idx="98396">
                  <c:v>1</c:v>
                </c:pt>
                <c:pt idx="98397">
                  <c:v>1</c:v>
                </c:pt>
                <c:pt idx="98398">
                  <c:v>1</c:v>
                </c:pt>
                <c:pt idx="98399">
                  <c:v>1</c:v>
                </c:pt>
                <c:pt idx="98400">
                  <c:v>1</c:v>
                </c:pt>
                <c:pt idx="98401">
                  <c:v>1</c:v>
                </c:pt>
                <c:pt idx="98402">
                  <c:v>1</c:v>
                </c:pt>
                <c:pt idx="98403">
                  <c:v>1</c:v>
                </c:pt>
                <c:pt idx="98404">
                  <c:v>0.25</c:v>
                </c:pt>
                <c:pt idx="98405">
                  <c:v>1</c:v>
                </c:pt>
                <c:pt idx="98406">
                  <c:v>1</c:v>
                </c:pt>
                <c:pt idx="98407">
                  <c:v>1</c:v>
                </c:pt>
                <c:pt idx="98408">
                  <c:v>1</c:v>
                </c:pt>
                <c:pt idx="98409">
                  <c:v>1</c:v>
                </c:pt>
                <c:pt idx="98410">
                  <c:v>1</c:v>
                </c:pt>
                <c:pt idx="98411">
                  <c:v>1</c:v>
                </c:pt>
                <c:pt idx="98412">
                  <c:v>1</c:v>
                </c:pt>
                <c:pt idx="98413">
                  <c:v>1</c:v>
                </c:pt>
                <c:pt idx="98414">
                  <c:v>1</c:v>
                </c:pt>
                <c:pt idx="98415">
                  <c:v>1</c:v>
                </c:pt>
                <c:pt idx="98416">
                  <c:v>1</c:v>
                </c:pt>
                <c:pt idx="98417">
                  <c:v>1</c:v>
                </c:pt>
                <c:pt idx="98418">
                  <c:v>1</c:v>
                </c:pt>
                <c:pt idx="98419">
                  <c:v>1</c:v>
                </c:pt>
                <c:pt idx="98420">
                  <c:v>1</c:v>
                </c:pt>
                <c:pt idx="98421">
                  <c:v>1</c:v>
                </c:pt>
                <c:pt idx="98422">
                  <c:v>1</c:v>
                </c:pt>
                <c:pt idx="98423">
                  <c:v>1</c:v>
                </c:pt>
                <c:pt idx="98424">
                  <c:v>1</c:v>
                </c:pt>
                <c:pt idx="98425">
                  <c:v>1</c:v>
                </c:pt>
                <c:pt idx="98426">
                  <c:v>1</c:v>
                </c:pt>
                <c:pt idx="98427">
                  <c:v>1</c:v>
                </c:pt>
                <c:pt idx="98428">
                  <c:v>1</c:v>
                </c:pt>
                <c:pt idx="98429">
                  <c:v>1</c:v>
                </c:pt>
                <c:pt idx="98430">
                  <c:v>1</c:v>
                </c:pt>
                <c:pt idx="98431">
                  <c:v>1</c:v>
                </c:pt>
                <c:pt idx="98432">
                  <c:v>1</c:v>
                </c:pt>
                <c:pt idx="98433">
                  <c:v>1</c:v>
                </c:pt>
                <c:pt idx="98434">
                  <c:v>1</c:v>
                </c:pt>
                <c:pt idx="98435">
                  <c:v>1</c:v>
                </c:pt>
                <c:pt idx="98436">
                  <c:v>1</c:v>
                </c:pt>
                <c:pt idx="98437">
                  <c:v>1</c:v>
                </c:pt>
                <c:pt idx="98438">
                  <c:v>1</c:v>
                </c:pt>
                <c:pt idx="98439">
                  <c:v>1</c:v>
                </c:pt>
                <c:pt idx="98440">
                  <c:v>1</c:v>
                </c:pt>
                <c:pt idx="98441">
                  <c:v>1</c:v>
                </c:pt>
                <c:pt idx="98442">
                  <c:v>1</c:v>
                </c:pt>
                <c:pt idx="98443">
                  <c:v>1</c:v>
                </c:pt>
                <c:pt idx="98444">
                  <c:v>1</c:v>
                </c:pt>
                <c:pt idx="98445">
                  <c:v>1</c:v>
                </c:pt>
                <c:pt idx="98446">
                  <c:v>1</c:v>
                </c:pt>
                <c:pt idx="98447">
                  <c:v>1</c:v>
                </c:pt>
                <c:pt idx="98448">
                  <c:v>1</c:v>
                </c:pt>
                <c:pt idx="98449">
                  <c:v>1</c:v>
                </c:pt>
                <c:pt idx="98450">
                  <c:v>1</c:v>
                </c:pt>
                <c:pt idx="98451">
                  <c:v>1</c:v>
                </c:pt>
                <c:pt idx="98452">
                  <c:v>1</c:v>
                </c:pt>
                <c:pt idx="98453">
                  <c:v>1</c:v>
                </c:pt>
                <c:pt idx="98454">
                  <c:v>1</c:v>
                </c:pt>
                <c:pt idx="98455">
                  <c:v>1</c:v>
                </c:pt>
                <c:pt idx="98456">
                  <c:v>1</c:v>
                </c:pt>
                <c:pt idx="98457">
                  <c:v>1</c:v>
                </c:pt>
                <c:pt idx="98458">
                  <c:v>1</c:v>
                </c:pt>
                <c:pt idx="98459">
                  <c:v>1</c:v>
                </c:pt>
                <c:pt idx="98460">
                  <c:v>1</c:v>
                </c:pt>
                <c:pt idx="98461">
                  <c:v>1</c:v>
                </c:pt>
                <c:pt idx="98462">
                  <c:v>1</c:v>
                </c:pt>
                <c:pt idx="98463">
                  <c:v>1</c:v>
                </c:pt>
                <c:pt idx="98464">
                  <c:v>1</c:v>
                </c:pt>
                <c:pt idx="98465">
                  <c:v>1</c:v>
                </c:pt>
                <c:pt idx="98466">
                  <c:v>1</c:v>
                </c:pt>
                <c:pt idx="98467">
                  <c:v>1</c:v>
                </c:pt>
                <c:pt idx="98468">
                  <c:v>1</c:v>
                </c:pt>
                <c:pt idx="98469">
                  <c:v>1</c:v>
                </c:pt>
                <c:pt idx="98470">
                  <c:v>1</c:v>
                </c:pt>
                <c:pt idx="98471">
                  <c:v>1</c:v>
                </c:pt>
                <c:pt idx="98472">
                  <c:v>1</c:v>
                </c:pt>
                <c:pt idx="98473">
                  <c:v>1</c:v>
                </c:pt>
                <c:pt idx="98474">
                  <c:v>1</c:v>
                </c:pt>
                <c:pt idx="98475">
                  <c:v>1</c:v>
                </c:pt>
                <c:pt idx="98476">
                  <c:v>1</c:v>
                </c:pt>
                <c:pt idx="98477">
                  <c:v>1</c:v>
                </c:pt>
                <c:pt idx="98478">
                  <c:v>1</c:v>
                </c:pt>
                <c:pt idx="98479">
                  <c:v>1</c:v>
                </c:pt>
                <c:pt idx="98480">
                  <c:v>1</c:v>
                </c:pt>
                <c:pt idx="98481">
                  <c:v>1</c:v>
                </c:pt>
                <c:pt idx="98482">
                  <c:v>1</c:v>
                </c:pt>
                <c:pt idx="98483">
                  <c:v>1</c:v>
                </c:pt>
                <c:pt idx="98484">
                  <c:v>1</c:v>
                </c:pt>
                <c:pt idx="98485">
                  <c:v>1</c:v>
                </c:pt>
                <c:pt idx="98486">
                  <c:v>1</c:v>
                </c:pt>
                <c:pt idx="98487">
                  <c:v>1</c:v>
                </c:pt>
                <c:pt idx="98488">
                  <c:v>1</c:v>
                </c:pt>
                <c:pt idx="98489">
                  <c:v>1</c:v>
                </c:pt>
                <c:pt idx="98490">
                  <c:v>1</c:v>
                </c:pt>
                <c:pt idx="98491">
                  <c:v>1</c:v>
                </c:pt>
                <c:pt idx="98492">
                  <c:v>1</c:v>
                </c:pt>
                <c:pt idx="98493">
                  <c:v>1</c:v>
                </c:pt>
                <c:pt idx="98494">
                  <c:v>1</c:v>
                </c:pt>
                <c:pt idx="98495">
                  <c:v>1</c:v>
                </c:pt>
                <c:pt idx="98496">
                  <c:v>1</c:v>
                </c:pt>
                <c:pt idx="98497">
                  <c:v>1</c:v>
                </c:pt>
                <c:pt idx="98498">
                  <c:v>1</c:v>
                </c:pt>
                <c:pt idx="98499">
                  <c:v>1</c:v>
                </c:pt>
                <c:pt idx="98500">
                  <c:v>1</c:v>
                </c:pt>
                <c:pt idx="98501">
                  <c:v>1</c:v>
                </c:pt>
                <c:pt idx="98502">
                  <c:v>1</c:v>
                </c:pt>
                <c:pt idx="98503">
                  <c:v>1</c:v>
                </c:pt>
                <c:pt idx="98504">
                  <c:v>1</c:v>
                </c:pt>
                <c:pt idx="98505">
                  <c:v>1</c:v>
                </c:pt>
                <c:pt idx="98506">
                  <c:v>1</c:v>
                </c:pt>
                <c:pt idx="98507">
                  <c:v>1</c:v>
                </c:pt>
                <c:pt idx="98508">
                  <c:v>1</c:v>
                </c:pt>
                <c:pt idx="98509">
                  <c:v>1</c:v>
                </c:pt>
                <c:pt idx="98510">
                  <c:v>1</c:v>
                </c:pt>
                <c:pt idx="98511">
                  <c:v>1</c:v>
                </c:pt>
                <c:pt idx="98512">
                  <c:v>1</c:v>
                </c:pt>
                <c:pt idx="98513">
                  <c:v>1</c:v>
                </c:pt>
                <c:pt idx="98514">
                  <c:v>1</c:v>
                </c:pt>
                <c:pt idx="98515">
                  <c:v>1</c:v>
                </c:pt>
                <c:pt idx="98516">
                  <c:v>1</c:v>
                </c:pt>
                <c:pt idx="98517">
                  <c:v>1</c:v>
                </c:pt>
                <c:pt idx="98518">
                  <c:v>1</c:v>
                </c:pt>
                <c:pt idx="98519">
                  <c:v>1</c:v>
                </c:pt>
                <c:pt idx="98520">
                  <c:v>1</c:v>
                </c:pt>
                <c:pt idx="98521">
                  <c:v>1</c:v>
                </c:pt>
                <c:pt idx="98522">
                  <c:v>1</c:v>
                </c:pt>
                <c:pt idx="98523">
                  <c:v>1</c:v>
                </c:pt>
                <c:pt idx="98524">
                  <c:v>1</c:v>
                </c:pt>
                <c:pt idx="98525">
                  <c:v>1</c:v>
                </c:pt>
                <c:pt idx="98526">
                  <c:v>1</c:v>
                </c:pt>
                <c:pt idx="98527">
                  <c:v>1</c:v>
                </c:pt>
                <c:pt idx="98528">
                  <c:v>1</c:v>
                </c:pt>
                <c:pt idx="98529">
                  <c:v>1</c:v>
                </c:pt>
                <c:pt idx="98530">
                  <c:v>1</c:v>
                </c:pt>
                <c:pt idx="98531">
                  <c:v>1</c:v>
                </c:pt>
                <c:pt idx="98532">
                  <c:v>1</c:v>
                </c:pt>
                <c:pt idx="98533">
                  <c:v>1</c:v>
                </c:pt>
                <c:pt idx="98534">
                  <c:v>1</c:v>
                </c:pt>
                <c:pt idx="98535">
                  <c:v>1</c:v>
                </c:pt>
                <c:pt idx="98536">
                  <c:v>1</c:v>
                </c:pt>
                <c:pt idx="98537">
                  <c:v>1</c:v>
                </c:pt>
                <c:pt idx="98538">
                  <c:v>1</c:v>
                </c:pt>
                <c:pt idx="98539">
                  <c:v>1</c:v>
                </c:pt>
                <c:pt idx="98540">
                  <c:v>1</c:v>
                </c:pt>
                <c:pt idx="98541">
                  <c:v>1</c:v>
                </c:pt>
                <c:pt idx="98542">
                  <c:v>1</c:v>
                </c:pt>
                <c:pt idx="98543">
                  <c:v>1</c:v>
                </c:pt>
                <c:pt idx="98544">
                  <c:v>1</c:v>
                </c:pt>
                <c:pt idx="98545">
                  <c:v>1</c:v>
                </c:pt>
                <c:pt idx="98546">
                  <c:v>1</c:v>
                </c:pt>
                <c:pt idx="98547">
                  <c:v>1</c:v>
                </c:pt>
                <c:pt idx="98548">
                  <c:v>1</c:v>
                </c:pt>
                <c:pt idx="98549">
                  <c:v>1</c:v>
                </c:pt>
                <c:pt idx="98550">
                  <c:v>1</c:v>
                </c:pt>
                <c:pt idx="98551">
                  <c:v>1</c:v>
                </c:pt>
                <c:pt idx="98552">
                  <c:v>1</c:v>
                </c:pt>
                <c:pt idx="98553">
                  <c:v>1</c:v>
                </c:pt>
                <c:pt idx="98554">
                  <c:v>1</c:v>
                </c:pt>
                <c:pt idx="98555">
                  <c:v>1</c:v>
                </c:pt>
                <c:pt idx="98556">
                  <c:v>1</c:v>
                </c:pt>
                <c:pt idx="98557">
                  <c:v>1</c:v>
                </c:pt>
                <c:pt idx="98558">
                  <c:v>1</c:v>
                </c:pt>
                <c:pt idx="98559">
                  <c:v>1</c:v>
                </c:pt>
                <c:pt idx="98560">
                  <c:v>1</c:v>
                </c:pt>
                <c:pt idx="98561">
                  <c:v>1</c:v>
                </c:pt>
                <c:pt idx="98562">
                  <c:v>1</c:v>
                </c:pt>
                <c:pt idx="98563">
                  <c:v>1</c:v>
                </c:pt>
                <c:pt idx="98564">
                  <c:v>1</c:v>
                </c:pt>
                <c:pt idx="98565">
                  <c:v>1</c:v>
                </c:pt>
                <c:pt idx="98566">
                  <c:v>1</c:v>
                </c:pt>
                <c:pt idx="98567">
                  <c:v>1</c:v>
                </c:pt>
                <c:pt idx="98568">
                  <c:v>1</c:v>
                </c:pt>
                <c:pt idx="98569">
                  <c:v>1</c:v>
                </c:pt>
                <c:pt idx="98570">
                  <c:v>1</c:v>
                </c:pt>
                <c:pt idx="98571">
                  <c:v>1</c:v>
                </c:pt>
                <c:pt idx="98572">
                  <c:v>1</c:v>
                </c:pt>
                <c:pt idx="98573">
                  <c:v>1</c:v>
                </c:pt>
                <c:pt idx="98574">
                  <c:v>1</c:v>
                </c:pt>
                <c:pt idx="98575">
                  <c:v>1</c:v>
                </c:pt>
                <c:pt idx="98576">
                  <c:v>1</c:v>
                </c:pt>
                <c:pt idx="98577">
                  <c:v>1</c:v>
                </c:pt>
                <c:pt idx="98578">
                  <c:v>1</c:v>
                </c:pt>
                <c:pt idx="98579">
                  <c:v>1</c:v>
                </c:pt>
                <c:pt idx="98580">
                  <c:v>1</c:v>
                </c:pt>
                <c:pt idx="98581">
                  <c:v>1</c:v>
                </c:pt>
                <c:pt idx="98582">
                  <c:v>1</c:v>
                </c:pt>
                <c:pt idx="98583">
                  <c:v>1</c:v>
                </c:pt>
                <c:pt idx="98584">
                  <c:v>1</c:v>
                </c:pt>
                <c:pt idx="98585">
                  <c:v>1</c:v>
                </c:pt>
                <c:pt idx="98586">
                  <c:v>1</c:v>
                </c:pt>
                <c:pt idx="98587">
                  <c:v>1</c:v>
                </c:pt>
                <c:pt idx="98588">
                  <c:v>1</c:v>
                </c:pt>
                <c:pt idx="98589">
                  <c:v>1</c:v>
                </c:pt>
                <c:pt idx="98590">
                  <c:v>1</c:v>
                </c:pt>
                <c:pt idx="98591">
                  <c:v>1</c:v>
                </c:pt>
                <c:pt idx="98592">
                  <c:v>1</c:v>
                </c:pt>
                <c:pt idx="98593">
                  <c:v>1</c:v>
                </c:pt>
                <c:pt idx="98594">
                  <c:v>1</c:v>
                </c:pt>
                <c:pt idx="98595">
                  <c:v>1</c:v>
                </c:pt>
                <c:pt idx="98596">
                  <c:v>1</c:v>
                </c:pt>
                <c:pt idx="98597">
                  <c:v>1</c:v>
                </c:pt>
                <c:pt idx="98598">
                  <c:v>1</c:v>
                </c:pt>
                <c:pt idx="98599">
                  <c:v>1</c:v>
                </c:pt>
                <c:pt idx="98600">
                  <c:v>1</c:v>
                </c:pt>
                <c:pt idx="98601">
                  <c:v>1</c:v>
                </c:pt>
                <c:pt idx="98602">
                  <c:v>1</c:v>
                </c:pt>
                <c:pt idx="98603">
                  <c:v>1</c:v>
                </c:pt>
                <c:pt idx="98604">
                  <c:v>1</c:v>
                </c:pt>
                <c:pt idx="98605">
                  <c:v>1</c:v>
                </c:pt>
                <c:pt idx="98606">
                  <c:v>1</c:v>
                </c:pt>
                <c:pt idx="98607">
                  <c:v>1</c:v>
                </c:pt>
                <c:pt idx="98608">
                  <c:v>1</c:v>
                </c:pt>
                <c:pt idx="98609">
                  <c:v>1</c:v>
                </c:pt>
                <c:pt idx="98610">
                  <c:v>1</c:v>
                </c:pt>
                <c:pt idx="98611">
                  <c:v>1</c:v>
                </c:pt>
                <c:pt idx="98612">
                  <c:v>1</c:v>
                </c:pt>
                <c:pt idx="98613">
                  <c:v>1</c:v>
                </c:pt>
                <c:pt idx="98614">
                  <c:v>1</c:v>
                </c:pt>
                <c:pt idx="98615">
                  <c:v>1</c:v>
                </c:pt>
                <c:pt idx="98616">
                  <c:v>1</c:v>
                </c:pt>
                <c:pt idx="98617">
                  <c:v>1</c:v>
                </c:pt>
                <c:pt idx="98618">
                  <c:v>1</c:v>
                </c:pt>
                <c:pt idx="98619">
                  <c:v>1</c:v>
                </c:pt>
                <c:pt idx="98620">
                  <c:v>1</c:v>
                </c:pt>
                <c:pt idx="98621">
                  <c:v>1</c:v>
                </c:pt>
                <c:pt idx="98622">
                  <c:v>1</c:v>
                </c:pt>
                <c:pt idx="98623">
                  <c:v>1</c:v>
                </c:pt>
                <c:pt idx="98624">
                  <c:v>1</c:v>
                </c:pt>
                <c:pt idx="98625">
                  <c:v>1</c:v>
                </c:pt>
                <c:pt idx="98626">
                  <c:v>1</c:v>
                </c:pt>
                <c:pt idx="98627">
                  <c:v>1</c:v>
                </c:pt>
                <c:pt idx="98628">
                  <c:v>1</c:v>
                </c:pt>
                <c:pt idx="98629">
                  <c:v>1</c:v>
                </c:pt>
                <c:pt idx="98630">
                  <c:v>1</c:v>
                </c:pt>
                <c:pt idx="98631">
                  <c:v>1</c:v>
                </c:pt>
                <c:pt idx="98632">
                  <c:v>1</c:v>
                </c:pt>
                <c:pt idx="98633">
                  <c:v>1</c:v>
                </c:pt>
                <c:pt idx="98634">
                  <c:v>1</c:v>
                </c:pt>
                <c:pt idx="98635">
                  <c:v>1</c:v>
                </c:pt>
                <c:pt idx="98636">
                  <c:v>1</c:v>
                </c:pt>
                <c:pt idx="98637">
                  <c:v>1</c:v>
                </c:pt>
                <c:pt idx="98638">
                  <c:v>1</c:v>
                </c:pt>
                <c:pt idx="98639">
                  <c:v>1</c:v>
                </c:pt>
                <c:pt idx="98640">
                  <c:v>1</c:v>
                </c:pt>
                <c:pt idx="98641">
                  <c:v>1</c:v>
                </c:pt>
                <c:pt idx="98642">
                  <c:v>1</c:v>
                </c:pt>
                <c:pt idx="98643">
                  <c:v>1</c:v>
                </c:pt>
                <c:pt idx="98644">
                  <c:v>1</c:v>
                </c:pt>
                <c:pt idx="98645">
                  <c:v>1</c:v>
                </c:pt>
                <c:pt idx="98646">
                  <c:v>1</c:v>
                </c:pt>
                <c:pt idx="98647">
                  <c:v>1</c:v>
                </c:pt>
                <c:pt idx="98648">
                  <c:v>1</c:v>
                </c:pt>
                <c:pt idx="98649">
                  <c:v>1</c:v>
                </c:pt>
                <c:pt idx="98650">
                  <c:v>1</c:v>
                </c:pt>
                <c:pt idx="98651">
                  <c:v>1</c:v>
                </c:pt>
                <c:pt idx="98652">
                  <c:v>1</c:v>
                </c:pt>
                <c:pt idx="98653">
                  <c:v>1</c:v>
                </c:pt>
                <c:pt idx="98654">
                  <c:v>1</c:v>
                </c:pt>
                <c:pt idx="98655">
                  <c:v>1</c:v>
                </c:pt>
                <c:pt idx="98656">
                  <c:v>1</c:v>
                </c:pt>
                <c:pt idx="98657">
                  <c:v>1</c:v>
                </c:pt>
                <c:pt idx="98658">
                  <c:v>1</c:v>
                </c:pt>
                <c:pt idx="98659">
                  <c:v>1</c:v>
                </c:pt>
                <c:pt idx="98660">
                  <c:v>1</c:v>
                </c:pt>
                <c:pt idx="98661">
                  <c:v>1</c:v>
                </c:pt>
                <c:pt idx="98662">
                  <c:v>1</c:v>
                </c:pt>
                <c:pt idx="98663">
                  <c:v>1</c:v>
                </c:pt>
                <c:pt idx="98664">
                  <c:v>1</c:v>
                </c:pt>
                <c:pt idx="98665">
                  <c:v>1</c:v>
                </c:pt>
                <c:pt idx="98666">
                  <c:v>1</c:v>
                </c:pt>
                <c:pt idx="98667">
                  <c:v>1</c:v>
                </c:pt>
                <c:pt idx="98668">
                  <c:v>1</c:v>
                </c:pt>
                <c:pt idx="98669">
                  <c:v>1</c:v>
                </c:pt>
                <c:pt idx="98670">
                  <c:v>1</c:v>
                </c:pt>
                <c:pt idx="98671">
                  <c:v>1</c:v>
                </c:pt>
                <c:pt idx="98672">
                  <c:v>1</c:v>
                </c:pt>
                <c:pt idx="98673">
                  <c:v>1</c:v>
                </c:pt>
                <c:pt idx="98674">
                  <c:v>1</c:v>
                </c:pt>
                <c:pt idx="98675">
                  <c:v>1</c:v>
                </c:pt>
                <c:pt idx="98676">
                  <c:v>1</c:v>
                </c:pt>
                <c:pt idx="98677">
                  <c:v>1</c:v>
                </c:pt>
                <c:pt idx="98678">
                  <c:v>1</c:v>
                </c:pt>
                <c:pt idx="98679">
                  <c:v>1</c:v>
                </c:pt>
                <c:pt idx="98680">
                  <c:v>1</c:v>
                </c:pt>
                <c:pt idx="98681">
                  <c:v>1</c:v>
                </c:pt>
                <c:pt idx="98682">
                  <c:v>1</c:v>
                </c:pt>
                <c:pt idx="98683">
                  <c:v>1</c:v>
                </c:pt>
                <c:pt idx="98684">
                  <c:v>1</c:v>
                </c:pt>
                <c:pt idx="98685">
                  <c:v>1</c:v>
                </c:pt>
                <c:pt idx="98686">
                  <c:v>1</c:v>
                </c:pt>
                <c:pt idx="98687">
                  <c:v>1</c:v>
                </c:pt>
                <c:pt idx="98688">
                  <c:v>1</c:v>
                </c:pt>
                <c:pt idx="98689">
                  <c:v>1</c:v>
                </c:pt>
                <c:pt idx="98690">
                  <c:v>1</c:v>
                </c:pt>
                <c:pt idx="98691">
                  <c:v>1</c:v>
                </c:pt>
                <c:pt idx="98692">
                  <c:v>1</c:v>
                </c:pt>
                <c:pt idx="98693">
                  <c:v>1</c:v>
                </c:pt>
                <c:pt idx="98694">
                  <c:v>1</c:v>
                </c:pt>
                <c:pt idx="98695">
                  <c:v>1</c:v>
                </c:pt>
                <c:pt idx="98696">
                  <c:v>1</c:v>
                </c:pt>
                <c:pt idx="98697">
                  <c:v>1</c:v>
                </c:pt>
                <c:pt idx="98698">
                  <c:v>1</c:v>
                </c:pt>
                <c:pt idx="98699">
                  <c:v>1</c:v>
                </c:pt>
                <c:pt idx="98700">
                  <c:v>1</c:v>
                </c:pt>
                <c:pt idx="98701">
                  <c:v>1</c:v>
                </c:pt>
                <c:pt idx="98702">
                  <c:v>1</c:v>
                </c:pt>
                <c:pt idx="98703">
                  <c:v>1</c:v>
                </c:pt>
                <c:pt idx="98704">
                  <c:v>1</c:v>
                </c:pt>
                <c:pt idx="98705">
                  <c:v>1</c:v>
                </c:pt>
                <c:pt idx="98706">
                  <c:v>1</c:v>
                </c:pt>
                <c:pt idx="98707">
                  <c:v>1</c:v>
                </c:pt>
                <c:pt idx="98708">
                  <c:v>1</c:v>
                </c:pt>
                <c:pt idx="98709">
                  <c:v>1</c:v>
                </c:pt>
                <c:pt idx="98710">
                  <c:v>1</c:v>
                </c:pt>
                <c:pt idx="98711">
                  <c:v>1</c:v>
                </c:pt>
                <c:pt idx="98712">
                  <c:v>1</c:v>
                </c:pt>
                <c:pt idx="98713">
                  <c:v>1</c:v>
                </c:pt>
                <c:pt idx="98714">
                  <c:v>1</c:v>
                </c:pt>
                <c:pt idx="98715">
                  <c:v>1</c:v>
                </c:pt>
                <c:pt idx="98716">
                  <c:v>1</c:v>
                </c:pt>
                <c:pt idx="98717">
                  <c:v>1</c:v>
                </c:pt>
                <c:pt idx="98718">
                  <c:v>1</c:v>
                </c:pt>
                <c:pt idx="98719">
                  <c:v>1</c:v>
                </c:pt>
                <c:pt idx="98720">
                  <c:v>1</c:v>
                </c:pt>
                <c:pt idx="98721">
                  <c:v>1</c:v>
                </c:pt>
                <c:pt idx="98722">
                  <c:v>1</c:v>
                </c:pt>
                <c:pt idx="98723">
                  <c:v>1</c:v>
                </c:pt>
                <c:pt idx="98724">
                  <c:v>1</c:v>
                </c:pt>
                <c:pt idx="98725">
                  <c:v>1</c:v>
                </c:pt>
                <c:pt idx="98726">
                  <c:v>1</c:v>
                </c:pt>
                <c:pt idx="98727">
                  <c:v>1</c:v>
                </c:pt>
                <c:pt idx="98728">
                  <c:v>1</c:v>
                </c:pt>
                <c:pt idx="98729">
                  <c:v>1</c:v>
                </c:pt>
                <c:pt idx="98730">
                  <c:v>1</c:v>
                </c:pt>
                <c:pt idx="98731">
                  <c:v>1</c:v>
                </c:pt>
                <c:pt idx="98732">
                  <c:v>1</c:v>
                </c:pt>
                <c:pt idx="98733">
                  <c:v>1</c:v>
                </c:pt>
                <c:pt idx="98734">
                  <c:v>1</c:v>
                </c:pt>
                <c:pt idx="98735">
                  <c:v>1</c:v>
                </c:pt>
                <c:pt idx="98736">
                  <c:v>1</c:v>
                </c:pt>
                <c:pt idx="98737">
                  <c:v>1</c:v>
                </c:pt>
                <c:pt idx="98738">
                  <c:v>1</c:v>
                </c:pt>
                <c:pt idx="98739">
                  <c:v>1</c:v>
                </c:pt>
                <c:pt idx="98740">
                  <c:v>1</c:v>
                </c:pt>
                <c:pt idx="98741">
                  <c:v>1</c:v>
                </c:pt>
                <c:pt idx="98742">
                  <c:v>1</c:v>
                </c:pt>
                <c:pt idx="98743">
                  <c:v>1</c:v>
                </c:pt>
                <c:pt idx="98744">
                  <c:v>1</c:v>
                </c:pt>
                <c:pt idx="98745">
                  <c:v>1</c:v>
                </c:pt>
                <c:pt idx="98746">
                  <c:v>1</c:v>
                </c:pt>
                <c:pt idx="98747">
                  <c:v>1</c:v>
                </c:pt>
                <c:pt idx="98748">
                  <c:v>1</c:v>
                </c:pt>
                <c:pt idx="98749">
                  <c:v>1</c:v>
                </c:pt>
                <c:pt idx="98750">
                  <c:v>1</c:v>
                </c:pt>
                <c:pt idx="98751">
                  <c:v>1</c:v>
                </c:pt>
                <c:pt idx="98752">
                  <c:v>1</c:v>
                </c:pt>
                <c:pt idx="98753">
                  <c:v>1</c:v>
                </c:pt>
                <c:pt idx="98754">
                  <c:v>1</c:v>
                </c:pt>
                <c:pt idx="98755">
                  <c:v>1</c:v>
                </c:pt>
                <c:pt idx="98756">
                  <c:v>1</c:v>
                </c:pt>
                <c:pt idx="98757">
                  <c:v>1</c:v>
                </c:pt>
                <c:pt idx="98758">
                  <c:v>1</c:v>
                </c:pt>
                <c:pt idx="98759">
                  <c:v>1</c:v>
                </c:pt>
                <c:pt idx="98760">
                  <c:v>1</c:v>
                </c:pt>
                <c:pt idx="98761">
                  <c:v>1</c:v>
                </c:pt>
                <c:pt idx="98762">
                  <c:v>1</c:v>
                </c:pt>
                <c:pt idx="98763">
                  <c:v>1</c:v>
                </c:pt>
                <c:pt idx="98764">
                  <c:v>1</c:v>
                </c:pt>
                <c:pt idx="98765">
                  <c:v>1</c:v>
                </c:pt>
                <c:pt idx="98766">
                  <c:v>1</c:v>
                </c:pt>
                <c:pt idx="98767">
                  <c:v>1</c:v>
                </c:pt>
                <c:pt idx="98768">
                  <c:v>1</c:v>
                </c:pt>
                <c:pt idx="98769">
                  <c:v>1</c:v>
                </c:pt>
                <c:pt idx="98770">
                  <c:v>1</c:v>
                </c:pt>
                <c:pt idx="98771">
                  <c:v>1</c:v>
                </c:pt>
                <c:pt idx="98772">
                  <c:v>1</c:v>
                </c:pt>
                <c:pt idx="98773">
                  <c:v>1</c:v>
                </c:pt>
                <c:pt idx="98774">
                  <c:v>1</c:v>
                </c:pt>
                <c:pt idx="98775">
                  <c:v>1</c:v>
                </c:pt>
                <c:pt idx="98776">
                  <c:v>1</c:v>
                </c:pt>
                <c:pt idx="98777">
                  <c:v>1</c:v>
                </c:pt>
                <c:pt idx="98778">
                  <c:v>1</c:v>
                </c:pt>
                <c:pt idx="98779">
                  <c:v>1</c:v>
                </c:pt>
                <c:pt idx="98780">
                  <c:v>1</c:v>
                </c:pt>
                <c:pt idx="98781">
                  <c:v>1</c:v>
                </c:pt>
                <c:pt idx="98782">
                  <c:v>1</c:v>
                </c:pt>
                <c:pt idx="98783">
                  <c:v>1</c:v>
                </c:pt>
                <c:pt idx="98784">
                  <c:v>1</c:v>
                </c:pt>
                <c:pt idx="98785">
                  <c:v>1</c:v>
                </c:pt>
                <c:pt idx="98786">
                  <c:v>1</c:v>
                </c:pt>
                <c:pt idx="98787">
                  <c:v>1</c:v>
                </c:pt>
                <c:pt idx="98788">
                  <c:v>1</c:v>
                </c:pt>
                <c:pt idx="98789">
                  <c:v>1</c:v>
                </c:pt>
                <c:pt idx="98790">
                  <c:v>1</c:v>
                </c:pt>
                <c:pt idx="98791">
                  <c:v>1</c:v>
                </c:pt>
                <c:pt idx="98792">
                  <c:v>1</c:v>
                </c:pt>
                <c:pt idx="98793">
                  <c:v>1</c:v>
                </c:pt>
                <c:pt idx="98794">
                  <c:v>1</c:v>
                </c:pt>
                <c:pt idx="98795">
                  <c:v>1</c:v>
                </c:pt>
                <c:pt idx="98796">
                  <c:v>1</c:v>
                </c:pt>
                <c:pt idx="98797">
                  <c:v>1</c:v>
                </c:pt>
                <c:pt idx="98798">
                  <c:v>1</c:v>
                </c:pt>
                <c:pt idx="98799">
                  <c:v>1</c:v>
                </c:pt>
                <c:pt idx="98800">
                  <c:v>1</c:v>
                </c:pt>
                <c:pt idx="98801">
                  <c:v>1</c:v>
                </c:pt>
                <c:pt idx="98802">
                  <c:v>1</c:v>
                </c:pt>
                <c:pt idx="98803">
                  <c:v>1</c:v>
                </c:pt>
                <c:pt idx="98804">
                  <c:v>1</c:v>
                </c:pt>
                <c:pt idx="98805">
                  <c:v>1</c:v>
                </c:pt>
                <c:pt idx="98806">
                  <c:v>1</c:v>
                </c:pt>
                <c:pt idx="98807">
                  <c:v>1</c:v>
                </c:pt>
                <c:pt idx="98808">
                  <c:v>1</c:v>
                </c:pt>
                <c:pt idx="98809">
                  <c:v>1</c:v>
                </c:pt>
                <c:pt idx="98810">
                  <c:v>1</c:v>
                </c:pt>
                <c:pt idx="98811">
                  <c:v>1</c:v>
                </c:pt>
                <c:pt idx="98812">
                  <c:v>1</c:v>
                </c:pt>
                <c:pt idx="98813">
                  <c:v>1</c:v>
                </c:pt>
                <c:pt idx="98814">
                  <c:v>1</c:v>
                </c:pt>
                <c:pt idx="98815">
                  <c:v>1</c:v>
                </c:pt>
                <c:pt idx="98816">
                  <c:v>1</c:v>
                </c:pt>
                <c:pt idx="98817">
                  <c:v>1</c:v>
                </c:pt>
                <c:pt idx="98818">
                  <c:v>1</c:v>
                </c:pt>
                <c:pt idx="98819">
                  <c:v>1</c:v>
                </c:pt>
                <c:pt idx="98820">
                  <c:v>1</c:v>
                </c:pt>
                <c:pt idx="98821">
                  <c:v>1</c:v>
                </c:pt>
                <c:pt idx="98822">
                  <c:v>1</c:v>
                </c:pt>
                <c:pt idx="98823">
                  <c:v>1</c:v>
                </c:pt>
                <c:pt idx="98824">
                  <c:v>1</c:v>
                </c:pt>
                <c:pt idx="98825">
                  <c:v>1</c:v>
                </c:pt>
                <c:pt idx="98826">
                  <c:v>1</c:v>
                </c:pt>
                <c:pt idx="98827">
                  <c:v>1</c:v>
                </c:pt>
                <c:pt idx="98828">
                  <c:v>1</c:v>
                </c:pt>
                <c:pt idx="98829">
                  <c:v>1</c:v>
                </c:pt>
                <c:pt idx="98830">
                  <c:v>1</c:v>
                </c:pt>
                <c:pt idx="98831">
                  <c:v>1</c:v>
                </c:pt>
                <c:pt idx="98832">
                  <c:v>1</c:v>
                </c:pt>
                <c:pt idx="98833">
                  <c:v>1</c:v>
                </c:pt>
                <c:pt idx="98834">
                  <c:v>1</c:v>
                </c:pt>
                <c:pt idx="98835">
                  <c:v>1</c:v>
                </c:pt>
                <c:pt idx="98836">
                  <c:v>1</c:v>
                </c:pt>
                <c:pt idx="98837">
                  <c:v>1</c:v>
                </c:pt>
                <c:pt idx="98838">
                  <c:v>1</c:v>
                </c:pt>
                <c:pt idx="98839">
                  <c:v>1</c:v>
                </c:pt>
                <c:pt idx="98840">
                  <c:v>1</c:v>
                </c:pt>
                <c:pt idx="98841">
                  <c:v>1</c:v>
                </c:pt>
                <c:pt idx="98842">
                  <c:v>1</c:v>
                </c:pt>
                <c:pt idx="98843">
                  <c:v>1</c:v>
                </c:pt>
                <c:pt idx="98844">
                  <c:v>1</c:v>
                </c:pt>
                <c:pt idx="98845">
                  <c:v>1</c:v>
                </c:pt>
                <c:pt idx="98846">
                  <c:v>1</c:v>
                </c:pt>
                <c:pt idx="98847">
                  <c:v>1</c:v>
                </c:pt>
                <c:pt idx="98848">
                  <c:v>1</c:v>
                </c:pt>
                <c:pt idx="98849">
                  <c:v>1</c:v>
                </c:pt>
                <c:pt idx="98850">
                  <c:v>1</c:v>
                </c:pt>
                <c:pt idx="98851">
                  <c:v>1</c:v>
                </c:pt>
                <c:pt idx="98852">
                  <c:v>1</c:v>
                </c:pt>
                <c:pt idx="98853">
                  <c:v>1</c:v>
                </c:pt>
                <c:pt idx="98854">
                  <c:v>1</c:v>
                </c:pt>
                <c:pt idx="98855">
                  <c:v>1</c:v>
                </c:pt>
                <c:pt idx="98856">
                  <c:v>1</c:v>
                </c:pt>
                <c:pt idx="98857">
                  <c:v>1</c:v>
                </c:pt>
                <c:pt idx="98858">
                  <c:v>1</c:v>
                </c:pt>
                <c:pt idx="98859">
                  <c:v>1</c:v>
                </c:pt>
                <c:pt idx="98860">
                  <c:v>1</c:v>
                </c:pt>
                <c:pt idx="98861">
                  <c:v>1</c:v>
                </c:pt>
                <c:pt idx="98862">
                  <c:v>1</c:v>
                </c:pt>
                <c:pt idx="98863">
                  <c:v>1</c:v>
                </c:pt>
                <c:pt idx="98864">
                  <c:v>1</c:v>
                </c:pt>
                <c:pt idx="98865">
                  <c:v>1</c:v>
                </c:pt>
                <c:pt idx="98866">
                  <c:v>1</c:v>
                </c:pt>
                <c:pt idx="98867">
                  <c:v>1</c:v>
                </c:pt>
                <c:pt idx="98868">
                  <c:v>1</c:v>
                </c:pt>
                <c:pt idx="98869">
                  <c:v>1</c:v>
                </c:pt>
                <c:pt idx="98870">
                  <c:v>1</c:v>
                </c:pt>
                <c:pt idx="98871">
                  <c:v>1</c:v>
                </c:pt>
                <c:pt idx="98872">
                  <c:v>1</c:v>
                </c:pt>
                <c:pt idx="98873">
                  <c:v>1</c:v>
                </c:pt>
                <c:pt idx="98874">
                  <c:v>1</c:v>
                </c:pt>
                <c:pt idx="98875">
                  <c:v>1</c:v>
                </c:pt>
                <c:pt idx="98876">
                  <c:v>1</c:v>
                </c:pt>
                <c:pt idx="98877">
                  <c:v>1</c:v>
                </c:pt>
                <c:pt idx="98878">
                  <c:v>1</c:v>
                </c:pt>
                <c:pt idx="98879">
                  <c:v>1</c:v>
                </c:pt>
                <c:pt idx="98880">
                  <c:v>1</c:v>
                </c:pt>
                <c:pt idx="98881">
                  <c:v>1</c:v>
                </c:pt>
                <c:pt idx="98882">
                  <c:v>1</c:v>
                </c:pt>
                <c:pt idx="98883">
                  <c:v>1</c:v>
                </c:pt>
                <c:pt idx="98884">
                  <c:v>1</c:v>
                </c:pt>
                <c:pt idx="98885">
                  <c:v>1</c:v>
                </c:pt>
                <c:pt idx="98886">
                  <c:v>1</c:v>
                </c:pt>
                <c:pt idx="98887">
                  <c:v>1</c:v>
                </c:pt>
                <c:pt idx="98888">
                  <c:v>1</c:v>
                </c:pt>
                <c:pt idx="98889">
                  <c:v>1</c:v>
                </c:pt>
                <c:pt idx="98890">
                  <c:v>1</c:v>
                </c:pt>
                <c:pt idx="98891">
                  <c:v>1</c:v>
                </c:pt>
                <c:pt idx="98892">
                  <c:v>1</c:v>
                </c:pt>
                <c:pt idx="98893">
                  <c:v>1</c:v>
                </c:pt>
                <c:pt idx="98894">
                  <c:v>1</c:v>
                </c:pt>
                <c:pt idx="98895">
                  <c:v>1</c:v>
                </c:pt>
                <c:pt idx="98896">
                  <c:v>1</c:v>
                </c:pt>
                <c:pt idx="98897">
                  <c:v>1</c:v>
                </c:pt>
                <c:pt idx="98898">
                  <c:v>1</c:v>
                </c:pt>
                <c:pt idx="98899">
                  <c:v>1</c:v>
                </c:pt>
                <c:pt idx="98900">
                  <c:v>1</c:v>
                </c:pt>
                <c:pt idx="98901">
                  <c:v>1</c:v>
                </c:pt>
                <c:pt idx="98902">
                  <c:v>1</c:v>
                </c:pt>
                <c:pt idx="98903">
                  <c:v>1</c:v>
                </c:pt>
                <c:pt idx="98904">
                  <c:v>1</c:v>
                </c:pt>
                <c:pt idx="98905">
                  <c:v>1</c:v>
                </c:pt>
                <c:pt idx="98906">
                  <c:v>1</c:v>
                </c:pt>
                <c:pt idx="98907">
                  <c:v>1</c:v>
                </c:pt>
                <c:pt idx="98908">
                  <c:v>1</c:v>
                </c:pt>
                <c:pt idx="98909">
                  <c:v>1</c:v>
                </c:pt>
                <c:pt idx="98910">
                  <c:v>1</c:v>
                </c:pt>
                <c:pt idx="98911">
                  <c:v>1</c:v>
                </c:pt>
                <c:pt idx="98912">
                  <c:v>1</c:v>
                </c:pt>
                <c:pt idx="98913">
                  <c:v>1</c:v>
                </c:pt>
                <c:pt idx="98914">
                  <c:v>1</c:v>
                </c:pt>
                <c:pt idx="98915">
                  <c:v>1</c:v>
                </c:pt>
                <c:pt idx="98916">
                  <c:v>1</c:v>
                </c:pt>
                <c:pt idx="98917">
                  <c:v>1</c:v>
                </c:pt>
                <c:pt idx="98918">
                  <c:v>1</c:v>
                </c:pt>
                <c:pt idx="98919">
                  <c:v>1</c:v>
                </c:pt>
                <c:pt idx="98920">
                  <c:v>1</c:v>
                </c:pt>
                <c:pt idx="98921">
                  <c:v>1</c:v>
                </c:pt>
                <c:pt idx="98922">
                  <c:v>1</c:v>
                </c:pt>
                <c:pt idx="98923">
                  <c:v>1</c:v>
                </c:pt>
                <c:pt idx="98924">
                  <c:v>1</c:v>
                </c:pt>
                <c:pt idx="98925">
                  <c:v>1</c:v>
                </c:pt>
                <c:pt idx="98926">
                  <c:v>1</c:v>
                </c:pt>
                <c:pt idx="98927">
                  <c:v>1</c:v>
                </c:pt>
                <c:pt idx="98928">
                  <c:v>1</c:v>
                </c:pt>
                <c:pt idx="98929">
                  <c:v>1</c:v>
                </c:pt>
                <c:pt idx="98930">
                  <c:v>1</c:v>
                </c:pt>
                <c:pt idx="98931">
                  <c:v>1</c:v>
                </c:pt>
                <c:pt idx="98932">
                  <c:v>1</c:v>
                </c:pt>
                <c:pt idx="98933">
                  <c:v>1</c:v>
                </c:pt>
                <c:pt idx="98934">
                  <c:v>1</c:v>
                </c:pt>
                <c:pt idx="98935">
                  <c:v>1</c:v>
                </c:pt>
                <c:pt idx="98936">
                  <c:v>1</c:v>
                </c:pt>
                <c:pt idx="98937">
                  <c:v>1</c:v>
                </c:pt>
                <c:pt idx="98938">
                  <c:v>1</c:v>
                </c:pt>
                <c:pt idx="98939">
                  <c:v>1</c:v>
                </c:pt>
                <c:pt idx="98940">
                  <c:v>1</c:v>
                </c:pt>
                <c:pt idx="98941">
                  <c:v>1</c:v>
                </c:pt>
                <c:pt idx="98942">
                  <c:v>1</c:v>
                </c:pt>
                <c:pt idx="98943">
                  <c:v>1</c:v>
                </c:pt>
                <c:pt idx="98944">
                  <c:v>1</c:v>
                </c:pt>
                <c:pt idx="98945">
                  <c:v>1</c:v>
                </c:pt>
                <c:pt idx="98946">
                  <c:v>1</c:v>
                </c:pt>
                <c:pt idx="98947">
                  <c:v>1</c:v>
                </c:pt>
                <c:pt idx="98948">
                  <c:v>1</c:v>
                </c:pt>
                <c:pt idx="98949">
                  <c:v>1</c:v>
                </c:pt>
                <c:pt idx="98950">
                  <c:v>1</c:v>
                </c:pt>
                <c:pt idx="98951">
                  <c:v>1</c:v>
                </c:pt>
                <c:pt idx="98952">
                  <c:v>1</c:v>
                </c:pt>
                <c:pt idx="98953">
                  <c:v>1</c:v>
                </c:pt>
                <c:pt idx="98954">
                  <c:v>1</c:v>
                </c:pt>
                <c:pt idx="98955">
                  <c:v>1</c:v>
                </c:pt>
                <c:pt idx="98956">
                  <c:v>1</c:v>
                </c:pt>
                <c:pt idx="98957">
                  <c:v>1</c:v>
                </c:pt>
                <c:pt idx="98958">
                  <c:v>1</c:v>
                </c:pt>
                <c:pt idx="98959">
                  <c:v>1</c:v>
                </c:pt>
                <c:pt idx="98960">
                  <c:v>1</c:v>
                </c:pt>
                <c:pt idx="98961">
                  <c:v>1</c:v>
                </c:pt>
                <c:pt idx="98962">
                  <c:v>1</c:v>
                </c:pt>
                <c:pt idx="98963">
                  <c:v>1</c:v>
                </c:pt>
                <c:pt idx="98964">
                  <c:v>1</c:v>
                </c:pt>
                <c:pt idx="98965">
                  <c:v>1</c:v>
                </c:pt>
                <c:pt idx="98966">
                  <c:v>1</c:v>
                </c:pt>
                <c:pt idx="98967">
                  <c:v>1</c:v>
                </c:pt>
                <c:pt idx="98968">
                  <c:v>1</c:v>
                </c:pt>
                <c:pt idx="98969">
                  <c:v>1</c:v>
                </c:pt>
                <c:pt idx="98970">
                  <c:v>1</c:v>
                </c:pt>
                <c:pt idx="98971">
                  <c:v>1</c:v>
                </c:pt>
                <c:pt idx="98972">
                  <c:v>1</c:v>
                </c:pt>
                <c:pt idx="98973">
                  <c:v>1</c:v>
                </c:pt>
                <c:pt idx="98974">
                  <c:v>1</c:v>
                </c:pt>
                <c:pt idx="98975">
                  <c:v>1</c:v>
                </c:pt>
                <c:pt idx="98976">
                  <c:v>1</c:v>
                </c:pt>
                <c:pt idx="98977">
                  <c:v>1</c:v>
                </c:pt>
                <c:pt idx="98978">
                  <c:v>1</c:v>
                </c:pt>
                <c:pt idx="98979">
                  <c:v>1</c:v>
                </c:pt>
                <c:pt idx="98980">
                  <c:v>0.875</c:v>
                </c:pt>
                <c:pt idx="98981">
                  <c:v>1</c:v>
                </c:pt>
                <c:pt idx="98982">
                  <c:v>1</c:v>
                </c:pt>
                <c:pt idx="98983">
                  <c:v>1</c:v>
                </c:pt>
                <c:pt idx="98984">
                  <c:v>1</c:v>
                </c:pt>
                <c:pt idx="98985">
                  <c:v>1</c:v>
                </c:pt>
                <c:pt idx="98986">
                  <c:v>1</c:v>
                </c:pt>
                <c:pt idx="98987">
                  <c:v>1</c:v>
                </c:pt>
                <c:pt idx="98988">
                  <c:v>1</c:v>
                </c:pt>
                <c:pt idx="98989">
                  <c:v>1</c:v>
                </c:pt>
                <c:pt idx="98990">
                  <c:v>1</c:v>
                </c:pt>
                <c:pt idx="98991">
                  <c:v>1</c:v>
                </c:pt>
                <c:pt idx="98992">
                  <c:v>1</c:v>
                </c:pt>
                <c:pt idx="98993">
                  <c:v>1</c:v>
                </c:pt>
                <c:pt idx="98994">
                  <c:v>1</c:v>
                </c:pt>
                <c:pt idx="98995">
                  <c:v>1</c:v>
                </c:pt>
                <c:pt idx="98996">
                  <c:v>1</c:v>
                </c:pt>
                <c:pt idx="98997">
                  <c:v>1</c:v>
                </c:pt>
                <c:pt idx="98998">
                  <c:v>1</c:v>
                </c:pt>
                <c:pt idx="98999">
                  <c:v>1</c:v>
                </c:pt>
                <c:pt idx="99000">
                  <c:v>1</c:v>
                </c:pt>
                <c:pt idx="99001">
                  <c:v>1</c:v>
                </c:pt>
                <c:pt idx="99002">
                  <c:v>1</c:v>
                </c:pt>
                <c:pt idx="99003">
                  <c:v>1</c:v>
                </c:pt>
                <c:pt idx="99004">
                  <c:v>1</c:v>
                </c:pt>
                <c:pt idx="99005">
                  <c:v>1</c:v>
                </c:pt>
                <c:pt idx="99006">
                  <c:v>1</c:v>
                </c:pt>
                <c:pt idx="99007">
                  <c:v>1</c:v>
                </c:pt>
                <c:pt idx="99008">
                  <c:v>1</c:v>
                </c:pt>
                <c:pt idx="99009">
                  <c:v>1</c:v>
                </c:pt>
                <c:pt idx="99010">
                  <c:v>1</c:v>
                </c:pt>
                <c:pt idx="99011">
                  <c:v>1</c:v>
                </c:pt>
                <c:pt idx="99012">
                  <c:v>1</c:v>
                </c:pt>
                <c:pt idx="99013">
                  <c:v>1</c:v>
                </c:pt>
                <c:pt idx="99014">
                  <c:v>1</c:v>
                </c:pt>
                <c:pt idx="99015">
                  <c:v>1</c:v>
                </c:pt>
                <c:pt idx="99016">
                  <c:v>1</c:v>
                </c:pt>
                <c:pt idx="99017">
                  <c:v>1</c:v>
                </c:pt>
                <c:pt idx="99018">
                  <c:v>1</c:v>
                </c:pt>
                <c:pt idx="99019">
                  <c:v>1</c:v>
                </c:pt>
                <c:pt idx="99020">
                  <c:v>1</c:v>
                </c:pt>
                <c:pt idx="99021">
                  <c:v>1</c:v>
                </c:pt>
                <c:pt idx="99022">
                  <c:v>1</c:v>
                </c:pt>
                <c:pt idx="99023">
                  <c:v>1</c:v>
                </c:pt>
                <c:pt idx="99024">
                  <c:v>1</c:v>
                </c:pt>
                <c:pt idx="99025">
                  <c:v>1</c:v>
                </c:pt>
                <c:pt idx="99026">
                  <c:v>1</c:v>
                </c:pt>
                <c:pt idx="99027">
                  <c:v>1</c:v>
                </c:pt>
                <c:pt idx="99028">
                  <c:v>1</c:v>
                </c:pt>
                <c:pt idx="99029">
                  <c:v>1</c:v>
                </c:pt>
                <c:pt idx="99030">
                  <c:v>1</c:v>
                </c:pt>
                <c:pt idx="99031">
                  <c:v>1</c:v>
                </c:pt>
                <c:pt idx="99032">
                  <c:v>1</c:v>
                </c:pt>
                <c:pt idx="99033">
                  <c:v>1</c:v>
                </c:pt>
                <c:pt idx="99034">
                  <c:v>1</c:v>
                </c:pt>
                <c:pt idx="99035">
                  <c:v>1</c:v>
                </c:pt>
                <c:pt idx="99036">
                  <c:v>1</c:v>
                </c:pt>
                <c:pt idx="99037">
                  <c:v>1</c:v>
                </c:pt>
                <c:pt idx="99038">
                  <c:v>1</c:v>
                </c:pt>
                <c:pt idx="99039">
                  <c:v>1</c:v>
                </c:pt>
                <c:pt idx="99040">
                  <c:v>1</c:v>
                </c:pt>
                <c:pt idx="99041">
                  <c:v>1</c:v>
                </c:pt>
                <c:pt idx="99042">
                  <c:v>1</c:v>
                </c:pt>
                <c:pt idx="99043">
                  <c:v>1</c:v>
                </c:pt>
                <c:pt idx="99044">
                  <c:v>1</c:v>
                </c:pt>
                <c:pt idx="99045">
                  <c:v>1</c:v>
                </c:pt>
                <c:pt idx="99046">
                  <c:v>1</c:v>
                </c:pt>
                <c:pt idx="99047">
                  <c:v>1</c:v>
                </c:pt>
                <c:pt idx="99048">
                  <c:v>1</c:v>
                </c:pt>
                <c:pt idx="99049">
                  <c:v>1</c:v>
                </c:pt>
                <c:pt idx="99050">
                  <c:v>1</c:v>
                </c:pt>
                <c:pt idx="99051">
                  <c:v>1</c:v>
                </c:pt>
                <c:pt idx="99052">
                  <c:v>1</c:v>
                </c:pt>
                <c:pt idx="99053">
                  <c:v>1</c:v>
                </c:pt>
                <c:pt idx="99054">
                  <c:v>1</c:v>
                </c:pt>
                <c:pt idx="99055">
                  <c:v>1</c:v>
                </c:pt>
                <c:pt idx="99056">
                  <c:v>1</c:v>
                </c:pt>
                <c:pt idx="99057">
                  <c:v>1</c:v>
                </c:pt>
                <c:pt idx="99058">
                  <c:v>1</c:v>
                </c:pt>
                <c:pt idx="99059">
                  <c:v>1</c:v>
                </c:pt>
                <c:pt idx="99060">
                  <c:v>1</c:v>
                </c:pt>
                <c:pt idx="99061">
                  <c:v>1</c:v>
                </c:pt>
                <c:pt idx="99062">
                  <c:v>1</c:v>
                </c:pt>
                <c:pt idx="99063">
                  <c:v>1</c:v>
                </c:pt>
                <c:pt idx="99064">
                  <c:v>1</c:v>
                </c:pt>
                <c:pt idx="99065">
                  <c:v>1</c:v>
                </c:pt>
                <c:pt idx="99066">
                  <c:v>1</c:v>
                </c:pt>
                <c:pt idx="99067">
                  <c:v>1</c:v>
                </c:pt>
                <c:pt idx="99068">
                  <c:v>1</c:v>
                </c:pt>
                <c:pt idx="99069">
                  <c:v>1</c:v>
                </c:pt>
                <c:pt idx="99070">
                  <c:v>1</c:v>
                </c:pt>
                <c:pt idx="99071">
                  <c:v>1</c:v>
                </c:pt>
                <c:pt idx="99072">
                  <c:v>1</c:v>
                </c:pt>
                <c:pt idx="99073">
                  <c:v>1</c:v>
                </c:pt>
                <c:pt idx="99074">
                  <c:v>1</c:v>
                </c:pt>
                <c:pt idx="99075">
                  <c:v>1</c:v>
                </c:pt>
                <c:pt idx="99076">
                  <c:v>1</c:v>
                </c:pt>
                <c:pt idx="99077">
                  <c:v>1</c:v>
                </c:pt>
                <c:pt idx="99078">
                  <c:v>1</c:v>
                </c:pt>
                <c:pt idx="99079">
                  <c:v>1</c:v>
                </c:pt>
                <c:pt idx="99080">
                  <c:v>1</c:v>
                </c:pt>
                <c:pt idx="99081">
                  <c:v>1</c:v>
                </c:pt>
                <c:pt idx="99082">
                  <c:v>1</c:v>
                </c:pt>
                <c:pt idx="99083">
                  <c:v>1</c:v>
                </c:pt>
                <c:pt idx="99084">
                  <c:v>1</c:v>
                </c:pt>
                <c:pt idx="99085">
                  <c:v>1</c:v>
                </c:pt>
                <c:pt idx="99086">
                  <c:v>1</c:v>
                </c:pt>
                <c:pt idx="99087">
                  <c:v>1</c:v>
                </c:pt>
                <c:pt idx="99088">
                  <c:v>1</c:v>
                </c:pt>
                <c:pt idx="99089">
                  <c:v>1</c:v>
                </c:pt>
                <c:pt idx="99090">
                  <c:v>1</c:v>
                </c:pt>
                <c:pt idx="99091">
                  <c:v>1</c:v>
                </c:pt>
                <c:pt idx="99092">
                  <c:v>1</c:v>
                </c:pt>
                <c:pt idx="99093">
                  <c:v>1</c:v>
                </c:pt>
                <c:pt idx="99094">
                  <c:v>1</c:v>
                </c:pt>
                <c:pt idx="99095">
                  <c:v>1</c:v>
                </c:pt>
                <c:pt idx="99096">
                  <c:v>1</c:v>
                </c:pt>
                <c:pt idx="99097">
                  <c:v>1</c:v>
                </c:pt>
                <c:pt idx="99098">
                  <c:v>1</c:v>
                </c:pt>
                <c:pt idx="99099">
                  <c:v>1</c:v>
                </c:pt>
                <c:pt idx="99100">
                  <c:v>1</c:v>
                </c:pt>
                <c:pt idx="99101">
                  <c:v>1</c:v>
                </c:pt>
                <c:pt idx="99102">
                  <c:v>1</c:v>
                </c:pt>
                <c:pt idx="99103">
                  <c:v>1</c:v>
                </c:pt>
                <c:pt idx="99104">
                  <c:v>1</c:v>
                </c:pt>
                <c:pt idx="99105">
                  <c:v>1</c:v>
                </c:pt>
                <c:pt idx="99106">
                  <c:v>1</c:v>
                </c:pt>
                <c:pt idx="99107">
                  <c:v>1</c:v>
                </c:pt>
                <c:pt idx="99108">
                  <c:v>1</c:v>
                </c:pt>
                <c:pt idx="99109">
                  <c:v>1</c:v>
                </c:pt>
                <c:pt idx="99110">
                  <c:v>1</c:v>
                </c:pt>
                <c:pt idx="99111">
                  <c:v>1</c:v>
                </c:pt>
                <c:pt idx="99112">
                  <c:v>1</c:v>
                </c:pt>
                <c:pt idx="99113">
                  <c:v>1</c:v>
                </c:pt>
                <c:pt idx="99114">
                  <c:v>1</c:v>
                </c:pt>
                <c:pt idx="99115">
                  <c:v>1</c:v>
                </c:pt>
                <c:pt idx="99116">
                  <c:v>1</c:v>
                </c:pt>
                <c:pt idx="99117">
                  <c:v>1</c:v>
                </c:pt>
                <c:pt idx="99118">
                  <c:v>1</c:v>
                </c:pt>
                <c:pt idx="99119">
                  <c:v>1</c:v>
                </c:pt>
                <c:pt idx="99120">
                  <c:v>1</c:v>
                </c:pt>
                <c:pt idx="99121">
                  <c:v>1</c:v>
                </c:pt>
                <c:pt idx="99122">
                  <c:v>1</c:v>
                </c:pt>
                <c:pt idx="99123">
                  <c:v>1</c:v>
                </c:pt>
                <c:pt idx="99124">
                  <c:v>1</c:v>
                </c:pt>
                <c:pt idx="99125">
                  <c:v>1</c:v>
                </c:pt>
                <c:pt idx="99126">
                  <c:v>1</c:v>
                </c:pt>
                <c:pt idx="99127">
                  <c:v>1</c:v>
                </c:pt>
                <c:pt idx="99128">
                  <c:v>1</c:v>
                </c:pt>
                <c:pt idx="99129">
                  <c:v>1</c:v>
                </c:pt>
                <c:pt idx="99130">
                  <c:v>1</c:v>
                </c:pt>
                <c:pt idx="99131">
                  <c:v>1</c:v>
                </c:pt>
                <c:pt idx="99132">
                  <c:v>1</c:v>
                </c:pt>
                <c:pt idx="99133">
                  <c:v>1</c:v>
                </c:pt>
                <c:pt idx="99134">
                  <c:v>1</c:v>
                </c:pt>
                <c:pt idx="99135">
                  <c:v>1</c:v>
                </c:pt>
                <c:pt idx="99136">
                  <c:v>1</c:v>
                </c:pt>
                <c:pt idx="99137">
                  <c:v>1</c:v>
                </c:pt>
                <c:pt idx="99138">
                  <c:v>1</c:v>
                </c:pt>
                <c:pt idx="99139">
                  <c:v>1</c:v>
                </c:pt>
                <c:pt idx="99140">
                  <c:v>1</c:v>
                </c:pt>
                <c:pt idx="99141">
                  <c:v>1</c:v>
                </c:pt>
                <c:pt idx="99142">
                  <c:v>1</c:v>
                </c:pt>
                <c:pt idx="99143">
                  <c:v>1</c:v>
                </c:pt>
                <c:pt idx="99144">
                  <c:v>1</c:v>
                </c:pt>
                <c:pt idx="99145">
                  <c:v>1</c:v>
                </c:pt>
                <c:pt idx="99146">
                  <c:v>1</c:v>
                </c:pt>
                <c:pt idx="99147">
                  <c:v>1</c:v>
                </c:pt>
                <c:pt idx="99148">
                  <c:v>1</c:v>
                </c:pt>
                <c:pt idx="99149">
                  <c:v>1</c:v>
                </c:pt>
                <c:pt idx="99150">
                  <c:v>1</c:v>
                </c:pt>
                <c:pt idx="99151">
                  <c:v>1</c:v>
                </c:pt>
                <c:pt idx="99152">
                  <c:v>1</c:v>
                </c:pt>
                <c:pt idx="99153">
                  <c:v>1</c:v>
                </c:pt>
                <c:pt idx="99154">
                  <c:v>1</c:v>
                </c:pt>
                <c:pt idx="99155">
                  <c:v>1</c:v>
                </c:pt>
                <c:pt idx="99156">
                  <c:v>1</c:v>
                </c:pt>
                <c:pt idx="99157">
                  <c:v>1</c:v>
                </c:pt>
                <c:pt idx="99158">
                  <c:v>1</c:v>
                </c:pt>
                <c:pt idx="99159">
                  <c:v>1</c:v>
                </c:pt>
                <c:pt idx="99160">
                  <c:v>1</c:v>
                </c:pt>
                <c:pt idx="99161">
                  <c:v>1</c:v>
                </c:pt>
                <c:pt idx="99162">
                  <c:v>1</c:v>
                </c:pt>
                <c:pt idx="99163">
                  <c:v>1</c:v>
                </c:pt>
                <c:pt idx="99164">
                  <c:v>1</c:v>
                </c:pt>
                <c:pt idx="99165">
                  <c:v>1</c:v>
                </c:pt>
                <c:pt idx="99166">
                  <c:v>1</c:v>
                </c:pt>
                <c:pt idx="99167">
                  <c:v>1</c:v>
                </c:pt>
                <c:pt idx="99168">
                  <c:v>1</c:v>
                </c:pt>
                <c:pt idx="99169">
                  <c:v>1</c:v>
                </c:pt>
                <c:pt idx="99170">
                  <c:v>1</c:v>
                </c:pt>
                <c:pt idx="99171">
                  <c:v>1</c:v>
                </c:pt>
                <c:pt idx="99172">
                  <c:v>1</c:v>
                </c:pt>
                <c:pt idx="99173">
                  <c:v>1</c:v>
                </c:pt>
                <c:pt idx="99174">
                  <c:v>1</c:v>
                </c:pt>
                <c:pt idx="99175">
                  <c:v>1</c:v>
                </c:pt>
                <c:pt idx="99176">
                  <c:v>1</c:v>
                </c:pt>
                <c:pt idx="99177">
                  <c:v>1</c:v>
                </c:pt>
                <c:pt idx="99178">
                  <c:v>1</c:v>
                </c:pt>
                <c:pt idx="99179">
                  <c:v>1</c:v>
                </c:pt>
                <c:pt idx="99180">
                  <c:v>1</c:v>
                </c:pt>
                <c:pt idx="99181">
                  <c:v>1</c:v>
                </c:pt>
                <c:pt idx="99182">
                  <c:v>1</c:v>
                </c:pt>
                <c:pt idx="99183">
                  <c:v>1</c:v>
                </c:pt>
                <c:pt idx="99184">
                  <c:v>1</c:v>
                </c:pt>
                <c:pt idx="99185">
                  <c:v>1</c:v>
                </c:pt>
                <c:pt idx="99186">
                  <c:v>1</c:v>
                </c:pt>
                <c:pt idx="99187">
                  <c:v>1</c:v>
                </c:pt>
                <c:pt idx="99188">
                  <c:v>1</c:v>
                </c:pt>
                <c:pt idx="99189">
                  <c:v>1</c:v>
                </c:pt>
                <c:pt idx="99190">
                  <c:v>1</c:v>
                </c:pt>
                <c:pt idx="99191">
                  <c:v>1</c:v>
                </c:pt>
                <c:pt idx="99192">
                  <c:v>1</c:v>
                </c:pt>
                <c:pt idx="99193">
                  <c:v>1</c:v>
                </c:pt>
                <c:pt idx="99194">
                  <c:v>1</c:v>
                </c:pt>
                <c:pt idx="99195">
                  <c:v>1</c:v>
                </c:pt>
                <c:pt idx="99196">
                  <c:v>1</c:v>
                </c:pt>
                <c:pt idx="99197">
                  <c:v>1</c:v>
                </c:pt>
                <c:pt idx="99198">
                  <c:v>1</c:v>
                </c:pt>
                <c:pt idx="99199">
                  <c:v>1</c:v>
                </c:pt>
                <c:pt idx="99200">
                  <c:v>1</c:v>
                </c:pt>
                <c:pt idx="99201">
                  <c:v>1</c:v>
                </c:pt>
                <c:pt idx="99202">
                  <c:v>1</c:v>
                </c:pt>
                <c:pt idx="99203">
                  <c:v>1</c:v>
                </c:pt>
                <c:pt idx="99204">
                  <c:v>1</c:v>
                </c:pt>
                <c:pt idx="99205">
                  <c:v>1</c:v>
                </c:pt>
                <c:pt idx="99206">
                  <c:v>1</c:v>
                </c:pt>
                <c:pt idx="99207">
                  <c:v>1</c:v>
                </c:pt>
                <c:pt idx="99208">
                  <c:v>1</c:v>
                </c:pt>
                <c:pt idx="99209">
                  <c:v>1</c:v>
                </c:pt>
                <c:pt idx="99210">
                  <c:v>1</c:v>
                </c:pt>
                <c:pt idx="99211">
                  <c:v>1</c:v>
                </c:pt>
                <c:pt idx="99212">
                  <c:v>1</c:v>
                </c:pt>
                <c:pt idx="99213">
                  <c:v>1</c:v>
                </c:pt>
                <c:pt idx="99214">
                  <c:v>1</c:v>
                </c:pt>
                <c:pt idx="99215">
                  <c:v>1</c:v>
                </c:pt>
                <c:pt idx="99216">
                  <c:v>1</c:v>
                </c:pt>
                <c:pt idx="99217">
                  <c:v>1</c:v>
                </c:pt>
                <c:pt idx="99218">
                  <c:v>1</c:v>
                </c:pt>
                <c:pt idx="99219">
                  <c:v>1</c:v>
                </c:pt>
                <c:pt idx="99220">
                  <c:v>1</c:v>
                </c:pt>
                <c:pt idx="99221">
                  <c:v>1</c:v>
                </c:pt>
                <c:pt idx="99222">
                  <c:v>1</c:v>
                </c:pt>
                <c:pt idx="99223">
                  <c:v>1</c:v>
                </c:pt>
                <c:pt idx="99224">
                  <c:v>1</c:v>
                </c:pt>
                <c:pt idx="99225">
                  <c:v>1</c:v>
                </c:pt>
                <c:pt idx="99226">
                  <c:v>1</c:v>
                </c:pt>
                <c:pt idx="99227">
                  <c:v>1</c:v>
                </c:pt>
                <c:pt idx="99228">
                  <c:v>1</c:v>
                </c:pt>
                <c:pt idx="99229">
                  <c:v>1</c:v>
                </c:pt>
                <c:pt idx="99230">
                  <c:v>1</c:v>
                </c:pt>
                <c:pt idx="99231">
                  <c:v>1</c:v>
                </c:pt>
                <c:pt idx="99232">
                  <c:v>1</c:v>
                </c:pt>
                <c:pt idx="99233">
                  <c:v>1</c:v>
                </c:pt>
                <c:pt idx="99234">
                  <c:v>1</c:v>
                </c:pt>
                <c:pt idx="99235">
                  <c:v>1</c:v>
                </c:pt>
                <c:pt idx="99236">
                  <c:v>1</c:v>
                </c:pt>
                <c:pt idx="99237">
                  <c:v>1</c:v>
                </c:pt>
                <c:pt idx="99238">
                  <c:v>1</c:v>
                </c:pt>
                <c:pt idx="99239">
                  <c:v>1</c:v>
                </c:pt>
                <c:pt idx="99240">
                  <c:v>1</c:v>
                </c:pt>
                <c:pt idx="99241">
                  <c:v>1</c:v>
                </c:pt>
                <c:pt idx="99242">
                  <c:v>1</c:v>
                </c:pt>
                <c:pt idx="99243">
                  <c:v>1</c:v>
                </c:pt>
                <c:pt idx="99244">
                  <c:v>1</c:v>
                </c:pt>
                <c:pt idx="99245">
                  <c:v>1</c:v>
                </c:pt>
                <c:pt idx="99246">
                  <c:v>1</c:v>
                </c:pt>
                <c:pt idx="99247">
                  <c:v>0.5</c:v>
                </c:pt>
                <c:pt idx="99248">
                  <c:v>1</c:v>
                </c:pt>
                <c:pt idx="99249">
                  <c:v>1</c:v>
                </c:pt>
                <c:pt idx="99250">
                  <c:v>1</c:v>
                </c:pt>
                <c:pt idx="99251">
                  <c:v>1</c:v>
                </c:pt>
                <c:pt idx="99252">
                  <c:v>1</c:v>
                </c:pt>
                <c:pt idx="99253">
                  <c:v>1</c:v>
                </c:pt>
                <c:pt idx="99254">
                  <c:v>1</c:v>
                </c:pt>
                <c:pt idx="99255">
                  <c:v>1</c:v>
                </c:pt>
                <c:pt idx="99256">
                  <c:v>1</c:v>
                </c:pt>
                <c:pt idx="99257">
                  <c:v>1</c:v>
                </c:pt>
                <c:pt idx="99258">
                  <c:v>1</c:v>
                </c:pt>
                <c:pt idx="99259">
                  <c:v>1</c:v>
                </c:pt>
                <c:pt idx="99260">
                  <c:v>1</c:v>
                </c:pt>
                <c:pt idx="99261">
                  <c:v>1</c:v>
                </c:pt>
                <c:pt idx="99262">
                  <c:v>1</c:v>
                </c:pt>
                <c:pt idx="99263">
                  <c:v>1</c:v>
                </c:pt>
                <c:pt idx="99264">
                  <c:v>1</c:v>
                </c:pt>
                <c:pt idx="99265">
                  <c:v>1</c:v>
                </c:pt>
                <c:pt idx="99266">
                  <c:v>1</c:v>
                </c:pt>
                <c:pt idx="99267">
                  <c:v>1</c:v>
                </c:pt>
                <c:pt idx="99268">
                  <c:v>1</c:v>
                </c:pt>
                <c:pt idx="99269">
                  <c:v>1</c:v>
                </c:pt>
                <c:pt idx="99270">
                  <c:v>1</c:v>
                </c:pt>
                <c:pt idx="99271">
                  <c:v>1</c:v>
                </c:pt>
                <c:pt idx="99272">
                  <c:v>1</c:v>
                </c:pt>
                <c:pt idx="99273">
                  <c:v>1</c:v>
                </c:pt>
                <c:pt idx="99274">
                  <c:v>1</c:v>
                </c:pt>
                <c:pt idx="99275">
                  <c:v>1</c:v>
                </c:pt>
                <c:pt idx="99276">
                  <c:v>1</c:v>
                </c:pt>
                <c:pt idx="99277">
                  <c:v>1</c:v>
                </c:pt>
                <c:pt idx="99278">
                  <c:v>1</c:v>
                </c:pt>
                <c:pt idx="99279">
                  <c:v>1</c:v>
                </c:pt>
                <c:pt idx="99280">
                  <c:v>1</c:v>
                </c:pt>
                <c:pt idx="99281">
                  <c:v>1</c:v>
                </c:pt>
                <c:pt idx="99282">
                  <c:v>1</c:v>
                </c:pt>
                <c:pt idx="99283">
                  <c:v>1</c:v>
                </c:pt>
                <c:pt idx="99284">
                  <c:v>1</c:v>
                </c:pt>
                <c:pt idx="99285">
                  <c:v>1</c:v>
                </c:pt>
                <c:pt idx="99286">
                  <c:v>1</c:v>
                </c:pt>
                <c:pt idx="99287">
                  <c:v>1</c:v>
                </c:pt>
                <c:pt idx="99288">
                  <c:v>1</c:v>
                </c:pt>
                <c:pt idx="99289">
                  <c:v>1</c:v>
                </c:pt>
                <c:pt idx="99290">
                  <c:v>1</c:v>
                </c:pt>
                <c:pt idx="99291">
                  <c:v>1</c:v>
                </c:pt>
                <c:pt idx="99292">
                  <c:v>1</c:v>
                </c:pt>
                <c:pt idx="99293">
                  <c:v>1</c:v>
                </c:pt>
                <c:pt idx="99294">
                  <c:v>1</c:v>
                </c:pt>
                <c:pt idx="99295">
                  <c:v>1</c:v>
                </c:pt>
                <c:pt idx="99296">
                  <c:v>1</c:v>
                </c:pt>
                <c:pt idx="99297">
                  <c:v>1</c:v>
                </c:pt>
                <c:pt idx="99298">
                  <c:v>1</c:v>
                </c:pt>
                <c:pt idx="99299">
                  <c:v>1</c:v>
                </c:pt>
                <c:pt idx="99300">
                  <c:v>1</c:v>
                </c:pt>
                <c:pt idx="99301">
                  <c:v>1</c:v>
                </c:pt>
                <c:pt idx="99302">
                  <c:v>1</c:v>
                </c:pt>
                <c:pt idx="99303">
                  <c:v>1</c:v>
                </c:pt>
                <c:pt idx="99304">
                  <c:v>1</c:v>
                </c:pt>
                <c:pt idx="99305">
                  <c:v>1</c:v>
                </c:pt>
                <c:pt idx="99306">
                  <c:v>1</c:v>
                </c:pt>
                <c:pt idx="99307">
                  <c:v>1</c:v>
                </c:pt>
                <c:pt idx="99308">
                  <c:v>1</c:v>
                </c:pt>
                <c:pt idx="99309">
                  <c:v>1</c:v>
                </c:pt>
                <c:pt idx="99310">
                  <c:v>1</c:v>
                </c:pt>
                <c:pt idx="99311">
                  <c:v>1</c:v>
                </c:pt>
                <c:pt idx="99312">
                  <c:v>1</c:v>
                </c:pt>
                <c:pt idx="99313">
                  <c:v>1</c:v>
                </c:pt>
                <c:pt idx="99314">
                  <c:v>1</c:v>
                </c:pt>
                <c:pt idx="99315">
                  <c:v>1</c:v>
                </c:pt>
                <c:pt idx="99316">
                  <c:v>1</c:v>
                </c:pt>
                <c:pt idx="99317">
                  <c:v>1</c:v>
                </c:pt>
                <c:pt idx="99318">
                  <c:v>1</c:v>
                </c:pt>
                <c:pt idx="99319">
                  <c:v>1</c:v>
                </c:pt>
                <c:pt idx="99320">
                  <c:v>1</c:v>
                </c:pt>
                <c:pt idx="99321">
                  <c:v>1</c:v>
                </c:pt>
                <c:pt idx="99322">
                  <c:v>1</c:v>
                </c:pt>
                <c:pt idx="99323">
                  <c:v>1</c:v>
                </c:pt>
                <c:pt idx="99324">
                  <c:v>1</c:v>
                </c:pt>
                <c:pt idx="99325">
                  <c:v>1</c:v>
                </c:pt>
                <c:pt idx="99326">
                  <c:v>1</c:v>
                </c:pt>
                <c:pt idx="99327">
                  <c:v>1</c:v>
                </c:pt>
                <c:pt idx="99328">
                  <c:v>1</c:v>
                </c:pt>
                <c:pt idx="99329">
                  <c:v>1</c:v>
                </c:pt>
                <c:pt idx="99330">
                  <c:v>1</c:v>
                </c:pt>
                <c:pt idx="99331">
                  <c:v>1</c:v>
                </c:pt>
                <c:pt idx="99332">
                  <c:v>1</c:v>
                </c:pt>
                <c:pt idx="99333">
                  <c:v>1</c:v>
                </c:pt>
                <c:pt idx="99334">
                  <c:v>1</c:v>
                </c:pt>
                <c:pt idx="99335">
                  <c:v>1</c:v>
                </c:pt>
                <c:pt idx="99336">
                  <c:v>1</c:v>
                </c:pt>
                <c:pt idx="99337">
                  <c:v>1</c:v>
                </c:pt>
                <c:pt idx="99338">
                  <c:v>1</c:v>
                </c:pt>
                <c:pt idx="99339">
                  <c:v>1</c:v>
                </c:pt>
                <c:pt idx="99340">
                  <c:v>1</c:v>
                </c:pt>
                <c:pt idx="99341">
                  <c:v>1</c:v>
                </c:pt>
                <c:pt idx="99342">
                  <c:v>1</c:v>
                </c:pt>
                <c:pt idx="99343">
                  <c:v>1</c:v>
                </c:pt>
                <c:pt idx="99344">
                  <c:v>1</c:v>
                </c:pt>
                <c:pt idx="99345">
                  <c:v>1</c:v>
                </c:pt>
                <c:pt idx="99346">
                  <c:v>1</c:v>
                </c:pt>
                <c:pt idx="99347">
                  <c:v>1</c:v>
                </c:pt>
                <c:pt idx="99348">
                  <c:v>1</c:v>
                </c:pt>
                <c:pt idx="99349">
                  <c:v>1</c:v>
                </c:pt>
                <c:pt idx="99350">
                  <c:v>1</c:v>
                </c:pt>
                <c:pt idx="99351">
                  <c:v>1</c:v>
                </c:pt>
                <c:pt idx="99352">
                  <c:v>1</c:v>
                </c:pt>
                <c:pt idx="99353">
                  <c:v>1</c:v>
                </c:pt>
                <c:pt idx="99354">
                  <c:v>1</c:v>
                </c:pt>
                <c:pt idx="99355">
                  <c:v>1</c:v>
                </c:pt>
                <c:pt idx="99356">
                  <c:v>1</c:v>
                </c:pt>
                <c:pt idx="99357">
                  <c:v>1</c:v>
                </c:pt>
                <c:pt idx="99358">
                  <c:v>1</c:v>
                </c:pt>
                <c:pt idx="99359">
                  <c:v>1</c:v>
                </c:pt>
                <c:pt idx="99360">
                  <c:v>1</c:v>
                </c:pt>
                <c:pt idx="99361">
                  <c:v>1</c:v>
                </c:pt>
                <c:pt idx="99362">
                  <c:v>1</c:v>
                </c:pt>
                <c:pt idx="99363">
                  <c:v>1</c:v>
                </c:pt>
                <c:pt idx="99364">
                  <c:v>1</c:v>
                </c:pt>
                <c:pt idx="99365">
                  <c:v>1</c:v>
                </c:pt>
                <c:pt idx="99366">
                  <c:v>1</c:v>
                </c:pt>
                <c:pt idx="99367">
                  <c:v>1</c:v>
                </c:pt>
                <c:pt idx="99368">
                  <c:v>1</c:v>
                </c:pt>
                <c:pt idx="99369">
                  <c:v>1</c:v>
                </c:pt>
                <c:pt idx="99370">
                  <c:v>1</c:v>
                </c:pt>
                <c:pt idx="99371">
                  <c:v>1</c:v>
                </c:pt>
                <c:pt idx="99372">
                  <c:v>1</c:v>
                </c:pt>
                <c:pt idx="99373">
                  <c:v>1</c:v>
                </c:pt>
                <c:pt idx="99374">
                  <c:v>1</c:v>
                </c:pt>
                <c:pt idx="99375">
                  <c:v>1</c:v>
                </c:pt>
                <c:pt idx="99376">
                  <c:v>1</c:v>
                </c:pt>
                <c:pt idx="99377">
                  <c:v>1</c:v>
                </c:pt>
                <c:pt idx="99378">
                  <c:v>1</c:v>
                </c:pt>
                <c:pt idx="99379">
                  <c:v>1</c:v>
                </c:pt>
                <c:pt idx="99380">
                  <c:v>1</c:v>
                </c:pt>
                <c:pt idx="99381">
                  <c:v>1</c:v>
                </c:pt>
                <c:pt idx="99382">
                  <c:v>1</c:v>
                </c:pt>
                <c:pt idx="99383">
                  <c:v>1</c:v>
                </c:pt>
                <c:pt idx="99384">
                  <c:v>1</c:v>
                </c:pt>
                <c:pt idx="99385">
                  <c:v>1</c:v>
                </c:pt>
                <c:pt idx="99386">
                  <c:v>1</c:v>
                </c:pt>
                <c:pt idx="99387">
                  <c:v>1</c:v>
                </c:pt>
                <c:pt idx="99388">
                  <c:v>1</c:v>
                </c:pt>
                <c:pt idx="99389">
                  <c:v>1</c:v>
                </c:pt>
                <c:pt idx="99390">
                  <c:v>1</c:v>
                </c:pt>
                <c:pt idx="99391">
                  <c:v>1</c:v>
                </c:pt>
                <c:pt idx="99392">
                  <c:v>1</c:v>
                </c:pt>
                <c:pt idx="99393">
                  <c:v>1</c:v>
                </c:pt>
                <c:pt idx="99394">
                  <c:v>1</c:v>
                </c:pt>
                <c:pt idx="99395">
                  <c:v>1</c:v>
                </c:pt>
                <c:pt idx="99396">
                  <c:v>1</c:v>
                </c:pt>
                <c:pt idx="99397">
                  <c:v>1</c:v>
                </c:pt>
                <c:pt idx="99398">
                  <c:v>1</c:v>
                </c:pt>
                <c:pt idx="99399">
                  <c:v>1</c:v>
                </c:pt>
                <c:pt idx="99400">
                  <c:v>1</c:v>
                </c:pt>
                <c:pt idx="99401">
                  <c:v>1</c:v>
                </c:pt>
                <c:pt idx="99402">
                  <c:v>1</c:v>
                </c:pt>
                <c:pt idx="99403">
                  <c:v>1</c:v>
                </c:pt>
                <c:pt idx="99404">
                  <c:v>1</c:v>
                </c:pt>
                <c:pt idx="99405">
                  <c:v>1</c:v>
                </c:pt>
                <c:pt idx="99406">
                  <c:v>1</c:v>
                </c:pt>
                <c:pt idx="99407">
                  <c:v>1</c:v>
                </c:pt>
                <c:pt idx="99408">
                  <c:v>1</c:v>
                </c:pt>
                <c:pt idx="99409">
                  <c:v>1</c:v>
                </c:pt>
                <c:pt idx="99410">
                  <c:v>1</c:v>
                </c:pt>
                <c:pt idx="99411">
                  <c:v>1</c:v>
                </c:pt>
                <c:pt idx="99412">
                  <c:v>1</c:v>
                </c:pt>
                <c:pt idx="99413">
                  <c:v>1</c:v>
                </c:pt>
                <c:pt idx="99414">
                  <c:v>1</c:v>
                </c:pt>
                <c:pt idx="99415">
                  <c:v>1</c:v>
                </c:pt>
                <c:pt idx="99416">
                  <c:v>1</c:v>
                </c:pt>
                <c:pt idx="99417">
                  <c:v>1</c:v>
                </c:pt>
                <c:pt idx="99418">
                  <c:v>1</c:v>
                </c:pt>
                <c:pt idx="99419">
                  <c:v>1</c:v>
                </c:pt>
                <c:pt idx="99420">
                  <c:v>1</c:v>
                </c:pt>
                <c:pt idx="99421">
                  <c:v>1</c:v>
                </c:pt>
                <c:pt idx="99422">
                  <c:v>1</c:v>
                </c:pt>
                <c:pt idx="99423">
                  <c:v>1</c:v>
                </c:pt>
                <c:pt idx="99424">
                  <c:v>1</c:v>
                </c:pt>
                <c:pt idx="99425">
                  <c:v>1</c:v>
                </c:pt>
                <c:pt idx="99426">
                  <c:v>1</c:v>
                </c:pt>
                <c:pt idx="99427">
                  <c:v>1</c:v>
                </c:pt>
                <c:pt idx="99428">
                  <c:v>1</c:v>
                </c:pt>
                <c:pt idx="99429">
                  <c:v>1</c:v>
                </c:pt>
                <c:pt idx="99430">
                  <c:v>1</c:v>
                </c:pt>
                <c:pt idx="99431">
                  <c:v>1</c:v>
                </c:pt>
                <c:pt idx="99432">
                  <c:v>1</c:v>
                </c:pt>
                <c:pt idx="99433">
                  <c:v>1</c:v>
                </c:pt>
                <c:pt idx="99434">
                  <c:v>1</c:v>
                </c:pt>
                <c:pt idx="99435">
                  <c:v>1</c:v>
                </c:pt>
                <c:pt idx="99436">
                  <c:v>1</c:v>
                </c:pt>
                <c:pt idx="99437">
                  <c:v>1</c:v>
                </c:pt>
                <c:pt idx="99438">
                  <c:v>1</c:v>
                </c:pt>
                <c:pt idx="99439">
                  <c:v>1</c:v>
                </c:pt>
                <c:pt idx="99440">
                  <c:v>1</c:v>
                </c:pt>
                <c:pt idx="99441">
                  <c:v>1</c:v>
                </c:pt>
                <c:pt idx="99442">
                  <c:v>1</c:v>
                </c:pt>
                <c:pt idx="99443">
                  <c:v>1</c:v>
                </c:pt>
                <c:pt idx="99444">
                  <c:v>1</c:v>
                </c:pt>
                <c:pt idx="99445">
                  <c:v>1</c:v>
                </c:pt>
                <c:pt idx="99446">
                  <c:v>1</c:v>
                </c:pt>
                <c:pt idx="99447">
                  <c:v>1</c:v>
                </c:pt>
                <c:pt idx="99448">
                  <c:v>1</c:v>
                </c:pt>
                <c:pt idx="99449">
                  <c:v>1</c:v>
                </c:pt>
                <c:pt idx="99450">
                  <c:v>1</c:v>
                </c:pt>
                <c:pt idx="99451">
                  <c:v>1</c:v>
                </c:pt>
                <c:pt idx="99452">
                  <c:v>1</c:v>
                </c:pt>
                <c:pt idx="99453">
                  <c:v>1</c:v>
                </c:pt>
                <c:pt idx="99454">
                  <c:v>1</c:v>
                </c:pt>
                <c:pt idx="99455">
                  <c:v>1</c:v>
                </c:pt>
                <c:pt idx="99456">
                  <c:v>1</c:v>
                </c:pt>
                <c:pt idx="99457">
                  <c:v>1</c:v>
                </c:pt>
                <c:pt idx="99458">
                  <c:v>1</c:v>
                </c:pt>
                <c:pt idx="99459">
                  <c:v>1</c:v>
                </c:pt>
                <c:pt idx="99460">
                  <c:v>1</c:v>
                </c:pt>
                <c:pt idx="99461">
                  <c:v>1</c:v>
                </c:pt>
                <c:pt idx="99462">
                  <c:v>1</c:v>
                </c:pt>
                <c:pt idx="99463">
                  <c:v>1</c:v>
                </c:pt>
                <c:pt idx="99464">
                  <c:v>1</c:v>
                </c:pt>
                <c:pt idx="99465">
                  <c:v>1</c:v>
                </c:pt>
                <c:pt idx="99466">
                  <c:v>1</c:v>
                </c:pt>
                <c:pt idx="99467">
                  <c:v>0.125</c:v>
                </c:pt>
                <c:pt idx="99468">
                  <c:v>1</c:v>
                </c:pt>
                <c:pt idx="99469">
                  <c:v>1</c:v>
                </c:pt>
                <c:pt idx="99470">
                  <c:v>1</c:v>
                </c:pt>
                <c:pt idx="99471">
                  <c:v>1</c:v>
                </c:pt>
                <c:pt idx="99472">
                  <c:v>1</c:v>
                </c:pt>
                <c:pt idx="99473">
                  <c:v>1</c:v>
                </c:pt>
                <c:pt idx="99474">
                  <c:v>1</c:v>
                </c:pt>
                <c:pt idx="99475">
                  <c:v>1</c:v>
                </c:pt>
                <c:pt idx="99476">
                  <c:v>1</c:v>
                </c:pt>
                <c:pt idx="99477">
                  <c:v>1</c:v>
                </c:pt>
                <c:pt idx="99478">
                  <c:v>1</c:v>
                </c:pt>
                <c:pt idx="99479">
                  <c:v>1</c:v>
                </c:pt>
                <c:pt idx="99480">
                  <c:v>1</c:v>
                </c:pt>
                <c:pt idx="99481">
                  <c:v>1</c:v>
                </c:pt>
                <c:pt idx="99482">
                  <c:v>1</c:v>
                </c:pt>
                <c:pt idx="99483">
                  <c:v>1</c:v>
                </c:pt>
                <c:pt idx="99484">
                  <c:v>1</c:v>
                </c:pt>
                <c:pt idx="99485">
                  <c:v>1</c:v>
                </c:pt>
                <c:pt idx="99486">
                  <c:v>1</c:v>
                </c:pt>
                <c:pt idx="99487">
                  <c:v>1</c:v>
                </c:pt>
                <c:pt idx="99488">
                  <c:v>1</c:v>
                </c:pt>
                <c:pt idx="99489">
                  <c:v>1</c:v>
                </c:pt>
                <c:pt idx="99490">
                  <c:v>1</c:v>
                </c:pt>
                <c:pt idx="99491">
                  <c:v>1</c:v>
                </c:pt>
                <c:pt idx="99492">
                  <c:v>1</c:v>
                </c:pt>
                <c:pt idx="99493">
                  <c:v>1</c:v>
                </c:pt>
                <c:pt idx="99494">
                  <c:v>1</c:v>
                </c:pt>
                <c:pt idx="99495">
                  <c:v>1</c:v>
                </c:pt>
                <c:pt idx="99496">
                  <c:v>1</c:v>
                </c:pt>
                <c:pt idx="99497">
                  <c:v>1</c:v>
                </c:pt>
                <c:pt idx="99498">
                  <c:v>1</c:v>
                </c:pt>
                <c:pt idx="99499">
                  <c:v>1</c:v>
                </c:pt>
                <c:pt idx="99500">
                  <c:v>1</c:v>
                </c:pt>
                <c:pt idx="99501">
                  <c:v>1</c:v>
                </c:pt>
                <c:pt idx="99502">
                  <c:v>1</c:v>
                </c:pt>
                <c:pt idx="99503">
                  <c:v>1</c:v>
                </c:pt>
                <c:pt idx="99504">
                  <c:v>1</c:v>
                </c:pt>
                <c:pt idx="99505">
                  <c:v>1</c:v>
                </c:pt>
                <c:pt idx="99506">
                  <c:v>1</c:v>
                </c:pt>
                <c:pt idx="99507">
                  <c:v>1</c:v>
                </c:pt>
                <c:pt idx="99508">
                  <c:v>1</c:v>
                </c:pt>
                <c:pt idx="99509">
                  <c:v>1</c:v>
                </c:pt>
                <c:pt idx="99510">
                  <c:v>1</c:v>
                </c:pt>
                <c:pt idx="99511">
                  <c:v>1</c:v>
                </c:pt>
                <c:pt idx="99512">
                  <c:v>1</c:v>
                </c:pt>
                <c:pt idx="99513">
                  <c:v>1</c:v>
                </c:pt>
                <c:pt idx="99514">
                  <c:v>1</c:v>
                </c:pt>
                <c:pt idx="99515">
                  <c:v>1</c:v>
                </c:pt>
                <c:pt idx="99516">
                  <c:v>1</c:v>
                </c:pt>
                <c:pt idx="99517">
                  <c:v>1</c:v>
                </c:pt>
                <c:pt idx="99518">
                  <c:v>1</c:v>
                </c:pt>
                <c:pt idx="99519">
                  <c:v>1</c:v>
                </c:pt>
                <c:pt idx="99520">
                  <c:v>1</c:v>
                </c:pt>
                <c:pt idx="99521">
                  <c:v>1</c:v>
                </c:pt>
                <c:pt idx="99522">
                  <c:v>1</c:v>
                </c:pt>
                <c:pt idx="99523">
                  <c:v>1</c:v>
                </c:pt>
                <c:pt idx="99524">
                  <c:v>1</c:v>
                </c:pt>
                <c:pt idx="99525">
                  <c:v>1</c:v>
                </c:pt>
                <c:pt idx="99526">
                  <c:v>1</c:v>
                </c:pt>
                <c:pt idx="99527">
                  <c:v>1</c:v>
                </c:pt>
                <c:pt idx="99528">
                  <c:v>1</c:v>
                </c:pt>
                <c:pt idx="99529">
                  <c:v>1</c:v>
                </c:pt>
                <c:pt idx="99530">
                  <c:v>1</c:v>
                </c:pt>
                <c:pt idx="99531">
                  <c:v>1</c:v>
                </c:pt>
                <c:pt idx="99532">
                  <c:v>1</c:v>
                </c:pt>
                <c:pt idx="99533">
                  <c:v>1</c:v>
                </c:pt>
                <c:pt idx="99534">
                  <c:v>1</c:v>
                </c:pt>
                <c:pt idx="99535">
                  <c:v>1</c:v>
                </c:pt>
                <c:pt idx="99536">
                  <c:v>1</c:v>
                </c:pt>
                <c:pt idx="99537">
                  <c:v>1</c:v>
                </c:pt>
                <c:pt idx="99538">
                  <c:v>1</c:v>
                </c:pt>
                <c:pt idx="99539">
                  <c:v>1</c:v>
                </c:pt>
                <c:pt idx="99540">
                  <c:v>1</c:v>
                </c:pt>
                <c:pt idx="99541">
                  <c:v>1</c:v>
                </c:pt>
                <c:pt idx="99542">
                  <c:v>1</c:v>
                </c:pt>
                <c:pt idx="99543">
                  <c:v>1</c:v>
                </c:pt>
                <c:pt idx="99544">
                  <c:v>1</c:v>
                </c:pt>
                <c:pt idx="99545">
                  <c:v>1</c:v>
                </c:pt>
                <c:pt idx="99546">
                  <c:v>1</c:v>
                </c:pt>
                <c:pt idx="99547">
                  <c:v>1</c:v>
                </c:pt>
                <c:pt idx="99548">
                  <c:v>1</c:v>
                </c:pt>
                <c:pt idx="99549">
                  <c:v>1</c:v>
                </c:pt>
                <c:pt idx="99550">
                  <c:v>1</c:v>
                </c:pt>
                <c:pt idx="99551">
                  <c:v>1</c:v>
                </c:pt>
                <c:pt idx="99552">
                  <c:v>1</c:v>
                </c:pt>
                <c:pt idx="99553">
                  <c:v>1</c:v>
                </c:pt>
                <c:pt idx="99554">
                  <c:v>1</c:v>
                </c:pt>
                <c:pt idx="99555">
                  <c:v>1</c:v>
                </c:pt>
                <c:pt idx="99556">
                  <c:v>1</c:v>
                </c:pt>
                <c:pt idx="99557">
                  <c:v>1</c:v>
                </c:pt>
                <c:pt idx="99558">
                  <c:v>1</c:v>
                </c:pt>
                <c:pt idx="99559">
                  <c:v>1</c:v>
                </c:pt>
                <c:pt idx="99560">
                  <c:v>1</c:v>
                </c:pt>
                <c:pt idx="99561">
                  <c:v>1</c:v>
                </c:pt>
                <c:pt idx="99562">
                  <c:v>1</c:v>
                </c:pt>
                <c:pt idx="99563">
                  <c:v>1</c:v>
                </c:pt>
                <c:pt idx="99564">
                  <c:v>1</c:v>
                </c:pt>
                <c:pt idx="99565">
                  <c:v>1</c:v>
                </c:pt>
                <c:pt idx="99566">
                  <c:v>1</c:v>
                </c:pt>
                <c:pt idx="99567">
                  <c:v>1</c:v>
                </c:pt>
                <c:pt idx="99568">
                  <c:v>1</c:v>
                </c:pt>
                <c:pt idx="99569">
                  <c:v>1</c:v>
                </c:pt>
                <c:pt idx="99570">
                  <c:v>1</c:v>
                </c:pt>
                <c:pt idx="99571">
                  <c:v>1</c:v>
                </c:pt>
                <c:pt idx="99572">
                  <c:v>1</c:v>
                </c:pt>
                <c:pt idx="99573">
                  <c:v>1</c:v>
                </c:pt>
                <c:pt idx="99574">
                  <c:v>1</c:v>
                </c:pt>
                <c:pt idx="99575">
                  <c:v>1</c:v>
                </c:pt>
                <c:pt idx="99576">
                  <c:v>1</c:v>
                </c:pt>
                <c:pt idx="99577">
                  <c:v>1</c:v>
                </c:pt>
                <c:pt idx="99578">
                  <c:v>1</c:v>
                </c:pt>
                <c:pt idx="99579">
                  <c:v>1</c:v>
                </c:pt>
                <c:pt idx="99580">
                  <c:v>1</c:v>
                </c:pt>
                <c:pt idx="99581">
                  <c:v>1</c:v>
                </c:pt>
                <c:pt idx="99582">
                  <c:v>1</c:v>
                </c:pt>
                <c:pt idx="99583">
                  <c:v>1</c:v>
                </c:pt>
                <c:pt idx="99584">
                  <c:v>1</c:v>
                </c:pt>
                <c:pt idx="99585">
                  <c:v>1</c:v>
                </c:pt>
                <c:pt idx="99586">
                  <c:v>1</c:v>
                </c:pt>
                <c:pt idx="99587">
                  <c:v>1</c:v>
                </c:pt>
                <c:pt idx="99588">
                  <c:v>1</c:v>
                </c:pt>
                <c:pt idx="99589">
                  <c:v>1</c:v>
                </c:pt>
                <c:pt idx="99590">
                  <c:v>1</c:v>
                </c:pt>
                <c:pt idx="99591">
                  <c:v>1</c:v>
                </c:pt>
                <c:pt idx="99592">
                  <c:v>1</c:v>
                </c:pt>
                <c:pt idx="99593">
                  <c:v>1</c:v>
                </c:pt>
                <c:pt idx="99594">
                  <c:v>1</c:v>
                </c:pt>
                <c:pt idx="99595">
                  <c:v>1</c:v>
                </c:pt>
                <c:pt idx="99596">
                  <c:v>1</c:v>
                </c:pt>
                <c:pt idx="99597">
                  <c:v>1</c:v>
                </c:pt>
                <c:pt idx="99598">
                  <c:v>1</c:v>
                </c:pt>
                <c:pt idx="99599">
                  <c:v>1</c:v>
                </c:pt>
                <c:pt idx="99600">
                  <c:v>1</c:v>
                </c:pt>
                <c:pt idx="99601">
                  <c:v>1</c:v>
                </c:pt>
                <c:pt idx="99602">
                  <c:v>1</c:v>
                </c:pt>
                <c:pt idx="99603">
                  <c:v>1</c:v>
                </c:pt>
                <c:pt idx="99604">
                  <c:v>1</c:v>
                </c:pt>
                <c:pt idx="99605">
                  <c:v>1</c:v>
                </c:pt>
                <c:pt idx="99606">
                  <c:v>1</c:v>
                </c:pt>
                <c:pt idx="99607">
                  <c:v>1</c:v>
                </c:pt>
                <c:pt idx="99608">
                  <c:v>1</c:v>
                </c:pt>
                <c:pt idx="99609">
                  <c:v>1</c:v>
                </c:pt>
                <c:pt idx="99610">
                  <c:v>1</c:v>
                </c:pt>
                <c:pt idx="99611">
                  <c:v>1</c:v>
                </c:pt>
                <c:pt idx="99612">
                  <c:v>1</c:v>
                </c:pt>
                <c:pt idx="99613">
                  <c:v>1</c:v>
                </c:pt>
                <c:pt idx="99614">
                  <c:v>1</c:v>
                </c:pt>
                <c:pt idx="99615">
                  <c:v>1</c:v>
                </c:pt>
                <c:pt idx="99616">
                  <c:v>1</c:v>
                </c:pt>
                <c:pt idx="99617">
                  <c:v>1</c:v>
                </c:pt>
                <c:pt idx="99618">
                  <c:v>1</c:v>
                </c:pt>
                <c:pt idx="99619">
                  <c:v>1</c:v>
                </c:pt>
                <c:pt idx="99620">
                  <c:v>1</c:v>
                </c:pt>
                <c:pt idx="99621">
                  <c:v>1</c:v>
                </c:pt>
                <c:pt idx="99622">
                  <c:v>1</c:v>
                </c:pt>
                <c:pt idx="99623">
                  <c:v>1</c:v>
                </c:pt>
                <c:pt idx="99624">
                  <c:v>1</c:v>
                </c:pt>
                <c:pt idx="99625">
                  <c:v>1</c:v>
                </c:pt>
                <c:pt idx="99626">
                  <c:v>1</c:v>
                </c:pt>
                <c:pt idx="99627">
                  <c:v>1</c:v>
                </c:pt>
                <c:pt idx="99628">
                  <c:v>1</c:v>
                </c:pt>
                <c:pt idx="99629">
                  <c:v>1</c:v>
                </c:pt>
                <c:pt idx="99630">
                  <c:v>1</c:v>
                </c:pt>
                <c:pt idx="99631">
                  <c:v>1</c:v>
                </c:pt>
                <c:pt idx="99632">
                  <c:v>1</c:v>
                </c:pt>
                <c:pt idx="99633">
                  <c:v>1</c:v>
                </c:pt>
                <c:pt idx="99634">
                  <c:v>1</c:v>
                </c:pt>
                <c:pt idx="99635">
                  <c:v>1</c:v>
                </c:pt>
                <c:pt idx="99636">
                  <c:v>1</c:v>
                </c:pt>
                <c:pt idx="99637">
                  <c:v>1</c:v>
                </c:pt>
                <c:pt idx="99638">
                  <c:v>1</c:v>
                </c:pt>
                <c:pt idx="99639">
                  <c:v>1</c:v>
                </c:pt>
                <c:pt idx="99640">
                  <c:v>1</c:v>
                </c:pt>
                <c:pt idx="99641">
                  <c:v>1</c:v>
                </c:pt>
                <c:pt idx="99642">
                  <c:v>1</c:v>
                </c:pt>
                <c:pt idx="99643">
                  <c:v>1</c:v>
                </c:pt>
                <c:pt idx="99644">
                  <c:v>1</c:v>
                </c:pt>
                <c:pt idx="99645">
                  <c:v>1</c:v>
                </c:pt>
                <c:pt idx="99646">
                  <c:v>1</c:v>
                </c:pt>
                <c:pt idx="99647">
                  <c:v>1</c:v>
                </c:pt>
                <c:pt idx="99648">
                  <c:v>1</c:v>
                </c:pt>
                <c:pt idx="99649">
                  <c:v>1</c:v>
                </c:pt>
                <c:pt idx="99650">
                  <c:v>1</c:v>
                </c:pt>
                <c:pt idx="99651">
                  <c:v>1</c:v>
                </c:pt>
                <c:pt idx="99652">
                  <c:v>1</c:v>
                </c:pt>
                <c:pt idx="99653">
                  <c:v>1</c:v>
                </c:pt>
                <c:pt idx="99654">
                  <c:v>1</c:v>
                </c:pt>
                <c:pt idx="99655">
                  <c:v>1</c:v>
                </c:pt>
                <c:pt idx="99656">
                  <c:v>1</c:v>
                </c:pt>
                <c:pt idx="99657">
                  <c:v>1</c:v>
                </c:pt>
                <c:pt idx="99658">
                  <c:v>1</c:v>
                </c:pt>
                <c:pt idx="99659">
                  <c:v>1</c:v>
                </c:pt>
                <c:pt idx="99660">
                  <c:v>1</c:v>
                </c:pt>
                <c:pt idx="99661">
                  <c:v>1</c:v>
                </c:pt>
                <c:pt idx="99662">
                  <c:v>1</c:v>
                </c:pt>
                <c:pt idx="99663">
                  <c:v>1</c:v>
                </c:pt>
                <c:pt idx="99664">
                  <c:v>1</c:v>
                </c:pt>
                <c:pt idx="99665">
                  <c:v>1</c:v>
                </c:pt>
                <c:pt idx="99666">
                  <c:v>1</c:v>
                </c:pt>
                <c:pt idx="99667">
                  <c:v>1</c:v>
                </c:pt>
                <c:pt idx="99668">
                  <c:v>1</c:v>
                </c:pt>
                <c:pt idx="99669">
                  <c:v>1</c:v>
                </c:pt>
                <c:pt idx="99670">
                  <c:v>1</c:v>
                </c:pt>
                <c:pt idx="99671">
                  <c:v>1</c:v>
                </c:pt>
                <c:pt idx="99672">
                  <c:v>1</c:v>
                </c:pt>
                <c:pt idx="99673">
                  <c:v>1</c:v>
                </c:pt>
                <c:pt idx="99674">
                  <c:v>1</c:v>
                </c:pt>
                <c:pt idx="99675">
                  <c:v>1</c:v>
                </c:pt>
                <c:pt idx="99676">
                  <c:v>1</c:v>
                </c:pt>
                <c:pt idx="99677">
                  <c:v>1</c:v>
                </c:pt>
                <c:pt idx="99678">
                  <c:v>1</c:v>
                </c:pt>
                <c:pt idx="99679">
                  <c:v>1</c:v>
                </c:pt>
                <c:pt idx="99680">
                  <c:v>1</c:v>
                </c:pt>
                <c:pt idx="99681">
                  <c:v>1</c:v>
                </c:pt>
                <c:pt idx="99682">
                  <c:v>1</c:v>
                </c:pt>
                <c:pt idx="99683">
                  <c:v>1</c:v>
                </c:pt>
                <c:pt idx="99684">
                  <c:v>1</c:v>
                </c:pt>
                <c:pt idx="99685">
                  <c:v>1</c:v>
                </c:pt>
                <c:pt idx="99686">
                  <c:v>1</c:v>
                </c:pt>
                <c:pt idx="99687">
                  <c:v>1</c:v>
                </c:pt>
                <c:pt idx="99688">
                  <c:v>1</c:v>
                </c:pt>
                <c:pt idx="99689">
                  <c:v>1</c:v>
                </c:pt>
                <c:pt idx="99690">
                  <c:v>1</c:v>
                </c:pt>
                <c:pt idx="99691">
                  <c:v>1</c:v>
                </c:pt>
                <c:pt idx="99692">
                  <c:v>1</c:v>
                </c:pt>
                <c:pt idx="99693">
                  <c:v>1</c:v>
                </c:pt>
                <c:pt idx="99694">
                  <c:v>1</c:v>
                </c:pt>
                <c:pt idx="99695">
                  <c:v>1</c:v>
                </c:pt>
                <c:pt idx="99696">
                  <c:v>1</c:v>
                </c:pt>
                <c:pt idx="99697">
                  <c:v>1</c:v>
                </c:pt>
                <c:pt idx="99698">
                  <c:v>1</c:v>
                </c:pt>
                <c:pt idx="99699">
                  <c:v>1</c:v>
                </c:pt>
                <c:pt idx="99700">
                  <c:v>1</c:v>
                </c:pt>
                <c:pt idx="99701">
                  <c:v>1</c:v>
                </c:pt>
                <c:pt idx="99702">
                  <c:v>1</c:v>
                </c:pt>
                <c:pt idx="99703">
                  <c:v>1</c:v>
                </c:pt>
                <c:pt idx="99704">
                  <c:v>1</c:v>
                </c:pt>
                <c:pt idx="99705">
                  <c:v>1</c:v>
                </c:pt>
                <c:pt idx="99706">
                  <c:v>1</c:v>
                </c:pt>
                <c:pt idx="99707">
                  <c:v>1</c:v>
                </c:pt>
                <c:pt idx="99708">
                  <c:v>1</c:v>
                </c:pt>
                <c:pt idx="99709">
                  <c:v>1</c:v>
                </c:pt>
                <c:pt idx="99710">
                  <c:v>1</c:v>
                </c:pt>
                <c:pt idx="99711">
                  <c:v>1</c:v>
                </c:pt>
                <c:pt idx="99712">
                  <c:v>1</c:v>
                </c:pt>
                <c:pt idx="99713">
                  <c:v>1</c:v>
                </c:pt>
                <c:pt idx="99714">
                  <c:v>1</c:v>
                </c:pt>
                <c:pt idx="99715">
                  <c:v>1</c:v>
                </c:pt>
                <c:pt idx="99716">
                  <c:v>1</c:v>
                </c:pt>
                <c:pt idx="99717">
                  <c:v>1</c:v>
                </c:pt>
                <c:pt idx="99718">
                  <c:v>1</c:v>
                </c:pt>
                <c:pt idx="99719">
                  <c:v>1</c:v>
                </c:pt>
                <c:pt idx="99720">
                  <c:v>1</c:v>
                </c:pt>
                <c:pt idx="99721">
                  <c:v>1</c:v>
                </c:pt>
                <c:pt idx="99722">
                  <c:v>1</c:v>
                </c:pt>
                <c:pt idx="99723">
                  <c:v>1</c:v>
                </c:pt>
                <c:pt idx="99724">
                  <c:v>1</c:v>
                </c:pt>
                <c:pt idx="99725">
                  <c:v>1</c:v>
                </c:pt>
                <c:pt idx="99726">
                  <c:v>1</c:v>
                </c:pt>
                <c:pt idx="99727">
                  <c:v>1</c:v>
                </c:pt>
                <c:pt idx="99728">
                  <c:v>1</c:v>
                </c:pt>
                <c:pt idx="99729">
                  <c:v>1</c:v>
                </c:pt>
                <c:pt idx="99730">
                  <c:v>1</c:v>
                </c:pt>
                <c:pt idx="99731">
                  <c:v>1</c:v>
                </c:pt>
                <c:pt idx="99732">
                  <c:v>1</c:v>
                </c:pt>
                <c:pt idx="99733">
                  <c:v>1</c:v>
                </c:pt>
                <c:pt idx="99734">
                  <c:v>1</c:v>
                </c:pt>
                <c:pt idx="99735">
                  <c:v>1</c:v>
                </c:pt>
                <c:pt idx="99736">
                  <c:v>1</c:v>
                </c:pt>
                <c:pt idx="99737">
                  <c:v>1</c:v>
                </c:pt>
                <c:pt idx="99738">
                  <c:v>1</c:v>
                </c:pt>
                <c:pt idx="99739">
                  <c:v>1</c:v>
                </c:pt>
                <c:pt idx="99740">
                  <c:v>1</c:v>
                </c:pt>
                <c:pt idx="99741">
                  <c:v>1</c:v>
                </c:pt>
                <c:pt idx="99742">
                  <c:v>1</c:v>
                </c:pt>
                <c:pt idx="99743">
                  <c:v>1</c:v>
                </c:pt>
                <c:pt idx="99744">
                  <c:v>1</c:v>
                </c:pt>
                <c:pt idx="99745">
                  <c:v>1</c:v>
                </c:pt>
                <c:pt idx="99746">
                  <c:v>0.125</c:v>
                </c:pt>
                <c:pt idx="99747">
                  <c:v>1</c:v>
                </c:pt>
                <c:pt idx="99748">
                  <c:v>1</c:v>
                </c:pt>
                <c:pt idx="99749">
                  <c:v>1</c:v>
                </c:pt>
                <c:pt idx="99750">
                  <c:v>1</c:v>
                </c:pt>
                <c:pt idx="99751">
                  <c:v>1</c:v>
                </c:pt>
                <c:pt idx="99752">
                  <c:v>1</c:v>
                </c:pt>
                <c:pt idx="99753">
                  <c:v>1</c:v>
                </c:pt>
                <c:pt idx="99754">
                  <c:v>1</c:v>
                </c:pt>
                <c:pt idx="99755">
                  <c:v>1</c:v>
                </c:pt>
                <c:pt idx="99756">
                  <c:v>1</c:v>
                </c:pt>
                <c:pt idx="99757">
                  <c:v>1</c:v>
                </c:pt>
                <c:pt idx="99758">
                  <c:v>1</c:v>
                </c:pt>
                <c:pt idx="99759">
                  <c:v>1</c:v>
                </c:pt>
                <c:pt idx="99760">
                  <c:v>1</c:v>
                </c:pt>
                <c:pt idx="99761">
                  <c:v>1</c:v>
                </c:pt>
                <c:pt idx="99762">
                  <c:v>1</c:v>
                </c:pt>
                <c:pt idx="99763">
                  <c:v>1</c:v>
                </c:pt>
                <c:pt idx="99764">
                  <c:v>1</c:v>
                </c:pt>
                <c:pt idx="99765">
                  <c:v>1</c:v>
                </c:pt>
                <c:pt idx="99766">
                  <c:v>1</c:v>
                </c:pt>
                <c:pt idx="99767">
                  <c:v>1</c:v>
                </c:pt>
                <c:pt idx="99768">
                  <c:v>1</c:v>
                </c:pt>
                <c:pt idx="99769">
                  <c:v>1</c:v>
                </c:pt>
                <c:pt idx="99770">
                  <c:v>1</c:v>
                </c:pt>
                <c:pt idx="99771">
                  <c:v>1</c:v>
                </c:pt>
                <c:pt idx="99772">
                  <c:v>1</c:v>
                </c:pt>
                <c:pt idx="99773">
                  <c:v>1</c:v>
                </c:pt>
                <c:pt idx="99774">
                  <c:v>1</c:v>
                </c:pt>
                <c:pt idx="99775">
                  <c:v>1</c:v>
                </c:pt>
                <c:pt idx="99776">
                  <c:v>1</c:v>
                </c:pt>
                <c:pt idx="99777">
                  <c:v>1</c:v>
                </c:pt>
                <c:pt idx="99778">
                  <c:v>1</c:v>
                </c:pt>
                <c:pt idx="99779">
                  <c:v>1</c:v>
                </c:pt>
                <c:pt idx="99780">
                  <c:v>1</c:v>
                </c:pt>
                <c:pt idx="99781">
                  <c:v>1</c:v>
                </c:pt>
                <c:pt idx="99782">
                  <c:v>1</c:v>
                </c:pt>
                <c:pt idx="99783">
                  <c:v>1</c:v>
                </c:pt>
                <c:pt idx="99784">
                  <c:v>1</c:v>
                </c:pt>
                <c:pt idx="99785">
                  <c:v>1</c:v>
                </c:pt>
                <c:pt idx="99786">
                  <c:v>1</c:v>
                </c:pt>
                <c:pt idx="99787">
                  <c:v>1</c:v>
                </c:pt>
                <c:pt idx="99788">
                  <c:v>1</c:v>
                </c:pt>
                <c:pt idx="99789">
                  <c:v>1</c:v>
                </c:pt>
                <c:pt idx="99790">
                  <c:v>1</c:v>
                </c:pt>
                <c:pt idx="99791">
                  <c:v>1</c:v>
                </c:pt>
                <c:pt idx="99792">
                  <c:v>1</c:v>
                </c:pt>
                <c:pt idx="99793">
                  <c:v>1</c:v>
                </c:pt>
                <c:pt idx="99794">
                  <c:v>1</c:v>
                </c:pt>
                <c:pt idx="99795">
                  <c:v>1</c:v>
                </c:pt>
                <c:pt idx="99796">
                  <c:v>1</c:v>
                </c:pt>
                <c:pt idx="99797">
                  <c:v>1</c:v>
                </c:pt>
                <c:pt idx="99798">
                  <c:v>1</c:v>
                </c:pt>
                <c:pt idx="99799">
                  <c:v>1</c:v>
                </c:pt>
                <c:pt idx="99800">
                  <c:v>1</c:v>
                </c:pt>
                <c:pt idx="99801">
                  <c:v>1</c:v>
                </c:pt>
                <c:pt idx="99802">
                  <c:v>1</c:v>
                </c:pt>
                <c:pt idx="99803">
                  <c:v>1</c:v>
                </c:pt>
                <c:pt idx="99804">
                  <c:v>1</c:v>
                </c:pt>
                <c:pt idx="99805">
                  <c:v>1</c:v>
                </c:pt>
                <c:pt idx="99806">
                  <c:v>1</c:v>
                </c:pt>
                <c:pt idx="99807">
                  <c:v>1</c:v>
                </c:pt>
                <c:pt idx="99808">
                  <c:v>1</c:v>
                </c:pt>
                <c:pt idx="99809">
                  <c:v>1</c:v>
                </c:pt>
                <c:pt idx="99810">
                  <c:v>1</c:v>
                </c:pt>
                <c:pt idx="99811">
                  <c:v>1</c:v>
                </c:pt>
                <c:pt idx="99812">
                  <c:v>1</c:v>
                </c:pt>
                <c:pt idx="99813">
                  <c:v>1</c:v>
                </c:pt>
                <c:pt idx="99814">
                  <c:v>1</c:v>
                </c:pt>
                <c:pt idx="99815">
                  <c:v>1</c:v>
                </c:pt>
                <c:pt idx="99816">
                  <c:v>1</c:v>
                </c:pt>
                <c:pt idx="99817">
                  <c:v>1</c:v>
                </c:pt>
                <c:pt idx="99818">
                  <c:v>1</c:v>
                </c:pt>
                <c:pt idx="99819">
                  <c:v>1</c:v>
                </c:pt>
                <c:pt idx="99820">
                  <c:v>1</c:v>
                </c:pt>
                <c:pt idx="99821">
                  <c:v>1</c:v>
                </c:pt>
                <c:pt idx="99822">
                  <c:v>1</c:v>
                </c:pt>
                <c:pt idx="99823">
                  <c:v>1</c:v>
                </c:pt>
                <c:pt idx="99824">
                  <c:v>1</c:v>
                </c:pt>
                <c:pt idx="99825">
                  <c:v>1</c:v>
                </c:pt>
                <c:pt idx="99826">
                  <c:v>1</c:v>
                </c:pt>
                <c:pt idx="99827">
                  <c:v>1</c:v>
                </c:pt>
                <c:pt idx="99828">
                  <c:v>1</c:v>
                </c:pt>
                <c:pt idx="99829">
                  <c:v>1</c:v>
                </c:pt>
                <c:pt idx="99830">
                  <c:v>1</c:v>
                </c:pt>
                <c:pt idx="99831">
                  <c:v>1</c:v>
                </c:pt>
                <c:pt idx="99832">
                  <c:v>1</c:v>
                </c:pt>
                <c:pt idx="99833">
                  <c:v>1</c:v>
                </c:pt>
                <c:pt idx="99834">
                  <c:v>1</c:v>
                </c:pt>
                <c:pt idx="99835">
                  <c:v>1</c:v>
                </c:pt>
                <c:pt idx="99836">
                  <c:v>1</c:v>
                </c:pt>
                <c:pt idx="99837">
                  <c:v>1</c:v>
                </c:pt>
                <c:pt idx="99838">
                  <c:v>1</c:v>
                </c:pt>
                <c:pt idx="99839">
                  <c:v>1</c:v>
                </c:pt>
                <c:pt idx="99840">
                  <c:v>1</c:v>
                </c:pt>
                <c:pt idx="99841">
                  <c:v>1</c:v>
                </c:pt>
                <c:pt idx="99842">
                  <c:v>1</c:v>
                </c:pt>
                <c:pt idx="99843">
                  <c:v>1</c:v>
                </c:pt>
              </c:numCache>
            </c:numRef>
          </c:xVal>
          <c:yVal>
            <c:numRef>
              <c:f>Sheet1!$F$6:$F$99849</c:f>
              <c:numCache>
                <c:formatCode>General</c:formatCode>
                <c:ptCount val="99844"/>
                <c:pt idx="0">
                  <c:v>0.98585186667439295</c:v>
                </c:pt>
                <c:pt idx="1">
                  <c:v>0.98603405815094103</c:v>
                </c:pt>
                <c:pt idx="2">
                  <c:v>0.98600180385618896</c:v>
                </c:pt>
                <c:pt idx="3">
                  <c:v>0.98604122266952399</c:v>
                </c:pt>
                <c:pt idx="4">
                  <c:v>0.98596330916872099</c:v>
                </c:pt>
                <c:pt idx="5">
                  <c:v>0.98594176316465898</c:v>
                </c:pt>
                <c:pt idx="6">
                  <c:v>0.98595215247528001</c:v>
                </c:pt>
                <c:pt idx="7">
                  <c:v>0.98610182530442403</c:v>
                </c:pt>
                <c:pt idx="8">
                  <c:v>0.98596686881685303</c:v>
                </c:pt>
                <c:pt idx="9">
                  <c:v>0.98588425779834099</c:v>
                </c:pt>
                <c:pt idx="10">
                  <c:v>0.98595368534709504</c:v>
                </c:pt>
                <c:pt idx="11">
                  <c:v>0.98598149166821303</c:v>
                </c:pt>
                <c:pt idx="12">
                  <c:v>0.98610523927592098</c:v>
                </c:pt>
                <c:pt idx="13">
                  <c:v>0.98595115563778601</c:v>
                </c:pt>
                <c:pt idx="14">
                  <c:v>0.98593536717486996</c:v>
                </c:pt>
                <c:pt idx="15">
                  <c:v>0.98601498971175905</c:v>
                </c:pt>
                <c:pt idx="16">
                  <c:v>0.98595199311000403</c:v>
                </c:pt>
                <c:pt idx="17">
                  <c:v>0.98596272873322099</c:v>
                </c:pt>
                <c:pt idx="18">
                  <c:v>0.98584418996036005</c:v>
                </c:pt>
                <c:pt idx="19">
                  <c:v>0.98596938745384</c:v>
                </c:pt>
                <c:pt idx="20">
                  <c:v>0.98597494356679305</c:v>
                </c:pt>
                <c:pt idx="21">
                  <c:v>0.98607445074856304</c:v>
                </c:pt>
                <c:pt idx="22">
                  <c:v>0.98601921993997099</c:v>
                </c:pt>
                <c:pt idx="23">
                  <c:v>0.98602685731878603</c:v>
                </c:pt>
                <c:pt idx="24">
                  <c:v>0.98587018513143798</c:v>
                </c:pt>
                <c:pt idx="25">
                  <c:v>0.98598971213633402</c:v>
                </c:pt>
                <c:pt idx="26">
                  <c:v>0.98595934261708595</c:v>
                </c:pt>
                <c:pt idx="27">
                  <c:v>0.98596337355406005</c:v>
                </c:pt>
                <c:pt idx="28">
                  <c:v>0.98598086419530795</c:v>
                </c:pt>
                <c:pt idx="29">
                  <c:v>0.98601425143280597</c:v>
                </c:pt>
                <c:pt idx="30">
                  <c:v>0.98601894510830801</c:v>
                </c:pt>
                <c:pt idx="31">
                  <c:v>0.98604676720250395</c:v>
                </c:pt>
                <c:pt idx="32">
                  <c:v>0.98590409942268298</c:v>
                </c:pt>
                <c:pt idx="33">
                  <c:v>0.986001054844448</c:v>
                </c:pt>
                <c:pt idx="34">
                  <c:v>0.98598157325487401</c:v>
                </c:pt>
                <c:pt idx="35">
                  <c:v>0.98590117345873396</c:v>
                </c:pt>
                <c:pt idx="36">
                  <c:v>0.98590791308889902</c:v>
                </c:pt>
                <c:pt idx="37">
                  <c:v>0.98596793250086701</c:v>
                </c:pt>
                <c:pt idx="38">
                  <c:v>0.98601178993388205</c:v>
                </c:pt>
                <c:pt idx="39">
                  <c:v>0.98603517548614295</c:v>
                </c:pt>
                <c:pt idx="40">
                  <c:v>0.98596884056322198</c:v>
                </c:pt>
                <c:pt idx="41">
                  <c:v>0.98599424793520396</c:v>
                </c:pt>
                <c:pt idx="42">
                  <c:v>0.98596721448816504</c:v>
                </c:pt>
                <c:pt idx="43">
                  <c:v>0.98601010983783099</c:v>
                </c:pt>
                <c:pt idx="44">
                  <c:v>0.986019022778859</c:v>
                </c:pt>
                <c:pt idx="45">
                  <c:v>0.98593500546446</c:v>
                </c:pt>
                <c:pt idx="46">
                  <c:v>0.98602471319328699</c:v>
                </c:pt>
                <c:pt idx="47">
                  <c:v>0.98592413966102199</c:v>
                </c:pt>
                <c:pt idx="48">
                  <c:v>0.98586544933897002</c:v>
                </c:pt>
                <c:pt idx="49">
                  <c:v>0.985942839623974</c:v>
                </c:pt>
                <c:pt idx="50">
                  <c:v>0.98595813112483</c:v>
                </c:pt>
                <c:pt idx="51">
                  <c:v>0.98590187596119205</c:v>
                </c:pt>
                <c:pt idx="52">
                  <c:v>0.98604436838407095</c:v>
                </c:pt>
                <c:pt idx="53">
                  <c:v>0.98596434065878302</c:v>
                </c:pt>
                <c:pt idx="54">
                  <c:v>0.98592817384823195</c:v>
                </c:pt>
                <c:pt idx="55">
                  <c:v>0.98604279248215698</c:v>
                </c:pt>
                <c:pt idx="56">
                  <c:v>0.98601589710007598</c:v>
                </c:pt>
                <c:pt idx="57">
                  <c:v>0.98599739747834703</c:v>
                </c:pt>
                <c:pt idx="58">
                  <c:v>0.98585763133437099</c:v>
                </c:pt>
                <c:pt idx="59">
                  <c:v>0.98591794028778801</c:v>
                </c:pt>
                <c:pt idx="60">
                  <c:v>0.98600268210650199</c:v>
                </c:pt>
                <c:pt idx="61">
                  <c:v>0.98607184731539199</c:v>
                </c:pt>
                <c:pt idx="62">
                  <c:v>0.985991468999321</c:v>
                </c:pt>
                <c:pt idx="63">
                  <c:v>0.98602757552894804</c:v>
                </c:pt>
                <c:pt idx="64">
                  <c:v>0.98594365639172898</c:v>
                </c:pt>
                <c:pt idx="65">
                  <c:v>0.98602903100829198</c:v>
                </c:pt>
                <c:pt idx="66">
                  <c:v>0.98594830293966396</c:v>
                </c:pt>
                <c:pt idx="67">
                  <c:v>0.98597739952557795</c:v>
                </c:pt>
                <c:pt idx="68">
                  <c:v>0.98594995626597304</c:v>
                </c:pt>
                <c:pt idx="69">
                  <c:v>0.98585369343089502</c:v>
                </c:pt>
                <c:pt idx="70">
                  <c:v>0.98599679170369303</c:v>
                </c:pt>
                <c:pt idx="71">
                  <c:v>0.98596982403153599</c:v>
                </c:pt>
                <c:pt idx="72">
                  <c:v>0.98600529227903899</c:v>
                </c:pt>
                <c:pt idx="73">
                  <c:v>0.985947375291366</c:v>
                </c:pt>
                <c:pt idx="74">
                  <c:v>0.98608515480029102</c:v>
                </c:pt>
                <c:pt idx="75">
                  <c:v>0.98600142000388502</c:v>
                </c:pt>
                <c:pt idx="76">
                  <c:v>0.98605892409793905</c:v>
                </c:pt>
                <c:pt idx="77">
                  <c:v>0.98594579451232101</c:v>
                </c:pt>
                <c:pt idx="78">
                  <c:v>0.98601919075340305</c:v>
                </c:pt>
                <c:pt idx="79">
                  <c:v>0.98598464162658495</c:v>
                </c:pt>
                <c:pt idx="80">
                  <c:v>0.98594021132402498</c:v>
                </c:pt>
                <c:pt idx="81">
                  <c:v>0.98595506837642299</c:v>
                </c:pt>
                <c:pt idx="82">
                  <c:v>0.98582189716495106</c:v>
                </c:pt>
                <c:pt idx="83">
                  <c:v>0.98606953587913804</c:v>
                </c:pt>
                <c:pt idx="84">
                  <c:v>0.98590755716115397</c:v>
                </c:pt>
                <c:pt idx="85">
                  <c:v>0.98595817127421004</c:v>
                </c:pt>
                <c:pt idx="86">
                  <c:v>0.98594168016651895</c:v>
                </c:pt>
                <c:pt idx="87">
                  <c:v>0.98590073014928703</c:v>
                </c:pt>
                <c:pt idx="88">
                  <c:v>0.98595781636940905</c:v>
                </c:pt>
                <c:pt idx="89">
                  <c:v>0.98596085470527906</c:v>
                </c:pt>
                <c:pt idx="90">
                  <c:v>0.98608443993082995</c:v>
                </c:pt>
                <c:pt idx="91">
                  <c:v>0.98593346649916602</c:v>
                </c:pt>
                <c:pt idx="92">
                  <c:v>0.98608613855629201</c:v>
                </c:pt>
                <c:pt idx="93">
                  <c:v>0.98588223834961197</c:v>
                </c:pt>
                <c:pt idx="94">
                  <c:v>0.986075367650733</c:v>
                </c:pt>
                <c:pt idx="95">
                  <c:v>0.98596159737002198</c:v>
                </c:pt>
                <c:pt idx="96">
                  <c:v>0.98599722965299197</c:v>
                </c:pt>
                <c:pt idx="97">
                  <c:v>0.98588788626370105</c:v>
                </c:pt>
                <c:pt idx="98">
                  <c:v>0.98592759906574001</c:v>
                </c:pt>
                <c:pt idx="99">
                  <c:v>0.98597996279071398</c:v>
                </c:pt>
                <c:pt idx="100">
                  <c:v>0.98597758937228197</c:v>
                </c:pt>
                <c:pt idx="101">
                  <c:v>0.986002647269273</c:v>
                </c:pt>
                <c:pt idx="102">
                  <c:v>0.98599045726511003</c:v>
                </c:pt>
                <c:pt idx="103">
                  <c:v>0.985923020214868</c:v>
                </c:pt>
                <c:pt idx="104">
                  <c:v>0.985939380671637</c:v>
                </c:pt>
                <c:pt idx="105">
                  <c:v>0.98595059215157099</c:v>
                </c:pt>
                <c:pt idx="106">
                  <c:v>0.98598689321773003</c:v>
                </c:pt>
                <c:pt idx="107">
                  <c:v>0.98598107507264399</c:v>
                </c:pt>
                <c:pt idx="108">
                  <c:v>0.98600372626871002</c:v>
                </c:pt>
                <c:pt idx="109">
                  <c:v>0.98598695354973798</c:v>
                </c:pt>
                <c:pt idx="110">
                  <c:v>0.98583317296695205</c:v>
                </c:pt>
                <c:pt idx="111">
                  <c:v>0.98589030592265203</c:v>
                </c:pt>
                <c:pt idx="112">
                  <c:v>0.98588100979275906</c:v>
                </c:pt>
                <c:pt idx="113">
                  <c:v>0.98596886196281597</c:v>
                </c:pt>
                <c:pt idx="114">
                  <c:v>0.98597416042465902</c:v>
                </c:pt>
                <c:pt idx="115">
                  <c:v>0.98602718142863799</c:v>
                </c:pt>
                <c:pt idx="116">
                  <c:v>0.98590389788888699</c:v>
                </c:pt>
                <c:pt idx="117">
                  <c:v>0.98601366085872599</c:v>
                </c:pt>
                <c:pt idx="118">
                  <c:v>0.98590341017952798</c:v>
                </c:pt>
                <c:pt idx="119">
                  <c:v>0.98599999953808803</c:v>
                </c:pt>
                <c:pt idx="120">
                  <c:v>0.98579928445699305</c:v>
                </c:pt>
                <c:pt idx="121">
                  <c:v>0.98603335423090099</c:v>
                </c:pt>
                <c:pt idx="122">
                  <c:v>0.985926630282563</c:v>
                </c:pt>
                <c:pt idx="123">
                  <c:v>0.98589748798750199</c:v>
                </c:pt>
                <c:pt idx="124">
                  <c:v>0.98597400427016901</c:v>
                </c:pt>
                <c:pt idx="125">
                  <c:v>0.98587118212456004</c:v>
                </c:pt>
                <c:pt idx="126">
                  <c:v>0.98589362950398596</c:v>
                </c:pt>
                <c:pt idx="127">
                  <c:v>0.98595770181659304</c:v>
                </c:pt>
                <c:pt idx="128">
                  <c:v>0.98594381678451004</c:v>
                </c:pt>
                <c:pt idx="129">
                  <c:v>0.98599329016620196</c:v>
                </c:pt>
                <c:pt idx="130">
                  <c:v>0.98605178621985501</c:v>
                </c:pt>
                <c:pt idx="131">
                  <c:v>0.98603301270680799</c:v>
                </c:pt>
                <c:pt idx="132">
                  <c:v>0.98598859928453297</c:v>
                </c:pt>
                <c:pt idx="133">
                  <c:v>0.98594079907841303</c:v>
                </c:pt>
                <c:pt idx="134">
                  <c:v>0.98600704155738295</c:v>
                </c:pt>
                <c:pt idx="135">
                  <c:v>0.98607254738521799</c:v>
                </c:pt>
                <c:pt idx="136">
                  <c:v>0.98591658080000499</c:v>
                </c:pt>
                <c:pt idx="137">
                  <c:v>0.98606576977236604</c:v>
                </c:pt>
                <c:pt idx="138">
                  <c:v>0.98600847385891399</c:v>
                </c:pt>
                <c:pt idx="139">
                  <c:v>0.98593059495876101</c:v>
                </c:pt>
                <c:pt idx="140">
                  <c:v>0.98588956183105303</c:v>
                </c:pt>
                <c:pt idx="141">
                  <c:v>0.98594922775508198</c:v>
                </c:pt>
                <c:pt idx="142">
                  <c:v>0.985938590979337</c:v>
                </c:pt>
                <c:pt idx="143">
                  <c:v>0.98613605357062095</c:v>
                </c:pt>
                <c:pt idx="144">
                  <c:v>0.98590418806037905</c:v>
                </c:pt>
                <c:pt idx="145">
                  <c:v>0.98593717790442803</c:v>
                </c:pt>
                <c:pt idx="146">
                  <c:v>0.98596391837796205</c:v>
                </c:pt>
                <c:pt idx="147">
                  <c:v>0.98601301103599504</c:v>
                </c:pt>
                <c:pt idx="148">
                  <c:v>0.98599251332284699</c:v>
                </c:pt>
                <c:pt idx="149">
                  <c:v>0.98597993777607396</c:v>
                </c:pt>
                <c:pt idx="150">
                  <c:v>0.98589315435763603</c:v>
                </c:pt>
                <c:pt idx="151">
                  <c:v>0.98600620410726303</c:v>
                </c:pt>
                <c:pt idx="152">
                  <c:v>0.98591869490263595</c:v>
                </c:pt>
                <c:pt idx="153">
                  <c:v>0.98597788745575499</c:v>
                </c:pt>
                <c:pt idx="154">
                  <c:v>0.98607359863105204</c:v>
                </c:pt>
                <c:pt idx="155">
                  <c:v>0.98595231764750502</c:v>
                </c:pt>
                <c:pt idx="156">
                  <c:v>0.98604747899099598</c:v>
                </c:pt>
                <c:pt idx="157">
                  <c:v>0.98607017860069002</c:v>
                </c:pt>
                <c:pt idx="158">
                  <c:v>0.98590541525950504</c:v>
                </c:pt>
                <c:pt idx="159">
                  <c:v>0.98605676601570602</c:v>
                </c:pt>
                <c:pt idx="160">
                  <c:v>0.98589517747247302</c:v>
                </c:pt>
                <c:pt idx="161">
                  <c:v>0.98604512218825602</c:v>
                </c:pt>
                <c:pt idx="162">
                  <c:v>0.98596786052035401</c:v>
                </c:pt>
                <c:pt idx="163">
                  <c:v>0.985966042609561</c:v>
                </c:pt>
                <c:pt idx="164">
                  <c:v>0.98595971424030104</c:v>
                </c:pt>
                <c:pt idx="165">
                  <c:v>0.98597589187926304</c:v>
                </c:pt>
                <c:pt idx="166">
                  <c:v>0.98598583113462601</c:v>
                </c:pt>
                <c:pt idx="167">
                  <c:v>0.98591461144284198</c:v>
                </c:pt>
                <c:pt idx="168">
                  <c:v>0.98601450321226303</c:v>
                </c:pt>
                <c:pt idx="169">
                  <c:v>0.985900120444404</c:v>
                </c:pt>
                <c:pt idx="170">
                  <c:v>0.98594335916592402</c:v>
                </c:pt>
                <c:pt idx="171">
                  <c:v>0.98596762073003397</c:v>
                </c:pt>
                <c:pt idx="172">
                  <c:v>0.98603169113797895</c:v>
                </c:pt>
                <c:pt idx="173">
                  <c:v>0.98595635359540801</c:v>
                </c:pt>
                <c:pt idx="174">
                  <c:v>0.98609191159908405</c:v>
                </c:pt>
                <c:pt idx="175">
                  <c:v>0.98599030702454704</c:v>
                </c:pt>
                <c:pt idx="176">
                  <c:v>0.98594332626460401</c:v>
                </c:pt>
                <c:pt idx="177">
                  <c:v>0.98611730202242798</c:v>
                </c:pt>
                <c:pt idx="178">
                  <c:v>0.98598241571810397</c:v>
                </c:pt>
                <c:pt idx="179">
                  <c:v>0.98583917771094398</c:v>
                </c:pt>
                <c:pt idx="180">
                  <c:v>0.98591178805732804</c:v>
                </c:pt>
                <c:pt idx="181">
                  <c:v>0.98596323560798305</c:v>
                </c:pt>
                <c:pt idx="182">
                  <c:v>0.98589138291862899</c:v>
                </c:pt>
                <c:pt idx="183">
                  <c:v>0.98606539342441302</c:v>
                </c:pt>
                <c:pt idx="184">
                  <c:v>0.98588548835244205</c:v>
                </c:pt>
                <c:pt idx="185">
                  <c:v>0.98589352596072799</c:v>
                </c:pt>
                <c:pt idx="186">
                  <c:v>0.98589974179055395</c:v>
                </c:pt>
                <c:pt idx="187">
                  <c:v>0.98596978250957501</c:v>
                </c:pt>
                <c:pt idx="188">
                  <c:v>0.98596292644755201</c:v>
                </c:pt>
                <c:pt idx="189">
                  <c:v>0.98585535909356803</c:v>
                </c:pt>
                <c:pt idx="190">
                  <c:v>0.985925550830697</c:v>
                </c:pt>
                <c:pt idx="191">
                  <c:v>0.98598456925252398</c:v>
                </c:pt>
                <c:pt idx="192">
                  <c:v>0.98603467839654002</c:v>
                </c:pt>
                <c:pt idx="193">
                  <c:v>0.98603733353717404</c:v>
                </c:pt>
                <c:pt idx="194">
                  <c:v>0.98588976525397498</c:v>
                </c:pt>
                <c:pt idx="195">
                  <c:v>0.98591014737218696</c:v>
                </c:pt>
                <c:pt idx="196">
                  <c:v>0.98599796145062202</c:v>
                </c:pt>
                <c:pt idx="197">
                  <c:v>0.98592172595315997</c:v>
                </c:pt>
                <c:pt idx="198">
                  <c:v>0.98598246389811495</c:v>
                </c:pt>
                <c:pt idx="199">
                  <c:v>0.98594192986909701</c:v>
                </c:pt>
                <c:pt idx="200">
                  <c:v>0.98592856105861104</c:v>
                </c:pt>
                <c:pt idx="201">
                  <c:v>0.98597220051475398</c:v>
                </c:pt>
                <c:pt idx="202">
                  <c:v>0.98604722757986496</c:v>
                </c:pt>
                <c:pt idx="203">
                  <c:v>0.985908640863706</c:v>
                </c:pt>
                <c:pt idx="204">
                  <c:v>0.98611149481258498</c:v>
                </c:pt>
                <c:pt idx="205">
                  <c:v>0.98595045500170497</c:v>
                </c:pt>
                <c:pt idx="206">
                  <c:v>0.98597051983144401</c:v>
                </c:pt>
                <c:pt idx="207">
                  <c:v>0.98597126684111303</c:v>
                </c:pt>
                <c:pt idx="208">
                  <c:v>0.98596675575376402</c:v>
                </c:pt>
                <c:pt idx="209">
                  <c:v>0.98600868134730602</c:v>
                </c:pt>
                <c:pt idx="210">
                  <c:v>0.98581180253870204</c:v>
                </c:pt>
                <c:pt idx="211">
                  <c:v>0.98601590256277405</c:v>
                </c:pt>
                <c:pt idx="212">
                  <c:v>0.98592209773634099</c:v>
                </c:pt>
                <c:pt idx="213">
                  <c:v>0.98595516925910498</c:v>
                </c:pt>
                <c:pt idx="214">
                  <c:v>0.98603858702541303</c:v>
                </c:pt>
                <c:pt idx="215">
                  <c:v>0.98591319247085896</c:v>
                </c:pt>
                <c:pt idx="216">
                  <c:v>0.98594705007152705</c:v>
                </c:pt>
                <c:pt idx="217">
                  <c:v>0.98609447826421204</c:v>
                </c:pt>
                <c:pt idx="218">
                  <c:v>0.98597964114428405</c:v>
                </c:pt>
                <c:pt idx="219">
                  <c:v>0.98598536876940301</c:v>
                </c:pt>
                <c:pt idx="220">
                  <c:v>0.98596857001381899</c:v>
                </c:pt>
                <c:pt idx="221">
                  <c:v>0.98596341576174795</c:v>
                </c:pt>
                <c:pt idx="222">
                  <c:v>0.985918682262796</c:v>
                </c:pt>
                <c:pt idx="223">
                  <c:v>0.985878250750578</c:v>
                </c:pt>
                <c:pt idx="224">
                  <c:v>0.98590270154360804</c:v>
                </c:pt>
                <c:pt idx="225">
                  <c:v>0.98593731077775604</c:v>
                </c:pt>
                <c:pt idx="226">
                  <c:v>0.98596653003884804</c:v>
                </c:pt>
                <c:pt idx="227">
                  <c:v>0.98591867620990903</c:v>
                </c:pt>
                <c:pt idx="228">
                  <c:v>0.98604444588158802</c:v>
                </c:pt>
                <c:pt idx="229">
                  <c:v>0.98592298640385301</c:v>
                </c:pt>
                <c:pt idx="230">
                  <c:v>0.98590718210608996</c:v>
                </c:pt>
                <c:pt idx="231">
                  <c:v>0.98597326001710905</c:v>
                </c:pt>
                <c:pt idx="232">
                  <c:v>0.98587112818852696</c:v>
                </c:pt>
                <c:pt idx="233">
                  <c:v>0.98607343522150204</c:v>
                </c:pt>
                <c:pt idx="234">
                  <c:v>0.98590104243654397</c:v>
                </c:pt>
                <c:pt idx="235">
                  <c:v>0.98600751520518204</c:v>
                </c:pt>
                <c:pt idx="236">
                  <c:v>0.98606008454209704</c:v>
                </c:pt>
                <c:pt idx="237">
                  <c:v>0.98590235125638404</c:v>
                </c:pt>
                <c:pt idx="238">
                  <c:v>0.986005332524448</c:v>
                </c:pt>
                <c:pt idx="239">
                  <c:v>0.98579088893829703</c:v>
                </c:pt>
                <c:pt idx="240">
                  <c:v>0.98599374160442099</c:v>
                </c:pt>
                <c:pt idx="241">
                  <c:v>0.98590029240218402</c:v>
                </c:pt>
                <c:pt idx="242">
                  <c:v>0.98599816289297004</c:v>
                </c:pt>
                <c:pt idx="243">
                  <c:v>0.98585696483434704</c:v>
                </c:pt>
                <c:pt idx="244">
                  <c:v>0.98592487457210098</c:v>
                </c:pt>
                <c:pt idx="245">
                  <c:v>0.98606375649501798</c:v>
                </c:pt>
                <c:pt idx="246">
                  <c:v>0.98581845843874005</c:v>
                </c:pt>
                <c:pt idx="247">
                  <c:v>0.98610461742919897</c:v>
                </c:pt>
                <c:pt idx="248">
                  <c:v>0.98591052991839701</c:v>
                </c:pt>
                <c:pt idx="249">
                  <c:v>0.98595359420208994</c:v>
                </c:pt>
                <c:pt idx="250">
                  <c:v>0.985943309594979</c:v>
                </c:pt>
                <c:pt idx="251">
                  <c:v>0.98594822112299796</c:v>
                </c:pt>
                <c:pt idx="252">
                  <c:v>0.98593664510137302</c:v>
                </c:pt>
                <c:pt idx="253">
                  <c:v>0.98587693351233296</c:v>
                </c:pt>
                <c:pt idx="254">
                  <c:v>0.98590203961585798</c:v>
                </c:pt>
                <c:pt idx="255">
                  <c:v>0.98587257353012703</c:v>
                </c:pt>
                <c:pt idx="256">
                  <c:v>0.985997140335654</c:v>
                </c:pt>
                <c:pt idx="257">
                  <c:v>0.98593733581739096</c:v>
                </c:pt>
                <c:pt idx="258">
                  <c:v>0.98602912673473897</c:v>
                </c:pt>
                <c:pt idx="259">
                  <c:v>0.98597785731458798</c:v>
                </c:pt>
                <c:pt idx="260">
                  <c:v>0.98590255259760096</c:v>
                </c:pt>
                <c:pt idx="261">
                  <c:v>0.98597207949718801</c:v>
                </c:pt>
                <c:pt idx="262">
                  <c:v>0.98594611503942597</c:v>
                </c:pt>
                <c:pt idx="263">
                  <c:v>0.98590861368585003</c:v>
                </c:pt>
                <c:pt idx="264">
                  <c:v>0.98591461171875905</c:v>
                </c:pt>
                <c:pt idx="265">
                  <c:v>0.98597768574247102</c:v>
                </c:pt>
                <c:pt idx="266">
                  <c:v>0.98605759074205901</c:v>
                </c:pt>
                <c:pt idx="267">
                  <c:v>0.985929893733132</c:v>
                </c:pt>
                <c:pt idx="268">
                  <c:v>0.98609076206410795</c:v>
                </c:pt>
                <c:pt idx="269">
                  <c:v>0.98597265386534905</c:v>
                </c:pt>
                <c:pt idx="270">
                  <c:v>0.98599896848679702</c:v>
                </c:pt>
                <c:pt idx="271">
                  <c:v>0.98599482585156695</c:v>
                </c:pt>
                <c:pt idx="272">
                  <c:v>0.985927642150767</c:v>
                </c:pt>
                <c:pt idx="273">
                  <c:v>0.98599113091413504</c:v>
                </c:pt>
                <c:pt idx="274">
                  <c:v>0.98591160166024805</c:v>
                </c:pt>
                <c:pt idx="275">
                  <c:v>0.98587306191419399</c:v>
                </c:pt>
                <c:pt idx="276">
                  <c:v>0.98594767129123695</c:v>
                </c:pt>
                <c:pt idx="277">
                  <c:v>0.985905107185851</c:v>
                </c:pt>
                <c:pt idx="278">
                  <c:v>0.98594394539910202</c:v>
                </c:pt>
                <c:pt idx="279">
                  <c:v>0.98603838335433103</c:v>
                </c:pt>
                <c:pt idx="280">
                  <c:v>0.98594184926886497</c:v>
                </c:pt>
                <c:pt idx="281">
                  <c:v>0.98612262694905095</c:v>
                </c:pt>
                <c:pt idx="282">
                  <c:v>0.98603177507425199</c:v>
                </c:pt>
                <c:pt idx="283">
                  <c:v>0.98601745637800597</c:v>
                </c:pt>
                <c:pt idx="284">
                  <c:v>0.98597825687938501</c:v>
                </c:pt>
                <c:pt idx="285">
                  <c:v>0.98592024625216801</c:v>
                </c:pt>
                <c:pt idx="286">
                  <c:v>0.98609356935235304</c:v>
                </c:pt>
                <c:pt idx="287">
                  <c:v>0.98601897139792904</c:v>
                </c:pt>
                <c:pt idx="288">
                  <c:v>0.98603802199082802</c:v>
                </c:pt>
                <c:pt idx="289">
                  <c:v>0.98607401826436902</c:v>
                </c:pt>
                <c:pt idx="290">
                  <c:v>0.98599735548610301</c:v>
                </c:pt>
                <c:pt idx="291">
                  <c:v>0.98602491067915499</c:v>
                </c:pt>
                <c:pt idx="292">
                  <c:v>0.985957421235093</c:v>
                </c:pt>
                <c:pt idx="293">
                  <c:v>0.985960996356257</c:v>
                </c:pt>
                <c:pt idx="294">
                  <c:v>0.98592892733362603</c:v>
                </c:pt>
                <c:pt idx="295">
                  <c:v>0.98597811311129502</c:v>
                </c:pt>
                <c:pt idx="296">
                  <c:v>0.98606045972460099</c:v>
                </c:pt>
                <c:pt idx="297">
                  <c:v>0.98581842259098895</c:v>
                </c:pt>
                <c:pt idx="298">
                  <c:v>0.98611764015052905</c:v>
                </c:pt>
                <c:pt idx="299">
                  <c:v>0.98588826323884304</c:v>
                </c:pt>
                <c:pt idx="300">
                  <c:v>0.98606243432296103</c:v>
                </c:pt>
                <c:pt idx="301">
                  <c:v>0.98595736487878605</c:v>
                </c:pt>
                <c:pt idx="302">
                  <c:v>0.98598843235020905</c:v>
                </c:pt>
                <c:pt idx="303">
                  <c:v>0.98586849328943205</c:v>
                </c:pt>
                <c:pt idx="304">
                  <c:v>0.98607201078464801</c:v>
                </c:pt>
                <c:pt idx="305">
                  <c:v>0.98588891068258899</c:v>
                </c:pt>
                <c:pt idx="306">
                  <c:v>0.98603144517406405</c:v>
                </c:pt>
                <c:pt idx="307">
                  <c:v>0.98605974155945897</c:v>
                </c:pt>
                <c:pt idx="308">
                  <c:v>0.986030424885179</c:v>
                </c:pt>
                <c:pt idx="309">
                  <c:v>0.98600496310483599</c:v>
                </c:pt>
                <c:pt idx="310">
                  <c:v>0.98596438511329498</c:v>
                </c:pt>
                <c:pt idx="311">
                  <c:v>0.985926916303976</c:v>
                </c:pt>
                <c:pt idx="312">
                  <c:v>0.98594973101105199</c:v>
                </c:pt>
                <c:pt idx="313">
                  <c:v>0.98599539632446098</c:v>
                </c:pt>
                <c:pt idx="314">
                  <c:v>0.985921406373787</c:v>
                </c:pt>
                <c:pt idx="315">
                  <c:v>0.98604004108055698</c:v>
                </c:pt>
                <c:pt idx="316">
                  <c:v>0.98595996616536097</c:v>
                </c:pt>
                <c:pt idx="317">
                  <c:v>0.98604111502921299</c:v>
                </c:pt>
                <c:pt idx="318">
                  <c:v>0.98590386604608904</c:v>
                </c:pt>
                <c:pt idx="319">
                  <c:v>0.98596124021100895</c:v>
                </c:pt>
                <c:pt idx="320">
                  <c:v>0.98599689516219302</c:v>
                </c:pt>
                <c:pt idx="321">
                  <c:v>0.98609978776187601</c:v>
                </c:pt>
                <c:pt idx="322">
                  <c:v>0.98605968024586799</c:v>
                </c:pt>
                <c:pt idx="323">
                  <c:v>0.98597150767744601</c:v>
                </c:pt>
                <c:pt idx="324">
                  <c:v>0.98596531401190901</c:v>
                </c:pt>
                <c:pt idx="325">
                  <c:v>0.98587444539675095</c:v>
                </c:pt>
                <c:pt idx="326">
                  <c:v>0.98601296560171503</c:v>
                </c:pt>
                <c:pt idx="327">
                  <c:v>0.98584371760992995</c:v>
                </c:pt>
                <c:pt idx="328">
                  <c:v>0.98611053984490105</c:v>
                </c:pt>
                <c:pt idx="329">
                  <c:v>0.98586508724353505</c:v>
                </c:pt>
                <c:pt idx="330">
                  <c:v>0.98597373228865004</c:v>
                </c:pt>
                <c:pt idx="331">
                  <c:v>0.98596455751872303</c:v>
                </c:pt>
                <c:pt idx="332">
                  <c:v>0.98600226811166802</c:v>
                </c:pt>
                <c:pt idx="333">
                  <c:v>0.98602294291330905</c:v>
                </c:pt>
                <c:pt idx="334">
                  <c:v>0.98600805383424395</c:v>
                </c:pt>
                <c:pt idx="335">
                  <c:v>0.98596855494786295</c:v>
                </c:pt>
                <c:pt idx="336">
                  <c:v>0.985985585942316</c:v>
                </c:pt>
                <c:pt idx="337">
                  <c:v>0.98594538524369502</c:v>
                </c:pt>
                <c:pt idx="338">
                  <c:v>0.98603151548902601</c:v>
                </c:pt>
                <c:pt idx="339">
                  <c:v>0.98609346938192899</c:v>
                </c:pt>
                <c:pt idx="340">
                  <c:v>0.98598975671434497</c:v>
                </c:pt>
                <c:pt idx="341">
                  <c:v>0.98592287220653096</c:v>
                </c:pt>
                <c:pt idx="342">
                  <c:v>0.98585322980784096</c:v>
                </c:pt>
                <c:pt idx="343">
                  <c:v>0.98597122225274803</c:v>
                </c:pt>
                <c:pt idx="344">
                  <c:v>0.98602803398953298</c:v>
                </c:pt>
                <c:pt idx="345">
                  <c:v>0.98589980468667404</c:v>
                </c:pt>
                <c:pt idx="346">
                  <c:v>0.98593495349485505</c:v>
                </c:pt>
                <c:pt idx="347">
                  <c:v>0.98586813483772995</c:v>
                </c:pt>
                <c:pt idx="348">
                  <c:v>0.98596875645764603</c:v>
                </c:pt>
                <c:pt idx="349">
                  <c:v>0.98602217988043805</c:v>
                </c:pt>
                <c:pt idx="350">
                  <c:v>0.98595999055564998</c:v>
                </c:pt>
                <c:pt idx="351">
                  <c:v>0.98591101170681905</c:v>
                </c:pt>
                <c:pt idx="352">
                  <c:v>0.98598891929391197</c:v>
                </c:pt>
                <c:pt idx="353">
                  <c:v>0.98595570031382196</c:v>
                </c:pt>
                <c:pt idx="354">
                  <c:v>0.986045782235629</c:v>
                </c:pt>
                <c:pt idx="355">
                  <c:v>0.98589432371385299</c:v>
                </c:pt>
                <c:pt idx="356">
                  <c:v>0.98594054241303997</c:v>
                </c:pt>
                <c:pt idx="357">
                  <c:v>0.98593450458709697</c:v>
                </c:pt>
                <c:pt idx="358">
                  <c:v>0.98599046601583495</c:v>
                </c:pt>
                <c:pt idx="359">
                  <c:v>0.98604206156058805</c:v>
                </c:pt>
                <c:pt idx="360">
                  <c:v>0.98595794465920605</c:v>
                </c:pt>
                <c:pt idx="361">
                  <c:v>0.98587789502849199</c:v>
                </c:pt>
                <c:pt idx="362">
                  <c:v>0.98593706470417697</c:v>
                </c:pt>
                <c:pt idx="363">
                  <c:v>0.98597750446143795</c:v>
                </c:pt>
                <c:pt idx="364">
                  <c:v>0.98593746832173901</c:v>
                </c:pt>
                <c:pt idx="365">
                  <c:v>0.98593050797843695</c:v>
                </c:pt>
                <c:pt idx="366">
                  <c:v>0.98597845297628595</c:v>
                </c:pt>
                <c:pt idx="367">
                  <c:v>0.98592510563024904</c:v>
                </c:pt>
                <c:pt idx="368">
                  <c:v>0.98603782088057601</c:v>
                </c:pt>
                <c:pt idx="369">
                  <c:v>0.98590377149036001</c:v>
                </c:pt>
                <c:pt idx="370">
                  <c:v>0.98601179440214404</c:v>
                </c:pt>
                <c:pt idx="371">
                  <c:v>0.98588320626140702</c:v>
                </c:pt>
                <c:pt idx="372">
                  <c:v>0.98601059263382096</c:v>
                </c:pt>
                <c:pt idx="373">
                  <c:v>0.98588518002666903</c:v>
                </c:pt>
                <c:pt idx="374">
                  <c:v>0.98594986269888496</c:v>
                </c:pt>
                <c:pt idx="375">
                  <c:v>0.986030989479044</c:v>
                </c:pt>
                <c:pt idx="376">
                  <c:v>0.98603981707010602</c:v>
                </c:pt>
                <c:pt idx="377">
                  <c:v>0.98593171518724898</c:v>
                </c:pt>
                <c:pt idx="378">
                  <c:v>0.98593054374475897</c:v>
                </c:pt>
                <c:pt idx="379">
                  <c:v>0.98600925492336799</c:v>
                </c:pt>
                <c:pt idx="380">
                  <c:v>0.98591183751179701</c:v>
                </c:pt>
                <c:pt idx="381">
                  <c:v>0.98599531967742005</c:v>
                </c:pt>
                <c:pt idx="382">
                  <c:v>0.98590537419355895</c:v>
                </c:pt>
                <c:pt idx="383">
                  <c:v>0.98599944896962399</c:v>
                </c:pt>
                <c:pt idx="384">
                  <c:v>0.98590612297109703</c:v>
                </c:pt>
                <c:pt idx="385">
                  <c:v>0.98596956658859802</c:v>
                </c:pt>
                <c:pt idx="386">
                  <c:v>0.98591181355927304</c:v>
                </c:pt>
                <c:pt idx="387">
                  <c:v>0.98592243604262297</c:v>
                </c:pt>
                <c:pt idx="388">
                  <c:v>0.98599851864854704</c:v>
                </c:pt>
                <c:pt idx="389">
                  <c:v>0.98592070212563698</c:v>
                </c:pt>
                <c:pt idx="390">
                  <c:v>0.98599147157852196</c:v>
                </c:pt>
                <c:pt idx="391">
                  <c:v>0.98584627479405396</c:v>
                </c:pt>
                <c:pt idx="392">
                  <c:v>0.98597718044911098</c:v>
                </c:pt>
                <c:pt idx="393">
                  <c:v>0.98590335170996302</c:v>
                </c:pt>
                <c:pt idx="394">
                  <c:v>0.98600685836023105</c:v>
                </c:pt>
                <c:pt idx="395">
                  <c:v>0.98580752959858597</c:v>
                </c:pt>
                <c:pt idx="396">
                  <c:v>0.98602724002081299</c:v>
                </c:pt>
                <c:pt idx="397">
                  <c:v>0.98599923813037404</c:v>
                </c:pt>
                <c:pt idx="398">
                  <c:v>0.98602013327525595</c:v>
                </c:pt>
                <c:pt idx="399">
                  <c:v>0.98605193754407905</c:v>
                </c:pt>
                <c:pt idx="400">
                  <c:v>0.98594833113385305</c:v>
                </c:pt>
                <c:pt idx="401">
                  <c:v>0.985928101016604</c:v>
                </c:pt>
                <c:pt idx="402">
                  <c:v>0.98592176063274894</c:v>
                </c:pt>
                <c:pt idx="403">
                  <c:v>0.98608224006298295</c:v>
                </c:pt>
                <c:pt idx="404">
                  <c:v>0.98597192131885003</c:v>
                </c:pt>
                <c:pt idx="405">
                  <c:v>0.98596782776236103</c:v>
                </c:pt>
                <c:pt idx="406">
                  <c:v>0.98603809971429102</c:v>
                </c:pt>
                <c:pt idx="407">
                  <c:v>0.98597996831121604</c:v>
                </c:pt>
                <c:pt idx="408">
                  <c:v>0.98595426629523997</c:v>
                </c:pt>
                <c:pt idx="409">
                  <c:v>0.98587578652961905</c:v>
                </c:pt>
                <c:pt idx="410">
                  <c:v>0.986009544410415</c:v>
                </c:pt>
                <c:pt idx="411">
                  <c:v>0.98589746304065196</c:v>
                </c:pt>
                <c:pt idx="412">
                  <c:v>0.98603803135706702</c:v>
                </c:pt>
                <c:pt idx="413">
                  <c:v>0.98592596593339099</c:v>
                </c:pt>
                <c:pt idx="414">
                  <c:v>0.98596248870078895</c:v>
                </c:pt>
                <c:pt idx="415">
                  <c:v>0.98601897136253902</c:v>
                </c:pt>
                <c:pt idx="416">
                  <c:v>0.98597389343584196</c:v>
                </c:pt>
                <c:pt idx="417">
                  <c:v>0.98608539320160105</c:v>
                </c:pt>
                <c:pt idx="418">
                  <c:v>0.98599068233817799</c:v>
                </c:pt>
                <c:pt idx="419">
                  <c:v>0.986040894531509</c:v>
                </c:pt>
                <c:pt idx="420">
                  <c:v>0.98592143666333298</c:v>
                </c:pt>
                <c:pt idx="421">
                  <c:v>0.98598223616860003</c:v>
                </c:pt>
                <c:pt idx="422">
                  <c:v>0.98590991592044996</c:v>
                </c:pt>
                <c:pt idx="423">
                  <c:v>0.98605600381249203</c:v>
                </c:pt>
                <c:pt idx="424">
                  <c:v>0.98589227687375702</c:v>
                </c:pt>
                <c:pt idx="425">
                  <c:v>0.98609322145231204</c:v>
                </c:pt>
                <c:pt idx="426">
                  <c:v>0.985941858693553</c:v>
                </c:pt>
                <c:pt idx="427">
                  <c:v>0.98608967214459897</c:v>
                </c:pt>
                <c:pt idx="428">
                  <c:v>0.985899499972548</c:v>
                </c:pt>
                <c:pt idx="429">
                  <c:v>0.98606590666654703</c:v>
                </c:pt>
                <c:pt idx="430">
                  <c:v>0.98595537733049599</c:v>
                </c:pt>
                <c:pt idx="431">
                  <c:v>0.98614270879291599</c:v>
                </c:pt>
                <c:pt idx="432">
                  <c:v>0.98598392890943198</c:v>
                </c:pt>
                <c:pt idx="433">
                  <c:v>0.98588164807852297</c:v>
                </c:pt>
                <c:pt idx="434">
                  <c:v>0.98599019606039295</c:v>
                </c:pt>
                <c:pt idx="435">
                  <c:v>0.98594594266153301</c:v>
                </c:pt>
                <c:pt idx="436">
                  <c:v>0.98599524338507405</c:v>
                </c:pt>
                <c:pt idx="437">
                  <c:v>0.98602193256072501</c:v>
                </c:pt>
                <c:pt idx="438">
                  <c:v>0.98597195262733095</c:v>
                </c:pt>
                <c:pt idx="439">
                  <c:v>0.98610449405794798</c:v>
                </c:pt>
                <c:pt idx="440">
                  <c:v>0.98592675763501603</c:v>
                </c:pt>
                <c:pt idx="441">
                  <c:v>0.98594088071195296</c:v>
                </c:pt>
                <c:pt idx="442">
                  <c:v>0.985966767361109</c:v>
                </c:pt>
                <c:pt idx="443">
                  <c:v>0.98601878526354902</c:v>
                </c:pt>
                <c:pt idx="444">
                  <c:v>0.985997010614997</c:v>
                </c:pt>
                <c:pt idx="445">
                  <c:v>0.98600700865041302</c:v>
                </c:pt>
                <c:pt idx="446">
                  <c:v>0.98588420730417103</c:v>
                </c:pt>
                <c:pt idx="447">
                  <c:v>0.98595226602592301</c:v>
                </c:pt>
                <c:pt idx="448">
                  <c:v>0.98592073004496406</c:v>
                </c:pt>
                <c:pt idx="449">
                  <c:v>0.98602083916060002</c:v>
                </c:pt>
                <c:pt idx="450">
                  <c:v>0.985974781385767</c:v>
                </c:pt>
                <c:pt idx="451">
                  <c:v>0.98590266696295503</c:v>
                </c:pt>
                <c:pt idx="452">
                  <c:v>0.98609736112620305</c:v>
                </c:pt>
                <c:pt idx="453">
                  <c:v>0.98588240235597602</c:v>
                </c:pt>
                <c:pt idx="454">
                  <c:v>0.98597517345681696</c:v>
                </c:pt>
                <c:pt idx="455">
                  <c:v>0.98600537711080505</c:v>
                </c:pt>
                <c:pt idx="456">
                  <c:v>0.985946917347165</c:v>
                </c:pt>
                <c:pt idx="457">
                  <c:v>0.98599442537134097</c:v>
                </c:pt>
                <c:pt idx="458">
                  <c:v>0.98590308648789005</c:v>
                </c:pt>
                <c:pt idx="459">
                  <c:v>0.98599955337843304</c:v>
                </c:pt>
                <c:pt idx="460">
                  <c:v>0.98606531644208095</c:v>
                </c:pt>
                <c:pt idx="461">
                  <c:v>0.98587022691858395</c:v>
                </c:pt>
                <c:pt idx="462">
                  <c:v>0.98603339659956801</c:v>
                </c:pt>
                <c:pt idx="463">
                  <c:v>0.98590843518443905</c:v>
                </c:pt>
                <c:pt idx="464">
                  <c:v>0.98593670494618701</c:v>
                </c:pt>
                <c:pt idx="465">
                  <c:v>0.98593160360246701</c:v>
                </c:pt>
                <c:pt idx="466">
                  <c:v>0.98603053502728799</c:v>
                </c:pt>
                <c:pt idx="467">
                  <c:v>0.98605497690411403</c:v>
                </c:pt>
                <c:pt idx="468">
                  <c:v>0.98599517744415499</c:v>
                </c:pt>
                <c:pt idx="469">
                  <c:v>0.98592050111191498</c:v>
                </c:pt>
                <c:pt idx="470">
                  <c:v>0.98601306886406703</c:v>
                </c:pt>
                <c:pt idx="471">
                  <c:v>0.98602603814455902</c:v>
                </c:pt>
                <c:pt idx="472">
                  <c:v>0.98600145417284202</c:v>
                </c:pt>
                <c:pt idx="473">
                  <c:v>0.98590016256065904</c:v>
                </c:pt>
                <c:pt idx="474">
                  <c:v>0.98598761492402498</c:v>
                </c:pt>
                <c:pt idx="475">
                  <c:v>0.98594498213397097</c:v>
                </c:pt>
                <c:pt idx="476">
                  <c:v>0.98607033064778604</c:v>
                </c:pt>
                <c:pt idx="477">
                  <c:v>0.98601755268479296</c:v>
                </c:pt>
                <c:pt idx="478">
                  <c:v>0.98598108494911696</c:v>
                </c:pt>
                <c:pt idx="479">
                  <c:v>0.98593031158671696</c:v>
                </c:pt>
                <c:pt idx="480">
                  <c:v>0.98594319539235598</c:v>
                </c:pt>
                <c:pt idx="481">
                  <c:v>0.98610880439181603</c:v>
                </c:pt>
                <c:pt idx="482">
                  <c:v>0.985870734013644</c:v>
                </c:pt>
                <c:pt idx="483">
                  <c:v>0.98592653761932803</c:v>
                </c:pt>
                <c:pt idx="484">
                  <c:v>0.985943847688594</c:v>
                </c:pt>
                <c:pt idx="485">
                  <c:v>0.98596859036891904</c:v>
                </c:pt>
                <c:pt idx="486">
                  <c:v>0.98600980948139305</c:v>
                </c:pt>
                <c:pt idx="487">
                  <c:v>0.98608627257883996</c:v>
                </c:pt>
                <c:pt idx="488">
                  <c:v>0.98593780401794295</c:v>
                </c:pt>
                <c:pt idx="489">
                  <c:v>0.98583744938943896</c:v>
                </c:pt>
                <c:pt idx="490">
                  <c:v>0.98595307867387205</c:v>
                </c:pt>
                <c:pt idx="491">
                  <c:v>0.98590010376980997</c:v>
                </c:pt>
                <c:pt idx="492">
                  <c:v>0.98596884397885198</c:v>
                </c:pt>
                <c:pt idx="493">
                  <c:v>0.98583932477744896</c:v>
                </c:pt>
                <c:pt idx="494">
                  <c:v>0.98603162829506996</c:v>
                </c:pt>
                <c:pt idx="495">
                  <c:v>0.985933435205265</c:v>
                </c:pt>
                <c:pt idx="496">
                  <c:v>0.98601041754241603</c:v>
                </c:pt>
                <c:pt idx="497">
                  <c:v>0.98586667826464003</c:v>
                </c:pt>
                <c:pt idx="498">
                  <c:v>0.98605954710612798</c:v>
                </c:pt>
                <c:pt idx="499">
                  <c:v>0.98593507026410099</c:v>
                </c:pt>
                <c:pt idx="500">
                  <c:v>0.98590307103615205</c:v>
                </c:pt>
                <c:pt idx="501">
                  <c:v>0.98584556775164001</c:v>
                </c:pt>
                <c:pt idx="502">
                  <c:v>0.98598339364573795</c:v>
                </c:pt>
                <c:pt idx="503">
                  <c:v>0.98588469728959205</c:v>
                </c:pt>
                <c:pt idx="504">
                  <c:v>0.98602581649926602</c:v>
                </c:pt>
                <c:pt idx="505">
                  <c:v>0.98602422744802398</c:v>
                </c:pt>
                <c:pt idx="506">
                  <c:v>0.98602398750730103</c:v>
                </c:pt>
                <c:pt idx="507">
                  <c:v>0.98594736549713102</c:v>
                </c:pt>
                <c:pt idx="508">
                  <c:v>0.98594443443909996</c:v>
                </c:pt>
                <c:pt idx="509">
                  <c:v>0.98600612007324795</c:v>
                </c:pt>
                <c:pt idx="510">
                  <c:v>0.98589587558304004</c:v>
                </c:pt>
                <c:pt idx="511">
                  <c:v>0.98604172018900105</c:v>
                </c:pt>
                <c:pt idx="512">
                  <c:v>0.98597372632824598</c:v>
                </c:pt>
                <c:pt idx="513">
                  <c:v>0.98605425696458304</c:v>
                </c:pt>
                <c:pt idx="514">
                  <c:v>0.98589428490856201</c:v>
                </c:pt>
                <c:pt idx="515">
                  <c:v>0.98588374552611102</c:v>
                </c:pt>
                <c:pt idx="516">
                  <c:v>0.98593559137111997</c:v>
                </c:pt>
                <c:pt idx="517">
                  <c:v>0.98596144336727598</c:v>
                </c:pt>
                <c:pt idx="518">
                  <c:v>0.98586062772160798</c:v>
                </c:pt>
                <c:pt idx="519">
                  <c:v>0.98595135706256398</c:v>
                </c:pt>
                <c:pt idx="520">
                  <c:v>0.98589838380106498</c:v>
                </c:pt>
                <c:pt idx="521">
                  <c:v>0.98605111130907297</c:v>
                </c:pt>
                <c:pt idx="522">
                  <c:v>0.98597294641259703</c:v>
                </c:pt>
                <c:pt idx="523">
                  <c:v>0.98611731751621201</c:v>
                </c:pt>
                <c:pt idx="524">
                  <c:v>0.98599582914782802</c:v>
                </c:pt>
                <c:pt idx="525">
                  <c:v>0.98599958527135201</c:v>
                </c:pt>
                <c:pt idx="526">
                  <c:v>0.98605428023484198</c:v>
                </c:pt>
                <c:pt idx="527">
                  <c:v>0.98581632935033303</c:v>
                </c:pt>
                <c:pt idx="528">
                  <c:v>0.98596489957505495</c:v>
                </c:pt>
                <c:pt idx="529">
                  <c:v>0.98591459084612498</c:v>
                </c:pt>
                <c:pt idx="530">
                  <c:v>0.98602021981521604</c:v>
                </c:pt>
                <c:pt idx="531">
                  <c:v>0.98590656723499603</c:v>
                </c:pt>
                <c:pt idx="532">
                  <c:v>0.98599661704655495</c:v>
                </c:pt>
                <c:pt idx="533">
                  <c:v>0.985993511189036</c:v>
                </c:pt>
                <c:pt idx="534">
                  <c:v>0.985950868831722</c:v>
                </c:pt>
                <c:pt idx="535">
                  <c:v>0.98594286434431599</c:v>
                </c:pt>
                <c:pt idx="536">
                  <c:v>0.98599392649149997</c:v>
                </c:pt>
                <c:pt idx="537">
                  <c:v>0.98606730604196102</c:v>
                </c:pt>
                <c:pt idx="538">
                  <c:v>0.985943891071837</c:v>
                </c:pt>
                <c:pt idx="539">
                  <c:v>0.985816224437148</c:v>
                </c:pt>
                <c:pt idx="540">
                  <c:v>0.98596304870953</c:v>
                </c:pt>
                <c:pt idx="541">
                  <c:v>0.98593473741014104</c:v>
                </c:pt>
                <c:pt idx="542">
                  <c:v>0.98601800560512598</c:v>
                </c:pt>
                <c:pt idx="543">
                  <c:v>0.98596763620522798</c:v>
                </c:pt>
                <c:pt idx="544">
                  <c:v>0.98604175471185296</c:v>
                </c:pt>
                <c:pt idx="545">
                  <c:v>0.98594191847978896</c:v>
                </c:pt>
                <c:pt idx="546">
                  <c:v>0.98592724839604995</c:v>
                </c:pt>
                <c:pt idx="547">
                  <c:v>0.98595291004422603</c:v>
                </c:pt>
                <c:pt idx="548">
                  <c:v>0.98588916477779198</c:v>
                </c:pt>
                <c:pt idx="549">
                  <c:v>0.98602581532682498</c:v>
                </c:pt>
                <c:pt idx="550">
                  <c:v>0.98586593440040604</c:v>
                </c:pt>
                <c:pt idx="551">
                  <c:v>0.98597812539607599</c:v>
                </c:pt>
                <c:pt idx="552">
                  <c:v>0.98598392340345098</c:v>
                </c:pt>
                <c:pt idx="553">
                  <c:v>0.98603618765779399</c:v>
                </c:pt>
                <c:pt idx="554">
                  <c:v>0.98603214110753501</c:v>
                </c:pt>
                <c:pt idx="555">
                  <c:v>0.98594406169315096</c:v>
                </c:pt>
                <c:pt idx="556">
                  <c:v>0.98604940053891499</c:v>
                </c:pt>
                <c:pt idx="557">
                  <c:v>0.985963105459981</c:v>
                </c:pt>
                <c:pt idx="558">
                  <c:v>0.98589416014626097</c:v>
                </c:pt>
                <c:pt idx="559">
                  <c:v>0.98597976544736599</c:v>
                </c:pt>
                <c:pt idx="560">
                  <c:v>0.98592329847974103</c:v>
                </c:pt>
                <c:pt idx="561">
                  <c:v>0.98586615590965698</c:v>
                </c:pt>
                <c:pt idx="562">
                  <c:v>0.98589670480551606</c:v>
                </c:pt>
                <c:pt idx="563">
                  <c:v>0.98592182763062197</c:v>
                </c:pt>
                <c:pt idx="564">
                  <c:v>0.98588275202059295</c:v>
                </c:pt>
                <c:pt idx="565">
                  <c:v>0.98594427756546599</c:v>
                </c:pt>
                <c:pt idx="566">
                  <c:v>0.98590206067242603</c:v>
                </c:pt>
                <c:pt idx="567">
                  <c:v>0.98594648127255402</c:v>
                </c:pt>
                <c:pt idx="568">
                  <c:v>0.98605304826874296</c:v>
                </c:pt>
                <c:pt idx="569">
                  <c:v>0.98606457666051694</c:v>
                </c:pt>
                <c:pt idx="570">
                  <c:v>0.98587009889339206</c:v>
                </c:pt>
                <c:pt idx="571">
                  <c:v>0.98590454013555795</c:v>
                </c:pt>
                <c:pt idx="572">
                  <c:v>0.98602240190982604</c:v>
                </c:pt>
                <c:pt idx="573">
                  <c:v>0.98590379903334002</c:v>
                </c:pt>
                <c:pt idx="574">
                  <c:v>0.98603310564529401</c:v>
                </c:pt>
                <c:pt idx="575">
                  <c:v>0.98587143578354997</c:v>
                </c:pt>
                <c:pt idx="576">
                  <c:v>0.98606816762182303</c:v>
                </c:pt>
                <c:pt idx="577">
                  <c:v>0.98591585249374503</c:v>
                </c:pt>
                <c:pt idx="578">
                  <c:v>0.98601365338249503</c:v>
                </c:pt>
                <c:pt idx="579">
                  <c:v>0.98589932591881002</c:v>
                </c:pt>
                <c:pt idx="580">
                  <c:v>0.98589024322636698</c:v>
                </c:pt>
                <c:pt idx="581">
                  <c:v>0.98591262459707196</c:v>
                </c:pt>
                <c:pt idx="582">
                  <c:v>0.98601846035308405</c:v>
                </c:pt>
                <c:pt idx="583">
                  <c:v>0.98604809035681396</c:v>
                </c:pt>
                <c:pt idx="584">
                  <c:v>0.985905437418921</c:v>
                </c:pt>
                <c:pt idx="585">
                  <c:v>0.98594420697797303</c:v>
                </c:pt>
                <c:pt idx="586">
                  <c:v>0.985870449216529</c:v>
                </c:pt>
                <c:pt idx="587">
                  <c:v>0.98599373191292405</c:v>
                </c:pt>
                <c:pt idx="588">
                  <c:v>0.98602011520977095</c:v>
                </c:pt>
                <c:pt idx="589">
                  <c:v>0.986097699893147</c:v>
                </c:pt>
                <c:pt idx="590">
                  <c:v>0.985910097746303</c:v>
                </c:pt>
                <c:pt idx="591">
                  <c:v>0.98597946959803595</c:v>
                </c:pt>
                <c:pt idx="592">
                  <c:v>0.98588212801928499</c:v>
                </c:pt>
                <c:pt idx="593">
                  <c:v>0.98599190915421797</c:v>
                </c:pt>
                <c:pt idx="594">
                  <c:v>0.98587564020884999</c:v>
                </c:pt>
                <c:pt idx="595">
                  <c:v>0.98606457343449805</c:v>
                </c:pt>
                <c:pt idx="596">
                  <c:v>0.98594559066448695</c:v>
                </c:pt>
                <c:pt idx="597">
                  <c:v>0.98599400738647003</c:v>
                </c:pt>
                <c:pt idx="598">
                  <c:v>0.98599792585681501</c:v>
                </c:pt>
                <c:pt idx="599">
                  <c:v>0.985994634441965</c:v>
                </c:pt>
                <c:pt idx="600">
                  <c:v>0.98592341482352797</c:v>
                </c:pt>
                <c:pt idx="601">
                  <c:v>0.98586855474771495</c:v>
                </c:pt>
                <c:pt idx="602">
                  <c:v>0.98598918334695296</c:v>
                </c:pt>
                <c:pt idx="603">
                  <c:v>0.986079224982504</c:v>
                </c:pt>
                <c:pt idx="604">
                  <c:v>0.98599195594265998</c:v>
                </c:pt>
                <c:pt idx="605">
                  <c:v>0.98595454648584002</c:v>
                </c:pt>
                <c:pt idx="606">
                  <c:v>0.985992573244036</c:v>
                </c:pt>
                <c:pt idx="607">
                  <c:v>0.98594843957587897</c:v>
                </c:pt>
                <c:pt idx="608">
                  <c:v>0.98591033740846001</c:v>
                </c:pt>
                <c:pt idx="609">
                  <c:v>0.98591557619924297</c:v>
                </c:pt>
                <c:pt idx="610">
                  <c:v>0.98587023117778405</c:v>
                </c:pt>
                <c:pt idx="611">
                  <c:v>0.98597459944571697</c:v>
                </c:pt>
                <c:pt idx="612">
                  <c:v>0.985935228417397</c:v>
                </c:pt>
                <c:pt idx="613">
                  <c:v>0.98609332486928403</c:v>
                </c:pt>
                <c:pt idx="614">
                  <c:v>0.98592383369695502</c:v>
                </c:pt>
                <c:pt idx="615">
                  <c:v>0.98597821826929299</c:v>
                </c:pt>
                <c:pt idx="616">
                  <c:v>0.98607700371572904</c:v>
                </c:pt>
                <c:pt idx="617">
                  <c:v>0.985924918695122</c:v>
                </c:pt>
                <c:pt idx="618">
                  <c:v>0.98594200419049205</c:v>
                </c:pt>
                <c:pt idx="619">
                  <c:v>0.986004289864712</c:v>
                </c:pt>
                <c:pt idx="620">
                  <c:v>0.98601538229701002</c:v>
                </c:pt>
                <c:pt idx="621">
                  <c:v>0.98601312918046302</c:v>
                </c:pt>
                <c:pt idx="622">
                  <c:v>0.98606017161516102</c:v>
                </c:pt>
                <c:pt idx="623">
                  <c:v>0.98588504161502499</c:v>
                </c:pt>
                <c:pt idx="624">
                  <c:v>0.98602570102245102</c:v>
                </c:pt>
                <c:pt idx="625">
                  <c:v>0.98597657026692598</c:v>
                </c:pt>
                <c:pt idx="626">
                  <c:v>0.98602400314803595</c:v>
                </c:pt>
                <c:pt idx="627">
                  <c:v>0.98593653322053798</c:v>
                </c:pt>
                <c:pt idx="628">
                  <c:v>0.98584046286847504</c:v>
                </c:pt>
                <c:pt idx="629">
                  <c:v>0.986110541450956</c:v>
                </c:pt>
                <c:pt idx="630">
                  <c:v>0.98598044585926203</c:v>
                </c:pt>
                <c:pt idx="631">
                  <c:v>0.98608251299274596</c:v>
                </c:pt>
                <c:pt idx="632">
                  <c:v>0.98596974988827402</c:v>
                </c:pt>
                <c:pt idx="633">
                  <c:v>0.98605406885275704</c:v>
                </c:pt>
                <c:pt idx="634">
                  <c:v>0.98600666270534498</c:v>
                </c:pt>
                <c:pt idx="635">
                  <c:v>0.98601873170362098</c:v>
                </c:pt>
                <c:pt idx="636">
                  <c:v>0.98596571359997198</c:v>
                </c:pt>
                <c:pt idx="637">
                  <c:v>0.98600736309922499</c:v>
                </c:pt>
                <c:pt idx="638">
                  <c:v>0.98598695971180095</c:v>
                </c:pt>
                <c:pt idx="639">
                  <c:v>0.98585037267257702</c:v>
                </c:pt>
                <c:pt idx="640">
                  <c:v>0.98589723041839505</c:v>
                </c:pt>
                <c:pt idx="641">
                  <c:v>0.98601703773457605</c:v>
                </c:pt>
                <c:pt idx="642">
                  <c:v>0.98590837640273399</c:v>
                </c:pt>
                <c:pt idx="643">
                  <c:v>0.985899329192782</c:v>
                </c:pt>
                <c:pt idx="644">
                  <c:v>0.98591039464857899</c:v>
                </c:pt>
                <c:pt idx="645">
                  <c:v>0.98596238806256098</c:v>
                </c:pt>
                <c:pt idx="646">
                  <c:v>0.98596125645155197</c:v>
                </c:pt>
                <c:pt idx="647">
                  <c:v>0.98604869218244195</c:v>
                </c:pt>
                <c:pt idx="648">
                  <c:v>0.98597103948831999</c:v>
                </c:pt>
                <c:pt idx="649">
                  <c:v>0.98607543150155197</c:v>
                </c:pt>
                <c:pt idx="650">
                  <c:v>0.98603850346392796</c:v>
                </c:pt>
                <c:pt idx="651">
                  <c:v>0.98592776633127399</c:v>
                </c:pt>
                <c:pt idx="652">
                  <c:v>0.98589290309730204</c:v>
                </c:pt>
                <c:pt idx="653">
                  <c:v>0.98593513420479995</c:v>
                </c:pt>
                <c:pt idx="654">
                  <c:v>0.98590801943704098</c:v>
                </c:pt>
                <c:pt idx="655">
                  <c:v>0.98590320436131196</c:v>
                </c:pt>
                <c:pt idx="656">
                  <c:v>0.98597188829773696</c:v>
                </c:pt>
                <c:pt idx="657">
                  <c:v>0.98602510856491399</c:v>
                </c:pt>
                <c:pt idx="658">
                  <c:v>0.98596793971713204</c:v>
                </c:pt>
                <c:pt idx="659">
                  <c:v>0.98602397253998297</c:v>
                </c:pt>
                <c:pt idx="660">
                  <c:v>0.98596197246845596</c:v>
                </c:pt>
                <c:pt idx="661">
                  <c:v>0.98591020902221205</c:v>
                </c:pt>
                <c:pt idx="662">
                  <c:v>0.98600350125123204</c:v>
                </c:pt>
                <c:pt idx="663">
                  <c:v>0.98601173514439899</c:v>
                </c:pt>
                <c:pt idx="664">
                  <c:v>0.98596607427905802</c:v>
                </c:pt>
                <c:pt idx="665">
                  <c:v>0.98580334992509699</c:v>
                </c:pt>
                <c:pt idx="666">
                  <c:v>0.98595441588782196</c:v>
                </c:pt>
                <c:pt idx="667">
                  <c:v>0.98593605650362004</c:v>
                </c:pt>
                <c:pt idx="668">
                  <c:v>0.98599722467091799</c:v>
                </c:pt>
                <c:pt idx="669">
                  <c:v>0.98595675141158201</c:v>
                </c:pt>
                <c:pt idx="670">
                  <c:v>0.98601282025652903</c:v>
                </c:pt>
                <c:pt idx="671">
                  <c:v>0.98589955648062699</c:v>
                </c:pt>
                <c:pt idx="672">
                  <c:v>0.98600805678798897</c:v>
                </c:pt>
                <c:pt idx="673">
                  <c:v>0.98586608981686996</c:v>
                </c:pt>
                <c:pt idx="674">
                  <c:v>0.98610883991762999</c:v>
                </c:pt>
                <c:pt idx="675">
                  <c:v>0.98592622551313103</c:v>
                </c:pt>
                <c:pt idx="676">
                  <c:v>0.98588959229350304</c:v>
                </c:pt>
                <c:pt idx="677">
                  <c:v>0.98594608563613595</c:v>
                </c:pt>
                <c:pt idx="678">
                  <c:v>0.98599215240044202</c:v>
                </c:pt>
                <c:pt idx="679">
                  <c:v>0.98596952635599699</c:v>
                </c:pt>
                <c:pt idx="680">
                  <c:v>0.98604357975108603</c:v>
                </c:pt>
                <c:pt idx="681">
                  <c:v>0.98597609368761996</c:v>
                </c:pt>
                <c:pt idx="682">
                  <c:v>0.98598293662074299</c:v>
                </c:pt>
                <c:pt idx="683">
                  <c:v>0.98606297433401102</c:v>
                </c:pt>
                <c:pt idx="684">
                  <c:v>0.98591507679480594</c:v>
                </c:pt>
                <c:pt idx="685">
                  <c:v>0.98598388249938296</c:v>
                </c:pt>
                <c:pt idx="686">
                  <c:v>0.98595020309710502</c:v>
                </c:pt>
                <c:pt idx="687">
                  <c:v>0.98594354796241201</c:v>
                </c:pt>
                <c:pt idx="688">
                  <c:v>0.98610734851499204</c:v>
                </c:pt>
                <c:pt idx="689">
                  <c:v>0.985876615078501</c:v>
                </c:pt>
                <c:pt idx="690">
                  <c:v>0.98600933627615805</c:v>
                </c:pt>
                <c:pt idx="691">
                  <c:v>0.98590569224745095</c:v>
                </c:pt>
                <c:pt idx="692">
                  <c:v>0.98596445029222202</c:v>
                </c:pt>
                <c:pt idx="693">
                  <c:v>0.98595090393225704</c:v>
                </c:pt>
                <c:pt idx="694">
                  <c:v>0.98600340761435801</c:v>
                </c:pt>
                <c:pt idx="695">
                  <c:v>0.98605679275037095</c:v>
                </c:pt>
                <c:pt idx="696">
                  <c:v>0.98603723357141004</c:v>
                </c:pt>
                <c:pt idx="697">
                  <c:v>0.98582435452810602</c:v>
                </c:pt>
                <c:pt idx="698">
                  <c:v>0.98610302079221002</c:v>
                </c:pt>
                <c:pt idx="699">
                  <c:v>0.98589424231321598</c:v>
                </c:pt>
                <c:pt idx="700">
                  <c:v>0.98599465982603696</c:v>
                </c:pt>
                <c:pt idx="701">
                  <c:v>0.98600027201540696</c:v>
                </c:pt>
                <c:pt idx="702">
                  <c:v>0.98576620626135503</c:v>
                </c:pt>
                <c:pt idx="703">
                  <c:v>0.98599057574945204</c:v>
                </c:pt>
                <c:pt idx="704">
                  <c:v>0.98596409982959599</c:v>
                </c:pt>
                <c:pt idx="705">
                  <c:v>0.98607180447702703</c:v>
                </c:pt>
                <c:pt idx="706">
                  <c:v>0.98595074159691598</c:v>
                </c:pt>
                <c:pt idx="707">
                  <c:v>0.986009422046359</c:v>
                </c:pt>
                <c:pt idx="708">
                  <c:v>0.98591881771343903</c:v>
                </c:pt>
                <c:pt idx="709">
                  <c:v>0.98600683891381402</c:v>
                </c:pt>
                <c:pt idx="710">
                  <c:v>0.986034583052108</c:v>
                </c:pt>
                <c:pt idx="711">
                  <c:v>0.98587629424071799</c:v>
                </c:pt>
                <c:pt idx="712">
                  <c:v>0.98594321481509295</c:v>
                </c:pt>
                <c:pt idx="713">
                  <c:v>0.98585376480151199</c:v>
                </c:pt>
                <c:pt idx="714">
                  <c:v>0.98596190053926402</c:v>
                </c:pt>
                <c:pt idx="715">
                  <c:v>0.98593258622302504</c:v>
                </c:pt>
                <c:pt idx="716">
                  <c:v>0.98590678165825796</c:v>
                </c:pt>
                <c:pt idx="717">
                  <c:v>0.98595044582409397</c:v>
                </c:pt>
                <c:pt idx="718">
                  <c:v>0.98597490636988405</c:v>
                </c:pt>
                <c:pt idx="719">
                  <c:v>0.98593466347963898</c:v>
                </c:pt>
                <c:pt idx="720">
                  <c:v>0.98597088456512705</c:v>
                </c:pt>
                <c:pt idx="721">
                  <c:v>0.98601528224459201</c:v>
                </c:pt>
                <c:pt idx="722">
                  <c:v>0.98599009712901498</c:v>
                </c:pt>
                <c:pt idx="723">
                  <c:v>0.98584738670579997</c:v>
                </c:pt>
                <c:pt idx="724">
                  <c:v>0.985904531784907</c:v>
                </c:pt>
                <c:pt idx="725">
                  <c:v>0.98594947483085804</c:v>
                </c:pt>
                <c:pt idx="726">
                  <c:v>0.98591415101298996</c:v>
                </c:pt>
                <c:pt idx="727">
                  <c:v>0.98593326878907805</c:v>
                </c:pt>
                <c:pt idx="728">
                  <c:v>0.98598057052111199</c:v>
                </c:pt>
                <c:pt idx="729">
                  <c:v>0.98607027326733598</c:v>
                </c:pt>
                <c:pt idx="730">
                  <c:v>0.98602473799228896</c:v>
                </c:pt>
                <c:pt idx="731">
                  <c:v>0.98596355163058902</c:v>
                </c:pt>
                <c:pt idx="732">
                  <c:v>0.98595287092377004</c:v>
                </c:pt>
                <c:pt idx="733">
                  <c:v>0.98596686552800905</c:v>
                </c:pt>
                <c:pt idx="734">
                  <c:v>0.98604435324133799</c:v>
                </c:pt>
                <c:pt idx="735">
                  <c:v>0.98597408522462604</c:v>
                </c:pt>
                <c:pt idx="736">
                  <c:v>0.98603684469353003</c:v>
                </c:pt>
                <c:pt idx="737">
                  <c:v>0.98586215734418503</c:v>
                </c:pt>
                <c:pt idx="738">
                  <c:v>0.98599216582474503</c:v>
                </c:pt>
                <c:pt idx="739">
                  <c:v>0.98596037837734596</c:v>
                </c:pt>
                <c:pt idx="740">
                  <c:v>0.98600452057215504</c:v>
                </c:pt>
                <c:pt idx="741">
                  <c:v>0.98600826022473798</c:v>
                </c:pt>
                <c:pt idx="742">
                  <c:v>0.985929683419145</c:v>
                </c:pt>
                <c:pt idx="743">
                  <c:v>0.98588580623635802</c:v>
                </c:pt>
                <c:pt idx="744">
                  <c:v>0.985998355411281</c:v>
                </c:pt>
                <c:pt idx="745">
                  <c:v>0.98603564817112599</c:v>
                </c:pt>
                <c:pt idx="746">
                  <c:v>0.98599023960329202</c:v>
                </c:pt>
                <c:pt idx="747">
                  <c:v>0.98596926123464301</c:v>
                </c:pt>
                <c:pt idx="748">
                  <c:v>0.98579690005403198</c:v>
                </c:pt>
                <c:pt idx="749">
                  <c:v>0.98599052236414098</c:v>
                </c:pt>
                <c:pt idx="750">
                  <c:v>0.98604261492919099</c:v>
                </c:pt>
                <c:pt idx="751">
                  <c:v>0.98609243816458902</c:v>
                </c:pt>
                <c:pt idx="752">
                  <c:v>0.98595660949566799</c:v>
                </c:pt>
                <c:pt idx="753">
                  <c:v>0.98596791195177103</c:v>
                </c:pt>
                <c:pt idx="754">
                  <c:v>0.98593533063333905</c:v>
                </c:pt>
                <c:pt idx="755">
                  <c:v>0.98604979464203202</c:v>
                </c:pt>
                <c:pt idx="756">
                  <c:v>0.98600552205271197</c:v>
                </c:pt>
                <c:pt idx="757">
                  <c:v>0.98596118629220397</c:v>
                </c:pt>
                <c:pt idx="758">
                  <c:v>0.985950257463589</c:v>
                </c:pt>
                <c:pt idx="759">
                  <c:v>0.98603196285255701</c:v>
                </c:pt>
                <c:pt idx="760">
                  <c:v>0.98599455914813094</c:v>
                </c:pt>
                <c:pt idx="761">
                  <c:v>0.98598444219295001</c:v>
                </c:pt>
                <c:pt idx="762">
                  <c:v>0.98588659303457205</c:v>
                </c:pt>
                <c:pt idx="763">
                  <c:v>0.98587806420741397</c:v>
                </c:pt>
                <c:pt idx="764">
                  <c:v>0.98597015403442201</c:v>
                </c:pt>
                <c:pt idx="765">
                  <c:v>0.985969655728137</c:v>
                </c:pt>
                <c:pt idx="766">
                  <c:v>0.98589706286664303</c:v>
                </c:pt>
                <c:pt idx="767">
                  <c:v>0.98602732281130001</c:v>
                </c:pt>
                <c:pt idx="768">
                  <c:v>0.985954971511115</c:v>
                </c:pt>
                <c:pt idx="769">
                  <c:v>0.98589041784313103</c:v>
                </c:pt>
                <c:pt idx="770">
                  <c:v>0.98606270376927596</c:v>
                </c:pt>
                <c:pt idx="771">
                  <c:v>0.98599801169782497</c:v>
                </c:pt>
                <c:pt idx="772">
                  <c:v>0.98594479696737902</c:v>
                </c:pt>
                <c:pt idx="773">
                  <c:v>0.98602467962813201</c:v>
                </c:pt>
                <c:pt idx="774">
                  <c:v>0.98590482851197603</c:v>
                </c:pt>
                <c:pt idx="775">
                  <c:v>0.98606930601729104</c:v>
                </c:pt>
                <c:pt idx="776">
                  <c:v>0.98585816172812302</c:v>
                </c:pt>
                <c:pt idx="777">
                  <c:v>0.98605860744708795</c:v>
                </c:pt>
                <c:pt idx="778">
                  <c:v>0.98595658204940995</c:v>
                </c:pt>
                <c:pt idx="779">
                  <c:v>0.98593560388818902</c:v>
                </c:pt>
                <c:pt idx="780">
                  <c:v>0.986030636664186</c:v>
                </c:pt>
                <c:pt idx="781">
                  <c:v>0.98599757110338704</c:v>
                </c:pt>
                <c:pt idx="782">
                  <c:v>0.98595545057345502</c:v>
                </c:pt>
                <c:pt idx="783">
                  <c:v>0.98587338535966895</c:v>
                </c:pt>
                <c:pt idx="784">
                  <c:v>0.98596279978481305</c:v>
                </c:pt>
                <c:pt idx="785">
                  <c:v>0.98591690458251702</c:v>
                </c:pt>
                <c:pt idx="786">
                  <c:v>0.98617697677898397</c:v>
                </c:pt>
                <c:pt idx="787">
                  <c:v>0.98588599048650205</c:v>
                </c:pt>
                <c:pt idx="788">
                  <c:v>0.98604974314609195</c:v>
                </c:pt>
                <c:pt idx="789">
                  <c:v>0.98594475809383098</c:v>
                </c:pt>
                <c:pt idx="790">
                  <c:v>0.98608202873008799</c:v>
                </c:pt>
                <c:pt idx="791">
                  <c:v>0.98595817532671004</c:v>
                </c:pt>
                <c:pt idx="792">
                  <c:v>0.985933485215157</c:v>
                </c:pt>
                <c:pt idx="793">
                  <c:v>0.98593149038479799</c:v>
                </c:pt>
                <c:pt idx="794">
                  <c:v>0.98605845747673804</c:v>
                </c:pt>
                <c:pt idx="795">
                  <c:v>0.985892592615632</c:v>
                </c:pt>
                <c:pt idx="796">
                  <c:v>0.98596107538376998</c:v>
                </c:pt>
                <c:pt idx="797">
                  <c:v>0.98592795463709804</c:v>
                </c:pt>
                <c:pt idx="798">
                  <c:v>0.98597551967711605</c:v>
                </c:pt>
                <c:pt idx="799">
                  <c:v>0.98593244722914197</c:v>
                </c:pt>
                <c:pt idx="800">
                  <c:v>0.98603550463489298</c:v>
                </c:pt>
                <c:pt idx="801">
                  <c:v>0.98586408479926202</c:v>
                </c:pt>
                <c:pt idx="802">
                  <c:v>0.98600053739788396</c:v>
                </c:pt>
                <c:pt idx="803">
                  <c:v>0.98599959485375099</c:v>
                </c:pt>
                <c:pt idx="804">
                  <c:v>0.98596403254378595</c:v>
                </c:pt>
                <c:pt idx="805">
                  <c:v>0.985988944540797</c:v>
                </c:pt>
                <c:pt idx="806">
                  <c:v>0.98594325222364598</c:v>
                </c:pt>
                <c:pt idx="807">
                  <c:v>0.985953708222574</c:v>
                </c:pt>
                <c:pt idx="808">
                  <c:v>0.985951196216861</c:v>
                </c:pt>
                <c:pt idx="809">
                  <c:v>0.985844895043133</c:v>
                </c:pt>
                <c:pt idx="810">
                  <c:v>0.98596462352660497</c:v>
                </c:pt>
                <c:pt idx="811">
                  <c:v>0.98591745285177101</c:v>
                </c:pt>
                <c:pt idx="812">
                  <c:v>0.98595242375907099</c:v>
                </c:pt>
                <c:pt idx="813">
                  <c:v>0.98603215283378898</c:v>
                </c:pt>
                <c:pt idx="814">
                  <c:v>0.98599407261675698</c:v>
                </c:pt>
                <c:pt idx="815">
                  <c:v>0.98599427139783302</c:v>
                </c:pt>
                <c:pt idx="816">
                  <c:v>0.98597823171154197</c:v>
                </c:pt>
                <c:pt idx="817">
                  <c:v>0.98594266627471305</c:v>
                </c:pt>
                <c:pt idx="818">
                  <c:v>0.98600881177887301</c:v>
                </c:pt>
                <c:pt idx="819">
                  <c:v>0.98593227615720902</c:v>
                </c:pt>
                <c:pt idx="820">
                  <c:v>0.98594467019121101</c:v>
                </c:pt>
                <c:pt idx="821">
                  <c:v>0.98592717407589703</c:v>
                </c:pt>
                <c:pt idx="822">
                  <c:v>0.98583943882153902</c:v>
                </c:pt>
                <c:pt idx="823">
                  <c:v>0.98588636786072903</c:v>
                </c:pt>
                <c:pt idx="824">
                  <c:v>0.98593229826197404</c:v>
                </c:pt>
                <c:pt idx="825">
                  <c:v>0.986014413295624</c:v>
                </c:pt>
                <c:pt idx="826">
                  <c:v>0.98600213556210403</c:v>
                </c:pt>
                <c:pt idx="827">
                  <c:v>0.98598218342067601</c:v>
                </c:pt>
                <c:pt idx="828">
                  <c:v>0.985909797102555</c:v>
                </c:pt>
                <c:pt idx="829">
                  <c:v>0.98592356543901605</c:v>
                </c:pt>
                <c:pt idx="830">
                  <c:v>0.98588128443828205</c:v>
                </c:pt>
                <c:pt idx="831">
                  <c:v>0.98593596551346396</c:v>
                </c:pt>
                <c:pt idx="832">
                  <c:v>0.98599109947541197</c:v>
                </c:pt>
                <c:pt idx="833">
                  <c:v>0.985984380269878</c:v>
                </c:pt>
                <c:pt idx="834">
                  <c:v>0.98595642852590804</c:v>
                </c:pt>
                <c:pt idx="835">
                  <c:v>0.98610230669017696</c:v>
                </c:pt>
                <c:pt idx="836">
                  <c:v>0.98605089109765398</c:v>
                </c:pt>
                <c:pt idx="837">
                  <c:v>0.98594584992340795</c:v>
                </c:pt>
                <c:pt idx="838">
                  <c:v>0.98602883513105</c:v>
                </c:pt>
                <c:pt idx="839">
                  <c:v>0.985916617617137</c:v>
                </c:pt>
                <c:pt idx="840">
                  <c:v>0.98597139983279802</c:v>
                </c:pt>
                <c:pt idx="841">
                  <c:v>0.986005039377568</c:v>
                </c:pt>
                <c:pt idx="842">
                  <c:v>0.98603633442719496</c:v>
                </c:pt>
                <c:pt idx="843">
                  <c:v>0.98598603258361295</c:v>
                </c:pt>
                <c:pt idx="844">
                  <c:v>0.98593930255297202</c:v>
                </c:pt>
                <c:pt idx="845">
                  <c:v>0.98605199634839802</c:v>
                </c:pt>
                <c:pt idx="846">
                  <c:v>0.98582724057131199</c:v>
                </c:pt>
                <c:pt idx="847">
                  <c:v>0.98594993279217802</c:v>
                </c:pt>
                <c:pt idx="848">
                  <c:v>0.98611869101509397</c:v>
                </c:pt>
                <c:pt idx="849">
                  <c:v>0.98602080367491995</c:v>
                </c:pt>
                <c:pt idx="850">
                  <c:v>0.98606142539582997</c:v>
                </c:pt>
                <c:pt idx="851">
                  <c:v>0.98594196516654398</c:v>
                </c:pt>
                <c:pt idx="852">
                  <c:v>0.98594224609074599</c:v>
                </c:pt>
                <c:pt idx="853">
                  <c:v>0.98585446513896802</c:v>
                </c:pt>
                <c:pt idx="854">
                  <c:v>0.98600493815969203</c:v>
                </c:pt>
                <c:pt idx="855">
                  <c:v>0.98594459774967202</c:v>
                </c:pt>
                <c:pt idx="856">
                  <c:v>0.98600305682424905</c:v>
                </c:pt>
                <c:pt idx="857">
                  <c:v>0.98594287872782005</c:v>
                </c:pt>
                <c:pt idx="858">
                  <c:v>0.98600209651658599</c:v>
                </c:pt>
                <c:pt idx="859">
                  <c:v>0.98601530192106301</c:v>
                </c:pt>
                <c:pt idx="860">
                  <c:v>0.98596531941040499</c:v>
                </c:pt>
                <c:pt idx="861">
                  <c:v>0.98604376183892795</c:v>
                </c:pt>
                <c:pt idx="862">
                  <c:v>0.98594257564156595</c:v>
                </c:pt>
                <c:pt idx="863">
                  <c:v>0.98611089653108597</c:v>
                </c:pt>
                <c:pt idx="864">
                  <c:v>0.98599139192352303</c:v>
                </c:pt>
                <c:pt idx="865">
                  <c:v>0.98588078957507197</c:v>
                </c:pt>
                <c:pt idx="866">
                  <c:v>0.98602950197948802</c:v>
                </c:pt>
                <c:pt idx="867">
                  <c:v>0.98589683267168005</c:v>
                </c:pt>
                <c:pt idx="868">
                  <c:v>0.98593363374808896</c:v>
                </c:pt>
                <c:pt idx="869">
                  <c:v>0.98599792600313596</c:v>
                </c:pt>
                <c:pt idx="870">
                  <c:v>0.98593288137224599</c:v>
                </c:pt>
                <c:pt idx="871">
                  <c:v>0.98603425628612595</c:v>
                </c:pt>
                <c:pt idx="872">
                  <c:v>0.98604406865764904</c:v>
                </c:pt>
                <c:pt idx="873">
                  <c:v>0.98588512648083904</c:v>
                </c:pt>
                <c:pt idx="874">
                  <c:v>0.98590037481570403</c:v>
                </c:pt>
                <c:pt idx="875">
                  <c:v>0.98593178527866898</c:v>
                </c:pt>
                <c:pt idx="876">
                  <c:v>0.98595523838779398</c:v>
                </c:pt>
                <c:pt idx="877">
                  <c:v>0.98602071083368004</c:v>
                </c:pt>
                <c:pt idx="878">
                  <c:v>0.98588275279930704</c:v>
                </c:pt>
                <c:pt idx="879">
                  <c:v>0.985882665155562</c:v>
                </c:pt>
                <c:pt idx="880">
                  <c:v>0.98593302740972599</c:v>
                </c:pt>
                <c:pt idx="881">
                  <c:v>0.98600494129905603</c:v>
                </c:pt>
                <c:pt idx="882">
                  <c:v>0.98595161908982998</c:v>
                </c:pt>
                <c:pt idx="883">
                  <c:v>0.98594726532958699</c:v>
                </c:pt>
                <c:pt idx="884">
                  <c:v>0.98598977229604701</c:v>
                </c:pt>
                <c:pt idx="885">
                  <c:v>0.986001831675834</c:v>
                </c:pt>
                <c:pt idx="886">
                  <c:v>0.98603593615488105</c:v>
                </c:pt>
                <c:pt idx="887">
                  <c:v>0.98612966051233397</c:v>
                </c:pt>
                <c:pt idx="888">
                  <c:v>0.98593564856926597</c:v>
                </c:pt>
                <c:pt idx="889">
                  <c:v>0.98605437123543604</c:v>
                </c:pt>
                <c:pt idx="890">
                  <c:v>0.98581805445426895</c:v>
                </c:pt>
                <c:pt idx="891">
                  <c:v>0.98605890322017098</c:v>
                </c:pt>
                <c:pt idx="892">
                  <c:v>0.985983929864782</c:v>
                </c:pt>
                <c:pt idx="893">
                  <c:v>0.98600497968011402</c:v>
                </c:pt>
                <c:pt idx="894">
                  <c:v>0.98608459547292204</c:v>
                </c:pt>
                <c:pt idx="895">
                  <c:v>0.98585771769293595</c:v>
                </c:pt>
                <c:pt idx="896">
                  <c:v>0.98600205645554295</c:v>
                </c:pt>
                <c:pt idx="897">
                  <c:v>0.98589986056268397</c:v>
                </c:pt>
                <c:pt idx="898">
                  <c:v>0.98605523571002396</c:v>
                </c:pt>
                <c:pt idx="899">
                  <c:v>0.98596527186683003</c:v>
                </c:pt>
                <c:pt idx="900">
                  <c:v>0.98603974304436304</c:v>
                </c:pt>
                <c:pt idx="901">
                  <c:v>0.98582859182858695</c:v>
                </c:pt>
                <c:pt idx="902">
                  <c:v>0.98594026293443504</c:v>
                </c:pt>
                <c:pt idx="903">
                  <c:v>0.98594566020774499</c:v>
                </c:pt>
                <c:pt idx="904">
                  <c:v>0.985996416727144</c:v>
                </c:pt>
                <c:pt idx="905">
                  <c:v>0.98588971790861701</c:v>
                </c:pt>
                <c:pt idx="906">
                  <c:v>0.98594428690791602</c:v>
                </c:pt>
                <c:pt idx="907">
                  <c:v>0.98597529412377805</c:v>
                </c:pt>
                <c:pt idx="908">
                  <c:v>0.98606971644102703</c:v>
                </c:pt>
                <c:pt idx="909">
                  <c:v>0.98591371625629698</c:v>
                </c:pt>
                <c:pt idx="910">
                  <c:v>0.98598825693713799</c:v>
                </c:pt>
                <c:pt idx="911">
                  <c:v>0.98599711288633496</c:v>
                </c:pt>
                <c:pt idx="912">
                  <c:v>0.98596762825802697</c:v>
                </c:pt>
                <c:pt idx="913">
                  <c:v>0.98596021597504901</c:v>
                </c:pt>
                <c:pt idx="914">
                  <c:v>0.98580375554978805</c:v>
                </c:pt>
                <c:pt idx="915">
                  <c:v>0.98596839130487501</c:v>
                </c:pt>
                <c:pt idx="916">
                  <c:v>0.98594497142110205</c:v>
                </c:pt>
                <c:pt idx="917">
                  <c:v>0.98596956330311603</c:v>
                </c:pt>
                <c:pt idx="918">
                  <c:v>0.98592781675309304</c:v>
                </c:pt>
                <c:pt idx="919">
                  <c:v>0.98589009229604396</c:v>
                </c:pt>
                <c:pt idx="920">
                  <c:v>0.98590610058213302</c:v>
                </c:pt>
                <c:pt idx="921">
                  <c:v>0.98607159816109102</c:v>
                </c:pt>
                <c:pt idx="922">
                  <c:v>0.98584116970411995</c:v>
                </c:pt>
                <c:pt idx="923">
                  <c:v>0.98609176625708395</c:v>
                </c:pt>
                <c:pt idx="924">
                  <c:v>0.98590643473456396</c:v>
                </c:pt>
                <c:pt idx="925">
                  <c:v>0.98598219837018697</c:v>
                </c:pt>
                <c:pt idx="926">
                  <c:v>0.98591107400839095</c:v>
                </c:pt>
                <c:pt idx="927">
                  <c:v>0.98597389624292697</c:v>
                </c:pt>
                <c:pt idx="928">
                  <c:v>0.98590277434954499</c:v>
                </c:pt>
                <c:pt idx="929">
                  <c:v>0.98595834439609997</c:v>
                </c:pt>
                <c:pt idx="930">
                  <c:v>0.98595035259577202</c:v>
                </c:pt>
                <c:pt idx="931">
                  <c:v>0.98597882376947099</c:v>
                </c:pt>
                <c:pt idx="932">
                  <c:v>0.98597837519143094</c:v>
                </c:pt>
                <c:pt idx="933">
                  <c:v>0.98602188528673795</c:v>
                </c:pt>
                <c:pt idx="934">
                  <c:v>0.98588271903415303</c:v>
                </c:pt>
                <c:pt idx="935">
                  <c:v>0.986048465104858</c:v>
                </c:pt>
                <c:pt idx="936">
                  <c:v>0.986011100255891</c:v>
                </c:pt>
                <c:pt idx="937">
                  <c:v>0.98588171889750198</c:v>
                </c:pt>
                <c:pt idx="938">
                  <c:v>0.98604272545688199</c:v>
                </c:pt>
                <c:pt idx="939">
                  <c:v>0.98596107714265602</c:v>
                </c:pt>
                <c:pt idx="940">
                  <c:v>0.98608489291993895</c:v>
                </c:pt>
                <c:pt idx="941">
                  <c:v>0.98598679117205701</c:v>
                </c:pt>
                <c:pt idx="942">
                  <c:v>0.98601122171632105</c:v>
                </c:pt>
                <c:pt idx="943">
                  <c:v>0.98585338141636003</c:v>
                </c:pt>
                <c:pt idx="944">
                  <c:v>0.98599583544908598</c:v>
                </c:pt>
                <c:pt idx="945">
                  <c:v>0.98587936448597502</c:v>
                </c:pt>
                <c:pt idx="946">
                  <c:v>0.98597078105812896</c:v>
                </c:pt>
                <c:pt idx="947">
                  <c:v>0.98593672247445696</c:v>
                </c:pt>
                <c:pt idx="948">
                  <c:v>0.98599693919055897</c:v>
                </c:pt>
                <c:pt idx="949">
                  <c:v>0.98601409964484499</c:v>
                </c:pt>
                <c:pt idx="950">
                  <c:v>0.98605044496827898</c:v>
                </c:pt>
                <c:pt idx="951">
                  <c:v>0.98593727665380204</c:v>
                </c:pt>
                <c:pt idx="952">
                  <c:v>0.98602518489527302</c:v>
                </c:pt>
                <c:pt idx="953">
                  <c:v>0.98592753035175595</c:v>
                </c:pt>
                <c:pt idx="954">
                  <c:v>0.98598775972903796</c:v>
                </c:pt>
                <c:pt idx="955">
                  <c:v>0.98588410947333704</c:v>
                </c:pt>
                <c:pt idx="956">
                  <c:v>0.98591878909324904</c:v>
                </c:pt>
                <c:pt idx="957">
                  <c:v>0.98598016449026604</c:v>
                </c:pt>
                <c:pt idx="958">
                  <c:v>0.98600202352821897</c:v>
                </c:pt>
                <c:pt idx="959">
                  <c:v>0.98600050632768399</c:v>
                </c:pt>
                <c:pt idx="960">
                  <c:v>0.98597342752538697</c:v>
                </c:pt>
                <c:pt idx="961">
                  <c:v>0.98596825205529803</c:v>
                </c:pt>
                <c:pt idx="962">
                  <c:v>0.98600717215714595</c:v>
                </c:pt>
                <c:pt idx="963">
                  <c:v>0.98604219843740304</c:v>
                </c:pt>
                <c:pt idx="964">
                  <c:v>0.98588990888802797</c:v>
                </c:pt>
                <c:pt idx="965">
                  <c:v>0.98595764205396097</c:v>
                </c:pt>
                <c:pt idx="966">
                  <c:v>0.98591120570521096</c:v>
                </c:pt>
                <c:pt idx="967">
                  <c:v>0.98590157327876404</c:v>
                </c:pt>
                <c:pt idx="968">
                  <c:v>0.98600170958286304</c:v>
                </c:pt>
                <c:pt idx="969">
                  <c:v>0.98590655887062295</c:v>
                </c:pt>
                <c:pt idx="970">
                  <c:v>0.98606116230791896</c:v>
                </c:pt>
                <c:pt idx="971">
                  <c:v>0.98597651599575498</c:v>
                </c:pt>
                <c:pt idx="972">
                  <c:v>0.98601317697653301</c:v>
                </c:pt>
                <c:pt idx="973">
                  <c:v>0.98600919691240696</c:v>
                </c:pt>
                <c:pt idx="974">
                  <c:v>0.98600845025514605</c:v>
                </c:pt>
                <c:pt idx="975">
                  <c:v>0.98586965785419001</c:v>
                </c:pt>
                <c:pt idx="976">
                  <c:v>0.98599048065827</c:v>
                </c:pt>
                <c:pt idx="977">
                  <c:v>0.98590292467441998</c:v>
                </c:pt>
                <c:pt idx="978">
                  <c:v>0.98602004825280698</c:v>
                </c:pt>
                <c:pt idx="979">
                  <c:v>0.985891859578654</c:v>
                </c:pt>
                <c:pt idx="980">
                  <c:v>0.98602665448731297</c:v>
                </c:pt>
                <c:pt idx="981">
                  <c:v>0.98601045898823503</c:v>
                </c:pt>
                <c:pt idx="982">
                  <c:v>0.98601090636312605</c:v>
                </c:pt>
                <c:pt idx="983">
                  <c:v>0.98592391123396805</c:v>
                </c:pt>
                <c:pt idx="984">
                  <c:v>0.98599130027467996</c:v>
                </c:pt>
                <c:pt idx="985">
                  <c:v>0.98598288044315796</c:v>
                </c:pt>
                <c:pt idx="986">
                  <c:v>0.98603479679194095</c:v>
                </c:pt>
                <c:pt idx="987">
                  <c:v>0.98596646898465101</c:v>
                </c:pt>
                <c:pt idx="988">
                  <c:v>0.98599811633811496</c:v>
                </c:pt>
                <c:pt idx="989">
                  <c:v>0.98601157541401396</c:v>
                </c:pt>
                <c:pt idx="990">
                  <c:v>0.9859993372818</c:v>
                </c:pt>
                <c:pt idx="991">
                  <c:v>0.98591929263622502</c:v>
                </c:pt>
                <c:pt idx="992">
                  <c:v>0.98594297340600401</c:v>
                </c:pt>
                <c:pt idx="993">
                  <c:v>0.98598087934782397</c:v>
                </c:pt>
                <c:pt idx="994">
                  <c:v>0.98605982131750403</c:v>
                </c:pt>
                <c:pt idx="995">
                  <c:v>0.98610573501040699</c:v>
                </c:pt>
                <c:pt idx="996">
                  <c:v>0.98592807482158595</c:v>
                </c:pt>
                <c:pt idx="997">
                  <c:v>0.98587619654394398</c:v>
                </c:pt>
                <c:pt idx="998">
                  <c:v>0.98585533646147305</c:v>
                </c:pt>
                <c:pt idx="999">
                  <c:v>0.98609150789799604</c:v>
                </c:pt>
                <c:pt idx="1000">
                  <c:v>0.985999616812824</c:v>
                </c:pt>
                <c:pt idx="1001">
                  <c:v>0.98595666852337005</c:v>
                </c:pt>
                <c:pt idx="1002">
                  <c:v>0.98594718091112798</c:v>
                </c:pt>
                <c:pt idx="1003">
                  <c:v>0.98585474792730099</c:v>
                </c:pt>
                <c:pt idx="1004">
                  <c:v>0.98594471967418595</c:v>
                </c:pt>
                <c:pt idx="1005">
                  <c:v>0.98601803544991395</c:v>
                </c:pt>
                <c:pt idx="1006">
                  <c:v>0.98599145639645902</c:v>
                </c:pt>
                <c:pt idx="1007">
                  <c:v>0.98603828902552404</c:v>
                </c:pt>
                <c:pt idx="1008">
                  <c:v>0.98600268260882895</c:v>
                </c:pt>
                <c:pt idx="1009">
                  <c:v>0.98601777488215303</c:v>
                </c:pt>
                <c:pt idx="1010">
                  <c:v>0.98592086501516296</c:v>
                </c:pt>
                <c:pt idx="1011">
                  <c:v>0.98600156658205296</c:v>
                </c:pt>
                <c:pt idx="1012">
                  <c:v>0.98589626532606001</c:v>
                </c:pt>
                <c:pt idx="1013">
                  <c:v>0.98603667376089599</c:v>
                </c:pt>
                <c:pt idx="1014">
                  <c:v>0.98597603263455302</c:v>
                </c:pt>
                <c:pt idx="1015">
                  <c:v>0.98587580712227096</c:v>
                </c:pt>
                <c:pt idx="1016">
                  <c:v>0.98594791048278696</c:v>
                </c:pt>
                <c:pt idx="1017">
                  <c:v>0.98599328239089801</c:v>
                </c:pt>
                <c:pt idx="1018">
                  <c:v>0.98598882979806401</c:v>
                </c:pt>
                <c:pt idx="1019">
                  <c:v>0.98595173033013805</c:v>
                </c:pt>
                <c:pt idx="1020">
                  <c:v>0.98600619867180705</c:v>
                </c:pt>
                <c:pt idx="1021">
                  <c:v>0.98597622615741298</c:v>
                </c:pt>
                <c:pt idx="1022">
                  <c:v>0.98596467943718102</c:v>
                </c:pt>
                <c:pt idx="1023">
                  <c:v>0.98605891006781898</c:v>
                </c:pt>
                <c:pt idx="1024">
                  <c:v>0.985941053169201</c:v>
                </c:pt>
                <c:pt idx="1025">
                  <c:v>0.98587424968179305</c:v>
                </c:pt>
                <c:pt idx="1026">
                  <c:v>0.98592999919808599</c:v>
                </c:pt>
                <c:pt idx="1027">
                  <c:v>0.985918368548101</c:v>
                </c:pt>
                <c:pt idx="1028">
                  <c:v>0.98610020992485303</c:v>
                </c:pt>
                <c:pt idx="1029">
                  <c:v>0.98584582207462701</c:v>
                </c:pt>
                <c:pt idx="1030">
                  <c:v>0.98608810069920505</c:v>
                </c:pt>
                <c:pt idx="1031">
                  <c:v>0.98584826307574402</c:v>
                </c:pt>
                <c:pt idx="1032">
                  <c:v>0.98598488037863796</c:v>
                </c:pt>
                <c:pt idx="1033">
                  <c:v>0.98595646836719497</c:v>
                </c:pt>
                <c:pt idx="1034">
                  <c:v>0.98598973425593495</c:v>
                </c:pt>
                <c:pt idx="1035">
                  <c:v>0.98583112590313404</c:v>
                </c:pt>
                <c:pt idx="1036">
                  <c:v>0.98598300717651</c:v>
                </c:pt>
                <c:pt idx="1037">
                  <c:v>0.98593551134847102</c:v>
                </c:pt>
                <c:pt idx="1038">
                  <c:v>0.98600708837610496</c:v>
                </c:pt>
                <c:pt idx="1039">
                  <c:v>0.98595411103924702</c:v>
                </c:pt>
                <c:pt idx="1040">
                  <c:v>0.98589806901357102</c:v>
                </c:pt>
                <c:pt idx="1041">
                  <c:v>0.98595405259678404</c:v>
                </c:pt>
                <c:pt idx="1042">
                  <c:v>0.98596148468662004</c:v>
                </c:pt>
                <c:pt idx="1043">
                  <c:v>0.98590400932652</c:v>
                </c:pt>
                <c:pt idx="1044">
                  <c:v>0.98591368632527898</c:v>
                </c:pt>
                <c:pt idx="1045">
                  <c:v>0.98609824159791204</c:v>
                </c:pt>
                <c:pt idx="1046">
                  <c:v>0.985946440896182</c:v>
                </c:pt>
                <c:pt idx="1047">
                  <c:v>0.98598363838584202</c:v>
                </c:pt>
                <c:pt idx="1048">
                  <c:v>0.98585715171745603</c:v>
                </c:pt>
                <c:pt idx="1049">
                  <c:v>0.98595367238859699</c:v>
                </c:pt>
                <c:pt idx="1050">
                  <c:v>0.98597726880728298</c:v>
                </c:pt>
                <c:pt idx="1051">
                  <c:v>0.98596927814120205</c:v>
                </c:pt>
                <c:pt idx="1052">
                  <c:v>0.98593680190689104</c:v>
                </c:pt>
                <c:pt idx="1053">
                  <c:v>0.98608673609554898</c:v>
                </c:pt>
                <c:pt idx="1054">
                  <c:v>0.98590078165359196</c:v>
                </c:pt>
                <c:pt idx="1055">
                  <c:v>0.98602084320757599</c:v>
                </c:pt>
                <c:pt idx="1056">
                  <c:v>0.98590530133878296</c:v>
                </c:pt>
                <c:pt idx="1057">
                  <c:v>0.98582952676368196</c:v>
                </c:pt>
                <c:pt idx="1058">
                  <c:v>0.98596459977869799</c:v>
                </c:pt>
                <c:pt idx="1059">
                  <c:v>0.98600910132009101</c:v>
                </c:pt>
                <c:pt idx="1060">
                  <c:v>0.98596288318115899</c:v>
                </c:pt>
                <c:pt idx="1061">
                  <c:v>0.985983538699999</c:v>
                </c:pt>
                <c:pt idx="1062">
                  <c:v>0.98588430787862902</c:v>
                </c:pt>
                <c:pt idx="1063">
                  <c:v>0.98604010852965596</c:v>
                </c:pt>
                <c:pt idx="1064">
                  <c:v>0.98590083059431699</c:v>
                </c:pt>
                <c:pt idx="1065">
                  <c:v>0.98610628510634402</c:v>
                </c:pt>
                <c:pt idx="1066">
                  <c:v>0.98589821707501102</c:v>
                </c:pt>
                <c:pt idx="1067">
                  <c:v>0.986018147034182</c:v>
                </c:pt>
                <c:pt idx="1068">
                  <c:v>0.98597104164287197</c:v>
                </c:pt>
                <c:pt idx="1069">
                  <c:v>0.98589863483708395</c:v>
                </c:pt>
                <c:pt idx="1070">
                  <c:v>0.98588976090833103</c:v>
                </c:pt>
                <c:pt idx="1071">
                  <c:v>0.98596061836946403</c:v>
                </c:pt>
                <c:pt idx="1072">
                  <c:v>0.98597341059268295</c:v>
                </c:pt>
                <c:pt idx="1073">
                  <c:v>0.98613489633345897</c:v>
                </c:pt>
                <c:pt idx="1074">
                  <c:v>0.98593977747220496</c:v>
                </c:pt>
                <c:pt idx="1075">
                  <c:v>0.98594004575578797</c:v>
                </c:pt>
                <c:pt idx="1076">
                  <c:v>0.98585397433923705</c:v>
                </c:pt>
                <c:pt idx="1077">
                  <c:v>0.98598012773527599</c:v>
                </c:pt>
                <c:pt idx="1078">
                  <c:v>0.98607339181987896</c:v>
                </c:pt>
                <c:pt idx="1079">
                  <c:v>0.98599395946305501</c:v>
                </c:pt>
                <c:pt idx="1080">
                  <c:v>0.98593403360974996</c:v>
                </c:pt>
                <c:pt idx="1081">
                  <c:v>0.98593622645863199</c:v>
                </c:pt>
                <c:pt idx="1082">
                  <c:v>0.98588632431508505</c:v>
                </c:pt>
                <c:pt idx="1083">
                  <c:v>0.98591105819999403</c:v>
                </c:pt>
                <c:pt idx="1084">
                  <c:v>0.98594280707636694</c:v>
                </c:pt>
                <c:pt idx="1085">
                  <c:v>0.98597325221339605</c:v>
                </c:pt>
                <c:pt idx="1086">
                  <c:v>0.98593756201767702</c:v>
                </c:pt>
                <c:pt idx="1087">
                  <c:v>0.98597663664938795</c:v>
                </c:pt>
                <c:pt idx="1088">
                  <c:v>0.98596864588510202</c:v>
                </c:pt>
                <c:pt idx="1089">
                  <c:v>0.98609284782677797</c:v>
                </c:pt>
                <c:pt idx="1090">
                  <c:v>0.98594468227807697</c:v>
                </c:pt>
                <c:pt idx="1091">
                  <c:v>0.98595545076427704</c:v>
                </c:pt>
                <c:pt idx="1092">
                  <c:v>0.98577444192385599</c:v>
                </c:pt>
                <c:pt idx="1093">
                  <c:v>0.98595540250330205</c:v>
                </c:pt>
                <c:pt idx="1094">
                  <c:v>0.98591579023039699</c:v>
                </c:pt>
                <c:pt idx="1095">
                  <c:v>0.98592225339999096</c:v>
                </c:pt>
                <c:pt idx="1096">
                  <c:v>0.98599107740474401</c:v>
                </c:pt>
                <c:pt idx="1097">
                  <c:v>0.98607663001121104</c:v>
                </c:pt>
                <c:pt idx="1098">
                  <c:v>0.98599030164456203</c:v>
                </c:pt>
                <c:pt idx="1099">
                  <c:v>0.986030033623989</c:v>
                </c:pt>
                <c:pt idx="1100">
                  <c:v>0.98591813576031195</c:v>
                </c:pt>
                <c:pt idx="1101">
                  <c:v>0.986014624038968</c:v>
                </c:pt>
                <c:pt idx="1102">
                  <c:v>0.98597867919696203</c:v>
                </c:pt>
                <c:pt idx="1103">
                  <c:v>0.985995350101595</c:v>
                </c:pt>
                <c:pt idx="1104">
                  <c:v>0.98599093619669398</c:v>
                </c:pt>
                <c:pt idx="1105">
                  <c:v>0.98595139820281796</c:v>
                </c:pt>
                <c:pt idx="1106">
                  <c:v>0.98590113832839799</c:v>
                </c:pt>
                <c:pt idx="1107">
                  <c:v>0.98602238653033403</c:v>
                </c:pt>
                <c:pt idx="1108">
                  <c:v>0.986024004645356</c:v>
                </c:pt>
                <c:pt idx="1109">
                  <c:v>0.98594441891161599</c:v>
                </c:pt>
                <c:pt idx="1110">
                  <c:v>0.98598291447129005</c:v>
                </c:pt>
                <c:pt idx="1111">
                  <c:v>0.985824879029773</c:v>
                </c:pt>
                <c:pt idx="1112">
                  <c:v>0.98603108426050101</c:v>
                </c:pt>
                <c:pt idx="1113">
                  <c:v>0.98592975776618097</c:v>
                </c:pt>
                <c:pt idx="1114">
                  <c:v>0.98595559963871204</c:v>
                </c:pt>
                <c:pt idx="1115">
                  <c:v>0.98588644118741697</c:v>
                </c:pt>
                <c:pt idx="1116">
                  <c:v>0.98599473987910902</c:v>
                </c:pt>
                <c:pt idx="1117">
                  <c:v>0.98596475502171499</c:v>
                </c:pt>
                <c:pt idx="1118">
                  <c:v>0.98593717749444998</c:v>
                </c:pt>
                <c:pt idx="1119">
                  <c:v>0.98598457863384403</c:v>
                </c:pt>
                <c:pt idx="1120">
                  <c:v>0.985928218687948</c:v>
                </c:pt>
                <c:pt idx="1121">
                  <c:v>0.98594681494294001</c:v>
                </c:pt>
                <c:pt idx="1122">
                  <c:v>0.98595649949451103</c:v>
                </c:pt>
                <c:pt idx="1123">
                  <c:v>0.98595958748392498</c:v>
                </c:pt>
                <c:pt idx="1124">
                  <c:v>0.98595314252442001</c:v>
                </c:pt>
                <c:pt idx="1125">
                  <c:v>0.98597675455156497</c:v>
                </c:pt>
                <c:pt idx="1126">
                  <c:v>0.98594158999107495</c:v>
                </c:pt>
                <c:pt idx="1127">
                  <c:v>0.98600883394002103</c:v>
                </c:pt>
                <c:pt idx="1128">
                  <c:v>0.98599539763042898</c:v>
                </c:pt>
                <c:pt idx="1129">
                  <c:v>0.98607345313279904</c:v>
                </c:pt>
                <c:pt idx="1130">
                  <c:v>0.98597094243121997</c:v>
                </c:pt>
                <c:pt idx="1131">
                  <c:v>0.98601561329783505</c:v>
                </c:pt>
                <c:pt idx="1132">
                  <c:v>0.98602275915271897</c:v>
                </c:pt>
                <c:pt idx="1133">
                  <c:v>0.98598189897533906</c:v>
                </c:pt>
                <c:pt idx="1134">
                  <c:v>0.98602360066816797</c:v>
                </c:pt>
                <c:pt idx="1135">
                  <c:v>0.98601542531672604</c:v>
                </c:pt>
                <c:pt idx="1136">
                  <c:v>0.98603619007917598</c:v>
                </c:pt>
                <c:pt idx="1137">
                  <c:v>0.98607788496390902</c:v>
                </c:pt>
                <c:pt idx="1138">
                  <c:v>0.98596915188675205</c:v>
                </c:pt>
                <c:pt idx="1139">
                  <c:v>0.98597438434810203</c:v>
                </c:pt>
                <c:pt idx="1140">
                  <c:v>0.98596030698690895</c:v>
                </c:pt>
                <c:pt idx="1141">
                  <c:v>0.98603270524255104</c:v>
                </c:pt>
                <c:pt idx="1142">
                  <c:v>0.98592997914953595</c:v>
                </c:pt>
                <c:pt idx="1143">
                  <c:v>0.985919215133362</c:v>
                </c:pt>
                <c:pt idx="1144">
                  <c:v>0.98596495540630402</c:v>
                </c:pt>
                <c:pt idx="1145">
                  <c:v>0.98594763090792603</c:v>
                </c:pt>
                <c:pt idx="1146">
                  <c:v>0.98603691474756605</c:v>
                </c:pt>
                <c:pt idx="1147">
                  <c:v>0.98598215544536005</c:v>
                </c:pt>
                <c:pt idx="1148">
                  <c:v>0.98591633556215397</c:v>
                </c:pt>
                <c:pt idx="1149">
                  <c:v>0.98598758664861397</c:v>
                </c:pt>
                <c:pt idx="1150">
                  <c:v>0.98583857157665999</c:v>
                </c:pt>
                <c:pt idx="1151">
                  <c:v>0.986041186545627</c:v>
                </c:pt>
                <c:pt idx="1152">
                  <c:v>0.98595806929983398</c:v>
                </c:pt>
                <c:pt idx="1153">
                  <c:v>0.98612049979829697</c:v>
                </c:pt>
                <c:pt idx="1154">
                  <c:v>0.98595980500528801</c:v>
                </c:pt>
                <c:pt idx="1155">
                  <c:v>0.98600598390614902</c:v>
                </c:pt>
                <c:pt idx="1156">
                  <c:v>0.98591650774457196</c:v>
                </c:pt>
                <c:pt idx="1157">
                  <c:v>0.98602961625379204</c:v>
                </c:pt>
                <c:pt idx="1158">
                  <c:v>0.98603164062766802</c:v>
                </c:pt>
                <c:pt idx="1159">
                  <c:v>0.98601408606171104</c:v>
                </c:pt>
                <c:pt idx="1160">
                  <c:v>0.98594728293290901</c:v>
                </c:pt>
                <c:pt idx="1161">
                  <c:v>0.98598377646736401</c:v>
                </c:pt>
                <c:pt idx="1162">
                  <c:v>0.98596296570650299</c:v>
                </c:pt>
                <c:pt idx="1163">
                  <c:v>0.98595592781338204</c:v>
                </c:pt>
                <c:pt idx="1164">
                  <c:v>0.98593667494400905</c:v>
                </c:pt>
                <c:pt idx="1165">
                  <c:v>0.98585941580084901</c:v>
                </c:pt>
                <c:pt idx="1166">
                  <c:v>0.98602012440022002</c:v>
                </c:pt>
                <c:pt idx="1167">
                  <c:v>0.98613553865209702</c:v>
                </c:pt>
                <c:pt idx="1168">
                  <c:v>0.98598867168470306</c:v>
                </c:pt>
                <c:pt idx="1169">
                  <c:v>0.98593816242034604</c:v>
                </c:pt>
                <c:pt idx="1170">
                  <c:v>0.98603693788760005</c:v>
                </c:pt>
                <c:pt idx="1171">
                  <c:v>0.98600779909442404</c:v>
                </c:pt>
                <c:pt idx="1172">
                  <c:v>0.98596987888079701</c:v>
                </c:pt>
                <c:pt idx="1173">
                  <c:v>0.98587169757525905</c:v>
                </c:pt>
                <c:pt idx="1174">
                  <c:v>0.98594923398953105</c:v>
                </c:pt>
                <c:pt idx="1175">
                  <c:v>0.98598755120507298</c:v>
                </c:pt>
                <c:pt idx="1176">
                  <c:v>0.98598967611828803</c:v>
                </c:pt>
                <c:pt idx="1177">
                  <c:v>0.98590687322538295</c:v>
                </c:pt>
                <c:pt idx="1178">
                  <c:v>0.98584078924144602</c:v>
                </c:pt>
                <c:pt idx="1179">
                  <c:v>0.98598273687928295</c:v>
                </c:pt>
                <c:pt idx="1180">
                  <c:v>0.98595579866416205</c:v>
                </c:pt>
                <c:pt idx="1181">
                  <c:v>0.98595270629943199</c:v>
                </c:pt>
                <c:pt idx="1182">
                  <c:v>0.98593344746081701</c:v>
                </c:pt>
                <c:pt idx="1183">
                  <c:v>0.98601796015939802</c:v>
                </c:pt>
                <c:pt idx="1184">
                  <c:v>0.98596648394164799</c:v>
                </c:pt>
                <c:pt idx="1185">
                  <c:v>0.98607434350035394</c:v>
                </c:pt>
                <c:pt idx="1186">
                  <c:v>0.98605156606135702</c:v>
                </c:pt>
                <c:pt idx="1187">
                  <c:v>0.98591152453910402</c:v>
                </c:pt>
                <c:pt idx="1188">
                  <c:v>0.98608510833888297</c:v>
                </c:pt>
                <c:pt idx="1189">
                  <c:v>0.98591289704681695</c:v>
                </c:pt>
                <c:pt idx="1190">
                  <c:v>0.98603957687793697</c:v>
                </c:pt>
                <c:pt idx="1191">
                  <c:v>0.985960076246019</c:v>
                </c:pt>
                <c:pt idx="1192">
                  <c:v>0.98591232842186505</c:v>
                </c:pt>
                <c:pt idx="1193">
                  <c:v>0.98607865283136997</c:v>
                </c:pt>
                <c:pt idx="1194">
                  <c:v>0.98598369692416798</c:v>
                </c:pt>
                <c:pt idx="1195">
                  <c:v>0.98595712204102304</c:v>
                </c:pt>
                <c:pt idx="1196">
                  <c:v>0.98604796838416198</c:v>
                </c:pt>
                <c:pt idx="1197">
                  <c:v>0.98590742000299503</c:v>
                </c:pt>
                <c:pt idx="1198">
                  <c:v>0.98610979526092801</c:v>
                </c:pt>
                <c:pt idx="1199">
                  <c:v>0.985984135754292</c:v>
                </c:pt>
                <c:pt idx="1200">
                  <c:v>0.98603617971214796</c:v>
                </c:pt>
                <c:pt idx="1201">
                  <c:v>0.98585020485219399</c:v>
                </c:pt>
                <c:pt idx="1202">
                  <c:v>0.985853175499108</c:v>
                </c:pt>
                <c:pt idx="1203">
                  <c:v>0.98589890860589202</c:v>
                </c:pt>
                <c:pt idx="1204">
                  <c:v>0.98597026481570504</c:v>
                </c:pt>
                <c:pt idx="1205">
                  <c:v>0.98600393506660899</c:v>
                </c:pt>
                <c:pt idx="1206">
                  <c:v>0.98603088244677195</c:v>
                </c:pt>
                <c:pt idx="1207">
                  <c:v>0.9859571188281</c:v>
                </c:pt>
                <c:pt idx="1208">
                  <c:v>0.98597544163788697</c:v>
                </c:pt>
                <c:pt idx="1209">
                  <c:v>0.98595226074908704</c:v>
                </c:pt>
                <c:pt idx="1210">
                  <c:v>0.98595484369203401</c:v>
                </c:pt>
                <c:pt idx="1211">
                  <c:v>0.98597938249390704</c:v>
                </c:pt>
                <c:pt idx="1212">
                  <c:v>0.98607104596906903</c:v>
                </c:pt>
                <c:pt idx="1213">
                  <c:v>0.98593563523820504</c:v>
                </c:pt>
                <c:pt idx="1214">
                  <c:v>0.98597109305082598</c:v>
                </c:pt>
                <c:pt idx="1215">
                  <c:v>0.98596541372247404</c:v>
                </c:pt>
                <c:pt idx="1216">
                  <c:v>0.98603759112301703</c:v>
                </c:pt>
                <c:pt idx="1217">
                  <c:v>0.98596678452609698</c:v>
                </c:pt>
                <c:pt idx="1218">
                  <c:v>0.98586433660832395</c:v>
                </c:pt>
                <c:pt idx="1219">
                  <c:v>0.985983701256258</c:v>
                </c:pt>
                <c:pt idx="1220">
                  <c:v>0.98591345761957405</c:v>
                </c:pt>
                <c:pt idx="1221">
                  <c:v>0.98605832661006898</c:v>
                </c:pt>
                <c:pt idx="1222">
                  <c:v>0.98602754024758499</c:v>
                </c:pt>
                <c:pt idx="1223">
                  <c:v>0.98592508321918604</c:v>
                </c:pt>
                <c:pt idx="1224">
                  <c:v>0.98585792489746804</c:v>
                </c:pt>
                <c:pt idx="1225">
                  <c:v>0.98592755472646298</c:v>
                </c:pt>
                <c:pt idx="1226">
                  <c:v>0.98594932223737197</c:v>
                </c:pt>
                <c:pt idx="1227">
                  <c:v>0.98590525948112395</c:v>
                </c:pt>
                <c:pt idx="1228">
                  <c:v>0.98590854354644497</c:v>
                </c:pt>
                <c:pt idx="1229">
                  <c:v>0.98601005610500603</c:v>
                </c:pt>
                <c:pt idx="1230">
                  <c:v>0.98595482722088801</c:v>
                </c:pt>
                <c:pt idx="1231">
                  <c:v>0.98595678665320297</c:v>
                </c:pt>
                <c:pt idx="1232">
                  <c:v>0.98588129663644497</c:v>
                </c:pt>
                <c:pt idx="1233">
                  <c:v>0.98600682952947305</c:v>
                </c:pt>
                <c:pt idx="1234">
                  <c:v>0.98602634572801395</c:v>
                </c:pt>
                <c:pt idx="1235">
                  <c:v>0.98601797923062995</c:v>
                </c:pt>
                <c:pt idx="1236">
                  <c:v>0.98586296076407798</c:v>
                </c:pt>
                <c:pt idx="1237">
                  <c:v>0.98593076302125204</c:v>
                </c:pt>
                <c:pt idx="1238">
                  <c:v>0.985905361759292</c:v>
                </c:pt>
                <c:pt idx="1239">
                  <c:v>0.98595119491087002</c:v>
                </c:pt>
                <c:pt idx="1240">
                  <c:v>0.98591310020464296</c:v>
                </c:pt>
                <c:pt idx="1241">
                  <c:v>0.98592047168196695</c:v>
                </c:pt>
                <c:pt idx="1242">
                  <c:v>0.98608144325578195</c:v>
                </c:pt>
                <c:pt idx="1243">
                  <c:v>0.985876342069824</c:v>
                </c:pt>
                <c:pt idx="1244">
                  <c:v>0.98585042594694905</c:v>
                </c:pt>
                <c:pt idx="1245">
                  <c:v>0.98597021758062497</c:v>
                </c:pt>
                <c:pt idx="1246">
                  <c:v>0.98600593754405497</c:v>
                </c:pt>
                <c:pt idx="1247">
                  <c:v>0.98585011910515596</c:v>
                </c:pt>
                <c:pt idx="1248">
                  <c:v>0.98609975759733404</c:v>
                </c:pt>
                <c:pt idx="1249">
                  <c:v>0.98594912693845205</c:v>
                </c:pt>
                <c:pt idx="1250">
                  <c:v>0.98605728407247994</c:v>
                </c:pt>
                <c:pt idx="1251">
                  <c:v>0.98596271652665102</c:v>
                </c:pt>
                <c:pt idx="1252">
                  <c:v>0.98587441745780402</c:v>
                </c:pt>
                <c:pt idx="1253">
                  <c:v>0.98584047028027899</c:v>
                </c:pt>
                <c:pt idx="1254">
                  <c:v>0.98603707435280497</c:v>
                </c:pt>
                <c:pt idx="1255">
                  <c:v>0.98592632183655704</c:v>
                </c:pt>
                <c:pt idx="1256">
                  <c:v>0.98609719913104599</c:v>
                </c:pt>
                <c:pt idx="1257">
                  <c:v>0.98584075557582396</c:v>
                </c:pt>
                <c:pt idx="1258">
                  <c:v>0.98597847295559304</c:v>
                </c:pt>
                <c:pt idx="1259">
                  <c:v>0.98588005181292004</c:v>
                </c:pt>
                <c:pt idx="1260">
                  <c:v>0.98599319329497903</c:v>
                </c:pt>
                <c:pt idx="1261">
                  <c:v>0.98595988804073698</c:v>
                </c:pt>
                <c:pt idx="1262">
                  <c:v>0.98605092587115395</c:v>
                </c:pt>
                <c:pt idx="1263">
                  <c:v>0.98605300033559595</c:v>
                </c:pt>
                <c:pt idx="1264">
                  <c:v>0.98600048940693796</c:v>
                </c:pt>
                <c:pt idx="1265">
                  <c:v>0.98592885000888797</c:v>
                </c:pt>
                <c:pt idx="1266">
                  <c:v>0.98586362355480395</c:v>
                </c:pt>
                <c:pt idx="1267">
                  <c:v>0.98602222608954204</c:v>
                </c:pt>
                <c:pt idx="1268">
                  <c:v>0.98603927483985898</c:v>
                </c:pt>
                <c:pt idx="1269">
                  <c:v>0.985959725667233</c:v>
                </c:pt>
                <c:pt idx="1270">
                  <c:v>0.98608866599565703</c:v>
                </c:pt>
                <c:pt idx="1271">
                  <c:v>0.98590906068532902</c:v>
                </c:pt>
                <c:pt idx="1272">
                  <c:v>0.98595585992254198</c:v>
                </c:pt>
                <c:pt idx="1273">
                  <c:v>0.98587640624194095</c:v>
                </c:pt>
                <c:pt idx="1274">
                  <c:v>0.98592608978747198</c:v>
                </c:pt>
                <c:pt idx="1275">
                  <c:v>0.98600381944493998</c:v>
                </c:pt>
                <c:pt idx="1276">
                  <c:v>0.98599531556615405</c:v>
                </c:pt>
                <c:pt idx="1277">
                  <c:v>0.985889194934639</c:v>
                </c:pt>
                <c:pt idx="1278">
                  <c:v>0.98594103551064305</c:v>
                </c:pt>
                <c:pt idx="1279">
                  <c:v>0.98597855755607</c:v>
                </c:pt>
                <c:pt idx="1280">
                  <c:v>0.98602016439990603</c:v>
                </c:pt>
                <c:pt idx="1281">
                  <c:v>0.98588085430670003</c:v>
                </c:pt>
                <c:pt idx="1282">
                  <c:v>0.98593125083185695</c:v>
                </c:pt>
                <c:pt idx="1283">
                  <c:v>0.98600600525297399</c:v>
                </c:pt>
                <c:pt idx="1284">
                  <c:v>0.98592263516934997</c:v>
                </c:pt>
                <c:pt idx="1285">
                  <c:v>0.98598231212998799</c:v>
                </c:pt>
                <c:pt idx="1286">
                  <c:v>0.98598707180420297</c:v>
                </c:pt>
                <c:pt idx="1287">
                  <c:v>0.98605398486456197</c:v>
                </c:pt>
                <c:pt idx="1288">
                  <c:v>0.98609510038061399</c:v>
                </c:pt>
                <c:pt idx="1289">
                  <c:v>0.986020407528163</c:v>
                </c:pt>
                <c:pt idx="1290">
                  <c:v>0.98591811586926503</c:v>
                </c:pt>
                <c:pt idx="1291">
                  <c:v>0.98599365800105698</c:v>
                </c:pt>
                <c:pt idx="1292">
                  <c:v>0.98612245519220199</c:v>
                </c:pt>
                <c:pt idx="1293">
                  <c:v>0.98600037223557502</c:v>
                </c:pt>
                <c:pt idx="1294">
                  <c:v>0.98598819875822596</c:v>
                </c:pt>
                <c:pt idx="1295">
                  <c:v>0.98591385341051196</c:v>
                </c:pt>
                <c:pt idx="1296">
                  <c:v>0.98606133348138003</c:v>
                </c:pt>
                <c:pt idx="1297">
                  <c:v>0.98594283726392296</c:v>
                </c:pt>
                <c:pt idx="1298">
                  <c:v>0.98590506123760302</c:v>
                </c:pt>
                <c:pt idx="1299">
                  <c:v>0.98583532961758802</c:v>
                </c:pt>
                <c:pt idx="1300">
                  <c:v>0.98592807850494701</c:v>
                </c:pt>
                <c:pt idx="1301">
                  <c:v>0.98594967804015998</c:v>
                </c:pt>
                <c:pt idx="1302">
                  <c:v>0.98603266788219002</c:v>
                </c:pt>
                <c:pt idx="1303">
                  <c:v>0.98603641032174705</c:v>
                </c:pt>
                <c:pt idx="1304">
                  <c:v>0.98586676851897703</c:v>
                </c:pt>
                <c:pt idx="1305">
                  <c:v>0.986008118730344</c:v>
                </c:pt>
                <c:pt idx="1306">
                  <c:v>0.98589038922716499</c:v>
                </c:pt>
                <c:pt idx="1307">
                  <c:v>0.98596241188813305</c:v>
                </c:pt>
                <c:pt idx="1308">
                  <c:v>0.985947007700957</c:v>
                </c:pt>
                <c:pt idx="1309">
                  <c:v>0.986050957769114</c:v>
                </c:pt>
                <c:pt idx="1310">
                  <c:v>0.98587244526991502</c:v>
                </c:pt>
                <c:pt idx="1311">
                  <c:v>0.98607136783454996</c:v>
                </c:pt>
                <c:pt idx="1312">
                  <c:v>0.98594509017042098</c:v>
                </c:pt>
                <c:pt idx="1313">
                  <c:v>0.986003044951691</c:v>
                </c:pt>
                <c:pt idx="1314">
                  <c:v>0.98600026096156101</c:v>
                </c:pt>
                <c:pt idx="1315">
                  <c:v>0.986006862829655</c:v>
                </c:pt>
                <c:pt idx="1316">
                  <c:v>0.98590216096515504</c:v>
                </c:pt>
                <c:pt idx="1317">
                  <c:v>0.98585015861115399</c:v>
                </c:pt>
                <c:pt idx="1318">
                  <c:v>0.98596856205493499</c:v>
                </c:pt>
                <c:pt idx="1319">
                  <c:v>0.98596905205971297</c:v>
                </c:pt>
                <c:pt idx="1320">
                  <c:v>0.98599417420333202</c:v>
                </c:pt>
                <c:pt idx="1321">
                  <c:v>0.98599446371098598</c:v>
                </c:pt>
                <c:pt idx="1322">
                  <c:v>0.98596482304961697</c:v>
                </c:pt>
                <c:pt idx="1323">
                  <c:v>0.98600849534563695</c:v>
                </c:pt>
                <c:pt idx="1324">
                  <c:v>0.98599047911552296</c:v>
                </c:pt>
                <c:pt idx="1325">
                  <c:v>0.98607261729902695</c:v>
                </c:pt>
                <c:pt idx="1326">
                  <c:v>0.98595983315778901</c:v>
                </c:pt>
                <c:pt idx="1327">
                  <c:v>0.98598117702506705</c:v>
                </c:pt>
                <c:pt idx="1328">
                  <c:v>0.98595235401657599</c:v>
                </c:pt>
                <c:pt idx="1329">
                  <c:v>0.98601025897151695</c:v>
                </c:pt>
                <c:pt idx="1330">
                  <c:v>0.98608080641517903</c:v>
                </c:pt>
                <c:pt idx="1331">
                  <c:v>0.98602496583214605</c:v>
                </c:pt>
                <c:pt idx="1332">
                  <c:v>0.98597415263186405</c:v>
                </c:pt>
                <c:pt idx="1333">
                  <c:v>0.98595573940797099</c:v>
                </c:pt>
                <c:pt idx="1334">
                  <c:v>0.98590550246910702</c:v>
                </c:pt>
                <c:pt idx="1335">
                  <c:v>0.98604065777966199</c:v>
                </c:pt>
                <c:pt idx="1336">
                  <c:v>0.98591337935012802</c:v>
                </c:pt>
                <c:pt idx="1337">
                  <c:v>0.98594362673583702</c:v>
                </c:pt>
                <c:pt idx="1338">
                  <c:v>0.98592318753463604</c:v>
                </c:pt>
                <c:pt idx="1339">
                  <c:v>0.98592149378107596</c:v>
                </c:pt>
                <c:pt idx="1340">
                  <c:v>0.98616288280643905</c:v>
                </c:pt>
                <c:pt idx="1341">
                  <c:v>0.98586846990106003</c:v>
                </c:pt>
                <c:pt idx="1342">
                  <c:v>0.98604492556771695</c:v>
                </c:pt>
                <c:pt idx="1343">
                  <c:v>0.98605907476812704</c:v>
                </c:pt>
                <c:pt idx="1344">
                  <c:v>0.98594900791989104</c:v>
                </c:pt>
                <c:pt idx="1345">
                  <c:v>0.98590374251698798</c:v>
                </c:pt>
                <c:pt idx="1346">
                  <c:v>0.98603161328174505</c:v>
                </c:pt>
                <c:pt idx="1347">
                  <c:v>0.98586003657215504</c:v>
                </c:pt>
                <c:pt idx="1348">
                  <c:v>0.98606264506647001</c:v>
                </c:pt>
                <c:pt idx="1349">
                  <c:v>0.98591009565917198</c:v>
                </c:pt>
                <c:pt idx="1350">
                  <c:v>0.98603416317707204</c:v>
                </c:pt>
                <c:pt idx="1351">
                  <c:v>0.98597515986117101</c:v>
                </c:pt>
                <c:pt idx="1352">
                  <c:v>0.98602902846424201</c:v>
                </c:pt>
                <c:pt idx="1353">
                  <c:v>0.98590463640535997</c:v>
                </c:pt>
                <c:pt idx="1354">
                  <c:v>0.98585392236561598</c:v>
                </c:pt>
                <c:pt idx="1355">
                  <c:v>0.98590796992999796</c:v>
                </c:pt>
                <c:pt idx="1356">
                  <c:v>0.986020372997928</c:v>
                </c:pt>
                <c:pt idx="1357">
                  <c:v>0.986036362332398</c:v>
                </c:pt>
                <c:pt idx="1358">
                  <c:v>0.98602951872562405</c:v>
                </c:pt>
                <c:pt idx="1359">
                  <c:v>0.98592151813649898</c:v>
                </c:pt>
                <c:pt idx="1360">
                  <c:v>0.98602034518530202</c:v>
                </c:pt>
                <c:pt idx="1361">
                  <c:v>0.985892077152275</c:v>
                </c:pt>
                <c:pt idx="1362">
                  <c:v>0.98603761241700705</c:v>
                </c:pt>
                <c:pt idx="1363">
                  <c:v>0.98587487041413902</c:v>
                </c:pt>
                <c:pt idx="1364">
                  <c:v>0.98598504770545004</c:v>
                </c:pt>
                <c:pt idx="1365">
                  <c:v>0.98599085994761204</c:v>
                </c:pt>
                <c:pt idx="1366">
                  <c:v>0.98599586013016105</c:v>
                </c:pt>
                <c:pt idx="1367">
                  <c:v>0.98597294816671499</c:v>
                </c:pt>
                <c:pt idx="1368">
                  <c:v>0.98607881107490003</c:v>
                </c:pt>
                <c:pt idx="1369">
                  <c:v>0.98596139808268302</c:v>
                </c:pt>
                <c:pt idx="1370">
                  <c:v>0.98591206945896204</c:v>
                </c:pt>
                <c:pt idx="1371">
                  <c:v>0.98594623785211999</c:v>
                </c:pt>
                <c:pt idx="1372">
                  <c:v>0.98605645840025302</c:v>
                </c:pt>
                <c:pt idx="1373">
                  <c:v>0.98590582290171203</c:v>
                </c:pt>
                <c:pt idx="1374">
                  <c:v>0.98609018891850997</c:v>
                </c:pt>
                <c:pt idx="1375">
                  <c:v>0.98597817405342802</c:v>
                </c:pt>
                <c:pt idx="1376">
                  <c:v>0.98601997284431597</c:v>
                </c:pt>
                <c:pt idx="1377">
                  <c:v>0.98598376019159195</c:v>
                </c:pt>
                <c:pt idx="1378">
                  <c:v>0.98588239005485701</c:v>
                </c:pt>
                <c:pt idx="1379">
                  <c:v>0.98593305426392497</c:v>
                </c:pt>
                <c:pt idx="1380">
                  <c:v>0.98596685776845705</c:v>
                </c:pt>
                <c:pt idx="1381">
                  <c:v>0.98596098563380596</c:v>
                </c:pt>
                <c:pt idx="1382">
                  <c:v>0.98587978079179095</c:v>
                </c:pt>
                <c:pt idx="1383">
                  <c:v>0.98586145088426902</c:v>
                </c:pt>
                <c:pt idx="1384">
                  <c:v>0.98597288839453301</c:v>
                </c:pt>
                <c:pt idx="1385">
                  <c:v>0.98600009139468103</c:v>
                </c:pt>
                <c:pt idx="1386">
                  <c:v>0.98592639272354299</c:v>
                </c:pt>
                <c:pt idx="1387">
                  <c:v>0.98595360385668895</c:v>
                </c:pt>
                <c:pt idx="1388">
                  <c:v>0.985929176012179</c:v>
                </c:pt>
                <c:pt idx="1389">
                  <c:v>0.98579283705425802</c:v>
                </c:pt>
                <c:pt idx="1390">
                  <c:v>0.98594423189139802</c:v>
                </c:pt>
                <c:pt idx="1391">
                  <c:v>0.98597020084648501</c:v>
                </c:pt>
                <c:pt idx="1392">
                  <c:v>0.98600987228847903</c:v>
                </c:pt>
                <c:pt idx="1393">
                  <c:v>0.98592255731756295</c:v>
                </c:pt>
                <c:pt idx="1394">
                  <c:v>0.98597825511599502</c:v>
                </c:pt>
                <c:pt idx="1395">
                  <c:v>0.98608818993267899</c:v>
                </c:pt>
                <c:pt idx="1396">
                  <c:v>0.98590635065214305</c:v>
                </c:pt>
                <c:pt idx="1397">
                  <c:v>0.98605557329369797</c:v>
                </c:pt>
                <c:pt idx="1398">
                  <c:v>0.98603547431398497</c:v>
                </c:pt>
                <c:pt idx="1399">
                  <c:v>0.98592125075432802</c:v>
                </c:pt>
                <c:pt idx="1400">
                  <c:v>0.98598238478333</c:v>
                </c:pt>
                <c:pt idx="1401">
                  <c:v>0.98598662980643403</c:v>
                </c:pt>
                <c:pt idx="1402">
                  <c:v>0.98605566375494502</c:v>
                </c:pt>
                <c:pt idx="1403">
                  <c:v>0.98601436951772803</c:v>
                </c:pt>
                <c:pt idx="1404">
                  <c:v>0.98581483189713404</c:v>
                </c:pt>
                <c:pt idx="1405">
                  <c:v>0.98604801230095995</c:v>
                </c:pt>
                <c:pt idx="1406">
                  <c:v>0.98595922963862004</c:v>
                </c:pt>
                <c:pt idx="1407">
                  <c:v>0.98600076853317598</c:v>
                </c:pt>
                <c:pt idx="1408">
                  <c:v>0.98583692801147205</c:v>
                </c:pt>
                <c:pt idx="1409">
                  <c:v>0.98592770460382395</c:v>
                </c:pt>
                <c:pt idx="1410">
                  <c:v>0.985939656222238</c:v>
                </c:pt>
                <c:pt idx="1411">
                  <c:v>0.98605054069439801</c:v>
                </c:pt>
                <c:pt idx="1412">
                  <c:v>0.98601524170282595</c:v>
                </c:pt>
                <c:pt idx="1413">
                  <c:v>0.98594725779178005</c:v>
                </c:pt>
                <c:pt idx="1414">
                  <c:v>0.98596285557966401</c:v>
                </c:pt>
                <c:pt idx="1415">
                  <c:v>0.98597392633379799</c:v>
                </c:pt>
                <c:pt idx="1416">
                  <c:v>0.98606900675478404</c:v>
                </c:pt>
                <c:pt idx="1417">
                  <c:v>0.98603319730089001</c:v>
                </c:pt>
                <c:pt idx="1418">
                  <c:v>0.98600353564962995</c:v>
                </c:pt>
                <c:pt idx="1419">
                  <c:v>0.98594366037673098</c:v>
                </c:pt>
                <c:pt idx="1420">
                  <c:v>0.98587656325622297</c:v>
                </c:pt>
                <c:pt idx="1421">
                  <c:v>0.98595988524765799</c:v>
                </c:pt>
                <c:pt idx="1422">
                  <c:v>0.98586351051900301</c:v>
                </c:pt>
                <c:pt idx="1423">
                  <c:v>0.98601746513269395</c:v>
                </c:pt>
                <c:pt idx="1424">
                  <c:v>0.98588758174313396</c:v>
                </c:pt>
                <c:pt idx="1425">
                  <c:v>0.98603321028409296</c:v>
                </c:pt>
                <c:pt idx="1426">
                  <c:v>0.98599446201501095</c:v>
                </c:pt>
                <c:pt idx="1427">
                  <c:v>0.98599081493586804</c:v>
                </c:pt>
                <c:pt idx="1428">
                  <c:v>0.98602651934640695</c:v>
                </c:pt>
                <c:pt idx="1429">
                  <c:v>0.985861983292184</c:v>
                </c:pt>
                <c:pt idx="1430">
                  <c:v>0.98604199449821595</c:v>
                </c:pt>
                <c:pt idx="1431">
                  <c:v>0.98587445960178199</c:v>
                </c:pt>
                <c:pt idx="1432">
                  <c:v>0.98599712856930299</c:v>
                </c:pt>
                <c:pt idx="1433">
                  <c:v>0.98588319702960503</c:v>
                </c:pt>
                <c:pt idx="1434">
                  <c:v>0.98595684631538205</c:v>
                </c:pt>
                <c:pt idx="1435">
                  <c:v>0.98595015202747904</c:v>
                </c:pt>
                <c:pt idx="1436">
                  <c:v>0.98604759836059697</c:v>
                </c:pt>
                <c:pt idx="1437">
                  <c:v>0.98605188134854704</c:v>
                </c:pt>
                <c:pt idx="1438">
                  <c:v>0.98599260789885501</c:v>
                </c:pt>
                <c:pt idx="1439">
                  <c:v>0.98591605607278698</c:v>
                </c:pt>
                <c:pt idx="1440">
                  <c:v>0.98609626318147403</c:v>
                </c:pt>
                <c:pt idx="1441">
                  <c:v>0.98608002749975199</c:v>
                </c:pt>
                <c:pt idx="1442">
                  <c:v>0.98596533802538699</c:v>
                </c:pt>
                <c:pt idx="1443">
                  <c:v>0.98594053972895901</c:v>
                </c:pt>
                <c:pt idx="1444">
                  <c:v>0.98599444744464904</c:v>
                </c:pt>
                <c:pt idx="1445">
                  <c:v>0.98578744416487296</c:v>
                </c:pt>
                <c:pt idx="1446">
                  <c:v>0.98604986580212595</c:v>
                </c:pt>
                <c:pt idx="1447">
                  <c:v>0.98589127711214897</c:v>
                </c:pt>
                <c:pt idx="1448">
                  <c:v>0.98605982449064</c:v>
                </c:pt>
                <c:pt idx="1449">
                  <c:v>0.98590096237983904</c:v>
                </c:pt>
                <c:pt idx="1450">
                  <c:v>0.985915430991399</c:v>
                </c:pt>
                <c:pt idx="1451">
                  <c:v>0.98589193489031202</c:v>
                </c:pt>
                <c:pt idx="1452">
                  <c:v>0.985952164931164</c:v>
                </c:pt>
                <c:pt idx="1453">
                  <c:v>0.98599832448802105</c:v>
                </c:pt>
                <c:pt idx="1454">
                  <c:v>0.98592841504651796</c:v>
                </c:pt>
                <c:pt idx="1455">
                  <c:v>0.98598853145957099</c:v>
                </c:pt>
                <c:pt idx="1456">
                  <c:v>0.98606776126075402</c:v>
                </c:pt>
                <c:pt idx="1457">
                  <c:v>0.98593918224820798</c:v>
                </c:pt>
                <c:pt idx="1458">
                  <c:v>0.98594603001010805</c:v>
                </c:pt>
                <c:pt idx="1459">
                  <c:v>0.98594354186267297</c:v>
                </c:pt>
                <c:pt idx="1460">
                  <c:v>0.98600331289194998</c:v>
                </c:pt>
                <c:pt idx="1461">
                  <c:v>0.98595846851112501</c:v>
                </c:pt>
                <c:pt idx="1462">
                  <c:v>0.98586140266684597</c:v>
                </c:pt>
                <c:pt idx="1463">
                  <c:v>0.98591147787212696</c:v>
                </c:pt>
                <c:pt idx="1464">
                  <c:v>0.985940878327495</c:v>
                </c:pt>
                <c:pt idx="1465">
                  <c:v>0.985958297597752</c:v>
                </c:pt>
                <c:pt idx="1466">
                  <c:v>0.98589097894626299</c:v>
                </c:pt>
                <c:pt idx="1467">
                  <c:v>0.98594022680151505</c:v>
                </c:pt>
                <c:pt idx="1468">
                  <c:v>0.985908613956057</c:v>
                </c:pt>
                <c:pt idx="1469">
                  <c:v>0.98598071741077298</c:v>
                </c:pt>
                <c:pt idx="1470">
                  <c:v>0.98587995797112704</c:v>
                </c:pt>
                <c:pt idx="1471">
                  <c:v>0.98597788864801805</c:v>
                </c:pt>
                <c:pt idx="1472">
                  <c:v>0.98600606264476098</c:v>
                </c:pt>
                <c:pt idx="1473">
                  <c:v>0.98592199206345599</c:v>
                </c:pt>
                <c:pt idx="1474">
                  <c:v>0.98604880954839902</c:v>
                </c:pt>
                <c:pt idx="1475">
                  <c:v>0.98593580098929001</c:v>
                </c:pt>
                <c:pt idx="1476">
                  <c:v>0.98603472901380496</c:v>
                </c:pt>
                <c:pt idx="1477">
                  <c:v>0.98596339058531901</c:v>
                </c:pt>
                <c:pt idx="1478">
                  <c:v>0.98581003431252701</c:v>
                </c:pt>
                <c:pt idx="1479">
                  <c:v>0.98602490685855504</c:v>
                </c:pt>
                <c:pt idx="1480">
                  <c:v>0.985867843374439</c:v>
                </c:pt>
                <c:pt idx="1481">
                  <c:v>0.985900530867442</c:v>
                </c:pt>
                <c:pt idx="1482">
                  <c:v>0.98601458599039304</c:v>
                </c:pt>
                <c:pt idx="1483">
                  <c:v>0.985923206947111</c:v>
                </c:pt>
                <c:pt idx="1484">
                  <c:v>0.98598231506487599</c:v>
                </c:pt>
                <c:pt idx="1485">
                  <c:v>0.98602422179810001</c:v>
                </c:pt>
                <c:pt idx="1486">
                  <c:v>0.98588565027340103</c:v>
                </c:pt>
                <c:pt idx="1487">
                  <c:v>0.98601661570701404</c:v>
                </c:pt>
                <c:pt idx="1488">
                  <c:v>0.98590481676406105</c:v>
                </c:pt>
                <c:pt idx="1489">
                  <c:v>0.98588368423233097</c:v>
                </c:pt>
                <c:pt idx="1490">
                  <c:v>0.98602950695567804</c:v>
                </c:pt>
                <c:pt idx="1491">
                  <c:v>0.98601527218571206</c:v>
                </c:pt>
                <c:pt idx="1492">
                  <c:v>0.98608873264341701</c:v>
                </c:pt>
                <c:pt idx="1493">
                  <c:v>0.98597327514511302</c:v>
                </c:pt>
                <c:pt idx="1494">
                  <c:v>0.98593977498164198</c:v>
                </c:pt>
                <c:pt idx="1495">
                  <c:v>0.98602060720570295</c:v>
                </c:pt>
                <c:pt idx="1496">
                  <c:v>0.98596376474271197</c:v>
                </c:pt>
                <c:pt idx="1497">
                  <c:v>0.98591500511611896</c:v>
                </c:pt>
                <c:pt idx="1498">
                  <c:v>0.98598743402458</c:v>
                </c:pt>
                <c:pt idx="1499">
                  <c:v>0.986034819503945</c:v>
                </c:pt>
                <c:pt idx="1500">
                  <c:v>0.98592439786575703</c:v>
                </c:pt>
                <c:pt idx="1501">
                  <c:v>0.98600850241238502</c:v>
                </c:pt>
                <c:pt idx="1502">
                  <c:v>0.98590731204415205</c:v>
                </c:pt>
                <c:pt idx="1503">
                  <c:v>0.98599473418708705</c:v>
                </c:pt>
                <c:pt idx="1504">
                  <c:v>0.98607166121057699</c:v>
                </c:pt>
                <c:pt idx="1505">
                  <c:v>0.98596226111287799</c:v>
                </c:pt>
                <c:pt idx="1506">
                  <c:v>0.98597118284075802</c:v>
                </c:pt>
                <c:pt idx="1507">
                  <c:v>0.985848244964312</c:v>
                </c:pt>
                <c:pt idx="1508">
                  <c:v>0.98602443624117098</c:v>
                </c:pt>
                <c:pt idx="1509">
                  <c:v>0.98590529149894801</c:v>
                </c:pt>
                <c:pt idx="1510">
                  <c:v>0.98608656378055204</c:v>
                </c:pt>
                <c:pt idx="1511">
                  <c:v>0.98596520160727397</c:v>
                </c:pt>
                <c:pt idx="1512">
                  <c:v>0.98603467029681102</c:v>
                </c:pt>
                <c:pt idx="1513">
                  <c:v>0.98599673880840299</c:v>
                </c:pt>
                <c:pt idx="1514">
                  <c:v>0.98590181400808197</c:v>
                </c:pt>
                <c:pt idx="1515">
                  <c:v>0.98607316284382396</c:v>
                </c:pt>
                <c:pt idx="1516">
                  <c:v>0.985863086269685</c:v>
                </c:pt>
                <c:pt idx="1517">
                  <c:v>0.98607144711360695</c:v>
                </c:pt>
                <c:pt idx="1518">
                  <c:v>0.98587870795726795</c:v>
                </c:pt>
                <c:pt idx="1519">
                  <c:v>0.98613811388726003</c:v>
                </c:pt>
                <c:pt idx="1520">
                  <c:v>0.985887699058557</c:v>
                </c:pt>
                <c:pt idx="1521">
                  <c:v>0.98593486667597996</c:v>
                </c:pt>
                <c:pt idx="1522">
                  <c:v>0.98589898426648304</c:v>
                </c:pt>
                <c:pt idx="1523">
                  <c:v>0.98604867296333099</c:v>
                </c:pt>
                <c:pt idx="1524">
                  <c:v>0.98589154751722297</c:v>
                </c:pt>
                <c:pt idx="1525">
                  <c:v>0.98607073566453896</c:v>
                </c:pt>
                <c:pt idx="1526">
                  <c:v>0.98586979502818295</c:v>
                </c:pt>
                <c:pt idx="1527">
                  <c:v>0.98596457638521595</c:v>
                </c:pt>
                <c:pt idx="1528">
                  <c:v>0.98587380960947102</c:v>
                </c:pt>
                <c:pt idx="1529">
                  <c:v>0.985920722513839</c:v>
                </c:pt>
                <c:pt idx="1530">
                  <c:v>0.986069979293279</c:v>
                </c:pt>
                <c:pt idx="1531">
                  <c:v>0.98598870386003701</c:v>
                </c:pt>
                <c:pt idx="1532">
                  <c:v>0.98602080310000895</c:v>
                </c:pt>
                <c:pt idx="1533">
                  <c:v>0.98590402160561796</c:v>
                </c:pt>
                <c:pt idx="1534">
                  <c:v>0.98582890672575396</c:v>
                </c:pt>
                <c:pt idx="1535">
                  <c:v>0.98603167233983302</c:v>
                </c:pt>
                <c:pt idx="1536">
                  <c:v>0.98608021667339396</c:v>
                </c:pt>
                <c:pt idx="1537">
                  <c:v>0.98593869129654399</c:v>
                </c:pt>
                <c:pt idx="1538">
                  <c:v>0.98595432179082498</c:v>
                </c:pt>
                <c:pt idx="1539">
                  <c:v>0.98597826683524703</c:v>
                </c:pt>
                <c:pt idx="1540">
                  <c:v>0.98601548843194098</c:v>
                </c:pt>
                <c:pt idx="1541">
                  <c:v>0.98598614196678203</c:v>
                </c:pt>
                <c:pt idx="1542">
                  <c:v>0.98601699055804204</c:v>
                </c:pt>
                <c:pt idx="1543">
                  <c:v>0.98596914781885803</c:v>
                </c:pt>
                <c:pt idx="1544">
                  <c:v>0.98596947704948401</c:v>
                </c:pt>
                <c:pt idx="1545">
                  <c:v>0.98601017112259504</c:v>
                </c:pt>
                <c:pt idx="1546">
                  <c:v>0.98597181555504398</c:v>
                </c:pt>
                <c:pt idx="1547">
                  <c:v>0.98610816218153796</c:v>
                </c:pt>
                <c:pt idx="1548">
                  <c:v>0.98596298236624602</c:v>
                </c:pt>
                <c:pt idx="1549">
                  <c:v>0.98594164045315602</c:v>
                </c:pt>
                <c:pt idx="1550">
                  <c:v>0.98600477135317899</c:v>
                </c:pt>
                <c:pt idx="1551">
                  <c:v>0.98589956963260394</c:v>
                </c:pt>
                <c:pt idx="1552">
                  <c:v>0.985957854007534</c:v>
                </c:pt>
                <c:pt idx="1553">
                  <c:v>0.98585601137450996</c:v>
                </c:pt>
                <c:pt idx="1554">
                  <c:v>0.98593596962642405</c:v>
                </c:pt>
                <c:pt idx="1555">
                  <c:v>0.98591474651789501</c:v>
                </c:pt>
                <c:pt idx="1556">
                  <c:v>0.98603656817029695</c:v>
                </c:pt>
                <c:pt idx="1557">
                  <c:v>0.98590349095031604</c:v>
                </c:pt>
                <c:pt idx="1558">
                  <c:v>0.98602959022715297</c:v>
                </c:pt>
                <c:pt idx="1559">
                  <c:v>0.98587800901865597</c:v>
                </c:pt>
                <c:pt idx="1560">
                  <c:v>0.98595888311031399</c:v>
                </c:pt>
                <c:pt idx="1561">
                  <c:v>0.98600659826944403</c:v>
                </c:pt>
                <c:pt idx="1562">
                  <c:v>0.98593408928162496</c:v>
                </c:pt>
                <c:pt idx="1563">
                  <c:v>0.98599153449111299</c:v>
                </c:pt>
                <c:pt idx="1564">
                  <c:v>0.98594927747351702</c:v>
                </c:pt>
                <c:pt idx="1565">
                  <c:v>0.98594833564630702</c:v>
                </c:pt>
                <c:pt idx="1566">
                  <c:v>0.98599675691613797</c:v>
                </c:pt>
                <c:pt idx="1567">
                  <c:v>0.98609113145976401</c:v>
                </c:pt>
                <c:pt idx="1568">
                  <c:v>0.985960763048639</c:v>
                </c:pt>
                <c:pt idx="1569">
                  <c:v>0.98597645221311803</c:v>
                </c:pt>
                <c:pt idx="1570">
                  <c:v>0.98593465677988101</c:v>
                </c:pt>
                <c:pt idx="1571">
                  <c:v>0.98603020426075805</c:v>
                </c:pt>
                <c:pt idx="1572">
                  <c:v>0.98604251230852502</c:v>
                </c:pt>
                <c:pt idx="1573">
                  <c:v>0.985993215485367</c:v>
                </c:pt>
                <c:pt idx="1574">
                  <c:v>0.98600542314886097</c:v>
                </c:pt>
                <c:pt idx="1575">
                  <c:v>0.98593804347996605</c:v>
                </c:pt>
                <c:pt idx="1576">
                  <c:v>0.98599174982389104</c:v>
                </c:pt>
                <c:pt idx="1577">
                  <c:v>0.98592382365775399</c:v>
                </c:pt>
                <c:pt idx="1578">
                  <c:v>0.98598492443217001</c:v>
                </c:pt>
                <c:pt idx="1579">
                  <c:v>0.98604359125978402</c:v>
                </c:pt>
                <c:pt idx="1580">
                  <c:v>0.98599213596551005</c:v>
                </c:pt>
                <c:pt idx="1581">
                  <c:v>0.98591296294740505</c:v>
                </c:pt>
                <c:pt idx="1582">
                  <c:v>0.98593295919650303</c:v>
                </c:pt>
                <c:pt idx="1583">
                  <c:v>0.98589381722296099</c:v>
                </c:pt>
                <c:pt idx="1584">
                  <c:v>0.98596465664683297</c:v>
                </c:pt>
                <c:pt idx="1585">
                  <c:v>0.98597089976638097</c:v>
                </c:pt>
                <c:pt idx="1586">
                  <c:v>0.98597498628211799</c:v>
                </c:pt>
                <c:pt idx="1587">
                  <c:v>0.98589896099111896</c:v>
                </c:pt>
                <c:pt idx="1588">
                  <c:v>0.98600612542973998</c:v>
                </c:pt>
                <c:pt idx="1589">
                  <c:v>0.98587117594316798</c:v>
                </c:pt>
                <c:pt idx="1590">
                  <c:v>0.98591437382607405</c:v>
                </c:pt>
                <c:pt idx="1591">
                  <c:v>0.98597142282693795</c:v>
                </c:pt>
                <c:pt idx="1592">
                  <c:v>0.98594676812327398</c:v>
                </c:pt>
                <c:pt idx="1593">
                  <c:v>0.98596004550152905</c:v>
                </c:pt>
                <c:pt idx="1594">
                  <c:v>0.98602688315104103</c:v>
                </c:pt>
                <c:pt idx="1595">
                  <c:v>0.98604059026838697</c:v>
                </c:pt>
                <c:pt idx="1596">
                  <c:v>0.98602901738755699</c:v>
                </c:pt>
                <c:pt idx="1597">
                  <c:v>0.98607118610765498</c:v>
                </c:pt>
                <c:pt idx="1598">
                  <c:v>0.98596541123286396</c:v>
                </c:pt>
                <c:pt idx="1599">
                  <c:v>0.98600638105507399</c:v>
                </c:pt>
                <c:pt idx="1600">
                  <c:v>0.98603208451850799</c:v>
                </c:pt>
                <c:pt idx="1601">
                  <c:v>0.98592630042906804</c:v>
                </c:pt>
                <c:pt idx="1602">
                  <c:v>0.98604271412396705</c:v>
                </c:pt>
                <c:pt idx="1603">
                  <c:v>0.98607007674768998</c:v>
                </c:pt>
                <c:pt idx="1604">
                  <c:v>0.98598115652769303</c:v>
                </c:pt>
                <c:pt idx="1605">
                  <c:v>0.98600257050190898</c:v>
                </c:pt>
                <c:pt idx="1606">
                  <c:v>0.98593036069318996</c:v>
                </c:pt>
                <c:pt idx="1607">
                  <c:v>0.98591574604418597</c:v>
                </c:pt>
                <c:pt idx="1608">
                  <c:v>0.98596839893321897</c:v>
                </c:pt>
                <c:pt idx="1609">
                  <c:v>0.98601596156424598</c:v>
                </c:pt>
                <c:pt idx="1610">
                  <c:v>0.98594351283633896</c:v>
                </c:pt>
                <c:pt idx="1611">
                  <c:v>0.98599316082121002</c:v>
                </c:pt>
                <c:pt idx="1612">
                  <c:v>0.98598561738336798</c:v>
                </c:pt>
                <c:pt idx="1613">
                  <c:v>0.98597876444880095</c:v>
                </c:pt>
                <c:pt idx="1614">
                  <c:v>0.98607017280206899</c:v>
                </c:pt>
                <c:pt idx="1615">
                  <c:v>0.98600826147926002</c:v>
                </c:pt>
                <c:pt idx="1616">
                  <c:v>0.98597269876456695</c:v>
                </c:pt>
                <c:pt idx="1617">
                  <c:v>0.98593829458676496</c:v>
                </c:pt>
                <c:pt idx="1618">
                  <c:v>0.98591787397851105</c:v>
                </c:pt>
                <c:pt idx="1619">
                  <c:v>0.98609164964923302</c:v>
                </c:pt>
                <c:pt idx="1620">
                  <c:v>0.98604903735726102</c:v>
                </c:pt>
                <c:pt idx="1621">
                  <c:v>0.98593173327231198</c:v>
                </c:pt>
                <c:pt idx="1622">
                  <c:v>0.98595727927823495</c:v>
                </c:pt>
                <c:pt idx="1623">
                  <c:v>0.98592572191978101</c:v>
                </c:pt>
                <c:pt idx="1624">
                  <c:v>0.98601218988041195</c:v>
                </c:pt>
                <c:pt idx="1625">
                  <c:v>0.98590660235925698</c:v>
                </c:pt>
                <c:pt idx="1626">
                  <c:v>0.98589298825689498</c:v>
                </c:pt>
                <c:pt idx="1627">
                  <c:v>0.98597858705243502</c:v>
                </c:pt>
                <c:pt idx="1628">
                  <c:v>0.98590217771667998</c:v>
                </c:pt>
                <c:pt idx="1629">
                  <c:v>0.98609955964892804</c:v>
                </c:pt>
                <c:pt idx="1630">
                  <c:v>0.98581890879128098</c:v>
                </c:pt>
                <c:pt idx="1631">
                  <c:v>0.986099800163452</c:v>
                </c:pt>
                <c:pt idx="1632">
                  <c:v>0.98589122673307605</c:v>
                </c:pt>
                <c:pt idx="1633">
                  <c:v>0.98594529072874504</c:v>
                </c:pt>
                <c:pt idx="1634">
                  <c:v>0.98594340734146602</c:v>
                </c:pt>
                <c:pt idx="1635">
                  <c:v>0.986103835840626</c:v>
                </c:pt>
                <c:pt idx="1636">
                  <c:v>0.98598727500411398</c:v>
                </c:pt>
                <c:pt idx="1637">
                  <c:v>0.98588327161587297</c:v>
                </c:pt>
                <c:pt idx="1638">
                  <c:v>0.98590719214748201</c:v>
                </c:pt>
                <c:pt idx="1639">
                  <c:v>0.98598131765855801</c:v>
                </c:pt>
                <c:pt idx="1640">
                  <c:v>0.98609071515074798</c:v>
                </c:pt>
                <c:pt idx="1641">
                  <c:v>0.98599006397841604</c:v>
                </c:pt>
                <c:pt idx="1642">
                  <c:v>0.98597522867652898</c:v>
                </c:pt>
                <c:pt idx="1643">
                  <c:v>0.98600795174686795</c:v>
                </c:pt>
                <c:pt idx="1644">
                  <c:v>0.98593983647773498</c:v>
                </c:pt>
                <c:pt idx="1645">
                  <c:v>0.98604951641285998</c:v>
                </c:pt>
                <c:pt idx="1646">
                  <c:v>0.98589060364136605</c:v>
                </c:pt>
                <c:pt idx="1647">
                  <c:v>0.98608381219527796</c:v>
                </c:pt>
                <c:pt idx="1648">
                  <c:v>0.98584892386726497</c:v>
                </c:pt>
                <c:pt idx="1649">
                  <c:v>0.986003050113752</c:v>
                </c:pt>
                <c:pt idx="1650">
                  <c:v>0.985909205540206</c:v>
                </c:pt>
                <c:pt idx="1651">
                  <c:v>0.98591712268961196</c:v>
                </c:pt>
                <c:pt idx="1652">
                  <c:v>0.98593741355600495</c:v>
                </c:pt>
                <c:pt idx="1653">
                  <c:v>0.98598745084427997</c:v>
                </c:pt>
                <c:pt idx="1654">
                  <c:v>0.98589399708995396</c:v>
                </c:pt>
                <c:pt idx="1655">
                  <c:v>0.98602240214504699</c:v>
                </c:pt>
                <c:pt idx="1656">
                  <c:v>0.98584644617541795</c:v>
                </c:pt>
                <c:pt idx="1657">
                  <c:v>0.98590690644207502</c:v>
                </c:pt>
                <c:pt idx="1658">
                  <c:v>0.98602010525644701</c:v>
                </c:pt>
                <c:pt idx="1659">
                  <c:v>0.98595171991213004</c:v>
                </c:pt>
                <c:pt idx="1660">
                  <c:v>0.98604210921650404</c:v>
                </c:pt>
                <c:pt idx="1661">
                  <c:v>0.98595366712640697</c:v>
                </c:pt>
                <c:pt idx="1662">
                  <c:v>0.98603459528418502</c:v>
                </c:pt>
                <c:pt idx="1663">
                  <c:v>0.98598149389932499</c:v>
                </c:pt>
                <c:pt idx="1664">
                  <c:v>0.98602650611687104</c:v>
                </c:pt>
                <c:pt idx="1665">
                  <c:v>0.98592644818770703</c:v>
                </c:pt>
                <c:pt idx="1666">
                  <c:v>0.98601073799029204</c:v>
                </c:pt>
                <c:pt idx="1667">
                  <c:v>0.98594028733891703</c:v>
                </c:pt>
                <c:pt idx="1668">
                  <c:v>0.98593068475298895</c:v>
                </c:pt>
                <c:pt idx="1669">
                  <c:v>0.98599257359652603</c:v>
                </c:pt>
                <c:pt idx="1670">
                  <c:v>0.98601534454286499</c:v>
                </c:pt>
                <c:pt idx="1671">
                  <c:v>0.98589307446881902</c:v>
                </c:pt>
                <c:pt idx="1672">
                  <c:v>0.98600852684254003</c:v>
                </c:pt>
                <c:pt idx="1673">
                  <c:v>0.98589745821789798</c:v>
                </c:pt>
                <c:pt idx="1674">
                  <c:v>0.98593338760083704</c:v>
                </c:pt>
                <c:pt idx="1675">
                  <c:v>0.98603715374128298</c:v>
                </c:pt>
                <c:pt idx="1676">
                  <c:v>0.98594378856661002</c:v>
                </c:pt>
                <c:pt idx="1677">
                  <c:v>0.98602572141992895</c:v>
                </c:pt>
                <c:pt idx="1678">
                  <c:v>0.98599713355279905</c:v>
                </c:pt>
                <c:pt idx="1679">
                  <c:v>0.98597925041534695</c:v>
                </c:pt>
                <c:pt idx="1680">
                  <c:v>0.98601677855465697</c:v>
                </c:pt>
                <c:pt idx="1681">
                  <c:v>0.98592159355508702</c:v>
                </c:pt>
                <c:pt idx="1682">
                  <c:v>0.98593520449309902</c:v>
                </c:pt>
                <c:pt idx="1683">
                  <c:v>0.98596262607146901</c:v>
                </c:pt>
                <c:pt idx="1684">
                  <c:v>0.98589974606598296</c:v>
                </c:pt>
                <c:pt idx="1685">
                  <c:v>0.98597695886369197</c:v>
                </c:pt>
                <c:pt idx="1686">
                  <c:v>0.98587633210374903</c:v>
                </c:pt>
                <c:pt idx="1687">
                  <c:v>0.98596301562683497</c:v>
                </c:pt>
                <c:pt idx="1688">
                  <c:v>0.98600881690214204</c:v>
                </c:pt>
                <c:pt idx="1689">
                  <c:v>0.986029637692174</c:v>
                </c:pt>
                <c:pt idx="1690">
                  <c:v>0.985863002361278</c:v>
                </c:pt>
                <c:pt idx="1691">
                  <c:v>0.98594549497184503</c:v>
                </c:pt>
                <c:pt idx="1692">
                  <c:v>0.98598851721972003</c:v>
                </c:pt>
                <c:pt idx="1693">
                  <c:v>0.98610916847760899</c:v>
                </c:pt>
                <c:pt idx="1694">
                  <c:v>0.98595621153639101</c:v>
                </c:pt>
                <c:pt idx="1695">
                  <c:v>0.98598674129651298</c:v>
                </c:pt>
                <c:pt idx="1696">
                  <c:v>0.98595805868828801</c:v>
                </c:pt>
                <c:pt idx="1697">
                  <c:v>0.985939137016974</c:v>
                </c:pt>
                <c:pt idx="1698">
                  <c:v>0.98609926324965502</c:v>
                </c:pt>
                <c:pt idx="1699">
                  <c:v>0.98588897972200495</c:v>
                </c:pt>
                <c:pt idx="1700">
                  <c:v>0.98599052115501895</c:v>
                </c:pt>
                <c:pt idx="1701">
                  <c:v>0.98585897477906903</c:v>
                </c:pt>
                <c:pt idx="1702">
                  <c:v>0.98590052775482995</c:v>
                </c:pt>
                <c:pt idx="1703">
                  <c:v>0.98592103849540502</c:v>
                </c:pt>
                <c:pt idx="1704">
                  <c:v>0.98594833367221502</c:v>
                </c:pt>
                <c:pt idx="1705">
                  <c:v>0.98599297423558696</c:v>
                </c:pt>
                <c:pt idx="1706">
                  <c:v>0.98589947661296296</c:v>
                </c:pt>
                <c:pt idx="1707">
                  <c:v>0.98598367158415001</c:v>
                </c:pt>
                <c:pt idx="1708">
                  <c:v>0.98581339934484102</c:v>
                </c:pt>
                <c:pt idx="1709">
                  <c:v>0.98595167858887001</c:v>
                </c:pt>
                <c:pt idx="1710">
                  <c:v>0.98591216258436898</c:v>
                </c:pt>
                <c:pt idx="1711">
                  <c:v>0.98602851260553803</c:v>
                </c:pt>
                <c:pt idx="1712">
                  <c:v>0.98592284982165901</c:v>
                </c:pt>
                <c:pt idx="1713">
                  <c:v>0.98601253692788504</c:v>
                </c:pt>
                <c:pt idx="1714">
                  <c:v>0.98594445904372097</c:v>
                </c:pt>
                <c:pt idx="1715">
                  <c:v>0.98598796967176205</c:v>
                </c:pt>
                <c:pt idx="1716">
                  <c:v>0.98594575817475305</c:v>
                </c:pt>
                <c:pt idx="1717">
                  <c:v>0.98594253933036802</c:v>
                </c:pt>
                <c:pt idx="1718">
                  <c:v>0.98596643212816304</c:v>
                </c:pt>
                <c:pt idx="1719">
                  <c:v>0.98602774370216695</c:v>
                </c:pt>
                <c:pt idx="1720">
                  <c:v>0.98585096625371404</c:v>
                </c:pt>
                <c:pt idx="1721">
                  <c:v>0.98603007666073195</c:v>
                </c:pt>
                <c:pt idx="1722">
                  <c:v>0.98597200007437902</c:v>
                </c:pt>
                <c:pt idx="1723">
                  <c:v>0.98593145067904797</c:v>
                </c:pt>
                <c:pt idx="1724">
                  <c:v>0.98586403449478199</c:v>
                </c:pt>
                <c:pt idx="1725">
                  <c:v>0.985963274124805</c:v>
                </c:pt>
                <c:pt idx="1726">
                  <c:v>0.98597727066353402</c:v>
                </c:pt>
                <c:pt idx="1727">
                  <c:v>0.98597613006016704</c:v>
                </c:pt>
                <c:pt idx="1728">
                  <c:v>0.98591681957032695</c:v>
                </c:pt>
                <c:pt idx="1729">
                  <c:v>0.98594423520975805</c:v>
                </c:pt>
                <c:pt idx="1730">
                  <c:v>0.98602244425459196</c:v>
                </c:pt>
                <c:pt idx="1731">
                  <c:v>0.98604778271066995</c:v>
                </c:pt>
                <c:pt idx="1732">
                  <c:v>0.98599981913522305</c:v>
                </c:pt>
                <c:pt idx="1733">
                  <c:v>0.98588401873242804</c:v>
                </c:pt>
                <c:pt idx="1734">
                  <c:v>0.98599401057410696</c:v>
                </c:pt>
                <c:pt idx="1735">
                  <c:v>0.98589695133406896</c:v>
                </c:pt>
                <c:pt idx="1736">
                  <c:v>0.98602359690855901</c:v>
                </c:pt>
                <c:pt idx="1737">
                  <c:v>0.98578039642553095</c:v>
                </c:pt>
                <c:pt idx="1738">
                  <c:v>0.98600515771372699</c:v>
                </c:pt>
                <c:pt idx="1739">
                  <c:v>0.98596575658022501</c:v>
                </c:pt>
                <c:pt idx="1740">
                  <c:v>0.98600979935404798</c:v>
                </c:pt>
                <c:pt idx="1741">
                  <c:v>0.98594064946141802</c:v>
                </c:pt>
                <c:pt idx="1742">
                  <c:v>0.98600294759489504</c:v>
                </c:pt>
                <c:pt idx="1743">
                  <c:v>0.98593718980566503</c:v>
                </c:pt>
                <c:pt idx="1744">
                  <c:v>0.98595945465913604</c:v>
                </c:pt>
                <c:pt idx="1745">
                  <c:v>0.98589001143486599</c:v>
                </c:pt>
                <c:pt idx="1746">
                  <c:v>0.98596172658468695</c:v>
                </c:pt>
                <c:pt idx="1747">
                  <c:v>0.986067726806929</c:v>
                </c:pt>
                <c:pt idx="1748">
                  <c:v>0.98607866650542497</c:v>
                </c:pt>
                <c:pt idx="1749">
                  <c:v>0.98598556535087301</c:v>
                </c:pt>
                <c:pt idx="1750">
                  <c:v>0.98596752696137002</c:v>
                </c:pt>
                <c:pt idx="1751">
                  <c:v>0.98601740868997201</c:v>
                </c:pt>
                <c:pt idx="1752">
                  <c:v>0.98586664115074596</c:v>
                </c:pt>
                <c:pt idx="1753">
                  <c:v>0.98598467685151303</c:v>
                </c:pt>
                <c:pt idx="1754">
                  <c:v>0.98599613126270602</c:v>
                </c:pt>
                <c:pt idx="1755">
                  <c:v>0.98604774458325395</c:v>
                </c:pt>
                <c:pt idx="1756">
                  <c:v>0.98607073509093801</c:v>
                </c:pt>
                <c:pt idx="1757">
                  <c:v>0.98597586610587995</c:v>
                </c:pt>
                <c:pt idx="1758">
                  <c:v>0.98597069610617205</c:v>
                </c:pt>
                <c:pt idx="1759">
                  <c:v>0.98595098612949905</c:v>
                </c:pt>
                <c:pt idx="1760">
                  <c:v>0.98609449900491897</c:v>
                </c:pt>
                <c:pt idx="1761">
                  <c:v>0.98592809108499002</c:v>
                </c:pt>
                <c:pt idx="1762">
                  <c:v>0.98598089500939101</c:v>
                </c:pt>
                <c:pt idx="1763">
                  <c:v>0.98602059252549601</c:v>
                </c:pt>
                <c:pt idx="1764">
                  <c:v>0.98600514632424496</c:v>
                </c:pt>
                <c:pt idx="1765">
                  <c:v>0.98592903333662896</c:v>
                </c:pt>
                <c:pt idx="1766">
                  <c:v>0.98599353504371501</c:v>
                </c:pt>
                <c:pt idx="1767">
                  <c:v>0.98597831381632195</c:v>
                </c:pt>
                <c:pt idx="1768">
                  <c:v>0.98600331426855403</c:v>
                </c:pt>
                <c:pt idx="1769">
                  <c:v>0.98589934072460905</c:v>
                </c:pt>
                <c:pt idx="1770">
                  <c:v>0.98600385396409695</c:v>
                </c:pt>
                <c:pt idx="1771">
                  <c:v>0.98590264797348204</c:v>
                </c:pt>
                <c:pt idx="1772">
                  <c:v>0.985948217043216</c:v>
                </c:pt>
                <c:pt idx="1773">
                  <c:v>0.98583152507265404</c:v>
                </c:pt>
                <c:pt idx="1774">
                  <c:v>0.98603767506209195</c:v>
                </c:pt>
                <c:pt idx="1775">
                  <c:v>0.98590234023119905</c:v>
                </c:pt>
                <c:pt idx="1776">
                  <c:v>0.98599478236663995</c:v>
                </c:pt>
                <c:pt idx="1777">
                  <c:v>0.98595751451387503</c:v>
                </c:pt>
                <c:pt idx="1778">
                  <c:v>0.98590650004795499</c:v>
                </c:pt>
                <c:pt idx="1779">
                  <c:v>0.98593264361659605</c:v>
                </c:pt>
                <c:pt idx="1780">
                  <c:v>0.98596548374208903</c:v>
                </c:pt>
                <c:pt idx="1781">
                  <c:v>0.98603582814146096</c:v>
                </c:pt>
                <c:pt idx="1782">
                  <c:v>0.98594353477216601</c:v>
                </c:pt>
                <c:pt idx="1783">
                  <c:v>0.98608201091220504</c:v>
                </c:pt>
                <c:pt idx="1784">
                  <c:v>0.98594373662930601</c:v>
                </c:pt>
                <c:pt idx="1785">
                  <c:v>0.98591568105664096</c:v>
                </c:pt>
                <c:pt idx="1786">
                  <c:v>0.98595168953751999</c:v>
                </c:pt>
                <c:pt idx="1787">
                  <c:v>0.98600022941852505</c:v>
                </c:pt>
                <c:pt idx="1788">
                  <c:v>0.98599173022651199</c:v>
                </c:pt>
                <c:pt idx="1789">
                  <c:v>0.98601819674134294</c:v>
                </c:pt>
                <c:pt idx="1790">
                  <c:v>0.98602496816996199</c:v>
                </c:pt>
                <c:pt idx="1791">
                  <c:v>0.98596104352915104</c:v>
                </c:pt>
                <c:pt idx="1792">
                  <c:v>0.98598621007604803</c:v>
                </c:pt>
                <c:pt idx="1793">
                  <c:v>0.98584430607507101</c:v>
                </c:pt>
                <c:pt idx="1794">
                  <c:v>0.98608494186367901</c:v>
                </c:pt>
                <c:pt idx="1795">
                  <c:v>0.98585302316145695</c:v>
                </c:pt>
                <c:pt idx="1796">
                  <c:v>0.98607126535923695</c:v>
                </c:pt>
                <c:pt idx="1797">
                  <c:v>0.98594883550548995</c:v>
                </c:pt>
                <c:pt idx="1798">
                  <c:v>0.98601505905481401</c:v>
                </c:pt>
                <c:pt idx="1799">
                  <c:v>0.98598740395926898</c:v>
                </c:pt>
                <c:pt idx="1800">
                  <c:v>0.98585981284318203</c:v>
                </c:pt>
                <c:pt idx="1801">
                  <c:v>0.98598969615420295</c:v>
                </c:pt>
                <c:pt idx="1802">
                  <c:v>0.986038444050929</c:v>
                </c:pt>
                <c:pt idx="1803">
                  <c:v>0.98598725514217</c:v>
                </c:pt>
                <c:pt idx="1804">
                  <c:v>0.98598826449797405</c:v>
                </c:pt>
                <c:pt idx="1805">
                  <c:v>0.98606912778190703</c:v>
                </c:pt>
                <c:pt idx="1806">
                  <c:v>0.98595587809156404</c:v>
                </c:pt>
                <c:pt idx="1807">
                  <c:v>0.98592713045820501</c:v>
                </c:pt>
                <c:pt idx="1808">
                  <c:v>0.985942557671177</c:v>
                </c:pt>
                <c:pt idx="1809">
                  <c:v>0.98604911913125004</c:v>
                </c:pt>
                <c:pt idx="1810">
                  <c:v>0.98591636631380897</c:v>
                </c:pt>
                <c:pt idx="1811">
                  <c:v>0.98591114859113105</c:v>
                </c:pt>
                <c:pt idx="1812">
                  <c:v>0.98596530148870198</c:v>
                </c:pt>
                <c:pt idx="1813">
                  <c:v>0.98608806218033795</c:v>
                </c:pt>
                <c:pt idx="1814">
                  <c:v>0.98595877945575405</c:v>
                </c:pt>
                <c:pt idx="1815">
                  <c:v>0.98594453572402996</c:v>
                </c:pt>
                <c:pt idx="1816">
                  <c:v>0.98596257048920299</c:v>
                </c:pt>
                <c:pt idx="1817">
                  <c:v>0.985967801428416</c:v>
                </c:pt>
                <c:pt idx="1818">
                  <c:v>0.98599383962717402</c:v>
                </c:pt>
                <c:pt idx="1819">
                  <c:v>0.98612040951235302</c:v>
                </c:pt>
                <c:pt idx="1820">
                  <c:v>0.98597443137149499</c:v>
                </c:pt>
                <c:pt idx="1821">
                  <c:v>0.985997822898112</c:v>
                </c:pt>
                <c:pt idx="1822">
                  <c:v>0.98600635983554896</c:v>
                </c:pt>
                <c:pt idx="1823">
                  <c:v>0.98610232907637796</c:v>
                </c:pt>
                <c:pt idx="1824">
                  <c:v>0.98596303657527096</c:v>
                </c:pt>
                <c:pt idx="1825">
                  <c:v>0.98592440190574404</c:v>
                </c:pt>
                <c:pt idx="1826">
                  <c:v>0.98601827304419998</c:v>
                </c:pt>
                <c:pt idx="1827">
                  <c:v>0.98598734506407903</c:v>
                </c:pt>
                <c:pt idx="1828">
                  <c:v>0.98596610027169296</c:v>
                </c:pt>
                <c:pt idx="1829">
                  <c:v>0.98597047357953904</c:v>
                </c:pt>
                <c:pt idx="1830">
                  <c:v>0.98597882526115799</c:v>
                </c:pt>
                <c:pt idx="1831">
                  <c:v>0.98593086178414502</c:v>
                </c:pt>
                <c:pt idx="1832">
                  <c:v>0.986085708855723</c:v>
                </c:pt>
                <c:pt idx="1833">
                  <c:v>0.98594140513897199</c:v>
                </c:pt>
                <c:pt idx="1834">
                  <c:v>0.98593913321294202</c:v>
                </c:pt>
                <c:pt idx="1835">
                  <c:v>0.98603218384697899</c:v>
                </c:pt>
                <c:pt idx="1836">
                  <c:v>0.98588143024448305</c:v>
                </c:pt>
                <c:pt idx="1837">
                  <c:v>0.98591887706179504</c:v>
                </c:pt>
                <c:pt idx="1838">
                  <c:v>0.98582643924197899</c:v>
                </c:pt>
                <c:pt idx="1839">
                  <c:v>0.98599984142444996</c:v>
                </c:pt>
                <c:pt idx="1840">
                  <c:v>0.98592761226480496</c:v>
                </c:pt>
                <c:pt idx="1841">
                  <c:v>0.98596305812639395</c:v>
                </c:pt>
                <c:pt idx="1842">
                  <c:v>0.9858292341746</c:v>
                </c:pt>
                <c:pt idx="1843">
                  <c:v>0.98605475638273998</c:v>
                </c:pt>
                <c:pt idx="1844">
                  <c:v>0.98604297147836395</c:v>
                </c:pt>
                <c:pt idx="1845">
                  <c:v>0.98601347477753298</c:v>
                </c:pt>
                <c:pt idx="1846">
                  <c:v>0.98595021175984399</c:v>
                </c:pt>
                <c:pt idx="1847">
                  <c:v>0.98597663175674599</c:v>
                </c:pt>
                <c:pt idx="1848">
                  <c:v>0.98591925973514305</c:v>
                </c:pt>
                <c:pt idx="1849">
                  <c:v>0.98606299086717197</c:v>
                </c:pt>
                <c:pt idx="1850">
                  <c:v>0.98590174531797103</c:v>
                </c:pt>
                <c:pt idx="1851">
                  <c:v>0.98603541888626201</c:v>
                </c:pt>
                <c:pt idx="1852">
                  <c:v>0.98592410117806994</c:v>
                </c:pt>
                <c:pt idx="1853">
                  <c:v>0.98594702418149405</c:v>
                </c:pt>
                <c:pt idx="1854">
                  <c:v>0.98597209357391102</c:v>
                </c:pt>
                <c:pt idx="1855">
                  <c:v>0.98595498262015402</c:v>
                </c:pt>
                <c:pt idx="1856">
                  <c:v>0.98587448210900497</c:v>
                </c:pt>
                <c:pt idx="1857">
                  <c:v>0.98604431259032599</c:v>
                </c:pt>
                <c:pt idx="1858">
                  <c:v>0.98596229101843902</c:v>
                </c:pt>
                <c:pt idx="1859">
                  <c:v>0.98603985428916296</c:v>
                </c:pt>
                <c:pt idx="1860">
                  <c:v>0.98593608694365997</c:v>
                </c:pt>
                <c:pt idx="1861">
                  <c:v>0.98588270180665805</c:v>
                </c:pt>
                <c:pt idx="1862">
                  <c:v>0.98591273761894505</c:v>
                </c:pt>
                <c:pt idx="1863">
                  <c:v>0.98597359858942002</c:v>
                </c:pt>
                <c:pt idx="1864">
                  <c:v>0.98602990384700095</c:v>
                </c:pt>
                <c:pt idx="1865">
                  <c:v>0.98602404550245204</c:v>
                </c:pt>
                <c:pt idx="1866">
                  <c:v>0.98593947285883499</c:v>
                </c:pt>
                <c:pt idx="1867">
                  <c:v>0.98591719818529699</c:v>
                </c:pt>
                <c:pt idx="1868">
                  <c:v>0.98602923849427304</c:v>
                </c:pt>
                <c:pt idx="1869">
                  <c:v>0.98604925767698703</c:v>
                </c:pt>
                <c:pt idx="1870">
                  <c:v>0.98602230398981205</c:v>
                </c:pt>
                <c:pt idx="1871">
                  <c:v>0.98591201747430901</c:v>
                </c:pt>
                <c:pt idx="1872">
                  <c:v>0.98598815507649495</c:v>
                </c:pt>
                <c:pt idx="1873">
                  <c:v>0.98579464094802605</c:v>
                </c:pt>
                <c:pt idx="1874">
                  <c:v>0.98596823407868295</c:v>
                </c:pt>
                <c:pt idx="1875">
                  <c:v>0.98590075513773401</c:v>
                </c:pt>
                <c:pt idx="1876">
                  <c:v>0.98602605955010503</c:v>
                </c:pt>
                <c:pt idx="1877">
                  <c:v>0.98586692308205004</c:v>
                </c:pt>
                <c:pt idx="1878">
                  <c:v>0.98604227240784503</c:v>
                </c:pt>
                <c:pt idx="1879">
                  <c:v>0.98599990108237401</c:v>
                </c:pt>
                <c:pt idx="1880">
                  <c:v>0.98600313548213003</c:v>
                </c:pt>
                <c:pt idx="1881">
                  <c:v>0.98593707695461796</c:v>
                </c:pt>
                <c:pt idx="1882">
                  <c:v>0.98593702056076604</c:v>
                </c:pt>
                <c:pt idx="1883">
                  <c:v>0.986076141503893</c:v>
                </c:pt>
                <c:pt idx="1884">
                  <c:v>0.98592549575049504</c:v>
                </c:pt>
                <c:pt idx="1885">
                  <c:v>0.98603481779875501</c:v>
                </c:pt>
                <c:pt idx="1886">
                  <c:v>0.98595729651068098</c:v>
                </c:pt>
                <c:pt idx="1887">
                  <c:v>0.98587508251690903</c:v>
                </c:pt>
                <c:pt idx="1888">
                  <c:v>0.98589069120601303</c:v>
                </c:pt>
                <c:pt idx="1889">
                  <c:v>0.985951325810976</c:v>
                </c:pt>
                <c:pt idx="1890">
                  <c:v>0.98602688847484798</c:v>
                </c:pt>
                <c:pt idx="1891">
                  <c:v>0.98606003952230903</c:v>
                </c:pt>
                <c:pt idx="1892">
                  <c:v>0.986053100353673</c:v>
                </c:pt>
                <c:pt idx="1893">
                  <c:v>0.98590337568424702</c:v>
                </c:pt>
                <c:pt idx="1894">
                  <c:v>0.98590309485507199</c:v>
                </c:pt>
                <c:pt idx="1895">
                  <c:v>0.98597994042234105</c:v>
                </c:pt>
                <c:pt idx="1896">
                  <c:v>0.98596251448053396</c:v>
                </c:pt>
                <c:pt idx="1897">
                  <c:v>0.98601167504509502</c:v>
                </c:pt>
                <c:pt idx="1898">
                  <c:v>0.98606085026229795</c:v>
                </c:pt>
                <c:pt idx="1899">
                  <c:v>0.98593647277276297</c:v>
                </c:pt>
                <c:pt idx="1900">
                  <c:v>0.98605195920042099</c:v>
                </c:pt>
                <c:pt idx="1901">
                  <c:v>0.98590125216562197</c:v>
                </c:pt>
                <c:pt idx="1902">
                  <c:v>0.98596898098112296</c:v>
                </c:pt>
                <c:pt idx="1903">
                  <c:v>0.98591935213687198</c:v>
                </c:pt>
                <c:pt idx="1904">
                  <c:v>0.98601085158454305</c:v>
                </c:pt>
                <c:pt idx="1905">
                  <c:v>0.98597952144110701</c:v>
                </c:pt>
                <c:pt idx="1906">
                  <c:v>0.98602475142961299</c:v>
                </c:pt>
                <c:pt idx="1907">
                  <c:v>0.98591829315685497</c:v>
                </c:pt>
                <c:pt idx="1908">
                  <c:v>0.98600172854520696</c:v>
                </c:pt>
                <c:pt idx="1909">
                  <c:v>0.98588200244912605</c:v>
                </c:pt>
                <c:pt idx="1910">
                  <c:v>0.986028279287404</c:v>
                </c:pt>
                <c:pt idx="1911">
                  <c:v>0.98600980803572202</c:v>
                </c:pt>
                <c:pt idx="1912">
                  <c:v>0.98595562072921195</c:v>
                </c:pt>
                <c:pt idx="1913">
                  <c:v>0.98601385653235796</c:v>
                </c:pt>
                <c:pt idx="1914">
                  <c:v>0.98589139864004705</c:v>
                </c:pt>
                <c:pt idx="1915">
                  <c:v>0.98599357016456302</c:v>
                </c:pt>
                <c:pt idx="1916">
                  <c:v>0.98589854878732597</c:v>
                </c:pt>
                <c:pt idx="1917">
                  <c:v>0.98600127199574605</c:v>
                </c:pt>
                <c:pt idx="1918">
                  <c:v>0.98600010228370305</c:v>
                </c:pt>
                <c:pt idx="1919">
                  <c:v>0.98597554187285896</c:v>
                </c:pt>
                <c:pt idx="1920">
                  <c:v>0.98602802891016705</c:v>
                </c:pt>
                <c:pt idx="1921">
                  <c:v>0.98602011490260399</c:v>
                </c:pt>
                <c:pt idx="1922">
                  <c:v>0.98602902945683901</c:v>
                </c:pt>
                <c:pt idx="1923">
                  <c:v>0.98597683666165703</c:v>
                </c:pt>
                <c:pt idx="1924">
                  <c:v>0.98586154733590403</c:v>
                </c:pt>
                <c:pt idx="1925">
                  <c:v>0.98605275746916998</c:v>
                </c:pt>
                <c:pt idx="1926">
                  <c:v>0.98589931944773301</c:v>
                </c:pt>
                <c:pt idx="1927">
                  <c:v>0.98603726902580502</c:v>
                </c:pt>
                <c:pt idx="1928">
                  <c:v>0.98586235951707901</c:v>
                </c:pt>
                <c:pt idx="1929">
                  <c:v>0.98596558825954195</c:v>
                </c:pt>
                <c:pt idx="1930">
                  <c:v>0.98586120549106704</c:v>
                </c:pt>
                <c:pt idx="1931">
                  <c:v>0.98595755944896701</c:v>
                </c:pt>
                <c:pt idx="1932">
                  <c:v>0.98598546780479901</c:v>
                </c:pt>
                <c:pt idx="1933">
                  <c:v>0.98592738226546495</c:v>
                </c:pt>
                <c:pt idx="1934">
                  <c:v>0.98593137704965805</c:v>
                </c:pt>
                <c:pt idx="1935">
                  <c:v>0.98584184977199296</c:v>
                </c:pt>
                <c:pt idx="1936">
                  <c:v>0.98596639299146305</c:v>
                </c:pt>
                <c:pt idx="1937">
                  <c:v>0.98596637327232395</c:v>
                </c:pt>
                <c:pt idx="1938">
                  <c:v>0.98604558731256797</c:v>
                </c:pt>
                <c:pt idx="1939">
                  <c:v>0.98598554655981197</c:v>
                </c:pt>
                <c:pt idx="1940">
                  <c:v>0.98596545317935302</c:v>
                </c:pt>
                <c:pt idx="1941">
                  <c:v>0.98605762487021598</c:v>
                </c:pt>
                <c:pt idx="1942">
                  <c:v>0.98587842336123099</c:v>
                </c:pt>
                <c:pt idx="1943">
                  <c:v>0.98596348037424697</c:v>
                </c:pt>
                <c:pt idx="1944">
                  <c:v>0.98595362831741695</c:v>
                </c:pt>
                <c:pt idx="1945">
                  <c:v>0.985955206887141</c:v>
                </c:pt>
                <c:pt idx="1946">
                  <c:v>0.98593876569858396</c:v>
                </c:pt>
                <c:pt idx="1947">
                  <c:v>0.98591341769957797</c:v>
                </c:pt>
                <c:pt idx="1948">
                  <c:v>0.98604038072925404</c:v>
                </c:pt>
                <c:pt idx="1949">
                  <c:v>0.985965795135194</c:v>
                </c:pt>
                <c:pt idx="1950">
                  <c:v>0.98597285793440104</c:v>
                </c:pt>
                <c:pt idx="1951">
                  <c:v>0.98592749698619497</c:v>
                </c:pt>
                <c:pt idx="1952">
                  <c:v>0.98608596789982705</c:v>
                </c:pt>
                <c:pt idx="1953">
                  <c:v>0.98594653787044095</c:v>
                </c:pt>
                <c:pt idx="1954">
                  <c:v>0.98600201719856495</c:v>
                </c:pt>
                <c:pt idx="1955">
                  <c:v>0.98595505374298498</c:v>
                </c:pt>
                <c:pt idx="1956">
                  <c:v>0.98598618950648997</c:v>
                </c:pt>
                <c:pt idx="1957">
                  <c:v>0.98599939219521204</c:v>
                </c:pt>
                <c:pt idx="1958">
                  <c:v>0.98593256661044804</c:v>
                </c:pt>
                <c:pt idx="1959">
                  <c:v>0.98605723367088305</c:v>
                </c:pt>
                <c:pt idx="1960">
                  <c:v>0.98611276024344796</c:v>
                </c:pt>
                <c:pt idx="1961">
                  <c:v>0.98582987046585302</c:v>
                </c:pt>
                <c:pt idx="1962">
                  <c:v>0.98605470974399301</c:v>
                </c:pt>
                <c:pt idx="1963">
                  <c:v>0.98590590483839602</c:v>
                </c:pt>
                <c:pt idx="1964">
                  <c:v>0.98601968291009501</c:v>
                </c:pt>
                <c:pt idx="1965">
                  <c:v>0.98597269127947795</c:v>
                </c:pt>
                <c:pt idx="1966">
                  <c:v>0.986025160541109</c:v>
                </c:pt>
                <c:pt idx="1967">
                  <c:v>0.98607762774376295</c:v>
                </c:pt>
                <c:pt idx="1968">
                  <c:v>0.98588962838474203</c:v>
                </c:pt>
                <c:pt idx="1969">
                  <c:v>0.98599803128128805</c:v>
                </c:pt>
                <c:pt idx="1970">
                  <c:v>0.98597300645899599</c:v>
                </c:pt>
                <c:pt idx="1971">
                  <c:v>0.98608199221822002</c:v>
                </c:pt>
                <c:pt idx="1972">
                  <c:v>0.98593834073811804</c:v>
                </c:pt>
                <c:pt idx="1973">
                  <c:v>0.98586611206470498</c:v>
                </c:pt>
                <c:pt idx="1974">
                  <c:v>0.98595877025124301</c:v>
                </c:pt>
                <c:pt idx="1975">
                  <c:v>0.98595122950495595</c:v>
                </c:pt>
                <c:pt idx="1976">
                  <c:v>0.98597697359250203</c:v>
                </c:pt>
                <c:pt idx="1977">
                  <c:v>0.98603741063725403</c:v>
                </c:pt>
                <c:pt idx="1978">
                  <c:v>0.98587173605372602</c:v>
                </c:pt>
                <c:pt idx="1979">
                  <c:v>0.98607251945988394</c:v>
                </c:pt>
                <c:pt idx="1980">
                  <c:v>0.98583419788717597</c:v>
                </c:pt>
                <c:pt idx="1981">
                  <c:v>0.98604923096355601</c:v>
                </c:pt>
                <c:pt idx="1982">
                  <c:v>0.98597236476227501</c:v>
                </c:pt>
                <c:pt idx="1983">
                  <c:v>0.98611583495789501</c:v>
                </c:pt>
                <c:pt idx="1984">
                  <c:v>0.98598696576408795</c:v>
                </c:pt>
                <c:pt idx="1985">
                  <c:v>0.98595642512275505</c:v>
                </c:pt>
                <c:pt idx="1986">
                  <c:v>0.98594762993521201</c:v>
                </c:pt>
                <c:pt idx="1987">
                  <c:v>0.98604189650512697</c:v>
                </c:pt>
                <c:pt idx="1988">
                  <c:v>0.98594970117826197</c:v>
                </c:pt>
                <c:pt idx="1989">
                  <c:v>0.986016482306316</c:v>
                </c:pt>
                <c:pt idx="1990">
                  <c:v>0.98605161479686798</c:v>
                </c:pt>
                <c:pt idx="1991">
                  <c:v>0.98599440726976295</c:v>
                </c:pt>
                <c:pt idx="1992">
                  <c:v>0.98600566921510402</c:v>
                </c:pt>
                <c:pt idx="1993">
                  <c:v>0.98598859309453701</c:v>
                </c:pt>
                <c:pt idx="1994">
                  <c:v>0.98595703445889804</c:v>
                </c:pt>
                <c:pt idx="1995">
                  <c:v>0.98598988746489402</c:v>
                </c:pt>
                <c:pt idx="1996">
                  <c:v>0.98588873705211799</c:v>
                </c:pt>
                <c:pt idx="1997">
                  <c:v>0.98601450732527096</c:v>
                </c:pt>
                <c:pt idx="1998">
                  <c:v>0.98593871727466198</c:v>
                </c:pt>
                <c:pt idx="1999">
                  <c:v>0.98590972037073599</c:v>
                </c:pt>
                <c:pt idx="2000">
                  <c:v>0.98595989352392099</c:v>
                </c:pt>
                <c:pt idx="2001">
                  <c:v>0.98611546423304897</c:v>
                </c:pt>
                <c:pt idx="2002">
                  <c:v>0.98591960421186098</c:v>
                </c:pt>
                <c:pt idx="2003">
                  <c:v>0.98585709582310699</c:v>
                </c:pt>
                <c:pt idx="2004">
                  <c:v>0.98583426269972296</c:v>
                </c:pt>
                <c:pt idx="2005">
                  <c:v>0.98596765245471196</c:v>
                </c:pt>
                <c:pt idx="2006">
                  <c:v>0.98597896896547599</c:v>
                </c:pt>
                <c:pt idx="2007">
                  <c:v>0.98599003165125898</c:v>
                </c:pt>
                <c:pt idx="2008">
                  <c:v>0.98598808277991101</c:v>
                </c:pt>
                <c:pt idx="2009">
                  <c:v>0.985902735680661</c:v>
                </c:pt>
                <c:pt idx="2010">
                  <c:v>0.98599186372636505</c:v>
                </c:pt>
                <c:pt idx="2011">
                  <c:v>0.98594497703825901</c:v>
                </c:pt>
                <c:pt idx="2012">
                  <c:v>0.98596826768220203</c:v>
                </c:pt>
                <c:pt idx="2013">
                  <c:v>0.98591880617051397</c:v>
                </c:pt>
                <c:pt idx="2014">
                  <c:v>0.98601094444632797</c:v>
                </c:pt>
                <c:pt idx="2015">
                  <c:v>0.98598868540823004</c:v>
                </c:pt>
                <c:pt idx="2016">
                  <c:v>0.98596225568857998</c:v>
                </c:pt>
                <c:pt idx="2017">
                  <c:v>0.98583043551695104</c:v>
                </c:pt>
                <c:pt idx="2018">
                  <c:v>0.98615130048311495</c:v>
                </c:pt>
                <c:pt idx="2019">
                  <c:v>0.98592130198614103</c:v>
                </c:pt>
                <c:pt idx="2020">
                  <c:v>0.98589861101635401</c:v>
                </c:pt>
                <c:pt idx="2021">
                  <c:v>0.98586484679041497</c:v>
                </c:pt>
                <c:pt idx="2022">
                  <c:v>0.98593313048612197</c:v>
                </c:pt>
                <c:pt idx="2023">
                  <c:v>0.98598844216051895</c:v>
                </c:pt>
                <c:pt idx="2024">
                  <c:v>0.985983160451812</c:v>
                </c:pt>
                <c:pt idx="2025">
                  <c:v>0.985975373544689</c:v>
                </c:pt>
                <c:pt idx="2026">
                  <c:v>0.98604866934055702</c:v>
                </c:pt>
                <c:pt idx="2027">
                  <c:v>0.98595891198720897</c:v>
                </c:pt>
                <c:pt idx="2028">
                  <c:v>0.98602516827370101</c:v>
                </c:pt>
                <c:pt idx="2029">
                  <c:v>0.98587337335401104</c:v>
                </c:pt>
                <c:pt idx="2030">
                  <c:v>0.98607973359784995</c:v>
                </c:pt>
                <c:pt idx="2031">
                  <c:v>0.98598430695853301</c:v>
                </c:pt>
                <c:pt idx="2032">
                  <c:v>0.98598886282625997</c:v>
                </c:pt>
                <c:pt idx="2033">
                  <c:v>0.98593352960507696</c:v>
                </c:pt>
                <c:pt idx="2034">
                  <c:v>0.98595768787460902</c:v>
                </c:pt>
                <c:pt idx="2035">
                  <c:v>0.98607392097938695</c:v>
                </c:pt>
                <c:pt idx="2036">
                  <c:v>0.98605902911273402</c:v>
                </c:pt>
                <c:pt idx="2037">
                  <c:v>0.98605589027000995</c:v>
                </c:pt>
                <c:pt idx="2038">
                  <c:v>0.98588618496112601</c:v>
                </c:pt>
                <c:pt idx="2039">
                  <c:v>0.98600204602950403</c:v>
                </c:pt>
                <c:pt idx="2040">
                  <c:v>0.98594436602106605</c:v>
                </c:pt>
                <c:pt idx="2041">
                  <c:v>0.98604217991378196</c:v>
                </c:pt>
                <c:pt idx="2042">
                  <c:v>0.98592538524733198</c:v>
                </c:pt>
                <c:pt idx="2043">
                  <c:v>0.98595750482044497</c:v>
                </c:pt>
                <c:pt idx="2044">
                  <c:v>0.98608385565164802</c:v>
                </c:pt>
                <c:pt idx="2045">
                  <c:v>0.98595157209540696</c:v>
                </c:pt>
                <c:pt idx="2046">
                  <c:v>0.98590011758313501</c:v>
                </c:pt>
                <c:pt idx="2047">
                  <c:v>0.98588289040156696</c:v>
                </c:pt>
                <c:pt idx="2048">
                  <c:v>0.98596908766917601</c:v>
                </c:pt>
                <c:pt idx="2049">
                  <c:v>0.98587272885338395</c:v>
                </c:pt>
                <c:pt idx="2050">
                  <c:v>0.98602946521013701</c:v>
                </c:pt>
                <c:pt idx="2051">
                  <c:v>0.98595389594793703</c:v>
                </c:pt>
                <c:pt idx="2052">
                  <c:v>0.98606525139218604</c:v>
                </c:pt>
                <c:pt idx="2053">
                  <c:v>0.98600543165188903</c:v>
                </c:pt>
                <c:pt idx="2054">
                  <c:v>0.98593914607079203</c:v>
                </c:pt>
                <c:pt idx="2055">
                  <c:v>0.98604641191049003</c:v>
                </c:pt>
                <c:pt idx="2056">
                  <c:v>0.98599176019449797</c:v>
                </c:pt>
                <c:pt idx="2057">
                  <c:v>0.98588059823673202</c:v>
                </c:pt>
                <c:pt idx="2058">
                  <c:v>0.98599984275052999</c:v>
                </c:pt>
                <c:pt idx="2059">
                  <c:v>0.985935778101661</c:v>
                </c:pt>
                <c:pt idx="2060">
                  <c:v>0.98593101507172798</c:v>
                </c:pt>
                <c:pt idx="2061">
                  <c:v>0.98606916126046495</c:v>
                </c:pt>
                <c:pt idx="2062">
                  <c:v>0.98593611886885002</c:v>
                </c:pt>
                <c:pt idx="2063">
                  <c:v>0.98585974172361202</c:v>
                </c:pt>
                <c:pt idx="2064">
                  <c:v>0.98599941526998403</c:v>
                </c:pt>
                <c:pt idx="2065">
                  <c:v>0.98593033065569302</c:v>
                </c:pt>
                <c:pt idx="2066">
                  <c:v>0.98598609727973097</c:v>
                </c:pt>
                <c:pt idx="2067">
                  <c:v>0.98605001190201802</c:v>
                </c:pt>
                <c:pt idx="2068">
                  <c:v>0.98599834833543998</c:v>
                </c:pt>
                <c:pt idx="2069">
                  <c:v>0.98603241151820697</c:v>
                </c:pt>
                <c:pt idx="2070">
                  <c:v>0.98598281072268801</c:v>
                </c:pt>
                <c:pt idx="2071">
                  <c:v>0.98593614598712498</c:v>
                </c:pt>
                <c:pt idx="2072">
                  <c:v>0.98582406944101597</c:v>
                </c:pt>
                <c:pt idx="2073">
                  <c:v>0.98599496692932598</c:v>
                </c:pt>
                <c:pt idx="2074">
                  <c:v>0.98590870102730399</c:v>
                </c:pt>
                <c:pt idx="2075">
                  <c:v>0.98594658545979996</c:v>
                </c:pt>
                <c:pt idx="2076">
                  <c:v>0.98606722952930703</c:v>
                </c:pt>
                <c:pt idx="2077">
                  <c:v>0.98596055555373796</c:v>
                </c:pt>
                <c:pt idx="2078">
                  <c:v>0.985963686727241</c:v>
                </c:pt>
                <c:pt idx="2079">
                  <c:v>0.985902219882135</c:v>
                </c:pt>
                <c:pt idx="2080">
                  <c:v>0.98596025441118595</c:v>
                </c:pt>
                <c:pt idx="2081">
                  <c:v>0.98590455916820596</c:v>
                </c:pt>
                <c:pt idx="2082">
                  <c:v>0.98597655962782005</c:v>
                </c:pt>
                <c:pt idx="2083">
                  <c:v>0.986029674522231</c:v>
                </c:pt>
                <c:pt idx="2084">
                  <c:v>0.98597630450029505</c:v>
                </c:pt>
                <c:pt idx="2085">
                  <c:v>0.98603972263766404</c:v>
                </c:pt>
                <c:pt idx="2086">
                  <c:v>0.98593911542407198</c:v>
                </c:pt>
                <c:pt idx="2087">
                  <c:v>0.98596417904142597</c:v>
                </c:pt>
                <c:pt idx="2088">
                  <c:v>0.98590393706962498</c:v>
                </c:pt>
                <c:pt idx="2089">
                  <c:v>0.98613246241361896</c:v>
                </c:pt>
                <c:pt idx="2090">
                  <c:v>0.98594787305555098</c:v>
                </c:pt>
                <c:pt idx="2091">
                  <c:v>0.98605888034169198</c:v>
                </c:pt>
                <c:pt idx="2092">
                  <c:v>0.985940917627807</c:v>
                </c:pt>
                <c:pt idx="2093">
                  <c:v>0.98599776970006503</c:v>
                </c:pt>
                <c:pt idx="2094">
                  <c:v>0.98590826577417001</c:v>
                </c:pt>
                <c:pt idx="2095">
                  <c:v>0.98602103413311604</c:v>
                </c:pt>
                <c:pt idx="2096">
                  <c:v>0.98593221140766796</c:v>
                </c:pt>
                <c:pt idx="2097">
                  <c:v>0.98592732248145099</c:v>
                </c:pt>
                <c:pt idx="2098">
                  <c:v>0.98589776271546303</c:v>
                </c:pt>
                <c:pt idx="2099">
                  <c:v>0.98597873745569897</c:v>
                </c:pt>
                <c:pt idx="2100">
                  <c:v>0.985996526274033</c:v>
                </c:pt>
                <c:pt idx="2101">
                  <c:v>0.98601303985617705</c:v>
                </c:pt>
                <c:pt idx="2102">
                  <c:v>0.98594706100144303</c:v>
                </c:pt>
                <c:pt idx="2103">
                  <c:v>0.98588471048470205</c:v>
                </c:pt>
                <c:pt idx="2104">
                  <c:v>0.98604871780235503</c:v>
                </c:pt>
                <c:pt idx="2105">
                  <c:v>0.98595990179253001</c:v>
                </c:pt>
                <c:pt idx="2106">
                  <c:v>0.986026042187373</c:v>
                </c:pt>
                <c:pt idx="2107">
                  <c:v>0.98592499697564295</c:v>
                </c:pt>
                <c:pt idx="2108">
                  <c:v>0.98596722068485698</c:v>
                </c:pt>
                <c:pt idx="2109">
                  <c:v>0.98586974145508299</c:v>
                </c:pt>
                <c:pt idx="2110">
                  <c:v>0.98612635164144902</c:v>
                </c:pt>
                <c:pt idx="2111">
                  <c:v>0.98589826474992603</c:v>
                </c:pt>
                <c:pt idx="2112">
                  <c:v>0.98603174854734299</c:v>
                </c:pt>
                <c:pt idx="2113">
                  <c:v>0.98591889590885395</c:v>
                </c:pt>
                <c:pt idx="2114">
                  <c:v>0.98603482125780195</c:v>
                </c:pt>
                <c:pt idx="2115">
                  <c:v>0.98592225240855402</c:v>
                </c:pt>
                <c:pt idx="2116">
                  <c:v>0.98595675356137302</c:v>
                </c:pt>
                <c:pt idx="2117">
                  <c:v>0.98593380688835897</c:v>
                </c:pt>
                <c:pt idx="2118">
                  <c:v>0.98607230347747798</c:v>
                </c:pt>
                <c:pt idx="2119">
                  <c:v>0.985914182937214</c:v>
                </c:pt>
                <c:pt idx="2120">
                  <c:v>0.98596723494448002</c:v>
                </c:pt>
                <c:pt idx="2121">
                  <c:v>0.98583590712196401</c:v>
                </c:pt>
                <c:pt idx="2122">
                  <c:v>0.98592957451099505</c:v>
                </c:pt>
                <c:pt idx="2123">
                  <c:v>0.98608598468652597</c:v>
                </c:pt>
                <c:pt idx="2124">
                  <c:v>0.98599056798378903</c:v>
                </c:pt>
                <c:pt idx="2125">
                  <c:v>0.98598407881153005</c:v>
                </c:pt>
                <c:pt idx="2126">
                  <c:v>0.986019724087285</c:v>
                </c:pt>
                <c:pt idx="2127">
                  <c:v>0.98592675787606499</c:v>
                </c:pt>
                <c:pt idx="2128">
                  <c:v>0.98606594499323696</c:v>
                </c:pt>
                <c:pt idx="2129">
                  <c:v>0.98588300010525898</c:v>
                </c:pt>
                <c:pt idx="2130">
                  <c:v>0.98596995039788005</c:v>
                </c:pt>
                <c:pt idx="2131">
                  <c:v>0.98592357537276598</c:v>
                </c:pt>
                <c:pt idx="2132">
                  <c:v>0.98608063790080502</c:v>
                </c:pt>
                <c:pt idx="2133">
                  <c:v>0.98591906184519396</c:v>
                </c:pt>
                <c:pt idx="2134">
                  <c:v>0.98605872195121003</c:v>
                </c:pt>
                <c:pt idx="2135">
                  <c:v>0.98595110463875801</c:v>
                </c:pt>
                <c:pt idx="2136">
                  <c:v>0.98585915533966595</c:v>
                </c:pt>
                <c:pt idx="2137">
                  <c:v>0.98600826210947301</c:v>
                </c:pt>
                <c:pt idx="2138">
                  <c:v>0.98598726162818395</c:v>
                </c:pt>
                <c:pt idx="2139">
                  <c:v>0.98597620522537699</c:v>
                </c:pt>
                <c:pt idx="2140">
                  <c:v>0.98588745382429899</c:v>
                </c:pt>
                <c:pt idx="2141">
                  <c:v>0.98583512600318202</c:v>
                </c:pt>
                <c:pt idx="2142">
                  <c:v>0.98594544071965695</c:v>
                </c:pt>
                <c:pt idx="2143">
                  <c:v>0.98608404924750204</c:v>
                </c:pt>
                <c:pt idx="2144">
                  <c:v>0.98603906727453305</c:v>
                </c:pt>
                <c:pt idx="2145">
                  <c:v>0.98590451981016602</c:v>
                </c:pt>
                <c:pt idx="2146">
                  <c:v>0.985893929495823</c:v>
                </c:pt>
                <c:pt idx="2147">
                  <c:v>0.985896292065363</c:v>
                </c:pt>
                <c:pt idx="2148">
                  <c:v>0.98598069499167196</c:v>
                </c:pt>
                <c:pt idx="2149">
                  <c:v>0.98583344346369295</c:v>
                </c:pt>
                <c:pt idx="2150">
                  <c:v>0.98601224139572496</c:v>
                </c:pt>
                <c:pt idx="2151">
                  <c:v>0.98600953783460199</c:v>
                </c:pt>
                <c:pt idx="2152">
                  <c:v>0.98610576261733296</c:v>
                </c:pt>
                <c:pt idx="2153">
                  <c:v>0.98588626016862602</c:v>
                </c:pt>
                <c:pt idx="2154">
                  <c:v>0.98606991276026201</c:v>
                </c:pt>
                <c:pt idx="2155">
                  <c:v>0.98590449875147901</c:v>
                </c:pt>
                <c:pt idx="2156">
                  <c:v>0.986020650624023</c:v>
                </c:pt>
                <c:pt idx="2157">
                  <c:v>0.98599613484892901</c:v>
                </c:pt>
                <c:pt idx="2158">
                  <c:v>0.98583752198845898</c:v>
                </c:pt>
                <c:pt idx="2159">
                  <c:v>0.98598824401819696</c:v>
                </c:pt>
                <c:pt idx="2160">
                  <c:v>0.98592471219424105</c:v>
                </c:pt>
                <c:pt idx="2161">
                  <c:v>0.98588949252802305</c:v>
                </c:pt>
                <c:pt idx="2162">
                  <c:v>0.98593283991635805</c:v>
                </c:pt>
                <c:pt idx="2163">
                  <c:v>0.98591018130281005</c:v>
                </c:pt>
                <c:pt idx="2164">
                  <c:v>0.98604726704027501</c:v>
                </c:pt>
                <c:pt idx="2165">
                  <c:v>0.98597798790603797</c:v>
                </c:pt>
                <c:pt idx="2166">
                  <c:v>0.98600525699102703</c:v>
                </c:pt>
                <c:pt idx="2167">
                  <c:v>0.985971456162966</c:v>
                </c:pt>
                <c:pt idx="2168">
                  <c:v>0.98597357338948399</c:v>
                </c:pt>
                <c:pt idx="2169">
                  <c:v>0.98600946784368604</c:v>
                </c:pt>
                <c:pt idx="2170">
                  <c:v>0.98606467788333196</c:v>
                </c:pt>
                <c:pt idx="2171">
                  <c:v>0.986035557412274</c:v>
                </c:pt>
                <c:pt idx="2172">
                  <c:v>0.98596688085484396</c:v>
                </c:pt>
                <c:pt idx="2173">
                  <c:v>0.98598805781728105</c:v>
                </c:pt>
                <c:pt idx="2174">
                  <c:v>0.98597156313637702</c:v>
                </c:pt>
                <c:pt idx="2175">
                  <c:v>0.98596920041599601</c:v>
                </c:pt>
                <c:pt idx="2176">
                  <c:v>0.98599849072228696</c:v>
                </c:pt>
                <c:pt idx="2177">
                  <c:v>0.98601439006570601</c:v>
                </c:pt>
                <c:pt idx="2178">
                  <c:v>0.98598845501305499</c:v>
                </c:pt>
                <c:pt idx="2179">
                  <c:v>0.98604933907114201</c:v>
                </c:pt>
                <c:pt idx="2180">
                  <c:v>0.98598063433485394</c:v>
                </c:pt>
                <c:pt idx="2181">
                  <c:v>0.98600968341875495</c:v>
                </c:pt>
                <c:pt idx="2182">
                  <c:v>0.98592575324054699</c:v>
                </c:pt>
                <c:pt idx="2183">
                  <c:v>0.98609140439167398</c:v>
                </c:pt>
                <c:pt idx="2184">
                  <c:v>0.98591813390655603</c:v>
                </c:pt>
                <c:pt idx="2185">
                  <c:v>0.986083983591168</c:v>
                </c:pt>
                <c:pt idx="2186">
                  <c:v>0.98596826694518003</c:v>
                </c:pt>
                <c:pt idx="2187">
                  <c:v>0.985894275518017</c:v>
                </c:pt>
                <c:pt idx="2188">
                  <c:v>0.98606228722940303</c:v>
                </c:pt>
                <c:pt idx="2189">
                  <c:v>0.98594452524893095</c:v>
                </c:pt>
                <c:pt idx="2190">
                  <c:v>0.98604021945781894</c:v>
                </c:pt>
                <c:pt idx="2191">
                  <c:v>0.98591466622141999</c:v>
                </c:pt>
                <c:pt idx="2192">
                  <c:v>0.98607131438934603</c:v>
                </c:pt>
                <c:pt idx="2193">
                  <c:v>0.98594579700069096</c:v>
                </c:pt>
                <c:pt idx="2194">
                  <c:v>0.98606700003730097</c:v>
                </c:pt>
                <c:pt idx="2195">
                  <c:v>0.98598593598333195</c:v>
                </c:pt>
                <c:pt idx="2196">
                  <c:v>0.98591818930981401</c:v>
                </c:pt>
                <c:pt idx="2197">
                  <c:v>0.98593150364495097</c:v>
                </c:pt>
                <c:pt idx="2198">
                  <c:v>0.98605111663164802</c:v>
                </c:pt>
                <c:pt idx="2199">
                  <c:v>0.98598346216599497</c:v>
                </c:pt>
                <c:pt idx="2200">
                  <c:v>0.98599795088670295</c:v>
                </c:pt>
                <c:pt idx="2201">
                  <c:v>0.98589584021087395</c:v>
                </c:pt>
                <c:pt idx="2202">
                  <c:v>0.98600937617551598</c:v>
                </c:pt>
                <c:pt idx="2203">
                  <c:v>0.98585443205239698</c:v>
                </c:pt>
                <c:pt idx="2204">
                  <c:v>0.98605822261161202</c:v>
                </c:pt>
                <c:pt idx="2205">
                  <c:v>0.98592672653102598</c:v>
                </c:pt>
                <c:pt idx="2206">
                  <c:v>0.98602232985864202</c:v>
                </c:pt>
                <c:pt idx="2207">
                  <c:v>0.98583009526240095</c:v>
                </c:pt>
                <c:pt idx="2208">
                  <c:v>0.98599535673898298</c:v>
                </c:pt>
                <c:pt idx="2209">
                  <c:v>0.98586676221945302</c:v>
                </c:pt>
                <c:pt idx="2210">
                  <c:v>0.98596880300731005</c:v>
                </c:pt>
                <c:pt idx="2211">
                  <c:v>0.985919595554265</c:v>
                </c:pt>
                <c:pt idx="2212">
                  <c:v>0.98602452257640405</c:v>
                </c:pt>
                <c:pt idx="2213">
                  <c:v>0.98598940517390099</c:v>
                </c:pt>
                <c:pt idx="2214">
                  <c:v>0.986046991955704</c:v>
                </c:pt>
                <c:pt idx="2215">
                  <c:v>0.98590992222178697</c:v>
                </c:pt>
                <c:pt idx="2216">
                  <c:v>0.98594582911012396</c:v>
                </c:pt>
                <c:pt idx="2217">
                  <c:v>0.98603970627582904</c:v>
                </c:pt>
                <c:pt idx="2218">
                  <c:v>0.98600900943167202</c:v>
                </c:pt>
                <c:pt idx="2219">
                  <c:v>0.98585264010722096</c:v>
                </c:pt>
                <c:pt idx="2220">
                  <c:v>0.98598368576631001</c:v>
                </c:pt>
                <c:pt idx="2221">
                  <c:v>0.98586533100523999</c:v>
                </c:pt>
                <c:pt idx="2222">
                  <c:v>0.98591443990795002</c:v>
                </c:pt>
                <c:pt idx="2223">
                  <c:v>0.98607675555199703</c:v>
                </c:pt>
                <c:pt idx="2224">
                  <c:v>0.98595528626927198</c:v>
                </c:pt>
                <c:pt idx="2225">
                  <c:v>0.98599443430874301</c:v>
                </c:pt>
                <c:pt idx="2226">
                  <c:v>0.98593403395951995</c:v>
                </c:pt>
                <c:pt idx="2227">
                  <c:v>0.98600678258724594</c:v>
                </c:pt>
                <c:pt idx="2228">
                  <c:v>0.98594201194031095</c:v>
                </c:pt>
                <c:pt idx="2229">
                  <c:v>0.98595694808794898</c:v>
                </c:pt>
                <c:pt idx="2230">
                  <c:v>0.98603733239340097</c:v>
                </c:pt>
                <c:pt idx="2231">
                  <c:v>0.98586473858750201</c:v>
                </c:pt>
                <c:pt idx="2232">
                  <c:v>0.98594243368047496</c:v>
                </c:pt>
                <c:pt idx="2233">
                  <c:v>0.98601058509191897</c:v>
                </c:pt>
                <c:pt idx="2234">
                  <c:v>0.98598880396114397</c:v>
                </c:pt>
                <c:pt idx="2235">
                  <c:v>0.98602253008790797</c:v>
                </c:pt>
                <c:pt idx="2236">
                  <c:v>0.98601516768150099</c:v>
                </c:pt>
                <c:pt idx="2237">
                  <c:v>0.98596823515669196</c:v>
                </c:pt>
                <c:pt idx="2238">
                  <c:v>0.986097924837956</c:v>
                </c:pt>
                <c:pt idx="2239">
                  <c:v>0.98593612896779703</c:v>
                </c:pt>
                <c:pt idx="2240">
                  <c:v>0.98600462642440501</c:v>
                </c:pt>
                <c:pt idx="2241">
                  <c:v>0.98583135361088703</c:v>
                </c:pt>
                <c:pt idx="2242">
                  <c:v>0.98603243878677205</c:v>
                </c:pt>
                <c:pt idx="2243">
                  <c:v>0.98595745257159995</c:v>
                </c:pt>
                <c:pt idx="2244">
                  <c:v>0.98601626828673195</c:v>
                </c:pt>
                <c:pt idx="2245">
                  <c:v>0.98587749208812903</c:v>
                </c:pt>
                <c:pt idx="2246">
                  <c:v>0.98606820151414798</c:v>
                </c:pt>
                <c:pt idx="2247">
                  <c:v>0.98588698867005797</c:v>
                </c:pt>
                <c:pt idx="2248">
                  <c:v>0.98589384003622205</c:v>
                </c:pt>
                <c:pt idx="2249">
                  <c:v>0.98600344025787401</c:v>
                </c:pt>
                <c:pt idx="2250">
                  <c:v>0.98595459728970902</c:v>
                </c:pt>
                <c:pt idx="2251">
                  <c:v>0.98606786367384003</c:v>
                </c:pt>
                <c:pt idx="2252">
                  <c:v>0.98597628960030204</c:v>
                </c:pt>
                <c:pt idx="2253">
                  <c:v>0.98598721453191995</c:v>
                </c:pt>
                <c:pt idx="2254">
                  <c:v>0.98599764330057105</c:v>
                </c:pt>
                <c:pt idx="2255">
                  <c:v>0.98598372414130797</c:v>
                </c:pt>
                <c:pt idx="2256">
                  <c:v>0.98608247135843796</c:v>
                </c:pt>
                <c:pt idx="2257">
                  <c:v>0.98593910630637605</c:v>
                </c:pt>
                <c:pt idx="2258">
                  <c:v>0.98598657046889604</c:v>
                </c:pt>
                <c:pt idx="2259">
                  <c:v>0.98582826811574897</c:v>
                </c:pt>
                <c:pt idx="2260">
                  <c:v>0.98608605754898404</c:v>
                </c:pt>
                <c:pt idx="2261">
                  <c:v>0.98593917554300203</c:v>
                </c:pt>
                <c:pt idx="2262">
                  <c:v>0.98598330904832598</c:v>
                </c:pt>
                <c:pt idx="2263">
                  <c:v>0.98584355232425402</c:v>
                </c:pt>
                <c:pt idx="2264">
                  <c:v>0.98593363773385301</c:v>
                </c:pt>
                <c:pt idx="2265">
                  <c:v>0.98593864583652902</c:v>
                </c:pt>
                <c:pt idx="2266">
                  <c:v>0.98597463442591504</c:v>
                </c:pt>
                <c:pt idx="2267">
                  <c:v>0.98603198649936297</c:v>
                </c:pt>
                <c:pt idx="2268">
                  <c:v>0.98600215761767895</c:v>
                </c:pt>
                <c:pt idx="2269">
                  <c:v>0.98585398628263099</c:v>
                </c:pt>
                <c:pt idx="2270">
                  <c:v>0.986034494482533</c:v>
                </c:pt>
                <c:pt idx="2271">
                  <c:v>0.98587548609630105</c:v>
                </c:pt>
                <c:pt idx="2272">
                  <c:v>0.98598999668026799</c:v>
                </c:pt>
                <c:pt idx="2273">
                  <c:v>0.98599938695390998</c:v>
                </c:pt>
                <c:pt idx="2274">
                  <c:v>0.98595953659767799</c:v>
                </c:pt>
                <c:pt idx="2275">
                  <c:v>0.98600254893078698</c:v>
                </c:pt>
                <c:pt idx="2276">
                  <c:v>0.98586816296103696</c:v>
                </c:pt>
                <c:pt idx="2277">
                  <c:v>0.98592450195024195</c:v>
                </c:pt>
                <c:pt idx="2278">
                  <c:v>0.98591679437247204</c:v>
                </c:pt>
                <c:pt idx="2279">
                  <c:v>0.98590016675004</c:v>
                </c:pt>
                <c:pt idx="2280">
                  <c:v>0.98609863596613101</c:v>
                </c:pt>
                <c:pt idx="2281">
                  <c:v>0.98592768219896798</c:v>
                </c:pt>
                <c:pt idx="2282">
                  <c:v>0.98597994978150805</c:v>
                </c:pt>
                <c:pt idx="2283">
                  <c:v>0.98600058337068397</c:v>
                </c:pt>
                <c:pt idx="2284">
                  <c:v>0.985951607457492</c:v>
                </c:pt>
                <c:pt idx="2285">
                  <c:v>0.98594610140876304</c:v>
                </c:pt>
                <c:pt idx="2286">
                  <c:v>0.98588345412914302</c:v>
                </c:pt>
                <c:pt idx="2287">
                  <c:v>0.98598717824371296</c:v>
                </c:pt>
                <c:pt idx="2288">
                  <c:v>0.98592425847913401</c:v>
                </c:pt>
                <c:pt idx="2289">
                  <c:v>0.98609467779960802</c:v>
                </c:pt>
                <c:pt idx="2290">
                  <c:v>0.98597811503635402</c:v>
                </c:pt>
                <c:pt idx="2291">
                  <c:v>0.98603673005794401</c:v>
                </c:pt>
                <c:pt idx="2292">
                  <c:v>0.98593294701969802</c:v>
                </c:pt>
                <c:pt idx="2293">
                  <c:v>0.98590926600873297</c:v>
                </c:pt>
                <c:pt idx="2294">
                  <c:v>0.98584919404646698</c:v>
                </c:pt>
                <c:pt idx="2295">
                  <c:v>0.98594309792290402</c:v>
                </c:pt>
                <c:pt idx="2296">
                  <c:v>0.98591347127877704</c:v>
                </c:pt>
                <c:pt idx="2297">
                  <c:v>0.98600302760395397</c:v>
                </c:pt>
                <c:pt idx="2298">
                  <c:v>0.985948000936404</c:v>
                </c:pt>
                <c:pt idx="2299">
                  <c:v>0.98601350536051302</c:v>
                </c:pt>
                <c:pt idx="2300">
                  <c:v>0.985927893296066</c:v>
                </c:pt>
                <c:pt idx="2301">
                  <c:v>0.98598365182780501</c:v>
                </c:pt>
                <c:pt idx="2302">
                  <c:v>0.98582654767792399</c:v>
                </c:pt>
                <c:pt idx="2303">
                  <c:v>0.985900190407621</c:v>
                </c:pt>
                <c:pt idx="2304">
                  <c:v>0.98600442843925695</c:v>
                </c:pt>
                <c:pt idx="2305">
                  <c:v>0.98598182262384504</c:v>
                </c:pt>
                <c:pt idx="2306">
                  <c:v>0.98597665260789702</c:v>
                </c:pt>
                <c:pt idx="2307">
                  <c:v>0.98596413165913299</c:v>
                </c:pt>
                <c:pt idx="2308">
                  <c:v>0.98595564822009796</c:v>
                </c:pt>
                <c:pt idx="2309">
                  <c:v>0.98602223384545196</c:v>
                </c:pt>
                <c:pt idx="2310">
                  <c:v>0.98589293929049804</c:v>
                </c:pt>
                <c:pt idx="2311">
                  <c:v>0.98594171422097698</c:v>
                </c:pt>
                <c:pt idx="2312">
                  <c:v>0.98597096852438804</c:v>
                </c:pt>
                <c:pt idx="2313">
                  <c:v>0.98604654436723704</c:v>
                </c:pt>
                <c:pt idx="2314">
                  <c:v>0.98587467347751401</c:v>
                </c:pt>
                <c:pt idx="2315">
                  <c:v>0.98591046620832001</c:v>
                </c:pt>
                <c:pt idx="2316">
                  <c:v>0.98596502977167999</c:v>
                </c:pt>
                <c:pt idx="2317">
                  <c:v>0.98590842344080798</c:v>
                </c:pt>
                <c:pt idx="2318">
                  <c:v>0.98591349387328198</c:v>
                </c:pt>
                <c:pt idx="2319">
                  <c:v>0.98592134764022399</c:v>
                </c:pt>
                <c:pt idx="2320">
                  <c:v>0.98600074436922402</c:v>
                </c:pt>
                <c:pt idx="2321">
                  <c:v>0.98596276074207301</c:v>
                </c:pt>
                <c:pt idx="2322">
                  <c:v>0.98596918227243402</c:v>
                </c:pt>
                <c:pt idx="2323">
                  <c:v>0.98584455966184803</c:v>
                </c:pt>
                <c:pt idx="2324">
                  <c:v>0.98599582219915805</c:v>
                </c:pt>
                <c:pt idx="2325">
                  <c:v>0.98599240238228802</c:v>
                </c:pt>
                <c:pt idx="2326">
                  <c:v>0.98607859897956296</c:v>
                </c:pt>
                <c:pt idx="2327">
                  <c:v>0.98600902998836704</c:v>
                </c:pt>
                <c:pt idx="2328">
                  <c:v>0.98589128452598696</c:v>
                </c:pt>
                <c:pt idx="2329">
                  <c:v>0.98605103261454696</c:v>
                </c:pt>
                <c:pt idx="2330">
                  <c:v>0.985862308704617</c:v>
                </c:pt>
                <c:pt idx="2331">
                  <c:v>0.98599778214535005</c:v>
                </c:pt>
                <c:pt idx="2332">
                  <c:v>0.98596932346076605</c:v>
                </c:pt>
                <c:pt idx="2333">
                  <c:v>0.98589353046168404</c:v>
                </c:pt>
                <c:pt idx="2334">
                  <c:v>0.98601922604496295</c:v>
                </c:pt>
                <c:pt idx="2335">
                  <c:v>0.98593349956785403</c:v>
                </c:pt>
                <c:pt idx="2336">
                  <c:v>0.98608772022793001</c:v>
                </c:pt>
                <c:pt idx="2337">
                  <c:v>0.98591166082998904</c:v>
                </c:pt>
                <c:pt idx="2338">
                  <c:v>0.98599847986049105</c:v>
                </c:pt>
                <c:pt idx="2339">
                  <c:v>0.98600515411214495</c:v>
                </c:pt>
                <c:pt idx="2340">
                  <c:v>0.98586355714456797</c:v>
                </c:pt>
                <c:pt idx="2341">
                  <c:v>0.985991414206564</c:v>
                </c:pt>
                <c:pt idx="2342">
                  <c:v>0.98590829388285095</c:v>
                </c:pt>
                <c:pt idx="2343">
                  <c:v>0.98596512086501398</c:v>
                </c:pt>
                <c:pt idx="2344">
                  <c:v>0.98593278412943197</c:v>
                </c:pt>
                <c:pt idx="2345">
                  <c:v>0.98601125753896701</c:v>
                </c:pt>
                <c:pt idx="2346">
                  <c:v>0.98610750421349402</c:v>
                </c:pt>
                <c:pt idx="2347">
                  <c:v>0.98589790829447499</c:v>
                </c:pt>
                <c:pt idx="2348">
                  <c:v>0.98609902750211598</c:v>
                </c:pt>
                <c:pt idx="2349">
                  <c:v>0.98590872926371698</c:v>
                </c:pt>
                <c:pt idx="2350">
                  <c:v>0.98597553491737899</c:v>
                </c:pt>
                <c:pt idx="2351">
                  <c:v>0.98604501517635901</c:v>
                </c:pt>
                <c:pt idx="2352">
                  <c:v>0.98589096459248804</c:v>
                </c:pt>
                <c:pt idx="2353">
                  <c:v>0.98604319030205301</c:v>
                </c:pt>
                <c:pt idx="2354">
                  <c:v>0.98600453008433797</c:v>
                </c:pt>
                <c:pt idx="2355">
                  <c:v>0.98593276353219095</c:v>
                </c:pt>
                <c:pt idx="2356">
                  <c:v>0.98604506947669301</c:v>
                </c:pt>
                <c:pt idx="2357">
                  <c:v>0.98596639044548495</c:v>
                </c:pt>
                <c:pt idx="2358">
                  <c:v>0.98607847150067596</c:v>
                </c:pt>
                <c:pt idx="2359">
                  <c:v>0.98598238476975397</c:v>
                </c:pt>
                <c:pt idx="2360">
                  <c:v>0.98586517853912103</c:v>
                </c:pt>
                <c:pt idx="2361">
                  <c:v>0.98601115358016</c:v>
                </c:pt>
                <c:pt idx="2362">
                  <c:v>0.98593262241166102</c:v>
                </c:pt>
                <c:pt idx="2363">
                  <c:v>0.98581846019950903</c:v>
                </c:pt>
                <c:pt idx="2364">
                  <c:v>0.98591926320822998</c:v>
                </c:pt>
                <c:pt idx="2365">
                  <c:v>0.98595392138954796</c:v>
                </c:pt>
                <c:pt idx="2366">
                  <c:v>0.98590596725484703</c:v>
                </c:pt>
                <c:pt idx="2367">
                  <c:v>0.98604452982443802</c:v>
                </c:pt>
                <c:pt idx="2368">
                  <c:v>0.98594752923645701</c:v>
                </c:pt>
                <c:pt idx="2369">
                  <c:v>0.98609243792038603</c:v>
                </c:pt>
                <c:pt idx="2370">
                  <c:v>0.98588791626653505</c:v>
                </c:pt>
                <c:pt idx="2371">
                  <c:v>0.98596841240750099</c:v>
                </c:pt>
                <c:pt idx="2372">
                  <c:v>0.98596559237703596</c:v>
                </c:pt>
                <c:pt idx="2373">
                  <c:v>0.98601974533672099</c:v>
                </c:pt>
                <c:pt idx="2374">
                  <c:v>0.98609921219098196</c:v>
                </c:pt>
                <c:pt idx="2375">
                  <c:v>0.98602099164564705</c:v>
                </c:pt>
                <c:pt idx="2376">
                  <c:v>0.98601484376633497</c:v>
                </c:pt>
                <c:pt idx="2377">
                  <c:v>0.98590818992127705</c:v>
                </c:pt>
                <c:pt idx="2378">
                  <c:v>0.98601100756566495</c:v>
                </c:pt>
                <c:pt idx="2379">
                  <c:v>0.98586432120935796</c:v>
                </c:pt>
                <c:pt idx="2380">
                  <c:v>0.98603772277070001</c:v>
                </c:pt>
                <c:pt idx="2381">
                  <c:v>0.98595649711488498</c:v>
                </c:pt>
                <c:pt idx="2382">
                  <c:v>0.98607034548813099</c:v>
                </c:pt>
                <c:pt idx="2383">
                  <c:v>0.98597099838945801</c:v>
                </c:pt>
                <c:pt idx="2384">
                  <c:v>0.98594777188437999</c:v>
                </c:pt>
                <c:pt idx="2385">
                  <c:v>0.98602285514922905</c:v>
                </c:pt>
                <c:pt idx="2386">
                  <c:v>0.98610925708858299</c:v>
                </c:pt>
                <c:pt idx="2387">
                  <c:v>0.98591498567712099</c:v>
                </c:pt>
                <c:pt idx="2388">
                  <c:v>0.98585433986636195</c:v>
                </c:pt>
                <c:pt idx="2389">
                  <c:v>0.98591713414677296</c:v>
                </c:pt>
                <c:pt idx="2390">
                  <c:v>0.98596312497845995</c:v>
                </c:pt>
                <c:pt idx="2391">
                  <c:v>0.98589723729970002</c:v>
                </c:pt>
                <c:pt idx="2392">
                  <c:v>0.98597380061381001</c:v>
                </c:pt>
                <c:pt idx="2393">
                  <c:v>0.98594601129708104</c:v>
                </c:pt>
                <c:pt idx="2394">
                  <c:v>0.98600489822906301</c:v>
                </c:pt>
                <c:pt idx="2395">
                  <c:v>0.98601546726631595</c:v>
                </c:pt>
                <c:pt idx="2396">
                  <c:v>0.98599607820373403</c:v>
                </c:pt>
                <c:pt idx="2397">
                  <c:v>0.98602699832691199</c:v>
                </c:pt>
                <c:pt idx="2398">
                  <c:v>0.986000972743868</c:v>
                </c:pt>
                <c:pt idx="2399">
                  <c:v>0.98590764955760302</c:v>
                </c:pt>
                <c:pt idx="2400">
                  <c:v>0.985978384638308</c:v>
                </c:pt>
                <c:pt idx="2401">
                  <c:v>0.98598923069267796</c:v>
                </c:pt>
                <c:pt idx="2402">
                  <c:v>0.98607534325674295</c:v>
                </c:pt>
                <c:pt idx="2403">
                  <c:v>0.98598151706577897</c:v>
                </c:pt>
                <c:pt idx="2404">
                  <c:v>0.98588007219879803</c:v>
                </c:pt>
                <c:pt idx="2405">
                  <c:v>0.98609310614851597</c:v>
                </c:pt>
                <c:pt idx="2406">
                  <c:v>0.98585798574653705</c:v>
                </c:pt>
                <c:pt idx="2407">
                  <c:v>0.98608653996979101</c:v>
                </c:pt>
                <c:pt idx="2408">
                  <c:v>0.98599755760907104</c:v>
                </c:pt>
                <c:pt idx="2409">
                  <c:v>0.98598334627295003</c:v>
                </c:pt>
                <c:pt idx="2410">
                  <c:v>0.98598158787597001</c:v>
                </c:pt>
                <c:pt idx="2411">
                  <c:v>0.98597471333036502</c:v>
                </c:pt>
                <c:pt idx="2412">
                  <c:v>0.98590133024372295</c:v>
                </c:pt>
                <c:pt idx="2413">
                  <c:v>0.98589280578216598</c:v>
                </c:pt>
                <c:pt idx="2414">
                  <c:v>0.98589798213242597</c:v>
                </c:pt>
                <c:pt idx="2415">
                  <c:v>0.98597218416378296</c:v>
                </c:pt>
                <c:pt idx="2416">
                  <c:v>0.985943300044271</c:v>
                </c:pt>
                <c:pt idx="2417">
                  <c:v>0.98607689315577696</c:v>
                </c:pt>
                <c:pt idx="2418">
                  <c:v>0.98592514933040498</c:v>
                </c:pt>
                <c:pt idx="2419">
                  <c:v>0.98608797275725202</c:v>
                </c:pt>
                <c:pt idx="2420">
                  <c:v>0.985939721584424</c:v>
                </c:pt>
                <c:pt idx="2421">
                  <c:v>0.98603348280902803</c:v>
                </c:pt>
                <c:pt idx="2422">
                  <c:v>0.98595571370255397</c:v>
                </c:pt>
                <c:pt idx="2423">
                  <c:v>0.98591906402537499</c:v>
                </c:pt>
                <c:pt idx="2424">
                  <c:v>0.98592593527188899</c:v>
                </c:pt>
                <c:pt idx="2425">
                  <c:v>0.98600490258536699</c:v>
                </c:pt>
                <c:pt idx="2426">
                  <c:v>0.98602608395585201</c:v>
                </c:pt>
                <c:pt idx="2427">
                  <c:v>0.98596427763140204</c:v>
                </c:pt>
                <c:pt idx="2428">
                  <c:v>0.98589379297420399</c:v>
                </c:pt>
                <c:pt idx="2429">
                  <c:v>0.98602025433419305</c:v>
                </c:pt>
                <c:pt idx="2430">
                  <c:v>0.98604006283211798</c:v>
                </c:pt>
                <c:pt idx="2431">
                  <c:v>0.98613938635558596</c:v>
                </c:pt>
                <c:pt idx="2432">
                  <c:v>0.98600719023472705</c:v>
                </c:pt>
                <c:pt idx="2433">
                  <c:v>0.98597834914691096</c:v>
                </c:pt>
                <c:pt idx="2434">
                  <c:v>0.98597081081758897</c:v>
                </c:pt>
                <c:pt idx="2435">
                  <c:v>0.98590964550045501</c:v>
                </c:pt>
                <c:pt idx="2436">
                  <c:v>0.98604819372122698</c:v>
                </c:pt>
                <c:pt idx="2437">
                  <c:v>0.986062003047671</c:v>
                </c:pt>
                <c:pt idx="2438">
                  <c:v>0.98595856771909796</c:v>
                </c:pt>
                <c:pt idx="2439">
                  <c:v>0.98592261183986696</c:v>
                </c:pt>
                <c:pt idx="2440">
                  <c:v>0.98597815743084205</c:v>
                </c:pt>
                <c:pt idx="2441">
                  <c:v>0.98591674354899295</c:v>
                </c:pt>
                <c:pt idx="2442">
                  <c:v>0.98597779336647096</c:v>
                </c:pt>
                <c:pt idx="2443">
                  <c:v>0.98589610866612798</c:v>
                </c:pt>
                <c:pt idx="2444">
                  <c:v>0.98602418401426695</c:v>
                </c:pt>
                <c:pt idx="2445">
                  <c:v>0.98594679349344305</c:v>
                </c:pt>
                <c:pt idx="2446">
                  <c:v>0.98591164686242505</c:v>
                </c:pt>
                <c:pt idx="2447">
                  <c:v>0.98594758803663196</c:v>
                </c:pt>
                <c:pt idx="2448">
                  <c:v>0.98603237759743501</c:v>
                </c:pt>
                <c:pt idx="2449">
                  <c:v>0.98596724599242003</c:v>
                </c:pt>
                <c:pt idx="2450">
                  <c:v>0.98587250288323902</c:v>
                </c:pt>
                <c:pt idx="2451">
                  <c:v>0.98605091982781301</c:v>
                </c:pt>
                <c:pt idx="2452">
                  <c:v>0.98590290264727298</c:v>
                </c:pt>
                <c:pt idx="2453">
                  <c:v>0.98596202595712201</c:v>
                </c:pt>
                <c:pt idx="2454">
                  <c:v>0.98590271872384105</c:v>
                </c:pt>
                <c:pt idx="2455">
                  <c:v>0.98590839119587603</c:v>
                </c:pt>
                <c:pt idx="2456">
                  <c:v>0.98598012144799996</c:v>
                </c:pt>
                <c:pt idx="2457">
                  <c:v>0.98590598503406701</c:v>
                </c:pt>
                <c:pt idx="2458">
                  <c:v>0.98583399306298303</c:v>
                </c:pt>
                <c:pt idx="2459">
                  <c:v>0.98603464524457396</c:v>
                </c:pt>
                <c:pt idx="2460">
                  <c:v>0.98592805404600703</c:v>
                </c:pt>
                <c:pt idx="2461">
                  <c:v>0.98603699312605697</c:v>
                </c:pt>
                <c:pt idx="2462">
                  <c:v>0.98590193328592102</c:v>
                </c:pt>
                <c:pt idx="2463">
                  <c:v>0.98592342784145004</c:v>
                </c:pt>
                <c:pt idx="2464">
                  <c:v>0.98601403450698399</c:v>
                </c:pt>
                <c:pt idx="2465">
                  <c:v>0.98596351932366399</c:v>
                </c:pt>
                <c:pt idx="2466">
                  <c:v>0.98601895728116196</c:v>
                </c:pt>
                <c:pt idx="2467">
                  <c:v>0.98587296597269602</c:v>
                </c:pt>
                <c:pt idx="2468">
                  <c:v>0.98604923125939103</c:v>
                </c:pt>
                <c:pt idx="2469">
                  <c:v>0.98585488601909899</c:v>
                </c:pt>
                <c:pt idx="2470">
                  <c:v>0.98593956199519295</c:v>
                </c:pt>
                <c:pt idx="2471">
                  <c:v>0.98593388065235699</c:v>
                </c:pt>
                <c:pt idx="2472">
                  <c:v>0.98604051992825803</c:v>
                </c:pt>
                <c:pt idx="2473">
                  <c:v>0.986038906428783</c:v>
                </c:pt>
                <c:pt idx="2474">
                  <c:v>0.98603686389691203</c:v>
                </c:pt>
                <c:pt idx="2475">
                  <c:v>0.98601358354621804</c:v>
                </c:pt>
                <c:pt idx="2476">
                  <c:v>0.98593785765720299</c:v>
                </c:pt>
                <c:pt idx="2477">
                  <c:v>0.98587229845315405</c:v>
                </c:pt>
                <c:pt idx="2478">
                  <c:v>0.98598783488675901</c:v>
                </c:pt>
                <c:pt idx="2479">
                  <c:v>0.98589656753771904</c:v>
                </c:pt>
                <c:pt idx="2480">
                  <c:v>0.98595806742024195</c:v>
                </c:pt>
                <c:pt idx="2481">
                  <c:v>0.98592379621874704</c:v>
                </c:pt>
                <c:pt idx="2482">
                  <c:v>0.98594182822284304</c:v>
                </c:pt>
                <c:pt idx="2483">
                  <c:v>0.98595039146393504</c:v>
                </c:pt>
                <c:pt idx="2484">
                  <c:v>0.98605555571604697</c:v>
                </c:pt>
                <c:pt idx="2485">
                  <c:v>0.98590334227750398</c:v>
                </c:pt>
                <c:pt idx="2486">
                  <c:v>0.986034130288865</c:v>
                </c:pt>
                <c:pt idx="2487">
                  <c:v>0.98596433650119597</c:v>
                </c:pt>
                <c:pt idx="2488">
                  <c:v>0.98600231684976303</c:v>
                </c:pt>
                <c:pt idx="2489">
                  <c:v>0.98582873228649404</c:v>
                </c:pt>
                <c:pt idx="2490">
                  <c:v>0.98601476903218899</c:v>
                </c:pt>
                <c:pt idx="2491">
                  <c:v>0.98602034903357905</c:v>
                </c:pt>
                <c:pt idx="2492">
                  <c:v>0.98599689298227</c:v>
                </c:pt>
                <c:pt idx="2493">
                  <c:v>0.98597619066136599</c:v>
                </c:pt>
                <c:pt idx="2494">
                  <c:v>0.98596352533966702</c:v>
                </c:pt>
                <c:pt idx="2495">
                  <c:v>0.98585887625853297</c:v>
                </c:pt>
                <c:pt idx="2496">
                  <c:v>0.98601540109615604</c:v>
                </c:pt>
                <c:pt idx="2497">
                  <c:v>0.98595506258463295</c:v>
                </c:pt>
                <c:pt idx="2498">
                  <c:v>0.98601038708561595</c:v>
                </c:pt>
                <c:pt idx="2499">
                  <c:v>0.98605742951063902</c:v>
                </c:pt>
                <c:pt idx="2500">
                  <c:v>0.98594711998290097</c:v>
                </c:pt>
                <c:pt idx="2501">
                  <c:v>0.98594866079259402</c:v>
                </c:pt>
                <c:pt idx="2502">
                  <c:v>0.98588283745391503</c:v>
                </c:pt>
                <c:pt idx="2503">
                  <c:v>0.98594119572891403</c:v>
                </c:pt>
                <c:pt idx="2504">
                  <c:v>0.98589209867997496</c:v>
                </c:pt>
                <c:pt idx="2505">
                  <c:v>0.98593845586579498</c:v>
                </c:pt>
                <c:pt idx="2506">
                  <c:v>0.98595205397213903</c:v>
                </c:pt>
                <c:pt idx="2507">
                  <c:v>0.98598658333240696</c:v>
                </c:pt>
                <c:pt idx="2508">
                  <c:v>0.985985312705146</c:v>
                </c:pt>
                <c:pt idx="2509">
                  <c:v>0.98595416038948902</c:v>
                </c:pt>
                <c:pt idx="2510">
                  <c:v>0.98601300488509502</c:v>
                </c:pt>
                <c:pt idx="2511">
                  <c:v>0.98594397516239096</c:v>
                </c:pt>
                <c:pt idx="2512">
                  <c:v>0.98608937794431195</c:v>
                </c:pt>
                <c:pt idx="2513">
                  <c:v>0.98590986197033004</c:v>
                </c:pt>
                <c:pt idx="2514">
                  <c:v>0.98597081340558901</c:v>
                </c:pt>
                <c:pt idx="2515">
                  <c:v>0.98596389324859901</c:v>
                </c:pt>
                <c:pt idx="2516">
                  <c:v>0.98592363165548502</c:v>
                </c:pt>
                <c:pt idx="2517">
                  <c:v>0.98604887406849795</c:v>
                </c:pt>
                <c:pt idx="2518">
                  <c:v>0.98603892870576704</c:v>
                </c:pt>
                <c:pt idx="2519">
                  <c:v>0.98594221836982099</c:v>
                </c:pt>
                <c:pt idx="2520">
                  <c:v>0.98599141560603898</c:v>
                </c:pt>
                <c:pt idx="2521">
                  <c:v>0.98587617182140197</c:v>
                </c:pt>
                <c:pt idx="2522">
                  <c:v>0.98609153703006902</c:v>
                </c:pt>
                <c:pt idx="2523">
                  <c:v>0.98593039314517406</c:v>
                </c:pt>
                <c:pt idx="2524">
                  <c:v>0.98602035824828205</c:v>
                </c:pt>
                <c:pt idx="2525">
                  <c:v>0.98598614962467501</c:v>
                </c:pt>
                <c:pt idx="2526">
                  <c:v>0.98604688404935703</c:v>
                </c:pt>
                <c:pt idx="2527">
                  <c:v>0.98596039778434297</c:v>
                </c:pt>
                <c:pt idx="2528">
                  <c:v>0.98604982343947101</c:v>
                </c:pt>
                <c:pt idx="2529">
                  <c:v>0.98605484356652695</c:v>
                </c:pt>
                <c:pt idx="2530">
                  <c:v>0.98601827427613398</c:v>
                </c:pt>
                <c:pt idx="2531">
                  <c:v>0.986031997822022</c:v>
                </c:pt>
                <c:pt idx="2532">
                  <c:v>0.98595102155999803</c:v>
                </c:pt>
                <c:pt idx="2533">
                  <c:v>0.98604198642139196</c:v>
                </c:pt>
                <c:pt idx="2534">
                  <c:v>0.98596807208675297</c:v>
                </c:pt>
                <c:pt idx="2535">
                  <c:v>0.98602134538453801</c:v>
                </c:pt>
                <c:pt idx="2536">
                  <c:v>0.98597284475292402</c:v>
                </c:pt>
                <c:pt idx="2537">
                  <c:v>0.98603187889237598</c:v>
                </c:pt>
                <c:pt idx="2538">
                  <c:v>0.98593816727925698</c:v>
                </c:pt>
                <c:pt idx="2539">
                  <c:v>0.98592716068964503</c:v>
                </c:pt>
                <c:pt idx="2540">
                  <c:v>0.9858460841062</c:v>
                </c:pt>
                <c:pt idx="2541">
                  <c:v>0.98592749311580496</c:v>
                </c:pt>
                <c:pt idx="2542">
                  <c:v>0.98594649730563599</c:v>
                </c:pt>
                <c:pt idx="2543">
                  <c:v>0.98602162221730305</c:v>
                </c:pt>
                <c:pt idx="2544">
                  <c:v>0.98598823799763402</c:v>
                </c:pt>
                <c:pt idx="2545">
                  <c:v>0.98593655076430697</c:v>
                </c:pt>
                <c:pt idx="2546">
                  <c:v>0.98586498195336103</c:v>
                </c:pt>
                <c:pt idx="2547">
                  <c:v>0.98610090613164902</c:v>
                </c:pt>
                <c:pt idx="2548">
                  <c:v>0.98589719325789904</c:v>
                </c:pt>
                <c:pt idx="2549">
                  <c:v>0.98600265766948603</c:v>
                </c:pt>
                <c:pt idx="2550">
                  <c:v>0.98594342490526998</c:v>
                </c:pt>
                <c:pt idx="2551">
                  <c:v>0.98600097605775405</c:v>
                </c:pt>
                <c:pt idx="2552">
                  <c:v>0.98611668631980598</c:v>
                </c:pt>
                <c:pt idx="2553">
                  <c:v>0.98586107442579896</c:v>
                </c:pt>
                <c:pt idx="2554">
                  <c:v>0.98602385869887799</c:v>
                </c:pt>
                <c:pt idx="2555">
                  <c:v>0.98584946834075404</c:v>
                </c:pt>
                <c:pt idx="2556">
                  <c:v>0.98600056435341799</c:v>
                </c:pt>
                <c:pt idx="2557">
                  <c:v>0.98581624688847602</c:v>
                </c:pt>
                <c:pt idx="2558">
                  <c:v>0.98599835086693699</c:v>
                </c:pt>
                <c:pt idx="2559">
                  <c:v>0.98598353373651904</c:v>
                </c:pt>
                <c:pt idx="2560">
                  <c:v>0.98600269111805605</c:v>
                </c:pt>
                <c:pt idx="2561">
                  <c:v>0.98602321524257497</c:v>
                </c:pt>
                <c:pt idx="2562">
                  <c:v>0.98586606090263795</c:v>
                </c:pt>
                <c:pt idx="2563">
                  <c:v>0.98600415523773899</c:v>
                </c:pt>
                <c:pt idx="2564">
                  <c:v>0.98600477942019105</c:v>
                </c:pt>
                <c:pt idx="2565">
                  <c:v>0.98608290592356196</c:v>
                </c:pt>
                <c:pt idx="2566">
                  <c:v>0.98594451322399601</c:v>
                </c:pt>
                <c:pt idx="2567">
                  <c:v>0.98596570951877505</c:v>
                </c:pt>
                <c:pt idx="2568">
                  <c:v>0.985913362231019</c:v>
                </c:pt>
                <c:pt idx="2569">
                  <c:v>0.98608592846602805</c:v>
                </c:pt>
                <c:pt idx="2570">
                  <c:v>0.98597700860182202</c:v>
                </c:pt>
                <c:pt idx="2571">
                  <c:v>0.98593506396123098</c:v>
                </c:pt>
                <c:pt idx="2572">
                  <c:v>0.98609374491942303</c:v>
                </c:pt>
                <c:pt idx="2573">
                  <c:v>0.98587890014276702</c:v>
                </c:pt>
                <c:pt idx="2574">
                  <c:v>0.98600057762981497</c:v>
                </c:pt>
                <c:pt idx="2575">
                  <c:v>0.98579694716973398</c:v>
                </c:pt>
                <c:pt idx="2576">
                  <c:v>0.98588827157829695</c:v>
                </c:pt>
                <c:pt idx="2577">
                  <c:v>0.98596052079528995</c:v>
                </c:pt>
                <c:pt idx="2578">
                  <c:v>0.98598895716243795</c:v>
                </c:pt>
                <c:pt idx="2579">
                  <c:v>0.98601130293072303</c:v>
                </c:pt>
                <c:pt idx="2580">
                  <c:v>0.98590065515757397</c:v>
                </c:pt>
                <c:pt idx="2581">
                  <c:v>0.98587914274607202</c:v>
                </c:pt>
                <c:pt idx="2582">
                  <c:v>0.98594846570213102</c:v>
                </c:pt>
                <c:pt idx="2583">
                  <c:v>0.98606347546945705</c:v>
                </c:pt>
                <c:pt idx="2584">
                  <c:v>0.98598314849731905</c:v>
                </c:pt>
                <c:pt idx="2585">
                  <c:v>0.98587394724719701</c:v>
                </c:pt>
                <c:pt idx="2586">
                  <c:v>0.98588909425465099</c:v>
                </c:pt>
                <c:pt idx="2587">
                  <c:v>0.98598968523296704</c:v>
                </c:pt>
                <c:pt idx="2588">
                  <c:v>0.98598863221169997</c:v>
                </c:pt>
                <c:pt idx="2589">
                  <c:v>0.98599982574064704</c:v>
                </c:pt>
                <c:pt idx="2590">
                  <c:v>0.98597905175883305</c:v>
                </c:pt>
                <c:pt idx="2591">
                  <c:v>0.98590989341259105</c:v>
                </c:pt>
                <c:pt idx="2592">
                  <c:v>0.98589467550406895</c:v>
                </c:pt>
                <c:pt idx="2593">
                  <c:v>0.98604544534355898</c:v>
                </c:pt>
                <c:pt idx="2594">
                  <c:v>0.98598375240245395</c:v>
                </c:pt>
                <c:pt idx="2595">
                  <c:v>0.98608403054561</c:v>
                </c:pt>
                <c:pt idx="2596">
                  <c:v>0.98597888220299901</c:v>
                </c:pt>
                <c:pt idx="2597">
                  <c:v>0.98599627397906497</c:v>
                </c:pt>
                <c:pt idx="2598">
                  <c:v>0.98598901223948798</c:v>
                </c:pt>
                <c:pt idx="2599">
                  <c:v>0.98584540982193003</c:v>
                </c:pt>
                <c:pt idx="2600">
                  <c:v>0.98603641295158695</c:v>
                </c:pt>
                <c:pt idx="2601">
                  <c:v>0.98603495262539698</c:v>
                </c:pt>
                <c:pt idx="2602">
                  <c:v>0.985976635095277</c:v>
                </c:pt>
                <c:pt idx="2603">
                  <c:v>0.98601086108913505</c:v>
                </c:pt>
                <c:pt idx="2604">
                  <c:v>0.98587128477974595</c:v>
                </c:pt>
                <c:pt idx="2605">
                  <c:v>0.98599844598485098</c:v>
                </c:pt>
                <c:pt idx="2606">
                  <c:v>0.98589080357866099</c:v>
                </c:pt>
                <c:pt idx="2607">
                  <c:v>0.98587054125794205</c:v>
                </c:pt>
                <c:pt idx="2608">
                  <c:v>0.9859995690169</c:v>
                </c:pt>
                <c:pt idx="2609">
                  <c:v>0.98584551263097997</c:v>
                </c:pt>
                <c:pt idx="2610">
                  <c:v>0.98601356787653704</c:v>
                </c:pt>
                <c:pt idx="2611">
                  <c:v>0.98596271896021104</c:v>
                </c:pt>
                <c:pt idx="2612">
                  <c:v>0.98607861700628396</c:v>
                </c:pt>
                <c:pt idx="2613">
                  <c:v>0.98585605216688099</c:v>
                </c:pt>
                <c:pt idx="2614">
                  <c:v>0.98593400542593501</c:v>
                </c:pt>
                <c:pt idx="2615">
                  <c:v>0.98593569255444402</c:v>
                </c:pt>
                <c:pt idx="2616">
                  <c:v>0.98601405437485501</c:v>
                </c:pt>
                <c:pt idx="2617">
                  <c:v>0.98605859025689302</c:v>
                </c:pt>
                <c:pt idx="2618">
                  <c:v>0.98590786758640603</c:v>
                </c:pt>
                <c:pt idx="2619">
                  <c:v>0.98606485323669402</c:v>
                </c:pt>
                <c:pt idx="2620">
                  <c:v>0.985935896865473</c:v>
                </c:pt>
                <c:pt idx="2621">
                  <c:v>0.98604149872151103</c:v>
                </c:pt>
                <c:pt idx="2622">
                  <c:v>0.98591628195427194</c:v>
                </c:pt>
                <c:pt idx="2623">
                  <c:v>0.98601038594684598</c:v>
                </c:pt>
                <c:pt idx="2624">
                  <c:v>0.98602169253072303</c:v>
                </c:pt>
                <c:pt idx="2625">
                  <c:v>0.98592431450356599</c:v>
                </c:pt>
                <c:pt idx="2626">
                  <c:v>0.98583441363888102</c:v>
                </c:pt>
                <c:pt idx="2627">
                  <c:v>0.98599794414571795</c:v>
                </c:pt>
                <c:pt idx="2628">
                  <c:v>0.98601814043649305</c:v>
                </c:pt>
                <c:pt idx="2629">
                  <c:v>0.98604755603151095</c:v>
                </c:pt>
                <c:pt idx="2630">
                  <c:v>0.98596172005734195</c:v>
                </c:pt>
                <c:pt idx="2631">
                  <c:v>0.98608580264025103</c:v>
                </c:pt>
                <c:pt idx="2632">
                  <c:v>0.98603963306797004</c:v>
                </c:pt>
                <c:pt idx="2633">
                  <c:v>0.98597232606067897</c:v>
                </c:pt>
                <c:pt idx="2634">
                  <c:v>0.98596702212453702</c:v>
                </c:pt>
                <c:pt idx="2635">
                  <c:v>0.98602717370554605</c:v>
                </c:pt>
                <c:pt idx="2636">
                  <c:v>0.98594966083748303</c:v>
                </c:pt>
                <c:pt idx="2637">
                  <c:v>0.98583532074729696</c:v>
                </c:pt>
                <c:pt idx="2638">
                  <c:v>0.98597379877392999</c:v>
                </c:pt>
                <c:pt idx="2639">
                  <c:v>0.98595743019420201</c:v>
                </c:pt>
                <c:pt idx="2640">
                  <c:v>0.98581235977827097</c:v>
                </c:pt>
                <c:pt idx="2641">
                  <c:v>0.986028349754838</c:v>
                </c:pt>
                <c:pt idx="2642">
                  <c:v>0.98587085951951503</c:v>
                </c:pt>
                <c:pt idx="2643">
                  <c:v>0.98600275598180898</c:v>
                </c:pt>
                <c:pt idx="2644">
                  <c:v>0.98594259261259998</c:v>
                </c:pt>
                <c:pt idx="2645">
                  <c:v>0.98600702075413704</c:v>
                </c:pt>
                <c:pt idx="2646">
                  <c:v>0.98601969943993195</c:v>
                </c:pt>
                <c:pt idx="2647">
                  <c:v>0.98591942478737005</c:v>
                </c:pt>
                <c:pt idx="2648">
                  <c:v>0.98605352996703999</c:v>
                </c:pt>
                <c:pt idx="2649">
                  <c:v>0.98609483462550995</c:v>
                </c:pt>
                <c:pt idx="2650">
                  <c:v>0.98593660616728496</c:v>
                </c:pt>
                <c:pt idx="2651">
                  <c:v>0.98595325700672698</c:v>
                </c:pt>
                <c:pt idx="2652">
                  <c:v>0.98597483579204903</c:v>
                </c:pt>
                <c:pt idx="2653">
                  <c:v>0.98588740594829005</c:v>
                </c:pt>
                <c:pt idx="2654">
                  <c:v>0.98601802759703505</c:v>
                </c:pt>
                <c:pt idx="2655">
                  <c:v>0.98602069743308496</c:v>
                </c:pt>
                <c:pt idx="2656">
                  <c:v>0.98584584258990304</c:v>
                </c:pt>
                <c:pt idx="2657">
                  <c:v>0.98614010267553798</c:v>
                </c:pt>
                <c:pt idx="2658">
                  <c:v>0.98585386033573197</c:v>
                </c:pt>
                <c:pt idx="2659">
                  <c:v>0.98597851939428005</c:v>
                </c:pt>
                <c:pt idx="2660">
                  <c:v>0.98591421508369403</c:v>
                </c:pt>
                <c:pt idx="2661">
                  <c:v>0.98593522276381296</c:v>
                </c:pt>
                <c:pt idx="2662">
                  <c:v>0.98596750045216197</c:v>
                </c:pt>
                <c:pt idx="2663">
                  <c:v>0.985940363287372</c:v>
                </c:pt>
                <c:pt idx="2664">
                  <c:v>0.98596626838461798</c:v>
                </c:pt>
                <c:pt idx="2665">
                  <c:v>0.98599099020172698</c:v>
                </c:pt>
                <c:pt idx="2666">
                  <c:v>0.98592384972605895</c:v>
                </c:pt>
                <c:pt idx="2667">
                  <c:v>0.985889778167369</c:v>
                </c:pt>
                <c:pt idx="2668">
                  <c:v>0.98597678112369902</c:v>
                </c:pt>
                <c:pt idx="2669">
                  <c:v>0.98607575926985502</c:v>
                </c:pt>
                <c:pt idx="2670">
                  <c:v>0.98594598308862402</c:v>
                </c:pt>
                <c:pt idx="2671">
                  <c:v>0.98590649212771697</c:v>
                </c:pt>
                <c:pt idx="2672">
                  <c:v>0.98590967757128301</c:v>
                </c:pt>
                <c:pt idx="2673">
                  <c:v>0.98601449351252601</c:v>
                </c:pt>
                <c:pt idx="2674">
                  <c:v>0.98604955673619499</c:v>
                </c:pt>
                <c:pt idx="2675">
                  <c:v>0.98599710083043701</c:v>
                </c:pt>
                <c:pt idx="2676">
                  <c:v>0.98596661417904397</c:v>
                </c:pt>
                <c:pt idx="2677">
                  <c:v>0.98599951171749101</c:v>
                </c:pt>
                <c:pt idx="2678">
                  <c:v>0.98586544955979805</c:v>
                </c:pt>
                <c:pt idx="2679">
                  <c:v>0.98588333500144498</c:v>
                </c:pt>
                <c:pt idx="2680">
                  <c:v>0.98592625370656495</c:v>
                </c:pt>
                <c:pt idx="2681">
                  <c:v>0.98607148128436295</c:v>
                </c:pt>
                <c:pt idx="2682">
                  <c:v>0.98597368911432304</c:v>
                </c:pt>
                <c:pt idx="2683">
                  <c:v>0.98593716917690499</c:v>
                </c:pt>
                <c:pt idx="2684">
                  <c:v>0.98589408280941504</c:v>
                </c:pt>
                <c:pt idx="2685">
                  <c:v>0.98593620782427205</c:v>
                </c:pt>
                <c:pt idx="2686">
                  <c:v>0.98593039100941404</c:v>
                </c:pt>
                <c:pt idx="2687">
                  <c:v>0.98600834107728996</c:v>
                </c:pt>
                <c:pt idx="2688">
                  <c:v>0.98590928560886004</c:v>
                </c:pt>
                <c:pt idx="2689">
                  <c:v>0.98598355238143398</c:v>
                </c:pt>
                <c:pt idx="2690">
                  <c:v>0.98605538223613698</c:v>
                </c:pt>
                <c:pt idx="2691">
                  <c:v>0.98603719391094902</c:v>
                </c:pt>
                <c:pt idx="2692">
                  <c:v>0.98598600901572098</c:v>
                </c:pt>
                <c:pt idx="2693">
                  <c:v>0.986000462366041</c:v>
                </c:pt>
                <c:pt idx="2694">
                  <c:v>0.98599521170874005</c:v>
                </c:pt>
                <c:pt idx="2695">
                  <c:v>0.98597210596905405</c:v>
                </c:pt>
                <c:pt idx="2696">
                  <c:v>0.98597919107226994</c:v>
                </c:pt>
                <c:pt idx="2697">
                  <c:v>0.98593376447457803</c:v>
                </c:pt>
                <c:pt idx="2698">
                  <c:v>0.98594338398833703</c:v>
                </c:pt>
                <c:pt idx="2699">
                  <c:v>0.98600408876740997</c:v>
                </c:pt>
                <c:pt idx="2700">
                  <c:v>0.98595783840690299</c:v>
                </c:pt>
                <c:pt idx="2701">
                  <c:v>0.98604500948580198</c:v>
                </c:pt>
                <c:pt idx="2702">
                  <c:v>0.985952428793613</c:v>
                </c:pt>
                <c:pt idx="2703">
                  <c:v>0.985828827913793</c:v>
                </c:pt>
                <c:pt idx="2704">
                  <c:v>0.98599805855254097</c:v>
                </c:pt>
                <c:pt idx="2705">
                  <c:v>0.98598611053310303</c:v>
                </c:pt>
                <c:pt idx="2706">
                  <c:v>0.98606385011831599</c:v>
                </c:pt>
                <c:pt idx="2707">
                  <c:v>0.98588675601762599</c:v>
                </c:pt>
                <c:pt idx="2708">
                  <c:v>0.98612824489473805</c:v>
                </c:pt>
                <c:pt idx="2709">
                  <c:v>0.98599753381301902</c:v>
                </c:pt>
                <c:pt idx="2710">
                  <c:v>0.98602491902260203</c:v>
                </c:pt>
                <c:pt idx="2711">
                  <c:v>0.98600019641071501</c:v>
                </c:pt>
                <c:pt idx="2712">
                  <c:v>0.98598003949875002</c:v>
                </c:pt>
                <c:pt idx="2713">
                  <c:v>0.98590219648937105</c:v>
                </c:pt>
                <c:pt idx="2714">
                  <c:v>0.98601011420863705</c:v>
                </c:pt>
                <c:pt idx="2715">
                  <c:v>0.98592916244584305</c:v>
                </c:pt>
                <c:pt idx="2716">
                  <c:v>0.98600118522312397</c:v>
                </c:pt>
                <c:pt idx="2717">
                  <c:v>0.98591698566604902</c:v>
                </c:pt>
                <c:pt idx="2718">
                  <c:v>0.98596520507826302</c:v>
                </c:pt>
                <c:pt idx="2719">
                  <c:v>0.98597091962438399</c:v>
                </c:pt>
                <c:pt idx="2720">
                  <c:v>0.98602253165773601</c:v>
                </c:pt>
                <c:pt idx="2721">
                  <c:v>0.98596199297319198</c:v>
                </c:pt>
                <c:pt idx="2722">
                  <c:v>0.98590161055955094</c:v>
                </c:pt>
                <c:pt idx="2723">
                  <c:v>0.98602497026904101</c:v>
                </c:pt>
                <c:pt idx="2724">
                  <c:v>0.98599160588551604</c:v>
                </c:pt>
                <c:pt idx="2725">
                  <c:v>0.98598209657956903</c:v>
                </c:pt>
                <c:pt idx="2726">
                  <c:v>0.98589681159271902</c:v>
                </c:pt>
                <c:pt idx="2727">
                  <c:v>0.98589298753884202</c:v>
                </c:pt>
                <c:pt idx="2728">
                  <c:v>0.98587784870200101</c:v>
                </c:pt>
                <c:pt idx="2729">
                  <c:v>0.98598209593270802</c:v>
                </c:pt>
                <c:pt idx="2730">
                  <c:v>0.98593196121445004</c:v>
                </c:pt>
                <c:pt idx="2731">
                  <c:v>0.98603464990187195</c:v>
                </c:pt>
                <c:pt idx="2732">
                  <c:v>0.98597758458963003</c:v>
                </c:pt>
                <c:pt idx="2733">
                  <c:v>0.98593508483465697</c:v>
                </c:pt>
                <c:pt idx="2734">
                  <c:v>0.98596077825133199</c:v>
                </c:pt>
                <c:pt idx="2735">
                  <c:v>0.98601920954117805</c:v>
                </c:pt>
                <c:pt idx="2736">
                  <c:v>0.98606037324797002</c:v>
                </c:pt>
                <c:pt idx="2737">
                  <c:v>0.98597571647775295</c:v>
                </c:pt>
                <c:pt idx="2738">
                  <c:v>0.98605828831800202</c:v>
                </c:pt>
                <c:pt idx="2739">
                  <c:v>0.98588492552476603</c:v>
                </c:pt>
                <c:pt idx="2740">
                  <c:v>0.98593677764577803</c:v>
                </c:pt>
                <c:pt idx="2741">
                  <c:v>0.98590795328972003</c:v>
                </c:pt>
                <c:pt idx="2742">
                  <c:v>0.98592948398609503</c:v>
                </c:pt>
                <c:pt idx="2743">
                  <c:v>0.98595759816541495</c:v>
                </c:pt>
                <c:pt idx="2744">
                  <c:v>0.98590425052478903</c:v>
                </c:pt>
                <c:pt idx="2745">
                  <c:v>0.98601491842065703</c:v>
                </c:pt>
                <c:pt idx="2746">
                  <c:v>0.98600137595679804</c:v>
                </c:pt>
                <c:pt idx="2747">
                  <c:v>0.98603281151678701</c:v>
                </c:pt>
                <c:pt idx="2748">
                  <c:v>0.98605545644679504</c:v>
                </c:pt>
                <c:pt idx="2749">
                  <c:v>0.98599242181754199</c:v>
                </c:pt>
                <c:pt idx="2750">
                  <c:v>0.98594697862051905</c:v>
                </c:pt>
                <c:pt idx="2751">
                  <c:v>0.98605516194429899</c:v>
                </c:pt>
                <c:pt idx="2752">
                  <c:v>0.98583987464021505</c:v>
                </c:pt>
                <c:pt idx="2753">
                  <c:v>0.98606977634053505</c:v>
                </c:pt>
                <c:pt idx="2754">
                  <c:v>0.985879923218138</c:v>
                </c:pt>
                <c:pt idx="2755">
                  <c:v>0.98594134435818903</c:v>
                </c:pt>
                <c:pt idx="2756">
                  <c:v>0.98604323960920903</c:v>
                </c:pt>
                <c:pt idx="2757">
                  <c:v>0.98600835837204404</c:v>
                </c:pt>
                <c:pt idx="2758">
                  <c:v>0.98609969205900805</c:v>
                </c:pt>
                <c:pt idx="2759">
                  <c:v>0.98599692767170299</c:v>
                </c:pt>
                <c:pt idx="2760">
                  <c:v>0.98594077886228504</c:v>
                </c:pt>
                <c:pt idx="2761">
                  <c:v>0.985971042519035</c:v>
                </c:pt>
                <c:pt idx="2762">
                  <c:v>0.98591134009821102</c:v>
                </c:pt>
                <c:pt idx="2763">
                  <c:v>0.98590333952088904</c:v>
                </c:pt>
                <c:pt idx="2764">
                  <c:v>0.98593370658923496</c:v>
                </c:pt>
                <c:pt idx="2765">
                  <c:v>0.985972821704591</c:v>
                </c:pt>
                <c:pt idx="2766">
                  <c:v>0.98597175625518996</c:v>
                </c:pt>
                <c:pt idx="2767">
                  <c:v>0.986057297962461</c:v>
                </c:pt>
                <c:pt idx="2768">
                  <c:v>0.98589302980915505</c:v>
                </c:pt>
                <c:pt idx="2769">
                  <c:v>0.98591335263245705</c:v>
                </c:pt>
                <c:pt idx="2770">
                  <c:v>0.986076683713067</c:v>
                </c:pt>
                <c:pt idx="2771">
                  <c:v>0.98581575756879802</c:v>
                </c:pt>
                <c:pt idx="2772">
                  <c:v>0.98603145614699905</c:v>
                </c:pt>
                <c:pt idx="2773">
                  <c:v>0.98588087846618699</c:v>
                </c:pt>
                <c:pt idx="2774">
                  <c:v>0.98595608473060703</c:v>
                </c:pt>
                <c:pt idx="2775">
                  <c:v>0.98606838193330704</c:v>
                </c:pt>
                <c:pt idx="2776">
                  <c:v>0.98590330046086105</c:v>
                </c:pt>
                <c:pt idx="2777">
                  <c:v>0.98603141656636295</c:v>
                </c:pt>
                <c:pt idx="2778">
                  <c:v>0.98596883190256801</c:v>
                </c:pt>
                <c:pt idx="2779">
                  <c:v>0.985870346528543</c:v>
                </c:pt>
                <c:pt idx="2780">
                  <c:v>0.98597065038331</c:v>
                </c:pt>
                <c:pt idx="2781">
                  <c:v>0.98591596249962699</c:v>
                </c:pt>
                <c:pt idx="2782">
                  <c:v>0.98600954573300803</c:v>
                </c:pt>
                <c:pt idx="2783">
                  <c:v>0.98600050162837205</c:v>
                </c:pt>
                <c:pt idx="2784">
                  <c:v>0.98596347854463495</c:v>
                </c:pt>
                <c:pt idx="2785">
                  <c:v>0.98598541255939398</c:v>
                </c:pt>
                <c:pt idx="2786">
                  <c:v>0.98589021930431098</c:v>
                </c:pt>
                <c:pt idx="2787">
                  <c:v>0.98604141294344405</c:v>
                </c:pt>
                <c:pt idx="2788">
                  <c:v>0.98587500497329394</c:v>
                </c:pt>
                <c:pt idx="2789">
                  <c:v>0.98602391148216095</c:v>
                </c:pt>
                <c:pt idx="2790">
                  <c:v>0.98593661185360704</c:v>
                </c:pt>
                <c:pt idx="2791">
                  <c:v>0.986000695959664</c:v>
                </c:pt>
                <c:pt idx="2792">
                  <c:v>0.98598592865267398</c:v>
                </c:pt>
                <c:pt idx="2793">
                  <c:v>0.98596519042930797</c:v>
                </c:pt>
                <c:pt idx="2794">
                  <c:v>0.98593452229489398</c:v>
                </c:pt>
                <c:pt idx="2795">
                  <c:v>0.98588850155137397</c:v>
                </c:pt>
                <c:pt idx="2796">
                  <c:v>0.98594451312406595</c:v>
                </c:pt>
                <c:pt idx="2797">
                  <c:v>0.98601911895333905</c:v>
                </c:pt>
                <c:pt idx="2798">
                  <c:v>0.98605183263673901</c:v>
                </c:pt>
                <c:pt idx="2799">
                  <c:v>0.98605878519027301</c:v>
                </c:pt>
                <c:pt idx="2800">
                  <c:v>0.98594322889628505</c:v>
                </c:pt>
                <c:pt idx="2801">
                  <c:v>0.986023737156146</c:v>
                </c:pt>
                <c:pt idx="2802">
                  <c:v>0.98605838867269502</c:v>
                </c:pt>
                <c:pt idx="2803">
                  <c:v>0.98584349178961805</c:v>
                </c:pt>
                <c:pt idx="2804">
                  <c:v>0.98609764886263296</c:v>
                </c:pt>
                <c:pt idx="2805">
                  <c:v>0.98592917699615701</c:v>
                </c:pt>
                <c:pt idx="2806">
                  <c:v>0.98601866521613402</c:v>
                </c:pt>
                <c:pt idx="2807">
                  <c:v>0.98592205634653096</c:v>
                </c:pt>
                <c:pt idx="2808">
                  <c:v>0.98594429074786305</c:v>
                </c:pt>
                <c:pt idx="2809">
                  <c:v>0.98602190236783305</c:v>
                </c:pt>
                <c:pt idx="2810">
                  <c:v>0.98596900486977401</c:v>
                </c:pt>
                <c:pt idx="2811">
                  <c:v>0.98595420655367505</c:v>
                </c:pt>
                <c:pt idx="2812">
                  <c:v>0.98601526055361799</c:v>
                </c:pt>
                <c:pt idx="2813">
                  <c:v>0.98591977359619498</c:v>
                </c:pt>
                <c:pt idx="2814">
                  <c:v>0.98593990936967202</c:v>
                </c:pt>
                <c:pt idx="2815">
                  <c:v>0.98601642130010103</c:v>
                </c:pt>
                <c:pt idx="2816">
                  <c:v>0.98587728522446005</c:v>
                </c:pt>
                <c:pt idx="2817">
                  <c:v>0.98588621302466295</c:v>
                </c:pt>
                <c:pt idx="2818">
                  <c:v>0.98592624692414699</c:v>
                </c:pt>
                <c:pt idx="2819">
                  <c:v>0.98601705536018303</c:v>
                </c:pt>
                <c:pt idx="2820">
                  <c:v>0.98604961890411502</c:v>
                </c:pt>
                <c:pt idx="2821">
                  <c:v>0.98601090775401301</c:v>
                </c:pt>
                <c:pt idx="2822">
                  <c:v>0.98603242735452201</c:v>
                </c:pt>
                <c:pt idx="2823">
                  <c:v>0.98594664724696901</c:v>
                </c:pt>
                <c:pt idx="2824">
                  <c:v>0.985992025849871</c:v>
                </c:pt>
                <c:pt idx="2825">
                  <c:v>0.98595659162653904</c:v>
                </c:pt>
                <c:pt idx="2826">
                  <c:v>0.985925891689441</c:v>
                </c:pt>
                <c:pt idx="2827">
                  <c:v>0.98591593244125197</c:v>
                </c:pt>
                <c:pt idx="2828">
                  <c:v>0.985962035740925</c:v>
                </c:pt>
                <c:pt idx="2829">
                  <c:v>0.98599363803450601</c:v>
                </c:pt>
                <c:pt idx="2830">
                  <c:v>0.98607129360308399</c:v>
                </c:pt>
                <c:pt idx="2831">
                  <c:v>0.98590732286221805</c:v>
                </c:pt>
                <c:pt idx="2832">
                  <c:v>0.98600972656768104</c:v>
                </c:pt>
                <c:pt idx="2833">
                  <c:v>0.98600124507453502</c:v>
                </c:pt>
                <c:pt idx="2834">
                  <c:v>0.98594607855621896</c:v>
                </c:pt>
                <c:pt idx="2835">
                  <c:v>0.98598052013895598</c:v>
                </c:pt>
                <c:pt idx="2836">
                  <c:v>0.98603573853113602</c:v>
                </c:pt>
                <c:pt idx="2837">
                  <c:v>0.98594302526963196</c:v>
                </c:pt>
                <c:pt idx="2838">
                  <c:v>0.98590861571414301</c:v>
                </c:pt>
                <c:pt idx="2839">
                  <c:v>0.98577195141090201</c:v>
                </c:pt>
                <c:pt idx="2840">
                  <c:v>0.98599813293320504</c:v>
                </c:pt>
                <c:pt idx="2841">
                  <c:v>0.98603313803069603</c:v>
                </c:pt>
                <c:pt idx="2842">
                  <c:v>0.98608955807536303</c:v>
                </c:pt>
                <c:pt idx="2843">
                  <c:v>0.985981915387518</c:v>
                </c:pt>
                <c:pt idx="2844">
                  <c:v>0.98606523407915803</c:v>
                </c:pt>
                <c:pt idx="2845">
                  <c:v>0.98599864756122002</c:v>
                </c:pt>
                <c:pt idx="2846">
                  <c:v>0.98603449319678604</c:v>
                </c:pt>
                <c:pt idx="2847">
                  <c:v>0.98587635984760902</c:v>
                </c:pt>
                <c:pt idx="2848">
                  <c:v>0.986031289955552</c:v>
                </c:pt>
                <c:pt idx="2849">
                  <c:v>0.98590257700784101</c:v>
                </c:pt>
                <c:pt idx="2850">
                  <c:v>0.98598469690051305</c:v>
                </c:pt>
                <c:pt idx="2851">
                  <c:v>0.98598517921344497</c:v>
                </c:pt>
                <c:pt idx="2852">
                  <c:v>0.98593914040922304</c:v>
                </c:pt>
                <c:pt idx="2853">
                  <c:v>0.98595906632585195</c:v>
                </c:pt>
                <c:pt idx="2854">
                  <c:v>0.98595511666430102</c:v>
                </c:pt>
                <c:pt idx="2855">
                  <c:v>0.98590284175975995</c:v>
                </c:pt>
                <c:pt idx="2856">
                  <c:v>0.98578730747680099</c:v>
                </c:pt>
                <c:pt idx="2857">
                  <c:v>0.98592946299125495</c:v>
                </c:pt>
                <c:pt idx="2858">
                  <c:v>0.98589118679501098</c:v>
                </c:pt>
                <c:pt idx="2859">
                  <c:v>0.98594138679935805</c:v>
                </c:pt>
                <c:pt idx="2860">
                  <c:v>0.98602662723105094</c:v>
                </c:pt>
                <c:pt idx="2861">
                  <c:v>0.98600333052528799</c:v>
                </c:pt>
                <c:pt idx="2862">
                  <c:v>0.98587612012319603</c:v>
                </c:pt>
                <c:pt idx="2863">
                  <c:v>0.98599216369812603</c:v>
                </c:pt>
                <c:pt idx="2864">
                  <c:v>0.98588595904058196</c:v>
                </c:pt>
                <c:pt idx="2865">
                  <c:v>0.98609512725702397</c:v>
                </c:pt>
                <c:pt idx="2866">
                  <c:v>0.98583002806897702</c:v>
                </c:pt>
                <c:pt idx="2867">
                  <c:v>0.98602610688368297</c:v>
                </c:pt>
                <c:pt idx="2868">
                  <c:v>0.98589309333377795</c:v>
                </c:pt>
                <c:pt idx="2869">
                  <c:v>0.98597224162578001</c:v>
                </c:pt>
                <c:pt idx="2870">
                  <c:v>0.98598509328887796</c:v>
                </c:pt>
                <c:pt idx="2871">
                  <c:v>0.98607603642918895</c:v>
                </c:pt>
                <c:pt idx="2872">
                  <c:v>0.98601405813501697</c:v>
                </c:pt>
                <c:pt idx="2873">
                  <c:v>0.98601863668678702</c:v>
                </c:pt>
                <c:pt idx="2874">
                  <c:v>0.98593112639914504</c:v>
                </c:pt>
                <c:pt idx="2875">
                  <c:v>0.98590019566006704</c:v>
                </c:pt>
                <c:pt idx="2876">
                  <c:v>0.98592935408418003</c:v>
                </c:pt>
                <c:pt idx="2877">
                  <c:v>0.98598635872367701</c:v>
                </c:pt>
                <c:pt idx="2878">
                  <c:v>0.98593703310041703</c:v>
                </c:pt>
                <c:pt idx="2879">
                  <c:v>0.98592590567028104</c:v>
                </c:pt>
                <c:pt idx="2880">
                  <c:v>0.985817601236606</c:v>
                </c:pt>
                <c:pt idx="2881">
                  <c:v>0.98598305483561899</c:v>
                </c:pt>
                <c:pt idx="2882">
                  <c:v>0.98606227616954201</c:v>
                </c:pt>
                <c:pt idx="2883">
                  <c:v>0.98600803125812397</c:v>
                </c:pt>
                <c:pt idx="2884">
                  <c:v>0.98602926392916002</c:v>
                </c:pt>
                <c:pt idx="2885">
                  <c:v>0.985854834374149</c:v>
                </c:pt>
                <c:pt idx="2886">
                  <c:v>0.98606876010167099</c:v>
                </c:pt>
                <c:pt idx="2887">
                  <c:v>0.98581706927365897</c:v>
                </c:pt>
                <c:pt idx="2888">
                  <c:v>0.98603374031817603</c:v>
                </c:pt>
                <c:pt idx="2889">
                  <c:v>0.98602192303021197</c:v>
                </c:pt>
                <c:pt idx="2890">
                  <c:v>0.98599634771008404</c:v>
                </c:pt>
                <c:pt idx="2891">
                  <c:v>0.985982227431353</c:v>
                </c:pt>
                <c:pt idx="2892">
                  <c:v>0.98594888616850496</c:v>
                </c:pt>
                <c:pt idx="2893">
                  <c:v>0.98595420271156897</c:v>
                </c:pt>
                <c:pt idx="2894">
                  <c:v>0.98595618640284899</c:v>
                </c:pt>
                <c:pt idx="2895">
                  <c:v>0.98596217136729203</c:v>
                </c:pt>
                <c:pt idx="2896">
                  <c:v>0.98602221698911996</c:v>
                </c:pt>
                <c:pt idx="2897">
                  <c:v>0.98596737844868398</c:v>
                </c:pt>
                <c:pt idx="2898">
                  <c:v>0.98593390431317396</c:v>
                </c:pt>
                <c:pt idx="2899">
                  <c:v>0.98591800165525001</c:v>
                </c:pt>
                <c:pt idx="2900">
                  <c:v>0.98595506020736501</c:v>
                </c:pt>
                <c:pt idx="2901">
                  <c:v>0.98593109834011805</c:v>
                </c:pt>
                <c:pt idx="2902">
                  <c:v>0.98601970068193401</c:v>
                </c:pt>
                <c:pt idx="2903">
                  <c:v>0.98597768078530801</c:v>
                </c:pt>
                <c:pt idx="2904">
                  <c:v>0.98607232776639997</c:v>
                </c:pt>
                <c:pt idx="2905">
                  <c:v>0.98602968842332905</c:v>
                </c:pt>
                <c:pt idx="2906">
                  <c:v>0.98592671005252397</c:v>
                </c:pt>
                <c:pt idx="2907">
                  <c:v>0.98585745955939197</c:v>
                </c:pt>
                <c:pt idx="2908">
                  <c:v>0.98594031917915703</c:v>
                </c:pt>
                <c:pt idx="2909">
                  <c:v>0.98593078719683702</c:v>
                </c:pt>
                <c:pt idx="2910">
                  <c:v>0.98602634001362</c:v>
                </c:pt>
                <c:pt idx="2911">
                  <c:v>0.98598297053556205</c:v>
                </c:pt>
                <c:pt idx="2912">
                  <c:v>0.98608583750015399</c:v>
                </c:pt>
                <c:pt idx="2913">
                  <c:v>0.98594149234851303</c:v>
                </c:pt>
                <c:pt idx="2914">
                  <c:v>0.98595320480235105</c:v>
                </c:pt>
                <c:pt idx="2915">
                  <c:v>0.98603517961971299</c:v>
                </c:pt>
                <c:pt idx="2916">
                  <c:v>0.98597392959375796</c:v>
                </c:pt>
                <c:pt idx="2917">
                  <c:v>0.98601297932082199</c:v>
                </c:pt>
                <c:pt idx="2918">
                  <c:v>0.98586637230724095</c:v>
                </c:pt>
                <c:pt idx="2919">
                  <c:v>0.98602967153658905</c:v>
                </c:pt>
                <c:pt idx="2920">
                  <c:v>0.98587669979502202</c:v>
                </c:pt>
                <c:pt idx="2921">
                  <c:v>0.986067140739467</c:v>
                </c:pt>
                <c:pt idx="2922">
                  <c:v>0.98589493265848704</c:v>
                </c:pt>
                <c:pt idx="2923">
                  <c:v>0.98592076642692905</c:v>
                </c:pt>
                <c:pt idx="2924">
                  <c:v>0.98595098642387702</c:v>
                </c:pt>
                <c:pt idx="2925">
                  <c:v>0.98587012215464798</c:v>
                </c:pt>
                <c:pt idx="2926">
                  <c:v>0.98600392379343105</c:v>
                </c:pt>
                <c:pt idx="2927">
                  <c:v>0.98591202006678702</c:v>
                </c:pt>
                <c:pt idx="2928">
                  <c:v>0.98603795273851902</c:v>
                </c:pt>
                <c:pt idx="2929">
                  <c:v>0.98594875912384605</c:v>
                </c:pt>
                <c:pt idx="2930">
                  <c:v>0.986007517741604</c:v>
                </c:pt>
                <c:pt idx="2931">
                  <c:v>0.98597300877008098</c:v>
                </c:pt>
                <c:pt idx="2932">
                  <c:v>0.98596144675794595</c:v>
                </c:pt>
                <c:pt idx="2933">
                  <c:v>0.98595686263988203</c:v>
                </c:pt>
                <c:pt idx="2934">
                  <c:v>0.98593963624449199</c:v>
                </c:pt>
                <c:pt idx="2935">
                  <c:v>0.98597680789935604</c:v>
                </c:pt>
                <c:pt idx="2936">
                  <c:v>0.98600869374310096</c:v>
                </c:pt>
                <c:pt idx="2937">
                  <c:v>0.98589684233354702</c:v>
                </c:pt>
                <c:pt idx="2938">
                  <c:v>0.98604319368448001</c:v>
                </c:pt>
                <c:pt idx="2939">
                  <c:v>0.98591971373907805</c:v>
                </c:pt>
                <c:pt idx="2940">
                  <c:v>0.98601274691767105</c:v>
                </c:pt>
                <c:pt idx="2941">
                  <c:v>0.98603885286428195</c:v>
                </c:pt>
                <c:pt idx="2942">
                  <c:v>0.98582911300351495</c:v>
                </c:pt>
                <c:pt idx="2943">
                  <c:v>0.98595988448399396</c:v>
                </c:pt>
                <c:pt idx="2944">
                  <c:v>0.98589778892228497</c:v>
                </c:pt>
                <c:pt idx="2945">
                  <c:v>0.98598255200659501</c:v>
                </c:pt>
                <c:pt idx="2946">
                  <c:v>0.98596232923065397</c:v>
                </c:pt>
                <c:pt idx="2947">
                  <c:v>0.985985951092894</c:v>
                </c:pt>
                <c:pt idx="2948">
                  <c:v>0.98587564378182102</c:v>
                </c:pt>
                <c:pt idx="2949">
                  <c:v>0.98599714102204195</c:v>
                </c:pt>
                <c:pt idx="2950">
                  <c:v>0.98594285021730199</c:v>
                </c:pt>
                <c:pt idx="2951">
                  <c:v>0.98605238241340598</c:v>
                </c:pt>
                <c:pt idx="2952">
                  <c:v>0.98607289568020595</c:v>
                </c:pt>
                <c:pt idx="2953">
                  <c:v>0.98592300119897103</c:v>
                </c:pt>
                <c:pt idx="2954">
                  <c:v>0.98596890962245298</c:v>
                </c:pt>
                <c:pt idx="2955">
                  <c:v>0.98600207304495002</c:v>
                </c:pt>
                <c:pt idx="2956">
                  <c:v>0.98598857365743398</c:v>
                </c:pt>
                <c:pt idx="2957">
                  <c:v>0.98604083763363004</c:v>
                </c:pt>
                <c:pt idx="2958">
                  <c:v>0.98587069378662195</c:v>
                </c:pt>
                <c:pt idx="2959">
                  <c:v>0.98607937187115802</c:v>
                </c:pt>
                <c:pt idx="2960">
                  <c:v>0.98587940635822902</c:v>
                </c:pt>
                <c:pt idx="2961">
                  <c:v>0.98596395673263004</c:v>
                </c:pt>
                <c:pt idx="2962">
                  <c:v>0.98597341767027602</c:v>
                </c:pt>
                <c:pt idx="2963">
                  <c:v>0.98585331229084605</c:v>
                </c:pt>
                <c:pt idx="2964">
                  <c:v>0.98587090489275397</c:v>
                </c:pt>
                <c:pt idx="2965">
                  <c:v>0.98599454622460703</c:v>
                </c:pt>
                <c:pt idx="2966">
                  <c:v>0.98592248904410495</c:v>
                </c:pt>
                <c:pt idx="2967">
                  <c:v>0.98605184911673605</c:v>
                </c:pt>
                <c:pt idx="2968">
                  <c:v>0.98584351625882205</c:v>
                </c:pt>
                <c:pt idx="2969">
                  <c:v>0.98599197121842397</c:v>
                </c:pt>
                <c:pt idx="2970">
                  <c:v>0.98588830573911801</c:v>
                </c:pt>
                <c:pt idx="2971">
                  <c:v>0.98593896434063499</c:v>
                </c:pt>
                <c:pt idx="2972">
                  <c:v>0.98611492055859995</c:v>
                </c:pt>
                <c:pt idx="2973">
                  <c:v>0.98600561991840896</c:v>
                </c:pt>
                <c:pt idx="2974">
                  <c:v>0.98611568553064299</c:v>
                </c:pt>
                <c:pt idx="2975">
                  <c:v>0.98588143093749303</c:v>
                </c:pt>
                <c:pt idx="2976">
                  <c:v>0.98597668385112003</c:v>
                </c:pt>
                <c:pt idx="2977">
                  <c:v>0.98586095452516698</c:v>
                </c:pt>
                <c:pt idx="2978">
                  <c:v>0.98596922914256102</c:v>
                </c:pt>
                <c:pt idx="2979">
                  <c:v>0.98601768976577697</c:v>
                </c:pt>
                <c:pt idx="2980">
                  <c:v>0.98592476416293595</c:v>
                </c:pt>
                <c:pt idx="2981">
                  <c:v>0.985996675197093</c:v>
                </c:pt>
                <c:pt idx="2982">
                  <c:v>0.98598467463574702</c:v>
                </c:pt>
                <c:pt idx="2983">
                  <c:v>0.98606229028560799</c:v>
                </c:pt>
                <c:pt idx="2984">
                  <c:v>0.98591952894245805</c:v>
                </c:pt>
                <c:pt idx="2985">
                  <c:v>0.98589897990316699</c:v>
                </c:pt>
                <c:pt idx="2986">
                  <c:v>0.98597296124619604</c:v>
                </c:pt>
                <c:pt idx="2987">
                  <c:v>0.9860179382309</c:v>
                </c:pt>
                <c:pt idx="2988">
                  <c:v>0.98594023464505398</c:v>
                </c:pt>
                <c:pt idx="2989">
                  <c:v>0.98589350187238101</c:v>
                </c:pt>
                <c:pt idx="2990">
                  <c:v>0.98594990139392402</c:v>
                </c:pt>
                <c:pt idx="2991">
                  <c:v>0.98597278968745095</c:v>
                </c:pt>
                <c:pt idx="2992">
                  <c:v>0.98597250828109895</c:v>
                </c:pt>
                <c:pt idx="2993">
                  <c:v>0.98606755747695496</c:v>
                </c:pt>
                <c:pt idx="2994">
                  <c:v>0.98592328764204795</c:v>
                </c:pt>
                <c:pt idx="2995">
                  <c:v>0.98604205487064001</c:v>
                </c:pt>
                <c:pt idx="2996">
                  <c:v>0.98604112769708296</c:v>
                </c:pt>
                <c:pt idx="2997">
                  <c:v>0.98598143139251204</c:v>
                </c:pt>
                <c:pt idx="2998">
                  <c:v>0.98598259068410199</c:v>
                </c:pt>
                <c:pt idx="2999">
                  <c:v>0.98596966026876098</c:v>
                </c:pt>
                <c:pt idx="3000">
                  <c:v>0.985956532205989</c:v>
                </c:pt>
                <c:pt idx="3001">
                  <c:v>0.98591111921715602</c:v>
                </c:pt>
                <c:pt idx="3002">
                  <c:v>0.98589214112780998</c:v>
                </c:pt>
                <c:pt idx="3003">
                  <c:v>0.98603601860808199</c:v>
                </c:pt>
                <c:pt idx="3004">
                  <c:v>0.98604879177663995</c:v>
                </c:pt>
                <c:pt idx="3005">
                  <c:v>0.98596109995058601</c:v>
                </c:pt>
                <c:pt idx="3006">
                  <c:v>0.98581904011426802</c:v>
                </c:pt>
                <c:pt idx="3007">
                  <c:v>0.98596764605284004</c:v>
                </c:pt>
                <c:pt idx="3008">
                  <c:v>0.98587285480201903</c:v>
                </c:pt>
                <c:pt idx="3009">
                  <c:v>0.98596126416487995</c:v>
                </c:pt>
                <c:pt idx="3010">
                  <c:v>0.98602543414987498</c:v>
                </c:pt>
                <c:pt idx="3011">
                  <c:v>0.98589404463525399</c:v>
                </c:pt>
                <c:pt idx="3012">
                  <c:v>0.98599130847970595</c:v>
                </c:pt>
                <c:pt idx="3013">
                  <c:v>0.985913104391269</c:v>
                </c:pt>
                <c:pt idx="3014">
                  <c:v>0.98599679270411</c:v>
                </c:pt>
                <c:pt idx="3015">
                  <c:v>0.985961064497762</c:v>
                </c:pt>
                <c:pt idx="3016">
                  <c:v>0.98597261731039398</c:v>
                </c:pt>
                <c:pt idx="3017">
                  <c:v>0.98605015213457903</c:v>
                </c:pt>
                <c:pt idx="3018">
                  <c:v>0.98605207075055201</c:v>
                </c:pt>
                <c:pt idx="3019">
                  <c:v>0.98598570772520699</c:v>
                </c:pt>
                <c:pt idx="3020">
                  <c:v>0.98597422968343296</c:v>
                </c:pt>
                <c:pt idx="3021">
                  <c:v>0.98604811892829403</c:v>
                </c:pt>
                <c:pt idx="3022">
                  <c:v>0.98588801738339904</c:v>
                </c:pt>
                <c:pt idx="3023">
                  <c:v>0.98601224589647696</c:v>
                </c:pt>
                <c:pt idx="3024">
                  <c:v>0.98589516328556104</c:v>
                </c:pt>
                <c:pt idx="3025">
                  <c:v>0.98606235077287097</c:v>
                </c:pt>
                <c:pt idx="3026">
                  <c:v>0.98604347520305602</c:v>
                </c:pt>
                <c:pt idx="3027">
                  <c:v>0.98598717421959003</c:v>
                </c:pt>
                <c:pt idx="3028">
                  <c:v>0.98597687093129704</c:v>
                </c:pt>
                <c:pt idx="3029">
                  <c:v>0.985883296139898</c:v>
                </c:pt>
                <c:pt idx="3030">
                  <c:v>0.98596915808905605</c:v>
                </c:pt>
                <c:pt idx="3031">
                  <c:v>0.98591061218115394</c:v>
                </c:pt>
                <c:pt idx="3032">
                  <c:v>0.98595177413788504</c:v>
                </c:pt>
                <c:pt idx="3033">
                  <c:v>0.98595015749102899</c:v>
                </c:pt>
                <c:pt idx="3034">
                  <c:v>0.98601247189253105</c:v>
                </c:pt>
                <c:pt idx="3035">
                  <c:v>0.98602050048963197</c:v>
                </c:pt>
                <c:pt idx="3036">
                  <c:v>0.98602063981577004</c:v>
                </c:pt>
                <c:pt idx="3037">
                  <c:v>0.98594156689084</c:v>
                </c:pt>
                <c:pt idx="3038">
                  <c:v>0.98591861670049197</c:v>
                </c:pt>
                <c:pt idx="3039">
                  <c:v>0.98598956865179899</c:v>
                </c:pt>
                <c:pt idx="3040">
                  <c:v>0.98585675544435203</c:v>
                </c:pt>
                <c:pt idx="3041">
                  <c:v>0.98595930588032699</c:v>
                </c:pt>
                <c:pt idx="3042">
                  <c:v>0.98598676059803303</c:v>
                </c:pt>
                <c:pt idx="3043">
                  <c:v>0.98594800832683005</c:v>
                </c:pt>
                <c:pt idx="3044">
                  <c:v>0.98599198314596703</c:v>
                </c:pt>
                <c:pt idx="3045">
                  <c:v>0.98594827064234802</c:v>
                </c:pt>
                <c:pt idx="3046">
                  <c:v>0.98601488915519298</c:v>
                </c:pt>
                <c:pt idx="3047">
                  <c:v>0.98598226218597396</c:v>
                </c:pt>
                <c:pt idx="3048">
                  <c:v>0.98605465786010005</c:v>
                </c:pt>
                <c:pt idx="3049">
                  <c:v>0.986000236194431</c:v>
                </c:pt>
                <c:pt idx="3050">
                  <c:v>0.98598616308027598</c:v>
                </c:pt>
                <c:pt idx="3051">
                  <c:v>0.98595111690758097</c:v>
                </c:pt>
                <c:pt idx="3052">
                  <c:v>0.98591835739654199</c:v>
                </c:pt>
                <c:pt idx="3053">
                  <c:v>0.985919093809008</c:v>
                </c:pt>
                <c:pt idx="3054">
                  <c:v>0.98602213667816996</c:v>
                </c:pt>
                <c:pt idx="3055">
                  <c:v>0.985956435688494</c:v>
                </c:pt>
                <c:pt idx="3056">
                  <c:v>0.98597679453208997</c:v>
                </c:pt>
                <c:pt idx="3057">
                  <c:v>0.98593747547227895</c:v>
                </c:pt>
                <c:pt idx="3058">
                  <c:v>0.98597577690164795</c:v>
                </c:pt>
                <c:pt idx="3059">
                  <c:v>0.98604586223207602</c:v>
                </c:pt>
                <c:pt idx="3060">
                  <c:v>0.98605504574088898</c:v>
                </c:pt>
                <c:pt idx="3061">
                  <c:v>0.98599072515105202</c:v>
                </c:pt>
                <c:pt idx="3062">
                  <c:v>0.98588881823222596</c:v>
                </c:pt>
                <c:pt idx="3063">
                  <c:v>0.98600130407689801</c:v>
                </c:pt>
                <c:pt idx="3064">
                  <c:v>0.98606340296845896</c:v>
                </c:pt>
                <c:pt idx="3065">
                  <c:v>0.98594334679395501</c:v>
                </c:pt>
                <c:pt idx="3066">
                  <c:v>0.986026528005157</c:v>
                </c:pt>
                <c:pt idx="3067">
                  <c:v>0.98593128631903304</c:v>
                </c:pt>
                <c:pt idx="3068">
                  <c:v>0.98604275160698496</c:v>
                </c:pt>
                <c:pt idx="3069">
                  <c:v>0.98591098263140897</c:v>
                </c:pt>
                <c:pt idx="3070">
                  <c:v>0.98602848435606605</c:v>
                </c:pt>
                <c:pt idx="3071">
                  <c:v>0.98603522181603698</c:v>
                </c:pt>
                <c:pt idx="3072">
                  <c:v>0.98605553826938197</c:v>
                </c:pt>
                <c:pt idx="3073">
                  <c:v>0.98597154884597504</c:v>
                </c:pt>
                <c:pt idx="3074">
                  <c:v>0.98590184950988502</c:v>
                </c:pt>
                <c:pt idx="3075">
                  <c:v>0.98591435845493702</c:v>
                </c:pt>
                <c:pt idx="3076">
                  <c:v>0.98607339372432201</c:v>
                </c:pt>
                <c:pt idx="3077">
                  <c:v>0.98597354300261197</c:v>
                </c:pt>
                <c:pt idx="3078">
                  <c:v>0.98595024225842298</c:v>
                </c:pt>
                <c:pt idx="3079">
                  <c:v>0.98594918921430097</c:v>
                </c:pt>
                <c:pt idx="3080">
                  <c:v>0.98590895465973505</c:v>
                </c:pt>
                <c:pt idx="3081">
                  <c:v>0.986058029424286</c:v>
                </c:pt>
                <c:pt idx="3082">
                  <c:v>0.98589454785599495</c:v>
                </c:pt>
                <c:pt idx="3083">
                  <c:v>0.98609498196462397</c:v>
                </c:pt>
                <c:pt idx="3084">
                  <c:v>0.98590125920169402</c:v>
                </c:pt>
                <c:pt idx="3085">
                  <c:v>0.98589957746162205</c:v>
                </c:pt>
                <c:pt idx="3086">
                  <c:v>0.98600231696754603</c:v>
                </c:pt>
                <c:pt idx="3087">
                  <c:v>0.98611523986767402</c:v>
                </c:pt>
                <c:pt idx="3088">
                  <c:v>0.98602999520458601</c:v>
                </c:pt>
                <c:pt idx="3089">
                  <c:v>0.98594790351220896</c:v>
                </c:pt>
                <c:pt idx="3090">
                  <c:v>0.98597730882919798</c:v>
                </c:pt>
                <c:pt idx="3091">
                  <c:v>0.98591155931780605</c:v>
                </c:pt>
                <c:pt idx="3092">
                  <c:v>0.98603709723908095</c:v>
                </c:pt>
                <c:pt idx="3093">
                  <c:v>0.98605432503165702</c:v>
                </c:pt>
                <c:pt idx="3094">
                  <c:v>0.98589240638133702</c:v>
                </c:pt>
                <c:pt idx="3095">
                  <c:v>0.98594110844030003</c:v>
                </c:pt>
                <c:pt idx="3096">
                  <c:v>0.98594289912618605</c:v>
                </c:pt>
                <c:pt idx="3097">
                  <c:v>0.98591778168205801</c:v>
                </c:pt>
                <c:pt idx="3098">
                  <c:v>0.98605010379379698</c:v>
                </c:pt>
                <c:pt idx="3099">
                  <c:v>0.98586898790529298</c:v>
                </c:pt>
                <c:pt idx="3100">
                  <c:v>0.98599339852017398</c:v>
                </c:pt>
                <c:pt idx="3101">
                  <c:v>0.98582524400845095</c:v>
                </c:pt>
                <c:pt idx="3102">
                  <c:v>0.98601731459391595</c:v>
                </c:pt>
                <c:pt idx="3103">
                  <c:v>0.98589974735010999</c:v>
                </c:pt>
                <c:pt idx="3104">
                  <c:v>0.98602556134781305</c:v>
                </c:pt>
                <c:pt idx="3105">
                  <c:v>0.98585209201368196</c:v>
                </c:pt>
                <c:pt idx="3106">
                  <c:v>0.98598170365363702</c:v>
                </c:pt>
                <c:pt idx="3107">
                  <c:v>0.98603280109980296</c:v>
                </c:pt>
                <c:pt idx="3108">
                  <c:v>0.98610824517767204</c:v>
                </c:pt>
                <c:pt idx="3109">
                  <c:v>0.98596304289242098</c:v>
                </c:pt>
                <c:pt idx="3110">
                  <c:v>0.98595564911145495</c:v>
                </c:pt>
                <c:pt idx="3111">
                  <c:v>0.98596774101049001</c:v>
                </c:pt>
                <c:pt idx="3112">
                  <c:v>0.98595853629618602</c:v>
                </c:pt>
                <c:pt idx="3113">
                  <c:v>0.98589972155642902</c:v>
                </c:pt>
                <c:pt idx="3114">
                  <c:v>0.985854558225572</c:v>
                </c:pt>
                <c:pt idx="3115">
                  <c:v>0.98604133080562795</c:v>
                </c:pt>
                <c:pt idx="3116">
                  <c:v>0.98602991070094204</c:v>
                </c:pt>
                <c:pt idx="3117">
                  <c:v>0.98594600782867003</c:v>
                </c:pt>
                <c:pt idx="3118">
                  <c:v>0.98589352531458496</c:v>
                </c:pt>
                <c:pt idx="3119">
                  <c:v>0.985919790191503</c:v>
                </c:pt>
                <c:pt idx="3120">
                  <c:v>0.98603686657673495</c:v>
                </c:pt>
                <c:pt idx="3121">
                  <c:v>0.98595730840895401</c:v>
                </c:pt>
                <c:pt idx="3122">
                  <c:v>0.98601749563164698</c:v>
                </c:pt>
                <c:pt idx="3123">
                  <c:v>0.98596775242869705</c:v>
                </c:pt>
                <c:pt idx="3124">
                  <c:v>0.98587934373631902</c:v>
                </c:pt>
                <c:pt idx="3125">
                  <c:v>0.98588914921065496</c:v>
                </c:pt>
                <c:pt idx="3126">
                  <c:v>0.98603843285461401</c:v>
                </c:pt>
                <c:pt idx="3127">
                  <c:v>0.98597028634100903</c:v>
                </c:pt>
                <c:pt idx="3128">
                  <c:v>0.98591420009157005</c:v>
                </c:pt>
                <c:pt idx="3129">
                  <c:v>0.98598194914852699</c:v>
                </c:pt>
                <c:pt idx="3130">
                  <c:v>0.985983572777269</c:v>
                </c:pt>
                <c:pt idx="3131">
                  <c:v>0.98588244785981105</c:v>
                </c:pt>
                <c:pt idx="3132">
                  <c:v>0.98608852254089097</c:v>
                </c:pt>
                <c:pt idx="3133">
                  <c:v>0.98591929526571598</c:v>
                </c:pt>
                <c:pt idx="3134">
                  <c:v>0.98593620846572205</c:v>
                </c:pt>
                <c:pt idx="3135">
                  <c:v>0.98594155958653296</c:v>
                </c:pt>
                <c:pt idx="3136">
                  <c:v>0.98598698911786697</c:v>
                </c:pt>
                <c:pt idx="3137">
                  <c:v>0.98596598963341897</c:v>
                </c:pt>
                <c:pt idx="3138">
                  <c:v>0.98594772490750904</c:v>
                </c:pt>
                <c:pt idx="3139">
                  <c:v>0.98596652953567399</c:v>
                </c:pt>
                <c:pt idx="3140">
                  <c:v>0.98593993108137101</c:v>
                </c:pt>
                <c:pt idx="3141">
                  <c:v>0.98595570614835704</c:v>
                </c:pt>
                <c:pt idx="3142">
                  <c:v>0.98600798120113697</c:v>
                </c:pt>
                <c:pt idx="3143">
                  <c:v>0.98606211104845498</c:v>
                </c:pt>
                <c:pt idx="3144">
                  <c:v>0.98592608956555505</c:v>
                </c:pt>
                <c:pt idx="3145">
                  <c:v>0.985978476120841</c:v>
                </c:pt>
                <c:pt idx="3146">
                  <c:v>0.98611876806545595</c:v>
                </c:pt>
                <c:pt idx="3147">
                  <c:v>0.98591040411138497</c:v>
                </c:pt>
                <c:pt idx="3148">
                  <c:v>0.98599906516241997</c:v>
                </c:pt>
                <c:pt idx="3149">
                  <c:v>0.98592170842799598</c:v>
                </c:pt>
                <c:pt idx="3150">
                  <c:v>0.98601239309379696</c:v>
                </c:pt>
                <c:pt idx="3151">
                  <c:v>0.98599489249030103</c:v>
                </c:pt>
                <c:pt idx="3152">
                  <c:v>0.986044470158429</c:v>
                </c:pt>
                <c:pt idx="3153">
                  <c:v>0.98591378998197499</c:v>
                </c:pt>
                <c:pt idx="3154">
                  <c:v>0.98600509275411197</c:v>
                </c:pt>
                <c:pt idx="3155">
                  <c:v>0.98589329739183695</c:v>
                </c:pt>
                <c:pt idx="3156">
                  <c:v>0.98603736073205095</c:v>
                </c:pt>
                <c:pt idx="3157">
                  <c:v>0.98590927750886304</c:v>
                </c:pt>
                <c:pt idx="3158">
                  <c:v>0.98594698976575601</c:v>
                </c:pt>
                <c:pt idx="3159">
                  <c:v>0.98594222851674995</c:v>
                </c:pt>
                <c:pt idx="3160">
                  <c:v>0.98597941930961897</c:v>
                </c:pt>
                <c:pt idx="3161">
                  <c:v>0.98589494068940098</c:v>
                </c:pt>
                <c:pt idx="3162">
                  <c:v>0.98605496898198597</c:v>
                </c:pt>
                <c:pt idx="3163">
                  <c:v>0.98590371999144299</c:v>
                </c:pt>
                <c:pt idx="3164">
                  <c:v>0.98600756866905503</c:v>
                </c:pt>
                <c:pt idx="3165">
                  <c:v>0.98602627429232403</c:v>
                </c:pt>
                <c:pt idx="3166">
                  <c:v>0.98591894892018495</c:v>
                </c:pt>
                <c:pt idx="3167">
                  <c:v>0.98600986493708398</c:v>
                </c:pt>
                <c:pt idx="3168">
                  <c:v>0.98586708726096495</c:v>
                </c:pt>
                <c:pt idx="3169">
                  <c:v>0.98605836620639797</c:v>
                </c:pt>
                <c:pt idx="3170">
                  <c:v>0.985808495931494</c:v>
                </c:pt>
                <c:pt idx="3171">
                  <c:v>0.98602936499654403</c:v>
                </c:pt>
                <c:pt idx="3172">
                  <c:v>0.98588947702853202</c:v>
                </c:pt>
                <c:pt idx="3173">
                  <c:v>0.98596243729411204</c:v>
                </c:pt>
                <c:pt idx="3174">
                  <c:v>0.98597053109391597</c:v>
                </c:pt>
                <c:pt idx="3175">
                  <c:v>0.98601435974035401</c:v>
                </c:pt>
                <c:pt idx="3176">
                  <c:v>0.98594420976188002</c:v>
                </c:pt>
                <c:pt idx="3177">
                  <c:v>0.98594018517737303</c:v>
                </c:pt>
                <c:pt idx="3178">
                  <c:v>0.98593428498726599</c:v>
                </c:pt>
                <c:pt idx="3179">
                  <c:v>0.98603732112009901</c:v>
                </c:pt>
                <c:pt idx="3180">
                  <c:v>0.98597266002613704</c:v>
                </c:pt>
                <c:pt idx="3181">
                  <c:v>0.985937440792932</c:v>
                </c:pt>
                <c:pt idx="3182">
                  <c:v>0.98592022502005705</c:v>
                </c:pt>
                <c:pt idx="3183">
                  <c:v>0.98589554983479499</c:v>
                </c:pt>
                <c:pt idx="3184">
                  <c:v>0.98589511149214204</c:v>
                </c:pt>
                <c:pt idx="3185">
                  <c:v>0.98597877162075998</c:v>
                </c:pt>
                <c:pt idx="3186">
                  <c:v>0.98597191456571198</c:v>
                </c:pt>
                <c:pt idx="3187">
                  <c:v>0.98603519745097901</c:v>
                </c:pt>
                <c:pt idx="3188">
                  <c:v>0.98590548670835698</c:v>
                </c:pt>
                <c:pt idx="3189">
                  <c:v>0.98610637321268202</c:v>
                </c:pt>
                <c:pt idx="3190">
                  <c:v>0.98587287232380805</c:v>
                </c:pt>
                <c:pt idx="3191">
                  <c:v>0.98593343835059399</c:v>
                </c:pt>
                <c:pt idx="3192">
                  <c:v>0.98595205860384105</c:v>
                </c:pt>
                <c:pt idx="3193">
                  <c:v>0.98605001613854104</c:v>
                </c:pt>
                <c:pt idx="3194">
                  <c:v>0.98594075694920302</c:v>
                </c:pt>
                <c:pt idx="3195">
                  <c:v>0.986008523615863</c:v>
                </c:pt>
                <c:pt idx="3196">
                  <c:v>0.98598319028828896</c:v>
                </c:pt>
                <c:pt idx="3197">
                  <c:v>0.98578041768311497</c:v>
                </c:pt>
                <c:pt idx="3198">
                  <c:v>0.98597128257727895</c:v>
                </c:pt>
                <c:pt idx="3199">
                  <c:v>0.98590989213955404</c:v>
                </c:pt>
                <c:pt idx="3200">
                  <c:v>0.98605790025092399</c:v>
                </c:pt>
                <c:pt idx="3201">
                  <c:v>0.985967476752312</c:v>
                </c:pt>
                <c:pt idx="3202">
                  <c:v>0.986039647428124</c:v>
                </c:pt>
                <c:pt idx="3203">
                  <c:v>0.98599985152709002</c:v>
                </c:pt>
                <c:pt idx="3204">
                  <c:v>0.98604092840707502</c:v>
                </c:pt>
                <c:pt idx="3205">
                  <c:v>0.98598032825815796</c:v>
                </c:pt>
                <c:pt idx="3206">
                  <c:v>0.98590727181239102</c:v>
                </c:pt>
                <c:pt idx="3207">
                  <c:v>0.985863194011104</c:v>
                </c:pt>
                <c:pt idx="3208">
                  <c:v>0.98598072003923998</c:v>
                </c:pt>
                <c:pt idx="3209">
                  <c:v>0.98591761761992402</c:v>
                </c:pt>
                <c:pt idx="3210">
                  <c:v>0.98610802214107895</c:v>
                </c:pt>
                <c:pt idx="3211">
                  <c:v>0.98600236628832905</c:v>
                </c:pt>
                <c:pt idx="3212">
                  <c:v>0.98587646945543395</c:v>
                </c:pt>
                <c:pt idx="3213">
                  <c:v>0.985991363135021</c:v>
                </c:pt>
                <c:pt idx="3214">
                  <c:v>0.98601603248963998</c:v>
                </c:pt>
                <c:pt idx="3215">
                  <c:v>0.98603750733157203</c:v>
                </c:pt>
                <c:pt idx="3216">
                  <c:v>0.98594404673340397</c:v>
                </c:pt>
                <c:pt idx="3217">
                  <c:v>0.98593062131264997</c:v>
                </c:pt>
                <c:pt idx="3218">
                  <c:v>0.98578908054262904</c:v>
                </c:pt>
                <c:pt idx="3219">
                  <c:v>0.98588024727080203</c:v>
                </c:pt>
                <c:pt idx="3220">
                  <c:v>0.98596785250789198</c:v>
                </c:pt>
                <c:pt idx="3221">
                  <c:v>0.98600158902520696</c:v>
                </c:pt>
                <c:pt idx="3222">
                  <c:v>0.98606241404935902</c:v>
                </c:pt>
                <c:pt idx="3223">
                  <c:v>0.98604312977005704</c:v>
                </c:pt>
                <c:pt idx="3224">
                  <c:v>0.98592327994826501</c:v>
                </c:pt>
                <c:pt idx="3225">
                  <c:v>0.98601544552706799</c:v>
                </c:pt>
                <c:pt idx="3226">
                  <c:v>0.98592928767587196</c:v>
                </c:pt>
                <c:pt idx="3227">
                  <c:v>0.98596443294385905</c:v>
                </c:pt>
                <c:pt idx="3228">
                  <c:v>0.98594671448593296</c:v>
                </c:pt>
                <c:pt idx="3229">
                  <c:v>0.98605382811809095</c:v>
                </c:pt>
                <c:pt idx="3230">
                  <c:v>0.98608941794898597</c:v>
                </c:pt>
                <c:pt idx="3231">
                  <c:v>0.98594701772019999</c:v>
                </c:pt>
                <c:pt idx="3232">
                  <c:v>0.98601842667311201</c:v>
                </c:pt>
                <c:pt idx="3233">
                  <c:v>0.98598645402803997</c:v>
                </c:pt>
                <c:pt idx="3234">
                  <c:v>0.986047396509523</c:v>
                </c:pt>
                <c:pt idx="3235">
                  <c:v>0.98588831944912503</c:v>
                </c:pt>
                <c:pt idx="3236">
                  <c:v>0.98590666654951797</c:v>
                </c:pt>
                <c:pt idx="3237">
                  <c:v>0.985900471599367</c:v>
                </c:pt>
                <c:pt idx="3238">
                  <c:v>0.98589581972944496</c:v>
                </c:pt>
                <c:pt idx="3239">
                  <c:v>0.98599886976324402</c:v>
                </c:pt>
                <c:pt idx="3240">
                  <c:v>0.98589161722071506</c:v>
                </c:pt>
                <c:pt idx="3241">
                  <c:v>0.98608127638057796</c:v>
                </c:pt>
                <c:pt idx="3242">
                  <c:v>0.98593537156920197</c:v>
                </c:pt>
                <c:pt idx="3243">
                  <c:v>0.98605415639824601</c:v>
                </c:pt>
                <c:pt idx="3244">
                  <c:v>0.98598411106336503</c:v>
                </c:pt>
                <c:pt idx="3245">
                  <c:v>0.98589913431005605</c:v>
                </c:pt>
                <c:pt idx="3246">
                  <c:v>0.985835681043708</c:v>
                </c:pt>
                <c:pt idx="3247">
                  <c:v>0.98593007398089405</c:v>
                </c:pt>
                <c:pt idx="3248">
                  <c:v>0.98603662702367101</c:v>
                </c:pt>
                <c:pt idx="3249">
                  <c:v>0.98601511971062505</c:v>
                </c:pt>
                <c:pt idx="3250">
                  <c:v>0.98598851749599203</c:v>
                </c:pt>
                <c:pt idx="3251">
                  <c:v>0.98597368843356004</c:v>
                </c:pt>
                <c:pt idx="3252">
                  <c:v>0.98582223856634199</c:v>
                </c:pt>
                <c:pt idx="3253">
                  <c:v>0.98599306787305296</c:v>
                </c:pt>
                <c:pt idx="3254">
                  <c:v>0.98603582251228405</c:v>
                </c:pt>
                <c:pt idx="3255">
                  <c:v>0.98603070362391299</c:v>
                </c:pt>
                <c:pt idx="3256">
                  <c:v>0.98601261391977801</c:v>
                </c:pt>
                <c:pt idx="3257">
                  <c:v>0.98589780953655404</c:v>
                </c:pt>
                <c:pt idx="3258">
                  <c:v>0.98603276119973404</c:v>
                </c:pt>
                <c:pt idx="3259">
                  <c:v>0.98597209283577103</c:v>
                </c:pt>
                <c:pt idx="3260">
                  <c:v>0.98606717314429104</c:v>
                </c:pt>
                <c:pt idx="3261">
                  <c:v>0.98583928039256297</c:v>
                </c:pt>
                <c:pt idx="3262">
                  <c:v>0.986088985999382</c:v>
                </c:pt>
                <c:pt idx="3263">
                  <c:v>0.98585755770513195</c:v>
                </c:pt>
                <c:pt idx="3264">
                  <c:v>0.98605021159914696</c:v>
                </c:pt>
                <c:pt idx="3265">
                  <c:v>0.98595193529965797</c:v>
                </c:pt>
                <c:pt idx="3266">
                  <c:v>0.98603085708875704</c:v>
                </c:pt>
                <c:pt idx="3267">
                  <c:v>0.98601193418174304</c:v>
                </c:pt>
                <c:pt idx="3268">
                  <c:v>0.98599975094100401</c:v>
                </c:pt>
                <c:pt idx="3269">
                  <c:v>0.98594196937810197</c:v>
                </c:pt>
                <c:pt idx="3270">
                  <c:v>0.98590147257868899</c:v>
                </c:pt>
                <c:pt idx="3271">
                  <c:v>0.98601879742517695</c:v>
                </c:pt>
                <c:pt idx="3272">
                  <c:v>0.98591274376804805</c:v>
                </c:pt>
                <c:pt idx="3273">
                  <c:v>0.985973540772482</c:v>
                </c:pt>
                <c:pt idx="3274">
                  <c:v>0.985926781344303</c:v>
                </c:pt>
                <c:pt idx="3275">
                  <c:v>0.98612563396960595</c:v>
                </c:pt>
                <c:pt idx="3276">
                  <c:v>0.98590768349905999</c:v>
                </c:pt>
                <c:pt idx="3277">
                  <c:v>0.98602186165754502</c:v>
                </c:pt>
                <c:pt idx="3278">
                  <c:v>0.98585834167666098</c:v>
                </c:pt>
                <c:pt idx="3279">
                  <c:v>0.98605433106666096</c:v>
                </c:pt>
                <c:pt idx="3280">
                  <c:v>0.98594002363710398</c:v>
                </c:pt>
                <c:pt idx="3281">
                  <c:v>0.98599378976303598</c:v>
                </c:pt>
                <c:pt idx="3282">
                  <c:v>0.98601146432809506</c:v>
                </c:pt>
                <c:pt idx="3283">
                  <c:v>0.98586578545961601</c:v>
                </c:pt>
                <c:pt idx="3284">
                  <c:v>0.98600744414059405</c:v>
                </c:pt>
                <c:pt idx="3285">
                  <c:v>0.98594055982443496</c:v>
                </c:pt>
                <c:pt idx="3286">
                  <c:v>0.98602611052193101</c:v>
                </c:pt>
                <c:pt idx="3287">
                  <c:v>0.98595016497639099</c:v>
                </c:pt>
                <c:pt idx="3288">
                  <c:v>0.98605115813795197</c:v>
                </c:pt>
                <c:pt idx="3289">
                  <c:v>0.98588807196139405</c:v>
                </c:pt>
                <c:pt idx="3290">
                  <c:v>0.98606356822160601</c:v>
                </c:pt>
                <c:pt idx="3291">
                  <c:v>0.98590949855159904</c:v>
                </c:pt>
                <c:pt idx="3292">
                  <c:v>0.98604224283730002</c:v>
                </c:pt>
                <c:pt idx="3293">
                  <c:v>0.98589209543969203</c:v>
                </c:pt>
                <c:pt idx="3294">
                  <c:v>0.986045449901777</c:v>
                </c:pt>
                <c:pt idx="3295">
                  <c:v>0.98595368221888402</c:v>
                </c:pt>
                <c:pt idx="3296">
                  <c:v>0.98597477783666398</c:v>
                </c:pt>
                <c:pt idx="3297">
                  <c:v>0.98591181615418999</c:v>
                </c:pt>
                <c:pt idx="3298">
                  <c:v>0.98595403636819801</c:v>
                </c:pt>
                <c:pt idx="3299">
                  <c:v>0.98603836286569302</c:v>
                </c:pt>
                <c:pt idx="3300">
                  <c:v>0.98593368324530695</c:v>
                </c:pt>
                <c:pt idx="3301">
                  <c:v>0.98599090700741798</c:v>
                </c:pt>
                <c:pt idx="3302">
                  <c:v>0.98586087301038705</c:v>
                </c:pt>
                <c:pt idx="3303">
                  <c:v>0.98598001174279104</c:v>
                </c:pt>
                <c:pt idx="3304">
                  <c:v>0.98589068345981201</c:v>
                </c:pt>
                <c:pt idx="3305">
                  <c:v>0.98588728520721303</c:v>
                </c:pt>
                <c:pt idx="3306">
                  <c:v>0.98602469877971499</c:v>
                </c:pt>
                <c:pt idx="3307">
                  <c:v>0.98585243800011502</c:v>
                </c:pt>
                <c:pt idx="3308">
                  <c:v>0.98597520651819404</c:v>
                </c:pt>
                <c:pt idx="3309">
                  <c:v>0.98602181158048297</c:v>
                </c:pt>
                <c:pt idx="3310">
                  <c:v>0.98609775498958296</c:v>
                </c:pt>
                <c:pt idx="3311">
                  <c:v>0.98598219812324805</c:v>
                </c:pt>
                <c:pt idx="3312">
                  <c:v>0.98600844994883496</c:v>
                </c:pt>
                <c:pt idx="3313">
                  <c:v>0.985959965414961</c:v>
                </c:pt>
                <c:pt idx="3314">
                  <c:v>0.98591258646616597</c:v>
                </c:pt>
                <c:pt idx="3315">
                  <c:v>0.985942856620588</c:v>
                </c:pt>
                <c:pt idx="3316">
                  <c:v>0.98597812264025297</c:v>
                </c:pt>
                <c:pt idx="3317">
                  <c:v>0.985954799014364</c:v>
                </c:pt>
                <c:pt idx="3318">
                  <c:v>0.98612368439115905</c:v>
                </c:pt>
                <c:pt idx="3319">
                  <c:v>0.98586563803864802</c:v>
                </c:pt>
                <c:pt idx="3320">
                  <c:v>0.98606853743015299</c:v>
                </c:pt>
                <c:pt idx="3321">
                  <c:v>0.98590562652663205</c:v>
                </c:pt>
                <c:pt idx="3322">
                  <c:v>0.98603662543700199</c:v>
                </c:pt>
                <c:pt idx="3323">
                  <c:v>0.98595050260917205</c:v>
                </c:pt>
                <c:pt idx="3324">
                  <c:v>0.98607023897678503</c:v>
                </c:pt>
                <c:pt idx="3325">
                  <c:v>0.98597214354217899</c:v>
                </c:pt>
                <c:pt idx="3326">
                  <c:v>0.98601689046764696</c:v>
                </c:pt>
                <c:pt idx="3327">
                  <c:v>0.98597633947332197</c:v>
                </c:pt>
                <c:pt idx="3328">
                  <c:v>0.98598435930783701</c:v>
                </c:pt>
                <c:pt idx="3329">
                  <c:v>0.98589286101042295</c:v>
                </c:pt>
                <c:pt idx="3330">
                  <c:v>0.98587501683147505</c:v>
                </c:pt>
                <c:pt idx="3331">
                  <c:v>0.98599417301756198</c:v>
                </c:pt>
                <c:pt idx="3332">
                  <c:v>0.98599689167416504</c:v>
                </c:pt>
                <c:pt idx="3333">
                  <c:v>0.98597552514112596</c:v>
                </c:pt>
                <c:pt idx="3334">
                  <c:v>0.985851810653122</c:v>
                </c:pt>
                <c:pt idx="3335">
                  <c:v>0.98599632856090103</c:v>
                </c:pt>
                <c:pt idx="3336">
                  <c:v>0.98590270113974499</c:v>
                </c:pt>
                <c:pt idx="3337">
                  <c:v>0.98598452015499105</c:v>
                </c:pt>
                <c:pt idx="3338">
                  <c:v>0.98584317675528099</c:v>
                </c:pt>
                <c:pt idx="3339">
                  <c:v>0.98609699126838002</c:v>
                </c:pt>
                <c:pt idx="3340">
                  <c:v>0.98593214611316704</c:v>
                </c:pt>
                <c:pt idx="3341">
                  <c:v>0.98598047863708604</c:v>
                </c:pt>
                <c:pt idx="3342">
                  <c:v>0.98601374251512897</c:v>
                </c:pt>
                <c:pt idx="3343">
                  <c:v>0.98603016778116104</c:v>
                </c:pt>
                <c:pt idx="3344">
                  <c:v>0.98604521745134499</c:v>
                </c:pt>
                <c:pt idx="3345">
                  <c:v>0.98594603856549901</c:v>
                </c:pt>
                <c:pt idx="3346">
                  <c:v>0.98596781361493702</c:v>
                </c:pt>
                <c:pt idx="3347">
                  <c:v>0.985997014386231</c:v>
                </c:pt>
                <c:pt idx="3348">
                  <c:v>0.98589321685093501</c:v>
                </c:pt>
                <c:pt idx="3349">
                  <c:v>0.98602675911499404</c:v>
                </c:pt>
                <c:pt idx="3350">
                  <c:v>0.98597586774755697</c:v>
                </c:pt>
                <c:pt idx="3351">
                  <c:v>0.98597181090499597</c:v>
                </c:pt>
                <c:pt idx="3352">
                  <c:v>0.98602447393108095</c:v>
                </c:pt>
                <c:pt idx="3353">
                  <c:v>0.98584033921640601</c:v>
                </c:pt>
                <c:pt idx="3354">
                  <c:v>0.98601105363783903</c:v>
                </c:pt>
                <c:pt idx="3355">
                  <c:v>0.98587765409200301</c:v>
                </c:pt>
                <c:pt idx="3356">
                  <c:v>0.98598763390384403</c:v>
                </c:pt>
                <c:pt idx="3357">
                  <c:v>0.986088946297633</c:v>
                </c:pt>
                <c:pt idx="3358">
                  <c:v>0.98596167876794505</c:v>
                </c:pt>
                <c:pt idx="3359">
                  <c:v>0.98596297324240201</c:v>
                </c:pt>
                <c:pt idx="3360">
                  <c:v>0.98597855742530505</c:v>
                </c:pt>
                <c:pt idx="3361">
                  <c:v>0.98600485188512499</c:v>
                </c:pt>
                <c:pt idx="3362">
                  <c:v>0.98601968236788295</c:v>
                </c:pt>
                <c:pt idx="3363">
                  <c:v>0.98598002004584095</c:v>
                </c:pt>
                <c:pt idx="3364">
                  <c:v>0.98591371797304905</c:v>
                </c:pt>
                <c:pt idx="3365">
                  <c:v>0.98598058501311703</c:v>
                </c:pt>
                <c:pt idx="3366">
                  <c:v>0.98594414723772195</c:v>
                </c:pt>
                <c:pt idx="3367">
                  <c:v>0.98593766506670399</c:v>
                </c:pt>
                <c:pt idx="3368">
                  <c:v>0.98595819413433805</c:v>
                </c:pt>
                <c:pt idx="3369">
                  <c:v>0.98601744612318698</c:v>
                </c:pt>
                <c:pt idx="3370">
                  <c:v>0.98602301662147496</c:v>
                </c:pt>
                <c:pt idx="3371">
                  <c:v>0.98597199016563497</c:v>
                </c:pt>
                <c:pt idx="3372">
                  <c:v>0.98598342415487905</c:v>
                </c:pt>
                <c:pt idx="3373">
                  <c:v>0.98586707112438898</c:v>
                </c:pt>
                <c:pt idx="3374">
                  <c:v>0.98592567865139202</c:v>
                </c:pt>
                <c:pt idx="3375">
                  <c:v>0.98586349830351205</c:v>
                </c:pt>
                <c:pt idx="3376">
                  <c:v>0.98597365242614898</c:v>
                </c:pt>
                <c:pt idx="3377">
                  <c:v>0.98600925562587205</c:v>
                </c:pt>
                <c:pt idx="3378">
                  <c:v>0.98596993025508295</c:v>
                </c:pt>
                <c:pt idx="3379">
                  <c:v>0.98601713045777495</c:v>
                </c:pt>
                <c:pt idx="3380">
                  <c:v>0.98602780629729103</c:v>
                </c:pt>
                <c:pt idx="3381">
                  <c:v>0.985981739677254</c:v>
                </c:pt>
                <c:pt idx="3382">
                  <c:v>0.98597911022360996</c:v>
                </c:pt>
                <c:pt idx="3383">
                  <c:v>0.98599603815815196</c:v>
                </c:pt>
                <c:pt idx="3384">
                  <c:v>0.98595344084971004</c:v>
                </c:pt>
                <c:pt idx="3385">
                  <c:v>0.98595182175469898</c:v>
                </c:pt>
                <c:pt idx="3386">
                  <c:v>0.98606797983030803</c:v>
                </c:pt>
                <c:pt idx="3387">
                  <c:v>0.98599216409732204</c:v>
                </c:pt>
                <c:pt idx="3388">
                  <c:v>0.98601188748212198</c:v>
                </c:pt>
                <c:pt idx="3389">
                  <c:v>0.98586535210014903</c:v>
                </c:pt>
                <c:pt idx="3390">
                  <c:v>0.98599693018985501</c:v>
                </c:pt>
                <c:pt idx="3391">
                  <c:v>0.98587626378148996</c:v>
                </c:pt>
                <c:pt idx="3392">
                  <c:v>0.98592476871972301</c:v>
                </c:pt>
                <c:pt idx="3393">
                  <c:v>0.98597553394565296</c:v>
                </c:pt>
                <c:pt idx="3394">
                  <c:v>0.98597745912324797</c:v>
                </c:pt>
                <c:pt idx="3395">
                  <c:v>0.98611234495556099</c:v>
                </c:pt>
                <c:pt idx="3396">
                  <c:v>0.98589781186843495</c:v>
                </c:pt>
                <c:pt idx="3397">
                  <c:v>0.98600113649558596</c:v>
                </c:pt>
                <c:pt idx="3398">
                  <c:v>0.98590848020166899</c:v>
                </c:pt>
                <c:pt idx="3399">
                  <c:v>0.98594323462653499</c:v>
                </c:pt>
                <c:pt idx="3400">
                  <c:v>0.98594312523645899</c:v>
                </c:pt>
                <c:pt idx="3401">
                  <c:v>0.98600516481200995</c:v>
                </c:pt>
                <c:pt idx="3402">
                  <c:v>0.98606338838713903</c:v>
                </c:pt>
                <c:pt idx="3403">
                  <c:v>0.98603163889448897</c:v>
                </c:pt>
                <c:pt idx="3404">
                  <c:v>0.98599530603094898</c:v>
                </c:pt>
                <c:pt idx="3405">
                  <c:v>0.985897053891164</c:v>
                </c:pt>
                <c:pt idx="3406">
                  <c:v>0.98597070565553901</c:v>
                </c:pt>
                <c:pt idx="3407">
                  <c:v>0.98591270517027896</c:v>
                </c:pt>
                <c:pt idx="3408">
                  <c:v>0.98594102031806097</c:v>
                </c:pt>
                <c:pt idx="3409">
                  <c:v>0.98607086295936996</c:v>
                </c:pt>
                <c:pt idx="3410">
                  <c:v>0.98591430678218395</c:v>
                </c:pt>
                <c:pt idx="3411">
                  <c:v>0.98590264480601797</c:v>
                </c:pt>
                <c:pt idx="3412">
                  <c:v>0.98602066755879303</c:v>
                </c:pt>
                <c:pt idx="3413">
                  <c:v>0.98607688109787595</c:v>
                </c:pt>
                <c:pt idx="3414">
                  <c:v>0.98589203024391503</c:v>
                </c:pt>
                <c:pt idx="3415">
                  <c:v>0.98601808036139904</c:v>
                </c:pt>
                <c:pt idx="3416">
                  <c:v>0.98588331357769399</c:v>
                </c:pt>
                <c:pt idx="3417">
                  <c:v>0.98609580468491997</c:v>
                </c:pt>
                <c:pt idx="3418">
                  <c:v>0.98597142187668896</c:v>
                </c:pt>
                <c:pt idx="3419">
                  <c:v>0.985935234511083</c:v>
                </c:pt>
                <c:pt idx="3420">
                  <c:v>0.98607556756275705</c:v>
                </c:pt>
                <c:pt idx="3421">
                  <c:v>0.985949900916819</c:v>
                </c:pt>
                <c:pt idx="3422">
                  <c:v>0.985912243948317</c:v>
                </c:pt>
                <c:pt idx="3423">
                  <c:v>0.98599399030860302</c:v>
                </c:pt>
                <c:pt idx="3424">
                  <c:v>0.98588332467902495</c:v>
                </c:pt>
                <c:pt idx="3425">
                  <c:v>0.98596646143544098</c:v>
                </c:pt>
                <c:pt idx="3426">
                  <c:v>0.98597318843014403</c:v>
                </c:pt>
                <c:pt idx="3427">
                  <c:v>0.98588390392143699</c:v>
                </c:pt>
                <c:pt idx="3428">
                  <c:v>0.98604151166687304</c:v>
                </c:pt>
                <c:pt idx="3429">
                  <c:v>0.98595999150211999</c:v>
                </c:pt>
                <c:pt idx="3430">
                  <c:v>0.98610849011170798</c:v>
                </c:pt>
                <c:pt idx="3431">
                  <c:v>0.98593481692039897</c:v>
                </c:pt>
                <c:pt idx="3432">
                  <c:v>0.98606269046479</c:v>
                </c:pt>
                <c:pt idx="3433">
                  <c:v>0.98590948170913895</c:v>
                </c:pt>
                <c:pt idx="3434">
                  <c:v>0.986041179729089</c:v>
                </c:pt>
                <c:pt idx="3435">
                  <c:v>0.98588277442351302</c:v>
                </c:pt>
                <c:pt idx="3436">
                  <c:v>0.98600528952669997</c:v>
                </c:pt>
                <c:pt idx="3437">
                  <c:v>0.985958791546243</c:v>
                </c:pt>
                <c:pt idx="3438">
                  <c:v>0.98602865579176302</c:v>
                </c:pt>
                <c:pt idx="3439">
                  <c:v>0.98595477990486302</c:v>
                </c:pt>
                <c:pt idx="3440">
                  <c:v>0.98596214942123905</c:v>
                </c:pt>
                <c:pt idx="3441">
                  <c:v>0.98603688734008799</c:v>
                </c:pt>
                <c:pt idx="3442">
                  <c:v>0.98602203680011902</c:v>
                </c:pt>
                <c:pt idx="3443">
                  <c:v>0.98592368834576305</c:v>
                </c:pt>
                <c:pt idx="3444">
                  <c:v>0.98600482225268105</c:v>
                </c:pt>
                <c:pt idx="3445">
                  <c:v>0.98595880965794802</c:v>
                </c:pt>
                <c:pt idx="3446">
                  <c:v>0.98597749199544205</c:v>
                </c:pt>
                <c:pt idx="3447">
                  <c:v>0.98606197383385796</c:v>
                </c:pt>
                <c:pt idx="3448">
                  <c:v>0.98596582068160699</c:v>
                </c:pt>
                <c:pt idx="3449">
                  <c:v>0.98588737901380596</c:v>
                </c:pt>
                <c:pt idx="3450">
                  <c:v>0.98589233929254005</c:v>
                </c:pt>
                <c:pt idx="3451">
                  <c:v>0.98606702698193005</c:v>
                </c:pt>
                <c:pt idx="3452">
                  <c:v>0.98589271483177698</c:v>
                </c:pt>
                <c:pt idx="3453">
                  <c:v>0.98605158293682205</c:v>
                </c:pt>
                <c:pt idx="3454">
                  <c:v>0.98590885186230304</c:v>
                </c:pt>
                <c:pt idx="3455">
                  <c:v>0.98608697186074001</c:v>
                </c:pt>
                <c:pt idx="3456">
                  <c:v>0.98601834770196195</c:v>
                </c:pt>
                <c:pt idx="3457">
                  <c:v>0.98592251304050404</c:v>
                </c:pt>
                <c:pt idx="3458">
                  <c:v>0.98601512471318797</c:v>
                </c:pt>
                <c:pt idx="3459">
                  <c:v>0.98584803638329199</c:v>
                </c:pt>
                <c:pt idx="3460">
                  <c:v>0.98590425874858101</c:v>
                </c:pt>
                <c:pt idx="3461">
                  <c:v>0.98590997504071098</c:v>
                </c:pt>
                <c:pt idx="3462">
                  <c:v>0.98606356869269995</c:v>
                </c:pt>
                <c:pt idx="3463">
                  <c:v>0.98591301077885996</c:v>
                </c:pt>
                <c:pt idx="3464">
                  <c:v>0.98607727906832399</c:v>
                </c:pt>
                <c:pt idx="3465">
                  <c:v>0.98594555134417605</c:v>
                </c:pt>
                <c:pt idx="3466">
                  <c:v>0.98593925791270798</c:v>
                </c:pt>
                <c:pt idx="3467">
                  <c:v>0.98595265956144096</c:v>
                </c:pt>
                <c:pt idx="3468">
                  <c:v>0.98596963686817296</c:v>
                </c:pt>
                <c:pt idx="3469">
                  <c:v>0.98602994279927603</c:v>
                </c:pt>
                <c:pt idx="3470">
                  <c:v>0.98590798758040599</c:v>
                </c:pt>
                <c:pt idx="3471">
                  <c:v>0.985960064670797</c:v>
                </c:pt>
                <c:pt idx="3472">
                  <c:v>0.985960438004989</c:v>
                </c:pt>
                <c:pt idx="3473">
                  <c:v>0.98594461726842197</c:v>
                </c:pt>
                <c:pt idx="3474">
                  <c:v>0.98602807282697003</c:v>
                </c:pt>
                <c:pt idx="3475">
                  <c:v>0.98598992839020705</c:v>
                </c:pt>
                <c:pt idx="3476">
                  <c:v>0.98609935854682695</c:v>
                </c:pt>
                <c:pt idx="3477">
                  <c:v>0.98590009688129299</c:v>
                </c:pt>
                <c:pt idx="3478">
                  <c:v>0.98598153164624303</c:v>
                </c:pt>
                <c:pt idx="3479">
                  <c:v>0.98588958229696699</c:v>
                </c:pt>
                <c:pt idx="3480">
                  <c:v>0.98592559844550798</c:v>
                </c:pt>
                <c:pt idx="3481">
                  <c:v>0.98597426249652398</c:v>
                </c:pt>
                <c:pt idx="3482">
                  <c:v>0.98606842053388399</c:v>
                </c:pt>
                <c:pt idx="3483">
                  <c:v>0.98594748968962298</c:v>
                </c:pt>
                <c:pt idx="3484">
                  <c:v>0.98609123367176499</c:v>
                </c:pt>
                <c:pt idx="3485">
                  <c:v>0.98599305327015596</c:v>
                </c:pt>
                <c:pt idx="3486">
                  <c:v>0.98598526528014196</c:v>
                </c:pt>
                <c:pt idx="3487">
                  <c:v>0.98589295818906098</c:v>
                </c:pt>
                <c:pt idx="3488">
                  <c:v>0.98610374014425894</c:v>
                </c:pt>
                <c:pt idx="3489">
                  <c:v>0.98586960175683802</c:v>
                </c:pt>
                <c:pt idx="3490">
                  <c:v>0.98600244943771798</c:v>
                </c:pt>
                <c:pt idx="3491">
                  <c:v>0.98585092247566497</c:v>
                </c:pt>
                <c:pt idx="3492">
                  <c:v>0.985991772342944</c:v>
                </c:pt>
                <c:pt idx="3493">
                  <c:v>0.98589585671250601</c:v>
                </c:pt>
                <c:pt idx="3494">
                  <c:v>0.98598375372274705</c:v>
                </c:pt>
                <c:pt idx="3495">
                  <c:v>0.98596648161684297</c:v>
                </c:pt>
                <c:pt idx="3496">
                  <c:v>0.98608316537268204</c:v>
                </c:pt>
                <c:pt idx="3497">
                  <c:v>0.98592183289152402</c:v>
                </c:pt>
                <c:pt idx="3498">
                  <c:v>0.98592060040098695</c:v>
                </c:pt>
                <c:pt idx="3499">
                  <c:v>0.98589733522910905</c:v>
                </c:pt>
                <c:pt idx="3500">
                  <c:v>0.98602152390495001</c:v>
                </c:pt>
                <c:pt idx="3501">
                  <c:v>0.98596838187985902</c:v>
                </c:pt>
                <c:pt idx="3502">
                  <c:v>0.98598682107242097</c:v>
                </c:pt>
                <c:pt idx="3503">
                  <c:v>0.98607427032157702</c:v>
                </c:pt>
                <c:pt idx="3504">
                  <c:v>0.98592164093666701</c:v>
                </c:pt>
                <c:pt idx="3505">
                  <c:v>0.98594844616580002</c:v>
                </c:pt>
                <c:pt idx="3506">
                  <c:v>0.98594541290138005</c:v>
                </c:pt>
                <c:pt idx="3507">
                  <c:v>0.98597976051362202</c:v>
                </c:pt>
                <c:pt idx="3508">
                  <c:v>0.98595547357471403</c:v>
                </c:pt>
                <c:pt idx="3509">
                  <c:v>0.98595425398150904</c:v>
                </c:pt>
                <c:pt idx="3510">
                  <c:v>0.98592016755630396</c:v>
                </c:pt>
                <c:pt idx="3511">
                  <c:v>0.98586591728517103</c:v>
                </c:pt>
                <c:pt idx="3512">
                  <c:v>0.98599373093241105</c:v>
                </c:pt>
                <c:pt idx="3513">
                  <c:v>0.98592693565941003</c:v>
                </c:pt>
                <c:pt idx="3514">
                  <c:v>0.98604022654417001</c:v>
                </c:pt>
                <c:pt idx="3515">
                  <c:v>0.98601254525411497</c:v>
                </c:pt>
                <c:pt idx="3516">
                  <c:v>0.98607436428051498</c:v>
                </c:pt>
                <c:pt idx="3517">
                  <c:v>0.98600537504254404</c:v>
                </c:pt>
                <c:pt idx="3518">
                  <c:v>0.98599690014802999</c:v>
                </c:pt>
                <c:pt idx="3519">
                  <c:v>0.98594046299812499</c:v>
                </c:pt>
                <c:pt idx="3520">
                  <c:v>0.98588226580864602</c:v>
                </c:pt>
                <c:pt idx="3521">
                  <c:v>0.98592534803449705</c:v>
                </c:pt>
                <c:pt idx="3522">
                  <c:v>0.986014954983779</c:v>
                </c:pt>
                <c:pt idx="3523">
                  <c:v>0.98602097163523805</c:v>
                </c:pt>
                <c:pt idx="3524">
                  <c:v>0.98609049358454703</c:v>
                </c:pt>
                <c:pt idx="3525">
                  <c:v>0.98584137873963995</c:v>
                </c:pt>
                <c:pt idx="3526">
                  <c:v>0.98605935270721601</c:v>
                </c:pt>
                <c:pt idx="3527">
                  <c:v>0.98589361969334</c:v>
                </c:pt>
                <c:pt idx="3528">
                  <c:v>0.98610262963981499</c:v>
                </c:pt>
                <c:pt idx="3529">
                  <c:v>0.985941557661691</c:v>
                </c:pt>
                <c:pt idx="3530">
                  <c:v>0.98599966913747406</c:v>
                </c:pt>
                <c:pt idx="3531">
                  <c:v>0.98587059766691398</c:v>
                </c:pt>
                <c:pt idx="3532">
                  <c:v>0.986175454848915</c:v>
                </c:pt>
                <c:pt idx="3533">
                  <c:v>0.98591012328033401</c:v>
                </c:pt>
                <c:pt idx="3534">
                  <c:v>0.98602983071424199</c:v>
                </c:pt>
                <c:pt idx="3535">
                  <c:v>0.98595967771403303</c:v>
                </c:pt>
                <c:pt idx="3536">
                  <c:v>0.98595754305886596</c:v>
                </c:pt>
                <c:pt idx="3537">
                  <c:v>0.98583160733845598</c:v>
                </c:pt>
                <c:pt idx="3538">
                  <c:v>0.98607567178072797</c:v>
                </c:pt>
                <c:pt idx="3539">
                  <c:v>0.985876223076111</c:v>
                </c:pt>
                <c:pt idx="3540">
                  <c:v>0.98608446462958099</c:v>
                </c:pt>
                <c:pt idx="3541">
                  <c:v>0.98588814389142498</c:v>
                </c:pt>
                <c:pt idx="3542">
                  <c:v>0.98600495746599803</c:v>
                </c:pt>
                <c:pt idx="3543">
                  <c:v>0.98591619996833302</c:v>
                </c:pt>
                <c:pt idx="3544">
                  <c:v>0.98597355044411905</c:v>
                </c:pt>
                <c:pt idx="3545">
                  <c:v>0.98599731661581402</c:v>
                </c:pt>
                <c:pt idx="3546">
                  <c:v>0.98593618673370598</c:v>
                </c:pt>
                <c:pt idx="3547">
                  <c:v>0.98601077105007395</c:v>
                </c:pt>
                <c:pt idx="3548">
                  <c:v>0.98595361709139895</c:v>
                </c:pt>
                <c:pt idx="3549">
                  <c:v>0.98592425387935401</c:v>
                </c:pt>
                <c:pt idx="3550">
                  <c:v>0.98598993845306204</c:v>
                </c:pt>
                <c:pt idx="3551">
                  <c:v>0.98604149196342605</c:v>
                </c:pt>
                <c:pt idx="3552">
                  <c:v>0.98591052160060899</c:v>
                </c:pt>
                <c:pt idx="3553">
                  <c:v>0.98597457045557302</c:v>
                </c:pt>
                <c:pt idx="3554">
                  <c:v>0.98587270801214899</c:v>
                </c:pt>
                <c:pt idx="3555">
                  <c:v>0.98601389828667596</c:v>
                </c:pt>
                <c:pt idx="3556">
                  <c:v>0.98591577965723898</c:v>
                </c:pt>
                <c:pt idx="3557">
                  <c:v>0.98598073480077997</c:v>
                </c:pt>
                <c:pt idx="3558">
                  <c:v>0.98583715432031405</c:v>
                </c:pt>
                <c:pt idx="3559">
                  <c:v>0.98596737712990001</c:v>
                </c:pt>
                <c:pt idx="3560">
                  <c:v>0.98599845814360998</c:v>
                </c:pt>
                <c:pt idx="3561">
                  <c:v>0.98594135036517205</c:v>
                </c:pt>
                <c:pt idx="3562">
                  <c:v>0.98599658662303902</c:v>
                </c:pt>
                <c:pt idx="3563">
                  <c:v>0.98595934898381199</c:v>
                </c:pt>
                <c:pt idx="3564">
                  <c:v>0.98607869229131595</c:v>
                </c:pt>
                <c:pt idx="3565">
                  <c:v>0.98586168688259201</c:v>
                </c:pt>
                <c:pt idx="3566">
                  <c:v>0.98599181710742401</c:v>
                </c:pt>
                <c:pt idx="3567">
                  <c:v>0.98586464831061205</c:v>
                </c:pt>
                <c:pt idx="3568">
                  <c:v>0.98595362452514002</c:v>
                </c:pt>
                <c:pt idx="3569">
                  <c:v>0.98605756110588505</c:v>
                </c:pt>
                <c:pt idx="3570">
                  <c:v>0.98588799098726698</c:v>
                </c:pt>
                <c:pt idx="3571">
                  <c:v>0.98599132017318003</c:v>
                </c:pt>
                <c:pt idx="3572">
                  <c:v>0.98595345615507601</c:v>
                </c:pt>
                <c:pt idx="3573">
                  <c:v>0.98589421687969703</c:v>
                </c:pt>
                <c:pt idx="3574">
                  <c:v>0.98595763316138996</c:v>
                </c:pt>
                <c:pt idx="3575">
                  <c:v>0.98601882916288097</c:v>
                </c:pt>
                <c:pt idx="3576">
                  <c:v>0.98596265985793496</c:v>
                </c:pt>
                <c:pt idx="3577">
                  <c:v>0.98600210407272604</c:v>
                </c:pt>
                <c:pt idx="3578">
                  <c:v>0.98596948034807497</c:v>
                </c:pt>
                <c:pt idx="3579">
                  <c:v>0.98583048540538598</c:v>
                </c:pt>
                <c:pt idx="3580">
                  <c:v>0.98600611258855497</c:v>
                </c:pt>
                <c:pt idx="3581">
                  <c:v>0.98593836234717802</c:v>
                </c:pt>
                <c:pt idx="3582">
                  <c:v>0.98612383362371103</c:v>
                </c:pt>
                <c:pt idx="3583">
                  <c:v>0.98602522596794895</c:v>
                </c:pt>
                <c:pt idx="3584">
                  <c:v>0.98589474869143401</c:v>
                </c:pt>
                <c:pt idx="3585">
                  <c:v>0.98599485032040601</c:v>
                </c:pt>
                <c:pt idx="3586">
                  <c:v>0.985965642639832</c:v>
                </c:pt>
                <c:pt idx="3587">
                  <c:v>0.98602403135873895</c:v>
                </c:pt>
                <c:pt idx="3588">
                  <c:v>0.98588267493332504</c:v>
                </c:pt>
                <c:pt idx="3589">
                  <c:v>0.98589935247864502</c:v>
                </c:pt>
                <c:pt idx="3590">
                  <c:v>0.98599794451565803</c:v>
                </c:pt>
                <c:pt idx="3591">
                  <c:v>0.98594445531665098</c:v>
                </c:pt>
                <c:pt idx="3592">
                  <c:v>0.98591943406687399</c:v>
                </c:pt>
                <c:pt idx="3593">
                  <c:v>0.98599911801250595</c:v>
                </c:pt>
                <c:pt idx="3594">
                  <c:v>0.98592233112629901</c:v>
                </c:pt>
                <c:pt idx="3595">
                  <c:v>0.98609789660040204</c:v>
                </c:pt>
                <c:pt idx="3596">
                  <c:v>0.98589215442133904</c:v>
                </c:pt>
                <c:pt idx="3597">
                  <c:v>0.98597976454700997</c:v>
                </c:pt>
                <c:pt idx="3598">
                  <c:v>0.98593524760672702</c:v>
                </c:pt>
                <c:pt idx="3599">
                  <c:v>0.98597213417528295</c:v>
                </c:pt>
                <c:pt idx="3600">
                  <c:v>0.98589553037312605</c:v>
                </c:pt>
                <c:pt idx="3601">
                  <c:v>0.98601405801455799</c:v>
                </c:pt>
                <c:pt idx="3602">
                  <c:v>0.98591717450078098</c:v>
                </c:pt>
                <c:pt idx="3603">
                  <c:v>0.98601943610933596</c:v>
                </c:pt>
                <c:pt idx="3604">
                  <c:v>0.98599082335878796</c:v>
                </c:pt>
                <c:pt idx="3605">
                  <c:v>0.98580497902380004</c:v>
                </c:pt>
                <c:pt idx="3606">
                  <c:v>0.98596262365075504</c:v>
                </c:pt>
                <c:pt idx="3607">
                  <c:v>0.98592560860011003</c:v>
                </c:pt>
                <c:pt idx="3608">
                  <c:v>0.98601417396769697</c:v>
                </c:pt>
                <c:pt idx="3609">
                  <c:v>0.986033429401446</c:v>
                </c:pt>
                <c:pt idx="3610">
                  <c:v>0.98609815107157905</c:v>
                </c:pt>
                <c:pt idx="3611">
                  <c:v>0.98594602186424396</c:v>
                </c:pt>
                <c:pt idx="3612">
                  <c:v>0.98609878595778999</c:v>
                </c:pt>
                <c:pt idx="3613">
                  <c:v>0.98602756157447802</c:v>
                </c:pt>
                <c:pt idx="3614">
                  <c:v>0.98596120142094801</c:v>
                </c:pt>
                <c:pt idx="3615">
                  <c:v>0.98590033497172702</c:v>
                </c:pt>
                <c:pt idx="3616">
                  <c:v>0.98601005306963796</c:v>
                </c:pt>
                <c:pt idx="3617">
                  <c:v>0.98590048418041398</c:v>
                </c:pt>
                <c:pt idx="3618">
                  <c:v>0.98608463340939301</c:v>
                </c:pt>
                <c:pt idx="3619">
                  <c:v>0.98585907238663695</c:v>
                </c:pt>
                <c:pt idx="3620">
                  <c:v>0.98614920509871495</c:v>
                </c:pt>
                <c:pt idx="3621">
                  <c:v>0.98592040489358201</c:v>
                </c:pt>
                <c:pt idx="3622">
                  <c:v>0.986006986339095</c:v>
                </c:pt>
                <c:pt idx="3623">
                  <c:v>0.98591784972366503</c:v>
                </c:pt>
                <c:pt idx="3624">
                  <c:v>0.98595472411061302</c:v>
                </c:pt>
                <c:pt idx="3625">
                  <c:v>0.98606592238612401</c:v>
                </c:pt>
                <c:pt idx="3626">
                  <c:v>0.98592300357341101</c:v>
                </c:pt>
                <c:pt idx="3627">
                  <c:v>0.98599208988457898</c:v>
                </c:pt>
                <c:pt idx="3628">
                  <c:v>0.98593397362258695</c:v>
                </c:pt>
                <c:pt idx="3629">
                  <c:v>0.985931262029899</c:v>
                </c:pt>
                <c:pt idx="3630">
                  <c:v>0.98606683950655905</c:v>
                </c:pt>
                <c:pt idx="3631">
                  <c:v>0.98593864383855601</c:v>
                </c:pt>
                <c:pt idx="3632">
                  <c:v>0.98593712361197405</c:v>
                </c:pt>
                <c:pt idx="3633">
                  <c:v>0.98589838728069501</c:v>
                </c:pt>
                <c:pt idx="3634">
                  <c:v>0.98603789231862604</c:v>
                </c:pt>
                <c:pt idx="3635">
                  <c:v>0.98604598375355301</c:v>
                </c:pt>
                <c:pt idx="3636">
                  <c:v>0.98604258404756095</c:v>
                </c:pt>
                <c:pt idx="3637">
                  <c:v>0.98585362524693299</c:v>
                </c:pt>
                <c:pt idx="3638">
                  <c:v>0.98595881226928195</c:v>
                </c:pt>
                <c:pt idx="3639">
                  <c:v>0.985868920189511</c:v>
                </c:pt>
                <c:pt idx="3640">
                  <c:v>0.98602385985173802</c:v>
                </c:pt>
                <c:pt idx="3641">
                  <c:v>0.98592799192382696</c:v>
                </c:pt>
                <c:pt idx="3642">
                  <c:v>0.98608209875091402</c:v>
                </c:pt>
                <c:pt idx="3643">
                  <c:v>0.98593932254629202</c:v>
                </c:pt>
                <c:pt idx="3644">
                  <c:v>0.98605307990706403</c:v>
                </c:pt>
                <c:pt idx="3645">
                  <c:v>0.98585340044752701</c:v>
                </c:pt>
                <c:pt idx="3646">
                  <c:v>0.98598440944488797</c:v>
                </c:pt>
                <c:pt idx="3647">
                  <c:v>0.986029016455227</c:v>
                </c:pt>
                <c:pt idx="3648">
                  <c:v>0.98600206592583195</c:v>
                </c:pt>
                <c:pt idx="3649">
                  <c:v>0.98596722405321602</c:v>
                </c:pt>
                <c:pt idx="3650">
                  <c:v>0.98599970350820698</c:v>
                </c:pt>
                <c:pt idx="3651">
                  <c:v>0.98594900796440899</c:v>
                </c:pt>
                <c:pt idx="3652">
                  <c:v>0.985987200623757</c:v>
                </c:pt>
                <c:pt idx="3653">
                  <c:v>0.98594408028436598</c:v>
                </c:pt>
                <c:pt idx="3654">
                  <c:v>0.98594690642499005</c:v>
                </c:pt>
                <c:pt idx="3655">
                  <c:v>0.98599606965290798</c:v>
                </c:pt>
                <c:pt idx="3656">
                  <c:v>0.985922192978268</c:v>
                </c:pt>
                <c:pt idx="3657">
                  <c:v>0.98603095516801298</c:v>
                </c:pt>
                <c:pt idx="3658">
                  <c:v>0.98585514079802605</c:v>
                </c:pt>
                <c:pt idx="3659">
                  <c:v>0.98592072202780601</c:v>
                </c:pt>
                <c:pt idx="3660">
                  <c:v>0.98588724152476404</c:v>
                </c:pt>
                <c:pt idx="3661">
                  <c:v>0.98596131256525499</c:v>
                </c:pt>
                <c:pt idx="3662">
                  <c:v>0.98600681036582705</c:v>
                </c:pt>
                <c:pt idx="3663">
                  <c:v>0.98593192882330505</c:v>
                </c:pt>
                <c:pt idx="3664">
                  <c:v>0.98597038336320997</c:v>
                </c:pt>
                <c:pt idx="3665">
                  <c:v>0.98592514819465904</c:v>
                </c:pt>
                <c:pt idx="3666">
                  <c:v>0.98596694814541996</c:v>
                </c:pt>
                <c:pt idx="3667">
                  <c:v>0.98601552757046795</c:v>
                </c:pt>
                <c:pt idx="3668">
                  <c:v>0.985999951990009</c:v>
                </c:pt>
                <c:pt idx="3669">
                  <c:v>0.98611107493614003</c:v>
                </c:pt>
                <c:pt idx="3670">
                  <c:v>0.98596189929301004</c:v>
                </c:pt>
                <c:pt idx="3671">
                  <c:v>0.98598322612009703</c:v>
                </c:pt>
                <c:pt idx="3672">
                  <c:v>0.98602702638140005</c:v>
                </c:pt>
                <c:pt idx="3673">
                  <c:v>0.985868884212033</c:v>
                </c:pt>
                <c:pt idx="3674">
                  <c:v>0.985945458639225</c:v>
                </c:pt>
                <c:pt idx="3675">
                  <c:v>0.98594699856366896</c:v>
                </c:pt>
                <c:pt idx="3676">
                  <c:v>0.98607204639775003</c:v>
                </c:pt>
                <c:pt idx="3677">
                  <c:v>0.986092158413023</c:v>
                </c:pt>
                <c:pt idx="3678">
                  <c:v>0.98584318230171397</c:v>
                </c:pt>
                <c:pt idx="3679">
                  <c:v>0.98606201059862597</c:v>
                </c:pt>
                <c:pt idx="3680">
                  <c:v>0.98589540717748103</c:v>
                </c:pt>
                <c:pt idx="3681">
                  <c:v>0.98602159821894497</c:v>
                </c:pt>
                <c:pt idx="3682">
                  <c:v>0.98598071130519704</c:v>
                </c:pt>
                <c:pt idx="3683">
                  <c:v>0.98596726768089205</c:v>
                </c:pt>
                <c:pt idx="3684">
                  <c:v>0.98598922174122094</c:v>
                </c:pt>
                <c:pt idx="3685">
                  <c:v>0.985875922884628</c:v>
                </c:pt>
                <c:pt idx="3686">
                  <c:v>0.985997446164671</c:v>
                </c:pt>
                <c:pt idx="3687">
                  <c:v>0.98597628956246797</c:v>
                </c:pt>
                <c:pt idx="3688">
                  <c:v>0.98600255730904696</c:v>
                </c:pt>
                <c:pt idx="3689">
                  <c:v>0.98600501468992396</c:v>
                </c:pt>
                <c:pt idx="3690">
                  <c:v>0.98598977838260105</c:v>
                </c:pt>
                <c:pt idx="3691">
                  <c:v>0.98593189644908497</c:v>
                </c:pt>
                <c:pt idx="3692">
                  <c:v>0.98602904089856802</c:v>
                </c:pt>
                <c:pt idx="3693">
                  <c:v>0.98603077349383905</c:v>
                </c:pt>
                <c:pt idx="3694">
                  <c:v>0.98595946417801394</c:v>
                </c:pt>
                <c:pt idx="3695">
                  <c:v>0.986029653811347</c:v>
                </c:pt>
                <c:pt idx="3696">
                  <c:v>0.985977245697511</c:v>
                </c:pt>
                <c:pt idx="3697">
                  <c:v>0.98598043418182102</c:v>
                </c:pt>
                <c:pt idx="3698">
                  <c:v>0.98603348752171904</c:v>
                </c:pt>
                <c:pt idx="3699">
                  <c:v>0.98595719241240998</c:v>
                </c:pt>
                <c:pt idx="3700">
                  <c:v>0.98613948170399301</c:v>
                </c:pt>
                <c:pt idx="3701">
                  <c:v>0.98602093057784901</c:v>
                </c:pt>
                <c:pt idx="3702">
                  <c:v>0.98592424552782099</c:v>
                </c:pt>
                <c:pt idx="3703">
                  <c:v>0.98593128690059795</c:v>
                </c:pt>
                <c:pt idx="3704">
                  <c:v>0.98602213426357399</c:v>
                </c:pt>
                <c:pt idx="3705">
                  <c:v>0.98605696759575701</c:v>
                </c:pt>
                <c:pt idx="3706">
                  <c:v>0.98595319362136102</c:v>
                </c:pt>
                <c:pt idx="3707">
                  <c:v>0.98584967702626902</c:v>
                </c:pt>
                <c:pt idx="3708">
                  <c:v>0.98598642980143103</c:v>
                </c:pt>
                <c:pt idx="3709">
                  <c:v>0.98593341992924199</c:v>
                </c:pt>
                <c:pt idx="3710">
                  <c:v>0.98601134183010697</c:v>
                </c:pt>
                <c:pt idx="3711">
                  <c:v>0.98602503898292604</c:v>
                </c:pt>
                <c:pt idx="3712">
                  <c:v>0.98597872539895204</c:v>
                </c:pt>
                <c:pt idx="3713">
                  <c:v>0.98590956099907101</c:v>
                </c:pt>
                <c:pt idx="3714">
                  <c:v>0.98597808346725502</c:v>
                </c:pt>
                <c:pt idx="3715">
                  <c:v>0.98594993781427498</c:v>
                </c:pt>
                <c:pt idx="3716">
                  <c:v>0.98602201640780596</c:v>
                </c:pt>
                <c:pt idx="3717">
                  <c:v>0.98598529610957497</c:v>
                </c:pt>
                <c:pt idx="3718">
                  <c:v>0.98591299049481895</c:v>
                </c:pt>
                <c:pt idx="3719">
                  <c:v>0.98600582116691005</c:v>
                </c:pt>
                <c:pt idx="3720">
                  <c:v>0.98607749456425198</c:v>
                </c:pt>
                <c:pt idx="3721">
                  <c:v>0.98590713037548094</c:v>
                </c:pt>
                <c:pt idx="3722">
                  <c:v>0.98600076664220704</c:v>
                </c:pt>
                <c:pt idx="3723">
                  <c:v>0.98587053645462297</c:v>
                </c:pt>
                <c:pt idx="3724">
                  <c:v>0.98592074706638</c:v>
                </c:pt>
                <c:pt idx="3725">
                  <c:v>0.98595876381746705</c:v>
                </c:pt>
                <c:pt idx="3726">
                  <c:v>0.98593416747548401</c:v>
                </c:pt>
                <c:pt idx="3727">
                  <c:v>0.98610079680504703</c:v>
                </c:pt>
                <c:pt idx="3728">
                  <c:v>0.985977204603113</c:v>
                </c:pt>
                <c:pt idx="3729">
                  <c:v>0.98595650245691802</c:v>
                </c:pt>
                <c:pt idx="3730">
                  <c:v>0.98587249148820399</c:v>
                </c:pt>
                <c:pt idx="3731">
                  <c:v>0.98604598755122297</c:v>
                </c:pt>
                <c:pt idx="3732">
                  <c:v>0.98589688127138797</c:v>
                </c:pt>
                <c:pt idx="3733">
                  <c:v>0.98607930966622404</c:v>
                </c:pt>
                <c:pt idx="3734">
                  <c:v>0.98580992894539698</c:v>
                </c:pt>
                <c:pt idx="3735">
                  <c:v>0.98599816060711698</c:v>
                </c:pt>
                <c:pt idx="3736">
                  <c:v>0.98593227793735305</c:v>
                </c:pt>
                <c:pt idx="3737">
                  <c:v>0.98589838580445599</c:v>
                </c:pt>
                <c:pt idx="3738">
                  <c:v>0.98593597863355797</c:v>
                </c:pt>
                <c:pt idx="3739">
                  <c:v>0.98607538129831196</c:v>
                </c:pt>
                <c:pt idx="3740">
                  <c:v>0.98595081148844799</c:v>
                </c:pt>
                <c:pt idx="3741">
                  <c:v>0.985905701208457</c:v>
                </c:pt>
                <c:pt idx="3742">
                  <c:v>0.98591218552428606</c:v>
                </c:pt>
                <c:pt idx="3743">
                  <c:v>0.98603768600087405</c:v>
                </c:pt>
                <c:pt idx="3744">
                  <c:v>0.986047447553559</c:v>
                </c:pt>
                <c:pt idx="3745">
                  <c:v>0.98597319009562601</c:v>
                </c:pt>
                <c:pt idx="3746">
                  <c:v>0.98596070801688096</c:v>
                </c:pt>
                <c:pt idx="3747">
                  <c:v>0.98597362603268901</c:v>
                </c:pt>
                <c:pt idx="3748">
                  <c:v>0.98596648672429299</c:v>
                </c:pt>
                <c:pt idx="3749">
                  <c:v>0.98603504371529804</c:v>
                </c:pt>
                <c:pt idx="3750">
                  <c:v>0.98593288057400696</c:v>
                </c:pt>
                <c:pt idx="3751">
                  <c:v>0.98586533996354297</c:v>
                </c:pt>
                <c:pt idx="3752">
                  <c:v>0.98606612168266805</c:v>
                </c:pt>
                <c:pt idx="3753">
                  <c:v>0.98593115981514701</c:v>
                </c:pt>
                <c:pt idx="3754">
                  <c:v>0.98590596925114504</c:v>
                </c:pt>
                <c:pt idx="3755">
                  <c:v>0.98599613550926601</c:v>
                </c:pt>
                <c:pt idx="3756">
                  <c:v>0.98595816150440496</c:v>
                </c:pt>
                <c:pt idx="3757">
                  <c:v>0.98589940836378398</c:v>
                </c:pt>
                <c:pt idx="3758">
                  <c:v>0.98597563221848705</c:v>
                </c:pt>
                <c:pt idx="3759">
                  <c:v>0.98591921325037502</c:v>
                </c:pt>
                <c:pt idx="3760">
                  <c:v>0.985871403317919</c:v>
                </c:pt>
                <c:pt idx="3761">
                  <c:v>0.98599449285303498</c:v>
                </c:pt>
                <c:pt idx="3762">
                  <c:v>0.98603511414215805</c:v>
                </c:pt>
                <c:pt idx="3763">
                  <c:v>0.98608204578009195</c:v>
                </c:pt>
                <c:pt idx="3764">
                  <c:v>0.98594537331223397</c:v>
                </c:pt>
                <c:pt idx="3765">
                  <c:v>0.98593706376852497</c:v>
                </c:pt>
                <c:pt idx="3766">
                  <c:v>0.98591370093507902</c:v>
                </c:pt>
                <c:pt idx="3767">
                  <c:v>0.98602969962617104</c:v>
                </c:pt>
                <c:pt idx="3768">
                  <c:v>0.985949372204031</c:v>
                </c:pt>
                <c:pt idx="3769">
                  <c:v>0.98599501345783203</c:v>
                </c:pt>
                <c:pt idx="3770">
                  <c:v>0.98596687595035604</c:v>
                </c:pt>
                <c:pt idx="3771">
                  <c:v>0.98600394043943596</c:v>
                </c:pt>
                <c:pt idx="3772">
                  <c:v>0.985961938622269</c:v>
                </c:pt>
                <c:pt idx="3773">
                  <c:v>0.98593720975225996</c:v>
                </c:pt>
                <c:pt idx="3774">
                  <c:v>0.98599694692144402</c:v>
                </c:pt>
                <c:pt idx="3775">
                  <c:v>0.98586307134620899</c:v>
                </c:pt>
                <c:pt idx="3776">
                  <c:v>0.98593972821742304</c:v>
                </c:pt>
                <c:pt idx="3777">
                  <c:v>0.98598954656541804</c:v>
                </c:pt>
                <c:pt idx="3778">
                  <c:v>0.98616326740494997</c:v>
                </c:pt>
                <c:pt idx="3779">
                  <c:v>0.98589061697792202</c:v>
                </c:pt>
                <c:pt idx="3780">
                  <c:v>0.985958547321511</c:v>
                </c:pt>
                <c:pt idx="3781">
                  <c:v>0.98586221579519195</c:v>
                </c:pt>
                <c:pt idx="3782">
                  <c:v>0.98603029658129104</c:v>
                </c:pt>
                <c:pt idx="3783">
                  <c:v>0.98601364257410595</c:v>
                </c:pt>
                <c:pt idx="3784">
                  <c:v>0.98605409368825003</c:v>
                </c:pt>
                <c:pt idx="3785">
                  <c:v>0.98603067512281095</c:v>
                </c:pt>
                <c:pt idx="3786">
                  <c:v>0.98585707963199998</c:v>
                </c:pt>
                <c:pt idx="3787">
                  <c:v>0.985942785065682</c:v>
                </c:pt>
                <c:pt idx="3788">
                  <c:v>0.98597789941465797</c:v>
                </c:pt>
                <c:pt idx="3789">
                  <c:v>0.98596571006499401</c:v>
                </c:pt>
                <c:pt idx="3790">
                  <c:v>0.98586374750760397</c:v>
                </c:pt>
                <c:pt idx="3791">
                  <c:v>0.98594972289011895</c:v>
                </c:pt>
                <c:pt idx="3792">
                  <c:v>0.98595837727018598</c:v>
                </c:pt>
                <c:pt idx="3793">
                  <c:v>0.98597270302360296</c:v>
                </c:pt>
                <c:pt idx="3794">
                  <c:v>0.98583216419790998</c:v>
                </c:pt>
                <c:pt idx="3795">
                  <c:v>0.98601601637314795</c:v>
                </c:pt>
                <c:pt idx="3796">
                  <c:v>0.98596816075666904</c:v>
                </c:pt>
                <c:pt idx="3797">
                  <c:v>0.98611419744304196</c:v>
                </c:pt>
                <c:pt idx="3798">
                  <c:v>0.98593458894746699</c:v>
                </c:pt>
                <c:pt idx="3799">
                  <c:v>0.98612324321852496</c:v>
                </c:pt>
                <c:pt idx="3800">
                  <c:v>0.98592973884747703</c:v>
                </c:pt>
                <c:pt idx="3801">
                  <c:v>0.98600671322696998</c:v>
                </c:pt>
                <c:pt idx="3802">
                  <c:v>0.98596993561958901</c:v>
                </c:pt>
                <c:pt idx="3803">
                  <c:v>0.98608686899645304</c:v>
                </c:pt>
                <c:pt idx="3804">
                  <c:v>0.98589051512091397</c:v>
                </c:pt>
                <c:pt idx="3805">
                  <c:v>0.98598144578163505</c:v>
                </c:pt>
                <c:pt idx="3806">
                  <c:v>0.98590807352480103</c:v>
                </c:pt>
                <c:pt idx="3807">
                  <c:v>0.985971450394863</c:v>
                </c:pt>
                <c:pt idx="3808">
                  <c:v>0.98592921542871803</c:v>
                </c:pt>
                <c:pt idx="3809">
                  <c:v>0.98594954872506702</c:v>
                </c:pt>
                <c:pt idx="3810">
                  <c:v>0.98603367060037195</c:v>
                </c:pt>
                <c:pt idx="3811">
                  <c:v>0.98592105068144398</c:v>
                </c:pt>
                <c:pt idx="3812">
                  <c:v>0.98599945725586702</c:v>
                </c:pt>
                <c:pt idx="3813">
                  <c:v>0.98589974998881902</c:v>
                </c:pt>
                <c:pt idx="3814">
                  <c:v>0.98598013485900804</c:v>
                </c:pt>
                <c:pt idx="3815">
                  <c:v>0.9859156219752</c:v>
                </c:pt>
                <c:pt idx="3816">
                  <c:v>0.985906582289789</c:v>
                </c:pt>
                <c:pt idx="3817">
                  <c:v>0.98598231635368305</c:v>
                </c:pt>
                <c:pt idx="3818">
                  <c:v>0.98588492023473295</c:v>
                </c:pt>
                <c:pt idx="3819">
                  <c:v>0.98614346382009999</c:v>
                </c:pt>
                <c:pt idx="3820">
                  <c:v>0.98585312673826497</c:v>
                </c:pt>
                <c:pt idx="3821">
                  <c:v>0.98596664040466797</c:v>
                </c:pt>
                <c:pt idx="3822">
                  <c:v>0.98597132591232095</c:v>
                </c:pt>
                <c:pt idx="3823">
                  <c:v>0.98596361373341901</c:v>
                </c:pt>
                <c:pt idx="3824">
                  <c:v>0.98585780038059201</c:v>
                </c:pt>
                <c:pt idx="3825">
                  <c:v>0.98595889769383005</c:v>
                </c:pt>
                <c:pt idx="3826">
                  <c:v>0.98601876028273705</c:v>
                </c:pt>
                <c:pt idx="3827">
                  <c:v>0.98591707352755897</c:v>
                </c:pt>
                <c:pt idx="3828">
                  <c:v>0.98592545520911001</c:v>
                </c:pt>
                <c:pt idx="3829">
                  <c:v>0.98607594894709805</c:v>
                </c:pt>
                <c:pt idx="3830">
                  <c:v>0.98594659528029804</c:v>
                </c:pt>
                <c:pt idx="3831">
                  <c:v>0.98596683135531504</c:v>
                </c:pt>
                <c:pt idx="3832">
                  <c:v>0.98602069807844805</c:v>
                </c:pt>
                <c:pt idx="3833">
                  <c:v>0.98591048709064999</c:v>
                </c:pt>
                <c:pt idx="3834">
                  <c:v>0.985975195690864</c:v>
                </c:pt>
                <c:pt idx="3835">
                  <c:v>0.98601994477009602</c:v>
                </c:pt>
                <c:pt idx="3836">
                  <c:v>0.98591329002124595</c:v>
                </c:pt>
                <c:pt idx="3837">
                  <c:v>0.98586161730630795</c:v>
                </c:pt>
                <c:pt idx="3838">
                  <c:v>0.98595178474885703</c:v>
                </c:pt>
                <c:pt idx="3839">
                  <c:v>0.98590490885715698</c:v>
                </c:pt>
                <c:pt idx="3840">
                  <c:v>0.98599444170183204</c:v>
                </c:pt>
                <c:pt idx="3841">
                  <c:v>0.98603929888811404</c:v>
                </c:pt>
                <c:pt idx="3842">
                  <c:v>0.98598456033188198</c:v>
                </c:pt>
                <c:pt idx="3843">
                  <c:v>0.98605005774454002</c:v>
                </c:pt>
                <c:pt idx="3844">
                  <c:v>0.98593696078335202</c:v>
                </c:pt>
                <c:pt idx="3845">
                  <c:v>0.98594482005777195</c:v>
                </c:pt>
                <c:pt idx="3846">
                  <c:v>0.98592070673459697</c:v>
                </c:pt>
                <c:pt idx="3847">
                  <c:v>0.98608298098841296</c:v>
                </c:pt>
                <c:pt idx="3848">
                  <c:v>0.98603316287982501</c:v>
                </c:pt>
                <c:pt idx="3849">
                  <c:v>0.98600907492344203</c:v>
                </c:pt>
                <c:pt idx="3850">
                  <c:v>0.98597986581455199</c:v>
                </c:pt>
                <c:pt idx="3851">
                  <c:v>0.98592244692552899</c:v>
                </c:pt>
                <c:pt idx="3852">
                  <c:v>0.98591902571887102</c:v>
                </c:pt>
                <c:pt idx="3853">
                  <c:v>0.98596514302134197</c:v>
                </c:pt>
                <c:pt idx="3854">
                  <c:v>0.98600071735997896</c:v>
                </c:pt>
                <c:pt idx="3855">
                  <c:v>0.98596887480121698</c:v>
                </c:pt>
                <c:pt idx="3856">
                  <c:v>0.98594483834525404</c:v>
                </c:pt>
                <c:pt idx="3857">
                  <c:v>0.98594744148649205</c:v>
                </c:pt>
                <c:pt idx="3858">
                  <c:v>0.98604680054703697</c:v>
                </c:pt>
                <c:pt idx="3859">
                  <c:v>0.98600809782504295</c:v>
                </c:pt>
                <c:pt idx="3860">
                  <c:v>0.985957003996913</c:v>
                </c:pt>
                <c:pt idx="3861">
                  <c:v>0.98594725159633301</c:v>
                </c:pt>
                <c:pt idx="3862">
                  <c:v>0.985943444779802</c:v>
                </c:pt>
                <c:pt idx="3863">
                  <c:v>0.98597723025390305</c:v>
                </c:pt>
                <c:pt idx="3864">
                  <c:v>0.98598133322044301</c:v>
                </c:pt>
                <c:pt idx="3865">
                  <c:v>0.986031364709687</c:v>
                </c:pt>
                <c:pt idx="3866">
                  <c:v>0.98598582595548301</c:v>
                </c:pt>
                <c:pt idx="3867">
                  <c:v>0.98599467228354498</c:v>
                </c:pt>
                <c:pt idx="3868">
                  <c:v>0.98593619554367096</c:v>
                </c:pt>
                <c:pt idx="3869">
                  <c:v>0.98600923058197398</c:v>
                </c:pt>
                <c:pt idx="3870">
                  <c:v>0.98606563595059105</c:v>
                </c:pt>
                <c:pt idx="3871">
                  <c:v>0.98594941336005304</c:v>
                </c:pt>
                <c:pt idx="3872">
                  <c:v>0.98585307807910005</c:v>
                </c:pt>
                <c:pt idx="3873">
                  <c:v>0.98593751728633705</c:v>
                </c:pt>
                <c:pt idx="3874">
                  <c:v>0.98602019852643996</c:v>
                </c:pt>
                <c:pt idx="3875">
                  <c:v>0.98602752677971095</c:v>
                </c:pt>
                <c:pt idx="3876">
                  <c:v>0.98599553990848499</c:v>
                </c:pt>
                <c:pt idx="3877">
                  <c:v>0.98611219885650803</c:v>
                </c:pt>
                <c:pt idx="3878">
                  <c:v>0.98593701976600301</c:v>
                </c:pt>
                <c:pt idx="3879">
                  <c:v>0.98600344569195997</c:v>
                </c:pt>
                <c:pt idx="3880">
                  <c:v>0.98608752134938504</c:v>
                </c:pt>
                <c:pt idx="3881">
                  <c:v>0.98588387373377495</c:v>
                </c:pt>
                <c:pt idx="3882">
                  <c:v>0.98608547297152604</c:v>
                </c:pt>
                <c:pt idx="3883">
                  <c:v>0.98595165413089902</c:v>
                </c:pt>
                <c:pt idx="3884">
                  <c:v>0.98611301568268706</c:v>
                </c:pt>
                <c:pt idx="3885">
                  <c:v>0.98599559771600398</c:v>
                </c:pt>
                <c:pt idx="3886">
                  <c:v>0.98587876165977495</c:v>
                </c:pt>
                <c:pt idx="3887">
                  <c:v>0.98595036055028196</c:v>
                </c:pt>
                <c:pt idx="3888">
                  <c:v>0.98597278554225898</c:v>
                </c:pt>
                <c:pt idx="3889">
                  <c:v>0.985959872015018</c:v>
                </c:pt>
                <c:pt idx="3890">
                  <c:v>0.98592044721509497</c:v>
                </c:pt>
                <c:pt idx="3891">
                  <c:v>0.98592703053066899</c:v>
                </c:pt>
                <c:pt idx="3892">
                  <c:v>0.98603891391458698</c:v>
                </c:pt>
                <c:pt idx="3893">
                  <c:v>0.98604440354908696</c:v>
                </c:pt>
                <c:pt idx="3894">
                  <c:v>0.98596344740373099</c:v>
                </c:pt>
                <c:pt idx="3895">
                  <c:v>0.98593511222778996</c:v>
                </c:pt>
                <c:pt idx="3896">
                  <c:v>0.98591083108937305</c:v>
                </c:pt>
                <c:pt idx="3897">
                  <c:v>0.98599557566903695</c:v>
                </c:pt>
                <c:pt idx="3898">
                  <c:v>0.98594785188104095</c:v>
                </c:pt>
                <c:pt idx="3899">
                  <c:v>0.98594976059582495</c:v>
                </c:pt>
                <c:pt idx="3900">
                  <c:v>0.98595903944996999</c:v>
                </c:pt>
                <c:pt idx="3901">
                  <c:v>0.98602057945517496</c:v>
                </c:pt>
                <c:pt idx="3902">
                  <c:v>0.986015919567229</c:v>
                </c:pt>
                <c:pt idx="3903">
                  <c:v>0.98591929716778404</c:v>
                </c:pt>
                <c:pt idx="3904">
                  <c:v>0.98605432689210204</c:v>
                </c:pt>
                <c:pt idx="3905">
                  <c:v>0.98593950216367399</c:v>
                </c:pt>
                <c:pt idx="3906">
                  <c:v>0.98604721946172702</c:v>
                </c:pt>
                <c:pt idx="3907">
                  <c:v>0.98602138892400404</c:v>
                </c:pt>
                <c:pt idx="3908">
                  <c:v>0.98606236242369905</c:v>
                </c:pt>
                <c:pt idx="3909">
                  <c:v>0.98600046878291503</c:v>
                </c:pt>
                <c:pt idx="3910">
                  <c:v>0.985948194108482</c:v>
                </c:pt>
                <c:pt idx="3911">
                  <c:v>0.98596118623428097</c:v>
                </c:pt>
                <c:pt idx="3912">
                  <c:v>0.98596935244838801</c:v>
                </c:pt>
                <c:pt idx="3913">
                  <c:v>0.98609747423474203</c:v>
                </c:pt>
                <c:pt idx="3914">
                  <c:v>0.98600143309363997</c:v>
                </c:pt>
                <c:pt idx="3915">
                  <c:v>0.98593640367054103</c:v>
                </c:pt>
                <c:pt idx="3916">
                  <c:v>0.985834805709355</c:v>
                </c:pt>
                <c:pt idx="3917">
                  <c:v>0.986083847036474</c:v>
                </c:pt>
                <c:pt idx="3918">
                  <c:v>0.98600731141680498</c:v>
                </c:pt>
                <c:pt idx="3919">
                  <c:v>0.98596270248415097</c:v>
                </c:pt>
                <c:pt idx="3920">
                  <c:v>0.98592886082432296</c:v>
                </c:pt>
                <c:pt idx="3921">
                  <c:v>0.98591499611631805</c:v>
                </c:pt>
                <c:pt idx="3922">
                  <c:v>0.98602563682937905</c:v>
                </c:pt>
                <c:pt idx="3923">
                  <c:v>0.98602280468593895</c:v>
                </c:pt>
                <c:pt idx="3924">
                  <c:v>0.98597444685471503</c:v>
                </c:pt>
                <c:pt idx="3925">
                  <c:v>0.98594738166108498</c:v>
                </c:pt>
                <c:pt idx="3926">
                  <c:v>0.985958124516362</c:v>
                </c:pt>
                <c:pt idx="3927">
                  <c:v>0.98588179876196602</c:v>
                </c:pt>
                <c:pt idx="3928">
                  <c:v>0.986014170662462</c:v>
                </c:pt>
                <c:pt idx="3929">
                  <c:v>0.98594853638663005</c:v>
                </c:pt>
                <c:pt idx="3930">
                  <c:v>0.98599458785320804</c:v>
                </c:pt>
                <c:pt idx="3931">
                  <c:v>0.98586006231731504</c:v>
                </c:pt>
                <c:pt idx="3932">
                  <c:v>0.98593167689599903</c:v>
                </c:pt>
                <c:pt idx="3933">
                  <c:v>0.98601205170728901</c:v>
                </c:pt>
                <c:pt idx="3934">
                  <c:v>0.98610666147925596</c:v>
                </c:pt>
                <c:pt idx="3935">
                  <c:v>0.98599070533786803</c:v>
                </c:pt>
                <c:pt idx="3936">
                  <c:v>0.98605665750591898</c:v>
                </c:pt>
                <c:pt idx="3937">
                  <c:v>0.98601371337808996</c:v>
                </c:pt>
                <c:pt idx="3938">
                  <c:v>0.98595378292069602</c:v>
                </c:pt>
                <c:pt idx="3939">
                  <c:v>0.98598704223293998</c:v>
                </c:pt>
                <c:pt idx="3940">
                  <c:v>0.98592903327046699</c:v>
                </c:pt>
                <c:pt idx="3941">
                  <c:v>0.98602733899165795</c:v>
                </c:pt>
                <c:pt idx="3942">
                  <c:v>0.98593918956579896</c:v>
                </c:pt>
                <c:pt idx="3943">
                  <c:v>0.98585145685628695</c:v>
                </c:pt>
                <c:pt idx="3944">
                  <c:v>0.98605697331078801</c:v>
                </c:pt>
                <c:pt idx="3945">
                  <c:v>0.98592915644069001</c:v>
                </c:pt>
                <c:pt idx="3946">
                  <c:v>0.98600949026611995</c:v>
                </c:pt>
                <c:pt idx="3947">
                  <c:v>0.98602283904865096</c:v>
                </c:pt>
                <c:pt idx="3948">
                  <c:v>0.985873998863806</c:v>
                </c:pt>
                <c:pt idx="3949">
                  <c:v>0.98601631308705495</c:v>
                </c:pt>
                <c:pt idx="3950">
                  <c:v>0.98602319108465997</c:v>
                </c:pt>
                <c:pt idx="3951">
                  <c:v>0.98595026342759096</c:v>
                </c:pt>
                <c:pt idx="3952">
                  <c:v>0.98596724351302401</c:v>
                </c:pt>
                <c:pt idx="3953">
                  <c:v>0.98595215662028002</c:v>
                </c:pt>
                <c:pt idx="3954">
                  <c:v>0.98604631713689395</c:v>
                </c:pt>
                <c:pt idx="3955">
                  <c:v>0.98596364797540204</c:v>
                </c:pt>
                <c:pt idx="3956">
                  <c:v>0.98595577518915201</c:v>
                </c:pt>
                <c:pt idx="3957">
                  <c:v>0.98591543639681201</c:v>
                </c:pt>
                <c:pt idx="3958">
                  <c:v>0.98595462543000201</c:v>
                </c:pt>
                <c:pt idx="3959">
                  <c:v>0.98610576135696604</c:v>
                </c:pt>
                <c:pt idx="3960">
                  <c:v>0.98596159358961</c:v>
                </c:pt>
                <c:pt idx="3961">
                  <c:v>0.98605790082103795</c:v>
                </c:pt>
                <c:pt idx="3962">
                  <c:v>0.98595404792807895</c:v>
                </c:pt>
                <c:pt idx="3963">
                  <c:v>0.98597126110172895</c:v>
                </c:pt>
                <c:pt idx="3964">
                  <c:v>0.985848759814139</c:v>
                </c:pt>
                <c:pt idx="3965">
                  <c:v>0.98594824363336298</c:v>
                </c:pt>
                <c:pt idx="3966">
                  <c:v>0.98592180228331505</c:v>
                </c:pt>
                <c:pt idx="3967">
                  <c:v>0.98605250918014398</c:v>
                </c:pt>
                <c:pt idx="3968">
                  <c:v>0.985894690269702</c:v>
                </c:pt>
                <c:pt idx="3969">
                  <c:v>0.98598287765588999</c:v>
                </c:pt>
                <c:pt idx="3970">
                  <c:v>0.98601608829666199</c:v>
                </c:pt>
                <c:pt idx="3971">
                  <c:v>0.98593290304111403</c:v>
                </c:pt>
                <c:pt idx="3972">
                  <c:v>0.98586789820264698</c:v>
                </c:pt>
                <c:pt idx="3973">
                  <c:v>0.98602435628902096</c:v>
                </c:pt>
                <c:pt idx="3974">
                  <c:v>0.98595922103244504</c:v>
                </c:pt>
                <c:pt idx="3975">
                  <c:v>0.98606836287856303</c:v>
                </c:pt>
                <c:pt idx="3976">
                  <c:v>0.98595129214341704</c:v>
                </c:pt>
                <c:pt idx="3977">
                  <c:v>0.98602080607337295</c:v>
                </c:pt>
                <c:pt idx="3978">
                  <c:v>0.98600478201920005</c:v>
                </c:pt>
                <c:pt idx="3979">
                  <c:v>0.98593968297510004</c:v>
                </c:pt>
                <c:pt idx="3980">
                  <c:v>0.98585033370890895</c:v>
                </c:pt>
                <c:pt idx="3981">
                  <c:v>0.98598265089188497</c:v>
                </c:pt>
                <c:pt idx="3982">
                  <c:v>0.98607615202840704</c:v>
                </c:pt>
                <c:pt idx="3983">
                  <c:v>0.98597863717564505</c:v>
                </c:pt>
                <c:pt idx="3984">
                  <c:v>0.98601697026291202</c:v>
                </c:pt>
                <c:pt idx="3985">
                  <c:v>0.98588291070341805</c:v>
                </c:pt>
                <c:pt idx="3986">
                  <c:v>0.985973415266444</c:v>
                </c:pt>
                <c:pt idx="3987">
                  <c:v>0.98584517288614004</c:v>
                </c:pt>
                <c:pt idx="3988">
                  <c:v>0.98591332381054297</c:v>
                </c:pt>
                <c:pt idx="3989">
                  <c:v>0.98594580376576602</c:v>
                </c:pt>
                <c:pt idx="3990">
                  <c:v>0.98598002451407196</c:v>
                </c:pt>
                <c:pt idx="3991">
                  <c:v>0.98601279896456195</c:v>
                </c:pt>
                <c:pt idx="3992">
                  <c:v>0.985984668914067</c:v>
                </c:pt>
                <c:pt idx="3993">
                  <c:v>0.98595764942492803</c:v>
                </c:pt>
                <c:pt idx="3994">
                  <c:v>0.98591416772877405</c:v>
                </c:pt>
                <c:pt idx="3995">
                  <c:v>0.98605379632586498</c:v>
                </c:pt>
                <c:pt idx="3996">
                  <c:v>0.98605136260301696</c:v>
                </c:pt>
                <c:pt idx="3997">
                  <c:v>0.98585315582291799</c:v>
                </c:pt>
                <c:pt idx="3998">
                  <c:v>0.98591993594332805</c:v>
                </c:pt>
                <c:pt idx="3999">
                  <c:v>0.98597477797822597</c:v>
                </c:pt>
                <c:pt idx="4000">
                  <c:v>0.98601837214995403</c:v>
                </c:pt>
                <c:pt idx="4001">
                  <c:v>0.98598552063129496</c:v>
                </c:pt>
                <c:pt idx="4002">
                  <c:v>0.986124293932646</c:v>
                </c:pt>
                <c:pt idx="4003">
                  <c:v>0.98600955410563895</c:v>
                </c:pt>
                <c:pt idx="4004">
                  <c:v>0.985882234744068</c:v>
                </c:pt>
                <c:pt idx="4005">
                  <c:v>0.98601865502264396</c:v>
                </c:pt>
                <c:pt idx="4006">
                  <c:v>0.98592792797590301</c:v>
                </c:pt>
                <c:pt idx="4007">
                  <c:v>0.98596440804869401</c:v>
                </c:pt>
                <c:pt idx="4008">
                  <c:v>0.98599317607077497</c:v>
                </c:pt>
                <c:pt idx="4009">
                  <c:v>0.98595009290538604</c:v>
                </c:pt>
                <c:pt idx="4010">
                  <c:v>0.986070631954303</c:v>
                </c:pt>
                <c:pt idx="4011">
                  <c:v>0.98600560994461595</c:v>
                </c:pt>
                <c:pt idx="4012">
                  <c:v>0.98595418680746105</c:v>
                </c:pt>
                <c:pt idx="4013">
                  <c:v>0.98592657750691004</c:v>
                </c:pt>
                <c:pt idx="4014">
                  <c:v>0.98590118719528097</c:v>
                </c:pt>
                <c:pt idx="4015">
                  <c:v>0.98601143434596505</c:v>
                </c:pt>
                <c:pt idx="4016">
                  <c:v>0.98593889315919503</c:v>
                </c:pt>
                <c:pt idx="4017">
                  <c:v>0.98600591475369204</c:v>
                </c:pt>
                <c:pt idx="4018">
                  <c:v>0.98597164554490602</c:v>
                </c:pt>
                <c:pt idx="4019">
                  <c:v>0.98603078436312797</c:v>
                </c:pt>
                <c:pt idx="4020">
                  <c:v>0.98598121486913004</c:v>
                </c:pt>
                <c:pt idx="4021">
                  <c:v>0.98599637603297896</c:v>
                </c:pt>
                <c:pt idx="4022">
                  <c:v>0.985847528496267</c:v>
                </c:pt>
                <c:pt idx="4023">
                  <c:v>0.985891838952343</c:v>
                </c:pt>
                <c:pt idx="4024">
                  <c:v>0.98593977268031796</c:v>
                </c:pt>
                <c:pt idx="4025">
                  <c:v>0.98595753863779301</c:v>
                </c:pt>
                <c:pt idx="4026">
                  <c:v>0.98592720332583506</c:v>
                </c:pt>
                <c:pt idx="4027">
                  <c:v>0.98593873573721202</c:v>
                </c:pt>
                <c:pt idx="4028">
                  <c:v>0.98601913025922605</c:v>
                </c:pt>
                <c:pt idx="4029">
                  <c:v>0.98596253616167095</c:v>
                </c:pt>
                <c:pt idx="4030">
                  <c:v>0.985909175656145</c:v>
                </c:pt>
                <c:pt idx="4031">
                  <c:v>0.98608261594031399</c:v>
                </c:pt>
                <c:pt idx="4032">
                  <c:v>0.985838555754464</c:v>
                </c:pt>
                <c:pt idx="4033">
                  <c:v>0.98599571223444504</c:v>
                </c:pt>
                <c:pt idx="4034">
                  <c:v>0.98590586614967901</c:v>
                </c:pt>
                <c:pt idx="4035">
                  <c:v>0.98604372763143699</c:v>
                </c:pt>
                <c:pt idx="4036">
                  <c:v>0.98594121077382002</c:v>
                </c:pt>
                <c:pt idx="4037">
                  <c:v>0.98604788588967596</c:v>
                </c:pt>
                <c:pt idx="4038">
                  <c:v>0.98595593452900299</c:v>
                </c:pt>
                <c:pt idx="4039">
                  <c:v>0.98594287470664799</c:v>
                </c:pt>
                <c:pt idx="4040">
                  <c:v>0.98603493620670501</c:v>
                </c:pt>
                <c:pt idx="4041">
                  <c:v>0.98593590357065997</c:v>
                </c:pt>
                <c:pt idx="4042">
                  <c:v>0.98604222500329297</c:v>
                </c:pt>
                <c:pt idx="4043">
                  <c:v>0.98587078368289105</c:v>
                </c:pt>
                <c:pt idx="4044">
                  <c:v>0.98602561518677001</c:v>
                </c:pt>
                <c:pt idx="4045">
                  <c:v>0.98598135386233399</c:v>
                </c:pt>
                <c:pt idx="4046">
                  <c:v>0.98592813954995795</c:v>
                </c:pt>
                <c:pt idx="4047">
                  <c:v>0.986015529616181</c:v>
                </c:pt>
                <c:pt idx="4048">
                  <c:v>0.98585367885609698</c:v>
                </c:pt>
                <c:pt idx="4049">
                  <c:v>0.986002882465979</c:v>
                </c:pt>
                <c:pt idx="4050">
                  <c:v>0.98601850280382397</c:v>
                </c:pt>
                <c:pt idx="4051">
                  <c:v>0.98599760526169999</c:v>
                </c:pt>
                <c:pt idx="4052">
                  <c:v>0.98598513989460101</c:v>
                </c:pt>
                <c:pt idx="4053">
                  <c:v>0.98586670441362001</c:v>
                </c:pt>
                <c:pt idx="4054">
                  <c:v>0.98598596688663698</c:v>
                </c:pt>
                <c:pt idx="4055">
                  <c:v>0.98588789894283702</c:v>
                </c:pt>
                <c:pt idx="4056">
                  <c:v>0.98601919349919298</c:v>
                </c:pt>
                <c:pt idx="4057">
                  <c:v>0.985990173700522</c:v>
                </c:pt>
                <c:pt idx="4058">
                  <c:v>0.98595506660454002</c:v>
                </c:pt>
                <c:pt idx="4059">
                  <c:v>0.98596847066263804</c:v>
                </c:pt>
                <c:pt idx="4060">
                  <c:v>0.98605207973211295</c:v>
                </c:pt>
                <c:pt idx="4061">
                  <c:v>0.98591910240154701</c:v>
                </c:pt>
                <c:pt idx="4062">
                  <c:v>0.98598568878022796</c:v>
                </c:pt>
                <c:pt idx="4063">
                  <c:v>0.98593391023306798</c:v>
                </c:pt>
                <c:pt idx="4064">
                  <c:v>0.98604855363112298</c:v>
                </c:pt>
                <c:pt idx="4065">
                  <c:v>0.985920639804857</c:v>
                </c:pt>
                <c:pt idx="4066">
                  <c:v>0.98603898505822396</c:v>
                </c:pt>
                <c:pt idx="4067">
                  <c:v>0.98602017031709199</c:v>
                </c:pt>
                <c:pt idx="4068">
                  <c:v>0.98600376249112598</c:v>
                </c:pt>
                <c:pt idx="4069">
                  <c:v>0.98603000371383098</c:v>
                </c:pt>
                <c:pt idx="4070">
                  <c:v>0.98602883339119596</c:v>
                </c:pt>
                <c:pt idx="4071">
                  <c:v>0.98586249483265298</c:v>
                </c:pt>
                <c:pt idx="4072">
                  <c:v>0.986049738808354</c:v>
                </c:pt>
                <c:pt idx="4073">
                  <c:v>0.985917485400575</c:v>
                </c:pt>
                <c:pt idx="4074">
                  <c:v>0.98609193615384205</c:v>
                </c:pt>
                <c:pt idx="4075">
                  <c:v>0.98595279741914499</c:v>
                </c:pt>
                <c:pt idx="4076">
                  <c:v>0.98601609008160196</c:v>
                </c:pt>
                <c:pt idx="4077">
                  <c:v>0.98604679414552598</c:v>
                </c:pt>
                <c:pt idx="4078">
                  <c:v>0.98596839197018205</c:v>
                </c:pt>
                <c:pt idx="4079">
                  <c:v>0.98597749557810799</c:v>
                </c:pt>
                <c:pt idx="4080">
                  <c:v>0.98601912309018203</c:v>
                </c:pt>
                <c:pt idx="4081">
                  <c:v>0.98602171325741295</c:v>
                </c:pt>
                <c:pt idx="4082">
                  <c:v>0.98602996235626095</c:v>
                </c:pt>
                <c:pt idx="4083">
                  <c:v>0.98602762983577397</c:v>
                </c:pt>
                <c:pt idx="4084">
                  <c:v>0.98596252438648002</c:v>
                </c:pt>
                <c:pt idx="4085">
                  <c:v>0.98589894283633905</c:v>
                </c:pt>
                <c:pt idx="4086">
                  <c:v>0.98605493776372199</c:v>
                </c:pt>
                <c:pt idx="4087">
                  <c:v>0.98594886617390298</c:v>
                </c:pt>
                <c:pt idx="4088">
                  <c:v>0.98602538412543494</c:v>
                </c:pt>
                <c:pt idx="4089">
                  <c:v>0.98593037903710801</c:v>
                </c:pt>
                <c:pt idx="4090">
                  <c:v>0.98597701209139099</c:v>
                </c:pt>
                <c:pt idx="4091">
                  <c:v>0.98594382051386797</c:v>
                </c:pt>
                <c:pt idx="4092">
                  <c:v>0.98603925915856605</c:v>
                </c:pt>
                <c:pt idx="4093">
                  <c:v>0.986025581920011</c:v>
                </c:pt>
                <c:pt idx="4094">
                  <c:v>0.98591752708704405</c:v>
                </c:pt>
                <c:pt idx="4095">
                  <c:v>0.98599688350359704</c:v>
                </c:pt>
                <c:pt idx="4096">
                  <c:v>0.98586987787022495</c:v>
                </c:pt>
                <c:pt idx="4097">
                  <c:v>0.986023082544361</c:v>
                </c:pt>
                <c:pt idx="4098">
                  <c:v>0.98594807584449795</c:v>
                </c:pt>
                <c:pt idx="4099">
                  <c:v>0.98606026077966302</c:v>
                </c:pt>
                <c:pt idx="4100">
                  <c:v>0.98587676632326904</c:v>
                </c:pt>
                <c:pt idx="4101">
                  <c:v>0.98599027910243897</c:v>
                </c:pt>
                <c:pt idx="4102">
                  <c:v>0.98587906869708897</c:v>
                </c:pt>
                <c:pt idx="4103">
                  <c:v>0.985973891067497</c:v>
                </c:pt>
                <c:pt idx="4104">
                  <c:v>0.98591549481990604</c:v>
                </c:pt>
                <c:pt idx="4105">
                  <c:v>0.98586410565068305</c:v>
                </c:pt>
                <c:pt idx="4106">
                  <c:v>0.98596741657488696</c:v>
                </c:pt>
                <c:pt idx="4107">
                  <c:v>0.98590918730678601</c:v>
                </c:pt>
                <c:pt idx="4108">
                  <c:v>0.98598606370735398</c:v>
                </c:pt>
                <c:pt idx="4109">
                  <c:v>0.98600160222316902</c:v>
                </c:pt>
                <c:pt idx="4110">
                  <c:v>0.98613409600979696</c:v>
                </c:pt>
                <c:pt idx="4111">
                  <c:v>0.98601248448126499</c:v>
                </c:pt>
                <c:pt idx="4112">
                  <c:v>0.98594368989696701</c:v>
                </c:pt>
                <c:pt idx="4113">
                  <c:v>0.98598594643401405</c:v>
                </c:pt>
                <c:pt idx="4114">
                  <c:v>0.98592430377866602</c:v>
                </c:pt>
                <c:pt idx="4115">
                  <c:v>0.98599828054365202</c:v>
                </c:pt>
                <c:pt idx="4116">
                  <c:v>0.98595073147934498</c:v>
                </c:pt>
                <c:pt idx="4117">
                  <c:v>0.98601978736166196</c:v>
                </c:pt>
                <c:pt idx="4118">
                  <c:v>0.98594249210448803</c:v>
                </c:pt>
                <c:pt idx="4119">
                  <c:v>0.98601116947334699</c:v>
                </c:pt>
                <c:pt idx="4120">
                  <c:v>0.98585390166180997</c:v>
                </c:pt>
                <c:pt idx="4121">
                  <c:v>0.98608492463875297</c:v>
                </c:pt>
                <c:pt idx="4122">
                  <c:v>0.98589224124756802</c:v>
                </c:pt>
                <c:pt idx="4123">
                  <c:v>0.98604444860448204</c:v>
                </c:pt>
                <c:pt idx="4124">
                  <c:v>0.98598472380598101</c:v>
                </c:pt>
                <c:pt idx="4125">
                  <c:v>0.98586112965835904</c:v>
                </c:pt>
                <c:pt idx="4126">
                  <c:v>0.986064572826578</c:v>
                </c:pt>
                <c:pt idx="4127">
                  <c:v>0.98582875737436504</c:v>
                </c:pt>
                <c:pt idx="4128">
                  <c:v>0.98595603971944901</c:v>
                </c:pt>
                <c:pt idx="4129">
                  <c:v>0.98605118105947498</c:v>
                </c:pt>
                <c:pt idx="4130">
                  <c:v>0.98609083757159699</c:v>
                </c:pt>
                <c:pt idx="4131">
                  <c:v>0.98597750838800702</c:v>
                </c:pt>
                <c:pt idx="4132">
                  <c:v>0.98599711354936104</c:v>
                </c:pt>
                <c:pt idx="4133">
                  <c:v>0.98603116783917999</c:v>
                </c:pt>
                <c:pt idx="4134">
                  <c:v>0.98596428035669204</c:v>
                </c:pt>
                <c:pt idx="4135">
                  <c:v>0.98598018912497498</c:v>
                </c:pt>
                <c:pt idx="4136">
                  <c:v>0.98591451324415103</c:v>
                </c:pt>
                <c:pt idx="4137">
                  <c:v>0.98603898782215804</c:v>
                </c:pt>
                <c:pt idx="4138">
                  <c:v>0.98590539127190002</c:v>
                </c:pt>
                <c:pt idx="4139">
                  <c:v>0.98598270864686099</c:v>
                </c:pt>
                <c:pt idx="4140">
                  <c:v>0.98595205529723695</c:v>
                </c:pt>
                <c:pt idx="4141">
                  <c:v>0.98593100348581797</c:v>
                </c:pt>
                <c:pt idx="4142">
                  <c:v>0.98591270523288199</c:v>
                </c:pt>
                <c:pt idx="4143">
                  <c:v>0.985967399709748</c:v>
                </c:pt>
                <c:pt idx="4144">
                  <c:v>0.98598541911077697</c:v>
                </c:pt>
                <c:pt idx="4145">
                  <c:v>0.98591921781800995</c:v>
                </c:pt>
                <c:pt idx="4146">
                  <c:v>0.98597784969887203</c:v>
                </c:pt>
                <c:pt idx="4147">
                  <c:v>0.98591158460191997</c:v>
                </c:pt>
                <c:pt idx="4148">
                  <c:v>0.98592783254937599</c:v>
                </c:pt>
                <c:pt idx="4149">
                  <c:v>0.98592596987967696</c:v>
                </c:pt>
                <c:pt idx="4150">
                  <c:v>0.98590268603730702</c:v>
                </c:pt>
                <c:pt idx="4151">
                  <c:v>0.986059217022349</c:v>
                </c:pt>
                <c:pt idx="4152">
                  <c:v>0.98589432670460797</c:v>
                </c:pt>
                <c:pt idx="4153">
                  <c:v>0.986044860641623</c:v>
                </c:pt>
                <c:pt idx="4154">
                  <c:v>0.98593462193603398</c:v>
                </c:pt>
                <c:pt idx="4155">
                  <c:v>0.98606428566819704</c:v>
                </c:pt>
                <c:pt idx="4156">
                  <c:v>0.98590232421771995</c:v>
                </c:pt>
                <c:pt idx="4157">
                  <c:v>0.98602859405158505</c:v>
                </c:pt>
                <c:pt idx="4158">
                  <c:v>0.98600737462143795</c:v>
                </c:pt>
                <c:pt idx="4159">
                  <c:v>0.98608143300293705</c:v>
                </c:pt>
                <c:pt idx="4160">
                  <c:v>0.98592149497219905</c:v>
                </c:pt>
                <c:pt idx="4161">
                  <c:v>0.98590155100812005</c:v>
                </c:pt>
                <c:pt idx="4162">
                  <c:v>0.98598045783459198</c:v>
                </c:pt>
                <c:pt idx="4163">
                  <c:v>0.98600334706086601</c:v>
                </c:pt>
                <c:pt idx="4164">
                  <c:v>0.98599529141431796</c:v>
                </c:pt>
                <c:pt idx="4165">
                  <c:v>0.98597312693314398</c:v>
                </c:pt>
                <c:pt idx="4166">
                  <c:v>0.98597930168288495</c:v>
                </c:pt>
                <c:pt idx="4167">
                  <c:v>0.98600373043953404</c:v>
                </c:pt>
                <c:pt idx="4168">
                  <c:v>0.98604666362760096</c:v>
                </c:pt>
                <c:pt idx="4169">
                  <c:v>0.98592890381909404</c:v>
                </c:pt>
                <c:pt idx="4170">
                  <c:v>0.98596801002472301</c:v>
                </c:pt>
                <c:pt idx="4171">
                  <c:v>0.98587238763581697</c:v>
                </c:pt>
                <c:pt idx="4172">
                  <c:v>0.98608475367249604</c:v>
                </c:pt>
                <c:pt idx="4173">
                  <c:v>0.98599169668236297</c:v>
                </c:pt>
                <c:pt idx="4174">
                  <c:v>0.98596166538886298</c:v>
                </c:pt>
                <c:pt idx="4175">
                  <c:v>0.98594324275092204</c:v>
                </c:pt>
                <c:pt idx="4176">
                  <c:v>0.98585464184166005</c:v>
                </c:pt>
                <c:pt idx="4177">
                  <c:v>0.98589553483114101</c:v>
                </c:pt>
                <c:pt idx="4178">
                  <c:v>0.98593422311307799</c:v>
                </c:pt>
                <c:pt idx="4179">
                  <c:v>0.98586175103166795</c:v>
                </c:pt>
                <c:pt idx="4180">
                  <c:v>0.98602560586364696</c:v>
                </c:pt>
                <c:pt idx="4181">
                  <c:v>0.98604721154678898</c:v>
                </c:pt>
                <c:pt idx="4182">
                  <c:v>0.98601758441484</c:v>
                </c:pt>
                <c:pt idx="4183">
                  <c:v>0.98596382193739696</c:v>
                </c:pt>
                <c:pt idx="4184">
                  <c:v>0.98596394433846002</c:v>
                </c:pt>
                <c:pt idx="4185">
                  <c:v>0.98593651612216704</c:v>
                </c:pt>
                <c:pt idx="4186">
                  <c:v>0.98600971405323201</c:v>
                </c:pt>
                <c:pt idx="4187">
                  <c:v>0.98608297761377495</c:v>
                </c:pt>
                <c:pt idx="4188">
                  <c:v>0.98595470311486</c:v>
                </c:pt>
                <c:pt idx="4189">
                  <c:v>0.98608629328872899</c:v>
                </c:pt>
                <c:pt idx="4190">
                  <c:v>0.986009250543052</c:v>
                </c:pt>
                <c:pt idx="4191">
                  <c:v>0.98597056248847503</c:v>
                </c:pt>
                <c:pt idx="4192">
                  <c:v>0.98599511251316896</c:v>
                </c:pt>
                <c:pt idx="4193">
                  <c:v>0.98594617742884205</c:v>
                </c:pt>
                <c:pt idx="4194">
                  <c:v>0.98600480118874101</c:v>
                </c:pt>
                <c:pt idx="4195">
                  <c:v>0.98593159619478399</c:v>
                </c:pt>
                <c:pt idx="4196">
                  <c:v>0.98604077893124997</c:v>
                </c:pt>
                <c:pt idx="4197">
                  <c:v>0.98604144234647995</c:v>
                </c:pt>
                <c:pt idx="4198">
                  <c:v>0.98603296013769803</c:v>
                </c:pt>
                <c:pt idx="4199">
                  <c:v>0.98594379229111295</c:v>
                </c:pt>
                <c:pt idx="4200">
                  <c:v>0.98600055177021095</c:v>
                </c:pt>
                <c:pt idx="4201">
                  <c:v>0.98589995682604903</c:v>
                </c:pt>
                <c:pt idx="4202">
                  <c:v>0.98590994452805003</c:v>
                </c:pt>
                <c:pt idx="4203">
                  <c:v>0.98594671628566899</c:v>
                </c:pt>
                <c:pt idx="4204">
                  <c:v>0.98599696500952505</c:v>
                </c:pt>
                <c:pt idx="4205">
                  <c:v>0.98607033422589796</c:v>
                </c:pt>
                <c:pt idx="4206">
                  <c:v>0.98593220041664198</c:v>
                </c:pt>
                <c:pt idx="4207">
                  <c:v>0.98596943351931499</c:v>
                </c:pt>
                <c:pt idx="4208">
                  <c:v>0.98591808128061598</c:v>
                </c:pt>
                <c:pt idx="4209">
                  <c:v>0.98588606038693904</c:v>
                </c:pt>
                <c:pt idx="4210">
                  <c:v>0.98586901862640497</c:v>
                </c:pt>
                <c:pt idx="4211">
                  <c:v>0.98602517939329304</c:v>
                </c:pt>
                <c:pt idx="4212">
                  <c:v>0.98606473098404601</c:v>
                </c:pt>
                <c:pt idx="4213">
                  <c:v>0.985977388514927</c:v>
                </c:pt>
                <c:pt idx="4214">
                  <c:v>0.98605694927577003</c:v>
                </c:pt>
                <c:pt idx="4215">
                  <c:v>0.985968863589195</c:v>
                </c:pt>
                <c:pt idx="4216">
                  <c:v>0.98598097543798502</c:v>
                </c:pt>
                <c:pt idx="4217">
                  <c:v>0.98583311303473098</c:v>
                </c:pt>
                <c:pt idx="4218">
                  <c:v>0.986003208359855</c:v>
                </c:pt>
                <c:pt idx="4219">
                  <c:v>0.98584550672466598</c:v>
                </c:pt>
                <c:pt idx="4220">
                  <c:v>0.98607638542736997</c:v>
                </c:pt>
                <c:pt idx="4221">
                  <c:v>0.98587882620804701</c:v>
                </c:pt>
                <c:pt idx="4222">
                  <c:v>0.98596641879451796</c:v>
                </c:pt>
                <c:pt idx="4223">
                  <c:v>0.986064192446935</c:v>
                </c:pt>
                <c:pt idx="4224">
                  <c:v>0.98602827744982002</c:v>
                </c:pt>
                <c:pt idx="4225">
                  <c:v>0.98586338677215102</c:v>
                </c:pt>
                <c:pt idx="4226">
                  <c:v>0.98585098877625299</c:v>
                </c:pt>
                <c:pt idx="4227">
                  <c:v>0.98602817240600604</c:v>
                </c:pt>
                <c:pt idx="4228">
                  <c:v>0.98601081250673195</c:v>
                </c:pt>
                <c:pt idx="4229">
                  <c:v>0.98599198389646803</c:v>
                </c:pt>
                <c:pt idx="4230">
                  <c:v>0.985961467198055</c:v>
                </c:pt>
                <c:pt idx="4231">
                  <c:v>0.98585610258073597</c:v>
                </c:pt>
                <c:pt idx="4232">
                  <c:v>0.98603143296582496</c:v>
                </c:pt>
                <c:pt idx="4233">
                  <c:v>0.98602168822443303</c:v>
                </c:pt>
                <c:pt idx="4234">
                  <c:v>0.98594454647766505</c:v>
                </c:pt>
                <c:pt idx="4235">
                  <c:v>0.98595505194112798</c:v>
                </c:pt>
                <c:pt idx="4236">
                  <c:v>0.98590167816108198</c:v>
                </c:pt>
                <c:pt idx="4237">
                  <c:v>0.985998239306349</c:v>
                </c:pt>
                <c:pt idx="4238">
                  <c:v>0.98587313303955204</c:v>
                </c:pt>
                <c:pt idx="4239">
                  <c:v>0.98598129670311496</c:v>
                </c:pt>
                <c:pt idx="4240">
                  <c:v>0.98606465345052297</c:v>
                </c:pt>
                <c:pt idx="4241">
                  <c:v>0.98597210355697795</c:v>
                </c:pt>
                <c:pt idx="4242">
                  <c:v>0.98596115614584401</c:v>
                </c:pt>
                <c:pt idx="4243">
                  <c:v>0.98593482566011403</c:v>
                </c:pt>
                <c:pt idx="4244">
                  <c:v>0.98596750654913301</c:v>
                </c:pt>
                <c:pt idx="4245">
                  <c:v>0.98604408424183798</c:v>
                </c:pt>
                <c:pt idx="4246">
                  <c:v>0.98584776465953605</c:v>
                </c:pt>
                <c:pt idx="4247">
                  <c:v>0.98594355542206102</c:v>
                </c:pt>
                <c:pt idx="4248">
                  <c:v>0.985877194282886</c:v>
                </c:pt>
                <c:pt idx="4249">
                  <c:v>0.98595151882680898</c:v>
                </c:pt>
                <c:pt idx="4250">
                  <c:v>0.98597130047415604</c:v>
                </c:pt>
                <c:pt idx="4251">
                  <c:v>0.98595459417126197</c:v>
                </c:pt>
                <c:pt idx="4252">
                  <c:v>0.98602596131522602</c:v>
                </c:pt>
                <c:pt idx="4253">
                  <c:v>0.98600362363961203</c:v>
                </c:pt>
                <c:pt idx="4254">
                  <c:v>0.98605377029550101</c:v>
                </c:pt>
                <c:pt idx="4255">
                  <c:v>0.98595950834815904</c:v>
                </c:pt>
                <c:pt idx="4256">
                  <c:v>0.98589198491276897</c:v>
                </c:pt>
                <c:pt idx="4257">
                  <c:v>0.98590307058028703</c:v>
                </c:pt>
                <c:pt idx="4258">
                  <c:v>0.98596214552261396</c:v>
                </c:pt>
                <c:pt idx="4259">
                  <c:v>0.98585192070542504</c:v>
                </c:pt>
                <c:pt idx="4260">
                  <c:v>0.98594536077546702</c:v>
                </c:pt>
                <c:pt idx="4261">
                  <c:v>0.98590639562151094</c:v>
                </c:pt>
                <c:pt idx="4262">
                  <c:v>0.98603910260281902</c:v>
                </c:pt>
                <c:pt idx="4263">
                  <c:v>0.985925083319242</c:v>
                </c:pt>
                <c:pt idx="4264">
                  <c:v>0.98604443854009305</c:v>
                </c:pt>
                <c:pt idx="4265">
                  <c:v>0.98599486614424703</c:v>
                </c:pt>
                <c:pt idx="4266">
                  <c:v>0.98606948131513905</c:v>
                </c:pt>
                <c:pt idx="4267">
                  <c:v>0.98605390723670105</c:v>
                </c:pt>
                <c:pt idx="4268">
                  <c:v>0.98590340743854299</c:v>
                </c:pt>
                <c:pt idx="4269">
                  <c:v>0.98600348074391897</c:v>
                </c:pt>
                <c:pt idx="4270">
                  <c:v>0.98591522280191202</c:v>
                </c:pt>
                <c:pt idx="4271">
                  <c:v>0.98597017275981602</c:v>
                </c:pt>
                <c:pt idx="4272">
                  <c:v>0.985905189450347</c:v>
                </c:pt>
                <c:pt idx="4273">
                  <c:v>0.98595879492945104</c:v>
                </c:pt>
                <c:pt idx="4274">
                  <c:v>0.98594670450925703</c:v>
                </c:pt>
                <c:pt idx="4275">
                  <c:v>0.98599145965436596</c:v>
                </c:pt>
                <c:pt idx="4276">
                  <c:v>0.98589474616219397</c:v>
                </c:pt>
                <c:pt idx="4277">
                  <c:v>0.98598582850184002</c:v>
                </c:pt>
                <c:pt idx="4278">
                  <c:v>0.98593720721590905</c:v>
                </c:pt>
                <c:pt idx="4279">
                  <c:v>0.98595585590852597</c:v>
                </c:pt>
                <c:pt idx="4280">
                  <c:v>0.98599060905354396</c:v>
                </c:pt>
                <c:pt idx="4281">
                  <c:v>0.986027948830145</c:v>
                </c:pt>
                <c:pt idx="4282">
                  <c:v>0.98592197405766502</c:v>
                </c:pt>
                <c:pt idx="4283">
                  <c:v>0.98589238355513698</c:v>
                </c:pt>
                <c:pt idx="4284">
                  <c:v>0.98592121714165903</c:v>
                </c:pt>
                <c:pt idx="4285">
                  <c:v>0.98592405978178299</c:v>
                </c:pt>
                <c:pt idx="4286">
                  <c:v>0.98606250851564503</c:v>
                </c:pt>
                <c:pt idx="4287">
                  <c:v>0.985933488371877</c:v>
                </c:pt>
                <c:pt idx="4288">
                  <c:v>0.98605688372141598</c:v>
                </c:pt>
                <c:pt idx="4289">
                  <c:v>0.98601722528695401</c:v>
                </c:pt>
                <c:pt idx="4290">
                  <c:v>0.98593505177117202</c:v>
                </c:pt>
                <c:pt idx="4291">
                  <c:v>0.98584086626687195</c:v>
                </c:pt>
                <c:pt idx="4292">
                  <c:v>0.98597735858513802</c:v>
                </c:pt>
                <c:pt idx="4293">
                  <c:v>0.98599499842251803</c:v>
                </c:pt>
                <c:pt idx="4294">
                  <c:v>0.98604993461179102</c:v>
                </c:pt>
                <c:pt idx="4295">
                  <c:v>0.98594630210205603</c:v>
                </c:pt>
                <c:pt idx="4296">
                  <c:v>0.98595669242969897</c:v>
                </c:pt>
                <c:pt idx="4297">
                  <c:v>0.98592141162563596</c:v>
                </c:pt>
                <c:pt idx="4298">
                  <c:v>0.98600278494411298</c:v>
                </c:pt>
                <c:pt idx="4299">
                  <c:v>0.98598376510452901</c:v>
                </c:pt>
                <c:pt idx="4300">
                  <c:v>0.98596915591461598</c:v>
                </c:pt>
                <c:pt idx="4301">
                  <c:v>0.98603704541318005</c:v>
                </c:pt>
                <c:pt idx="4302">
                  <c:v>0.98600482102235898</c:v>
                </c:pt>
                <c:pt idx="4303">
                  <c:v>0.98606441232148601</c:v>
                </c:pt>
                <c:pt idx="4304">
                  <c:v>0.98593451164943902</c:v>
                </c:pt>
                <c:pt idx="4305">
                  <c:v>0.98595709054682001</c:v>
                </c:pt>
                <c:pt idx="4306">
                  <c:v>0.98602132725807801</c:v>
                </c:pt>
                <c:pt idx="4307">
                  <c:v>0.98597242195546897</c:v>
                </c:pt>
                <c:pt idx="4308">
                  <c:v>0.98600622493016798</c:v>
                </c:pt>
                <c:pt idx="4309">
                  <c:v>0.98591907614990404</c:v>
                </c:pt>
                <c:pt idx="4310">
                  <c:v>0.98598763153816804</c:v>
                </c:pt>
                <c:pt idx="4311">
                  <c:v>0.98604191940491004</c:v>
                </c:pt>
                <c:pt idx="4312">
                  <c:v>0.98592122821842298</c:v>
                </c:pt>
                <c:pt idx="4313">
                  <c:v>0.98600941793942698</c:v>
                </c:pt>
                <c:pt idx="4314">
                  <c:v>0.98599878484167203</c:v>
                </c:pt>
                <c:pt idx="4315">
                  <c:v>0.98607210574156301</c:v>
                </c:pt>
                <c:pt idx="4316">
                  <c:v>0.98592514938455</c:v>
                </c:pt>
                <c:pt idx="4317">
                  <c:v>0.98603670678026001</c:v>
                </c:pt>
                <c:pt idx="4318">
                  <c:v>0.985958512941287</c:v>
                </c:pt>
                <c:pt idx="4319">
                  <c:v>0.98600573112238099</c:v>
                </c:pt>
                <c:pt idx="4320">
                  <c:v>0.98591147578899796</c:v>
                </c:pt>
                <c:pt idx="4321">
                  <c:v>0.98606880051584</c:v>
                </c:pt>
                <c:pt idx="4322">
                  <c:v>0.98603401885125597</c:v>
                </c:pt>
                <c:pt idx="4323">
                  <c:v>0.98603503112478796</c:v>
                </c:pt>
                <c:pt idx="4324">
                  <c:v>0.98603015188346499</c:v>
                </c:pt>
                <c:pt idx="4325">
                  <c:v>0.98589171683214105</c:v>
                </c:pt>
                <c:pt idx="4326">
                  <c:v>0.98604431183417496</c:v>
                </c:pt>
                <c:pt idx="4327">
                  <c:v>0.98588800016552303</c:v>
                </c:pt>
                <c:pt idx="4328">
                  <c:v>0.98589783266721198</c:v>
                </c:pt>
                <c:pt idx="4329">
                  <c:v>0.98601902453387802</c:v>
                </c:pt>
                <c:pt idx="4330">
                  <c:v>0.98589687598846798</c:v>
                </c:pt>
                <c:pt idx="4331">
                  <c:v>0.98605766686277996</c:v>
                </c:pt>
                <c:pt idx="4332">
                  <c:v>0.98592961930966205</c:v>
                </c:pt>
                <c:pt idx="4333">
                  <c:v>0.98593614168117805</c:v>
                </c:pt>
                <c:pt idx="4334">
                  <c:v>0.98597667680940004</c:v>
                </c:pt>
                <c:pt idx="4335">
                  <c:v>0.98596410302002402</c:v>
                </c:pt>
                <c:pt idx="4336">
                  <c:v>0.98590010380284598</c:v>
                </c:pt>
                <c:pt idx="4337">
                  <c:v>0.98589115792588</c:v>
                </c:pt>
                <c:pt idx="4338">
                  <c:v>0.985983872806803</c:v>
                </c:pt>
                <c:pt idx="4339">
                  <c:v>0.985941890816181</c:v>
                </c:pt>
                <c:pt idx="4340">
                  <c:v>0.98591428180681095</c:v>
                </c:pt>
                <c:pt idx="4341">
                  <c:v>0.98607782031650804</c:v>
                </c:pt>
                <c:pt idx="4342">
                  <c:v>0.98595658631348504</c:v>
                </c:pt>
                <c:pt idx="4343">
                  <c:v>0.98602417756619198</c:v>
                </c:pt>
                <c:pt idx="4344">
                  <c:v>0.98597019259802599</c:v>
                </c:pt>
                <c:pt idx="4345">
                  <c:v>0.98588320905750904</c:v>
                </c:pt>
                <c:pt idx="4346">
                  <c:v>0.986071177743574</c:v>
                </c:pt>
                <c:pt idx="4347">
                  <c:v>0.98591510579166197</c:v>
                </c:pt>
                <c:pt idx="4348">
                  <c:v>0.98606878269737397</c:v>
                </c:pt>
                <c:pt idx="4349">
                  <c:v>0.98599813443342199</c:v>
                </c:pt>
                <c:pt idx="4350">
                  <c:v>0.98601322976528305</c:v>
                </c:pt>
                <c:pt idx="4351">
                  <c:v>0.98608524246666696</c:v>
                </c:pt>
                <c:pt idx="4352">
                  <c:v>0.98595888785366403</c:v>
                </c:pt>
                <c:pt idx="4353">
                  <c:v>0.98608418796805097</c:v>
                </c:pt>
                <c:pt idx="4354">
                  <c:v>0.98603297457544703</c:v>
                </c:pt>
                <c:pt idx="4355">
                  <c:v>0.98592559162444204</c:v>
                </c:pt>
                <c:pt idx="4356">
                  <c:v>0.98603692479046101</c:v>
                </c:pt>
                <c:pt idx="4357">
                  <c:v>0.98588712483619501</c:v>
                </c:pt>
                <c:pt idx="4358">
                  <c:v>0.98602091452171903</c:v>
                </c:pt>
                <c:pt idx="4359">
                  <c:v>0.98592419466854997</c:v>
                </c:pt>
                <c:pt idx="4360">
                  <c:v>0.98592267801992495</c:v>
                </c:pt>
                <c:pt idx="4361">
                  <c:v>0.98595778241862597</c:v>
                </c:pt>
                <c:pt idx="4362">
                  <c:v>0.98607486303182001</c:v>
                </c:pt>
                <c:pt idx="4363">
                  <c:v>0.98606057829788796</c:v>
                </c:pt>
                <c:pt idx="4364">
                  <c:v>0.98595143252103101</c:v>
                </c:pt>
                <c:pt idx="4365">
                  <c:v>0.98599071372094305</c:v>
                </c:pt>
                <c:pt idx="4366">
                  <c:v>0.98598851136430599</c:v>
                </c:pt>
                <c:pt idx="4367">
                  <c:v>0.98603569549806203</c:v>
                </c:pt>
                <c:pt idx="4368">
                  <c:v>0.98591588719222301</c:v>
                </c:pt>
                <c:pt idx="4369">
                  <c:v>0.98588880259352696</c:v>
                </c:pt>
                <c:pt idx="4370">
                  <c:v>0.98592202039416099</c:v>
                </c:pt>
                <c:pt idx="4371">
                  <c:v>0.98600731001467101</c:v>
                </c:pt>
                <c:pt idx="4372">
                  <c:v>0.98593898798848101</c:v>
                </c:pt>
                <c:pt idx="4373">
                  <c:v>0.98597975986711905</c:v>
                </c:pt>
                <c:pt idx="4374">
                  <c:v>0.98601876182653603</c:v>
                </c:pt>
                <c:pt idx="4375">
                  <c:v>0.98602401954098595</c:v>
                </c:pt>
                <c:pt idx="4376">
                  <c:v>0.98594323915789595</c:v>
                </c:pt>
                <c:pt idx="4377">
                  <c:v>0.98598672262296005</c:v>
                </c:pt>
                <c:pt idx="4378">
                  <c:v>0.98599627577905102</c:v>
                </c:pt>
                <c:pt idx="4379">
                  <c:v>0.98595763927392099</c:v>
                </c:pt>
                <c:pt idx="4380">
                  <c:v>0.98592634684110603</c:v>
                </c:pt>
                <c:pt idx="4381">
                  <c:v>0.98587348640873695</c:v>
                </c:pt>
                <c:pt idx="4382">
                  <c:v>0.98601947115534905</c:v>
                </c:pt>
                <c:pt idx="4383">
                  <c:v>0.98596683667371199</c:v>
                </c:pt>
                <c:pt idx="4384">
                  <c:v>0.98607238777917094</c:v>
                </c:pt>
                <c:pt idx="4385">
                  <c:v>0.98595178664842098</c:v>
                </c:pt>
                <c:pt idx="4386">
                  <c:v>0.98596125150401603</c:v>
                </c:pt>
                <c:pt idx="4387">
                  <c:v>0.98596421413739799</c:v>
                </c:pt>
                <c:pt idx="4388">
                  <c:v>0.98597928238896704</c:v>
                </c:pt>
                <c:pt idx="4389">
                  <c:v>0.98596078069374604</c:v>
                </c:pt>
                <c:pt idx="4390">
                  <c:v>0.98592815943878298</c:v>
                </c:pt>
                <c:pt idx="4391">
                  <c:v>0.98614720503599096</c:v>
                </c:pt>
                <c:pt idx="4392">
                  <c:v>0.98596881035277595</c:v>
                </c:pt>
                <c:pt idx="4393">
                  <c:v>0.98595666013606698</c:v>
                </c:pt>
                <c:pt idx="4394">
                  <c:v>0.98594887232943096</c:v>
                </c:pt>
                <c:pt idx="4395">
                  <c:v>0.98601847840891998</c:v>
                </c:pt>
                <c:pt idx="4396">
                  <c:v>0.98594006584551797</c:v>
                </c:pt>
                <c:pt idx="4397">
                  <c:v>0.98602977973792905</c:v>
                </c:pt>
                <c:pt idx="4398">
                  <c:v>0.98591412820166102</c:v>
                </c:pt>
                <c:pt idx="4399">
                  <c:v>0.98598239270688903</c:v>
                </c:pt>
                <c:pt idx="4400">
                  <c:v>0.98580156033829003</c:v>
                </c:pt>
                <c:pt idx="4401">
                  <c:v>0.98592948008720804</c:v>
                </c:pt>
                <c:pt idx="4402">
                  <c:v>0.98605739421346195</c:v>
                </c:pt>
                <c:pt idx="4403">
                  <c:v>0.98598581806534202</c:v>
                </c:pt>
                <c:pt idx="4404">
                  <c:v>0.98604348156285604</c:v>
                </c:pt>
                <c:pt idx="4405">
                  <c:v>0.98592173438234598</c:v>
                </c:pt>
                <c:pt idx="4406">
                  <c:v>0.98603419237741496</c:v>
                </c:pt>
                <c:pt idx="4407">
                  <c:v>0.98602915805726699</c:v>
                </c:pt>
                <c:pt idx="4408">
                  <c:v>0.98594359846451396</c:v>
                </c:pt>
                <c:pt idx="4409">
                  <c:v>0.98590303997435502</c:v>
                </c:pt>
                <c:pt idx="4410">
                  <c:v>0.98594346930700405</c:v>
                </c:pt>
                <c:pt idx="4411">
                  <c:v>0.98592057485510398</c:v>
                </c:pt>
                <c:pt idx="4412">
                  <c:v>0.98597282527585794</c:v>
                </c:pt>
                <c:pt idx="4413">
                  <c:v>0.98602437616201</c:v>
                </c:pt>
                <c:pt idx="4414">
                  <c:v>0.98603868512217296</c:v>
                </c:pt>
                <c:pt idx="4415">
                  <c:v>0.98604774655204197</c:v>
                </c:pt>
                <c:pt idx="4416">
                  <c:v>0.98603240370577305</c:v>
                </c:pt>
                <c:pt idx="4417">
                  <c:v>0.98594581585206298</c:v>
                </c:pt>
                <c:pt idx="4418">
                  <c:v>0.98600742428260701</c:v>
                </c:pt>
                <c:pt idx="4419">
                  <c:v>0.986011478513659</c:v>
                </c:pt>
                <c:pt idx="4420">
                  <c:v>0.985888759586942</c:v>
                </c:pt>
                <c:pt idx="4421">
                  <c:v>0.98600592925643404</c:v>
                </c:pt>
                <c:pt idx="4422">
                  <c:v>0.98597093390814206</c:v>
                </c:pt>
                <c:pt idx="4423">
                  <c:v>0.98589169609175697</c:v>
                </c:pt>
                <c:pt idx="4424">
                  <c:v>0.98604880889360202</c:v>
                </c:pt>
                <c:pt idx="4425">
                  <c:v>0.98597962739803102</c:v>
                </c:pt>
                <c:pt idx="4426">
                  <c:v>0.985985334337109</c:v>
                </c:pt>
                <c:pt idx="4427">
                  <c:v>0.98599949547718702</c:v>
                </c:pt>
                <c:pt idx="4428">
                  <c:v>0.98584471095128301</c:v>
                </c:pt>
                <c:pt idx="4429">
                  <c:v>0.98589829047802302</c:v>
                </c:pt>
                <c:pt idx="4430">
                  <c:v>0.98595999938024803</c:v>
                </c:pt>
                <c:pt idx="4431">
                  <c:v>0.985946991254114</c:v>
                </c:pt>
                <c:pt idx="4432">
                  <c:v>0.98590599730753203</c:v>
                </c:pt>
                <c:pt idx="4433">
                  <c:v>0.98588413811962095</c:v>
                </c:pt>
                <c:pt idx="4434">
                  <c:v>0.98596895648191296</c:v>
                </c:pt>
                <c:pt idx="4435">
                  <c:v>0.98600491149569303</c:v>
                </c:pt>
                <c:pt idx="4436">
                  <c:v>0.98595440099816301</c:v>
                </c:pt>
                <c:pt idx="4437">
                  <c:v>0.98594416387123696</c:v>
                </c:pt>
                <c:pt idx="4438">
                  <c:v>0.98597030633567395</c:v>
                </c:pt>
                <c:pt idx="4439">
                  <c:v>0.98599899444051498</c:v>
                </c:pt>
                <c:pt idx="4440">
                  <c:v>0.98600981411643596</c:v>
                </c:pt>
                <c:pt idx="4441">
                  <c:v>0.98591292218554405</c:v>
                </c:pt>
                <c:pt idx="4442">
                  <c:v>0.98598860958595202</c:v>
                </c:pt>
                <c:pt idx="4443">
                  <c:v>0.98603382158927</c:v>
                </c:pt>
                <c:pt idx="4444">
                  <c:v>0.98588623054761604</c:v>
                </c:pt>
                <c:pt idx="4445">
                  <c:v>0.98605299681511704</c:v>
                </c:pt>
                <c:pt idx="4446">
                  <c:v>0.98590959575060999</c:v>
                </c:pt>
                <c:pt idx="4447">
                  <c:v>0.98595696904736496</c:v>
                </c:pt>
                <c:pt idx="4448">
                  <c:v>0.98596219382022399</c:v>
                </c:pt>
                <c:pt idx="4449">
                  <c:v>0.98600766002164697</c:v>
                </c:pt>
                <c:pt idx="4450">
                  <c:v>0.98591320644827896</c:v>
                </c:pt>
                <c:pt idx="4451">
                  <c:v>0.985821370036849</c:v>
                </c:pt>
                <c:pt idx="4452">
                  <c:v>0.98598941380973404</c:v>
                </c:pt>
                <c:pt idx="4453">
                  <c:v>0.98592028697749701</c:v>
                </c:pt>
                <c:pt idx="4454">
                  <c:v>0.98600969999722698</c:v>
                </c:pt>
                <c:pt idx="4455">
                  <c:v>0.98594920171339395</c:v>
                </c:pt>
                <c:pt idx="4456">
                  <c:v>0.98598779146856197</c:v>
                </c:pt>
                <c:pt idx="4457">
                  <c:v>0.98597831652550605</c:v>
                </c:pt>
                <c:pt idx="4458">
                  <c:v>0.98589049554533803</c:v>
                </c:pt>
                <c:pt idx="4459">
                  <c:v>0.98599756998745802</c:v>
                </c:pt>
                <c:pt idx="4460">
                  <c:v>0.98601310327357905</c:v>
                </c:pt>
                <c:pt idx="4461">
                  <c:v>0.98599656253645396</c:v>
                </c:pt>
                <c:pt idx="4462">
                  <c:v>0.98595670488923703</c:v>
                </c:pt>
                <c:pt idx="4463">
                  <c:v>0.98597338479710395</c:v>
                </c:pt>
                <c:pt idx="4464">
                  <c:v>0.986075059420359</c:v>
                </c:pt>
                <c:pt idx="4465">
                  <c:v>0.98594795705014804</c:v>
                </c:pt>
                <c:pt idx="4466">
                  <c:v>0.98601204390112696</c:v>
                </c:pt>
                <c:pt idx="4467">
                  <c:v>0.98591058432825895</c:v>
                </c:pt>
                <c:pt idx="4468">
                  <c:v>0.98594470591289296</c:v>
                </c:pt>
                <c:pt idx="4469">
                  <c:v>0.98602963823886702</c:v>
                </c:pt>
                <c:pt idx="4470">
                  <c:v>0.98591107379921605</c:v>
                </c:pt>
                <c:pt idx="4471">
                  <c:v>0.98587442779189305</c:v>
                </c:pt>
                <c:pt idx="4472">
                  <c:v>0.98596258380201196</c:v>
                </c:pt>
                <c:pt idx="4473">
                  <c:v>0.98600435503541695</c:v>
                </c:pt>
                <c:pt idx="4474">
                  <c:v>0.98600070563618902</c:v>
                </c:pt>
                <c:pt idx="4475">
                  <c:v>0.98604630525251502</c:v>
                </c:pt>
                <c:pt idx="4476">
                  <c:v>0.98591981114558103</c:v>
                </c:pt>
                <c:pt idx="4477">
                  <c:v>0.98588350212082299</c:v>
                </c:pt>
                <c:pt idx="4478">
                  <c:v>0.98588544355479801</c:v>
                </c:pt>
                <c:pt idx="4479">
                  <c:v>0.98601102043024302</c:v>
                </c:pt>
                <c:pt idx="4480">
                  <c:v>0.98602438697318595</c:v>
                </c:pt>
                <c:pt idx="4481">
                  <c:v>0.98596478382756303</c:v>
                </c:pt>
                <c:pt idx="4482">
                  <c:v>0.98596094317132699</c:v>
                </c:pt>
                <c:pt idx="4483">
                  <c:v>0.98599071502901903</c:v>
                </c:pt>
                <c:pt idx="4484">
                  <c:v>0.98603159602808699</c:v>
                </c:pt>
                <c:pt idx="4485">
                  <c:v>0.98608196929741498</c:v>
                </c:pt>
                <c:pt idx="4486">
                  <c:v>0.98604177126889503</c:v>
                </c:pt>
                <c:pt idx="4487">
                  <c:v>0.985968020460529</c:v>
                </c:pt>
                <c:pt idx="4488">
                  <c:v>0.98585190328820305</c:v>
                </c:pt>
                <c:pt idx="4489">
                  <c:v>0.986017410113052</c:v>
                </c:pt>
                <c:pt idx="4490">
                  <c:v>0.98597383533317096</c:v>
                </c:pt>
                <c:pt idx="4491">
                  <c:v>0.98605254937563502</c:v>
                </c:pt>
                <c:pt idx="4492">
                  <c:v>0.98598716531080699</c:v>
                </c:pt>
                <c:pt idx="4493">
                  <c:v>0.98600806052385304</c:v>
                </c:pt>
                <c:pt idx="4494">
                  <c:v>0.98585385465245101</c:v>
                </c:pt>
                <c:pt idx="4495">
                  <c:v>0.98592586989854503</c:v>
                </c:pt>
                <c:pt idx="4496">
                  <c:v>0.98590453594864302</c:v>
                </c:pt>
                <c:pt idx="4497">
                  <c:v>0.98600239505317</c:v>
                </c:pt>
                <c:pt idx="4498">
                  <c:v>0.98599565117500598</c:v>
                </c:pt>
                <c:pt idx="4499">
                  <c:v>0.98603823825525105</c:v>
                </c:pt>
                <c:pt idx="4500">
                  <c:v>0.98606940303847002</c:v>
                </c:pt>
                <c:pt idx="4501">
                  <c:v>0.98592756405044701</c:v>
                </c:pt>
                <c:pt idx="4502">
                  <c:v>0.985964692566207</c:v>
                </c:pt>
                <c:pt idx="4503">
                  <c:v>0.98594934398621303</c:v>
                </c:pt>
                <c:pt idx="4504">
                  <c:v>0.98597854633682303</c:v>
                </c:pt>
                <c:pt idx="4505">
                  <c:v>0.98585244298675001</c:v>
                </c:pt>
                <c:pt idx="4506">
                  <c:v>0.98605303601318295</c:v>
                </c:pt>
                <c:pt idx="4507">
                  <c:v>0.98593090622248203</c:v>
                </c:pt>
                <c:pt idx="4508">
                  <c:v>0.98596104901416104</c:v>
                </c:pt>
                <c:pt idx="4509">
                  <c:v>0.98600437633865401</c:v>
                </c:pt>
                <c:pt idx="4510">
                  <c:v>0.985897680166682</c:v>
                </c:pt>
                <c:pt idx="4511">
                  <c:v>0.98602547300293797</c:v>
                </c:pt>
                <c:pt idx="4512">
                  <c:v>0.98597482363989497</c:v>
                </c:pt>
                <c:pt idx="4513">
                  <c:v>0.98594635261892904</c:v>
                </c:pt>
                <c:pt idx="4514">
                  <c:v>0.98606360615614297</c:v>
                </c:pt>
                <c:pt idx="4515">
                  <c:v>0.98582991340335602</c:v>
                </c:pt>
                <c:pt idx="4516">
                  <c:v>0.98593502055225402</c:v>
                </c:pt>
                <c:pt idx="4517">
                  <c:v>0.98599231650699304</c:v>
                </c:pt>
                <c:pt idx="4518">
                  <c:v>0.98597950429441705</c:v>
                </c:pt>
                <c:pt idx="4519">
                  <c:v>0.98599022199362096</c:v>
                </c:pt>
                <c:pt idx="4520">
                  <c:v>0.98598487663480605</c:v>
                </c:pt>
                <c:pt idx="4521">
                  <c:v>0.98591794586153703</c:v>
                </c:pt>
                <c:pt idx="4522">
                  <c:v>0.98602470477583104</c:v>
                </c:pt>
                <c:pt idx="4523">
                  <c:v>0.98591495948652497</c:v>
                </c:pt>
                <c:pt idx="4524">
                  <c:v>0.98601920809850996</c:v>
                </c:pt>
                <c:pt idx="4525">
                  <c:v>0.98599923271941803</c:v>
                </c:pt>
                <c:pt idx="4526">
                  <c:v>0.98590903210012004</c:v>
                </c:pt>
                <c:pt idx="4527">
                  <c:v>0.985955436297827</c:v>
                </c:pt>
                <c:pt idx="4528">
                  <c:v>0.98607351377844998</c:v>
                </c:pt>
                <c:pt idx="4529">
                  <c:v>0.98589845801459197</c:v>
                </c:pt>
                <c:pt idx="4530">
                  <c:v>0.98594683258083204</c:v>
                </c:pt>
                <c:pt idx="4531">
                  <c:v>0.98596635253380704</c:v>
                </c:pt>
                <c:pt idx="4532">
                  <c:v>0.98597366340346804</c:v>
                </c:pt>
                <c:pt idx="4533">
                  <c:v>0.98590578086539904</c:v>
                </c:pt>
                <c:pt idx="4534">
                  <c:v>0.98602949436758702</c:v>
                </c:pt>
                <c:pt idx="4535">
                  <c:v>0.98596369907555204</c:v>
                </c:pt>
                <c:pt idx="4536">
                  <c:v>0.98588529558414595</c:v>
                </c:pt>
                <c:pt idx="4537">
                  <c:v>0.98589770030893198</c:v>
                </c:pt>
                <c:pt idx="4538">
                  <c:v>0.98589791514998804</c:v>
                </c:pt>
                <c:pt idx="4539">
                  <c:v>0.98592543942835098</c:v>
                </c:pt>
                <c:pt idx="4540">
                  <c:v>0.98592864598396601</c:v>
                </c:pt>
                <c:pt idx="4541">
                  <c:v>0.98586333029739603</c:v>
                </c:pt>
                <c:pt idx="4542">
                  <c:v>0.98591894713279904</c:v>
                </c:pt>
                <c:pt idx="4543">
                  <c:v>0.98597996205661098</c:v>
                </c:pt>
                <c:pt idx="4544">
                  <c:v>0.98590154108372996</c:v>
                </c:pt>
                <c:pt idx="4545">
                  <c:v>0.98599386898787</c:v>
                </c:pt>
                <c:pt idx="4546">
                  <c:v>0.98605175208958096</c:v>
                </c:pt>
                <c:pt idx="4547">
                  <c:v>0.98591999455948098</c:v>
                </c:pt>
                <c:pt idx="4548">
                  <c:v>0.98598492020276796</c:v>
                </c:pt>
                <c:pt idx="4549">
                  <c:v>0.98591989615273001</c:v>
                </c:pt>
                <c:pt idx="4550">
                  <c:v>0.98605685212269001</c:v>
                </c:pt>
                <c:pt idx="4551">
                  <c:v>0.98593145884704303</c:v>
                </c:pt>
                <c:pt idx="4552">
                  <c:v>0.985950904915325</c:v>
                </c:pt>
                <c:pt idx="4553">
                  <c:v>0.98599362087292197</c:v>
                </c:pt>
                <c:pt idx="4554">
                  <c:v>0.98598436029233805</c:v>
                </c:pt>
                <c:pt idx="4555">
                  <c:v>0.98597796282531402</c:v>
                </c:pt>
                <c:pt idx="4556">
                  <c:v>0.985966543336807</c:v>
                </c:pt>
                <c:pt idx="4557">
                  <c:v>0.98603916859568297</c:v>
                </c:pt>
                <c:pt idx="4558">
                  <c:v>0.985858559364722</c:v>
                </c:pt>
                <c:pt idx="4559">
                  <c:v>0.98597498171290299</c:v>
                </c:pt>
                <c:pt idx="4560">
                  <c:v>0.98586153367098095</c:v>
                </c:pt>
                <c:pt idx="4561">
                  <c:v>0.98602730398431504</c:v>
                </c:pt>
                <c:pt idx="4562">
                  <c:v>0.98594816527345397</c:v>
                </c:pt>
                <c:pt idx="4563">
                  <c:v>0.98599957099588198</c:v>
                </c:pt>
                <c:pt idx="4564">
                  <c:v>0.98601479838016404</c:v>
                </c:pt>
                <c:pt idx="4565">
                  <c:v>0.985969578846702</c:v>
                </c:pt>
                <c:pt idx="4566">
                  <c:v>0.986058615249508</c:v>
                </c:pt>
                <c:pt idx="4567">
                  <c:v>0.98601355568084503</c:v>
                </c:pt>
                <c:pt idx="4568">
                  <c:v>0.985974799566807</c:v>
                </c:pt>
                <c:pt idx="4569">
                  <c:v>0.98603321444624104</c:v>
                </c:pt>
                <c:pt idx="4570">
                  <c:v>0.98586449845366797</c:v>
                </c:pt>
                <c:pt idx="4571">
                  <c:v>0.98599412740124404</c:v>
                </c:pt>
                <c:pt idx="4572">
                  <c:v>0.985908698176169</c:v>
                </c:pt>
                <c:pt idx="4573">
                  <c:v>0.98606682315090599</c:v>
                </c:pt>
                <c:pt idx="4574">
                  <c:v>0.98581253902358601</c:v>
                </c:pt>
                <c:pt idx="4575">
                  <c:v>0.986064347789811</c:v>
                </c:pt>
                <c:pt idx="4576">
                  <c:v>0.98580755431726996</c:v>
                </c:pt>
                <c:pt idx="4577">
                  <c:v>0.98598071935410903</c:v>
                </c:pt>
                <c:pt idx="4578">
                  <c:v>0.98584797705001004</c:v>
                </c:pt>
                <c:pt idx="4579">
                  <c:v>0.98598938310950701</c:v>
                </c:pt>
                <c:pt idx="4580">
                  <c:v>0.98599602904070205</c:v>
                </c:pt>
                <c:pt idx="4581">
                  <c:v>0.98594974142925396</c:v>
                </c:pt>
                <c:pt idx="4582">
                  <c:v>0.98594381382218199</c:v>
                </c:pt>
                <c:pt idx="4583">
                  <c:v>0.98587482848130703</c:v>
                </c:pt>
                <c:pt idx="4584">
                  <c:v>0.98600190501153995</c:v>
                </c:pt>
                <c:pt idx="4585">
                  <c:v>0.98590408848248401</c:v>
                </c:pt>
                <c:pt idx="4586">
                  <c:v>0.98597506145096803</c:v>
                </c:pt>
                <c:pt idx="4587">
                  <c:v>0.98606303974968501</c:v>
                </c:pt>
                <c:pt idx="4588">
                  <c:v>0.98592071462234598</c:v>
                </c:pt>
                <c:pt idx="4589">
                  <c:v>0.98601777401221702</c:v>
                </c:pt>
                <c:pt idx="4590">
                  <c:v>0.98590807422957605</c:v>
                </c:pt>
                <c:pt idx="4591">
                  <c:v>0.98597411437704596</c:v>
                </c:pt>
                <c:pt idx="4592">
                  <c:v>0.98581918621488895</c:v>
                </c:pt>
                <c:pt idx="4593">
                  <c:v>0.98597667799034105</c:v>
                </c:pt>
                <c:pt idx="4594">
                  <c:v>0.98598864306927303</c:v>
                </c:pt>
                <c:pt idx="4595">
                  <c:v>0.98609742162502501</c:v>
                </c:pt>
                <c:pt idx="4596">
                  <c:v>0.98596805649503005</c:v>
                </c:pt>
                <c:pt idx="4597">
                  <c:v>0.98594282295673596</c:v>
                </c:pt>
                <c:pt idx="4598">
                  <c:v>0.98599825277703201</c:v>
                </c:pt>
                <c:pt idx="4599">
                  <c:v>0.98586953399593003</c:v>
                </c:pt>
                <c:pt idx="4600">
                  <c:v>0.98593293506282598</c:v>
                </c:pt>
                <c:pt idx="4601">
                  <c:v>0.98595888592959802</c:v>
                </c:pt>
                <c:pt idx="4602">
                  <c:v>0.98599361403379804</c:v>
                </c:pt>
                <c:pt idx="4603">
                  <c:v>0.98601947963552095</c:v>
                </c:pt>
                <c:pt idx="4604">
                  <c:v>0.98599288270599295</c:v>
                </c:pt>
                <c:pt idx="4605">
                  <c:v>0.98599110597203898</c:v>
                </c:pt>
                <c:pt idx="4606">
                  <c:v>0.98606706280008205</c:v>
                </c:pt>
                <c:pt idx="4607">
                  <c:v>0.98599054334404601</c:v>
                </c:pt>
                <c:pt idx="4608">
                  <c:v>0.98601957059020995</c:v>
                </c:pt>
                <c:pt idx="4609">
                  <c:v>0.98591823546223101</c:v>
                </c:pt>
                <c:pt idx="4610">
                  <c:v>0.98598758354650995</c:v>
                </c:pt>
                <c:pt idx="4611">
                  <c:v>0.98601438550535603</c:v>
                </c:pt>
                <c:pt idx="4612">
                  <c:v>0.98605199007521604</c:v>
                </c:pt>
                <c:pt idx="4613">
                  <c:v>0.98594013803285696</c:v>
                </c:pt>
                <c:pt idx="4614">
                  <c:v>0.985996973713965</c:v>
                </c:pt>
                <c:pt idx="4615">
                  <c:v>0.98601200854068705</c:v>
                </c:pt>
                <c:pt idx="4616">
                  <c:v>0.98600822186335002</c:v>
                </c:pt>
                <c:pt idx="4617">
                  <c:v>0.98589092896681396</c:v>
                </c:pt>
                <c:pt idx="4618">
                  <c:v>0.986064332855771</c:v>
                </c:pt>
                <c:pt idx="4619">
                  <c:v>0.98586697307196902</c:v>
                </c:pt>
                <c:pt idx="4620">
                  <c:v>0.98602326004686902</c:v>
                </c:pt>
                <c:pt idx="4621">
                  <c:v>0.98589377222666097</c:v>
                </c:pt>
                <c:pt idx="4622">
                  <c:v>0.98594302141966705</c:v>
                </c:pt>
                <c:pt idx="4623">
                  <c:v>0.98601043134986299</c:v>
                </c:pt>
                <c:pt idx="4624">
                  <c:v>0.98586047730481596</c:v>
                </c:pt>
                <c:pt idx="4625">
                  <c:v>0.98590070502541705</c:v>
                </c:pt>
                <c:pt idx="4626">
                  <c:v>0.98595092016694497</c:v>
                </c:pt>
                <c:pt idx="4627">
                  <c:v>0.98596162962242795</c:v>
                </c:pt>
                <c:pt idx="4628">
                  <c:v>0.98598315593914199</c:v>
                </c:pt>
                <c:pt idx="4629">
                  <c:v>0.98600463581673503</c:v>
                </c:pt>
                <c:pt idx="4630">
                  <c:v>0.98596232937929795</c:v>
                </c:pt>
                <c:pt idx="4631">
                  <c:v>0.986006938269397</c:v>
                </c:pt>
                <c:pt idx="4632">
                  <c:v>0.985915667340306</c:v>
                </c:pt>
                <c:pt idx="4633">
                  <c:v>0.98603914019063599</c:v>
                </c:pt>
                <c:pt idx="4634">
                  <c:v>0.98602773112724196</c:v>
                </c:pt>
                <c:pt idx="4635">
                  <c:v>0.98597339859658895</c:v>
                </c:pt>
                <c:pt idx="4636">
                  <c:v>0.98600491297500303</c:v>
                </c:pt>
                <c:pt idx="4637">
                  <c:v>0.98587001748401004</c:v>
                </c:pt>
                <c:pt idx="4638">
                  <c:v>0.98591584150172296</c:v>
                </c:pt>
                <c:pt idx="4639">
                  <c:v>0.98602407306528095</c:v>
                </c:pt>
                <c:pt idx="4640">
                  <c:v>0.98590842240686405</c:v>
                </c:pt>
                <c:pt idx="4641">
                  <c:v>0.98599043857428803</c:v>
                </c:pt>
                <c:pt idx="4642">
                  <c:v>0.98588930120898899</c:v>
                </c:pt>
                <c:pt idx="4643">
                  <c:v>0.98597613588577504</c:v>
                </c:pt>
                <c:pt idx="4644">
                  <c:v>0.98593552334604095</c:v>
                </c:pt>
                <c:pt idx="4645">
                  <c:v>0.986021111333381</c:v>
                </c:pt>
                <c:pt idx="4646">
                  <c:v>0.98583934500597603</c:v>
                </c:pt>
                <c:pt idx="4647">
                  <c:v>0.98603775634132695</c:v>
                </c:pt>
                <c:pt idx="4648">
                  <c:v>0.98589125184081905</c:v>
                </c:pt>
                <c:pt idx="4649">
                  <c:v>0.98582952851739203</c:v>
                </c:pt>
                <c:pt idx="4650">
                  <c:v>0.98594383026371601</c:v>
                </c:pt>
                <c:pt idx="4651">
                  <c:v>0.98595672643976395</c:v>
                </c:pt>
                <c:pt idx="4652">
                  <c:v>0.98599567534327004</c:v>
                </c:pt>
                <c:pt idx="4653">
                  <c:v>0.98603068122812698</c:v>
                </c:pt>
                <c:pt idx="4654">
                  <c:v>0.98594915126970795</c:v>
                </c:pt>
                <c:pt idx="4655">
                  <c:v>0.98592941335611295</c:v>
                </c:pt>
                <c:pt idx="4656">
                  <c:v>0.98599268901970505</c:v>
                </c:pt>
                <c:pt idx="4657">
                  <c:v>0.98591747628747095</c:v>
                </c:pt>
                <c:pt idx="4658">
                  <c:v>0.98595478916388501</c:v>
                </c:pt>
                <c:pt idx="4659">
                  <c:v>0.98598714520700503</c:v>
                </c:pt>
                <c:pt idx="4660">
                  <c:v>0.98590985260423303</c:v>
                </c:pt>
                <c:pt idx="4661">
                  <c:v>0.98599872680983902</c:v>
                </c:pt>
                <c:pt idx="4662">
                  <c:v>0.98598026658806504</c:v>
                </c:pt>
                <c:pt idx="4663">
                  <c:v>0.98598236488902602</c:v>
                </c:pt>
                <c:pt idx="4664">
                  <c:v>0.98589625062210196</c:v>
                </c:pt>
                <c:pt idx="4665">
                  <c:v>0.98612831659329003</c:v>
                </c:pt>
                <c:pt idx="4666">
                  <c:v>0.98598626700566605</c:v>
                </c:pt>
                <c:pt idx="4667">
                  <c:v>0.98595372465671405</c:v>
                </c:pt>
                <c:pt idx="4668">
                  <c:v>0.98594272531307603</c:v>
                </c:pt>
                <c:pt idx="4669">
                  <c:v>0.98597009249394396</c:v>
                </c:pt>
                <c:pt idx="4670">
                  <c:v>0.98590374438154704</c:v>
                </c:pt>
                <c:pt idx="4671">
                  <c:v>0.98595900159605998</c:v>
                </c:pt>
                <c:pt idx="4672">
                  <c:v>0.98591985811758398</c:v>
                </c:pt>
                <c:pt idx="4673">
                  <c:v>0.98594693932238797</c:v>
                </c:pt>
                <c:pt idx="4674">
                  <c:v>0.986032435099228</c:v>
                </c:pt>
                <c:pt idx="4675">
                  <c:v>0.98608508108899595</c:v>
                </c:pt>
                <c:pt idx="4676">
                  <c:v>0.985987183141669</c:v>
                </c:pt>
                <c:pt idx="4677">
                  <c:v>0.98607991139295403</c:v>
                </c:pt>
                <c:pt idx="4678">
                  <c:v>0.985966939401409</c:v>
                </c:pt>
                <c:pt idx="4679">
                  <c:v>0.98597052365867499</c:v>
                </c:pt>
                <c:pt idx="4680">
                  <c:v>0.98599286655180796</c:v>
                </c:pt>
                <c:pt idx="4681">
                  <c:v>0.98593196399569005</c:v>
                </c:pt>
                <c:pt idx="4682">
                  <c:v>0.98601364383475998</c:v>
                </c:pt>
                <c:pt idx="4683">
                  <c:v>0.98604043731579505</c:v>
                </c:pt>
                <c:pt idx="4684">
                  <c:v>0.98605449009510404</c:v>
                </c:pt>
                <c:pt idx="4685">
                  <c:v>0.98596326156309699</c:v>
                </c:pt>
                <c:pt idx="4686">
                  <c:v>0.98592637613780998</c:v>
                </c:pt>
                <c:pt idx="4687">
                  <c:v>0.98593888086818704</c:v>
                </c:pt>
                <c:pt idx="4688">
                  <c:v>0.98591747211195802</c:v>
                </c:pt>
                <c:pt idx="4689">
                  <c:v>0.98595552101767703</c:v>
                </c:pt>
                <c:pt idx="4690">
                  <c:v>0.98581452103265099</c:v>
                </c:pt>
                <c:pt idx="4691">
                  <c:v>0.98597249218670402</c:v>
                </c:pt>
                <c:pt idx="4692">
                  <c:v>0.98602763803562798</c:v>
                </c:pt>
                <c:pt idx="4693">
                  <c:v>0.98604477801770296</c:v>
                </c:pt>
                <c:pt idx="4694">
                  <c:v>0.98599773389467105</c:v>
                </c:pt>
                <c:pt idx="4695">
                  <c:v>0.98600088563439203</c:v>
                </c:pt>
                <c:pt idx="4696">
                  <c:v>0.98599820052681297</c:v>
                </c:pt>
                <c:pt idx="4697">
                  <c:v>0.98596318992423504</c:v>
                </c:pt>
                <c:pt idx="4698">
                  <c:v>0.98608511938277299</c:v>
                </c:pt>
                <c:pt idx="4699">
                  <c:v>0.98595405215272203</c:v>
                </c:pt>
                <c:pt idx="4700">
                  <c:v>0.98605110951965902</c:v>
                </c:pt>
                <c:pt idx="4701">
                  <c:v>0.98586275238572396</c:v>
                </c:pt>
                <c:pt idx="4702">
                  <c:v>0.98603365345087901</c:v>
                </c:pt>
                <c:pt idx="4703">
                  <c:v>0.985965720594839</c:v>
                </c:pt>
                <c:pt idx="4704">
                  <c:v>0.98601850567553195</c:v>
                </c:pt>
                <c:pt idx="4705">
                  <c:v>0.98592392626297898</c:v>
                </c:pt>
                <c:pt idx="4706">
                  <c:v>0.98595232766363505</c:v>
                </c:pt>
                <c:pt idx="4707">
                  <c:v>0.98602395716512203</c:v>
                </c:pt>
                <c:pt idx="4708">
                  <c:v>0.98592728433407495</c:v>
                </c:pt>
                <c:pt idx="4709">
                  <c:v>0.985842906650505</c:v>
                </c:pt>
                <c:pt idx="4710">
                  <c:v>0.98590949699479802</c:v>
                </c:pt>
                <c:pt idx="4711">
                  <c:v>0.98589681174227395</c:v>
                </c:pt>
                <c:pt idx="4712">
                  <c:v>0.98602271376954997</c:v>
                </c:pt>
                <c:pt idx="4713">
                  <c:v>0.98589256512583801</c:v>
                </c:pt>
                <c:pt idx="4714">
                  <c:v>0.98596395933122005</c:v>
                </c:pt>
                <c:pt idx="4715">
                  <c:v>0.98593921925117101</c:v>
                </c:pt>
                <c:pt idx="4716">
                  <c:v>0.98594792358479899</c:v>
                </c:pt>
                <c:pt idx="4717">
                  <c:v>0.98600334733206096</c:v>
                </c:pt>
                <c:pt idx="4718">
                  <c:v>0.98598089024632496</c:v>
                </c:pt>
                <c:pt idx="4719">
                  <c:v>0.98597911401718796</c:v>
                </c:pt>
                <c:pt idx="4720">
                  <c:v>0.98596548109952498</c:v>
                </c:pt>
                <c:pt idx="4721">
                  <c:v>0.98609778938632497</c:v>
                </c:pt>
                <c:pt idx="4722">
                  <c:v>0.98602772722048004</c:v>
                </c:pt>
                <c:pt idx="4723">
                  <c:v>0.98601740570690899</c:v>
                </c:pt>
                <c:pt idx="4724">
                  <c:v>0.98595505215586998</c:v>
                </c:pt>
                <c:pt idx="4725">
                  <c:v>0.98595586380838596</c:v>
                </c:pt>
                <c:pt idx="4726">
                  <c:v>0.98597361990908094</c:v>
                </c:pt>
                <c:pt idx="4727">
                  <c:v>0.98591231230569198</c:v>
                </c:pt>
                <c:pt idx="4728">
                  <c:v>0.98592143802560295</c:v>
                </c:pt>
                <c:pt idx="4729">
                  <c:v>0.98593832269068704</c:v>
                </c:pt>
                <c:pt idx="4730">
                  <c:v>0.98604546033803397</c:v>
                </c:pt>
                <c:pt idx="4731">
                  <c:v>0.98600621406451205</c:v>
                </c:pt>
                <c:pt idx="4732">
                  <c:v>0.98601470399949998</c:v>
                </c:pt>
                <c:pt idx="4733">
                  <c:v>0.98593706515722401</c:v>
                </c:pt>
                <c:pt idx="4734">
                  <c:v>0.98596784889463795</c:v>
                </c:pt>
                <c:pt idx="4735">
                  <c:v>0.98603427891304296</c:v>
                </c:pt>
                <c:pt idx="4736">
                  <c:v>0.98588002955869403</c:v>
                </c:pt>
                <c:pt idx="4737">
                  <c:v>0.98599070435276803</c:v>
                </c:pt>
                <c:pt idx="4738">
                  <c:v>0.985953497588692</c:v>
                </c:pt>
                <c:pt idx="4739">
                  <c:v>0.98592745152777095</c:v>
                </c:pt>
                <c:pt idx="4740">
                  <c:v>0.98601941623800904</c:v>
                </c:pt>
                <c:pt idx="4741">
                  <c:v>0.98595927800625904</c:v>
                </c:pt>
                <c:pt idx="4742">
                  <c:v>0.98576751351905001</c:v>
                </c:pt>
                <c:pt idx="4743">
                  <c:v>0.98597637155642504</c:v>
                </c:pt>
                <c:pt idx="4744">
                  <c:v>0.98598093581998003</c:v>
                </c:pt>
                <c:pt idx="4745">
                  <c:v>0.98602887951929497</c:v>
                </c:pt>
                <c:pt idx="4746">
                  <c:v>0.98592735658594599</c:v>
                </c:pt>
                <c:pt idx="4747">
                  <c:v>0.986024971992841</c:v>
                </c:pt>
                <c:pt idx="4748">
                  <c:v>0.98608097349252599</c:v>
                </c:pt>
                <c:pt idx="4749">
                  <c:v>0.98603624361133302</c:v>
                </c:pt>
                <c:pt idx="4750">
                  <c:v>0.98600138606568599</c:v>
                </c:pt>
                <c:pt idx="4751">
                  <c:v>0.98593423711732298</c:v>
                </c:pt>
                <c:pt idx="4752">
                  <c:v>0.98581142991640802</c:v>
                </c:pt>
                <c:pt idx="4753">
                  <c:v>0.98598145288243799</c:v>
                </c:pt>
                <c:pt idx="4754">
                  <c:v>0.98597513971269402</c:v>
                </c:pt>
                <c:pt idx="4755">
                  <c:v>0.98588164362872299</c:v>
                </c:pt>
                <c:pt idx="4756">
                  <c:v>0.98606775207583597</c:v>
                </c:pt>
                <c:pt idx="4757">
                  <c:v>0.98597485381352901</c:v>
                </c:pt>
                <c:pt idx="4758">
                  <c:v>0.986024731868544</c:v>
                </c:pt>
                <c:pt idx="4759">
                  <c:v>0.98585884688135605</c:v>
                </c:pt>
                <c:pt idx="4760">
                  <c:v>0.98595690157820504</c:v>
                </c:pt>
                <c:pt idx="4761">
                  <c:v>0.98595232557648305</c:v>
                </c:pt>
                <c:pt idx="4762">
                  <c:v>0.98604292079901601</c:v>
                </c:pt>
                <c:pt idx="4763">
                  <c:v>0.98606477203300702</c:v>
                </c:pt>
                <c:pt idx="4764">
                  <c:v>0.98600564748067898</c:v>
                </c:pt>
                <c:pt idx="4765">
                  <c:v>0.98600120876679798</c:v>
                </c:pt>
                <c:pt idx="4766">
                  <c:v>0.98591372935296695</c:v>
                </c:pt>
                <c:pt idx="4767">
                  <c:v>0.98607005247252799</c:v>
                </c:pt>
                <c:pt idx="4768">
                  <c:v>0.98592761969102105</c:v>
                </c:pt>
                <c:pt idx="4769">
                  <c:v>0.98607685500167597</c:v>
                </c:pt>
                <c:pt idx="4770">
                  <c:v>0.98581931641451803</c:v>
                </c:pt>
                <c:pt idx="4771">
                  <c:v>0.98604321816794205</c:v>
                </c:pt>
                <c:pt idx="4772">
                  <c:v>0.98597013492230601</c:v>
                </c:pt>
                <c:pt idx="4773">
                  <c:v>0.98607442474144802</c:v>
                </c:pt>
                <c:pt idx="4774">
                  <c:v>0.98594863354056195</c:v>
                </c:pt>
                <c:pt idx="4775">
                  <c:v>0.98603651086199795</c:v>
                </c:pt>
                <c:pt idx="4776">
                  <c:v>0.98596074151997803</c:v>
                </c:pt>
                <c:pt idx="4777">
                  <c:v>0.98600068916685002</c:v>
                </c:pt>
                <c:pt idx="4778">
                  <c:v>0.98591304352459996</c:v>
                </c:pt>
                <c:pt idx="4779">
                  <c:v>0.986091252378967</c:v>
                </c:pt>
                <c:pt idx="4780">
                  <c:v>0.98585460724570095</c:v>
                </c:pt>
                <c:pt idx="4781">
                  <c:v>0.98595462744600604</c:v>
                </c:pt>
                <c:pt idx="4782">
                  <c:v>0.98598780703101596</c:v>
                </c:pt>
                <c:pt idx="4783">
                  <c:v>0.98598765769420804</c:v>
                </c:pt>
                <c:pt idx="4784">
                  <c:v>0.98589842605759803</c:v>
                </c:pt>
                <c:pt idx="4785">
                  <c:v>0.98586817970680096</c:v>
                </c:pt>
                <c:pt idx="4786">
                  <c:v>0.98601376239127403</c:v>
                </c:pt>
                <c:pt idx="4787">
                  <c:v>0.98602848545321298</c:v>
                </c:pt>
                <c:pt idx="4788">
                  <c:v>0.98599240059516802</c:v>
                </c:pt>
                <c:pt idx="4789">
                  <c:v>0.98588464087110705</c:v>
                </c:pt>
                <c:pt idx="4790">
                  <c:v>0.98605453690047895</c:v>
                </c:pt>
                <c:pt idx="4791">
                  <c:v>0.98589112349522001</c:v>
                </c:pt>
                <c:pt idx="4792">
                  <c:v>0.98603146319992696</c:v>
                </c:pt>
                <c:pt idx="4793">
                  <c:v>0.98594688973917499</c:v>
                </c:pt>
                <c:pt idx="4794">
                  <c:v>0.98605050050676402</c:v>
                </c:pt>
                <c:pt idx="4795">
                  <c:v>0.98612991848126097</c:v>
                </c:pt>
                <c:pt idx="4796">
                  <c:v>0.98598503037572804</c:v>
                </c:pt>
                <c:pt idx="4797">
                  <c:v>0.98602468978820501</c:v>
                </c:pt>
                <c:pt idx="4798">
                  <c:v>0.98588950667457298</c:v>
                </c:pt>
                <c:pt idx="4799">
                  <c:v>0.98599998489201701</c:v>
                </c:pt>
                <c:pt idx="4800">
                  <c:v>0.98597001940131501</c:v>
                </c:pt>
                <c:pt idx="4801">
                  <c:v>0.98603093407898001</c:v>
                </c:pt>
                <c:pt idx="4802">
                  <c:v>0.98603508384820504</c:v>
                </c:pt>
                <c:pt idx="4803">
                  <c:v>0.985955419611799</c:v>
                </c:pt>
                <c:pt idx="4804">
                  <c:v>0.98600376357177899</c:v>
                </c:pt>
                <c:pt idx="4805">
                  <c:v>0.98591764937047</c:v>
                </c:pt>
                <c:pt idx="4806">
                  <c:v>0.98601094201622197</c:v>
                </c:pt>
                <c:pt idx="4807">
                  <c:v>0.98596128349437995</c:v>
                </c:pt>
                <c:pt idx="4808">
                  <c:v>0.98603288783412402</c:v>
                </c:pt>
                <c:pt idx="4809">
                  <c:v>0.98602408312997203</c:v>
                </c:pt>
                <c:pt idx="4810">
                  <c:v>0.98586514945900705</c:v>
                </c:pt>
                <c:pt idx="4811">
                  <c:v>0.98604424576621197</c:v>
                </c:pt>
                <c:pt idx="4812">
                  <c:v>0.98592881915625497</c:v>
                </c:pt>
                <c:pt idx="4813">
                  <c:v>0.98607210705396298</c:v>
                </c:pt>
                <c:pt idx="4814">
                  <c:v>0.98597832370415095</c:v>
                </c:pt>
                <c:pt idx="4815">
                  <c:v>0.98606834944033195</c:v>
                </c:pt>
                <c:pt idx="4816">
                  <c:v>0.98591829292701005</c:v>
                </c:pt>
                <c:pt idx="4817">
                  <c:v>0.98600276987249103</c:v>
                </c:pt>
                <c:pt idx="4818">
                  <c:v>0.98592923191731896</c:v>
                </c:pt>
                <c:pt idx="4819">
                  <c:v>0.98594210622511802</c:v>
                </c:pt>
                <c:pt idx="4820">
                  <c:v>0.98599408744945904</c:v>
                </c:pt>
                <c:pt idx="4821">
                  <c:v>0.98597493436702999</c:v>
                </c:pt>
                <c:pt idx="4822">
                  <c:v>0.98589622265746901</c:v>
                </c:pt>
                <c:pt idx="4823">
                  <c:v>0.98593394728150097</c:v>
                </c:pt>
                <c:pt idx="4824">
                  <c:v>0.98597237756877898</c:v>
                </c:pt>
                <c:pt idx="4825">
                  <c:v>0.98594936059109095</c:v>
                </c:pt>
                <c:pt idx="4826">
                  <c:v>0.986080426289074</c:v>
                </c:pt>
                <c:pt idx="4827">
                  <c:v>0.98590961135629596</c:v>
                </c:pt>
                <c:pt idx="4828">
                  <c:v>0.98604710147659902</c:v>
                </c:pt>
                <c:pt idx="4829">
                  <c:v>0.98594406119362099</c:v>
                </c:pt>
                <c:pt idx="4830">
                  <c:v>0.98598003915891097</c:v>
                </c:pt>
                <c:pt idx="4831">
                  <c:v>0.98596967483009701</c:v>
                </c:pt>
                <c:pt idx="4832">
                  <c:v>0.98610873179668701</c:v>
                </c:pt>
                <c:pt idx="4833">
                  <c:v>0.98590252834346304</c:v>
                </c:pt>
                <c:pt idx="4834">
                  <c:v>0.98598459843242903</c:v>
                </c:pt>
                <c:pt idx="4835">
                  <c:v>0.98594973145596998</c:v>
                </c:pt>
                <c:pt idx="4836">
                  <c:v>0.98591313912623801</c:v>
                </c:pt>
                <c:pt idx="4837">
                  <c:v>0.98593129738964902</c:v>
                </c:pt>
                <c:pt idx="4838">
                  <c:v>0.98605412342422305</c:v>
                </c:pt>
                <c:pt idx="4839">
                  <c:v>0.98601510586845897</c:v>
                </c:pt>
                <c:pt idx="4840">
                  <c:v>0.98593320623687897</c:v>
                </c:pt>
                <c:pt idx="4841">
                  <c:v>0.98588626758908104</c:v>
                </c:pt>
                <c:pt idx="4842">
                  <c:v>0.98603502725723502</c:v>
                </c:pt>
                <c:pt idx="4843">
                  <c:v>0.98600589480822698</c:v>
                </c:pt>
                <c:pt idx="4844">
                  <c:v>0.98604901332162498</c:v>
                </c:pt>
                <c:pt idx="4845">
                  <c:v>0.98589672283618202</c:v>
                </c:pt>
                <c:pt idx="4846">
                  <c:v>0.98604846499606502</c:v>
                </c:pt>
                <c:pt idx="4847">
                  <c:v>0.98590355691629905</c:v>
                </c:pt>
                <c:pt idx="4848">
                  <c:v>0.98596375736462405</c:v>
                </c:pt>
                <c:pt idx="4849">
                  <c:v>0.98600623774518303</c:v>
                </c:pt>
                <c:pt idx="4850">
                  <c:v>0.98591887857457605</c:v>
                </c:pt>
                <c:pt idx="4851">
                  <c:v>0.98611459871067597</c:v>
                </c:pt>
                <c:pt idx="4852">
                  <c:v>0.98585819713913103</c:v>
                </c:pt>
                <c:pt idx="4853">
                  <c:v>0.98598704641986001</c:v>
                </c:pt>
                <c:pt idx="4854">
                  <c:v>0.98589872843224402</c:v>
                </c:pt>
                <c:pt idx="4855">
                  <c:v>0.98598641027987499</c:v>
                </c:pt>
                <c:pt idx="4856">
                  <c:v>0.98601394284664601</c:v>
                </c:pt>
                <c:pt idx="4857">
                  <c:v>0.98580385919160696</c:v>
                </c:pt>
                <c:pt idx="4858">
                  <c:v>0.98602882245484302</c:v>
                </c:pt>
                <c:pt idx="4859">
                  <c:v>0.98595635056963005</c:v>
                </c:pt>
                <c:pt idx="4860">
                  <c:v>0.98601142187048796</c:v>
                </c:pt>
                <c:pt idx="4861">
                  <c:v>0.98591983673316197</c:v>
                </c:pt>
                <c:pt idx="4862">
                  <c:v>0.98594571633855799</c:v>
                </c:pt>
                <c:pt idx="4863">
                  <c:v>0.98592482980649598</c:v>
                </c:pt>
                <c:pt idx="4864">
                  <c:v>0.98589721151018395</c:v>
                </c:pt>
                <c:pt idx="4865">
                  <c:v>0.985961683153042</c:v>
                </c:pt>
                <c:pt idx="4866">
                  <c:v>0.98598824012947595</c:v>
                </c:pt>
                <c:pt idx="4867">
                  <c:v>0.98591788143923398</c:v>
                </c:pt>
                <c:pt idx="4868">
                  <c:v>0.98604008092128104</c:v>
                </c:pt>
                <c:pt idx="4869">
                  <c:v>0.98610608393583299</c:v>
                </c:pt>
                <c:pt idx="4870">
                  <c:v>0.98601863494690301</c:v>
                </c:pt>
                <c:pt idx="4871">
                  <c:v>0.985888042597863</c:v>
                </c:pt>
                <c:pt idx="4872">
                  <c:v>0.986018612382214</c:v>
                </c:pt>
                <c:pt idx="4873">
                  <c:v>0.98588384601857304</c:v>
                </c:pt>
                <c:pt idx="4874">
                  <c:v>0.985960839727958</c:v>
                </c:pt>
                <c:pt idx="4875">
                  <c:v>0.98594157633185597</c:v>
                </c:pt>
                <c:pt idx="4876">
                  <c:v>0.98596411063119704</c:v>
                </c:pt>
                <c:pt idx="4877">
                  <c:v>0.98588643943050802</c:v>
                </c:pt>
                <c:pt idx="4878">
                  <c:v>0.98597007554928395</c:v>
                </c:pt>
                <c:pt idx="4879">
                  <c:v>0.98597063956625897</c:v>
                </c:pt>
                <c:pt idx="4880">
                  <c:v>0.98586141400067795</c:v>
                </c:pt>
                <c:pt idx="4881">
                  <c:v>0.98590326961478003</c:v>
                </c:pt>
                <c:pt idx="4882">
                  <c:v>0.98601333656916401</c:v>
                </c:pt>
                <c:pt idx="4883">
                  <c:v>0.98596082300469301</c:v>
                </c:pt>
                <c:pt idx="4884">
                  <c:v>0.98594190183290398</c:v>
                </c:pt>
                <c:pt idx="4885">
                  <c:v>0.98602036673569005</c:v>
                </c:pt>
                <c:pt idx="4886">
                  <c:v>0.98590024601070303</c:v>
                </c:pt>
                <c:pt idx="4887">
                  <c:v>0.98598914808353699</c:v>
                </c:pt>
                <c:pt idx="4888">
                  <c:v>0.98588303424050905</c:v>
                </c:pt>
                <c:pt idx="4889">
                  <c:v>0.98598263335825398</c:v>
                </c:pt>
                <c:pt idx="4890">
                  <c:v>0.98588457909106797</c:v>
                </c:pt>
                <c:pt idx="4891">
                  <c:v>0.98594717549516797</c:v>
                </c:pt>
                <c:pt idx="4892">
                  <c:v>0.98599003976747102</c:v>
                </c:pt>
                <c:pt idx="4893">
                  <c:v>0.98607999956180803</c:v>
                </c:pt>
                <c:pt idx="4894">
                  <c:v>0.98587233324740997</c:v>
                </c:pt>
                <c:pt idx="4895">
                  <c:v>0.98588206286656899</c:v>
                </c:pt>
                <c:pt idx="4896">
                  <c:v>0.98589487237545104</c:v>
                </c:pt>
                <c:pt idx="4897">
                  <c:v>0.98600118883600696</c:v>
                </c:pt>
                <c:pt idx="4898">
                  <c:v>0.98604323496011304</c:v>
                </c:pt>
                <c:pt idx="4899">
                  <c:v>0.98592644145658104</c:v>
                </c:pt>
                <c:pt idx="4900">
                  <c:v>0.985910650267107</c:v>
                </c:pt>
                <c:pt idx="4901">
                  <c:v>0.98590150550732003</c:v>
                </c:pt>
                <c:pt idx="4902">
                  <c:v>0.98606417824401005</c:v>
                </c:pt>
                <c:pt idx="4903">
                  <c:v>0.98595686480285405</c:v>
                </c:pt>
                <c:pt idx="4904">
                  <c:v>0.98596165406715797</c:v>
                </c:pt>
                <c:pt idx="4905">
                  <c:v>0.985990816042287</c:v>
                </c:pt>
                <c:pt idx="4906">
                  <c:v>0.98596527205097295</c:v>
                </c:pt>
                <c:pt idx="4907">
                  <c:v>0.98593408927074999</c:v>
                </c:pt>
                <c:pt idx="4908">
                  <c:v>0.98609399370663298</c:v>
                </c:pt>
                <c:pt idx="4909">
                  <c:v>0.98599498156739396</c:v>
                </c:pt>
                <c:pt idx="4910">
                  <c:v>0.98596277360283602</c:v>
                </c:pt>
                <c:pt idx="4911">
                  <c:v>0.98601211165758196</c:v>
                </c:pt>
                <c:pt idx="4912">
                  <c:v>0.98604973061567003</c:v>
                </c:pt>
                <c:pt idx="4913">
                  <c:v>0.98596226929354203</c:v>
                </c:pt>
                <c:pt idx="4914">
                  <c:v>0.98598091922960895</c:v>
                </c:pt>
                <c:pt idx="4915">
                  <c:v>0.98590948440661497</c:v>
                </c:pt>
                <c:pt idx="4916">
                  <c:v>0.98591596790635305</c:v>
                </c:pt>
                <c:pt idx="4917">
                  <c:v>0.98588694944551303</c:v>
                </c:pt>
                <c:pt idx="4918">
                  <c:v>0.98604570604424802</c:v>
                </c:pt>
                <c:pt idx="4919">
                  <c:v>0.98594640742919304</c:v>
                </c:pt>
                <c:pt idx="4920">
                  <c:v>0.98602495706169901</c:v>
                </c:pt>
                <c:pt idx="4921">
                  <c:v>0.98601703153210096</c:v>
                </c:pt>
                <c:pt idx="4922">
                  <c:v>0.98585091488459697</c:v>
                </c:pt>
                <c:pt idx="4923">
                  <c:v>0.98609637028164199</c:v>
                </c:pt>
                <c:pt idx="4924">
                  <c:v>0.98595602722742304</c:v>
                </c:pt>
                <c:pt idx="4925">
                  <c:v>0.98597597371522305</c:v>
                </c:pt>
                <c:pt idx="4926">
                  <c:v>0.98593238758273805</c:v>
                </c:pt>
                <c:pt idx="4927">
                  <c:v>0.98606365967607601</c:v>
                </c:pt>
                <c:pt idx="4928">
                  <c:v>0.98606027584629896</c:v>
                </c:pt>
                <c:pt idx="4929">
                  <c:v>0.98597174925419295</c:v>
                </c:pt>
                <c:pt idx="4930">
                  <c:v>0.98596916536843804</c:v>
                </c:pt>
                <c:pt idx="4931">
                  <c:v>0.98583456346840503</c:v>
                </c:pt>
                <c:pt idx="4932">
                  <c:v>0.98607688075944999</c:v>
                </c:pt>
                <c:pt idx="4933">
                  <c:v>0.98595715634403003</c:v>
                </c:pt>
                <c:pt idx="4934">
                  <c:v>0.98601811207582601</c:v>
                </c:pt>
                <c:pt idx="4935">
                  <c:v>0.98594101672288104</c:v>
                </c:pt>
                <c:pt idx="4936">
                  <c:v>0.98598739828295501</c:v>
                </c:pt>
                <c:pt idx="4937">
                  <c:v>0.98593307298279198</c:v>
                </c:pt>
                <c:pt idx="4938">
                  <c:v>0.98593761905000998</c:v>
                </c:pt>
                <c:pt idx="4939">
                  <c:v>0.98591950014109797</c:v>
                </c:pt>
                <c:pt idx="4940">
                  <c:v>0.98604650758185897</c:v>
                </c:pt>
                <c:pt idx="4941">
                  <c:v>0.98608773582907105</c:v>
                </c:pt>
                <c:pt idx="4942">
                  <c:v>0.98596798406173003</c:v>
                </c:pt>
                <c:pt idx="4943">
                  <c:v>0.98590897386580401</c:v>
                </c:pt>
                <c:pt idx="4944">
                  <c:v>0.98598635564763903</c:v>
                </c:pt>
                <c:pt idx="4945">
                  <c:v>0.98596362863412901</c:v>
                </c:pt>
                <c:pt idx="4946">
                  <c:v>0.98602732486566003</c:v>
                </c:pt>
                <c:pt idx="4947">
                  <c:v>0.98595892681236796</c:v>
                </c:pt>
                <c:pt idx="4948">
                  <c:v>0.986042013688466</c:v>
                </c:pt>
                <c:pt idx="4949">
                  <c:v>0.98597069552565597</c:v>
                </c:pt>
                <c:pt idx="4950">
                  <c:v>0.985992335086748</c:v>
                </c:pt>
                <c:pt idx="4951">
                  <c:v>0.98595300151522502</c:v>
                </c:pt>
                <c:pt idx="4952">
                  <c:v>0.98597352311675301</c:v>
                </c:pt>
                <c:pt idx="4953">
                  <c:v>0.98600739900488799</c:v>
                </c:pt>
                <c:pt idx="4954">
                  <c:v>0.98591408868612196</c:v>
                </c:pt>
                <c:pt idx="4955">
                  <c:v>0.98601087422746703</c:v>
                </c:pt>
                <c:pt idx="4956">
                  <c:v>0.98589876634884299</c:v>
                </c:pt>
                <c:pt idx="4957">
                  <c:v>0.98599153243277105</c:v>
                </c:pt>
                <c:pt idx="4958">
                  <c:v>0.98605339217902899</c:v>
                </c:pt>
                <c:pt idx="4959">
                  <c:v>0.98595379368486002</c:v>
                </c:pt>
                <c:pt idx="4960">
                  <c:v>0.98595885616531098</c:v>
                </c:pt>
                <c:pt idx="4961">
                  <c:v>0.98597315654902995</c:v>
                </c:pt>
                <c:pt idx="4962">
                  <c:v>0.98599017782320697</c:v>
                </c:pt>
                <c:pt idx="4963">
                  <c:v>0.98593413854893297</c:v>
                </c:pt>
                <c:pt idx="4964">
                  <c:v>0.98591328194297501</c:v>
                </c:pt>
                <c:pt idx="4965">
                  <c:v>0.98588247338283896</c:v>
                </c:pt>
                <c:pt idx="4966">
                  <c:v>0.98595295771814795</c:v>
                </c:pt>
                <c:pt idx="4967">
                  <c:v>0.98601204724662395</c:v>
                </c:pt>
                <c:pt idx="4968">
                  <c:v>0.98595385822548198</c:v>
                </c:pt>
                <c:pt idx="4969">
                  <c:v>0.98600282077484303</c:v>
                </c:pt>
                <c:pt idx="4970">
                  <c:v>0.98593554311973297</c:v>
                </c:pt>
                <c:pt idx="4971">
                  <c:v>0.98596388150492298</c:v>
                </c:pt>
                <c:pt idx="4972">
                  <c:v>0.98583467560206794</c:v>
                </c:pt>
                <c:pt idx="4973">
                  <c:v>0.986027191880398</c:v>
                </c:pt>
                <c:pt idx="4974">
                  <c:v>0.98597285764710696</c:v>
                </c:pt>
                <c:pt idx="4975">
                  <c:v>0.98605216804673801</c:v>
                </c:pt>
                <c:pt idx="4976">
                  <c:v>0.98593758817147104</c:v>
                </c:pt>
                <c:pt idx="4977">
                  <c:v>0.98592476957449804</c:v>
                </c:pt>
                <c:pt idx="4978">
                  <c:v>0.98586294262545504</c:v>
                </c:pt>
                <c:pt idx="4979">
                  <c:v>0.98597038668713599</c:v>
                </c:pt>
                <c:pt idx="4980">
                  <c:v>0.98595445397285897</c:v>
                </c:pt>
                <c:pt idx="4981">
                  <c:v>0.98604293186410596</c:v>
                </c:pt>
                <c:pt idx="4982">
                  <c:v>0.98605349417953503</c:v>
                </c:pt>
                <c:pt idx="4983">
                  <c:v>0.98604130082770602</c:v>
                </c:pt>
                <c:pt idx="4984">
                  <c:v>0.98600413772384699</c:v>
                </c:pt>
                <c:pt idx="4985">
                  <c:v>0.98603733415378203</c:v>
                </c:pt>
                <c:pt idx="4986">
                  <c:v>0.98607249965932997</c:v>
                </c:pt>
                <c:pt idx="4987">
                  <c:v>0.98591290997425096</c:v>
                </c:pt>
                <c:pt idx="4988">
                  <c:v>0.98594906916416103</c:v>
                </c:pt>
                <c:pt idx="4989">
                  <c:v>0.98578570200062499</c:v>
                </c:pt>
                <c:pt idx="4990">
                  <c:v>0.98588018607372196</c:v>
                </c:pt>
                <c:pt idx="4991">
                  <c:v>0.98595644175732899</c:v>
                </c:pt>
                <c:pt idx="4992">
                  <c:v>0.98597365969925899</c:v>
                </c:pt>
                <c:pt idx="4993">
                  <c:v>0.98605610477623595</c:v>
                </c:pt>
                <c:pt idx="4994">
                  <c:v>0.986012985446579</c:v>
                </c:pt>
                <c:pt idx="4995">
                  <c:v>0.98599852235931496</c:v>
                </c:pt>
                <c:pt idx="4996">
                  <c:v>0.98591853921695805</c:v>
                </c:pt>
                <c:pt idx="4997">
                  <c:v>0.98599255304809397</c:v>
                </c:pt>
                <c:pt idx="4998">
                  <c:v>0.98587423244608396</c:v>
                </c:pt>
                <c:pt idx="4999">
                  <c:v>0.98602843731845902</c:v>
                </c:pt>
                <c:pt idx="5000">
                  <c:v>0.98585565802265895</c:v>
                </c:pt>
                <c:pt idx="5001">
                  <c:v>0.98602810274071095</c:v>
                </c:pt>
                <c:pt idx="5002">
                  <c:v>0.98591248891639105</c:v>
                </c:pt>
                <c:pt idx="5003">
                  <c:v>0.98597550775484299</c:v>
                </c:pt>
                <c:pt idx="5004">
                  <c:v>0.98599193877875502</c:v>
                </c:pt>
                <c:pt idx="5005">
                  <c:v>0.98607465937678696</c:v>
                </c:pt>
                <c:pt idx="5006">
                  <c:v>0.98601250870739698</c:v>
                </c:pt>
                <c:pt idx="5007">
                  <c:v>0.98589767257796701</c:v>
                </c:pt>
                <c:pt idx="5008">
                  <c:v>0.985876822795973</c:v>
                </c:pt>
                <c:pt idx="5009">
                  <c:v>0.98588160069088004</c:v>
                </c:pt>
                <c:pt idx="5010">
                  <c:v>0.98594491147166297</c:v>
                </c:pt>
                <c:pt idx="5011">
                  <c:v>0.98599017040973502</c:v>
                </c:pt>
                <c:pt idx="5012">
                  <c:v>0.986078576882775</c:v>
                </c:pt>
                <c:pt idx="5013">
                  <c:v>0.98587606720708199</c:v>
                </c:pt>
                <c:pt idx="5014">
                  <c:v>0.98591713065335496</c:v>
                </c:pt>
                <c:pt idx="5015">
                  <c:v>0.98596599776761695</c:v>
                </c:pt>
                <c:pt idx="5016">
                  <c:v>0.98599812374593898</c:v>
                </c:pt>
                <c:pt idx="5017">
                  <c:v>0.98592964807321604</c:v>
                </c:pt>
                <c:pt idx="5018">
                  <c:v>0.98603935605829895</c:v>
                </c:pt>
                <c:pt idx="5019">
                  <c:v>0.98604896700578304</c:v>
                </c:pt>
                <c:pt idx="5020">
                  <c:v>0.98591577174445499</c:v>
                </c:pt>
                <c:pt idx="5021">
                  <c:v>0.98598445926292599</c:v>
                </c:pt>
                <c:pt idx="5022">
                  <c:v>0.98590539775193797</c:v>
                </c:pt>
                <c:pt idx="5023">
                  <c:v>0.98600733800690099</c:v>
                </c:pt>
                <c:pt idx="5024">
                  <c:v>0.98587290814649697</c:v>
                </c:pt>
                <c:pt idx="5025">
                  <c:v>0.98606323921818595</c:v>
                </c:pt>
                <c:pt idx="5026">
                  <c:v>0.98595243127104004</c:v>
                </c:pt>
                <c:pt idx="5027">
                  <c:v>0.98599035424017101</c:v>
                </c:pt>
                <c:pt idx="5028">
                  <c:v>0.98600531303712202</c:v>
                </c:pt>
                <c:pt idx="5029">
                  <c:v>0.98599935136408501</c:v>
                </c:pt>
                <c:pt idx="5030">
                  <c:v>0.98604976243120002</c:v>
                </c:pt>
                <c:pt idx="5031">
                  <c:v>0.98607987841681599</c:v>
                </c:pt>
                <c:pt idx="5032">
                  <c:v>0.98591791415223795</c:v>
                </c:pt>
                <c:pt idx="5033">
                  <c:v>0.98601767128217899</c:v>
                </c:pt>
                <c:pt idx="5034">
                  <c:v>0.98593847215346797</c:v>
                </c:pt>
                <c:pt idx="5035">
                  <c:v>0.98596816504981299</c:v>
                </c:pt>
                <c:pt idx="5036">
                  <c:v>0.98604477622756304</c:v>
                </c:pt>
                <c:pt idx="5037">
                  <c:v>0.98581821892281596</c:v>
                </c:pt>
                <c:pt idx="5038">
                  <c:v>0.98591786130729098</c:v>
                </c:pt>
                <c:pt idx="5039">
                  <c:v>0.98597861919637697</c:v>
                </c:pt>
                <c:pt idx="5040">
                  <c:v>0.98603257152629298</c:v>
                </c:pt>
                <c:pt idx="5041">
                  <c:v>0.98607293257269202</c:v>
                </c:pt>
                <c:pt idx="5042">
                  <c:v>0.98591437463393905</c:v>
                </c:pt>
                <c:pt idx="5043">
                  <c:v>0.98605335301791197</c:v>
                </c:pt>
                <c:pt idx="5044">
                  <c:v>0.98591396668522402</c:v>
                </c:pt>
                <c:pt idx="5045">
                  <c:v>0.985957936782483</c:v>
                </c:pt>
                <c:pt idx="5046">
                  <c:v>0.98598303415973299</c:v>
                </c:pt>
                <c:pt idx="5047">
                  <c:v>0.98591788121356705</c:v>
                </c:pt>
                <c:pt idx="5048">
                  <c:v>0.98590544177377704</c:v>
                </c:pt>
                <c:pt idx="5049">
                  <c:v>0.98602659911539903</c:v>
                </c:pt>
                <c:pt idx="5050">
                  <c:v>0.98601530844667695</c:v>
                </c:pt>
                <c:pt idx="5051">
                  <c:v>0.98598214689922703</c:v>
                </c:pt>
                <c:pt idx="5052">
                  <c:v>0.98603374738278304</c:v>
                </c:pt>
                <c:pt idx="5053">
                  <c:v>0.98586275630091402</c:v>
                </c:pt>
                <c:pt idx="5054">
                  <c:v>0.986000554632399</c:v>
                </c:pt>
                <c:pt idx="5055">
                  <c:v>0.98602609326255397</c:v>
                </c:pt>
                <c:pt idx="5056">
                  <c:v>0.98604343540335804</c:v>
                </c:pt>
                <c:pt idx="5057">
                  <c:v>0.98597476971849496</c:v>
                </c:pt>
                <c:pt idx="5058">
                  <c:v>0.98598737172497397</c:v>
                </c:pt>
                <c:pt idx="5059">
                  <c:v>0.98601401387148202</c:v>
                </c:pt>
                <c:pt idx="5060">
                  <c:v>0.98605188196215998</c:v>
                </c:pt>
                <c:pt idx="5061">
                  <c:v>0.98595928350011897</c:v>
                </c:pt>
                <c:pt idx="5062">
                  <c:v>0.98599061620349104</c:v>
                </c:pt>
                <c:pt idx="5063">
                  <c:v>0.98591621904603999</c:v>
                </c:pt>
                <c:pt idx="5064">
                  <c:v>0.98593745272857403</c:v>
                </c:pt>
                <c:pt idx="5065">
                  <c:v>0.98596331473247201</c:v>
                </c:pt>
                <c:pt idx="5066">
                  <c:v>0.98596271743961506</c:v>
                </c:pt>
                <c:pt idx="5067">
                  <c:v>0.98598329423370401</c:v>
                </c:pt>
                <c:pt idx="5068">
                  <c:v>0.98594574207726704</c:v>
                </c:pt>
                <c:pt idx="5069">
                  <c:v>0.98606800751176105</c:v>
                </c:pt>
                <c:pt idx="5070">
                  <c:v>0.98585733435010503</c:v>
                </c:pt>
                <c:pt idx="5071">
                  <c:v>0.98589100760955495</c:v>
                </c:pt>
                <c:pt idx="5072">
                  <c:v>0.98601264855374404</c:v>
                </c:pt>
                <c:pt idx="5073">
                  <c:v>0.98601305972824504</c:v>
                </c:pt>
                <c:pt idx="5074">
                  <c:v>0.98610112819757401</c:v>
                </c:pt>
                <c:pt idx="5075">
                  <c:v>0.98599610704254703</c:v>
                </c:pt>
                <c:pt idx="5076">
                  <c:v>0.98602456718234699</c:v>
                </c:pt>
                <c:pt idx="5077">
                  <c:v>0.985997252831597</c:v>
                </c:pt>
                <c:pt idx="5078">
                  <c:v>0.98596794819073097</c:v>
                </c:pt>
                <c:pt idx="5079">
                  <c:v>0.98594949495097195</c:v>
                </c:pt>
                <c:pt idx="5080">
                  <c:v>0.98590824659794496</c:v>
                </c:pt>
                <c:pt idx="5081">
                  <c:v>0.98598595500364905</c:v>
                </c:pt>
                <c:pt idx="5082">
                  <c:v>0.98596247771204104</c:v>
                </c:pt>
                <c:pt idx="5083">
                  <c:v>0.985969937830248</c:v>
                </c:pt>
                <c:pt idx="5084">
                  <c:v>0.98604029459081699</c:v>
                </c:pt>
                <c:pt idx="5085">
                  <c:v>0.98590208167766502</c:v>
                </c:pt>
                <c:pt idx="5086">
                  <c:v>0.98594627428185</c:v>
                </c:pt>
                <c:pt idx="5087">
                  <c:v>0.98599513034577402</c:v>
                </c:pt>
                <c:pt idx="5088">
                  <c:v>0.98592052129755603</c:v>
                </c:pt>
                <c:pt idx="5089">
                  <c:v>0.98603670832106605</c:v>
                </c:pt>
                <c:pt idx="5090">
                  <c:v>0.985949569353472</c:v>
                </c:pt>
                <c:pt idx="5091">
                  <c:v>0.98593040316661795</c:v>
                </c:pt>
                <c:pt idx="5092">
                  <c:v>0.98596425763994899</c:v>
                </c:pt>
                <c:pt idx="5093">
                  <c:v>0.98602773244999498</c:v>
                </c:pt>
                <c:pt idx="5094">
                  <c:v>0.985999327221876</c:v>
                </c:pt>
                <c:pt idx="5095">
                  <c:v>0.98594995499459204</c:v>
                </c:pt>
                <c:pt idx="5096">
                  <c:v>0.98587656132486501</c:v>
                </c:pt>
                <c:pt idx="5097">
                  <c:v>0.98591912424809802</c:v>
                </c:pt>
                <c:pt idx="5098">
                  <c:v>0.98609786961530499</c:v>
                </c:pt>
                <c:pt idx="5099">
                  <c:v>0.98603048719141095</c:v>
                </c:pt>
                <c:pt idx="5100">
                  <c:v>0.98595492942490504</c:v>
                </c:pt>
                <c:pt idx="5101">
                  <c:v>0.98599399757773198</c:v>
                </c:pt>
                <c:pt idx="5102">
                  <c:v>0.986022987580773</c:v>
                </c:pt>
                <c:pt idx="5103">
                  <c:v>0.98590524279213398</c:v>
                </c:pt>
                <c:pt idx="5104">
                  <c:v>0.98591894149556603</c:v>
                </c:pt>
                <c:pt idx="5105">
                  <c:v>0.985924009553104</c:v>
                </c:pt>
                <c:pt idx="5106">
                  <c:v>0.98597269349411298</c:v>
                </c:pt>
                <c:pt idx="5107">
                  <c:v>0.98606333747586605</c:v>
                </c:pt>
                <c:pt idx="5108">
                  <c:v>0.98590312118693901</c:v>
                </c:pt>
                <c:pt idx="5109">
                  <c:v>0.98598902130743404</c:v>
                </c:pt>
                <c:pt idx="5110">
                  <c:v>0.986005778768695</c:v>
                </c:pt>
                <c:pt idx="5111">
                  <c:v>0.98596331358179801</c:v>
                </c:pt>
                <c:pt idx="5112">
                  <c:v>0.98589906848944397</c:v>
                </c:pt>
                <c:pt idx="5113">
                  <c:v>0.98590390001323802</c:v>
                </c:pt>
                <c:pt idx="5114">
                  <c:v>0.98600006364977399</c:v>
                </c:pt>
                <c:pt idx="5115">
                  <c:v>0.98603954351255896</c:v>
                </c:pt>
                <c:pt idx="5116">
                  <c:v>0.98591911219717399</c:v>
                </c:pt>
                <c:pt idx="5117">
                  <c:v>0.98612077228395401</c:v>
                </c:pt>
                <c:pt idx="5118">
                  <c:v>0.98606451271326701</c:v>
                </c:pt>
                <c:pt idx="5119">
                  <c:v>0.98596357871419005</c:v>
                </c:pt>
                <c:pt idx="5120">
                  <c:v>0.98589698526785796</c:v>
                </c:pt>
                <c:pt idx="5121">
                  <c:v>0.98592735157028599</c:v>
                </c:pt>
                <c:pt idx="5122">
                  <c:v>0.98589932957795001</c:v>
                </c:pt>
                <c:pt idx="5123">
                  <c:v>0.98596285239886705</c:v>
                </c:pt>
                <c:pt idx="5124">
                  <c:v>0.98591225577234398</c:v>
                </c:pt>
                <c:pt idx="5125">
                  <c:v>0.98586218200032405</c:v>
                </c:pt>
                <c:pt idx="5126">
                  <c:v>0.98594894992706505</c:v>
                </c:pt>
                <c:pt idx="5127">
                  <c:v>0.98602862917325396</c:v>
                </c:pt>
                <c:pt idx="5128">
                  <c:v>0.98600879527668395</c:v>
                </c:pt>
                <c:pt idx="5129">
                  <c:v>0.98598793940317297</c:v>
                </c:pt>
                <c:pt idx="5130">
                  <c:v>0.98596317282752599</c:v>
                </c:pt>
                <c:pt idx="5131">
                  <c:v>0.985986087229199</c:v>
                </c:pt>
                <c:pt idx="5132">
                  <c:v>0.98593259939174505</c:v>
                </c:pt>
                <c:pt idx="5133">
                  <c:v>0.98602163887622996</c:v>
                </c:pt>
                <c:pt idx="5134">
                  <c:v>0.98603245477731505</c:v>
                </c:pt>
                <c:pt idx="5135">
                  <c:v>0.98602952782489595</c:v>
                </c:pt>
                <c:pt idx="5136">
                  <c:v>0.98599449701443498</c:v>
                </c:pt>
                <c:pt idx="5137">
                  <c:v>0.98591880339981397</c:v>
                </c:pt>
                <c:pt idx="5138">
                  <c:v>0.98597992954846003</c:v>
                </c:pt>
                <c:pt idx="5139">
                  <c:v>0.98590645544098798</c:v>
                </c:pt>
                <c:pt idx="5140">
                  <c:v>0.98594719260810004</c:v>
                </c:pt>
                <c:pt idx="5141">
                  <c:v>0.98598164694943302</c:v>
                </c:pt>
                <c:pt idx="5142">
                  <c:v>0.98595897436494395</c:v>
                </c:pt>
                <c:pt idx="5143">
                  <c:v>0.986030948532437</c:v>
                </c:pt>
                <c:pt idx="5144">
                  <c:v>0.98586993463953299</c:v>
                </c:pt>
                <c:pt idx="5145">
                  <c:v>0.98601078795950603</c:v>
                </c:pt>
                <c:pt idx="5146">
                  <c:v>0.98594974213076803</c:v>
                </c:pt>
                <c:pt idx="5147">
                  <c:v>0.98595405692082205</c:v>
                </c:pt>
                <c:pt idx="5148">
                  <c:v>0.985911362783366</c:v>
                </c:pt>
                <c:pt idx="5149">
                  <c:v>0.98598251235880496</c:v>
                </c:pt>
                <c:pt idx="5150">
                  <c:v>0.98594225291924797</c:v>
                </c:pt>
                <c:pt idx="5151">
                  <c:v>0.98602382790382104</c:v>
                </c:pt>
                <c:pt idx="5152">
                  <c:v>0.98604926429525497</c:v>
                </c:pt>
                <c:pt idx="5153">
                  <c:v>0.98582269675933398</c:v>
                </c:pt>
                <c:pt idx="5154">
                  <c:v>0.98594814133481901</c:v>
                </c:pt>
                <c:pt idx="5155">
                  <c:v>0.98591878177707104</c:v>
                </c:pt>
                <c:pt idx="5156">
                  <c:v>0.985919705434255</c:v>
                </c:pt>
                <c:pt idx="5157">
                  <c:v>0.98606996807292802</c:v>
                </c:pt>
                <c:pt idx="5158">
                  <c:v>0.98590874067372303</c:v>
                </c:pt>
                <c:pt idx="5159">
                  <c:v>0.98588686555208105</c:v>
                </c:pt>
                <c:pt idx="5160">
                  <c:v>0.985953998298433</c:v>
                </c:pt>
                <c:pt idx="5161">
                  <c:v>0.98602457629527296</c:v>
                </c:pt>
                <c:pt idx="5162">
                  <c:v>0.98586517165022802</c:v>
                </c:pt>
                <c:pt idx="5163">
                  <c:v>0.98597784309515202</c:v>
                </c:pt>
                <c:pt idx="5164">
                  <c:v>0.98585950790465804</c:v>
                </c:pt>
                <c:pt idx="5165">
                  <c:v>0.98598014738112505</c:v>
                </c:pt>
                <c:pt idx="5166">
                  <c:v>0.98592361920257898</c:v>
                </c:pt>
                <c:pt idx="5167">
                  <c:v>0.98591551470069905</c:v>
                </c:pt>
                <c:pt idx="5168">
                  <c:v>0.98588484637863005</c:v>
                </c:pt>
                <c:pt idx="5169">
                  <c:v>0.98598353256706495</c:v>
                </c:pt>
                <c:pt idx="5170">
                  <c:v>0.98595949735005906</c:v>
                </c:pt>
                <c:pt idx="5171">
                  <c:v>0.98591034248864795</c:v>
                </c:pt>
                <c:pt idx="5172">
                  <c:v>0.98598847956461499</c:v>
                </c:pt>
                <c:pt idx="5173">
                  <c:v>0.98602733921212204</c:v>
                </c:pt>
                <c:pt idx="5174">
                  <c:v>0.98598864161419297</c:v>
                </c:pt>
                <c:pt idx="5175">
                  <c:v>0.98605974244504302</c:v>
                </c:pt>
                <c:pt idx="5176">
                  <c:v>0.98602357227624604</c:v>
                </c:pt>
                <c:pt idx="5177">
                  <c:v>0.98595382332875603</c:v>
                </c:pt>
                <c:pt idx="5178">
                  <c:v>0.98592717147957798</c:v>
                </c:pt>
                <c:pt idx="5179">
                  <c:v>0.98601921216299904</c:v>
                </c:pt>
                <c:pt idx="5180">
                  <c:v>0.98581470526402004</c:v>
                </c:pt>
                <c:pt idx="5181">
                  <c:v>0.98609658479295303</c:v>
                </c:pt>
                <c:pt idx="5182">
                  <c:v>0.98591099630239099</c:v>
                </c:pt>
                <c:pt idx="5183">
                  <c:v>0.98603409339514902</c:v>
                </c:pt>
                <c:pt idx="5184">
                  <c:v>0.98591256527738602</c:v>
                </c:pt>
                <c:pt idx="5185">
                  <c:v>0.985984665103111</c:v>
                </c:pt>
                <c:pt idx="5186">
                  <c:v>0.98596737170152804</c:v>
                </c:pt>
                <c:pt idx="5187">
                  <c:v>0.98585386837320899</c:v>
                </c:pt>
                <c:pt idx="5188">
                  <c:v>0.98599035468318597</c:v>
                </c:pt>
                <c:pt idx="5189">
                  <c:v>0.98597202617577295</c:v>
                </c:pt>
                <c:pt idx="5190">
                  <c:v>0.986111457425351</c:v>
                </c:pt>
                <c:pt idx="5191">
                  <c:v>0.98594400735929999</c:v>
                </c:pt>
                <c:pt idx="5192">
                  <c:v>0.98595051599457995</c:v>
                </c:pt>
                <c:pt idx="5193">
                  <c:v>0.98592031632948496</c:v>
                </c:pt>
                <c:pt idx="5194">
                  <c:v>0.98594780879674404</c:v>
                </c:pt>
                <c:pt idx="5195">
                  <c:v>0.98589070396415901</c:v>
                </c:pt>
                <c:pt idx="5196">
                  <c:v>0.98588211728474096</c:v>
                </c:pt>
                <c:pt idx="5197">
                  <c:v>0.985933051827245</c:v>
                </c:pt>
                <c:pt idx="5198">
                  <c:v>0.98589171434670098</c:v>
                </c:pt>
                <c:pt idx="5199">
                  <c:v>0.98585695057220801</c:v>
                </c:pt>
                <c:pt idx="5200">
                  <c:v>0.98596479002883597</c:v>
                </c:pt>
                <c:pt idx="5201">
                  <c:v>0.98600311960643505</c:v>
                </c:pt>
                <c:pt idx="5202">
                  <c:v>0.98599012997759505</c:v>
                </c:pt>
                <c:pt idx="5203">
                  <c:v>0.98594693687593105</c:v>
                </c:pt>
                <c:pt idx="5204">
                  <c:v>0.98595331298186994</c:v>
                </c:pt>
                <c:pt idx="5205">
                  <c:v>0.98599862656987902</c:v>
                </c:pt>
                <c:pt idx="5206">
                  <c:v>0.98587763660990202</c:v>
                </c:pt>
                <c:pt idx="5207">
                  <c:v>0.98604277694702702</c:v>
                </c:pt>
                <c:pt idx="5208">
                  <c:v>0.98592995337991896</c:v>
                </c:pt>
                <c:pt idx="5209">
                  <c:v>0.98594349190932595</c:v>
                </c:pt>
                <c:pt idx="5210">
                  <c:v>0.98595957102205101</c:v>
                </c:pt>
                <c:pt idx="5211">
                  <c:v>0.98609164106414504</c:v>
                </c:pt>
                <c:pt idx="5212">
                  <c:v>0.985956784705324</c:v>
                </c:pt>
                <c:pt idx="5213">
                  <c:v>0.98599765108183202</c:v>
                </c:pt>
                <c:pt idx="5214">
                  <c:v>0.98597416557828998</c:v>
                </c:pt>
                <c:pt idx="5215">
                  <c:v>0.98596524338624303</c:v>
                </c:pt>
                <c:pt idx="5216">
                  <c:v>0.98592177071413301</c:v>
                </c:pt>
                <c:pt idx="5217">
                  <c:v>0.98592339168659004</c:v>
                </c:pt>
                <c:pt idx="5218">
                  <c:v>0.98607496186929899</c:v>
                </c:pt>
                <c:pt idx="5219">
                  <c:v>0.98607373765754802</c:v>
                </c:pt>
                <c:pt idx="5220">
                  <c:v>0.98606094495749397</c:v>
                </c:pt>
                <c:pt idx="5221">
                  <c:v>0.98599332811366702</c:v>
                </c:pt>
                <c:pt idx="5222">
                  <c:v>0.98603821351145204</c:v>
                </c:pt>
                <c:pt idx="5223">
                  <c:v>0.98597004139682498</c:v>
                </c:pt>
                <c:pt idx="5224">
                  <c:v>0.98604513026992802</c:v>
                </c:pt>
                <c:pt idx="5225">
                  <c:v>0.98603124445422297</c:v>
                </c:pt>
                <c:pt idx="5226">
                  <c:v>0.98592432801156105</c:v>
                </c:pt>
                <c:pt idx="5227">
                  <c:v>0.98597497020577196</c:v>
                </c:pt>
                <c:pt idx="5228">
                  <c:v>0.98598550898723303</c:v>
                </c:pt>
                <c:pt idx="5229">
                  <c:v>0.98596452962424397</c:v>
                </c:pt>
                <c:pt idx="5230">
                  <c:v>0.98594940063673697</c:v>
                </c:pt>
                <c:pt idx="5231">
                  <c:v>0.98598358785848805</c:v>
                </c:pt>
                <c:pt idx="5232">
                  <c:v>0.98592952051187499</c:v>
                </c:pt>
                <c:pt idx="5233">
                  <c:v>0.98591294681052999</c:v>
                </c:pt>
                <c:pt idx="5234">
                  <c:v>0.98593415293091102</c:v>
                </c:pt>
                <c:pt idx="5235">
                  <c:v>0.98594720191235596</c:v>
                </c:pt>
                <c:pt idx="5236">
                  <c:v>0.98597688705604203</c:v>
                </c:pt>
                <c:pt idx="5237">
                  <c:v>0.98598485360663402</c:v>
                </c:pt>
                <c:pt idx="5238">
                  <c:v>0.986014619050676</c:v>
                </c:pt>
                <c:pt idx="5239">
                  <c:v>0.98598667336447898</c:v>
                </c:pt>
                <c:pt idx="5240">
                  <c:v>0.985912837255842</c:v>
                </c:pt>
                <c:pt idx="5241">
                  <c:v>0.98606570276401695</c:v>
                </c:pt>
                <c:pt idx="5242">
                  <c:v>0.98594977857630905</c:v>
                </c:pt>
                <c:pt idx="5243">
                  <c:v>0.98600513836617398</c:v>
                </c:pt>
                <c:pt idx="5244">
                  <c:v>0.98584583371869206</c:v>
                </c:pt>
                <c:pt idx="5245">
                  <c:v>0.98596161599329202</c:v>
                </c:pt>
                <c:pt idx="5246">
                  <c:v>0.98591659051740099</c:v>
                </c:pt>
                <c:pt idx="5247">
                  <c:v>0.98602657083147704</c:v>
                </c:pt>
                <c:pt idx="5248">
                  <c:v>0.98589022028662099</c:v>
                </c:pt>
                <c:pt idx="5249">
                  <c:v>0.98603652824500498</c:v>
                </c:pt>
                <c:pt idx="5250">
                  <c:v>0.98596917085021796</c:v>
                </c:pt>
                <c:pt idx="5251">
                  <c:v>0.98593178162467898</c:v>
                </c:pt>
                <c:pt idx="5252">
                  <c:v>0.98590389035498505</c:v>
                </c:pt>
                <c:pt idx="5253">
                  <c:v>0.98590521417920995</c:v>
                </c:pt>
                <c:pt idx="5254">
                  <c:v>0.98599868024323301</c:v>
                </c:pt>
                <c:pt idx="5255">
                  <c:v>0.98594965048796102</c:v>
                </c:pt>
                <c:pt idx="5256">
                  <c:v>0.98603567304676898</c:v>
                </c:pt>
                <c:pt idx="5257">
                  <c:v>0.98594523229838604</c:v>
                </c:pt>
                <c:pt idx="5258">
                  <c:v>0.98596142735978598</c:v>
                </c:pt>
                <c:pt idx="5259">
                  <c:v>0.98590799080638503</c:v>
                </c:pt>
                <c:pt idx="5260">
                  <c:v>0.98584598829491699</c:v>
                </c:pt>
                <c:pt idx="5261">
                  <c:v>0.98601184032470202</c:v>
                </c:pt>
                <c:pt idx="5262">
                  <c:v>0.98585918659860305</c:v>
                </c:pt>
                <c:pt idx="5263">
                  <c:v>0.98584873847749699</c:v>
                </c:pt>
                <c:pt idx="5264">
                  <c:v>0.98596766809825398</c:v>
                </c:pt>
                <c:pt idx="5265">
                  <c:v>0.98599706839985202</c:v>
                </c:pt>
                <c:pt idx="5266">
                  <c:v>0.98596799859131301</c:v>
                </c:pt>
                <c:pt idx="5267">
                  <c:v>0.98598297303299798</c:v>
                </c:pt>
                <c:pt idx="5268">
                  <c:v>0.98594259855961697</c:v>
                </c:pt>
                <c:pt idx="5269">
                  <c:v>0.98605182500675403</c:v>
                </c:pt>
                <c:pt idx="5270">
                  <c:v>0.985867000998919</c:v>
                </c:pt>
                <c:pt idx="5271">
                  <c:v>0.98603402418364405</c:v>
                </c:pt>
                <c:pt idx="5272">
                  <c:v>0.985914359130032</c:v>
                </c:pt>
                <c:pt idx="5273">
                  <c:v>0.98598486720377698</c:v>
                </c:pt>
                <c:pt idx="5274">
                  <c:v>0.98596604624371997</c:v>
                </c:pt>
                <c:pt idx="5275">
                  <c:v>0.98604506900372701</c:v>
                </c:pt>
                <c:pt idx="5276">
                  <c:v>0.98582864164675699</c:v>
                </c:pt>
                <c:pt idx="5277">
                  <c:v>0.98600214779599804</c:v>
                </c:pt>
                <c:pt idx="5278">
                  <c:v>0.98587022349464404</c:v>
                </c:pt>
                <c:pt idx="5279">
                  <c:v>0.98596644245945597</c:v>
                </c:pt>
                <c:pt idx="5280">
                  <c:v>0.98594243231811496</c:v>
                </c:pt>
                <c:pt idx="5281">
                  <c:v>0.98600620761616897</c:v>
                </c:pt>
                <c:pt idx="5282">
                  <c:v>0.98601349624132695</c:v>
                </c:pt>
                <c:pt idx="5283">
                  <c:v>0.98591182881742301</c:v>
                </c:pt>
                <c:pt idx="5284">
                  <c:v>0.98600126131469001</c:v>
                </c:pt>
                <c:pt idx="5285">
                  <c:v>0.98591840304216105</c:v>
                </c:pt>
                <c:pt idx="5286">
                  <c:v>0.98591261910693395</c:v>
                </c:pt>
                <c:pt idx="5287">
                  <c:v>0.98597204358705803</c:v>
                </c:pt>
                <c:pt idx="5288">
                  <c:v>0.98592889710579001</c:v>
                </c:pt>
                <c:pt idx="5289">
                  <c:v>0.98600940348980304</c:v>
                </c:pt>
                <c:pt idx="5290">
                  <c:v>0.98588883517636605</c:v>
                </c:pt>
                <c:pt idx="5291">
                  <c:v>0.98596548234653703</c:v>
                </c:pt>
                <c:pt idx="5292">
                  <c:v>0.98592021912398997</c:v>
                </c:pt>
                <c:pt idx="5293">
                  <c:v>0.98597069268774695</c:v>
                </c:pt>
                <c:pt idx="5294">
                  <c:v>0.98596035068325005</c:v>
                </c:pt>
                <c:pt idx="5295">
                  <c:v>0.985902602826908</c:v>
                </c:pt>
                <c:pt idx="5296">
                  <c:v>0.98589133729505496</c:v>
                </c:pt>
                <c:pt idx="5297">
                  <c:v>0.986042773500173</c:v>
                </c:pt>
                <c:pt idx="5298">
                  <c:v>0.98580596955776001</c:v>
                </c:pt>
                <c:pt idx="5299">
                  <c:v>0.98594951847537904</c:v>
                </c:pt>
                <c:pt idx="5300">
                  <c:v>0.98588264072456</c:v>
                </c:pt>
                <c:pt idx="5301">
                  <c:v>0.98594768552274603</c:v>
                </c:pt>
                <c:pt idx="5302">
                  <c:v>0.98591804701238295</c:v>
                </c:pt>
                <c:pt idx="5303">
                  <c:v>0.98604062728882802</c:v>
                </c:pt>
                <c:pt idx="5304">
                  <c:v>0.98597711476772099</c:v>
                </c:pt>
                <c:pt idx="5305">
                  <c:v>0.98611499438134997</c:v>
                </c:pt>
                <c:pt idx="5306">
                  <c:v>0.98593509075529195</c:v>
                </c:pt>
                <c:pt idx="5307">
                  <c:v>0.98600106688587796</c:v>
                </c:pt>
                <c:pt idx="5308">
                  <c:v>0.98605759981738506</c:v>
                </c:pt>
                <c:pt idx="5309">
                  <c:v>0.986072526791962</c:v>
                </c:pt>
                <c:pt idx="5310">
                  <c:v>0.98588222316810004</c:v>
                </c:pt>
                <c:pt idx="5311">
                  <c:v>0.98596286785473197</c:v>
                </c:pt>
                <c:pt idx="5312">
                  <c:v>0.98598165382656999</c:v>
                </c:pt>
                <c:pt idx="5313">
                  <c:v>0.98592120923250903</c:v>
                </c:pt>
                <c:pt idx="5314">
                  <c:v>0.98598941891263403</c:v>
                </c:pt>
                <c:pt idx="5315">
                  <c:v>0.98589907801415</c:v>
                </c:pt>
                <c:pt idx="5316">
                  <c:v>0.98604258442532999</c:v>
                </c:pt>
                <c:pt idx="5317">
                  <c:v>0.98604580103427597</c:v>
                </c:pt>
                <c:pt idx="5318">
                  <c:v>0.98603890383430803</c:v>
                </c:pt>
                <c:pt idx="5319">
                  <c:v>0.98596255999813898</c:v>
                </c:pt>
                <c:pt idx="5320">
                  <c:v>0.98593596613447998</c:v>
                </c:pt>
                <c:pt idx="5321">
                  <c:v>0.98591009759241899</c:v>
                </c:pt>
                <c:pt idx="5322">
                  <c:v>0.98591521097813595</c:v>
                </c:pt>
                <c:pt idx="5323">
                  <c:v>0.98601446827457395</c:v>
                </c:pt>
                <c:pt idx="5324">
                  <c:v>0.98592527890134696</c:v>
                </c:pt>
                <c:pt idx="5325">
                  <c:v>0.98594028176311599</c:v>
                </c:pt>
                <c:pt idx="5326">
                  <c:v>0.98589353521782097</c:v>
                </c:pt>
                <c:pt idx="5327">
                  <c:v>0.98608149951336499</c:v>
                </c:pt>
                <c:pt idx="5328">
                  <c:v>0.98598631699285499</c:v>
                </c:pt>
                <c:pt idx="5329">
                  <c:v>0.98595024263290598</c:v>
                </c:pt>
                <c:pt idx="5330">
                  <c:v>0.98601042258970495</c:v>
                </c:pt>
                <c:pt idx="5331">
                  <c:v>0.98597973246068005</c:v>
                </c:pt>
                <c:pt idx="5332">
                  <c:v>0.98604005686923002</c:v>
                </c:pt>
                <c:pt idx="5333">
                  <c:v>0.98598427209184303</c:v>
                </c:pt>
                <c:pt idx="5334">
                  <c:v>0.98596443066716999</c:v>
                </c:pt>
                <c:pt idx="5335">
                  <c:v>0.98596567463365903</c:v>
                </c:pt>
                <c:pt idx="5336">
                  <c:v>0.985927857757528</c:v>
                </c:pt>
                <c:pt idx="5337">
                  <c:v>0.98600494848915998</c:v>
                </c:pt>
                <c:pt idx="5338">
                  <c:v>0.98590070494015403</c:v>
                </c:pt>
                <c:pt idx="5339">
                  <c:v>0.98594394739605595</c:v>
                </c:pt>
                <c:pt idx="5340">
                  <c:v>0.985977554220963</c:v>
                </c:pt>
                <c:pt idx="5341">
                  <c:v>0.98599199253026304</c:v>
                </c:pt>
                <c:pt idx="5342">
                  <c:v>0.98609303975807805</c:v>
                </c:pt>
                <c:pt idx="5343">
                  <c:v>0.98590802385815601</c:v>
                </c:pt>
                <c:pt idx="5344">
                  <c:v>0.98600179816445799</c:v>
                </c:pt>
                <c:pt idx="5345">
                  <c:v>0.98588834874849995</c:v>
                </c:pt>
                <c:pt idx="5346">
                  <c:v>0.98596643926295002</c:v>
                </c:pt>
                <c:pt idx="5347">
                  <c:v>0.98602881949881205</c:v>
                </c:pt>
                <c:pt idx="5348">
                  <c:v>0.98590760392415</c:v>
                </c:pt>
                <c:pt idx="5349">
                  <c:v>0.98606355254383005</c:v>
                </c:pt>
                <c:pt idx="5350">
                  <c:v>0.98591341906764096</c:v>
                </c:pt>
                <c:pt idx="5351">
                  <c:v>0.98592589597969205</c:v>
                </c:pt>
                <c:pt idx="5352">
                  <c:v>0.98597436337844402</c:v>
                </c:pt>
                <c:pt idx="5353">
                  <c:v>0.98596889058647497</c:v>
                </c:pt>
                <c:pt idx="5354">
                  <c:v>0.98598044208802105</c:v>
                </c:pt>
                <c:pt idx="5355">
                  <c:v>0.98602937898221399</c:v>
                </c:pt>
                <c:pt idx="5356">
                  <c:v>0.98600332490163101</c:v>
                </c:pt>
                <c:pt idx="5357">
                  <c:v>0.98590063041766196</c:v>
                </c:pt>
                <c:pt idx="5358">
                  <c:v>0.98596775877864595</c:v>
                </c:pt>
                <c:pt idx="5359">
                  <c:v>0.98598034642690502</c:v>
                </c:pt>
                <c:pt idx="5360">
                  <c:v>0.98603643234040805</c:v>
                </c:pt>
                <c:pt idx="5361">
                  <c:v>0.98599253272637399</c:v>
                </c:pt>
                <c:pt idx="5362">
                  <c:v>0.98600176968215902</c:v>
                </c:pt>
                <c:pt idx="5363">
                  <c:v>0.98589387754623403</c:v>
                </c:pt>
                <c:pt idx="5364">
                  <c:v>0.98598584474416995</c:v>
                </c:pt>
                <c:pt idx="5365">
                  <c:v>0.98596568490912795</c:v>
                </c:pt>
                <c:pt idx="5366">
                  <c:v>0.98597862098974898</c:v>
                </c:pt>
                <c:pt idx="5367">
                  <c:v>0.98602379900904502</c:v>
                </c:pt>
                <c:pt idx="5368">
                  <c:v>0.98600776633824805</c:v>
                </c:pt>
                <c:pt idx="5369">
                  <c:v>0.98599095304803697</c:v>
                </c:pt>
                <c:pt idx="5370">
                  <c:v>0.98600043273557103</c:v>
                </c:pt>
                <c:pt idx="5371">
                  <c:v>0.98596224625333395</c:v>
                </c:pt>
                <c:pt idx="5372">
                  <c:v>0.98602116409553597</c:v>
                </c:pt>
                <c:pt idx="5373">
                  <c:v>0.985994783910079</c:v>
                </c:pt>
                <c:pt idx="5374">
                  <c:v>0.985890311315887</c:v>
                </c:pt>
                <c:pt idx="5375">
                  <c:v>0.98590945361099802</c:v>
                </c:pt>
                <c:pt idx="5376">
                  <c:v>0.98602043558264996</c:v>
                </c:pt>
                <c:pt idx="5377">
                  <c:v>0.98600850547236996</c:v>
                </c:pt>
                <c:pt idx="5378">
                  <c:v>0.98595121347348702</c:v>
                </c:pt>
                <c:pt idx="5379">
                  <c:v>0.98587823293211696</c:v>
                </c:pt>
                <c:pt idx="5380">
                  <c:v>0.98587563265482003</c:v>
                </c:pt>
                <c:pt idx="5381">
                  <c:v>0.98597770681089703</c:v>
                </c:pt>
                <c:pt idx="5382">
                  <c:v>0.98600173186995699</c:v>
                </c:pt>
                <c:pt idx="5383">
                  <c:v>0.98593428682738604</c:v>
                </c:pt>
                <c:pt idx="5384">
                  <c:v>0.98605598538196704</c:v>
                </c:pt>
                <c:pt idx="5385">
                  <c:v>0.98607405126383296</c:v>
                </c:pt>
                <c:pt idx="5386">
                  <c:v>0.98587847401404005</c:v>
                </c:pt>
                <c:pt idx="5387">
                  <c:v>0.98588066140182795</c:v>
                </c:pt>
                <c:pt idx="5388">
                  <c:v>0.98601636205270304</c:v>
                </c:pt>
                <c:pt idx="5389">
                  <c:v>0.98602323990151997</c:v>
                </c:pt>
                <c:pt idx="5390">
                  <c:v>0.98598234396169804</c:v>
                </c:pt>
                <c:pt idx="5391">
                  <c:v>0.98589890849790296</c:v>
                </c:pt>
                <c:pt idx="5392">
                  <c:v>0.985855733202601</c:v>
                </c:pt>
                <c:pt idx="5393">
                  <c:v>0.98594989167665503</c:v>
                </c:pt>
                <c:pt idx="5394">
                  <c:v>0.98605909164385597</c:v>
                </c:pt>
                <c:pt idx="5395">
                  <c:v>0.98592750647712801</c:v>
                </c:pt>
                <c:pt idx="5396">
                  <c:v>0.98586109745737605</c:v>
                </c:pt>
                <c:pt idx="5397">
                  <c:v>0.98595954625239501</c:v>
                </c:pt>
                <c:pt idx="5398">
                  <c:v>0.98599860172678599</c:v>
                </c:pt>
                <c:pt idx="5399">
                  <c:v>0.98601480728187596</c:v>
                </c:pt>
                <c:pt idx="5400">
                  <c:v>0.98590851636361299</c:v>
                </c:pt>
                <c:pt idx="5401">
                  <c:v>0.98591954788906699</c:v>
                </c:pt>
                <c:pt idx="5402">
                  <c:v>0.98598680827042995</c:v>
                </c:pt>
                <c:pt idx="5403">
                  <c:v>0.98604772533208096</c:v>
                </c:pt>
                <c:pt idx="5404">
                  <c:v>0.98594636687215198</c:v>
                </c:pt>
                <c:pt idx="5405">
                  <c:v>0.98592955888336398</c:v>
                </c:pt>
                <c:pt idx="5406">
                  <c:v>0.985917708316009</c:v>
                </c:pt>
                <c:pt idx="5407">
                  <c:v>0.98595761458163</c:v>
                </c:pt>
                <c:pt idx="5408">
                  <c:v>0.98601741887203698</c:v>
                </c:pt>
                <c:pt idx="5409">
                  <c:v>0.98598962492053199</c:v>
                </c:pt>
                <c:pt idx="5410">
                  <c:v>0.98600060899481601</c:v>
                </c:pt>
                <c:pt idx="5411">
                  <c:v>0.98604961652541001</c:v>
                </c:pt>
                <c:pt idx="5412">
                  <c:v>0.98589604091689997</c:v>
                </c:pt>
                <c:pt idx="5413">
                  <c:v>0.98596600433876602</c:v>
                </c:pt>
                <c:pt idx="5414">
                  <c:v>0.985950789712843</c:v>
                </c:pt>
                <c:pt idx="5415">
                  <c:v>0.986071881567539</c:v>
                </c:pt>
                <c:pt idx="5416">
                  <c:v>0.98592238299724699</c:v>
                </c:pt>
                <c:pt idx="5417">
                  <c:v>0.98596430791027501</c:v>
                </c:pt>
                <c:pt idx="5418">
                  <c:v>0.98609520060285505</c:v>
                </c:pt>
                <c:pt idx="5419">
                  <c:v>0.98600597608592</c:v>
                </c:pt>
                <c:pt idx="5420">
                  <c:v>0.98602147224296</c:v>
                </c:pt>
                <c:pt idx="5421">
                  <c:v>0.98598766728460097</c:v>
                </c:pt>
                <c:pt idx="5422">
                  <c:v>0.98600174523829298</c:v>
                </c:pt>
                <c:pt idx="5423">
                  <c:v>0.98596041069433604</c:v>
                </c:pt>
                <c:pt idx="5424">
                  <c:v>0.98595902488445897</c:v>
                </c:pt>
                <c:pt idx="5425">
                  <c:v>0.98595430172804699</c:v>
                </c:pt>
                <c:pt idx="5426">
                  <c:v>0.98593418031365998</c:v>
                </c:pt>
                <c:pt idx="5427">
                  <c:v>0.986042049839018</c:v>
                </c:pt>
                <c:pt idx="5428">
                  <c:v>0.98600263756885398</c:v>
                </c:pt>
                <c:pt idx="5429">
                  <c:v>0.98587891201953903</c:v>
                </c:pt>
                <c:pt idx="5430">
                  <c:v>0.98599243421452298</c:v>
                </c:pt>
                <c:pt idx="5431">
                  <c:v>0.98599087646578798</c:v>
                </c:pt>
                <c:pt idx="5432">
                  <c:v>0.98603337780028599</c:v>
                </c:pt>
                <c:pt idx="5433">
                  <c:v>0.98595416706175698</c:v>
                </c:pt>
                <c:pt idx="5434">
                  <c:v>0.98603405388201804</c:v>
                </c:pt>
                <c:pt idx="5435">
                  <c:v>0.98593354360566698</c:v>
                </c:pt>
                <c:pt idx="5436">
                  <c:v>0.986068576244849</c:v>
                </c:pt>
                <c:pt idx="5437">
                  <c:v>0.985885989644816</c:v>
                </c:pt>
                <c:pt idx="5438">
                  <c:v>0.98593811767856998</c:v>
                </c:pt>
                <c:pt idx="5439">
                  <c:v>0.98590155027022297</c:v>
                </c:pt>
                <c:pt idx="5440">
                  <c:v>0.98598606391628596</c:v>
                </c:pt>
                <c:pt idx="5441">
                  <c:v>0.98599958002184196</c:v>
                </c:pt>
                <c:pt idx="5442">
                  <c:v>0.98612277961327599</c:v>
                </c:pt>
                <c:pt idx="5443">
                  <c:v>0.98592927647775297</c:v>
                </c:pt>
                <c:pt idx="5444">
                  <c:v>0.98605609030857899</c:v>
                </c:pt>
                <c:pt idx="5445">
                  <c:v>0.98589962766015005</c:v>
                </c:pt>
                <c:pt idx="5446">
                  <c:v>0.98598479995370003</c:v>
                </c:pt>
                <c:pt idx="5447">
                  <c:v>0.98587583812643698</c:v>
                </c:pt>
                <c:pt idx="5448">
                  <c:v>0.98592865548418795</c:v>
                </c:pt>
                <c:pt idx="5449">
                  <c:v>0.98598670856165105</c:v>
                </c:pt>
                <c:pt idx="5450">
                  <c:v>0.98598114497010603</c:v>
                </c:pt>
                <c:pt idx="5451">
                  <c:v>0.98605101442573695</c:v>
                </c:pt>
                <c:pt idx="5452">
                  <c:v>0.98581408183639496</c:v>
                </c:pt>
                <c:pt idx="5453">
                  <c:v>0.98597730383253401</c:v>
                </c:pt>
                <c:pt idx="5454">
                  <c:v>0.98592818831165996</c:v>
                </c:pt>
                <c:pt idx="5455">
                  <c:v>0.98607344732869795</c:v>
                </c:pt>
                <c:pt idx="5456">
                  <c:v>0.98600369330563897</c:v>
                </c:pt>
                <c:pt idx="5457">
                  <c:v>0.98598757085289201</c:v>
                </c:pt>
                <c:pt idx="5458">
                  <c:v>0.98592946402119797</c:v>
                </c:pt>
                <c:pt idx="5459">
                  <c:v>0.98595508443317503</c:v>
                </c:pt>
                <c:pt idx="5460">
                  <c:v>0.98585063881378399</c:v>
                </c:pt>
                <c:pt idx="5461">
                  <c:v>0.98599806747619401</c:v>
                </c:pt>
                <c:pt idx="5462">
                  <c:v>0.98596928023180797</c:v>
                </c:pt>
                <c:pt idx="5463">
                  <c:v>0.98586115492530102</c:v>
                </c:pt>
                <c:pt idx="5464">
                  <c:v>0.98601051067199397</c:v>
                </c:pt>
                <c:pt idx="5465">
                  <c:v>0.98602963532959598</c:v>
                </c:pt>
                <c:pt idx="5466">
                  <c:v>0.98600528899330697</c:v>
                </c:pt>
                <c:pt idx="5467">
                  <c:v>0.98596208722532097</c:v>
                </c:pt>
                <c:pt idx="5468">
                  <c:v>0.98600030138807404</c:v>
                </c:pt>
                <c:pt idx="5469">
                  <c:v>0.98585125669345697</c:v>
                </c:pt>
                <c:pt idx="5470">
                  <c:v>0.9859617353308</c:v>
                </c:pt>
                <c:pt idx="5471">
                  <c:v>0.98596292424845</c:v>
                </c:pt>
                <c:pt idx="5472">
                  <c:v>0.98595611826618001</c:v>
                </c:pt>
                <c:pt idx="5473">
                  <c:v>0.98591657552879697</c:v>
                </c:pt>
                <c:pt idx="5474">
                  <c:v>0.98605814940123304</c:v>
                </c:pt>
                <c:pt idx="5475">
                  <c:v>0.98597872528195496</c:v>
                </c:pt>
                <c:pt idx="5476">
                  <c:v>0.98585531824568495</c:v>
                </c:pt>
                <c:pt idx="5477">
                  <c:v>0.98593227288496499</c:v>
                </c:pt>
                <c:pt idx="5478">
                  <c:v>0.98592979284326998</c:v>
                </c:pt>
                <c:pt idx="5479">
                  <c:v>0.98600911595850804</c:v>
                </c:pt>
                <c:pt idx="5480">
                  <c:v>0.98589724011150304</c:v>
                </c:pt>
                <c:pt idx="5481">
                  <c:v>0.98594241421459605</c:v>
                </c:pt>
                <c:pt idx="5482">
                  <c:v>0.98578870567764199</c:v>
                </c:pt>
                <c:pt idx="5483">
                  <c:v>0.98595243235518104</c:v>
                </c:pt>
                <c:pt idx="5484">
                  <c:v>0.98599014351772796</c:v>
                </c:pt>
                <c:pt idx="5485">
                  <c:v>0.98608877104084602</c:v>
                </c:pt>
                <c:pt idx="5486">
                  <c:v>0.98587145027387901</c:v>
                </c:pt>
                <c:pt idx="5487">
                  <c:v>0.98600420380549403</c:v>
                </c:pt>
                <c:pt idx="5488">
                  <c:v>0.98609959523172896</c:v>
                </c:pt>
                <c:pt idx="5489">
                  <c:v>0.98597089129567705</c:v>
                </c:pt>
                <c:pt idx="5490">
                  <c:v>0.98591615176145397</c:v>
                </c:pt>
                <c:pt idx="5491">
                  <c:v>0.98589391879277999</c:v>
                </c:pt>
                <c:pt idx="5492">
                  <c:v>0.98589228974654097</c:v>
                </c:pt>
                <c:pt idx="5493">
                  <c:v>0.98599816784336003</c:v>
                </c:pt>
                <c:pt idx="5494">
                  <c:v>0.98585246998338105</c:v>
                </c:pt>
                <c:pt idx="5495">
                  <c:v>0.98598007420166001</c:v>
                </c:pt>
                <c:pt idx="5496">
                  <c:v>0.98594238168447501</c:v>
                </c:pt>
                <c:pt idx="5497">
                  <c:v>0.98602075043422899</c:v>
                </c:pt>
                <c:pt idx="5498">
                  <c:v>0.98608724593682695</c:v>
                </c:pt>
                <c:pt idx="5499">
                  <c:v>0.98593453325045499</c:v>
                </c:pt>
                <c:pt idx="5500">
                  <c:v>0.98601376628964799</c:v>
                </c:pt>
                <c:pt idx="5501">
                  <c:v>0.98587995163022102</c:v>
                </c:pt>
                <c:pt idx="5502">
                  <c:v>0.98593539894169702</c:v>
                </c:pt>
                <c:pt idx="5503">
                  <c:v>0.98589030069430095</c:v>
                </c:pt>
                <c:pt idx="5504">
                  <c:v>0.98602244729313704</c:v>
                </c:pt>
                <c:pt idx="5505">
                  <c:v>0.98610555403391598</c:v>
                </c:pt>
                <c:pt idx="5506">
                  <c:v>0.98587711705813497</c:v>
                </c:pt>
                <c:pt idx="5507">
                  <c:v>0.98608186449653701</c:v>
                </c:pt>
                <c:pt idx="5508">
                  <c:v>0.98594088430929705</c:v>
                </c:pt>
                <c:pt idx="5509">
                  <c:v>0.985988818594142</c:v>
                </c:pt>
                <c:pt idx="5510">
                  <c:v>0.98595277389881297</c:v>
                </c:pt>
                <c:pt idx="5511">
                  <c:v>0.98611890818991799</c:v>
                </c:pt>
                <c:pt idx="5512">
                  <c:v>0.98587457829471503</c:v>
                </c:pt>
                <c:pt idx="5513">
                  <c:v>0.98600005214962805</c:v>
                </c:pt>
                <c:pt idx="5514">
                  <c:v>0.98593410600975795</c:v>
                </c:pt>
                <c:pt idx="5515">
                  <c:v>0.98596743514037699</c:v>
                </c:pt>
                <c:pt idx="5516">
                  <c:v>0.98594440195000499</c:v>
                </c:pt>
                <c:pt idx="5517">
                  <c:v>0.98595376419646896</c:v>
                </c:pt>
                <c:pt idx="5518">
                  <c:v>0.98589748656484899</c:v>
                </c:pt>
                <c:pt idx="5519">
                  <c:v>0.98599150176477401</c:v>
                </c:pt>
                <c:pt idx="5520">
                  <c:v>0.98591506217263802</c:v>
                </c:pt>
                <c:pt idx="5521">
                  <c:v>0.98600642101090896</c:v>
                </c:pt>
                <c:pt idx="5522">
                  <c:v>0.98593215417291002</c:v>
                </c:pt>
                <c:pt idx="5523">
                  <c:v>0.98583243988031599</c:v>
                </c:pt>
                <c:pt idx="5524">
                  <c:v>0.98590047562431804</c:v>
                </c:pt>
                <c:pt idx="5525">
                  <c:v>0.98603144105684704</c:v>
                </c:pt>
                <c:pt idx="5526">
                  <c:v>0.98603656257377703</c:v>
                </c:pt>
                <c:pt idx="5527">
                  <c:v>0.98596799800828305</c:v>
                </c:pt>
                <c:pt idx="5528">
                  <c:v>0.98594110575735605</c:v>
                </c:pt>
                <c:pt idx="5529">
                  <c:v>0.98599398048776699</c:v>
                </c:pt>
                <c:pt idx="5530">
                  <c:v>0.98592735176179602</c:v>
                </c:pt>
                <c:pt idx="5531">
                  <c:v>0.98594294435936802</c:v>
                </c:pt>
                <c:pt idx="5532">
                  <c:v>0.98591798907057804</c:v>
                </c:pt>
                <c:pt idx="5533">
                  <c:v>0.98602432013193297</c:v>
                </c:pt>
                <c:pt idx="5534">
                  <c:v>0.98599318008480297</c:v>
                </c:pt>
                <c:pt idx="5535">
                  <c:v>0.98592946821952798</c:v>
                </c:pt>
                <c:pt idx="5536">
                  <c:v>0.98591152596610998</c:v>
                </c:pt>
                <c:pt idx="5537">
                  <c:v>0.98595391558898304</c:v>
                </c:pt>
                <c:pt idx="5538">
                  <c:v>0.98600023996904695</c:v>
                </c:pt>
                <c:pt idx="5539">
                  <c:v>0.98591192347730905</c:v>
                </c:pt>
                <c:pt idx="5540">
                  <c:v>0.98604878690745201</c:v>
                </c:pt>
                <c:pt idx="5541">
                  <c:v>0.985899077984697</c:v>
                </c:pt>
                <c:pt idx="5542">
                  <c:v>0.98593411009212795</c:v>
                </c:pt>
                <c:pt idx="5543">
                  <c:v>0.98585255315348497</c:v>
                </c:pt>
                <c:pt idx="5544">
                  <c:v>0.98593932097609505</c:v>
                </c:pt>
                <c:pt idx="5545">
                  <c:v>0.98591521251437297</c:v>
                </c:pt>
                <c:pt idx="5546">
                  <c:v>0.98597584382936998</c:v>
                </c:pt>
                <c:pt idx="5547">
                  <c:v>0.98600194732243096</c:v>
                </c:pt>
                <c:pt idx="5548">
                  <c:v>0.98601488883729604</c:v>
                </c:pt>
                <c:pt idx="5549">
                  <c:v>0.98585069792333402</c:v>
                </c:pt>
                <c:pt idx="5550">
                  <c:v>0.98601238315420403</c:v>
                </c:pt>
                <c:pt idx="5551">
                  <c:v>0.98604449839052699</c:v>
                </c:pt>
                <c:pt idx="5552">
                  <c:v>0.98597961594231098</c:v>
                </c:pt>
                <c:pt idx="5553">
                  <c:v>0.98595713460592804</c:v>
                </c:pt>
                <c:pt idx="5554">
                  <c:v>0.985869779883491</c:v>
                </c:pt>
                <c:pt idx="5555">
                  <c:v>0.98605113614792705</c:v>
                </c:pt>
                <c:pt idx="5556">
                  <c:v>0.98592372189523703</c:v>
                </c:pt>
                <c:pt idx="5557">
                  <c:v>0.98602261084721898</c:v>
                </c:pt>
                <c:pt idx="5558">
                  <c:v>0.98600036294504001</c:v>
                </c:pt>
                <c:pt idx="5559">
                  <c:v>0.98594403057533997</c:v>
                </c:pt>
                <c:pt idx="5560">
                  <c:v>0.98586837061519705</c:v>
                </c:pt>
                <c:pt idx="5561">
                  <c:v>0.98588504367326402</c:v>
                </c:pt>
                <c:pt idx="5562">
                  <c:v>0.98597480715096697</c:v>
                </c:pt>
                <c:pt idx="5563">
                  <c:v>0.98586418739263604</c:v>
                </c:pt>
                <c:pt idx="5564">
                  <c:v>0.98604023973469301</c:v>
                </c:pt>
                <c:pt idx="5565">
                  <c:v>0.98582790823706401</c:v>
                </c:pt>
                <c:pt idx="5566">
                  <c:v>0.985969731985752</c:v>
                </c:pt>
                <c:pt idx="5567">
                  <c:v>0.98586076385828303</c:v>
                </c:pt>
                <c:pt idx="5568">
                  <c:v>0.98607078393309999</c:v>
                </c:pt>
                <c:pt idx="5569">
                  <c:v>0.98601520305732504</c:v>
                </c:pt>
                <c:pt idx="5570">
                  <c:v>0.986013497300958</c:v>
                </c:pt>
                <c:pt idx="5571">
                  <c:v>0.98594695679688804</c:v>
                </c:pt>
                <c:pt idx="5572">
                  <c:v>0.98602450018441701</c:v>
                </c:pt>
                <c:pt idx="5573">
                  <c:v>0.98593725246341801</c:v>
                </c:pt>
                <c:pt idx="5574">
                  <c:v>0.98583728365557499</c:v>
                </c:pt>
                <c:pt idx="5575">
                  <c:v>0.98597578380588002</c:v>
                </c:pt>
                <c:pt idx="5576">
                  <c:v>0.98597445495435398</c:v>
                </c:pt>
                <c:pt idx="5577">
                  <c:v>0.98597846365446196</c:v>
                </c:pt>
                <c:pt idx="5578">
                  <c:v>0.98597747780769995</c:v>
                </c:pt>
                <c:pt idx="5579">
                  <c:v>0.98599025865492196</c:v>
                </c:pt>
                <c:pt idx="5580">
                  <c:v>0.98601014100459905</c:v>
                </c:pt>
                <c:pt idx="5581">
                  <c:v>0.98604518332503499</c:v>
                </c:pt>
                <c:pt idx="5582">
                  <c:v>0.98594593379658602</c:v>
                </c:pt>
                <c:pt idx="5583">
                  <c:v>0.98592645486675701</c:v>
                </c:pt>
                <c:pt idx="5584">
                  <c:v>0.985939639420368</c:v>
                </c:pt>
                <c:pt idx="5585">
                  <c:v>0.98600255963032302</c:v>
                </c:pt>
                <c:pt idx="5586">
                  <c:v>0.98585188100062204</c:v>
                </c:pt>
                <c:pt idx="5587">
                  <c:v>0.98601345409260999</c:v>
                </c:pt>
                <c:pt idx="5588">
                  <c:v>0.98589210309414499</c:v>
                </c:pt>
                <c:pt idx="5589">
                  <c:v>0.98605657519687895</c:v>
                </c:pt>
                <c:pt idx="5590">
                  <c:v>0.98591224213005502</c:v>
                </c:pt>
                <c:pt idx="5591">
                  <c:v>0.98593642291918104</c:v>
                </c:pt>
                <c:pt idx="5592">
                  <c:v>0.98603710422899304</c:v>
                </c:pt>
                <c:pt idx="5593">
                  <c:v>0.98591117499857805</c:v>
                </c:pt>
                <c:pt idx="5594">
                  <c:v>0.98604651448953495</c:v>
                </c:pt>
                <c:pt idx="5595">
                  <c:v>0.98588272251433595</c:v>
                </c:pt>
                <c:pt idx="5596">
                  <c:v>0.98604836441367305</c:v>
                </c:pt>
                <c:pt idx="5597">
                  <c:v>0.98591761628276597</c:v>
                </c:pt>
                <c:pt idx="5598">
                  <c:v>0.98595688988327002</c:v>
                </c:pt>
                <c:pt idx="5599">
                  <c:v>0.98587704918877594</c:v>
                </c:pt>
                <c:pt idx="5600">
                  <c:v>0.98595858857123497</c:v>
                </c:pt>
                <c:pt idx="5601">
                  <c:v>0.98588823638325496</c:v>
                </c:pt>
                <c:pt idx="5602">
                  <c:v>0.98598356377723495</c:v>
                </c:pt>
                <c:pt idx="5603">
                  <c:v>0.98611019032546599</c:v>
                </c:pt>
                <c:pt idx="5604">
                  <c:v>0.98594878457019797</c:v>
                </c:pt>
                <c:pt idx="5605">
                  <c:v>0.98592868930085997</c:v>
                </c:pt>
                <c:pt idx="5606">
                  <c:v>0.98594711539342195</c:v>
                </c:pt>
                <c:pt idx="5607">
                  <c:v>0.98595189999738597</c:v>
                </c:pt>
                <c:pt idx="5608">
                  <c:v>0.98610260498450797</c:v>
                </c:pt>
                <c:pt idx="5609">
                  <c:v>0.98599278001532198</c:v>
                </c:pt>
                <c:pt idx="5610">
                  <c:v>0.98606993796253894</c:v>
                </c:pt>
                <c:pt idx="5611">
                  <c:v>0.98593466648193395</c:v>
                </c:pt>
                <c:pt idx="5612">
                  <c:v>0.98594165195892902</c:v>
                </c:pt>
                <c:pt idx="5613">
                  <c:v>0.98595793977222601</c:v>
                </c:pt>
                <c:pt idx="5614">
                  <c:v>0.98595057583102497</c:v>
                </c:pt>
                <c:pt idx="5615">
                  <c:v>0.98607962509216596</c:v>
                </c:pt>
                <c:pt idx="5616">
                  <c:v>0.98600904947050405</c:v>
                </c:pt>
                <c:pt idx="5617">
                  <c:v>0.98591489625295903</c:v>
                </c:pt>
                <c:pt idx="5618">
                  <c:v>0.985926657023936</c:v>
                </c:pt>
                <c:pt idx="5619">
                  <c:v>0.98593394518770805</c:v>
                </c:pt>
                <c:pt idx="5620">
                  <c:v>0.98606152531685998</c:v>
                </c:pt>
                <c:pt idx="5621">
                  <c:v>0.98594464139462901</c:v>
                </c:pt>
                <c:pt idx="5622">
                  <c:v>0.98612710700619499</c:v>
                </c:pt>
                <c:pt idx="5623">
                  <c:v>0.98601111784118101</c:v>
                </c:pt>
                <c:pt idx="5624">
                  <c:v>0.98602473090769305</c:v>
                </c:pt>
                <c:pt idx="5625">
                  <c:v>0.98602024276537603</c:v>
                </c:pt>
                <c:pt idx="5626">
                  <c:v>0.98599296533405301</c:v>
                </c:pt>
                <c:pt idx="5627">
                  <c:v>0.986112448996177</c:v>
                </c:pt>
                <c:pt idx="5628">
                  <c:v>0.98596522431803901</c:v>
                </c:pt>
                <c:pt idx="5629">
                  <c:v>0.98587272042794505</c:v>
                </c:pt>
                <c:pt idx="5630">
                  <c:v>0.98588621303840995</c:v>
                </c:pt>
                <c:pt idx="5631">
                  <c:v>0.98594336764699897</c:v>
                </c:pt>
                <c:pt idx="5632">
                  <c:v>0.98590488886612304</c:v>
                </c:pt>
                <c:pt idx="5633">
                  <c:v>0.98597443435236898</c:v>
                </c:pt>
                <c:pt idx="5634">
                  <c:v>0.98594813221705702</c:v>
                </c:pt>
                <c:pt idx="5635">
                  <c:v>0.98602140949136496</c:v>
                </c:pt>
                <c:pt idx="5636">
                  <c:v>0.98609568610138998</c:v>
                </c:pt>
                <c:pt idx="5637">
                  <c:v>0.98594804928440605</c:v>
                </c:pt>
                <c:pt idx="5638">
                  <c:v>0.98603945452650099</c:v>
                </c:pt>
                <c:pt idx="5639">
                  <c:v>0.98597346926408402</c:v>
                </c:pt>
                <c:pt idx="5640">
                  <c:v>0.98594680379473698</c:v>
                </c:pt>
                <c:pt idx="5641">
                  <c:v>0.98587201769763699</c:v>
                </c:pt>
                <c:pt idx="5642">
                  <c:v>0.98601986681996101</c:v>
                </c:pt>
                <c:pt idx="5643">
                  <c:v>0.98609478984231502</c:v>
                </c:pt>
                <c:pt idx="5644">
                  <c:v>0.98589822756631096</c:v>
                </c:pt>
                <c:pt idx="5645">
                  <c:v>0.98590828017770804</c:v>
                </c:pt>
                <c:pt idx="5646">
                  <c:v>0.98592925014018495</c:v>
                </c:pt>
                <c:pt idx="5647">
                  <c:v>0.98596344623669796</c:v>
                </c:pt>
                <c:pt idx="5648">
                  <c:v>0.98607289817420696</c:v>
                </c:pt>
                <c:pt idx="5649">
                  <c:v>0.98589179701113105</c:v>
                </c:pt>
                <c:pt idx="5650">
                  <c:v>0.98612593372895296</c:v>
                </c:pt>
                <c:pt idx="5651">
                  <c:v>0.98588914968663</c:v>
                </c:pt>
                <c:pt idx="5652">
                  <c:v>0.98594286116932295</c:v>
                </c:pt>
                <c:pt idx="5653">
                  <c:v>0.98589918527559595</c:v>
                </c:pt>
                <c:pt idx="5654">
                  <c:v>0.98602831999837504</c:v>
                </c:pt>
                <c:pt idx="5655">
                  <c:v>0.98596583320861597</c:v>
                </c:pt>
                <c:pt idx="5656">
                  <c:v>0.98589555390199501</c:v>
                </c:pt>
                <c:pt idx="5657">
                  <c:v>0.98585230939124502</c:v>
                </c:pt>
                <c:pt idx="5658">
                  <c:v>0.98592754198066401</c:v>
                </c:pt>
                <c:pt idx="5659">
                  <c:v>0.98598748532374303</c:v>
                </c:pt>
                <c:pt idx="5660">
                  <c:v>0.98601497481771905</c:v>
                </c:pt>
                <c:pt idx="5661">
                  <c:v>0.98595594386748397</c:v>
                </c:pt>
                <c:pt idx="5662">
                  <c:v>0.98598840502484297</c:v>
                </c:pt>
                <c:pt idx="5663">
                  <c:v>0.98591310351438799</c:v>
                </c:pt>
                <c:pt idx="5664">
                  <c:v>0.98599646006286001</c:v>
                </c:pt>
                <c:pt idx="5665">
                  <c:v>0.98594283655293702</c:v>
                </c:pt>
                <c:pt idx="5666">
                  <c:v>0.98590074524934701</c:v>
                </c:pt>
                <c:pt idx="5667">
                  <c:v>0.98600582330661901</c:v>
                </c:pt>
                <c:pt idx="5668">
                  <c:v>0.98602118963291696</c:v>
                </c:pt>
                <c:pt idx="5669">
                  <c:v>0.98594094089999795</c:v>
                </c:pt>
                <c:pt idx="5670">
                  <c:v>0.98604091683595696</c:v>
                </c:pt>
                <c:pt idx="5671">
                  <c:v>0.98591736696256604</c:v>
                </c:pt>
                <c:pt idx="5672">
                  <c:v>0.98600942893018895</c:v>
                </c:pt>
                <c:pt idx="5673">
                  <c:v>0.98587657886500701</c:v>
                </c:pt>
                <c:pt idx="5674">
                  <c:v>0.98596594829173601</c:v>
                </c:pt>
                <c:pt idx="5675">
                  <c:v>0.98602728962539299</c:v>
                </c:pt>
                <c:pt idx="5676">
                  <c:v>0.98595242189698196</c:v>
                </c:pt>
                <c:pt idx="5677">
                  <c:v>0.98593835851576195</c:v>
                </c:pt>
                <c:pt idx="5678">
                  <c:v>0.986028386607956</c:v>
                </c:pt>
                <c:pt idx="5679">
                  <c:v>0.98603236322240395</c:v>
                </c:pt>
                <c:pt idx="5680">
                  <c:v>0.98598865508685396</c:v>
                </c:pt>
                <c:pt idx="5681">
                  <c:v>0.98603738431161803</c:v>
                </c:pt>
                <c:pt idx="5682">
                  <c:v>0.98595837821199095</c:v>
                </c:pt>
                <c:pt idx="5683">
                  <c:v>0.98593966139730305</c:v>
                </c:pt>
                <c:pt idx="5684">
                  <c:v>0.98591656429444396</c:v>
                </c:pt>
                <c:pt idx="5685">
                  <c:v>0.98603475276339103</c:v>
                </c:pt>
                <c:pt idx="5686">
                  <c:v>0.98593734538851396</c:v>
                </c:pt>
                <c:pt idx="5687">
                  <c:v>0.98596593350303996</c:v>
                </c:pt>
                <c:pt idx="5688">
                  <c:v>0.98590235538402005</c:v>
                </c:pt>
                <c:pt idx="5689">
                  <c:v>0.98599083177314295</c:v>
                </c:pt>
                <c:pt idx="5690">
                  <c:v>0.98599436963682896</c:v>
                </c:pt>
                <c:pt idx="5691">
                  <c:v>0.98589834240030305</c:v>
                </c:pt>
                <c:pt idx="5692">
                  <c:v>0.98589651786101995</c:v>
                </c:pt>
                <c:pt idx="5693">
                  <c:v>0.98593468176407895</c:v>
                </c:pt>
                <c:pt idx="5694">
                  <c:v>0.98595588169493698</c:v>
                </c:pt>
                <c:pt idx="5695">
                  <c:v>0.98593686250038703</c:v>
                </c:pt>
                <c:pt idx="5696">
                  <c:v>0.98602279334210996</c:v>
                </c:pt>
                <c:pt idx="5697">
                  <c:v>0.98593055729496304</c:v>
                </c:pt>
                <c:pt idx="5698">
                  <c:v>0.98597140874807898</c:v>
                </c:pt>
                <c:pt idx="5699">
                  <c:v>0.98591745400399</c:v>
                </c:pt>
                <c:pt idx="5700">
                  <c:v>0.98604501718438198</c:v>
                </c:pt>
                <c:pt idx="5701">
                  <c:v>0.98606544084705605</c:v>
                </c:pt>
                <c:pt idx="5702">
                  <c:v>0.98594277966543298</c:v>
                </c:pt>
                <c:pt idx="5703">
                  <c:v>0.98599496180926705</c:v>
                </c:pt>
                <c:pt idx="5704">
                  <c:v>0.985881630159963</c:v>
                </c:pt>
                <c:pt idx="5705">
                  <c:v>0.98615710443733096</c:v>
                </c:pt>
                <c:pt idx="5706">
                  <c:v>0.98596099066083298</c:v>
                </c:pt>
                <c:pt idx="5707">
                  <c:v>0.985959328185811</c:v>
                </c:pt>
                <c:pt idx="5708">
                  <c:v>0.98590446010111799</c:v>
                </c:pt>
                <c:pt idx="5709">
                  <c:v>0.98594804846020401</c:v>
                </c:pt>
                <c:pt idx="5710">
                  <c:v>0.98612542878902099</c:v>
                </c:pt>
                <c:pt idx="5711">
                  <c:v>0.98591752810671296</c:v>
                </c:pt>
                <c:pt idx="5712">
                  <c:v>0.98593661848663905</c:v>
                </c:pt>
                <c:pt idx="5713">
                  <c:v>0.98588592182028401</c:v>
                </c:pt>
                <c:pt idx="5714">
                  <c:v>0.98598341147399604</c:v>
                </c:pt>
                <c:pt idx="5715">
                  <c:v>0.98603470651729197</c:v>
                </c:pt>
                <c:pt idx="5716">
                  <c:v>0.98592973392094696</c:v>
                </c:pt>
                <c:pt idx="5717">
                  <c:v>0.98598087147183899</c:v>
                </c:pt>
                <c:pt idx="5718">
                  <c:v>0.98601769511301396</c:v>
                </c:pt>
                <c:pt idx="5719">
                  <c:v>0.98593379531494396</c:v>
                </c:pt>
                <c:pt idx="5720">
                  <c:v>0.98596281628458304</c:v>
                </c:pt>
                <c:pt idx="5721">
                  <c:v>0.985947897050372</c:v>
                </c:pt>
                <c:pt idx="5722">
                  <c:v>0.98593761971248095</c:v>
                </c:pt>
                <c:pt idx="5723">
                  <c:v>0.98593967206898603</c:v>
                </c:pt>
                <c:pt idx="5724">
                  <c:v>0.98591067218601303</c:v>
                </c:pt>
                <c:pt idx="5725">
                  <c:v>0.98594264221474004</c:v>
                </c:pt>
                <c:pt idx="5726">
                  <c:v>0.98604829231674795</c:v>
                </c:pt>
                <c:pt idx="5727">
                  <c:v>0.98598025061926198</c:v>
                </c:pt>
                <c:pt idx="5728">
                  <c:v>0.98599161544833003</c:v>
                </c:pt>
                <c:pt idx="5729">
                  <c:v>0.98593264906789702</c:v>
                </c:pt>
                <c:pt idx="5730">
                  <c:v>0.98597870200832605</c:v>
                </c:pt>
                <c:pt idx="5731">
                  <c:v>0.98600774861895901</c:v>
                </c:pt>
                <c:pt idx="5732">
                  <c:v>0.98587158882449599</c:v>
                </c:pt>
                <c:pt idx="5733">
                  <c:v>0.98609297579776301</c:v>
                </c:pt>
                <c:pt idx="5734">
                  <c:v>0.98594571272783305</c:v>
                </c:pt>
                <c:pt idx="5735">
                  <c:v>0.98604797643145603</c:v>
                </c:pt>
                <c:pt idx="5736">
                  <c:v>0.98594594603489305</c:v>
                </c:pt>
                <c:pt idx="5737">
                  <c:v>0.98580835712697101</c:v>
                </c:pt>
                <c:pt idx="5738">
                  <c:v>0.98599335069993699</c:v>
                </c:pt>
                <c:pt idx="5739">
                  <c:v>0.98605904374104603</c:v>
                </c:pt>
                <c:pt idx="5740">
                  <c:v>0.98597294248274803</c:v>
                </c:pt>
                <c:pt idx="5741">
                  <c:v>0.98590781206801803</c:v>
                </c:pt>
                <c:pt idx="5742">
                  <c:v>0.98586061241227196</c:v>
                </c:pt>
                <c:pt idx="5743">
                  <c:v>0.98599325237100099</c:v>
                </c:pt>
                <c:pt idx="5744">
                  <c:v>0.98596099199097798</c:v>
                </c:pt>
                <c:pt idx="5745">
                  <c:v>0.98603602033972904</c:v>
                </c:pt>
                <c:pt idx="5746">
                  <c:v>0.985855277400144</c:v>
                </c:pt>
                <c:pt idx="5747">
                  <c:v>0.98593014315842498</c:v>
                </c:pt>
                <c:pt idx="5748">
                  <c:v>0.98585523834164901</c:v>
                </c:pt>
                <c:pt idx="5749">
                  <c:v>0.985908241136355</c:v>
                </c:pt>
                <c:pt idx="5750">
                  <c:v>0.98599276392041102</c:v>
                </c:pt>
                <c:pt idx="5751">
                  <c:v>0.98593611733971298</c:v>
                </c:pt>
                <c:pt idx="5752">
                  <c:v>0.98594350667437902</c:v>
                </c:pt>
                <c:pt idx="5753">
                  <c:v>0.98588919510074602</c:v>
                </c:pt>
                <c:pt idx="5754">
                  <c:v>0.98597463981817801</c:v>
                </c:pt>
                <c:pt idx="5755">
                  <c:v>0.98611245604616904</c:v>
                </c:pt>
                <c:pt idx="5756">
                  <c:v>0.985975814618688</c:v>
                </c:pt>
                <c:pt idx="5757">
                  <c:v>0.98593375639445002</c:v>
                </c:pt>
                <c:pt idx="5758">
                  <c:v>0.98598295875677899</c:v>
                </c:pt>
                <c:pt idx="5759">
                  <c:v>0.98597371986575</c:v>
                </c:pt>
                <c:pt idx="5760">
                  <c:v>0.98604120590051303</c:v>
                </c:pt>
                <c:pt idx="5761">
                  <c:v>0.98598591930643298</c:v>
                </c:pt>
                <c:pt idx="5762">
                  <c:v>0.98594454647013996</c:v>
                </c:pt>
                <c:pt idx="5763">
                  <c:v>0.98587563155495594</c:v>
                </c:pt>
                <c:pt idx="5764">
                  <c:v>0.98591886895874403</c:v>
                </c:pt>
                <c:pt idx="5765">
                  <c:v>0.98604963098450904</c:v>
                </c:pt>
                <c:pt idx="5766">
                  <c:v>0.98592589256191698</c:v>
                </c:pt>
                <c:pt idx="5767">
                  <c:v>0.98595162583706297</c:v>
                </c:pt>
                <c:pt idx="5768">
                  <c:v>0.98601533926912699</c:v>
                </c:pt>
                <c:pt idx="5769">
                  <c:v>0.98586748693609805</c:v>
                </c:pt>
                <c:pt idx="5770">
                  <c:v>0.98589899074619702</c:v>
                </c:pt>
                <c:pt idx="5771">
                  <c:v>0.98611135095198299</c:v>
                </c:pt>
                <c:pt idx="5772">
                  <c:v>0.98589302108714505</c:v>
                </c:pt>
                <c:pt idx="5773">
                  <c:v>0.98596436027233003</c:v>
                </c:pt>
                <c:pt idx="5774">
                  <c:v>0.98588178468390497</c:v>
                </c:pt>
                <c:pt idx="5775">
                  <c:v>0.98593924711648895</c:v>
                </c:pt>
                <c:pt idx="5776">
                  <c:v>0.98598653811290304</c:v>
                </c:pt>
                <c:pt idx="5777">
                  <c:v>0.98597254903814002</c:v>
                </c:pt>
                <c:pt idx="5778">
                  <c:v>0.98607909617385203</c:v>
                </c:pt>
                <c:pt idx="5779">
                  <c:v>0.98598670714640801</c:v>
                </c:pt>
                <c:pt idx="5780">
                  <c:v>0.985915128978474</c:v>
                </c:pt>
                <c:pt idx="5781">
                  <c:v>0.98589993950061305</c:v>
                </c:pt>
                <c:pt idx="5782">
                  <c:v>0.98606041426122104</c:v>
                </c:pt>
                <c:pt idx="5783">
                  <c:v>0.98614720352549501</c:v>
                </c:pt>
                <c:pt idx="5784">
                  <c:v>0.98601704947145796</c:v>
                </c:pt>
                <c:pt idx="5785">
                  <c:v>0.98598472220308198</c:v>
                </c:pt>
                <c:pt idx="5786">
                  <c:v>0.98603408521300795</c:v>
                </c:pt>
                <c:pt idx="5787">
                  <c:v>0.98600151884133103</c:v>
                </c:pt>
                <c:pt idx="5788">
                  <c:v>0.98584189119228804</c:v>
                </c:pt>
                <c:pt idx="5789">
                  <c:v>0.98595295961545604</c:v>
                </c:pt>
                <c:pt idx="5790">
                  <c:v>0.985885473280115</c:v>
                </c:pt>
                <c:pt idx="5791">
                  <c:v>0.98593019462202303</c:v>
                </c:pt>
                <c:pt idx="5792">
                  <c:v>0.986021624109788</c:v>
                </c:pt>
                <c:pt idx="5793">
                  <c:v>0.98589888800724301</c:v>
                </c:pt>
                <c:pt idx="5794">
                  <c:v>0.98598916756993404</c:v>
                </c:pt>
                <c:pt idx="5795">
                  <c:v>0.98592857556074098</c:v>
                </c:pt>
                <c:pt idx="5796">
                  <c:v>0.986024053444441</c:v>
                </c:pt>
                <c:pt idx="5797">
                  <c:v>0.986035729237144</c:v>
                </c:pt>
                <c:pt idx="5798">
                  <c:v>0.98593315961733297</c:v>
                </c:pt>
                <c:pt idx="5799">
                  <c:v>0.98596763610793203</c:v>
                </c:pt>
                <c:pt idx="5800">
                  <c:v>0.98596038652395201</c:v>
                </c:pt>
                <c:pt idx="5801">
                  <c:v>0.98600439235251702</c:v>
                </c:pt>
                <c:pt idx="5802">
                  <c:v>0.98590209851931498</c:v>
                </c:pt>
                <c:pt idx="5803">
                  <c:v>0.98582078503625403</c:v>
                </c:pt>
                <c:pt idx="5804">
                  <c:v>0.98599849917509896</c:v>
                </c:pt>
                <c:pt idx="5805">
                  <c:v>0.98586634318376898</c:v>
                </c:pt>
                <c:pt idx="5806">
                  <c:v>0.98594024314228401</c:v>
                </c:pt>
                <c:pt idx="5807">
                  <c:v>0.98604546817762095</c:v>
                </c:pt>
                <c:pt idx="5808">
                  <c:v>0.98598871943858102</c:v>
                </c:pt>
                <c:pt idx="5809">
                  <c:v>0.98603700644431203</c:v>
                </c:pt>
                <c:pt idx="5810">
                  <c:v>0.98599283945926997</c:v>
                </c:pt>
                <c:pt idx="5811">
                  <c:v>0.98587810967551404</c:v>
                </c:pt>
                <c:pt idx="5812">
                  <c:v>0.98611800641079295</c:v>
                </c:pt>
                <c:pt idx="5813">
                  <c:v>0.98598414817715296</c:v>
                </c:pt>
                <c:pt idx="5814">
                  <c:v>0.98600852059366795</c:v>
                </c:pt>
                <c:pt idx="5815">
                  <c:v>0.98602534989154</c:v>
                </c:pt>
                <c:pt idx="5816">
                  <c:v>0.98597996704787405</c:v>
                </c:pt>
                <c:pt idx="5817">
                  <c:v>0.98588745910306896</c:v>
                </c:pt>
                <c:pt idx="5818">
                  <c:v>0.98593528698725297</c:v>
                </c:pt>
                <c:pt idx="5819">
                  <c:v>0.98594044838772099</c:v>
                </c:pt>
                <c:pt idx="5820">
                  <c:v>0.98601609689258196</c:v>
                </c:pt>
                <c:pt idx="5821">
                  <c:v>0.98583026274192997</c:v>
                </c:pt>
                <c:pt idx="5822">
                  <c:v>0.98609457741001505</c:v>
                </c:pt>
                <c:pt idx="5823">
                  <c:v>0.98596107800766897</c:v>
                </c:pt>
                <c:pt idx="5824">
                  <c:v>0.98606382188377395</c:v>
                </c:pt>
                <c:pt idx="5825">
                  <c:v>0.98590392356406997</c:v>
                </c:pt>
                <c:pt idx="5826">
                  <c:v>0.98594465733148895</c:v>
                </c:pt>
                <c:pt idx="5827">
                  <c:v>0.98593238477159495</c:v>
                </c:pt>
                <c:pt idx="5828">
                  <c:v>0.98591110122083203</c:v>
                </c:pt>
                <c:pt idx="5829">
                  <c:v>0.98606786197082497</c:v>
                </c:pt>
                <c:pt idx="5830">
                  <c:v>0.98605109162439997</c:v>
                </c:pt>
                <c:pt idx="5831">
                  <c:v>0.985909515102246</c:v>
                </c:pt>
                <c:pt idx="5832">
                  <c:v>0.98601379309571702</c:v>
                </c:pt>
                <c:pt idx="5833">
                  <c:v>0.98592906917337297</c:v>
                </c:pt>
                <c:pt idx="5834">
                  <c:v>0.98599251018368095</c:v>
                </c:pt>
                <c:pt idx="5835">
                  <c:v>0.98595831992129801</c:v>
                </c:pt>
                <c:pt idx="5836">
                  <c:v>0.98600461056827304</c:v>
                </c:pt>
                <c:pt idx="5837">
                  <c:v>0.985995974171052</c:v>
                </c:pt>
                <c:pt idx="5838">
                  <c:v>0.98598954705840802</c:v>
                </c:pt>
                <c:pt idx="5839">
                  <c:v>0.98609988179477204</c:v>
                </c:pt>
                <c:pt idx="5840">
                  <c:v>0.98591157296090404</c:v>
                </c:pt>
                <c:pt idx="5841">
                  <c:v>0.98591114952145398</c:v>
                </c:pt>
                <c:pt idx="5842">
                  <c:v>0.985975333298164</c:v>
                </c:pt>
                <c:pt idx="5843">
                  <c:v>0.98600432374362001</c:v>
                </c:pt>
                <c:pt idx="5844">
                  <c:v>0.98591620539104696</c:v>
                </c:pt>
                <c:pt idx="5845">
                  <c:v>0.98599774657922101</c:v>
                </c:pt>
                <c:pt idx="5846">
                  <c:v>0.98601283209080604</c:v>
                </c:pt>
                <c:pt idx="5847">
                  <c:v>0.98608229208668896</c:v>
                </c:pt>
                <c:pt idx="5848">
                  <c:v>0.98596723913919704</c:v>
                </c:pt>
                <c:pt idx="5849">
                  <c:v>0.98600937735365302</c:v>
                </c:pt>
                <c:pt idx="5850">
                  <c:v>0.98588692464433803</c:v>
                </c:pt>
                <c:pt idx="5851">
                  <c:v>0.98595429942492097</c:v>
                </c:pt>
                <c:pt idx="5852">
                  <c:v>0.98592230468758602</c:v>
                </c:pt>
                <c:pt idx="5853">
                  <c:v>0.98595813507461805</c:v>
                </c:pt>
                <c:pt idx="5854">
                  <c:v>0.98602527937685203</c:v>
                </c:pt>
                <c:pt idx="5855">
                  <c:v>0.98600724775868598</c:v>
                </c:pt>
                <c:pt idx="5856">
                  <c:v>0.98602028593827895</c:v>
                </c:pt>
                <c:pt idx="5857">
                  <c:v>0.98602024259425602</c:v>
                </c:pt>
                <c:pt idx="5858">
                  <c:v>0.986114348880614</c:v>
                </c:pt>
                <c:pt idx="5859">
                  <c:v>0.986012558172357</c:v>
                </c:pt>
                <c:pt idx="5860">
                  <c:v>0.98603707619164305</c:v>
                </c:pt>
                <c:pt idx="5861">
                  <c:v>0.98598866279095598</c:v>
                </c:pt>
                <c:pt idx="5862">
                  <c:v>0.98589810836921798</c:v>
                </c:pt>
                <c:pt idx="5863">
                  <c:v>0.98595834013654204</c:v>
                </c:pt>
                <c:pt idx="5864">
                  <c:v>0.98588261836378699</c:v>
                </c:pt>
                <c:pt idx="5865">
                  <c:v>0.98592908113568201</c:v>
                </c:pt>
                <c:pt idx="5866">
                  <c:v>0.98591838015882305</c:v>
                </c:pt>
                <c:pt idx="5867">
                  <c:v>0.98591149300618097</c:v>
                </c:pt>
                <c:pt idx="5868">
                  <c:v>0.98598373745888301</c:v>
                </c:pt>
                <c:pt idx="5869">
                  <c:v>0.98602461115363405</c:v>
                </c:pt>
                <c:pt idx="5870">
                  <c:v>0.98602616159144396</c:v>
                </c:pt>
                <c:pt idx="5871">
                  <c:v>0.98592671644604601</c:v>
                </c:pt>
                <c:pt idx="5872">
                  <c:v>0.98591142094244699</c:v>
                </c:pt>
                <c:pt idx="5873">
                  <c:v>0.98605018431249702</c:v>
                </c:pt>
                <c:pt idx="5874">
                  <c:v>0.98591478927419196</c:v>
                </c:pt>
                <c:pt idx="5875">
                  <c:v>0.98599688190804402</c:v>
                </c:pt>
                <c:pt idx="5876">
                  <c:v>0.98601029591070199</c:v>
                </c:pt>
                <c:pt idx="5877">
                  <c:v>0.98608441011214598</c:v>
                </c:pt>
                <c:pt idx="5878">
                  <c:v>0.98591440567307598</c:v>
                </c:pt>
                <c:pt idx="5879">
                  <c:v>0.98605901161359</c:v>
                </c:pt>
                <c:pt idx="5880">
                  <c:v>0.98583744098675796</c:v>
                </c:pt>
                <c:pt idx="5881">
                  <c:v>0.98607850219878201</c:v>
                </c:pt>
                <c:pt idx="5882">
                  <c:v>0.98595714343504504</c:v>
                </c:pt>
                <c:pt idx="5883">
                  <c:v>0.98599927529258802</c:v>
                </c:pt>
                <c:pt idx="5884">
                  <c:v>0.98590246695980999</c:v>
                </c:pt>
                <c:pt idx="5885">
                  <c:v>0.98591404234622504</c:v>
                </c:pt>
                <c:pt idx="5886">
                  <c:v>0.98594265279200999</c:v>
                </c:pt>
                <c:pt idx="5887">
                  <c:v>0.98604051597544096</c:v>
                </c:pt>
                <c:pt idx="5888">
                  <c:v>0.98585879846081403</c:v>
                </c:pt>
                <c:pt idx="5889">
                  <c:v>0.98602911337496202</c:v>
                </c:pt>
                <c:pt idx="5890">
                  <c:v>0.98592472258247299</c:v>
                </c:pt>
                <c:pt idx="5891">
                  <c:v>0.98593599618199301</c:v>
                </c:pt>
                <c:pt idx="5892">
                  <c:v>0.98612181564341905</c:v>
                </c:pt>
                <c:pt idx="5893">
                  <c:v>0.98585449977515904</c:v>
                </c:pt>
                <c:pt idx="5894">
                  <c:v>0.98598887909162503</c:v>
                </c:pt>
                <c:pt idx="5895">
                  <c:v>0.98598978464035802</c:v>
                </c:pt>
                <c:pt idx="5896">
                  <c:v>0.98594148852116303</c:v>
                </c:pt>
                <c:pt idx="5897">
                  <c:v>0.985971501934509</c:v>
                </c:pt>
                <c:pt idx="5898">
                  <c:v>0.985765578486268</c:v>
                </c:pt>
                <c:pt idx="5899">
                  <c:v>0.98589430714948101</c:v>
                </c:pt>
                <c:pt idx="5900">
                  <c:v>0.98603510307020503</c:v>
                </c:pt>
                <c:pt idx="5901">
                  <c:v>0.98596993868862204</c:v>
                </c:pt>
                <c:pt idx="5902">
                  <c:v>0.98598161254420502</c:v>
                </c:pt>
                <c:pt idx="5903">
                  <c:v>0.98597690001066296</c:v>
                </c:pt>
                <c:pt idx="5904">
                  <c:v>0.98586214426468</c:v>
                </c:pt>
                <c:pt idx="5905">
                  <c:v>0.98607796153789495</c:v>
                </c:pt>
                <c:pt idx="5906">
                  <c:v>0.98591419359430499</c:v>
                </c:pt>
                <c:pt idx="5907">
                  <c:v>0.98599211623952798</c:v>
                </c:pt>
                <c:pt idx="5908">
                  <c:v>0.98602886731273998</c:v>
                </c:pt>
                <c:pt idx="5909">
                  <c:v>0.98588991865199205</c:v>
                </c:pt>
                <c:pt idx="5910">
                  <c:v>0.98587645121270395</c:v>
                </c:pt>
                <c:pt idx="5911">
                  <c:v>0.98594711115942402</c:v>
                </c:pt>
                <c:pt idx="5912">
                  <c:v>0.98587949867394997</c:v>
                </c:pt>
                <c:pt idx="5913">
                  <c:v>0.98604085675626796</c:v>
                </c:pt>
                <c:pt idx="5914">
                  <c:v>0.98596007502891103</c:v>
                </c:pt>
                <c:pt idx="5915">
                  <c:v>0.986098116578498</c:v>
                </c:pt>
                <c:pt idx="5916">
                  <c:v>0.98606525899209496</c:v>
                </c:pt>
                <c:pt idx="5917">
                  <c:v>0.98594101998932904</c:v>
                </c:pt>
                <c:pt idx="5918">
                  <c:v>0.98604106302723604</c:v>
                </c:pt>
                <c:pt idx="5919">
                  <c:v>0.98599172968094995</c:v>
                </c:pt>
                <c:pt idx="5920">
                  <c:v>0.98603382975531795</c:v>
                </c:pt>
                <c:pt idx="5921">
                  <c:v>0.98589490194125995</c:v>
                </c:pt>
                <c:pt idx="5922">
                  <c:v>0.98604263165320605</c:v>
                </c:pt>
                <c:pt idx="5923">
                  <c:v>0.985894480043779</c:v>
                </c:pt>
                <c:pt idx="5924">
                  <c:v>0.98600837601477398</c:v>
                </c:pt>
                <c:pt idx="5925">
                  <c:v>0.98586285979203703</c:v>
                </c:pt>
                <c:pt idx="5926">
                  <c:v>0.98601894654009703</c:v>
                </c:pt>
                <c:pt idx="5927">
                  <c:v>0.98595605249820095</c:v>
                </c:pt>
                <c:pt idx="5928">
                  <c:v>0.98599337948073895</c:v>
                </c:pt>
                <c:pt idx="5929">
                  <c:v>0.98597791750520203</c:v>
                </c:pt>
                <c:pt idx="5930">
                  <c:v>0.98576687228098103</c:v>
                </c:pt>
                <c:pt idx="5931">
                  <c:v>0.98590376995567797</c:v>
                </c:pt>
                <c:pt idx="5932">
                  <c:v>0.98587105303208999</c:v>
                </c:pt>
                <c:pt idx="5933">
                  <c:v>0.98596081216392895</c:v>
                </c:pt>
                <c:pt idx="5934">
                  <c:v>0.98598622439685102</c:v>
                </c:pt>
                <c:pt idx="5935">
                  <c:v>0.985970414007598</c:v>
                </c:pt>
                <c:pt idx="5936">
                  <c:v>0.98594709727809504</c:v>
                </c:pt>
                <c:pt idx="5937">
                  <c:v>0.98600925428611097</c:v>
                </c:pt>
                <c:pt idx="5938">
                  <c:v>0.98612332947209402</c:v>
                </c:pt>
                <c:pt idx="5939">
                  <c:v>0.98600633966886597</c:v>
                </c:pt>
                <c:pt idx="5940">
                  <c:v>0.98593188587493896</c:v>
                </c:pt>
                <c:pt idx="5941">
                  <c:v>0.98607964447118801</c:v>
                </c:pt>
                <c:pt idx="5942">
                  <c:v>0.98602344521496199</c:v>
                </c:pt>
                <c:pt idx="5943">
                  <c:v>0.98597130184166604</c:v>
                </c:pt>
                <c:pt idx="5944">
                  <c:v>0.98592577367060297</c:v>
                </c:pt>
                <c:pt idx="5945">
                  <c:v>0.98598635624036901</c:v>
                </c:pt>
                <c:pt idx="5946">
                  <c:v>0.98593835447189504</c:v>
                </c:pt>
                <c:pt idx="5947">
                  <c:v>0.98588499888345904</c:v>
                </c:pt>
                <c:pt idx="5948">
                  <c:v>0.98609516651554696</c:v>
                </c:pt>
                <c:pt idx="5949">
                  <c:v>0.98591508874462597</c:v>
                </c:pt>
                <c:pt idx="5950">
                  <c:v>0.98592484249433898</c:v>
                </c:pt>
                <c:pt idx="5951">
                  <c:v>0.98588414557635395</c:v>
                </c:pt>
                <c:pt idx="5952">
                  <c:v>0.98584799351043795</c:v>
                </c:pt>
                <c:pt idx="5953">
                  <c:v>0.98588643674853504</c:v>
                </c:pt>
                <c:pt idx="5954">
                  <c:v>0.98600640120719396</c:v>
                </c:pt>
                <c:pt idx="5955">
                  <c:v>0.98592120840688602</c:v>
                </c:pt>
                <c:pt idx="5956">
                  <c:v>0.98611085429224299</c:v>
                </c:pt>
                <c:pt idx="5957">
                  <c:v>0.98596531123895703</c:v>
                </c:pt>
                <c:pt idx="5958">
                  <c:v>0.98599722913078902</c:v>
                </c:pt>
                <c:pt idx="5959">
                  <c:v>0.98590843794190297</c:v>
                </c:pt>
                <c:pt idx="5960">
                  <c:v>0.98600964397897195</c:v>
                </c:pt>
                <c:pt idx="5961">
                  <c:v>0.98587348323865198</c:v>
                </c:pt>
                <c:pt idx="5962">
                  <c:v>0.9859901354035</c:v>
                </c:pt>
                <c:pt idx="5963">
                  <c:v>0.98602619790092905</c:v>
                </c:pt>
                <c:pt idx="5964">
                  <c:v>0.98609584950076701</c:v>
                </c:pt>
                <c:pt idx="5965">
                  <c:v>0.98604654106264</c:v>
                </c:pt>
                <c:pt idx="5966">
                  <c:v>0.98597974824696699</c:v>
                </c:pt>
                <c:pt idx="5967">
                  <c:v>0.98589167500271302</c:v>
                </c:pt>
                <c:pt idx="5968">
                  <c:v>0.98604404826714198</c:v>
                </c:pt>
                <c:pt idx="5969">
                  <c:v>0.98587107558243703</c:v>
                </c:pt>
                <c:pt idx="5970">
                  <c:v>0.98614567270377596</c:v>
                </c:pt>
                <c:pt idx="5971">
                  <c:v>0.98598211705198102</c:v>
                </c:pt>
                <c:pt idx="5972">
                  <c:v>0.98596372112370001</c:v>
                </c:pt>
                <c:pt idx="5973">
                  <c:v>0.98599153352132296</c:v>
                </c:pt>
                <c:pt idx="5974">
                  <c:v>0.98592960486047998</c:v>
                </c:pt>
                <c:pt idx="5975">
                  <c:v>0.98592246906626102</c:v>
                </c:pt>
                <c:pt idx="5976">
                  <c:v>0.98585905427987597</c:v>
                </c:pt>
                <c:pt idx="5977">
                  <c:v>0.98585112046952805</c:v>
                </c:pt>
                <c:pt idx="5978">
                  <c:v>0.98594941743336995</c:v>
                </c:pt>
                <c:pt idx="5979">
                  <c:v>0.98595353645499595</c:v>
                </c:pt>
                <c:pt idx="5980">
                  <c:v>0.98602847622175105</c:v>
                </c:pt>
                <c:pt idx="5981">
                  <c:v>0.98584505332681505</c:v>
                </c:pt>
                <c:pt idx="5982">
                  <c:v>0.98603847361080099</c:v>
                </c:pt>
                <c:pt idx="5983">
                  <c:v>0.98595152652099705</c:v>
                </c:pt>
                <c:pt idx="5984">
                  <c:v>0.98601958534610801</c:v>
                </c:pt>
                <c:pt idx="5985">
                  <c:v>0.98595524637961796</c:v>
                </c:pt>
                <c:pt idx="5986">
                  <c:v>0.98589878546633802</c:v>
                </c:pt>
                <c:pt idx="5987">
                  <c:v>0.98610302895574198</c:v>
                </c:pt>
                <c:pt idx="5988">
                  <c:v>0.98590258523424901</c:v>
                </c:pt>
                <c:pt idx="5989">
                  <c:v>0.985976012963937</c:v>
                </c:pt>
                <c:pt idx="5990">
                  <c:v>0.98598278504611703</c:v>
                </c:pt>
                <c:pt idx="5991">
                  <c:v>0.98590015247932605</c:v>
                </c:pt>
                <c:pt idx="5992">
                  <c:v>0.98593943764889003</c:v>
                </c:pt>
                <c:pt idx="5993">
                  <c:v>0.98595362756918603</c:v>
                </c:pt>
                <c:pt idx="5994">
                  <c:v>0.98603437403660998</c:v>
                </c:pt>
                <c:pt idx="5995">
                  <c:v>0.98600996277728203</c:v>
                </c:pt>
                <c:pt idx="5996">
                  <c:v>0.98588383051426798</c:v>
                </c:pt>
                <c:pt idx="5997">
                  <c:v>0.98601656448561703</c:v>
                </c:pt>
                <c:pt idx="5998">
                  <c:v>0.98591120926042997</c:v>
                </c:pt>
                <c:pt idx="5999">
                  <c:v>0.98599220656527697</c:v>
                </c:pt>
                <c:pt idx="6000">
                  <c:v>0.98593959694705802</c:v>
                </c:pt>
                <c:pt idx="6001">
                  <c:v>0.98594389428902496</c:v>
                </c:pt>
                <c:pt idx="6002">
                  <c:v>0.98596473815939401</c:v>
                </c:pt>
                <c:pt idx="6003">
                  <c:v>0.98589247918038703</c:v>
                </c:pt>
                <c:pt idx="6004">
                  <c:v>0.98594428985096205</c:v>
                </c:pt>
                <c:pt idx="6005">
                  <c:v>0.98592272683981397</c:v>
                </c:pt>
                <c:pt idx="6006">
                  <c:v>0.98592123274259102</c:v>
                </c:pt>
                <c:pt idx="6007">
                  <c:v>0.985965937326447</c:v>
                </c:pt>
                <c:pt idx="6008">
                  <c:v>0.98597980913086802</c:v>
                </c:pt>
                <c:pt idx="6009">
                  <c:v>0.98590645797211696</c:v>
                </c:pt>
                <c:pt idx="6010">
                  <c:v>0.98594056286827902</c:v>
                </c:pt>
                <c:pt idx="6011">
                  <c:v>0.98594188034550101</c:v>
                </c:pt>
                <c:pt idx="6012">
                  <c:v>0.986006867560551</c:v>
                </c:pt>
                <c:pt idx="6013">
                  <c:v>0.98603869550365497</c:v>
                </c:pt>
                <c:pt idx="6014">
                  <c:v>0.98599379894731698</c:v>
                </c:pt>
                <c:pt idx="6015">
                  <c:v>0.98602305496110998</c:v>
                </c:pt>
                <c:pt idx="6016">
                  <c:v>0.98600319468428199</c:v>
                </c:pt>
                <c:pt idx="6017">
                  <c:v>0.985988215050557</c:v>
                </c:pt>
                <c:pt idx="6018">
                  <c:v>0.98591784866645604</c:v>
                </c:pt>
                <c:pt idx="6019">
                  <c:v>0.98604659664383598</c:v>
                </c:pt>
                <c:pt idx="6020">
                  <c:v>0.98589219442430098</c:v>
                </c:pt>
                <c:pt idx="6021">
                  <c:v>0.98599477476120401</c:v>
                </c:pt>
                <c:pt idx="6022">
                  <c:v>0.98591807191084002</c:v>
                </c:pt>
                <c:pt idx="6023">
                  <c:v>0.98595297515909897</c:v>
                </c:pt>
                <c:pt idx="6024">
                  <c:v>0.98597642404632602</c:v>
                </c:pt>
                <c:pt idx="6025">
                  <c:v>0.98587351741001095</c:v>
                </c:pt>
                <c:pt idx="6026">
                  <c:v>0.98604689155337599</c:v>
                </c:pt>
                <c:pt idx="6027">
                  <c:v>0.98601703379171102</c:v>
                </c:pt>
                <c:pt idx="6028">
                  <c:v>0.98590017819000297</c:v>
                </c:pt>
                <c:pt idx="6029">
                  <c:v>0.98595857487662897</c:v>
                </c:pt>
                <c:pt idx="6030">
                  <c:v>0.98596072843410298</c:v>
                </c:pt>
                <c:pt idx="6031">
                  <c:v>0.98598359092667298</c:v>
                </c:pt>
                <c:pt idx="6032">
                  <c:v>0.98589136412298395</c:v>
                </c:pt>
                <c:pt idx="6033">
                  <c:v>0.98590336390369504</c:v>
                </c:pt>
                <c:pt idx="6034">
                  <c:v>0.98596993879582995</c:v>
                </c:pt>
                <c:pt idx="6035">
                  <c:v>0.98581786431722696</c:v>
                </c:pt>
                <c:pt idx="6036">
                  <c:v>0.98594847211259595</c:v>
                </c:pt>
                <c:pt idx="6037">
                  <c:v>0.98601622672507205</c:v>
                </c:pt>
                <c:pt idx="6038">
                  <c:v>0.98609500764114699</c:v>
                </c:pt>
                <c:pt idx="6039">
                  <c:v>0.98599400324452502</c:v>
                </c:pt>
                <c:pt idx="6040">
                  <c:v>0.98600383438871297</c:v>
                </c:pt>
                <c:pt idx="6041">
                  <c:v>0.985944116824503</c:v>
                </c:pt>
                <c:pt idx="6042">
                  <c:v>0.98582970844229201</c:v>
                </c:pt>
                <c:pt idx="6043">
                  <c:v>0.98598872045033303</c:v>
                </c:pt>
                <c:pt idx="6044">
                  <c:v>0.98597325622063103</c:v>
                </c:pt>
                <c:pt idx="6045">
                  <c:v>0.98611812568277002</c:v>
                </c:pt>
                <c:pt idx="6046">
                  <c:v>0.98594972727146901</c:v>
                </c:pt>
                <c:pt idx="6047">
                  <c:v>0.98609441544875098</c:v>
                </c:pt>
                <c:pt idx="6048">
                  <c:v>0.98595170406282495</c:v>
                </c:pt>
                <c:pt idx="6049">
                  <c:v>0.98597619485040799</c:v>
                </c:pt>
                <c:pt idx="6050">
                  <c:v>0.98604142489569202</c:v>
                </c:pt>
                <c:pt idx="6051">
                  <c:v>0.98604991921053298</c:v>
                </c:pt>
                <c:pt idx="6052">
                  <c:v>0.98602149072851297</c:v>
                </c:pt>
                <c:pt idx="6053">
                  <c:v>0.98600403380250001</c:v>
                </c:pt>
                <c:pt idx="6054">
                  <c:v>0.98590634055338799</c:v>
                </c:pt>
                <c:pt idx="6055">
                  <c:v>0.98596451760408199</c:v>
                </c:pt>
                <c:pt idx="6056">
                  <c:v>0.985966469918656</c:v>
                </c:pt>
                <c:pt idx="6057">
                  <c:v>0.98592143248191799</c:v>
                </c:pt>
                <c:pt idx="6058">
                  <c:v>0.98593110865889699</c:v>
                </c:pt>
                <c:pt idx="6059">
                  <c:v>0.98588596024491704</c:v>
                </c:pt>
                <c:pt idx="6060">
                  <c:v>0.98597913077277199</c:v>
                </c:pt>
                <c:pt idx="6061">
                  <c:v>0.98602773838834801</c:v>
                </c:pt>
                <c:pt idx="6062">
                  <c:v>0.985977065839033</c:v>
                </c:pt>
                <c:pt idx="6063">
                  <c:v>0.98604335531764697</c:v>
                </c:pt>
                <c:pt idx="6064">
                  <c:v>0.98587080360914403</c:v>
                </c:pt>
                <c:pt idx="6065">
                  <c:v>0.98597786796598197</c:v>
                </c:pt>
                <c:pt idx="6066">
                  <c:v>0.985968121764072</c:v>
                </c:pt>
                <c:pt idx="6067">
                  <c:v>0.98597260480885496</c:v>
                </c:pt>
                <c:pt idx="6068">
                  <c:v>0.985993907556317</c:v>
                </c:pt>
                <c:pt idx="6069">
                  <c:v>0.98598954644193504</c:v>
                </c:pt>
                <c:pt idx="6070">
                  <c:v>0.98593597025112101</c:v>
                </c:pt>
                <c:pt idx="6071">
                  <c:v>0.98601384023348604</c:v>
                </c:pt>
                <c:pt idx="6072">
                  <c:v>0.98596058831520705</c:v>
                </c:pt>
                <c:pt idx="6073">
                  <c:v>0.98590244266671501</c:v>
                </c:pt>
                <c:pt idx="6074">
                  <c:v>0.98598110510652703</c:v>
                </c:pt>
                <c:pt idx="6075">
                  <c:v>0.98598842248597596</c:v>
                </c:pt>
                <c:pt idx="6076">
                  <c:v>0.98612761025072304</c:v>
                </c:pt>
                <c:pt idx="6077">
                  <c:v>0.98585487157325002</c:v>
                </c:pt>
                <c:pt idx="6078">
                  <c:v>0.98595284991290799</c:v>
                </c:pt>
                <c:pt idx="6079">
                  <c:v>0.98593973738102403</c:v>
                </c:pt>
                <c:pt idx="6080">
                  <c:v>0.98588398977124703</c:v>
                </c:pt>
                <c:pt idx="6081">
                  <c:v>0.98605400096175599</c:v>
                </c:pt>
                <c:pt idx="6082">
                  <c:v>0.98599988953612205</c:v>
                </c:pt>
                <c:pt idx="6083">
                  <c:v>0.986024518933031</c:v>
                </c:pt>
                <c:pt idx="6084">
                  <c:v>0.98602672338967001</c:v>
                </c:pt>
                <c:pt idx="6085">
                  <c:v>0.98597865371221005</c:v>
                </c:pt>
                <c:pt idx="6086">
                  <c:v>0.98600238845517496</c:v>
                </c:pt>
                <c:pt idx="6087">
                  <c:v>0.98597715675794195</c:v>
                </c:pt>
                <c:pt idx="6088">
                  <c:v>0.98580676561578096</c:v>
                </c:pt>
                <c:pt idx="6089">
                  <c:v>0.986029244916792</c:v>
                </c:pt>
                <c:pt idx="6090">
                  <c:v>0.98585036862614805</c:v>
                </c:pt>
                <c:pt idx="6091">
                  <c:v>0.98596562015490796</c:v>
                </c:pt>
                <c:pt idx="6092">
                  <c:v>0.98593096514646394</c:v>
                </c:pt>
                <c:pt idx="6093">
                  <c:v>0.98617788148998897</c:v>
                </c:pt>
                <c:pt idx="6094">
                  <c:v>0.985911793059283</c:v>
                </c:pt>
                <c:pt idx="6095">
                  <c:v>0.98602689608719796</c:v>
                </c:pt>
                <c:pt idx="6096">
                  <c:v>0.98593298007526697</c:v>
                </c:pt>
                <c:pt idx="6097">
                  <c:v>0.98586603199365397</c:v>
                </c:pt>
                <c:pt idx="6098">
                  <c:v>0.98598244655857104</c:v>
                </c:pt>
                <c:pt idx="6099">
                  <c:v>0.98597782586939497</c:v>
                </c:pt>
                <c:pt idx="6100">
                  <c:v>0.985862848375608</c:v>
                </c:pt>
                <c:pt idx="6101">
                  <c:v>0.98595831518598798</c:v>
                </c:pt>
                <c:pt idx="6102">
                  <c:v>0.98598183805811701</c:v>
                </c:pt>
                <c:pt idx="6103">
                  <c:v>0.98603964867001603</c:v>
                </c:pt>
                <c:pt idx="6104">
                  <c:v>0.98601240633064902</c:v>
                </c:pt>
                <c:pt idx="6105">
                  <c:v>0.98591759852223904</c:v>
                </c:pt>
                <c:pt idx="6106">
                  <c:v>0.98603705275004605</c:v>
                </c:pt>
                <c:pt idx="6107">
                  <c:v>0.98600626833092697</c:v>
                </c:pt>
                <c:pt idx="6108">
                  <c:v>0.98595719535992699</c:v>
                </c:pt>
                <c:pt idx="6109">
                  <c:v>0.98583469887586594</c:v>
                </c:pt>
                <c:pt idx="6110">
                  <c:v>0.98603287969761</c:v>
                </c:pt>
                <c:pt idx="6111">
                  <c:v>0.98590046844606705</c:v>
                </c:pt>
                <c:pt idx="6112">
                  <c:v>0.98598735845579299</c:v>
                </c:pt>
                <c:pt idx="6113">
                  <c:v>0.98584532322001905</c:v>
                </c:pt>
                <c:pt idx="6114">
                  <c:v>0.98607493201660301</c:v>
                </c:pt>
                <c:pt idx="6115">
                  <c:v>0.98602610685935499</c:v>
                </c:pt>
                <c:pt idx="6116">
                  <c:v>0.98598713346508005</c:v>
                </c:pt>
                <c:pt idx="6117">
                  <c:v>0.98604529841698896</c:v>
                </c:pt>
                <c:pt idx="6118">
                  <c:v>0.98591585481745403</c:v>
                </c:pt>
                <c:pt idx="6119">
                  <c:v>0.98591514417439896</c:v>
                </c:pt>
                <c:pt idx="6120">
                  <c:v>0.98592192890726604</c:v>
                </c:pt>
                <c:pt idx="6121">
                  <c:v>0.98598262262082303</c:v>
                </c:pt>
                <c:pt idx="6122">
                  <c:v>0.98600069640449906</c:v>
                </c:pt>
                <c:pt idx="6123">
                  <c:v>0.98592654239945399</c:v>
                </c:pt>
                <c:pt idx="6124">
                  <c:v>0.98596464136630002</c:v>
                </c:pt>
                <c:pt idx="6125">
                  <c:v>0.98593936861300402</c:v>
                </c:pt>
                <c:pt idx="6126">
                  <c:v>0.98584999867493095</c:v>
                </c:pt>
                <c:pt idx="6127">
                  <c:v>0.98602450269265596</c:v>
                </c:pt>
                <c:pt idx="6128">
                  <c:v>0.98599683478439903</c:v>
                </c:pt>
                <c:pt idx="6129">
                  <c:v>0.98610403781353595</c:v>
                </c:pt>
                <c:pt idx="6130">
                  <c:v>0.98593864804277298</c:v>
                </c:pt>
                <c:pt idx="6131">
                  <c:v>0.98591244923313204</c:v>
                </c:pt>
                <c:pt idx="6132">
                  <c:v>0.98590897123888899</c:v>
                </c:pt>
                <c:pt idx="6133">
                  <c:v>0.98590760891134799</c:v>
                </c:pt>
                <c:pt idx="6134">
                  <c:v>0.986026794047134</c:v>
                </c:pt>
                <c:pt idx="6135">
                  <c:v>0.98601686250192999</c:v>
                </c:pt>
                <c:pt idx="6136">
                  <c:v>0.98598082730238801</c:v>
                </c:pt>
                <c:pt idx="6137">
                  <c:v>0.98586885546061798</c:v>
                </c:pt>
                <c:pt idx="6138">
                  <c:v>0.98592883281127097</c:v>
                </c:pt>
                <c:pt idx="6139">
                  <c:v>0.98593076385081302</c:v>
                </c:pt>
                <c:pt idx="6140">
                  <c:v>0.98608562377390196</c:v>
                </c:pt>
                <c:pt idx="6141">
                  <c:v>0.98600015874151403</c:v>
                </c:pt>
                <c:pt idx="6142">
                  <c:v>0.98599182342098601</c:v>
                </c:pt>
                <c:pt idx="6143">
                  <c:v>0.98591249362767996</c:v>
                </c:pt>
                <c:pt idx="6144">
                  <c:v>0.98592329076600405</c:v>
                </c:pt>
                <c:pt idx="6145">
                  <c:v>0.98596107240125497</c:v>
                </c:pt>
                <c:pt idx="6146">
                  <c:v>0.98595715144737295</c:v>
                </c:pt>
                <c:pt idx="6147">
                  <c:v>0.98608324461681696</c:v>
                </c:pt>
                <c:pt idx="6148">
                  <c:v>0.98589529279982802</c:v>
                </c:pt>
                <c:pt idx="6149">
                  <c:v>0.98604136137893295</c:v>
                </c:pt>
                <c:pt idx="6150">
                  <c:v>0.98597827818119699</c:v>
                </c:pt>
                <c:pt idx="6151">
                  <c:v>0.98587170080974595</c:v>
                </c:pt>
                <c:pt idx="6152">
                  <c:v>0.98608230523463603</c:v>
                </c:pt>
                <c:pt idx="6153">
                  <c:v>0.98600462862337801</c:v>
                </c:pt>
                <c:pt idx="6154">
                  <c:v>0.98603504594153402</c:v>
                </c:pt>
                <c:pt idx="6155">
                  <c:v>0.98596056363916496</c:v>
                </c:pt>
                <c:pt idx="6156">
                  <c:v>0.98592579785644296</c:v>
                </c:pt>
                <c:pt idx="6157">
                  <c:v>0.98591374879942895</c:v>
                </c:pt>
                <c:pt idx="6158">
                  <c:v>0.98604684253586805</c:v>
                </c:pt>
                <c:pt idx="6159">
                  <c:v>0.98598647574336595</c:v>
                </c:pt>
                <c:pt idx="6160">
                  <c:v>0.98582680774529596</c:v>
                </c:pt>
                <c:pt idx="6161">
                  <c:v>0.98597983817026003</c:v>
                </c:pt>
                <c:pt idx="6162">
                  <c:v>0.98593649858481103</c:v>
                </c:pt>
                <c:pt idx="6163">
                  <c:v>0.98603511832070201</c:v>
                </c:pt>
                <c:pt idx="6164">
                  <c:v>0.98596141370744605</c:v>
                </c:pt>
                <c:pt idx="6165">
                  <c:v>0.986029868542038</c:v>
                </c:pt>
                <c:pt idx="6166">
                  <c:v>0.98589212384739</c:v>
                </c:pt>
                <c:pt idx="6167">
                  <c:v>0.98588551995797502</c:v>
                </c:pt>
                <c:pt idx="6168">
                  <c:v>0.98586951721077598</c:v>
                </c:pt>
                <c:pt idx="6169">
                  <c:v>0.986009968895454</c:v>
                </c:pt>
                <c:pt idx="6170">
                  <c:v>0.98603223169269305</c:v>
                </c:pt>
                <c:pt idx="6171">
                  <c:v>0.98599235052280898</c:v>
                </c:pt>
                <c:pt idx="6172">
                  <c:v>0.98596419509530098</c:v>
                </c:pt>
                <c:pt idx="6173">
                  <c:v>0.985986749676663</c:v>
                </c:pt>
                <c:pt idx="6174">
                  <c:v>0.98605236809403796</c:v>
                </c:pt>
                <c:pt idx="6175">
                  <c:v>0.98588369694750999</c:v>
                </c:pt>
                <c:pt idx="6176">
                  <c:v>0.98596199625794001</c:v>
                </c:pt>
                <c:pt idx="6177">
                  <c:v>0.98581187365293199</c:v>
                </c:pt>
                <c:pt idx="6178">
                  <c:v>0.98600406904855298</c:v>
                </c:pt>
                <c:pt idx="6179">
                  <c:v>0.985952448490232</c:v>
                </c:pt>
                <c:pt idx="6180">
                  <c:v>0.98606021652344</c:v>
                </c:pt>
                <c:pt idx="6181">
                  <c:v>0.98598294356701399</c:v>
                </c:pt>
                <c:pt idx="6182">
                  <c:v>0.98599676337320696</c:v>
                </c:pt>
                <c:pt idx="6183">
                  <c:v>0.98587531380886495</c:v>
                </c:pt>
                <c:pt idx="6184">
                  <c:v>0.98598695370061595</c:v>
                </c:pt>
                <c:pt idx="6185">
                  <c:v>0.98586582650479204</c:v>
                </c:pt>
                <c:pt idx="6186">
                  <c:v>0.98600184174781103</c:v>
                </c:pt>
                <c:pt idx="6187">
                  <c:v>0.98601820565632303</c:v>
                </c:pt>
                <c:pt idx="6188">
                  <c:v>0.98597118335205403</c:v>
                </c:pt>
                <c:pt idx="6189">
                  <c:v>0.98588944577752702</c:v>
                </c:pt>
                <c:pt idx="6190">
                  <c:v>0.98595514612360802</c:v>
                </c:pt>
                <c:pt idx="6191">
                  <c:v>0.98599438023770603</c:v>
                </c:pt>
                <c:pt idx="6192">
                  <c:v>0.986055721708059</c:v>
                </c:pt>
                <c:pt idx="6193">
                  <c:v>0.98599346865773096</c:v>
                </c:pt>
                <c:pt idx="6194">
                  <c:v>0.98591448091442102</c:v>
                </c:pt>
                <c:pt idx="6195">
                  <c:v>0.98600397825381803</c:v>
                </c:pt>
                <c:pt idx="6196">
                  <c:v>0.985864468423989</c:v>
                </c:pt>
                <c:pt idx="6197">
                  <c:v>0.98601787664815699</c:v>
                </c:pt>
                <c:pt idx="6198">
                  <c:v>0.98591101674910397</c:v>
                </c:pt>
                <c:pt idx="6199">
                  <c:v>0.98600765404133595</c:v>
                </c:pt>
                <c:pt idx="6200">
                  <c:v>0.98609740937037405</c:v>
                </c:pt>
                <c:pt idx="6201">
                  <c:v>0.98590824903186203</c:v>
                </c:pt>
                <c:pt idx="6202">
                  <c:v>0.98594745517964699</c:v>
                </c:pt>
                <c:pt idx="6203">
                  <c:v>0.98599329791421997</c:v>
                </c:pt>
                <c:pt idx="6204">
                  <c:v>0.98597292337103004</c:v>
                </c:pt>
                <c:pt idx="6205">
                  <c:v>0.98601829594425405</c:v>
                </c:pt>
                <c:pt idx="6206">
                  <c:v>0.98599209074957095</c:v>
                </c:pt>
                <c:pt idx="6207">
                  <c:v>0.98592663070208597</c:v>
                </c:pt>
                <c:pt idx="6208">
                  <c:v>0.98597011028748704</c:v>
                </c:pt>
                <c:pt idx="6209">
                  <c:v>0.98606277228478301</c:v>
                </c:pt>
                <c:pt idx="6210">
                  <c:v>0.98598066342570301</c:v>
                </c:pt>
                <c:pt idx="6211">
                  <c:v>0.98596088121986003</c:v>
                </c:pt>
                <c:pt idx="6212">
                  <c:v>0.98606015235467204</c:v>
                </c:pt>
                <c:pt idx="6213">
                  <c:v>0.98589443108145203</c:v>
                </c:pt>
                <c:pt idx="6214">
                  <c:v>0.98616369391230796</c:v>
                </c:pt>
                <c:pt idx="6215">
                  <c:v>0.985902810576467</c:v>
                </c:pt>
                <c:pt idx="6216">
                  <c:v>0.98600876895343703</c:v>
                </c:pt>
                <c:pt idx="6217">
                  <c:v>0.98599873128054805</c:v>
                </c:pt>
                <c:pt idx="6218">
                  <c:v>0.98596396949332599</c:v>
                </c:pt>
                <c:pt idx="6219">
                  <c:v>0.98593507291870797</c:v>
                </c:pt>
                <c:pt idx="6220">
                  <c:v>0.98584424844957297</c:v>
                </c:pt>
                <c:pt idx="6221">
                  <c:v>0.98607594056087799</c:v>
                </c:pt>
                <c:pt idx="6222">
                  <c:v>0.98593820840810298</c:v>
                </c:pt>
                <c:pt idx="6223">
                  <c:v>0.98596245983794695</c:v>
                </c:pt>
                <c:pt idx="6224">
                  <c:v>0.98586166238350703</c:v>
                </c:pt>
                <c:pt idx="6225">
                  <c:v>0.98590644833742203</c:v>
                </c:pt>
                <c:pt idx="6226">
                  <c:v>0.98589825314718604</c:v>
                </c:pt>
                <c:pt idx="6227">
                  <c:v>0.98595633177189301</c:v>
                </c:pt>
                <c:pt idx="6228">
                  <c:v>0.98595806787114104</c:v>
                </c:pt>
                <c:pt idx="6229">
                  <c:v>0.986011525656038</c:v>
                </c:pt>
                <c:pt idx="6230">
                  <c:v>0.98595813647936104</c:v>
                </c:pt>
                <c:pt idx="6231">
                  <c:v>0.98585523544483999</c:v>
                </c:pt>
                <c:pt idx="6232">
                  <c:v>0.98602123317050405</c:v>
                </c:pt>
                <c:pt idx="6233">
                  <c:v>0.98600211923582304</c:v>
                </c:pt>
                <c:pt idx="6234">
                  <c:v>0.986040175546397</c:v>
                </c:pt>
                <c:pt idx="6235">
                  <c:v>0.98602945317478896</c:v>
                </c:pt>
                <c:pt idx="6236">
                  <c:v>0.98610392337172703</c:v>
                </c:pt>
                <c:pt idx="6237">
                  <c:v>0.98597549217973002</c:v>
                </c:pt>
                <c:pt idx="6238">
                  <c:v>0.98591356125928897</c:v>
                </c:pt>
                <c:pt idx="6239">
                  <c:v>0.98600945357901304</c:v>
                </c:pt>
                <c:pt idx="6240">
                  <c:v>0.98603822792620099</c:v>
                </c:pt>
                <c:pt idx="6241">
                  <c:v>0.98593240763576695</c:v>
                </c:pt>
                <c:pt idx="6242">
                  <c:v>0.98607998337083003</c:v>
                </c:pt>
                <c:pt idx="6243">
                  <c:v>0.98603497601504497</c:v>
                </c:pt>
                <c:pt idx="6244">
                  <c:v>0.98594124711896702</c:v>
                </c:pt>
                <c:pt idx="6245">
                  <c:v>0.98595398028277104</c:v>
                </c:pt>
                <c:pt idx="6246">
                  <c:v>0.985944077659616</c:v>
                </c:pt>
                <c:pt idx="6247">
                  <c:v>0.985924252893147</c:v>
                </c:pt>
                <c:pt idx="6248">
                  <c:v>0.98602243463146599</c:v>
                </c:pt>
                <c:pt idx="6249">
                  <c:v>0.98588851169910097</c:v>
                </c:pt>
                <c:pt idx="6250">
                  <c:v>0.98594593198513603</c:v>
                </c:pt>
                <c:pt idx="6251">
                  <c:v>0.98596977865846303</c:v>
                </c:pt>
                <c:pt idx="6252">
                  <c:v>0.98592521593698201</c:v>
                </c:pt>
                <c:pt idx="6253">
                  <c:v>0.98593307388988405</c:v>
                </c:pt>
                <c:pt idx="6254">
                  <c:v>0.985901974493675</c:v>
                </c:pt>
                <c:pt idx="6255">
                  <c:v>0.98602514600803604</c:v>
                </c:pt>
                <c:pt idx="6256">
                  <c:v>0.98603119138402295</c:v>
                </c:pt>
                <c:pt idx="6257">
                  <c:v>0.98600589700654595</c:v>
                </c:pt>
                <c:pt idx="6258">
                  <c:v>0.98589597130219497</c:v>
                </c:pt>
                <c:pt idx="6259">
                  <c:v>0.98608737374413402</c:v>
                </c:pt>
                <c:pt idx="6260">
                  <c:v>0.98592552214965501</c:v>
                </c:pt>
                <c:pt idx="6261">
                  <c:v>0.98600533244695998</c:v>
                </c:pt>
                <c:pt idx="6262">
                  <c:v>0.98590144510779998</c:v>
                </c:pt>
                <c:pt idx="6263">
                  <c:v>0.98590116665259198</c:v>
                </c:pt>
                <c:pt idx="6264">
                  <c:v>0.98597798129439296</c:v>
                </c:pt>
                <c:pt idx="6265">
                  <c:v>0.98592973682184704</c:v>
                </c:pt>
                <c:pt idx="6266">
                  <c:v>0.98598286353424702</c:v>
                </c:pt>
                <c:pt idx="6267">
                  <c:v>0.98598861410361904</c:v>
                </c:pt>
                <c:pt idx="6268">
                  <c:v>0.98599796495731695</c:v>
                </c:pt>
                <c:pt idx="6269">
                  <c:v>0.98606323956172204</c:v>
                </c:pt>
                <c:pt idx="6270">
                  <c:v>0.98592010672778496</c:v>
                </c:pt>
                <c:pt idx="6271">
                  <c:v>0.98593516401327697</c:v>
                </c:pt>
                <c:pt idx="6272">
                  <c:v>0.98599315359436801</c:v>
                </c:pt>
                <c:pt idx="6273">
                  <c:v>0.98593351395173101</c:v>
                </c:pt>
                <c:pt idx="6274">
                  <c:v>0.98589124677155104</c:v>
                </c:pt>
                <c:pt idx="6275">
                  <c:v>0.98597399110712303</c:v>
                </c:pt>
                <c:pt idx="6276">
                  <c:v>0.98594950294938999</c:v>
                </c:pt>
                <c:pt idx="6277">
                  <c:v>0.98607790986556498</c:v>
                </c:pt>
                <c:pt idx="6278">
                  <c:v>0.98604093776056601</c:v>
                </c:pt>
                <c:pt idx="6279">
                  <c:v>0.98587285151989301</c:v>
                </c:pt>
                <c:pt idx="6280">
                  <c:v>0.985966646322332</c:v>
                </c:pt>
                <c:pt idx="6281">
                  <c:v>0.98597394711922703</c:v>
                </c:pt>
                <c:pt idx="6282">
                  <c:v>0.98599517892445299</c:v>
                </c:pt>
                <c:pt idx="6283">
                  <c:v>0.985963997374251</c:v>
                </c:pt>
                <c:pt idx="6284">
                  <c:v>0.98592721493788404</c:v>
                </c:pt>
                <c:pt idx="6285">
                  <c:v>0.98597397788349395</c:v>
                </c:pt>
                <c:pt idx="6286">
                  <c:v>0.98598415573921105</c:v>
                </c:pt>
                <c:pt idx="6287">
                  <c:v>0.98604934064023597</c:v>
                </c:pt>
                <c:pt idx="6288">
                  <c:v>0.98593151485017305</c:v>
                </c:pt>
                <c:pt idx="6289">
                  <c:v>0.98597244703972697</c:v>
                </c:pt>
                <c:pt idx="6290">
                  <c:v>0.98583941783777096</c:v>
                </c:pt>
                <c:pt idx="6291">
                  <c:v>0.98591736002659702</c:v>
                </c:pt>
                <c:pt idx="6292">
                  <c:v>0.98600430793447402</c:v>
                </c:pt>
                <c:pt idx="6293">
                  <c:v>0.98593602296540195</c:v>
                </c:pt>
                <c:pt idx="6294">
                  <c:v>0.98599367800055204</c:v>
                </c:pt>
                <c:pt idx="6295">
                  <c:v>0.98606149009104105</c:v>
                </c:pt>
                <c:pt idx="6296">
                  <c:v>0.98589945975561399</c:v>
                </c:pt>
                <c:pt idx="6297">
                  <c:v>0.98606701990376899</c:v>
                </c:pt>
                <c:pt idx="6298">
                  <c:v>0.98600633536127702</c:v>
                </c:pt>
                <c:pt idx="6299">
                  <c:v>0.98601947659679001</c:v>
                </c:pt>
                <c:pt idx="6300">
                  <c:v>0.98595682404198504</c:v>
                </c:pt>
                <c:pt idx="6301">
                  <c:v>0.98584408176414695</c:v>
                </c:pt>
                <c:pt idx="6302">
                  <c:v>0.98600610513605302</c:v>
                </c:pt>
                <c:pt idx="6303">
                  <c:v>0.98592800547273896</c:v>
                </c:pt>
                <c:pt idx="6304">
                  <c:v>0.98607935036183603</c:v>
                </c:pt>
                <c:pt idx="6305">
                  <c:v>0.98594646771886596</c:v>
                </c:pt>
                <c:pt idx="6306">
                  <c:v>0.98611043045018498</c:v>
                </c:pt>
                <c:pt idx="6307">
                  <c:v>0.98601211653224596</c:v>
                </c:pt>
                <c:pt idx="6308">
                  <c:v>0.98591720555146301</c:v>
                </c:pt>
                <c:pt idx="6309">
                  <c:v>0.98589558668892496</c:v>
                </c:pt>
                <c:pt idx="6310">
                  <c:v>0.98597270224376299</c:v>
                </c:pt>
                <c:pt idx="6311">
                  <c:v>0.98604665633150401</c:v>
                </c:pt>
                <c:pt idx="6312">
                  <c:v>0.98584124516791105</c:v>
                </c:pt>
                <c:pt idx="6313">
                  <c:v>0.98604524888548795</c:v>
                </c:pt>
                <c:pt idx="6314">
                  <c:v>0.98590400091919095</c:v>
                </c:pt>
                <c:pt idx="6315">
                  <c:v>0.98602693632001603</c:v>
                </c:pt>
                <c:pt idx="6316">
                  <c:v>0.98587540062942802</c:v>
                </c:pt>
                <c:pt idx="6317">
                  <c:v>0.98592004309242498</c:v>
                </c:pt>
                <c:pt idx="6318">
                  <c:v>0.98589992425082495</c:v>
                </c:pt>
                <c:pt idx="6319">
                  <c:v>0.985979962781805</c:v>
                </c:pt>
                <c:pt idx="6320">
                  <c:v>0.98600819682386498</c:v>
                </c:pt>
                <c:pt idx="6321">
                  <c:v>0.98602199389368295</c:v>
                </c:pt>
                <c:pt idx="6322">
                  <c:v>0.98594087494095894</c:v>
                </c:pt>
                <c:pt idx="6323">
                  <c:v>0.98584204240482298</c:v>
                </c:pt>
                <c:pt idx="6324">
                  <c:v>0.98598515656248498</c:v>
                </c:pt>
                <c:pt idx="6325">
                  <c:v>0.98603632246178996</c:v>
                </c:pt>
                <c:pt idx="6326">
                  <c:v>0.98603571013697799</c:v>
                </c:pt>
                <c:pt idx="6327">
                  <c:v>0.98609313558384704</c:v>
                </c:pt>
                <c:pt idx="6328">
                  <c:v>0.98587872014969002</c:v>
                </c:pt>
                <c:pt idx="6329">
                  <c:v>0.98606026514849399</c:v>
                </c:pt>
                <c:pt idx="6330">
                  <c:v>0.98597884965376104</c:v>
                </c:pt>
                <c:pt idx="6331">
                  <c:v>0.98599288056351597</c:v>
                </c:pt>
                <c:pt idx="6332">
                  <c:v>0.985900137190166</c:v>
                </c:pt>
                <c:pt idx="6333">
                  <c:v>0.98579167715640703</c:v>
                </c:pt>
                <c:pt idx="6334">
                  <c:v>0.98598122122980703</c:v>
                </c:pt>
                <c:pt idx="6335">
                  <c:v>0.98597474075665903</c:v>
                </c:pt>
                <c:pt idx="6336">
                  <c:v>0.98606255535310405</c:v>
                </c:pt>
                <c:pt idx="6337">
                  <c:v>0.98602683807301506</c:v>
                </c:pt>
                <c:pt idx="6338">
                  <c:v>0.98594362866448104</c:v>
                </c:pt>
                <c:pt idx="6339">
                  <c:v>0.98589631046554005</c:v>
                </c:pt>
                <c:pt idx="6340">
                  <c:v>0.98597104527270696</c:v>
                </c:pt>
                <c:pt idx="6341">
                  <c:v>0.98593416209893403</c:v>
                </c:pt>
                <c:pt idx="6342">
                  <c:v>0.98602790592037204</c:v>
                </c:pt>
                <c:pt idx="6343">
                  <c:v>0.98603495088790205</c:v>
                </c:pt>
                <c:pt idx="6344">
                  <c:v>0.98595360635580298</c:v>
                </c:pt>
                <c:pt idx="6345">
                  <c:v>0.985991361133293</c:v>
                </c:pt>
                <c:pt idx="6346">
                  <c:v>0.98607764462134795</c:v>
                </c:pt>
                <c:pt idx="6347">
                  <c:v>0.98600623991691805</c:v>
                </c:pt>
                <c:pt idx="6348">
                  <c:v>0.98597913878154597</c:v>
                </c:pt>
                <c:pt idx="6349">
                  <c:v>0.98589594845467199</c:v>
                </c:pt>
                <c:pt idx="6350">
                  <c:v>0.98595929909751201</c:v>
                </c:pt>
                <c:pt idx="6351">
                  <c:v>0.98600708744174004</c:v>
                </c:pt>
                <c:pt idx="6352">
                  <c:v>0.985941389529427</c:v>
                </c:pt>
                <c:pt idx="6353">
                  <c:v>0.98594582831654698</c:v>
                </c:pt>
                <c:pt idx="6354">
                  <c:v>0.98595337456906296</c:v>
                </c:pt>
                <c:pt idx="6355">
                  <c:v>0.98590885477021895</c:v>
                </c:pt>
                <c:pt idx="6356">
                  <c:v>0.98607073593113004</c:v>
                </c:pt>
                <c:pt idx="6357">
                  <c:v>0.98594667069200204</c:v>
                </c:pt>
                <c:pt idx="6358">
                  <c:v>0.98596059654829804</c:v>
                </c:pt>
                <c:pt idx="6359">
                  <c:v>0.98593155053522596</c:v>
                </c:pt>
                <c:pt idx="6360">
                  <c:v>0.98591613820679003</c:v>
                </c:pt>
                <c:pt idx="6361">
                  <c:v>0.98602575457903396</c:v>
                </c:pt>
                <c:pt idx="6362">
                  <c:v>0.98589315579335501</c:v>
                </c:pt>
                <c:pt idx="6363">
                  <c:v>0.98601233413345302</c:v>
                </c:pt>
                <c:pt idx="6364">
                  <c:v>0.98589496174732405</c:v>
                </c:pt>
                <c:pt idx="6365">
                  <c:v>0.98600421326569498</c:v>
                </c:pt>
                <c:pt idx="6366">
                  <c:v>0.98600061409130901</c:v>
                </c:pt>
                <c:pt idx="6367">
                  <c:v>0.98593551668776502</c:v>
                </c:pt>
                <c:pt idx="6368">
                  <c:v>0.98582640395623999</c:v>
                </c:pt>
                <c:pt idx="6369">
                  <c:v>0.98598049832256696</c:v>
                </c:pt>
                <c:pt idx="6370">
                  <c:v>0.98604066052806405</c:v>
                </c:pt>
                <c:pt idx="6371">
                  <c:v>0.98600729636319695</c:v>
                </c:pt>
                <c:pt idx="6372">
                  <c:v>0.98600553008431302</c:v>
                </c:pt>
                <c:pt idx="6373">
                  <c:v>0.98598516929553304</c:v>
                </c:pt>
                <c:pt idx="6374">
                  <c:v>0.98585362429455303</c:v>
                </c:pt>
                <c:pt idx="6375">
                  <c:v>0.98603893077515403</c:v>
                </c:pt>
                <c:pt idx="6376">
                  <c:v>0.98600676651240304</c:v>
                </c:pt>
                <c:pt idx="6377">
                  <c:v>0.98602753886693395</c:v>
                </c:pt>
                <c:pt idx="6378">
                  <c:v>0.985990297140241</c:v>
                </c:pt>
                <c:pt idx="6379">
                  <c:v>0.98602072302365995</c:v>
                </c:pt>
                <c:pt idx="6380">
                  <c:v>0.98586859512997604</c:v>
                </c:pt>
                <c:pt idx="6381">
                  <c:v>0.98597001492131098</c:v>
                </c:pt>
                <c:pt idx="6382">
                  <c:v>0.98598080885056905</c:v>
                </c:pt>
                <c:pt idx="6383">
                  <c:v>0.98607083994213396</c:v>
                </c:pt>
                <c:pt idx="6384">
                  <c:v>0.98606667084970301</c:v>
                </c:pt>
                <c:pt idx="6385">
                  <c:v>0.986023014034488</c:v>
                </c:pt>
                <c:pt idx="6386">
                  <c:v>0.98599827986488298</c:v>
                </c:pt>
                <c:pt idx="6387">
                  <c:v>0.98593477442719801</c:v>
                </c:pt>
                <c:pt idx="6388">
                  <c:v>0.98596037420051497</c:v>
                </c:pt>
                <c:pt idx="6389">
                  <c:v>0.98598610913625695</c:v>
                </c:pt>
                <c:pt idx="6390">
                  <c:v>0.98595134067691403</c:v>
                </c:pt>
                <c:pt idx="6391">
                  <c:v>0.98605682262797301</c:v>
                </c:pt>
                <c:pt idx="6392">
                  <c:v>0.98592368354765503</c:v>
                </c:pt>
                <c:pt idx="6393">
                  <c:v>0.98599941825076798</c:v>
                </c:pt>
                <c:pt idx="6394">
                  <c:v>0.98598412838107696</c:v>
                </c:pt>
                <c:pt idx="6395">
                  <c:v>0.98584098464785697</c:v>
                </c:pt>
                <c:pt idx="6396">
                  <c:v>0.98602631866975399</c:v>
                </c:pt>
                <c:pt idx="6397">
                  <c:v>0.98603622288868598</c:v>
                </c:pt>
                <c:pt idx="6398">
                  <c:v>0.985915373648803</c:v>
                </c:pt>
                <c:pt idx="6399">
                  <c:v>0.98606727147529605</c:v>
                </c:pt>
                <c:pt idx="6400">
                  <c:v>0.98585888015517797</c:v>
                </c:pt>
                <c:pt idx="6401">
                  <c:v>0.98600410431757901</c:v>
                </c:pt>
                <c:pt idx="6402">
                  <c:v>0.98587466696336501</c:v>
                </c:pt>
                <c:pt idx="6403">
                  <c:v>0.98605519495125105</c:v>
                </c:pt>
                <c:pt idx="6404">
                  <c:v>0.98589748060965399</c:v>
                </c:pt>
                <c:pt idx="6405">
                  <c:v>0.98600574852428402</c:v>
                </c:pt>
                <c:pt idx="6406">
                  <c:v>0.985925847662663</c:v>
                </c:pt>
                <c:pt idx="6407">
                  <c:v>0.98592876034100196</c:v>
                </c:pt>
                <c:pt idx="6408">
                  <c:v>0.98606487224600303</c:v>
                </c:pt>
                <c:pt idx="6409">
                  <c:v>0.98591574362754897</c:v>
                </c:pt>
                <c:pt idx="6410">
                  <c:v>0.98590068250623897</c:v>
                </c:pt>
                <c:pt idx="6411">
                  <c:v>0.98603727146301201</c:v>
                </c:pt>
                <c:pt idx="6412">
                  <c:v>0.98594278061648799</c:v>
                </c:pt>
                <c:pt idx="6413">
                  <c:v>0.98599469023966202</c:v>
                </c:pt>
                <c:pt idx="6414">
                  <c:v>0.98599749389484304</c:v>
                </c:pt>
                <c:pt idx="6415">
                  <c:v>0.98598609123890801</c:v>
                </c:pt>
                <c:pt idx="6416">
                  <c:v>0.98584411688183504</c:v>
                </c:pt>
                <c:pt idx="6417">
                  <c:v>0.98599983336056196</c:v>
                </c:pt>
                <c:pt idx="6418">
                  <c:v>0.98587777295868395</c:v>
                </c:pt>
                <c:pt idx="6419">
                  <c:v>0.98609105086655702</c:v>
                </c:pt>
                <c:pt idx="6420">
                  <c:v>0.98596297586120396</c:v>
                </c:pt>
                <c:pt idx="6421">
                  <c:v>0.98601093295266096</c:v>
                </c:pt>
                <c:pt idx="6422">
                  <c:v>0.98586223194828304</c:v>
                </c:pt>
                <c:pt idx="6423">
                  <c:v>0.98589376393996597</c:v>
                </c:pt>
                <c:pt idx="6424">
                  <c:v>0.98591644430393499</c:v>
                </c:pt>
                <c:pt idx="6425">
                  <c:v>0.98584795801077996</c:v>
                </c:pt>
                <c:pt idx="6426">
                  <c:v>0.98593588986495195</c:v>
                </c:pt>
                <c:pt idx="6427">
                  <c:v>0.98605763236807498</c:v>
                </c:pt>
                <c:pt idx="6428">
                  <c:v>0.98587126161951999</c:v>
                </c:pt>
                <c:pt idx="6429">
                  <c:v>0.98597527975780797</c:v>
                </c:pt>
                <c:pt idx="6430">
                  <c:v>0.98599331638158005</c:v>
                </c:pt>
                <c:pt idx="6431">
                  <c:v>0.98598146907131401</c:v>
                </c:pt>
                <c:pt idx="6432">
                  <c:v>0.98588173399497703</c:v>
                </c:pt>
                <c:pt idx="6433">
                  <c:v>0.98600526011592604</c:v>
                </c:pt>
                <c:pt idx="6434">
                  <c:v>0.98591263238854199</c:v>
                </c:pt>
                <c:pt idx="6435">
                  <c:v>0.98592185119560605</c:v>
                </c:pt>
                <c:pt idx="6436">
                  <c:v>0.98594017117329102</c:v>
                </c:pt>
                <c:pt idx="6437">
                  <c:v>0.98608487477954199</c:v>
                </c:pt>
                <c:pt idx="6438">
                  <c:v>0.98597237461257403</c:v>
                </c:pt>
                <c:pt idx="6439">
                  <c:v>0.98604657251236205</c:v>
                </c:pt>
                <c:pt idx="6440">
                  <c:v>0.985944528781875</c:v>
                </c:pt>
                <c:pt idx="6441">
                  <c:v>0.98593448065841105</c:v>
                </c:pt>
                <c:pt idx="6442">
                  <c:v>0.98599654347685795</c:v>
                </c:pt>
                <c:pt idx="6443">
                  <c:v>0.98609626290330998</c:v>
                </c:pt>
                <c:pt idx="6444">
                  <c:v>0.98596533247559204</c:v>
                </c:pt>
                <c:pt idx="6445">
                  <c:v>0.98597143912218299</c:v>
                </c:pt>
                <c:pt idx="6446">
                  <c:v>0.98584760270831895</c:v>
                </c:pt>
                <c:pt idx="6447">
                  <c:v>0.98597470067826398</c:v>
                </c:pt>
                <c:pt idx="6448">
                  <c:v>0.98590370667497396</c:v>
                </c:pt>
                <c:pt idx="6449">
                  <c:v>0.98592513451688002</c:v>
                </c:pt>
                <c:pt idx="6450">
                  <c:v>0.98600793789241803</c:v>
                </c:pt>
                <c:pt idx="6451">
                  <c:v>0.98618075051234499</c:v>
                </c:pt>
                <c:pt idx="6452">
                  <c:v>0.98589065859054004</c:v>
                </c:pt>
                <c:pt idx="6453">
                  <c:v>0.98601483526793998</c:v>
                </c:pt>
                <c:pt idx="6454">
                  <c:v>0.98586817250220904</c:v>
                </c:pt>
                <c:pt idx="6455">
                  <c:v>0.98599049283075002</c:v>
                </c:pt>
                <c:pt idx="6456">
                  <c:v>0.98589866282501504</c:v>
                </c:pt>
                <c:pt idx="6457">
                  <c:v>0.98610343694908298</c:v>
                </c:pt>
                <c:pt idx="6458">
                  <c:v>0.98588245872078795</c:v>
                </c:pt>
                <c:pt idx="6459">
                  <c:v>0.98608219916680195</c:v>
                </c:pt>
                <c:pt idx="6460">
                  <c:v>0.98587431323873498</c:v>
                </c:pt>
                <c:pt idx="6461">
                  <c:v>0.98591424699697605</c:v>
                </c:pt>
                <c:pt idx="6462">
                  <c:v>0.98597789688011805</c:v>
                </c:pt>
                <c:pt idx="6463">
                  <c:v>0.98604478927307904</c:v>
                </c:pt>
                <c:pt idx="6464">
                  <c:v>0.98607016420864002</c:v>
                </c:pt>
                <c:pt idx="6465">
                  <c:v>0.98604480141075601</c:v>
                </c:pt>
                <c:pt idx="6466">
                  <c:v>0.98582487571205901</c:v>
                </c:pt>
                <c:pt idx="6467">
                  <c:v>0.98598594824548302</c:v>
                </c:pt>
                <c:pt idx="6468">
                  <c:v>0.98590182944378502</c:v>
                </c:pt>
                <c:pt idx="6469">
                  <c:v>0.98599011158338601</c:v>
                </c:pt>
                <c:pt idx="6470">
                  <c:v>0.98614491863795894</c:v>
                </c:pt>
                <c:pt idx="6471">
                  <c:v>0.98592662858763302</c:v>
                </c:pt>
                <c:pt idx="6472">
                  <c:v>0.985827820036699</c:v>
                </c:pt>
                <c:pt idx="6473">
                  <c:v>0.98600379158842899</c:v>
                </c:pt>
                <c:pt idx="6474">
                  <c:v>0.98586739785149902</c:v>
                </c:pt>
                <c:pt idx="6475">
                  <c:v>0.98608271234961897</c:v>
                </c:pt>
                <c:pt idx="6476">
                  <c:v>0.98589407084652403</c:v>
                </c:pt>
                <c:pt idx="6477">
                  <c:v>0.98601595281087595</c:v>
                </c:pt>
                <c:pt idx="6478">
                  <c:v>0.98584026753805598</c:v>
                </c:pt>
                <c:pt idx="6479">
                  <c:v>0.98586326607518104</c:v>
                </c:pt>
                <c:pt idx="6480">
                  <c:v>0.98587809384796299</c:v>
                </c:pt>
                <c:pt idx="6481">
                  <c:v>0.98606230630863301</c:v>
                </c:pt>
                <c:pt idx="6482">
                  <c:v>0.98602914257632601</c:v>
                </c:pt>
                <c:pt idx="6483">
                  <c:v>0.986073375706363</c:v>
                </c:pt>
                <c:pt idx="6484">
                  <c:v>0.98599862000300997</c:v>
                </c:pt>
                <c:pt idx="6485">
                  <c:v>0.98606055664827796</c:v>
                </c:pt>
                <c:pt idx="6486">
                  <c:v>0.98596979075982305</c:v>
                </c:pt>
                <c:pt idx="6487">
                  <c:v>0.98598326832219796</c:v>
                </c:pt>
                <c:pt idx="6488">
                  <c:v>0.98590740283525502</c:v>
                </c:pt>
                <c:pt idx="6489">
                  <c:v>0.98595004185158197</c:v>
                </c:pt>
                <c:pt idx="6490">
                  <c:v>0.98586610602805902</c:v>
                </c:pt>
                <c:pt idx="6491">
                  <c:v>0.98600183029737498</c:v>
                </c:pt>
                <c:pt idx="6492">
                  <c:v>0.98587290988197196</c:v>
                </c:pt>
                <c:pt idx="6493">
                  <c:v>0.98594095670653203</c:v>
                </c:pt>
                <c:pt idx="6494">
                  <c:v>0.98599587593224602</c:v>
                </c:pt>
                <c:pt idx="6495">
                  <c:v>0.98597176800007702</c:v>
                </c:pt>
                <c:pt idx="6496">
                  <c:v>0.98597115643555999</c:v>
                </c:pt>
                <c:pt idx="6497">
                  <c:v>0.98592281639204504</c:v>
                </c:pt>
                <c:pt idx="6498">
                  <c:v>0.98600508372441098</c:v>
                </c:pt>
                <c:pt idx="6499">
                  <c:v>0.98611384310040795</c:v>
                </c:pt>
                <c:pt idx="6500">
                  <c:v>0.98590200308565301</c:v>
                </c:pt>
                <c:pt idx="6501">
                  <c:v>0.985900951944084</c:v>
                </c:pt>
                <c:pt idx="6502">
                  <c:v>0.98586809832618505</c:v>
                </c:pt>
                <c:pt idx="6503">
                  <c:v>0.98600506444001401</c:v>
                </c:pt>
                <c:pt idx="6504">
                  <c:v>0.98595557019903501</c:v>
                </c:pt>
                <c:pt idx="6505">
                  <c:v>0.98588102016307699</c:v>
                </c:pt>
                <c:pt idx="6506">
                  <c:v>0.98589584167790301</c:v>
                </c:pt>
                <c:pt idx="6507">
                  <c:v>0.98600211097076695</c:v>
                </c:pt>
                <c:pt idx="6508">
                  <c:v>0.98589230262510796</c:v>
                </c:pt>
                <c:pt idx="6509">
                  <c:v>0.985977494372</c:v>
                </c:pt>
                <c:pt idx="6510">
                  <c:v>0.98589752200780501</c:v>
                </c:pt>
                <c:pt idx="6511">
                  <c:v>0.98613311295807704</c:v>
                </c:pt>
                <c:pt idx="6512">
                  <c:v>0.98585525354998604</c:v>
                </c:pt>
                <c:pt idx="6513">
                  <c:v>0.98607165168871802</c:v>
                </c:pt>
                <c:pt idx="6514">
                  <c:v>0.98591922841167801</c:v>
                </c:pt>
                <c:pt idx="6515">
                  <c:v>0.98603867825392499</c:v>
                </c:pt>
                <c:pt idx="6516">
                  <c:v>0.98595133610503005</c:v>
                </c:pt>
                <c:pt idx="6517">
                  <c:v>0.986088470293908</c:v>
                </c:pt>
                <c:pt idx="6518">
                  <c:v>0.98586257968170399</c:v>
                </c:pt>
                <c:pt idx="6519">
                  <c:v>0.986136469779888</c:v>
                </c:pt>
                <c:pt idx="6520">
                  <c:v>0.98589606189424694</c:v>
                </c:pt>
                <c:pt idx="6521">
                  <c:v>0.98597958914336503</c:v>
                </c:pt>
                <c:pt idx="6522">
                  <c:v>0.98586875458050005</c:v>
                </c:pt>
                <c:pt idx="6523">
                  <c:v>0.985995590662337</c:v>
                </c:pt>
                <c:pt idx="6524">
                  <c:v>0.98599502780238202</c:v>
                </c:pt>
                <c:pt idx="6525">
                  <c:v>0.98601477015053696</c:v>
                </c:pt>
                <c:pt idx="6526">
                  <c:v>0.98593785329621497</c:v>
                </c:pt>
                <c:pt idx="6527">
                  <c:v>0.98598232209250303</c:v>
                </c:pt>
                <c:pt idx="6528">
                  <c:v>0.98596181964746799</c:v>
                </c:pt>
                <c:pt idx="6529">
                  <c:v>0.98607959918351895</c:v>
                </c:pt>
                <c:pt idx="6530">
                  <c:v>0.98601819741035202</c:v>
                </c:pt>
                <c:pt idx="6531">
                  <c:v>0.98603418773015405</c:v>
                </c:pt>
                <c:pt idx="6532">
                  <c:v>0.98592666460698297</c:v>
                </c:pt>
                <c:pt idx="6533">
                  <c:v>0.98606567903960596</c:v>
                </c:pt>
                <c:pt idx="6534">
                  <c:v>0.98597925185372304</c:v>
                </c:pt>
                <c:pt idx="6535">
                  <c:v>0.98601881856606999</c:v>
                </c:pt>
                <c:pt idx="6536">
                  <c:v>0.98588258715419397</c:v>
                </c:pt>
                <c:pt idx="6537">
                  <c:v>0.98594772303647504</c:v>
                </c:pt>
                <c:pt idx="6538">
                  <c:v>0.98593781863503605</c:v>
                </c:pt>
                <c:pt idx="6539">
                  <c:v>0.98610177732839099</c:v>
                </c:pt>
                <c:pt idx="6540">
                  <c:v>0.98603122945882204</c:v>
                </c:pt>
                <c:pt idx="6541">
                  <c:v>0.98587613640452398</c:v>
                </c:pt>
                <c:pt idx="6542">
                  <c:v>0.98594546134913097</c:v>
                </c:pt>
                <c:pt idx="6543">
                  <c:v>0.98591829682780796</c:v>
                </c:pt>
                <c:pt idx="6544">
                  <c:v>0.98603132820901596</c:v>
                </c:pt>
                <c:pt idx="6545">
                  <c:v>0.98597175880886601</c:v>
                </c:pt>
                <c:pt idx="6546">
                  <c:v>0.98611982996303604</c:v>
                </c:pt>
                <c:pt idx="6547">
                  <c:v>0.98599887394455699</c:v>
                </c:pt>
                <c:pt idx="6548">
                  <c:v>0.98605904894224305</c:v>
                </c:pt>
                <c:pt idx="6549">
                  <c:v>0.98600397531322903</c:v>
                </c:pt>
                <c:pt idx="6550">
                  <c:v>0.98599222953611398</c:v>
                </c:pt>
                <c:pt idx="6551">
                  <c:v>0.98598391996147605</c:v>
                </c:pt>
                <c:pt idx="6552">
                  <c:v>0.98606470311328698</c:v>
                </c:pt>
                <c:pt idx="6553">
                  <c:v>0.98597291146374799</c:v>
                </c:pt>
                <c:pt idx="6554">
                  <c:v>0.98597636748334005</c:v>
                </c:pt>
                <c:pt idx="6555">
                  <c:v>0.98589206419515296</c:v>
                </c:pt>
                <c:pt idx="6556">
                  <c:v>0.98594054867215797</c:v>
                </c:pt>
                <c:pt idx="6557">
                  <c:v>0.98592514395381103</c:v>
                </c:pt>
                <c:pt idx="6558">
                  <c:v>0.98603849911688501</c:v>
                </c:pt>
                <c:pt idx="6559">
                  <c:v>0.98605588968882296</c:v>
                </c:pt>
                <c:pt idx="6560">
                  <c:v>0.986016734412415</c:v>
                </c:pt>
                <c:pt idx="6561">
                  <c:v>0.98602423630266101</c:v>
                </c:pt>
                <c:pt idx="6562">
                  <c:v>0.98590722581684997</c:v>
                </c:pt>
                <c:pt idx="6563">
                  <c:v>0.98579142808734199</c:v>
                </c:pt>
                <c:pt idx="6564">
                  <c:v>0.98601116128330302</c:v>
                </c:pt>
                <c:pt idx="6565">
                  <c:v>0.98594537480824596</c:v>
                </c:pt>
                <c:pt idx="6566">
                  <c:v>0.98591911478822802</c:v>
                </c:pt>
                <c:pt idx="6567">
                  <c:v>0.98596281825988596</c:v>
                </c:pt>
                <c:pt idx="6568">
                  <c:v>0.98601792455855897</c:v>
                </c:pt>
                <c:pt idx="6569">
                  <c:v>0.98597837949488598</c:v>
                </c:pt>
                <c:pt idx="6570">
                  <c:v>0.98595915386384603</c:v>
                </c:pt>
                <c:pt idx="6571">
                  <c:v>0.98590912299281597</c:v>
                </c:pt>
                <c:pt idx="6572">
                  <c:v>0.98589831004107698</c:v>
                </c:pt>
                <c:pt idx="6573">
                  <c:v>0.98589993997335601</c:v>
                </c:pt>
                <c:pt idx="6574">
                  <c:v>0.98599135995533105</c:v>
                </c:pt>
                <c:pt idx="6575">
                  <c:v>0.98598951197934204</c:v>
                </c:pt>
                <c:pt idx="6576">
                  <c:v>0.98603119640713499</c:v>
                </c:pt>
                <c:pt idx="6577">
                  <c:v>0.98584840741498903</c:v>
                </c:pt>
                <c:pt idx="6578">
                  <c:v>0.98605987470430401</c:v>
                </c:pt>
                <c:pt idx="6579">
                  <c:v>0.98591367061697599</c:v>
                </c:pt>
                <c:pt idx="6580">
                  <c:v>0.98591387912325101</c:v>
                </c:pt>
                <c:pt idx="6581">
                  <c:v>0.98593238879091005</c:v>
                </c:pt>
                <c:pt idx="6582">
                  <c:v>0.985958260410007</c:v>
                </c:pt>
                <c:pt idx="6583">
                  <c:v>0.98609102511191804</c:v>
                </c:pt>
                <c:pt idx="6584">
                  <c:v>0.98590423313699205</c:v>
                </c:pt>
                <c:pt idx="6585">
                  <c:v>0.98607271498395799</c:v>
                </c:pt>
                <c:pt idx="6586">
                  <c:v>0.98598254064748203</c:v>
                </c:pt>
                <c:pt idx="6587">
                  <c:v>0.98594718027697703</c:v>
                </c:pt>
                <c:pt idx="6588">
                  <c:v>0.98578673704379505</c:v>
                </c:pt>
                <c:pt idx="6589">
                  <c:v>0.98608259888064398</c:v>
                </c:pt>
                <c:pt idx="6590">
                  <c:v>0.98587524009294003</c:v>
                </c:pt>
                <c:pt idx="6591">
                  <c:v>0.98604579109607904</c:v>
                </c:pt>
                <c:pt idx="6592">
                  <c:v>0.98596491042546297</c:v>
                </c:pt>
                <c:pt idx="6593">
                  <c:v>0.98594764727305695</c:v>
                </c:pt>
                <c:pt idx="6594">
                  <c:v>0.98605208457503701</c:v>
                </c:pt>
                <c:pt idx="6595">
                  <c:v>0.98598091034576996</c:v>
                </c:pt>
                <c:pt idx="6596">
                  <c:v>0.98600903469016798</c:v>
                </c:pt>
                <c:pt idx="6597">
                  <c:v>0.98604002801070001</c:v>
                </c:pt>
                <c:pt idx="6598">
                  <c:v>0.98601045141097898</c:v>
                </c:pt>
                <c:pt idx="6599">
                  <c:v>0.98599187674924105</c:v>
                </c:pt>
                <c:pt idx="6600">
                  <c:v>0.98601331577495599</c:v>
                </c:pt>
                <c:pt idx="6601">
                  <c:v>0.98591645141137496</c:v>
                </c:pt>
                <c:pt idx="6602">
                  <c:v>0.98585258883883997</c:v>
                </c:pt>
                <c:pt idx="6603">
                  <c:v>0.985873440860354</c:v>
                </c:pt>
                <c:pt idx="6604">
                  <c:v>0.98607301000970604</c:v>
                </c:pt>
                <c:pt idx="6605">
                  <c:v>0.98589372196553904</c:v>
                </c:pt>
                <c:pt idx="6606">
                  <c:v>0.98604847919469796</c:v>
                </c:pt>
                <c:pt idx="6607">
                  <c:v>0.98596314478743996</c:v>
                </c:pt>
                <c:pt idx="6608">
                  <c:v>0.98592681454232101</c:v>
                </c:pt>
                <c:pt idx="6609">
                  <c:v>0.98594126165264995</c:v>
                </c:pt>
                <c:pt idx="6610">
                  <c:v>0.98600536626925905</c:v>
                </c:pt>
                <c:pt idx="6611">
                  <c:v>0.98598034730854101</c:v>
                </c:pt>
                <c:pt idx="6612">
                  <c:v>0.98594353726756701</c:v>
                </c:pt>
                <c:pt idx="6613">
                  <c:v>0.98592634428663795</c:v>
                </c:pt>
                <c:pt idx="6614">
                  <c:v>0.98603887083236197</c:v>
                </c:pt>
                <c:pt idx="6615">
                  <c:v>0.98607948891645902</c:v>
                </c:pt>
                <c:pt idx="6616">
                  <c:v>0.98601168975665099</c:v>
                </c:pt>
                <c:pt idx="6617">
                  <c:v>0.98595880823702398</c:v>
                </c:pt>
                <c:pt idx="6618">
                  <c:v>0.98601532316801699</c:v>
                </c:pt>
                <c:pt idx="6619">
                  <c:v>0.98591698691563601</c:v>
                </c:pt>
                <c:pt idx="6620">
                  <c:v>0.98601631967587899</c:v>
                </c:pt>
                <c:pt idx="6621">
                  <c:v>0.98593141258174499</c:v>
                </c:pt>
                <c:pt idx="6622">
                  <c:v>0.98582139802874302</c:v>
                </c:pt>
                <c:pt idx="6623">
                  <c:v>0.98597041053940404</c:v>
                </c:pt>
                <c:pt idx="6624">
                  <c:v>0.985970894094235</c:v>
                </c:pt>
                <c:pt idx="6625">
                  <c:v>0.98596210255224004</c:v>
                </c:pt>
                <c:pt idx="6626">
                  <c:v>0.98602884791660705</c:v>
                </c:pt>
                <c:pt idx="6627">
                  <c:v>0.98596996953141902</c:v>
                </c:pt>
                <c:pt idx="6628">
                  <c:v>0.98599709692222104</c:v>
                </c:pt>
                <c:pt idx="6629">
                  <c:v>0.98597346378853201</c:v>
                </c:pt>
                <c:pt idx="6630">
                  <c:v>0.98593814213249997</c:v>
                </c:pt>
                <c:pt idx="6631">
                  <c:v>0.98603016690144996</c:v>
                </c:pt>
                <c:pt idx="6632">
                  <c:v>0.98600788313435805</c:v>
                </c:pt>
                <c:pt idx="6633">
                  <c:v>0.98597931474157496</c:v>
                </c:pt>
                <c:pt idx="6634">
                  <c:v>0.98594654408473203</c:v>
                </c:pt>
                <c:pt idx="6635">
                  <c:v>0.98586276194286804</c:v>
                </c:pt>
                <c:pt idx="6636">
                  <c:v>0.98600572956341603</c:v>
                </c:pt>
                <c:pt idx="6637">
                  <c:v>0.98591511794790399</c:v>
                </c:pt>
                <c:pt idx="6638">
                  <c:v>0.98600131572046201</c:v>
                </c:pt>
                <c:pt idx="6639">
                  <c:v>0.98605089931840995</c:v>
                </c:pt>
                <c:pt idx="6640">
                  <c:v>0.98597774801275295</c:v>
                </c:pt>
                <c:pt idx="6641">
                  <c:v>0.98597167171278199</c:v>
                </c:pt>
                <c:pt idx="6642">
                  <c:v>0.98595005173682104</c:v>
                </c:pt>
                <c:pt idx="6643">
                  <c:v>0.98598056548945301</c:v>
                </c:pt>
                <c:pt idx="6644">
                  <c:v>0.98599186757850399</c:v>
                </c:pt>
                <c:pt idx="6645">
                  <c:v>0.98597196328412395</c:v>
                </c:pt>
                <c:pt idx="6646">
                  <c:v>0.98598976159461504</c:v>
                </c:pt>
                <c:pt idx="6647">
                  <c:v>0.985796558458503</c:v>
                </c:pt>
                <c:pt idx="6648">
                  <c:v>0.98598321148249701</c:v>
                </c:pt>
                <c:pt idx="6649">
                  <c:v>0.986016472967021</c:v>
                </c:pt>
                <c:pt idx="6650">
                  <c:v>0.98604472953410305</c:v>
                </c:pt>
                <c:pt idx="6651">
                  <c:v>0.98598395462914001</c:v>
                </c:pt>
                <c:pt idx="6652">
                  <c:v>0.98591930759218105</c:v>
                </c:pt>
                <c:pt idx="6653">
                  <c:v>0.98590468906982598</c:v>
                </c:pt>
                <c:pt idx="6654">
                  <c:v>0.98603057749495204</c:v>
                </c:pt>
                <c:pt idx="6655">
                  <c:v>0.98600812368465696</c:v>
                </c:pt>
                <c:pt idx="6656">
                  <c:v>0.98591733119790104</c:v>
                </c:pt>
                <c:pt idx="6657">
                  <c:v>0.98589075497882195</c:v>
                </c:pt>
                <c:pt idx="6658">
                  <c:v>0.98597027056290498</c:v>
                </c:pt>
                <c:pt idx="6659">
                  <c:v>0.98591654143766705</c:v>
                </c:pt>
                <c:pt idx="6660">
                  <c:v>0.98597638215899897</c:v>
                </c:pt>
                <c:pt idx="6661">
                  <c:v>0.98609255859732403</c:v>
                </c:pt>
                <c:pt idx="6662">
                  <c:v>0.98595402866353599</c:v>
                </c:pt>
                <c:pt idx="6663">
                  <c:v>0.98605937748447603</c:v>
                </c:pt>
                <c:pt idx="6664">
                  <c:v>0.98603663036983602</c:v>
                </c:pt>
                <c:pt idx="6665">
                  <c:v>0.98593502379442099</c:v>
                </c:pt>
                <c:pt idx="6666">
                  <c:v>0.98599799892437601</c:v>
                </c:pt>
                <c:pt idx="6667">
                  <c:v>0.985943170886315</c:v>
                </c:pt>
                <c:pt idx="6668">
                  <c:v>0.98612014106622803</c:v>
                </c:pt>
                <c:pt idx="6669">
                  <c:v>0.98591652518124295</c:v>
                </c:pt>
                <c:pt idx="6670">
                  <c:v>0.98608948950280295</c:v>
                </c:pt>
                <c:pt idx="6671">
                  <c:v>0.98587299573471499</c:v>
                </c:pt>
                <c:pt idx="6672">
                  <c:v>0.98596671668588498</c:v>
                </c:pt>
                <c:pt idx="6673">
                  <c:v>0.985980696899593</c:v>
                </c:pt>
                <c:pt idx="6674">
                  <c:v>0.98593267358404801</c:v>
                </c:pt>
                <c:pt idx="6675">
                  <c:v>0.98600759133827498</c:v>
                </c:pt>
                <c:pt idx="6676">
                  <c:v>0.98608842932837704</c:v>
                </c:pt>
                <c:pt idx="6677">
                  <c:v>0.98596942614557104</c:v>
                </c:pt>
                <c:pt idx="6678">
                  <c:v>0.98581370040082295</c:v>
                </c:pt>
                <c:pt idx="6679">
                  <c:v>0.98594964463785995</c:v>
                </c:pt>
                <c:pt idx="6680">
                  <c:v>0.98594592231911005</c:v>
                </c:pt>
                <c:pt idx="6681">
                  <c:v>0.98597486453959804</c:v>
                </c:pt>
                <c:pt idx="6682">
                  <c:v>0.98587628960987395</c:v>
                </c:pt>
                <c:pt idx="6683">
                  <c:v>0.98595569155290896</c:v>
                </c:pt>
                <c:pt idx="6684">
                  <c:v>0.98594173336115998</c:v>
                </c:pt>
                <c:pt idx="6685">
                  <c:v>0.98601545464300799</c:v>
                </c:pt>
                <c:pt idx="6686">
                  <c:v>0.98587982557432297</c:v>
                </c:pt>
                <c:pt idx="6687">
                  <c:v>0.98596149832498603</c:v>
                </c:pt>
                <c:pt idx="6688">
                  <c:v>0.98591896240142196</c:v>
                </c:pt>
                <c:pt idx="6689">
                  <c:v>0.98596670286854704</c:v>
                </c:pt>
                <c:pt idx="6690">
                  <c:v>0.98595218384333905</c:v>
                </c:pt>
                <c:pt idx="6691">
                  <c:v>0.98591325779443295</c:v>
                </c:pt>
                <c:pt idx="6692">
                  <c:v>0.98588334558327295</c:v>
                </c:pt>
                <c:pt idx="6693">
                  <c:v>0.98597322855210801</c:v>
                </c:pt>
                <c:pt idx="6694">
                  <c:v>0.98599686195895098</c:v>
                </c:pt>
                <c:pt idx="6695">
                  <c:v>0.98603631015628701</c:v>
                </c:pt>
                <c:pt idx="6696">
                  <c:v>0.98591635560866997</c:v>
                </c:pt>
                <c:pt idx="6697">
                  <c:v>0.985992807444667</c:v>
                </c:pt>
                <c:pt idx="6698">
                  <c:v>0.985877536783484</c:v>
                </c:pt>
                <c:pt idx="6699">
                  <c:v>0.98615201980274503</c:v>
                </c:pt>
                <c:pt idx="6700">
                  <c:v>0.98591584828997303</c:v>
                </c:pt>
                <c:pt idx="6701">
                  <c:v>0.98591884142826403</c:v>
                </c:pt>
                <c:pt idx="6702">
                  <c:v>0.98588965504509996</c:v>
                </c:pt>
                <c:pt idx="6703">
                  <c:v>0.98599528954646898</c:v>
                </c:pt>
                <c:pt idx="6704">
                  <c:v>0.98593117143982201</c:v>
                </c:pt>
                <c:pt idx="6705">
                  <c:v>0.986034795188928</c:v>
                </c:pt>
                <c:pt idx="6706">
                  <c:v>0.98605013239184303</c:v>
                </c:pt>
                <c:pt idx="6707">
                  <c:v>0.98602570857287697</c:v>
                </c:pt>
                <c:pt idx="6708">
                  <c:v>0.98593385288601099</c:v>
                </c:pt>
                <c:pt idx="6709">
                  <c:v>0.985950923655458</c:v>
                </c:pt>
                <c:pt idx="6710">
                  <c:v>0.986008268956163</c:v>
                </c:pt>
                <c:pt idx="6711">
                  <c:v>0.98601319848273505</c:v>
                </c:pt>
                <c:pt idx="6712">
                  <c:v>0.98594142036102195</c:v>
                </c:pt>
                <c:pt idx="6713">
                  <c:v>0.98582675866896297</c:v>
                </c:pt>
                <c:pt idx="6714">
                  <c:v>0.98603213054048</c:v>
                </c:pt>
                <c:pt idx="6715">
                  <c:v>0.98603686385293099</c:v>
                </c:pt>
                <c:pt idx="6716">
                  <c:v>0.98595349332578197</c:v>
                </c:pt>
                <c:pt idx="6717">
                  <c:v>0.98601327044368203</c:v>
                </c:pt>
                <c:pt idx="6718">
                  <c:v>0.98599019690189604</c:v>
                </c:pt>
                <c:pt idx="6719">
                  <c:v>0.98596105901668096</c:v>
                </c:pt>
                <c:pt idx="6720">
                  <c:v>0.98596650182426304</c:v>
                </c:pt>
                <c:pt idx="6721">
                  <c:v>0.98595122366309895</c:v>
                </c:pt>
                <c:pt idx="6722">
                  <c:v>0.98601085175242298</c:v>
                </c:pt>
                <c:pt idx="6723">
                  <c:v>0.98588480944856305</c:v>
                </c:pt>
                <c:pt idx="6724">
                  <c:v>0.98590656387998499</c:v>
                </c:pt>
                <c:pt idx="6725">
                  <c:v>0.98598272752771798</c:v>
                </c:pt>
                <c:pt idx="6726">
                  <c:v>0.98593383570517201</c:v>
                </c:pt>
                <c:pt idx="6727">
                  <c:v>0.98591670659361297</c:v>
                </c:pt>
                <c:pt idx="6728">
                  <c:v>0.98603456018720803</c:v>
                </c:pt>
                <c:pt idx="6729">
                  <c:v>0.98597920481816603</c:v>
                </c:pt>
                <c:pt idx="6730">
                  <c:v>0.98602997854024999</c:v>
                </c:pt>
                <c:pt idx="6731">
                  <c:v>0.98589319346849602</c:v>
                </c:pt>
                <c:pt idx="6732">
                  <c:v>0.98592885168614397</c:v>
                </c:pt>
                <c:pt idx="6733">
                  <c:v>0.98600472375166304</c:v>
                </c:pt>
                <c:pt idx="6734">
                  <c:v>0.98603553478863504</c:v>
                </c:pt>
                <c:pt idx="6735">
                  <c:v>0.98603265407339702</c:v>
                </c:pt>
                <c:pt idx="6736">
                  <c:v>0.98594316762275203</c:v>
                </c:pt>
                <c:pt idx="6737">
                  <c:v>0.98594114316224801</c:v>
                </c:pt>
                <c:pt idx="6738">
                  <c:v>0.98598545052070896</c:v>
                </c:pt>
                <c:pt idx="6739">
                  <c:v>0.98592181060509798</c:v>
                </c:pt>
                <c:pt idx="6740">
                  <c:v>0.98596707326987698</c:v>
                </c:pt>
                <c:pt idx="6741">
                  <c:v>0.98584967778678101</c:v>
                </c:pt>
                <c:pt idx="6742">
                  <c:v>0.98594736079404</c:v>
                </c:pt>
                <c:pt idx="6743">
                  <c:v>0.98606257144482001</c:v>
                </c:pt>
                <c:pt idx="6744">
                  <c:v>0.985984275673086</c:v>
                </c:pt>
                <c:pt idx="6745">
                  <c:v>0.98599660024409097</c:v>
                </c:pt>
                <c:pt idx="6746">
                  <c:v>0.98597724841610501</c:v>
                </c:pt>
                <c:pt idx="6747">
                  <c:v>0.98599981887876398</c:v>
                </c:pt>
                <c:pt idx="6748">
                  <c:v>0.98593136041871399</c:v>
                </c:pt>
                <c:pt idx="6749">
                  <c:v>0.98594575355065905</c:v>
                </c:pt>
                <c:pt idx="6750">
                  <c:v>0.98601116960480195</c:v>
                </c:pt>
                <c:pt idx="6751">
                  <c:v>0.98604820147697203</c:v>
                </c:pt>
                <c:pt idx="6752">
                  <c:v>0.98592503745703797</c:v>
                </c:pt>
                <c:pt idx="6753">
                  <c:v>0.98595162955925497</c:v>
                </c:pt>
                <c:pt idx="6754">
                  <c:v>0.98602479663488496</c:v>
                </c:pt>
                <c:pt idx="6755">
                  <c:v>0.98588299381415401</c:v>
                </c:pt>
                <c:pt idx="6756">
                  <c:v>0.98608070563568295</c:v>
                </c:pt>
                <c:pt idx="6757">
                  <c:v>0.98585531410251104</c:v>
                </c:pt>
                <c:pt idx="6758">
                  <c:v>0.98591660831193795</c:v>
                </c:pt>
                <c:pt idx="6759">
                  <c:v>0.98609123098046303</c:v>
                </c:pt>
                <c:pt idx="6760">
                  <c:v>0.98589498760195904</c:v>
                </c:pt>
                <c:pt idx="6761">
                  <c:v>0.98605960276941595</c:v>
                </c:pt>
                <c:pt idx="6762">
                  <c:v>0.98598522117172704</c:v>
                </c:pt>
                <c:pt idx="6763">
                  <c:v>0.98615179700115196</c:v>
                </c:pt>
                <c:pt idx="6764">
                  <c:v>0.98590439438677202</c:v>
                </c:pt>
                <c:pt idx="6765">
                  <c:v>0.98594168194032195</c:v>
                </c:pt>
                <c:pt idx="6766">
                  <c:v>0.98598120301145198</c:v>
                </c:pt>
                <c:pt idx="6767">
                  <c:v>0.98594301055946199</c:v>
                </c:pt>
                <c:pt idx="6768">
                  <c:v>0.98600511667542301</c:v>
                </c:pt>
                <c:pt idx="6769">
                  <c:v>0.98599117936721803</c:v>
                </c:pt>
                <c:pt idx="6770">
                  <c:v>0.98594392750745996</c:v>
                </c:pt>
                <c:pt idx="6771">
                  <c:v>0.98613116374648502</c:v>
                </c:pt>
                <c:pt idx="6772">
                  <c:v>0.98592944414212802</c:v>
                </c:pt>
                <c:pt idx="6773">
                  <c:v>0.98604440790881798</c:v>
                </c:pt>
                <c:pt idx="6774">
                  <c:v>0.98587544983078401</c:v>
                </c:pt>
                <c:pt idx="6775">
                  <c:v>0.98605192306987999</c:v>
                </c:pt>
                <c:pt idx="6776">
                  <c:v>0.98591135426344301</c:v>
                </c:pt>
                <c:pt idx="6777">
                  <c:v>0.98609616456720794</c:v>
                </c:pt>
                <c:pt idx="6778">
                  <c:v>0.98594540544857601</c:v>
                </c:pt>
                <c:pt idx="6779">
                  <c:v>0.98603246161639002</c:v>
                </c:pt>
                <c:pt idx="6780">
                  <c:v>0.98604576909185804</c:v>
                </c:pt>
                <c:pt idx="6781">
                  <c:v>0.98596477783595204</c:v>
                </c:pt>
                <c:pt idx="6782">
                  <c:v>0.98594181090275501</c:v>
                </c:pt>
                <c:pt idx="6783">
                  <c:v>0.98596225518478497</c:v>
                </c:pt>
                <c:pt idx="6784">
                  <c:v>0.98608015004282801</c:v>
                </c:pt>
                <c:pt idx="6785">
                  <c:v>0.98581000164834098</c:v>
                </c:pt>
                <c:pt idx="6786">
                  <c:v>0.98601258940099001</c:v>
                </c:pt>
                <c:pt idx="6787">
                  <c:v>0.98592669142432898</c:v>
                </c:pt>
                <c:pt idx="6788">
                  <c:v>0.98592372809279005</c:v>
                </c:pt>
                <c:pt idx="6789">
                  <c:v>0.98598541666191297</c:v>
                </c:pt>
                <c:pt idx="6790">
                  <c:v>0.98591550253006799</c:v>
                </c:pt>
                <c:pt idx="6791">
                  <c:v>0.98596762137549598</c:v>
                </c:pt>
                <c:pt idx="6792">
                  <c:v>0.98593103820897598</c:v>
                </c:pt>
                <c:pt idx="6793">
                  <c:v>0.98593430252721903</c:v>
                </c:pt>
                <c:pt idx="6794">
                  <c:v>0.98599915304867203</c:v>
                </c:pt>
                <c:pt idx="6795">
                  <c:v>0.98596381932546595</c:v>
                </c:pt>
                <c:pt idx="6796">
                  <c:v>0.985953741414069</c:v>
                </c:pt>
                <c:pt idx="6797">
                  <c:v>0.98598452641729895</c:v>
                </c:pt>
                <c:pt idx="6798">
                  <c:v>0.98594790286787803</c:v>
                </c:pt>
                <c:pt idx="6799">
                  <c:v>0.98606341735398995</c:v>
                </c:pt>
                <c:pt idx="6800">
                  <c:v>0.98603199184493995</c:v>
                </c:pt>
                <c:pt idx="6801">
                  <c:v>0.98589209131875399</c:v>
                </c:pt>
                <c:pt idx="6802">
                  <c:v>0.98589826978347195</c:v>
                </c:pt>
                <c:pt idx="6803">
                  <c:v>0.98592086700181503</c:v>
                </c:pt>
                <c:pt idx="6804">
                  <c:v>0.98612224416264704</c:v>
                </c:pt>
                <c:pt idx="6805">
                  <c:v>0.98587854574374101</c:v>
                </c:pt>
                <c:pt idx="6806">
                  <c:v>0.98607309015895805</c:v>
                </c:pt>
                <c:pt idx="6807">
                  <c:v>0.98595143709231203</c:v>
                </c:pt>
                <c:pt idx="6808">
                  <c:v>0.98588591443641205</c:v>
                </c:pt>
                <c:pt idx="6809">
                  <c:v>0.98587376987137298</c:v>
                </c:pt>
                <c:pt idx="6810">
                  <c:v>0.98601827778088302</c:v>
                </c:pt>
                <c:pt idx="6811">
                  <c:v>0.98591833661603701</c:v>
                </c:pt>
                <c:pt idx="6812">
                  <c:v>0.98595885370016001</c:v>
                </c:pt>
                <c:pt idx="6813">
                  <c:v>0.98593859598205003</c:v>
                </c:pt>
                <c:pt idx="6814">
                  <c:v>0.98588301865220596</c:v>
                </c:pt>
                <c:pt idx="6815">
                  <c:v>0.98603905472554099</c:v>
                </c:pt>
                <c:pt idx="6816">
                  <c:v>0.98609714970183604</c:v>
                </c:pt>
                <c:pt idx="6817">
                  <c:v>0.98598857274928597</c:v>
                </c:pt>
                <c:pt idx="6818">
                  <c:v>0.98601617441304601</c:v>
                </c:pt>
                <c:pt idx="6819">
                  <c:v>0.98587269574709402</c:v>
                </c:pt>
                <c:pt idx="6820">
                  <c:v>0.98601287762481504</c:v>
                </c:pt>
                <c:pt idx="6821">
                  <c:v>0.98592041873149905</c:v>
                </c:pt>
                <c:pt idx="6822">
                  <c:v>0.98598486609884595</c:v>
                </c:pt>
                <c:pt idx="6823">
                  <c:v>0.985989430851266</c:v>
                </c:pt>
                <c:pt idx="6824">
                  <c:v>0.98598200321826202</c:v>
                </c:pt>
                <c:pt idx="6825">
                  <c:v>0.98593250869583704</c:v>
                </c:pt>
                <c:pt idx="6826">
                  <c:v>0.98610465031328198</c:v>
                </c:pt>
                <c:pt idx="6827">
                  <c:v>0.98592811293461102</c:v>
                </c:pt>
                <c:pt idx="6828">
                  <c:v>0.98602617831946304</c:v>
                </c:pt>
                <c:pt idx="6829">
                  <c:v>0.98589447445002898</c:v>
                </c:pt>
                <c:pt idx="6830">
                  <c:v>0.986064242174993</c:v>
                </c:pt>
                <c:pt idx="6831">
                  <c:v>0.98581258368034397</c:v>
                </c:pt>
                <c:pt idx="6832">
                  <c:v>0.98602682268624997</c:v>
                </c:pt>
                <c:pt idx="6833">
                  <c:v>0.98593750331420704</c:v>
                </c:pt>
                <c:pt idx="6834">
                  <c:v>0.98600194311688605</c:v>
                </c:pt>
                <c:pt idx="6835">
                  <c:v>0.98599104807172899</c:v>
                </c:pt>
                <c:pt idx="6836">
                  <c:v>0.98588130407060504</c:v>
                </c:pt>
                <c:pt idx="6837">
                  <c:v>0.98599711544453905</c:v>
                </c:pt>
                <c:pt idx="6838">
                  <c:v>0.98587819021654899</c:v>
                </c:pt>
                <c:pt idx="6839">
                  <c:v>0.98598903217524303</c:v>
                </c:pt>
                <c:pt idx="6840">
                  <c:v>0.98607746481351399</c:v>
                </c:pt>
                <c:pt idx="6841">
                  <c:v>0.98584246262235897</c:v>
                </c:pt>
                <c:pt idx="6842">
                  <c:v>0.98610004846644905</c:v>
                </c:pt>
                <c:pt idx="6843">
                  <c:v>0.98595696702321101</c:v>
                </c:pt>
                <c:pt idx="6844">
                  <c:v>0.98604326639055095</c:v>
                </c:pt>
                <c:pt idx="6845">
                  <c:v>0.98599897676334702</c:v>
                </c:pt>
                <c:pt idx="6846">
                  <c:v>0.98596638465679998</c:v>
                </c:pt>
                <c:pt idx="6847">
                  <c:v>0.98597207825105604</c:v>
                </c:pt>
                <c:pt idx="6848">
                  <c:v>0.98597806210863903</c:v>
                </c:pt>
                <c:pt idx="6849">
                  <c:v>0.98594886616779398</c:v>
                </c:pt>
                <c:pt idx="6850">
                  <c:v>0.98599048799174505</c:v>
                </c:pt>
                <c:pt idx="6851">
                  <c:v>0.98593564224997798</c:v>
                </c:pt>
                <c:pt idx="6852">
                  <c:v>0.98601238491653798</c:v>
                </c:pt>
                <c:pt idx="6853">
                  <c:v>0.98595579343610995</c:v>
                </c:pt>
                <c:pt idx="6854">
                  <c:v>0.98593506812809595</c:v>
                </c:pt>
                <c:pt idx="6855">
                  <c:v>0.985842307608089</c:v>
                </c:pt>
                <c:pt idx="6856">
                  <c:v>0.98592480617031797</c:v>
                </c:pt>
                <c:pt idx="6857">
                  <c:v>0.98585603330916505</c:v>
                </c:pt>
                <c:pt idx="6858">
                  <c:v>0.98607078355757805</c:v>
                </c:pt>
                <c:pt idx="6859">
                  <c:v>0.98600703276986601</c:v>
                </c:pt>
                <c:pt idx="6860">
                  <c:v>0.98603120637194697</c:v>
                </c:pt>
                <c:pt idx="6861">
                  <c:v>0.98597842039105899</c:v>
                </c:pt>
                <c:pt idx="6862">
                  <c:v>0.98600660291893105</c:v>
                </c:pt>
                <c:pt idx="6863">
                  <c:v>0.98600229102611303</c:v>
                </c:pt>
                <c:pt idx="6864">
                  <c:v>0.985828729968803</c:v>
                </c:pt>
                <c:pt idx="6865">
                  <c:v>0.98596091069818903</c:v>
                </c:pt>
                <c:pt idx="6866">
                  <c:v>0.98586832736785301</c:v>
                </c:pt>
                <c:pt idx="6867">
                  <c:v>0.98587719008383301</c:v>
                </c:pt>
                <c:pt idx="6868">
                  <c:v>0.98598825593006501</c:v>
                </c:pt>
                <c:pt idx="6869">
                  <c:v>0.98591735511042999</c:v>
                </c:pt>
                <c:pt idx="6870">
                  <c:v>0.98609044878270102</c:v>
                </c:pt>
                <c:pt idx="6871">
                  <c:v>0.985942824967178</c:v>
                </c:pt>
                <c:pt idx="6872">
                  <c:v>0.986012757513968</c:v>
                </c:pt>
                <c:pt idx="6873">
                  <c:v>0.98602356078541697</c:v>
                </c:pt>
                <c:pt idx="6874">
                  <c:v>0.98606571557615497</c:v>
                </c:pt>
                <c:pt idx="6875">
                  <c:v>0.98600847390131496</c:v>
                </c:pt>
                <c:pt idx="6876">
                  <c:v>0.98597055020568902</c:v>
                </c:pt>
                <c:pt idx="6877">
                  <c:v>0.98600432365162005</c:v>
                </c:pt>
                <c:pt idx="6878">
                  <c:v>0.985983625712475</c:v>
                </c:pt>
                <c:pt idx="6879">
                  <c:v>0.98599605805970703</c:v>
                </c:pt>
                <c:pt idx="6880">
                  <c:v>0.98602746916612505</c:v>
                </c:pt>
                <c:pt idx="6881">
                  <c:v>0.98600767304617298</c:v>
                </c:pt>
                <c:pt idx="6882">
                  <c:v>0.98600513981215598</c:v>
                </c:pt>
                <c:pt idx="6883">
                  <c:v>0.98600681622379405</c:v>
                </c:pt>
                <c:pt idx="6884">
                  <c:v>0.98591702400839298</c:v>
                </c:pt>
                <c:pt idx="6885">
                  <c:v>0.985972586481625</c:v>
                </c:pt>
                <c:pt idx="6886">
                  <c:v>0.98580833940760104</c:v>
                </c:pt>
                <c:pt idx="6887">
                  <c:v>0.98601618190834095</c:v>
                </c:pt>
                <c:pt idx="6888">
                  <c:v>0.98591398747306702</c:v>
                </c:pt>
                <c:pt idx="6889">
                  <c:v>0.98600220644004799</c:v>
                </c:pt>
                <c:pt idx="6890">
                  <c:v>0.98605285840701196</c:v>
                </c:pt>
                <c:pt idx="6891">
                  <c:v>0.98603671813008797</c:v>
                </c:pt>
                <c:pt idx="6892">
                  <c:v>0.98605170079480597</c:v>
                </c:pt>
                <c:pt idx="6893">
                  <c:v>0.98589829302985799</c:v>
                </c:pt>
                <c:pt idx="6894">
                  <c:v>0.98603686963563797</c:v>
                </c:pt>
                <c:pt idx="6895">
                  <c:v>0.98596790941402201</c:v>
                </c:pt>
                <c:pt idx="6896">
                  <c:v>0.985933883132458</c:v>
                </c:pt>
                <c:pt idx="6897">
                  <c:v>0.98588065195341301</c:v>
                </c:pt>
                <c:pt idx="6898">
                  <c:v>0.98603879063575695</c:v>
                </c:pt>
                <c:pt idx="6899">
                  <c:v>0.98596916838557502</c:v>
                </c:pt>
                <c:pt idx="6900">
                  <c:v>0.98593418834151902</c:v>
                </c:pt>
                <c:pt idx="6901">
                  <c:v>0.98593430608408095</c:v>
                </c:pt>
                <c:pt idx="6902">
                  <c:v>0.98598122848015901</c:v>
                </c:pt>
                <c:pt idx="6903">
                  <c:v>0.98601005135720199</c:v>
                </c:pt>
                <c:pt idx="6904">
                  <c:v>0.98591240457516105</c:v>
                </c:pt>
                <c:pt idx="6905">
                  <c:v>0.98600536692340301</c:v>
                </c:pt>
                <c:pt idx="6906">
                  <c:v>0.98590988591840101</c:v>
                </c:pt>
                <c:pt idx="6907">
                  <c:v>0.98602210221662701</c:v>
                </c:pt>
                <c:pt idx="6908">
                  <c:v>0.98592275930173101</c:v>
                </c:pt>
                <c:pt idx="6909">
                  <c:v>0.98594372195213398</c:v>
                </c:pt>
                <c:pt idx="6910">
                  <c:v>0.98598570699304899</c:v>
                </c:pt>
                <c:pt idx="6911">
                  <c:v>0.98604574896882102</c:v>
                </c:pt>
                <c:pt idx="6912">
                  <c:v>0.98588593277800496</c:v>
                </c:pt>
                <c:pt idx="6913">
                  <c:v>0.98601646755349803</c:v>
                </c:pt>
                <c:pt idx="6914">
                  <c:v>0.98586539234513604</c:v>
                </c:pt>
                <c:pt idx="6915">
                  <c:v>0.98587666405556196</c:v>
                </c:pt>
                <c:pt idx="6916">
                  <c:v>0.98597379344084102</c:v>
                </c:pt>
                <c:pt idx="6917">
                  <c:v>0.98605777841083497</c:v>
                </c:pt>
                <c:pt idx="6918">
                  <c:v>0.98602331934986098</c:v>
                </c:pt>
                <c:pt idx="6919">
                  <c:v>0.98587613044445399</c:v>
                </c:pt>
                <c:pt idx="6920">
                  <c:v>0.98588321717680205</c:v>
                </c:pt>
                <c:pt idx="6921">
                  <c:v>0.98598360436784904</c:v>
                </c:pt>
                <c:pt idx="6922">
                  <c:v>0.986053912746504</c:v>
                </c:pt>
                <c:pt idx="6923">
                  <c:v>0.98603634515201899</c:v>
                </c:pt>
                <c:pt idx="6924">
                  <c:v>0.98590644075748501</c:v>
                </c:pt>
                <c:pt idx="6925">
                  <c:v>0.985900856440313</c:v>
                </c:pt>
                <c:pt idx="6926">
                  <c:v>0.98580909326590005</c:v>
                </c:pt>
                <c:pt idx="6927">
                  <c:v>0.98600252697569502</c:v>
                </c:pt>
                <c:pt idx="6928">
                  <c:v>0.98603111781438701</c:v>
                </c:pt>
                <c:pt idx="6929">
                  <c:v>0.98600758534316701</c:v>
                </c:pt>
                <c:pt idx="6930">
                  <c:v>0.98609672939024695</c:v>
                </c:pt>
                <c:pt idx="6931">
                  <c:v>0.98603485251293399</c:v>
                </c:pt>
                <c:pt idx="6932">
                  <c:v>0.985957593225119</c:v>
                </c:pt>
                <c:pt idx="6933">
                  <c:v>0.98601827916934104</c:v>
                </c:pt>
                <c:pt idx="6934">
                  <c:v>0.98581048996367904</c:v>
                </c:pt>
                <c:pt idx="6935">
                  <c:v>0.98592933605900201</c:v>
                </c:pt>
                <c:pt idx="6936">
                  <c:v>0.98597618659677599</c:v>
                </c:pt>
                <c:pt idx="6937">
                  <c:v>0.98603097923821104</c:v>
                </c:pt>
                <c:pt idx="6938">
                  <c:v>0.985923568345909</c:v>
                </c:pt>
                <c:pt idx="6939">
                  <c:v>0.98600604170439998</c:v>
                </c:pt>
                <c:pt idx="6940">
                  <c:v>0.98603446648189597</c:v>
                </c:pt>
                <c:pt idx="6941">
                  <c:v>0.98599979454943698</c:v>
                </c:pt>
                <c:pt idx="6942">
                  <c:v>0.98582213516950101</c:v>
                </c:pt>
                <c:pt idx="6943">
                  <c:v>0.98598219112237295</c:v>
                </c:pt>
                <c:pt idx="6944">
                  <c:v>0.98586108861761401</c:v>
                </c:pt>
                <c:pt idx="6945">
                  <c:v>0.98594841092687702</c:v>
                </c:pt>
                <c:pt idx="6946">
                  <c:v>0.985942850996124</c:v>
                </c:pt>
                <c:pt idx="6947">
                  <c:v>0.985951960674054</c:v>
                </c:pt>
                <c:pt idx="6948">
                  <c:v>0.98600767182547699</c:v>
                </c:pt>
                <c:pt idx="6949">
                  <c:v>0.98598726129525904</c:v>
                </c:pt>
                <c:pt idx="6950">
                  <c:v>0.98593935785960196</c:v>
                </c:pt>
                <c:pt idx="6951">
                  <c:v>0.98593674233685102</c:v>
                </c:pt>
                <c:pt idx="6952">
                  <c:v>0.98588317821523697</c:v>
                </c:pt>
                <c:pt idx="6953">
                  <c:v>0.98590167207307899</c:v>
                </c:pt>
                <c:pt idx="6954">
                  <c:v>0.98591083164307802</c:v>
                </c:pt>
                <c:pt idx="6955">
                  <c:v>0.98600449874642004</c:v>
                </c:pt>
                <c:pt idx="6956">
                  <c:v>0.98597456785086601</c:v>
                </c:pt>
                <c:pt idx="6957">
                  <c:v>0.98609911621498103</c:v>
                </c:pt>
                <c:pt idx="6958">
                  <c:v>0.98591587493052801</c:v>
                </c:pt>
                <c:pt idx="6959">
                  <c:v>0.98599290385136695</c:v>
                </c:pt>
                <c:pt idx="6960">
                  <c:v>0.98595729130350396</c:v>
                </c:pt>
                <c:pt idx="6961">
                  <c:v>0.98612479178252699</c:v>
                </c:pt>
                <c:pt idx="6962">
                  <c:v>0.98598910185368704</c:v>
                </c:pt>
                <c:pt idx="6963">
                  <c:v>0.98602364816800403</c:v>
                </c:pt>
                <c:pt idx="6964">
                  <c:v>0.98600121477536495</c:v>
                </c:pt>
                <c:pt idx="6965">
                  <c:v>0.98591859801900705</c:v>
                </c:pt>
                <c:pt idx="6966">
                  <c:v>0.98603966487533301</c:v>
                </c:pt>
                <c:pt idx="6967">
                  <c:v>0.98595071325888695</c:v>
                </c:pt>
                <c:pt idx="6968">
                  <c:v>0.98595717482045997</c:v>
                </c:pt>
                <c:pt idx="6969">
                  <c:v>0.98592431149063198</c:v>
                </c:pt>
                <c:pt idx="6970">
                  <c:v>0.98603974198894095</c:v>
                </c:pt>
                <c:pt idx="6971">
                  <c:v>0.98590802806455302</c:v>
                </c:pt>
                <c:pt idx="6972">
                  <c:v>0.98581700198185795</c:v>
                </c:pt>
                <c:pt idx="6973">
                  <c:v>0.98595681263690405</c:v>
                </c:pt>
                <c:pt idx="6974">
                  <c:v>0.98590582439560204</c:v>
                </c:pt>
                <c:pt idx="6975">
                  <c:v>0.98593524642917896</c:v>
                </c:pt>
                <c:pt idx="6976">
                  <c:v>0.98601479115104496</c:v>
                </c:pt>
                <c:pt idx="6977">
                  <c:v>0.986099181717637</c:v>
                </c:pt>
                <c:pt idx="6978">
                  <c:v>0.98602180290763397</c:v>
                </c:pt>
                <c:pt idx="6979">
                  <c:v>0.98596909086890805</c:v>
                </c:pt>
                <c:pt idx="6980">
                  <c:v>0.98593754659797095</c:v>
                </c:pt>
                <c:pt idx="6981">
                  <c:v>0.98606874865509297</c:v>
                </c:pt>
                <c:pt idx="6982">
                  <c:v>0.98603046169816999</c:v>
                </c:pt>
                <c:pt idx="6983">
                  <c:v>0.98593613491660803</c:v>
                </c:pt>
                <c:pt idx="6984">
                  <c:v>0.98599944735757505</c:v>
                </c:pt>
                <c:pt idx="6985">
                  <c:v>0.985901178688249</c:v>
                </c:pt>
                <c:pt idx="6986">
                  <c:v>0.98600874294017404</c:v>
                </c:pt>
                <c:pt idx="6987">
                  <c:v>0.98595956129931395</c:v>
                </c:pt>
                <c:pt idx="6988">
                  <c:v>0.98607199804271894</c:v>
                </c:pt>
                <c:pt idx="6989">
                  <c:v>0.98605670277235602</c:v>
                </c:pt>
                <c:pt idx="6990">
                  <c:v>0.98606844781870595</c:v>
                </c:pt>
                <c:pt idx="6991">
                  <c:v>0.98598206520869203</c:v>
                </c:pt>
                <c:pt idx="6992">
                  <c:v>0.98599401388032704</c:v>
                </c:pt>
                <c:pt idx="6993">
                  <c:v>0.98605495135840204</c:v>
                </c:pt>
                <c:pt idx="6994">
                  <c:v>0.98598127038916905</c:v>
                </c:pt>
                <c:pt idx="6995">
                  <c:v>0.98588701263476897</c:v>
                </c:pt>
                <c:pt idx="6996">
                  <c:v>0.98588057568372001</c:v>
                </c:pt>
                <c:pt idx="6997">
                  <c:v>0.98587838829923502</c:v>
                </c:pt>
                <c:pt idx="6998">
                  <c:v>0.98589302985643501</c:v>
                </c:pt>
                <c:pt idx="6999">
                  <c:v>0.98593745545181</c:v>
                </c:pt>
                <c:pt idx="7000">
                  <c:v>0.985874663795551</c:v>
                </c:pt>
                <c:pt idx="7001">
                  <c:v>0.98601055902710799</c:v>
                </c:pt>
                <c:pt idx="7002">
                  <c:v>0.98594953812555297</c:v>
                </c:pt>
                <c:pt idx="7003">
                  <c:v>0.98606370290153</c:v>
                </c:pt>
                <c:pt idx="7004">
                  <c:v>0.98594693461280203</c:v>
                </c:pt>
                <c:pt idx="7005">
                  <c:v>0.98593072035751805</c:v>
                </c:pt>
                <c:pt idx="7006">
                  <c:v>0.98592420782468704</c:v>
                </c:pt>
                <c:pt idx="7007">
                  <c:v>0.98605831276339395</c:v>
                </c:pt>
                <c:pt idx="7008">
                  <c:v>0.98595688061065601</c:v>
                </c:pt>
                <c:pt idx="7009">
                  <c:v>0.98595049002004198</c:v>
                </c:pt>
                <c:pt idx="7010">
                  <c:v>0.985985954444207</c:v>
                </c:pt>
                <c:pt idx="7011">
                  <c:v>0.98604056074908197</c:v>
                </c:pt>
                <c:pt idx="7012">
                  <c:v>0.98595453849013204</c:v>
                </c:pt>
                <c:pt idx="7013">
                  <c:v>0.98596581015018403</c:v>
                </c:pt>
                <c:pt idx="7014">
                  <c:v>0.98593397426970697</c:v>
                </c:pt>
                <c:pt idx="7015">
                  <c:v>0.98590885799825001</c:v>
                </c:pt>
                <c:pt idx="7016">
                  <c:v>0.98584096635484197</c:v>
                </c:pt>
                <c:pt idx="7017">
                  <c:v>0.98590933790410096</c:v>
                </c:pt>
                <c:pt idx="7018">
                  <c:v>0.98590525234445303</c:v>
                </c:pt>
                <c:pt idx="7019">
                  <c:v>0.98596583117189995</c:v>
                </c:pt>
                <c:pt idx="7020">
                  <c:v>0.98597914941751097</c:v>
                </c:pt>
                <c:pt idx="7021">
                  <c:v>0.98605609317931997</c:v>
                </c:pt>
                <c:pt idx="7022">
                  <c:v>0.985983845283399</c:v>
                </c:pt>
                <c:pt idx="7023">
                  <c:v>0.98599797430585401</c:v>
                </c:pt>
                <c:pt idx="7024">
                  <c:v>0.98598487813242097</c:v>
                </c:pt>
                <c:pt idx="7025">
                  <c:v>0.98590127228323599</c:v>
                </c:pt>
                <c:pt idx="7026">
                  <c:v>0.98601164765445004</c:v>
                </c:pt>
                <c:pt idx="7027">
                  <c:v>0.98605611011882499</c:v>
                </c:pt>
                <c:pt idx="7028">
                  <c:v>0.98605234161741995</c:v>
                </c:pt>
                <c:pt idx="7029">
                  <c:v>0.98595883740994505</c:v>
                </c:pt>
                <c:pt idx="7030">
                  <c:v>0.98588689561742704</c:v>
                </c:pt>
                <c:pt idx="7031">
                  <c:v>0.98598843194483299</c:v>
                </c:pt>
                <c:pt idx="7032">
                  <c:v>0.98598116626800403</c:v>
                </c:pt>
                <c:pt idx="7033">
                  <c:v>0.98605798972598202</c:v>
                </c:pt>
                <c:pt idx="7034">
                  <c:v>0.98591492829567495</c:v>
                </c:pt>
                <c:pt idx="7035">
                  <c:v>0.98601187943660296</c:v>
                </c:pt>
                <c:pt idx="7036">
                  <c:v>0.98602698676771094</c:v>
                </c:pt>
                <c:pt idx="7037">
                  <c:v>0.98598059029882301</c:v>
                </c:pt>
                <c:pt idx="7038">
                  <c:v>0.98599398404153205</c:v>
                </c:pt>
                <c:pt idx="7039">
                  <c:v>0.98588956825406704</c:v>
                </c:pt>
                <c:pt idx="7040">
                  <c:v>0.98593739915938305</c:v>
                </c:pt>
                <c:pt idx="7041">
                  <c:v>0.98602800584202499</c:v>
                </c:pt>
                <c:pt idx="7042">
                  <c:v>0.98599853137053906</c:v>
                </c:pt>
                <c:pt idx="7043">
                  <c:v>0.98595386168534405</c:v>
                </c:pt>
                <c:pt idx="7044">
                  <c:v>0.98602889259494297</c:v>
                </c:pt>
                <c:pt idx="7045">
                  <c:v>0.98582475282622894</c:v>
                </c:pt>
                <c:pt idx="7046">
                  <c:v>0.98601220062738504</c:v>
                </c:pt>
                <c:pt idx="7047">
                  <c:v>0.98595477388198505</c:v>
                </c:pt>
                <c:pt idx="7048">
                  <c:v>0.98602968629680698</c:v>
                </c:pt>
                <c:pt idx="7049">
                  <c:v>0.98605187731087496</c:v>
                </c:pt>
                <c:pt idx="7050">
                  <c:v>0.986029471744307</c:v>
                </c:pt>
                <c:pt idx="7051">
                  <c:v>0.985942940503993</c:v>
                </c:pt>
                <c:pt idx="7052">
                  <c:v>0.98590481418474996</c:v>
                </c:pt>
                <c:pt idx="7053">
                  <c:v>0.98596645523533799</c:v>
                </c:pt>
                <c:pt idx="7054">
                  <c:v>0.98601913261134599</c:v>
                </c:pt>
                <c:pt idx="7055">
                  <c:v>0.98594998933980305</c:v>
                </c:pt>
                <c:pt idx="7056">
                  <c:v>0.98588456488480702</c:v>
                </c:pt>
                <c:pt idx="7057">
                  <c:v>0.98596956165789795</c:v>
                </c:pt>
                <c:pt idx="7058">
                  <c:v>0.98600374543636704</c:v>
                </c:pt>
                <c:pt idx="7059">
                  <c:v>0.98603612471347601</c:v>
                </c:pt>
                <c:pt idx="7060">
                  <c:v>0.98602855960672198</c:v>
                </c:pt>
                <c:pt idx="7061">
                  <c:v>0.98590785172595297</c:v>
                </c:pt>
                <c:pt idx="7062">
                  <c:v>0.985924785566198</c:v>
                </c:pt>
                <c:pt idx="7063">
                  <c:v>0.98594664299907897</c:v>
                </c:pt>
                <c:pt idx="7064">
                  <c:v>0.98601707161771601</c:v>
                </c:pt>
                <c:pt idx="7065">
                  <c:v>0.986105210869202</c:v>
                </c:pt>
                <c:pt idx="7066">
                  <c:v>0.98584567238319298</c:v>
                </c:pt>
                <c:pt idx="7067">
                  <c:v>0.98605355767649105</c:v>
                </c:pt>
                <c:pt idx="7068">
                  <c:v>0.98586831293542998</c:v>
                </c:pt>
                <c:pt idx="7069">
                  <c:v>0.98590545454919398</c:v>
                </c:pt>
                <c:pt idx="7070">
                  <c:v>0.98591387321631996</c:v>
                </c:pt>
                <c:pt idx="7071">
                  <c:v>0.98589491543154495</c:v>
                </c:pt>
                <c:pt idx="7072">
                  <c:v>0.98602142151188299</c:v>
                </c:pt>
                <c:pt idx="7073">
                  <c:v>0.98594516186986603</c:v>
                </c:pt>
                <c:pt idx="7074">
                  <c:v>0.98596603183349196</c:v>
                </c:pt>
                <c:pt idx="7075">
                  <c:v>0.98593404681971297</c:v>
                </c:pt>
                <c:pt idx="7076">
                  <c:v>0.98605984685647796</c:v>
                </c:pt>
                <c:pt idx="7077">
                  <c:v>0.98605523668801998</c:v>
                </c:pt>
                <c:pt idx="7078">
                  <c:v>0.98593572005688301</c:v>
                </c:pt>
                <c:pt idx="7079">
                  <c:v>0.98594218598726502</c:v>
                </c:pt>
                <c:pt idx="7080">
                  <c:v>0.98588421286675099</c:v>
                </c:pt>
                <c:pt idx="7081">
                  <c:v>0.98610167510759195</c:v>
                </c:pt>
                <c:pt idx="7082">
                  <c:v>0.98605759386067504</c:v>
                </c:pt>
                <c:pt idx="7083">
                  <c:v>0.98602557815673297</c:v>
                </c:pt>
                <c:pt idx="7084">
                  <c:v>0.98591382732310096</c:v>
                </c:pt>
                <c:pt idx="7085">
                  <c:v>0.98582111684006701</c:v>
                </c:pt>
                <c:pt idx="7086">
                  <c:v>0.98598512754440004</c:v>
                </c:pt>
                <c:pt idx="7087">
                  <c:v>0.98597197491952904</c:v>
                </c:pt>
                <c:pt idx="7088">
                  <c:v>0.98595646847480001</c:v>
                </c:pt>
                <c:pt idx="7089">
                  <c:v>0.98596235424591705</c:v>
                </c:pt>
                <c:pt idx="7090">
                  <c:v>0.98594938584372405</c:v>
                </c:pt>
                <c:pt idx="7091">
                  <c:v>0.98600106792804598</c:v>
                </c:pt>
                <c:pt idx="7092">
                  <c:v>0.98593148471691805</c:v>
                </c:pt>
                <c:pt idx="7093">
                  <c:v>0.98587418980890995</c:v>
                </c:pt>
                <c:pt idx="7094">
                  <c:v>0.98586486295597597</c:v>
                </c:pt>
                <c:pt idx="7095">
                  <c:v>0.98596102048870904</c:v>
                </c:pt>
                <c:pt idx="7096">
                  <c:v>0.98594107598671799</c:v>
                </c:pt>
                <c:pt idx="7097">
                  <c:v>0.98596446780757996</c:v>
                </c:pt>
                <c:pt idx="7098">
                  <c:v>0.98594049038538201</c:v>
                </c:pt>
                <c:pt idx="7099">
                  <c:v>0.98602881570866596</c:v>
                </c:pt>
                <c:pt idx="7100">
                  <c:v>0.98587872829477696</c:v>
                </c:pt>
                <c:pt idx="7101">
                  <c:v>0.98600497779815399</c:v>
                </c:pt>
                <c:pt idx="7102">
                  <c:v>0.98607175205952402</c:v>
                </c:pt>
                <c:pt idx="7103">
                  <c:v>0.98600433822477396</c:v>
                </c:pt>
                <c:pt idx="7104">
                  <c:v>0.98595015708856004</c:v>
                </c:pt>
                <c:pt idx="7105">
                  <c:v>0.98599956978894499</c:v>
                </c:pt>
                <c:pt idx="7106">
                  <c:v>0.98598706912716905</c:v>
                </c:pt>
                <c:pt idx="7107">
                  <c:v>0.98596685105263504</c:v>
                </c:pt>
                <c:pt idx="7108">
                  <c:v>0.98594128997185104</c:v>
                </c:pt>
                <c:pt idx="7109">
                  <c:v>0.98593352758142705</c:v>
                </c:pt>
                <c:pt idx="7110">
                  <c:v>0.985937098838645</c:v>
                </c:pt>
                <c:pt idx="7111">
                  <c:v>0.98588642746697597</c:v>
                </c:pt>
                <c:pt idx="7112">
                  <c:v>0.98594207643241405</c:v>
                </c:pt>
                <c:pt idx="7113">
                  <c:v>0.986061274239171</c:v>
                </c:pt>
                <c:pt idx="7114">
                  <c:v>0.98608655074123897</c:v>
                </c:pt>
                <c:pt idx="7115">
                  <c:v>0.98592759130336804</c:v>
                </c:pt>
                <c:pt idx="7116">
                  <c:v>0.98603963023668395</c:v>
                </c:pt>
                <c:pt idx="7117">
                  <c:v>0.98589966963557496</c:v>
                </c:pt>
                <c:pt idx="7118">
                  <c:v>0.98603366369699197</c:v>
                </c:pt>
                <c:pt idx="7119">
                  <c:v>0.98591115740619995</c:v>
                </c:pt>
                <c:pt idx="7120">
                  <c:v>0.98599331609753504</c:v>
                </c:pt>
                <c:pt idx="7121">
                  <c:v>0.98610406760466296</c:v>
                </c:pt>
                <c:pt idx="7122">
                  <c:v>0.98596426243302304</c:v>
                </c:pt>
                <c:pt idx="7123">
                  <c:v>0.98605168072401805</c:v>
                </c:pt>
                <c:pt idx="7124">
                  <c:v>0.98597172390297205</c:v>
                </c:pt>
                <c:pt idx="7125">
                  <c:v>0.98597298635507602</c:v>
                </c:pt>
                <c:pt idx="7126">
                  <c:v>0.98598959296375599</c:v>
                </c:pt>
                <c:pt idx="7127">
                  <c:v>0.98597300627471196</c:v>
                </c:pt>
                <c:pt idx="7128">
                  <c:v>0.98615214036992604</c:v>
                </c:pt>
                <c:pt idx="7129">
                  <c:v>0.98591033729563904</c:v>
                </c:pt>
                <c:pt idx="7130">
                  <c:v>0.98595911320838203</c:v>
                </c:pt>
                <c:pt idx="7131">
                  <c:v>0.98593067678115398</c:v>
                </c:pt>
                <c:pt idx="7132">
                  <c:v>0.985955292133327</c:v>
                </c:pt>
                <c:pt idx="7133">
                  <c:v>0.98609878500835602</c:v>
                </c:pt>
                <c:pt idx="7134">
                  <c:v>0.98605704399390903</c:v>
                </c:pt>
                <c:pt idx="7135">
                  <c:v>0.98594509374236206</c:v>
                </c:pt>
                <c:pt idx="7136">
                  <c:v>0.98591752176803604</c:v>
                </c:pt>
                <c:pt idx="7137">
                  <c:v>0.98590212017910805</c:v>
                </c:pt>
                <c:pt idx="7138">
                  <c:v>0.98601292611191904</c:v>
                </c:pt>
                <c:pt idx="7139">
                  <c:v>0.98596408296676497</c:v>
                </c:pt>
                <c:pt idx="7140">
                  <c:v>0.98604825360020198</c:v>
                </c:pt>
                <c:pt idx="7141">
                  <c:v>0.98597340056133598</c:v>
                </c:pt>
                <c:pt idx="7142">
                  <c:v>0.98606747378246595</c:v>
                </c:pt>
                <c:pt idx="7143">
                  <c:v>0.98596331760949196</c:v>
                </c:pt>
                <c:pt idx="7144">
                  <c:v>0.98603005363674501</c:v>
                </c:pt>
                <c:pt idx="7145">
                  <c:v>0.98596833021229002</c:v>
                </c:pt>
                <c:pt idx="7146">
                  <c:v>0.98597908538146894</c:v>
                </c:pt>
                <c:pt idx="7147">
                  <c:v>0.98594985820610603</c:v>
                </c:pt>
                <c:pt idx="7148">
                  <c:v>0.98590678234700402</c:v>
                </c:pt>
                <c:pt idx="7149">
                  <c:v>0.98586821244064704</c:v>
                </c:pt>
                <c:pt idx="7150">
                  <c:v>0.98591321727457804</c:v>
                </c:pt>
                <c:pt idx="7151">
                  <c:v>0.98586487764473896</c:v>
                </c:pt>
                <c:pt idx="7152">
                  <c:v>0.98599408033491398</c:v>
                </c:pt>
                <c:pt idx="7153">
                  <c:v>0.98586575843858504</c:v>
                </c:pt>
                <c:pt idx="7154">
                  <c:v>0.985906731625806</c:v>
                </c:pt>
                <c:pt idx="7155">
                  <c:v>0.98589275715136604</c:v>
                </c:pt>
                <c:pt idx="7156">
                  <c:v>0.98595676268047705</c:v>
                </c:pt>
                <c:pt idx="7157">
                  <c:v>0.985936917264153</c:v>
                </c:pt>
                <c:pt idx="7158">
                  <c:v>0.985956991507563</c:v>
                </c:pt>
                <c:pt idx="7159">
                  <c:v>0.98609389768821998</c:v>
                </c:pt>
                <c:pt idx="7160">
                  <c:v>0.98582193486438396</c:v>
                </c:pt>
                <c:pt idx="7161">
                  <c:v>0.98601873017149699</c:v>
                </c:pt>
                <c:pt idx="7162">
                  <c:v>0.98592859023802204</c:v>
                </c:pt>
                <c:pt idx="7163">
                  <c:v>0.98595799496816405</c:v>
                </c:pt>
                <c:pt idx="7164">
                  <c:v>0.98597435519268894</c:v>
                </c:pt>
                <c:pt idx="7165">
                  <c:v>0.98589165629639197</c:v>
                </c:pt>
                <c:pt idx="7166">
                  <c:v>0.98604926669356596</c:v>
                </c:pt>
                <c:pt idx="7167">
                  <c:v>0.98608749693702102</c:v>
                </c:pt>
                <c:pt idx="7168">
                  <c:v>0.98606388948708501</c:v>
                </c:pt>
                <c:pt idx="7169">
                  <c:v>0.98590071246532596</c:v>
                </c:pt>
                <c:pt idx="7170">
                  <c:v>0.98600981630709905</c:v>
                </c:pt>
                <c:pt idx="7171">
                  <c:v>0.985954424171956</c:v>
                </c:pt>
                <c:pt idx="7172">
                  <c:v>0.98603586565006696</c:v>
                </c:pt>
                <c:pt idx="7173">
                  <c:v>0.98590883682987696</c:v>
                </c:pt>
                <c:pt idx="7174">
                  <c:v>0.98598418097854601</c:v>
                </c:pt>
                <c:pt idx="7175">
                  <c:v>0.98590487195066701</c:v>
                </c:pt>
                <c:pt idx="7176">
                  <c:v>0.98598029725040803</c:v>
                </c:pt>
                <c:pt idx="7177">
                  <c:v>0.98592047200980604</c:v>
                </c:pt>
                <c:pt idx="7178">
                  <c:v>0.98595681410831504</c:v>
                </c:pt>
                <c:pt idx="7179">
                  <c:v>0.98604944412658502</c:v>
                </c:pt>
                <c:pt idx="7180">
                  <c:v>0.98587249142343103</c:v>
                </c:pt>
                <c:pt idx="7181">
                  <c:v>0.98603320832970098</c:v>
                </c:pt>
                <c:pt idx="7182">
                  <c:v>0.98594289979284899</c:v>
                </c:pt>
                <c:pt idx="7183">
                  <c:v>0.98603343211609695</c:v>
                </c:pt>
                <c:pt idx="7184">
                  <c:v>0.98591066342567102</c:v>
                </c:pt>
                <c:pt idx="7185">
                  <c:v>0.98580480153709604</c:v>
                </c:pt>
                <c:pt idx="7186">
                  <c:v>0.98601537653177396</c:v>
                </c:pt>
                <c:pt idx="7187">
                  <c:v>0.98603424568890596</c:v>
                </c:pt>
                <c:pt idx="7188">
                  <c:v>0.98598509266217904</c:v>
                </c:pt>
                <c:pt idx="7189">
                  <c:v>0.98593974336809298</c:v>
                </c:pt>
                <c:pt idx="7190">
                  <c:v>0.98593603152211395</c:v>
                </c:pt>
                <c:pt idx="7191">
                  <c:v>0.98593959623315397</c:v>
                </c:pt>
                <c:pt idx="7192">
                  <c:v>0.98597070168586098</c:v>
                </c:pt>
                <c:pt idx="7193">
                  <c:v>0.98595177252125199</c:v>
                </c:pt>
                <c:pt idx="7194">
                  <c:v>0.98588896102242796</c:v>
                </c:pt>
                <c:pt idx="7195">
                  <c:v>0.98604294541280202</c:v>
                </c:pt>
                <c:pt idx="7196">
                  <c:v>0.98590877670320498</c:v>
                </c:pt>
                <c:pt idx="7197">
                  <c:v>0.98598701614942397</c:v>
                </c:pt>
                <c:pt idx="7198">
                  <c:v>0.98599874951689404</c:v>
                </c:pt>
                <c:pt idx="7199">
                  <c:v>0.98591386668304504</c:v>
                </c:pt>
                <c:pt idx="7200">
                  <c:v>0.985958916479584</c:v>
                </c:pt>
                <c:pt idx="7201">
                  <c:v>0.98604459939841504</c:v>
                </c:pt>
                <c:pt idx="7202">
                  <c:v>0.98589303599130895</c:v>
                </c:pt>
                <c:pt idx="7203">
                  <c:v>0.98589128166553697</c:v>
                </c:pt>
                <c:pt idx="7204">
                  <c:v>0.98601259117133</c:v>
                </c:pt>
                <c:pt idx="7205">
                  <c:v>0.98579762659921699</c:v>
                </c:pt>
                <c:pt idx="7206">
                  <c:v>0.98595411733596205</c:v>
                </c:pt>
                <c:pt idx="7207">
                  <c:v>0.98607575409604098</c:v>
                </c:pt>
                <c:pt idx="7208">
                  <c:v>0.98591143679723103</c:v>
                </c:pt>
                <c:pt idx="7209">
                  <c:v>0.98608953278935396</c:v>
                </c:pt>
                <c:pt idx="7210">
                  <c:v>0.98598941711650301</c:v>
                </c:pt>
                <c:pt idx="7211">
                  <c:v>0.98599440191558896</c:v>
                </c:pt>
                <c:pt idx="7212">
                  <c:v>0.98597721175890995</c:v>
                </c:pt>
                <c:pt idx="7213">
                  <c:v>0.98592923051905101</c:v>
                </c:pt>
                <c:pt idx="7214">
                  <c:v>0.986094574128344</c:v>
                </c:pt>
                <c:pt idx="7215">
                  <c:v>0.98589221614002898</c:v>
                </c:pt>
                <c:pt idx="7216">
                  <c:v>0.98608740822331198</c:v>
                </c:pt>
                <c:pt idx="7217">
                  <c:v>0.98592936004932297</c:v>
                </c:pt>
                <c:pt idx="7218">
                  <c:v>0.98591519130817895</c:v>
                </c:pt>
                <c:pt idx="7219">
                  <c:v>0.98600343646684796</c:v>
                </c:pt>
                <c:pt idx="7220">
                  <c:v>0.98586568391809304</c:v>
                </c:pt>
                <c:pt idx="7221">
                  <c:v>0.98600806137756403</c:v>
                </c:pt>
                <c:pt idx="7222">
                  <c:v>0.98598841107628699</c:v>
                </c:pt>
                <c:pt idx="7223">
                  <c:v>0.98595641930698696</c:v>
                </c:pt>
                <c:pt idx="7224">
                  <c:v>0.98595135734869899</c:v>
                </c:pt>
                <c:pt idx="7225">
                  <c:v>0.98594836386160301</c:v>
                </c:pt>
                <c:pt idx="7226">
                  <c:v>0.98603784616564105</c:v>
                </c:pt>
                <c:pt idx="7227">
                  <c:v>0.98597690944922001</c:v>
                </c:pt>
                <c:pt idx="7228">
                  <c:v>0.98588126697506395</c:v>
                </c:pt>
                <c:pt idx="7229">
                  <c:v>0.98596258394592595</c:v>
                </c:pt>
                <c:pt idx="7230">
                  <c:v>0.98593129010080705</c:v>
                </c:pt>
                <c:pt idx="7231">
                  <c:v>0.98602495356363096</c:v>
                </c:pt>
                <c:pt idx="7232">
                  <c:v>0.98595511227476396</c:v>
                </c:pt>
                <c:pt idx="7233">
                  <c:v>0.98596170110692605</c:v>
                </c:pt>
                <c:pt idx="7234">
                  <c:v>0.98590958829711195</c:v>
                </c:pt>
                <c:pt idx="7235">
                  <c:v>0.98591039050564999</c:v>
                </c:pt>
                <c:pt idx="7236">
                  <c:v>0.98608255975905401</c:v>
                </c:pt>
                <c:pt idx="7237">
                  <c:v>0.98603001167592097</c:v>
                </c:pt>
                <c:pt idx="7238">
                  <c:v>0.98598038432374902</c:v>
                </c:pt>
                <c:pt idx="7239">
                  <c:v>0.98595465869531096</c:v>
                </c:pt>
                <c:pt idx="7240">
                  <c:v>0.98595826888479798</c:v>
                </c:pt>
                <c:pt idx="7241">
                  <c:v>0.98601618750342301</c:v>
                </c:pt>
                <c:pt idx="7242">
                  <c:v>0.98595874915794002</c:v>
                </c:pt>
                <c:pt idx="7243">
                  <c:v>0.98596762189143505</c:v>
                </c:pt>
                <c:pt idx="7244">
                  <c:v>0.985931564639424</c:v>
                </c:pt>
                <c:pt idx="7245">
                  <c:v>0.98605551637338196</c:v>
                </c:pt>
                <c:pt idx="7246">
                  <c:v>0.98584556244547406</c:v>
                </c:pt>
                <c:pt idx="7247">
                  <c:v>0.98606532047823403</c:v>
                </c:pt>
                <c:pt idx="7248">
                  <c:v>0.98602757132671603</c:v>
                </c:pt>
                <c:pt idx="7249">
                  <c:v>0.98595471528809597</c:v>
                </c:pt>
                <c:pt idx="7250">
                  <c:v>0.98582595279984497</c:v>
                </c:pt>
                <c:pt idx="7251">
                  <c:v>0.98608277046772297</c:v>
                </c:pt>
                <c:pt idx="7252">
                  <c:v>0.98581831179278301</c:v>
                </c:pt>
                <c:pt idx="7253">
                  <c:v>0.98593840215823303</c:v>
                </c:pt>
                <c:pt idx="7254">
                  <c:v>0.985908345105727</c:v>
                </c:pt>
                <c:pt idx="7255">
                  <c:v>0.98598318103723304</c:v>
                </c:pt>
                <c:pt idx="7256">
                  <c:v>0.98609092600620296</c:v>
                </c:pt>
                <c:pt idx="7257">
                  <c:v>0.98596122642335804</c:v>
                </c:pt>
                <c:pt idx="7258">
                  <c:v>0.98603433584424105</c:v>
                </c:pt>
                <c:pt idx="7259">
                  <c:v>0.98598012857668005</c:v>
                </c:pt>
                <c:pt idx="7260">
                  <c:v>0.98596805951343303</c:v>
                </c:pt>
                <c:pt idx="7261">
                  <c:v>0.98602129522204196</c:v>
                </c:pt>
                <c:pt idx="7262">
                  <c:v>0.98589551447243995</c:v>
                </c:pt>
                <c:pt idx="7263">
                  <c:v>0.985956838266007</c:v>
                </c:pt>
                <c:pt idx="7264">
                  <c:v>0.98579861776840005</c:v>
                </c:pt>
                <c:pt idx="7265">
                  <c:v>0.98592711218767504</c:v>
                </c:pt>
                <c:pt idx="7266">
                  <c:v>0.98589886703657204</c:v>
                </c:pt>
                <c:pt idx="7267">
                  <c:v>0.98594768626732099</c:v>
                </c:pt>
                <c:pt idx="7268">
                  <c:v>0.98597949277763997</c:v>
                </c:pt>
                <c:pt idx="7269">
                  <c:v>0.98601015879669796</c:v>
                </c:pt>
                <c:pt idx="7270">
                  <c:v>0.98598147247694001</c:v>
                </c:pt>
                <c:pt idx="7271">
                  <c:v>0.98587634138047198</c:v>
                </c:pt>
                <c:pt idx="7272">
                  <c:v>0.98591695453647499</c:v>
                </c:pt>
                <c:pt idx="7273">
                  <c:v>0.98591398894382898</c:v>
                </c:pt>
                <c:pt idx="7274">
                  <c:v>0.98592851203510001</c:v>
                </c:pt>
                <c:pt idx="7275">
                  <c:v>0.98595849876956698</c:v>
                </c:pt>
                <c:pt idx="7276">
                  <c:v>0.98590751164333901</c:v>
                </c:pt>
                <c:pt idx="7277">
                  <c:v>0.98607518403258398</c:v>
                </c:pt>
                <c:pt idx="7278">
                  <c:v>0.98591981796056205</c:v>
                </c:pt>
                <c:pt idx="7279">
                  <c:v>0.98594359812602905</c:v>
                </c:pt>
                <c:pt idx="7280">
                  <c:v>0.98592522128632298</c:v>
                </c:pt>
                <c:pt idx="7281">
                  <c:v>0.98603314302304601</c:v>
                </c:pt>
                <c:pt idx="7282">
                  <c:v>0.98601123591070305</c:v>
                </c:pt>
                <c:pt idx="7283">
                  <c:v>0.98595992450373304</c:v>
                </c:pt>
                <c:pt idx="7284">
                  <c:v>0.98589113334257605</c:v>
                </c:pt>
                <c:pt idx="7285">
                  <c:v>0.98601286327676596</c:v>
                </c:pt>
                <c:pt idx="7286">
                  <c:v>0.98599750993956903</c:v>
                </c:pt>
                <c:pt idx="7287">
                  <c:v>0.98591924305157197</c:v>
                </c:pt>
                <c:pt idx="7288">
                  <c:v>0.98588672245907605</c:v>
                </c:pt>
                <c:pt idx="7289">
                  <c:v>0.98594705387889303</c:v>
                </c:pt>
                <c:pt idx="7290">
                  <c:v>0.98594575346451196</c:v>
                </c:pt>
                <c:pt idx="7291">
                  <c:v>0.98599651711888703</c:v>
                </c:pt>
                <c:pt idx="7292">
                  <c:v>0.98592587411548804</c:v>
                </c:pt>
                <c:pt idx="7293">
                  <c:v>0.98591940056250105</c:v>
                </c:pt>
                <c:pt idx="7294">
                  <c:v>0.98592801042283695</c:v>
                </c:pt>
                <c:pt idx="7295">
                  <c:v>0.98594401677024002</c:v>
                </c:pt>
                <c:pt idx="7296">
                  <c:v>0.98588549164894101</c:v>
                </c:pt>
                <c:pt idx="7297">
                  <c:v>0.98591486146330498</c:v>
                </c:pt>
                <c:pt idx="7298">
                  <c:v>0.98597277745229905</c:v>
                </c:pt>
                <c:pt idx="7299">
                  <c:v>0.98597702889889505</c:v>
                </c:pt>
                <c:pt idx="7300">
                  <c:v>0.98597897310402605</c:v>
                </c:pt>
                <c:pt idx="7301">
                  <c:v>0.98599108566363503</c:v>
                </c:pt>
                <c:pt idx="7302">
                  <c:v>0.98598670270975597</c:v>
                </c:pt>
                <c:pt idx="7303">
                  <c:v>0.98595491821167303</c:v>
                </c:pt>
                <c:pt idx="7304">
                  <c:v>0.98595954578012202</c:v>
                </c:pt>
                <c:pt idx="7305">
                  <c:v>0.98598798154104805</c:v>
                </c:pt>
                <c:pt idx="7306">
                  <c:v>0.98601587186425099</c:v>
                </c:pt>
                <c:pt idx="7307">
                  <c:v>0.98593189497516398</c:v>
                </c:pt>
                <c:pt idx="7308">
                  <c:v>0.98600092585319898</c:v>
                </c:pt>
                <c:pt idx="7309">
                  <c:v>0.98613055193413601</c:v>
                </c:pt>
                <c:pt idx="7310">
                  <c:v>0.98591645748392898</c:v>
                </c:pt>
                <c:pt idx="7311">
                  <c:v>0.98591453758703795</c:v>
                </c:pt>
                <c:pt idx="7312">
                  <c:v>0.98594567702191405</c:v>
                </c:pt>
                <c:pt idx="7313">
                  <c:v>0.98599921961922299</c:v>
                </c:pt>
                <c:pt idx="7314">
                  <c:v>0.98601748242499498</c:v>
                </c:pt>
                <c:pt idx="7315">
                  <c:v>0.98592106322453699</c:v>
                </c:pt>
                <c:pt idx="7316">
                  <c:v>0.985974938613424</c:v>
                </c:pt>
                <c:pt idx="7317">
                  <c:v>0.98601764480693899</c:v>
                </c:pt>
                <c:pt idx="7318">
                  <c:v>0.985966978708536</c:v>
                </c:pt>
                <c:pt idx="7319">
                  <c:v>0.98599870738142203</c:v>
                </c:pt>
                <c:pt idx="7320">
                  <c:v>0.98592910761317398</c:v>
                </c:pt>
                <c:pt idx="7321">
                  <c:v>0.98600288688084103</c:v>
                </c:pt>
                <c:pt idx="7322">
                  <c:v>0.98601879021872696</c:v>
                </c:pt>
                <c:pt idx="7323">
                  <c:v>0.98606293357447705</c:v>
                </c:pt>
                <c:pt idx="7324">
                  <c:v>0.98600789201473904</c:v>
                </c:pt>
                <c:pt idx="7325">
                  <c:v>0.98592044028956605</c:v>
                </c:pt>
                <c:pt idx="7326">
                  <c:v>0.98600466208016901</c:v>
                </c:pt>
                <c:pt idx="7327">
                  <c:v>0.98589219465156896</c:v>
                </c:pt>
                <c:pt idx="7328">
                  <c:v>0.98607592793462095</c:v>
                </c:pt>
                <c:pt idx="7329">
                  <c:v>0.98594692026914799</c:v>
                </c:pt>
                <c:pt idx="7330">
                  <c:v>0.98594268884011504</c:v>
                </c:pt>
                <c:pt idx="7331">
                  <c:v>0.98578923785118699</c:v>
                </c:pt>
                <c:pt idx="7332">
                  <c:v>0.98605342971083298</c:v>
                </c:pt>
                <c:pt idx="7333">
                  <c:v>0.985898852371071</c:v>
                </c:pt>
                <c:pt idx="7334">
                  <c:v>0.98608335516443701</c:v>
                </c:pt>
                <c:pt idx="7335">
                  <c:v>0.98588666975077899</c:v>
                </c:pt>
                <c:pt idx="7336">
                  <c:v>0.98600211269987903</c:v>
                </c:pt>
                <c:pt idx="7337">
                  <c:v>0.98588664831728601</c:v>
                </c:pt>
                <c:pt idx="7338">
                  <c:v>0.98604237838910302</c:v>
                </c:pt>
                <c:pt idx="7339">
                  <c:v>0.98594077069666797</c:v>
                </c:pt>
                <c:pt idx="7340">
                  <c:v>0.98596908633962999</c:v>
                </c:pt>
                <c:pt idx="7341">
                  <c:v>0.98595417657541295</c:v>
                </c:pt>
                <c:pt idx="7342">
                  <c:v>0.98596316387641203</c:v>
                </c:pt>
                <c:pt idx="7343">
                  <c:v>0.98594435989736895</c:v>
                </c:pt>
                <c:pt idx="7344">
                  <c:v>0.98604957439359397</c:v>
                </c:pt>
                <c:pt idx="7345">
                  <c:v>0.98589066172989803</c:v>
                </c:pt>
                <c:pt idx="7346">
                  <c:v>0.98598847229892095</c:v>
                </c:pt>
                <c:pt idx="7347">
                  <c:v>0.98599309901764398</c:v>
                </c:pt>
                <c:pt idx="7348">
                  <c:v>0.98600212381242702</c:v>
                </c:pt>
                <c:pt idx="7349">
                  <c:v>0.98586267811315298</c:v>
                </c:pt>
                <c:pt idx="7350">
                  <c:v>0.98604017110080999</c:v>
                </c:pt>
                <c:pt idx="7351">
                  <c:v>0.98596361251905695</c:v>
                </c:pt>
                <c:pt idx="7352">
                  <c:v>0.98585300407913001</c:v>
                </c:pt>
                <c:pt idx="7353">
                  <c:v>0.98607777710979305</c:v>
                </c:pt>
                <c:pt idx="7354">
                  <c:v>0.98583044800219199</c:v>
                </c:pt>
                <c:pt idx="7355">
                  <c:v>0.98607163197016201</c:v>
                </c:pt>
                <c:pt idx="7356">
                  <c:v>0.98586488237083802</c:v>
                </c:pt>
                <c:pt idx="7357">
                  <c:v>0.985975986971248</c:v>
                </c:pt>
                <c:pt idx="7358">
                  <c:v>0.98586647558239304</c:v>
                </c:pt>
                <c:pt idx="7359">
                  <c:v>0.98589378781173498</c:v>
                </c:pt>
                <c:pt idx="7360">
                  <c:v>0.985984887203047</c:v>
                </c:pt>
                <c:pt idx="7361">
                  <c:v>0.98591388436020699</c:v>
                </c:pt>
                <c:pt idx="7362">
                  <c:v>0.98595441658397798</c:v>
                </c:pt>
                <c:pt idx="7363">
                  <c:v>0.98594985941166902</c:v>
                </c:pt>
                <c:pt idx="7364">
                  <c:v>0.98601335994115902</c:v>
                </c:pt>
                <c:pt idx="7365">
                  <c:v>0.98594418101502501</c:v>
                </c:pt>
                <c:pt idx="7366">
                  <c:v>0.98592010661873797</c:v>
                </c:pt>
                <c:pt idx="7367">
                  <c:v>0.98597985988607295</c:v>
                </c:pt>
                <c:pt idx="7368">
                  <c:v>0.98598138526715995</c:v>
                </c:pt>
                <c:pt idx="7369">
                  <c:v>0.98596733040057105</c:v>
                </c:pt>
                <c:pt idx="7370">
                  <c:v>0.98594977885500701</c:v>
                </c:pt>
                <c:pt idx="7371">
                  <c:v>0.98588913802474198</c:v>
                </c:pt>
                <c:pt idx="7372">
                  <c:v>0.985947442363445</c:v>
                </c:pt>
                <c:pt idx="7373">
                  <c:v>0.98595062040200798</c:v>
                </c:pt>
                <c:pt idx="7374">
                  <c:v>0.98605416444741001</c:v>
                </c:pt>
                <c:pt idx="7375">
                  <c:v>0.98604887198489899</c:v>
                </c:pt>
                <c:pt idx="7376">
                  <c:v>0.98595313204275004</c:v>
                </c:pt>
                <c:pt idx="7377">
                  <c:v>0.98602827319528197</c:v>
                </c:pt>
                <c:pt idx="7378">
                  <c:v>0.98602750279085105</c:v>
                </c:pt>
                <c:pt idx="7379">
                  <c:v>0.98608856943622003</c:v>
                </c:pt>
                <c:pt idx="7380">
                  <c:v>0.98593661349404405</c:v>
                </c:pt>
                <c:pt idx="7381">
                  <c:v>0.98595811843113901</c:v>
                </c:pt>
                <c:pt idx="7382">
                  <c:v>0.98588014441157701</c:v>
                </c:pt>
                <c:pt idx="7383">
                  <c:v>0.98593248064416805</c:v>
                </c:pt>
                <c:pt idx="7384">
                  <c:v>0.98602748231326298</c:v>
                </c:pt>
                <c:pt idx="7385">
                  <c:v>0.98595719639756496</c:v>
                </c:pt>
                <c:pt idx="7386">
                  <c:v>0.985976109088611</c:v>
                </c:pt>
                <c:pt idx="7387">
                  <c:v>0.98596199779687099</c:v>
                </c:pt>
                <c:pt idx="7388">
                  <c:v>0.98601330661668196</c:v>
                </c:pt>
                <c:pt idx="7389">
                  <c:v>0.98595072884740997</c:v>
                </c:pt>
                <c:pt idx="7390">
                  <c:v>0.98590867129648496</c:v>
                </c:pt>
                <c:pt idx="7391">
                  <c:v>0.98589240609812301</c:v>
                </c:pt>
                <c:pt idx="7392">
                  <c:v>0.98590967086093095</c:v>
                </c:pt>
                <c:pt idx="7393">
                  <c:v>0.98606772383853802</c:v>
                </c:pt>
                <c:pt idx="7394">
                  <c:v>0.985886602923707</c:v>
                </c:pt>
                <c:pt idx="7395">
                  <c:v>0.98597192671729295</c:v>
                </c:pt>
                <c:pt idx="7396">
                  <c:v>0.98585944851886498</c:v>
                </c:pt>
                <c:pt idx="7397">
                  <c:v>0.98599468371215704</c:v>
                </c:pt>
                <c:pt idx="7398">
                  <c:v>0.985897512653921</c:v>
                </c:pt>
                <c:pt idx="7399">
                  <c:v>0.98602635215707302</c:v>
                </c:pt>
                <c:pt idx="7400">
                  <c:v>0.98603584477723805</c:v>
                </c:pt>
                <c:pt idx="7401">
                  <c:v>0.98607085148489804</c:v>
                </c:pt>
                <c:pt idx="7402">
                  <c:v>0.98592304047102297</c:v>
                </c:pt>
                <c:pt idx="7403">
                  <c:v>0.98594490780253596</c:v>
                </c:pt>
                <c:pt idx="7404">
                  <c:v>0.98599558953223099</c:v>
                </c:pt>
                <c:pt idx="7405">
                  <c:v>0.98589381048112101</c:v>
                </c:pt>
                <c:pt idx="7406">
                  <c:v>0.98595690193075702</c:v>
                </c:pt>
                <c:pt idx="7407">
                  <c:v>0.98600860609919605</c:v>
                </c:pt>
                <c:pt idx="7408">
                  <c:v>0.98609402717944905</c:v>
                </c:pt>
                <c:pt idx="7409">
                  <c:v>0.98589196977393501</c:v>
                </c:pt>
                <c:pt idx="7410">
                  <c:v>0.98593936106917601</c:v>
                </c:pt>
                <c:pt idx="7411">
                  <c:v>0.98587171131651397</c:v>
                </c:pt>
                <c:pt idx="7412">
                  <c:v>0.986096341125271</c:v>
                </c:pt>
                <c:pt idx="7413">
                  <c:v>0.98584323338813895</c:v>
                </c:pt>
                <c:pt idx="7414">
                  <c:v>0.98602412529179195</c:v>
                </c:pt>
                <c:pt idx="7415">
                  <c:v>0.98602044532300004</c:v>
                </c:pt>
                <c:pt idx="7416">
                  <c:v>0.98613267143652295</c:v>
                </c:pt>
                <c:pt idx="7417">
                  <c:v>0.98600971378179303</c:v>
                </c:pt>
                <c:pt idx="7418">
                  <c:v>0.986000609838528</c:v>
                </c:pt>
                <c:pt idx="7419">
                  <c:v>0.98598874813557502</c:v>
                </c:pt>
                <c:pt idx="7420">
                  <c:v>0.98602167671303298</c:v>
                </c:pt>
                <c:pt idx="7421">
                  <c:v>0.98595258223176996</c:v>
                </c:pt>
                <c:pt idx="7422">
                  <c:v>0.98598433618768699</c:v>
                </c:pt>
                <c:pt idx="7423">
                  <c:v>0.98603204796162802</c:v>
                </c:pt>
                <c:pt idx="7424">
                  <c:v>0.98596975145836396</c:v>
                </c:pt>
                <c:pt idx="7425">
                  <c:v>0.98595144767954002</c:v>
                </c:pt>
                <c:pt idx="7426">
                  <c:v>0.98603163791132498</c:v>
                </c:pt>
                <c:pt idx="7427">
                  <c:v>0.98586002252270399</c:v>
                </c:pt>
                <c:pt idx="7428">
                  <c:v>0.98591629045805096</c:v>
                </c:pt>
                <c:pt idx="7429">
                  <c:v>0.98591835546527595</c:v>
                </c:pt>
                <c:pt idx="7430">
                  <c:v>0.98600438878161301</c:v>
                </c:pt>
                <c:pt idx="7431">
                  <c:v>0.98604931951170005</c:v>
                </c:pt>
                <c:pt idx="7432">
                  <c:v>0.98590348465315103</c:v>
                </c:pt>
                <c:pt idx="7433">
                  <c:v>0.98602434971317099</c:v>
                </c:pt>
                <c:pt idx="7434">
                  <c:v>0.985941531534273</c:v>
                </c:pt>
                <c:pt idx="7435">
                  <c:v>0.98592107289362896</c:v>
                </c:pt>
                <c:pt idx="7436">
                  <c:v>0.98589915940177197</c:v>
                </c:pt>
                <c:pt idx="7437">
                  <c:v>0.98599879047384598</c:v>
                </c:pt>
                <c:pt idx="7438">
                  <c:v>0.98603752938240297</c:v>
                </c:pt>
                <c:pt idx="7439">
                  <c:v>0.98599979875277899</c:v>
                </c:pt>
                <c:pt idx="7440">
                  <c:v>0.98596346149053005</c:v>
                </c:pt>
                <c:pt idx="7441">
                  <c:v>0.98592071765711498</c:v>
                </c:pt>
                <c:pt idx="7442">
                  <c:v>0.986090455232426</c:v>
                </c:pt>
                <c:pt idx="7443">
                  <c:v>0.98601811665084005</c:v>
                </c:pt>
                <c:pt idx="7444">
                  <c:v>0.98595543478021597</c:v>
                </c:pt>
                <c:pt idx="7445">
                  <c:v>0.98587558174002099</c:v>
                </c:pt>
                <c:pt idx="7446">
                  <c:v>0.98593178745599097</c:v>
                </c:pt>
                <c:pt idx="7447">
                  <c:v>0.98587717104506201</c:v>
                </c:pt>
                <c:pt idx="7448">
                  <c:v>0.98604522623774005</c:v>
                </c:pt>
                <c:pt idx="7449">
                  <c:v>0.98592580203638303</c:v>
                </c:pt>
                <c:pt idx="7450">
                  <c:v>0.98602854482223101</c:v>
                </c:pt>
                <c:pt idx="7451">
                  <c:v>0.98586154740871801</c:v>
                </c:pt>
                <c:pt idx="7452">
                  <c:v>0.986025475936397</c:v>
                </c:pt>
                <c:pt idx="7453">
                  <c:v>0.98603295634806798</c:v>
                </c:pt>
                <c:pt idx="7454">
                  <c:v>0.98594004415581604</c:v>
                </c:pt>
                <c:pt idx="7455">
                  <c:v>0.98602676681499402</c:v>
                </c:pt>
                <c:pt idx="7456">
                  <c:v>0.98595494029414799</c:v>
                </c:pt>
                <c:pt idx="7457">
                  <c:v>0.98600135104339903</c:v>
                </c:pt>
                <c:pt idx="7458">
                  <c:v>0.98588007811455403</c:v>
                </c:pt>
                <c:pt idx="7459">
                  <c:v>0.98603999742526505</c:v>
                </c:pt>
                <c:pt idx="7460">
                  <c:v>0.98590335596609502</c:v>
                </c:pt>
                <c:pt idx="7461">
                  <c:v>0.98587388969286605</c:v>
                </c:pt>
                <c:pt idx="7462">
                  <c:v>0.98590155797280099</c:v>
                </c:pt>
                <c:pt idx="7463">
                  <c:v>0.98595693074135904</c:v>
                </c:pt>
                <c:pt idx="7464">
                  <c:v>0.98595257516461499</c:v>
                </c:pt>
                <c:pt idx="7465">
                  <c:v>0.986052296712848</c:v>
                </c:pt>
                <c:pt idx="7466">
                  <c:v>0.98595123630223702</c:v>
                </c:pt>
                <c:pt idx="7467">
                  <c:v>0.98604244852961298</c:v>
                </c:pt>
                <c:pt idx="7468">
                  <c:v>0.98599096676582598</c:v>
                </c:pt>
                <c:pt idx="7469">
                  <c:v>0.98597681409339299</c:v>
                </c:pt>
                <c:pt idx="7470">
                  <c:v>0.98603149808270596</c:v>
                </c:pt>
                <c:pt idx="7471">
                  <c:v>0.98602188315481099</c:v>
                </c:pt>
                <c:pt idx="7472">
                  <c:v>0.98597441976258904</c:v>
                </c:pt>
                <c:pt idx="7473">
                  <c:v>0.98598394963677305</c:v>
                </c:pt>
                <c:pt idx="7474">
                  <c:v>0.985983952091114</c:v>
                </c:pt>
                <c:pt idx="7475">
                  <c:v>0.98590258571787404</c:v>
                </c:pt>
                <c:pt idx="7476">
                  <c:v>0.98588450807344896</c:v>
                </c:pt>
                <c:pt idx="7477">
                  <c:v>0.98595074519072301</c:v>
                </c:pt>
                <c:pt idx="7478">
                  <c:v>0.98597019215673198</c:v>
                </c:pt>
                <c:pt idx="7479">
                  <c:v>0.985916663862897</c:v>
                </c:pt>
                <c:pt idx="7480">
                  <c:v>0.98595946238357901</c:v>
                </c:pt>
                <c:pt idx="7481">
                  <c:v>0.98598037304063701</c:v>
                </c:pt>
                <c:pt idx="7482">
                  <c:v>0.98598973918049704</c:v>
                </c:pt>
                <c:pt idx="7483">
                  <c:v>0.98594929273842102</c:v>
                </c:pt>
                <c:pt idx="7484">
                  <c:v>0.98582711818267399</c:v>
                </c:pt>
                <c:pt idx="7485">
                  <c:v>0.985975917441966</c:v>
                </c:pt>
                <c:pt idx="7486">
                  <c:v>0.985968280516896</c:v>
                </c:pt>
                <c:pt idx="7487">
                  <c:v>0.98610379015596805</c:v>
                </c:pt>
                <c:pt idx="7488">
                  <c:v>0.98594463763767104</c:v>
                </c:pt>
                <c:pt idx="7489">
                  <c:v>0.98600010220203504</c:v>
                </c:pt>
                <c:pt idx="7490">
                  <c:v>0.98594837701847904</c:v>
                </c:pt>
                <c:pt idx="7491">
                  <c:v>0.985930860697526</c:v>
                </c:pt>
                <c:pt idx="7492">
                  <c:v>0.98599260566442204</c:v>
                </c:pt>
                <c:pt idx="7493">
                  <c:v>0.98594689490796905</c:v>
                </c:pt>
                <c:pt idx="7494">
                  <c:v>0.98587334375225399</c:v>
                </c:pt>
                <c:pt idx="7495">
                  <c:v>0.98597010903388604</c:v>
                </c:pt>
                <c:pt idx="7496">
                  <c:v>0.98600210739100902</c:v>
                </c:pt>
                <c:pt idx="7497">
                  <c:v>0.98605907166997997</c:v>
                </c:pt>
                <c:pt idx="7498">
                  <c:v>0.986066850197163</c:v>
                </c:pt>
                <c:pt idx="7499">
                  <c:v>0.98604434435069699</c:v>
                </c:pt>
                <c:pt idx="7500">
                  <c:v>0.98598798568382295</c:v>
                </c:pt>
                <c:pt idx="7501">
                  <c:v>0.985854529071167</c:v>
                </c:pt>
                <c:pt idx="7502">
                  <c:v>0.98599687954620796</c:v>
                </c:pt>
                <c:pt idx="7503">
                  <c:v>0.98601051400127504</c:v>
                </c:pt>
                <c:pt idx="7504">
                  <c:v>0.98605869711140504</c:v>
                </c:pt>
                <c:pt idx="7505">
                  <c:v>0.986047328648328</c:v>
                </c:pt>
                <c:pt idx="7506">
                  <c:v>0.98587635904111703</c:v>
                </c:pt>
                <c:pt idx="7507">
                  <c:v>0.98601116952135603</c:v>
                </c:pt>
                <c:pt idx="7508">
                  <c:v>0.98606164411239905</c:v>
                </c:pt>
                <c:pt idx="7509">
                  <c:v>0.98598738399702002</c:v>
                </c:pt>
                <c:pt idx="7510">
                  <c:v>0.98605084375141405</c:v>
                </c:pt>
                <c:pt idx="7511">
                  <c:v>0.98605150595060298</c:v>
                </c:pt>
                <c:pt idx="7512">
                  <c:v>0.985947252549634</c:v>
                </c:pt>
                <c:pt idx="7513">
                  <c:v>0.98592817542977496</c:v>
                </c:pt>
                <c:pt idx="7514">
                  <c:v>0.98596635521059495</c:v>
                </c:pt>
                <c:pt idx="7515">
                  <c:v>0.98598816367904896</c:v>
                </c:pt>
                <c:pt idx="7516">
                  <c:v>0.98599114619002703</c:v>
                </c:pt>
                <c:pt idx="7517">
                  <c:v>0.98606481147716996</c:v>
                </c:pt>
                <c:pt idx="7518">
                  <c:v>0.98601343732491198</c:v>
                </c:pt>
                <c:pt idx="7519">
                  <c:v>0.98593226040498005</c:v>
                </c:pt>
                <c:pt idx="7520">
                  <c:v>0.98594511260770701</c:v>
                </c:pt>
                <c:pt idx="7521">
                  <c:v>0.98591423864259897</c:v>
                </c:pt>
                <c:pt idx="7522">
                  <c:v>0.98600697080647104</c:v>
                </c:pt>
                <c:pt idx="7523">
                  <c:v>0.98606805846102297</c:v>
                </c:pt>
                <c:pt idx="7524">
                  <c:v>0.98587433250268097</c:v>
                </c:pt>
                <c:pt idx="7525">
                  <c:v>0.98597946673772896</c:v>
                </c:pt>
                <c:pt idx="7526">
                  <c:v>0.98587462200545295</c:v>
                </c:pt>
                <c:pt idx="7527">
                  <c:v>0.98597537331674301</c:v>
                </c:pt>
                <c:pt idx="7528">
                  <c:v>0.98605337389057401</c:v>
                </c:pt>
                <c:pt idx="7529">
                  <c:v>0.98605049033910397</c:v>
                </c:pt>
                <c:pt idx="7530">
                  <c:v>0.98587817038751702</c:v>
                </c:pt>
                <c:pt idx="7531">
                  <c:v>0.98606508168363205</c:v>
                </c:pt>
                <c:pt idx="7532">
                  <c:v>0.98588246295776905</c:v>
                </c:pt>
                <c:pt idx="7533">
                  <c:v>0.98595884803913503</c:v>
                </c:pt>
                <c:pt idx="7534">
                  <c:v>0.98600533773680799</c:v>
                </c:pt>
                <c:pt idx="7535">
                  <c:v>0.98612087084829403</c:v>
                </c:pt>
                <c:pt idx="7536">
                  <c:v>0.98588794761163701</c:v>
                </c:pt>
                <c:pt idx="7537">
                  <c:v>0.98589540024751698</c:v>
                </c:pt>
                <c:pt idx="7538">
                  <c:v>0.98591489522243803</c:v>
                </c:pt>
                <c:pt idx="7539">
                  <c:v>0.98587476220238102</c:v>
                </c:pt>
                <c:pt idx="7540">
                  <c:v>0.98594514017213497</c:v>
                </c:pt>
                <c:pt idx="7541">
                  <c:v>0.98591004620185796</c:v>
                </c:pt>
                <c:pt idx="7542">
                  <c:v>0.98593661807776001</c:v>
                </c:pt>
                <c:pt idx="7543">
                  <c:v>0.98603247649913095</c:v>
                </c:pt>
                <c:pt idx="7544">
                  <c:v>0.98588942900587595</c:v>
                </c:pt>
                <c:pt idx="7545">
                  <c:v>0.98600583271345599</c:v>
                </c:pt>
                <c:pt idx="7546">
                  <c:v>0.98592283381913404</c:v>
                </c:pt>
                <c:pt idx="7547">
                  <c:v>0.98599042438971396</c:v>
                </c:pt>
                <c:pt idx="7548">
                  <c:v>0.98602595627652201</c:v>
                </c:pt>
                <c:pt idx="7549">
                  <c:v>0.98601523896690602</c:v>
                </c:pt>
                <c:pt idx="7550">
                  <c:v>0.98601689074476195</c:v>
                </c:pt>
                <c:pt idx="7551">
                  <c:v>0.98599897995614805</c:v>
                </c:pt>
                <c:pt idx="7552">
                  <c:v>0.98602736368079902</c:v>
                </c:pt>
                <c:pt idx="7553">
                  <c:v>0.98589173291913701</c:v>
                </c:pt>
                <c:pt idx="7554">
                  <c:v>0.98606517610002198</c:v>
                </c:pt>
                <c:pt idx="7555">
                  <c:v>0.98596581023077501</c:v>
                </c:pt>
                <c:pt idx="7556">
                  <c:v>0.98595314018483504</c:v>
                </c:pt>
                <c:pt idx="7557">
                  <c:v>0.98606718725354203</c:v>
                </c:pt>
                <c:pt idx="7558">
                  <c:v>0.98601443384742105</c:v>
                </c:pt>
                <c:pt idx="7559">
                  <c:v>0.98599111453881205</c:v>
                </c:pt>
                <c:pt idx="7560">
                  <c:v>0.98590446903199103</c:v>
                </c:pt>
                <c:pt idx="7561">
                  <c:v>0.985947010460684</c:v>
                </c:pt>
                <c:pt idx="7562">
                  <c:v>0.98603286795710499</c:v>
                </c:pt>
                <c:pt idx="7563">
                  <c:v>0.98606386894231202</c:v>
                </c:pt>
                <c:pt idx="7564">
                  <c:v>0.98599364234382603</c:v>
                </c:pt>
                <c:pt idx="7565">
                  <c:v>0.98592546226137801</c:v>
                </c:pt>
                <c:pt idx="7566">
                  <c:v>0.98596460032284505</c:v>
                </c:pt>
                <c:pt idx="7567">
                  <c:v>0.98586820778425999</c:v>
                </c:pt>
                <c:pt idx="7568">
                  <c:v>0.98606729677974703</c:v>
                </c:pt>
                <c:pt idx="7569">
                  <c:v>0.98596630921686401</c:v>
                </c:pt>
                <c:pt idx="7570">
                  <c:v>0.98599924786573101</c:v>
                </c:pt>
                <c:pt idx="7571">
                  <c:v>0.98597802465872597</c:v>
                </c:pt>
                <c:pt idx="7572">
                  <c:v>0.98587110667292499</c:v>
                </c:pt>
                <c:pt idx="7573">
                  <c:v>0.98612865735833299</c:v>
                </c:pt>
                <c:pt idx="7574">
                  <c:v>0.98589418107516702</c:v>
                </c:pt>
                <c:pt idx="7575">
                  <c:v>0.98604960428005095</c:v>
                </c:pt>
                <c:pt idx="7576">
                  <c:v>0.98593493963680301</c:v>
                </c:pt>
                <c:pt idx="7577">
                  <c:v>0.98590786276319597</c:v>
                </c:pt>
                <c:pt idx="7578">
                  <c:v>0.98591889996636395</c:v>
                </c:pt>
                <c:pt idx="7579">
                  <c:v>0.98596113908334704</c:v>
                </c:pt>
                <c:pt idx="7580">
                  <c:v>0.98592354667666704</c:v>
                </c:pt>
                <c:pt idx="7581">
                  <c:v>0.98606606383497197</c:v>
                </c:pt>
                <c:pt idx="7582">
                  <c:v>0.98593265472837099</c:v>
                </c:pt>
                <c:pt idx="7583">
                  <c:v>0.98588701456297201</c:v>
                </c:pt>
                <c:pt idx="7584">
                  <c:v>0.98605302167784703</c:v>
                </c:pt>
                <c:pt idx="7585">
                  <c:v>0.98593665810984898</c:v>
                </c:pt>
                <c:pt idx="7586">
                  <c:v>0.98601340170812002</c:v>
                </c:pt>
                <c:pt idx="7587">
                  <c:v>0.98597297151371299</c:v>
                </c:pt>
                <c:pt idx="7588">
                  <c:v>0.98602618159939304</c:v>
                </c:pt>
                <c:pt idx="7589">
                  <c:v>0.98587808780457098</c:v>
                </c:pt>
                <c:pt idx="7590">
                  <c:v>0.98591724743354703</c:v>
                </c:pt>
                <c:pt idx="7591">
                  <c:v>0.98614899596323102</c:v>
                </c:pt>
                <c:pt idx="7592">
                  <c:v>0.985986671849859</c:v>
                </c:pt>
                <c:pt idx="7593">
                  <c:v>0.98589590859625997</c:v>
                </c:pt>
                <c:pt idx="7594">
                  <c:v>0.98588431894870798</c:v>
                </c:pt>
                <c:pt idx="7595">
                  <c:v>0.98597063085534997</c:v>
                </c:pt>
                <c:pt idx="7596">
                  <c:v>0.98593273670626003</c:v>
                </c:pt>
                <c:pt idx="7597">
                  <c:v>0.98599487938865604</c:v>
                </c:pt>
                <c:pt idx="7598">
                  <c:v>0.98588148790242802</c:v>
                </c:pt>
                <c:pt idx="7599">
                  <c:v>0.98597297513548199</c:v>
                </c:pt>
                <c:pt idx="7600">
                  <c:v>0.98601872934630197</c:v>
                </c:pt>
                <c:pt idx="7601">
                  <c:v>0.98604064214004605</c:v>
                </c:pt>
                <c:pt idx="7602">
                  <c:v>0.98596213929180498</c:v>
                </c:pt>
                <c:pt idx="7603">
                  <c:v>0.98600962259327496</c:v>
                </c:pt>
                <c:pt idx="7604">
                  <c:v>0.98594240954422296</c:v>
                </c:pt>
                <c:pt idx="7605">
                  <c:v>0.98595443552252904</c:v>
                </c:pt>
                <c:pt idx="7606">
                  <c:v>0.98592616777645004</c:v>
                </c:pt>
                <c:pt idx="7607">
                  <c:v>0.98586522670924703</c:v>
                </c:pt>
                <c:pt idx="7608">
                  <c:v>0.98594502075101498</c:v>
                </c:pt>
                <c:pt idx="7609">
                  <c:v>0.98592940059515199</c:v>
                </c:pt>
                <c:pt idx="7610">
                  <c:v>0.98591635779786202</c:v>
                </c:pt>
                <c:pt idx="7611">
                  <c:v>0.98587478134192397</c:v>
                </c:pt>
                <c:pt idx="7612">
                  <c:v>0.98587992809369096</c:v>
                </c:pt>
                <c:pt idx="7613">
                  <c:v>0.98590413366989305</c:v>
                </c:pt>
                <c:pt idx="7614">
                  <c:v>0.98593964803968004</c:v>
                </c:pt>
                <c:pt idx="7615">
                  <c:v>0.98596919717475495</c:v>
                </c:pt>
                <c:pt idx="7616">
                  <c:v>0.98597421171336597</c:v>
                </c:pt>
                <c:pt idx="7617">
                  <c:v>0.98602461259669105</c:v>
                </c:pt>
                <c:pt idx="7618">
                  <c:v>0.98596444466704003</c:v>
                </c:pt>
                <c:pt idx="7619">
                  <c:v>0.985957074227231</c:v>
                </c:pt>
                <c:pt idx="7620">
                  <c:v>0.98594516218195405</c:v>
                </c:pt>
                <c:pt idx="7621">
                  <c:v>0.98600205362525495</c:v>
                </c:pt>
                <c:pt idx="7622">
                  <c:v>0.98587834631343596</c:v>
                </c:pt>
                <c:pt idx="7623">
                  <c:v>0.98613371778892001</c:v>
                </c:pt>
                <c:pt idx="7624">
                  <c:v>0.98585482309615802</c:v>
                </c:pt>
                <c:pt idx="7625">
                  <c:v>0.98606589010895396</c:v>
                </c:pt>
                <c:pt idx="7626">
                  <c:v>0.985862543469886</c:v>
                </c:pt>
                <c:pt idx="7627">
                  <c:v>0.986078458469418</c:v>
                </c:pt>
                <c:pt idx="7628">
                  <c:v>0.98589517457305897</c:v>
                </c:pt>
                <c:pt idx="7629">
                  <c:v>0.98588136038924901</c:v>
                </c:pt>
                <c:pt idx="7630">
                  <c:v>0.98597290232384904</c:v>
                </c:pt>
                <c:pt idx="7631">
                  <c:v>0.98606777007385404</c:v>
                </c:pt>
                <c:pt idx="7632">
                  <c:v>0.98597899181747095</c:v>
                </c:pt>
                <c:pt idx="7633">
                  <c:v>0.98584185109718203</c:v>
                </c:pt>
                <c:pt idx="7634">
                  <c:v>0.98592745160986395</c:v>
                </c:pt>
                <c:pt idx="7635">
                  <c:v>0.98600980097705804</c:v>
                </c:pt>
                <c:pt idx="7636">
                  <c:v>0.98597131170181296</c:v>
                </c:pt>
                <c:pt idx="7637">
                  <c:v>0.98609847347970203</c:v>
                </c:pt>
                <c:pt idx="7638">
                  <c:v>0.98605882669570299</c:v>
                </c:pt>
                <c:pt idx="7639">
                  <c:v>0.98589423466680803</c:v>
                </c:pt>
                <c:pt idx="7640">
                  <c:v>0.98603890305977504</c:v>
                </c:pt>
                <c:pt idx="7641">
                  <c:v>0.98587117819993597</c:v>
                </c:pt>
                <c:pt idx="7642">
                  <c:v>0.98598988170091695</c:v>
                </c:pt>
                <c:pt idx="7643">
                  <c:v>0.98592153858212295</c:v>
                </c:pt>
                <c:pt idx="7644">
                  <c:v>0.98598072969875294</c:v>
                </c:pt>
                <c:pt idx="7645">
                  <c:v>0.98585193798701398</c:v>
                </c:pt>
                <c:pt idx="7646">
                  <c:v>0.98597534786470598</c:v>
                </c:pt>
                <c:pt idx="7647">
                  <c:v>0.98600480519344103</c:v>
                </c:pt>
                <c:pt idx="7648">
                  <c:v>0.98610332186616401</c:v>
                </c:pt>
                <c:pt idx="7649">
                  <c:v>0.98600321721367601</c:v>
                </c:pt>
                <c:pt idx="7650">
                  <c:v>0.98605147401564097</c:v>
                </c:pt>
                <c:pt idx="7651">
                  <c:v>0.98601178839786496</c:v>
                </c:pt>
                <c:pt idx="7652">
                  <c:v>0.98585517760755703</c:v>
                </c:pt>
                <c:pt idx="7653">
                  <c:v>0.98601682686544501</c:v>
                </c:pt>
                <c:pt idx="7654">
                  <c:v>0.98594736137223604</c:v>
                </c:pt>
                <c:pt idx="7655">
                  <c:v>0.98589851537360995</c:v>
                </c:pt>
                <c:pt idx="7656">
                  <c:v>0.98599156272777699</c:v>
                </c:pt>
                <c:pt idx="7657">
                  <c:v>0.98600554128353701</c:v>
                </c:pt>
                <c:pt idx="7658">
                  <c:v>0.98596811402461704</c:v>
                </c:pt>
                <c:pt idx="7659">
                  <c:v>0.98588480302291404</c:v>
                </c:pt>
                <c:pt idx="7660">
                  <c:v>0.98598808934142401</c:v>
                </c:pt>
                <c:pt idx="7661">
                  <c:v>0.98593474044017504</c:v>
                </c:pt>
                <c:pt idx="7662">
                  <c:v>0.98599840075352596</c:v>
                </c:pt>
                <c:pt idx="7663">
                  <c:v>0.98581631782810597</c:v>
                </c:pt>
                <c:pt idx="7664">
                  <c:v>0.98599070505134101</c:v>
                </c:pt>
                <c:pt idx="7665">
                  <c:v>0.98597197541681303</c:v>
                </c:pt>
                <c:pt idx="7666">
                  <c:v>0.98593568163684298</c:v>
                </c:pt>
                <c:pt idx="7667">
                  <c:v>0.98594067326243995</c:v>
                </c:pt>
                <c:pt idx="7668">
                  <c:v>0.98599771881453302</c:v>
                </c:pt>
                <c:pt idx="7669">
                  <c:v>0.98605235053848606</c:v>
                </c:pt>
                <c:pt idx="7670">
                  <c:v>0.98599693925821197</c:v>
                </c:pt>
                <c:pt idx="7671">
                  <c:v>0.98595769016248402</c:v>
                </c:pt>
                <c:pt idx="7672">
                  <c:v>0.98591290465535397</c:v>
                </c:pt>
                <c:pt idx="7673">
                  <c:v>0.98599349830329297</c:v>
                </c:pt>
                <c:pt idx="7674">
                  <c:v>0.98593490855170196</c:v>
                </c:pt>
                <c:pt idx="7675">
                  <c:v>0.98598287228624404</c:v>
                </c:pt>
                <c:pt idx="7676">
                  <c:v>0.985916858855448</c:v>
                </c:pt>
                <c:pt idx="7677">
                  <c:v>0.986035154747672</c:v>
                </c:pt>
                <c:pt idx="7678">
                  <c:v>0.985920832451469</c:v>
                </c:pt>
                <c:pt idx="7679">
                  <c:v>0.98590189691853802</c:v>
                </c:pt>
                <c:pt idx="7680">
                  <c:v>0.98602484775802102</c:v>
                </c:pt>
                <c:pt idx="7681">
                  <c:v>0.98598839964202001</c:v>
                </c:pt>
                <c:pt idx="7682">
                  <c:v>0.98597915211920295</c:v>
                </c:pt>
                <c:pt idx="7683">
                  <c:v>0.98588174717198895</c:v>
                </c:pt>
                <c:pt idx="7684">
                  <c:v>0.985902018511151</c:v>
                </c:pt>
                <c:pt idx="7685">
                  <c:v>0.98603196034863505</c:v>
                </c:pt>
                <c:pt idx="7686">
                  <c:v>0.98610418370719899</c:v>
                </c:pt>
                <c:pt idx="7687">
                  <c:v>0.98601204459488501</c:v>
                </c:pt>
                <c:pt idx="7688">
                  <c:v>0.98597487884994495</c:v>
                </c:pt>
                <c:pt idx="7689">
                  <c:v>0.98594539149580296</c:v>
                </c:pt>
                <c:pt idx="7690">
                  <c:v>0.98594320345697395</c:v>
                </c:pt>
                <c:pt idx="7691">
                  <c:v>0.98601714801173601</c:v>
                </c:pt>
                <c:pt idx="7692">
                  <c:v>0.98597848096096297</c:v>
                </c:pt>
                <c:pt idx="7693">
                  <c:v>0.98599140024600795</c:v>
                </c:pt>
                <c:pt idx="7694">
                  <c:v>0.98598256434282205</c:v>
                </c:pt>
                <c:pt idx="7695">
                  <c:v>0.98592976242150399</c:v>
                </c:pt>
                <c:pt idx="7696">
                  <c:v>0.98603411329165602</c:v>
                </c:pt>
                <c:pt idx="7697">
                  <c:v>0.985979913874377</c:v>
                </c:pt>
                <c:pt idx="7698">
                  <c:v>0.98587662162365697</c:v>
                </c:pt>
                <c:pt idx="7699">
                  <c:v>0.98591787535030295</c:v>
                </c:pt>
                <c:pt idx="7700">
                  <c:v>0.98601633858013904</c:v>
                </c:pt>
                <c:pt idx="7701">
                  <c:v>0.98590445629882795</c:v>
                </c:pt>
                <c:pt idx="7702">
                  <c:v>0.98590110685268595</c:v>
                </c:pt>
                <c:pt idx="7703">
                  <c:v>0.98593705118179698</c:v>
                </c:pt>
                <c:pt idx="7704">
                  <c:v>0.98605486727929803</c:v>
                </c:pt>
                <c:pt idx="7705">
                  <c:v>0.986023468776284</c:v>
                </c:pt>
                <c:pt idx="7706">
                  <c:v>0.98599858628366499</c:v>
                </c:pt>
                <c:pt idx="7707">
                  <c:v>0.98595459265754204</c:v>
                </c:pt>
                <c:pt idx="7708">
                  <c:v>0.98595389358377405</c:v>
                </c:pt>
                <c:pt idx="7709">
                  <c:v>0.98589312645951699</c:v>
                </c:pt>
                <c:pt idx="7710">
                  <c:v>0.98595103563696895</c:v>
                </c:pt>
                <c:pt idx="7711">
                  <c:v>0.98594661257877603</c:v>
                </c:pt>
                <c:pt idx="7712">
                  <c:v>0.98604380138488901</c:v>
                </c:pt>
                <c:pt idx="7713">
                  <c:v>0.98593663580518398</c:v>
                </c:pt>
                <c:pt idx="7714">
                  <c:v>0.98600186640091203</c:v>
                </c:pt>
                <c:pt idx="7715">
                  <c:v>0.98600750986733599</c:v>
                </c:pt>
                <c:pt idx="7716">
                  <c:v>0.98588264298496597</c:v>
                </c:pt>
                <c:pt idx="7717">
                  <c:v>0.98601890726622099</c:v>
                </c:pt>
                <c:pt idx="7718">
                  <c:v>0.98586461994716901</c:v>
                </c:pt>
                <c:pt idx="7719">
                  <c:v>0.98587729398134205</c:v>
                </c:pt>
                <c:pt idx="7720">
                  <c:v>0.98594634001341097</c:v>
                </c:pt>
                <c:pt idx="7721">
                  <c:v>0.98602778989465401</c:v>
                </c:pt>
                <c:pt idx="7722">
                  <c:v>0.98596076348224204</c:v>
                </c:pt>
                <c:pt idx="7723">
                  <c:v>0.98594306471236903</c:v>
                </c:pt>
                <c:pt idx="7724">
                  <c:v>0.98599485500791195</c:v>
                </c:pt>
                <c:pt idx="7725">
                  <c:v>0.98598046286174301</c:v>
                </c:pt>
                <c:pt idx="7726">
                  <c:v>0.98604772136429097</c:v>
                </c:pt>
                <c:pt idx="7727">
                  <c:v>0.98592746458940095</c:v>
                </c:pt>
                <c:pt idx="7728">
                  <c:v>0.985869093314655</c:v>
                </c:pt>
                <c:pt idx="7729">
                  <c:v>0.98596444984596598</c:v>
                </c:pt>
                <c:pt idx="7730">
                  <c:v>0.98597888853187199</c:v>
                </c:pt>
                <c:pt idx="7731">
                  <c:v>0.98607629276600395</c:v>
                </c:pt>
                <c:pt idx="7732">
                  <c:v>0.98584388351458496</c:v>
                </c:pt>
                <c:pt idx="7733">
                  <c:v>0.98601824549788597</c:v>
                </c:pt>
                <c:pt idx="7734">
                  <c:v>0.98598360165755905</c:v>
                </c:pt>
                <c:pt idx="7735">
                  <c:v>0.98596801972696602</c:v>
                </c:pt>
                <c:pt idx="7736">
                  <c:v>0.98586787133510601</c:v>
                </c:pt>
                <c:pt idx="7737">
                  <c:v>0.98605973723686902</c:v>
                </c:pt>
                <c:pt idx="7738">
                  <c:v>0.985942166840858</c:v>
                </c:pt>
                <c:pt idx="7739">
                  <c:v>0.985949426149755</c:v>
                </c:pt>
                <c:pt idx="7740">
                  <c:v>0.98600998420479202</c:v>
                </c:pt>
                <c:pt idx="7741">
                  <c:v>0.98594644050425695</c:v>
                </c:pt>
                <c:pt idx="7742">
                  <c:v>0.98601671687627501</c:v>
                </c:pt>
                <c:pt idx="7743">
                  <c:v>0.98600747458332105</c:v>
                </c:pt>
                <c:pt idx="7744">
                  <c:v>0.985974906661923</c:v>
                </c:pt>
                <c:pt idx="7745">
                  <c:v>0.98594010987275804</c:v>
                </c:pt>
                <c:pt idx="7746">
                  <c:v>0.98584667736362896</c:v>
                </c:pt>
                <c:pt idx="7747">
                  <c:v>0.98593963999467205</c:v>
                </c:pt>
                <c:pt idx="7748">
                  <c:v>0.98597941020994995</c:v>
                </c:pt>
                <c:pt idx="7749">
                  <c:v>0.98609423183037603</c:v>
                </c:pt>
                <c:pt idx="7750">
                  <c:v>0.98598877476057101</c:v>
                </c:pt>
                <c:pt idx="7751">
                  <c:v>0.98597924428018002</c:v>
                </c:pt>
                <c:pt idx="7752">
                  <c:v>0.98591193240731501</c:v>
                </c:pt>
                <c:pt idx="7753">
                  <c:v>0.98603991073142105</c:v>
                </c:pt>
                <c:pt idx="7754">
                  <c:v>0.98595536792171101</c:v>
                </c:pt>
                <c:pt idx="7755">
                  <c:v>0.98593335250370095</c:v>
                </c:pt>
                <c:pt idx="7756">
                  <c:v>0.98588221334800996</c:v>
                </c:pt>
                <c:pt idx="7757">
                  <c:v>0.98598782115185102</c:v>
                </c:pt>
                <c:pt idx="7758">
                  <c:v>0.98597551426777597</c:v>
                </c:pt>
                <c:pt idx="7759">
                  <c:v>0.98600477619754201</c:v>
                </c:pt>
                <c:pt idx="7760">
                  <c:v>0.98599530260671697</c:v>
                </c:pt>
                <c:pt idx="7761">
                  <c:v>0.98606994071926202</c:v>
                </c:pt>
                <c:pt idx="7762">
                  <c:v>0.98595648894311005</c:v>
                </c:pt>
                <c:pt idx="7763">
                  <c:v>0.98604582573935495</c:v>
                </c:pt>
                <c:pt idx="7764">
                  <c:v>0.98594992614657295</c:v>
                </c:pt>
                <c:pt idx="7765">
                  <c:v>0.98588750163374494</c:v>
                </c:pt>
                <c:pt idx="7766">
                  <c:v>0.98605156261134097</c:v>
                </c:pt>
                <c:pt idx="7767">
                  <c:v>0.98590123304992305</c:v>
                </c:pt>
                <c:pt idx="7768">
                  <c:v>0.98598054704753002</c:v>
                </c:pt>
                <c:pt idx="7769">
                  <c:v>0.98590293327021405</c:v>
                </c:pt>
                <c:pt idx="7770">
                  <c:v>0.98594336408618699</c:v>
                </c:pt>
                <c:pt idx="7771">
                  <c:v>0.98604667202279295</c:v>
                </c:pt>
                <c:pt idx="7772">
                  <c:v>0.98588616375402205</c:v>
                </c:pt>
                <c:pt idx="7773">
                  <c:v>0.985958459673143</c:v>
                </c:pt>
                <c:pt idx="7774">
                  <c:v>0.98595007608095597</c:v>
                </c:pt>
                <c:pt idx="7775">
                  <c:v>0.98599741919835604</c:v>
                </c:pt>
                <c:pt idx="7776">
                  <c:v>0.98595095853146597</c:v>
                </c:pt>
                <c:pt idx="7777">
                  <c:v>0.98588648620252495</c:v>
                </c:pt>
                <c:pt idx="7778">
                  <c:v>0.98591786439478202</c:v>
                </c:pt>
                <c:pt idx="7779">
                  <c:v>0.98594207035307802</c:v>
                </c:pt>
                <c:pt idx="7780">
                  <c:v>0.98589345204905399</c:v>
                </c:pt>
                <c:pt idx="7781">
                  <c:v>0.98604818139510297</c:v>
                </c:pt>
                <c:pt idx="7782">
                  <c:v>0.98590416081443999</c:v>
                </c:pt>
                <c:pt idx="7783">
                  <c:v>0.98600196665879003</c:v>
                </c:pt>
                <c:pt idx="7784">
                  <c:v>0.98599281123459503</c:v>
                </c:pt>
                <c:pt idx="7785">
                  <c:v>0.98594787707392895</c:v>
                </c:pt>
                <c:pt idx="7786">
                  <c:v>0.98603346932201097</c:v>
                </c:pt>
                <c:pt idx="7787">
                  <c:v>0.98594983401258096</c:v>
                </c:pt>
                <c:pt idx="7788">
                  <c:v>0.98590483600582102</c:v>
                </c:pt>
                <c:pt idx="7789">
                  <c:v>0.98596725448890599</c:v>
                </c:pt>
                <c:pt idx="7790">
                  <c:v>0.98590719241472402</c:v>
                </c:pt>
                <c:pt idx="7791">
                  <c:v>0.98597839845402402</c:v>
                </c:pt>
                <c:pt idx="7792">
                  <c:v>0.98597567433362099</c:v>
                </c:pt>
                <c:pt idx="7793">
                  <c:v>0.986065888641251</c:v>
                </c:pt>
                <c:pt idx="7794">
                  <c:v>0.98605057230613202</c:v>
                </c:pt>
                <c:pt idx="7795">
                  <c:v>0.98593386678190698</c:v>
                </c:pt>
                <c:pt idx="7796">
                  <c:v>0.98595599166205306</c:v>
                </c:pt>
                <c:pt idx="7797">
                  <c:v>0.98592880153209705</c:v>
                </c:pt>
                <c:pt idx="7798">
                  <c:v>0.98606481985461203</c:v>
                </c:pt>
                <c:pt idx="7799">
                  <c:v>0.98597814771916303</c:v>
                </c:pt>
                <c:pt idx="7800">
                  <c:v>0.985980770417064</c:v>
                </c:pt>
                <c:pt idx="7801">
                  <c:v>0.98596296859019905</c:v>
                </c:pt>
                <c:pt idx="7802">
                  <c:v>0.98607165966602695</c:v>
                </c:pt>
                <c:pt idx="7803">
                  <c:v>0.98590675810181205</c:v>
                </c:pt>
                <c:pt idx="7804">
                  <c:v>0.98583589584359699</c:v>
                </c:pt>
                <c:pt idx="7805">
                  <c:v>0.98594530327767405</c:v>
                </c:pt>
                <c:pt idx="7806">
                  <c:v>0.98591991069081897</c:v>
                </c:pt>
                <c:pt idx="7807">
                  <c:v>0.986106120389172</c:v>
                </c:pt>
                <c:pt idx="7808">
                  <c:v>0.98596550986774301</c:v>
                </c:pt>
                <c:pt idx="7809">
                  <c:v>0.98588919784559303</c:v>
                </c:pt>
                <c:pt idx="7810">
                  <c:v>0.98597170821135904</c:v>
                </c:pt>
                <c:pt idx="7811">
                  <c:v>0.98595603962428302</c:v>
                </c:pt>
                <c:pt idx="7812">
                  <c:v>0.98596749162164399</c:v>
                </c:pt>
                <c:pt idx="7813">
                  <c:v>0.98593291153470697</c:v>
                </c:pt>
                <c:pt idx="7814">
                  <c:v>0.98601334176876498</c:v>
                </c:pt>
                <c:pt idx="7815">
                  <c:v>0.98599376132019201</c:v>
                </c:pt>
                <c:pt idx="7816">
                  <c:v>0.98595052629049595</c:v>
                </c:pt>
                <c:pt idx="7817">
                  <c:v>0.98597403170017495</c:v>
                </c:pt>
                <c:pt idx="7818">
                  <c:v>0.98605456368265898</c:v>
                </c:pt>
                <c:pt idx="7819">
                  <c:v>0.98605303438477498</c:v>
                </c:pt>
                <c:pt idx="7820">
                  <c:v>0.98602837859548698</c:v>
                </c:pt>
                <c:pt idx="7821">
                  <c:v>0.985978828477589</c:v>
                </c:pt>
                <c:pt idx="7822">
                  <c:v>0.98600702695340203</c:v>
                </c:pt>
                <c:pt idx="7823">
                  <c:v>0.98587101201947402</c:v>
                </c:pt>
                <c:pt idx="7824">
                  <c:v>0.98591530603122002</c:v>
                </c:pt>
                <c:pt idx="7825">
                  <c:v>0.98595996053783497</c:v>
                </c:pt>
                <c:pt idx="7826">
                  <c:v>0.98595024136041998</c:v>
                </c:pt>
                <c:pt idx="7827">
                  <c:v>0.98603455921247996</c:v>
                </c:pt>
                <c:pt idx="7828">
                  <c:v>0.98600917410134203</c:v>
                </c:pt>
                <c:pt idx="7829">
                  <c:v>0.98612592564769497</c:v>
                </c:pt>
                <c:pt idx="7830">
                  <c:v>0.98596670121759</c:v>
                </c:pt>
                <c:pt idx="7831">
                  <c:v>0.98595360273489496</c:v>
                </c:pt>
                <c:pt idx="7832">
                  <c:v>0.98583616983445099</c:v>
                </c:pt>
                <c:pt idx="7833">
                  <c:v>0.98604158832516797</c:v>
                </c:pt>
                <c:pt idx="7834">
                  <c:v>0.98593724763183799</c:v>
                </c:pt>
                <c:pt idx="7835">
                  <c:v>0.98597087482693702</c:v>
                </c:pt>
                <c:pt idx="7836">
                  <c:v>0.98596576398541103</c:v>
                </c:pt>
                <c:pt idx="7837">
                  <c:v>0.98589146983422704</c:v>
                </c:pt>
                <c:pt idx="7838">
                  <c:v>0.98598527084485599</c:v>
                </c:pt>
                <c:pt idx="7839">
                  <c:v>0.985912921188969</c:v>
                </c:pt>
                <c:pt idx="7840">
                  <c:v>0.98599809214134204</c:v>
                </c:pt>
                <c:pt idx="7841">
                  <c:v>0.98603422767029703</c:v>
                </c:pt>
                <c:pt idx="7842">
                  <c:v>0.98601534304373195</c:v>
                </c:pt>
                <c:pt idx="7843">
                  <c:v>0.985984557357382</c:v>
                </c:pt>
                <c:pt idx="7844">
                  <c:v>0.98582719966294796</c:v>
                </c:pt>
                <c:pt idx="7845">
                  <c:v>0.98607897953581702</c:v>
                </c:pt>
                <c:pt idx="7846">
                  <c:v>0.98598188257518105</c:v>
                </c:pt>
                <c:pt idx="7847">
                  <c:v>0.98604200206973802</c:v>
                </c:pt>
                <c:pt idx="7848">
                  <c:v>0.98608471988880997</c:v>
                </c:pt>
                <c:pt idx="7849">
                  <c:v>0.98602208841924299</c:v>
                </c:pt>
                <c:pt idx="7850">
                  <c:v>0.98597395354252704</c:v>
                </c:pt>
                <c:pt idx="7851">
                  <c:v>0.98601779139377199</c:v>
                </c:pt>
                <c:pt idx="7852">
                  <c:v>0.98598778849956603</c:v>
                </c:pt>
                <c:pt idx="7853">
                  <c:v>0.98594797131207301</c:v>
                </c:pt>
                <c:pt idx="7854">
                  <c:v>0.98592707593683304</c:v>
                </c:pt>
                <c:pt idx="7855">
                  <c:v>0.98591967523761503</c:v>
                </c:pt>
                <c:pt idx="7856">
                  <c:v>0.98594876149632504</c:v>
                </c:pt>
                <c:pt idx="7857">
                  <c:v>0.98589600879401995</c:v>
                </c:pt>
                <c:pt idx="7858">
                  <c:v>0.98593893854422199</c:v>
                </c:pt>
                <c:pt idx="7859">
                  <c:v>0.98604498142497798</c:v>
                </c:pt>
                <c:pt idx="7860">
                  <c:v>0.98606366755113795</c:v>
                </c:pt>
                <c:pt idx="7861">
                  <c:v>0.98588472068148703</c:v>
                </c:pt>
                <c:pt idx="7862">
                  <c:v>0.98599503816311196</c:v>
                </c:pt>
                <c:pt idx="7863">
                  <c:v>0.98590950754536799</c:v>
                </c:pt>
                <c:pt idx="7864">
                  <c:v>0.98602662521262996</c:v>
                </c:pt>
                <c:pt idx="7865">
                  <c:v>0.98592047247350401</c:v>
                </c:pt>
                <c:pt idx="7866">
                  <c:v>0.98609107062129697</c:v>
                </c:pt>
                <c:pt idx="7867">
                  <c:v>0.98592188940234404</c:v>
                </c:pt>
                <c:pt idx="7868">
                  <c:v>0.98609588002072801</c:v>
                </c:pt>
                <c:pt idx="7869">
                  <c:v>0.98602757824111997</c:v>
                </c:pt>
                <c:pt idx="7870">
                  <c:v>0.98590110336808601</c:v>
                </c:pt>
                <c:pt idx="7871">
                  <c:v>0.98603113549323596</c:v>
                </c:pt>
                <c:pt idx="7872">
                  <c:v>0.98598862463736403</c:v>
                </c:pt>
                <c:pt idx="7873">
                  <c:v>0.985992484141204</c:v>
                </c:pt>
                <c:pt idx="7874">
                  <c:v>0.98598694416045296</c:v>
                </c:pt>
                <c:pt idx="7875">
                  <c:v>0.98584889613181004</c:v>
                </c:pt>
                <c:pt idx="7876">
                  <c:v>0.98603916633074995</c:v>
                </c:pt>
                <c:pt idx="7877">
                  <c:v>0.98586306456464701</c:v>
                </c:pt>
                <c:pt idx="7878">
                  <c:v>0.98606220884981199</c:v>
                </c:pt>
                <c:pt idx="7879">
                  <c:v>0.98597699804019401</c:v>
                </c:pt>
                <c:pt idx="7880">
                  <c:v>0.98597966914065405</c:v>
                </c:pt>
                <c:pt idx="7881">
                  <c:v>0.98605730254792101</c:v>
                </c:pt>
                <c:pt idx="7882">
                  <c:v>0.98597826600273497</c:v>
                </c:pt>
                <c:pt idx="7883">
                  <c:v>0.98608628903583895</c:v>
                </c:pt>
                <c:pt idx="7884">
                  <c:v>0.98590709912532404</c:v>
                </c:pt>
                <c:pt idx="7885">
                  <c:v>0.98597458462242904</c:v>
                </c:pt>
                <c:pt idx="7886">
                  <c:v>0.98586325601297897</c:v>
                </c:pt>
                <c:pt idx="7887">
                  <c:v>0.98590910124606301</c:v>
                </c:pt>
                <c:pt idx="7888">
                  <c:v>0.98591774839384505</c:v>
                </c:pt>
                <c:pt idx="7889">
                  <c:v>0.985933114143417</c:v>
                </c:pt>
                <c:pt idx="7890">
                  <c:v>0.986008567739731</c:v>
                </c:pt>
                <c:pt idx="7891">
                  <c:v>0.98600698631218098</c:v>
                </c:pt>
                <c:pt idx="7892">
                  <c:v>0.98592860623668199</c:v>
                </c:pt>
                <c:pt idx="7893">
                  <c:v>0.98598372593133399</c:v>
                </c:pt>
                <c:pt idx="7894">
                  <c:v>0.98594706657894504</c:v>
                </c:pt>
                <c:pt idx="7895">
                  <c:v>0.98598778591962899</c:v>
                </c:pt>
                <c:pt idx="7896">
                  <c:v>0.98610896696099004</c:v>
                </c:pt>
                <c:pt idx="7897">
                  <c:v>0.985853116793307</c:v>
                </c:pt>
                <c:pt idx="7898">
                  <c:v>0.98598181655334205</c:v>
                </c:pt>
                <c:pt idx="7899">
                  <c:v>0.985986455809021</c:v>
                </c:pt>
                <c:pt idx="7900">
                  <c:v>0.98599066650915801</c:v>
                </c:pt>
                <c:pt idx="7901">
                  <c:v>0.98600382441471901</c:v>
                </c:pt>
                <c:pt idx="7902">
                  <c:v>0.98591502808498299</c:v>
                </c:pt>
                <c:pt idx="7903">
                  <c:v>0.98601218975680305</c:v>
                </c:pt>
                <c:pt idx="7904">
                  <c:v>0.98599273035101198</c:v>
                </c:pt>
                <c:pt idx="7905">
                  <c:v>0.98596926655651196</c:v>
                </c:pt>
                <c:pt idx="7906">
                  <c:v>0.98599178300324497</c:v>
                </c:pt>
                <c:pt idx="7907">
                  <c:v>0.98610282371686397</c:v>
                </c:pt>
                <c:pt idx="7908">
                  <c:v>0.98598367653570096</c:v>
                </c:pt>
                <c:pt idx="7909">
                  <c:v>0.98599558874842297</c:v>
                </c:pt>
                <c:pt idx="7910">
                  <c:v>0.98606008793272204</c:v>
                </c:pt>
                <c:pt idx="7911">
                  <c:v>0.98594295935718601</c:v>
                </c:pt>
                <c:pt idx="7912">
                  <c:v>0.98591048021129601</c:v>
                </c:pt>
                <c:pt idx="7913">
                  <c:v>0.98587606561938101</c:v>
                </c:pt>
                <c:pt idx="7914">
                  <c:v>0.98606681114167705</c:v>
                </c:pt>
                <c:pt idx="7915">
                  <c:v>0.98590768346471302</c:v>
                </c:pt>
                <c:pt idx="7916">
                  <c:v>0.98605953977651895</c:v>
                </c:pt>
                <c:pt idx="7917">
                  <c:v>0.98593872982651598</c:v>
                </c:pt>
                <c:pt idx="7918">
                  <c:v>0.98614552246996401</c:v>
                </c:pt>
                <c:pt idx="7919">
                  <c:v>0.98598755984080599</c:v>
                </c:pt>
                <c:pt idx="7920">
                  <c:v>0.98603978185513097</c:v>
                </c:pt>
                <c:pt idx="7921">
                  <c:v>0.98604466486284803</c:v>
                </c:pt>
                <c:pt idx="7922">
                  <c:v>0.98588461533155503</c:v>
                </c:pt>
                <c:pt idx="7923">
                  <c:v>0.98600653754822598</c:v>
                </c:pt>
                <c:pt idx="7924">
                  <c:v>0.98592569720607104</c:v>
                </c:pt>
                <c:pt idx="7925">
                  <c:v>0.98601434140053801</c:v>
                </c:pt>
                <c:pt idx="7926">
                  <c:v>0.98584205531901403</c:v>
                </c:pt>
                <c:pt idx="7927">
                  <c:v>0.98592882346650101</c:v>
                </c:pt>
                <c:pt idx="7928">
                  <c:v>0.98596462721719103</c:v>
                </c:pt>
                <c:pt idx="7929">
                  <c:v>0.98589539316157904</c:v>
                </c:pt>
                <c:pt idx="7930">
                  <c:v>0.98598086364507398</c:v>
                </c:pt>
                <c:pt idx="7931">
                  <c:v>0.98596705593976997</c:v>
                </c:pt>
                <c:pt idx="7932">
                  <c:v>0.98599300142047597</c:v>
                </c:pt>
                <c:pt idx="7933">
                  <c:v>0.98607524960037995</c:v>
                </c:pt>
                <c:pt idx="7934">
                  <c:v>0.98609999903854995</c:v>
                </c:pt>
                <c:pt idx="7935">
                  <c:v>0.986048282870579</c:v>
                </c:pt>
                <c:pt idx="7936">
                  <c:v>0.98594628289203301</c:v>
                </c:pt>
                <c:pt idx="7937">
                  <c:v>0.98596152563192296</c:v>
                </c:pt>
                <c:pt idx="7938">
                  <c:v>0.98596371467517097</c:v>
                </c:pt>
                <c:pt idx="7939">
                  <c:v>0.98607335653655404</c:v>
                </c:pt>
                <c:pt idx="7940">
                  <c:v>0.98595474429235797</c:v>
                </c:pt>
                <c:pt idx="7941">
                  <c:v>0.98586527163548399</c:v>
                </c:pt>
                <c:pt idx="7942">
                  <c:v>0.98600739640442303</c:v>
                </c:pt>
                <c:pt idx="7943">
                  <c:v>0.98603346639612599</c:v>
                </c:pt>
                <c:pt idx="7944">
                  <c:v>0.98596652993545097</c:v>
                </c:pt>
                <c:pt idx="7945">
                  <c:v>0.98592465714801503</c:v>
                </c:pt>
                <c:pt idx="7946">
                  <c:v>0.985995699522068</c:v>
                </c:pt>
                <c:pt idx="7947">
                  <c:v>0.98596584551132005</c:v>
                </c:pt>
                <c:pt idx="7948">
                  <c:v>0.98602120128515103</c:v>
                </c:pt>
                <c:pt idx="7949">
                  <c:v>0.98590233867214505</c:v>
                </c:pt>
                <c:pt idx="7950">
                  <c:v>0.986042867600462</c:v>
                </c:pt>
                <c:pt idx="7951">
                  <c:v>0.98590107932312099</c:v>
                </c:pt>
                <c:pt idx="7952">
                  <c:v>0.985962288274979</c:v>
                </c:pt>
                <c:pt idx="7953">
                  <c:v>0.98596507167331204</c:v>
                </c:pt>
                <c:pt idx="7954">
                  <c:v>0.98600339688973504</c:v>
                </c:pt>
                <c:pt idx="7955">
                  <c:v>0.98585398477526898</c:v>
                </c:pt>
                <c:pt idx="7956">
                  <c:v>0.98593158808936698</c:v>
                </c:pt>
                <c:pt idx="7957">
                  <c:v>0.985901749778335</c:v>
                </c:pt>
                <c:pt idx="7958">
                  <c:v>0.98603881834338802</c:v>
                </c:pt>
                <c:pt idx="7959">
                  <c:v>0.98587828594261995</c:v>
                </c:pt>
                <c:pt idx="7960">
                  <c:v>0.98596829513781004</c:v>
                </c:pt>
                <c:pt idx="7961">
                  <c:v>0.98601137488452995</c:v>
                </c:pt>
                <c:pt idx="7962">
                  <c:v>0.98592934061450299</c:v>
                </c:pt>
                <c:pt idx="7963">
                  <c:v>0.98588910161207499</c:v>
                </c:pt>
                <c:pt idx="7964">
                  <c:v>0.986036841822999</c:v>
                </c:pt>
                <c:pt idx="7965">
                  <c:v>0.985911810611655</c:v>
                </c:pt>
                <c:pt idx="7966">
                  <c:v>0.98597229716298296</c:v>
                </c:pt>
                <c:pt idx="7967">
                  <c:v>0.98593670007159095</c:v>
                </c:pt>
                <c:pt idx="7968">
                  <c:v>0.98594601282601502</c:v>
                </c:pt>
                <c:pt idx="7969">
                  <c:v>0.98614465823947295</c:v>
                </c:pt>
                <c:pt idx="7970">
                  <c:v>0.98605151507352895</c:v>
                </c:pt>
                <c:pt idx="7971">
                  <c:v>0.98596799515774403</c:v>
                </c:pt>
                <c:pt idx="7972">
                  <c:v>0.98602761484426804</c:v>
                </c:pt>
                <c:pt idx="7973">
                  <c:v>0.98588447364231102</c:v>
                </c:pt>
                <c:pt idx="7974">
                  <c:v>0.98595902481504605</c:v>
                </c:pt>
                <c:pt idx="7975">
                  <c:v>0.98582464083284005</c:v>
                </c:pt>
                <c:pt idx="7976">
                  <c:v>0.98599103463253501</c:v>
                </c:pt>
                <c:pt idx="7977">
                  <c:v>0.98590909162170104</c:v>
                </c:pt>
                <c:pt idx="7978">
                  <c:v>0.98589175598158496</c:v>
                </c:pt>
                <c:pt idx="7979">
                  <c:v>0.98596414000569899</c:v>
                </c:pt>
                <c:pt idx="7980">
                  <c:v>0.98602365872782405</c:v>
                </c:pt>
                <c:pt idx="7981">
                  <c:v>0.98590360083790796</c:v>
                </c:pt>
                <c:pt idx="7982">
                  <c:v>0.98591050024376004</c:v>
                </c:pt>
                <c:pt idx="7983">
                  <c:v>0.98596482077595304</c:v>
                </c:pt>
                <c:pt idx="7984">
                  <c:v>0.98606622191926496</c:v>
                </c:pt>
                <c:pt idx="7985">
                  <c:v>0.98589047125489104</c:v>
                </c:pt>
                <c:pt idx="7986">
                  <c:v>0.98595268430207095</c:v>
                </c:pt>
                <c:pt idx="7987">
                  <c:v>0.98594062200932697</c:v>
                </c:pt>
                <c:pt idx="7988">
                  <c:v>0.98595525011196306</c:v>
                </c:pt>
                <c:pt idx="7989">
                  <c:v>0.98586509884859996</c:v>
                </c:pt>
                <c:pt idx="7990">
                  <c:v>0.98602430301355204</c:v>
                </c:pt>
                <c:pt idx="7991">
                  <c:v>0.98598922239881004</c:v>
                </c:pt>
                <c:pt idx="7992">
                  <c:v>0.98597707764109199</c:v>
                </c:pt>
                <c:pt idx="7993">
                  <c:v>0.98585185847131496</c:v>
                </c:pt>
                <c:pt idx="7994">
                  <c:v>0.98594859038481697</c:v>
                </c:pt>
                <c:pt idx="7995">
                  <c:v>0.98588184014947799</c:v>
                </c:pt>
                <c:pt idx="7996">
                  <c:v>0.98597533247171798</c:v>
                </c:pt>
                <c:pt idx="7997">
                  <c:v>0.98602271619026405</c:v>
                </c:pt>
                <c:pt idx="7998">
                  <c:v>0.986148692987877</c:v>
                </c:pt>
                <c:pt idx="7999">
                  <c:v>0.98597115013314696</c:v>
                </c:pt>
                <c:pt idx="8000">
                  <c:v>0.98601663314996102</c:v>
                </c:pt>
                <c:pt idx="8001">
                  <c:v>0.98601747802328399</c:v>
                </c:pt>
                <c:pt idx="8002">
                  <c:v>0.98602789558215898</c:v>
                </c:pt>
                <c:pt idx="8003">
                  <c:v>0.98593703718351799</c:v>
                </c:pt>
                <c:pt idx="8004">
                  <c:v>0.98597897708640503</c:v>
                </c:pt>
                <c:pt idx="8005">
                  <c:v>0.98595737976877296</c:v>
                </c:pt>
                <c:pt idx="8006">
                  <c:v>0.98606155772196002</c:v>
                </c:pt>
                <c:pt idx="8007">
                  <c:v>0.98606879020423499</c:v>
                </c:pt>
                <c:pt idx="8008">
                  <c:v>0.98590249201505298</c:v>
                </c:pt>
                <c:pt idx="8009">
                  <c:v>0.98587480955184603</c:v>
                </c:pt>
                <c:pt idx="8010">
                  <c:v>0.98585096373607894</c:v>
                </c:pt>
                <c:pt idx="8011">
                  <c:v>0.985916411189936</c:v>
                </c:pt>
                <c:pt idx="8012">
                  <c:v>0.98592482626839895</c:v>
                </c:pt>
                <c:pt idx="8013">
                  <c:v>0.98592240019930799</c:v>
                </c:pt>
                <c:pt idx="8014">
                  <c:v>0.98597299846703101</c:v>
                </c:pt>
                <c:pt idx="8015">
                  <c:v>0.98599395220905095</c:v>
                </c:pt>
                <c:pt idx="8016">
                  <c:v>0.98582388567823998</c:v>
                </c:pt>
                <c:pt idx="8017">
                  <c:v>0.98606103291302105</c:v>
                </c:pt>
                <c:pt idx="8018">
                  <c:v>0.985973709556207</c:v>
                </c:pt>
                <c:pt idx="8019">
                  <c:v>0.98608796311146996</c:v>
                </c:pt>
                <c:pt idx="8020">
                  <c:v>0.98598051988367696</c:v>
                </c:pt>
                <c:pt idx="8021">
                  <c:v>0.98595223308417701</c:v>
                </c:pt>
                <c:pt idx="8022">
                  <c:v>0.98595058938940705</c:v>
                </c:pt>
                <c:pt idx="8023">
                  <c:v>0.98601067651139196</c:v>
                </c:pt>
                <c:pt idx="8024">
                  <c:v>0.98587685052054197</c:v>
                </c:pt>
                <c:pt idx="8025">
                  <c:v>0.98591289595439302</c:v>
                </c:pt>
                <c:pt idx="8026">
                  <c:v>0.98599213669876495</c:v>
                </c:pt>
                <c:pt idx="8027">
                  <c:v>0.98598599524161201</c:v>
                </c:pt>
                <c:pt idx="8028">
                  <c:v>0.98601834359734897</c:v>
                </c:pt>
                <c:pt idx="8029">
                  <c:v>0.98586249247328595</c:v>
                </c:pt>
                <c:pt idx="8030">
                  <c:v>0.98600256118362495</c:v>
                </c:pt>
                <c:pt idx="8031">
                  <c:v>0.98596209401889501</c:v>
                </c:pt>
                <c:pt idx="8032">
                  <c:v>0.98589893302242904</c:v>
                </c:pt>
                <c:pt idx="8033">
                  <c:v>0.98598489064570505</c:v>
                </c:pt>
                <c:pt idx="8034">
                  <c:v>0.985932836741376</c:v>
                </c:pt>
                <c:pt idx="8035">
                  <c:v>0.98598327813740705</c:v>
                </c:pt>
                <c:pt idx="8036">
                  <c:v>0.98597071610760101</c:v>
                </c:pt>
                <c:pt idx="8037">
                  <c:v>0.98600247863877799</c:v>
                </c:pt>
                <c:pt idx="8038">
                  <c:v>0.98594887169346801</c:v>
                </c:pt>
                <c:pt idx="8039">
                  <c:v>0.98599174194304295</c:v>
                </c:pt>
                <c:pt idx="8040">
                  <c:v>0.98584846707844298</c:v>
                </c:pt>
                <c:pt idx="8041">
                  <c:v>0.98600198837490105</c:v>
                </c:pt>
                <c:pt idx="8042">
                  <c:v>0.98584332199701996</c:v>
                </c:pt>
                <c:pt idx="8043">
                  <c:v>0.98598544851391301</c:v>
                </c:pt>
                <c:pt idx="8044">
                  <c:v>0.98599414440661803</c:v>
                </c:pt>
                <c:pt idx="8045">
                  <c:v>0.98605902528918399</c:v>
                </c:pt>
                <c:pt idx="8046">
                  <c:v>0.98598872515633595</c:v>
                </c:pt>
                <c:pt idx="8047">
                  <c:v>0.98600872049317401</c:v>
                </c:pt>
                <c:pt idx="8048">
                  <c:v>0.98599189398992104</c:v>
                </c:pt>
                <c:pt idx="8049">
                  <c:v>0.98589836660470898</c:v>
                </c:pt>
                <c:pt idx="8050">
                  <c:v>0.98592026691169699</c:v>
                </c:pt>
                <c:pt idx="8051">
                  <c:v>0.98591376150377297</c:v>
                </c:pt>
                <c:pt idx="8052">
                  <c:v>0.98591273568746896</c:v>
                </c:pt>
                <c:pt idx="8053">
                  <c:v>0.985900751747393</c:v>
                </c:pt>
                <c:pt idx="8054">
                  <c:v>0.98601066000091198</c:v>
                </c:pt>
                <c:pt idx="8055">
                  <c:v>0.985936344951302</c:v>
                </c:pt>
                <c:pt idx="8056">
                  <c:v>0.98602799912617101</c:v>
                </c:pt>
                <c:pt idx="8057">
                  <c:v>0.98590684937569195</c:v>
                </c:pt>
                <c:pt idx="8058">
                  <c:v>0.98604554297426505</c:v>
                </c:pt>
                <c:pt idx="8059">
                  <c:v>0.98585882591208396</c:v>
                </c:pt>
                <c:pt idx="8060">
                  <c:v>0.98596751856974796</c:v>
                </c:pt>
                <c:pt idx="8061">
                  <c:v>0.98590189346272705</c:v>
                </c:pt>
                <c:pt idx="8062">
                  <c:v>0.98598288515366295</c:v>
                </c:pt>
                <c:pt idx="8063">
                  <c:v>0.98595448705844202</c:v>
                </c:pt>
                <c:pt idx="8064">
                  <c:v>0.98602034607312605</c:v>
                </c:pt>
                <c:pt idx="8065">
                  <c:v>0.98593062295859002</c:v>
                </c:pt>
                <c:pt idx="8066">
                  <c:v>0.98591729055256005</c:v>
                </c:pt>
                <c:pt idx="8067">
                  <c:v>0.98598742533642003</c:v>
                </c:pt>
                <c:pt idx="8068">
                  <c:v>0.98579902042359102</c:v>
                </c:pt>
                <c:pt idx="8069">
                  <c:v>0.98592981943000302</c:v>
                </c:pt>
                <c:pt idx="8070">
                  <c:v>0.98599893775002301</c:v>
                </c:pt>
                <c:pt idx="8071">
                  <c:v>0.98604836948157004</c:v>
                </c:pt>
                <c:pt idx="8072">
                  <c:v>0.98596242173960602</c:v>
                </c:pt>
                <c:pt idx="8073">
                  <c:v>0.98599936867388405</c:v>
                </c:pt>
                <c:pt idx="8074">
                  <c:v>0.98597402009885404</c:v>
                </c:pt>
                <c:pt idx="8075">
                  <c:v>0.98587319643987203</c:v>
                </c:pt>
                <c:pt idx="8076">
                  <c:v>0.98587098241645998</c:v>
                </c:pt>
                <c:pt idx="8077">
                  <c:v>0.98601575219631998</c:v>
                </c:pt>
                <c:pt idx="8078">
                  <c:v>0.98597208638381595</c:v>
                </c:pt>
                <c:pt idx="8079">
                  <c:v>0.98596071114376505</c:v>
                </c:pt>
                <c:pt idx="8080">
                  <c:v>0.985912807754451</c:v>
                </c:pt>
                <c:pt idx="8081">
                  <c:v>0.98590941917841102</c:v>
                </c:pt>
                <c:pt idx="8082">
                  <c:v>0.98601159801609095</c:v>
                </c:pt>
                <c:pt idx="8083">
                  <c:v>0.98601754916222895</c:v>
                </c:pt>
                <c:pt idx="8084">
                  <c:v>0.98611944608512903</c:v>
                </c:pt>
                <c:pt idx="8085">
                  <c:v>0.98589911633609795</c:v>
                </c:pt>
                <c:pt idx="8086">
                  <c:v>0.98586463924203505</c:v>
                </c:pt>
                <c:pt idx="8087">
                  <c:v>0.98593693613196198</c:v>
                </c:pt>
                <c:pt idx="8088">
                  <c:v>0.98602318737138195</c:v>
                </c:pt>
                <c:pt idx="8089">
                  <c:v>0.98599729198554398</c:v>
                </c:pt>
                <c:pt idx="8090">
                  <c:v>0.98600224513084</c:v>
                </c:pt>
                <c:pt idx="8091">
                  <c:v>0.98598675443750905</c:v>
                </c:pt>
                <c:pt idx="8092">
                  <c:v>0.98600561470299897</c:v>
                </c:pt>
                <c:pt idx="8093">
                  <c:v>0.98608839217055599</c:v>
                </c:pt>
                <c:pt idx="8094">
                  <c:v>0.98586725238292605</c:v>
                </c:pt>
                <c:pt idx="8095">
                  <c:v>0.98605609222886303</c:v>
                </c:pt>
                <c:pt idx="8096">
                  <c:v>0.98592680154406398</c:v>
                </c:pt>
                <c:pt idx="8097">
                  <c:v>0.98597619752476795</c:v>
                </c:pt>
                <c:pt idx="8098">
                  <c:v>0.98591999800784003</c:v>
                </c:pt>
                <c:pt idx="8099">
                  <c:v>0.98592698527115297</c:v>
                </c:pt>
                <c:pt idx="8100">
                  <c:v>0.98590821467867396</c:v>
                </c:pt>
                <c:pt idx="8101">
                  <c:v>0.98600421594549503</c:v>
                </c:pt>
                <c:pt idx="8102">
                  <c:v>0.98592372372268899</c:v>
                </c:pt>
                <c:pt idx="8103">
                  <c:v>0.98592805144176199</c:v>
                </c:pt>
                <c:pt idx="8104">
                  <c:v>0.98599149033516997</c:v>
                </c:pt>
                <c:pt idx="8105">
                  <c:v>0.98599128268194502</c:v>
                </c:pt>
                <c:pt idx="8106">
                  <c:v>0.98598779378673895</c:v>
                </c:pt>
                <c:pt idx="8107">
                  <c:v>0.98588194672754803</c:v>
                </c:pt>
                <c:pt idx="8108">
                  <c:v>0.98598122239420605</c:v>
                </c:pt>
                <c:pt idx="8109">
                  <c:v>0.98593997219920004</c:v>
                </c:pt>
                <c:pt idx="8110">
                  <c:v>0.98596866552539497</c:v>
                </c:pt>
                <c:pt idx="8111">
                  <c:v>0.98605163279825703</c:v>
                </c:pt>
                <c:pt idx="8112">
                  <c:v>0.98595442668659905</c:v>
                </c:pt>
                <c:pt idx="8113">
                  <c:v>0.98604275561227195</c:v>
                </c:pt>
                <c:pt idx="8114">
                  <c:v>0.98600915787600796</c:v>
                </c:pt>
                <c:pt idx="8115">
                  <c:v>0.98582766552138601</c:v>
                </c:pt>
                <c:pt idx="8116">
                  <c:v>0.98600520319785701</c:v>
                </c:pt>
                <c:pt idx="8117">
                  <c:v>0.98590790784343596</c:v>
                </c:pt>
                <c:pt idx="8118">
                  <c:v>0.98600003732111496</c:v>
                </c:pt>
                <c:pt idx="8119">
                  <c:v>0.98597426644007202</c:v>
                </c:pt>
                <c:pt idx="8120">
                  <c:v>0.98606156941742196</c:v>
                </c:pt>
                <c:pt idx="8121">
                  <c:v>0.98594094285084799</c:v>
                </c:pt>
                <c:pt idx="8122">
                  <c:v>0.98600887138565396</c:v>
                </c:pt>
                <c:pt idx="8123">
                  <c:v>0.98599415827023595</c:v>
                </c:pt>
                <c:pt idx="8124">
                  <c:v>0.98590028365897697</c:v>
                </c:pt>
                <c:pt idx="8125">
                  <c:v>0.98605509613978903</c:v>
                </c:pt>
                <c:pt idx="8126">
                  <c:v>0.98592816654647797</c:v>
                </c:pt>
                <c:pt idx="8127">
                  <c:v>0.98585906067363605</c:v>
                </c:pt>
                <c:pt idx="8128">
                  <c:v>0.98594089494145098</c:v>
                </c:pt>
                <c:pt idx="8129">
                  <c:v>0.98595070888089098</c:v>
                </c:pt>
                <c:pt idx="8130">
                  <c:v>0.98601981211592704</c:v>
                </c:pt>
                <c:pt idx="8131">
                  <c:v>0.98596928640849602</c:v>
                </c:pt>
                <c:pt idx="8132">
                  <c:v>0.98598795664910699</c:v>
                </c:pt>
                <c:pt idx="8133">
                  <c:v>0.98577513456300703</c:v>
                </c:pt>
                <c:pt idx="8134">
                  <c:v>0.98596970946690898</c:v>
                </c:pt>
                <c:pt idx="8135">
                  <c:v>0.98592161812204204</c:v>
                </c:pt>
                <c:pt idx="8136">
                  <c:v>0.98598728216132403</c:v>
                </c:pt>
                <c:pt idx="8137">
                  <c:v>0.98602182765027802</c:v>
                </c:pt>
                <c:pt idx="8138">
                  <c:v>0.98591342673980398</c:v>
                </c:pt>
                <c:pt idx="8139">
                  <c:v>0.98596983097202695</c:v>
                </c:pt>
                <c:pt idx="8140">
                  <c:v>0.98599197145925199</c:v>
                </c:pt>
                <c:pt idx="8141">
                  <c:v>0.98607935911175504</c:v>
                </c:pt>
                <c:pt idx="8142">
                  <c:v>0.98606376591961098</c:v>
                </c:pt>
                <c:pt idx="8143">
                  <c:v>0.98588872844723396</c:v>
                </c:pt>
                <c:pt idx="8144">
                  <c:v>0.98586239986621904</c:v>
                </c:pt>
                <c:pt idx="8145">
                  <c:v>0.98597107643147497</c:v>
                </c:pt>
                <c:pt idx="8146">
                  <c:v>0.98591257479245298</c:v>
                </c:pt>
                <c:pt idx="8147">
                  <c:v>0.98603197258167996</c:v>
                </c:pt>
                <c:pt idx="8148">
                  <c:v>0.98598885496731603</c:v>
                </c:pt>
                <c:pt idx="8149">
                  <c:v>0.98607299099951295</c:v>
                </c:pt>
                <c:pt idx="8150">
                  <c:v>0.98594247800881296</c:v>
                </c:pt>
                <c:pt idx="8151">
                  <c:v>0.98606131234584704</c:v>
                </c:pt>
                <c:pt idx="8152">
                  <c:v>0.98596539719804799</c:v>
                </c:pt>
                <c:pt idx="8153">
                  <c:v>0.986024589742863</c:v>
                </c:pt>
                <c:pt idx="8154">
                  <c:v>0.985940716709371</c:v>
                </c:pt>
                <c:pt idx="8155">
                  <c:v>0.98601277539448395</c:v>
                </c:pt>
                <c:pt idx="8156">
                  <c:v>0.98598692812654098</c:v>
                </c:pt>
                <c:pt idx="8157">
                  <c:v>0.98594473585678799</c:v>
                </c:pt>
                <c:pt idx="8158">
                  <c:v>0.98586660922397995</c:v>
                </c:pt>
                <c:pt idx="8159">
                  <c:v>0.986091209242139</c:v>
                </c:pt>
                <c:pt idx="8160">
                  <c:v>0.98599700377191202</c:v>
                </c:pt>
                <c:pt idx="8161">
                  <c:v>0.98602191393908201</c:v>
                </c:pt>
                <c:pt idx="8162">
                  <c:v>0.98597217017537497</c:v>
                </c:pt>
                <c:pt idx="8163">
                  <c:v>0.986095306498322</c:v>
                </c:pt>
                <c:pt idx="8164">
                  <c:v>0.98598182234014997</c:v>
                </c:pt>
                <c:pt idx="8165">
                  <c:v>0.98595368342741596</c:v>
                </c:pt>
                <c:pt idx="8166">
                  <c:v>0.98587513946076599</c:v>
                </c:pt>
                <c:pt idx="8167">
                  <c:v>0.98584862345415503</c:v>
                </c:pt>
                <c:pt idx="8168">
                  <c:v>0.98597897713754501</c:v>
                </c:pt>
                <c:pt idx="8169">
                  <c:v>0.98594219919069903</c:v>
                </c:pt>
                <c:pt idx="8170">
                  <c:v>0.98605171876944098</c:v>
                </c:pt>
                <c:pt idx="8171">
                  <c:v>0.98585532872972503</c:v>
                </c:pt>
                <c:pt idx="8172">
                  <c:v>0.98602487946096595</c:v>
                </c:pt>
                <c:pt idx="8173">
                  <c:v>0.98583894657405202</c:v>
                </c:pt>
                <c:pt idx="8174">
                  <c:v>0.98598925202069099</c:v>
                </c:pt>
                <c:pt idx="8175">
                  <c:v>0.98591079405853999</c:v>
                </c:pt>
                <c:pt idx="8176">
                  <c:v>0.98602211961580799</c:v>
                </c:pt>
                <c:pt idx="8177">
                  <c:v>0.98596494974132698</c:v>
                </c:pt>
                <c:pt idx="8178">
                  <c:v>0.985973890865808</c:v>
                </c:pt>
                <c:pt idx="8179">
                  <c:v>0.98594151381490303</c:v>
                </c:pt>
                <c:pt idx="8180">
                  <c:v>0.98592367960418903</c:v>
                </c:pt>
                <c:pt idx="8181">
                  <c:v>0.985960450034292</c:v>
                </c:pt>
                <c:pt idx="8182">
                  <c:v>0.98594728726717595</c:v>
                </c:pt>
                <c:pt idx="8183">
                  <c:v>0.98599177245721703</c:v>
                </c:pt>
                <c:pt idx="8184">
                  <c:v>0.98596426238665402</c:v>
                </c:pt>
                <c:pt idx="8185">
                  <c:v>0.98594965696238701</c:v>
                </c:pt>
                <c:pt idx="8186">
                  <c:v>0.98594950799872205</c:v>
                </c:pt>
                <c:pt idx="8187">
                  <c:v>0.98600923364033199</c:v>
                </c:pt>
                <c:pt idx="8188">
                  <c:v>0.98600222011351601</c:v>
                </c:pt>
                <c:pt idx="8189">
                  <c:v>0.98591193748009898</c:v>
                </c:pt>
                <c:pt idx="8190">
                  <c:v>0.98584405894919003</c:v>
                </c:pt>
                <c:pt idx="8191">
                  <c:v>0.98595218203413704</c:v>
                </c:pt>
                <c:pt idx="8192">
                  <c:v>0.98603448346433897</c:v>
                </c:pt>
                <c:pt idx="8193">
                  <c:v>0.98601474421118496</c:v>
                </c:pt>
                <c:pt idx="8194">
                  <c:v>0.98588488569997801</c:v>
                </c:pt>
                <c:pt idx="8195">
                  <c:v>0.98587943577370396</c:v>
                </c:pt>
                <c:pt idx="8196">
                  <c:v>0.98598581679563602</c:v>
                </c:pt>
                <c:pt idx="8197">
                  <c:v>0.98595426566592603</c:v>
                </c:pt>
                <c:pt idx="8198">
                  <c:v>0.98595762427616696</c:v>
                </c:pt>
                <c:pt idx="8199">
                  <c:v>0.98601196605590102</c:v>
                </c:pt>
                <c:pt idx="8200">
                  <c:v>0.98603465652093503</c:v>
                </c:pt>
                <c:pt idx="8201">
                  <c:v>0.98610979407094501</c:v>
                </c:pt>
                <c:pt idx="8202">
                  <c:v>0.98598864663944696</c:v>
                </c:pt>
                <c:pt idx="8203">
                  <c:v>0.98593464609606996</c:v>
                </c:pt>
                <c:pt idx="8204">
                  <c:v>0.98599056978273503</c:v>
                </c:pt>
                <c:pt idx="8205">
                  <c:v>0.98606025827652999</c:v>
                </c:pt>
                <c:pt idx="8206">
                  <c:v>0.98596623455485</c:v>
                </c:pt>
                <c:pt idx="8207">
                  <c:v>0.98597252779065703</c:v>
                </c:pt>
                <c:pt idx="8208">
                  <c:v>0.98595907550277995</c:v>
                </c:pt>
                <c:pt idx="8209">
                  <c:v>0.985890118189784</c:v>
                </c:pt>
                <c:pt idx="8210">
                  <c:v>0.98599565117016696</c:v>
                </c:pt>
                <c:pt idx="8211">
                  <c:v>0.98601351457395603</c:v>
                </c:pt>
                <c:pt idx="8212">
                  <c:v>0.986025338737477</c:v>
                </c:pt>
                <c:pt idx="8213">
                  <c:v>0.98599124561460405</c:v>
                </c:pt>
                <c:pt idx="8214">
                  <c:v>0.98603904623183203</c:v>
                </c:pt>
                <c:pt idx="8215">
                  <c:v>0.98600855023252298</c:v>
                </c:pt>
                <c:pt idx="8216">
                  <c:v>0.98596517876075696</c:v>
                </c:pt>
                <c:pt idx="8217">
                  <c:v>0.98597103335098302</c:v>
                </c:pt>
                <c:pt idx="8218">
                  <c:v>0.98590165969824395</c:v>
                </c:pt>
                <c:pt idx="8219">
                  <c:v>0.98601965631578803</c:v>
                </c:pt>
                <c:pt idx="8220">
                  <c:v>0.98601674819191198</c:v>
                </c:pt>
                <c:pt idx="8221">
                  <c:v>0.98602722157087197</c:v>
                </c:pt>
                <c:pt idx="8222">
                  <c:v>0.985962750598257</c:v>
                </c:pt>
                <c:pt idx="8223">
                  <c:v>0.98601353040463102</c:v>
                </c:pt>
                <c:pt idx="8224">
                  <c:v>0.98590667441737001</c:v>
                </c:pt>
                <c:pt idx="8225">
                  <c:v>0.98590276425830503</c:v>
                </c:pt>
                <c:pt idx="8226">
                  <c:v>0.98597819980523904</c:v>
                </c:pt>
                <c:pt idx="8227">
                  <c:v>0.98589727835328</c:v>
                </c:pt>
                <c:pt idx="8228">
                  <c:v>0.986010190716196</c:v>
                </c:pt>
                <c:pt idx="8229">
                  <c:v>0.98591430069107</c:v>
                </c:pt>
                <c:pt idx="8230">
                  <c:v>0.98597587890985094</c:v>
                </c:pt>
                <c:pt idx="8231">
                  <c:v>0.98588292332164695</c:v>
                </c:pt>
                <c:pt idx="8232">
                  <c:v>0.98592341741796596</c:v>
                </c:pt>
                <c:pt idx="8233">
                  <c:v>0.98601330357788397</c:v>
                </c:pt>
                <c:pt idx="8234">
                  <c:v>0.98596693693135595</c:v>
                </c:pt>
                <c:pt idx="8235">
                  <c:v>0.98603176388978997</c:v>
                </c:pt>
                <c:pt idx="8236">
                  <c:v>0.98591960745731899</c:v>
                </c:pt>
                <c:pt idx="8237">
                  <c:v>0.985982076853128</c:v>
                </c:pt>
                <c:pt idx="8238">
                  <c:v>0.98587368071356596</c:v>
                </c:pt>
                <c:pt idx="8239">
                  <c:v>0.98601594428169603</c:v>
                </c:pt>
                <c:pt idx="8240">
                  <c:v>0.98598812467926999</c:v>
                </c:pt>
                <c:pt idx="8241">
                  <c:v>0.98605803488643395</c:v>
                </c:pt>
                <c:pt idx="8242">
                  <c:v>0.98604062135850201</c:v>
                </c:pt>
                <c:pt idx="8243">
                  <c:v>0.98588241728242398</c:v>
                </c:pt>
                <c:pt idx="8244">
                  <c:v>0.98593610733443504</c:v>
                </c:pt>
                <c:pt idx="8245">
                  <c:v>0.98592819470723203</c:v>
                </c:pt>
                <c:pt idx="8246">
                  <c:v>0.98602486217680896</c:v>
                </c:pt>
                <c:pt idx="8247">
                  <c:v>0.98590492669903096</c:v>
                </c:pt>
                <c:pt idx="8248">
                  <c:v>0.98587807856615695</c:v>
                </c:pt>
                <c:pt idx="8249">
                  <c:v>0.98594256127429303</c:v>
                </c:pt>
                <c:pt idx="8250">
                  <c:v>0.98594184500446702</c:v>
                </c:pt>
                <c:pt idx="8251">
                  <c:v>0.98591006107671797</c:v>
                </c:pt>
                <c:pt idx="8252">
                  <c:v>0.986038852804766</c:v>
                </c:pt>
                <c:pt idx="8253">
                  <c:v>0.98596469600631997</c:v>
                </c:pt>
                <c:pt idx="8254">
                  <c:v>0.98594179113978198</c:v>
                </c:pt>
                <c:pt idx="8255">
                  <c:v>0.98582779403133303</c:v>
                </c:pt>
                <c:pt idx="8256">
                  <c:v>0.985954663938722</c:v>
                </c:pt>
                <c:pt idx="8257">
                  <c:v>0.98593129939115998</c:v>
                </c:pt>
                <c:pt idx="8258">
                  <c:v>0.98601523307901595</c:v>
                </c:pt>
                <c:pt idx="8259">
                  <c:v>0.98592921363008301</c:v>
                </c:pt>
                <c:pt idx="8260">
                  <c:v>0.98595937267741895</c:v>
                </c:pt>
                <c:pt idx="8261">
                  <c:v>0.98599332167977705</c:v>
                </c:pt>
                <c:pt idx="8262">
                  <c:v>0.98600378289347201</c:v>
                </c:pt>
                <c:pt idx="8263">
                  <c:v>0.98597276403530598</c:v>
                </c:pt>
                <c:pt idx="8264">
                  <c:v>0.98600373691889698</c:v>
                </c:pt>
                <c:pt idx="8265">
                  <c:v>0.98600459424296305</c:v>
                </c:pt>
                <c:pt idx="8266">
                  <c:v>0.98595971831638896</c:v>
                </c:pt>
                <c:pt idx="8267">
                  <c:v>0.98589122741509405</c:v>
                </c:pt>
                <c:pt idx="8268">
                  <c:v>0.98589231290766099</c:v>
                </c:pt>
                <c:pt idx="8269">
                  <c:v>0.985964250012211</c:v>
                </c:pt>
                <c:pt idx="8270">
                  <c:v>0.98587153911478898</c:v>
                </c:pt>
                <c:pt idx="8271">
                  <c:v>0.98602921407046595</c:v>
                </c:pt>
                <c:pt idx="8272">
                  <c:v>0.98590766214384395</c:v>
                </c:pt>
                <c:pt idx="8273">
                  <c:v>0.98608228182720603</c:v>
                </c:pt>
                <c:pt idx="8274">
                  <c:v>0.98602000835102499</c:v>
                </c:pt>
                <c:pt idx="8275">
                  <c:v>0.98610673323686104</c:v>
                </c:pt>
                <c:pt idx="8276">
                  <c:v>0.98588177411941502</c:v>
                </c:pt>
                <c:pt idx="8277">
                  <c:v>0.98593051028132594</c:v>
                </c:pt>
                <c:pt idx="8278">
                  <c:v>0.985880019031531</c:v>
                </c:pt>
                <c:pt idx="8279">
                  <c:v>0.98595388604904699</c:v>
                </c:pt>
                <c:pt idx="8280">
                  <c:v>0.98592504814043902</c:v>
                </c:pt>
                <c:pt idx="8281">
                  <c:v>0.98604200563041899</c:v>
                </c:pt>
                <c:pt idx="8282">
                  <c:v>0.98595100067373598</c:v>
                </c:pt>
                <c:pt idx="8283">
                  <c:v>0.98604905128906895</c:v>
                </c:pt>
                <c:pt idx="8284">
                  <c:v>0.98594775639235199</c:v>
                </c:pt>
                <c:pt idx="8285">
                  <c:v>0.98607976329006197</c:v>
                </c:pt>
                <c:pt idx="8286">
                  <c:v>0.98591446932221605</c:v>
                </c:pt>
                <c:pt idx="8287">
                  <c:v>0.98598161519154104</c:v>
                </c:pt>
                <c:pt idx="8288">
                  <c:v>0.98590399181819599</c:v>
                </c:pt>
                <c:pt idx="8289">
                  <c:v>0.98595402377143304</c:v>
                </c:pt>
                <c:pt idx="8290">
                  <c:v>0.98593221285732902</c:v>
                </c:pt>
                <c:pt idx="8291">
                  <c:v>0.98597935215263499</c:v>
                </c:pt>
                <c:pt idx="8292">
                  <c:v>0.98606452199559702</c:v>
                </c:pt>
                <c:pt idx="8293">
                  <c:v>0.98592518034186705</c:v>
                </c:pt>
                <c:pt idx="8294">
                  <c:v>0.98601028390096401</c:v>
                </c:pt>
                <c:pt idx="8295">
                  <c:v>0.98595590429520097</c:v>
                </c:pt>
                <c:pt idx="8296">
                  <c:v>0.986048636755816</c:v>
                </c:pt>
                <c:pt idx="8297">
                  <c:v>0.98604150125751699</c:v>
                </c:pt>
                <c:pt idx="8298">
                  <c:v>0.98600620464170596</c:v>
                </c:pt>
                <c:pt idx="8299">
                  <c:v>0.98598911862952598</c:v>
                </c:pt>
                <c:pt idx="8300">
                  <c:v>0.98582492169369196</c:v>
                </c:pt>
                <c:pt idx="8301">
                  <c:v>0.98604051547247396</c:v>
                </c:pt>
                <c:pt idx="8302">
                  <c:v>0.98588233203987297</c:v>
                </c:pt>
                <c:pt idx="8303">
                  <c:v>0.98598199643142703</c:v>
                </c:pt>
                <c:pt idx="8304">
                  <c:v>0.98597719327394495</c:v>
                </c:pt>
                <c:pt idx="8305">
                  <c:v>0.98593045014892</c:v>
                </c:pt>
                <c:pt idx="8306">
                  <c:v>0.98599722588028604</c:v>
                </c:pt>
                <c:pt idx="8307">
                  <c:v>0.98595990289269198</c:v>
                </c:pt>
                <c:pt idx="8308">
                  <c:v>0.98598453585138701</c:v>
                </c:pt>
                <c:pt idx="8309">
                  <c:v>0.985927152261597</c:v>
                </c:pt>
                <c:pt idx="8310">
                  <c:v>0.98595393483379701</c:v>
                </c:pt>
                <c:pt idx="8311">
                  <c:v>0.98603648803380795</c:v>
                </c:pt>
                <c:pt idx="8312">
                  <c:v>0.98594856083654603</c:v>
                </c:pt>
                <c:pt idx="8313">
                  <c:v>0.98600798788764399</c:v>
                </c:pt>
                <c:pt idx="8314">
                  <c:v>0.98596321522802099</c:v>
                </c:pt>
                <c:pt idx="8315">
                  <c:v>0.98595816084235299</c:v>
                </c:pt>
                <c:pt idx="8316">
                  <c:v>0.98592004625143104</c:v>
                </c:pt>
                <c:pt idx="8317">
                  <c:v>0.98605928356957595</c:v>
                </c:pt>
                <c:pt idx="8318">
                  <c:v>0.98601289730368602</c:v>
                </c:pt>
                <c:pt idx="8319">
                  <c:v>0.98595414801498105</c:v>
                </c:pt>
                <c:pt idx="8320">
                  <c:v>0.98589317196777204</c:v>
                </c:pt>
                <c:pt idx="8321">
                  <c:v>0.98599894808057698</c:v>
                </c:pt>
                <c:pt idx="8322">
                  <c:v>0.98585643174676796</c:v>
                </c:pt>
                <c:pt idx="8323">
                  <c:v>0.98595773128694297</c:v>
                </c:pt>
                <c:pt idx="8324">
                  <c:v>0.98591195084990702</c:v>
                </c:pt>
                <c:pt idx="8325">
                  <c:v>0.98594614119268698</c:v>
                </c:pt>
                <c:pt idx="8326">
                  <c:v>0.98594839399353196</c:v>
                </c:pt>
                <c:pt idx="8327">
                  <c:v>0.98606570339896704</c:v>
                </c:pt>
                <c:pt idx="8328">
                  <c:v>0.98591672952242204</c:v>
                </c:pt>
                <c:pt idx="8329">
                  <c:v>0.98597339584689503</c:v>
                </c:pt>
                <c:pt idx="8330">
                  <c:v>0.98595449516979194</c:v>
                </c:pt>
                <c:pt idx="8331">
                  <c:v>0.98592305960433702</c:v>
                </c:pt>
                <c:pt idx="8332">
                  <c:v>0.98616275861416802</c:v>
                </c:pt>
                <c:pt idx="8333">
                  <c:v>0.98588598709740105</c:v>
                </c:pt>
                <c:pt idx="8334">
                  <c:v>0.98595179866463301</c:v>
                </c:pt>
                <c:pt idx="8335">
                  <c:v>0.98589603091178402</c:v>
                </c:pt>
                <c:pt idx="8336">
                  <c:v>0.98590026982238899</c:v>
                </c:pt>
                <c:pt idx="8337">
                  <c:v>0.98595866396836895</c:v>
                </c:pt>
                <c:pt idx="8338">
                  <c:v>0.98589800209498302</c:v>
                </c:pt>
                <c:pt idx="8339">
                  <c:v>0.98589694038558395</c:v>
                </c:pt>
                <c:pt idx="8340">
                  <c:v>0.98594956932638</c:v>
                </c:pt>
                <c:pt idx="8341">
                  <c:v>0.98606978986382599</c:v>
                </c:pt>
                <c:pt idx="8342">
                  <c:v>0.98601837964695205</c:v>
                </c:pt>
                <c:pt idx="8343">
                  <c:v>0.98594601044260499</c:v>
                </c:pt>
                <c:pt idx="8344">
                  <c:v>0.98587323100281499</c:v>
                </c:pt>
                <c:pt idx="8345">
                  <c:v>0.98596195309715495</c:v>
                </c:pt>
                <c:pt idx="8346">
                  <c:v>0.98594809321581001</c:v>
                </c:pt>
                <c:pt idx="8347">
                  <c:v>0.98591741197278304</c:v>
                </c:pt>
                <c:pt idx="8348">
                  <c:v>0.98595995027445105</c:v>
                </c:pt>
                <c:pt idx="8349">
                  <c:v>0.98595978462086897</c:v>
                </c:pt>
                <c:pt idx="8350">
                  <c:v>0.98607363100423595</c:v>
                </c:pt>
                <c:pt idx="8351">
                  <c:v>0.98596711812058302</c:v>
                </c:pt>
                <c:pt idx="8352">
                  <c:v>0.98591639137410003</c:v>
                </c:pt>
                <c:pt idx="8353">
                  <c:v>0.98588330877741703</c:v>
                </c:pt>
                <c:pt idx="8354">
                  <c:v>0.98590461267864105</c:v>
                </c:pt>
                <c:pt idx="8355">
                  <c:v>0.985933296642586</c:v>
                </c:pt>
                <c:pt idx="8356">
                  <c:v>0.98602151056897003</c:v>
                </c:pt>
                <c:pt idx="8357">
                  <c:v>0.98593168321813796</c:v>
                </c:pt>
                <c:pt idx="8358">
                  <c:v>0.98604459072657502</c:v>
                </c:pt>
                <c:pt idx="8359">
                  <c:v>0.98594571708341905</c:v>
                </c:pt>
                <c:pt idx="8360">
                  <c:v>0.98596009619495895</c:v>
                </c:pt>
                <c:pt idx="8361">
                  <c:v>0.98588809749627804</c:v>
                </c:pt>
                <c:pt idx="8362">
                  <c:v>0.98599772636251704</c:v>
                </c:pt>
                <c:pt idx="8363">
                  <c:v>0.98589685450203302</c:v>
                </c:pt>
                <c:pt idx="8364">
                  <c:v>0.98613562058563897</c:v>
                </c:pt>
                <c:pt idx="8365">
                  <c:v>0.985934680240943</c:v>
                </c:pt>
                <c:pt idx="8366">
                  <c:v>0.98599895236282997</c:v>
                </c:pt>
                <c:pt idx="8367">
                  <c:v>0.98592405736086697</c:v>
                </c:pt>
                <c:pt idx="8368">
                  <c:v>0.985857914595345</c:v>
                </c:pt>
                <c:pt idx="8369">
                  <c:v>0.98594090926845201</c:v>
                </c:pt>
                <c:pt idx="8370">
                  <c:v>0.98586597306107504</c:v>
                </c:pt>
                <c:pt idx="8371">
                  <c:v>0.98593103533952298</c:v>
                </c:pt>
                <c:pt idx="8372">
                  <c:v>0.98594375786745203</c:v>
                </c:pt>
                <c:pt idx="8373">
                  <c:v>0.986054619812613</c:v>
                </c:pt>
                <c:pt idx="8374">
                  <c:v>0.985964837689426</c:v>
                </c:pt>
                <c:pt idx="8375">
                  <c:v>0.98604500630069603</c:v>
                </c:pt>
                <c:pt idx="8376">
                  <c:v>0.98599337521304797</c:v>
                </c:pt>
                <c:pt idx="8377">
                  <c:v>0.985984232703631</c:v>
                </c:pt>
                <c:pt idx="8378">
                  <c:v>0.98591192983157705</c:v>
                </c:pt>
                <c:pt idx="8379">
                  <c:v>0.98606040725516997</c:v>
                </c:pt>
                <c:pt idx="8380">
                  <c:v>0.98612871599876595</c:v>
                </c:pt>
                <c:pt idx="8381">
                  <c:v>0.98599010724717395</c:v>
                </c:pt>
                <c:pt idx="8382">
                  <c:v>0.98600280051268596</c:v>
                </c:pt>
                <c:pt idx="8383">
                  <c:v>0.98590533374294798</c:v>
                </c:pt>
                <c:pt idx="8384">
                  <c:v>0.98605099968194598</c:v>
                </c:pt>
                <c:pt idx="8385">
                  <c:v>0.98590026394529895</c:v>
                </c:pt>
                <c:pt idx="8386">
                  <c:v>0.98597638349269601</c:v>
                </c:pt>
                <c:pt idx="8387">
                  <c:v>0.98580604612685296</c:v>
                </c:pt>
                <c:pt idx="8388">
                  <c:v>0.98594339720903301</c:v>
                </c:pt>
                <c:pt idx="8389">
                  <c:v>0.98590555404415503</c:v>
                </c:pt>
                <c:pt idx="8390">
                  <c:v>0.98593673439174501</c:v>
                </c:pt>
                <c:pt idx="8391">
                  <c:v>0.98595883886737401</c:v>
                </c:pt>
                <c:pt idx="8392">
                  <c:v>0.98598172214985902</c:v>
                </c:pt>
                <c:pt idx="8393">
                  <c:v>0.98598199634174599</c:v>
                </c:pt>
                <c:pt idx="8394">
                  <c:v>0.98590605036948598</c:v>
                </c:pt>
                <c:pt idx="8395">
                  <c:v>0.98586378372622396</c:v>
                </c:pt>
                <c:pt idx="8396">
                  <c:v>0.98598747648011598</c:v>
                </c:pt>
                <c:pt idx="8397">
                  <c:v>0.98611803614676297</c:v>
                </c:pt>
                <c:pt idx="8398">
                  <c:v>0.98594084808554106</c:v>
                </c:pt>
                <c:pt idx="8399">
                  <c:v>0.98592928513031097</c:v>
                </c:pt>
                <c:pt idx="8400">
                  <c:v>0.98599886789571001</c:v>
                </c:pt>
                <c:pt idx="8401">
                  <c:v>0.98595312418179504</c:v>
                </c:pt>
                <c:pt idx="8402">
                  <c:v>0.98595076652399005</c:v>
                </c:pt>
                <c:pt idx="8403">
                  <c:v>0.98590449497263999</c:v>
                </c:pt>
                <c:pt idx="8404">
                  <c:v>0.98590534142008301</c:v>
                </c:pt>
                <c:pt idx="8405">
                  <c:v>0.98602739286178598</c:v>
                </c:pt>
                <c:pt idx="8406">
                  <c:v>0.98601259489206505</c:v>
                </c:pt>
                <c:pt idx="8407">
                  <c:v>0.98596822042314702</c:v>
                </c:pt>
                <c:pt idx="8408">
                  <c:v>0.98598603534046603</c:v>
                </c:pt>
                <c:pt idx="8409">
                  <c:v>0.98589314421850904</c:v>
                </c:pt>
                <c:pt idx="8410">
                  <c:v>0.98597708118865901</c:v>
                </c:pt>
                <c:pt idx="8411">
                  <c:v>0.98602642013699904</c:v>
                </c:pt>
                <c:pt idx="8412">
                  <c:v>0.98594392370969897</c:v>
                </c:pt>
                <c:pt idx="8413">
                  <c:v>0.98598466824602005</c:v>
                </c:pt>
                <c:pt idx="8414">
                  <c:v>0.98590112737665903</c:v>
                </c:pt>
                <c:pt idx="8415">
                  <c:v>0.98596716084653402</c:v>
                </c:pt>
                <c:pt idx="8416">
                  <c:v>0.985924869111375</c:v>
                </c:pt>
                <c:pt idx="8417">
                  <c:v>0.98608020266523599</c:v>
                </c:pt>
                <c:pt idx="8418">
                  <c:v>0.98589355339445295</c:v>
                </c:pt>
                <c:pt idx="8419">
                  <c:v>0.98601507486929496</c:v>
                </c:pt>
                <c:pt idx="8420">
                  <c:v>0.98596920512749997</c:v>
                </c:pt>
                <c:pt idx="8421">
                  <c:v>0.985914119421195</c:v>
                </c:pt>
                <c:pt idx="8422">
                  <c:v>0.98606080469063495</c:v>
                </c:pt>
                <c:pt idx="8423">
                  <c:v>0.98601389643678194</c:v>
                </c:pt>
                <c:pt idx="8424">
                  <c:v>0.98590017252041495</c:v>
                </c:pt>
                <c:pt idx="8425">
                  <c:v>0.98596361154774603</c:v>
                </c:pt>
                <c:pt idx="8426">
                  <c:v>0.98591714791240603</c:v>
                </c:pt>
                <c:pt idx="8427">
                  <c:v>0.98602447218348499</c:v>
                </c:pt>
                <c:pt idx="8428">
                  <c:v>0.98587509673352702</c:v>
                </c:pt>
                <c:pt idx="8429">
                  <c:v>0.98600199815170597</c:v>
                </c:pt>
                <c:pt idx="8430">
                  <c:v>0.98592528643758504</c:v>
                </c:pt>
                <c:pt idx="8431">
                  <c:v>0.98590555275090697</c:v>
                </c:pt>
                <c:pt idx="8432">
                  <c:v>0.98607425192050602</c:v>
                </c:pt>
                <c:pt idx="8433">
                  <c:v>0.98602716072682794</c:v>
                </c:pt>
                <c:pt idx="8434">
                  <c:v>0.98604207970217705</c:v>
                </c:pt>
                <c:pt idx="8435">
                  <c:v>0.986023224476689</c:v>
                </c:pt>
                <c:pt idx="8436">
                  <c:v>0.98592525502227502</c:v>
                </c:pt>
                <c:pt idx="8437">
                  <c:v>0.986083248174636</c:v>
                </c:pt>
                <c:pt idx="8438">
                  <c:v>0.98595995991706598</c:v>
                </c:pt>
                <c:pt idx="8439">
                  <c:v>0.98602916657614004</c:v>
                </c:pt>
                <c:pt idx="8440">
                  <c:v>0.98589769130916804</c:v>
                </c:pt>
                <c:pt idx="8441">
                  <c:v>0.98602864325156803</c:v>
                </c:pt>
                <c:pt idx="8442">
                  <c:v>0.98587202523460504</c:v>
                </c:pt>
                <c:pt idx="8443">
                  <c:v>0.98601335717171901</c:v>
                </c:pt>
                <c:pt idx="8444">
                  <c:v>0.98597491642981805</c:v>
                </c:pt>
                <c:pt idx="8445">
                  <c:v>0.98589065563580902</c:v>
                </c:pt>
                <c:pt idx="8446">
                  <c:v>0.98592858394805105</c:v>
                </c:pt>
                <c:pt idx="8447">
                  <c:v>0.98597936752780402</c:v>
                </c:pt>
                <c:pt idx="8448">
                  <c:v>0.98581681479571504</c:v>
                </c:pt>
                <c:pt idx="8449">
                  <c:v>0.98594615238684102</c:v>
                </c:pt>
                <c:pt idx="8450">
                  <c:v>0.98598117210924396</c:v>
                </c:pt>
                <c:pt idx="8451">
                  <c:v>0.98596185343098197</c:v>
                </c:pt>
                <c:pt idx="8452">
                  <c:v>0.98598669042698694</c:v>
                </c:pt>
                <c:pt idx="8453">
                  <c:v>0.98587461993712999</c:v>
                </c:pt>
                <c:pt idx="8454">
                  <c:v>0.98594012768801298</c:v>
                </c:pt>
                <c:pt idx="8455">
                  <c:v>0.98589991386674802</c:v>
                </c:pt>
                <c:pt idx="8456">
                  <c:v>0.98596710931130305</c:v>
                </c:pt>
                <c:pt idx="8457">
                  <c:v>0.98592348607903102</c:v>
                </c:pt>
                <c:pt idx="8458">
                  <c:v>0.98600493668240496</c:v>
                </c:pt>
                <c:pt idx="8459">
                  <c:v>0.98605849849191696</c:v>
                </c:pt>
                <c:pt idx="8460">
                  <c:v>0.985891608659898</c:v>
                </c:pt>
                <c:pt idx="8461">
                  <c:v>0.98604351351515296</c:v>
                </c:pt>
                <c:pt idx="8462">
                  <c:v>0.98596023479419304</c:v>
                </c:pt>
                <c:pt idx="8463">
                  <c:v>0.98589537894004298</c:v>
                </c:pt>
                <c:pt idx="8464">
                  <c:v>0.98608788641523204</c:v>
                </c:pt>
                <c:pt idx="8465">
                  <c:v>0.98598253752982701</c:v>
                </c:pt>
                <c:pt idx="8466">
                  <c:v>0.985970475825657</c:v>
                </c:pt>
                <c:pt idx="8467">
                  <c:v>0.98590135250333899</c:v>
                </c:pt>
                <c:pt idx="8468">
                  <c:v>0.98600069756994302</c:v>
                </c:pt>
                <c:pt idx="8469">
                  <c:v>0.98585732754648203</c:v>
                </c:pt>
                <c:pt idx="8470">
                  <c:v>0.98595717984222098</c:v>
                </c:pt>
                <c:pt idx="8471">
                  <c:v>0.98583651347399004</c:v>
                </c:pt>
                <c:pt idx="8472">
                  <c:v>0.98598666279843505</c:v>
                </c:pt>
                <c:pt idx="8473">
                  <c:v>0.98596145617994602</c:v>
                </c:pt>
                <c:pt idx="8474">
                  <c:v>0.98589858434421496</c:v>
                </c:pt>
                <c:pt idx="8475">
                  <c:v>0.98604785235773695</c:v>
                </c:pt>
                <c:pt idx="8476">
                  <c:v>0.98587329305507598</c:v>
                </c:pt>
                <c:pt idx="8477">
                  <c:v>0.98610729573549905</c:v>
                </c:pt>
                <c:pt idx="8478">
                  <c:v>0.98591598418819903</c:v>
                </c:pt>
                <c:pt idx="8479">
                  <c:v>0.98604515261375902</c:v>
                </c:pt>
                <c:pt idx="8480">
                  <c:v>0.98597649505025797</c:v>
                </c:pt>
                <c:pt idx="8481">
                  <c:v>0.98593681640187802</c:v>
                </c:pt>
                <c:pt idx="8482">
                  <c:v>0.98591406398783299</c:v>
                </c:pt>
                <c:pt idx="8483">
                  <c:v>0.98597712177327501</c:v>
                </c:pt>
                <c:pt idx="8484">
                  <c:v>0.98591830535791902</c:v>
                </c:pt>
                <c:pt idx="8485">
                  <c:v>0.98593818257309396</c:v>
                </c:pt>
                <c:pt idx="8486">
                  <c:v>0.98594835459159702</c:v>
                </c:pt>
                <c:pt idx="8487">
                  <c:v>0.98610749954335397</c:v>
                </c:pt>
                <c:pt idx="8488">
                  <c:v>0.985890228401197</c:v>
                </c:pt>
                <c:pt idx="8489">
                  <c:v>0.98594762387023005</c:v>
                </c:pt>
                <c:pt idx="8490">
                  <c:v>0.98589494324464799</c:v>
                </c:pt>
                <c:pt idx="8491">
                  <c:v>0.98603708555511305</c:v>
                </c:pt>
                <c:pt idx="8492">
                  <c:v>0.98599655784207296</c:v>
                </c:pt>
                <c:pt idx="8493">
                  <c:v>0.98612444144380396</c:v>
                </c:pt>
                <c:pt idx="8494">
                  <c:v>0.98602636002334498</c:v>
                </c:pt>
                <c:pt idx="8495">
                  <c:v>0.98595278021241695</c:v>
                </c:pt>
                <c:pt idx="8496">
                  <c:v>0.98601208723899203</c:v>
                </c:pt>
                <c:pt idx="8497">
                  <c:v>0.98585581482963802</c:v>
                </c:pt>
                <c:pt idx="8498">
                  <c:v>0.98606187505238296</c:v>
                </c:pt>
                <c:pt idx="8499">
                  <c:v>0.985940755911341</c:v>
                </c:pt>
                <c:pt idx="8500">
                  <c:v>0.98596367453589395</c:v>
                </c:pt>
                <c:pt idx="8501">
                  <c:v>0.98583654491920802</c:v>
                </c:pt>
                <c:pt idx="8502">
                  <c:v>0.98590069230522404</c:v>
                </c:pt>
                <c:pt idx="8503">
                  <c:v>0.98596273139266</c:v>
                </c:pt>
                <c:pt idx="8504">
                  <c:v>0.98606741697161604</c:v>
                </c:pt>
                <c:pt idx="8505">
                  <c:v>0.98600792325409903</c:v>
                </c:pt>
                <c:pt idx="8506">
                  <c:v>0.98591789562764798</c:v>
                </c:pt>
                <c:pt idx="8507">
                  <c:v>0.98598489988257698</c:v>
                </c:pt>
                <c:pt idx="8508">
                  <c:v>0.98584158754345996</c:v>
                </c:pt>
                <c:pt idx="8509">
                  <c:v>0.98591724980111595</c:v>
                </c:pt>
                <c:pt idx="8510">
                  <c:v>0.9859814107664</c:v>
                </c:pt>
                <c:pt idx="8511">
                  <c:v>0.98597037886523498</c:v>
                </c:pt>
                <c:pt idx="8512">
                  <c:v>0.98594906207875699</c:v>
                </c:pt>
                <c:pt idx="8513">
                  <c:v>0.98585661501400401</c:v>
                </c:pt>
                <c:pt idx="8514">
                  <c:v>0.98598300397262195</c:v>
                </c:pt>
                <c:pt idx="8515">
                  <c:v>0.986014264397017</c:v>
                </c:pt>
                <c:pt idx="8516">
                  <c:v>0.98592118005713802</c:v>
                </c:pt>
                <c:pt idx="8517">
                  <c:v>0.98598474449961204</c:v>
                </c:pt>
                <c:pt idx="8518">
                  <c:v>0.98604611200280501</c:v>
                </c:pt>
                <c:pt idx="8519">
                  <c:v>0.98583065459706798</c:v>
                </c:pt>
                <c:pt idx="8520">
                  <c:v>0.98592585578433001</c:v>
                </c:pt>
                <c:pt idx="8521">
                  <c:v>0.98589332581344302</c:v>
                </c:pt>
                <c:pt idx="8522">
                  <c:v>0.98591979795392604</c:v>
                </c:pt>
                <c:pt idx="8523">
                  <c:v>0.985908247488954</c:v>
                </c:pt>
                <c:pt idx="8524">
                  <c:v>0.98598370571361504</c:v>
                </c:pt>
                <c:pt idx="8525">
                  <c:v>0.98597256753557605</c:v>
                </c:pt>
                <c:pt idx="8526">
                  <c:v>0.98604454623672599</c:v>
                </c:pt>
                <c:pt idx="8527">
                  <c:v>0.986042228306235</c:v>
                </c:pt>
                <c:pt idx="8528">
                  <c:v>0.98593229920829295</c:v>
                </c:pt>
                <c:pt idx="8529">
                  <c:v>0.98594738238370006</c:v>
                </c:pt>
                <c:pt idx="8530">
                  <c:v>0.98598922288183699</c:v>
                </c:pt>
                <c:pt idx="8531">
                  <c:v>0.98593736982146796</c:v>
                </c:pt>
                <c:pt idx="8532">
                  <c:v>0.98602718645077603</c:v>
                </c:pt>
                <c:pt idx="8533">
                  <c:v>0.98594340231847299</c:v>
                </c:pt>
                <c:pt idx="8534">
                  <c:v>0.98597048029568501</c:v>
                </c:pt>
                <c:pt idx="8535">
                  <c:v>0.98592351435293502</c:v>
                </c:pt>
                <c:pt idx="8536">
                  <c:v>0.98580809358157495</c:v>
                </c:pt>
                <c:pt idx="8537">
                  <c:v>0.985931929936119</c:v>
                </c:pt>
                <c:pt idx="8538">
                  <c:v>0.98589794765148397</c:v>
                </c:pt>
                <c:pt idx="8539">
                  <c:v>0.98588131201477702</c:v>
                </c:pt>
                <c:pt idx="8540">
                  <c:v>0.98603330168380099</c:v>
                </c:pt>
                <c:pt idx="8541">
                  <c:v>0.98599573757053804</c:v>
                </c:pt>
                <c:pt idx="8542">
                  <c:v>0.98598319418393299</c:v>
                </c:pt>
                <c:pt idx="8543">
                  <c:v>0.98595404141695098</c:v>
                </c:pt>
                <c:pt idx="8544">
                  <c:v>0.98594793034134398</c:v>
                </c:pt>
                <c:pt idx="8545">
                  <c:v>0.98590154520987605</c:v>
                </c:pt>
                <c:pt idx="8546">
                  <c:v>0.98600338377907604</c:v>
                </c:pt>
                <c:pt idx="8547">
                  <c:v>0.98590718297944202</c:v>
                </c:pt>
                <c:pt idx="8548">
                  <c:v>0.98591878116439102</c:v>
                </c:pt>
                <c:pt idx="8549">
                  <c:v>0.98584938058782801</c:v>
                </c:pt>
                <c:pt idx="8550">
                  <c:v>0.98585110645361995</c:v>
                </c:pt>
                <c:pt idx="8551">
                  <c:v>0.98594143524477096</c:v>
                </c:pt>
                <c:pt idx="8552">
                  <c:v>0.98602611354743797</c:v>
                </c:pt>
                <c:pt idx="8553">
                  <c:v>0.98609918866215496</c:v>
                </c:pt>
                <c:pt idx="8554">
                  <c:v>0.98595347910127595</c:v>
                </c:pt>
                <c:pt idx="8555">
                  <c:v>0.98599422851721097</c:v>
                </c:pt>
                <c:pt idx="8556">
                  <c:v>0.98588387576592496</c:v>
                </c:pt>
                <c:pt idx="8557">
                  <c:v>0.98600142060915896</c:v>
                </c:pt>
                <c:pt idx="8558">
                  <c:v>0.98594013953988902</c:v>
                </c:pt>
                <c:pt idx="8559">
                  <c:v>0.98600022472904203</c:v>
                </c:pt>
                <c:pt idx="8560">
                  <c:v>0.98597842480724196</c:v>
                </c:pt>
                <c:pt idx="8561">
                  <c:v>0.98604037942387601</c:v>
                </c:pt>
                <c:pt idx="8562">
                  <c:v>0.98586508210763601</c:v>
                </c:pt>
                <c:pt idx="8563">
                  <c:v>0.98610098676991997</c:v>
                </c:pt>
                <c:pt idx="8564">
                  <c:v>0.98596899620294098</c:v>
                </c:pt>
                <c:pt idx="8565">
                  <c:v>0.98602552569774704</c:v>
                </c:pt>
                <c:pt idx="8566">
                  <c:v>0.98595492986171096</c:v>
                </c:pt>
                <c:pt idx="8567">
                  <c:v>0.98593675784752599</c:v>
                </c:pt>
                <c:pt idx="8568">
                  <c:v>0.98600127450352804</c:v>
                </c:pt>
                <c:pt idx="8569">
                  <c:v>0.98597392213362001</c:v>
                </c:pt>
                <c:pt idx="8570">
                  <c:v>0.98598658172726605</c:v>
                </c:pt>
                <c:pt idx="8571">
                  <c:v>0.98592698778832599</c:v>
                </c:pt>
                <c:pt idx="8572">
                  <c:v>0.98600114626693203</c:v>
                </c:pt>
                <c:pt idx="8573">
                  <c:v>0.98596290011655796</c:v>
                </c:pt>
                <c:pt idx="8574">
                  <c:v>0.98608040688758203</c:v>
                </c:pt>
                <c:pt idx="8575">
                  <c:v>0.98593838301147796</c:v>
                </c:pt>
                <c:pt idx="8576">
                  <c:v>0.98593540255712497</c:v>
                </c:pt>
                <c:pt idx="8577">
                  <c:v>0.98592547512569895</c:v>
                </c:pt>
                <c:pt idx="8578">
                  <c:v>0.98595337791913096</c:v>
                </c:pt>
                <c:pt idx="8579">
                  <c:v>0.98602642744458002</c:v>
                </c:pt>
                <c:pt idx="8580">
                  <c:v>0.985927450449398</c:v>
                </c:pt>
                <c:pt idx="8581">
                  <c:v>0.98601827262592501</c:v>
                </c:pt>
                <c:pt idx="8582">
                  <c:v>0.98587450940066801</c:v>
                </c:pt>
                <c:pt idx="8583">
                  <c:v>0.986000209050512</c:v>
                </c:pt>
                <c:pt idx="8584">
                  <c:v>0.98589789041960696</c:v>
                </c:pt>
                <c:pt idx="8585">
                  <c:v>0.98593877978785904</c:v>
                </c:pt>
                <c:pt idx="8586">
                  <c:v>0.98591782679671702</c:v>
                </c:pt>
                <c:pt idx="8587">
                  <c:v>0.98602250159323801</c:v>
                </c:pt>
                <c:pt idx="8588">
                  <c:v>0.98590040393658196</c:v>
                </c:pt>
                <c:pt idx="8589">
                  <c:v>0.98606171356223404</c:v>
                </c:pt>
                <c:pt idx="8590">
                  <c:v>0.98597835496679398</c:v>
                </c:pt>
                <c:pt idx="8591">
                  <c:v>0.98585942082709799</c:v>
                </c:pt>
                <c:pt idx="8592">
                  <c:v>0.98597561227040098</c:v>
                </c:pt>
                <c:pt idx="8593">
                  <c:v>0.98592444755068198</c:v>
                </c:pt>
                <c:pt idx="8594">
                  <c:v>0.98602915767300803</c:v>
                </c:pt>
                <c:pt idx="8595">
                  <c:v>0.98593713997531895</c:v>
                </c:pt>
                <c:pt idx="8596">
                  <c:v>0.98582855751256704</c:v>
                </c:pt>
                <c:pt idx="8597">
                  <c:v>0.98597433438975202</c:v>
                </c:pt>
                <c:pt idx="8598">
                  <c:v>0.98596923572059403</c:v>
                </c:pt>
                <c:pt idx="8599">
                  <c:v>0.98604438920542803</c:v>
                </c:pt>
                <c:pt idx="8600">
                  <c:v>0.98598400710796397</c:v>
                </c:pt>
                <c:pt idx="8601">
                  <c:v>0.98596693550296899</c:v>
                </c:pt>
                <c:pt idx="8602">
                  <c:v>0.98589250172625498</c:v>
                </c:pt>
                <c:pt idx="8603">
                  <c:v>0.98601350279230704</c:v>
                </c:pt>
                <c:pt idx="8604">
                  <c:v>0.985938991907233</c:v>
                </c:pt>
                <c:pt idx="8605">
                  <c:v>0.98600733548130404</c:v>
                </c:pt>
                <c:pt idx="8606">
                  <c:v>0.98601632697336195</c:v>
                </c:pt>
                <c:pt idx="8607">
                  <c:v>0.98594872178227899</c:v>
                </c:pt>
                <c:pt idx="8608">
                  <c:v>0.98603467041045401</c:v>
                </c:pt>
                <c:pt idx="8609">
                  <c:v>0.98594476919728202</c:v>
                </c:pt>
                <c:pt idx="8610">
                  <c:v>0.98593492229582902</c:v>
                </c:pt>
                <c:pt idx="8611">
                  <c:v>0.98602454835606601</c:v>
                </c:pt>
                <c:pt idx="8612">
                  <c:v>0.98598340716681299</c:v>
                </c:pt>
                <c:pt idx="8613">
                  <c:v>0.98586178619508202</c:v>
                </c:pt>
                <c:pt idx="8614">
                  <c:v>0.98588216373249604</c:v>
                </c:pt>
                <c:pt idx="8615">
                  <c:v>0.98592909300199605</c:v>
                </c:pt>
                <c:pt idx="8616">
                  <c:v>0.98597330710248099</c:v>
                </c:pt>
                <c:pt idx="8617">
                  <c:v>0.98592804414839097</c:v>
                </c:pt>
                <c:pt idx="8618">
                  <c:v>0.98598809778479701</c:v>
                </c:pt>
                <c:pt idx="8619">
                  <c:v>0.986055554505196</c:v>
                </c:pt>
                <c:pt idx="8620">
                  <c:v>0.98608236984508102</c:v>
                </c:pt>
                <c:pt idx="8621">
                  <c:v>0.98595839214191705</c:v>
                </c:pt>
                <c:pt idx="8622">
                  <c:v>0.98586571639084697</c:v>
                </c:pt>
                <c:pt idx="8623">
                  <c:v>0.98606147047048798</c:v>
                </c:pt>
                <c:pt idx="8624">
                  <c:v>0.98591721121925202</c:v>
                </c:pt>
                <c:pt idx="8625">
                  <c:v>0.98591437463399201</c:v>
                </c:pt>
                <c:pt idx="8626">
                  <c:v>0.98594422257533298</c:v>
                </c:pt>
                <c:pt idx="8627">
                  <c:v>0.98604673152635003</c:v>
                </c:pt>
                <c:pt idx="8628">
                  <c:v>0.98602774161107598</c:v>
                </c:pt>
                <c:pt idx="8629">
                  <c:v>0.98600514550957397</c:v>
                </c:pt>
                <c:pt idx="8630">
                  <c:v>0.98595941346646998</c:v>
                </c:pt>
                <c:pt idx="8631">
                  <c:v>0.98589807457546597</c:v>
                </c:pt>
                <c:pt idx="8632">
                  <c:v>0.98605089738994001</c:v>
                </c:pt>
                <c:pt idx="8633">
                  <c:v>0.98593487927454004</c:v>
                </c:pt>
                <c:pt idx="8634">
                  <c:v>0.98585989170178601</c:v>
                </c:pt>
                <c:pt idx="8635">
                  <c:v>0.98597188551021997</c:v>
                </c:pt>
                <c:pt idx="8636">
                  <c:v>0.98601192607288402</c:v>
                </c:pt>
                <c:pt idx="8637">
                  <c:v>0.98604963160561698</c:v>
                </c:pt>
                <c:pt idx="8638">
                  <c:v>0.9860555640309</c:v>
                </c:pt>
                <c:pt idx="8639">
                  <c:v>0.98588537413701505</c:v>
                </c:pt>
                <c:pt idx="8640">
                  <c:v>0.98595672076714802</c:v>
                </c:pt>
                <c:pt idx="8641">
                  <c:v>0.98594112783194698</c:v>
                </c:pt>
                <c:pt idx="8642">
                  <c:v>0.98594618085744701</c:v>
                </c:pt>
                <c:pt idx="8643">
                  <c:v>0.98607905567216603</c:v>
                </c:pt>
                <c:pt idx="8644">
                  <c:v>0.98592260459601899</c:v>
                </c:pt>
                <c:pt idx="8645">
                  <c:v>0.98603105493520005</c:v>
                </c:pt>
                <c:pt idx="8646">
                  <c:v>0.98593436918736099</c:v>
                </c:pt>
                <c:pt idx="8647">
                  <c:v>0.98601796508426998</c:v>
                </c:pt>
                <c:pt idx="8648">
                  <c:v>0.98592789716871398</c:v>
                </c:pt>
                <c:pt idx="8649">
                  <c:v>0.98597105704872101</c:v>
                </c:pt>
                <c:pt idx="8650">
                  <c:v>0.98587207379210795</c:v>
                </c:pt>
                <c:pt idx="8651">
                  <c:v>0.98589128859015995</c:v>
                </c:pt>
                <c:pt idx="8652">
                  <c:v>0.98601040805947004</c:v>
                </c:pt>
                <c:pt idx="8653">
                  <c:v>0.98603913569523505</c:v>
                </c:pt>
                <c:pt idx="8654">
                  <c:v>0.98592834879945801</c:v>
                </c:pt>
                <c:pt idx="8655">
                  <c:v>0.98592058570030605</c:v>
                </c:pt>
                <c:pt idx="8656">
                  <c:v>0.98597655291514796</c:v>
                </c:pt>
                <c:pt idx="8657">
                  <c:v>0.98602946903404798</c:v>
                </c:pt>
                <c:pt idx="8658">
                  <c:v>0.98597826753062701</c:v>
                </c:pt>
                <c:pt idx="8659">
                  <c:v>0.98584334897249304</c:v>
                </c:pt>
                <c:pt idx="8660">
                  <c:v>0.98598227596841503</c:v>
                </c:pt>
                <c:pt idx="8661">
                  <c:v>0.98596756368430805</c:v>
                </c:pt>
                <c:pt idx="8662">
                  <c:v>0.98594962813137399</c:v>
                </c:pt>
                <c:pt idx="8663">
                  <c:v>0.98594521730112805</c:v>
                </c:pt>
                <c:pt idx="8664">
                  <c:v>0.98583621136228805</c:v>
                </c:pt>
                <c:pt idx="8665">
                  <c:v>0.98593296692417098</c:v>
                </c:pt>
                <c:pt idx="8666">
                  <c:v>0.98587694474415399</c:v>
                </c:pt>
                <c:pt idx="8667">
                  <c:v>0.98597859642313501</c:v>
                </c:pt>
                <c:pt idx="8668">
                  <c:v>0.98591283570447996</c:v>
                </c:pt>
                <c:pt idx="8669">
                  <c:v>0.98594017927324495</c:v>
                </c:pt>
                <c:pt idx="8670">
                  <c:v>0.986025597112829</c:v>
                </c:pt>
                <c:pt idx="8671">
                  <c:v>0.98597384640515995</c:v>
                </c:pt>
                <c:pt idx="8672">
                  <c:v>0.98602423550069496</c:v>
                </c:pt>
                <c:pt idx="8673">
                  <c:v>0.98605627421417197</c:v>
                </c:pt>
                <c:pt idx="8674">
                  <c:v>0.985957087672929</c:v>
                </c:pt>
                <c:pt idx="8675">
                  <c:v>0.98598813970122601</c:v>
                </c:pt>
                <c:pt idx="8676">
                  <c:v>0.98588548733473602</c:v>
                </c:pt>
                <c:pt idx="8677">
                  <c:v>0.98606859948923598</c:v>
                </c:pt>
                <c:pt idx="8678">
                  <c:v>0.98592169809508401</c:v>
                </c:pt>
                <c:pt idx="8679">
                  <c:v>0.98603693732631603</c:v>
                </c:pt>
                <c:pt idx="8680">
                  <c:v>0.98592709202908302</c:v>
                </c:pt>
                <c:pt idx="8681">
                  <c:v>0.98608671315273999</c:v>
                </c:pt>
                <c:pt idx="8682">
                  <c:v>0.98595736168118298</c:v>
                </c:pt>
                <c:pt idx="8683">
                  <c:v>0.98598412205536401</c:v>
                </c:pt>
                <c:pt idx="8684">
                  <c:v>0.98588451503254004</c:v>
                </c:pt>
                <c:pt idx="8685">
                  <c:v>0.98604715529767495</c:v>
                </c:pt>
                <c:pt idx="8686">
                  <c:v>0.98589323065214696</c:v>
                </c:pt>
                <c:pt idx="8687">
                  <c:v>0.98589888702361095</c:v>
                </c:pt>
                <c:pt idx="8688">
                  <c:v>0.98597426896280604</c:v>
                </c:pt>
                <c:pt idx="8689">
                  <c:v>0.98608675525865896</c:v>
                </c:pt>
                <c:pt idx="8690">
                  <c:v>0.98601866228754897</c:v>
                </c:pt>
                <c:pt idx="8691">
                  <c:v>0.98595934381596595</c:v>
                </c:pt>
                <c:pt idx="8692">
                  <c:v>0.98597368272930397</c:v>
                </c:pt>
                <c:pt idx="8693">
                  <c:v>0.98608033239796999</c:v>
                </c:pt>
                <c:pt idx="8694">
                  <c:v>0.98595610357180097</c:v>
                </c:pt>
                <c:pt idx="8695">
                  <c:v>0.98599382356105103</c:v>
                </c:pt>
                <c:pt idx="8696">
                  <c:v>0.98599286165294697</c:v>
                </c:pt>
                <c:pt idx="8697">
                  <c:v>0.98596478316341096</c:v>
                </c:pt>
                <c:pt idx="8698">
                  <c:v>0.98604174473305495</c:v>
                </c:pt>
                <c:pt idx="8699">
                  <c:v>0.98602682439520695</c:v>
                </c:pt>
                <c:pt idx="8700">
                  <c:v>0.98600497597872805</c:v>
                </c:pt>
                <c:pt idx="8701">
                  <c:v>0.98591393204112698</c:v>
                </c:pt>
                <c:pt idx="8702">
                  <c:v>0.98608421050350104</c:v>
                </c:pt>
                <c:pt idx="8703">
                  <c:v>0.98593313828971996</c:v>
                </c:pt>
                <c:pt idx="8704">
                  <c:v>0.98601915123028205</c:v>
                </c:pt>
                <c:pt idx="8705">
                  <c:v>0.98591813531847206</c:v>
                </c:pt>
                <c:pt idx="8706">
                  <c:v>0.98603929151166603</c:v>
                </c:pt>
                <c:pt idx="8707">
                  <c:v>0.98584228601413804</c:v>
                </c:pt>
                <c:pt idx="8708">
                  <c:v>0.98604439959313706</c:v>
                </c:pt>
                <c:pt idx="8709">
                  <c:v>0.98591444981862397</c:v>
                </c:pt>
                <c:pt idx="8710">
                  <c:v>0.98604014721932698</c:v>
                </c:pt>
                <c:pt idx="8711">
                  <c:v>0.98584234982432395</c:v>
                </c:pt>
                <c:pt idx="8712">
                  <c:v>0.985964921858965</c:v>
                </c:pt>
                <c:pt idx="8713">
                  <c:v>0.98598594451007804</c:v>
                </c:pt>
                <c:pt idx="8714">
                  <c:v>0.98607666695680996</c:v>
                </c:pt>
                <c:pt idx="8715">
                  <c:v>0.98591639678448495</c:v>
                </c:pt>
                <c:pt idx="8716">
                  <c:v>0.98589261872593204</c:v>
                </c:pt>
                <c:pt idx="8717">
                  <c:v>0.98594645503248401</c:v>
                </c:pt>
                <c:pt idx="8718">
                  <c:v>0.98596237823089605</c:v>
                </c:pt>
                <c:pt idx="8719">
                  <c:v>0.98607269109628204</c:v>
                </c:pt>
                <c:pt idx="8720">
                  <c:v>0.98596294800696305</c:v>
                </c:pt>
                <c:pt idx="8721">
                  <c:v>0.98586800107105899</c:v>
                </c:pt>
                <c:pt idx="8722">
                  <c:v>0.985978491320461</c:v>
                </c:pt>
                <c:pt idx="8723">
                  <c:v>0.98595340043110302</c:v>
                </c:pt>
                <c:pt idx="8724">
                  <c:v>0.98596341708997604</c:v>
                </c:pt>
                <c:pt idx="8725">
                  <c:v>0.98594404474864605</c:v>
                </c:pt>
                <c:pt idx="8726">
                  <c:v>0.98591287144799</c:v>
                </c:pt>
                <c:pt idx="8727">
                  <c:v>0.98600699455679797</c:v>
                </c:pt>
                <c:pt idx="8728">
                  <c:v>0.98592338884779196</c:v>
                </c:pt>
                <c:pt idx="8729">
                  <c:v>0.98591924106720397</c:v>
                </c:pt>
                <c:pt idx="8730">
                  <c:v>0.985859665426014</c:v>
                </c:pt>
                <c:pt idx="8731">
                  <c:v>0.98600189339840305</c:v>
                </c:pt>
                <c:pt idx="8732">
                  <c:v>0.98594135268620597</c:v>
                </c:pt>
                <c:pt idx="8733">
                  <c:v>0.98592454892860204</c:v>
                </c:pt>
                <c:pt idx="8734">
                  <c:v>0.98592615318213905</c:v>
                </c:pt>
                <c:pt idx="8735">
                  <c:v>0.98585272015043102</c:v>
                </c:pt>
                <c:pt idx="8736">
                  <c:v>0.98591713182016305</c:v>
                </c:pt>
                <c:pt idx="8737">
                  <c:v>0.985983829597749</c:v>
                </c:pt>
                <c:pt idx="8738">
                  <c:v>0.985932568302748</c:v>
                </c:pt>
                <c:pt idx="8739">
                  <c:v>0.98586039897005295</c:v>
                </c:pt>
                <c:pt idx="8740">
                  <c:v>0.98590213727924503</c:v>
                </c:pt>
                <c:pt idx="8741">
                  <c:v>0.98600397994891398</c:v>
                </c:pt>
                <c:pt idx="8742">
                  <c:v>0.98603653670977698</c:v>
                </c:pt>
                <c:pt idx="8743">
                  <c:v>0.985893975770608</c:v>
                </c:pt>
                <c:pt idx="8744">
                  <c:v>0.98603926945932996</c:v>
                </c:pt>
                <c:pt idx="8745">
                  <c:v>0.98596363651005903</c:v>
                </c:pt>
                <c:pt idx="8746">
                  <c:v>0.98593887734818897</c:v>
                </c:pt>
                <c:pt idx="8747">
                  <c:v>0.98596106952054197</c:v>
                </c:pt>
                <c:pt idx="8748">
                  <c:v>0.98589647184931095</c:v>
                </c:pt>
                <c:pt idx="8749">
                  <c:v>0.98598802235263505</c:v>
                </c:pt>
                <c:pt idx="8750">
                  <c:v>0.98597012667564599</c:v>
                </c:pt>
                <c:pt idx="8751">
                  <c:v>0.98583006804967499</c:v>
                </c:pt>
                <c:pt idx="8752">
                  <c:v>0.98585274604394701</c:v>
                </c:pt>
                <c:pt idx="8753">
                  <c:v>0.98600305022498003</c:v>
                </c:pt>
                <c:pt idx="8754">
                  <c:v>0.98591716538269503</c:v>
                </c:pt>
                <c:pt idx="8755">
                  <c:v>0.98612966894284104</c:v>
                </c:pt>
                <c:pt idx="8756">
                  <c:v>0.98586898320954497</c:v>
                </c:pt>
                <c:pt idx="8757">
                  <c:v>0.98609988434126605</c:v>
                </c:pt>
                <c:pt idx="8758">
                  <c:v>0.98591995015132206</c:v>
                </c:pt>
                <c:pt idx="8759">
                  <c:v>0.98600814087635102</c:v>
                </c:pt>
                <c:pt idx="8760">
                  <c:v>0.98595544707691496</c:v>
                </c:pt>
                <c:pt idx="8761">
                  <c:v>0.98604272286619399</c:v>
                </c:pt>
                <c:pt idx="8762">
                  <c:v>0.98589908007755001</c:v>
                </c:pt>
                <c:pt idx="8763">
                  <c:v>0.98597355116810803</c:v>
                </c:pt>
                <c:pt idx="8764">
                  <c:v>0.98595556759796699</c:v>
                </c:pt>
                <c:pt idx="8765">
                  <c:v>0.98609600258613195</c:v>
                </c:pt>
                <c:pt idx="8766">
                  <c:v>0.985863373683042</c:v>
                </c:pt>
                <c:pt idx="8767">
                  <c:v>0.98606828883852005</c:v>
                </c:pt>
                <c:pt idx="8768">
                  <c:v>0.98588965067043299</c:v>
                </c:pt>
                <c:pt idx="8769">
                  <c:v>0.986016747932555</c:v>
                </c:pt>
                <c:pt idx="8770">
                  <c:v>0.98600998303063303</c:v>
                </c:pt>
                <c:pt idx="8771">
                  <c:v>0.986035395589556</c:v>
                </c:pt>
                <c:pt idx="8772">
                  <c:v>0.98599845111710904</c:v>
                </c:pt>
                <c:pt idx="8773">
                  <c:v>0.98596498026704005</c:v>
                </c:pt>
                <c:pt idx="8774">
                  <c:v>0.98604335405091303</c:v>
                </c:pt>
                <c:pt idx="8775">
                  <c:v>0.985932609830245</c:v>
                </c:pt>
                <c:pt idx="8776">
                  <c:v>0.98601107599116</c:v>
                </c:pt>
                <c:pt idx="8777">
                  <c:v>0.985953960992764</c:v>
                </c:pt>
                <c:pt idx="8778">
                  <c:v>0.98590730053115005</c:v>
                </c:pt>
                <c:pt idx="8779">
                  <c:v>0.98593999360844997</c:v>
                </c:pt>
                <c:pt idx="8780">
                  <c:v>0.98587911132615402</c:v>
                </c:pt>
                <c:pt idx="8781">
                  <c:v>0.98596992200265199</c:v>
                </c:pt>
                <c:pt idx="8782">
                  <c:v>0.98594001173782897</c:v>
                </c:pt>
                <c:pt idx="8783">
                  <c:v>0.98591616473382904</c:v>
                </c:pt>
                <c:pt idx="8784">
                  <c:v>0.98601518094662</c:v>
                </c:pt>
                <c:pt idx="8785">
                  <c:v>0.98599713001873601</c:v>
                </c:pt>
                <c:pt idx="8786">
                  <c:v>0.98596074603180295</c:v>
                </c:pt>
                <c:pt idx="8787">
                  <c:v>0.98603319539967305</c:v>
                </c:pt>
                <c:pt idx="8788">
                  <c:v>0.98591028307547302</c:v>
                </c:pt>
                <c:pt idx="8789">
                  <c:v>0.98600400147955403</c:v>
                </c:pt>
                <c:pt idx="8790">
                  <c:v>0.98603031835958099</c:v>
                </c:pt>
                <c:pt idx="8791">
                  <c:v>0.98578258954599296</c:v>
                </c:pt>
                <c:pt idx="8792">
                  <c:v>0.98601414377650198</c:v>
                </c:pt>
                <c:pt idx="8793">
                  <c:v>0.98592884577052997</c:v>
                </c:pt>
                <c:pt idx="8794">
                  <c:v>0.98606873904193704</c:v>
                </c:pt>
                <c:pt idx="8795">
                  <c:v>0.98586228329998304</c:v>
                </c:pt>
                <c:pt idx="8796">
                  <c:v>0.98592911865510002</c:v>
                </c:pt>
                <c:pt idx="8797">
                  <c:v>0.98592512603377302</c:v>
                </c:pt>
                <c:pt idx="8798">
                  <c:v>0.98592754310506903</c:v>
                </c:pt>
                <c:pt idx="8799">
                  <c:v>0.98606467637276696</c:v>
                </c:pt>
                <c:pt idx="8800">
                  <c:v>0.98588493846932201</c:v>
                </c:pt>
                <c:pt idx="8801">
                  <c:v>0.98607221404678802</c:v>
                </c:pt>
                <c:pt idx="8802">
                  <c:v>0.98588927596215004</c:v>
                </c:pt>
                <c:pt idx="8803">
                  <c:v>0.98597098187665999</c:v>
                </c:pt>
                <c:pt idx="8804">
                  <c:v>0.98598569370696199</c:v>
                </c:pt>
                <c:pt idx="8805">
                  <c:v>0.98606075157409701</c:v>
                </c:pt>
                <c:pt idx="8806">
                  <c:v>0.98595690700819105</c:v>
                </c:pt>
                <c:pt idx="8807">
                  <c:v>0.98597985421887702</c:v>
                </c:pt>
                <c:pt idx="8808">
                  <c:v>0.98596631403906398</c:v>
                </c:pt>
                <c:pt idx="8809">
                  <c:v>0.98590016237720601</c:v>
                </c:pt>
                <c:pt idx="8810">
                  <c:v>0.98597184047874198</c:v>
                </c:pt>
                <c:pt idx="8811">
                  <c:v>0.985813919665259</c:v>
                </c:pt>
                <c:pt idx="8812">
                  <c:v>0.98600252573569402</c:v>
                </c:pt>
                <c:pt idx="8813">
                  <c:v>0.98599576839860703</c:v>
                </c:pt>
                <c:pt idx="8814">
                  <c:v>0.98607739385149895</c:v>
                </c:pt>
                <c:pt idx="8815">
                  <c:v>0.98587910984974203</c:v>
                </c:pt>
                <c:pt idx="8816">
                  <c:v>0.98588163644896498</c:v>
                </c:pt>
                <c:pt idx="8817">
                  <c:v>0.98601420040764598</c:v>
                </c:pt>
                <c:pt idx="8818">
                  <c:v>0.985952121400818</c:v>
                </c:pt>
                <c:pt idx="8819">
                  <c:v>0.98595188093159303</c:v>
                </c:pt>
                <c:pt idx="8820">
                  <c:v>0.98590580359108104</c:v>
                </c:pt>
                <c:pt idx="8821">
                  <c:v>0.98603586811118904</c:v>
                </c:pt>
                <c:pt idx="8822">
                  <c:v>0.98604907249712803</c:v>
                </c:pt>
                <c:pt idx="8823">
                  <c:v>0.98591296484994795</c:v>
                </c:pt>
                <c:pt idx="8824">
                  <c:v>0.98596058317380897</c:v>
                </c:pt>
                <c:pt idx="8825">
                  <c:v>0.985998970915962</c:v>
                </c:pt>
                <c:pt idx="8826">
                  <c:v>0.985969541392403</c:v>
                </c:pt>
                <c:pt idx="8827">
                  <c:v>0.98600704511742399</c:v>
                </c:pt>
                <c:pt idx="8828">
                  <c:v>0.98593453731108205</c:v>
                </c:pt>
                <c:pt idx="8829">
                  <c:v>0.98591736950300402</c:v>
                </c:pt>
                <c:pt idx="8830">
                  <c:v>0.98596348490861196</c:v>
                </c:pt>
                <c:pt idx="8831">
                  <c:v>0.98592558872877301</c:v>
                </c:pt>
                <c:pt idx="8832">
                  <c:v>0.98608544193598702</c:v>
                </c:pt>
                <c:pt idx="8833">
                  <c:v>0.98590796455858698</c:v>
                </c:pt>
                <c:pt idx="8834">
                  <c:v>0.98595229538559204</c:v>
                </c:pt>
                <c:pt idx="8835">
                  <c:v>0.98602469634678902</c:v>
                </c:pt>
                <c:pt idx="8836">
                  <c:v>0.98600015673777797</c:v>
                </c:pt>
                <c:pt idx="8837">
                  <c:v>0.98599904395473803</c:v>
                </c:pt>
                <c:pt idx="8838">
                  <c:v>0.98597497093797304</c:v>
                </c:pt>
                <c:pt idx="8839">
                  <c:v>0.98602931630920099</c:v>
                </c:pt>
                <c:pt idx="8840">
                  <c:v>0.98591297650158105</c:v>
                </c:pt>
                <c:pt idx="8841">
                  <c:v>0.98610229529233495</c:v>
                </c:pt>
                <c:pt idx="8842">
                  <c:v>0.98591665591910704</c:v>
                </c:pt>
                <c:pt idx="8843">
                  <c:v>0.98602738365025</c:v>
                </c:pt>
                <c:pt idx="8844">
                  <c:v>0.98598193897820396</c:v>
                </c:pt>
                <c:pt idx="8845">
                  <c:v>0.98594304077917205</c:v>
                </c:pt>
                <c:pt idx="8846">
                  <c:v>0.98604802167779604</c:v>
                </c:pt>
                <c:pt idx="8847">
                  <c:v>0.98589139762623301</c:v>
                </c:pt>
                <c:pt idx="8848">
                  <c:v>0.98605060896568797</c:v>
                </c:pt>
                <c:pt idx="8849">
                  <c:v>0.98593147540027304</c:v>
                </c:pt>
                <c:pt idx="8850">
                  <c:v>0.98597848978123503</c:v>
                </c:pt>
                <c:pt idx="8851">
                  <c:v>0.98595357475057699</c:v>
                </c:pt>
                <c:pt idx="8852">
                  <c:v>0.98590849944857395</c:v>
                </c:pt>
                <c:pt idx="8853">
                  <c:v>0.98597954124626996</c:v>
                </c:pt>
                <c:pt idx="8854">
                  <c:v>0.98589851125790395</c:v>
                </c:pt>
                <c:pt idx="8855">
                  <c:v>0.98612655143149996</c:v>
                </c:pt>
                <c:pt idx="8856">
                  <c:v>0.98590532698369904</c:v>
                </c:pt>
                <c:pt idx="8857">
                  <c:v>0.98600770810389504</c:v>
                </c:pt>
                <c:pt idx="8858">
                  <c:v>0.98594257657022799</c:v>
                </c:pt>
                <c:pt idx="8859">
                  <c:v>0.986082622974923</c:v>
                </c:pt>
                <c:pt idx="8860">
                  <c:v>0.98604238857777005</c:v>
                </c:pt>
                <c:pt idx="8861">
                  <c:v>0.98594558356925199</c:v>
                </c:pt>
                <c:pt idx="8862">
                  <c:v>0.98596172764427803</c:v>
                </c:pt>
                <c:pt idx="8863">
                  <c:v>0.98599838210417201</c:v>
                </c:pt>
                <c:pt idx="8864">
                  <c:v>0.985959202160273</c:v>
                </c:pt>
                <c:pt idx="8865">
                  <c:v>0.98597631811216901</c:v>
                </c:pt>
                <c:pt idx="8866">
                  <c:v>0.98596270407953701</c:v>
                </c:pt>
                <c:pt idx="8867">
                  <c:v>0.98584283493896496</c:v>
                </c:pt>
                <c:pt idx="8868">
                  <c:v>0.98597208506535094</c:v>
                </c:pt>
                <c:pt idx="8869">
                  <c:v>0.98592819868089199</c:v>
                </c:pt>
                <c:pt idx="8870">
                  <c:v>0.98607499690087896</c:v>
                </c:pt>
                <c:pt idx="8871">
                  <c:v>0.98589770920243702</c:v>
                </c:pt>
                <c:pt idx="8872">
                  <c:v>0.98601153678795905</c:v>
                </c:pt>
                <c:pt idx="8873">
                  <c:v>0.98608679801701404</c:v>
                </c:pt>
                <c:pt idx="8874">
                  <c:v>0.98599015905555598</c:v>
                </c:pt>
                <c:pt idx="8875">
                  <c:v>0.985969754709215</c:v>
                </c:pt>
                <c:pt idx="8876">
                  <c:v>0.985983201406746</c:v>
                </c:pt>
                <c:pt idx="8877">
                  <c:v>0.98595098860885999</c:v>
                </c:pt>
                <c:pt idx="8878">
                  <c:v>0.98604010468947401</c:v>
                </c:pt>
                <c:pt idx="8879">
                  <c:v>0.98595022457207704</c:v>
                </c:pt>
                <c:pt idx="8880">
                  <c:v>0.98595793441098001</c:v>
                </c:pt>
                <c:pt idx="8881">
                  <c:v>0.98595949865934895</c:v>
                </c:pt>
                <c:pt idx="8882">
                  <c:v>0.986109015366186</c:v>
                </c:pt>
                <c:pt idx="8883">
                  <c:v>0.98593929961613702</c:v>
                </c:pt>
                <c:pt idx="8884">
                  <c:v>0.98607963342821603</c:v>
                </c:pt>
                <c:pt idx="8885">
                  <c:v>0.98597952595065697</c:v>
                </c:pt>
                <c:pt idx="8886">
                  <c:v>0.98593842687038902</c:v>
                </c:pt>
                <c:pt idx="8887">
                  <c:v>0.98600625773613704</c:v>
                </c:pt>
                <c:pt idx="8888">
                  <c:v>0.98593035357542602</c:v>
                </c:pt>
                <c:pt idx="8889">
                  <c:v>0.98606805604356595</c:v>
                </c:pt>
                <c:pt idx="8890">
                  <c:v>0.98595260234675297</c:v>
                </c:pt>
                <c:pt idx="8891">
                  <c:v>0.98589837688125503</c:v>
                </c:pt>
                <c:pt idx="8892">
                  <c:v>0.98587456004943996</c:v>
                </c:pt>
                <c:pt idx="8893">
                  <c:v>0.98594369782041602</c:v>
                </c:pt>
                <c:pt idx="8894">
                  <c:v>0.98588470818563301</c:v>
                </c:pt>
                <c:pt idx="8895">
                  <c:v>0.98596502867999702</c:v>
                </c:pt>
                <c:pt idx="8896">
                  <c:v>0.98589727862514698</c:v>
                </c:pt>
                <c:pt idx="8897">
                  <c:v>0.98603283335632697</c:v>
                </c:pt>
                <c:pt idx="8898">
                  <c:v>0.98604243272871706</c:v>
                </c:pt>
                <c:pt idx="8899">
                  <c:v>0.98605276859532798</c:v>
                </c:pt>
                <c:pt idx="8900">
                  <c:v>0.98603899186511101</c:v>
                </c:pt>
                <c:pt idx="8901">
                  <c:v>0.98599183116272204</c:v>
                </c:pt>
                <c:pt idx="8902">
                  <c:v>0.98590470006616204</c:v>
                </c:pt>
                <c:pt idx="8903">
                  <c:v>0.98593025549053603</c:v>
                </c:pt>
                <c:pt idx="8904">
                  <c:v>0.98596373821985195</c:v>
                </c:pt>
                <c:pt idx="8905">
                  <c:v>0.98605186936707001</c:v>
                </c:pt>
                <c:pt idx="8906">
                  <c:v>0.98593496374032497</c:v>
                </c:pt>
                <c:pt idx="8907">
                  <c:v>0.98599575866579503</c:v>
                </c:pt>
                <c:pt idx="8908">
                  <c:v>0.98593621280216404</c:v>
                </c:pt>
                <c:pt idx="8909">
                  <c:v>0.98594267825494697</c:v>
                </c:pt>
                <c:pt idx="8910">
                  <c:v>0.985957410099496</c:v>
                </c:pt>
                <c:pt idx="8911">
                  <c:v>0.98597114093909</c:v>
                </c:pt>
                <c:pt idx="8912">
                  <c:v>0.98594218046623106</c:v>
                </c:pt>
                <c:pt idx="8913">
                  <c:v>0.98590828133355601</c:v>
                </c:pt>
                <c:pt idx="8914">
                  <c:v>0.98600621687431</c:v>
                </c:pt>
                <c:pt idx="8915">
                  <c:v>0.98588547987407305</c:v>
                </c:pt>
                <c:pt idx="8916">
                  <c:v>0.98599061726286996</c:v>
                </c:pt>
                <c:pt idx="8917">
                  <c:v>0.98597245913791998</c:v>
                </c:pt>
                <c:pt idx="8918">
                  <c:v>0.98606188162008801</c:v>
                </c:pt>
                <c:pt idx="8919">
                  <c:v>0.98599303247042103</c:v>
                </c:pt>
                <c:pt idx="8920">
                  <c:v>0.98597517417352498</c:v>
                </c:pt>
                <c:pt idx="8921">
                  <c:v>0.98588027195900196</c:v>
                </c:pt>
                <c:pt idx="8922">
                  <c:v>0.98609037889638596</c:v>
                </c:pt>
                <c:pt idx="8923">
                  <c:v>0.98593564509734499</c:v>
                </c:pt>
                <c:pt idx="8924">
                  <c:v>0.986081737226152</c:v>
                </c:pt>
                <c:pt idx="8925">
                  <c:v>0.98583668153188198</c:v>
                </c:pt>
                <c:pt idx="8926">
                  <c:v>0.98604939093112298</c:v>
                </c:pt>
                <c:pt idx="8927">
                  <c:v>0.98584392287595402</c:v>
                </c:pt>
                <c:pt idx="8928">
                  <c:v>0.98593114148513095</c:v>
                </c:pt>
                <c:pt idx="8929">
                  <c:v>0.98597489537145699</c:v>
                </c:pt>
                <c:pt idx="8930">
                  <c:v>0.98604373215315599</c:v>
                </c:pt>
                <c:pt idx="8931">
                  <c:v>0.98591072786415102</c:v>
                </c:pt>
                <c:pt idx="8932">
                  <c:v>0.98604968756023603</c:v>
                </c:pt>
                <c:pt idx="8933">
                  <c:v>0.98591850527633296</c:v>
                </c:pt>
                <c:pt idx="8934">
                  <c:v>0.985957208642536</c:v>
                </c:pt>
                <c:pt idx="8935">
                  <c:v>0.98598843001764302</c:v>
                </c:pt>
                <c:pt idx="8936">
                  <c:v>0.98581818700139101</c:v>
                </c:pt>
                <c:pt idx="8937">
                  <c:v>0.98600140063546204</c:v>
                </c:pt>
                <c:pt idx="8938">
                  <c:v>0.98588953385691702</c:v>
                </c:pt>
                <c:pt idx="8939">
                  <c:v>0.98604192096505905</c:v>
                </c:pt>
                <c:pt idx="8940">
                  <c:v>0.985933670292786</c:v>
                </c:pt>
                <c:pt idx="8941">
                  <c:v>0.98601239922433304</c:v>
                </c:pt>
                <c:pt idx="8942">
                  <c:v>0.98596775761890798</c:v>
                </c:pt>
                <c:pt idx="8943">
                  <c:v>0.98602005991118102</c:v>
                </c:pt>
                <c:pt idx="8944">
                  <c:v>0.98588623342589998</c:v>
                </c:pt>
                <c:pt idx="8945">
                  <c:v>0.98600443196394205</c:v>
                </c:pt>
                <c:pt idx="8946">
                  <c:v>0.985842379237307</c:v>
                </c:pt>
                <c:pt idx="8947">
                  <c:v>0.985981093099767</c:v>
                </c:pt>
                <c:pt idx="8948">
                  <c:v>0.98601556869319296</c:v>
                </c:pt>
                <c:pt idx="8949">
                  <c:v>0.98604742847712401</c:v>
                </c:pt>
                <c:pt idx="8950">
                  <c:v>0.98593731701222798</c:v>
                </c:pt>
                <c:pt idx="8951">
                  <c:v>0.98599893162061503</c:v>
                </c:pt>
                <c:pt idx="8952">
                  <c:v>0.98601369367797398</c:v>
                </c:pt>
                <c:pt idx="8953">
                  <c:v>0.98595471959444003</c:v>
                </c:pt>
                <c:pt idx="8954">
                  <c:v>0.98594876730009895</c:v>
                </c:pt>
                <c:pt idx="8955">
                  <c:v>0.98604237915353998</c:v>
                </c:pt>
                <c:pt idx="8956">
                  <c:v>0.98601049625203696</c:v>
                </c:pt>
                <c:pt idx="8957">
                  <c:v>0.98598180008025804</c:v>
                </c:pt>
                <c:pt idx="8958">
                  <c:v>0.98593023274493796</c:v>
                </c:pt>
                <c:pt idx="8959">
                  <c:v>0.98606992421844397</c:v>
                </c:pt>
                <c:pt idx="8960">
                  <c:v>0.98590867663361403</c:v>
                </c:pt>
                <c:pt idx="8961">
                  <c:v>0.98596609627711795</c:v>
                </c:pt>
                <c:pt idx="8962">
                  <c:v>0.98593971152791804</c:v>
                </c:pt>
                <c:pt idx="8963">
                  <c:v>0.98601588436386101</c:v>
                </c:pt>
                <c:pt idx="8964">
                  <c:v>0.98583442767073703</c:v>
                </c:pt>
                <c:pt idx="8965">
                  <c:v>0.986007000604192</c:v>
                </c:pt>
                <c:pt idx="8966">
                  <c:v>0.98590108358427597</c:v>
                </c:pt>
                <c:pt idx="8967">
                  <c:v>0.98594226808819496</c:v>
                </c:pt>
                <c:pt idx="8968">
                  <c:v>0.985901314996116</c:v>
                </c:pt>
                <c:pt idx="8969">
                  <c:v>0.98602599701393201</c:v>
                </c:pt>
                <c:pt idx="8970">
                  <c:v>0.98590377259633899</c:v>
                </c:pt>
                <c:pt idx="8971">
                  <c:v>0.98599873912705704</c:v>
                </c:pt>
                <c:pt idx="8972">
                  <c:v>0.98584101367798305</c:v>
                </c:pt>
                <c:pt idx="8973">
                  <c:v>0.98602600500123105</c:v>
                </c:pt>
                <c:pt idx="8974">
                  <c:v>0.98582973983185695</c:v>
                </c:pt>
                <c:pt idx="8975">
                  <c:v>0.98590637253591595</c:v>
                </c:pt>
                <c:pt idx="8976">
                  <c:v>0.98600710287509996</c:v>
                </c:pt>
                <c:pt idx="8977">
                  <c:v>0.98598751518548999</c:v>
                </c:pt>
                <c:pt idx="8978">
                  <c:v>0.98602005705801499</c:v>
                </c:pt>
                <c:pt idx="8979">
                  <c:v>0.98590244809157601</c:v>
                </c:pt>
                <c:pt idx="8980">
                  <c:v>0.98581936192403896</c:v>
                </c:pt>
                <c:pt idx="8981">
                  <c:v>0.98591721916020103</c:v>
                </c:pt>
                <c:pt idx="8982">
                  <c:v>0.98595955438328797</c:v>
                </c:pt>
                <c:pt idx="8983">
                  <c:v>0.98595364056292001</c:v>
                </c:pt>
                <c:pt idx="8984">
                  <c:v>0.98593881844655595</c:v>
                </c:pt>
                <c:pt idx="8985">
                  <c:v>0.98595947041826104</c:v>
                </c:pt>
                <c:pt idx="8986">
                  <c:v>0.98583327331398696</c:v>
                </c:pt>
                <c:pt idx="8987">
                  <c:v>0.98595489375743905</c:v>
                </c:pt>
                <c:pt idx="8988">
                  <c:v>0.98597312306770202</c:v>
                </c:pt>
                <c:pt idx="8989">
                  <c:v>0.98590198726039802</c:v>
                </c:pt>
                <c:pt idx="8990">
                  <c:v>0.98613843769260201</c:v>
                </c:pt>
                <c:pt idx="8991">
                  <c:v>0.98588197373297504</c:v>
                </c:pt>
                <c:pt idx="8992">
                  <c:v>0.98592173165053898</c:v>
                </c:pt>
                <c:pt idx="8993">
                  <c:v>0.98587733700033497</c:v>
                </c:pt>
                <c:pt idx="8994">
                  <c:v>0.98597726324833301</c:v>
                </c:pt>
                <c:pt idx="8995">
                  <c:v>0.985942788904145</c:v>
                </c:pt>
                <c:pt idx="8996">
                  <c:v>0.98604748401485998</c:v>
                </c:pt>
                <c:pt idx="8997">
                  <c:v>0.98591261137422803</c:v>
                </c:pt>
                <c:pt idx="8998">
                  <c:v>0.98587589941429099</c:v>
                </c:pt>
                <c:pt idx="8999">
                  <c:v>0.98593254081673298</c:v>
                </c:pt>
                <c:pt idx="9000">
                  <c:v>0.98590190057773897</c:v>
                </c:pt>
                <c:pt idx="9001">
                  <c:v>0.98590287445387803</c:v>
                </c:pt>
                <c:pt idx="9002">
                  <c:v>0.98591652602812296</c:v>
                </c:pt>
                <c:pt idx="9003">
                  <c:v>0.98590907508847803</c:v>
                </c:pt>
                <c:pt idx="9004">
                  <c:v>0.98589754547224595</c:v>
                </c:pt>
                <c:pt idx="9005">
                  <c:v>0.98595120313150697</c:v>
                </c:pt>
                <c:pt idx="9006">
                  <c:v>0.98600053752286199</c:v>
                </c:pt>
                <c:pt idx="9007">
                  <c:v>0.98598947587272701</c:v>
                </c:pt>
                <c:pt idx="9008">
                  <c:v>0.98589212124545</c:v>
                </c:pt>
                <c:pt idx="9009">
                  <c:v>0.98600597946546797</c:v>
                </c:pt>
                <c:pt idx="9010">
                  <c:v>0.98595374393197299</c:v>
                </c:pt>
                <c:pt idx="9011">
                  <c:v>0.98601703827059595</c:v>
                </c:pt>
                <c:pt idx="9012">
                  <c:v>0.98601361086704398</c:v>
                </c:pt>
                <c:pt idx="9013">
                  <c:v>0.98603191261225498</c:v>
                </c:pt>
                <c:pt idx="9014">
                  <c:v>0.98589853596168098</c:v>
                </c:pt>
                <c:pt idx="9015">
                  <c:v>0.98598449717535697</c:v>
                </c:pt>
                <c:pt idx="9016">
                  <c:v>0.98599423162307098</c:v>
                </c:pt>
                <c:pt idx="9017">
                  <c:v>0.98597362340477501</c:v>
                </c:pt>
                <c:pt idx="9018">
                  <c:v>0.98613838267999299</c:v>
                </c:pt>
                <c:pt idx="9019">
                  <c:v>0.98594821815100697</c:v>
                </c:pt>
                <c:pt idx="9020">
                  <c:v>0.98608060704484202</c:v>
                </c:pt>
                <c:pt idx="9021">
                  <c:v>0.98594135340630196</c:v>
                </c:pt>
                <c:pt idx="9022">
                  <c:v>0.98611330051421098</c:v>
                </c:pt>
                <c:pt idx="9023">
                  <c:v>0.98602802459160999</c:v>
                </c:pt>
                <c:pt idx="9024">
                  <c:v>0.98601671981762296</c:v>
                </c:pt>
                <c:pt idx="9025">
                  <c:v>0.98590108542339305</c:v>
                </c:pt>
                <c:pt idx="9026">
                  <c:v>0.98596624734851801</c:v>
                </c:pt>
                <c:pt idx="9027">
                  <c:v>0.985807747243998</c:v>
                </c:pt>
                <c:pt idx="9028">
                  <c:v>0.98594890917637401</c:v>
                </c:pt>
                <c:pt idx="9029">
                  <c:v>0.98595393613362203</c:v>
                </c:pt>
                <c:pt idx="9030">
                  <c:v>0.98593643670717801</c:v>
                </c:pt>
                <c:pt idx="9031">
                  <c:v>0.98599183193562101</c:v>
                </c:pt>
                <c:pt idx="9032">
                  <c:v>0.98586519080452195</c:v>
                </c:pt>
                <c:pt idx="9033">
                  <c:v>0.98600849210228803</c:v>
                </c:pt>
                <c:pt idx="9034">
                  <c:v>0.98595269739079405</c:v>
                </c:pt>
                <c:pt idx="9035">
                  <c:v>0.98592292004543103</c:v>
                </c:pt>
                <c:pt idx="9036">
                  <c:v>0.98591890045567698</c:v>
                </c:pt>
                <c:pt idx="9037">
                  <c:v>0.98590768471880497</c:v>
                </c:pt>
                <c:pt idx="9038">
                  <c:v>0.98602303585633799</c:v>
                </c:pt>
                <c:pt idx="9039">
                  <c:v>0.98607024830612899</c:v>
                </c:pt>
                <c:pt idx="9040">
                  <c:v>0.98595122752141195</c:v>
                </c:pt>
                <c:pt idx="9041">
                  <c:v>0.98597711969616497</c:v>
                </c:pt>
                <c:pt idx="9042">
                  <c:v>0.98591657378323205</c:v>
                </c:pt>
                <c:pt idx="9043">
                  <c:v>0.985962599611236</c:v>
                </c:pt>
                <c:pt idx="9044">
                  <c:v>0.98592393366207198</c:v>
                </c:pt>
                <c:pt idx="9045">
                  <c:v>0.98611284696635404</c:v>
                </c:pt>
                <c:pt idx="9046">
                  <c:v>0.98594219885289103</c:v>
                </c:pt>
                <c:pt idx="9047">
                  <c:v>0.98594342115973199</c:v>
                </c:pt>
                <c:pt idx="9048">
                  <c:v>0.98584553900066096</c:v>
                </c:pt>
                <c:pt idx="9049">
                  <c:v>0.98593974417233599</c:v>
                </c:pt>
                <c:pt idx="9050">
                  <c:v>0.98594666217668903</c:v>
                </c:pt>
                <c:pt idx="9051">
                  <c:v>0.98602676228709996</c:v>
                </c:pt>
                <c:pt idx="9052">
                  <c:v>0.98587812057645696</c:v>
                </c:pt>
                <c:pt idx="9053">
                  <c:v>0.98604298818799696</c:v>
                </c:pt>
                <c:pt idx="9054">
                  <c:v>0.98584495391847304</c:v>
                </c:pt>
                <c:pt idx="9055">
                  <c:v>0.98609402601046203</c:v>
                </c:pt>
                <c:pt idx="9056">
                  <c:v>0.98583529833652395</c:v>
                </c:pt>
                <c:pt idx="9057">
                  <c:v>0.98611698347973398</c:v>
                </c:pt>
                <c:pt idx="9058">
                  <c:v>0.98604276312792905</c:v>
                </c:pt>
                <c:pt idx="9059">
                  <c:v>0.98603160031805903</c:v>
                </c:pt>
                <c:pt idx="9060">
                  <c:v>0.98599493301252705</c:v>
                </c:pt>
                <c:pt idx="9061">
                  <c:v>0.98594221813317695</c:v>
                </c:pt>
                <c:pt idx="9062">
                  <c:v>0.98589715372229403</c:v>
                </c:pt>
                <c:pt idx="9063">
                  <c:v>0.98599135639217705</c:v>
                </c:pt>
                <c:pt idx="9064">
                  <c:v>0.98598124129858999</c:v>
                </c:pt>
                <c:pt idx="9065">
                  <c:v>0.98599727024567396</c:v>
                </c:pt>
                <c:pt idx="9066">
                  <c:v>0.98591272186367396</c:v>
                </c:pt>
                <c:pt idx="9067">
                  <c:v>0.98588751425715004</c:v>
                </c:pt>
                <c:pt idx="9068">
                  <c:v>0.98598255133971002</c:v>
                </c:pt>
                <c:pt idx="9069">
                  <c:v>0.98595069105380695</c:v>
                </c:pt>
                <c:pt idx="9070">
                  <c:v>0.98586593752626095</c:v>
                </c:pt>
                <c:pt idx="9071">
                  <c:v>0.98602725212617603</c:v>
                </c:pt>
                <c:pt idx="9072">
                  <c:v>0.98597623531227796</c:v>
                </c:pt>
                <c:pt idx="9073">
                  <c:v>0.98594228184822996</c:v>
                </c:pt>
                <c:pt idx="9074">
                  <c:v>0.98603930733857903</c:v>
                </c:pt>
                <c:pt idx="9075">
                  <c:v>0.98604458060639899</c:v>
                </c:pt>
                <c:pt idx="9076">
                  <c:v>0.98599858559101194</c:v>
                </c:pt>
                <c:pt idx="9077">
                  <c:v>0.98593576749531098</c:v>
                </c:pt>
                <c:pt idx="9078">
                  <c:v>0.98588680311090005</c:v>
                </c:pt>
                <c:pt idx="9079">
                  <c:v>0.98597776599200504</c:v>
                </c:pt>
                <c:pt idx="9080">
                  <c:v>0.98585717995157596</c:v>
                </c:pt>
                <c:pt idx="9081">
                  <c:v>0.98607393311457803</c:v>
                </c:pt>
                <c:pt idx="9082">
                  <c:v>0.98591977687690202</c:v>
                </c:pt>
                <c:pt idx="9083">
                  <c:v>0.98603327235571203</c:v>
                </c:pt>
                <c:pt idx="9084">
                  <c:v>0.98595481609968805</c:v>
                </c:pt>
                <c:pt idx="9085">
                  <c:v>0.98601955441711597</c:v>
                </c:pt>
                <c:pt idx="9086">
                  <c:v>0.98597190906203702</c:v>
                </c:pt>
                <c:pt idx="9087">
                  <c:v>0.98608061987567697</c:v>
                </c:pt>
                <c:pt idx="9088">
                  <c:v>0.98605373087263104</c:v>
                </c:pt>
                <c:pt idx="9089">
                  <c:v>0.98596373341853005</c:v>
                </c:pt>
                <c:pt idx="9090">
                  <c:v>0.98603965229944002</c:v>
                </c:pt>
                <c:pt idx="9091">
                  <c:v>0.98595847369401202</c:v>
                </c:pt>
                <c:pt idx="9092">
                  <c:v>0.98604592369925703</c:v>
                </c:pt>
                <c:pt idx="9093">
                  <c:v>0.98602172093678597</c:v>
                </c:pt>
                <c:pt idx="9094">
                  <c:v>0.98608216468418697</c:v>
                </c:pt>
                <c:pt idx="9095">
                  <c:v>0.98595263258032295</c:v>
                </c:pt>
                <c:pt idx="9096">
                  <c:v>0.98600105169329799</c:v>
                </c:pt>
                <c:pt idx="9097">
                  <c:v>0.98603824024263398</c:v>
                </c:pt>
                <c:pt idx="9098">
                  <c:v>0.98591284783920996</c:v>
                </c:pt>
                <c:pt idx="9099">
                  <c:v>0.98590136009000795</c:v>
                </c:pt>
                <c:pt idx="9100">
                  <c:v>0.985937386802611</c:v>
                </c:pt>
                <c:pt idx="9101">
                  <c:v>0.98599633070388704</c:v>
                </c:pt>
                <c:pt idx="9102">
                  <c:v>0.98597297674235795</c:v>
                </c:pt>
                <c:pt idx="9103">
                  <c:v>0.98592742952774004</c:v>
                </c:pt>
                <c:pt idx="9104">
                  <c:v>0.98601494295165804</c:v>
                </c:pt>
                <c:pt idx="9105">
                  <c:v>0.98596913925072505</c:v>
                </c:pt>
                <c:pt idx="9106">
                  <c:v>0.98590986525087998</c:v>
                </c:pt>
                <c:pt idx="9107">
                  <c:v>0.98604635923766304</c:v>
                </c:pt>
                <c:pt idx="9108">
                  <c:v>0.98597566688205096</c:v>
                </c:pt>
                <c:pt idx="9109">
                  <c:v>0.98599309581512795</c:v>
                </c:pt>
                <c:pt idx="9110">
                  <c:v>0.98591721227367601</c:v>
                </c:pt>
                <c:pt idx="9111">
                  <c:v>0.98591328782967202</c:v>
                </c:pt>
                <c:pt idx="9112">
                  <c:v>0.98598012912167399</c:v>
                </c:pt>
                <c:pt idx="9113">
                  <c:v>0.98605047895693798</c:v>
                </c:pt>
                <c:pt idx="9114">
                  <c:v>0.98590261304848803</c:v>
                </c:pt>
                <c:pt idx="9115">
                  <c:v>0.98595872061117396</c:v>
                </c:pt>
                <c:pt idx="9116">
                  <c:v>0.98585560728616095</c:v>
                </c:pt>
                <c:pt idx="9117">
                  <c:v>0.98599112404704603</c:v>
                </c:pt>
                <c:pt idx="9118">
                  <c:v>0.98600297265855397</c:v>
                </c:pt>
                <c:pt idx="9119">
                  <c:v>0.98598393747140001</c:v>
                </c:pt>
                <c:pt idx="9120">
                  <c:v>0.98587843898769301</c:v>
                </c:pt>
                <c:pt idx="9121">
                  <c:v>0.98602443626098601</c:v>
                </c:pt>
                <c:pt idx="9122">
                  <c:v>0.98592685824055104</c:v>
                </c:pt>
                <c:pt idx="9123">
                  <c:v>0.98601097781958602</c:v>
                </c:pt>
                <c:pt idx="9124">
                  <c:v>0.98591012605075701</c:v>
                </c:pt>
                <c:pt idx="9125">
                  <c:v>0.98599009500893198</c:v>
                </c:pt>
                <c:pt idx="9126">
                  <c:v>0.98588572826658505</c:v>
                </c:pt>
                <c:pt idx="9127">
                  <c:v>0.98595430157618602</c:v>
                </c:pt>
                <c:pt idx="9128">
                  <c:v>0.98607287181177605</c:v>
                </c:pt>
                <c:pt idx="9129">
                  <c:v>0.985963160997681</c:v>
                </c:pt>
                <c:pt idx="9130">
                  <c:v>0.98605762758953497</c:v>
                </c:pt>
                <c:pt idx="9131">
                  <c:v>0.98596333828223404</c:v>
                </c:pt>
                <c:pt idx="9132">
                  <c:v>0.98596204672296195</c:v>
                </c:pt>
                <c:pt idx="9133">
                  <c:v>0.98596867473004701</c:v>
                </c:pt>
                <c:pt idx="9134">
                  <c:v>0.98590056648569102</c:v>
                </c:pt>
                <c:pt idx="9135">
                  <c:v>0.98599913112111204</c:v>
                </c:pt>
                <c:pt idx="9136">
                  <c:v>0.98592585932259802</c:v>
                </c:pt>
                <c:pt idx="9137">
                  <c:v>0.98601437881972898</c:v>
                </c:pt>
                <c:pt idx="9138">
                  <c:v>0.98591095171299503</c:v>
                </c:pt>
                <c:pt idx="9139">
                  <c:v>0.98592073485913001</c:v>
                </c:pt>
                <c:pt idx="9140">
                  <c:v>0.98583534074204804</c:v>
                </c:pt>
                <c:pt idx="9141">
                  <c:v>0.98598805134245704</c:v>
                </c:pt>
                <c:pt idx="9142">
                  <c:v>0.98592920454657895</c:v>
                </c:pt>
                <c:pt idx="9143">
                  <c:v>0.98594340500885502</c:v>
                </c:pt>
                <c:pt idx="9144">
                  <c:v>0.98591801386286704</c:v>
                </c:pt>
                <c:pt idx="9145">
                  <c:v>0.98594128760079103</c:v>
                </c:pt>
                <c:pt idx="9146">
                  <c:v>0.98608915255853002</c:v>
                </c:pt>
                <c:pt idx="9147">
                  <c:v>0.98600745859488104</c:v>
                </c:pt>
                <c:pt idx="9148">
                  <c:v>0.98606999806935602</c:v>
                </c:pt>
                <c:pt idx="9149">
                  <c:v>0.98597044382460497</c:v>
                </c:pt>
                <c:pt idx="9150">
                  <c:v>0.98607307027220503</c:v>
                </c:pt>
                <c:pt idx="9151">
                  <c:v>0.98596017284649196</c:v>
                </c:pt>
                <c:pt idx="9152">
                  <c:v>0.98587379248417495</c:v>
                </c:pt>
                <c:pt idx="9153">
                  <c:v>0.98588363598643103</c:v>
                </c:pt>
                <c:pt idx="9154">
                  <c:v>0.98589216309537098</c:v>
                </c:pt>
                <c:pt idx="9155">
                  <c:v>0.98587496185440604</c:v>
                </c:pt>
                <c:pt idx="9156">
                  <c:v>0.98599379326537895</c:v>
                </c:pt>
                <c:pt idx="9157">
                  <c:v>0.98600178753163104</c:v>
                </c:pt>
                <c:pt idx="9158">
                  <c:v>0.98593599569449297</c:v>
                </c:pt>
                <c:pt idx="9159">
                  <c:v>0.98603484992500601</c:v>
                </c:pt>
                <c:pt idx="9160">
                  <c:v>0.98593043738322905</c:v>
                </c:pt>
                <c:pt idx="9161">
                  <c:v>0.98595677978404594</c:v>
                </c:pt>
                <c:pt idx="9162">
                  <c:v>0.98602532775804397</c:v>
                </c:pt>
                <c:pt idx="9163">
                  <c:v>0.98587144736797505</c:v>
                </c:pt>
                <c:pt idx="9164">
                  <c:v>0.98595169649705405</c:v>
                </c:pt>
                <c:pt idx="9165">
                  <c:v>0.98602257045397601</c:v>
                </c:pt>
                <c:pt idx="9166">
                  <c:v>0.98601425505664297</c:v>
                </c:pt>
                <c:pt idx="9167">
                  <c:v>0.98599990729312104</c:v>
                </c:pt>
                <c:pt idx="9168">
                  <c:v>0.98600376314911897</c:v>
                </c:pt>
                <c:pt idx="9169">
                  <c:v>0.98593480731501404</c:v>
                </c:pt>
                <c:pt idx="9170">
                  <c:v>0.98589178039717495</c:v>
                </c:pt>
                <c:pt idx="9171">
                  <c:v>0.98605655006806703</c:v>
                </c:pt>
                <c:pt idx="9172">
                  <c:v>0.98576883908993596</c:v>
                </c:pt>
                <c:pt idx="9173">
                  <c:v>0.985904627537045</c:v>
                </c:pt>
                <c:pt idx="9174">
                  <c:v>0.98589621427249896</c:v>
                </c:pt>
                <c:pt idx="9175">
                  <c:v>0.98588760886802096</c:v>
                </c:pt>
                <c:pt idx="9176">
                  <c:v>0.98585838372136003</c:v>
                </c:pt>
                <c:pt idx="9177">
                  <c:v>0.98602400957070102</c:v>
                </c:pt>
                <c:pt idx="9178">
                  <c:v>0.98594655360495698</c:v>
                </c:pt>
                <c:pt idx="9179">
                  <c:v>0.98606841548135105</c:v>
                </c:pt>
                <c:pt idx="9180">
                  <c:v>0.98590264418896201</c:v>
                </c:pt>
                <c:pt idx="9181">
                  <c:v>0.98604781903379901</c:v>
                </c:pt>
                <c:pt idx="9182">
                  <c:v>0.98597047041514496</c:v>
                </c:pt>
                <c:pt idx="9183">
                  <c:v>0.98597667667651201</c:v>
                </c:pt>
                <c:pt idx="9184">
                  <c:v>0.98589655703460999</c:v>
                </c:pt>
                <c:pt idx="9185">
                  <c:v>0.98601778163937803</c:v>
                </c:pt>
                <c:pt idx="9186">
                  <c:v>0.98600516394600402</c:v>
                </c:pt>
                <c:pt idx="9187">
                  <c:v>0.98590837753293903</c:v>
                </c:pt>
                <c:pt idx="9188">
                  <c:v>0.98596724994575602</c:v>
                </c:pt>
                <c:pt idx="9189">
                  <c:v>0.986120062467431</c:v>
                </c:pt>
                <c:pt idx="9190">
                  <c:v>0.98597462824979798</c:v>
                </c:pt>
                <c:pt idx="9191">
                  <c:v>0.985988227711739</c:v>
                </c:pt>
                <c:pt idx="9192">
                  <c:v>0.985922210491466</c:v>
                </c:pt>
                <c:pt idx="9193">
                  <c:v>0.98599833318517305</c:v>
                </c:pt>
                <c:pt idx="9194">
                  <c:v>0.986050973200847</c:v>
                </c:pt>
                <c:pt idx="9195">
                  <c:v>0.98603144066959603</c:v>
                </c:pt>
                <c:pt idx="9196">
                  <c:v>0.98593672606013305</c:v>
                </c:pt>
                <c:pt idx="9197">
                  <c:v>0.98589265183885799</c:v>
                </c:pt>
                <c:pt idx="9198">
                  <c:v>0.98601217850474698</c:v>
                </c:pt>
                <c:pt idx="9199">
                  <c:v>0.98593712129104305</c:v>
                </c:pt>
                <c:pt idx="9200">
                  <c:v>0.98607166836784099</c:v>
                </c:pt>
                <c:pt idx="9201">
                  <c:v>0.985947105709436</c:v>
                </c:pt>
                <c:pt idx="9202">
                  <c:v>0.98601361899239304</c:v>
                </c:pt>
                <c:pt idx="9203">
                  <c:v>0.98593914074854005</c:v>
                </c:pt>
                <c:pt idx="9204">
                  <c:v>0.98587896768521899</c:v>
                </c:pt>
                <c:pt idx="9205">
                  <c:v>0.98605178200594601</c:v>
                </c:pt>
                <c:pt idx="9206">
                  <c:v>0.98593280152565699</c:v>
                </c:pt>
                <c:pt idx="9207">
                  <c:v>0.98592567526817598</c:v>
                </c:pt>
                <c:pt idx="9208">
                  <c:v>0.98586811573725397</c:v>
                </c:pt>
                <c:pt idx="9209">
                  <c:v>0.98595178476196299</c:v>
                </c:pt>
                <c:pt idx="9210">
                  <c:v>0.98597782593259697</c:v>
                </c:pt>
                <c:pt idx="9211">
                  <c:v>0.98596568971004594</c:v>
                </c:pt>
                <c:pt idx="9212">
                  <c:v>0.98605665855771596</c:v>
                </c:pt>
                <c:pt idx="9213">
                  <c:v>0.98594773621587295</c:v>
                </c:pt>
                <c:pt idx="9214">
                  <c:v>0.98589708400436804</c:v>
                </c:pt>
                <c:pt idx="9215">
                  <c:v>0.98595047104481004</c:v>
                </c:pt>
                <c:pt idx="9216">
                  <c:v>0.98600461784143001</c:v>
                </c:pt>
                <c:pt idx="9217">
                  <c:v>0.98601658325631403</c:v>
                </c:pt>
                <c:pt idx="9218">
                  <c:v>0.98600694130466304</c:v>
                </c:pt>
                <c:pt idx="9219">
                  <c:v>0.98591115262004003</c:v>
                </c:pt>
                <c:pt idx="9220">
                  <c:v>0.98596109739316995</c:v>
                </c:pt>
                <c:pt idx="9221">
                  <c:v>0.98592788456868896</c:v>
                </c:pt>
                <c:pt idx="9222">
                  <c:v>0.98595790277809203</c:v>
                </c:pt>
                <c:pt idx="9223">
                  <c:v>0.98594596922564504</c:v>
                </c:pt>
                <c:pt idx="9224">
                  <c:v>0.98596110915752699</c:v>
                </c:pt>
                <c:pt idx="9225">
                  <c:v>0.98592636838381897</c:v>
                </c:pt>
                <c:pt idx="9226">
                  <c:v>0.98605844278086097</c:v>
                </c:pt>
                <c:pt idx="9227">
                  <c:v>0.98597310291234397</c:v>
                </c:pt>
                <c:pt idx="9228">
                  <c:v>0.98594477419457505</c:v>
                </c:pt>
                <c:pt idx="9229">
                  <c:v>0.98595827269755898</c:v>
                </c:pt>
                <c:pt idx="9230">
                  <c:v>0.98591753410615302</c:v>
                </c:pt>
                <c:pt idx="9231">
                  <c:v>0.98598823899861698</c:v>
                </c:pt>
                <c:pt idx="9232">
                  <c:v>0.98610364101479198</c:v>
                </c:pt>
                <c:pt idx="9233">
                  <c:v>0.98591265098877501</c:v>
                </c:pt>
                <c:pt idx="9234">
                  <c:v>0.98607491611204601</c:v>
                </c:pt>
                <c:pt idx="9235">
                  <c:v>0.98594693266327504</c:v>
                </c:pt>
                <c:pt idx="9236">
                  <c:v>0.98586972418433805</c:v>
                </c:pt>
                <c:pt idx="9237">
                  <c:v>0.98587422498677602</c:v>
                </c:pt>
                <c:pt idx="9238">
                  <c:v>0.98599407946497997</c:v>
                </c:pt>
                <c:pt idx="9239">
                  <c:v>0.98589939440629704</c:v>
                </c:pt>
                <c:pt idx="9240">
                  <c:v>0.98597439093000305</c:v>
                </c:pt>
                <c:pt idx="9241">
                  <c:v>0.98599728247378104</c:v>
                </c:pt>
                <c:pt idx="9242">
                  <c:v>0.98598434355776199</c:v>
                </c:pt>
                <c:pt idx="9243">
                  <c:v>0.98600493523231203</c:v>
                </c:pt>
                <c:pt idx="9244">
                  <c:v>0.98581709332933798</c:v>
                </c:pt>
                <c:pt idx="9245">
                  <c:v>0.98596935000394703</c:v>
                </c:pt>
                <c:pt idx="9246">
                  <c:v>0.98583303380703402</c:v>
                </c:pt>
                <c:pt idx="9247">
                  <c:v>0.98603414170857995</c:v>
                </c:pt>
                <c:pt idx="9248">
                  <c:v>0.98596440355444603</c:v>
                </c:pt>
                <c:pt idx="9249">
                  <c:v>0.98591561447545595</c:v>
                </c:pt>
                <c:pt idx="9250">
                  <c:v>0.98595597887532505</c:v>
                </c:pt>
                <c:pt idx="9251">
                  <c:v>0.98595493593195704</c:v>
                </c:pt>
                <c:pt idx="9252">
                  <c:v>0.98601540076768301</c:v>
                </c:pt>
                <c:pt idx="9253">
                  <c:v>0.98597503304659795</c:v>
                </c:pt>
                <c:pt idx="9254">
                  <c:v>0.98596193489098705</c:v>
                </c:pt>
                <c:pt idx="9255">
                  <c:v>0.98595210523166199</c:v>
                </c:pt>
                <c:pt idx="9256">
                  <c:v>0.98604211719961599</c:v>
                </c:pt>
                <c:pt idx="9257">
                  <c:v>0.98597963053113702</c:v>
                </c:pt>
                <c:pt idx="9258">
                  <c:v>0.98594858694912202</c:v>
                </c:pt>
                <c:pt idx="9259">
                  <c:v>0.98593198339048105</c:v>
                </c:pt>
                <c:pt idx="9260">
                  <c:v>0.98596367229832904</c:v>
                </c:pt>
                <c:pt idx="9261">
                  <c:v>0.98607771112001597</c:v>
                </c:pt>
                <c:pt idx="9262">
                  <c:v>0.98596022333007705</c:v>
                </c:pt>
                <c:pt idx="9263">
                  <c:v>0.985957725580907</c:v>
                </c:pt>
                <c:pt idx="9264">
                  <c:v>0.985944769046872</c:v>
                </c:pt>
                <c:pt idx="9265">
                  <c:v>0.98595878601454601</c:v>
                </c:pt>
                <c:pt idx="9266">
                  <c:v>0.98596353552846605</c:v>
                </c:pt>
                <c:pt idx="9267">
                  <c:v>0.98613984993750203</c:v>
                </c:pt>
                <c:pt idx="9268">
                  <c:v>0.98592207630739004</c:v>
                </c:pt>
                <c:pt idx="9269">
                  <c:v>0.98589437006765901</c:v>
                </c:pt>
                <c:pt idx="9270">
                  <c:v>0.98598173232580799</c:v>
                </c:pt>
                <c:pt idx="9271">
                  <c:v>0.98597312170557005</c:v>
                </c:pt>
                <c:pt idx="9272">
                  <c:v>0.98603558595101704</c:v>
                </c:pt>
                <c:pt idx="9273">
                  <c:v>0.98591643058603595</c:v>
                </c:pt>
                <c:pt idx="9274">
                  <c:v>0.98596759560815495</c:v>
                </c:pt>
                <c:pt idx="9275">
                  <c:v>0.98590415338175197</c:v>
                </c:pt>
                <c:pt idx="9276">
                  <c:v>0.98593703748341799</c:v>
                </c:pt>
                <c:pt idx="9277">
                  <c:v>0.98592154237271901</c:v>
                </c:pt>
                <c:pt idx="9278">
                  <c:v>0.98603328480415997</c:v>
                </c:pt>
                <c:pt idx="9279">
                  <c:v>0.98590208503276999</c:v>
                </c:pt>
                <c:pt idx="9280">
                  <c:v>0.98600902176826799</c:v>
                </c:pt>
                <c:pt idx="9281">
                  <c:v>0.98584350403021903</c:v>
                </c:pt>
                <c:pt idx="9282">
                  <c:v>0.98606778873391798</c:v>
                </c:pt>
                <c:pt idx="9283">
                  <c:v>0.98588670948336199</c:v>
                </c:pt>
                <c:pt idx="9284">
                  <c:v>0.98597509708890096</c:v>
                </c:pt>
                <c:pt idx="9285">
                  <c:v>0.98587399020887401</c:v>
                </c:pt>
                <c:pt idx="9286">
                  <c:v>0.98594473065093402</c:v>
                </c:pt>
                <c:pt idx="9287">
                  <c:v>0.98593146481203398</c:v>
                </c:pt>
                <c:pt idx="9288">
                  <c:v>0.98589963409023995</c:v>
                </c:pt>
                <c:pt idx="9289">
                  <c:v>0.98595511972670502</c:v>
                </c:pt>
                <c:pt idx="9290">
                  <c:v>0.98605201168867296</c:v>
                </c:pt>
                <c:pt idx="9291">
                  <c:v>0.98591352155169198</c:v>
                </c:pt>
                <c:pt idx="9292">
                  <c:v>0.98596517861698996</c:v>
                </c:pt>
                <c:pt idx="9293">
                  <c:v>0.98592269622586903</c:v>
                </c:pt>
                <c:pt idx="9294">
                  <c:v>0.98600568551663703</c:v>
                </c:pt>
                <c:pt idx="9295">
                  <c:v>0.98584809247171101</c:v>
                </c:pt>
                <c:pt idx="9296">
                  <c:v>0.98593215743778395</c:v>
                </c:pt>
                <c:pt idx="9297">
                  <c:v>0.98587293496912098</c:v>
                </c:pt>
                <c:pt idx="9298">
                  <c:v>0.98592367563444105</c:v>
                </c:pt>
                <c:pt idx="9299">
                  <c:v>0.98597949908799998</c:v>
                </c:pt>
                <c:pt idx="9300">
                  <c:v>0.98592476449704702</c:v>
                </c:pt>
                <c:pt idx="9301">
                  <c:v>0.98593503418078898</c:v>
                </c:pt>
                <c:pt idx="9302">
                  <c:v>0.98586314435404898</c:v>
                </c:pt>
                <c:pt idx="9303">
                  <c:v>0.98588614602133895</c:v>
                </c:pt>
                <c:pt idx="9304">
                  <c:v>0.98593308497902199</c:v>
                </c:pt>
                <c:pt idx="9305">
                  <c:v>0.98590757379140503</c:v>
                </c:pt>
                <c:pt idx="9306">
                  <c:v>0.98601451183982503</c:v>
                </c:pt>
                <c:pt idx="9307">
                  <c:v>0.98585144452269802</c:v>
                </c:pt>
                <c:pt idx="9308">
                  <c:v>0.98600712726815098</c:v>
                </c:pt>
                <c:pt idx="9309">
                  <c:v>0.98604900251858796</c:v>
                </c:pt>
                <c:pt idx="9310">
                  <c:v>0.98607050742642</c:v>
                </c:pt>
                <c:pt idx="9311">
                  <c:v>0.98603372690327795</c:v>
                </c:pt>
                <c:pt idx="9312">
                  <c:v>0.98592440291462202</c:v>
                </c:pt>
                <c:pt idx="9313">
                  <c:v>0.985938768211989</c:v>
                </c:pt>
                <c:pt idx="9314">
                  <c:v>0.98592142973760399</c:v>
                </c:pt>
                <c:pt idx="9315">
                  <c:v>0.986006172507495</c:v>
                </c:pt>
                <c:pt idx="9316">
                  <c:v>0.98599043180789303</c:v>
                </c:pt>
                <c:pt idx="9317">
                  <c:v>0.98590756349230502</c:v>
                </c:pt>
                <c:pt idx="9318">
                  <c:v>0.98592280790922104</c:v>
                </c:pt>
                <c:pt idx="9319">
                  <c:v>0.98598093828217004</c:v>
                </c:pt>
                <c:pt idx="9320">
                  <c:v>0.98592093243466605</c:v>
                </c:pt>
                <c:pt idx="9321">
                  <c:v>0.98600114469560796</c:v>
                </c:pt>
                <c:pt idx="9322">
                  <c:v>0.98590128616787098</c:v>
                </c:pt>
                <c:pt idx="9323">
                  <c:v>0.985965602024791</c:v>
                </c:pt>
                <c:pt idx="9324">
                  <c:v>0.98589853051801402</c:v>
                </c:pt>
                <c:pt idx="9325">
                  <c:v>0.98596174185649099</c:v>
                </c:pt>
                <c:pt idx="9326">
                  <c:v>0.98595618281193798</c:v>
                </c:pt>
                <c:pt idx="9327">
                  <c:v>0.98596031353940095</c:v>
                </c:pt>
                <c:pt idx="9328">
                  <c:v>0.98587554121259702</c:v>
                </c:pt>
                <c:pt idx="9329">
                  <c:v>0.98601316195773603</c:v>
                </c:pt>
                <c:pt idx="9330">
                  <c:v>0.98598113736988502</c:v>
                </c:pt>
                <c:pt idx="9331">
                  <c:v>0.98603975159130197</c:v>
                </c:pt>
                <c:pt idx="9332">
                  <c:v>0.98597047942635596</c:v>
                </c:pt>
                <c:pt idx="9333">
                  <c:v>0.985901962017114</c:v>
                </c:pt>
                <c:pt idx="9334">
                  <c:v>0.98585010856856203</c:v>
                </c:pt>
                <c:pt idx="9335">
                  <c:v>0.98593278540295204</c:v>
                </c:pt>
                <c:pt idx="9336">
                  <c:v>0.98597880382635605</c:v>
                </c:pt>
                <c:pt idx="9337">
                  <c:v>0.98607414439586405</c:v>
                </c:pt>
                <c:pt idx="9338">
                  <c:v>0.98590593209496402</c:v>
                </c:pt>
                <c:pt idx="9339">
                  <c:v>0.98595232109517505</c:v>
                </c:pt>
                <c:pt idx="9340">
                  <c:v>0.98588752367445098</c:v>
                </c:pt>
                <c:pt idx="9341">
                  <c:v>0.98599414044306499</c:v>
                </c:pt>
                <c:pt idx="9342">
                  <c:v>0.98605483460359999</c:v>
                </c:pt>
                <c:pt idx="9343">
                  <c:v>0.98595606622427601</c:v>
                </c:pt>
                <c:pt idx="9344">
                  <c:v>0.98607117425039803</c:v>
                </c:pt>
                <c:pt idx="9345">
                  <c:v>0.98608164086734396</c:v>
                </c:pt>
                <c:pt idx="9346">
                  <c:v>0.98594742409499703</c:v>
                </c:pt>
                <c:pt idx="9347">
                  <c:v>0.98601836623234496</c:v>
                </c:pt>
                <c:pt idx="9348">
                  <c:v>0.985908802304723</c:v>
                </c:pt>
                <c:pt idx="9349">
                  <c:v>0.98600838810924796</c:v>
                </c:pt>
                <c:pt idx="9350">
                  <c:v>0.98598099509409498</c:v>
                </c:pt>
                <c:pt idx="9351">
                  <c:v>0.98585421707961796</c:v>
                </c:pt>
                <c:pt idx="9352">
                  <c:v>0.98595663083045704</c:v>
                </c:pt>
                <c:pt idx="9353">
                  <c:v>0.98588862784221398</c:v>
                </c:pt>
                <c:pt idx="9354">
                  <c:v>0.98596482384572304</c:v>
                </c:pt>
                <c:pt idx="9355">
                  <c:v>0.98591334485313897</c:v>
                </c:pt>
                <c:pt idx="9356">
                  <c:v>0.985896389642551</c:v>
                </c:pt>
                <c:pt idx="9357">
                  <c:v>0.98604417300856595</c:v>
                </c:pt>
                <c:pt idx="9358">
                  <c:v>0.98590723750267995</c:v>
                </c:pt>
                <c:pt idx="9359">
                  <c:v>0.98601602164279201</c:v>
                </c:pt>
                <c:pt idx="9360">
                  <c:v>0.98587338633164001</c:v>
                </c:pt>
                <c:pt idx="9361">
                  <c:v>0.98591886858882705</c:v>
                </c:pt>
                <c:pt idx="9362">
                  <c:v>0.98593500750268603</c:v>
                </c:pt>
                <c:pt idx="9363">
                  <c:v>0.985952511532318</c:v>
                </c:pt>
                <c:pt idx="9364">
                  <c:v>0.98589835427199102</c:v>
                </c:pt>
                <c:pt idx="9365">
                  <c:v>0.98584172493605404</c:v>
                </c:pt>
                <c:pt idx="9366">
                  <c:v>0.98597315677053499</c:v>
                </c:pt>
                <c:pt idx="9367">
                  <c:v>0.985884685800275</c:v>
                </c:pt>
                <c:pt idx="9368">
                  <c:v>0.98593973021088199</c:v>
                </c:pt>
                <c:pt idx="9369">
                  <c:v>0.98591581625362101</c:v>
                </c:pt>
                <c:pt idx="9370">
                  <c:v>0.98604519895702802</c:v>
                </c:pt>
                <c:pt idx="9371">
                  <c:v>0.98593530052276501</c:v>
                </c:pt>
                <c:pt idx="9372">
                  <c:v>0.98592864724880502</c:v>
                </c:pt>
                <c:pt idx="9373">
                  <c:v>0.98597006296503298</c:v>
                </c:pt>
                <c:pt idx="9374">
                  <c:v>0.986004375856676</c:v>
                </c:pt>
                <c:pt idx="9375">
                  <c:v>0.98615906682349497</c:v>
                </c:pt>
                <c:pt idx="9376">
                  <c:v>0.98599666122188401</c:v>
                </c:pt>
                <c:pt idx="9377">
                  <c:v>0.98601116566430902</c:v>
                </c:pt>
                <c:pt idx="9378">
                  <c:v>0.98596947210403396</c:v>
                </c:pt>
                <c:pt idx="9379">
                  <c:v>0.98587927426905497</c:v>
                </c:pt>
                <c:pt idx="9380">
                  <c:v>0.98584001003696498</c:v>
                </c:pt>
                <c:pt idx="9381">
                  <c:v>0.98593896478718901</c:v>
                </c:pt>
                <c:pt idx="9382">
                  <c:v>0.98594164211619595</c:v>
                </c:pt>
                <c:pt idx="9383">
                  <c:v>0.98593391675905895</c:v>
                </c:pt>
                <c:pt idx="9384">
                  <c:v>0.98590630519878797</c:v>
                </c:pt>
                <c:pt idx="9385">
                  <c:v>0.98591791587328903</c:v>
                </c:pt>
                <c:pt idx="9386">
                  <c:v>0.98594352002379804</c:v>
                </c:pt>
                <c:pt idx="9387">
                  <c:v>0.98600684498782398</c:v>
                </c:pt>
                <c:pt idx="9388">
                  <c:v>0.985941545451127</c:v>
                </c:pt>
                <c:pt idx="9389">
                  <c:v>0.98580655548669205</c:v>
                </c:pt>
                <c:pt idx="9390">
                  <c:v>0.98592768087219995</c:v>
                </c:pt>
                <c:pt idx="9391">
                  <c:v>0.98586698044951504</c:v>
                </c:pt>
                <c:pt idx="9392">
                  <c:v>0.98604795156905001</c:v>
                </c:pt>
                <c:pt idx="9393">
                  <c:v>0.98597669286327705</c:v>
                </c:pt>
                <c:pt idx="9394">
                  <c:v>0.98598301816436196</c:v>
                </c:pt>
                <c:pt idx="9395">
                  <c:v>0.98589574264978397</c:v>
                </c:pt>
                <c:pt idx="9396">
                  <c:v>0.98593334647623998</c:v>
                </c:pt>
                <c:pt idx="9397">
                  <c:v>0.98597984105696901</c:v>
                </c:pt>
                <c:pt idx="9398">
                  <c:v>0.98606160699519496</c:v>
                </c:pt>
                <c:pt idx="9399">
                  <c:v>0.98601091957175102</c:v>
                </c:pt>
                <c:pt idx="9400">
                  <c:v>0.98606735758838504</c:v>
                </c:pt>
                <c:pt idx="9401">
                  <c:v>0.98597074922730399</c:v>
                </c:pt>
                <c:pt idx="9402">
                  <c:v>0.98591141772811897</c:v>
                </c:pt>
                <c:pt idx="9403">
                  <c:v>0.98604780992650098</c:v>
                </c:pt>
                <c:pt idx="9404">
                  <c:v>0.98601429058844203</c:v>
                </c:pt>
                <c:pt idx="9405">
                  <c:v>0.98595130741889403</c:v>
                </c:pt>
                <c:pt idx="9406">
                  <c:v>0.98588819375960801</c:v>
                </c:pt>
                <c:pt idx="9407">
                  <c:v>0.98599467038361499</c:v>
                </c:pt>
                <c:pt idx="9408">
                  <c:v>0.98607096374777703</c:v>
                </c:pt>
                <c:pt idx="9409">
                  <c:v>0.98596333011382198</c:v>
                </c:pt>
                <c:pt idx="9410">
                  <c:v>0.98592709637522402</c:v>
                </c:pt>
                <c:pt idx="9411">
                  <c:v>0.98593410808677495</c:v>
                </c:pt>
                <c:pt idx="9412">
                  <c:v>0.98601138537143196</c:v>
                </c:pt>
                <c:pt idx="9413">
                  <c:v>0.986012832645631</c:v>
                </c:pt>
                <c:pt idx="9414">
                  <c:v>0.98591367046105105</c:v>
                </c:pt>
                <c:pt idx="9415">
                  <c:v>0.98595799827688801</c:v>
                </c:pt>
                <c:pt idx="9416">
                  <c:v>0.98598645096822901</c:v>
                </c:pt>
                <c:pt idx="9417">
                  <c:v>0.98593184773367504</c:v>
                </c:pt>
                <c:pt idx="9418">
                  <c:v>0.98602445850596698</c:v>
                </c:pt>
                <c:pt idx="9419">
                  <c:v>0.98599466963028004</c:v>
                </c:pt>
                <c:pt idx="9420">
                  <c:v>0.98588454651185298</c:v>
                </c:pt>
                <c:pt idx="9421">
                  <c:v>0.98603864999899205</c:v>
                </c:pt>
                <c:pt idx="9422">
                  <c:v>0.98588322053815702</c:v>
                </c:pt>
                <c:pt idx="9423">
                  <c:v>0.98598767040892898</c:v>
                </c:pt>
                <c:pt idx="9424">
                  <c:v>0.98595940056308395</c:v>
                </c:pt>
                <c:pt idx="9425">
                  <c:v>0.98590076834931994</c:v>
                </c:pt>
                <c:pt idx="9426">
                  <c:v>0.98589546907457004</c:v>
                </c:pt>
                <c:pt idx="9427">
                  <c:v>0.98595668570653705</c:v>
                </c:pt>
                <c:pt idx="9428">
                  <c:v>0.98601893102091698</c:v>
                </c:pt>
                <c:pt idx="9429">
                  <c:v>0.98610623956752597</c:v>
                </c:pt>
                <c:pt idx="9430">
                  <c:v>0.98598216138436601</c:v>
                </c:pt>
                <c:pt idx="9431">
                  <c:v>0.98596395229845901</c:v>
                </c:pt>
                <c:pt idx="9432">
                  <c:v>0.98586980690772297</c:v>
                </c:pt>
                <c:pt idx="9433">
                  <c:v>0.985962078092949</c:v>
                </c:pt>
                <c:pt idx="9434">
                  <c:v>0.98589776379835803</c:v>
                </c:pt>
                <c:pt idx="9435">
                  <c:v>0.98594788472135497</c:v>
                </c:pt>
                <c:pt idx="9436">
                  <c:v>0.98597462190110297</c:v>
                </c:pt>
                <c:pt idx="9437">
                  <c:v>0.98596733897102395</c:v>
                </c:pt>
                <c:pt idx="9438">
                  <c:v>0.986030953579216</c:v>
                </c:pt>
                <c:pt idx="9439">
                  <c:v>0.98595605016751597</c:v>
                </c:pt>
                <c:pt idx="9440">
                  <c:v>0.98583395452793599</c:v>
                </c:pt>
                <c:pt idx="9441">
                  <c:v>0.98590763934363101</c:v>
                </c:pt>
                <c:pt idx="9442">
                  <c:v>0.98604395151256397</c:v>
                </c:pt>
                <c:pt idx="9443">
                  <c:v>0.98601088767052802</c:v>
                </c:pt>
                <c:pt idx="9444">
                  <c:v>0.98595214598757097</c:v>
                </c:pt>
                <c:pt idx="9445">
                  <c:v>0.98582346918629105</c:v>
                </c:pt>
                <c:pt idx="9446">
                  <c:v>0.98589433883099598</c:v>
                </c:pt>
                <c:pt idx="9447">
                  <c:v>0.98599201950853099</c:v>
                </c:pt>
                <c:pt idx="9448">
                  <c:v>0.98602226613980404</c:v>
                </c:pt>
                <c:pt idx="9449">
                  <c:v>0.98612061092967196</c:v>
                </c:pt>
                <c:pt idx="9450">
                  <c:v>0.98599823979674595</c:v>
                </c:pt>
                <c:pt idx="9451">
                  <c:v>0.98596957127872698</c:v>
                </c:pt>
                <c:pt idx="9452">
                  <c:v>0.98602249237502704</c:v>
                </c:pt>
                <c:pt idx="9453">
                  <c:v>0.98593376069230398</c:v>
                </c:pt>
                <c:pt idx="9454">
                  <c:v>0.98594917033573604</c:v>
                </c:pt>
                <c:pt idx="9455">
                  <c:v>0.98586772516499399</c:v>
                </c:pt>
                <c:pt idx="9456">
                  <c:v>0.98599168782048596</c:v>
                </c:pt>
                <c:pt idx="9457">
                  <c:v>0.98596321565946998</c:v>
                </c:pt>
                <c:pt idx="9458">
                  <c:v>0.98608082172610501</c:v>
                </c:pt>
                <c:pt idx="9459">
                  <c:v>0.98579722777140599</c:v>
                </c:pt>
                <c:pt idx="9460">
                  <c:v>0.98608076114165</c:v>
                </c:pt>
                <c:pt idx="9461">
                  <c:v>0.98600343255760303</c:v>
                </c:pt>
                <c:pt idx="9462">
                  <c:v>0.98604437118029198</c:v>
                </c:pt>
                <c:pt idx="9463">
                  <c:v>0.98596059582987094</c:v>
                </c:pt>
                <c:pt idx="9464">
                  <c:v>0.98606397757405295</c:v>
                </c:pt>
                <c:pt idx="9465">
                  <c:v>0.98595219300463199</c:v>
                </c:pt>
                <c:pt idx="9466">
                  <c:v>0.98596551650267605</c:v>
                </c:pt>
                <c:pt idx="9467">
                  <c:v>0.98600744355477998</c:v>
                </c:pt>
                <c:pt idx="9468">
                  <c:v>0.98595881764637705</c:v>
                </c:pt>
                <c:pt idx="9469">
                  <c:v>0.98603320032585395</c:v>
                </c:pt>
                <c:pt idx="9470">
                  <c:v>0.98602635926472804</c:v>
                </c:pt>
                <c:pt idx="9471">
                  <c:v>0.98594736494364899</c:v>
                </c:pt>
                <c:pt idx="9472">
                  <c:v>0.98589590487588197</c:v>
                </c:pt>
                <c:pt idx="9473">
                  <c:v>0.98613340590245302</c:v>
                </c:pt>
                <c:pt idx="9474">
                  <c:v>0.98595319815328297</c:v>
                </c:pt>
                <c:pt idx="9475">
                  <c:v>0.98607637827031702</c:v>
                </c:pt>
                <c:pt idx="9476">
                  <c:v>0.98604094690410704</c:v>
                </c:pt>
                <c:pt idx="9477">
                  <c:v>0.985985547380274</c:v>
                </c:pt>
                <c:pt idx="9478">
                  <c:v>0.98592397997758396</c:v>
                </c:pt>
                <c:pt idx="9479">
                  <c:v>0.98589697347484995</c:v>
                </c:pt>
                <c:pt idx="9480">
                  <c:v>0.98595289840929201</c:v>
                </c:pt>
                <c:pt idx="9481">
                  <c:v>0.98602475792486699</c:v>
                </c:pt>
                <c:pt idx="9482">
                  <c:v>0.98596053413534701</c:v>
                </c:pt>
                <c:pt idx="9483">
                  <c:v>0.98610706818595495</c:v>
                </c:pt>
                <c:pt idx="9484">
                  <c:v>0.98590379531944505</c:v>
                </c:pt>
                <c:pt idx="9485">
                  <c:v>0.98591904346638903</c:v>
                </c:pt>
                <c:pt idx="9486">
                  <c:v>0.98601103272874402</c:v>
                </c:pt>
                <c:pt idx="9487">
                  <c:v>0.98600386391765804</c:v>
                </c:pt>
                <c:pt idx="9488">
                  <c:v>0.98601504892247704</c:v>
                </c:pt>
                <c:pt idx="9489">
                  <c:v>0.98596160745738703</c:v>
                </c:pt>
                <c:pt idx="9490">
                  <c:v>0.98600119748160997</c:v>
                </c:pt>
                <c:pt idx="9491">
                  <c:v>0.98604432229140304</c:v>
                </c:pt>
                <c:pt idx="9492">
                  <c:v>0.985999160457108</c:v>
                </c:pt>
                <c:pt idx="9493">
                  <c:v>0.98593987244175896</c:v>
                </c:pt>
                <c:pt idx="9494">
                  <c:v>0.98597017937827802</c:v>
                </c:pt>
                <c:pt idx="9495">
                  <c:v>0.98588124229921204</c:v>
                </c:pt>
                <c:pt idx="9496">
                  <c:v>0.98593101646459702</c:v>
                </c:pt>
                <c:pt idx="9497">
                  <c:v>0.98596843478598795</c:v>
                </c:pt>
                <c:pt idx="9498">
                  <c:v>0.98591508883476897</c:v>
                </c:pt>
                <c:pt idx="9499">
                  <c:v>0.98604771744090403</c:v>
                </c:pt>
                <c:pt idx="9500">
                  <c:v>0.98601787003025898</c:v>
                </c:pt>
                <c:pt idx="9501">
                  <c:v>0.98608493680590203</c:v>
                </c:pt>
                <c:pt idx="9502">
                  <c:v>0.98603517729696799</c:v>
                </c:pt>
                <c:pt idx="9503">
                  <c:v>0.98598846373860405</c:v>
                </c:pt>
                <c:pt idx="9504">
                  <c:v>0.98590981646067399</c:v>
                </c:pt>
                <c:pt idx="9505">
                  <c:v>0.98603460638595197</c:v>
                </c:pt>
                <c:pt idx="9506">
                  <c:v>0.98595277691773797</c:v>
                </c:pt>
                <c:pt idx="9507">
                  <c:v>0.98595980474200995</c:v>
                </c:pt>
                <c:pt idx="9508">
                  <c:v>0.98584386454144302</c:v>
                </c:pt>
                <c:pt idx="9509">
                  <c:v>0.98595828374917005</c:v>
                </c:pt>
                <c:pt idx="9510">
                  <c:v>0.98593745863708704</c:v>
                </c:pt>
                <c:pt idx="9511">
                  <c:v>0.98592591734551704</c:v>
                </c:pt>
                <c:pt idx="9512">
                  <c:v>0.98595656587821501</c:v>
                </c:pt>
                <c:pt idx="9513">
                  <c:v>0.98596370460494298</c:v>
                </c:pt>
                <c:pt idx="9514">
                  <c:v>0.98600243092217998</c:v>
                </c:pt>
                <c:pt idx="9515">
                  <c:v>0.986084115103674</c:v>
                </c:pt>
                <c:pt idx="9516">
                  <c:v>0.98592763912605696</c:v>
                </c:pt>
                <c:pt idx="9517">
                  <c:v>0.98592099099390196</c:v>
                </c:pt>
                <c:pt idx="9518">
                  <c:v>0.98603471267848997</c:v>
                </c:pt>
                <c:pt idx="9519">
                  <c:v>0.98603707563763099</c:v>
                </c:pt>
                <c:pt idx="9520">
                  <c:v>0.985973059966883</c:v>
                </c:pt>
                <c:pt idx="9521">
                  <c:v>0.98596772299840296</c:v>
                </c:pt>
                <c:pt idx="9522">
                  <c:v>0.98603727450407397</c:v>
                </c:pt>
                <c:pt idx="9523">
                  <c:v>0.985892502619787</c:v>
                </c:pt>
                <c:pt idx="9524">
                  <c:v>0.98601471407277597</c:v>
                </c:pt>
                <c:pt idx="9525">
                  <c:v>0.98599984777597904</c:v>
                </c:pt>
                <c:pt idx="9526">
                  <c:v>0.98594943806561797</c:v>
                </c:pt>
                <c:pt idx="9527">
                  <c:v>0.98608409057121404</c:v>
                </c:pt>
                <c:pt idx="9528">
                  <c:v>0.98582386954928702</c:v>
                </c:pt>
                <c:pt idx="9529">
                  <c:v>0.98601916122173405</c:v>
                </c:pt>
                <c:pt idx="9530">
                  <c:v>0.98586174625662104</c:v>
                </c:pt>
                <c:pt idx="9531">
                  <c:v>0.98603814821267199</c:v>
                </c:pt>
                <c:pt idx="9532">
                  <c:v>0.98597453929322998</c:v>
                </c:pt>
                <c:pt idx="9533">
                  <c:v>0.98593258267681905</c:v>
                </c:pt>
                <c:pt idx="9534">
                  <c:v>0.98593495626085403</c:v>
                </c:pt>
                <c:pt idx="9535">
                  <c:v>0.98599836600749102</c:v>
                </c:pt>
                <c:pt idx="9536">
                  <c:v>0.98591549421926705</c:v>
                </c:pt>
                <c:pt idx="9537">
                  <c:v>0.98601528217774004</c:v>
                </c:pt>
                <c:pt idx="9538">
                  <c:v>0.98586707921536898</c:v>
                </c:pt>
                <c:pt idx="9539">
                  <c:v>0.98600646591956898</c:v>
                </c:pt>
                <c:pt idx="9540">
                  <c:v>0.98594458825938203</c:v>
                </c:pt>
                <c:pt idx="9541">
                  <c:v>0.98597302933276498</c:v>
                </c:pt>
                <c:pt idx="9542">
                  <c:v>0.98587404795596401</c:v>
                </c:pt>
                <c:pt idx="9543">
                  <c:v>0.98598215632522601</c:v>
                </c:pt>
                <c:pt idx="9544">
                  <c:v>0.986010808466671</c:v>
                </c:pt>
                <c:pt idx="9545">
                  <c:v>0.98613016240122897</c:v>
                </c:pt>
                <c:pt idx="9546">
                  <c:v>0.98596906060578804</c:v>
                </c:pt>
                <c:pt idx="9547">
                  <c:v>0.98598187606749399</c:v>
                </c:pt>
                <c:pt idx="9548">
                  <c:v>0.98602820548832104</c:v>
                </c:pt>
                <c:pt idx="9549">
                  <c:v>0.98594303860279597</c:v>
                </c:pt>
                <c:pt idx="9550">
                  <c:v>0.98605195071699303</c:v>
                </c:pt>
                <c:pt idx="9551">
                  <c:v>0.98581757926478697</c:v>
                </c:pt>
                <c:pt idx="9552">
                  <c:v>0.98598476682564595</c:v>
                </c:pt>
                <c:pt idx="9553">
                  <c:v>0.98597658520169296</c:v>
                </c:pt>
                <c:pt idx="9554">
                  <c:v>0.98594338068638199</c:v>
                </c:pt>
                <c:pt idx="9555">
                  <c:v>0.98606341945446996</c:v>
                </c:pt>
                <c:pt idx="9556">
                  <c:v>0.98599198391698095</c:v>
                </c:pt>
                <c:pt idx="9557">
                  <c:v>0.98601614210800304</c:v>
                </c:pt>
                <c:pt idx="9558">
                  <c:v>0.98583657329142604</c:v>
                </c:pt>
                <c:pt idx="9559">
                  <c:v>0.98591986793518005</c:v>
                </c:pt>
                <c:pt idx="9560">
                  <c:v>0.98586559594354695</c:v>
                </c:pt>
                <c:pt idx="9561">
                  <c:v>0.98594172927212098</c:v>
                </c:pt>
                <c:pt idx="9562">
                  <c:v>0.985884733777037</c:v>
                </c:pt>
                <c:pt idx="9563">
                  <c:v>0.98598406746826095</c:v>
                </c:pt>
                <c:pt idx="9564">
                  <c:v>0.98588763807650104</c:v>
                </c:pt>
                <c:pt idx="9565">
                  <c:v>0.986054217918232</c:v>
                </c:pt>
                <c:pt idx="9566">
                  <c:v>0.98592733787423603</c:v>
                </c:pt>
                <c:pt idx="9567">
                  <c:v>0.98607760331077599</c:v>
                </c:pt>
                <c:pt idx="9568">
                  <c:v>0.986025264758422</c:v>
                </c:pt>
                <c:pt idx="9569">
                  <c:v>0.98596556283001202</c:v>
                </c:pt>
                <c:pt idx="9570">
                  <c:v>0.98591710056526105</c:v>
                </c:pt>
                <c:pt idx="9571">
                  <c:v>0.98587010961689503</c:v>
                </c:pt>
                <c:pt idx="9572">
                  <c:v>0.98585707857747895</c:v>
                </c:pt>
                <c:pt idx="9573">
                  <c:v>0.98596523252028101</c:v>
                </c:pt>
                <c:pt idx="9574">
                  <c:v>0.98605548715555202</c:v>
                </c:pt>
                <c:pt idx="9575">
                  <c:v>0.98603257990073701</c:v>
                </c:pt>
                <c:pt idx="9576">
                  <c:v>0.98605945556327101</c:v>
                </c:pt>
                <c:pt idx="9577">
                  <c:v>0.98587258064668803</c:v>
                </c:pt>
                <c:pt idx="9578">
                  <c:v>0.98590743866422503</c:v>
                </c:pt>
                <c:pt idx="9579">
                  <c:v>0.98592629165203205</c:v>
                </c:pt>
                <c:pt idx="9580">
                  <c:v>0.98597436338778099</c:v>
                </c:pt>
                <c:pt idx="9581">
                  <c:v>0.98605671366815595</c:v>
                </c:pt>
                <c:pt idx="9582">
                  <c:v>0.98595865116557402</c:v>
                </c:pt>
                <c:pt idx="9583">
                  <c:v>0.98595060204894303</c:v>
                </c:pt>
                <c:pt idx="9584">
                  <c:v>0.98602970605419404</c:v>
                </c:pt>
                <c:pt idx="9585">
                  <c:v>0.98596776055124402</c:v>
                </c:pt>
                <c:pt idx="9586">
                  <c:v>0.98590902822400694</c:v>
                </c:pt>
                <c:pt idx="9587">
                  <c:v>0.98605742198920499</c:v>
                </c:pt>
                <c:pt idx="9588">
                  <c:v>0.98583125352966505</c:v>
                </c:pt>
                <c:pt idx="9589">
                  <c:v>0.98596853232737802</c:v>
                </c:pt>
                <c:pt idx="9590">
                  <c:v>0.98591690602851501</c:v>
                </c:pt>
                <c:pt idx="9591">
                  <c:v>0.98588001532733505</c:v>
                </c:pt>
                <c:pt idx="9592">
                  <c:v>0.98607586757657495</c:v>
                </c:pt>
                <c:pt idx="9593">
                  <c:v>0.98591293786308098</c:v>
                </c:pt>
                <c:pt idx="9594">
                  <c:v>0.98595787587032202</c:v>
                </c:pt>
                <c:pt idx="9595">
                  <c:v>0.98602772764450797</c:v>
                </c:pt>
                <c:pt idx="9596">
                  <c:v>0.986093689200227</c:v>
                </c:pt>
                <c:pt idx="9597">
                  <c:v>0.98594614431510597</c:v>
                </c:pt>
                <c:pt idx="9598">
                  <c:v>0.98598625377993898</c:v>
                </c:pt>
                <c:pt idx="9599">
                  <c:v>0.98585639613507603</c:v>
                </c:pt>
                <c:pt idx="9600">
                  <c:v>0.98606422857346099</c:v>
                </c:pt>
                <c:pt idx="9601">
                  <c:v>0.98579960491839802</c:v>
                </c:pt>
                <c:pt idx="9602">
                  <c:v>0.98597771776866405</c:v>
                </c:pt>
                <c:pt idx="9603">
                  <c:v>0.98597984059814503</c:v>
                </c:pt>
                <c:pt idx="9604">
                  <c:v>0.98591173101422502</c:v>
                </c:pt>
                <c:pt idx="9605">
                  <c:v>0.986097204159609</c:v>
                </c:pt>
                <c:pt idx="9606">
                  <c:v>0.98599513306008302</c:v>
                </c:pt>
                <c:pt idx="9607">
                  <c:v>0.985855097997139</c:v>
                </c:pt>
                <c:pt idx="9608">
                  <c:v>0.98596896551775604</c:v>
                </c:pt>
                <c:pt idx="9609">
                  <c:v>0.98586881967880002</c:v>
                </c:pt>
                <c:pt idx="9610">
                  <c:v>0.98600278169820599</c:v>
                </c:pt>
                <c:pt idx="9611">
                  <c:v>0.98590738027638702</c:v>
                </c:pt>
                <c:pt idx="9612">
                  <c:v>0.98595127026579199</c:v>
                </c:pt>
                <c:pt idx="9613">
                  <c:v>0.98580752077738998</c:v>
                </c:pt>
                <c:pt idx="9614">
                  <c:v>0.98594771865275399</c:v>
                </c:pt>
                <c:pt idx="9615">
                  <c:v>0.98599283985780195</c:v>
                </c:pt>
                <c:pt idx="9616">
                  <c:v>0.98595920248844804</c:v>
                </c:pt>
                <c:pt idx="9617">
                  <c:v>0.98584039265597401</c:v>
                </c:pt>
                <c:pt idx="9618">
                  <c:v>0.98595828952265097</c:v>
                </c:pt>
                <c:pt idx="9619">
                  <c:v>0.98598939285459797</c:v>
                </c:pt>
                <c:pt idx="9620">
                  <c:v>0.98600914775301496</c:v>
                </c:pt>
                <c:pt idx="9621">
                  <c:v>0.98588476960809401</c:v>
                </c:pt>
                <c:pt idx="9622">
                  <c:v>0.98604451362564405</c:v>
                </c:pt>
                <c:pt idx="9623">
                  <c:v>0.98593550992433499</c:v>
                </c:pt>
                <c:pt idx="9624">
                  <c:v>0.98592142054926302</c:v>
                </c:pt>
                <c:pt idx="9625">
                  <c:v>0.98591768806961899</c:v>
                </c:pt>
                <c:pt idx="9626">
                  <c:v>0.98580979797805901</c:v>
                </c:pt>
                <c:pt idx="9627">
                  <c:v>0.98595270950907898</c:v>
                </c:pt>
                <c:pt idx="9628">
                  <c:v>0.98598601668539099</c:v>
                </c:pt>
                <c:pt idx="9629">
                  <c:v>0.98595983753968297</c:v>
                </c:pt>
                <c:pt idx="9630">
                  <c:v>0.98608119382459902</c:v>
                </c:pt>
                <c:pt idx="9631">
                  <c:v>0.98591758799040596</c:v>
                </c:pt>
                <c:pt idx="9632">
                  <c:v>0.98600174150813902</c:v>
                </c:pt>
                <c:pt idx="9633">
                  <c:v>0.98594993902682404</c:v>
                </c:pt>
                <c:pt idx="9634">
                  <c:v>0.98586982124241695</c:v>
                </c:pt>
                <c:pt idx="9635">
                  <c:v>0.98592705923009705</c:v>
                </c:pt>
                <c:pt idx="9636">
                  <c:v>0.98591875820492703</c:v>
                </c:pt>
                <c:pt idx="9637">
                  <c:v>0.98596827390190001</c:v>
                </c:pt>
                <c:pt idx="9638">
                  <c:v>0.98597133808644</c:v>
                </c:pt>
                <c:pt idx="9639">
                  <c:v>0.98593117734749203</c:v>
                </c:pt>
                <c:pt idx="9640">
                  <c:v>0.98589528331752396</c:v>
                </c:pt>
                <c:pt idx="9641">
                  <c:v>0.98595328486630396</c:v>
                </c:pt>
                <c:pt idx="9642">
                  <c:v>0.98606390039694602</c:v>
                </c:pt>
                <c:pt idx="9643">
                  <c:v>0.98590296398935195</c:v>
                </c:pt>
                <c:pt idx="9644">
                  <c:v>0.98603664482293696</c:v>
                </c:pt>
                <c:pt idx="9645">
                  <c:v>0.98593115073035098</c:v>
                </c:pt>
                <c:pt idx="9646">
                  <c:v>0.98596701525695996</c:v>
                </c:pt>
                <c:pt idx="9647">
                  <c:v>0.98590097435500201</c:v>
                </c:pt>
                <c:pt idx="9648">
                  <c:v>0.98602488070071004</c:v>
                </c:pt>
                <c:pt idx="9649">
                  <c:v>0.98590336349516094</c:v>
                </c:pt>
                <c:pt idx="9650">
                  <c:v>0.98599222273185105</c:v>
                </c:pt>
                <c:pt idx="9651">
                  <c:v>0.98609312984342601</c:v>
                </c:pt>
                <c:pt idx="9652">
                  <c:v>0.98598356997493797</c:v>
                </c:pt>
                <c:pt idx="9653">
                  <c:v>0.98585887320698595</c:v>
                </c:pt>
                <c:pt idx="9654">
                  <c:v>0.985912866622213</c:v>
                </c:pt>
                <c:pt idx="9655">
                  <c:v>0.98599172066151297</c:v>
                </c:pt>
                <c:pt idx="9656">
                  <c:v>0.98595193547303905</c:v>
                </c:pt>
                <c:pt idx="9657">
                  <c:v>0.98595384488813897</c:v>
                </c:pt>
                <c:pt idx="9658">
                  <c:v>0.98595354430613102</c:v>
                </c:pt>
                <c:pt idx="9659">
                  <c:v>0.98601763872735904</c:v>
                </c:pt>
                <c:pt idx="9660">
                  <c:v>0.98588580697793804</c:v>
                </c:pt>
                <c:pt idx="9661">
                  <c:v>0.98588108123722795</c:v>
                </c:pt>
                <c:pt idx="9662">
                  <c:v>0.98599328966809596</c:v>
                </c:pt>
                <c:pt idx="9663">
                  <c:v>0.985952774588708</c:v>
                </c:pt>
                <c:pt idx="9664">
                  <c:v>0.98584885646424603</c:v>
                </c:pt>
                <c:pt idx="9665">
                  <c:v>0.98600146365435803</c:v>
                </c:pt>
                <c:pt idx="9666">
                  <c:v>0.98594136437816804</c:v>
                </c:pt>
                <c:pt idx="9667">
                  <c:v>0.98591454250432298</c:v>
                </c:pt>
                <c:pt idx="9668">
                  <c:v>0.98598893236891305</c:v>
                </c:pt>
                <c:pt idx="9669">
                  <c:v>0.985974879807897</c:v>
                </c:pt>
                <c:pt idx="9670">
                  <c:v>0.98598174591597898</c:v>
                </c:pt>
                <c:pt idx="9671">
                  <c:v>0.98600177569789205</c:v>
                </c:pt>
                <c:pt idx="9672">
                  <c:v>0.98604455765126398</c:v>
                </c:pt>
                <c:pt idx="9673">
                  <c:v>0.98599666049261003</c:v>
                </c:pt>
                <c:pt idx="9674">
                  <c:v>0.98602720303831204</c:v>
                </c:pt>
                <c:pt idx="9675">
                  <c:v>0.98591534795673597</c:v>
                </c:pt>
                <c:pt idx="9676">
                  <c:v>0.98589774075301595</c:v>
                </c:pt>
                <c:pt idx="9677">
                  <c:v>0.98587347597804598</c:v>
                </c:pt>
                <c:pt idx="9678">
                  <c:v>0.98606740801830395</c:v>
                </c:pt>
                <c:pt idx="9679">
                  <c:v>0.98601596840067096</c:v>
                </c:pt>
                <c:pt idx="9680">
                  <c:v>0.98600980316283204</c:v>
                </c:pt>
                <c:pt idx="9681">
                  <c:v>0.98586726402283198</c:v>
                </c:pt>
                <c:pt idx="9682">
                  <c:v>0.98604394586576305</c:v>
                </c:pt>
                <c:pt idx="9683">
                  <c:v>0.985999779760801</c:v>
                </c:pt>
                <c:pt idx="9684">
                  <c:v>0.98597098789475601</c:v>
                </c:pt>
                <c:pt idx="9685">
                  <c:v>0.98597089299479501</c:v>
                </c:pt>
                <c:pt idx="9686">
                  <c:v>0.98590189112896698</c:v>
                </c:pt>
                <c:pt idx="9687">
                  <c:v>0.98606280504243504</c:v>
                </c:pt>
                <c:pt idx="9688">
                  <c:v>0.98590366819526898</c:v>
                </c:pt>
                <c:pt idx="9689">
                  <c:v>0.98598091563691104</c:v>
                </c:pt>
                <c:pt idx="9690">
                  <c:v>0.98603417389884096</c:v>
                </c:pt>
                <c:pt idx="9691">
                  <c:v>0.986021775873693</c:v>
                </c:pt>
                <c:pt idx="9692">
                  <c:v>0.98591521895688505</c:v>
                </c:pt>
                <c:pt idx="9693">
                  <c:v>0.98601611726643801</c:v>
                </c:pt>
                <c:pt idx="9694">
                  <c:v>0.98598865223391696</c:v>
                </c:pt>
                <c:pt idx="9695">
                  <c:v>0.98608159744124302</c:v>
                </c:pt>
                <c:pt idx="9696">
                  <c:v>0.98604212181129802</c:v>
                </c:pt>
                <c:pt idx="9697">
                  <c:v>0.98599120882360203</c:v>
                </c:pt>
                <c:pt idx="9698">
                  <c:v>0.98593313617525902</c:v>
                </c:pt>
                <c:pt idx="9699">
                  <c:v>0.985906024182304</c:v>
                </c:pt>
                <c:pt idx="9700">
                  <c:v>0.98600312001518298</c:v>
                </c:pt>
                <c:pt idx="9701">
                  <c:v>0.98603620647849899</c:v>
                </c:pt>
                <c:pt idx="9702">
                  <c:v>0.98589777479941598</c:v>
                </c:pt>
                <c:pt idx="9703">
                  <c:v>0.98597026560609802</c:v>
                </c:pt>
                <c:pt idx="9704">
                  <c:v>0.98614505993510304</c:v>
                </c:pt>
                <c:pt idx="9705">
                  <c:v>0.98598817848422105</c:v>
                </c:pt>
                <c:pt idx="9706">
                  <c:v>0.98601995624876504</c:v>
                </c:pt>
                <c:pt idx="9707">
                  <c:v>0.98585549261428596</c:v>
                </c:pt>
                <c:pt idx="9708">
                  <c:v>0.98605428016422103</c:v>
                </c:pt>
                <c:pt idx="9709">
                  <c:v>0.98588173004888902</c:v>
                </c:pt>
                <c:pt idx="9710">
                  <c:v>0.98610441621071898</c:v>
                </c:pt>
                <c:pt idx="9711">
                  <c:v>0.98588132758580105</c:v>
                </c:pt>
                <c:pt idx="9712">
                  <c:v>0.98598089295743196</c:v>
                </c:pt>
                <c:pt idx="9713">
                  <c:v>0.98587996906948405</c:v>
                </c:pt>
                <c:pt idx="9714">
                  <c:v>0.98597628072376298</c:v>
                </c:pt>
                <c:pt idx="9715">
                  <c:v>0.98598743383148102</c:v>
                </c:pt>
                <c:pt idx="9716">
                  <c:v>0.98585762908089702</c:v>
                </c:pt>
                <c:pt idx="9717">
                  <c:v>0.98600235226946398</c:v>
                </c:pt>
                <c:pt idx="9718">
                  <c:v>0.98606939326757503</c:v>
                </c:pt>
                <c:pt idx="9719">
                  <c:v>0.98590631857831201</c:v>
                </c:pt>
                <c:pt idx="9720">
                  <c:v>0.98598853365025996</c:v>
                </c:pt>
                <c:pt idx="9721">
                  <c:v>0.98585435219168405</c:v>
                </c:pt>
                <c:pt idx="9722">
                  <c:v>0.985932137726383</c:v>
                </c:pt>
                <c:pt idx="9723">
                  <c:v>0.98598455133774898</c:v>
                </c:pt>
                <c:pt idx="9724">
                  <c:v>0.98596325557279296</c:v>
                </c:pt>
                <c:pt idx="9725">
                  <c:v>0.98593453546310394</c:v>
                </c:pt>
                <c:pt idx="9726">
                  <c:v>0.98598138866616802</c:v>
                </c:pt>
                <c:pt idx="9727">
                  <c:v>0.98592645013525904</c:v>
                </c:pt>
                <c:pt idx="9728">
                  <c:v>0.98590136687510299</c:v>
                </c:pt>
                <c:pt idx="9729">
                  <c:v>0.98600725567832004</c:v>
                </c:pt>
                <c:pt idx="9730">
                  <c:v>0.98588914235381697</c:v>
                </c:pt>
                <c:pt idx="9731">
                  <c:v>0.98606433419194595</c:v>
                </c:pt>
                <c:pt idx="9732">
                  <c:v>0.98591582459862603</c:v>
                </c:pt>
                <c:pt idx="9733">
                  <c:v>0.98597192645367904</c:v>
                </c:pt>
                <c:pt idx="9734">
                  <c:v>0.98586560679791901</c:v>
                </c:pt>
                <c:pt idx="9735">
                  <c:v>0.98604203345630503</c:v>
                </c:pt>
                <c:pt idx="9736">
                  <c:v>0.98595178874031797</c:v>
                </c:pt>
                <c:pt idx="9737">
                  <c:v>0.98606915494107295</c:v>
                </c:pt>
                <c:pt idx="9738">
                  <c:v>0.98591413919095106</c:v>
                </c:pt>
                <c:pt idx="9739">
                  <c:v>0.98605593079870602</c:v>
                </c:pt>
                <c:pt idx="9740">
                  <c:v>0.98590295007458795</c:v>
                </c:pt>
                <c:pt idx="9741">
                  <c:v>0.98597040448114504</c:v>
                </c:pt>
                <c:pt idx="9742">
                  <c:v>0.98589724960499803</c:v>
                </c:pt>
                <c:pt idx="9743">
                  <c:v>0.98604296515390799</c:v>
                </c:pt>
                <c:pt idx="9744">
                  <c:v>0.98594083458524795</c:v>
                </c:pt>
                <c:pt idx="9745">
                  <c:v>0.985972251616405</c:v>
                </c:pt>
                <c:pt idx="9746">
                  <c:v>0.986080245750944</c:v>
                </c:pt>
                <c:pt idx="9747">
                  <c:v>0.98598038690249001</c:v>
                </c:pt>
                <c:pt idx="9748">
                  <c:v>0.98596939605210498</c:v>
                </c:pt>
                <c:pt idx="9749">
                  <c:v>0.98597142622899703</c:v>
                </c:pt>
                <c:pt idx="9750">
                  <c:v>0.98588829642097198</c:v>
                </c:pt>
                <c:pt idx="9751">
                  <c:v>0.98590194240477103</c:v>
                </c:pt>
                <c:pt idx="9752">
                  <c:v>0.98597814031970599</c:v>
                </c:pt>
                <c:pt idx="9753">
                  <c:v>0.98596497891504298</c:v>
                </c:pt>
                <c:pt idx="9754">
                  <c:v>0.98607609387606199</c:v>
                </c:pt>
                <c:pt idx="9755">
                  <c:v>0.98601473563849096</c:v>
                </c:pt>
                <c:pt idx="9756">
                  <c:v>0.98596608364007499</c:v>
                </c:pt>
                <c:pt idx="9757">
                  <c:v>0.98599413252655499</c:v>
                </c:pt>
                <c:pt idx="9758">
                  <c:v>0.98589735139264101</c:v>
                </c:pt>
                <c:pt idx="9759">
                  <c:v>0.98586846133986505</c:v>
                </c:pt>
                <c:pt idx="9760">
                  <c:v>0.98592364654674203</c:v>
                </c:pt>
                <c:pt idx="9761">
                  <c:v>0.985969850042137</c:v>
                </c:pt>
                <c:pt idx="9762">
                  <c:v>0.98605885996069298</c:v>
                </c:pt>
                <c:pt idx="9763">
                  <c:v>0.98599607568927194</c:v>
                </c:pt>
                <c:pt idx="9764">
                  <c:v>0.98598683315737301</c:v>
                </c:pt>
                <c:pt idx="9765">
                  <c:v>0.98595222787264103</c:v>
                </c:pt>
                <c:pt idx="9766">
                  <c:v>0.98599289020401504</c:v>
                </c:pt>
                <c:pt idx="9767">
                  <c:v>0.985868518919923</c:v>
                </c:pt>
                <c:pt idx="9768">
                  <c:v>0.98604211922658402</c:v>
                </c:pt>
                <c:pt idx="9769">
                  <c:v>0.98591727567008103</c:v>
                </c:pt>
                <c:pt idx="9770">
                  <c:v>0.98600035392192997</c:v>
                </c:pt>
                <c:pt idx="9771">
                  <c:v>0.98601833949287199</c:v>
                </c:pt>
                <c:pt idx="9772">
                  <c:v>0.98592820154942395</c:v>
                </c:pt>
                <c:pt idx="9773">
                  <c:v>0.98607076185429399</c:v>
                </c:pt>
                <c:pt idx="9774">
                  <c:v>0.98600358137220601</c:v>
                </c:pt>
                <c:pt idx="9775">
                  <c:v>0.98593777269153005</c:v>
                </c:pt>
                <c:pt idx="9776">
                  <c:v>0.98595751281911903</c:v>
                </c:pt>
                <c:pt idx="9777">
                  <c:v>0.98588280153519603</c:v>
                </c:pt>
                <c:pt idx="9778">
                  <c:v>0.98600292323998895</c:v>
                </c:pt>
                <c:pt idx="9779">
                  <c:v>0.98591722678687199</c:v>
                </c:pt>
                <c:pt idx="9780">
                  <c:v>0.98601539766652002</c:v>
                </c:pt>
                <c:pt idx="9781">
                  <c:v>0.98597373048830095</c:v>
                </c:pt>
                <c:pt idx="9782">
                  <c:v>0.98596752311431302</c:v>
                </c:pt>
                <c:pt idx="9783">
                  <c:v>0.98606071615785795</c:v>
                </c:pt>
                <c:pt idx="9784">
                  <c:v>0.985936195213303</c:v>
                </c:pt>
                <c:pt idx="9785">
                  <c:v>0.98601085257658305</c:v>
                </c:pt>
                <c:pt idx="9786">
                  <c:v>0.98600857209727</c:v>
                </c:pt>
                <c:pt idx="9787">
                  <c:v>0.98593889331571305</c:v>
                </c:pt>
                <c:pt idx="9788">
                  <c:v>0.98588386268260897</c:v>
                </c:pt>
                <c:pt idx="9789">
                  <c:v>0.98596617443279999</c:v>
                </c:pt>
                <c:pt idx="9790">
                  <c:v>0.98592044333545903</c:v>
                </c:pt>
                <c:pt idx="9791">
                  <c:v>0.98601225912108803</c:v>
                </c:pt>
                <c:pt idx="9792">
                  <c:v>0.98606105482094397</c:v>
                </c:pt>
                <c:pt idx="9793">
                  <c:v>0.98594653493864703</c:v>
                </c:pt>
                <c:pt idx="9794">
                  <c:v>0.98591883316648998</c:v>
                </c:pt>
                <c:pt idx="9795">
                  <c:v>0.98586771334373002</c:v>
                </c:pt>
                <c:pt idx="9796">
                  <c:v>0.98603255639510401</c:v>
                </c:pt>
                <c:pt idx="9797">
                  <c:v>0.98603415312184195</c:v>
                </c:pt>
                <c:pt idx="9798">
                  <c:v>0.98594606102732996</c:v>
                </c:pt>
                <c:pt idx="9799">
                  <c:v>0.98603096695032599</c:v>
                </c:pt>
                <c:pt idx="9800">
                  <c:v>0.98589357772241704</c:v>
                </c:pt>
                <c:pt idx="9801">
                  <c:v>0.98596925446019301</c:v>
                </c:pt>
                <c:pt idx="9802">
                  <c:v>0.985921366787057</c:v>
                </c:pt>
                <c:pt idx="9803">
                  <c:v>0.98596600682659696</c:v>
                </c:pt>
                <c:pt idx="9804">
                  <c:v>0.98597469299792995</c:v>
                </c:pt>
                <c:pt idx="9805">
                  <c:v>0.98594963030481697</c:v>
                </c:pt>
                <c:pt idx="9806">
                  <c:v>0.98592605168705205</c:v>
                </c:pt>
                <c:pt idx="9807">
                  <c:v>0.98594830499866604</c:v>
                </c:pt>
                <c:pt idx="9808">
                  <c:v>0.98602223398089905</c:v>
                </c:pt>
                <c:pt idx="9809">
                  <c:v>0.98585436777940405</c:v>
                </c:pt>
                <c:pt idx="9810">
                  <c:v>0.98607466659623499</c:v>
                </c:pt>
                <c:pt idx="9811">
                  <c:v>0.986082950672444</c:v>
                </c:pt>
                <c:pt idx="9812">
                  <c:v>0.98594807082918701</c:v>
                </c:pt>
                <c:pt idx="9813">
                  <c:v>0.98604322121916599</c:v>
                </c:pt>
                <c:pt idx="9814">
                  <c:v>0.98597886404070301</c:v>
                </c:pt>
                <c:pt idx="9815">
                  <c:v>0.98596214970422402</c:v>
                </c:pt>
                <c:pt idx="9816">
                  <c:v>0.98589884051991505</c:v>
                </c:pt>
                <c:pt idx="9817">
                  <c:v>0.98596316879310497</c:v>
                </c:pt>
                <c:pt idx="9818">
                  <c:v>0.98596818258387997</c:v>
                </c:pt>
                <c:pt idx="9819">
                  <c:v>0.98601273325679595</c:v>
                </c:pt>
                <c:pt idx="9820">
                  <c:v>0.98596086911459002</c:v>
                </c:pt>
                <c:pt idx="9821">
                  <c:v>0.98599285338000697</c:v>
                </c:pt>
                <c:pt idx="9822">
                  <c:v>0.98605422127120002</c:v>
                </c:pt>
                <c:pt idx="9823">
                  <c:v>0.98612489482361798</c:v>
                </c:pt>
                <c:pt idx="9824">
                  <c:v>0.98594465038347601</c:v>
                </c:pt>
                <c:pt idx="9825">
                  <c:v>0.985960696584955</c:v>
                </c:pt>
                <c:pt idx="9826">
                  <c:v>0.98597248696995599</c:v>
                </c:pt>
                <c:pt idx="9827">
                  <c:v>0.98604284338438397</c:v>
                </c:pt>
                <c:pt idx="9828">
                  <c:v>0.98595845374146196</c:v>
                </c:pt>
                <c:pt idx="9829">
                  <c:v>0.98597561279747303</c:v>
                </c:pt>
                <c:pt idx="9830">
                  <c:v>0.98593206092770302</c:v>
                </c:pt>
                <c:pt idx="9831">
                  <c:v>0.98608076325048299</c:v>
                </c:pt>
                <c:pt idx="9832">
                  <c:v>0.98589695313200498</c:v>
                </c:pt>
                <c:pt idx="9833">
                  <c:v>0.98599141065566498</c:v>
                </c:pt>
                <c:pt idx="9834">
                  <c:v>0.98593349728190105</c:v>
                </c:pt>
                <c:pt idx="9835">
                  <c:v>0.98597833885678199</c:v>
                </c:pt>
                <c:pt idx="9836">
                  <c:v>0.98596953349026395</c:v>
                </c:pt>
                <c:pt idx="9837">
                  <c:v>0.98597270102597001</c:v>
                </c:pt>
                <c:pt idx="9838">
                  <c:v>0.98592897332524798</c:v>
                </c:pt>
                <c:pt idx="9839">
                  <c:v>0.98591211026273795</c:v>
                </c:pt>
                <c:pt idx="9840">
                  <c:v>0.98586987385498803</c:v>
                </c:pt>
                <c:pt idx="9841">
                  <c:v>0.98600487794470604</c:v>
                </c:pt>
                <c:pt idx="9842">
                  <c:v>0.98593783480448405</c:v>
                </c:pt>
                <c:pt idx="9843">
                  <c:v>0.98598492248203395</c:v>
                </c:pt>
                <c:pt idx="9844">
                  <c:v>0.98596481571540695</c:v>
                </c:pt>
                <c:pt idx="9845">
                  <c:v>0.98595144896569198</c:v>
                </c:pt>
                <c:pt idx="9846">
                  <c:v>0.98590672342616403</c:v>
                </c:pt>
                <c:pt idx="9847">
                  <c:v>0.98600290053073503</c:v>
                </c:pt>
                <c:pt idx="9848">
                  <c:v>0.98591809898833005</c:v>
                </c:pt>
                <c:pt idx="9849">
                  <c:v>0.98604209559317701</c:v>
                </c:pt>
                <c:pt idx="9850">
                  <c:v>0.98597208146401905</c:v>
                </c:pt>
                <c:pt idx="9851">
                  <c:v>0.98600377655012805</c:v>
                </c:pt>
                <c:pt idx="9852">
                  <c:v>0.98586357298082095</c:v>
                </c:pt>
                <c:pt idx="9853">
                  <c:v>0.98583775038059895</c:v>
                </c:pt>
                <c:pt idx="9854">
                  <c:v>0.98600607271889396</c:v>
                </c:pt>
                <c:pt idx="9855">
                  <c:v>0.98601510774376699</c:v>
                </c:pt>
                <c:pt idx="9856">
                  <c:v>0.98596533437896905</c:v>
                </c:pt>
                <c:pt idx="9857">
                  <c:v>0.98600217396217205</c:v>
                </c:pt>
                <c:pt idx="9858">
                  <c:v>0.98599758145869498</c:v>
                </c:pt>
                <c:pt idx="9859">
                  <c:v>0.98608436044435199</c:v>
                </c:pt>
                <c:pt idx="9860">
                  <c:v>0.98591994137335903</c:v>
                </c:pt>
                <c:pt idx="9861">
                  <c:v>0.98604662404974097</c:v>
                </c:pt>
                <c:pt idx="9862">
                  <c:v>0.98590853597642403</c:v>
                </c:pt>
                <c:pt idx="9863">
                  <c:v>0.98596741290295298</c:v>
                </c:pt>
                <c:pt idx="9864">
                  <c:v>0.98602637001445503</c:v>
                </c:pt>
                <c:pt idx="9865">
                  <c:v>0.98588019438546404</c:v>
                </c:pt>
                <c:pt idx="9866">
                  <c:v>0.98608149357896602</c:v>
                </c:pt>
                <c:pt idx="9867">
                  <c:v>0.985965075839632</c:v>
                </c:pt>
                <c:pt idx="9868">
                  <c:v>0.98592653062568303</c:v>
                </c:pt>
                <c:pt idx="9869">
                  <c:v>0.98593303868180704</c:v>
                </c:pt>
                <c:pt idx="9870">
                  <c:v>0.98600638802924301</c:v>
                </c:pt>
                <c:pt idx="9871">
                  <c:v>0.98597818912012802</c:v>
                </c:pt>
                <c:pt idx="9872">
                  <c:v>0.98589204522746898</c:v>
                </c:pt>
                <c:pt idx="9873">
                  <c:v>0.98595906344267403</c:v>
                </c:pt>
                <c:pt idx="9874">
                  <c:v>0.98598715171981</c:v>
                </c:pt>
                <c:pt idx="9875">
                  <c:v>0.98592534841407398</c:v>
                </c:pt>
                <c:pt idx="9876">
                  <c:v>0.985846377108892</c:v>
                </c:pt>
                <c:pt idx="9877">
                  <c:v>0.98598599996348801</c:v>
                </c:pt>
                <c:pt idx="9878">
                  <c:v>0.98602654110827703</c:v>
                </c:pt>
                <c:pt idx="9879">
                  <c:v>0.98591562433039104</c:v>
                </c:pt>
                <c:pt idx="9880">
                  <c:v>0.98589826754967003</c:v>
                </c:pt>
                <c:pt idx="9881">
                  <c:v>0.98605805794601298</c:v>
                </c:pt>
                <c:pt idx="9882">
                  <c:v>0.98587484133052705</c:v>
                </c:pt>
                <c:pt idx="9883">
                  <c:v>0.986012478788311</c:v>
                </c:pt>
                <c:pt idx="9884">
                  <c:v>0.98591962175135905</c:v>
                </c:pt>
                <c:pt idx="9885">
                  <c:v>0.98601148028393304</c:v>
                </c:pt>
                <c:pt idx="9886">
                  <c:v>0.98588960593740704</c:v>
                </c:pt>
                <c:pt idx="9887">
                  <c:v>0.98589366122219302</c:v>
                </c:pt>
                <c:pt idx="9888">
                  <c:v>0.98603282295891104</c:v>
                </c:pt>
                <c:pt idx="9889">
                  <c:v>0.98601238968160398</c:v>
                </c:pt>
                <c:pt idx="9890">
                  <c:v>0.98603497179713395</c:v>
                </c:pt>
                <c:pt idx="9891">
                  <c:v>0.986004516944752</c:v>
                </c:pt>
                <c:pt idx="9892">
                  <c:v>0.98597105588247203</c:v>
                </c:pt>
                <c:pt idx="9893">
                  <c:v>0.98589313726505201</c:v>
                </c:pt>
                <c:pt idx="9894">
                  <c:v>0.98588255032514505</c:v>
                </c:pt>
                <c:pt idx="9895">
                  <c:v>0.98597612572543503</c:v>
                </c:pt>
                <c:pt idx="9896">
                  <c:v>0.98587981968476601</c:v>
                </c:pt>
                <c:pt idx="9897">
                  <c:v>0.98586986974683599</c:v>
                </c:pt>
                <c:pt idx="9898">
                  <c:v>0.98596771871981803</c:v>
                </c:pt>
                <c:pt idx="9899">
                  <c:v>0.98594044748217702</c:v>
                </c:pt>
                <c:pt idx="9900">
                  <c:v>0.98604884986882602</c:v>
                </c:pt>
                <c:pt idx="9901">
                  <c:v>0.98599252743569599</c:v>
                </c:pt>
                <c:pt idx="9902">
                  <c:v>0.98607118310236597</c:v>
                </c:pt>
                <c:pt idx="9903">
                  <c:v>0.985958472085253</c:v>
                </c:pt>
                <c:pt idx="9904">
                  <c:v>0.98603297714021698</c:v>
                </c:pt>
                <c:pt idx="9905">
                  <c:v>0.98594035459022</c:v>
                </c:pt>
                <c:pt idx="9906">
                  <c:v>0.98604521952803303</c:v>
                </c:pt>
                <c:pt idx="9907">
                  <c:v>0.985846280191091</c:v>
                </c:pt>
                <c:pt idx="9908">
                  <c:v>0.98598317067235297</c:v>
                </c:pt>
                <c:pt idx="9909">
                  <c:v>0.985907522924093</c:v>
                </c:pt>
                <c:pt idx="9910">
                  <c:v>0.98594213542478704</c:v>
                </c:pt>
                <c:pt idx="9911">
                  <c:v>0.98601234783886704</c:v>
                </c:pt>
                <c:pt idx="9912">
                  <c:v>0.98610279607193596</c:v>
                </c:pt>
                <c:pt idx="9913">
                  <c:v>0.98589170353076105</c:v>
                </c:pt>
                <c:pt idx="9914">
                  <c:v>0.98593583901903803</c:v>
                </c:pt>
                <c:pt idx="9915">
                  <c:v>0.98608832990820505</c:v>
                </c:pt>
                <c:pt idx="9916">
                  <c:v>0.98605461954596596</c:v>
                </c:pt>
                <c:pt idx="9917">
                  <c:v>0.98603748025276405</c:v>
                </c:pt>
                <c:pt idx="9918">
                  <c:v>0.98595200186718202</c:v>
                </c:pt>
                <c:pt idx="9919">
                  <c:v>0.98590558104192405</c:v>
                </c:pt>
                <c:pt idx="9920">
                  <c:v>0.98598792979126804</c:v>
                </c:pt>
                <c:pt idx="9921">
                  <c:v>0.98598429562463596</c:v>
                </c:pt>
                <c:pt idx="9922">
                  <c:v>0.98603061929952496</c:v>
                </c:pt>
                <c:pt idx="9923">
                  <c:v>0.98591150185008802</c:v>
                </c:pt>
                <c:pt idx="9924">
                  <c:v>0.98590238471503799</c:v>
                </c:pt>
                <c:pt idx="9925">
                  <c:v>0.98607039210470304</c:v>
                </c:pt>
                <c:pt idx="9926">
                  <c:v>0.98586054836576997</c:v>
                </c:pt>
                <c:pt idx="9927">
                  <c:v>0.98600191753606303</c:v>
                </c:pt>
                <c:pt idx="9928">
                  <c:v>0.98589806076827502</c:v>
                </c:pt>
                <c:pt idx="9929">
                  <c:v>0.98599943508306098</c:v>
                </c:pt>
                <c:pt idx="9930">
                  <c:v>0.985969688538468</c:v>
                </c:pt>
                <c:pt idx="9931">
                  <c:v>0.98579580864060201</c:v>
                </c:pt>
                <c:pt idx="9932">
                  <c:v>0.98599513048407506</c:v>
                </c:pt>
                <c:pt idx="9933">
                  <c:v>0.98597749378192201</c:v>
                </c:pt>
                <c:pt idx="9934">
                  <c:v>0.98606530401613002</c:v>
                </c:pt>
                <c:pt idx="9935">
                  <c:v>0.98586302291503003</c:v>
                </c:pt>
                <c:pt idx="9936">
                  <c:v>0.98599289448155103</c:v>
                </c:pt>
                <c:pt idx="9937">
                  <c:v>0.98596898735396898</c:v>
                </c:pt>
                <c:pt idx="9938">
                  <c:v>0.98594341496321902</c:v>
                </c:pt>
                <c:pt idx="9939">
                  <c:v>0.98600870861970003</c:v>
                </c:pt>
                <c:pt idx="9940">
                  <c:v>0.98597364431490697</c:v>
                </c:pt>
                <c:pt idx="9941">
                  <c:v>0.98593482208391803</c:v>
                </c:pt>
                <c:pt idx="9942">
                  <c:v>0.98584584771912998</c:v>
                </c:pt>
                <c:pt idx="9943">
                  <c:v>0.985924190509746</c:v>
                </c:pt>
                <c:pt idx="9944">
                  <c:v>0.98594224810376596</c:v>
                </c:pt>
                <c:pt idx="9945">
                  <c:v>0.98598186853990699</c:v>
                </c:pt>
                <c:pt idx="9946">
                  <c:v>0.98599432003202303</c:v>
                </c:pt>
                <c:pt idx="9947">
                  <c:v>0.98603322664350301</c:v>
                </c:pt>
                <c:pt idx="9948">
                  <c:v>0.98588915269482802</c:v>
                </c:pt>
                <c:pt idx="9949">
                  <c:v>0.98609095613209696</c:v>
                </c:pt>
                <c:pt idx="9950">
                  <c:v>0.98590043029415297</c:v>
                </c:pt>
                <c:pt idx="9951">
                  <c:v>0.98583653503533097</c:v>
                </c:pt>
                <c:pt idx="9952">
                  <c:v>0.98593438631499697</c:v>
                </c:pt>
                <c:pt idx="9953">
                  <c:v>0.98601220838972004</c:v>
                </c:pt>
                <c:pt idx="9954">
                  <c:v>0.98592389542574499</c:v>
                </c:pt>
                <c:pt idx="9955">
                  <c:v>0.98603434969915305</c:v>
                </c:pt>
                <c:pt idx="9956">
                  <c:v>0.98602308709479003</c:v>
                </c:pt>
                <c:pt idx="9957">
                  <c:v>0.98592513729970599</c:v>
                </c:pt>
                <c:pt idx="9958">
                  <c:v>0.98592350666200002</c:v>
                </c:pt>
                <c:pt idx="9959">
                  <c:v>0.98584903373213295</c:v>
                </c:pt>
                <c:pt idx="9960">
                  <c:v>0.98595055116206598</c:v>
                </c:pt>
                <c:pt idx="9961">
                  <c:v>0.98594555094318104</c:v>
                </c:pt>
                <c:pt idx="9962">
                  <c:v>0.98594360096581002</c:v>
                </c:pt>
                <c:pt idx="9963">
                  <c:v>0.98605905871282995</c:v>
                </c:pt>
                <c:pt idx="9964">
                  <c:v>0.98590655685540896</c:v>
                </c:pt>
                <c:pt idx="9965">
                  <c:v>0.98611332899359305</c:v>
                </c:pt>
                <c:pt idx="9966">
                  <c:v>0.98600017587700395</c:v>
                </c:pt>
                <c:pt idx="9967">
                  <c:v>0.98588699693610404</c:v>
                </c:pt>
                <c:pt idx="9968">
                  <c:v>0.98593691811665496</c:v>
                </c:pt>
                <c:pt idx="9969">
                  <c:v>0.98602102802455205</c:v>
                </c:pt>
                <c:pt idx="9970">
                  <c:v>0.98609750654844897</c:v>
                </c:pt>
                <c:pt idx="9971">
                  <c:v>0.985989179884881</c:v>
                </c:pt>
                <c:pt idx="9972">
                  <c:v>0.98593757146034</c:v>
                </c:pt>
                <c:pt idx="9973">
                  <c:v>0.98588232320999103</c:v>
                </c:pt>
                <c:pt idx="9974">
                  <c:v>0.98594412601758896</c:v>
                </c:pt>
                <c:pt idx="9975">
                  <c:v>0.98598531585209603</c:v>
                </c:pt>
                <c:pt idx="9976">
                  <c:v>0.98602177371565702</c:v>
                </c:pt>
                <c:pt idx="9977">
                  <c:v>0.98598954858298105</c:v>
                </c:pt>
                <c:pt idx="9978">
                  <c:v>0.986018306892115</c:v>
                </c:pt>
                <c:pt idx="9979">
                  <c:v>0.98603083674444603</c:v>
                </c:pt>
                <c:pt idx="9980">
                  <c:v>0.98606560989273795</c:v>
                </c:pt>
                <c:pt idx="9981">
                  <c:v>0.98604675208933201</c:v>
                </c:pt>
                <c:pt idx="9982">
                  <c:v>0.98593123472935296</c:v>
                </c:pt>
                <c:pt idx="9983">
                  <c:v>0.98589568185005005</c:v>
                </c:pt>
                <c:pt idx="9984">
                  <c:v>0.98602333895952898</c:v>
                </c:pt>
                <c:pt idx="9985">
                  <c:v>0.98602620064285795</c:v>
                </c:pt>
                <c:pt idx="9986">
                  <c:v>0.98599126819027405</c:v>
                </c:pt>
                <c:pt idx="9987">
                  <c:v>0.98589799020463897</c:v>
                </c:pt>
                <c:pt idx="9988">
                  <c:v>0.98601550173780705</c:v>
                </c:pt>
                <c:pt idx="9989">
                  <c:v>0.98591739457355898</c:v>
                </c:pt>
                <c:pt idx="9990">
                  <c:v>0.986019071991737</c:v>
                </c:pt>
                <c:pt idx="9991">
                  <c:v>0.98585418199858799</c:v>
                </c:pt>
                <c:pt idx="9992">
                  <c:v>0.98597795270620603</c:v>
                </c:pt>
                <c:pt idx="9993">
                  <c:v>0.98601861645005795</c:v>
                </c:pt>
                <c:pt idx="9994">
                  <c:v>0.98586690385212505</c:v>
                </c:pt>
                <c:pt idx="9995">
                  <c:v>0.98607084096345099</c:v>
                </c:pt>
                <c:pt idx="9996">
                  <c:v>0.98581782892580905</c:v>
                </c:pt>
                <c:pt idx="9997">
                  <c:v>0.98599475362637701</c:v>
                </c:pt>
                <c:pt idx="9998">
                  <c:v>0.98593859161865105</c:v>
                </c:pt>
                <c:pt idx="9999">
                  <c:v>0.985954445477502</c:v>
                </c:pt>
                <c:pt idx="10000">
                  <c:v>0.98599101258308197</c:v>
                </c:pt>
                <c:pt idx="10001">
                  <c:v>0.985950599479684</c:v>
                </c:pt>
                <c:pt idx="10002">
                  <c:v>0.98603375169107699</c:v>
                </c:pt>
                <c:pt idx="10003">
                  <c:v>0.98591974972581897</c:v>
                </c:pt>
                <c:pt idx="10004">
                  <c:v>0.98595216970026001</c:v>
                </c:pt>
                <c:pt idx="10005">
                  <c:v>0.98602741419584905</c:v>
                </c:pt>
                <c:pt idx="10006">
                  <c:v>0.98595344749673397</c:v>
                </c:pt>
                <c:pt idx="10007">
                  <c:v>0.98593760707369904</c:v>
                </c:pt>
                <c:pt idx="10008">
                  <c:v>0.985984761514902</c:v>
                </c:pt>
                <c:pt idx="10009">
                  <c:v>0.98602235183280895</c:v>
                </c:pt>
                <c:pt idx="10010">
                  <c:v>0.98600334703914005</c:v>
                </c:pt>
                <c:pt idx="10011">
                  <c:v>0.98592246401988803</c:v>
                </c:pt>
                <c:pt idx="10012">
                  <c:v>0.98593094378090396</c:v>
                </c:pt>
                <c:pt idx="10013">
                  <c:v>0.98595328754358502</c:v>
                </c:pt>
                <c:pt idx="10014">
                  <c:v>0.98593314661356701</c:v>
                </c:pt>
                <c:pt idx="10015">
                  <c:v>0.98605206594976302</c:v>
                </c:pt>
                <c:pt idx="10016">
                  <c:v>0.98603250028203904</c:v>
                </c:pt>
                <c:pt idx="10017">
                  <c:v>0.98597414310828801</c:v>
                </c:pt>
                <c:pt idx="10018">
                  <c:v>0.98592285922674106</c:v>
                </c:pt>
                <c:pt idx="10019">
                  <c:v>0.98596525843022997</c:v>
                </c:pt>
                <c:pt idx="10020">
                  <c:v>0.98582612057282504</c:v>
                </c:pt>
                <c:pt idx="10021">
                  <c:v>0.985975727391046</c:v>
                </c:pt>
                <c:pt idx="10022">
                  <c:v>0.985883257531877</c:v>
                </c:pt>
                <c:pt idx="10023">
                  <c:v>0.98600649844229704</c:v>
                </c:pt>
                <c:pt idx="10024">
                  <c:v>0.98598246619209995</c:v>
                </c:pt>
                <c:pt idx="10025">
                  <c:v>0.98598443017315196</c:v>
                </c:pt>
                <c:pt idx="10026">
                  <c:v>0.98592370775406502</c:v>
                </c:pt>
                <c:pt idx="10027">
                  <c:v>0.986049566802081</c:v>
                </c:pt>
                <c:pt idx="10028">
                  <c:v>0.98601610301017595</c:v>
                </c:pt>
                <c:pt idx="10029">
                  <c:v>0.98598798360943996</c:v>
                </c:pt>
                <c:pt idx="10030">
                  <c:v>0.98596191731281901</c:v>
                </c:pt>
                <c:pt idx="10031">
                  <c:v>0.986141303733298</c:v>
                </c:pt>
                <c:pt idx="10032">
                  <c:v>0.98593830792562398</c:v>
                </c:pt>
                <c:pt idx="10033">
                  <c:v>0.98602508712429005</c:v>
                </c:pt>
                <c:pt idx="10034">
                  <c:v>0.986032177896912</c:v>
                </c:pt>
                <c:pt idx="10035">
                  <c:v>0.98593118627502596</c:v>
                </c:pt>
                <c:pt idx="10036">
                  <c:v>0.98591751953559503</c:v>
                </c:pt>
                <c:pt idx="10037">
                  <c:v>0.98593777410398598</c:v>
                </c:pt>
                <c:pt idx="10038">
                  <c:v>0.98597140945240003</c:v>
                </c:pt>
                <c:pt idx="10039">
                  <c:v>0.98603735758769295</c:v>
                </c:pt>
                <c:pt idx="10040">
                  <c:v>0.98588886719498603</c:v>
                </c:pt>
                <c:pt idx="10041">
                  <c:v>0.98611907151161404</c:v>
                </c:pt>
                <c:pt idx="10042">
                  <c:v>0.98592816444665998</c:v>
                </c:pt>
                <c:pt idx="10043">
                  <c:v>0.98605522826575898</c:v>
                </c:pt>
                <c:pt idx="10044">
                  <c:v>0.98586281288236699</c:v>
                </c:pt>
                <c:pt idx="10045">
                  <c:v>0.98598449432635904</c:v>
                </c:pt>
                <c:pt idx="10046">
                  <c:v>0.98591543561476402</c:v>
                </c:pt>
                <c:pt idx="10047">
                  <c:v>0.98594322123084499</c:v>
                </c:pt>
                <c:pt idx="10048">
                  <c:v>0.985953767628172</c:v>
                </c:pt>
                <c:pt idx="10049">
                  <c:v>0.98596141156393202</c:v>
                </c:pt>
                <c:pt idx="10050">
                  <c:v>0.98604804929713397</c:v>
                </c:pt>
                <c:pt idx="10051">
                  <c:v>0.98603428628221201</c:v>
                </c:pt>
                <c:pt idx="10052">
                  <c:v>0.98605702375438398</c:v>
                </c:pt>
                <c:pt idx="10053">
                  <c:v>0.98603121120342396</c:v>
                </c:pt>
                <c:pt idx="10054">
                  <c:v>0.98591686311020799</c:v>
                </c:pt>
                <c:pt idx="10055">
                  <c:v>0.98591653732777895</c:v>
                </c:pt>
                <c:pt idx="10056">
                  <c:v>0.98592917792063395</c:v>
                </c:pt>
                <c:pt idx="10057">
                  <c:v>0.98592650673842097</c:v>
                </c:pt>
                <c:pt idx="10058">
                  <c:v>0.98612027730199803</c:v>
                </c:pt>
                <c:pt idx="10059">
                  <c:v>0.98600603565204503</c:v>
                </c:pt>
                <c:pt idx="10060">
                  <c:v>0.98594682824124802</c:v>
                </c:pt>
                <c:pt idx="10061">
                  <c:v>0.98589945959028702</c:v>
                </c:pt>
                <c:pt idx="10062">
                  <c:v>0.98596630155147302</c:v>
                </c:pt>
                <c:pt idx="10063">
                  <c:v>0.98594308244788198</c:v>
                </c:pt>
                <c:pt idx="10064">
                  <c:v>0.98606040154698105</c:v>
                </c:pt>
                <c:pt idx="10065">
                  <c:v>0.985851833642158</c:v>
                </c:pt>
                <c:pt idx="10066">
                  <c:v>0.98607578279156305</c:v>
                </c:pt>
                <c:pt idx="10067">
                  <c:v>0.985994850877977</c:v>
                </c:pt>
                <c:pt idx="10068">
                  <c:v>0.98598037691169105</c:v>
                </c:pt>
                <c:pt idx="10069">
                  <c:v>0.98598352285391899</c:v>
                </c:pt>
                <c:pt idx="10070">
                  <c:v>0.98601972998597498</c:v>
                </c:pt>
                <c:pt idx="10071">
                  <c:v>0.98599818330021605</c:v>
                </c:pt>
                <c:pt idx="10072">
                  <c:v>0.98596592535565497</c:v>
                </c:pt>
                <c:pt idx="10073">
                  <c:v>0.98591785321040704</c:v>
                </c:pt>
                <c:pt idx="10074">
                  <c:v>0.98589336132363403</c:v>
                </c:pt>
                <c:pt idx="10075">
                  <c:v>0.98581280683458306</c:v>
                </c:pt>
                <c:pt idx="10076">
                  <c:v>0.98600677544169701</c:v>
                </c:pt>
                <c:pt idx="10077">
                  <c:v>0.98602404178147895</c:v>
                </c:pt>
                <c:pt idx="10078">
                  <c:v>0.98593444930153595</c:v>
                </c:pt>
                <c:pt idx="10079">
                  <c:v>0.98601296994857501</c:v>
                </c:pt>
                <c:pt idx="10080">
                  <c:v>0.98585274312332405</c:v>
                </c:pt>
                <c:pt idx="10081">
                  <c:v>0.98610990532556797</c:v>
                </c:pt>
                <c:pt idx="10082">
                  <c:v>0.98584261217249403</c:v>
                </c:pt>
                <c:pt idx="10083">
                  <c:v>0.98607247190018799</c:v>
                </c:pt>
                <c:pt idx="10084">
                  <c:v>0.98586708922997601</c:v>
                </c:pt>
                <c:pt idx="10085">
                  <c:v>0.98594879700668603</c:v>
                </c:pt>
                <c:pt idx="10086">
                  <c:v>0.98595584625010901</c:v>
                </c:pt>
                <c:pt idx="10087">
                  <c:v>0.98596076410918998</c:v>
                </c:pt>
                <c:pt idx="10088">
                  <c:v>0.98601737718503102</c:v>
                </c:pt>
                <c:pt idx="10089">
                  <c:v>0.98597467665104199</c:v>
                </c:pt>
                <c:pt idx="10090">
                  <c:v>0.98596586347391002</c:v>
                </c:pt>
                <c:pt idx="10091">
                  <c:v>0.98597788906011596</c:v>
                </c:pt>
                <c:pt idx="10092">
                  <c:v>0.98589491319381095</c:v>
                </c:pt>
                <c:pt idx="10093">
                  <c:v>0.98588581360545602</c:v>
                </c:pt>
                <c:pt idx="10094">
                  <c:v>0.98591742396858595</c:v>
                </c:pt>
                <c:pt idx="10095">
                  <c:v>0.985990054991147</c:v>
                </c:pt>
                <c:pt idx="10096">
                  <c:v>0.98592862097126099</c:v>
                </c:pt>
                <c:pt idx="10097">
                  <c:v>0.98596441467212803</c:v>
                </c:pt>
                <c:pt idx="10098">
                  <c:v>0.98612846042941205</c:v>
                </c:pt>
                <c:pt idx="10099">
                  <c:v>0.98590723802319202</c:v>
                </c:pt>
                <c:pt idx="10100">
                  <c:v>0.985885324019947</c:v>
                </c:pt>
                <c:pt idx="10101">
                  <c:v>0.98593794623316999</c:v>
                </c:pt>
                <c:pt idx="10102">
                  <c:v>0.98595633542490702</c:v>
                </c:pt>
                <c:pt idx="10103">
                  <c:v>0.98608977400006204</c:v>
                </c:pt>
                <c:pt idx="10104">
                  <c:v>0.98595763313390605</c:v>
                </c:pt>
                <c:pt idx="10105">
                  <c:v>0.98600515944911105</c:v>
                </c:pt>
                <c:pt idx="10106">
                  <c:v>0.98583987984627097</c:v>
                </c:pt>
                <c:pt idx="10107">
                  <c:v>0.98604102374330604</c:v>
                </c:pt>
                <c:pt idx="10108">
                  <c:v>0.98588910038160305</c:v>
                </c:pt>
                <c:pt idx="10109">
                  <c:v>0.98595855571779301</c:v>
                </c:pt>
                <c:pt idx="10110">
                  <c:v>0.98586641577114997</c:v>
                </c:pt>
                <c:pt idx="10111">
                  <c:v>0.98596329982409403</c:v>
                </c:pt>
                <c:pt idx="10112">
                  <c:v>0.98592463434599797</c:v>
                </c:pt>
                <c:pt idx="10113">
                  <c:v>0.98609441227142502</c:v>
                </c:pt>
                <c:pt idx="10114">
                  <c:v>0.98594756324049604</c:v>
                </c:pt>
                <c:pt idx="10115">
                  <c:v>0.98606045251621099</c:v>
                </c:pt>
                <c:pt idx="10116">
                  <c:v>0.98592210704646199</c:v>
                </c:pt>
                <c:pt idx="10117">
                  <c:v>0.98601698442872998</c:v>
                </c:pt>
                <c:pt idx="10118">
                  <c:v>0.98585845925679305</c:v>
                </c:pt>
                <c:pt idx="10119">
                  <c:v>0.98606983835442397</c:v>
                </c:pt>
                <c:pt idx="10120">
                  <c:v>0.98585511375944002</c:v>
                </c:pt>
                <c:pt idx="10121">
                  <c:v>0.98606409630279102</c:v>
                </c:pt>
                <c:pt idx="10122">
                  <c:v>0.98591429402402697</c:v>
                </c:pt>
                <c:pt idx="10123">
                  <c:v>0.98603827654475695</c:v>
                </c:pt>
                <c:pt idx="10124">
                  <c:v>0.98584617634461602</c:v>
                </c:pt>
                <c:pt idx="10125">
                  <c:v>0.98593186605096195</c:v>
                </c:pt>
                <c:pt idx="10126">
                  <c:v>0.98604775696431701</c:v>
                </c:pt>
                <c:pt idx="10127">
                  <c:v>0.985896944752507</c:v>
                </c:pt>
                <c:pt idx="10128">
                  <c:v>0.98603595462680804</c:v>
                </c:pt>
                <c:pt idx="10129">
                  <c:v>0.98591408076852605</c:v>
                </c:pt>
                <c:pt idx="10130">
                  <c:v>0.98595642292767205</c:v>
                </c:pt>
                <c:pt idx="10131">
                  <c:v>0.98599237525234296</c:v>
                </c:pt>
                <c:pt idx="10132">
                  <c:v>0.98605007697388003</c:v>
                </c:pt>
                <c:pt idx="10133">
                  <c:v>0.98589209694208702</c:v>
                </c:pt>
                <c:pt idx="10134">
                  <c:v>0.98599048729129002</c:v>
                </c:pt>
                <c:pt idx="10135">
                  <c:v>0.98591084322369105</c:v>
                </c:pt>
                <c:pt idx="10136">
                  <c:v>0.98601467329075398</c:v>
                </c:pt>
                <c:pt idx="10137">
                  <c:v>0.98602925834739796</c:v>
                </c:pt>
                <c:pt idx="10138">
                  <c:v>0.98589628630496395</c:v>
                </c:pt>
                <c:pt idx="10139">
                  <c:v>0.98607807871089903</c:v>
                </c:pt>
                <c:pt idx="10140">
                  <c:v>0.98585649595774805</c:v>
                </c:pt>
                <c:pt idx="10141">
                  <c:v>0.98594764747491404</c:v>
                </c:pt>
                <c:pt idx="10142">
                  <c:v>0.98593013329978796</c:v>
                </c:pt>
                <c:pt idx="10143">
                  <c:v>0.98589382310266005</c:v>
                </c:pt>
                <c:pt idx="10144">
                  <c:v>0.98600131210504405</c:v>
                </c:pt>
                <c:pt idx="10145">
                  <c:v>0.98603658547318196</c:v>
                </c:pt>
                <c:pt idx="10146">
                  <c:v>0.98585722733255798</c:v>
                </c:pt>
                <c:pt idx="10147">
                  <c:v>0.985893616009619</c:v>
                </c:pt>
                <c:pt idx="10148">
                  <c:v>0.98607809819317604</c:v>
                </c:pt>
                <c:pt idx="10149">
                  <c:v>0.98594813019974803</c:v>
                </c:pt>
                <c:pt idx="10150">
                  <c:v>0.98601124831849596</c:v>
                </c:pt>
                <c:pt idx="10151">
                  <c:v>0.98600233854093999</c:v>
                </c:pt>
                <c:pt idx="10152">
                  <c:v>0.98591570290773001</c:v>
                </c:pt>
                <c:pt idx="10153">
                  <c:v>0.98591039688916804</c:v>
                </c:pt>
                <c:pt idx="10154">
                  <c:v>0.98593932945815399</c:v>
                </c:pt>
                <c:pt idx="10155">
                  <c:v>0.98600105961414397</c:v>
                </c:pt>
                <c:pt idx="10156">
                  <c:v>0.98602482389692203</c:v>
                </c:pt>
                <c:pt idx="10157">
                  <c:v>0.98595073077687601</c:v>
                </c:pt>
                <c:pt idx="10158">
                  <c:v>0.98604287484187303</c:v>
                </c:pt>
                <c:pt idx="10159">
                  <c:v>0.98600160323057096</c:v>
                </c:pt>
                <c:pt idx="10160">
                  <c:v>0.98599651208808903</c:v>
                </c:pt>
                <c:pt idx="10161">
                  <c:v>0.98599695971462298</c:v>
                </c:pt>
                <c:pt idx="10162">
                  <c:v>0.98586943253443704</c:v>
                </c:pt>
                <c:pt idx="10163">
                  <c:v>0.98600504860999105</c:v>
                </c:pt>
                <c:pt idx="10164">
                  <c:v>0.98600097437710199</c:v>
                </c:pt>
                <c:pt idx="10165">
                  <c:v>0.98591215938296195</c:v>
                </c:pt>
                <c:pt idx="10166">
                  <c:v>0.98597662569761002</c:v>
                </c:pt>
                <c:pt idx="10167">
                  <c:v>0.98586546288561405</c:v>
                </c:pt>
                <c:pt idx="10168">
                  <c:v>0.98604012421687803</c:v>
                </c:pt>
                <c:pt idx="10169">
                  <c:v>0.98590542440642803</c:v>
                </c:pt>
                <c:pt idx="10170">
                  <c:v>0.98593886043192103</c:v>
                </c:pt>
                <c:pt idx="10171">
                  <c:v>0.98597161472873995</c:v>
                </c:pt>
                <c:pt idx="10172">
                  <c:v>0.98592464578247296</c:v>
                </c:pt>
                <c:pt idx="10173">
                  <c:v>0.986011430311036</c:v>
                </c:pt>
                <c:pt idx="10174">
                  <c:v>0.98584453649239101</c:v>
                </c:pt>
                <c:pt idx="10175">
                  <c:v>0.98596268176061097</c:v>
                </c:pt>
                <c:pt idx="10176">
                  <c:v>0.98590427993611596</c:v>
                </c:pt>
                <c:pt idx="10177">
                  <c:v>0.98607826676187205</c:v>
                </c:pt>
                <c:pt idx="10178">
                  <c:v>0.98599039495429297</c:v>
                </c:pt>
                <c:pt idx="10179">
                  <c:v>0.98603056658127397</c:v>
                </c:pt>
                <c:pt idx="10180">
                  <c:v>0.98598467140365997</c:v>
                </c:pt>
                <c:pt idx="10181">
                  <c:v>0.985885191415248</c:v>
                </c:pt>
                <c:pt idx="10182">
                  <c:v>0.98589888851843899</c:v>
                </c:pt>
                <c:pt idx="10183">
                  <c:v>0.986035593021654</c:v>
                </c:pt>
                <c:pt idx="10184">
                  <c:v>0.98599946776611802</c:v>
                </c:pt>
                <c:pt idx="10185">
                  <c:v>0.98608065086751395</c:v>
                </c:pt>
                <c:pt idx="10186">
                  <c:v>0.98596261098117399</c:v>
                </c:pt>
                <c:pt idx="10187">
                  <c:v>0.985969482680081</c:v>
                </c:pt>
                <c:pt idx="10188">
                  <c:v>0.98591862424661003</c:v>
                </c:pt>
                <c:pt idx="10189">
                  <c:v>0.98598253200930097</c:v>
                </c:pt>
                <c:pt idx="10190">
                  <c:v>0.985851765359262</c:v>
                </c:pt>
                <c:pt idx="10191">
                  <c:v>0.98593719676758496</c:v>
                </c:pt>
                <c:pt idx="10192">
                  <c:v>0.98599187007664402</c:v>
                </c:pt>
                <c:pt idx="10193">
                  <c:v>0.98595093701402103</c:v>
                </c:pt>
                <c:pt idx="10194">
                  <c:v>0.986044534019763</c:v>
                </c:pt>
                <c:pt idx="10195">
                  <c:v>0.98602508001318201</c:v>
                </c:pt>
                <c:pt idx="10196">
                  <c:v>0.98606670785902195</c:v>
                </c:pt>
                <c:pt idx="10197">
                  <c:v>0.98598135523477903</c:v>
                </c:pt>
                <c:pt idx="10198">
                  <c:v>0.98595382871584603</c:v>
                </c:pt>
                <c:pt idx="10199">
                  <c:v>0.985964100923579</c:v>
                </c:pt>
                <c:pt idx="10200">
                  <c:v>0.98612539450655901</c:v>
                </c:pt>
                <c:pt idx="10201">
                  <c:v>0.98594873040147502</c:v>
                </c:pt>
                <c:pt idx="10202">
                  <c:v>0.98599230303197105</c:v>
                </c:pt>
                <c:pt idx="10203">
                  <c:v>0.98588810294685203</c:v>
                </c:pt>
                <c:pt idx="10204">
                  <c:v>0.98599667919609002</c:v>
                </c:pt>
                <c:pt idx="10205">
                  <c:v>0.98602434411472495</c:v>
                </c:pt>
                <c:pt idx="10206">
                  <c:v>0.98601900472482296</c:v>
                </c:pt>
                <c:pt idx="10207">
                  <c:v>0.98587307706694105</c:v>
                </c:pt>
                <c:pt idx="10208">
                  <c:v>0.98594222010563504</c:v>
                </c:pt>
                <c:pt idx="10209">
                  <c:v>0.98601306081925699</c:v>
                </c:pt>
                <c:pt idx="10210">
                  <c:v>0.98602776714765605</c:v>
                </c:pt>
                <c:pt idx="10211">
                  <c:v>0.98587948318921903</c:v>
                </c:pt>
                <c:pt idx="10212">
                  <c:v>0.98597881533321996</c:v>
                </c:pt>
                <c:pt idx="10213">
                  <c:v>0.98594871900241798</c:v>
                </c:pt>
                <c:pt idx="10214">
                  <c:v>0.98611915996410004</c:v>
                </c:pt>
                <c:pt idx="10215">
                  <c:v>0.98594540640673201</c:v>
                </c:pt>
                <c:pt idx="10216">
                  <c:v>0.98590056081935595</c:v>
                </c:pt>
                <c:pt idx="10217">
                  <c:v>0.98603830494008404</c:v>
                </c:pt>
                <c:pt idx="10218">
                  <c:v>0.98601755093562804</c:v>
                </c:pt>
                <c:pt idx="10219">
                  <c:v>0.98597540390036398</c:v>
                </c:pt>
                <c:pt idx="10220">
                  <c:v>0.98593476889985798</c:v>
                </c:pt>
                <c:pt idx="10221">
                  <c:v>0.98598403717064598</c:v>
                </c:pt>
                <c:pt idx="10222">
                  <c:v>0.98587137256906698</c:v>
                </c:pt>
                <c:pt idx="10223">
                  <c:v>0.98596974073962995</c:v>
                </c:pt>
                <c:pt idx="10224">
                  <c:v>0.98593669632397196</c:v>
                </c:pt>
                <c:pt idx="10225">
                  <c:v>0.98591810972735505</c:v>
                </c:pt>
                <c:pt idx="10226">
                  <c:v>0.98593573684587599</c:v>
                </c:pt>
                <c:pt idx="10227">
                  <c:v>0.98593462741211102</c:v>
                </c:pt>
                <c:pt idx="10228">
                  <c:v>0.98603365234925</c:v>
                </c:pt>
                <c:pt idx="10229">
                  <c:v>0.98584732983936396</c:v>
                </c:pt>
                <c:pt idx="10230">
                  <c:v>0.98601245198853504</c:v>
                </c:pt>
                <c:pt idx="10231">
                  <c:v>0.98598645024202503</c:v>
                </c:pt>
                <c:pt idx="10232">
                  <c:v>0.98606465089172102</c:v>
                </c:pt>
                <c:pt idx="10233">
                  <c:v>0.98587910119136002</c:v>
                </c:pt>
                <c:pt idx="10234">
                  <c:v>0.98602627573172796</c:v>
                </c:pt>
                <c:pt idx="10235">
                  <c:v>0.98602199232500098</c:v>
                </c:pt>
                <c:pt idx="10236">
                  <c:v>0.98602552204418303</c:v>
                </c:pt>
                <c:pt idx="10237">
                  <c:v>0.98596373724396202</c:v>
                </c:pt>
                <c:pt idx="10238">
                  <c:v>0.98584522980831502</c:v>
                </c:pt>
                <c:pt idx="10239">
                  <c:v>0.986062182388597</c:v>
                </c:pt>
                <c:pt idx="10240">
                  <c:v>0.98584499980204499</c:v>
                </c:pt>
                <c:pt idx="10241">
                  <c:v>0.985965535208296</c:v>
                </c:pt>
                <c:pt idx="10242">
                  <c:v>0.98597961488644803</c:v>
                </c:pt>
                <c:pt idx="10243">
                  <c:v>0.98600589296842001</c:v>
                </c:pt>
                <c:pt idx="10244">
                  <c:v>0.98603489007024603</c:v>
                </c:pt>
                <c:pt idx="10245">
                  <c:v>0.98602379242364802</c:v>
                </c:pt>
                <c:pt idx="10246">
                  <c:v>0.98598169425816196</c:v>
                </c:pt>
                <c:pt idx="10247">
                  <c:v>0.98590680758169003</c:v>
                </c:pt>
                <c:pt idx="10248">
                  <c:v>0.98600427023098702</c:v>
                </c:pt>
                <c:pt idx="10249">
                  <c:v>0.98604546659186199</c:v>
                </c:pt>
                <c:pt idx="10250">
                  <c:v>0.98597336503122401</c:v>
                </c:pt>
                <c:pt idx="10251">
                  <c:v>0.98591737124905698</c:v>
                </c:pt>
                <c:pt idx="10252">
                  <c:v>0.985945912030607</c:v>
                </c:pt>
                <c:pt idx="10253">
                  <c:v>0.98589826346953102</c:v>
                </c:pt>
                <c:pt idx="10254">
                  <c:v>0.98596169685217205</c:v>
                </c:pt>
                <c:pt idx="10255">
                  <c:v>0.98601974093334499</c:v>
                </c:pt>
                <c:pt idx="10256">
                  <c:v>0.98597055481579099</c:v>
                </c:pt>
                <c:pt idx="10257">
                  <c:v>0.98596076462619098</c:v>
                </c:pt>
                <c:pt idx="10258">
                  <c:v>0.98588797366102299</c:v>
                </c:pt>
                <c:pt idx="10259">
                  <c:v>0.98601214745743104</c:v>
                </c:pt>
                <c:pt idx="10260">
                  <c:v>0.98591828530621695</c:v>
                </c:pt>
                <c:pt idx="10261">
                  <c:v>0.98596150707156505</c:v>
                </c:pt>
                <c:pt idx="10262">
                  <c:v>0.98595865642125902</c:v>
                </c:pt>
                <c:pt idx="10263">
                  <c:v>0.98597295394555196</c:v>
                </c:pt>
                <c:pt idx="10264">
                  <c:v>0.98593632610891901</c:v>
                </c:pt>
                <c:pt idx="10265">
                  <c:v>0.98587888129775902</c:v>
                </c:pt>
                <c:pt idx="10266">
                  <c:v>0.98602985072243798</c:v>
                </c:pt>
                <c:pt idx="10267">
                  <c:v>0.98590570331403504</c:v>
                </c:pt>
                <c:pt idx="10268">
                  <c:v>0.98594869074687996</c:v>
                </c:pt>
                <c:pt idx="10269">
                  <c:v>0.98605611753856703</c:v>
                </c:pt>
                <c:pt idx="10270">
                  <c:v>0.98586945021100003</c:v>
                </c:pt>
                <c:pt idx="10271">
                  <c:v>0.98606150336665799</c:v>
                </c:pt>
                <c:pt idx="10272">
                  <c:v>0.98588645639345696</c:v>
                </c:pt>
                <c:pt idx="10273">
                  <c:v>0.98601371091866996</c:v>
                </c:pt>
                <c:pt idx="10274">
                  <c:v>0.98583611202575505</c:v>
                </c:pt>
                <c:pt idx="10275">
                  <c:v>0.98599700466519302</c:v>
                </c:pt>
                <c:pt idx="10276">
                  <c:v>0.98594889921977202</c:v>
                </c:pt>
                <c:pt idx="10277">
                  <c:v>0.98591254632540803</c:v>
                </c:pt>
                <c:pt idx="10278">
                  <c:v>0.98598255587746997</c:v>
                </c:pt>
                <c:pt idx="10279">
                  <c:v>0.98579143308984296</c:v>
                </c:pt>
                <c:pt idx="10280">
                  <c:v>0.98593924328295401</c:v>
                </c:pt>
                <c:pt idx="10281">
                  <c:v>0.98596826963919904</c:v>
                </c:pt>
                <c:pt idx="10282">
                  <c:v>0.98592435849373306</c:v>
                </c:pt>
                <c:pt idx="10283">
                  <c:v>0.98608902874569004</c:v>
                </c:pt>
                <c:pt idx="10284">
                  <c:v>0.98601395287455995</c:v>
                </c:pt>
                <c:pt idx="10285">
                  <c:v>0.98603693661290903</c:v>
                </c:pt>
                <c:pt idx="10286">
                  <c:v>0.98593633419759097</c:v>
                </c:pt>
                <c:pt idx="10287">
                  <c:v>0.98587982280880204</c:v>
                </c:pt>
                <c:pt idx="10288">
                  <c:v>0.986023906160027</c:v>
                </c:pt>
                <c:pt idx="10289">
                  <c:v>0.98598453756953996</c:v>
                </c:pt>
                <c:pt idx="10290">
                  <c:v>0.98595513668337698</c:v>
                </c:pt>
                <c:pt idx="10291">
                  <c:v>0.98604412127070995</c:v>
                </c:pt>
                <c:pt idx="10292">
                  <c:v>0.985896761310051</c:v>
                </c:pt>
                <c:pt idx="10293">
                  <c:v>0.98603717078598896</c:v>
                </c:pt>
                <c:pt idx="10294">
                  <c:v>0.98603588460253999</c:v>
                </c:pt>
                <c:pt idx="10295">
                  <c:v>0.98584009289330699</c:v>
                </c:pt>
                <c:pt idx="10296">
                  <c:v>0.98601208376795302</c:v>
                </c:pt>
                <c:pt idx="10297">
                  <c:v>0.98592630502515799</c:v>
                </c:pt>
                <c:pt idx="10298">
                  <c:v>0.98599963577817795</c:v>
                </c:pt>
                <c:pt idx="10299">
                  <c:v>0.98595324523918304</c:v>
                </c:pt>
                <c:pt idx="10300">
                  <c:v>0.98604653744314097</c:v>
                </c:pt>
                <c:pt idx="10301">
                  <c:v>0.98605148099753703</c:v>
                </c:pt>
                <c:pt idx="10302">
                  <c:v>0.98603312844962199</c:v>
                </c:pt>
                <c:pt idx="10303">
                  <c:v>0.98600974367229</c:v>
                </c:pt>
                <c:pt idx="10304">
                  <c:v>0.98599272405938498</c:v>
                </c:pt>
                <c:pt idx="10305">
                  <c:v>0.98594334972754805</c:v>
                </c:pt>
                <c:pt idx="10306">
                  <c:v>0.98594693344330597</c:v>
                </c:pt>
                <c:pt idx="10307">
                  <c:v>0.98599600878628002</c:v>
                </c:pt>
                <c:pt idx="10308">
                  <c:v>0.985941464274388</c:v>
                </c:pt>
                <c:pt idx="10309">
                  <c:v>0.98582619481501299</c:v>
                </c:pt>
                <c:pt idx="10310">
                  <c:v>0.98595091430424098</c:v>
                </c:pt>
                <c:pt idx="10311">
                  <c:v>0.98590581374014497</c:v>
                </c:pt>
                <c:pt idx="10312">
                  <c:v>0.98596084124197003</c:v>
                </c:pt>
                <c:pt idx="10313">
                  <c:v>0.98598632360395599</c:v>
                </c:pt>
                <c:pt idx="10314">
                  <c:v>0.98590363555642602</c:v>
                </c:pt>
                <c:pt idx="10315">
                  <c:v>0.98588043822839</c:v>
                </c:pt>
                <c:pt idx="10316">
                  <c:v>0.98590099608412896</c:v>
                </c:pt>
                <c:pt idx="10317">
                  <c:v>0.98590077073101101</c:v>
                </c:pt>
                <c:pt idx="10318">
                  <c:v>0.98602267930915599</c:v>
                </c:pt>
                <c:pt idx="10319">
                  <c:v>0.98594453479125499</c:v>
                </c:pt>
                <c:pt idx="10320">
                  <c:v>0.986034416227485</c:v>
                </c:pt>
                <c:pt idx="10321">
                  <c:v>0.98591710652564202</c:v>
                </c:pt>
                <c:pt idx="10322">
                  <c:v>0.98593658894064895</c:v>
                </c:pt>
                <c:pt idx="10323">
                  <c:v>0.98603576840462903</c:v>
                </c:pt>
                <c:pt idx="10324">
                  <c:v>0.98601639329277402</c:v>
                </c:pt>
                <c:pt idx="10325">
                  <c:v>0.985934396813826</c:v>
                </c:pt>
                <c:pt idx="10326">
                  <c:v>0.98591668732669402</c:v>
                </c:pt>
                <c:pt idx="10327">
                  <c:v>0.98590866923369302</c:v>
                </c:pt>
                <c:pt idx="10328">
                  <c:v>0.98604025106755</c:v>
                </c:pt>
                <c:pt idx="10329">
                  <c:v>0.98593552249271199</c:v>
                </c:pt>
                <c:pt idx="10330">
                  <c:v>0.98593067845572002</c:v>
                </c:pt>
                <c:pt idx="10331">
                  <c:v>0.98602954862022096</c:v>
                </c:pt>
                <c:pt idx="10332">
                  <c:v>0.98599955380284898</c:v>
                </c:pt>
                <c:pt idx="10333">
                  <c:v>0.98600374498908405</c:v>
                </c:pt>
                <c:pt idx="10334">
                  <c:v>0.98592143112708397</c:v>
                </c:pt>
                <c:pt idx="10335">
                  <c:v>0.98584833988259002</c:v>
                </c:pt>
                <c:pt idx="10336">
                  <c:v>0.98593429524140497</c:v>
                </c:pt>
                <c:pt idx="10337">
                  <c:v>0.98593351362771098</c:v>
                </c:pt>
                <c:pt idx="10338">
                  <c:v>0.98606932835541805</c:v>
                </c:pt>
                <c:pt idx="10339">
                  <c:v>0.98593334489235296</c:v>
                </c:pt>
                <c:pt idx="10340">
                  <c:v>0.98594839492610398</c:v>
                </c:pt>
                <c:pt idx="10341">
                  <c:v>0.98590403395315296</c:v>
                </c:pt>
                <c:pt idx="10342">
                  <c:v>0.98601518720881198</c:v>
                </c:pt>
                <c:pt idx="10343">
                  <c:v>0.98593801107800205</c:v>
                </c:pt>
                <c:pt idx="10344">
                  <c:v>0.98596561090409796</c:v>
                </c:pt>
                <c:pt idx="10345">
                  <c:v>0.98603196127066195</c:v>
                </c:pt>
                <c:pt idx="10346">
                  <c:v>0.98584764741240405</c:v>
                </c:pt>
                <c:pt idx="10347">
                  <c:v>0.98610034668702495</c:v>
                </c:pt>
                <c:pt idx="10348">
                  <c:v>0.98592870288559697</c:v>
                </c:pt>
                <c:pt idx="10349">
                  <c:v>0.98605729873682102</c:v>
                </c:pt>
                <c:pt idx="10350">
                  <c:v>0.98596668421202305</c:v>
                </c:pt>
                <c:pt idx="10351">
                  <c:v>0.98595929246428504</c:v>
                </c:pt>
                <c:pt idx="10352">
                  <c:v>0.98576097906293803</c:v>
                </c:pt>
                <c:pt idx="10353">
                  <c:v>0.98609219351633104</c:v>
                </c:pt>
                <c:pt idx="10354">
                  <c:v>0.98589120913178896</c:v>
                </c:pt>
                <c:pt idx="10355">
                  <c:v>0.98605608274793299</c:v>
                </c:pt>
                <c:pt idx="10356">
                  <c:v>0.98591797209320797</c:v>
                </c:pt>
                <c:pt idx="10357">
                  <c:v>0.98600899882979498</c:v>
                </c:pt>
                <c:pt idx="10358">
                  <c:v>0.98583566450830995</c:v>
                </c:pt>
                <c:pt idx="10359">
                  <c:v>0.98595460419348602</c:v>
                </c:pt>
                <c:pt idx="10360">
                  <c:v>0.98596052061940698</c:v>
                </c:pt>
                <c:pt idx="10361">
                  <c:v>0.98601380006864003</c:v>
                </c:pt>
                <c:pt idx="10362">
                  <c:v>0.98590654150442003</c:v>
                </c:pt>
                <c:pt idx="10363">
                  <c:v>0.98596933682860199</c:v>
                </c:pt>
                <c:pt idx="10364">
                  <c:v>0.98593909256258006</c:v>
                </c:pt>
                <c:pt idx="10365">
                  <c:v>0.985929411898257</c:v>
                </c:pt>
                <c:pt idx="10366">
                  <c:v>0.98606657486462201</c:v>
                </c:pt>
                <c:pt idx="10367">
                  <c:v>0.98596378152377695</c:v>
                </c:pt>
                <c:pt idx="10368">
                  <c:v>0.98589545053688799</c:v>
                </c:pt>
                <c:pt idx="10369">
                  <c:v>0.98598475866760704</c:v>
                </c:pt>
                <c:pt idx="10370">
                  <c:v>0.98596762330364496</c:v>
                </c:pt>
                <c:pt idx="10371">
                  <c:v>0.98602796257537095</c:v>
                </c:pt>
                <c:pt idx="10372">
                  <c:v>0.98597214798440402</c:v>
                </c:pt>
                <c:pt idx="10373">
                  <c:v>0.98604824180872097</c:v>
                </c:pt>
                <c:pt idx="10374">
                  <c:v>0.98600221167374302</c:v>
                </c:pt>
                <c:pt idx="10375">
                  <c:v>0.98596595732326897</c:v>
                </c:pt>
                <c:pt idx="10376">
                  <c:v>0.98591574722557695</c:v>
                </c:pt>
                <c:pt idx="10377">
                  <c:v>0.98593084830663003</c:v>
                </c:pt>
                <c:pt idx="10378">
                  <c:v>0.985888321763292</c:v>
                </c:pt>
                <c:pt idx="10379">
                  <c:v>0.98587659808359296</c:v>
                </c:pt>
                <c:pt idx="10380">
                  <c:v>0.98602554023872702</c:v>
                </c:pt>
                <c:pt idx="10381">
                  <c:v>0.98590631491261704</c:v>
                </c:pt>
                <c:pt idx="10382">
                  <c:v>0.98603336714874101</c:v>
                </c:pt>
                <c:pt idx="10383">
                  <c:v>0.98597749802955503</c:v>
                </c:pt>
                <c:pt idx="10384">
                  <c:v>0.98586346817611803</c:v>
                </c:pt>
                <c:pt idx="10385">
                  <c:v>0.98599428159681901</c:v>
                </c:pt>
                <c:pt idx="10386">
                  <c:v>0.98600530357550598</c:v>
                </c:pt>
                <c:pt idx="10387">
                  <c:v>0.98605499131460606</c:v>
                </c:pt>
                <c:pt idx="10388">
                  <c:v>0.98588195391368605</c:v>
                </c:pt>
                <c:pt idx="10389">
                  <c:v>0.98591308928296495</c:v>
                </c:pt>
                <c:pt idx="10390">
                  <c:v>0.98596307571803499</c:v>
                </c:pt>
                <c:pt idx="10391">
                  <c:v>0.98599479049426897</c:v>
                </c:pt>
                <c:pt idx="10392">
                  <c:v>0.98597980069094004</c:v>
                </c:pt>
                <c:pt idx="10393">
                  <c:v>0.98587305513333601</c:v>
                </c:pt>
                <c:pt idx="10394">
                  <c:v>0.98602010238369198</c:v>
                </c:pt>
                <c:pt idx="10395">
                  <c:v>0.98584467772986595</c:v>
                </c:pt>
                <c:pt idx="10396">
                  <c:v>0.98607809633150001</c:v>
                </c:pt>
                <c:pt idx="10397">
                  <c:v>0.98588134335504796</c:v>
                </c:pt>
                <c:pt idx="10398">
                  <c:v>0.98600694891532603</c:v>
                </c:pt>
                <c:pt idx="10399">
                  <c:v>0.98592679172523301</c:v>
                </c:pt>
                <c:pt idx="10400">
                  <c:v>0.98596884738047197</c:v>
                </c:pt>
                <c:pt idx="10401">
                  <c:v>0.986095318671942</c:v>
                </c:pt>
                <c:pt idx="10402">
                  <c:v>0.98594474999189496</c:v>
                </c:pt>
                <c:pt idx="10403">
                  <c:v>0.98590115877695395</c:v>
                </c:pt>
                <c:pt idx="10404">
                  <c:v>0.98596588918929595</c:v>
                </c:pt>
                <c:pt idx="10405">
                  <c:v>0.986001219436481</c:v>
                </c:pt>
                <c:pt idx="10406">
                  <c:v>0.98600919373381102</c:v>
                </c:pt>
                <c:pt idx="10407">
                  <c:v>0.98593740589523704</c:v>
                </c:pt>
                <c:pt idx="10408">
                  <c:v>0.98589467478822002</c:v>
                </c:pt>
                <c:pt idx="10409">
                  <c:v>0.98589360465134401</c:v>
                </c:pt>
                <c:pt idx="10410">
                  <c:v>0.98601161639053703</c:v>
                </c:pt>
                <c:pt idx="10411">
                  <c:v>0.98607419898368998</c:v>
                </c:pt>
                <c:pt idx="10412">
                  <c:v>0.98598802146630204</c:v>
                </c:pt>
                <c:pt idx="10413">
                  <c:v>0.98592606954516704</c:v>
                </c:pt>
                <c:pt idx="10414">
                  <c:v>0.98591482049146095</c:v>
                </c:pt>
                <c:pt idx="10415">
                  <c:v>0.98587852943423904</c:v>
                </c:pt>
                <c:pt idx="10416">
                  <c:v>0.98595382184152203</c:v>
                </c:pt>
                <c:pt idx="10417">
                  <c:v>0.98591103373714595</c:v>
                </c:pt>
                <c:pt idx="10418">
                  <c:v>0.98607657936769399</c:v>
                </c:pt>
                <c:pt idx="10419">
                  <c:v>0.98585632207215501</c:v>
                </c:pt>
                <c:pt idx="10420">
                  <c:v>0.98602508515888099</c:v>
                </c:pt>
                <c:pt idx="10421">
                  <c:v>0.985905910607769</c:v>
                </c:pt>
                <c:pt idx="10422">
                  <c:v>0.98593870568270303</c:v>
                </c:pt>
                <c:pt idx="10423">
                  <c:v>0.98603242211160602</c:v>
                </c:pt>
                <c:pt idx="10424">
                  <c:v>0.98583119273332798</c:v>
                </c:pt>
                <c:pt idx="10425">
                  <c:v>0.98610743347521401</c:v>
                </c:pt>
                <c:pt idx="10426">
                  <c:v>0.98590923467132596</c:v>
                </c:pt>
                <c:pt idx="10427">
                  <c:v>0.986041186183651</c:v>
                </c:pt>
                <c:pt idx="10428">
                  <c:v>0.98597839166337597</c:v>
                </c:pt>
                <c:pt idx="10429">
                  <c:v>0.98598266704535398</c:v>
                </c:pt>
                <c:pt idx="10430">
                  <c:v>0.98600016044656402</c:v>
                </c:pt>
                <c:pt idx="10431">
                  <c:v>0.98605302500313996</c:v>
                </c:pt>
                <c:pt idx="10432">
                  <c:v>0.98590821320930799</c:v>
                </c:pt>
                <c:pt idx="10433">
                  <c:v>0.98591170295812003</c:v>
                </c:pt>
                <c:pt idx="10434">
                  <c:v>0.985932651946407</c:v>
                </c:pt>
                <c:pt idx="10435">
                  <c:v>0.986011508601771</c:v>
                </c:pt>
                <c:pt idx="10436">
                  <c:v>0.98602848162825296</c:v>
                </c:pt>
                <c:pt idx="10437">
                  <c:v>0.98586260592364805</c:v>
                </c:pt>
                <c:pt idx="10438">
                  <c:v>0.98596149322265403</c:v>
                </c:pt>
                <c:pt idx="10439">
                  <c:v>0.98580089384946001</c:v>
                </c:pt>
                <c:pt idx="10440">
                  <c:v>0.98592319623648095</c:v>
                </c:pt>
                <c:pt idx="10441">
                  <c:v>0.98591334314196399</c:v>
                </c:pt>
                <c:pt idx="10442">
                  <c:v>0.98595875862328897</c:v>
                </c:pt>
                <c:pt idx="10443">
                  <c:v>0.98604274839150197</c:v>
                </c:pt>
                <c:pt idx="10444">
                  <c:v>0.98598517801114405</c:v>
                </c:pt>
                <c:pt idx="10445">
                  <c:v>0.98590881642230899</c:v>
                </c:pt>
                <c:pt idx="10446">
                  <c:v>0.98593596061071498</c:v>
                </c:pt>
                <c:pt idx="10447">
                  <c:v>0.98592753206663897</c:v>
                </c:pt>
                <c:pt idx="10448">
                  <c:v>0.985936404758326</c:v>
                </c:pt>
                <c:pt idx="10449">
                  <c:v>0.98592875580054096</c:v>
                </c:pt>
                <c:pt idx="10450">
                  <c:v>0.98592270641805602</c:v>
                </c:pt>
                <c:pt idx="10451">
                  <c:v>0.986022369556667</c:v>
                </c:pt>
                <c:pt idx="10452">
                  <c:v>0.98591863252763901</c:v>
                </c:pt>
                <c:pt idx="10453">
                  <c:v>0.98601458830199795</c:v>
                </c:pt>
                <c:pt idx="10454">
                  <c:v>0.98587498429371101</c:v>
                </c:pt>
                <c:pt idx="10455">
                  <c:v>0.98600420063823901</c:v>
                </c:pt>
                <c:pt idx="10456">
                  <c:v>0.98601670764759097</c:v>
                </c:pt>
                <c:pt idx="10457">
                  <c:v>0.985927971978106</c:v>
                </c:pt>
                <c:pt idx="10458">
                  <c:v>0.98603232707538002</c:v>
                </c:pt>
                <c:pt idx="10459">
                  <c:v>0.98605417794737804</c:v>
                </c:pt>
                <c:pt idx="10460">
                  <c:v>0.98598125514762103</c:v>
                </c:pt>
                <c:pt idx="10461">
                  <c:v>0.98597269332920301</c:v>
                </c:pt>
                <c:pt idx="10462">
                  <c:v>0.985908977594529</c:v>
                </c:pt>
                <c:pt idx="10463">
                  <c:v>0.98603020118593698</c:v>
                </c:pt>
                <c:pt idx="10464">
                  <c:v>0.98594025381421702</c:v>
                </c:pt>
                <c:pt idx="10465">
                  <c:v>0.98604482466299204</c:v>
                </c:pt>
                <c:pt idx="10466">
                  <c:v>0.98600425238437495</c:v>
                </c:pt>
                <c:pt idx="10467">
                  <c:v>0.98597591330373002</c:v>
                </c:pt>
                <c:pt idx="10468">
                  <c:v>0.98606086200371501</c:v>
                </c:pt>
                <c:pt idx="10469">
                  <c:v>0.98598420688978505</c:v>
                </c:pt>
                <c:pt idx="10470">
                  <c:v>0.985980222419925</c:v>
                </c:pt>
                <c:pt idx="10471">
                  <c:v>0.98592998068983195</c:v>
                </c:pt>
                <c:pt idx="10472">
                  <c:v>0.98586189658613299</c:v>
                </c:pt>
                <c:pt idx="10473">
                  <c:v>0.98596010669322098</c:v>
                </c:pt>
                <c:pt idx="10474">
                  <c:v>0.98598243869616298</c:v>
                </c:pt>
                <c:pt idx="10475">
                  <c:v>0.98603372120306998</c:v>
                </c:pt>
                <c:pt idx="10476">
                  <c:v>0.98586249078106203</c:v>
                </c:pt>
                <c:pt idx="10477">
                  <c:v>0.98595857809683696</c:v>
                </c:pt>
                <c:pt idx="10478">
                  <c:v>0.98602267179291803</c:v>
                </c:pt>
                <c:pt idx="10479">
                  <c:v>0.98600382076900595</c:v>
                </c:pt>
                <c:pt idx="10480">
                  <c:v>0.986103089944392</c:v>
                </c:pt>
                <c:pt idx="10481">
                  <c:v>0.98599515200177001</c:v>
                </c:pt>
                <c:pt idx="10482">
                  <c:v>0.98595427553828097</c:v>
                </c:pt>
                <c:pt idx="10483">
                  <c:v>0.985871579664234</c:v>
                </c:pt>
                <c:pt idx="10484">
                  <c:v>0.985890073489887</c:v>
                </c:pt>
                <c:pt idx="10485">
                  <c:v>0.98583068805610197</c:v>
                </c:pt>
                <c:pt idx="10486">
                  <c:v>0.98599052885438099</c:v>
                </c:pt>
                <c:pt idx="10487">
                  <c:v>0.98603415939718397</c:v>
                </c:pt>
                <c:pt idx="10488">
                  <c:v>0.98603092315006902</c:v>
                </c:pt>
                <c:pt idx="10489">
                  <c:v>0.98591449249109497</c:v>
                </c:pt>
                <c:pt idx="10490">
                  <c:v>0.98590508263139498</c:v>
                </c:pt>
                <c:pt idx="10491">
                  <c:v>0.98598791972334898</c:v>
                </c:pt>
                <c:pt idx="10492">
                  <c:v>0.98597006772728701</c:v>
                </c:pt>
                <c:pt idx="10493">
                  <c:v>0.98597672965493399</c:v>
                </c:pt>
                <c:pt idx="10494">
                  <c:v>0.98593010499282996</c:v>
                </c:pt>
                <c:pt idx="10495">
                  <c:v>0.98602270926244995</c:v>
                </c:pt>
                <c:pt idx="10496">
                  <c:v>0.98596029136373298</c:v>
                </c:pt>
                <c:pt idx="10497">
                  <c:v>0.98602872114960305</c:v>
                </c:pt>
                <c:pt idx="10498">
                  <c:v>0.98600998924638705</c:v>
                </c:pt>
                <c:pt idx="10499">
                  <c:v>0.98610631241328806</c:v>
                </c:pt>
                <c:pt idx="10500">
                  <c:v>0.98604543801566602</c:v>
                </c:pt>
                <c:pt idx="10501">
                  <c:v>0.98597628230259704</c:v>
                </c:pt>
                <c:pt idx="10502">
                  <c:v>0.98587731388391497</c:v>
                </c:pt>
                <c:pt idx="10503">
                  <c:v>0.98599576962563695</c:v>
                </c:pt>
                <c:pt idx="10504">
                  <c:v>0.98590065371609004</c:v>
                </c:pt>
                <c:pt idx="10505">
                  <c:v>0.98592319247581095</c:v>
                </c:pt>
                <c:pt idx="10506">
                  <c:v>0.98605718098671602</c:v>
                </c:pt>
                <c:pt idx="10507">
                  <c:v>0.98588385382666399</c:v>
                </c:pt>
                <c:pt idx="10508">
                  <c:v>0.98598615462339101</c:v>
                </c:pt>
                <c:pt idx="10509">
                  <c:v>0.98602932491850503</c:v>
                </c:pt>
                <c:pt idx="10510">
                  <c:v>0.98603982336692497</c:v>
                </c:pt>
                <c:pt idx="10511">
                  <c:v>0.98599446649378397</c:v>
                </c:pt>
                <c:pt idx="10512">
                  <c:v>0.98598986531674304</c:v>
                </c:pt>
                <c:pt idx="10513">
                  <c:v>0.985940171814355</c:v>
                </c:pt>
                <c:pt idx="10514">
                  <c:v>0.98605370173174001</c:v>
                </c:pt>
                <c:pt idx="10515">
                  <c:v>0.98592420935321801</c:v>
                </c:pt>
                <c:pt idx="10516">
                  <c:v>0.98603314195821001</c:v>
                </c:pt>
                <c:pt idx="10517">
                  <c:v>0.985939153815522</c:v>
                </c:pt>
                <c:pt idx="10518">
                  <c:v>0.98609461189107905</c:v>
                </c:pt>
                <c:pt idx="10519">
                  <c:v>0.98607504739833796</c:v>
                </c:pt>
                <c:pt idx="10520">
                  <c:v>0.98592568452184004</c:v>
                </c:pt>
                <c:pt idx="10521">
                  <c:v>0.98597689990458903</c:v>
                </c:pt>
                <c:pt idx="10522">
                  <c:v>0.98592130064606898</c:v>
                </c:pt>
                <c:pt idx="10523">
                  <c:v>0.98595803160120998</c:v>
                </c:pt>
                <c:pt idx="10524">
                  <c:v>0.98597993190544198</c:v>
                </c:pt>
                <c:pt idx="10525">
                  <c:v>0.98589221739210697</c:v>
                </c:pt>
                <c:pt idx="10526">
                  <c:v>0.98586719782804899</c:v>
                </c:pt>
                <c:pt idx="10527">
                  <c:v>0.98601206187532597</c:v>
                </c:pt>
                <c:pt idx="10528">
                  <c:v>0.98599983524984303</c:v>
                </c:pt>
                <c:pt idx="10529">
                  <c:v>0.98602128343779305</c:v>
                </c:pt>
                <c:pt idx="10530">
                  <c:v>0.98591475700957798</c:v>
                </c:pt>
                <c:pt idx="10531">
                  <c:v>0.98606319272314202</c:v>
                </c:pt>
                <c:pt idx="10532">
                  <c:v>0.98594988123112404</c:v>
                </c:pt>
                <c:pt idx="10533">
                  <c:v>0.98607703654615397</c:v>
                </c:pt>
                <c:pt idx="10534">
                  <c:v>0.98591633066260698</c:v>
                </c:pt>
                <c:pt idx="10535">
                  <c:v>0.985877417996739</c:v>
                </c:pt>
                <c:pt idx="10536">
                  <c:v>0.98594495930304205</c:v>
                </c:pt>
                <c:pt idx="10537">
                  <c:v>0.985930170649297</c:v>
                </c:pt>
                <c:pt idx="10538">
                  <c:v>0.98597868031249203</c:v>
                </c:pt>
                <c:pt idx="10539">
                  <c:v>0.98587250423733497</c:v>
                </c:pt>
                <c:pt idx="10540">
                  <c:v>0.98591155684265896</c:v>
                </c:pt>
                <c:pt idx="10541">
                  <c:v>0.98606503197524498</c:v>
                </c:pt>
                <c:pt idx="10542">
                  <c:v>0.98601869760935801</c:v>
                </c:pt>
                <c:pt idx="10543">
                  <c:v>0.98603524760620498</c:v>
                </c:pt>
                <c:pt idx="10544">
                  <c:v>0.98603647622797197</c:v>
                </c:pt>
                <c:pt idx="10545">
                  <c:v>0.98597387881843102</c:v>
                </c:pt>
                <c:pt idx="10546">
                  <c:v>0.98590724517968498</c:v>
                </c:pt>
                <c:pt idx="10547">
                  <c:v>0.98600220328356303</c:v>
                </c:pt>
                <c:pt idx="10548">
                  <c:v>0.98593115317761304</c:v>
                </c:pt>
                <c:pt idx="10549">
                  <c:v>0.98592511699207197</c:v>
                </c:pt>
                <c:pt idx="10550">
                  <c:v>0.98603927466806496</c:v>
                </c:pt>
                <c:pt idx="10551">
                  <c:v>0.98589145555615298</c:v>
                </c:pt>
                <c:pt idx="10552">
                  <c:v>0.98599136944841104</c:v>
                </c:pt>
                <c:pt idx="10553">
                  <c:v>0.98603558263866697</c:v>
                </c:pt>
                <c:pt idx="10554">
                  <c:v>0.98595838107962097</c:v>
                </c:pt>
                <c:pt idx="10555">
                  <c:v>0.98613645552697804</c:v>
                </c:pt>
                <c:pt idx="10556">
                  <c:v>0.985984971381065</c:v>
                </c:pt>
                <c:pt idx="10557">
                  <c:v>0.98598712318556103</c:v>
                </c:pt>
                <c:pt idx="10558">
                  <c:v>0.98584827470486802</c:v>
                </c:pt>
                <c:pt idx="10559">
                  <c:v>0.98605449875808004</c:v>
                </c:pt>
                <c:pt idx="10560">
                  <c:v>0.98592323337304499</c:v>
                </c:pt>
                <c:pt idx="10561">
                  <c:v>0.986066642332875</c:v>
                </c:pt>
                <c:pt idx="10562">
                  <c:v>0.98587368243585405</c:v>
                </c:pt>
                <c:pt idx="10563">
                  <c:v>0.98600367582788695</c:v>
                </c:pt>
                <c:pt idx="10564">
                  <c:v>0.98599581015938498</c:v>
                </c:pt>
                <c:pt idx="10565">
                  <c:v>0.98593661417874301</c:v>
                </c:pt>
                <c:pt idx="10566">
                  <c:v>0.98610747056935399</c:v>
                </c:pt>
                <c:pt idx="10567">
                  <c:v>0.98586970834413101</c:v>
                </c:pt>
                <c:pt idx="10568">
                  <c:v>0.98601859063668695</c:v>
                </c:pt>
                <c:pt idx="10569">
                  <c:v>0.985947343694766</c:v>
                </c:pt>
                <c:pt idx="10570">
                  <c:v>0.98586673757161303</c:v>
                </c:pt>
                <c:pt idx="10571">
                  <c:v>0.98599572322291196</c:v>
                </c:pt>
                <c:pt idx="10572">
                  <c:v>0.98581314437001799</c:v>
                </c:pt>
                <c:pt idx="10573">
                  <c:v>0.98592148818618697</c:v>
                </c:pt>
                <c:pt idx="10574">
                  <c:v>0.98595195312727602</c:v>
                </c:pt>
                <c:pt idx="10575">
                  <c:v>0.98598920994094597</c:v>
                </c:pt>
                <c:pt idx="10576">
                  <c:v>0.98594982377306095</c:v>
                </c:pt>
                <c:pt idx="10577">
                  <c:v>0.98608027505718998</c:v>
                </c:pt>
                <c:pt idx="10578">
                  <c:v>0.98589893407059903</c:v>
                </c:pt>
                <c:pt idx="10579">
                  <c:v>0.98605560549666005</c:v>
                </c:pt>
                <c:pt idx="10580">
                  <c:v>0.98595267889045002</c:v>
                </c:pt>
                <c:pt idx="10581">
                  <c:v>0.98603727289722998</c:v>
                </c:pt>
                <c:pt idx="10582">
                  <c:v>0.98600888778541995</c:v>
                </c:pt>
                <c:pt idx="10583">
                  <c:v>0.98598285129497099</c:v>
                </c:pt>
                <c:pt idx="10584">
                  <c:v>0.98585565491763605</c:v>
                </c:pt>
                <c:pt idx="10585">
                  <c:v>0.98603626784557097</c:v>
                </c:pt>
                <c:pt idx="10586">
                  <c:v>0.98595312373666</c:v>
                </c:pt>
                <c:pt idx="10587">
                  <c:v>0.98609469114338499</c:v>
                </c:pt>
                <c:pt idx="10588">
                  <c:v>0.98603498816394797</c:v>
                </c:pt>
                <c:pt idx="10589">
                  <c:v>0.98601065264510002</c:v>
                </c:pt>
                <c:pt idx="10590">
                  <c:v>0.985967530532178</c:v>
                </c:pt>
                <c:pt idx="10591">
                  <c:v>0.98601168169673303</c:v>
                </c:pt>
                <c:pt idx="10592">
                  <c:v>0.985943227212565</c:v>
                </c:pt>
                <c:pt idx="10593">
                  <c:v>0.98583487966542105</c:v>
                </c:pt>
                <c:pt idx="10594">
                  <c:v>0.98607166883302999</c:v>
                </c:pt>
                <c:pt idx="10595">
                  <c:v>0.98582469544168005</c:v>
                </c:pt>
                <c:pt idx="10596">
                  <c:v>0.98595327763410501</c:v>
                </c:pt>
                <c:pt idx="10597">
                  <c:v>0.98604057454154803</c:v>
                </c:pt>
                <c:pt idx="10598">
                  <c:v>0.98594306738979498</c:v>
                </c:pt>
                <c:pt idx="10599">
                  <c:v>0.98605680631925097</c:v>
                </c:pt>
                <c:pt idx="10600">
                  <c:v>0.985939889897677</c:v>
                </c:pt>
                <c:pt idx="10601">
                  <c:v>0.98607192995683801</c:v>
                </c:pt>
                <c:pt idx="10602">
                  <c:v>0.98587416956602703</c:v>
                </c:pt>
                <c:pt idx="10603">
                  <c:v>0.98599213133978703</c:v>
                </c:pt>
                <c:pt idx="10604">
                  <c:v>0.98586411502851901</c:v>
                </c:pt>
                <c:pt idx="10605">
                  <c:v>0.98595110111666395</c:v>
                </c:pt>
                <c:pt idx="10606">
                  <c:v>0.98598947168131401</c:v>
                </c:pt>
                <c:pt idx="10607">
                  <c:v>0.98602409678605996</c:v>
                </c:pt>
                <c:pt idx="10608">
                  <c:v>0.98605630598085403</c:v>
                </c:pt>
                <c:pt idx="10609">
                  <c:v>0.98596782460031596</c:v>
                </c:pt>
                <c:pt idx="10610">
                  <c:v>0.98602893187857399</c:v>
                </c:pt>
                <c:pt idx="10611">
                  <c:v>0.98594857339547803</c:v>
                </c:pt>
                <c:pt idx="10612">
                  <c:v>0.985912892209869</c:v>
                </c:pt>
                <c:pt idx="10613">
                  <c:v>0.98595176625118697</c:v>
                </c:pt>
                <c:pt idx="10614">
                  <c:v>0.98591542012885103</c:v>
                </c:pt>
                <c:pt idx="10615">
                  <c:v>0.98594015169274896</c:v>
                </c:pt>
                <c:pt idx="10616">
                  <c:v>0.98594661949160001</c:v>
                </c:pt>
                <c:pt idx="10617">
                  <c:v>0.98601377204854401</c:v>
                </c:pt>
                <c:pt idx="10618">
                  <c:v>0.98582434226077598</c:v>
                </c:pt>
                <c:pt idx="10619">
                  <c:v>0.98595075158256096</c:v>
                </c:pt>
                <c:pt idx="10620">
                  <c:v>0.98598066613923196</c:v>
                </c:pt>
                <c:pt idx="10621">
                  <c:v>0.98597200841219601</c:v>
                </c:pt>
                <c:pt idx="10622">
                  <c:v>0.98610682154916696</c:v>
                </c:pt>
                <c:pt idx="10623">
                  <c:v>0.985864298890194</c:v>
                </c:pt>
                <c:pt idx="10624">
                  <c:v>0.98594532148091296</c:v>
                </c:pt>
                <c:pt idx="10625">
                  <c:v>0.98586267060430399</c:v>
                </c:pt>
                <c:pt idx="10626">
                  <c:v>0.98596584544658095</c:v>
                </c:pt>
                <c:pt idx="10627">
                  <c:v>0.98592171571224796</c:v>
                </c:pt>
                <c:pt idx="10628">
                  <c:v>0.98595144540064905</c:v>
                </c:pt>
                <c:pt idx="10629">
                  <c:v>0.98600388625597402</c:v>
                </c:pt>
                <c:pt idx="10630">
                  <c:v>0.98600982530394599</c:v>
                </c:pt>
                <c:pt idx="10631">
                  <c:v>0.98601398632681403</c:v>
                </c:pt>
                <c:pt idx="10632">
                  <c:v>0.98599703717335496</c:v>
                </c:pt>
                <c:pt idx="10633">
                  <c:v>0.98592758178564599</c:v>
                </c:pt>
                <c:pt idx="10634">
                  <c:v>0.98595200712804099</c:v>
                </c:pt>
                <c:pt idx="10635">
                  <c:v>0.98587913654362203</c:v>
                </c:pt>
                <c:pt idx="10636">
                  <c:v>0.98587056951621399</c:v>
                </c:pt>
                <c:pt idx="10637">
                  <c:v>0.98600768324427901</c:v>
                </c:pt>
                <c:pt idx="10638">
                  <c:v>0.98602843804110396</c:v>
                </c:pt>
                <c:pt idx="10639">
                  <c:v>0.98602966165556905</c:v>
                </c:pt>
                <c:pt idx="10640">
                  <c:v>0.98596618916031797</c:v>
                </c:pt>
                <c:pt idx="10641">
                  <c:v>0.98592027783345404</c:v>
                </c:pt>
                <c:pt idx="10642">
                  <c:v>0.98597811931442503</c:v>
                </c:pt>
                <c:pt idx="10643">
                  <c:v>0.986046905718165</c:v>
                </c:pt>
                <c:pt idx="10644">
                  <c:v>0.98594728330377102</c:v>
                </c:pt>
                <c:pt idx="10645">
                  <c:v>0.98598226679846002</c:v>
                </c:pt>
                <c:pt idx="10646">
                  <c:v>0.98591274549719898</c:v>
                </c:pt>
                <c:pt idx="10647">
                  <c:v>0.98604936348674799</c:v>
                </c:pt>
                <c:pt idx="10648">
                  <c:v>0.98590042876935002</c:v>
                </c:pt>
                <c:pt idx="10649">
                  <c:v>0.98605531723767503</c:v>
                </c:pt>
                <c:pt idx="10650">
                  <c:v>0.98585567476789104</c:v>
                </c:pt>
                <c:pt idx="10651">
                  <c:v>0.98596664584790905</c:v>
                </c:pt>
                <c:pt idx="10652">
                  <c:v>0.98590845308427599</c:v>
                </c:pt>
                <c:pt idx="10653">
                  <c:v>0.98597688315142595</c:v>
                </c:pt>
                <c:pt idx="10654">
                  <c:v>0.98607361748907296</c:v>
                </c:pt>
                <c:pt idx="10655">
                  <c:v>0.98603358641904704</c:v>
                </c:pt>
                <c:pt idx="10656">
                  <c:v>0.986030937699234</c:v>
                </c:pt>
                <c:pt idx="10657">
                  <c:v>0.98590641317160199</c:v>
                </c:pt>
                <c:pt idx="10658">
                  <c:v>0.98599936796777499</c:v>
                </c:pt>
                <c:pt idx="10659">
                  <c:v>0.98591101241328005</c:v>
                </c:pt>
                <c:pt idx="10660">
                  <c:v>0.98601247212961896</c:v>
                </c:pt>
                <c:pt idx="10661">
                  <c:v>0.98598022859734002</c:v>
                </c:pt>
                <c:pt idx="10662">
                  <c:v>0.98587269695758095</c:v>
                </c:pt>
                <c:pt idx="10663">
                  <c:v>0.98587406557181601</c:v>
                </c:pt>
                <c:pt idx="10664">
                  <c:v>0.985937528238782</c:v>
                </c:pt>
                <c:pt idx="10665">
                  <c:v>0.98592615500191105</c:v>
                </c:pt>
                <c:pt idx="10666">
                  <c:v>0.98599250771053804</c:v>
                </c:pt>
                <c:pt idx="10667">
                  <c:v>0.98599769252148095</c:v>
                </c:pt>
                <c:pt idx="10668">
                  <c:v>0.98599397312586201</c:v>
                </c:pt>
                <c:pt idx="10669">
                  <c:v>0.98585958264558604</c:v>
                </c:pt>
                <c:pt idx="10670">
                  <c:v>0.98598893111376396</c:v>
                </c:pt>
                <c:pt idx="10671">
                  <c:v>0.98594539043180496</c:v>
                </c:pt>
                <c:pt idx="10672">
                  <c:v>0.98607989252874295</c:v>
                </c:pt>
                <c:pt idx="10673">
                  <c:v>0.98596955392875496</c:v>
                </c:pt>
                <c:pt idx="10674">
                  <c:v>0.98592892480164596</c:v>
                </c:pt>
                <c:pt idx="10675">
                  <c:v>0.985960471374138</c:v>
                </c:pt>
                <c:pt idx="10676">
                  <c:v>0.98600784108491901</c:v>
                </c:pt>
                <c:pt idx="10677">
                  <c:v>0.98597283241121603</c:v>
                </c:pt>
                <c:pt idx="10678">
                  <c:v>0.985913674401383</c:v>
                </c:pt>
                <c:pt idx="10679">
                  <c:v>0.98600017373056603</c:v>
                </c:pt>
                <c:pt idx="10680">
                  <c:v>0.986020275041667</c:v>
                </c:pt>
                <c:pt idx="10681">
                  <c:v>0.985944002235146</c:v>
                </c:pt>
                <c:pt idx="10682">
                  <c:v>0.98606011065186505</c:v>
                </c:pt>
                <c:pt idx="10683">
                  <c:v>0.98599309013047898</c:v>
                </c:pt>
                <c:pt idx="10684">
                  <c:v>0.98592906127576696</c:v>
                </c:pt>
                <c:pt idx="10685">
                  <c:v>0.98601169908684105</c:v>
                </c:pt>
                <c:pt idx="10686">
                  <c:v>0.98597946950642801</c:v>
                </c:pt>
                <c:pt idx="10687">
                  <c:v>0.98587144901033696</c:v>
                </c:pt>
                <c:pt idx="10688">
                  <c:v>0.98594040134433103</c:v>
                </c:pt>
                <c:pt idx="10689">
                  <c:v>0.98598525041396301</c:v>
                </c:pt>
                <c:pt idx="10690">
                  <c:v>0.98598921282621599</c:v>
                </c:pt>
                <c:pt idx="10691">
                  <c:v>0.98588844296419198</c:v>
                </c:pt>
                <c:pt idx="10692">
                  <c:v>0.98595194639404005</c:v>
                </c:pt>
                <c:pt idx="10693">
                  <c:v>0.98595150609761295</c:v>
                </c:pt>
                <c:pt idx="10694">
                  <c:v>0.98593954287039298</c:v>
                </c:pt>
                <c:pt idx="10695">
                  <c:v>0.98595676812090505</c:v>
                </c:pt>
                <c:pt idx="10696">
                  <c:v>0.98612667833686396</c:v>
                </c:pt>
                <c:pt idx="10697">
                  <c:v>0.985888441948369</c:v>
                </c:pt>
                <c:pt idx="10698">
                  <c:v>0.98604216203338202</c:v>
                </c:pt>
                <c:pt idx="10699">
                  <c:v>0.985915127932802</c:v>
                </c:pt>
                <c:pt idx="10700">
                  <c:v>0.98604726285906497</c:v>
                </c:pt>
                <c:pt idx="10701">
                  <c:v>0.98605822246921804</c:v>
                </c:pt>
                <c:pt idx="10702">
                  <c:v>0.98597478706221997</c:v>
                </c:pt>
                <c:pt idx="10703">
                  <c:v>0.98589890592821205</c:v>
                </c:pt>
                <c:pt idx="10704">
                  <c:v>0.98597193015509799</c:v>
                </c:pt>
                <c:pt idx="10705">
                  <c:v>0.98596633132133904</c:v>
                </c:pt>
                <c:pt idx="10706">
                  <c:v>0.98603789468123504</c:v>
                </c:pt>
                <c:pt idx="10707">
                  <c:v>0.98587914242376995</c:v>
                </c:pt>
                <c:pt idx="10708">
                  <c:v>0.98586296875505797</c:v>
                </c:pt>
                <c:pt idx="10709">
                  <c:v>0.98590700933702902</c:v>
                </c:pt>
                <c:pt idx="10710">
                  <c:v>0.98591909676926903</c:v>
                </c:pt>
                <c:pt idx="10711">
                  <c:v>0.98594861877582196</c:v>
                </c:pt>
                <c:pt idx="10712">
                  <c:v>0.98602641584976203</c:v>
                </c:pt>
                <c:pt idx="10713">
                  <c:v>0.98610409255818599</c:v>
                </c:pt>
                <c:pt idx="10714">
                  <c:v>0.98594990835558605</c:v>
                </c:pt>
                <c:pt idx="10715">
                  <c:v>0.98596460381233797</c:v>
                </c:pt>
                <c:pt idx="10716">
                  <c:v>0.98588800098410101</c:v>
                </c:pt>
                <c:pt idx="10717">
                  <c:v>0.98597376969466199</c:v>
                </c:pt>
                <c:pt idx="10718">
                  <c:v>0.98595119884167803</c:v>
                </c:pt>
                <c:pt idx="10719">
                  <c:v>0.98611902399992502</c:v>
                </c:pt>
                <c:pt idx="10720">
                  <c:v>0.98594633696951905</c:v>
                </c:pt>
                <c:pt idx="10721">
                  <c:v>0.98597081623048899</c:v>
                </c:pt>
                <c:pt idx="10722">
                  <c:v>0.98591954528381298</c:v>
                </c:pt>
                <c:pt idx="10723">
                  <c:v>0.98603036309212</c:v>
                </c:pt>
                <c:pt idx="10724">
                  <c:v>0.98609734670098703</c:v>
                </c:pt>
                <c:pt idx="10725">
                  <c:v>0.98594143735642104</c:v>
                </c:pt>
                <c:pt idx="10726">
                  <c:v>0.98590362749122595</c:v>
                </c:pt>
                <c:pt idx="10727">
                  <c:v>0.985992664888238</c:v>
                </c:pt>
                <c:pt idx="10728">
                  <c:v>0.98598429472575699</c:v>
                </c:pt>
                <c:pt idx="10729">
                  <c:v>0.98593073153946797</c:v>
                </c:pt>
                <c:pt idx="10730">
                  <c:v>0.98597070565872003</c:v>
                </c:pt>
                <c:pt idx="10731">
                  <c:v>0.98602578567722499</c:v>
                </c:pt>
                <c:pt idx="10732">
                  <c:v>0.98590728208886902</c:v>
                </c:pt>
                <c:pt idx="10733">
                  <c:v>0.98596190062103495</c:v>
                </c:pt>
                <c:pt idx="10734">
                  <c:v>0.98594974520249501</c:v>
                </c:pt>
                <c:pt idx="10735">
                  <c:v>0.98582590909404499</c:v>
                </c:pt>
                <c:pt idx="10736">
                  <c:v>0.98595534790970496</c:v>
                </c:pt>
                <c:pt idx="10737">
                  <c:v>0.98601273483128304</c:v>
                </c:pt>
                <c:pt idx="10738">
                  <c:v>0.98605675012879601</c:v>
                </c:pt>
                <c:pt idx="10739">
                  <c:v>0.98598523312375697</c:v>
                </c:pt>
                <c:pt idx="10740">
                  <c:v>0.98595461411682495</c:v>
                </c:pt>
                <c:pt idx="10741">
                  <c:v>0.98604623200767305</c:v>
                </c:pt>
                <c:pt idx="10742">
                  <c:v>0.98602670570224904</c:v>
                </c:pt>
                <c:pt idx="10743">
                  <c:v>0.98596792077940698</c:v>
                </c:pt>
                <c:pt idx="10744">
                  <c:v>0.98599746975401603</c:v>
                </c:pt>
                <c:pt idx="10745">
                  <c:v>0.985928826932992</c:v>
                </c:pt>
                <c:pt idx="10746">
                  <c:v>0.98604287288208003</c:v>
                </c:pt>
                <c:pt idx="10747">
                  <c:v>0.98591835608495704</c:v>
                </c:pt>
                <c:pt idx="10748">
                  <c:v>0.98609336949013704</c:v>
                </c:pt>
                <c:pt idx="10749">
                  <c:v>0.98597766048172097</c:v>
                </c:pt>
                <c:pt idx="10750">
                  <c:v>0.98589206721973299</c:v>
                </c:pt>
                <c:pt idx="10751">
                  <c:v>0.98600290997177098</c:v>
                </c:pt>
                <c:pt idx="10752">
                  <c:v>0.986033092978849</c:v>
                </c:pt>
                <c:pt idx="10753">
                  <c:v>0.98591358183468802</c:v>
                </c:pt>
                <c:pt idx="10754">
                  <c:v>0.98597094422624099</c:v>
                </c:pt>
                <c:pt idx="10755">
                  <c:v>0.98608704311105</c:v>
                </c:pt>
                <c:pt idx="10756">
                  <c:v>0.98594703945442597</c:v>
                </c:pt>
                <c:pt idx="10757">
                  <c:v>0.98602090244079599</c:v>
                </c:pt>
                <c:pt idx="10758">
                  <c:v>0.98591796972253098</c:v>
                </c:pt>
                <c:pt idx="10759">
                  <c:v>0.98581334371747498</c:v>
                </c:pt>
                <c:pt idx="10760">
                  <c:v>0.98585154250128204</c:v>
                </c:pt>
                <c:pt idx="10761">
                  <c:v>0.98587467023622399</c:v>
                </c:pt>
                <c:pt idx="10762">
                  <c:v>0.98602863964767795</c:v>
                </c:pt>
                <c:pt idx="10763">
                  <c:v>0.98591282874916097</c:v>
                </c:pt>
                <c:pt idx="10764">
                  <c:v>0.98598454701483595</c:v>
                </c:pt>
                <c:pt idx="10765">
                  <c:v>0.98590586002272995</c:v>
                </c:pt>
                <c:pt idx="10766">
                  <c:v>0.98594433600231002</c:v>
                </c:pt>
                <c:pt idx="10767">
                  <c:v>0.98596989938756296</c:v>
                </c:pt>
                <c:pt idx="10768">
                  <c:v>0.98588661612847395</c:v>
                </c:pt>
                <c:pt idx="10769">
                  <c:v>0.98609683125996295</c:v>
                </c:pt>
                <c:pt idx="10770">
                  <c:v>0.98605199668187704</c:v>
                </c:pt>
                <c:pt idx="10771">
                  <c:v>0.98601173985388801</c:v>
                </c:pt>
                <c:pt idx="10772">
                  <c:v>0.98592930043514504</c:v>
                </c:pt>
                <c:pt idx="10773">
                  <c:v>0.98606292478445301</c:v>
                </c:pt>
                <c:pt idx="10774">
                  <c:v>0.98587617779419801</c:v>
                </c:pt>
                <c:pt idx="10775">
                  <c:v>0.98593733405256301</c:v>
                </c:pt>
                <c:pt idx="10776">
                  <c:v>0.98580553138677396</c:v>
                </c:pt>
                <c:pt idx="10777">
                  <c:v>0.98601186394279305</c:v>
                </c:pt>
                <c:pt idx="10778">
                  <c:v>0.98606092831720304</c:v>
                </c:pt>
                <c:pt idx="10779">
                  <c:v>0.98604826893173503</c:v>
                </c:pt>
                <c:pt idx="10780">
                  <c:v>0.98598077114709803</c:v>
                </c:pt>
                <c:pt idx="10781">
                  <c:v>0.98602116089937897</c:v>
                </c:pt>
                <c:pt idx="10782">
                  <c:v>0.98597672771024003</c:v>
                </c:pt>
                <c:pt idx="10783">
                  <c:v>0.98580814583333598</c:v>
                </c:pt>
                <c:pt idx="10784">
                  <c:v>0.98598977313312097</c:v>
                </c:pt>
                <c:pt idx="10785">
                  <c:v>0.98595697714452502</c:v>
                </c:pt>
                <c:pt idx="10786">
                  <c:v>0.98604206115428605</c:v>
                </c:pt>
                <c:pt idx="10787">
                  <c:v>0.98584377151331404</c:v>
                </c:pt>
                <c:pt idx="10788">
                  <c:v>0.98605438954538205</c:v>
                </c:pt>
                <c:pt idx="10789">
                  <c:v>0.98606694686041696</c:v>
                </c:pt>
                <c:pt idx="10790">
                  <c:v>0.98596782832346497</c:v>
                </c:pt>
                <c:pt idx="10791">
                  <c:v>0.98603418726726699</c:v>
                </c:pt>
                <c:pt idx="10792">
                  <c:v>0.98584463611453199</c:v>
                </c:pt>
                <c:pt idx="10793">
                  <c:v>0.98595689322693503</c:v>
                </c:pt>
                <c:pt idx="10794">
                  <c:v>0.98590597698347304</c:v>
                </c:pt>
                <c:pt idx="10795">
                  <c:v>0.98602424475322004</c:v>
                </c:pt>
                <c:pt idx="10796">
                  <c:v>0.985928008339645</c:v>
                </c:pt>
                <c:pt idx="10797">
                  <c:v>0.98601967407158297</c:v>
                </c:pt>
                <c:pt idx="10798">
                  <c:v>0.98593153343035</c:v>
                </c:pt>
                <c:pt idx="10799">
                  <c:v>0.98593250374278096</c:v>
                </c:pt>
                <c:pt idx="10800">
                  <c:v>0.98595589622299995</c:v>
                </c:pt>
                <c:pt idx="10801">
                  <c:v>0.98602238203234904</c:v>
                </c:pt>
                <c:pt idx="10802">
                  <c:v>0.98606647145077897</c:v>
                </c:pt>
                <c:pt idx="10803">
                  <c:v>0.98592842795804003</c:v>
                </c:pt>
                <c:pt idx="10804">
                  <c:v>0.98598323766512097</c:v>
                </c:pt>
                <c:pt idx="10805">
                  <c:v>0.98592602977436405</c:v>
                </c:pt>
                <c:pt idx="10806">
                  <c:v>0.98590929024468799</c:v>
                </c:pt>
                <c:pt idx="10807">
                  <c:v>0.98607962741617095</c:v>
                </c:pt>
                <c:pt idx="10808">
                  <c:v>0.98583372841455896</c:v>
                </c:pt>
                <c:pt idx="10809">
                  <c:v>0.98595956402751195</c:v>
                </c:pt>
                <c:pt idx="10810">
                  <c:v>0.98589932007286196</c:v>
                </c:pt>
                <c:pt idx="10811">
                  <c:v>0.98588273609301302</c:v>
                </c:pt>
                <c:pt idx="10812">
                  <c:v>0.98593949720107199</c:v>
                </c:pt>
                <c:pt idx="10813">
                  <c:v>0.98594894706049097</c:v>
                </c:pt>
                <c:pt idx="10814">
                  <c:v>0.98603308106968701</c:v>
                </c:pt>
                <c:pt idx="10815">
                  <c:v>0.98586659134531196</c:v>
                </c:pt>
                <c:pt idx="10816">
                  <c:v>0.98595905544122198</c:v>
                </c:pt>
                <c:pt idx="10817">
                  <c:v>0.985945461457293</c:v>
                </c:pt>
                <c:pt idx="10818">
                  <c:v>0.98607153045428098</c:v>
                </c:pt>
                <c:pt idx="10819">
                  <c:v>0.98601208648497995</c:v>
                </c:pt>
                <c:pt idx="10820">
                  <c:v>0.98591709521145199</c:v>
                </c:pt>
                <c:pt idx="10821">
                  <c:v>0.98598576254112602</c:v>
                </c:pt>
                <c:pt idx="10822">
                  <c:v>0.98595832864859201</c:v>
                </c:pt>
                <c:pt idx="10823">
                  <c:v>0.98596002821345596</c:v>
                </c:pt>
                <c:pt idx="10824">
                  <c:v>0.98587441714944202</c:v>
                </c:pt>
                <c:pt idx="10825">
                  <c:v>0.98602913112705604</c:v>
                </c:pt>
                <c:pt idx="10826">
                  <c:v>0.98587975595299404</c:v>
                </c:pt>
                <c:pt idx="10827">
                  <c:v>0.98599344444014303</c:v>
                </c:pt>
                <c:pt idx="10828">
                  <c:v>0.98583077114408801</c:v>
                </c:pt>
                <c:pt idx="10829">
                  <c:v>0.98596621863296297</c:v>
                </c:pt>
                <c:pt idx="10830">
                  <c:v>0.98608205582798303</c:v>
                </c:pt>
                <c:pt idx="10831">
                  <c:v>0.98599527099700102</c:v>
                </c:pt>
                <c:pt idx="10832">
                  <c:v>0.98605184039071903</c:v>
                </c:pt>
                <c:pt idx="10833">
                  <c:v>0.985940692316293</c:v>
                </c:pt>
                <c:pt idx="10834">
                  <c:v>0.98595557555749302</c:v>
                </c:pt>
                <c:pt idx="10835">
                  <c:v>0.98598342096118496</c:v>
                </c:pt>
                <c:pt idx="10836">
                  <c:v>0.986020334307531</c:v>
                </c:pt>
                <c:pt idx="10837">
                  <c:v>0.98603492749660004</c:v>
                </c:pt>
                <c:pt idx="10838">
                  <c:v>0.98602889924952597</c:v>
                </c:pt>
                <c:pt idx="10839">
                  <c:v>0.98599607062931405</c:v>
                </c:pt>
                <c:pt idx="10840">
                  <c:v>0.98599887811173104</c:v>
                </c:pt>
                <c:pt idx="10841">
                  <c:v>0.98584830192740702</c:v>
                </c:pt>
                <c:pt idx="10842">
                  <c:v>0.98607942845119301</c:v>
                </c:pt>
                <c:pt idx="10843">
                  <c:v>0.98586151833003399</c:v>
                </c:pt>
                <c:pt idx="10844">
                  <c:v>0.98592379282448805</c:v>
                </c:pt>
                <c:pt idx="10845">
                  <c:v>0.98591171670627598</c:v>
                </c:pt>
                <c:pt idx="10846">
                  <c:v>0.98588310987705097</c:v>
                </c:pt>
                <c:pt idx="10847">
                  <c:v>0.986010188354009</c:v>
                </c:pt>
                <c:pt idx="10848">
                  <c:v>0.98590765695715998</c:v>
                </c:pt>
                <c:pt idx="10849">
                  <c:v>0.98599875273541004</c:v>
                </c:pt>
                <c:pt idx="10850">
                  <c:v>0.98608100884482597</c:v>
                </c:pt>
                <c:pt idx="10851">
                  <c:v>0.98586980127393997</c:v>
                </c:pt>
                <c:pt idx="10852">
                  <c:v>0.98595779670580497</c:v>
                </c:pt>
                <c:pt idx="10853">
                  <c:v>0.98586880447047498</c:v>
                </c:pt>
                <c:pt idx="10854">
                  <c:v>0.98591510188216702</c:v>
                </c:pt>
                <c:pt idx="10855">
                  <c:v>0.985986121813473</c:v>
                </c:pt>
                <c:pt idx="10856">
                  <c:v>0.98602785966214201</c:v>
                </c:pt>
                <c:pt idx="10857">
                  <c:v>0.98592968090840305</c:v>
                </c:pt>
                <c:pt idx="10858">
                  <c:v>0.98598900063049899</c:v>
                </c:pt>
                <c:pt idx="10859">
                  <c:v>0.985864448291073</c:v>
                </c:pt>
                <c:pt idx="10860">
                  <c:v>0.98593941711711597</c:v>
                </c:pt>
                <c:pt idx="10861">
                  <c:v>0.98597417399556497</c:v>
                </c:pt>
                <c:pt idx="10862">
                  <c:v>0.98599499211288699</c:v>
                </c:pt>
                <c:pt idx="10863">
                  <c:v>0.98601960844498504</c:v>
                </c:pt>
                <c:pt idx="10864">
                  <c:v>0.98596188144269303</c:v>
                </c:pt>
                <c:pt idx="10865">
                  <c:v>0.98613107665521005</c:v>
                </c:pt>
                <c:pt idx="10866">
                  <c:v>0.98602462122702095</c:v>
                </c:pt>
                <c:pt idx="10867">
                  <c:v>0.98604848766941799</c:v>
                </c:pt>
                <c:pt idx="10868">
                  <c:v>0.98603208813527399</c:v>
                </c:pt>
                <c:pt idx="10869">
                  <c:v>0.98598128943529395</c:v>
                </c:pt>
                <c:pt idx="10870">
                  <c:v>0.98585640273712305</c:v>
                </c:pt>
                <c:pt idx="10871">
                  <c:v>0.98597742225524798</c:v>
                </c:pt>
                <c:pt idx="10872">
                  <c:v>0.98592259591128295</c:v>
                </c:pt>
                <c:pt idx="10873">
                  <c:v>0.98604514080827199</c:v>
                </c:pt>
                <c:pt idx="10874">
                  <c:v>0.98603082510496998</c:v>
                </c:pt>
                <c:pt idx="10875">
                  <c:v>0.98598665788747897</c:v>
                </c:pt>
                <c:pt idx="10876">
                  <c:v>0.98598274085673498</c:v>
                </c:pt>
                <c:pt idx="10877">
                  <c:v>0.985930882628271</c:v>
                </c:pt>
                <c:pt idx="10878">
                  <c:v>0.98588325607980498</c:v>
                </c:pt>
                <c:pt idx="10879">
                  <c:v>0.98590734105589495</c:v>
                </c:pt>
                <c:pt idx="10880">
                  <c:v>0.98596747734947199</c:v>
                </c:pt>
                <c:pt idx="10881">
                  <c:v>0.98597672417411797</c:v>
                </c:pt>
                <c:pt idx="10882">
                  <c:v>0.98596054339103101</c:v>
                </c:pt>
                <c:pt idx="10883">
                  <c:v>0.98590255326562604</c:v>
                </c:pt>
                <c:pt idx="10884">
                  <c:v>0.98603845278889501</c:v>
                </c:pt>
                <c:pt idx="10885">
                  <c:v>0.985900672580316</c:v>
                </c:pt>
                <c:pt idx="10886">
                  <c:v>0.98602235621938095</c:v>
                </c:pt>
                <c:pt idx="10887">
                  <c:v>0.98602201958997504</c:v>
                </c:pt>
                <c:pt idx="10888">
                  <c:v>0.98605004630553705</c:v>
                </c:pt>
                <c:pt idx="10889">
                  <c:v>0.98590840478562503</c:v>
                </c:pt>
                <c:pt idx="10890">
                  <c:v>0.98589307266210402</c:v>
                </c:pt>
                <c:pt idx="10891">
                  <c:v>0.98601041395983402</c:v>
                </c:pt>
                <c:pt idx="10892">
                  <c:v>0.98599737130003895</c:v>
                </c:pt>
                <c:pt idx="10893">
                  <c:v>0.98582982651593698</c:v>
                </c:pt>
                <c:pt idx="10894">
                  <c:v>0.98595279743349196</c:v>
                </c:pt>
                <c:pt idx="10895">
                  <c:v>0.98599936572096802</c:v>
                </c:pt>
                <c:pt idx="10896">
                  <c:v>0.98605340750652304</c:v>
                </c:pt>
                <c:pt idx="10897">
                  <c:v>0.98600773312851997</c:v>
                </c:pt>
                <c:pt idx="10898">
                  <c:v>0.98595431077093398</c:v>
                </c:pt>
                <c:pt idx="10899">
                  <c:v>0.98598898067846297</c:v>
                </c:pt>
                <c:pt idx="10900">
                  <c:v>0.98600511220476905</c:v>
                </c:pt>
                <c:pt idx="10901">
                  <c:v>0.985874383889218</c:v>
                </c:pt>
                <c:pt idx="10902">
                  <c:v>0.98600603898408301</c:v>
                </c:pt>
                <c:pt idx="10903">
                  <c:v>0.98593303361347395</c:v>
                </c:pt>
                <c:pt idx="10904">
                  <c:v>0.98587017810849598</c:v>
                </c:pt>
                <c:pt idx="10905">
                  <c:v>0.98601341989041402</c:v>
                </c:pt>
                <c:pt idx="10906">
                  <c:v>0.98597158006069596</c:v>
                </c:pt>
                <c:pt idx="10907">
                  <c:v>0.98598052360649602</c:v>
                </c:pt>
                <c:pt idx="10908">
                  <c:v>0.98595132636510796</c:v>
                </c:pt>
                <c:pt idx="10909">
                  <c:v>0.98591416022257194</c:v>
                </c:pt>
                <c:pt idx="10910">
                  <c:v>0.98600932369136196</c:v>
                </c:pt>
                <c:pt idx="10911">
                  <c:v>0.98608651091976396</c:v>
                </c:pt>
                <c:pt idx="10912">
                  <c:v>0.98600190506583796</c:v>
                </c:pt>
                <c:pt idx="10913">
                  <c:v>0.98596223030627095</c:v>
                </c:pt>
                <c:pt idx="10914">
                  <c:v>0.98596151734330895</c:v>
                </c:pt>
                <c:pt idx="10915">
                  <c:v>0.98589158115986597</c:v>
                </c:pt>
                <c:pt idx="10916">
                  <c:v>0.98601567889587105</c:v>
                </c:pt>
                <c:pt idx="10917">
                  <c:v>0.98596249143979098</c:v>
                </c:pt>
                <c:pt idx="10918">
                  <c:v>0.98604677868450397</c:v>
                </c:pt>
                <c:pt idx="10919">
                  <c:v>0.98591585539813698</c:v>
                </c:pt>
                <c:pt idx="10920">
                  <c:v>0.98592932668966204</c:v>
                </c:pt>
                <c:pt idx="10921">
                  <c:v>0.98587489077580504</c:v>
                </c:pt>
                <c:pt idx="10922">
                  <c:v>0.98601095655954696</c:v>
                </c:pt>
                <c:pt idx="10923">
                  <c:v>0.986009964599039</c:v>
                </c:pt>
                <c:pt idx="10924">
                  <c:v>0.98603532480390199</c:v>
                </c:pt>
                <c:pt idx="10925">
                  <c:v>0.98591308847652104</c:v>
                </c:pt>
                <c:pt idx="10926">
                  <c:v>0.98591906756870695</c:v>
                </c:pt>
                <c:pt idx="10927">
                  <c:v>0.98600741229857303</c:v>
                </c:pt>
                <c:pt idx="10928">
                  <c:v>0.98588206523741595</c:v>
                </c:pt>
                <c:pt idx="10929">
                  <c:v>0.98607702948227305</c:v>
                </c:pt>
                <c:pt idx="10930">
                  <c:v>0.98600401053583997</c:v>
                </c:pt>
                <c:pt idx="10931">
                  <c:v>0.98593625177063904</c:v>
                </c:pt>
                <c:pt idx="10932">
                  <c:v>0.98583612319285396</c:v>
                </c:pt>
                <c:pt idx="10933">
                  <c:v>0.98603953754197904</c:v>
                </c:pt>
                <c:pt idx="10934">
                  <c:v>0.98601197332437496</c:v>
                </c:pt>
                <c:pt idx="10935">
                  <c:v>0.98599007028434005</c:v>
                </c:pt>
                <c:pt idx="10936">
                  <c:v>0.98582976813532297</c:v>
                </c:pt>
                <c:pt idx="10937">
                  <c:v>0.98587873546791405</c:v>
                </c:pt>
                <c:pt idx="10938">
                  <c:v>0.98594112513233401</c:v>
                </c:pt>
                <c:pt idx="10939">
                  <c:v>0.98593041010347504</c:v>
                </c:pt>
                <c:pt idx="10940">
                  <c:v>0.98602319099198399</c:v>
                </c:pt>
                <c:pt idx="10941">
                  <c:v>0.98590065219071898</c:v>
                </c:pt>
                <c:pt idx="10942">
                  <c:v>0.985872019227097</c:v>
                </c:pt>
                <c:pt idx="10943">
                  <c:v>0.98599226226819703</c:v>
                </c:pt>
                <c:pt idx="10944">
                  <c:v>0.98590914296878995</c:v>
                </c:pt>
                <c:pt idx="10945">
                  <c:v>0.98588373361345105</c:v>
                </c:pt>
                <c:pt idx="10946">
                  <c:v>0.985964210246569</c:v>
                </c:pt>
                <c:pt idx="10947">
                  <c:v>0.98586704023902905</c:v>
                </c:pt>
                <c:pt idx="10948">
                  <c:v>0.985963773372453</c:v>
                </c:pt>
                <c:pt idx="10949">
                  <c:v>0.98588595601603202</c:v>
                </c:pt>
                <c:pt idx="10950">
                  <c:v>0.98600930917984697</c:v>
                </c:pt>
                <c:pt idx="10951">
                  <c:v>0.98610124176937497</c:v>
                </c:pt>
                <c:pt idx="10952">
                  <c:v>0.98594531922758299</c:v>
                </c:pt>
                <c:pt idx="10953">
                  <c:v>0.98588869476722896</c:v>
                </c:pt>
                <c:pt idx="10954">
                  <c:v>0.98593085163765704</c:v>
                </c:pt>
                <c:pt idx="10955">
                  <c:v>0.98593263849796098</c:v>
                </c:pt>
                <c:pt idx="10956">
                  <c:v>0.986003579892757</c:v>
                </c:pt>
                <c:pt idx="10957">
                  <c:v>0.98597744955220901</c:v>
                </c:pt>
                <c:pt idx="10958">
                  <c:v>0.98599395129962297</c:v>
                </c:pt>
                <c:pt idx="10959">
                  <c:v>0.98592300515145204</c:v>
                </c:pt>
                <c:pt idx="10960">
                  <c:v>0.98596735752273501</c:v>
                </c:pt>
                <c:pt idx="10961">
                  <c:v>0.98599286147868004</c:v>
                </c:pt>
                <c:pt idx="10962">
                  <c:v>0.98597615924257898</c:v>
                </c:pt>
                <c:pt idx="10963">
                  <c:v>0.98597641050571405</c:v>
                </c:pt>
                <c:pt idx="10964">
                  <c:v>0.98583581206684101</c:v>
                </c:pt>
                <c:pt idx="10965">
                  <c:v>0.98592547237248995</c:v>
                </c:pt>
                <c:pt idx="10966">
                  <c:v>0.98586098076025397</c:v>
                </c:pt>
                <c:pt idx="10967">
                  <c:v>0.98604114396262299</c:v>
                </c:pt>
                <c:pt idx="10968">
                  <c:v>0.98593722753990998</c:v>
                </c:pt>
                <c:pt idx="10969">
                  <c:v>0.98600478516281898</c:v>
                </c:pt>
                <c:pt idx="10970">
                  <c:v>0.98593694434207901</c:v>
                </c:pt>
                <c:pt idx="10971">
                  <c:v>0.98599702181335502</c:v>
                </c:pt>
                <c:pt idx="10972">
                  <c:v>0.98594190012924199</c:v>
                </c:pt>
                <c:pt idx="10973">
                  <c:v>0.98596722231261602</c:v>
                </c:pt>
                <c:pt idx="10974">
                  <c:v>0.98591035282483996</c:v>
                </c:pt>
                <c:pt idx="10975">
                  <c:v>0.98603412565198401</c:v>
                </c:pt>
                <c:pt idx="10976">
                  <c:v>0.98590502089823295</c:v>
                </c:pt>
                <c:pt idx="10977">
                  <c:v>0.98579184679740395</c:v>
                </c:pt>
                <c:pt idx="10978">
                  <c:v>0.98599587206307604</c:v>
                </c:pt>
                <c:pt idx="10979">
                  <c:v>0.98596514090364196</c:v>
                </c:pt>
                <c:pt idx="10980">
                  <c:v>0.98595524660072797</c:v>
                </c:pt>
                <c:pt idx="10981">
                  <c:v>0.98598856782345001</c:v>
                </c:pt>
                <c:pt idx="10982">
                  <c:v>0.98592330947479601</c:v>
                </c:pt>
                <c:pt idx="10983">
                  <c:v>0.98601055819530703</c:v>
                </c:pt>
                <c:pt idx="10984">
                  <c:v>0.98601306991621096</c:v>
                </c:pt>
                <c:pt idx="10985">
                  <c:v>0.98600564917885503</c:v>
                </c:pt>
                <c:pt idx="10986">
                  <c:v>0.98605262507865099</c:v>
                </c:pt>
                <c:pt idx="10987">
                  <c:v>0.98592544341862498</c:v>
                </c:pt>
                <c:pt idx="10988">
                  <c:v>0.985959044515059</c:v>
                </c:pt>
                <c:pt idx="10989">
                  <c:v>0.98586395766774604</c:v>
                </c:pt>
                <c:pt idx="10990">
                  <c:v>0.98601182991959402</c:v>
                </c:pt>
                <c:pt idx="10991">
                  <c:v>0.98592606519683101</c:v>
                </c:pt>
                <c:pt idx="10992">
                  <c:v>0.98598250270330101</c:v>
                </c:pt>
                <c:pt idx="10993">
                  <c:v>0.98598538513432799</c:v>
                </c:pt>
                <c:pt idx="10994">
                  <c:v>0.98590016979283701</c:v>
                </c:pt>
                <c:pt idx="10995">
                  <c:v>0.98604622826210497</c:v>
                </c:pt>
                <c:pt idx="10996">
                  <c:v>0.985884530895205</c:v>
                </c:pt>
                <c:pt idx="10997">
                  <c:v>0.98603131069657901</c:v>
                </c:pt>
                <c:pt idx="10998">
                  <c:v>0.98592266501668002</c:v>
                </c:pt>
                <c:pt idx="10999">
                  <c:v>0.98609761607705504</c:v>
                </c:pt>
                <c:pt idx="11000">
                  <c:v>0.98589975055886803</c:v>
                </c:pt>
                <c:pt idx="11001">
                  <c:v>0.98595786254695805</c:v>
                </c:pt>
                <c:pt idx="11002">
                  <c:v>0.98600338233265505</c:v>
                </c:pt>
                <c:pt idx="11003">
                  <c:v>0.98590797834320498</c:v>
                </c:pt>
                <c:pt idx="11004">
                  <c:v>0.98593797235784197</c:v>
                </c:pt>
                <c:pt idx="11005">
                  <c:v>0.98594141942982605</c:v>
                </c:pt>
                <c:pt idx="11006">
                  <c:v>0.98590952144058097</c:v>
                </c:pt>
                <c:pt idx="11007">
                  <c:v>0.986005618300134</c:v>
                </c:pt>
                <c:pt idx="11008">
                  <c:v>0.98592550906016596</c:v>
                </c:pt>
                <c:pt idx="11009">
                  <c:v>0.98601761701316104</c:v>
                </c:pt>
                <c:pt idx="11010">
                  <c:v>0.98595176710489796</c:v>
                </c:pt>
                <c:pt idx="11011">
                  <c:v>0.98596623313361498</c:v>
                </c:pt>
                <c:pt idx="11012">
                  <c:v>0.98596001781792098</c:v>
                </c:pt>
                <c:pt idx="11013">
                  <c:v>0.985964518235809</c:v>
                </c:pt>
                <c:pt idx="11014">
                  <c:v>0.98598595826882296</c:v>
                </c:pt>
                <c:pt idx="11015">
                  <c:v>0.98606588529346195</c:v>
                </c:pt>
                <c:pt idx="11016">
                  <c:v>0.98596341544508903</c:v>
                </c:pt>
                <c:pt idx="11017">
                  <c:v>0.98592751377283205</c:v>
                </c:pt>
                <c:pt idx="11018">
                  <c:v>0.98579358573539999</c:v>
                </c:pt>
                <c:pt idx="11019">
                  <c:v>0.985975114433291</c:v>
                </c:pt>
                <c:pt idx="11020">
                  <c:v>0.98587327433695104</c:v>
                </c:pt>
                <c:pt idx="11021">
                  <c:v>0.98604264873164604</c:v>
                </c:pt>
                <c:pt idx="11022">
                  <c:v>0.98585000494851405</c:v>
                </c:pt>
                <c:pt idx="11023">
                  <c:v>0.98610215069469598</c:v>
                </c:pt>
                <c:pt idx="11024">
                  <c:v>0.98582379740371395</c:v>
                </c:pt>
                <c:pt idx="11025">
                  <c:v>0.98598829527836895</c:v>
                </c:pt>
                <c:pt idx="11026">
                  <c:v>0.98593298950367103</c:v>
                </c:pt>
                <c:pt idx="11027">
                  <c:v>0.98608339399419598</c:v>
                </c:pt>
                <c:pt idx="11028">
                  <c:v>0.98602069765783995</c:v>
                </c:pt>
                <c:pt idx="11029">
                  <c:v>0.98597673646332995</c:v>
                </c:pt>
                <c:pt idx="11030">
                  <c:v>0.98593842915582797</c:v>
                </c:pt>
                <c:pt idx="11031">
                  <c:v>0.98604322566376801</c:v>
                </c:pt>
                <c:pt idx="11032">
                  <c:v>0.98582175970705399</c:v>
                </c:pt>
                <c:pt idx="11033">
                  <c:v>0.98603386488009104</c:v>
                </c:pt>
                <c:pt idx="11034">
                  <c:v>0.98593121280319196</c:v>
                </c:pt>
                <c:pt idx="11035">
                  <c:v>0.98597360553546398</c:v>
                </c:pt>
                <c:pt idx="11036">
                  <c:v>0.98590974797705799</c:v>
                </c:pt>
                <c:pt idx="11037">
                  <c:v>0.98596555931562702</c:v>
                </c:pt>
                <c:pt idx="11038">
                  <c:v>0.98594904677971995</c:v>
                </c:pt>
                <c:pt idx="11039">
                  <c:v>0.98601251005259405</c:v>
                </c:pt>
                <c:pt idx="11040">
                  <c:v>0.98589356558139496</c:v>
                </c:pt>
                <c:pt idx="11041">
                  <c:v>0.98596408021981796</c:v>
                </c:pt>
                <c:pt idx="11042">
                  <c:v>0.985977834006035</c:v>
                </c:pt>
                <c:pt idx="11043">
                  <c:v>0.986011884734734</c:v>
                </c:pt>
                <c:pt idx="11044">
                  <c:v>0.98593266567936</c:v>
                </c:pt>
                <c:pt idx="11045">
                  <c:v>0.98594382606935205</c:v>
                </c:pt>
                <c:pt idx="11046">
                  <c:v>0.98605012922725899</c:v>
                </c:pt>
                <c:pt idx="11047">
                  <c:v>0.98601154963923499</c:v>
                </c:pt>
                <c:pt idx="11048">
                  <c:v>0.985980924772071</c:v>
                </c:pt>
                <c:pt idx="11049">
                  <c:v>0.986077625852398</c:v>
                </c:pt>
                <c:pt idx="11050">
                  <c:v>0.98590023667358495</c:v>
                </c:pt>
                <c:pt idx="11051">
                  <c:v>0.98608059060747699</c:v>
                </c:pt>
                <c:pt idx="11052">
                  <c:v>0.98590428434906996</c:v>
                </c:pt>
                <c:pt idx="11053">
                  <c:v>0.98589980225707896</c:v>
                </c:pt>
                <c:pt idx="11054">
                  <c:v>0.98595079711608902</c:v>
                </c:pt>
                <c:pt idx="11055">
                  <c:v>0.98596782476270395</c:v>
                </c:pt>
                <c:pt idx="11056">
                  <c:v>0.98602886060669404</c:v>
                </c:pt>
                <c:pt idx="11057">
                  <c:v>0.98595489151139803</c:v>
                </c:pt>
                <c:pt idx="11058">
                  <c:v>0.98604676290902904</c:v>
                </c:pt>
                <c:pt idx="11059">
                  <c:v>0.98597621209208397</c:v>
                </c:pt>
                <c:pt idx="11060">
                  <c:v>0.98597682087956595</c:v>
                </c:pt>
                <c:pt idx="11061">
                  <c:v>0.98611689173867401</c:v>
                </c:pt>
                <c:pt idx="11062">
                  <c:v>0.98592773982391202</c:v>
                </c:pt>
                <c:pt idx="11063">
                  <c:v>0.98604986781341397</c:v>
                </c:pt>
                <c:pt idx="11064">
                  <c:v>0.98595573992765095</c:v>
                </c:pt>
                <c:pt idx="11065">
                  <c:v>0.98604791578194595</c:v>
                </c:pt>
                <c:pt idx="11066">
                  <c:v>0.98599912643215903</c:v>
                </c:pt>
                <c:pt idx="11067">
                  <c:v>0.98590114203064305</c:v>
                </c:pt>
                <c:pt idx="11068">
                  <c:v>0.985942628846606</c:v>
                </c:pt>
                <c:pt idx="11069">
                  <c:v>0.98591449683444499</c:v>
                </c:pt>
                <c:pt idx="11070">
                  <c:v>0.98585319439781205</c:v>
                </c:pt>
                <c:pt idx="11071">
                  <c:v>0.98601368139082701</c:v>
                </c:pt>
                <c:pt idx="11072">
                  <c:v>0.98591097911248904</c:v>
                </c:pt>
                <c:pt idx="11073">
                  <c:v>0.98593218432292495</c:v>
                </c:pt>
                <c:pt idx="11074">
                  <c:v>0.98600364682226305</c:v>
                </c:pt>
                <c:pt idx="11075">
                  <c:v>0.98602981108443</c:v>
                </c:pt>
                <c:pt idx="11076">
                  <c:v>0.98603997579264102</c:v>
                </c:pt>
                <c:pt idx="11077">
                  <c:v>0.98597773010884704</c:v>
                </c:pt>
                <c:pt idx="11078">
                  <c:v>0.98589214029685401</c:v>
                </c:pt>
                <c:pt idx="11079">
                  <c:v>0.98584032905636598</c:v>
                </c:pt>
                <c:pt idx="11080">
                  <c:v>0.98603667938249095</c:v>
                </c:pt>
                <c:pt idx="11081">
                  <c:v>0.98592867874754597</c:v>
                </c:pt>
                <c:pt idx="11082">
                  <c:v>0.98600073275987099</c:v>
                </c:pt>
                <c:pt idx="11083">
                  <c:v>0.98598352546405199</c:v>
                </c:pt>
                <c:pt idx="11084">
                  <c:v>0.98585156877112901</c:v>
                </c:pt>
                <c:pt idx="11085">
                  <c:v>0.98602846305727698</c:v>
                </c:pt>
                <c:pt idx="11086">
                  <c:v>0.98594648803344398</c:v>
                </c:pt>
                <c:pt idx="11087">
                  <c:v>0.98606342157098004</c:v>
                </c:pt>
                <c:pt idx="11088">
                  <c:v>0.98597330410823902</c:v>
                </c:pt>
                <c:pt idx="11089">
                  <c:v>0.985916129546627</c:v>
                </c:pt>
                <c:pt idx="11090">
                  <c:v>0.98604349021888704</c:v>
                </c:pt>
                <c:pt idx="11091">
                  <c:v>0.98589151779907802</c:v>
                </c:pt>
                <c:pt idx="11092">
                  <c:v>0.986008840443103</c:v>
                </c:pt>
                <c:pt idx="11093">
                  <c:v>0.98595197957249703</c:v>
                </c:pt>
                <c:pt idx="11094">
                  <c:v>0.98602880921531599</c:v>
                </c:pt>
                <c:pt idx="11095">
                  <c:v>0.98590993477477595</c:v>
                </c:pt>
                <c:pt idx="11096">
                  <c:v>0.98591901634132695</c:v>
                </c:pt>
                <c:pt idx="11097">
                  <c:v>0.98599347102624502</c:v>
                </c:pt>
                <c:pt idx="11098">
                  <c:v>0.98588052144238902</c:v>
                </c:pt>
                <c:pt idx="11099">
                  <c:v>0.98586154282282501</c:v>
                </c:pt>
                <c:pt idx="11100">
                  <c:v>0.98595297727042996</c:v>
                </c:pt>
                <c:pt idx="11101">
                  <c:v>0.98592470999955995</c:v>
                </c:pt>
                <c:pt idx="11102">
                  <c:v>0.98600731980123502</c:v>
                </c:pt>
                <c:pt idx="11103">
                  <c:v>0.98591958216714104</c:v>
                </c:pt>
                <c:pt idx="11104">
                  <c:v>0.98588373406108998</c:v>
                </c:pt>
                <c:pt idx="11105">
                  <c:v>0.98593641925612596</c:v>
                </c:pt>
                <c:pt idx="11106">
                  <c:v>0.98593654289474997</c:v>
                </c:pt>
                <c:pt idx="11107">
                  <c:v>0.98601150594805098</c:v>
                </c:pt>
                <c:pt idx="11108">
                  <c:v>0.98598297915622801</c:v>
                </c:pt>
                <c:pt idx="11109">
                  <c:v>0.98604150445930205</c:v>
                </c:pt>
                <c:pt idx="11110">
                  <c:v>0.98597887016975905</c:v>
                </c:pt>
                <c:pt idx="11111">
                  <c:v>0.98583873801845101</c:v>
                </c:pt>
                <c:pt idx="11112">
                  <c:v>0.98593048655690696</c:v>
                </c:pt>
                <c:pt idx="11113">
                  <c:v>0.98597671288522604</c:v>
                </c:pt>
                <c:pt idx="11114">
                  <c:v>0.98599582775064198</c:v>
                </c:pt>
                <c:pt idx="11115">
                  <c:v>0.98603212896273096</c:v>
                </c:pt>
                <c:pt idx="11116">
                  <c:v>0.98600583766371697</c:v>
                </c:pt>
                <c:pt idx="11117">
                  <c:v>0.98582983203142405</c:v>
                </c:pt>
                <c:pt idx="11118">
                  <c:v>0.98596401932641398</c:v>
                </c:pt>
                <c:pt idx="11119">
                  <c:v>0.98603084264027396</c:v>
                </c:pt>
                <c:pt idx="11120">
                  <c:v>0.98601553139560505</c:v>
                </c:pt>
                <c:pt idx="11121">
                  <c:v>0.98590927896737202</c:v>
                </c:pt>
                <c:pt idx="11122">
                  <c:v>0.98595095785060505</c:v>
                </c:pt>
                <c:pt idx="11123">
                  <c:v>0.98584738720576104</c:v>
                </c:pt>
                <c:pt idx="11124">
                  <c:v>0.98605559009543398</c:v>
                </c:pt>
                <c:pt idx="11125">
                  <c:v>0.98591833316615196</c:v>
                </c:pt>
                <c:pt idx="11126">
                  <c:v>0.98597063074767799</c:v>
                </c:pt>
                <c:pt idx="11127">
                  <c:v>0.98592573816394402</c:v>
                </c:pt>
                <c:pt idx="11128">
                  <c:v>0.98593625069910396</c:v>
                </c:pt>
                <c:pt idx="11129">
                  <c:v>0.98591875139229201</c:v>
                </c:pt>
                <c:pt idx="11130">
                  <c:v>0.985896492454443</c:v>
                </c:pt>
                <c:pt idx="11131">
                  <c:v>0.98604632647939605</c:v>
                </c:pt>
                <c:pt idx="11132">
                  <c:v>0.98584524122700101</c:v>
                </c:pt>
                <c:pt idx="11133">
                  <c:v>0.98609728503432603</c:v>
                </c:pt>
                <c:pt idx="11134">
                  <c:v>0.98597422720356998</c:v>
                </c:pt>
                <c:pt idx="11135">
                  <c:v>0.98604611025730204</c:v>
                </c:pt>
                <c:pt idx="11136">
                  <c:v>0.98587179441156103</c:v>
                </c:pt>
                <c:pt idx="11137">
                  <c:v>0.98585087196034904</c:v>
                </c:pt>
                <c:pt idx="11138">
                  <c:v>0.98602055992159698</c:v>
                </c:pt>
                <c:pt idx="11139">
                  <c:v>0.98597535977022399</c:v>
                </c:pt>
                <c:pt idx="11140">
                  <c:v>0.98605848591077905</c:v>
                </c:pt>
                <c:pt idx="11141">
                  <c:v>0.98594303125189897</c:v>
                </c:pt>
                <c:pt idx="11142">
                  <c:v>0.98586238414963101</c:v>
                </c:pt>
                <c:pt idx="11143">
                  <c:v>0.98590779461977396</c:v>
                </c:pt>
                <c:pt idx="11144">
                  <c:v>0.98596713786078505</c:v>
                </c:pt>
                <c:pt idx="11145">
                  <c:v>0.98602152752620897</c:v>
                </c:pt>
                <c:pt idx="11146">
                  <c:v>0.98598092195945097</c:v>
                </c:pt>
                <c:pt idx="11147">
                  <c:v>0.98579738407990802</c:v>
                </c:pt>
                <c:pt idx="11148">
                  <c:v>0.98592345927307201</c:v>
                </c:pt>
                <c:pt idx="11149">
                  <c:v>0.98599267948582503</c:v>
                </c:pt>
                <c:pt idx="11150">
                  <c:v>0.98588841278449202</c:v>
                </c:pt>
                <c:pt idx="11151">
                  <c:v>0.98609213883676705</c:v>
                </c:pt>
                <c:pt idx="11152">
                  <c:v>0.98583626239781297</c:v>
                </c:pt>
                <c:pt idx="11153">
                  <c:v>0.98601715262701095</c:v>
                </c:pt>
                <c:pt idx="11154">
                  <c:v>0.98592655266545004</c:v>
                </c:pt>
                <c:pt idx="11155">
                  <c:v>0.98617140081032995</c:v>
                </c:pt>
                <c:pt idx="11156">
                  <c:v>0.98599546383428405</c:v>
                </c:pt>
                <c:pt idx="11157">
                  <c:v>0.98598255228534903</c:v>
                </c:pt>
                <c:pt idx="11158">
                  <c:v>0.98594238336788897</c:v>
                </c:pt>
                <c:pt idx="11159">
                  <c:v>0.98603875862222201</c:v>
                </c:pt>
                <c:pt idx="11160">
                  <c:v>0.98597214192244798</c:v>
                </c:pt>
                <c:pt idx="11161">
                  <c:v>0.98605538638215195</c:v>
                </c:pt>
                <c:pt idx="11162">
                  <c:v>0.98590249507921202</c:v>
                </c:pt>
                <c:pt idx="11163">
                  <c:v>0.98609120300405395</c:v>
                </c:pt>
                <c:pt idx="11164">
                  <c:v>0.98596713609849496</c:v>
                </c:pt>
                <c:pt idx="11165">
                  <c:v>0.98597173882308098</c:v>
                </c:pt>
                <c:pt idx="11166">
                  <c:v>0.98592683946139303</c:v>
                </c:pt>
                <c:pt idx="11167">
                  <c:v>0.98598468407495299</c:v>
                </c:pt>
                <c:pt idx="11168">
                  <c:v>0.98602172900394502</c:v>
                </c:pt>
                <c:pt idx="11169">
                  <c:v>0.98588662937460303</c:v>
                </c:pt>
                <c:pt idx="11170">
                  <c:v>0.98602575116878799</c:v>
                </c:pt>
                <c:pt idx="11171">
                  <c:v>0.98582277068082802</c:v>
                </c:pt>
                <c:pt idx="11172">
                  <c:v>0.98600679238871103</c:v>
                </c:pt>
                <c:pt idx="11173">
                  <c:v>0.98602207194323599</c:v>
                </c:pt>
                <c:pt idx="11174">
                  <c:v>0.98603895524805696</c:v>
                </c:pt>
                <c:pt idx="11175">
                  <c:v>0.98603104174570599</c:v>
                </c:pt>
                <c:pt idx="11176">
                  <c:v>0.98593158296302197</c:v>
                </c:pt>
                <c:pt idx="11177">
                  <c:v>0.98606244112492103</c:v>
                </c:pt>
                <c:pt idx="11178">
                  <c:v>0.985882693147767</c:v>
                </c:pt>
                <c:pt idx="11179">
                  <c:v>0.98595384982283396</c:v>
                </c:pt>
                <c:pt idx="11180">
                  <c:v>0.98587882853356401</c:v>
                </c:pt>
                <c:pt idx="11181">
                  <c:v>0.98593931351535902</c:v>
                </c:pt>
                <c:pt idx="11182">
                  <c:v>0.98594827867447998</c:v>
                </c:pt>
                <c:pt idx="11183">
                  <c:v>0.98603299256704502</c:v>
                </c:pt>
                <c:pt idx="11184">
                  <c:v>0.98593645485096404</c:v>
                </c:pt>
                <c:pt idx="11185">
                  <c:v>0.98595613285981498</c:v>
                </c:pt>
                <c:pt idx="11186">
                  <c:v>0.98596757783850297</c:v>
                </c:pt>
                <c:pt idx="11187">
                  <c:v>0.98586913187227299</c:v>
                </c:pt>
                <c:pt idx="11188">
                  <c:v>0.986002066073429</c:v>
                </c:pt>
                <c:pt idx="11189">
                  <c:v>0.98588380577151202</c:v>
                </c:pt>
                <c:pt idx="11190">
                  <c:v>0.98589587530623002</c:v>
                </c:pt>
                <c:pt idx="11191">
                  <c:v>0.98587399610294701</c:v>
                </c:pt>
                <c:pt idx="11192">
                  <c:v>0.98592658625038998</c:v>
                </c:pt>
                <c:pt idx="11193">
                  <c:v>0.98602661027969696</c:v>
                </c:pt>
                <c:pt idx="11194">
                  <c:v>0.98598983932025897</c:v>
                </c:pt>
                <c:pt idx="11195">
                  <c:v>0.98595031235966601</c:v>
                </c:pt>
                <c:pt idx="11196">
                  <c:v>0.98577537433367401</c:v>
                </c:pt>
                <c:pt idx="11197">
                  <c:v>0.98596872211440201</c:v>
                </c:pt>
                <c:pt idx="11198">
                  <c:v>0.98599256689723003</c:v>
                </c:pt>
                <c:pt idx="11199">
                  <c:v>0.98597624462487199</c:v>
                </c:pt>
                <c:pt idx="11200">
                  <c:v>0.98598890057867505</c:v>
                </c:pt>
                <c:pt idx="11201">
                  <c:v>0.98598086591367196</c:v>
                </c:pt>
                <c:pt idx="11202">
                  <c:v>0.98603667017560703</c:v>
                </c:pt>
                <c:pt idx="11203">
                  <c:v>0.98591754919932995</c:v>
                </c:pt>
                <c:pt idx="11204">
                  <c:v>0.98594665678040605</c:v>
                </c:pt>
                <c:pt idx="11205">
                  <c:v>0.985835544807518</c:v>
                </c:pt>
                <c:pt idx="11206">
                  <c:v>0.98592500790756299</c:v>
                </c:pt>
                <c:pt idx="11207">
                  <c:v>0.98590582461132903</c:v>
                </c:pt>
                <c:pt idx="11208">
                  <c:v>0.98598869117939203</c:v>
                </c:pt>
                <c:pt idx="11209">
                  <c:v>0.98579234410316596</c:v>
                </c:pt>
                <c:pt idx="11210">
                  <c:v>0.98598639430213197</c:v>
                </c:pt>
                <c:pt idx="11211">
                  <c:v>0.98599379551633404</c:v>
                </c:pt>
                <c:pt idx="11212">
                  <c:v>0.98598584661197597</c:v>
                </c:pt>
                <c:pt idx="11213">
                  <c:v>0.98595530214542104</c:v>
                </c:pt>
                <c:pt idx="11214">
                  <c:v>0.98587204065663503</c:v>
                </c:pt>
                <c:pt idx="11215">
                  <c:v>0.986032567184846</c:v>
                </c:pt>
                <c:pt idx="11216">
                  <c:v>0.98592052694853305</c:v>
                </c:pt>
                <c:pt idx="11217">
                  <c:v>0.98600628145003999</c:v>
                </c:pt>
                <c:pt idx="11218">
                  <c:v>0.98594576601272099</c:v>
                </c:pt>
                <c:pt idx="11219">
                  <c:v>0.98585256183805703</c:v>
                </c:pt>
                <c:pt idx="11220">
                  <c:v>0.98591490026142803</c:v>
                </c:pt>
                <c:pt idx="11221">
                  <c:v>0.98602228878704301</c:v>
                </c:pt>
                <c:pt idx="11222">
                  <c:v>0.98599689934494605</c:v>
                </c:pt>
                <c:pt idx="11223">
                  <c:v>0.98608026013865802</c:v>
                </c:pt>
                <c:pt idx="11224">
                  <c:v>0.98594526629088197</c:v>
                </c:pt>
                <c:pt idx="11225">
                  <c:v>0.98597909521317195</c:v>
                </c:pt>
                <c:pt idx="11226">
                  <c:v>0.98584965073013597</c:v>
                </c:pt>
                <c:pt idx="11227">
                  <c:v>0.98590874035262099</c:v>
                </c:pt>
                <c:pt idx="11228">
                  <c:v>0.98600551059184804</c:v>
                </c:pt>
                <c:pt idx="11229">
                  <c:v>0.98588447146607805</c:v>
                </c:pt>
                <c:pt idx="11230">
                  <c:v>0.98595240947247598</c:v>
                </c:pt>
                <c:pt idx="11231">
                  <c:v>0.98604592239563904</c:v>
                </c:pt>
                <c:pt idx="11232">
                  <c:v>0.98599000734480002</c:v>
                </c:pt>
                <c:pt idx="11233">
                  <c:v>0.98583099434453103</c:v>
                </c:pt>
                <c:pt idx="11234">
                  <c:v>0.98588535332826099</c:v>
                </c:pt>
                <c:pt idx="11235">
                  <c:v>0.98597451949205195</c:v>
                </c:pt>
                <c:pt idx="11236">
                  <c:v>0.985989019873034</c:v>
                </c:pt>
                <c:pt idx="11237">
                  <c:v>0.98593719088657195</c:v>
                </c:pt>
                <c:pt idx="11238">
                  <c:v>0.98598054571190497</c:v>
                </c:pt>
                <c:pt idx="11239">
                  <c:v>0.98594384964043003</c:v>
                </c:pt>
                <c:pt idx="11240">
                  <c:v>0.98587809300582396</c:v>
                </c:pt>
                <c:pt idx="11241">
                  <c:v>0.985980194567179</c:v>
                </c:pt>
                <c:pt idx="11242">
                  <c:v>0.98597657417860896</c:v>
                </c:pt>
                <c:pt idx="11243">
                  <c:v>0.98593804862544898</c:v>
                </c:pt>
                <c:pt idx="11244">
                  <c:v>0.98599319572236699</c:v>
                </c:pt>
                <c:pt idx="11245">
                  <c:v>0.98598267149099905</c:v>
                </c:pt>
                <c:pt idx="11246">
                  <c:v>0.98601934734151298</c:v>
                </c:pt>
                <c:pt idx="11247">
                  <c:v>0.98592275912320304</c:v>
                </c:pt>
                <c:pt idx="11248">
                  <c:v>0.98595502179392602</c:v>
                </c:pt>
                <c:pt idx="11249">
                  <c:v>0.98597957312415596</c:v>
                </c:pt>
                <c:pt idx="11250">
                  <c:v>0.98600405792414203</c:v>
                </c:pt>
                <c:pt idx="11251">
                  <c:v>0.98593072784111002</c:v>
                </c:pt>
                <c:pt idx="11252">
                  <c:v>0.98595766344209701</c:v>
                </c:pt>
                <c:pt idx="11253">
                  <c:v>0.98589477563621197</c:v>
                </c:pt>
                <c:pt idx="11254">
                  <c:v>0.98602075142091805</c:v>
                </c:pt>
                <c:pt idx="11255">
                  <c:v>0.98592650181953101</c:v>
                </c:pt>
                <c:pt idx="11256">
                  <c:v>0.98592579915632395</c:v>
                </c:pt>
                <c:pt idx="11257">
                  <c:v>0.98593214835515797</c:v>
                </c:pt>
                <c:pt idx="11258">
                  <c:v>0.98600235665637603</c:v>
                </c:pt>
                <c:pt idx="11259">
                  <c:v>0.98601983904055102</c:v>
                </c:pt>
                <c:pt idx="11260">
                  <c:v>0.985980690888276</c:v>
                </c:pt>
                <c:pt idx="11261">
                  <c:v>0.985813930025216</c:v>
                </c:pt>
                <c:pt idx="11262">
                  <c:v>0.98592679938924699</c:v>
                </c:pt>
                <c:pt idx="11263">
                  <c:v>0.98582485272276899</c:v>
                </c:pt>
                <c:pt idx="11264">
                  <c:v>0.985924572009649</c:v>
                </c:pt>
                <c:pt idx="11265">
                  <c:v>0.98596608235489303</c:v>
                </c:pt>
                <c:pt idx="11266">
                  <c:v>0.98590789096943299</c:v>
                </c:pt>
                <c:pt idx="11267">
                  <c:v>0.98609168059547903</c:v>
                </c:pt>
                <c:pt idx="11268">
                  <c:v>0.985943910753874</c:v>
                </c:pt>
                <c:pt idx="11269">
                  <c:v>0.98606286845014202</c:v>
                </c:pt>
                <c:pt idx="11270">
                  <c:v>0.98600467508952105</c:v>
                </c:pt>
                <c:pt idx="11271">
                  <c:v>0.98593406247436399</c:v>
                </c:pt>
                <c:pt idx="11272">
                  <c:v>0.98599535566826602</c:v>
                </c:pt>
                <c:pt idx="11273">
                  <c:v>0.98589877646769497</c:v>
                </c:pt>
                <c:pt idx="11274">
                  <c:v>0.98607052209805701</c:v>
                </c:pt>
                <c:pt idx="11275">
                  <c:v>0.98599560365588002</c:v>
                </c:pt>
                <c:pt idx="11276">
                  <c:v>0.98594006626949104</c:v>
                </c:pt>
                <c:pt idx="11277">
                  <c:v>0.98594305547567496</c:v>
                </c:pt>
                <c:pt idx="11278">
                  <c:v>0.98585645754465601</c:v>
                </c:pt>
                <c:pt idx="11279">
                  <c:v>0.98595584811734105</c:v>
                </c:pt>
                <c:pt idx="11280">
                  <c:v>0.98610527932870395</c:v>
                </c:pt>
                <c:pt idx="11281">
                  <c:v>0.985998385228123</c:v>
                </c:pt>
                <c:pt idx="11282">
                  <c:v>0.98602278848041303</c:v>
                </c:pt>
                <c:pt idx="11283">
                  <c:v>0.98595086836557799</c:v>
                </c:pt>
                <c:pt idx="11284">
                  <c:v>0.98609186158600004</c:v>
                </c:pt>
                <c:pt idx="11285">
                  <c:v>0.98601903868787999</c:v>
                </c:pt>
                <c:pt idx="11286">
                  <c:v>0.98593244141235203</c:v>
                </c:pt>
                <c:pt idx="11287">
                  <c:v>0.98585779807182805</c:v>
                </c:pt>
                <c:pt idx="11288">
                  <c:v>0.98604221178313001</c:v>
                </c:pt>
                <c:pt idx="11289">
                  <c:v>0.98599531519567796</c:v>
                </c:pt>
                <c:pt idx="11290">
                  <c:v>0.98601751192194498</c:v>
                </c:pt>
                <c:pt idx="11291">
                  <c:v>0.98592875491413201</c:v>
                </c:pt>
                <c:pt idx="11292">
                  <c:v>0.98595647055810498</c:v>
                </c:pt>
                <c:pt idx="11293">
                  <c:v>0.98594736177858699</c:v>
                </c:pt>
                <c:pt idx="11294">
                  <c:v>0.98592302054815895</c:v>
                </c:pt>
                <c:pt idx="11295">
                  <c:v>0.98598850280817496</c:v>
                </c:pt>
                <c:pt idx="11296">
                  <c:v>0.98583756848763104</c:v>
                </c:pt>
                <c:pt idx="11297">
                  <c:v>0.98606083012630497</c:v>
                </c:pt>
                <c:pt idx="11298">
                  <c:v>0.98588444919395901</c:v>
                </c:pt>
                <c:pt idx="11299">
                  <c:v>0.98601806070781495</c:v>
                </c:pt>
                <c:pt idx="11300">
                  <c:v>0.98592983134270096</c:v>
                </c:pt>
                <c:pt idx="11301">
                  <c:v>0.98601510753034305</c:v>
                </c:pt>
                <c:pt idx="11302">
                  <c:v>0.985955580285655</c:v>
                </c:pt>
                <c:pt idx="11303">
                  <c:v>0.98599050946593603</c:v>
                </c:pt>
                <c:pt idx="11304">
                  <c:v>0.98597025365181201</c:v>
                </c:pt>
                <c:pt idx="11305">
                  <c:v>0.98590052112510496</c:v>
                </c:pt>
                <c:pt idx="11306">
                  <c:v>0.98596628370630701</c:v>
                </c:pt>
                <c:pt idx="11307">
                  <c:v>0.98589903244551003</c:v>
                </c:pt>
                <c:pt idx="11308">
                  <c:v>0.98586732310548997</c:v>
                </c:pt>
                <c:pt idx="11309">
                  <c:v>0.98591771950950402</c:v>
                </c:pt>
                <c:pt idx="11310">
                  <c:v>0.98589003597837399</c:v>
                </c:pt>
                <c:pt idx="11311">
                  <c:v>0.98594140846167599</c:v>
                </c:pt>
                <c:pt idx="11312">
                  <c:v>0.98587604729706602</c:v>
                </c:pt>
                <c:pt idx="11313">
                  <c:v>0.98601744069148001</c:v>
                </c:pt>
                <c:pt idx="11314">
                  <c:v>0.98596314438136201</c:v>
                </c:pt>
                <c:pt idx="11315">
                  <c:v>0.98607061660645101</c:v>
                </c:pt>
                <c:pt idx="11316">
                  <c:v>0.98593921029086395</c:v>
                </c:pt>
                <c:pt idx="11317">
                  <c:v>0.98596373392163605</c:v>
                </c:pt>
                <c:pt idx="11318">
                  <c:v>0.98602515476283004</c:v>
                </c:pt>
                <c:pt idx="11319">
                  <c:v>0.98594634291410299</c:v>
                </c:pt>
                <c:pt idx="11320">
                  <c:v>0.98610435824487896</c:v>
                </c:pt>
                <c:pt idx="11321">
                  <c:v>0.98594722463455597</c:v>
                </c:pt>
                <c:pt idx="11322">
                  <c:v>0.98599416332170198</c:v>
                </c:pt>
                <c:pt idx="11323">
                  <c:v>0.98591781713120197</c:v>
                </c:pt>
                <c:pt idx="11324">
                  <c:v>0.98604678323364303</c:v>
                </c:pt>
                <c:pt idx="11325">
                  <c:v>0.98594708562434397</c:v>
                </c:pt>
                <c:pt idx="11326">
                  <c:v>0.98610638539209705</c:v>
                </c:pt>
                <c:pt idx="11327">
                  <c:v>0.98600762568940703</c:v>
                </c:pt>
                <c:pt idx="11328">
                  <c:v>0.98602560497606295</c:v>
                </c:pt>
                <c:pt idx="11329">
                  <c:v>0.98605964677799895</c:v>
                </c:pt>
                <c:pt idx="11330">
                  <c:v>0.98594468106243205</c:v>
                </c:pt>
                <c:pt idx="11331">
                  <c:v>0.98595046710526102</c:v>
                </c:pt>
                <c:pt idx="11332">
                  <c:v>0.98593081506186997</c:v>
                </c:pt>
                <c:pt idx="11333">
                  <c:v>0.98603619954090205</c:v>
                </c:pt>
                <c:pt idx="11334">
                  <c:v>0.98592714195712206</c:v>
                </c:pt>
                <c:pt idx="11335">
                  <c:v>0.98602273302782495</c:v>
                </c:pt>
                <c:pt idx="11336">
                  <c:v>0.98589567045482995</c:v>
                </c:pt>
                <c:pt idx="11337">
                  <c:v>0.98589730244895302</c:v>
                </c:pt>
                <c:pt idx="11338">
                  <c:v>0.98584456400778198</c:v>
                </c:pt>
                <c:pt idx="11339">
                  <c:v>0.98593576586714105</c:v>
                </c:pt>
                <c:pt idx="11340">
                  <c:v>0.98591359018805602</c:v>
                </c:pt>
                <c:pt idx="11341">
                  <c:v>0.98581587470655396</c:v>
                </c:pt>
                <c:pt idx="11342">
                  <c:v>0.98596541693877904</c:v>
                </c:pt>
                <c:pt idx="11343">
                  <c:v>0.98593776355690999</c:v>
                </c:pt>
                <c:pt idx="11344">
                  <c:v>0.98601832161412595</c:v>
                </c:pt>
                <c:pt idx="11345">
                  <c:v>0.98597162326367704</c:v>
                </c:pt>
                <c:pt idx="11346">
                  <c:v>0.98605419140711803</c:v>
                </c:pt>
                <c:pt idx="11347">
                  <c:v>0.98591612292444197</c:v>
                </c:pt>
                <c:pt idx="11348">
                  <c:v>0.98594822726097597</c:v>
                </c:pt>
                <c:pt idx="11349">
                  <c:v>0.98593695280580096</c:v>
                </c:pt>
                <c:pt idx="11350">
                  <c:v>0.98585822035020698</c:v>
                </c:pt>
                <c:pt idx="11351">
                  <c:v>0.98607701605532105</c:v>
                </c:pt>
                <c:pt idx="11352">
                  <c:v>0.98597983005729395</c:v>
                </c:pt>
                <c:pt idx="11353">
                  <c:v>0.98607630627047005</c:v>
                </c:pt>
                <c:pt idx="11354">
                  <c:v>0.985926695189564</c:v>
                </c:pt>
                <c:pt idx="11355">
                  <c:v>0.98589793260724101</c:v>
                </c:pt>
                <c:pt idx="11356">
                  <c:v>0.98584659753188697</c:v>
                </c:pt>
                <c:pt idx="11357">
                  <c:v>0.98595921532617603</c:v>
                </c:pt>
                <c:pt idx="11358">
                  <c:v>0.98591822935609097</c:v>
                </c:pt>
                <c:pt idx="11359">
                  <c:v>0.98605520866174101</c:v>
                </c:pt>
                <c:pt idx="11360">
                  <c:v>0.98594076611341097</c:v>
                </c:pt>
                <c:pt idx="11361">
                  <c:v>0.98606472316363103</c:v>
                </c:pt>
                <c:pt idx="11362">
                  <c:v>0.98584451157866404</c:v>
                </c:pt>
                <c:pt idx="11363">
                  <c:v>0.985923918500763</c:v>
                </c:pt>
                <c:pt idx="11364">
                  <c:v>0.98603321095096896</c:v>
                </c:pt>
                <c:pt idx="11365">
                  <c:v>0.98593145965279205</c:v>
                </c:pt>
                <c:pt idx="11366">
                  <c:v>0.98603718481160296</c:v>
                </c:pt>
                <c:pt idx="11367">
                  <c:v>0.98594499129504898</c:v>
                </c:pt>
                <c:pt idx="11368">
                  <c:v>0.98601333770703203</c:v>
                </c:pt>
                <c:pt idx="11369">
                  <c:v>0.98599943273052604</c:v>
                </c:pt>
                <c:pt idx="11370">
                  <c:v>0.98593896977432505</c:v>
                </c:pt>
                <c:pt idx="11371">
                  <c:v>0.98599594305182903</c:v>
                </c:pt>
                <c:pt idx="11372">
                  <c:v>0.98585340274551203</c:v>
                </c:pt>
                <c:pt idx="11373">
                  <c:v>0.98596075445105402</c:v>
                </c:pt>
                <c:pt idx="11374">
                  <c:v>0.98590101453545398</c:v>
                </c:pt>
                <c:pt idx="11375">
                  <c:v>0.98592018206252297</c:v>
                </c:pt>
                <c:pt idx="11376">
                  <c:v>0.98596507072936401</c:v>
                </c:pt>
                <c:pt idx="11377">
                  <c:v>0.98601871135159802</c:v>
                </c:pt>
                <c:pt idx="11378">
                  <c:v>0.98598170471070101</c:v>
                </c:pt>
                <c:pt idx="11379">
                  <c:v>0.98594838276928498</c:v>
                </c:pt>
                <c:pt idx="11380">
                  <c:v>0.98599702547997703</c:v>
                </c:pt>
                <c:pt idx="11381">
                  <c:v>0.98603498834236603</c:v>
                </c:pt>
                <c:pt idx="11382">
                  <c:v>0.98591953767811402</c:v>
                </c:pt>
                <c:pt idx="11383">
                  <c:v>0.98583823556981998</c:v>
                </c:pt>
                <c:pt idx="11384">
                  <c:v>0.98601607736169505</c:v>
                </c:pt>
                <c:pt idx="11385">
                  <c:v>0.98600738409216604</c:v>
                </c:pt>
                <c:pt idx="11386">
                  <c:v>0.98600641647468701</c:v>
                </c:pt>
                <c:pt idx="11387">
                  <c:v>0.98595726074215795</c:v>
                </c:pt>
                <c:pt idx="11388">
                  <c:v>0.98596480937485098</c:v>
                </c:pt>
                <c:pt idx="11389">
                  <c:v>0.98595031448979298</c:v>
                </c:pt>
                <c:pt idx="11390">
                  <c:v>0.98596579390425798</c:v>
                </c:pt>
                <c:pt idx="11391">
                  <c:v>0.98604725466162202</c:v>
                </c:pt>
                <c:pt idx="11392">
                  <c:v>0.98600457013024601</c:v>
                </c:pt>
                <c:pt idx="11393">
                  <c:v>0.98601343458177204</c:v>
                </c:pt>
                <c:pt idx="11394">
                  <c:v>0.98591786426490202</c:v>
                </c:pt>
                <c:pt idx="11395">
                  <c:v>0.98601980479641704</c:v>
                </c:pt>
                <c:pt idx="11396">
                  <c:v>0.98595416730016405</c:v>
                </c:pt>
                <c:pt idx="11397">
                  <c:v>0.98595267281672305</c:v>
                </c:pt>
                <c:pt idx="11398">
                  <c:v>0.98592136841521605</c:v>
                </c:pt>
                <c:pt idx="11399">
                  <c:v>0.98592257859995702</c:v>
                </c:pt>
                <c:pt idx="11400">
                  <c:v>0.98586247300601204</c:v>
                </c:pt>
                <c:pt idx="11401">
                  <c:v>0.98595897507536701</c:v>
                </c:pt>
                <c:pt idx="11402">
                  <c:v>0.98585079008071697</c:v>
                </c:pt>
                <c:pt idx="11403">
                  <c:v>0.98592509037350196</c:v>
                </c:pt>
                <c:pt idx="11404">
                  <c:v>0.98598596096477897</c:v>
                </c:pt>
                <c:pt idx="11405">
                  <c:v>0.98591384162045503</c:v>
                </c:pt>
                <c:pt idx="11406">
                  <c:v>0.98606700758655896</c:v>
                </c:pt>
                <c:pt idx="11407">
                  <c:v>0.98590822068805395</c:v>
                </c:pt>
                <c:pt idx="11408">
                  <c:v>0.98604105007522802</c:v>
                </c:pt>
                <c:pt idx="11409">
                  <c:v>0.98600708895329603</c:v>
                </c:pt>
                <c:pt idx="11410">
                  <c:v>0.98598667687728303</c:v>
                </c:pt>
                <c:pt idx="11411">
                  <c:v>0.98589059943845103</c:v>
                </c:pt>
                <c:pt idx="11412">
                  <c:v>0.98590167360688197</c:v>
                </c:pt>
                <c:pt idx="11413">
                  <c:v>0.98597645022785396</c:v>
                </c:pt>
                <c:pt idx="11414">
                  <c:v>0.98581851067948301</c:v>
                </c:pt>
                <c:pt idx="11415">
                  <c:v>0.98602605249194597</c:v>
                </c:pt>
                <c:pt idx="11416">
                  <c:v>0.98599554009225499</c:v>
                </c:pt>
                <c:pt idx="11417">
                  <c:v>0.98604111735022903</c:v>
                </c:pt>
                <c:pt idx="11418">
                  <c:v>0.98592189177672596</c:v>
                </c:pt>
                <c:pt idx="11419">
                  <c:v>0.98589546158241703</c:v>
                </c:pt>
                <c:pt idx="11420">
                  <c:v>0.98589456847705303</c:v>
                </c:pt>
                <c:pt idx="11421">
                  <c:v>0.98585516034396303</c:v>
                </c:pt>
                <c:pt idx="11422">
                  <c:v>0.98602835872890104</c:v>
                </c:pt>
                <c:pt idx="11423">
                  <c:v>0.98593944679519196</c:v>
                </c:pt>
                <c:pt idx="11424">
                  <c:v>0.98605488269395503</c:v>
                </c:pt>
                <c:pt idx="11425">
                  <c:v>0.98594305656313497</c:v>
                </c:pt>
                <c:pt idx="11426">
                  <c:v>0.98602029032386895</c:v>
                </c:pt>
                <c:pt idx="11427">
                  <c:v>0.98592217552469097</c:v>
                </c:pt>
                <c:pt idx="11428">
                  <c:v>0.98598559863591895</c:v>
                </c:pt>
                <c:pt idx="11429">
                  <c:v>0.98582465689634802</c:v>
                </c:pt>
                <c:pt idx="11430">
                  <c:v>0.98595989722190502</c:v>
                </c:pt>
                <c:pt idx="11431">
                  <c:v>0.98599284159169398</c:v>
                </c:pt>
                <c:pt idx="11432">
                  <c:v>0.98602907013770602</c:v>
                </c:pt>
                <c:pt idx="11433">
                  <c:v>0.98590296079401496</c:v>
                </c:pt>
                <c:pt idx="11434">
                  <c:v>0.98599990329702603</c:v>
                </c:pt>
                <c:pt idx="11435">
                  <c:v>0.98593685207996795</c:v>
                </c:pt>
                <c:pt idx="11436">
                  <c:v>0.98600234832865596</c:v>
                </c:pt>
                <c:pt idx="11437">
                  <c:v>0.98592682845648005</c:v>
                </c:pt>
                <c:pt idx="11438">
                  <c:v>0.98604322705470704</c:v>
                </c:pt>
                <c:pt idx="11439">
                  <c:v>0.98602451302967398</c:v>
                </c:pt>
                <c:pt idx="11440">
                  <c:v>0.98600499173935696</c:v>
                </c:pt>
                <c:pt idx="11441">
                  <c:v>0.98595026912225703</c:v>
                </c:pt>
                <c:pt idx="11442">
                  <c:v>0.98596892384198398</c:v>
                </c:pt>
                <c:pt idx="11443">
                  <c:v>0.985933900948466</c:v>
                </c:pt>
                <c:pt idx="11444">
                  <c:v>0.98597324228063399</c:v>
                </c:pt>
                <c:pt idx="11445">
                  <c:v>0.98610213162317595</c:v>
                </c:pt>
                <c:pt idx="11446">
                  <c:v>0.985868708985987</c:v>
                </c:pt>
                <c:pt idx="11447">
                  <c:v>0.98598857122916195</c:v>
                </c:pt>
                <c:pt idx="11448">
                  <c:v>0.98581985155034502</c:v>
                </c:pt>
                <c:pt idx="11449">
                  <c:v>0.98602800431784898</c:v>
                </c:pt>
                <c:pt idx="11450">
                  <c:v>0.98588603145298304</c:v>
                </c:pt>
                <c:pt idx="11451">
                  <c:v>0.985958561264762</c:v>
                </c:pt>
                <c:pt idx="11452">
                  <c:v>0.98595625003962495</c:v>
                </c:pt>
                <c:pt idx="11453">
                  <c:v>0.98595501150721598</c:v>
                </c:pt>
                <c:pt idx="11454">
                  <c:v>0.98605383156438497</c:v>
                </c:pt>
                <c:pt idx="11455">
                  <c:v>0.98590795017847999</c:v>
                </c:pt>
                <c:pt idx="11456">
                  <c:v>0.98607122678897197</c:v>
                </c:pt>
                <c:pt idx="11457">
                  <c:v>0.98592544991756204</c:v>
                </c:pt>
                <c:pt idx="11458">
                  <c:v>0.98603423364986897</c:v>
                </c:pt>
                <c:pt idx="11459">
                  <c:v>0.98601936740733198</c:v>
                </c:pt>
                <c:pt idx="11460">
                  <c:v>0.986012909962526</c:v>
                </c:pt>
                <c:pt idx="11461">
                  <c:v>0.985921732414756</c:v>
                </c:pt>
                <c:pt idx="11462">
                  <c:v>0.98601504731677703</c:v>
                </c:pt>
                <c:pt idx="11463">
                  <c:v>0.98602060513423195</c:v>
                </c:pt>
                <c:pt idx="11464">
                  <c:v>0.98593327252603602</c:v>
                </c:pt>
                <c:pt idx="11465">
                  <c:v>0.98590426821434296</c:v>
                </c:pt>
                <c:pt idx="11466">
                  <c:v>0.98587165635900598</c:v>
                </c:pt>
                <c:pt idx="11467">
                  <c:v>0.98597668635165203</c:v>
                </c:pt>
                <c:pt idx="11468">
                  <c:v>0.98597464116359501</c:v>
                </c:pt>
                <c:pt idx="11469">
                  <c:v>0.98596408258226897</c:v>
                </c:pt>
                <c:pt idx="11470">
                  <c:v>0.98604155143175998</c:v>
                </c:pt>
                <c:pt idx="11471">
                  <c:v>0.98596279234830797</c:v>
                </c:pt>
                <c:pt idx="11472">
                  <c:v>0.986027269632612</c:v>
                </c:pt>
                <c:pt idx="11473">
                  <c:v>0.985976719598328</c:v>
                </c:pt>
                <c:pt idx="11474">
                  <c:v>0.98596595861613601</c:v>
                </c:pt>
                <c:pt idx="11475">
                  <c:v>0.98598045090203801</c:v>
                </c:pt>
                <c:pt idx="11476">
                  <c:v>0.98600400895588103</c:v>
                </c:pt>
                <c:pt idx="11477">
                  <c:v>0.98610020988049496</c:v>
                </c:pt>
                <c:pt idx="11478">
                  <c:v>0.98593080681224698</c:v>
                </c:pt>
                <c:pt idx="11479">
                  <c:v>0.98596911530537601</c:v>
                </c:pt>
                <c:pt idx="11480">
                  <c:v>0.98590489097604095</c:v>
                </c:pt>
                <c:pt idx="11481">
                  <c:v>0.98595544467844898</c:v>
                </c:pt>
                <c:pt idx="11482">
                  <c:v>0.98594238949999902</c:v>
                </c:pt>
                <c:pt idx="11483">
                  <c:v>0.98603251225511301</c:v>
                </c:pt>
                <c:pt idx="11484">
                  <c:v>0.98589141705402406</c:v>
                </c:pt>
                <c:pt idx="11485">
                  <c:v>0.98595921963988897</c:v>
                </c:pt>
                <c:pt idx="11486">
                  <c:v>0.98595111298627003</c:v>
                </c:pt>
                <c:pt idx="11487">
                  <c:v>0.98594193396624896</c:v>
                </c:pt>
                <c:pt idx="11488">
                  <c:v>0.98602400203564</c:v>
                </c:pt>
                <c:pt idx="11489">
                  <c:v>0.98590034904364598</c:v>
                </c:pt>
                <c:pt idx="11490">
                  <c:v>0.98609029566431605</c:v>
                </c:pt>
                <c:pt idx="11491">
                  <c:v>0.985924202234852</c:v>
                </c:pt>
                <c:pt idx="11492">
                  <c:v>0.98604759671304398</c:v>
                </c:pt>
                <c:pt idx="11493">
                  <c:v>0.98595063678574701</c:v>
                </c:pt>
                <c:pt idx="11494">
                  <c:v>0.98598828110061698</c:v>
                </c:pt>
                <c:pt idx="11495">
                  <c:v>0.98609817822988199</c:v>
                </c:pt>
                <c:pt idx="11496">
                  <c:v>0.98602655088836699</c:v>
                </c:pt>
                <c:pt idx="11497">
                  <c:v>0.98591946254033702</c:v>
                </c:pt>
                <c:pt idx="11498">
                  <c:v>0.98588860508783305</c:v>
                </c:pt>
                <c:pt idx="11499">
                  <c:v>0.98589798365790604</c:v>
                </c:pt>
                <c:pt idx="11500">
                  <c:v>0.98594745667237005</c:v>
                </c:pt>
                <c:pt idx="11501">
                  <c:v>0.98592811642580602</c:v>
                </c:pt>
                <c:pt idx="11502">
                  <c:v>0.98594170086294097</c:v>
                </c:pt>
                <c:pt idx="11503">
                  <c:v>0.98600988666257905</c:v>
                </c:pt>
                <c:pt idx="11504">
                  <c:v>0.98599132381080901</c:v>
                </c:pt>
                <c:pt idx="11505">
                  <c:v>0.98597033543322099</c:v>
                </c:pt>
                <c:pt idx="11506">
                  <c:v>0.98601081563382598</c:v>
                </c:pt>
                <c:pt idx="11507">
                  <c:v>0.985928802820913</c:v>
                </c:pt>
                <c:pt idx="11508">
                  <c:v>0.986053376914653</c:v>
                </c:pt>
                <c:pt idx="11509">
                  <c:v>0.98585404129066601</c:v>
                </c:pt>
                <c:pt idx="11510">
                  <c:v>0.98607234387352605</c:v>
                </c:pt>
                <c:pt idx="11511">
                  <c:v>0.98590713574157796</c:v>
                </c:pt>
                <c:pt idx="11512">
                  <c:v>0.98605637679085101</c:v>
                </c:pt>
                <c:pt idx="11513">
                  <c:v>0.98597068112728004</c:v>
                </c:pt>
                <c:pt idx="11514">
                  <c:v>0.98590324577302102</c:v>
                </c:pt>
                <c:pt idx="11515">
                  <c:v>0.98595288859722396</c:v>
                </c:pt>
                <c:pt idx="11516">
                  <c:v>0.98595914632989401</c:v>
                </c:pt>
                <c:pt idx="11517">
                  <c:v>0.98591981708376397</c:v>
                </c:pt>
                <c:pt idx="11518">
                  <c:v>0.98605427437461701</c:v>
                </c:pt>
                <c:pt idx="11519">
                  <c:v>0.98587574998440497</c:v>
                </c:pt>
                <c:pt idx="11520">
                  <c:v>0.98598378782770302</c:v>
                </c:pt>
                <c:pt idx="11521">
                  <c:v>0.98592994392265199</c:v>
                </c:pt>
                <c:pt idx="11522">
                  <c:v>0.98603175504289597</c:v>
                </c:pt>
                <c:pt idx="11523">
                  <c:v>0.98602244641779702</c:v>
                </c:pt>
                <c:pt idx="11524">
                  <c:v>0.98601514238805499</c:v>
                </c:pt>
                <c:pt idx="11525">
                  <c:v>0.98591453332293999</c:v>
                </c:pt>
                <c:pt idx="11526">
                  <c:v>0.98603951221955899</c:v>
                </c:pt>
                <c:pt idx="11527">
                  <c:v>0.98592999039519502</c:v>
                </c:pt>
                <c:pt idx="11528">
                  <c:v>0.986019327102445</c:v>
                </c:pt>
                <c:pt idx="11529">
                  <c:v>0.98599435912963396</c:v>
                </c:pt>
                <c:pt idx="11530">
                  <c:v>0.98584269960264503</c:v>
                </c:pt>
                <c:pt idx="11531">
                  <c:v>0.98595134570923904</c:v>
                </c:pt>
                <c:pt idx="11532">
                  <c:v>0.98589723657042905</c:v>
                </c:pt>
                <c:pt idx="11533">
                  <c:v>0.98603116797212698</c:v>
                </c:pt>
                <c:pt idx="11534">
                  <c:v>0.98591130396355997</c:v>
                </c:pt>
                <c:pt idx="11535">
                  <c:v>0.98593252848470403</c:v>
                </c:pt>
                <c:pt idx="11536">
                  <c:v>0.986020295718261</c:v>
                </c:pt>
                <c:pt idx="11537">
                  <c:v>0.98592343476330202</c:v>
                </c:pt>
                <c:pt idx="11538">
                  <c:v>0.98592356860394503</c:v>
                </c:pt>
                <c:pt idx="11539">
                  <c:v>0.98597202210441404</c:v>
                </c:pt>
                <c:pt idx="11540">
                  <c:v>0.985916081877937</c:v>
                </c:pt>
                <c:pt idx="11541">
                  <c:v>0.98600993600442199</c:v>
                </c:pt>
                <c:pt idx="11542">
                  <c:v>0.98599846762472099</c:v>
                </c:pt>
                <c:pt idx="11543">
                  <c:v>0.98587190554563298</c:v>
                </c:pt>
                <c:pt idx="11544">
                  <c:v>0.98586789582586798</c:v>
                </c:pt>
                <c:pt idx="11545">
                  <c:v>0.98588093587653103</c:v>
                </c:pt>
                <c:pt idx="11546">
                  <c:v>0.98594866554016602</c:v>
                </c:pt>
                <c:pt idx="11547">
                  <c:v>0.98598438326403004</c:v>
                </c:pt>
                <c:pt idx="11548">
                  <c:v>0.98599674951327898</c:v>
                </c:pt>
                <c:pt idx="11549">
                  <c:v>0.98591568516435102</c:v>
                </c:pt>
                <c:pt idx="11550">
                  <c:v>0.98600416842047101</c:v>
                </c:pt>
                <c:pt idx="11551">
                  <c:v>0.985991929976471</c:v>
                </c:pt>
                <c:pt idx="11552">
                  <c:v>0.98600468561326204</c:v>
                </c:pt>
                <c:pt idx="11553">
                  <c:v>0.98593269320729904</c:v>
                </c:pt>
                <c:pt idx="11554">
                  <c:v>0.98607268484357302</c:v>
                </c:pt>
                <c:pt idx="11555">
                  <c:v>0.98597776965009498</c:v>
                </c:pt>
                <c:pt idx="11556">
                  <c:v>0.986046133963284</c:v>
                </c:pt>
                <c:pt idx="11557">
                  <c:v>0.98600822405924304</c:v>
                </c:pt>
                <c:pt idx="11558">
                  <c:v>0.98603213282823499</c:v>
                </c:pt>
                <c:pt idx="11559">
                  <c:v>0.98595084010396605</c:v>
                </c:pt>
                <c:pt idx="11560">
                  <c:v>0.98600360045180102</c:v>
                </c:pt>
                <c:pt idx="11561">
                  <c:v>0.98591568081153103</c:v>
                </c:pt>
                <c:pt idx="11562">
                  <c:v>0.98604849543490802</c:v>
                </c:pt>
                <c:pt idx="11563">
                  <c:v>0.98592899365037201</c:v>
                </c:pt>
                <c:pt idx="11564">
                  <c:v>0.985920358707565</c:v>
                </c:pt>
                <c:pt idx="11565">
                  <c:v>0.98587160589870604</c:v>
                </c:pt>
                <c:pt idx="11566">
                  <c:v>0.98598274115580198</c:v>
                </c:pt>
                <c:pt idx="11567">
                  <c:v>0.98600558071467503</c:v>
                </c:pt>
                <c:pt idx="11568">
                  <c:v>0.98605802545360599</c:v>
                </c:pt>
                <c:pt idx="11569">
                  <c:v>0.98599276074589104</c:v>
                </c:pt>
                <c:pt idx="11570">
                  <c:v>0.98596277829489298</c:v>
                </c:pt>
                <c:pt idx="11571">
                  <c:v>0.98596045557512002</c:v>
                </c:pt>
                <c:pt idx="11572">
                  <c:v>0.98604100139014195</c:v>
                </c:pt>
                <c:pt idx="11573">
                  <c:v>0.98596256773012403</c:v>
                </c:pt>
                <c:pt idx="11574">
                  <c:v>0.98605760698813505</c:v>
                </c:pt>
                <c:pt idx="11575">
                  <c:v>0.985966239494106</c:v>
                </c:pt>
                <c:pt idx="11576">
                  <c:v>0.98611017132039502</c:v>
                </c:pt>
                <c:pt idx="11577">
                  <c:v>0.98600554082503999</c:v>
                </c:pt>
                <c:pt idx="11578">
                  <c:v>0.98597968142139203</c:v>
                </c:pt>
                <c:pt idx="11579">
                  <c:v>0.98594914818817703</c:v>
                </c:pt>
                <c:pt idx="11580">
                  <c:v>0.985902672300903</c:v>
                </c:pt>
                <c:pt idx="11581">
                  <c:v>0.98592014334296596</c:v>
                </c:pt>
                <c:pt idx="11582">
                  <c:v>0.98591343623092198</c:v>
                </c:pt>
                <c:pt idx="11583">
                  <c:v>0.98595475888688</c:v>
                </c:pt>
                <c:pt idx="11584">
                  <c:v>0.98587529870191903</c:v>
                </c:pt>
                <c:pt idx="11585">
                  <c:v>0.985931280979226</c:v>
                </c:pt>
                <c:pt idx="11586">
                  <c:v>0.98607410561820596</c:v>
                </c:pt>
                <c:pt idx="11587">
                  <c:v>0.98602057275161004</c:v>
                </c:pt>
                <c:pt idx="11588">
                  <c:v>0.98595362836474798</c:v>
                </c:pt>
                <c:pt idx="11589">
                  <c:v>0.98594565338733098</c:v>
                </c:pt>
                <c:pt idx="11590">
                  <c:v>0.98590882679217595</c:v>
                </c:pt>
                <c:pt idx="11591">
                  <c:v>0.98610417080285095</c:v>
                </c:pt>
                <c:pt idx="11592">
                  <c:v>0.98597758497229004</c:v>
                </c:pt>
                <c:pt idx="11593">
                  <c:v>0.98606166778150905</c:v>
                </c:pt>
                <c:pt idx="11594">
                  <c:v>0.98602290893738098</c:v>
                </c:pt>
                <c:pt idx="11595">
                  <c:v>0.98591603651872906</c:v>
                </c:pt>
                <c:pt idx="11596">
                  <c:v>0.98601585683820503</c:v>
                </c:pt>
                <c:pt idx="11597">
                  <c:v>0.98588878397365498</c:v>
                </c:pt>
                <c:pt idx="11598">
                  <c:v>0.98612467825062899</c:v>
                </c:pt>
                <c:pt idx="11599">
                  <c:v>0.98585145528859697</c:v>
                </c:pt>
                <c:pt idx="11600">
                  <c:v>0.98606421864189897</c:v>
                </c:pt>
                <c:pt idx="11601">
                  <c:v>0.98591338555306796</c:v>
                </c:pt>
                <c:pt idx="11602">
                  <c:v>0.985981231845386</c:v>
                </c:pt>
                <c:pt idx="11603">
                  <c:v>0.98604498240239802</c:v>
                </c:pt>
                <c:pt idx="11604">
                  <c:v>0.98594523574508197</c:v>
                </c:pt>
                <c:pt idx="11605">
                  <c:v>0.98586394974856595</c:v>
                </c:pt>
                <c:pt idx="11606">
                  <c:v>0.986046253098118</c:v>
                </c:pt>
                <c:pt idx="11607">
                  <c:v>0.98590466123999898</c:v>
                </c:pt>
                <c:pt idx="11608">
                  <c:v>0.98593446196467804</c:v>
                </c:pt>
                <c:pt idx="11609">
                  <c:v>0.985976093726179</c:v>
                </c:pt>
                <c:pt idx="11610">
                  <c:v>0.98604933226163505</c:v>
                </c:pt>
                <c:pt idx="11611">
                  <c:v>0.98605365068881301</c:v>
                </c:pt>
                <c:pt idx="11612">
                  <c:v>0.98588862259447896</c:v>
                </c:pt>
                <c:pt idx="11613">
                  <c:v>0.98595374892101795</c:v>
                </c:pt>
                <c:pt idx="11614">
                  <c:v>0.98594719051332003</c:v>
                </c:pt>
                <c:pt idx="11615">
                  <c:v>0.98606010945540401</c:v>
                </c:pt>
                <c:pt idx="11616">
                  <c:v>0.98596174979404305</c:v>
                </c:pt>
                <c:pt idx="11617">
                  <c:v>0.98595255768055501</c:v>
                </c:pt>
                <c:pt idx="11618">
                  <c:v>0.98593441048072195</c:v>
                </c:pt>
                <c:pt idx="11619">
                  <c:v>0.986014129880871</c:v>
                </c:pt>
                <c:pt idx="11620">
                  <c:v>0.98592178473576497</c:v>
                </c:pt>
                <c:pt idx="11621">
                  <c:v>0.98602484289950998</c:v>
                </c:pt>
                <c:pt idx="11622">
                  <c:v>0.98601586263463303</c:v>
                </c:pt>
                <c:pt idx="11623">
                  <c:v>0.98594822343813104</c:v>
                </c:pt>
                <c:pt idx="11624">
                  <c:v>0.98592587912141005</c:v>
                </c:pt>
                <c:pt idx="11625">
                  <c:v>0.98607700835439305</c:v>
                </c:pt>
                <c:pt idx="11626">
                  <c:v>0.98586973055413996</c:v>
                </c:pt>
                <c:pt idx="11627">
                  <c:v>0.98594422021828099</c:v>
                </c:pt>
                <c:pt idx="11628">
                  <c:v>0.98590231834752395</c:v>
                </c:pt>
                <c:pt idx="11629">
                  <c:v>0.98593767507367303</c:v>
                </c:pt>
                <c:pt idx="11630">
                  <c:v>0.98588825591337004</c:v>
                </c:pt>
                <c:pt idx="11631">
                  <c:v>0.98596059028975802</c:v>
                </c:pt>
                <c:pt idx="11632">
                  <c:v>0.98592352587262599</c:v>
                </c:pt>
                <c:pt idx="11633">
                  <c:v>0.98603921869133104</c:v>
                </c:pt>
                <c:pt idx="11634">
                  <c:v>0.98598300821645601</c:v>
                </c:pt>
                <c:pt idx="11635">
                  <c:v>0.98602118024991703</c:v>
                </c:pt>
                <c:pt idx="11636">
                  <c:v>0.98595812067892397</c:v>
                </c:pt>
                <c:pt idx="11637">
                  <c:v>0.98598617190605797</c:v>
                </c:pt>
                <c:pt idx="11638">
                  <c:v>0.985972742053981</c:v>
                </c:pt>
                <c:pt idx="11639">
                  <c:v>0.98602193078226497</c:v>
                </c:pt>
                <c:pt idx="11640">
                  <c:v>0.98584949326436699</c:v>
                </c:pt>
                <c:pt idx="11641">
                  <c:v>0.986174051819108</c:v>
                </c:pt>
                <c:pt idx="11642">
                  <c:v>0.98579446905720103</c:v>
                </c:pt>
                <c:pt idx="11643">
                  <c:v>0.98603453151290099</c:v>
                </c:pt>
                <c:pt idx="11644">
                  <c:v>0.98597255588247401</c:v>
                </c:pt>
                <c:pt idx="11645">
                  <c:v>0.98602215600973098</c:v>
                </c:pt>
                <c:pt idx="11646">
                  <c:v>0.98599823911094797</c:v>
                </c:pt>
                <c:pt idx="11647">
                  <c:v>0.98590254968319102</c:v>
                </c:pt>
                <c:pt idx="11648">
                  <c:v>0.98596509094443197</c:v>
                </c:pt>
                <c:pt idx="11649">
                  <c:v>0.98597672929431301</c:v>
                </c:pt>
                <c:pt idx="11650">
                  <c:v>0.98601227611985998</c:v>
                </c:pt>
                <c:pt idx="11651">
                  <c:v>0.98595965280304299</c:v>
                </c:pt>
                <c:pt idx="11652">
                  <c:v>0.98597772221373803</c:v>
                </c:pt>
                <c:pt idx="11653">
                  <c:v>0.98595968034044801</c:v>
                </c:pt>
                <c:pt idx="11654">
                  <c:v>0.98587251944761001</c:v>
                </c:pt>
                <c:pt idx="11655">
                  <c:v>0.98601062247385296</c:v>
                </c:pt>
                <c:pt idx="11656">
                  <c:v>0.98590792321936505</c:v>
                </c:pt>
                <c:pt idx="11657">
                  <c:v>0.98601751689918704</c:v>
                </c:pt>
                <c:pt idx="11658">
                  <c:v>0.98597202272265405</c:v>
                </c:pt>
                <c:pt idx="11659">
                  <c:v>0.98591247194499998</c:v>
                </c:pt>
                <c:pt idx="11660">
                  <c:v>0.98604860190808696</c:v>
                </c:pt>
                <c:pt idx="11661">
                  <c:v>0.98596963837120699</c:v>
                </c:pt>
                <c:pt idx="11662">
                  <c:v>0.98595898896941503</c:v>
                </c:pt>
                <c:pt idx="11663">
                  <c:v>0.98594618004828005</c:v>
                </c:pt>
                <c:pt idx="11664">
                  <c:v>0.98591513692230803</c:v>
                </c:pt>
                <c:pt idx="11665">
                  <c:v>0.98603581418541397</c:v>
                </c:pt>
                <c:pt idx="11666">
                  <c:v>0.98588023081007203</c:v>
                </c:pt>
                <c:pt idx="11667">
                  <c:v>0.98593187376931801</c:v>
                </c:pt>
                <c:pt idx="11668">
                  <c:v>0.98599124144025097</c:v>
                </c:pt>
                <c:pt idx="11669">
                  <c:v>0.98581583136971795</c:v>
                </c:pt>
                <c:pt idx="11670">
                  <c:v>0.98597447294507001</c:v>
                </c:pt>
                <c:pt idx="11671">
                  <c:v>0.98596141324485898</c:v>
                </c:pt>
                <c:pt idx="11672">
                  <c:v>0.98597429047977603</c:v>
                </c:pt>
                <c:pt idx="11673">
                  <c:v>0.98599713308642301</c:v>
                </c:pt>
                <c:pt idx="11674">
                  <c:v>0.98591537608189905</c:v>
                </c:pt>
                <c:pt idx="11675">
                  <c:v>0.98592789700154104</c:v>
                </c:pt>
                <c:pt idx="11676">
                  <c:v>0.986009773469809</c:v>
                </c:pt>
                <c:pt idx="11677">
                  <c:v>0.98610553902503495</c:v>
                </c:pt>
                <c:pt idx="11678">
                  <c:v>0.98593716967847</c:v>
                </c:pt>
                <c:pt idx="11679">
                  <c:v>0.98603905476700704</c:v>
                </c:pt>
                <c:pt idx="11680">
                  <c:v>0.98585916995870304</c:v>
                </c:pt>
                <c:pt idx="11681">
                  <c:v>0.98594429925594596</c:v>
                </c:pt>
                <c:pt idx="11682">
                  <c:v>0.98590823412219797</c:v>
                </c:pt>
                <c:pt idx="11683">
                  <c:v>0.98590688286265704</c:v>
                </c:pt>
                <c:pt idx="11684">
                  <c:v>0.98592654134748503</c:v>
                </c:pt>
                <c:pt idx="11685">
                  <c:v>0.98603042695186904</c:v>
                </c:pt>
                <c:pt idx="11686">
                  <c:v>0.985995708347007</c:v>
                </c:pt>
                <c:pt idx="11687">
                  <c:v>0.98587902652467096</c:v>
                </c:pt>
                <c:pt idx="11688">
                  <c:v>0.98587911274459505</c:v>
                </c:pt>
                <c:pt idx="11689">
                  <c:v>0.98599271381574405</c:v>
                </c:pt>
                <c:pt idx="11690">
                  <c:v>0.98597947944573305</c:v>
                </c:pt>
                <c:pt idx="11691">
                  <c:v>0.98592347855251905</c:v>
                </c:pt>
                <c:pt idx="11692">
                  <c:v>0.98606220747748896</c:v>
                </c:pt>
                <c:pt idx="11693">
                  <c:v>0.986037889088341</c:v>
                </c:pt>
                <c:pt idx="11694">
                  <c:v>0.98599663342943</c:v>
                </c:pt>
                <c:pt idx="11695">
                  <c:v>0.98605186535128098</c:v>
                </c:pt>
                <c:pt idx="11696">
                  <c:v>0.98590888688643297</c:v>
                </c:pt>
                <c:pt idx="11697">
                  <c:v>0.98594994703498895</c:v>
                </c:pt>
                <c:pt idx="11698">
                  <c:v>0.98590888284620004</c:v>
                </c:pt>
                <c:pt idx="11699">
                  <c:v>0.98598959532206998</c:v>
                </c:pt>
                <c:pt idx="11700">
                  <c:v>0.98593669406880002</c:v>
                </c:pt>
                <c:pt idx="11701">
                  <c:v>0.98605529712669804</c:v>
                </c:pt>
                <c:pt idx="11702">
                  <c:v>0.98583331857763501</c:v>
                </c:pt>
                <c:pt idx="11703">
                  <c:v>0.98604232673769998</c:v>
                </c:pt>
                <c:pt idx="11704">
                  <c:v>0.98592581834494197</c:v>
                </c:pt>
                <c:pt idx="11705">
                  <c:v>0.98602691198772996</c:v>
                </c:pt>
                <c:pt idx="11706">
                  <c:v>0.98590796935792502</c:v>
                </c:pt>
                <c:pt idx="11707">
                  <c:v>0.98589059650644695</c:v>
                </c:pt>
                <c:pt idx="11708">
                  <c:v>0.98595722179271705</c:v>
                </c:pt>
                <c:pt idx="11709">
                  <c:v>0.98598354066070604</c:v>
                </c:pt>
                <c:pt idx="11710">
                  <c:v>0.98594853943606697</c:v>
                </c:pt>
                <c:pt idx="11711">
                  <c:v>0.98586440187327995</c:v>
                </c:pt>
                <c:pt idx="11712">
                  <c:v>0.98593590072580395</c:v>
                </c:pt>
                <c:pt idx="11713">
                  <c:v>0.985903825211075</c:v>
                </c:pt>
                <c:pt idx="11714">
                  <c:v>0.98592352824027796</c:v>
                </c:pt>
                <c:pt idx="11715">
                  <c:v>0.98611504084326096</c:v>
                </c:pt>
                <c:pt idx="11716">
                  <c:v>0.98590786226961302</c:v>
                </c:pt>
                <c:pt idx="11717">
                  <c:v>0.98603396800793897</c:v>
                </c:pt>
                <c:pt idx="11718">
                  <c:v>0.98600886795958298</c:v>
                </c:pt>
                <c:pt idx="11719">
                  <c:v>0.98600319930629299</c:v>
                </c:pt>
                <c:pt idx="11720">
                  <c:v>0.98592989288413402</c:v>
                </c:pt>
                <c:pt idx="11721">
                  <c:v>0.98591985592123299</c:v>
                </c:pt>
                <c:pt idx="11722">
                  <c:v>0.98593348641735601</c:v>
                </c:pt>
                <c:pt idx="11723">
                  <c:v>0.98600480732640705</c:v>
                </c:pt>
                <c:pt idx="11724">
                  <c:v>0.98602741365768198</c:v>
                </c:pt>
                <c:pt idx="11725">
                  <c:v>0.98597680629885798</c:v>
                </c:pt>
                <c:pt idx="11726">
                  <c:v>0.985931881096058</c:v>
                </c:pt>
                <c:pt idx="11727">
                  <c:v>0.98589674286239903</c:v>
                </c:pt>
                <c:pt idx="11728">
                  <c:v>0.98599198611652605</c:v>
                </c:pt>
                <c:pt idx="11729">
                  <c:v>0.98596346890334796</c:v>
                </c:pt>
                <c:pt idx="11730">
                  <c:v>0.98601856892281503</c:v>
                </c:pt>
                <c:pt idx="11731">
                  <c:v>0.985863468688567</c:v>
                </c:pt>
                <c:pt idx="11732">
                  <c:v>0.98598074429881399</c:v>
                </c:pt>
                <c:pt idx="11733">
                  <c:v>0.98591859987869201</c:v>
                </c:pt>
                <c:pt idx="11734">
                  <c:v>0.98587693161492396</c:v>
                </c:pt>
                <c:pt idx="11735">
                  <c:v>0.98596320329849296</c:v>
                </c:pt>
                <c:pt idx="11736">
                  <c:v>0.98594059505262699</c:v>
                </c:pt>
                <c:pt idx="11737">
                  <c:v>0.98606737744095996</c:v>
                </c:pt>
                <c:pt idx="11738">
                  <c:v>0.98594852248552001</c:v>
                </c:pt>
                <c:pt idx="11739">
                  <c:v>0.98601043730907501</c:v>
                </c:pt>
                <c:pt idx="11740">
                  <c:v>0.98593411793033803</c:v>
                </c:pt>
                <c:pt idx="11741">
                  <c:v>0.98598224271795598</c:v>
                </c:pt>
                <c:pt idx="11742">
                  <c:v>0.98593413413076603</c:v>
                </c:pt>
                <c:pt idx="11743">
                  <c:v>0.98581462550249699</c:v>
                </c:pt>
                <c:pt idx="11744">
                  <c:v>0.98594366577030301</c:v>
                </c:pt>
                <c:pt idx="11745">
                  <c:v>0.98606228263742501</c:v>
                </c:pt>
                <c:pt idx="11746">
                  <c:v>0.98594877513286405</c:v>
                </c:pt>
                <c:pt idx="11747">
                  <c:v>0.98592802111872602</c:v>
                </c:pt>
                <c:pt idx="11748">
                  <c:v>0.98593519747966496</c:v>
                </c:pt>
                <c:pt idx="11749">
                  <c:v>0.98595852582375498</c:v>
                </c:pt>
                <c:pt idx="11750">
                  <c:v>0.98589370612646698</c:v>
                </c:pt>
                <c:pt idx="11751">
                  <c:v>0.98598109313664395</c:v>
                </c:pt>
                <c:pt idx="11752">
                  <c:v>0.98590714671919299</c:v>
                </c:pt>
                <c:pt idx="11753">
                  <c:v>0.98599858417108299</c:v>
                </c:pt>
                <c:pt idx="11754">
                  <c:v>0.98596207676936198</c:v>
                </c:pt>
                <c:pt idx="11755">
                  <c:v>0.98599701865630995</c:v>
                </c:pt>
                <c:pt idx="11756">
                  <c:v>0.98587696132080505</c:v>
                </c:pt>
                <c:pt idx="11757">
                  <c:v>0.98605120525197598</c:v>
                </c:pt>
                <c:pt idx="11758">
                  <c:v>0.98594463440903202</c:v>
                </c:pt>
                <c:pt idx="11759">
                  <c:v>0.98611733814041402</c:v>
                </c:pt>
                <c:pt idx="11760">
                  <c:v>0.98592036938609295</c:v>
                </c:pt>
                <c:pt idx="11761">
                  <c:v>0.98609403276025998</c:v>
                </c:pt>
                <c:pt idx="11762">
                  <c:v>0.98595819124955597</c:v>
                </c:pt>
                <c:pt idx="11763">
                  <c:v>0.98593366466584298</c:v>
                </c:pt>
                <c:pt idx="11764">
                  <c:v>0.98586995015958501</c:v>
                </c:pt>
                <c:pt idx="11765">
                  <c:v>0.98608345622619797</c:v>
                </c:pt>
                <c:pt idx="11766">
                  <c:v>0.98591431973628196</c:v>
                </c:pt>
                <c:pt idx="11767">
                  <c:v>0.98599234833612004</c:v>
                </c:pt>
                <c:pt idx="11768">
                  <c:v>0.98596632625749203</c:v>
                </c:pt>
                <c:pt idx="11769">
                  <c:v>0.98602123705341405</c:v>
                </c:pt>
                <c:pt idx="11770">
                  <c:v>0.98581599661187402</c:v>
                </c:pt>
                <c:pt idx="11771">
                  <c:v>0.98599929187579405</c:v>
                </c:pt>
                <c:pt idx="11772">
                  <c:v>0.98599484907411805</c:v>
                </c:pt>
                <c:pt idx="11773">
                  <c:v>0.98593065757193299</c:v>
                </c:pt>
                <c:pt idx="11774">
                  <c:v>0.985991790302015</c:v>
                </c:pt>
                <c:pt idx="11775">
                  <c:v>0.98588537500936302</c:v>
                </c:pt>
                <c:pt idx="11776">
                  <c:v>0.98595271551710095</c:v>
                </c:pt>
                <c:pt idx="11777">
                  <c:v>0.98598772102341403</c:v>
                </c:pt>
                <c:pt idx="11778">
                  <c:v>0.98600011701740997</c:v>
                </c:pt>
                <c:pt idx="11779">
                  <c:v>0.98595160971525098</c:v>
                </c:pt>
                <c:pt idx="11780">
                  <c:v>0.98603274625339199</c:v>
                </c:pt>
                <c:pt idx="11781">
                  <c:v>0.98594786166011505</c:v>
                </c:pt>
                <c:pt idx="11782">
                  <c:v>0.98599761732690205</c:v>
                </c:pt>
                <c:pt idx="11783">
                  <c:v>0.98590746188934497</c:v>
                </c:pt>
                <c:pt idx="11784">
                  <c:v>0.98605962769204503</c:v>
                </c:pt>
                <c:pt idx="11785">
                  <c:v>0.98593335320543696</c:v>
                </c:pt>
                <c:pt idx="11786">
                  <c:v>0.98604904628698498</c:v>
                </c:pt>
                <c:pt idx="11787">
                  <c:v>0.98597126792914802</c:v>
                </c:pt>
                <c:pt idx="11788">
                  <c:v>0.985927672538917</c:v>
                </c:pt>
                <c:pt idx="11789">
                  <c:v>0.98591268393323495</c:v>
                </c:pt>
                <c:pt idx="11790">
                  <c:v>0.98592640291233802</c:v>
                </c:pt>
                <c:pt idx="11791">
                  <c:v>0.98609104543502402</c:v>
                </c:pt>
                <c:pt idx="11792">
                  <c:v>0.98588400530834297</c:v>
                </c:pt>
                <c:pt idx="11793">
                  <c:v>0.98598261122083097</c:v>
                </c:pt>
                <c:pt idx="11794">
                  <c:v>0.98589322620659903</c:v>
                </c:pt>
                <c:pt idx="11795">
                  <c:v>0.98596838992213398</c:v>
                </c:pt>
                <c:pt idx="11796">
                  <c:v>0.98597264943059704</c:v>
                </c:pt>
                <c:pt idx="11797">
                  <c:v>0.98588752239155697</c:v>
                </c:pt>
                <c:pt idx="11798">
                  <c:v>0.98596613608028805</c:v>
                </c:pt>
                <c:pt idx="11799">
                  <c:v>0.98591090131569503</c:v>
                </c:pt>
                <c:pt idx="11800">
                  <c:v>0.98604131128602301</c:v>
                </c:pt>
                <c:pt idx="11801">
                  <c:v>0.98594149677074405</c:v>
                </c:pt>
                <c:pt idx="11802">
                  <c:v>0.98602908887485596</c:v>
                </c:pt>
                <c:pt idx="11803">
                  <c:v>0.98588577032274105</c:v>
                </c:pt>
                <c:pt idx="11804">
                  <c:v>0.98606379856790705</c:v>
                </c:pt>
                <c:pt idx="11805">
                  <c:v>0.98596574253048697</c:v>
                </c:pt>
                <c:pt idx="11806">
                  <c:v>0.98599097551552495</c:v>
                </c:pt>
                <c:pt idx="11807">
                  <c:v>0.98591547265014101</c:v>
                </c:pt>
                <c:pt idx="11808">
                  <c:v>0.98600966539946899</c:v>
                </c:pt>
                <c:pt idx="11809">
                  <c:v>0.98583010745064503</c:v>
                </c:pt>
                <c:pt idx="11810">
                  <c:v>0.98601506133354699</c:v>
                </c:pt>
                <c:pt idx="11811">
                  <c:v>0.985934089537022</c:v>
                </c:pt>
                <c:pt idx="11812">
                  <c:v>0.98601716578336696</c:v>
                </c:pt>
                <c:pt idx="11813">
                  <c:v>0.98592225230033304</c:v>
                </c:pt>
                <c:pt idx="11814">
                  <c:v>0.98591365594892499</c:v>
                </c:pt>
                <c:pt idx="11815">
                  <c:v>0.98586669506118996</c:v>
                </c:pt>
                <c:pt idx="11816">
                  <c:v>0.98592449539146698</c:v>
                </c:pt>
                <c:pt idx="11817">
                  <c:v>0.98605311480001501</c:v>
                </c:pt>
                <c:pt idx="11818">
                  <c:v>0.98581063523231205</c:v>
                </c:pt>
                <c:pt idx="11819">
                  <c:v>0.98604441424081102</c:v>
                </c:pt>
                <c:pt idx="11820">
                  <c:v>0.98596187037746597</c:v>
                </c:pt>
                <c:pt idx="11821">
                  <c:v>0.98608600319148898</c:v>
                </c:pt>
                <c:pt idx="11822">
                  <c:v>0.98598598281483096</c:v>
                </c:pt>
                <c:pt idx="11823">
                  <c:v>0.98592823923307404</c:v>
                </c:pt>
                <c:pt idx="11824">
                  <c:v>0.98594976604797302</c:v>
                </c:pt>
                <c:pt idx="11825">
                  <c:v>0.98601593465897297</c:v>
                </c:pt>
                <c:pt idx="11826">
                  <c:v>0.98605527566677398</c:v>
                </c:pt>
                <c:pt idx="11827">
                  <c:v>0.98592278282665702</c:v>
                </c:pt>
                <c:pt idx="11828">
                  <c:v>0.98587587513420605</c:v>
                </c:pt>
                <c:pt idx="11829">
                  <c:v>0.98588926070172</c:v>
                </c:pt>
                <c:pt idx="11830">
                  <c:v>0.98591754257046604</c:v>
                </c:pt>
                <c:pt idx="11831">
                  <c:v>0.98594979706850605</c:v>
                </c:pt>
                <c:pt idx="11832">
                  <c:v>0.98602514384206896</c:v>
                </c:pt>
                <c:pt idx="11833">
                  <c:v>0.98609875114717904</c:v>
                </c:pt>
                <c:pt idx="11834">
                  <c:v>0.98592645618993802</c:v>
                </c:pt>
                <c:pt idx="11835">
                  <c:v>0.98593449821955703</c:v>
                </c:pt>
                <c:pt idx="11836">
                  <c:v>0.98594327215222999</c:v>
                </c:pt>
                <c:pt idx="11837">
                  <c:v>0.98601344414279501</c:v>
                </c:pt>
                <c:pt idx="11838">
                  <c:v>0.986057789540144</c:v>
                </c:pt>
                <c:pt idx="11839">
                  <c:v>0.98595750552949202</c:v>
                </c:pt>
                <c:pt idx="11840">
                  <c:v>0.98611332046504196</c:v>
                </c:pt>
                <c:pt idx="11841">
                  <c:v>0.98600781258105996</c:v>
                </c:pt>
                <c:pt idx="11842">
                  <c:v>0.98602196681086995</c:v>
                </c:pt>
                <c:pt idx="11843">
                  <c:v>0.98595959028333002</c:v>
                </c:pt>
                <c:pt idx="11844">
                  <c:v>0.98590825658712999</c:v>
                </c:pt>
                <c:pt idx="11845">
                  <c:v>0.985979477009026</c:v>
                </c:pt>
                <c:pt idx="11846">
                  <c:v>0.98601489200436998</c:v>
                </c:pt>
                <c:pt idx="11847">
                  <c:v>0.98594039185836002</c:v>
                </c:pt>
                <c:pt idx="11848">
                  <c:v>0.98601361579156299</c:v>
                </c:pt>
                <c:pt idx="11849">
                  <c:v>0.985992900066198</c:v>
                </c:pt>
                <c:pt idx="11850">
                  <c:v>0.98596726318310501</c:v>
                </c:pt>
                <c:pt idx="11851">
                  <c:v>0.98594649210878305</c:v>
                </c:pt>
                <c:pt idx="11852">
                  <c:v>0.98595177431945602</c:v>
                </c:pt>
                <c:pt idx="11853">
                  <c:v>0.98593989933912496</c:v>
                </c:pt>
                <c:pt idx="11854">
                  <c:v>0.98588272923793496</c:v>
                </c:pt>
                <c:pt idx="11855">
                  <c:v>0.98598050237729795</c:v>
                </c:pt>
                <c:pt idx="11856">
                  <c:v>0.98601968849091504</c:v>
                </c:pt>
                <c:pt idx="11857">
                  <c:v>0.98596773963820294</c:v>
                </c:pt>
                <c:pt idx="11858">
                  <c:v>0.98597379962717902</c:v>
                </c:pt>
                <c:pt idx="11859">
                  <c:v>0.98591319647245101</c:v>
                </c:pt>
                <c:pt idx="11860">
                  <c:v>0.98596404475457899</c:v>
                </c:pt>
                <c:pt idx="11861">
                  <c:v>0.98605857044894096</c:v>
                </c:pt>
                <c:pt idx="11862">
                  <c:v>0.98592782406186896</c:v>
                </c:pt>
                <c:pt idx="11863">
                  <c:v>0.98596674325362699</c:v>
                </c:pt>
                <c:pt idx="11864">
                  <c:v>0.985992432828115</c:v>
                </c:pt>
                <c:pt idx="11865">
                  <c:v>0.98602045467773403</c:v>
                </c:pt>
                <c:pt idx="11866">
                  <c:v>0.98603353616599998</c:v>
                </c:pt>
                <c:pt idx="11867">
                  <c:v>0.98596302684072001</c:v>
                </c:pt>
                <c:pt idx="11868">
                  <c:v>0.98589911872503899</c:v>
                </c:pt>
                <c:pt idx="11869">
                  <c:v>0.98592707577772798</c:v>
                </c:pt>
                <c:pt idx="11870">
                  <c:v>0.98593750934187496</c:v>
                </c:pt>
                <c:pt idx="11871">
                  <c:v>0.98600543267060003</c:v>
                </c:pt>
                <c:pt idx="11872">
                  <c:v>0.98587765098390401</c:v>
                </c:pt>
                <c:pt idx="11873">
                  <c:v>0.985941302481809</c:v>
                </c:pt>
                <c:pt idx="11874">
                  <c:v>0.985871374082398</c:v>
                </c:pt>
                <c:pt idx="11875">
                  <c:v>0.98593889247557698</c:v>
                </c:pt>
                <c:pt idx="11876">
                  <c:v>0.98600954453796397</c:v>
                </c:pt>
                <c:pt idx="11877">
                  <c:v>0.98598376644367103</c:v>
                </c:pt>
                <c:pt idx="11878">
                  <c:v>0.98609487700902498</c:v>
                </c:pt>
                <c:pt idx="11879">
                  <c:v>0.98593021182805496</c:v>
                </c:pt>
                <c:pt idx="11880">
                  <c:v>0.98588798644243103</c:v>
                </c:pt>
                <c:pt idx="11881">
                  <c:v>0.98601014442706802</c:v>
                </c:pt>
                <c:pt idx="11882">
                  <c:v>0.98597479794256404</c:v>
                </c:pt>
                <c:pt idx="11883">
                  <c:v>0.98601866922231396</c:v>
                </c:pt>
                <c:pt idx="11884">
                  <c:v>0.985803237425946</c:v>
                </c:pt>
                <c:pt idx="11885">
                  <c:v>0.98602654154104297</c:v>
                </c:pt>
                <c:pt idx="11886">
                  <c:v>0.98598721704815995</c:v>
                </c:pt>
                <c:pt idx="11887">
                  <c:v>0.98598372789955802</c:v>
                </c:pt>
                <c:pt idx="11888">
                  <c:v>0.98590442324267702</c:v>
                </c:pt>
                <c:pt idx="11889">
                  <c:v>0.98580078664517001</c:v>
                </c:pt>
                <c:pt idx="11890">
                  <c:v>0.98605599592621895</c:v>
                </c:pt>
                <c:pt idx="11891">
                  <c:v>0.98590809372765098</c:v>
                </c:pt>
                <c:pt idx="11892">
                  <c:v>0.986063149953604</c:v>
                </c:pt>
                <c:pt idx="11893">
                  <c:v>0.98600289490832604</c:v>
                </c:pt>
                <c:pt idx="11894">
                  <c:v>0.98607883452167699</c:v>
                </c:pt>
                <c:pt idx="11895">
                  <c:v>0.98596404949238703</c:v>
                </c:pt>
                <c:pt idx="11896">
                  <c:v>0.98591697647098797</c:v>
                </c:pt>
                <c:pt idx="11897">
                  <c:v>0.98599262620795902</c:v>
                </c:pt>
                <c:pt idx="11898">
                  <c:v>0.98592608407608295</c:v>
                </c:pt>
                <c:pt idx="11899">
                  <c:v>0.98596741136237198</c:v>
                </c:pt>
                <c:pt idx="11900">
                  <c:v>0.98589951903990203</c:v>
                </c:pt>
                <c:pt idx="11901">
                  <c:v>0.98594872708970605</c:v>
                </c:pt>
                <c:pt idx="11902">
                  <c:v>0.98594725437368202</c:v>
                </c:pt>
                <c:pt idx="11903">
                  <c:v>0.98590072006577201</c:v>
                </c:pt>
                <c:pt idx="11904">
                  <c:v>0.98596157725830003</c:v>
                </c:pt>
                <c:pt idx="11905">
                  <c:v>0.98598830388588199</c:v>
                </c:pt>
                <c:pt idx="11906">
                  <c:v>0.98606976334002605</c:v>
                </c:pt>
                <c:pt idx="11907">
                  <c:v>0.98598601033246103</c:v>
                </c:pt>
                <c:pt idx="11908">
                  <c:v>0.98596411435895903</c:v>
                </c:pt>
                <c:pt idx="11909">
                  <c:v>0.98594065394161701</c:v>
                </c:pt>
                <c:pt idx="11910">
                  <c:v>0.98591575170273704</c:v>
                </c:pt>
                <c:pt idx="11911">
                  <c:v>0.98588643763369099</c:v>
                </c:pt>
                <c:pt idx="11912">
                  <c:v>0.98597572249437204</c:v>
                </c:pt>
                <c:pt idx="11913">
                  <c:v>0.98599664723192004</c:v>
                </c:pt>
                <c:pt idx="11914">
                  <c:v>0.98609373537484801</c:v>
                </c:pt>
                <c:pt idx="11915">
                  <c:v>0.98592763803412797</c:v>
                </c:pt>
                <c:pt idx="11916">
                  <c:v>0.985892548712755</c:v>
                </c:pt>
                <c:pt idx="11917">
                  <c:v>0.98597649401037801</c:v>
                </c:pt>
                <c:pt idx="11918">
                  <c:v>0.98594202763562899</c:v>
                </c:pt>
                <c:pt idx="11919">
                  <c:v>0.98606463331421601</c:v>
                </c:pt>
                <c:pt idx="11920">
                  <c:v>0.98597367042695305</c:v>
                </c:pt>
                <c:pt idx="11921">
                  <c:v>0.98596463097068399</c:v>
                </c:pt>
                <c:pt idx="11922">
                  <c:v>0.98595028472720403</c:v>
                </c:pt>
                <c:pt idx="11923">
                  <c:v>0.98604511116416405</c:v>
                </c:pt>
                <c:pt idx="11924">
                  <c:v>0.98593767230441198</c:v>
                </c:pt>
                <c:pt idx="11925">
                  <c:v>0.986020007590239</c:v>
                </c:pt>
                <c:pt idx="11926">
                  <c:v>0.98602894934138596</c:v>
                </c:pt>
                <c:pt idx="11927">
                  <c:v>0.98592353395133603</c:v>
                </c:pt>
                <c:pt idx="11928">
                  <c:v>0.98605509984274897</c:v>
                </c:pt>
                <c:pt idx="11929">
                  <c:v>0.98595559847904601</c:v>
                </c:pt>
                <c:pt idx="11930">
                  <c:v>0.98607841113639305</c:v>
                </c:pt>
                <c:pt idx="11931">
                  <c:v>0.98590424955096201</c:v>
                </c:pt>
                <c:pt idx="11932">
                  <c:v>0.98607727977922699</c:v>
                </c:pt>
                <c:pt idx="11933">
                  <c:v>0.98585311175232704</c:v>
                </c:pt>
                <c:pt idx="11934">
                  <c:v>0.98601504236059101</c:v>
                </c:pt>
                <c:pt idx="11935">
                  <c:v>0.98584537569596298</c:v>
                </c:pt>
                <c:pt idx="11936">
                  <c:v>0.98591895772674298</c:v>
                </c:pt>
                <c:pt idx="11937">
                  <c:v>0.98596260253381596</c:v>
                </c:pt>
                <c:pt idx="11938">
                  <c:v>0.98594593988691004</c:v>
                </c:pt>
                <c:pt idx="11939">
                  <c:v>0.98604589799971099</c:v>
                </c:pt>
                <c:pt idx="11940">
                  <c:v>0.98595618008900499</c:v>
                </c:pt>
                <c:pt idx="11941">
                  <c:v>0.98603494403952996</c:v>
                </c:pt>
                <c:pt idx="11942">
                  <c:v>0.98595236448805401</c:v>
                </c:pt>
                <c:pt idx="11943">
                  <c:v>0.98600120411657299</c:v>
                </c:pt>
                <c:pt idx="11944">
                  <c:v>0.98603680905273505</c:v>
                </c:pt>
                <c:pt idx="11945">
                  <c:v>0.98591731875909405</c:v>
                </c:pt>
                <c:pt idx="11946">
                  <c:v>0.98605847389524504</c:v>
                </c:pt>
                <c:pt idx="11947">
                  <c:v>0.98596046497048495</c:v>
                </c:pt>
                <c:pt idx="11948">
                  <c:v>0.98586363988794201</c:v>
                </c:pt>
                <c:pt idx="11949">
                  <c:v>0.98588893240669495</c:v>
                </c:pt>
                <c:pt idx="11950">
                  <c:v>0.98592392512837801</c:v>
                </c:pt>
                <c:pt idx="11951">
                  <c:v>0.98596261761396298</c:v>
                </c:pt>
                <c:pt idx="11952">
                  <c:v>0.985958085097283</c:v>
                </c:pt>
                <c:pt idx="11953">
                  <c:v>0.98609278024939795</c:v>
                </c:pt>
                <c:pt idx="11954">
                  <c:v>0.98590990967493497</c:v>
                </c:pt>
                <c:pt idx="11955">
                  <c:v>0.98604859505577103</c:v>
                </c:pt>
                <c:pt idx="11956">
                  <c:v>0.98599284888807703</c:v>
                </c:pt>
                <c:pt idx="11957">
                  <c:v>0.98598283146507104</c:v>
                </c:pt>
                <c:pt idx="11958">
                  <c:v>0.98591428266701897</c:v>
                </c:pt>
                <c:pt idx="11959">
                  <c:v>0.985929220222167</c:v>
                </c:pt>
                <c:pt idx="11960">
                  <c:v>0.98597566859501895</c:v>
                </c:pt>
                <c:pt idx="11961">
                  <c:v>0.98604894204773197</c:v>
                </c:pt>
                <c:pt idx="11962">
                  <c:v>0.98589906874013</c:v>
                </c:pt>
                <c:pt idx="11963">
                  <c:v>0.985936886606947</c:v>
                </c:pt>
                <c:pt idx="11964">
                  <c:v>0.98597881115950803</c:v>
                </c:pt>
                <c:pt idx="11965">
                  <c:v>0.98605077001442198</c:v>
                </c:pt>
                <c:pt idx="11966">
                  <c:v>0.98595569153431495</c:v>
                </c:pt>
                <c:pt idx="11967">
                  <c:v>0.98598659109583398</c:v>
                </c:pt>
                <c:pt idx="11968">
                  <c:v>0.98591149103583897</c:v>
                </c:pt>
                <c:pt idx="11969">
                  <c:v>0.98604011145314996</c:v>
                </c:pt>
                <c:pt idx="11970">
                  <c:v>0.98600837942695796</c:v>
                </c:pt>
                <c:pt idx="11971">
                  <c:v>0.98591841093619903</c:v>
                </c:pt>
                <c:pt idx="11972">
                  <c:v>0.98604085092438398</c:v>
                </c:pt>
                <c:pt idx="11973">
                  <c:v>0.98593824922273199</c:v>
                </c:pt>
                <c:pt idx="11974">
                  <c:v>0.98596706287617897</c:v>
                </c:pt>
                <c:pt idx="11975">
                  <c:v>0.98593768380202396</c:v>
                </c:pt>
                <c:pt idx="11976">
                  <c:v>0.98600727380092401</c:v>
                </c:pt>
                <c:pt idx="11977">
                  <c:v>0.98595852717253196</c:v>
                </c:pt>
                <c:pt idx="11978">
                  <c:v>0.98602526931823797</c:v>
                </c:pt>
                <c:pt idx="11979">
                  <c:v>0.98599929597247304</c:v>
                </c:pt>
                <c:pt idx="11980">
                  <c:v>0.98592706943808694</c:v>
                </c:pt>
                <c:pt idx="11981">
                  <c:v>0.98604393756185904</c:v>
                </c:pt>
                <c:pt idx="11982">
                  <c:v>0.98586714804659203</c:v>
                </c:pt>
                <c:pt idx="11983">
                  <c:v>0.986091881320321</c:v>
                </c:pt>
                <c:pt idx="11984">
                  <c:v>0.98591698618294399</c:v>
                </c:pt>
                <c:pt idx="11985">
                  <c:v>0.98602232351125796</c:v>
                </c:pt>
                <c:pt idx="11986">
                  <c:v>0.98600510258396501</c:v>
                </c:pt>
                <c:pt idx="11987">
                  <c:v>0.98606762262516001</c:v>
                </c:pt>
                <c:pt idx="11988">
                  <c:v>0.98595649347622405</c:v>
                </c:pt>
                <c:pt idx="11989">
                  <c:v>0.98600659884375497</c:v>
                </c:pt>
                <c:pt idx="11990">
                  <c:v>0.98594187405665101</c:v>
                </c:pt>
                <c:pt idx="11991">
                  <c:v>0.98605365051067495</c:v>
                </c:pt>
                <c:pt idx="11992">
                  <c:v>0.98595672363906295</c:v>
                </c:pt>
                <c:pt idx="11993">
                  <c:v>0.98587006904040897</c:v>
                </c:pt>
                <c:pt idx="11994">
                  <c:v>0.98592780216665299</c:v>
                </c:pt>
                <c:pt idx="11995">
                  <c:v>0.985950142058583</c:v>
                </c:pt>
                <c:pt idx="11996">
                  <c:v>0.98609709964385905</c:v>
                </c:pt>
                <c:pt idx="11997">
                  <c:v>0.98599302650880305</c:v>
                </c:pt>
                <c:pt idx="11998">
                  <c:v>0.98605689041823297</c:v>
                </c:pt>
                <c:pt idx="11999">
                  <c:v>0.98600869045626005</c:v>
                </c:pt>
                <c:pt idx="12000">
                  <c:v>0.98596832118593103</c:v>
                </c:pt>
                <c:pt idx="12001">
                  <c:v>0.98605722322717104</c:v>
                </c:pt>
                <c:pt idx="12002">
                  <c:v>0.98598160068473095</c:v>
                </c:pt>
                <c:pt idx="12003">
                  <c:v>0.98599406584688798</c:v>
                </c:pt>
                <c:pt idx="12004">
                  <c:v>0.9859943902535</c:v>
                </c:pt>
                <c:pt idx="12005">
                  <c:v>0.98594248438829302</c:v>
                </c:pt>
                <c:pt idx="12006">
                  <c:v>0.985927247465886</c:v>
                </c:pt>
                <c:pt idx="12007">
                  <c:v>0.98597006215608995</c:v>
                </c:pt>
                <c:pt idx="12008">
                  <c:v>0.98598078241205001</c:v>
                </c:pt>
                <c:pt idx="12009">
                  <c:v>0.98595485629620905</c:v>
                </c:pt>
                <c:pt idx="12010">
                  <c:v>0.98592572509607501</c:v>
                </c:pt>
                <c:pt idx="12011">
                  <c:v>0.985953358124952</c:v>
                </c:pt>
                <c:pt idx="12012">
                  <c:v>0.98606649461503904</c:v>
                </c:pt>
                <c:pt idx="12013">
                  <c:v>0.98585346718689504</c:v>
                </c:pt>
                <c:pt idx="12014">
                  <c:v>0.98600600819339201</c:v>
                </c:pt>
                <c:pt idx="12015">
                  <c:v>0.98594949636142304</c:v>
                </c:pt>
                <c:pt idx="12016">
                  <c:v>0.98597170431375203</c:v>
                </c:pt>
                <c:pt idx="12017">
                  <c:v>0.98596894003082003</c:v>
                </c:pt>
                <c:pt idx="12018">
                  <c:v>0.98603146852534496</c:v>
                </c:pt>
                <c:pt idx="12019">
                  <c:v>0.98585947130857199</c:v>
                </c:pt>
                <c:pt idx="12020">
                  <c:v>0.98604703149128903</c:v>
                </c:pt>
                <c:pt idx="12021">
                  <c:v>0.98594859022787995</c:v>
                </c:pt>
                <c:pt idx="12022">
                  <c:v>0.98592610348994303</c:v>
                </c:pt>
                <c:pt idx="12023">
                  <c:v>0.98596697558852497</c:v>
                </c:pt>
                <c:pt idx="12024">
                  <c:v>0.98600051228649499</c:v>
                </c:pt>
                <c:pt idx="12025">
                  <c:v>0.985956888027959</c:v>
                </c:pt>
                <c:pt idx="12026">
                  <c:v>0.98600763044699302</c:v>
                </c:pt>
                <c:pt idx="12027">
                  <c:v>0.98583275364592904</c:v>
                </c:pt>
                <c:pt idx="12028">
                  <c:v>0.98597887391120098</c:v>
                </c:pt>
                <c:pt idx="12029">
                  <c:v>0.98598736216456195</c:v>
                </c:pt>
                <c:pt idx="12030">
                  <c:v>0.98603171824435998</c:v>
                </c:pt>
                <c:pt idx="12031">
                  <c:v>0.98589124932505401</c:v>
                </c:pt>
                <c:pt idx="12032">
                  <c:v>0.98598336069075998</c:v>
                </c:pt>
                <c:pt idx="12033">
                  <c:v>0.98593102375522401</c:v>
                </c:pt>
                <c:pt idx="12034">
                  <c:v>0.98610514879542199</c:v>
                </c:pt>
                <c:pt idx="12035">
                  <c:v>0.98604182719417199</c:v>
                </c:pt>
                <c:pt idx="12036">
                  <c:v>0.98604457944066504</c:v>
                </c:pt>
                <c:pt idx="12037">
                  <c:v>0.98598134146574501</c:v>
                </c:pt>
                <c:pt idx="12038">
                  <c:v>0.98594360624681798</c:v>
                </c:pt>
                <c:pt idx="12039">
                  <c:v>0.98598647565380904</c:v>
                </c:pt>
                <c:pt idx="12040">
                  <c:v>0.98598554000472705</c:v>
                </c:pt>
                <c:pt idx="12041">
                  <c:v>0.98593493661230003</c:v>
                </c:pt>
                <c:pt idx="12042">
                  <c:v>0.98595960489342505</c:v>
                </c:pt>
                <c:pt idx="12043">
                  <c:v>0.98590620289712605</c:v>
                </c:pt>
                <c:pt idx="12044">
                  <c:v>0.98600630471460704</c:v>
                </c:pt>
                <c:pt idx="12045">
                  <c:v>0.98594623085235</c:v>
                </c:pt>
                <c:pt idx="12046">
                  <c:v>0.98587874911060203</c:v>
                </c:pt>
                <c:pt idx="12047">
                  <c:v>0.98594992056448905</c:v>
                </c:pt>
                <c:pt idx="12048">
                  <c:v>0.98591592090736402</c:v>
                </c:pt>
                <c:pt idx="12049">
                  <c:v>0.98591091677443099</c:v>
                </c:pt>
                <c:pt idx="12050">
                  <c:v>0.98589783715484203</c:v>
                </c:pt>
                <c:pt idx="12051">
                  <c:v>0.98596614738383304</c:v>
                </c:pt>
                <c:pt idx="12052">
                  <c:v>0.98602401292008401</c:v>
                </c:pt>
                <c:pt idx="12053">
                  <c:v>0.98594817737134</c:v>
                </c:pt>
                <c:pt idx="12054">
                  <c:v>0.98598221535702402</c:v>
                </c:pt>
                <c:pt idx="12055">
                  <c:v>0.98582322744014605</c:v>
                </c:pt>
                <c:pt idx="12056">
                  <c:v>0.98601851732670198</c:v>
                </c:pt>
                <c:pt idx="12057">
                  <c:v>0.98596547327845896</c:v>
                </c:pt>
                <c:pt idx="12058">
                  <c:v>0.98595514034999299</c:v>
                </c:pt>
                <c:pt idx="12059">
                  <c:v>0.98608801393702805</c:v>
                </c:pt>
                <c:pt idx="12060">
                  <c:v>0.98584141525212798</c:v>
                </c:pt>
                <c:pt idx="12061">
                  <c:v>0.98591640337708897</c:v>
                </c:pt>
                <c:pt idx="12062">
                  <c:v>0.98594181281395898</c:v>
                </c:pt>
                <c:pt idx="12063">
                  <c:v>0.98606405874234004</c:v>
                </c:pt>
                <c:pt idx="12064">
                  <c:v>0.98588282325346699</c:v>
                </c:pt>
                <c:pt idx="12065">
                  <c:v>0.98596123333660701</c:v>
                </c:pt>
                <c:pt idx="12066">
                  <c:v>0.98592616311852199</c:v>
                </c:pt>
                <c:pt idx="12067">
                  <c:v>0.98599505750427296</c:v>
                </c:pt>
                <c:pt idx="12068">
                  <c:v>0.985923807574834</c:v>
                </c:pt>
                <c:pt idx="12069">
                  <c:v>0.98605302650438298</c:v>
                </c:pt>
                <c:pt idx="12070">
                  <c:v>0.98585228277359205</c:v>
                </c:pt>
                <c:pt idx="12071">
                  <c:v>0.98596566013144504</c:v>
                </c:pt>
                <c:pt idx="12072">
                  <c:v>0.98581087686651403</c:v>
                </c:pt>
                <c:pt idx="12073">
                  <c:v>0.98594819901353403</c:v>
                </c:pt>
                <c:pt idx="12074">
                  <c:v>0.98598320807495898</c:v>
                </c:pt>
                <c:pt idx="12075">
                  <c:v>0.98612246816539095</c:v>
                </c:pt>
                <c:pt idx="12076">
                  <c:v>0.98593738502555806</c:v>
                </c:pt>
                <c:pt idx="12077">
                  <c:v>0.98609778252584501</c:v>
                </c:pt>
                <c:pt idx="12078">
                  <c:v>0.98588293973769903</c:v>
                </c:pt>
                <c:pt idx="12079">
                  <c:v>0.985990897979375</c:v>
                </c:pt>
                <c:pt idx="12080">
                  <c:v>0.98588666724873097</c:v>
                </c:pt>
                <c:pt idx="12081">
                  <c:v>0.98604285965064098</c:v>
                </c:pt>
                <c:pt idx="12082">
                  <c:v>0.98593313322893805</c:v>
                </c:pt>
                <c:pt idx="12083">
                  <c:v>0.98599187607405703</c:v>
                </c:pt>
                <c:pt idx="12084">
                  <c:v>0.98597781262214601</c:v>
                </c:pt>
                <c:pt idx="12085">
                  <c:v>0.98591274165855403</c:v>
                </c:pt>
                <c:pt idx="12086">
                  <c:v>0.98588207223508595</c:v>
                </c:pt>
                <c:pt idx="12087">
                  <c:v>0.98590754463520502</c:v>
                </c:pt>
                <c:pt idx="12088">
                  <c:v>0.98588222937077397</c:v>
                </c:pt>
                <c:pt idx="12089">
                  <c:v>0.98600235831982697</c:v>
                </c:pt>
                <c:pt idx="12090">
                  <c:v>0.98602657542410199</c:v>
                </c:pt>
                <c:pt idx="12091">
                  <c:v>0.98607404859335102</c:v>
                </c:pt>
                <c:pt idx="12092">
                  <c:v>0.98590966019435</c:v>
                </c:pt>
                <c:pt idx="12093">
                  <c:v>0.98590259643252498</c:v>
                </c:pt>
                <c:pt idx="12094">
                  <c:v>0.985959601629672</c:v>
                </c:pt>
                <c:pt idx="12095">
                  <c:v>0.98599683032303997</c:v>
                </c:pt>
                <c:pt idx="12096">
                  <c:v>0.985956846346422</c:v>
                </c:pt>
                <c:pt idx="12097">
                  <c:v>0.98610541641841098</c:v>
                </c:pt>
                <c:pt idx="12098">
                  <c:v>0.98595989154788</c:v>
                </c:pt>
                <c:pt idx="12099">
                  <c:v>0.98600074605779497</c:v>
                </c:pt>
                <c:pt idx="12100">
                  <c:v>0.98595799669341</c:v>
                </c:pt>
                <c:pt idx="12101">
                  <c:v>0.98602153706995199</c:v>
                </c:pt>
                <c:pt idx="12102">
                  <c:v>0.98599702928891797</c:v>
                </c:pt>
                <c:pt idx="12103">
                  <c:v>0.98601686312147696</c:v>
                </c:pt>
                <c:pt idx="12104">
                  <c:v>0.98602836550571205</c:v>
                </c:pt>
                <c:pt idx="12105">
                  <c:v>0.98592036317753695</c:v>
                </c:pt>
                <c:pt idx="12106">
                  <c:v>0.98598770061571095</c:v>
                </c:pt>
                <c:pt idx="12107">
                  <c:v>0.98603095580936995</c:v>
                </c:pt>
                <c:pt idx="12108">
                  <c:v>0.985958130003599</c:v>
                </c:pt>
                <c:pt idx="12109">
                  <c:v>0.98589787242002203</c:v>
                </c:pt>
                <c:pt idx="12110">
                  <c:v>0.98589551749978999</c:v>
                </c:pt>
                <c:pt idx="12111">
                  <c:v>0.98594442730606202</c:v>
                </c:pt>
                <c:pt idx="12112">
                  <c:v>0.98597835933662403</c:v>
                </c:pt>
                <c:pt idx="12113">
                  <c:v>0.98603751427769004</c:v>
                </c:pt>
                <c:pt idx="12114">
                  <c:v>0.98601004774558398</c:v>
                </c:pt>
                <c:pt idx="12115">
                  <c:v>0.98592162947693895</c:v>
                </c:pt>
                <c:pt idx="12116">
                  <c:v>0.98597645495252795</c:v>
                </c:pt>
                <c:pt idx="12117">
                  <c:v>0.98600445856215002</c:v>
                </c:pt>
                <c:pt idx="12118">
                  <c:v>0.98595796385631096</c:v>
                </c:pt>
                <c:pt idx="12119">
                  <c:v>0.98606064790728398</c:v>
                </c:pt>
                <c:pt idx="12120">
                  <c:v>0.98597629968158096</c:v>
                </c:pt>
                <c:pt idx="12121">
                  <c:v>0.985992207974556</c:v>
                </c:pt>
                <c:pt idx="12122">
                  <c:v>0.98594015882834996</c:v>
                </c:pt>
                <c:pt idx="12123">
                  <c:v>0.98592108587059302</c:v>
                </c:pt>
                <c:pt idx="12124">
                  <c:v>0.986028846965047</c:v>
                </c:pt>
                <c:pt idx="12125">
                  <c:v>0.98595197168631499</c:v>
                </c:pt>
                <c:pt idx="12126">
                  <c:v>0.98608399401427305</c:v>
                </c:pt>
                <c:pt idx="12127">
                  <c:v>0.98591455986407195</c:v>
                </c:pt>
                <c:pt idx="12128">
                  <c:v>0.98598896236042899</c:v>
                </c:pt>
                <c:pt idx="12129">
                  <c:v>0.98590018554893999</c:v>
                </c:pt>
                <c:pt idx="12130">
                  <c:v>0.98591037333444598</c:v>
                </c:pt>
                <c:pt idx="12131">
                  <c:v>0.98601573990414504</c:v>
                </c:pt>
                <c:pt idx="12132">
                  <c:v>0.98595018676203905</c:v>
                </c:pt>
                <c:pt idx="12133">
                  <c:v>0.985974503829946</c:v>
                </c:pt>
                <c:pt idx="12134">
                  <c:v>0.98595854571205699</c:v>
                </c:pt>
                <c:pt idx="12135">
                  <c:v>0.98598723369300001</c:v>
                </c:pt>
                <c:pt idx="12136">
                  <c:v>0.986005894584156</c:v>
                </c:pt>
                <c:pt idx="12137">
                  <c:v>0.98596432807537704</c:v>
                </c:pt>
                <c:pt idx="12138">
                  <c:v>0.98601236461775599</c:v>
                </c:pt>
                <c:pt idx="12139">
                  <c:v>0.98593262950474303</c:v>
                </c:pt>
                <c:pt idx="12140">
                  <c:v>0.98588805258463197</c:v>
                </c:pt>
                <c:pt idx="12141">
                  <c:v>0.98598850272852001</c:v>
                </c:pt>
                <c:pt idx="12142">
                  <c:v>0.98595120997390195</c:v>
                </c:pt>
                <c:pt idx="12143">
                  <c:v>0.98601733288486604</c:v>
                </c:pt>
                <c:pt idx="12144">
                  <c:v>0.98603295086119702</c:v>
                </c:pt>
                <c:pt idx="12145">
                  <c:v>0.98593159364328897</c:v>
                </c:pt>
                <c:pt idx="12146">
                  <c:v>0.985936179874217</c:v>
                </c:pt>
                <c:pt idx="12147">
                  <c:v>0.98599690855300903</c:v>
                </c:pt>
                <c:pt idx="12148">
                  <c:v>0.98590792098609004</c:v>
                </c:pt>
                <c:pt idx="12149">
                  <c:v>0.98602753042222102</c:v>
                </c:pt>
                <c:pt idx="12150">
                  <c:v>0.98595306595056698</c:v>
                </c:pt>
                <c:pt idx="12151">
                  <c:v>0.98595499110823304</c:v>
                </c:pt>
                <c:pt idx="12152">
                  <c:v>0.98591058460530601</c:v>
                </c:pt>
                <c:pt idx="12153">
                  <c:v>0.98592711139816003</c:v>
                </c:pt>
                <c:pt idx="12154">
                  <c:v>0.98593321506516896</c:v>
                </c:pt>
                <c:pt idx="12155">
                  <c:v>0.98583694270091404</c:v>
                </c:pt>
                <c:pt idx="12156">
                  <c:v>0.98589910941077796</c:v>
                </c:pt>
                <c:pt idx="12157">
                  <c:v>0.98598442497408401</c:v>
                </c:pt>
                <c:pt idx="12158">
                  <c:v>0.98606416551818998</c:v>
                </c:pt>
                <c:pt idx="12159">
                  <c:v>0.98606616032097905</c:v>
                </c:pt>
                <c:pt idx="12160">
                  <c:v>0.98592694717145701</c:v>
                </c:pt>
                <c:pt idx="12161">
                  <c:v>0.98598037798331795</c:v>
                </c:pt>
                <c:pt idx="12162">
                  <c:v>0.985922481271158</c:v>
                </c:pt>
                <c:pt idx="12163">
                  <c:v>0.98594331869448204</c:v>
                </c:pt>
                <c:pt idx="12164">
                  <c:v>0.98583981062163695</c:v>
                </c:pt>
                <c:pt idx="12165">
                  <c:v>0.98594624278955301</c:v>
                </c:pt>
                <c:pt idx="12166">
                  <c:v>0.98592795655877097</c:v>
                </c:pt>
                <c:pt idx="12167">
                  <c:v>0.98604429264332505</c:v>
                </c:pt>
                <c:pt idx="12168">
                  <c:v>0.98597881091415196</c:v>
                </c:pt>
                <c:pt idx="12169">
                  <c:v>0.98590386228317906</c:v>
                </c:pt>
                <c:pt idx="12170">
                  <c:v>0.98596983170767505</c:v>
                </c:pt>
                <c:pt idx="12171">
                  <c:v>0.98590808996134705</c:v>
                </c:pt>
                <c:pt idx="12172">
                  <c:v>0.985935582856451</c:v>
                </c:pt>
                <c:pt idx="12173">
                  <c:v>0.98591757469082497</c:v>
                </c:pt>
                <c:pt idx="12174">
                  <c:v>0.98590952179205404</c:v>
                </c:pt>
                <c:pt idx="12175">
                  <c:v>0.98601715984150395</c:v>
                </c:pt>
                <c:pt idx="12176">
                  <c:v>0.98596106752905799</c:v>
                </c:pt>
                <c:pt idx="12177">
                  <c:v>0.98604629607554195</c:v>
                </c:pt>
                <c:pt idx="12178">
                  <c:v>0.98596824193077004</c:v>
                </c:pt>
                <c:pt idx="12179">
                  <c:v>0.98600336765983798</c:v>
                </c:pt>
                <c:pt idx="12180">
                  <c:v>0.98606193600616199</c:v>
                </c:pt>
                <c:pt idx="12181">
                  <c:v>0.98597670349718303</c:v>
                </c:pt>
                <c:pt idx="12182">
                  <c:v>0.98609434507102001</c:v>
                </c:pt>
                <c:pt idx="12183">
                  <c:v>0.98600386289837805</c:v>
                </c:pt>
                <c:pt idx="12184">
                  <c:v>0.98602697028251995</c:v>
                </c:pt>
                <c:pt idx="12185">
                  <c:v>0.985937893488392</c:v>
                </c:pt>
                <c:pt idx="12186">
                  <c:v>0.98607074243536297</c:v>
                </c:pt>
                <c:pt idx="12187">
                  <c:v>0.98600928663923404</c:v>
                </c:pt>
                <c:pt idx="12188">
                  <c:v>0.98597650616197297</c:v>
                </c:pt>
                <c:pt idx="12189">
                  <c:v>0.98604478013230901</c:v>
                </c:pt>
                <c:pt idx="12190">
                  <c:v>0.98599746960412504</c:v>
                </c:pt>
                <c:pt idx="12191">
                  <c:v>0.98588554775526505</c:v>
                </c:pt>
                <c:pt idx="12192">
                  <c:v>0.98598113497466</c:v>
                </c:pt>
                <c:pt idx="12193">
                  <c:v>0.98592448947286904</c:v>
                </c:pt>
                <c:pt idx="12194">
                  <c:v>0.98601509568079704</c:v>
                </c:pt>
                <c:pt idx="12195">
                  <c:v>0.98596156241289001</c:v>
                </c:pt>
                <c:pt idx="12196">
                  <c:v>0.98597279852858499</c:v>
                </c:pt>
                <c:pt idx="12197">
                  <c:v>0.98587840469378896</c:v>
                </c:pt>
                <c:pt idx="12198">
                  <c:v>0.98596724958570803</c:v>
                </c:pt>
                <c:pt idx="12199">
                  <c:v>0.98600397326446998</c:v>
                </c:pt>
                <c:pt idx="12200">
                  <c:v>0.98589182674601905</c:v>
                </c:pt>
                <c:pt idx="12201">
                  <c:v>0.98594574659691703</c:v>
                </c:pt>
                <c:pt idx="12202">
                  <c:v>0.98603965297929497</c:v>
                </c:pt>
                <c:pt idx="12203">
                  <c:v>0.98591872496367905</c:v>
                </c:pt>
                <c:pt idx="12204">
                  <c:v>0.98594944034744902</c:v>
                </c:pt>
                <c:pt idx="12205">
                  <c:v>0.98579480565031796</c:v>
                </c:pt>
                <c:pt idx="12206">
                  <c:v>0.98604172079312602</c:v>
                </c:pt>
                <c:pt idx="12207">
                  <c:v>0.98605726602815003</c:v>
                </c:pt>
                <c:pt idx="12208">
                  <c:v>0.98605997960195202</c:v>
                </c:pt>
                <c:pt idx="12209">
                  <c:v>0.98591260074345</c:v>
                </c:pt>
                <c:pt idx="12210">
                  <c:v>0.98589121909333199</c:v>
                </c:pt>
                <c:pt idx="12211">
                  <c:v>0.98591543432801299</c:v>
                </c:pt>
                <c:pt idx="12212">
                  <c:v>0.98589230385981097</c:v>
                </c:pt>
                <c:pt idx="12213">
                  <c:v>0.98601581096955704</c:v>
                </c:pt>
                <c:pt idx="12214">
                  <c:v>0.98594055590859098</c:v>
                </c:pt>
                <c:pt idx="12215">
                  <c:v>0.98598575661655297</c:v>
                </c:pt>
                <c:pt idx="12216">
                  <c:v>0.98592320340182704</c:v>
                </c:pt>
                <c:pt idx="12217">
                  <c:v>0.98598761824754</c:v>
                </c:pt>
                <c:pt idx="12218">
                  <c:v>0.98600251418267504</c:v>
                </c:pt>
                <c:pt idx="12219">
                  <c:v>0.98597343415972305</c:v>
                </c:pt>
                <c:pt idx="12220">
                  <c:v>0.98588716687726896</c:v>
                </c:pt>
                <c:pt idx="12221">
                  <c:v>0.98587872519758502</c:v>
                </c:pt>
                <c:pt idx="12222">
                  <c:v>0.98588261028775204</c:v>
                </c:pt>
                <c:pt idx="12223">
                  <c:v>0.98599439555163404</c:v>
                </c:pt>
                <c:pt idx="12224">
                  <c:v>0.98596665972209596</c:v>
                </c:pt>
                <c:pt idx="12225">
                  <c:v>0.98591968574348499</c:v>
                </c:pt>
                <c:pt idx="12226">
                  <c:v>0.98599444869770503</c:v>
                </c:pt>
                <c:pt idx="12227">
                  <c:v>0.98588417205246204</c:v>
                </c:pt>
                <c:pt idx="12228">
                  <c:v>0.98601360791025205</c:v>
                </c:pt>
                <c:pt idx="12229">
                  <c:v>0.98598659972199298</c:v>
                </c:pt>
                <c:pt idx="12230">
                  <c:v>0.98602812386313299</c:v>
                </c:pt>
                <c:pt idx="12231">
                  <c:v>0.98590142276025095</c:v>
                </c:pt>
                <c:pt idx="12232">
                  <c:v>0.98595767235457599</c:v>
                </c:pt>
                <c:pt idx="12233">
                  <c:v>0.98592535581610297</c:v>
                </c:pt>
                <c:pt idx="12234">
                  <c:v>0.985947981322014</c:v>
                </c:pt>
                <c:pt idx="12235">
                  <c:v>0.98603727094281801</c:v>
                </c:pt>
                <c:pt idx="12236">
                  <c:v>0.98599082751324796</c:v>
                </c:pt>
                <c:pt idx="12237">
                  <c:v>0.986002006534487</c:v>
                </c:pt>
                <c:pt idx="12238">
                  <c:v>0.98599667726235896</c:v>
                </c:pt>
                <c:pt idx="12239">
                  <c:v>0.986024568880841</c:v>
                </c:pt>
                <c:pt idx="12240">
                  <c:v>0.98598467559356295</c:v>
                </c:pt>
                <c:pt idx="12241">
                  <c:v>0.98593323068027305</c:v>
                </c:pt>
                <c:pt idx="12242">
                  <c:v>0.98588882953291801</c:v>
                </c:pt>
                <c:pt idx="12243">
                  <c:v>0.98593672658823395</c:v>
                </c:pt>
                <c:pt idx="12244">
                  <c:v>0.98594277307248301</c:v>
                </c:pt>
                <c:pt idx="12245">
                  <c:v>0.98602574265839704</c:v>
                </c:pt>
                <c:pt idx="12246">
                  <c:v>0.98595212861177095</c:v>
                </c:pt>
                <c:pt idx="12247">
                  <c:v>0.98601368994254901</c:v>
                </c:pt>
                <c:pt idx="12248">
                  <c:v>0.98595689619721005</c:v>
                </c:pt>
                <c:pt idx="12249">
                  <c:v>0.98593571608995001</c:v>
                </c:pt>
                <c:pt idx="12250">
                  <c:v>0.98594041500404095</c:v>
                </c:pt>
                <c:pt idx="12251">
                  <c:v>0.98603796818884504</c:v>
                </c:pt>
                <c:pt idx="12252">
                  <c:v>0.98608095005635199</c:v>
                </c:pt>
                <c:pt idx="12253">
                  <c:v>0.98594455415179405</c:v>
                </c:pt>
                <c:pt idx="12254">
                  <c:v>0.98591445833028901</c:v>
                </c:pt>
                <c:pt idx="12255">
                  <c:v>0.98598211965742499</c:v>
                </c:pt>
                <c:pt idx="12256">
                  <c:v>0.98601911497095396</c:v>
                </c:pt>
                <c:pt idx="12257">
                  <c:v>0.98584911165737998</c:v>
                </c:pt>
                <c:pt idx="12258">
                  <c:v>0.98598284461562702</c:v>
                </c:pt>
                <c:pt idx="12259">
                  <c:v>0.98586816760456997</c:v>
                </c:pt>
                <c:pt idx="12260">
                  <c:v>0.98601985799741398</c:v>
                </c:pt>
                <c:pt idx="12261">
                  <c:v>0.98598019656561298</c:v>
                </c:pt>
                <c:pt idx="12262">
                  <c:v>0.985977968109785</c:v>
                </c:pt>
                <c:pt idx="12263">
                  <c:v>0.98591320033280305</c:v>
                </c:pt>
                <c:pt idx="12264">
                  <c:v>0.98593835120640105</c:v>
                </c:pt>
                <c:pt idx="12265">
                  <c:v>0.985924021256952</c:v>
                </c:pt>
                <c:pt idx="12266">
                  <c:v>0.985968216210242</c:v>
                </c:pt>
                <c:pt idx="12267">
                  <c:v>0.98590659253187296</c:v>
                </c:pt>
                <c:pt idx="12268">
                  <c:v>0.98603415905855496</c:v>
                </c:pt>
                <c:pt idx="12269">
                  <c:v>0.98599290962712505</c:v>
                </c:pt>
                <c:pt idx="12270">
                  <c:v>0.986001831266339</c:v>
                </c:pt>
                <c:pt idx="12271">
                  <c:v>0.98603409344300996</c:v>
                </c:pt>
                <c:pt idx="12272">
                  <c:v>0.98588447724839601</c:v>
                </c:pt>
                <c:pt idx="12273">
                  <c:v>0.98598765570248303</c:v>
                </c:pt>
                <c:pt idx="12274">
                  <c:v>0.98597556594777902</c:v>
                </c:pt>
                <c:pt idx="12275">
                  <c:v>0.98615841719465203</c:v>
                </c:pt>
                <c:pt idx="12276">
                  <c:v>0.98595365093741605</c:v>
                </c:pt>
                <c:pt idx="12277">
                  <c:v>0.98600078352781995</c:v>
                </c:pt>
                <c:pt idx="12278">
                  <c:v>0.98589680715556904</c:v>
                </c:pt>
                <c:pt idx="12279">
                  <c:v>0.98605563033270005</c:v>
                </c:pt>
                <c:pt idx="12280">
                  <c:v>0.98590506905948305</c:v>
                </c:pt>
                <c:pt idx="12281">
                  <c:v>0.98605415190952705</c:v>
                </c:pt>
                <c:pt idx="12282">
                  <c:v>0.98589388760331398</c:v>
                </c:pt>
                <c:pt idx="12283">
                  <c:v>0.98601614619637001</c:v>
                </c:pt>
                <c:pt idx="12284">
                  <c:v>0.98595339940265303</c:v>
                </c:pt>
                <c:pt idx="12285">
                  <c:v>0.98602497038473802</c:v>
                </c:pt>
                <c:pt idx="12286">
                  <c:v>0.98611597655996996</c:v>
                </c:pt>
                <c:pt idx="12287">
                  <c:v>0.98594741826719901</c:v>
                </c:pt>
                <c:pt idx="12288">
                  <c:v>0.98597029253355495</c:v>
                </c:pt>
                <c:pt idx="12289">
                  <c:v>0.98598088628957403</c:v>
                </c:pt>
                <c:pt idx="12290">
                  <c:v>0.98608588441714895</c:v>
                </c:pt>
                <c:pt idx="12291">
                  <c:v>0.98584724013221203</c:v>
                </c:pt>
                <c:pt idx="12292">
                  <c:v>0.98596936807084901</c:v>
                </c:pt>
                <c:pt idx="12293">
                  <c:v>0.98586254832252695</c:v>
                </c:pt>
                <c:pt idx="12294">
                  <c:v>0.98594879218797304</c:v>
                </c:pt>
                <c:pt idx="12295">
                  <c:v>0.98600964464007801</c:v>
                </c:pt>
                <c:pt idx="12296">
                  <c:v>0.98593305119000496</c:v>
                </c:pt>
                <c:pt idx="12297">
                  <c:v>0.98593898648100398</c:v>
                </c:pt>
                <c:pt idx="12298">
                  <c:v>0.98606004403459502</c:v>
                </c:pt>
                <c:pt idx="12299">
                  <c:v>0.98591005907484097</c:v>
                </c:pt>
                <c:pt idx="12300">
                  <c:v>0.98597943443556801</c:v>
                </c:pt>
                <c:pt idx="12301">
                  <c:v>0.98586891398419196</c:v>
                </c:pt>
                <c:pt idx="12302">
                  <c:v>0.98595464750355899</c:v>
                </c:pt>
                <c:pt idx="12303">
                  <c:v>0.985996059083453</c:v>
                </c:pt>
                <c:pt idx="12304">
                  <c:v>0.98596943695761197</c:v>
                </c:pt>
                <c:pt idx="12305">
                  <c:v>0.98594032783223895</c:v>
                </c:pt>
                <c:pt idx="12306">
                  <c:v>0.98591344701431005</c:v>
                </c:pt>
                <c:pt idx="12307">
                  <c:v>0.98596573037898005</c:v>
                </c:pt>
                <c:pt idx="12308">
                  <c:v>0.98604287395651702</c:v>
                </c:pt>
                <c:pt idx="12309">
                  <c:v>0.986023783788607</c:v>
                </c:pt>
                <c:pt idx="12310">
                  <c:v>0.98598049577420799</c:v>
                </c:pt>
                <c:pt idx="12311">
                  <c:v>0.98584525873777995</c:v>
                </c:pt>
                <c:pt idx="12312">
                  <c:v>0.98595544799006396</c:v>
                </c:pt>
                <c:pt idx="12313">
                  <c:v>0.98584629114560896</c:v>
                </c:pt>
                <c:pt idx="12314">
                  <c:v>0.98594067076080605</c:v>
                </c:pt>
                <c:pt idx="12315">
                  <c:v>0.98595830913813698</c:v>
                </c:pt>
                <c:pt idx="12316">
                  <c:v>0.98594780177105501</c:v>
                </c:pt>
                <c:pt idx="12317">
                  <c:v>0.985985963138995</c:v>
                </c:pt>
                <c:pt idx="12318">
                  <c:v>0.98612285256939702</c:v>
                </c:pt>
                <c:pt idx="12319">
                  <c:v>0.98592500883268797</c:v>
                </c:pt>
                <c:pt idx="12320">
                  <c:v>0.98604679712996601</c:v>
                </c:pt>
                <c:pt idx="12321">
                  <c:v>0.98593073684528298</c:v>
                </c:pt>
                <c:pt idx="12322">
                  <c:v>0.98604775797692101</c:v>
                </c:pt>
                <c:pt idx="12323">
                  <c:v>0.98598021589426998</c:v>
                </c:pt>
                <c:pt idx="12324">
                  <c:v>0.98592248287234097</c:v>
                </c:pt>
                <c:pt idx="12325">
                  <c:v>0.98600160972106998</c:v>
                </c:pt>
                <c:pt idx="12326">
                  <c:v>0.98593733997157196</c:v>
                </c:pt>
                <c:pt idx="12327">
                  <c:v>0.98604753887671204</c:v>
                </c:pt>
                <c:pt idx="12328">
                  <c:v>0.98603234219486302</c:v>
                </c:pt>
                <c:pt idx="12329">
                  <c:v>0.98596152662118297</c:v>
                </c:pt>
                <c:pt idx="12330">
                  <c:v>0.98593560601728902</c:v>
                </c:pt>
                <c:pt idx="12331">
                  <c:v>0.98598826774039705</c:v>
                </c:pt>
                <c:pt idx="12332">
                  <c:v>0.98588451057887105</c:v>
                </c:pt>
                <c:pt idx="12333">
                  <c:v>0.98601694991361299</c:v>
                </c:pt>
                <c:pt idx="12334">
                  <c:v>0.98591341653045805</c:v>
                </c:pt>
                <c:pt idx="12335">
                  <c:v>0.98588452615898803</c:v>
                </c:pt>
                <c:pt idx="12336">
                  <c:v>0.98599547568148405</c:v>
                </c:pt>
                <c:pt idx="12337">
                  <c:v>0.98597087685750695</c:v>
                </c:pt>
                <c:pt idx="12338">
                  <c:v>0.98603037328851395</c:v>
                </c:pt>
                <c:pt idx="12339">
                  <c:v>0.98606398383503302</c:v>
                </c:pt>
                <c:pt idx="12340">
                  <c:v>0.98586676878152302</c:v>
                </c:pt>
                <c:pt idx="12341">
                  <c:v>0.986053176686017</c:v>
                </c:pt>
                <c:pt idx="12342">
                  <c:v>0.98591140049617998</c:v>
                </c:pt>
                <c:pt idx="12343">
                  <c:v>0.98602355132697905</c:v>
                </c:pt>
                <c:pt idx="12344">
                  <c:v>0.985970189955794</c:v>
                </c:pt>
                <c:pt idx="12345">
                  <c:v>0.98583832369694901</c:v>
                </c:pt>
                <c:pt idx="12346">
                  <c:v>0.98603939257560602</c:v>
                </c:pt>
                <c:pt idx="12347">
                  <c:v>0.98601866554296003</c:v>
                </c:pt>
                <c:pt idx="12348">
                  <c:v>0.98607892242609696</c:v>
                </c:pt>
                <c:pt idx="12349">
                  <c:v>0.98592215042055897</c:v>
                </c:pt>
                <c:pt idx="12350">
                  <c:v>0.98593633738925501</c:v>
                </c:pt>
                <c:pt idx="12351">
                  <c:v>0.98596310820335198</c:v>
                </c:pt>
                <c:pt idx="12352">
                  <c:v>0.98599053052664998</c:v>
                </c:pt>
                <c:pt idx="12353">
                  <c:v>0.98598186348836603</c:v>
                </c:pt>
                <c:pt idx="12354">
                  <c:v>0.98597025319797205</c:v>
                </c:pt>
                <c:pt idx="12355">
                  <c:v>0.98599796915816895</c:v>
                </c:pt>
                <c:pt idx="12356">
                  <c:v>0.98596225951871797</c:v>
                </c:pt>
                <c:pt idx="12357">
                  <c:v>0.98603594413034501</c:v>
                </c:pt>
                <c:pt idx="12358">
                  <c:v>0.98598181565478704</c:v>
                </c:pt>
                <c:pt idx="12359">
                  <c:v>0.98587045729985301</c:v>
                </c:pt>
                <c:pt idx="12360">
                  <c:v>0.98591669823670802</c:v>
                </c:pt>
                <c:pt idx="12361">
                  <c:v>0.98580135493174603</c:v>
                </c:pt>
                <c:pt idx="12362">
                  <c:v>0.98588305850872704</c:v>
                </c:pt>
                <c:pt idx="12363">
                  <c:v>0.98591391850501098</c:v>
                </c:pt>
                <c:pt idx="12364">
                  <c:v>0.98596483111940303</c:v>
                </c:pt>
                <c:pt idx="12365">
                  <c:v>0.985971592063836</c:v>
                </c:pt>
                <c:pt idx="12366">
                  <c:v>0.98600650180623095</c:v>
                </c:pt>
                <c:pt idx="12367">
                  <c:v>0.98587797631026597</c:v>
                </c:pt>
                <c:pt idx="12368">
                  <c:v>0.98598061938861004</c:v>
                </c:pt>
                <c:pt idx="12369">
                  <c:v>0.986032188515093</c:v>
                </c:pt>
                <c:pt idx="12370">
                  <c:v>0.98591489001884403</c:v>
                </c:pt>
                <c:pt idx="12371">
                  <c:v>0.98606860934903395</c:v>
                </c:pt>
                <c:pt idx="12372">
                  <c:v>0.98597423611888901</c:v>
                </c:pt>
                <c:pt idx="12373">
                  <c:v>0.98604410371904205</c:v>
                </c:pt>
                <c:pt idx="12374">
                  <c:v>0.98598163557527796</c:v>
                </c:pt>
                <c:pt idx="12375">
                  <c:v>0.98598870091330304</c:v>
                </c:pt>
                <c:pt idx="12376">
                  <c:v>0.98600806752766801</c:v>
                </c:pt>
                <c:pt idx="12377">
                  <c:v>0.98581326857972895</c:v>
                </c:pt>
                <c:pt idx="12378">
                  <c:v>0.98603020496285998</c:v>
                </c:pt>
                <c:pt idx="12379">
                  <c:v>0.98590396807992797</c:v>
                </c:pt>
                <c:pt idx="12380">
                  <c:v>0.98598768864383601</c:v>
                </c:pt>
                <c:pt idx="12381">
                  <c:v>0.98588450348068501</c:v>
                </c:pt>
                <c:pt idx="12382">
                  <c:v>0.98595231728467903</c:v>
                </c:pt>
                <c:pt idx="12383">
                  <c:v>0.986068124749088</c:v>
                </c:pt>
                <c:pt idx="12384">
                  <c:v>0.98595908912890495</c:v>
                </c:pt>
                <c:pt idx="12385">
                  <c:v>0.98607370473748601</c:v>
                </c:pt>
                <c:pt idx="12386">
                  <c:v>0.98592277675497797</c:v>
                </c:pt>
                <c:pt idx="12387">
                  <c:v>0.98598075428724996</c:v>
                </c:pt>
                <c:pt idx="12388">
                  <c:v>0.98587904881041899</c:v>
                </c:pt>
                <c:pt idx="12389">
                  <c:v>0.98604411891758204</c:v>
                </c:pt>
                <c:pt idx="12390">
                  <c:v>0.98605127439996698</c:v>
                </c:pt>
                <c:pt idx="12391">
                  <c:v>0.98596082900621695</c:v>
                </c:pt>
                <c:pt idx="12392">
                  <c:v>0.98587670941044803</c:v>
                </c:pt>
                <c:pt idx="12393">
                  <c:v>0.98602949647073901</c:v>
                </c:pt>
                <c:pt idx="12394">
                  <c:v>0.98589951172280699</c:v>
                </c:pt>
                <c:pt idx="12395">
                  <c:v>0.985963821878449</c:v>
                </c:pt>
                <c:pt idx="12396">
                  <c:v>0.98583932868023205</c:v>
                </c:pt>
                <c:pt idx="12397">
                  <c:v>0.98603245556776598</c:v>
                </c:pt>
                <c:pt idx="12398">
                  <c:v>0.98594944545456098</c:v>
                </c:pt>
                <c:pt idx="12399">
                  <c:v>0.986072728976084</c:v>
                </c:pt>
                <c:pt idx="12400">
                  <c:v>0.98606990824524798</c:v>
                </c:pt>
                <c:pt idx="12401">
                  <c:v>0.98604028828151002</c:v>
                </c:pt>
                <c:pt idx="12402">
                  <c:v>0.98600057503536598</c:v>
                </c:pt>
                <c:pt idx="12403">
                  <c:v>0.98597738633239396</c:v>
                </c:pt>
                <c:pt idx="12404">
                  <c:v>0.98603647932529404</c:v>
                </c:pt>
                <c:pt idx="12405">
                  <c:v>0.98595820381543398</c:v>
                </c:pt>
                <c:pt idx="12406">
                  <c:v>0.98601850200539298</c:v>
                </c:pt>
                <c:pt idx="12407">
                  <c:v>0.98589003655554497</c:v>
                </c:pt>
                <c:pt idx="12408">
                  <c:v>0.98593540203015795</c:v>
                </c:pt>
                <c:pt idx="12409">
                  <c:v>0.98599733066862405</c:v>
                </c:pt>
                <c:pt idx="12410">
                  <c:v>0.98606155073187596</c:v>
                </c:pt>
                <c:pt idx="12411">
                  <c:v>0.98594114165605196</c:v>
                </c:pt>
                <c:pt idx="12412">
                  <c:v>0.98608792010763502</c:v>
                </c:pt>
                <c:pt idx="12413">
                  <c:v>0.98580213315934095</c:v>
                </c:pt>
                <c:pt idx="12414">
                  <c:v>0.98609163182832604</c:v>
                </c:pt>
                <c:pt idx="12415">
                  <c:v>0.98591863238677402</c:v>
                </c:pt>
                <c:pt idx="12416">
                  <c:v>0.98605655570307005</c:v>
                </c:pt>
                <c:pt idx="12417">
                  <c:v>0.98602991028542697</c:v>
                </c:pt>
                <c:pt idx="12418">
                  <c:v>0.98596977060570101</c:v>
                </c:pt>
                <c:pt idx="12419">
                  <c:v>0.98595384301465905</c:v>
                </c:pt>
                <c:pt idx="12420">
                  <c:v>0.98587527331976099</c:v>
                </c:pt>
                <c:pt idx="12421">
                  <c:v>0.98594654149249805</c:v>
                </c:pt>
                <c:pt idx="12422">
                  <c:v>0.98599560973031297</c:v>
                </c:pt>
                <c:pt idx="12423">
                  <c:v>0.98591146747976699</c:v>
                </c:pt>
                <c:pt idx="12424">
                  <c:v>0.98590497770489705</c:v>
                </c:pt>
                <c:pt idx="12425">
                  <c:v>0.98607176602105895</c:v>
                </c:pt>
                <c:pt idx="12426">
                  <c:v>0.985985389677701</c:v>
                </c:pt>
                <c:pt idx="12427">
                  <c:v>0.98602154946959497</c:v>
                </c:pt>
                <c:pt idx="12428">
                  <c:v>0.98585610541344504</c:v>
                </c:pt>
                <c:pt idx="12429">
                  <c:v>0.98597799708123901</c:v>
                </c:pt>
                <c:pt idx="12430">
                  <c:v>0.98600329556446198</c:v>
                </c:pt>
                <c:pt idx="12431">
                  <c:v>0.98598934665760096</c:v>
                </c:pt>
                <c:pt idx="12432">
                  <c:v>0.986036567028029</c:v>
                </c:pt>
                <c:pt idx="12433">
                  <c:v>0.98595717249925796</c:v>
                </c:pt>
                <c:pt idx="12434">
                  <c:v>0.98583314404310396</c:v>
                </c:pt>
                <c:pt idx="12435">
                  <c:v>0.98592795688833901</c:v>
                </c:pt>
                <c:pt idx="12436">
                  <c:v>0.98594668484095105</c:v>
                </c:pt>
                <c:pt idx="12437">
                  <c:v>0.98598399746268395</c:v>
                </c:pt>
                <c:pt idx="12438">
                  <c:v>0.98599530915580902</c:v>
                </c:pt>
                <c:pt idx="12439">
                  <c:v>0.98600975425850301</c:v>
                </c:pt>
                <c:pt idx="12440">
                  <c:v>0.98595231472454503</c:v>
                </c:pt>
                <c:pt idx="12441">
                  <c:v>0.985879349926293</c:v>
                </c:pt>
                <c:pt idx="12442">
                  <c:v>0.985928732716564</c:v>
                </c:pt>
                <c:pt idx="12443">
                  <c:v>0.98598653328734098</c:v>
                </c:pt>
                <c:pt idx="12444">
                  <c:v>0.98596781149907697</c:v>
                </c:pt>
                <c:pt idx="12445">
                  <c:v>0.98602932916154395</c:v>
                </c:pt>
                <c:pt idx="12446">
                  <c:v>0.98607022498407304</c:v>
                </c:pt>
                <c:pt idx="12447">
                  <c:v>0.98600102435224901</c:v>
                </c:pt>
                <c:pt idx="12448">
                  <c:v>0.986109595022157</c:v>
                </c:pt>
                <c:pt idx="12449">
                  <c:v>0.98597616813938105</c:v>
                </c:pt>
                <c:pt idx="12450">
                  <c:v>0.98591028444849405</c:v>
                </c:pt>
                <c:pt idx="12451">
                  <c:v>0.98596189419201297</c:v>
                </c:pt>
                <c:pt idx="12452">
                  <c:v>0.98599842279403704</c:v>
                </c:pt>
                <c:pt idx="12453">
                  <c:v>0.98594625703678895</c:v>
                </c:pt>
                <c:pt idx="12454">
                  <c:v>0.98590539682062095</c:v>
                </c:pt>
                <c:pt idx="12455">
                  <c:v>0.98589782130036696</c:v>
                </c:pt>
                <c:pt idx="12456">
                  <c:v>0.98600626765770005</c:v>
                </c:pt>
                <c:pt idx="12457">
                  <c:v>0.98594420666718396</c:v>
                </c:pt>
                <c:pt idx="12458">
                  <c:v>0.98608572284665796</c:v>
                </c:pt>
                <c:pt idx="12459">
                  <c:v>0.98587618414046596</c:v>
                </c:pt>
                <c:pt idx="12460">
                  <c:v>0.98594766335528905</c:v>
                </c:pt>
                <c:pt idx="12461">
                  <c:v>0.98592654308466599</c:v>
                </c:pt>
                <c:pt idx="12462">
                  <c:v>0.98589141639554101</c:v>
                </c:pt>
                <c:pt idx="12463">
                  <c:v>0.98615070918736403</c:v>
                </c:pt>
                <c:pt idx="12464">
                  <c:v>0.98591411068984203</c:v>
                </c:pt>
                <c:pt idx="12465">
                  <c:v>0.986099095957366</c:v>
                </c:pt>
                <c:pt idx="12466">
                  <c:v>0.98595929959722795</c:v>
                </c:pt>
                <c:pt idx="12467">
                  <c:v>0.98609622179531298</c:v>
                </c:pt>
                <c:pt idx="12468">
                  <c:v>0.98588489622789</c:v>
                </c:pt>
                <c:pt idx="12469">
                  <c:v>0.98595685053262005</c:v>
                </c:pt>
                <c:pt idx="12470">
                  <c:v>0.98593900585455696</c:v>
                </c:pt>
                <c:pt idx="12471">
                  <c:v>0.98598355790949799</c:v>
                </c:pt>
                <c:pt idx="12472">
                  <c:v>0.98591245895453905</c:v>
                </c:pt>
                <c:pt idx="12473">
                  <c:v>0.98609167709113099</c:v>
                </c:pt>
                <c:pt idx="12474">
                  <c:v>0.98590490724547197</c:v>
                </c:pt>
                <c:pt idx="12475">
                  <c:v>0.98599812039463697</c:v>
                </c:pt>
                <c:pt idx="12476">
                  <c:v>0.98587976844333103</c:v>
                </c:pt>
                <c:pt idx="12477">
                  <c:v>0.98599580064173897</c:v>
                </c:pt>
                <c:pt idx="12478">
                  <c:v>0.98591604420833301</c:v>
                </c:pt>
                <c:pt idx="12479">
                  <c:v>0.985937668136735</c:v>
                </c:pt>
                <c:pt idx="12480">
                  <c:v>0.98591152090128498</c:v>
                </c:pt>
                <c:pt idx="12481">
                  <c:v>0.98597232689424097</c:v>
                </c:pt>
                <c:pt idx="12482">
                  <c:v>0.98600094364209401</c:v>
                </c:pt>
                <c:pt idx="12483">
                  <c:v>0.98604458285185204</c:v>
                </c:pt>
                <c:pt idx="12484">
                  <c:v>0.98605392743644704</c:v>
                </c:pt>
                <c:pt idx="12485">
                  <c:v>0.98595818416714098</c:v>
                </c:pt>
                <c:pt idx="12486">
                  <c:v>0.98595542779767797</c:v>
                </c:pt>
                <c:pt idx="12487">
                  <c:v>0.98595062539654799</c:v>
                </c:pt>
                <c:pt idx="12488">
                  <c:v>0.985990151390574</c:v>
                </c:pt>
                <c:pt idx="12489">
                  <c:v>0.98605158568232898</c:v>
                </c:pt>
                <c:pt idx="12490">
                  <c:v>0.98605253444299101</c:v>
                </c:pt>
                <c:pt idx="12491">
                  <c:v>0.98592308641162796</c:v>
                </c:pt>
                <c:pt idx="12492">
                  <c:v>0.98599242412056598</c:v>
                </c:pt>
                <c:pt idx="12493">
                  <c:v>0.98601510769039802</c:v>
                </c:pt>
                <c:pt idx="12494">
                  <c:v>0.98592017911622298</c:v>
                </c:pt>
                <c:pt idx="12495">
                  <c:v>0.98595084760271601</c:v>
                </c:pt>
                <c:pt idx="12496">
                  <c:v>0.98592667101346398</c:v>
                </c:pt>
                <c:pt idx="12497">
                  <c:v>0.985993935200427</c:v>
                </c:pt>
                <c:pt idx="12498">
                  <c:v>0.98603346959817695</c:v>
                </c:pt>
                <c:pt idx="12499">
                  <c:v>0.98597354824419003</c:v>
                </c:pt>
                <c:pt idx="12500">
                  <c:v>0.98591337945683999</c:v>
                </c:pt>
                <c:pt idx="12501">
                  <c:v>0.98585185580694701</c:v>
                </c:pt>
                <c:pt idx="12502">
                  <c:v>0.98591351994972798</c:v>
                </c:pt>
                <c:pt idx="12503">
                  <c:v>0.98584354669753604</c:v>
                </c:pt>
                <c:pt idx="12504">
                  <c:v>0.98595495253980703</c:v>
                </c:pt>
                <c:pt idx="12505">
                  <c:v>0.98596738857570798</c:v>
                </c:pt>
                <c:pt idx="12506">
                  <c:v>0.98593726495524003</c:v>
                </c:pt>
                <c:pt idx="12507">
                  <c:v>0.98597488207594897</c:v>
                </c:pt>
                <c:pt idx="12508">
                  <c:v>0.98595986326626806</c:v>
                </c:pt>
                <c:pt idx="12509">
                  <c:v>0.98601482212081804</c:v>
                </c:pt>
                <c:pt idx="12510">
                  <c:v>0.98594178445968095</c:v>
                </c:pt>
                <c:pt idx="12511">
                  <c:v>0.98583230846972703</c:v>
                </c:pt>
                <c:pt idx="12512">
                  <c:v>0.98597924391855396</c:v>
                </c:pt>
                <c:pt idx="12513">
                  <c:v>0.98597544572178997</c:v>
                </c:pt>
                <c:pt idx="12514">
                  <c:v>0.98602279816635297</c:v>
                </c:pt>
                <c:pt idx="12515">
                  <c:v>0.985873385010125</c:v>
                </c:pt>
                <c:pt idx="12516">
                  <c:v>0.98608158548199798</c:v>
                </c:pt>
                <c:pt idx="12517">
                  <c:v>0.98603019357948596</c:v>
                </c:pt>
                <c:pt idx="12518">
                  <c:v>0.98589966521434302</c:v>
                </c:pt>
                <c:pt idx="12519">
                  <c:v>0.98596047731293002</c:v>
                </c:pt>
                <c:pt idx="12520">
                  <c:v>0.98599835463315599</c:v>
                </c:pt>
                <c:pt idx="12521">
                  <c:v>0.98600587939793105</c:v>
                </c:pt>
                <c:pt idx="12522">
                  <c:v>0.98589930823624505</c:v>
                </c:pt>
                <c:pt idx="12523">
                  <c:v>0.98586619274322196</c:v>
                </c:pt>
                <c:pt idx="12524">
                  <c:v>0.98593123799430304</c:v>
                </c:pt>
                <c:pt idx="12525">
                  <c:v>0.98602993858563004</c:v>
                </c:pt>
                <c:pt idx="12526">
                  <c:v>0.985943902100339</c:v>
                </c:pt>
                <c:pt idx="12527">
                  <c:v>0.98600307625842898</c:v>
                </c:pt>
                <c:pt idx="12528">
                  <c:v>0.98592015263097199</c:v>
                </c:pt>
                <c:pt idx="12529">
                  <c:v>0.98594997207136403</c:v>
                </c:pt>
                <c:pt idx="12530">
                  <c:v>0.98602207723625501</c:v>
                </c:pt>
                <c:pt idx="12531">
                  <c:v>0.98585043572069997</c:v>
                </c:pt>
                <c:pt idx="12532">
                  <c:v>0.98594832488258899</c:v>
                </c:pt>
                <c:pt idx="12533">
                  <c:v>0.98607548948919999</c:v>
                </c:pt>
                <c:pt idx="12534">
                  <c:v>0.98589491313495903</c:v>
                </c:pt>
                <c:pt idx="12535">
                  <c:v>0.98610703200855399</c:v>
                </c:pt>
                <c:pt idx="12536">
                  <c:v>0.98588563842177301</c:v>
                </c:pt>
                <c:pt idx="12537">
                  <c:v>0.98604617307433695</c:v>
                </c:pt>
                <c:pt idx="12538">
                  <c:v>0.98585003639024804</c:v>
                </c:pt>
                <c:pt idx="12539">
                  <c:v>0.98587844405699698</c:v>
                </c:pt>
                <c:pt idx="12540">
                  <c:v>0.98595930398083098</c:v>
                </c:pt>
                <c:pt idx="12541">
                  <c:v>0.98602294528178103</c:v>
                </c:pt>
                <c:pt idx="12542">
                  <c:v>0.985913465355573</c:v>
                </c:pt>
                <c:pt idx="12543">
                  <c:v>0.98592365065870202</c:v>
                </c:pt>
                <c:pt idx="12544">
                  <c:v>0.98603729319482303</c:v>
                </c:pt>
                <c:pt idx="12545">
                  <c:v>0.98594515401919303</c:v>
                </c:pt>
                <c:pt idx="12546">
                  <c:v>0.98610717213083199</c:v>
                </c:pt>
                <c:pt idx="12547">
                  <c:v>0.98597413727449401</c:v>
                </c:pt>
                <c:pt idx="12548">
                  <c:v>0.98586828384012504</c:v>
                </c:pt>
                <c:pt idx="12549">
                  <c:v>0.98594101137956103</c:v>
                </c:pt>
                <c:pt idx="12550">
                  <c:v>0.98587144966052798</c:v>
                </c:pt>
                <c:pt idx="12551">
                  <c:v>0.98591034688787205</c:v>
                </c:pt>
                <c:pt idx="12552">
                  <c:v>0.98599355407422495</c:v>
                </c:pt>
                <c:pt idx="12553">
                  <c:v>0.98597433919359301</c:v>
                </c:pt>
                <c:pt idx="12554">
                  <c:v>0.98591877570783804</c:v>
                </c:pt>
                <c:pt idx="12555">
                  <c:v>0.98594202582838397</c:v>
                </c:pt>
                <c:pt idx="12556">
                  <c:v>0.98587887534627405</c:v>
                </c:pt>
                <c:pt idx="12557">
                  <c:v>0.98602082086974496</c:v>
                </c:pt>
                <c:pt idx="12558">
                  <c:v>0.98592315338018799</c:v>
                </c:pt>
                <c:pt idx="12559">
                  <c:v>0.98609172170636605</c:v>
                </c:pt>
                <c:pt idx="12560">
                  <c:v>0.98588280495535596</c:v>
                </c:pt>
                <c:pt idx="12561">
                  <c:v>0.98600928414786604</c:v>
                </c:pt>
                <c:pt idx="12562">
                  <c:v>0.98592333965982004</c:v>
                </c:pt>
                <c:pt idx="12563">
                  <c:v>0.98606930373612001</c:v>
                </c:pt>
                <c:pt idx="12564">
                  <c:v>0.98602041906219695</c:v>
                </c:pt>
                <c:pt idx="12565">
                  <c:v>0.98598429170821</c:v>
                </c:pt>
                <c:pt idx="12566">
                  <c:v>0.98600940860748199</c:v>
                </c:pt>
                <c:pt idx="12567">
                  <c:v>0.98594419549355705</c:v>
                </c:pt>
                <c:pt idx="12568">
                  <c:v>0.98607739240895098</c:v>
                </c:pt>
                <c:pt idx="12569">
                  <c:v>0.98589304304774905</c:v>
                </c:pt>
                <c:pt idx="12570">
                  <c:v>0.98604035146934499</c:v>
                </c:pt>
                <c:pt idx="12571">
                  <c:v>0.98583750110923096</c:v>
                </c:pt>
                <c:pt idx="12572">
                  <c:v>0.98597767085613297</c:v>
                </c:pt>
                <c:pt idx="12573">
                  <c:v>0.98581303060794201</c:v>
                </c:pt>
                <c:pt idx="12574">
                  <c:v>0.98593220484047195</c:v>
                </c:pt>
                <c:pt idx="12575">
                  <c:v>0.98590744613484405</c:v>
                </c:pt>
                <c:pt idx="12576">
                  <c:v>0.98604272874098298</c:v>
                </c:pt>
                <c:pt idx="12577">
                  <c:v>0.98598777206416799</c:v>
                </c:pt>
                <c:pt idx="12578">
                  <c:v>0.98594706712936797</c:v>
                </c:pt>
                <c:pt idx="12579">
                  <c:v>0.98599890393593803</c:v>
                </c:pt>
                <c:pt idx="12580">
                  <c:v>0.98593999442456104</c:v>
                </c:pt>
                <c:pt idx="12581">
                  <c:v>0.985892414060349</c:v>
                </c:pt>
                <c:pt idx="12582">
                  <c:v>0.98604858888705604</c:v>
                </c:pt>
                <c:pt idx="12583">
                  <c:v>0.98591838232718798</c:v>
                </c:pt>
                <c:pt idx="12584">
                  <c:v>0.98605639058819605</c:v>
                </c:pt>
                <c:pt idx="12585">
                  <c:v>0.98603529348716701</c:v>
                </c:pt>
                <c:pt idx="12586">
                  <c:v>0.98590156316235</c:v>
                </c:pt>
                <c:pt idx="12587">
                  <c:v>0.98601886687262397</c:v>
                </c:pt>
                <c:pt idx="12588">
                  <c:v>0.98579895864845501</c:v>
                </c:pt>
                <c:pt idx="12589">
                  <c:v>0.98597262417417397</c:v>
                </c:pt>
                <c:pt idx="12590">
                  <c:v>0.98594527571574397</c:v>
                </c:pt>
                <c:pt idx="12591">
                  <c:v>0.98598277804980405</c:v>
                </c:pt>
                <c:pt idx="12592">
                  <c:v>0.98600889122656599</c:v>
                </c:pt>
                <c:pt idx="12593">
                  <c:v>0.98603552162888897</c:v>
                </c:pt>
                <c:pt idx="12594">
                  <c:v>0.98603445605490903</c:v>
                </c:pt>
                <c:pt idx="12595">
                  <c:v>0.98603559467845903</c:v>
                </c:pt>
                <c:pt idx="12596">
                  <c:v>0.98594926704905195</c:v>
                </c:pt>
                <c:pt idx="12597">
                  <c:v>0.98592723500660595</c:v>
                </c:pt>
                <c:pt idx="12598">
                  <c:v>0.98595307415660405</c:v>
                </c:pt>
                <c:pt idx="12599">
                  <c:v>0.98592743499366597</c:v>
                </c:pt>
                <c:pt idx="12600">
                  <c:v>0.98591602746882701</c:v>
                </c:pt>
                <c:pt idx="12601">
                  <c:v>0.98600922439697103</c:v>
                </c:pt>
                <c:pt idx="12602">
                  <c:v>0.986071478466373</c:v>
                </c:pt>
                <c:pt idx="12603">
                  <c:v>0.986022605829316</c:v>
                </c:pt>
                <c:pt idx="12604">
                  <c:v>0.985946477152295</c:v>
                </c:pt>
                <c:pt idx="12605">
                  <c:v>0.98605082714238301</c:v>
                </c:pt>
                <c:pt idx="12606">
                  <c:v>0.98590819250143402</c:v>
                </c:pt>
                <c:pt idx="12607">
                  <c:v>0.98601322767046495</c:v>
                </c:pt>
                <c:pt idx="12608">
                  <c:v>0.98604340635291998</c:v>
                </c:pt>
                <c:pt idx="12609">
                  <c:v>0.98594462745209799</c:v>
                </c:pt>
                <c:pt idx="12610">
                  <c:v>0.98603139629689895</c:v>
                </c:pt>
                <c:pt idx="12611">
                  <c:v>0.98592209980128298</c:v>
                </c:pt>
                <c:pt idx="12612">
                  <c:v>0.98593979629621897</c:v>
                </c:pt>
                <c:pt idx="12613">
                  <c:v>0.98604368241198803</c:v>
                </c:pt>
                <c:pt idx="12614">
                  <c:v>0.98595083221188595</c:v>
                </c:pt>
                <c:pt idx="12615">
                  <c:v>0.98590491611617803</c:v>
                </c:pt>
                <c:pt idx="12616">
                  <c:v>0.98589345344646895</c:v>
                </c:pt>
                <c:pt idx="12617">
                  <c:v>0.98595408506495197</c:v>
                </c:pt>
                <c:pt idx="12618">
                  <c:v>0.98606075609699395</c:v>
                </c:pt>
                <c:pt idx="12619">
                  <c:v>0.98592942102206604</c:v>
                </c:pt>
                <c:pt idx="12620">
                  <c:v>0.98606469383774198</c:v>
                </c:pt>
                <c:pt idx="12621">
                  <c:v>0.98601225987468299</c:v>
                </c:pt>
                <c:pt idx="12622">
                  <c:v>0.98596496405920497</c:v>
                </c:pt>
                <c:pt idx="12623">
                  <c:v>0.98603487079790997</c:v>
                </c:pt>
                <c:pt idx="12624">
                  <c:v>0.98602142895330203</c:v>
                </c:pt>
                <c:pt idx="12625">
                  <c:v>0.98597480322865805</c:v>
                </c:pt>
                <c:pt idx="12626">
                  <c:v>0.98605546068619399</c:v>
                </c:pt>
                <c:pt idx="12627">
                  <c:v>0.985894931080464</c:v>
                </c:pt>
                <c:pt idx="12628">
                  <c:v>0.98593142098363196</c:v>
                </c:pt>
                <c:pt idx="12629">
                  <c:v>0.98593614461839896</c:v>
                </c:pt>
                <c:pt idx="12630">
                  <c:v>0.98598623133382002</c:v>
                </c:pt>
                <c:pt idx="12631">
                  <c:v>0.98588157583205005</c:v>
                </c:pt>
                <c:pt idx="12632">
                  <c:v>0.98589227567495796</c:v>
                </c:pt>
                <c:pt idx="12633">
                  <c:v>0.98598172914040005</c:v>
                </c:pt>
                <c:pt idx="12634">
                  <c:v>0.98601180867105997</c:v>
                </c:pt>
                <c:pt idx="12635">
                  <c:v>0.98608334593862301</c:v>
                </c:pt>
                <c:pt idx="12636">
                  <c:v>0.98591045841205605</c:v>
                </c:pt>
                <c:pt idx="12637">
                  <c:v>0.98592821295608202</c:v>
                </c:pt>
                <c:pt idx="12638">
                  <c:v>0.98595531423876204</c:v>
                </c:pt>
                <c:pt idx="12639">
                  <c:v>0.98598197925813602</c:v>
                </c:pt>
                <c:pt idx="12640">
                  <c:v>0.98606925933505196</c:v>
                </c:pt>
                <c:pt idx="12641">
                  <c:v>0.98593618400720595</c:v>
                </c:pt>
                <c:pt idx="12642">
                  <c:v>0.98597159122044697</c:v>
                </c:pt>
                <c:pt idx="12643">
                  <c:v>0.98584777727280604</c:v>
                </c:pt>
                <c:pt idx="12644">
                  <c:v>0.98597006200276904</c:v>
                </c:pt>
                <c:pt idx="12645">
                  <c:v>0.98593939000593001</c:v>
                </c:pt>
                <c:pt idx="12646">
                  <c:v>0.98594727483545597</c:v>
                </c:pt>
                <c:pt idx="12647">
                  <c:v>0.98590184092174604</c:v>
                </c:pt>
                <c:pt idx="12648">
                  <c:v>0.98589630035808395</c:v>
                </c:pt>
                <c:pt idx="12649">
                  <c:v>0.98590148677855804</c:v>
                </c:pt>
                <c:pt idx="12650">
                  <c:v>0.98601317380594</c:v>
                </c:pt>
                <c:pt idx="12651">
                  <c:v>0.98594809974238296</c:v>
                </c:pt>
                <c:pt idx="12652">
                  <c:v>0.98602157452712502</c:v>
                </c:pt>
                <c:pt idx="12653">
                  <c:v>0.98592576019564704</c:v>
                </c:pt>
                <c:pt idx="12654">
                  <c:v>0.98604302398363497</c:v>
                </c:pt>
                <c:pt idx="12655">
                  <c:v>0.98592930222129005</c:v>
                </c:pt>
                <c:pt idx="12656">
                  <c:v>0.98597527713939903</c:v>
                </c:pt>
                <c:pt idx="12657">
                  <c:v>0.98585883917336103</c:v>
                </c:pt>
                <c:pt idx="12658">
                  <c:v>0.98603490123618398</c:v>
                </c:pt>
                <c:pt idx="12659">
                  <c:v>0.98588299336549501</c:v>
                </c:pt>
                <c:pt idx="12660">
                  <c:v>0.98600230237670194</c:v>
                </c:pt>
                <c:pt idx="12661">
                  <c:v>0.98596960012792001</c:v>
                </c:pt>
                <c:pt idx="12662">
                  <c:v>0.98584554373905398</c:v>
                </c:pt>
                <c:pt idx="12663">
                  <c:v>0.98599609677149602</c:v>
                </c:pt>
                <c:pt idx="12664">
                  <c:v>0.98596877410610295</c:v>
                </c:pt>
                <c:pt idx="12665">
                  <c:v>0.98597892584794999</c:v>
                </c:pt>
                <c:pt idx="12666">
                  <c:v>0.98591062882525304</c:v>
                </c:pt>
                <c:pt idx="12667">
                  <c:v>0.98598682501240498</c:v>
                </c:pt>
                <c:pt idx="12668">
                  <c:v>0.9860844566093</c:v>
                </c:pt>
                <c:pt idx="12669">
                  <c:v>0.98591935753550397</c:v>
                </c:pt>
                <c:pt idx="12670">
                  <c:v>0.98589672234996795</c:v>
                </c:pt>
                <c:pt idx="12671">
                  <c:v>0.98579878143134503</c:v>
                </c:pt>
                <c:pt idx="12672">
                  <c:v>0.98598604822472602</c:v>
                </c:pt>
                <c:pt idx="12673">
                  <c:v>0.98602052239257398</c:v>
                </c:pt>
                <c:pt idx="12674">
                  <c:v>0.98613996021782402</c:v>
                </c:pt>
                <c:pt idx="12675">
                  <c:v>0.98591104078603098</c:v>
                </c:pt>
                <c:pt idx="12676">
                  <c:v>0.98605637060465101</c:v>
                </c:pt>
                <c:pt idx="12677">
                  <c:v>0.98608290453538705</c:v>
                </c:pt>
                <c:pt idx="12678">
                  <c:v>0.98598652127660302</c:v>
                </c:pt>
                <c:pt idx="12679">
                  <c:v>0.98595911938320302</c:v>
                </c:pt>
                <c:pt idx="12680">
                  <c:v>0.986005219930847</c:v>
                </c:pt>
                <c:pt idx="12681">
                  <c:v>0.98593774744392804</c:v>
                </c:pt>
                <c:pt idx="12682">
                  <c:v>0.98600744968756704</c:v>
                </c:pt>
                <c:pt idx="12683">
                  <c:v>0.98600738390298104</c:v>
                </c:pt>
                <c:pt idx="12684">
                  <c:v>0.98589709463414998</c:v>
                </c:pt>
                <c:pt idx="12685">
                  <c:v>0.98583217398185896</c:v>
                </c:pt>
                <c:pt idx="12686">
                  <c:v>0.98597590802417201</c:v>
                </c:pt>
                <c:pt idx="12687">
                  <c:v>0.98601757867779205</c:v>
                </c:pt>
                <c:pt idx="12688">
                  <c:v>0.985964987302276</c:v>
                </c:pt>
                <c:pt idx="12689">
                  <c:v>0.98600536362786995</c:v>
                </c:pt>
                <c:pt idx="12690">
                  <c:v>0.985859895085615</c:v>
                </c:pt>
                <c:pt idx="12691">
                  <c:v>0.98601691852211004</c:v>
                </c:pt>
                <c:pt idx="12692">
                  <c:v>0.98600508822480903</c:v>
                </c:pt>
                <c:pt idx="12693">
                  <c:v>0.98593034784299405</c:v>
                </c:pt>
                <c:pt idx="12694">
                  <c:v>0.98586724577163398</c:v>
                </c:pt>
                <c:pt idx="12695">
                  <c:v>0.98600615228036803</c:v>
                </c:pt>
                <c:pt idx="12696">
                  <c:v>0.98593080767170405</c:v>
                </c:pt>
                <c:pt idx="12697">
                  <c:v>0.98603380387658701</c:v>
                </c:pt>
                <c:pt idx="12698">
                  <c:v>0.98592936186178504</c:v>
                </c:pt>
                <c:pt idx="12699">
                  <c:v>0.98595597153687498</c:v>
                </c:pt>
                <c:pt idx="12700">
                  <c:v>0.98607194268770604</c:v>
                </c:pt>
                <c:pt idx="12701">
                  <c:v>0.98609052473985104</c:v>
                </c:pt>
                <c:pt idx="12702">
                  <c:v>0.98591464448368005</c:v>
                </c:pt>
                <c:pt idx="12703">
                  <c:v>0.98591391025587005</c:v>
                </c:pt>
                <c:pt idx="12704">
                  <c:v>0.98594296108475299</c:v>
                </c:pt>
                <c:pt idx="12705">
                  <c:v>0.98603160570047599</c:v>
                </c:pt>
                <c:pt idx="12706">
                  <c:v>0.98598351926593497</c:v>
                </c:pt>
                <c:pt idx="12707">
                  <c:v>0.98604845587950396</c:v>
                </c:pt>
                <c:pt idx="12708">
                  <c:v>0.98589719369386697</c:v>
                </c:pt>
                <c:pt idx="12709">
                  <c:v>0.98596656745341904</c:v>
                </c:pt>
                <c:pt idx="12710">
                  <c:v>0.98597589914010897</c:v>
                </c:pt>
                <c:pt idx="12711">
                  <c:v>0.98592234087831998</c:v>
                </c:pt>
                <c:pt idx="12712">
                  <c:v>0.98601312674312303</c:v>
                </c:pt>
                <c:pt idx="12713">
                  <c:v>0.98603636439818398</c:v>
                </c:pt>
                <c:pt idx="12714">
                  <c:v>0.98595765922636502</c:v>
                </c:pt>
                <c:pt idx="12715">
                  <c:v>0.98596734508474804</c:v>
                </c:pt>
                <c:pt idx="12716">
                  <c:v>0.98590668440101303</c:v>
                </c:pt>
                <c:pt idx="12717">
                  <c:v>0.986039916259422</c:v>
                </c:pt>
                <c:pt idx="12718">
                  <c:v>0.98590985816202603</c:v>
                </c:pt>
                <c:pt idx="12719">
                  <c:v>0.98602938279659103</c:v>
                </c:pt>
                <c:pt idx="12720">
                  <c:v>0.98592149200266699</c:v>
                </c:pt>
                <c:pt idx="12721">
                  <c:v>0.98594870593880202</c:v>
                </c:pt>
                <c:pt idx="12722">
                  <c:v>0.98608471435809197</c:v>
                </c:pt>
                <c:pt idx="12723">
                  <c:v>0.98598595932773303</c:v>
                </c:pt>
                <c:pt idx="12724">
                  <c:v>0.98596822041395504</c:v>
                </c:pt>
                <c:pt idx="12725">
                  <c:v>0.98586740861448796</c:v>
                </c:pt>
                <c:pt idx="12726">
                  <c:v>0.98605181445425205</c:v>
                </c:pt>
                <c:pt idx="12727">
                  <c:v>0.98597130335924399</c:v>
                </c:pt>
                <c:pt idx="12728">
                  <c:v>0.98601735935597501</c:v>
                </c:pt>
                <c:pt idx="12729">
                  <c:v>0.98589135348003398</c:v>
                </c:pt>
                <c:pt idx="12730">
                  <c:v>0.98592612208677799</c:v>
                </c:pt>
                <c:pt idx="12731">
                  <c:v>0.98598451073153404</c:v>
                </c:pt>
                <c:pt idx="12732">
                  <c:v>0.98599405687506503</c:v>
                </c:pt>
                <c:pt idx="12733">
                  <c:v>0.98590466163176904</c:v>
                </c:pt>
                <c:pt idx="12734">
                  <c:v>0.98601403451797498</c:v>
                </c:pt>
                <c:pt idx="12735">
                  <c:v>0.98594096599623104</c:v>
                </c:pt>
                <c:pt idx="12736">
                  <c:v>0.98596913100215999</c:v>
                </c:pt>
                <c:pt idx="12737">
                  <c:v>0.98601358966609198</c:v>
                </c:pt>
                <c:pt idx="12738">
                  <c:v>0.98583256722829204</c:v>
                </c:pt>
                <c:pt idx="12739">
                  <c:v>0.985970092380692</c:v>
                </c:pt>
                <c:pt idx="12740">
                  <c:v>0.98608675735776596</c:v>
                </c:pt>
                <c:pt idx="12741">
                  <c:v>0.98597680432762302</c:v>
                </c:pt>
                <c:pt idx="12742">
                  <c:v>0.98602263233874698</c:v>
                </c:pt>
                <c:pt idx="12743">
                  <c:v>0.98596541110621105</c:v>
                </c:pt>
                <c:pt idx="12744">
                  <c:v>0.98592557003505099</c:v>
                </c:pt>
                <c:pt idx="12745">
                  <c:v>0.98597546311861495</c:v>
                </c:pt>
                <c:pt idx="12746">
                  <c:v>0.98599228499131097</c:v>
                </c:pt>
                <c:pt idx="12747">
                  <c:v>0.98602406910234597</c:v>
                </c:pt>
                <c:pt idx="12748">
                  <c:v>0.98606864923815796</c:v>
                </c:pt>
                <c:pt idx="12749">
                  <c:v>0.98600638575974997</c:v>
                </c:pt>
                <c:pt idx="12750">
                  <c:v>0.98597746354315796</c:v>
                </c:pt>
                <c:pt idx="12751">
                  <c:v>0.985808516092892</c:v>
                </c:pt>
                <c:pt idx="12752">
                  <c:v>0.98596517312293197</c:v>
                </c:pt>
                <c:pt idx="12753">
                  <c:v>0.98605390758265699</c:v>
                </c:pt>
                <c:pt idx="12754">
                  <c:v>0.98591570490325398</c:v>
                </c:pt>
                <c:pt idx="12755">
                  <c:v>0.98599821339092997</c:v>
                </c:pt>
                <c:pt idx="12756">
                  <c:v>0.98596945598694397</c:v>
                </c:pt>
                <c:pt idx="12757">
                  <c:v>0.98592781751180403</c:v>
                </c:pt>
                <c:pt idx="12758">
                  <c:v>0.98597058010432803</c:v>
                </c:pt>
                <c:pt idx="12759">
                  <c:v>0.98599695591717096</c:v>
                </c:pt>
                <c:pt idx="12760">
                  <c:v>0.98593678706162202</c:v>
                </c:pt>
                <c:pt idx="12761">
                  <c:v>0.98607169208610901</c:v>
                </c:pt>
                <c:pt idx="12762">
                  <c:v>0.98589061261866495</c:v>
                </c:pt>
                <c:pt idx="12763">
                  <c:v>0.98597379587737199</c:v>
                </c:pt>
                <c:pt idx="12764">
                  <c:v>0.98588689476778102</c:v>
                </c:pt>
                <c:pt idx="12765">
                  <c:v>0.98598109829282199</c:v>
                </c:pt>
                <c:pt idx="12766">
                  <c:v>0.98598556810491</c:v>
                </c:pt>
                <c:pt idx="12767">
                  <c:v>0.98607572448177305</c:v>
                </c:pt>
                <c:pt idx="12768">
                  <c:v>0.98605128264004205</c:v>
                </c:pt>
                <c:pt idx="12769">
                  <c:v>0.98588658719212396</c:v>
                </c:pt>
                <c:pt idx="12770">
                  <c:v>0.98602129436435804</c:v>
                </c:pt>
                <c:pt idx="12771">
                  <c:v>0.98594573552570197</c:v>
                </c:pt>
                <c:pt idx="12772">
                  <c:v>0.98599347432629303</c:v>
                </c:pt>
                <c:pt idx="12773">
                  <c:v>0.98597064877830198</c:v>
                </c:pt>
                <c:pt idx="12774">
                  <c:v>0.98602423591467403</c:v>
                </c:pt>
                <c:pt idx="12775">
                  <c:v>0.98592538300357502</c:v>
                </c:pt>
                <c:pt idx="12776">
                  <c:v>0.985913573890012</c:v>
                </c:pt>
                <c:pt idx="12777">
                  <c:v>0.98594012624177996</c:v>
                </c:pt>
                <c:pt idx="12778">
                  <c:v>0.98594527745841998</c:v>
                </c:pt>
                <c:pt idx="12779">
                  <c:v>0.98596684006749402</c:v>
                </c:pt>
                <c:pt idx="12780">
                  <c:v>0.98597908020407499</c:v>
                </c:pt>
                <c:pt idx="12781">
                  <c:v>0.98606583369591205</c:v>
                </c:pt>
                <c:pt idx="12782">
                  <c:v>0.98591142209320104</c:v>
                </c:pt>
                <c:pt idx="12783">
                  <c:v>0.98592935294483997</c:v>
                </c:pt>
                <c:pt idx="12784">
                  <c:v>0.98596692369394301</c:v>
                </c:pt>
                <c:pt idx="12785">
                  <c:v>0.986030369837543</c:v>
                </c:pt>
                <c:pt idx="12786">
                  <c:v>0.98584870307448702</c:v>
                </c:pt>
                <c:pt idx="12787">
                  <c:v>0.98583076609232601</c:v>
                </c:pt>
                <c:pt idx="12788">
                  <c:v>0.98598957777166296</c:v>
                </c:pt>
                <c:pt idx="12789">
                  <c:v>0.98602548199792095</c:v>
                </c:pt>
                <c:pt idx="12790">
                  <c:v>0.98599210393232095</c:v>
                </c:pt>
                <c:pt idx="12791">
                  <c:v>0.98603455104090099</c:v>
                </c:pt>
                <c:pt idx="12792">
                  <c:v>0.98600426941348196</c:v>
                </c:pt>
                <c:pt idx="12793">
                  <c:v>0.98594896390671805</c:v>
                </c:pt>
                <c:pt idx="12794">
                  <c:v>0.98586883933669101</c:v>
                </c:pt>
                <c:pt idx="12795">
                  <c:v>0.98605291847093102</c:v>
                </c:pt>
                <c:pt idx="12796">
                  <c:v>0.98597305078556197</c:v>
                </c:pt>
                <c:pt idx="12797">
                  <c:v>0.98600283879293205</c:v>
                </c:pt>
                <c:pt idx="12798">
                  <c:v>0.98595058557950599</c:v>
                </c:pt>
                <c:pt idx="12799">
                  <c:v>0.98585710979373697</c:v>
                </c:pt>
                <c:pt idx="12800">
                  <c:v>0.986111441152138</c:v>
                </c:pt>
                <c:pt idx="12801">
                  <c:v>0.98589270342846202</c:v>
                </c:pt>
                <c:pt idx="12802">
                  <c:v>0.98604547728972003</c:v>
                </c:pt>
                <c:pt idx="12803">
                  <c:v>0.98603604329741401</c:v>
                </c:pt>
                <c:pt idx="12804">
                  <c:v>0.98598310818131096</c:v>
                </c:pt>
                <c:pt idx="12805">
                  <c:v>0.98593174362308</c:v>
                </c:pt>
                <c:pt idx="12806">
                  <c:v>0.98600850889692404</c:v>
                </c:pt>
                <c:pt idx="12807">
                  <c:v>0.985977040694065</c:v>
                </c:pt>
                <c:pt idx="12808">
                  <c:v>0.98592167072609205</c:v>
                </c:pt>
                <c:pt idx="12809">
                  <c:v>0.98597931143709405</c:v>
                </c:pt>
                <c:pt idx="12810">
                  <c:v>0.98594351251947998</c:v>
                </c:pt>
                <c:pt idx="12811">
                  <c:v>0.985956309394037</c:v>
                </c:pt>
                <c:pt idx="12812">
                  <c:v>0.98603358378174999</c:v>
                </c:pt>
                <c:pt idx="12813">
                  <c:v>0.98592600852587797</c:v>
                </c:pt>
                <c:pt idx="12814">
                  <c:v>0.98601505896491304</c:v>
                </c:pt>
                <c:pt idx="12815">
                  <c:v>0.98607397454079704</c:v>
                </c:pt>
                <c:pt idx="12816">
                  <c:v>0.98601458077996296</c:v>
                </c:pt>
                <c:pt idx="12817">
                  <c:v>0.98598274743917502</c:v>
                </c:pt>
                <c:pt idx="12818">
                  <c:v>0.98599661342787304</c:v>
                </c:pt>
                <c:pt idx="12819">
                  <c:v>0.98588117571698697</c:v>
                </c:pt>
                <c:pt idx="12820">
                  <c:v>0.986085227878436</c:v>
                </c:pt>
                <c:pt idx="12821">
                  <c:v>0.98587570479920295</c:v>
                </c:pt>
                <c:pt idx="12822">
                  <c:v>0.98609090663086796</c:v>
                </c:pt>
                <c:pt idx="12823">
                  <c:v>0.98597884599941499</c:v>
                </c:pt>
                <c:pt idx="12824">
                  <c:v>0.98603784557554897</c:v>
                </c:pt>
                <c:pt idx="12825">
                  <c:v>0.98595421978335196</c:v>
                </c:pt>
                <c:pt idx="12826">
                  <c:v>0.98592940954969199</c:v>
                </c:pt>
                <c:pt idx="12827">
                  <c:v>0.98599303574980002</c:v>
                </c:pt>
                <c:pt idx="12828">
                  <c:v>0.98601713306124805</c:v>
                </c:pt>
                <c:pt idx="12829">
                  <c:v>0.98601759298499803</c:v>
                </c:pt>
                <c:pt idx="12830">
                  <c:v>0.98595665388881204</c:v>
                </c:pt>
                <c:pt idx="12831">
                  <c:v>0.98586542884475004</c:v>
                </c:pt>
                <c:pt idx="12832">
                  <c:v>0.98599055270399905</c:v>
                </c:pt>
                <c:pt idx="12833">
                  <c:v>0.98600881118530403</c:v>
                </c:pt>
                <c:pt idx="12834">
                  <c:v>0.98591920296216695</c:v>
                </c:pt>
                <c:pt idx="12835">
                  <c:v>0.98595893398039502</c:v>
                </c:pt>
                <c:pt idx="12836">
                  <c:v>0.98603231131130098</c:v>
                </c:pt>
                <c:pt idx="12837">
                  <c:v>0.98594731333247199</c:v>
                </c:pt>
                <c:pt idx="12838">
                  <c:v>0.98598683984842905</c:v>
                </c:pt>
                <c:pt idx="12839">
                  <c:v>0.98598926779204998</c:v>
                </c:pt>
                <c:pt idx="12840">
                  <c:v>0.98586655548287505</c:v>
                </c:pt>
                <c:pt idx="12841">
                  <c:v>0.98602863139741503</c:v>
                </c:pt>
                <c:pt idx="12842">
                  <c:v>0.98593550568576105</c:v>
                </c:pt>
                <c:pt idx="12843">
                  <c:v>0.98597849389528402</c:v>
                </c:pt>
                <c:pt idx="12844">
                  <c:v>0.98596529933599297</c:v>
                </c:pt>
                <c:pt idx="12845">
                  <c:v>0.98590630374474897</c:v>
                </c:pt>
                <c:pt idx="12846">
                  <c:v>0.98598070759627499</c:v>
                </c:pt>
                <c:pt idx="12847">
                  <c:v>0.98593679623489405</c:v>
                </c:pt>
                <c:pt idx="12848">
                  <c:v>0.98604507208884895</c:v>
                </c:pt>
                <c:pt idx="12849">
                  <c:v>0.98602906678601498</c:v>
                </c:pt>
                <c:pt idx="12850">
                  <c:v>0.98596684302152404</c:v>
                </c:pt>
                <c:pt idx="12851">
                  <c:v>0.98596295868621897</c:v>
                </c:pt>
                <c:pt idx="12852">
                  <c:v>0.98592228509801205</c:v>
                </c:pt>
                <c:pt idx="12853">
                  <c:v>0.98588610487962103</c:v>
                </c:pt>
                <c:pt idx="12854">
                  <c:v>0.986014214739107</c:v>
                </c:pt>
                <c:pt idx="12855">
                  <c:v>0.98607114988415201</c:v>
                </c:pt>
                <c:pt idx="12856">
                  <c:v>0.98597763848881304</c:v>
                </c:pt>
                <c:pt idx="12857">
                  <c:v>0.98590091351103804</c:v>
                </c:pt>
                <c:pt idx="12858">
                  <c:v>0.98599109289987497</c:v>
                </c:pt>
                <c:pt idx="12859">
                  <c:v>0.98598534813257199</c:v>
                </c:pt>
                <c:pt idx="12860">
                  <c:v>0.98593123877353905</c:v>
                </c:pt>
                <c:pt idx="12861">
                  <c:v>0.98591984301268498</c:v>
                </c:pt>
                <c:pt idx="12862">
                  <c:v>0.985955041031227</c:v>
                </c:pt>
                <c:pt idx="12863">
                  <c:v>0.98597268904576396</c:v>
                </c:pt>
                <c:pt idx="12864">
                  <c:v>0.98597862818182802</c:v>
                </c:pt>
                <c:pt idx="12865">
                  <c:v>0.985918895587512</c:v>
                </c:pt>
                <c:pt idx="12866">
                  <c:v>0.98587424203318097</c:v>
                </c:pt>
                <c:pt idx="12867">
                  <c:v>0.98594448122044098</c:v>
                </c:pt>
                <c:pt idx="12868">
                  <c:v>0.98608734260492004</c:v>
                </c:pt>
                <c:pt idx="12869">
                  <c:v>0.98595668330501596</c:v>
                </c:pt>
                <c:pt idx="12870">
                  <c:v>0.98597930307956505</c:v>
                </c:pt>
                <c:pt idx="12871">
                  <c:v>0.98593818489307905</c:v>
                </c:pt>
                <c:pt idx="12872">
                  <c:v>0.98602503819849197</c:v>
                </c:pt>
                <c:pt idx="12873">
                  <c:v>0.98600331239197103</c:v>
                </c:pt>
                <c:pt idx="12874">
                  <c:v>0.98590833260382005</c:v>
                </c:pt>
                <c:pt idx="12875">
                  <c:v>0.98591553820522204</c:v>
                </c:pt>
                <c:pt idx="12876">
                  <c:v>0.98606856191639503</c:v>
                </c:pt>
                <c:pt idx="12877">
                  <c:v>0.98599043408963105</c:v>
                </c:pt>
                <c:pt idx="12878">
                  <c:v>0.98599963956887704</c:v>
                </c:pt>
                <c:pt idx="12879">
                  <c:v>0.98599479541845103</c:v>
                </c:pt>
                <c:pt idx="12880">
                  <c:v>0.98588713577632203</c:v>
                </c:pt>
                <c:pt idx="12881">
                  <c:v>0.98602097004526201</c:v>
                </c:pt>
                <c:pt idx="12882">
                  <c:v>0.98591248980806101</c:v>
                </c:pt>
                <c:pt idx="12883">
                  <c:v>0.98600225235213301</c:v>
                </c:pt>
                <c:pt idx="12884">
                  <c:v>0.98593660681880402</c:v>
                </c:pt>
                <c:pt idx="12885">
                  <c:v>0.98607755200240699</c:v>
                </c:pt>
                <c:pt idx="12886">
                  <c:v>0.98587114743469495</c:v>
                </c:pt>
                <c:pt idx="12887">
                  <c:v>0.98596040854626599</c:v>
                </c:pt>
                <c:pt idx="12888">
                  <c:v>0.98592082518553203</c:v>
                </c:pt>
                <c:pt idx="12889">
                  <c:v>0.98597182173916997</c:v>
                </c:pt>
                <c:pt idx="12890">
                  <c:v>0.98600793873928105</c:v>
                </c:pt>
                <c:pt idx="12891">
                  <c:v>0.985948400470681</c:v>
                </c:pt>
                <c:pt idx="12892">
                  <c:v>0.98615824011622999</c:v>
                </c:pt>
                <c:pt idx="12893">
                  <c:v>0.98590053150606705</c:v>
                </c:pt>
                <c:pt idx="12894">
                  <c:v>0.98592424437283099</c:v>
                </c:pt>
                <c:pt idx="12895">
                  <c:v>0.98588623742688197</c:v>
                </c:pt>
                <c:pt idx="12896">
                  <c:v>0.98587502192815601</c:v>
                </c:pt>
                <c:pt idx="12897">
                  <c:v>0.986061641408851</c:v>
                </c:pt>
                <c:pt idx="12898">
                  <c:v>0.98592710774732895</c:v>
                </c:pt>
                <c:pt idx="12899">
                  <c:v>0.98601990989833699</c:v>
                </c:pt>
                <c:pt idx="12900">
                  <c:v>0.98589015784770595</c:v>
                </c:pt>
                <c:pt idx="12901">
                  <c:v>0.98597979820894399</c:v>
                </c:pt>
                <c:pt idx="12902">
                  <c:v>0.98595937767930697</c:v>
                </c:pt>
                <c:pt idx="12903">
                  <c:v>0.98606916169202896</c:v>
                </c:pt>
                <c:pt idx="12904">
                  <c:v>0.98588644661723102</c:v>
                </c:pt>
                <c:pt idx="12905">
                  <c:v>0.98602773792176002</c:v>
                </c:pt>
                <c:pt idx="12906">
                  <c:v>0.98601627366821298</c:v>
                </c:pt>
                <c:pt idx="12907">
                  <c:v>0.98591638175608798</c:v>
                </c:pt>
                <c:pt idx="12908">
                  <c:v>0.98586081816195104</c:v>
                </c:pt>
                <c:pt idx="12909">
                  <c:v>0.98601916804543899</c:v>
                </c:pt>
                <c:pt idx="12910">
                  <c:v>0.98596975539763898</c:v>
                </c:pt>
                <c:pt idx="12911">
                  <c:v>0.98612227005481501</c:v>
                </c:pt>
                <c:pt idx="12912">
                  <c:v>0.986017371821588</c:v>
                </c:pt>
                <c:pt idx="12913">
                  <c:v>0.98596737259655398</c:v>
                </c:pt>
                <c:pt idx="12914">
                  <c:v>0.98597160337376</c:v>
                </c:pt>
                <c:pt idx="12915">
                  <c:v>0.98593475141845999</c:v>
                </c:pt>
                <c:pt idx="12916">
                  <c:v>0.98601259843421396</c:v>
                </c:pt>
                <c:pt idx="12917">
                  <c:v>0.98589582802656694</c:v>
                </c:pt>
                <c:pt idx="12918">
                  <c:v>0.98590944534571001</c:v>
                </c:pt>
                <c:pt idx="12919">
                  <c:v>0.985899227716589</c:v>
                </c:pt>
                <c:pt idx="12920">
                  <c:v>0.985983121742673</c:v>
                </c:pt>
                <c:pt idx="12921">
                  <c:v>0.98595058932643398</c:v>
                </c:pt>
                <c:pt idx="12922">
                  <c:v>0.98597928274519797</c:v>
                </c:pt>
                <c:pt idx="12923">
                  <c:v>0.98611093228547497</c:v>
                </c:pt>
                <c:pt idx="12924">
                  <c:v>0.98592229569840195</c:v>
                </c:pt>
                <c:pt idx="12925">
                  <c:v>0.98596543668523995</c:v>
                </c:pt>
                <c:pt idx="12926">
                  <c:v>0.98587138541386099</c:v>
                </c:pt>
                <c:pt idx="12927">
                  <c:v>0.98605196278223795</c:v>
                </c:pt>
                <c:pt idx="12928">
                  <c:v>0.98596611744416396</c:v>
                </c:pt>
                <c:pt idx="12929">
                  <c:v>0.985994585842074</c:v>
                </c:pt>
                <c:pt idx="12930">
                  <c:v>0.98596444231129199</c:v>
                </c:pt>
                <c:pt idx="12931">
                  <c:v>0.98596168716893295</c:v>
                </c:pt>
                <c:pt idx="12932">
                  <c:v>0.98589662613279305</c:v>
                </c:pt>
                <c:pt idx="12933">
                  <c:v>0.98585827779840596</c:v>
                </c:pt>
                <c:pt idx="12934">
                  <c:v>0.98593228918824205</c:v>
                </c:pt>
                <c:pt idx="12935">
                  <c:v>0.98593191586402396</c:v>
                </c:pt>
                <c:pt idx="12936">
                  <c:v>0.98608634365960601</c:v>
                </c:pt>
                <c:pt idx="12937">
                  <c:v>0.985969089089345</c:v>
                </c:pt>
                <c:pt idx="12938">
                  <c:v>0.98600058811110403</c:v>
                </c:pt>
                <c:pt idx="12939">
                  <c:v>0.98593929531540803</c:v>
                </c:pt>
                <c:pt idx="12940">
                  <c:v>0.98591568747061198</c:v>
                </c:pt>
                <c:pt idx="12941">
                  <c:v>0.98596271685103398</c:v>
                </c:pt>
                <c:pt idx="12942">
                  <c:v>0.98590849189155405</c:v>
                </c:pt>
                <c:pt idx="12943">
                  <c:v>0.98598809983288205</c:v>
                </c:pt>
                <c:pt idx="12944">
                  <c:v>0.98586474853838502</c:v>
                </c:pt>
                <c:pt idx="12945">
                  <c:v>0.98597765693459305</c:v>
                </c:pt>
                <c:pt idx="12946">
                  <c:v>0.98596130353328604</c:v>
                </c:pt>
                <c:pt idx="12947">
                  <c:v>0.98592926432061501</c:v>
                </c:pt>
                <c:pt idx="12948">
                  <c:v>0.98596651040479999</c:v>
                </c:pt>
                <c:pt idx="12949">
                  <c:v>0.985832970801647</c:v>
                </c:pt>
                <c:pt idx="12950">
                  <c:v>0.98600365769686305</c:v>
                </c:pt>
                <c:pt idx="12951">
                  <c:v>0.98588899826688303</c:v>
                </c:pt>
                <c:pt idx="12952">
                  <c:v>0.98596425379108299</c:v>
                </c:pt>
                <c:pt idx="12953">
                  <c:v>0.98593356037090896</c:v>
                </c:pt>
                <c:pt idx="12954">
                  <c:v>0.98597957644966405</c:v>
                </c:pt>
                <c:pt idx="12955">
                  <c:v>0.986089934416845</c:v>
                </c:pt>
                <c:pt idx="12956">
                  <c:v>0.98596421449072602</c:v>
                </c:pt>
                <c:pt idx="12957">
                  <c:v>0.98589191656950304</c:v>
                </c:pt>
                <c:pt idx="12958">
                  <c:v>0.98586293957141502</c:v>
                </c:pt>
                <c:pt idx="12959">
                  <c:v>0.98605488601003599</c:v>
                </c:pt>
                <c:pt idx="12960">
                  <c:v>0.98593876971148897</c:v>
                </c:pt>
                <c:pt idx="12961">
                  <c:v>0.98595124611673701</c:v>
                </c:pt>
                <c:pt idx="12962">
                  <c:v>0.98606476242627705</c:v>
                </c:pt>
                <c:pt idx="12963">
                  <c:v>0.98595678766110895</c:v>
                </c:pt>
                <c:pt idx="12964">
                  <c:v>0.98596381048193904</c:v>
                </c:pt>
                <c:pt idx="12965">
                  <c:v>0.98599440410792705</c:v>
                </c:pt>
                <c:pt idx="12966">
                  <c:v>0.98604913384460102</c:v>
                </c:pt>
                <c:pt idx="12967">
                  <c:v>0.98590271508229199</c:v>
                </c:pt>
                <c:pt idx="12968">
                  <c:v>0.98599338742674403</c:v>
                </c:pt>
                <c:pt idx="12969">
                  <c:v>0.98601340209798405</c:v>
                </c:pt>
                <c:pt idx="12970">
                  <c:v>0.98591210818227604</c:v>
                </c:pt>
                <c:pt idx="12971">
                  <c:v>0.98612454331416599</c:v>
                </c:pt>
                <c:pt idx="12972">
                  <c:v>0.98596377526735701</c:v>
                </c:pt>
                <c:pt idx="12973">
                  <c:v>0.98607729491852703</c:v>
                </c:pt>
                <c:pt idx="12974">
                  <c:v>0.98594133327711198</c:v>
                </c:pt>
                <c:pt idx="12975">
                  <c:v>0.98588766973642405</c:v>
                </c:pt>
                <c:pt idx="12976">
                  <c:v>0.98596798680212205</c:v>
                </c:pt>
                <c:pt idx="12977">
                  <c:v>0.98595386961273701</c:v>
                </c:pt>
                <c:pt idx="12978">
                  <c:v>0.98610151443220995</c:v>
                </c:pt>
                <c:pt idx="12979">
                  <c:v>0.98591247785125502</c:v>
                </c:pt>
                <c:pt idx="12980">
                  <c:v>0.98613005992538105</c:v>
                </c:pt>
                <c:pt idx="12981">
                  <c:v>0.98594667867744101</c:v>
                </c:pt>
                <c:pt idx="12982">
                  <c:v>0.98598352180149695</c:v>
                </c:pt>
                <c:pt idx="12983">
                  <c:v>0.98592516923005002</c:v>
                </c:pt>
                <c:pt idx="12984">
                  <c:v>0.98600999150509305</c:v>
                </c:pt>
                <c:pt idx="12985">
                  <c:v>0.98597205109069896</c:v>
                </c:pt>
                <c:pt idx="12986">
                  <c:v>0.98601824074487499</c:v>
                </c:pt>
                <c:pt idx="12987">
                  <c:v>0.98608709563413299</c:v>
                </c:pt>
                <c:pt idx="12988">
                  <c:v>0.98599133055573696</c:v>
                </c:pt>
                <c:pt idx="12989">
                  <c:v>0.98598450845058605</c:v>
                </c:pt>
                <c:pt idx="12990">
                  <c:v>0.98599094961431399</c:v>
                </c:pt>
                <c:pt idx="12991">
                  <c:v>0.98585994465849602</c:v>
                </c:pt>
                <c:pt idx="12992">
                  <c:v>0.98585856201179101</c:v>
                </c:pt>
                <c:pt idx="12993">
                  <c:v>0.98594411769990598</c:v>
                </c:pt>
                <c:pt idx="12994">
                  <c:v>0.985934222751782</c:v>
                </c:pt>
                <c:pt idx="12995">
                  <c:v>0.98595638608653902</c:v>
                </c:pt>
                <c:pt idx="12996">
                  <c:v>0.98585323225330102</c:v>
                </c:pt>
                <c:pt idx="12997">
                  <c:v>0.98591945481792598</c:v>
                </c:pt>
                <c:pt idx="12998">
                  <c:v>0.98611945863834305</c:v>
                </c:pt>
                <c:pt idx="12999">
                  <c:v>0.98592335531453001</c:v>
                </c:pt>
                <c:pt idx="13000">
                  <c:v>0.98606722627142895</c:v>
                </c:pt>
                <c:pt idx="13001">
                  <c:v>0.98580875730098305</c:v>
                </c:pt>
                <c:pt idx="13002">
                  <c:v>0.98611495409607697</c:v>
                </c:pt>
                <c:pt idx="13003">
                  <c:v>0.98587899525725697</c:v>
                </c:pt>
                <c:pt idx="13004">
                  <c:v>0.98606747178583598</c:v>
                </c:pt>
                <c:pt idx="13005">
                  <c:v>0.98591808793862901</c:v>
                </c:pt>
                <c:pt idx="13006">
                  <c:v>0.98596110837558004</c:v>
                </c:pt>
                <c:pt idx="13007">
                  <c:v>0.98587311546683698</c:v>
                </c:pt>
                <c:pt idx="13008">
                  <c:v>0.98589171635043005</c:v>
                </c:pt>
                <c:pt idx="13009">
                  <c:v>0.98602644758026903</c:v>
                </c:pt>
                <c:pt idx="13010">
                  <c:v>0.98590169667491001</c:v>
                </c:pt>
                <c:pt idx="13011">
                  <c:v>0.98604826110235699</c:v>
                </c:pt>
                <c:pt idx="13012">
                  <c:v>0.98598161104794002</c:v>
                </c:pt>
                <c:pt idx="13013">
                  <c:v>0.98606659458711698</c:v>
                </c:pt>
                <c:pt idx="13014">
                  <c:v>0.98593934899479396</c:v>
                </c:pt>
                <c:pt idx="13015">
                  <c:v>0.98594133320157995</c:v>
                </c:pt>
                <c:pt idx="13016">
                  <c:v>0.98590951527341897</c:v>
                </c:pt>
                <c:pt idx="13017">
                  <c:v>0.98597993408077</c:v>
                </c:pt>
                <c:pt idx="13018">
                  <c:v>0.98601414209207605</c:v>
                </c:pt>
                <c:pt idx="13019">
                  <c:v>0.98608360615249602</c:v>
                </c:pt>
                <c:pt idx="13020">
                  <c:v>0.98596160187613102</c:v>
                </c:pt>
                <c:pt idx="13021">
                  <c:v>0.98604787160712104</c:v>
                </c:pt>
                <c:pt idx="13022">
                  <c:v>0.98602277656805604</c:v>
                </c:pt>
                <c:pt idx="13023">
                  <c:v>0.98600690102209598</c:v>
                </c:pt>
                <c:pt idx="13024">
                  <c:v>0.98601177339227297</c:v>
                </c:pt>
                <c:pt idx="13025">
                  <c:v>0.98598551310153704</c:v>
                </c:pt>
                <c:pt idx="13026">
                  <c:v>0.98592323462454301</c:v>
                </c:pt>
                <c:pt idx="13027">
                  <c:v>0.98604465678729103</c:v>
                </c:pt>
                <c:pt idx="13028">
                  <c:v>0.98592372239599202</c:v>
                </c:pt>
                <c:pt idx="13029">
                  <c:v>0.98601405933660802</c:v>
                </c:pt>
                <c:pt idx="13030">
                  <c:v>0.985990070883348</c:v>
                </c:pt>
                <c:pt idx="13031">
                  <c:v>0.98598687282578801</c:v>
                </c:pt>
                <c:pt idx="13032">
                  <c:v>0.98601177635496795</c:v>
                </c:pt>
                <c:pt idx="13033">
                  <c:v>0.98593954798160599</c:v>
                </c:pt>
                <c:pt idx="13034">
                  <c:v>0.98604551419943598</c:v>
                </c:pt>
                <c:pt idx="13035">
                  <c:v>0.98600070836675802</c:v>
                </c:pt>
                <c:pt idx="13036">
                  <c:v>0.98601537371303605</c:v>
                </c:pt>
                <c:pt idx="13037">
                  <c:v>0.98597249543341703</c:v>
                </c:pt>
                <c:pt idx="13038">
                  <c:v>0.98602783434999497</c:v>
                </c:pt>
                <c:pt idx="13039">
                  <c:v>0.98600734759087805</c:v>
                </c:pt>
                <c:pt idx="13040">
                  <c:v>0.98599408916323406</c:v>
                </c:pt>
                <c:pt idx="13041">
                  <c:v>0.9858951340855</c:v>
                </c:pt>
                <c:pt idx="13042">
                  <c:v>0.98599234494781396</c:v>
                </c:pt>
                <c:pt idx="13043">
                  <c:v>0.98596305858078004</c:v>
                </c:pt>
                <c:pt idx="13044">
                  <c:v>0.986067968789618</c:v>
                </c:pt>
                <c:pt idx="13045">
                  <c:v>0.98600001544319205</c:v>
                </c:pt>
                <c:pt idx="13046">
                  <c:v>0.98594861993682803</c:v>
                </c:pt>
                <c:pt idx="13047">
                  <c:v>0.98595659559817095</c:v>
                </c:pt>
                <c:pt idx="13048">
                  <c:v>0.985951562571178</c:v>
                </c:pt>
                <c:pt idx="13049">
                  <c:v>0.98594901921206402</c:v>
                </c:pt>
                <c:pt idx="13050">
                  <c:v>0.98598619078565997</c:v>
                </c:pt>
                <c:pt idx="13051">
                  <c:v>0.98593239866108795</c:v>
                </c:pt>
                <c:pt idx="13052">
                  <c:v>0.98601413032829499</c:v>
                </c:pt>
                <c:pt idx="13053">
                  <c:v>0.98603921839454201</c:v>
                </c:pt>
                <c:pt idx="13054">
                  <c:v>0.98593132032945097</c:v>
                </c:pt>
                <c:pt idx="13055">
                  <c:v>0.98592592864614004</c:v>
                </c:pt>
                <c:pt idx="13056">
                  <c:v>0.98590386604617397</c:v>
                </c:pt>
                <c:pt idx="13057">
                  <c:v>0.98588548677974097</c:v>
                </c:pt>
                <c:pt idx="13058">
                  <c:v>0.98587679608664702</c:v>
                </c:pt>
                <c:pt idx="13059">
                  <c:v>0.98601156387522704</c:v>
                </c:pt>
                <c:pt idx="13060">
                  <c:v>0.98600119442251499</c:v>
                </c:pt>
                <c:pt idx="13061">
                  <c:v>0.985962147782944</c:v>
                </c:pt>
                <c:pt idx="13062">
                  <c:v>0.98596593423943002</c:v>
                </c:pt>
                <c:pt idx="13063">
                  <c:v>0.98594897615918997</c:v>
                </c:pt>
                <c:pt idx="13064">
                  <c:v>0.98591582654685295</c:v>
                </c:pt>
                <c:pt idx="13065">
                  <c:v>0.98590459369120698</c:v>
                </c:pt>
                <c:pt idx="13066">
                  <c:v>0.98605416851363803</c:v>
                </c:pt>
                <c:pt idx="13067">
                  <c:v>0.986009197101547</c:v>
                </c:pt>
                <c:pt idx="13068">
                  <c:v>0.98607081757590298</c:v>
                </c:pt>
                <c:pt idx="13069">
                  <c:v>0.98587658309663195</c:v>
                </c:pt>
                <c:pt idx="13070">
                  <c:v>0.98597012477620105</c:v>
                </c:pt>
                <c:pt idx="13071">
                  <c:v>0.98592436828947105</c:v>
                </c:pt>
                <c:pt idx="13072">
                  <c:v>0.98600845725651098</c:v>
                </c:pt>
                <c:pt idx="13073">
                  <c:v>0.98588566551321799</c:v>
                </c:pt>
                <c:pt idx="13074">
                  <c:v>0.98609301992472298</c:v>
                </c:pt>
                <c:pt idx="13075">
                  <c:v>0.985868362532764</c:v>
                </c:pt>
                <c:pt idx="13076">
                  <c:v>0.98595595026609895</c:v>
                </c:pt>
                <c:pt idx="13077">
                  <c:v>0.98587008216610605</c:v>
                </c:pt>
                <c:pt idx="13078">
                  <c:v>0.98588777708693898</c:v>
                </c:pt>
                <c:pt idx="13079">
                  <c:v>0.98588863593871701</c:v>
                </c:pt>
                <c:pt idx="13080">
                  <c:v>0.98598229830491502</c:v>
                </c:pt>
                <c:pt idx="13081">
                  <c:v>0.98598783554483405</c:v>
                </c:pt>
                <c:pt idx="13082">
                  <c:v>0.985982406077202</c:v>
                </c:pt>
                <c:pt idx="13083">
                  <c:v>0.98597161748376105</c:v>
                </c:pt>
                <c:pt idx="13084">
                  <c:v>0.98609096408426</c:v>
                </c:pt>
                <c:pt idx="13085">
                  <c:v>0.98585931956801698</c:v>
                </c:pt>
                <c:pt idx="13086">
                  <c:v>0.98600096828177897</c:v>
                </c:pt>
                <c:pt idx="13087">
                  <c:v>0.98597816136202199</c:v>
                </c:pt>
                <c:pt idx="13088">
                  <c:v>0.98595157141579504</c:v>
                </c:pt>
                <c:pt idx="13089">
                  <c:v>0.98604503260334297</c:v>
                </c:pt>
                <c:pt idx="13090">
                  <c:v>0.98592447748293699</c:v>
                </c:pt>
                <c:pt idx="13091">
                  <c:v>0.98592037136483601</c:v>
                </c:pt>
                <c:pt idx="13092">
                  <c:v>0.98591847045822201</c:v>
                </c:pt>
                <c:pt idx="13093">
                  <c:v>0.98602892246110996</c:v>
                </c:pt>
                <c:pt idx="13094">
                  <c:v>0.98599173130877305</c:v>
                </c:pt>
                <c:pt idx="13095">
                  <c:v>0.98598810926715597</c:v>
                </c:pt>
                <c:pt idx="13096">
                  <c:v>0.98600366241466797</c:v>
                </c:pt>
                <c:pt idx="13097">
                  <c:v>0.98609272864841402</c:v>
                </c:pt>
                <c:pt idx="13098">
                  <c:v>0.98591685569355503</c:v>
                </c:pt>
                <c:pt idx="13099">
                  <c:v>0.98594099796207002</c:v>
                </c:pt>
                <c:pt idx="13100">
                  <c:v>0.98591545159745897</c:v>
                </c:pt>
                <c:pt idx="13101">
                  <c:v>0.98608158550636005</c:v>
                </c:pt>
                <c:pt idx="13102">
                  <c:v>0.98588363680732505</c:v>
                </c:pt>
                <c:pt idx="13103">
                  <c:v>0.98595199247001497</c:v>
                </c:pt>
                <c:pt idx="13104">
                  <c:v>0.98587248007456696</c:v>
                </c:pt>
                <c:pt idx="13105">
                  <c:v>0.98600432529587101</c:v>
                </c:pt>
                <c:pt idx="13106">
                  <c:v>0.98595134687637398</c:v>
                </c:pt>
                <c:pt idx="13107">
                  <c:v>0.98598860573330604</c:v>
                </c:pt>
                <c:pt idx="13108">
                  <c:v>0.98594072195731097</c:v>
                </c:pt>
                <c:pt idx="13109">
                  <c:v>0.985996794492075</c:v>
                </c:pt>
                <c:pt idx="13110">
                  <c:v>0.98601807329539204</c:v>
                </c:pt>
                <c:pt idx="13111">
                  <c:v>0.98595114032464404</c:v>
                </c:pt>
                <c:pt idx="13112">
                  <c:v>0.98598666768864696</c:v>
                </c:pt>
                <c:pt idx="13113">
                  <c:v>0.98603606180249503</c:v>
                </c:pt>
                <c:pt idx="13114">
                  <c:v>0.98600880141855896</c:v>
                </c:pt>
                <c:pt idx="13115">
                  <c:v>0.98582779915607099</c:v>
                </c:pt>
                <c:pt idx="13116">
                  <c:v>0.98600054019480499</c:v>
                </c:pt>
                <c:pt idx="13117">
                  <c:v>0.98596394844104995</c:v>
                </c:pt>
                <c:pt idx="13118">
                  <c:v>0.98598086455052303</c:v>
                </c:pt>
                <c:pt idx="13119">
                  <c:v>0.98584519481805399</c:v>
                </c:pt>
                <c:pt idx="13120">
                  <c:v>0.98605034195309804</c:v>
                </c:pt>
                <c:pt idx="13121">
                  <c:v>0.98588643766366402</c:v>
                </c:pt>
                <c:pt idx="13122">
                  <c:v>0.986047697758901</c:v>
                </c:pt>
                <c:pt idx="13123">
                  <c:v>0.98602698339350503</c:v>
                </c:pt>
                <c:pt idx="13124">
                  <c:v>0.98595098312711404</c:v>
                </c:pt>
                <c:pt idx="13125">
                  <c:v>0.98597291830524003</c:v>
                </c:pt>
                <c:pt idx="13126">
                  <c:v>0.98609024718933402</c:v>
                </c:pt>
                <c:pt idx="13127">
                  <c:v>0.98590011510375397</c:v>
                </c:pt>
                <c:pt idx="13128">
                  <c:v>0.98603701001560595</c:v>
                </c:pt>
                <c:pt idx="13129">
                  <c:v>0.98587199246318802</c:v>
                </c:pt>
                <c:pt idx="13130">
                  <c:v>0.98592909293787301</c:v>
                </c:pt>
                <c:pt idx="13131">
                  <c:v>0.98590664756754198</c:v>
                </c:pt>
                <c:pt idx="13132">
                  <c:v>0.98604638934868705</c:v>
                </c:pt>
                <c:pt idx="13133">
                  <c:v>0.98595477474570703</c:v>
                </c:pt>
                <c:pt idx="13134">
                  <c:v>0.98600106343104699</c:v>
                </c:pt>
                <c:pt idx="13135">
                  <c:v>0.98593992014127496</c:v>
                </c:pt>
                <c:pt idx="13136">
                  <c:v>0.98599833040948903</c:v>
                </c:pt>
                <c:pt idx="13137">
                  <c:v>0.985941672637347</c:v>
                </c:pt>
                <c:pt idx="13138">
                  <c:v>0.986060117580979</c:v>
                </c:pt>
                <c:pt idx="13139">
                  <c:v>0.98601505335591699</c:v>
                </c:pt>
                <c:pt idx="13140">
                  <c:v>0.98599739576892698</c:v>
                </c:pt>
                <c:pt idx="13141">
                  <c:v>0.98596627384198599</c:v>
                </c:pt>
                <c:pt idx="13142">
                  <c:v>0.98591474332215401</c:v>
                </c:pt>
                <c:pt idx="13143">
                  <c:v>0.98598230172754697</c:v>
                </c:pt>
                <c:pt idx="13144">
                  <c:v>0.98594067920053496</c:v>
                </c:pt>
                <c:pt idx="13145">
                  <c:v>0.98601912944555004</c:v>
                </c:pt>
                <c:pt idx="13146">
                  <c:v>0.98595297732663101</c:v>
                </c:pt>
                <c:pt idx="13147">
                  <c:v>0.98606536604933503</c:v>
                </c:pt>
                <c:pt idx="13148">
                  <c:v>0.98591168795966999</c:v>
                </c:pt>
                <c:pt idx="13149">
                  <c:v>0.98602329262740895</c:v>
                </c:pt>
                <c:pt idx="13150">
                  <c:v>0.98590960451739096</c:v>
                </c:pt>
                <c:pt idx="13151">
                  <c:v>0.98603336288068399</c:v>
                </c:pt>
                <c:pt idx="13152">
                  <c:v>0.98594595274347396</c:v>
                </c:pt>
                <c:pt idx="13153">
                  <c:v>0.98601941103552804</c:v>
                </c:pt>
                <c:pt idx="13154">
                  <c:v>0.98601623681704098</c:v>
                </c:pt>
                <c:pt idx="13155">
                  <c:v>0.98598384898521996</c:v>
                </c:pt>
                <c:pt idx="13156">
                  <c:v>0.98591758310778799</c:v>
                </c:pt>
                <c:pt idx="13157">
                  <c:v>0.98587294364391398</c:v>
                </c:pt>
                <c:pt idx="13158">
                  <c:v>0.985988931872265</c:v>
                </c:pt>
                <c:pt idx="13159">
                  <c:v>0.98600434587237495</c:v>
                </c:pt>
                <c:pt idx="13160">
                  <c:v>0.98595609041647303</c:v>
                </c:pt>
                <c:pt idx="13161">
                  <c:v>0.98596378916299399</c:v>
                </c:pt>
                <c:pt idx="13162">
                  <c:v>0.98593296130572405</c:v>
                </c:pt>
                <c:pt idx="13163">
                  <c:v>0.98592705355560895</c:v>
                </c:pt>
                <c:pt idx="13164">
                  <c:v>0.98588464334454695</c:v>
                </c:pt>
                <c:pt idx="13165">
                  <c:v>0.98599292559813301</c:v>
                </c:pt>
                <c:pt idx="13166">
                  <c:v>0.98603533309682501</c:v>
                </c:pt>
                <c:pt idx="13167">
                  <c:v>0.98614068027017798</c:v>
                </c:pt>
                <c:pt idx="13168">
                  <c:v>0.98592409151293403</c:v>
                </c:pt>
                <c:pt idx="13169">
                  <c:v>0.98592085293986997</c:v>
                </c:pt>
                <c:pt idx="13170">
                  <c:v>0.98595130611593196</c:v>
                </c:pt>
                <c:pt idx="13171">
                  <c:v>0.98594396513247795</c:v>
                </c:pt>
                <c:pt idx="13172">
                  <c:v>0.98604370042590395</c:v>
                </c:pt>
                <c:pt idx="13173">
                  <c:v>0.98593280236207603</c:v>
                </c:pt>
                <c:pt idx="13174">
                  <c:v>0.98595377970026599</c:v>
                </c:pt>
                <c:pt idx="13175">
                  <c:v>0.98595367943116696</c:v>
                </c:pt>
                <c:pt idx="13176">
                  <c:v>0.986094937145229</c:v>
                </c:pt>
                <c:pt idx="13177">
                  <c:v>0.98599607849286797</c:v>
                </c:pt>
                <c:pt idx="13178">
                  <c:v>0.98599845260978003</c:v>
                </c:pt>
                <c:pt idx="13179">
                  <c:v>0.98584071335482304</c:v>
                </c:pt>
                <c:pt idx="13180">
                  <c:v>0.98599936698426704</c:v>
                </c:pt>
                <c:pt idx="13181">
                  <c:v>0.98592364510441</c:v>
                </c:pt>
                <c:pt idx="13182">
                  <c:v>0.98592515369292899</c:v>
                </c:pt>
                <c:pt idx="13183">
                  <c:v>0.98596618112855205</c:v>
                </c:pt>
                <c:pt idx="13184">
                  <c:v>0.98587558750345405</c:v>
                </c:pt>
                <c:pt idx="13185">
                  <c:v>0.98602050852656198</c:v>
                </c:pt>
                <c:pt idx="13186">
                  <c:v>0.98594109784546602</c:v>
                </c:pt>
                <c:pt idx="13187">
                  <c:v>0.98609801220662596</c:v>
                </c:pt>
                <c:pt idx="13188">
                  <c:v>0.98600044609980297</c:v>
                </c:pt>
                <c:pt idx="13189">
                  <c:v>0.98587047526006</c:v>
                </c:pt>
                <c:pt idx="13190">
                  <c:v>0.98603848231678803</c:v>
                </c:pt>
                <c:pt idx="13191">
                  <c:v>0.98600485652319103</c:v>
                </c:pt>
                <c:pt idx="13192">
                  <c:v>0.98612441207896895</c:v>
                </c:pt>
                <c:pt idx="13193">
                  <c:v>0.98585804191654203</c:v>
                </c:pt>
                <c:pt idx="13194">
                  <c:v>0.98596055853190701</c:v>
                </c:pt>
                <c:pt idx="13195">
                  <c:v>0.98588844435334599</c:v>
                </c:pt>
                <c:pt idx="13196">
                  <c:v>0.98600330815625103</c:v>
                </c:pt>
                <c:pt idx="13197">
                  <c:v>0.98591724144615001</c:v>
                </c:pt>
                <c:pt idx="13198">
                  <c:v>0.98591520083490503</c:v>
                </c:pt>
                <c:pt idx="13199">
                  <c:v>0.98596668720942904</c:v>
                </c:pt>
                <c:pt idx="13200">
                  <c:v>0.98586085551988201</c:v>
                </c:pt>
                <c:pt idx="13201">
                  <c:v>0.98602517130758005</c:v>
                </c:pt>
                <c:pt idx="13202">
                  <c:v>0.98592629170270296</c:v>
                </c:pt>
                <c:pt idx="13203">
                  <c:v>0.98606433228365298</c:v>
                </c:pt>
                <c:pt idx="13204">
                  <c:v>0.98596119995298104</c:v>
                </c:pt>
                <c:pt idx="13205">
                  <c:v>0.98594988054243005</c:v>
                </c:pt>
                <c:pt idx="13206">
                  <c:v>0.98591375491230504</c:v>
                </c:pt>
                <c:pt idx="13207">
                  <c:v>0.98596105770623299</c:v>
                </c:pt>
                <c:pt idx="13208">
                  <c:v>0.98601014275869603</c:v>
                </c:pt>
                <c:pt idx="13209">
                  <c:v>0.98589549338700999</c:v>
                </c:pt>
                <c:pt idx="13210">
                  <c:v>0.98601775840846295</c:v>
                </c:pt>
                <c:pt idx="13211">
                  <c:v>0.98581921089194102</c:v>
                </c:pt>
                <c:pt idx="13212">
                  <c:v>0.98602913680470305</c:v>
                </c:pt>
                <c:pt idx="13213">
                  <c:v>0.986069591420771</c:v>
                </c:pt>
                <c:pt idx="13214">
                  <c:v>0.98601955821721798</c:v>
                </c:pt>
                <c:pt idx="13215">
                  <c:v>0.98595009699383496</c:v>
                </c:pt>
                <c:pt idx="13216">
                  <c:v>0.98591460413069698</c:v>
                </c:pt>
                <c:pt idx="13217">
                  <c:v>0.985966702645104</c:v>
                </c:pt>
                <c:pt idx="13218">
                  <c:v>0.98587532435734104</c:v>
                </c:pt>
                <c:pt idx="13219">
                  <c:v>0.98602177821930703</c:v>
                </c:pt>
                <c:pt idx="13220">
                  <c:v>0.98593449843044301</c:v>
                </c:pt>
                <c:pt idx="13221">
                  <c:v>0.98606313851018801</c:v>
                </c:pt>
                <c:pt idx="13222">
                  <c:v>0.98595240010940999</c:v>
                </c:pt>
                <c:pt idx="13223">
                  <c:v>0.98598785466316397</c:v>
                </c:pt>
                <c:pt idx="13224">
                  <c:v>0.98597907944226004</c:v>
                </c:pt>
                <c:pt idx="13225">
                  <c:v>0.98588851523308096</c:v>
                </c:pt>
                <c:pt idx="13226">
                  <c:v>0.98599300242189103</c:v>
                </c:pt>
                <c:pt idx="13227">
                  <c:v>0.98604921434955495</c:v>
                </c:pt>
                <c:pt idx="13228">
                  <c:v>0.98589724926401701</c:v>
                </c:pt>
                <c:pt idx="13229">
                  <c:v>0.98603758628479898</c:v>
                </c:pt>
                <c:pt idx="13230">
                  <c:v>0.98582245920776301</c:v>
                </c:pt>
                <c:pt idx="13231">
                  <c:v>0.98606497431130302</c:v>
                </c:pt>
                <c:pt idx="13232">
                  <c:v>0.98590584382462598</c:v>
                </c:pt>
                <c:pt idx="13233">
                  <c:v>0.98592019727843705</c:v>
                </c:pt>
                <c:pt idx="13234">
                  <c:v>0.98598274417070098</c:v>
                </c:pt>
                <c:pt idx="13235">
                  <c:v>0.98595552679498899</c:v>
                </c:pt>
                <c:pt idx="13236">
                  <c:v>0.986073039009839</c:v>
                </c:pt>
                <c:pt idx="13237">
                  <c:v>0.98590041258941596</c:v>
                </c:pt>
                <c:pt idx="13238">
                  <c:v>0.98605494485768896</c:v>
                </c:pt>
                <c:pt idx="13239">
                  <c:v>0.98593588624520301</c:v>
                </c:pt>
                <c:pt idx="13240">
                  <c:v>0.98588010295636597</c:v>
                </c:pt>
                <c:pt idx="13241">
                  <c:v>0.98595477303277601</c:v>
                </c:pt>
                <c:pt idx="13242">
                  <c:v>0.98596543414559801</c:v>
                </c:pt>
                <c:pt idx="13243">
                  <c:v>0.98590244096985802</c:v>
                </c:pt>
                <c:pt idx="13244">
                  <c:v>0.98599569214631</c:v>
                </c:pt>
                <c:pt idx="13245">
                  <c:v>0.98593125934105696</c:v>
                </c:pt>
                <c:pt idx="13246">
                  <c:v>0.98589446360983701</c:v>
                </c:pt>
                <c:pt idx="13247">
                  <c:v>0.98600099179038203</c:v>
                </c:pt>
                <c:pt idx="13248">
                  <c:v>0.98605394095441301</c:v>
                </c:pt>
                <c:pt idx="13249">
                  <c:v>0.98595087762375999</c:v>
                </c:pt>
                <c:pt idx="13250">
                  <c:v>0.985978467037399</c:v>
                </c:pt>
                <c:pt idx="13251">
                  <c:v>0.98597911557725304</c:v>
                </c:pt>
                <c:pt idx="13252">
                  <c:v>0.98599836260944496</c:v>
                </c:pt>
                <c:pt idx="13253">
                  <c:v>0.98595177570817705</c:v>
                </c:pt>
                <c:pt idx="13254">
                  <c:v>0.98593454792282198</c:v>
                </c:pt>
                <c:pt idx="13255">
                  <c:v>0.985936755992322</c:v>
                </c:pt>
                <c:pt idx="13256">
                  <c:v>0.98604415697388204</c:v>
                </c:pt>
                <c:pt idx="13257">
                  <c:v>0.98596939891244295</c:v>
                </c:pt>
                <c:pt idx="13258">
                  <c:v>0.98586144858995695</c:v>
                </c:pt>
                <c:pt idx="13259">
                  <c:v>0.986047359273718</c:v>
                </c:pt>
                <c:pt idx="13260">
                  <c:v>0.98594658044625505</c:v>
                </c:pt>
                <c:pt idx="13261">
                  <c:v>0.98591119979844799</c:v>
                </c:pt>
                <c:pt idx="13262">
                  <c:v>0.98596576213905396</c:v>
                </c:pt>
                <c:pt idx="13263">
                  <c:v>0.98597637703770302</c:v>
                </c:pt>
                <c:pt idx="13264">
                  <c:v>0.986003488534691</c:v>
                </c:pt>
                <c:pt idx="13265">
                  <c:v>0.985993036837989</c:v>
                </c:pt>
                <c:pt idx="13266">
                  <c:v>0.98596995966175105</c:v>
                </c:pt>
                <c:pt idx="13267">
                  <c:v>0.98601174585568596</c:v>
                </c:pt>
                <c:pt idx="13268">
                  <c:v>0.98592091993675401</c:v>
                </c:pt>
                <c:pt idx="13269">
                  <c:v>0.98599684218484396</c:v>
                </c:pt>
                <c:pt idx="13270">
                  <c:v>0.98602235173879504</c:v>
                </c:pt>
                <c:pt idx="13271">
                  <c:v>0.98595709998022196</c:v>
                </c:pt>
                <c:pt idx="13272">
                  <c:v>0.98602628249584101</c:v>
                </c:pt>
                <c:pt idx="13273">
                  <c:v>0.98596206893177496</c:v>
                </c:pt>
                <c:pt idx="13274">
                  <c:v>0.98604320925826705</c:v>
                </c:pt>
                <c:pt idx="13275">
                  <c:v>0.98591789401379204</c:v>
                </c:pt>
                <c:pt idx="13276">
                  <c:v>0.98604222821514498</c:v>
                </c:pt>
                <c:pt idx="13277">
                  <c:v>0.985907077132822</c:v>
                </c:pt>
                <c:pt idx="13278">
                  <c:v>0.98596461985075501</c:v>
                </c:pt>
                <c:pt idx="13279">
                  <c:v>0.98592384412475298</c:v>
                </c:pt>
                <c:pt idx="13280">
                  <c:v>0.98602034290824103</c:v>
                </c:pt>
                <c:pt idx="13281">
                  <c:v>0.98588978023166896</c:v>
                </c:pt>
                <c:pt idx="13282">
                  <c:v>0.98597793188220295</c:v>
                </c:pt>
                <c:pt idx="13283">
                  <c:v>0.98586587385989599</c:v>
                </c:pt>
                <c:pt idx="13284">
                  <c:v>0.98603305718241097</c:v>
                </c:pt>
                <c:pt idx="13285">
                  <c:v>0.985885264402796</c:v>
                </c:pt>
                <c:pt idx="13286">
                  <c:v>0.98594663709124397</c:v>
                </c:pt>
                <c:pt idx="13287">
                  <c:v>0.98598396709184599</c:v>
                </c:pt>
                <c:pt idx="13288">
                  <c:v>0.98590440148985103</c:v>
                </c:pt>
                <c:pt idx="13289">
                  <c:v>0.98603480964305001</c:v>
                </c:pt>
                <c:pt idx="13290">
                  <c:v>0.98593913385245602</c:v>
                </c:pt>
                <c:pt idx="13291">
                  <c:v>0.98601588488804104</c:v>
                </c:pt>
                <c:pt idx="13292">
                  <c:v>0.98592215792344395</c:v>
                </c:pt>
                <c:pt idx="13293">
                  <c:v>0.98587449574282304</c:v>
                </c:pt>
                <c:pt idx="13294">
                  <c:v>0.98607145950893405</c:v>
                </c:pt>
                <c:pt idx="13295">
                  <c:v>0.98595701863688701</c:v>
                </c:pt>
                <c:pt idx="13296">
                  <c:v>0.98595368155728402</c:v>
                </c:pt>
                <c:pt idx="13297">
                  <c:v>0.98604935517263403</c:v>
                </c:pt>
                <c:pt idx="13298">
                  <c:v>0.98593243995464797</c:v>
                </c:pt>
                <c:pt idx="13299">
                  <c:v>0.98607147442910503</c:v>
                </c:pt>
                <c:pt idx="13300">
                  <c:v>0.98598270851398895</c:v>
                </c:pt>
                <c:pt idx="13301">
                  <c:v>0.98586951989042404</c:v>
                </c:pt>
                <c:pt idx="13302">
                  <c:v>0.98590584426560701</c:v>
                </c:pt>
                <c:pt idx="13303">
                  <c:v>0.98598419645353597</c:v>
                </c:pt>
                <c:pt idx="13304">
                  <c:v>0.98593467148867298</c:v>
                </c:pt>
                <c:pt idx="13305">
                  <c:v>0.98598315464922703</c:v>
                </c:pt>
                <c:pt idx="13306">
                  <c:v>0.98599882275315198</c:v>
                </c:pt>
                <c:pt idx="13307">
                  <c:v>0.98615096049616302</c:v>
                </c:pt>
                <c:pt idx="13308">
                  <c:v>0.98602976330444403</c:v>
                </c:pt>
                <c:pt idx="13309">
                  <c:v>0.98601173979434398</c:v>
                </c:pt>
                <c:pt idx="13310">
                  <c:v>0.986032270707078</c:v>
                </c:pt>
                <c:pt idx="13311">
                  <c:v>0.98601651578972704</c:v>
                </c:pt>
                <c:pt idx="13312">
                  <c:v>0.98606915055740596</c:v>
                </c:pt>
                <c:pt idx="13313">
                  <c:v>0.98596050373237898</c:v>
                </c:pt>
                <c:pt idx="13314">
                  <c:v>0.98595818322094397</c:v>
                </c:pt>
                <c:pt idx="13315">
                  <c:v>0.98593880038570003</c:v>
                </c:pt>
                <c:pt idx="13316">
                  <c:v>0.98594368635038299</c:v>
                </c:pt>
                <c:pt idx="13317">
                  <c:v>0.98592407921948999</c:v>
                </c:pt>
                <c:pt idx="13318">
                  <c:v>0.98600795075093395</c:v>
                </c:pt>
                <c:pt idx="13319">
                  <c:v>0.98590317310295505</c:v>
                </c:pt>
                <c:pt idx="13320">
                  <c:v>0.98597876802665396</c:v>
                </c:pt>
                <c:pt idx="13321">
                  <c:v>0.98597130951406498</c:v>
                </c:pt>
                <c:pt idx="13322">
                  <c:v>0.98589467985992696</c:v>
                </c:pt>
                <c:pt idx="13323">
                  <c:v>0.98605286166334005</c:v>
                </c:pt>
                <c:pt idx="13324">
                  <c:v>0.98585194655525799</c:v>
                </c:pt>
                <c:pt idx="13325">
                  <c:v>0.98593582551991199</c:v>
                </c:pt>
                <c:pt idx="13326">
                  <c:v>0.98589204481236403</c:v>
                </c:pt>
                <c:pt idx="13327">
                  <c:v>0.98596375318387697</c:v>
                </c:pt>
                <c:pt idx="13328">
                  <c:v>0.98591157417836595</c:v>
                </c:pt>
                <c:pt idx="13329">
                  <c:v>0.98595930331854797</c:v>
                </c:pt>
                <c:pt idx="13330">
                  <c:v>0.98597855539535495</c:v>
                </c:pt>
                <c:pt idx="13331">
                  <c:v>0.98596207768109601</c:v>
                </c:pt>
                <c:pt idx="13332">
                  <c:v>0.98600157238783204</c:v>
                </c:pt>
                <c:pt idx="13333">
                  <c:v>0.98583381091361</c:v>
                </c:pt>
                <c:pt idx="13334">
                  <c:v>0.98599503286497603</c:v>
                </c:pt>
                <c:pt idx="13335">
                  <c:v>0.98595357040924503</c:v>
                </c:pt>
                <c:pt idx="13336">
                  <c:v>0.98610091788954901</c:v>
                </c:pt>
                <c:pt idx="13337">
                  <c:v>0.98593331639378801</c:v>
                </c:pt>
                <c:pt idx="13338">
                  <c:v>0.98597782875990003</c:v>
                </c:pt>
                <c:pt idx="13339">
                  <c:v>0.98594496004229404</c:v>
                </c:pt>
                <c:pt idx="13340">
                  <c:v>0.98591120815795097</c:v>
                </c:pt>
                <c:pt idx="13341">
                  <c:v>0.98595759929245697</c:v>
                </c:pt>
                <c:pt idx="13342">
                  <c:v>0.98602125961553699</c:v>
                </c:pt>
                <c:pt idx="13343">
                  <c:v>0.98591440644594597</c:v>
                </c:pt>
                <c:pt idx="13344">
                  <c:v>0.98605047866431195</c:v>
                </c:pt>
                <c:pt idx="13345">
                  <c:v>0.98592141513446896</c:v>
                </c:pt>
                <c:pt idx="13346">
                  <c:v>0.985916985132959</c:v>
                </c:pt>
                <c:pt idx="13347">
                  <c:v>0.98598527274741199</c:v>
                </c:pt>
                <c:pt idx="13348">
                  <c:v>0.98588755167741304</c:v>
                </c:pt>
                <c:pt idx="13349">
                  <c:v>0.98599063929039099</c:v>
                </c:pt>
                <c:pt idx="13350">
                  <c:v>0.98590911462303399</c:v>
                </c:pt>
                <c:pt idx="13351">
                  <c:v>0.98607355363949301</c:v>
                </c:pt>
                <c:pt idx="13352">
                  <c:v>0.98602824707847903</c:v>
                </c:pt>
                <c:pt idx="13353">
                  <c:v>0.98602810508628802</c:v>
                </c:pt>
                <c:pt idx="13354">
                  <c:v>0.98595903023313103</c:v>
                </c:pt>
                <c:pt idx="13355">
                  <c:v>0.985917317543057</c:v>
                </c:pt>
                <c:pt idx="13356">
                  <c:v>0.98605365795599698</c:v>
                </c:pt>
                <c:pt idx="13357">
                  <c:v>0.98592993667932305</c:v>
                </c:pt>
                <c:pt idx="13358">
                  <c:v>0.986011285448537</c:v>
                </c:pt>
                <c:pt idx="13359">
                  <c:v>0.986062805707975</c:v>
                </c:pt>
                <c:pt idx="13360">
                  <c:v>0.985955936099151</c:v>
                </c:pt>
                <c:pt idx="13361">
                  <c:v>0.98591245213934997</c:v>
                </c:pt>
                <c:pt idx="13362">
                  <c:v>0.98585341696429296</c:v>
                </c:pt>
                <c:pt idx="13363">
                  <c:v>0.986006968327234</c:v>
                </c:pt>
                <c:pt idx="13364">
                  <c:v>0.98584851537283302</c:v>
                </c:pt>
                <c:pt idx="13365">
                  <c:v>0.98603121576406805</c:v>
                </c:pt>
                <c:pt idx="13366">
                  <c:v>0.98602601982996396</c:v>
                </c:pt>
                <c:pt idx="13367">
                  <c:v>0.98607901132157705</c:v>
                </c:pt>
                <c:pt idx="13368">
                  <c:v>0.98605804933002705</c:v>
                </c:pt>
                <c:pt idx="13369">
                  <c:v>0.98596239803441099</c:v>
                </c:pt>
                <c:pt idx="13370">
                  <c:v>0.98591065691175195</c:v>
                </c:pt>
                <c:pt idx="13371">
                  <c:v>0.98592670450792097</c:v>
                </c:pt>
                <c:pt idx="13372">
                  <c:v>0.98610427295272896</c:v>
                </c:pt>
                <c:pt idx="13373">
                  <c:v>0.98603980354718201</c:v>
                </c:pt>
                <c:pt idx="13374">
                  <c:v>0.98595224018189698</c:v>
                </c:pt>
                <c:pt idx="13375">
                  <c:v>0.98596969105750099</c:v>
                </c:pt>
                <c:pt idx="13376">
                  <c:v>0.98590134363454096</c:v>
                </c:pt>
                <c:pt idx="13377">
                  <c:v>0.98585971854813303</c:v>
                </c:pt>
                <c:pt idx="13378">
                  <c:v>0.98602492503588102</c:v>
                </c:pt>
                <c:pt idx="13379">
                  <c:v>0.98594304353890605</c:v>
                </c:pt>
                <c:pt idx="13380">
                  <c:v>0.98600099488756399</c:v>
                </c:pt>
                <c:pt idx="13381">
                  <c:v>0.98593890752433599</c:v>
                </c:pt>
                <c:pt idx="13382">
                  <c:v>0.98611838791547102</c:v>
                </c:pt>
                <c:pt idx="13383">
                  <c:v>0.98594346816971201</c:v>
                </c:pt>
                <c:pt idx="13384">
                  <c:v>0.98600207981676302</c:v>
                </c:pt>
                <c:pt idx="13385">
                  <c:v>0.98587871758018697</c:v>
                </c:pt>
                <c:pt idx="13386">
                  <c:v>0.986080481014046</c:v>
                </c:pt>
                <c:pt idx="13387">
                  <c:v>0.98594400242647195</c:v>
                </c:pt>
                <c:pt idx="13388">
                  <c:v>0.98591669059939502</c:v>
                </c:pt>
                <c:pt idx="13389">
                  <c:v>0.98600100458692397</c:v>
                </c:pt>
                <c:pt idx="13390">
                  <c:v>0.98590209783610205</c:v>
                </c:pt>
                <c:pt idx="13391">
                  <c:v>0.98602589975025901</c:v>
                </c:pt>
                <c:pt idx="13392">
                  <c:v>0.98591003725954096</c:v>
                </c:pt>
                <c:pt idx="13393">
                  <c:v>0.98609734323783105</c:v>
                </c:pt>
                <c:pt idx="13394">
                  <c:v>0.98584536169135895</c:v>
                </c:pt>
                <c:pt idx="13395">
                  <c:v>0.98606185125319201</c:v>
                </c:pt>
                <c:pt idx="13396">
                  <c:v>0.98587080174791697</c:v>
                </c:pt>
                <c:pt idx="13397">
                  <c:v>0.98602691693682998</c:v>
                </c:pt>
                <c:pt idx="13398">
                  <c:v>0.98584760729477505</c:v>
                </c:pt>
                <c:pt idx="13399">
                  <c:v>0.98602937999755302</c:v>
                </c:pt>
                <c:pt idx="13400">
                  <c:v>0.98598574399024497</c:v>
                </c:pt>
                <c:pt idx="13401">
                  <c:v>0.98599091965228802</c:v>
                </c:pt>
                <c:pt idx="13402">
                  <c:v>0.98605681961993996</c:v>
                </c:pt>
                <c:pt idx="13403">
                  <c:v>0.98598006729815302</c:v>
                </c:pt>
                <c:pt idx="13404">
                  <c:v>0.98590154689074705</c:v>
                </c:pt>
                <c:pt idx="13405">
                  <c:v>0.985962172572874</c:v>
                </c:pt>
                <c:pt idx="13406">
                  <c:v>0.98600185011373398</c:v>
                </c:pt>
                <c:pt idx="13407">
                  <c:v>0.98596670477607995</c:v>
                </c:pt>
                <c:pt idx="13408">
                  <c:v>0.98598059793661397</c:v>
                </c:pt>
                <c:pt idx="13409">
                  <c:v>0.98605638309205101</c:v>
                </c:pt>
                <c:pt idx="13410">
                  <c:v>0.98597292899602396</c:v>
                </c:pt>
                <c:pt idx="13411">
                  <c:v>0.98608797023399297</c:v>
                </c:pt>
                <c:pt idx="13412">
                  <c:v>0.98595462243837095</c:v>
                </c:pt>
                <c:pt idx="13413">
                  <c:v>0.98594266135569397</c:v>
                </c:pt>
                <c:pt idx="13414">
                  <c:v>0.98589732170498001</c:v>
                </c:pt>
                <c:pt idx="13415">
                  <c:v>0.98595658803433806</c:v>
                </c:pt>
                <c:pt idx="13416">
                  <c:v>0.98586727368942595</c:v>
                </c:pt>
                <c:pt idx="13417">
                  <c:v>0.98590017847093303</c:v>
                </c:pt>
                <c:pt idx="13418">
                  <c:v>0.98600172121211704</c:v>
                </c:pt>
                <c:pt idx="13419">
                  <c:v>0.98590751853822101</c:v>
                </c:pt>
                <c:pt idx="13420">
                  <c:v>0.98608705837412003</c:v>
                </c:pt>
                <c:pt idx="13421">
                  <c:v>0.985918581676132</c:v>
                </c:pt>
                <c:pt idx="13422">
                  <c:v>0.98605112702841602</c:v>
                </c:pt>
                <c:pt idx="13423">
                  <c:v>0.98603748482493303</c:v>
                </c:pt>
                <c:pt idx="13424">
                  <c:v>0.98595430072202805</c:v>
                </c:pt>
                <c:pt idx="13425">
                  <c:v>0.985998956540586</c:v>
                </c:pt>
                <c:pt idx="13426">
                  <c:v>0.98603304906664802</c:v>
                </c:pt>
                <c:pt idx="13427">
                  <c:v>0.98601415011364002</c:v>
                </c:pt>
                <c:pt idx="13428">
                  <c:v>0.98590566060634</c:v>
                </c:pt>
                <c:pt idx="13429">
                  <c:v>0.98589907757567097</c:v>
                </c:pt>
                <c:pt idx="13430">
                  <c:v>0.98598045963079195</c:v>
                </c:pt>
                <c:pt idx="13431">
                  <c:v>0.98594018731393596</c:v>
                </c:pt>
                <c:pt idx="13432">
                  <c:v>0.98606880943310005</c:v>
                </c:pt>
                <c:pt idx="13433">
                  <c:v>0.98600374602780705</c:v>
                </c:pt>
                <c:pt idx="13434">
                  <c:v>0.98616363334838097</c:v>
                </c:pt>
                <c:pt idx="13435">
                  <c:v>0.98594907773246498</c:v>
                </c:pt>
                <c:pt idx="13436">
                  <c:v>0.98602218584683199</c:v>
                </c:pt>
                <c:pt idx="13437">
                  <c:v>0.98592399984888401</c:v>
                </c:pt>
                <c:pt idx="13438">
                  <c:v>0.98598094396413705</c:v>
                </c:pt>
                <c:pt idx="13439">
                  <c:v>0.98591439797327596</c:v>
                </c:pt>
                <c:pt idx="13440">
                  <c:v>0.98599412729252001</c:v>
                </c:pt>
                <c:pt idx="13441">
                  <c:v>0.98606510770695299</c:v>
                </c:pt>
                <c:pt idx="13442">
                  <c:v>0.98589766914902299</c:v>
                </c:pt>
                <c:pt idx="13443">
                  <c:v>0.98598087609173102</c:v>
                </c:pt>
                <c:pt idx="13444">
                  <c:v>0.98601534907680599</c:v>
                </c:pt>
                <c:pt idx="13445">
                  <c:v>0.98587864592142505</c:v>
                </c:pt>
                <c:pt idx="13446">
                  <c:v>0.98603594600809097</c:v>
                </c:pt>
                <c:pt idx="13447">
                  <c:v>0.98593283968122303</c:v>
                </c:pt>
                <c:pt idx="13448">
                  <c:v>0.98585957784169898</c:v>
                </c:pt>
                <c:pt idx="13449">
                  <c:v>0.98593196996270305</c:v>
                </c:pt>
                <c:pt idx="13450">
                  <c:v>0.98595638396502905</c:v>
                </c:pt>
                <c:pt idx="13451">
                  <c:v>0.98598553409998302</c:v>
                </c:pt>
                <c:pt idx="13452">
                  <c:v>0.98600293443804699</c:v>
                </c:pt>
                <c:pt idx="13453">
                  <c:v>0.98597478686176898</c:v>
                </c:pt>
                <c:pt idx="13454">
                  <c:v>0.98594267581197503</c:v>
                </c:pt>
                <c:pt idx="13455">
                  <c:v>0.98608154107340995</c:v>
                </c:pt>
                <c:pt idx="13456">
                  <c:v>0.98585473192697604</c:v>
                </c:pt>
                <c:pt idx="13457">
                  <c:v>0.98608125801048296</c:v>
                </c:pt>
                <c:pt idx="13458">
                  <c:v>0.985834251883284</c:v>
                </c:pt>
                <c:pt idx="13459">
                  <c:v>0.98603057204302802</c:v>
                </c:pt>
                <c:pt idx="13460">
                  <c:v>0.98593429331971105</c:v>
                </c:pt>
                <c:pt idx="13461">
                  <c:v>0.98611860762796699</c:v>
                </c:pt>
                <c:pt idx="13462">
                  <c:v>0.98599928283133198</c:v>
                </c:pt>
                <c:pt idx="13463">
                  <c:v>0.98586386827065398</c:v>
                </c:pt>
                <c:pt idx="13464">
                  <c:v>0.98598569698569805</c:v>
                </c:pt>
                <c:pt idx="13465">
                  <c:v>0.98590678819196198</c:v>
                </c:pt>
                <c:pt idx="13466">
                  <c:v>0.98589688444224299</c:v>
                </c:pt>
                <c:pt idx="13467">
                  <c:v>0.98602466455126003</c:v>
                </c:pt>
                <c:pt idx="13468">
                  <c:v>0.98592718826215198</c:v>
                </c:pt>
                <c:pt idx="13469">
                  <c:v>0.98592581299877502</c:v>
                </c:pt>
                <c:pt idx="13470">
                  <c:v>0.98584178165930203</c:v>
                </c:pt>
                <c:pt idx="13471">
                  <c:v>0.98603863177750695</c:v>
                </c:pt>
                <c:pt idx="13472">
                  <c:v>0.98591954406263005</c:v>
                </c:pt>
                <c:pt idx="13473">
                  <c:v>0.98600595285983095</c:v>
                </c:pt>
                <c:pt idx="13474">
                  <c:v>0.98591473515033401</c:v>
                </c:pt>
                <c:pt idx="13475">
                  <c:v>0.98611625990056995</c:v>
                </c:pt>
                <c:pt idx="13476">
                  <c:v>0.985907394934183</c:v>
                </c:pt>
                <c:pt idx="13477">
                  <c:v>0.98600008299068798</c:v>
                </c:pt>
                <c:pt idx="13478">
                  <c:v>0.98593667869061796</c:v>
                </c:pt>
                <c:pt idx="13479">
                  <c:v>0.98598620250661595</c:v>
                </c:pt>
                <c:pt idx="13480">
                  <c:v>0.98601719233867802</c:v>
                </c:pt>
                <c:pt idx="13481">
                  <c:v>0.98586658077225497</c:v>
                </c:pt>
                <c:pt idx="13482">
                  <c:v>0.98606036109530404</c:v>
                </c:pt>
                <c:pt idx="13483">
                  <c:v>0.98592056034346698</c:v>
                </c:pt>
                <c:pt idx="13484">
                  <c:v>0.98586741619888796</c:v>
                </c:pt>
                <c:pt idx="13485">
                  <c:v>0.98608912459994702</c:v>
                </c:pt>
                <c:pt idx="13486">
                  <c:v>0.98594310740661795</c:v>
                </c:pt>
                <c:pt idx="13487">
                  <c:v>0.98612959051772398</c:v>
                </c:pt>
                <c:pt idx="13488">
                  <c:v>0.98601732508799</c:v>
                </c:pt>
                <c:pt idx="13489">
                  <c:v>0.98596093080303004</c:v>
                </c:pt>
                <c:pt idx="13490">
                  <c:v>0.98593762400331997</c:v>
                </c:pt>
                <c:pt idx="13491">
                  <c:v>0.98597322010905597</c:v>
                </c:pt>
                <c:pt idx="13492">
                  <c:v>0.98594067827877496</c:v>
                </c:pt>
                <c:pt idx="13493">
                  <c:v>0.98597960729470702</c:v>
                </c:pt>
                <c:pt idx="13494">
                  <c:v>0.98598351097287096</c:v>
                </c:pt>
                <c:pt idx="13495">
                  <c:v>0.98595705060514105</c:v>
                </c:pt>
                <c:pt idx="13496">
                  <c:v>0.985953766463462</c:v>
                </c:pt>
                <c:pt idx="13497">
                  <c:v>0.98595816112867096</c:v>
                </c:pt>
                <c:pt idx="13498">
                  <c:v>0.98598728675673697</c:v>
                </c:pt>
                <c:pt idx="13499">
                  <c:v>0.986007550103844</c:v>
                </c:pt>
                <c:pt idx="13500">
                  <c:v>0.985963374730775</c:v>
                </c:pt>
                <c:pt idx="13501">
                  <c:v>0.98594041281237899</c:v>
                </c:pt>
                <c:pt idx="13502">
                  <c:v>0.98590813411768197</c:v>
                </c:pt>
                <c:pt idx="13503">
                  <c:v>0.98606633524572096</c:v>
                </c:pt>
                <c:pt idx="13504">
                  <c:v>0.98599530270492197</c:v>
                </c:pt>
                <c:pt idx="13505">
                  <c:v>0.98588782962297605</c:v>
                </c:pt>
                <c:pt idx="13506">
                  <c:v>0.98588177640504104</c:v>
                </c:pt>
                <c:pt idx="13507">
                  <c:v>0.98597295650499495</c:v>
                </c:pt>
                <c:pt idx="13508">
                  <c:v>0.98592663707272399</c:v>
                </c:pt>
                <c:pt idx="13509">
                  <c:v>0.98604564636118197</c:v>
                </c:pt>
                <c:pt idx="13510">
                  <c:v>0.98606314324069599</c:v>
                </c:pt>
                <c:pt idx="13511">
                  <c:v>0.98587066316291805</c:v>
                </c:pt>
                <c:pt idx="13512">
                  <c:v>0.98598775034609298</c:v>
                </c:pt>
                <c:pt idx="13513">
                  <c:v>0.98589291415914304</c:v>
                </c:pt>
                <c:pt idx="13514">
                  <c:v>0.98595788816093599</c:v>
                </c:pt>
                <c:pt idx="13515">
                  <c:v>0.98587746073689597</c:v>
                </c:pt>
                <c:pt idx="13516">
                  <c:v>0.98590985147842003</c:v>
                </c:pt>
                <c:pt idx="13517">
                  <c:v>0.98588420026833701</c:v>
                </c:pt>
                <c:pt idx="13518">
                  <c:v>0.98591046138498095</c:v>
                </c:pt>
                <c:pt idx="13519">
                  <c:v>0.98592459552452805</c:v>
                </c:pt>
                <c:pt idx="13520">
                  <c:v>0.985934690173632</c:v>
                </c:pt>
                <c:pt idx="13521">
                  <c:v>0.985937287712225</c:v>
                </c:pt>
                <c:pt idx="13522">
                  <c:v>0.98603587191453601</c:v>
                </c:pt>
                <c:pt idx="13523">
                  <c:v>0.98586501218032996</c:v>
                </c:pt>
                <c:pt idx="13524">
                  <c:v>0.98597972486237695</c:v>
                </c:pt>
                <c:pt idx="13525">
                  <c:v>0.98592912970855096</c:v>
                </c:pt>
                <c:pt idx="13526">
                  <c:v>0.98597771027816805</c:v>
                </c:pt>
                <c:pt idx="13527">
                  <c:v>0.98592066311591797</c:v>
                </c:pt>
                <c:pt idx="13528">
                  <c:v>0.98593190882194803</c:v>
                </c:pt>
                <c:pt idx="13529">
                  <c:v>0.985920343652401</c:v>
                </c:pt>
                <c:pt idx="13530">
                  <c:v>0.98602889008971595</c:v>
                </c:pt>
                <c:pt idx="13531">
                  <c:v>0.986022263104399</c:v>
                </c:pt>
                <c:pt idx="13532">
                  <c:v>0.98595528170567504</c:v>
                </c:pt>
                <c:pt idx="13533">
                  <c:v>0.98588689328703305</c:v>
                </c:pt>
                <c:pt idx="13534">
                  <c:v>0.98593660338104105</c:v>
                </c:pt>
                <c:pt idx="13535">
                  <c:v>0.98601232978572095</c:v>
                </c:pt>
                <c:pt idx="13536">
                  <c:v>0.98597109555410201</c:v>
                </c:pt>
                <c:pt idx="13537">
                  <c:v>0.98596423828105495</c:v>
                </c:pt>
                <c:pt idx="13538">
                  <c:v>0.98585037881988202</c:v>
                </c:pt>
                <c:pt idx="13539">
                  <c:v>0.98597925998168701</c:v>
                </c:pt>
                <c:pt idx="13540">
                  <c:v>0.98597709795330102</c:v>
                </c:pt>
                <c:pt idx="13541">
                  <c:v>0.98602107398753003</c:v>
                </c:pt>
                <c:pt idx="13542">
                  <c:v>0.98584104951779705</c:v>
                </c:pt>
                <c:pt idx="13543">
                  <c:v>0.98602208928772594</c:v>
                </c:pt>
                <c:pt idx="13544">
                  <c:v>0.98587275423180798</c:v>
                </c:pt>
                <c:pt idx="13545">
                  <c:v>0.98601160077936101</c:v>
                </c:pt>
                <c:pt idx="13546">
                  <c:v>0.98591241674021601</c:v>
                </c:pt>
                <c:pt idx="13547">
                  <c:v>0.98589844867894405</c:v>
                </c:pt>
                <c:pt idx="13548">
                  <c:v>0.98598949825279103</c:v>
                </c:pt>
                <c:pt idx="13549">
                  <c:v>0.98594185770976495</c:v>
                </c:pt>
                <c:pt idx="13550">
                  <c:v>0.985962211795819</c:v>
                </c:pt>
                <c:pt idx="13551">
                  <c:v>0.98594978300287395</c:v>
                </c:pt>
                <c:pt idx="13552">
                  <c:v>0.98595038366897003</c:v>
                </c:pt>
                <c:pt idx="13553">
                  <c:v>0.98591491217965899</c:v>
                </c:pt>
                <c:pt idx="13554">
                  <c:v>0.98597190164822002</c:v>
                </c:pt>
                <c:pt idx="13555">
                  <c:v>0.98591406631782796</c:v>
                </c:pt>
                <c:pt idx="13556">
                  <c:v>0.985988408290009</c:v>
                </c:pt>
                <c:pt idx="13557">
                  <c:v>0.98606204321215196</c:v>
                </c:pt>
                <c:pt idx="13558">
                  <c:v>0.98600983602380798</c:v>
                </c:pt>
                <c:pt idx="13559">
                  <c:v>0.98594540753104998</c:v>
                </c:pt>
                <c:pt idx="13560">
                  <c:v>0.98600891413705305</c:v>
                </c:pt>
                <c:pt idx="13561">
                  <c:v>0.98594330667982699</c:v>
                </c:pt>
                <c:pt idx="13562">
                  <c:v>0.98602610067879104</c:v>
                </c:pt>
                <c:pt idx="13563">
                  <c:v>0.98591491983964796</c:v>
                </c:pt>
                <c:pt idx="13564">
                  <c:v>0.98601457007129301</c:v>
                </c:pt>
                <c:pt idx="13565">
                  <c:v>0.98605862748321504</c:v>
                </c:pt>
                <c:pt idx="13566">
                  <c:v>0.98587735469176896</c:v>
                </c:pt>
                <c:pt idx="13567">
                  <c:v>0.986026518747247</c:v>
                </c:pt>
                <c:pt idx="13568">
                  <c:v>0.98587957524738001</c:v>
                </c:pt>
                <c:pt idx="13569">
                  <c:v>0.98596111326337499</c:v>
                </c:pt>
                <c:pt idx="13570">
                  <c:v>0.98599531396347895</c:v>
                </c:pt>
                <c:pt idx="13571">
                  <c:v>0.98594174544712898</c:v>
                </c:pt>
                <c:pt idx="13572">
                  <c:v>0.986124871383665</c:v>
                </c:pt>
                <c:pt idx="13573">
                  <c:v>0.98603806641843705</c:v>
                </c:pt>
                <c:pt idx="13574">
                  <c:v>0.98599193829000698</c:v>
                </c:pt>
                <c:pt idx="13575">
                  <c:v>0.98601550138230298</c:v>
                </c:pt>
                <c:pt idx="13576">
                  <c:v>0.98588237557871095</c:v>
                </c:pt>
                <c:pt idx="13577">
                  <c:v>0.98604191837954203</c:v>
                </c:pt>
                <c:pt idx="13578">
                  <c:v>0.98604269820301305</c:v>
                </c:pt>
                <c:pt idx="13579">
                  <c:v>0.98603792974854998</c:v>
                </c:pt>
                <c:pt idx="13580">
                  <c:v>0.98593658072314205</c:v>
                </c:pt>
                <c:pt idx="13581">
                  <c:v>0.98592607798338805</c:v>
                </c:pt>
                <c:pt idx="13582">
                  <c:v>0.98585821626525105</c:v>
                </c:pt>
                <c:pt idx="13583">
                  <c:v>0.98601061351136299</c:v>
                </c:pt>
                <c:pt idx="13584">
                  <c:v>0.98606695712324299</c:v>
                </c:pt>
                <c:pt idx="13585">
                  <c:v>0.98598447148759405</c:v>
                </c:pt>
                <c:pt idx="13586">
                  <c:v>0.98592811026770899</c:v>
                </c:pt>
                <c:pt idx="13587">
                  <c:v>0.98597761082707902</c:v>
                </c:pt>
                <c:pt idx="13588">
                  <c:v>0.98607559176493398</c:v>
                </c:pt>
                <c:pt idx="13589">
                  <c:v>0.98594008383099296</c:v>
                </c:pt>
                <c:pt idx="13590">
                  <c:v>0.986132159903648</c:v>
                </c:pt>
                <c:pt idx="13591">
                  <c:v>0.985932769912087</c:v>
                </c:pt>
                <c:pt idx="13592">
                  <c:v>0.98604429736589405</c:v>
                </c:pt>
                <c:pt idx="13593">
                  <c:v>0.98587862053237896</c:v>
                </c:pt>
                <c:pt idx="13594">
                  <c:v>0.98609326551902798</c:v>
                </c:pt>
                <c:pt idx="13595">
                  <c:v>0.98585475822003199</c:v>
                </c:pt>
                <c:pt idx="13596">
                  <c:v>0.98610582052224804</c:v>
                </c:pt>
                <c:pt idx="13597">
                  <c:v>0.98601451576302102</c:v>
                </c:pt>
                <c:pt idx="13598">
                  <c:v>0.98600672837398196</c:v>
                </c:pt>
                <c:pt idx="13599">
                  <c:v>0.98599771117619395</c:v>
                </c:pt>
                <c:pt idx="13600">
                  <c:v>0.985967955578686</c:v>
                </c:pt>
                <c:pt idx="13601">
                  <c:v>0.98601713779760103</c:v>
                </c:pt>
                <c:pt idx="13602">
                  <c:v>0.98590527266100103</c:v>
                </c:pt>
                <c:pt idx="13603">
                  <c:v>0.98586704928842905</c:v>
                </c:pt>
                <c:pt idx="13604">
                  <c:v>0.98596700680495197</c:v>
                </c:pt>
                <c:pt idx="13605">
                  <c:v>0.98600566848131399</c:v>
                </c:pt>
                <c:pt idx="13606">
                  <c:v>0.98597804689485102</c:v>
                </c:pt>
                <c:pt idx="13607">
                  <c:v>0.98585910880642802</c:v>
                </c:pt>
                <c:pt idx="13608">
                  <c:v>0.98587738960111704</c:v>
                </c:pt>
                <c:pt idx="13609">
                  <c:v>0.98604673371343099</c:v>
                </c:pt>
                <c:pt idx="13610">
                  <c:v>0.98594523316179095</c:v>
                </c:pt>
                <c:pt idx="13611">
                  <c:v>0.98596517661782102</c:v>
                </c:pt>
                <c:pt idx="13612">
                  <c:v>0.98587609025506295</c:v>
                </c:pt>
                <c:pt idx="13613">
                  <c:v>0.98588930495103899</c:v>
                </c:pt>
                <c:pt idx="13614">
                  <c:v>0.98582245805847901</c:v>
                </c:pt>
                <c:pt idx="13615">
                  <c:v>0.98600838010581104</c:v>
                </c:pt>
                <c:pt idx="13616">
                  <c:v>0.98603795676355099</c:v>
                </c:pt>
                <c:pt idx="13617">
                  <c:v>0.98606681429857601</c:v>
                </c:pt>
                <c:pt idx="13618">
                  <c:v>0.98596753020842598</c:v>
                </c:pt>
                <c:pt idx="13619">
                  <c:v>0.98599119960431902</c:v>
                </c:pt>
                <c:pt idx="13620">
                  <c:v>0.98587868850585203</c:v>
                </c:pt>
                <c:pt idx="13621">
                  <c:v>0.98597331046860603</c:v>
                </c:pt>
                <c:pt idx="13622">
                  <c:v>0.98608891964489698</c:v>
                </c:pt>
                <c:pt idx="13623">
                  <c:v>0.98592344552368505</c:v>
                </c:pt>
                <c:pt idx="13624">
                  <c:v>0.98592402309184501</c:v>
                </c:pt>
                <c:pt idx="13625">
                  <c:v>0.985856391018606</c:v>
                </c:pt>
                <c:pt idx="13626">
                  <c:v>0.98590970284810997</c:v>
                </c:pt>
                <c:pt idx="13627">
                  <c:v>0.98607887715409404</c:v>
                </c:pt>
                <c:pt idx="13628">
                  <c:v>0.98594327158199802</c:v>
                </c:pt>
                <c:pt idx="13629">
                  <c:v>0.98606294241140602</c:v>
                </c:pt>
                <c:pt idx="13630">
                  <c:v>0.98599586456980703</c:v>
                </c:pt>
                <c:pt idx="13631">
                  <c:v>0.98584342262343505</c:v>
                </c:pt>
                <c:pt idx="13632">
                  <c:v>0.98599976231613895</c:v>
                </c:pt>
                <c:pt idx="13633">
                  <c:v>0.98593211399375202</c:v>
                </c:pt>
                <c:pt idx="13634">
                  <c:v>0.98599599998699905</c:v>
                </c:pt>
                <c:pt idx="13635">
                  <c:v>0.98601744139051195</c:v>
                </c:pt>
                <c:pt idx="13636">
                  <c:v>0.98593038045139603</c:v>
                </c:pt>
                <c:pt idx="13637">
                  <c:v>0.98594881278240498</c:v>
                </c:pt>
                <c:pt idx="13638">
                  <c:v>0.98598664029457905</c:v>
                </c:pt>
                <c:pt idx="13639">
                  <c:v>0.98600496760067802</c:v>
                </c:pt>
                <c:pt idx="13640">
                  <c:v>0.98608565337967002</c:v>
                </c:pt>
                <c:pt idx="13641">
                  <c:v>0.98595473517566501</c:v>
                </c:pt>
                <c:pt idx="13642">
                  <c:v>0.98600091963679304</c:v>
                </c:pt>
                <c:pt idx="13643">
                  <c:v>0.98595999512034405</c:v>
                </c:pt>
                <c:pt idx="13644">
                  <c:v>0.98584595286547705</c:v>
                </c:pt>
                <c:pt idx="13645">
                  <c:v>0.98594478026113497</c:v>
                </c:pt>
                <c:pt idx="13646">
                  <c:v>0.98600914265981598</c:v>
                </c:pt>
                <c:pt idx="13647">
                  <c:v>0.98604730885046099</c:v>
                </c:pt>
                <c:pt idx="13648">
                  <c:v>0.98600547268485195</c:v>
                </c:pt>
                <c:pt idx="13649">
                  <c:v>0.98600528660346398</c:v>
                </c:pt>
                <c:pt idx="13650">
                  <c:v>0.98597890080696204</c:v>
                </c:pt>
                <c:pt idx="13651">
                  <c:v>0.98595901529440499</c:v>
                </c:pt>
                <c:pt idx="13652">
                  <c:v>0.98595253783024694</c:v>
                </c:pt>
                <c:pt idx="13653">
                  <c:v>0.98603209285476001</c:v>
                </c:pt>
                <c:pt idx="13654">
                  <c:v>0.98600141077604198</c:v>
                </c:pt>
                <c:pt idx="13655">
                  <c:v>0.98583778458915206</c:v>
                </c:pt>
                <c:pt idx="13656">
                  <c:v>0.98595628729150997</c:v>
                </c:pt>
                <c:pt idx="13657">
                  <c:v>0.98594431692822604</c:v>
                </c:pt>
                <c:pt idx="13658">
                  <c:v>0.98589506290927198</c:v>
                </c:pt>
                <c:pt idx="13659">
                  <c:v>0.98599612866347597</c:v>
                </c:pt>
                <c:pt idx="13660">
                  <c:v>0.98592099659236898</c:v>
                </c:pt>
                <c:pt idx="13661">
                  <c:v>0.986097183784302</c:v>
                </c:pt>
                <c:pt idx="13662">
                  <c:v>0.98588900424115</c:v>
                </c:pt>
                <c:pt idx="13663">
                  <c:v>0.98603956739903098</c:v>
                </c:pt>
                <c:pt idx="13664">
                  <c:v>0.98591090261984504</c:v>
                </c:pt>
                <c:pt idx="13665">
                  <c:v>0.98606905020631497</c:v>
                </c:pt>
                <c:pt idx="13666">
                  <c:v>0.98599011714363105</c:v>
                </c:pt>
                <c:pt idx="13667">
                  <c:v>0.986039153206413</c:v>
                </c:pt>
                <c:pt idx="13668">
                  <c:v>0.98593878698022897</c:v>
                </c:pt>
                <c:pt idx="13669">
                  <c:v>0.98598642959639804</c:v>
                </c:pt>
                <c:pt idx="13670">
                  <c:v>0.98588078381632305</c:v>
                </c:pt>
                <c:pt idx="13671">
                  <c:v>0.98590066619119998</c:v>
                </c:pt>
                <c:pt idx="13672">
                  <c:v>0.98606771677653005</c:v>
                </c:pt>
                <c:pt idx="13673">
                  <c:v>0.98596617781488805</c:v>
                </c:pt>
                <c:pt idx="13674">
                  <c:v>0.98607383050119601</c:v>
                </c:pt>
                <c:pt idx="13675">
                  <c:v>0.98592835624938102</c:v>
                </c:pt>
                <c:pt idx="13676">
                  <c:v>0.98600726587523102</c:v>
                </c:pt>
                <c:pt idx="13677">
                  <c:v>0.98590332264417402</c:v>
                </c:pt>
                <c:pt idx="13678">
                  <c:v>0.98593755641684599</c:v>
                </c:pt>
                <c:pt idx="13679">
                  <c:v>0.98599155751873901</c:v>
                </c:pt>
                <c:pt idx="13680">
                  <c:v>0.98585707692693902</c:v>
                </c:pt>
                <c:pt idx="13681">
                  <c:v>0.98591401584956695</c:v>
                </c:pt>
                <c:pt idx="13682">
                  <c:v>0.98598733706793995</c:v>
                </c:pt>
                <c:pt idx="13683">
                  <c:v>0.98596127422227797</c:v>
                </c:pt>
                <c:pt idx="13684">
                  <c:v>0.98607468113802299</c:v>
                </c:pt>
                <c:pt idx="13685">
                  <c:v>0.98595104486966201</c:v>
                </c:pt>
                <c:pt idx="13686">
                  <c:v>0.986004390548609</c:v>
                </c:pt>
                <c:pt idx="13687">
                  <c:v>0.98596892269245695</c:v>
                </c:pt>
                <c:pt idx="13688">
                  <c:v>0.985894550746231</c:v>
                </c:pt>
                <c:pt idx="13689">
                  <c:v>0.98594085981707802</c:v>
                </c:pt>
                <c:pt idx="13690">
                  <c:v>0.98604208554503103</c:v>
                </c:pt>
                <c:pt idx="13691">
                  <c:v>0.98591049137822395</c:v>
                </c:pt>
                <c:pt idx="13692">
                  <c:v>0.98611077363992405</c:v>
                </c:pt>
                <c:pt idx="13693">
                  <c:v>0.98590750460716603</c:v>
                </c:pt>
                <c:pt idx="13694">
                  <c:v>0.98599330592560397</c:v>
                </c:pt>
                <c:pt idx="13695">
                  <c:v>0.98591308754528095</c:v>
                </c:pt>
                <c:pt idx="13696">
                  <c:v>0.98601430751505004</c:v>
                </c:pt>
                <c:pt idx="13697">
                  <c:v>0.98584176286760705</c:v>
                </c:pt>
                <c:pt idx="13698">
                  <c:v>0.98602502299258399</c:v>
                </c:pt>
                <c:pt idx="13699">
                  <c:v>0.98597770983843902</c:v>
                </c:pt>
                <c:pt idx="13700">
                  <c:v>0.98610396846769099</c:v>
                </c:pt>
                <c:pt idx="13701">
                  <c:v>0.98585171318045195</c:v>
                </c:pt>
                <c:pt idx="13702">
                  <c:v>0.98606020097305302</c:v>
                </c:pt>
                <c:pt idx="13703">
                  <c:v>0.98589273474418604</c:v>
                </c:pt>
                <c:pt idx="13704">
                  <c:v>0.98593789472139404</c:v>
                </c:pt>
                <c:pt idx="13705">
                  <c:v>0.98589790117942</c:v>
                </c:pt>
                <c:pt idx="13706">
                  <c:v>0.98602540093588498</c:v>
                </c:pt>
                <c:pt idx="13707">
                  <c:v>0.98590466464311699</c:v>
                </c:pt>
                <c:pt idx="13708">
                  <c:v>0.98602383938025995</c:v>
                </c:pt>
                <c:pt idx="13709">
                  <c:v>0.98585146972767501</c:v>
                </c:pt>
                <c:pt idx="13710">
                  <c:v>0.986044827194417</c:v>
                </c:pt>
                <c:pt idx="13711">
                  <c:v>0.98593868265380802</c:v>
                </c:pt>
                <c:pt idx="13712">
                  <c:v>0.98605778358252805</c:v>
                </c:pt>
                <c:pt idx="13713">
                  <c:v>0.98594471561210295</c:v>
                </c:pt>
                <c:pt idx="13714">
                  <c:v>0.98597898914514903</c:v>
                </c:pt>
                <c:pt idx="13715">
                  <c:v>0.98602627791217701</c:v>
                </c:pt>
                <c:pt idx="13716">
                  <c:v>0.98586521502898705</c:v>
                </c:pt>
                <c:pt idx="13717">
                  <c:v>0.98603618873134002</c:v>
                </c:pt>
                <c:pt idx="13718">
                  <c:v>0.98587962742178004</c:v>
                </c:pt>
                <c:pt idx="13719">
                  <c:v>0.98605460132046996</c:v>
                </c:pt>
                <c:pt idx="13720">
                  <c:v>0.98589732458215895</c:v>
                </c:pt>
                <c:pt idx="13721">
                  <c:v>0.98604699089661996</c:v>
                </c:pt>
                <c:pt idx="13722">
                  <c:v>0.98585521136485799</c:v>
                </c:pt>
                <c:pt idx="13723">
                  <c:v>0.98597136813266495</c:v>
                </c:pt>
                <c:pt idx="13724">
                  <c:v>0.98599302136964095</c:v>
                </c:pt>
                <c:pt idx="13725">
                  <c:v>0.98596700449770902</c:v>
                </c:pt>
                <c:pt idx="13726">
                  <c:v>0.98597476600331702</c:v>
                </c:pt>
                <c:pt idx="13727">
                  <c:v>0.98599085952113996</c:v>
                </c:pt>
                <c:pt idx="13728">
                  <c:v>0.98601051683232099</c:v>
                </c:pt>
                <c:pt idx="13729">
                  <c:v>0.98598140865100103</c:v>
                </c:pt>
                <c:pt idx="13730">
                  <c:v>0.98588357846429098</c:v>
                </c:pt>
                <c:pt idx="13731">
                  <c:v>0.98598641087092198</c:v>
                </c:pt>
                <c:pt idx="13732">
                  <c:v>0.98595859445928502</c:v>
                </c:pt>
                <c:pt idx="13733">
                  <c:v>0.98597045834803698</c:v>
                </c:pt>
                <c:pt idx="13734">
                  <c:v>0.98598182821445701</c:v>
                </c:pt>
                <c:pt idx="13735">
                  <c:v>0.98595731209739002</c:v>
                </c:pt>
                <c:pt idx="13736">
                  <c:v>0.98599909806344399</c:v>
                </c:pt>
                <c:pt idx="13737">
                  <c:v>0.98606250528028905</c:v>
                </c:pt>
                <c:pt idx="13738">
                  <c:v>0.98599675342456194</c:v>
                </c:pt>
                <c:pt idx="13739">
                  <c:v>0.98595862806795798</c:v>
                </c:pt>
                <c:pt idx="13740">
                  <c:v>0.985926485937071</c:v>
                </c:pt>
                <c:pt idx="13741">
                  <c:v>0.98590708318908704</c:v>
                </c:pt>
                <c:pt idx="13742">
                  <c:v>0.98607680575885803</c:v>
                </c:pt>
                <c:pt idx="13743">
                  <c:v>0.98588786728405897</c:v>
                </c:pt>
                <c:pt idx="13744">
                  <c:v>0.98599445250976203</c:v>
                </c:pt>
                <c:pt idx="13745">
                  <c:v>0.98597690491858703</c:v>
                </c:pt>
                <c:pt idx="13746">
                  <c:v>0.98595545613448399</c:v>
                </c:pt>
                <c:pt idx="13747">
                  <c:v>0.98605416852702299</c:v>
                </c:pt>
                <c:pt idx="13748">
                  <c:v>0.98596967195896001</c:v>
                </c:pt>
                <c:pt idx="13749">
                  <c:v>0.986042319352056</c:v>
                </c:pt>
                <c:pt idx="13750">
                  <c:v>0.98592404958724</c:v>
                </c:pt>
                <c:pt idx="13751">
                  <c:v>0.98597360276847001</c:v>
                </c:pt>
                <c:pt idx="13752">
                  <c:v>0.98578982882742805</c:v>
                </c:pt>
                <c:pt idx="13753">
                  <c:v>0.98590005125605296</c:v>
                </c:pt>
                <c:pt idx="13754">
                  <c:v>0.98593629812306405</c:v>
                </c:pt>
                <c:pt idx="13755">
                  <c:v>0.98598322762901003</c:v>
                </c:pt>
                <c:pt idx="13756">
                  <c:v>0.98592402068524998</c:v>
                </c:pt>
                <c:pt idx="13757">
                  <c:v>0.98601378919646798</c:v>
                </c:pt>
                <c:pt idx="13758">
                  <c:v>0.98587703196513399</c:v>
                </c:pt>
                <c:pt idx="13759">
                  <c:v>0.98595109323168295</c:v>
                </c:pt>
                <c:pt idx="13760">
                  <c:v>0.98605554221019498</c:v>
                </c:pt>
                <c:pt idx="13761">
                  <c:v>0.98594755868301398</c:v>
                </c:pt>
                <c:pt idx="13762">
                  <c:v>0.98605166685619206</c:v>
                </c:pt>
                <c:pt idx="13763">
                  <c:v>0.98593438312757797</c:v>
                </c:pt>
                <c:pt idx="13764">
                  <c:v>0.98599125831506595</c:v>
                </c:pt>
                <c:pt idx="13765">
                  <c:v>0.98584564645089201</c:v>
                </c:pt>
                <c:pt idx="13766">
                  <c:v>0.98597675760842896</c:v>
                </c:pt>
                <c:pt idx="13767">
                  <c:v>0.98596242709694004</c:v>
                </c:pt>
                <c:pt idx="13768">
                  <c:v>0.98602436480717903</c:v>
                </c:pt>
                <c:pt idx="13769">
                  <c:v>0.986059108155797</c:v>
                </c:pt>
                <c:pt idx="13770">
                  <c:v>0.98597094046343703</c:v>
                </c:pt>
                <c:pt idx="13771">
                  <c:v>0.98604000222388</c:v>
                </c:pt>
                <c:pt idx="13772">
                  <c:v>0.98593419363194701</c:v>
                </c:pt>
                <c:pt idx="13773">
                  <c:v>0.98605292056884097</c:v>
                </c:pt>
                <c:pt idx="13774">
                  <c:v>0.986003740117256</c:v>
                </c:pt>
                <c:pt idx="13775">
                  <c:v>0.98593521137572204</c:v>
                </c:pt>
                <c:pt idx="13776">
                  <c:v>0.98605981365059003</c:v>
                </c:pt>
                <c:pt idx="13777">
                  <c:v>0.98603877809288298</c:v>
                </c:pt>
                <c:pt idx="13778">
                  <c:v>0.98592272408659598</c:v>
                </c:pt>
                <c:pt idx="13779">
                  <c:v>0.98587364918785803</c:v>
                </c:pt>
                <c:pt idx="13780">
                  <c:v>0.98605789023806301</c:v>
                </c:pt>
                <c:pt idx="13781">
                  <c:v>0.98591450234301303</c:v>
                </c:pt>
                <c:pt idx="13782">
                  <c:v>0.98608298075762801</c:v>
                </c:pt>
                <c:pt idx="13783">
                  <c:v>0.98600799290208097</c:v>
                </c:pt>
                <c:pt idx="13784">
                  <c:v>0.985981869714742</c:v>
                </c:pt>
                <c:pt idx="13785">
                  <c:v>0.98604888976960003</c:v>
                </c:pt>
                <c:pt idx="13786">
                  <c:v>0.98590854223726399</c:v>
                </c:pt>
                <c:pt idx="13787">
                  <c:v>0.98609554451176196</c:v>
                </c:pt>
                <c:pt idx="13788">
                  <c:v>0.98590902948467496</c:v>
                </c:pt>
                <c:pt idx="13789">
                  <c:v>0.98607976823298105</c:v>
                </c:pt>
                <c:pt idx="13790">
                  <c:v>0.98593711918813598</c:v>
                </c:pt>
                <c:pt idx="13791">
                  <c:v>0.985984498300708</c:v>
                </c:pt>
                <c:pt idx="13792">
                  <c:v>0.98607577640210697</c:v>
                </c:pt>
                <c:pt idx="13793">
                  <c:v>0.98594904276083495</c:v>
                </c:pt>
                <c:pt idx="13794">
                  <c:v>0.98599368799630804</c:v>
                </c:pt>
                <c:pt idx="13795">
                  <c:v>0.98595390589083098</c:v>
                </c:pt>
                <c:pt idx="13796">
                  <c:v>0.98595073990737803</c:v>
                </c:pt>
                <c:pt idx="13797">
                  <c:v>0.98602260721847101</c:v>
                </c:pt>
                <c:pt idx="13798">
                  <c:v>0.98602016117021596</c:v>
                </c:pt>
                <c:pt idx="13799">
                  <c:v>0.98599370998435798</c:v>
                </c:pt>
                <c:pt idx="13800">
                  <c:v>0.98593631781731805</c:v>
                </c:pt>
                <c:pt idx="13801">
                  <c:v>0.98604781976239098</c:v>
                </c:pt>
                <c:pt idx="13802">
                  <c:v>0.98592531849139198</c:v>
                </c:pt>
                <c:pt idx="13803">
                  <c:v>0.98610517123047703</c:v>
                </c:pt>
                <c:pt idx="13804">
                  <c:v>0.98588023797935598</c:v>
                </c:pt>
                <c:pt idx="13805">
                  <c:v>0.98600830503908399</c:v>
                </c:pt>
                <c:pt idx="13806">
                  <c:v>0.98592648558195095</c:v>
                </c:pt>
                <c:pt idx="13807">
                  <c:v>0.98602829846734596</c:v>
                </c:pt>
                <c:pt idx="13808">
                  <c:v>0.98601408120185896</c:v>
                </c:pt>
                <c:pt idx="13809">
                  <c:v>0.98578372306194795</c:v>
                </c:pt>
                <c:pt idx="13810">
                  <c:v>0.98599555673442796</c:v>
                </c:pt>
                <c:pt idx="13811">
                  <c:v>0.98597869665232496</c:v>
                </c:pt>
                <c:pt idx="13812">
                  <c:v>0.98602270835122297</c:v>
                </c:pt>
                <c:pt idx="13813">
                  <c:v>0.98593977693223001</c:v>
                </c:pt>
                <c:pt idx="13814">
                  <c:v>0.98598451024610401</c:v>
                </c:pt>
                <c:pt idx="13815">
                  <c:v>0.98606080509283101</c:v>
                </c:pt>
                <c:pt idx="13816">
                  <c:v>0.98589618212587504</c:v>
                </c:pt>
                <c:pt idx="13817">
                  <c:v>0.98610957485488604</c:v>
                </c:pt>
                <c:pt idx="13818">
                  <c:v>0.98606924526517303</c:v>
                </c:pt>
                <c:pt idx="13819">
                  <c:v>0.985946727184839</c:v>
                </c:pt>
                <c:pt idx="13820">
                  <c:v>0.98598997045507897</c:v>
                </c:pt>
                <c:pt idx="13821">
                  <c:v>0.98612200152880003</c:v>
                </c:pt>
                <c:pt idx="13822">
                  <c:v>0.986021152089402</c:v>
                </c:pt>
                <c:pt idx="13823">
                  <c:v>0.98598449431242696</c:v>
                </c:pt>
                <c:pt idx="13824">
                  <c:v>0.98598558010134096</c:v>
                </c:pt>
                <c:pt idx="13825">
                  <c:v>0.986017200479686</c:v>
                </c:pt>
                <c:pt idx="13826">
                  <c:v>0.98596567637178401</c:v>
                </c:pt>
                <c:pt idx="13827">
                  <c:v>0.98589805952691301</c:v>
                </c:pt>
                <c:pt idx="13828">
                  <c:v>0.98596969877707796</c:v>
                </c:pt>
                <c:pt idx="13829">
                  <c:v>0.986018290266229</c:v>
                </c:pt>
                <c:pt idx="13830">
                  <c:v>0.98595490942266495</c:v>
                </c:pt>
                <c:pt idx="13831">
                  <c:v>0.98584722690718396</c:v>
                </c:pt>
                <c:pt idx="13832">
                  <c:v>0.98605253497132195</c:v>
                </c:pt>
                <c:pt idx="13833">
                  <c:v>0.98596959463082301</c:v>
                </c:pt>
                <c:pt idx="13834">
                  <c:v>0.98593618474191802</c:v>
                </c:pt>
                <c:pt idx="13835">
                  <c:v>0.98610381984998396</c:v>
                </c:pt>
                <c:pt idx="13836">
                  <c:v>0.98589741398863695</c:v>
                </c:pt>
                <c:pt idx="13837">
                  <c:v>0.98609020980456596</c:v>
                </c:pt>
                <c:pt idx="13838">
                  <c:v>0.98601396992741996</c:v>
                </c:pt>
                <c:pt idx="13839">
                  <c:v>0.98592280324540205</c:v>
                </c:pt>
                <c:pt idx="13840">
                  <c:v>0.98594995213719405</c:v>
                </c:pt>
                <c:pt idx="13841">
                  <c:v>0.98605372118224599</c:v>
                </c:pt>
                <c:pt idx="13842">
                  <c:v>0.98594475917827196</c:v>
                </c:pt>
                <c:pt idx="13843">
                  <c:v>0.98601624556540901</c:v>
                </c:pt>
                <c:pt idx="13844">
                  <c:v>0.98600612961348699</c:v>
                </c:pt>
                <c:pt idx="13845">
                  <c:v>0.98593339404716296</c:v>
                </c:pt>
                <c:pt idx="13846">
                  <c:v>0.98590084472342499</c:v>
                </c:pt>
                <c:pt idx="13847">
                  <c:v>0.986028121140341</c:v>
                </c:pt>
                <c:pt idx="13848">
                  <c:v>0.98594982340234505</c:v>
                </c:pt>
                <c:pt idx="13849">
                  <c:v>0.98600254346499105</c:v>
                </c:pt>
                <c:pt idx="13850">
                  <c:v>0.98591799331894203</c:v>
                </c:pt>
                <c:pt idx="13851">
                  <c:v>0.98586704959529403</c:v>
                </c:pt>
                <c:pt idx="13852">
                  <c:v>0.98595035535098796</c:v>
                </c:pt>
                <c:pt idx="13853">
                  <c:v>0.98599744769383302</c:v>
                </c:pt>
                <c:pt idx="13854">
                  <c:v>0.98598956956624895</c:v>
                </c:pt>
                <c:pt idx="13855">
                  <c:v>0.98585541709717806</c:v>
                </c:pt>
                <c:pt idx="13856">
                  <c:v>0.98603914229213996</c:v>
                </c:pt>
                <c:pt idx="13857">
                  <c:v>0.98588165348776102</c:v>
                </c:pt>
                <c:pt idx="13858">
                  <c:v>0.98595977351498798</c:v>
                </c:pt>
                <c:pt idx="13859">
                  <c:v>0.98594551408796705</c:v>
                </c:pt>
                <c:pt idx="13860">
                  <c:v>0.98601240895115705</c:v>
                </c:pt>
                <c:pt idx="13861">
                  <c:v>0.98610470353301005</c:v>
                </c:pt>
                <c:pt idx="13862">
                  <c:v>0.98603498649449395</c:v>
                </c:pt>
                <c:pt idx="13863">
                  <c:v>0.985961248718634</c:v>
                </c:pt>
                <c:pt idx="13864">
                  <c:v>0.985960868235076</c:v>
                </c:pt>
                <c:pt idx="13865">
                  <c:v>0.98587560614379899</c:v>
                </c:pt>
                <c:pt idx="13866">
                  <c:v>0.98596472935647494</c:v>
                </c:pt>
                <c:pt idx="13867">
                  <c:v>0.98595029795929301</c:v>
                </c:pt>
                <c:pt idx="13868">
                  <c:v>0.98606920600400905</c:v>
                </c:pt>
                <c:pt idx="13869">
                  <c:v>0.98585900240475999</c:v>
                </c:pt>
                <c:pt idx="13870">
                  <c:v>0.985868346262601</c:v>
                </c:pt>
                <c:pt idx="13871">
                  <c:v>0.98599662001269395</c:v>
                </c:pt>
                <c:pt idx="13872">
                  <c:v>0.98604493507306801</c:v>
                </c:pt>
                <c:pt idx="13873">
                  <c:v>0.98603796783141295</c:v>
                </c:pt>
                <c:pt idx="13874">
                  <c:v>0.98594136350565997</c:v>
                </c:pt>
                <c:pt idx="13875">
                  <c:v>0.98597711235291197</c:v>
                </c:pt>
                <c:pt idx="13876">
                  <c:v>0.98591634369198</c:v>
                </c:pt>
                <c:pt idx="13877">
                  <c:v>0.98596979308794996</c:v>
                </c:pt>
                <c:pt idx="13878">
                  <c:v>0.98602254323092198</c:v>
                </c:pt>
                <c:pt idx="13879">
                  <c:v>0.98598384029180697</c:v>
                </c:pt>
                <c:pt idx="13880">
                  <c:v>0.98585069552335802</c:v>
                </c:pt>
                <c:pt idx="13881">
                  <c:v>0.98601080003302999</c:v>
                </c:pt>
                <c:pt idx="13882">
                  <c:v>0.98595234292131795</c:v>
                </c:pt>
                <c:pt idx="13883">
                  <c:v>0.98606139085510203</c:v>
                </c:pt>
                <c:pt idx="13884">
                  <c:v>0.98584233047473901</c:v>
                </c:pt>
                <c:pt idx="13885">
                  <c:v>0.985914646922049</c:v>
                </c:pt>
                <c:pt idx="13886">
                  <c:v>0.98589247693918602</c:v>
                </c:pt>
                <c:pt idx="13887">
                  <c:v>0.98598383079325402</c:v>
                </c:pt>
                <c:pt idx="13888">
                  <c:v>0.98593130255355599</c:v>
                </c:pt>
                <c:pt idx="13889">
                  <c:v>0.98598627488806501</c:v>
                </c:pt>
                <c:pt idx="13890">
                  <c:v>0.98598310802568001</c:v>
                </c:pt>
                <c:pt idx="13891">
                  <c:v>0.98599855390930902</c:v>
                </c:pt>
                <c:pt idx="13892">
                  <c:v>0.98601042604023303</c:v>
                </c:pt>
                <c:pt idx="13893">
                  <c:v>0.98593709230221305</c:v>
                </c:pt>
                <c:pt idx="13894">
                  <c:v>0.98582017628057494</c:v>
                </c:pt>
                <c:pt idx="13895">
                  <c:v>0.98599204923471995</c:v>
                </c:pt>
                <c:pt idx="13896">
                  <c:v>0.98595171197461895</c:v>
                </c:pt>
                <c:pt idx="13897">
                  <c:v>0.98603865175806404</c:v>
                </c:pt>
                <c:pt idx="13898">
                  <c:v>0.98587082398848602</c:v>
                </c:pt>
                <c:pt idx="13899">
                  <c:v>0.98594144840151698</c:v>
                </c:pt>
                <c:pt idx="13900">
                  <c:v>0.98603705404189601</c:v>
                </c:pt>
                <c:pt idx="13901">
                  <c:v>0.98596995440780799</c:v>
                </c:pt>
                <c:pt idx="13902">
                  <c:v>0.98602215195723197</c:v>
                </c:pt>
                <c:pt idx="13903">
                  <c:v>0.98598127766154697</c:v>
                </c:pt>
                <c:pt idx="13904">
                  <c:v>0.98601073455362298</c:v>
                </c:pt>
                <c:pt idx="13905">
                  <c:v>0.98596694935846096</c:v>
                </c:pt>
                <c:pt idx="13906">
                  <c:v>0.98606899577820695</c:v>
                </c:pt>
                <c:pt idx="13907">
                  <c:v>0.98597765569822804</c:v>
                </c:pt>
                <c:pt idx="13908">
                  <c:v>0.98594846447253204</c:v>
                </c:pt>
                <c:pt idx="13909">
                  <c:v>0.98586030351174003</c:v>
                </c:pt>
                <c:pt idx="13910">
                  <c:v>0.98601492172425498</c:v>
                </c:pt>
                <c:pt idx="13911">
                  <c:v>0.98599680887019103</c:v>
                </c:pt>
                <c:pt idx="13912">
                  <c:v>0.98599417025580505</c:v>
                </c:pt>
                <c:pt idx="13913">
                  <c:v>0.98597899615779805</c:v>
                </c:pt>
                <c:pt idx="13914">
                  <c:v>0.98587235464184597</c:v>
                </c:pt>
                <c:pt idx="13915">
                  <c:v>0.98597938077608405</c:v>
                </c:pt>
                <c:pt idx="13916">
                  <c:v>0.98590158716336096</c:v>
                </c:pt>
                <c:pt idx="13917">
                  <c:v>0.98598185385262305</c:v>
                </c:pt>
                <c:pt idx="13918">
                  <c:v>0.98595181001971799</c:v>
                </c:pt>
                <c:pt idx="13919">
                  <c:v>0.98596948443379995</c:v>
                </c:pt>
                <c:pt idx="13920">
                  <c:v>0.98597157573820304</c:v>
                </c:pt>
                <c:pt idx="13921">
                  <c:v>0.98599460530445304</c:v>
                </c:pt>
                <c:pt idx="13922">
                  <c:v>0.98597332125566195</c:v>
                </c:pt>
                <c:pt idx="13923">
                  <c:v>0.98601515412940799</c:v>
                </c:pt>
                <c:pt idx="13924">
                  <c:v>0.98593289682904794</c:v>
                </c:pt>
                <c:pt idx="13925">
                  <c:v>0.98591165632602296</c:v>
                </c:pt>
                <c:pt idx="13926">
                  <c:v>0.98589645892550903</c:v>
                </c:pt>
                <c:pt idx="13927">
                  <c:v>0.98605839675851903</c:v>
                </c:pt>
                <c:pt idx="13928">
                  <c:v>0.98602479097735596</c:v>
                </c:pt>
                <c:pt idx="13929">
                  <c:v>0.98595003200142595</c:v>
                </c:pt>
                <c:pt idx="13930">
                  <c:v>0.985909446647103</c:v>
                </c:pt>
                <c:pt idx="13931">
                  <c:v>0.98596569128284295</c:v>
                </c:pt>
                <c:pt idx="13932">
                  <c:v>0.98601857490681799</c:v>
                </c:pt>
                <c:pt idx="13933">
                  <c:v>0.98604012428504195</c:v>
                </c:pt>
                <c:pt idx="13934">
                  <c:v>0.98600592926612896</c:v>
                </c:pt>
                <c:pt idx="13935">
                  <c:v>0.98594875229448498</c:v>
                </c:pt>
                <c:pt idx="13936">
                  <c:v>0.98605045456691698</c:v>
                </c:pt>
                <c:pt idx="13937">
                  <c:v>0.98597676013517399</c:v>
                </c:pt>
                <c:pt idx="13938">
                  <c:v>0.98600398771998798</c:v>
                </c:pt>
                <c:pt idx="13939">
                  <c:v>0.98604972942133795</c:v>
                </c:pt>
                <c:pt idx="13940">
                  <c:v>0.98596273293485404</c:v>
                </c:pt>
                <c:pt idx="13941">
                  <c:v>0.98606324795133005</c:v>
                </c:pt>
                <c:pt idx="13942">
                  <c:v>0.98591456481219697</c:v>
                </c:pt>
                <c:pt idx="13943">
                  <c:v>0.98588492240860504</c:v>
                </c:pt>
                <c:pt idx="13944">
                  <c:v>0.98585139362578</c:v>
                </c:pt>
                <c:pt idx="13945">
                  <c:v>0.98591948155118903</c:v>
                </c:pt>
                <c:pt idx="13946">
                  <c:v>0.98592712762555201</c:v>
                </c:pt>
                <c:pt idx="13947">
                  <c:v>0.98595864463526195</c:v>
                </c:pt>
                <c:pt idx="13948">
                  <c:v>0.98595976728082702</c:v>
                </c:pt>
                <c:pt idx="13949">
                  <c:v>0.98595852983715304</c:v>
                </c:pt>
                <c:pt idx="13950">
                  <c:v>0.98604048634186703</c:v>
                </c:pt>
                <c:pt idx="13951">
                  <c:v>0.98590905481444302</c:v>
                </c:pt>
                <c:pt idx="13952">
                  <c:v>0.98593110688405805</c:v>
                </c:pt>
                <c:pt idx="13953">
                  <c:v>0.98592907222031201</c:v>
                </c:pt>
                <c:pt idx="13954">
                  <c:v>0.98595296079244399</c:v>
                </c:pt>
                <c:pt idx="13955">
                  <c:v>0.98600701017438197</c:v>
                </c:pt>
                <c:pt idx="13956">
                  <c:v>0.986081044634041</c:v>
                </c:pt>
                <c:pt idx="13957">
                  <c:v>0.98602025346117195</c:v>
                </c:pt>
                <c:pt idx="13958">
                  <c:v>0.98594791571510199</c:v>
                </c:pt>
                <c:pt idx="13959">
                  <c:v>0.98602528631784603</c:v>
                </c:pt>
                <c:pt idx="13960">
                  <c:v>0.98595207145802699</c:v>
                </c:pt>
                <c:pt idx="13961">
                  <c:v>0.98586000827662201</c:v>
                </c:pt>
                <c:pt idx="13962">
                  <c:v>0.98602980698704101</c:v>
                </c:pt>
                <c:pt idx="13963">
                  <c:v>0.98589795355680598</c:v>
                </c:pt>
                <c:pt idx="13964">
                  <c:v>0.98598446132530904</c:v>
                </c:pt>
                <c:pt idx="13965">
                  <c:v>0.98593975422929003</c:v>
                </c:pt>
                <c:pt idx="13966">
                  <c:v>0.98589394256180096</c:v>
                </c:pt>
                <c:pt idx="13967">
                  <c:v>0.986018203875206</c:v>
                </c:pt>
                <c:pt idx="13968">
                  <c:v>0.98590295729097799</c:v>
                </c:pt>
                <c:pt idx="13969">
                  <c:v>0.98595150083712002</c:v>
                </c:pt>
                <c:pt idx="13970">
                  <c:v>0.98587287616256303</c:v>
                </c:pt>
                <c:pt idx="13971">
                  <c:v>0.98606466262206005</c:v>
                </c:pt>
                <c:pt idx="13972">
                  <c:v>0.98582663094640299</c:v>
                </c:pt>
                <c:pt idx="13973">
                  <c:v>0.985978039792204</c:v>
                </c:pt>
                <c:pt idx="13974">
                  <c:v>0.98596541187571596</c:v>
                </c:pt>
                <c:pt idx="13975">
                  <c:v>0.98596439756262899</c:v>
                </c:pt>
                <c:pt idx="13976">
                  <c:v>0.98605623332022696</c:v>
                </c:pt>
                <c:pt idx="13977">
                  <c:v>0.98589492991271299</c:v>
                </c:pt>
                <c:pt idx="13978">
                  <c:v>0.98590550781342001</c:v>
                </c:pt>
                <c:pt idx="13979">
                  <c:v>0.98586474741952002</c:v>
                </c:pt>
                <c:pt idx="13980">
                  <c:v>0.98607709079507599</c:v>
                </c:pt>
                <c:pt idx="13981">
                  <c:v>0.98605779993284504</c:v>
                </c:pt>
                <c:pt idx="13982">
                  <c:v>0.98603424028375597</c:v>
                </c:pt>
                <c:pt idx="13983">
                  <c:v>0.985965876525978</c:v>
                </c:pt>
                <c:pt idx="13984">
                  <c:v>0.98590367164876902</c:v>
                </c:pt>
                <c:pt idx="13985">
                  <c:v>0.98601603667084503</c:v>
                </c:pt>
                <c:pt idx="13986">
                  <c:v>0.98597790667437601</c:v>
                </c:pt>
                <c:pt idx="13987">
                  <c:v>0.98596604293352896</c:v>
                </c:pt>
                <c:pt idx="13988">
                  <c:v>0.985917810756746</c:v>
                </c:pt>
                <c:pt idx="13989">
                  <c:v>0.98602149527805605</c:v>
                </c:pt>
                <c:pt idx="13990">
                  <c:v>0.986132773855386</c:v>
                </c:pt>
                <c:pt idx="13991">
                  <c:v>0.98598617994583504</c:v>
                </c:pt>
                <c:pt idx="13992">
                  <c:v>0.98594136112328001</c:v>
                </c:pt>
                <c:pt idx="13993">
                  <c:v>0.98587747352359001</c:v>
                </c:pt>
                <c:pt idx="13994">
                  <c:v>0.98589675492772499</c:v>
                </c:pt>
                <c:pt idx="13995">
                  <c:v>0.98600484089762097</c:v>
                </c:pt>
                <c:pt idx="13996">
                  <c:v>0.98603616378316405</c:v>
                </c:pt>
                <c:pt idx="13997">
                  <c:v>0.98589924718433097</c:v>
                </c:pt>
                <c:pt idx="13998">
                  <c:v>0.98598903590474296</c:v>
                </c:pt>
                <c:pt idx="13999">
                  <c:v>0.98591210655945705</c:v>
                </c:pt>
                <c:pt idx="14000">
                  <c:v>0.98601088912186896</c:v>
                </c:pt>
                <c:pt idx="14001">
                  <c:v>0.98590371515925601</c:v>
                </c:pt>
                <c:pt idx="14002">
                  <c:v>0.98594208845327902</c:v>
                </c:pt>
                <c:pt idx="14003">
                  <c:v>0.98600541016145904</c:v>
                </c:pt>
                <c:pt idx="14004">
                  <c:v>0.98601750216766604</c:v>
                </c:pt>
                <c:pt idx="14005">
                  <c:v>0.98609032169970701</c:v>
                </c:pt>
                <c:pt idx="14006">
                  <c:v>0.98597193895948798</c:v>
                </c:pt>
                <c:pt idx="14007">
                  <c:v>0.98597807612620902</c:v>
                </c:pt>
                <c:pt idx="14008">
                  <c:v>0.98604160692512999</c:v>
                </c:pt>
                <c:pt idx="14009">
                  <c:v>0.98593232134171005</c:v>
                </c:pt>
                <c:pt idx="14010">
                  <c:v>0.98595791435082503</c:v>
                </c:pt>
                <c:pt idx="14011">
                  <c:v>0.985958035487146</c:v>
                </c:pt>
                <c:pt idx="14012">
                  <c:v>0.98604438636200298</c:v>
                </c:pt>
                <c:pt idx="14013">
                  <c:v>0.98601224114265296</c:v>
                </c:pt>
                <c:pt idx="14014">
                  <c:v>0.98599767122822701</c:v>
                </c:pt>
                <c:pt idx="14015">
                  <c:v>0.98593255221371301</c:v>
                </c:pt>
                <c:pt idx="14016">
                  <c:v>0.98583183999861801</c:v>
                </c:pt>
                <c:pt idx="14017">
                  <c:v>0.98598427824477197</c:v>
                </c:pt>
                <c:pt idx="14018">
                  <c:v>0.98587213134901197</c:v>
                </c:pt>
                <c:pt idx="14019">
                  <c:v>0.985984253661641</c:v>
                </c:pt>
                <c:pt idx="14020">
                  <c:v>0.98600160232931</c:v>
                </c:pt>
                <c:pt idx="14021">
                  <c:v>0.986017793130329</c:v>
                </c:pt>
                <c:pt idx="14022">
                  <c:v>0.985925721488074</c:v>
                </c:pt>
                <c:pt idx="14023">
                  <c:v>0.98596697564084201</c:v>
                </c:pt>
                <c:pt idx="14024">
                  <c:v>0.98597885188728596</c:v>
                </c:pt>
                <c:pt idx="14025">
                  <c:v>0.98601289276364601</c:v>
                </c:pt>
                <c:pt idx="14026">
                  <c:v>0.98594899401839198</c:v>
                </c:pt>
                <c:pt idx="14027">
                  <c:v>0.986163318779265</c:v>
                </c:pt>
                <c:pt idx="14028">
                  <c:v>0.985973509791776</c:v>
                </c:pt>
                <c:pt idx="14029">
                  <c:v>0.98602114668849405</c:v>
                </c:pt>
                <c:pt idx="14030">
                  <c:v>0.98598643675188502</c:v>
                </c:pt>
                <c:pt idx="14031">
                  <c:v>0.986045880177849</c:v>
                </c:pt>
                <c:pt idx="14032">
                  <c:v>0.98593794199930795</c:v>
                </c:pt>
                <c:pt idx="14033">
                  <c:v>0.98587152816381796</c:v>
                </c:pt>
                <c:pt idx="14034">
                  <c:v>0.98592359496690596</c:v>
                </c:pt>
                <c:pt idx="14035">
                  <c:v>0.98609030095698702</c:v>
                </c:pt>
                <c:pt idx="14036">
                  <c:v>0.98595790059266197</c:v>
                </c:pt>
                <c:pt idx="14037">
                  <c:v>0.98606140248763696</c:v>
                </c:pt>
                <c:pt idx="14038">
                  <c:v>0.98590931833219597</c:v>
                </c:pt>
                <c:pt idx="14039">
                  <c:v>0.98605411229629603</c:v>
                </c:pt>
                <c:pt idx="14040">
                  <c:v>0.98592345164225703</c:v>
                </c:pt>
                <c:pt idx="14041">
                  <c:v>0.98599566209862799</c:v>
                </c:pt>
                <c:pt idx="14042">
                  <c:v>0.98600418612906104</c:v>
                </c:pt>
                <c:pt idx="14043">
                  <c:v>0.98591277809182498</c:v>
                </c:pt>
                <c:pt idx="14044">
                  <c:v>0.98600600044651898</c:v>
                </c:pt>
                <c:pt idx="14045">
                  <c:v>0.98593868091461601</c:v>
                </c:pt>
                <c:pt idx="14046">
                  <c:v>0.98586261888864701</c:v>
                </c:pt>
                <c:pt idx="14047">
                  <c:v>0.98610598804681504</c:v>
                </c:pt>
                <c:pt idx="14048">
                  <c:v>0.98593171221206</c:v>
                </c:pt>
                <c:pt idx="14049">
                  <c:v>0.98605213507699296</c:v>
                </c:pt>
                <c:pt idx="14050">
                  <c:v>0.98590380881917095</c:v>
                </c:pt>
                <c:pt idx="14051">
                  <c:v>0.98600248005069502</c:v>
                </c:pt>
                <c:pt idx="14052">
                  <c:v>0.98597700185942605</c:v>
                </c:pt>
                <c:pt idx="14053">
                  <c:v>0.98590134577564403</c:v>
                </c:pt>
                <c:pt idx="14054">
                  <c:v>0.98598703520713005</c:v>
                </c:pt>
                <c:pt idx="14055">
                  <c:v>0.98606489419799204</c:v>
                </c:pt>
                <c:pt idx="14056">
                  <c:v>0.98597917139021196</c:v>
                </c:pt>
                <c:pt idx="14057">
                  <c:v>0.98590794597333797</c:v>
                </c:pt>
                <c:pt idx="14058">
                  <c:v>0.98595426846296397</c:v>
                </c:pt>
                <c:pt idx="14059">
                  <c:v>0.98591345053837198</c:v>
                </c:pt>
                <c:pt idx="14060">
                  <c:v>0.98596078395911202</c:v>
                </c:pt>
                <c:pt idx="14061">
                  <c:v>0.986030768067785</c:v>
                </c:pt>
                <c:pt idx="14062">
                  <c:v>0.98594925555341295</c:v>
                </c:pt>
                <c:pt idx="14063">
                  <c:v>0.98611556753698903</c:v>
                </c:pt>
                <c:pt idx="14064">
                  <c:v>0.98594225755734</c:v>
                </c:pt>
                <c:pt idx="14065">
                  <c:v>0.98609632929654101</c:v>
                </c:pt>
                <c:pt idx="14066">
                  <c:v>0.98597965833131296</c:v>
                </c:pt>
                <c:pt idx="14067">
                  <c:v>0.98597441172782896</c:v>
                </c:pt>
                <c:pt idx="14068">
                  <c:v>0.98603072850127804</c:v>
                </c:pt>
                <c:pt idx="14069">
                  <c:v>0.98606472969371795</c:v>
                </c:pt>
                <c:pt idx="14070">
                  <c:v>0.98599892659416899</c:v>
                </c:pt>
                <c:pt idx="14071">
                  <c:v>0.98593875385125196</c:v>
                </c:pt>
                <c:pt idx="14072">
                  <c:v>0.98599794083141501</c:v>
                </c:pt>
                <c:pt idx="14073">
                  <c:v>0.98595369210087302</c:v>
                </c:pt>
                <c:pt idx="14074">
                  <c:v>0.98597918914957305</c:v>
                </c:pt>
                <c:pt idx="14075">
                  <c:v>0.98604308340846403</c:v>
                </c:pt>
                <c:pt idx="14076">
                  <c:v>0.985997812086989</c:v>
                </c:pt>
                <c:pt idx="14077">
                  <c:v>0.98599718191987196</c:v>
                </c:pt>
                <c:pt idx="14078">
                  <c:v>0.98594313896910302</c:v>
                </c:pt>
                <c:pt idx="14079">
                  <c:v>0.98593476619513298</c:v>
                </c:pt>
                <c:pt idx="14080">
                  <c:v>0.98593664765446398</c:v>
                </c:pt>
                <c:pt idx="14081">
                  <c:v>0.98589983807552795</c:v>
                </c:pt>
                <c:pt idx="14082">
                  <c:v>0.98598881139582994</c:v>
                </c:pt>
                <c:pt idx="14083">
                  <c:v>0.98604988279962003</c:v>
                </c:pt>
                <c:pt idx="14084">
                  <c:v>0.98593462830269796</c:v>
                </c:pt>
                <c:pt idx="14085">
                  <c:v>0.98608733823768402</c:v>
                </c:pt>
                <c:pt idx="14086">
                  <c:v>0.986026974445677</c:v>
                </c:pt>
                <c:pt idx="14087">
                  <c:v>0.98599944534260697</c:v>
                </c:pt>
                <c:pt idx="14088">
                  <c:v>0.98601348498693497</c:v>
                </c:pt>
                <c:pt idx="14089">
                  <c:v>0.98603564038317904</c:v>
                </c:pt>
                <c:pt idx="14090">
                  <c:v>0.98596031688504004</c:v>
                </c:pt>
                <c:pt idx="14091">
                  <c:v>0.98590772895953105</c:v>
                </c:pt>
                <c:pt idx="14092">
                  <c:v>0.98599196322542304</c:v>
                </c:pt>
                <c:pt idx="14093">
                  <c:v>0.98591107926809896</c:v>
                </c:pt>
                <c:pt idx="14094">
                  <c:v>0.98610490547874696</c:v>
                </c:pt>
                <c:pt idx="14095">
                  <c:v>0.98600452019782203</c:v>
                </c:pt>
                <c:pt idx="14096">
                  <c:v>0.985966511912578</c:v>
                </c:pt>
                <c:pt idx="14097">
                  <c:v>0.98593194254140004</c:v>
                </c:pt>
                <c:pt idx="14098">
                  <c:v>0.98601550504678803</c:v>
                </c:pt>
                <c:pt idx="14099">
                  <c:v>0.98596237446678503</c:v>
                </c:pt>
                <c:pt idx="14100">
                  <c:v>0.98593875039538204</c:v>
                </c:pt>
                <c:pt idx="14101">
                  <c:v>0.98597197477390897</c:v>
                </c:pt>
                <c:pt idx="14102">
                  <c:v>0.98608745831475297</c:v>
                </c:pt>
                <c:pt idx="14103">
                  <c:v>0.98590053233715302</c:v>
                </c:pt>
                <c:pt idx="14104">
                  <c:v>0.986009159334715</c:v>
                </c:pt>
                <c:pt idx="14105">
                  <c:v>0.98594632113804703</c:v>
                </c:pt>
                <c:pt idx="14106">
                  <c:v>0.98602645837847003</c:v>
                </c:pt>
                <c:pt idx="14107">
                  <c:v>0.98593116829376903</c:v>
                </c:pt>
                <c:pt idx="14108">
                  <c:v>0.98601342463456099</c:v>
                </c:pt>
                <c:pt idx="14109">
                  <c:v>0.98585683710467797</c:v>
                </c:pt>
                <c:pt idx="14110">
                  <c:v>0.98609117593681195</c:v>
                </c:pt>
                <c:pt idx="14111">
                  <c:v>0.98587613406679797</c:v>
                </c:pt>
                <c:pt idx="14112">
                  <c:v>0.98606000785457304</c:v>
                </c:pt>
                <c:pt idx="14113">
                  <c:v>0.98584345905540904</c:v>
                </c:pt>
                <c:pt idx="14114">
                  <c:v>0.98602355761648797</c:v>
                </c:pt>
                <c:pt idx="14115">
                  <c:v>0.98601354707301703</c:v>
                </c:pt>
                <c:pt idx="14116">
                  <c:v>0.98593236030589604</c:v>
                </c:pt>
                <c:pt idx="14117">
                  <c:v>0.98587805806894702</c:v>
                </c:pt>
                <c:pt idx="14118">
                  <c:v>0.98599008104755603</c:v>
                </c:pt>
                <c:pt idx="14119">
                  <c:v>0.98586956707570905</c:v>
                </c:pt>
                <c:pt idx="14120">
                  <c:v>0.98613915149521902</c:v>
                </c:pt>
                <c:pt idx="14121">
                  <c:v>0.98592910120079902</c:v>
                </c:pt>
                <c:pt idx="14122">
                  <c:v>0.98595073702362301</c:v>
                </c:pt>
                <c:pt idx="14123">
                  <c:v>0.98603380843424004</c:v>
                </c:pt>
                <c:pt idx="14124">
                  <c:v>0.98586661847407298</c:v>
                </c:pt>
                <c:pt idx="14125">
                  <c:v>0.98601529273220301</c:v>
                </c:pt>
                <c:pt idx="14126">
                  <c:v>0.98598532107563797</c:v>
                </c:pt>
                <c:pt idx="14127">
                  <c:v>0.98595354784909806</c:v>
                </c:pt>
                <c:pt idx="14128">
                  <c:v>0.98593763710561699</c:v>
                </c:pt>
                <c:pt idx="14129">
                  <c:v>0.98598781412000103</c:v>
                </c:pt>
                <c:pt idx="14130">
                  <c:v>0.98593329260824702</c:v>
                </c:pt>
                <c:pt idx="14131">
                  <c:v>0.98599417717751903</c:v>
                </c:pt>
                <c:pt idx="14132">
                  <c:v>0.98588399014449901</c:v>
                </c:pt>
                <c:pt idx="14133">
                  <c:v>0.98609416369585201</c:v>
                </c:pt>
                <c:pt idx="14134">
                  <c:v>0.98595454713344799</c:v>
                </c:pt>
                <c:pt idx="14135">
                  <c:v>0.98609867881065105</c:v>
                </c:pt>
                <c:pt idx="14136">
                  <c:v>0.98589672154307895</c:v>
                </c:pt>
                <c:pt idx="14137">
                  <c:v>0.98591440928990604</c:v>
                </c:pt>
                <c:pt idx="14138">
                  <c:v>0.98595850981023703</c:v>
                </c:pt>
                <c:pt idx="14139">
                  <c:v>0.98601954483736898</c:v>
                </c:pt>
                <c:pt idx="14140">
                  <c:v>0.98598540361354603</c:v>
                </c:pt>
                <c:pt idx="14141">
                  <c:v>0.98598225872575196</c:v>
                </c:pt>
                <c:pt idx="14142">
                  <c:v>0.98601118303531599</c:v>
                </c:pt>
                <c:pt idx="14143">
                  <c:v>0.986031611798041</c:v>
                </c:pt>
                <c:pt idx="14144">
                  <c:v>0.98600167077298395</c:v>
                </c:pt>
                <c:pt idx="14145">
                  <c:v>0.98592987523229103</c:v>
                </c:pt>
                <c:pt idx="14146">
                  <c:v>0.98590651902351301</c:v>
                </c:pt>
                <c:pt idx="14147">
                  <c:v>0.98586320407546502</c:v>
                </c:pt>
                <c:pt idx="14148">
                  <c:v>0.98591594719165099</c:v>
                </c:pt>
                <c:pt idx="14149">
                  <c:v>0.98600137784358399</c:v>
                </c:pt>
                <c:pt idx="14150">
                  <c:v>0.98594971473286797</c:v>
                </c:pt>
                <c:pt idx="14151">
                  <c:v>0.98610721430069304</c:v>
                </c:pt>
                <c:pt idx="14152">
                  <c:v>0.98599580038989398</c:v>
                </c:pt>
                <c:pt idx="14153">
                  <c:v>0.98602411307919302</c:v>
                </c:pt>
                <c:pt idx="14154">
                  <c:v>0.98609117219877496</c:v>
                </c:pt>
                <c:pt idx="14155">
                  <c:v>0.98587268748128698</c:v>
                </c:pt>
                <c:pt idx="14156">
                  <c:v>0.98606073870905897</c:v>
                </c:pt>
                <c:pt idx="14157">
                  <c:v>0.98586678037602005</c:v>
                </c:pt>
                <c:pt idx="14158">
                  <c:v>0.98611845192675596</c:v>
                </c:pt>
                <c:pt idx="14159">
                  <c:v>0.98591741253314702</c:v>
                </c:pt>
                <c:pt idx="14160">
                  <c:v>0.986079449942728</c:v>
                </c:pt>
                <c:pt idx="14161">
                  <c:v>0.98595666183606101</c:v>
                </c:pt>
                <c:pt idx="14162">
                  <c:v>0.98596405127881304</c:v>
                </c:pt>
                <c:pt idx="14163">
                  <c:v>0.98590912841510003</c:v>
                </c:pt>
                <c:pt idx="14164">
                  <c:v>0.98605627053316103</c:v>
                </c:pt>
                <c:pt idx="14165">
                  <c:v>0.98591205560699402</c:v>
                </c:pt>
                <c:pt idx="14166">
                  <c:v>0.98598596720109</c:v>
                </c:pt>
                <c:pt idx="14167">
                  <c:v>0.98602936034250199</c:v>
                </c:pt>
                <c:pt idx="14168">
                  <c:v>0.98595380865964799</c:v>
                </c:pt>
                <c:pt idx="14169">
                  <c:v>0.98594662208125605</c:v>
                </c:pt>
                <c:pt idx="14170">
                  <c:v>0.98596326474228102</c:v>
                </c:pt>
                <c:pt idx="14171">
                  <c:v>0.98591036017150002</c:v>
                </c:pt>
                <c:pt idx="14172">
                  <c:v>0.98602291334547099</c:v>
                </c:pt>
                <c:pt idx="14173">
                  <c:v>0.98591221266712703</c:v>
                </c:pt>
                <c:pt idx="14174">
                  <c:v>0.98599926779917402</c:v>
                </c:pt>
                <c:pt idx="14175">
                  <c:v>0.98590468308191803</c:v>
                </c:pt>
                <c:pt idx="14176">
                  <c:v>0.98590967529540097</c:v>
                </c:pt>
                <c:pt idx="14177">
                  <c:v>0.98599412128355701</c:v>
                </c:pt>
                <c:pt idx="14178">
                  <c:v>0.98591693751704002</c:v>
                </c:pt>
                <c:pt idx="14179">
                  <c:v>0.98590841130451701</c:v>
                </c:pt>
                <c:pt idx="14180">
                  <c:v>0.98594682826912505</c:v>
                </c:pt>
                <c:pt idx="14181">
                  <c:v>0.98594240605702399</c:v>
                </c:pt>
                <c:pt idx="14182">
                  <c:v>0.98590198092485604</c:v>
                </c:pt>
                <c:pt idx="14183">
                  <c:v>0.98602893612892895</c:v>
                </c:pt>
                <c:pt idx="14184">
                  <c:v>0.98603718092070602</c:v>
                </c:pt>
                <c:pt idx="14185">
                  <c:v>0.98599776360573199</c:v>
                </c:pt>
                <c:pt idx="14186">
                  <c:v>0.98591354077274995</c:v>
                </c:pt>
                <c:pt idx="14187">
                  <c:v>0.986137837824973</c:v>
                </c:pt>
                <c:pt idx="14188">
                  <c:v>0.98596850478785503</c:v>
                </c:pt>
                <c:pt idx="14189">
                  <c:v>0.98599932994403505</c:v>
                </c:pt>
                <c:pt idx="14190">
                  <c:v>0.98600148785702602</c:v>
                </c:pt>
                <c:pt idx="14191">
                  <c:v>0.98594220014169098</c:v>
                </c:pt>
                <c:pt idx="14192">
                  <c:v>0.98587477538821</c:v>
                </c:pt>
                <c:pt idx="14193">
                  <c:v>0.98600473332072103</c:v>
                </c:pt>
                <c:pt idx="14194">
                  <c:v>0.985933114305799</c:v>
                </c:pt>
                <c:pt idx="14195">
                  <c:v>0.98593247169478704</c:v>
                </c:pt>
                <c:pt idx="14196">
                  <c:v>0.98610428588508503</c:v>
                </c:pt>
                <c:pt idx="14197">
                  <c:v>0.98591036459596604</c:v>
                </c:pt>
                <c:pt idx="14198">
                  <c:v>0.98600593690744298</c:v>
                </c:pt>
                <c:pt idx="14199">
                  <c:v>0.98591340237945801</c:v>
                </c:pt>
                <c:pt idx="14200">
                  <c:v>0.98608987470327403</c:v>
                </c:pt>
                <c:pt idx="14201">
                  <c:v>0.985906800309302</c:v>
                </c:pt>
                <c:pt idx="14202">
                  <c:v>0.98599417395060895</c:v>
                </c:pt>
                <c:pt idx="14203">
                  <c:v>0.98604046183226901</c:v>
                </c:pt>
                <c:pt idx="14204">
                  <c:v>0.98596906736255396</c:v>
                </c:pt>
                <c:pt idx="14205">
                  <c:v>0.98597477237962705</c:v>
                </c:pt>
                <c:pt idx="14206">
                  <c:v>0.98593770254846802</c:v>
                </c:pt>
                <c:pt idx="14207">
                  <c:v>0.98600905313832399</c:v>
                </c:pt>
                <c:pt idx="14208">
                  <c:v>0.98601991968084302</c:v>
                </c:pt>
                <c:pt idx="14209">
                  <c:v>0.98593520365754095</c:v>
                </c:pt>
                <c:pt idx="14210">
                  <c:v>0.98603305171538302</c:v>
                </c:pt>
                <c:pt idx="14211">
                  <c:v>0.98605361484282095</c:v>
                </c:pt>
                <c:pt idx="14212">
                  <c:v>0.98594843648613195</c:v>
                </c:pt>
                <c:pt idx="14213">
                  <c:v>0.98595754213435904</c:v>
                </c:pt>
                <c:pt idx="14214">
                  <c:v>0.98608482244089102</c:v>
                </c:pt>
                <c:pt idx="14215">
                  <c:v>0.98594887423265398</c:v>
                </c:pt>
                <c:pt idx="14216">
                  <c:v>0.98598436720281402</c:v>
                </c:pt>
                <c:pt idx="14217">
                  <c:v>0.98590894329192202</c:v>
                </c:pt>
                <c:pt idx="14218">
                  <c:v>0.98603225637245495</c:v>
                </c:pt>
                <c:pt idx="14219">
                  <c:v>0.98596012036813296</c:v>
                </c:pt>
                <c:pt idx="14220">
                  <c:v>0.98604768582239499</c:v>
                </c:pt>
                <c:pt idx="14221">
                  <c:v>0.985962291976618</c:v>
                </c:pt>
                <c:pt idx="14222">
                  <c:v>0.98604539638764299</c:v>
                </c:pt>
                <c:pt idx="14223">
                  <c:v>0.98595069097050603</c:v>
                </c:pt>
                <c:pt idx="14224">
                  <c:v>0.98596598504933297</c:v>
                </c:pt>
                <c:pt idx="14225">
                  <c:v>0.98583950886807603</c:v>
                </c:pt>
                <c:pt idx="14226">
                  <c:v>0.98602762625582396</c:v>
                </c:pt>
                <c:pt idx="14227">
                  <c:v>0.98594543521700995</c:v>
                </c:pt>
                <c:pt idx="14228">
                  <c:v>0.98603071285394805</c:v>
                </c:pt>
                <c:pt idx="14229">
                  <c:v>0.98605080372229603</c:v>
                </c:pt>
                <c:pt idx="14230">
                  <c:v>0.98589878143297205</c:v>
                </c:pt>
                <c:pt idx="14231">
                  <c:v>0.98597161060132998</c:v>
                </c:pt>
                <c:pt idx="14232">
                  <c:v>0.98590559083740403</c:v>
                </c:pt>
                <c:pt idx="14233">
                  <c:v>0.98596768959231595</c:v>
                </c:pt>
                <c:pt idx="14234">
                  <c:v>0.98597991045885003</c:v>
                </c:pt>
                <c:pt idx="14235">
                  <c:v>0.98603511139837197</c:v>
                </c:pt>
                <c:pt idx="14236">
                  <c:v>0.98602356477740405</c:v>
                </c:pt>
                <c:pt idx="14237">
                  <c:v>0.98596982352886098</c:v>
                </c:pt>
                <c:pt idx="14238">
                  <c:v>0.98597703856291097</c:v>
                </c:pt>
                <c:pt idx="14239">
                  <c:v>0.98583191458777297</c:v>
                </c:pt>
                <c:pt idx="14240">
                  <c:v>0.98598089222997298</c:v>
                </c:pt>
                <c:pt idx="14241">
                  <c:v>0.98599137768727996</c:v>
                </c:pt>
                <c:pt idx="14242">
                  <c:v>0.98599321958872699</c:v>
                </c:pt>
                <c:pt idx="14243">
                  <c:v>0.98600115142908096</c:v>
                </c:pt>
                <c:pt idx="14244">
                  <c:v>0.98589699697625199</c:v>
                </c:pt>
                <c:pt idx="14245">
                  <c:v>0.98592426203040995</c:v>
                </c:pt>
                <c:pt idx="14246">
                  <c:v>0.98596945341648201</c:v>
                </c:pt>
                <c:pt idx="14247">
                  <c:v>0.98600636520548002</c:v>
                </c:pt>
                <c:pt idx="14248">
                  <c:v>0.98595744715220002</c:v>
                </c:pt>
                <c:pt idx="14249">
                  <c:v>0.98601753600118003</c:v>
                </c:pt>
                <c:pt idx="14250">
                  <c:v>0.985872509913989</c:v>
                </c:pt>
                <c:pt idx="14251">
                  <c:v>0.98600703526668199</c:v>
                </c:pt>
                <c:pt idx="14252">
                  <c:v>0.985954529657872</c:v>
                </c:pt>
                <c:pt idx="14253">
                  <c:v>0.98594722900605702</c:v>
                </c:pt>
                <c:pt idx="14254">
                  <c:v>0.985940499479661</c:v>
                </c:pt>
                <c:pt idx="14255">
                  <c:v>0.98593596128567496</c:v>
                </c:pt>
                <c:pt idx="14256">
                  <c:v>0.98597102093732303</c:v>
                </c:pt>
                <c:pt idx="14257">
                  <c:v>0.98600335156220198</c:v>
                </c:pt>
                <c:pt idx="14258">
                  <c:v>0.98595394877855103</c:v>
                </c:pt>
                <c:pt idx="14259">
                  <c:v>0.985979872312158</c:v>
                </c:pt>
                <c:pt idx="14260">
                  <c:v>0.98594158703388102</c:v>
                </c:pt>
                <c:pt idx="14261">
                  <c:v>0.98590377757321901</c:v>
                </c:pt>
                <c:pt idx="14262">
                  <c:v>0.986003375324638</c:v>
                </c:pt>
                <c:pt idx="14263">
                  <c:v>0.98601210096365399</c:v>
                </c:pt>
                <c:pt idx="14264">
                  <c:v>0.98592578044905099</c:v>
                </c:pt>
                <c:pt idx="14265">
                  <c:v>0.98594777986434601</c:v>
                </c:pt>
                <c:pt idx="14266">
                  <c:v>0.98602375304171397</c:v>
                </c:pt>
                <c:pt idx="14267">
                  <c:v>0.98587798959383</c:v>
                </c:pt>
                <c:pt idx="14268">
                  <c:v>0.98596437510663404</c:v>
                </c:pt>
                <c:pt idx="14269">
                  <c:v>0.98604993795200802</c:v>
                </c:pt>
                <c:pt idx="14270">
                  <c:v>0.98593009441297896</c:v>
                </c:pt>
                <c:pt idx="14271">
                  <c:v>0.98600061667622596</c:v>
                </c:pt>
                <c:pt idx="14272">
                  <c:v>0.98592426756038598</c:v>
                </c:pt>
                <c:pt idx="14273">
                  <c:v>0.98606815849724005</c:v>
                </c:pt>
                <c:pt idx="14274">
                  <c:v>0.98589713981039995</c:v>
                </c:pt>
                <c:pt idx="14275">
                  <c:v>0.98597722413934197</c:v>
                </c:pt>
                <c:pt idx="14276">
                  <c:v>0.98596335460213402</c:v>
                </c:pt>
                <c:pt idx="14277">
                  <c:v>0.98596897229302505</c:v>
                </c:pt>
                <c:pt idx="14278">
                  <c:v>0.98596705472104695</c:v>
                </c:pt>
                <c:pt idx="14279">
                  <c:v>0.98587036908213099</c:v>
                </c:pt>
                <c:pt idx="14280">
                  <c:v>0.98598488075364499</c:v>
                </c:pt>
                <c:pt idx="14281">
                  <c:v>0.98599364776374498</c:v>
                </c:pt>
                <c:pt idx="14282">
                  <c:v>0.98594363924938599</c:v>
                </c:pt>
                <c:pt idx="14283">
                  <c:v>0.98595681298030602</c:v>
                </c:pt>
                <c:pt idx="14284">
                  <c:v>0.98588579224293504</c:v>
                </c:pt>
                <c:pt idx="14285">
                  <c:v>0.98593884175321</c:v>
                </c:pt>
                <c:pt idx="14286">
                  <c:v>0.98586888468457601</c:v>
                </c:pt>
                <c:pt idx="14287">
                  <c:v>0.98597859300906199</c:v>
                </c:pt>
                <c:pt idx="14288">
                  <c:v>0.98600870369067595</c:v>
                </c:pt>
                <c:pt idx="14289">
                  <c:v>0.98603756322902203</c:v>
                </c:pt>
                <c:pt idx="14290">
                  <c:v>0.985834379642892</c:v>
                </c:pt>
                <c:pt idx="14291">
                  <c:v>0.98601812289718704</c:v>
                </c:pt>
                <c:pt idx="14292">
                  <c:v>0.98590378184961003</c:v>
                </c:pt>
                <c:pt idx="14293">
                  <c:v>0.98601537146196006</c:v>
                </c:pt>
                <c:pt idx="14294">
                  <c:v>0.98604996192981598</c:v>
                </c:pt>
                <c:pt idx="14295">
                  <c:v>0.98598775225017798</c:v>
                </c:pt>
                <c:pt idx="14296">
                  <c:v>0.98595310593794006</c:v>
                </c:pt>
                <c:pt idx="14297">
                  <c:v>0.98606565017690895</c:v>
                </c:pt>
                <c:pt idx="14298">
                  <c:v>0.98590238524629303</c:v>
                </c:pt>
                <c:pt idx="14299">
                  <c:v>0.98596827976573997</c:v>
                </c:pt>
                <c:pt idx="14300">
                  <c:v>0.98593306510017598</c:v>
                </c:pt>
                <c:pt idx="14301">
                  <c:v>0.98605071924687404</c:v>
                </c:pt>
                <c:pt idx="14302">
                  <c:v>0.98595882856843398</c:v>
                </c:pt>
                <c:pt idx="14303">
                  <c:v>0.98606023018937705</c:v>
                </c:pt>
                <c:pt idx="14304">
                  <c:v>0.986012755070517</c:v>
                </c:pt>
                <c:pt idx="14305">
                  <c:v>0.98591566479688597</c:v>
                </c:pt>
                <c:pt idx="14306">
                  <c:v>0.98596030627102604</c:v>
                </c:pt>
                <c:pt idx="14307">
                  <c:v>0.98589643463347398</c:v>
                </c:pt>
                <c:pt idx="14308">
                  <c:v>0.98601709248160696</c:v>
                </c:pt>
                <c:pt idx="14309">
                  <c:v>0.98612345067058504</c:v>
                </c:pt>
                <c:pt idx="14310">
                  <c:v>0.98588627963104203</c:v>
                </c:pt>
                <c:pt idx="14311">
                  <c:v>0.98585636488969597</c:v>
                </c:pt>
                <c:pt idx="14312">
                  <c:v>0.98597355573968803</c:v>
                </c:pt>
                <c:pt idx="14313">
                  <c:v>0.98597998336623105</c:v>
                </c:pt>
                <c:pt idx="14314">
                  <c:v>0.98604978521020703</c:v>
                </c:pt>
                <c:pt idx="14315">
                  <c:v>0.98592436060489796</c:v>
                </c:pt>
                <c:pt idx="14316">
                  <c:v>0.98604821865279901</c:v>
                </c:pt>
                <c:pt idx="14317">
                  <c:v>0.98587643449526696</c:v>
                </c:pt>
                <c:pt idx="14318">
                  <c:v>0.98605726433456498</c:v>
                </c:pt>
                <c:pt idx="14319">
                  <c:v>0.98593220339171095</c:v>
                </c:pt>
                <c:pt idx="14320">
                  <c:v>0.98596338477020995</c:v>
                </c:pt>
                <c:pt idx="14321">
                  <c:v>0.98597523341041404</c:v>
                </c:pt>
                <c:pt idx="14322">
                  <c:v>0.98602108700184798</c:v>
                </c:pt>
                <c:pt idx="14323">
                  <c:v>0.98600358236685204</c:v>
                </c:pt>
                <c:pt idx="14324">
                  <c:v>0.98604814221801496</c:v>
                </c:pt>
                <c:pt idx="14325">
                  <c:v>0.98595358576127401</c:v>
                </c:pt>
                <c:pt idx="14326">
                  <c:v>0.98597541331554905</c:v>
                </c:pt>
                <c:pt idx="14327">
                  <c:v>0.98587684603944403</c:v>
                </c:pt>
                <c:pt idx="14328">
                  <c:v>0.98598173582006399</c:v>
                </c:pt>
                <c:pt idx="14329">
                  <c:v>0.986019488704164</c:v>
                </c:pt>
                <c:pt idx="14330">
                  <c:v>0.98594261906921199</c:v>
                </c:pt>
                <c:pt idx="14331">
                  <c:v>0.98613339671688005</c:v>
                </c:pt>
                <c:pt idx="14332">
                  <c:v>0.98592051957487203</c:v>
                </c:pt>
                <c:pt idx="14333">
                  <c:v>0.98605595157218595</c:v>
                </c:pt>
                <c:pt idx="14334">
                  <c:v>0.98597621847339301</c:v>
                </c:pt>
                <c:pt idx="14335">
                  <c:v>0.98590985379749096</c:v>
                </c:pt>
                <c:pt idx="14336">
                  <c:v>0.98593608761309404</c:v>
                </c:pt>
                <c:pt idx="14337">
                  <c:v>0.98601036295623001</c:v>
                </c:pt>
                <c:pt idx="14338">
                  <c:v>0.98596782579019604</c:v>
                </c:pt>
                <c:pt idx="14339">
                  <c:v>0.98603134308603402</c:v>
                </c:pt>
                <c:pt idx="14340">
                  <c:v>0.98589074258660303</c:v>
                </c:pt>
                <c:pt idx="14341">
                  <c:v>0.98606750839017898</c:v>
                </c:pt>
                <c:pt idx="14342">
                  <c:v>0.98603748963231597</c:v>
                </c:pt>
                <c:pt idx="14343">
                  <c:v>0.98609481360455997</c:v>
                </c:pt>
                <c:pt idx="14344">
                  <c:v>0.98589847690780696</c:v>
                </c:pt>
                <c:pt idx="14345">
                  <c:v>0.98597143811072796</c:v>
                </c:pt>
                <c:pt idx="14346">
                  <c:v>0.98586748302904303</c:v>
                </c:pt>
                <c:pt idx="14347">
                  <c:v>0.98598697018839998</c:v>
                </c:pt>
                <c:pt idx="14348">
                  <c:v>0.98587653351231397</c:v>
                </c:pt>
                <c:pt idx="14349">
                  <c:v>0.98597458156963302</c:v>
                </c:pt>
                <c:pt idx="14350">
                  <c:v>0.98595313188057099</c:v>
                </c:pt>
                <c:pt idx="14351">
                  <c:v>0.98595995396736502</c:v>
                </c:pt>
                <c:pt idx="14352">
                  <c:v>0.98585017848419898</c:v>
                </c:pt>
                <c:pt idx="14353">
                  <c:v>0.98590970866820304</c:v>
                </c:pt>
                <c:pt idx="14354">
                  <c:v>0.98605256801681895</c:v>
                </c:pt>
                <c:pt idx="14355">
                  <c:v>0.98595268600234098</c:v>
                </c:pt>
                <c:pt idx="14356">
                  <c:v>0.98599064421181304</c:v>
                </c:pt>
                <c:pt idx="14357">
                  <c:v>0.98588958576670604</c:v>
                </c:pt>
                <c:pt idx="14358">
                  <c:v>0.98600673648982096</c:v>
                </c:pt>
                <c:pt idx="14359">
                  <c:v>0.98599772872993896</c:v>
                </c:pt>
                <c:pt idx="14360">
                  <c:v>0.98585397755919701</c:v>
                </c:pt>
                <c:pt idx="14361">
                  <c:v>0.98589157340228095</c:v>
                </c:pt>
                <c:pt idx="14362">
                  <c:v>0.98597168833052995</c:v>
                </c:pt>
                <c:pt idx="14363">
                  <c:v>0.98589251162983405</c:v>
                </c:pt>
                <c:pt idx="14364">
                  <c:v>0.98599342558686798</c:v>
                </c:pt>
                <c:pt idx="14365">
                  <c:v>0.985926184088043</c:v>
                </c:pt>
                <c:pt idx="14366">
                  <c:v>0.98595643366476204</c:v>
                </c:pt>
                <c:pt idx="14367">
                  <c:v>0.985957452770853</c:v>
                </c:pt>
                <c:pt idx="14368">
                  <c:v>0.98598907673793001</c:v>
                </c:pt>
                <c:pt idx="14369">
                  <c:v>0.98589224830859101</c:v>
                </c:pt>
                <c:pt idx="14370">
                  <c:v>0.98598604736030804</c:v>
                </c:pt>
                <c:pt idx="14371">
                  <c:v>0.98597743242605795</c:v>
                </c:pt>
                <c:pt idx="14372">
                  <c:v>0.98595500168274697</c:v>
                </c:pt>
                <c:pt idx="14373">
                  <c:v>0.98608452951555203</c:v>
                </c:pt>
                <c:pt idx="14374">
                  <c:v>0.98598530324192402</c:v>
                </c:pt>
                <c:pt idx="14375">
                  <c:v>0.98596228369031402</c:v>
                </c:pt>
                <c:pt idx="14376">
                  <c:v>0.98605967925023497</c:v>
                </c:pt>
                <c:pt idx="14377">
                  <c:v>0.98591904442371203</c:v>
                </c:pt>
                <c:pt idx="14378">
                  <c:v>0.98600153754617004</c:v>
                </c:pt>
                <c:pt idx="14379">
                  <c:v>0.98586891481001804</c:v>
                </c:pt>
                <c:pt idx="14380">
                  <c:v>0.98599804575092698</c:v>
                </c:pt>
                <c:pt idx="14381">
                  <c:v>0.98599810307973801</c:v>
                </c:pt>
                <c:pt idx="14382">
                  <c:v>0.98595573100282596</c:v>
                </c:pt>
                <c:pt idx="14383">
                  <c:v>0.98598848432592501</c:v>
                </c:pt>
                <c:pt idx="14384">
                  <c:v>0.98596988920311601</c:v>
                </c:pt>
                <c:pt idx="14385">
                  <c:v>0.98596672187905399</c:v>
                </c:pt>
                <c:pt idx="14386">
                  <c:v>0.98598256554790698</c:v>
                </c:pt>
                <c:pt idx="14387">
                  <c:v>0.98605041128370996</c:v>
                </c:pt>
                <c:pt idx="14388">
                  <c:v>0.98601162801605502</c:v>
                </c:pt>
                <c:pt idx="14389">
                  <c:v>0.98599380615655696</c:v>
                </c:pt>
                <c:pt idx="14390">
                  <c:v>0.98589136699399804</c:v>
                </c:pt>
                <c:pt idx="14391">
                  <c:v>0.98581523058738096</c:v>
                </c:pt>
                <c:pt idx="14392">
                  <c:v>0.98592246828018104</c:v>
                </c:pt>
                <c:pt idx="14393">
                  <c:v>0.985974655819992</c:v>
                </c:pt>
                <c:pt idx="14394">
                  <c:v>0.98598104205024595</c:v>
                </c:pt>
                <c:pt idx="14395">
                  <c:v>0.98600277880405096</c:v>
                </c:pt>
                <c:pt idx="14396">
                  <c:v>0.98589762199554998</c:v>
                </c:pt>
                <c:pt idx="14397">
                  <c:v>0.98590854127862904</c:v>
                </c:pt>
                <c:pt idx="14398">
                  <c:v>0.98591639117637297</c:v>
                </c:pt>
                <c:pt idx="14399">
                  <c:v>0.98598095504203198</c:v>
                </c:pt>
                <c:pt idx="14400">
                  <c:v>0.98594836682081999</c:v>
                </c:pt>
                <c:pt idx="14401">
                  <c:v>0.98609794391258998</c:v>
                </c:pt>
                <c:pt idx="14402">
                  <c:v>0.98590104253101496</c:v>
                </c:pt>
                <c:pt idx="14403">
                  <c:v>0.98593500349986596</c:v>
                </c:pt>
                <c:pt idx="14404">
                  <c:v>0.98592110922396403</c:v>
                </c:pt>
                <c:pt idx="14405">
                  <c:v>0.98600633597792697</c:v>
                </c:pt>
                <c:pt idx="14406">
                  <c:v>0.98593621529556497</c:v>
                </c:pt>
                <c:pt idx="14407">
                  <c:v>0.98595802791165998</c:v>
                </c:pt>
                <c:pt idx="14408">
                  <c:v>0.985985153638686</c:v>
                </c:pt>
                <c:pt idx="14409">
                  <c:v>0.98598350663676404</c:v>
                </c:pt>
                <c:pt idx="14410">
                  <c:v>0.98594749600429898</c:v>
                </c:pt>
                <c:pt idx="14411">
                  <c:v>0.98593883096021795</c:v>
                </c:pt>
                <c:pt idx="14412">
                  <c:v>0.98598341877547202</c:v>
                </c:pt>
                <c:pt idx="14413">
                  <c:v>0.98596956974794703</c:v>
                </c:pt>
                <c:pt idx="14414">
                  <c:v>0.98602768936766805</c:v>
                </c:pt>
                <c:pt idx="14415">
                  <c:v>0.98593683492694695</c:v>
                </c:pt>
                <c:pt idx="14416">
                  <c:v>0.98601588450145095</c:v>
                </c:pt>
                <c:pt idx="14417">
                  <c:v>0.985974598546007</c:v>
                </c:pt>
                <c:pt idx="14418">
                  <c:v>0.98591087965358903</c:v>
                </c:pt>
                <c:pt idx="14419">
                  <c:v>0.98593196195710997</c:v>
                </c:pt>
                <c:pt idx="14420">
                  <c:v>0.98593042357718597</c:v>
                </c:pt>
                <c:pt idx="14421">
                  <c:v>0.98601761927586595</c:v>
                </c:pt>
                <c:pt idx="14422">
                  <c:v>0.98605094377435598</c:v>
                </c:pt>
                <c:pt idx="14423">
                  <c:v>0.98600350459879404</c:v>
                </c:pt>
                <c:pt idx="14424">
                  <c:v>0.98596357838190196</c:v>
                </c:pt>
                <c:pt idx="14425">
                  <c:v>0.986024940685861</c:v>
                </c:pt>
                <c:pt idx="14426">
                  <c:v>0.98595096437401597</c:v>
                </c:pt>
                <c:pt idx="14427">
                  <c:v>0.98601305949283602</c:v>
                </c:pt>
                <c:pt idx="14428">
                  <c:v>0.98597918898814696</c:v>
                </c:pt>
                <c:pt idx="14429">
                  <c:v>0.98597775340448401</c:v>
                </c:pt>
                <c:pt idx="14430">
                  <c:v>0.985964950203566</c:v>
                </c:pt>
                <c:pt idx="14431">
                  <c:v>0.98593535414560296</c:v>
                </c:pt>
                <c:pt idx="14432">
                  <c:v>0.98594499595463403</c:v>
                </c:pt>
                <c:pt idx="14433">
                  <c:v>0.98588994865632495</c:v>
                </c:pt>
                <c:pt idx="14434">
                  <c:v>0.98599794772212601</c:v>
                </c:pt>
                <c:pt idx="14435">
                  <c:v>0.98601424493579903</c:v>
                </c:pt>
                <c:pt idx="14436">
                  <c:v>0.98610571972055505</c:v>
                </c:pt>
                <c:pt idx="14437">
                  <c:v>0.98587873133470505</c:v>
                </c:pt>
                <c:pt idx="14438">
                  <c:v>0.98598157622903504</c:v>
                </c:pt>
                <c:pt idx="14439">
                  <c:v>0.98587044432761906</c:v>
                </c:pt>
                <c:pt idx="14440">
                  <c:v>0.98587498154183495</c:v>
                </c:pt>
                <c:pt idx="14441">
                  <c:v>0.98597766379590401</c:v>
                </c:pt>
                <c:pt idx="14442">
                  <c:v>0.98585627705593304</c:v>
                </c:pt>
                <c:pt idx="14443">
                  <c:v>0.985942572699954</c:v>
                </c:pt>
                <c:pt idx="14444">
                  <c:v>0.98608608113793506</c:v>
                </c:pt>
                <c:pt idx="14445">
                  <c:v>0.98593971456424701</c:v>
                </c:pt>
                <c:pt idx="14446">
                  <c:v>0.98601843899536901</c:v>
                </c:pt>
                <c:pt idx="14447">
                  <c:v>0.98599746825274004</c:v>
                </c:pt>
                <c:pt idx="14448">
                  <c:v>0.98598370621446796</c:v>
                </c:pt>
                <c:pt idx="14449">
                  <c:v>0.98600327543492505</c:v>
                </c:pt>
                <c:pt idx="14450">
                  <c:v>0.98603004988727905</c:v>
                </c:pt>
                <c:pt idx="14451">
                  <c:v>0.98591585726575104</c:v>
                </c:pt>
                <c:pt idx="14452">
                  <c:v>0.98593270680411504</c:v>
                </c:pt>
                <c:pt idx="14453">
                  <c:v>0.98604582500021898</c:v>
                </c:pt>
                <c:pt idx="14454">
                  <c:v>0.98587281926548798</c:v>
                </c:pt>
                <c:pt idx="14455">
                  <c:v>0.98608698003047301</c:v>
                </c:pt>
                <c:pt idx="14456">
                  <c:v>0.98584650625663195</c:v>
                </c:pt>
                <c:pt idx="14457">
                  <c:v>0.98599337482213101</c:v>
                </c:pt>
                <c:pt idx="14458">
                  <c:v>0.98601886669483296</c:v>
                </c:pt>
                <c:pt idx="14459">
                  <c:v>0.98607388437614396</c:v>
                </c:pt>
                <c:pt idx="14460">
                  <c:v>0.98595531074426601</c:v>
                </c:pt>
                <c:pt idx="14461">
                  <c:v>0.98593388185983999</c:v>
                </c:pt>
                <c:pt idx="14462">
                  <c:v>0.98596282797676305</c:v>
                </c:pt>
                <c:pt idx="14463">
                  <c:v>0.98606222599231996</c:v>
                </c:pt>
                <c:pt idx="14464">
                  <c:v>0.98585746952421704</c:v>
                </c:pt>
                <c:pt idx="14465">
                  <c:v>0.98606251148824597</c:v>
                </c:pt>
                <c:pt idx="14466">
                  <c:v>0.98602289379920305</c:v>
                </c:pt>
                <c:pt idx="14467">
                  <c:v>0.98595635846126295</c:v>
                </c:pt>
                <c:pt idx="14468">
                  <c:v>0.98601436449507496</c:v>
                </c:pt>
                <c:pt idx="14469">
                  <c:v>0.98591613467181005</c:v>
                </c:pt>
                <c:pt idx="14470">
                  <c:v>0.98593662495322898</c:v>
                </c:pt>
                <c:pt idx="14471">
                  <c:v>0.98600981183668102</c:v>
                </c:pt>
                <c:pt idx="14472">
                  <c:v>0.98592020977685701</c:v>
                </c:pt>
                <c:pt idx="14473">
                  <c:v>0.98600691810485497</c:v>
                </c:pt>
                <c:pt idx="14474">
                  <c:v>0.98595581876902205</c:v>
                </c:pt>
                <c:pt idx="14475">
                  <c:v>0.98595465768110502</c:v>
                </c:pt>
                <c:pt idx="14476">
                  <c:v>0.98596428084856302</c:v>
                </c:pt>
                <c:pt idx="14477">
                  <c:v>0.98599370141812004</c:v>
                </c:pt>
                <c:pt idx="14478">
                  <c:v>0.98591274411317598</c:v>
                </c:pt>
                <c:pt idx="14479">
                  <c:v>0.98595946489507302</c:v>
                </c:pt>
                <c:pt idx="14480">
                  <c:v>0.98594794132658703</c:v>
                </c:pt>
                <c:pt idx="14481">
                  <c:v>0.98615347779372597</c:v>
                </c:pt>
                <c:pt idx="14482">
                  <c:v>0.98602320818232003</c:v>
                </c:pt>
                <c:pt idx="14483">
                  <c:v>0.98591648915850805</c:v>
                </c:pt>
                <c:pt idx="14484">
                  <c:v>0.98598382539560503</c:v>
                </c:pt>
                <c:pt idx="14485">
                  <c:v>0.98597672092913702</c:v>
                </c:pt>
                <c:pt idx="14486">
                  <c:v>0.98601245805301396</c:v>
                </c:pt>
                <c:pt idx="14487">
                  <c:v>0.98600540917920299</c:v>
                </c:pt>
                <c:pt idx="14488">
                  <c:v>0.98594408478789297</c:v>
                </c:pt>
                <c:pt idx="14489">
                  <c:v>0.98607010380946802</c:v>
                </c:pt>
                <c:pt idx="14490">
                  <c:v>0.98591898889960194</c:v>
                </c:pt>
                <c:pt idx="14491">
                  <c:v>0.98587059053667303</c:v>
                </c:pt>
                <c:pt idx="14492">
                  <c:v>0.98589245421235305</c:v>
                </c:pt>
                <c:pt idx="14493">
                  <c:v>0.98602431141033198</c:v>
                </c:pt>
                <c:pt idx="14494">
                  <c:v>0.98602012181260101</c:v>
                </c:pt>
                <c:pt idx="14495">
                  <c:v>0.98605406569501097</c:v>
                </c:pt>
                <c:pt idx="14496">
                  <c:v>0.98586210789831896</c:v>
                </c:pt>
                <c:pt idx="14497">
                  <c:v>0.98595528287628598</c:v>
                </c:pt>
                <c:pt idx="14498">
                  <c:v>0.98591859912688196</c:v>
                </c:pt>
                <c:pt idx="14499">
                  <c:v>0.98604522563906805</c:v>
                </c:pt>
                <c:pt idx="14500">
                  <c:v>0.98600293638220504</c:v>
                </c:pt>
                <c:pt idx="14501">
                  <c:v>0.98601660069933394</c:v>
                </c:pt>
                <c:pt idx="14502">
                  <c:v>0.98590659432491201</c:v>
                </c:pt>
                <c:pt idx="14503">
                  <c:v>0.98591392618881102</c:v>
                </c:pt>
                <c:pt idx="14504">
                  <c:v>0.98588701875541096</c:v>
                </c:pt>
                <c:pt idx="14505">
                  <c:v>0.98597582429494801</c:v>
                </c:pt>
                <c:pt idx="14506">
                  <c:v>0.98609093735727604</c:v>
                </c:pt>
                <c:pt idx="14507">
                  <c:v>0.985826461672897</c:v>
                </c:pt>
                <c:pt idx="14508">
                  <c:v>0.98595653558237295</c:v>
                </c:pt>
                <c:pt idx="14509">
                  <c:v>0.98591114259116197</c:v>
                </c:pt>
                <c:pt idx="14510">
                  <c:v>0.98595328957210504</c:v>
                </c:pt>
                <c:pt idx="14511">
                  <c:v>0.98599829268908201</c:v>
                </c:pt>
                <c:pt idx="14512">
                  <c:v>0.98594342930205903</c:v>
                </c:pt>
                <c:pt idx="14513">
                  <c:v>0.986093898396466</c:v>
                </c:pt>
                <c:pt idx="14514">
                  <c:v>0.98595705457120597</c:v>
                </c:pt>
                <c:pt idx="14515">
                  <c:v>0.98610103192141396</c:v>
                </c:pt>
                <c:pt idx="14516">
                  <c:v>0.98598185988366904</c:v>
                </c:pt>
                <c:pt idx="14517">
                  <c:v>0.98597386892931904</c:v>
                </c:pt>
                <c:pt idx="14518">
                  <c:v>0.98593757326813503</c:v>
                </c:pt>
                <c:pt idx="14519">
                  <c:v>0.98596317472523398</c:v>
                </c:pt>
                <c:pt idx="14520">
                  <c:v>0.98590735757070802</c:v>
                </c:pt>
                <c:pt idx="14521">
                  <c:v>0.98600531570574601</c:v>
                </c:pt>
                <c:pt idx="14522">
                  <c:v>0.98598724274761096</c:v>
                </c:pt>
                <c:pt idx="14523">
                  <c:v>0.98594457081494102</c:v>
                </c:pt>
                <c:pt idx="14524">
                  <c:v>0.98580192613475603</c:v>
                </c:pt>
                <c:pt idx="14525">
                  <c:v>0.98598626793244604</c:v>
                </c:pt>
                <c:pt idx="14526">
                  <c:v>0.98594784454229201</c:v>
                </c:pt>
                <c:pt idx="14527">
                  <c:v>0.98594250611321099</c:v>
                </c:pt>
                <c:pt idx="14528">
                  <c:v>0.98592344110293495</c:v>
                </c:pt>
                <c:pt idx="14529">
                  <c:v>0.98591896213502395</c:v>
                </c:pt>
                <c:pt idx="14530">
                  <c:v>0.98591077560044205</c:v>
                </c:pt>
                <c:pt idx="14531">
                  <c:v>0.98582227510439402</c:v>
                </c:pt>
                <c:pt idx="14532">
                  <c:v>0.98599849512109505</c:v>
                </c:pt>
                <c:pt idx="14533">
                  <c:v>0.98604275509777795</c:v>
                </c:pt>
                <c:pt idx="14534">
                  <c:v>0.98598442925698204</c:v>
                </c:pt>
                <c:pt idx="14535">
                  <c:v>0.98591742642382896</c:v>
                </c:pt>
                <c:pt idx="14536">
                  <c:v>0.98597053315785499</c:v>
                </c:pt>
                <c:pt idx="14537">
                  <c:v>0.98585813373167297</c:v>
                </c:pt>
                <c:pt idx="14538">
                  <c:v>0.986054495852698</c:v>
                </c:pt>
                <c:pt idx="14539">
                  <c:v>0.98593438210238604</c:v>
                </c:pt>
                <c:pt idx="14540">
                  <c:v>0.98596420562910203</c:v>
                </c:pt>
                <c:pt idx="14541">
                  <c:v>0.985973328960846</c:v>
                </c:pt>
                <c:pt idx="14542">
                  <c:v>0.98594217043878896</c:v>
                </c:pt>
                <c:pt idx="14543">
                  <c:v>0.98597220783636796</c:v>
                </c:pt>
                <c:pt idx="14544">
                  <c:v>0.98602790430346898</c:v>
                </c:pt>
                <c:pt idx="14545">
                  <c:v>0.98596116686574797</c:v>
                </c:pt>
                <c:pt idx="14546">
                  <c:v>0.98609401045862299</c:v>
                </c:pt>
                <c:pt idx="14547">
                  <c:v>0.98600974429225396</c:v>
                </c:pt>
                <c:pt idx="14548">
                  <c:v>0.98598557686209598</c:v>
                </c:pt>
                <c:pt idx="14549">
                  <c:v>0.98598275763108001</c:v>
                </c:pt>
                <c:pt idx="14550">
                  <c:v>0.98602254493151598</c:v>
                </c:pt>
                <c:pt idx="14551">
                  <c:v>0.986027930768683</c:v>
                </c:pt>
                <c:pt idx="14552">
                  <c:v>0.985942390993505</c:v>
                </c:pt>
                <c:pt idx="14553">
                  <c:v>0.98600239672673595</c:v>
                </c:pt>
                <c:pt idx="14554">
                  <c:v>0.98593634193249002</c:v>
                </c:pt>
                <c:pt idx="14555">
                  <c:v>0.98596840380484096</c:v>
                </c:pt>
                <c:pt idx="14556">
                  <c:v>0.98605226040745697</c:v>
                </c:pt>
                <c:pt idx="14557">
                  <c:v>0.98590396014222803</c:v>
                </c:pt>
                <c:pt idx="14558">
                  <c:v>0.98596352109866003</c:v>
                </c:pt>
                <c:pt idx="14559">
                  <c:v>0.98594888769591205</c:v>
                </c:pt>
                <c:pt idx="14560">
                  <c:v>0.98603136990522</c:v>
                </c:pt>
                <c:pt idx="14561">
                  <c:v>0.98602376615132403</c:v>
                </c:pt>
                <c:pt idx="14562">
                  <c:v>0.98589347549255801</c:v>
                </c:pt>
                <c:pt idx="14563">
                  <c:v>0.98600232685327904</c:v>
                </c:pt>
                <c:pt idx="14564">
                  <c:v>0.98593597497017704</c:v>
                </c:pt>
                <c:pt idx="14565">
                  <c:v>0.98594657106037098</c:v>
                </c:pt>
                <c:pt idx="14566">
                  <c:v>0.98611803332758297</c:v>
                </c:pt>
                <c:pt idx="14567">
                  <c:v>0.98592733548842604</c:v>
                </c:pt>
                <c:pt idx="14568">
                  <c:v>0.98607539540464395</c:v>
                </c:pt>
                <c:pt idx="14569">
                  <c:v>0.98600345781315601</c:v>
                </c:pt>
                <c:pt idx="14570">
                  <c:v>0.98603600020587101</c:v>
                </c:pt>
                <c:pt idx="14571">
                  <c:v>0.98594253304507096</c:v>
                </c:pt>
                <c:pt idx="14572">
                  <c:v>0.98590469092597899</c:v>
                </c:pt>
                <c:pt idx="14573">
                  <c:v>0.98591277317362602</c:v>
                </c:pt>
                <c:pt idx="14574">
                  <c:v>0.98606670589006395</c:v>
                </c:pt>
                <c:pt idx="14575">
                  <c:v>0.985929875536383</c:v>
                </c:pt>
                <c:pt idx="14576">
                  <c:v>0.98608899732585398</c:v>
                </c:pt>
                <c:pt idx="14577">
                  <c:v>0.98597654002467905</c:v>
                </c:pt>
                <c:pt idx="14578">
                  <c:v>0.98601924309357503</c:v>
                </c:pt>
                <c:pt idx="14579">
                  <c:v>0.98593858100688503</c:v>
                </c:pt>
                <c:pt idx="14580">
                  <c:v>0.985915758192767</c:v>
                </c:pt>
                <c:pt idx="14581">
                  <c:v>0.98597296473032003</c:v>
                </c:pt>
                <c:pt idx="14582">
                  <c:v>0.98598469754526996</c:v>
                </c:pt>
                <c:pt idx="14583">
                  <c:v>0.985979497310561</c:v>
                </c:pt>
                <c:pt idx="14584">
                  <c:v>0.98591391173605103</c:v>
                </c:pt>
                <c:pt idx="14585">
                  <c:v>0.98610438431162195</c:v>
                </c:pt>
                <c:pt idx="14586">
                  <c:v>0.98576422651530105</c:v>
                </c:pt>
                <c:pt idx="14587">
                  <c:v>0.98605678954326204</c:v>
                </c:pt>
                <c:pt idx="14588">
                  <c:v>0.98609979264763903</c:v>
                </c:pt>
                <c:pt idx="14589">
                  <c:v>0.98605923764243897</c:v>
                </c:pt>
                <c:pt idx="14590">
                  <c:v>0.98601571257445697</c:v>
                </c:pt>
                <c:pt idx="14591">
                  <c:v>0.98599464794134595</c:v>
                </c:pt>
                <c:pt idx="14592">
                  <c:v>0.98594839899974596</c:v>
                </c:pt>
                <c:pt idx="14593">
                  <c:v>0.98593446371739302</c:v>
                </c:pt>
                <c:pt idx="14594">
                  <c:v>0.98597700853380699</c:v>
                </c:pt>
                <c:pt idx="14595">
                  <c:v>0.985939499705763</c:v>
                </c:pt>
                <c:pt idx="14596">
                  <c:v>0.98595563371011197</c:v>
                </c:pt>
                <c:pt idx="14597">
                  <c:v>0.98600372038703199</c:v>
                </c:pt>
                <c:pt idx="14598">
                  <c:v>0.98603083296679805</c:v>
                </c:pt>
                <c:pt idx="14599">
                  <c:v>0.98602953368185398</c:v>
                </c:pt>
                <c:pt idx="14600">
                  <c:v>0.985962459872743</c:v>
                </c:pt>
                <c:pt idx="14601">
                  <c:v>0.98595708192008402</c:v>
                </c:pt>
                <c:pt idx="14602">
                  <c:v>0.98595837407222098</c:v>
                </c:pt>
                <c:pt idx="14603">
                  <c:v>0.98587932263061995</c:v>
                </c:pt>
                <c:pt idx="14604">
                  <c:v>0.985976567778864</c:v>
                </c:pt>
                <c:pt idx="14605">
                  <c:v>0.98592488950666801</c:v>
                </c:pt>
                <c:pt idx="14606">
                  <c:v>0.98609387354742395</c:v>
                </c:pt>
                <c:pt idx="14607">
                  <c:v>0.98610777455922805</c:v>
                </c:pt>
                <c:pt idx="14608">
                  <c:v>0.98596652917913297</c:v>
                </c:pt>
                <c:pt idx="14609">
                  <c:v>0.98596982388299403</c:v>
                </c:pt>
                <c:pt idx="14610">
                  <c:v>0.98591297844530601</c:v>
                </c:pt>
                <c:pt idx="14611">
                  <c:v>0.98598296072074698</c:v>
                </c:pt>
                <c:pt idx="14612">
                  <c:v>0.98598055898000403</c:v>
                </c:pt>
                <c:pt idx="14613">
                  <c:v>0.985990431143146</c:v>
                </c:pt>
                <c:pt idx="14614">
                  <c:v>0.985982235905139</c:v>
                </c:pt>
                <c:pt idx="14615">
                  <c:v>0.98604361633807103</c:v>
                </c:pt>
                <c:pt idx="14616">
                  <c:v>0.98599126011368299</c:v>
                </c:pt>
                <c:pt idx="14617">
                  <c:v>0.98589540410518095</c:v>
                </c:pt>
                <c:pt idx="14618">
                  <c:v>0.98594779227033702</c:v>
                </c:pt>
                <c:pt idx="14619">
                  <c:v>0.98592592636707599</c:v>
                </c:pt>
                <c:pt idx="14620">
                  <c:v>0.98594736620835699</c:v>
                </c:pt>
                <c:pt idx="14621">
                  <c:v>0.98600285718041503</c:v>
                </c:pt>
                <c:pt idx="14622">
                  <c:v>0.98599529587649404</c:v>
                </c:pt>
                <c:pt idx="14623">
                  <c:v>0.985972023238887</c:v>
                </c:pt>
                <c:pt idx="14624">
                  <c:v>0.98600546215212004</c:v>
                </c:pt>
                <c:pt idx="14625">
                  <c:v>0.98599832092353201</c:v>
                </c:pt>
                <c:pt idx="14626">
                  <c:v>0.98592007874533905</c:v>
                </c:pt>
                <c:pt idx="14627">
                  <c:v>0.98597419035723</c:v>
                </c:pt>
                <c:pt idx="14628">
                  <c:v>0.98595587462898404</c:v>
                </c:pt>
                <c:pt idx="14629">
                  <c:v>0.986025403845041</c:v>
                </c:pt>
                <c:pt idx="14630">
                  <c:v>0.98607960912173598</c:v>
                </c:pt>
                <c:pt idx="14631">
                  <c:v>0.98594546647279502</c:v>
                </c:pt>
                <c:pt idx="14632">
                  <c:v>0.98592480282616601</c:v>
                </c:pt>
                <c:pt idx="14633">
                  <c:v>0.98595118693998396</c:v>
                </c:pt>
                <c:pt idx="14634">
                  <c:v>0.98588531730691797</c:v>
                </c:pt>
                <c:pt idx="14635">
                  <c:v>0.98603449655813202</c:v>
                </c:pt>
                <c:pt idx="14636">
                  <c:v>0.98591326464370199</c:v>
                </c:pt>
                <c:pt idx="14637">
                  <c:v>0.98610930067723801</c:v>
                </c:pt>
                <c:pt idx="14638">
                  <c:v>0.98584549804196797</c:v>
                </c:pt>
                <c:pt idx="14639">
                  <c:v>0.986045476005177</c:v>
                </c:pt>
                <c:pt idx="14640">
                  <c:v>0.98599230448681896</c:v>
                </c:pt>
                <c:pt idx="14641">
                  <c:v>0.98603980467322005</c:v>
                </c:pt>
                <c:pt idx="14642">
                  <c:v>0.98595133278883695</c:v>
                </c:pt>
                <c:pt idx="14643">
                  <c:v>0.986042139759573</c:v>
                </c:pt>
                <c:pt idx="14644">
                  <c:v>0.98605977687094803</c:v>
                </c:pt>
                <c:pt idx="14645">
                  <c:v>0.98599810139044797</c:v>
                </c:pt>
                <c:pt idx="14646">
                  <c:v>0.98589103058099403</c:v>
                </c:pt>
                <c:pt idx="14647">
                  <c:v>0.98587311779215303</c:v>
                </c:pt>
                <c:pt idx="14648">
                  <c:v>0.98591085369940201</c:v>
                </c:pt>
                <c:pt idx="14649">
                  <c:v>0.98598601129935304</c:v>
                </c:pt>
                <c:pt idx="14650">
                  <c:v>0.98588660651890603</c:v>
                </c:pt>
                <c:pt idx="14651">
                  <c:v>0.98596122605234704</c:v>
                </c:pt>
                <c:pt idx="14652">
                  <c:v>0.98597687011396695</c:v>
                </c:pt>
                <c:pt idx="14653">
                  <c:v>0.98592557760468902</c:v>
                </c:pt>
                <c:pt idx="14654">
                  <c:v>0.986050707448484</c:v>
                </c:pt>
                <c:pt idx="14655">
                  <c:v>0.98596463933386302</c:v>
                </c:pt>
                <c:pt idx="14656">
                  <c:v>0.98607385129118696</c:v>
                </c:pt>
                <c:pt idx="14657">
                  <c:v>0.986000021282744</c:v>
                </c:pt>
                <c:pt idx="14658">
                  <c:v>0.98584757777668097</c:v>
                </c:pt>
                <c:pt idx="14659">
                  <c:v>0.98601576142421499</c:v>
                </c:pt>
                <c:pt idx="14660">
                  <c:v>0.98584312070059399</c:v>
                </c:pt>
                <c:pt idx="14661">
                  <c:v>0.98602287379173703</c:v>
                </c:pt>
                <c:pt idx="14662">
                  <c:v>0.98596758086526004</c:v>
                </c:pt>
                <c:pt idx="14663">
                  <c:v>0.98600688643347301</c:v>
                </c:pt>
                <c:pt idx="14664">
                  <c:v>0.98599795358386899</c:v>
                </c:pt>
                <c:pt idx="14665">
                  <c:v>0.98595255372826296</c:v>
                </c:pt>
                <c:pt idx="14666">
                  <c:v>0.98598389171564804</c:v>
                </c:pt>
                <c:pt idx="14667">
                  <c:v>0.98590686287125995</c:v>
                </c:pt>
                <c:pt idx="14668">
                  <c:v>0.98605152134449703</c:v>
                </c:pt>
                <c:pt idx="14669">
                  <c:v>0.98586420578823497</c:v>
                </c:pt>
                <c:pt idx="14670">
                  <c:v>0.98604426111618204</c:v>
                </c:pt>
                <c:pt idx="14671">
                  <c:v>0.98599181992849105</c:v>
                </c:pt>
                <c:pt idx="14672">
                  <c:v>0.98602507575804199</c:v>
                </c:pt>
                <c:pt idx="14673">
                  <c:v>0.98598766772523005</c:v>
                </c:pt>
                <c:pt idx="14674">
                  <c:v>0.98580496589205502</c:v>
                </c:pt>
                <c:pt idx="14675">
                  <c:v>0.98599926869824694</c:v>
                </c:pt>
                <c:pt idx="14676">
                  <c:v>0.98603254001748097</c:v>
                </c:pt>
                <c:pt idx="14677">
                  <c:v>0.98607589418977704</c:v>
                </c:pt>
                <c:pt idx="14678">
                  <c:v>0.98590430927796202</c:v>
                </c:pt>
                <c:pt idx="14679">
                  <c:v>0.98594800833510599</c:v>
                </c:pt>
                <c:pt idx="14680">
                  <c:v>0.98593413600574298</c:v>
                </c:pt>
                <c:pt idx="14681">
                  <c:v>0.98605469297397597</c:v>
                </c:pt>
                <c:pt idx="14682">
                  <c:v>0.98586467176164805</c:v>
                </c:pt>
                <c:pt idx="14683">
                  <c:v>0.98611821998675897</c:v>
                </c:pt>
                <c:pt idx="14684">
                  <c:v>0.98591994415930695</c:v>
                </c:pt>
                <c:pt idx="14685">
                  <c:v>0.98597808043717405</c:v>
                </c:pt>
                <c:pt idx="14686">
                  <c:v>0.98589128798052905</c:v>
                </c:pt>
                <c:pt idx="14687">
                  <c:v>0.98600829709211701</c:v>
                </c:pt>
                <c:pt idx="14688">
                  <c:v>0.98609938933207597</c:v>
                </c:pt>
                <c:pt idx="14689">
                  <c:v>0.98604015972575698</c:v>
                </c:pt>
                <c:pt idx="14690">
                  <c:v>0.98593123429261698</c:v>
                </c:pt>
                <c:pt idx="14691">
                  <c:v>0.98603128010248697</c:v>
                </c:pt>
                <c:pt idx="14692">
                  <c:v>0.98598410793519298</c:v>
                </c:pt>
                <c:pt idx="14693">
                  <c:v>0.98601162241889895</c:v>
                </c:pt>
                <c:pt idx="14694">
                  <c:v>0.98585964696419004</c:v>
                </c:pt>
                <c:pt idx="14695">
                  <c:v>0.98603320641973402</c:v>
                </c:pt>
                <c:pt idx="14696">
                  <c:v>0.985914814628714</c:v>
                </c:pt>
                <c:pt idx="14697">
                  <c:v>0.98596714682613196</c:v>
                </c:pt>
                <c:pt idx="14698">
                  <c:v>0.98598420106089502</c:v>
                </c:pt>
                <c:pt idx="14699">
                  <c:v>0.98608313893070598</c:v>
                </c:pt>
                <c:pt idx="14700">
                  <c:v>0.98586083868364605</c:v>
                </c:pt>
                <c:pt idx="14701">
                  <c:v>0.986059498014078</c:v>
                </c:pt>
                <c:pt idx="14702">
                  <c:v>0.98583062462262805</c:v>
                </c:pt>
                <c:pt idx="14703">
                  <c:v>0.98604810122852904</c:v>
                </c:pt>
                <c:pt idx="14704">
                  <c:v>0.98594114492811602</c:v>
                </c:pt>
                <c:pt idx="14705">
                  <c:v>0.98601482615029101</c:v>
                </c:pt>
                <c:pt idx="14706">
                  <c:v>0.98599310140794005</c:v>
                </c:pt>
                <c:pt idx="14707">
                  <c:v>0.98604586418518503</c:v>
                </c:pt>
                <c:pt idx="14708">
                  <c:v>0.98598843673372205</c:v>
                </c:pt>
                <c:pt idx="14709">
                  <c:v>0.98596192881333999</c:v>
                </c:pt>
                <c:pt idx="14710">
                  <c:v>0.98583771443253498</c:v>
                </c:pt>
                <c:pt idx="14711">
                  <c:v>0.98595866358461304</c:v>
                </c:pt>
                <c:pt idx="14712">
                  <c:v>0.98595926062883099</c:v>
                </c:pt>
                <c:pt idx="14713">
                  <c:v>0.98592575992467701</c:v>
                </c:pt>
                <c:pt idx="14714">
                  <c:v>0.98598429553666</c:v>
                </c:pt>
                <c:pt idx="14715">
                  <c:v>0.98582918203115</c:v>
                </c:pt>
                <c:pt idx="14716">
                  <c:v>0.98596792970946201</c:v>
                </c:pt>
                <c:pt idx="14717">
                  <c:v>0.98599330309105604</c:v>
                </c:pt>
                <c:pt idx="14718">
                  <c:v>0.98589095958894302</c:v>
                </c:pt>
                <c:pt idx="14719">
                  <c:v>0.98593833024156796</c:v>
                </c:pt>
                <c:pt idx="14720">
                  <c:v>0.98588490743903701</c:v>
                </c:pt>
                <c:pt idx="14721">
                  <c:v>0.985982222832259</c:v>
                </c:pt>
                <c:pt idx="14722">
                  <c:v>0.98595875399750799</c:v>
                </c:pt>
                <c:pt idx="14723">
                  <c:v>0.98590585358707095</c:v>
                </c:pt>
                <c:pt idx="14724">
                  <c:v>0.98594403056643098</c:v>
                </c:pt>
                <c:pt idx="14725">
                  <c:v>0.98593984660362299</c:v>
                </c:pt>
                <c:pt idx="14726">
                  <c:v>0.98597888778300402</c:v>
                </c:pt>
                <c:pt idx="14727">
                  <c:v>0.98600202646775803</c:v>
                </c:pt>
                <c:pt idx="14728">
                  <c:v>0.98594882072201295</c:v>
                </c:pt>
                <c:pt idx="14729">
                  <c:v>0.98604623133435798</c:v>
                </c:pt>
                <c:pt idx="14730">
                  <c:v>0.98596571011806899</c:v>
                </c:pt>
                <c:pt idx="14731">
                  <c:v>0.98595580871439303</c:v>
                </c:pt>
                <c:pt idx="14732">
                  <c:v>0.98596064883536705</c:v>
                </c:pt>
                <c:pt idx="14733">
                  <c:v>0.98590473453177396</c:v>
                </c:pt>
                <c:pt idx="14734">
                  <c:v>0.98593245436370802</c:v>
                </c:pt>
                <c:pt idx="14735">
                  <c:v>0.98588908944363096</c:v>
                </c:pt>
                <c:pt idx="14736">
                  <c:v>0.98601953394117503</c:v>
                </c:pt>
                <c:pt idx="14737">
                  <c:v>0.98599580438446399</c:v>
                </c:pt>
                <c:pt idx="14738">
                  <c:v>0.98594920739027703</c:v>
                </c:pt>
                <c:pt idx="14739">
                  <c:v>0.98597665182837002</c:v>
                </c:pt>
                <c:pt idx="14740">
                  <c:v>0.98593162278870405</c:v>
                </c:pt>
                <c:pt idx="14741">
                  <c:v>0.98609178615456505</c:v>
                </c:pt>
                <c:pt idx="14742">
                  <c:v>0.98589119548131898</c:v>
                </c:pt>
                <c:pt idx="14743">
                  <c:v>0.98599605531446199</c:v>
                </c:pt>
                <c:pt idx="14744">
                  <c:v>0.98583175808483503</c:v>
                </c:pt>
                <c:pt idx="14745">
                  <c:v>0.98600505953871598</c:v>
                </c:pt>
                <c:pt idx="14746">
                  <c:v>0.98595709458555902</c:v>
                </c:pt>
                <c:pt idx="14747">
                  <c:v>0.98592282273236997</c:v>
                </c:pt>
                <c:pt idx="14748">
                  <c:v>0.98609589664455</c:v>
                </c:pt>
                <c:pt idx="14749">
                  <c:v>0.98593958823211303</c:v>
                </c:pt>
                <c:pt idx="14750">
                  <c:v>0.98599843776891505</c:v>
                </c:pt>
                <c:pt idx="14751">
                  <c:v>0.98587972935597201</c:v>
                </c:pt>
                <c:pt idx="14752">
                  <c:v>0.98601026594391195</c:v>
                </c:pt>
                <c:pt idx="14753">
                  <c:v>0.98580700766012896</c:v>
                </c:pt>
                <c:pt idx="14754">
                  <c:v>0.98602224785720705</c:v>
                </c:pt>
                <c:pt idx="14755">
                  <c:v>0.98602857850307202</c:v>
                </c:pt>
                <c:pt idx="14756">
                  <c:v>0.98603497169077503</c:v>
                </c:pt>
                <c:pt idx="14757">
                  <c:v>0.98608203261838101</c:v>
                </c:pt>
                <c:pt idx="14758">
                  <c:v>0.98598718833146304</c:v>
                </c:pt>
                <c:pt idx="14759">
                  <c:v>0.98594984009547304</c:v>
                </c:pt>
                <c:pt idx="14760">
                  <c:v>0.98598314612502702</c:v>
                </c:pt>
                <c:pt idx="14761">
                  <c:v>0.98581554345440203</c:v>
                </c:pt>
                <c:pt idx="14762">
                  <c:v>0.98598718058458301</c:v>
                </c:pt>
                <c:pt idx="14763">
                  <c:v>0.98592481629260897</c:v>
                </c:pt>
                <c:pt idx="14764">
                  <c:v>0.98602429781696399</c:v>
                </c:pt>
                <c:pt idx="14765">
                  <c:v>0.98594097358384802</c:v>
                </c:pt>
                <c:pt idx="14766">
                  <c:v>0.98601456900440698</c:v>
                </c:pt>
                <c:pt idx="14767">
                  <c:v>0.98594325481686496</c:v>
                </c:pt>
                <c:pt idx="14768">
                  <c:v>0.98595779042151499</c:v>
                </c:pt>
                <c:pt idx="14769">
                  <c:v>0.98593829409455203</c:v>
                </c:pt>
                <c:pt idx="14770">
                  <c:v>0.98601764458061003</c:v>
                </c:pt>
                <c:pt idx="14771">
                  <c:v>0.98591406232905099</c:v>
                </c:pt>
                <c:pt idx="14772">
                  <c:v>0.98586564850667102</c:v>
                </c:pt>
                <c:pt idx="14773">
                  <c:v>0.98596893129028995</c:v>
                </c:pt>
                <c:pt idx="14774">
                  <c:v>0.98592912125146204</c:v>
                </c:pt>
                <c:pt idx="14775">
                  <c:v>0.98598741815981905</c:v>
                </c:pt>
                <c:pt idx="14776">
                  <c:v>0.98593468324794298</c:v>
                </c:pt>
                <c:pt idx="14777">
                  <c:v>0.98602973143954797</c:v>
                </c:pt>
                <c:pt idx="14778">
                  <c:v>0.98588215497354903</c:v>
                </c:pt>
                <c:pt idx="14779">
                  <c:v>0.98598818327967097</c:v>
                </c:pt>
                <c:pt idx="14780">
                  <c:v>0.98601216932161595</c:v>
                </c:pt>
                <c:pt idx="14781">
                  <c:v>0.98599591063119796</c:v>
                </c:pt>
                <c:pt idx="14782">
                  <c:v>0.98598195299406999</c:v>
                </c:pt>
                <c:pt idx="14783">
                  <c:v>0.98593115285080701</c:v>
                </c:pt>
                <c:pt idx="14784">
                  <c:v>0.98604874507930296</c:v>
                </c:pt>
                <c:pt idx="14785">
                  <c:v>0.98603338164628695</c:v>
                </c:pt>
                <c:pt idx="14786">
                  <c:v>0.98598721952587398</c:v>
                </c:pt>
                <c:pt idx="14787">
                  <c:v>0.98581916860027596</c:v>
                </c:pt>
                <c:pt idx="14788">
                  <c:v>0.98593288750555796</c:v>
                </c:pt>
                <c:pt idx="14789">
                  <c:v>0.98602091885132204</c:v>
                </c:pt>
                <c:pt idx="14790">
                  <c:v>0.98585363252860003</c:v>
                </c:pt>
                <c:pt idx="14791">
                  <c:v>0.98602569282230801</c:v>
                </c:pt>
                <c:pt idx="14792">
                  <c:v>0.98587345874540799</c:v>
                </c:pt>
                <c:pt idx="14793">
                  <c:v>0.98598131126499999</c:v>
                </c:pt>
                <c:pt idx="14794">
                  <c:v>0.985895628588491</c:v>
                </c:pt>
                <c:pt idx="14795">
                  <c:v>0.98596981688645802</c:v>
                </c:pt>
                <c:pt idx="14796">
                  <c:v>0.98604119025501802</c:v>
                </c:pt>
                <c:pt idx="14797">
                  <c:v>0.98601629581704398</c:v>
                </c:pt>
                <c:pt idx="14798">
                  <c:v>0.98591913590011504</c:v>
                </c:pt>
                <c:pt idx="14799">
                  <c:v>0.98605907607253696</c:v>
                </c:pt>
                <c:pt idx="14800">
                  <c:v>0.98589891462816404</c:v>
                </c:pt>
                <c:pt idx="14801">
                  <c:v>0.98597072390583795</c:v>
                </c:pt>
                <c:pt idx="14802">
                  <c:v>0.98581655906243404</c:v>
                </c:pt>
                <c:pt idx="14803">
                  <c:v>0.98598325694288202</c:v>
                </c:pt>
                <c:pt idx="14804">
                  <c:v>0.98591771228978498</c:v>
                </c:pt>
                <c:pt idx="14805">
                  <c:v>0.98592476770354398</c:v>
                </c:pt>
                <c:pt idx="14806">
                  <c:v>0.98600582569060702</c:v>
                </c:pt>
                <c:pt idx="14807">
                  <c:v>0.98598565763656199</c:v>
                </c:pt>
                <c:pt idx="14808">
                  <c:v>0.98586010463492801</c:v>
                </c:pt>
                <c:pt idx="14809">
                  <c:v>0.98590962493884604</c:v>
                </c:pt>
                <c:pt idx="14810">
                  <c:v>0.98588558993208997</c:v>
                </c:pt>
                <c:pt idx="14811">
                  <c:v>0.98597035860034199</c:v>
                </c:pt>
                <c:pt idx="14812">
                  <c:v>0.98604273354385497</c:v>
                </c:pt>
                <c:pt idx="14813">
                  <c:v>0.98597581872036499</c:v>
                </c:pt>
                <c:pt idx="14814">
                  <c:v>0.98593793422146603</c:v>
                </c:pt>
                <c:pt idx="14815">
                  <c:v>0.98593638657552396</c:v>
                </c:pt>
                <c:pt idx="14816">
                  <c:v>0.98590924273361102</c:v>
                </c:pt>
                <c:pt idx="14817">
                  <c:v>0.98612188777228404</c:v>
                </c:pt>
                <c:pt idx="14818">
                  <c:v>0.98595100941362601</c:v>
                </c:pt>
                <c:pt idx="14819">
                  <c:v>0.98599756938738203</c:v>
                </c:pt>
                <c:pt idx="14820">
                  <c:v>0.98605980340013</c:v>
                </c:pt>
                <c:pt idx="14821">
                  <c:v>0.98585451549446002</c:v>
                </c:pt>
                <c:pt idx="14822">
                  <c:v>0.98603338388156103</c:v>
                </c:pt>
                <c:pt idx="14823">
                  <c:v>0.98599911408496799</c:v>
                </c:pt>
                <c:pt idx="14824">
                  <c:v>0.98597031163278803</c:v>
                </c:pt>
                <c:pt idx="14825">
                  <c:v>0.98600385724422002</c:v>
                </c:pt>
                <c:pt idx="14826">
                  <c:v>0.98587430519883301</c:v>
                </c:pt>
                <c:pt idx="14827">
                  <c:v>0.98597527934123497</c:v>
                </c:pt>
                <c:pt idx="14828">
                  <c:v>0.98591902663578201</c:v>
                </c:pt>
                <c:pt idx="14829">
                  <c:v>0.98587433315252204</c:v>
                </c:pt>
                <c:pt idx="14830">
                  <c:v>0.985992407903164</c:v>
                </c:pt>
                <c:pt idx="14831">
                  <c:v>0.98591263457737499</c:v>
                </c:pt>
                <c:pt idx="14832">
                  <c:v>0.98610277687730596</c:v>
                </c:pt>
                <c:pt idx="14833">
                  <c:v>0.98594650715207299</c:v>
                </c:pt>
                <c:pt idx="14834">
                  <c:v>0.98595230913139698</c:v>
                </c:pt>
                <c:pt idx="14835">
                  <c:v>0.985920514386598</c:v>
                </c:pt>
                <c:pt idx="14836">
                  <c:v>0.98602411212341601</c:v>
                </c:pt>
                <c:pt idx="14837">
                  <c:v>0.98594793523968405</c:v>
                </c:pt>
                <c:pt idx="14838">
                  <c:v>0.98598134737846199</c:v>
                </c:pt>
                <c:pt idx="14839">
                  <c:v>0.98586905021772597</c:v>
                </c:pt>
                <c:pt idx="14840">
                  <c:v>0.98589410905382902</c:v>
                </c:pt>
                <c:pt idx="14841">
                  <c:v>0.98598679264780098</c:v>
                </c:pt>
                <c:pt idx="14842">
                  <c:v>0.98603463910979205</c:v>
                </c:pt>
                <c:pt idx="14843">
                  <c:v>0.98600711245541095</c:v>
                </c:pt>
                <c:pt idx="14844">
                  <c:v>0.98596490976583895</c:v>
                </c:pt>
                <c:pt idx="14845">
                  <c:v>0.98589257502380101</c:v>
                </c:pt>
                <c:pt idx="14846">
                  <c:v>0.98591646014711198</c:v>
                </c:pt>
                <c:pt idx="14847">
                  <c:v>0.98597756849793405</c:v>
                </c:pt>
                <c:pt idx="14848">
                  <c:v>0.986046567955153</c:v>
                </c:pt>
                <c:pt idx="14849">
                  <c:v>0.985878634999524</c:v>
                </c:pt>
                <c:pt idx="14850">
                  <c:v>0.98597974465812299</c:v>
                </c:pt>
                <c:pt idx="14851">
                  <c:v>0.98599488219009801</c:v>
                </c:pt>
                <c:pt idx="14852">
                  <c:v>0.98591447781502495</c:v>
                </c:pt>
                <c:pt idx="14853">
                  <c:v>0.98599422493877398</c:v>
                </c:pt>
                <c:pt idx="14854">
                  <c:v>0.98590445900173795</c:v>
                </c:pt>
                <c:pt idx="14855">
                  <c:v>0.98595211069882405</c:v>
                </c:pt>
                <c:pt idx="14856">
                  <c:v>0.98588268480753205</c:v>
                </c:pt>
                <c:pt idx="14857">
                  <c:v>0.98602416923366998</c:v>
                </c:pt>
                <c:pt idx="14858">
                  <c:v>0.98594842832574603</c:v>
                </c:pt>
                <c:pt idx="14859">
                  <c:v>0.98602266761350599</c:v>
                </c:pt>
                <c:pt idx="14860">
                  <c:v>0.98597602666304296</c:v>
                </c:pt>
                <c:pt idx="14861">
                  <c:v>0.986073625879889</c:v>
                </c:pt>
                <c:pt idx="14862">
                  <c:v>0.98591112355869204</c:v>
                </c:pt>
                <c:pt idx="14863">
                  <c:v>0.98597564445294905</c:v>
                </c:pt>
                <c:pt idx="14864">
                  <c:v>0.98589224086586802</c:v>
                </c:pt>
                <c:pt idx="14865">
                  <c:v>0.98598310289749203</c:v>
                </c:pt>
                <c:pt idx="14866">
                  <c:v>0.98601610832902897</c:v>
                </c:pt>
                <c:pt idx="14867">
                  <c:v>0.98606523805906299</c:v>
                </c:pt>
                <c:pt idx="14868">
                  <c:v>0.98591254039676601</c:v>
                </c:pt>
                <c:pt idx="14869">
                  <c:v>0.98602965575241996</c:v>
                </c:pt>
                <c:pt idx="14870">
                  <c:v>0.98602376473225495</c:v>
                </c:pt>
                <c:pt idx="14871">
                  <c:v>0.985957653759995</c:v>
                </c:pt>
                <c:pt idx="14872">
                  <c:v>0.985936649289611</c:v>
                </c:pt>
                <c:pt idx="14873">
                  <c:v>0.98595687546010102</c:v>
                </c:pt>
                <c:pt idx="14874">
                  <c:v>0.98605763119186396</c:v>
                </c:pt>
                <c:pt idx="14875">
                  <c:v>0.98594832029559598</c:v>
                </c:pt>
                <c:pt idx="14876">
                  <c:v>0.98599073397876003</c:v>
                </c:pt>
                <c:pt idx="14877">
                  <c:v>0.98594815736160402</c:v>
                </c:pt>
                <c:pt idx="14878">
                  <c:v>0.98601733050986595</c:v>
                </c:pt>
                <c:pt idx="14879">
                  <c:v>0.986049180355688</c:v>
                </c:pt>
                <c:pt idx="14880">
                  <c:v>0.98604778391418002</c:v>
                </c:pt>
                <c:pt idx="14881">
                  <c:v>0.98603140319376603</c:v>
                </c:pt>
                <c:pt idx="14882">
                  <c:v>0.98602290210255406</c:v>
                </c:pt>
                <c:pt idx="14883">
                  <c:v>0.98602014760805801</c:v>
                </c:pt>
                <c:pt idx="14884">
                  <c:v>0.98606070894031395</c:v>
                </c:pt>
                <c:pt idx="14885">
                  <c:v>0.98603519018400898</c:v>
                </c:pt>
                <c:pt idx="14886">
                  <c:v>0.98605646390365298</c:v>
                </c:pt>
                <c:pt idx="14887">
                  <c:v>0.98593515111282803</c:v>
                </c:pt>
                <c:pt idx="14888">
                  <c:v>0.98599410754745698</c:v>
                </c:pt>
                <c:pt idx="14889">
                  <c:v>0.985993813697572</c:v>
                </c:pt>
                <c:pt idx="14890">
                  <c:v>0.98587504378646296</c:v>
                </c:pt>
                <c:pt idx="14891">
                  <c:v>0.98606812256867404</c:v>
                </c:pt>
                <c:pt idx="14892">
                  <c:v>0.98605658923211403</c:v>
                </c:pt>
                <c:pt idx="14893">
                  <c:v>0.985880611496463</c:v>
                </c:pt>
                <c:pt idx="14894">
                  <c:v>0.98587111817276796</c:v>
                </c:pt>
                <c:pt idx="14895">
                  <c:v>0.98597007445460405</c:v>
                </c:pt>
                <c:pt idx="14896">
                  <c:v>0.98592736954595595</c:v>
                </c:pt>
                <c:pt idx="14897">
                  <c:v>0.98602426981966895</c:v>
                </c:pt>
                <c:pt idx="14898">
                  <c:v>0.98586411248725303</c:v>
                </c:pt>
                <c:pt idx="14899">
                  <c:v>0.98595157721267501</c:v>
                </c:pt>
                <c:pt idx="14900">
                  <c:v>0.98605019294596996</c:v>
                </c:pt>
                <c:pt idx="14901">
                  <c:v>0.98598605387342497</c:v>
                </c:pt>
                <c:pt idx="14902">
                  <c:v>0.98597355435433398</c:v>
                </c:pt>
                <c:pt idx="14903">
                  <c:v>0.98589094892111295</c:v>
                </c:pt>
                <c:pt idx="14904">
                  <c:v>0.98593700921319505</c:v>
                </c:pt>
                <c:pt idx="14905">
                  <c:v>0.98594346979435699</c:v>
                </c:pt>
                <c:pt idx="14906">
                  <c:v>0.98600101945500096</c:v>
                </c:pt>
                <c:pt idx="14907">
                  <c:v>0.98589234781225699</c:v>
                </c:pt>
                <c:pt idx="14908">
                  <c:v>0.98602970052201999</c:v>
                </c:pt>
                <c:pt idx="14909">
                  <c:v>0.98604283812031301</c:v>
                </c:pt>
                <c:pt idx="14910">
                  <c:v>0.98596200501946296</c:v>
                </c:pt>
                <c:pt idx="14911">
                  <c:v>0.986026513592832</c:v>
                </c:pt>
                <c:pt idx="14912">
                  <c:v>0.98598655642375599</c:v>
                </c:pt>
                <c:pt idx="14913">
                  <c:v>0.98599588470192601</c:v>
                </c:pt>
                <c:pt idx="14914">
                  <c:v>0.98595647361847605</c:v>
                </c:pt>
                <c:pt idx="14915">
                  <c:v>0.98602874938370899</c:v>
                </c:pt>
                <c:pt idx="14916">
                  <c:v>0.98599039494195695</c:v>
                </c:pt>
                <c:pt idx="14917">
                  <c:v>0.98589140688593302</c:v>
                </c:pt>
                <c:pt idx="14918">
                  <c:v>0.98600839793814998</c:v>
                </c:pt>
                <c:pt idx="14919">
                  <c:v>0.98586487364263498</c:v>
                </c:pt>
                <c:pt idx="14920">
                  <c:v>0.98596717653641797</c:v>
                </c:pt>
                <c:pt idx="14921">
                  <c:v>0.985807087195677</c:v>
                </c:pt>
                <c:pt idx="14922">
                  <c:v>0.98595105614446799</c:v>
                </c:pt>
                <c:pt idx="14923">
                  <c:v>0.985978974865241</c:v>
                </c:pt>
                <c:pt idx="14924">
                  <c:v>0.98592062710851402</c:v>
                </c:pt>
                <c:pt idx="14925">
                  <c:v>0.98603019188968799</c:v>
                </c:pt>
                <c:pt idx="14926">
                  <c:v>0.98584454148170397</c:v>
                </c:pt>
                <c:pt idx="14927">
                  <c:v>0.98598625268538798</c:v>
                </c:pt>
                <c:pt idx="14928">
                  <c:v>0.985983126636924</c:v>
                </c:pt>
                <c:pt idx="14929">
                  <c:v>0.98596599925195605</c:v>
                </c:pt>
                <c:pt idx="14930">
                  <c:v>0.98603824016237895</c:v>
                </c:pt>
                <c:pt idx="14931">
                  <c:v>0.98605370887078903</c:v>
                </c:pt>
                <c:pt idx="14932">
                  <c:v>0.98584045515849905</c:v>
                </c:pt>
                <c:pt idx="14933">
                  <c:v>0.98600386253374395</c:v>
                </c:pt>
                <c:pt idx="14934">
                  <c:v>0.98590668828985095</c:v>
                </c:pt>
                <c:pt idx="14935">
                  <c:v>0.98594175368509396</c:v>
                </c:pt>
                <c:pt idx="14936">
                  <c:v>0.98603735705471496</c:v>
                </c:pt>
                <c:pt idx="14937">
                  <c:v>0.986007739986689</c:v>
                </c:pt>
                <c:pt idx="14938">
                  <c:v>0.98610595972595505</c:v>
                </c:pt>
                <c:pt idx="14939">
                  <c:v>0.98595913399829405</c:v>
                </c:pt>
                <c:pt idx="14940">
                  <c:v>0.98604595564458797</c:v>
                </c:pt>
                <c:pt idx="14941">
                  <c:v>0.98586485360114096</c:v>
                </c:pt>
                <c:pt idx="14942">
                  <c:v>0.98601179462990296</c:v>
                </c:pt>
                <c:pt idx="14943">
                  <c:v>0.98591454779603405</c:v>
                </c:pt>
                <c:pt idx="14944">
                  <c:v>0.98596311446714602</c:v>
                </c:pt>
                <c:pt idx="14945">
                  <c:v>0.98603111656268005</c:v>
                </c:pt>
                <c:pt idx="14946">
                  <c:v>0.98594489555673304</c:v>
                </c:pt>
                <c:pt idx="14947">
                  <c:v>0.98597533100830803</c:v>
                </c:pt>
                <c:pt idx="14948">
                  <c:v>0.98600680955146802</c:v>
                </c:pt>
                <c:pt idx="14949">
                  <c:v>0.98592973909401704</c:v>
                </c:pt>
                <c:pt idx="14950">
                  <c:v>0.98605377893976098</c:v>
                </c:pt>
                <c:pt idx="14951">
                  <c:v>0.986016103601002</c:v>
                </c:pt>
                <c:pt idx="14952">
                  <c:v>0.98600497351008098</c:v>
                </c:pt>
                <c:pt idx="14953">
                  <c:v>0.98584657516012397</c:v>
                </c:pt>
                <c:pt idx="14954">
                  <c:v>0.98609734955190698</c:v>
                </c:pt>
                <c:pt idx="14955">
                  <c:v>0.985938908415538</c:v>
                </c:pt>
                <c:pt idx="14956">
                  <c:v>0.98603759820109305</c:v>
                </c:pt>
                <c:pt idx="14957">
                  <c:v>0.98597788777727602</c:v>
                </c:pt>
                <c:pt idx="14958">
                  <c:v>0.98592332486765999</c:v>
                </c:pt>
                <c:pt idx="14959">
                  <c:v>0.98595321945451397</c:v>
                </c:pt>
                <c:pt idx="14960">
                  <c:v>0.98594547588283599</c:v>
                </c:pt>
                <c:pt idx="14961">
                  <c:v>0.98592407172744401</c:v>
                </c:pt>
                <c:pt idx="14962">
                  <c:v>0.98592783893669</c:v>
                </c:pt>
                <c:pt idx="14963">
                  <c:v>0.98590427523868895</c:v>
                </c:pt>
                <c:pt idx="14964">
                  <c:v>0.98597696483726804</c:v>
                </c:pt>
                <c:pt idx="14965">
                  <c:v>0.98594869474319002</c:v>
                </c:pt>
                <c:pt idx="14966">
                  <c:v>0.986105692170688</c:v>
                </c:pt>
                <c:pt idx="14967">
                  <c:v>0.98592789603711595</c:v>
                </c:pt>
                <c:pt idx="14968">
                  <c:v>0.98592704405446596</c:v>
                </c:pt>
                <c:pt idx="14969">
                  <c:v>0.98593537741343396</c:v>
                </c:pt>
                <c:pt idx="14970">
                  <c:v>0.98597899723934002</c:v>
                </c:pt>
                <c:pt idx="14971">
                  <c:v>0.98597282672104403</c:v>
                </c:pt>
                <c:pt idx="14972">
                  <c:v>0.98602163144462096</c:v>
                </c:pt>
                <c:pt idx="14973">
                  <c:v>0.98597003652956094</c:v>
                </c:pt>
                <c:pt idx="14974">
                  <c:v>0.98595402558498602</c:v>
                </c:pt>
                <c:pt idx="14975">
                  <c:v>0.98605244832981298</c:v>
                </c:pt>
                <c:pt idx="14976">
                  <c:v>0.985997757447034</c:v>
                </c:pt>
                <c:pt idx="14977">
                  <c:v>0.98605729693198096</c:v>
                </c:pt>
                <c:pt idx="14978">
                  <c:v>0.98598752099263698</c:v>
                </c:pt>
                <c:pt idx="14979">
                  <c:v>0.98590408635897497</c:v>
                </c:pt>
                <c:pt idx="14980">
                  <c:v>0.98588534852641596</c:v>
                </c:pt>
                <c:pt idx="14981">
                  <c:v>0.985912446247596</c:v>
                </c:pt>
                <c:pt idx="14982">
                  <c:v>0.98589675369500596</c:v>
                </c:pt>
                <c:pt idx="14983">
                  <c:v>0.98591200029107295</c:v>
                </c:pt>
                <c:pt idx="14984">
                  <c:v>0.98597495018651604</c:v>
                </c:pt>
                <c:pt idx="14985">
                  <c:v>0.98601403912876695</c:v>
                </c:pt>
                <c:pt idx="14986">
                  <c:v>0.98605358411935495</c:v>
                </c:pt>
                <c:pt idx="14987">
                  <c:v>0.98591781655478195</c:v>
                </c:pt>
                <c:pt idx="14988">
                  <c:v>0.98613716249412398</c:v>
                </c:pt>
                <c:pt idx="14989">
                  <c:v>0.98601263866371103</c:v>
                </c:pt>
                <c:pt idx="14990">
                  <c:v>0.98590849351538201</c:v>
                </c:pt>
                <c:pt idx="14991">
                  <c:v>0.98601228266317598</c:v>
                </c:pt>
                <c:pt idx="14992">
                  <c:v>0.98584171043471902</c:v>
                </c:pt>
                <c:pt idx="14993">
                  <c:v>0.98608789532910901</c:v>
                </c:pt>
                <c:pt idx="14994">
                  <c:v>0.98593628289111601</c:v>
                </c:pt>
                <c:pt idx="14995">
                  <c:v>0.98604549994371404</c:v>
                </c:pt>
                <c:pt idx="14996">
                  <c:v>0.98590843635507297</c:v>
                </c:pt>
                <c:pt idx="14997">
                  <c:v>0.98596695113008204</c:v>
                </c:pt>
                <c:pt idx="14998">
                  <c:v>0.98591839749599697</c:v>
                </c:pt>
                <c:pt idx="14999">
                  <c:v>0.98597507474965596</c:v>
                </c:pt>
                <c:pt idx="15000">
                  <c:v>0.98602469138000004</c:v>
                </c:pt>
                <c:pt idx="15001">
                  <c:v>0.98591484954103703</c:v>
                </c:pt>
                <c:pt idx="15002">
                  <c:v>0.985950719454325</c:v>
                </c:pt>
                <c:pt idx="15003">
                  <c:v>0.98580860122791503</c:v>
                </c:pt>
                <c:pt idx="15004">
                  <c:v>0.98601275663310095</c:v>
                </c:pt>
                <c:pt idx="15005">
                  <c:v>0.98591832926863199</c:v>
                </c:pt>
                <c:pt idx="15006">
                  <c:v>0.98611521074559705</c:v>
                </c:pt>
                <c:pt idx="15007">
                  <c:v>0.98591344842845097</c:v>
                </c:pt>
                <c:pt idx="15008">
                  <c:v>0.98608614479255696</c:v>
                </c:pt>
                <c:pt idx="15009">
                  <c:v>0.98605345937833999</c:v>
                </c:pt>
                <c:pt idx="15010">
                  <c:v>0.98598025827941804</c:v>
                </c:pt>
                <c:pt idx="15011">
                  <c:v>0.98602289421454303</c:v>
                </c:pt>
                <c:pt idx="15012">
                  <c:v>0.98603196838321305</c:v>
                </c:pt>
                <c:pt idx="15013">
                  <c:v>0.98607930280172995</c:v>
                </c:pt>
                <c:pt idx="15014">
                  <c:v>0.98602600251359496</c:v>
                </c:pt>
                <c:pt idx="15015">
                  <c:v>0.98600014861649898</c:v>
                </c:pt>
                <c:pt idx="15016">
                  <c:v>0.98596309429098405</c:v>
                </c:pt>
                <c:pt idx="15017">
                  <c:v>0.98605137875722704</c:v>
                </c:pt>
                <c:pt idx="15018">
                  <c:v>0.98593517223631899</c:v>
                </c:pt>
                <c:pt idx="15019">
                  <c:v>0.98598421265658498</c:v>
                </c:pt>
                <c:pt idx="15020">
                  <c:v>0.98592273863684099</c:v>
                </c:pt>
                <c:pt idx="15021">
                  <c:v>0.986057193382465</c:v>
                </c:pt>
                <c:pt idx="15022">
                  <c:v>0.98595036097939803</c:v>
                </c:pt>
                <c:pt idx="15023">
                  <c:v>0.98603584287599599</c:v>
                </c:pt>
                <c:pt idx="15024">
                  <c:v>0.98586257540726097</c:v>
                </c:pt>
                <c:pt idx="15025">
                  <c:v>0.98591982319428195</c:v>
                </c:pt>
                <c:pt idx="15026">
                  <c:v>0.98583427933929002</c:v>
                </c:pt>
                <c:pt idx="15027">
                  <c:v>0.98597603857665495</c:v>
                </c:pt>
                <c:pt idx="15028">
                  <c:v>0.98588180604221498</c:v>
                </c:pt>
                <c:pt idx="15029">
                  <c:v>0.98609309319844796</c:v>
                </c:pt>
                <c:pt idx="15030">
                  <c:v>0.986045642246003</c:v>
                </c:pt>
                <c:pt idx="15031">
                  <c:v>0.98599980467623205</c:v>
                </c:pt>
                <c:pt idx="15032">
                  <c:v>0.985976536333251</c:v>
                </c:pt>
                <c:pt idx="15033">
                  <c:v>0.98595658108242701</c:v>
                </c:pt>
                <c:pt idx="15034">
                  <c:v>0.98600268628887</c:v>
                </c:pt>
                <c:pt idx="15035">
                  <c:v>0.98591980015806502</c:v>
                </c:pt>
                <c:pt idx="15036">
                  <c:v>0.98599539205645004</c:v>
                </c:pt>
                <c:pt idx="15037">
                  <c:v>0.98597243201959395</c:v>
                </c:pt>
                <c:pt idx="15038">
                  <c:v>0.98595786032903998</c:v>
                </c:pt>
                <c:pt idx="15039">
                  <c:v>0.98590725728943396</c:v>
                </c:pt>
                <c:pt idx="15040">
                  <c:v>0.985865984684267</c:v>
                </c:pt>
                <c:pt idx="15041">
                  <c:v>0.98591486283000895</c:v>
                </c:pt>
                <c:pt idx="15042">
                  <c:v>0.98602403536870098</c:v>
                </c:pt>
                <c:pt idx="15043">
                  <c:v>0.98590540390118397</c:v>
                </c:pt>
                <c:pt idx="15044">
                  <c:v>0.98602057540342503</c:v>
                </c:pt>
                <c:pt idx="15045">
                  <c:v>0.98599065158042898</c:v>
                </c:pt>
                <c:pt idx="15046">
                  <c:v>0.98595008012422303</c:v>
                </c:pt>
                <c:pt idx="15047">
                  <c:v>0.98599589205319005</c:v>
                </c:pt>
                <c:pt idx="15048">
                  <c:v>0.98599125523847697</c:v>
                </c:pt>
                <c:pt idx="15049">
                  <c:v>0.98608902867806103</c:v>
                </c:pt>
                <c:pt idx="15050">
                  <c:v>0.98590809552719705</c:v>
                </c:pt>
                <c:pt idx="15051">
                  <c:v>0.98604321395018302</c:v>
                </c:pt>
                <c:pt idx="15052">
                  <c:v>0.98587597006430205</c:v>
                </c:pt>
                <c:pt idx="15053">
                  <c:v>0.98598083842710904</c:v>
                </c:pt>
                <c:pt idx="15054">
                  <c:v>0.98582910278175195</c:v>
                </c:pt>
                <c:pt idx="15055">
                  <c:v>0.98589515738824796</c:v>
                </c:pt>
                <c:pt idx="15056">
                  <c:v>0.985959826243622</c:v>
                </c:pt>
                <c:pt idx="15057">
                  <c:v>0.98590650362280796</c:v>
                </c:pt>
                <c:pt idx="15058">
                  <c:v>0.98602492530184305</c:v>
                </c:pt>
                <c:pt idx="15059">
                  <c:v>0.98592377972742895</c:v>
                </c:pt>
                <c:pt idx="15060">
                  <c:v>0.98596788485126896</c:v>
                </c:pt>
                <c:pt idx="15061">
                  <c:v>0.98586786848434105</c:v>
                </c:pt>
                <c:pt idx="15062">
                  <c:v>0.98601958478600105</c:v>
                </c:pt>
                <c:pt idx="15063">
                  <c:v>0.98605513805423395</c:v>
                </c:pt>
                <c:pt idx="15064">
                  <c:v>0.98601980782304499</c:v>
                </c:pt>
                <c:pt idx="15065">
                  <c:v>0.98604577853627795</c:v>
                </c:pt>
                <c:pt idx="15066">
                  <c:v>0.98596447160244105</c:v>
                </c:pt>
                <c:pt idx="15067">
                  <c:v>0.98602611740428903</c:v>
                </c:pt>
                <c:pt idx="15068">
                  <c:v>0.98594253938230603</c:v>
                </c:pt>
                <c:pt idx="15069">
                  <c:v>0.98596047254131303</c:v>
                </c:pt>
                <c:pt idx="15070">
                  <c:v>0.985981105081982</c:v>
                </c:pt>
                <c:pt idx="15071">
                  <c:v>0.98590355727768797</c:v>
                </c:pt>
                <c:pt idx="15072">
                  <c:v>0.98601316780512704</c:v>
                </c:pt>
                <c:pt idx="15073">
                  <c:v>0.98594615068477498</c:v>
                </c:pt>
                <c:pt idx="15074">
                  <c:v>0.98601140076734595</c:v>
                </c:pt>
                <c:pt idx="15075">
                  <c:v>0.98605966411396995</c:v>
                </c:pt>
                <c:pt idx="15076">
                  <c:v>0.985921701475864</c:v>
                </c:pt>
                <c:pt idx="15077">
                  <c:v>0.98597364442934599</c:v>
                </c:pt>
                <c:pt idx="15078">
                  <c:v>0.98583627008931396</c:v>
                </c:pt>
                <c:pt idx="15079">
                  <c:v>0.98590975833841299</c:v>
                </c:pt>
                <c:pt idx="15080">
                  <c:v>0.98594903544893897</c:v>
                </c:pt>
                <c:pt idx="15081">
                  <c:v>0.98601910847767804</c:v>
                </c:pt>
                <c:pt idx="15082">
                  <c:v>0.98593463365371004</c:v>
                </c:pt>
                <c:pt idx="15083">
                  <c:v>0.98601813276560102</c:v>
                </c:pt>
                <c:pt idx="15084">
                  <c:v>0.98592538601345303</c:v>
                </c:pt>
                <c:pt idx="15085">
                  <c:v>0.98590996446978596</c:v>
                </c:pt>
                <c:pt idx="15086">
                  <c:v>0.98596348176244097</c:v>
                </c:pt>
                <c:pt idx="15087">
                  <c:v>0.98591289748714706</c:v>
                </c:pt>
                <c:pt idx="15088">
                  <c:v>0.98610024024895904</c:v>
                </c:pt>
                <c:pt idx="15089">
                  <c:v>0.98595995645127299</c:v>
                </c:pt>
                <c:pt idx="15090">
                  <c:v>0.98600378985027703</c:v>
                </c:pt>
                <c:pt idx="15091">
                  <c:v>0.98604079195318695</c:v>
                </c:pt>
                <c:pt idx="15092">
                  <c:v>0.98588777361718904</c:v>
                </c:pt>
                <c:pt idx="15093">
                  <c:v>0.98592725908680301</c:v>
                </c:pt>
                <c:pt idx="15094">
                  <c:v>0.98589330644499196</c:v>
                </c:pt>
                <c:pt idx="15095">
                  <c:v>0.98602419101023497</c:v>
                </c:pt>
                <c:pt idx="15096">
                  <c:v>0.98600208317045901</c:v>
                </c:pt>
                <c:pt idx="15097">
                  <c:v>0.98604072252156005</c:v>
                </c:pt>
                <c:pt idx="15098">
                  <c:v>0.98597552916728104</c:v>
                </c:pt>
                <c:pt idx="15099">
                  <c:v>0.985992108554265</c:v>
                </c:pt>
                <c:pt idx="15100">
                  <c:v>0.98592097090626496</c:v>
                </c:pt>
                <c:pt idx="15101">
                  <c:v>0.98593361592536399</c:v>
                </c:pt>
                <c:pt idx="15102">
                  <c:v>0.98590572228790696</c:v>
                </c:pt>
                <c:pt idx="15103">
                  <c:v>0.98594554500663401</c:v>
                </c:pt>
                <c:pt idx="15104">
                  <c:v>0.98590214214258098</c:v>
                </c:pt>
                <c:pt idx="15105">
                  <c:v>0.98589976800081902</c:v>
                </c:pt>
                <c:pt idx="15106">
                  <c:v>0.98603125833860295</c:v>
                </c:pt>
                <c:pt idx="15107">
                  <c:v>0.98604714845338304</c:v>
                </c:pt>
                <c:pt idx="15108">
                  <c:v>0.98599478270917096</c:v>
                </c:pt>
                <c:pt idx="15109">
                  <c:v>0.98594084011578098</c:v>
                </c:pt>
                <c:pt idx="15110">
                  <c:v>0.98594550973505801</c:v>
                </c:pt>
                <c:pt idx="15111">
                  <c:v>0.98589684751155604</c:v>
                </c:pt>
                <c:pt idx="15112">
                  <c:v>0.98607636585995595</c:v>
                </c:pt>
                <c:pt idx="15113">
                  <c:v>0.98589090664461898</c:v>
                </c:pt>
                <c:pt idx="15114">
                  <c:v>0.98602655773151504</c:v>
                </c:pt>
                <c:pt idx="15115">
                  <c:v>0.98595525340437495</c:v>
                </c:pt>
                <c:pt idx="15116">
                  <c:v>0.98593546754229799</c:v>
                </c:pt>
                <c:pt idx="15117">
                  <c:v>0.98596166340291502</c:v>
                </c:pt>
                <c:pt idx="15118">
                  <c:v>0.98592420835718597</c:v>
                </c:pt>
                <c:pt idx="15119">
                  <c:v>0.98600120470118402</c:v>
                </c:pt>
                <c:pt idx="15120">
                  <c:v>0.985904645898108</c:v>
                </c:pt>
                <c:pt idx="15121">
                  <c:v>0.98597419523322405</c:v>
                </c:pt>
                <c:pt idx="15122">
                  <c:v>0.98606981844390995</c:v>
                </c:pt>
                <c:pt idx="15123">
                  <c:v>0.98601523799334201</c:v>
                </c:pt>
                <c:pt idx="15124">
                  <c:v>0.98597266178885201</c:v>
                </c:pt>
                <c:pt idx="15125">
                  <c:v>0.98595088725951696</c:v>
                </c:pt>
                <c:pt idx="15126">
                  <c:v>0.98590481165955601</c:v>
                </c:pt>
                <c:pt idx="15127">
                  <c:v>0.98592523421100697</c:v>
                </c:pt>
                <c:pt idx="15128">
                  <c:v>0.98595000609459804</c:v>
                </c:pt>
                <c:pt idx="15129">
                  <c:v>0.98596283876013102</c:v>
                </c:pt>
                <c:pt idx="15130">
                  <c:v>0.98602693524917695</c:v>
                </c:pt>
                <c:pt idx="15131">
                  <c:v>0.98591923270945603</c:v>
                </c:pt>
                <c:pt idx="15132">
                  <c:v>0.98591082265798902</c:v>
                </c:pt>
                <c:pt idx="15133">
                  <c:v>0.98594336240120695</c:v>
                </c:pt>
                <c:pt idx="15134">
                  <c:v>0.98595314974253201</c:v>
                </c:pt>
                <c:pt idx="15135">
                  <c:v>0.98595093381050003</c:v>
                </c:pt>
                <c:pt idx="15136">
                  <c:v>0.98615733508368697</c:v>
                </c:pt>
                <c:pt idx="15137">
                  <c:v>0.98600592257423703</c:v>
                </c:pt>
                <c:pt idx="15138">
                  <c:v>0.986013624583573</c:v>
                </c:pt>
                <c:pt idx="15139">
                  <c:v>0.98597716048227202</c:v>
                </c:pt>
                <c:pt idx="15140">
                  <c:v>0.98590998864376</c:v>
                </c:pt>
                <c:pt idx="15141">
                  <c:v>0.98589936546803203</c:v>
                </c:pt>
                <c:pt idx="15142">
                  <c:v>0.985953455332373</c:v>
                </c:pt>
                <c:pt idx="15143">
                  <c:v>0.98599411952362903</c:v>
                </c:pt>
                <c:pt idx="15144">
                  <c:v>0.98589209914437304</c:v>
                </c:pt>
                <c:pt idx="15145">
                  <c:v>0.98598451949535804</c:v>
                </c:pt>
                <c:pt idx="15146">
                  <c:v>0.98601141959431504</c:v>
                </c:pt>
                <c:pt idx="15147">
                  <c:v>0.98599483862276305</c:v>
                </c:pt>
                <c:pt idx="15148">
                  <c:v>0.98603745859038305</c:v>
                </c:pt>
                <c:pt idx="15149">
                  <c:v>0.98583585891726599</c:v>
                </c:pt>
                <c:pt idx="15150">
                  <c:v>0.98598132426863005</c:v>
                </c:pt>
                <c:pt idx="15151">
                  <c:v>0.98585314001268598</c:v>
                </c:pt>
                <c:pt idx="15152">
                  <c:v>0.98594216583161298</c:v>
                </c:pt>
                <c:pt idx="15153">
                  <c:v>0.98589552266454406</c:v>
                </c:pt>
                <c:pt idx="15154">
                  <c:v>0.98595730352659305</c:v>
                </c:pt>
                <c:pt idx="15155">
                  <c:v>0.98587867666943096</c:v>
                </c:pt>
                <c:pt idx="15156">
                  <c:v>0.98596074839080805</c:v>
                </c:pt>
                <c:pt idx="15157">
                  <c:v>0.98595488632818695</c:v>
                </c:pt>
                <c:pt idx="15158">
                  <c:v>0.98601202168549595</c:v>
                </c:pt>
                <c:pt idx="15159">
                  <c:v>0.98612352443767204</c:v>
                </c:pt>
                <c:pt idx="15160">
                  <c:v>0.98595037438301802</c:v>
                </c:pt>
                <c:pt idx="15161">
                  <c:v>0.98599731684519198</c:v>
                </c:pt>
                <c:pt idx="15162">
                  <c:v>0.98589735223373398</c:v>
                </c:pt>
                <c:pt idx="15163">
                  <c:v>0.98606221614682599</c:v>
                </c:pt>
                <c:pt idx="15164">
                  <c:v>0.98580990311578598</c:v>
                </c:pt>
                <c:pt idx="15165">
                  <c:v>0.98603302402298898</c:v>
                </c:pt>
                <c:pt idx="15166">
                  <c:v>0.98593789189844505</c:v>
                </c:pt>
                <c:pt idx="15167">
                  <c:v>0.98595337410406203</c:v>
                </c:pt>
                <c:pt idx="15168">
                  <c:v>0.98593752906432697</c:v>
                </c:pt>
                <c:pt idx="15169">
                  <c:v>0.98590593634189405</c:v>
                </c:pt>
                <c:pt idx="15170">
                  <c:v>0.98602918693353203</c:v>
                </c:pt>
                <c:pt idx="15171">
                  <c:v>0.98591763993887205</c:v>
                </c:pt>
                <c:pt idx="15172">
                  <c:v>0.98604453144883597</c:v>
                </c:pt>
                <c:pt idx="15173">
                  <c:v>0.98588571922818502</c:v>
                </c:pt>
                <c:pt idx="15174">
                  <c:v>0.98608096656127897</c:v>
                </c:pt>
                <c:pt idx="15175">
                  <c:v>0.98584568223540703</c:v>
                </c:pt>
                <c:pt idx="15176">
                  <c:v>0.98597979897138799</c:v>
                </c:pt>
                <c:pt idx="15177">
                  <c:v>0.98610057330235001</c:v>
                </c:pt>
                <c:pt idx="15178">
                  <c:v>0.98583189538443505</c:v>
                </c:pt>
                <c:pt idx="15179">
                  <c:v>0.986056179753798</c:v>
                </c:pt>
                <c:pt idx="15180">
                  <c:v>0.98591267979007402</c:v>
                </c:pt>
                <c:pt idx="15181">
                  <c:v>0.98598093063090497</c:v>
                </c:pt>
                <c:pt idx="15182">
                  <c:v>0.98592203294581704</c:v>
                </c:pt>
                <c:pt idx="15183">
                  <c:v>0.98594076123574304</c:v>
                </c:pt>
                <c:pt idx="15184">
                  <c:v>0.98594035277705805</c:v>
                </c:pt>
                <c:pt idx="15185">
                  <c:v>0.98600569804413096</c:v>
                </c:pt>
                <c:pt idx="15186">
                  <c:v>0.98602086966003499</c:v>
                </c:pt>
                <c:pt idx="15187">
                  <c:v>0.98591956482132703</c:v>
                </c:pt>
                <c:pt idx="15188">
                  <c:v>0.98599332623296698</c:v>
                </c:pt>
                <c:pt idx="15189">
                  <c:v>0.98601364413320702</c:v>
                </c:pt>
                <c:pt idx="15190">
                  <c:v>0.98587865269680097</c:v>
                </c:pt>
                <c:pt idx="15191">
                  <c:v>0.98606951428891298</c:v>
                </c:pt>
                <c:pt idx="15192">
                  <c:v>0.98593931521897504</c:v>
                </c:pt>
                <c:pt idx="15193">
                  <c:v>0.98597985522064402</c:v>
                </c:pt>
                <c:pt idx="15194">
                  <c:v>0.98600715956690799</c:v>
                </c:pt>
                <c:pt idx="15195">
                  <c:v>0.98588235502269805</c:v>
                </c:pt>
                <c:pt idx="15196">
                  <c:v>0.98597201205281204</c:v>
                </c:pt>
                <c:pt idx="15197">
                  <c:v>0.98595299845860596</c:v>
                </c:pt>
                <c:pt idx="15198">
                  <c:v>0.98600863814395701</c:v>
                </c:pt>
                <c:pt idx="15199">
                  <c:v>0.98585424901420504</c:v>
                </c:pt>
                <c:pt idx="15200">
                  <c:v>0.98606828588565798</c:v>
                </c:pt>
                <c:pt idx="15201">
                  <c:v>0.98591180837388304</c:v>
                </c:pt>
                <c:pt idx="15202">
                  <c:v>0.98602264084412805</c:v>
                </c:pt>
                <c:pt idx="15203">
                  <c:v>0.98591939507090798</c:v>
                </c:pt>
                <c:pt idx="15204">
                  <c:v>0.98602305492543696</c:v>
                </c:pt>
                <c:pt idx="15205">
                  <c:v>0.98598025967834801</c:v>
                </c:pt>
                <c:pt idx="15206">
                  <c:v>0.98593206360194796</c:v>
                </c:pt>
                <c:pt idx="15207">
                  <c:v>0.98593646095090204</c:v>
                </c:pt>
                <c:pt idx="15208">
                  <c:v>0.98590721110579105</c:v>
                </c:pt>
                <c:pt idx="15209">
                  <c:v>0.98601859130606795</c:v>
                </c:pt>
                <c:pt idx="15210">
                  <c:v>0.98603098865079197</c:v>
                </c:pt>
                <c:pt idx="15211">
                  <c:v>0.98600525942990702</c:v>
                </c:pt>
                <c:pt idx="15212">
                  <c:v>0.985971965899759</c:v>
                </c:pt>
                <c:pt idx="15213">
                  <c:v>0.98602353532779297</c:v>
                </c:pt>
                <c:pt idx="15214">
                  <c:v>0.98601180763810903</c:v>
                </c:pt>
                <c:pt idx="15215">
                  <c:v>0.98600851121047794</c:v>
                </c:pt>
                <c:pt idx="15216">
                  <c:v>0.98589614717410701</c:v>
                </c:pt>
                <c:pt idx="15217">
                  <c:v>0.98607369539372003</c:v>
                </c:pt>
                <c:pt idx="15218">
                  <c:v>0.98598335346052102</c:v>
                </c:pt>
                <c:pt idx="15219">
                  <c:v>0.98595532802230101</c:v>
                </c:pt>
                <c:pt idx="15220">
                  <c:v>0.98601004432255901</c:v>
                </c:pt>
                <c:pt idx="15221">
                  <c:v>0.98599797054462401</c:v>
                </c:pt>
                <c:pt idx="15222">
                  <c:v>0.98596983514338798</c:v>
                </c:pt>
                <c:pt idx="15223">
                  <c:v>0.98595646115144797</c:v>
                </c:pt>
                <c:pt idx="15224">
                  <c:v>0.98602671781662599</c:v>
                </c:pt>
                <c:pt idx="15225">
                  <c:v>0.98598955469735605</c:v>
                </c:pt>
                <c:pt idx="15226">
                  <c:v>0.98591145572841099</c:v>
                </c:pt>
                <c:pt idx="15227">
                  <c:v>0.98599586736054901</c:v>
                </c:pt>
                <c:pt idx="15228">
                  <c:v>0.98593425515380195</c:v>
                </c:pt>
                <c:pt idx="15229">
                  <c:v>0.98597516652997896</c:v>
                </c:pt>
                <c:pt idx="15230">
                  <c:v>0.98587500786328697</c:v>
                </c:pt>
                <c:pt idx="15231">
                  <c:v>0.98583424237230599</c:v>
                </c:pt>
                <c:pt idx="15232">
                  <c:v>0.98597170570293502</c:v>
                </c:pt>
                <c:pt idx="15233">
                  <c:v>0.985951569523566</c:v>
                </c:pt>
                <c:pt idx="15234">
                  <c:v>0.98595306170708097</c:v>
                </c:pt>
                <c:pt idx="15235">
                  <c:v>0.98604785982665599</c:v>
                </c:pt>
                <c:pt idx="15236">
                  <c:v>0.98595936553157804</c:v>
                </c:pt>
                <c:pt idx="15237">
                  <c:v>0.98602003262076998</c:v>
                </c:pt>
                <c:pt idx="15238">
                  <c:v>0.98598310726308802</c:v>
                </c:pt>
                <c:pt idx="15239">
                  <c:v>0.98592864964737603</c:v>
                </c:pt>
                <c:pt idx="15240">
                  <c:v>0.98601788489126196</c:v>
                </c:pt>
                <c:pt idx="15241">
                  <c:v>0.98593701726474503</c:v>
                </c:pt>
                <c:pt idx="15242">
                  <c:v>0.98592637639584502</c:v>
                </c:pt>
                <c:pt idx="15243">
                  <c:v>0.98596237180458002</c:v>
                </c:pt>
                <c:pt idx="15244">
                  <c:v>0.98606078226569904</c:v>
                </c:pt>
                <c:pt idx="15245">
                  <c:v>0.98586210726525603</c:v>
                </c:pt>
                <c:pt idx="15246">
                  <c:v>0.98603204961715496</c:v>
                </c:pt>
                <c:pt idx="15247">
                  <c:v>0.98577043708547196</c:v>
                </c:pt>
                <c:pt idx="15248">
                  <c:v>0.98591982493141905</c:v>
                </c:pt>
                <c:pt idx="15249">
                  <c:v>0.98592143059767801</c:v>
                </c:pt>
                <c:pt idx="15250">
                  <c:v>0.98597504595406105</c:v>
                </c:pt>
                <c:pt idx="15251">
                  <c:v>0.98597659442336205</c:v>
                </c:pt>
                <c:pt idx="15252">
                  <c:v>0.98587306153472698</c:v>
                </c:pt>
                <c:pt idx="15253">
                  <c:v>0.98602719218676405</c:v>
                </c:pt>
                <c:pt idx="15254">
                  <c:v>0.98590385160485305</c:v>
                </c:pt>
                <c:pt idx="15255">
                  <c:v>0.98603061938579895</c:v>
                </c:pt>
                <c:pt idx="15256">
                  <c:v>0.985865329475337</c:v>
                </c:pt>
                <c:pt idx="15257">
                  <c:v>0.98609207068761096</c:v>
                </c:pt>
                <c:pt idx="15258">
                  <c:v>0.98586125223870902</c:v>
                </c:pt>
                <c:pt idx="15259">
                  <c:v>0.98596502211503001</c:v>
                </c:pt>
                <c:pt idx="15260">
                  <c:v>0.98599232855073105</c:v>
                </c:pt>
                <c:pt idx="15261">
                  <c:v>0.98598919737936797</c:v>
                </c:pt>
                <c:pt idx="15262">
                  <c:v>0.98600102792023203</c:v>
                </c:pt>
                <c:pt idx="15263">
                  <c:v>0.98586968439624301</c:v>
                </c:pt>
                <c:pt idx="15264">
                  <c:v>0.98598063636130495</c:v>
                </c:pt>
                <c:pt idx="15265">
                  <c:v>0.98599595401364704</c:v>
                </c:pt>
                <c:pt idx="15266">
                  <c:v>0.98599948273350302</c:v>
                </c:pt>
                <c:pt idx="15267">
                  <c:v>0.98606266819257404</c:v>
                </c:pt>
                <c:pt idx="15268">
                  <c:v>0.98599144363625602</c:v>
                </c:pt>
                <c:pt idx="15269">
                  <c:v>0.98593539226197202</c:v>
                </c:pt>
                <c:pt idx="15270">
                  <c:v>0.98592876972916199</c:v>
                </c:pt>
                <c:pt idx="15271">
                  <c:v>0.98600439576987398</c:v>
                </c:pt>
                <c:pt idx="15272">
                  <c:v>0.98592280710161995</c:v>
                </c:pt>
                <c:pt idx="15273">
                  <c:v>0.98583988669390799</c:v>
                </c:pt>
                <c:pt idx="15274">
                  <c:v>0.986038817551944</c:v>
                </c:pt>
                <c:pt idx="15275">
                  <c:v>0.98595846442031498</c:v>
                </c:pt>
                <c:pt idx="15276">
                  <c:v>0.98605268608163699</c:v>
                </c:pt>
                <c:pt idx="15277">
                  <c:v>0.98599399369049601</c:v>
                </c:pt>
                <c:pt idx="15278">
                  <c:v>0.98601846986298403</c:v>
                </c:pt>
                <c:pt idx="15279">
                  <c:v>0.98593454454357599</c:v>
                </c:pt>
                <c:pt idx="15280">
                  <c:v>0.98606985600128105</c:v>
                </c:pt>
                <c:pt idx="15281">
                  <c:v>0.98596486328195598</c:v>
                </c:pt>
                <c:pt idx="15282">
                  <c:v>0.98605643497315298</c:v>
                </c:pt>
                <c:pt idx="15283">
                  <c:v>0.98598687675316599</c:v>
                </c:pt>
                <c:pt idx="15284">
                  <c:v>0.986034426276164</c:v>
                </c:pt>
                <c:pt idx="15285">
                  <c:v>0.98601218827793702</c:v>
                </c:pt>
                <c:pt idx="15286">
                  <c:v>0.98601644905480901</c:v>
                </c:pt>
                <c:pt idx="15287">
                  <c:v>0.98594861251690502</c:v>
                </c:pt>
                <c:pt idx="15288">
                  <c:v>0.98591920047901405</c:v>
                </c:pt>
                <c:pt idx="15289">
                  <c:v>0.98589453434902996</c:v>
                </c:pt>
                <c:pt idx="15290">
                  <c:v>0.985978436560079</c:v>
                </c:pt>
                <c:pt idx="15291">
                  <c:v>0.98609604346095503</c:v>
                </c:pt>
                <c:pt idx="15292">
                  <c:v>0.98600825690643701</c:v>
                </c:pt>
                <c:pt idx="15293">
                  <c:v>0.98589556901154696</c:v>
                </c:pt>
                <c:pt idx="15294">
                  <c:v>0.98600672049494897</c:v>
                </c:pt>
                <c:pt idx="15295">
                  <c:v>0.98598020194412495</c:v>
                </c:pt>
                <c:pt idx="15296">
                  <c:v>0.98596265293431395</c:v>
                </c:pt>
                <c:pt idx="15297">
                  <c:v>0.98603040498427796</c:v>
                </c:pt>
                <c:pt idx="15298">
                  <c:v>0.985932471384104</c:v>
                </c:pt>
                <c:pt idx="15299">
                  <c:v>0.98587897069384001</c:v>
                </c:pt>
                <c:pt idx="15300">
                  <c:v>0.98591322027292405</c:v>
                </c:pt>
                <c:pt idx="15301">
                  <c:v>0.98597885251867001</c:v>
                </c:pt>
                <c:pt idx="15302">
                  <c:v>0.98596948852802502</c:v>
                </c:pt>
                <c:pt idx="15303">
                  <c:v>0.98600417915914795</c:v>
                </c:pt>
                <c:pt idx="15304">
                  <c:v>0.986050288011595</c:v>
                </c:pt>
                <c:pt idx="15305">
                  <c:v>0.98598396978069902</c:v>
                </c:pt>
                <c:pt idx="15306">
                  <c:v>0.985851435010069</c:v>
                </c:pt>
                <c:pt idx="15307">
                  <c:v>0.98594888757407295</c:v>
                </c:pt>
                <c:pt idx="15308">
                  <c:v>0.98589543301660898</c:v>
                </c:pt>
                <c:pt idx="15309">
                  <c:v>0.98603127899279897</c:v>
                </c:pt>
                <c:pt idx="15310">
                  <c:v>0.98580798793313495</c:v>
                </c:pt>
                <c:pt idx="15311">
                  <c:v>0.98606510467853903</c:v>
                </c:pt>
                <c:pt idx="15312">
                  <c:v>0.98604597654161397</c:v>
                </c:pt>
                <c:pt idx="15313">
                  <c:v>0.98597702747407001</c:v>
                </c:pt>
                <c:pt idx="15314">
                  <c:v>0.98592500139669703</c:v>
                </c:pt>
                <c:pt idx="15315">
                  <c:v>0.98585179937714595</c:v>
                </c:pt>
                <c:pt idx="15316">
                  <c:v>0.98607462528917</c:v>
                </c:pt>
                <c:pt idx="15317">
                  <c:v>0.98585782261231403</c:v>
                </c:pt>
                <c:pt idx="15318">
                  <c:v>0.98602098527701498</c:v>
                </c:pt>
                <c:pt idx="15319">
                  <c:v>0.986001941729439</c:v>
                </c:pt>
                <c:pt idx="15320">
                  <c:v>0.98604117691528403</c:v>
                </c:pt>
                <c:pt idx="15321">
                  <c:v>0.98599079315746896</c:v>
                </c:pt>
                <c:pt idx="15322">
                  <c:v>0.98593579662773301</c:v>
                </c:pt>
                <c:pt idx="15323">
                  <c:v>0.986020145022523</c:v>
                </c:pt>
                <c:pt idx="15324">
                  <c:v>0.98594639678609097</c:v>
                </c:pt>
                <c:pt idx="15325">
                  <c:v>0.98595240932274697</c:v>
                </c:pt>
                <c:pt idx="15326">
                  <c:v>0.98594340616314302</c:v>
                </c:pt>
                <c:pt idx="15327">
                  <c:v>0.98595268349493703</c:v>
                </c:pt>
                <c:pt idx="15328">
                  <c:v>0.98594575548758701</c:v>
                </c:pt>
                <c:pt idx="15329">
                  <c:v>0.98605252123346299</c:v>
                </c:pt>
                <c:pt idx="15330">
                  <c:v>0.98593623057387603</c:v>
                </c:pt>
                <c:pt idx="15331">
                  <c:v>0.986146061534106</c:v>
                </c:pt>
                <c:pt idx="15332">
                  <c:v>0.98593167967429796</c:v>
                </c:pt>
                <c:pt idx="15333">
                  <c:v>0.98591233765964403</c:v>
                </c:pt>
                <c:pt idx="15334">
                  <c:v>0.98587637629892899</c:v>
                </c:pt>
                <c:pt idx="15335">
                  <c:v>0.98593741826116199</c:v>
                </c:pt>
                <c:pt idx="15336">
                  <c:v>0.98597939206904395</c:v>
                </c:pt>
                <c:pt idx="15337">
                  <c:v>0.98614217846272101</c:v>
                </c:pt>
                <c:pt idx="15338">
                  <c:v>0.98592943001107203</c:v>
                </c:pt>
                <c:pt idx="15339">
                  <c:v>0.98598796390891896</c:v>
                </c:pt>
                <c:pt idx="15340">
                  <c:v>0.98587260254703801</c:v>
                </c:pt>
                <c:pt idx="15341">
                  <c:v>0.98603412349339103</c:v>
                </c:pt>
                <c:pt idx="15342">
                  <c:v>0.98596586422778798</c:v>
                </c:pt>
                <c:pt idx="15343">
                  <c:v>0.98599068009096402</c:v>
                </c:pt>
                <c:pt idx="15344">
                  <c:v>0.98597578538022601</c:v>
                </c:pt>
                <c:pt idx="15345">
                  <c:v>0.98596476015875401</c:v>
                </c:pt>
                <c:pt idx="15346">
                  <c:v>0.985988342191228</c:v>
                </c:pt>
                <c:pt idx="15347">
                  <c:v>0.98601707463988597</c:v>
                </c:pt>
                <c:pt idx="15348">
                  <c:v>0.98598490187087995</c:v>
                </c:pt>
                <c:pt idx="15349">
                  <c:v>0.98605623133273501</c:v>
                </c:pt>
                <c:pt idx="15350">
                  <c:v>0.98589118687417099</c:v>
                </c:pt>
                <c:pt idx="15351">
                  <c:v>0.98584880699393995</c:v>
                </c:pt>
                <c:pt idx="15352">
                  <c:v>0.98600141121263496</c:v>
                </c:pt>
                <c:pt idx="15353">
                  <c:v>0.985987564687829</c:v>
                </c:pt>
                <c:pt idx="15354">
                  <c:v>0.98603592059876899</c:v>
                </c:pt>
                <c:pt idx="15355">
                  <c:v>0.98579411757447699</c:v>
                </c:pt>
                <c:pt idx="15356">
                  <c:v>0.98606328450651604</c:v>
                </c:pt>
                <c:pt idx="15357">
                  <c:v>0.98597595119574699</c:v>
                </c:pt>
                <c:pt idx="15358">
                  <c:v>0.98602654740695495</c:v>
                </c:pt>
                <c:pt idx="15359">
                  <c:v>0.98600549752525302</c:v>
                </c:pt>
                <c:pt idx="15360">
                  <c:v>0.98595285201496097</c:v>
                </c:pt>
                <c:pt idx="15361">
                  <c:v>0.985972742719878</c:v>
                </c:pt>
                <c:pt idx="15362">
                  <c:v>0.98588179347196603</c:v>
                </c:pt>
                <c:pt idx="15363">
                  <c:v>0.98592764012839695</c:v>
                </c:pt>
                <c:pt idx="15364">
                  <c:v>0.98605697682302895</c:v>
                </c:pt>
                <c:pt idx="15365">
                  <c:v>0.98599605569400295</c:v>
                </c:pt>
                <c:pt idx="15366">
                  <c:v>0.98590539224054197</c:v>
                </c:pt>
                <c:pt idx="15367">
                  <c:v>0.98597930453453098</c:v>
                </c:pt>
                <c:pt idx="15368">
                  <c:v>0.98594605829770099</c:v>
                </c:pt>
                <c:pt idx="15369">
                  <c:v>0.98594848616287201</c:v>
                </c:pt>
                <c:pt idx="15370">
                  <c:v>0.98594681507597404</c:v>
                </c:pt>
                <c:pt idx="15371">
                  <c:v>0.98586298280767704</c:v>
                </c:pt>
                <c:pt idx="15372">
                  <c:v>0.98604002161411397</c:v>
                </c:pt>
                <c:pt idx="15373">
                  <c:v>0.98595402148265299</c:v>
                </c:pt>
                <c:pt idx="15374">
                  <c:v>0.98598433064785995</c:v>
                </c:pt>
                <c:pt idx="15375">
                  <c:v>0.98591455464258204</c:v>
                </c:pt>
                <c:pt idx="15376">
                  <c:v>0.98590071011387503</c:v>
                </c:pt>
                <c:pt idx="15377">
                  <c:v>0.98606990883571499</c:v>
                </c:pt>
                <c:pt idx="15378">
                  <c:v>0.98602783880726297</c:v>
                </c:pt>
                <c:pt idx="15379">
                  <c:v>0.98602943233880702</c:v>
                </c:pt>
                <c:pt idx="15380">
                  <c:v>0.98594840533722095</c:v>
                </c:pt>
                <c:pt idx="15381">
                  <c:v>0.986005294150331</c:v>
                </c:pt>
                <c:pt idx="15382">
                  <c:v>0.986004063345857</c:v>
                </c:pt>
                <c:pt idx="15383">
                  <c:v>0.98604940743917402</c:v>
                </c:pt>
                <c:pt idx="15384">
                  <c:v>0.98598263139740405</c:v>
                </c:pt>
                <c:pt idx="15385">
                  <c:v>0.98591828877689802</c:v>
                </c:pt>
                <c:pt idx="15386">
                  <c:v>0.98605501957177999</c:v>
                </c:pt>
                <c:pt idx="15387">
                  <c:v>0.98599943573503701</c:v>
                </c:pt>
                <c:pt idx="15388">
                  <c:v>0.986050813796993</c:v>
                </c:pt>
                <c:pt idx="15389">
                  <c:v>0.98603973705318104</c:v>
                </c:pt>
                <c:pt idx="15390">
                  <c:v>0.98596433142142603</c:v>
                </c:pt>
                <c:pt idx="15391">
                  <c:v>0.98597532090543605</c:v>
                </c:pt>
                <c:pt idx="15392">
                  <c:v>0.98596289345669597</c:v>
                </c:pt>
                <c:pt idx="15393">
                  <c:v>0.98592581882106201</c:v>
                </c:pt>
                <c:pt idx="15394">
                  <c:v>0.98599100863959499</c:v>
                </c:pt>
                <c:pt idx="15395">
                  <c:v>0.98592406337674798</c:v>
                </c:pt>
                <c:pt idx="15396">
                  <c:v>0.98590517092493601</c:v>
                </c:pt>
                <c:pt idx="15397">
                  <c:v>0.98592932875177097</c:v>
                </c:pt>
                <c:pt idx="15398">
                  <c:v>0.98596593683639699</c:v>
                </c:pt>
                <c:pt idx="15399">
                  <c:v>0.98597834590265598</c:v>
                </c:pt>
                <c:pt idx="15400">
                  <c:v>0.98588764405112495</c:v>
                </c:pt>
                <c:pt idx="15401">
                  <c:v>0.98600359709202801</c:v>
                </c:pt>
                <c:pt idx="15402">
                  <c:v>0.98584688472569404</c:v>
                </c:pt>
                <c:pt idx="15403">
                  <c:v>0.98607170086504303</c:v>
                </c:pt>
                <c:pt idx="15404">
                  <c:v>0.985882853532704</c:v>
                </c:pt>
                <c:pt idx="15405">
                  <c:v>0.98602184601631504</c:v>
                </c:pt>
                <c:pt idx="15406">
                  <c:v>0.98584821049564397</c:v>
                </c:pt>
                <c:pt idx="15407">
                  <c:v>0.98596886162682895</c:v>
                </c:pt>
                <c:pt idx="15408">
                  <c:v>0.98590949187572696</c:v>
                </c:pt>
                <c:pt idx="15409">
                  <c:v>0.98591131079650396</c:v>
                </c:pt>
                <c:pt idx="15410">
                  <c:v>0.98594178662938403</c:v>
                </c:pt>
                <c:pt idx="15411">
                  <c:v>0.98591934665035497</c:v>
                </c:pt>
                <c:pt idx="15412">
                  <c:v>0.986050544144772</c:v>
                </c:pt>
                <c:pt idx="15413">
                  <c:v>0.98598809840687296</c:v>
                </c:pt>
                <c:pt idx="15414">
                  <c:v>0.98600317500630796</c:v>
                </c:pt>
                <c:pt idx="15415">
                  <c:v>0.985869762465307</c:v>
                </c:pt>
                <c:pt idx="15416">
                  <c:v>0.98586058142052302</c:v>
                </c:pt>
                <c:pt idx="15417">
                  <c:v>0.98593349287267196</c:v>
                </c:pt>
                <c:pt idx="15418">
                  <c:v>0.98594864565104401</c:v>
                </c:pt>
                <c:pt idx="15419">
                  <c:v>0.98595308064375198</c:v>
                </c:pt>
                <c:pt idx="15420">
                  <c:v>0.98592711011880396</c:v>
                </c:pt>
                <c:pt idx="15421">
                  <c:v>0.98596059959843396</c:v>
                </c:pt>
                <c:pt idx="15422">
                  <c:v>0.98608343735448201</c:v>
                </c:pt>
                <c:pt idx="15423">
                  <c:v>0.98595362021005695</c:v>
                </c:pt>
                <c:pt idx="15424">
                  <c:v>0.98590303025361103</c:v>
                </c:pt>
                <c:pt idx="15425">
                  <c:v>0.98596890200128096</c:v>
                </c:pt>
                <c:pt idx="15426">
                  <c:v>0.98602784835881996</c:v>
                </c:pt>
                <c:pt idx="15427">
                  <c:v>0.98592752917763304</c:v>
                </c:pt>
                <c:pt idx="15428">
                  <c:v>0.98595423820906503</c:v>
                </c:pt>
                <c:pt idx="15429">
                  <c:v>0.98599849841258702</c:v>
                </c:pt>
                <c:pt idx="15430">
                  <c:v>0.98609231667902997</c:v>
                </c:pt>
                <c:pt idx="15431">
                  <c:v>0.98601972256207104</c:v>
                </c:pt>
                <c:pt idx="15432">
                  <c:v>0.98597753341213801</c:v>
                </c:pt>
                <c:pt idx="15433">
                  <c:v>0.985961497000168</c:v>
                </c:pt>
                <c:pt idx="15434">
                  <c:v>0.98588979565878099</c:v>
                </c:pt>
                <c:pt idx="15435">
                  <c:v>0.98590867490505796</c:v>
                </c:pt>
                <c:pt idx="15436">
                  <c:v>0.98601363976819201</c:v>
                </c:pt>
                <c:pt idx="15437">
                  <c:v>0.98595952859889102</c:v>
                </c:pt>
                <c:pt idx="15438">
                  <c:v>0.986038621075225</c:v>
                </c:pt>
                <c:pt idx="15439">
                  <c:v>0.98592471880187704</c:v>
                </c:pt>
                <c:pt idx="15440">
                  <c:v>0.98606129039312795</c:v>
                </c:pt>
                <c:pt idx="15441">
                  <c:v>0.986066469977668</c:v>
                </c:pt>
                <c:pt idx="15442">
                  <c:v>0.98593787969815605</c:v>
                </c:pt>
                <c:pt idx="15443">
                  <c:v>0.98597117764445097</c:v>
                </c:pt>
                <c:pt idx="15444">
                  <c:v>0.98584668044358403</c:v>
                </c:pt>
                <c:pt idx="15445">
                  <c:v>0.98590814898228996</c:v>
                </c:pt>
                <c:pt idx="15446">
                  <c:v>0.98604920867968304</c:v>
                </c:pt>
                <c:pt idx="15447">
                  <c:v>0.98598446477467905</c:v>
                </c:pt>
                <c:pt idx="15448">
                  <c:v>0.98611949040441604</c:v>
                </c:pt>
                <c:pt idx="15449">
                  <c:v>0.98595697465353804</c:v>
                </c:pt>
                <c:pt idx="15450">
                  <c:v>0.985891333479328</c:v>
                </c:pt>
                <c:pt idx="15451">
                  <c:v>0.98581184986499903</c:v>
                </c:pt>
                <c:pt idx="15452">
                  <c:v>0.985926906850778</c:v>
                </c:pt>
                <c:pt idx="15453">
                  <c:v>0.98596744498340405</c:v>
                </c:pt>
                <c:pt idx="15454">
                  <c:v>0.98591625069810895</c:v>
                </c:pt>
                <c:pt idx="15455">
                  <c:v>0.98600246226913602</c:v>
                </c:pt>
                <c:pt idx="15456">
                  <c:v>0.98588530781972294</c:v>
                </c:pt>
                <c:pt idx="15457">
                  <c:v>0.98612136271598705</c:v>
                </c:pt>
                <c:pt idx="15458">
                  <c:v>0.98591960366855302</c:v>
                </c:pt>
                <c:pt idx="15459">
                  <c:v>0.98603146541938702</c:v>
                </c:pt>
                <c:pt idx="15460">
                  <c:v>0.98603724758932698</c:v>
                </c:pt>
                <c:pt idx="15461">
                  <c:v>0.98603174724521903</c:v>
                </c:pt>
                <c:pt idx="15462">
                  <c:v>0.98594578274379796</c:v>
                </c:pt>
                <c:pt idx="15463">
                  <c:v>0.98600660806335805</c:v>
                </c:pt>
                <c:pt idx="15464">
                  <c:v>0.98591661711964895</c:v>
                </c:pt>
                <c:pt idx="15465">
                  <c:v>0.98601017493448595</c:v>
                </c:pt>
                <c:pt idx="15466">
                  <c:v>0.98586302115118096</c:v>
                </c:pt>
                <c:pt idx="15467">
                  <c:v>0.98602847740238098</c:v>
                </c:pt>
                <c:pt idx="15468">
                  <c:v>0.98585271669919305</c:v>
                </c:pt>
                <c:pt idx="15469">
                  <c:v>0.98587350554125397</c:v>
                </c:pt>
                <c:pt idx="15470">
                  <c:v>0.98596024696004603</c:v>
                </c:pt>
                <c:pt idx="15471">
                  <c:v>0.98590856351437695</c:v>
                </c:pt>
                <c:pt idx="15472">
                  <c:v>0.98597131526020698</c:v>
                </c:pt>
                <c:pt idx="15473">
                  <c:v>0.98600432972423402</c:v>
                </c:pt>
                <c:pt idx="15474">
                  <c:v>0.98597320889337903</c:v>
                </c:pt>
                <c:pt idx="15475">
                  <c:v>0.98598320513991</c:v>
                </c:pt>
                <c:pt idx="15476">
                  <c:v>0.985926517056958</c:v>
                </c:pt>
                <c:pt idx="15477">
                  <c:v>0.98600512015317798</c:v>
                </c:pt>
                <c:pt idx="15478">
                  <c:v>0.98591476389975197</c:v>
                </c:pt>
                <c:pt idx="15479">
                  <c:v>0.98598656780767302</c:v>
                </c:pt>
                <c:pt idx="15480">
                  <c:v>0.98606719239087504</c:v>
                </c:pt>
                <c:pt idx="15481">
                  <c:v>0.98594727448113895</c:v>
                </c:pt>
                <c:pt idx="15482">
                  <c:v>0.98591455802178196</c:v>
                </c:pt>
                <c:pt idx="15483">
                  <c:v>0.98590043463702204</c:v>
                </c:pt>
                <c:pt idx="15484">
                  <c:v>0.98595933326368301</c:v>
                </c:pt>
                <c:pt idx="15485">
                  <c:v>0.98595113075787499</c:v>
                </c:pt>
                <c:pt idx="15486">
                  <c:v>0.985887297751324</c:v>
                </c:pt>
                <c:pt idx="15487">
                  <c:v>0.98599114536643395</c:v>
                </c:pt>
                <c:pt idx="15488">
                  <c:v>0.98585687448880799</c:v>
                </c:pt>
                <c:pt idx="15489">
                  <c:v>0.98603170940566798</c:v>
                </c:pt>
                <c:pt idx="15490">
                  <c:v>0.98599524657151205</c:v>
                </c:pt>
                <c:pt idx="15491">
                  <c:v>0.98601804199954901</c:v>
                </c:pt>
                <c:pt idx="15492">
                  <c:v>0.98592152325930305</c:v>
                </c:pt>
                <c:pt idx="15493">
                  <c:v>0.98597341578971498</c:v>
                </c:pt>
                <c:pt idx="15494">
                  <c:v>0.985890601880829</c:v>
                </c:pt>
                <c:pt idx="15495">
                  <c:v>0.98604034898474902</c:v>
                </c:pt>
                <c:pt idx="15496">
                  <c:v>0.98585603335868999</c:v>
                </c:pt>
                <c:pt idx="15497">
                  <c:v>0.98598389524791197</c:v>
                </c:pt>
                <c:pt idx="15498">
                  <c:v>0.98601461347504304</c:v>
                </c:pt>
                <c:pt idx="15499">
                  <c:v>0.98594366693909996</c:v>
                </c:pt>
                <c:pt idx="15500">
                  <c:v>0.985969990899903</c:v>
                </c:pt>
                <c:pt idx="15501">
                  <c:v>0.98596210853634003</c:v>
                </c:pt>
                <c:pt idx="15502">
                  <c:v>0.986068046799077</c:v>
                </c:pt>
                <c:pt idx="15503">
                  <c:v>0.98601225011711402</c:v>
                </c:pt>
                <c:pt idx="15504">
                  <c:v>0.98590336484308405</c:v>
                </c:pt>
                <c:pt idx="15505">
                  <c:v>0.98593016670001798</c:v>
                </c:pt>
                <c:pt idx="15506">
                  <c:v>0.98580471147792004</c:v>
                </c:pt>
                <c:pt idx="15507">
                  <c:v>0.98594040105773295</c:v>
                </c:pt>
                <c:pt idx="15508">
                  <c:v>0.98595718808520005</c:v>
                </c:pt>
                <c:pt idx="15509">
                  <c:v>0.98593595410994395</c:v>
                </c:pt>
                <c:pt idx="15510">
                  <c:v>0.98589018231413195</c:v>
                </c:pt>
                <c:pt idx="15511">
                  <c:v>0.98596604263535403</c:v>
                </c:pt>
                <c:pt idx="15512">
                  <c:v>0.98591658701903795</c:v>
                </c:pt>
                <c:pt idx="15513">
                  <c:v>0.98597285400769996</c:v>
                </c:pt>
                <c:pt idx="15514">
                  <c:v>0.98592141066598504</c:v>
                </c:pt>
                <c:pt idx="15515">
                  <c:v>0.98603887089157505</c:v>
                </c:pt>
                <c:pt idx="15516">
                  <c:v>0.98587548163072203</c:v>
                </c:pt>
                <c:pt idx="15517">
                  <c:v>0.98604003568600296</c:v>
                </c:pt>
                <c:pt idx="15518">
                  <c:v>0.98591398166616995</c:v>
                </c:pt>
                <c:pt idx="15519">
                  <c:v>0.98596761858786497</c:v>
                </c:pt>
                <c:pt idx="15520">
                  <c:v>0.98580241599518303</c:v>
                </c:pt>
                <c:pt idx="15521">
                  <c:v>0.98591078401865495</c:v>
                </c:pt>
                <c:pt idx="15522">
                  <c:v>0.98593350570224703</c:v>
                </c:pt>
                <c:pt idx="15523">
                  <c:v>0.98596217130872998</c:v>
                </c:pt>
                <c:pt idx="15524">
                  <c:v>0.98591859848727104</c:v>
                </c:pt>
                <c:pt idx="15525">
                  <c:v>0.98598124660473896</c:v>
                </c:pt>
                <c:pt idx="15526">
                  <c:v>0.98605561248595397</c:v>
                </c:pt>
                <c:pt idx="15527">
                  <c:v>0.98596932789756098</c:v>
                </c:pt>
                <c:pt idx="15528">
                  <c:v>0.98600401156329298</c:v>
                </c:pt>
                <c:pt idx="15529">
                  <c:v>0.98588306963429695</c:v>
                </c:pt>
                <c:pt idx="15530">
                  <c:v>0.98612237510697298</c:v>
                </c:pt>
                <c:pt idx="15531">
                  <c:v>0.98605473622218398</c:v>
                </c:pt>
                <c:pt idx="15532">
                  <c:v>0.98601321388279095</c:v>
                </c:pt>
                <c:pt idx="15533">
                  <c:v>0.986009288178337</c:v>
                </c:pt>
                <c:pt idx="15534">
                  <c:v>0.98597291893999695</c:v>
                </c:pt>
                <c:pt idx="15535">
                  <c:v>0.98588800550420996</c:v>
                </c:pt>
                <c:pt idx="15536">
                  <c:v>0.98600229036859999</c:v>
                </c:pt>
                <c:pt idx="15537">
                  <c:v>0.986014132281121</c:v>
                </c:pt>
                <c:pt idx="15538">
                  <c:v>0.98587213064099399</c:v>
                </c:pt>
                <c:pt idx="15539">
                  <c:v>0.98596253225255304</c:v>
                </c:pt>
                <c:pt idx="15540">
                  <c:v>0.98593676707712896</c:v>
                </c:pt>
                <c:pt idx="15541">
                  <c:v>0.98600454751351996</c:v>
                </c:pt>
                <c:pt idx="15542">
                  <c:v>0.986005815165929</c:v>
                </c:pt>
                <c:pt idx="15543">
                  <c:v>0.98600873011249401</c:v>
                </c:pt>
                <c:pt idx="15544">
                  <c:v>0.98596125043601401</c:v>
                </c:pt>
                <c:pt idx="15545">
                  <c:v>0.98590788048932498</c:v>
                </c:pt>
                <c:pt idx="15546">
                  <c:v>0.98597627114852004</c:v>
                </c:pt>
                <c:pt idx="15547">
                  <c:v>0.98597609034661005</c:v>
                </c:pt>
                <c:pt idx="15548">
                  <c:v>0.98599235004021102</c:v>
                </c:pt>
                <c:pt idx="15549">
                  <c:v>0.98594273171723001</c:v>
                </c:pt>
                <c:pt idx="15550">
                  <c:v>0.98602188067756502</c:v>
                </c:pt>
                <c:pt idx="15551">
                  <c:v>0.98594040836065999</c:v>
                </c:pt>
                <c:pt idx="15552">
                  <c:v>0.98583731498714</c:v>
                </c:pt>
                <c:pt idx="15553">
                  <c:v>0.98591092017981397</c:v>
                </c:pt>
                <c:pt idx="15554">
                  <c:v>0.98590831193495199</c:v>
                </c:pt>
                <c:pt idx="15555">
                  <c:v>0.98593151818180502</c:v>
                </c:pt>
                <c:pt idx="15556">
                  <c:v>0.98600274937878296</c:v>
                </c:pt>
                <c:pt idx="15557">
                  <c:v>0.98587676210798803</c:v>
                </c:pt>
                <c:pt idx="15558">
                  <c:v>0.98596115892237801</c:v>
                </c:pt>
                <c:pt idx="15559">
                  <c:v>0.98603851191464598</c:v>
                </c:pt>
                <c:pt idx="15560">
                  <c:v>0.98605530940300201</c:v>
                </c:pt>
                <c:pt idx="15561">
                  <c:v>0.98605056320710405</c:v>
                </c:pt>
                <c:pt idx="15562">
                  <c:v>0.98599022904740496</c:v>
                </c:pt>
                <c:pt idx="15563">
                  <c:v>0.98601304362884701</c:v>
                </c:pt>
                <c:pt idx="15564">
                  <c:v>0.98597314610328601</c:v>
                </c:pt>
                <c:pt idx="15565">
                  <c:v>0.98598771229116799</c:v>
                </c:pt>
                <c:pt idx="15566">
                  <c:v>0.98605867783519097</c:v>
                </c:pt>
                <c:pt idx="15567">
                  <c:v>0.98598014150171598</c:v>
                </c:pt>
                <c:pt idx="15568">
                  <c:v>0.98595646191110797</c:v>
                </c:pt>
                <c:pt idx="15569">
                  <c:v>0.98598910635332404</c:v>
                </c:pt>
                <c:pt idx="15570">
                  <c:v>0.98589318720751495</c:v>
                </c:pt>
                <c:pt idx="15571">
                  <c:v>0.98596407457063895</c:v>
                </c:pt>
                <c:pt idx="15572">
                  <c:v>0.98600584732291696</c:v>
                </c:pt>
                <c:pt idx="15573">
                  <c:v>0.98608396574037105</c:v>
                </c:pt>
                <c:pt idx="15574">
                  <c:v>0.98595175462613005</c:v>
                </c:pt>
                <c:pt idx="15575">
                  <c:v>0.98592921757045804</c:v>
                </c:pt>
                <c:pt idx="15576">
                  <c:v>0.98591555324767999</c:v>
                </c:pt>
                <c:pt idx="15577">
                  <c:v>0.98599586981217702</c:v>
                </c:pt>
                <c:pt idx="15578">
                  <c:v>0.98610581290034205</c:v>
                </c:pt>
                <c:pt idx="15579">
                  <c:v>0.98603776195108706</c:v>
                </c:pt>
                <c:pt idx="15580">
                  <c:v>0.98600298637242201</c:v>
                </c:pt>
                <c:pt idx="15581">
                  <c:v>0.98602783435032404</c:v>
                </c:pt>
                <c:pt idx="15582">
                  <c:v>0.98598477360353498</c:v>
                </c:pt>
                <c:pt idx="15583">
                  <c:v>0.98610700887546698</c:v>
                </c:pt>
                <c:pt idx="15584">
                  <c:v>0.98591755974527695</c:v>
                </c:pt>
                <c:pt idx="15585">
                  <c:v>0.98594771069825304</c:v>
                </c:pt>
                <c:pt idx="15586">
                  <c:v>0.985878872637732</c:v>
                </c:pt>
                <c:pt idx="15587">
                  <c:v>0.98595770320647702</c:v>
                </c:pt>
                <c:pt idx="15588">
                  <c:v>0.98597425377830905</c:v>
                </c:pt>
                <c:pt idx="15589">
                  <c:v>0.98604311999960803</c:v>
                </c:pt>
                <c:pt idx="15590">
                  <c:v>0.98605314236076902</c:v>
                </c:pt>
                <c:pt idx="15591">
                  <c:v>0.98590815088943995</c:v>
                </c:pt>
                <c:pt idx="15592">
                  <c:v>0.98592357624243498</c:v>
                </c:pt>
                <c:pt idx="15593">
                  <c:v>0.98578276493352701</c:v>
                </c:pt>
                <c:pt idx="15594">
                  <c:v>0.98598019887882904</c:v>
                </c:pt>
                <c:pt idx="15595">
                  <c:v>0.98588484323222103</c:v>
                </c:pt>
                <c:pt idx="15596">
                  <c:v>0.98597427008586003</c:v>
                </c:pt>
                <c:pt idx="15597">
                  <c:v>0.98597015341901495</c:v>
                </c:pt>
                <c:pt idx="15598">
                  <c:v>0.98594828903933296</c:v>
                </c:pt>
                <c:pt idx="15599">
                  <c:v>0.98591300021033601</c:v>
                </c:pt>
                <c:pt idx="15600">
                  <c:v>0.98602926025811399</c:v>
                </c:pt>
                <c:pt idx="15601">
                  <c:v>0.98597069394367398</c:v>
                </c:pt>
                <c:pt idx="15602">
                  <c:v>0.98599237553738495</c:v>
                </c:pt>
                <c:pt idx="15603">
                  <c:v>0.98611187773257403</c:v>
                </c:pt>
                <c:pt idx="15604">
                  <c:v>0.98596924227055505</c:v>
                </c:pt>
                <c:pt idx="15605">
                  <c:v>0.98589871145964703</c:v>
                </c:pt>
                <c:pt idx="15606">
                  <c:v>0.98594969259389298</c:v>
                </c:pt>
                <c:pt idx="15607">
                  <c:v>0.98596979628992398</c:v>
                </c:pt>
                <c:pt idx="15608">
                  <c:v>0.98599677888679005</c:v>
                </c:pt>
                <c:pt idx="15609">
                  <c:v>0.98593568988804103</c:v>
                </c:pt>
                <c:pt idx="15610">
                  <c:v>0.98596065357378104</c:v>
                </c:pt>
                <c:pt idx="15611">
                  <c:v>0.98586325700109401</c:v>
                </c:pt>
                <c:pt idx="15612">
                  <c:v>0.98604524445221997</c:v>
                </c:pt>
                <c:pt idx="15613">
                  <c:v>0.98594822450181596</c:v>
                </c:pt>
                <c:pt idx="15614">
                  <c:v>0.98599514539156896</c:v>
                </c:pt>
                <c:pt idx="15615">
                  <c:v>0.98609375023801904</c:v>
                </c:pt>
                <c:pt idx="15616">
                  <c:v>0.98599128840160299</c:v>
                </c:pt>
                <c:pt idx="15617">
                  <c:v>0.98593498424140902</c:v>
                </c:pt>
                <c:pt idx="15618">
                  <c:v>0.98601061653071398</c:v>
                </c:pt>
                <c:pt idx="15619">
                  <c:v>0.98598137309224199</c:v>
                </c:pt>
                <c:pt idx="15620">
                  <c:v>0.98591866310478304</c:v>
                </c:pt>
                <c:pt idx="15621">
                  <c:v>0.98603831435852096</c:v>
                </c:pt>
                <c:pt idx="15622">
                  <c:v>0.98591212576172105</c:v>
                </c:pt>
                <c:pt idx="15623">
                  <c:v>0.98606174288417903</c:v>
                </c:pt>
                <c:pt idx="15624">
                  <c:v>0.98599306086137695</c:v>
                </c:pt>
                <c:pt idx="15625">
                  <c:v>0.98598747235534401</c:v>
                </c:pt>
                <c:pt idx="15626">
                  <c:v>0.98595408776091698</c:v>
                </c:pt>
                <c:pt idx="15627">
                  <c:v>0.98599629129228805</c:v>
                </c:pt>
                <c:pt idx="15628">
                  <c:v>0.98591467517859499</c:v>
                </c:pt>
                <c:pt idx="15629">
                  <c:v>0.98589894756825502</c:v>
                </c:pt>
                <c:pt idx="15630">
                  <c:v>0.98589419093508601</c:v>
                </c:pt>
                <c:pt idx="15631">
                  <c:v>0.98598097296399501</c:v>
                </c:pt>
                <c:pt idx="15632">
                  <c:v>0.98592988254853597</c:v>
                </c:pt>
                <c:pt idx="15633">
                  <c:v>0.98607006894849103</c:v>
                </c:pt>
                <c:pt idx="15634">
                  <c:v>0.98580960309482601</c:v>
                </c:pt>
                <c:pt idx="15635">
                  <c:v>0.985922027061364</c:v>
                </c:pt>
                <c:pt idx="15636">
                  <c:v>0.98600464420002498</c:v>
                </c:pt>
                <c:pt idx="15637">
                  <c:v>0.98593421011876403</c:v>
                </c:pt>
                <c:pt idx="15638">
                  <c:v>0.98610013017482501</c:v>
                </c:pt>
                <c:pt idx="15639">
                  <c:v>0.98588313581519105</c:v>
                </c:pt>
                <c:pt idx="15640">
                  <c:v>0.98612200709321596</c:v>
                </c:pt>
                <c:pt idx="15641">
                  <c:v>0.98595453020036605</c:v>
                </c:pt>
                <c:pt idx="15642">
                  <c:v>0.985923366126081</c:v>
                </c:pt>
                <c:pt idx="15643">
                  <c:v>0.98596140622163797</c:v>
                </c:pt>
                <c:pt idx="15644">
                  <c:v>0.98587585876185801</c:v>
                </c:pt>
                <c:pt idx="15645">
                  <c:v>0.98597461677645304</c:v>
                </c:pt>
                <c:pt idx="15646">
                  <c:v>0.98583908223700001</c:v>
                </c:pt>
                <c:pt idx="15647">
                  <c:v>0.98600114564154395</c:v>
                </c:pt>
                <c:pt idx="15648">
                  <c:v>0.98585439265436503</c:v>
                </c:pt>
                <c:pt idx="15649">
                  <c:v>0.98601955513266004</c:v>
                </c:pt>
                <c:pt idx="15650">
                  <c:v>0.98592661538570703</c:v>
                </c:pt>
                <c:pt idx="15651">
                  <c:v>0.98592606509599801</c:v>
                </c:pt>
                <c:pt idx="15652">
                  <c:v>0.98605155704477399</c:v>
                </c:pt>
                <c:pt idx="15653">
                  <c:v>0.98588240814629002</c:v>
                </c:pt>
                <c:pt idx="15654">
                  <c:v>0.98611434891487004</c:v>
                </c:pt>
                <c:pt idx="15655">
                  <c:v>0.98585560737838696</c:v>
                </c:pt>
                <c:pt idx="15656">
                  <c:v>0.98593764339586998</c:v>
                </c:pt>
                <c:pt idx="15657">
                  <c:v>0.98605228309402204</c:v>
                </c:pt>
                <c:pt idx="15658">
                  <c:v>0.98601932993696595</c:v>
                </c:pt>
                <c:pt idx="15659">
                  <c:v>0.98591955031068101</c:v>
                </c:pt>
                <c:pt idx="15660">
                  <c:v>0.98596451809602104</c:v>
                </c:pt>
                <c:pt idx="15661">
                  <c:v>0.98599296399991299</c:v>
                </c:pt>
                <c:pt idx="15662">
                  <c:v>0.98591405244050501</c:v>
                </c:pt>
                <c:pt idx="15663">
                  <c:v>0.98601576740732499</c:v>
                </c:pt>
                <c:pt idx="15664">
                  <c:v>0.98593840737432603</c:v>
                </c:pt>
                <c:pt idx="15665">
                  <c:v>0.985947051976652</c:v>
                </c:pt>
                <c:pt idx="15666">
                  <c:v>0.98610264866601705</c:v>
                </c:pt>
                <c:pt idx="15667">
                  <c:v>0.98599497641804301</c:v>
                </c:pt>
                <c:pt idx="15668">
                  <c:v>0.98598454785040601</c:v>
                </c:pt>
                <c:pt idx="15669">
                  <c:v>0.98601873491909198</c:v>
                </c:pt>
                <c:pt idx="15670">
                  <c:v>0.98609766535062804</c:v>
                </c:pt>
                <c:pt idx="15671">
                  <c:v>0.98597556353619797</c:v>
                </c:pt>
                <c:pt idx="15672">
                  <c:v>0.98598492691316697</c:v>
                </c:pt>
                <c:pt idx="15673">
                  <c:v>0.985927581834245</c:v>
                </c:pt>
                <c:pt idx="15674">
                  <c:v>0.98602006118408203</c:v>
                </c:pt>
                <c:pt idx="15675">
                  <c:v>0.98590824305340496</c:v>
                </c:pt>
                <c:pt idx="15676">
                  <c:v>0.98608337566010895</c:v>
                </c:pt>
                <c:pt idx="15677">
                  <c:v>0.98583329964243605</c:v>
                </c:pt>
                <c:pt idx="15678">
                  <c:v>0.98604893294209806</c:v>
                </c:pt>
                <c:pt idx="15679">
                  <c:v>0.98590549323213295</c:v>
                </c:pt>
                <c:pt idx="15680">
                  <c:v>0.98599012148742904</c:v>
                </c:pt>
                <c:pt idx="15681">
                  <c:v>0.98593220303252105</c:v>
                </c:pt>
                <c:pt idx="15682">
                  <c:v>0.98605799934107197</c:v>
                </c:pt>
                <c:pt idx="15683">
                  <c:v>0.98593613126768997</c:v>
                </c:pt>
                <c:pt idx="15684">
                  <c:v>0.98600324001219197</c:v>
                </c:pt>
                <c:pt idx="15685">
                  <c:v>0.98586919641845705</c:v>
                </c:pt>
                <c:pt idx="15686">
                  <c:v>0.98595769612829998</c:v>
                </c:pt>
                <c:pt idx="15687">
                  <c:v>0.98587770691060395</c:v>
                </c:pt>
                <c:pt idx="15688">
                  <c:v>0.98601210276971896</c:v>
                </c:pt>
                <c:pt idx="15689">
                  <c:v>0.985919352419518</c:v>
                </c:pt>
                <c:pt idx="15690">
                  <c:v>0.985972617542477</c:v>
                </c:pt>
                <c:pt idx="15691">
                  <c:v>0.98600749864571002</c:v>
                </c:pt>
                <c:pt idx="15692">
                  <c:v>0.98588771676449105</c:v>
                </c:pt>
                <c:pt idx="15693">
                  <c:v>0.98584199599200895</c:v>
                </c:pt>
                <c:pt idx="15694">
                  <c:v>0.98599341619319303</c:v>
                </c:pt>
                <c:pt idx="15695">
                  <c:v>0.98598671008670902</c:v>
                </c:pt>
                <c:pt idx="15696">
                  <c:v>0.98607172115869601</c:v>
                </c:pt>
                <c:pt idx="15697">
                  <c:v>0.98597144218892996</c:v>
                </c:pt>
                <c:pt idx="15698">
                  <c:v>0.98599342222824204</c:v>
                </c:pt>
                <c:pt idx="15699">
                  <c:v>0.98593020617225502</c:v>
                </c:pt>
                <c:pt idx="15700">
                  <c:v>0.986054172255593</c:v>
                </c:pt>
                <c:pt idx="15701">
                  <c:v>0.98596333351506404</c:v>
                </c:pt>
                <c:pt idx="15702">
                  <c:v>0.98601385222155302</c:v>
                </c:pt>
                <c:pt idx="15703">
                  <c:v>0.985961451315849</c:v>
                </c:pt>
                <c:pt idx="15704">
                  <c:v>0.98589103272268996</c:v>
                </c:pt>
                <c:pt idx="15705">
                  <c:v>0.98608533253302499</c:v>
                </c:pt>
                <c:pt idx="15706">
                  <c:v>0.98585048314540602</c:v>
                </c:pt>
                <c:pt idx="15707">
                  <c:v>0.98604703024747997</c:v>
                </c:pt>
                <c:pt idx="15708">
                  <c:v>0.98593689873542201</c:v>
                </c:pt>
                <c:pt idx="15709">
                  <c:v>0.98596504291278297</c:v>
                </c:pt>
                <c:pt idx="15710">
                  <c:v>0.98601849003753095</c:v>
                </c:pt>
                <c:pt idx="15711">
                  <c:v>0.98604898409320296</c:v>
                </c:pt>
                <c:pt idx="15712">
                  <c:v>0.98592660711084401</c:v>
                </c:pt>
                <c:pt idx="15713">
                  <c:v>0.98595880786234902</c:v>
                </c:pt>
                <c:pt idx="15714">
                  <c:v>0.98593527908499101</c:v>
                </c:pt>
                <c:pt idx="15715">
                  <c:v>0.98597330500185298</c:v>
                </c:pt>
                <c:pt idx="15716">
                  <c:v>0.98593800616394101</c:v>
                </c:pt>
                <c:pt idx="15717">
                  <c:v>0.98598689771427095</c:v>
                </c:pt>
                <c:pt idx="15718">
                  <c:v>0.98594864909775304</c:v>
                </c:pt>
                <c:pt idx="15719">
                  <c:v>0.98595538230772894</c:v>
                </c:pt>
                <c:pt idx="15720">
                  <c:v>0.98595566319774497</c:v>
                </c:pt>
                <c:pt idx="15721">
                  <c:v>0.98604391182102302</c:v>
                </c:pt>
                <c:pt idx="15722">
                  <c:v>0.98589515715461995</c:v>
                </c:pt>
                <c:pt idx="15723">
                  <c:v>0.98597331986407299</c:v>
                </c:pt>
                <c:pt idx="15724">
                  <c:v>0.98601143486922305</c:v>
                </c:pt>
                <c:pt idx="15725">
                  <c:v>0.98579872053108197</c:v>
                </c:pt>
                <c:pt idx="15726">
                  <c:v>0.98601015780594303</c:v>
                </c:pt>
                <c:pt idx="15727">
                  <c:v>0.98602534799380004</c:v>
                </c:pt>
                <c:pt idx="15728">
                  <c:v>0.98604651101599206</c:v>
                </c:pt>
                <c:pt idx="15729">
                  <c:v>0.98590802978152303</c:v>
                </c:pt>
                <c:pt idx="15730">
                  <c:v>0.98599136007958899</c:v>
                </c:pt>
                <c:pt idx="15731">
                  <c:v>0.98603200034641203</c:v>
                </c:pt>
                <c:pt idx="15732">
                  <c:v>0.98608642711475503</c:v>
                </c:pt>
                <c:pt idx="15733">
                  <c:v>0.98589059615213803</c:v>
                </c:pt>
                <c:pt idx="15734">
                  <c:v>0.98605698537859998</c:v>
                </c:pt>
                <c:pt idx="15735">
                  <c:v>0.98590257248225899</c:v>
                </c:pt>
                <c:pt idx="15736">
                  <c:v>0.98599611481293103</c:v>
                </c:pt>
                <c:pt idx="15737">
                  <c:v>0.98591856959665403</c:v>
                </c:pt>
                <c:pt idx="15738">
                  <c:v>0.98599852734941296</c:v>
                </c:pt>
                <c:pt idx="15739">
                  <c:v>0.98592153440056896</c:v>
                </c:pt>
                <c:pt idx="15740">
                  <c:v>0.98599648215172297</c:v>
                </c:pt>
                <c:pt idx="15741">
                  <c:v>0.98587150417545999</c:v>
                </c:pt>
                <c:pt idx="15742">
                  <c:v>0.98591117498834402</c:v>
                </c:pt>
                <c:pt idx="15743">
                  <c:v>0.98586668047099502</c:v>
                </c:pt>
                <c:pt idx="15744">
                  <c:v>0.98600253326839304</c:v>
                </c:pt>
                <c:pt idx="15745">
                  <c:v>0.985937192902551</c:v>
                </c:pt>
                <c:pt idx="15746">
                  <c:v>0.985961277819424</c:v>
                </c:pt>
                <c:pt idx="15747">
                  <c:v>0.98581394349289897</c:v>
                </c:pt>
                <c:pt idx="15748">
                  <c:v>0.98589438612642</c:v>
                </c:pt>
                <c:pt idx="15749">
                  <c:v>0.985916046790141</c:v>
                </c:pt>
                <c:pt idx="15750">
                  <c:v>0.98595787831597503</c:v>
                </c:pt>
                <c:pt idx="15751">
                  <c:v>0.98593029123040699</c:v>
                </c:pt>
                <c:pt idx="15752">
                  <c:v>0.98611638573648897</c:v>
                </c:pt>
                <c:pt idx="15753">
                  <c:v>0.98587303897089096</c:v>
                </c:pt>
                <c:pt idx="15754">
                  <c:v>0.98599158294358502</c:v>
                </c:pt>
                <c:pt idx="15755">
                  <c:v>0.98592772945753804</c:v>
                </c:pt>
                <c:pt idx="15756">
                  <c:v>0.98592659729848897</c:v>
                </c:pt>
                <c:pt idx="15757">
                  <c:v>0.98607552153363498</c:v>
                </c:pt>
                <c:pt idx="15758">
                  <c:v>0.98601474488149599</c:v>
                </c:pt>
                <c:pt idx="15759">
                  <c:v>0.98599865302594503</c:v>
                </c:pt>
                <c:pt idx="15760">
                  <c:v>0.98603290468607596</c:v>
                </c:pt>
                <c:pt idx="15761">
                  <c:v>0.98607270100698396</c:v>
                </c:pt>
                <c:pt idx="15762">
                  <c:v>0.98590408462575896</c:v>
                </c:pt>
                <c:pt idx="15763">
                  <c:v>0.98591167514523603</c:v>
                </c:pt>
                <c:pt idx="15764">
                  <c:v>0.98590061331358303</c:v>
                </c:pt>
                <c:pt idx="15765">
                  <c:v>0.98605666778686896</c:v>
                </c:pt>
                <c:pt idx="15766">
                  <c:v>0.98597831445200701</c:v>
                </c:pt>
                <c:pt idx="15767">
                  <c:v>0.98598679018926905</c:v>
                </c:pt>
                <c:pt idx="15768">
                  <c:v>0.98584272634425496</c:v>
                </c:pt>
                <c:pt idx="15769">
                  <c:v>0.98586657976561998</c:v>
                </c:pt>
                <c:pt idx="15770">
                  <c:v>0.98601618157053506</c:v>
                </c:pt>
                <c:pt idx="15771">
                  <c:v>0.985955122411458</c:v>
                </c:pt>
                <c:pt idx="15772">
                  <c:v>0.98608489243906905</c:v>
                </c:pt>
                <c:pt idx="15773">
                  <c:v>0.98595199186669902</c:v>
                </c:pt>
                <c:pt idx="15774">
                  <c:v>0.98595214901117401</c:v>
                </c:pt>
                <c:pt idx="15775">
                  <c:v>0.98586990707119004</c:v>
                </c:pt>
                <c:pt idx="15776">
                  <c:v>0.98603190137111196</c:v>
                </c:pt>
                <c:pt idx="15777">
                  <c:v>0.98595677790267</c:v>
                </c:pt>
                <c:pt idx="15778">
                  <c:v>0.98595498183046704</c:v>
                </c:pt>
                <c:pt idx="15779">
                  <c:v>0.986025311335883</c:v>
                </c:pt>
                <c:pt idx="15780">
                  <c:v>0.98597891095322399</c:v>
                </c:pt>
                <c:pt idx="15781">
                  <c:v>0.98602864963935599</c:v>
                </c:pt>
                <c:pt idx="15782">
                  <c:v>0.98607252142288004</c:v>
                </c:pt>
                <c:pt idx="15783">
                  <c:v>0.985908512777255</c:v>
                </c:pt>
                <c:pt idx="15784">
                  <c:v>0.98597663010840697</c:v>
                </c:pt>
                <c:pt idx="15785">
                  <c:v>0.98592221710989303</c:v>
                </c:pt>
                <c:pt idx="15786">
                  <c:v>0.98593934475162004</c:v>
                </c:pt>
                <c:pt idx="15787">
                  <c:v>0.98584454861318005</c:v>
                </c:pt>
                <c:pt idx="15788">
                  <c:v>0.98595732478840203</c:v>
                </c:pt>
                <c:pt idx="15789">
                  <c:v>0.98597236415251899</c:v>
                </c:pt>
                <c:pt idx="15790">
                  <c:v>0.98604371180711803</c:v>
                </c:pt>
                <c:pt idx="15791">
                  <c:v>0.985806664798205</c:v>
                </c:pt>
                <c:pt idx="15792">
                  <c:v>0.98596431978437504</c:v>
                </c:pt>
                <c:pt idx="15793">
                  <c:v>0.98605669749899805</c:v>
                </c:pt>
                <c:pt idx="15794">
                  <c:v>0.98609174682469602</c:v>
                </c:pt>
                <c:pt idx="15795">
                  <c:v>0.98592304237838202</c:v>
                </c:pt>
                <c:pt idx="15796">
                  <c:v>0.985960118215924</c:v>
                </c:pt>
                <c:pt idx="15797">
                  <c:v>0.98596322578185602</c:v>
                </c:pt>
                <c:pt idx="15798">
                  <c:v>0.985975063259525</c:v>
                </c:pt>
                <c:pt idx="15799">
                  <c:v>0.98604396734816102</c:v>
                </c:pt>
                <c:pt idx="15800">
                  <c:v>0.98592614289840796</c:v>
                </c:pt>
                <c:pt idx="15801">
                  <c:v>0.98598261814075105</c:v>
                </c:pt>
                <c:pt idx="15802">
                  <c:v>0.98597060009987403</c:v>
                </c:pt>
                <c:pt idx="15803">
                  <c:v>0.98605341802932001</c:v>
                </c:pt>
                <c:pt idx="15804">
                  <c:v>0.986054305875113</c:v>
                </c:pt>
                <c:pt idx="15805">
                  <c:v>0.98599486240072198</c:v>
                </c:pt>
                <c:pt idx="15806">
                  <c:v>0.98588060757450702</c:v>
                </c:pt>
                <c:pt idx="15807">
                  <c:v>0.98604839102670705</c:v>
                </c:pt>
                <c:pt idx="15808">
                  <c:v>0.985963774427707</c:v>
                </c:pt>
                <c:pt idx="15809">
                  <c:v>0.985906857044475</c:v>
                </c:pt>
                <c:pt idx="15810">
                  <c:v>0.98605209493798296</c:v>
                </c:pt>
                <c:pt idx="15811">
                  <c:v>0.98609897517601997</c:v>
                </c:pt>
                <c:pt idx="15812">
                  <c:v>0.98597268304349495</c:v>
                </c:pt>
                <c:pt idx="15813">
                  <c:v>0.985996089408951</c:v>
                </c:pt>
                <c:pt idx="15814">
                  <c:v>0.98584421188789895</c:v>
                </c:pt>
                <c:pt idx="15815">
                  <c:v>0.98598784898401204</c:v>
                </c:pt>
                <c:pt idx="15816">
                  <c:v>0.98600083935144001</c:v>
                </c:pt>
                <c:pt idx="15817">
                  <c:v>0.98608855487472302</c:v>
                </c:pt>
                <c:pt idx="15818">
                  <c:v>0.98587071755540301</c:v>
                </c:pt>
                <c:pt idx="15819">
                  <c:v>0.98582640954567202</c:v>
                </c:pt>
                <c:pt idx="15820">
                  <c:v>0.985955729415257</c:v>
                </c:pt>
                <c:pt idx="15821">
                  <c:v>0.98595602280153405</c:v>
                </c:pt>
                <c:pt idx="15822">
                  <c:v>0.98598634463471002</c:v>
                </c:pt>
                <c:pt idx="15823">
                  <c:v>0.985937207593234</c:v>
                </c:pt>
                <c:pt idx="15824">
                  <c:v>0.98599871351516699</c:v>
                </c:pt>
                <c:pt idx="15825">
                  <c:v>0.98588413384354801</c:v>
                </c:pt>
                <c:pt idx="15826">
                  <c:v>0.98596001460934501</c:v>
                </c:pt>
                <c:pt idx="15827">
                  <c:v>0.98608876999318096</c:v>
                </c:pt>
                <c:pt idx="15828">
                  <c:v>0.98583894819336604</c:v>
                </c:pt>
                <c:pt idx="15829">
                  <c:v>0.986065195997189</c:v>
                </c:pt>
                <c:pt idx="15830">
                  <c:v>0.98592767454019203</c:v>
                </c:pt>
                <c:pt idx="15831">
                  <c:v>0.98602336945526403</c:v>
                </c:pt>
                <c:pt idx="15832">
                  <c:v>0.98587812296864397</c:v>
                </c:pt>
                <c:pt idx="15833">
                  <c:v>0.98586723813150701</c:v>
                </c:pt>
                <c:pt idx="15834">
                  <c:v>0.985928478099659</c:v>
                </c:pt>
                <c:pt idx="15835">
                  <c:v>0.98604327360756105</c:v>
                </c:pt>
                <c:pt idx="15836">
                  <c:v>0.98601282515954203</c:v>
                </c:pt>
                <c:pt idx="15837">
                  <c:v>0.98600066321464697</c:v>
                </c:pt>
                <c:pt idx="15838">
                  <c:v>0.98590498072029198</c:v>
                </c:pt>
                <c:pt idx="15839">
                  <c:v>0.98602248236502699</c:v>
                </c:pt>
                <c:pt idx="15840">
                  <c:v>0.98600229335587197</c:v>
                </c:pt>
                <c:pt idx="15841">
                  <c:v>0.98585864976565796</c:v>
                </c:pt>
                <c:pt idx="15842">
                  <c:v>0.986068237324084</c:v>
                </c:pt>
                <c:pt idx="15843">
                  <c:v>0.98597896652121997</c:v>
                </c:pt>
                <c:pt idx="15844">
                  <c:v>0.98592980912174799</c:v>
                </c:pt>
                <c:pt idx="15845">
                  <c:v>0.98597356877940101</c:v>
                </c:pt>
                <c:pt idx="15846">
                  <c:v>0.98591351152298301</c:v>
                </c:pt>
                <c:pt idx="15847">
                  <c:v>0.98609752259188899</c:v>
                </c:pt>
                <c:pt idx="15848">
                  <c:v>0.98599067300419296</c:v>
                </c:pt>
                <c:pt idx="15849">
                  <c:v>0.98585340018930701</c:v>
                </c:pt>
                <c:pt idx="15850">
                  <c:v>0.98602166830883597</c:v>
                </c:pt>
                <c:pt idx="15851">
                  <c:v>0.98589448011109604</c:v>
                </c:pt>
                <c:pt idx="15852">
                  <c:v>0.985968792420436</c:v>
                </c:pt>
                <c:pt idx="15853">
                  <c:v>0.98596125640018095</c:v>
                </c:pt>
                <c:pt idx="15854">
                  <c:v>0.98601460743847502</c:v>
                </c:pt>
                <c:pt idx="15855">
                  <c:v>0.98594922950144304</c:v>
                </c:pt>
                <c:pt idx="15856">
                  <c:v>0.98593130759563197</c:v>
                </c:pt>
                <c:pt idx="15857">
                  <c:v>0.98591973183134596</c:v>
                </c:pt>
                <c:pt idx="15858">
                  <c:v>0.98601946267941598</c:v>
                </c:pt>
                <c:pt idx="15859">
                  <c:v>0.98598334436719504</c:v>
                </c:pt>
                <c:pt idx="15860">
                  <c:v>0.98602960511531201</c:v>
                </c:pt>
                <c:pt idx="15861">
                  <c:v>0.98598843706517603</c:v>
                </c:pt>
                <c:pt idx="15862">
                  <c:v>0.98585417299445499</c:v>
                </c:pt>
                <c:pt idx="15863">
                  <c:v>0.98599726534100895</c:v>
                </c:pt>
                <c:pt idx="15864">
                  <c:v>0.98587289793293698</c:v>
                </c:pt>
                <c:pt idx="15865">
                  <c:v>0.98601661900530502</c:v>
                </c:pt>
                <c:pt idx="15866">
                  <c:v>0.98598809354425798</c:v>
                </c:pt>
                <c:pt idx="15867">
                  <c:v>0.98598375653660197</c:v>
                </c:pt>
                <c:pt idx="15868">
                  <c:v>0.98589970574865404</c:v>
                </c:pt>
                <c:pt idx="15869">
                  <c:v>0.98601099584679697</c:v>
                </c:pt>
                <c:pt idx="15870">
                  <c:v>0.98584901952503201</c:v>
                </c:pt>
                <c:pt idx="15871">
                  <c:v>0.98595936644468996</c:v>
                </c:pt>
                <c:pt idx="15872">
                  <c:v>0.98593057647782001</c:v>
                </c:pt>
                <c:pt idx="15873">
                  <c:v>0.98603194989547804</c:v>
                </c:pt>
                <c:pt idx="15874">
                  <c:v>0.98601668253227004</c:v>
                </c:pt>
                <c:pt idx="15875">
                  <c:v>0.98601861471108598</c:v>
                </c:pt>
                <c:pt idx="15876">
                  <c:v>0.98592699118956995</c:v>
                </c:pt>
                <c:pt idx="15877">
                  <c:v>0.98585728834172504</c:v>
                </c:pt>
                <c:pt idx="15878">
                  <c:v>0.98595069817948799</c:v>
                </c:pt>
                <c:pt idx="15879">
                  <c:v>0.98593038413656298</c:v>
                </c:pt>
                <c:pt idx="15880">
                  <c:v>0.98601318025753504</c:v>
                </c:pt>
                <c:pt idx="15881">
                  <c:v>0.98594948167664798</c:v>
                </c:pt>
                <c:pt idx="15882">
                  <c:v>0.98589488117421897</c:v>
                </c:pt>
                <c:pt idx="15883">
                  <c:v>0.986031885591105</c:v>
                </c:pt>
                <c:pt idx="15884">
                  <c:v>0.98606693199323303</c:v>
                </c:pt>
                <c:pt idx="15885">
                  <c:v>0.98596588798395801</c:v>
                </c:pt>
                <c:pt idx="15886">
                  <c:v>0.985935464382242</c:v>
                </c:pt>
                <c:pt idx="15887">
                  <c:v>0.98589530688192595</c:v>
                </c:pt>
                <c:pt idx="15888">
                  <c:v>0.98599455841157801</c:v>
                </c:pt>
                <c:pt idx="15889">
                  <c:v>0.98593075034161104</c:v>
                </c:pt>
                <c:pt idx="15890">
                  <c:v>0.98599269574120796</c:v>
                </c:pt>
                <c:pt idx="15891">
                  <c:v>0.98603423042487903</c:v>
                </c:pt>
                <c:pt idx="15892">
                  <c:v>0.98609943519557097</c:v>
                </c:pt>
                <c:pt idx="15893">
                  <c:v>0.98587850163230495</c:v>
                </c:pt>
                <c:pt idx="15894">
                  <c:v>0.98591443088019204</c:v>
                </c:pt>
                <c:pt idx="15895">
                  <c:v>0.98599158658047803</c:v>
                </c:pt>
                <c:pt idx="15896">
                  <c:v>0.98598704924023906</c:v>
                </c:pt>
                <c:pt idx="15897">
                  <c:v>0.98603198320539998</c:v>
                </c:pt>
                <c:pt idx="15898">
                  <c:v>0.98587430068427395</c:v>
                </c:pt>
                <c:pt idx="15899">
                  <c:v>0.98593970449460699</c:v>
                </c:pt>
                <c:pt idx="15900">
                  <c:v>0.98600202323977904</c:v>
                </c:pt>
                <c:pt idx="15901">
                  <c:v>0.985942770289707</c:v>
                </c:pt>
                <c:pt idx="15902">
                  <c:v>0.98601004652254898</c:v>
                </c:pt>
                <c:pt idx="15903">
                  <c:v>0.98587623355474396</c:v>
                </c:pt>
                <c:pt idx="15904">
                  <c:v>0.98603592554534403</c:v>
                </c:pt>
                <c:pt idx="15905">
                  <c:v>0.98588167007106298</c:v>
                </c:pt>
                <c:pt idx="15906">
                  <c:v>0.98608994247260495</c:v>
                </c:pt>
                <c:pt idx="15907">
                  <c:v>0.98587124250135205</c:v>
                </c:pt>
                <c:pt idx="15908">
                  <c:v>0.98605289179907096</c:v>
                </c:pt>
                <c:pt idx="15909">
                  <c:v>0.98594187523838295</c:v>
                </c:pt>
                <c:pt idx="15910">
                  <c:v>0.98611770897764905</c:v>
                </c:pt>
                <c:pt idx="15911">
                  <c:v>0.98592888175381499</c:v>
                </c:pt>
                <c:pt idx="15912">
                  <c:v>0.98597764371135599</c:v>
                </c:pt>
                <c:pt idx="15913">
                  <c:v>0.98592640856166203</c:v>
                </c:pt>
                <c:pt idx="15914">
                  <c:v>0.98603307013298203</c:v>
                </c:pt>
                <c:pt idx="15915">
                  <c:v>0.98587619947645799</c:v>
                </c:pt>
                <c:pt idx="15916">
                  <c:v>0.98607816228766099</c:v>
                </c:pt>
                <c:pt idx="15917">
                  <c:v>0.98592073883105003</c:v>
                </c:pt>
                <c:pt idx="15918">
                  <c:v>0.98600855634832396</c:v>
                </c:pt>
                <c:pt idx="15919">
                  <c:v>0.98585542478930599</c:v>
                </c:pt>
                <c:pt idx="15920">
                  <c:v>0.98598153780647702</c:v>
                </c:pt>
                <c:pt idx="15921">
                  <c:v>0.98587563885941498</c:v>
                </c:pt>
                <c:pt idx="15922">
                  <c:v>0.98588762083637405</c:v>
                </c:pt>
                <c:pt idx="15923">
                  <c:v>0.98594730182007595</c:v>
                </c:pt>
                <c:pt idx="15924">
                  <c:v>0.98597359495848202</c:v>
                </c:pt>
                <c:pt idx="15925">
                  <c:v>0.98604435259713796</c:v>
                </c:pt>
                <c:pt idx="15926">
                  <c:v>0.98603729727122502</c:v>
                </c:pt>
                <c:pt idx="15927">
                  <c:v>0.98598778188743297</c:v>
                </c:pt>
                <c:pt idx="15928">
                  <c:v>0.98592986886512102</c:v>
                </c:pt>
                <c:pt idx="15929">
                  <c:v>0.98601401802199096</c:v>
                </c:pt>
                <c:pt idx="15930">
                  <c:v>0.98583657686915205</c:v>
                </c:pt>
                <c:pt idx="15931">
                  <c:v>0.98603317075339802</c:v>
                </c:pt>
                <c:pt idx="15932">
                  <c:v>0.98588402883628901</c:v>
                </c:pt>
                <c:pt idx="15933">
                  <c:v>0.986033163177231</c:v>
                </c:pt>
                <c:pt idx="15934">
                  <c:v>0.98585615523356096</c:v>
                </c:pt>
                <c:pt idx="15935">
                  <c:v>0.98593069834590197</c:v>
                </c:pt>
                <c:pt idx="15936">
                  <c:v>0.985919532553716</c:v>
                </c:pt>
                <c:pt idx="15937">
                  <c:v>0.98598104236276396</c:v>
                </c:pt>
                <c:pt idx="15938">
                  <c:v>0.98600305930590804</c:v>
                </c:pt>
                <c:pt idx="15939">
                  <c:v>0.98599957216577805</c:v>
                </c:pt>
                <c:pt idx="15940">
                  <c:v>0.98600484382128495</c:v>
                </c:pt>
                <c:pt idx="15941">
                  <c:v>0.98596475860997501</c:v>
                </c:pt>
                <c:pt idx="15942">
                  <c:v>0.98595436976893303</c:v>
                </c:pt>
                <c:pt idx="15943">
                  <c:v>0.98584607457912199</c:v>
                </c:pt>
                <c:pt idx="15944">
                  <c:v>0.98596882395075103</c:v>
                </c:pt>
                <c:pt idx="15945">
                  <c:v>0.985860473372701</c:v>
                </c:pt>
                <c:pt idx="15946">
                  <c:v>0.98595258948004205</c:v>
                </c:pt>
                <c:pt idx="15947">
                  <c:v>0.98589503889701002</c:v>
                </c:pt>
                <c:pt idx="15948">
                  <c:v>0.98603853643216199</c:v>
                </c:pt>
                <c:pt idx="15949">
                  <c:v>0.985916913333302</c:v>
                </c:pt>
                <c:pt idx="15950">
                  <c:v>0.98596760003814699</c:v>
                </c:pt>
                <c:pt idx="15951">
                  <c:v>0.98601049393068896</c:v>
                </c:pt>
                <c:pt idx="15952">
                  <c:v>0.98599095322725205</c:v>
                </c:pt>
                <c:pt idx="15953">
                  <c:v>0.98599710471885604</c:v>
                </c:pt>
                <c:pt idx="15954">
                  <c:v>0.98601859335016595</c:v>
                </c:pt>
                <c:pt idx="15955">
                  <c:v>0.98587503650783903</c:v>
                </c:pt>
                <c:pt idx="15956">
                  <c:v>0.98595372727045405</c:v>
                </c:pt>
                <c:pt idx="15957">
                  <c:v>0.98598874333950504</c:v>
                </c:pt>
                <c:pt idx="15958">
                  <c:v>0.985878835051338</c:v>
                </c:pt>
                <c:pt idx="15959">
                  <c:v>0.98604750063880298</c:v>
                </c:pt>
                <c:pt idx="15960">
                  <c:v>0.98594652713988595</c:v>
                </c:pt>
                <c:pt idx="15961">
                  <c:v>0.98607755427486399</c:v>
                </c:pt>
                <c:pt idx="15962">
                  <c:v>0.98601961454761</c:v>
                </c:pt>
                <c:pt idx="15963">
                  <c:v>0.98597749178856398</c:v>
                </c:pt>
                <c:pt idx="15964">
                  <c:v>0.98593536451493802</c:v>
                </c:pt>
                <c:pt idx="15965">
                  <c:v>0.98593975062785899</c:v>
                </c:pt>
                <c:pt idx="15966">
                  <c:v>0.98594839199806805</c:v>
                </c:pt>
                <c:pt idx="15967">
                  <c:v>0.98600017546127305</c:v>
                </c:pt>
                <c:pt idx="15968">
                  <c:v>0.98583482970243097</c:v>
                </c:pt>
                <c:pt idx="15969">
                  <c:v>0.98600580696620999</c:v>
                </c:pt>
                <c:pt idx="15970">
                  <c:v>0.98603048030301199</c:v>
                </c:pt>
                <c:pt idx="15971">
                  <c:v>0.98601396963895205</c:v>
                </c:pt>
                <c:pt idx="15972">
                  <c:v>0.985913444346317</c:v>
                </c:pt>
                <c:pt idx="15973">
                  <c:v>0.98599491850767296</c:v>
                </c:pt>
                <c:pt idx="15974">
                  <c:v>0.98593104312532198</c:v>
                </c:pt>
                <c:pt idx="15975">
                  <c:v>0.98595219213194696</c:v>
                </c:pt>
                <c:pt idx="15976">
                  <c:v>0.98591672082384296</c:v>
                </c:pt>
                <c:pt idx="15977">
                  <c:v>0.98590195903238398</c:v>
                </c:pt>
                <c:pt idx="15978">
                  <c:v>0.986022515843895</c:v>
                </c:pt>
                <c:pt idx="15979">
                  <c:v>0.98603859806249905</c:v>
                </c:pt>
                <c:pt idx="15980">
                  <c:v>0.98595605934963704</c:v>
                </c:pt>
                <c:pt idx="15981">
                  <c:v>0.98602277035765695</c:v>
                </c:pt>
                <c:pt idx="15982">
                  <c:v>0.98598817012287898</c:v>
                </c:pt>
                <c:pt idx="15983">
                  <c:v>0.98606021616916695</c:v>
                </c:pt>
                <c:pt idx="15984">
                  <c:v>0.98594153061892897</c:v>
                </c:pt>
                <c:pt idx="15985">
                  <c:v>0.98603129493109298</c:v>
                </c:pt>
                <c:pt idx="15986">
                  <c:v>0.98599341542642605</c:v>
                </c:pt>
                <c:pt idx="15987">
                  <c:v>0.98602930588404103</c:v>
                </c:pt>
                <c:pt idx="15988">
                  <c:v>0.98586178555166604</c:v>
                </c:pt>
                <c:pt idx="15989">
                  <c:v>0.98604358345867105</c:v>
                </c:pt>
                <c:pt idx="15990">
                  <c:v>0.98585913188194596</c:v>
                </c:pt>
                <c:pt idx="15991">
                  <c:v>0.98599816996502898</c:v>
                </c:pt>
                <c:pt idx="15992">
                  <c:v>0.98583723003277302</c:v>
                </c:pt>
                <c:pt idx="15993">
                  <c:v>0.98604720029566795</c:v>
                </c:pt>
                <c:pt idx="15994">
                  <c:v>0.985920479557025</c:v>
                </c:pt>
                <c:pt idx="15995">
                  <c:v>0.98597378296903404</c:v>
                </c:pt>
                <c:pt idx="15996">
                  <c:v>0.98596849829453204</c:v>
                </c:pt>
                <c:pt idx="15997">
                  <c:v>0.98586035204781497</c:v>
                </c:pt>
                <c:pt idx="15998">
                  <c:v>0.985938685584551</c:v>
                </c:pt>
                <c:pt idx="15999">
                  <c:v>0.98591167264820301</c:v>
                </c:pt>
                <c:pt idx="16000">
                  <c:v>0.98600653222248102</c:v>
                </c:pt>
                <c:pt idx="16001">
                  <c:v>0.98600826141687903</c:v>
                </c:pt>
                <c:pt idx="16002">
                  <c:v>0.98602832928975004</c:v>
                </c:pt>
                <c:pt idx="16003">
                  <c:v>0.98604313702850799</c:v>
                </c:pt>
                <c:pt idx="16004">
                  <c:v>0.985996910794536</c:v>
                </c:pt>
                <c:pt idx="16005">
                  <c:v>0.98599071840981201</c:v>
                </c:pt>
                <c:pt idx="16006">
                  <c:v>0.98601600303205805</c:v>
                </c:pt>
                <c:pt idx="16007">
                  <c:v>0.98587693330924897</c:v>
                </c:pt>
                <c:pt idx="16008">
                  <c:v>0.98604910729542405</c:v>
                </c:pt>
                <c:pt idx="16009">
                  <c:v>0.98595642997394595</c:v>
                </c:pt>
                <c:pt idx="16010">
                  <c:v>0.98602746985748302</c:v>
                </c:pt>
                <c:pt idx="16011">
                  <c:v>0.98585152735214099</c:v>
                </c:pt>
                <c:pt idx="16012">
                  <c:v>0.98606599173217702</c:v>
                </c:pt>
                <c:pt idx="16013">
                  <c:v>0.98602937504681598</c:v>
                </c:pt>
                <c:pt idx="16014">
                  <c:v>0.98594882617711999</c:v>
                </c:pt>
                <c:pt idx="16015">
                  <c:v>0.98596315979610705</c:v>
                </c:pt>
                <c:pt idx="16016">
                  <c:v>0.98598057831524499</c:v>
                </c:pt>
                <c:pt idx="16017">
                  <c:v>0.98612118389875303</c:v>
                </c:pt>
                <c:pt idx="16018">
                  <c:v>0.98597305715725303</c:v>
                </c:pt>
                <c:pt idx="16019">
                  <c:v>0.98600668036501804</c:v>
                </c:pt>
                <c:pt idx="16020">
                  <c:v>0.98602841759357895</c:v>
                </c:pt>
                <c:pt idx="16021">
                  <c:v>0.98604189161026601</c:v>
                </c:pt>
                <c:pt idx="16022">
                  <c:v>0.98597917837988303</c:v>
                </c:pt>
                <c:pt idx="16023">
                  <c:v>0.98585329157583401</c:v>
                </c:pt>
                <c:pt idx="16024">
                  <c:v>0.985871386905254</c:v>
                </c:pt>
                <c:pt idx="16025">
                  <c:v>0.986073558801426</c:v>
                </c:pt>
                <c:pt idx="16026">
                  <c:v>0.98603222875446095</c:v>
                </c:pt>
                <c:pt idx="16027">
                  <c:v>0.98590258208230297</c:v>
                </c:pt>
                <c:pt idx="16028">
                  <c:v>0.98582817799804601</c:v>
                </c:pt>
                <c:pt idx="16029">
                  <c:v>0.98594924508706105</c:v>
                </c:pt>
                <c:pt idx="16030">
                  <c:v>0.98592647972625502</c:v>
                </c:pt>
                <c:pt idx="16031">
                  <c:v>0.985953421552762</c:v>
                </c:pt>
                <c:pt idx="16032">
                  <c:v>0.98605342624876802</c:v>
                </c:pt>
                <c:pt idx="16033">
                  <c:v>0.985887478454188</c:v>
                </c:pt>
                <c:pt idx="16034">
                  <c:v>0.98598458288759105</c:v>
                </c:pt>
                <c:pt idx="16035">
                  <c:v>0.98598326778096002</c:v>
                </c:pt>
                <c:pt idx="16036">
                  <c:v>0.98591120702703205</c:v>
                </c:pt>
                <c:pt idx="16037">
                  <c:v>0.98597949275336605</c:v>
                </c:pt>
                <c:pt idx="16038">
                  <c:v>0.98600171612804699</c:v>
                </c:pt>
                <c:pt idx="16039">
                  <c:v>0.98604328584079703</c:v>
                </c:pt>
                <c:pt idx="16040">
                  <c:v>0.98604853095317802</c:v>
                </c:pt>
                <c:pt idx="16041">
                  <c:v>0.98591567708939898</c:v>
                </c:pt>
                <c:pt idx="16042">
                  <c:v>0.98586440179879498</c:v>
                </c:pt>
                <c:pt idx="16043">
                  <c:v>0.98597469853365505</c:v>
                </c:pt>
                <c:pt idx="16044">
                  <c:v>0.98598069617328199</c:v>
                </c:pt>
                <c:pt idx="16045">
                  <c:v>0.98600266566349604</c:v>
                </c:pt>
                <c:pt idx="16046">
                  <c:v>0.98591004416287797</c:v>
                </c:pt>
                <c:pt idx="16047">
                  <c:v>0.98594765668856799</c:v>
                </c:pt>
                <c:pt idx="16048">
                  <c:v>0.98601427915189299</c:v>
                </c:pt>
                <c:pt idx="16049">
                  <c:v>0.98602674225520304</c:v>
                </c:pt>
                <c:pt idx="16050">
                  <c:v>0.98597782518111499</c:v>
                </c:pt>
                <c:pt idx="16051">
                  <c:v>0.985971994036977</c:v>
                </c:pt>
                <c:pt idx="16052">
                  <c:v>0.98595800720326698</c:v>
                </c:pt>
                <c:pt idx="16053">
                  <c:v>0.98595088191484004</c:v>
                </c:pt>
                <c:pt idx="16054">
                  <c:v>0.98598781129916402</c:v>
                </c:pt>
                <c:pt idx="16055">
                  <c:v>0.9860038991483</c:v>
                </c:pt>
                <c:pt idx="16056">
                  <c:v>0.98598181872962698</c:v>
                </c:pt>
                <c:pt idx="16057">
                  <c:v>0.98599928606949006</c:v>
                </c:pt>
                <c:pt idx="16058">
                  <c:v>0.98589466790112401</c:v>
                </c:pt>
                <c:pt idx="16059">
                  <c:v>0.985950872462801</c:v>
                </c:pt>
                <c:pt idx="16060">
                  <c:v>0.985894621578429</c:v>
                </c:pt>
                <c:pt idx="16061">
                  <c:v>0.98604340645213195</c:v>
                </c:pt>
                <c:pt idx="16062">
                  <c:v>0.98603318857820799</c:v>
                </c:pt>
                <c:pt idx="16063">
                  <c:v>0.98587008222347305</c:v>
                </c:pt>
                <c:pt idx="16064">
                  <c:v>0.98607669056153902</c:v>
                </c:pt>
                <c:pt idx="16065">
                  <c:v>0.98597383628687896</c:v>
                </c:pt>
                <c:pt idx="16066">
                  <c:v>0.98601668713826296</c:v>
                </c:pt>
                <c:pt idx="16067">
                  <c:v>0.98601200669033695</c:v>
                </c:pt>
                <c:pt idx="16068">
                  <c:v>0.98604417161527802</c:v>
                </c:pt>
                <c:pt idx="16069">
                  <c:v>0.98602273646876504</c:v>
                </c:pt>
                <c:pt idx="16070">
                  <c:v>0.98593688087157905</c:v>
                </c:pt>
                <c:pt idx="16071">
                  <c:v>0.98602606147191796</c:v>
                </c:pt>
                <c:pt idx="16072">
                  <c:v>0.98588623730693903</c:v>
                </c:pt>
                <c:pt idx="16073">
                  <c:v>0.98591340068925504</c:v>
                </c:pt>
                <c:pt idx="16074">
                  <c:v>0.98590963613500904</c:v>
                </c:pt>
                <c:pt idx="16075">
                  <c:v>0.98608730042202797</c:v>
                </c:pt>
                <c:pt idx="16076">
                  <c:v>0.98591926341376401</c:v>
                </c:pt>
                <c:pt idx="16077">
                  <c:v>0.98600944211493702</c:v>
                </c:pt>
                <c:pt idx="16078">
                  <c:v>0.98592303708084505</c:v>
                </c:pt>
                <c:pt idx="16079">
                  <c:v>0.98596375882118503</c:v>
                </c:pt>
                <c:pt idx="16080">
                  <c:v>0.985996192823694</c:v>
                </c:pt>
                <c:pt idx="16081">
                  <c:v>0.98608917870919199</c:v>
                </c:pt>
                <c:pt idx="16082">
                  <c:v>0.98592700188252402</c:v>
                </c:pt>
                <c:pt idx="16083">
                  <c:v>0.98602701075502996</c:v>
                </c:pt>
                <c:pt idx="16084">
                  <c:v>0.98589645946752302</c:v>
                </c:pt>
                <c:pt idx="16085">
                  <c:v>0.986073175945542</c:v>
                </c:pt>
                <c:pt idx="16086">
                  <c:v>0.98586172889786905</c:v>
                </c:pt>
                <c:pt idx="16087">
                  <c:v>0.98600998727741296</c:v>
                </c:pt>
                <c:pt idx="16088">
                  <c:v>0.98602091583978602</c:v>
                </c:pt>
                <c:pt idx="16089">
                  <c:v>0.98599562299273003</c:v>
                </c:pt>
                <c:pt idx="16090">
                  <c:v>0.98605058069893003</c:v>
                </c:pt>
                <c:pt idx="16091">
                  <c:v>0.98589175785182204</c:v>
                </c:pt>
                <c:pt idx="16092">
                  <c:v>0.98600952668068298</c:v>
                </c:pt>
                <c:pt idx="16093">
                  <c:v>0.98607518519091997</c:v>
                </c:pt>
                <c:pt idx="16094">
                  <c:v>0.98587370846024003</c:v>
                </c:pt>
                <c:pt idx="16095">
                  <c:v>0.98595510519338903</c:v>
                </c:pt>
                <c:pt idx="16096">
                  <c:v>0.98591451010472198</c:v>
                </c:pt>
                <c:pt idx="16097">
                  <c:v>0.98593510098279502</c:v>
                </c:pt>
                <c:pt idx="16098">
                  <c:v>0.98600534131163298</c:v>
                </c:pt>
                <c:pt idx="16099">
                  <c:v>0.98593161209731395</c:v>
                </c:pt>
                <c:pt idx="16100">
                  <c:v>0.98605185716142896</c:v>
                </c:pt>
                <c:pt idx="16101">
                  <c:v>0.98600621833028601</c:v>
                </c:pt>
                <c:pt idx="16102">
                  <c:v>0.98598999707197099</c:v>
                </c:pt>
                <c:pt idx="16103">
                  <c:v>0.986006663676533</c:v>
                </c:pt>
                <c:pt idx="16104">
                  <c:v>0.98582077409465896</c:v>
                </c:pt>
                <c:pt idx="16105">
                  <c:v>0.98594222720745595</c:v>
                </c:pt>
                <c:pt idx="16106">
                  <c:v>0.98583582602601105</c:v>
                </c:pt>
                <c:pt idx="16107">
                  <c:v>0.98596177293041498</c:v>
                </c:pt>
                <c:pt idx="16108">
                  <c:v>0.98601045849777502</c:v>
                </c:pt>
                <c:pt idx="16109">
                  <c:v>0.98592965395490095</c:v>
                </c:pt>
                <c:pt idx="16110">
                  <c:v>0.98606903932777801</c:v>
                </c:pt>
                <c:pt idx="16111">
                  <c:v>0.98599018921210702</c:v>
                </c:pt>
                <c:pt idx="16112">
                  <c:v>0.98605159103275297</c:v>
                </c:pt>
                <c:pt idx="16113">
                  <c:v>0.98595822644936804</c:v>
                </c:pt>
                <c:pt idx="16114">
                  <c:v>0.98597070701745704</c:v>
                </c:pt>
                <c:pt idx="16115">
                  <c:v>0.98590961807077204</c:v>
                </c:pt>
                <c:pt idx="16116">
                  <c:v>0.98599006069426798</c:v>
                </c:pt>
                <c:pt idx="16117">
                  <c:v>0.98582339090234505</c:v>
                </c:pt>
                <c:pt idx="16118">
                  <c:v>0.98581941131296302</c:v>
                </c:pt>
                <c:pt idx="16119">
                  <c:v>0.98591094361147902</c:v>
                </c:pt>
                <c:pt idx="16120">
                  <c:v>0.98594596479852603</c:v>
                </c:pt>
                <c:pt idx="16121">
                  <c:v>0.985941792942302</c:v>
                </c:pt>
                <c:pt idx="16122">
                  <c:v>0.98605625565819699</c:v>
                </c:pt>
                <c:pt idx="16123">
                  <c:v>0.98589877729667597</c:v>
                </c:pt>
                <c:pt idx="16124">
                  <c:v>0.98606309271800696</c:v>
                </c:pt>
                <c:pt idx="16125">
                  <c:v>0.98595369379355102</c:v>
                </c:pt>
                <c:pt idx="16126">
                  <c:v>0.98600748813346595</c:v>
                </c:pt>
                <c:pt idx="16127">
                  <c:v>0.98598270456044101</c:v>
                </c:pt>
                <c:pt idx="16128">
                  <c:v>0.98591646011929002</c:v>
                </c:pt>
                <c:pt idx="16129">
                  <c:v>0.98604447086367697</c:v>
                </c:pt>
                <c:pt idx="16130">
                  <c:v>0.98590513109212896</c:v>
                </c:pt>
                <c:pt idx="16131">
                  <c:v>0.98600897854985303</c:v>
                </c:pt>
                <c:pt idx="16132">
                  <c:v>0.98595900815692905</c:v>
                </c:pt>
                <c:pt idx="16133">
                  <c:v>0.986007684846262</c:v>
                </c:pt>
                <c:pt idx="16134">
                  <c:v>0.98603228490080197</c:v>
                </c:pt>
                <c:pt idx="16135">
                  <c:v>0.98594795322136597</c:v>
                </c:pt>
                <c:pt idx="16136">
                  <c:v>0.98586352413115796</c:v>
                </c:pt>
                <c:pt idx="16137">
                  <c:v>0.98591267798698101</c:v>
                </c:pt>
                <c:pt idx="16138">
                  <c:v>0.986041262182903</c:v>
                </c:pt>
                <c:pt idx="16139">
                  <c:v>0.985951848441732</c:v>
                </c:pt>
                <c:pt idx="16140">
                  <c:v>0.98597786929462405</c:v>
                </c:pt>
                <c:pt idx="16141">
                  <c:v>0.98600648049933404</c:v>
                </c:pt>
                <c:pt idx="16142">
                  <c:v>0.98601961169678498</c:v>
                </c:pt>
                <c:pt idx="16143">
                  <c:v>0.98596088644236501</c:v>
                </c:pt>
                <c:pt idx="16144">
                  <c:v>0.98589651051730798</c:v>
                </c:pt>
                <c:pt idx="16145">
                  <c:v>0.98600704892707802</c:v>
                </c:pt>
                <c:pt idx="16146">
                  <c:v>0.98597015212986705</c:v>
                </c:pt>
                <c:pt idx="16147">
                  <c:v>0.98591661023426602</c:v>
                </c:pt>
                <c:pt idx="16148">
                  <c:v>0.98593282614480904</c:v>
                </c:pt>
                <c:pt idx="16149">
                  <c:v>0.98598277696917502</c:v>
                </c:pt>
                <c:pt idx="16150">
                  <c:v>0.98608784729332699</c:v>
                </c:pt>
                <c:pt idx="16151">
                  <c:v>0.98591020634875304</c:v>
                </c:pt>
                <c:pt idx="16152">
                  <c:v>0.98603469662177501</c:v>
                </c:pt>
                <c:pt idx="16153">
                  <c:v>0.985854969851231</c:v>
                </c:pt>
                <c:pt idx="16154">
                  <c:v>0.98602619842791706</c:v>
                </c:pt>
                <c:pt idx="16155">
                  <c:v>0.98579774602511105</c:v>
                </c:pt>
                <c:pt idx="16156">
                  <c:v>0.98597792258982697</c:v>
                </c:pt>
                <c:pt idx="16157">
                  <c:v>0.98590003091069101</c:v>
                </c:pt>
                <c:pt idx="16158">
                  <c:v>0.985974784007145</c:v>
                </c:pt>
                <c:pt idx="16159">
                  <c:v>0.985928455359244</c:v>
                </c:pt>
                <c:pt idx="16160">
                  <c:v>0.98601089323472102</c:v>
                </c:pt>
                <c:pt idx="16161">
                  <c:v>0.98592290704686802</c:v>
                </c:pt>
                <c:pt idx="16162">
                  <c:v>0.98596432016126201</c:v>
                </c:pt>
                <c:pt idx="16163">
                  <c:v>0.98589105415920197</c:v>
                </c:pt>
                <c:pt idx="16164">
                  <c:v>0.98584449014519004</c:v>
                </c:pt>
                <c:pt idx="16165">
                  <c:v>0.98598736043937196</c:v>
                </c:pt>
                <c:pt idx="16166">
                  <c:v>0.98596776263330499</c:v>
                </c:pt>
                <c:pt idx="16167">
                  <c:v>0.98603226616136697</c:v>
                </c:pt>
                <c:pt idx="16168">
                  <c:v>0.98596186654462503</c:v>
                </c:pt>
                <c:pt idx="16169">
                  <c:v>0.98592477299283598</c:v>
                </c:pt>
                <c:pt idx="16170">
                  <c:v>0.98599264613707205</c:v>
                </c:pt>
                <c:pt idx="16171">
                  <c:v>0.98597242011818698</c:v>
                </c:pt>
                <c:pt idx="16172">
                  <c:v>0.98596598770293298</c:v>
                </c:pt>
                <c:pt idx="16173">
                  <c:v>0.98602399013445496</c:v>
                </c:pt>
                <c:pt idx="16174">
                  <c:v>0.98595679924167601</c:v>
                </c:pt>
                <c:pt idx="16175">
                  <c:v>0.98596873444413002</c:v>
                </c:pt>
                <c:pt idx="16176">
                  <c:v>0.98592996822354295</c:v>
                </c:pt>
                <c:pt idx="16177">
                  <c:v>0.98594799548758705</c:v>
                </c:pt>
                <c:pt idx="16178">
                  <c:v>0.98601371967236895</c:v>
                </c:pt>
                <c:pt idx="16179">
                  <c:v>0.98596701562384503</c:v>
                </c:pt>
                <c:pt idx="16180">
                  <c:v>0.98604455009996395</c:v>
                </c:pt>
                <c:pt idx="16181">
                  <c:v>0.98594918046223501</c:v>
                </c:pt>
                <c:pt idx="16182">
                  <c:v>0.98607742040362201</c:v>
                </c:pt>
                <c:pt idx="16183">
                  <c:v>0.98589394086030202</c:v>
                </c:pt>
                <c:pt idx="16184">
                  <c:v>0.98599051070667099</c:v>
                </c:pt>
                <c:pt idx="16185">
                  <c:v>0.98599556547703704</c:v>
                </c:pt>
                <c:pt idx="16186">
                  <c:v>0.98604178729193004</c:v>
                </c:pt>
                <c:pt idx="16187">
                  <c:v>0.98597251607081404</c:v>
                </c:pt>
                <c:pt idx="16188">
                  <c:v>0.98602598422497101</c:v>
                </c:pt>
                <c:pt idx="16189">
                  <c:v>0.985977096224536</c:v>
                </c:pt>
                <c:pt idx="16190">
                  <c:v>0.98593935719114401</c:v>
                </c:pt>
                <c:pt idx="16191">
                  <c:v>0.985981119694191</c:v>
                </c:pt>
                <c:pt idx="16192">
                  <c:v>0.98589394565400301</c:v>
                </c:pt>
                <c:pt idx="16193">
                  <c:v>0.98589512760826203</c:v>
                </c:pt>
                <c:pt idx="16194">
                  <c:v>0.98598988287613998</c:v>
                </c:pt>
                <c:pt idx="16195">
                  <c:v>0.98604355528576204</c:v>
                </c:pt>
                <c:pt idx="16196">
                  <c:v>0.98593992532240105</c:v>
                </c:pt>
                <c:pt idx="16197">
                  <c:v>0.98607051763521503</c:v>
                </c:pt>
                <c:pt idx="16198">
                  <c:v>0.98587795653562904</c:v>
                </c:pt>
                <c:pt idx="16199">
                  <c:v>0.98604285572836303</c:v>
                </c:pt>
                <c:pt idx="16200">
                  <c:v>0.98599319210894598</c:v>
                </c:pt>
                <c:pt idx="16201">
                  <c:v>0.98610368877346899</c:v>
                </c:pt>
                <c:pt idx="16202">
                  <c:v>0.98592792774311899</c:v>
                </c:pt>
                <c:pt idx="16203">
                  <c:v>0.98611147390616105</c:v>
                </c:pt>
                <c:pt idx="16204">
                  <c:v>0.98596282489445197</c:v>
                </c:pt>
                <c:pt idx="16205">
                  <c:v>0.98591280648323598</c:v>
                </c:pt>
                <c:pt idx="16206">
                  <c:v>0.98599540959262699</c:v>
                </c:pt>
                <c:pt idx="16207">
                  <c:v>0.98603489384899101</c:v>
                </c:pt>
                <c:pt idx="16208">
                  <c:v>0.985998139914539</c:v>
                </c:pt>
                <c:pt idx="16209">
                  <c:v>0.98588249033977804</c:v>
                </c:pt>
                <c:pt idx="16210">
                  <c:v>0.98592858250265702</c:v>
                </c:pt>
                <c:pt idx="16211">
                  <c:v>0.98597201798818901</c:v>
                </c:pt>
                <c:pt idx="16212">
                  <c:v>0.98599193271306296</c:v>
                </c:pt>
                <c:pt idx="16213">
                  <c:v>0.98597220897195703</c:v>
                </c:pt>
                <c:pt idx="16214">
                  <c:v>0.98588090592129796</c:v>
                </c:pt>
                <c:pt idx="16215">
                  <c:v>0.98598310183129301</c:v>
                </c:pt>
                <c:pt idx="16216">
                  <c:v>0.98603896695148296</c:v>
                </c:pt>
                <c:pt idx="16217">
                  <c:v>0.98596787850615897</c:v>
                </c:pt>
                <c:pt idx="16218">
                  <c:v>0.98596610612611901</c:v>
                </c:pt>
                <c:pt idx="16219">
                  <c:v>0.98589980324735604</c:v>
                </c:pt>
                <c:pt idx="16220">
                  <c:v>0.98595166971566095</c:v>
                </c:pt>
                <c:pt idx="16221">
                  <c:v>0.98608435384332904</c:v>
                </c:pt>
                <c:pt idx="16222">
                  <c:v>0.98589122382662298</c:v>
                </c:pt>
                <c:pt idx="16223">
                  <c:v>0.98606667019996197</c:v>
                </c:pt>
                <c:pt idx="16224">
                  <c:v>0.98601422231771996</c:v>
                </c:pt>
                <c:pt idx="16225">
                  <c:v>0.98597509669364802</c:v>
                </c:pt>
                <c:pt idx="16226">
                  <c:v>0.98586391760141201</c:v>
                </c:pt>
                <c:pt idx="16227">
                  <c:v>0.98600409822487001</c:v>
                </c:pt>
                <c:pt idx="16228">
                  <c:v>0.98592752761999103</c:v>
                </c:pt>
                <c:pt idx="16229">
                  <c:v>0.98603015442701503</c:v>
                </c:pt>
                <c:pt idx="16230">
                  <c:v>0.98593464203341796</c:v>
                </c:pt>
                <c:pt idx="16231">
                  <c:v>0.98592736576529005</c:v>
                </c:pt>
                <c:pt idx="16232">
                  <c:v>0.985876679334735</c:v>
                </c:pt>
                <c:pt idx="16233">
                  <c:v>0.98600856919201996</c:v>
                </c:pt>
                <c:pt idx="16234">
                  <c:v>0.98605302819939</c:v>
                </c:pt>
                <c:pt idx="16235">
                  <c:v>0.98598424731533296</c:v>
                </c:pt>
                <c:pt idx="16236">
                  <c:v>0.98588361496657595</c:v>
                </c:pt>
                <c:pt idx="16237">
                  <c:v>0.98592139671336598</c:v>
                </c:pt>
                <c:pt idx="16238">
                  <c:v>0.986105602792271</c:v>
                </c:pt>
                <c:pt idx="16239">
                  <c:v>0.98601108814993299</c:v>
                </c:pt>
                <c:pt idx="16240">
                  <c:v>0.98600950000683796</c:v>
                </c:pt>
                <c:pt idx="16241">
                  <c:v>0.98596616119845204</c:v>
                </c:pt>
                <c:pt idx="16242">
                  <c:v>0.98595756702062598</c:v>
                </c:pt>
                <c:pt idx="16243">
                  <c:v>0.98596192093086299</c:v>
                </c:pt>
                <c:pt idx="16244">
                  <c:v>0.98586424869024003</c:v>
                </c:pt>
                <c:pt idx="16245">
                  <c:v>0.98606849160333199</c:v>
                </c:pt>
                <c:pt idx="16246">
                  <c:v>0.98592145652721797</c:v>
                </c:pt>
                <c:pt idx="16247">
                  <c:v>0.98608616452636999</c:v>
                </c:pt>
                <c:pt idx="16248">
                  <c:v>0.98593819413922701</c:v>
                </c:pt>
                <c:pt idx="16249">
                  <c:v>0.98589165002613799</c:v>
                </c:pt>
                <c:pt idx="16250">
                  <c:v>0.98591029746341097</c:v>
                </c:pt>
                <c:pt idx="16251">
                  <c:v>0.98594700477878605</c:v>
                </c:pt>
                <c:pt idx="16252">
                  <c:v>0.98604660547115697</c:v>
                </c:pt>
                <c:pt idx="16253">
                  <c:v>0.98591360620379498</c:v>
                </c:pt>
                <c:pt idx="16254">
                  <c:v>0.98606574346991105</c:v>
                </c:pt>
                <c:pt idx="16255">
                  <c:v>0.98587564586747101</c:v>
                </c:pt>
                <c:pt idx="16256">
                  <c:v>0.985952888116013</c:v>
                </c:pt>
                <c:pt idx="16257">
                  <c:v>0.98591255529368305</c:v>
                </c:pt>
                <c:pt idx="16258">
                  <c:v>0.98595749626456897</c:v>
                </c:pt>
                <c:pt idx="16259">
                  <c:v>0.986109932646412</c:v>
                </c:pt>
                <c:pt idx="16260">
                  <c:v>0.98585825347016498</c:v>
                </c:pt>
                <c:pt idx="16261">
                  <c:v>0.985990046177741</c:v>
                </c:pt>
                <c:pt idx="16262">
                  <c:v>0.98580714059791696</c:v>
                </c:pt>
                <c:pt idx="16263">
                  <c:v>0.98599547081600003</c:v>
                </c:pt>
                <c:pt idx="16264">
                  <c:v>0.98604913358436996</c:v>
                </c:pt>
                <c:pt idx="16265">
                  <c:v>0.98606796148820097</c:v>
                </c:pt>
                <c:pt idx="16266">
                  <c:v>0.985936866994089</c:v>
                </c:pt>
                <c:pt idx="16267">
                  <c:v>0.98602778236140998</c:v>
                </c:pt>
                <c:pt idx="16268">
                  <c:v>0.98599457736031104</c:v>
                </c:pt>
                <c:pt idx="16269">
                  <c:v>0.98593310611236396</c:v>
                </c:pt>
                <c:pt idx="16270">
                  <c:v>0.98590491583023399</c:v>
                </c:pt>
                <c:pt idx="16271">
                  <c:v>0.98599635512449102</c:v>
                </c:pt>
                <c:pt idx="16272">
                  <c:v>0.98592445929170602</c:v>
                </c:pt>
                <c:pt idx="16273">
                  <c:v>0.98605821713882003</c:v>
                </c:pt>
                <c:pt idx="16274">
                  <c:v>0.98590893412437897</c:v>
                </c:pt>
                <c:pt idx="16275">
                  <c:v>0.985995525070954</c:v>
                </c:pt>
                <c:pt idx="16276">
                  <c:v>0.98606249099922205</c:v>
                </c:pt>
                <c:pt idx="16277">
                  <c:v>0.98596741291158496</c:v>
                </c:pt>
                <c:pt idx="16278">
                  <c:v>0.98587830486873995</c:v>
                </c:pt>
                <c:pt idx="16279">
                  <c:v>0.98594154703627701</c:v>
                </c:pt>
                <c:pt idx="16280">
                  <c:v>0.98600574270808405</c:v>
                </c:pt>
                <c:pt idx="16281">
                  <c:v>0.98605306870083198</c:v>
                </c:pt>
                <c:pt idx="16282">
                  <c:v>0.98605714595135696</c:v>
                </c:pt>
                <c:pt idx="16283">
                  <c:v>0.98590064815880996</c:v>
                </c:pt>
                <c:pt idx="16284">
                  <c:v>0.98595325446842796</c:v>
                </c:pt>
                <c:pt idx="16285">
                  <c:v>0.98593484502241602</c:v>
                </c:pt>
                <c:pt idx="16286">
                  <c:v>0.98590970714983905</c:v>
                </c:pt>
                <c:pt idx="16287">
                  <c:v>0.98603128415475405</c:v>
                </c:pt>
                <c:pt idx="16288">
                  <c:v>0.986006524641169</c:v>
                </c:pt>
                <c:pt idx="16289">
                  <c:v>0.98597579250259104</c:v>
                </c:pt>
                <c:pt idx="16290">
                  <c:v>0.98587571332393997</c:v>
                </c:pt>
                <c:pt idx="16291">
                  <c:v>0.98603138343152297</c:v>
                </c:pt>
                <c:pt idx="16292">
                  <c:v>0.98595162421402005</c:v>
                </c:pt>
                <c:pt idx="16293">
                  <c:v>0.98590013501737295</c:v>
                </c:pt>
                <c:pt idx="16294">
                  <c:v>0.98609269631461804</c:v>
                </c:pt>
                <c:pt idx="16295">
                  <c:v>0.98585067696156803</c:v>
                </c:pt>
                <c:pt idx="16296">
                  <c:v>0.98595859253940898</c:v>
                </c:pt>
                <c:pt idx="16297">
                  <c:v>0.98585370152221496</c:v>
                </c:pt>
                <c:pt idx="16298">
                  <c:v>0.98600488500012495</c:v>
                </c:pt>
                <c:pt idx="16299">
                  <c:v>0.98596120576236002</c:v>
                </c:pt>
                <c:pt idx="16300">
                  <c:v>0.98598337168637296</c:v>
                </c:pt>
                <c:pt idx="16301">
                  <c:v>0.98596358190407596</c:v>
                </c:pt>
                <c:pt idx="16302">
                  <c:v>0.98604359710158296</c:v>
                </c:pt>
                <c:pt idx="16303">
                  <c:v>0.98594258078891595</c:v>
                </c:pt>
                <c:pt idx="16304">
                  <c:v>0.98592033329927298</c:v>
                </c:pt>
                <c:pt idx="16305">
                  <c:v>0.985982311502974</c:v>
                </c:pt>
                <c:pt idx="16306">
                  <c:v>0.985937903357189</c:v>
                </c:pt>
                <c:pt idx="16307">
                  <c:v>0.98608780501609905</c:v>
                </c:pt>
                <c:pt idx="16308">
                  <c:v>0.98600445590864305</c:v>
                </c:pt>
                <c:pt idx="16309">
                  <c:v>0.98599120481123603</c:v>
                </c:pt>
                <c:pt idx="16310">
                  <c:v>0.985921184000771</c:v>
                </c:pt>
                <c:pt idx="16311">
                  <c:v>0.98597891035241703</c:v>
                </c:pt>
                <c:pt idx="16312">
                  <c:v>0.98599607283692903</c:v>
                </c:pt>
                <c:pt idx="16313">
                  <c:v>0.98596639596536795</c:v>
                </c:pt>
                <c:pt idx="16314">
                  <c:v>0.98599466222646504</c:v>
                </c:pt>
                <c:pt idx="16315">
                  <c:v>0.98606678191531605</c:v>
                </c:pt>
                <c:pt idx="16316">
                  <c:v>0.985913572536537</c:v>
                </c:pt>
                <c:pt idx="16317">
                  <c:v>0.98600081289964903</c:v>
                </c:pt>
                <c:pt idx="16318">
                  <c:v>0.98588624622694998</c:v>
                </c:pt>
                <c:pt idx="16319">
                  <c:v>0.98594900235271199</c:v>
                </c:pt>
                <c:pt idx="16320">
                  <c:v>0.98596126535650197</c:v>
                </c:pt>
                <c:pt idx="16321">
                  <c:v>0.98606525498860997</c:v>
                </c:pt>
                <c:pt idx="16322">
                  <c:v>0.98599068180853899</c:v>
                </c:pt>
                <c:pt idx="16323">
                  <c:v>0.98599650309856102</c:v>
                </c:pt>
                <c:pt idx="16324">
                  <c:v>0.98586064115493299</c:v>
                </c:pt>
                <c:pt idx="16325">
                  <c:v>0.985921286419149</c:v>
                </c:pt>
                <c:pt idx="16326">
                  <c:v>0.98589261828847297</c:v>
                </c:pt>
                <c:pt idx="16327">
                  <c:v>0.98593160162922</c:v>
                </c:pt>
                <c:pt idx="16328">
                  <c:v>0.98598345250150699</c:v>
                </c:pt>
                <c:pt idx="16329">
                  <c:v>0.98592806973300195</c:v>
                </c:pt>
                <c:pt idx="16330">
                  <c:v>0.98602428351970905</c:v>
                </c:pt>
                <c:pt idx="16331">
                  <c:v>0.98590169994943</c:v>
                </c:pt>
                <c:pt idx="16332">
                  <c:v>0.98590093722150995</c:v>
                </c:pt>
                <c:pt idx="16333">
                  <c:v>0.98598541680683605</c:v>
                </c:pt>
                <c:pt idx="16334">
                  <c:v>0.98592499293644698</c:v>
                </c:pt>
                <c:pt idx="16335">
                  <c:v>0.98599888351391296</c:v>
                </c:pt>
                <c:pt idx="16336">
                  <c:v>0.98585912797796305</c:v>
                </c:pt>
                <c:pt idx="16337">
                  <c:v>0.98588864074772797</c:v>
                </c:pt>
                <c:pt idx="16338">
                  <c:v>0.98587748780151296</c:v>
                </c:pt>
                <c:pt idx="16339">
                  <c:v>0.985965155863882</c:v>
                </c:pt>
                <c:pt idx="16340">
                  <c:v>0.985924934794008</c:v>
                </c:pt>
                <c:pt idx="16341">
                  <c:v>0.98592967787328001</c:v>
                </c:pt>
                <c:pt idx="16342">
                  <c:v>0.98588700371719395</c:v>
                </c:pt>
                <c:pt idx="16343">
                  <c:v>0.98597652896659205</c:v>
                </c:pt>
                <c:pt idx="16344">
                  <c:v>0.98599753616837904</c:v>
                </c:pt>
                <c:pt idx="16345">
                  <c:v>0.98593940545611303</c:v>
                </c:pt>
                <c:pt idx="16346">
                  <c:v>0.98606640553597802</c:v>
                </c:pt>
                <c:pt idx="16347">
                  <c:v>0.985831285550273</c:v>
                </c:pt>
                <c:pt idx="16348">
                  <c:v>0.98600371568228895</c:v>
                </c:pt>
                <c:pt idx="16349">
                  <c:v>0.98588377732287702</c:v>
                </c:pt>
                <c:pt idx="16350">
                  <c:v>0.98599613723716895</c:v>
                </c:pt>
                <c:pt idx="16351">
                  <c:v>0.98605478862106999</c:v>
                </c:pt>
                <c:pt idx="16352">
                  <c:v>0.98601847926810404</c:v>
                </c:pt>
                <c:pt idx="16353">
                  <c:v>0.98598830978684304</c:v>
                </c:pt>
                <c:pt idx="16354">
                  <c:v>0.98597533073672405</c:v>
                </c:pt>
                <c:pt idx="16355">
                  <c:v>0.98605184184299599</c:v>
                </c:pt>
                <c:pt idx="16356">
                  <c:v>0.98590260989905598</c:v>
                </c:pt>
                <c:pt idx="16357">
                  <c:v>0.985961685429949</c:v>
                </c:pt>
                <c:pt idx="16358">
                  <c:v>0.98600818154218495</c:v>
                </c:pt>
                <c:pt idx="16359">
                  <c:v>0.98596359927208699</c:v>
                </c:pt>
                <c:pt idx="16360">
                  <c:v>0.98600531559691496</c:v>
                </c:pt>
                <c:pt idx="16361">
                  <c:v>0.98606849902428195</c:v>
                </c:pt>
                <c:pt idx="16362">
                  <c:v>0.98588812725305597</c:v>
                </c:pt>
                <c:pt idx="16363">
                  <c:v>0.98605080093062503</c:v>
                </c:pt>
                <c:pt idx="16364">
                  <c:v>0.98599464955273697</c:v>
                </c:pt>
                <c:pt idx="16365">
                  <c:v>0.98589171382735397</c:v>
                </c:pt>
                <c:pt idx="16366">
                  <c:v>0.98597021039065003</c:v>
                </c:pt>
                <c:pt idx="16367">
                  <c:v>0.98596618372498901</c:v>
                </c:pt>
                <c:pt idx="16368">
                  <c:v>0.985977592703977</c:v>
                </c:pt>
                <c:pt idx="16369">
                  <c:v>0.98590369007025602</c:v>
                </c:pt>
                <c:pt idx="16370">
                  <c:v>0.98601987965752103</c:v>
                </c:pt>
                <c:pt idx="16371">
                  <c:v>0.98597851588850205</c:v>
                </c:pt>
                <c:pt idx="16372">
                  <c:v>0.98596361803804999</c:v>
                </c:pt>
                <c:pt idx="16373">
                  <c:v>0.98606728247879105</c:v>
                </c:pt>
                <c:pt idx="16374">
                  <c:v>0.98588975125821798</c:v>
                </c:pt>
                <c:pt idx="16375">
                  <c:v>0.98601254959868001</c:v>
                </c:pt>
                <c:pt idx="16376">
                  <c:v>0.98599419855151005</c:v>
                </c:pt>
                <c:pt idx="16377">
                  <c:v>0.985995207324314</c:v>
                </c:pt>
                <c:pt idx="16378">
                  <c:v>0.98586606947707101</c:v>
                </c:pt>
                <c:pt idx="16379">
                  <c:v>0.985913908235027</c:v>
                </c:pt>
                <c:pt idx="16380">
                  <c:v>0.98594134803789202</c:v>
                </c:pt>
                <c:pt idx="16381">
                  <c:v>0.98596818869824698</c:v>
                </c:pt>
                <c:pt idx="16382">
                  <c:v>0.98603082916861096</c:v>
                </c:pt>
                <c:pt idx="16383">
                  <c:v>0.98599060925753701</c:v>
                </c:pt>
                <c:pt idx="16384">
                  <c:v>0.98599286093486105</c:v>
                </c:pt>
                <c:pt idx="16385">
                  <c:v>0.98591249852592899</c:v>
                </c:pt>
                <c:pt idx="16386">
                  <c:v>0.985842238909024</c:v>
                </c:pt>
                <c:pt idx="16387">
                  <c:v>0.98594710084905701</c:v>
                </c:pt>
                <c:pt idx="16388">
                  <c:v>0.98596335850933903</c:v>
                </c:pt>
                <c:pt idx="16389">
                  <c:v>0.986029416096325</c:v>
                </c:pt>
                <c:pt idx="16390">
                  <c:v>0.98606610450482401</c:v>
                </c:pt>
                <c:pt idx="16391">
                  <c:v>0.98603032626282605</c:v>
                </c:pt>
                <c:pt idx="16392">
                  <c:v>0.98599796574256504</c:v>
                </c:pt>
                <c:pt idx="16393">
                  <c:v>0.98598431016761201</c:v>
                </c:pt>
                <c:pt idx="16394">
                  <c:v>0.98597881466028903</c:v>
                </c:pt>
                <c:pt idx="16395">
                  <c:v>0.98591817945526194</c:v>
                </c:pt>
                <c:pt idx="16396">
                  <c:v>0.98604693780603703</c:v>
                </c:pt>
                <c:pt idx="16397">
                  <c:v>0.98592068907446495</c:v>
                </c:pt>
                <c:pt idx="16398">
                  <c:v>0.98601912328571095</c:v>
                </c:pt>
                <c:pt idx="16399">
                  <c:v>0.98579634737827904</c:v>
                </c:pt>
                <c:pt idx="16400">
                  <c:v>0.98601924465248802</c:v>
                </c:pt>
                <c:pt idx="16401">
                  <c:v>0.98594037647317401</c:v>
                </c:pt>
                <c:pt idx="16402">
                  <c:v>0.98602115312219896</c:v>
                </c:pt>
                <c:pt idx="16403">
                  <c:v>0.98595947588156196</c:v>
                </c:pt>
                <c:pt idx="16404">
                  <c:v>0.98602855490653896</c:v>
                </c:pt>
                <c:pt idx="16405">
                  <c:v>0.98593483029704398</c:v>
                </c:pt>
                <c:pt idx="16406">
                  <c:v>0.98593104227609696</c:v>
                </c:pt>
                <c:pt idx="16407">
                  <c:v>0.98597266795423</c:v>
                </c:pt>
                <c:pt idx="16408">
                  <c:v>0.98603045207498496</c:v>
                </c:pt>
                <c:pt idx="16409">
                  <c:v>0.98602287159755597</c:v>
                </c:pt>
                <c:pt idx="16410">
                  <c:v>0.98598435901930104</c:v>
                </c:pt>
                <c:pt idx="16411">
                  <c:v>0.98593411276878795</c:v>
                </c:pt>
                <c:pt idx="16412">
                  <c:v>0.98610768413886996</c:v>
                </c:pt>
                <c:pt idx="16413">
                  <c:v>0.98587186642451496</c:v>
                </c:pt>
                <c:pt idx="16414">
                  <c:v>0.98603485105892097</c:v>
                </c:pt>
                <c:pt idx="16415">
                  <c:v>0.98593726483104005</c:v>
                </c:pt>
                <c:pt idx="16416">
                  <c:v>0.98595662869341605</c:v>
                </c:pt>
                <c:pt idx="16417">
                  <c:v>0.98583676615138305</c:v>
                </c:pt>
                <c:pt idx="16418">
                  <c:v>0.98597161725560001</c:v>
                </c:pt>
                <c:pt idx="16419">
                  <c:v>0.98583417054557299</c:v>
                </c:pt>
                <c:pt idx="16420">
                  <c:v>0.98592832689244803</c:v>
                </c:pt>
                <c:pt idx="16421">
                  <c:v>0.98595821842873799</c:v>
                </c:pt>
                <c:pt idx="16422">
                  <c:v>0.98596049958806298</c:v>
                </c:pt>
                <c:pt idx="16423">
                  <c:v>0.98591017058456698</c:v>
                </c:pt>
                <c:pt idx="16424">
                  <c:v>0.98585174739650105</c:v>
                </c:pt>
                <c:pt idx="16425">
                  <c:v>0.98606534512827004</c:v>
                </c:pt>
                <c:pt idx="16426">
                  <c:v>0.98591633110114596</c:v>
                </c:pt>
                <c:pt idx="16427">
                  <c:v>0.98603523677025295</c:v>
                </c:pt>
                <c:pt idx="16428">
                  <c:v>0.98586107624628305</c:v>
                </c:pt>
                <c:pt idx="16429">
                  <c:v>0.98600919093474604</c:v>
                </c:pt>
                <c:pt idx="16430">
                  <c:v>0.98586694311398204</c:v>
                </c:pt>
                <c:pt idx="16431">
                  <c:v>0.98589679925693996</c:v>
                </c:pt>
                <c:pt idx="16432">
                  <c:v>0.98596804260360704</c:v>
                </c:pt>
                <c:pt idx="16433">
                  <c:v>0.985924198030388</c:v>
                </c:pt>
                <c:pt idx="16434">
                  <c:v>0.98591959700735599</c:v>
                </c:pt>
                <c:pt idx="16435">
                  <c:v>0.98583457943977204</c:v>
                </c:pt>
                <c:pt idx="16436">
                  <c:v>0.98594655819217802</c:v>
                </c:pt>
                <c:pt idx="16437">
                  <c:v>0.985979243171342</c:v>
                </c:pt>
                <c:pt idx="16438">
                  <c:v>0.98600174877287605</c:v>
                </c:pt>
                <c:pt idx="16439">
                  <c:v>0.985964240562197</c:v>
                </c:pt>
                <c:pt idx="16440">
                  <c:v>0.98590408131219298</c:v>
                </c:pt>
                <c:pt idx="16441">
                  <c:v>0.98597272186900198</c:v>
                </c:pt>
                <c:pt idx="16442">
                  <c:v>0.98602911645230795</c:v>
                </c:pt>
                <c:pt idx="16443">
                  <c:v>0.98603157137622099</c:v>
                </c:pt>
                <c:pt idx="16444">
                  <c:v>0.98592945679313904</c:v>
                </c:pt>
                <c:pt idx="16445">
                  <c:v>0.98595379312495002</c:v>
                </c:pt>
                <c:pt idx="16446">
                  <c:v>0.98593398161201895</c:v>
                </c:pt>
                <c:pt idx="16447">
                  <c:v>0.98606886541773298</c:v>
                </c:pt>
                <c:pt idx="16448">
                  <c:v>0.98590737852440002</c:v>
                </c:pt>
                <c:pt idx="16449">
                  <c:v>0.98604830619718198</c:v>
                </c:pt>
                <c:pt idx="16450">
                  <c:v>0.98598473791836505</c:v>
                </c:pt>
                <c:pt idx="16451">
                  <c:v>0.98605166609710904</c:v>
                </c:pt>
                <c:pt idx="16452">
                  <c:v>0.98598868948748297</c:v>
                </c:pt>
                <c:pt idx="16453">
                  <c:v>0.98594591963357103</c:v>
                </c:pt>
                <c:pt idx="16454">
                  <c:v>0.98592353124953502</c:v>
                </c:pt>
                <c:pt idx="16455">
                  <c:v>0.985914512060309</c:v>
                </c:pt>
                <c:pt idx="16456">
                  <c:v>0.98597644495991099</c:v>
                </c:pt>
                <c:pt idx="16457">
                  <c:v>0.986015796736045</c:v>
                </c:pt>
                <c:pt idx="16458">
                  <c:v>0.98586139620150504</c:v>
                </c:pt>
                <c:pt idx="16459">
                  <c:v>0.98604011474034403</c:v>
                </c:pt>
                <c:pt idx="16460">
                  <c:v>0.98598395948754303</c:v>
                </c:pt>
                <c:pt idx="16461">
                  <c:v>0.98597786113223695</c:v>
                </c:pt>
                <c:pt idx="16462">
                  <c:v>0.98602174970859102</c:v>
                </c:pt>
                <c:pt idx="16463">
                  <c:v>0.98594176640307296</c:v>
                </c:pt>
                <c:pt idx="16464">
                  <c:v>0.98597062301218197</c:v>
                </c:pt>
                <c:pt idx="16465">
                  <c:v>0.98592693965716804</c:v>
                </c:pt>
                <c:pt idx="16466">
                  <c:v>0.98592159923770795</c:v>
                </c:pt>
                <c:pt idx="16467">
                  <c:v>0.98585508794662502</c:v>
                </c:pt>
                <c:pt idx="16468">
                  <c:v>0.98599439938177702</c:v>
                </c:pt>
                <c:pt idx="16469">
                  <c:v>0.98599060587793097</c:v>
                </c:pt>
                <c:pt idx="16470">
                  <c:v>0.98595298698043898</c:v>
                </c:pt>
                <c:pt idx="16471">
                  <c:v>0.986065155137131</c:v>
                </c:pt>
                <c:pt idx="16472">
                  <c:v>0.98600167869318101</c:v>
                </c:pt>
                <c:pt idx="16473">
                  <c:v>0.98591412098977504</c:v>
                </c:pt>
                <c:pt idx="16474">
                  <c:v>0.98589234411236004</c:v>
                </c:pt>
                <c:pt idx="16475">
                  <c:v>0.98596548435459197</c:v>
                </c:pt>
                <c:pt idx="16476">
                  <c:v>0.98603646836008496</c:v>
                </c:pt>
                <c:pt idx="16477">
                  <c:v>0.98596243792090699</c:v>
                </c:pt>
                <c:pt idx="16478">
                  <c:v>0.98593588258884102</c:v>
                </c:pt>
                <c:pt idx="16479">
                  <c:v>0.98599898746930903</c:v>
                </c:pt>
                <c:pt idx="16480">
                  <c:v>0.98592203679438095</c:v>
                </c:pt>
                <c:pt idx="16481">
                  <c:v>0.98604694656741998</c:v>
                </c:pt>
                <c:pt idx="16482">
                  <c:v>0.98593030033003504</c:v>
                </c:pt>
                <c:pt idx="16483">
                  <c:v>0.98599629484514395</c:v>
                </c:pt>
                <c:pt idx="16484">
                  <c:v>0.98598133510268005</c:v>
                </c:pt>
                <c:pt idx="16485">
                  <c:v>0.98597518635332504</c:v>
                </c:pt>
                <c:pt idx="16486">
                  <c:v>0.98594909909711703</c:v>
                </c:pt>
                <c:pt idx="16487">
                  <c:v>0.98604263088393795</c:v>
                </c:pt>
                <c:pt idx="16488">
                  <c:v>0.98602428604183101</c:v>
                </c:pt>
                <c:pt idx="16489">
                  <c:v>0.98600105550150796</c:v>
                </c:pt>
                <c:pt idx="16490">
                  <c:v>0.98597443425249098</c:v>
                </c:pt>
                <c:pt idx="16491">
                  <c:v>0.98596417399310998</c:v>
                </c:pt>
                <c:pt idx="16492">
                  <c:v>0.986004397846582</c:v>
                </c:pt>
                <c:pt idx="16493">
                  <c:v>0.98591069065249703</c:v>
                </c:pt>
                <c:pt idx="16494">
                  <c:v>0.98606416184543799</c:v>
                </c:pt>
                <c:pt idx="16495">
                  <c:v>0.98591147598893503</c:v>
                </c:pt>
                <c:pt idx="16496">
                  <c:v>0.98604054360078697</c:v>
                </c:pt>
                <c:pt idx="16497">
                  <c:v>0.98600640528863404</c:v>
                </c:pt>
                <c:pt idx="16498">
                  <c:v>0.98595465657738801</c:v>
                </c:pt>
                <c:pt idx="16499">
                  <c:v>0.98595499552573096</c:v>
                </c:pt>
                <c:pt idx="16500">
                  <c:v>0.98596941101386004</c:v>
                </c:pt>
                <c:pt idx="16501">
                  <c:v>0.98604927409342702</c:v>
                </c:pt>
                <c:pt idx="16502">
                  <c:v>0.98595397227503201</c:v>
                </c:pt>
                <c:pt idx="16503">
                  <c:v>0.98600083073729805</c:v>
                </c:pt>
                <c:pt idx="16504">
                  <c:v>0.98588471094112196</c:v>
                </c:pt>
                <c:pt idx="16505">
                  <c:v>0.98593703825385304</c:v>
                </c:pt>
                <c:pt idx="16506">
                  <c:v>0.98597344448985802</c:v>
                </c:pt>
                <c:pt idx="16507">
                  <c:v>0.98596171052243897</c:v>
                </c:pt>
                <c:pt idx="16508">
                  <c:v>0.98608428487028599</c:v>
                </c:pt>
                <c:pt idx="16509">
                  <c:v>0.98589554007321401</c:v>
                </c:pt>
                <c:pt idx="16510">
                  <c:v>0.98600021113441905</c:v>
                </c:pt>
                <c:pt idx="16511">
                  <c:v>0.98590344719777301</c:v>
                </c:pt>
                <c:pt idx="16512">
                  <c:v>0.98600396758268904</c:v>
                </c:pt>
                <c:pt idx="16513">
                  <c:v>0.98587999530219295</c:v>
                </c:pt>
                <c:pt idx="16514">
                  <c:v>0.98598671749884204</c:v>
                </c:pt>
                <c:pt idx="16515">
                  <c:v>0.98598440598251802</c:v>
                </c:pt>
                <c:pt idx="16516">
                  <c:v>0.985972558296903</c:v>
                </c:pt>
                <c:pt idx="16517">
                  <c:v>0.98592927268208697</c:v>
                </c:pt>
                <c:pt idx="16518">
                  <c:v>0.98594405566657695</c:v>
                </c:pt>
                <c:pt idx="16519">
                  <c:v>0.98597880229610002</c:v>
                </c:pt>
                <c:pt idx="16520">
                  <c:v>0.98586951133172895</c:v>
                </c:pt>
                <c:pt idx="16521">
                  <c:v>0.98601594647373703</c:v>
                </c:pt>
                <c:pt idx="16522">
                  <c:v>0.98593652000042697</c:v>
                </c:pt>
                <c:pt idx="16523">
                  <c:v>0.98608077221270996</c:v>
                </c:pt>
                <c:pt idx="16524">
                  <c:v>0.98591261741713698</c:v>
                </c:pt>
                <c:pt idx="16525">
                  <c:v>0.98602551788439097</c:v>
                </c:pt>
                <c:pt idx="16526">
                  <c:v>0.98593373060659095</c:v>
                </c:pt>
                <c:pt idx="16527">
                  <c:v>0.986012474844149</c:v>
                </c:pt>
                <c:pt idx="16528">
                  <c:v>0.98603900284452795</c:v>
                </c:pt>
                <c:pt idx="16529">
                  <c:v>0.985974713341084</c:v>
                </c:pt>
                <c:pt idx="16530">
                  <c:v>0.98592062559039395</c:v>
                </c:pt>
                <c:pt idx="16531">
                  <c:v>0.98593357505336898</c:v>
                </c:pt>
                <c:pt idx="16532">
                  <c:v>0.98589605909162303</c:v>
                </c:pt>
                <c:pt idx="16533">
                  <c:v>0.98606776883774205</c:v>
                </c:pt>
                <c:pt idx="16534">
                  <c:v>0.98588004226314896</c:v>
                </c:pt>
                <c:pt idx="16535">
                  <c:v>0.98602559209482699</c:v>
                </c:pt>
                <c:pt idx="16536">
                  <c:v>0.98592428319704495</c:v>
                </c:pt>
                <c:pt idx="16537">
                  <c:v>0.98609990236671496</c:v>
                </c:pt>
                <c:pt idx="16538">
                  <c:v>0.98591096115940902</c:v>
                </c:pt>
                <c:pt idx="16539">
                  <c:v>0.98608530564583696</c:v>
                </c:pt>
                <c:pt idx="16540">
                  <c:v>0.98601905616491203</c:v>
                </c:pt>
                <c:pt idx="16541">
                  <c:v>0.98605201804829801</c:v>
                </c:pt>
                <c:pt idx="16542">
                  <c:v>0.98596867448815495</c:v>
                </c:pt>
                <c:pt idx="16543">
                  <c:v>0.985891500573012</c:v>
                </c:pt>
                <c:pt idx="16544">
                  <c:v>0.98595272022053904</c:v>
                </c:pt>
                <c:pt idx="16545">
                  <c:v>0.98596320088183997</c:v>
                </c:pt>
                <c:pt idx="16546">
                  <c:v>0.98598902086861595</c:v>
                </c:pt>
                <c:pt idx="16547">
                  <c:v>0.98596618861699603</c:v>
                </c:pt>
                <c:pt idx="16548">
                  <c:v>0.98590372780244095</c:v>
                </c:pt>
                <c:pt idx="16549">
                  <c:v>0.98601652213230595</c:v>
                </c:pt>
                <c:pt idx="16550">
                  <c:v>0.98588918686723004</c:v>
                </c:pt>
                <c:pt idx="16551">
                  <c:v>0.98613812432296</c:v>
                </c:pt>
                <c:pt idx="16552">
                  <c:v>0.98585562305843299</c:v>
                </c:pt>
                <c:pt idx="16553">
                  <c:v>0.98607147811756002</c:v>
                </c:pt>
                <c:pt idx="16554">
                  <c:v>0.98580435546269496</c:v>
                </c:pt>
                <c:pt idx="16555">
                  <c:v>0.98605369378115504</c:v>
                </c:pt>
                <c:pt idx="16556">
                  <c:v>0.98584801370816799</c:v>
                </c:pt>
                <c:pt idx="16557">
                  <c:v>0.98587747286569705</c:v>
                </c:pt>
                <c:pt idx="16558">
                  <c:v>0.98599983866702701</c:v>
                </c:pt>
                <c:pt idx="16559">
                  <c:v>0.98599739198290204</c:v>
                </c:pt>
                <c:pt idx="16560">
                  <c:v>0.98592912176150604</c:v>
                </c:pt>
                <c:pt idx="16561">
                  <c:v>0.98604749232505695</c:v>
                </c:pt>
                <c:pt idx="16562">
                  <c:v>0.98594517892174205</c:v>
                </c:pt>
                <c:pt idx="16563">
                  <c:v>0.98596204014425004</c:v>
                </c:pt>
                <c:pt idx="16564">
                  <c:v>0.98605154968962305</c:v>
                </c:pt>
                <c:pt idx="16565">
                  <c:v>0.98593604062901496</c:v>
                </c:pt>
                <c:pt idx="16566">
                  <c:v>0.98597420818956005</c:v>
                </c:pt>
                <c:pt idx="16567">
                  <c:v>0.98596880654366303</c:v>
                </c:pt>
                <c:pt idx="16568">
                  <c:v>0.98594070768581399</c:v>
                </c:pt>
                <c:pt idx="16569">
                  <c:v>0.98599798985675202</c:v>
                </c:pt>
                <c:pt idx="16570">
                  <c:v>0.98600662295487695</c:v>
                </c:pt>
                <c:pt idx="16571">
                  <c:v>0.98604574701829895</c:v>
                </c:pt>
                <c:pt idx="16572">
                  <c:v>0.98599374107742299</c:v>
                </c:pt>
                <c:pt idx="16573">
                  <c:v>0.98598115880051296</c:v>
                </c:pt>
                <c:pt idx="16574">
                  <c:v>0.98595011363919505</c:v>
                </c:pt>
                <c:pt idx="16575">
                  <c:v>0.98599689851289396</c:v>
                </c:pt>
                <c:pt idx="16576">
                  <c:v>0.98597380224166098</c:v>
                </c:pt>
                <c:pt idx="16577">
                  <c:v>0.98598125932932601</c:v>
                </c:pt>
                <c:pt idx="16578">
                  <c:v>0.98592268823373097</c:v>
                </c:pt>
                <c:pt idx="16579">
                  <c:v>0.985932693501822</c:v>
                </c:pt>
                <c:pt idx="16580">
                  <c:v>0.98597277094861802</c:v>
                </c:pt>
                <c:pt idx="16581">
                  <c:v>0.98597122537253101</c:v>
                </c:pt>
                <c:pt idx="16582">
                  <c:v>0.98587254368975896</c:v>
                </c:pt>
                <c:pt idx="16583">
                  <c:v>0.98595700438533096</c:v>
                </c:pt>
                <c:pt idx="16584">
                  <c:v>0.98598597832506896</c:v>
                </c:pt>
                <c:pt idx="16585">
                  <c:v>0.98606594882184095</c:v>
                </c:pt>
                <c:pt idx="16586">
                  <c:v>0.98595656135111798</c:v>
                </c:pt>
                <c:pt idx="16587">
                  <c:v>0.98604886679317205</c:v>
                </c:pt>
                <c:pt idx="16588">
                  <c:v>0.98592667040372595</c:v>
                </c:pt>
                <c:pt idx="16589">
                  <c:v>0.985821382904017</c:v>
                </c:pt>
                <c:pt idx="16590">
                  <c:v>0.98597965663811205</c:v>
                </c:pt>
                <c:pt idx="16591">
                  <c:v>0.98589798075231205</c:v>
                </c:pt>
                <c:pt idx="16592">
                  <c:v>0.98596487080227802</c:v>
                </c:pt>
                <c:pt idx="16593">
                  <c:v>0.98581849816517697</c:v>
                </c:pt>
                <c:pt idx="16594">
                  <c:v>0.98599101169908199</c:v>
                </c:pt>
                <c:pt idx="16595">
                  <c:v>0.98602761027987396</c:v>
                </c:pt>
                <c:pt idx="16596">
                  <c:v>0.98597761357142299</c:v>
                </c:pt>
                <c:pt idx="16597">
                  <c:v>0.98597977313028096</c:v>
                </c:pt>
                <c:pt idx="16598">
                  <c:v>0.98592696951976799</c:v>
                </c:pt>
                <c:pt idx="16599">
                  <c:v>0.98599213986280199</c:v>
                </c:pt>
                <c:pt idx="16600">
                  <c:v>0.985960101189163</c:v>
                </c:pt>
                <c:pt idx="16601">
                  <c:v>0.98612374458219298</c:v>
                </c:pt>
                <c:pt idx="16602">
                  <c:v>0.98587828300300495</c:v>
                </c:pt>
                <c:pt idx="16603">
                  <c:v>0.98596826644259905</c:v>
                </c:pt>
                <c:pt idx="16604">
                  <c:v>0.98585485342865797</c:v>
                </c:pt>
                <c:pt idx="16605">
                  <c:v>0.98599569536791498</c:v>
                </c:pt>
                <c:pt idx="16606">
                  <c:v>0.98599834475991799</c:v>
                </c:pt>
                <c:pt idx="16607">
                  <c:v>0.98599321791776895</c:v>
                </c:pt>
                <c:pt idx="16608">
                  <c:v>0.98599072319083303</c:v>
                </c:pt>
                <c:pt idx="16609">
                  <c:v>0.98592003910467296</c:v>
                </c:pt>
                <c:pt idx="16610">
                  <c:v>0.98596711135551496</c:v>
                </c:pt>
                <c:pt idx="16611">
                  <c:v>0.98602487298984698</c:v>
                </c:pt>
                <c:pt idx="16612">
                  <c:v>0.98590930795228804</c:v>
                </c:pt>
                <c:pt idx="16613">
                  <c:v>0.985929107493551</c:v>
                </c:pt>
                <c:pt idx="16614">
                  <c:v>0.98604308369174698</c:v>
                </c:pt>
                <c:pt idx="16615">
                  <c:v>0.98587800853645902</c:v>
                </c:pt>
                <c:pt idx="16616">
                  <c:v>0.98597005640038804</c:v>
                </c:pt>
                <c:pt idx="16617">
                  <c:v>0.98596012430561697</c:v>
                </c:pt>
                <c:pt idx="16618">
                  <c:v>0.98601141250888102</c:v>
                </c:pt>
                <c:pt idx="16619">
                  <c:v>0.98600816448289397</c:v>
                </c:pt>
                <c:pt idx="16620">
                  <c:v>0.98598234448984801</c:v>
                </c:pt>
                <c:pt idx="16621">
                  <c:v>0.98590218625909098</c:v>
                </c:pt>
                <c:pt idx="16622">
                  <c:v>0.98607940557798801</c:v>
                </c:pt>
                <c:pt idx="16623">
                  <c:v>0.98590736657891698</c:v>
                </c:pt>
                <c:pt idx="16624">
                  <c:v>0.98599076274714703</c:v>
                </c:pt>
                <c:pt idx="16625">
                  <c:v>0.98592424944733503</c:v>
                </c:pt>
                <c:pt idx="16626">
                  <c:v>0.98598268624284402</c:v>
                </c:pt>
                <c:pt idx="16627">
                  <c:v>0.98600023506097201</c:v>
                </c:pt>
                <c:pt idx="16628">
                  <c:v>0.98598968624108896</c:v>
                </c:pt>
                <c:pt idx="16629">
                  <c:v>0.98600810147659501</c:v>
                </c:pt>
                <c:pt idx="16630">
                  <c:v>0.98589631950179701</c:v>
                </c:pt>
                <c:pt idx="16631">
                  <c:v>0.98599495368971402</c:v>
                </c:pt>
                <c:pt idx="16632">
                  <c:v>0.98594975244540395</c:v>
                </c:pt>
                <c:pt idx="16633">
                  <c:v>0.98593189745208298</c:v>
                </c:pt>
                <c:pt idx="16634">
                  <c:v>0.98596412502853403</c:v>
                </c:pt>
                <c:pt idx="16635">
                  <c:v>0.98606980635116004</c:v>
                </c:pt>
                <c:pt idx="16636">
                  <c:v>0.98588243445202395</c:v>
                </c:pt>
                <c:pt idx="16637">
                  <c:v>0.98607134458104995</c:v>
                </c:pt>
                <c:pt idx="16638">
                  <c:v>0.98582895103887003</c:v>
                </c:pt>
                <c:pt idx="16639">
                  <c:v>0.98598133484763895</c:v>
                </c:pt>
                <c:pt idx="16640">
                  <c:v>0.98597051504133404</c:v>
                </c:pt>
                <c:pt idx="16641">
                  <c:v>0.98610503742351097</c:v>
                </c:pt>
                <c:pt idx="16642">
                  <c:v>0.98592165302586598</c:v>
                </c:pt>
                <c:pt idx="16643">
                  <c:v>0.98596720235647395</c:v>
                </c:pt>
                <c:pt idx="16644">
                  <c:v>0.98591977264133301</c:v>
                </c:pt>
                <c:pt idx="16645">
                  <c:v>0.98601496489784501</c:v>
                </c:pt>
                <c:pt idx="16646">
                  <c:v>0.98581667489585001</c:v>
                </c:pt>
                <c:pt idx="16647">
                  <c:v>0.98605801430804096</c:v>
                </c:pt>
                <c:pt idx="16648">
                  <c:v>0.98590582481918698</c:v>
                </c:pt>
                <c:pt idx="16649">
                  <c:v>0.98604241913944501</c:v>
                </c:pt>
                <c:pt idx="16650">
                  <c:v>0.98589920214400795</c:v>
                </c:pt>
                <c:pt idx="16651">
                  <c:v>0.98600160893015099</c:v>
                </c:pt>
                <c:pt idx="16652">
                  <c:v>0.985952248198672</c:v>
                </c:pt>
                <c:pt idx="16653">
                  <c:v>0.98605823990975805</c:v>
                </c:pt>
                <c:pt idx="16654">
                  <c:v>0.98589551448750001</c:v>
                </c:pt>
                <c:pt idx="16655">
                  <c:v>0.98585237577935303</c:v>
                </c:pt>
                <c:pt idx="16656">
                  <c:v>0.98594317794525199</c:v>
                </c:pt>
                <c:pt idx="16657">
                  <c:v>0.98602473963453097</c:v>
                </c:pt>
                <c:pt idx="16658">
                  <c:v>0.98599793054754403</c:v>
                </c:pt>
                <c:pt idx="16659">
                  <c:v>0.98599590676168103</c:v>
                </c:pt>
                <c:pt idx="16660">
                  <c:v>0.98593902293769298</c:v>
                </c:pt>
                <c:pt idx="16661">
                  <c:v>0.985897068171393</c:v>
                </c:pt>
                <c:pt idx="16662">
                  <c:v>0.98604903595103699</c:v>
                </c:pt>
                <c:pt idx="16663">
                  <c:v>0.98595965614607795</c:v>
                </c:pt>
                <c:pt idx="16664">
                  <c:v>0.98586970702446797</c:v>
                </c:pt>
                <c:pt idx="16665">
                  <c:v>0.98593125585143504</c:v>
                </c:pt>
                <c:pt idx="16666">
                  <c:v>0.98594334243582604</c:v>
                </c:pt>
                <c:pt idx="16667">
                  <c:v>0.98588105856259001</c:v>
                </c:pt>
                <c:pt idx="16668">
                  <c:v>0.98596016176341805</c:v>
                </c:pt>
                <c:pt idx="16669">
                  <c:v>0.98590054540368999</c:v>
                </c:pt>
                <c:pt idx="16670">
                  <c:v>0.98588946809814804</c:v>
                </c:pt>
                <c:pt idx="16671">
                  <c:v>0.98598534966622797</c:v>
                </c:pt>
                <c:pt idx="16672">
                  <c:v>0.98599617406533002</c:v>
                </c:pt>
                <c:pt idx="16673">
                  <c:v>0.98590323127387303</c:v>
                </c:pt>
                <c:pt idx="16674">
                  <c:v>0.98594244809494103</c:v>
                </c:pt>
                <c:pt idx="16675">
                  <c:v>0.98587024384633504</c:v>
                </c:pt>
                <c:pt idx="16676">
                  <c:v>0.98598505258143299</c:v>
                </c:pt>
                <c:pt idx="16677">
                  <c:v>0.98588324916011605</c:v>
                </c:pt>
                <c:pt idx="16678">
                  <c:v>0.98598860036172697</c:v>
                </c:pt>
                <c:pt idx="16679">
                  <c:v>0.98596598881304598</c:v>
                </c:pt>
                <c:pt idx="16680">
                  <c:v>0.98609918349280601</c:v>
                </c:pt>
                <c:pt idx="16681">
                  <c:v>0.98589277089962701</c:v>
                </c:pt>
                <c:pt idx="16682">
                  <c:v>0.98606798081935998</c:v>
                </c:pt>
                <c:pt idx="16683">
                  <c:v>0.98600694275612599</c:v>
                </c:pt>
                <c:pt idx="16684">
                  <c:v>0.98602322339160098</c:v>
                </c:pt>
                <c:pt idx="16685">
                  <c:v>0.98600185771190696</c:v>
                </c:pt>
                <c:pt idx="16686">
                  <c:v>0.98592008188859304</c:v>
                </c:pt>
                <c:pt idx="16687">
                  <c:v>0.98596940690032198</c:v>
                </c:pt>
                <c:pt idx="16688">
                  <c:v>0.98597710592296295</c:v>
                </c:pt>
                <c:pt idx="16689">
                  <c:v>0.98601759942590494</c:v>
                </c:pt>
                <c:pt idx="16690">
                  <c:v>0.98585917719460703</c:v>
                </c:pt>
                <c:pt idx="16691">
                  <c:v>0.98609914381957897</c:v>
                </c:pt>
                <c:pt idx="16692">
                  <c:v>0.985984905696207</c:v>
                </c:pt>
                <c:pt idx="16693">
                  <c:v>0.98603242084297604</c:v>
                </c:pt>
                <c:pt idx="16694">
                  <c:v>0.98600277325030306</c:v>
                </c:pt>
                <c:pt idx="16695">
                  <c:v>0.98602552661774701</c:v>
                </c:pt>
                <c:pt idx="16696">
                  <c:v>0.98594214057731899</c:v>
                </c:pt>
                <c:pt idx="16697">
                  <c:v>0.98598858945051704</c:v>
                </c:pt>
                <c:pt idx="16698">
                  <c:v>0.98590311022847299</c:v>
                </c:pt>
                <c:pt idx="16699">
                  <c:v>0.98609699005770202</c:v>
                </c:pt>
                <c:pt idx="16700">
                  <c:v>0.986046120213533</c:v>
                </c:pt>
                <c:pt idx="16701">
                  <c:v>0.98596954724961805</c:v>
                </c:pt>
                <c:pt idx="16702">
                  <c:v>0.98596530593915099</c:v>
                </c:pt>
                <c:pt idx="16703">
                  <c:v>0.98589366158995995</c:v>
                </c:pt>
                <c:pt idx="16704">
                  <c:v>0.98596532995808195</c:v>
                </c:pt>
                <c:pt idx="16705">
                  <c:v>0.98598089016681201</c:v>
                </c:pt>
                <c:pt idx="16706">
                  <c:v>0.98599473040546903</c:v>
                </c:pt>
                <c:pt idx="16707">
                  <c:v>0.98604323776760106</c:v>
                </c:pt>
                <c:pt idx="16708">
                  <c:v>0.98595685639882602</c:v>
                </c:pt>
                <c:pt idx="16709">
                  <c:v>0.98592736231386102</c:v>
                </c:pt>
                <c:pt idx="16710">
                  <c:v>0.985961157699908</c:v>
                </c:pt>
                <c:pt idx="16711">
                  <c:v>0.98599856647265505</c:v>
                </c:pt>
                <c:pt idx="16712">
                  <c:v>0.98592056388958504</c:v>
                </c:pt>
                <c:pt idx="16713">
                  <c:v>0.98602048698380496</c:v>
                </c:pt>
                <c:pt idx="16714">
                  <c:v>0.98588585393710104</c:v>
                </c:pt>
                <c:pt idx="16715">
                  <c:v>0.98591126328108603</c:v>
                </c:pt>
                <c:pt idx="16716">
                  <c:v>0.985912613878005</c:v>
                </c:pt>
                <c:pt idx="16717">
                  <c:v>0.98605132585069399</c:v>
                </c:pt>
                <c:pt idx="16718">
                  <c:v>0.98597084168399096</c:v>
                </c:pt>
                <c:pt idx="16719">
                  <c:v>0.985976083432753</c:v>
                </c:pt>
                <c:pt idx="16720">
                  <c:v>0.98589430303707803</c:v>
                </c:pt>
                <c:pt idx="16721">
                  <c:v>0.98614416255690795</c:v>
                </c:pt>
                <c:pt idx="16722">
                  <c:v>0.98598906376211604</c:v>
                </c:pt>
                <c:pt idx="16723">
                  <c:v>0.98595926729468897</c:v>
                </c:pt>
                <c:pt idx="16724">
                  <c:v>0.985988469555383</c:v>
                </c:pt>
                <c:pt idx="16725">
                  <c:v>0.98594621682441597</c:v>
                </c:pt>
                <c:pt idx="16726">
                  <c:v>0.98596610484838099</c:v>
                </c:pt>
                <c:pt idx="16727">
                  <c:v>0.985973520094097</c:v>
                </c:pt>
                <c:pt idx="16728">
                  <c:v>0.98610019496728896</c:v>
                </c:pt>
                <c:pt idx="16729">
                  <c:v>0.98594071120134796</c:v>
                </c:pt>
                <c:pt idx="16730">
                  <c:v>0.98597307347175001</c:v>
                </c:pt>
                <c:pt idx="16731">
                  <c:v>0.98593995400025003</c:v>
                </c:pt>
                <c:pt idx="16732">
                  <c:v>0.98591108678806905</c:v>
                </c:pt>
                <c:pt idx="16733">
                  <c:v>0.98587568021194105</c:v>
                </c:pt>
                <c:pt idx="16734">
                  <c:v>0.98601878256685904</c:v>
                </c:pt>
                <c:pt idx="16735">
                  <c:v>0.98596008571670102</c:v>
                </c:pt>
                <c:pt idx="16736">
                  <c:v>0.98603748937409397</c:v>
                </c:pt>
                <c:pt idx="16737">
                  <c:v>0.98593357598204201</c:v>
                </c:pt>
                <c:pt idx="16738">
                  <c:v>0.98603298823616203</c:v>
                </c:pt>
                <c:pt idx="16739">
                  <c:v>0.98594533869922296</c:v>
                </c:pt>
                <c:pt idx="16740">
                  <c:v>0.985936956174848</c:v>
                </c:pt>
                <c:pt idx="16741">
                  <c:v>0.98589493515923499</c:v>
                </c:pt>
                <c:pt idx="16742">
                  <c:v>0.98603513864577697</c:v>
                </c:pt>
                <c:pt idx="16743">
                  <c:v>0.98600654278024003</c:v>
                </c:pt>
                <c:pt idx="16744">
                  <c:v>0.98595539074748095</c:v>
                </c:pt>
                <c:pt idx="16745">
                  <c:v>0.98593884606514004</c:v>
                </c:pt>
                <c:pt idx="16746">
                  <c:v>0.98595942585174401</c:v>
                </c:pt>
                <c:pt idx="16747">
                  <c:v>0.98610131484197705</c:v>
                </c:pt>
                <c:pt idx="16748">
                  <c:v>0.98595357867640698</c:v>
                </c:pt>
                <c:pt idx="16749">
                  <c:v>0.98603516829229798</c:v>
                </c:pt>
                <c:pt idx="16750">
                  <c:v>0.98590136952357199</c:v>
                </c:pt>
                <c:pt idx="16751">
                  <c:v>0.98593400397556097</c:v>
                </c:pt>
                <c:pt idx="16752">
                  <c:v>0.98592001383880201</c:v>
                </c:pt>
                <c:pt idx="16753">
                  <c:v>0.98596447962332701</c:v>
                </c:pt>
                <c:pt idx="16754">
                  <c:v>0.98598228120810205</c:v>
                </c:pt>
                <c:pt idx="16755">
                  <c:v>0.98595542871125097</c:v>
                </c:pt>
                <c:pt idx="16756">
                  <c:v>0.98590869723450902</c:v>
                </c:pt>
                <c:pt idx="16757">
                  <c:v>0.98603843770682997</c:v>
                </c:pt>
                <c:pt idx="16758">
                  <c:v>0.98596381962639301</c:v>
                </c:pt>
                <c:pt idx="16759">
                  <c:v>0.98604647212283403</c:v>
                </c:pt>
                <c:pt idx="16760">
                  <c:v>0.98595987192234202</c:v>
                </c:pt>
                <c:pt idx="16761">
                  <c:v>0.98606011853187503</c:v>
                </c:pt>
                <c:pt idx="16762">
                  <c:v>0.98596901583155006</c:v>
                </c:pt>
                <c:pt idx="16763">
                  <c:v>0.98594782698815198</c:v>
                </c:pt>
                <c:pt idx="16764">
                  <c:v>0.985987551975535</c:v>
                </c:pt>
                <c:pt idx="16765">
                  <c:v>0.98599956254422605</c:v>
                </c:pt>
                <c:pt idx="16766">
                  <c:v>0.98615499096186199</c:v>
                </c:pt>
                <c:pt idx="16767">
                  <c:v>0.98590130174151003</c:v>
                </c:pt>
                <c:pt idx="16768">
                  <c:v>0.98598723788314402</c:v>
                </c:pt>
                <c:pt idx="16769">
                  <c:v>0.98584694214621904</c:v>
                </c:pt>
                <c:pt idx="16770">
                  <c:v>0.98596616839865403</c:v>
                </c:pt>
                <c:pt idx="16771">
                  <c:v>0.98594513916942605</c:v>
                </c:pt>
                <c:pt idx="16772">
                  <c:v>0.98596918247927301</c:v>
                </c:pt>
                <c:pt idx="16773">
                  <c:v>0.98600454295159401</c:v>
                </c:pt>
                <c:pt idx="16774">
                  <c:v>0.98592671207874005</c:v>
                </c:pt>
                <c:pt idx="16775">
                  <c:v>0.98600412790827696</c:v>
                </c:pt>
                <c:pt idx="16776">
                  <c:v>0.98600619173937198</c:v>
                </c:pt>
                <c:pt idx="16777">
                  <c:v>0.98597130136928102</c:v>
                </c:pt>
                <c:pt idx="16778">
                  <c:v>0.98596062067971801</c:v>
                </c:pt>
                <c:pt idx="16779">
                  <c:v>0.98590696658091403</c:v>
                </c:pt>
                <c:pt idx="16780">
                  <c:v>0.98590050728547196</c:v>
                </c:pt>
                <c:pt idx="16781">
                  <c:v>0.98594207953467605</c:v>
                </c:pt>
                <c:pt idx="16782">
                  <c:v>0.98588786793898098</c:v>
                </c:pt>
                <c:pt idx="16783">
                  <c:v>0.98603202738042595</c:v>
                </c:pt>
                <c:pt idx="16784">
                  <c:v>0.98593042859835001</c:v>
                </c:pt>
                <c:pt idx="16785">
                  <c:v>0.98600688860515995</c:v>
                </c:pt>
                <c:pt idx="16786">
                  <c:v>0.98594398472590705</c:v>
                </c:pt>
                <c:pt idx="16787">
                  <c:v>0.98591039576958495</c:v>
                </c:pt>
                <c:pt idx="16788">
                  <c:v>0.98600100231018595</c:v>
                </c:pt>
                <c:pt idx="16789">
                  <c:v>0.98600131671359004</c:v>
                </c:pt>
                <c:pt idx="16790">
                  <c:v>0.98593708763085897</c:v>
                </c:pt>
                <c:pt idx="16791">
                  <c:v>0.98603394831321001</c:v>
                </c:pt>
                <c:pt idx="16792">
                  <c:v>0.98602741261269999</c:v>
                </c:pt>
                <c:pt idx="16793">
                  <c:v>0.98592273469410396</c:v>
                </c:pt>
                <c:pt idx="16794">
                  <c:v>0.98593864986089996</c:v>
                </c:pt>
                <c:pt idx="16795">
                  <c:v>0.98589203851442497</c:v>
                </c:pt>
                <c:pt idx="16796">
                  <c:v>0.98599508386613599</c:v>
                </c:pt>
                <c:pt idx="16797">
                  <c:v>0.98588680389999594</c:v>
                </c:pt>
                <c:pt idx="16798">
                  <c:v>0.985909229783686</c:v>
                </c:pt>
                <c:pt idx="16799">
                  <c:v>0.985978844980409</c:v>
                </c:pt>
                <c:pt idx="16800">
                  <c:v>0.98600697175373597</c:v>
                </c:pt>
                <c:pt idx="16801">
                  <c:v>0.98606232411044104</c:v>
                </c:pt>
                <c:pt idx="16802">
                  <c:v>0.98598967297815898</c:v>
                </c:pt>
                <c:pt idx="16803">
                  <c:v>0.98597041195263802</c:v>
                </c:pt>
                <c:pt idx="16804">
                  <c:v>0.98579888057486498</c:v>
                </c:pt>
                <c:pt idx="16805">
                  <c:v>0.98593511413739698</c:v>
                </c:pt>
                <c:pt idx="16806">
                  <c:v>0.98593434269984703</c:v>
                </c:pt>
                <c:pt idx="16807">
                  <c:v>0.98597184774878399</c:v>
                </c:pt>
                <c:pt idx="16808">
                  <c:v>0.98592411070617503</c:v>
                </c:pt>
                <c:pt idx="16809">
                  <c:v>0.98608196921604296</c:v>
                </c:pt>
                <c:pt idx="16810">
                  <c:v>0.98598726451156804</c:v>
                </c:pt>
                <c:pt idx="16811">
                  <c:v>0.98595600191270905</c:v>
                </c:pt>
                <c:pt idx="16812">
                  <c:v>0.98594449921876404</c:v>
                </c:pt>
                <c:pt idx="16813">
                  <c:v>0.98594732180566602</c:v>
                </c:pt>
                <c:pt idx="16814">
                  <c:v>0.98593676368464001</c:v>
                </c:pt>
                <c:pt idx="16815">
                  <c:v>0.98602475520962596</c:v>
                </c:pt>
                <c:pt idx="16816">
                  <c:v>0.98615279417187096</c:v>
                </c:pt>
                <c:pt idx="16817">
                  <c:v>0.98594434218466498</c:v>
                </c:pt>
                <c:pt idx="16818">
                  <c:v>0.985981088896699</c:v>
                </c:pt>
                <c:pt idx="16819">
                  <c:v>0.98595542805279701</c:v>
                </c:pt>
                <c:pt idx="16820">
                  <c:v>0.98599425711400002</c:v>
                </c:pt>
                <c:pt idx="16821">
                  <c:v>0.985985175651096</c:v>
                </c:pt>
                <c:pt idx="16822">
                  <c:v>0.98582993351746495</c:v>
                </c:pt>
                <c:pt idx="16823">
                  <c:v>0.98595796381490097</c:v>
                </c:pt>
                <c:pt idx="16824">
                  <c:v>0.98607479630623796</c:v>
                </c:pt>
                <c:pt idx="16825">
                  <c:v>0.98600435940936504</c:v>
                </c:pt>
                <c:pt idx="16826">
                  <c:v>0.98599094247777397</c:v>
                </c:pt>
                <c:pt idx="16827">
                  <c:v>0.98597857242632403</c:v>
                </c:pt>
                <c:pt idx="16828">
                  <c:v>0.98589869081729298</c:v>
                </c:pt>
                <c:pt idx="16829">
                  <c:v>0.98590815541566701</c:v>
                </c:pt>
                <c:pt idx="16830">
                  <c:v>0.98604525082466299</c:v>
                </c:pt>
                <c:pt idx="16831">
                  <c:v>0.98596199408599905</c:v>
                </c:pt>
                <c:pt idx="16832">
                  <c:v>0.98592648468237998</c:v>
                </c:pt>
                <c:pt idx="16833">
                  <c:v>0.98606787678166896</c:v>
                </c:pt>
                <c:pt idx="16834">
                  <c:v>0.98592799368665196</c:v>
                </c:pt>
                <c:pt idx="16835">
                  <c:v>0.98605642690310003</c:v>
                </c:pt>
                <c:pt idx="16836">
                  <c:v>0.98602576098433403</c:v>
                </c:pt>
                <c:pt idx="16837">
                  <c:v>0.98600548175872704</c:v>
                </c:pt>
                <c:pt idx="16838">
                  <c:v>0.98598030253240299</c:v>
                </c:pt>
                <c:pt idx="16839">
                  <c:v>0.98601722162573902</c:v>
                </c:pt>
                <c:pt idx="16840">
                  <c:v>0.98598212285465803</c:v>
                </c:pt>
                <c:pt idx="16841">
                  <c:v>0.98591753051692799</c:v>
                </c:pt>
                <c:pt idx="16842">
                  <c:v>0.98603293744307496</c:v>
                </c:pt>
                <c:pt idx="16843">
                  <c:v>0.98593630896913198</c:v>
                </c:pt>
                <c:pt idx="16844">
                  <c:v>0.98588241809547605</c:v>
                </c:pt>
                <c:pt idx="16845">
                  <c:v>0.98605638735841905</c:v>
                </c:pt>
                <c:pt idx="16846">
                  <c:v>0.98606416937173302</c:v>
                </c:pt>
                <c:pt idx="16847">
                  <c:v>0.98592893510017399</c:v>
                </c:pt>
                <c:pt idx="16848">
                  <c:v>0.98594258414984504</c:v>
                </c:pt>
                <c:pt idx="16849">
                  <c:v>0.98599204371932203</c:v>
                </c:pt>
                <c:pt idx="16850">
                  <c:v>0.98602124126351198</c:v>
                </c:pt>
                <c:pt idx="16851">
                  <c:v>0.98599113003318195</c:v>
                </c:pt>
                <c:pt idx="16852">
                  <c:v>0.98598594853162302</c:v>
                </c:pt>
                <c:pt idx="16853">
                  <c:v>0.98591656279018403</c:v>
                </c:pt>
                <c:pt idx="16854">
                  <c:v>0.98598705996094804</c:v>
                </c:pt>
                <c:pt idx="16855">
                  <c:v>0.98597450338242398</c:v>
                </c:pt>
                <c:pt idx="16856">
                  <c:v>0.985973188482966</c:v>
                </c:pt>
                <c:pt idx="16857">
                  <c:v>0.98590117984368097</c:v>
                </c:pt>
                <c:pt idx="16858">
                  <c:v>0.98591243702363596</c:v>
                </c:pt>
                <c:pt idx="16859">
                  <c:v>0.98596230697561404</c:v>
                </c:pt>
                <c:pt idx="16860">
                  <c:v>0.98595158595676602</c:v>
                </c:pt>
                <c:pt idx="16861">
                  <c:v>0.98595828486336001</c:v>
                </c:pt>
                <c:pt idx="16862">
                  <c:v>0.98598335017215699</c:v>
                </c:pt>
                <c:pt idx="16863">
                  <c:v>0.98597798976093398</c:v>
                </c:pt>
                <c:pt idx="16864">
                  <c:v>0.98593471496970997</c:v>
                </c:pt>
                <c:pt idx="16865">
                  <c:v>0.98611607150430203</c:v>
                </c:pt>
                <c:pt idx="16866">
                  <c:v>0.98595893952368596</c:v>
                </c:pt>
                <c:pt idx="16867">
                  <c:v>0.98599670367133596</c:v>
                </c:pt>
                <c:pt idx="16868">
                  <c:v>0.98602549105273096</c:v>
                </c:pt>
                <c:pt idx="16869">
                  <c:v>0.98606625375817203</c:v>
                </c:pt>
                <c:pt idx="16870">
                  <c:v>0.98596961369376501</c:v>
                </c:pt>
                <c:pt idx="16871">
                  <c:v>0.98603559555072895</c:v>
                </c:pt>
                <c:pt idx="16872">
                  <c:v>0.98586228805681497</c:v>
                </c:pt>
                <c:pt idx="16873">
                  <c:v>0.98611145675842804</c:v>
                </c:pt>
                <c:pt idx="16874">
                  <c:v>0.98589320200043895</c:v>
                </c:pt>
                <c:pt idx="16875">
                  <c:v>0.98598396831742297</c:v>
                </c:pt>
                <c:pt idx="16876">
                  <c:v>0.98596984035395197</c:v>
                </c:pt>
                <c:pt idx="16877">
                  <c:v>0.985822664418605</c:v>
                </c:pt>
                <c:pt idx="16878">
                  <c:v>0.98596479075778298</c:v>
                </c:pt>
                <c:pt idx="16879">
                  <c:v>0.98600112443822296</c:v>
                </c:pt>
                <c:pt idx="16880">
                  <c:v>0.98608545166896899</c:v>
                </c:pt>
                <c:pt idx="16881">
                  <c:v>0.98592330895331304</c:v>
                </c:pt>
                <c:pt idx="16882">
                  <c:v>0.985918233571483</c:v>
                </c:pt>
                <c:pt idx="16883">
                  <c:v>0.98600127497481405</c:v>
                </c:pt>
                <c:pt idx="16884">
                  <c:v>0.98591449499874895</c:v>
                </c:pt>
                <c:pt idx="16885">
                  <c:v>0.98602769277370605</c:v>
                </c:pt>
                <c:pt idx="16886">
                  <c:v>0.98601469777122297</c:v>
                </c:pt>
                <c:pt idx="16887">
                  <c:v>0.98603601268978402</c:v>
                </c:pt>
                <c:pt idx="16888">
                  <c:v>0.98594066713804496</c:v>
                </c:pt>
                <c:pt idx="16889">
                  <c:v>0.98596742366857804</c:v>
                </c:pt>
                <c:pt idx="16890">
                  <c:v>0.98598065895848497</c:v>
                </c:pt>
                <c:pt idx="16891">
                  <c:v>0.98607682531492802</c:v>
                </c:pt>
                <c:pt idx="16892">
                  <c:v>0.985979893722849</c:v>
                </c:pt>
                <c:pt idx="16893">
                  <c:v>0.98603505513895995</c:v>
                </c:pt>
                <c:pt idx="16894">
                  <c:v>0.98602099966543799</c:v>
                </c:pt>
                <c:pt idx="16895">
                  <c:v>0.985876549456564</c:v>
                </c:pt>
                <c:pt idx="16896">
                  <c:v>0.985994754498426</c:v>
                </c:pt>
                <c:pt idx="16897">
                  <c:v>0.98586105542950897</c:v>
                </c:pt>
                <c:pt idx="16898">
                  <c:v>0.98602361201079003</c:v>
                </c:pt>
                <c:pt idx="16899">
                  <c:v>0.98588385045278004</c:v>
                </c:pt>
                <c:pt idx="16900">
                  <c:v>0.98609121465169502</c:v>
                </c:pt>
                <c:pt idx="16901">
                  <c:v>0.98587691046629999</c:v>
                </c:pt>
                <c:pt idx="16902">
                  <c:v>0.98594862326427202</c:v>
                </c:pt>
                <c:pt idx="16903">
                  <c:v>0.98594025147565201</c:v>
                </c:pt>
                <c:pt idx="16904">
                  <c:v>0.98591179341798696</c:v>
                </c:pt>
                <c:pt idx="16905">
                  <c:v>0.98590254520797005</c:v>
                </c:pt>
                <c:pt idx="16906">
                  <c:v>0.98600334506467902</c:v>
                </c:pt>
                <c:pt idx="16907">
                  <c:v>0.98595725608647999</c:v>
                </c:pt>
                <c:pt idx="16908">
                  <c:v>0.98589669444198202</c:v>
                </c:pt>
                <c:pt idx="16909">
                  <c:v>0.98590995669412596</c:v>
                </c:pt>
                <c:pt idx="16910">
                  <c:v>0.986033516464772</c:v>
                </c:pt>
                <c:pt idx="16911">
                  <c:v>0.98604301158906005</c:v>
                </c:pt>
                <c:pt idx="16912">
                  <c:v>0.985947634675434</c:v>
                </c:pt>
                <c:pt idx="16913">
                  <c:v>0.98593430856407005</c:v>
                </c:pt>
                <c:pt idx="16914">
                  <c:v>0.985821134256467</c:v>
                </c:pt>
                <c:pt idx="16915">
                  <c:v>0.985969946979666</c:v>
                </c:pt>
                <c:pt idx="16916">
                  <c:v>0.98594594941374702</c:v>
                </c:pt>
                <c:pt idx="16917">
                  <c:v>0.98602216878579196</c:v>
                </c:pt>
                <c:pt idx="16918">
                  <c:v>0.98605404847516898</c:v>
                </c:pt>
                <c:pt idx="16919">
                  <c:v>0.98592683983139695</c:v>
                </c:pt>
                <c:pt idx="16920">
                  <c:v>0.98589336238770198</c:v>
                </c:pt>
                <c:pt idx="16921">
                  <c:v>0.98584471481172598</c:v>
                </c:pt>
                <c:pt idx="16922">
                  <c:v>0.98598183938894601</c:v>
                </c:pt>
                <c:pt idx="16923">
                  <c:v>0.98600676355515504</c:v>
                </c:pt>
                <c:pt idx="16924">
                  <c:v>0.98607265197030503</c:v>
                </c:pt>
                <c:pt idx="16925">
                  <c:v>0.98597230042977102</c:v>
                </c:pt>
                <c:pt idx="16926">
                  <c:v>0.98599734063821998</c:v>
                </c:pt>
                <c:pt idx="16927">
                  <c:v>0.98594811298114005</c:v>
                </c:pt>
                <c:pt idx="16928">
                  <c:v>0.98597319559120999</c:v>
                </c:pt>
                <c:pt idx="16929">
                  <c:v>0.98587935115120695</c:v>
                </c:pt>
                <c:pt idx="16930">
                  <c:v>0.98606884957038898</c:v>
                </c:pt>
                <c:pt idx="16931">
                  <c:v>0.98602185913037399</c:v>
                </c:pt>
                <c:pt idx="16932">
                  <c:v>0.98592569464332802</c:v>
                </c:pt>
                <c:pt idx="16933">
                  <c:v>0.98594806584692296</c:v>
                </c:pt>
                <c:pt idx="16934">
                  <c:v>0.98598510448688503</c:v>
                </c:pt>
                <c:pt idx="16935">
                  <c:v>0.98589531283490905</c:v>
                </c:pt>
                <c:pt idx="16936">
                  <c:v>0.98614318781624399</c:v>
                </c:pt>
                <c:pt idx="16937">
                  <c:v>0.98597673178026202</c:v>
                </c:pt>
                <c:pt idx="16938">
                  <c:v>0.98598018590862502</c:v>
                </c:pt>
                <c:pt idx="16939">
                  <c:v>0.98607099659655695</c:v>
                </c:pt>
                <c:pt idx="16940">
                  <c:v>0.985772812137929</c:v>
                </c:pt>
                <c:pt idx="16941">
                  <c:v>0.98607724252990903</c:v>
                </c:pt>
                <c:pt idx="16942">
                  <c:v>0.98596994919563696</c:v>
                </c:pt>
                <c:pt idx="16943">
                  <c:v>0.98598673841243101</c:v>
                </c:pt>
                <c:pt idx="16944">
                  <c:v>0.98593778003701904</c:v>
                </c:pt>
                <c:pt idx="16945">
                  <c:v>0.98589820629507696</c:v>
                </c:pt>
                <c:pt idx="16946">
                  <c:v>0.98591356046172096</c:v>
                </c:pt>
                <c:pt idx="16947">
                  <c:v>0.98594694574353903</c:v>
                </c:pt>
                <c:pt idx="16948">
                  <c:v>0.98597492577483203</c:v>
                </c:pt>
                <c:pt idx="16949">
                  <c:v>0.98589203012236704</c:v>
                </c:pt>
                <c:pt idx="16950">
                  <c:v>0.98594455924757196</c:v>
                </c:pt>
                <c:pt idx="16951">
                  <c:v>0.98598310246814103</c:v>
                </c:pt>
                <c:pt idx="16952">
                  <c:v>0.98586654485849501</c:v>
                </c:pt>
                <c:pt idx="16953">
                  <c:v>0.98593936405294602</c:v>
                </c:pt>
                <c:pt idx="16954">
                  <c:v>0.98590881191800295</c:v>
                </c:pt>
                <c:pt idx="16955">
                  <c:v>0.98605409227729501</c:v>
                </c:pt>
                <c:pt idx="16956">
                  <c:v>0.98600234885303994</c:v>
                </c:pt>
                <c:pt idx="16957">
                  <c:v>0.98596654695435404</c:v>
                </c:pt>
                <c:pt idx="16958">
                  <c:v>0.985961781610738</c:v>
                </c:pt>
                <c:pt idx="16959">
                  <c:v>0.98595548442080905</c:v>
                </c:pt>
                <c:pt idx="16960">
                  <c:v>0.98583611085448797</c:v>
                </c:pt>
                <c:pt idx="16961">
                  <c:v>0.98594596220050601</c:v>
                </c:pt>
                <c:pt idx="16962">
                  <c:v>0.98598425711728499</c:v>
                </c:pt>
                <c:pt idx="16963">
                  <c:v>0.986065199135578</c:v>
                </c:pt>
                <c:pt idx="16964">
                  <c:v>0.98595005151631598</c:v>
                </c:pt>
                <c:pt idx="16965">
                  <c:v>0.98591474812962998</c:v>
                </c:pt>
                <c:pt idx="16966">
                  <c:v>0.98592706823542497</c:v>
                </c:pt>
                <c:pt idx="16967">
                  <c:v>0.98600980990249798</c:v>
                </c:pt>
                <c:pt idx="16968">
                  <c:v>0.98609413858052997</c:v>
                </c:pt>
                <c:pt idx="16969">
                  <c:v>0.98603174341893995</c:v>
                </c:pt>
                <c:pt idx="16970">
                  <c:v>0.985968746776132</c:v>
                </c:pt>
                <c:pt idx="16971">
                  <c:v>0.98594162896570303</c:v>
                </c:pt>
                <c:pt idx="16972">
                  <c:v>0.98601412730369598</c:v>
                </c:pt>
                <c:pt idx="16973">
                  <c:v>0.98583565734218204</c:v>
                </c:pt>
                <c:pt idx="16974">
                  <c:v>0.98600904405961098</c:v>
                </c:pt>
                <c:pt idx="16975">
                  <c:v>0.98586707624609804</c:v>
                </c:pt>
                <c:pt idx="16976">
                  <c:v>0.98593344631458402</c:v>
                </c:pt>
                <c:pt idx="16977">
                  <c:v>0.98588643053304503</c:v>
                </c:pt>
                <c:pt idx="16978">
                  <c:v>0.98587701740246103</c:v>
                </c:pt>
                <c:pt idx="16979">
                  <c:v>0.98597432536579999</c:v>
                </c:pt>
                <c:pt idx="16980">
                  <c:v>0.98592887954026298</c:v>
                </c:pt>
                <c:pt idx="16981">
                  <c:v>0.98603935858717495</c:v>
                </c:pt>
                <c:pt idx="16982">
                  <c:v>0.985898953222615</c:v>
                </c:pt>
                <c:pt idx="16983">
                  <c:v>0.98595693858223099</c:v>
                </c:pt>
                <c:pt idx="16984">
                  <c:v>0.98602133528374902</c:v>
                </c:pt>
                <c:pt idx="16985">
                  <c:v>0.98581899428277697</c:v>
                </c:pt>
                <c:pt idx="16986">
                  <c:v>0.985957104566062</c:v>
                </c:pt>
                <c:pt idx="16987">
                  <c:v>0.98598490065319699</c:v>
                </c:pt>
                <c:pt idx="16988">
                  <c:v>0.98598599433901901</c:v>
                </c:pt>
                <c:pt idx="16989">
                  <c:v>0.98602706722438205</c:v>
                </c:pt>
                <c:pt idx="16990">
                  <c:v>0.98597158723160405</c:v>
                </c:pt>
                <c:pt idx="16991">
                  <c:v>0.98597832676919805</c:v>
                </c:pt>
                <c:pt idx="16992">
                  <c:v>0.98591545652179702</c:v>
                </c:pt>
                <c:pt idx="16993">
                  <c:v>0.98590767554400305</c:v>
                </c:pt>
                <c:pt idx="16994">
                  <c:v>0.98592542170419595</c:v>
                </c:pt>
                <c:pt idx="16995">
                  <c:v>0.98602934116577501</c:v>
                </c:pt>
                <c:pt idx="16996">
                  <c:v>0.98597716666605295</c:v>
                </c:pt>
                <c:pt idx="16997">
                  <c:v>0.98594487655237295</c:v>
                </c:pt>
                <c:pt idx="16998">
                  <c:v>0.98603390814690905</c:v>
                </c:pt>
                <c:pt idx="16999">
                  <c:v>0.98587720821587699</c:v>
                </c:pt>
                <c:pt idx="17000">
                  <c:v>0.985992573423354</c:v>
                </c:pt>
                <c:pt idx="17001">
                  <c:v>0.98585696425804803</c:v>
                </c:pt>
                <c:pt idx="17002">
                  <c:v>0.98596802092536495</c:v>
                </c:pt>
                <c:pt idx="17003">
                  <c:v>0.98587996132863398</c:v>
                </c:pt>
                <c:pt idx="17004">
                  <c:v>0.98588790067455301</c:v>
                </c:pt>
                <c:pt idx="17005">
                  <c:v>0.985969148435061</c:v>
                </c:pt>
                <c:pt idx="17006">
                  <c:v>0.98589244391646502</c:v>
                </c:pt>
                <c:pt idx="17007">
                  <c:v>0.98598576541405103</c:v>
                </c:pt>
                <c:pt idx="17008">
                  <c:v>0.98596459851490603</c:v>
                </c:pt>
                <c:pt idx="17009">
                  <c:v>0.986069675128047</c:v>
                </c:pt>
                <c:pt idx="17010">
                  <c:v>0.98592147542308906</c:v>
                </c:pt>
                <c:pt idx="17011">
                  <c:v>0.98592782258866096</c:v>
                </c:pt>
                <c:pt idx="17012">
                  <c:v>0.98588364033627296</c:v>
                </c:pt>
                <c:pt idx="17013">
                  <c:v>0.98598441434859996</c:v>
                </c:pt>
                <c:pt idx="17014">
                  <c:v>0.98604505180535795</c:v>
                </c:pt>
                <c:pt idx="17015">
                  <c:v>0.986011837186476</c:v>
                </c:pt>
                <c:pt idx="17016">
                  <c:v>0.98600016244533395</c:v>
                </c:pt>
                <c:pt idx="17017">
                  <c:v>0.98590900748643395</c:v>
                </c:pt>
                <c:pt idx="17018">
                  <c:v>0.98595085945196104</c:v>
                </c:pt>
                <c:pt idx="17019">
                  <c:v>0.98598755015852602</c:v>
                </c:pt>
                <c:pt idx="17020">
                  <c:v>0.986114337370261</c:v>
                </c:pt>
                <c:pt idx="17021">
                  <c:v>0.98602869681360705</c:v>
                </c:pt>
                <c:pt idx="17022">
                  <c:v>0.98598242157376503</c:v>
                </c:pt>
                <c:pt idx="17023">
                  <c:v>0.98601683135028895</c:v>
                </c:pt>
                <c:pt idx="17024">
                  <c:v>0.98588209999768694</c:v>
                </c:pt>
                <c:pt idx="17025">
                  <c:v>0.98603635740691498</c:v>
                </c:pt>
                <c:pt idx="17026">
                  <c:v>0.98588150601271496</c:v>
                </c:pt>
                <c:pt idx="17027">
                  <c:v>0.98604483988186697</c:v>
                </c:pt>
                <c:pt idx="17028">
                  <c:v>0.98600033144210797</c:v>
                </c:pt>
                <c:pt idx="17029">
                  <c:v>0.98595580731487797</c:v>
                </c:pt>
                <c:pt idx="17030">
                  <c:v>0.98593649751536605</c:v>
                </c:pt>
                <c:pt idx="17031">
                  <c:v>0.98588902487450203</c:v>
                </c:pt>
                <c:pt idx="17032">
                  <c:v>0.98602754123803904</c:v>
                </c:pt>
                <c:pt idx="17033">
                  <c:v>0.98594117037260598</c:v>
                </c:pt>
                <c:pt idx="17034">
                  <c:v>0.98597638221612405</c:v>
                </c:pt>
                <c:pt idx="17035">
                  <c:v>0.98605183810388697</c:v>
                </c:pt>
                <c:pt idx="17036">
                  <c:v>0.98600103551000995</c:v>
                </c:pt>
                <c:pt idx="17037">
                  <c:v>0.98593929795901503</c:v>
                </c:pt>
                <c:pt idx="17038">
                  <c:v>0.98596780750819701</c:v>
                </c:pt>
                <c:pt idx="17039">
                  <c:v>0.98599765013583895</c:v>
                </c:pt>
                <c:pt idx="17040">
                  <c:v>0.98606653668000399</c:v>
                </c:pt>
                <c:pt idx="17041">
                  <c:v>0.98594863826499701</c:v>
                </c:pt>
                <c:pt idx="17042">
                  <c:v>0.98595749733314797</c:v>
                </c:pt>
                <c:pt idx="17043">
                  <c:v>0.98597348589427902</c:v>
                </c:pt>
                <c:pt idx="17044">
                  <c:v>0.98593395817765095</c:v>
                </c:pt>
                <c:pt idx="17045">
                  <c:v>0.98585379067255796</c:v>
                </c:pt>
                <c:pt idx="17046">
                  <c:v>0.98591509929443599</c:v>
                </c:pt>
                <c:pt idx="17047">
                  <c:v>0.98606939519984005</c:v>
                </c:pt>
                <c:pt idx="17048">
                  <c:v>0.98589269325072204</c:v>
                </c:pt>
                <c:pt idx="17049">
                  <c:v>0.98599853465783804</c:v>
                </c:pt>
                <c:pt idx="17050">
                  <c:v>0.98596106088202395</c:v>
                </c:pt>
                <c:pt idx="17051">
                  <c:v>0.985950625274994</c:v>
                </c:pt>
                <c:pt idx="17052">
                  <c:v>0.986044061439592</c:v>
                </c:pt>
                <c:pt idx="17053">
                  <c:v>0.98596285949728701</c:v>
                </c:pt>
                <c:pt idx="17054">
                  <c:v>0.98597606679406502</c:v>
                </c:pt>
                <c:pt idx="17055">
                  <c:v>0.98601387647371197</c:v>
                </c:pt>
                <c:pt idx="17056">
                  <c:v>0.985934214437441</c:v>
                </c:pt>
                <c:pt idx="17057">
                  <c:v>0.98600788329829003</c:v>
                </c:pt>
                <c:pt idx="17058">
                  <c:v>0.98596667251819703</c:v>
                </c:pt>
                <c:pt idx="17059">
                  <c:v>0.98587168081770604</c:v>
                </c:pt>
                <c:pt idx="17060">
                  <c:v>0.98595542692384397</c:v>
                </c:pt>
                <c:pt idx="17061">
                  <c:v>0.98604073263509795</c:v>
                </c:pt>
                <c:pt idx="17062">
                  <c:v>0.98591565016957505</c:v>
                </c:pt>
                <c:pt idx="17063">
                  <c:v>0.98591638104326895</c:v>
                </c:pt>
                <c:pt idx="17064">
                  <c:v>0.98607668996956099</c:v>
                </c:pt>
                <c:pt idx="17065">
                  <c:v>0.985956488301865</c:v>
                </c:pt>
                <c:pt idx="17066">
                  <c:v>0.98593834262647595</c:v>
                </c:pt>
                <c:pt idx="17067">
                  <c:v>0.98602390147206198</c:v>
                </c:pt>
                <c:pt idx="17068">
                  <c:v>0.98593788801943805</c:v>
                </c:pt>
                <c:pt idx="17069">
                  <c:v>0.98602454595775302</c:v>
                </c:pt>
                <c:pt idx="17070">
                  <c:v>0.98601735128801404</c:v>
                </c:pt>
                <c:pt idx="17071">
                  <c:v>0.98598995041391102</c:v>
                </c:pt>
                <c:pt idx="17072">
                  <c:v>0.98593890372055304</c:v>
                </c:pt>
                <c:pt idx="17073">
                  <c:v>0.98603833504955896</c:v>
                </c:pt>
                <c:pt idx="17074">
                  <c:v>0.98604511431791997</c:v>
                </c:pt>
                <c:pt idx="17075">
                  <c:v>0.98593468067659995</c:v>
                </c:pt>
                <c:pt idx="17076">
                  <c:v>0.98592356787816304</c:v>
                </c:pt>
                <c:pt idx="17077">
                  <c:v>0.98589498066909698</c:v>
                </c:pt>
                <c:pt idx="17078">
                  <c:v>0.98600686351049704</c:v>
                </c:pt>
                <c:pt idx="17079">
                  <c:v>0.98608526479195502</c:v>
                </c:pt>
                <c:pt idx="17080">
                  <c:v>0.98595270525592105</c:v>
                </c:pt>
                <c:pt idx="17081">
                  <c:v>0.98602101900582795</c:v>
                </c:pt>
                <c:pt idx="17082">
                  <c:v>0.98597146593667595</c:v>
                </c:pt>
                <c:pt idx="17083">
                  <c:v>0.98611368106790498</c:v>
                </c:pt>
                <c:pt idx="17084">
                  <c:v>0.98592474600912505</c:v>
                </c:pt>
                <c:pt idx="17085">
                  <c:v>0.98610594596777801</c:v>
                </c:pt>
                <c:pt idx="17086">
                  <c:v>0.98597457291733903</c:v>
                </c:pt>
                <c:pt idx="17087">
                  <c:v>0.98591693281892701</c:v>
                </c:pt>
                <c:pt idx="17088">
                  <c:v>0.986040442852674</c:v>
                </c:pt>
                <c:pt idx="17089">
                  <c:v>0.98595034487720301</c:v>
                </c:pt>
                <c:pt idx="17090">
                  <c:v>0.98605677812246495</c:v>
                </c:pt>
                <c:pt idx="17091">
                  <c:v>0.98599268472978996</c:v>
                </c:pt>
                <c:pt idx="17092">
                  <c:v>0.98588688963344295</c:v>
                </c:pt>
                <c:pt idx="17093">
                  <c:v>0.98606296109750702</c:v>
                </c:pt>
                <c:pt idx="17094">
                  <c:v>0.98596931494302198</c:v>
                </c:pt>
                <c:pt idx="17095">
                  <c:v>0.98596494242559596</c:v>
                </c:pt>
                <c:pt idx="17096">
                  <c:v>0.98595930395972797</c:v>
                </c:pt>
                <c:pt idx="17097">
                  <c:v>0.98592822304095495</c:v>
                </c:pt>
                <c:pt idx="17098">
                  <c:v>0.98595142039524897</c:v>
                </c:pt>
                <c:pt idx="17099">
                  <c:v>0.98586739437275905</c:v>
                </c:pt>
                <c:pt idx="17100">
                  <c:v>0.98593062852184099</c:v>
                </c:pt>
                <c:pt idx="17101">
                  <c:v>0.98604017566789504</c:v>
                </c:pt>
                <c:pt idx="17102">
                  <c:v>0.985956529115114</c:v>
                </c:pt>
                <c:pt idx="17103">
                  <c:v>0.98595960837838004</c:v>
                </c:pt>
                <c:pt idx="17104">
                  <c:v>0.98595763507550704</c:v>
                </c:pt>
                <c:pt idx="17105">
                  <c:v>0.98602516256099004</c:v>
                </c:pt>
                <c:pt idx="17106">
                  <c:v>0.98596109748928495</c:v>
                </c:pt>
                <c:pt idx="17107">
                  <c:v>0.98599118964019705</c:v>
                </c:pt>
                <c:pt idx="17108">
                  <c:v>0.98597253436507604</c:v>
                </c:pt>
                <c:pt idx="17109">
                  <c:v>0.98606726534958899</c:v>
                </c:pt>
                <c:pt idx="17110">
                  <c:v>0.98597063650641703</c:v>
                </c:pt>
                <c:pt idx="17111">
                  <c:v>0.98607278299344603</c:v>
                </c:pt>
                <c:pt idx="17112">
                  <c:v>0.98594346283993095</c:v>
                </c:pt>
                <c:pt idx="17113">
                  <c:v>0.98601657746936799</c:v>
                </c:pt>
                <c:pt idx="17114">
                  <c:v>0.98581027495989404</c:v>
                </c:pt>
                <c:pt idx="17115">
                  <c:v>0.98599837015039005</c:v>
                </c:pt>
                <c:pt idx="17116">
                  <c:v>0.98596166263859597</c:v>
                </c:pt>
                <c:pt idx="17117">
                  <c:v>0.98601726309873705</c:v>
                </c:pt>
                <c:pt idx="17118">
                  <c:v>0.98597617956832495</c:v>
                </c:pt>
                <c:pt idx="17119">
                  <c:v>0.98588726540188498</c:v>
                </c:pt>
                <c:pt idx="17120">
                  <c:v>0.98591182117189702</c:v>
                </c:pt>
                <c:pt idx="17121">
                  <c:v>0.985947817581036</c:v>
                </c:pt>
                <c:pt idx="17122">
                  <c:v>0.98591872304694494</c:v>
                </c:pt>
                <c:pt idx="17123">
                  <c:v>0.98607358726660399</c:v>
                </c:pt>
                <c:pt idx="17124">
                  <c:v>0.98598991237557798</c:v>
                </c:pt>
                <c:pt idx="17125">
                  <c:v>0.98599513970611496</c:v>
                </c:pt>
                <c:pt idx="17126">
                  <c:v>0.98593442360141603</c:v>
                </c:pt>
                <c:pt idx="17127">
                  <c:v>0.98607171444028596</c:v>
                </c:pt>
                <c:pt idx="17128">
                  <c:v>0.98594534197110095</c:v>
                </c:pt>
                <c:pt idx="17129">
                  <c:v>0.98596530145490502</c:v>
                </c:pt>
                <c:pt idx="17130">
                  <c:v>0.98592991971963895</c:v>
                </c:pt>
                <c:pt idx="17131">
                  <c:v>0.98596784816878302</c:v>
                </c:pt>
                <c:pt idx="17132">
                  <c:v>0.98597590241674504</c:v>
                </c:pt>
                <c:pt idx="17133">
                  <c:v>0.98598785875210504</c:v>
                </c:pt>
                <c:pt idx="17134">
                  <c:v>0.98599141482286101</c:v>
                </c:pt>
                <c:pt idx="17135">
                  <c:v>0.98596298858319797</c:v>
                </c:pt>
                <c:pt idx="17136">
                  <c:v>0.98602303440662997</c:v>
                </c:pt>
                <c:pt idx="17137">
                  <c:v>0.98590540683202299</c:v>
                </c:pt>
                <c:pt idx="17138">
                  <c:v>0.98602406206562698</c:v>
                </c:pt>
                <c:pt idx="17139">
                  <c:v>0.98609168468066499</c:v>
                </c:pt>
                <c:pt idx="17140">
                  <c:v>0.98598256639828097</c:v>
                </c:pt>
                <c:pt idx="17141">
                  <c:v>0.98606128704084695</c:v>
                </c:pt>
                <c:pt idx="17142">
                  <c:v>0.98601149516439601</c:v>
                </c:pt>
                <c:pt idx="17143">
                  <c:v>0.98604228545908701</c:v>
                </c:pt>
                <c:pt idx="17144">
                  <c:v>0.98599909841362998</c:v>
                </c:pt>
                <c:pt idx="17145">
                  <c:v>0.98594739449889301</c:v>
                </c:pt>
                <c:pt idx="17146">
                  <c:v>0.98596457170998897</c:v>
                </c:pt>
                <c:pt idx="17147">
                  <c:v>0.98591701148262101</c:v>
                </c:pt>
                <c:pt idx="17148">
                  <c:v>0.985890077781855</c:v>
                </c:pt>
                <c:pt idx="17149">
                  <c:v>0.98600695287528906</c:v>
                </c:pt>
                <c:pt idx="17150">
                  <c:v>0.98601843427591096</c:v>
                </c:pt>
                <c:pt idx="17151">
                  <c:v>0.98599015283334701</c:v>
                </c:pt>
                <c:pt idx="17152">
                  <c:v>0.98609273451983903</c:v>
                </c:pt>
                <c:pt idx="17153">
                  <c:v>0.98605209959060902</c:v>
                </c:pt>
                <c:pt idx="17154">
                  <c:v>0.98596365680037701</c:v>
                </c:pt>
                <c:pt idx="17155">
                  <c:v>0.98599560308559198</c:v>
                </c:pt>
                <c:pt idx="17156">
                  <c:v>0.98594255959902499</c:v>
                </c:pt>
                <c:pt idx="17157">
                  <c:v>0.98604283524990299</c:v>
                </c:pt>
                <c:pt idx="17158">
                  <c:v>0.98590979833756798</c:v>
                </c:pt>
                <c:pt idx="17159">
                  <c:v>0.98597234889474705</c:v>
                </c:pt>
                <c:pt idx="17160">
                  <c:v>0.98606815604393105</c:v>
                </c:pt>
                <c:pt idx="17161">
                  <c:v>0.98595871327613505</c:v>
                </c:pt>
                <c:pt idx="17162">
                  <c:v>0.98592362306658798</c:v>
                </c:pt>
                <c:pt idx="17163">
                  <c:v>0.98593571879289499</c:v>
                </c:pt>
                <c:pt idx="17164">
                  <c:v>0.98595949111234804</c:v>
                </c:pt>
                <c:pt idx="17165">
                  <c:v>0.986067862234143</c:v>
                </c:pt>
                <c:pt idx="17166">
                  <c:v>0.985914445648161</c:v>
                </c:pt>
                <c:pt idx="17167">
                  <c:v>0.98600125614559897</c:v>
                </c:pt>
                <c:pt idx="17168">
                  <c:v>0.985898125184547</c:v>
                </c:pt>
                <c:pt idx="17169">
                  <c:v>0.98596837514180302</c:v>
                </c:pt>
                <c:pt idx="17170">
                  <c:v>0.98590974127692099</c:v>
                </c:pt>
                <c:pt idx="17171">
                  <c:v>0.98599572020928306</c:v>
                </c:pt>
                <c:pt idx="17172">
                  <c:v>0.985891424333455</c:v>
                </c:pt>
                <c:pt idx="17173">
                  <c:v>0.98594096990562896</c:v>
                </c:pt>
                <c:pt idx="17174">
                  <c:v>0.98595711528230301</c:v>
                </c:pt>
                <c:pt idx="17175">
                  <c:v>0.98593231184607799</c:v>
                </c:pt>
                <c:pt idx="17176">
                  <c:v>0.98600832669063299</c:v>
                </c:pt>
                <c:pt idx="17177">
                  <c:v>0.986065916208823</c:v>
                </c:pt>
                <c:pt idx="17178">
                  <c:v>0.98600150054158398</c:v>
                </c:pt>
                <c:pt idx="17179">
                  <c:v>0.98589849398262897</c:v>
                </c:pt>
                <c:pt idx="17180">
                  <c:v>0.98600847130019398</c:v>
                </c:pt>
                <c:pt idx="17181">
                  <c:v>0.98595878777047397</c:v>
                </c:pt>
                <c:pt idx="17182">
                  <c:v>0.98598707046424605</c:v>
                </c:pt>
                <c:pt idx="17183">
                  <c:v>0.98585651107546202</c:v>
                </c:pt>
                <c:pt idx="17184">
                  <c:v>0.98600999318259497</c:v>
                </c:pt>
                <c:pt idx="17185">
                  <c:v>0.98588269736475598</c:v>
                </c:pt>
                <c:pt idx="17186">
                  <c:v>0.98595689599345704</c:v>
                </c:pt>
                <c:pt idx="17187">
                  <c:v>0.986039218676249</c:v>
                </c:pt>
                <c:pt idx="17188">
                  <c:v>0.98591181257948901</c:v>
                </c:pt>
                <c:pt idx="17189">
                  <c:v>0.98607260052097001</c:v>
                </c:pt>
                <c:pt idx="17190">
                  <c:v>0.98601703942946295</c:v>
                </c:pt>
                <c:pt idx="17191">
                  <c:v>0.98598054795816004</c:v>
                </c:pt>
                <c:pt idx="17192">
                  <c:v>0.98587938726739399</c:v>
                </c:pt>
                <c:pt idx="17193">
                  <c:v>0.98609818813002903</c:v>
                </c:pt>
                <c:pt idx="17194">
                  <c:v>0.98591560555628099</c:v>
                </c:pt>
                <c:pt idx="17195">
                  <c:v>0.98602192359914798</c:v>
                </c:pt>
                <c:pt idx="17196">
                  <c:v>0.98594969914463804</c:v>
                </c:pt>
                <c:pt idx="17197">
                  <c:v>0.98602706640024396</c:v>
                </c:pt>
                <c:pt idx="17198">
                  <c:v>0.98592204406478801</c:v>
                </c:pt>
                <c:pt idx="17199">
                  <c:v>0.98600191124307601</c:v>
                </c:pt>
                <c:pt idx="17200">
                  <c:v>0.98587473656551305</c:v>
                </c:pt>
                <c:pt idx="17201">
                  <c:v>0.98602605300931701</c:v>
                </c:pt>
                <c:pt idx="17202">
                  <c:v>0.98600038702709203</c:v>
                </c:pt>
                <c:pt idx="17203">
                  <c:v>0.98590716401686496</c:v>
                </c:pt>
                <c:pt idx="17204">
                  <c:v>0.98587335843192903</c:v>
                </c:pt>
                <c:pt idx="17205">
                  <c:v>0.98594282422008594</c:v>
                </c:pt>
                <c:pt idx="17206">
                  <c:v>0.98592666109590799</c:v>
                </c:pt>
                <c:pt idx="17207">
                  <c:v>0.98598518253604595</c:v>
                </c:pt>
                <c:pt idx="17208">
                  <c:v>0.98591124107014605</c:v>
                </c:pt>
                <c:pt idx="17209">
                  <c:v>0.98595746007911</c:v>
                </c:pt>
                <c:pt idx="17210">
                  <c:v>0.98594960238162899</c:v>
                </c:pt>
                <c:pt idx="17211">
                  <c:v>0.98599972156170401</c:v>
                </c:pt>
                <c:pt idx="17212">
                  <c:v>0.98595078402843706</c:v>
                </c:pt>
                <c:pt idx="17213">
                  <c:v>0.98591564076254601</c:v>
                </c:pt>
                <c:pt idx="17214">
                  <c:v>0.98602294084245301</c:v>
                </c:pt>
                <c:pt idx="17215">
                  <c:v>0.98595019562696895</c:v>
                </c:pt>
                <c:pt idx="17216">
                  <c:v>0.98596573227253903</c:v>
                </c:pt>
                <c:pt idx="17217">
                  <c:v>0.98609092464558201</c:v>
                </c:pt>
                <c:pt idx="17218">
                  <c:v>0.985927623575238</c:v>
                </c:pt>
                <c:pt idx="17219">
                  <c:v>0.98592979303879003</c:v>
                </c:pt>
                <c:pt idx="17220">
                  <c:v>0.98589287687396598</c:v>
                </c:pt>
                <c:pt idx="17221">
                  <c:v>0.98599294512853397</c:v>
                </c:pt>
                <c:pt idx="17222">
                  <c:v>0.986006374650918</c:v>
                </c:pt>
                <c:pt idx="17223">
                  <c:v>0.98597947398589103</c:v>
                </c:pt>
                <c:pt idx="17224">
                  <c:v>0.98595296841945601</c:v>
                </c:pt>
                <c:pt idx="17225">
                  <c:v>0.98594139951755</c:v>
                </c:pt>
                <c:pt idx="17226">
                  <c:v>0.98589966127334805</c:v>
                </c:pt>
                <c:pt idx="17227">
                  <c:v>0.98606957124262296</c:v>
                </c:pt>
                <c:pt idx="17228">
                  <c:v>0.985970338050004</c:v>
                </c:pt>
                <c:pt idx="17229">
                  <c:v>0.98601898592948001</c:v>
                </c:pt>
                <c:pt idx="17230">
                  <c:v>0.98594430414119405</c:v>
                </c:pt>
                <c:pt idx="17231">
                  <c:v>0.98592280053043302</c:v>
                </c:pt>
                <c:pt idx="17232">
                  <c:v>0.98586860180746405</c:v>
                </c:pt>
                <c:pt idx="17233">
                  <c:v>0.98600556532775596</c:v>
                </c:pt>
                <c:pt idx="17234">
                  <c:v>0.98589662217006202</c:v>
                </c:pt>
                <c:pt idx="17235">
                  <c:v>0.985956666186379</c:v>
                </c:pt>
                <c:pt idx="17236">
                  <c:v>0.98599389985997199</c:v>
                </c:pt>
                <c:pt idx="17237">
                  <c:v>0.98593198501666901</c:v>
                </c:pt>
                <c:pt idx="17238">
                  <c:v>0.98594501203070095</c:v>
                </c:pt>
                <c:pt idx="17239">
                  <c:v>0.98588268521001798</c:v>
                </c:pt>
                <c:pt idx="17240">
                  <c:v>0.98592780624592202</c:v>
                </c:pt>
                <c:pt idx="17241">
                  <c:v>0.98606305884062895</c:v>
                </c:pt>
                <c:pt idx="17242">
                  <c:v>0.98597276837180203</c:v>
                </c:pt>
                <c:pt idx="17243">
                  <c:v>0.98604706878986204</c:v>
                </c:pt>
                <c:pt idx="17244">
                  <c:v>0.98591852427619397</c:v>
                </c:pt>
                <c:pt idx="17245">
                  <c:v>0.98613235738522798</c:v>
                </c:pt>
                <c:pt idx="17246">
                  <c:v>0.98594727479265898</c:v>
                </c:pt>
                <c:pt idx="17247">
                  <c:v>0.98595914576649601</c:v>
                </c:pt>
                <c:pt idx="17248">
                  <c:v>0.98588180766113798</c:v>
                </c:pt>
                <c:pt idx="17249">
                  <c:v>0.98588326598642395</c:v>
                </c:pt>
                <c:pt idx="17250">
                  <c:v>0.98587565087805995</c:v>
                </c:pt>
                <c:pt idx="17251">
                  <c:v>0.98595511792036705</c:v>
                </c:pt>
                <c:pt idx="17252">
                  <c:v>0.985999270172778</c:v>
                </c:pt>
                <c:pt idx="17253">
                  <c:v>0.98601696352289103</c:v>
                </c:pt>
                <c:pt idx="17254">
                  <c:v>0.98590388489548098</c:v>
                </c:pt>
                <c:pt idx="17255">
                  <c:v>0.98600852064098699</c:v>
                </c:pt>
                <c:pt idx="17256">
                  <c:v>0.98594839337676798</c:v>
                </c:pt>
                <c:pt idx="17257">
                  <c:v>0.98594261747202505</c:v>
                </c:pt>
                <c:pt idx="17258">
                  <c:v>0.986003715468456</c:v>
                </c:pt>
                <c:pt idx="17259">
                  <c:v>0.985951144669725</c:v>
                </c:pt>
                <c:pt idx="17260">
                  <c:v>0.98590318990655601</c:v>
                </c:pt>
                <c:pt idx="17261">
                  <c:v>0.98595679557546201</c:v>
                </c:pt>
                <c:pt idx="17262">
                  <c:v>0.98582930491224496</c:v>
                </c:pt>
                <c:pt idx="17263">
                  <c:v>0.98607683779177902</c:v>
                </c:pt>
                <c:pt idx="17264">
                  <c:v>0.98591684043965899</c:v>
                </c:pt>
                <c:pt idx="17265">
                  <c:v>0.98611352982480005</c:v>
                </c:pt>
                <c:pt idx="17266">
                  <c:v>0.98589641971438302</c:v>
                </c:pt>
                <c:pt idx="17267">
                  <c:v>0.98593097093453796</c:v>
                </c:pt>
                <c:pt idx="17268">
                  <c:v>0.98592535075231202</c:v>
                </c:pt>
                <c:pt idx="17269">
                  <c:v>0.98591798716230195</c:v>
                </c:pt>
                <c:pt idx="17270">
                  <c:v>0.98590043536627203</c:v>
                </c:pt>
                <c:pt idx="17271">
                  <c:v>0.985935292493344</c:v>
                </c:pt>
                <c:pt idx="17272">
                  <c:v>0.98593731325644896</c:v>
                </c:pt>
                <c:pt idx="17273">
                  <c:v>0.98591530576639197</c:v>
                </c:pt>
                <c:pt idx="17274">
                  <c:v>0.98599250070839595</c:v>
                </c:pt>
                <c:pt idx="17275">
                  <c:v>0.98608031940225405</c:v>
                </c:pt>
                <c:pt idx="17276">
                  <c:v>0.98596605932356196</c:v>
                </c:pt>
                <c:pt idx="17277">
                  <c:v>0.98598207989387898</c:v>
                </c:pt>
                <c:pt idx="17278">
                  <c:v>0.98589435966887395</c:v>
                </c:pt>
                <c:pt idx="17279">
                  <c:v>0.985997958235724</c:v>
                </c:pt>
                <c:pt idx="17280">
                  <c:v>0.98584347316186705</c:v>
                </c:pt>
                <c:pt idx="17281">
                  <c:v>0.98604513064593302</c:v>
                </c:pt>
                <c:pt idx="17282">
                  <c:v>0.98604476490979898</c:v>
                </c:pt>
                <c:pt idx="17283">
                  <c:v>0.98604852081822703</c:v>
                </c:pt>
                <c:pt idx="17284">
                  <c:v>0.98591783375242703</c:v>
                </c:pt>
                <c:pt idx="17285">
                  <c:v>0.98593835806645802</c:v>
                </c:pt>
                <c:pt idx="17286">
                  <c:v>0.98598005252750498</c:v>
                </c:pt>
                <c:pt idx="17287">
                  <c:v>0.98597690681461403</c:v>
                </c:pt>
                <c:pt idx="17288">
                  <c:v>0.986104911470155</c:v>
                </c:pt>
                <c:pt idx="17289">
                  <c:v>0.986013474073268</c:v>
                </c:pt>
                <c:pt idx="17290">
                  <c:v>0.985930603255186</c:v>
                </c:pt>
                <c:pt idx="17291">
                  <c:v>0.98603175280336597</c:v>
                </c:pt>
                <c:pt idx="17292">
                  <c:v>0.98598660021277795</c:v>
                </c:pt>
                <c:pt idx="17293">
                  <c:v>0.98610128189755297</c:v>
                </c:pt>
                <c:pt idx="17294">
                  <c:v>0.98602715076668401</c:v>
                </c:pt>
                <c:pt idx="17295">
                  <c:v>0.98600237661338097</c:v>
                </c:pt>
                <c:pt idx="17296">
                  <c:v>0.98604970581652596</c:v>
                </c:pt>
                <c:pt idx="17297">
                  <c:v>0.98594744829686698</c:v>
                </c:pt>
                <c:pt idx="17298">
                  <c:v>0.98599871850979504</c:v>
                </c:pt>
                <c:pt idx="17299">
                  <c:v>0.98592963414565904</c:v>
                </c:pt>
                <c:pt idx="17300">
                  <c:v>0.98596630994852796</c:v>
                </c:pt>
                <c:pt idx="17301">
                  <c:v>0.985944532374876</c:v>
                </c:pt>
                <c:pt idx="17302">
                  <c:v>0.98587736374706503</c:v>
                </c:pt>
                <c:pt idx="17303">
                  <c:v>0.98605630246030396</c:v>
                </c:pt>
                <c:pt idx="17304">
                  <c:v>0.98593052099121203</c:v>
                </c:pt>
                <c:pt idx="17305">
                  <c:v>0.98604451185188402</c:v>
                </c:pt>
                <c:pt idx="17306">
                  <c:v>0.98601839618359</c:v>
                </c:pt>
                <c:pt idx="17307">
                  <c:v>0.98600134236252202</c:v>
                </c:pt>
                <c:pt idx="17308">
                  <c:v>0.98593939596409697</c:v>
                </c:pt>
                <c:pt idx="17309">
                  <c:v>0.985957107934049</c:v>
                </c:pt>
                <c:pt idx="17310">
                  <c:v>0.98600237005421099</c:v>
                </c:pt>
                <c:pt idx="17311">
                  <c:v>0.98594782917683699</c:v>
                </c:pt>
                <c:pt idx="17312">
                  <c:v>0.98599500233849102</c:v>
                </c:pt>
                <c:pt idx="17313">
                  <c:v>0.98601518092892004</c:v>
                </c:pt>
                <c:pt idx="17314">
                  <c:v>0.98592816122785498</c:v>
                </c:pt>
                <c:pt idx="17315">
                  <c:v>0.985924560955447</c:v>
                </c:pt>
                <c:pt idx="17316">
                  <c:v>0.98606803156506195</c:v>
                </c:pt>
                <c:pt idx="17317">
                  <c:v>0.98597273442020505</c:v>
                </c:pt>
                <c:pt idx="17318">
                  <c:v>0.98595181728795001</c:v>
                </c:pt>
                <c:pt idx="17319">
                  <c:v>0.985931095086515</c:v>
                </c:pt>
                <c:pt idx="17320">
                  <c:v>0.98602279772253698</c:v>
                </c:pt>
                <c:pt idx="17321">
                  <c:v>0.98600709394504105</c:v>
                </c:pt>
                <c:pt idx="17322">
                  <c:v>0.98590086086947004</c:v>
                </c:pt>
                <c:pt idx="17323">
                  <c:v>0.98591423136776901</c:v>
                </c:pt>
                <c:pt idx="17324">
                  <c:v>0.98601960813871803</c:v>
                </c:pt>
                <c:pt idx="17325">
                  <c:v>0.98596900532876697</c:v>
                </c:pt>
                <c:pt idx="17326">
                  <c:v>0.98601884165684195</c:v>
                </c:pt>
                <c:pt idx="17327">
                  <c:v>0.98589757161359204</c:v>
                </c:pt>
                <c:pt idx="17328">
                  <c:v>0.98588064937571096</c:v>
                </c:pt>
                <c:pt idx="17329">
                  <c:v>0.98594049610594103</c:v>
                </c:pt>
                <c:pt idx="17330">
                  <c:v>0.98596216750330201</c:v>
                </c:pt>
                <c:pt idx="17331">
                  <c:v>0.98591093228569004</c:v>
                </c:pt>
                <c:pt idx="17332">
                  <c:v>0.98604288027095599</c:v>
                </c:pt>
                <c:pt idx="17333">
                  <c:v>0.98605496528927195</c:v>
                </c:pt>
                <c:pt idx="17334">
                  <c:v>0.98606740669135295</c:v>
                </c:pt>
                <c:pt idx="17335">
                  <c:v>0.98594636821551696</c:v>
                </c:pt>
                <c:pt idx="17336">
                  <c:v>0.98599617953915397</c:v>
                </c:pt>
                <c:pt idx="17337">
                  <c:v>0.98600052416200901</c:v>
                </c:pt>
                <c:pt idx="17338">
                  <c:v>0.98602645885970697</c:v>
                </c:pt>
                <c:pt idx="17339">
                  <c:v>0.98592573741634204</c:v>
                </c:pt>
                <c:pt idx="17340">
                  <c:v>0.98587788811822596</c:v>
                </c:pt>
                <c:pt idx="17341">
                  <c:v>0.98595264801508897</c:v>
                </c:pt>
                <c:pt idx="17342">
                  <c:v>0.98600619010435797</c:v>
                </c:pt>
                <c:pt idx="17343">
                  <c:v>0.98599943148159197</c:v>
                </c:pt>
                <c:pt idx="17344">
                  <c:v>0.98609851554577899</c:v>
                </c:pt>
                <c:pt idx="17345">
                  <c:v>0.98595324200652201</c:v>
                </c:pt>
                <c:pt idx="17346">
                  <c:v>0.98604080528601901</c:v>
                </c:pt>
                <c:pt idx="17347">
                  <c:v>0.98601611496305197</c:v>
                </c:pt>
                <c:pt idx="17348">
                  <c:v>0.98600359744652399</c:v>
                </c:pt>
                <c:pt idx="17349">
                  <c:v>0.986011535794866</c:v>
                </c:pt>
                <c:pt idx="17350">
                  <c:v>0.98601549497463103</c:v>
                </c:pt>
                <c:pt idx="17351">
                  <c:v>0.98595369093397001</c:v>
                </c:pt>
                <c:pt idx="17352">
                  <c:v>0.98592792996904799</c:v>
                </c:pt>
                <c:pt idx="17353">
                  <c:v>0.98586607651023495</c:v>
                </c:pt>
                <c:pt idx="17354">
                  <c:v>0.98596266018057799</c:v>
                </c:pt>
                <c:pt idx="17355">
                  <c:v>0.985923718769117</c:v>
                </c:pt>
                <c:pt idx="17356">
                  <c:v>0.98608749003232099</c:v>
                </c:pt>
                <c:pt idx="17357">
                  <c:v>0.98592553689506102</c:v>
                </c:pt>
                <c:pt idx="17358">
                  <c:v>0.98590330332356602</c:v>
                </c:pt>
                <c:pt idx="17359">
                  <c:v>0.98589798830998898</c:v>
                </c:pt>
                <c:pt idx="17360">
                  <c:v>0.98606887245901398</c:v>
                </c:pt>
                <c:pt idx="17361">
                  <c:v>0.98598338990516898</c:v>
                </c:pt>
                <c:pt idx="17362">
                  <c:v>0.98600887207344501</c:v>
                </c:pt>
                <c:pt idx="17363">
                  <c:v>0.98592692331220799</c:v>
                </c:pt>
                <c:pt idx="17364">
                  <c:v>0.98589282430442404</c:v>
                </c:pt>
                <c:pt idx="17365">
                  <c:v>0.98585931642143698</c:v>
                </c:pt>
                <c:pt idx="17366">
                  <c:v>0.985954529546473</c:v>
                </c:pt>
                <c:pt idx="17367">
                  <c:v>0.98591375823643201</c:v>
                </c:pt>
                <c:pt idx="17368">
                  <c:v>0.98603678928843896</c:v>
                </c:pt>
                <c:pt idx="17369">
                  <c:v>0.98586820628452598</c:v>
                </c:pt>
                <c:pt idx="17370">
                  <c:v>0.98593864603132197</c:v>
                </c:pt>
                <c:pt idx="17371">
                  <c:v>0.98590465978958597</c:v>
                </c:pt>
                <c:pt idx="17372">
                  <c:v>0.98601464627333602</c:v>
                </c:pt>
                <c:pt idx="17373">
                  <c:v>0.98599457239084598</c:v>
                </c:pt>
                <c:pt idx="17374">
                  <c:v>0.98592963595648997</c:v>
                </c:pt>
                <c:pt idx="17375">
                  <c:v>0.98588947974090402</c:v>
                </c:pt>
                <c:pt idx="17376">
                  <c:v>0.98593978095824897</c:v>
                </c:pt>
                <c:pt idx="17377">
                  <c:v>0.98599170052758001</c:v>
                </c:pt>
                <c:pt idx="17378">
                  <c:v>0.98601991565550695</c:v>
                </c:pt>
                <c:pt idx="17379">
                  <c:v>0.98595173143692305</c:v>
                </c:pt>
                <c:pt idx="17380">
                  <c:v>0.98599789618317402</c:v>
                </c:pt>
                <c:pt idx="17381">
                  <c:v>0.98589094390786003</c:v>
                </c:pt>
                <c:pt idx="17382">
                  <c:v>0.98598421405484005</c:v>
                </c:pt>
                <c:pt idx="17383">
                  <c:v>0.98593794815840397</c:v>
                </c:pt>
                <c:pt idx="17384">
                  <c:v>0.98610577920248299</c:v>
                </c:pt>
                <c:pt idx="17385">
                  <c:v>0.985991842591456</c:v>
                </c:pt>
                <c:pt idx="17386">
                  <c:v>0.98597200271734198</c:v>
                </c:pt>
                <c:pt idx="17387">
                  <c:v>0.98588204963736903</c:v>
                </c:pt>
                <c:pt idx="17388">
                  <c:v>0.986065865052277</c:v>
                </c:pt>
                <c:pt idx="17389">
                  <c:v>0.98593960649050505</c:v>
                </c:pt>
                <c:pt idx="17390">
                  <c:v>0.98600435960447597</c:v>
                </c:pt>
                <c:pt idx="17391">
                  <c:v>0.985957449656928</c:v>
                </c:pt>
                <c:pt idx="17392">
                  <c:v>0.98594311929580702</c:v>
                </c:pt>
                <c:pt idx="17393">
                  <c:v>0.98580267374524</c:v>
                </c:pt>
                <c:pt idx="17394">
                  <c:v>0.985962660654363</c:v>
                </c:pt>
                <c:pt idx="17395">
                  <c:v>0.98600316135408494</c:v>
                </c:pt>
                <c:pt idx="17396">
                  <c:v>0.98594461965600499</c:v>
                </c:pt>
                <c:pt idx="17397">
                  <c:v>0.98601922334315795</c:v>
                </c:pt>
                <c:pt idx="17398">
                  <c:v>0.98601256988738595</c:v>
                </c:pt>
                <c:pt idx="17399">
                  <c:v>0.98592579762077703</c:v>
                </c:pt>
                <c:pt idx="17400">
                  <c:v>0.98600998137894502</c:v>
                </c:pt>
                <c:pt idx="17401">
                  <c:v>0.98590150192807102</c:v>
                </c:pt>
                <c:pt idx="17402">
                  <c:v>0.98589442903767399</c:v>
                </c:pt>
                <c:pt idx="17403">
                  <c:v>0.98589765660078199</c:v>
                </c:pt>
                <c:pt idx="17404">
                  <c:v>0.98598532959907703</c:v>
                </c:pt>
                <c:pt idx="17405">
                  <c:v>0.98607522846843498</c:v>
                </c:pt>
                <c:pt idx="17406">
                  <c:v>0.98595705718538196</c:v>
                </c:pt>
                <c:pt idx="17407">
                  <c:v>0.98595643424837998</c:v>
                </c:pt>
                <c:pt idx="17408">
                  <c:v>0.98592081473441295</c:v>
                </c:pt>
                <c:pt idx="17409">
                  <c:v>0.98593832140327498</c:v>
                </c:pt>
                <c:pt idx="17410">
                  <c:v>0.98597333346514104</c:v>
                </c:pt>
                <c:pt idx="17411">
                  <c:v>0.98588399848734398</c:v>
                </c:pt>
                <c:pt idx="17412">
                  <c:v>0.98595308924994696</c:v>
                </c:pt>
                <c:pt idx="17413">
                  <c:v>0.98603786349905398</c:v>
                </c:pt>
                <c:pt idx="17414">
                  <c:v>0.98598597309998903</c:v>
                </c:pt>
                <c:pt idx="17415">
                  <c:v>0.98585809906379296</c:v>
                </c:pt>
                <c:pt idx="17416">
                  <c:v>0.98598506521943596</c:v>
                </c:pt>
                <c:pt idx="17417">
                  <c:v>0.98590005503765199</c:v>
                </c:pt>
                <c:pt idx="17418">
                  <c:v>0.98590832902353398</c:v>
                </c:pt>
                <c:pt idx="17419">
                  <c:v>0.98597202155244401</c:v>
                </c:pt>
                <c:pt idx="17420">
                  <c:v>0.98597565254715702</c:v>
                </c:pt>
                <c:pt idx="17421">
                  <c:v>0.98583723346727703</c:v>
                </c:pt>
                <c:pt idx="17422">
                  <c:v>0.98597328078430602</c:v>
                </c:pt>
                <c:pt idx="17423">
                  <c:v>0.98602308373306902</c:v>
                </c:pt>
                <c:pt idx="17424">
                  <c:v>0.98592205806488098</c:v>
                </c:pt>
                <c:pt idx="17425">
                  <c:v>0.98601295021364999</c:v>
                </c:pt>
                <c:pt idx="17426">
                  <c:v>0.98598645948151797</c:v>
                </c:pt>
                <c:pt idx="17427">
                  <c:v>0.98588044302497602</c:v>
                </c:pt>
                <c:pt idx="17428">
                  <c:v>0.98604133987221099</c:v>
                </c:pt>
                <c:pt idx="17429">
                  <c:v>0.985978002327355</c:v>
                </c:pt>
                <c:pt idx="17430">
                  <c:v>0.98595966647040401</c:v>
                </c:pt>
                <c:pt idx="17431">
                  <c:v>0.98599940810806597</c:v>
                </c:pt>
                <c:pt idx="17432">
                  <c:v>0.985840859069534</c:v>
                </c:pt>
                <c:pt idx="17433">
                  <c:v>0.98595068675210296</c:v>
                </c:pt>
                <c:pt idx="17434">
                  <c:v>0.98586026832985996</c:v>
                </c:pt>
                <c:pt idx="17435">
                  <c:v>0.98585773383870701</c:v>
                </c:pt>
                <c:pt idx="17436">
                  <c:v>0.98597094527727502</c:v>
                </c:pt>
                <c:pt idx="17437">
                  <c:v>0.98594969271058197</c:v>
                </c:pt>
                <c:pt idx="17438">
                  <c:v>0.98592346045490298</c:v>
                </c:pt>
                <c:pt idx="17439">
                  <c:v>0.98597703588268004</c:v>
                </c:pt>
                <c:pt idx="17440">
                  <c:v>0.98589850469302298</c:v>
                </c:pt>
                <c:pt idx="17441">
                  <c:v>0.98597338738145601</c:v>
                </c:pt>
                <c:pt idx="17442">
                  <c:v>0.98594838048915401</c:v>
                </c:pt>
                <c:pt idx="17443">
                  <c:v>0.98613843633886999</c:v>
                </c:pt>
                <c:pt idx="17444">
                  <c:v>0.98596834953327195</c:v>
                </c:pt>
                <c:pt idx="17445">
                  <c:v>0.985972323593856</c:v>
                </c:pt>
                <c:pt idx="17446">
                  <c:v>0.98594092692623303</c:v>
                </c:pt>
                <c:pt idx="17447">
                  <c:v>0.98600500180803397</c:v>
                </c:pt>
                <c:pt idx="17448">
                  <c:v>0.98596574467231102</c:v>
                </c:pt>
                <c:pt idx="17449">
                  <c:v>0.98599697362768701</c:v>
                </c:pt>
                <c:pt idx="17450">
                  <c:v>0.98591516326262496</c:v>
                </c:pt>
                <c:pt idx="17451">
                  <c:v>0.98600750971708195</c:v>
                </c:pt>
                <c:pt idx="17452">
                  <c:v>0.98594107269516995</c:v>
                </c:pt>
                <c:pt idx="17453">
                  <c:v>0.98606771881635802</c:v>
                </c:pt>
                <c:pt idx="17454">
                  <c:v>0.98592108095063102</c:v>
                </c:pt>
                <c:pt idx="17455">
                  <c:v>0.985917276960388</c:v>
                </c:pt>
                <c:pt idx="17456">
                  <c:v>0.98588259681910795</c:v>
                </c:pt>
                <c:pt idx="17457">
                  <c:v>0.98606112456464901</c:v>
                </c:pt>
                <c:pt idx="17458">
                  <c:v>0.98600333968125997</c:v>
                </c:pt>
                <c:pt idx="17459">
                  <c:v>0.985929556547959</c:v>
                </c:pt>
                <c:pt idx="17460">
                  <c:v>0.98592835629805098</c:v>
                </c:pt>
                <c:pt idx="17461">
                  <c:v>0.98606243626144896</c:v>
                </c:pt>
                <c:pt idx="17462">
                  <c:v>0.98592255030068299</c:v>
                </c:pt>
                <c:pt idx="17463">
                  <c:v>0.98592188090936295</c:v>
                </c:pt>
                <c:pt idx="17464">
                  <c:v>0.98599936910557195</c:v>
                </c:pt>
                <c:pt idx="17465">
                  <c:v>0.98582977447759801</c:v>
                </c:pt>
                <c:pt idx="17466">
                  <c:v>0.98611723265253703</c:v>
                </c:pt>
                <c:pt idx="17467">
                  <c:v>0.98587750500962701</c:v>
                </c:pt>
                <c:pt idx="17468">
                  <c:v>0.98611331311133998</c:v>
                </c:pt>
                <c:pt idx="17469">
                  <c:v>0.98598102863188997</c:v>
                </c:pt>
                <c:pt idx="17470">
                  <c:v>0.98594216102745402</c:v>
                </c:pt>
                <c:pt idx="17471">
                  <c:v>0.98589834346440697</c:v>
                </c:pt>
                <c:pt idx="17472">
                  <c:v>0.98595500543250703</c:v>
                </c:pt>
                <c:pt idx="17473">
                  <c:v>0.98595794779308399</c:v>
                </c:pt>
                <c:pt idx="17474">
                  <c:v>0.98601198722112304</c:v>
                </c:pt>
                <c:pt idx="17475">
                  <c:v>0.98607373874129001</c:v>
                </c:pt>
                <c:pt idx="17476">
                  <c:v>0.98593328150544601</c:v>
                </c:pt>
                <c:pt idx="17477">
                  <c:v>0.98602345260591695</c:v>
                </c:pt>
                <c:pt idx="17478">
                  <c:v>0.98592202506893101</c:v>
                </c:pt>
                <c:pt idx="17479">
                  <c:v>0.98608675943109103</c:v>
                </c:pt>
                <c:pt idx="17480">
                  <c:v>0.98597206241936197</c:v>
                </c:pt>
                <c:pt idx="17481">
                  <c:v>0.985988392503097</c:v>
                </c:pt>
                <c:pt idx="17482">
                  <c:v>0.98590688247111202</c:v>
                </c:pt>
                <c:pt idx="17483">
                  <c:v>0.98591708247230203</c:v>
                </c:pt>
                <c:pt idx="17484">
                  <c:v>0.98596905180263805</c:v>
                </c:pt>
                <c:pt idx="17485">
                  <c:v>0.98596097909736802</c:v>
                </c:pt>
                <c:pt idx="17486">
                  <c:v>0.98604601165969297</c:v>
                </c:pt>
                <c:pt idx="17487">
                  <c:v>0.98591404972622199</c:v>
                </c:pt>
                <c:pt idx="17488">
                  <c:v>0.98601011747381595</c:v>
                </c:pt>
                <c:pt idx="17489">
                  <c:v>0.98598661144762001</c:v>
                </c:pt>
                <c:pt idx="17490">
                  <c:v>0.98604051110967805</c:v>
                </c:pt>
                <c:pt idx="17491">
                  <c:v>0.98600277350332799</c:v>
                </c:pt>
                <c:pt idx="17492">
                  <c:v>0.98598803062808804</c:v>
                </c:pt>
                <c:pt idx="17493">
                  <c:v>0.98592866619099695</c:v>
                </c:pt>
                <c:pt idx="17494">
                  <c:v>0.98587048621247197</c:v>
                </c:pt>
                <c:pt idx="17495">
                  <c:v>0.98600978615727597</c:v>
                </c:pt>
                <c:pt idx="17496">
                  <c:v>0.98603781628018605</c:v>
                </c:pt>
                <c:pt idx="17497">
                  <c:v>0.98589631738623495</c:v>
                </c:pt>
                <c:pt idx="17498">
                  <c:v>0.98599454854372004</c:v>
                </c:pt>
                <c:pt idx="17499">
                  <c:v>0.98594566799805605</c:v>
                </c:pt>
                <c:pt idx="17500">
                  <c:v>0.98593943104606596</c:v>
                </c:pt>
                <c:pt idx="17501">
                  <c:v>0.98606629593388795</c:v>
                </c:pt>
                <c:pt idx="17502">
                  <c:v>0.98603566135973897</c:v>
                </c:pt>
                <c:pt idx="17503">
                  <c:v>0.98592363188370502</c:v>
                </c:pt>
                <c:pt idx="17504">
                  <c:v>0.98591246697810397</c:v>
                </c:pt>
                <c:pt idx="17505">
                  <c:v>0.98599059413552503</c:v>
                </c:pt>
                <c:pt idx="17506">
                  <c:v>0.98597421273445895</c:v>
                </c:pt>
                <c:pt idx="17507">
                  <c:v>0.98600869706759298</c:v>
                </c:pt>
                <c:pt idx="17508">
                  <c:v>0.98601147842027603</c:v>
                </c:pt>
                <c:pt idx="17509">
                  <c:v>0.98593269101513603</c:v>
                </c:pt>
                <c:pt idx="17510">
                  <c:v>0.98611448489722997</c:v>
                </c:pt>
                <c:pt idx="17511">
                  <c:v>0.985951992335519</c:v>
                </c:pt>
                <c:pt idx="17512">
                  <c:v>0.98603628715859404</c:v>
                </c:pt>
                <c:pt idx="17513">
                  <c:v>0.98587265630300902</c:v>
                </c:pt>
                <c:pt idx="17514">
                  <c:v>0.98594637042047395</c:v>
                </c:pt>
                <c:pt idx="17515">
                  <c:v>0.98595302228757897</c:v>
                </c:pt>
                <c:pt idx="17516">
                  <c:v>0.98595920023747996</c:v>
                </c:pt>
                <c:pt idx="17517">
                  <c:v>0.985992157100269</c:v>
                </c:pt>
                <c:pt idx="17518">
                  <c:v>0.98581011356886705</c:v>
                </c:pt>
                <c:pt idx="17519">
                  <c:v>0.98596214129682302</c:v>
                </c:pt>
                <c:pt idx="17520">
                  <c:v>0.98605152834924703</c:v>
                </c:pt>
                <c:pt idx="17521">
                  <c:v>0.98594415021912096</c:v>
                </c:pt>
                <c:pt idx="17522">
                  <c:v>0.98591229930763702</c:v>
                </c:pt>
                <c:pt idx="17523">
                  <c:v>0.985978302908883</c:v>
                </c:pt>
                <c:pt idx="17524">
                  <c:v>0.98600660951934604</c:v>
                </c:pt>
                <c:pt idx="17525">
                  <c:v>0.98605482796029498</c:v>
                </c:pt>
                <c:pt idx="17526">
                  <c:v>0.98582721412303798</c:v>
                </c:pt>
                <c:pt idx="17527">
                  <c:v>0.98602663187212602</c:v>
                </c:pt>
                <c:pt idx="17528">
                  <c:v>0.98584275620028206</c:v>
                </c:pt>
                <c:pt idx="17529">
                  <c:v>0.985941832522512</c:v>
                </c:pt>
                <c:pt idx="17530">
                  <c:v>0.98594374068677104</c:v>
                </c:pt>
                <c:pt idx="17531">
                  <c:v>0.985934897343412</c:v>
                </c:pt>
                <c:pt idx="17532">
                  <c:v>0.98595328723764297</c:v>
                </c:pt>
                <c:pt idx="17533">
                  <c:v>0.98591108347298095</c:v>
                </c:pt>
                <c:pt idx="17534">
                  <c:v>0.98596384625311995</c:v>
                </c:pt>
                <c:pt idx="17535">
                  <c:v>0.98588415762784598</c:v>
                </c:pt>
                <c:pt idx="17536">
                  <c:v>0.98607525068152302</c:v>
                </c:pt>
                <c:pt idx="17537">
                  <c:v>0.98593171647978695</c:v>
                </c:pt>
                <c:pt idx="17538">
                  <c:v>0.98604909261805096</c:v>
                </c:pt>
                <c:pt idx="17539">
                  <c:v>0.98596462872281698</c:v>
                </c:pt>
                <c:pt idx="17540">
                  <c:v>0.985921092474776</c:v>
                </c:pt>
                <c:pt idx="17541">
                  <c:v>0.98595106358414297</c:v>
                </c:pt>
                <c:pt idx="17542">
                  <c:v>0.98592717904182303</c:v>
                </c:pt>
                <c:pt idx="17543">
                  <c:v>0.98602851849697803</c:v>
                </c:pt>
                <c:pt idx="17544">
                  <c:v>0.98590277637768398</c:v>
                </c:pt>
                <c:pt idx="17545">
                  <c:v>0.98591206167969403</c:v>
                </c:pt>
                <c:pt idx="17546">
                  <c:v>0.98598514766364398</c:v>
                </c:pt>
                <c:pt idx="17547">
                  <c:v>0.98605711392554796</c:v>
                </c:pt>
                <c:pt idx="17548">
                  <c:v>0.98605330494809396</c:v>
                </c:pt>
                <c:pt idx="17549">
                  <c:v>0.98599098657828799</c:v>
                </c:pt>
                <c:pt idx="17550">
                  <c:v>0.985958412782728</c:v>
                </c:pt>
                <c:pt idx="17551">
                  <c:v>0.98587663858006902</c:v>
                </c:pt>
                <c:pt idx="17552">
                  <c:v>0.98596914335170005</c:v>
                </c:pt>
                <c:pt idx="17553">
                  <c:v>0.98593571086265197</c:v>
                </c:pt>
                <c:pt idx="17554">
                  <c:v>0.98600017750538405</c:v>
                </c:pt>
                <c:pt idx="17555">
                  <c:v>0.98609065183410105</c:v>
                </c:pt>
                <c:pt idx="17556">
                  <c:v>0.98591915911046801</c:v>
                </c:pt>
                <c:pt idx="17557">
                  <c:v>0.98598361599608697</c:v>
                </c:pt>
                <c:pt idx="17558">
                  <c:v>0.98588729562634703</c:v>
                </c:pt>
                <c:pt idx="17559">
                  <c:v>0.986038990278718</c:v>
                </c:pt>
                <c:pt idx="17560">
                  <c:v>0.985852078086766</c:v>
                </c:pt>
                <c:pt idx="17561">
                  <c:v>0.98600753402083496</c:v>
                </c:pt>
                <c:pt idx="17562">
                  <c:v>0.98591295338833795</c:v>
                </c:pt>
                <c:pt idx="17563">
                  <c:v>0.98595799232736403</c:v>
                </c:pt>
                <c:pt idx="17564">
                  <c:v>0.98586276654888305</c:v>
                </c:pt>
                <c:pt idx="17565">
                  <c:v>0.985993778745759</c:v>
                </c:pt>
                <c:pt idx="17566">
                  <c:v>0.98594631094123897</c:v>
                </c:pt>
                <c:pt idx="17567">
                  <c:v>0.98598311047839604</c:v>
                </c:pt>
                <c:pt idx="17568">
                  <c:v>0.98601941152593497</c:v>
                </c:pt>
                <c:pt idx="17569">
                  <c:v>0.98597967514094098</c:v>
                </c:pt>
                <c:pt idx="17570">
                  <c:v>0.98600040573416403</c:v>
                </c:pt>
                <c:pt idx="17571">
                  <c:v>0.98597468550401801</c:v>
                </c:pt>
                <c:pt idx="17572">
                  <c:v>0.98592380588117801</c:v>
                </c:pt>
                <c:pt idx="17573">
                  <c:v>0.98608303025741995</c:v>
                </c:pt>
                <c:pt idx="17574">
                  <c:v>0.98585580286801899</c:v>
                </c:pt>
                <c:pt idx="17575">
                  <c:v>0.98595298446985502</c:v>
                </c:pt>
                <c:pt idx="17576">
                  <c:v>0.98600999874008599</c:v>
                </c:pt>
                <c:pt idx="17577">
                  <c:v>0.986103677816075</c:v>
                </c:pt>
                <c:pt idx="17578">
                  <c:v>0.98597821508357597</c:v>
                </c:pt>
                <c:pt idx="17579">
                  <c:v>0.986007643569076</c:v>
                </c:pt>
                <c:pt idx="17580">
                  <c:v>0.98598424450362598</c:v>
                </c:pt>
                <c:pt idx="17581">
                  <c:v>0.98597813194582595</c:v>
                </c:pt>
                <c:pt idx="17582">
                  <c:v>0.98603488339908896</c:v>
                </c:pt>
                <c:pt idx="17583">
                  <c:v>0.98590511678964399</c:v>
                </c:pt>
                <c:pt idx="17584">
                  <c:v>0.98597099247395303</c:v>
                </c:pt>
                <c:pt idx="17585">
                  <c:v>0.98600040244272003</c:v>
                </c:pt>
                <c:pt idx="17586">
                  <c:v>0.98590180491579005</c:v>
                </c:pt>
                <c:pt idx="17587">
                  <c:v>0.98600201876929205</c:v>
                </c:pt>
                <c:pt idx="17588">
                  <c:v>0.98604486146279302</c:v>
                </c:pt>
                <c:pt idx="17589">
                  <c:v>0.98587867886093705</c:v>
                </c:pt>
                <c:pt idx="17590">
                  <c:v>0.98611687882085597</c:v>
                </c:pt>
                <c:pt idx="17591">
                  <c:v>0.98588305036116197</c:v>
                </c:pt>
                <c:pt idx="17592">
                  <c:v>0.98594852961858004</c:v>
                </c:pt>
                <c:pt idx="17593">
                  <c:v>0.985918312214347</c:v>
                </c:pt>
                <c:pt idx="17594">
                  <c:v>0.98598707802805197</c:v>
                </c:pt>
                <c:pt idx="17595">
                  <c:v>0.98599242319696501</c:v>
                </c:pt>
                <c:pt idx="17596">
                  <c:v>0.98600061536477601</c:v>
                </c:pt>
                <c:pt idx="17597">
                  <c:v>0.98593615883160901</c:v>
                </c:pt>
                <c:pt idx="17598">
                  <c:v>0.98598311918756598</c:v>
                </c:pt>
                <c:pt idx="17599">
                  <c:v>0.98601495920993198</c:v>
                </c:pt>
                <c:pt idx="17600">
                  <c:v>0.98593107987753004</c:v>
                </c:pt>
                <c:pt idx="17601">
                  <c:v>0.98585896320961697</c:v>
                </c:pt>
                <c:pt idx="17602">
                  <c:v>0.98599109223970804</c:v>
                </c:pt>
                <c:pt idx="17603">
                  <c:v>0.98589223617639699</c:v>
                </c:pt>
                <c:pt idx="17604">
                  <c:v>0.98593087330103701</c:v>
                </c:pt>
                <c:pt idx="17605">
                  <c:v>0.98603941528722405</c:v>
                </c:pt>
                <c:pt idx="17606">
                  <c:v>0.98597950050345096</c:v>
                </c:pt>
                <c:pt idx="17607">
                  <c:v>0.98601744004606895</c:v>
                </c:pt>
                <c:pt idx="17608">
                  <c:v>0.98605546390852905</c:v>
                </c:pt>
                <c:pt idx="17609">
                  <c:v>0.98605052035991803</c:v>
                </c:pt>
                <c:pt idx="17610">
                  <c:v>0.98603850396076198</c:v>
                </c:pt>
                <c:pt idx="17611">
                  <c:v>0.98600447360603705</c:v>
                </c:pt>
                <c:pt idx="17612">
                  <c:v>0.98594820241263803</c:v>
                </c:pt>
                <c:pt idx="17613">
                  <c:v>0.98601420873968504</c:v>
                </c:pt>
                <c:pt idx="17614">
                  <c:v>0.98585044457269599</c:v>
                </c:pt>
                <c:pt idx="17615">
                  <c:v>0.98604228892419099</c:v>
                </c:pt>
                <c:pt idx="17616">
                  <c:v>0.98596308623003903</c:v>
                </c:pt>
                <c:pt idx="17617">
                  <c:v>0.98594534011380297</c:v>
                </c:pt>
                <c:pt idx="17618">
                  <c:v>0.98602855920125099</c:v>
                </c:pt>
                <c:pt idx="17619">
                  <c:v>0.98591254277934504</c:v>
                </c:pt>
                <c:pt idx="17620">
                  <c:v>0.98603135732548897</c:v>
                </c:pt>
                <c:pt idx="17621">
                  <c:v>0.9859383096762</c:v>
                </c:pt>
                <c:pt idx="17622">
                  <c:v>0.98601135798734896</c:v>
                </c:pt>
                <c:pt idx="17623">
                  <c:v>0.985934883608521</c:v>
                </c:pt>
                <c:pt idx="17624">
                  <c:v>0.98612635522650005</c:v>
                </c:pt>
                <c:pt idx="17625">
                  <c:v>0.98593178247886304</c:v>
                </c:pt>
                <c:pt idx="17626">
                  <c:v>0.98604457846687499</c:v>
                </c:pt>
                <c:pt idx="17627">
                  <c:v>0.98601058094943905</c:v>
                </c:pt>
                <c:pt idx="17628">
                  <c:v>0.98599334026626495</c:v>
                </c:pt>
                <c:pt idx="17629">
                  <c:v>0.98584590799212501</c:v>
                </c:pt>
                <c:pt idx="17630">
                  <c:v>0.98604011963749405</c:v>
                </c:pt>
                <c:pt idx="17631">
                  <c:v>0.98585826145099897</c:v>
                </c:pt>
                <c:pt idx="17632">
                  <c:v>0.98599022687905702</c:v>
                </c:pt>
                <c:pt idx="17633">
                  <c:v>0.98592033800022105</c:v>
                </c:pt>
                <c:pt idx="17634">
                  <c:v>0.98606668895773397</c:v>
                </c:pt>
                <c:pt idx="17635">
                  <c:v>0.98600771479343696</c:v>
                </c:pt>
                <c:pt idx="17636">
                  <c:v>0.98594258222936204</c:v>
                </c:pt>
                <c:pt idx="17637">
                  <c:v>0.98592352181948495</c:v>
                </c:pt>
                <c:pt idx="17638">
                  <c:v>0.98593865798757496</c:v>
                </c:pt>
                <c:pt idx="17639">
                  <c:v>0.98594437506369004</c:v>
                </c:pt>
                <c:pt idx="17640">
                  <c:v>0.98591352366210605</c:v>
                </c:pt>
                <c:pt idx="17641">
                  <c:v>0.98600998340635004</c:v>
                </c:pt>
                <c:pt idx="17642">
                  <c:v>0.98596673696869797</c:v>
                </c:pt>
                <c:pt idx="17643">
                  <c:v>0.98591606993206504</c:v>
                </c:pt>
                <c:pt idx="17644">
                  <c:v>0.98609684782638196</c:v>
                </c:pt>
                <c:pt idx="17645">
                  <c:v>0.98582488705504701</c:v>
                </c:pt>
                <c:pt idx="17646">
                  <c:v>0.98590776000999802</c:v>
                </c:pt>
                <c:pt idx="17647">
                  <c:v>0.98596555991633705</c:v>
                </c:pt>
                <c:pt idx="17648">
                  <c:v>0.98599705503323698</c:v>
                </c:pt>
                <c:pt idx="17649">
                  <c:v>0.98603095366006899</c:v>
                </c:pt>
                <c:pt idx="17650">
                  <c:v>0.985891033289374</c:v>
                </c:pt>
                <c:pt idx="17651">
                  <c:v>0.98589705822850104</c:v>
                </c:pt>
                <c:pt idx="17652">
                  <c:v>0.98597174742365701</c:v>
                </c:pt>
                <c:pt idx="17653">
                  <c:v>0.98602299919091396</c:v>
                </c:pt>
                <c:pt idx="17654">
                  <c:v>0.98601338784936698</c:v>
                </c:pt>
                <c:pt idx="17655">
                  <c:v>0.98597296050697403</c:v>
                </c:pt>
                <c:pt idx="17656">
                  <c:v>0.98593568840034496</c:v>
                </c:pt>
                <c:pt idx="17657">
                  <c:v>0.98602396160957695</c:v>
                </c:pt>
                <c:pt idx="17658">
                  <c:v>0.98596872513179501</c:v>
                </c:pt>
                <c:pt idx="17659">
                  <c:v>0.985924332602092</c:v>
                </c:pt>
                <c:pt idx="17660">
                  <c:v>0.98595879717602697</c:v>
                </c:pt>
                <c:pt idx="17661">
                  <c:v>0.986010478599323</c:v>
                </c:pt>
                <c:pt idx="17662">
                  <c:v>0.98598908608048597</c:v>
                </c:pt>
                <c:pt idx="17663">
                  <c:v>0.98588177617015305</c:v>
                </c:pt>
                <c:pt idx="17664">
                  <c:v>0.98603116814173697</c:v>
                </c:pt>
                <c:pt idx="17665">
                  <c:v>0.98593251941179205</c:v>
                </c:pt>
                <c:pt idx="17666">
                  <c:v>0.98599901047829797</c:v>
                </c:pt>
                <c:pt idx="17667">
                  <c:v>0.98607286402379801</c:v>
                </c:pt>
                <c:pt idx="17668">
                  <c:v>0.98591187691967996</c:v>
                </c:pt>
                <c:pt idx="17669">
                  <c:v>0.98591984998537796</c:v>
                </c:pt>
                <c:pt idx="17670">
                  <c:v>0.98578620587788401</c:v>
                </c:pt>
                <c:pt idx="17671">
                  <c:v>0.98598417305590702</c:v>
                </c:pt>
                <c:pt idx="17672">
                  <c:v>0.98591752953044998</c:v>
                </c:pt>
                <c:pt idx="17673">
                  <c:v>0.98590337730099198</c:v>
                </c:pt>
                <c:pt idx="17674">
                  <c:v>0.98604284944013199</c:v>
                </c:pt>
                <c:pt idx="17675">
                  <c:v>0.98586773146920004</c:v>
                </c:pt>
                <c:pt idx="17676">
                  <c:v>0.98601733137940095</c:v>
                </c:pt>
                <c:pt idx="17677">
                  <c:v>0.98588945456766797</c:v>
                </c:pt>
                <c:pt idx="17678">
                  <c:v>0.98601730677044197</c:v>
                </c:pt>
                <c:pt idx="17679">
                  <c:v>0.98597530128038802</c:v>
                </c:pt>
                <c:pt idx="17680">
                  <c:v>0.98607065896183599</c:v>
                </c:pt>
                <c:pt idx="17681">
                  <c:v>0.98589075505062096</c:v>
                </c:pt>
                <c:pt idx="17682">
                  <c:v>0.98595104035009296</c:v>
                </c:pt>
                <c:pt idx="17683">
                  <c:v>0.98596065512526099</c:v>
                </c:pt>
                <c:pt idx="17684">
                  <c:v>0.98593566033288305</c:v>
                </c:pt>
                <c:pt idx="17685">
                  <c:v>0.98596989774872801</c:v>
                </c:pt>
                <c:pt idx="17686">
                  <c:v>0.98603854849793304</c:v>
                </c:pt>
                <c:pt idx="17687">
                  <c:v>0.98596442291992004</c:v>
                </c:pt>
                <c:pt idx="17688">
                  <c:v>0.98598518679156899</c:v>
                </c:pt>
                <c:pt idx="17689">
                  <c:v>0.98598931465792095</c:v>
                </c:pt>
                <c:pt idx="17690">
                  <c:v>0.98597660754067495</c:v>
                </c:pt>
                <c:pt idx="17691">
                  <c:v>0.98595126144883305</c:v>
                </c:pt>
                <c:pt idx="17692">
                  <c:v>0.98603078667786703</c:v>
                </c:pt>
                <c:pt idx="17693">
                  <c:v>0.98595551582940799</c:v>
                </c:pt>
                <c:pt idx="17694">
                  <c:v>0.98589537970701302</c:v>
                </c:pt>
                <c:pt idx="17695">
                  <c:v>0.98597423187594602</c:v>
                </c:pt>
                <c:pt idx="17696">
                  <c:v>0.986101829744775</c:v>
                </c:pt>
                <c:pt idx="17697">
                  <c:v>0.985966697704033</c:v>
                </c:pt>
                <c:pt idx="17698">
                  <c:v>0.98581143557260198</c:v>
                </c:pt>
                <c:pt idx="17699">
                  <c:v>0.986036169529523</c:v>
                </c:pt>
                <c:pt idx="17700">
                  <c:v>0.98591893866066205</c:v>
                </c:pt>
                <c:pt idx="17701">
                  <c:v>0.98602768373343197</c:v>
                </c:pt>
                <c:pt idx="17702">
                  <c:v>0.98601753369714995</c:v>
                </c:pt>
                <c:pt idx="17703">
                  <c:v>0.986047796656779</c:v>
                </c:pt>
                <c:pt idx="17704">
                  <c:v>0.98595802201930305</c:v>
                </c:pt>
                <c:pt idx="17705">
                  <c:v>0.98604743965196895</c:v>
                </c:pt>
                <c:pt idx="17706">
                  <c:v>0.98600420477134598</c:v>
                </c:pt>
                <c:pt idx="17707">
                  <c:v>0.98595401281226203</c:v>
                </c:pt>
                <c:pt idx="17708">
                  <c:v>0.98590242294624997</c:v>
                </c:pt>
                <c:pt idx="17709">
                  <c:v>0.98590771825684098</c:v>
                </c:pt>
                <c:pt idx="17710">
                  <c:v>0.98590709574589397</c:v>
                </c:pt>
                <c:pt idx="17711">
                  <c:v>0.98592472375158402</c:v>
                </c:pt>
                <c:pt idx="17712">
                  <c:v>0.98601458019172195</c:v>
                </c:pt>
                <c:pt idx="17713">
                  <c:v>0.98600260433423803</c:v>
                </c:pt>
                <c:pt idx="17714">
                  <c:v>0.98596612277278795</c:v>
                </c:pt>
                <c:pt idx="17715">
                  <c:v>0.98590091308607297</c:v>
                </c:pt>
                <c:pt idx="17716">
                  <c:v>0.98595833907083896</c:v>
                </c:pt>
                <c:pt idx="17717">
                  <c:v>0.98609205573023595</c:v>
                </c:pt>
                <c:pt idx="17718">
                  <c:v>0.98596671946490499</c:v>
                </c:pt>
                <c:pt idx="17719">
                  <c:v>0.98602167441073996</c:v>
                </c:pt>
                <c:pt idx="17720">
                  <c:v>0.98602018760452104</c:v>
                </c:pt>
                <c:pt idx="17721">
                  <c:v>0.98601287617179101</c:v>
                </c:pt>
                <c:pt idx="17722">
                  <c:v>0.98599955331224698</c:v>
                </c:pt>
                <c:pt idx="17723">
                  <c:v>0.98595529395638304</c:v>
                </c:pt>
                <c:pt idx="17724">
                  <c:v>0.98589715081609397</c:v>
                </c:pt>
                <c:pt idx="17725">
                  <c:v>0.98605969720890096</c:v>
                </c:pt>
                <c:pt idx="17726">
                  <c:v>0.98596620148134795</c:v>
                </c:pt>
                <c:pt idx="17727">
                  <c:v>0.98595776089217302</c:v>
                </c:pt>
                <c:pt idx="17728">
                  <c:v>0.98592975202196098</c:v>
                </c:pt>
                <c:pt idx="17729">
                  <c:v>0.98597485359797798</c:v>
                </c:pt>
                <c:pt idx="17730">
                  <c:v>0.98595426862643099</c:v>
                </c:pt>
                <c:pt idx="17731">
                  <c:v>0.98609468255674004</c:v>
                </c:pt>
                <c:pt idx="17732">
                  <c:v>0.98584768324070404</c:v>
                </c:pt>
                <c:pt idx="17733">
                  <c:v>0.986037454749086</c:v>
                </c:pt>
                <c:pt idx="17734">
                  <c:v>0.98575454310497501</c:v>
                </c:pt>
                <c:pt idx="17735">
                  <c:v>0.98591053854070998</c:v>
                </c:pt>
                <c:pt idx="17736">
                  <c:v>0.98604231037174195</c:v>
                </c:pt>
                <c:pt idx="17737">
                  <c:v>0.98601216086475196</c:v>
                </c:pt>
                <c:pt idx="17738">
                  <c:v>0.98600912968577203</c:v>
                </c:pt>
                <c:pt idx="17739">
                  <c:v>0.98594538176694602</c:v>
                </c:pt>
                <c:pt idx="17740">
                  <c:v>0.98603496752052799</c:v>
                </c:pt>
                <c:pt idx="17741">
                  <c:v>0.98600985947455899</c:v>
                </c:pt>
                <c:pt idx="17742">
                  <c:v>0.98592046950866796</c:v>
                </c:pt>
                <c:pt idx="17743">
                  <c:v>0.98590842191466399</c:v>
                </c:pt>
                <c:pt idx="17744">
                  <c:v>0.98589769972431596</c:v>
                </c:pt>
                <c:pt idx="17745">
                  <c:v>0.98599595468893497</c:v>
                </c:pt>
                <c:pt idx="17746">
                  <c:v>0.98603221404101304</c:v>
                </c:pt>
                <c:pt idx="17747">
                  <c:v>0.98597509614800405</c:v>
                </c:pt>
                <c:pt idx="17748">
                  <c:v>0.985986632064484</c:v>
                </c:pt>
                <c:pt idx="17749">
                  <c:v>0.985966424797039</c:v>
                </c:pt>
                <c:pt idx="17750">
                  <c:v>0.98592655576865396</c:v>
                </c:pt>
                <c:pt idx="17751">
                  <c:v>0.98592950128594203</c:v>
                </c:pt>
                <c:pt idx="17752">
                  <c:v>0.985871156104563</c:v>
                </c:pt>
                <c:pt idx="17753">
                  <c:v>0.98605304912156599</c:v>
                </c:pt>
                <c:pt idx="17754">
                  <c:v>0.98595925110362004</c:v>
                </c:pt>
                <c:pt idx="17755">
                  <c:v>0.98601635691064005</c:v>
                </c:pt>
                <c:pt idx="17756">
                  <c:v>0.98603945954725702</c:v>
                </c:pt>
                <c:pt idx="17757">
                  <c:v>0.98593262530360404</c:v>
                </c:pt>
                <c:pt idx="17758">
                  <c:v>0.98602842771639998</c:v>
                </c:pt>
                <c:pt idx="17759">
                  <c:v>0.98600546273179601</c:v>
                </c:pt>
                <c:pt idx="17760">
                  <c:v>0.98589800320504195</c:v>
                </c:pt>
                <c:pt idx="17761">
                  <c:v>0.986032774243217</c:v>
                </c:pt>
                <c:pt idx="17762">
                  <c:v>0.98603540226457198</c:v>
                </c:pt>
                <c:pt idx="17763">
                  <c:v>0.98585531608195498</c:v>
                </c:pt>
                <c:pt idx="17764">
                  <c:v>0.98604944090352398</c:v>
                </c:pt>
                <c:pt idx="17765">
                  <c:v>0.98582560644703798</c:v>
                </c:pt>
                <c:pt idx="17766">
                  <c:v>0.98608679975360702</c:v>
                </c:pt>
                <c:pt idx="17767">
                  <c:v>0.98594776603743295</c:v>
                </c:pt>
                <c:pt idx="17768">
                  <c:v>0.98603501059360299</c:v>
                </c:pt>
                <c:pt idx="17769">
                  <c:v>0.986008292811695</c:v>
                </c:pt>
                <c:pt idx="17770">
                  <c:v>0.98591877775542502</c:v>
                </c:pt>
                <c:pt idx="17771">
                  <c:v>0.98603884024891197</c:v>
                </c:pt>
                <c:pt idx="17772">
                  <c:v>0.98590089879592502</c:v>
                </c:pt>
                <c:pt idx="17773">
                  <c:v>0.985952560050392</c:v>
                </c:pt>
                <c:pt idx="17774">
                  <c:v>0.98599744717158699</c:v>
                </c:pt>
                <c:pt idx="17775">
                  <c:v>0.98602154300195999</c:v>
                </c:pt>
                <c:pt idx="17776">
                  <c:v>0.985925584644187</c:v>
                </c:pt>
                <c:pt idx="17777">
                  <c:v>0.98601265768451196</c:v>
                </c:pt>
                <c:pt idx="17778">
                  <c:v>0.98590613860098797</c:v>
                </c:pt>
                <c:pt idx="17779">
                  <c:v>0.98595831322445404</c:v>
                </c:pt>
                <c:pt idx="17780">
                  <c:v>0.98594577459217603</c:v>
                </c:pt>
                <c:pt idx="17781">
                  <c:v>0.98603220610452602</c:v>
                </c:pt>
                <c:pt idx="17782">
                  <c:v>0.98607404566623802</c:v>
                </c:pt>
                <c:pt idx="17783">
                  <c:v>0.98594573176584399</c:v>
                </c:pt>
                <c:pt idx="17784">
                  <c:v>0.98594159119434499</c:v>
                </c:pt>
                <c:pt idx="17785">
                  <c:v>0.98597900850081399</c:v>
                </c:pt>
                <c:pt idx="17786">
                  <c:v>0.98598749459012203</c:v>
                </c:pt>
                <c:pt idx="17787">
                  <c:v>0.98589727217134504</c:v>
                </c:pt>
                <c:pt idx="17788">
                  <c:v>0.98601387654442896</c:v>
                </c:pt>
                <c:pt idx="17789">
                  <c:v>0.98598502487467599</c:v>
                </c:pt>
                <c:pt idx="17790">
                  <c:v>0.98606987486042996</c:v>
                </c:pt>
                <c:pt idx="17791">
                  <c:v>0.98598883800032899</c:v>
                </c:pt>
                <c:pt idx="17792">
                  <c:v>0.98599595706743504</c:v>
                </c:pt>
                <c:pt idx="17793">
                  <c:v>0.98591012041949999</c:v>
                </c:pt>
                <c:pt idx="17794">
                  <c:v>0.98602655675975004</c:v>
                </c:pt>
                <c:pt idx="17795">
                  <c:v>0.98601288645464702</c:v>
                </c:pt>
                <c:pt idx="17796">
                  <c:v>0.98601639278194997</c:v>
                </c:pt>
                <c:pt idx="17797">
                  <c:v>0.98592252672664704</c:v>
                </c:pt>
                <c:pt idx="17798">
                  <c:v>0.98601864898382796</c:v>
                </c:pt>
                <c:pt idx="17799">
                  <c:v>0.98589927363770002</c:v>
                </c:pt>
                <c:pt idx="17800">
                  <c:v>0.98599213354198501</c:v>
                </c:pt>
                <c:pt idx="17801">
                  <c:v>0.98588782473210601</c:v>
                </c:pt>
                <c:pt idx="17802">
                  <c:v>0.98598128355439396</c:v>
                </c:pt>
                <c:pt idx="17803">
                  <c:v>0.98611695466257698</c:v>
                </c:pt>
                <c:pt idx="17804">
                  <c:v>0.98595523317558298</c:v>
                </c:pt>
                <c:pt idx="17805">
                  <c:v>0.98602550611111195</c:v>
                </c:pt>
                <c:pt idx="17806">
                  <c:v>0.98606251569854397</c:v>
                </c:pt>
                <c:pt idx="17807">
                  <c:v>0.985931733572872</c:v>
                </c:pt>
                <c:pt idx="17808">
                  <c:v>0.98603357021778304</c:v>
                </c:pt>
                <c:pt idx="17809">
                  <c:v>0.985870852916225</c:v>
                </c:pt>
                <c:pt idx="17810">
                  <c:v>0.98607627589712898</c:v>
                </c:pt>
                <c:pt idx="17811">
                  <c:v>0.98594107435429201</c:v>
                </c:pt>
                <c:pt idx="17812">
                  <c:v>0.98591432715419802</c:v>
                </c:pt>
                <c:pt idx="17813">
                  <c:v>0.98593900341691998</c:v>
                </c:pt>
                <c:pt idx="17814">
                  <c:v>0.98607805403698501</c:v>
                </c:pt>
                <c:pt idx="17815">
                  <c:v>0.98589542061503299</c:v>
                </c:pt>
                <c:pt idx="17816">
                  <c:v>0.98603280254674797</c:v>
                </c:pt>
                <c:pt idx="17817">
                  <c:v>0.98591204827566403</c:v>
                </c:pt>
                <c:pt idx="17818">
                  <c:v>0.98603952496000302</c:v>
                </c:pt>
                <c:pt idx="17819">
                  <c:v>0.98595395799746999</c:v>
                </c:pt>
                <c:pt idx="17820">
                  <c:v>0.98596456230563001</c:v>
                </c:pt>
                <c:pt idx="17821">
                  <c:v>0.98586579106411798</c:v>
                </c:pt>
                <c:pt idx="17822">
                  <c:v>0.98596567234995203</c:v>
                </c:pt>
                <c:pt idx="17823">
                  <c:v>0.98598711547361995</c:v>
                </c:pt>
                <c:pt idx="17824">
                  <c:v>0.98592563787009002</c:v>
                </c:pt>
                <c:pt idx="17825">
                  <c:v>0.98596943738988196</c:v>
                </c:pt>
                <c:pt idx="17826">
                  <c:v>0.98602256478364703</c:v>
                </c:pt>
                <c:pt idx="17827">
                  <c:v>0.98599751473835995</c:v>
                </c:pt>
                <c:pt idx="17828">
                  <c:v>0.98591699727232496</c:v>
                </c:pt>
                <c:pt idx="17829">
                  <c:v>0.98587157209920895</c:v>
                </c:pt>
                <c:pt idx="17830">
                  <c:v>0.98602700987685599</c:v>
                </c:pt>
                <c:pt idx="17831">
                  <c:v>0.98595515621497598</c:v>
                </c:pt>
                <c:pt idx="17832">
                  <c:v>0.98600355025311504</c:v>
                </c:pt>
                <c:pt idx="17833">
                  <c:v>0.98589290500436799</c:v>
                </c:pt>
                <c:pt idx="17834">
                  <c:v>0.98596299427006195</c:v>
                </c:pt>
                <c:pt idx="17835">
                  <c:v>0.98595287720784297</c:v>
                </c:pt>
                <c:pt idx="17836">
                  <c:v>0.98595690061924701</c:v>
                </c:pt>
                <c:pt idx="17837">
                  <c:v>0.985969680778506</c:v>
                </c:pt>
                <c:pt idx="17838">
                  <c:v>0.98593224350474096</c:v>
                </c:pt>
                <c:pt idx="17839">
                  <c:v>0.98613865696341696</c:v>
                </c:pt>
                <c:pt idx="17840">
                  <c:v>0.98597419156733301</c:v>
                </c:pt>
                <c:pt idx="17841">
                  <c:v>0.98596370118214605</c:v>
                </c:pt>
                <c:pt idx="17842">
                  <c:v>0.98600538688350803</c:v>
                </c:pt>
                <c:pt idx="17843">
                  <c:v>0.98597155523661695</c:v>
                </c:pt>
                <c:pt idx="17844">
                  <c:v>0.98597930990040294</c:v>
                </c:pt>
                <c:pt idx="17845">
                  <c:v>0.98603329266633399</c:v>
                </c:pt>
                <c:pt idx="17846">
                  <c:v>0.985921705663524</c:v>
                </c:pt>
                <c:pt idx="17847">
                  <c:v>0.98601867089645701</c:v>
                </c:pt>
                <c:pt idx="17848">
                  <c:v>0.98589732263391106</c:v>
                </c:pt>
                <c:pt idx="17849">
                  <c:v>0.98584986917615702</c:v>
                </c:pt>
                <c:pt idx="17850">
                  <c:v>0.98602519645657905</c:v>
                </c:pt>
                <c:pt idx="17851">
                  <c:v>0.98599393755108</c:v>
                </c:pt>
                <c:pt idx="17852">
                  <c:v>0.98600238079837699</c:v>
                </c:pt>
                <c:pt idx="17853">
                  <c:v>0.98602376652344703</c:v>
                </c:pt>
                <c:pt idx="17854">
                  <c:v>0.985983655841424</c:v>
                </c:pt>
                <c:pt idx="17855">
                  <c:v>0.985999678344047</c:v>
                </c:pt>
                <c:pt idx="17856">
                  <c:v>0.98596953785561003</c:v>
                </c:pt>
                <c:pt idx="17857">
                  <c:v>0.98593745744024497</c:v>
                </c:pt>
                <c:pt idx="17858">
                  <c:v>0.98601605989043395</c:v>
                </c:pt>
                <c:pt idx="17859">
                  <c:v>0.98584771775026303</c:v>
                </c:pt>
                <c:pt idx="17860">
                  <c:v>0.98589578925903298</c:v>
                </c:pt>
                <c:pt idx="17861">
                  <c:v>0.98599529453273305</c:v>
                </c:pt>
                <c:pt idx="17862">
                  <c:v>0.98600817068119495</c:v>
                </c:pt>
                <c:pt idx="17863">
                  <c:v>0.98599558772530305</c:v>
                </c:pt>
                <c:pt idx="17864">
                  <c:v>0.98595369719118997</c:v>
                </c:pt>
                <c:pt idx="17865">
                  <c:v>0.98600095742569105</c:v>
                </c:pt>
                <c:pt idx="17866">
                  <c:v>0.98602766763505301</c:v>
                </c:pt>
                <c:pt idx="17867">
                  <c:v>0.98605633347521804</c:v>
                </c:pt>
                <c:pt idx="17868">
                  <c:v>0.98590632872866402</c:v>
                </c:pt>
                <c:pt idx="17869">
                  <c:v>0.98605685545531396</c:v>
                </c:pt>
                <c:pt idx="17870">
                  <c:v>0.98592879464557603</c:v>
                </c:pt>
                <c:pt idx="17871">
                  <c:v>0.98601057193647801</c:v>
                </c:pt>
                <c:pt idx="17872">
                  <c:v>0.98595542116611101</c:v>
                </c:pt>
                <c:pt idx="17873">
                  <c:v>0.98603451465936098</c:v>
                </c:pt>
                <c:pt idx="17874">
                  <c:v>0.98592365867126197</c:v>
                </c:pt>
                <c:pt idx="17875">
                  <c:v>0.985928890128277</c:v>
                </c:pt>
                <c:pt idx="17876">
                  <c:v>0.98585497057261395</c:v>
                </c:pt>
                <c:pt idx="17877">
                  <c:v>0.985962475242397</c:v>
                </c:pt>
                <c:pt idx="17878">
                  <c:v>0.98585826601285098</c:v>
                </c:pt>
                <c:pt idx="17879">
                  <c:v>0.98589443120812104</c:v>
                </c:pt>
                <c:pt idx="17880">
                  <c:v>0.98594457244554001</c:v>
                </c:pt>
                <c:pt idx="17881">
                  <c:v>0.98606787672061302</c:v>
                </c:pt>
                <c:pt idx="17882">
                  <c:v>0.98585344067716096</c:v>
                </c:pt>
                <c:pt idx="17883">
                  <c:v>0.98606315061620298</c:v>
                </c:pt>
                <c:pt idx="17884">
                  <c:v>0.98594284275409705</c:v>
                </c:pt>
                <c:pt idx="17885">
                  <c:v>0.98598030161179495</c:v>
                </c:pt>
                <c:pt idx="17886">
                  <c:v>0.98597331071151195</c:v>
                </c:pt>
                <c:pt idx="17887">
                  <c:v>0.98591663926728901</c:v>
                </c:pt>
                <c:pt idx="17888">
                  <c:v>0.98602812466971501</c:v>
                </c:pt>
                <c:pt idx="17889">
                  <c:v>0.98585397258256602</c:v>
                </c:pt>
                <c:pt idx="17890">
                  <c:v>0.98591031041752297</c:v>
                </c:pt>
                <c:pt idx="17891">
                  <c:v>0.98589943456500095</c:v>
                </c:pt>
                <c:pt idx="17892">
                  <c:v>0.985950174059537</c:v>
                </c:pt>
                <c:pt idx="17893">
                  <c:v>0.98602139121037802</c:v>
                </c:pt>
                <c:pt idx="17894">
                  <c:v>0.98596267118108205</c:v>
                </c:pt>
                <c:pt idx="17895">
                  <c:v>0.98592983409741897</c:v>
                </c:pt>
                <c:pt idx="17896">
                  <c:v>0.98593144143444</c:v>
                </c:pt>
                <c:pt idx="17897">
                  <c:v>0.98609440209916199</c:v>
                </c:pt>
                <c:pt idx="17898">
                  <c:v>0.98599816687645803</c:v>
                </c:pt>
                <c:pt idx="17899">
                  <c:v>0.98602563412495103</c:v>
                </c:pt>
                <c:pt idx="17900">
                  <c:v>0.98591705152660303</c:v>
                </c:pt>
                <c:pt idx="17901">
                  <c:v>0.98594500331327495</c:v>
                </c:pt>
                <c:pt idx="17902">
                  <c:v>0.98601444011935402</c:v>
                </c:pt>
                <c:pt idx="17903">
                  <c:v>0.98612500608990095</c:v>
                </c:pt>
                <c:pt idx="17904">
                  <c:v>0.98599870845151905</c:v>
                </c:pt>
                <c:pt idx="17905">
                  <c:v>0.98588803282833803</c:v>
                </c:pt>
                <c:pt idx="17906">
                  <c:v>0.98597321243212599</c:v>
                </c:pt>
                <c:pt idx="17907">
                  <c:v>0.98587747858630603</c:v>
                </c:pt>
                <c:pt idx="17908">
                  <c:v>0.98608106594673695</c:v>
                </c:pt>
                <c:pt idx="17909">
                  <c:v>0.98592323921129998</c:v>
                </c:pt>
                <c:pt idx="17910">
                  <c:v>0.98607548051648697</c:v>
                </c:pt>
                <c:pt idx="17911">
                  <c:v>0.98608172730043797</c:v>
                </c:pt>
                <c:pt idx="17912">
                  <c:v>0.98602641345896402</c:v>
                </c:pt>
                <c:pt idx="17913">
                  <c:v>0.98597151338136602</c:v>
                </c:pt>
                <c:pt idx="17914">
                  <c:v>0.98595656251062302</c:v>
                </c:pt>
                <c:pt idx="17915">
                  <c:v>0.98587802122396195</c:v>
                </c:pt>
                <c:pt idx="17916">
                  <c:v>0.98610175552821</c:v>
                </c:pt>
                <c:pt idx="17917">
                  <c:v>0.985994655965446</c:v>
                </c:pt>
                <c:pt idx="17918">
                  <c:v>0.98598272224842198</c:v>
                </c:pt>
                <c:pt idx="17919">
                  <c:v>0.98588710377914501</c:v>
                </c:pt>
                <c:pt idx="17920">
                  <c:v>0.98598245407115903</c:v>
                </c:pt>
                <c:pt idx="17921">
                  <c:v>0.98606256414339299</c:v>
                </c:pt>
                <c:pt idx="17922">
                  <c:v>0.98599471605508004</c:v>
                </c:pt>
                <c:pt idx="17923">
                  <c:v>0.98600799870176903</c:v>
                </c:pt>
                <c:pt idx="17924">
                  <c:v>0.98601959209273404</c:v>
                </c:pt>
                <c:pt idx="17925">
                  <c:v>0.98606398155318298</c:v>
                </c:pt>
                <c:pt idx="17926">
                  <c:v>0.98591872605069397</c:v>
                </c:pt>
                <c:pt idx="17927">
                  <c:v>0.98589208642512105</c:v>
                </c:pt>
                <c:pt idx="17928">
                  <c:v>0.98602176457244495</c:v>
                </c:pt>
                <c:pt idx="17929">
                  <c:v>0.98593444833779398</c:v>
                </c:pt>
                <c:pt idx="17930">
                  <c:v>0.98599107467313896</c:v>
                </c:pt>
                <c:pt idx="17931">
                  <c:v>0.98600592684851396</c:v>
                </c:pt>
                <c:pt idx="17932">
                  <c:v>0.98593570508442097</c:v>
                </c:pt>
                <c:pt idx="17933">
                  <c:v>0.98605571835626005</c:v>
                </c:pt>
                <c:pt idx="17934">
                  <c:v>0.98592334220391997</c:v>
                </c:pt>
                <c:pt idx="17935">
                  <c:v>0.98597469688318395</c:v>
                </c:pt>
                <c:pt idx="17936">
                  <c:v>0.98580216937668697</c:v>
                </c:pt>
                <c:pt idx="17937">
                  <c:v>0.98587839729882698</c:v>
                </c:pt>
                <c:pt idx="17938">
                  <c:v>0.98600358202259497</c:v>
                </c:pt>
                <c:pt idx="17939">
                  <c:v>0.98601228611533498</c:v>
                </c:pt>
                <c:pt idx="17940">
                  <c:v>0.98599383567507903</c:v>
                </c:pt>
                <c:pt idx="17941">
                  <c:v>0.98604146042570195</c:v>
                </c:pt>
                <c:pt idx="17942">
                  <c:v>0.98585125723059996</c:v>
                </c:pt>
                <c:pt idx="17943">
                  <c:v>0.98600224343777498</c:v>
                </c:pt>
                <c:pt idx="17944">
                  <c:v>0.985930576245999</c:v>
                </c:pt>
                <c:pt idx="17945">
                  <c:v>0.98590995103272605</c:v>
                </c:pt>
                <c:pt idx="17946">
                  <c:v>0.98582250008432804</c:v>
                </c:pt>
                <c:pt idx="17947">
                  <c:v>0.98602720304559299</c:v>
                </c:pt>
                <c:pt idx="17948">
                  <c:v>0.98595913109245303</c:v>
                </c:pt>
                <c:pt idx="17949">
                  <c:v>0.98596738479576596</c:v>
                </c:pt>
                <c:pt idx="17950">
                  <c:v>0.98595631160769504</c:v>
                </c:pt>
                <c:pt idx="17951">
                  <c:v>0.98590443181787002</c:v>
                </c:pt>
                <c:pt idx="17952">
                  <c:v>0.98601224686066102</c:v>
                </c:pt>
                <c:pt idx="17953">
                  <c:v>0.98585967381455997</c:v>
                </c:pt>
                <c:pt idx="17954">
                  <c:v>0.98604356596450504</c:v>
                </c:pt>
                <c:pt idx="17955">
                  <c:v>0.98594312492057601</c:v>
                </c:pt>
                <c:pt idx="17956">
                  <c:v>0.98590060976454597</c:v>
                </c:pt>
                <c:pt idx="17957">
                  <c:v>0.98596535512483297</c:v>
                </c:pt>
                <c:pt idx="17958">
                  <c:v>0.98591572151700002</c:v>
                </c:pt>
                <c:pt idx="17959">
                  <c:v>0.98594181357770805</c:v>
                </c:pt>
                <c:pt idx="17960">
                  <c:v>0.98606247425030602</c:v>
                </c:pt>
                <c:pt idx="17961">
                  <c:v>0.98595480641706401</c:v>
                </c:pt>
                <c:pt idx="17962">
                  <c:v>0.98601183100137901</c:v>
                </c:pt>
                <c:pt idx="17963">
                  <c:v>0.98594273193288495</c:v>
                </c:pt>
                <c:pt idx="17964">
                  <c:v>0.98602705741552299</c:v>
                </c:pt>
                <c:pt idx="17965">
                  <c:v>0.985904864252512</c:v>
                </c:pt>
                <c:pt idx="17966">
                  <c:v>0.98591372713758596</c:v>
                </c:pt>
                <c:pt idx="17967">
                  <c:v>0.98598762517679295</c:v>
                </c:pt>
                <c:pt idx="17968">
                  <c:v>0.98587777126342602</c:v>
                </c:pt>
                <c:pt idx="17969">
                  <c:v>0.98597262085512405</c:v>
                </c:pt>
                <c:pt idx="17970">
                  <c:v>0.98595445520307001</c:v>
                </c:pt>
                <c:pt idx="17971">
                  <c:v>0.98599094682187804</c:v>
                </c:pt>
                <c:pt idx="17972">
                  <c:v>0.98599686226908501</c:v>
                </c:pt>
                <c:pt idx="17973">
                  <c:v>0.98599974437428495</c:v>
                </c:pt>
                <c:pt idx="17974">
                  <c:v>0.98607430917640204</c:v>
                </c:pt>
                <c:pt idx="17975">
                  <c:v>0.98590812962333596</c:v>
                </c:pt>
                <c:pt idx="17976">
                  <c:v>0.98600292092882302</c:v>
                </c:pt>
                <c:pt idx="17977">
                  <c:v>0.98591979680487696</c:v>
                </c:pt>
                <c:pt idx="17978">
                  <c:v>0.98593179105435103</c:v>
                </c:pt>
                <c:pt idx="17979">
                  <c:v>0.98597182785339699</c:v>
                </c:pt>
                <c:pt idx="17980">
                  <c:v>0.98588205323494404</c:v>
                </c:pt>
                <c:pt idx="17981">
                  <c:v>0.98593662101161195</c:v>
                </c:pt>
                <c:pt idx="17982">
                  <c:v>0.98594487958510002</c:v>
                </c:pt>
                <c:pt idx="17983">
                  <c:v>0.98596798310797396</c:v>
                </c:pt>
                <c:pt idx="17984">
                  <c:v>0.98601033996677201</c:v>
                </c:pt>
                <c:pt idx="17985">
                  <c:v>0.98589300497933696</c:v>
                </c:pt>
                <c:pt idx="17986">
                  <c:v>0.98610002825408505</c:v>
                </c:pt>
                <c:pt idx="17987">
                  <c:v>0.98597854456702505</c:v>
                </c:pt>
                <c:pt idx="17988">
                  <c:v>0.98600141986383505</c:v>
                </c:pt>
                <c:pt idx="17989">
                  <c:v>0.98593361418436898</c:v>
                </c:pt>
                <c:pt idx="17990">
                  <c:v>0.98600724704165899</c:v>
                </c:pt>
                <c:pt idx="17991">
                  <c:v>0.98598694122765995</c:v>
                </c:pt>
                <c:pt idx="17992">
                  <c:v>0.98606308451180902</c:v>
                </c:pt>
                <c:pt idx="17993">
                  <c:v>0.98590943435489697</c:v>
                </c:pt>
                <c:pt idx="17994">
                  <c:v>0.98609892513264996</c:v>
                </c:pt>
                <c:pt idx="17995">
                  <c:v>0.98589761741292403</c:v>
                </c:pt>
                <c:pt idx="17996">
                  <c:v>0.98601524173269495</c:v>
                </c:pt>
                <c:pt idx="17997">
                  <c:v>0.98595003902634804</c:v>
                </c:pt>
                <c:pt idx="17998">
                  <c:v>0.98593094266224401</c:v>
                </c:pt>
                <c:pt idx="17999">
                  <c:v>0.98606156366304698</c:v>
                </c:pt>
                <c:pt idx="18000">
                  <c:v>0.98588512362277203</c:v>
                </c:pt>
                <c:pt idx="18001">
                  <c:v>0.98599853800002002</c:v>
                </c:pt>
                <c:pt idx="18002">
                  <c:v>0.98593261579235103</c:v>
                </c:pt>
                <c:pt idx="18003">
                  <c:v>0.98600601573610902</c:v>
                </c:pt>
                <c:pt idx="18004">
                  <c:v>0.98598825950473201</c:v>
                </c:pt>
                <c:pt idx="18005">
                  <c:v>0.98595859432251598</c:v>
                </c:pt>
                <c:pt idx="18006">
                  <c:v>0.98589919139614601</c:v>
                </c:pt>
                <c:pt idx="18007">
                  <c:v>0.985932830715889</c:v>
                </c:pt>
                <c:pt idx="18008">
                  <c:v>0.98592917915400302</c:v>
                </c:pt>
                <c:pt idx="18009">
                  <c:v>0.98596819954676795</c:v>
                </c:pt>
                <c:pt idx="18010">
                  <c:v>0.98594213090954497</c:v>
                </c:pt>
                <c:pt idx="18011">
                  <c:v>0.98595586129304102</c:v>
                </c:pt>
                <c:pt idx="18012">
                  <c:v>0.985923676802685</c:v>
                </c:pt>
                <c:pt idx="18013">
                  <c:v>0.98605830207259204</c:v>
                </c:pt>
                <c:pt idx="18014">
                  <c:v>0.98588700793404405</c:v>
                </c:pt>
                <c:pt idx="18015">
                  <c:v>0.98595447714850604</c:v>
                </c:pt>
                <c:pt idx="18016">
                  <c:v>0.98608394072495198</c:v>
                </c:pt>
                <c:pt idx="18017">
                  <c:v>0.98594259904498205</c:v>
                </c:pt>
                <c:pt idx="18018">
                  <c:v>0.98581740513601401</c:v>
                </c:pt>
                <c:pt idx="18019">
                  <c:v>0.985910301183751</c:v>
                </c:pt>
                <c:pt idx="18020">
                  <c:v>0.986098506288142</c:v>
                </c:pt>
                <c:pt idx="18021">
                  <c:v>0.98590194455702296</c:v>
                </c:pt>
                <c:pt idx="18022">
                  <c:v>0.98609723983505704</c:v>
                </c:pt>
                <c:pt idx="18023">
                  <c:v>0.98593967610212196</c:v>
                </c:pt>
                <c:pt idx="18024">
                  <c:v>0.98601573478294402</c:v>
                </c:pt>
                <c:pt idx="18025">
                  <c:v>0.98589291827800296</c:v>
                </c:pt>
                <c:pt idx="18026">
                  <c:v>0.98610933321588801</c:v>
                </c:pt>
                <c:pt idx="18027">
                  <c:v>0.98595244171752705</c:v>
                </c:pt>
                <c:pt idx="18028">
                  <c:v>0.98596549790035903</c:v>
                </c:pt>
                <c:pt idx="18029">
                  <c:v>0.98593994719148903</c:v>
                </c:pt>
                <c:pt idx="18030">
                  <c:v>0.98596066226547996</c:v>
                </c:pt>
                <c:pt idx="18031">
                  <c:v>0.98592896706831701</c:v>
                </c:pt>
                <c:pt idx="18032">
                  <c:v>0.98600919507859297</c:v>
                </c:pt>
                <c:pt idx="18033">
                  <c:v>0.98584266419990196</c:v>
                </c:pt>
                <c:pt idx="18034">
                  <c:v>0.98598428876682997</c:v>
                </c:pt>
                <c:pt idx="18035">
                  <c:v>0.98605849455624395</c:v>
                </c:pt>
                <c:pt idx="18036">
                  <c:v>0.98600465155226302</c:v>
                </c:pt>
                <c:pt idx="18037">
                  <c:v>0.98590121176202705</c:v>
                </c:pt>
                <c:pt idx="18038">
                  <c:v>0.986010426030971</c:v>
                </c:pt>
                <c:pt idx="18039">
                  <c:v>0.985852283544567</c:v>
                </c:pt>
                <c:pt idx="18040">
                  <c:v>0.98595126303708802</c:v>
                </c:pt>
                <c:pt idx="18041">
                  <c:v>0.98600208515377696</c:v>
                </c:pt>
                <c:pt idx="18042">
                  <c:v>0.98591891277947497</c:v>
                </c:pt>
                <c:pt idx="18043">
                  <c:v>0.98590695498254899</c:v>
                </c:pt>
                <c:pt idx="18044">
                  <c:v>0.98588756950874701</c:v>
                </c:pt>
                <c:pt idx="18045">
                  <c:v>0.98592595665135796</c:v>
                </c:pt>
                <c:pt idx="18046">
                  <c:v>0.98591638921342994</c:v>
                </c:pt>
                <c:pt idx="18047">
                  <c:v>0.98591220842994298</c:v>
                </c:pt>
                <c:pt idx="18048">
                  <c:v>0.98609826883067098</c:v>
                </c:pt>
                <c:pt idx="18049">
                  <c:v>0.98597807521953196</c:v>
                </c:pt>
                <c:pt idx="18050">
                  <c:v>0.98601628061388602</c:v>
                </c:pt>
                <c:pt idx="18051">
                  <c:v>0.98585430551237596</c:v>
                </c:pt>
                <c:pt idx="18052">
                  <c:v>0.98602840513349999</c:v>
                </c:pt>
                <c:pt idx="18053">
                  <c:v>0.98588230260409904</c:v>
                </c:pt>
                <c:pt idx="18054">
                  <c:v>0.98594252526174098</c:v>
                </c:pt>
                <c:pt idx="18055">
                  <c:v>0.98604582257276596</c:v>
                </c:pt>
                <c:pt idx="18056">
                  <c:v>0.98611107153713395</c:v>
                </c:pt>
                <c:pt idx="18057">
                  <c:v>0.98596782271408201</c:v>
                </c:pt>
                <c:pt idx="18058">
                  <c:v>0.985843942444808</c:v>
                </c:pt>
                <c:pt idx="18059">
                  <c:v>0.98594175599044498</c:v>
                </c:pt>
                <c:pt idx="18060">
                  <c:v>0.98596028756888199</c:v>
                </c:pt>
                <c:pt idx="18061">
                  <c:v>0.985968881475488</c:v>
                </c:pt>
                <c:pt idx="18062">
                  <c:v>0.98597204324433996</c:v>
                </c:pt>
                <c:pt idx="18063">
                  <c:v>0.98587881889873497</c:v>
                </c:pt>
                <c:pt idx="18064">
                  <c:v>0.98598378666709197</c:v>
                </c:pt>
                <c:pt idx="18065">
                  <c:v>0.98589137887115796</c:v>
                </c:pt>
                <c:pt idx="18066">
                  <c:v>0.98593970921593699</c:v>
                </c:pt>
                <c:pt idx="18067">
                  <c:v>0.98610099777432603</c:v>
                </c:pt>
                <c:pt idx="18068">
                  <c:v>0.98580683719195605</c:v>
                </c:pt>
                <c:pt idx="18069">
                  <c:v>0.98611678992993801</c:v>
                </c:pt>
                <c:pt idx="18070">
                  <c:v>0.98592995721052301</c:v>
                </c:pt>
                <c:pt idx="18071">
                  <c:v>0.98601837496599098</c:v>
                </c:pt>
                <c:pt idx="18072">
                  <c:v>0.985915202513307</c:v>
                </c:pt>
                <c:pt idx="18073">
                  <c:v>0.98593293875072396</c:v>
                </c:pt>
                <c:pt idx="18074">
                  <c:v>0.985978377199343</c:v>
                </c:pt>
                <c:pt idx="18075">
                  <c:v>0.98594786528005995</c:v>
                </c:pt>
                <c:pt idx="18076">
                  <c:v>0.985960592569604</c:v>
                </c:pt>
                <c:pt idx="18077">
                  <c:v>0.98591732292426204</c:v>
                </c:pt>
                <c:pt idx="18078">
                  <c:v>0.98583292727629002</c:v>
                </c:pt>
                <c:pt idx="18079">
                  <c:v>0.98592150050056704</c:v>
                </c:pt>
                <c:pt idx="18080">
                  <c:v>0.98590184344764598</c:v>
                </c:pt>
                <c:pt idx="18081">
                  <c:v>0.98599135806392701</c:v>
                </c:pt>
                <c:pt idx="18082">
                  <c:v>0.98588721127620205</c:v>
                </c:pt>
                <c:pt idx="18083">
                  <c:v>0.98601868174400398</c:v>
                </c:pt>
                <c:pt idx="18084">
                  <c:v>0.98595750050343001</c:v>
                </c:pt>
                <c:pt idx="18085">
                  <c:v>0.98597870227928097</c:v>
                </c:pt>
                <c:pt idx="18086">
                  <c:v>0.98590369888391005</c:v>
                </c:pt>
                <c:pt idx="18087">
                  <c:v>0.98596260796978297</c:v>
                </c:pt>
                <c:pt idx="18088">
                  <c:v>0.98586455697143804</c:v>
                </c:pt>
                <c:pt idx="18089">
                  <c:v>0.98608257720020598</c:v>
                </c:pt>
                <c:pt idx="18090">
                  <c:v>0.98586878026928004</c:v>
                </c:pt>
                <c:pt idx="18091">
                  <c:v>0.986077544594952</c:v>
                </c:pt>
                <c:pt idx="18092">
                  <c:v>0.98594109280168496</c:v>
                </c:pt>
                <c:pt idx="18093">
                  <c:v>0.98600805285619697</c:v>
                </c:pt>
                <c:pt idx="18094">
                  <c:v>0.98610471611227202</c:v>
                </c:pt>
                <c:pt idx="18095">
                  <c:v>0.98590462533089696</c:v>
                </c:pt>
                <c:pt idx="18096">
                  <c:v>0.98598276199924695</c:v>
                </c:pt>
                <c:pt idx="18097">
                  <c:v>0.98591757428335103</c:v>
                </c:pt>
                <c:pt idx="18098">
                  <c:v>0.98593882173340397</c:v>
                </c:pt>
                <c:pt idx="18099">
                  <c:v>0.98604059502424102</c:v>
                </c:pt>
                <c:pt idx="18100">
                  <c:v>0.98592516202483504</c:v>
                </c:pt>
                <c:pt idx="18101">
                  <c:v>0.98600122873089502</c:v>
                </c:pt>
                <c:pt idx="18102">
                  <c:v>0.98595084991096804</c:v>
                </c:pt>
                <c:pt idx="18103">
                  <c:v>0.98591604669007604</c:v>
                </c:pt>
                <c:pt idx="18104">
                  <c:v>0.98609427521297599</c:v>
                </c:pt>
                <c:pt idx="18105">
                  <c:v>0.986048207205518</c:v>
                </c:pt>
                <c:pt idx="18106">
                  <c:v>0.98592843411841502</c:v>
                </c:pt>
                <c:pt idx="18107">
                  <c:v>0.98597163119297504</c:v>
                </c:pt>
                <c:pt idx="18108">
                  <c:v>0.985912773186161</c:v>
                </c:pt>
                <c:pt idx="18109">
                  <c:v>0.98597439228120098</c:v>
                </c:pt>
                <c:pt idx="18110">
                  <c:v>0.98605351494181803</c:v>
                </c:pt>
                <c:pt idx="18111">
                  <c:v>0.98594835946204096</c:v>
                </c:pt>
                <c:pt idx="18112">
                  <c:v>0.98591536290249104</c:v>
                </c:pt>
                <c:pt idx="18113">
                  <c:v>0.98589739008500299</c:v>
                </c:pt>
                <c:pt idx="18114">
                  <c:v>0.985965748550372</c:v>
                </c:pt>
                <c:pt idx="18115">
                  <c:v>0.98590774615495202</c:v>
                </c:pt>
                <c:pt idx="18116">
                  <c:v>0.98594195688832298</c:v>
                </c:pt>
                <c:pt idx="18117">
                  <c:v>0.98591972635293601</c:v>
                </c:pt>
                <c:pt idx="18118">
                  <c:v>0.98606105484045903</c:v>
                </c:pt>
                <c:pt idx="18119">
                  <c:v>0.98595160298758699</c:v>
                </c:pt>
                <c:pt idx="18120">
                  <c:v>0.98609808692511502</c:v>
                </c:pt>
                <c:pt idx="18121">
                  <c:v>0.98595779434851105</c:v>
                </c:pt>
                <c:pt idx="18122">
                  <c:v>0.98597024343056905</c:v>
                </c:pt>
                <c:pt idx="18123">
                  <c:v>0.98600697320914998</c:v>
                </c:pt>
                <c:pt idx="18124">
                  <c:v>0.98601423267809996</c:v>
                </c:pt>
                <c:pt idx="18125">
                  <c:v>0.98606934141011005</c:v>
                </c:pt>
                <c:pt idx="18126">
                  <c:v>0.98595366017296704</c:v>
                </c:pt>
                <c:pt idx="18127">
                  <c:v>0.98591546411734798</c:v>
                </c:pt>
                <c:pt idx="18128">
                  <c:v>0.98602670433237405</c:v>
                </c:pt>
                <c:pt idx="18129">
                  <c:v>0.98590228266368096</c:v>
                </c:pt>
                <c:pt idx="18130">
                  <c:v>0.98599921454606099</c:v>
                </c:pt>
                <c:pt idx="18131">
                  <c:v>0.98592713035508694</c:v>
                </c:pt>
                <c:pt idx="18132">
                  <c:v>0.986110106330224</c:v>
                </c:pt>
                <c:pt idx="18133">
                  <c:v>0.98591179751504299</c:v>
                </c:pt>
                <c:pt idx="18134">
                  <c:v>0.98596159302883202</c:v>
                </c:pt>
                <c:pt idx="18135">
                  <c:v>0.98596593298864399</c:v>
                </c:pt>
                <c:pt idx="18136">
                  <c:v>0.98599181628864596</c:v>
                </c:pt>
                <c:pt idx="18137">
                  <c:v>0.98597561881056694</c:v>
                </c:pt>
                <c:pt idx="18138">
                  <c:v>0.98593740765634796</c:v>
                </c:pt>
                <c:pt idx="18139">
                  <c:v>0.98590881683404097</c:v>
                </c:pt>
                <c:pt idx="18140">
                  <c:v>0.98596562711455205</c:v>
                </c:pt>
                <c:pt idx="18141">
                  <c:v>0.98598942831526304</c:v>
                </c:pt>
                <c:pt idx="18142">
                  <c:v>0.98600485018693695</c:v>
                </c:pt>
                <c:pt idx="18143">
                  <c:v>0.98607675221614799</c:v>
                </c:pt>
                <c:pt idx="18144">
                  <c:v>0.98600202727860198</c:v>
                </c:pt>
                <c:pt idx="18145">
                  <c:v>0.98601597362277704</c:v>
                </c:pt>
                <c:pt idx="18146">
                  <c:v>0.98597073628973497</c:v>
                </c:pt>
                <c:pt idx="18147">
                  <c:v>0.98595347473407602</c:v>
                </c:pt>
                <c:pt idx="18148">
                  <c:v>0.985965801491546</c:v>
                </c:pt>
                <c:pt idx="18149">
                  <c:v>0.98594241328239696</c:v>
                </c:pt>
                <c:pt idx="18150">
                  <c:v>0.98591043622566898</c:v>
                </c:pt>
                <c:pt idx="18151">
                  <c:v>0.986087779198489</c:v>
                </c:pt>
                <c:pt idx="18152">
                  <c:v>0.98597833986535799</c:v>
                </c:pt>
                <c:pt idx="18153">
                  <c:v>0.98600487244326296</c:v>
                </c:pt>
                <c:pt idx="18154">
                  <c:v>0.98595576895637504</c:v>
                </c:pt>
                <c:pt idx="18155">
                  <c:v>0.985881414382895</c:v>
                </c:pt>
                <c:pt idx="18156">
                  <c:v>0.986097155961005</c:v>
                </c:pt>
                <c:pt idx="18157">
                  <c:v>0.98593500826464398</c:v>
                </c:pt>
                <c:pt idx="18158">
                  <c:v>0.98607654190204497</c:v>
                </c:pt>
                <c:pt idx="18159">
                  <c:v>0.98594528841906304</c:v>
                </c:pt>
                <c:pt idx="18160">
                  <c:v>0.98594612346238797</c:v>
                </c:pt>
                <c:pt idx="18161">
                  <c:v>0.985894391060265</c:v>
                </c:pt>
                <c:pt idx="18162">
                  <c:v>0.98608300391481296</c:v>
                </c:pt>
                <c:pt idx="18163">
                  <c:v>0.98595688818983096</c:v>
                </c:pt>
                <c:pt idx="18164">
                  <c:v>0.98605462165885704</c:v>
                </c:pt>
                <c:pt idx="18165">
                  <c:v>0.98590322413015496</c:v>
                </c:pt>
                <c:pt idx="18166">
                  <c:v>0.98581048730280496</c:v>
                </c:pt>
                <c:pt idx="18167">
                  <c:v>0.98598936087313005</c:v>
                </c:pt>
                <c:pt idx="18168">
                  <c:v>0.98589070663749601</c:v>
                </c:pt>
                <c:pt idx="18169">
                  <c:v>0.98599842880342803</c:v>
                </c:pt>
                <c:pt idx="18170">
                  <c:v>0.98606578656866595</c:v>
                </c:pt>
                <c:pt idx="18171">
                  <c:v>0.98610861289634399</c:v>
                </c:pt>
                <c:pt idx="18172">
                  <c:v>0.98600685517270903</c:v>
                </c:pt>
                <c:pt idx="18173">
                  <c:v>0.98598169597821195</c:v>
                </c:pt>
                <c:pt idx="18174">
                  <c:v>0.98598200929968705</c:v>
                </c:pt>
                <c:pt idx="18175">
                  <c:v>0.98588104961407697</c:v>
                </c:pt>
                <c:pt idx="18176">
                  <c:v>0.98597175922843405</c:v>
                </c:pt>
                <c:pt idx="18177">
                  <c:v>0.98595216881521197</c:v>
                </c:pt>
                <c:pt idx="18178">
                  <c:v>0.98590553049681995</c:v>
                </c:pt>
                <c:pt idx="18179">
                  <c:v>0.98601043483494399</c:v>
                </c:pt>
                <c:pt idx="18180">
                  <c:v>0.98595890231736705</c:v>
                </c:pt>
                <c:pt idx="18181">
                  <c:v>0.98604910546448399</c:v>
                </c:pt>
                <c:pt idx="18182">
                  <c:v>0.98605147461839904</c:v>
                </c:pt>
                <c:pt idx="18183">
                  <c:v>0.98605858411532399</c:v>
                </c:pt>
                <c:pt idx="18184">
                  <c:v>0.98601875699248998</c:v>
                </c:pt>
                <c:pt idx="18185">
                  <c:v>0.98594316174755203</c:v>
                </c:pt>
                <c:pt idx="18186">
                  <c:v>0.98600077513567197</c:v>
                </c:pt>
                <c:pt idx="18187">
                  <c:v>0.98587753779713705</c:v>
                </c:pt>
                <c:pt idx="18188">
                  <c:v>0.98603541186409505</c:v>
                </c:pt>
                <c:pt idx="18189">
                  <c:v>0.98585567712598698</c:v>
                </c:pt>
                <c:pt idx="18190">
                  <c:v>0.98594860651031102</c:v>
                </c:pt>
                <c:pt idx="18191">
                  <c:v>0.98603222517503097</c:v>
                </c:pt>
                <c:pt idx="18192">
                  <c:v>0.98597565860092695</c:v>
                </c:pt>
                <c:pt idx="18193">
                  <c:v>0.98597518427799002</c:v>
                </c:pt>
                <c:pt idx="18194">
                  <c:v>0.98594260735565997</c:v>
                </c:pt>
                <c:pt idx="18195">
                  <c:v>0.986051441129977</c:v>
                </c:pt>
                <c:pt idx="18196">
                  <c:v>0.98585077706162805</c:v>
                </c:pt>
                <c:pt idx="18197">
                  <c:v>0.98602640738796998</c:v>
                </c:pt>
                <c:pt idx="18198">
                  <c:v>0.985974264021377</c:v>
                </c:pt>
                <c:pt idx="18199">
                  <c:v>0.98599567339852001</c:v>
                </c:pt>
                <c:pt idx="18200">
                  <c:v>0.98591124286074505</c:v>
                </c:pt>
                <c:pt idx="18201">
                  <c:v>0.98597604073009104</c:v>
                </c:pt>
                <c:pt idx="18202">
                  <c:v>0.98596459001457903</c:v>
                </c:pt>
                <c:pt idx="18203">
                  <c:v>0.98610276130910401</c:v>
                </c:pt>
                <c:pt idx="18204">
                  <c:v>0.985964658240015</c:v>
                </c:pt>
                <c:pt idx="18205">
                  <c:v>0.98593241129104903</c:v>
                </c:pt>
                <c:pt idx="18206">
                  <c:v>0.98593670758132101</c:v>
                </c:pt>
                <c:pt idx="18207">
                  <c:v>0.98593283200859805</c:v>
                </c:pt>
                <c:pt idx="18208">
                  <c:v>0.98603454333233498</c:v>
                </c:pt>
                <c:pt idx="18209">
                  <c:v>0.98604398276559202</c:v>
                </c:pt>
                <c:pt idx="18210">
                  <c:v>0.98596322300582295</c:v>
                </c:pt>
                <c:pt idx="18211">
                  <c:v>0.98595444653491104</c:v>
                </c:pt>
                <c:pt idx="18212">
                  <c:v>0.98606847935687902</c:v>
                </c:pt>
                <c:pt idx="18213">
                  <c:v>0.98598963355946401</c:v>
                </c:pt>
                <c:pt idx="18214">
                  <c:v>0.98590945192762303</c:v>
                </c:pt>
                <c:pt idx="18215">
                  <c:v>0.98596070077118103</c:v>
                </c:pt>
                <c:pt idx="18216">
                  <c:v>0.98613645484177104</c:v>
                </c:pt>
                <c:pt idx="18217">
                  <c:v>0.98594331455669904</c:v>
                </c:pt>
                <c:pt idx="18218">
                  <c:v>0.98595373502579098</c:v>
                </c:pt>
                <c:pt idx="18219">
                  <c:v>0.98595925383460903</c:v>
                </c:pt>
                <c:pt idx="18220">
                  <c:v>0.98598969009311999</c:v>
                </c:pt>
                <c:pt idx="18221">
                  <c:v>0.98592028359712103</c:v>
                </c:pt>
                <c:pt idx="18222">
                  <c:v>0.98611975558940701</c:v>
                </c:pt>
                <c:pt idx="18223">
                  <c:v>0.98590561782048103</c:v>
                </c:pt>
                <c:pt idx="18224">
                  <c:v>0.98598339082188202</c:v>
                </c:pt>
                <c:pt idx="18225">
                  <c:v>0.98592304571740996</c:v>
                </c:pt>
                <c:pt idx="18226">
                  <c:v>0.98594143633384801</c:v>
                </c:pt>
                <c:pt idx="18227">
                  <c:v>0.98606249553485903</c:v>
                </c:pt>
                <c:pt idx="18228">
                  <c:v>0.98592550297947301</c:v>
                </c:pt>
                <c:pt idx="18229">
                  <c:v>0.98595466511304397</c:v>
                </c:pt>
                <c:pt idx="18230">
                  <c:v>0.98592174339101002</c:v>
                </c:pt>
                <c:pt idx="18231">
                  <c:v>0.98602248519190605</c:v>
                </c:pt>
                <c:pt idx="18232">
                  <c:v>0.98598152589740995</c:v>
                </c:pt>
                <c:pt idx="18233">
                  <c:v>0.98607493966015602</c:v>
                </c:pt>
                <c:pt idx="18234">
                  <c:v>0.98586039011798998</c:v>
                </c:pt>
                <c:pt idx="18235">
                  <c:v>0.98592815407685397</c:v>
                </c:pt>
                <c:pt idx="18236">
                  <c:v>0.98599239311708498</c:v>
                </c:pt>
                <c:pt idx="18237">
                  <c:v>0.98593144489502205</c:v>
                </c:pt>
                <c:pt idx="18238">
                  <c:v>0.98603546073627102</c:v>
                </c:pt>
                <c:pt idx="18239">
                  <c:v>0.98588603609591197</c:v>
                </c:pt>
                <c:pt idx="18240">
                  <c:v>0.98600481587538102</c:v>
                </c:pt>
                <c:pt idx="18241">
                  <c:v>0.98595602987317599</c:v>
                </c:pt>
                <c:pt idx="18242">
                  <c:v>0.98586986213824201</c:v>
                </c:pt>
                <c:pt idx="18243">
                  <c:v>0.98607184685740001</c:v>
                </c:pt>
                <c:pt idx="18244">
                  <c:v>0.98596838745125903</c:v>
                </c:pt>
                <c:pt idx="18245">
                  <c:v>0.98604937626418099</c:v>
                </c:pt>
                <c:pt idx="18246">
                  <c:v>0.98597699010119599</c:v>
                </c:pt>
                <c:pt idx="18247">
                  <c:v>0.98593991292720695</c:v>
                </c:pt>
                <c:pt idx="18248">
                  <c:v>0.98596612579115495</c:v>
                </c:pt>
                <c:pt idx="18249">
                  <c:v>0.98602778144133996</c:v>
                </c:pt>
                <c:pt idx="18250">
                  <c:v>0.98591268061756199</c:v>
                </c:pt>
                <c:pt idx="18251">
                  <c:v>0.98600585971721599</c:v>
                </c:pt>
                <c:pt idx="18252">
                  <c:v>0.98592970999526497</c:v>
                </c:pt>
                <c:pt idx="18253">
                  <c:v>0.98589838871235702</c:v>
                </c:pt>
                <c:pt idx="18254">
                  <c:v>0.98604224977683896</c:v>
                </c:pt>
                <c:pt idx="18255">
                  <c:v>0.98591448972407003</c:v>
                </c:pt>
                <c:pt idx="18256">
                  <c:v>0.98603984233224495</c:v>
                </c:pt>
                <c:pt idx="18257">
                  <c:v>0.98586868009209305</c:v>
                </c:pt>
                <c:pt idx="18258">
                  <c:v>0.98607431329954698</c:v>
                </c:pt>
                <c:pt idx="18259">
                  <c:v>0.98587648595069799</c:v>
                </c:pt>
                <c:pt idx="18260">
                  <c:v>0.98597557998319996</c:v>
                </c:pt>
                <c:pt idx="18261">
                  <c:v>0.985863554983468</c:v>
                </c:pt>
                <c:pt idx="18262">
                  <c:v>0.98596697844643799</c:v>
                </c:pt>
                <c:pt idx="18263">
                  <c:v>0.98595783681284199</c:v>
                </c:pt>
                <c:pt idx="18264">
                  <c:v>0.98600759084974099</c:v>
                </c:pt>
                <c:pt idx="18265">
                  <c:v>0.98605340033534805</c:v>
                </c:pt>
                <c:pt idx="18266">
                  <c:v>0.98595432687872098</c:v>
                </c:pt>
                <c:pt idx="18267">
                  <c:v>0.98583804773508699</c:v>
                </c:pt>
                <c:pt idx="18268">
                  <c:v>0.98600970674576105</c:v>
                </c:pt>
                <c:pt idx="18269">
                  <c:v>0.98592527656056905</c:v>
                </c:pt>
                <c:pt idx="18270">
                  <c:v>0.985975741119274</c:v>
                </c:pt>
                <c:pt idx="18271">
                  <c:v>0.98585763602118304</c:v>
                </c:pt>
                <c:pt idx="18272">
                  <c:v>0.98595532932326602</c:v>
                </c:pt>
                <c:pt idx="18273">
                  <c:v>0.98601199298141795</c:v>
                </c:pt>
                <c:pt idx="18274">
                  <c:v>0.98611127304967705</c:v>
                </c:pt>
                <c:pt idx="18275">
                  <c:v>0.98605115142537103</c:v>
                </c:pt>
                <c:pt idx="18276">
                  <c:v>0.98595551961630101</c:v>
                </c:pt>
                <c:pt idx="18277">
                  <c:v>0.98592698702563597</c:v>
                </c:pt>
                <c:pt idx="18278">
                  <c:v>0.98587613607267399</c:v>
                </c:pt>
                <c:pt idx="18279">
                  <c:v>0.98592571100751103</c:v>
                </c:pt>
                <c:pt idx="18280">
                  <c:v>0.98609083080136095</c:v>
                </c:pt>
                <c:pt idx="18281">
                  <c:v>0.98597167562924803</c:v>
                </c:pt>
                <c:pt idx="18282">
                  <c:v>0.98600322462370205</c:v>
                </c:pt>
                <c:pt idx="18283">
                  <c:v>0.98596003504421903</c:v>
                </c:pt>
                <c:pt idx="18284">
                  <c:v>0.98589003867448999</c:v>
                </c:pt>
                <c:pt idx="18285">
                  <c:v>0.98603201007712105</c:v>
                </c:pt>
                <c:pt idx="18286">
                  <c:v>0.98597812769332205</c:v>
                </c:pt>
                <c:pt idx="18287">
                  <c:v>0.985969139248844</c:v>
                </c:pt>
                <c:pt idx="18288">
                  <c:v>0.98595795266768804</c:v>
                </c:pt>
                <c:pt idx="18289">
                  <c:v>0.98594398207511202</c:v>
                </c:pt>
                <c:pt idx="18290">
                  <c:v>0.98599098432236498</c:v>
                </c:pt>
                <c:pt idx="18291">
                  <c:v>0.985965492278294</c:v>
                </c:pt>
                <c:pt idx="18292">
                  <c:v>0.98601270422156895</c:v>
                </c:pt>
                <c:pt idx="18293">
                  <c:v>0.986091890098583</c:v>
                </c:pt>
                <c:pt idx="18294">
                  <c:v>0.98591337533637302</c:v>
                </c:pt>
                <c:pt idx="18295">
                  <c:v>0.98601348287389201</c:v>
                </c:pt>
                <c:pt idx="18296">
                  <c:v>0.98588987733315803</c:v>
                </c:pt>
                <c:pt idx="18297">
                  <c:v>0.98596208094779703</c:v>
                </c:pt>
                <c:pt idx="18298">
                  <c:v>0.98611539030236794</c:v>
                </c:pt>
                <c:pt idx="18299">
                  <c:v>0.98591055728479704</c:v>
                </c:pt>
                <c:pt idx="18300">
                  <c:v>0.98607852339804603</c:v>
                </c:pt>
                <c:pt idx="18301">
                  <c:v>0.98590875331594696</c:v>
                </c:pt>
                <c:pt idx="18302">
                  <c:v>0.986095463552775</c:v>
                </c:pt>
                <c:pt idx="18303">
                  <c:v>0.98602006676819698</c:v>
                </c:pt>
                <c:pt idx="18304">
                  <c:v>0.98604132767943897</c:v>
                </c:pt>
                <c:pt idx="18305">
                  <c:v>0.98599933690745101</c:v>
                </c:pt>
                <c:pt idx="18306">
                  <c:v>0.98592891403542005</c:v>
                </c:pt>
                <c:pt idx="18307">
                  <c:v>0.98602815434672597</c:v>
                </c:pt>
                <c:pt idx="18308">
                  <c:v>0.98590150777461905</c:v>
                </c:pt>
                <c:pt idx="18309">
                  <c:v>0.98596978210699404</c:v>
                </c:pt>
                <c:pt idx="18310">
                  <c:v>0.98594362275758396</c:v>
                </c:pt>
                <c:pt idx="18311">
                  <c:v>0.98590506493741903</c:v>
                </c:pt>
                <c:pt idx="18312">
                  <c:v>0.98607555848842199</c:v>
                </c:pt>
                <c:pt idx="18313">
                  <c:v>0.98602601946489399</c:v>
                </c:pt>
                <c:pt idx="18314">
                  <c:v>0.98594903982292403</c:v>
                </c:pt>
                <c:pt idx="18315">
                  <c:v>0.98593045786365496</c:v>
                </c:pt>
                <c:pt idx="18316">
                  <c:v>0.98595535330036299</c:v>
                </c:pt>
                <c:pt idx="18317">
                  <c:v>0.98593690226423103</c:v>
                </c:pt>
                <c:pt idx="18318">
                  <c:v>0.98605782463178204</c:v>
                </c:pt>
                <c:pt idx="18319">
                  <c:v>0.98593926646603403</c:v>
                </c:pt>
                <c:pt idx="18320">
                  <c:v>0.98592265730513995</c:v>
                </c:pt>
                <c:pt idx="18321">
                  <c:v>0.98598500275833401</c:v>
                </c:pt>
                <c:pt idx="18322">
                  <c:v>0.98586312849829005</c:v>
                </c:pt>
                <c:pt idx="18323">
                  <c:v>0.98600536508190995</c:v>
                </c:pt>
                <c:pt idx="18324">
                  <c:v>0.98604545507800101</c:v>
                </c:pt>
                <c:pt idx="18325">
                  <c:v>0.98590751016606804</c:v>
                </c:pt>
                <c:pt idx="18326">
                  <c:v>0.98593633779861001</c:v>
                </c:pt>
                <c:pt idx="18327">
                  <c:v>0.98590668604438902</c:v>
                </c:pt>
                <c:pt idx="18328">
                  <c:v>0.98608522458150205</c:v>
                </c:pt>
                <c:pt idx="18329">
                  <c:v>0.98590517009982204</c:v>
                </c:pt>
                <c:pt idx="18330">
                  <c:v>0.98607671150712095</c:v>
                </c:pt>
                <c:pt idx="18331">
                  <c:v>0.98598023756740505</c:v>
                </c:pt>
                <c:pt idx="18332">
                  <c:v>0.98609242131768304</c:v>
                </c:pt>
                <c:pt idx="18333">
                  <c:v>0.98600388651743498</c:v>
                </c:pt>
                <c:pt idx="18334">
                  <c:v>0.98606052636321495</c:v>
                </c:pt>
                <c:pt idx="18335">
                  <c:v>0.98596993861109405</c:v>
                </c:pt>
                <c:pt idx="18336">
                  <c:v>0.98596827368975204</c:v>
                </c:pt>
                <c:pt idx="18337">
                  <c:v>0.98597491450561203</c:v>
                </c:pt>
                <c:pt idx="18338">
                  <c:v>0.985812918532606</c:v>
                </c:pt>
                <c:pt idx="18339">
                  <c:v>0.98601624738525695</c:v>
                </c:pt>
                <c:pt idx="18340">
                  <c:v>0.98591275683274604</c:v>
                </c:pt>
                <c:pt idx="18341">
                  <c:v>0.98590857838705104</c:v>
                </c:pt>
                <c:pt idx="18342">
                  <c:v>0.98603963304048003</c:v>
                </c:pt>
                <c:pt idx="18343">
                  <c:v>0.98607836694749096</c:v>
                </c:pt>
                <c:pt idx="18344">
                  <c:v>0.985955455268132</c:v>
                </c:pt>
                <c:pt idx="18345">
                  <c:v>0.98596903534957103</c:v>
                </c:pt>
                <c:pt idx="18346">
                  <c:v>0.98595176947108598</c:v>
                </c:pt>
                <c:pt idx="18347">
                  <c:v>0.98600327690916001</c:v>
                </c:pt>
                <c:pt idx="18348">
                  <c:v>0.98602309946908895</c:v>
                </c:pt>
                <c:pt idx="18349">
                  <c:v>0.98598170004961505</c:v>
                </c:pt>
                <c:pt idx="18350">
                  <c:v>0.98598049662538001</c:v>
                </c:pt>
                <c:pt idx="18351">
                  <c:v>0.98599125601235205</c:v>
                </c:pt>
                <c:pt idx="18352">
                  <c:v>0.98606772172758606</c:v>
                </c:pt>
                <c:pt idx="18353">
                  <c:v>0.98595527122131099</c:v>
                </c:pt>
                <c:pt idx="18354">
                  <c:v>0.98600649345590197</c:v>
                </c:pt>
                <c:pt idx="18355">
                  <c:v>0.98590834834332097</c:v>
                </c:pt>
                <c:pt idx="18356">
                  <c:v>0.98602206229909595</c:v>
                </c:pt>
                <c:pt idx="18357">
                  <c:v>0.98596340053572296</c:v>
                </c:pt>
                <c:pt idx="18358">
                  <c:v>0.98599471553543805</c:v>
                </c:pt>
                <c:pt idx="18359">
                  <c:v>0.98593109359565601</c:v>
                </c:pt>
                <c:pt idx="18360">
                  <c:v>0.98606531411474396</c:v>
                </c:pt>
                <c:pt idx="18361">
                  <c:v>0.98597897890840702</c:v>
                </c:pt>
                <c:pt idx="18362">
                  <c:v>0.98595494770278602</c:v>
                </c:pt>
                <c:pt idx="18363">
                  <c:v>0.98602028933528796</c:v>
                </c:pt>
                <c:pt idx="18364">
                  <c:v>0.98592828120578901</c:v>
                </c:pt>
                <c:pt idx="18365">
                  <c:v>0.98599318846000095</c:v>
                </c:pt>
                <c:pt idx="18366">
                  <c:v>0.98604609681925803</c:v>
                </c:pt>
                <c:pt idx="18367">
                  <c:v>0.985862121497452</c:v>
                </c:pt>
                <c:pt idx="18368">
                  <c:v>0.98592895929800095</c:v>
                </c:pt>
                <c:pt idx="18369">
                  <c:v>0.98589516851424497</c:v>
                </c:pt>
                <c:pt idx="18370">
                  <c:v>0.98589937398874194</c:v>
                </c:pt>
                <c:pt idx="18371">
                  <c:v>0.98597077229017904</c:v>
                </c:pt>
                <c:pt idx="18372">
                  <c:v>0.98600718681157895</c:v>
                </c:pt>
                <c:pt idx="18373">
                  <c:v>0.98603241038033995</c:v>
                </c:pt>
                <c:pt idx="18374">
                  <c:v>0.98594834022324396</c:v>
                </c:pt>
                <c:pt idx="18375">
                  <c:v>0.98592811765180999</c:v>
                </c:pt>
                <c:pt idx="18376">
                  <c:v>0.98599892091086405</c:v>
                </c:pt>
                <c:pt idx="18377">
                  <c:v>0.98591073627709502</c:v>
                </c:pt>
                <c:pt idx="18378">
                  <c:v>0.98589458790641404</c:v>
                </c:pt>
                <c:pt idx="18379">
                  <c:v>0.98604954657629595</c:v>
                </c:pt>
                <c:pt idx="18380">
                  <c:v>0.98600757206117595</c:v>
                </c:pt>
                <c:pt idx="18381">
                  <c:v>0.98599780967737805</c:v>
                </c:pt>
                <c:pt idx="18382">
                  <c:v>0.98607380949515899</c:v>
                </c:pt>
                <c:pt idx="18383">
                  <c:v>0.98604628550667095</c:v>
                </c:pt>
                <c:pt idx="18384">
                  <c:v>0.98599932750474695</c:v>
                </c:pt>
                <c:pt idx="18385">
                  <c:v>0.98597067420518003</c:v>
                </c:pt>
                <c:pt idx="18386">
                  <c:v>0.98587550883236597</c:v>
                </c:pt>
                <c:pt idx="18387">
                  <c:v>0.98597639434214601</c:v>
                </c:pt>
                <c:pt idx="18388">
                  <c:v>0.98592321497357105</c:v>
                </c:pt>
                <c:pt idx="18389">
                  <c:v>0.98601084002115302</c:v>
                </c:pt>
                <c:pt idx="18390">
                  <c:v>0.98605628966863601</c:v>
                </c:pt>
                <c:pt idx="18391">
                  <c:v>0.98600130045873602</c:v>
                </c:pt>
                <c:pt idx="18392">
                  <c:v>0.98582677966188803</c:v>
                </c:pt>
                <c:pt idx="18393">
                  <c:v>0.98601774494672301</c:v>
                </c:pt>
                <c:pt idx="18394">
                  <c:v>0.98594966894598701</c:v>
                </c:pt>
                <c:pt idx="18395">
                  <c:v>0.98591190649330396</c:v>
                </c:pt>
                <c:pt idx="18396">
                  <c:v>0.98609077298104697</c:v>
                </c:pt>
                <c:pt idx="18397">
                  <c:v>0.98604259896227298</c:v>
                </c:pt>
                <c:pt idx="18398">
                  <c:v>0.985953414227981</c:v>
                </c:pt>
                <c:pt idx="18399">
                  <c:v>0.98590531870537301</c:v>
                </c:pt>
                <c:pt idx="18400">
                  <c:v>0.98591680057006903</c:v>
                </c:pt>
                <c:pt idx="18401">
                  <c:v>0.98592965910261299</c:v>
                </c:pt>
                <c:pt idx="18402">
                  <c:v>0.98596836814399003</c:v>
                </c:pt>
                <c:pt idx="18403">
                  <c:v>0.98584097279225902</c:v>
                </c:pt>
                <c:pt idx="18404">
                  <c:v>0.98600059772539805</c:v>
                </c:pt>
                <c:pt idx="18405">
                  <c:v>0.98592581935675105</c:v>
                </c:pt>
                <c:pt idx="18406">
                  <c:v>0.98591345968188104</c:v>
                </c:pt>
                <c:pt idx="18407">
                  <c:v>0.98597456599394095</c:v>
                </c:pt>
                <c:pt idx="18408">
                  <c:v>0.98597992733180295</c:v>
                </c:pt>
                <c:pt idx="18409">
                  <c:v>0.98610250056379201</c:v>
                </c:pt>
                <c:pt idx="18410">
                  <c:v>0.98589261137011996</c:v>
                </c:pt>
                <c:pt idx="18411">
                  <c:v>0.98592248896687895</c:v>
                </c:pt>
                <c:pt idx="18412">
                  <c:v>0.98590063360138502</c:v>
                </c:pt>
                <c:pt idx="18413">
                  <c:v>0.98594997654065997</c:v>
                </c:pt>
                <c:pt idx="18414">
                  <c:v>0.98597337663464502</c:v>
                </c:pt>
                <c:pt idx="18415">
                  <c:v>0.98608573335904004</c:v>
                </c:pt>
                <c:pt idx="18416">
                  <c:v>0.98589439837552395</c:v>
                </c:pt>
                <c:pt idx="18417">
                  <c:v>0.98595836792014901</c:v>
                </c:pt>
                <c:pt idx="18418">
                  <c:v>0.98588253323336605</c:v>
                </c:pt>
                <c:pt idx="18419">
                  <c:v>0.98600992540797205</c:v>
                </c:pt>
                <c:pt idx="18420">
                  <c:v>0.98597752202400202</c:v>
                </c:pt>
                <c:pt idx="18421">
                  <c:v>0.98595394227019495</c:v>
                </c:pt>
                <c:pt idx="18422">
                  <c:v>0.98602101682851895</c:v>
                </c:pt>
                <c:pt idx="18423">
                  <c:v>0.98592743728156496</c:v>
                </c:pt>
                <c:pt idx="18424">
                  <c:v>0.98612701590975804</c:v>
                </c:pt>
                <c:pt idx="18425">
                  <c:v>0.98597094882827496</c:v>
                </c:pt>
                <c:pt idx="18426">
                  <c:v>0.98594139725207797</c:v>
                </c:pt>
                <c:pt idx="18427">
                  <c:v>0.98597127365041803</c:v>
                </c:pt>
                <c:pt idx="18428">
                  <c:v>0.98588442121530995</c:v>
                </c:pt>
                <c:pt idx="18429">
                  <c:v>0.98608076072437201</c:v>
                </c:pt>
                <c:pt idx="18430">
                  <c:v>0.98591163995451003</c:v>
                </c:pt>
                <c:pt idx="18431">
                  <c:v>0.98601936178541205</c:v>
                </c:pt>
                <c:pt idx="18432">
                  <c:v>0.98589424924213798</c:v>
                </c:pt>
                <c:pt idx="18433">
                  <c:v>0.98590649094466598</c:v>
                </c:pt>
                <c:pt idx="18434">
                  <c:v>0.98595834799061899</c:v>
                </c:pt>
                <c:pt idx="18435">
                  <c:v>0.98594284187635295</c:v>
                </c:pt>
                <c:pt idx="18436">
                  <c:v>0.98594973427525401</c:v>
                </c:pt>
                <c:pt idx="18437">
                  <c:v>0.985903545253762</c:v>
                </c:pt>
                <c:pt idx="18438">
                  <c:v>0.98586896936798996</c:v>
                </c:pt>
                <c:pt idx="18439">
                  <c:v>0.98606042102834002</c:v>
                </c:pt>
                <c:pt idx="18440">
                  <c:v>0.98587252992638097</c:v>
                </c:pt>
                <c:pt idx="18441">
                  <c:v>0.98601948876262302</c:v>
                </c:pt>
                <c:pt idx="18442">
                  <c:v>0.98584153997575796</c:v>
                </c:pt>
                <c:pt idx="18443">
                  <c:v>0.98595487946980498</c:v>
                </c:pt>
                <c:pt idx="18444">
                  <c:v>0.98605063816040195</c:v>
                </c:pt>
                <c:pt idx="18445">
                  <c:v>0.98602365460770602</c:v>
                </c:pt>
                <c:pt idx="18446">
                  <c:v>0.98588316741240201</c:v>
                </c:pt>
                <c:pt idx="18447">
                  <c:v>0.98607043255858196</c:v>
                </c:pt>
                <c:pt idx="18448">
                  <c:v>0.98605680473245205</c:v>
                </c:pt>
                <c:pt idx="18449">
                  <c:v>0.98595629837328003</c:v>
                </c:pt>
                <c:pt idx="18450">
                  <c:v>0.98603219326804004</c:v>
                </c:pt>
                <c:pt idx="18451">
                  <c:v>0.98604199271672499</c:v>
                </c:pt>
                <c:pt idx="18452">
                  <c:v>0.98591165002708103</c:v>
                </c:pt>
                <c:pt idx="18453">
                  <c:v>0.98600758417685497</c:v>
                </c:pt>
                <c:pt idx="18454">
                  <c:v>0.98591629315521301</c:v>
                </c:pt>
                <c:pt idx="18455">
                  <c:v>0.98603150546434504</c:v>
                </c:pt>
                <c:pt idx="18456">
                  <c:v>0.98591829310958201</c:v>
                </c:pt>
                <c:pt idx="18457">
                  <c:v>0.98603857190597299</c:v>
                </c:pt>
                <c:pt idx="18458">
                  <c:v>0.98597624544881302</c:v>
                </c:pt>
                <c:pt idx="18459">
                  <c:v>0.98594877563418304</c:v>
                </c:pt>
                <c:pt idx="18460">
                  <c:v>0.98596805458229397</c:v>
                </c:pt>
                <c:pt idx="18461">
                  <c:v>0.98586589345604003</c:v>
                </c:pt>
                <c:pt idx="18462">
                  <c:v>0.98598792704652205</c:v>
                </c:pt>
                <c:pt idx="18463">
                  <c:v>0.985931652657692</c:v>
                </c:pt>
                <c:pt idx="18464">
                  <c:v>0.986023588241835</c:v>
                </c:pt>
                <c:pt idx="18465">
                  <c:v>0.98606055068915099</c:v>
                </c:pt>
                <c:pt idx="18466">
                  <c:v>0.98601483939761703</c:v>
                </c:pt>
                <c:pt idx="18467">
                  <c:v>0.98592406772276597</c:v>
                </c:pt>
                <c:pt idx="18468">
                  <c:v>0.98593648378260501</c:v>
                </c:pt>
                <c:pt idx="18469">
                  <c:v>0.98595424134601195</c:v>
                </c:pt>
                <c:pt idx="18470">
                  <c:v>0.98584583772432699</c:v>
                </c:pt>
                <c:pt idx="18471">
                  <c:v>0.98583172890630999</c:v>
                </c:pt>
                <c:pt idx="18472">
                  <c:v>0.98595667277883503</c:v>
                </c:pt>
                <c:pt idx="18473">
                  <c:v>0.98597354062449105</c:v>
                </c:pt>
                <c:pt idx="18474">
                  <c:v>0.98597175012444604</c:v>
                </c:pt>
                <c:pt idx="18475">
                  <c:v>0.98612096115838599</c:v>
                </c:pt>
                <c:pt idx="18476">
                  <c:v>0.98598684899120603</c:v>
                </c:pt>
                <c:pt idx="18477">
                  <c:v>0.98587292702323004</c:v>
                </c:pt>
                <c:pt idx="18478">
                  <c:v>0.98589605036158301</c:v>
                </c:pt>
                <c:pt idx="18479">
                  <c:v>0.98591521580361696</c:v>
                </c:pt>
                <c:pt idx="18480">
                  <c:v>0.98599532067343998</c:v>
                </c:pt>
                <c:pt idx="18481">
                  <c:v>0.98595904791462796</c:v>
                </c:pt>
                <c:pt idx="18482">
                  <c:v>0.98594135018759899</c:v>
                </c:pt>
                <c:pt idx="18483">
                  <c:v>0.98584911526998897</c:v>
                </c:pt>
                <c:pt idx="18484">
                  <c:v>0.98601324018723202</c:v>
                </c:pt>
                <c:pt idx="18485">
                  <c:v>0.98598382616886404</c:v>
                </c:pt>
                <c:pt idx="18486">
                  <c:v>0.986039883192245</c:v>
                </c:pt>
                <c:pt idx="18487">
                  <c:v>0.98597199500744204</c:v>
                </c:pt>
                <c:pt idx="18488">
                  <c:v>0.98593001766964605</c:v>
                </c:pt>
                <c:pt idx="18489">
                  <c:v>0.98592124396227598</c:v>
                </c:pt>
                <c:pt idx="18490">
                  <c:v>0.98599119209850195</c:v>
                </c:pt>
                <c:pt idx="18491">
                  <c:v>0.986003537948695</c:v>
                </c:pt>
                <c:pt idx="18492">
                  <c:v>0.98596879102456203</c:v>
                </c:pt>
                <c:pt idx="18493">
                  <c:v>0.98603883449345697</c:v>
                </c:pt>
                <c:pt idx="18494">
                  <c:v>0.98597847886133105</c:v>
                </c:pt>
                <c:pt idx="18495">
                  <c:v>0.986082645567534</c:v>
                </c:pt>
                <c:pt idx="18496">
                  <c:v>0.98601581186927201</c:v>
                </c:pt>
                <c:pt idx="18497">
                  <c:v>0.98597708207606305</c:v>
                </c:pt>
                <c:pt idx="18498">
                  <c:v>0.98592668647444803</c:v>
                </c:pt>
                <c:pt idx="18499">
                  <c:v>0.98600160221725797</c:v>
                </c:pt>
                <c:pt idx="18500">
                  <c:v>0.98590867778611802</c:v>
                </c:pt>
                <c:pt idx="18501">
                  <c:v>0.98603663586395396</c:v>
                </c:pt>
                <c:pt idx="18502">
                  <c:v>0.98584799115520705</c:v>
                </c:pt>
                <c:pt idx="18503">
                  <c:v>0.986126003466129</c:v>
                </c:pt>
                <c:pt idx="18504">
                  <c:v>0.98582815261437495</c:v>
                </c:pt>
                <c:pt idx="18505">
                  <c:v>0.986125447188689</c:v>
                </c:pt>
                <c:pt idx="18506">
                  <c:v>0.98600425803425595</c:v>
                </c:pt>
                <c:pt idx="18507">
                  <c:v>0.98594180297546796</c:v>
                </c:pt>
                <c:pt idx="18508">
                  <c:v>0.98595505530851202</c:v>
                </c:pt>
                <c:pt idx="18509">
                  <c:v>0.98594013904607802</c:v>
                </c:pt>
                <c:pt idx="18510">
                  <c:v>0.986131553928287</c:v>
                </c:pt>
                <c:pt idx="18511">
                  <c:v>0.98589281244634897</c:v>
                </c:pt>
                <c:pt idx="18512">
                  <c:v>0.98596757752055297</c:v>
                </c:pt>
                <c:pt idx="18513">
                  <c:v>0.98592949728992196</c:v>
                </c:pt>
                <c:pt idx="18514">
                  <c:v>0.98590826118957198</c:v>
                </c:pt>
                <c:pt idx="18515">
                  <c:v>0.98595535054324601</c:v>
                </c:pt>
                <c:pt idx="18516">
                  <c:v>0.98589187739069295</c:v>
                </c:pt>
                <c:pt idx="18517">
                  <c:v>0.98595918546142203</c:v>
                </c:pt>
                <c:pt idx="18518">
                  <c:v>0.98600773491329896</c:v>
                </c:pt>
                <c:pt idx="18519">
                  <c:v>0.98596259542648002</c:v>
                </c:pt>
                <c:pt idx="18520">
                  <c:v>0.98590962669202198</c:v>
                </c:pt>
                <c:pt idx="18521">
                  <c:v>0.98599037694321701</c:v>
                </c:pt>
                <c:pt idx="18522">
                  <c:v>0.98588067687458703</c:v>
                </c:pt>
                <c:pt idx="18523">
                  <c:v>0.98595441246953797</c:v>
                </c:pt>
                <c:pt idx="18524">
                  <c:v>0.98585261660021295</c:v>
                </c:pt>
                <c:pt idx="18525">
                  <c:v>0.98592815763786901</c:v>
                </c:pt>
                <c:pt idx="18526">
                  <c:v>0.98598417584167397</c:v>
                </c:pt>
                <c:pt idx="18527">
                  <c:v>0.985975113950877</c:v>
                </c:pt>
                <c:pt idx="18528">
                  <c:v>0.98597840842566598</c:v>
                </c:pt>
                <c:pt idx="18529">
                  <c:v>0.98598813293145904</c:v>
                </c:pt>
                <c:pt idx="18530">
                  <c:v>0.98605741266406799</c:v>
                </c:pt>
                <c:pt idx="18531">
                  <c:v>0.98601488840717599</c:v>
                </c:pt>
                <c:pt idx="18532">
                  <c:v>0.98602385582733298</c:v>
                </c:pt>
                <c:pt idx="18533">
                  <c:v>0.98595169694853502</c:v>
                </c:pt>
                <c:pt idx="18534">
                  <c:v>0.98591989235067501</c:v>
                </c:pt>
                <c:pt idx="18535">
                  <c:v>0.98606985603672903</c:v>
                </c:pt>
                <c:pt idx="18536">
                  <c:v>0.98596590702670694</c:v>
                </c:pt>
                <c:pt idx="18537">
                  <c:v>0.985889498523427</c:v>
                </c:pt>
                <c:pt idx="18538">
                  <c:v>0.98592151693561803</c:v>
                </c:pt>
                <c:pt idx="18539">
                  <c:v>0.98595112188763101</c:v>
                </c:pt>
                <c:pt idx="18540">
                  <c:v>0.986033134762344</c:v>
                </c:pt>
                <c:pt idx="18541">
                  <c:v>0.985898117240256</c:v>
                </c:pt>
                <c:pt idx="18542">
                  <c:v>0.98600106559336698</c:v>
                </c:pt>
                <c:pt idx="18543">
                  <c:v>0.98602468374585595</c:v>
                </c:pt>
                <c:pt idx="18544">
                  <c:v>0.98603195419149003</c:v>
                </c:pt>
                <c:pt idx="18545">
                  <c:v>0.98598060353209804</c:v>
                </c:pt>
                <c:pt idx="18546">
                  <c:v>0.98598321295857805</c:v>
                </c:pt>
                <c:pt idx="18547">
                  <c:v>0.98596455458722698</c:v>
                </c:pt>
                <c:pt idx="18548">
                  <c:v>0.986115072632748</c:v>
                </c:pt>
                <c:pt idx="18549">
                  <c:v>0.98594111248140304</c:v>
                </c:pt>
                <c:pt idx="18550">
                  <c:v>0.98600317545949301</c:v>
                </c:pt>
                <c:pt idx="18551">
                  <c:v>0.98592390697690602</c:v>
                </c:pt>
                <c:pt idx="18552">
                  <c:v>0.98602315871457702</c:v>
                </c:pt>
                <c:pt idx="18553">
                  <c:v>0.98602528832681702</c:v>
                </c:pt>
                <c:pt idx="18554">
                  <c:v>0.98585290563834405</c:v>
                </c:pt>
                <c:pt idx="18555">
                  <c:v>0.98592949703461596</c:v>
                </c:pt>
                <c:pt idx="18556">
                  <c:v>0.985951189936634</c:v>
                </c:pt>
                <c:pt idx="18557">
                  <c:v>0.98600937439079395</c:v>
                </c:pt>
                <c:pt idx="18558">
                  <c:v>0.98582048721432902</c:v>
                </c:pt>
                <c:pt idx="18559">
                  <c:v>0.98600406802653096</c:v>
                </c:pt>
                <c:pt idx="18560">
                  <c:v>0.98598843677666603</c:v>
                </c:pt>
                <c:pt idx="18561">
                  <c:v>0.985993476118454</c:v>
                </c:pt>
                <c:pt idx="18562">
                  <c:v>0.98596608565194699</c:v>
                </c:pt>
                <c:pt idx="18563">
                  <c:v>0.98596223075377398</c:v>
                </c:pt>
                <c:pt idx="18564">
                  <c:v>0.98584508053533604</c:v>
                </c:pt>
                <c:pt idx="18565">
                  <c:v>0.98591924760768601</c:v>
                </c:pt>
                <c:pt idx="18566">
                  <c:v>0.98597862996774299</c:v>
                </c:pt>
                <c:pt idx="18567">
                  <c:v>0.98590130511646501</c:v>
                </c:pt>
                <c:pt idx="18568">
                  <c:v>0.98600060980833903</c:v>
                </c:pt>
                <c:pt idx="18569">
                  <c:v>0.98588599980751801</c:v>
                </c:pt>
                <c:pt idx="18570">
                  <c:v>0.98598154540344995</c:v>
                </c:pt>
                <c:pt idx="18571">
                  <c:v>0.98598259682300304</c:v>
                </c:pt>
                <c:pt idx="18572">
                  <c:v>0.98599627721699201</c:v>
                </c:pt>
                <c:pt idx="18573">
                  <c:v>0.98598117309071698</c:v>
                </c:pt>
                <c:pt idx="18574">
                  <c:v>0.98582784873147</c:v>
                </c:pt>
                <c:pt idx="18575">
                  <c:v>0.985993687952332</c:v>
                </c:pt>
                <c:pt idx="18576">
                  <c:v>0.98588300671115503</c:v>
                </c:pt>
                <c:pt idx="18577">
                  <c:v>0.98584488203304699</c:v>
                </c:pt>
                <c:pt idx="18578">
                  <c:v>0.98590574264438502</c:v>
                </c:pt>
                <c:pt idx="18579">
                  <c:v>0.98596380497734604</c:v>
                </c:pt>
                <c:pt idx="18580">
                  <c:v>0.98591610687030096</c:v>
                </c:pt>
                <c:pt idx="18581">
                  <c:v>0.98600508560891098</c:v>
                </c:pt>
                <c:pt idx="18582">
                  <c:v>0.98599277348080605</c:v>
                </c:pt>
                <c:pt idx="18583">
                  <c:v>0.98594388319039405</c:v>
                </c:pt>
                <c:pt idx="18584">
                  <c:v>0.98607760137218303</c:v>
                </c:pt>
                <c:pt idx="18585">
                  <c:v>0.98606170369502899</c:v>
                </c:pt>
                <c:pt idx="18586">
                  <c:v>0.98599269172386705</c:v>
                </c:pt>
                <c:pt idx="18587">
                  <c:v>0.98590304534997697</c:v>
                </c:pt>
                <c:pt idx="18588">
                  <c:v>0.98604504026360695</c:v>
                </c:pt>
                <c:pt idx="18589">
                  <c:v>0.98590449338223995</c:v>
                </c:pt>
                <c:pt idx="18590">
                  <c:v>0.98604118806306396</c:v>
                </c:pt>
                <c:pt idx="18591">
                  <c:v>0.98593150431690701</c:v>
                </c:pt>
                <c:pt idx="18592">
                  <c:v>0.98589354491016701</c:v>
                </c:pt>
                <c:pt idx="18593">
                  <c:v>0.98582405478530899</c:v>
                </c:pt>
                <c:pt idx="18594">
                  <c:v>0.98597716768404697</c:v>
                </c:pt>
                <c:pt idx="18595">
                  <c:v>0.98594926774071401</c:v>
                </c:pt>
                <c:pt idx="18596">
                  <c:v>0.98607358336958195</c:v>
                </c:pt>
                <c:pt idx="18597">
                  <c:v>0.98598807400395305</c:v>
                </c:pt>
                <c:pt idx="18598">
                  <c:v>0.98593777997381005</c:v>
                </c:pt>
                <c:pt idx="18599">
                  <c:v>0.985966505601094</c:v>
                </c:pt>
                <c:pt idx="18600">
                  <c:v>0.985954499314035</c:v>
                </c:pt>
                <c:pt idx="18601">
                  <c:v>0.98603572686999397</c:v>
                </c:pt>
                <c:pt idx="18602">
                  <c:v>0.98593114888229605</c:v>
                </c:pt>
                <c:pt idx="18603">
                  <c:v>0.986021234596555</c:v>
                </c:pt>
                <c:pt idx="18604">
                  <c:v>0.98596897184830001</c:v>
                </c:pt>
                <c:pt idx="18605">
                  <c:v>0.98594861000466305</c:v>
                </c:pt>
                <c:pt idx="18606">
                  <c:v>0.98594616294683302</c:v>
                </c:pt>
                <c:pt idx="18607">
                  <c:v>0.98589491374744698</c:v>
                </c:pt>
                <c:pt idx="18608">
                  <c:v>0.98594378557725704</c:v>
                </c:pt>
                <c:pt idx="18609">
                  <c:v>0.98602688654967596</c:v>
                </c:pt>
                <c:pt idx="18610">
                  <c:v>0.98602234662759902</c:v>
                </c:pt>
                <c:pt idx="18611">
                  <c:v>0.98591666113767695</c:v>
                </c:pt>
                <c:pt idx="18612">
                  <c:v>0.985870863054636</c:v>
                </c:pt>
                <c:pt idx="18613">
                  <c:v>0.98587168955038296</c:v>
                </c:pt>
                <c:pt idx="18614">
                  <c:v>0.98597838258259796</c:v>
                </c:pt>
                <c:pt idx="18615">
                  <c:v>0.98592939551033199</c:v>
                </c:pt>
                <c:pt idx="18616">
                  <c:v>0.98596007290606402</c:v>
                </c:pt>
                <c:pt idx="18617">
                  <c:v>0.98597953506484903</c:v>
                </c:pt>
                <c:pt idx="18618">
                  <c:v>0.98604464486792498</c:v>
                </c:pt>
                <c:pt idx="18619">
                  <c:v>0.98595007415234504</c:v>
                </c:pt>
                <c:pt idx="18620">
                  <c:v>0.98603076576980497</c:v>
                </c:pt>
                <c:pt idx="18621">
                  <c:v>0.98600307151891697</c:v>
                </c:pt>
                <c:pt idx="18622">
                  <c:v>0.98587327189255602</c:v>
                </c:pt>
                <c:pt idx="18623">
                  <c:v>0.98586925966146499</c:v>
                </c:pt>
                <c:pt idx="18624">
                  <c:v>0.98596519510476299</c:v>
                </c:pt>
                <c:pt idx="18625">
                  <c:v>0.98593630790900799</c:v>
                </c:pt>
                <c:pt idx="18626">
                  <c:v>0.98589633729519599</c:v>
                </c:pt>
                <c:pt idx="18627">
                  <c:v>0.98591697930880295</c:v>
                </c:pt>
                <c:pt idx="18628">
                  <c:v>0.98597002728385996</c:v>
                </c:pt>
                <c:pt idx="18629">
                  <c:v>0.98596213552549195</c:v>
                </c:pt>
                <c:pt idx="18630">
                  <c:v>0.98596254327465405</c:v>
                </c:pt>
                <c:pt idx="18631">
                  <c:v>0.98597062822314196</c:v>
                </c:pt>
                <c:pt idx="18632">
                  <c:v>0.985966120641669</c:v>
                </c:pt>
                <c:pt idx="18633">
                  <c:v>0.986090717181211</c:v>
                </c:pt>
                <c:pt idx="18634">
                  <c:v>0.98603740824884301</c:v>
                </c:pt>
                <c:pt idx="18635">
                  <c:v>0.98592808875076698</c:v>
                </c:pt>
                <c:pt idx="18636">
                  <c:v>0.98585513348980902</c:v>
                </c:pt>
                <c:pt idx="18637">
                  <c:v>0.98594719525538299</c:v>
                </c:pt>
                <c:pt idx="18638">
                  <c:v>0.98593934909873704</c:v>
                </c:pt>
                <c:pt idx="18639">
                  <c:v>0.98588865844972495</c:v>
                </c:pt>
                <c:pt idx="18640">
                  <c:v>0.986029893775908</c:v>
                </c:pt>
                <c:pt idx="18641">
                  <c:v>0.98605426384656303</c:v>
                </c:pt>
                <c:pt idx="18642">
                  <c:v>0.98594922896210901</c:v>
                </c:pt>
                <c:pt idx="18643">
                  <c:v>0.98601968362894099</c:v>
                </c:pt>
                <c:pt idx="18644">
                  <c:v>0.98589883196125205</c:v>
                </c:pt>
                <c:pt idx="18645">
                  <c:v>0.98597027075629196</c:v>
                </c:pt>
                <c:pt idx="18646">
                  <c:v>0.98594134852410098</c:v>
                </c:pt>
                <c:pt idx="18647">
                  <c:v>0.98606684883582696</c:v>
                </c:pt>
                <c:pt idx="18648">
                  <c:v>0.98589464953861194</c:v>
                </c:pt>
                <c:pt idx="18649">
                  <c:v>0.98604773163932702</c:v>
                </c:pt>
                <c:pt idx="18650">
                  <c:v>0.98590348630992097</c:v>
                </c:pt>
                <c:pt idx="18651">
                  <c:v>0.985967682975464</c:v>
                </c:pt>
                <c:pt idx="18652">
                  <c:v>0.98605762189661095</c:v>
                </c:pt>
                <c:pt idx="18653">
                  <c:v>0.98600241955954804</c:v>
                </c:pt>
                <c:pt idx="18654">
                  <c:v>0.98587289085438001</c:v>
                </c:pt>
                <c:pt idx="18655">
                  <c:v>0.98605924932901501</c:v>
                </c:pt>
                <c:pt idx="18656">
                  <c:v>0.98590790061605604</c:v>
                </c:pt>
                <c:pt idx="18657">
                  <c:v>0.98599599360795998</c:v>
                </c:pt>
                <c:pt idx="18658">
                  <c:v>0.98596567351616504</c:v>
                </c:pt>
                <c:pt idx="18659">
                  <c:v>0.98583278123073403</c:v>
                </c:pt>
                <c:pt idx="18660">
                  <c:v>0.98609345588670805</c:v>
                </c:pt>
                <c:pt idx="18661">
                  <c:v>0.98584675061260796</c:v>
                </c:pt>
                <c:pt idx="18662">
                  <c:v>0.98599692336785705</c:v>
                </c:pt>
                <c:pt idx="18663">
                  <c:v>0.98584383397568098</c:v>
                </c:pt>
                <c:pt idx="18664">
                  <c:v>0.98602333874071701</c:v>
                </c:pt>
                <c:pt idx="18665">
                  <c:v>0.986013730497876</c:v>
                </c:pt>
                <c:pt idx="18666">
                  <c:v>0.98602702335093995</c:v>
                </c:pt>
                <c:pt idx="18667">
                  <c:v>0.98600087984002904</c:v>
                </c:pt>
                <c:pt idx="18668">
                  <c:v>0.98598170110630201</c:v>
                </c:pt>
                <c:pt idx="18669">
                  <c:v>0.98604780771891498</c:v>
                </c:pt>
                <c:pt idx="18670">
                  <c:v>0.98593113688601697</c:v>
                </c:pt>
                <c:pt idx="18671">
                  <c:v>0.98604666570745703</c:v>
                </c:pt>
                <c:pt idx="18672">
                  <c:v>0.985931288310815</c:v>
                </c:pt>
                <c:pt idx="18673">
                  <c:v>0.98600111602762697</c:v>
                </c:pt>
                <c:pt idx="18674">
                  <c:v>0.98595275917379999</c:v>
                </c:pt>
                <c:pt idx="18675">
                  <c:v>0.98604985893906305</c:v>
                </c:pt>
                <c:pt idx="18676">
                  <c:v>0.98593710459294703</c:v>
                </c:pt>
                <c:pt idx="18677">
                  <c:v>0.98593660976407105</c:v>
                </c:pt>
                <c:pt idx="18678">
                  <c:v>0.98584511419468901</c:v>
                </c:pt>
                <c:pt idx="18679">
                  <c:v>0.98591490624674705</c:v>
                </c:pt>
                <c:pt idx="18680">
                  <c:v>0.98589151280749798</c:v>
                </c:pt>
                <c:pt idx="18681">
                  <c:v>0.98602963424982903</c:v>
                </c:pt>
                <c:pt idx="18682">
                  <c:v>0.98591211231950904</c:v>
                </c:pt>
                <c:pt idx="18683">
                  <c:v>0.98605853666655296</c:v>
                </c:pt>
                <c:pt idx="18684">
                  <c:v>0.985929762739994</c:v>
                </c:pt>
                <c:pt idx="18685">
                  <c:v>0.98593654370889905</c:v>
                </c:pt>
                <c:pt idx="18686">
                  <c:v>0.98598154028026896</c:v>
                </c:pt>
                <c:pt idx="18687">
                  <c:v>0.98590248280131798</c:v>
                </c:pt>
                <c:pt idx="18688">
                  <c:v>0.98582624197400703</c:v>
                </c:pt>
                <c:pt idx="18689">
                  <c:v>0.985934594961005</c:v>
                </c:pt>
                <c:pt idx="18690">
                  <c:v>0.98600367100688102</c:v>
                </c:pt>
                <c:pt idx="18691">
                  <c:v>0.98590608403203694</c:v>
                </c:pt>
                <c:pt idx="18692">
                  <c:v>0.98591591808925405</c:v>
                </c:pt>
                <c:pt idx="18693">
                  <c:v>0.98596058326153102</c:v>
                </c:pt>
                <c:pt idx="18694">
                  <c:v>0.98596388755230902</c:v>
                </c:pt>
                <c:pt idx="18695">
                  <c:v>0.98589284101728103</c:v>
                </c:pt>
                <c:pt idx="18696">
                  <c:v>0.98587115964227101</c:v>
                </c:pt>
                <c:pt idx="18697">
                  <c:v>0.98599124866829502</c:v>
                </c:pt>
                <c:pt idx="18698">
                  <c:v>0.98600785340008001</c:v>
                </c:pt>
                <c:pt idx="18699">
                  <c:v>0.98593856023802495</c:v>
                </c:pt>
                <c:pt idx="18700">
                  <c:v>0.98596725529256102</c:v>
                </c:pt>
                <c:pt idx="18701">
                  <c:v>0.98601274816281403</c:v>
                </c:pt>
                <c:pt idx="18702">
                  <c:v>0.98593781201582498</c:v>
                </c:pt>
                <c:pt idx="18703">
                  <c:v>0.98600611417851403</c:v>
                </c:pt>
                <c:pt idx="18704">
                  <c:v>0.98601153620371496</c:v>
                </c:pt>
                <c:pt idx="18705">
                  <c:v>0.98605424740363801</c:v>
                </c:pt>
                <c:pt idx="18706">
                  <c:v>0.98586955417266298</c:v>
                </c:pt>
                <c:pt idx="18707">
                  <c:v>0.985964076663424</c:v>
                </c:pt>
                <c:pt idx="18708">
                  <c:v>0.985962183996552</c:v>
                </c:pt>
                <c:pt idx="18709">
                  <c:v>0.98593414135707103</c:v>
                </c:pt>
                <c:pt idx="18710">
                  <c:v>0.98599546105158598</c:v>
                </c:pt>
                <c:pt idx="18711">
                  <c:v>0.98598929497739496</c:v>
                </c:pt>
                <c:pt idx="18712">
                  <c:v>0.98594759813579802</c:v>
                </c:pt>
                <c:pt idx="18713">
                  <c:v>0.98602729623133101</c:v>
                </c:pt>
                <c:pt idx="18714">
                  <c:v>0.985936716618106</c:v>
                </c:pt>
                <c:pt idx="18715">
                  <c:v>0.98605616206707103</c:v>
                </c:pt>
                <c:pt idx="18716">
                  <c:v>0.98603568998052804</c:v>
                </c:pt>
                <c:pt idx="18717">
                  <c:v>0.98601592252830705</c:v>
                </c:pt>
                <c:pt idx="18718">
                  <c:v>0.98600934253835004</c:v>
                </c:pt>
                <c:pt idx="18719">
                  <c:v>0.98591977865698899</c:v>
                </c:pt>
                <c:pt idx="18720">
                  <c:v>0.98604677215090797</c:v>
                </c:pt>
                <c:pt idx="18721">
                  <c:v>0.98589249443791305</c:v>
                </c:pt>
                <c:pt idx="18722">
                  <c:v>0.98607593706020702</c:v>
                </c:pt>
                <c:pt idx="18723">
                  <c:v>0.98595587295347498</c:v>
                </c:pt>
                <c:pt idx="18724">
                  <c:v>0.98595531091483002</c:v>
                </c:pt>
                <c:pt idx="18725">
                  <c:v>0.98587011678453196</c:v>
                </c:pt>
                <c:pt idx="18726">
                  <c:v>0.98604289200087802</c:v>
                </c:pt>
                <c:pt idx="18727">
                  <c:v>0.98587253339760905</c:v>
                </c:pt>
                <c:pt idx="18728">
                  <c:v>0.98598377552990801</c:v>
                </c:pt>
                <c:pt idx="18729">
                  <c:v>0.98598409756153305</c:v>
                </c:pt>
                <c:pt idx="18730">
                  <c:v>0.98604927500332096</c:v>
                </c:pt>
                <c:pt idx="18731">
                  <c:v>0.98603897613261005</c:v>
                </c:pt>
                <c:pt idx="18732">
                  <c:v>0.98587868807228196</c:v>
                </c:pt>
                <c:pt idx="18733">
                  <c:v>0.98596754728541403</c:v>
                </c:pt>
                <c:pt idx="18734">
                  <c:v>0.98590809297299398</c:v>
                </c:pt>
                <c:pt idx="18735">
                  <c:v>0.98586901117319403</c:v>
                </c:pt>
                <c:pt idx="18736">
                  <c:v>0.98591715918475298</c:v>
                </c:pt>
                <c:pt idx="18737">
                  <c:v>0.98592930220852004</c:v>
                </c:pt>
                <c:pt idx="18738">
                  <c:v>0.98590581490140605</c:v>
                </c:pt>
                <c:pt idx="18739">
                  <c:v>0.98606770052655401</c:v>
                </c:pt>
                <c:pt idx="18740">
                  <c:v>0.98590310155263305</c:v>
                </c:pt>
                <c:pt idx="18741">
                  <c:v>0.98597443748134295</c:v>
                </c:pt>
                <c:pt idx="18742">
                  <c:v>0.98595482238659904</c:v>
                </c:pt>
                <c:pt idx="18743">
                  <c:v>0.98589274395854298</c:v>
                </c:pt>
                <c:pt idx="18744">
                  <c:v>0.98593512405552497</c:v>
                </c:pt>
                <c:pt idx="18745">
                  <c:v>0.98603356836934997</c:v>
                </c:pt>
                <c:pt idx="18746">
                  <c:v>0.98594815588204499</c:v>
                </c:pt>
                <c:pt idx="18747">
                  <c:v>0.98591024172638597</c:v>
                </c:pt>
                <c:pt idx="18748">
                  <c:v>0.98591917822266095</c:v>
                </c:pt>
                <c:pt idx="18749">
                  <c:v>0.98599071781312297</c:v>
                </c:pt>
                <c:pt idx="18750">
                  <c:v>0.98603479445368702</c:v>
                </c:pt>
                <c:pt idx="18751">
                  <c:v>0.98593131003842405</c:v>
                </c:pt>
                <c:pt idx="18752">
                  <c:v>0.98585944502296796</c:v>
                </c:pt>
                <c:pt idx="18753">
                  <c:v>0.98591146286387898</c:v>
                </c:pt>
                <c:pt idx="18754">
                  <c:v>0.98596374015823096</c:v>
                </c:pt>
                <c:pt idx="18755">
                  <c:v>0.98599829548114504</c:v>
                </c:pt>
                <c:pt idx="18756">
                  <c:v>0.98599560348190995</c:v>
                </c:pt>
                <c:pt idx="18757">
                  <c:v>0.98593775907943604</c:v>
                </c:pt>
                <c:pt idx="18758">
                  <c:v>0.98602843696693299</c:v>
                </c:pt>
                <c:pt idx="18759">
                  <c:v>0.98599239690164397</c:v>
                </c:pt>
                <c:pt idx="18760">
                  <c:v>0.98588928130814202</c:v>
                </c:pt>
                <c:pt idx="18761">
                  <c:v>0.98599503168987601</c:v>
                </c:pt>
                <c:pt idx="18762">
                  <c:v>0.98588137617275096</c:v>
                </c:pt>
                <c:pt idx="18763">
                  <c:v>0.98591397595111396</c:v>
                </c:pt>
                <c:pt idx="18764">
                  <c:v>0.98598497121708495</c:v>
                </c:pt>
                <c:pt idx="18765">
                  <c:v>0.98595074771010405</c:v>
                </c:pt>
                <c:pt idx="18766">
                  <c:v>0.98600928332307802</c:v>
                </c:pt>
                <c:pt idx="18767">
                  <c:v>0.98600467217332799</c:v>
                </c:pt>
                <c:pt idx="18768">
                  <c:v>0.98596298864430199</c:v>
                </c:pt>
                <c:pt idx="18769">
                  <c:v>0.98600075163473999</c:v>
                </c:pt>
                <c:pt idx="18770">
                  <c:v>0.98593846545932395</c:v>
                </c:pt>
                <c:pt idx="18771">
                  <c:v>0.98600790019804596</c:v>
                </c:pt>
                <c:pt idx="18772">
                  <c:v>0.98595322797222296</c:v>
                </c:pt>
                <c:pt idx="18773">
                  <c:v>0.98596987705245898</c:v>
                </c:pt>
                <c:pt idx="18774">
                  <c:v>0.98589796592891998</c:v>
                </c:pt>
                <c:pt idx="18775">
                  <c:v>0.98603394712350001</c:v>
                </c:pt>
                <c:pt idx="18776">
                  <c:v>0.98602429267554104</c:v>
                </c:pt>
                <c:pt idx="18777">
                  <c:v>0.98607596157340904</c:v>
                </c:pt>
                <c:pt idx="18778">
                  <c:v>0.98594992137962501</c:v>
                </c:pt>
                <c:pt idx="18779">
                  <c:v>0.98591330501032004</c:v>
                </c:pt>
                <c:pt idx="18780">
                  <c:v>0.98591520125723797</c:v>
                </c:pt>
                <c:pt idx="18781">
                  <c:v>0.98596441371314103</c:v>
                </c:pt>
                <c:pt idx="18782">
                  <c:v>0.98600651086965796</c:v>
                </c:pt>
                <c:pt idx="18783">
                  <c:v>0.98587049736500398</c:v>
                </c:pt>
                <c:pt idx="18784">
                  <c:v>0.98602669102326701</c:v>
                </c:pt>
                <c:pt idx="18785">
                  <c:v>0.98590457482876204</c:v>
                </c:pt>
                <c:pt idx="18786">
                  <c:v>0.98607168775384701</c:v>
                </c:pt>
                <c:pt idx="18787">
                  <c:v>0.98589304682562395</c:v>
                </c:pt>
                <c:pt idx="18788">
                  <c:v>0.98605285972467105</c:v>
                </c:pt>
                <c:pt idx="18789">
                  <c:v>0.98589321433847399</c:v>
                </c:pt>
                <c:pt idx="18790">
                  <c:v>0.98595566456481498</c:v>
                </c:pt>
                <c:pt idx="18791">
                  <c:v>0.98586426656403103</c:v>
                </c:pt>
                <c:pt idx="18792">
                  <c:v>0.98593489447084004</c:v>
                </c:pt>
                <c:pt idx="18793">
                  <c:v>0.98606893118017003</c:v>
                </c:pt>
                <c:pt idx="18794">
                  <c:v>0.985843059448406</c:v>
                </c:pt>
                <c:pt idx="18795">
                  <c:v>0.98606251176972903</c:v>
                </c:pt>
                <c:pt idx="18796">
                  <c:v>0.98590971308321196</c:v>
                </c:pt>
                <c:pt idx="18797">
                  <c:v>0.98593152590579203</c:v>
                </c:pt>
                <c:pt idx="18798">
                  <c:v>0.98587221993691299</c:v>
                </c:pt>
                <c:pt idx="18799">
                  <c:v>0.98593500232243803</c:v>
                </c:pt>
                <c:pt idx="18800">
                  <c:v>0.98599958483154804</c:v>
                </c:pt>
                <c:pt idx="18801">
                  <c:v>0.98581831266276698</c:v>
                </c:pt>
                <c:pt idx="18802">
                  <c:v>0.98591503039004202</c:v>
                </c:pt>
                <c:pt idx="18803">
                  <c:v>0.98604197352812595</c:v>
                </c:pt>
                <c:pt idx="18804">
                  <c:v>0.98590463358737301</c:v>
                </c:pt>
                <c:pt idx="18805">
                  <c:v>0.985945115042</c:v>
                </c:pt>
                <c:pt idx="18806">
                  <c:v>0.98594282915615805</c:v>
                </c:pt>
                <c:pt idx="18807">
                  <c:v>0.98604003693421605</c:v>
                </c:pt>
                <c:pt idx="18808">
                  <c:v>0.98602450422622501</c:v>
                </c:pt>
                <c:pt idx="18809">
                  <c:v>0.98608006605184295</c:v>
                </c:pt>
                <c:pt idx="18810">
                  <c:v>0.98595873758202901</c:v>
                </c:pt>
                <c:pt idx="18811">
                  <c:v>0.98597936158922905</c:v>
                </c:pt>
                <c:pt idx="18812">
                  <c:v>0.98595785428273697</c:v>
                </c:pt>
                <c:pt idx="18813">
                  <c:v>0.98590471250392198</c:v>
                </c:pt>
                <c:pt idx="18814">
                  <c:v>0.98593174333743805</c:v>
                </c:pt>
                <c:pt idx="18815">
                  <c:v>0.98596502330278601</c:v>
                </c:pt>
                <c:pt idx="18816">
                  <c:v>0.98606008758044095</c:v>
                </c:pt>
                <c:pt idx="18817">
                  <c:v>0.985882174386851</c:v>
                </c:pt>
                <c:pt idx="18818">
                  <c:v>0.98602784853374603</c:v>
                </c:pt>
                <c:pt idx="18819">
                  <c:v>0.98597198220811799</c:v>
                </c:pt>
                <c:pt idx="18820">
                  <c:v>0.98582943969649495</c:v>
                </c:pt>
                <c:pt idx="18821">
                  <c:v>0.98600110149433895</c:v>
                </c:pt>
                <c:pt idx="18822">
                  <c:v>0.98588629415054596</c:v>
                </c:pt>
                <c:pt idx="18823">
                  <c:v>0.98592506563193805</c:v>
                </c:pt>
                <c:pt idx="18824">
                  <c:v>0.98594699673351804</c:v>
                </c:pt>
                <c:pt idx="18825">
                  <c:v>0.98593129736351504</c:v>
                </c:pt>
                <c:pt idx="18826">
                  <c:v>0.98602342895138995</c:v>
                </c:pt>
                <c:pt idx="18827">
                  <c:v>0.98602226783734903</c:v>
                </c:pt>
                <c:pt idx="18828">
                  <c:v>0.98608967579479101</c:v>
                </c:pt>
                <c:pt idx="18829">
                  <c:v>0.98593574303331</c:v>
                </c:pt>
                <c:pt idx="18830">
                  <c:v>0.98606513442828903</c:v>
                </c:pt>
                <c:pt idx="18831">
                  <c:v>0.98597478711678399</c:v>
                </c:pt>
                <c:pt idx="18832">
                  <c:v>0.98597912572511204</c:v>
                </c:pt>
                <c:pt idx="18833">
                  <c:v>0.98603172625183799</c:v>
                </c:pt>
                <c:pt idx="18834">
                  <c:v>0.98598331146134099</c:v>
                </c:pt>
                <c:pt idx="18835">
                  <c:v>0.98598386136153104</c:v>
                </c:pt>
                <c:pt idx="18836">
                  <c:v>0.98602705489492104</c:v>
                </c:pt>
                <c:pt idx="18837">
                  <c:v>0.98591467212476303</c:v>
                </c:pt>
                <c:pt idx="18838">
                  <c:v>0.98599475476545095</c:v>
                </c:pt>
                <c:pt idx="18839">
                  <c:v>0.98595248118649303</c:v>
                </c:pt>
                <c:pt idx="18840">
                  <c:v>0.98589454586216596</c:v>
                </c:pt>
                <c:pt idx="18841">
                  <c:v>0.98601685166860698</c:v>
                </c:pt>
                <c:pt idx="18842">
                  <c:v>0.98593365548169498</c:v>
                </c:pt>
                <c:pt idx="18843">
                  <c:v>0.986076231364861</c:v>
                </c:pt>
                <c:pt idx="18844">
                  <c:v>0.98608109349031903</c:v>
                </c:pt>
                <c:pt idx="18845">
                  <c:v>0.98598258914948</c:v>
                </c:pt>
                <c:pt idx="18846">
                  <c:v>0.98592899003554602</c:v>
                </c:pt>
                <c:pt idx="18847">
                  <c:v>0.98588492399548999</c:v>
                </c:pt>
                <c:pt idx="18848">
                  <c:v>0.98591608242208995</c:v>
                </c:pt>
                <c:pt idx="18849">
                  <c:v>0.98595537354329099</c:v>
                </c:pt>
                <c:pt idx="18850">
                  <c:v>0.98596649926296698</c:v>
                </c:pt>
                <c:pt idx="18851">
                  <c:v>0.98606524687392305</c:v>
                </c:pt>
                <c:pt idx="18852">
                  <c:v>0.98596455937579597</c:v>
                </c:pt>
                <c:pt idx="18853">
                  <c:v>0.986072179167364</c:v>
                </c:pt>
                <c:pt idx="18854">
                  <c:v>0.98597748019154297</c:v>
                </c:pt>
                <c:pt idx="18855">
                  <c:v>0.98596390389213295</c:v>
                </c:pt>
                <c:pt idx="18856">
                  <c:v>0.98582105629414996</c:v>
                </c:pt>
                <c:pt idx="18857">
                  <c:v>0.98592274084434695</c:v>
                </c:pt>
                <c:pt idx="18858">
                  <c:v>0.98601232500809</c:v>
                </c:pt>
                <c:pt idx="18859">
                  <c:v>0.98605994538623198</c:v>
                </c:pt>
                <c:pt idx="18860">
                  <c:v>0.98604011511204703</c:v>
                </c:pt>
                <c:pt idx="18861">
                  <c:v>0.98597608629531097</c:v>
                </c:pt>
                <c:pt idx="18862">
                  <c:v>0.98593808697589203</c:v>
                </c:pt>
                <c:pt idx="18863">
                  <c:v>0.98603461196014996</c:v>
                </c:pt>
                <c:pt idx="18864">
                  <c:v>0.98595439891002601</c:v>
                </c:pt>
                <c:pt idx="18865">
                  <c:v>0.98603067224500995</c:v>
                </c:pt>
                <c:pt idx="18866">
                  <c:v>0.98593599971536905</c:v>
                </c:pt>
                <c:pt idx="18867">
                  <c:v>0.98603553902090002</c:v>
                </c:pt>
                <c:pt idx="18868">
                  <c:v>0.98605135289257195</c:v>
                </c:pt>
                <c:pt idx="18869">
                  <c:v>0.98594201647701896</c:v>
                </c:pt>
                <c:pt idx="18870">
                  <c:v>0.985964733308763</c:v>
                </c:pt>
                <c:pt idx="18871">
                  <c:v>0.98582314856822295</c:v>
                </c:pt>
                <c:pt idx="18872">
                  <c:v>0.98598876735858698</c:v>
                </c:pt>
                <c:pt idx="18873">
                  <c:v>0.98600643647823505</c:v>
                </c:pt>
                <c:pt idx="18874">
                  <c:v>0.98599861444777703</c:v>
                </c:pt>
                <c:pt idx="18875">
                  <c:v>0.98603914681938998</c:v>
                </c:pt>
                <c:pt idx="18876">
                  <c:v>0.98596566631764604</c:v>
                </c:pt>
                <c:pt idx="18877">
                  <c:v>0.985915782002592</c:v>
                </c:pt>
                <c:pt idx="18878">
                  <c:v>0.98595916385596305</c:v>
                </c:pt>
                <c:pt idx="18879">
                  <c:v>0.98584385504451499</c:v>
                </c:pt>
                <c:pt idx="18880">
                  <c:v>0.98595339984650499</c:v>
                </c:pt>
                <c:pt idx="18881">
                  <c:v>0.98606716917758097</c:v>
                </c:pt>
                <c:pt idx="18882">
                  <c:v>0.98601356944959795</c:v>
                </c:pt>
                <c:pt idx="18883">
                  <c:v>0.98597202704606701</c:v>
                </c:pt>
                <c:pt idx="18884">
                  <c:v>0.98582693251310605</c:v>
                </c:pt>
                <c:pt idx="18885">
                  <c:v>0.98595763798281</c:v>
                </c:pt>
                <c:pt idx="18886">
                  <c:v>0.98592783466505696</c:v>
                </c:pt>
                <c:pt idx="18887">
                  <c:v>0.98602134349358195</c:v>
                </c:pt>
                <c:pt idx="18888">
                  <c:v>0.98602434362245694</c:v>
                </c:pt>
                <c:pt idx="18889">
                  <c:v>0.98595601709635305</c:v>
                </c:pt>
                <c:pt idx="18890">
                  <c:v>0.98598936387600999</c:v>
                </c:pt>
                <c:pt idx="18891">
                  <c:v>0.98598112603604604</c:v>
                </c:pt>
                <c:pt idx="18892">
                  <c:v>0.98598123176907804</c:v>
                </c:pt>
                <c:pt idx="18893">
                  <c:v>0.98609946336815502</c:v>
                </c:pt>
                <c:pt idx="18894">
                  <c:v>0.98604998380664099</c:v>
                </c:pt>
                <c:pt idx="18895">
                  <c:v>0.98601006984728101</c:v>
                </c:pt>
                <c:pt idx="18896">
                  <c:v>0.98600067808699299</c:v>
                </c:pt>
                <c:pt idx="18897">
                  <c:v>0.98590741061599196</c:v>
                </c:pt>
                <c:pt idx="18898">
                  <c:v>0.98612992315909498</c:v>
                </c:pt>
                <c:pt idx="18899">
                  <c:v>0.98589465209466798</c:v>
                </c:pt>
                <c:pt idx="18900">
                  <c:v>0.98607807601902797</c:v>
                </c:pt>
                <c:pt idx="18901">
                  <c:v>0.98589050967955105</c:v>
                </c:pt>
                <c:pt idx="18902">
                  <c:v>0.98609980022697996</c:v>
                </c:pt>
                <c:pt idx="18903">
                  <c:v>0.98589671274147095</c:v>
                </c:pt>
                <c:pt idx="18904">
                  <c:v>0.98600981732696902</c:v>
                </c:pt>
                <c:pt idx="18905">
                  <c:v>0.98604035047655303</c:v>
                </c:pt>
                <c:pt idx="18906">
                  <c:v>0.98606055041817697</c:v>
                </c:pt>
                <c:pt idx="18907">
                  <c:v>0.98591860742744297</c:v>
                </c:pt>
                <c:pt idx="18908">
                  <c:v>0.98599789102991797</c:v>
                </c:pt>
                <c:pt idx="18909">
                  <c:v>0.98592267898555896</c:v>
                </c:pt>
                <c:pt idx="18910">
                  <c:v>0.9859598627035</c:v>
                </c:pt>
                <c:pt idx="18911">
                  <c:v>0.98592330559679198</c:v>
                </c:pt>
                <c:pt idx="18912">
                  <c:v>0.98602379701185405</c:v>
                </c:pt>
                <c:pt idx="18913">
                  <c:v>0.98598877933084905</c:v>
                </c:pt>
                <c:pt idx="18914">
                  <c:v>0.98603160819676305</c:v>
                </c:pt>
                <c:pt idx="18915">
                  <c:v>0.98583746336140499</c:v>
                </c:pt>
                <c:pt idx="18916">
                  <c:v>0.98600582056077002</c:v>
                </c:pt>
                <c:pt idx="18917">
                  <c:v>0.98580045696075702</c:v>
                </c:pt>
                <c:pt idx="18918">
                  <c:v>0.98599646053664902</c:v>
                </c:pt>
                <c:pt idx="18919">
                  <c:v>0.98604362249851596</c:v>
                </c:pt>
                <c:pt idx="18920">
                  <c:v>0.98596227808157699</c:v>
                </c:pt>
                <c:pt idx="18921">
                  <c:v>0.98592994586288196</c:v>
                </c:pt>
                <c:pt idx="18922">
                  <c:v>0.98595588156399006</c:v>
                </c:pt>
                <c:pt idx="18923">
                  <c:v>0.98605791444797697</c:v>
                </c:pt>
                <c:pt idx="18924">
                  <c:v>0.98595073886268603</c:v>
                </c:pt>
                <c:pt idx="18925">
                  <c:v>0.98591987531138403</c:v>
                </c:pt>
                <c:pt idx="18926">
                  <c:v>0.98601789287950903</c:v>
                </c:pt>
                <c:pt idx="18927">
                  <c:v>0.98606978441926996</c:v>
                </c:pt>
                <c:pt idx="18928">
                  <c:v>0.98606963546831605</c:v>
                </c:pt>
                <c:pt idx="18929">
                  <c:v>0.98604795645747201</c:v>
                </c:pt>
                <c:pt idx="18930">
                  <c:v>0.98586579450199596</c:v>
                </c:pt>
                <c:pt idx="18931">
                  <c:v>0.98607117912172504</c:v>
                </c:pt>
                <c:pt idx="18932">
                  <c:v>0.98586995582499104</c:v>
                </c:pt>
                <c:pt idx="18933">
                  <c:v>0.98603298518273097</c:v>
                </c:pt>
                <c:pt idx="18934">
                  <c:v>0.98578817490722304</c:v>
                </c:pt>
                <c:pt idx="18935">
                  <c:v>0.985959199871974</c:v>
                </c:pt>
                <c:pt idx="18936">
                  <c:v>0.98592099613787698</c:v>
                </c:pt>
                <c:pt idx="18937">
                  <c:v>0.98590749372812303</c:v>
                </c:pt>
                <c:pt idx="18938">
                  <c:v>0.986006380631548</c:v>
                </c:pt>
                <c:pt idx="18939">
                  <c:v>0.98588034362531696</c:v>
                </c:pt>
                <c:pt idx="18940">
                  <c:v>0.98595107019422501</c:v>
                </c:pt>
                <c:pt idx="18941">
                  <c:v>0.98596546538964702</c:v>
                </c:pt>
                <c:pt idx="18942">
                  <c:v>0.98604586397553695</c:v>
                </c:pt>
                <c:pt idx="18943">
                  <c:v>0.98594891219019898</c:v>
                </c:pt>
                <c:pt idx="18944">
                  <c:v>0.98605210921526998</c:v>
                </c:pt>
                <c:pt idx="18945">
                  <c:v>0.98593234943865604</c:v>
                </c:pt>
                <c:pt idx="18946">
                  <c:v>0.98617169952081496</c:v>
                </c:pt>
                <c:pt idx="18947">
                  <c:v>0.98592485740049596</c:v>
                </c:pt>
                <c:pt idx="18948">
                  <c:v>0.986001011634692</c:v>
                </c:pt>
                <c:pt idx="18949">
                  <c:v>0.98591521827295203</c:v>
                </c:pt>
                <c:pt idx="18950">
                  <c:v>0.986049402723437</c:v>
                </c:pt>
                <c:pt idx="18951">
                  <c:v>0.98589802665000603</c:v>
                </c:pt>
                <c:pt idx="18952">
                  <c:v>0.98599114684645295</c:v>
                </c:pt>
                <c:pt idx="18953">
                  <c:v>0.985937613784996</c:v>
                </c:pt>
                <c:pt idx="18954">
                  <c:v>0.98602361442256903</c:v>
                </c:pt>
                <c:pt idx="18955">
                  <c:v>0.98587556146419097</c:v>
                </c:pt>
                <c:pt idx="18956">
                  <c:v>0.98602924567221195</c:v>
                </c:pt>
                <c:pt idx="18957">
                  <c:v>0.98591652933886498</c:v>
                </c:pt>
                <c:pt idx="18958">
                  <c:v>0.98601720067571597</c:v>
                </c:pt>
                <c:pt idx="18959">
                  <c:v>0.98606292523738603</c:v>
                </c:pt>
                <c:pt idx="18960">
                  <c:v>0.98588278969750598</c:v>
                </c:pt>
                <c:pt idx="18961">
                  <c:v>0.986031720978092</c:v>
                </c:pt>
                <c:pt idx="18962">
                  <c:v>0.98597966411921001</c:v>
                </c:pt>
                <c:pt idx="18963">
                  <c:v>0.98601005571863298</c:v>
                </c:pt>
                <c:pt idx="18964">
                  <c:v>0.986058758801581</c:v>
                </c:pt>
                <c:pt idx="18965">
                  <c:v>0.98591053852216204</c:v>
                </c:pt>
                <c:pt idx="18966">
                  <c:v>0.98594870396621304</c:v>
                </c:pt>
                <c:pt idx="18967">
                  <c:v>0.98595551896771405</c:v>
                </c:pt>
                <c:pt idx="18968">
                  <c:v>0.98589055810725501</c:v>
                </c:pt>
                <c:pt idx="18969">
                  <c:v>0.98603320178883003</c:v>
                </c:pt>
                <c:pt idx="18970">
                  <c:v>0.98584218860000705</c:v>
                </c:pt>
                <c:pt idx="18971">
                  <c:v>0.98595733119066797</c:v>
                </c:pt>
                <c:pt idx="18972">
                  <c:v>0.98604036612415102</c:v>
                </c:pt>
                <c:pt idx="18973">
                  <c:v>0.98600806776431404</c:v>
                </c:pt>
                <c:pt idx="18974">
                  <c:v>0.98583563857715595</c:v>
                </c:pt>
                <c:pt idx="18975">
                  <c:v>0.98599482914083703</c:v>
                </c:pt>
                <c:pt idx="18976">
                  <c:v>0.98590340714471303</c:v>
                </c:pt>
                <c:pt idx="18977">
                  <c:v>0.98600409771458597</c:v>
                </c:pt>
                <c:pt idx="18978">
                  <c:v>0.98600644087540001</c:v>
                </c:pt>
                <c:pt idx="18979">
                  <c:v>0.98609756233045698</c:v>
                </c:pt>
                <c:pt idx="18980">
                  <c:v>0.98595442731219196</c:v>
                </c:pt>
                <c:pt idx="18981">
                  <c:v>0.98600889832345695</c:v>
                </c:pt>
                <c:pt idx="18982">
                  <c:v>0.98594135452018805</c:v>
                </c:pt>
                <c:pt idx="18983">
                  <c:v>0.98597121689985301</c:v>
                </c:pt>
                <c:pt idx="18984">
                  <c:v>0.98606683256169902</c:v>
                </c:pt>
                <c:pt idx="18985">
                  <c:v>0.98592001226593895</c:v>
                </c:pt>
                <c:pt idx="18986">
                  <c:v>0.98592213606406598</c:v>
                </c:pt>
                <c:pt idx="18987">
                  <c:v>0.98606979173602605</c:v>
                </c:pt>
                <c:pt idx="18988">
                  <c:v>0.98605362727868795</c:v>
                </c:pt>
                <c:pt idx="18989">
                  <c:v>0.98599254779219903</c:v>
                </c:pt>
                <c:pt idx="18990">
                  <c:v>0.98590770837177699</c:v>
                </c:pt>
                <c:pt idx="18991">
                  <c:v>0.98593860940376299</c:v>
                </c:pt>
                <c:pt idx="18992">
                  <c:v>0.98598569687256898</c:v>
                </c:pt>
                <c:pt idx="18993">
                  <c:v>0.98596635564494495</c:v>
                </c:pt>
                <c:pt idx="18994">
                  <c:v>0.98591264968015502</c:v>
                </c:pt>
                <c:pt idx="18995">
                  <c:v>0.98593798708526503</c:v>
                </c:pt>
                <c:pt idx="18996">
                  <c:v>0.98585000112545096</c:v>
                </c:pt>
                <c:pt idx="18997">
                  <c:v>0.98588962060282503</c:v>
                </c:pt>
                <c:pt idx="18998">
                  <c:v>0.98600135356657403</c:v>
                </c:pt>
                <c:pt idx="18999">
                  <c:v>0.98593397495026003</c:v>
                </c:pt>
                <c:pt idx="19000">
                  <c:v>0.98597010355794501</c:v>
                </c:pt>
                <c:pt idx="19001">
                  <c:v>0.98590394273897997</c:v>
                </c:pt>
                <c:pt idx="19002">
                  <c:v>0.98604508173419003</c:v>
                </c:pt>
                <c:pt idx="19003">
                  <c:v>0.98596542605613802</c:v>
                </c:pt>
                <c:pt idx="19004">
                  <c:v>0.98602478422814299</c:v>
                </c:pt>
                <c:pt idx="19005">
                  <c:v>0.98601159942889005</c:v>
                </c:pt>
                <c:pt idx="19006">
                  <c:v>0.98600574179526401</c:v>
                </c:pt>
                <c:pt idx="19007">
                  <c:v>0.98597970823426495</c:v>
                </c:pt>
                <c:pt idx="19008">
                  <c:v>0.98596709926940296</c:v>
                </c:pt>
                <c:pt idx="19009">
                  <c:v>0.98601620967515402</c:v>
                </c:pt>
                <c:pt idx="19010">
                  <c:v>0.98590850863636403</c:v>
                </c:pt>
                <c:pt idx="19011">
                  <c:v>0.98597300489046202</c:v>
                </c:pt>
                <c:pt idx="19012">
                  <c:v>0.985954957661617</c:v>
                </c:pt>
                <c:pt idx="19013">
                  <c:v>0.98605904227842101</c:v>
                </c:pt>
                <c:pt idx="19014">
                  <c:v>0.98594359728092495</c:v>
                </c:pt>
                <c:pt idx="19015">
                  <c:v>0.98596630736367497</c:v>
                </c:pt>
                <c:pt idx="19016">
                  <c:v>0.98602339260056504</c:v>
                </c:pt>
                <c:pt idx="19017">
                  <c:v>0.98584216345586795</c:v>
                </c:pt>
                <c:pt idx="19018">
                  <c:v>0.98609145778193996</c:v>
                </c:pt>
                <c:pt idx="19019">
                  <c:v>0.985898725394033</c:v>
                </c:pt>
                <c:pt idx="19020">
                  <c:v>0.98596760147075402</c:v>
                </c:pt>
                <c:pt idx="19021">
                  <c:v>0.98587460801938698</c:v>
                </c:pt>
                <c:pt idx="19022">
                  <c:v>0.98604121996792005</c:v>
                </c:pt>
                <c:pt idx="19023">
                  <c:v>0.98596705494986803</c:v>
                </c:pt>
                <c:pt idx="19024">
                  <c:v>0.98590710335300102</c:v>
                </c:pt>
                <c:pt idx="19025">
                  <c:v>0.98582082324861697</c:v>
                </c:pt>
                <c:pt idx="19026">
                  <c:v>0.986021039777213</c:v>
                </c:pt>
                <c:pt idx="19027">
                  <c:v>0.98602605886047201</c:v>
                </c:pt>
                <c:pt idx="19028">
                  <c:v>0.98597041413150799</c:v>
                </c:pt>
                <c:pt idx="19029">
                  <c:v>0.98593066893748305</c:v>
                </c:pt>
                <c:pt idx="19030">
                  <c:v>0.98591224774627795</c:v>
                </c:pt>
                <c:pt idx="19031">
                  <c:v>0.98605083726544496</c:v>
                </c:pt>
                <c:pt idx="19032">
                  <c:v>0.98592244316080602</c:v>
                </c:pt>
                <c:pt idx="19033">
                  <c:v>0.98601480996549795</c:v>
                </c:pt>
                <c:pt idx="19034">
                  <c:v>0.98589560385036901</c:v>
                </c:pt>
                <c:pt idx="19035">
                  <c:v>0.98599045217656001</c:v>
                </c:pt>
                <c:pt idx="19036">
                  <c:v>0.98605794177860395</c:v>
                </c:pt>
                <c:pt idx="19037">
                  <c:v>0.98607031153255997</c:v>
                </c:pt>
                <c:pt idx="19038">
                  <c:v>0.98598249543594496</c:v>
                </c:pt>
                <c:pt idx="19039">
                  <c:v>0.98591969337491803</c:v>
                </c:pt>
                <c:pt idx="19040">
                  <c:v>0.98595129136327597</c:v>
                </c:pt>
                <c:pt idx="19041">
                  <c:v>0.98600486118987296</c:v>
                </c:pt>
                <c:pt idx="19042">
                  <c:v>0.98602674882699304</c:v>
                </c:pt>
                <c:pt idx="19043">
                  <c:v>0.98600893765082998</c:v>
                </c:pt>
                <c:pt idx="19044">
                  <c:v>0.98587798152226902</c:v>
                </c:pt>
                <c:pt idx="19045">
                  <c:v>0.98595022624189199</c:v>
                </c:pt>
                <c:pt idx="19046">
                  <c:v>0.98599522348955704</c:v>
                </c:pt>
                <c:pt idx="19047">
                  <c:v>0.98599895121129599</c:v>
                </c:pt>
                <c:pt idx="19048">
                  <c:v>0.98595753635455097</c:v>
                </c:pt>
                <c:pt idx="19049">
                  <c:v>0.98584262007560097</c:v>
                </c:pt>
                <c:pt idx="19050">
                  <c:v>0.98599708487486803</c:v>
                </c:pt>
                <c:pt idx="19051">
                  <c:v>0.98601899876413601</c:v>
                </c:pt>
                <c:pt idx="19052">
                  <c:v>0.98592767668296599</c:v>
                </c:pt>
                <c:pt idx="19053">
                  <c:v>0.98601148146490203</c:v>
                </c:pt>
                <c:pt idx="19054">
                  <c:v>0.98595478871708697</c:v>
                </c:pt>
                <c:pt idx="19055">
                  <c:v>0.98600515622395601</c:v>
                </c:pt>
                <c:pt idx="19056">
                  <c:v>0.98586838286577405</c:v>
                </c:pt>
                <c:pt idx="19057">
                  <c:v>0.985968673655095</c:v>
                </c:pt>
                <c:pt idx="19058">
                  <c:v>0.98595042904152996</c:v>
                </c:pt>
                <c:pt idx="19059">
                  <c:v>0.98595164304765004</c:v>
                </c:pt>
                <c:pt idx="19060">
                  <c:v>0.98605574358018599</c:v>
                </c:pt>
                <c:pt idx="19061">
                  <c:v>0.98592062937675495</c:v>
                </c:pt>
                <c:pt idx="19062">
                  <c:v>0.985849952071154</c:v>
                </c:pt>
                <c:pt idx="19063">
                  <c:v>0.98598277121341904</c:v>
                </c:pt>
                <c:pt idx="19064">
                  <c:v>0.985950617040246</c:v>
                </c:pt>
                <c:pt idx="19065">
                  <c:v>0.98608165168425499</c:v>
                </c:pt>
                <c:pt idx="19066">
                  <c:v>0.98594289551692205</c:v>
                </c:pt>
                <c:pt idx="19067">
                  <c:v>0.98590938752591595</c:v>
                </c:pt>
                <c:pt idx="19068">
                  <c:v>0.98601617439009404</c:v>
                </c:pt>
                <c:pt idx="19069">
                  <c:v>0.98596709233547597</c:v>
                </c:pt>
                <c:pt idx="19070">
                  <c:v>0.98610087293247495</c:v>
                </c:pt>
                <c:pt idx="19071">
                  <c:v>0.98605233279945204</c:v>
                </c:pt>
                <c:pt idx="19072">
                  <c:v>0.98596862583964395</c:v>
                </c:pt>
                <c:pt idx="19073">
                  <c:v>0.98598091721721703</c:v>
                </c:pt>
                <c:pt idx="19074">
                  <c:v>0.98590379281416496</c:v>
                </c:pt>
                <c:pt idx="19075">
                  <c:v>0.98588151496287102</c:v>
                </c:pt>
                <c:pt idx="19076">
                  <c:v>0.98588399651812497</c:v>
                </c:pt>
                <c:pt idx="19077">
                  <c:v>0.98599244983318102</c:v>
                </c:pt>
                <c:pt idx="19078">
                  <c:v>0.98585639029198102</c:v>
                </c:pt>
                <c:pt idx="19079">
                  <c:v>0.98601267597485298</c:v>
                </c:pt>
                <c:pt idx="19080">
                  <c:v>0.98586123925721802</c:v>
                </c:pt>
                <c:pt idx="19081">
                  <c:v>0.98595928920454301</c:v>
                </c:pt>
                <c:pt idx="19082">
                  <c:v>0.98586129736783801</c:v>
                </c:pt>
                <c:pt idx="19083">
                  <c:v>0.98603292659557895</c:v>
                </c:pt>
                <c:pt idx="19084">
                  <c:v>0.98600573151577497</c:v>
                </c:pt>
                <c:pt idx="19085">
                  <c:v>0.98590700479364801</c:v>
                </c:pt>
                <c:pt idx="19086">
                  <c:v>0.98585558598219103</c:v>
                </c:pt>
                <c:pt idx="19087">
                  <c:v>0.98600521594006296</c:v>
                </c:pt>
                <c:pt idx="19088">
                  <c:v>0.98584942664360997</c:v>
                </c:pt>
                <c:pt idx="19089">
                  <c:v>0.985936526883472</c:v>
                </c:pt>
                <c:pt idx="19090">
                  <c:v>0.98613988849282297</c:v>
                </c:pt>
                <c:pt idx="19091">
                  <c:v>0.985904622483189</c:v>
                </c:pt>
                <c:pt idx="19092">
                  <c:v>0.98603935642868401</c:v>
                </c:pt>
                <c:pt idx="19093">
                  <c:v>0.98587413893770903</c:v>
                </c:pt>
                <c:pt idx="19094">
                  <c:v>0.98612811218744301</c:v>
                </c:pt>
                <c:pt idx="19095">
                  <c:v>0.98585608956333903</c:v>
                </c:pt>
                <c:pt idx="19096">
                  <c:v>0.98604646174166499</c:v>
                </c:pt>
                <c:pt idx="19097">
                  <c:v>0.985802720993324</c:v>
                </c:pt>
                <c:pt idx="19098">
                  <c:v>0.98599986455907196</c:v>
                </c:pt>
                <c:pt idx="19099">
                  <c:v>0.98591525953096304</c:v>
                </c:pt>
                <c:pt idx="19100">
                  <c:v>0.98596954291043204</c:v>
                </c:pt>
                <c:pt idx="19101">
                  <c:v>0.98602919834609204</c:v>
                </c:pt>
                <c:pt idx="19102">
                  <c:v>0.98597827860845899</c:v>
                </c:pt>
                <c:pt idx="19103">
                  <c:v>0.98592706613359704</c:v>
                </c:pt>
                <c:pt idx="19104">
                  <c:v>0.98594661496434499</c:v>
                </c:pt>
                <c:pt idx="19105">
                  <c:v>0.98598521294910602</c:v>
                </c:pt>
                <c:pt idx="19106">
                  <c:v>0.985972188176096</c:v>
                </c:pt>
                <c:pt idx="19107">
                  <c:v>0.98600810293788399</c:v>
                </c:pt>
                <c:pt idx="19108">
                  <c:v>0.98611979034211195</c:v>
                </c:pt>
                <c:pt idx="19109">
                  <c:v>0.98598069929054</c:v>
                </c:pt>
                <c:pt idx="19110">
                  <c:v>0.98600522020549997</c:v>
                </c:pt>
                <c:pt idx="19111">
                  <c:v>0.98585808871109604</c:v>
                </c:pt>
                <c:pt idx="19112">
                  <c:v>0.98596598870678698</c:v>
                </c:pt>
                <c:pt idx="19113">
                  <c:v>0.98596629876461295</c:v>
                </c:pt>
                <c:pt idx="19114">
                  <c:v>0.98598507353001796</c:v>
                </c:pt>
                <c:pt idx="19115">
                  <c:v>0.98597259961615802</c:v>
                </c:pt>
                <c:pt idx="19116">
                  <c:v>0.98583379015694605</c:v>
                </c:pt>
                <c:pt idx="19117">
                  <c:v>0.98585366875356495</c:v>
                </c:pt>
                <c:pt idx="19118">
                  <c:v>0.98593646174910898</c:v>
                </c:pt>
                <c:pt idx="19119">
                  <c:v>0.98591022219219804</c:v>
                </c:pt>
                <c:pt idx="19120">
                  <c:v>0.98605223308511403</c:v>
                </c:pt>
                <c:pt idx="19121">
                  <c:v>0.98580605478921002</c:v>
                </c:pt>
                <c:pt idx="19122">
                  <c:v>0.98603475376635896</c:v>
                </c:pt>
                <c:pt idx="19123">
                  <c:v>0.98590003429739503</c:v>
                </c:pt>
                <c:pt idx="19124">
                  <c:v>0.98602566370457601</c:v>
                </c:pt>
                <c:pt idx="19125">
                  <c:v>0.98597403833787101</c:v>
                </c:pt>
                <c:pt idx="19126">
                  <c:v>0.98603139319798205</c:v>
                </c:pt>
                <c:pt idx="19127">
                  <c:v>0.98599518928035101</c:v>
                </c:pt>
                <c:pt idx="19128">
                  <c:v>0.98596904221759896</c:v>
                </c:pt>
                <c:pt idx="19129">
                  <c:v>0.98605412841725604</c:v>
                </c:pt>
                <c:pt idx="19130">
                  <c:v>0.98608806192611398</c:v>
                </c:pt>
                <c:pt idx="19131">
                  <c:v>0.98595494780517901</c:v>
                </c:pt>
                <c:pt idx="19132">
                  <c:v>0.98599495703593798</c:v>
                </c:pt>
                <c:pt idx="19133">
                  <c:v>0.98597567933174801</c:v>
                </c:pt>
                <c:pt idx="19134">
                  <c:v>0.98590414570451401</c:v>
                </c:pt>
                <c:pt idx="19135">
                  <c:v>0.98609546536630199</c:v>
                </c:pt>
                <c:pt idx="19136">
                  <c:v>0.98600711227570403</c:v>
                </c:pt>
                <c:pt idx="19137">
                  <c:v>0.98593602719515905</c:v>
                </c:pt>
                <c:pt idx="19138">
                  <c:v>0.98591906789498895</c:v>
                </c:pt>
                <c:pt idx="19139">
                  <c:v>0.985948113129966</c:v>
                </c:pt>
                <c:pt idx="19140">
                  <c:v>0.98604379012809296</c:v>
                </c:pt>
                <c:pt idx="19141">
                  <c:v>0.98600775142626396</c:v>
                </c:pt>
                <c:pt idx="19142">
                  <c:v>0.98592058126750104</c:v>
                </c:pt>
                <c:pt idx="19143">
                  <c:v>0.98596883308068795</c:v>
                </c:pt>
                <c:pt idx="19144">
                  <c:v>0.98597353421619105</c:v>
                </c:pt>
                <c:pt idx="19145">
                  <c:v>0.98606586084902603</c:v>
                </c:pt>
                <c:pt idx="19146">
                  <c:v>0.98598971131489299</c:v>
                </c:pt>
                <c:pt idx="19147">
                  <c:v>0.98611526332755295</c:v>
                </c:pt>
                <c:pt idx="19148">
                  <c:v>0.98601060735824997</c:v>
                </c:pt>
                <c:pt idx="19149">
                  <c:v>0.98595675784992798</c:v>
                </c:pt>
                <c:pt idx="19150">
                  <c:v>0.98603005160470403</c:v>
                </c:pt>
                <c:pt idx="19151">
                  <c:v>0.98584739062278304</c:v>
                </c:pt>
                <c:pt idx="19152">
                  <c:v>0.985897177684255</c:v>
                </c:pt>
                <c:pt idx="19153">
                  <c:v>0.98592184872267197</c:v>
                </c:pt>
                <c:pt idx="19154">
                  <c:v>0.98600175404059498</c:v>
                </c:pt>
                <c:pt idx="19155">
                  <c:v>0.98594524211354095</c:v>
                </c:pt>
                <c:pt idx="19156">
                  <c:v>0.98600935349458596</c:v>
                </c:pt>
                <c:pt idx="19157">
                  <c:v>0.98599922170659304</c:v>
                </c:pt>
                <c:pt idx="19158">
                  <c:v>0.98602540755145496</c:v>
                </c:pt>
                <c:pt idx="19159">
                  <c:v>0.98591651734137498</c:v>
                </c:pt>
                <c:pt idx="19160">
                  <c:v>0.98595057050398804</c:v>
                </c:pt>
                <c:pt idx="19161">
                  <c:v>0.98600675186949904</c:v>
                </c:pt>
                <c:pt idx="19162">
                  <c:v>0.98596689343613597</c:v>
                </c:pt>
                <c:pt idx="19163">
                  <c:v>0.98601572934632598</c:v>
                </c:pt>
                <c:pt idx="19164">
                  <c:v>0.98592379972847299</c:v>
                </c:pt>
                <c:pt idx="19165">
                  <c:v>0.98602114913900496</c:v>
                </c:pt>
                <c:pt idx="19166">
                  <c:v>0.985866080843248</c:v>
                </c:pt>
                <c:pt idx="19167">
                  <c:v>0.985989297610252</c:v>
                </c:pt>
                <c:pt idx="19168">
                  <c:v>0.98592629007556098</c:v>
                </c:pt>
                <c:pt idx="19169">
                  <c:v>0.98595510615805404</c:v>
                </c:pt>
                <c:pt idx="19170">
                  <c:v>0.98596348050747895</c:v>
                </c:pt>
                <c:pt idx="19171">
                  <c:v>0.98603879427096297</c:v>
                </c:pt>
                <c:pt idx="19172">
                  <c:v>0.98608761920730204</c:v>
                </c:pt>
                <c:pt idx="19173">
                  <c:v>0.98589473142997996</c:v>
                </c:pt>
                <c:pt idx="19174">
                  <c:v>0.98594502907815496</c:v>
                </c:pt>
                <c:pt idx="19175">
                  <c:v>0.98590338277363399</c:v>
                </c:pt>
                <c:pt idx="19176">
                  <c:v>0.98598280821615203</c:v>
                </c:pt>
                <c:pt idx="19177">
                  <c:v>0.98607133728440599</c:v>
                </c:pt>
                <c:pt idx="19178">
                  <c:v>0.98595867755754096</c:v>
                </c:pt>
                <c:pt idx="19179">
                  <c:v>0.98597334116528201</c:v>
                </c:pt>
                <c:pt idx="19180">
                  <c:v>0.985937929707836</c:v>
                </c:pt>
                <c:pt idx="19181">
                  <c:v>0.98599988436285702</c:v>
                </c:pt>
                <c:pt idx="19182">
                  <c:v>0.98589046936504998</c:v>
                </c:pt>
                <c:pt idx="19183">
                  <c:v>0.98597670477850996</c:v>
                </c:pt>
                <c:pt idx="19184">
                  <c:v>0.985828483530925</c:v>
                </c:pt>
                <c:pt idx="19185">
                  <c:v>0.98597042154169001</c:v>
                </c:pt>
                <c:pt idx="19186">
                  <c:v>0.98602180102763404</c:v>
                </c:pt>
                <c:pt idx="19187">
                  <c:v>0.98589728055994297</c:v>
                </c:pt>
                <c:pt idx="19188">
                  <c:v>0.98590616890229699</c:v>
                </c:pt>
                <c:pt idx="19189">
                  <c:v>0.985991434506997</c:v>
                </c:pt>
                <c:pt idx="19190">
                  <c:v>0.98592154268316101</c:v>
                </c:pt>
                <c:pt idx="19191">
                  <c:v>0.98606503962890601</c:v>
                </c:pt>
                <c:pt idx="19192">
                  <c:v>0.98589151837960198</c:v>
                </c:pt>
                <c:pt idx="19193">
                  <c:v>0.985993315007066</c:v>
                </c:pt>
                <c:pt idx="19194">
                  <c:v>0.98584940256930098</c:v>
                </c:pt>
                <c:pt idx="19195">
                  <c:v>0.98585333066287495</c:v>
                </c:pt>
                <c:pt idx="19196">
                  <c:v>0.985994245026658</c:v>
                </c:pt>
                <c:pt idx="19197">
                  <c:v>0.98587325569006801</c:v>
                </c:pt>
                <c:pt idx="19198">
                  <c:v>0.98603256618998902</c:v>
                </c:pt>
                <c:pt idx="19199">
                  <c:v>0.98584561419579997</c:v>
                </c:pt>
                <c:pt idx="19200">
                  <c:v>0.98590554249064699</c:v>
                </c:pt>
                <c:pt idx="19201">
                  <c:v>0.98601458583384904</c:v>
                </c:pt>
                <c:pt idx="19202">
                  <c:v>0.985938055293194</c:v>
                </c:pt>
                <c:pt idx="19203">
                  <c:v>0.98602082623204901</c:v>
                </c:pt>
                <c:pt idx="19204">
                  <c:v>0.98588909138859904</c:v>
                </c:pt>
                <c:pt idx="19205">
                  <c:v>0.98592596089005502</c:v>
                </c:pt>
                <c:pt idx="19206">
                  <c:v>0.98593017921750303</c:v>
                </c:pt>
                <c:pt idx="19207">
                  <c:v>0.98604202503899996</c:v>
                </c:pt>
                <c:pt idx="19208">
                  <c:v>0.98598869125492195</c:v>
                </c:pt>
                <c:pt idx="19209">
                  <c:v>0.985972365748496</c:v>
                </c:pt>
                <c:pt idx="19210">
                  <c:v>0.98607649453371804</c:v>
                </c:pt>
                <c:pt idx="19211">
                  <c:v>0.98601268495077599</c:v>
                </c:pt>
                <c:pt idx="19212">
                  <c:v>0.98599060855289</c:v>
                </c:pt>
                <c:pt idx="19213">
                  <c:v>0.98590418113380296</c:v>
                </c:pt>
                <c:pt idx="19214">
                  <c:v>0.986002192706676</c:v>
                </c:pt>
                <c:pt idx="19215">
                  <c:v>0.98594802621274602</c:v>
                </c:pt>
                <c:pt idx="19216">
                  <c:v>0.98593677268920699</c:v>
                </c:pt>
                <c:pt idx="19217">
                  <c:v>0.98608080408340704</c:v>
                </c:pt>
                <c:pt idx="19218">
                  <c:v>0.98590554907377004</c:v>
                </c:pt>
                <c:pt idx="19219">
                  <c:v>0.98603761934781597</c:v>
                </c:pt>
                <c:pt idx="19220">
                  <c:v>0.98583985325773804</c:v>
                </c:pt>
                <c:pt idx="19221">
                  <c:v>0.98603947240422196</c:v>
                </c:pt>
                <c:pt idx="19222">
                  <c:v>0.98602339879942102</c:v>
                </c:pt>
                <c:pt idx="19223">
                  <c:v>0.98604041348668603</c:v>
                </c:pt>
                <c:pt idx="19224">
                  <c:v>0.98584340738422105</c:v>
                </c:pt>
                <c:pt idx="19225">
                  <c:v>0.985953415818835</c:v>
                </c:pt>
                <c:pt idx="19226">
                  <c:v>0.98604533290964202</c:v>
                </c:pt>
                <c:pt idx="19227">
                  <c:v>0.98600126085510598</c:v>
                </c:pt>
                <c:pt idx="19228">
                  <c:v>0.98610490522081096</c:v>
                </c:pt>
                <c:pt idx="19229">
                  <c:v>0.98604882306206199</c:v>
                </c:pt>
                <c:pt idx="19230">
                  <c:v>0.985978717492065</c:v>
                </c:pt>
                <c:pt idx="19231">
                  <c:v>0.98593876651187995</c:v>
                </c:pt>
                <c:pt idx="19232">
                  <c:v>0.985890015662509</c:v>
                </c:pt>
                <c:pt idx="19233">
                  <c:v>0.98601167168038995</c:v>
                </c:pt>
                <c:pt idx="19234">
                  <c:v>0.98596389723745004</c:v>
                </c:pt>
                <c:pt idx="19235">
                  <c:v>0.98599375693539304</c:v>
                </c:pt>
                <c:pt idx="19236">
                  <c:v>0.98606310719421897</c:v>
                </c:pt>
                <c:pt idx="19237">
                  <c:v>0.98595585821509701</c:v>
                </c:pt>
                <c:pt idx="19238">
                  <c:v>0.98610343549968504</c:v>
                </c:pt>
                <c:pt idx="19239">
                  <c:v>0.98599689942360402</c:v>
                </c:pt>
                <c:pt idx="19240">
                  <c:v>0.98591044606641498</c:v>
                </c:pt>
                <c:pt idx="19241">
                  <c:v>0.98592839251988296</c:v>
                </c:pt>
                <c:pt idx="19242">
                  <c:v>0.98600824268559495</c:v>
                </c:pt>
                <c:pt idx="19243">
                  <c:v>0.98597314286015403</c:v>
                </c:pt>
                <c:pt idx="19244">
                  <c:v>0.98600011603559301</c:v>
                </c:pt>
                <c:pt idx="19245">
                  <c:v>0.98595049753026298</c:v>
                </c:pt>
                <c:pt idx="19246">
                  <c:v>0.98614255121900796</c:v>
                </c:pt>
                <c:pt idx="19247">
                  <c:v>0.98608291728870001</c:v>
                </c:pt>
                <c:pt idx="19248">
                  <c:v>0.98594076361965699</c:v>
                </c:pt>
                <c:pt idx="19249">
                  <c:v>0.98591235120076903</c:v>
                </c:pt>
                <c:pt idx="19250">
                  <c:v>0.98593279653087995</c:v>
                </c:pt>
                <c:pt idx="19251">
                  <c:v>0.98601616085740196</c:v>
                </c:pt>
                <c:pt idx="19252">
                  <c:v>0.98588263750053196</c:v>
                </c:pt>
                <c:pt idx="19253">
                  <c:v>0.98596932569153295</c:v>
                </c:pt>
                <c:pt idx="19254">
                  <c:v>0.98585490603995596</c:v>
                </c:pt>
                <c:pt idx="19255">
                  <c:v>0.986088922833252</c:v>
                </c:pt>
                <c:pt idx="19256">
                  <c:v>0.98605932847802302</c:v>
                </c:pt>
                <c:pt idx="19257">
                  <c:v>0.98595865148496298</c:v>
                </c:pt>
                <c:pt idx="19258">
                  <c:v>0.98599910685088199</c:v>
                </c:pt>
                <c:pt idx="19259">
                  <c:v>0.98594871227658099</c:v>
                </c:pt>
                <c:pt idx="19260">
                  <c:v>0.98593227254934701</c:v>
                </c:pt>
                <c:pt idx="19261">
                  <c:v>0.986106295847336</c:v>
                </c:pt>
                <c:pt idx="19262">
                  <c:v>0.985970962396576</c:v>
                </c:pt>
                <c:pt idx="19263">
                  <c:v>0.98598373471856005</c:v>
                </c:pt>
                <c:pt idx="19264">
                  <c:v>0.98590677096139101</c:v>
                </c:pt>
                <c:pt idx="19265">
                  <c:v>0.98598919054594303</c:v>
                </c:pt>
                <c:pt idx="19266">
                  <c:v>0.98600869566358595</c:v>
                </c:pt>
                <c:pt idx="19267">
                  <c:v>0.985844918022176</c:v>
                </c:pt>
                <c:pt idx="19268">
                  <c:v>0.98595304956097396</c:v>
                </c:pt>
                <c:pt idx="19269">
                  <c:v>0.98608415148344897</c:v>
                </c:pt>
                <c:pt idx="19270">
                  <c:v>0.98602768391015405</c:v>
                </c:pt>
                <c:pt idx="19271">
                  <c:v>0.98601773533688697</c:v>
                </c:pt>
                <c:pt idx="19272">
                  <c:v>0.98589080779226101</c:v>
                </c:pt>
                <c:pt idx="19273">
                  <c:v>0.98601804693082495</c:v>
                </c:pt>
                <c:pt idx="19274">
                  <c:v>0.98589667293602701</c:v>
                </c:pt>
                <c:pt idx="19275">
                  <c:v>0.98593125967291695</c:v>
                </c:pt>
                <c:pt idx="19276">
                  <c:v>0.985882864469804</c:v>
                </c:pt>
                <c:pt idx="19277">
                  <c:v>0.985930194421614</c:v>
                </c:pt>
                <c:pt idx="19278">
                  <c:v>0.98588634939616604</c:v>
                </c:pt>
                <c:pt idx="19279">
                  <c:v>0.98597596954976596</c:v>
                </c:pt>
                <c:pt idx="19280">
                  <c:v>0.98597598070851999</c:v>
                </c:pt>
                <c:pt idx="19281">
                  <c:v>0.98594981837390205</c:v>
                </c:pt>
                <c:pt idx="19282">
                  <c:v>0.98601990808134399</c:v>
                </c:pt>
                <c:pt idx="19283">
                  <c:v>0.98589057248672696</c:v>
                </c:pt>
                <c:pt idx="19284">
                  <c:v>0.98590219593004302</c:v>
                </c:pt>
                <c:pt idx="19285">
                  <c:v>0.98598046209247503</c:v>
                </c:pt>
                <c:pt idx="19286">
                  <c:v>0.98595327631932395</c:v>
                </c:pt>
                <c:pt idx="19287">
                  <c:v>0.98604066680341595</c:v>
                </c:pt>
                <c:pt idx="19288">
                  <c:v>0.98591399832690096</c:v>
                </c:pt>
                <c:pt idx="19289">
                  <c:v>0.98601369653872095</c:v>
                </c:pt>
                <c:pt idx="19290">
                  <c:v>0.98601935431113696</c:v>
                </c:pt>
                <c:pt idx="19291">
                  <c:v>0.98591886287900599</c:v>
                </c:pt>
                <c:pt idx="19292">
                  <c:v>0.98589771364901402</c:v>
                </c:pt>
                <c:pt idx="19293">
                  <c:v>0.98594416100845195</c:v>
                </c:pt>
                <c:pt idx="19294">
                  <c:v>0.98600518644797597</c:v>
                </c:pt>
                <c:pt idx="19295">
                  <c:v>0.98600254442933399</c:v>
                </c:pt>
                <c:pt idx="19296">
                  <c:v>0.98594579506264901</c:v>
                </c:pt>
                <c:pt idx="19297">
                  <c:v>0.98603287773075299</c:v>
                </c:pt>
                <c:pt idx="19298">
                  <c:v>0.98595286297045304</c:v>
                </c:pt>
                <c:pt idx="19299">
                  <c:v>0.98594356836577002</c:v>
                </c:pt>
                <c:pt idx="19300">
                  <c:v>0.98588530217467596</c:v>
                </c:pt>
                <c:pt idx="19301">
                  <c:v>0.98601885804519995</c:v>
                </c:pt>
                <c:pt idx="19302">
                  <c:v>0.98601195131756703</c:v>
                </c:pt>
                <c:pt idx="19303">
                  <c:v>0.98591794405156996</c:v>
                </c:pt>
                <c:pt idx="19304">
                  <c:v>0.98599402922208401</c:v>
                </c:pt>
                <c:pt idx="19305">
                  <c:v>0.98597292583423601</c:v>
                </c:pt>
                <c:pt idx="19306">
                  <c:v>0.98594390513257202</c:v>
                </c:pt>
                <c:pt idx="19307">
                  <c:v>0.98602952482335604</c:v>
                </c:pt>
                <c:pt idx="19308">
                  <c:v>0.98597543537848398</c:v>
                </c:pt>
                <c:pt idx="19309">
                  <c:v>0.98594761416126397</c:v>
                </c:pt>
                <c:pt idx="19310">
                  <c:v>0.98590972372183705</c:v>
                </c:pt>
                <c:pt idx="19311">
                  <c:v>0.98604055362676901</c:v>
                </c:pt>
                <c:pt idx="19312">
                  <c:v>0.98593510482162205</c:v>
                </c:pt>
                <c:pt idx="19313">
                  <c:v>0.985918633617485</c:v>
                </c:pt>
                <c:pt idx="19314">
                  <c:v>0.98607878875896904</c:v>
                </c:pt>
                <c:pt idx="19315">
                  <c:v>0.98589725683066698</c:v>
                </c:pt>
                <c:pt idx="19316">
                  <c:v>0.98607281525509205</c:v>
                </c:pt>
                <c:pt idx="19317">
                  <c:v>0.98587331274450196</c:v>
                </c:pt>
                <c:pt idx="19318">
                  <c:v>0.98598660606962696</c:v>
                </c:pt>
                <c:pt idx="19319">
                  <c:v>0.985924381440905</c:v>
                </c:pt>
                <c:pt idx="19320">
                  <c:v>0.985908471400472</c:v>
                </c:pt>
                <c:pt idx="19321">
                  <c:v>0.98608134961587601</c:v>
                </c:pt>
                <c:pt idx="19322">
                  <c:v>0.98595816462951802</c:v>
                </c:pt>
                <c:pt idx="19323">
                  <c:v>0.98594865417644395</c:v>
                </c:pt>
                <c:pt idx="19324">
                  <c:v>0.98586177799939401</c:v>
                </c:pt>
                <c:pt idx="19325">
                  <c:v>0.98603993226708198</c:v>
                </c:pt>
                <c:pt idx="19326">
                  <c:v>0.98582749165147399</c:v>
                </c:pt>
                <c:pt idx="19327">
                  <c:v>0.98602765995293995</c:v>
                </c:pt>
                <c:pt idx="19328">
                  <c:v>0.98587225400144096</c:v>
                </c:pt>
                <c:pt idx="19329">
                  <c:v>0.98602030139467101</c:v>
                </c:pt>
                <c:pt idx="19330">
                  <c:v>0.98583836761528898</c:v>
                </c:pt>
                <c:pt idx="19331">
                  <c:v>0.98601377463768403</c:v>
                </c:pt>
                <c:pt idx="19332">
                  <c:v>0.98601288553604904</c:v>
                </c:pt>
                <c:pt idx="19333">
                  <c:v>0.98599287393687396</c:v>
                </c:pt>
                <c:pt idx="19334">
                  <c:v>0.98594162401679497</c:v>
                </c:pt>
                <c:pt idx="19335">
                  <c:v>0.98585228629687804</c:v>
                </c:pt>
                <c:pt idx="19336">
                  <c:v>0.98593555138547595</c:v>
                </c:pt>
                <c:pt idx="19337">
                  <c:v>0.98596030842429605</c:v>
                </c:pt>
                <c:pt idx="19338">
                  <c:v>0.98605440007862599</c:v>
                </c:pt>
                <c:pt idx="19339">
                  <c:v>0.98598467072792795</c:v>
                </c:pt>
                <c:pt idx="19340">
                  <c:v>0.98599490197235995</c:v>
                </c:pt>
                <c:pt idx="19341">
                  <c:v>0.985909839700569</c:v>
                </c:pt>
                <c:pt idx="19342">
                  <c:v>0.98596301754529603</c:v>
                </c:pt>
                <c:pt idx="19343">
                  <c:v>0.98591188548040398</c:v>
                </c:pt>
                <c:pt idx="19344">
                  <c:v>0.98595475675609701</c:v>
                </c:pt>
                <c:pt idx="19345">
                  <c:v>0.98605918360421196</c:v>
                </c:pt>
                <c:pt idx="19346">
                  <c:v>0.98589480281062902</c:v>
                </c:pt>
                <c:pt idx="19347">
                  <c:v>0.98605350048458396</c:v>
                </c:pt>
                <c:pt idx="19348">
                  <c:v>0.98596134627611698</c:v>
                </c:pt>
                <c:pt idx="19349">
                  <c:v>0.98589721267796204</c:v>
                </c:pt>
                <c:pt idx="19350">
                  <c:v>0.98586460785519003</c:v>
                </c:pt>
                <c:pt idx="19351">
                  <c:v>0.985942592836619</c:v>
                </c:pt>
                <c:pt idx="19352">
                  <c:v>0.98591977054980195</c:v>
                </c:pt>
                <c:pt idx="19353">
                  <c:v>0.98590808342996095</c:v>
                </c:pt>
                <c:pt idx="19354">
                  <c:v>0.98592475998627904</c:v>
                </c:pt>
                <c:pt idx="19355">
                  <c:v>0.98598923082215395</c:v>
                </c:pt>
                <c:pt idx="19356">
                  <c:v>0.985904563671125</c:v>
                </c:pt>
                <c:pt idx="19357">
                  <c:v>0.98605446087813697</c:v>
                </c:pt>
                <c:pt idx="19358">
                  <c:v>0.98592170223728204</c:v>
                </c:pt>
                <c:pt idx="19359">
                  <c:v>0.98591158364185205</c:v>
                </c:pt>
                <c:pt idx="19360">
                  <c:v>0.98591143294496497</c:v>
                </c:pt>
                <c:pt idx="19361">
                  <c:v>0.98592983261812295</c:v>
                </c:pt>
                <c:pt idx="19362">
                  <c:v>0.98606477847842999</c:v>
                </c:pt>
                <c:pt idx="19363">
                  <c:v>0.985998210572538</c:v>
                </c:pt>
                <c:pt idx="19364">
                  <c:v>0.98599597086897695</c:v>
                </c:pt>
                <c:pt idx="19365">
                  <c:v>0.98588107139809</c:v>
                </c:pt>
                <c:pt idx="19366">
                  <c:v>0.98595881424092402</c:v>
                </c:pt>
                <c:pt idx="19367">
                  <c:v>0.98597932185541604</c:v>
                </c:pt>
                <c:pt idx="19368">
                  <c:v>0.98596319035196001</c:v>
                </c:pt>
                <c:pt idx="19369">
                  <c:v>0.98599411717277197</c:v>
                </c:pt>
                <c:pt idx="19370">
                  <c:v>0.98591016818448396</c:v>
                </c:pt>
                <c:pt idx="19371">
                  <c:v>0.98602632368305798</c:v>
                </c:pt>
                <c:pt idx="19372">
                  <c:v>0.98596033279810502</c:v>
                </c:pt>
                <c:pt idx="19373">
                  <c:v>0.98606953091942195</c:v>
                </c:pt>
                <c:pt idx="19374">
                  <c:v>0.98602599080693998</c:v>
                </c:pt>
                <c:pt idx="19375">
                  <c:v>0.98605930949226805</c:v>
                </c:pt>
                <c:pt idx="19376">
                  <c:v>0.98603227934027105</c:v>
                </c:pt>
                <c:pt idx="19377">
                  <c:v>0.98590759694865004</c:v>
                </c:pt>
                <c:pt idx="19378">
                  <c:v>0.98594261835209995</c:v>
                </c:pt>
                <c:pt idx="19379">
                  <c:v>0.98596522589035995</c:v>
                </c:pt>
                <c:pt idx="19380">
                  <c:v>0.98608566214402904</c:v>
                </c:pt>
                <c:pt idx="19381">
                  <c:v>0.98604249739702299</c:v>
                </c:pt>
                <c:pt idx="19382">
                  <c:v>0.98600271265517903</c:v>
                </c:pt>
                <c:pt idx="19383">
                  <c:v>0.98592399586592205</c:v>
                </c:pt>
                <c:pt idx="19384">
                  <c:v>0.98601998738228702</c:v>
                </c:pt>
                <c:pt idx="19385">
                  <c:v>0.985825639684206</c:v>
                </c:pt>
                <c:pt idx="19386">
                  <c:v>0.98600022825859102</c:v>
                </c:pt>
                <c:pt idx="19387">
                  <c:v>0.98593595800073897</c:v>
                </c:pt>
                <c:pt idx="19388">
                  <c:v>0.98601545598471296</c:v>
                </c:pt>
                <c:pt idx="19389">
                  <c:v>0.98606544914524297</c:v>
                </c:pt>
                <c:pt idx="19390">
                  <c:v>0.98600804034540701</c:v>
                </c:pt>
                <c:pt idx="19391">
                  <c:v>0.98586590382465999</c:v>
                </c:pt>
                <c:pt idx="19392">
                  <c:v>0.98594010578561497</c:v>
                </c:pt>
                <c:pt idx="19393">
                  <c:v>0.98600673233279301</c:v>
                </c:pt>
                <c:pt idx="19394">
                  <c:v>0.98598615001127898</c:v>
                </c:pt>
                <c:pt idx="19395">
                  <c:v>0.98597637006796202</c:v>
                </c:pt>
                <c:pt idx="19396">
                  <c:v>0.98587283720895402</c:v>
                </c:pt>
                <c:pt idx="19397">
                  <c:v>0.986047390873796</c:v>
                </c:pt>
                <c:pt idx="19398">
                  <c:v>0.98597012160045805</c:v>
                </c:pt>
                <c:pt idx="19399">
                  <c:v>0.98602854655449901</c:v>
                </c:pt>
                <c:pt idx="19400">
                  <c:v>0.98588067437295701</c:v>
                </c:pt>
                <c:pt idx="19401">
                  <c:v>0.98595219805259104</c:v>
                </c:pt>
                <c:pt idx="19402">
                  <c:v>0.98595662041273102</c:v>
                </c:pt>
                <c:pt idx="19403">
                  <c:v>0.98592083509567896</c:v>
                </c:pt>
                <c:pt idx="19404">
                  <c:v>0.985924522621626</c:v>
                </c:pt>
                <c:pt idx="19405">
                  <c:v>0.98599473055519804</c:v>
                </c:pt>
                <c:pt idx="19406">
                  <c:v>0.98597763236742997</c:v>
                </c:pt>
                <c:pt idx="19407">
                  <c:v>0.98602652014415504</c:v>
                </c:pt>
                <c:pt idx="19408">
                  <c:v>0.98592156024914701</c:v>
                </c:pt>
                <c:pt idx="19409">
                  <c:v>0.98592886730264595</c:v>
                </c:pt>
                <c:pt idx="19410">
                  <c:v>0.98606264647120001</c:v>
                </c:pt>
                <c:pt idx="19411">
                  <c:v>0.98603068831378904</c:v>
                </c:pt>
                <c:pt idx="19412">
                  <c:v>0.98598866949560904</c:v>
                </c:pt>
                <c:pt idx="19413">
                  <c:v>0.98590790282599206</c:v>
                </c:pt>
                <c:pt idx="19414">
                  <c:v>0.98597181768992004</c:v>
                </c:pt>
                <c:pt idx="19415">
                  <c:v>0.98599836898960602</c:v>
                </c:pt>
                <c:pt idx="19416">
                  <c:v>0.98600865125374404</c:v>
                </c:pt>
                <c:pt idx="19417">
                  <c:v>0.98597709000636802</c:v>
                </c:pt>
                <c:pt idx="19418">
                  <c:v>0.985790828439703</c:v>
                </c:pt>
                <c:pt idx="19419">
                  <c:v>0.98608135908829597</c:v>
                </c:pt>
                <c:pt idx="19420">
                  <c:v>0.98588605582231204</c:v>
                </c:pt>
                <c:pt idx="19421">
                  <c:v>0.986023374453049</c:v>
                </c:pt>
                <c:pt idx="19422">
                  <c:v>0.98587330608228196</c:v>
                </c:pt>
                <c:pt idx="19423">
                  <c:v>0.98600191332239895</c:v>
                </c:pt>
                <c:pt idx="19424">
                  <c:v>0.98598447474769801</c:v>
                </c:pt>
                <c:pt idx="19425">
                  <c:v>0.98607049143509395</c:v>
                </c:pt>
                <c:pt idx="19426">
                  <c:v>0.98588706501909096</c:v>
                </c:pt>
                <c:pt idx="19427">
                  <c:v>0.98600201941292298</c:v>
                </c:pt>
                <c:pt idx="19428">
                  <c:v>0.98593521962208996</c:v>
                </c:pt>
                <c:pt idx="19429">
                  <c:v>0.98600986059558904</c:v>
                </c:pt>
                <c:pt idx="19430">
                  <c:v>0.98581605287138296</c:v>
                </c:pt>
                <c:pt idx="19431">
                  <c:v>0.98595705711199</c:v>
                </c:pt>
                <c:pt idx="19432">
                  <c:v>0.98597407082544197</c:v>
                </c:pt>
                <c:pt idx="19433">
                  <c:v>0.98594472668363797</c:v>
                </c:pt>
                <c:pt idx="19434">
                  <c:v>0.98605221086454398</c:v>
                </c:pt>
                <c:pt idx="19435">
                  <c:v>0.98588989651270498</c:v>
                </c:pt>
                <c:pt idx="19436">
                  <c:v>0.986027051545593</c:v>
                </c:pt>
                <c:pt idx="19437">
                  <c:v>0.98585368771244297</c:v>
                </c:pt>
                <c:pt idx="19438">
                  <c:v>0.98607934289537003</c:v>
                </c:pt>
                <c:pt idx="19439">
                  <c:v>0.98584777103059895</c:v>
                </c:pt>
                <c:pt idx="19440">
                  <c:v>0.98596266612396699</c:v>
                </c:pt>
                <c:pt idx="19441">
                  <c:v>0.98589543490264697</c:v>
                </c:pt>
                <c:pt idx="19442">
                  <c:v>0.98593766393196003</c:v>
                </c:pt>
                <c:pt idx="19443">
                  <c:v>0.985945526152743</c:v>
                </c:pt>
                <c:pt idx="19444">
                  <c:v>0.98604234339505303</c:v>
                </c:pt>
                <c:pt idx="19445">
                  <c:v>0.98591938198597195</c:v>
                </c:pt>
                <c:pt idx="19446">
                  <c:v>0.98606838177374401</c:v>
                </c:pt>
                <c:pt idx="19447">
                  <c:v>0.98589586125392703</c:v>
                </c:pt>
                <c:pt idx="19448">
                  <c:v>0.98595177982723103</c:v>
                </c:pt>
                <c:pt idx="19449">
                  <c:v>0.98598479988538901</c:v>
                </c:pt>
                <c:pt idx="19450">
                  <c:v>0.98596108887357503</c:v>
                </c:pt>
                <c:pt idx="19451">
                  <c:v>0.98587471788027004</c:v>
                </c:pt>
                <c:pt idx="19452">
                  <c:v>0.98603034410749402</c:v>
                </c:pt>
                <c:pt idx="19453">
                  <c:v>0.98614904960285998</c:v>
                </c:pt>
                <c:pt idx="19454">
                  <c:v>0.98587247881816598</c:v>
                </c:pt>
                <c:pt idx="19455">
                  <c:v>0.98594161388996904</c:v>
                </c:pt>
                <c:pt idx="19456">
                  <c:v>0.98597382317524196</c:v>
                </c:pt>
                <c:pt idx="19457">
                  <c:v>0.98602654934624501</c:v>
                </c:pt>
                <c:pt idx="19458">
                  <c:v>0.98596737398545498</c:v>
                </c:pt>
                <c:pt idx="19459">
                  <c:v>0.98594097435775296</c:v>
                </c:pt>
                <c:pt idx="19460">
                  <c:v>0.98595820096237397</c:v>
                </c:pt>
                <c:pt idx="19461">
                  <c:v>0.98584427882469605</c:v>
                </c:pt>
                <c:pt idx="19462">
                  <c:v>0.985921929409461</c:v>
                </c:pt>
                <c:pt idx="19463">
                  <c:v>0.985946770022749</c:v>
                </c:pt>
                <c:pt idx="19464">
                  <c:v>0.98589675282400002</c:v>
                </c:pt>
                <c:pt idx="19465">
                  <c:v>0.98607838966544203</c:v>
                </c:pt>
                <c:pt idx="19466">
                  <c:v>0.98604281345656997</c:v>
                </c:pt>
                <c:pt idx="19467">
                  <c:v>0.98588138366486999</c:v>
                </c:pt>
                <c:pt idx="19468">
                  <c:v>0.98594316823417605</c:v>
                </c:pt>
                <c:pt idx="19469">
                  <c:v>0.98596278437048401</c:v>
                </c:pt>
                <c:pt idx="19470">
                  <c:v>0.98602153215289201</c:v>
                </c:pt>
                <c:pt idx="19471">
                  <c:v>0.98594742128494095</c:v>
                </c:pt>
                <c:pt idx="19472">
                  <c:v>0.98580776411997895</c:v>
                </c:pt>
                <c:pt idx="19473">
                  <c:v>0.98591606374156904</c:v>
                </c:pt>
                <c:pt idx="19474">
                  <c:v>0.98604391707536398</c:v>
                </c:pt>
                <c:pt idx="19475">
                  <c:v>0.98589808510952703</c:v>
                </c:pt>
                <c:pt idx="19476">
                  <c:v>0.98605662257398097</c:v>
                </c:pt>
                <c:pt idx="19477">
                  <c:v>0.98585417117899599</c:v>
                </c:pt>
                <c:pt idx="19478">
                  <c:v>0.98597363767213497</c:v>
                </c:pt>
                <c:pt idx="19479">
                  <c:v>0.98590094498539904</c:v>
                </c:pt>
                <c:pt idx="19480">
                  <c:v>0.98600402700751799</c:v>
                </c:pt>
                <c:pt idx="19481">
                  <c:v>0.98598783487963304</c:v>
                </c:pt>
                <c:pt idx="19482">
                  <c:v>0.98596971454475402</c:v>
                </c:pt>
                <c:pt idx="19483">
                  <c:v>0.98594701109604399</c:v>
                </c:pt>
                <c:pt idx="19484">
                  <c:v>0.98592322690113199</c:v>
                </c:pt>
                <c:pt idx="19485">
                  <c:v>0.98600193321331098</c:v>
                </c:pt>
                <c:pt idx="19486">
                  <c:v>0.98599557063809196</c:v>
                </c:pt>
                <c:pt idx="19487">
                  <c:v>0.98608826494852597</c:v>
                </c:pt>
                <c:pt idx="19488">
                  <c:v>0.98601225262853498</c:v>
                </c:pt>
                <c:pt idx="19489">
                  <c:v>0.98596720702000396</c:v>
                </c:pt>
                <c:pt idx="19490">
                  <c:v>0.98600564395637003</c:v>
                </c:pt>
                <c:pt idx="19491">
                  <c:v>0.98594489312118205</c:v>
                </c:pt>
                <c:pt idx="19492">
                  <c:v>0.98596305563226505</c:v>
                </c:pt>
                <c:pt idx="19493">
                  <c:v>0.98607003193772302</c:v>
                </c:pt>
                <c:pt idx="19494">
                  <c:v>0.98603731057912702</c:v>
                </c:pt>
                <c:pt idx="19495">
                  <c:v>0.98586780206489899</c:v>
                </c:pt>
                <c:pt idx="19496">
                  <c:v>0.98594715578625802</c:v>
                </c:pt>
                <c:pt idx="19497">
                  <c:v>0.98593674028927603</c:v>
                </c:pt>
                <c:pt idx="19498">
                  <c:v>0.98601114587673999</c:v>
                </c:pt>
                <c:pt idx="19499">
                  <c:v>0.98590873653502897</c:v>
                </c:pt>
                <c:pt idx="19500">
                  <c:v>0.98602126587263705</c:v>
                </c:pt>
                <c:pt idx="19501">
                  <c:v>0.98598034630172204</c:v>
                </c:pt>
                <c:pt idx="19502">
                  <c:v>0.98596723242765805</c:v>
                </c:pt>
                <c:pt idx="19503">
                  <c:v>0.98587869482389601</c:v>
                </c:pt>
                <c:pt idx="19504">
                  <c:v>0.98609083145908505</c:v>
                </c:pt>
                <c:pt idx="19505">
                  <c:v>0.98584407534053398</c:v>
                </c:pt>
                <c:pt idx="19506">
                  <c:v>0.985974021390572</c:v>
                </c:pt>
                <c:pt idx="19507">
                  <c:v>0.98591907999579997</c:v>
                </c:pt>
                <c:pt idx="19508">
                  <c:v>0.98603333393096604</c:v>
                </c:pt>
                <c:pt idx="19509">
                  <c:v>0.98604788302054502</c:v>
                </c:pt>
                <c:pt idx="19510">
                  <c:v>0.98596888517372805</c:v>
                </c:pt>
                <c:pt idx="19511">
                  <c:v>0.98609093775224799</c:v>
                </c:pt>
                <c:pt idx="19512">
                  <c:v>0.98595062778475395</c:v>
                </c:pt>
                <c:pt idx="19513">
                  <c:v>0.98602403463728305</c:v>
                </c:pt>
                <c:pt idx="19514">
                  <c:v>0.98598755930009296</c:v>
                </c:pt>
                <c:pt idx="19515">
                  <c:v>0.98597392758495905</c:v>
                </c:pt>
                <c:pt idx="19516">
                  <c:v>0.98588382228085902</c:v>
                </c:pt>
                <c:pt idx="19517">
                  <c:v>0.98595053357903095</c:v>
                </c:pt>
                <c:pt idx="19518">
                  <c:v>0.985990518338282</c:v>
                </c:pt>
                <c:pt idx="19519">
                  <c:v>0.98603590158736298</c:v>
                </c:pt>
                <c:pt idx="19520">
                  <c:v>0.98605870832230602</c:v>
                </c:pt>
                <c:pt idx="19521">
                  <c:v>0.98591274073313195</c:v>
                </c:pt>
                <c:pt idx="19522">
                  <c:v>0.98595323091228804</c:v>
                </c:pt>
                <c:pt idx="19523">
                  <c:v>0.98592203039737603</c:v>
                </c:pt>
                <c:pt idx="19524">
                  <c:v>0.985958089535525</c:v>
                </c:pt>
                <c:pt idx="19525">
                  <c:v>0.98590392383541203</c:v>
                </c:pt>
                <c:pt idx="19526">
                  <c:v>0.98598318648362404</c:v>
                </c:pt>
                <c:pt idx="19527">
                  <c:v>0.98593116394246705</c:v>
                </c:pt>
                <c:pt idx="19528">
                  <c:v>0.98603431800893704</c:v>
                </c:pt>
                <c:pt idx="19529">
                  <c:v>0.98595717924553405</c:v>
                </c:pt>
                <c:pt idx="19530">
                  <c:v>0.98599675261138298</c:v>
                </c:pt>
                <c:pt idx="19531">
                  <c:v>0.98603782234438198</c:v>
                </c:pt>
                <c:pt idx="19532">
                  <c:v>0.98601601836401898</c:v>
                </c:pt>
                <c:pt idx="19533">
                  <c:v>0.98601493853058297</c:v>
                </c:pt>
                <c:pt idx="19534">
                  <c:v>0.98596056419380795</c:v>
                </c:pt>
                <c:pt idx="19535">
                  <c:v>0.98594587799491895</c:v>
                </c:pt>
                <c:pt idx="19536">
                  <c:v>0.98601061602530604</c:v>
                </c:pt>
                <c:pt idx="19537">
                  <c:v>0.98592441041254597</c:v>
                </c:pt>
                <c:pt idx="19538">
                  <c:v>0.98589209342217099</c:v>
                </c:pt>
                <c:pt idx="19539">
                  <c:v>0.98591265501944103</c:v>
                </c:pt>
                <c:pt idx="19540">
                  <c:v>0.98597731470965899</c:v>
                </c:pt>
                <c:pt idx="19541">
                  <c:v>0.985991547607309</c:v>
                </c:pt>
                <c:pt idx="19542">
                  <c:v>0.98592560944184504</c:v>
                </c:pt>
                <c:pt idx="19543">
                  <c:v>0.98616698517376999</c:v>
                </c:pt>
                <c:pt idx="19544">
                  <c:v>0.985810109941063</c:v>
                </c:pt>
                <c:pt idx="19545">
                  <c:v>0.98602874243608196</c:v>
                </c:pt>
                <c:pt idx="19546">
                  <c:v>0.98589922974924804</c:v>
                </c:pt>
                <c:pt idx="19547">
                  <c:v>0.98603747730748603</c:v>
                </c:pt>
                <c:pt idx="19548">
                  <c:v>0.98598454964113103</c:v>
                </c:pt>
                <c:pt idx="19549">
                  <c:v>0.98603669642649705</c:v>
                </c:pt>
                <c:pt idx="19550">
                  <c:v>0.98589254107702295</c:v>
                </c:pt>
                <c:pt idx="19551">
                  <c:v>0.98596745109832795</c:v>
                </c:pt>
                <c:pt idx="19552">
                  <c:v>0.98591056794506204</c:v>
                </c:pt>
                <c:pt idx="19553">
                  <c:v>0.985979555113777</c:v>
                </c:pt>
                <c:pt idx="19554">
                  <c:v>0.98605713012266005</c:v>
                </c:pt>
                <c:pt idx="19555">
                  <c:v>0.98592246178195397</c:v>
                </c:pt>
                <c:pt idx="19556">
                  <c:v>0.98596069933827302</c:v>
                </c:pt>
                <c:pt idx="19557">
                  <c:v>0.98602276733828598</c:v>
                </c:pt>
                <c:pt idx="19558">
                  <c:v>0.98602846373931097</c:v>
                </c:pt>
                <c:pt idx="19559">
                  <c:v>0.98599135521318204</c:v>
                </c:pt>
                <c:pt idx="19560">
                  <c:v>0.98604228315474396</c:v>
                </c:pt>
                <c:pt idx="19561">
                  <c:v>0.98599980841486501</c:v>
                </c:pt>
                <c:pt idx="19562">
                  <c:v>0.98594673100599295</c:v>
                </c:pt>
                <c:pt idx="19563">
                  <c:v>0.98604424742129604</c:v>
                </c:pt>
                <c:pt idx="19564">
                  <c:v>0.98595316259794596</c:v>
                </c:pt>
                <c:pt idx="19565">
                  <c:v>0.986007273770102</c:v>
                </c:pt>
                <c:pt idx="19566">
                  <c:v>0.98590913158510396</c:v>
                </c:pt>
                <c:pt idx="19567">
                  <c:v>0.98606208545097496</c:v>
                </c:pt>
                <c:pt idx="19568">
                  <c:v>0.98592422725203699</c:v>
                </c:pt>
                <c:pt idx="19569">
                  <c:v>0.98604210681100901</c:v>
                </c:pt>
                <c:pt idx="19570">
                  <c:v>0.98591536303424798</c:v>
                </c:pt>
                <c:pt idx="19571">
                  <c:v>0.98602164790464597</c:v>
                </c:pt>
                <c:pt idx="19572">
                  <c:v>0.985880231173618</c:v>
                </c:pt>
                <c:pt idx="19573">
                  <c:v>0.98600873830412805</c:v>
                </c:pt>
                <c:pt idx="19574">
                  <c:v>0.98596515419689001</c:v>
                </c:pt>
                <c:pt idx="19575">
                  <c:v>0.986021526410922</c:v>
                </c:pt>
                <c:pt idx="19576">
                  <c:v>0.98592683212875498</c:v>
                </c:pt>
                <c:pt idx="19577">
                  <c:v>0.98591872133286296</c:v>
                </c:pt>
                <c:pt idx="19578">
                  <c:v>0.98600841451618704</c:v>
                </c:pt>
                <c:pt idx="19579">
                  <c:v>0.98606062143647599</c:v>
                </c:pt>
                <c:pt idx="19580">
                  <c:v>0.98605421445244801</c:v>
                </c:pt>
                <c:pt idx="19581">
                  <c:v>0.98593147462480701</c:v>
                </c:pt>
                <c:pt idx="19582">
                  <c:v>0.98592560511430305</c:v>
                </c:pt>
                <c:pt idx="19583">
                  <c:v>0.98590070995567403</c:v>
                </c:pt>
                <c:pt idx="19584">
                  <c:v>0.986029035993368</c:v>
                </c:pt>
                <c:pt idx="19585">
                  <c:v>0.98602390906414805</c:v>
                </c:pt>
                <c:pt idx="19586">
                  <c:v>0.98598413086360503</c:v>
                </c:pt>
                <c:pt idx="19587">
                  <c:v>0.98601671419883496</c:v>
                </c:pt>
                <c:pt idx="19588">
                  <c:v>0.98595493928403599</c:v>
                </c:pt>
                <c:pt idx="19589">
                  <c:v>0.98584327644828995</c:v>
                </c:pt>
                <c:pt idx="19590">
                  <c:v>0.98602862433707505</c:v>
                </c:pt>
                <c:pt idx="19591">
                  <c:v>0.98601268627072003</c:v>
                </c:pt>
                <c:pt idx="19592">
                  <c:v>0.98581092462129005</c:v>
                </c:pt>
                <c:pt idx="19593">
                  <c:v>0.98613915539203001</c:v>
                </c:pt>
                <c:pt idx="19594">
                  <c:v>0.98584072733532502</c:v>
                </c:pt>
                <c:pt idx="19595">
                  <c:v>0.98603744382294001</c:v>
                </c:pt>
                <c:pt idx="19596">
                  <c:v>0.98595224576649898</c:v>
                </c:pt>
                <c:pt idx="19597">
                  <c:v>0.98593845816604897</c:v>
                </c:pt>
                <c:pt idx="19598">
                  <c:v>0.98603539593422895</c:v>
                </c:pt>
                <c:pt idx="19599">
                  <c:v>0.98588420039300895</c:v>
                </c:pt>
                <c:pt idx="19600">
                  <c:v>0.98598018395428699</c:v>
                </c:pt>
                <c:pt idx="19601">
                  <c:v>0.98597725537308101</c:v>
                </c:pt>
                <c:pt idx="19602">
                  <c:v>0.98596361940140897</c:v>
                </c:pt>
                <c:pt idx="19603">
                  <c:v>0.98588457188948897</c:v>
                </c:pt>
                <c:pt idx="19604">
                  <c:v>0.985983578867901</c:v>
                </c:pt>
                <c:pt idx="19605">
                  <c:v>0.98598801782129897</c:v>
                </c:pt>
                <c:pt idx="19606">
                  <c:v>0.98606103397995304</c:v>
                </c:pt>
                <c:pt idx="19607">
                  <c:v>0.98594462770778102</c:v>
                </c:pt>
                <c:pt idx="19608">
                  <c:v>0.98596457377607905</c:v>
                </c:pt>
                <c:pt idx="19609">
                  <c:v>0.985932241606298</c:v>
                </c:pt>
                <c:pt idx="19610">
                  <c:v>0.98602991765100501</c:v>
                </c:pt>
                <c:pt idx="19611">
                  <c:v>0.98601502171254396</c:v>
                </c:pt>
                <c:pt idx="19612">
                  <c:v>0.98595286007536098</c:v>
                </c:pt>
                <c:pt idx="19613">
                  <c:v>0.985879843333197</c:v>
                </c:pt>
                <c:pt idx="19614">
                  <c:v>0.98597770294930498</c:v>
                </c:pt>
                <c:pt idx="19615">
                  <c:v>0.98586692157128697</c:v>
                </c:pt>
                <c:pt idx="19616">
                  <c:v>0.98605533471599305</c:v>
                </c:pt>
                <c:pt idx="19617">
                  <c:v>0.98579586727726598</c:v>
                </c:pt>
                <c:pt idx="19618">
                  <c:v>0.98594438718161703</c:v>
                </c:pt>
                <c:pt idx="19619">
                  <c:v>0.98600721010638803</c:v>
                </c:pt>
                <c:pt idx="19620">
                  <c:v>0.98597256247705001</c:v>
                </c:pt>
                <c:pt idx="19621">
                  <c:v>0.98597207141500398</c:v>
                </c:pt>
                <c:pt idx="19622">
                  <c:v>0.98593335457993703</c:v>
                </c:pt>
                <c:pt idx="19623">
                  <c:v>0.98601847008422305</c:v>
                </c:pt>
                <c:pt idx="19624">
                  <c:v>0.98596857064646604</c:v>
                </c:pt>
                <c:pt idx="19625">
                  <c:v>0.985871888066299</c:v>
                </c:pt>
                <c:pt idx="19626">
                  <c:v>0.98604002216995701</c:v>
                </c:pt>
                <c:pt idx="19627">
                  <c:v>0.98587600242809104</c:v>
                </c:pt>
                <c:pt idx="19628">
                  <c:v>0.98595172855453905</c:v>
                </c:pt>
                <c:pt idx="19629">
                  <c:v>0.98594398372657199</c:v>
                </c:pt>
                <c:pt idx="19630">
                  <c:v>0.98602133311959705</c:v>
                </c:pt>
                <c:pt idx="19631">
                  <c:v>0.98595554264822804</c:v>
                </c:pt>
                <c:pt idx="19632">
                  <c:v>0.98598690702293601</c:v>
                </c:pt>
                <c:pt idx="19633">
                  <c:v>0.98587769698074901</c:v>
                </c:pt>
                <c:pt idx="19634">
                  <c:v>0.98600014754307097</c:v>
                </c:pt>
                <c:pt idx="19635">
                  <c:v>0.98587893316095299</c:v>
                </c:pt>
                <c:pt idx="19636">
                  <c:v>0.98594159897662204</c:v>
                </c:pt>
                <c:pt idx="19637">
                  <c:v>0.98597620312525103</c:v>
                </c:pt>
                <c:pt idx="19638">
                  <c:v>0.98599955700834996</c:v>
                </c:pt>
                <c:pt idx="19639">
                  <c:v>0.98593677576399197</c:v>
                </c:pt>
                <c:pt idx="19640">
                  <c:v>0.98597094468258994</c:v>
                </c:pt>
                <c:pt idx="19641">
                  <c:v>0.98594606016595498</c:v>
                </c:pt>
                <c:pt idx="19642">
                  <c:v>0.98592309026326697</c:v>
                </c:pt>
                <c:pt idx="19643">
                  <c:v>0.98592297485770697</c:v>
                </c:pt>
                <c:pt idx="19644">
                  <c:v>0.98592354864617704</c:v>
                </c:pt>
                <c:pt idx="19645">
                  <c:v>0.98599692147226803</c:v>
                </c:pt>
                <c:pt idx="19646">
                  <c:v>0.98598659629742302</c:v>
                </c:pt>
                <c:pt idx="19647">
                  <c:v>0.98590994523590503</c:v>
                </c:pt>
                <c:pt idx="19648">
                  <c:v>0.98598872759481004</c:v>
                </c:pt>
                <c:pt idx="19649">
                  <c:v>0.985922624220543</c:v>
                </c:pt>
                <c:pt idx="19650">
                  <c:v>0.98599494063273596</c:v>
                </c:pt>
                <c:pt idx="19651">
                  <c:v>0.98594169629309003</c:v>
                </c:pt>
                <c:pt idx="19652">
                  <c:v>0.98592005063077803</c:v>
                </c:pt>
                <c:pt idx="19653">
                  <c:v>0.98599547469479498</c:v>
                </c:pt>
                <c:pt idx="19654">
                  <c:v>0.98600378971249703</c:v>
                </c:pt>
                <c:pt idx="19655">
                  <c:v>0.98610204204692598</c:v>
                </c:pt>
                <c:pt idx="19656">
                  <c:v>0.98591976887611599</c:v>
                </c:pt>
                <c:pt idx="19657">
                  <c:v>0.98592511317511</c:v>
                </c:pt>
                <c:pt idx="19658">
                  <c:v>0.98600063686778905</c:v>
                </c:pt>
                <c:pt idx="19659">
                  <c:v>0.98610676772732697</c:v>
                </c:pt>
                <c:pt idx="19660">
                  <c:v>0.98601062318712096</c:v>
                </c:pt>
                <c:pt idx="19661">
                  <c:v>0.98606518059760695</c:v>
                </c:pt>
                <c:pt idx="19662">
                  <c:v>0.98598625881191004</c:v>
                </c:pt>
                <c:pt idx="19663">
                  <c:v>0.98612581285828005</c:v>
                </c:pt>
                <c:pt idx="19664">
                  <c:v>0.98592871715765795</c:v>
                </c:pt>
                <c:pt idx="19665">
                  <c:v>0.98600176722092303</c:v>
                </c:pt>
                <c:pt idx="19666">
                  <c:v>0.98599279215726998</c:v>
                </c:pt>
                <c:pt idx="19667">
                  <c:v>0.98613423817602797</c:v>
                </c:pt>
                <c:pt idx="19668">
                  <c:v>0.98600670348534403</c:v>
                </c:pt>
                <c:pt idx="19669">
                  <c:v>0.98594259132974205</c:v>
                </c:pt>
                <c:pt idx="19670">
                  <c:v>0.98600052113667402</c:v>
                </c:pt>
                <c:pt idx="19671">
                  <c:v>0.985845344563409</c:v>
                </c:pt>
                <c:pt idx="19672">
                  <c:v>0.98596118510637798</c:v>
                </c:pt>
                <c:pt idx="19673">
                  <c:v>0.98590668358378197</c:v>
                </c:pt>
                <c:pt idx="19674">
                  <c:v>0.98598215500414599</c:v>
                </c:pt>
                <c:pt idx="19675">
                  <c:v>0.98596420802297002</c:v>
                </c:pt>
                <c:pt idx="19676">
                  <c:v>0.98597459835074397</c:v>
                </c:pt>
                <c:pt idx="19677">
                  <c:v>0.98586942160261903</c:v>
                </c:pt>
                <c:pt idx="19678">
                  <c:v>0.98601317655200904</c:v>
                </c:pt>
                <c:pt idx="19679">
                  <c:v>0.98602822923368405</c:v>
                </c:pt>
                <c:pt idx="19680">
                  <c:v>0.98598777938637205</c:v>
                </c:pt>
                <c:pt idx="19681">
                  <c:v>0.98604311588055704</c:v>
                </c:pt>
                <c:pt idx="19682">
                  <c:v>0.98591627204795595</c:v>
                </c:pt>
                <c:pt idx="19683">
                  <c:v>0.98594330229354799</c:v>
                </c:pt>
                <c:pt idx="19684">
                  <c:v>0.98592970160377602</c:v>
                </c:pt>
                <c:pt idx="19685">
                  <c:v>0.98592725342981602</c:v>
                </c:pt>
                <c:pt idx="19686">
                  <c:v>0.98593313939273897</c:v>
                </c:pt>
                <c:pt idx="19687">
                  <c:v>0.98599989710918101</c:v>
                </c:pt>
                <c:pt idx="19688">
                  <c:v>0.98604284777434903</c:v>
                </c:pt>
                <c:pt idx="19689">
                  <c:v>0.98601252633635905</c:v>
                </c:pt>
                <c:pt idx="19690">
                  <c:v>0.98593680525151695</c:v>
                </c:pt>
                <c:pt idx="19691">
                  <c:v>0.986067490072146</c:v>
                </c:pt>
                <c:pt idx="19692">
                  <c:v>0.98595760992296</c:v>
                </c:pt>
                <c:pt idx="19693">
                  <c:v>0.98597107024041197</c:v>
                </c:pt>
                <c:pt idx="19694">
                  <c:v>0.98583154243946103</c:v>
                </c:pt>
                <c:pt idx="19695">
                  <c:v>0.98602202959158203</c:v>
                </c:pt>
                <c:pt idx="19696">
                  <c:v>0.98596232046508103</c:v>
                </c:pt>
                <c:pt idx="19697">
                  <c:v>0.98600906054450699</c:v>
                </c:pt>
                <c:pt idx="19698">
                  <c:v>0.985912294204768</c:v>
                </c:pt>
                <c:pt idx="19699">
                  <c:v>0.98600349771331997</c:v>
                </c:pt>
                <c:pt idx="19700">
                  <c:v>0.98588317218001198</c:v>
                </c:pt>
                <c:pt idx="19701">
                  <c:v>0.98595283453025895</c:v>
                </c:pt>
                <c:pt idx="19702">
                  <c:v>0.98599159020364002</c:v>
                </c:pt>
                <c:pt idx="19703">
                  <c:v>0.98594153276520802</c:v>
                </c:pt>
                <c:pt idx="19704">
                  <c:v>0.986012341510215</c:v>
                </c:pt>
                <c:pt idx="19705">
                  <c:v>0.98599761036159705</c:v>
                </c:pt>
                <c:pt idx="19706">
                  <c:v>0.98605457653112005</c:v>
                </c:pt>
                <c:pt idx="19707">
                  <c:v>0.98604570268156999</c:v>
                </c:pt>
                <c:pt idx="19708">
                  <c:v>0.98587906425585703</c:v>
                </c:pt>
                <c:pt idx="19709">
                  <c:v>0.98589610800132499</c:v>
                </c:pt>
                <c:pt idx="19710">
                  <c:v>0.98585112680170495</c:v>
                </c:pt>
                <c:pt idx="19711">
                  <c:v>0.98587768395721498</c:v>
                </c:pt>
                <c:pt idx="19712">
                  <c:v>0.98599748046414404</c:v>
                </c:pt>
                <c:pt idx="19713">
                  <c:v>0.98597431001622604</c:v>
                </c:pt>
                <c:pt idx="19714">
                  <c:v>0.98604469628240599</c:v>
                </c:pt>
                <c:pt idx="19715">
                  <c:v>0.98583422912858498</c:v>
                </c:pt>
                <c:pt idx="19716">
                  <c:v>0.98608716518015205</c:v>
                </c:pt>
                <c:pt idx="19717">
                  <c:v>0.98596630794852103</c:v>
                </c:pt>
                <c:pt idx="19718">
                  <c:v>0.98595207677125496</c:v>
                </c:pt>
                <c:pt idx="19719">
                  <c:v>0.986018953045112</c:v>
                </c:pt>
                <c:pt idx="19720">
                  <c:v>0.98599241593820297</c:v>
                </c:pt>
                <c:pt idx="19721">
                  <c:v>0.98605295427602202</c:v>
                </c:pt>
                <c:pt idx="19722">
                  <c:v>0.98600358716449199</c:v>
                </c:pt>
                <c:pt idx="19723">
                  <c:v>0.98598449342303396</c:v>
                </c:pt>
                <c:pt idx="19724">
                  <c:v>0.98595084478665895</c:v>
                </c:pt>
                <c:pt idx="19725">
                  <c:v>0.985966090382555</c:v>
                </c:pt>
                <c:pt idx="19726">
                  <c:v>0.98590592099460805</c:v>
                </c:pt>
                <c:pt idx="19727">
                  <c:v>0.98592690429468799</c:v>
                </c:pt>
                <c:pt idx="19728">
                  <c:v>0.98600292089166997</c:v>
                </c:pt>
                <c:pt idx="19729">
                  <c:v>0.98589014554700505</c:v>
                </c:pt>
                <c:pt idx="19730">
                  <c:v>0.98602507771073999</c:v>
                </c:pt>
                <c:pt idx="19731">
                  <c:v>0.98594556680524603</c:v>
                </c:pt>
                <c:pt idx="19732">
                  <c:v>0.98597973883309997</c:v>
                </c:pt>
                <c:pt idx="19733">
                  <c:v>0.98592509863898503</c:v>
                </c:pt>
                <c:pt idx="19734">
                  <c:v>0.98594067533176399</c:v>
                </c:pt>
                <c:pt idx="19735">
                  <c:v>0.98603350195637396</c:v>
                </c:pt>
                <c:pt idx="19736">
                  <c:v>0.98589942382241003</c:v>
                </c:pt>
                <c:pt idx="19737">
                  <c:v>0.98592205194314297</c:v>
                </c:pt>
                <c:pt idx="19738">
                  <c:v>0.98590754954543303</c:v>
                </c:pt>
                <c:pt idx="19739">
                  <c:v>0.985979358814838</c:v>
                </c:pt>
                <c:pt idx="19740">
                  <c:v>0.98591476513485199</c:v>
                </c:pt>
                <c:pt idx="19741">
                  <c:v>0.98604345648054603</c:v>
                </c:pt>
                <c:pt idx="19742">
                  <c:v>0.98601615014501298</c:v>
                </c:pt>
                <c:pt idx="19743">
                  <c:v>0.98598929299996496</c:v>
                </c:pt>
                <c:pt idx="19744">
                  <c:v>0.98577878536485297</c:v>
                </c:pt>
                <c:pt idx="19745">
                  <c:v>0.98599710541411001</c:v>
                </c:pt>
                <c:pt idx="19746">
                  <c:v>0.98593280605826805</c:v>
                </c:pt>
                <c:pt idx="19747">
                  <c:v>0.98595495804618705</c:v>
                </c:pt>
                <c:pt idx="19748">
                  <c:v>0.98589011609369204</c:v>
                </c:pt>
                <c:pt idx="19749">
                  <c:v>0.98589238004934399</c:v>
                </c:pt>
                <c:pt idx="19750">
                  <c:v>0.98590083774202597</c:v>
                </c:pt>
                <c:pt idx="19751">
                  <c:v>0.98599756046904297</c:v>
                </c:pt>
                <c:pt idx="19752">
                  <c:v>0.98605597654858801</c:v>
                </c:pt>
                <c:pt idx="19753">
                  <c:v>0.98589360546018201</c:v>
                </c:pt>
                <c:pt idx="19754">
                  <c:v>0.98590102761809595</c:v>
                </c:pt>
                <c:pt idx="19755">
                  <c:v>0.98592818853400299</c:v>
                </c:pt>
                <c:pt idx="19756">
                  <c:v>0.98599944959247998</c:v>
                </c:pt>
                <c:pt idx="19757">
                  <c:v>0.98593119610064295</c:v>
                </c:pt>
                <c:pt idx="19758">
                  <c:v>0.98599295086012895</c:v>
                </c:pt>
                <c:pt idx="19759">
                  <c:v>0.98588355772834702</c:v>
                </c:pt>
                <c:pt idx="19760">
                  <c:v>0.98602766996883195</c:v>
                </c:pt>
                <c:pt idx="19761">
                  <c:v>0.98598387242811703</c:v>
                </c:pt>
                <c:pt idx="19762">
                  <c:v>0.98593256799558504</c:v>
                </c:pt>
                <c:pt idx="19763">
                  <c:v>0.98598139846946897</c:v>
                </c:pt>
                <c:pt idx="19764">
                  <c:v>0.98610081080395895</c:v>
                </c:pt>
                <c:pt idx="19765">
                  <c:v>0.98592872637432305</c:v>
                </c:pt>
                <c:pt idx="19766">
                  <c:v>0.98604222612065096</c:v>
                </c:pt>
                <c:pt idx="19767">
                  <c:v>0.98596978031927196</c:v>
                </c:pt>
                <c:pt idx="19768">
                  <c:v>0.98592813408189195</c:v>
                </c:pt>
                <c:pt idx="19769">
                  <c:v>0.98592233333039603</c:v>
                </c:pt>
                <c:pt idx="19770">
                  <c:v>0.98605492640048598</c:v>
                </c:pt>
                <c:pt idx="19771">
                  <c:v>0.98607929433830899</c:v>
                </c:pt>
                <c:pt idx="19772">
                  <c:v>0.98595518960983297</c:v>
                </c:pt>
                <c:pt idx="19773">
                  <c:v>0.98592283025326899</c:v>
                </c:pt>
                <c:pt idx="19774">
                  <c:v>0.98592111232883906</c:v>
                </c:pt>
                <c:pt idx="19775">
                  <c:v>0.98592424893290198</c:v>
                </c:pt>
                <c:pt idx="19776">
                  <c:v>0.98603374276437195</c:v>
                </c:pt>
                <c:pt idx="19777">
                  <c:v>0.98591999889719995</c:v>
                </c:pt>
                <c:pt idx="19778">
                  <c:v>0.98609132243611297</c:v>
                </c:pt>
                <c:pt idx="19779">
                  <c:v>0.98598514358109401</c:v>
                </c:pt>
                <c:pt idx="19780">
                  <c:v>0.98601589102614895</c:v>
                </c:pt>
                <c:pt idx="19781">
                  <c:v>0.98596736703551702</c:v>
                </c:pt>
                <c:pt idx="19782">
                  <c:v>0.985880997788531</c:v>
                </c:pt>
                <c:pt idx="19783">
                  <c:v>0.98576621306668799</c:v>
                </c:pt>
                <c:pt idx="19784">
                  <c:v>0.98596545304596805</c:v>
                </c:pt>
                <c:pt idx="19785">
                  <c:v>0.98604297455749701</c:v>
                </c:pt>
                <c:pt idx="19786">
                  <c:v>0.98611704869295302</c:v>
                </c:pt>
                <c:pt idx="19787">
                  <c:v>0.98594140198827096</c:v>
                </c:pt>
                <c:pt idx="19788">
                  <c:v>0.98596405553528499</c:v>
                </c:pt>
                <c:pt idx="19789">
                  <c:v>0.98589498773873696</c:v>
                </c:pt>
                <c:pt idx="19790">
                  <c:v>0.98597628965252004</c:v>
                </c:pt>
                <c:pt idx="19791">
                  <c:v>0.98589050689629798</c:v>
                </c:pt>
                <c:pt idx="19792">
                  <c:v>0.98610748891221101</c:v>
                </c:pt>
                <c:pt idx="19793">
                  <c:v>0.98593148902363104</c:v>
                </c:pt>
                <c:pt idx="19794">
                  <c:v>0.98600835716452595</c:v>
                </c:pt>
                <c:pt idx="19795">
                  <c:v>0.98602263151248304</c:v>
                </c:pt>
                <c:pt idx="19796">
                  <c:v>0.98589838967236698</c:v>
                </c:pt>
                <c:pt idx="19797">
                  <c:v>0.98598129560057501</c:v>
                </c:pt>
                <c:pt idx="19798">
                  <c:v>0.98595620047139299</c:v>
                </c:pt>
                <c:pt idx="19799">
                  <c:v>0.98595130411005205</c:v>
                </c:pt>
                <c:pt idx="19800">
                  <c:v>0.98606366785264599</c:v>
                </c:pt>
                <c:pt idx="19801">
                  <c:v>0.98592129078226598</c:v>
                </c:pt>
                <c:pt idx="19802">
                  <c:v>0.98607162164996898</c:v>
                </c:pt>
                <c:pt idx="19803">
                  <c:v>0.98600958418084905</c:v>
                </c:pt>
                <c:pt idx="19804">
                  <c:v>0.98588587380637105</c:v>
                </c:pt>
                <c:pt idx="19805">
                  <c:v>0.98599946236532499</c:v>
                </c:pt>
                <c:pt idx="19806">
                  <c:v>0.98594295298095203</c:v>
                </c:pt>
                <c:pt idx="19807">
                  <c:v>0.985931940058283</c:v>
                </c:pt>
                <c:pt idx="19808">
                  <c:v>0.98592938544013997</c:v>
                </c:pt>
                <c:pt idx="19809">
                  <c:v>0.98604471742155098</c:v>
                </c:pt>
                <c:pt idx="19810">
                  <c:v>0.98594054396463104</c:v>
                </c:pt>
                <c:pt idx="19811">
                  <c:v>0.98592132688767897</c:v>
                </c:pt>
                <c:pt idx="19812">
                  <c:v>0.98594156097409202</c:v>
                </c:pt>
                <c:pt idx="19813">
                  <c:v>0.98607222834354002</c:v>
                </c:pt>
                <c:pt idx="19814">
                  <c:v>0.98593741932263701</c:v>
                </c:pt>
                <c:pt idx="19815">
                  <c:v>0.98594874051382897</c:v>
                </c:pt>
                <c:pt idx="19816">
                  <c:v>0.98592678169979098</c:v>
                </c:pt>
                <c:pt idx="19817">
                  <c:v>0.98597892163358203</c:v>
                </c:pt>
                <c:pt idx="19818">
                  <c:v>0.98595542737388497</c:v>
                </c:pt>
                <c:pt idx="19819">
                  <c:v>0.98597559110139898</c:v>
                </c:pt>
                <c:pt idx="19820">
                  <c:v>0.98599783232375204</c:v>
                </c:pt>
                <c:pt idx="19821">
                  <c:v>0.98587560429738796</c:v>
                </c:pt>
                <c:pt idx="19822">
                  <c:v>0.98608014661485499</c:v>
                </c:pt>
                <c:pt idx="19823">
                  <c:v>0.98590145259643103</c:v>
                </c:pt>
                <c:pt idx="19824">
                  <c:v>0.98608429697706101</c:v>
                </c:pt>
                <c:pt idx="19825">
                  <c:v>0.98587784193736006</c:v>
                </c:pt>
                <c:pt idx="19826">
                  <c:v>0.98600179904013197</c:v>
                </c:pt>
                <c:pt idx="19827">
                  <c:v>0.98595895472871098</c:v>
                </c:pt>
                <c:pt idx="19828">
                  <c:v>0.98592275576692801</c:v>
                </c:pt>
                <c:pt idx="19829">
                  <c:v>0.98610099979851995</c:v>
                </c:pt>
                <c:pt idx="19830">
                  <c:v>0.98596194502373502</c:v>
                </c:pt>
                <c:pt idx="19831">
                  <c:v>0.98600011247041397</c:v>
                </c:pt>
                <c:pt idx="19832">
                  <c:v>0.98597504371917299</c:v>
                </c:pt>
                <c:pt idx="19833">
                  <c:v>0.98600089625716503</c:v>
                </c:pt>
                <c:pt idx="19834">
                  <c:v>0.98598897505394001</c:v>
                </c:pt>
                <c:pt idx="19835">
                  <c:v>0.98587980886184501</c:v>
                </c:pt>
                <c:pt idx="19836">
                  <c:v>0.98598850250985803</c:v>
                </c:pt>
                <c:pt idx="19837">
                  <c:v>0.98605016314291605</c:v>
                </c:pt>
                <c:pt idx="19838">
                  <c:v>0.98607372200733401</c:v>
                </c:pt>
                <c:pt idx="19839">
                  <c:v>0.98597787455730301</c:v>
                </c:pt>
                <c:pt idx="19840">
                  <c:v>0.985972432042722</c:v>
                </c:pt>
                <c:pt idx="19841">
                  <c:v>0.98591768220642895</c:v>
                </c:pt>
                <c:pt idx="19842">
                  <c:v>0.98606428423900805</c:v>
                </c:pt>
                <c:pt idx="19843">
                  <c:v>0.98601361849463698</c:v>
                </c:pt>
                <c:pt idx="19844">
                  <c:v>0.98596367148915698</c:v>
                </c:pt>
                <c:pt idx="19845">
                  <c:v>0.98594205214780095</c:v>
                </c:pt>
                <c:pt idx="19846">
                  <c:v>0.98603339005106305</c:v>
                </c:pt>
                <c:pt idx="19847">
                  <c:v>0.98602124639686395</c:v>
                </c:pt>
                <c:pt idx="19848">
                  <c:v>0.98598367712101498</c:v>
                </c:pt>
                <c:pt idx="19849">
                  <c:v>0.98594610764922097</c:v>
                </c:pt>
                <c:pt idx="19850">
                  <c:v>0.98587051475426801</c:v>
                </c:pt>
                <c:pt idx="19851">
                  <c:v>0.98598221419710297</c:v>
                </c:pt>
                <c:pt idx="19852">
                  <c:v>0.98602607660296504</c:v>
                </c:pt>
                <c:pt idx="19853">
                  <c:v>0.98603354921386299</c:v>
                </c:pt>
                <c:pt idx="19854">
                  <c:v>0.98599527995943204</c:v>
                </c:pt>
                <c:pt idx="19855">
                  <c:v>0.98589721874551906</c:v>
                </c:pt>
                <c:pt idx="19856">
                  <c:v>0.98593556267551496</c:v>
                </c:pt>
                <c:pt idx="19857">
                  <c:v>0.98582377978573199</c:v>
                </c:pt>
                <c:pt idx="19858">
                  <c:v>0.98600632794901</c:v>
                </c:pt>
                <c:pt idx="19859">
                  <c:v>0.985917749555415</c:v>
                </c:pt>
                <c:pt idx="19860">
                  <c:v>0.98601722385396795</c:v>
                </c:pt>
                <c:pt idx="19861">
                  <c:v>0.98611743544102204</c:v>
                </c:pt>
                <c:pt idx="19862">
                  <c:v>0.98591179198301904</c:v>
                </c:pt>
                <c:pt idx="19863">
                  <c:v>0.98592497365452803</c:v>
                </c:pt>
                <c:pt idx="19864">
                  <c:v>0.98595399339491696</c:v>
                </c:pt>
                <c:pt idx="19865">
                  <c:v>0.98610369573719303</c:v>
                </c:pt>
                <c:pt idx="19866">
                  <c:v>0.98594676803496795</c:v>
                </c:pt>
                <c:pt idx="19867">
                  <c:v>0.98593620412883998</c:v>
                </c:pt>
                <c:pt idx="19868">
                  <c:v>0.98604567924984099</c:v>
                </c:pt>
                <c:pt idx="19869">
                  <c:v>0.98596241009798702</c:v>
                </c:pt>
                <c:pt idx="19870">
                  <c:v>0.98591657205633998</c:v>
                </c:pt>
                <c:pt idx="19871">
                  <c:v>0.98595742677971698</c:v>
                </c:pt>
                <c:pt idx="19872">
                  <c:v>0.98599387310018805</c:v>
                </c:pt>
                <c:pt idx="19873">
                  <c:v>0.98598912892769897</c:v>
                </c:pt>
                <c:pt idx="19874">
                  <c:v>0.98591050989992801</c:v>
                </c:pt>
                <c:pt idx="19875">
                  <c:v>0.98604665209743803</c:v>
                </c:pt>
                <c:pt idx="19876">
                  <c:v>0.98602460501654698</c:v>
                </c:pt>
                <c:pt idx="19877">
                  <c:v>0.98592509963802799</c:v>
                </c:pt>
                <c:pt idx="19878">
                  <c:v>0.98593513749738104</c:v>
                </c:pt>
                <c:pt idx="19879">
                  <c:v>0.98590171289652695</c:v>
                </c:pt>
                <c:pt idx="19880">
                  <c:v>0.98604842214459998</c:v>
                </c:pt>
                <c:pt idx="19881">
                  <c:v>0.98593372648178101</c:v>
                </c:pt>
                <c:pt idx="19882">
                  <c:v>0.986051750875649</c:v>
                </c:pt>
                <c:pt idx="19883">
                  <c:v>0.98601151066530801</c:v>
                </c:pt>
                <c:pt idx="19884">
                  <c:v>0.98598609599509401</c:v>
                </c:pt>
                <c:pt idx="19885">
                  <c:v>0.98596569023134895</c:v>
                </c:pt>
                <c:pt idx="19886">
                  <c:v>0.98598163400912797</c:v>
                </c:pt>
                <c:pt idx="19887">
                  <c:v>0.98598244001137503</c:v>
                </c:pt>
                <c:pt idx="19888">
                  <c:v>0.98584429802423501</c:v>
                </c:pt>
                <c:pt idx="19889">
                  <c:v>0.98592499070203798</c:v>
                </c:pt>
                <c:pt idx="19890">
                  <c:v>0.98604355495580498</c:v>
                </c:pt>
                <c:pt idx="19891">
                  <c:v>0.98589747646550796</c:v>
                </c:pt>
                <c:pt idx="19892">
                  <c:v>0.98602631464512303</c:v>
                </c:pt>
                <c:pt idx="19893">
                  <c:v>0.986120894552177</c:v>
                </c:pt>
                <c:pt idx="19894">
                  <c:v>0.98598649945217598</c:v>
                </c:pt>
                <c:pt idx="19895">
                  <c:v>0.98604429232116197</c:v>
                </c:pt>
                <c:pt idx="19896">
                  <c:v>0.98600231784688397</c:v>
                </c:pt>
                <c:pt idx="19897">
                  <c:v>0.98592360559542602</c:v>
                </c:pt>
                <c:pt idx="19898">
                  <c:v>0.98587273527217301</c:v>
                </c:pt>
                <c:pt idx="19899">
                  <c:v>0.98589794608415804</c:v>
                </c:pt>
                <c:pt idx="19900">
                  <c:v>0.98596072020272196</c:v>
                </c:pt>
                <c:pt idx="19901">
                  <c:v>0.98594351998281005</c:v>
                </c:pt>
                <c:pt idx="19902">
                  <c:v>0.98591641583953804</c:v>
                </c:pt>
                <c:pt idx="19903">
                  <c:v>0.98598306175221895</c:v>
                </c:pt>
                <c:pt idx="19904">
                  <c:v>0.98597300085137296</c:v>
                </c:pt>
                <c:pt idx="19905">
                  <c:v>0.98602319410170602</c:v>
                </c:pt>
                <c:pt idx="19906">
                  <c:v>0.98609361365800496</c:v>
                </c:pt>
                <c:pt idx="19907">
                  <c:v>0.98598303992952896</c:v>
                </c:pt>
                <c:pt idx="19908">
                  <c:v>0.98596224790387799</c:v>
                </c:pt>
                <c:pt idx="19909">
                  <c:v>0.98598488144942997</c:v>
                </c:pt>
                <c:pt idx="19910">
                  <c:v>0.98584503356362196</c:v>
                </c:pt>
                <c:pt idx="19911">
                  <c:v>0.98601921284780703</c:v>
                </c:pt>
                <c:pt idx="19912">
                  <c:v>0.98602956071268899</c:v>
                </c:pt>
                <c:pt idx="19913">
                  <c:v>0.98607149586182696</c:v>
                </c:pt>
                <c:pt idx="19914">
                  <c:v>0.98603417191040399</c:v>
                </c:pt>
                <c:pt idx="19915">
                  <c:v>0.98587540422491804</c:v>
                </c:pt>
                <c:pt idx="19916">
                  <c:v>0.98595130756555804</c:v>
                </c:pt>
                <c:pt idx="19917">
                  <c:v>0.98593449869280003</c:v>
                </c:pt>
                <c:pt idx="19918">
                  <c:v>0.98611125635956998</c:v>
                </c:pt>
                <c:pt idx="19919">
                  <c:v>0.98585936879331904</c:v>
                </c:pt>
                <c:pt idx="19920">
                  <c:v>0.98593591043347195</c:v>
                </c:pt>
                <c:pt idx="19921">
                  <c:v>0.985918494031784</c:v>
                </c:pt>
                <c:pt idx="19922">
                  <c:v>0.98604393165997395</c:v>
                </c:pt>
                <c:pt idx="19923">
                  <c:v>0.98585497265522004</c:v>
                </c:pt>
                <c:pt idx="19924">
                  <c:v>0.98598331462742095</c:v>
                </c:pt>
                <c:pt idx="19925">
                  <c:v>0.98594878779875095</c:v>
                </c:pt>
                <c:pt idx="19926">
                  <c:v>0.98598547711967799</c:v>
                </c:pt>
                <c:pt idx="19927">
                  <c:v>0.98589255842471102</c:v>
                </c:pt>
                <c:pt idx="19928">
                  <c:v>0.98605217152439395</c:v>
                </c:pt>
                <c:pt idx="19929">
                  <c:v>0.98596629262790603</c:v>
                </c:pt>
                <c:pt idx="19930">
                  <c:v>0.98599812585901303</c:v>
                </c:pt>
                <c:pt idx="19931">
                  <c:v>0.98587707536671398</c:v>
                </c:pt>
                <c:pt idx="19932">
                  <c:v>0.98601272490890901</c:v>
                </c:pt>
                <c:pt idx="19933">
                  <c:v>0.98604460940810801</c:v>
                </c:pt>
                <c:pt idx="19934">
                  <c:v>0.98599113965038798</c:v>
                </c:pt>
                <c:pt idx="19935">
                  <c:v>0.98597381864831202</c:v>
                </c:pt>
                <c:pt idx="19936">
                  <c:v>0.98599533004008899</c:v>
                </c:pt>
                <c:pt idx="19937">
                  <c:v>0.98603972381413896</c:v>
                </c:pt>
                <c:pt idx="19938">
                  <c:v>0.98585869168286799</c:v>
                </c:pt>
                <c:pt idx="19939">
                  <c:v>0.98606795046709905</c:v>
                </c:pt>
                <c:pt idx="19940">
                  <c:v>0.98596053708476705</c:v>
                </c:pt>
                <c:pt idx="19941">
                  <c:v>0.98612371519765396</c:v>
                </c:pt>
                <c:pt idx="19942">
                  <c:v>0.985980309069028</c:v>
                </c:pt>
                <c:pt idx="19943">
                  <c:v>0.98594511789222194</c:v>
                </c:pt>
                <c:pt idx="19944">
                  <c:v>0.98586397604272202</c:v>
                </c:pt>
                <c:pt idx="19945">
                  <c:v>0.98605215365648002</c:v>
                </c:pt>
                <c:pt idx="19946">
                  <c:v>0.98582446960987602</c:v>
                </c:pt>
                <c:pt idx="19947">
                  <c:v>0.985988538259154</c:v>
                </c:pt>
                <c:pt idx="19948">
                  <c:v>0.98601271425375903</c:v>
                </c:pt>
                <c:pt idx="19949">
                  <c:v>0.98593150849975297</c:v>
                </c:pt>
                <c:pt idx="19950">
                  <c:v>0.98606613806306698</c:v>
                </c:pt>
                <c:pt idx="19951">
                  <c:v>0.98600910634582395</c:v>
                </c:pt>
                <c:pt idx="19952">
                  <c:v>0.98607255549250805</c:v>
                </c:pt>
                <c:pt idx="19953">
                  <c:v>0.98599402631034705</c:v>
                </c:pt>
                <c:pt idx="19954">
                  <c:v>0.98597786668263998</c:v>
                </c:pt>
                <c:pt idx="19955">
                  <c:v>0.98594671897660802</c:v>
                </c:pt>
                <c:pt idx="19956">
                  <c:v>0.98596986072805204</c:v>
                </c:pt>
                <c:pt idx="19957">
                  <c:v>0.98592389900280897</c:v>
                </c:pt>
                <c:pt idx="19958">
                  <c:v>0.98593519681035002</c:v>
                </c:pt>
                <c:pt idx="19959">
                  <c:v>0.98604478992477596</c:v>
                </c:pt>
                <c:pt idx="19960">
                  <c:v>0.98588929366339295</c:v>
                </c:pt>
                <c:pt idx="19961">
                  <c:v>0.98592451764901501</c:v>
                </c:pt>
                <c:pt idx="19962">
                  <c:v>0.98599867132098495</c:v>
                </c:pt>
                <c:pt idx="19963">
                  <c:v>0.98599239509110304</c:v>
                </c:pt>
                <c:pt idx="19964">
                  <c:v>0.98601044042297403</c:v>
                </c:pt>
                <c:pt idx="19965">
                  <c:v>0.98602370406739104</c:v>
                </c:pt>
                <c:pt idx="19966">
                  <c:v>0.98590960551687201</c:v>
                </c:pt>
                <c:pt idx="19967">
                  <c:v>0.98588607263771399</c:v>
                </c:pt>
                <c:pt idx="19968">
                  <c:v>0.98597834418811503</c:v>
                </c:pt>
                <c:pt idx="19969">
                  <c:v>0.98598940183564099</c:v>
                </c:pt>
                <c:pt idx="19970">
                  <c:v>0.98584655783109598</c:v>
                </c:pt>
                <c:pt idx="19971">
                  <c:v>0.98607027392109903</c:v>
                </c:pt>
                <c:pt idx="19972">
                  <c:v>0.98592400119533896</c:v>
                </c:pt>
                <c:pt idx="19973">
                  <c:v>0.98594807773710103</c:v>
                </c:pt>
                <c:pt idx="19974">
                  <c:v>0.98590723103870503</c:v>
                </c:pt>
                <c:pt idx="19975">
                  <c:v>0.98605349795430397</c:v>
                </c:pt>
                <c:pt idx="19976">
                  <c:v>0.98605054271608505</c:v>
                </c:pt>
                <c:pt idx="19977">
                  <c:v>0.98599342510213805</c:v>
                </c:pt>
                <c:pt idx="19978">
                  <c:v>0.98597947031651301</c:v>
                </c:pt>
                <c:pt idx="19979">
                  <c:v>0.985976913021538</c:v>
                </c:pt>
                <c:pt idx="19980">
                  <c:v>0.98600302072632795</c:v>
                </c:pt>
                <c:pt idx="19981">
                  <c:v>0.98589939211200195</c:v>
                </c:pt>
                <c:pt idx="19982">
                  <c:v>0.98584099048135199</c:v>
                </c:pt>
                <c:pt idx="19983">
                  <c:v>0.98602834609957002</c:v>
                </c:pt>
                <c:pt idx="19984">
                  <c:v>0.98586637988638803</c:v>
                </c:pt>
                <c:pt idx="19985">
                  <c:v>0.98597654898530696</c:v>
                </c:pt>
                <c:pt idx="19986">
                  <c:v>0.985851046996708</c:v>
                </c:pt>
                <c:pt idx="19987">
                  <c:v>0.98595971783682701</c:v>
                </c:pt>
                <c:pt idx="19988">
                  <c:v>0.985878397569945</c:v>
                </c:pt>
                <c:pt idx="19989">
                  <c:v>0.98591350196871996</c:v>
                </c:pt>
                <c:pt idx="19990">
                  <c:v>0.98587286137059904</c:v>
                </c:pt>
                <c:pt idx="19991">
                  <c:v>0.98593206130853395</c:v>
                </c:pt>
                <c:pt idx="19992">
                  <c:v>0.98605736918350195</c:v>
                </c:pt>
                <c:pt idx="19993">
                  <c:v>0.98599854286222099</c:v>
                </c:pt>
                <c:pt idx="19994">
                  <c:v>0.98596544926826801</c:v>
                </c:pt>
                <c:pt idx="19995">
                  <c:v>0.986034885346315</c:v>
                </c:pt>
                <c:pt idx="19996">
                  <c:v>0.98588695148233396</c:v>
                </c:pt>
                <c:pt idx="19997">
                  <c:v>0.98597831064010399</c:v>
                </c:pt>
                <c:pt idx="19998">
                  <c:v>0.98596025663503295</c:v>
                </c:pt>
                <c:pt idx="19999">
                  <c:v>0.98601040773957904</c:v>
                </c:pt>
                <c:pt idx="20000">
                  <c:v>0.98603772375847498</c:v>
                </c:pt>
                <c:pt idx="20001">
                  <c:v>0.98584855322293397</c:v>
                </c:pt>
                <c:pt idx="20002">
                  <c:v>0.98592013369162101</c:v>
                </c:pt>
                <c:pt idx="20003">
                  <c:v>0.98597163220593498</c:v>
                </c:pt>
                <c:pt idx="20004">
                  <c:v>0.98591417471808795</c:v>
                </c:pt>
                <c:pt idx="20005">
                  <c:v>0.98607835253412202</c:v>
                </c:pt>
                <c:pt idx="20006">
                  <c:v>0.98586864086997505</c:v>
                </c:pt>
                <c:pt idx="20007">
                  <c:v>0.98600812853951902</c:v>
                </c:pt>
                <c:pt idx="20008">
                  <c:v>0.98587691986172499</c:v>
                </c:pt>
                <c:pt idx="20009">
                  <c:v>0.98591985759823397</c:v>
                </c:pt>
                <c:pt idx="20010">
                  <c:v>0.98592790615936499</c:v>
                </c:pt>
                <c:pt idx="20011">
                  <c:v>0.98597149944678997</c:v>
                </c:pt>
                <c:pt idx="20012">
                  <c:v>0.98609583497893805</c:v>
                </c:pt>
                <c:pt idx="20013">
                  <c:v>0.985917674074826</c:v>
                </c:pt>
                <c:pt idx="20014">
                  <c:v>0.98593931176313299</c:v>
                </c:pt>
                <c:pt idx="20015">
                  <c:v>0.98596285657048699</c:v>
                </c:pt>
                <c:pt idx="20016">
                  <c:v>0.98581638471938604</c:v>
                </c:pt>
                <c:pt idx="20017">
                  <c:v>0.98603378215968696</c:v>
                </c:pt>
                <c:pt idx="20018">
                  <c:v>0.98590123861646595</c:v>
                </c:pt>
                <c:pt idx="20019">
                  <c:v>0.98585692271519099</c:v>
                </c:pt>
                <c:pt idx="20020">
                  <c:v>0.98588672036910896</c:v>
                </c:pt>
                <c:pt idx="20021">
                  <c:v>0.98604421439379097</c:v>
                </c:pt>
                <c:pt idx="20022">
                  <c:v>0.98596528549693097</c:v>
                </c:pt>
                <c:pt idx="20023">
                  <c:v>0.98595849337902897</c:v>
                </c:pt>
                <c:pt idx="20024">
                  <c:v>0.98593814083208198</c:v>
                </c:pt>
                <c:pt idx="20025">
                  <c:v>0.98599153096478898</c:v>
                </c:pt>
                <c:pt idx="20026">
                  <c:v>0.98591754635877904</c:v>
                </c:pt>
                <c:pt idx="20027">
                  <c:v>0.98602650065077602</c:v>
                </c:pt>
                <c:pt idx="20028">
                  <c:v>0.985958104067858</c:v>
                </c:pt>
                <c:pt idx="20029">
                  <c:v>0.98600639396636502</c:v>
                </c:pt>
                <c:pt idx="20030">
                  <c:v>0.98587810582899205</c:v>
                </c:pt>
                <c:pt idx="20031">
                  <c:v>0.985958473104948</c:v>
                </c:pt>
                <c:pt idx="20032">
                  <c:v>0.98586157524843099</c:v>
                </c:pt>
                <c:pt idx="20033">
                  <c:v>0.98607723705916905</c:v>
                </c:pt>
                <c:pt idx="20034">
                  <c:v>0.98595356927530198</c:v>
                </c:pt>
                <c:pt idx="20035">
                  <c:v>0.98602692741638698</c:v>
                </c:pt>
                <c:pt idx="20036">
                  <c:v>0.98597804097786101</c:v>
                </c:pt>
                <c:pt idx="20037">
                  <c:v>0.98586351237207503</c:v>
                </c:pt>
                <c:pt idx="20038">
                  <c:v>0.98606776546399399</c:v>
                </c:pt>
                <c:pt idx="20039">
                  <c:v>0.98594410566412105</c:v>
                </c:pt>
                <c:pt idx="20040">
                  <c:v>0.98605475757865402</c:v>
                </c:pt>
                <c:pt idx="20041">
                  <c:v>0.98603747622895599</c:v>
                </c:pt>
                <c:pt idx="20042">
                  <c:v>0.98588054280130299</c:v>
                </c:pt>
                <c:pt idx="20043">
                  <c:v>0.98597331219730699</c:v>
                </c:pt>
                <c:pt idx="20044">
                  <c:v>0.98589178815768097</c:v>
                </c:pt>
                <c:pt idx="20045">
                  <c:v>0.98597179113322997</c:v>
                </c:pt>
                <c:pt idx="20046">
                  <c:v>0.985941083214946</c:v>
                </c:pt>
                <c:pt idx="20047">
                  <c:v>0.98603175614546601</c:v>
                </c:pt>
                <c:pt idx="20048">
                  <c:v>0.98591877438444298</c:v>
                </c:pt>
                <c:pt idx="20049">
                  <c:v>0.985942783439823</c:v>
                </c:pt>
                <c:pt idx="20050">
                  <c:v>0.98602130099320295</c:v>
                </c:pt>
                <c:pt idx="20051">
                  <c:v>0.98599035415077396</c:v>
                </c:pt>
                <c:pt idx="20052">
                  <c:v>0.98598798202424298</c:v>
                </c:pt>
                <c:pt idx="20053">
                  <c:v>0.98587948351393795</c:v>
                </c:pt>
                <c:pt idx="20054">
                  <c:v>0.98598344335499899</c:v>
                </c:pt>
                <c:pt idx="20055">
                  <c:v>0.98588128228717598</c:v>
                </c:pt>
                <c:pt idx="20056">
                  <c:v>0.98601130885424104</c:v>
                </c:pt>
                <c:pt idx="20057">
                  <c:v>0.985951076984665</c:v>
                </c:pt>
                <c:pt idx="20058">
                  <c:v>0.986008864079714</c:v>
                </c:pt>
                <c:pt idx="20059">
                  <c:v>0.98596517414130302</c:v>
                </c:pt>
                <c:pt idx="20060">
                  <c:v>0.98594741852561296</c:v>
                </c:pt>
                <c:pt idx="20061">
                  <c:v>0.98585879102329999</c:v>
                </c:pt>
                <c:pt idx="20062">
                  <c:v>0.98602779780768701</c:v>
                </c:pt>
                <c:pt idx="20063">
                  <c:v>0.98597901789933295</c:v>
                </c:pt>
                <c:pt idx="20064">
                  <c:v>0.98612991709270603</c:v>
                </c:pt>
                <c:pt idx="20065">
                  <c:v>0.986067849508243</c:v>
                </c:pt>
                <c:pt idx="20066">
                  <c:v>0.98590951118540104</c:v>
                </c:pt>
                <c:pt idx="20067">
                  <c:v>0.98594468055211504</c:v>
                </c:pt>
                <c:pt idx="20068">
                  <c:v>0.985858536418739</c:v>
                </c:pt>
                <c:pt idx="20069">
                  <c:v>0.98590437415459597</c:v>
                </c:pt>
                <c:pt idx="20070">
                  <c:v>0.98601760827979401</c:v>
                </c:pt>
                <c:pt idx="20071">
                  <c:v>0.98589842145951101</c:v>
                </c:pt>
                <c:pt idx="20072">
                  <c:v>0.98603367340874104</c:v>
                </c:pt>
                <c:pt idx="20073">
                  <c:v>0.98589144540775997</c:v>
                </c:pt>
                <c:pt idx="20074">
                  <c:v>0.98594498222860405</c:v>
                </c:pt>
                <c:pt idx="20075">
                  <c:v>0.98600092564702002</c:v>
                </c:pt>
                <c:pt idx="20076">
                  <c:v>0.98590808631214999</c:v>
                </c:pt>
                <c:pt idx="20077">
                  <c:v>0.98605482877935302</c:v>
                </c:pt>
                <c:pt idx="20078">
                  <c:v>0.98594504848014797</c:v>
                </c:pt>
                <c:pt idx="20079">
                  <c:v>0.98598903001650195</c:v>
                </c:pt>
                <c:pt idx="20080">
                  <c:v>0.98586719276265999</c:v>
                </c:pt>
                <c:pt idx="20081">
                  <c:v>0.98600116205706501</c:v>
                </c:pt>
                <c:pt idx="20082">
                  <c:v>0.98597827307556396</c:v>
                </c:pt>
                <c:pt idx="20083">
                  <c:v>0.98598287106482796</c:v>
                </c:pt>
                <c:pt idx="20084">
                  <c:v>0.98605129096368305</c:v>
                </c:pt>
                <c:pt idx="20085">
                  <c:v>0.98588630766715002</c:v>
                </c:pt>
                <c:pt idx="20086">
                  <c:v>0.98601455239885905</c:v>
                </c:pt>
                <c:pt idx="20087">
                  <c:v>0.98589427275617703</c:v>
                </c:pt>
                <c:pt idx="20088">
                  <c:v>0.98597315413161302</c:v>
                </c:pt>
                <c:pt idx="20089">
                  <c:v>0.98605128008219001</c:v>
                </c:pt>
                <c:pt idx="20090">
                  <c:v>0.98600603018652699</c:v>
                </c:pt>
                <c:pt idx="20091">
                  <c:v>0.98601113864741396</c:v>
                </c:pt>
                <c:pt idx="20092">
                  <c:v>0.98597162163556795</c:v>
                </c:pt>
                <c:pt idx="20093">
                  <c:v>0.98600860012949798</c:v>
                </c:pt>
                <c:pt idx="20094">
                  <c:v>0.98588301961326197</c:v>
                </c:pt>
                <c:pt idx="20095">
                  <c:v>0.98590804393975395</c:v>
                </c:pt>
                <c:pt idx="20096">
                  <c:v>0.98592073478547804</c:v>
                </c:pt>
                <c:pt idx="20097">
                  <c:v>0.986060632947104</c:v>
                </c:pt>
                <c:pt idx="20098">
                  <c:v>0.98592890887208096</c:v>
                </c:pt>
                <c:pt idx="20099">
                  <c:v>0.98609946836332296</c:v>
                </c:pt>
                <c:pt idx="20100">
                  <c:v>0.98588730156219795</c:v>
                </c:pt>
                <c:pt idx="20101">
                  <c:v>0.98603419254603497</c:v>
                </c:pt>
                <c:pt idx="20102">
                  <c:v>0.98588741443712302</c:v>
                </c:pt>
                <c:pt idx="20103">
                  <c:v>0.985914132974824</c:v>
                </c:pt>
                <c:pt idx="20104">
                  <c:v>0.98588444157604804</c:v>
                </c:pt>
                <c:pt idx="20105">
                  <c:v>0.98596167351272501</c:v>
                </c:pt>
                <c:pt idx="20106">
                  <c:v>0.98590295579005804</c:v>
                </c:pt>
                <c:pt idx="20107">
                  <c:v>0.98595037168652799</c:v>
                </c:pt>
                <c:pt idx="20108">
                  <c:v>0.986008897391907</c:v>
                </c:pt>
                <c:pt idx="20109">
                  <c:v>0.98597223035551096</c:v>
                </c:pt>
                <c:pt idx="20110">
                  <c:v>0.98602646478224798</c:v>
                </c:pt>
                <c:pt idx="20111">
                  <c:v>0.98590255744922595</c:v>
                </c:pt>
                <c:pt idx="20112">
                  <c:v>0.98598713257796999</c:v>
                </c:pt>
                <c:pt idx="20113">
                  <c:v>0.98579100599677005</c:v>
                </c:pt>
                <c:pt idx="20114">
                  <c:v>0.985971127550482</c:v>
                </c:pt>
                <c:pt idx="20115">
                  <c:v>0.98585072823298003</c:v>
                </c:pt>
                <c:pt idx="20116">
                  <c:v>0.98594603265966496</c:v>
                </c:pt>
                <c:pt idx="20117">
                  <c:v>0.98596148319305799</c:v>
                </c:pt>
                <c:pt idx="20118">
                  <c:v>0.98597000303877302</c:v>
                </c:pt>
                <c:pt idx="20119">
                  <c:v>0.98602496630027003</c:v>
                </c:pt>
                <c:pt idx="20120">
                  <c:v>0.98599266911656802</c:v>
                </c:pt>
                <c:pt idx="20121">
                  <c:v>0.98599970018349603</c:v>
                </c:pt>
                <c:pt idx="20122">
                  <c:v>0.985909221070424</c:v>
                </c:pt>
                <c:pt idx="20123">
                  <c:v>0.98587421691452004</c:v>
                </c:pt>
                <c:pt idx="20124">
                  <c:v>0.98608769250114503</c:v>
                </c:pt>
                <c:pt idx="20125">
                  <c:v>0.98591212352937796</c:v>
                </c:pt>
                <c:pt idx="20126">
                  <c:v>0.98604650407021799</c:v>
                </c:pt>
                <c:pt idx="20127">
                  <c:v>0.98588778159645996</c:v>
                </c:pt>
                <c:pt idx="20128">
                  <c:v>0.98589469887869996</c:v>
                </c:pt>
                <c:pt idx="20129">
                  <c:v>0.98603498891407704</c:v>
                </c:pt>
                <c:pt idx="20130">
                  <c:v>0.98599874152462197</c:v>
                </c:pt>
                <c:pt idx="20131">
                  <c:v>0.98592410735033797</c:v>
                </c:pt>
                <c:pt idx="20132">
                  <c:v>0.98593429064371196</c:v>
                </c:pt>
                <c:pt idx="20133">
                  <c:v>0.98585636917219799</c:v>
                </c:pt>
                <c:pt idx="20134">
                  <c:v>0.98600236525359697</c:v>
                </c:pt>
                <c:pt idx="20135">
                  <c:v>0.98597815190148397</c:v>
                </c:pt>
                <c:pt idx="20136">
                  <c:v>0.98610068954666097</c:v>
                </c:pt>
                <c:pt idx="20137">
                  <c:v>0.985913272837463</c:v>
                </c:pt>
                <c:pt idx="20138">
                  <c:v>0.986001911585766</c:v>
                </c:pt>
                <c:pt idx="20139">
                  <c:v>0.98591663785939399</c:v>
                </c:pt>
                <c:pt idx="20140">
                  <c:v>0.98598878836059101</c:v>
                </c:pt>
                <c:pt idx="20141">
                  <c:v>0.98599978141517897</c:v>
                </c:pt>
                <c:pt idx="20142">
                  <c:v>0.98587162443695497</c:v>
                </c:pt>
                <c:pt idx="20143">
                  <c:v>0.98593674195672898</c:v>
                </c:pt>
                <c:pt idx="20144">
                  <c:v>0.98602716164286597</c:v>
                </c:pt>
                <c:pt idx="20145">
                  <c:v>0.98612200163308605</c:v>
                </c:pt>
                <c:pt idx="20146">
                  <c:v>0.98591391861028199</c:v>
                </c:pt>
                <c:pt idx="20147">
                  <c:v>0.98596943364873302</c:v>
                </c:pt>
                <c:pt idx="20148">
                  <c:v>0.98591858396257304</c:v>
                </c:pt>
                <c:pt idx="20149">
                  <c:v>0.98587836235447002</c:v>
                </c:pt>
                <c:pt idx="20150">
                  <c:v>0.98600701262913204</c:v>
                </c:pt>
                <c:pt idx="20151">
                  <c:v>0.98596719716438697</c:v>
                </c:pt>
                <c:pt idx="20152">
                  <c:v>0.98598157941435505</c:v>
                </c:pt>
                <c:pt idx="20153">
                  <c:v>0.985769913282461</c:v>
                </c:pt>
                <c:pt idx="20154">
                  <c:v>0.985957504758738</c:v>
                </c:pt>
                <c:pt idx="20155">
                  <c:v>0.98591656918481296</c:v>
                </c:pt>
                <c:pt idx="20156">
                  <c:v>0.985975742358979</c:v>
                </c:pt>
                <c:pt idx="20157">
                  <c:v>0.98590935044227102</c:v>
                </c:pt>
                <c:pt idx="20158">
                  <c:v>0.98587857938255896</c:v>
                </c:pt>
                <c:pt idx="20159">
                  <c:v>0.985980158247454</c:v>
                </c:pt>
                <c:pt idx="20160">
                  <c:v>0.98600040910168196</c:v>
                </c:pt>
                <c:pt idx="20161">
                  <c:v>0.98597652663471302</c:v>
                </c:pt>
                <c:pt idx="20162">
                  <c:v>0.98604016891899304</c:v>
                </c:pt>
                <c:pt idx="20163">
                  <c:v>0.98600345577511705</c:v>
                </c:pt>
                <c:pt idx="20164">
                  <c:v>0.98603441235544298</c:v>
                </c:pt>
                <c:pt idx="20165">
                  <c:v>0.98599195898218095</c:v>
                </c:pt>
                <c:pt idx="20166">
                  <c:v>0.98592248839006502</c:v>
                </c:pt>
                <c:pt idx="20167">
                  <c:v>0.986015133652828</c:v>
                </c:pt>
                <c:pt idx="20168">
                  <c:v>0.98602435967109403</c:v>
                </c:pt>
                <c:pt idx="20169">
                  <c:v>0.98586785612939298</c:v>
                </c:pt>
                <c:pt idx="20170">
                  <c:v>0.98605443603568399</c:v>
                </c:pt>
                <c:pt idx="20171">
                  <c:v>0.98583048134796303</c:v>
                </c:pt>
                <c:pt idx="20172">
                  <c:v>0.98597221069414698</c:v>
                </c:pt>
                <c:pt idx="20173">
                  <c:v>0.98592931587251098</c:v>
                </c:pt>
                <c:pt idx="20174">
                  <c:v>0.98604839026098901</c:v>
                </c:pt>
                <c:pt idx="20175">
                  <c:v>0.98600597662151401</c:v>
                </c:pt>
                <c:pt idx="20176">
                  <c:v>0.98592173663718496</c:v>
                </c:pt>
                <c:pt idx="20177">
                  <c:v>0.98591100069100301</c:v>
                </c:pt>
                <c:pt idx="20178">
                  <c:v>0.98615710204186602</c:v>
                </c:pt>
                <c:pt idx="20179">
                  <c:v>0.98596229614733899</c:v>
                </c:pt>
                <c:pt idx="20180">
                  <c:v>0.98602242096338999</c:v>
                </c:pt>
                <c:pt idx="20181">
                  <c:v>0.98592119405647904</c:v>
                </c:pt>
                <c:pt idx="20182">
                  <c:v>0.985916599529991</c:v>
                </c:pt>
                <c:pt idx="20183">
                  <c:v>0.98589501827833703</c:v>
                </c:pt>
                <c:pt idx="20184">
                  <c:v>0.98587740974259797</c:v>
                </c:pt>
                <c:pt idx="20185">
                  <c:v>0.98590755647101802</c:v>
                </c:pt>
                <c:pt idx="20186">
                  <c:v>0.98594131978694899</c:v>
                </c:pt>
                <c:pt idx="20187">
                  <c:v>0.98589564610593805</c:v>
                </c:pt>
                <c:pt idx="20188">
                  <c:v>0.98597946645170098</c:v>
                </c:pt>
                <c:pt idx="20189">
                  <c:v>0.98588346119388204</c:v>
                </c:pt>
                <c:pt idx="20190">
                  <c:v>0.98592057220264095</c:v>
                </c:pt>
                <c:pt idx="20191">
                  <c:v>0.98589801299650104</c:v>
                </c:pt>
                <c:pt idx="20192">
                  <c:v>0.98598080978494895</c:v>
                </c:pt>
                <c:pt idx="20193">
                  <c:v>0.98593524437601099</c:v>
                </c:pt>
                <c:pt idx="20194">
                  <c:v>0.98600638517387096</c:v>
                </c:pt>
                <c:pt idx="20195">
                  <c:v>0.98604506391737501</c:v>
                </c:pt>
                <c:pt idx="20196">
                  <c:v>0.986031468471529</c:v>
                </c:pt>
                <c:pt idx="20197">
                  <c:v>0.98582161724040396</c:v>
                </c:pt>
                <c:pt idx="20198">
                  <c:v>0.98600854904518997</c:v>
                </c:pt>
                <c:pt idx="20199">
                  <c:v>0.98583704623803503</c:v>
                </c:pt>
                <c:pt idx="20200">
                  <c:v>0.98595802352225803</c:v>
                </c:pt>
                <c:pt idx="20201">
                  <c:v>0.98601990759730096</c:v>
                </c:pt>
                <c:pt idx="20202">
                  <c:v>0.98588884790339804</c:v>
                </c:pt>
                <c:pt idx="20203">
                  <c:v>0.98595277903571898</c:v>
                </c:pt>
                <c:pt idx="20204">
                  <c:v>0.98591448775773605</c:v>
                </c:pt>
                <c:pt idx="20205">
                  <c:v>0.98606620246779297</c:v>
                </c:pt>
                <c:pt idx="20206">
                  <c:v>0.98601742029547501</c:v>
                </c:pt>
                <c:pt idx="20207">
                  <c:v>0.985845580610207</c:v>
                </c:pt>
                <c:pt idx="20208">
                  <c:v>0.98594145438328096</c:v>
                </c:pt>
                <c:pt idx="20209">
                  <c:v>0.98593603091762005</c:v>
                </c:pt>
                <c:pt idx="20210">
                  <c:v>0.98595259625331799</c:v>
                </c:pt>
                <c:pt idx="20211">
                  <c:v>0.98596168934141104</c:v>
                </c:pt>
                <c:pt idx="20212">
                  <c:v>0.98595423230669299</c:v>
                </c:pt>
                <c:pt idx="20213">
                  <c:v>0.98603151429926805</c:v>
                </c:pt>
                <c:pt idx="20214">
                  <c:v>0.98591413850297405</c:v>
                </c:pt>
                <c:pt idx="20215">
                  <c:v>0.98608799441623096</c:v>
                </c:pt>
                <c:pt idx="20216">
                  <c:v>0.98602038450297103</c:v>
                </c:pt>
                <c:pt idx="20217">
                  <c:v>0.98603282192451003</c:v>
                </c:pt>
                <c:pt idx="20218">
                  <c:v>0.98606396123866802</c:v>
                </c:pt>
                <c:pt idx="20219">
                  <c:v>0.98602318110662202</c:v>
                </c:pt>
                <c:pt idx="20220">
                  <c:v>0.98603504884101401</c:v>
                </c:pt>
                <c:pt idx="20221">
                  <c:v>0.98594035519728196</c:v>
                </c:pt>
                <c:pt idx="20222">
                  <c:v>0.98597939362092801</c:v>
                </c:pt>
                <c:pt idx="20223">
                  <c:v>0.985871765195659</c:v>
                </c:pt>
                <c:pt idx="20224">
                  <c:v>0.98606920698941003</c:v>
                </c:pt>
                <c:pt idx="20225">
                  <c:v>0.98591512883864696</c:v>
                </c:pt>
                <c:pt idx="20226">
                  <c:v>0.98600974209208203</c:v>
                </c:pt>
                <c:pt idx="20227">
                  <c:v>0.98601648737403902</c:v>
                </c:pt>
                <c:pt idx="20228">
                  <c:v>0.98596330138286303</c:v>
                </c:pt>
                <c:pt idx="20229">
                  <c:v>0.98599225400566104</c:v>
                </c:pt>
                <c:pt idx="20230">
                  <c:v>0.98600625489466398</c:v>
                </c:pt>
                <c:pt idx="20231">
                  <c:v>0.98596796331746195</c:v>
                </c:pt>
                <c:pt idx="20232">
                  <c:v>0.98588936311350905</c:v>
                </c:pt>
                <c:pt idx="20233">
                  <c:v>0.985969062056677</c:v>
                </c:pt>
                <c:pt idx="20234">
                  <c:v>0.98604557032081896</c:v>
                </c:pt>
                <c:pt idx="20235">
                  <c:v>0.98605990079045203</c:v>
                </c:pt>
                <c:pt idx="20236">
                  <c:v>0.98592563427146396</c:v>
                </c:pt>
                <c:pt idx="20237">
                  <c:v>0.98600876042462104</c:v>
                </c:pt>
                <c:pt idx="20238">
                  <c:v>0.98604596909820497</c:v>
                </c:pt>
                <c:pt idx="20239">
                  <c:v>0.98597428985008695</c:v>
                </c:pt>
                <c:pt idx="20240">
                  <c:v>0.98583753182306</c:v>
                </c:pt>
                <c:pt idx="20241">
                  <c:v>0.98608132747773602</c:v>
                </c:pt>
                <c:pt idx="20242">
                  <c:v>0.98600504014259804</c:v>
                </c:pt>
                <c:pt idx="20243">
                  <c:v>0.985972044015616</c:v>
                </c:pt>
                <c:pt idx="20244">
                  <c:v>0.98604266319060596</c:v>
                </c:pt>
                <c:pt idx="20245">
                  <c:v>0.985996915755599</c:v>
                </c:pt>
                <c:pt idx="20246">
                  <c:v>0.98584756666165996</c:v>
                </c:pt>
                <c:pt idx="20247">
                  <c:v>0.98610674850288804</c:v>
                </c:pt>
                <c:pt idx="20248">
                  <c:v>0.98600600263047899</c:v>
                </c:pt>
                <c:pt idx="20249">
                  <c:v>0.98600382283640897</c:v>
                </c:pt>
                <c:pt idx="20250">
                  <c:v>0.98595501796415597</c:v>
                </c:pt>
                <c:pt idx="20251">
                  <c:v>0.98600268657156898</c:v>
                </c:pt>
                <c:pt idx="20252">
                  <c:v>0.98603018532339104</c:v>
                </c:pt>
                <c:pt idx="20253">
                  <c:v>0.98598608086085704</c:v>
                </c:pt>
                <c:pt idx="20254">
                  <c:v>0.98607064731044802</c:v>
                </c:pt>
                <c:pt idx="20255">
                  <c:v>0.98600969457170196</c:v>
                </c:pt>
                <c:pt idx="20256">
                  <c:v>0.98607859365178396</c:v>
                </c:pt>
                <c:pt idx="20257">
                  <c:v>0.98602302962995103</c:v>
                </c:pt>
                <c:pt idx="20258">
                  <c:v>0.98593443219487098</c:v>
                </c:pt>
                <c:pt idx="20259">
                  <c:v>0.98603319093748598</c:v>
                </c:pt>
                <c:pt idx="20260">
                  <c:v>0.98597491431575102</c:v>
                </c:pt>
                <c:pt idx="20261">
                  <c:v>0.98610023439863104</c:v>
                </c:pt>
                <c:pt idx="20262">
                  <c:v>0.98598806061522104</c:v>
                </c:pt>
                <c:pt idx="20263">
                  <c:v>0.98591731310977804</c:v>
                </c:pt>
                <c:pt idx="20264">
                  <c:v>0.985787641574147</c:v>
                </c:pt>
                <c:pt idx="20265">
                  <c:v>0.98604991346076998</c:v>
                </c:pt>
                <c:pt idx="20266">
                  <c:v>0.98605065534964897</c:v>
                </c:pt>
                <c:pt idx="20267">
                  <c:v>0.986028351404446</c:v>
                </c:pt>
                <c:pt idx="20268">
                  <c:v>0.98601728026079805</c:v>
                </c:pt>
                <c:pt idx="20269">
                  <c:v>0.98600782122646802</c:v>
                </c:pt>
                <c:pt idx="20270">
                  <c:v>0.98597626856148002</c:v>
                </c:pt>
                <c:pt idx="20271">
                  <c:v>0.98588886137808895</c:v>
                </c:pt>
                <c:pt idx="20272">
                  <c:v>0.98602208540688097</c:v>
                </c:pt>
                <c:pt idx="20273">
                  <c:v>0.98589354736337598</c:v>
                </c:pt>
                <c:pt idx="20274">
                  <c:v>0.98591255561968705</c:v>
                </c:pt>
                <c:pt idx="20275">
                  <c:v>0.98593507066804498</c:v>
                </c:pt>
                <c:pt idx="20276">
                  <c:v>0.98607479415823696</c:v>
                </c:pt>
                <c:pt idx="20277">
                  <c:v>0.98595761384209002</c:v>
                </c:pt>
                <c:pt idx="20278">
                  <c:v>0.98594303247978898</c:v>
                </c:pt>
                <c:pt idx="20279">
                  <c:v>0.98586420342131498</c:v>
                </c:pt>
                <c:pt idx="20280">
                  <c:v>0.98604641954335803</c:v>
                </c:pt>
                <c:pt idx="20281">
                  <c:v>0.98606456645283602</c:v>
                </c:pt>
                <c:pt idx="20282">
                  <c:v>0.98595591807641003</c:v>
                </c:pt>
                <c:pt idx="20283">
                  <c:v>0.98597638110888097</c:v>
                </c:pt>
                <c:pt idx="20284">
                  <c:v>0.98587392185318301</c:v>
                </c:pt>
                <c:pt idx="20285">
                  <c:v>0.98598174653552295</c:v>
                </c:pt>
                <c:pt idx="20286">
                  <c:v>0.985916382686708</c:v>
                </c:pt>
                <c:pt idx="20287">
                  <c:v>0.98595320593747704</c:v>
                </c:pt>
                <c:pt idx="20288">
                  <c:v>0.98583937153054502</c:v>
                </c:pt>
                <c:pt idx="20289">
                  <c:v>0.98595355440727594</c:v>
                </c:pt>
                <c:pt idx="20290">
                  <c:v>0.98602231287318298</c:v>
                </c:pt>
                <c:pt idx="20291">
                  <c:v>0.98614002330200901</c:v>
                </c:pt>
                <c:pt idx="20292">
                  <c:v>0.98595228502606302</c:v>
                </c:pt>
                <c:pt idx="20293">
                  <c:v>0.98595782201712501</c:v>
                </c:pt>
                <c:pt idx="20294">
                  <c:v>0.98595067438038098</c:v>
                </c:pt>
                <c:pt idx="20295">
                  <c:v>0.98590428368789895</c:v>
                </c:pt>
                <c:pt idx="20296">
                  <c:v>0.98599652294533202</c:v>
                </c:pt>
                <c:pt idx="20297">
                  <c:v>0.98612237614862097</c:v>
                </c:pt>
                <c:pt idx="20298">
                  <c:v>0.98582828429037195</c:v>
                </c:pt>
                <c:pt idx="20299">
                  <c:v>0.98600971579123897</c:v>
                </c:pt>
                <c:pt idx="20300">
                  <c:v>0.98588750764022004</c:v>
                </c:pt>
                <c:pt idx="20301">
                  <c:v>0.98600193403816505</c:v>
                </c:pt>
                <c:pt idx="20302">
                  <c:v>0.98594149280363097</c:v>
                </c:pt>
                <c:pt idx="20303">
                  <c:v>0.98584799838242299</c:v>
                </c:pt>
                <c:pt idx="20304">
                  <c:v>0.98595769598510896</c:v>
                </c:pt>
                <c:pt idx="20305">
                  <c:v>0.98596564262332698</c:v>
                </c:pt>
                <c:pt idx="20306">
                  <c:v>0.98601607938239899</c:v>
                </c:pt>
                <c:pt idx="20307">
                  <c:v>0.98607504194532403</c:v>
                </c:pt>
                <c:pt idx="20308">
                  <c:v>0.98600281579114901</c:v>
                </c:pt>
                <c:pt idx="20309">
                  <c:v>0.98607273412155405</c:v>
                </c:pt>
                <c:pt idx="20310">
                  <c:v>0.98597113944721804</c:v>
                </c:pt>
                <c:pt idx="20311">
                  <c:v>0.98589590294431895</c:v>
                </c:pt>
                <c:pt idx="20312">
                  <c:v>0.98601066149779804</c:v>
                </c:pt>
                <c:pt idx="20313">
                  <c:v>0.98597256070067896</c:v>
                </c:pt>
                <c:pt idx="20314">
                  <c:v>0.98600720945350395</c:v>
                </c:pt>
                <c:pt idx="20315">
                  <c:v>0.98590867739550703</c:v>
                </c:pt>
                <c:pt idx="20316">
                  <c:v>0.98600641843066705</c:v>
                </c:pt>
                <c:pt idx="20317">
                  <c:v>0.98600530348423499</c:v>
                </c:pt>
                <c:pt idx="20318">
                  <c:v>0.98603816821850798</c:v>
                </c:pt>
                <c:pt idx="20319">
                  <c:v>0.98595980630035096</c:v>
                </c:pt>
                <c:pt idx="20320">
                  <c:v>0.986107853441205</c:v>
                </c:pt>
                <c:pt idx="20321">
                  <c:v>0.98605058028056403</c:v>
                </c:pt>
                <c:pt idx="20322">
                  <c:v>0.98590039001662799</c:v>
                </c:pt>
                <c:pt idx="20323">
                  <c:v>0.98601654665319804</c:v>
                </c:pt>
                <c:pt idx="20324">
                  <c:v>0.985956742778485</c:v>
                </c:pt>
                <c:pt idx="20325">
                  <c:v>0.986023297415075</c:v>
                </c:pt>
                <c:pt idx="20326">
                  <c:v>0.98594192160218197</c:v>
                </c:pt>
                <c:pt idx="20327">
                  <c:v>0.985925839431675</c:v>
                </c:pt>
                <c:pt idx="20328">
                  <c:v>0.98600308208393705</c:v>
                </c:pt>
                <c:pt idx="20329">
                  <c:v>0.98590417412711195</c:v>
                </c:pt>
                <c:pt idx="20330">
                  <c:v>0.98594488504379296</c:v>
                </c:pt>
                <c:pt idx="20331">
                  <c:v>0.98586895108220196</c:v>
                </c:pt>
                <c:pt idx="20332">
                  <c:v>0.98592418454417197</c:v>
                </c:pt>
                <c:pt idx="20333">
                  <c:v>0.98589790642577202</c:v>
                </c:pt>
                <c:pt idx="20334">
                  <c:v>0.98600988566688397</c:v>
                </c:pt>
                <c:pt idx="20335">
                  <c:v>0.98595575381197598</c:v>
                </c:pt>
                <c:pt idx="20336">
                  <c:v>0.98605762225837601</c:v>
                </c:pt>
                <c:pt idx="20337">
                  <c:v>0.98600770139055705</c:v>
                </c:pt>
                <c:pt idx="20338">
                  <c:v>0.985876301263653</c:v>
                </c:pt>
                <c:pt idx="20339">
                  <c:v>0.98590676270328403</c:v>
                </c:pt>
                <c:pt idx="20340">
                  <c:v>0.98599045260505103</c:v>
                </c:pt>
                <c:pt idx="20341">
                  <c:v>0.986010571083067</c:v>
                </c:pt>
                <c:pt idx="20342">
                  <c:v>0.98593602788937296</c:v>
                </c:pt>
                <c:pt idx="20343">
                  <c:v>0.98607945003564801</c:v>
                </c:pt>
                <c:pt idx="20344">
                  <c:v>0.98601852567608395</c:v>
                </c:pt>
                <c:pt idx="20345">
                  <c:v>0.98600017889029401</c:v>
                </c:pt>
                <c:pt idx="20346">
                  <c:v>0.98594217022628305</c:v>
                </c:pt>
                <c:pt idx="20347">
                  <c:v>0.98605210987926895</c:v>
                </c:pt>
                <c:pt idx="20348">
                  <c:v>0.98591838560930001</c:v>
                </c:pt>
                <c:pt idx="20349">
                  <c:v>0.98592986127110405</c:v>
                </c:pt>
                <c:pt idx="20350">
                  <c:v>0.98600087262782699</c:v>
                </c:pt>
                <c:pt idx="20351">
                  <c:v>0.98607046571713997</c:v>
                </c:pt>
                <c:pt idx="20352">
                  <c:v>0.98595360590985304</c:v>
                </c:pt>
                <c:pt idx="20353">
                  <c:v>0.986011186707622</c:v>
                </c:pt>
                <c:pt idx="20354">
                  <c:v>0.98591779923179401</c:v>
                </c:pt>
                <c:pt idx="20355">
                  <c:v>0.986048745678484</c:v>
                </c:pt>
                <c:pt idx="20356">
                  <c:v>0.98592022314454697</c:v>
                </c:pt>
                <c:pt idx="20357">
                  <c:v>0.98598479756025403</c:v>
                </c:pt>
                <c:pt idx="20358">
                  <c:v>0.98600234788490704</c:v>
                </c:pt>
                <c:pt idx="20359">
                  <c:v>0.98597873547608295</c:v>
                </c:pt>
                <c:pt idx="20360">
                  <c:v>0.98593675608709297</c:v>
                </c:pt>
                <c:pt idx="20361">
                  <c:v>0.98596859267277304</c:v>
                </c:pt>
                <c:pt idx="20362">
                  <c:v>0.98601521733278596</c:v>
                </c:pt>
                <c:pt idx="20363">
                  <c:v>0.98603390760441001</c:v>
                </c:pt>
                <c:pt idx="20364">
                  <c:v>0.98603305002131403</c:v>
                </c:pt>
                <c:pt idx="20365">
                  <c:v>0.98592418123195702</c:v>
                </c:pt>
                <c:pt idx="20366">
                  <c:v>0.98604836353770398</c:v>
                </c:pt>
                <c:pt idx="20367">
                  <c:v>0.98597066356491703</c:v>
                </c:pt>
                <c:pt idx="20368">
                  <c:v>0.98591480623625705</c:v>
                </c:pt>
                <c:pt idx="20369">
                  <c:v>0.98590767414166702</c:v>
                </c:pt>
                <c:pt idx="20370">
                  <c:v>0.98604689433528203</c:v>
                </c:pt>
                <c:pt idx="20371">
                  <c:v>0.98600674943524702</c:v>
                </c:pt>
                <c:pt idx="20372">
                  <c:v>0.98607532725214797</c:v>
                </c:pt>
                <c:pt idx="20373">
                  <c:v>0.98590625273182098</c:v>
                </c:pt>
                <c:pt idx="20374">
                  <c:v>0.98599542346970503</c:v>
                </c:pt>
                <c:pt idx="20375">
                  <c:v>0.98593556417832195</c:v>
                </c:pt>
                <c:pt idx="20376">
                  <c:v>0.98596974088402001</c:v>
                </c:pt>
                <c:pt idx="20377">
                  <c:v>0.98599048887629304</c:v>
                </c:pt>
                <c:pt idx="20378">
                  <c:v>0.98594665868365305</c:v>
                </c:pt>
                <c:pt idx="20379">
                  <c:v>0.985948986431328</c:v>
                </c:pt>
                <c:pt idx="20380">
                  <c:v>0.986048126135328</c:v>
                </c:pt>
                <c:pt idx="20381">
                  <c:v>0.98594992418676897</c:v>
                </c:pt>
                <c:pt idx="20382">
                  <c:v>0.98598895464204905</c:v>
                </c:pt>
                <c:pt idx="20383">
                  <c:v>0.98595811355419005</c:v>
                </c:pt>
                <c:pt idx="20384">
                  <c:v>0.98590894344297997</c:v>
                </c:pt>
                <c:pt idx="20385">
                  <c:v>0.98594718335563403</c:v>
                </c:pt>
                <c:pt idx="20386">
                  <c:v>0.98610051216304395</c:v>
                </c:pt>
                <c:pt idx="20387">
                  <c:v>0.98596272996773704</c:v>
                </c:pt>
                <c:pt idx="20388">
                  <c:v>0.98597319742003697</c:v>
                </c:pt>
                <c:pt idx="20389">
                  <c:v>0.98589635017353205</c:v>
                </c:pt>
                <c:pt idx="20390">
                  <c:v>0.98596617360314498</c:v>
                </c:pt>
                <c:pt idx="20391">
                  <c:v>0.98608200631348997</c:v>
                </c:pt>
                <c:pt idx="20392">
                  <c:v>0.98589695692336399</c:v>
                </c:pt>
                <c:pt idx="20393">
                  <c:v>0.98600540623759703</c:v>
                </c:pt>
                <c:pt idx="20394">
                  <c:v>0.98599192450867901</c:v>
                </c:pt>
                <c:pt idx="20395">
                  <c:v>0.98588021377663104</c:v>
                </c:pt>
                <c:pt idx="20396">
                  <c:v>0.98598475357344595</c:v>
                </c:pt>
                <c:pt idx="20397">
                  <c:v>0.98587429177109698</c:v>
                </c:pt>
                <c:pt idx="20398">
                  <c:v>0.98597787363173295</c:v>
                </c:pt>
                <c:pt idx="20399">
                  <c:v>0.98592702701852497</c:v>
                </c:pt>
                <c:pt idx="20400">
                  <c:v>0.98594562213431003</c:v>
                </c:pt>
                <c:pt idx="20401">
                  <c:v>0.986044052551033</c:v>
                </c:pt>
                <c:pt idx="20402">
                  <c:v>0.98600600655797799</c:v>
                </c:pt>
                <c:pt idx="20403">
                  <c:v>0.98606357295851599</c:v>
                </c:pt>
                <c:pt idx="20404">
                  <c:v>0.98597313301218104</c:v>
                </c:pt>
                <c:pt idx="20405">
                  <c:v>0.98588554202491496</c:v>
                </c:pt>
                <c:pt idx="20406">
                  <c:v>0.98596705800455497</c:v>
                </c:pt>
                <c:pt idx="20407">
                  <c:v>0.985910772327519</c:v>
                </c:pt>
                <c:pt idx="20408">
                  <c:v>0.98603321114263698</c:v>
                </c:pt>
                <c:pt idx="20409">
                  <c:v>0.98598831759766603</c:v>
                </c:pt>
                <c:pt idx="20410">
                  <c:v>0.98600248326292605</c:v>
                </c:pt>
                <c:pt idx="20411">
                  <c:v>0.98594049005388196</c:v>
                </c:pt>
                <c:pt idx="20412">
                  <c:v>0.98595945541264995</c:v>
                </c:pt>
                <c:pt idx="20413">
                  <c:v>0.98602464557952096</c:v>
                </c:pt>
                <c:pt idx="20414">
                  <c:v>0.98593578853229502</c:v>
                </c:pt>
                <c:pt idx="20415">
                  <c:v>0.98604571279060105</c:v>
                </c:pt>
                <c:pt idx="20416">
                  <c:v>0.98592537219070597</c:v>
                </c:pt>
                <c:pt idx="20417">
                  <c:v>0.98591393163302998</c:v>
                </c:pt>
                <c:pt idx="20418">
                  <c:v>0.98593279344707396</c:v>
                </c:pt>
                <c:pt idx="20419">
                  <c:v>0.98590153408272296</c:v>
                </c:pt>
                <c:pt idx="20420">
                  <c:v>0.98605015790428197</c:v>
                </c:pt>
                <c:pt idx="20421">
                  <c:v>0.98591881933577297</c:v>
                </c:pt>
                <c:pt idx="20422">
                  <c:v>0.98600825570369999</c:v>
                </c:pt>
                <c:pt idx="20423">
                  <c:v>0.98599367050319398</c:v>
                </c:pt>
                <c:pt idx="20424">
                  <c:v>0.98594682936578004</c:v>
                </c:pt>
                <c:pt idx="20425">
                  <c:v>0.98594276815159798</c:v>
                </c:pt>
                <c:pt idx="20426">
                  <c:v>0.98585333859556501</c:v>
                </c:pt>
                <c:pt idx="20427">
                  <c:v>0.98597795288488099</c:v>
                </c:pt>
                <c:pt idx="20428">
                  <c:v>0.98603358679617603</c:v>
                </c:pt>
                <c:pt idx="20429">
                  <c:v>0.98603640494505895</c:v>
                </c:pt>
                <c:pt idx="20430">
                  <c:v>0.98590741671075799</c:v>
                </c:pt>
                <c:pt idx="20431">
                  <c:v>0.98605856501387001</c:v>
                </c:pt>
                <c:pt idx="20432">
                  <c:v>0.98596058180045498</c:v>
                </c:pt>
                <c:pt idx="20433">
                  <c:v>0.985983357952257</c:v>
                </c:pt>
                <c:pt idx="20434">
                  <c:v>0.98599273780834495</c:v>
                </c:pt>
                <c:pt idx="20435">
                  <c:v>0.98599549229932304</c:v>
                </c:pt>
                <c:pt idx="20436">
                  <c:v>0.98594241190362197</c:v>
                </c:pt>
                <c:pt idx="20437">
                  <c:v>0.98592898679726204</c:v>
                </c:pt>
                <c:pt idx="20438">
                  <c:v>0.985960457083918</c:v>
                </c:pt>
                <c:pt idx="20439">
                  <c:v>0.98599564884840196</c:v>
                </c:pt>
                <c:pt idx="20440">
                  <c:v>0.98599157942230498</c:v>
                </c:pt>
                <c:pt idx="20441">
                  <c:v>0.98597777136083997</c:v>
                </c:pt>
                <c:pt idx="20442">
                  <c:v>0.98607050875820002</c:v>
                </c:pt>
                <c:pt idx="20443">
                  <c:v>0.98593096428887295</c:v>
                </c:pt>
                <c:pt idx="20444">
                  <c:v>0.98593466922594897</c:v>
                </c:pt>
                <c:pt idx="20445">
                  <c:v>0.985927542818541</c:v>
                </c:pt>
                <c:pt idx="20446">
                  <c:v>0.985952422814383</c:v>
                </c:pt>
                <c:pt idx="20447">
                  <c:v>0.98597066651097598</c:v>
                </c:pt>
                <c:pt idx="20448">
                  <c:v>0.98600532371803695</c:v>
                </c:pt>
                <c:pt idx="20449">
                  <c:v>0.98594790353436101</c:v>
                </c:pt>
                <c:pt idx="20450">
                  <c:v>0.98593438245426601</c:v>
                </c:pt>
                <c:pt idx="20451">
                  <c:v>0.98604259541488903</c:v>
                </c:pt>
                <c:pt idx="20452">
                  <c:v>0.98577912695066505</c:v>
                </c:pt>
                <c:pt idx="20453">
                  <c:v>0.98595544867918405</c:v>
                </c:pt>
                <c:pt idx="20454">
                  <c:v>0.98588995759801101</c:v>
                </c:pt>
                <c:pt idx="20455">
                  <c:v>0.98598343389493204</c:v>
                </c:pt>
                <c:pt idx="20456">
                  <c:v>0.98590494392069905</c:v>
                </c:pt>
                <c:pt idx="20457">
                  <c:v>0.98598339138400204</c:v>
                </c:pt>
                <c:pt idx="20458">
                  <c:v>0.98594577328884603</c:v>
                </c:pt>
                <c:pt idx="20459">
                  <c:v>0.986144544766556</c:v>
                </c:pt>
                <c:pt idx="20460">
                  <c:v>0.98588944241069398</c:v>
                </c:pt>
                <c:pt idx="20461">
                  <c:v>0.98597074601132695</c:v>
                </c:pt>
                <c:pt idx="20462">
                  <c:v>0.98589935899819503</c:v>
                </c:pt>
                <c:pt idx="20463">
                  <c:v>0.98603020502705796</c:v>
                </c:pt>
                <c:pt idx="20464">
                  <c:v>0.98595062959434598</c:v>
                </c:pt>
                <c:pt idx="20465">
                  <c:v>0.98602272640745803</c:v>
                </c:pt>
                <c:pt idx="20466">
                  <c:v>0.98595136282611595</c:v>
                </c:pt>
                <c:pt idx="20467">
                  <c:v>0.98587444115766898</c:v>
                </c:pt>
                <c:pt idx="20468">
                  <c:v>0.98588026618714697</c:v>
                </c:pt>
                <c:pt idx="20469">
                  <c:v>0.98596409403280805</c:v>
                </c:pt>
                <c:pt idx="20470">
                  <c:v>0.98592500942439598</c:v>
                </c:pt>
                <c:pt idx="20471">
                  <c:v>0.98596326581752503</c:v>
                </c:pt>
                <c:pt idx="20472">
                  <c:v>0.98590648470631903</c:v>
                </c:pt>
                <c:pt idx="20473">
                  <c:v>0.98596934256990598</c:v>
                </c:pt>
                <c:pt idx="20474">
                  <c:v>0.98581346074295895</c:v>
                </c:pt>
                <c:pt idx="20475">
                  <c:v>0.98603746019820204</c:v>
                </c:pt>
                <c:pt idx="20476">
                  <c:v>0.98591785232409401</c:v>
                </c:pt>
                <c:pt idx="20477">
                  <c:v>0.98601470522659596</c:v>
                </c:pt>
                <c:pt idx="20478">
                  <c:v>0.98587312654889303</c:v>
                </c:pt>
                <c:pt idx="20479">
                  <c:v>0.98598161239684501</c:v>
                </c:pt>
                <c:pt idx="20480">
                  <c:v>0.98594623188494801</c:v>
                </c:pt>
                <c:pt idx="20481">
                  <c:v>0.98586494078771802</c:v>
                </c:pt>
                <c:pt idx="20482">
                  <c:v>0.98605974394944496</c:v>
                </c:pt>
                <c:pt idx="20483">
                  <c:v>0.98601879027688499</c:v>
                </c:pt>
                <c:pt idx="20484">
                  <c:v>0.98585114890815695</c:v>
                </c:pt>
                <c:pt idx="20485">
                  <c:v>0.98592727899046395</c:v>
                </c:pt>
                <c:pt idx="20486">
                  <c:v>0.985967903563433</c:v>
                </c:pt>
                <c:pt idx="20487">
                  <c:v>0.98603281766390005</c:v>
                </c:pt>
                <c:pt idx="20488">
                  <c:v>0.98602348204892099</c:v>
                </c:pt>
                <c:pt idx="20489">
                  <c:v>0.98595656417002198</c:v>
                </c:pt>
                <c:pt idx="20490">
                  <c:v>0.98604156574303004</c:v>
                </c:pt>
                <c:pt idx="20491">
                  <c:v>0.98597873868665298</c:v>
                </c:pt>
                <c:pt idx="20492">
                  <c:v>0.98608575672418197</c:v>
                </c:pt>
                <c:pt idx="20493">
                  <c:v>0.98599500695792197</c:v>
                </c:pt>
                <c:pt idx="20494">
                  <c:v>0.98596344026729899</c:v>
                </c:pt>
                <c:pt idx="20495">
                  <c:v>0.98601849128900798</c:v>
                </c:pt>
                <c:pt idx="20496">
                  <c:v>0.98591776097578099</c:v>
                </c:pt>
                <c:pt idx="20497">
                  <c:v>0.98584960515978204</c:v>
                </c:pt>
                <c:pt idx="20498">
                  <c:v>0.98601082283219499</c:v>
                </c:pt>
                <c:pt idx="20499">
                  <c:v>0.98588478288648695</c:v>
                </c:pt>
                <c:pt idx="20500">
                  <c:v>0.98595235209108301</c:v>
                </c:pt>
                <c:pt idx="20501">
                  <c:v>0.986006649139889</c:v>
                </c:pt>
                <c:pt idx="20502">
                  <c:v>0.98590574425829702</c:v>
                </c:pt>
                <c:pt idx="20503">
                  <c:v>0.98609936236043805</c:v>
                </c:pt>
                <c:pt idx="20504">
                  <c:v>0.985975619497657</c:v>
                </c:pt>
                <c:pt idx="20505">
                  <c:v>0.98595074677467798</c:v>
                </c:pt>
                <c:pt idx="20506">
                  <c:v>0.98590607862128998</c:v>
                </c:pt>
                <c:pt idx="20507">
                  <c:v>0.98608746617704701</c:v>
                </c:pt>
                <c:pt idx="20508">
                  <c:v>0.98593439684211504</c:v>
                </c:pt>
                <c:pt idx="20509">
                  <c:v>0.98594408315596105</c:v>
                </c:pt>
                <c:pt idx="20510">
                  <c:v>0.98596580328106498</c:v>
                </c:pt>
                <c:pt idx="20511">
                  <c:v>0.98600369711922298</c:v>
                </c:pt>
                <c:pt idx="20512">
                  <c:v>0.98602337535613405</c:v>
                </c:pt>
                <c:pt idx="20513">
                  <c:v>0.98598460752204498</c:v>
                </c:pt>
                <c:pt idx="20514">
                  <c:v>0.98584188238363402</c:v>
                </c:pt>
                <c:pt idx="20515">
                  <c:v>0.98597559943847701</c:v>
                </c:pt>
                <c:pt idx="20516">
                  <c:v>0.98598563859210897</c:v>
                </c:pt>
                <c:pt idx="20517">
                  <c:v>0.98602926366985499</c:v>
                </c:pt>
                <c:pt idx="20518">
                  <c:v>0.98597633632350601</c:v>
                </c:pt>
                <c:pt idx="20519">
                  <c:v>0.98604237442851905</c:v>
                </c:pt>
                <c:pt idx="20520">
                  <c:v>0.98588279590347005</c:v>
                </c:pt>
                <c:pt idx="20521">
                  <c:v>0.98601328690505496</c:v>
                </c:pt>
                <c:pt idx="20522">
                  <c:v>0.98593201069225</c:v>
                </c:pt>
                <c:pt idx="20523">
                  <c:v>0.98597775623498496</c:v>
                </c:pt>
                <c:pt idx="20524">
                  <c:v>0.98596857103264302</c:v>
                </c:pt>
                <c:pt idx="20525">
                  <c:v>0.98587373354240504</c:v>
                </c:pt>
                <c:pt idx="20526">
                  <c:v>0.98591966462811598</c:v>
                </c:pt>
                <c:pt idx="20527">
                  <c:v>0.98594198665390997</c:v>
                </c:pt>
                <c:pt idx="20528">
                  <c:v>0.98597399877386105</c:v>
                </c:pt>
                <c:pt idx="20529">
                  <c:v>0.986053478989385</c:v>
                </c:pt>
                <c:pt idx="20530">
                  <c:v>0.98602703968616301</c:v>
                </c:pt>
                <c:pt idx="20531">
                  <c:v>0.985983300975803</c:v>
                </c:pt>
                <c:pt idx="20532">
                  <c:v>0.98593890811421303</c:v>
                </c:pt>
                <c:pt idx="20533">
                  <c:v>0.98593785976210202</c:v>
                </c:pt>
                <c:pt idx="20534">
                  <c:v>0.98608981908863602</c:v>
                </c:pt>
                <c:pt idx="20535">
                  <c:v>0.985993190147049</c:v>
                </c:pt>
                <c:pt idx="20536">
                  <c:v>0.98600141081120196</c:v>
                </c:pt>
                <c:pt idx="20537">
                  <c:v>0.98599182678274999</c:v>
                </c:pt>
                <c:pt idx="20538">
                  <c:v>0.98592989835304201</c:v>
                </c:pt>
                <c:pt idx="20539">
                  <c:v>0.98586540323222605</c:v>
                </c:pt>
                <c:pt idx="20540">
                  <c:v>0.98601531892457195</c:v>
                </c:pt>
                <c:pt idx="20541">
                  <c:v>0.98596277146093803</c:v>
                </c:pt>
                <c:pt idx="20542">
                  <c:v>0.986055978308361</c:v>
                </c:pt>
                <c:pt idx="20543">
                  <c:v>0.98588587039404296</c:v>
                </c:pt>
                <c:pt idx="20544">
                  <c:v>0.98601492065313401</c:v>
                </c:pt>
                <c:pt idx="20545">
                  <c:v>0.98605331786631201</c:v>
                </c:pt>
                <c:pt idx="20546">
                  <c:v>0.98587795383616195</c:v>
                </c:pt>
                <c:pt idx="20547">
                  <c:v>0.98605282273002404</c:v>
                </c:pt>
                <c:pt idx="20548">
                  <c:v>0.98590371899765294</c:v>
                </c:pt>
                <c:pt idx="20549">
                  <c:v>0.98606548460700505</c:v>
                </c:pt>
                <c:pt idx="20550">
                  <c:v>0.986026949696025</c:v>
                </c:pt>
                <c:pt idx="20551">
                  <c:v>0.98596567031856897</c:v>
                </c:pt>
                <c:pt idx="20552">
                  <c:v>0.98596247922050295</c:v>
                </c:pt>
                <c:pt idx="20553">
                  <c:v>0.98599537663265002</c:v>
                </c:pt>
                <c:pt idx="20554">
                  <c:v>0.98590633316907195</c:v>
                </c:pt>
                <c:pt idx="20555">
                  <c:v>0.98588672794955301</c:v>
                </c:pt>
                <c:pt idx="20556">
                  <c:v>0.98607926364280396</c:v>
                </c:pt>
                <c:pt idx="20557">
                  <c:v>0.98604087448317101</c:v>
                </c:pt>
                <c:pt idx="20558">
                  <c:v>0.98601718594055698</c:v>
                </c:pt>
                <c:pt idx="20559">
                  <c:v>0.98590044039619196</c:v>
                </c:pt>
                <c:pt idx="20560">
                  <c:v>0.98602856013927298</c:v>
                </c:pt>
                <c:pt idx="20561">
                  <c:v>0.98593792895173804</c:v>
                </c:pt>
                <c:pt idx="20562">
                  <c:v>0.98601292318817602</c:v>
                </c:pt>
                <c:pt idx="20563">
                  <c:v>0.98587406566421099</c:v>
                </c:pt>
                <c:pt idx="20564">
                  <c:v>0.98594923644492605</c:v>
                </c:pt>
                <c:pt idx="20565">
                  <c:v>0.98602959248980004</c:v>
                </c:pt>
                <c:pt idx="20566">
                  <c:v>0.985955168799731</c:v>
                </c:pt>
                <c:pt idx="20567">
                  <c:v>0.98598393682807794</c:v>
                </c:pt>
                <c:pt idx="20568">
                  <c:v>0.98599756596483101</c:v>
                </c:pt>
                <c:pt idx="20569">
                  <c:v>0.98591645646005599</c:v>
                </c:pt>
                <c:pt idx="20570">
                  <c:v>0.98595195296306204</c:v>
                </c:pt>
                <c:pt idx="20571">
                  <c:v>0.98590248414757897</c:v>
                </c:pt>
                <c:pt idx="20572">
                  <c:v>0.98596326730018202</c:v>
                </c:pt>
                <c:pt idx="20573">
                  <c:v>0.98590543065869096</c:v>
                </c:pt>
                <c:pt idx="20574">
                  <c:v>0.98603540402854495</c:v>
                </c:pt>
                <c:pt idx="20575">
                  <c:v>0.98595521225024696</c:v>
                </c:pt>
                <c:pt idx="20576">
                  <c:v>0.98587745720057596</c:v>
                </c:pt>
                <c:pt idx="20577">
                  <c:v>0.98585386441802503</c:v>
                </c:pt>
                <c:pt idx="20578">
                  <c:v>0.98595224409889504</c:v>
                </c:pt>
                <c:pt idx="20579">
                  <c:v>0.98593010929895197</c:v>
                </c:pt>
                <c:pt idx="20580">
                  <c:v>0.98591790478215502</c:v>
                </c:pt>
                <c:pt idx="20581">
                  <c:v>0.98603091121268704</c:v>
                </c:pt>
                <c:pt idx="20582">
                  <c:v>0.98592873237071998</c:v>
                </c:pt>
                <c:pt idx="20583">
                  <c:v>0.98602447719147002</c:v>
                </c:pt>
                <c:pt idx="20584">
                  <c:v>0.98598763524376198</c:v>
                </c:pt>
                <c:pt idx="20585">
                  <c:v>0.985979048124765</c:v>
                </c:pt>
                <c:pt idx="20586">
                  <c:v>0.98605199041186398</c:v>
                </c:pt>
                <c:pt idx="20587">
                  <c:v>0.98587497760350795</c:v>
                </c:pt>
                <c:pt idx="20588">
                  <c:v>0.98598281091580997</c:v>
                </c:pt>
                <c:pt idx="20589">
                  <c:v>0.98582961311998796</c:v>
                </c:pt>
                <c:pt idx="20590">
                  <c:v>0.98604038883618705</c:v>
                </c:pt>
                <c:pt idx="20591">
                  <c:v>0.98596645774246205</c:v>
                </c:pt>
                <c:pt idx="20592">
                  <c:v>0.98599400179069396</c:v>
                </c:pt>
                <c:pt idx="20593">
                  <c:v>0.98598734829681101</c:v>
                </c:pt>
                <c:pt idx="20594">
                  <c:v>0.985825204625289</c:v>
                </c:pt>
                <c:pt idx="20595">
                  <c:v>0.98595695898031699</c:v>
                </c:pt>
                <c:pt idx="20596">
                  <c:v>0.98588100340679796</c:v>
                </c:pt>
                <c:pt idx="20597">
                  <c:v>0.98590852650085203</c:v>
                </c:pt>
                <c:pt idx="20598">
                  <c:v>0.98608729121996896</c:v>
                </c:pt>
                <c:pt idx="20599">
                  <c:v>0.98596928691041197</c:v>
                </c:pt>
                <c:pt idx="20600">
                  <c:v>0.98600005654465395</c:v>
                </c:pt>
                <c:pt idx="20601">
                  <c:v>0.98598085644148903</c:v>
                </c:pt>
                <c:pt idx="20602">
                  <c:v>0.98595224149679295</c:v>
                </c:pt>
                <c:pt idx="20603">
                  <c:v>0.98591077200178701</c:v>
                </c:pt>
                <c:pt idx="20604">
                  <c:v>0.98606770250466602</c:v>
                </c:pt>
                <c:pt idx="20605">
                  <c:v>0.98597688323924204</c:v>
                </c:pt>
                <c:pt idx="20606">
                  <c:v>0.98594955210715496</c:v>
                </c:pt>
                <c:pt idx="20607">
                  <c:v>0.98601363069689096</c:v>
                </c:pt>
                <c:pt idx="20608">
                  <c:v>0.98590452453643596</c:v>
                </c:pt>
                <c:pt idx="20609">
                  <c:v>0.98591989759339604</c:v>
                </c:pt>
                <c:pt idx="20610">
                  <c:v>0.98591622880254204</c:v>
                </c:pt>
                <c:pt idx="20611">
                  <c:v>0.98599497734329</c:v>
                </c:pt>
                <c:pt idx="20612">
                  <c:v>0.98595693971516996</c:v>
                </c:pt>
                <c:pt idx="20613">
                  <c:v>0.98592589865273705</c:v>
                </c:pt>
                <c:pt idx="20614">
                  <c:v>0.98586692368923301</c:v>
                </c:pt>
                <c:pt idx="20615">
                  <c:v>0.98610794006479097</c:v>
                </c:pt>
                <c:pt idx="20616">
                  <c:v>0.98585830814486897</c:v>
                </c:pt>
                <c:pt idx="20617">
                  <c:v>0.98599937903079604</c:v>
                </c:pt>
                <c:pt idx="20618">
                  <c:v>0.98591238267237802</c:v>
                </c:pt>
                <c:pt idx="20619">
                  <c:v>0.98603826271569595</c:v>
                </c:pt>
                <c:pt idx="20620">
                  <c:v>0.98594437844032301</c:v>
                </c:pt>
                <c:pt idx="20621">
                  <c:v>0.98598256103068604</c:v>
                </c:pt>
                <c:pt idx="20622">
                  <c:v>0.98585065597948196</c:v>
                </c:pt>
                <c:pt idx="20623">
                  <c:v>0.98595137387673404</c:v>
                </c:pt>
                <c:pt idx="20624">
                  <c:v>0.98588801276361704</c:v>
                </c:pt>
                <c:pt idx="20625">
                  <c:v>0.98591766912657497</c:v>
                </c:pt>
                <c:pt idx="20626">
                  <c:v>0.98593066359110404</c:v>
                </c:pt>
                <c:pt idx="20627">
                  <c:v>0.98586228489026095</c:v>
                </c:pt>
                <c:pt idx="20628">
                  <c:v>0.98599490973138104</c:v>
                </c:pt>
                <c:pt idx="20629">
                  <c:v>0.98596899206708399</c:v>
                </c:pt>
                <c:pt idx="20630">
                  <c:v>0.98600692637534204</c:v>
                </c:pt>
                <c:pt idx="20631">
                  <c:v>0.98596450042019901</c:v>
                </c:pt>
                <c:pt idx="20632">
                  <c:v>0.98599836536073104</c:v>
                </c:pt>
                <c:pt idx="20633">
                  <c:v>0.98607606972933004</c:v>
                </c:pt>
                <c:pt idx="20634">
                  <c:v>0.98607887174182796</c:v>
                </c:pt>
                <c:pt idx="20635">
                  <c:v>0.98594602960691602</c:v>
                </c:pt>
                <c:pt idx="20636">
                  <c:v>0.986043576844576</c:v>
                </c:pt>
                <c:pt idx="20637">
                  <c:v>0.98591423154089197</c:v>
                </c:pt>
                <c:pt idx="20638">
                  <c:v>0.98597711789473497</c:v>
                </c:pt>
                <c:pt idx="20639">
                  <c:v>0.98600173963805304</c:v>
                </c:pt>
                <c:pt idx="20640">
                  <c:v>0.98605048982583099</c:v>
                </c:pt>
                <c:pt idx="20641">
                  <c:v>0.98605648226043696</c:v>
                </c:pt>
                <c:pt idx="20642">
                  <c:v>0.98597045051611698</c:v>
                </c:pt>
                <c:pt idx="20643">
                  <c:v>0.98598307890854797</c:v>
                </c:pt>
                <c:pt idx="20644">
                  <c:v>0.98591303662530405</c:v>
                </c:pt>
                <c:pt idx="20645">
                  <c:v>0.986110605277983</c:v>
                </c:pt>
                <c:pt idx="20646">
                  <c:v>0.98595593549286198</c:v>
                </c:pt>
                <c:pt idx="20647">
                  <c:v>0.98590086326225801</c:v>
                </c:pt>
                <c:pt idx="20648">
                  <c:v>0.98601230813824903</c:v>
                </c:pt>
                <c:pt idx="20649">
                  <c:v>0.98607431159166303</c:v>
                </c:pt>
                <c:pt idx="20650">
                  <c:v>0.98597344439549195</c:v>
                </c:pt>
                <c:pt idx="20651">
                  <c:v>0.98598429605912696</c:v>
                </c:pt>
                <c:pt idx="20652">
                  <c:v>0.98581578806570702</c:v>
                </c:pt>
                <c:pt idx="20653">
                  <c:v>0.98594174035082904</c:v>
                </c:pt>
                <c:pt idx="20654">
                  <c:v>0.98588024385246398</c:v>
                </c:pt>
                <c:pt idx="20655">
                  <c:v>0.98599273220606698</c:v>
                </c:pt>
                <c:pt idx="20656">
                  <c:v>0.98593119286372499</c:v>
                </c:pt>
                <c:pt idx="20657">
                  <c:v>0.98607932432771195</c:v>
                </c:pt>
                <c:pt idx="20658">
                  <c:v>0.98594106425699302</c:v>
                </c:pt>
                <c:pt idx="20659">
                  <c:v>0.98606447591548696</c:v>
                </c:pt>
                <c:pt idx="20660">
                  <c:v>0.98608962578947301</c:v>
                </c:pt>
                <c:pt idx="20661">
                  <c:v>0.98599337923859198</c:v>
                </c:pt>
                <c:pt idx="20662">
                  <c:v>0.98587399692147504</c:v>
                </c:pt>
                <c:pt idx="20663">
                  <c:v>0.98594328685940802</c:v>
                </c:pt>
                <c:pt idx="20664">
                  <c:v>0.98604874341684801</c:v>
                </c:pt>
                <c:pt idx="20665">
                  <c:v>0.98598460014360501</c:v>
                </c:pt>
                <c:pt idx="20666">
                  <c:v>0.985916377308376</c:v>
                </c:pt>
                <c:pt idx="20667">
                  <c:v>0.98595361058235498</c:v>
                </c:pt>
                <c:pt idx="20668">
                  <c:v>0.98592616648727305</c:v>
                </c:pt>
                <c:pt idx="20669">
                  <c:v>0.98600340494863603</c:v>
                </c:pt>
                <c:pt idx="20670">
                  <c:v>0.98607180358833801</c:v>
                </c:pt>
                <c:pt idx="20671">
                  <c:v>0.98606029313929799</c:v>
                </c:pt>
                <c:pt idx="20672">
                  <c:v>0.985948528766316</c:v>
                </c:pt>
                <c:pt idx="20673">
                  <c:v>0.98588220217414302</c:v>
                </c:pt>
                <c:pt idx="20674">
                  <c:v>0.98596571381099496</c:v>
                </c:pt>
                <c:pt idx="20675">
                  <c:v>0.98593403634696397</c:v>
                </c:pt>
                <c:pt idx="20676">
                  <c:v>0.98590500845886897</c:v>
                </c:pt>
                <c:pt idx="20677">
                  <c:v>0.98590407033549399</c:v>
                </c:pt>
                <c:pt idx="20678">
                  <c:v>0.98593726235833901</c:v>
                </c:pt>
                <c:pt idx="20679">
                  <c:v>0.98589320801578195</c:v>
                </c:pt>
                <c:pt idx="20680">
                  <c:v>0.98604434379378203</c:v>
                </c:pt>
                <c:pt idx="20681">
                  <c:v>0.98598026296453001</c:v>
                </c:pt>
                <c:pt idx="20682">
                  <c:v>0.98588094325694797</c:v>
                </c:pt>
                <c:pt idx="20683">
                  <c:v>0.98594104311587405</c:v>
                </c:pt>
                <c:pt idx="20684">
                  <c:v>0.98600049936635703</c:v>
                </c:pt>
                <c:pt idx="20685">
                  <c:v>0.98593871458277904</c:v>
                </c:pt>
                <c:pt idx="20686">
                  <c:v>0.98601251779716004</c:v>
                </c:pt>
                <c:pt idx="20687">
                  <c:v>0.98597649763293405</c:v>
                </c:pt>
                <c:pt idx="20688">
                  <c:v>0.98604524601350196</c:v>
                </c:pt>
                <c:pt idx="20689">
                  <c:v>0.98595696652436804</c:v>
                </c:pt>
                <c:pt idx="20690">
                  <c:v>0.98594382406569303</c:v>
                </c:pt>
                <c:pt idx="20691">
                  <c:v>0.98583504361730401</c:v>
                </c:pt>
                <c:pt idx="20692">
                  <c:v>0.98596709483173794</c:v>
                </c:pt>
                <c:pt idx="20693">
                  <c:v>0.98603621527358198</c:v>
                </c:pt>
                <c:pt idx="20694">
                  <c:v>0.98599338916298196</c:v>
                </c:pt>
                <c:pt idx="20695">
                  <c:v>0.98596059787644996</c:v>
                </c:pt>
                <c:pt idx="20696">
                  <c:v>0.98598549542149705</c:v>
                </c:pt>
                <c:pt idx="20697">
                  <c:v>0.98596138613302897</c:v>
                </c:pt>
                <c:pt idx="20698">
                  <c:v>0.98598623481668801</c:v>
                </c:pt>
                <c:pt idx="20699">
                  <c:v>0.98609485902553895</c:v>
                </c:pt>
                <c:pt idx="20700">
                  <c:v>0.98598715059378395</c:v>
                </c:pt>
                <c:pt idx="20701">
                  <c:v>0.98595291271662</c:v>
                </c:pt>
                <c:pt idx="20702">
                  <c:v>0.98596068358372002</c:v>
                </c:pt>
                <c:pt idx="20703">
                  <c:v>0.98597716890096798</c:v>
                </c:pt>
                <c:pt idx="20704">
                  <c:v>0.98601677863975101</c:v>
                </c:pt>
                <c:pt idx="20705">
                  <c:v>0.98596008193409401</c:v>
                </c:pt>
                <c:pt idx="20706">
                  <c:v>0.98602338826430802</c:v>
                </c:pt>
                <c:pt idx="20707">
                  <c:v>0.98589185020227699</c:v>
                </c:pt>
                <c:pt idx="20708">
                  <c:v>0.98595806637914496</c:v>
                </c:pt>
                <c:pt idx="20709">
                  <c:v>0.98600748679944095</c:v>
                </c:pt>
                <c:pt idx="20710">
                  <c:v>0.98595561331547699</c:v>
                </c:pt>
                <c:pt idx="20711">
                  <c:v>0.98609619575808405</c:v>
                </c:pt>
                <c:pt idx="20712">
                  <c:v>0.98585470472645598</c:v>
                </c:pt>
                <c:pt idx="20713">
                  <c:v>0.98607723795914004</c:v>
                </c:pt>
                <c:pt idx="20714">
                  <c:v>0.98590137909022202</c:v>
                </c:pt>
                <c:pt idx="20715">
                  <c:v>0.98597619647720403</c:v>
                </c:pt>
                <c:pt idx="20716">
                  <c:v>0.98603547500322697</c:v>
                </c:pt>
                <c:pt idx="20717">
                  <c:v>0.98595379240458503</c:v>
                </c:pt>
                <c:pt idx="20718">
                  <c:v>0.98588367566964696</c:v>
                </c:pt>
                <c:pt idx="20719">
                  <c:v>0.98594879588115703</c:v>
                </c:pt>
                <c:pt idx="20720">
                  <c:v>0.98598494492855204</c:v>
                </c:pt>
                <c:pt idx="20721">
                  <c:v>0.98601367893668901</c:v>
                </c:pt>
                <c:pt idx="20722">
                  <c:v>0.98595545617539204</c:v>
                </c:pt>
                <c:pt idx="20723">
                  <c:v>0.98605879758579595</c:v>
                </c:pt>
                <c:pt idx="20724">
                  <c:v>0.985931160829842</c:v>
                </c:pt>
                <c:pt idx="20725">
                  <c:v>0.98594887563517097</c:v>
                </c:pt>
                <c:pt idx="20726">
                  <c:v>0.98593459248876603</c:v>
                </c:pt>
                <c:pt idx="20727">
                  <c:v>0.98597497786928501</c:v>
                </c:pt>
                <c:pt idx="20728">
                  <c:v>0.98589172472711695</c:v>
                </c:pt>
                <c:pt idx="20729">
                  <c:v>0.98592421013992604</c:v>
                </c:pt>
                <c:pt idx="20730">
                  <c:v>0.98591069938874398</c:v>
                </c:pt>
                <c:pt idx="20731">
                  <c:v>0.98597070721369395</c:v>
                </c:pt>
                <c:pt idx="20732">
                  <c:v>0.98586935505708595</c:v>
                </c:pt>
                <c:pt idx="20733">
                  <c:v>0.985971897173607</c:v>
                </c:pt>
                <c:pt idx="20734">
                  <c:v>0.98593970425272404</c:v>
                </c:pt>
                <c:pt idx="20735">
                  <c:v>0.98595777192455802</c:v>
                </c:pt>
                <c:pt idx="20736">
                  <c:v>0.98607163134479103</c:v>
                </c:pt>
                <c:pt idx="20737">
                  <c:v>0.98603662722422203</c:v>
                </c:pt>
                <c:pt idx="20738">
                  <c:v>0.98596417755045795</c:v>
                </c:pt>
                <c:pt idx="20739">
                  <c:v>0.98595033562605605</c:v>
                </c:pt>
                <c:pt idx="20740">
                  <c:v>0.98602527160378906</c:v>
                </c:pt>
                <c:pt idx="20741">
                  <c:v>0.98588894895820001</c:v>
                </c:pt>
                <c:pt idx="20742">
                  <c:v>0.98609545416628996</c:v>
                </c:pt>
                <c:pt idx="20743">
                  <c:v>0.98595290813815095</c:v>
                </c:pt>
                <c:pt idx="20744">
                  <c:v>0.98595691055500601</c:v>
                </c:pt>
                <c:pt idx="20745">
                  <c:v>0.98597801007946795</c:v>
                </c:pt>
                <c:pt idx="20746">
                  <c:v>0.98586224604614703</c:v>
                </c:pt>
                <c:pt idx="20747">
                  <c:v>0.98592692298186801</c:v>
                </c:pt>
                <c:pt idx="20748">
                  <c:v>0.98591956627181998</c:v>
                </c:pt>
                <c:pt idx="20749">
                  <c:v>0.98595430571312304</c:v>
                </c:pt>
                <c:pt idx="20750">
                  <c:v>0.98589438575673205</c:v>
                </c:pt>
                <c:pt idx="20751">
                  <c:v>0.98591905595220997</c:v>
                </c:pt>
                <c:pt idx="20752">
                  <c:v>0.98601646033786405</c:v>
                </c:pt>
                <c:pt idx="20753">
                  <c:v>0.98603085546241898</c:v>
                </c:pt>
                <c:pt idx="20754">
                  <c:v>0.98599714691935403</c:v>
                </c:pt>
                <c:pt idx="20755">
                  <c:v>0.98608053434266796</c:v>
                </c:pt>
                <c:pt idx="20756">
                  <c:v>0.98592622964465404</c:v>
                </c:pt>
                <c:pt idx="20757">
                  <c:v>0.98594803859420399</c:v>
                </c:pt>
                <c:pt idx="20758">
                  <c:v>0.98593773137853302</c:v>
                </c:pt>
                <c:pt idx="20759">
                  <c:v>0.98608316511609895</c:v>
                </c:pt>
                <c:pt idx="20760">
                  <c:v>0.98602270751879795</c:v>
                </c:pt>
                <c:pt idx="20761">
                  <c:v>0.98598542156346602</c:v>
                </c:pt>
                <c:pt idx="20762">
                  <c:v>0.98599093647772795</c:v>
                </c:pt>
                <c:pt idx="20763">
                  <c:v>0.98600626531751001</c:v>
                </c:pt>
                <c:pt idx="20764">
                  <c:v>0.98593068926508798</c:v>
                </c:pt>
                <c:pt idx="20765">
                  <c:v>0.98598033592511303</c:v>
                </c:pt>
                <c:pt idx="20766">
                  <c:v>0.98592553965799801</c:v>
                </c:pt>
                <c:pt idx="20767">
                  <c:v>0.98603127428419701</c:v>
                </c:pt>
                <c:pt idx="20768">
                  <c:v>0.98592855854151795</c:v>
                </c:pt>
                <c:pt idx="20769">
                  <c:v>0.98593256908754601</c:v>
                </c:pt>
                <c:pt idx="20770">
                  <c:v>0.98602663998556095</c:v>
                </c:pt>
                <c:pt idx="20771">
                  <c:v>0.985951656694668</c:v>
                </c:pt>
                <c:pt idx="20772">
                  <c:v>0.98606173579826195</c:v>
                </c:pt>
                <c:pt idx="20773">
                  <c:v>0.98602338007853096</c:v>
                </c:pt>
                <c:pt idx="20774">
                  <c:v>0.98593701001113798</c:v>
                </c:pt>
                <c:pt idx="20775">
                  <c:v>0.98587777541991795</c:v>
                </c:pt>
                <c:pt idx="20776">
                  <c:v>0.985972098971585</c:v>
                </c:pt>
                <c:pt idx="20777">
                  <c:v>0.98595535219389496</c:v>
                </c:pt>
                <c:pt idx="20778">
                  <c:v>0.98584842631603298</c:v>
                </c:pt>
                <c:pt idx="20779">
                  <c:v>0.985980447620599</c:v>
                </c:pt>
                <c:pt idx="20780">
                  <c:v>0.98596829579763701</c:v>
                </c:pt>
                <c:pt idx="20781">
                  <c:v>0.98596886818505602</c:v>
                </c:pt>
                <c:pt idx="20782">
                  <c:v>0.98590773998522796</c:v>
                </c:pt>
                <c:pt idx="20783">
                  <c:v>0.985949693611328</c:v>
                </c:pt>
                <c:pt idx="20784">
                  <c:v>0.98599324662069199</c:v>
                </c:pt>
                <c:pt idx="20785">
                  <c:v>0.98601989772045795</c:v>
                </c:pt>
                <c:pt idx="20786">
                  <c:v>0.98591315857598905</c:v>
                </c:pt>
                <c:pt idx="20787">
                  <c:v>0.98609062960430804</c:v>
                </c:pt>
                <c:pt idx="20788">
                  <c:v>0.98581506032159805</c:v>
                </c:pt>
                <c:pt idx="20789">
                  <c:v>0.98609135597835595</c:v>
                </c:pt>
                <c:pt idx="20790">
                  <c:v>0.98586878370045306</c:v>
                </c:pt>
                <c:pt idx="20791">
                  <c:v>0.98608563605915001</c:v>
                </c:pt>
                <c:pt idx="20792">
                  <c:v>0.98595836528029202</c:v>
                </c:pt>
                <c:pt idx="20793">
                  <c:v>0.98599493393228299</c:v>
                </c:pt>
                <c:pt idx="20794">
                  <c:v>0.98589917923150105</c:v>
                </c:pt>
                <c:pt idx="20795">
                  <c:v>0.98606587401866697</c:v>
                </c:pt>
                <c:pt idx="20796">
                  <c:v>0.98586025006876998</c:v>
                </c:pt>
                <c:pt idx="20797">
                  <c:v>0.98600633828211504</c:v>
                </c:pt>
                <c:pt idx="20798">
                  <c:v>0.98587828333334404</c:v>
                </c:pt>
                <c:pt idx="20799">
                  <c:v>0.98609007908408697</c:v>
                </c:pt>
                <c:pt idx="20800">
                  <c:v>0.98587952409320501</c:v>
                </c:pt>
                <c:pt idx="20801">
                  <c:v>0.98601212237729696</c:v>
                </c:pt>
                <c:pt idx="20802">
                  <c:v>0.98592431791779001</c:v>
                </c:pt>
                <c:pt idx="20803">
                  <c:v>0.98592424564418601</c:v>
                </c:pt>
                <c:pt idx="20804">
                  <c:v>0.98602023327252497</c:v>
                </c:pt>
                <c:pt idx="20805">
                  <c:v>0.98592517208378505</c:v>
                </c:pt>
                <c:pt idx="20806">
                  <c:v>0.98600513658259703</c:v>
                </c:pt>
                <c:pt idx="20807">
                  <c:v>0.985999876786678</c:v>
                </c:pt>
                <c:pt idx="20808">
                  <c:v>0.98588208319234605</c:v>
                </c:pt>
                <c:pt idx="20809">
                  <c:v>0.98608877613093804</c:v>
                </c:pt>
                <c:pt idx="20810">
                  <c:v>0.98595269672431396</c:v>
                </c:pt>
                <c:pt idx="20811">
                  <c:v>0.98603061950315096</c:v>
                </c:pt>
                <c:pt idx="20812">
                  <c:v>0.98595498712709495</c:v>
                </c:pt>
                <c:pt idx="20813">
                  <c:v>0.98610069947244205</c:v>
                </c:pt>
                <c:pt idx="20814">
                  <c:v>0.98602725970961203</c:v>
                </c:pt>
                <c:pt idx="20815">
                  <c:v>0.98595598861616296</c:v>
                </c:pt>
                <c:pt idx="20816">
                  <c:v>0.986014258291947</c:v>
                </c:pt>
                <c:pt idx="20817">
                  <c:v>0.985938074345865</c:v>
                </c:pt>
                <c:pt idx="20818">
                  <c:v>0.98586588391151797</c:v>
                </c:pt>
                <c:pt idx="20819">
                  <c:v>0.98600285568256196</c:v>
                </c:pt>
                <c:pt idx="20820">
                  <c:v>0.98598848077560997</c:v>
                </c:pt>
                <c:pt idx="20821">
                  <c:v>0.98601737977812998</c:v>
                </c:pt>
                <c:pt idx="20822">
                  <c:v>0.98602715053319401</c:v>
                </c:pt>
                <c:pt idx="20823">
                  <c:v>0.98593739582482298</c:v>
                </c:pt>
                <c:pt idx="20824">
                  <c:v>0.986049723845143</c:v>
                </c:pt>
                <c:pt idx="20825">
                  <c:v>0.98607720460970005</c:v>
                </c:pt>
                <c:pt idx="20826">
                  <c:v>0.98594624810885201</c:v>
                </c:pt>
                <c:pt idx="20827">
                  <c:v>0.98601680024239102</c:v>
                </c:pt>
                <c:pt idx="20828">
                  <c:v>0.98591670267347298</c:v>
                </c:pt>
                <c:pt idx="20829">
                  <c:v>0.98598744366255697</c:v>
                </c:pt>
                <c:pt idx="20830">
                  <c:v>0.98603586521759701</c:v>
                </c:pt>
                <c:pt idx="20831">
                  <c:v>0.98593368622587296</c:v>
                </c:pt>
                <c:pt idx="20832">
                  <c:v>0.98595095250697695</c:v>
                </c:pt>
                <c:pt idx="20833">
                  <c:v>0.98613662352834597</c:v>
                </c:pt>
                <c:pt idx="20834">
                  <c:v>0.98595571359591005</c:v>
                </c:pt>
                <c:pt idx="20835">
                  <c:v>0.98586211092171006</c:v>
                </c:pt>
                <c:pt idx="20836">
                  <c:v>0.98595119211159699</c:v>
                </c:pt>
                <c:pt idx="20837">
                  <c:v>0.98604299515152105</c:v>
                </c:pt>
                <c:pt idx="20838">
                  <c:v>0.98599614782981104</c:v>
                </c:pt>
                <c:pt idx="20839">
                  <c:v>0.98594270039584897</c:v>
                </c:pt>
                <c:pt idx="20840">
                  <c:v>0.985940820057849</c:v>
                </c:pt>
                <c:pt idx="20841">
                  <c:v>0.98603705456096902</c:v>
                </c:pt>
                <c:pt idx="20842">
                  <c:v>0.98601154916469802</c:v>
                </c:pt>
                <c:pt idx="20843">
                  <c:v>0.98603618194490705</c:v>
                </c:pt>
                <c:pt idx="20844">
                  <c:v>0.98594993894507099</c:v>
                </c:pt>
                <c:pt idx="20845">
                  <c:v>0.985908388921932</c:v>
                </c:pt>
                <c:pt idx="20846">
                  <c:v>0.98589337615898098</c:v>
                </c:pt>
                <c:pt idx="20847">
                  <c:v>0.98601293218813602</c:v>
                </c:pt>
                <c:pt idx="20848">
                  <c:v>0.98590272034993598</c:v>
                </c:pt>
                <c:pt idx="20849">
                  <c:v>0.98607998634285099</c:v>
                </c:pt>
                <c:pt idx="20850">
                  <c:v>0.985866009082774</c:v>
                </c:pt>
                <c:pt idx="20851">
                  <c:v>0.98599687420961302</c:v>
                </c:pt>
                <c:pt idx="20852">
                  <c:v>0.98599235979257505</c:v>
                </c:pt>
                <c:pt idx="20853">
                  <c:v>0.98599680628323805</c:v>
                </c:pt>
                <c:pt idx="20854">
                  <c:v>0.986007636044269</c:v>
                </c:pt>
                <c:pt idx="20855">
                  <c:v>0.98586568936458197</c:v>
                </c:pt>
                <c:pt idx="20856">
                  <c:v>0.98596810033913895</c:v>
                </c:pt>
                <c:pt idx="20857">
                  <c:v>0.98595261767039799</c:v>
                </c:pt>
                <c:pt idx="20858">
                  <c:v>0.98602050388228901</c:v>
                </c:pt>
                <c:pt idx="20859">
                  <c:v>0.985917663014931</c:v>
                </c:pt>
                <c:pt idx="20860">
                  <c:v>0.98595328771895097</c:v>
                </c:pt>
                <c:pt idx="20861">
                  <c:v>0.98589614611829102</c:v>
                </c:pt>
                <c:pt idx="20862">
                  <c:v>0.98593816223865904</c:v>
                </c:pt>
                <c:pt idx="20863">
                  <c:v>0.985902436791669</c:v>
                </c:pt>
                <c:pt idx="20864">
                  <c:v>0.985952605233264</c:v>
                </c:pt>
                <c:pt idx="20865">
                  <c:v>0.98583564386039402</c:v>
                </c:pt>
                <c:pt idx="20866">
                  <c:v>0.98597876315978705</c:v>
                </c:pt>
                <c:pt idx="20867">
                  <c:v>0.98592392951333496</c:v>
                </c:pt>
                <c:pt idx="20868">
                  <c:v>0.98592987644055996</c:v>
                </c:pt>
                <c:pt idx="20869">
                  <c:v>0.98597527543771601</c:v>
                </c:pt>
                <c:pt idx="20870">
                  <c:v>0.98597908454755201</c:v>
                </c:pt>
                <c:pt idx="20871">
                  <c:v>0.98591846662041305</c:v>
                </c:pt>
                <c:pt idx="20872">
                  <c:v>0.985806924204224</c:v>
                </c:pt>
                <c:pt idx="20873">
                  <c:v>0.986013097760152</c:v>
                </c:pt>
                <c:pt idx="20874">
                  <c:v>0.98590293284438502</c:v>
                </c:pt>
                <c:pt idx="20875">
                  <c:v>0.98604870853127602</c:v>
                </c:pt>
                <c:pt idx="20876">
                  <c:v>0.98596414737649496</c:v>
                </c:pt>
                <c:pt idx="20877">
                  <c:v>0.98598027368701802</c:v>
                </c:pt>
                <c:pt idx="20878">
                  <c:v>0.98600023647381696</c:v>
                </c:pt>
                <c:pt idx="20879">
                  <c:v>0.98593821158927297</c:v>
                </c:pt>
                <c:pt idx="20880">
                  <c:v>0.98609262628161798</c:v>
                </c:pt>
                <c:pt idx="20881">
                  <c:v>0.98602495296444104</c:v>
                </c:pt>
                <c:pt idx="20882">
                  <c:v>0.98593804142207297</c:v>
                </c:pt>
                <c:pt idx="20883">
                  <c:v>0.98600007035705906</c:v>
                </c:pt>
                <c:pt idx="20884">
                  <c:v>0.98595811490834995</c:v>
                </c:pt>
                <c:pt idx="20885">
                  <c:v>0.98587344073740701</c:v>
                </c:pt>
                <c:pt idx="20886">
                  <c:v>0.98596611888367103</c:v>
                </c:pt>
                <c:pt idx="20887">
                  <c:v>0.98597207565825795</c:v>
                </c:pt>
                <c:pt idx="20888">
                  <c:v>0.986060451775436</c:v>
                </c:pt>
                <c:pt idx="20889">
                  <c:v>0.98594343201175305</c:v>
                </c:pt>
                <c:pt idx="20890">
                  <c:v>0.98593493172848101</c:v>
                </c:pt>
                <c:pt idx="20891">
                  <c:v>0.98595466155573996</c:v>
                </c:pt>
                <c:pt idx="20892">
                  <c:v>0.98594158018561795</c:v>
                </c:pt>
                <c:pt idx="20893">
                  <c:v>0.985902687542624</c:v>
                </c:pt>
                <c:pt idx="20894">
                  <c:v>0.98590911344229204</c:v>
                </c:pt>
                <c:pt idx="20895">
                  <c:v>0.98601819976754701</c:v>
                </c:pt>
                <c:pt idx="20896">
                  <c:v>0.98599467067697</c:v>
                </c:pt>
                <c:pt idx="20897">
                  <c:v>0.98598097688152797</c:v>
                </c:pt>
                <c:pt idx="20898">
                  <c:v>0.98591564885702798</c:v>
                </c:pt>
                <c:pt idx="20899">
                  <c:v>0.986035296525685</c:v>
                </c:pt>
                <c:pt idx="20900">
                  <c:v>0.98593368499524203</c:v>
                </c:pt>
                <c:pt idx="20901">
                  <c:v>0.98594666978830303</c:v>
                </c:pt>
                <c:pt idx="20902">
                  <c:v>0.98589570593407405</c:v>
                </c:pt>
                <c:pt idx="20903">
                  <c:v>0.98610804210129299</c:v>
                </c:pt>
                <c:pt idx="20904">
                  <c:v>0.98602943409730204</c:v>
                </c:pt>
                <c:pt idx="20905">
                  <c:v>0.98590941283699696</c:v>
                </c:pt>
                <c:pt idx="20906">
                  <c:v>0.98593130924826899</c:v>
                </c:pt>
                <c:pt idx="20907">
                  <c:v>0.98606822854854603</c:v>
                </c:pt>
                <c:pt idx="20908">
                  <c:v>0.98600988025581804</c:v>
                </c:pt>
                <c:pt idx="20909">
                  <c:v>0.98599520067486202</c:v>
                </c:pt>
                <c:pt idx="20910">
                  <c:v>0.98597730528276895</c:v>
                </c:pt>
                <c:pt idx="20911">
                  <c:v>0.98585845709033704</c:v>
                </c:pt>
                <c:pt idx="20912">
                  <c:v>0.98600190569229196</c:v>
                </c:pt>
                <c:pt idx="20913">
                  <c:v>0.98601949589310001</c:v>
                </c:pt>
                <c:pt idx="20914">
                  <c:v>0.98611065696107203</c:v>
                </c:pt>
                <c:pt idx="20915">
                  <c:v>0.98587293065175696</c:v>
                </c:pt>
                <c:pt idx="20916">
                  <c:v>0.98599223916237899</c:v>
                </c:pt>
                <c:pt idx="20917">
                  <c:v>0.98598071320954705</c:v>
                </c:pt>
                <c:pt idx="20918">
                  <c:v>0.986003828766852</c:v>
                </c:pt>
                <c:pt idx="20919">
                  <c:v>0.98587152266109301</c:v>
                </c:pt>
                <c:pt idx="20920">
                  <c:v>0.985934380046529</c:v>
                </c:pt>
                <c:pt idx="20921">
                  <c:v>0.985893847538441</c:v>
                </c:pt>
                <c:pt idx="20922">
                  <c:v>0.986003555045737</c:v>
                </c:pt>
                <c:pt idx="20923">
                  <c:v>0.985946123450265</c:v>
                </c:pt>
                <c:pt idx="20924">
                  <c:v>0.98595695181868903</c:v>
                </c:pt>
                <c:pt idx="20925">
                  <c:v>0.98588992021194299</c:v>
                </c:pt>
                <c:pt idx="20926">
                  <c:v>0.985994047496348</c:v>
                </c:pt>
                <c:pt idx="20927">
                  <c:v>0.98593585560118602</c:v>
                </c:pt>
                <c:pt idx="20928">
                  <c:v>0.98593495150524102</c:v>
                </c:pt>
                <c:pt idx="20929">
                  <c:v>0.98594859269636903</c:v>
                </c:pt>
                <c:pt idx="20930">
                  <c:v>0.98587659612869805</c:v>
                </c:pt>
                <c:pt idx="20931">
                  <c:v>0.98597061838021405</c:v>
                </c:pt>
                <c:pt idx="20932">
                  <c:v>0.98597195574388596</c:v>
                </c:pt>
                <c:pt idx="20933">
                  <c:v>0.98605911128757995</c:v>
                </c:pt>
                <c:pt idx="20934">
                  <c:v>0.98596427935907904</c:v>
                </c:pt>
                <c:pt idx="20935">
                  <c:v>0.98598809315733404</c:v>
                </c:pt>
                <c:pt idx="20936">
                  <c:v>0.98583849158009795</c:v>
                </c:pt>
                <c:pt idx="20937">
                  <c:v>0.98600497384303998</c:v>
                </c:pt>
                <c:pt idx="20938">
                  <c:v>0.98594296297357797</c:v>
                </c:pt>
                <c:pt idx="20939">
                  <c:v>0.98598423425275405</c:v>
                </c:pt>
                <c:pt idx="20940">
                  <c:v>0.98596085221226304</c:v>
                </c:pt>
                <c:pt idx="20941">
                  <c:v>0.98599431896165002</c:v>
                </c:pt>
                <c:pt idx="20942">
                  <c:v>0.98598389877363801</c:v>
                </c:pt>
                <c:pt idx="20943">
                  <c:v>0.98589211052009795</c:v>
                </c:pt>
                <c:pt idx="20944">
                  <c:v>0.98594864403598903</c:v>
                </c:pt>
                <c:pt idx="20945">
                  <c:v>0.98597350696796904</c:v>
                </c:pt>
                <c:pt idx="20946">
                  <c:v>0.98591982663671696</c:v>
                </c:pt>
                <c:pt idx="20947">
                  <c:v>0.98593101943380002</c:v>
                </c:pt>
                <c:pt idx="20948">
                  <c:v>0.98595527223007795</c:v>
                </c:pt>
                <c:pt idx="20949">
                  <c:v>0.98595709504776596</c:v>
                </c:pt>
                <c:pt idx="20950">
                  <c:v>0.98588978444909503</c:v>
                </c:pt>
                <c:pt idx="20951">
                  <c:v>0.98608640131055403</c:v>
                </c:pt>
                <c:pt idx="20952">
                  <c:v>0.98598194005213802</c:v>
                </c:pt>
                <c:pt idx="20953">
                  <c:v>0.98584449773170701</c:v>
                </c:pt>
                <c:pt idx="20954">
                  <c:v>0.98601761245950603</c:v>
                </c:pt>
                <c:pt idx="20955">
                  <c:v>0.98595279128365398</c:v>
                </c:pt>
                <c:pt idx="20956">
                  <c:v>0.98609324058396897</c:v>
                </c:pt>
                <c:pt idx="20957">
                  <c:v>0.98602697634885395</c:v>
                </c:pt>
                <c:pt idx="20958">
                  <c:v>0.98595515092161001</c:v>
                </c:pt>
                <c:pt idx="20959">
                  <c:v>0.98603507434561499</c:v>
                </c:pt>
                <c:pt idx="20960">
                  <c:v>0.98597077591877302</c:v>
                </c:pt>
                <c:pt idx="20961">
                  <c:v>0.98598037641622305</c:v>
                </c:pt>
                <c:pt idx="20962">
                  <c:v>0.98595512659366402</c:v>
                </c:pt>
                <c:pt idx="20963">
                  <c:v>0.98605077090607296</c:v>
                </c:pt>
                <c:pt idx="20964">
                  <c:v>0.98595061515415405</c:v>
                </c:pt>
                <c:pt idx="20965">
                  <c:v>0.98591478346587902</c:v>
                </c:pt>
                <c:pt idx="20966">
                  <c:v>0.985969032497235</c:v>
                </c:pt>
                <c:pt idx="20967">
                  <c:v>0.98596871800657304</c:v>
                </c:pt>
                <c:pt idx="20968">
                  <c:v>0.98604489243089</c:v>
                </c:pt>
                <c:pt idx="20969">
                  <c:v>0.98602260857934498</c:v>
                </c:pt>
                <c:pt idx="20970">
                  <c:v>0.98586322619149502</c:v>
                </c:pt>
                <c:pt idx="20971">
                  <c:v>0.98595408958341402</c:v>
                </c:pt>
                <c:pt idx="20972">
                  <c:v>0.98581048090106904</c:v>
                </c:pt>
                <c:pt idx="20973">
                  <c:v>0.98594798380575699</c:v>
                </c:pt>
                <c:pt idx="20974">
                  <c:v>0.98596982976121195</c:v>
                </c:pt>
                <c:pt idx="20975">
                  <c:v>0.98605122070991602</c:v>
                </c:pt>
                <c:pt idx="20976">
                  <c:v>0.98600182674773396</c:v>
                </c:pt>
                <c:pt idx="20977">
                  <c:v>0.98600163882844205</c:v>
                </c:pt>
                <c:pt idx="20978">
                  <c:v>0.98597130535021604</c:v>
                </c:pt>
                <c:pt idx="20979">
                  <c:v>0.98601357569887405</c:v>
                </c:pt>
                <c:pt idx="20980">
                  <c:v>0.98589975908300298</c:v>
                </c:pt>
                <c:pt idx="20981">
                  <c:v>0.98599752971009302</c:v>
                </c:pt>
                <c:pt idx="20982">
                  <c:v>0.98596217670464004</c:v>
                </c:pt>
                <c:pt idx="20983">
                  <c:v>0.98598008639457502</c:v>
                </c:pt>
                <c:pt idx="20984">
                  <c:v>0.98591358914440097</c:v>
                </c:pt>
                <c:pt idx="20985">
                  <c:v>0.98606669199508701</c:v>
                </c:pt>
                <c:pt idx="20986">
                  <c:v>0.98590922847068296</c:v>
                </c:pt>
                <c:pt idx="20987">
                  <c:v>0.98612979075426899</c:v>
                </c:pt>
                <c:pt idx="20988">
                  <c:v>0.985992256323725</c:v>
                </c:pt>
                <c:pt idx="20989">
                  <c:v>0.98590928867985606</c:v>
                </c:pt>
                <c:pt idx="20990">
                  <c:v>0.98595493356226305</c:v>
                </c:pt>
                <c:pt idx="20991">
                  <c:v>0.98586303850041801</c:v>
                </c:pt>
                <c:pt idx="20992">
                  <c:v>0.98590697919263504</c:v>
                </c:pt>
                <c:pt idx="20993">
                  <c:v>0.98579515278365704</c:v>
                </c:pt>
                <c:pt idx="20994">
                  <c:v>0.98588872041833497</c:v>
                </c:pt>
                <c:pt idx="20995">
                  <c:v>0.98593087673537805</c:v>
                </c:pt>
                <c:pt idx="20996">
                  <c:v>0.98599499946083102</c:v>
                </c:pt>
                <c:pt idx="20997">
                  <c:v>0.98594955672342999</c:v>
                </c:pt>
                <c:pt idx="20998">
                  <c:v>0.98593300567814901</c:v>
                </c:pt>
                <c:pt idx="20999">
                  <c:v>0.98590240232541404</c:v>
                </c:pt>
                <c:pt idx="21000">
                  <c:v>0.98597313218806604</c:v>
                </c:pt>
                <c:pt idx="21001">
                  <c:v>0.986004919073457</c:v>
                </c:pt>
                <c:pt idx="21002">
                  <c:v>0.98609800551669802</c:v>
                </c:pt>
                <c:pt idx="21003">
                  <c:v>0.98588099009824604</c:v>
                </c:pt>
                <c:pt idx="21004">
                  <c:v>0.98604246915656801</c:v>
                </c:pt>
                <c:pt idx="21005">
                  <c:v>0.98595769194301297</c:v>
                </c:pt>
                <c:pt idx="21006">
                  <c:v>0.98606371039419105</c:v>
                </c:pt>
                <c:pt idx="21007">
                  <c:v>0.98597597397668402</c:v>
                </c:pt>
                <c:pt idx="21008">
                  <c:v>0.98602072712941302</c:v>
                </c:pt>
                <c:pt idx="21009">
                  <c:v>0.98601618508447197</c:v>
                </c:pt>
                <c:pt idx="21010">
                  <c:v>0.98589162520289197</c:v>
                </c:pt>
                <c:pt idx="21011">
                  <c:v>0.98601477821896899</c:v>
                </c:pt>
                <c:pt idx="21012">
                  <c:v>0.98591784592791198</c:v>
                </c:pt>
                <c:pt idx="21013">
                  <c:v>0.98599432022450995</c:v>
                </c:pt>
                <c:pt idx="21014">
                  <c:v>0.98601272157054198</c:v>
                </c:pt>
                <c:pt idx="21015">
                  <c:v>0.98595511523006896</c:v>
                </c:pt>
                <c:pt idx="21016">
                  <c:v>0.98611650751580804</c:v>
                </c:pt>
                <c:pt idx="21017">
                  <c:v>0.985932232842336</c:v>
                </c:pt>
                <c:pt idx="21018">
                  <c:v>0.98603028035469398</c:v>
                </c:pt>
                <c:pt idx="21019">
                  <c:v>0.98587959150897897</c:v>
                </c:pt>
                <c:pt idx="21020">
                  <c:v>0.98595252937346101</c:v>
                </c:pt>
                <c:pt idx="21021">
                  <c:v>0.98588951503970002</c:v>
                </c:pt>
                <c:pt idx="21022">
                  <c:v>0.98597285043140404</c:v>
                </c:pt>
                <c:pt idx="21023">
                  <c:v>0.985990787892978</c:v>
                </c:pt>
                <c:pt idx="21024">
                  <c:v>0.98598133731164495</c:v>
                </c:pt>
                <c:pt idx="21025">
                  <c:v>0.98599297197215097</c:v>
                </c:pt>
                <c:pt idx="21026">
                  <c:v>0.98592735524388397</c:v>
                </c:pt>
                <c:pt idx="21027">
                  <c:v>0.98595789647279697</c:v>
                </c:pt>
                <c:pt idx="21028">
                  <c:v>0.98600729672621701</c:v>
                </c:pt>
                <c:pt idx="21029">
                  <c:v>0.98599569938512499</c:v>
                </c:pt>
                <c:pt idx="21030">
                  <c:v>0.98596340768451296</c:v>
                </c:pt>
                <c:pt idx="21031">
                  <c:v>0.985938672598766</c:v>
                </c:pt>
                <c:pt idx="21032">
                  <c:v>0.98593967877002997</c:v>
                </c:pt>
                <c:pt idx="21033">
                  <c:v>0.98604150230858101</c:v>
                </c:pt>
                <c:pt idx="21034">
                  <c:v>0.98597172817734402</c:v>
                </c:pt>
                <c:pt idx="21035">
                  <c:v>0.98601503217559905</c:v>
                </c:pt>
                <c:pt idx="21036">
                  <c:v>0.98600153306777005</c:v>
                </c:pt>
                <c:pt idx="21037">
                  <c:v>0.98593222706721995</c:v>
                </c:pt>
                <c:pt idx="21038">
                  <c:v>0.98591924509286</c:v>
                </c:pt>
                <c:pt idx="21039">
                  <c:v>0.98608667550353202</c:v>
                </c:pt>
                <c:pt idx="21040">
                  <c:v>0.98588789707728397</c:v>
                </c:pt>
                <c:pt idx="21041">
                  <c:v>0.98604557290712702</c:v>
                </c:pt>
                <c:pt idx="21042">
                  <c:v>0.98593636499525805</c:v>
                </c:pt>
                <c:pt idx="21043">
                  <c:v>0.98605292580030401</c:v>
                </c:pt>
                <c:pt idx="21044">
                  <c:v>0.98592089257601301</c:v>
                </c:pt>
                <c:pt idx="21045">
                  <c:v>0.98579934402026603</c:v>
                </c:pt>
                <c:pt idx="21046">
                  <c:v>0.98597261441680695</c:v>
                </c:pt>
                <c:pt idx="21047">
                  <c:v>0.98592304881938697</c:v>
                </c:pt>
                <c:pt idx="21048">
                  <c:v>0.98602279148557603</c:v>
                </c:pt>
                <c:pt idx="21049">
                  <c:v>0.98590011795918497</c:v>
                </c:pt>
                <c:pt idx="21050">
                  <c:v>0.98601049524076401</c:v>
                </c:pt>
                <c:pt idx="21051">
                  <c:v>0.98601748096222497</c:v>
                </c:pt>
                <c:pt idx="21052">
                  <c:v>0.98600353269038099</c:v>
                </c:pt>
                <c:pt idx="21053">
                  <c:v>0.98596837818538796</c:v>
                </c:pt>
                <c:pt idx="21054">
                  <c:v>0.98592184789187298</c:v>
                </c:pt>
                <c:pt idx="21055">
                  <c:v>0.98600211964477602</c:v>
                </c:pt>
                <c:pt idx="21056">
                  <c:v>0.98587142680411499</c:v>
                </c:pt>
                <c:pt idx="21057">
                  <c:v>0.98602253093915504</c:v>
                </c:pt>
                <c:pt idx="21058">
                  <c:v>0.98592074199219704</c:v>
                </c:pt>
                <c:pt idx="21059">
                  <c:v>0.98590058457371699</c:v>
                </c:pt>
                <c:pt idx="21060">
                  <c:v>0.986105807238571</c:v>
                </c:pt>
                <c:pt idx="21061">
                  <c:v>0.98592152526944499</c:v>
                </c:pt>
                <c:pt idx="21062">
                  <c:v>0.98605924769235898</c:v>
                </c:pt>
                <c:pt idx="21063">
                  <c:v>0.98598250342591998</c:v>
                </c:pt>
                <c:pt idx="21064">
                  <c:v>0.98593700897430803</c:v>
                </c:pt>
                <c:pt idx="21065">
                  <c:v>0.98591874089630505</c:v>
                </c:pt>
                <c:pt idx="21066">
                  <c:v>0.98597998021477296</c:v>
                </c:pt>
                <c:pt idx="21067">
                  <c:v>0.985934420351534</c:v>
                </c:pt>
                <c:pt idx="21068">
                  <c:v>0.98601980686901303</c:v>
                </c:pt>
                <c:pt idx="21069">
                  <c:v>0.98585295206267598</c:v>
                </c:pt>
                <c:pt idx="21070">
                  <c:v>0.98589397640482102</c:v>
                </c:pt>
                <c:pt idx="21071">
                  <c:v>0.985984003176956</c:v>
                </c:pt>
                <c:pt idx="21072">
                  <c:v>0.98598392213225206</c:v>
                </c:pt>
                <c:pt idx="21073">
                  <c:v>0.98590686159293806</c:v>
                </c:pt>
                <c:pt idx="21074">
                  <c:v>0.98591737281127201</c:v>
                </c:pt>
                <c:pt idx="21075">
                  <c:v>0.98588038825137303</c:v>
                </c:pt>
                <c:pt idx="21076">
                  <c:v>0.98596372596291504</c:v>
                </c:pt>
                <c:pt idx="21077">
                  <c:v>0.98592050929114505</c:v>
                </c:pt>
                <c:pt idx="21078">
                  <c:v>0.98589345618177004</c:v>
                </c:pt>
                <c:pt idx="21079">
                  <c:v>0.98595446035362599</c:v>
                </c:pt>
                <c:pt idx="21080">
                  <c:v>0.98592188293203697</c:v>
                </c:pt>
                <c:pt idx="21081">
                  <c:v>0.98609519994299699</c:v>
                </c:pt>
                <c:pt idx="21082">
                  <c:v>0.98588116533519699</c:v>
                </c:pt>
                <c:pt idx="21083">
                  <c:v>0.98598104032854805</c:v>
                </c:pt>
                <c:pt idx="21084">
                  <c:v>0.98590462557733605</c:v>
                </c:pt>
                <c:pt idx="21085">
                  <c:v>0.98590856451948405</c:v>
                </c:pt>
                <c:pt idx="21086">
                  <c:v>0.98604532962522895</c:v>
                </c:pt>
                <c:pt idx="21087">
                  <c:v>0.98591397031861205</c:v>
                </c:pt>
                <c:pt idx="21088">
                  <c:v>0.98603776298256596</c:v>
                </c:pt>
                <c:pt idx="21089">
                  <c:v>0.98585115297841197</c:v>
                </c:pt>
                <c:pt idx="21090">
                  <c:v>0.98603516735944996</c:v>
                </c:pt>
                <c:pt idx="21091">
                  <c:v>0.98587464580580997</c:v>
                </c:pt>
                <c:pt idx="21092">
                  <c:v>0.98599824524810897</c:v>
                </c:pt>
                <c:pt idx="21093">
                  <c:v>0.98593574575380205</c:v>
                </c:pt>
                <c:pt idx="21094">
                  <c:v>0.98604790711105705</c:v>
                </c:pt>
                <c:pt idx="21095">
                  <c:v>0.98590987001451103</c:v>
                </c:pt>
                <c:pt idx="21096">
                  <c:v>0.98599435444181505</c:v>
                </c:pt>
                <c:pt idx="21097">
                  <c:v>0.98599972524304402</c:v>
                </c:pt>
                <c:pt idx="21098">
                  <c:v>0.985939534166967</c:v>
                </c:pt>
                <c:pt idx="21099">
                  <c:v>0.98596493687126996</c:v>
                </c:pt>
                <c:pt idx="21100">
                  <c:v>0.98600097376070805</c:v>
                </c:pt>
                <c:pt idx="21101">
                  <c:v>0.98593055645924699</c:v>
                </c:pt>
                <c:pt idx="21102">
                  <c:v>0.98595157583950499</c:v>
                </c:pt>
                <c:pt idx="21103">
                  <c:v>0.985909534934995</c:v>
                </c:pt>
                <c:pt idx="21104">
                  <c:v>0.98607089814636995</c:v>
                </c:pt>
                <c:pt idx="21105">
                  <c:v>0.98591724662514202</c:v>
                </c:pt>
                <c:pt idx="21106">
                  <c:v>0.98597997829692896</c:v>
                </c:pt>
                <c:pt idx="21107">
                  <c:v>0.98601393782019797</c:v>
                </c:pt>
                <c:pt idx="21108">
                  <c:v>0.98600538155620499</c:v>
                </c:pt>
                <c:pt idx="21109">
                  <c:v>0.98601872777480604</c:v>
                </c:pt>
                <c:pt idx="21110">
                  <c:v>0.985986068671453</c:v>
                </c:pt>
                <c:pt idx="21111">
                  <c:v>0.98597375624438699</c:v>
                </c:pt>
                <c:pt idx="21112">
                  <c:v>0.98597479775320196</c:v>
                </c:pt>
                <c:pt idx="21113">
                  <c:v>0.98585841484287096</c:v>
                </c:pt>
                <c:pt idx="21114">
                  <c:v>0.98597615473585098</c:v>
                </c:pt>
                <c:pt idx="21115">
                  <c:v>0.98603173226008001</c:v>
                </c:pt>
                <c:pt idx="21116">
                  <c:v>0.98605222233938095</c:v>
                </c:pt>
                <c:pt idx="21117">
                  <c:v>0.98586307032068599</c:v>
                </c:pt>
                <c:pt idx="21118">
                  <c:v>0.98589025525960405</c:v>
                </c:pt>
                <c:pt idx="21119">
                  <c:v>0.98595741802147097</c:v>
                </c:pt>
                <c:pt idx="21120">
                  <c:v>0.98594830957467705</c:v>
                </c:pt>
                <c:pt idx="21121">
                  <c:v>0.98605950644945695</c:v>
                </c:pt>
                <c:pt idx="21122">
                  <c:v>0.98591455503669501</c:v>
                </c:pt>
                <c:pt idx="21123">
                  <c:v>0.98608074147191105</c:v>
                </c:pt>
                <c:pt idx="21124">
                  <c:v>0.98599260882892303</c:v>
                </c:pt>
                <c:pt idx="21125">
                  <c:v>0.98594696943438598</c:v>
                </c:pt>
                <c:pt idx="21126">
                  <c:v>0.98593897602154401</c:v>
                </c:pt>
                <c:pt idx="21127">
                  <c:v>0.98593096852928996</c:v>
                </c:pt>
                <c:pt idx="21128">
                  <c:v>0.98596580237333398</c:v>
                </c:pt>
                <c:pt idx="21129">
                  <c:v>0.986025004687063</c:v>
                </c:pt>
                <c:pt idx="21130">
                  <c:v>0.98587990151355998</c:v>
                </c:pt>
                <c:pt idx="21131">
                  <c:v>0.98609800857201302</c:v>
                </c:pt>
                <c:pt idx="21132">
                  <c:v>0.98595375465202695</c:v>
                </c:pt>
                <c:pt idx="21133">
                  <c:v>0.98589792542939902</c:v>
                </c:pt>
                <c:pt idx="21134">
                  <c:v>0.986043504896431</c:v>
                </c:pt>
                <c:pt idx="21135">
                  <c:v>0.98603540763333597</c:v>
                </c:pt>
                <c:pt idx="21136">
                  <c:v>0.98604243854489304</c:v>
                </c:pt>
                <c:pt idx="21137">
                  <c:v>0.98595293286848595</c:v>
                </c:pt>
                <c:pt idx="21138">
                  <c:v>0.9859820050068</c:v>
                </c:pt>
                <c:pt idx="21139">
                  <c:v>0.98589423181684399</c:v>
                </c:pt>
                <c:pt idx="21140">
                  <c:v>0.98600013841605905</c:v>
                </c:pt>
                <c:pt idx="21141">
                  <c:v>0.98602921278925604</c:v>
                </c:pt>
                <c:pt idx="21142">
                  <c:v>0.985872516483838</c:v>
                </c:pt>
                <c:pt idx="21143">
                  <c:v>0.98602702229768602</c:v>
                </c:pt>
                <c:pt idx="21144">
                  <c:v>0.98586982999822503</c:v>
                </c:pt>
                <c:pt idx="21145">
                  <c:v>0.98603293586234297</c:v>
                </c:pt>
                <c:pt idx="21146">
                  <c:v>0.98593631223628997</c:v>
                </c:pt>
                <c:pt idx="21147">
                  <c:v>0.986036991324997</c:v>
                </c:pt>
                <c:pt idx="21148">
                  <c:v>0.98599874149494404</c:v>
                </c:pt>
                <c:pt idx="21149">
                  <c:v>0.98594340623979204</c:v>
                </c:pt>
                <c:pt idx="21150">
                  <c:v>0.98597792962196196</c:v>
                </c:pt>
                <c:pt idx="21151">
                  <c:v>0.985908801504086</c:v>
                </c:pt>
                <c:pt idx="21152">
                  <c:v>0.985874199577087</c:v>
                </c:pt>
                <c:pt idx="21153">
                  <c:v>0.98599980449069502</c:v>
                </c:pt>
                <c:pt idx="21154">
                  <c:v>0.98589244360918604</c:v>
                </c:pt>
                <c:pt idx="21155">
                  <c:v>0.98602413383924203</c:v>
                </c:pt>
                <c:pt idx="21156">
                  <c:v>0.98595483356089697</c:v>
                </c:pt>
                <c:pt idx="21157">
                  <c:v>0.98595107292836603</c:v>
                </c:pt>
                <c:pt idx="21158">
                  <c:v>0.986051497136477</c:v>
                </c:pt>
                <c:pt idx="21159">
                  <c:v>0.98589989759131402</c:v>
                </c:pt>
                <c:pt idx="21160">
                  <c:v>0.98600348223094103</c:v>
                </c:pt>
                <c:pt idx="21161">
                  <c:v>0.98586284064214402</c:v>
                </c:pt>
                <c:pt idx="21162">
                  <c:v>0.98595970156180102</c:v>
                </c:pt>
                <c:pt idx="21163">
                  <c:v>0.98601314151910002</c:v>
                </c:pt>
                <c:pt idx="21164">
                  <c:v>0.986068422904949</c:v>
                </c:pt>
                <c:pt idx="21165">
                  <c:v>0.986021013330032</c:v>
                </c:pt>
                <c:pt idx="21166">
                  <c:v>0.98608166431478905</c:v>
                </c:pt>
                <c:pt idx="21167">
                  <c:v>0.98602834639217896</c:v>
                </c:pt>
                <c:pt idx="21168">
                  <c:v>0.98595643465801697</c:v>
                </c:pt>
                <c:pt idx="21169">
                  <c:v>0.98592249275405197</c:v>
                </c:pt>
                <c:pt idx="21170">
                  <c:v>0.98590723470939201</c:v>
                </c:pt>
                <c:pt idx="21171">
                  <c:v>0.98596880666514597</c:v>
                </c:pt>
                <c:pt idx="21172">
                  <c:v>0.98599189213703697</c:v>
                </c:pt>
                <c:pt idx="21173">
                  <c:v>0.98596826140733196</c:v>
                </c:pt>
                <c:pt idx="21174">
                  <c:v>0.98591968664123897</c:v>
                </c:pt>
                <c:pt idx="21175">
                  <c:v>0.98606256950693505</c:v>
                </c:pt>
                <c:pt idx="21176">
                  <c:v>0.985904306861493</c:v>
                </c:pt>
                <c:pt idx="21177">
                  <c:v>0.98597889107811199</c:v>
                </c:pt>
                <c:pt idx="21178">
                  <c:v>0.98590377554420905</c:v>
                </c:pt>
                <c:pt idx="21179">
                  <c:v>0.98592580716175604</c:v>
                </c:pt>
                <c:pt idx="21180">
                  <c:v>0.98597626487245704</c:v>
                </c:pt>
                <c:pt idx="21181">
                  <c:v>0.98599889555188103</c:v>
                </c:pt>
                <c:pt idx="21182">
                  <c:v>0.98595040035671799</c:v>
                </c:pt>
                <c:pt idx="21183">
                  <c:v>0.98605458579156802</c:v>
                </c:pt>
                <c:pt idx="21184">
                  <c:v>0.98608036711773495</c:v>
                </c:pt>
                <c:pt idx="21185">
                  <c:v>0.98597281664152003</c:v>
                </c:pt>
                <c:pt idx="21186">
                  <c:v>0.98595361320191899</c:v>
                </c:pt>
                <c:pt idx="21187">
                  <c:v>0.985953079357615</c:v>
                </c:pt>
                <c:pt idx="21188">
                  <c:v>0.98598623163890597</c:v>
                </c:pt>
                <c:pt idx="21189">
                  <c:v>0.985833666899256</c:v>
                </c:pt>
                <c:pt idx="21190">
                  <c:v>0.98599015962443504</c:v>
                </c:pt>
                <c:pt idx="21191">
                  <c:v>0.98595299733095698</c:v>
                </c:pt>
                <c:pt idx="21192">
                  <c:v>0.98605928346052296</c:v>
                </c:pt>
                <c:pt idx="21193">
                  <c:v>0.98593831310555902</c:v>
                </c:pt>
                <c:pt idx="21194">
                  <c:v>0.98593947405430304</c:v>
                </c:pt>
                <c:pt idx="21195">
                  <c:v>0.98596278830624196</c:v>
                </c:pt>
                <c:pt idx="21196">
                  <c:v>0.98600876147986705</c:v>
                </c:pt>
                <c:pt idx="21197">
                  <c:v>0.98608047619094297</c:v>
                </c:pt>
                <c:pt idx="21198">
                  <c:v>0.98588639125940003</c:v>
                </c:pt>
                <c:pt idx="21199">
                  <c:v>0.98605407733975303</c:v>
                </c:pt>
                <c:pt idx="21200">
                  <c:v>0.985831012732172</c:v>
                </c:pt>
                <c:pt idx="21201">
                  <c:v>0.98607434378487202</c:v>
                </c:pt>
                <c:pt idx="21202">
                  <c:v>0.98604476810054997</c:v>
                </c:pt>
                <c:pt idx="21203">
                  <c:v>0.98596487753562201</c:v>
                </c:pt>
                <c:pt idx="21204">
                  <c:v>0.98587566042557795</c:v>
                </c:pt>
                <c:pt idx="21205">
                  <c:v>0.98591778152199405</c:v>
                </c:pt>
                <c:pt idx="21206">
                  <c:v>0.98596334402498198</c:v>
                </c:pt>
                <c:pt idx="21207">
                  <c:v>0.98601759697434999</c:v>
                </c:pt>
                <c:pt idx="21208">
                  <c:v>0.98594231559650403</c:v>
                </c:pt>
                <c:pt idx="21209">
                  <c:v>0.98587690592773902</c:v>
                </c:pt>
                <c:pt idx="21210">
                  <c:v>0.98597274892881603</c:v>
                </c:pt>
                <c:pt idx="21211">
                  <c:v>0.98606863777336895</c:v>
                </c:pt>
                <c:pt idx="21212">
                  <c:v>0.98578890496309501</c:v>
                </c:pt>
                <c:pt idx="21213">
                  <c:v>0.98600236129943997</c:v>
                </c:pt>
                <c:pt idx="21214">
                  <c:v>0.98591983863936705</c:v>
                </c:pt>
                <c:pt idx="21215">
                  <c:v>0.98593995070324902</c:v>
                </c:pt>
                <c:pt idx="21216">
                  <c:v>0.98595128892672701</c:v>
                </c:pt>
                <c:pt idx="21217">
                  <c:v>0.98597828075062199</c:v>
                </c:pt>
                <c:pt idx="21218">
                  <c:v>0.98601671205623997</c:v>
                </c:pt>
                <c:pt idx="21219">
                  <c:v>0.98586218010541804</c:v>
                </c:pt>
                <c:pt idx="21220">
                  <c:v>0.98598336514749296</c:v>
                </c:pt>
                <c:pt idx="21221">
                  <c:v>0.98595906714598502</c:v>
                </c:pt>
                <c:pt idx="21222">
                  <c:v>0.98590423218954004</c:v>
                </c:pt>
                <c:pt idx="21223">
                  <c:v>0.985983275070343</c:v>
                </c:pt>
                <c:pt idx="21224">
                  <c:v>0.98590222722165899</c:v>
                </c:pt>
                <c:pt idx="21225">
                  <c:v>0.98601980829493097</c:v>
                </c:pt>
                <c:pt idx="21226">
                  <c:v>0.98591735153458304</c:v>
                </c:pt>
                <c:pt idx="21227">
                  <c:v>0.98604299264747497</c:v>
                </c:pt>
                <c:pt idx="21228">
                  <c:v>0.985983616164815</c:v>
                </c:pt>
                <c:pt idx="21229">
                  <c:v>0.98601408939675805</c:v>
                </c:pt>
                <c:pt idx="21230">
                  <c:v>0.98591395177065499</c:v>
                </c:pt>
                <c:pt idx="21231">
                  <c:v>0.98587866608476704</c:v>
                </c:pt>
                <c:pt idx="21232">
                  <c:v>0.98589039317248695</c:v>
                </c:pt>
                <c:pt idx="21233">
                  <c:v>0.98597958537918096</c:v>
                </c:pt>
                <c:pt idx="21234">
                  <c:v>0.985976444959479</c:v>
                </c:pt>
                <c:pt idx="21235">
                  <c:v>0.98582752110093197</c:v>
                </c:pt>
                <c:pt idx="21236">
                  <c:v>0.98593891154594404</c:v>
                </c:pt>
                <c:pt idx="21237">
                  <c:v>0.98585546127031398</c:v>
                </c:pt>
                <c:pt idx="21238">
                  <c:v>0.98590175356556198</c:v>
                </c:pt>
                <c:pt idx="21239">
                  <c:v>0.98594318284499205</c:v>
                </c:pt>
                <c:pt idx="21240">
                  <c:v>0.98598536712237195</c:v>
                </c:pt>
                <c:pt idx="21241">
                  <c:v>0.98606698666367498</c:v>
                </c:pt>
                <c:pt idx="21242">
                  <c:v>0.98593966961350998</c:v>
                </c:pt>
                <c:pt idx="21243">
                  <c:v>0.98591062821011399</c:v>
                </c:pt>
                <c:pt idx="21244">
                  <c:v>0.985949435839655</c:v>
                </c:pt>
                <c:pt idx="21245">
                  <c:v>0.98588770826327798</c:v>
                </c:pt>
                <c:pt idx="21246">
                  <c:v>0.98596662810362101</c:v>
                </c:pt>
                <c:pt idx="21247">
                  <c:v>0.98594546435052799</c:v>
                </c:pt>
                <c:pt idx="21248">
                  <c:v>0.98600400243935704</c:v>
                </c:pt>
                <c:pt idx="21249">
                  <c:v>0.986029029564639</c:v>
                </c:pt>
                <c:pt idx="21250">
                  <c:v>0.98591440377121498</c:v>
                </c:pt>
                <c:pt idx="21251">
                  <c:v>0.98601220546694901</c:v>
                </c:pt>
                <c:pt idx="21252">
                  <c:v>0.98587321086577595</c:v>
                </c:pt>
                <c:pt idx="21253">
                  <c:v>0.98593426677047702</c:v>
                </c:pt>
                <c:pt idx="21254">
                  <c:v>0.98592599953903204</c:v>
                </c:pt>
                <c:pt idx="21255">
                  <c:v>0.98600855140185495</c:v>
                </c:pt>
                <c:pt idx="21256">
                  <c:v>0.98591006522799596</c:v>
                </c:pt>
                <c:pt idx="21257">
                  <c:v>0.98599902572120901</c:v>
                </c:pt>
                <c:pt idx="21258">
                  <c:v>0.98595579489735796</c:v>
                </c:pt>
                <c:pt idx="21259">
                  <c:v>0.98586355502785095</c:v>
                </c:pt>
                <c:pt idx="21260">
                  <c:v>0.985994194590741</c:v>
                </c:pt>
                <c:pt idx="21261">
                  <c:v>0.98583147153914497</c:v>
                </c:pt>
                <c:pt idx="21262">
                  <c:v>0.98611682712377902</c:v>
                </c:pt>
                <c:pt idx="21263">
                  <c:v>0.98585647037975699</c:v>
                </c:pt>
                <c:pt idx="21264">
                  <c:v>0.98604417158756497</c:v>
                </c:pt>
                <c:pt idx="21265">
                  <c:v>0.98581867658042299</c:v>
                </c:pt>
                <c:pt idx="21266">
                  <c:v>0.98598000384456796</c:v>
                </c:pt>
                <c:pt idx="21267">
                  <c:v>0.986014033143226</c:v>
                </c:pt>
                <c:pt idx="21268">
                  <c:v>0.98601198687338698</c:v>
                </c:pt>
                <c:pt idx="21269">
                  <c:v>0.98596928607130796</c:v>
                </c:pt>
                <c:pt idx="21270">
                  <c:v>0.98593453261049702</c:v>
                </c:pt>
                <c:pt idx="21271">
                  <c:v>0.98585777666142704</c:v>
                </c:pt>
                <c:pt idx="21272">
                  <c:v>0.98592692830182405</c:v>
                </c:pt>
                <c:pt idx="21273">
                  <c:v>0.98597662040589695</c:v>
                </c:pt>
                <c:pt idx="21274">
                  <c:v>0.98590209353679503</c:v>
                </c:pt>
                <c:pt idx="21275">
                  <c:v>0.98600212439421198</c:v>
                </c:pt>
                <c:pt idx="21276">
                  <c:v>0.98610680458411903</c:v>
                </c:pt>
                <c:pt idx="21277">
                  <c:v>0.98594512773591003</c:v>
                </c:pt>
                <c:pt idx="21278">
                  <c:v>0.986047021415831</c:v>
                </c:pt>
                <c:pt idx="21279">
                  <c:v>0.98591030228529597</c:v>
                </c:pt>
                <c:pt idx="21280">
                  <c:v>0.98597998298269796</c:v>
                </c:pt>
                <c:pt idx="21281">
                  <c:v>0.98583788542083695</c:v>
                </c:pt>
                <c:pt idx="21282">
                  <c:v>0.98601021246777498</c:v>
                </c:pt>
                <c:pt idx="21283">
                  <c:v>0.986016481328582</c:v>
                </c:pt>
                <c:pt idx="21284">
                  <c:v>0.98603678784113402</c:v>
                </c:pt>
                <c:pt idx="21285">
                  <c:v>0.98592398909798995</c:v>
                </c:pt>
                <c:pt idx="21286">
                  <c:v>0.98600471632579401</c:v>
                </c:pt>
                <c:pt idx="21287">
                  <c:v>0.98601193278926202</c:v>
                </c:pt>
                <c:pt idx="21288">
                  <c:v>0.98589042365616497</c:v>
                </c:pt>
                <c:pt idx="21289">
                  <c:v>0.98602059587969504</c:v>
                </c:pt>
                <c:pt idx="21290">
                  <c:v>0.98598926808477705</c:v>
                </c:pt>
                <c:pt idx="21291">
                  <c:v>0.98609066426737702</c:v>
                </c:pt>
                <c:pt idx="21292">
                  <c:v>0.98603976176198904</c:v>
                </c:pt>
                <c:pt idx="21293">
                  <c:v>0.98602354600095998</c:v>
                </c:pt>
                <c:pt idx="21294">
                  <c:v>0.98601294395249806</c:v>
                </c:pt>
                <c:pt idx="21295">
                  <c:v>0.98601756125580098</c:v>
                </c:pt>
                <c:pt idx="21296">
                  <c:v>0.98607337155567498</c:v>
                </c:pt>
                <c:pt idx="21297">
                  <c:v>0.98595374535448499</c:v>
                </c:pt>
                <c:pt idx="21298">
                  <c:v>0.98599488977688399</c:v>
                </c:pt>
                <c:pt idx="21299">
                  <c:v>0.98583112732203104</c:v>
                </c:pt>
                <c:pt idx="21300">
                  <c:v>0.98601393274282301</c:v>
                </c:pt>
                <c:pt idx="21301">
                  <c:v>0.98597119257613997</c:v>
                </c:pt>
                <c:pt idx="21302">
                  <c:v>0.98582083397819897</c:v>
                </c:pt>
                <c:pt idx="21303">
                  <c:v>0.98609116573070699</c:v>
                </c:pt>
                <c:pt idx="21304">
                  <c:v>0.98588908854343005</c:v>
                </c:pt>
                <c:pt idx="21305">
                  <c:v>0.986001372510802</c:v>
                </c:pt>
                <c:pt idx="21306">
                  <c:v>0.98593640864030896</c:v>
                </c:pt>
                <c:pt idx="21307">
                  <c:v>0.98597062177155503</c:v>
                </c:pt>
                <c:pt idx="21308">
                  <c:v>0.98599035994629503</c:v>
                </c:pt>
                <c:pt idx="21309">
                  <c:v>0.98590042999972305</c:v>
                </c:pt>
                <c:pt idx="21310">
                  <c:v>0.98604359712019196</c:v>
                </c:pt>
                <c:pt idx="21311">
                  <c:v>0.98604353538876999</c:v>
                </c:pt>
                <c:pt idx="21312">
                  <c:v>0.98607195192965202</c:v>
                </c:pt>
                <c:pt idx="21313">
                  <c:v>0.98594397876652895</c:v>
                </c:pt>
                <c:pt idx="21314">
                  <c:v>0.98597494277504005</c:v>
                </c:pt>
                <c:pt idx="21315">
                  <c:v>0.98601854894383101</c:v>
                </c:pt>
                <c:pt idx="21316">
                  <c:v>0.98591914639105105</c:v>
                </c:pt>
                <c:pt idx="21317">
                  <c:v>0.98597621126143697</c:v>
                </c:pt>
                <c:pt idx="21318">
                  <c:v>0.98601395825775195</c:v>
                </c:pt>
                <c:pt idx="21319">
                  <c:v>0.986029369061168</c:v>
                </c:pt>
                <c:pt idx="21320">
                  <c:v>0.98596693462561302</c:v>
                </c:pt>
                <c:pt idx="21321">
                  <c:v>0.98597391015662506</c:v>
                </c:pt>
                <c:pt idx="21322">
                  <c:v>0.98594304651963305</c:v>
                </c:pt>
                <c:pt idx="21323">
                  <c:v>0.986013649687289</c:v>
                </c:pt>
                <c:pt idx="21324">
                  <c:v>0.98585160759406698</c:v>
                </c:pt>
                <c:pt idx="21325">
                  <c:v>0.98591602839382497</c:v>
                </c:pt>
                <c:pt idx="21326">
                  <c:v>0.98596945041950201</c:v>
                </c:pt>
                <c:pt idx="21327">
                  <c:v>0.98603347918276696</c:v>
                </c:pt>
                <c:pt idx="21328">
                  <c:v>0.98604338701619598</c:v>
                </c:pt>
                <c:pt idx="21329">
                  <c:v>0.98593892092561197</c:v>
                </c:pt>
                <c:pt idx="21330">
                  <c:v>0.98588864493363504</c:v>
                </c:pt>
                <c:pt idx="21331">
                  <c:v>0.98595722472949698</c:v>
                </c:pt>
                <c:pt idx="21332">
                  <c:v>0.98597315526524298</c:v>
                </c:pt>
                <c:pt idx="21333">
                  <c:v>0.98592015054781601</c:v>
                </c:pt>
                <c:pt idx="21334">
                  <c:v>0.98599769291392503</c:v>
                </c:pt>
                <c:pt idx="21335">
                  <c:v>0.98601840791388995</c:v>
                </c:pt>
                <c:pt idx="21336">
                  <c:v>0.98588028049015497</c:v>
                </c:pt>
                <c:pt idx="21337">
                  <c:v>0.98600451716216697</c:v>
                </c:pt>
                <c:pt idx="21338">
                  <c:v>0.98605960054071096</c:v>
                </c:pt>
                <c:pt idx="21339">
                  <c:v>0.98592619900088396</c:v>
                </c:pt>
                <c:pt idx="21340">
                  <c:v>0.98587130084901597</c:v>
                </c:pt>
                <c:pt idx="21341">
                  <c:v>0.98589759186880999</c:v>
                </c:pt>
                <c:pt idx="21342">
                  <c:v>0.985915288067026</c:v>
                </c:pt>
                <c:pt idx="21343">
                  <c:v>0.98600669501562999</c:v>
                </c:pt>
                <c:pt idx="21344">
                  <c:v>0.98598218437970098</c:v>
                </c:pt>
                <c:pt idx="21345">
                  <c:v>0.98592232490598197</c:v>
                </c:pt>
                <c:pt idx="21346">
                  <c:v>0.98591130658627901</c:v>
                </c:pt>
                <c:pt idx="21347">
                  <c:v>0.98596949412700696</c:v>
                </c:pt>
                <c:pt idx="21348">
                  <c:v>0.98604215891486202</c:v>
                </c:pt>
                <c:pt idx="21349">
                  <c:v>0.98599622595624403</c:v>
                </c:pt>
                <c:pt idx="21350">
                  <c:v>0.985945141438057</c:v>
                </c:pt>
                <c:pt idx="21351">
                  <c:v>0.98598135006710597</c:v>
                </c:pt>
                <c:pt idx="21352">
                  <c:v>0.98595697281151295</c:v>
                </c:pt>
                <c:pt idx="21353">
                  <c:v>0.985925167361003</c:v>
                </c:pt>
                <c:pt idx="21354">
                  <c:v>0.98602283451147898</c:v>
                </c:pt>
                <c:pt idx="21355">
                  <c:v>0.98596023496990004</c:v>
                </c:pt>
                <c:pt idx="21356">
                  <c:v>0.98586011999434398</c:v>
                </c:pt>
                <c:pt idx="21357">
                  <c:v>0.98599980735092896</c:v>
                </c:pt>
                <c:pt idx="21358">
                  <c:v>0.98597886022859704</c:v>
                </c:pt>
                <c:pt idx="21359">
                  <c:v>0.98594331278403002</c:v>
                </c:pt>
                <c:pt idx="21360">
                  <c:v>0.98604744444791204</c:v>
                </c:pt>
                <c:pt idx="21361">
                  <c:v>0.98594062980352803</c:v>
                </c:pt>
                <c:pt idx="21362">
                  <c:v>0.98592903951215305</c:v>
                </c:pt>
                <c:pt idx="21363">
                  <c:v>0.98599526226304601</c:v>
                </c:pt>
                <c:pt idx="21364">
                  <c:v>0.98600000023923096</c:v>
                </c:pt>
                <c:pt idx="21365">
                  <c:v>0.98591907797302303</c:v>
                </c:pt>
                <c:pt idx="21366">
                  <c:v>0.98597017613666305</c:v>
                </c:pt>
                <c:pt idx="21367">
                  <c:v>0.98588177799091004</c:v>
                </c:pt>
                <c:pt idx="21368">
                  <c:v>0.98589123737892403</c:v>
                </c:pt>
                <c:pt idx="21369">
                  <c:v>0.98595125147461704</c:v>
                </c:pt>
                <c:pt idx="21370">
                  <c:v>0.98597315497842997</c:v>
                </c:pt>
                <c:pt idx="21371">
                  <c:v>0.98605130187229595</c:v>
                </c:pt>
                <c:pt idx="21372">
                  <c:v>0.98597916138980302</c:v>
                </c:pt>
                <c:pt idx="21373">
                  <c:v>0.98594760092019296</c:v>
                </c:pt>
                <c:pt idx="21374">
                  <c:v>0.98593145553689499</c:v>
                </c:pt>
                <c:pt idx="21375">
                  <c:v>0.98600495999562199</c:v>
                </c:pt>
                <c:pt idx="21376">
                  <c:v>0.98600208499327302</c:v>
                </c:pt>
                <c:pt idx="21377">
                  <c:v>0.98593302321265497</c:v>
                </c:pt>
                <c:pt idx="21378">
                  <c:v>0.98595116996688803</c:v>
                </c:pt>
                <c:pt idx="21379">
                  <c:v>0.98593228086894502</c:v>
                </c:pt>
                <c:pt idx="21380">
                  <c:v>0.98594434487831395</c:v>
                </c:pt>
                <c:pt idx="21381">
                  <c:v>0.98600004559923904</c:v>
                </c:pt>
                <c:pt idx="21382">
                  <c:v>0.98586282816039805</c:v>
                </c:pt>
                <c:pt idx="21383">
                  <c:v>0.98594219786474702</c:v>
                </c:pt>
                <c:pt idx="21384">
                  <c:v>0.98593825762572895</c:v>
                </c:pt>
                <c:pt idx="21385">
                  <c:v>0.98607798791943602</c:v>
                </c:pt>
                <c:pt idx="21386">
                  <c:v>0.98603476279291302</c:v>
                </c:pt>
                <c:pt idx="21387">
                  <c:v>0.98603463533087699</c:v>
                </c:pt>
                <c:pt idx="21388">
                  <c:v>0.98581705933767305</c:v>
                </c:pt>
                <c:pt idx="21389">
                  <c:v>0.98601306435748604</c:v>
                </c:pt>
                <c:pt idx="21390">
                  <c:v>0.98598608503125396</c:v>
                </c:pt>
                <c:pt idx="21391">
                  <c:v>0.98596983950469397</c:v>
                </c:pt>
                <c:pt idx="21392">
                  <c:v>0.98595091288383396</c:v>
                </c:pt>
                <c:pt idx="21393">
                  <c:v>0.98598381787773204</c:v>
                </c:pt>
                <c:pt idx="21394">
                  <c:v>0.98601420767811099</c:v>
                </c:pt>
                <c:pt idx="21395">
                  <c:v>0.98598254508541605</c:v>
                </c:pt>
                <c:pt idx="21396">
                  <c:v>0.98591098950088796</c:v>
                </c:pt>
                <c:pt idx="21397">
                  <c:v>0.98603902012672795</c:v>
                </c:pt>
                <c:pt idx="21398">
                  <c:v>0.98602983557783297</c:v>
                </c:pt>
                <c:pt idx="21399">
                  <c:v>0.98597284353058001</c:v>
                </c:pt>
                <c:pt idx="21400">
                  <c:v>0.98596242437813097</c:v>
                </c:pt>
                <c:pt idx="21401">
                  <c:v>0.98591537776504501</c:v>
                </c:pt>
                <c:pt idx="21402">
                  <c:v>0.98598138851780304</c:v>
                </c:pt>
                <c:pt idx="21403">
                  <c:v>0.98599867582477096</c:v>
                </c:pt>
                <c:pt idx="21404">
                  <c:v>0.98595460604144403</c:v>
                </c:pt>
                <c:pt idx="21405">
                  <c:v>0.98606901080156795</c:v>
                </c:pt>
                <c:pt idx="21406">
                  <c:v>0.98604109947607499</c:v>
                </c:pt>
                <c:pt idx="21407">
                  <c:v>0.98604949027467204</c:v>
                </c:pt>
                <c:pt idx="21408">
                  <c:v>0.98597186782083102</c:v>
                </c:pt>
                <c:pt idx="21409">
                  <c:v>0.98597665684320401</c:v>
                </c:pt>
                <c:pt idx="21410">
                  <c:v>0.98599720088107401</c:v>
                </c:pt>
                <c:pt idx="21411">
                  <c:v>0.98595785972012795</c:v>
                </c:pt>
                <c:pt idx="21412">
                  <c:v>0.986031637473332</c:v>
                </c:pt>
                <c:pt idx="21413">
                  <c:v>0.98597212589295802</c:v>
                </c:pt>
                <c:pt idx="21414">
                  <c:v>0.986039304236356</c:v>
                </c:pt>
                <c:pt idx="21415">
                  <c:v>0.985951080078589</c:v>
                </c:pt>
                <c:pt idx="21416">
                  <c:v>0.98602518138668604</c:v>
                </c:pt>
                <c:pt idx="21417">
                  <c:v>0.98589718149189298</c:v>
                </c:pt>
                <c:pt idx="21418">
                  <c:v>0.98591669103975799</c:v>
                </c:pt>
                <c:pt idx="21419">
                  <c:v>0.985848602629676</c:v>
                </c:pt>
                <c:pt idx="21420">
                  <c:v>0.98590209571605303</c:v>
                </c:pt>
                <c:pt idx="21421">
                  <c:v>0.98598890910346004</c:v>
                </c:pt>
                <c:pt idx="21422">
                  <c:v>0.98599788434871904</c:v>
                </c:pt>
                <c:pt idx="21423">
                  <c:v>0.98604525716040203</c:v>
                </c:pt>
                <c:pt idx="21424">
                  <c:v>0.98598234943763896</c:v>
                </c:pt>
                <c:pt idx="21425">
                  <c:v>0.98581975876278605</c:v>
                </c:pt>
                <c:pt idx="21426">
                  <c:v>0.98592054536249196</c:v>
                </c:pt>
                <c:pt idx="21427">
                  <c:v>0.98599843263109099</c:v>
                </c:pt>
                <c:pt idx="21428">
                  <c:v>0.98599860689648899</c:v>
                </c:pt>
                <c:pt idx="21429">
                  <c:v>0.98604745487843204</c:v>
                </c:pt>
                <c:pt idx="21430">
                  <c:v>0.98596305405581497</c:v>
                </c:pt>
                <c:pt idx="21431">
                  <c:v>0.98605496818000304</c:v>
                </c:pt>
                <c:pt idx="21432">
                  <c:v>0.98589331909574296</c:v>
                </c:pt>
                <c:pt idx="21433">
                  <c:v>0.98604190952299098</c:v>
                </c:pt>
                <c:pt idx="21434">
                  <c:v>0.98597689670781796</c:v>
                </c:pt>
                <c:pt idx="21435">
                  <c:v>0.98603890306795405</c:v>
                </c:pt>
                <c:pt idx="21436">
                  <c:v>0.985961094687545</c:v>
                </c:pt>
                <c:pt idx="21437">
                  <c:v>0.98593667215755298</c:v>
                </c:pt>
                <c:pt idx="21438">
                  <c:v>0.98601037648338596</c:v>
                </c:pt>
                <c:pt idx="21439">
                  <c:v>0.98607116648410098</c:v>
                </c:pt>
                <c:pt idx="21440">
                  <c:v>0.98601430036164595</c:v>
                </c:pt>
                <c:pt idx="21441">
                  <c:v>0.98589397669727696</c:v>
                </c:pt>
                <c:pt idx="21442">
                  <c:v>0.98599230461783105</c:v>
                </c:pt>
                <c:pt idx="21443">
                  <c:v>0.98590607311312395</c:v>
                </c:pt>
                <c:pt idx="21444">
                  <c:v>0.98599058378854298</c:v>
                </c:pt>
                <c:pt idx="21445">
                  <c:v>0.98606176618956598</c:v>
                </c:pt>
                <c:pt idx="21446">
                  <c:v>0.98605248825846503</c:v>
                </c:pt>
                <c:pt idx="21447">
                  <c:v>0.98597240778787998</c:v>
                </c:pt>
                <c:pt idx="21448">
                  <c:v>0.985928314451059</c:v>
                </c:pt>
                <c:pt idx="21449">
                  <c:v>0.98589670092635895</c:v>
                </c:pt>
                <c:pt idx="21450">
                  <c:v>0.98593378955541899</c:v>
                </c:pt>
                <c:pt idx="21451">
                  <c:v>0.98603508384846195</c:v>
                </c:pt>
                <c:pt idx="21452">
                  <c:v>0.98589437289124704</c:v>
                </c:pt>
                <c:pt idx="21453">
                  <c:v>0.98587904704947105</c:v>
                </c:pt>
                <c:pt idx="21454">
                  <c:v>0.98595526368171205</c:v>
                </c:pt>
                <c:pt idx="21455">
                  <c:v>0.98603025745725204</c:v>
                </c:pt>
                <c:pt idx="21456">
                  <c:v>0.98604879574933402</c:v>
                </c:pt>
                <c:pt idx="21457">
                  <c:v>0.98609013181653904</c:v>
                </c:pt>
                <c:pt idx="21458">
                  <c:v>0.98603599715012502</c:v>
                </c:pt>
                <c:pt idx="21459">
                  <c:v>0.98602969280583996</c:v>
                </c:pt>
                <c:pt idx="21460">
                  <c:v>0.98593599405258803</c:v>
                </c:pt>
                <c:pt idx="21461">
                  <c:v>0.98595942230727296</c:v>
                </c:pt>
                <c:pt idx="21462">
                  <c:v>0.98581439315083297</c:v>
                </c:pt>
                <c:pt idx="21463">
                  <c:v>0.985971694686398</c:v>
                </c:pt>
                <c:pt idx="21464">
                  <c:v>0.98602889439361396</c:v>
                </c:pt>
                <c:pt idx="21465">
                  <c:v>0.98601446368332002</c:v>
                </c:pt>
                <c:pt idx="21466">
                  <c:v>0.98605377279148398</c:v>
                </c:pt>
                <c:pt idx="21467">
                  <c:v>0.98591190795772699</c:v>
                </c:pt>
                <c:pt idx="21468">
                  <c:v>0.98600428182320499</c:v>
                </c:pt>
                <c:pt idx="21469">
                  <c:v>0.98602104227783005</c:v>
                </c:pt>
                <c:pt idx="21470">
                  <c:v>0.98591433002199602</c:v>
                </c:pt>
                <c:pt idx="21471">
                  <c:v>0.98590803171089303</c:v>
                </c:pt>
                <c:pt idx="21472">
                  <c:v>0.98607937115005395</c:v>
                </c:pt>
                <c:pt idx="21473">
                  <c:v>0.98594032291734102</c:v>
                </c:pt>
                <c:pt idx="21474">
                  <c:v>0.98599518257908303</c:v>
                </c:pt>
                <c:pt idx="21475">
                  <c:v>0.98588504857567405</c:v>
                </c:pt>
                <c:pt idx="21476">
                  <c:v>0.98600017550651797</c:v>
                </c:pt>
                <c:pt idx="21477">
                  <c:v>0.98611183043288997</c:v>
                </c:pt>
                <c:pt idx="21478">
                  <c:v>0.98601474162151403</c:v>
                </c:pt>
                <c:pt idx="21479">
                  <c:v>0.98606728803050603</c:v>
                </c:pt>
                <c:pt idx="21480">
                  <c:v>0.98598275886912001</c:v>
                </c:pt>
                <c:pt idx="21481">
                  <c:v>0.98594667740599196</c:v>
                </c:pt>
                <c:pt idx="21482">
                  <c:v>0.98589684812076195</c:v>
                </c:pt>
                <c:pt idx="21483">
                  <c:v>0.985933412966296</c:v>
                </c:pt>
                <c:pt idx="21484">
                  <c:v>0.98602035032989299</c:v>
                </c:pt>
                <c:pt idx="21485">
                  <c:v>0.98602841468606295</c:v>
                </c:pt>
                <c:pt idx="21486">
                  <c:v>0.98599599523389403</c:v>
                </c:pt>
                <c:pt idx="21487">
                  <c:v>0.98597122346825805</c:v>
                </c:pt>
                <c:pt idx="21488">
                  <c:v>0.985859384199538</c:v>
                </c:pt>
                <c:pt idx="21489">
                  <c:v>0.98600822825385703</c:v>
                </c:pt>
                <c:pt idx="21490">
                  <c:v>0.98591875361985803</c:v>
                </c:pt>
                <c:pt idx="21491">
                  <c:v>0.985949714689906</c:v>
                </c:pt>
                <c:pt idx="21492">
                  <c:v>0.98604544205057798</c:v>
                </c:pt>
                <c:pt idx="21493">
                  <c:v>0.98599530054914297</c:v>
                </c:pt>
                <c:pt idx="21494">
                  <c:v>0.98597093655494195</c:v>
                </c:pt>
                <c:pt idx="21495">
                  <c:v>0.98590651153693698</c:v>
                </c:pt>
                <c:pt idx="21496">
                  <c:v>0.98598930785436301</c:v>
                </c:pt>
                <c:pt idx="21497">
                  <c:v>0.98587983301697202</c:v>
                </c:pt>
                <c:pt idx="21498">
                  <c:v>0.98602755362842198</c:v>
                </c:pt>
                <c:pt idx="21499">
                  <c:v>0.98592206632713997</c:v>
                </c:pt>
                <c:pt idx="21500">
                  <c:v>0.98593076202767405</c:v>
                </c:pt>
                <c:pt idx="21501">
                  <c:v>0.98601036745478199</c:v>
                </c:pt>
                <c:pt idx="21502">
                  <c:v>0.98584578163448</c:v>
                </c:pt>
                <c:pt idx="21503">
                  <c:v>0.98594869452323697</c:v>
                </c:pt>
                <c:pt idx="21504">
                  <c:v>0.98598145376387603</c:v>
                </c:pt>
                <c:pt idx="21505">
                  <c:v>0.98601326883087204</c:v>
                </c:pt>
                <c:pt idx="21506">
                  <c:v>0.98593492009537598</c:v>
                </c:pt>
                <c:pt idx="21507">
                  <c:v>0.98593360873312896</c:v>
                </c:pt>
                <c:pt idx="21508">
                  <c:v>0.98605148673855902</c:v>
                </c:pt>
                <c:pt idx="21509">
                  <c:v>0.98598918446800099</c:v>
                </c:pt>
                <c:pt idx="21510">
                  <c:v>0.98592721278516005</c:v>
                </c:pt>
                <c:pt idx="21511">
                  <c:v>0.98608225014634798</c:v>
                </c:pt>
                <c:pt idx="21512">
                  <c:v>0.98594637220103698</c:v>
                </c:pt>
                <c:pt idx="21513">
                  <c:v>0.98596111467250502</c:v>
                </c:pt>
                <c:pt idx="21514">
                  <c:v>0.98597607345899196</c:v>
                </c:pt>
                <c:pt idx="21515">
                  <c:v>0.98589378702304997</c:v>
                </c:pt>
                <c:pt idx="21516">
                  <c:v>0.98597831697396998</c:v>
                </c:pt>
                <c:pt idx="21517">
                  <c:v>0.98598291782798797</c:v>
                </c:pt>
                <c:pt idx="21518">
                  <c:v>0.98609478949879503</c:v>
                </c:pt>
                <c:pt idx="21519">
                  <c:v>0.98599604599087298</c:v>
                </c:pt>
                <c:pt idx="21520">
                  <c:v>0.98589541570974304</c:v>
                </c:pt>
                <c:pt idx="21521">
                  <c:v>0.98598740659418505</c:v>
                </c:pt>
                <c:pt idx="21522">
                  <c:v>0.98591073273732599</c:v>
                </c:pt>
                <c:pt idx="21523">
                  <c:v>0.98596850902265698</c:v>
                </c:pt>
                <c:pt idx="21524">
                  <c:v>0.98579135510692795</c:v>
                </c:pt>
                <c:pt idx="21525">
                  <c:v>0.98592732653133996</c:v>
                </c:pt>
                <c:pt idx="21526">
                  <c:v>0.98601857916014102</c:v>
                </c:pt>
                <c:pt idx="21527">
                  <c:v>0.98605157208027805</c:v>
                </c:pt>
                <c:pt idx="21528">
                  <c:v>0.98590204343328802</c:v>
                </c:pt>
                <c:pt idx="21529">
                  <c:v>0.98604784765155196</c:v>
                </c:pt>
                <c:pt idx="21530">
                  <c:v>0.98588830853077603</c:v>
                </c:pt>
                <c:pt idx="21531">
                  <c:v>0.98592609330532999</c:v>
                </c:pt>
                <c:pt idx="21532">
                  <c:v>0.98592048751249195</c:v>
                </c:pt>
                <c:pt idx="21533">
                  <c:v>0.98592005274915395</c:v>
                </c:pt>
                <c:pt idx="21534">
                  <c:v>0.98600719024369798</c:v>
                </c:pt>
                <c:pt idx="21535">
                  <c:v>0.98603589872794895</c:v>
                </c:pt>
                <c:pt idx="21536">
                  <c:v>0.98592698902841902</c:v>
                </c:pt>
                <c:pt idx="21537">
                  <c:v>0.98586572193407895</c:v>
                </c:pt>
                <c:pt idx="21538">
                  <c:v>0.98601856857338699</c:v>
                </c:pt>
                <c:pt idx="21539">
                  <c:v>0.98591362827395002</c:v>
                </c:pt>
                <c:pt idx="21540">
                  <c:v>0.98605874168090402</c:v>
                </c:pt>
                <c:pt idx="21541">
                  <c:v>0.98590028710472799</c:v>
                </c:pt>
                <c:pt idx="21542">
                  <c:v>0.98598015770677805</c:v>
                </c:pt>
                <c:pt idx="21543">
                  <c:v>0.98607098448569297</c:v>
                </c:pt>
                <c:pt idx="21544">
                  <c:v>0.98594651632797603</c:v>
                </c:pt>
                <c:pt idx="21545">
                  <c:v>0.98583675037956797</c:v>
                </c:pt>
                <c:pt idx="21546">
                  <c:v>0.98601961675831196</c:v>
                </c:pt>
                <c:pt idx="21547">
                  <c:v>0.985875505435582</c:v>
                </c:pt>
                <c:pt idx="21548">
                  <c:v>0.985972545241808</c:v>
                </c:pt>
                <c:pt idx="21549">
                  <c:v>0.98592470459737902</c:v>
                </c:pt>
                <c:pt idx="21550">
                  <c:v>0.98597065991747701</c:v>
                </c:pt>
                <c:pt idx="21551">
                  <c:v>0.98599544890722102</c:v>
                </c:pt>
                <c:pt idx="21552">
                  <c:v>0.98595772135497395</c:v>
                </c:pt>
                <c:pt idx="21553">
                  <c:v>0.98593568063881598</c:v>
                </c:pt>
                <c:pt idx="21554">
                  <c:v>0.98598252198202696</c:v>
                </c:pt>
                <c:pt idx="21555">
                  <c:v>0.98590526199766604</c:v>
                </c:pt>
                <c:pt idx="21556">
                  <c:v>0.98613160130522803</c:v>
                </c:pt>
                <c:pt idx="21557">
                  <c:v>0.98592909056379197</c:v>
                </c:pt>
                <c:pt idx="21558">
                  <c:v>0.986010870146797</c:v>
                </c:pt>
                <c:pt idx="21559">
                  <c:v>0.98595287540992105</c:v>
                </c:pt>
                <c:pt idx="21560">
                  <c:v>0.98594634509990897</c:v>
                </c:pt>
                <c:pt idx="21561">
                  <c:v>0.98607710495645295</c:v>
                </c:pt>
                <c:pt idx="21562">
                  <c:v>0.98597470233190998</c:v>
                </c:pt>
                <c:pt idx="21563">
                  <c:v>0.98579261294774001</c:v>
                </c:pt>
                <c:pt idx="21564">
                  <c:v>0.98592177198750997</c:v>
                </c:pt>
                <c:pt idx="21565">
                  <c:v>0.986045283929605</c:v>
                </c:pt>
                <c:pt idx="21566">
                  <c:v>0.98586374065072202</c:v>
                </c:pt>
                <c:pt idx="21567">
                  <c:v>0.98609701172588504</c:v>
                </c:pt>
                <c:pt idx="21568">
                  <c:v>0.98593429978325198</c:v>
                </c:pt>
                <c:pt idx="21569">
                  <c:v>0.98603136058718799</c:v>
                </c:pt>
                <c:pt idx="21570">
                  <c:v>0.98591502628164496</c:v>
                </c:pt>
                <c:pt idx="21571">
                  <c:v>0.98598762941717599</c:v>
                </c:pt>
                <c:pt idx="21572">
                  <c:v>0.98595261769573295</c:v>
                </c:pt>
                <c:pt idx="21573">
                  <c:v>0.98582134013105804</c:v>
                </c:pt>
                <c:pt idx="21574">
                  <c:v>0.98592737563345501</c:v>
                </c:pt>
                <c:pt idx="21575">
                  <c:v>0.98597814932308403</c:v>
                </c:pt>
                <c:pt idx="21576">
                  <c:v>0.98598985428411601</c:v>
                </c:pt>
                <c:pt idx="21577">
                  <c:v>0.98614745059865605</c:v>
                </c:pt>
                <c:pt idx="21578">
                  <c:v>0.98593264650735801</c:v>
                </c:pt>
                <c:pt idx="21579">
                  <c:v>0.985943927149463</c:v>
                </c:pt>
                <c:pt idx="21580">
                  <c:v>0.98592251737956604</c:v>
                </c:pt>
                <c:pt idx="21581">
                  <c:v>0.98599240502478602</c:v>
                </c:pt>
                <c:pt idx="21582">
                  <c:v>0.98593370262753</c:v>
                </c:pt>
                <c:pt idx="21583">
                  <c:v>0.98597405802383298</c:v>
                </c:pt>
                <c:pt idx="21584">
                  <c:v>0.985975275712907</c:v>
                </c:pt>
                <c:pt idx="21585">
                  <c:v>0.98596608967474297</c:v>
                </c:pt>
                <c:pt idx="21586">
                  <c:v>0.985965161791861</c:v>
                </c:pt>
                <c:pt idx="21587">
                  <c:v>0.98593985643802795</c:v>
                </c:pt>
                <c:pt idx="21588">
                  <c:v>0.98592118536960804</c:v>
                </c:pt>
                <c:pt idx="21589">
                  <c:v>0.98591881274314197</c:v>
                </c:pt>
                <c:pt idx="21590">
                  <c:v>0.98601337494357899</c:v>
                </c:pt>
                <c:pt idx="21591">
                  <c:v>0.985932180248968</c:v>
                </c:pt>
                <c:pt idx="21592">
                  <c:v>0.98606899099452805</c:v>
                </c:pt>
                <c:pt idx="21593">
                  <c:v>0.98583749331584802</c:v>
                </c:pt>
                <c:pt idx="21594">
                  <c:v>0.98612633816449702</c:v>
                </c:pt>
                <c:pt idx="21595">
                  <c:v>0.98597583832435198</c:v>
                </c:pt>
                <c:pt idx="21596">
                  <c:v>0.98595847795352598</c:v>
                </c:pt>
                <c:pt idx="21597">
                  <c:v>0.985943447849291</c:v>
                </c:pt>
                <c:pt idx="21598">
                  <c:v>0.98600081601644396</c:v>
                </c:pt>
                <c:pt idx="21599">
                  <c:v>0.98600149546979199</c:v>
                </c:pt>
                <c:pt idx="21600">
                  <c:v>0.98601605531582404</c:v>
                </c:pt>
                <c:pt idx="21601">
                  <c:v>0.98606526621490798</c:v>
                </c:pt>
                <c:pt idx="21602">
                  <c:v>0.98598979124257502</c:v>
                </c:pt>
                <c:pt idx="21603">
                  <c:v>0.98590185689839405</c:v>
                </c:pt>
                <c:pt idx="21604">
                  <c:v>0.98596379815303703</c:v>
                </c:pt>
                <c:pt idx="21605">
                  <c:v>0.98594922160135301</c:v>
                </c:pt>
                <c:pt idx="21606">
                  <c:v>0.98606539848929198</c:v>
                </c:pt>
                <c:pt idx="21607">
                  <c:v>0.98596351802399795</c:v>
                </c:pt>
                <c:pt idx="21608">
                  <c:v>0.98609324170131096</c:v>
                </c:pt>
                <c:pt idx="21609">
                  <c:v>0.985926705814968</c:v>
                </c:pt>
                <c:pt idx="21610">
                  <c:v>0.98592278597341798</c:v>
                </c:pt>
                <c:pt idx="21611">
                  <c:v>0.98589022305844898</c:v>
                </c:pt>
                <c:pt idx="21612">
                  <c:v>0.98593757010327299</c:v>
                </c:pt>
                <c:pt idx="21613">
                  <c:v>0.98590671903224303</c:v>
                </c:pt>
                <c:pt idx="21614">
                  <c:v>0.98600014045089601</c:v>
                </c:pt>
                <c:pt idx="21615">
                  <c:v>0.98596182523120701</c:v>
                </c:pt>
                <c:pt idx="21616">
                  <c:v>0.98597750467572798</c:v>
                </c:pt>
                <c:pt idx="21617">
                  <c:v>0.98600969380591996</c:v>
                </c:pt>
                <c:pt idx="21618">
                  <c:v>0.98607866735618399</c:v>
                </c:pt>
                <c:pt idx="21619">
                  <c:v>0.98592353907694796</c:v>
                </c:pt>
                <c:pt idx="21620">
                  <c:v>0.98603686225410403</c:v>
                </c:pt>
                <c:pt idx="21621">
                  <c:v>0.98606350787172903</c:v>
                </c:pt>
                <c:pt idx="21622">
                  <c:v>0.98589797308488902</c:v>
                </c:pt>
                <c:pt idx="21623">
                  <c:v>0.985902909328915</c:v>
                </c:pt>
                <c:pt idx="21624">
                  <c:v>0.98595084057454396</c:v>
                </c:pt>
                <c:pt idx="21625">
                  <c:v>0.985941229180611</c:v>
                </c:pt>
                <c:pt idx="21626">
                  <c:v>0.98609905387740804</c:v>
                </c:pt>
                <c:pt idx="21627">
                  <c:v>0.985926154180364</c:v>
                </c:pt>
                <c:pt idx="21628">
                  <c:v>0.98593796344644802</c:v>
                </c:pt>
                <c:pt idx="21629">
                  <c:v>0.98594227673007095</c:v>
                </c:pt>
                <c:pt idx="21630">
                  <c:v>0.98596870063877295</c:v>
                </c:pt>
                <c:pt idx="21631">
                  <c:v>0.98594584146970798</c:v>
                </c:pt>
                <c:pt idx="21632">
                  <c:v>0.98596195213897597</c:v>
                </c:pt>
                <c:pt idx="21633">
                  <c:v>0.98604151127900996</c:v>
                </c:pt>
                <c:pt idx="21634">
                  <c:v>0.985956866012065</c:v>
                </c:pt>
                <c:pt idx="21635">
                  <c:v>0.98611627399009405</c:v>
                </c:pt>
                <c:pt idx="21636">
                  <c:v>0.98595304644646597</c:v>
                </c:pt>
                <c:pt idx="21637">
                  <c:v>0.98601956271195002</c:v>
                </c:pt>
                <c:pt idx="21638">
                  <c:v>0.98595028846291499</c:v>
                </c:pt>
                <c:pt idx="21639">
                  <c:v>0.98605520005151504</c:v>
                </c:pt>
                <c:pt idx="21640">
                  <c:v>0.98593617636317998</c:v>
                </c:pt>
                <c:pt idx="21641">
                  <c:v>0.98601235450624602</c:v>
                </c:pt>
                <c:pt idx="21642">
                  <c:v>0.98600217005708901</c:v>
                </c:pt>
                <c:pt idx="21643">
                  <c:v>0.98603701426821699</c:v>
                </c:pt>
                <c:pt idx="21644">
                  <c:v>0.985905086343843</c:v>
                </c:pt>
                <c:pt idx="21645">
                  <c:v>0.98592140148756602</c:v>
                </c:pt>
                <c:pt idx="21646">
                  <c:v>0.98599708259567298</c:v>
                </c:pt>
                <c:pt idx="21647">
                  <c:v>0.98594588393054405</c:v>
                </c:pt>
                <c:pt idx="21648">
                  <c:v>0.98600527254747405</c:v>
                </c:pt>
                <c:pt idx="21649">
                  <c:v>0.985810407281284</c:v>
                </c:pt>
                <c:pt idx="21650">
                  <c:v>0.98599529016544096</c:v>
                </c:pt>
                <c:pt idx="21651">
                  <c:v>0.98592287322406702</c:v>
                </c:pt>
                <c:pt idx="21652">
                  <c:v>0.98593659487618301</c:v>
                </c:pt>
                <c:pt idx="21653">
                  <c:v>0.98596756303789101</c:v>
                </c:pt>
                <c:pt idx="21654">
                  <c:v>0.98589645684933402</c:v>
                </c:pt>
                <c:pt idx="21655">
                  <c:v>0.98604276330641605</c:v>
                </c:pt>
                <c:pt idx="21656">
                  <c:v>0.98591435573640496</c:v>
                </c:pt>
                <c:pt idx="21657">
                  <c:v>0.98603140021142199</c:v>
                </c:pt>
                <c:pt idx="21658">
                  <c:v>0.98586092328489805</c:v>
                </c:pt>
                <c:pt idx="21659">
                  <c:v>0.98594548957169204</c:v>
                </c:pt>
                <c:pt idx="21660">
                  <c:v>0.98596807679389598</c:v>
                </c:pt>
                <c:pt idx="21661">
                  <c:v>0.98588257710351601</c:v>
                </c:pt>
                <c:pt idx="21662">
                  <c:v>0.98599255253451101</c:v>
                </c:pt>
                <c:pt idx="21663">
                  <c:v>0.98584065159618794</c:v>
                </c:pt>
                <c:pt idx="21664">
                  <c:v>0.985971830357256</c:v>
                </c:pt>
                <c:pt idx="21665">
                  <c:v>0.98584354557293896</c:v>
                </c:pt>
                <c:pt idx="21666">
                  <c:v>0.98595117827449896</c:v>
                </c:pt>
                <c:pt idx="21667">
                  <c:v>0.98601006283799397</c:v>
                </c:pt>
                <c:pt idx="21668">
                  <c:v>0.98604415252426003</c:v>
                </c:pt>
                <c:pt idx="21669">
                  <c:v>0.98586077483414702</c:v>
                </c:pt>
                <c:pt idx="21670">
                  <c:v>0.98591470530377301</c:v>
                </c:pt>
                <c:pt idx="21671">
                  <c:v>0.98598517058539004</c:v>
                </c:pt>
                <c:pt idx="21672">
                  <c:v>0.98598570549862496</c:v>
                </c:pt>
                <c:pt idx="21673">
                  <c:v>0.98589377411886703</c:v>
                </c:pt>
                <c:pt idx="21674">
                  <c:v>0.98593764773038906</c:v>
                </c:pt>
                <c:pt idx="21675">
                  <c:v>0.98599490582044202</c:v>
                </c:pt>
                <c:pt idx="21676">
                  <c:v>0.98603733427376306</c:v>
                </c:pt>
                <c:pt idx="21677">
                  <c:v>0.98595159286613099</c:v>
                </c:pt>
                <c:pt idx="21678">
                  <c:v>0.98594207730208505</c:v>
                </c:pt>
                <c:pt idx="21679">
                  <c:v>0.98599196931616995</c:v>
                </c:pt>
                <c:pt idx="21680">
                  <c:v>0.98605396299524095</c:v>
                </c:pt>
                <c:pt idx="21681">
                  <c:v>0.98604974348725205</c:v>
                </c:pt>
                <c:pt idx="21682">
                  <c:v>0.98598229318547703</c:v>
                </c:pt>
                <c:pt idx="21683">
                  <c:v>0.98595699604946796</c:v>
                </c:pt>
                <c:pt idx="21684">
                  <c:v>0.98599646186778001</c:v>
                </c:pt>
                <c:pt idx="21685">
                  <c:v>0.98605636320408996</c:v>
                </c:pt>
                <c:pt idx="21686">
                  <c:v>0.98592726779165796</c:v>
                </c:pt>
                <c:pt idx="21687">
                  <c:v>0.98593348709319295</c:v>
                </c:pt>
                <c:pt idx="21688">
                  <c:v>0.98590448707971801</c:v>
                </c:pt>
                <c:pt idx="21689">
                  <c:v>0.98599942446181299</c:v>
                </c:pt>
                <c:pt idx="21690">
                  <c:v>0.98585299178991603</c:v>
                </c:pt>
                <c:pt idx="21691">
                  <c:v>0.98605120253212297</c:v>
                </c:pt>
                <c:pt idx="21692">
                  <c:v>0.98589192618278698</c:v>
                </c:pt>
                <c:pt idx="21693">
                  <c:v>0.98616170435049799</c:v>
                </c:pt>
                <c:pt idx="21694">
                  <c:v>0.985973920485264</c:v>
                </c:pt>
                <c:pt idx="21695">
                  <c:v>0.985976216028562</c:v>
                </c:pt>
                <c:pt idx="21696">
                  <c:v>0.98600955348730301</c:v>
                </c:pt>
                <c:pt idx="21697">
                  <c:v>0.98602969659741102</c:v>
                </c:pt>
                <c:pt idx="21698">
                  <c:v>0.985947036991905</c:v>
                </c:pt>
                <c:pt idx="21699">
                  <c:v>0.98596292018615095</c:v>
                </c:pt>
                <c:pt idx="21700">
                  <c:v>0.98588847184270201</c:v>
                </c:pt>
                <c:pt idx="21701">
                  <c:v>0.98609803634305704</c:v>
                </c:pt>
                <c:pt idx="21702">
                  <c:v>0.98590503090714998</c:v>
                </c:pt>
                <c:pt idx="21703">
                  <c:v>0.98598248679331202</c:v>
                </c:pt>
                <c:pt idx="21704">
                  <c:v>0.985828874569319</c:v>
                </c:pt>
                <c:pt idx="21705">
                  <c:v>0.98610128093767602</c:v>
                </c:pt>
                <c:pt idx="21706">
                  <c:v>0.98593736221035999</c:v>
                </c:pt>
                <c:pt idx="21707">
                  <c:v>0.98596035516327296</c:v>
                </c:pt>
                <c:pt idx="21708">
                  <c:v>0.98590730875031796</c:v>
                </c:pt>
                <c:pt idx="21709">
                  <c:v>0.98594746394668498</c:v>
                </c:pt>
                <c:pt idx="21710">
                  <c:v>0.98598654143088105</c:v>
                </c:pt>
                <c:pt idx="21711">
                  <c:v>0.986005959318076</c:v>
                </c:pt>
                <c:pt idx="21712">
                  <c:v>0.98605614539380904</c:v>
                </c:pt>
                <c:pt idx="21713">
                  <c:v>0.98584492552206604</c:v>
                </c:pt>
                <c:pt idx="21714">
                  <c:v>0.98602151675098204</c:v>
                </c:pt>
                <c:pt idx="21715">
                  <c:v>0.98587537075448495</c:v>
                </c:pt>
                <c:pt idx="21716">
                  <c:v>0.98590911521482605</c:v>
                </c:pt>
                <c:pt idx="21717">
                  <c:v>0.98597035552758805</c:v>
                </c:pt>
                <c:pt idx="21718">
                  <c:v>0.98612111687711801</c:v>
                </c:pt>
                <c:pt idx="21719">
                  <c:v>0.98602595191658704</c:v>
                </c:pt>
                <c:pt idx="21720">
                  <c:v>0.98597170015652502</c:v>
                </c:pt>
                <c:pt idx="21721">
                  <c:v>0.98594380676722304</c:v>
                </c:pt>
                <c:pt idx="21722">
                  <c:v>0.98602339441673703</c:v>
                </c:pt>
                <c:pt idx="21723">
                  <c:v>0.98592459248990605</c:v>
                </c:pt>
                <c:pt idx="21724">
                  <c:v>0.98591661710561196</c:v>
                </c:pt>
                <c:pt idx="21725">
                  <c:v>0.98603959938539298</c:v>
                </c:pt>
                <c:pt idx="21726">
                  <c:v>0.98608545498405797</c:v>
                </c:pt>
                <c:pt idx="21727">
                  <c:v>0.98594100166176901</c:v>
                </c:pt>
                <c:pt idx="21728">
                  <c:v>0.98592623790270295</c:v>
                </c:pt>
                <c:pt idx="21729">
                  <c:v>0.98588406141118001</c:v>
                </c:pt>
                <c:pt idx="21730">
                  <c:v>0.98594748616528605</c:v>
                </c:pt>
                <c:pt idx="21731">
                  <c:v>0.98606478718355395</c:v>
                </c:pt>
                <c:pt idx="21732">
                  <c:v>0.98585140768344004</c:v>
                </c:pt>
                <c:pt idx="21733">
                  <c:v>0.98597953462874799</c:v>
                </c:pt>
                <c:pt idx="21734">
                  <c:v>0.98598773196523604</c:v>
                </c:pt>
                <c:pt idx="21735">
                  <c:v>0.98594959811750305</c:v>
                </c:pt>
                <c:pt idx="21736">
                  <c:v>0.985922387605775</c:v>
                </c:pt>
                <c:pt idx="21737">
                  <c:v>0.98612110005295195</c:v>
                </c:pt>
                <c:pt idx="21738">
                  <c:v>0.98600309278851495</c:v>
                </c:pt>
                <c:pt idx="21739">
                  <c:v>0.98605704827297402</c:v>
                </c:pt>
                <c:pt idx="21740">
                  <c:v>0.98599778314734998</c:v>
                </c:pt>
                <c:pt idx="21741">
                  <c:v>0.98601384718047802</c:v>
                </c:pt>
                <c:pt idx="21742">
                  <c:v>0.98591552613447997</c:v>
                </c:pt>
                <c:pt idx="21743">
                  <c:v>0.98599275806731301</c:v>
                </c:pt>
                <c:pt idx="21744">
                  <c:v>0.98604844170383898</c:v>
                </c:pt>
                <c:pt idx="21745">
                  <c:v>0.98585374346329702</c:v>
                </c:pt>
                <c:pt idx="21746">
                  <c:v>0.98592569846272904</c:v>
                </c:pt>
                <c:pt idx="21747">
                  <c:v>0.98608749960601505</c:v>
                </c:pt>
                <c:pt idx="21748">
                  <c:v>0.98597308575918297</c:v>
                </c:pt>
                <c:pt idx="21749">
                  <c:v>0.98604736961490902</c:v>
                </c:pt>
                <c:pt idx="21750">
                  <c:v>0.98596437160707395</c:v>
                </c:pt>
                <c:pt idx="21751">
                  <c:v>0.98611234548856697</c:v>
                </c:pt>
                <c:pt idx="21752">
                  <c:v>0.98600225707927602</c:v>
                </c:pt>
                <c:pt idx="21753">
                  <c:v>0.98606630115312399</c:v>
                </c:pt>
                <c:pt idx="21754">
                  <c:v>0.98602877450925597</c:v>
                </c:pt>
                <c:pt idx="21755">
                  <c:v>0.98597826610542705</c:v>
                </c:pt>
                <c:pt idx="21756">
                  <c:v>0.98593117095510496</c:v>
                </c:pt>
                <c:pt idx="21757">
                  <c:v>0.98599816696800902</c:v>
                </c:pt>
                <c:pt idx="21758">
                  <c:v>0.98597467222200397</c:v>
                </c:pt>
                <c:pt idx="21759">
                  <c:v>0.98595327166661995</c:v>
                </c:pt>
                <c:pt idx="21760">
                  <c:v>0.98589328978895896</c:v>
                </c:pt>
                <c:pt idx="21761">
                  <c:v>0.98588609480492095</c:v>
                </c:pt>
                <c:pt idx="21762">
                  <c:v>0.98594683033542097</c:v>
                </c:pt>
                <c:pt idx="21763">
                  <c:v>0.98586283440746503</c:v>
                </c:pt>
                <c:pt idx="21764">
                  <c:v>0.98600811302487901</c:v>
                </c:pt>
                <c:pt idx="21765">
                  <c:v>0.98600454383835401</c:v>
                </c:pt>
                <c:pt idx="21766">
                  <c:v>0.98600729734744796</c:v>
                </c:pt>
                <c:pt idx="21767">
                  <c:v>0.98601923435112804</c:v>
                </c:pt>
                <c:pt idx="21768">
                  <c:v>0.98598609309615004</c:v>
                </c:pt>
                <c:pt idx="21769">
                  <c:v>0.98596967840637695</c:v>
                </c:pt>
                <c:pt idx="21770">
                  <c:v>0.98598744358267298</c:v>
                </c:pt>
                <c:pt idx="21771">
                  <c:v>0.98592931138671802</c:v>
                </c:pt>
                <c:pt idx="21772">
                  <c:v>0.98593016790871302</c:v>
                </c:pt>
                <c:pt idx="21773">
                  <c:v>0.98594835605285003</c:v>
                </c:pt>
                <c:pt idx="21774">
                  <c:v>0.98606424608549503</c:v>
                </c:pt>
                <c:pt idx="21775">
                  <c:v>0.98609163191420801</c:v>
                </c:pt>
                <c:pt idx="21776">
                  <c:v>0.98602696266914003</c:v>
                </c:pt>
                <c:pt idx="21777">
                  <c:v>0.98592918076412395</c:v>
                </c:pt>
                <c:pt idx="21778">
                  <c:v>0.98602841086663295</c:v>
                </c:pt>
                <c:pt idx="21779">
                  <c:v>0.98592972930872202</c:v>
                </c:pt>
                <c:pt idx="21780">
                  <c:v>0.98600647485453496</c:v>
                </c:pt>
                <c:pt idx="21781">
                  <c:v>0.98609886110452105</c:v>
                </c:pt>
                <c:pt idx="21782">
                  <c:v>0.98587174084337104</c:v>
                </c:pt>
                <c:pt idx="21783">
                  <c:v>0.98592913690036299</c:v>
                </c:pt>
                <c:pt idx="21784">
                  <c:v>0.98586325545150999</c:v>
                </c:pt>
                <c:pt idx="21785">
                  <c:v>0.98601091156421705</c:v>
                </c:pt>
                <c:pt idx="21786">
                  <c:v>0.98590635970512297</c:v>
                </c:pt>
                <c:pt idx="21787">
                  <c:v>0.98597513328450404</c:v>
                </c:pt>
                <c:pt idx="21788">
                  <c:v>0.98583676284062804</c:v>
                </c:pt>
                <c:pt idx="21789">
                  <c:v>0.98607184507224199</c:v>
                </c:pt>
                <c:pt idx="21790">
                  <c:v>0.98591787986810298</c:v>
                </c:pt>
                <c:pt idx="21791">
                  <c:v>0.98598600683535298</c:v>
                </c:pt>
                <c:pt idx="21792">
                  <c:v>0.98598293150685601</c:v>
                </c:pt>
                <c:pt idx="21793">
                  <c:v>0.98590457912207596</c:v>
                </c:pt>
                <c:pt idx="21794">
                  <c:v>0.98605950738165005</c:v>
                </c:pt>
                <c:pt idx="21795">
                  <c:v>0.98587373458014005</c:v>
                </c:pt>
                <c:pt idx="21796">
                  <c:v>0.98601259285556697</c:v>
                </c:pt>
                <c:pt idx="21797">
                  <c:v>0.98586835674795403</c:v>
                </c:pt>
                <c:pt idx="21798">
                  <c:v>0.98603865502805499</c:v>
                </c:pt>
                <c:pt idx="21799">
                  <c:v>0.98596750826219803</c:v>
                </c:pt>
                <c:pt idx="21800">
                  <c:v>0.98597981790502698</c:v>
                </c:pt>
                <c:pt idx="21801">
                  <c:v>0.98597202162327802</c:v>
                </c:pt>
                <c:pt idx="21802">
                  <c:v>0.98586195028657198</c:v>
                </c:pt>
                <c:pt idx="21803">
                  <c:v>0.98598850715710795</c:v>
                </c:pt>
                <c:pt idx="21804">
                  <c:v>0.98601078290536004</c:v>
                </c:pt>
                <c:pt idx="21805">
                  <c:v>0.98597728857960198</c:v>
                </c:pt>
                <c:pt idx="21806">
                  <c:v>0.98601047085100701</c:v>
                </c:pt>
                <c:pt idx="21807">
                  <c:v>0.98607920751854405</c:v>
                </c:pt>
                <c:pt idx="21808">
                  <c:v>0.98591006708003703</c:v>
                </c:pt>
                <c:pt idx="21809">
                  <c:v>0.98589314472995104</c:v>
                </c:pt>
                <c:pt idx="21810">
                  <c:v>0.98597167493975801</c:v>
                </c:pt>
                <c:pt idx="21811">
                  <c:v>0.98604334446348196</c:v>
                </c:pt>
                <c:pt idx="21812">
                  <c:v>0.98588748938878801</c:v>
                </c:pt>
                <c:pt idx="21813">
                  <c:v>0.98591195213378702</c:v>
                </c:pt>
                <c:pt idx="21814">
                  <c:v>0.98610349640097505</c:v>
                </c:pt>
                <c:pt idx="21815">
                  <c:v>0.98605165162851005</c:v>
                </c:pt>
                <c:pt idx="21816">
                  <c:v>0.98608229923089996</c:v>
                </c:pt>
                <c:pt idx="21817">
                  <c:v>0.98596994331949395</c:v>
                </c:pt>
                <c:pt idx="21818">
                  <c:v>0.985896672079138</c:v>
                </c:pt>
                <c:pt idx="21819">
                  <c:v>0.98591464064749301</c:v>
                </c:pt>
                <c:pt idx="21820">
                  <c:v>0.98581308339530105</c:v>
                </c:pt>
                <c:pt idx="21821">
                  <c:v>0.98596984983251001</c:v>
                </c:pt>
                <c:pt idx="21822">
                  <c:v>0.98597194573001401</c:v>
                </c:pt>
                <c:pt idx="21823">
                  <c:v>0.98597342179866898</c:v>
                </c:pt>
                <c:pt idx="21824">
                  <c:v>0.98606067009392995</c:v>
                </c:pt>
                <c:pt idx="21825">
                  <c:v>0.98596967729740703</c:v>
                </c:pt>
                <c:pt idx="21826">
                  <c:v>0.985969224808939</c:v>
                </c:pt>
                <c:pt idx="21827">
                  <c:v>0.98586127936752799</c:v>
                </c:pt>
                <c:pt idx="21828">
                  <c:v>0.98599126666416503</c:v>
                </c:pt>
                <c:pt idx="21829">
                  <c:v>0.98599006475539097</c:v>
                </c:pt>
                <c:pt idx="21830">
                  <c:v>0.98591738502284898</c:v>
                </c:pt>
                <c:pt idx="21831">
                  <c:v>0.98610153460224403</c:v>
                </c:pt>
                <c:pt idx="21832">
                  <c:v>0.98603453431633303</c:v>
                </c:pt>
                <c:pt idx="21833">
                  <c:v>0.98595015348622805</c:v>
                </c:pt>
                <c:pt idx="21834">
                  <c:v>0.98593064578491096</c:v>
                </c:pt>
                <c:pt idx="21835">
                  <c:v>0.98598252466376501</c:v>
                </c:pt>
                <c:pt idx="21836">
                  <c:v>0.98595106751816897</c:v>
                </c:pt>
                <c:pt idx="21837">
                  <c:v>0.98594621897128898</c:v>
                </c:pt>
                <c:pt idx="21838">
                  <c:v>0.98586325588847201</c:v>
                </c:pt>
                <c:pt idx="21839">
                  <c:v>0.98599499427847603</c:v>
                </c:pt>
                <c:pt idx="21840">
                  <c:v>0.98586832250128398</c:v>
                </c:pt>
                <c:pt idx="21841">
                  <c:v>0.98592358241744404</c:v>
                </c:pt>
                <c:pt idx="21842">
                  <c:v>0.98595378084033103</c:v>
                </c:pt>
                <c:pt idx="21843">
                  <c:v>0.98600960298113505</c:v>
                </c:pt>
                <c:pt idx="21844">
                  <c:v>0.98609433144769199</c:v>
                </c:pt>
                <c:pt idx="21845">
                  <c:v>0.98598818906893704</c:v>
                </c:pt>
                <c:pt idx="21846">
                  <c:v>0.98607260331529001</c:v>
                </c:pt>
                <c:pt idx="21847">
                  <c:v>0.98600513971657999</c:v>
                </c:pt>
                <c:pt idx="21848">
                  <c:v>0.98609110148228296</c:v>
                </c:pt>
                <c:pt idx="21849">
                  <c:v>0.98601241528184502</c:v>
                </c:pt>
                <c:pt idx="21850">
                  <c:v>0.986037352524194</c:v>
                </c:pt>
                <c:pt idx="21851">
                  <c:v>0.98598924840142999</c:v>
                </c:pt>
                <c:pt idx="21852">
                  <c:v>0.98588376288231705</c:v>
                </c:pt>
                <c:pt idx="21853">
                  <c:v>0.98591624031986802</c:v>
                </c:pt>
                <c:pt idx="21854">
                  <c:v>0.98589285060192</c:v>
                </c:pt>
                <c:pt idx="21855">
                  <c:v>0.98592793637575604</c:v>
                </c:pt>
                <c:pt idx="21856">
                  <c:v>0.98603792167381898</c:v>
                </c:pt>
                <c:pt idx="21857">
                  <c:v>0.98599486198083697</c:v>
                </c:pt>
                <c:pt idx="21858">
                  <c:v>0.98594972868515296</c:v>
                </c:pt>
                <c:pt idx="21859">
                  <c:v>0.98598167455775698</c:v>
                </c:pt>
                <c:pt idx="21860">
                  <c:v>0.985838402653891</c:v>
                </c:pt>
                <c:pt idx="21861">
                  <c:v>0.98606140047709701</c:v>
                </c:pt>
                <c:pt idx="21862">
                  <c:v>0.98613528500850001</c:v>
                </c:pt>
                <c:pt idx="21863">
                  <c:v>0.98597438049970099</c:v>
                </c:pt>
                <c:pt idx="21864">
                  <c:v>0.98597307698564596</c:v>
                </c:pt>
                <c:pt idx="21865">
                  <c:v>0.98592173967024499</c:v>
                </c:pt>
                <c:pt idx="21866">
                  <c:v>0.98586095821286501</c:v>
                </c:pt>
                <c:pt idx="21867">
                  <c:v>0.98604189765759098</c:v>
                </c:pt>
                <c:pt idx="21868">
                  <c:v>0.98587272219319</c:v>
                </c:pt>
                <c:pt idx="21869">
                  <c:v>0.98597763611599898</c:v>
                </c:pt>
                <c:pt idx="21870">
                  <c:v>0.986017564027029</c:v>
                </c:pt>
                <c:pt idx="21871">
                  <c:v>0.986081374419846</c:v>
                </c:pt>
                <c:pt idx="21872">
                  <c:v>0.98596673311213801</c:v>
                </c:pt>
                <c:pt idx="21873">
                  <c:v>0.98595652994261296</c:v>
                </c:pt>
                <c:pt idx="21874">
                  <c:v>0.98590999409431701</c:v>
                </c:pt>
                <c:pt idx="21875">
                  <c:v>0.98596303766830196</c:v>
                </c:pt>
                <c:pt idx="21876">
                  <c:v>0.98607413248870401</c:v>
                </c:pt>
                <c:pt idx="21877">
                  <c:v>0.98598842958944899</c:v>
                </c:pt>
                <c:pt idx="21878">
                  <c:v>0.985957577893528</c:v>
                </c:pt>
                <c:pt idx="21879">
                  <c:v>0.98592027524721104</c:v>
                </c:pt>
                <c:pt idx="21880">
                  <c:v>0.98604811630113598</c:v>
                </c:pt>
                <c:pt idx="21881">
                  <c:v>0.98604424455644801</c:v>
                </c:pt>
                <c:pt idx="21882">
                  <c:v>0.98600369038588798</c:v>
                </c:pt>
                <c:pt idx="21883">
                  <c:v>0.98602821629289095</c:v>
                </c:pt>
                <c:pt idx="21884">
                  <c:v>0.98594268459953605</c:v>
                </c:pt>
                <c:pt idx="21885">
                  <c:v>0.98601763039192003</c:v>
                </c:pt>
                <c:pt idx="21886">
                  <c:v>0.98602858500274004</c:v>
                </c:pt>
                <c:pt idx="21887">
                  <c:v>0.98586752091449403</c:v>
                </c:pt>
                <c:pt idx="21888">
                  <c:v>0.98597505950757902</c:v>
                </c:pt>
                <c:pt idx="21889">
                  <c:v>0.98588413571655098</c:v>
                </c:pt>
                <c:pt idx="21890">
                  <c:v>0.985928533534979</c:v>
                </c:pt>
                <c:pt idx="21891">
                  <c:v>0.98594067803396901</c:v>
                </c:pt>
                <c:pt idx="21892">
                  <c:v>0.98594859793300405</c:v>
                </c:pt>
                <c:pt idx="21893">
                  <c:v>0.98593300703559805</c:v>
                </c:pt>
                <c:pt idx="21894">
                  <c:v>0.98599461955192103</c:v>
                </c:pt>
                <c:pt idx="21895">
                  <c:v>0.98603475865856105</c:v>
                </c:pt>
                <c:pt idx="21896">
                  <c:v>0.98601564558619503</c:v>
                </c:pt>
                <c:pt idx="21897">
                  <c:v>0.98597682214214</c:v>
                </c:pt>
                <c:pt idx="21898">
                  <c:v>0.98604601425133398</c:v>
                </c:pt>
                <c:pt idx="21899">
                  <c:v>0.98596248756999905</c:v>
                </c:pt>
                <c:pt idx="21900">
                  <c:v>0.98598840937593701</c:v>
                </c:pt>
                <c:pt idx="21901">
                  <c:v>0.98597357066149605</c:v>
                </c:pt>
                <c:pt idx="21902">
                  <c:v>0.98601860529968299</c:v>
                </c:pt>
                <c:pt idx="21903">
                  <c:v>0.98589312077783897</c:v>
                </c:pt>
                <c:pt idx="21904">
                  <c:v>0.98602797652054597</c:v>
                </c:pt>
                <c:pt idx="21905">
                  <c:v>0.98596924941912301</c:v>
                </c:pt>
                <c:pt idx="21906">
                  <c:v>0.98595994178320601</c:v>
                </c:pt>
                <c:pt idx="21907">
                  <c:v>0.98587510478279206</c:v>
                </c:pt>
                <c:pt idx="21908">
                  <c:v>0.98599735930939503</c:v>
                </c:pt>
                <c:pt idx="21909">
                  <c:v>0.98595607251761497</c:v>
                </c:pt>
                <c:pt idx="21910">
                  <c:v>0.98598111511018505</c:v>
                </c:pt>
                <c:pt idx="21911">
                  <c:v>0.98594501757672903</c:v>
                </c:pt>
                <c:pt idx="21912">
                  <c:v>0.98600658797310603</c:v>
                </c:pt>
                <c:pt idx="21913">
                  <c:v>0.98598924198126503</c:v>
                </c:pt>
                <c:pt idx="21914">
                  <c:v>0.98608600029733195</c:v>
                </c:pt>
                <c:pt idx="21915">
                  <c:v>0.98597952265990296</c:v>
                </c:pt>
                <c:pt idx="21916">
                  <c:v>0.98604581326535801</c:v>
                </c:pt>
                <c:pt idx="21917">
                  <c:v>0.98597628075582899</c:v>
                </c:pt>
                <c:pt idx="21918">
                  <c:v>0.98585446312973801</c:v>
                </c:pt>
                <c:pt idx="21919">
                  <c:v>0.98589562859705104</c:v>
                </c:pt>
                <c:pt idx="21920">
                  <c:v>0.98595070832717402</c:v>
                </c:pt>
                <c:pt idx="21921">
                  <c:v>0.98601186285188802</c:v>
                </c:pt>
                <c:pt idx="21922">
                  <c:v>0.98594880623221404</c:v>
                </c:pt>
                <c:pt idx="21923">
                  <c:v>0.98590812635033098</c:v>
                </c:pt>
                <c:pt idx="21924">
                  <c:v>0.98589298473572695</c:v>
                </c:pt>
                <c:pt idx="21925">
                  <c:v>0.98591726171317995</c:v>
                </c:pt>
                <c:pt idx="21926">
                  <c:v>0.98596226421994304</c:v>
                </c:pt>
                <c:pt idx="21927">
                  <c:v>0.98584541791869296</c:v>
                </c:pt>
                <c:pt idx="21928">
                  <c:v>0.98596073737762602</c:v>
                </c:pt>
                <c:pt idx="21929">
                  <c:v>0.98600496287073103</c:v>
                </c:pt>
                <c:pt idx="21930">
                  <c:v>0.98590711386684304</c:v>
                </c:pt>
                <c:pt idx="21931">
                  <c:v>0.98603385921098197</c:v>
                </c:pt>
                <c:pt idx="21932">
                  <c:v>0.98591809367013505</c:v>
                </c:pt>
                <c:pt idx="21933">
                  <c:v>0.98601289335107301</c:v>
                </c:pt>
                <c:pt idx="21934">
                  <c:v>0.98605936953538298</c:v>
                </c:pt>
                <c:pt idx="21935">
                  <c:v>0.98601559350840895</c:v>
                </c:pt>
                <c:pt idx="21936">
                  <c:v>0.985921798293112</c:v>
                </c:pt>
                <c:pt idx="21937">
                  <c:v>0.985943404040307</c:v>
                </c:pt>
                <c:pt idx="21938">
                  <c:v>0.985941645548986</c:v>
                </c:pt>
                <c:pt idx="21939">
                  <c:v>0.98611236562590598</c:v>
                </c:pt>
                <c:pt idx="21940">
                  <c:v>0.98593862575727398</c:v>
                </c:pt>
                <c:pt idx="21941">
                  <c:v>0.98600083782160597</c:v>
                </c:pt>
                <c:pt idx="21942">
                  <c:v>0.98598151656644895</c:v>
                </c:pt>
                <c:pt idx="21943">
                  <c:v>0.98595860681328296</c:v>
                </c:pt>
                <c:pt idx="21944">
                  <c:v>0.98603981330715695</c:v>
                </c:pt>
                <c:pt idx="21945">
                  <c:v>0.98592000902423305</c:v>
                </c:pt>
                <c:pt idx="21946">
                  <c:v>0.98596774488977501</c:v>
                </c:pt>
                <c:pt idx="21947">
                  <c:v>0.98586944618988304</c:v>
                </c:pt>
                <c:pt idx="21948">
                  <c:v>0.98596175421947996</c:v>
                </c:pt>
                <c:pt idx="21949">
                  <c:v>0.98592499027413505</c:v>
                </c:pt>
                <c:pt idx="21950">
                  <c:v>0.98602206557471095</c:v>
                </c:pt>
                <c:pt idx="21951">
                  <c:v>0.98597651902760397</c:v>
                </c:pt>
                <c:pt idx="21952">
                  <c:v>0.98601575756457305</c:v>
                </c:pt>
                <c:pt idx="21953">
                  <c:v>0.98610762367330596</c:v>
                </c:pt>
                <c:pt idx="21954">
                  <c:v>0.98597482371429701</c:v>
                </c:pt>
                <c:pt idx="21955">
                  <c:v>0.98602760962380798</c:v>
                </c:pt>
                <c:pt idx="21956">
                  <c:v>0.98592021148694398</c:v>
                </c:pt>
                <c:pt idx="21957">
                  <c:v>0.98598672883843197</c:v>
                </c:pt>
                <c:pt idx="21958">
                  <c:v>0.98582500799857498</c:v>
                </c:pt>
                <c:pt idx="21959">
                  <c:v>0.98595877438290802</c:v>
                </c:pt>
                <c:pt idx="21960">
                  <c:v>0.98588311769840098</c:v>
                </c:pt>
                <c:pt idx="21961">
                  <c:v>0.98606883460564398</c:v>
                </c:pt>
                <c:pt idx="21962">
                  <c:v>0.98592929306134702</c:v>
                </c:pt>
                <c:pt idx="21963">
                  <c:v>0.98601751480782596</c:v>
                </c:pt>
                <c:pt idx="21964">
                  <c:v>0.98600184877782204</c:v>
                </c:pt>
                <c:pt idx="21965">
                  <c:v>0.98604659494665903</c:v>
                </c:pt>
                <c:pt idx="21966">
                  <c:v>0.98604721218634495</c:v>
                </c:pt>
                <c:pt idx="21967">
                  <c:v>0.98601114255914502</c:v>
                </c:pt>
                <c:pt idx="21968">
                  <c:v>0.98592332600032795</c:v>
                </c:pt>
                <c:pt idx="21969">
                  <c:v>0.9859928387186</c:v>
                </c:pt>
                <c:pt idx="21970">
                  <c:v>0.98598041234480505</c:v>
                </c:pt>
                <c:pt idx="21971">
                  <c:v>0.98613060757576598</c:v>
                </c:pt>
                <c:pt idx="21972">
                  <c:v>0.985925893495184</c:v>
                </c:pt>
                <c:pt idx="21973">
                  <c:v>0.98595330054615904</c:v>
                </c:pt>
                <c:pt idx="21974">
                  <c:v>0.98599123469485195</c:v>
                </c:pt>
                <c:pt idx="21975">
                  <c:v>0.98600818306923199</c:v>
                </c:pt>
                <c:pt idx="21976">
                  <c:v>0.98598662305108398</c:v>
                </c:pt>
                <c:pt idx="21977">
                  <c:v>0.98595747705105696</c:v>
                </c:pt>
                <c:pt idx="21978">
                  <c:v>0.98607306639789105</c:v>
                </c:pt>
                <c:pt idx="21979">
                  <c:v>0.98593735811366401</c:v>
                </c:pt>
                <c:pt idx="21980">
                  <c:v>0.98595509306657203</c:v>
                </c:pt>
                <c:pt idx="21981">
                  <c:v>0.98600806948970998</c:v>
                </c:pt>
                <c:pt idx="21982">
                  <c:v>0.98588007283396994</c:v>
                </c:pt>
                <c:pt idx="21983">
                  <c:v>0.98593969044358198</c:v>
                </c:pt>
                <c:pt idx="21984">
                  <c:v>0.98599613476079295</c:v>
                </c:pt>
                <c:pt idx="21985">
                  <c:v>0.98591143342459098</c:v>
                </c:pt>
                <c:pt idx="21986">
                  <c:v>0.98606146581625997</c:v>
                </c:pt>
                <c:pt idx="21987">
                  <c:v>0.98597859893811401</c:v>
                </c:pt>
                <c:pt idx="21988">
                  <c:v>0.98588816750272101</c:v>
                </c:pt>
                <c:pt idx="21989">
                  <c:v>0.98589653773042196</c:v>
                </c:pt>
                <c:pt idx="21990">
                  <c:v>0.98599532223167297</c:v>
                </c:pt>
                <c:pt idx="21991">
                  <c:v>0.98582389886615696</c:v>
                </c:pt>
                <c:pt idx="21992">
                  <c:v>0.98605867819558102</c:v>
                </c:pt>
                <c:pt idx="21993">
                  <c:v>0.98597522860388498</c:v>
                </c:pt>
                <c:pt idx="21994">
                  <c:v>0.98592969090420501</c:v>
                </c:pt>
                <c:pt idx="21995">
                  <c:v>0.98583251135272598</c:v>
                </c:pt>
                <c:pt idx="21996">
                  <c:v>0.98590206114925405</c:v>
                </c:pt>
                <c:pt idx="21997">
                  <c:v>0.98600560844987295</c:v>
                </c:pt>
                <c:pt idx="21998">
                  <c:v>0.98594792857652203</c:v>
                </c:pt>
                <c:pt idx="21999">
                  <c:v>0.98602007857959395</c:v>
                </c:pt>
                <c:pt idx="22000">
                  <c:v>0.98593207980722797</c:v>
                </c:pt>
                <c:pt idx="22001">
                  <c:v>0.98601235863613701</c:v>
                </c:pt>
                <c:pt idx="22002">
                  <c:v>0.98599104307046403</c:v>
                </c:pt>
                <c:pt idx="22003">
                  <c:v>0.98593808413506101</c:v>
                </c:pt>
                <c:pt idx="22004">
                  <c:v>0.98595871658661904</c:v>
                </c:pt>
                <c:pt idx="22005">
                  <c:v>0.98601984104153595</c:v>
                </c:pt>
                <c:pt idx="22006">
                  <c:v>0.985915976925404</c:v>
                </c:pt>
                <c:pt idx="22007">
                  <c:v>0.98598331590592603</c:v>
                </c:pt>
                <c:pt idx="22008">
                  <c:v>0.98585348594297495</c:v>
                </c:pt>
                <c:pt idx="22009">
                  <c:v>0.98599569016008204</c:v>
                </c:pt>
                <c:pt idx="22010">
                  <c:v>0.98585423808952299</c:v>
                </c:pt>
                <c:pt idx="22011">
                  <c:v>0.985947568583178</c:v>
                </c:pt>
                <c:pt idx="22012">
                  <c:v>0.98605524429993696</c:v>
                </c:pt>
                <c:pt idx="22013">
                  <c:v>0.98590590177550697</c:v>
                </c:pt>
                <c:pt idx="22014">
                  <c:v>0.98599698894506305</c:v>
                </c:pt>
                <c:pt idx="22015">
                  <c:v>0.98591348996416395</c:v>
                </c:pt>
                <c:pt idx="22016">
                  <c:v>0.98603265978250698</c:v>
                </c:pt>
                <c:pt idx="22017">
                  <c:v>0.98605392477679898</c:v>
                </c:pt>
                <c:pt idx="22018">
                  <c:v>0.98592221791837997</c:v>
                </c:pt>
                <c:pt idx="22019">
                  <c:v>0.985993188475912</c:v>
                </c:pt>
                <c:pt idx="22020">
                  <c:v>0.98595576474679603</c:v>
                </c:pt>
                <c:pt idx="22021">
                  <c:v>0.98592446416351498</c:v>
                </c:pt>
                <c:pt idx="22022">
                  <c:v>0.98595297411387295</c:v>
                </c:pt>
                <c:pt idx="22023">
                  <c:v>0.98595363254410195</c:v>
                </c:pt>
                <c:pt idx="22024">
                  <c:v>0.98585646984003295</c:v>
                </c:pt>
                <c:pt idx="22025">
                  <c:v>0.98593335427191198</c:v>
                </c:pt>
                <c:pt idx="22026">
                  <c:v>0.98599790856893099</c:v>
                </c:pt>
                <c:pt idx="22027">
                  <c:v>0.98606528133259996</c:v>
                </c:pt>
                <c:pt idx="22028">
                  <c:v>0.98599267306440497</c:v>
                </c:pt>
                <c:pt idx="22029">
                  <c:v>0.985957396485175</c:v>
                </c:pt>
                <c:pt idx="22030">
                  <c:v>0.986002691551641</c:v>
                </c:pt>
                <c:pt idx="22031">
                  <c:v>0.98601871174257005</c:v>
                </c:pt>
                <c:pt idx="22032">
                  <c:v>0.98594444919422897</c:v>
                </c:pt>
                <c:pt idx="22033">
                  <c:v>0.98598277309821702</c:v>
                </c:pt>
                <c:pt idx="22034">
                  <c:v>0.986020092977275</c:v>
                </c:pt>
                <c:pt idx="22035">
                  <c:v>0.98593447242205201</c:v>
                </c:pt>
                <c:pt idx="22036">
                  <c:v>0.98594345478412704</c:v>
                </c:pt>
                <c:pt idx="22037">
                  <c:v>0.98609806376130804</c:v>
                </c:pt>
                <c:pt idx="22038">
                  <c:v>0.98608585488675904</c:v>
                </c:pt>
                <c:pt idx="22039">
                  <c:v>0.98596688869424498</c:v>
                </c:pt>
                <c:pt idx="22040">
                  <c:v>0.986002646172495</c:v>
                </c:pt>
                <c:pt idx="22041">
                  <c:v>0.98592488704787395</c:v>
                </c:pt>
                <c:pt idx="22042">
                  <c:v>0.98588574282202601</c:v>
                </c:pt>
                <c:pt idx="22043">
                  <c:v>0.98602212730618</c:v>
                </c:pt>
                <c:pt idx="22044">
                  <c:v>0.98592505618817405</c:v>
                </c:pt>
                <c:pt idx="22045">
                  <c:v>0.98597658515381004</c:v>
                </c:pt>
                <c:pt idx="22046">
                  <c:v>0.98601968987899602</c:v>
                </c:pt>
                <c:pt idx="22047">
                  <c:v>0.98596282690632298</c:v>
                </c:pt>
                <c:pt idx="22048">
                  <c:v>0.98590045052187603</c:v>
                </c:pt>
                <c:pt idx="22049">
                  <c:v>0.98604842466827902</c:v>
                </c:pt>
                <c:pt idx="22050">
                  <c:v>0.98588681897060304</c:v>
                </c:pt>
                <c:pt idx="22051">
                  <c:v>0.98607155868762097</c:v>
                </c:pt>
                <c:pt idx="22052">
                  <c:v>0.98590778079192298</c:v>
                </c:pt>
                <c:pt idx="22053">
                  <c:v>0.98596690114958296</c:v>
                </c:pt>
                <c:pt idx="22054">
                  <c:v>0.98593057833187203</c:v>
                </c:pt>
                <c:pt idx="22055">
                  <c:v>0.98598530904197002</c:v>
                </c:pt>
                <c:pt idx="22056">
                  <c:v>0.98599131849334298</c:v>
                </c:pt>
                <c:pt idx="22057">
                  <c:v>0.98606054648150898</c:v>
                </c:pt>
                <c:pt idx="22058">
                  <c:v>0.98589281680028296</c:v>
                </c:pt>
                <c:pt idx="22059">
                  <c:v>0.98590533008646797</c:v>
                </c:pt>
                <c:pt idx="22060">
                  <c:v>0.98583207515126703</c:v>
                </c:pt>
                <c:pt idx="22061">
                  <c:v>0.98598891678950995</c:v>
                </c:pt>
                <c:pt idx="22062">
                  <c:v>0.98591252205414204</c:v>
                </c:pt>
                <c:pt idx="22063">
                  <c:v>0.98604114942278898</c:v>
                </c:pt>
                <c:pt idx="22064">
                  <c:v>0.98588913262058497</c:v>
                </c:pt>
                <c:pt idx="22065">
                  <c:v>0.98607770250931104</c:v>
                </c:pt>
                <c:pt idx="22066">
                  <c:v>0.98600005638594901</c:v>
                </c:pt>
                <c:pt idx="22067">
                  <c:v>0.98590253992958998</c:v>
                </c:pt>
                <c:pt idx="22068">
                  <c:v>0.98600509071185005</c:v>
                </c:pt>
                <c:pt idx="22069">
                  <c:v>0.98601243941373595</c:v>
                </c:pt>
                <c:pt idx="22070">
                  <c:v>0.986065164529629</c:v>
                </c:pt>
                <c:pt idx="22071">
                  <c:v>0.98598655189713702</c:v>
                </c:pt>
                <c:pt idx="22072">
                  <c:v>0.98596947620140896</c:v>
                </c:pt>
                <c:pt idx="22073">
                  <c:v>0.98590846294776502</c:v>
                </c:pt>
                <c:pt idx="22074">
                  <c:v>0.98596622054897098</c:v>
                </c:pt>
                <c:pt idx="22075">
                  <c:v>0.985874808387459</c:v>
                </c:pt>
                <c:pt idx="22076">
                  <c:v>0.98592739973222399</c:v>
                </c:pt>
                <c:pt idx="22077">
                  <c:v>0.98603074263582802</c:v>
                </c:pt>
                <c:pt idx="22078">
                  <c:v>0.98600582206738496</c:v>
                </c:pt>
                <c:pt idx="22079">
                  <c:v>0.985896506473387</c:v>
                </c:pt>
                <c:pt idx="22080">
                  <c:v>0.98599864208316501</c:v>
                </c:pt>
                <c:pt idx="22081">
                  <c:v>0.98588904716147296</c:v>
                </c:pt>
                <c:pt idx="22082">
                  <c:v>0.98595852596314204</c:v>
                </c:pt>
                <c:pt idx="22083">
                  <c:v>0.98595280861619194</c:v>
                </c:pt>
                <c:pt idx="22084">
                  <c:v>0.98598872366603796</c:v>
                </c:pt>
                <c:pt idx="22085">
                  <c:v>0.98603776334418702</c:v>
                </c:pt>
                <c:pt idx="22086">
                  <c:v>0.985961323632495</c:v>
                </c:pt>
                <c:pt idx="22087">
                  <c:v>0.98599434923325302</c:v>
                </c:pt>
                <c:pt idx="22088">
                  <c:v>0.98595165001044904</c:v>
                </c:pt>
                <c:pt idx="22089">
                  <c:v>0.98599438991440203</c:v>
                </c:pt>
                <c:pt idx="22090">
                  <c:v>0.98600108941200504</c:v>
                </c:pt>
                <c:pt idx="22091">
                  <c:v>0.98592692983993202</c:v>
                </c:pt>
                <c:pt idx="22092">
                  <c:v>0.98598382546684105</c:v>
                </c:pt>
                <c:pt idx="22093">
                  <c:v>0.98597643248779598</c:v>
                </c:pt>
                <c:pt idx="22094">
                  <c:v>0.98592304372726203</c:v>
                </c:pt>
                <c:pt idx="22095">
                  <c:v>0.98604736735471199</c:v>
                </c:pt>
                <c:pt idx="22096">
                  <c:v>0.98602346491932502</c:v>
                </c:pt>
                <c:pt idx="22097">
                  <c:v>0.98598098334241902</c:v>
                </c:pt>
                <c:pt idx="22098">
                  <c:v>0.98598354196509996</c:v>
                </c:pt>
                <c:pt idx="22099">
                  <c:v>0.98600694456291305</c:v>
                </c:pt>
                <c:pt idx="22100">
                  <c:v>0.98595653066755296</c:v>
                </c:pt>
                <c:pt idx="22101">
                  <c:v>0.98600064464552395</c:v>
                </c:pt>
                <c:pt idx="22102">
                  <c:v>0.98590307648723596</c:v>
                </c:pt>
                <c:pt idx="22103">
                  <c:v>0.98607868330703496</c:v>
                </c:pt>
                <c:pt idx="22104">
                  <c:v>0.98596962695338397</c:v>
                </c:pt>
                <c:pt idx="22105">
                  <c:v>0.98594267590015106</c:v>
                </c:pt>
                <c:pt idx="22106">
                  <c:v>0.98585345280162395</c:v>
                </c:pt>
                <c:pt idx="22107">
                  <c:v>0.986017130834419</c:v>
                </c:pt>
                <c:pt idx="22108">
                  <c:v>0.98597425499712099</c:v>
                </c:pt>
                <c:pt idx="22109">
                  <c:v>0.98606732970556199</c:v>
                </c:pt>
                <c:pt idx="22110">
                  <c:v>0.98586809084077698</c:v>
                </c:pt>
                <c:pt idx="22111">
                  <c:v>0.98604651910473295</c:v>
                </c:pt>
                <c:pt idx="22112">
                  <c:v>0.98597466999035499</c:v>
                </c:pt>
                <c:pt idx="22113">
                  <c:v>0.98609383818045804</c:v>
                </c:pt>
                <c:pt idx="22114">
                  <c:v>0.98603305334273395</c:v>
                </c:pt>
                <c:pt idx="22115">
                  <c:v>0.98592799366313999</c:v>
                </c:pt>
                <c:pt idx="22116">
                  <c:v>0.98599939561363903</c:v>
                </c:pt>
                <c:pt idx="22117">
                  <c:v>0.98588450344610701</c:v>
                </c:pt>
                <c:pt idx="22118">
                  <c:v>0.98605631149182305</c:v>
                </c:pt>
                <c:pt idx="22119">
                  <c:v>0.98593192536771401</c:v>
                </c:pt>
                <c:pt idx="22120">
                  <c:v>0.98605012622309895</c:v>
                </c:pt>
                <c:pt idx="22121">
                  <c:v>0.98600941974300005</c:v>
                </c:pt>
                <c:pt idx="22122">
                  <c:v>0.98595499431263001</c:v>
                </c:pt>
                <c:pt idx="22123">
                  <c:v>0.98599184234436299</c:v>
                </c:pt>
                <c:pt idx="22124">
                  <c:v>0.98589483746902096</c:v>
                </c:pt>
                <c:pt idx="22125">
                  <c:v>0.98597967537856801</c:v>
                </c:pt>
                <c:pt idx="22126">
                  <c:v>0.985874346850663</c:v>
                </c:pt>
                <c:pt idx="22127">
                  <c:v>0.985947538184758</c:v>
                </c:pt>
                <c:pt idx="22128">
                  <c:v>0.98598070728588705</c:v>
                </c:pt>
                <c:pt idx="22129">
                  <c:v>0.98597826458982196</c:v>
                </c:pt>
                <c:pt idx="22130">
                  <c:v>0.98585446660514997</c:v>
                </c:pt>
                <c:pt idx="22131">
                  <c:v>0.98601308431447399</c:v>
                </c:pt>
                <c:pt idx="22132">
                  <c:v>0.98604756568612795</c:v>
                </c:pt>
                <c:pt idx="22133">
                  <c:v>0.98602260955822296</c:v>
                </c:pt>
                <c:pt idx="22134">
                  <c:v>0.98601161715947105</c:v>
                </c:pt>
                <c:pt idx="22135">
                  <c:v>0.985949581219284</c:v>
                </c:pt>
                <c:pt idx="22136">
                  <c:v>0.98603838347480899</c:v>
                </c:pt>
                <c:pt idx="22137">
                  <c:v>0.98596552381430003</c:v>
                </c:pt>
                <c:pt idx="22138">
                  <c:v>0.98599918120524199</c:v>
                </c:pt>
                <c:pt idx="22139">
                  <c:v>0.98592070980452395</c:v>
                </c:pt>
                <c:pt idx="22140">
                  <c:v>0.98603398085786997</c:v>
                </c:pt>
                <c:pt idx="22141">
                  <c:v>0.985997127994933</c:v>
                </c:pt>
                <c:pt idx="22142">
                  <c:v>0.98603859691913198</c:v>
                </c:pt>
                <c:pt idx="22143">
                  <c:v>0.98590011190469595</c:v>
                </c:pt>
                <c:pt idx="22144">
                  <c:v>0.98596510865417897</c:v>
                </c:pt>
                <c:pt idx="22145">
                  <c:v>0.98597011413544</c:v>
                </c:pt>
                <c:pt idx="22146">
                  <c:v>0.98602618979073497</c:v>
                </c:pt>
                <c:pt idx="22147">
                  <c:v>0.98584285107966596</c:v>
                </c:pt>
                <c:pt idx="22148">
                  <c:v>0.98601149166774804</c:v>
                </c:pt>
                <c:pt idx="22149">
                  <c:v>0.98596879576607499</c:v>
                </c:pt>
                <c:pt idx="22150">
                  <c:v>0.98591703035268896</c:v>
                </c:pt>
                <c:pt idx="22151">
                  <c:v>0.98594001836335998</c:v>
                </c:pt>
                <c:pt idx="22152">
                  <c:v>0.98591509882325601</c:v>
                </c:pt>
                <c:pt idx="22153">
                  <c:v>0.98611665506929802</c:v>
                </c:pt>
                <c:pt idx="22154">
                  <c:v>0.98585512667785602</c:v>
                </c:pt>
                <c:pt idx="22155">
                  <c:v>0.98599925189771997</c:v>
                </c:pt>
                <c:pt idx="22156">
                  <c:v>0.98586934256732806</c:v>
                </c:pt>
                <c:pt idx="22157">
                  <c:v>0.98591812918685595</c:v>
                </c:pt>
                <c:pt idx="22158">
                  <c:v>0.98609503122248099</c:v>
                </c:pt>
                <c:pt idx="22159">
                  <c:v>0.98599796751231605</c:v>
                </c:pt>
                <c:pt idx="22160">
                  <c:v>0.98608639259324404</c:v>
                </c:pt>
                <c:pt idx="22161">
                  <c:v>0.986017188187572</c:v>
                </c:pt>
                <c:pt idx="22162">
                  <c:v>0.98598556209475097</c:v>
                </c:pt>
                <c:pt idx="22163">
                  <c:v>0.98596668430194501</c:v>
                </c:pt>
                <c:pt idx="22164">
                  <c:v>0.98587648188955401</c:v>
                </c:pt>
                <c:pt idx="22165">
                  <c:v>0.98598479585386101</c:v>
                </c:pt>
                <c:pt idx="22166">
                  <c:v>0.98598934903166802</c:v>
                </c:pt>
                <c:pt idx="22167">
                  <c:v>0.98600134419574903</c:v>
                </c:pt>
                <c:pt idx="22168">
                  <c:v>0.98607130820156597</c:v>
                </c:pt>
                <c:pt idx="22169">
                  <c:v>0.98592796971403696</c:v>
                </c:pt>
                <c:pt idx="22170">
                  <c:v>0.98595393891580296</c:v>
                </c:pt>
                <c:pt idx="22171">
                  <c:v>0.985956484424796</c:v>
                </c:pt>
                <c:pt idx="22172">
                  <c:v>0.98595066649304597</c:v>
                </c:pt>
                <c:pt idx="22173">
                  <c:v>0.98587917923780799</c:v>
                </c:pt>
                <c:pt idx="22174">
                  <c:v>0.98603633542756397</c:v>
                </c:pt>
                <c:pt idx="22175">
                  <c:v>0.98590767495530995</c:v>
                </c:pt>
                <c:pt idx="22176">
                  <c:v>0.98606673612233997</c:v>
                </c:pt>
                <c:pt idx="22177">
                  <c:v>0.98596580902308795</c:v>
                </c:pt>
                <c:pt idx="22178">
                  <c:v>0.98594178171246905</c:v>
                </c:pt>
                <c:pt idx="22179">
                  <c:v>0.98589592177405305</c:v>
                </c:pt>
                <c:pt idx="22180">
                  <c:v>0.98594589762815299</c:v>
                </c:pt>
                <c:pt idx="22181">
                  <c:v>0.98593286836634197</c:v>
                </c:pt>
                <c:pt idx="22182">
                  <c:v>0.98605737118274905</c:v>
                </c:pt>
                <c:pt idx="22183">
                  <c:v>0.98591979716601896</c:v>
                </c:pt>
                <c:pt idx="22184">
                  <c:v>0.98603111202946803</c:v>
                </c:pt>
                <c:pt idx="22185">
                  <c:v>0.98586331069986999</c:v>
                </c:pt>
                <c:pt idx="22186">
                  <c:v>0.98604716336473597</c:v>
                </c:pt>
                <c:pt idx="22187">
                  <c:v>0.98589261302368003</c:v>
                </c:pt>
                <c:pt idx="22188">
                  <c:v>0.98597222368251103</c:v>
                </c:pt>
                <c:pt idx="22189">
                  <c:v>0.98592111347711897</c:v>
                </c:pt>
                <c:pt idx="22190">
                  <c:v>0.98611779599262395</c:v>
                </c:pt>
                <c:pt idx="22191">
                  <c:v>0.985966061626802</c:v>
                </c:pt>
                <c:pt idx="22192">
                  <c:v>0.98610041757511202</c:v>
                </c:pt>
                <c:pt idx="22193">
                  <c:v>0.98595326136232897</c:v>
                </c:pt>
                <c:pt idx="22194">
                  <c:v>0.985935872634081</c:v>
                </c:pt>
                <c:pt idx="22195">
                  <c:v>0.98590205230063699</c:v>
                </c:pt>
                <c:pt idx="22196">
                  <c:v>0.98603099245741099</c:v>
                </c:pt>
                <c:pt idx="22197">
                  <c:v>0.98595817040948097</c:v>
                </c:pt>
                <c:pt idx="22198">
                  <c:v>0.985894924674797</c:v>
                </c:pt>
                <c:pt idx="22199">
                  <c:v>0.98591492825371696</c:v>
                </c:pt>
                <c:pt idx="22200">
                  <c:v>0.98595166840364401</c:v>
                </c:pt>
                <c:pt idx="22201">
                  <c:v>0.98604155626048295</c:v>
                </c:pt>
                <c:pt idx="22202">
                  <c:v>0.98601717825847301</c:v>
                </c:pt>
                <c:pt idx="22203">
                  <c:v>0.98592796743693201</c:v>
                </c:pt>
                <c:pt idx="22204">
                  <c:v>0.98602992250459098</c:v>
                </c:pt>
                <c:pt idx="22205">
                  <c:v>0.98593462050238301</c:v>
                </c:pt>
                <c:pt idx="22206">
                  <c:v>0.98599821767124696</c:v>
                </c:pt>
                <c:pt idx="22207">
                  <c:v>0.98598781864040996</c:v>
                </c:pt>
                <c:pt idx="22208">
                  <c:v>0.98588745942373601</c:v>
                </c:pt>
                <c:pt idx="22209">
                  <c:v>0.98592632682916403</c:v>
                </c:pt>
                <c:pt idx="22210">
                  <c:v>0.98604699647449501</c:v>
                </c:pt>
                <c:pt idx="22211">
                  <c:v>0.98598985749522206</c:v>
                </c:pt>
                <c:pt idx="22212">
                  <c:v>0.98597363948165695</c:v>
                </c:pt>
                <c:pt idx="22213">
                  <c:v>0.98602055965928204</c:v>
                </c:pt>
                <c:pt idx="22214">
                  <c:v>0.98593449849872605</c:v>
                </c:pt>
                <c:pt idx="22215">
                  <c:v>0.98597249514599095</c:v>
                </c:pt>
                <c:pt idx="22216">
                  <c:v>0.98596333873994002</c:v>
                </c:pt>
                <c:pt idx="22217">
                  <c:v>0.98604022577551398</c:v>
                </c:pt>
                <c:pt idx="22218">
                  <c:v>0.98594771688145399</c:v>
                </c:pt>
                <c:pt idx="22219">
                  <c:v>0.98594891816121299</c:v>
                </c:pt>
                <c:pt idx="22220">
                  <c:v>0.98597488014523504</c:v>
                </c:pt>
                <c:pt idx="22221">
                  <c:v>0.98601275142644995</c:v>
                </c:pt>
                <c:pt idx="22222">
                  <c:v>0.98590266789298997</c:v>
                </c:pt>
                <c:pt idx="22223">
                  <c:v>0.98589308597170699</c:v>
                </c:pt>
                <c:pt idx="22224">
                  <c:v>0.98597444600945505</c:v>
                </c:pt>
                <c:pt idx="22225">
                  <c:v>0.98602942052202203</c:v>
                </c:pt>
                <c:pt idx="22226">
                  <c:v>0.98594461525811605</c:v>
                </c:pt>
                <c:pt idx="22227">
                  <c:v>0.985993373302118</c:v>
                </c:pt>
                <c:pt idx="22228">
                  <c:v>0.98595206966234805</c:v>
                </c:pt>
                <c:pt idx="22229">
                  <c:v>0.98594032804383802</c:v>
                </c:pt>
                <c:pt idx="22230">
                  <c:v>0.98596268931749498</c:v>
                </c:pt>
                <c:pt idx="22231">
                  <c:v>0.98606305179798304</c:v>
                </c:pt>
                <c:pt idx="22232">
                  <c:v>0.98592201277996905</c:v>
                </c:pt>
                <c:pt idx="22233">
                  <c:v>0.98601703954947795</c:v>
                </c:pt>
                <c:pt idx="22234">
                  <c:v>0.98588561966835897</c:v>
                </c:pt>
                <c:pt idx="22235">
                  <c:v>0.98604573913900495</c:v>
                </c:pt>
                <c:pt idx="22236">
                  <c:v>0.98594547816127398</c:v>
                </c:pt>
                <c:pt idx="22237">
                  <c:v>0.98591882179412704</c:v>
                </c:pt>
                <c:pt idx="22238">
                  <c:v>0.98589111662863305</c:v>
                </c:pt>
                <c:pt idx="22239">
                  <c:v>0.98603749525556195</c:v>
                </c:pt>
                <c:pt idx="22240">
                  <c:v>0.98611969163059399</c:v>
                </c:pt>
                <c:pt idx="22241">
                  <c:v>0.98593795949636998</c:v>
                </c:pt>
                <c:pt idx="22242">
                  <c:v>0.98595131325634</c:v>
                </c:pt>
                <c:pt idx="22243">
                  <c:v>0.98601668220819205</c:v>
                </c:pt>
                <c:pt idx="22244">
                  <c:v>0.98603185449932096</c:v>
                </c:pt>
                <c:pt idx="22245">
                  <c:v>0.98590195906598899</c:v>
                </c:pt>
                <c:pt idx="22246">
                  <c:v>0.98601327675814399</c:v>
                </c:pt>
                <c:pt idx="22247">
                  <c:v>0.98596724925646195</c:v>
                </c:pt>
                <c:pt idx="22248">
                  <c:v>0.98592235084480995</c:v>
                </c:pt>
                <c:pt idx="22249">
                  <c:v>0.98602258158848999</c:v>
                </c:pt>
                <c:pt idx="22250">
                  <c:v>0.98585248651512403</c:v>
                </c:pt>
                <c:pt idx="22251">
                  <c:v>0.98599155256603899</c:v>
                </c:pt>
                <c:pt idx="22252">
                  <c:v>0.98598726628822697</c:v>
                </c:pt>
                <c:pt idx="22253">
                  <c:v>0.98595840914727095</c:v>
                </c:pt>
                <c:pt idx="22254">
                  <c:v>0.98607311608208204</c:v>
                </c:pt>
                <c:pt idx="22255">
                  <c:v>0.98600960931244197</c:v>
                </c:pt>
                <c:pt idx="22256">
                  <c:v>0.98592831627149002</c:v>
                </c:pt>
                <c:pt idx="22257">
                  <c:v>0.98588634536682695</c:v>
                </c:pt>
                <c:pt idx="22258">
                  <c:v>0.98604720182004901</c:v>
                </c:pt>
                <c:pt idx="22259">
                  <c:v>0.98603378731430902</c:v>
                </c:pt>
                <c:pt idx="22260">
                  <c:v>0.98595578065515799</c:v>
                </c:pt>
                <c:pt idx="22261">
                  <c:v>0.98588112189564203</c:v>
                </c:pt>
                <c:pt idx="22262">
                  <c:v>0.98603040507642803</c:v>
                </c:pt>
                <c:pt idx="22263">
                  <c:v>0.98586696294589504</c:v>
                </c:pt>
                <c:pt idx="22264">
                  <c:v>0.98593342648371096</c:v>
                </c:pt>
                <c:pt idx="22265">
                  <c:v>0.98589125239858899</c:v>
                </c:pt>
                <c:pt idx="22266">
                  <c:v>0.98600412248770197</c:v>
                </c:pt>
                <c:pt idx="22267">
                  <c:v>0.985853278164046</c:v>
                </c:pt>
                <c:pt idx="22268">
                  <c:v>0.98601231290549796</c:v>
                </c:pt>
                <c:pt idx="22269">
                  <c:v>0.98588844701982303</c:v>
                </c:pt>
                <c:pt idx="22270">
                  <c:v>0.98604066497070497</c:v>
                </c:pt>
                <c:pt idx="22271">
                  <c:v>0.98596357962214798</c:v>
                </c:pt>
                <c:pt idx="22272">
                  <c:v>0.98601569832595404</c:v>
                </c:pt>
                <c:pt idx="22273">
                  <c:v>0.98589177078419998</c:v>
                </c:pt>
                <c:pt idx="22274">
                  <c:v>0.98603069822872103</c:v>
                </c:pt>
                <c:pt idx="22275">
                  <c:v>0.98595538158618801</c:v>
                </c:pt>
                <c:pt idx="22276">
                  <c:v>0.98602386260598995</c:v>
                </c:pt>
                <c:pt idx="22277">
                  <c:v>0.98591266549350598</c:v>
                </c:pt>
                <c:pt idx="22278">
                  <c:v>0.98602916758605297</c:v>
                </c:pt>
                <c:pt idx="22279">
                  <c:v>0.98600430323863097</c:v>
                </c:pt>
                <c:pt idx="22280">
                  <c:v>0.98594522377274296</c:v>
                </c:pt>
                <c:pt idx="22281">
                  <c:v>0.98600626945213299</c:v>
                </c:pt>
                <c:pt idx="22282">
                  <c:v>0.98581013841850695</c:v>
                </c:pt>
                <c:pt idx="22283">
                  <c:v>0.98599864912575996</c:v>
                </c:pt>
                <c:pt idx="22284">
                  <c:v>0.98591500349583305</c:v>
                </c:pt>
                <c:pt idx="22285">
                  <c:v>0.98589472438108705</c:v>
                </c:pt>
                <c:pt idx="22286">
                  <c:v>0.98602830844704403</c:v>
                </c:pt>
                <c:pt idx="22287">
                  <c:v>0.98595503092040304</c:v>
                </c:pt>
                <c:pt idx="22288">
                  <c:v>0.98609824218479403</c:v>
                </c:pt>
                <c:pt idx="22289">
                  <c:v>0.98597646052126597</c:v>
                </c:pt>
                <c:pt idx="22290">
                  <c:v>0.98593552157465503</c:v>
                </c:pt>
                <c:pt idx="22291">
                  <c:v>0.98596078057580305</c:v>
                </c:pt>
                <c:pt idx="22292">
                  <c:v>0.98588659642380805</c:v>
                </c:pt>
                <c:pt idx="22293">
                  <c:v>0.98587430291304901</c:v>
                </c:pt>
                <c:pt idx="22294">
                  <c:v>0.98585979406529201</c:v>
                </c:pt>
                <c:pt idx="22295">
                  <c:v>0.98588304515108904</c:v>
                </c:pt>
                <c:pt idx="22296">
                  <c:v>0.985882871955433</c:v>
                </c:pt>
                <c:pt idx="22297">
                  <c:v>0.98596244686636303</c:v>
                </c:pt>
                <c:pt idx="22298">
                  <c:v>0.98587965495223195</c:v>
                </c:pt>
                <c:pt idx="22299">
                  <c:v>0.98596028088320198</c:v>
                </c:pt>
                <c:pt idx="22300">
                  <c:v>0.98600448163613397</c:v>
                </c:pt>
                <c:pt idx="22301">
                  <c:v>0.98613247926899095</c:v>
                </c:pt>
                <c:pt idx="22302">
                  <c:v>0.98597128162537595</c:v>
                </c:pt>
                <c:pt idx="22303">
                  <c:v>0.98595937480195095</c:v>
                </c:pt>
                <c:pt idx="22304">
                  <c:v>0.98598563347225299</c:v>
                </c:pt>
                <c:pt idx="22305">
                  <c:v>0.98587156766319395</c:v>
                </c:pt>
                <c:pt idx="22306">
                  <c:v>0.98601830249923605</c:v>
                </c:pt>
                <c:pt idx="22307">
                  <c:v>0.98598793116076899</c:v>
                </c:pt>
                <c:pt idx="22308">
                  <c:v>0.98601131498037498</c:v>
                </c:pt>
                <c:pt idx="22309">
                  <c:v>0.98602575905395595</c:v>
                </c:pt>
                <c:pt idx="22310">
                  <c:v>0.98597610564733296</c:v>
                </c:pt>
                <c:pt idx="22311">
                  <c:v>0.98600034617066901</c:v>
                </c:pt>
                <c:pt idx="22312">
                  <c:v>0.98593742579737798</c:v>
                </c:pt>
                <c:pt idx="22313">
                  <c:v>0.98595248208187602</c:v>
                </c:pt>
                <c:pt idx="22314">
                  <c:v>0.98597959011084801</c:v>
                </c:pt>
                <c:pt idx="22315">
                  <c:v>0.98595632735599703</c:v>
                </c:pt>
                <c:pt idx="22316">
                  <c:v>0.98604890436109605</c:v>
                </c:pt>
                <c:pt idx="22317">
                  <c:v>0.98588517556972599</c:v>
                </c:pt>
                <c:pt idx="22318">
                  <c:v>0.98604631886635297</c:v>
                </c:pt>
                <c:pt idx="22319">
                  <c:v>0.98592720205526396</c:v>
                </c:pt>
                <c:pt idx="22320">
                  <c:v>0.98598897285853304</c:v>
                </c:pt>
                <c:pt idx="22321">
                  <c:v>0.98604641587709196</c:v>
                </c:pt>
                <c:pt idx="22322">
                  <c:v>0.985919982888388</c:v>
                </c:pt>
                <c:pt idx="22323">
                  <c:v>0.98602357682338104</c:v>
                </c:pt>
                <c:pt idx="22324">
                  <c:v>0.98595286847659702</c:v>
                </c:pt>
                <c:pt idx="22325">
                  <c:v>0.98593011262254304</c:v>
                </c:pt>
                <c:pt idx="22326">
                  <c:v>0.98590846817873801</c:v>
                </c:pt>
                <c:pt idx="22327">
                  <c:v>0.98601728580259396</c:v>
                </c:pt>
                <c:pt idx="22328">
                  <c:v>0.986035607779576</c:v>
                </c:pt>
                <c:pt idx="22329">
                  <c:v>0.986003330719186</c:v>
                </c:pt>
                <c:pt idx="22330">
                  <c:v>0.98598314085644301</c:v>
                </c:pt>
                <c:pt idx="22331">
                  <c:v>0.98588736220054296</c:v>
                </c:pt>
                <c:pt idx="22332">
                  <c:v>0.98607811218593799</c:v>
                </c:pt>
                <c:pt idx="22333">
                  <c:v>0.98601552557421401</c:v>
                </c:pt>
                <c:pt idx="22334">
                  <c:v>0.98596032207470297</c:v>
                </c:pt>
                <c:pt idx="22335">
                  <c:v>0.98592962504411896</c:v>
                </c:pt>
                <c:pt idx="22336">
                  <c:v>0.98604000184062901</c:v>
                </c:pt>
                <c:pt idx="22337">
                  <c:v>0.98595868157246502</c:v>
                </c:pt>
                <c:pt idx="22338">
                  <c:v>0.98590297513935399</c:v>
                </c:pt>
                <c:pt idx="22339">
                  <c:v>0.985885063856348</c:v>
                </c:pt>
                <c:pt idx="22340">
                  <c:v>0.98600635874755604</c:v>
                </c:pt>
                <c:pt idx="22341">
                  <c:v>0.98598776606114802</c:v>
                </c:pt>
                <c:pt idx="22342">
                  <c:v>0.98600534728534195</c:v>
                </c:pt>
                <c:pt idx="22343">
                  <c:v>0.98594704748094497</c:v>
                </c:pt>
                <c:pt idx="22344">
                  <c:v>0.98588581468944703</c:v>
                </c:pt>
                <c:pt idx="22345">
                  <c:v>0.985971405386045</c:v>
                </c:pt>
                <c:pt idx="22346">
                  <c:v>0.98589251469989203</c:v>
                </c:pt>
                <c:pt idx="22347">
                  <c:v>0.98603170994817502</c:v>
                </c:pt>
                <c:pt idx="22348">
                  <c:v>0.98583707523349495</c:v>
                </c:pt>
                <c:pt idx="22349">
                  <c:v>0.98602215504064605</c:v>
                </c:pt>
                <c:pt idx="22350">
                  <c:v>0.98581788058335595</c:v>
                </c:pt>
                <c:pt idx="22351">
                  <c:v>0.986082500369443</c:v>
                </c:pt>
                <c:pt idx="22352">
                  <c:v>0.98587586964952501</c:v>
                </c:pt>
                <c:pt idx="22353">
                  <c:v>0.98600196776511995</c:v>
                </c:pt>
                <c:pt idx="22354">
                  <c:v>0.98599710488459602</c:v>
                </c:pt>
                <c:pt idx="22355">
                  <c:v>0.98598285510952399</c:v>
                </c:pt>
                <c:pt idx="22356">
                  <c:v>0.98606531435219802</c:v>
                </c:pt>
                <c:pt idx="22357">
                  <c:v>0.98596752770455798</c:v>
                </c:pt>
                <c:pt idx="22358">
                  <c:v>0.98589028334423201</c:v>
                </c:pt>
                <c:pt idx="22359">
                  <c:v>0.98583705959249801</c:v>
                </c:pt>
                <c:pt idx="22360">
                  <c:v>0.98599808559435798</c:v>
                </c:pt>
                <c:pt idx="22361">
                  <c:v>0.98605473268706201</c:v>
                </c:pt>
                <c:pt idx="22362">
                  <c:v>0.98598016928638899</c:v>
                </c:pt>
                <c:pt idx="22363">
                  <c:v>0.98606572839498396</c:v>
                </c:pt>
                <c:pt idx="22364">
                  <c:v>0.98598042420438403</c:v>
                </c:pt>
                <c:pt idx="22365">
                  <c:v>0.985961592173904</c:v>
                </c:pt>
                <c:pt idx="22366">
                  <c:v>0.98598235202380302</c:v>
                </c:pt>
                <c:pt idx="22367">
                  <c:v>0.98600073456821202</c:v>
                </c:pt>
                <c:pt idx="22368">
                  <c:v>0.98595465151723205</c:v>
                </c:pt>
                <c:pt idx="22369">
                  <c:v>0.98595469313995798</c:v>
                </c:pt>
                <c:pt idx="22370">
                  <c:v>0.98586753901098501</c:v>
                </c:pt>
                <c:pt idx="22371">
                  <c:v>0.98599905840035196</c:v>
                </c:pt>
                <c:pt idx="22372">
                  <c:v>0.98605541680869702</c:v>
                </c:pt>
                <c:pt idx="22373">
                  <c:v>0.98587562999306499</c:v>
                </c:pt>
                <c:pt idx="22374">
                  <c:v>0.98587680044535897</c:v>
                </c:pt>
                <c:pt idx="22375">
                  <c:v>0.98590060356550802</c:v>
                </c:pt>
                <c:pt idx="22376">
                  <c:v>0.985941757147485</c:v>
                </c:pt>
                <c:pt idx="22377">
                  <c:v>0.98600389753126605</c:v>
                </c:pt>
                <c:pt idx="22378">
                  <c:v>0.98588558914275604</c:v>
                </c:pt>
                <c:pt idx="22379">
                  <c:v>0.98605804661622398</c:v>
                </c:pt>
                <c:pt idx="22380">
                  <c:v>0.98589606213959202</c:v>
                </c:pt>
                <c:pt idx="22381">
                  <c:v>0.98608221124693396</c:v>
                </c:pt>
                <c:pt idx="22382">
                  <c:v>0.986025911728312</c:v>
                </c:pt>
                <c:pt idx="22383">
                  <c:v>0.98595958750326096</c:v>
                </c:pt>
                <c:pt idx="22384">
                  <c:v>0.98591234168293396</c:v>
                </c:pt>
                <c:pt idx="22385">
                  <c:v>0.986044433993855</c:v>
                </c:pt>
                <c:pt idx="22386">
                  <c:v>0.98594341530093599</c:v>
                </c:pt>
                <c:pt idx="22387">
                  <c:v>0.98604436814526997</c:v>
                </c:pt>
                <c:pt idx="22388">
                  <c:v>0.98593304058308195</c:v>
                </c:pt>
                <c:pt idx="22389">
                  <c:v>0.98585311172005596</c:v>
                </c:pt>
                <c:pt idx="22390">
                  <c:v>0.98599844827809002</c:v>
                </c:pt>
                <c:pt idx="22391">
                  <c:v>0.98591468927494896</c:v>
                </c:pt>
                <c:pt idx="22392">
                  <c:v>0.98601360538576299</c:v>
                </c:pt>
                <c:pt idx="22393">
                  <c:v>0.98591926285196596</c:v>
                </c:pt>
                <c:pt idx="22394">
                  <c:v>0.98584379260297295</c:v>
                </c:pt>
                <c:pt idx="22395">
                  <c:v>0.98597765922581004</c:v>
                </c:pt>
                <c:pt idx="22396">
                  <c:v>0.98592536154528998</c:v>
                </c:pt>
                <c:pt idx="22397">
                  <c:v>0.98595260911616001</c:v>
                </c:pt>
                <c:pt idx="22398">
                  <c:v>0.98608003660113297</c:v>
                </c:pt>
                <c:pt idx="22399">
                  <c:v>0.98602312238725198</c:v>
                </c:pt>
                <c:pt idx="22400">
                  <c:v>0.98604794141329</c:v>
                </c:pt>
                <c:pt idx="22401">
                  <c:v>0.985965141086102</c:v>
                </c:pt>
                <c:pt idx="22402">
                  <c:v>0.98601207161695004</c:v>
                </c:pt>
                <c:pt idx="22403">
                  <c:v>0.98601318821861905</c:v>
                </c:pt>
                <c:pt idx="22404">
                  <c:v>0.98592745657393999</c:v>
                </c:pt>
                <c:pt idx="22405">
                  <c:v>0.98601083868969097</c:v>
                </c:pt>
                <c:pt idx="22406">
                  <c:v>0.98594026540896895</c:v>
                </c:pt>
                <c:pt idx="22407">
                  <c:v>0.98598073329264602</c:v>
                </c:pt>
                <c:pt idx="22408">
                  <c:v>0.98587014296270103</c:v>
                </c:pt>
                <c:pt idx="22409">
                  <c:v>0.98602866786373</c:v>
                </c:pt>
                <c:pt idx="22410">
                  <c:v>0.98588912347745405</c:v>
                </c:pt>
                <c:pt idx="22411">
                  <c:v>0.98596461208666597</c:v>
                </c:pt>
                <c:pt idx="22412">
                  <c:v>0.98603732936546695</c:v>
                </c:pt>
                <c:pt idx="22413">
                  <c:v>0.985875891458876</c:v>
                </c:pt>
                <c:pt idx="22414">
                  <c:v>0.985902474634756</c:v>
                </c:pt>
                <c:pt idx="22415">
                  <c:v>0.98599482274435302</c:v>
                </c:pt>
                <c:pt idx="22416">
                  <c:v>0.98596862970079602</c:v>
                </c:pt>
                <c:pt idx="22417">
                  <c:v>0.98592662375232598</c:v>
                </c:pt>
                <c:pt idx="22418">
                  <c:v>0.985950778799767</c:v>
                </c:pt>
                <c:pt idx="22419">
                  <c:v>0.98601834986144599</c:v>
                </c:pt>
                <c:pt idx="22420">
                  <c:v>0.98591298420878803</c:v>
                </c:pt>
                <c:pt idx="22421">
                  <c:v>0.98599006165468195</c:v>
                </c:pt>
                <c:pt idx="22422">
                  <c:v>0.98595310635017996</c:v>
                </c:pt>
                <c:pt idx="22423">
                  <c:v>0.98602011880166396</c:v>
                </c:pt>
                <c:pt idx="22424">
                  <c:v>0.98596602461836702</c:v>
                </c:pt>
                <c:pt idx="22425">
                  <c:v>0.98600533368076004</c:v>
                </c:pt>
                <c:pt idx="22426">
                  <c:v>0.98601909708967395</c:v>
                </c:pt>
                <c:pt idx="22427">
                  <c:v>0.98593250956633205</c:v>
                </c:pt>
                <c:pt idx="22428">
                  <c:v>0.98610130480626401</c:v>
                </c:pt>
                <c:pt idx="22429">
                  <c:v>0.98600066091306804</c:v>
                </c:pt>
                <c:pt idx="22430">
                  <c:v>0.98599229543960198</c:v>
                </c:pt>
                <c:pt idx="22431">
                  <c:v>0.98592039119644703</c:v>
                </c:pt>
                <c:pt idx="22432">
                  <c:v>0.98602377795468299</c:v>
                </c:pt>
                <c:pt idx="22433">
                  <c:v>0.98594315453265402</c:v>
                </c:pt>
                <c:pt idx="22434">
                  <c:v>0.98598539146588504</c:v>
                </c:pt>
                <c:pt idx="22435">
                  <c:v>0.98598380609006997</c:v>
                </c:pt>
                <c:pt idx="22436">
                  <c:v>0.98604093972872797</c:v>
                </c:pt>
                <c:pt idx="22437">
                  <c:v>0.98590655209367695</c:v>
                </c:pt>
                <c:pt idx="22438">
                  <c:v>0.985882121118273</c:v>
                </c:pt>
                <c:pt idx="22439">
                  <c:v>0.98600766659288797</c:v>
                </c:pt>
                <c:pt idx="22440">
                  <c:v>0.98581890796185601</c:v>
                </c:pt>
                <c:pt idx="22441">
                  <c:v>0.98601237020554</c:v>
                </c:pt>
                <c:pt idx="22442">
                  <c:v>0.98598926894820005</c:v>
                </c:pt>
                <c:pt idx="22443">
                  <c:v>0.98609393076588703</c:v>
                </c:pt>
                <c:pt idx="22444">
                  <c:v>0.98590427531434999</c:v>
                </c:pt>
                <c:pt idx="22445">
                  <c:v>0.98588227077093604</c:v>
                </c:pt>
                <c:pt idx="22446">
                  <c:v>0.98587404987958505</c:v>
                </c:pt>
                <c:pt idx="22447">
                  <c:v>0.985969532505373</c:v>
                </c:pt>
                <c:pt idx="22448">
                  <c:v>0.98590228591897999</c:v>
                </c:pt>
                <c:pt idx="22449">
                  <c:v>0.98595445978193397</c:v>
                </c:pt>
                <c:pt idx="22450">
                  <c:v>0.98587470194631499</c:v>
                </c:pt>
                <c:pt idx="22451">
                  <c:v>0.98606102213184499</c:v>
                </c:pt>
                <c:pt idx="22452">
                  <c:v>0.98598344331143895</c:v>
                </c:pt>
                <c:pt idx="22453">
                  <c:v>0.98605268402777402</c:v>
                </c:pt>
                <c:pt idx="22454">
                  <c:v>0.98587320204204199</c:v>
                </c:pt>
                <c:pt idx="22455">
                  <c:v>0.98603784551894302</c:v>
                </c:pt>
                <c:pt idx="22456">
                  <c:v>0.98600198628047198</c:v>
                </c:pt>
                <c:pt idx="22457">
                  <c:v>0.98601353306737405</c:v>
                </c:pt>
                <c:pt idx="22458">
                  <c:v>0.985980876542908</c:v>
                </c:pt>
                <c:pt idx="22459">
                  <c:v>0.985815740666667</c:v>
                </c:pt>
                <c:pt idx="22460">
                  <c:v>0.98595092903591297</c:v>
                </c:pt>
                <c:pt idx="22461">
                  <c:v>0.98598233101341803</c:v>
                </c:pt>
                <c:pt idx="22462">
                  <c:v>0.98593438937466604</c:v>
                </c:pt>
                <c:pt idx="22463">
                  <c:v>0.98599307001862202</c:v>
                </c:pt>
                <c:pt idx="22464">
                  <c:v>0.98593305076909699</c:v>
                </c:pt>
                <c:pt idx="22465">
                  <c:v>0.98598122317219405</c:v>
                </c:pt>
                <c:pt idx="22466">
                  <c:v>0.98595822742490702</c:v>
                </c:pt>
                <c:pt idx="22467">
                  <c:v>0.98591541197648103</c:v>
                </c:pt>
                <c:pt idx="22468">
                  <c:v>0.98593525086335798</c:v>
                </c:pt>
                <c:pt idx="22469">
                  <c:v>0.98589247728148499</c:v>
                </c:pt>
                <c:pt idx="22470">
                  <c:v>0.98591453222874703</c:v>
                </c:pt>
                <c:pt idx="22471">
                  <c:v>0.985965349227091</c:v>
                </c:pt>
                <c:pt idx="22472">
                  <c:v>0.98608317701886505</c:v>
                </c:pt>
                <c:pt idx="22473">
                  <c:v>0.986043981070859</c:v>
                </c:pt>
                <c:pt idx="22474">
                  <c:v>0.98600291375183402</c:v>
                </c:pt>
                <c:pt idx="22475">
                  <c:v>0.98599541626456</c:v>
                </c:pt>
                <c:pt idx="22476">
                  <c:v>0.98596134397869095</c:v>
                </c:pt>
                <c:pt idx="22477">
                  <c:v>0.98596593433458501</c:v>
                </c:pt>
                <c:pt idx="22478">
                  <c:v>0.98607102081110398</c:v>
                </c:pt>
                <c:pt idx="22479">
                  <c:v>0.98592078361972602</c:v>
                </c:pt>
                <c:pt idx="22480">
                  <c:v>0.98592506039666095</c:v>
                </c:pt>
                <c:pt idx="22481">
                  <c:v>0.986047378290277</c:v>
                </c:pt>
                <c:pt idx="22482">
                  <c:v>0.98593426092578595</c:v>
                </c:pt>
                <c:pt idx="22483">
                  <c:v>0.98603090813669303</c:v>
                </c:pt>
                <c:pt idx="22484">
                  <c:v>0.98595741823170802</c:v>
                </c:pt>
                <c:pt idx="22485">
                  <c:v>0.98599302605455597</c:v>
                </c:pt>
                <c:pt idx="22486">
                  <c:v>0.98589077455817098</c:v>
                </c:pt>
                <c:pt idx="22487">
                  <c:v>0.98601715212651597</c:v>
                </c:pt>
                <c:pt idx="22488">
                  <c:v>0.98586328059279404</c:v>
                </c:pt>
                <c:pt idx="22489">
                  <c:v>0.98590667284482403</c:v>
                </c:pt>
                <c:pt idx="22490">
                  <c:v>0.98601926365608805</c:v>
                </c:pt>
                <c:pt idx="22491">
                  <c:v>0.98591944787289498</c:v>
                </c:pt>
                <c:pt idx="22492">
                  <c:v>0.98608394339612504</c:v>
                </c:pt>
                <c:pt idx="22493">
                  <c:v>0.985872320463689</c:v>
                </c:pt>
                <c:pt idx="22494">
                  <c:v>0.98602420358907406</c:v>
                </c:pt>
                <c:pt idx="22495">
                  <c:v>0.98589495888791101</c:v>
                </c:pt>
                <c:pt idx="22496">
                  <c:v>0.98588921006945496</c:v>
                </c:pt>
                <c:pt idx="22497">
                  <c:v>0.98592967044090996</c:v>
                </c:pt>
                <c:pt idx="22498">
                  <c:v>0.98607291509649597</c:v>
                </c:pt>
                <c:pt idx="22499">
                  <c:v>0.98606048153957404</c:v>
                </c:pt>
                <c:pt idx="22500">
                  <c:v>0.98611268757265402</c:v>
                </c:pt>
                <c:pt idx="22501">
                  <c:v>0.98592557144534099</c:v>
                </c:pt>
                <c:pt idx="22502">
                  <c:v>0.98588347694936995</c:v>
                </c:pt>
                <c:pt idx="22503">
                  <c:v>0.98586098677970002</c:v>
                </c:pt>
                <c:pt idx="22504">
                  <c:v>0.98590924301868899</c:v>
                </c:pt>
                <c:pt idx="22505">
                  <c:v>0.98603599277126397</c:v>
                </c:pt>
                <c:pt idx="22506">
                  <c:v>0.98591259343714999</c:v>
                </c:pt>
                <c:pt idx="22507">
                  <c:v>0.98604159016007797</c:v>
                </c:pt>
                <c:pt idx="22508">
                  <c:v>0.985938999085757</c:v>
                </c:pt>
                <c:pt idx="22509">
                  <c:v>0.98598533393046295</c:v>
                </c:pt>
                <c:pt idx="22510">
                  <c:v>0.98605104200194404</c:v>
                </c:pt>
                <c:pt idx="22511">
                  <c:v>0.98585285753921603</c:v>
                </c:pt>
                <c:pt idx="22512">
                  <c:v>0.98602942188276399</c:v>
                </c:pt>
                <c:pt idx="22513">
                  <c:v>0.98593654034206801</c:v>
                </c:pt>
                <c:pt idx="22514">
                  <c:v>0.98605764155568798</c:v>
                </c:pt>
                <c:pt idx="22515">
                  <c:v>0.98590973946210503</c:v>
                </c:pt>
                <c:pt idx="22516">
                  <c:v>0.98588521886985203</c:v>
                </c:pt>
                <c:pt idx="22517">
                  <c:v>0.98598082974761403</c:v>
                </c:pt>
                <c:pt idx="22518">
                  <c:v>0.98590933740547304</c:v>
                </c:pt>
                <c:pt idx="22519">
                  <c:v>0.98604546705792095</c:v>
                </c:pt>
                <c:pt idx="22520">
                  <c:v>0.98587463291689503</c:v>
                </c:pt>
                <c:pt idx="22521">
                  <c:v>0.98592479946377098</c:v>
                </c:pt>
                <c:pt idx="22522">
                  <c:v>0.98602035444379299</c:v>
                </c:pt>
                <c:pt idx="22523">
                  <c:v>0.98594250876831502</c:v>
                </c:pt>
                <c:pt idx="22524">
                  <c:v>0.98600687015533595</c:v>
                </c:pt>
                <c:pt idx="22525">
                  <c:v>0.98597623343464003</c:v>
                </c:pt>
                <c:pt idx="22526">
                  <c:v>0.98597159505848397</c:v>
                </c:pt>
                <c:pt idx="22527">
                  <c:v>0.98589271930719602</c:v>
                </c:pt>
                <c:pt idx="22528">
                  <c:v>0.98606691533456303</c:v>
                </c:pt>
                <c:pt idx="22529">
                  <c:v>0.98590881665541497</c:v>
                </c:pt>
                <c:pt idx="22530">
                  <c:v>0.98598640028051698</c:v>
                </c:pt>
                <c:pt idx="22531">
                  <c:v>0.98587099498054998</c:v>
                </c:pt>
                <c:pt idx="22532">
                  <c:v>0.98588933666098399</c:v>
                </c:pt>
                <c:pt idx="22533">
                  <c:v>0.98591140740754801</c:v>
                </c:pt>
                <c:pt idx="22534">
                  <c:v>0.98592284977230205</c:v>
                </c:pt>
                <c:pt idx="22535">
                  <c:v>0.98593823914513801</c:v>
                </c:pt>
                <c:pt idx="22536">
                  <c:v>0.98595472016738295</c:v>
                </c:pt>
                <c:pt idx="22537">
                  <c:v>0.98596198965758197</c:v>
                </c:pt>
                <c:pt idx="22538">
                  <c:v>0.98603739360533305</c:v>
                </c:pt>
                <c:pt idx="22539">
                  <c:v>0.98591813151417795</c:v>
                </c:pt>
                <c:pt idx="22540">
                  <c:v>0.98590943621821703</c:v>
                </c:pt>
                <c:pt idx="22541">
                  <c:v>0.98594619101028202</c:v>
                </c:pt>
                <c:pt idx="22542">
                  <c:v>0.98597388059163604</c:v>
                </c:pt>
                <c:pt idx="22543">
                  <c:v>0.98598579343793002</c:v>
                </c:pt>
                <c:pt idx="22544">
                  <c:v>0.98598530255136596</c:v>
                </c:pt>
                <c:pt idx="22545">
                  <c:v>0.98595485976580399</c:v>
                </c:pt>
                <c:pt idx="22546">
                  <c:v>0.98591395903383405</c:v>
                </c:pt>
                <c:pt idx="22547">
                  <c:v>0.98592582294518805</c:v>
                </c:pt>
                <c:pt idx="22548">
                  <c:v>0.98605888372695005</c:v>
                </c:pt>
                <c:pt idx="22549">
                  <c:v>0.98585785531152603</c:v>
                </c:pt>
                <c:pt idx="22550">
                  <c:v>0.98598235582781102</c:v>
                </c:pt>
                <c:pt idx="22551">
                  <c:v>0.98587232261681301</c:v>
                </c:pt>
                <c:pt idx="22552">
                  <c:v>0.98601237245790496</c:v>
                </c:pt>
                <c:pt idx="22553">
                  <c:v>0.98592415452117699</c:v>
                </c:pt>
                <c:pt idx="22554">
                  <c:v>0.98597286901190095</c:v>
                </c:pt>
                <c:pt idx="22555">
                  <c:v>0.98597346365600702</c:v>
                </c:pt>
                <c:pt idx="22556">
                  <c:v>0.98595471844869098</c:v>
                </c:pt>
                <c:pt idx="22557">
                  <c:v>0.98593758295457701</c:v>
                </c:pt>
                <c:pt idx="22558">
                  <c:v>0.98604774422650399</c:v>
                </c:pt>
                <c:pt idx="22559">
                  <c:v>0.98604758581090501</c:v>
                </c:pt>
                <c:pt idx="22560">
                  <c:v>0.98594816370354899</c:v>
                </c:pt>
                <c:pt idx="22561">
                  <c:v>0.98600249930586603</c:v>
                </c:pt>
                <c:pt idx="22562">
                  <c:v>0.98586342520925996</c:v>
                </c:pt>
                <c:pt idx="22563">
                  <c:v>0.98600873550266099</c:v>
                </c:pt>
                <c:pt idx="22564">
                  <c:v>0.985857588625913</c:v>
                </c:pt>
                <c:pt idx="22565">
                  <c:v>0.98604883953411004</c:v>
                </c:pt>
                <c:pt idx="22566">
                  <c:v>0.98588013171325495</c:v>
                </c:pt>
                <c:pt idx="22567">
                  <c:v>0.98606243099563695</c:v>
                </c:pt>
                <c:pt idx="22568">
                  <c:v>0.98592790109597395</c:v>
                </c:pt>
                <c:pt idx="22569">
                  <c:v>0.98600952273825904</c:v>
                </c:pt>
                <c:pt idx="22570">
                  <c:v>0.98594905960415802</c:v>
                </c:pt>
                <c:pt idx="22571">
                  <c:v>0.98595774851387696</c:v>
                </c:pt>
                <c:pt idx="22572">
                  <c:v>0.98592675158368304</c:v>
                </c:pt>
                <c:pt idx="22573">
                  <c:v>0.98605739617719701</c:v>
                </c:pt>
                <c:pt idx="22574">
                  <c:v>0.985942942161807</c:v>
                </c:pt>
                <c:pt idx="22575">
                  <c:v>0.98599586471197698</c:v>
                </c:pt>
                <c:pt idx="22576">
                  <c:v>0.98607099476221605</c:v>
                </c:pt>
                <c:pt idx="22577">
                  <c:v>0.98588806632033799</c:v>
                </c:pt>
                <c:pt idx="22578">
                  <c:v>0.98586995237866504</c:v>
                </c:pt>
                <c:pt idx="22579">
                  <c:v>0.98581914444371499</c:v>
                </c:pt>
                <c:pt idx="22580">
                  <c:v>0.98590246740010301</c:v>
                </c:pt>
                <c:pt idx="22581">
                  <c:v>0.98599091351449697</c:v>
                </c:pt>
                <c:pt idx="22582">
                  <c:v>0.98590774116608604</c:v>
                </c:pt>
                <c:pt idx="22583">
                  <c:v>0.98602826488320505</c:v>
                </c:pt>
                <c:pt idx="22584">
                  <c:v>0.98583471423888203</c:v>
                </c:pt>
                <c:pt idx="22585">
                  <c:v>0.98605480857953698</c:v>
                </c:pt>
                <c:pt idx="22586">
                  <c:v>0.98585664035603404</c:v>
                </c:pt>
                <c:pt idx="22587">
                  <c:v>0.98594468127811996</c:v>
                </c:pt>
                <c:pt idx="22588">
                  <c:v>0.98598270122764797</c:v>
                </c:pt>
                <c:pt idx="22589">
                  <c:v>0.98598293202197296</c:v>
                </c:pt>
                <c:pt idx="22590">
                  <c:v>0.98594868037831096</c:v>
                </c:pt>
                <c:pt idx="22591">
                  <c:v>0.98595860613692998</c:v>
                </c:pt>
                <c:pt idx="22592">
                  <c:v>0.98593684880472499</c:v>
                </c:pt>
                <c:pt idx="22593">
                  <c:v>0.98606620492563002</c:v>
                </c:pt>
                <c:pt idx="22594">
                  <c:v>0.98583382936414898</c:v>
                </c:pt>
                <c:pt idx="22595">
                  <c:v>0.98599987325919602</c:v>
                </c:pt>
                <c:pt idx="22596">
                  <c:v>0.98594842085693801</c:v>
                </c:pt>
                <c:pt idx="22597">
                  <c:v>0.98605607667082695</c:v>
                </c:pt>
                <c:pt idx="22598">
                  <c:v>0.98594142522446004</c:v>
                </c:pt>
                <c:pt idx="22599">
                  <c:v>0.98600555532762102</c:v>
                </c:pt>
                <c:pt idx="22600">
                  <c:v>0.98598601230779703</c:v>
                </c:pt>
                <c:pt idx="22601">
                  <c:v>0.98602477280104905</c:v>
                </c:pt>
                <c:pt idx="22602">
                  <c:v>0.98589811650419801</c:v>
                </c:pt>
                <c:pt idx="22603">
                  <c:v>0.98590355850606504</c:v>
                </c:pt>
                <c:pt idx="22604">
                  <c:v>0.98586920343144802</c:v>
                </c:pt>
                <c:pt idx="22605">
                  <c:v>0.98599789415552497</c:v>
                </c:pt>
                <c:pt idx="22606">
                  <c:v>0.98592788617765204</c:v>
                </c:pt>
                <c:pt idx="22607">
                  <c:v>0.98598881377009395</c:v>
                </c:pt>
                <c:pt idx="22608">
                  <c:v>0.98599282115024001</c:v>
                </c:pt>
                <c:pt idx="22609">
                  <c:v>0.98588141339017898</c:v>
                </c:pt>
                <c:pt idx="22610">
                  <c:v>0.98593642042401297</c:v>
                </c:pt>
                <c:pt idx="22611">
                  <c:v>0.98585881572590395</c:v>
                </c:pt>
                <c:pt idx="22612">
                  <c:v>0.98598812326930096</c:v>
                </c:pt>
                <c:pt idx="22613">
                  <c:v>0.98597041010367703</c:v>
                </c:pt>
                <c:pt idx="22614">
                  <c:v>0.98595426115331197</c:v>
                </c:pt>
                <c:pt idx="22615">
                  <c:v>0.98610633630450095</c:v>
                </c:pt>
                <c:pt idx="22616">
                  <c:v>0.98592298555770297</c:v>
                </c:pt>
                <c:pt idx="22617">
                  <c:v>0.98604405662875505</c:v>
                </c:pt>
                <c:pt idx="22618">
                  <c:v>0.98593527203825304</c:v>
                </c:pt>
                <c:pt idx="22619">
                  <c:v>0.98602918574226095</c:v>
                </c:pt>
                <c:pt idx="22620">
                  <c:v>0.98587835224212395</c:v>
                </c:pt>
                <c:pt idx="22621">
                  <c:v>0.985891834586896</c:v>
                </c:pt>
                <c:pt idx="22622">
                  <c:v>0.98603935422365696</c:v>
                </c:pt>
                <c:pt idx="22623">
                  <c:v>0.98599858511504002</c:v>
                </c:pt>
                <c:pt idx="22624">
                  <c:v>0.98602255518090298</c:v>
                </c:pt>
                <c:pt idx="22625">
                  <c:v>0.98600973791902902</c:v>
                </c:pt>
                <c:pt idx="22626">
                  <c:v>0.98596682172745398</c:v>
                </c:pt>
                <c:pt idx="22627">
                  <c:v>0.98595997184863005</c:v>
                </c:pt>
                <c:pt idx="22628">
                  <c:v>0.98595667427770395</c:v>
                </c:pt>
                <c:pt idx="22629">
                  <c:v>0.98602930270649203</c:v>
                </c:pt>
                <c:pt idx="22630">
                  <c:v>0.98585300799875997</c:v>
                </c:pt>
                <c:pt idx="22631">
                  <c:v>0.98599891354846103</c:v>
                </c:pt>
                <c:pt idx="22632">
                  <c:v>0.98603145569203798</c:v>
                </c:pt>
                <c:pt idx="22633">
                  <c:v>0.98598371943749297</c:v>
                </c:pt>
                <c:pt idx="22634">
                  <c:v>0.98599979542994898</c:v>
                </c:pt>
                <c:pt idx="22635">
                  <c:v>0.98588213965637195</c:v>
                </c:pt>
                <c:pt idx="22636">
                  <c:v>0.98603311307209496</c:v>
                </c:pt>
                <c:pt idx="22637">
                  <c:v>0.98595268301762495</c:v>
                </c:pt>
                <c:pt idx="22638">
                  <c:v>0.98612165143435504</c:v>
                </c:pt>
                <c:pt idx="22639">
                  <c:v>0.98598634956753295</c:v>
                </c:pt>
                <c:pt idx="22640">
                  <c:v>0.98593894158503703</c:v>
                </c:pt>
                <c:pt idx="22641">
                  <c:v>0.98599408070054195</c:v>
                </c:pt>
                <c:pt idx="22642">
                  <c:v>0.98594468784098699</c:v>
                </c:pt>
                <c:pt idx="22643">
                  <c:v>0.98594478730784996</c:v>
                </c:pt>
                <c:pt idx="22644">
                  <c:v>0.98603690076552897</c:v>
                </c:pt>
                <c:pt idx="22645">
                  <c:v>0.98590638285936305</c:v>
                </c:pt>
                <c:pt idx="22646">
                  <c:v>0.98591692503496597</c:v>
                </c:pt>
                <c:pt idx="22647">
                  <c:v>0.98599886767148404</c:v>
                </c:pt>
                <c:pt idx="22648">
                  <c:v>0.98607905204920698</c:v>
                </c:pt>
                <c:pt idx="22649">
                  <c:v>0.98595795253944296</c:v>
                </c:pt>
                <c:pt idx="22650">
                  <c:v>0.98604285408883396</c:v>
                </c:pt>
                <c:pt idx="22651">
                  <c:v>0.98595016627393395</c:v>
                </c:pt>
                <c:pt idx="22652">
                  <c:v>0.98595077454582003</c:v>
                </c:pt>
                <c:pt idx="22653">
                  <c:v>0.98591162510431496</c:v>
                </c:pt>
                <c:pt idx="22654">
                  <c:v>0.98601800837317499</c:v>
                </c:pt>
                <c:pt idx="22655">
                  <c:v>0.98592530933669598</c:v>
                </c:pt>
                <c:pt idx="22656">
                  <c:v>0.98597603545302104</c:v>
                </c:pt>
                <c:pt idx="22657">
                  <c:v>0.98599483204775995</c:v>
                </c:pt>
                <c:pt idx="22658">
                  <c:v>0.98618004293282902</c:v>
                </c:pt>
                <c:pt idx="22659">
                  <c:v>0.98600733028822196</c:v>
                </c:pt>
                <c:pt idx="22660">
                  <c:v>0.98599651636932295</c:v>
                </c:pt>
                <c:pt idx="22661">
                  <c:v>0.98598079927054605</c:v>
                </c:pt>
                <c:pt idx="22662">
                  <c:v>0.98601067064560199</c:v>
                </c:pt>
                <c:pt idx="22663">
                  <c:v>0.98594409113063897</c:v>
                </c:pt>
                <c:pt idx="22664">
                  <c:v>0.98598304563742001</c:v>
                </c:pt>
                <c:pt idx="22665">
                  <c:v>0.98593464022932897</c:v>
                </c:pt>
                <c:pt idx="22666">
                  <c:v>0.98603071584694102</c:v>
                </c:pt>
                <c:pt idx="22667">
                  <c:v>0.98580091808432302</c:v>
                </c:pt>
                <c:pt idx="22668">
                  <c:v>0.98596383834665702</c:v>
                </c:pt>
                <c:pt idx="22669">
                  <c:v>0.98604943433695003</c:v>
                </c:pt>
                <c:pt idx="22670">
                  <c:v>0.986110426542125</c:v>
                </c:pt>
                <c:pt idx="22671">
                  <c:v>0.98591458276295796</c:v>
                </c:pt>
                <c:pt idx="22672">
                  <c:v>0.98585096973095898</c:v>
                </c:pt>
                <c:pt idx="22673">
                  <c:v>0.98597070626508898</c:v>
                </c:pt>
                <c:pt idx="22674">
                  <c:v>0.985966338642985</c:v>
                </c:pt>
                <c:pt idx="22675">
                  <c:v>0.98605337146461103</c:v>
                </c:pt>
                <c:pt idx="22676">
                  <c:v>0.98603596347156997</c:v>
                </c:pt>
                <c:pt idx="22677">
                  <c:v>0.98602347173575899</c:v>
                </c:pt>
                <c:pt idx="22678">
                  <c:v>0.98601030329533601</c:v>
                </c:pt>
                <c:pt idx="22679">
                  <c:v>0.98586095412324104</c:v>
                </c:pt>
                <c:pt idx="22680">
                  <c:v>0.986028763942145</c:v>
                </c:pt>
                <c:pt idx="22681">
                  <c:v>0.98588905959584905</c:v>
                </c:pt>
                <c:pt idx="22682">
                  <c:v>0.98582373630071696</c:v>
                </c:pt>
                <c:pt idx="22683">
                  <c:v>0.98593979016018196</c:v>
                </c:pt>
                <c:pt idx="22684">
                  <c:v>0.98595122658995604</c:v>
                </c:pt>
                <c:pt idx="22685">
                  <c:v>0.98603670846991898</c:v>
                </c:pt>
                <c:pt idx="22686">
                  <c:v>0.98591392968477798</c:v>
                </c:pt>
                <c:pt idx="22687">
                  <c:v>0.98596039830722604</c:v>
                </c:pt>
                <c:pt idx="22688">
                  <c:v>0.98593697522100299</c:v>
                </c:pt>
                <c:pt idx="22689">
                  <c:v>0.98594908911774404</c:v>
                </c:pt>
                <c:pt idx="22690">
                  <c:v>0.98599954155311698</c:v>
                </c:pt>
                <c:pt idx="22691">
                  <c:v>0.98586791227652104</c:v>
                </c:pt>
                <c:pt idx="22692">
                  <c:v>0.985935117446887</c:v>
                </c:pt>
                <c:pt idx="22693">
                  <c:v>0.98589674775603497</c:v>
                </c:pt>
                <c:pt idx="22694">
                  <c:v>0.98591750830406499</c:v>
                </c:pt>
                <c:pt idx="22695">
                  <c:v>0.98601373131892101</c:v>
                </c:pt>
                <c:pt idx="22696">
                  <c:v>0.98588049221367502</c:v>
                </c:pt>
                <c:pt idx="22697">
                  <c:v>0.98598442150972498</c:v>
                </c:pt>
                <c:pt idx="22698">
                  <c:v>0.98597132935320297</c:v>
                </c:pt>
                <c:pt idx="22699">
                  <c:v>0.98603663845843903</c:v>
                </c:pt>
                <c:pt idx="22700">
                  <c:v>0.98589336049579701</c:v>
                </c:pt>
                <c:pt idx="22701">
                  <c:v>0.98598895769873696</c:v>
                </c:pt>
                <c:pt idx="22702">
                  <c:v>0.98595036453767904</c:v>
                </c:pt>
                <c:pt idx="22703">
                  <c:v>0.98598699126545397</c:v>
                </c:pt>
                <c:pt idx="22704">
                  <c:v>0.985915225398168</c:v>
                </c:pt>
                <c:pt idx="22705">
                  <c:v>0.98597627196211102</c:v>
                </c:pt>
                <c:pt idx="22706">
                  <c:v>0.98603470665654402</c:v>
                </c:pt>
                <c:pt idx="22707">
                  <c:v>0.98601790669368805</c:v>
                </c:pt>
                <c:pt idx="22708">
                  <c:v>0.98599692355780699</c:v>
                </c:pt>
                <c:pt idx="22709">
                  <c:v>0.98607506078556895</c:v>
                </c:pt>
                <c:pt idx="22710">
                  <c:v>0.98603557754993698</c:v>
                </c:pt>
                <c:pt idx="22711">
                  <c:v>0.98593419322499198</c:v>
                </c:pt>
                <c:pt idx="22712">
                  <c:v>0.98594479356472398</c:v>
                </c:pt>
                <c:pt idx="22713">
                  <c:v>0.98604190501971001</c:v>
                </c:pt>
                <c:pt idx="22714">
                  <c:v>0.98598001834992999</c:v>
                </c:pt>
                <c:pt idx="22715">
                  <c:v>0.98595511785824896</c:v>
                </c:pt>
                <c:pt idx="22716">
                  <c:v>0.98600026346491898</c:v>
                </c:pt>
                <c:pt idx="22717">
                  <c:v>0.98602996934277098</c:v>
                </c:pt>
                <c:pt idx="22718">
                  <c:v>0.985824937387485</c:v>
                </c:pt>
                <c:pt idx="22719">
                  <c:v>0.98613130981956398</c:v>
                </c:pt>
                <c:pt idx="22720">
                  <c:v>0.98590492853191003</c:v>
                </c:pt>
                <c:pt idx="22721">
                  <c:v>0.98606526040457698</c:v>
                </c:pt>
                <c:pt idx="22722">
                  <c:v>0.98591279811753096</c:v>
                </c:pt>
                <c:pt idx="22723">
                  <c:v>0.98596092888748199</c:v>
                </c:pt>
                <c:pt idx="22724">
                  <c:v>0.98594397649305099</c:v>
                </c:pt>
                <c:pt idx="22725">
                  <c:v>0.98595426312686796</c:v>
                </c:pt>
                <c:pt idx="22726">
                  <c:v>0.98611489853063194</c:v>
                </c:pt>
                <c:pt idx="22727">
                  <c:v>0.98596989793034695</c:v>
                </c:pt>
                <c:pt idx="22728">
                  <c:v>0.98605344496932501</c:v>
                </c:pt>
                <c:pt idx="22729">
                  <c:v>0.98600565176885102</c:v>
                </c:pt>
                <c:pt idx="22730">
                  <c:v>0.98596163382468605</c:v>
                </c:pt>
                <c:pt idx="22731">
                  <c:v>0.98592797177985902</c:v>
                </c:pt>
                <c:pt idx="22732">
                  <c:v>0.98579881435226802</c:v>
                </c:pt>
                <c:pt idx="22733">
                  <c:v>0.98593645496134097</c:v>
                </c:pt>
                <c:pt idx="22734">
                  <c:v>0.98607835985766401</c:v>
                </c:pt>
                <c:pt idx="22735">
                  <c:v>0.98596396398316799</c:v>
                </c:pt>
                <c:pt idx="22736">
                  <c:v>0.98593194190091005</c:v>
                </c:pt>
                <c:pt idx="22737">
                  <c:v>0.98593608283942902</c:v>
                </c:pt>
                <c:pt idx="22738">
                  <c:v>0.98601021415794599</c:v>
                </c:pt>
                <c:pt idx="22739">
                  <c:v>0.985891444979766</c:v>
                </c:pt>
                <c:pt idx="22740">
                  <c:v>0.98583032212931798</c:v>
                </c:pt>
                <c:pt idx="22741">
                  <c:v>0.98601043227590202</c:v>
                </c:pt>
                <c:pt idx="22742">
                  <c:v>0.98592009094459598</c:v>
                </c:pt>
                <c:pt idx="22743">
                  <c:v>0.98598302606477695</c:v>
                </c:pt>
                <c:pt idx="22744">
                  <c:v>0.98588464610827997</c:v>
                </c:pt>
                <c:pt idx="22745">
                  <c:v>0.98601905029707804</c:v>
                </c:pt>
                <c:pt idx="22746">
                  <c:v>0.98597961838078096</c:v>
                </c:pt>
                <c:pt idx="22747">
                  <c:v>0.98605962974920702</c:v>
                </c:pt>
                <c:pt idx="22748">
                  <c:v>0.98603288192462002</c:v>
                </c:pt>
                <c:pt idx="22749">
                  <c:v>0.98601591974883396</c:v>
                </c:pt>
                <c:pt idx="22750">
                  <c:v>0.98589373727407004</c:v>
                </c:pt>
                <c:pt idx="22751">
                  <c:v>0.98585266845554498</c:v>
                </c:pt>
                <c:pt idx="22752">
                  <c:v>0.98600824928702802</c:v>
                </c:pt>
                <c:pt idx="22753">
                  <c:v>0.98594693502471298</c:v>
                </c:pt>
                <c:pt idx="22754">
                  <c:v>0.98596188160820697</c:v>
                </c:pt>
                <c:pt idx="22755">
                  <c:v>0.98596487869842298</c:v>
                </c:pt>
                <c:pt idx="22756">
                  <c:v>0.98595914146154495</c:v>
                </c:pt>
                <c:pt idx="22757">
                  <c:v>0.985894139429629</c:v>
                </c:pt>
                <c:pt idx="22758">
                  <c:v>0.986048985028807</c:v>
                </c:pt>
                <c:pt idx="22759">
                  <c:v>0.98589857550975601</c:v>
                </c:pt>
                <c:pt idx="22760">
                  <c:v>0.98605967207385203</c:v>
                </c:pt>
                <c:pt idx="22761">
                  <c:v>0.98597800655289503</c:v>
                </c:pt>
                <c:pt idx="22762">
                  <c:v>0.98599392144257603</c:v>
                </c:pt>
                <c:pt idx="22763">
                  <c:v>0.98603175435956403</c:v>
                </c:pt>
                <c:pt idx="22764">
                  <c:v>0.98590066159619005</c:v>
                </c:pt>
                <c:pt idx="22765">
                  <c:v>0.98591397892261101</c:v>
                </c:pt>
                <c:pt idx="22766">
                  <c:v>0.985952792860741</c:v>
                </c:pt>
                <c:pt idx="22767">
                  <c:v>0.985964250963966</c:v>
                </c:pt>
                <c:pt idx="22768">
                  <c:v>0.98603878693228197</c:v>
                </c:pt>
                <c:pt idx="22769">
                  <c:v>0.98596326963595704</c:v>
                </c:pt>
                <c:pt idx="22770">
                  <c:v>0.98582593995517098</c:v>
                </c:pt>
                <c:pt idx="22771">
                  <c:v>0.98591519763583002</c:v>
                </c:pt>
                <c:pt idx="22772">
                  <c:v>0.98594528357834099</c:v>
                </c:pt>
                <c:pt idx="22773">
                  <c:v>0.98596647629719503</c:v>
                </c:pt>
                <c:pt idx="22774">
                  <c:v>0.98592392451911204</c:v>
                </c:pt>
                <c:pt idx="22775">
                  <c:v>0.98596616445965901</c:v>
                </c:pt>
                <c:pt idx="22776">
                  <c:v>0.98590577700756299</c:v>
                </c:pt>
                <c:pt idx="22777">
                  <c:v>0.98595203039283397</c:v>
                </c:pt>
                <c:pt idx="22778">
                  <c:v>0.98596662203054097</c:v>
                </c:pt>
                <c:pt idx="22779">
                  <c:v>0.98596432644847098</c:v>
                </c:pt>
                <c:pt idx="22780">
                  <c:v>0.98597741163350305</c:v>
                </c:pt>
                <c:pt idx="22781">
                  <c:v>0.98600745267725898</c:v>
                </c:pt>
                <c:pt idx="22782">
                  <c:v>0.98592829469134002</c:v>
                </c:pt>
                <c:pt idx="22783">
                  <c:v>0.98595790580578302</c:v>
                </c:pt>
                <c:pt idx="22784">
                  <c:v>0.98591124503668004</c:v>
                </c:pt>
                <c:pt idx="22785">
                  <c:v>0.98605038281400004</c:v>
                </c:pt>
                <c:pt idx="22786">
                  <c:v>0.98594101028848502</c:v>
                </c:pt>
                <c:pt idx="22787">
                  <c:v>0.98599402386208401</c:v>
                </c:pt>
                <c:pt idx="22788">
                  <c:v>0.98589935699423703</c:v>
                </c:pt>
                <c:pt idx="22789">
                  <c:v>0.98606752639480899</c:v>
                </c:pt>
                <c:pt idx="22790">
                  <c:v>0.98589159622732003</c:v>
                </c:pt>
                <c:pt idx="22791">
                  <c:v>0.985913304430304</c:v>
                </c:pt>
                <c:pt idx="22792">
                  <c:v>0.98600007002882595</c:v>
                </c:pt>
                <c:pt idx="22793">
                  <c:v>0.98604541652156497</c:v>
                </c:pt>
                <c:pt idx="22794">
                  <c:v>0.985971189446187</c:v>
                </c:pt>
                <c:pt idx="22795">
                  <c:v>0.98594349182978402</c:v>
                </c:pt>
                <c:pt idx="22796">
                  <c:v>0.98609308343804802</c:v>
                </c:pt>
                <c:pt idx="22797">
                  <c:v>0.98598746077550703</c:v>
                </c:pt>
                <c:pt idx="22798">
                  <c:v>0.98594311361911302</c:v>
                </c:pt>
                <c:pt idx="22799">
                  <c:v>0.98595472153656105</c:v>
                </c:pt>
                <c:pt idx="22800">
                  <c:v>0.98599811362689704</c:v>
                </c:pt>
                <c:pt idx="22801">
                  <c:v>0.98582669354597696</c:v>
                </c:pt>
                <c:pt idx="22802">
                  <c:v>0.98596737721495098</c:v>
                </c:pt>
                <c:pt idx="22803">
                  <c:v>0.98594266199980796</c:v>
                </c:pt>
                <c:pt idx="22804">
                  <c:v>0.98592391119293199</c:v>
                </c:pt>
                <c:pt idx="22805">
                  <c:v>0.98599095646379498</c:v>
                </c:pt>
                <c:pt idx="22806">
                  <c:v>0.98598276004197005</c:v>
                </c:pt>
                <c:pt idx="22807">
                  <c:v>0.98605588172959602</c:v>
                </c:pt>
                <c:pt idx="22808">
                  <c:v>0.98603189075234698</c:v>
                </c:pt>
                <c:pt idx="22809">
                  <c:v>0.98591945935079595</c:v>
                </c:pt>
                <c:pt idx="22810">
                  <c:v>0.98608033774284398</c:v>
                </c:pt>
                <c:pt idx="22811">
                  <c:v>0.98599250919585402</c:v>
                </c:pt>
                <c:pt idx="22812">
                  <c:v>0.98613804176005704</c:v>
                </c:pt>
                <c:pt idx="22813">
                  <c:v>0.98590162844622897</c:v>
                </c:pt>
                <c:pt idx="22814">
                  <c:v>0.98593984720456096</c:v>
                </c:pt>
                <c:pt idx="22815">
                  <c:v>0.98594901762978104</c:v>
                </c:pt>
                <c:pt idx="22816">
                  <c:v>0.98594531887083403</c:v>
                </c:pt>
                <c:pt idx="22817">
                  <c:v>0.98588632566511403</c:v>
                </c:pt>
                <c:pt idx="22818">
                  <c:v>0.98602233321950306</c:v>
                </c:pt>
                <c:pt idx="22819">
                  <c:v>0.98605551399869795</c:v>
                </c:pt>
                <c:pt idx="22820">
                  <c:v>0.985964764051797</c:v>
                </c:pt>
                <c:pt idx="22821">
                  <c:v>0.98601356611333801</c:v>
                </c:pt>
                <c:pt idx="22822">
                  <c:v>0.98594225016098702</c:v>
                </c:pt>
                <c:pt idx="22823">
                  <c:v>0.98589056030254896</c:v>
                </c:pt>
                <c:pt idx="22824">
                  <c:v>0.98593310352707697</c:v>
                </c:pt>
                <c:pt idx="22825">
                  <c:v>0.98602048823284205</c:v>
                </c:pt>
                <c:pt idx="22826">
                  <c:v>0.98593116500100197</c:v>
                </c:pt>
                <c:pt idx="22827">
                  <c:v>0.98603052045548101</c:v>
                </c:pt>
                <c:pt idx="22828">
                  <c:v>0.98592104663503299</c:v>
                </c:pt>
                <c:pt idx="22829">
                  <c:v>0.98591563693677298</c:v>
                </c:pt>
                <c:pt idx="22830">
                  <c:v>0.98596918202283901</c:v>
                </c:pt>
                <c:pt idx="22831">
                  <c:v>0.98594978932993005</c:v>
                </c:pt>
                <c:pt idx="22832">
                  <c:v>0.98605305838545598</c:v>
                </c:pt>
                <c:pt idx="22833">
                  <c:v>0.98588511394051703</c:v>
                </c:pt>
                <c:pt idx="22834">
                  <c:v>0.98597501158410195</c:v>
                </c:pt>
                <c:pt idx="22835">
                  <c:v>0.98599521875637797</c:v>
                </c:pt>
                <c:pt idx="22836">
                  <c:v>0.98596124085345305</c:v>
                </c:pt>
                <c:pt idx="22837">
                  <c:v>0.98599221389677305</c:v>
                </c:pt>
                <c:pt idx="22838">
                  <c:v>0.98600871447124105</c:v>
                </c:pt>
                <c:pt idx="22839">
                  <c:v>0.98598839415962403</c:v>
                </c:pt>
                <c:pt idx="22840">
                  <c:v>0.98592941096583098</c:v>
                </c:pt>
                <c:pt idx="22841">
                  <c:v>0.98591924012666499</c:v>
                </c:pt>
                <c:pt idx="22842">
                  <c:v>0.985946170902403</c:v>
                </c:pt>
                <c:pt idx="22843">
                  <c:v>0.98594572513350198</c:v>
                </c:pt>
                <c:pt idx="22844">
                  <c:v>0.98601712317837398</c:v>
                </c:pt>
                <c:pt idx="22845">
                  <c:v>0.98599555336213396</c:v>
                </c:pt>
                <c:pt idx="22846">
                  <c:v>0.98594457086603904</c:v>
                </c:pt>
                <c:pt idx="22847">
                  <c:v>0.98600446378754603</c:v>
                </c:pt>
                <c:pt idx="22848">
                  <c:v>0.98593408568521701</c:v>
                </c:pt>
                <c:pt idx="22849">
                  <c:v>0.98604833641871603</c:v>
                </c:pt>
                <c:pt idx="22850">
                  <c:v>0.98590239773716504</c:v>
                </c:pt>
                <c:pt idx="22851">
                  <c:v>0.98593312149461398</c:v>
                </c:pt>
                <c:pt idx="22852">
                  <c:v>0.98581562480454998</c:v>
                </c:pt>
                <c:pt idx="22853">
                  <c:v>0.98585656394681298</c:v>
                </c:pt>
                <c:pt idx="22854">
                  <c:v>0.98591844603940804</c:v>
                </c:pt>
                <c:pt idx="22855">
                  <c:v>0.98598991209076103</c:v>
                </c:pt>
                <c:pt idx="22856">
                  <c:v>0.98592437905416097</c:v>
                </c:pt>
                <c:pt idx="22857">
                  <c:v>0.98608599153785603</c:v>
                </c:pt>
                <c:pt idx="22858">
                  <c:v>0.98595721562482197</c:v>
                </c:pt>
                <c:pt idx="22859">
                  <c:v>0.98598808676461502</c:v>
                </c:pt>
                <c:pt idx="22860">
                  <c:v>0.986019178209533</c:v>
                </c:pt>
                <c:pt idx="22861">
                  <c:v>0.98597124230571698</c:v>
                </c:pt>
                <c:pt idx="22862">
                  <c:v>0.98585574845380397</c:v>
                </c:pt>
                <c:pt idx="22863">
                  <c:v>0.98596094867937101</c:v>
                </c:pt>
                <c:pt idx="22864">
                  <c:v>0.985962927031243</c:v>
                </c:pt>
                <c:pt idx="22865">
                  <c:v>0.98594228528650296</c:v>
                </c:pt>
                <c:pt idx="22866">
                  <c:v>0.98603647459815902</c:v>
                </c:pt>
                <c:pt idx="22867">
                  <c:v>0.98593569418646898</c:v>
                </c:pt>
                <c:pt idx="22868">
                  <c:v>0.98591543167458895</c:v>
                </c:pt>
                <c:pt idx="22869">
                  <c:v>0.98593783873886898</c:v>
                </c:pt>
                <c:pt idx="22870">
                  <c:v>0.98593976614995105</c:v>
                </c:pt>
                <c:pt idx="22871">
                  <c:v>0.98591537954847197</c:v>
                </c:pt>
                <c:pt idx="22872">
                  <c:v>0.98599799412681699</c:v>
                </c:pt>
                <c:pt idx="22873">
                  <c:v>0.98587875623792298</c:v>
                </c:pt>
                <c:pt idx="22874">
                  <c:v>0.98602605551171596</c:v>
                </c:pt>
                <c:pt idx="22875">
                  <c:v>0.98596599741749702</c:v>
                </c:pt>
                <c:pt idx="22876">
                  <c:v>0.98600300721835799</c:v>
                </c:pt>
                <c:pt idx="22877">
                  <c:v>0.98599351237681898</c:v>
                </c:pt>
                <c:pt idx="22878">
                  <c:v>0.98597636987824899</c:v>
                </c:pt>
                <c:pt idx="22879">
                  <c:v>0.98608225984950104</c:v>
                </c:pt>
                <c:pt idx="22880">
                  <c:v>0.98603598448833796</c:v>
                </c:pt>
                <c:pt idx="22881">
                  <c:v>0.98592548693950399</c:v>
                </c:pt>
                <c:pt idx="22882">
                  <c:v>0.98604017803345501</c:v>
                </c:pt>
                <c:pt idx="22883">
                  <c:v>0.98604826436895898</c:v>
                </c:pt>
                <c:pt idx="22884">
                  <c:v>0.98602735484103299</c:v>
                </c:pt>
                <c:pt idx="22885">
                  <c:v>0.986052047351342</c:v>
                </c:pt>
                <c:pt idx="22886">
                  <c:v>0.98602424378228304</c:v>
                </c:pt>
                <c:pt idx="22887">
                  <c:v>0.98594129668864805</c:v>
                </c:pt>
                <c:pt idx="22888">
                  <c:v>0.98595215565504501</c:v>
                </c:pt>
                <c:pt idx="22889">
                  <c:v>0.98596743491472705</c:v>
                </c:pt>
                <c:pt idx="22890">
                  <c:v>0.98599495510358803</c:v>
                </c:pt>
                <c:pt idx="22891">
                  <c:v>0.98601330004391496</c:v>
                </c:pt>
                <c:pt idx="22892">
                  <c:v>0.98600780392279797</c:v>
                </c:pt>
                <c:pt idx="22893">
                  <c:v>0.98589901378302802</c:v>
                </c:pt>
                <c:pt idx="22894">
                  <c:v>0.98604347586027297</c:v>
                </c:pt>
                <c:pt idx="22895">
                  <c:v>0.98591612098883297</c:v>
                </c:pt>
                <c:pt idx="22896">
                  <c:v>0.98588907872243703</c:v>
                </c:pt>
                <c:pt idx="22897">
                  <c:v>0.98599556516781095</c:v>
                </c:pt>
                <c:pt idx="22898">
                  <c:v>0.98588043517254298</c:v>
                </c:pt>
                <c:pt idx="22899">
                  <c:v>0.98603406335733901</c:v>
                </c:pt>
                <c:pt idx="22900">
                  <c:v>0.98595533224471499</c:v>
                </c:pt>
                <c:pt idx="22901">
                  <c:v>0.986133017638954</c:v>
                </c:pt>
                <c:pt idx="22902">
                  <c:v>0.98589014461688496</c:v>
                </c:pt>
                <c:pt idx="22903">
                  <c:v>0.98600828554719</c:v>
                </c:pt>
                <c:pt idx="22904">
                  <c:v>0.98589439814480395</c:v>
                </c:pt>
                <c:pt idx="22905">
                  <c:v>0.98609421351094495</c:v>
                </c:pt>
                <c:pt idx="22906">
                  <c:v>0.98592422171157401</c:v>
                </c:pt>
                <c:pt idx="22907">
                  <c:v>0.98599875168679396</c:v>
                </c:pt>
                <c:pt idx="22908">
                  <c:v>0.98598609068643095</c:v>
                </c:pt>
                <c:pt idx="22909">
                  <c:v>0.98606147310324499</c:v>
                </c:pt>
                <c:pt idx="22910">
                  <c:v>0.98596825878687699</c:v>
                </c:pt>
                <c:pt idx="22911">
                  <c:v>0.98595723459592699</c:v>
                </c:pt>
                <c:pt idx="22912">
                  <c:v>0.98601416190054203</c:v>
                </c:pt>
                <c:pt idx="22913">
                  <c:v>0.98605830828573304</c:v>
                </c:pt>
                <c:pt idx="22914">
                  <c:v>0.98582885030681999</c:v>
                </c:pt>
                <c:pt idx="22915">
                  <c:v>0.98604158873733705</c:v>
                </c:pt>
                <c:pt idx="22916">
                  <c:v>0.98596704645536704</c:v>
                </c:pt>
                <c:pt idx="22917">
                  <c:v>0.98608224918978005</c:v>
                </c:pt>
                <c:pt idx="22918">
                  <c:v>0.98587936960854605</c:v>
                </c:pt>
                <c:pt idx="22919">
                  <c:v>0.98604576183533799</c:v>
                </c:pt>
                <c:pt idx="22920">
                  <c:v>0.98599495748302102</c:v>
                </c:pt>
                <c:pt idx="22921">
                  <c:v>0.98602162483396505</c:v>
                </c:pt>
                <c:pt idx="22922">
                  <c:v>0.98596144291038001</c:v>
                </c:pt>
                <c:pt idx="22923">
                  <c:v>0.98600683092252295</c:v>
                </c:pt>
                <c:pt idx="22924">
                  <c:v>0.98587893851112296</c:v>
                </c:pt>
                <c:pt idx="22925">
                  <c:v>0.98598503615055499</c:v>
                </c:pt>
                <c:pt idx="22926">
                  <c:v>0.98594172291161797</c:v>
                </c:pt>
                <c:pt idx="22927">
                  <c:v>0.985890344082889</c:v>
                </c:pt>
                <c:pt idx="22928">
                  <c:v>0.98602466457914595</c:v>
                </c:pt>
                <c:pt idx="22929">
                  <c:v>0.98600272428490299</c:v>
                </c:pt>
                <c:pt idx="22930">
                  <c:v>0.98601517002430605</c:v>
                </c:pt>
                <c:pt idx="22931">
                  <c:v>0.98582858879586999</c:v>
                </c:pt>
                <c:pt idx="22932">
                  <c:v>0.98600470708294696</c:v>
                </c:pt>
                <c:pt idx="22933">
                  <c:v>0.98594696557161099</c:v>
                </c:pt>
                <c:pt idx="22934">
                  <c:v>0.98601613313346503</c:v>
                </c:pt>
                <c:pt idx="22935">
                  <c:v>0.98596178648081001</c:v>
                </c:pt>
                <c:pt idx="22936">
                  <c:v>0.98600822075666905</c:v>
                </c:pt>
                <c:pt idx="22937">
                  <c:v>0.98585716287521796</c:v>
                </c:pt>
                <c:pt idx="22938">
                  <c:v>0.98590554949976295</c:v>
                </c:pt>
                <c:pt idx="22939">
                  <c:v>0.98588969683827599</c:v>
                </c:pt>
                <c:pt idx="22940">
                  <c:v>0.985968289261548</c:v>
                </c:pt>
                <c:pt idx="22941">
                  <c:v>0.98590734196027197</c:v>
                </c:pt>
                <c:pt idx="22942">
                  <c:v>0.98598487807536905</c:v>
                </c:pt>
                <c:pt idx="22943">
                  <c:v>0.98597702547910804</c:v>
                </c:pt>
                <c:pt idx="22944">
                  <c:v>0.98608893417330501</c:v>
                </c:pt>
                <c:pt idx="22945">
                  <c:v>0.98594327359858402</c:v>
                </c:pt>
                <c:pt idx="22946">
                  <c:v>0.98605363045925098</c:v>
                </c:pt>
                <c:pt idx="22947">
                  <c:v>0.98603168553426201</c:v>
                </c:pt>
                <c:pt idx="22948">
                  <c:v>0.98598395478760803</c:v>
                </c:pt>
                <c:pt idx="22949">
                  <c:v>0.98588524462378102</c:v>
                </c:pt>
                <c:pt idx="22950">
                  <c:v>0.98613125423117698</c:v>
                </c:pt>
                <c:pt idx="22951">
                  <c:v>0.98586265416930396</c:v>
                </c:pt>
                <c:pt idx="22952">
                  <c:v>0.98606859879346997</c:v>
                </c:pt>
                <c:pt idx="22953">
                  <c:v>0.98593690532254896</c:v>
                </c:pt>
                <c:pt idx="22954">
                  <c:v>0.98597939638301901</c:v>
                </c:pt>
                <c:pt idx="22955">
                  <c:v>0.98595103597406197</c:v>
                </c:pt>
                <c:pt idx="22956">
                  <c:v>0.98610704460205301</c:v>
                </c:pt>
                <c:pt idx="22957">
                  <c:v>0.98599482740768496</c:v>
                </c:pt>
                <c:pt idx="22958">
                  <c:v>0.98599455122693203</c:v>
                </c:pt>
                <c:pt idx="22959">
                  <c:v>0.98581864249848705</c:v>
                </c:pt>
                <c:pt idx="22960">
                  <c:v>0.98590069309446304</c:v>
                </c:pt>
                <c:pt idx="22961">
                  <c:v>0.98592596266933197</c:v>
                </c:pt>
                <c:pt idx="22962">
                  <c:v>0.98598050368949897</c:v>
                </c:pt>
                <c:pt idx="22963">
                  <c:v>0.98602047648299795</c:v>
                </c:pt>
                <c:pt idx="22964">
                  <c:v>0.98606137210702505</c:v>
                </c:pt>
                <c:pt idx="22965">
                  <c:v>0.98601787437786204</c:v>
                </c:pt>
                <c:pt idx="22966">
                  <c:v>0.98598234718726596</c:v>
                </c:pt>
                <c:pt idx="22967">
                  <c:v>0.98602569133590401</c:v>
                </c:pt>
                <c:pt idx="22968">
                  <c:v>0.986009382885773</c:v>
                </c:pt>
                <c:pt idx="22969">
                  <c:v>0.98591640972677497</c:v>
                </c:pt>
                <c:pt idx="22970">
                  <c:v>0.98594310957165499</c:v>
                </c:pt>
                <c:pt idx="22971">
                  <c:v>0.98584585204975195</c:v>
                </c:pt>
                <c:pt idx="22972">
                  <c:v>0.98604155608941901</c:v>
                </c:pt>
                <c:pt idx="22973">
                  <c:v>0.98591936730297403</c:v>
                </c:pt>
                <c:pt idx="22974">
                  <c:v>0.98594515612001699</c:v>
                </c:pt>
                <c:pt idx="22975">
                  <c:v>0.985995189292177</c:v>
                </c:pt>
                <c:pt idx="22976">
                  <c:v>0.98593913335843497</c:v>
                </c:pt>
                <c:pt idx="22977">
                  <c:v>0.98598160262812196</c:v>
                </c:pt>
                <c:pt idx="22978">
                  <c:v>0.98608058370582297</c:v>
                </c:pt>
                <c:pt idx="22979">
                  <c:v>0.98609360496031495</c:v>
                </c:pt>
                <c:pt idx="22980">
                  <c:v>0.98600834552404804</c:v>
                </c:pt>
                <c:pt idx="22981">
                  <c:v>0.98600086475158999</c:v>
                </c:pt>
                <c:pt idx="22982">
                  <c:v>0.98597277460805399</c:v>
                </c:pt>
                <c:pt idx="22983">
                  <c:v>0.98595218759666703</c:v>
                </c:pt>
                <c:pt idx="22984">
                  <c:v>0.98593529564861704</c:v>
                </c:pt>
                <c:pt idx="22985">
                  <c:v>0.98603879974984399</c:v>
                </c:pt>
                <c:pt idx="22986">
                  <c:v>0.985878460387414</c:v>
                </c:pt>
                <c:pt idx="22987">
                  <c:v>0.98597914614244797</c:v>
                </c:pt>
                <c:pt idx="22988">
                  <c:v>0.98606378137395201</c:v>
                </c:pt>
                <c:pt idx="22989">
                  <c:v>0.985922350118006</c:v>
                </c:pt>
                <c:pt idx="22990">
                  <c:v>0.98595850355762504</c:v>
                </c:pt>
                <c:pt idx="22991">
                  <c:v>0.98595421251944504</c:v>
                </c:pt>
                <c:pt idx="22992">
                  <c:v>0.98587388564563805</c:v>
                </c:pt>
                <c:pt idx="22993">
                  <c:v>0.98602981964335601</c:v>
                </c:pt>
                <c:pt idx="22994">
                  <c:v>0.98593365998623494</c:v>
                </c:pt>
                <c:pt idx="22995">
                  <c:v>0.98607397910385497</c:v>
                </c:pt>
                <c:pt idx="22996">
                  <c:v>0.98600700138973296</c:v>
                </c:pt>
                <c:pt idx="22997">
                  <c:v>0.98591011999262201</c:v>
                </c:pt>
                <c:pt idx="22998">
                  <c:v>0.98606347846810605</c:v>
                </c:pt>
                <c:pt idx="22999">
                  <c:v>0.98600789796142596</c:v>
                </c:pt>
                <c:pt idx="23000">
                  <c:v>0.98602212306401604</c:v>
                </c:pt>
                <c:pt idx="23001">
                  <c:v>0.98599803927499097</c:v>
                </c:pt>
                <c:pt idx="23002">
                  <c:v>0.98587958602471604</c:v>
                </c:pt>
                <c:pt idx="23003">
                  <c:v>0.98608254977814402</c:v>
                </c:pt>
                <c:pt idx="23004">
                  <c:v>0.98588985524837702</c:v>
                </c:pt>
                <c:pt idx="23005">
                  <c:v>0.98601060270102703</c:v>
                </c:pt>
                <c:pt idx="23006">
                  <c:v>0.98604211904029104</c:v>
                </c:pt>
                <c:pt idx="23007">
                  <c:v>0.98578268056158502</c:v>
                </c:pt>
                <c:pt idx="23008">
                  <c:v>0.986034516727059</c:v>
                </c:pt>
                <c:pt idx="23009">
                  <c:v>0.98589836757006</c:v>
                </c:pt>
                <c:pt idx="23010">
                  <c:v>0.98599562559863296</c:v>
                </c:pt>
                <c:pt idx="23011">
                  <c:v>0.98602078727412601</c:v>
                </c:pt>
                <c:pt idx="23012">
                  <c:v>0.98588415399025497</c:v>
                </c:pt>
                <c:pt idx="23013">
                  <c:v>0.98599674836250295</c:v>
                </c:pt>
                <c:pt idx="23014">
                  <c:v>0.98596313393962998</c:v>
                </c:pt>
                <c:pt idx="23015">
                  <c:v>0.98597241625533705</c:v>
                </c:pt>
                <c:pt idx="23016">
                  <c:v>0.98607294970711001</c:v>
                </c:pt>
                <c:pt idx="23017">
                  <c:v>0.98582281525947302</c:v>
                </c:pt>
                <c:pt idx="23018">
                  <c:v>0.98607324241424998</c:v>
                </c:pt>
                <c:pt idx="23019">
                  <c:v>0.98587282193435599</c:v>
                </c:pt>
                <c:pt idx="23020">
                  <c:v>0.98598189795483704</c:v>
                </c:pt>
                <c:pt idx="23021">
                  <c:v>0.98592561249798805</c:v>
                </c:pt>
                <c:pt idx="23022">
                  <c:v>0.98600023489629596</c:v>
                </c:pt>
                <c:pt idx="23023">
                  <c:v>0.98593573559648495</c:v>
                </c:pt>
                <c:pt idx="23024">
                  <c:v>0.98589258904604404</c:v>
                </c:pt>
                <c:pt idx="23025">
                  <c:v>0.98598960966251004</c:v>
                </c:pt>
                <c:pt idx="23026">
                  <c:v>0.98607279986061103</c:v>
                </c:pt>
                <c:pt idx="23027">
                  <c:v>0.98600162875217501</c:v>
                </c:pt>
                <c:pt idx="23028">
                  <c:v>0.98590847287420103</c:v>
                </c:pt>
                <c:pt idx="23029">
                  <c:v>0.98592631718814905</c:v>
                </c:pt>
                <c:pt idx="23030">
                  <c:v>0.98596660538702297</c:v>
                </c:pt>
                <c:pt idx="23031">
                  <c:v>0.98597048807408405</c:v>
                </c:pt>
                <c:pt idx="23032">
                  <c:v>0.98596622175733795</c:v>
                </c:pt>
                <c:pt idx="23033">
                  <c:v>0.98581382911771898</c:v>
                </c:pt>
                <c:pt idx="23034">
                  <c:v>0.98601521623254496</c:v>
                </c:pt>
                <c:pt idx="23035">
                  <c:v>0.98595029514904298</c:v>
                </c:pt>
                <c:pt idx="23036">
                  <c:v>0.98595280462009505</c:v>
                </c:pt>
                <c:pt idx="23037">
                  <c:v>0.985961251258204</c:v>
                </c:pt>
                <c:pt idx="23038">
                  <c:v>0.98589383865577096</c:v>
                </c:pt>
                <c:pt idx="23039">
                  <c:v>0.98597008208961701</c:v>
                </c:pt>
                <c:pt idx="23040">
                  <c:v>0.98605361565541405</c:v>
                </c:pt>
                <c:pt idx="23041">
                  <c:v>0.98595624688209005</c:v>
                </c:pt>
                <c:pt idx="23042">
                  <c:v>0.98593234410532804</c:v>
                </c:pt>
                <c:pt idx="23043">
                  <c:v>0.98590189255179606</c:v>
                </c:pt>
                <c:pt idx="23044">
                  <c:v>0.98596941364117496</c:v>
                </c:pt>
                <c:pt idx="23045">
                  <c:v>0.98587925981232205</c:v>
                </c:pt>
                <c:pt idx="23046">
                  <c:v>0.98607218404487396</c:v>
                </c:pt>
                <c:pt idx="23047">
                  <c:v>0.98584712671028796</c:v>
                </c:pt>
                <c:pt idx="23048">
                  <c:v>0.98607959144792501</c:v>
                </c:pt>
                <c:pt idx="23049">
                  <c:v>0.98593507553507997</c:v>
                </c:pt>
                <c:pt idx="23050">
                  <c:v>0.98612044769193197</c:v>
                </c:pt>
                <c:pt idx="23051">
                  <c:v>0.98597969752562398</c:v>
                </c:pt>
                <c:pt idx="23052">
                  <c:v>0.98593066957845599</c:v>
                </c:pt>
                <c:pt idx="23053">
                  <c:v>0.98603924966162804</c:v>
                </c:pt>
                <c:pt idx="23054">
                  <c:v>0.98603910653043603</c:v>
                </c:pt>
                <c:pt idx="23055">
                  <c:v>0.98596100309455703</c:v>
                </c:pt>
                <c:pt idx="23056">
                  <c:v>0.98604455978644501</c:v>
                </c:pt>
                <c:pt idx="23057">
                  <c:v>0.98602788959826804</c:v>
                </c:pt>
                <c:pt idx="23058">
                  <c:v>0.98593967748530997</c:v>
                </c:pt>
                <c:pt idx="23059">
                  <c:v>0.98581803705397097</c:v>
                </c:pt>
                <c:pt idx="23060">
                  <c:v>0.98599905647335795</c:v>
                </c:pt>
                <c:pt idx="23061">
                  <c:v>0.98585853910226995</c:v>
                </c:pt>
                <c:pt idx="23062">
                  <c:v>0.98598529720430494</c:v>
                </c:pt>
                <c:pt idx="23063">
                  <c:v>0.98590615074319699</c:v>
                </c:pt>
                <c:pt idx="23064">
                  <c:v>0.98602090563994704</c:v>
                </c:pt>
                <c:pt idx="23065">
                  <c:v>0.98602458163347695</c:v>
                </c:pt>
                <c:pt idx="23066">
                  <c:v>0.98601129824801703</c:v>
                </c:pt>
                <c:pt idx="23067">
                  <c:v>0.98595595459739604</c:v>
                </c:pt>
                <c:pt idx="23068">
                  <c:v>0.98592557055596197</c:v>
                </c:pt>
                <c:pt idx="23069">
                  <c:v>0.98591777216868204</c:v>
                </c:pt>
                <c:pt idx="23070">
                  <c:v>0.98594035010875702</c:v>
                </c:pt>
                <c:pt idx="23071">
                  <c:v>0.98599233824640298</c:v>
                </c:pt>
                <c:pt idx="23072">
                  <c:v>0.98598733356226798</c:v>
                </c:pt>
                <c:pt idx="23073">
                  <c:v>0.98599329611305098</c:v>
                </c:pt>
                <c:pt idx="23074">
                  <c:v>0.98600256175079104</c:v>
                </c:pt>
                <c:pt idx="23075">
                  <c:v>0.98596630500090399</c:v>
                </c:pt>
                <c:pt idx="23076">
                  <c:v>0.98604153149707996</c:v>
                </c:pt>
                <c:pt idx="23077">
                  <c:v>0.98598243648907202</c:v>
                </c:pt>
                <c:pt idx="23078">
                  <c:v>0.98591100288687294</c:v>
                </c:pt>
                <c:pt idx="23079">
                  <c:v>0.98590822204435602</c:v>
                </c:pt>
                <c:pt idx="23080">
                  <c:v>0.98602137043030402</c:v>
                </c:pt>
                <c:pt idx="23081">
                  <c:v>0.98585320155275802</c:v>
                </c:pt>
                <c:pt idx="23082">
                  <c:v>0.98598370936329605</c:v>
                </c:pt>
                <c:pt idx="23083">
                  <c:v>0.98600232793033005</c:v>
                </c:pt>
                <c:pt idx="23084">
                  <c:v>0.98598259852361603</c:v>
                </c:pt>
                <c:pt idx="23085">
                  <c:v>0.98588994030238497</c:v>
                </c:pt>
                <c:pt idx="23086">
                  <c:v>0.98602932513930497</c:v>
                </c:pt>
                <c:pt idx="23087">
                  <c:v>0.985870978897881</c:v>
                </c:pt>
                <c:pt idx="23088">
                  <c:v>0.98615678202403301</c:v>
                </c:pt>
                <c:pt idx="23089">
                  <c:v>0.98596698865170396</c:v>
                </c:pt>
                <c:pt idx="23090">
                  <c:v>0.98598018575300195</c:v>
                </c:pt>
                <c:pt idx="23091">
                  <c:v>0.98597596164978696</c:v>
                </c:pt>
                <c:pt idx="23092">
                  <c:v>0.98587134322139602</c:v>
                </c:pt>
                <c:pt idx="23093">
                  <c:v>0.98598585665434701</c:v>
                </c:pt>
                <c:pt idx="23094">
                  <c:v>0.98600924859517103</c:v>
                </c:pt>
                <c:pt idx="23095">
                  <c:v>0.98596418483999604</c:v>
                </c:pt>
                <c:pt idx="23096">
                  <c:v>0.98596333377512102</c:v>
                </c:pt>
                <c:pt idx="23097">
                  <c:v>0.98596612721332599</c:v>
                </c:pt>
                <c:pt idx="23098">
                  <c:v>0.985958284792807</c:v>
                </c:pt>
                <c:pt idx="23099">
                  <c:v>0.98599732391665895</c:v>
                </c:pt>
                <c:pt idx="23100">
                  <c:v>0.98600360486340899</c:v>
                </c:pt>
                <c:pt idx="23101">
                  <c:v>0.98599663009525695</c:v>
                </c:pt>
                <c:pt idx="23102">
                  <c:v>0.98604074618936899</c:v>
                </c:pt>
                <c:pt idx="23103">
                  <c:v>0.98604302290935097</c:v>
                </c:pt>
                <c:pt idx="23104">
                  <c:v>0.98593068620151203</c:v>
                </c:pt>
                <c:pt idx="23105">
                  <c:v>0.98591475969861397</c:v>
                </c:pt>
                <c:pt idx="23106">
                  <c:v>0.98596276603916899</c:v>
                </c:pt>
                <c:pt idx="23107">
                  <c:v>0.98600968198637795</c:v>
                </c:pt>
                <c:pt idx="23108">
                  <c:v>0.98603066603580103</c:v>
                </c:pt>
                <c:pt idx="23109">
                  <c:v>0.98607554468651903</c:v>
                </c:pt>
                <c:pt idx="23110">
                  <c:v>0.98589308627108596</c:v>
                </c:pt>
                <c:pt idx="23111">
                  <c:v>0.98590969987652399</c:v>
                </c:pt>
                <c:pt idx="23112">
                  <c:v>0.98594012517262397</c:v>
                </c:pt>
                <c:pt idx="23113">
                  <c:v>0.98602477120077803</c:v>
                </c:pt>
                <c:pt idx="23114">
                  <c:v>0.98588458185224503</c:v>
                </c:pt>
                <c:pt idx="23115">
                  <c:v>0.98609637616206303</c:v>
                </c:pt>
                <c:pt idx="23116">
                  <c:v>0.98593831793768805</c:v>
                </c:pt>
                <c:pt idx="23117">
                  <c:v>0.98595522776781896</c:v>
                </c:pt>
                <c:pt idx="23118">
                  <c:v>0.98588673920806003</c:v>
                </c:pt>
                <c:pt idx="23119">
                  <c:v>0.98605583896734395</c:v>
                </c:pt>
                <c:pt idx="23120">
                  <c:v>0.98586527655951595</c:v>
                </c:pt>
                <c:pt idx="23121">
                  <c:v>0.986059581812744</c:v>
                </c:pt>
                <c:pt idx="23122">
                  <c:v>0.98584814219065997</c:v>
                </c:pt>
                <c:pt idx="23123">
                  <c:v>0.98590663247860899</c:v>
                </c:pt>
                <c:pt idx="23124">
                  <c:v>0.98596321155012101</c:v>
                </c:pt>
                <c:pt idx="23125">
                  <c:v>0.98586389578746303</c:v>
                </c:pt>
                <c:pt idx="23126">
                  <c:v>0.98601260031960103</c:v>
                </c:pt>
                <c:pt idx="23127">
                  <c:v>0.98587306968642796</c:v>
                </c:pt>
                <c:pt idx="23128">
                  <c:v>0.98601421386690102</c:v>
                </c:pt>
                <c:pt idx="23129">
                  <c:v>0.98589364859864703</c:v>
                </c:pt>
                <c:pt idx="23130">
                  <c:v>0.98599655136112596</c:v>
                </c:pt>
                <c:pt idx="23131">
                  <c:v>0.98583103352655499</c:v>
                </c:pt>
                <c:pt idx="23132">
                  <c:v>0.98594118776334905</c:v>
                </c:pt>
                <c:pt idx="23133">
                  <c:v>0.98597233626590497</c:v>
                </c:pt>
                <c:pt idx="23134">
                  <c:v>0.98608186759868999</c:v>
                </c:pt>
                <c:pt idx="23135">
                  <c:v>0.98591223945251405</c:v>
                </c:pt>
                <c:pt idx="23136">
                  <c:v>0.985954288984211</c:v>
                </c:pt>
                <c:pt idx="23137">
                  <c:v>0.98590203823551104</c:v>
                </c:pt>
                <c:pt idx="23138">
                  <c:v>0.98601372320039204</c:v>
                </c:pt>
                <c:pt idx="23139">
                  <c:v>0.98595524443120197</c:v>
                </c:pt>
                <c:pt idx="23140">
                  <c:v>0.98597606535204596</c:v>
                </c:pt>
                <c:pt idx="23141">
                  <c:v>0.98594305236675195</c:v>
                </c:pt>
                <c:pt idx="23142">
                  <c:v>0.98598561622162795</c:v>
                </c:pt>
                <c:pt idx="23143">
                  <c:v>0.98589912709621697</c:v>
                </c:pt>
                <c:pt idx="23144">
                  <c:v>0.98598113701785695</c:v>
                </c:pt>
                <c:pt idx="23145">
                  <c:v>0.98604448518052301</c:v>
                </c:pt>
                <c:pt idx="23146">
                  <c:v>0.98592777353906802</c:v>
                </c:pt>
                <c:pt idx="23147">
                  <c:v>0.98603755670627202</c:v>
                </c:pt>
                <c:pt idx="23148">
                  <c:v>0.98603747937951802</c:v>
                </c:pt>
                <c:pt idx="23149">
                  <c:v>0.98592099114975495</c:v>
                </c:pt>
                <c:pt idx="23150">
                  <c:v>0.98601061110296995</c:v>
                </c:pt>
                <c:pt idx="23151">
                  <c:v>0.98592684188836999</c:v>
                </c:pt>
                <c:pt idx="23152">
                  <c:v>0.98606279756784598</c:v>
                </c:pt>
                <c:pt idx="23153">
                  <c:v>0.98584836297693701</c:v>
                </c:pt>
                <c:pt idx="23154">
                  <c:v>0.98594414720922896</c:v>
                </c:pt>
                <c:pt idx="23155">
                  <c:v>0.98586828229066703</c:v>
                </c:pt>
                <c:pt idx="23156">
                  <c:v>0.98600285942333799</c:v>
                </c:pt>
                <c:pt idx="23157">
                  <c:v>0.98600904473538697</c:v>
                </c:pt>
                <c:pt idx="23158">
                  <c:v>0.98609950018495296</c:v>
                </c:pt>
                <c:pt idx="23159">
                  <c:v>0.98605388486671597</c:v>
                </c:pt>
                <c:pt idx="23160">
                  <c:v>0.98592536065138903</c:v>
                </c:pt>
                <c:pt idx="23161">
                  <c:v>0.98603425306090398</c:v>
                </c:pt>
                <c:pt idx="23162">
                  <c:v>0.98583689649502704</c:v>
                </c:pt>
                <c:pt idx="23163">
                  <c:v>0.98594878352813398</c:v>
                </c:pt>
                <c:pt idx="23164">
                  <c:v>0.98591390635727305</c:v>
                </c:pt>
                <c:pt idx="23165">
                  <c:v>0.98598465713925698</c:v>
                </c:pt>
                <c:pt idx="23166">
                  <c:v>0.98595388762321101</c:v>
                </c:pt>
                <c:pt idx="23167">
                  <c:v>0.98607365848787398</c:v>
                </c:pt>
                <c:pt idx="23168">
                  <c:v>0.98584291639282595</c:v>
                </c:pt>
                <c:pt idx="23169">
                  <c:v>0.98602686360315905</c:v>
                </c:pt>
                <c:pt idx="23170">
                  <c:v>0.98591238870369702</c:v>
                </c:pt>
                <c:pt idx="23171">
                  <c:v>0.98608822028048004</c:v>
                </c:pt>
                <c:pt idx="23172">
                  <c:v>0.98589760495984402</c:v>
                </c:pt>
                <c:pt idx="23173">
                  <c:v>0.98606328679241495</c:v>
                </c:pt>
                <c:pt idx="23174">
                  <c:v>0.98609515628774902</c:v>
                </c:pt>
                <c:pt idx="23175">
                  <c:v>0.985894118768599</c:v>
                </c:pt>
                <c:pt idx="23176">
                  <c:v>0.98586123236710899</c:v>
                </c:pt>
                <c:pt idx="23177">
                  <c:v>0.98592157511156797</c:v>
                </c:pt>
                <c:pt idx="23178">
                  <c:v>0.98600639792356304</c:v>
                </c:pt>
                <c:pt idx="23179">
                  <c:v>0.98599971563194899</c:v>
                </c:pt>
                <c:pt idx="23180">
                  <c:v>0.98593652962078304</c:v>
                </c:pt>
                <c:pt idx="23181">
                  <c:v>0.98591060472048397</c:v>
                </c:pt>
                <c:pt idx="23182">
                  <c:v>0.98588626660596601</c:v>
                </c:pt>
                <c:pt idx="23183">
                  <c:v>0.98596444935513505</c:v>
                </c:pt>
                <c:pt idx="23184">
                  <c:v>0.985997957301052</c:v>
                </c:pt>
                <c:pt idx="23185">
                  <c:v>0.98599745552010498</c:v>
                </c:pt>
                <c:pt idx="23186">
                  <c:v>0.98595931699138695</c:v>
                </c:pt>
                <c:pt idx="23187">
                  <c:v>0.98591797887101595</c:v>
                </c:pt>
                <c:pt idx="23188">
                  <c:v>0.98596426944700699</c:v>
                </c:pt>
                <c:pt idx="23189">
                  <c:v>0.98596763210084803</c:v>
                </c:pt>
                <c:pt idx="23190">
                  <c:v>0.98607553582998497</c:v>
                </c:pt>
                <c:pt idx="23191">
                  <c:v>0.98587216308818704</c:v>
                </c:pt>
                <c:pt idx="23192">
                  <c:v>0.98598074243156997</c:v>
                </c:pt>
                <c:pt idx="23193">
                  <c:v>0.98588551352916898</c:v>
                </c:pt>
                <c:pt idx="23194">
                  <c:v>0.98597125962624099</c:v>
                </c:pt>
                <c:pt idx="23195">
                  <c:v>0.98601570161892704</c:v>
                </c:pt>
                <c:pt idx="23196">
                  <c:v>0.98608682682447102</c:v>
                </c:pt>
                <c:pt idx="23197">
                  <c:v>0.98597940259681804</c:v>
                </c:pt>
                <c:pt idx="23198">
                  <c:v>0.98603501365210799</c:v>
                </c:pt>
                <c:pt idx="23199">
                  <c:v>0.98594580938858001</c:v>
                </c:pt>
                <c:pt idx="23200">
                  <c:v>0.98605170585605995</c:v>
                </c:pt>
                <c:pt idx="23201">
                  <c:v>0.98591148733618195</c:v>
                </c:pt>
                <c:pt idx="23202">
                  <c:v>0.98595706670995198</c:v>
                </c:pt>
                <c:pt idx="23203">
                  <c:v>0.98593126721752899</c:v>
                </c:pt>
                <c:pt idx="23204">
                  <c:v>0.98591331264112303</c:v>
                </c:pt>
                <c:pt idx="23205">
                  <c:v>0.98598449823425105</c:v>
                </c:pt>
                <c:pt idx="23206">
                  <c:v>0.98590328962414797</c:v>
                </c:pt>
                <c:pt idx="23207">
                  <c:v>0.98587201467835195</c:v>
                </c:pt>
                <c:pt idx="23208">
                  <c:v>0.98597454834895104</c:v>
                </c:pt>
                <c:pt idx="23209">
                  <c:v>0.98607617303578698</c:v>
                </c:pt>
                <c:pt idx="23210">
                  <c:v>0.98602960381917504</c:v>
                </c:pt>
                <c:pt idx="23211">
                  <c:v>0.98592521988583803</c:v>
                </c:pt>
                <c:pt idx="23212">
                  <c:v>0.98592339937458295</c:v>
                </c:pt>
                <c:pt idx="23213">
                  <c:v>0.98602235888401801</c:v>
                </c:pt>
                <c:pt idx="23214">
                  <c:v>0.98607418285423198</c:v>
                </c:pt>
                <c:pt idx="23215">
                  <c:v>0.98590769752848695</c:v>
                </c:pt>
                <c:pt idx="23216">
                  <c:v>0.98597300684836198</c:v>
                </c:pt>
                <c:pt idx="23217">
                  <c:v>0.98583247085457004</c:v>
                </c:pt>
                <c:pt idx="23218">
                  <c:v>0.98596973969399904</c:v>
                </c:pt>
                <c:pt idx="23219">
                  <c:v>0.98593555710923197</c:v>
                </c:pt>
                <c:pt idx="23220">
                  <c:v>0.98608142462749204</c:v>
                </c:pt>
                <c:pt idx="23221">
                  <c:v>0.98592109541400097</c:v>
                </c:pt>
                <c:pt idx="23222">
                  <c:v>0.986075359169857</c:v>
                </c:pt>
                <c:pt idx="23223">
                  <c:v>0.98592843329067503</c:v>
                </c:pt>
                <c:pt idx="23224">
                  <c:v>0.98602563985429004</c:v>
                </c:pt>
                <c:pt idx="23225">
                  <c:v>0.98593789238054896</c:v>
                </c:pt>
                <c:pt idx="23226">
                  <c:v>0.98603818029914503</c:v>
                </c:pt>
                <c:pt idx="23227">
                  <c:v>0.98608711531242599</c:v>
                </c:pt>
                <c:pt idx="23228">
                  <c:v>0.98599114772928897</c:v>
                </c:pt>
                <c:pt idx="23229">
                  <c:v>0.98599692767624703</c:v>
                </c:pt>
                <c:pt idx="23230">
                  <c:v>0.98604999872004195</c:v>
                </c:pt>
                <c:pt idx="23231">
                  <c:v>0.98591765544033805</c:v>
                </c:pt>
                <c:pt idx="23232">
                  <c:v>0.98599217278026396</c:v>
                </c:pt>
                <c:pt idx="23233">
                  <c:v>0.98597412012014896</c:v>
                </c:pt>
                <c:pt idx="23234">
                  <c:v>0.98587181241877397</c:v>
                </c:pt>
                <c:pt idx="23235">
                  <c:v>0.98592444132332702</c:v>
                </c:pt>
                <c:pt idx="23236">
                  <c:v>0.98595809888020902</c:v>
                </c:pt>
                <c:pt idx="23237">
                  <c:v>0.98592788422115696</c:v>
                </c:pt>
                <c:pt idx="23238">
                  <c:v>0.98600205591099699</c:v>
                </c:pt>
                <c:pt idx="23239">
                  <c:v>0.98590341460618103</c:v>
                </c:pt>
                <c:pt idx="23240">
                  <c:v>0.98590899475085902</c:v>
                </c:pt>
                <c:pt idx="23241">
                  <c:v>0.98607612474206596</c:v>
                </c:pt>
                <c:pt idx="23242">
                  <c:v>0.98598329653119199</c:v>
                </c:pt>
                <c:pt idx="23243">
                  <c:v>0.98588595350513597</c:v>
                </c:pt>
                <c:pt idx="23244">
                  <c:v>0.98596179534779504</c:v>
                </c:pt>
                <c:pt idx="23245">
                  <c:v>0.98597638382462904</c:v>
                </c:pt>
                <c:pt idx="23246">
                  <c:v>0.985992613518343</c:v>
                </c:pt>
                <c:pt idx="23247">
                  <c:v>0.98591860289137301</c:v>
                </c:pt>
                <c:pt idx="23248">
                  <c:v>0.98584528773606805</c:v>
                </c:pt>
                <c:pt idx="23249">
                  <c:v>0.98598087855930305</c:v>
                </c:pt>
                <c:pt idx="23250">
                  <c:v>0.98592023686650898</c:v>
                </c:pt>
                <c:pt idx="23251">
                  <c:v>0.98594701103604998</c:v>
                </c:pt>
                <c:pt idx="23252">
                  <c:v>0.98603926988894197</c:v>
                </c:pt>
                <c:pt idx="23253">
                  <c:v>0.98606122074167002</c:v>
                </c:pt>
                <c:pt idx="23254">
                  <c:v>0.98593208839273505</c:v>
                </c:pt>
                <c:pt idx="23255">
                  <c:v>0.98593228991472504</c:v>
                </c:pt>
                <c:pt idx="23256">
                  <c:v>0.98595782623857098</c:v>
                </c:pt>
                <c:pt idx="23257">
                  <c:v>0.98590166087495001</c:v>
                </c:pt>
                <c:pt idx="23258">
                  <c:v>0.98605014082491205</c:v>
                </c:pt>
                <c:pt idx="23259">
                  <c:v>0.98598196037936103</c:v>
                </c:pt>
                <c:pt idx="23260">
                  <c:v>0.98605762461409896</c:v>
                </c:pt>
                <c:pt idx="23261">
                  <c:v>0.98595179417135803</c:v>
                </c:pt>
                <c:pt idx="23262">
                  <c:v>0.98593269360932101</c:v>
                </c:pt>
                <c:pt idx="23263">
                  <c:v>0.98592028707530599</c:v>
                </c:pt>
                <c:pt idx="23264">
                  <c:v>0.98603613159025205</c:v>
                </c:pt>
                <c:pt idx="23265">
                  <c:v>0.98601215873856496</c:v>
                </c:pt>
                <c:pt idx="23266">
                  <c:v>0.98603966944157995</c:v>
                </c:pt>
                <c:pt idx="23267">
                  <c:v>0.98604616604061202</c:v>
                </c:pt>
                <c:pt idx="23268">
                  <c:v>0.98593454228726696</c:v>
                </c:pt>
                <c:pt idx="23269">
                  <c:v>0.98599406496449404</c:v>
                </c:pt>
                <c:pt idx="23270">
                  <c:v>0.98586974847818298</c:v>
                </c:pt>
                <c:pt idx="23271">
                  <c:v>0.98604183653278199</c:v>
                </c:pt>
                <c:pt idx="23272">
                  <c:v>0.98588822566408396</c:v>
                </c:pt>
                <c:pt idx="23273">
                  <c:v>0.98594166153021601</c:v>
                </c:pt>
                <c:pt idx="23274">
                  <c:v>0.985973920350949</c:v>
                </c:pt>
                <c:pt idx="23275">
                  <c:v>0.98588068053922095</c:v>
                </c:pt>
                <c:pt idx="23276">
                  <c:v>0.98608683440051403</c:v>
                </c:pt>
                <c:pt idx="23277">
                  <c:v>0.98599142175130405</c:v>
                </c:pt>
                <c:pt idx="23278">
                  <c:v>0.98593787279660705</c:v>
                </c:pt>
                <c:pt idx="23279">
                  <c:v>0.98610595491873898</c:v>
                </c:pt>
                <c:pt idx="23280">
                  <c:v>0.98587967161662005</c:v>
                </c:pt>
                <c:pt idx="23281">
                  <c:v>0.98608175666437503</c:v>
                </c:pt>
                <c:pt idx="23282">
                  <c:v>0.98599436514012695</c:v>
                </c:pt>
                <c:pt idx="23283">
                  <c:v>0.98596922674885901</c:v>
                </c:pt>
                <c:pt idx="23284">
                  <c:v>0.985889972230238</c:v>
                </c:pt>
                <c:pt idx="23285">
                  <c:v>0.98607244445240905</c:v>
                </c:pt>
                <c:pt idx="23286">
                  <c:v>0.98607892662448704</c:v>
                </c:pt>
                <c:pt idx="23287">
                  <c:v>0.98593798310832403</c:v>
                </c:pt>
                <c:pt idx="23288">
                  <c:v>0.98598185157178098</c:v>
                </c:pt>
                <c:pt idx="23289">
                  <c:v>0.98580707749215102</c:v>
                </c:pt>
                <c:pt idx="23290">
                  <c:v>0.98590252195892802</c:v>
                </c:pt>
                <c:pt idx="23291">
                  <c:v>0.98593862443981595</c:v>
                </c:pt>
                <c:pt idx="23292">
                  <c:v>0.98597681163686202</c:v>
                </c:pt>
                <c:pt idx="23293">
                  <c:v>0.98599511618214797</c:v>
                </c:pt>
                <c:pt idx="23294">
                  <c:v>0.98595426617440496</c:v>
                </c:pt>
                <c:pt idx="23295">
                  <c:v>0.98611292582336796</c:v>
                </c:pt>
                <c:pt idx="23296">
                  <c:v>0.98596687463130395</c:v>
                </c:pt>
                <c:pt idx="23297">
                  <c:v>0.98606720168991102</c:v>
                </c:pt>
                <c:pt idx="23298">
                  <c:v>0.98595412086807299</c:v>
                </c:pt>
                <c:pt idx="23299">
                  <c:v>0.98599850444248704</c:v>
                </c:pt>
                <c:pt idx="23300">
                  <c:v>0.98593199243628404</c:v>
                </c:pt>
                <c:pt idx="23301">
                  <c:v>0.98595615289151195</c:v>
                </c:pt>
                <c:pt idx="23302">
                  <c:v>0.98587574259733002</c:v>
                </c:pt>
                <c:pt idx="23303">
                  <c:v>0.98600989578230203</c:v>
                </c:pt>
                <c:pt idx="23304">
                  <c:v>0.98584320010915405</c:v>
                </c:pt>
                <c:pt idx="23305">
                  <c:v>0.98600741886546905</c:v>
                </c:pt>
                <c:pt idx="23306">
                  <c:v>0.98599370369772599</c:v>
                </c:pt>
                <c:pt idx="23307">
                  <c:v>0.98586589802429803</c:v>
                </c:pt>
                <c:pt idx="23308">
                  <c:v>0.98585154712380596</c:v>
                </c:pt>
                <c:pt idx="23309">
                  <c:v>0.98596501000500103</c:v>
                </c:pt>
                <c:pt idx="23310">
                  <c:v>0.98599166913553304</c:v>
                </c:pt>
                <c:pt idx="23311">
                  <c:v>0.98603935659223396</c:v>
                </c:pt>
                <c:pt idx="23312">
                  <c:v>0.98609773706235604</c:v>
                </c:pt>
                <c:pt idx="23313">
                  <c:v>0.98597981413120395</c:v>
                </c:pt>
                <c:pt idx="23314">
                  <c:v>0.98598344745527899</c:v>
                </c:pt>
                <c:pt idx="23315">
                  <c:v>0.98590321074600396</c:v>
                </c:pt>
                <c:pt idx="23316">
                  <c:v>0.98597238872687198</c:v>
                </c:pt>
                <c:pt idx="23317">
                  <c:v>0.98602046947558597</c:v>
                </c:pt>
                <c:pt idx="23318">
                  <c:v>0.98603024306874298</c:v>
                </c:pt>
                <c:pt idx="23319">
                  <c:v>0.985854348138683</c:v>
                </c:pt>
                <c:pt idx="23320">
                  <c:v>0.98598654802579999</c:v>
                </c:pt>
                <c:pt idx="23321">
                  <c:v>0.98583690774098398</c:v>
                </c:pt>
                <c:pt idx="23322">
                  <c:v>0.98591942121188703</c:v>
                </c:pt>
                <c:pt idx="23323">
                  <c:v>0.98594748472955696</c:v>
                </c:pt>
                <c:pt idx="23324">
                  <c:v>0.98596759120395905</c:v>
                </c:pt>
                <c:pt idx="23325">
                  <c:v>0.986082793125727</c:v>
                </c:pt>
                <c:pt idx="23326">
                  <c:v>0.98602124773376199</c:v>
                </c:pt>
                <c:pt idx="23327">
                  <c:v>0.98597848441088198</c:v>
                </c:pt>
                <c:pt idx="23328">
                  <c:v>0.98597906127306001</c:v>
                </c:pt>
                <c:pt idx="23329">
                  <c:v>0.985880191379363</c:v>
                </c:pt>
                <c:pt idx="23330">
                  <c:v>0.98603118000575696</c:v>
                </c:pt>
                <c:pt idx="23331">
                  <c:v>0.98603495560066901</c:v>
                </c:pt>
                <c:pt idx="23332">
                  <c:v>0.98604216513410703</c:v>
                </c:pt>
                <c:pt idx="23333">
                  <c:v>0.98592591574673105</c:v>
                </c:pt>
                <c:pt idx="23334">
                  <c:v>0.985991934119403</c:v>
                </c:pt>
                <c:pt idx="23335">
                  <c:v>0.985834752318415</c:v>
                </c:pt>
                <c:pt idx="23336">
                  <c:v>0.98593248159518498</c:v>
                </c:pt>
                <c:pt idx="23337">
                  <c:v>0.98598194637022096</c:v>
                </c:pt>
                <c:pt idx="23338">
                  <c:v>0.986088081008619</c:v>
                </c:pt>
                <c:pt idx="23339">
                  <c:v>0.98589319442501799</c:v>
                </c:pt>
                <c:pt idx="23340">
                  <c:v>0.98600938047351505</c:v>
                </c:pt>
                <c:pt idx="23341">
                  <c:v>0.98588743670934098</c:v>
                </c:pt>
                <c:pt idx="23342">
                  <c:v>0.98606986060659696</c:v>
                </c:pt>
                <c:pt idx="23343">
                  <c:v>0.98599725891574397</c:v>
                </c:pt>
                <c:pt idx="23344">
                  <c:v>0.98596076605739602</c:v>
                </c:pt>
                <c:pt idx="23345">
                  <c:v>0.98592091910187096</c:v>
                </c:pt>
                <c:pt idx="23346">
                  <c:v>0.98608799577386896</c:v>
                </c:pt>
                <c:pt idx="23347">
                  <c:v>0.98596224574906299</c:v>
                </c:pt>
                <c:pt idx="23348">
                  <c:v>0.98594005991808498</c:v>
                </c:pt>
                <c:pt idx="23349">
                  <c:v>0.98604203640007704</c:v>
                </c:pt>
                <c:pt idx="23350">
                  <c:v>0.986034708438422</c:v>
                </c:pt>
                <c:pt idx="23351">
                  <c:v>0.98598274655954898</c:v>
                </c:pt>
                <c:pt idx="23352">
                  <c:v>0.98596802123087701</c:v>
                </c:pt>
                <c:pt idx="23353">
                  <c:v>0.98595376581230199</c:v>
                </c:pt>
                <c:pt idx="23354">
                  <c:v>0.98590286892699497</c:v>
                </c:pt>
                <c:pt idx="23355">
                  <c:v>0.98599115528949799</c:v>
                </c:pt>
                <c:pt idx="23356">
                  <c:v>0.98594849570589405</c:v>
                </c:pt>
                <c:pt idx="23357">
                  <c:v>0.98594775800263501</c:v>
                </c:pt>
                <c:pt idx="23358">
                  <c:v>0.98593717197290298</c:v>
                </c:pt>
                <c:pt idx="23359">
                  <c:v>0.98587952013739999</c:v>
                </c:pt>
                <c:pt idx="23360">
                  <c:v>0.98603506623375903</c:v>
                </c:pt>
                <c:pt idx="23361">
                  <c:v>0.985983528270447</c:v>
                </c:pt>
                <c:pt idx="23362">
                  <c:v>0.98600744896996095</c:v>
                </c:pt>
                <c:pt idx="23363">
                  <c:v>0.98593590940807896</c:v>
                </c:pt>
                <c:pt idx="23364">
                  <c:v>0.98606865835083801</c:v>
                </c:pt>
                <c:pt idx="23365">
                  <c:v>0.98594571284014099</c:v>
                </c:pt>
                <c:pt idx="23366">
                  <c:v>0.98597657770788005</c:v>
                </c:pt>
                <c:pt idx="23367">
                  <c:v>0.98580061723910895</c:v>
                </c:pt>
                <c:pt idx="23368">
                  <c:v>0.98598465612175401</c:v>
                </c:pt>
                <c:pt idx="23369">
                  <c:v>0.98594968205240596</c:v>
                </c:pt>
                <c:pt idx="23370">
                  <c:v>0.98600474357341195</c:v>
                </c:pt>
                <c:pt idx="23371">
                  <c:v>0.98605020440234703</c:v>
                </c:pt>
                <c:pt idx="23372">
                  <c:v>0.98596059935408398</c:v>
                </c:pt>
                <c:pt idx="23373">
                  <c:v>0.985986641447264</c:v>
                </c:pt>
                <c:pt idx="23374">
                  <c:v>0.98598186821989997</c:v>
                </c:pt>
                <c:pt idx="23375">
                  <c:v>0.98583042042337699</c:v>
                </c:pt>
                <c:pt idx="23376">
                  <c:v>0.98611541342665199</c:v>
                </c:pt>
                <c:pt idx="23377">
                  <c:v>0.98587166129699</c:v>
                </c:pt>
                <c:pt idx="23378">
                  <c:v>0.986053761045661</c:v>
                </c:pt>
                <c:pt idx="23379">
                  <c:v>0.98587083465881098</c:v>
                </c:pt>
                <c:pt idx="23380">
                  <c:v>0.986062932088976</c:v>
                </c:pt>
                <c:pt idx="23381">
                  <c:v>0.98597671166660705</c:v>
                </c:pt>
                <c:pt idx="23382">
                  <c:v>0.98592387461089004</c:v>
                </c:pt>
                <c:pt idx="23383">
                  <c:v>0.98587134345110095</c:v>
                </c:pt>
                <c:pt idx="23384">
                  <c:v>0.98601209241571597</c:v>
                </c:pt>
                <c:pt idx="23385">
                  <c:v>0.98602095810268497</c:v>
                </c:pt>
                <c:pt idx="23386">
                  <c:v>0.98591090338963305</c:v>
                </c:pt>
                <c:pt idx="23387">
                  <c:v>0.985938186368572</c:v>
                </c:pt>
                <c:pt idx="23388">
                  <c:v>0.98598569600182495</c:v>
                </c:pt>
                <c:pt idx="23389">
                  <c:v>0.98601599405086104</c:v>
                </c:pt>
                <c:pt idx="23390">
                  <c:v>0.98588429414241396</c:v>
                </c:pt>
                <c:pt idx="23391">
                  <c:v>0.98600731362579497</c:v>
                </c:pt>
                <c:pt idx="23392">
                  <c:v>0.98599261497985802</c:v>
                </c:pt>
                <c:pt idx="23393">
                  <c:v>0.98597809632936895</c:v>
                </c:pt>
                <c:pt idx="23394">
                  <c:v>0.98589559023462703</c:v>
                </c:pt>
                <c:pt idx="23395">
                  <c:v>0.98598577147202204</c:v>
                </c:pt>
                <c:pt idx="23396">
                  <c:v>0.98593129994733697</c:v>
                </c:pt>
                <c:pt idx="23397">
                  <c:v>0.98598044154953501</c:v>
                </c:pt>
                <c:pt idx="23398">
                  <c:v>0.98596515234378801</c:v>
                </c:pt>
                <c:pt idx="23399">
                  <c:v>0.98593973636152099</c:v>
                </c:pt>
                <c:pt idx="23400">
                  <c:v>0.98599522458030897</c:v>
                </c:pt>
                <c:pt idx="23401">
                  <c:v>0.98596497771235403</c:v>
                </c:pt>
                <c:pt idx="23402">
                  <c:v>0.98590520768991297</c:v>
                </c:pt>
                <c:pt idx="23403">
                  <c:v>0.98591061760541798</c:v>
                </c:pt>
                <c:pt idx="23404">
                  <c:v>0.98594676412127302</c:v>
                </c:pt>
                <c:pt idx="23405">
                  <c:v>0.98598498077153895</c:v>
                </c:pt>
                <c:pt idx="23406">
                  <c:v>0.98588591538533099</c:v>
                </c:pt>
                <c:pt idx="23407">
                  <c:v>0.98597960598414103</c:v>
                </c:pt>
                <c:pt idx="23408">
                  <c:v>0.98603814049543903</c:v>
                </c:pt>
                <c:pt idx="23409">
                  <c:v>0.98588299548345504</c:v>
                </c:pt>
                <c:pt idx="23410">
                  <c:v>0.98609061651011798</c:v>
                </c:pt>
                <c:pt idx="23411">
                  <c:v>0.98598737083861898</c:v>
                </c:pt>
                <c:pt idx="23412">
                  <c:v>0.98601845586693304</c:v>
                </c:pt>
                <c:pt idx="23413">
                  <c:v>0.98590371317522896</c:v>
                </c:pt>
                <c:pt idx="23414">
                  <c:v>0.98600846712151102</c:v>
                </c:pt>
                <c:pt idx="23415">
                  <c:v>0.986034522149</c:v>
                </c:pt>
                <c:pt idx="23416">
                  <c:v>0.98593881437106801</c:v>
                </c:pt>
                <c:pt idx="23417">
                  <c:v>0.98593183627629</c:v>
                </c:pt>
                <c:pt idx="23418">
                  <c:v>0.98606285832352103</c:v>
                </c:pt>
                <c:pt idx="23419">
                  <c:v>0.98602126489138398</c:v>
                </c:pt>
                <c:pt idx="23420">
                  <c:v>0.98593180726676999</c:v>
                </c:pt>
                <c:pt idx="23421">
                  <c:v>0.98600272047343995</c:v>
                </c:pt>
                <c:pt idx="23422">
                  <c:v>0.98595822454202098</c:v>
                </c:pt>
                <c:pt idx="23423">
                  <c:v>0.98604816335427303</c:v>
                </c:pt>
                <c:pt idx="23424">
                  <c:v>0.98586749291877696</c:v>
                </c:pt>
                <c:pt idx="23425">
                  <c:v>0.98589496244421104</c:v>
                </c:pt>
                <c:pt idx="23426">
                  <c:v>0.98596245824719297</c:v>
                </c:pt>
                <c:pt idx="23427">
                  <c:v>0.98604908312178796</c:v>
                </c:pt>
                <c:pt idx="23428">
                  <c:v>0.98587042059702401</c:v>
                </c:pt>
                <c:pt idx="23429">
                  <c:v>0.98602872112040896</c:v>
                </c:pt>
                <c:pt idx="23430">
                  <c:v>0.98603149605124496</c:v>
                </c:pt>
                <c:pt idx="23431">
                  <c:v>0.98596032032333603</c:v>
                </c:pt>
                <c:pt idx="23432">
                  <c:v>0.98596105057588701</c:v>
                </c:pt>
                <c:pt idx="23433">
                  <c:v>0.98603585683623196</c:v>
                </c:pt>
                <c:pt idx="23434">
                  <c:v>0.98594230026159002</c:v>
                </c:pt>
                <c:pt idx="23435">
                  <c:v>0.98596459222408905</c:v>
                </c:pt>
                <c:pt idx="23436">
                  <c:v>0.98588273839894902</c:v>
                </c:pt>
                <c:pt idx="23437">
                  <c:v>0.98597401123664796</c:v>
                </c:pt>
                <c:pt idx="23438">
                  <c:v>0.98606874344629902</c:v>
                </c:pt>
                <c:pt idx="23439">
                  <c:v>0.98590196574737499</c:v>
                </c:pt>
                <c:pt idx="23440">
                  <c:v>0.98605480625905595</c:v>
                </c:pt>
                <c:pt idx="23441">
                  <c:v>0.98592708584184396</c:v>
                </c:pt>
                <c:pt idx="23442">
                  <c:v>0.98598741322724304</c:v>
                </c:pt>
                <c:pt idx="23443">
                  <c:v>0.98586395963987705</c:v>
                </c:pt>
                <c:pt idx="23444">
                  <c:v>0.98602131267670001</c:v>
                </c:pt>
                <c:pt idx="23445">
                  <c:v>0.98598144583659497</c:v>
                </c:pt>
                <c:pt idx="23446">
                  <c:v>0.98595298443183998</c:v>
                </c:pt>
                <c:pt idx="23447">
                  <c:v>0.98601821316660998</c:v>
                </c:pt>
                <c:pt idx="23448">
                  <c:v>0.98588700763624404</c:v>
                </c:pt>
                <c:pt idx="23449">
                  <c:v>0.98610478320412898</c:v>
                </c:pt>
                <c:pt idx="23450">
                  <c:v>0.985960521692689</c:v>
                </c:pt>
                <c:pt idx="23451">
                  <c:v>0.98597808103919005</c:v>
                </c:pt>
                <c:pt idx="23452">
                  <c:v>0.98588072660757398</c:v>
                </c:pt>
                <c:pt idx="23453">
                  <c:v>0.98595017162566101</c:v>
                </c:pt>
                <c:pt idx="23454">
                  <c:v>0.98604139670635205</c:v>
                </c:pt>
                <c:pt idx="23455">
                  <c:v>0.98602235797866</c:v>
                </c:pt>
                <c:pt idx="23456">
                  <c:v>0.98608371875094003</c:v>
                </c:pt>
                <c:pt idx="23457">
                  <c:v>0.98595314774849196</c:v>
                </c:pt>
                <c:pt idx="23458">
                  <c:v>0.98584594289478999</c:v>
                </c:pt>
                <c:pt idx="23459">
                  <c:v>0.98604888101478705</c:v>
                </c:pt>
                <c:pt idx="23460">
                  <c:v>0.98594746161676305</c:v>
                </c:pt>
                <c:pt idx="23461">
                  <c:v>0.98608829185143299</c:v>
                </c:pt>
                <c:pt idx="23462">
                  <c:v>0.98597422165304405</c:v>
                </c:pt>
                <c:pt idx="23463">
                  <c:v>0.98598692819631695</c:v>
                </c:pt>
                <c:pt idx="23464">
                  <c:v>0.98595297494421597</c:v>
                </c:pt>
                <c:pt idx="23465">
                  <c:v>0.98593943668450701</c:v>
                </c:pt>
                <c:pt idx="23466">
                  <c:v>0.98594795423904302</c:v>
                </c:pt>
                <c:pt idx="23467">
                  <c:v>0.985957177660166</c:v>
                </c:pt>
                <c:pt idx="23468">
                  <c:v>0.98587981004346303</c:v>
                </c:pt>
                <c:pt idx="23469">
                  <c:v>0.98603901501130098</c:v>
                </c:pt>
                <c:pt idx="23470">
                  <c:v>0.985864512784147</c:v>
                </c:pt>
                <c:pt idx="23471">
                  <c:v>0.98595923376401495</c:v>
                </c:pt>
                <c:pt idx="23472">
                  <c:v>0.98595330627197297</c:v>
                </c:pt>
                <c:pt idx="23473">
                  <c:v>0.98604464817784199</c:v>
                </c:pt>
                <c:pt idx="23474">
                  <c:v>0.98598208038744295</c:v>
                </c:pt>
                <c:pt idx="23475">
                  <c:v>0.98595694058968897</c:v>
                </c:pt>
                <c:pt idx="23476">
                  <c:v>0.98594429403852302</c:v>
                </c:pt>
                <c:pt idx="23477">
                  <c:v>0.98598827843693204</c:v>
                </c:pt>
                <c:pt idx="23478">
                  <c:v>0.98601792855000403</c:v>
                </c:pt>
                <c:pt idx="23479">
                  <c:v>0.98591948150324105</c:v>
                </c:pt>
                <c:pt idx="23480">
                  <c:v>0.98602762328016103</c:v>
                </c:pt>
                <c:pt idx="23481">
                  <c:v>0.98595965172526401</c:v>
                </c:pt>
                <c:pt idx="23482">
                  <c:v>0.98594557215481904</c:v>
                </c:pt>
                <c:pt idx="23483">
                  <c:v>0.98579672560065601</c:v>
                </c:pt>
                <c:pt idx="23484">
                  <c:v>0.98598787242151498</c:v>
                </c:pt>
                <c:pt idx="23485">
                  <c:v>0.98592678296775804</c:v>
                </c:pt>
                <c:pt idx="23486">
                  <c:v>0.98603185628826795</c:v>
                </c:pt>
                <c:pt idx="23487">
                  <c:v>0.98590364481241899</c:v>
                </c:pt>
                <c:pt idx="23488">
                  <c:v>0.98607191105187597</c:v>
                </c:pt>
                <c:pt idx="23489">
                  <c:v>0.98592157660017299</c:v>
                </c:pt>
                <c:pt idx="23490">
                  <c:v>0.986104053222287</c:v>
                </c:pt>
                <c:pt idx="23491">
                  <c:v>0.98597611440726196</c:v>
                </c:pt>
                <c:pt idx="23492">
                  <c:v>0.98595612631395302</c:v>
                </c:pt>
                <c:pt idx="23493">
                  <c:v>0.98598854066053998</c:v>
                </c:pt>
                <c:pt idx="23494">
                  <c:v>0.98597619601338904</c:v>
                </c:pt>
                <c:pt idx="23495">
                  <c:v>0.98602053823117397</c:v>
                </c:pt>
                <c:pt idx="23496">
                  <c:v>0.98594030707935898</c:v>
                </c:pt>
                <c:pt idx="23497">
                  <c:v>0.98593453658173102</c:v>
                </c:pt>
                <c:pt idx="23498">
                  <c:v>0.98605731185233703</c:v>
                </c:pt>
                <c:pt idx="23499">
                  <c:v>0.98611417521056899</c:v>
                </c:pt>
                <c:pt idx="23500">
                  <c:v>0.98589060933691197</c:v>
                </c:pt>
                <c:pt idx="23501">
                  <c:v>0.98594775689918801</c:v>
                </c:pt>
                <c:pt idx="23502">
                  <c:v>0.985946012369049</c:v>
                </c:pt>
                <c:pt idx="23503">
                  <c:v>0.986015001736126</c:v>
                </c:pt>
                <c:pt idx="23504">
                  <c:v>0.98599383962668097</c:v>
                </c:pt>
                <c:pt idx="23505">
                  <c:v>0.98599658861880202</c:v>
                </c:pt>
                <c:pt idx="23506">
                  <c:v>0.98588484749476901</c:v>
                </c:pt>
                <c:pt idx="23507">
                  <c:v>0.985960739071856</c:v>
                </c:pt>
                <c:pt idx="23508">
                  <c:v>0.98592030659416396</c:v>
                </c:pt>
                <c:pt idx="23509">
                  <c:v>0.98592266144749297</c:v>
                </c:pt>
                <c:pt idx="23510">
                  <c:v>0.98604770044714296</c:v>
                </c:pt>
                <c:pt idx="23511">
                  <c:v>0.98600553050677897</c:v>
                </c:pt>
                <c:pt idx="23512">
                  <c:v>0.98599290039551601</c:v>
                </c:pt>
                <c:pt idx="23513">
                  <c:v>0.98587931771818105</c:v>
                </c:pt>
                <c:pt idx="23514">
                  <c:v>0.98596871283066301</c:v>
                </c:pt>
                <c:pt idx="23515">
                  <c:v>0.98599733324222305</c:v>
                </c:pt>
                <c:pt idx="23516">
                  <c:v>0.985988189313173</c:v>
                </c:pt>
                <c:pt idx="23517">
                  <c:v>0.98599832338596904</c:v>
                </c:pt>
                <c:pt idx="23518">
                  <c:v>0.98598673369233203</c:v>
                </c:pt>
                <c:pt idx="23519">
                  <c:v>0.98598954727394805</c:v>
                </c:pt>
                <c:pt idx="23520">
                  <c:v>0.98601651136445101</c:v>
                </c:pt>
                <c:pt idx="23521">
                  <c:v>0.985926073467848</c:v>
                </c:pt>
                <c:pt idx="23522">
                  <c:v>0.98609236991703897</c:v>
                </c:pt>
                <c:pt idx="23523">
                  <c:v>0.98600795830993104</c:v>
                </c:pt>
                <c:pt idx="23524">
                  <c:v>0.98589260715831895</c:v>
                </c:pt>
                <c:pt idx="23525">
                  <c:v>0.98599594829069603</c:v>
                </c:pt>
                <c:pt idx="23526">
                  <c:v>0.98581322830581897</c:v>
                </c:pt>
                <c:pt idx="23527">
                  <c:v>0.98590373032280498</c:v>
                </c:pt>
                <c:pt idx="23528">
                  <c:v>0.98601879686396798</c:v>
                </c:pt>
                <c:pt idx="23529">
                  <c:v>0.98598224543896196</c:v>
                </c:pt>
                <c:pt idx="23530">
                  <c:v>0.986003457077125</c:v>
                </c:pt>
                <c:pt idx="23531">
                  <c:v>0.98595142414958603</c:v>
                </c:pt>
                <c:pt idx="23532">
                  <c:v>0.98598036457285299</c:v>
                </c:pt>
                <c:pt idx="23533">
                  <c:v>0.985948338975561</c:v>
                </c:pt>
                <c:pt idx="23534">
                  <c:v>0.98594659477390401</c:v>
                </c:pt>
                <c:pt idx="23535">
                  <c:v>0.98595727749797801</c:v>
                </c:pt>
                <c:pt idx="23536">
                  <c:v>0.98595852550668095</c:v>
                </c:pt>
                <c:pt idx="23537">
                  <c:v>0.98591105529683298</c:v>
                </c:pt>
                <c:pt idx="23538">
                  <c:v>0.98590313352514303</c:v>
                </c:pt>
                <c:pt idx="23539">
                  <c:v>0.98597234981915605</c:v>
                </c:pt>
                <c:pt idx="23540">
                  <c:v>0.98598026543253203</c:v>
                </c:pt>
                <c:pt idx="23541">
                  <c:v>0.98593841839079799</c:v>
                </c:pt>
                <c:pt idx="23542">
                  <c:v>0.98595620697062503</c:v>
                </c:pt>
                <c:pt idx="23543">
                  <c:v>0.98602769767689402</c:v>
                </c:pt>
                <c:pt idx="23544">
                  <c:v>0.98611417122237999</c:v>
                </c:pt>
                <c:pt idx="23545">
                  <c:v>0.98591410126908396</c:v>
                </c:pt>
                <c:pt idx="23546">
                  <c:v>0.98603964635404395</c:v>
                </c:pt>
                <c:pt idx="23547">
                  <c:v>0.98587250653439695</c:v>
                </c:pt>
                <c:pt idx="23548">
                  <c:v>0.98600152517707396</c:v>
                </c:pt>
                <c:pt idx="23549">
                  <c:v>0.98594131239645599</c:v>
                </c:pt>
                <c:pt idx="23550">
                  <c:v>0.98595587793929795</c:v>
                </c:pt>
                <c:pt idx="23551">
                  <c:v>0.98598188930267905</c:v>
                </c:pt>
                <c:pt idx="23552">
                  <c:v>0.98591084889387903</c:v>
                </c:pt>
                <c:pt idx="23553">
                  <c:v>0.98595410008420503</c:v>
                </c:pt>
                <c:pt idx="23554">
                  <c:v>0.98594467504898997</c:v>
                </c:pt>
                <c:pt idx="23555">
                  <c:v>0.98601858153134303</c:v>
                </c:pt>
                <c:pt idx="23556">
                  <c:v>0.98599270536748196</c:v>
                </c:pt>
                <c:pt idx="23557">
                  <c:v>0.98605234197950897</c:v>
                </c:pt>
                <c:pt idx="23558">
                  <c:v>0.98600355012472196</c:v>
                </c:pt>
                <c:pt idx="23559">
                  <c:v>0.98607601344558904</c:v>
                </c:pt>
                <c:pt idx="23560">
                  <c:v>0.98585657788653802</c:v>
                </c:pt>
                <c:pt idx="23561">
                  <c:v>0.98606069244300398</c:v>
                </c:pt>
                <c:pt idx="23562">
                  <c:v>0.98599146826574702</c:v>
                </c:pt>
                <c:pt idx="23563">
                  <c:v>0.985960242399882</c:v>
                </c:pt>
                <c:pt idx="23564">
                  <c:v>0.98598977975365798</c:v>
                </c:pt>
                <c:pt idx="23565">
                  <c:v>0.98587759720117796</c:v>
                </c:pt>
                <c:pt idx="23566">
                  <c:v>0.98599324231746799</c:v>
                </c:pt>
                <c:pt idx="23567">
                  <c:v>0.98591544800945796</c:v>
                </c:pt>
                <c:pt idx="23568">
                  <c:v>0.985883571028629</c:v>
                </c:pt>
                <c:pt idx="23569">
                  <c:v>0.985952586984021</c:v>
                </c:pt>
                <c:pt idx="23570">
                  <c:v>0.98593816803847301</c:v>
                </c:pt>
                <c:pt idx="23571">
                  <c:v>0.98603911185457305</c:v>
                </c:pt>
                <c:pt idx="23572">
                  <c:v>0.98593654428511401</c:v>
                </c:pt>
                <c:pt idx="23573">
                  <c:v>0.98600209019762597</c:v>
                </c:pt>
                <c:pt idx="23574">
                  <c:v>0.98587673610872095</c:v>
                </c:pt>
                <c:pt idx="23575">
                  <c:v>0.98605381468632403</c:v>
                </c:pt>
                <c:pt idx="23576">
                  <c:v>0.98604673557002398</c:v>
                </c:pt>
                <c:pt idx="23577">
                  <c:v>0.98587715136356502</c:v>
                </c:pt>
                <c:pt idx="23578">
                  <c:v>0.98602388810352404</c:v>
                </c:pt>
                <c:pt idx="23579">
                  <c:v>0.98595828557254195</c:v>
                </c:pt>
                <c:pt idx="23580">
                  <c:v>0.98588513047474802</c:v>
                </c:pt>
                <c:pt idx="23581">
                  <c:v>0.98588120927799106</c:v>
                </c:pt>
                <c:pt idx="23582">
                  <c:v>0.985895556514511</c:v>
                </c:pt>
                <c:pt idx="23583">
                  <c:v>0.98588430314500897</c:v>
                </c:pt>
                <c:pt idx="23584">
                  <c:v>0.98602326025640497</c:v>
                </c:pt>
                <c:pt idx="23585">
                  <c:v>0.98599219632176305</c:v>
                </c:pt>
                <c:pt idx="23586">
                  <c:v>0.98602736254705703</c:v>
                </c:pt>
                <c:pt idx="23587">
                  <c:v>0.98601851640327898</c:v>
                </c:pt>
                <c:pt idx="23588">
                  <c:v>0.98596457742796595</c:v>
                </c:pt>
                <c:pt idx="23589">
                  <c:v>0.98591835906125502</c:v>
                </c:pt>
                <c:pt idx="23590">
                  <c:v>0.98591772873116601</c:v>
                </c:pt>
                <c:pt idx="23591">
                  <c:v>0.98588781897938105</c:v>
                </c:pt>
                <c:pt idx="23592">
                  <c:v>0.98599174162126302</c:v>
                </c:pt>
                <c:pt idx="23593">
                  <c:v>0.98586649450152397</c:v>
                </c:pt>
                <c:pt idx="23594">
                  <c:v>0.98592212218764497</c:v>
                </c:pt>
                <c:pt idx="23595">
                  <c:v>0.98593406866887701</c:v>
                </c:pt>
                <c:pt idx="23596">
                  <c:v>0.98601184164797595</c:v>
                </c:pt>
                <c:pt idx="23597">
                  <c:v>0.98586557514561401</c:v>
                </c:pt>
                <c:pt idx="23598">
                  <c:v>0.98610379550917704</c:v>
                </c:pt>
                <c:pt idx="23599">
                  <c:v>0.98591287020290197</c:v>
                </c:pt>
                <c:pt idx="23600">
                  <c:v>0.98595499115767304</c:v>
                </c:pt>
                <c:pt idx="23601">
                  <c:v>0.98606448944274305</c:v>
                </c:pt>
                <c:pt idx="23602">
                  <c:v>0.98596147443748705</c:v>
                </c:pt>
                <c:pt idx="23603">
                  <c:v>0.985935090970949</c:v>
                </c:pt>
                <c:pt idx="23604">
                  <c:v>0.98585778619985498</c:v>
                </c:pt>
                <c:pt idx="23605">
                  <c:v>0.98592952435362802</c:v>
                </c:pt>
                <c:pt idx="23606">
                  <c:v>0.98593273687981098</c:v>
                </c:pt>
                <c:pt idx="23607">
                  <c:v>0.98592890616892803</c:v>
                </c:pt>
                <c:pt idx="23608">
                  <c:v>0.98594302049305504</c:v>
                </c:pt>
                <c:pt idx="23609">
                  <c:v>0.98584716749658396</c:v>
                </c:pt>
                <c:pt idx="23610">
                  <c:v>0.986007269375757</c:v>
                </c:pt>
                <c:pt idx="23611">
                  <c:v>0.98590018604687601</c:v>
                </c:pt>
                <c:pt idx="23612">
                  <c:v>0.985948420423153</c:v>
                </c:pt>
                <c:pt idx="23613">
                  <c:v>0.986080962032997</c:v>
                </c:pt>
                <c:pt idx="23614">
                  <c:v>0.98588563394261697</c:v>
                </c:pt>
                <c:pt idx="23615">
                  <c:v>0.98614491345475996</c:v>
                </c:pt>
                <c:pt idx="23616">
                  <c:v>0.98588218884522005</c:v>
                </c:pt>
                <c:pt idx="23617">
                  <c:v>0.98603346126761804</c:v>
                </c:pt>
                <c:pt idx="23618">
                  <c:v>0.98590756678219005</c:v>
                </c:pt>
                <c:pt idx="23619">
                  <c:v>0.98607880731576003</c:v>
                </c:pt>
                <c:pt idx="23620">
                  <c:v>0.98589464095573098</c:v>
                </c:pt>
                <c:pt idx="23621">
                  <c:v>0.98608930468912503</c:v>
                </c:pt>
                <c:pt idx="23622">
                  <c:v>0.98589235783760498</c:v>
                </c:pt>
                <c:pt idx="23623">
                  <c:v>0.98593648281715496</c:v>
                </c:pt>
                <c:pt idx="23624">
                  <c:v>0.98587142026761398</c:v>
                </c:pt>
                <c:pt idx="23625">
                  <c:v>0.98594631960593404</c:v>
                </c:pt>
                <c:pt idx="23626">
                  <c:v>0.986031258368256</c:v>
                </c:pt>
                <c:pt idx="23627">
                  <c:v>0.98592891414831296</c:v>
                </c:pt>
                <c:pt idx="23628">
                  <c:v>0.98601796001290698</c:v>
                </c:pt>
                <c:pt idx="23629">
                  <c:v>0.98593402607611802</c:v>
                </c:pt>
                <c:pt idx="23630">
                  <c:v>0.98609284747888004</c:v>
                </c:pt>
                <c:pt idx="23631">
                  <c:v>0.98598603781478</c:v>
                </c:pt>
                <c:pt idx="23632">
                  <c:v>0.98609638270598898</c:v>
                </c:pt>
                <c:pt idx="23633">
                  <c:v>0.98593454184795803</c:v>
                </c:pt>
                <c:pt idx="23634">
                  <c:v>0.985946007771348</c:v>
                </c:pt>
                <c:pt idx="23635">
                  <c:v>0.98593336958997202</c:v>
                </c:pt>
                <c:pt idx="23636">
                  <c:v>0.98597991819372899</c:v>
                </c:pt>
                <c:pt idx="23637">
                  <c:v>0.98604806639971398</c:v>
                </c:pt>
                <c:pt idx="23638">
                  <c:v>0.98595697072801203</c:v>
                </c:pt>
                <c:pt idx="23639">
                  <c:v>0.98591521197926502</c:v>
                </c:pt>
                <c:pt idx="23640">
                  <c:v>0.98593311947223505</c:v>
                </c:pt>
                <c:pt idx="23641">
                  <c:v>0.98603797392084003</c:v>
                </c:pt>
                <c:pt idx="23642">
                  <c:v>0.98590254632840102</c:v>
                </c:pt>
                <c:pt idx="23643">
                  <c:v>0.98599670603325495</c:v>
                </c:pt>
                <c:pt idx="23644">
                  <c:v>0.98586355180381602</c:v>
                </c:pt>
                <c:pt idx="23645">
                  <c:v>0.98599199151319905</c:v>
                </c:pt>
                <c:pt idx="23646">
                  <c:v>0.98594787088135805</c:v>
                </c:pt>
                <c:pt idx="23647">
                  <c:v>0.98602824508956899</c:v>
                </c:pt>
                <c:pt idx="23648">
                  <c:v>0.98594206061427703</c:v>
                </c:pt>
                <c:pt idx="23649">
                  <c:v>0.98606395099164601</c:v>
                </c:pt>
                <c:pt idx="23650">
                  <c:v>0.98592412835167098</c:v>
                </c:pt>
                <c:pt idx="23651">
                  <c:v>0.98600542108443101</c:v>
                </c:pt>
                <c:pt idx="23652">
                  <c:v>0.98596637806505505</c:v>
                </c:pt>
                <c:pt idx="23653">
                  <c:v>0.98594882620284097</c:v>
                </c:pt>
                <c:pt idx="23654">
                  <c:v>0.98584731520017799</c:v>
                </c:pt>
                <c:pt idx="23655">
                  <c:v>0.98593962072983998</c:v>
                </c:pt>
                <c:pt idx="23656">
                  <c:v>0.98599405761916104</c:v>
                </c:pt>
                <c:pt idx="23657">
                  <c:v>0.98594027138711504</c:v>
                </c:pt>
                <c:pt idx="23658">
                  <c:v>0.98587472350439498</c:v>
                </c:pt>
                <c:pt idx="23659">
                  <c:v>0.98594245581038997</c:v>
                </c:pt>
                <c:pt idx="23660">
                  <c:v>0.98594989928520405</c:v>
                </c:pt>
                <c:pt idx="23661">
                  <c:v>0.98591005590103098</c:v>
                </c:pt>
                <c:pt idx="23662">
                  <c:v>0.98606622112971098</c:v>
                </c:pt>
                <c:pt idx="23663">
                  <c:v>0.98601508053521503</c:v>
                </c:pt>
                <c:pt idx="23664">
                  <c:v>0.98587106662942903</c:v>
                </c:pt>
                <c:pt idx="23665">
                  <c:v>0.985924303057919</c:v>
                </c:pt>
                <c:pt idx="23666">
                  <c:v>0.98609417556742296</c:v>
                </c:pt>
                <c:pt idx="23667">
                  <c:v>0.98596438258417496</c:v>
                </c:pt>
                <c:pt idx="23668">
                  <c:v>0.98596494531559797</c:v>
                </c:pt>
                <c:pt idx="23669">
                  <c:v>0.98589369567802898</c:v>
                </c:pt>
                <c:pt idx="23670">
                  <c:v>0.98604349359560794</c:v>
                </c:pt>
                <c:pt idx="23671">
                  <c:v>0.98599020671744098</c:v>
                </c:pt>
                <c:pt idx="23672">
                  <c:v>0.98602748867596901</c:v>
                </c:pt>
                <c:pt idx="23673">
                  <c:v>0.98587011953078596</c:v>
                </c:pt>
                <c:pt idx="23674">
                  <c:v>0.98605911597042195</c:v>
                </c:pt>
                <c:pt idx="23675">
                  <c:v>0.98589887539867105</c:v>
                </c:pt>
                <c:pt idx="23676">
                  <c:v>0.98607019243745697</c:v>
                </c:pt>
                <c:pt idx="23677">
                  <c:v>0.985850615040606</c:v>
                </c:pt>
                <c:pt idx="23678">
                  <c:v>0.98603410693020299</c:v>
                </c:pt>
                <c:pt idx="23679">
                  <c:v>0.98599031098567402</c:v>
                </c:pt>
                <c:pt idx="23680">
                  <c:v>0.98603055096594305</c:v>
                </c:pt>
                <c:pt idx="23681">
                  <c:v>0.98596636047702402</c:v>
                </c:pt>
                <c:pt idx="23682">
                  <c:v>0.98608782172920695</c:v>
                </c:pt>
                <c:pt idx="23683">
                  <c:v>0.986009561003651</c:v>
                </c:pt>
                <c:pt idx="23684">
                  <c:v>0.98599128504558897</c:v>
                </c:pt>
                <c:pt idx="23685">
                  <c:v>0.98595930799251597</c:v>
                </c:pt>
                <c:pt idx="23686">
                  <c:v>0.98593641368901197</c:v>
                </c:pt>
                <c:pt idx="23687">
                  <c:v>0.98606174198735796</c:v>
                </c:pt>
                <c:pt idx="23688">
                  <c:v>0.98612378921878896</c:v>
                </c:pt>
                <c:pt idx="23689">
                  <c:v>0.98603269394361803</c:v>
                </c:pt>
                <c:pt idx="23690">
                  <c:v>0.98599686275255605</c:v>
                </c:pt>
                <c:pt idx="23691">
                  <c:v>0.98605249767087499</c:v>
                </c:pt>
                <c:pt idx="23692">
                  <c:v>0.98600115036396196</c:v>
                </c:pt>
                <c:pt idx="23693">
                  <c:v>0.98603860783555097</c:v>
                </c:pt>
                <c:pt idx="23694">
                  <c:v>0.98584067010480902</c:v>
                </c:pt>
                <c:pt idx="23695">
                  <c:v>0.98604494317635905</c:v>
                </c:pt>
                <c:pt idx="23696">
                  <c:v>0.985958532041744</c:v>
                </c:pt>
                <c:pt idx="23697">
                  <c:v>0.98595340825417199</c:v>
                </c:pt>
                <c:pt idx="23698">
                  <c:v>0.98605787787940202</c:v>
                </c:pt>
                <c:pt idx="23699">
                  <c:v>0.98590914568147603</c:v>
                </c:pt>
                <c:pt idx="23700">
                  <c:v>0.98588405895632403</c:v>
                </c:pt>
                <c:pt idx="23701">
                  <c:v>0.98585106453017701</c:v>
                </c:pt>
                <c:pt idx="23702">
                  <c:v>0.98598127812995195</c:v>
                </c:pt>
                <c:pt idx="23703">
                  <c:v>0.98593340638780902</c:v>
                </c:pt>
                <c:pt idx="23704">
                  <c:v>0.98592593376232296</c:v>
                </c:pt>
                <c:pt idx="23705">
                  <c:v>0.98595841744093304</c:v>
                </c:pt>
                <c:pt idx="23706">
                  <c:v>0.98600779785121495</c:v>
                </c:pt>
                <c:pt idx="23707">
                  <c:v>0.98598699855891703</c:v>
                </c:pt>
                <c:pt idx="23708">
                  <c:v>0.98595735872391299</c:v>
                </c:pt>
                <c:pt idx="23709">
                  <c:v>0.98587693322042302</c:v>
                </c:pt>
                <c:pt idx="23710">
                  <c:v>0.98604807991509302</c:v>
                </c:pt>
                <c:pt idx="23711">
                  <c:v>0.98587971627488702</c:v>
                </c:pt>
                <c:pt idx="23712">
                  <c:v>0.98604666345693304</c:v>
                </c:pt>
                <c:pt idx="23713">
                  <c:v>0.98596005028451505</c:v>
                </c:pt>
                <c:pt idx="23714">
                  <c:v>0.98599262265884002</c:v>
                </c:pt>
                <c:pt idx="23715">
                  <c:v>0.98597667918441301</c:v>
                </c:pt>
                <c:pt idx="23716">
                  <c:v>0.98595321856691298</c:v>
                </c:pt>
                <c:pt idx="23717">
                  <c:v>0.98593500402164502</c:v>
                </c:pt>
                <c:pt idx="23718">
                  <c:v>0.98589776585140898</c:v>
                </c:pt>
                <c:pt idx="23719">
                  <c:v>0.98586801471360397</c:v>
                </c:pt>
                <c:pt idx="23720">
                  <c:v>0.98606876477643601</c:v>
                </c:pt>
                <c:pt idx="23721">
                  <c:v>0.98590774340096299</c:v>
                </c:pt>
                <c:pt idx="23722">
                  <c:v>0.98595465345158995</c:v>
                </c:pt>
                <c:pt idx="23723">
                  <c:v>0.98596922500370099</c:v>
                </c:pt>
                <c:pt idx="23724">
                  <c:v>0.98597468207545602</c:v>
                </c:pt>
                <c:pt idx="23725">
                  <c:v>0.98595832568700903</c:v>
                </c:pt>
                <c:pt idx="23726">
                  <c:v>0.98582451869211696</c:v>
                </c:pt>
                <c:pt idx="23727">
                  <c:v>0.98600338663959397</c:v>
                </c:pt>
                <c:pt idx="23728">
                  <c:v>0.98592657097970604</c:v>
                </c:pt>
                <c:pt idx="23729">
                  <c:v>0.986075065663643</c:v>
                </c:pt>
                <c:pt idx="23730">
                  <c:v>0.98602894520514395</c:v>
                </c:pt>
                <c:pt idx="23731">
                  <c:v>0.98602030916835903</c:v>
                </c:pt>
                <c:pt idx="23732">
                  <c:v>0.985948421813714</c:v>
                </c:pt>
                <c:pt idx="23733">
                  <c:v>0.98597921181833004</c:v>
                </c:pt>
                <c:pt idx="23734">
                  <c:v>0.98597741041144804</c:v>
                </c:pt>
                <c:pt idx="23735">
                  <c:v>0.98588663700003898</c:v>
                </c:pt>
                <c:pt idx="23736">
                  <c:v>0.986126328964812</c:v>
                </c:pt>
                <c:pt idx="23737">
                  <c:v>0.98595128166326096</c:v>
                </c:pt>
                <c:pt idx="23738">
                  <c:v>0.98601911556757005</c:v>
                </c:pt>
                <c:pt idx="23739">
                  <c:v>0.98600825173159501</c:v>
                </c:pt>
                <c:pt idx="23740">
                  <c:v>0.98595138437687102</c:v>
                </c:pt>
                <c:pt idx="23741">
                  <c:v>0.98594349670319004</c:v>
                </c:pt>
                <c:pt idx="23742">
                  <c:v>0.98586837198034305</c:v>
                </c:pt>
                <c:pt idx="23743">
                  <c:v>0.98594771209746501</c:v>
                </c:pt>
                <c:pt idx="23744">
                  <c:v>0.98591566012216902</c:v>
                </c:pt>
                <c:pt idx="23745">
                  <c:v>0.98597006084488203</c:v>
                </c:pt>
                <c:pt idx="23746">
                  <c:v>0.98596893356404303</c:v>
                </c:pt>
                <c:pt idx="23747">
                  <c:v>0.98605308408208303</c:v>
                </c:pt>
                <c:pt idx="23748">
                  <c:v>0.98591228693155997</c:v>
                </c:pt>
                <c:pt idx="23749">
                  <c:v>0.985873913122566</c:v>
                </c:pt>
                <c:pt idx="23750">
                  <c:v>0.98600277372853096</c:v>
                </c:pt>
                <c:pt idx="23751">
                  <c:v>0.98600501600859702</c:v>
                </c:pt>
                <c:pt idx="23752">
                  <c:v>0.98600951233967404</c:v>
                </c:pt>
                <c:pt idx="23753">
                  <c:v>0.98592804713170701</c:v>
                </c:pt>
                <c:pt idx="23754">
                  <c:v>0.98584052721371496</c:v>
                </c:pt>
                <c:pt idx="23755">
                  <c:v>0.98601608437384103</c:v>
                </c:pt>
                <c:pt idx="23756">
                  <c:v>0.98600661412432999</c:v>
                </c:pt>
                <c:pt idx="23757">
                  <c:v>0.98606181809128401</c:v>
                </c:pt>
                <c:pt idx="23758">
                  <c:v>0.98591956849364004</c:v>
                </c:pt>
                <c:pt idx="23759">
                  <c:v>0.98595577000817203</c:v>
                </c:pt>
                <c:pt idx="23760">
                  <c:v>0.98593251592460196</c:v>
                </c:pt>
                <c:pt idx="23761">
                  <c:v>0.98592871095998602</c:v>
                </c:pt>
                <c:pt idx="23762">
                  <c:v>0.98600022331996195</c:v>
                </c:pt>
                <c:pt idx="23763">
                  <c:v>0.98607206303063899</c:v>
                </c:pt>
                <c:pt idx="23764">
                  <c:v>0.98594973373539196</c:v>
                </c:pt>
                <c:pt idx="23765">
                  <c:v>0.98595083276357698</c:v>
                </c:pt>
                <c:pt idx="23766">
                  <c:v>0.98592577441393203</c:v>
                </c:pt>
                <c:pt idx="23767">
                  <c:v>0.98604870456823301</c:v>
                </c:pt>
                <c:pt idx="23768">
                  <c:v>0.98600267515250795</c:v>
                </c:pt>
                <c:pt idx="23769">
                  <c:v>0.98591096860490801</c:v>
                </c:pt>
                <c:pt idx="23770">
                  <c:v>0.98593406043451204</c:v>
                </c:pt>
                <c:pt idx="23771">
                  <c:v>0.98604382631837195</c:v>
                </c:pt>
                <c:pt idx="23772">
                  <c:v>0.98599832555094602</c:v>
                </c:pt>
                <c:pt idx="23773">
                  <c:v>0.98602730144164297</c:v>
                </c:pt>
                <c:pt idx="23774">
                  <c:v>0.985920128561114</c:v>
                </c:pt>
                <c:pt idx="23775">
                  <c:v>0.98603595817533196</c:v>
                </c:pt>
                <c:pt idx="23776">
                  <c:v>0.98595273587732601</c:v>
                </c:pt>
                <c:pt idx="23777">
                  <c:v>0.98603126410643904</c:v>
                </c:pt>
                <c:pt idx="23778">
                  <c:v>0.98607365802735802</c:v>
                </c:pt>
                <c:pt idx="23779">
                  <c:v>0.98595621701514102</c:v>
                </c:pt>
                <c:pt idx="23780">
                  <c:v>0.985992274936763</c:v>
                </c:pt>
                <c:pt idx="23781">
                  <c:v>0.98589616733566299</c:v>
                </c:pt>
                <c:pt idx="23782">
                  <c:v>0.98597198286202203</c:v>
                </c:pt>
                <c:pt idx="23783">
                  <c:v>0.98597318172758597</c:v>
                </c:pt>
                <c:pt idx="23784">
                  <c:v>0.98593491987357895</c:v>
                </c:pt>
                <c:pt idx="23785">
                  <c:v>0.985913302771671</c:v>
                </c:pt>
                <c:pt idx="23786">
                  <c:v>0.98604597256352799</c:v>
                </c:pt>
                <c:pt idx="23787">
                  <c:v>0.98600225990878299</c:v>
                </c:pt>
                <c:pt idx="23788">
                  <c:v>0.98593701241710097</c:v>
                </c:pt>
                <c:pt idx="23789">
                  <c:v>0.98595683679613599</c:v>
                </c:pt>
                <c:pt idx="23790">
                  <c:v>0.98589492182292804</c:v>
                </c:pt>
                <c:pt idx="23791">
                  <c:v>0.98596108439131802</c:v>
                </c:pt>
                <c:pt idx="23792">
                  <c:v>0.986048504540741</c:v>
                </c:pt>
                <c:pt idx="23793">
                  <c:v>0.98589876189042203</c:v>
                </c:pt>
                <c:pt idx="23794">
                  <c:v>0.98595994401376896</c:v>
                </c:pt>
                <c:pt idx="23795">
                  <c:v>0.98586282232071398</c:v>
                </c:pt>
                <c:pt idx="23796">
                  <c:v>0.98603335242866497</c:v>
                </c:pt>
                <c:pt idx="23797">
                  <c:v>0.98585792666981598</c:v>
                </c:pt>
                <c:pt idx="23798">
                  <c:v>0.98601043780384301</c:v>
                </c:pt>
                <c:pt idx="23799">
                  <c:v>0.98595458073919795</c:v>
                </c:pt>
                <c:pt idx="23800">
                  <c:v>0.98601640759766895</c:v>
                </c:pt>
                <c:pt idx="23801">
                  <c:v>0.98596783435582602</c:v>
                </c:pt>
                <c:pt idx="23802">
                  <c:v>0.98593031131285203</c:v>
                </c:pt>
                <c:pt idx="23803">
                  <c:v>0.98579974042132101</c:v>
                </c:pt>
                <c:pt idx="23804">
                  <c:v>0.985921691549692</c:v>
                </c:pt>
                <c:pt idx="23805">
                  <c:v>0.98592141577168801</c:v>
                </c:pt>
                <c:pt idx="23806">
                  <c:v>0.98588390130664305</c:v>
                </c:pt>
                <c:pt idx="23807">
                  <c:v>0.985962659794272</c:v>
                </c:pt>
                <c:pt idx="23808">
                  <c:v>0.98606577263795703</c:v>
                </c:pt>
                <c:pt idx="23809">
                  <c:v>0.98604508466047502</c:v>
                </c:pt>
                <c:pt idx="23810">
                  <c:v>0.98595784300358202</c:v>
                </c:pt>
                <c:pt idx="23811">
                  <c:v>0.98603712088495499</c:v>
                </c:pt>
                <c:pt idx="23812">
                  <c:v>0.98590570033979696</c:v>
                </c:pt>
                <c:pt idx="23813">
                  <c:v>0.98591644472462703</c:v>
                </c:pt>
                <c:pt idx="23814">
                  <c:v>0.98592653594796797</c:v>
                </c:pt>
                <c:pt idx="23815">
                  <c:v>0.98601841078155805</c:v>
                </c:pt>
                <c:pt idx="23816">
                  <c:v>0.98596769796917205</c:v>
                </c:pt>
                <c:pt idx="23817">
                  <c:v>0.98596995370356999</c:v>
                </c:pt>
                <c:pt idx="23818">
                  <c:v>0.98592554726938497</c:v>
                </c:pt>
                <c:pt idx="23819">
                  <c:v>0.98593681590501203</c:v>
                </c:pt>
                <c:pt idx="23820">
                  <c:v>0.985976239786722</c:v>
                </c:pt>
                <c:pt idx="23821">
                  <c:v>0.98591035865486099</c:v>
                </c:pt>
                <c:pt idx="23822">
                  <c:v>0.98598749934235097</c:v>
                </c:pt>
                <c:pt idx="23823">
                  <c:v>0.98590919339458605</c:v>
                </c:pt>
                <c:pt idx="23824">
                  <c:v>0.98610196749388002</c:v>
                </c:pt>
                <c:pt idx="23825">
                  <c:v>0.98585965997813796</c:v>
                </c:pt>
                <c:pt idx="23826">
                  <c:v>0.98599477783374001</c:v>
                </c:pt>
                <c:pt idx="23827">
                  <c:v>0.98590554525324703</c:v>
                </c:pt>
                <c:pt idx="23828">
                  <c:v>0.98599459711334403</c:v>
                </c:pt>
                <c:pt idx="23829">
                  <c:v>0.98589519267546</c:v>
                </c:pt>
                <c:pt idx="23830">
                  <c:v>0.98595916448229004</c:v>
                </c:pt>
                <c:pt idx="23831">
                  <c:v>0.98589463194215898</c:v>
                </c:pt>
                <c:pt idx="23832">
                  <c:v>0.98585066670405397</c:v>
                </c:pt>
                <c:pt idx="23833">
                  <c:v>0.98584111019294496</c:v>
                </c:pt>
                <c:pt idx="23834">
                  <c:v>0.98599350322588097</c:v>
                </c:pt>
                <c:pt idx="23835">
                  <c:v>0.985944523286023</c:v>
                </c:pt>
                <c:pt idx="23836">
                  <c:v>0.98592908330231599</c:v>
                </c:pt>
                <c:pt idx="23837">
                  <c:v>0.98604524450606201</c:v>
                </c:pt>
                <c:pt idx="23838">
                  <c:v>0.98593751366744997</c:v>
                </c:pt>
                <c:pt idx="23839">
                  <c:v>0.98605599549478096</c:v>
                </c:pt>
                <c:pt idx="23840">
                  <c:v>0.98590688923011405</c:v>
                </c:pt>
                <c:pt idx="23841">
                  <c:v>0.98589718734703802</c:v>
                </c:pt>
                <c:pt idx="23842">
                  <c:v>0.98597255619286805</c:v>
                </c:pt>
                <c:pt idx="23843">
                  <c:v>0.985991794966946</c:v>
                </c:pt>
                <c:pt idx="23844">
                  <c:v>0.98596451436408095</c:v>
                </c:pt>
                <c:pt idx="23845">
                  <c:v>0.98605422129121401</c:v>
                </c:pt>
                <c:pt idx="23846">
                  <c:v>0.98590556364202897</c:v>
                </c:pt>
                <c:pt idx="23847">
                  <c:v>0.98597259660331005</c:v>
                </c:pt>
                <c:pt idx="23848">
                  <c:v>0.98597494515504303</c:v>
                </c:pt>
                <c:pt idx="23849">
                  <c:v>0.98589799297229896</c:v>
                </c:pt>
                <c:pt idx="23850">
                  <c:v>0.98603554436593299</c:v>
                </c:pt>
                <c:pt idx="23851">
                  <c:v>0.98598263942827902</c:v>
                </c:pt>
                <c:pt idx="23852">
                  <c:v>0.98597836837330199</c:v>
                </c:pt>
                <c:pt idx="23853">
                  <c:v>0.98585278232127704</c:v>
                </c:pt>
                <c:pt idx="23854">
                  <c:v>0.98587079997819604</c:v>
                </c:pt>
                <c:pt idx="23855">
                  <c:v>0.98589722315497696</c:v>
                </c:pt>
                <c:pt idx="23856">
                  <c:v>0.98597764209975203</c:v>
                </c:pt>
                <c:pt idx="23857">
                  <c:v>0.98592224321640898</c:v>
                </c:pt>
                <c:pt idx="23858">
                  <c:v>0.98605337430329298</c:v>
                </c:pt>
                <c:pt idx="23859">
                  <c:v>0.98595098520244395</c:v>
                </c:pt>
                <c:pt idx="23860">
                  <c:v>0.98584921864722697</c:v>
                </c:pt>
                <c:pt idx="23861">
                  <c:v>0.98610131269021595</c:v>
                </c:pt>
                <c:pt idx="23862">
                  <c:v>0.98586742742194</c:v>
                </c:pt>
                <c:pt idx="23863">
                  <c:v>0.98596153927240104</c:v>
                </c:pt>
                <c:pt idx="23864">
                  <c:v>0.98592109233798098</c:v>
                </c:pt>
                <c:pt idx="23865">
                  <c:v>0.98594695295882395</c:v>
                </c:pt>
                <c:pt idx="23866">
                  <c:v>0.98595735610118196</c:v>
                </c:pt>
                <c:pt idx="23867">
                  <c:v>0.98590766519247597</c:v>
                </c:pt>
                <c:pt idx="23868">
                  <c:v>0.98596250606550695</c:v>
                </c:pt>
                <c:pt idx="23869">
                  <c:v>0.98603439885698196</c:v>
                </c:pt>
                <c:pt idx="23870">
                  <c:v>0.98607194332186099</c:v>
                </c:pt>
                <c:pt idx="23871">
                  <c:v>0.98599804565199101</c:v>
                </c:pt>
                <c:pt idx="23872">
                  <c:v>0.986030421714581</c:v>
                </c:pt>
                <c:pt idx="23873">
                  <c:v>0.98592213736355105</c:v>
                </c:pt>
                <c:pt idx="23874">
                  <c:v>0.98603582698243997</c:v>
                </c:pt>
                <c:pt idx="23875">
                  <c:v>0.98591925590241103</c:v>
                </c:pt>
                <c:pt idx="23876">
                  <c:v>0.98580748753737002</c:v>
                </c:pt>
                <c:pt idx="23877">
                  <c:v>0.98600548552182898</c:v>
                </c:pt>
                <c:pt idx="23878">
                  <c:v>0.98603994552595298</c:v>
                </c:pt>
                <c:pt idx="23879">
                  <c:v>0.98597005679703598</c:v>
                </c:pt>
                <c:pt idx="23880">
                  <c:v>0.98608695487883102</c:v>
                </c:pt>
                <c:pt idx="23881">
                  <c:v>0.98590717367135905</c:v>
                </c:pt>
                <c:pt idx="23882">
                  <c:v>0.98590823009380701</c:v>
                </c:pt>
                <c:pt idx="23883">
                  <c:v>0.98597703913733903</c:v>
                </c:pt>
                <c:pt idx="23884">
                  <c:v>0.98593420810299903</c:v>
                </c:pt>
                <c:pt idx="23885">
                  <c:v>0.98599157818957195</c:v>
                </c:pt>
                <c:pt idx="23886">
                  <c:v>0.98582932793871603</c:v>
                </c:pt>
                <c:pt idx="23887">
                  <c:v>0.98587379988032597</c:v>
                </c:pt>
                <c:pt idx="23888">
                  <c:v>0.98597656878425299</c:v>
                </c:pt>
                <c:pt idx="23889">
                  <c:v>0.98594090534600398</c:v>
                </c:pt>
                <c:pt idx="23890">
                  <c:v>0.98603216379146996</c:v>
                </c:pt>
                <c:pt idx="23891">
                  <c:v>0.98586919268194795</c:v>
                </c:pt>
                <c:pt idx="23892">
                  <c:v>0.98601470909384903</c:v>
                </c:pt>
                <c:pt idx="23893">
                  <c:v>0.98586700857582898</c:v>
                </c:pt>
                <c:pt idx="23894">
                  <c:v>0.98608316964021403</c:v>
                </c:pt>
                <c:pt idx="23895">
                  <c:v>0.98595134113312199</c:v>
                </c:pt>
                <c:pt idx="23896">
                  <c:v>0.98606315985608195</c:v>
                </c:pt>
                <c:pt idx="23897">
                  <c:v>0.98592355746927296</c:v>
                </c:pt>
                <c:pt idx="23898">
                  <c:v>0.98595289216525395</c:v>
                </c:pt>
                <c:pt idx="23899">
                  <c:v>0.98605845180727503</c:v>
                </c:pt>
                <c:pt idx="23900">
                  <c:v>0.98597454321768696</c:v>
                </c:pt>
                <c:pt idx="23901">
                  <c:v>0.98600674545924405</c:v>
                </c:pt>
                <c:pt idx="23902">
                  <c:v>0.98601403226126905</c:v>
                </c:pt>
                <c:pt idx="23903">
                  <c:v>0.98591387051214896</c:v>
                </c:pt>
                <c:pt idx="23904">
                  <c:v>0.98607855038822301</c:v>
                </c:pt>
                <c:pt idx="23905">
                  <c:v>0.98593294470574599</c:v>
                </c:pt>
                <c:pt idx="23906">
                  <c:v>0.98596225928464098</c:v>
                </c:pt>
                <c:pt idx="23907">
                  <c:v>0.98593834449304596</c:v>
                </c:pt>
                <c:pt idx="23908">
                  <c:v>0.98600352642411904</c:v>
                </c:pt>
                <c:pt idx="23909">
                  <c:v>0.98598537884044102</c:v>
                </c:pt>
                <c:pt idx="23910">
                  <c:v>0.98614215436155594</c:v>
                </c:pt>
                <c:pt idx="23911">
                  <c:v>0.98592650715675501</c:v>
                </c:pt>
                <c:pt idx="23912">
                  <c:v>0.98601525804720203</c:v>
                </c:pt>
                <c:pt idx="23913">
                  <c:v>0.98596607153717797</c:v>
                </c:pt>
                <c:pt idx="23914">
                  <c:v>0.98609099577857096</c:v>
                </c:pt>
                <c:pt idx="23915">
                  <c:v>0.98597424936186695</c:v>
                </c:pt>
                <c:pt idx="23916">
                  <c:v>0.98597097675943701</c:v>
                </c:pt>
                <c:pt idx="23917">
                  <c:v>0.98588033396334895</c:v>
                </c:pt>
                <c:pt idx="23918">
                  <c:v>0.98589268422181897</c:v>
                </c:pt>
                <c:pt idx="23919">
                  <c:v>0.98587324818570099</c:v>
                </c:pt>
                <c:pt idx="23920">
                  <c:v>0.98592315519947105</c:v>
                </c:pt>
                <c:pt idx="23921">
                  <c:v>0.98593246991954597</c:v>
                </c:pt>
                <c:pt idx="23922">
                  <c:v>0.98595146388416599</c:v>
                </c:pt>
                <c:pt idx="23923">
                  <c:v>0.98601439995421702</c:v>
                </c:pt>
                <c:pt idx="23924">
                  <c:v>0.98589765363334503</c:v>
                </c:pt>
                <c:pt idx="23925">
                  <c:v>0.98595139284667499</c:v>
                </c:pt>
                <c:pt idx="23926">
                  <c:v>0.98604103852766101</c:v>
                </c:pt>
                <c:pt idx="23927">
                  <c:v>0.98604107660840801</c:v>
                </c:pt>
                <c:pt idx="23928">
                  <c:v>0.98609466642050503</c:v>
                </c:pt>
                <c:pt idx="23929">
                  <c:v>0.98596364258430602</c:v>
                </c:pt>
                <c:pt idx="23930">
                  <c:v>0.98598703933325704</c:v>
                </c:pt>
                <c:pt idx="23931">
                  <c:v>0.98587752150408603</c:v>
                </c:pt>
                <c:pt idx="23932">
                  <c:v>0.98599419418279499</c:v>
                </c:pt>
                <c:pt idx="23933">
                  <c:v>0.985949630329501</c:v>
                </c:pt>
                <c:pt idx="23934">
                  <c:v>0.986029975762166</c:v>
                </c:pt>
                <c:pt idx="23935">
                  <c:v>0.98597161954680501</c:v>
                </c:pt>
                <c:pt idx="23936">
                  <c:v>0.98594611179226599</c:v>
                </c:pt>
                <c:pt idx="23937">
                  <c:v>0.98591529494433405</c:v>
                </c:pt>
                <c:pt idx="23938">
                  <c:v>0.98597124514915901</c:v>
                </c:pt>
                <c:pt idx="23939">
                  <c:v>0.98604336646827795</c:v>
                </c:pt>
                <c:pt idx="23940">
                  <c:v>0.98596302460141405</c:v>
                </c:pt>
                <c:pt idx="23941">
                  <c:v>0.98604887934559204</c:v>
                </c:pt>
                <c:pt idx="23942">
                  <c:v>0.98595062366994801</c:v>
                </c:pt>
                <c:pt idx="23943">
                  <c:v>0.98601603112677905</c:v>
                </c:pt>
                <c:pt idx="23944">
                  <c:v>0.98600822076718697</c:v>
                </c:pt>
                <c:pt idx="23945">
                  <c:v>0.985973481283276</c:v>
                </c:pt>
                <c:pt idx="23946">
                  <c:v>0.98593644525570501</c:v>
                </c:pt>
                <c:pt idx="23947">
                  <c:v>0.98600022220961803</c:v>
                </c:pt>
                <c:pt idx="23948">
                  <c:v>0.98592004370300002</c:v>
                </c:pt>
                <c:pt idx="23949">
                  <c:v>0.98598612052520895</c:v>
                </c:pt>
                <c:pt idx="23950">
                  <c:v>0.98593454951825199</c:v>
                </c:pt>
                <c:pt idx="23951">
                  <c:v>0.98610182617563702</c:v>
                </c:pt>
                <c:pt idx="23952">
                  <c:v>0.98602361434129604</c:v>
                </c:pt>
                <c:pt idx="23953">
                  <c:v>0.98590480307876704</c:v>
                </c:pt>
                <c:pt idx="23954">
                  <c:v>0.98603404853792198</c:v>
                </c:pt>
                <c:pt idx="23955">
                  <c:v>0.98585529807742101</c:v>
                </c:pt>
                <c:pt idx="23956">
                  <c:v>0.98604121083393204</c:v>
                </c:pt>
                <c:pt idx="23957">
                  <c:v>0.98595540378098301</c:v>
                </c:pt>
                <c:pt idx="23958">
                  <c:v>0.98599107618785597</c:v>
                </c:pt>
                <c:pt idx="23959">
                  <c:v>0.98592030763125704</c:v>
                </c:pt>
                <c:pt idx="23960">
                  <c:v>0.98592398014996896</c:v>
                </c:pt>
                <c:pt idx="23961">
                  <c:v>0.98589421710912895</c:v>
                </c:pt>
                <c:pt idx="23962">
                  <c:v>0.98588947403138505</c:v>
                </c:pt>
                <c:pt idx="23963">
                  <c:v>0.98600407736248097</c:v>
                </c:pt>
                <c:pt idx="23964">
                  <c:v>0.98590367338600704</c:v>
                </c:pt>
                <c:pt idx="23965">
                  <c:v>0.98609865461227997</c:v>
                </c:pt>
                <c:pt idx="23966">
                  <c:v>0.98587205743864603</c:v>
                </c:pt>
                <c:pt idx="23967">
                  <c:v>0.98598962931131495</c:v>
                </c:pt>
                <c:pt idx="23968">
                  <c:v>0.98590948454761496</c:v>
                </c:pt>
                <c:pt idx="23969">
                  <c:v>0.98596207499562105</c:v>
                </c:pt>
                <c:pt idx="23970">
                  <c:v>0.98600255785394597</c:v>
                </c:pt>
                <c:pt idx="23971">
                  <c:v>0.98599422262550995</c:v>
                </c:pt>
                <c:pt idx="23972">
                  <c:v>0.98599597168365005</c:v>
                </c:pt>
                <c:pt idx="23973">
                  <c:v>0.98596760616405599</c:v>
                </c:pt>
                <c:pt idx="23974">
                  <c:v>0.98608612221634795</c:v>
                </c:pt>
                <c:pt idx="23975">
                  <c:v>0.98593533167804503</c:v>
                </c:pt>
                <c:pt idx="23976">
                  <c:v>0.98593575486248797</c:v>
                </c:pt>
                <c:pt idx="23977">
                  <c:v>0.98600580254331205</c:v>
                </c:pt>
                <c:pt idx="23978">
                  <c:v>0.98592906353130705</c:v>
                </c:pt>
                <c:pt idx="23979">
                  <c:v>0.986041106958919</c:v>
                </c:pt>
                <c:pt idx="23980">
                  <c:v>0.98598196584127296</c:v>
                </c:pt>
                <c:pt idx="23981">
                  <c:v>0.98594564302621601</c:v>
                </c:pt>
                <c:pt idx="23982">
                  <c:v>0.98594028342432904</c:v>
                </c:pt>
                <c:pt idx="23983">
                  <c:v>0.98604750686964404</c:v>
                </c:pt>
                <c:pt idx="23984">
                  <c:v>0.98597708650792604</c:v>
                </c:pt>
                <c:pt idx="23985">
                  <c:v>0.98592604364547898</c:v>
                </c:pt>
                <c:pt idx="23986">
                  <c:v>0.98597274394053103</c:v>
                </c:pt>
                <c:pt idx="23987">
                  <c:v>0.98606821176130799</c:v>
                </c:pt>
                <c:pt idx="23988">
                  <c:v>0.98593943474373003</c:v>
                </c:pt>
                <c:pt idx="23989">
                  <c:v>0.98595000043945402</c:v>
                </c:pt>
                <c:pt idx="23990">
                  <c:v>0.98582857034393101</c:v>
                </c:pt>
                <c:pt idx="23991">
                  <c:v>0.98605110816267405</c:v>
                </c:pt>
                <c:pt idx="23992">
                  <c:v>0.985901866545422</c:v>
                </c:pt>
                <c:pt idx="23993">
                  <c:v>0.98599526623800304</c:v>
                </c:pt>
                <c:pt idx="23994">
                  <c:v>0.98584299258371699</c:v>
                </c:pt>
                <c:pt idx="23995">
                  <c:v>0.98593969721930297</c:v>
                </c:pt>
                <c:pt idx="23996">
                  <c:v>0.98592138561520903</c:v>
                </c:pt>
                <c:pt idx="23997">
                  <c:v>0.98595811515300602</c:v>
                </c:pt>
                <c:pt idx="23998">
                  <c:v>0.98595522247964995</c:v>
                </c:pt>
                <c:pt idx="23999">
                  <c:v>0.986071846628784</c:v>
                </c:pt>
                <c:pt idx="24000">
                  <c:v>0.98599015532743695</c:v>
                </c:pt>
                <c:pt idx="24001">
                  <c:v>0.98588969548829097</c:v>
                </c:pt>
                <c:pt idx="24002">
                  <c:v>0.98604810972906198</c:v>
                </c:pt>
                <c:pt idx="24003">
                  <c:v>0.98605067151208503</c:v>
                </c:pt>
                <c:pt idx="24004">
                  <c:v>0.98602123667975505</c:v>
                </c:pt>
                <c:pt idx="24005">
                  <c:v>0.98598324156415296</c:v>
                </c:pt>
                <c:pt idx="24006">
                  <c:v>0.98594174052328498</c:v>
                </c:pt>
                <c:pt idx="24007">
                  <c:v>0.98597109168199004</c:v>
                </c:pt>
                <c:pt idx="24008">
                  <c:v>0.98595931815743498</c:v>
                </c:pt>
                <c:pt idx="24009">
                  <c:v>0.98604936743505001</c:v>
                </c:pt>
                <c:pt idx="24010">
                  <c:v>0.98600361226904398</c:v>
                </c:pt>
                <c:pt idx="24011">
                  <c:v>0.98606095946893801</c:v>
                </c:pt>
                <c:pt idx="24012">
                  <c:v>0.98603234069623202</c:v>
                </c:pt>
                <c:pt idx="24013">
                  <c:v>0.98602480797780101</c:v>
                </c:pt>
                <c:pt idx="24014">
                  <c:v>0.98602131331823895</c:v>
                </c:pt>
                <c:pt idx="24015">
                  <c:v>0.98606435213131005</c:v>
                </c:pt>
                <c:pt idx="24016">
                  <c:v>0.98597360562854897</c:v>
                </c:pt>
                <c:pt idx="24017">
                  <c:v>0.98590000693111202</c:v>
                </c:pt>
                <c:pt idx="24018">
                  <c:v>0.98591622351881203</c:v>
                </c:pt>
                <c:pt idx="24019">
                  <c:v>0.98606753833613103</c:v>
                </c:pt>
                <c:pt idx="24020">
                  <c:v>0.98605365194559602</c:v>
                </c:pt>
                <c:pt idx="24021">
                  <c:v>0.98599477479987696</c:v>
                </c:pt>
                <c:pt idx="24022">
                  <c:v>0.98599210664430204</c:v>
                </c:pt>
                <c:pt idx="24023">
                  <c:v>0.98603779675992498</c:v>
                </c:pt>
                <c:pt idx="24024">
                  <c:v>0.98602790940810603</c:v>
                </c:pt>
                <c:pt idx="24025">
                  <c:v>0.98587029141210003</c:v>
                </c:pt>
                <c:pt idx="24026">
                  <c:v>0.98592451283738503</c:v>
                </c:pt>
                <c:pt idx="24027">
                  <c:v>0.98599251166608604</c:v>
                </c:pt>
                <c:pt idx="24028">
                  <c:v>0.98616111524653005</c:v>
                </c:pt>
                <c:pt idx="24029">
                  <c:v>0.98604493201688104</c:v>
                </c:pt>
                <c:pt idx="24030">
                  <c:v>0.985972782421634</c:v>
                </c:pt>
                <c:pt idx="24031">
                  <c:v>0.98597442879711605</c:v>
                </c:pt>
                <c:pt idx="24032">
                  <c:v>0.98592488827795099</c:v>
                </c:pt>
                <c:pt idx="24033">
                  <c:v>0.98593591804835401</c:v>
                </c:pt>
                <c:pt idx="24034">
                  <c:v>0.98606211245623898</c:v>
                </c:pt>
                <c:pt idx="24035">
                  <c:v>0.98593014133646395</c:v>
                </c:pt>
                <c:pt idx="24036">
                  <c:v>0.98597673468446401</c:v>
                </c:pt>
                <c:pt idx="24037">
                  <c:v>0.986009840286454</c:v>
                </c:pt>
                <c:pt idx="24038">
                  <c:v>0.98592228357808798</c:v>
                </c:pt>
                <c:pt idx="24039">
                  <c:v>0.98593366731286303</c:v>
                </c:pt>
                <c:pt idx="24040">
                  <c:v>0.98600864392464405</c:v>
                </c:pt>
                <c:pt idx="24041">
                  <c:v>0.98597614053030502</c:v>
                </c:pt>
                <c:pt idx="24042">
                  <c:v>0.98596527871388095</c:v>
                </c:pt>
                <c:pt idx="24043">
                  <c:v>0.98592752528742</c:v>
                </c:pt>
                <c:pt idx="24044">
                  <c:v>0.98597610996753704</c:v>
                </c:pt>
                <c:pt idx="24045">
                  <c:v>0.98604801427954003</c:v>
                </c:pt>
                <c:pt idx="24046">
                  <c:v>0.98595056143596305</c:v>
                </c:pt>
                <c:pt idx="24047">
                  <c:v>0.98590485946682904</c:v>
                </c:pt>
                <c:pt idx="24048">
                  <c:v>0.985965020532799</c:v>
                </c:pt>
                <c:pt idx="24049">
                  <c:v>0.986003176394884</c:v>
                </c:pt>
                <c:pt idx="24050">
                  <c:v>0.98601783799729104</c:v>
                </c:pt>
                <c:pt idx="24051">
                  <c:v>0.98592830164930201</c:v>
                </c:pt>
                <c:pt idx="24052">
                  <c:v>0.98586984838027403</c:v>
                </c:pt>
                <c:pt idx="24053">
                  <c:v>0.98597295360279302</c:v>
                </c:pt>
                <c:pt idx="24054">
                  <c:v>0.98602358179225502</c:v>
                </c:pt>
                <c:pt idx="24055">
                  <c:v>0.98600410898053004</c:v>
                </c:pt>
                <c:pt idx="24056">
                  <c:v>0.98600215150668502</c:v>
                </c:pt>
                <c:pt idx="24057">
                  <c:v>0.98600986962378301</c:v>
                </c:pt>
                <c:pt idx="24058">
                  <c:v>0.98600001438861695</c:v>
                </c:pt>
                <c:pt idx="24059">
                  <c:v>0.98590942539210902</c:v>
                </c:pt>
                <c:pt idx="24060">
                  <c:v>0.98594237086171299</c:v>
                </c:pt>
                <c:pt idx="24061">
                  <c:v>0.98596218960544502</c:v>
                </c:pt>
                <c:pt idx="24062">
                  <c:v>0.98595698248355201</c:v>
                </c:pt>
                <c:pt idx="24063">
                  <c:v>0.98606881462852103</c:v>
                </c:pt>
                <c:pt idx="24064">
                  <c:v>0.98599278704368698</c:v>
                </c:pt>
                <c:pt idx="24065">
                  <c:v>0.98595091592652295</c:v>
                </c:pt>
                <c:pt idx="24066">
                  <c:v>0.98598049291684497</c:v>
                </c:pt>
                <c:pt idx="24067">
                  <c:v>0.98594314955527096</c:v>
                </c:pt>
                <c:pt idx="24068">
                  <c:v>0.98608007806895204</c:v>
                </c:pt>
                <c:pt idx="24069">
                  <c:v>0.98599379350835903</c:v>
                </c:pt>
                <c:pt idx="24070">
                  <c:v>0.985854189380728</c:v>
                </c:pt>
                <c:pt idx="24071">
                  <c:v>0.98607484865540396</c:v>
                </c:pt>
                <c:pt idx="24072">
                  <c:v>0.98593117262899499</c:v>
                </c:pt>
                <c:pt idx="24073">
                  <c:v>0.98604542927126104</c:v>
                </c:pt>
                <c:pt idx="24074">
                  <c:v>0.98589876761189599</c:v>
                </c:pt>
                <c:pt idx="24075">
                  <c:v>0.98605141328327905</c:v>
                </c:pt>
                <c:pt idx="24076">
                  <c:v>0.98599229928583698</c:v>
                </c:pt>
                <c:pt idx="24077">
                  <c:v>0.98582968451894104</c:v>
                </c:pt>
                <c:pt idx="24078">
                  <c:v>0.98590569852588605</c:v>
                </c:pt>
                <c:pt idx="24079">
                  <c:v>0.98601370519414</c:v>
                </c:pt>
                <c:pt idx="24080">
                  <c:v>0.98601659904733097</c:v>
                </c:pt>
                <c:pt idx="24081">
                  <c:v>0.98598543092127999</c:v>
                </c:pt>
                <c:pt idx="24082">
                  <c:v>0.985942622318005</c:v>
                </c:pt>
                <c:pt idx="24083">
                  <c:v>0.98599442481330202</c:v>
                </c:pt>
                <c:pt idx="24084">
                  <c:v>0.98583554686241404</c:v>
                </c:pt>
                <c:pt idx="24085">
                  <c:v>0.98604065448021605</c:v>
                </c:pt>
                <c:pt idx="24086">
                  <c:v>0.98590955726347296</c:v>
                </c:pt>
                <c:pt idx="24087">
                  <c:v>0.98605452368924795</c:v>
                </c:pt>
                <c:pt idx="24088">
                  <c:v>0.98595326580548803</c:v>
                </c:pt>
                <c:pt idx="24089">
                  <c:v>0.986090165212545</c:v>
                </c:pt>
                <c:pt idx="24090">
                  <c:v>0.98596073217611602</c:v>
                </c:pt>
                <c:pt idx="24091">
                  <c:v>0.98594179284820005</c:v>
                </c:pt>
                <c:pt idx="24092">
                  <c:v>0.98602464662261102</c:v>
                </c:pt>
                <c:pt idx="24093">
                  <c:v>0.98600087581213303</c:v>
                </c:pt>
                <c:pt idx="24094">
                  <c:v>0.98598144735764204</c:v>
                </c:pt>
                <c:pt idx="24095">
                  <c:v>0.98599264405734099</c:v>
                </c:pt>
                <c:pt idx="24096">
                  <c:v>0.98600186122905198</c:v>
                </c:pt>
                <c:pt idx="24097">
                  <c:v>0.98592994223976504</c:v>
                </c:pt>
                <c:pt idx="24098">
                  <c:v>0.98602004688376799</c:v>
                </c:pt>
                <c:pt idx="24099">
                  <c:v>0.986036787118441</c:v>
                </c:pt>
                <c:pt idx="24100">
                  <c:v>0.985977430881259</c:v>
                </c:pt>
                <c:pt idx="24101">
                  <c:v>0.98600623684195099</c:v>
                </c:pt>
                <c:pt idx="24102">
                  <c:v>0.98596173859090297</c:v>
                </c:pt>
                <c:pt idx="24103">
                  <c:v>0.98595717056698595</c:v>
                </c:pt>
                <c:pt idx="24104">
                  <c:v>0.98596211054891303</c:v>
                </c:pt>
                <c:pt idx="24105">
                  <c:v>0.98610151650262301</c:v>
                </c:pt>
                <c:pt idx="24106">
                  <c:v>0.985998329000498</c:v>
                </c:pt>
                <c:pt idx="24107">
                  <c:v>0.98593087804790103</c:v>
                </c:pt>
                <c:pt idx="24108">
                  <c:v>0.98587099022497304</c:v>
                </c:pt>
                <c:pt idx="24109">
                  <c:v>0.98600325637589503</c:v>
                </c:pt>
                <c:pt idx="24110">
                  <c:v>0.98595829508502097</c:v>
                </c:pt>
                <c:pt idx="24111">
                  <c:v>0.98609711897952701</c:v>
                </c:pt>
                <c:pt idx="24112">
                  <c:v>0.98592607848268499</c:v>
                </c:pt>
                <c:pt idx="24113">
                  <c:v>0.98593792646942502</c:v>
                </c:pt>
                <c:pt idx="24114">
                  <c:v>0.98601845892713202</c:v>
                </c:pt>
                <c:pt idx="24115">
                  <c:v>0.98593218775061198</c:v>
                </c:pt>
                <c:pt idx="24116">
                  <c:v>0.98600331434805399</c:v>
                </c:pt>
                <c:pt idx="24117">
                  <c:v>0.985905724360289</c:v>
                </c:pt>
                <c:pt idx="24118">
                  <c:v>0.98608447365748597</c:v>
                </c:pt>
                <c:pt idx="24119">
                  <c:v>0.98595226611159603</c:v>
                </c:pt>
                <c:pt idx="24120">
                  <c:v>0.98596248790410901</c:v>
                </c:pt>
                <c:pt idx="24121">
                  <c:v>0.98606453822651996</c:v>
                </c:pt>
                <c:pt idx="24122">
                  <c:v>0.98602546471164498</c:v>
                </c:pt>
                <c:pt idx="24123">
                  <c:v>0.98602375517186402</c:v>
                </c:pt>
                <c:pt idx="24124">
                  <c:v>0.98598698278424701</c:v>
                </c:pt>
                <c:pt idx="24125">
                  <c:v>0.98594743588075495</c:v>
                </c:pt>
                <c:pt idx="24126">
                  <c:v>0.98607031999206696</c:v>
                </c:pt>
                <c:pt idx="24127">
                  <c:v>0.985964222567003</c:v>
                </c:pt>
                <c:pt idx="24128">
                  <c:v>0.98603359254460998</c:v>
                </c:pt>
                <c:pt idx="24129">
                  <c:v>0.98597620909052797</c:v>
                </c:pt>
                <c:pt idx="24130">
                  <c:v>0.98605431618551498</c:v>
                </c:pt>
                <c:pt idx="24131">
                  <c:v>0.98598368715402296</c:v>
                </c:pt>
                <c:pt idx="24132">
                  <c:v>0.98594285376055302</c:v>
                </c:pt>
                <c:pt idx="24133">
                  <c:v>0.98602058519695501</c:v>
                </c:pt>
                <c:pt idx="24134">
                  <c:v>0.98597090135454901</c:v>
                </c:pt>
                <c:pt idx="24135">
                  <c:v>0.98589926304262199</c:v>
                </c:pt>
                <c:pt idx="24136">
                  <c:v>0.98613363938305199</c:v>
                </c:pt>
                <c:pt idx="24137">
                  <c:v>0.98588403711638495</c:v>
                </c:pt>
                <c:pt idx="24138">
                  <c:v>0.98593835445631905</c:v>
                </c:pt>
                <c:pt idx="24139">
                  <c:v>0.98591626010567601</c:v>
                </c:pt>
                <c:pt idx="24140">
                  <c:v>0.98598895907517903</c:v>
                </c:pt>
                <c:pt idx="24141">
                  <c:v>0.98596052223270703</c:v>
                </c:pt>
                <c:pt idx="24142">
                  <c:v>0.98598413057846102</c:v>
                </c:pt>
                <c:pt idx="24143">
                  <c:v>0.98606116855013204</c:v>
                </c:pt>
                <c:pt idx="24144">
                  <c:v>0.98602111905253298</c:v>
                </c:pt>
                <c:pt idx="24145">
                  <c:v>0.98597076199490197</c:v>
                </c:pt>
                <c:pt idx="24146">
                  <c:v>0.98594826545249903</c:v>
                </c:pt>
                <c:pt idx="24147">
                  <c:v>0.985914941458224</c:v>
                </c:pt>
                <c:pt idx="24148">
                  <c:v>0.98588300791202199</c:v>
                </c:pt>
                <c:pt idx="24149">
                  <c:v>0.98595149998457698</c:v>
                </c:pt>
                <c:pt idx="24150">
                  <c:v>0.98598549147526604</c:v>
                </c:pt>
                <c:pt idx="24151">
                  <c:v>0.98600818125615197</c:v>
                </c:pt>
                <c:pt idx="24152">
                  <c:v>0.98596413360392898</c:v>
                </c:pt>
                <c:pt idx="24153">
                  <c:v>0.98600755925920403</c:v>
                </c:pt>
                <c:pt idx="24154">
                  <c:v>0.98607589527709205</c:v>
                </c:pt>
                <c:pt idx="24155">
                  <c:v>0.98602984286482398</c:v>
                </c:pt>
                <c:pt idx="24156">
                  <c:v>0.98589915880399903</c:v>
                </c:pt>
                <c:pt idx="24157">
                  <c:v>0.98597059401235498</c:v>
                </c:pt>
                <c:pt idx="24158">
                  <c:v>0.98600802065694504</c:v>
                </c:pt>
                <c:pt idx="24159">
                  <c:v>0.98599423508892803</c:v>
                </c:pt>
                <c:pt idx="24160">
                  <c:v>0.98595463820934304</c:v>
                </c:pt>
                <c:pt idx="24161">
                  <c:v>0.985822194116455</c:v>
                </c:pt>
                <c:pt idx="24162">
                  <c:v>0.98585672624242604</c:v>
                </c:pt>
                <c:pt idx="24163">
                  <c:v>0.98592312667042603</c:v>
                </c:pt>
                <c:pt idx="24164">
                  <c:v>0.98593331085114599</c:v>
                </c:pt>
                <c:pt idx="24165">
                  <c:v>0.98600461188652899</c:v>
                </c:pt>
                <c:pt idx="24166">
                  <c:v>0.98588042084774696</c:v>
                </c:pt>
                <c:pt idx="24167">
                  <c:v>0.98602626237626201</c:v>
                </c:pt>
                <c:pt idx="24168">
                  <c:v>0.98602979822996095</c:v>
                </c:pt>
                <c:pt idx="24169">
                  <c:v>0.98597574583639602</c:v>
                </c:pt>
                <c:pt idx="24170">
                  <c:v>0.98587478247550597</c:v>
                </c:pt>
                <c:pt idx="24171">
                  <c:v>0.98587130709584403</c:v>
                </c:pt>
                <c:pt idx="24172">
                  <c:v>0.98598874669144498</c:v>
                </c:pt>
                <c:pt idx="24173">
                  <c:v>0.98598144293502799</c:v>
                </c:pt>
                <c:pt idx="24174">
                  <c:v>0.98609987168911295</c:v>
                </c:pt>
                <c:pt idx="24175">
                  <c:v>0.98597367103231903</c:v>
                </c:pt>
                <c:pt idx="24176">
                  <c:v>0.98587617974949204</c:v>
                </c:pt>
                <c:pt idx="24177">
                  <c:v>0.98598743648625298</c:v>
                </c:pt>
                <c:pt idx="24178">
                  <c:v>0.98604719426858001</c:v>
                </c:pt>
                <c:pt idx="24179">
                  <c:v>0.98599514462777804</c:v>
                </c:pt>
                <c:pt idx="24180">
                  <c:v>0.98596466250536197</c:v>
                </c:pt>
                <c:pt idx="24181">
                  <c:v>0.985852984713109</c:v>
                </c:pt>
                <c:pt idx="24182">
                  <c:v>0.98596074052217797</c:v>
                </c:pt>
                <c:pt idx="24183">
                  <c:v>0.98589757266255995</c:v>
                </c:pt>
                <c:pt idx="24184">
                  <c:v>0.98604873598462395</c:v>
                </c:pt>
                <c:pt idx="24185">
                  <c:v>0.98592796740757005</c:v>
                </c:pt>
                <c:pt idx="24186">
                  <c:v>0.98601360047113795</c:v>
                </c:pt>
                <c:pt idx="24187">
                  <c:v>0.98601392159266799</c:v>
                </c:pt>
                <c:pt idx="24188">
                  <c:v>0.98608396896873696</c:v>
                </c:pt>
                <c:pt idx="24189">
                  <c:v>0.986010128450584</c:v>
                </c:pt>
                <c:pt idx="24190">
                  <c:v>0.98590592200553695</c:v>
                </c:pt>
                <c:pt idx="24191">
                  <c:v>0.98597455188457706</c:v>
                </c:pt>
                <c:pt idx="24192">
                  <c:v>0.98594322364999998</c:v>
                </c:pt>
                <c:pt idx="24193">
                  <c:v>0.98609178788067897</c:v>
                </c:pt>
                <c:pt idx="24194">
                  <c:v>0.98591077693304197</c:v>
                </c:pt>
                <c:pt idx="24195">
                  <c:v>0.985942992043501</c:v>
                </c:pt>
                <c:pt idx="24196">
                  <c:v>0.98597574497237295</c:v>
                </c:pt>
                <c:pt idx="24197">
                  <c:v>0.98593448182280297</c:v>
                </c:pt>
                <c:pt idx="24198">
                  <c:v>0.98602931658109805</c:v>
                </c:pt>
                <c:pt idx="24199">
                  <c:v>0.98588987389577099</c:v>
                </c:pt>
                <c:pt idx="24200">
                  <c:v>0.98604189426292999</c:v>
                </c:pt>
                <c:pt idx="24201">
                  <c:v>0.98593347032580303</c:v>
                </c:pt>
                <c:pt idx="24202">
                  <c:v>0.98591425361302898</c:v>
                </c:pt>
                <c:pt idx="24203">
                  <c:v>0.98594733363866804</c:v>
                </c:pt>
                <c:pt idx="24204">
                  <c:v>0.98594192590459795</c:v>
                </c:pt>
                <c:pt idx="24205">
                  <c:v>0.98600016651349198</c:v>
                </c:pt>
                <c:pt idx="24206">
                  <c:v>0.98586389596261303</c:v>
                </c:pt>
                <c:pt idx="24207">
                  <c:v>0.98594936150833301</c:v>
                </c:pt>
                <c:pt idx="24208">
                  <c:v>0.98601059503504196</c:v>
                </c:pt>
                <c:pt idx="24209">
                  <c:v>0.98598886985407697</c:v>
                </c:pt>
                <c:pt idx="24210">
                  <c:v>0.98607361540806204</c:v>
                </c:pt>
                <c:pt idx="24211">
                  <c:v>0.98604662559360601</c:v>
                </c:pt>
                <c:pt idx="24212">
                  <c:v>0.98601784498269995</c:v>
                </c:pt>
                <c:pt idx="24213">
                  <c:v>0.98587176378247199</c:v>
                </c:pt>
                <c:pt idx="24214">
                  <c:v>0.98597573135480598</c:v>
                </c:pt>
                <c:pt idx="24215">
                  <c:v>0.98589919407489501</c:v>
                </c:pt>
                <c:pt idx="24216">
                  <c:v>0.98595400539427702</c:v>
                </c:pt>
                <c:pt idx="24217">
                  <c:v>0.98602258533336196</c:v>
                </c:pt>
                <c:pt idx="24218">
                  <c:v>0.98596184687144595</c:v>
                </c:pt>
                <c:pt idx="24219">
                  <c:v>0.985915058878718</c:v>
                </c:pt>
                <c:pt idx="24220">
                  <c:v>0.98599031315597496</c:v>
                </c:pt>
                <c:pt idx="24221">
                  <c:v>0.98602210722429096</c:v>
                </c:pt>
                <c:pt idx="24222">
                  <c:v>0.98603031787135098</c:v>
                </c:pt>
                <c:pt idx="24223">
                  <c:v>0.98600591681535699</c:v>
                </c:pt>
                <c:pt idx="24224">
                  <c:v>0.98595062400970801</c:v>
                </c:pt>
                <c:pt idx="24225">
                  <c:v>0.98606508193132802</c:v>
                </c:pt>
                <c:pt idx="24226">
                  <c:v>0.98599791504040801</c:v>
                </c:pt>
                <c:pt idx="24227">
                  <c:v>0.98590663779071397</c:v>
                </c:pt>
                <c:pt idx="24228">
                  <c:v>0.98591554477101495</c:v>
                </c:pt>
                <c:pt idx="24229">
                  <c:v>0.98598360944694996</c:v>
                </c:pt>
                <c:pt idx="24230">
                  <c:v>0.98605252243626995</c:v>
                </c:pt>
                <c:pt idx="24231">
                  <c:v>0.98586302036828599</c:v>
                </c:pt>
                <c:pt idx="24232">
                  <c:v>0.98608731235677105</c:v>
                </c:pt>
                <c:pt idx="24233">
                  <c:v>0.985966200811069</c:v>
                </c:pt>
                <c:pt idx="24234">
                  <c:v>0.98608494093562904</c:v>
                </c:pt>
                <c:pt idx="24235">
                  <c:v>0.98592200755125003</c:v>
                </c:pt>
                <c:pt idx="24236">
                  <c:v>0.98592082732274799</c:v>
                </c:pt>
                <c:pt idx="24237">
                  <c:v>0.98594687096411904</c:v>
                </c:pt>
                <c:pt idx="24238">
                  <c:v>0.98605874213992395</c:v>
                </c:pt>
                <c:pt idx="24239">
                  <c:v>0.98601735784488098</c:v>
                </c:pt>
                <c:pt idx="24240">
                  <c:v>0.98597564778945301</c:v>
                </c:pt>
                <c:pt idx="24241">
                  <c:v>0.98600652778141695</c:v>
                </c:pt>
                <c:pt idx="24242">
                  <c:v>0.98589388550038204</c:v>
                </c:pt>
                <c:pt idx="24243">
                  <c:v>0.98609885704140099</c:v>
                </c:pt>
                <c:pt idx="24244">
                  <c:v>0.985922771685946</c:v>
                </c:pt>
                <c:pt idx="24245">
                  <c:v>0.98605212002128695</c:v>
                </c:pt>
                <c:pt idx="24246">
                  <c:v>0.98592761864744005</c:v>
                </c:pt>
                <c:pt idx="24247">
                  <c:v>0.98584480045378398</c:v>
                </c:pt>
                <c:pt idx="24248">
                  <c:v>0.985873828543672</c:v>
                </c:pt>
                <c:pt idx="24249">
                  <c:v>0.98597156736182201</c:v>
                </c:pt>
                <c:pt idx="24250">
                  <c:v>0.98602413513848897</c:v>
                </c:pt>
                <c:pt idx="24251">
                  <c:v>0.98590157700471404</c:v>
                </c:pt>
                <c:pt idx="24252">
                  <c:v>0.98595848978104805</c:v>
                </c:pt>
                <c:pt idx="24253">
                  <c:v>0.98586352540172195</c:v>
                </c:pt>
                <c:pt idx="24254">
                  <c:v>0.98587633400651997</c:v>
                </c:pt>
                <c:pt idx="24255">
                  <c:v>0.98610244215572296</c:v>
                </c:pt>
                <c:pt idx="24256">
                  <c:v>0.98589947289442104</c:v>
                </c:pt>
                <c:pt idx="24257">
                  <c:v>0.98604638116370902</c:v>
                </c:pt>
                <c:pt idx="24258">
                  <c:v>0.98589696611136801</c:v>
                </c:pt>
                <c:pt idx="24259">
                  <c:v>0.98591997417227395</c:v>
                </c:pt>
                <c:pt idx="24260">
                  <c:v>0.98598367526192199</c:v>
                </c:pt>
                <c:pt idx="24261">
                  <c:v>0.98591667165766295</c:v>
                </c:pt>
                <c:pt idx="24262">
                  <c:v>0.98593089035083303</c:v>
                </c:pt>
                <c:pt idx="24263">
                  <c:v>0.98584184017336496</c:v>
                </c:pt>
                <c:pt idx="24264">
                  <c:v>0.98596739897430696</c:v>
                </c:pt>
                <c:pt idx="24265">
                  <c:v>0.98598568205980597</c:v>
                </c:pt>
                <c:pt idx="24266">
                  <c:v>0.98600592910524099</c:v>
                </c:pt>
                <c:pt idx="24267">
                  <c:v>0.98604265473186903</c:v>
                </c:pt>
                <c:pt idx="24268">
                  <c:v>0.98598464373794903</c:v>
                </c:pt>
                <c:pt idx="24269">
                  <c:v>0.98596895799510897</c:v>
                </c:pt>
                <c:pt idx="24270">
                  <c:v>0.98595071014436697</c:v>
                </c:pt>
                <c:pt idx="24271">
                  <c:v>0.98592024543563705</c:v>
                </c:pt>
                <c:pt idx="24272">
                  <c:v>0.98597636992714</c:v>
                </c:pt>
                <c:pt idx="24273">
                  <c:v>0.98589558858389204</c:v>
                </c:pt>
                <c:pt idx="24274">
                  <c:v>0.98597870842706803</c:v>
                </c:pt>
                <c:pt idx="24275">
                  <c:v>0.98608860706497503</c:v>
                </c:pt>
                <c:pt idx="24276">
                  <c:v>0.98600669315465805</c:v>
                </c:pt>
                <c:pt idx="24277">
                  <c:v>0.98594562893249904</c:v>
                </c:pt>
                <c:pt idx="24278">
                  <c:v>0.98593346613631705</c:v>
                </c:pt>
                <c:pt idx="24279">
                  <c:v>0.98590091095596</c:v>
                </c:pt>
                <c:pt idx="24280">
                  <c:v>0.98599016158263197</c:v>
                </c:pt>
                <c:pt idx="24281">
                  <c:v>0.98601624434315405</c:v>
                </c:pt>
                <c:pt idx="24282">
                  <c:v>0.98599025014676001</c:v>
                </c:pt>
                <c:pt idx="24283">
                  <c:v>0.98600143687564901</c:v>
                </c:pt>
                <c:pt idx="24284">
                  <c:v>0.98595782269784105</c:v>
                </c:pt>
                <c:pt idx="24285">
                  <c:v>0.98594153806995499</c:v>
                </c:pt>
                <c:pt idx="24286">
                  <c:v>0.98587631616182902</c:v>
                </c:pt>
                <c:pt idx="24287">
                  <c:v>0.98600585955634301</c:v>
                </c:pt>
                <c:pt idx="24288">
                  <c:v>0.98602765071278498</c:v>
                </c:pt>
                <c:pt idx="24289">
                  <c:v>0.98589481616331498</c:v>
                </c:pt>
                <c:pt idx="24290">
                  <c:v>0.98595368589026</c:v>
                </c:pt>
                <c:pt idx="24291">
                  <c:v>0.98596444692140395</c:v>
                </c:pt>
                <c:pt idx="24292">
                  <c:v>0.98588873096085095</c:v>
                </c:pt>
                <c:pt idx="24293">
                  <c:v>0.985992717387424</c:v>
                </c:pt>
                <c:pt idx="24294">
                  <c:v>0.98598966213922101</c:v>
                </c:pt>
                <c:pt idx="24295">
                  <c:v>0.98598924874828997</c:v>
                </c:pt>
                <c:pt idx="24296">
                  <c:v>0.98593515453608005</c:v>
                </c:pt>
                <c:pt idx="24297">
                  <c:v>0.98600834614518096</c:v>
                </c:pt>
                <c:pt idx="24298">
                  <c:v>0.985943887310328</c:v>
                </c:pt>
                <c:pt idx="24299">
                  <c:v>0.98602179571110704</c:v>
                </c:pt>
                <c:pt idx="24300">
                  <c:v>0.985862188893882</c:v>
                </c:pt>
                <c:pt idx="24301">
                  <c:v>0.985935417553226</c:v>
                </c:pt>
                <c:pt idx="24302">
                  <c:v>0.98605861036722497</c:v>
                </c:pt>
                <c:pt idx="24303">
                  <c:v>0.98599920935275498</c:v>
                </c:pt>
                <c:pt idx="24304">
                  <c:v>0.98593765775298303</c:v>
                </c:pt>
                <c:pt idx="24305">
                  <c:v>0.98584283649365501</c:v>
                </c:pt>
                <c:pt idx="24306">
                  <c:v>0.98605523113124904</c:v>
                </c:pt>
                <c:pt idx="24307">
                  <c:v>0.98587647819457602</c:v>
                </c:pt>
                <c:pt idx="24308">
                  <c:v>0.98605754241288102</c:v>
                </c:pt>
                <c:pt idx="24309">
                  <c:v>0.98588926622950701</c:v>
                </c:pt>
                <c:pt idx="24310">
                  <c:v>0.98593541632938697</c:v>
                </c:pt>
                <c:pt idx="24311">
                  <c:v>0.98599296350149601</c:v>
                </c:pt>
                <c:pt idx="24312">
                  <c:v>0.98587235934867201</c:v>
                </c:pt>
                <c:pt idx="24313">
                  <c:v>0.98602563836004398</c:v>
                </c:pt>
                <c:pt idx="24314">
                  <c:v>0.98599092754430595</c:v>
                </c:pt>
                <c:pt idx="24315">
                  <c:v>0.98606399586040405</c:v>
                </c:pt>
                <c:pt idx="24316">
                  <c:v>0.98603942630748698</c:v>
                </c:pt>
                <c:pt idx="24317">
                  <c:v>0.98597738233957599</c:v>
                </c:pt>
                <c:pt idx="24318">
                  <c:v>0.98592381923781902</c:v>
                </c:pt>
                <c:pt idx="24319">
                  <c:v>0.98585585946957599</c:v>
                </c:pt>
                <c:pt idx="24320">
                  <c:v>0.98594665853022001</c:v>
                </c:pt>
                <c:pt idx="24321">
                  <c:v>0.98595682638668103</c:v>
                </c:pt>
                <c:pt idx="24322">
                  <c:v>0.98599489311292199</c:v>
                </c:pt>
                <c:pt idx="24323">
                  <c:v>0.98601421645444298</c:v>
                </c:pt>
                <c:pt idx="24324">
                  <c:v>0.985974909554586</c:v>
                </c:pt>
                <c:pt idx="24325">
                  <c:v>0.98599828609004003</c:v>
                </c:pt>
                <c:pt idx="24326">
                  <c:v>0.98599852214003703</c:v>
                </c:pt>
                <c:pt idx="24327">
                  <c:v>0.98586086100220505</c:v>
                </c:pt>
                <c:pt idx="24328">
                  <c:v>0.98598179351458004</c:v>
                </c:pt>
                <c:pt idx="24329">
                  <c:v>0.98586200669880397</c:v>
                </c:pt>
                <c:pt idx="24330">
                  <c:v>0.98596741315804404</c:v>
                </c:pt>
                <c:pt idx="24331">
                  <c:v>0.98593045392634004</c:v>
                </c:pt>
                <c:pt idx="24332">
                  <c:v>0.98603387351150096</c:v>
                </c:pt>
                <c:pt idx="24333">
                  <c:v>0.98595032563790996</c:v>
                </c:pt>
                <c:pt idx="24334">
                  <c:v>0.98599925955490897</c:v>
                </c:pt>
                <c:pt idx="24335">
                  <c:v>0.98599891824182195</c:v>
                </c:pt>
                <c:pt idx="24336">
                  <c:v>0.986057282315978</c:v>
                </c:pt>
                <c:pt idx="24337">
                  <c:v>0.98604361175641198</c:v>
                </c:pt>
                <c:pt idx="24338">
                  <c:v>0.98583037215465497</c:v>
                </c:pt>
                <c:pt idx="24339">
                  <c:v>0.98595268531046198</c:v>
                </c:pt>
                <c:pt idx="24340">
                  <c:v>0.98593464668368203</c:v>
                </c:pt>
                <c:pt idx="24341">
                  <c:v>0.98601826073551202</c:v>
                </c:pt>
                <c:pt idx="24342">
                  <c:v>0.985962409398488</c:v>
                </c:pt>
                <c:pt idx="24343">
                  <c:v>0.985967766338677</c:v>
                </c:pt>
                <c:pt idx="24344">
                  <c:v>0.98591626696163803</c:v>
                </c:pt>
                <c:pt idx="24345">
                  <c:v>0.98599750632260696</c:v>
                </c:pt>
                <c:pt idx="24346">
                  <c:v>0.98593761105562105</c:v>
                </c:pt>
                <c:pt idx="24347">
                  <c:v>0.98603553169685898</c:v>
                </c:pt>
                <c:pt idx="24348">
                  <c:v>0.98594835292583205</c:v>
                </c:pt>
                <c:pt idx="24349">
                  <c:v>0.98583573725917495</c:v>
                </c:pt>
                <c:pt idx="24350">
                  <c:v>0.98600008244838899</c:v>
                </c:pt>
                <c:pt idx="24351">
                  <c:v>0.98592374099306401</c:v>
                </c:pt>
                <c:pt idx="24352">
                  <c:v>0.98595839544699104</c:v>
                </c:pt>
                <c:pt idx="24353">
                  <c:v>0.98607491895532295</c:v>
                </c:pt>
                <c:pt idx="24354">
                  <c:v>0.98598781354737897</c:v>
                </c:pt>
                <c:pt idx="24355">
                  <c:v>0.98598164678203204</c:v>
                </c:pt>
                <c:pt idx="24356">
                  <c:v>0.98601383350808602</c:v>
                </c:pt>
                <c:pt idx="24357">
                  <c:v>0.98591062730520695</c:v>
                </c:pt>
                <c:pt idx="24358">
                  <c:v>0.98597269423636802</c:v>
                </c:pt>
                <c:pt idx="24359">
                  <c:v>0.985848055077307</c:v>
                </c:pt>
                <c:pt idx="24360">
                  <c:v>0.98599004759952402</c:v>
                </c:pt>
                <c:pt idx="24361">
                  <c:v>0.98592821745471304</c:v>
                </c:pt>
                <c:pt idx="24362">
                  <c:v>0.98597454064323597</c:v>
                </c:pt>
                <c:pt idx="24363">
                  <c:v>0.98597729041250703</c:v>
                </c:pt>
                <c:pt idx="24364">
                  <c:v>0.98596638934904701</c:v>
                </c:pt>
                <c:pt idx="24365">
                  <c:v>0.98602474656943195</c:v>
                </c:pt>
                <c:pt idx="24366">
                  <c:v>0.98606375239722899</c:v>
                </c:pt>
                <c:pt idx="24367">
                  <c:v>0.98597722670087495</c:v>
                </c:pt>
                <c:pt idx="24368">
                  <c:v>0.98598003290483505</c:v>
                </c:pt>
                <c:pt idx="24369">
                  <c:v>0.98594763181977096</c:v>
                </c:pt>
                <c:pt idx="24370">
                  <c:v>0.98602454964052699</c:v>
                </c:pt>
                <c:pt idx="24371">
                  <c:v>0.98593683085819595</c:v>
                </c:pt>
                <c:pt idx="24372">
                  <c:v>0.98599864639592105</c:v>
                </c:pt>
                <c:pt idx="24373">
                  <c:v>0.98604813965539395</c:v>
                </c:pt>
                <c:pt idx="24374">
                  <c:v>0.98596144703220601</c:v>
                </c:pt>
                <c:pt idx="24375">
                  <c:v>0.98602804920576603</c:v>
                </c:pt>
                <c:pt idx="24376">
                  <c:v>0.98598700969183095</c:v>
                </c:pt>
                <c:pt idx="24377">
                  <c:v>0.98599320841851501</c:v>
                </c:pt>
                <c:pt idx="24378">
                  <c:v>0.98591471063764102</c:v>
                </c:pt>
                <c:pt idx="24379">
                  <c:v>0.98595581571981095</c:v>
                </c:pt>
                <c:pt idx="24380">
                  <c:v>0.98590464927404997</c:v>
                </c:pt>
                <c:pt idx="24381">
                  <c:v>0.98615619685550404</c:v>
                </c:pt>
                <c:pt idx="24382">
                  <c:v>0.98596187852248396</c:v>
                </c:pt>
                <c:pt idx="24383">
                  <c:v>0.985927030821525</c:v>
                </c:pt>
                <c:pt idx="24384">
                  <c:v>0.98598630502828399</c:v>
                </c:pt>
                <c:pt idx="24385">
                  <c:v>0.986073947468179</c:v>
                </c:pt>
                <c:pt idx="24386">
                  <c:v>0.98603373055785504</c:v>
                </c:pt>
                <c:pt idx="24387">
                  <c:v>0.98596294702591603</c:v>
                </c:pt>
                <c:pt idx="24388">
                  <c:v>0.98594944335910395</c:v>
                </c:pt>
                <c:pt idx="24389">
                  <c:v>0.98611085208248495</c:v>
                </c:pt>
                <c:pt idx="24390">
                  <c:v>0.985874027048525</c:v>
                </c:pt>
                <c:pt idx="24391">
                  <c:v>0.98600510048189904</c:v>
                </c:pt>
                <c:pt idx="24392">
                  <c:v>0.98599016518967297</c:v>
                </c:pt>
                <c:pt idx="24393">
                  <c:v>0.98597039848645696</c:v>
                </c:pt>
                <c:pt idx="24394">
                  <c:v>0.985964529055954</c:v>
                </c:pt>
                <c:pt idx="24395">
                  <c:v>0.98598572774185</c:v>
                </c:pt>
                <c:pt idx="24396">
                  <c:v>0.98604272982362895</c:v>
                </c:pt>
                <c:pt idx="24397">
                  <c:v>0.98599419888017303</c:v>
                </c:pt>
                <c:pt idx="24398">
                  <c:v>0.98586191596658401</c:v>
                </c:pt>
                <c:pt idx="24399">
                  <c:v>0.98602098341776701</c:v>
                </c:pt>
                <c:pt idx="24400">
                  <c:v>0.98601858811044996</c:v>
                </c:pt>
                <c:pt idx="24401">
                  <c:v>0.98585838759878897</c:v>
                </c:pt>
                <c:pt idx="24402">
                  <c:v>0.98592257087435797</c:v>
                </c:pt>
                <c:pt idx="24403">
                  <c:v>0.986017725099674</c:v>
                </c:pt>
                <c:pt idx="24404">
                  <c:v>0.986001713337191</c:v>
                </c:pt>
                <c:pt idx="24405">
                  <c:v>0.98596840268128605</c:v>
                </c:pt>
                <c:pt idx="24406">
                  <c:v>0.98594453642845703</c:v>
                </c:pt>
                <c:pt idx="24407">
                  <c:v>0.98606083164130398</c:v>
                </c:pt>
                <c:pt idx="24408">
                  <c:v>0.98603514512508605</c:v>
                </c:pt>
                <c:pt idx="24409">
                  <c:v>0.98599483729312798</c:v>
                </c:pt>
                <c:pt idx="24410">
                  <c:v>0.98594196529021605</c:v>
                </c:pt>
                <c:pt idx="24411">
                  <c:v>0.98599604337036295</c:v>
                </c:pt>
                <c:pt idx="24412">
                  <c:v>0.98590935090558196</c:v>
                </c:pt>
                <c:pt idx="24413">
                  <c:v>0.98610601604112302</c:v>
                </c:pt>
                <c:pt idx="24414">
                  <c:v>0.98591453722517897</c:v>
                </c:pt>
                <c:pt idx="24415">
                  <c:v>0.98583679026871496</c:v>
                </c:pt>
                <c:pt idx="24416">
                  <c:v>0.98598833145680698</c:v>
                </c:pt>
                <c:pt idx="24417">
                  <c:v>0.98594357573200397</c:v>
                </c:pt>
                <c:pt idx="24418">
                  <c:v>0.98596054295614699</c:v>
                </c:pt>
                <c:pt idx="24419">
                  <c:v>0.98599816211958002</c:v>
                </c:pt>
                <c:pt idx="24420">
                  <c:v>0.98594488945514902</c:v>
                </c:pt>
                <c:pt idx="24421">
                  <c:v>0.98608521634539703</c:v>
                </c:pt>
                <c:pt idx="24422">
                  <c:v>0.98592695885943105</c:v>
                </c:pt>
                <c:pt idx="24423">
                  <c:v>0.98601617853950896</c:v>
                </c:pt>
                <c:pt idx="24424">
                  <c:v>0.98591381514121201</c:v>
                </c:pt>
                <c:pt idx="24425">
                  <c:v>0.98603658581764397</c:v>
                </c:pt>
                <c:pt idx="24426">
                  <c:v>0.98593627679199802</c:v>
                </c:pt>
                <c:pt idx="24427">
                  <c:v>0.98607860195580099</c:v>
                </c:pt>
                <c:pt idx="24428">
                  <c:v>0.985849857971412</c:v>
                </c:pt>
                <c:pt idx="24429">
                  <c:v>0.98605111987874605</c:v>
                </c:pt>
                <c:pt idx="24430">
                  <c:v>0.98592319004261098</c:v>
                </c:pt>
                <c:pt idx="24431">
                  <c:v>0.98596880819157295</c:v>
                </c:pt>
                <c:pt idx="24432">
                  <c:v>0.98597256382841303</c:v>
                </c:pt>
                <c:pt idx="24433">
                  <c:v>0.98603623018132702</c:v>
                </c:pt>
                <c:pt idx="24434">
                  <c:v>0.98599676506543099</c:v>
                </c:pt>
                <c:pt idx="24435">
                  <c:v>0.98582975728858002</c:v>
                </c:pt>
                <c:pt idx="24436">
                  <c:v>0.98600381501238399</c:v>
                </c:pt>
                <c:pt idx="24437">
                  <c:v>0.98601671473676999</c:v>
                </c:pt>
                <c:pt idx="24438">
                  <c:v>0.98613401965486003</c:v>
                </c:pt>
                <c:pt idx="24439">
                  <c:v>0.98590562810970594</c:v>
                </c:pt>
                <c:pt idx="24440">
                  <c:v>0.98591621000007401</c:v>
                </c:pt>
                <c:pt idx="24441">
                  <c:v>0.98595137230250995</c:v>
                </c:pt>
                <c:pt idx="24442">
                  <c:v>0.98596198696931403</c:v>
                </c:pt>
                <c:pt idx="24443">
                  <c:v>0.98589634616955302</c:v>
                </c:pt>
                <c:pt idx="24444">
                  <c:v>0.98591491105153095</c:v>
                </c:pt>
                <c:pt idx="24445">
                  <c:v>0.98591169174029303</c:v>
                </c:pt>
                <c:pt idx="24446">
                  <c:v>0.98605515004480904</c:v>
                </c:pt>
                <c:pt idx="24447">
                  <c:v>0.98598097024346798</c:v>
                </c:pt>
                <c:pt idx="24448">
                  <c:v>0.98590934986158796</c:v>
                </c:pt>
                <c:pt idx="24449">
                  <c:v>0.98594910546608205</c:v>
                </c:pt>
                <c:pt idx="24450">
                  <c:v>0.98602837157381895</c:v>
                </c:pt>
                <c:pt idx="24451">
                  <c:v>0.98594263338538102</c:v>
                </c:pt>
                <c:pt idx="24452">
                  <c:v>0.98591819653009205</c:v>
                </c:pt>
                <c:pt idx="24453">
                  <c:v>0.985843882206764</c:v>
                </c:pt>
                <c:pt idx="24454">
                  <c:v>0.98593772783925704</c:v>
                </c:pt>
                <c:pt idx="24455">
                  <c:v>0.98604425652060201</c:v>
                </c:pt>
                <c:pt idx="24456">
                  <c:v>0.98585150756203699</c:v>
                </c:pt>
                <c:pt idx="24457">
                  <c:v>0.98603745551517596</c:v>
                </c:pt>
                <c:pt idx="24458">
                  <c:v>0.98592008454023605</c:v>
                </c:pt>
                <c:pt idx="24459">
                  <c:v>0.98597428297807199</c:v>
                </c:pt>
                <c:pt idx="24460">
                  <c:v>0.98592934297047696</c:v>
                </c:pt>
                <c:pt idx="24461">
                  <c:v>0.98598651603300802</c:v>
                </c:pt>
                <c:pt idx="24462">
                  <c:v>0.98603671560260597</c:v>
                </c:pt>
                <c:pt idx="24463">
                  <c:v>0.98606303191169098</c:v>
                </c:pt>
                <c:pt idx="24464">
                  <c:v>0.985913240013925</c:v>
                </c:pt>
                <c:pt idx="24465">
                  <c:v>0.98589979507605296</c:v>
                </c:pt>
                <c:pt idx="24466">
                  <c:v>0.98597370744525004</c:v>
                </c:pt>
                <c:pt idx="24467">
                  <c:v>0.98601515070938905</c:v>
                </c:pt>
                <c:pt idx="24468">
                  <c:v>0.98589923552770597</c:v>
                </c:pt>
                <c:pt idx="24469">
                  <c:v>0.986089093191584</c:v>
                </c:pt>
                <c:pt idx="24470">
                  <c:v>0.985916242235512</c:v>
                </c:pt>
                <c:pt idx="24471">
                  <c:v>0.98598715173190898</c:v>
                </c:pt>
                <c:pt idx="24472">
                  <c:v>0.985964936705504</c:v>
                </c:pt>
                <c:pt idx="24473">
                  <c:v>0.98588323392128996</c:v>
                </c:pt>
                <c:pt idx="24474">
                  <c:v>0.98600500679630398</c:v>
                </c:pt>
                <c:pt idx="24475">
                  <c:v>0.98597497829969205</c:v>
                </c:pt>
                <c:pt idx="24476">
                  <c:v>0.98595505636372704</c:v>
                </c:pt>
                <c:pt idx="24477">
                  <c:v>0.98605153704723003</c:v>
                </c:pt>
                <c:pt idx="24478">
                  <c:v>0.98596088490734202</c:v>
                </c:pt>
                <c:pt idx="24479">
                  <c:v>0.98595742123779995</c:v>
                </c:pt>
                <c:pt idx="24480">
                  <c:v>0.98605433198638603</c:v>
                </c:pt>
                <c:pt idx="24481">
                  <c:v>0.98596548518154403</c:v>
                </c:pt>
                <c:pt idx="24482">
                  <c:v>0.986007418833037</c:v>
                </c:pt>
                <c:pt idx="24483">
                  <c:v>0.98596631428186299</c:v>
                </c:pt>
                <c:pt idx="24484">
                  <c:v>0.98605349699608402</c:v>
                </c:pt>
                <c:pt idx="24485">
                  <c:v>0.98589050703755399</c:v>
                </c:pt>
                <c:pt idx="24486">
                  <c:v>0.98596742954919103</c:v>
                </c:pt>
                <c:pt idx="24487">
                  <c:v>0.98596220171748605</c:v>
                </c:pt>
                <c:pt idx="24488">
                  <c:v>0.98599343296633901</c:v>
                </c:pt>
                <c:pt idx="24489">
                  <c:v>0.98589326069604699</c:v>
                </c:pt>
                <c:pt idx="24490">
                  <c:v>0.98592045676865003</c:v>
                </c:pt>
                <c:pt idx="24491">
                  <c:v>0.98599836370129901</c:v>
                </c:pt>
                <c:pt idx="24492">
                  <c:v>0.98599598461930205</c:v>
                </c:pt>
                <c:pt idx="24493">
                  <c:v>0.98591128809119899</c:v>
                </c:pt>
                <c:pt idx="24494">
                  <c:v>0.98608950131837103</c:v>
                </c:pt>
                <c:pt idx="24495">
                  <c:v>0.98589054404620102</c:v>
                </c:pt>
                <c:pt idx="24496">
                  <c:v>0.98593243404397102</c:v>
                </c:pt>
                <c:pt idx="24497">
                  <c:v>0.98589005011957598</c:v>
                </c:pt>
                <c:pt idx="24498">
                  <c:v>0.98595382450680302</c:v>
                </c:pt>
                <c:pt idx="24499">
                  <c:v>0.98587395525671795</c:v>
                </c:pt>
                <c:pt idx="24500">
                  <c:v>0.98597717518088202</c:v>
                </c:pt>
                <c:pt idx="24501">
                  <c:v>0.985941481681472</c:v>
                </c:pt>
                <c:pt idx="24502">
                  <c:v>0.98600765792739797</c:v>
                </c:pt>
                <c:pt idx="24503">
                  <c:v>0.98603616705577102</c:v>
                </c:pt>
                <c:pt idx="24504">
                  <c:v>0.985976088660665</c:v>
                </c:pt>
                <c:pt idx="24505">
                  <c:v>0.98592969412725295</c:v>
                </c:pt>
                <c:pt idx="24506">
                  <c:v>0.98602787398504099</c:v>
                </c:pt>
                <c:pt idx="24507">
                  <c:v>0.98609498342237201</c:v>
                </c:pt>
                <c:pt idx="24508">
                  <c:v>0.98602841605577995</c:v>
                </c:pt>
                <c:pt idx="24509">
                  <c:v>0.986035993613391</c:v>
                </c:pt>
                <c:pt idx="24510">
                  <c:v>0.98596467142736599</c:v>
                </c:pt>
                <c:pt idx="24511">
                  <c:v>0.98587548981415796</c:v>
                </c:pt>
                <c:pt idx="24512">
                  <c:v>0.98591133061277303</c:v>
                </c:pt>
                <c:pt idx="24513">
                  <c:v>0.98604862764268497</c:v>
                </c:pt>
                <c:pt idx="24514">
                  <c:v>0.98598895404072995</c:v>
                </c:pt>
                <c:pt idx="24515">
                  <c:v>0.98592947860854296</c:v>
                </c:pt>
                <c:pt idx="24516">
                  <c:v>0.98587936065983095</c:v>
                </c:pt>
                <c:pt idx="24517">
                  <c:v>0.98586722806996097</c:v>
                </c:pt>
                <c:pt idx="24518">
                  <c:v>0.98599082272649696</c:v>
                </c:pt>
                <c:pt idx="24519">
                  <c:v>0.98595838364143495</c:v>
                </c:pt>
                <c:pt idx="24520">
                  <c:v>0.98599066895593501</c:v>
                </c:pt>
                <c:pt idx="24521">
                  <c:v>0.98584048058303597</c:v>
                </c:pt>
                <c:pt idx="24522">
                  <c:v>0.98595885754916202</c:v>
                </c:pt>
                <c:pt idx="24523">
                  <c:v>0.98597233429231901</c:v>
                </c:pt>
                <c:pt idx="24524">
                  <c:v>0.98603074951752001</c:v>
                </c:pt>
                <c:pt idx="24525">
                  <c:v>0.985982211276626</c:v>
                </c:pt>
                <c:pt idx="24526">
                  <c:v>0.98602065726465304</c:v>
                </c:pt>
                <c:pt idx="24527">
                  <c:v>0.98597475991646699</c:v>
                </c:pt>
                <c:pt idx="24528">
                  <c:v>0.98598859631418501</c:v>
                </c:pt>
                <c:pt idx="24529">
                  <c:v>0.98599484020648498</c:v>
                </c:pt>
                <c:pt idx="24530">
                  <c:v>0.98592199218741094</c:v>
                </c:pt>
                <c:pt idx="24531">
                  <c:v>0.98593673850024999</c:v>
                </c:pt>
                <c:pt idx="24532">
                  <c:v>0.985959760761287</c:v>
                </c:pt>
                <c:pt idx="24533">
                  <c:v>0.98610343886061602</c:v>
                </c:pt>
                <c:pt idx="24534">
                  <c:v>0.98595638783445305</c:v>
                </c:pt>
                <c:pt idx="24535">
                  <c:v>0.98594837850123995</c:v>
                </c:pt>
                <c:pt idx="24536">
                  <c:v>0.98599320300522197</c:v>
                </c:pt>
                <c:pt idx="24537">
                  <c:v>0.98602555404735204</c:v>
                </c:pt>
                <c:pt idx="24538">
                  <c:v>0.98596245381828396</c:v>
                </c:pt>
                <c:pt idx="24539">
                  <c:v>0.98599461170908498</c:v>
                </c:pt>
                <c:pt idx="24540">
                  <c:v>0.98595627742945202</c:v>
                </c:pt>
                <c:pt idx="24541">
                  <c:v>0.98605421860166398</c:v>
                </c:pt>
                <c:pt idx="24542">
                  <c:v>0.98596050061339902</c:v>
                </c:pt>
                <c:pt idx="24543">
                  <c:v>0.98602114945615704</c:v>
                </c:pt>
                <c:pt idx="24544">
                  <c:v>0.98588202573574202</c:v>
                </c:pt>
                <c:pt idx="24545">
                  <c:v>0.98601418937112595</c:v>
                </c:pt>
                <c:pt idx="24546">
                  <c:v>0.986004248548488</c:v>
                </c:pt>
                <c:pt idx="24547">
                  <c:v>0.98608150916647996</c:v>
                </c:pt>
                <c:pt idx="24548">
                  <c:v>0.98597914485746596</c:v>
                </c:pt>
                <c:pt idx="24549">
                  <c:v>0.98592524305964302</c:v>
                </c:pt>
                <c:pt idx="24550">
                  <c:v>0.98589388766880903</c:v>
                </c:pt>
                <c:pt idx="24551">
                  <c:v>0.98591769675788699</c:v>
                </c:pt>
                <c:pt idx="24552">
                  <c:v>0.98593339387445</c:v>
                </c:pt>
                <c:pt idx="24553">
                  <c:v>0.98595867735710796</c:v>
                </c:pt>
                <c:pt idx="24554">
                  <c:v>0.98606649446665096</c:v>
                </c:pt>
                <c:pt idx="24555">
                  <c:v>0.985974066002406</c:v>
                </c:pt>
                <c:pt idx="24556">
                  <c:v>0.98592285984408601</c:v>
                </c:pt>
                <c:pt idx="24557">
                  <c:v>0.98583548570461998</c:v>
                </c:pt>
                <c:pt idx="24558">
                  <c:v>0.98596936188760398</c:v>
                </c:pt>
                <c:pt idx="24559">
                  <c:v>0.98597334113462498</c:v>
                </c:pt>
                <c:pt idx="24560">
                  <c:v>0.98602547877621904</c:v>
                </c:pt>
                <c:pt idx="24561">
                  <c:v>0.98589991336861005</c:v>
                </c:pt>
                <c:pt idx="24562">
                  <c:v>0.98602687332917405</c:v>
                </c:pt>
                <c:pt idx="24563">
                  <c:v>0.98590855765840901</c:v>
                </c:pt>
                <c:pt idx="24564">
                  <c:v>0.98602226823488903</c:v>
                </c:pt>
                <c:pt idx="24565">
                  <c:v>0.98595962648861701</c:v>
                </c:pt>
                <c:pt idx="24566">
                  <c:v>0.98596811206812496</c:v>
                </c:pt>
                <c:pt idx="24567">
                  <c:v>0.98591099849696295</c:v>
                </c:pt>
                <c:pt idx="24568">
                  <c:v>0.98592763273879302</c:v>
                </c:pt>
                <c:pt idx="24569">
                  <c:v>0.98596009227058601</c:v>
                </c:pt>
                <c:pt idx="24570">
                  <c:v>0.98598885727942498</c:v>
                </c:pt>
                <c:pt idx="24571">
                  <c:v>0.98594364779110399</c:v>
                </c:pt>
                <c:pt idx="24572">
                  <c:v>0.98593977816289902</c:v>
                </c:pt>
                <c:pt idx="24573">
                  <c:v>0.98596763087735195</c:v>
                </c:pt>
                <c:pt idx="24574">
                  <c:v>0.98605804185623303</c:v>
                </c:pt>
                <c:pt idx="24575">
                  <c:v>0.98594189845881197</c:v>
                </c:pt>
                <c:pt idx="24576">
                  <c:v>0.985994287085036</c:v>
                </c:pt>
                <c:pt idx="24577">
                  <c:v>0.98588397340072498</c:v>
                </c:pt>
                <c:pt idx="24578">
                  <c:v>0.98603336455178903</c:v>
                </c:pt>
                <c:pt idx="24579">
                  <c:v>0.98594876054438796</c:v>
                </c:pt>
                <c:pt idx="24580">
                  <c:v>0.98598191362128595</c:v>
                </c:pt>
                <c:pt idx="24581">
                  <c:v>0.98600668066808705</c:v>
                </c:pt>
                <c:pt idx="24582">
                  <c:v>0.98592262197216596</c:v>
                </c:pt>
                <c:pt idx="24583">
                  <c:v>0.98615492787829695</c:v>
                </c:pt>
                <c:pt idx="24584">
                  <c:v>0.98593972898232696</c:v>
                </c:pt>
                <c:pt idx="24585">
                  <c:v>0.98595648032056404</c:v>
                </c:pt>
                <c:pt idx="24586">
                  <c:v>0.98599841153464096</c:v>
                </c:pt>
                <c:pt idx="24587">
                  <c:v>0.98600624635114698</c:v>
                </c:pt>
                <c:pt idx="24588">
                  <c:v>0.98597121976667101</c:v>
                </c:pt>
                <c:pt idx="24589">
                  <c:v>0.98599688458218304</c:v>
                </c:pt>
                <c:pt idx="24590">
                  <c:v>0.98591513749919302</c:v>
                </c:pt>
                <c:pt idx="24591">
                  <c:v>0.98608762878956002</c:v>
                </c:pt>
                <c:pt idx="24592">
                  <c:v>0.98591714210087</c:v>
                </c:pt>
                <c:pt idx="24593">
                  <c:v>0.98606059652103495</c:v>
                </c:pt>
                <c:pt idx="24594">
                  <c:v>0.98590667912540997</c:v>
                </c:pt>
                <c:pt idx="24595">
                  <c:v>0.98591764891304601</c:v>
                </c:pt>
                <c:pt idx="24596">
                  <c:v>0.98600184246469302</c:v>
                </c:pt>
                <c:pt idx="24597">
                  <c:v>0.98606464018462603</c:v>
                </c:pt>
                <c:pt idx="24598">
                  <c:v>0.98589824334496901</c:v>
                </c:pt>
                <c:pt idx="24599">
                  <c:v>0.98606410648476095</c:v>
                </c:pt>
                <c:pt idx="24600">
                  <c:v>0.98588599080122297</c:v>
                </c:pt>
                <c:pt idx="24601">
                  <c:v>0.98604479283022795</c:v>
                </c:pt>
                <c:pt idx="24602">
                  <c:v>0.98583739438434603</c:v>
                </c:pt>
                <c:pt idx="24603">
                  <c:v>0.98592481484949901</c:v>
                </c:pt>
                <c:pt idx="24604">
                  <c:v>0.98585580273787299</c:v>
                </c:pt>
                <c:pt idx="24605">
                  <c:v>0.98597084314023398</c:v>
                </c:pt>
                <c:pt idx="24606">
                  <c:v>0.98593573685188896</c:v>
                </c:pt>
                <c:pt idx="24607">
                  <c:v>0.98602347494228204</c:v>
                </c:pt>
                <c:pt idx="24608">
                  <c:v>0.98583673745274603</c:v>
                </c:pt>
                <c:pt idx="24609">
                  <c:v>0.98611380175015695</c:v>
                </c:pt>
                <c:pt idx="24610">
                  <c:v>0.98591591720182903</c:v>
                </c:pt>
                <c:pt idx="24611">
                  <c:v>0.98610110011447805</c:v>
                </c:pt>
                <c:pt idx="24612">
                  <c:v>0.98589974466012598</c:v>
                </c:pt>
                <c:pt idx="24613">
                  <c:v>0.98597711833366897</c:v>
                </c:pt>
                <c:pt idx="24614">
                  <c:v>0.98591686649293298</c:v>
                </c:pt>
                <c:pt idx="24615">
                  <c:v>0.98606924474506397</c:v>
                </c:pt>
                <c:pt idx="24616">
                  <c:v>0.98590690984000695</c:v>
                </c:pt>
                <c:pt idx="24617">
                  <c:v>0.98589616464912899</c:v>
                </c:pt>
                <c:pt idx="24618">
                  <c:v>0.98588754224215003</c:v>
                </c:pt>
                <c:pt idx="24619">
                  <c:v>0.98597100802011794</c:v>
                </c:pt>
                <c:pt idx="24620">
                  <c:v>0.98609171366333304</c:v>
                </c:pt>
                <c:pt idx="24621">
                  <c:v>0.98609711855959603</c:v>
                </c:pt>
                <c:pt idx="24622">
                  <c:v>0.98603018658697295</c:v>
                </c:pt>
                <c:pt idx="24623">
                  <c:v>0.98598054105981603</c:v>
                </c:pt>
                <c:pt idx="24624">
                  <c:v>0.98603912624057499</c:v>
                </c:pt>
                <c:pt idx="24625">
                  <c:v>0.98589948208803102</c:v>
                </c:pt>
                <c:pt idx="24626">
                  <c:v>0.98603797271679205</c:v>
                </c:pt>
                <c:pt idx="24627">
                  <c:v>0.98589738153778095</c:v>
                </c:pt>
                <c:pt idx="24628">
                  <c:v>0.98598046097213099</c:v>
                </c:pt>
                <c:pt idx="24629">
                  <c:v>0.98595020009179601</c:v>
                </c:pt>
                <c:pt idx="24630">
                  <c:v>0.98592337473561797</c:v>
                </c:pt>
                <c:pt idx="24631">
                  <c:v>0.98589919196388198</c:v>
                </c:pt>
                <c:pt idx="24632">
                  <c:v>0.98594694126968796</c:v>
                </c:pt>
                <c:pt idx="24633">
                  <c:v>0.985913570071142</c:v>
                </c:pt>
                <c:pt idx="24634">
                  <c:v>0.98607425816357896</c:v>
                </c:pt>
                <c:pt idx="24635">
                  <c:v>0.98593601663806096</c:v>
                </c:pt>
                <c:pt idx="24636">
                  <c:v>0.98602512239895301</c:v>
                </c:pt>
                <c:pt idx="24637">
                  <c:v>0.98584389971160602</c:v>
                </c:pt>
                <c:pt idx="24638">
                  <c:v>0.98601244943857103</c:v>
                </c:pt>
                <c:pt idx="24639">
                  <c:v>0.98590767066431095</c:v>
                </c:pt>
                <c:pt idx="24640">
                  <c:v>0.98587471754488898</c:v>
                </c:pt>
                <c:pt idx="24641">
                  <c:v>0.98599703980549103</c:v>
                </c:pt>
                <c:pt idx="24642">
                  <c:v>0.98591436265410903</c:v>
                </c:pt>
                <c:pt idx="24643">
                  <c:v>0.98596389065094303</c:v>
                </c:pt>
                <c:pt idx="24644">
                  <c:v>0.98601731753878696</c:v>
                </c:pt>
                <c:pt idx="24645">
                  <c:v>0.98609138229861404</c:v>
                </c:pt>
                <c:pt idx="24646">
                  <c:v>0.98599620218428496</c:v>
                </c:pt>
                <c:pt idx="24647">
                  <c:v>0.98607697226353197</c:v>
                </c:pt>
                <c:pt idx="24648">
                  <c:v>0.98597284783487105</c:v>
                </c:pt>
                <c:pt idx="24649">
                  <c:v>0.98595740714081503</c:v>
                </c:pt>
                <c:pt idx="24650">
                  <c:v>0.98596539856349397</c:v>
                </c:pt>
                <c:pt idx="24651">
                  <c:v>0.98591267389397896</c:v>
                </c:pt>
                <c:pt idx="24652">
                  <c:v>0.98595793254419895</c:v>
                </c:pt>
                <c:pt idx="24653">
                  <c:v>0.98606591166322699</c:v>
                </c:pt>
                <c:pt idx="24654">
                  <c:v>0.98602495335874996</c:v>
                </c:pt>
                <c:pt idx="24655">
                  <c:v>0.98590157026627001</c:v>
                </c:pt>
                <c:pt idx="24656">
                  <c:v>0.98599735476635897</c:v>
                </c:pt>
                <c:pt idx="24657">
                  <c:v>0.98591321629491702</c:v>
                </c:pt>
                <c:pt idx="24658">
                  <c:v>0.98596215311193802</c:v>
                </c:pt>
                <c:pt idx="24659">
                  <c:v>0.98599376564646801</c:v>
                </c:pt>
                <c:pt idx="24660">
                  <c:v>0.98595962690594596</c:v>
                </c:pt>
                <c:pt idx="24661">
                  <c:v>0.98591479340402199</c:v>
                </c:pt>
                <c:pt idx="24662">
                  <c:v>0.98598520384650801</c:v>
                </c:pt>
                <c:pt idx="24663">
                  <c:v>0.98595874056311394</c:v>
                </c:pt>
                <c:pt idx="24664">
                  <c:v>0.98601591020217605</c:v>
                </c:pt>
                <c:pt idx="24665">
                  <c:v>0.98602079336571202</c:v>
                </c:pt>
                <c:pt idx="24666">
                  <c:v>0.98591061824201898</c:v>
                </c:pt>
                <c:pt idx="24667">
                  <c:v>0.98590066793508702</c:v>
                </c:pt>
                <c:pt idx="24668">
                  <c:v>0.98601163711856599</c:v>
                </c:pt>
                <c:pt idx="24669">
                  <c:v>0.98606336498483105</c:v>
                </c:pt>
                <c:pt idx="24670">
                  <c:v>0.98587876979604305</c:v>
                </c:pt>
                <c:pt idx="24671">
                  <c:v>0.98596561414727901</c:v>
                </c:pt>
                <c:pt idx="24672">
                  <c:v>0.98588878268146896</c:v>
                </c:pt>
                <c:pt idx="24673">
                  <c:v>0.98600095906233998</c:v>
                </c:pt>
                <c:pt idx="24674">
                  <c:v>0.98613304447727101</c:v>
                </c:pt>
                <c:pt idx="24675">
                  <c:v>0.98599972653238499</c:v>
                </c:pt>
                <c:pt idx="24676">
                  <c:v>0.98586393071139899</c:v>
                </c:pt>
                <c:pt idx="24677">
                  <c:v>0.98599799078518302</c:v>
                </c:pt>
                <c:pt idx="24678">
                  <c:v>0.98591908739175604</c:v>
                </c:pt>
                <c:pt idx="24679">
                  <c:v>0.98598437125490301</c:v>
                </c:pt>
                <c:pt idx="24680">
                  <c:v>0.98599907008485599</c:v>
                </c:pt>
                <c:pt idx="24681">
                  <c:v>0.98595811447500703</c:v>
                </c:pt>
                <c:pt idx="24682">
                  <c:v>0.98601424646642499</c:v>
                </c:pt>
                <c:pt idx="24683">
                  <c:v>0.98600205290634002</c:v>
                </c:pt>
                <c:pt idx="24684">
                  <c:v>0.98598568531891395</c:v>
                </c:pt>
                <c:pt idx="24685">
                  <c:v>0.98594009403333405</c:v>
                </c:pt>
                <c:pt idx="24686">
                  <c:v>0.98593562536747303</c:v>
                </c:pt>
                <c:pt idx="24687">
                  <c:v>0.985970507784099</c:v>
                </c:pt>
                <c:pt idx="24688">
                  <c:v>0.98581111386201903</c:v>
                </c:pt>
                <c:pt idx="24689">
                  <c:v>0.98596099353491695</c:v>
                </c:pt>
                <c:pt idx="24690">
                  <c:v>0.98591913235953399</c:v>
                </c:pt>
                <c:pt idx="24691">
                  <c:v>0.98592270152786099</c:v>
                </c:pt>
                <c:pt idx="24692">
                  <c:v>0.98592498982430299</c:v>
                </c:pt>
                <c:pt idx="24693">
                  <c:v>0.98594948094437296</c:v>
                </c:pt>
                <c:pt idx="24694">
                  <c:v>0.98591207472835896</c:v>
                </c:pt>
                <c:pt idx="24695">
                  <c:v>0.98597724398043396</c:v>
                </c:pt>
                <c:pt idx="24696">
                  <c:v>0.98592206922676395</c:v>
                </c:pt>
                <c:pt idx="24697">
                  <c:v>0.98592479486481599</c:v>
                </c:pt>
                <c:pt idx="24698">
                  <c:v>0.98604296673828795</c:v>
                </c:pt>
                <c:pt idx="24699">
                  <c:v>0.98591878406225297</c:v>
                </c:pt>
                <c:pt idx="24700">
                  <c:v>0.98600932108551498</c:v>
                </c:pt>
                <c:pt idx="24701">
                  <c:v>0.98586260049091201</c:v>
                </c:pt>
                <c:pt idx="24702">
                  <c:v>0.98602515144681002</c:v>
                </c:pt>
                <c:pt idx="24703">
                  <c:v>0.985896076949347</c:v>
                </c:pt>
                <c:pt idx="24704">
                  <c:v>0.98603743647210595</c:v>
                </c:pt>
                <c:pt idx="24705">
                  <c:v>0.98600801714575104</c:v>
                </c:pt>
                <c:pt idx="24706">
                  <c:v>0.98597989134916597</c:v>
                </c:pt>
                <c:pt idx="24707">
                  <c:v>0.98591906158946796</c:v>
                </c:pt>
                <c:pt idx="24708">
                  <c:v>0.98598216093542901</c:v>
                </c:pt>
                <c:pt idx="24709">
                  <c:v>0.98593060866703797</c:v>
                </c:pt>
                <c:pt idx="24710">
                  <c:v>0.98588347357933803</c:v>
                </c:pt>
                <c:pt idx="24711">
                  <c:v>0.98598532000324801</c:v>
                </c:pt>
                <c:pt idx="24712">
                  <c:v>0.98594692088529101</c:v>
                </c:pt>
                <c:pt idx="24713">
                  <c:v>0.98594659508568605</c:v>
                </c:pt>
                <c:pt idx="24714">
                  <c:v>0.986036699392562</c:v>
                </c:pt>
                <c:pt idx="24715">
                  <c:v>0.98609558781233597</c:v>
                </c:pt>
                <c:pt idx="24716">
                  <c:v>0.98604475207901499</c:v>
                </c:pt>
                <c:pt idx="24717">
                  <c:v>0.98594241056884402</c:v>
                </c:pt>
                <c:pt idx="24718">
                  <c:v>0.98604513352110201</c:v>
                </c:pt>
                <c:pt idx="24719">
                  <c:v>0.98591585605769305</c:v>
                </c:pt>
                <c:pt idx="24720">
                  <c:v>0.98604321005643603</c:v>
                </c:pt>
                <c:pt idx="24721">
                  <c:v>0.98596759632222097</c:v>
                </c:pt>
                <c:pt idx="24722">
                  <c:v>0.98603402119970596</c:v>
                </c:pt>
                <c:pt idx="24723">
                  <c:v>0.98587400902938005</c:v>
                </c:pt>
                <c:pt idx="24724">
                  <c:v>0.98589996240041</c:v>
                </c:pt>
                <c:pt idx="24725">
                  <c:v>0.985997662184945</c:v>
                </c:pt>
                <c:pt idx="24726">
                  <c:v>0.98595616993255897</c:v>
                </c:pt>
                <c:pt idx="24727">
                  <c:v>0.98605585410100005</c:v>
                </c:pt>
                <c:pt idx="24728">
                  <c:v>0.98596131119147701</c:v>
                </c:pt>
                <c:pt idx="24729">
                  <c:v>0.98596018203200197</c:v>
                </c:pt>
                <c:pt idx="24730">
                  <c:v>0.98587338705357697</c:v>
                </c:pt>
                <c:pt idx="24731">
                  <c:v>0.98599591785309704</c:v>
                </c:pt>
                <c:pt idx="24732">
                  <c:v>0.98592200519836704</c:v>
                </c:pt>
                <c:pt idx="24733">
                  <c:v>0.98617057001720598</c:v>
                </c:pt>
                <c:pt idx="24734">
                  <c:v>0.98592138930168804</c:v>
                </c:pt>
                <c:pt idx="24735">
                  <c:v>0.98598025359683705</c:v>
                </c:pt>
                <c:pt idx="24736">
                  <c:v>0.98589574215062603</c:v>
                </c:pt>
                <c:pt idx="24737">
                  <c:v>0.98594040993535703</c:v>
                </c:pt>
                <c:pt idx="24738">
                  <c:v>0.98601178625502095</c:v>
                </c:pt>
                <c:pt idx="24739">
                  <c:v>0.98595817029286603</c:v>
                </c:pt>
                <c:pt idx="24740">
                  <c:v>0.98600940569332995</c:v>
                </c:pt>
                <c:pt idx="24741">
                  <c:v>0.98582037040042902</c:v>
                </c:pt>
                <c:pt idx="24742">
                  <c:v>0.98598126140712306</c:v>
                </c:pt>
                <c:pt idx="24743">
                  <c:v>0.98606991063580396</c:v>
                </c:pt>
                <c:pt idx="24744">
                  <c:v>0.98603601813263797</c:v>
                </c:pt>
                <c:pt idx="24745">
                  <c:v>0.98594687669126102</c:v>
                </c:pt>
                <c:pt idx="24746">
                  <c:v>0.986002768513072</c:v>
                </c:pt>
                <c:pt idx="24747">
                  <c:v>0.98595991443972797</c:v>
                </c:pt>
                <c:pt idx="24748">
                  <c:v>0.98602022080485496</c:v>
                </c:pt>
                <c:pt idx="24749">
                  <c:v>0.98591971474801499</c:v>
                </c:pt>
                <c:pt idx="24750">
                  <c:v>0.98588596602451695</c:v>
                </c:pt>
                <c:pt idx="24751">
                  <c:v>0.98604922509048198</c:v>
                </c:pt>
                <c:pt idx="24752">
                  <c:v>0.98589243055134201</c:v>
                </c:pt>
                <c:pt idx="24753">
                  <c:v>0.98594643518875802</c:v>
                </c:pt>
                <c:pt idx="24754">
                  <c:v>0.98607434653933701</c:v>
                </c:pt>
                <c:pt idx="24755">
                  <c:v>0.98588937898722695</c:v>
                </c:pt>
                <c:pt idx="24756">
                  <c:v>0.98605751160390098</c:v>
                </c:pt>
                <c:pt idx="24757">
                  <c:v>0.98595037314325196</c:v>
                </c:pt>
                <c:pt idx="24758">
                  <c:v>0.98606233828936496</c:v>
                </c:pt>
                <c:pt idx="24759">
                  <c:v>0.985839835885847</c:v>
                </c:pt>
                <c:pt idx="24760">
                  <c:v>0.98600572707650203</c:v>
                </c:pt>
                <c:pt idx="24761">
                  <c:v>0.98593726843207197</c:v>
                </c:pt>
                <c:pt idx="24762">
                  <c:v>0.98601203633377299</c:v>
                </c:pt>
                <c:pt idx="24763">
                  <c:v>0.98600165535543205</c:v>
                </c:pt>
                <c:pt idx="24764">
                  <c:v>0.98595126303781899</c:v>
                </c:pt>
                <c:pt idx="24765">
                  <c:v>0.98602104407272895</c:v>
                </c:pt>
                <c:pt idx="24766">
                  <c:v>0.98594651446308501</c:v>
                </c:pt>
                <c:pt idx="24767">
                  <c:v>0.98601344929775003</c:v>
                </c:pt>
                <c:pt idx="24768">
                  <c:v>0.98584944835189103</c:v>
                </c:pt>
                <c:pt idx="24769">
                  <c:v>0.98598908041272804</c:v>
                </c:pt>
                <c:pt idx="24770">
                  <c:v>0.98599276140949998</c:v>
                </c:pt>
                <c:pt idx="24771">
                  <c:v>0.98591284472972796</c:v>
                </c:pt>
                <c:pt idx="24772">
                  <c:v>0.98604426095122899</c:v>
                </c:pt>
                <c:pt idx="24773">
                  <c:v>0.985909280893567</c:v>
                </c:pt>
                <c:pt idx="24774">
                  <c:v>0.98604730163390797</c:v>
                </c:pt>
                <c:pt idx="24775">
                  <c:v>0.98600955282464697</c:v>
                </c:pt>
                <c:pt idx="24776">
                  <c:v>0.985971899665675</c:v>
                </c:pt>
                <c:pt idx="24777">
                  <c:v>0.98590915170562599</c:v>
                </c:pt>
                <c:pt idx="24778">
                  <c:v>0.98584477490922195</c:v>
                </c:pt>
                <c:pt idx="24779">
                  <c:v>0.986043914908313</c:v>
                </c:pt>
                <c:pt idx="24780">
                  <c:v>0.98594893508779202</c:v>
                </c:pt>
                <c:pt idx="24781">
                  <c:v>0.98603860514376795</c:v>
                </c:pt>
                <c:pt idx="24782">
                  <c:v>0.98605602071421605</c:v>
                </c:pt>
                <c:pt idx="24783">
                  <c:v>0.98599316070556298</c:v>
                </c:pt>
                <c:pt idx="24784">
                  <c:v>0.98600225182768897</c:v>
                </c:pt>
                <c:pt idx="24785">
                  <c:v>0.985925598326713</c:v>
                </c:pt>
                <c:pt idx="24786">
                  <c:v>0.98598678032048603</c:v>
                </c:pt>
                <c:pt idx="24787">
                  <c:v>0.98593369459757496</c:v>
                </c:pt>
                <c:pt idx="24788">
                  <c:v>0.98605449169999604</c:v>
                </c:pt>
                <c:pt idx="24789">
                  <c:v>0.98600611747627698</c:v>
                </c:pt>
                <c:pt idx="24790">
                  <c:v>0.98594341500111604</c:v>
                </c:pt>
                <c:pt idx="24791">
                  <c:v>0.98595390260888305</c:v>
                </c:pt>
                <c:pt idx="24792">
                  <c:v>0.98589090671688695</c:v>
                </c:pt>
                <c:pt idx="24793">
                  <c:v>0.98603974685447504</c:v>
                </c:pt>
                <c:pt idx="24794">
                  <c:v>0.98603097552734698</c:v>
                </c:pt>
                <c:pt idx="24795">
                  <c:v>0.98590352240451995</c:v>
                </c:pt>
                <c:pt idx="24796">
                  <c:v>0.98606829761812698</c:v>
                </c:pt>
                <c:pt idx="24797">
                  <c:v>0.98596512195814401</c:v>
                </c:pt>
                <c:pt idx="24798">
                  <c:v>0.98607254615793005</c:v>
                </c:pt>
                <c:pt idx="24799">
                  <c:v>0.98594962314558698</c:v>
                </c:pt>
                <c:pt idx="24800">
                  <c:v>0.98595032864221199</c:v>
                </c:pt>
                <c:pt idx="24801">
                  <c:v>0.98602732066341603</c:v>
                </c:pt>
                <c:pt idx="24802">
                  <c:v>0.98596533279193199</c:v>
                </c:pt>
                <c:pt idx="24803">
                  <c:v>0.98599999387997805</c:v>
                </c:pt>
                <c:pt idx="24804">
                  <c:v>0.98588667410233299</c:v>
                </c:pt>
                <c:pt idx="24805">
                  <c:v>0.98604992669979696</c:v>
                </c:pt>
                <c:pt idx="24806">
                  <c:v>0.98586304651785595</c:v>
                </c:pt>
                <c:pt idx="24807">
                  <c:v>0.98592562478531098</c:v>
                </c:pt>
                <c:pt idx="24808">
                  <c:v>0.98599021764109596</c:v>
                </c:pt>
                <c:pt idx="24809">
                  <c:v>0.98590732748864496</c:v>
                </c:pt>
                <c:pt idx="24810">
                  <c:v>0.98616498190864499</c:v>
                </c:pt>
                <c:pt idx="24811">
                  <c:v>0.98599789519051195</c:v>
                </c:pt>
                <c:pt idx="24812">
                  <c:v>0.98600227514052796</c:v>
                </c:pt>
                <c:pt idx="24813">
                  <c:v>0.98604928168745598</c:v>
                </c:pt>
                <c:pt idx="24814">
                  <c:v>0.98600086629459605</c:v>
                </c:pt>
                <c:pt idx="24815">
                  <c:v>0.98600582773569401</c:v>
                </c:pt>
                <c:pt idx="24816">
                  <c:v>0.985951815185099</c:v>
                </c:pt>
                <c:pt idx="24817">
                  <c:v>0.98602641331279395</c:v>
                </c:pt>
                <c:pt idx="24818">
                  <c:v>0.98590754758885202</c:v>
                </c:pt>
                <c:pt idx="24819">
                  <c:v>0.98597931468488298</c:v>
                </c:pt>
                <c:pt idx="24820">
                  <c:v>0.98597880733432697</c:v>
                </c:pt>
                <c:pt idx="24821">
                  <c:v>0.98580335674853603</c:v>
                </c:pt>
                <c:pt idx="24822">
                  <c:v>0.98598433844403</c:v>
                </c:pt>
                <c:pt idx="24823">
                  <c:v>0.985888838223</c:v>
                </c:pt>
                <c:pt idx="24824">
                  <c:v>0.98596744151595805</c:v>
                </c:pt>
                <c:pt idx="24825">
                  <c:v>0.98587168974778305</c:v>
                </c:pt>
                <c:pt idx="24826">
                  <c:v>0.98604669469293105</c:v>
                </c:pt>
                <c:pt idx="24827">
                  <c:v>0.98592105487027504</c:v>
                </c:pt>
                <c:pt idx="24828">
                  <c:v>0.98593758459296299</c:v>
                </c:pt>
                <c:pt idx="24829">
                  <c:v>0.98599806680688795</c:v>
                </c:pt>
                <c:pt idx="24830">
                  <c:v>0.98604657609562296</c:v>
                </c:pt>
                <c:pt idx="24831">
                  <c:v>0.98589003395269503</c:v>
                </c:pt>
                <c:pt idx="24832">
                  <c:v>0.98593048224052204</c:v>
                </c:pt>
                <c:pt idx="24833">
                  <c:v>0.985923560582465</c:v>
                </c:pt>
                <c:pt idx="24834">
                  <c:v>0.98595825681446203</c:v>
                </c:pt>
                <c:pt idx="24835">
                  <c:v>0.98595237904406996</c:v>
                </c:pt>
                <c:pt idx="24836">
                  <c:v>0.985965545787435</c:v>
                </c:pt>
                <c:pt idx="24837">
                  <c:v>0.98582858560768605</c:v>
                </c:pt>
                <c:pt idx="24838">
                  <c:v>0.98586146612605396</c:v>
                </c:pt>
                <c:pt idx="24839">
                  <c:v>0.98605024735519797</c:v>
                </c:pt>
                <c:pt idx="24840">
                  <c:v>0.98598148580223699</c:v>
                </c:pt>
                <c:pt idx="24841">
                  <c:v>0.98601810631986098</c:v>
                </c:pt>
                <c:pt idx="24842">
                  <c:v>0.98593280135744099</c:v>
                </c:pt>
                <c:pt idx="24843">
                  <c:v>0.98601066992525699</c:v>
                </c:pt>
                <c:pt idx="24844">
                  <c:v>0.986035677944329</c:v>
                </c:pt>
                <c:pt idx="24845">
                  <c:v>0.98593074886643595</c:v>
                </c:pt>
                <c:pt idx="24846">
                  <c:v>0.98595138714604302</c:v>
                </c:pt>
                <c:pt idx="24847">
                  <c:v>0.98582321307401499</c:v>
                </c:pt>
                <c:pt idx="24848">
                  <c:v>0.98593057494170599</c:v>
                </c:pt>
                <c:pt idx="24849">
                  <c:v>0.98602358700216397</c:v>
                </c:pt>
                <c:pt idx="24850">
                  <c:v>0.98597067339587596</c:v>
                </c:pt>
                <c:pt idx="24851">
                  <c:v>0.98601698580832298</c:v>
                </c:pt>
                <c:pt idx="24852">
                  <c:v>0.98601308099766305</c:v>
                </c:pt>
                <c:pt idx="24853">
                  <c:v>0.98605032747148902</c:v>
                </c:pt>
                <c:pt idx="24854">
                  <c:v>0.98604190174527795</c:v>
                </c:pt>
                <c:pt idx="24855">
                  <c:v>0.98602955650943802</c:v>
                </c:pt>
                <c:pt idx="24856">
                  <c:v>0.985954285685674</c:v>
                </c:pt>
                <c:pt idx="24857">
                  <c:v>0.98585992378545495</c:v>
                </c:pt>
                <c:pt idx="24858">
                  <c:v>0.98601388602589102</c:v>
                </c:pt>
                <c:pt idx="24859">
                  <c:v>0.98583030830316498</c:v>
                </c:pt>
                <c:pt idx="24860">
                  <c:v>0.98603316064067903</c:v>
                </c:pt>
                <c:pt idx="24861">
                  <c:v>0.98592820545308102</c:v>
                </c:pt>
                <c:pt idx="24862">
                  <c:v>0.98595555657261602</c:v>
                </c:pt>
                <c:pt idx="24863">
                  <c:v>0.98590455309705605</c:v>
                </c:pt>
                <c:pt idx="24864">
                  <c:v>0.98603592708360499</c:v>
                </c:pt>
                <c:pt idx="24865">
                  <c:v>0.98600290879406305</c:v>
                </c:pt>
                <c:pt idx="24866">
                  <c:v>0.98600316410032895</c:v>
                </c:pt>
                <c:pt idx="24867">
                  <c:v>0.98589686903727203</c:v>
                </c:pt>
                <c:pt idx="24868">
                  <c:v>0.98597533464436304</c:v>
                </c:pt>
                <c:pt idx="24869">
                  <c:v>0.98595181602266202</c:v>
                </c:pt>
                <c:pt idx="24870">
                  <c:v>0.98590555689179105</c:v>
                </c:pt>
                <c:pt idx="24871">
                  <c:v>0.985987929697132</c:v>
                </c:pt>
                <c:pt idx="24872">
                  <c:v>0.98595053668299903</c:v>
                </c:pt>
                <c:pt idx="24873">
                  <c:v>0.98610822621822802</c:v>
                </c:pt>
                <c:pt idx="24874">
                  <c:v>0.98592623908242505</c:v>
                </c:pt>
                <c:pt idx="24875">
                  <c:v>0.98595991064159405</c:v>
                </c:pt>
                <c:pt idx="24876">
                  <c:v>0.985911087247895</c:v>
                </c:pt>
                <c:pt idx="24877">
                  <c:v>0.98599613178299095</c:v>
                </c:pt>
                <c:pt idx="24878">
                  <c:v>0.98598026960154195</c:v>
                </c:pt>
                <c:pt idx="24879">
                  <c:v>0.98592945014892697</c:v>
                </c:pt>
                <c:pt idx="24880">
                  <c:v>0.98601442168843101</c:v>
                </c:pt>
                <c:pt idx="24881">
                  <c:v>0.98599310376105598</c:v>
                </c:pt>
                <c:pt idx="24882">
                  <c:v>0.98604700522551803</c:v>
                </c:pt>
                <c:pt idx="24883">
                  <c:v>0.985974814664069</c:v>
                </c:pt>
                <c:pt idx="24884">
                  <c:v>0.98603393594965705</c:v>
                </c:pt>
                <c:pt idx="24885">
                  <c:v>0.98597218083314597</c:v>
                </c:pt>
                <c:pt idx="24886">
                  <c:v>0.98608834910857901</c:v>
                </c:pt>
                <c:pt idx="24887">
                  <c:v>0.98602603223365104</c:v>
                </c:pt>
                <c:pt idx="24888">
                  <c:v>0.985953420628775</c:v>
                </c:pt>
                <c:pt idx="24889">
                  <c:v>0.98593412102893396</c:v>
                </c:pt>
                <c:pt idx="24890">
                  <c:v>0.985943590218886</c:v>
                </c:pt>
                <c:pt idx="24891">
                  <c:v>0.98596276906517499</c:v>
                </c:pt>
                <c:pt idx="24892">
                  <c:v>0.98591241969131604</c:v>
                </c:pt>
                <c:pt idx="24893">
                  <c:v>0.98595258708089595</c:v>
                </c:pt>
                <c:pt idx="24894">
                  <c:v>0.98595678554570498</c:v>
                </c:pt>
                <c:pt idx="24895">
                  <c:v>0.98598077271722395</c:v>
                </c:pt>
                <c:pt idx="24896">
                  <c:v>0.98592801000244801</c:v>
                </c:pt>
                <c:pt idx="24897">
                  <c:v>0.98599885401474596</c:v>
                </c:pt>
                <c:pt idx="24898">
                  <c:v>0.98598928761126903</c:v>
                </c:pt>
                <c:pt idx="24899">
                  <c:v>0.98602263527889</c:v>
                </c:pt>
                <c:pt idx="24900">
                  <c:v>0.98597561383867105</c:v>
                </c:pt>
                <c:pt idx="24901">
                  <c:v>0.98593203684367503</c:v>
                </c:pt>
                <c:pt idx="24902">
                  <c:v>0.98592943582083203</c:v>
                </c:pt>
                <c:pt idx="24903">
                  <c:v>0.98594655337060999</c:v>
                </c:pt>
                <c:pt idx="24904">
                  <c:v>0.98599431116102998</c:v>
                </c:pt>
                <c:pt idx="24905">
                  <c:v>0.98607448558639799</c:v>
                </c:pt>
                <c:pt idx="24906">
                  <c:v>0.98594152392054302</c:v>
                </c:pt>
                <c:pt idx="24907">
                  <c:v>0.98614135175437501</c:v>
                </c:pt>
                <c:pt idx="24908">
                  <c:v>0.98597789951796599</c:v>
                </c:pt>
                <c:pt idx="24909">
                  <c:v>0.98593419323505904</c:v>
                </c:pt>
                <c:pt idx="24910">
                  <c:v>0.98592231931863195</c:v>
                </c:pt>
                <c:pt idx="24911">
                  <c:v>0.98589526717638698</c:v>
                </c:pt>
                <c:pt idx="24912">
                  <c:v>0.98587885084002203</c:v>
                </c:pt>
                <c:pt idx="24913">
                  <c:v>0.98602526872588003</c:v>
                </c:pt>
                <c:pt idx="24914">
                  <c:v>0.98594196982563798</c:v>
                </c:pt>
                <c:pt idx="24915">
                  <c:v>0.98600005953577696</c:v>
                </c:pt>
                <c:pt idx="24916">
                  <c:v>0.98596891971888601</c:v>
                </c:pt>
                <c:pt idx="24917">
                  <c:v>0.98605040767982599</c:v>
                </c:pt>
                <c:pt idx="24918">
                  <c:v>0.98592522381785597</c:v>
                </c:pt>
                <c:pt idx="24919">
                  <c:v>0.985917148767399</c:v>
                </c:pt>
                <c:pt idx="24920">
                  <c:v>0.98601732834483302</c:v>
                </c:pt>
                <c:pt idx="24921">
                  <c:v>0.98598940071675001</c:v>
                </c:pt>
                <c:pt idx="24922">
                  <c:v>0.98597010534740004</c:v>
                </c:pt>
                <c:pt idx="24923">
                  <c:v>0.98604132149464896</c:v>
                </c:pt>
                <c:pt idx="24924">
                  <c:v>0.98594356525047899</c:v>
                </c:pt>
                <c:pt idx="24925">
                  <c:v>0.98602126477607899</c:v>
                </c:pt>
                <c:pt idx="24926">
                  <c:v>0.98591939293925501</c:v>
                </c:pt>
                <c:pt idx="24927">
                  <c:v>0.98604130521709099</c:v>
                </c:pt>
                <c:pt idx="24928">
                  <c:v>0.98590874336828305</c:v>
                </c:pt>
                <c:pt idx="24929">
                  <c:v>0.98597779042984102</c:v>
                </c:pt>
                <c:pt idx="24930">
                  <c:v>0.98594639994645195</c:v>
                </c:pt>
                <c:pt idx="24931">
                  <c:v>0.98600780573410396</c:v>
                </c:pt>
                <c:pt idx="24932">
                  <c:v>0.98591834020538804</c:v>
                </c:pt>
                <c:pt idx="24933">
                  <c:v>0.98595465717387598</c:v>
                </c:pt>
                <c:pt idx="24934">
                  <c:v>0.98594833334701903</c:v>
                </c:pt>
                <c:pt idx="24935">
                  <c:v>0.98604532334290296</c:v>
                </c:pt>
                <c:pt idx="24936">
                  <c:v>0.98590604113583802</c:v>
                </c:pt>
                <c:pt idx="24937">
                  <c:v>0.98598783489595898</c:v>
                </c:pt>
                <c:pt idx="24938">
                  <c:v>0.98594202950186205</c:v>
                </c:pt>
                <c:pt idx="24939">
                  <c:v>0.98599873115200998</c:v>
                </c:pt>
                <c:pt idx="24940">
                  <c:v>0.98602282848816403</c:v>
                </c:pt>
                <c:pt idx="24941">
                  <c:v>0.98595353746727599</c:v>
                </c:pt>
                <c:pt idx="24942">
                  <c:v>0.98584983831496997</c:v>
                </c:pt>
                <c:pt idx="24943">
                  <c:v>0.98597495852808803</c:v>
                </c:pt>
                <c:pt idx="24944">
                  <c:v>0.98595012348923206</c:v>
                </c:pt>
                <c:pt idx="24945">
                  <c:v>0.98597631883727099</c:v>
                </c:pt>
                <c:pt idx="24946">
                  <c:v>0.98594917775326196</c:v>
                </c:pt>
                <c:pt idx="24947">
                  <c:v>0.98596245756392797</c:v>
                </c:pt>
                <c:pt idx="24948">
                  <c:v>0.98598375255441995</c:v>
                </c:pt>
                <c:pt idx="24949">
                  <c:v>0.98604383113591199</c:v>
                </c:pt>
                <c:pt idx="24950">
                  <c:v>0.98591705175087996</c:v>
                </c:pt>
                <c:pt idx="24951">
                  <c:v>0.98586634693874398</c:v>
                </c:pt>
                <c:pt idx="24952">
                  <c:v>0.985990519249068</c:v>
                </c:pt>
                <c:pt idx="24953">
                  <c:v>0.985960394568697</c:v>
                </c:pt>
                <c:pt idx="24954">
                  <c:v>0.98600424401720699</c:v>
                </c:pt>
                <c:pt idx="24955">
                  <c:v>0.98591014417091505</c:v>
                </c:pt>
                <c:pt idx="24956">
                  <c:v>0.98595697621631995</c:v>
                </c:pt>
                <c:pt idx="24957">
                  <c:v>0.98598029232519802</c:v>
                </c:pt>
                <c:pt idx="24958">
                  <c:v>0.98599332536138595</c:v>
                </c:pt>
                <c:pt idx="24959">
                  <c:v>0.98600076993920904</c:v>
                </c:pt>
                <c:pt idx="24960">
                  <c:v>0.98601115496604796</c:v>
                </c:pt>
                <c:pt idx="24961">
                  <c:v>0.98592118504777204</c:v>
                </c:pt>
                <c:pt idx="24962">
                  <c:v>0.98594587668524203</c:v>
                </c:pt>
                <c:pt idx="24963">
                  <c:v>0.98597772556067098</c:v>
                </c:pt>
                <c:pt idx="24964">
                  <c:v>0.98597554106199803</c:v>
                </c:pt>
                <c:pt idx="24965">
                  <c:v>0.98590275694629803</c:v>
                </c:pt>
                <c:pt idx="24966">
                  <c:v>0.98598966243644504</c:v>
                </c:pt>
                <c:pt idx="24967">
                  <c:v>0.98596326679671897</c:v>
                </c:pt>
                <c:pt idx="24968">
                  <c:v>0.98599366171853198</c:v>
                </c:pt>
                <c:pt idx="24969">
                  <c:v>0.98586329565583097</c:v>
                </c:pt>
                <c:pt idx="24970">
                  <c:v>0.98592836323695898</c:v>
                </c:pt>
                <c:pt idx="24971">
                  <c:v>0.98599618003036404</c:v>
                </c:pt>
                <c:pt idx="24972">
                  <c:v>0.985995755698859</c:v>
                </c:pt>
                <c:pt idx="24973">
                  <c:v>0.98604962218649705</c:v>
                </c:pt>
                <c:pt idx="24974">
                  <c:v>0.98597926343522002</c:v>
                </c:pt>
                <c:pt idx="24975">
                  <c:v>0.98603333587429098</c:v>
                </c:pt>
                <c:pt idx="24976">
                  <c:v>0.98594373395525203</c:v>
                </c:pt>
                <c:pt idx="24977">
                  <c:v>0.98585814512899905</c:v>
                </c:pt>
                <c:pt idx="24978">
                  <c:v>0.98582821531126896</c:v>
                </c:pt>
                <c:pt idx="24979">
                  <c:v>0.98605975431503001</c:v>
                </c:pt>
                <c:pt idx="24980">
                  <c:v>0.986096653491913</c:v>
                </c:pt>
                <c:pt idx="24981">
                  <c:v>0.98594659702754806</c:v>
                </c:pt>
                <c:pt idx="24982">
                  <c:v>0.98584429142250596</c:v>
                </c:pt>
                <c:pt idx="24983">
                  <c:v>0.98602074752124902</c:v>
                </c:pt>
                <c:pt idx="24984">
                  <c:v>0.985865008290844</c:v>
                </c:pt>
                <c:pt idx="24985">
                  <c:v>0.98601597980043898</c:v>
                </c:pt>
                <c:pt idx="24986">
                  <c:v>0.98596053197538902</c:v>
                </c:pt>
                <c:pt idx="24987">
                  <c:v>0.98584916729345995</c:v>
                </c:pt>
                <c:pt idx="24988">
                  <c:v>0.98587092962627798</c:v>
                </c:pt>
                <c:pt idx="24989">
                  <c:v>0.98590530892675099</c:v>
                </c:pt>
                <c:pt idx="24990">
                  <c:v>0.98597603804274503</c:v>
                </c:pt>
                <c:pt idx="24991">
                  <c:v>0.98589756101571502</c:v>
                </c:pt>
                <c:pt idx="24992">
                  <c:v>0.98592904235849999</c:v>
                </c:pt>
                <c:pt idx="24993">
                  <c:v>0.98594362941272395</c:v>
                </c:pt>
                <c:pt idx="24994">
                  <c:v>0.98603927567507799</c:v>
                </c:pt>
                <c:pt idx="24995">
                  <c:v>0.98608590736818003</c:v>
                </c:pt>
                <c:pt idx="24996">
                  <c:v>0.98593573024343095</c:v>
                </c:pt>
                <c:pt idx="24997">
                  <c:v>0.98584434308901703</c:v>
                </c:pt>
                <c:pt idx="24998">
                  <c:v>0.98604265031346305</c:v>
                </c:pt>
                <c:pt idx="24999">
                  <c:v>0.98591251736062502</c:v>
                </c:pt>
                <c:pt idx="25000">
                  <c:v>0.98611165099598197</c:v>
                </c:pt>
                <c:pt idx="25001">
                  <c:v>0.98592045434557896</c:v>
                </c:pt>
                <c:pt idx="25002">
                  <c:v>0.98600284322413501</c:v>
                </c:pt>
                <c:pt idx="25003">
                  <c:v>0.98592811259748003</c:v>
                </c:pt>
                <c:pt idx="25004">
                  <c:v>0.98611633233754903</c:v>
                </c:pt>
                <c:pt idx="25005">
                  <c:v>0.98601689752781596</c:v>
                </c:pt>
                <c:pt idx="25006">
                  <c:v>0.98586451630231198</c:v>
                </c:pt>
                <c:pt idx="25007">
                  <c:v>0.98593134826821305</c:v>
                </c:pt>
                <c:pt idx="25008">
                  <c:v>0.98598016183604698</c:v>
                </c:pt>
                <c:pt idx="25009">
                  <c:v>0.98599842477761002</c:v>
                </c:pt>
                <c:pt idx="25010">
                  <c:v>0.98607609641771499</c:v>
                </c:pt>
                <c:pt idx="25011">
                  <c:v>0.98592132784719499</c:v>
                </c:pt>
                <c:pt idx="25012">
                  <c:v>0.98597882396810599</c:v>
                </c:pt>
                <c:pt idx="25013">
                  <c:v>0.98599461599265203</c:v>
                </c:pt>
                <c:pt idx="25014">
                  <c:v>0.98589033559751105</c:v>
                </c:pt>
                <c:pt idx="25015">
                  <c:v>0.98602802441734205</c:v>
                </c:pt>
                <c:pt idx="25016">
                  <c:v>0.98598900549699897</c:v>
                </c:pt>
                <c:pt idx="25017">
                  <c:v>0.98603251565857897</c:v>
                </c:pt>
                <c:pt idx="25018">
                  <c:v>0.98600200448556896</c:v>
                </c:pt>
                <c:pt idx="25019">
                  <c:v>0.98607736066613305</c:v>
                </c:pt>
                <c:pt idx="25020">
                  <c:v>0.98604606352142299</c:v>
                </c:pt>
                <c:pt idx="25021">
                  <c:v>0.98591735785496804</c:v>
                </c:pt>
                <c:pt idx="25022">
                  <c:v>0.98603316384366102</c:v>
                </c:pt>
                <c:pt idx="25023">
                  <c:v>0.98594755689384805</c:v>
                </c:pt>
                <c:pt idx="25024">
                  <c:v>0.98612056521227198</c:v>
                </c:pt>
                <c:pt idx="25025">
                  <c:v>0.98588521689665598</c:v>
                </c:pt>
                <c:pt idx="25026">
                  <c:v>0.98595996490067195</c:v>
                </c:pt>
                <c:pt idx="25027">
                  <c:v>0.98578987760639203</c:v>
                </c:pt>
                <c:pt idx="25028">
                  <c:v>0.98601098147426403</c:v>
                </c:pt>
                <c:pt idx="25029">
                  <c:v>0.98597763572791597</c:v>
                </c:pt>
                <c:pt idx="25030">
                  <c:v>0.986068095212006</c:v>
                </c:pt>
                <c:pt idx="25031">
                  <c:v>0.98600390796455295</c:v>
                </c:pt>
                <c:pt idx="25032">
                  <c:v>0.98595618161197196</c:v>
                </c:pt>
                <c:pt idx="25033">
                  <c:v>0.98592373622851903</c:v>
                </c:pt>
                <c:pt idx="25034">
                  <c:v>0.98599115016079997</c:v>
                </c:pt>
                <c:pt idx="25035">
                  <c:v>0.98595487929629799</c:v>
                </c:pt>
                <c:pt idx="25036">
                  <c:v>0.98598386383368597</c:v>
                </c:pt>
                <c:pt idx="25037">
                  <c:v>0.98598228902450302</c:v>
                </c:pt>
                <c:pt idx="25038">
                  <c:v>0.98595427926292301</c:v>
                </c:pt>
                <c:pt idx="25039">
                  <c:v>0.98593812044263696</c:v>
                </c:pt>
                <c:pt idx="25040">
                  <c:v>0.98597595428655205</c:v>
                </c:pt>
                <c:pt idx="25041">
                  <c:v>0.98605285851213698</c:v>
                </c:pt>
                <c:pt idx="25042">
                  <c:v>0.98606009704363196</c:v>
                </c:pt>
                <c:pt idx="25043">
                  <c:v>0.98603590778934402</c:v>
                </c:pt>
                <c:pt idx="25044">
                  <c:v>0.98599885979805202</c:v>
                </c:pt>
                <c:pt idx="25045">
                  <c:v>0.98602525066432101</c:v>
                </c:pt>
                <c:pt idx="25046">
                  <c:v>0.98603355400428705</c:v>
                </c:pt>
                <c:pt idx="25047">
                  <c:v>0.98597546988332496</c:v>
                </c:pt>
                <c:pt idx="25048">
                  <c:v>0.98600475819031896</c:v>
                </c:pt>
                <c:pt idx="25049">
                  <c:v>0.98589018323356103</c:v>
                </c:pt>
                <c:pt idx="25050">
                  <c:v>0.98602820855343898</c:v>
                </c:pt>
                <c:pt idx="25051">
                  <c:v>0.985907555000333</c:v>
                </c:pt>
                <c:pt idx="25052">
                  <c:v>0.98593059060239696</c:v>
                </c:pt>
                <c:pt idx="25053">
                  <c:v>0.98589638326682905</c:v>
                </c:pt>
                <c:pt idx="25054">
                  <c:v>0.98600396851041205</c:v>
                </c:pt>
                <c:pt idx="25055">
                  <c:v>0.98605978451975496</c:v>
                </c:pt>
                <c:pt idx="25056">
                  <c:v>0.98593867129571</c:v>
                </c:pt>
                <c:pt idx="25057">
                  <c:v>0.98588228087317198</c:v>
                </c:pt>
                <c:pt idx="25058">
                  <c:v>0.985997584365225</c:v>
                </c:pt>
                <c:pt idx="25059">
                  <c:v>0.98595586296354198</c:v>
                </c:pt>
                <c:pt idx="25060">
                  <c:v>0.98603124953104104</c:v>
                </c:pt>
                <c:pt idx="25061">
                  <c:v>0.98586325981145895</c:v>
                </c:pt>
                <c:pt idx="25062">
                  <c:v>0.98602625246084996</c:v>
                </c:pt>
                <c:pt idx="25063">
                  <c:v>0.98602014777428004</c:v>
                </c:pt>
                <c:pt idx="25064">
                  <c:v>0.98592677418631103</c:v>
                </c:pt>
                <c:pt idx="25065">
                  <c:v>0.98585118763656099</c:v>
                </c:pt>
                <c:pt idx="25066">
                  <c:v>0.98596175018634502</c:v>
                </c:pt>
                <c:pt idx="25067">
                  <c:v>0.98598531057071603</c:v>
                </c:pt>
                <c:pt idx="25068">
                  <c:v>0.985921891955301</c:v>
                </c:pt>
                <c:pt idx="25069">
                  <c:v>0.98601909160154499</c:v>
                </c:pt>
                <c:pt idx="25070">
                  <c:v>0.98580172440258196</c:v>
                </c:pt>
                <c:pt idx="25071">
                  <c:v>0.98600987929192396</c:v>
                </c:pt>
                <c:pt idx="25072">
                  <c:v>0.98604758725465202</c:v>
                </c:pt>
                <c:pt idx="25073">
                  <c:v>0.986054730325573</c:v>
                </c:pt>
                <c:pt idx="25074">
                  <c:v>0.98590777064832702</c:v>
                </c:pt>
                <c:pt idx="25075">
                  <c:v>0.98595484469646699</c:v>
                </c:pt>
                <c:pt idx="25076">
                  <c:v>0.98597564698816798</c:v>
                </c:pt>
                <c:pt idx="25077">
                  <c:v>0.98592354294759399</c:v>
                </c:pt>
                <c:pt idx="25078">
                  <c:v>0.98591251966513704</c:v>
                </c:pt>
                <c:pt idx="25079">
                  <c:v>0.98588673026134999</c:v>
                </c:pt>
                <c:pt idx="25080">
                  <c:v>0.98601196345909403</c:v>
                </c:pt>
                <c:pt idx="25081">
                  <c:v>0.98604573219552905</c:v>
                </c:pt>
                <c:pt idx="25082">
                  <c:v>0.98591070508260903</c:v>
                </c:pt>
                <c:pt idx="25083">
                  <c:v>0.985896529461875</c:v>
                </c:pt>
                <c:pt idx="25084">
                  <c:v>0.98594612903964396</c:v>
                </c:pt>
                <c:pt idx="25085">
                  <c:v>0.98596612879297496</c:v>
                </c:pt>
                <c:pt idx="25086">
                  <c:v>0.98583760213726701</c:v>
                </c:pt>
                <c:pt idx="25087">
                  <c:v>0.98596367304409605</c:v>
                </c:pt>
                <c:pt idx="25088">
                  <c:v>0.98598832225792199</c:v>
                </c:pt>
                <c:pt idx="25089">
                  <c:v>0.98595921011218401</c:v>
                </c:pt>
                <c:pt idx="25090">
                  <c:v>0.98585539566978397</c:v>
                </c:pt>
                <c:pt idx="25091">
                  <c:v>0.98592290412249906</c:v>
                </c:pt>
                <c:pt idx="25092">
                  <c:v>0.98593590708911505</c:v>
                </c:pt>
                <c:pt idx="25093">
                  <c:v>0.98589912323425899</c:v>
                </c:pt>
                <c:pt idx="25094">
                  <c:v>0.986049996832145</c:v>
                </c:pt>
                <c:pt idx="25095">
                  <c:v>0.98596306927575095</c:v>
                </c:pt>
                <c:pt idx="25096">
                  <c:v>0.98604959987844598</c:v>
                </c:pt>
                <c:pt idx="25097">
                  <c:v>0.98594831029316898</c:v>
                </c:pt>
                <c:pt idx="25098">
                  <c:v>0.98595381344046995</c:v>
                </c:pt>
                <c:pt idx="25099">
                  <c:v>0.98601564277104903</c:v>
                </c:pt>
                <c:pt idx="25100">
                  <c:v>0.98603558030770599</c:v>
                </c:pt>
                <c:pt idx="25101">
                  <c:v>0.98595111025151905</c:v>
                </c:pt>
                <c:pt idx="25102">
                  <c:v>0.985992218678168</c:v>
                </c:pt>
                <c:pt idx="25103">
                  <c:v>0.98607777619954096</c:v>
                </c:pt>
                <c:pt idx="25104">
                  <c:v>0.98599032955863197</c:v>
                </c:pt>
                <c:pt idx="25105">
                  <c:v>0.98592956000576804</c:v>
                </c:pt>
                <c:pt idx="25106">
                  <c:v>0.98611779498696395</c:v>
                </c:pt>
                <c:pt idx="25107">
                  <c:v>0.98590246774048196</c:v>
                </c:pt>
                <c:pt idx="25108">
                  <c:v>0.98591769107726701</c:v>
                </c:pt>
                <c:pt idx="25109">
                  <c:v>0.98600284863142695</c:v>
                </c:pt>
                <c:pt idx="25110">
                  <c:v>0.98591423666918498</c:v>
                </c:pt>
                <c:pt idx="25111">
                  <c:v>0.98599792730810099</c:v>
                </c:pt>
                <c:pt idx="25112">
                  <c:v>0.98594647436508598</c:v>
                </c:pt>
                <c:pt idx="25113">
                  <c:v>0.98596836329156501</c:v>
                </c:pt>
                <c:pt idx="25114">
                  <c:v>0.98591071939848196</c:v>
                </c:pt>
                <c:pt idx="25115">
                  <c:v>0.986014121945754</c:v>
                </c:pt>
                <c:pt idx="25116">
                  <c:v>0.98608240298448202</c:v>
                </c:pt>
                <c:pt idx="25117">
                  <c:v>0.98604451794741199</c:v>
                </c:pt>
                <c:pt idx="25118">
                  <c:v>0.98603191438795001</c:v>
                </c:pt>
                <c:pt idx="25119">
                  <c:v>0.98596945164326599</c:v>
                </c:pt>
                <c:pt idx="25120">
                  <c:v>0.98588229366222802</c:v>
                </c:pt>
                <c:pt idx="25121">
                  <c:v>0.98591542715450198</c:v>
                </c:pt>
                <c:pt idx="25122">
                  <c:v>0.98599597317816301</c:v>
                </c:pt>
                <c:pt idx="25123">
                  <c:v>0.98599260989639703</c:v>
                </c:pt>
                <c:pt idx="25124">
                  <c:v>0.98599145913484898</c:v>
                </c:pt>
                <c:pt idx="25125">
                  <c:v>0.98594732254835804</c:v>
                </c:pt>
                <c:pt idx="25126">
                  <c:v>0.98590903467398905</c:v>
                </c:pt>
                <c:pt idx="25127">
                  <c:v>0.98597316258468704</c:v>
                </c:pt>
                <c:pt idx="25128">
                  <c:v>0.98589159552955397</c:v>
                </c:pt>
                <c:pt idx="25129">
                  <c:v>0.98601049938725305</c:v>
                </c:pt>
                <c:pt idx="25130">
                  <c:v>0.98602631552992204</c:v>
                </c:pt>
                <c:pt idx="25131">
                  <c:v>0.98602845098038605</c:v>
                </c:pt>
                <c:pt idx="25132">
                  <c:v>0.98597260218670102</c:v>
                </c:pt>
                <c:pt idx="25133">
                  <c:v>0.98589237279220598</c:v>
                </c:pt>
                <c:pt idx="25134">
                  <c:v>0.98613808740033004</c:v>
                </c:pt>
                <c:pt idx="25135">
                  <c:v>0.98597134208508996</c:v>
                </c:pt>
                <c:pt idx="25136">
                  <c:v>0.98604994133250001</c:v>
                </c:pt>
                <c:pt idx="25137">
                  <c:v>0.98595612452816805</c:v>
                </c:pt>
                <c:pt idx="25138">
                  <c:v>0.98588141169043897</c:v>
                </c:pt>
                <c:pt idx="25139">
                  <c:v>0.98602134292280497</c:v>
                </c:pt>
                <c:pt idx="25140">
                  <c:v>0.98593679720861205</c:v>
                </c:pt>
                <c:pt idx="25141">
                  <c:v>0.98605240833985197</c:v>
                </c:pt>
                <c:pt idx="25142">
                  <c:v>0.98599234481785203</c:v>
                </c:pt>
                <c:pt idx="25143">
                  <c:v>0.98598652448256896</c:v>
                </c:pt>
                <c:pt idx="25144">
                  <c:v>0.98597828296151302</c:v>
                </c:pt>
                <c:pt idx="25145">
                  <c:v>0.98586692518063801</c:v>
                </c:pt>
                <c:pt idx="25146">
                  <c:v>0.985947584344116</c:v>
                </c:pt>
                <c:pt idx="25147">
                  <c:v>0.98598524271266097</c:v>
                </c:pt>
                <c:pt idx="25148">
                  <c:v>0.98596233185683602</c:v>
                </c:pt>
                <c:pt idx="25149">
                  <c:v>0.98606006365835797</c:v>
                </c:pt>
                <c:pt idx="25150">
                  <c:v>0.98601336469478396</c:v>
                </c:pt>
                <c:pt idx="25151">
                  <c:v>0.98603746511345303</c:v>
                </c:pt>
                <c:pt idx="25152">
                  <c:v>0.98595501346386105</c:v>
                </c:pt>
                <c:pt idx="25153">
                  <c:v>0.98593815385679096</c:v>
                </c:pt>
                <c:pt idx="25154">
                  <c:v>0.98595838926658197</c:v>
                </c:pt>
                <c:pt idx="25155">
                  <c:v>0.98596470176087603</c:v>
                </c:pt>
                <c:pt idx="25156">
                  <c:v>0.98597318025265102</c:v>
                </c:pt>
                <c:pt idx="25157">
                  <c:v>0.98600394777769196</c:v>
                </c:pt>
                <c:pt idx="25158">
                  <c:v>0.98584827635930306</c:v>
                </c:pt>
                <c:pt idx="25159">
                  <c:v>0.98596104960490405</c:v>
                </c:pt>
                <c:pt idx="25160">
                  <c:v>0.98607784944674104</c:v>
                </c:pt>
                <c:pt idx="25161">
                  <c:v>0.986012192091408</c:v>
                </c:pt>
                <c:pt idx="25162">
                  <c:v>0.98590859151298804</c:v>
                </c:pt>
                <c:pt idx="25163">
                  <c:v>0.98602434492644797</c:v>
                </c:pt>
                <c:pt idx="25164">
                  <c:v>0.98585135794871404</c:v>
                </c:pt>
                <c:pt idx="25165">
                  <c:v>0.98598055857562905</c:v>
                </c:pt>
                <c:pt idx="25166">
                  <c:v>0.98601030222881003</c:v>
                </c:pt>
                <c:pt idx="25167">
                  <c:v>0.986054774280687</c:v>
                </c:pt>
                <c:pt idx="25168">
                  <c:v>0.98594196977150395</c:v>
                </c:pt>
                <c:pt idx="25169">
                  <c:v>0.98607591023223196</c:v>
                </c:pt>
                <c:pt idx="25170">
                  <c:v>0.98593890440447995</c:v>
                </c:pt>
                <c:pt idx="25171">
                  <c:v>0.98609736647616797</c:v>
                </c:pt>
                <c:pt idx="25172">
                  <c:v>0.98593957113432995</c:v>
                </c:pt>
                <c:pt idx="25173">
                  <c:v>0.98598033090997494</c:v>
                </c:pt>
                <c:pt idx="25174">
                  <c:v>0.985891169562644</c:v>
                </c:pt>
                <c:pt idx="25175">
                  <c:v>0.985891761210551</c:v>
                </c:pt>
                <c:pt idx="25176">
                  <c:v>0.98590497118174203</c:v>
                </c:pt>
                <c:pt idx="25177">
                  <c:v>0.98596650810755004</c:v>
                </c:pt>
                <c:pt idx="25178">
                  <c:v>0.98598635647291999</c:v>
                </c:pt>
                <c:pt idx="25179">
                  <c:v>0.985910075059795</c:v>
                </c:pt>
                <c:pt idx="25180">
                  <c:v>0.98591529206942097</c:v>
                </c:pt>
                <c:pt idx="25181">
                  <c:v>0.98599035996028295</c:v>
                </c:pt>
                <c:pt idx="25182">
                  <c:v>0.98601021262265698</c:v>
                </c:pt>
                <c:pt idx="25183">
                  <c:v>0.98594564669460605</c:v>
                </c:pt>
                <c:pt idx="25184">
                  <c:v>0.98600304951843498</c:v>
                </c:pt>
                <c:pt idx="25185">
                  <c:v>0.98600554313113897</c:v>
                </c:pt>
                <c:pt idx="25186">
                  <c:v>0.98600073312855496</c:v>
                </c:pt>
                <c:pt idx="25187">
                  <c:v>0.98600554773456195</c:v>
                </c:pt>
                <c:pt idx="25188">
                  <c:v>0.98593698666163698</c:v>
                </c:pt>
                <c:pt idx="25189">
                  <c:v>0.98589954996116802</c:v>
                </c:pt>
                <c:pt idx="25190">
                  <c:v>0.986090287206972</c:v>
                </c:pt>
                <c:pt idx="25191">
                  <c:v>0.98599974031006898</c:v>
                </c:pt>
                <c:pt idx="25192">
                  <c:v>0.98596274741401602</c:v>
                </c:pt>
                <c:pt idx="25193">
                  <c:v>0.98591060548640697</c:v>
                </c:pt>
                <c:pt idx="25194">
                  <c:v>0.98584718500495305</c:v>
                </c:pt>
                <c:pt idx="25195">
                  <c:v>0.98584937114763205</c:v>
                </c:pt>
                <c:pt idx="25196">
                  <c:v>0.98595260004921903</c:v>
                </c:pt>
                <c:pt idx="25197">
                  <c:v>0.985933137729467</c:v>
                </c:pt>
                <c:pt idx="25198">
                  <c:v>0.98596488080175404</c:v>
                </c:pt>
                <c:pt idx="25199">
                  <c:v>0.98596334977493505</c:v>
                </c:pt>
                <c:pt idx="25200">
                  <c:v>0.98597108058466099</c:v>
                </c:pt>
                <c:pt idx="25201">
                  <c:v>0.98592391466090101</c:v>
                </c:pt>
                <c:pt idx="25202">
                  <c:v>0.98603403865584205</c:v>
                </c:pt>
                <c:pt idx="25203">
                  <c:v>0.98591811601478097</c:v>
                </c:pt>
                <c:pt idx="25204">
                  <c:v>0.98588714388612497</c:v>
                </c:pt>
                <c:pt idx="25205">
                  <c:v>0.98599378214960598</c:v>
                </c:pt>
                <c:pt idx="25206">
                  <c:v>0.98587936112130303</c:v>
                </c:pt>
                <c:pt idx="25207">
                  <c:v>0.98594323307519904</c:v>
                </c:pt>
                <c:pt idx="25208">
                  <c:v>0.98586054985961002</c:v>
                </c:pt>
                <c:pt idx="25209">
                  <c:v>0.98600714138731904</c:v>
                </c:pt>
                <c:pt idx="25210">
                  <c:v>0.98597671465189196</c:v>
                </c:pt>
                <c:pt idx="25211">
                  <c:v>0.98601507597412896</c:v>
                </c:pt>
                <c:pt idx="25212">
                  <c:v>0.98594872734731098</c:v>
                </c:pt>
                <c:pt idx="25213">
                  <c:v>0.98597442566509097</c:v>
                </c:pt>
                <c:pt idx="25214">
                  <c:v>0.98590703481932795</c:v>
                </c:pt>
                <c:pt idx="25215">
                  <c:v>0.98589417122603096</c:v>
                </c:pt>
                <c:pt idx="25216">
                  <c:v>0.98592160180630095</c:v>
                </c:pt>
                <c:pt idx="25217">
                  <c:v>0.98592011791438805</c:v>
                </c:pt>
                <c:pt idx="25218">
                  <c:v>0.98597602013070196</c:v>
                </c:pt>
                <c:pt idx="25219">
                  <c:v>0.98593439458653098</c:v>
                </c:pt>
                <c:pt idx="25220">
                  <c:v>0.98600860073553598</c:v>
                </c:pt>
                <c:pt idx="25221">
                  <c:v>0.98594802881382904</c:v>
                </c:pt>
                <c:pt idx="25222">
                  <c:v>0.985941635181808</c:v>
                </c:pt>
                <c:pt idx="25223">
                  <c:v>0.98602783201282296</c:v>
                </c:pt>
                <c:pt idx="25224">
                  <c:v>0.985901292599771</c:v>
                </c:pt>
                <c:pt idx="25225">
                  <c:v>0.98589863548682999</c:v>
                </c:pt>
                <c:pt idx="25226">
                  <c:v>0.985932285310681</c:v>
                </c:pt>
                <c:pt idx="25227">
                  <c:v>0.98591315334093199</c:v>
                </c:pt>
                <c:pt idx="25228">
                  <c:v>0.98592899345114005</c:v>
                </c:pt>
                <c:pt idx="25229">
                  <c:v>0.98593365342358696</c:v>
                </c:pt>
                <c:pt idx="25230">
                  <c:v>0.98610838694208702</c:v>
                </c:pt>
                <c:pt idx="25231">
                  <c:v>0.98588943905928705</c:v>
                </c:pt>
                <c:pt idx="25232">
                  <c:v>0.98608334047442503</c:v>
                </c:pt>
                <c:pt idx="25233">
                  <c:v>0.98596454225570995</c:v>
                </c:pt>
                <c:pt idx="25234">
                  <c:v>0.98603391685197395</c:v>
                </c:pt>
                <c:pt idx="25235">
                  <c:v>0.98593353719001597</c:v>
                </c:pt>
                <c:pt idx="25236">
                  <c:v>0.98598267468285405</c:v>
                </c:pt>
                <c:pt idx="25237">
                  <c:v>0.98594495931930903</c:v>
                </c:pt>
                <c:pt idx="25238">
                  <c:v>0.98588032218904298</c:v>
                </c:pt>
                <c:pt idx="25239">
                  <c:v>0.98598417474022604</c:v>
                </c:pt>
                <c:pt idx="25240">
                  <c:v>0.98602759648970495</c:v>
                </c:pt>
                <c:pt idx="25241">
                  <c:v>0.98600538152189698</c:v>
                </c:pt>
                <c:pt idx="25242">
                  <c:v>0.98588444430771505</c:v>
                </c:pt>
                <c:pt idx="25243">
                  <c:v>0.98583682446644305</c:v>
                </c:pt>
                <c:pt idx="25244">
                  <c:v>0.985983468567872</c:v>
                </c:pt>
                <c:pt idx="25245">
                  <c:v>0.98604203780929101</c:v>
                </c:pt>
                <c:pt idx="25246">
                  <c:v>0.98603529268031798</c:v>
                </c:pt>
                <c:pt idx="25247">
                  <c:v>0.98595496141007899</c:v>
                </c:pt>
                <c:pt idx="25248">
                  <c:v>0.98597659931914805</c:v>
                </c:pt>
                <c:pt idx="25249">
                  <c:v>0.98591764354837197</c:v>
                </c:pt>
                <c:pt idx="25250">
                  <c:v>0.98593939265457797</c:v>
                </c:pt>
                <c:pt idx="25251">
                  <c:v>0.98586842843327305</c:v>
                </c:pt>
                <c:pt idx="25252">
                  <c:v>0.98591294716923406</c:v>
                </c:pt>
                <c:pt idx="25253">
                  <c:v>0.98594573566669796</c:v>
                </c:pt>
                <c:pt idx="25254">
                  <c:v>0.98604943366203701</c:v>
                </c:pt>
                <c:pt idx="25255">
                  <c:v>0.98598853992744095</c:v>
                </c:pt>
                <c:pt idx="25256">
                  <c:v>0.98597491786416203</c:v>
                </c:pt>
                <c:pt idx="25257">
                  <c:v>0.98602498663896199</c:v>
                </c:pt>
                <c:pt idx="25258">
                  <c:v>0.98596263750073998</c:v>
                </c:pt>
                <c:pt idx="25259">
                  <c:v>0.98586353472940802</c:v>
                </c:pt>
                <c:pt idx="25260">
                  <c:v>0.98601689046118102</c:v>
                </c:pt>
                <c:pt idx="25261">
                  <c:v>0.98603402228563097</c:v>
                </c:pt>
                <c:pt idx="25262">
                  <c:v>0.98591198445251005</c:v>
                </c:pt>
                <c:pt idx="25263">
                  <c:v>0.98598013973742404</c:v>
                </c:pt>
                <c:pt idx="25264">
                  <c:v>0.98590282633872195</c:v>
                </c:pt>
                <c:pt idx="25265">
                  <c:v>0.98593268657565702</c:v>
                </c:pt>
                <c:pt idx="25266">
                  <c:v>0.98590511013174698</c:v>
                </c:pt>
                <c:pt idx="25267">
                  <c:v>0.98589132340814001</c:v>
                </c:pt>
                <c:pt idx="25268">
                  <c:v>0.98598454714136796</c:v>
                </c:pt>
                <c:pt idx="25269">
                  <c:v>0.98598880777807896</c:v>
                </c:pt>
                <c:pt idx="25270">
                  <c:v>0.98601610073733703</c:v>
                </c:pt>
                <c:pt idx="25271">
                  <c:v>0.98598546175381996</c:v>
                </c:pt>
                <c:pt idx="25272">
                  <c:v>0.98595540649621505</c:v>
                </c:pt>
                <c:pt idx="25273">
                  <c:v>0.98598897419641895</c:v>
                </c:pt>
                <c:pt idx="25274">
                  <c:v>0.98603198463257902</c:v>
                </c:pt>
                <c:pt idx="25275">
                  <c:v>0.98591475808204299</c:v>
                </c:pt>
                <c:pt idx="25276">
                  <c:v>0.98601686186023896</c:v>
                </c:pt>
                <c:pt idx="25277">
                  <c:v>0.98586139951694496</c:v>
                </c:pt>
                <c:pt idx="25278">
                  <c:v>0.98608280098364298</c:v>
                </c:pt>
                <c:pt idx="25279">
                  <c:v>0.985912953011714</c:v>
                </c:pt>
                <c:pt idx="25280">
                  <c:v>0.98601440684950004</c:v>
                </c:pt>
                <c:pt idx="25281">
                  <c:v>0.98593508087639503</c:v>
                </c:pt>
                <c:pt idx="25282">
                  <c:v>0.98596373702942997</c:v>
                </c:pt>
                <c:pt idx="25283">
                  <c:v>0.98602316021960401</c:v>
                </c:pt>
                <c:pt idx="25284">
                  <c:v>0.98592574294154101</c:v>
                </c:pt>
                <c:pt idx="25285">
                  <c:v>0.98598357442104501</c:v>
                </c:pt>
                <c:pt idx="25286">
                  <c:v>0.98597247266155597</c:v>
                </c:pt>
                <c:pt idx="25287">
                  <c:v>0.98583551194589203</c:v>
                </c:pt>
                <c:pt idx="25288">
                  <c:v>0.98604633382276297</c:v>
                </c:pt>
                <c:pt idx="25289">
                  <c:v>0.98586969974356398</c:v>
                </c:pt>
                <c:pt idx="25290">
                  <c:v>0.98605085524314495</c:v>
                </c:pt>
                <c:pt idx="25291">
                  <c:v>0.98589493113717597</c:v>
                </c:pt>
                <c:pt idx="25292">
                  <c:v>0.98600407341457297</c:v>
                </c:pt>
                <c:pt idx="25293">
                  <c:v>0.98589764180974704</c:v>
                </c:pt>
                <c:pt idx="25294">
                  <c:v>0.98597244449310095</c:v>
                </c:pt>
                <c:pt idx="25295">
                  <c:v>0.98595807030834903</c:v>
                </c:pt>
                <c:pt idx="25296">
                  <c:v>0.98593170126372098</c:v>
                </c:pt>
                <c:pt idx="25297">
                  <c:v>0.985934247818264</c:v>
                </c:pt>
                <c:pt idx="25298">
                  <c:v>0.98598486566842503</c:v>
                </c:pt>
                <c:pt idx="25299">
                  <c:v>0.98597454109889204</c:v>
                </c:pt>
                <c:pt idx="25300">
                  <c:v>0.98597412217112601</c:v>
                </c:pt>
                <c:pt idx="25301">
                  <c:v>0.986067983853682</c:v>
                </c:pt>
                <c:pt idx="25302">
                  <c:v>0.985912098980952</c:v>
                </c:pt>
                <c:pt idx="25303">
                  <c:v>0.98596944475275605</c:v>
                </c:pt>
                <c:pt idx="25304">
                  <c:v>0.98587449514289904</c:v>
                </c:pt>
                <c:pt idx="25305">
                  <c:v>0.98591017051830898</c:v>
                </c:pt>
                <c:pt idx="25306">
                  <c:v>0.98599183324971595</c:v>
                </c:pt>
                <c:pt idx="25307">
                  <c:v>0.98604836209988</c:v>
                </c:pt>
                <c:pt idx="25308">
                  <c:v>0.98602727961802195</c:v>
                </c:pt>
                <c:pt idx="25309">
                  <c:v>0.98589794791463004</c:v>
                </c:pt>
                <c:pt idx="25310">
                  <c:v>0.98583885049499898</c:v>
                </c:pt>
                <c:pt idx="25311">
                  <c:v>0.98594793308266804</c:v>
                </c:pt>
                <c:pt idx="25312">
                  <c:v>0.98589578597489302</c:v>
                </c:pt>
                <c:pt idx="25313">
                  <c:v>0.98588242098370005</c:v>
                </c:pt>
                <c:pt idx="25314">
                  <c:v>0.98594880798359297</c:v>
                </c:pt>
                <c:pt idx="25315">
                  <c:v>0.98584053754900103</c:v>
                </c:pt>
                <c:pt idx="25316">
                  <c:v>0.985923472101362</c:v>
                </c:pt>
                <c:pt idx="25317">
                  <c:v>0.985920012080862</c:v>
                </c:pt>
                <c:pt idx="25318">
                  <c:v>0.985970412245609</c:v>
                </c:pt>
                <c:pt idx="25319">
                  <c:v>0.98590993633583901</c:v>
                </c:pt>
                <c:pt idx="25320">
                  <c:v>0.98595040025668002</c:v>
                </c:pt>
                <c:pt idx="25321">
                  <c:v>0.98605305813014099</c:v>
                </c:pt>
                <c:pt idx="25322">
                  <c:v>0.98597398390692403</c:v>
                </c:pt>
                <c:pt idx="25323">
                  <c:v>0.98606547754565999</c:v>
                </c:pt>
                <c:pt idx="25324">
                  <c:v>0.98587686735040603</c:v>
                </c:pt>
                <c:pt idx="25325">
                  <c:v>0.98588173016213998</c:v>
                </c:pt>
                <c:pt idx="25326">
                  <c:v>0.98591328449710303</c:v>
                </c:pt>
                <c:pt idx="25327">
                  <c:v>0.98595911746571496</c:v>
                </c:pt>
                <c:pt idx="25328">
                  <c:v>0.98589140101435102</c:v>
                </c:pt>
                <c:pt idx="25329">
                  <c:v>0.98607129724615095</c:v>
                </c:pt>
                <c:pt idx="25330">
                  <c:v>0.98594431700419705</c:v>
                </c:pt>
                <c:pt idx="25331">
                  <c:v>0.98597295420643405</c:v>
                </c:pt>
                <c:pt idx="25332">
                  <c:v>0.98599082629928203</c:v>
                </c:pt>
                <c:pt idx="25333">
                  <c:v>0.98600588804261902</c:v>
                </c:pt>
                <c:pt idx="25334">
                  <c:v>0.98597451190234497</c:v>
                </c:pt>
                <c:pt idx="25335">
                  <c:v>0.98596869396583497</c:v>
                </c:pt>
                <c:pt idx="25336">
                  <c:v>0.98593974178424904</c:v>
                </c:pt>
                <c:pt idx="25337">
                  <c:v>0.98599780909969303</c:v>
                </c:pt>
                <c:pt idx="25338">
                  <c:v>0.98604759164270495</c:v>
                </c:pt>
                <c:pt idx="25339">
                  <c:v>0.98609556542226495</c:v>
                </c:pt>
                <c:pt idx="25340">
                  <c:v>0.98604486231208899</c:v>
                </c:pt>
                <c:pt idx="25341">
                  <c:v>0.98607151457556097</c:v>
                </c:pt>
                <c:pt idx="25342">
                  <c:v>0.98592295400837404</c:v>
                </c:pt>
                <c:pt idx="25343">
                  <c:v>0.985915796791904</c:v>
                </c:pt>
                <c:pt idx="25344">
                  <c:v>0.98585837442926805</c:v>
                </c:pt>
                <c:pt idx="25345">
                  <c:v>0.98596872092182797</c:v>
                </c:pt>
                <c:pt idx="25346">
                  <c:v>0.98592376915527302</c:v>
                </c:pt>
                <c:pt idx="25347">
                  <c:v>0.98599934593040095</c:v>
                </c:pt>
                <c:pt idx="25348">
                  <c:v>0.98588768050846998</c:v>
                </c:pt>
                <c:pt idx="25349">
                  <c:v>0.98599557481881395</c:v>
                </c:pt>
                <c:pt idx="25350">
                  <c:v>0.98592980062221602</c:v>
                </c:pt>
                <c:pt idx="25351">
                  <c:v>0.98593348526358304</c:v>
                </c:pt>
                <c:pt idx="25352">
                  <c:v>0.98602380791116895</c:v>
                </c:pt>
                <c:pt idx="25353">
                  <c:v>0.98599697842329703</c:v>
                </c:pt>
                <c:pt idx="25354">
                  <c:v>0.985969207706485</c:v>
                </c:pt>
                <c:pt idx="25355">
                  <c:v>0.98592511327042698</c:v>
                </c:pt>
                <c:pt idx="25356">
                  <c:v>0.98595750805966398</c:v>
                </c:pt>
                <c:pt idx="25357">
                  <c:v>0.98596221684447205</c:v>
                </c:pt>
                <c:pt idx="25358">
                  <c:v>0.98616061393120202</c:v>
                </c:pt>
                <c:pt idx="25359">
                  <c:v>0.98596374398027598</c:v>
                </c:pt>
                <c:pt idx="25360">
                  <c:v>0.98590659726851904</c:v>
                </c:pt>
                <c:pt idx="25361">
                  <c:v>0.98587616163805203</c:v>
                </c:pt>
                <c:pt idx="25362">
                  <c:v>0.985983578407024</c:v>
                </c:pt>
                <c:pt idx="25363">
                  <c:v>0.98596947323295503</c:v>
                </c:pt>
                <c:pt idx="25364">
                  <c:v>0.98605779212497202</c:v>
                </c:pt>
                <c:pt idx="25365">
                  <c:v>0.985840500297265</c:v>
                </c:pt>
                <c:pt idx="25366">
                  <c:v>0.98594793960957905</c:v>
                </c:pt>
                <c:pt idx="25367">
                  <c:v>0.98594031200971999</c:v>
                </c:pt>
                <c:pt idx="25368">
                  <c:v>0.98595777271165197</c:v>
                </c:pt>
                <c:pt idx="25369">
                  <c:v>0.98596875494118097</c:v>
                </c:pt>
                <c:pt idx="25370">
                  <c:v>0.98599267802485302</c:v>
                </c:pt>
                <c:pt idx="25371">
                  <c:v>0.98595152376865502</c:v>
                </c:pt>
                <c:pt idx="25372">
                  <c:v>0.98593414921553602</c:v>
                </c:pt>
                <c:pt idx="25373">
                  <c:v>0.98594770692396305</c:v>
                </c:pt>
                <c:pt idx="25374">
                  <c:v>0.98608487004597101</c:v>
                </c:pt>
                <c:pt idx="25375">
                  <c:v>0.98592750583639999</c:v>
                </c:pt>
                <c:pt idx="25376">
                  <c:v>0.986075340615158</c:v>
                </c:pt>
                <c:pt idx="25377">
                  <c:v>0.98604038092078194</c:v>
                </c:pt>
                <c:pt idx="25378">
                  <c:v>0.98601657305356305</c:v>
                </c:pt>
                <c:pt idx="25379">
                  <c:v>0.98602990405239199</c:v>
                </c:pt>
                <c:pt idx="25380">
                  <c:v>0.98594601688983197</c:v>
                </c:pt>
                <c:pt idx="25381">
                  <c:v>0.98604978726308501</c:v>
                </c:pt>
                <c:pt idx="25382">
                  <c:v>0.98602074707095599</c:v>
                </c:pt>
                <c:pt idx="25383">
                  <c:v>0.98599270657157401</c:v>
                </c:pt>
                <c:pt idx="25384">
                  <c:v>0.98596625897974799</c:v>
                </c:pt>
                <c:pt idx="25385">
                  <c:v>0.98593835106502303</c:v>
                </c:pt>
                <c:pt idx="25386">
                  <c:v>0.98583481715848298</c:v>
                </c:pt>
                <c:pt idx="25387">
                  <c:v>0.98597812051855904</c:v>
                </c:pt>
                <c:pt idx="25388">
                  <c:v>0.98596404383177805</c:v>
                </c:pt>
                <c:pt idx="25389">
                  <c:v>0.98591801646670496</c:v>
                </c:pt>
                <c:pt idx="25390">
                  <c:v>0.98602740205487405</c:v>
                </c:pt>
                <c:pt idx="25391">
                  <c:v>0.98599056142748798</c:v>
                </c:pt>
                <c:pt idx="25392">
                  <c:v>0.98590051644271903</c:v>
                </c:pt>
                <c:pt idx="25393">
                  <c:v>0.98586658539097904</c:v>
                </c:pt>
                <c:pt idx="25394">
                  <c:v>0.98599807174720699</c:v>
                </c:pt>
                <c:pt idx="25395">
                  <c:v>0.98598875168478395</c:v>
                </c:pt>
                <c:pt idx="25396">
                  <c:v>0.98601841759813502</c:v>
                </c:pt>
                <c:pt idx="25397">
                  <c:v>0.98589639529602502</c:v>
                </c:pt>
                <c:pt idx="25398">
                  <c:v>0.98608010985182604</c:v>
                </c:pt>
                <c:pt idx="25399">
                  <c:v>0.98593194378709703</c:v>
                </c:pt>
                <c:pt idx="25400">
                  <c:v>0.98587798102652202</c:v>
                </c:pt>
                <c:pt idx="25401">
                  <c:v>0.98594907852245794</c:v>
                </c:pt>
                <c:pt idx="25402">
                  <c:v>0.98591005107574803</c:v>
                </c:pt>
                <c:pt idx="25403">
                  <c:v>0.98593221231052697</c:v>
                </c:pt>
                <c:pt idx="25404">
                  <c:v>0.98601845397739096</c:v>
                </c:pt>
                <c:pt idx="25405">
                  <c:v>0.98600714422165303</c:v>
                </c:pt>
                <c:pt idx="25406">
                  <c:v>0.98591492065586595</c:v>
                </c:pt>
                <c:pt idx="25407">
                  <c:v>0.98598714020671496</c:v>
                </c:pt>
                <c:pt idx="25408">
                  <c:v>0.98586159800599305</c:v>
                </c:pt>
                <c:pt idx="25409">
                  <c:v>0.98597000050775596</c:v>
                </c:pt>
                <c:pt idx="25410">
                  <c:v>0.98595509614957799</c:v>
                </c:pt>
                <c:pt idx="25411">
                  <c:v>0.98601029423906505</c:v>
                </c:pt>
                <c:pt idx="25412">
                  <c:v>0.98589702178780503</c:v>
                </c:pt>
                <c:pt idx="25413">
                  <c:v>0.985960082062039</c:v>
                </c:pt>
                <c:pt idx="25414">
                  <c:v>0.98603647689986496</c:v>
                </c:pt>
                <c:pt idx="25415">
                  <c:v>0.98606781424699397</c:v>
                </c:pt>
                <c:pt idx="25416">
                  <c:v>0.98606340662258696</c:v>
                </c:pt>
                <c:pt idx="25417">
                  <c:v>0.98601802608798195</c:v>
                </c:pt>
                <c:pt idx="25418">
                  <c:v>0.98595669433863198</c:v>
                </c:pt>
                <c:pt idx="25419">
                  <c:v>0.98608146752028802</c:v>
                </c:pt>
                <c:pt idx="25420">
                  <c:v>0.98590298160919299</c:v>
                </c:pt>
                <c:pt idx="25421">
                  <c:v>0.98599281911251302</c:v>
                </c:pt>
                <c:pt idx="25422">
                  <c:v>0.98585483814243602</c:v>
                </c:pt>
                <c:pt idx="25423">
                  <c:v>0.98601501574093398</c:v>
                </c:pt>
                <c:pt idx="25424">
                  <c:v>0.98596212027966401</c:v>
                </c:pt>
                <c:pt idx="25425">
                  <c:v>0.98606067593758995</c:v>
                </c:pt>
                <c:pt idx="25426">
                  <c:v>0.98595618810901098</c:v>
                </c:pt>
                <c:pt idx="25427">
                  <c:v>0.98590300909639705</c:v>
                </c:pt>
                <c:pt idx="25428">
                  <c:v>0.98591390562520598</c:v>
                </c:pt>
                <c:pt idx="25429">
                  <c:v>0.985961152133909</c:v>
                </c:pt>
                <c:pt idx="25430">
                  <c:v>0.98599622986855795</c:v>
                </c:pt>
                <c:pt idx="25431">
                  <c:v>0.98598904209738103</c:v>
                </c:pt>
                <c:pt idx="25432">
                  <c:v>0.98580996005687005</c:v>
                </c:pt>
                <c:pt idx="25433">
                  <c:v>0.98598629462277798</c:v>
                </c:pt>
                <c:pt idx="25434">
                  <c:v>0.98598873043433199</c:v>
                </c:pt>
                <c:pt idx="25435">
                  <c:v>0.98601528566311802</c:v>
                </c:pt>
                <c:pt idx="25436">
                  <c:v>0.98587737880329296</c:v>
                </c:pt>
                <c:pt idx="25437">
                  <c:v>0.98603263587571499</c:v>
                </c:pt>
                <c:pt idx="25438">
                  <c:v>0.98594425939831598</c:v>
                </c:pt>
                <c:pt idx="25439">
                  <c:v>0.98603004312540998</c:v>
                </c:pt>
                <c:pt idx="25440">
                  <c:v>0.98585420706020399</c:v>
                </c:pt>
                <c:pt idx="25441">
                  <c:v>0.98598363939473299</c:v>
                </c:pt>
                <c:pt idx="25442">
                  <c:v>0.98602056351800105</c:v>
                </c:pt>
                <c:pt idx="25443">
                  <c:v>0.98590588424520098</c:v>
                </c:pt>
                <c:pt idx="25444">
                  <c:v>0.98597578354363602</c:v>
                </c:pt>
                <c:pt idx="25445">
                  <c:v>0.985942676620709</c:v>
                </c:pt>
                <c:pt idx="25446">
                  <c:v>0.98595068621031101</c:v>
                </c:pt>
                <c:pt idx="25447">
                  <c:v>0.98592311046262904</c:v>
                </c:pt>
                <c:pt idx="25448">
                  <c:v>0.98602567927306195</c:v>
                </c:pt>
                <c:pt idx="25449">
                  <c:v>0.98594868949585202</c:v>
                </c:pt>
                <c:pt idx="25450">
                  <c:v>0.98581372881528795</c:v>
                </c:pt>
                <c:pt idx="25451">
                  <c:v>0.98595482076954699</c:v>
                </c:pt>
                <c:pt idx="25452">
                  <c:v>0.985944508753547</c:v>
                </c:pt>
                <c:pt idx="25453">
                  <c:v>0.98591527618880304</c:v>
                </c:pt>
                <c:pt idx="25454">
                  <c:v>0.98597862385463297</c:v>
                </c:pt>
                <c:pt idx="25455">
                  <c:v>0.98599981774432599</c:v>
                </c:pt>
                <c:pt idx="25456">
                  <c:v>0.98595006559288501</c:v>
                </c:pt>
                <c:pt idx="25457">
                  <c:v>0.98601343965340804</c:v>
                </c:pt>
                <c:pt idx="25458">
                  <c:v>0.98592711118064502</c:v>
                </c:pt>
                <c:pt idx="25459">
                  <c:v>0.98592782175666105</c:v>
                </c:pt>
                <c:pt idx="25460">
                  <c:v>0.98605770887461996</c:v>
                </c:pt>
                <c:pt idx="25461">
                  <c:v>0.98593089788631805</c:v>
                </c:pt>
                <c:pt idx="25462">
                  <c:v>0.98597444875287599</c:v>
                </c:pt>
                <c:pt idx="25463">
                  <c:v>0.98610293537799598</c:v>
                </c:pt>
                <c:pt idx="25464">
                  <c:v>0.986007005208003</c:v>
                </c:pt>
                <c:pt idx="25465">
                  <c:v>0.98593771358557403</c:v>
                </c:pt>
                <c:pt idx="25466">
                  <c:v>0.98591303239904404</c:v>
                </c:pt>
                <c:pt idx="25467">
                  <c:v>0.985923458449253</c:v>
                </c:pt>
                <c:pt idx="25468">
                  <c:v>0.98595942593137698</c:v>
                </c:pt>
                <c:pt idx="25469">
                  <c:v>0.98588864645502905</c:v>
                </c:pt>
                <c:pt idx="25470">
                  <c:v>0.98591919158155406</c:v>
                </c:pt>
                <c:pt idx="25471">
                  <c:v>0.98592863174986001</c:v>
                </c:pt>
                <c:pt idx="25472">
                  <c:v>0.98595371157922496</c:v>
                </c:pt>
                <c:pt idx="25473">
                  <c:v>0.98606313041325699</c:v>
                </c:pt>
                <c:pt idx="25474">
                  <c:v>0.98597020488106202</c:v>
                </c:pt>
                <c:pt idx="25475">
                  <c:v>0.98591948518009698</c:v>
                </c:pt>
                <c:pt idx="25476">
                  <c:v>0.98589742822964899</c:v>
                </c:pt>
                <c:pt idx="25477">
                  <c:v>0.98607223106333997</c:v>
                </c:pt>
                <c:pt idx="25478">
                  <c:v>0.98590728968021701</c:v>
                </c:pt>
                <c:pt idx="25479">
                  <c:v>0.98608762480990397</c:v>
                </c:pt>
                <c:pt idx="25480">
                  <c:v>0.98596629166315897</c:v>
                </c:pt>
                <c:pt idx="25481">
                  <c:v>0.985976968698277</c:v>
                </c:pt>
                <c:pt idx="25482">
                  <c:v>0.98589275373165197</c:v>
                </c:pt>
                <c:pt idx="25483">
                  <c:v>0.98592877192157102</c:v>
                </c:pt>
                <c:pt idx="25484">
                  <c:v>0.98594027664627804</c:v>
                </c:pt>
                <c:pt idx="25485">
                  <c:v>0.98589827809180797</c:v>
                </c:pt>
                <c:pt idx="25486">
                  <c:v>0.98594446793790103</c:v>
                </c:pt>
                <c:pt idx="25487">
                  <c:v>0.98597767103289402</c:v>
                </c:pt>
                <c:pt idx="25488">
                  <c:v>0.98604969422322197</c:v>
                </c:pt>
                <c:pt idx="25489">
                  <c:v>0.98587565387538501</c:v>
                </c:pt>
                <c:pt idx="25490">
                  <c:v>0.98595516014961704</c:v>
                </c:pt>
                <c:pt idx="25491">
                  <c:v>0.98599588484856004</c:v>
                </c:pt>
                <c:pt idx="25492">
                  <c:v>0.98600748833375995</c:v>
                </c:pt>
                <c:pt idx="25493">
                  <c:v>0.98598741257948497</c:v>
                </c:pt>
                <c:pt idx="25494">
                  <c:v>0.98599692508312098</c:v>
                </c:pt>
                <c:pt idx="25495">
                  <c:v>0.98594740080480103</c:v>
                </c:pt>
                <c:pt idx="25496">
                  <c:v>0.98598820782406604</c:v>
                </c:pt>
                <c:pt idx="25497">
                  <c:v>0.98593382415644903</c:v>
                </c:pt>
                <c:pt idx="25498">
                  <c:v>0.98609769707356199</c:v>
                </c:pt>
                <c:pt idx="25499">
                  <c:v>0.98604638602910599</c:v>
                </c:pt>
                <c:pt idx="25500">
                  <c:v>0.98593826245827798</c:v>
                </c:pt>
                <c:pt idx="25501">
                  <c:v>0.98604733104907805</c:v>
                </c:pt>
                <c:pt idx="25502">
                  <c:v>0.98595968916989896</c:v>
                </c:pt>
                <c:pt idx="25503">
                  <c:v>0.98596416781293195</c:v>
                </c:pt>
                <c:pt idx="25504">
                  <c:v>0.98581057636541303</c:v>
                </c:pt>
                <c:pt idx="25505">
                  <c:v>0.98601591134088795</c:v>
                </c:pt>
                <c:pt idx="25506">
                  <c:v>0.98599197167792996</c:v>
                </c:pt>
                <c:pt idx="25507">
                  <c:v>0.98596412275177703</c:v>
                </c:pt>
                <c:pt idx="25508">
                  <c:v>0.98594872669474698</c:v>
                </c:pt>
                <c:pt idx="25509">
                  <c:v>0.98608037634950496</c:v>
                </c:pt>
                <c:pt idx="25510">
                  <c:v>0.98594392308263301</c:v>
                </c:pt>
                <c:pt idx="25511">
                  <c:v>0.98593758964031197</c:v>
                </c:pt>
                <c:pt idx="25512">
                  <c:v>0.98602310427425599</c:v>
                </c:pt>
                <c:pt idx="25513">
                  <c:v>0.98580614041626002</c:v>
                </c:pt>
                <c:pt idx="25514">
                  <c:v>0.98604374143483697</c:v>
                </c:pt>
                <c:pt idx="25515">
                  <c:v>0.98588707853472501</c:v>
                </c:pt>
                <c:pt idx="25516">
                  <c:v>0.98593588365479701</c:v>
                </c:pt>
                <c:pt idx="25517">
                  <c:v>0.98590893807135904</c:v>
                </c:pt>
                <c:pt idx="25518">
                  <c:v>0.98596540018796897</c:v>
                </c:pt>
                <c:pt idx="25519">
                  <c:v>0.98596118060620996</c:v>
                </c:pt>
                <c:pt idx="25520">
                  <c:v>0.98594828344902696</c:v>
                </c:pt>
                <c:pt idx="25521">
                  <c:v>0.98602777996175295</c:v>
                </c:pt>
                <c:pt idx="25522">
                  <c:v>0.98588268755189401</c:v>
                </c:pt>
                <c:pt idx="25523">
                  <c:v>0.98592244529717299</c:v>
                </c:pt>
                <c:pt idx="25524">
                  <c:v>0.985910226750361</c:v>
                </c:pt>
                <c:pt idx="25525">
                  <c:v>0.98583480102560495</c:v>
                </c:pt>
                <c:pt idx="25526">
                  <c:v>0.98597987989678004</c:v>
                </c:pt>
                <c:pt idx="25527">
                  <c:v>0.98600150134759201</c:v>
                </c:pt>
                <c:pt idx="25528">
                  <c:v>0.98606929442102798</c:v>
                </c:pt>
                <c:pt idx="25529">
                  <c:v>0.98589085508332197</c:v>
                </c:pt>
                <c:pt idx="25530">
                  <c:v>0.98596606679959298</c:v>
                </c:pt>
                <c:pt idx="25531">
                  <c:v>0.98580723505432299</c:v>
                </c:pt>
                <c:pt idx="25532">
                  <c:v>0.98601805180729196</c:v>
                </c:pt>
                <c:pt idx="25533">
                  <c:v>0.98588839780570003</c:v>
                </c:pt>
                <c:pt idx="25534">
                  <c:v>0.98605359360892497</c:v>
                </c:pt>
                <c:pt idx="25535">
                  <c:v>0.98591868238535096</c:v>
                </c:pt>
                <c:pt idx="25536">
                  <c:v>0.98603090522129599</c:v>
                </c:pt>
                <c:pt idx="25537">
                  <c:v>0.985980616153182</c:v>
                </c:pt>
                <c:pt idx="25538">
                  <c:v>0.98591287968499197</c:v>
                </c:pt>
                <c:pt idx="25539">
                  <c:v>0.98601099382673196</c:v>
                </c:pt>
                <c:pt idx="25540">
                  <c:v>0.98592855435678595</c:v>
                </c:pt>
                <c:pt idx="25541">
                  <c:v>0.98600878093955902</c:v>
                </c:pt>
                <c:pt idx="25542">
                  <c:v>0.98594520550334397</c:v>
                </c:pt>
                <c:pt idx="25543">
                  <c:v>0.98602780074249097</c:v>
                </c:pt>
                <c:pt idx="25544">
                  <c:v>0.98600014003872505</c:v>
                </c:pt>
                <c:pt idx="25545">
                  <c:v>0.98601739688885703</c:v>
                </c:pt>
                <c:pt idx="25546">
                  <c:v>0.98598428302406504</c:v>
                </c:pt>
                <c:pt idx="25547">
                  <c:v>0.98602116767641201</c:v>
                </c:pt>
                <c:pt idx="25548">
                  <c:v>0.98587204853642796</c:v>
                </c:pt>
                <c:pt idx="25549">
                  <c:v>0.98591810607016295</c:v>
                </c:pt>
                <c:pt idx="25550">
                  <c:v>0.985951045309862</c:v>
                </c:pt>
                <c:pt idx="25551">
                  <c:v>0.98597222604611101</c:v>
                </c:pt>
                <c:pt idx="25552">
                  <c:v>0.986046372745362</c:v>
                </c:pt>
                <c:pt idx="25553">
                  <c:v>0.98595607202882196</c:v>
                </c:pt>
                <c:pt idx="25554">
                  <c:v>0.98601979582573296</c:v>
                </c:pt>
                <c:pt idx="25555">
                  <c:v>0.98601829240582395</c:v>
                </c:pt>
                <c:pt idx="25556">
                  <c:v>0.98601384358370103</c:v>
                </c:pt>
                <c:pt idx="25557">
                  <c:v>0.986066400878301</c:v>
                </c:pt>
                <c:pt idx="25558">
                  <c:v>0.98591818027138201</c:v>
                </c:pt>
                <c:pt idx="25559">
                  <c:v>0.98597804193000205</c:v>
                </c:pt>
                <c:pt idx="25560">
                  <c:v>0.98591794451497405</c:v>
                </c:pt>
                <c:pt idx="25561">
                  <c:v>0.98592529760839698</c:v>
                </c:pt>
                <c:pt idx="25562">
                  <c:v>0.986021719513968</c:v>
                </c:pt>
                <c:pt idx="25563">
                  <c:v>0.98606699311690504</c:v>
                </c:pt>
                <c:pt idx="25564">
                  <c:v>0.98607806106703899</c:v>
                </c:pt>
                <c:pt idx="25565">
                  <c:v>0.98598609353077005</c:v>
                </c:pt>
                <c:pt idx="25566">
                  <c:v>0.98596388191235795</c:v>
                </c:pt>
                <c:pt idx="25567">
                  <c:v>0.98589702580857397</c:v>
                </c:pt>
                <c:pt idx="25568">
                  <c:v>0.98583662955187301</c:v>
                </c:pt>
                <c:pt idx="25569">
                  <c:v>0.98598022972419497</c:v>
                </c:pt>
                <c:pt idx="25570">
                  <c:v>0.98599481021378699</c:v>
                </c:pt>
                <c:pt idx="25571">
                  <c:v>0.98607152467679005</c:v>
                </c:pt>
                <c:pt idx="25572">
                  <c:v>0.98600980454468001</c:v>
                </c:pt>
                <c:pt idx="25573">
                  <c:v>0.98600880179945705</c:v>
                </c:pt>
                <c:pt idx="25574">
                  <c:v>0.986019461623029</c:v>
                </c:pt>
                <c:pt idx="25575">
                  <c:v>0.98599732148667396</c:v>
                </c:pt>
                <c:pt idx="25576">
                  <c:v>0.98597481888536098</c:v>
                </c:pt>
                <c:pt idx="25577">
                  <c:v>0.98596369209794499</c:v>
                </c:pt>
                <c:pt idx="25578">
                  <c:v>0.98591992567151099</c:v>
                </c:pt>
                <c:pt idx="25579">
                  <c:v>0.985882505510147</c:v>
                </c:pt>
                <c:pt idx="25580">
                  <c:v>0.98593225028917597</c:v>
                </c:pt>
                <c:pt idx="25581">
                  <c:v>0.98587788388818098</c:v>
                </c:pt>
                <c:pt idx="25582">
                  <c:v>0.98587555871673505</c:v>
                </c:pt>
                <c:pt idx="25583">
                  <c:v>0.98590617286812798</c:v>
                </c:pt>
                <c:pt idx="25584">
                  <c:v>0.98596529123239895</c:v>
                </c:pt>
                <c:pt idx="25585">
                  <c:v>0.98591434556561797</c:v>
                </c:pt>
                <c:pt idx="25586">
                  <c:v>0.98598763355572605</c:v>
                </c:pt>
                <c:pt idx="25587">
                  <c:v>0.98596656465530996</c:v>
                </c:pt>
                <c:pt idx="25588">
                  <c:v>0.98603551702300196</c:v>
                </c:pt>
                <c:pt idx="25589">
                  <c:v>0.98602678866073901</c:v>
                </c:pt>
                <c:pt idx="25590">
                  <c:v>0.98595931915561597</c:v>
                </c:pt>
                <c:pt idx="25591">
                  <c:v>0.98594602410875698</c:v>
                </c:pt>
                <c:pt idx="25592">
                  <c:v>0.98589871901928605</c:v>
                </c:pt>
                <c:pt idx="25593">
                  <c:v>0.98603232609532798</c:v>
                </c:pt>
                <c:pt idx="25594">
                  <c:v>0.98581860298253099</c:v>
                </c:pt>
                <c:pt idx="25595">
                  <c:v>0.98596934438776096</c:v>
                </c:pt>
                <c:pt idx="25596">
                  <c:v>0.98596876278116197</c:v>
                </c:pt>
                <c:pt idx="25597">
                  <c:v>0.98607693033307098</c:v>
                </c:pt>
                <c:pt idx="25598">
                  <c:v>0.98600072525695004</c:v>
                </c:pt>
                <c:pt idx="25599">
                  <c:v>0.98601862546839802</c:v>
                </c:pt>
                <c:pt idx="25600">
                  <c:v>0.985919281703318</c:v>
                </c:pt>
                <c:pt idx="25601">
                  <c:v>0.98594859722434203</c:v>
                </c:pt>
                <c:pt idx="25602">
                  <c:v>0.98611919270305104</c:v>
                </c:pt>
                <c:pt idx="25603">
                  <c:v>0.98593438491414997</c:v>
                </c:pt>
                <c:pt idx="25604">
                  <c:v>0.98598982450560901</c:v>
                </c:pt>
                <c:pt idx="25605">
                  <c:v>0.98601137368108904</c:v>
                </c:pt>
                <c:pt idx="25606">
                  <c:v>0.98601593447491198</c:v>
                </c:pt>
                <c:pt idx="25607">
                  <c:v>0.98600522920156197</c:v>
                </c:pt>
                <c:pt idx="25608">
                  <c:v>0.98601102842937405</c:v>
                </c:pt>
                <c:pt idx="25609">
                  <c:v>0.98595792304409902</c:v>
                </c:pt>
                <c:pt idx="25610">
                  <c:v>0.98590492529177498</c:v>
                </c:pt>
                <c:pt idx="25611">
                  <c:v>0.98598009521605601</c:v>
                </c:pt>
                <c:pt idx="25612">
                  <c:v>0.98592310579178399</c:v>
                </c:pt>
                <c:pt idx="25613">
                  <c:v>0.98597825789520499</c:v>
                </c:pt>
                <c:pt idx="25614">
                  <c:v>0.98613344477423903</c:v>
                </c:pt>
                <c:pt idx="25615">
                  <c:v>0.98585252706658899</c:v>
                </c:pt>
                <c:pt idx="25616">
                  <c:v>0.98598984890487396</c:v>
                </c:pt>
                <c:pt idx="25617">
                  <c:v>0.98600615361191202</c:v>
                </c:pt>
                <c:pt idx="25618">
                  <c:v>0.98604848937024103</c:v>
                </c:pt>
                <c:pt idx="25619">
                  <c:v>0.98589766451420102</c:v>
                </c:pt>
                <c:pt idx="25620">
                  <c:v>0.98596683025990595</c:v>
                </c:pt>
                <c:pt idx="25621">
                  <c:v>0.985917559952598</c:v>
                </c:pt>
                <c:pt idx="25622">
                  <c:v>0.98588806699613296</c:v>
                </c:pt>
                <c:pt idx="25623">
                  <c:v>0.98594433406491699</c:v>
                </c:pt>
                <c:pt idx="25624">
                  <c:v>0.98601864753209001</c:v>
                </c:pt>
                <c:pt idx="25625">
                  <c:v>0.98598062344238802</c:v>
                </c:pt>
                <c:pt idx="25626">
                  <c:v>0.98599610889519695</c:v>
                </c:pt>
                <c:pt idx="25627">
                  <c:v>0.98596376412829401</c:v>
                </c:pt>
                <c:pt idx="25628">
                  <c:v>0.98594812045758495</c:v>
                </c:pt>
                <c:pt idx="25629">
                  <c:v>0.98597647381503095</c:v>
                </c:pt>
                <c:pt idx="25630">
                  <c:v>0.98604845199347202</c:v>
                </c:pt>
                <c:pt idx="25631">
                  <c:v>0.98601501561864302</c:v>
                </c:pt>
                <c:pt idx="25632">
                  <c:v>0.98596103410904901</c:v>
                </c:pt>
                <c:pt idx="25633">
                  <c:v>0.98592343019034401</c:v>
                </c:pt>
                <c:pt idx="25634">
                  <c:v>0.98594725560209495</c:v>
                </c:pt>
                <c:pt idx="25635">
                  <c:v>0.98595058835960903</c:v>
                </c:pt>
                <c:pt idx="25636">
                  <c:v>0.985935942055851</c:v>
                </c:pt>
                <c:pt idx="25637">
                  <c:v>0.98593896094477196</c:v>
                </c:pt>
                <c:pt idx="25638">
                  <c:v>0.98592444987238703</c:v>
                </c:pt>
                <c:pt idx="25639">
                  <c:v>0.98603467997338201</c:v>
                </c:pt>
                <c:pt idx="25640">
                  <c:v>0.98603105270551705</c:v>
                </c:pt>
                <c:pt idx="25641">
                  <c:v>0.98594185753797003</c:v>
                </c:pt>
                <c:pt idx="25642">
                  <c:v>0.98588082156666301</c:v>
                </c:pt>
                <c:pt idx="25643">
                  <c:v>0.98599496144422505</c:v>
                </c:pt>
                <c:pt idx="25644">
                  <c:v>0.98583634651214103</c:v>
                </c:pt>
                <c:pt idx="25645">
                  <c:v>0.98590100532332503</c:v>
                </c:pt>
                <c:pt idx="25646">
                  <c:v>0.98587630476921595</c:v>
                </c:pt>
                <c:pt idx="25647">
                  <c:v>0.98597889690548202</c:v>
                </c:pt>
                <c:pt idx="25648">
                  <c:v>0.98594346181702397</c:v>
                </c:pt>
                <c:pt idx="25649">
                  <c:v>0.98603384865575605</c:v>
                </c:pt>
                <c:pt idx="25650">
                  <c:v>0.985854023247839</c:v>
                </c:pt>
                <c:pt idx="25651">
                  <c:v>0.98602334252900803</c:v>
                </c:pt>
                <c:pt idx="25652">
                  <c:v>0.98588449753964202</c:v>
                </c:pt>
                <c:pt idx="25653">
                  <c:v>0.98592028464613002</c:v>
                </c:pt>
                <c:pt idx="25654">
                  <c:v>0.98600657904940603</c:v>
                </c:pt>
                <c:pt idx="25655">
                  <c:v>0.98590303112359501</c:v>
                </c:pt>
                <c:pt idx="25656">
                  <c:v>0.98598351216768598</c:v>
                </c:pt>
                <c:pt idx="25657">
                  <c:v>0.98595834640493396</c:v>
                </c:pt>
                <c:pt idx="25658">
                  <c:v>0.98591997435644496</c:v>
                </c:pt>
                <c:pt idx="25659">
                  <c:v>0.98589947441456505</c:v>
                </c:pt>
                <c:pt idx="25660">
                  <c:v>0.986000760751509</c:v>
                </c:pt>
                <c:pt idx="25661">
                  <c:v>0.98610967385375703</c:v>
                </c:pt>
                <c:pt idx="25662">
                  <c:v>0.98600693417516905</c:v>
                </c:pt>
                <c:pt idx="25663">
                  <c:v>0.98591763635486895</c:v>
                </c:pt>
                <c:pt idx="25664">
                  <c:v>0.98592725616398602</c:v>
                </c:pt>
                <c:pt idx="25665">
                  <c:v>0.98601995838756396</c:v>
                </c:pt>
                <c:pt idx="25666">
                  <c:v>0.98585054386803195</c:v>
                </c:pt>
                <c:pt idx="25667">
                  <c:v>0.98594007616617396</c:v>
                </c:pt>
                <c:pt idx="25668">
                  <c:v>0.98597512024937195</c:v>
                </c:pt>
                <c:pt idx="25669">
                  <c:v>0.98588592087404703</c:v>
                </c:pt>
                <c:pt idx="25670">
                  <c:v>0.98597491162278394</c:v>
                </c:pt>
                <c:pt idx="25671">
                  <c:v>0.98596986453403801</c:v>
                </c:pt>
                <c:pt idx="25672">
                  <c:v>0.98591201317698496</c:v>
                </c:pt>
                <c:pt idx="25673">
                  <c:v>0.98593464437868805</c:v>
                </c:pt>
                <c:pt idx="25674">
                  <c:v>0.98597313834673805</c:v>
                </c:pt>
                <c:pt idx="25675">
                  <c:v>0.98586184413378997</c:v>
                </c:pt>
                <c:pt idx="25676">
                  <c:v>0.98596338387221305</c:v>
                </c:pt>
                <c:pt idx="25677">
                  <c:v>0.98601026395500602</c:v>
                </c:pt>
                <c:pt idx="25678">
                  <c:v>0.98597941100785103</c:v>
                </c:pt>
                <c:pt idx="25679">
                  <c:v>0.98589829561138598</c:v>
                </c:pt>
                <c:pt idx="25680">
                  <c:v>0.98597719548962004</c:v>
                </c:pt>
                <c:pt idx="25681">
                  <c:v>0.985949407480183</c:v>
                </c:pt>
                <c:pt idx="25682">
                  <c:v>0.98600328604950604</c:v>
                </c:pt>
                <c:pt idx="25683">
                  <c:v>0.98589395828409399</c:v>
                </c:pt>
                <c:pt idx="25684">
                  <c:v>0.98587731327022099</c:v>
                </c:pt>
                <c:pt idx="25685">
                  <c:v>0.98595424314430102</c:v>
                </c:pt>
                <c:pt idx="25686">
                  <c:v>0.98591638734574405</c:v>
                </c:pt>
                <c:pt idx="25687">
                  <c:v>0.98582200213422799</c:v>
                </c:pt>
                <c:pt idx="25688">
                  <c:v>0.98593786853783305</c:v>
                </c:pt>
                <c:pt idx="25689">
                  <c:v>0.98605254285915001</c:v>
                </c:pt>
                <c:pt idx="25690">
                  <c:v>0.98596858250103003</c:v>
                </c:pt>
                <c:pt idx="25691">
                  <c:v>0.98597734985854901</c:v>
                </c:pt>
                <c:pt idx="25692">
                  <c:v>0.98591344254326796</c:v>
                </c:pt>
                <c:pt idx="25693">
                  <c:v>0.98605297951235804</c:v>
                </c:pt>
                <c:pt idx="25694">
                  <c:v>0.985937132997735</c:v>
                </c:pt>
                <c:pt idx="25695">
                  <c:v>0.98594077810245495</c:v>
                </c:pt>
                <c:pt idx="25696">
                  <c:v>0.98594762984566298</c:v>
                </c:pt>
                <c:pt idx="25697">
                  <c:v>0.98603377085006905</c:v>
                </c:pt>
                <c:pt idx="25698">
                  <c:v>0.98580174366917395</c:v>
                </c:pt>
                <c:pt idx="25699">
                  <c:v>0.98606639560731801</c:v>
                </c:pt>
                <c:pt idx="25700">
                  <c:v>0.98590876676872397</c:v>
                </c:pt>
                <c:pt idx="25701">
                  <c:v>0.98598411423160703</c:v>
                </c:pt>
                <c:pt idx="25702">
                  <c:v>0.98587734174341801</c:v>
                </c:pt>
                <c:pt idx="25703">
                  <c:v>0.98602813404328105</c:v>
                </c:pt>
                <c:pt idx="25704">
                  <c:v>0.98587579041220497</c:v>
                </c:pt>
                <c:pt idx="25705">
                  <c:v>0.98610111051323601</c:v>
                </c:pt>
                <c:pt idx="25706">
                  <c:v>0.98590689128423603</c:v>
                </c:pt>
                <c:pt idx="25707">
                  <c:v>0.98593337054296704</c:v>
                </c:pt>
                <c:pt idx="25708">
                  <c:v>0.98590711610645498</c:v>
                </c:pt>
                <c:pt idx="25709">
                  <c:v>0.98594479976378102</c:v>
                </c:pt>
                <c:pt idx="25710">
                  <c:v>0.98587995788197902</c:v>
                </c:pt>
                <c:pt idx="25711">
                  <c:v>0.98602205721252401</c:v>
                </c:pt>
                <c:pt idx="25712">
                  <c:v>0.98600935574144499</c:v>
                </c:pt>
                <c:pt idx="25713">
                  <c:v>0.98601215992081803</c:v>
                </c:pt>
                <c:pt idx="25714">
                  <c:v>0.98601840581280797</c:v>
                </c:pt>
                <c:pt idx="25715">
                  <c:v>0.98606206141209995</c:v>
                </c:pt>
                <c:pt idx="25716">
                  <c:v>0.98598243793995999</c:v>
                </c:pt>
                <c:pt idx="25717">
                  <c:v>0.98592065953027297</c:v>
                </c:pt>
                <c:pt idx="25718">
                  <c:v>0.98585501935546305</c:v>
                </c:pt>
                <c:pt idx="25719">
                  <c:v>0.98593142395737399</c:v>
                </c:pt>
                <c:pt idx="25720">
                  <c:v>0.98585726277644403</c:v>
                </c:pt>
                <c:pt idx="25721">
                  <c:v>0.98603786858675901</c:v>
                </c:pt>
                <c:pt idx="25722">
                  <c:v>0.98589067623470095</c:v>
                </c:pt>
                <c:pt idx="25723">
                  <c:v>0.98592158370618999</c:v>
                </c:pt>
                <c:pt idx="25724">
                  <c:v>0.98596070254630597</c:v>
                </c:pt>
                <c:pt idx="25725">
                  <c:v>0.98603896677212099</c:v>
                </c:pt>
                <c:pt idx="25726">
                  <c:v>0.98597907321136602</c:v>
                </c:pt>
                <c:pt idx="25727">
                  <c:v>0.98592505726384505</c:v>
                </c:pt>
                <c:pt idx="25728">
                  <c:v>0.98586247665152404</c:v>
                </c:pt>
                <c:pt idx="25729">
                  <c:v>0.98592645909390597</c:v>
                </c:pt>
                <c:pt idx="25730">
                  <c:v>0.98600771552474098</c:v>
                </c:pt>
                <c:pt idx="25731">
                  <c:v>0.98599386548357104</c:v>
                </c:pt>
                <c:pt idx="25732">
                  <c:v>0.98607324980574396</c:v>
                </c:pt>
                <c:pt idx="25733">
                  <c:v>0.98591580296944703</c:v>
                </c:pt>
                <c:pt idx="25734">
                  <c:v>0.98583750301897499</c:v>
                </c:pt>
                <c:pt idx="25735">
                  <c:v>0.98591830136177405</c:v>
                </c:pt>
                <c:pt idx="25736">
                  <c:v>0.98596312320817503</c:v>
                </c:pt>
                <c:pt idx="25737">
                  <c:v>0.98598081718292896</c:v>
                </c:pt>
                <c:pt idx="25738">
                  <c:v>0.98595735809907203</c:v>
                </c:pt>
                <c:pt idx="25739">
                  <c:v>0.98596271498949095</c:v>
                </c:pt>
                <c:pt idx="25740">
                  <c:v>0.98590366716281597</c:v>
                </c:pt>
                <c:pt idx="25741">
                  <c:v>0.98608040812969999</c:v>
                </c:pt>
                <c:pt idx="25742">
                  <c:v>0.98590392117626802</c:v>
                </c:pt>
                <c:pt idx="25743">
                  <c:v>0.98602054848379705</c:v>
                </c:pt>
                <c:pt idx="25744">
                  <c:v>0.98589554697318604</c:v>
                </c:pt>
                <c:pt idx="25745">
                  <c:v>0.98600697058181497</c:v>
                </c:pt>
                <c:pt idx="25746">
                  <c:v>0.98609225295259095</c:v>
                </c:pt>
                <c:pt idx="25747">
                  <c:v>0.98596946225514703</c:v>
                </c:pt>
                <c:pt idx="25748">
                  <c:v>0.98595213160970496</c:v>
                </c:pt>
                <c:pt idx="25749">
                  <c:v>0.98597249002120801</c:v>
                </c:pt>
                <c:pt idx="25750">
                  <c:v>0.98600866725411596</c:v>
                </c:pt>
                <c:pt idx="25751">
                  <c:v>0.98606488099758205</c:v>
                </c:pt>
                <c:pt idx="25752">
                  <c:v>0.985975395522805</c:v>
                </c:pt>
                <c:pt idx="25753">
                  <c:v>0.98595682299485099</c:v>
                </c:pt>
                <c:pt idx="25754">
                  <c:v>0.98596403190533299</c:v>
                </c:pt>
                <c:pt idx="25755">
                  <c:v>0.98595170446207103</c:v>
                </c:pt>
                <c:pt idx="25756">
                  <c:v>0.98603503899508604</c:v>
                </c:pt>
                <c:pt idx="25757">
                  <c:v>0.98598422317650203</c:v>
                </c:pt>
                <c:pt idx="25758">
                  <c:v>0.98604866079924203</c:v>
                </c:pt>
                <c:pt idx="25759">
                  <c:v>0.98598962250014399</c:v>
                </c:pt>
                <c:pt idx="25760">
                  <c:v>0.98599940626733895</c:v>
                </c:pt>
                <c:pt idx="25761">
                  <c:v>0.98595711048144596</c:v>
                </c:pt>
                <c:pt idx="25762">
                  <c:v>0.98608073888257397</c:v>
                </c:pt>
                <c:pt idx="25763">
                  <c:v>0.98591745179599999</c:v>
                </c:pt>
                <c:pt idx="25764">
                  <c:v>0.98594595275732599</c:v>
                </c:pt>
                <c:pt idx="25765">
                  <c:v>0.98588649203492795</c:v>
                </c:pt>
                <c:pt idx="25766">
                  <c:v>0.98597779925583695</c:v>
                </c:pt>
                <c:pt idx="25767">
                  <c:v>0.98600684978643405</c:v>
                </c:pt>
                <c:pt idx="25768">
                  <c:v>0.985843869734495</c:v>
                </c:pt>
                <c:pt idx="25769">
                  <c:v>0.98587136006473197</c:v>
                </c:pt>
                <c:pt idx="25770">
                  <c:v>0.98604067267706696</c:v>
                </c:pt>
                <c:pt idx="25771">
                  <c:v>0.98594083735711802</c:v>
                </c:pt>
                <c:pt idx="25772">
                  <c:v>0.986024112161897</c:v>
                </c:pt>
                <c:pt idx="25773">
                  <c:v>0.98593781629070998</c:v>
                </c:pt>
                <c:pt idx="25774">
                  <c:v>0.98608207538747505</c:v>
                </c:pt>
                <c:pt idx="25775">
                  <c:v>0.98598045041489701</c:v>
                </c:pt>
                <c:pt idx="25776">
                  <c:v>0.98594743528332396</c:v>
                </c:pt>
                <c:pt idx="25777">
                  <c:v>0.98584853748464096</c:v>
                </c:pt>
                <c:pt idx="25778">
                  <c:v>0.98602051443566496</c:v>
                </c:pt>
                <c:pt idx="25779">
                  <c:v>0.98591968884287495</c:v>
                </c:pt>
                <c:pt idx="25780">
                  <c:v>0.98600439343485202</c:v>
                </c:pt>
                <c:pt idx="25781">
                  <c:v>0.98584052307978198</c:v>
                </c:pt>
                <c:pt idx="25782">
                  <c:v>0.98596165795538604</c:v>
                </c:pt>
                <c:pt idx="25783">
                  <c:v>0.98601548893204405</c:v>
                </c:pt>
                <c:pt idx="25784">
                  <c:v>0.98603472677750204</c:v>
                </c:pt>
                <c:pt idx="25785">
                  <c:v>0.98594418893716296</c:v>
                </c:pt>
                <c:pt idx="25786">
                  <c:v>0.98582074490310101</c:v>
                </c:pt>
                <c:pt idx="25787">
                  <c:v>0.98587797919629905</c:v>
                </c:pt>
                <c:pt idx="25788">
                  <c:v>0.98594841118255905</c:v>
                </c:pt>
                <c:pt idx="25789">
                  <c:v>0.98598413610205005</c:v>
                </c:pt>
                <c:pt idx="25790">
                  <c:v>0.98594136177273695</c:v>
                </c:pt>
                <c:pt idx="25791">
                  <c:v>0.98604936909529395</c:v>
                </c:pt>
                <c:pt idx="25792">
                  <c:v>0.98587528070841302</c:v>
                </c:pt>
                <c:pt idx="25793">
                  <c:v>0.985967711017811</c:v>
                </c:pt>
                <c:pt idx="25794">
                  <c:v>0.98584488779016899</c:v>
                </c:pt>
                <c:pt idx="25795">
                  <c:v>0.985998401049338</c:v>
                </c:pt>
                <c:pt idx="25796">
                  <c:v>0.98591774074278105</c:v>
                </c:pt>
                <c:pt idx="25797">
                  <c:v>0.98605259640258602</c:v>
                </c:pt>
                <c:pt idx="25798">
                  <c:v>0.98590244352948897</c:v>
                </c:pt>
                <c:pt idx="25799">
                  <c:v>0.98599971038291101</c:v>
                </c:pt>
                <c:pt idx="25800">
                  <c:v>0.98589519972600903</c:v>
                </c:pt>
                <c:pt idx="25801">
                  <c:v>0.98600494568911201</c:v>
                </c:pt>
                <c:pt idx="25802">
                  <c:v>0.98602866178573301</c:v>
                </c:pt>
                <c:pt idx="25803">
                  <c:v>0.98599421845374502</c:v>
                </c:pt>
                <c:pt idx="25804">
                  <c:v>0.98604768151008804</c:v>
                </c:pt>
                <c:pt idx="25805">
                  <c:v>0.98589280321232597</c:v>
                </c:pt>
                <c:pt idx="25806">
                  <c:v>0.98607024029169499</c:v>
                </c:pt>
                <c:pt idx="25807">
                  <c:v>0.98597450106233597</c:v>
                </c:pt>
                <c:pt idx="25808">
                  <c:v>0.98600897468069204</c:v>
                </c:pt>
                <c:pt idx="25809">
                  <c:v>0.98607059527788599</c:v>
                </c:pt>
                <c:pt idx="25810">
                  <c:v>0.98609196562718204</c:v>
                </c:pt>
                <c:pt idx="25811">
                  <c:v>0.98600343219706099</c:v>
                </c:pt>
                <c:pt idx="25812">
                  <c:v>0.986016590078865</c:v>
                </c:pt>
                <c:pt idx="25813">
                  <c:v>0.98588802593617297</c:v>
                </c:pt>
                <c:pt idx="25814">
                  <c:v>0.98605879679360098</c:v>
                </c:pt>
                <c:pt idx="25815">
                  <c:v>0.98586284165686799</c:v>
                </c:pt>
                <c:pt idx="25816">
                  <c:v>0.98599790150635902</c:v>
                </c:pt>
                <c:pt idx="25817">
                  <c:v>0.98592216515244302</c:v>
                </c:pt>
                <c:pt idx="25818">
                  <c:v>0.98600807523578504</c:v>
                </c:pt>
                <c:pt idx="25819">
                  <c:v>0.98591918684702595</c:v>
                </c:pt>
                <c:pt idx="25820">
                  <c:v>0.98599477017455905</c:v>
                </c:pt>
                <c:pt idx="25821">
                  <c:v>0.98584986520409601</c:v>
                </c:pt>
                <c:pt idx="25822">
                  <c:v>0.98597963789500098</c:v>
                </c:pt>
                <c:pt idx="25823">
                  <c:v>0.98585260215493797</c:v>
                </c:pt>
                <c:pt idx="25824">
                  <c:v>0.98597850894861405</c:v>
                </c:pt>
                <c:pt idx="25825">
                  <c:v>0.98593106987844303</c:v>
                </c:pt>
                <c:pt idx="25826">
                  <c:v>0.98596261471843305</c:v>
                </c:pt>
                <c:pt idx="25827">
                  <c:v>0.98593208769270602</c:v>
                </c:pt>
                <c:pt idx="25828">
                  <c:v>0.98603293628548205</c:v>
                </c:pt>
                <c:pt idx="25829">
                  <c:v>0.98606725226971004</c:v>
                </c:pt>
                <c:pt idx="25830">
                  <c:v>0.98590415693018396</c:v>
                </c:pt>
                <c:pt idx="25831">
                  <c:v>0.98596839264501401</c:v>
                </c:pt>
                <c:pt idx="25832">
                  <c:v>0.98598906364441397</c:v>
                </c:pt>
                <c:pt idx="25833">
                  <c:v>0.98597004139509103</c:v>
                </c:pt>
                <c:pt idx="25834">
                  <c:v>0.98608724138739801</c:v>
                </c:pt>
                <c:pt idx="25835">
                  <c:v>0.98594666982090895</c:v>
                </c:pt>
                <c:pt idx="25836">
                  <c:v>0.98583907085810896</c:v>
                </c:pt>
                <c:pt idx="25837">
                  <c:v>0.986002237422964</c:v>
                </c:pt>
                <c:pt idx="25838">
                  <c:v>0.98596768519602895</c:v>
                </c:pt>
                <c:pt idx="25839">
                  <c:v>0.98608963972045705</c:v>
                </c:pt>
                <c:pt idx="25840">
                  <c:v>0.98605243296318501</c:v>
                </c:pt>
                <c:pt idx="25841">
                  <c:v>0.98597749746849295</c:v>
                </c:pt>
                <c:pt idx="25842">
                  <c:v>0.98603228223756501</c:v>
                </c:pt>
                <c:pt idx="25843">
                  <c:v>0.98603287616965596</c:v>
                </c:pt>
                <c:pt idx="25844">
                  <c:v>0.98588390391299996</c:v>
                </c:pt>
                <c:pt idx="25845">
                  <c:v>0.986024926170882</c:v>
                </c:pt>
                <c:pt idx="25846">
                  <c:v>0.98599463849353597</c:v>
                </c:pt>
                <c:pt idx="25847">
                  <c:v>0.98592839920858599</c:v>
                </c:pt>
                <c:pt idx="25848">
                  <c:v>0.986055574349046</c:v>
                </c:pt>
                <c:pt idx="25849">
                  <c:v>0.98592530468702999</c:v>
                </c:pt>
                <c:pt idx="25850">
                  <c:v>0.98584354990713496</c:v>
                </c:pt>
                <c:pt idx="25851">
                  <c:v>0.98603404711150999</c:v>
                </c:pt>
                <c:pt idx="25852">
                  <c:v>0.98596194203308696</c:v>
                </c:pt>
                <c:pt idx="25853">
                  <c:v>0.98602900564540796</c:v>
                </c:pt>
                <c:pt idx="25854">
                  <c:v>0.98592591521770601</c:v>
                </c:pt>
                <c:pt idx="25855">
                  <c:v>0.98594316843288299</c:v>
                </c:pt>
                <c:pt idx="25856">
                  <c:v>0.98600464353400297</c:v>
                </c:pt>
                <c:pt idx="25857">
                  <c:v>0.985902948686597</c:v>
                </c:pt>
                <c:pt idx="25858">
                  <c:v>0.98587673353550098</c:v>
                </c:pt>
                <c:pt idx="25859">
                  <c:v>0.98594454247090901</c:v>
                </c:pt>
                <c:pt idx="25860">
                  <c:v>0.98592658663142496</c:v>
                </c:pt>
                <c:pt idx="25861">
                  <c:v>0.98605365258136501</c:v>
                </c:pt>
                <c:pt idx="25862">
                  <c:v>0.98582859863462802</c:v>
                </c:pt>
                <c:pt idx="25863">
                  <c:v>0.98599555450288401</c:v>
                </c:pt>
                <c:pt idx="25864">
                  <c:v>0.98582904625088497</c:v>
                </c:pt>
                <c:pt idx="25865">
                  <c:v>0.98599999638143698</c:v>
                </c:pt>
                <c:pt idx="25866">
                  <c:v>0.98596640164877103</c:v>
                </c:pt>
                <c:pt idx="25867">
                  <c:v>0.98599864706723905</c:v>
                </c:pt>
                <c:pt idx="25868">
                  <c:v>0.98610583463078805</c:v>
                </c:pt>
                <c:pt idx="25869">
                  <c:v>0.986015608405021</c:v>
                </c:pt>
                <c:pt idx="25870">
                  <c:v>0.98601676742359901</c:v>
                </c:pt>
                <c:pt idx="25871">
                  <c:v>0.98600194746729297</c:v>
                </c:pt>
                <c:pt idx="25872">
                  <c:v>0.98602810502398497</c:v>
                </c:pt>
                <c:pt idx="25873">
                  <c:v>0.98602414569650798</c:v>
                </c:pt>
                <c:pt idx="25874">
                  <c:v>0.98603271104002099</c:v>
                </c:pt>
                <c:pt idx="25875">
                  <c:v>0.98591703493127103</c:v>
                </c:pt>
                <c:pt idx="25876">
                  <c:v>0.986013694979752</c:v>
                </c:pt>
                <c:pt idx="25877">
                  <c:v>0.98590039747210501</c:v>
                </c:pt>
                <c:pt idx="25878">
                  <c:v>0.98604678733136697</c:v>
                </c:pt>
                <c:pt idx="25879">
                  <c:v>0.98594329961240201</c:v>
                </c:pt>
                <c:pt idx="25880">
                  <c:v>0.986017714389678</c:v>
                </c:pt>
                <c:pt idx="25881">
                  <c:v>0.985916389003891</c:v>
                </c:pt>
                <c:pt idx="25882">
                  <c:v>0.98606857165949002</c:v>
                </c:pt>
                <c:pt idx="25883">
                  <c:v>0.98598533815468503</c:v>
                </c:pt>
                <c:pt idx="25884">
                  <c:v>0.98605556069679601</c:v>
                </c:pt>
                <c:pt idx="25885">
                  <c:v>0.98590451859150496</c:v>
                </c:pt>
                <c:pt idx="25886">
                  <c:v>0.985967355116666</c:v>
                </c:pt>
                <c:pt idx="25887">
                  <c:v>0.98588554653869598</c:v>
                </c:pt>
                <c:pt idx="25888">
                  <c:v>0.98602561178276704</c:v>
                </c:pt>
                <c:pt idx="25889">
                  <c:v>0.98595305805062705</c:v>
                </c:pt>
                <c:pt idx="25890">
                  <c:v>0.98598510496989</c:v>
                </c:pt>
                <c:pt idx="25891">
                  <c:v>0.98598704933909298</c:v>
                </c:pt>
                <c:pt idx="25892">
                  <c:v>0.98597075209426399</c:v>
                </c:pt>
                <c:pt idx="25893">
                  <c:v>0.98602504472393304</c:v>
                </c:pt>
                <c:pt idx="25894">
                  <c:v>0.98599568533950599</c:v>
                </c:pt>
                <c:pt idx="25895">
                  <c:v>0.985992907755873</c:v>
                </c:pt>
                <c:pt idx="25896">
                  <c:v>0.98592734653048197</c:v>
                </c:pt>
                <c:pt idx="25897">
                  <c:v>0.98594951139046005</c:v>
                </c:pt>
                <c:pt idx="25898">
                  <c:v>0.98595512935076501</c:v>
                </c:pt>
                <c:pt idx="25899">
                  <c:v>0.98605013728515301</c:v>
                </c:pt>
                <c:pt idx="25900">
                  <c:v>0.985978472023463</c:v>
                </c:pt>
                <c:pt idx="25901">
                  <c:v>0.98584461914241595</c:v>
                </c:pt>
                <c:pt idx="25902">
                  <c:v>0.98587477369251697</c:v>
                </c:pt>
                <c:pt idx="25903">
                  <c:v>0.98598635432341697</c:v>
                </c:pt>
                <c:pt idx="25904">
                  <c:v>0.98592969827297205</c:v>
                </c:pt>
                <c:pt idx="25905">
                  <c:v>0.98602633016691799</c:v>
                </c:pt>
                <c:pt idx="25906">
                  <c:v>0.98593142688062596</c:v>
                </c:pt>
                <c:pt idx="25907">
                  <c:v>0.98586833736313695</c:v>
                </c:pt>
                <c:pt idx="25908">
                  <c:v>0.98591790530935797</c:v>
                </c:pt>
                <c:pt idx="25909">
                  <c:v>0.98591565596336395</c:v>
                </c:pt>
                <c:pt idx="25910">
                  <c:v>0.98603237104840202</c:v>
                </c:pt>
                <c:pt idx="25911">
                  <c:v>0.98586738292833098</c:v>
                </c:pt>
                <c:pt idx="25912">
                  <c:v>0.98592732674662498</c:v>
                </c:pt>
                <c:pt idx="25913">
                  <c:v>0.98602720191534299</c:v>
                </c:pt>
                <c:pt idx="25914">
                  <c:v>0.98602772726187304</c:v>
                </c:pt>
                <c:pt idx="25915">
                  <c:v>0.98589197250625404</c:v>
                </c:pt>
                <c:pt idx="25916">
                  <c:v>0.98591680398675097</c:v>
                </c:pt>
                <c:pt idx="25917">
                  <c:v>0.98590861186354795</c:v>
                </c:pt>
                <c:pt idx="25918">
                  <c:v>0.98595232531321797</c:v>
                </c:pt>
                <c:pt idx="25919">
                  <c:v>0.98592561981201399</c:v>
                </c:pt>
                <c:pt idx="25920">
                  <c:v>0.98604978817073896</c:v>
                </c:pt>
                <c:pt idx="25921">
                  <c:v>0.98591289302755103</c:v>
                </c:pt>
                <c:pt idx="25922">
                  <c:v>0.98605291197792999</c:v>
                </c:pt>
                <c:pt idx="25923">
                  <c:v>0.98599118493229698</c:v>
                </c:pt>
                <c:pt idx="25924">
                  <c:v>0.98602799306182698</c:v>
                </c:pt>
                <c:pt idx="25925">
                  <c:v>0.98594586212180402</c:v>
                </c:pt>
                <c:pt idx="25926">
                  <c:v>0.98595302103830096</c:v>
                </c:pt>
                <c:pt idx="25927">
                  <c:v>0.98593145795426196</c:v>
                </c:pt>
                <c:pt idx="25928">
                  <c:v>0.98601252074644397</c:v>
                </c:pt>
                <c:pt idx="25929">
                  <c:v>0.98603706028806704</c:v>
                </c:pt>
                <c:pt idx="25930">
                  <c:v>0.98600720617090098</c:v>
                </c:pt>
                <c:pt idx="25931">
                  <c:v>0.98594748022382295</c:v>
                </c:pt>
                <c:pt idx="25932">
                  <c:v>0.985970140294118</c:v>
                </c:pt>
                <c:pt idx="25933">
                  <c:v>0.98600302483879498</c:v>
                </c:pt>
                <c:pt idx="25934">
                  <c:v>0.98603950175824895</c:v>
                </c:pt>
                <c:pt idx="25935">
                  <c:v>0.98592267288480295</c:v>
                </c:pt>
                <c:pt idx="25936">
                  <c:v>0.98596139354736001</c:v>
                </c:pt>
                <c:pt idx="25937">
                  <c:v>0.98594777142385404</c:v>
                </c:pt>
                <c:pt idx="25938">
                  <c:v>0.98595793603503801</c:v>
                </c:pt>
                <c:pt idx="25939">
                  <c:v>0.98599700429848103</c:v>
                </c:pt>
                <c:pt idx="25940">
                  <c:v>0.985947650123154</c:v>
                </c:pt>
                <c:pt idx="25941">
                  <c:v>0.98586286186113903</c:v>
                </c:pt>
                <c:pt idx="25942">
                  <c:v>0.985958534312393</c:v>
                </c:pt>
                <c:pt idx="25943">
                  <c:v>0.98594652487504897</c:v>
                </c:pt>
                <c:pt idx="25944">
                  <c:v>0.98599349169943795</c:v>
                </c:pt>
                <c:pt idx="25945">
                  <c:v>0.98594771309691398</c:v>
                </c:pt>
                <c:pt idx="25946">
                  <c:v>0.98609485852078504</c:v>
                </c:pt>
                <c:pt idx="25947">
                  <c:v>0.98599982309748202</c:v>
                </c:pt>
                <c:pt idx="25948">
                  <c:v>0.98611941889273103</c:v>
                </c:pt>
                <c:pt idx="25949">
                  <c:v>0.98599917354684397</c:v>
                </c:pt>
                <c:pt idx="25950">
                  <c:v>0.98597775848603397</c:v>
                </c:pt>
                <c:pt idx="25951">
                  <c:v>0.98602848561724599</c:v>
                </c:pt>
                <c:pt idx="25952">
                  <c:v>0.98585793736763605</c:v>
                </c:pt>
                <c:pt idx="25953">
                  <c:v>0.98591832508202903</c:v>
                </c:pt>
                <c:pt idx="25954">
                  <c:v>0.985947450981841</c:v>
                </c:pt>
                <c:pt idx="25955">
                  <c:v>0.98596490245264301</c:v>
                </c:pt>
                <c:pt idx="25956">
                  <c:v>0.98585186414398096</c:v>
                </c:pt>
                <c:pt idx="25957">
                  <c:v>0.98590192218747497</c:v>
                </c:pt>
                <c:pt idx="25958">
                  <c:v>0.98589943326913898</c:v>
                </c:pt>
                <c:pt idx="25959">
                  <c:v>0.98605315637052404</c:v>
                </c:pt>
                <c:pt idx="25960">
                  <c:v>0.98602578805736196</c:v>
                </c:pt>
                <c:pt idx="25961">
                  <c:v>0.98606166894096603</c:v>
                </c:pt>
                <c:pt idx="25962">
                  <c:v>0.98594209908274899</c:v>
                </c:pt>
                <c:pt idx="25963">
                  <c:v>0.98600786036894905</c:v>
                </c:pt>
                <c:pt idx="25964">
                  <c:v>0.98588339824933102</c:v>
                </c:pt>
                <c:pt idx="25965">
                  <c:v>0.98596765926893404</c:v>
                </c:pt>
                <c:pt idx="25966">
                  <c:v>0.98605510680521502</c:v>
                </c:pt>
                <c:pt idx="25967">
                  <c:v>0.98590940398331095</c:v>
                </c:pt>
                <c:pt idx="25968">
                  <c:v>0.98600731441320899</c:v>
                </c:pt>
                <c:pt idx="25969">
                  <c:v>0.98588121220798197</c:v>
                </c:pt>
                <c:pt idx="25970">
                  <c:v>0.98590264882423095</c:v>
                </c:pt>
                <c:pt idx="25971">
                  <c:v>0.98600868309525702</c:v>
                </c:pt>
                <c:pt idx="25972">
                  <c:v>0.98590335549896801</c:v>
                </c:pt>
                <c:pt idx="25973">
                  <c:v>0.98599667944111902</c:v>
                </c:pt>
                <c:pt idx="25974">
                  <c:v>0.98589664507097297</c:v>
                </c:pt>
                <c:pt idx="25975">
                  <c:v>0.98592326840856004</c:v>
                </c:pt>
                <c:pt idx="25976">
                  <c:v>0.98600182109086498</c:v>
                </c:pt>
                <c:pt idx="25977">
                  <c:v>0.98598985625459401</c:v>
                </c:pt>
                <c:pt idx="25978">
                  <c:v>0.98589024692823402</c:v>
                </c:pt>
                <c:pt idx="25979">
                  <c:v>0.98583952251766505</c:v>
                </c:pt>
                <c:pt idx="25980">
                  <c:v>0.98592694281273796</c:v>
                </c:pt>
                <c:pt idx="25981">
                  <c:v>0.98591853319449796</c:v>
                </c:pt>
                <c:pt idx="25982">
                  <c:v>0.98595729904065899</c:v>
                </c:pt>
                <c:pt idx="25983">
                  <c:v>0.98591884248934702</c:v>
                </c:pt>
                <c:pt idx="25984">
                  <c:v>0.98594632974775598</c:v>
                </c:pt>
                <c:pt idx="25985">
                  <c:v>0.985906577578742</c:v>
                </c:pt>
                <c:pt idx="25986">
                  <c:v>0.98600150364238004</c:v>
                </c:pt>
                <c:pt idx="25987">
                  <c:v>0.98600723424330206</c:v>
                </c:pt>
                <c:pt idx="25988">
                  <c:v>0.98592507078592795</c:v>
                </c:pt>
                <c:pt idx="25989">
                  <c:v>0.98605094868360899</c:v>
                </c:pt>
                <c:pt idx="25990">
                  <c:v>0.98597525790913698</c:v>
                </c:pt>
                <c:pt idx="25991">
                  <c:v>0.98587735166551105</c:v>
                </c:pt>
                <c:pt idx="25992">
                  <c:v>0.98588078155505199</c:v>
                </c:pt>
                <c:pt idx="25993">
                  <c:v>0.98596618466539698</c:v>
                </c:pt>
                <c:pt idx="25994">
                  <c:v>0.98597522772818402</c:v>
                </c:pt>
                <c:pt idx="25995">
                  <c:v>0.98596908072698097</c:v>
                </c:pt>
                <c:pt idx="25996">
                  <c:v>0.98599952713005801</c:v>
                </c:pt>
                <c:pt idx="25997">
                  <c:v>0.98596796316067903</c:v>
                </c:pt>
                <c:pt idx="25998">
                  <c:v>0.98596844768822001</c:v>
                </c:pt>
                <c:pt idx="25999">
                  <c:v>0.98606156382057597</c:v>
                </c:pt>
                <c:pt idx="26000">
                  <c:v>0.98604511602682898</c:v>
                </c:pt>
                <c:pt idx="26001">
                  <c:v>0.985977937300481</c:v>
                </c:pt>
                <c:pt idx="26002">
                  <c:v>0.985955525242317</c:v>
                </c:pt>
                <c:pt idx="26003">
                  <c:v>0.985939234972113</c:v>
                </c:pt>
                <c:pt idx="26004">
                  <c:v>0.985964665076418</c:v>
                </c:pt>
                <c:pt idx="26005">
                  <c:v>0.98590147368339398</c:v>
                </c:pt>
                <c:pt idx="26006">
                  <c:v>0.98589429192046996</c:v>
                </c:pt>
                <c:pt idx="26007">
                  <c:v>0.98591580534817103</c:v>
                </c:pt>
                <c:pt idx="26008">
                  <c:v>0.98595722658266605</c:v>
                </c:pt>
                <c:pt idx="26009">
                  <c:v>0.98605128920790797</c:v>
                </c:pt>
                <c:pt idx="26010">
                  <c:v>0.98586918707611904</c:v>
                </c:pt>
                <c:pt idx="26011">
                  <c:v>0.985983195523923</c:v>
                </c:pt>
                <c:pt idx="26012">
                  <c:v>0.98589233826980505</c:v>
                </c:pt>
                <c:pt idx="26013">
                  <c:v>0.98600717403705695</c:v>
                </c:pt>
                <c:pt idx="26014">
                  <c:v>0.98612325227018105</c:v>
                </c:pt>
                <c:pt idx="26015">
                  <c:v>0.98609403177685195</c:v>
                </c:pt>
                <c:pt idx="26016">
                  <c:v>0.98596767350532799</c:v>
                </c:pt>
                <c:pt idx="26017">
                  <c:v>0.98602898857462595</c:v>
                </c:pt>
                <c:pt idx="26018">
                  <c:v>0.98585270217327903</c:v>
                </c:pt>
                <c:pt idx="26019">
                  <c:v>0.986078775043008</c:v>
                </c:pt>
                <c:pt idx="26020">
                  <c:v>0.985924527943559</c:v>
                </c:pt>
                <c:pt idx="26021">
                  <c:v>0.98598779164844197</c:v>
                </c:pt>
                <c:pt idx="26022">
                  <c:v>0.98598949186819396</c:v>
                </c:pt>
                <c:pt idx="26023">
                  <c:v>0.98599576442366199</c:v>
                </c:pt>
                <c:pt idx="26024">
                  <c:v>0.98592171805596296</c:v>
                </c:pt>
                <c:pt idx="26025">
                  <c:v>0.98596364235211298</c:v>
                </c:pt>
                <c:pt idx="26026">
                  <c:v>0.98604202447404199</c:v>
                </c:pt>
                <c:pt idx="26027">
                  <c:v>0.98591696523212102</c:v>
                </c:pt>
                <c:pt idx="26028">
                  <c:v>0.98605184324241701</c:v>
                </c:pt>
                <c:pt idx="26029">
                  <c:v>0.98599677106513295</c:v>
                </c:pt>
                <c:pt idx="26030">
                  <c:v>0.98603233971378501</c:v>
                </c:pt>
                <c:pt idx="26031">
                  <c:v>0.98580704526208696</c:v>
                </c:pt>
                <c:pt idx="26032">
                  <c:v>0.98600490363736504</c:v>
                </c:pt>
                <c:pt idx="26033">
                  <c:v>0.986032825819664</c:v>
                </c:pt>
                <c:pt idx="26034">
                  <c:v>0.98605333000482498</c:v>
                </c:pt>
                <c:pt idx="26035">
                  <c:v>0.98597167645333805</c:v>
                </c:pt>
                <c:pt idx="26036">
                  <c:v>0.98590862311573102</c:v>
                </c:pt>
                <c:pt idx="26037">
                  <c:v>0.98607938655253602</c:v>
                </c:pt>
                <c:pt idx="26038">
                  <c:v>0.98589899731219999</c:v>
                </c:pt>
                <c:pt idx="26039">
                  <c:v>0.98603881017413697</c:v>
                </c:pt>
                <c:pt idx="26040">
                  <c:v>0.98598599281918298</c:v>
                </c:pt>
                <c:pt idx="26041">
                  <c:v>0.98595346427885899</c:v>
                </c:pt>
                <c:pt idx="26042">
                  <c:v>0.98589218907069798</c:v>
                </c:pt>
                <c:pt idx="26043">
                  <c:v>0.98594422591132402</c:v>
                </c:pt>
                <c:pt idx="26044">
                  <c:v>0.98587725189303999</c:v>
                </c:pt>
                <c:pt idx="26045">
                  <c:v>0.98593152296469599</c:v>
                </c:pt>
                <c:pt idx="26046">
                  <c:v>0.98599773382436695</c:v>
                </c:pt>
                <c:pt idx="26047">
                  <c:v>0.98609171310758903</c:v>
                </c:pt>
                <c:pt idx="26048">
                  <c:v>0.98597088197026295</c:v>
                </c:pt>
                <c:pt idx="26049">
                  <c:v>0.98599558505920404</c:v>
                </c:pt>
                <c:pt idx="26050">
                  <c:v>0.98599247573843396</c:v>
                </c:pt>
                <c:pt idx="26051">
                  <c:v>0.98590305684962798</c:v>
                </c:pt>
                <c:pt idx="26052">
                  <c:v>0.98589591924487596</c:v>
                </c:pt>
                <c:pt idx="26053">
                  <c:v>0.98597194194195104</c:v>
                </c:pt>
                <c:pt idx="26054">
                  <c:v>0.98592877858246597</c:v>
                </c:pt>
                <c:pt idx="26055">
                  <c:v>0.98592393887475205</c:v>
                </c:pt>
                <c:pt idx="26056">
                  <c:v>0.98596912543526904</c:v>
                </c:pt>
                <c:pt idx="26057">
                  <c:v>0.98600886974624302</c:v>
                </c:pt>
                <c:pt idx="26058">
                  <c:v>0.98598234098385595</c:v>
                </c:pt>
                <c:pt idx="26059">
                  <c:v>0.98602283467430596</c:v>
                </c:pt>
                <c:pt idx="26060">
                  <c:v>0.98594708244309903</c:v>
                </c:pt>
                <c:pt idx="26061">
                  <c:v>0.98599310926075301</c:v>
                </c:pt>
                <c:pt idx="26062">
                  <c:v>0.986056601178111</c:v>
                </c:pt>
                <c:pt idx="26063">
                  <c:v>0.98591017731210895</c:v>
                </c:pt>
                <c:pt idx="26064">
                  <c:v>0.98603429783392804</c:v>
                </c:pt>
                <c:pt idx="26065">
                  <c:v>0.98592221845302597</c:v>
                </c:pt>
                <c:pt idx="26066">
                  <c:v>0.98605034972130301</c:v>
                </c:pt>
                <c:pt idx="26067">
                  <c:v>0.98597384769292995</c:v>
                </c:pt>
                <c:pt idx="26068">
                  <c:v>0.98592119819741897</c:v>
                </c:pt>
                <c:pt idx="26069">
                  <c:v>0.98603624198812201</c:v>
                </c:pt>
                <c:pt idx="26070">
                  <c:v>0.98602714404625602</c:v>
                </c:pt>
                <c:pt idx="26071">
                  <c:v>0.98598491921716802</c:v>
                </c:pt>
                <c:pt idx="26072">
                  <c:v>0.98600069396379797</c:v>
                </c:pt>
                <c:pt idx="26073">
                  <c:v>0.98590616915303197</c:v>
                </c:pt>
                <c:pt idx="26074">
                  <c:v>0.98596254513771098</c:v>
                </c:pt>
                <c:pt idx="26075">
                  <c:v>0.98598467942476198</c:v>
                </c:pt>
                <c:pt idx="26076">
                  <c:v>0.98591743667215803</c:v>
                </c:pt>
                <c:pt idx="26077">
                  <c:v>0.98587844701610605</c:v>
                </c:pt>
                <c:pt idx="26078">
                  <c:v>0.985963802660904</c:v>
                </c:pt>
                <c:pt idx="26079">
                  <c:v>0.98593802188456903</c:v>
                </c:pt>
                <c:pt idx="26080">
                  <c:v>0.98602877159136604</c:v>
                </c:pt>
                <c:pt idx="26081">
                  <c:v>0.98589498082816995</c:v>
                </c:pt>
                <c:pt idx="26082">
                  <c:v>0.98592075104538701</c:v>
                </c:pt>
                <c:pt idx="26083">
                  <c:v>0.98589203114506196</c:v>
                </c:pt>
                <c:pt idx="26084">
                  <c:v>0.98595844692644996</c:v>
                </c:pt>
                <c:pt idx="26085">
                  <c:v>0.98602831613096398</c:v>
                </c:pt>
                <c:pt idx="26086">
                  <c:v>0.98593627393030303</c:v>
                </c:pt>
                <c:pt idx="26087">
                  <c:v>0.986057009086453</c:v>
                </c:pt>
                <c:pt idx="26088">
                  <c:v>0.98585998421856003</c:v>
                </c:pt>
                <c:pt idx="26089">
                  <c:v>0.98598205930273797</c:v>
                </c:pt>
                <c:pt idx="26090">
                  <c:v>0.98598050722444197</c:v>
                </c:pt>
                <c:pt idx="26091">
                  <c:v>0.98596211224198205</c:v>
                </c:pt>
                <c:pt idx="26092">
                  <c:v>0.98607484748386598</c:v>
                </c:pt>
                <c:pt idx="26093">
                  <c:v>0.98602898518770998</c:v>
                </c:pt>
                <c:pt idx="26094">
                  <c:v>0.98594135496398405</c:v>
                </c:pt>
                <c:pt idx="26095">
                  <c:v>0.98598716105463702</c:v>
                </c:pt>
                <c:pt idx="26096">
                  <c:v>0.98588710514995503</c:v>
                </c:pt>
                <c:pt idx="26097">
                  <c:v>0.985995863858113</c:v>
                </c:pt>
                <c:pt idx="26098">
                  <c:v>0.98598591340140795</c:v>
                </c:pt>
                <c:pt idx="26099">
                  <c:v>0.98603614337322898</c:v>
                </c:pt>
                <c:pt idx="26100">
                  <c:v>0.98591446716588105</c:v>
                </c:pt>
                <c:pt idx="26101">
                  <c:v>0.98592784236296804</c:v>
                </c:pt>
                <c:pt idx="26102">
                  <c:v>0.98597356326573604</c:v>
                </c:pt>
                <c:pt idx="26103">
                  <c:v>0.98596545223950105</c:v>
                </c:pt>
                <c:pt idx="26104">
                  <c:v>0.98595418371797106</c:v>
                </c:pt>
                <c:pt idx="26105">
                  <c:v>0.98596288591467696</c:v>
                </c:pt>
                <c:pt idx="26106">
                  <c:v>0.98593558464141196</c:v>
                </c:pt>
                <c:pt idx="26107">
                  <c:v>0.98594437258549805</c:v>
                </c:pt>
                <c:pt idx="26108">
                  <c:v>0.98594946740897804</c:v>
                </c:pt>
                <c:pt idx="26109">
                  <c:v>0.98607526335794404</c:v>
                </c:pt>
                <c:pt idx="26110">
                  <c:v>0.98590027153355697</c:v>
                </c:pt>
                <c:pt idx="26111">
                  <c:v>0.98600008808157402</c:v>
                </c:pt>
                <c:pt idx="26112">
                  <c:v>0.98588702432150099</c:v>
                </c:pt>
                <c:pt idx="26113">
                  <c:v>0.98602037839219403</c:v>
                </c:pt>
                <c:pt idx="26114">
                  <c:v>0.98588916008886596</c:v>
                </c:pt>
                <c:pt idx="26115">
                  <c:v>0.98596357248523403</c:v>
                </c:pt>
                <c:pt idx="26116">
                  <c:v>0.98586111187891201</c:v>
                </c:pt>
                <c:pt idx="26117">
                  <c:v>0.98595076173861196</c:v>
                </c:pt>
                <c:pt idx="26118">
                  <c:v>0.98604816838664799</c:v>
                </c:pt>
                <c:pt idx="26119">
                  <c:v>0.98599458239686</c:v>
                </c:pt>
                <c:pt idx="26120">
                  <c:v>0.98591989001484104</c:v>
                </c:pt>
                <c:pt idx="26121">
                  <c:v>0.98588276993933499</c:v>
                </c:pt>
                <c:pt idx="26122">
                  <c:v>0.98586982444788096</c:v>
                </c:pt>
                <c:pt idx="26123">
                  <c:v>0.98604545904447105</c:v>
                </c:pt>
                <c:pt idx="26124">
                  <c:v>0.98588845705950801</c:v>
                </c:pt>
                <c:pt idx="26125">
                  <c:v>0.98592161760449004</c:v>
                </c:pt>
                <c:pt idx="26126">
                  <c:v>0.98592103534409903</c:v>
                </c:pt>
                <c:pt idx="26127">
                  <c:v>0.98597099028058999</c:v>
                </c:pt>
                <c:pt idx="26128">
                  <c:v>0.98597770734810797</c:v>
                </c:pt>
                <c:pt idx="26129">
                  <c:v>0.98594079279859903</c:v>
                </c:pt>
                <c:pt idx="26130">
                  <c:v>0.98593061831506301</c:v>
                </c:pt>
                <c:pt idx="26131">
                  <c:v>0.98602026933352105</c:v>
                </c:pt>
                <c:pt idx="26132">
                  <c:v>0.98604541160844705</c:v>
                </c:pt>
                <c:pt idx="26133">
                  <c:v>0.98605239123244504</c:v>
                </c:pt>
                <c:pt idx="26134">
                  <c:v>0.98603547241423195</c:v>
                </c:pt>
                <c:pt idx="26135">
                  <c:v>0.98587372743157398</c:v>
                </c:pt>
                <c:pt idx="26136">
                  <c:v>0.98592048984944602</c:v>
                </c:pt>
                <c:pt idx="26137">
                  <c:v>0.98590535685116298</c:v>
                </c:pt>
                <c:pt idx="26138">
                  <c:v>0.98594748709311897</c:v>
                </c:pt>
                <c:pt idx="26139">
                  <c:v>0.986051641766021</c:v>
                </c:pt>
                <c:pt idx="26140">
                  <c:v>0.98606265906024504</c:v>
                </c:pt>
                <c:pt idx="26141">
                  <c:v>0.98593202784032696</c:v>
                </c:pt>
                <c:pt idx="26142">
                  <c:v>0.98595645601350801</c:v>
                </c:pt>
                <c:pt idx="26143">
                  <c:v>0.985789244183087</c:v>
                </c:pt>
                <c:pt idx="26144">
                  <c:v>0.98597768945901798</c:v>
                </c:pt>
                <c:pt idx="26145">
                  <c:v>0.98593840967722202</c:v>
                </c:pt>
                <c:pt idx="26146">
                  <c:v>0.98597854534147999</c:v>
                </c:pt>
                <c:pt idx="26147">
                  <c:v>0.98595842009031698</c:v>
                </c:pt>
                <c:pt idx="26148">
                  <c:v>0.98587573715390997</c:v>
                </c:pt>
                <c:pt idx="26149">
                  <c:v>0.98597711696065105</c:v>
                </c:pt>
                <c:pt idx="26150">
                  <c:v>0.98594471523340299</c:v>
                </c:pt>
                <c:pt idx="26151">
                  <c:v>0.98601298314247598</c:v>
                </c:pt>
                <c:pt idx="26152">
                  <c:v>0.98607321228380496</c:v>
                </c:pt>
                <c:pt idx="26153">
                  <c:v>0.98592652536480296</c:v>
                </c:pt>
                <c:pt idx="26154">
                  <c:v>0.98597908308761195</c:v>
                </c:pt>
                <c:pt idx="26155">
                  <c:v>0.98585331412414701</c:v>
                </c:pt>
                <c:pt idx="26156">
                  <c:v>0.98595892152277598</c:v>
                </c:pt>
                <c:pt idx="26157">
                  <c:v>0.98601897993829202</c:v>
                </c:pt>
                <c:pt idx="26158">
                  <c:v>0.986107280551621</c:v>
                </c:pt>
                <c:pt idx="26159">
                  <c:v>0.98601487406309796</c:v>
                </c:pt>
                <c:pt idx="26160">
                  <c:v>0.98602228374660195</c:v>
                </c:pt>
                <c:pt idx="26161">
                  <c:v>0.98586676060712097</c:v>
                </c:pt>
                <c:pt idx="26162">
                  <c:v>0.98592271962887101</c:v>
                </c:pt>
                <c:pt idx="26163">
                  <c:v>0.98595534121214801</c:v>
                </c:pt>
                <c:pt idx="26164">
                  <c:v>0.98587742618503904</c:v>
                </c:pt>
                <c:pt idx="26165">
                  <c:v>0.98605155339478101</c:v>
                </c:pt>
                <c:pt idx="26166">
                  <c:v>0.98590473778104104</c:v>
                </c:pt>
                <c:pt idx="26167">
                  <c:v>0.98597070331208803</c:v>
                </c:pt>
                <c:pt idx="26168">
                  <c:v>0.98599840696906205</c:v>
                </c:pt>
                <c:pt idx="26169">
                  <c:v>0.98588045192849405</c:v>
                </c:pt>
                <c:pt idx="26170">
                  <c:v>0.98601428725763696</c:v>
                </c:pt>
                <c:pt idx="26171">
                  <c:v>0.985923145246698</c:v>
                </c:pt>
                <c:pt idx="26172">
                  <c:v>0.98603243835456</c:v>
                </c:pt>
                <c:pt idx="26173">
                  <c:v>0.985935408377005</c:v>
                </c:pt>
                <c:pt idx="26174">
                  <c:v>0.98606274254234405</c:v>
                </c:pt>
                <c:pt idx="26175">
                  <c:v>0.98590434554568596</c:v>
                </c:pt>
                <c:pt idx="26176">
                  <c:v>0.98601536092204201</c:v>
                </c:pt>
                <c:pt idx="26177">
                  <c:v>0.98599730161814103</c:v>
                </c:pt>
                <c:pt idx="26178">
                  <c:v>0.98586597133645304</c:v>
                </c:pt>
                <c:pt idx="26179">
                  <c:v>0.98597367190105301</c:v>
                </c:pt>
                <c:pt idx="26180">
                  <c:v>0.98594826912423805</c:v>
                </c:pt>
                <c:pt idx="26181">
                  <c:v>0.98592445627498404</c:v>
                </c:pt>
                <c:pt idx="26182">
                  <c:v>0.98601145006527302</c:v>
                </c:pt>
                <c:pt idx="26183">
                  <c:v>0.98601491289826804</c:v>
                </c:pt>
                <c:pt idx="26184">
                  <c:v>0.98610296726103996</c:v>
                </c:pt>
                <c:pt idx="26185">
                  <c:v>0.98590715090237302</c:v>
                </c:pt>
                <c:pt idx="26186">
                  <c:v>0.98592929719087197</c:v>
                </c:pt>
                <c:pt idx="26187">
                  <c:v>0.985870948821016</c:v>
                </c:pt>
                <c:pt idx="26188">
                  <c:v>0.98594605506456101</c:v>
                </c:pt>
                <c:pt idx="26189">
                  <c:v>0.98595525141517504</c:v>
                </c:pt>
                <c:pt idx="26190">
                  <c:v>0.98597416421042405</c:v>
                </c:pt>
                <c:pt idx="26191">
                  <c:v>0.98611297849241297</c:v>
                </c:pt>
                <c:pt idx="26192">
                  <c:v>0.98591212135231698</c:v>
                </c:pt>
                <c:pt idx="26193">
                  <c:v>0.98598983143558705</c:v>
                </c:pt>
                <c:pt idx="26194">
                  <c:v>0.98592917256036405</c:v>
                </c:pt>
                <c:pt idx="26195">
                  <c:v>0.98592109623270396</c:v>
                </c:pt>
                <c:pt idx="26196">
                  <c:v>0.98601650874725</c:v>
                </c:pt>
                <c:pt idx="26197">
                  <c:v>0.98592033827838599</c:v>
                </c:pt>
                <c:pt idx="26198">
                  <c:v>0.98603684116485202</c:v>
                </c:pt>
                <c:pt idx="26199">
                  <c:v>0.98607224897675105</c:v>
                </c:pt>
                <c:pt idx="26200">
                  <c:v>0.98596810196490303</c:v>
                </c:pt>
                <c:pt idx="26201">
                  <c:v>0.98605068279962205</c:v>
                </c:pt>
                <c:pt idx="26202">
                  <c:v>0.98599607121566601</c:v>
                </c:pt>
                <c:pt idx="26203">
                  <c:v>0.98601126669649197</c:v>
                </c:pt>
                <c:pt idx="26204">
                  <c:v>0.98592926817103699</c:v>
                </c:pt>
                <c:pt idx="26205">
                  <c:v>0.98592333979049895</c:v>
                </c:pt>
                <c:pt idx="26206">
                  <c:v>0.98587563912546805</c:v>
                </c:pt>
                <c:pt idx="26207">
                  <c:v>0.98597164837737405</c:v>
                </c:pt>
                <c:pt idx="26208">
                  <c:v>0.98599087988061196</c:v>
                </c:pt>
                <c:pt idx="26209">
                  <c:v>0.98603391454743206</c:v>
                </c:pt>
                <c:pt idx="26210">
                  <c:v>0.98586604238994502</c:v>
                </c:pt>
                <c:pt idx="26211">
                  <c:v>0.98596273679416402</c:v>
                </c:pt>
                <c:pt idx="26212">
                  <c:v>0.985994561631655</c:v>
                </c:pt>
                <c:pt idx="26213">
                  <c:v>0.98598372322874195</c:v>
                </c:pt>
                <c:pt idx="26214">
                  <c:v>0.985881848053624</c:v>
                </c:pt>
                <c:pt idx="26215">
                  <c:v>0.985958081213966</c:v>
                </c:pt>
                <c:pt idx="26216">
                  <c:v>0.98585162550885097</c:v>
                </c:pt>
                <c:pt idx="26217">
                  <c:v>0.98600595252982504</c:v>
                </c:pt>
                <c:pt idx="26218">
                  <c:v>0.98594177287905604</c:v>
                </c:pt>
                <c:pt idx="26219">
                  <c:v>0.98603285487972603</c:v>
                </c:pt>
                <c:pt idx="26220">
                  <c:v>0.985979106267313</c:v>
                </c:pt>
                <c:pt idx="26221">
                  <c:v>0.98599296762550703</c:v>
                </c:pt>
                <c:pt idx="26222">
                  <c:v>0.98594862852404597</c:v>
                </c:pt>
                <c:pt idx="26223">
                  <c:v>0.985968803074458</c:v>
                </c:pt>
                <c:pt idx="26224">
                  <c:v>0.98603446584449195</c:v>
                </c:pt>
                <c:pt idx="26225">
                  <c:v>0.98598660023304496</c:v>
                </c:pt>
                <c:pt idx="26226">
                  <c:v>0.985959212591344</c:v>
                </c:pt>
                <c:pt idx="26227">
                  <c:v>0.98612036784378498</c:v>
                </c:pt>
                <c:pt idx="26228">
                  <c:v>0.98599856640407701</c:v>
                </c:pt>
                <c:pt idx="26229">
                  <c:v>0.98595464344886996</c:v>
                </c:pt>
                <c:pt idx="26230">
                  <c:v>0.98599331715443395</c:v>
                </c:pt>
                <c:pt idx="26231">
                  <c:v>0.98591239280700405</c:v>
                </c:pt>
                <c:pt idx="26232">
                  <c:v>0.98597815488128104</c:v>
                </c:pt>
                <c:pt idx="26233">
                  <c:v>0.98596430930896695</c:v>
                </c:pt>
                <c:pt idx="26234">
                  <c:v>0.986109863418838</c:v>
                </c:pt>
                <c:pt idx="26235">
                  <c:v>0.98596820973330301</c:v>
                </c:pt>
                <c:pt idx="26236">
                  <c:v>0.98591998070894105</c:v>
                </c:pt>
                <c:pt idx="26237">
                  <c:v>0.98588767692677404</c:v>
                </c:pt>
                <c:pt idx="26238">
                  <c:v>0.98588959232746398</c:v>
                </c:pt>
                <c:pt idx="26239">
                  <c:v>0.98595642699719499</c:v>
                </c:pt>
                <c:pt idx="26240">
                  <c:v>0.98590831272280499</c:v>
                </c:pt>
                <c:pt idx="26241">
                  <c:v>0.98593511426092595</c:v>
                </c:pt>
                <c:pt idx="26242">
                  <c:v>0.98603196525881098</c:v>
                </c:pt>
                <c:pt idx="26243">
                  <c:v>0.98591515729006096</c:v>
                </c:pt>
                <c:pt idx="26244">
                  <c:v>0.98592521497488494</c:v>
                </c:pt>
                <c:pt idx="26245">
                  <c:v>0.98611203854256602</c:v>
                </c:pt>
                <c:pt idx="26246">
                  <c:v>0.98592745236502999</c:v>
                </c:pt>
                <c:pt idx="26247">
                  <c:v>0.98605964310866701</c:v>
                </c:pt>
                <c:pt idx="26248">
                  <c:v>0.98600110144448605</c:v>
                </c:pt>
                <c:pt idx="26249">
                  <c:v>0.98600605311626299</c:v>
                </c:pt>
                <c:pt idx="26250">
                  <c:v>0.98595098173673301</c:v>
                </c:pt>
                <c:pt idx="26251">
                  <c:v>0.98592847055847399</c:v>
                </c:pt>
                <c:pt idx="26252">
                  <c:v>0.98604552729779704</c:v>
                </c:pt>
                <c:pt idx="26253">
                  <c:v>0.98598211249508905</c:v>
                </c:pt>
                <c:pt idx="26254">
                  <c:v>0.98593983694782605</c:v>
                </c:pt>
                <c:pt idx="26255">
                  <c:v>0.98591594863306797</c:v>
                </c:pt>
                <c:pt idx="26256">
                  <c:v>0.98595550006091803</c:v>
                </c:pt>
                <c:pt idx="26257">
                  <c:v>0.98597739492425396</c:v>
                </c:pt>
                <c:pt idx="26258">
                  <c:v>0.98591754017993205</c:v>
                </c:pt>
                <c:pt idx="26259">
                  <c:v>0.98584150688095995</c:v>
                </c:pt>
                <c:pt idx="26260">
                  <c:v>0.98590411096182196</c:v>
                </c:pt>
                <c:pt idx="26261">
                  <c:v>0.98594943715315397</c:v>
                </c:pt>
                <c:pt idx="26262">
                  <c:v>0.98606414434012701</c:v>
                </c:pt>
                <c:pt idx="26263">
                  <c:v>0.98606642078570095</c:v>
                </c:pt>
                <c:pt idx="26264">
                  <c:v>0.98598347692946597</c:v>
                </c:pt>
                <c:pt idx="26265">
                  <c:v>0.98601903283362802</c:v>
                </c:pt>
                <c:pt idx="26266">
                  <c:v>0.98594038324441802</c:v>
                </c:pt>
                <c:pt idx="26267">
                  <c:v>0.98597566557983396</c:v>
                </c:pt>
                <c:pt idx="26268">
                  <c:v>0.98595521376127204</c:v>
                </c:pt>
                <c:pt idx="26269">
                  <c:v>0.98605551288126003</c:v>
                </c:pt>
                <c:pt idx="26270">
                  <c:v>0.98595655018371398</c:v>
                </c:pt>
                <c:pt idx="26271">
                  <c:v>0.98600892417013697</c:v>
                </c:pt>
                <c:pt idx="26272">
                  <c:v>0.98594561092420896</c:v>
                </c:pt>
                <c:pt idx="26273">
                  <c:v>0.98604048859632198</c:v>
                </c:pt>
                <c:pt idx="26274">
                  <c:v>0.985958484920191</c:v>
                </c:pt>
                <c:pt idx="26275">
                  <c:v>0.98594758768053603</c:v>
                </c:pt>
                <c:pt idx="26276">
                  <c:v>0.98588716868714099</c:v>
                </c:pt>
                <c:pt idx="26277">
                  <c:v>0.98594218137765</c:v>
                </c:pt>
                <c:pt idx="26278">
                  <c:v>0.98591304182772899</c:v>
                </c:pt>
                <c:pt idx="26279">
                  <c:v>0.98588989477168898</c:v>
                </c:pt>
                <c:pt idx="26280">
                  <c:v>0.985981325337287</c:v>
                </c:pt>
                <c:pt idx="26281">
                  <c:v>0.98591292956479504</c:v>
                </c:pt>
                <c:pt idx="26282">
                  <c:v>0.98584104999655298</c:v>
                </c:pt>
                <c:pt idx="26283">
                  <c:v>0.98597066025247204</c:v>
                </c:pt>
                <c:pt idx="26284">
                  <c:v>0.98598126120623397</c:v>
                </c:pt>
                <c:pt idx="26285">
                  <c:v>0.98599382185985296</c:v>
                </c:pt>
                <c:pt idx="26286">
                  <c:v>0.98610229825054296</c:v>
                </c:pt>
                <c:pt idx="26287">
                  <c:v>0.98587821236652795</c:v>
                </c:pt>
                <c:pt idx="26288">
                  <c:v>0.98595695944914996</c:v>
                </c:pt>
                <c:pt idx="26289">
                  <c:v>0.98596694575136601</c:v>
                </c:pt>
                <c:pt idx="26290">
                  <c:v>0.98598918842094097</c:v>
                </c:pt>
                <c:pt idx="26291">
                  <c:v>0.98592206069494503</c:v>
                </c:pt>
                <c:pt idx="26292">
                  <c:v>0.98598486539413899</c:v>
                </c:pt>
                <c:pt idx="26293">
                  <c:v>0.985903757747426</c:v>
                </c:pt>
                <c:pt idx="26294">
                  <c:v>0.98597926902168498</c:v>
                </c:pt>
                <c:pt idx="26295">
                  <c:v>0.98602720030035096</c:v>
                </c:pt>
                <c:pt idx="26296">
                  <c:v>0.986009419182865</c:v>
                </c:pt>
                <c:pt idx="26297">
                  <c:v>0.98605110561883902</c:v>
                </c:pt>
                <c:pt idx="26298">
                  <c:v>0.98596901366554601</c:v>
                </c:pt>
                <c:pt idx="26299">
                  <c:v>0.98597205236763497</c:v>
                </c:pt>
                <c:pt idx="26300">
                  <c:v>0.98582439194962901</c:v>
                </c:pt>
                <c:pt idx="26301">
                  <c:v>0.98603928717546396</c:v>
                </c:pt>
                <c:pt idx="26302">
                  <c:v>0.98595130758750305</c:v>
                </c:pt>
                <c:pt idx="26303">
                  <c:v>0.98593529689302695</c:v>
                </c:pt>
                <c:pt idx="26304">
                  <c:v>0.98591448926440595</c:v>
                </c:pt>
                <c:pt idx="26305">
                  <c:v>0.98594181719270002</c:v>
                </c:pt>
                <c:pt idx="26306">
                  <c:v>0.98585552213635796</c:v>
                </c:pt>
                <c:pt idx="26307">
                  <c:v>0.986003790505387</c:v>
                </c:pt>
                <c:pt idx="26308">
                  <c:v>0.986030615225572</c:v>
                </c:pt>
                <c:pt idx="26309">
                  <c:v>0.985962939978418</c:v>
                </c:pt>
                <c:pt idx="26310">
                  <c:v>0.98595636238050899</c:v>
                </c:pt>
                <c:pt idx="26311">
                  <c:v>0.98600459336120405</c:v>
                </c:pt>
                <c:pt idx="26312">
                  <c:v>0.985969329144883</c:v>
                </c:pt>
                <c:pt idx="26313">
                  <c:v>0.98589045899844197</c:v>
                </c:pt>
                <c:pt idx="26314">
                  <c:v>0.98598288206903895</c:v>
                </c:pt>
                <c:pt idx="26315">
                  <c:v>0.98594987959620195</c:v>
                </c:pt>
                <c:pt idx="26316">
                  <c:v>0.98590459091976301</c:v>
                </c:pt>
                <c:pt idx="26317">
                  <c:v>0.98599300350756602</c:v>
                </c:pt>
                <c:pt idx="26318">
                  <c:v>0.985971892194068</c:v>
                </c:pt>
                <c:pt idx="26319">
                  <c:v>0.98604429707214003</c:v>
                </c:pt>
                <c:pt idx="26320">
                  <c:v>0.98598541205748802</c:v>
                </c:pt>
                <c:pt idx="26321">
                  <c:v>0.98601492063001805</c:v>
                </c:pt>
                <c:pt idx="26322">
                  <c:v>0.98598938828393601</c:v>
                </c:pt>
                <c:pt idx="26323">
                  <c:v>0.98595638263347696</c:v>
                </c:pt>
                <c:pt idx="26324">
                  <c:v>0.98582831531849002</c:v>
                </c:pt>
                <c:pt idx="26325">
                  <c:v>0.98597131622880996</c:v>
                </c:pt>
                <c:pt idx="26326">
                  <c:v>0.98597679862151599</c:v>
                </c:pt>
                <c:pt idx="26327">
                  <c:v>0.986111361469869</c:v>
                </c:pt>
                <c:pt idx="26328">
                  <c:v>0.98589418234344095</c:v>
                </c:pt>
                <c:pt idx="26329">
                  <c:v>0.98603373920184101</c:v>
                </c:pt>
                <c:pt idx="26330">
                  <c:v>0.98600349540939103</c:v>
                </c:pt>
                <c:pt idx="26331">
                  <c:v>0.98602092036694799</c:v>
                </c:pt>
                <c:pt idx="26332">
                  <c:v>0.98600217342087404</c:v>
                </c:pt>
                <c:pt idx="26333">
                  <c:v>0.98597837185451698</c:v>
                </c:pt>
                <c:pt idx="26334">
                  <c:v>0.98601641184380895</c:v>
                </c:pt>
                <c:pt idx="26335">
                  <c:v>0.985928834059148</c:v>
                </c:pt>
                <c:pt idx="26336">
                  <c:v>0.98594456365311101</c:v>
                </c:pt>
                <c:pt idx="26337">
                  <c:v>0.98600422364425999</c:v>
                </c:pt>
                <c:pt idx="26338">
                  <c:v>0.98607271076011005</c:v>
                </c:pt>
                <c:pt idx="26339">
                  <c:v>0.985992383338263</c:v>
                </c:pt>
                <c:pt idx="26340">
                  <c:v>0.98596805351366801</c:v>
                </c:pt>
                <c:pt idx="26341">
                  <c:v>0.98601425878975901</c:v>
                </c:pt>
                <c:pt idx="26342">
                  <c:v>0.98589231413866196</c:v>
                </c:pt>
                <c:pt idx="26343">
                  <c:v>0.98595221353804197</c:v>
                </c:pt>
                <c:pt idx="26344">
                  <c:v>0.98596595111618102</c:v>
                </c:pt>
                <c:pt idx="26345">
                  <c:v>0.98587376395522597</c:v>
                </c:pt>
                <c:pt idx="26346">
                  <c:v>0.98591975312656399</c:v>
                </c:pt>
                <c:pt idx="26347">
                  <c:v>0.98600435958184596</c:v>
                </c:pt>
                <c:pt idx="26348">
                  <c:v>0.98599009386359804</c:v>
                </c:pt>
                <c:pt idx="26349">
                  <c:v>0.98603043226349896</c:v>
                </c:pt>
                <c:pt idx="26350">
                  <c:v>0.98580149484139001</c:v>
                </c:pt>
                <c:pt idx="26351">
                  <c:v>0.98606382741002596</c:v>
                </c:pt>
                <c:pt idx="26352">
                  <c:v>0.98593185679949902</c:v>
                </c:pt>
                <c:pt idx="26353">
                  <c:v>0.98598988358818995</c:v>
                </c:pt>
                <c:pt idx="26354">
                  <c:v>0.98594708467259295</c:v>
                </c:pt>
                <c:pt idx="26355">
                  <c:v>0.98591940847662096</c:v>
                </c:pt>
                <c:pt idx="26356">
                  <c:v>0.98588067838929405</c:v>
                </c:pt>
                <c:pt idx="26357">
                  <c:v>0.98608918012347402</c:v>
                </c:pt>
                <c:pt idx="26358">
                  <c:v>0.98586218184582297</c:v>
                </c:pt>
                <c:pt idx="26359">
                  <c:v>0.98601820696900699</c:v>
                </c:pt>
                <c:pt idx="26360">
                  <c:v>0.98593973356695297</c:v>
                </c:pt>
                <c:pt idx="26361">
                  <c:v>0.98603716933066599</c:v>
                </c:pt>
                <c:pt idx="26362">
                  <c:v>0.98600828411876196</c:v>
                </c:pt>
                <c:pt idx="26363">
                  <c:v>0.98594837290352599</c:v>
                </c:pt>
                <c:pt idx="26364">
                  <c:v>0.98598668137322798</c:v>
                </c:pt>
                <c:pt idx="26365">
                  <c:v>0.98608121377700098</c:v>
                </c:pt>
                <c:pt idx="26366">
                  <c:v>0.98593405874885998</c:v>
                </c:pt>
                <c:pt idx="26367">
                  <c:v>0.98594047004665197</c:v>
                </c:pt>
                <c:pt idx="26368">
                  <c:v>0.98597286255985594</c:v>
                </c:pt>
                <c:pt idx="26369">
                  <c:v>0.98610250427831203</c:v>
                </c:pt>
                <c:pt idx="26370">
                  <c:v>0.98594528908455703</c:v>
                </c:pt>
                <c:pt idx="26371">
                  <c:v>0.98606141603832997</c:v>
                </c:pt>
                <c:pt idx="26372">
                  <c:v>0.98586763412417699</c:v>
                </c:pt>
                <c:pt idx="26373">
                  <c:v>0.98604829716828402</c:v>
                </c:pt>
                <c:pt idx="26374">
                  <c:v>0.98587716172072604</c:v>
                </c:pt>
                <c:pt idx="26375">
                  <c:v>0.985999529881741</c:v>
                </c:pt>
                <c:pt idx="26376">
                  <c:v>0.98590390320708099</c:v>
                </c:pt>
                <c:pt idx="26377">
                  <c:v>0.98601206328986402</c:v>
                </c:pt>
                <c:pt idx="26378">
                  <c:v>0.98600860723300998</c:v>
                </c:pt>
                <c:pt idx="26379">
                  <c:v>0.98605484263374699</c:v>
                </c:pt>
                <c:pt idx="26380">
                  <c:v>0.98596098583096303</c:v>
                </c:pt>
                <c:pt idx="26381">
                  <c:v>0.98602011209868301</c:v>
                </c:pt>
                <c:pt idx="26382">
                  <c:v>0.98598729237284299</c:v>
                </c:pt>
                <c:pt idx="26383">
                  <c:v>0.98597773441971903</c:v>
                </c:pt>
                <c:pt idx="26384">
                  <c:v>0.98594442050145803</c:v>
                </c:pt>
                <c:pt idx="26385">
                  <c:v>0.98608188753163595</c:v>
                </c:pt>
                <c:pt idx="26386">
                  <c:v>0.98595293047641697</c:v>
                </c:pt>
                <c:pt idx="26387">
                  <c:v>0.98603905132496705</c:v>
                </c:pt>
                <c:pt idx="26388">
                  <c:v>0.98591717737482798</c:v>
                </c:pt>
                <c:pt idx="26389">
                  <c:v>0.98588958984058295</c:v>
                </c:pt>
                <c:pt idx="26390">
                  <c:v>0.98586750093610998</c:v>
                </c:pt>
                <c:pt idx="26391">
                  <c:v>0.98597130909042596</c:v>
                </c:pt>
                <c:pt idx="26392">
                  <c:v>0.98598318115723504</c:v>
                </c:pt>
                <c:pt idx="26393">
                  <c:v>0.98595093019152302</c:v>
                </c:pt>
                <c:pt idx="26394">
                  <c:v>0.98597859516990205</c:v>
                </c:pt>
                <c:pt idx="26395">
                  <c:v>0.985923795219521</c:v>
                </c:pt>
                <c:pt idx="26396">
                  <c:v>0.98603299263218502</c:v>
                </c:pt>
                <c:pt idx="26397">
                  <c:v>0.98600279111623301</c:v>
                </c:pt>
                <c:pt idx="26398">
                  <c:v>0.98608210942525498</c:v>
                </c:pt>
                <c:pt idx="26399">
                  <c:v>0.98588044381340401</c:v>
                </c:pt>
                <c:pt idx="26400">
                  <c:v>0.98601420536085704</c:v>
                </c:pt>
                <c:pt idx="26401">
                  <c:v>0.98595177538810996</c:v>
                </c:pt>
                <c:pt idx="26402">
                  <c:v>0.98591136134963298</c:v>
                </c:pt>
                <c:pt idx="26403">
                  <c:v>0.98608089515206399</c:v>
                </c:pt>
                <c:pt idx="26404">
                  <c:v>0.98595922204651898</c:v>
                </c:pt>
                <c:pt idx="26405">
                  <c:v>0.98598898283426695</c:v>
                </c:pt>
                <c:pt idx="26406">
                  <c:v>0.98582754206735201</c:v>
                </c:pt>
                <c:pt idx="26407">
                  <c:v>0.98600535144315304</c:v>
                </c:pt>
                <c:pt idx="26408">
                  <c:v>0.98603430618862598</c:v>
                </c:pt>
                <c:pt idx="26409">
                  <c:v>0.98601885840124404</c:v>
                </c:pt>
                <c:pt idx="26410">
                  <c:v>0.98603287864220801</c:v>
                </c:pt>
                <c:pt idx="26411">
                  <c:v>0.98591982847563098</c:v>
                </c:pt>
                <c:pt idx="26412">
                  <c:v>0.98600837632637295</c:v>
                </c:pt>
                <c:pt idx="26413">
                  <c:v>0.98600761470768505</c:v>
                </c:pt>
                <c:pt idx="26414">
                  <c:v>0.98595984845006701</c:v>
                </c:pt>
                <c:pt idx="26415">
                  <c:v>0.98607166946883296</c:v>
                </c:pt>
                <c:pt idx="26416">
                  <c:v>0.98593249763887003</c:v>
                </c:pt>
                <c:pt idx="26417">
                  <c:v>0.98600401332851395</c:v>
                </c:pt>
                <c:pt idx="26418">
                  <c:v>0.98590705530445599</c:v>
                </c:pt>
                <c:pt idx="26419">
                  <c:v>0.98610402781926898</c:v>
                </c:pt>
                <c:pt idx="26420">
                  <c:v>0.98596506859291499</c:v>
                </c:pt>
                <c:pt idx="26421">
                  <c:v>0.98590307136970901</c:v>
                </c:pt>
                <c:pt idx="26422">
                  <c:v>0.98603713157643802</c:v>
                </c:pt>
                <c:pt idx="26423">
                  <c:v>0.98595562798918501</c:v>
                </c:pt>
                <c:pt idx="26424">
                  <c:v>0.985961809299021</c:v>
                </c:pt>
                <c:pt idx="26425">
                  <c:v>0.986025495450776</c:v>
                </c:pt>
                <c:pt idx="26426">
                  <c:v>0.98585194596936498</c:v>
                </c:pt>
                <c:pt idx="26427">
                  <c:v>0.98602622581452504</c:v>
                </c:pt>
                <c:pt idx="26428">
                  <c:v>0.98591160584311599</c:v>
                </c:pt>
                <c:pt idx="26429">
                  <c:v>0.98603438759459405</c:v>
                </c:pt>
                <c:pt idx="26430">
                  <c:v>0.98598207326058196</c:v>
                </c:pt>
                <c:pt idx="26431">
                  <c:v>0.98595625204171</c:v>
                </c:pt>
                <c:pt idx="26432">
                  <c:v>0.98594788272012801</c:v>
                </c:pt>
                <c:pt idx="26433">
                  <c:v>0.98596329897685797</c:v>
                </c:pt>
                <c:pt idx="26434">
                  <c:v>0.98599633038773504</c:v>
                </c:pt>
                <c:pt idx="26435">
                  <c:v>0.98599902966278896</c:v>
                </c:pt>
                <c:pt idx="26436">
                  <c:v>0.98603124666693598</c:v>
                </c:pt>
                <c:pt idx="26437">
                  <c:v>0.98604227355009599</c:v>
                </c:pt>
                <c:pt idx="26438">
                  <c:v>0.98605371087725502</c:v>
                </c:pt>
                <c:pt idx="26439">
                  <c:v>0.985910564087073</c:v>
                </c:pt>
                <c:pt idx="26440">
                  <c:v>0.98596257164700896</c:v>
                </c:pt>
                <c:pt idx="26441">
                  <c:v>0.98591740796674499</c:v>
                </c:pt>
                <c:pt idx="26442">
                  <c:v>0.98594896351182304</c:v>
                </c:pt>
                <c:pt idx="26443">
                  <c:v>0.98598220208042797</c:v>
                </c:pt>
                <c:pt idx="26444">
                  <c:v>0.98603579925472595</c:v>
                </c:pt>
                <c:pt idx="26445">
                  <c:v>0.98593706235683798</c:v>
                </c:pt>
                <c:pt idx="26446">
                  <c:v>0.98609334282231098</c:v>
                </c:pt>
                <c:pt idx="26447">
                  <c:v>0.98592422222430398</c:v>
                </c:pt>
                <c:pt idx="26448">
                  <c:v>0.98608193102327002</c:v>
                </c:pt>
                <c:pt idx="26449">
                  <c:v>0.98604413775919497</c:v>
                </c:pt>
                <c:pt idx="26450">
                  <c:v>0.98595565600190105</c:v>
                </c:pt>
                <c:pt idx="26451">
                  <c:v>0.98602235577102304</c:v>
                </c:pt>
                <c:pt idx="26452">
                  <c:v>0.985982104082475</c:v>
                </c:pt>
                <c:pt idx="26453">
                  <c:v>0.98602503124192797</c:v>
                </c:pt>
                <c:pt idx="26454">
                  <c:v>0.98590358011601997</c:v>
                </c:pt>
                <c:pt idx="26455">
                  <c:v>0.98592544322058795</c:v>
                </c:pt>
                <c:pt idx="26456">
                  <c:v>0.98589497147322003</c:v>
                </c:pt>
                <c:pt idx="26457">
                  <c:v>0.98599656986917805</c:v>
                </c:pt>
                <c:pt idx="26458">
                  <c:v>0.98592388368862005</c:v>
                </c:pt>
                <c:pt idx="26459">
                  <c:v>0.98600710402027902</c:v>
                </c:pt>
                <c:pt idx="26460">
                  <c:v>0.98596737185726202</c:v>
                </c:pt>
                <c:pt idx="26461">
                  <c:v>0.98593114824125405</c:v>
                </c:pt>
                <c:pt idx="26462">
                  <c:v>0.98594180699662404</c:v>
                </c:pt>
                <c:pt idx="26463">
                  <c:v>0.98586836519276799</c:v>
                </c:pt>
                <c:pt idx="26464">
                  <c:v>0.98589572256140701</c:v>
                </c:pt>
                <c:pt idx="26465">
                  <c:v>0.98591333206439602</c:v>
                </c:pt>
                <c:pt idx="26466">
                  <c:v>0.98592058804543503</c:v>
                </c:pt>
                <c:pt idx="26467">
                  <c:v>0.98605765459593597</c:v>
                </c:pt>
                <c:pt idx="26468">
                  <c:v>0.985982657208748</c:v>
                </c:pt>
                <c:pt idx="26469">
                  <c:v>0.985953815675219</c:v>
                </c:pt>
                <c:pt idx="26470">
                  <c:v>0.98604676243320399</c:v>
                </c:pt>
                <c:pt idx="26471">
                  <c:v>0.98587635640163696</c:v>
                </c:pt>
                <c:pt idx="26472">
                  <c:v>0.98604536375341301</c:v>
                </c:pt>
                <c:pt idx="26473">
                  <c:v>0.98592059996367698</c:v>
                </c:pt>
                <c:pt idx="26474">
                  <c:v>0.98602114526428997</c:v>
                </c:pt>
                <c:pt idx="26475">
                  <c:v>0.98580425752897105</c:v>
                </c:pt>
                <c:pt idx="26476">
                  <c:v>0.98605567547018902</c:v>
                </c:pt>
                <c:pt idx="26477">
                  <c:v>0.98603010216814602</c:v>
                </c:pt>
                <c:pt idx="26478">
                  <c:v>0.98596447652302299</c:v>
                </c:pt>
                <c:pt idx="26479">
                  <c:v>0.98598277497178</c:v>
                </c:pt>
                <c:pt idx="26480">
                  <c:v>0.98588372776127697</c:v>
                </c:pt>
                <c:pt idx="26481">
                  <c:v>0.98602207555961696</c:v>
                </c:pt>
                <c:pt idx="26482">
                  <c:v>0.98599459790681598</c:v>
                </c:pt>
                <c:pt idx="26483">
                  <c:v>0.98599251513398301</c:v>
                </c:pt>
                <c:pt idx="26484">
                  <c:v>0.98586746679047899</c:v>
                </c:pt>
                <c:pt idx="26485">
                  <c:v>0.98605018035362801</c:v>
                </c:pt>
                <c:pt idx="26486">
                  <c:v>0.98590385260509905</c:v>
                </c:pt>
                <c:pt idx="26487">
                  <c:v>0.986080484025459</c:v>
                </c:pt>
                <c:pt idx="26488">
                  <c:v>0.98596888299278296</c:v>
                </c:pt>
                <c:pt idx="26489">
                  <c:v>0.98600874343052702</c:v>
                </c:pt>
                <c:pt idx="26490">
                  <c:v>0.98602994929306098</c:v>
                </c:pt>
                <c:pt idx="26491">
                  <c:v>0.98595273255121996</c:v>
                </c:pt>
                <c:pt idx="26492">
                  <c:v>0.98594983178461404</c:v>
                </c:pt>
                <c:pt idx="26493">
                  <c:v>0.98585250592696505</c:v>
                </c:pt>
                <c:pt idx="26494">
                  <c:v>0.98599757848246405</c:v>
                </c:pt>
                <c:pt idx="26495">
                  <c:v>0.98589089018453102</c:v>
                </c:pt>
                <c:pt idx="26496">
                  <c:v>0.98592755569407298</c:v>
                </c:pt>
                <c:pt idx="26497">
                  <c:v>0.98595521192631497</c:v>
                </c:pt>
                <c:pt idx="26498">
                  <c:v>0.98600345182495597</c:v>
                </c:pt>
                <c:pt idx="26499">
                  <c:v>0.98597404284313095</c:v>
                </c:pt>
                <c:pt idx="26500">
                  <c:v>0.98603202254814304</c:v>
                </c:pt>
                <c:pt idx="26501">
                  <c:v>0.98594600194460202</c:v>
                </c:pt>
                <c:pt idx="26502">
                  <c:v>0.986008812358666</c:v>
                </c:pt>
                <c:pt idx="26503">
                  <c:v>0.98583249283584196</c:v>
                </c:pt>
                <c:pt idx="26504">
                  <c:v>0.98599668121093198</c:v>
                </c:pt>
                <c:pt idx="26505">
                  <c:v>0.985896143914334</c:v>
                </c:pt>
                <c:pt idx="26506">
                  <c:v>0.985959768167608</c:v>
                </c:pt>
                <c:pt idx="26507">
                  <c:v>0.98606360998503295</c:v>
                </c:pt>
                <c:pt idx="26508">
                  <c:v>0.98591261528085095</c:v>
                </c:pt>
                <c:pt idx="26509">
                  <c:v>0.98603968422852895</c:v>
                </c:pt>
                <c:pt idx="26510">
                  <c:v>0.986014298183438</c:v>
                </c:pt>
                <c:pt idx="26511">
                  <c:v>0.98599262603924698</c:v>
                </c:pt>
                <c:pt idx="26512">
                  <c:v>0.98588735429487695</c:v>
                </c:pt>
                <c:pt idx="26513">
                  <c:v>0.98598269905661695</c:v>
                </c:pt>
                <c:pt idx="26514">
                  <c:v>0.98597055358404895</c:v>
                </c:pt>
                <c:pt idx="26515">
                  <c:v>0.98595364308564803</c:v>
                </c:pt>
                <c:pt idx="26516">
                  <c:v>0.98591411429362896</c:v>
                </c:pt>
                <c:pt idx="26517">
                  <c:v>0.98596727913661097</c:v>
                </c:pt>
                <c:pt idx="26518">
                  <c:v>0.98594443080207195</c:v>
                </c:pt>
                <c:pt idx="26519">
                  <c:v>0.98606430388382504</c:v>
                </c:pt>
                <c:pt idx="26520">
                  <c:v>0.98584679483475202</c:v>
                </c:pt>
                <c:pt idx="26521">
                  <c:v>0.98602181185622295</c:v>
                </c:pt>
                <c:pt idx="26522">
                  <c:v>0.98596484406316698</c:v>
                </c:pt>
                <c:pt idx="26523">
                  <c:v>0.98586311458077103</c:v>
                </c:pt>
                <c:pt idx="26524">
                  <c:v>0.98597800504967503</c:v>
                </c:pt>
                <c:pt idx="26525">
                  <c:v>0.98599176491402796</c:v>
                </c:pt>
                <c:pt idx="26526">
                  <c:v>0.98593950394456298</c:v>
                </c:pt>
                <c:pt idx="26527">
                  <c:v>0.98586327554183395</c:v>
                </c:pt>
                <c:pt idx="26528">
                  <c:v>0.98595913594625395</c:v>
                </c:pt>
                <c:pt idx="26529">
                  <c:v>0.98593243735008895</c:v>
                </c:pt>
                <c:pt idx="26530">
                  <c:v>0.985993219589963</c:v>
                </c:pt>
                <c:pt idx="26531">
                  <c:v>0.98592774743163403</c:v>
                </c:pt>
                <c:pt idx="26532">
                  <c:v>0.98597072762948701</c:v>
                </c:pt>
                <c:pt idx="26533">
                  <c:v>0.98605740183839197</c:v>
                </c:pt>
                <c:pt idx="26534">
                  <c:v>0.98593901214445401</c:v>
                </c:pt>
                <c:pt idx="26535">
                  <c:v>0.98599968176748698</c:v>
                </c:pt>
                <c:pt idx="26536">
                  <c:v>0.98596792288763302</c:v>
                </c:pt>
                <c:pt idx="26537">
                  <c:v>0.985780653349978</c:v>
                </c:pt>
                <c:pt idx="26538">
                  <c:v>0.98595733943975306</c:v>
                </c:pt>
                <c:pt idx="26539">
                  <c:v>0.98597124366682398</c:v>
                </c:pt>
                <c:pt idx="26540">
                  <c:v>0.985910280320066</c:v>
                </c:pt>
                <c:pt idx="26541">
                  <c:v>0.98608616497866197</c:v>
                </c:pt>
                <c:pt idx="26542">
                  <c:v>0.98587857676683899</c:v>
                </c:pt>
                <c:pt idx="26543">
                  <c:v>0.98602877871410599</c:v>
                </c:pt>
                <c:pt idx="26544">
                  <c:v>0.985922871418355</c:v>
                </c:pt>
                <c:pt idx="26545">
                  <c:v>0.98591702166414097</c:v>
                </c:pt>
                <c:pt idx="26546">
                  <c:v>0.98609422543317504</c:v>
                </c:pt>
                <c:pt idx="26547">
                  <c:v>0.98588257931203205</c:v>
                </c:pt>
                <c:pt idx="26548">
                  <c:v>0.98591552868264898</c:v>
                </c:pt>
                <c:pt idx="26549">
                  <c:v>0.98596737234990395</c:v>
                </c:pt>
                <c:pt idx="26550">
                  <c:v>0.98594747057087495</c:v>
                </c:pt>
                <c:pt idx="26551">
                  <c:v>0.98612872093959902</c:v>
                </c:pt>
                <c:pt idx="26552">
                  <c:v>0.98599764034874005</c:v>
                </c:pt>
                <c:pt idx="26553">
                  <c:v>0.98597638529201304</c:v>
                </c:pt>
                <c:pt idx="26554">
                  <c:v>0.98592994138881795</c:v>
                </c:pt>
                <c:pt idx="26555">
                  <c:v>0.98598170321343903</c:v>
                </c:pt>
                <c:pt idx="26556">
                  <c:v>0.98591579256724204</c:v>
                </c:pt>
                <c:pt idx="26557">
                  <c:v>0.98592366134299303</c:v>
                </c:pt>
                <c:pt idx="26558">
                  <c:v>0.98598298189689504</c:v>
                </c:pt>
                <c:pt idx="26559">
                  <c:v>0.98603652038694201</c:v>
                </c:pt>
                <c:pt idx="26560">
                  <c:v>0.98594048886112196</c:v>
                </c:pt>
                <c:pt idx="26561">
                  <c:v>0.98595129014035598</c:v>
                </c:pt>
                <c:pt idx="26562">
                  <c:v>0.98611564663539697</c:v>
                </c:pt>
                <c:pt idx="26563">
                  <c:v>0.98602492113922702</c:v>
                </c:pt>
                <c:pt idx="26564">
                  <c:v>0.98600639060041395</c:v>
                </c:pt>
                <c:pt idx="26565">
                  <c:v>0.98606861093029197</c:v>
                </c:pt>
                <c:pt idx="26566">
                  <c:v>0.98596458310721502</c:v>
                </c:pt>
                <c:pt idx="26567">
                  <c:v>0.98589141168369199</c:v>
                </c:pt>
                <c:pt idx="26568">
                  <c:v>0.985982440272407</c:v>
                </c:pt>
                <c:pt idx="26569">
                  <c:v>0.98590109688845096</c:v>
                </c:pt>
                <c:pt idx="26570">
                  <c:v>0.98595775023233101</c:v>
                </c:pt>
                <c:pt idx="26571">
                  <c:v>0.98599260176395898</c:v>
                </c:pt>
                <c:pt idx="26572">
                  <c:v>0.985990546976937</c:v>
                </c:pt>
                <c:pt idx="26573">
                  <c:v>0.98604468114494803</c:v>
                </c:pt>
                <c:pt idx="26574">
                  <c:v>0.98598345703568402</c:v>
                </c:pt>
                <c:pt idx="26575">
                  <c:v>0.98591769858759404</c:v>
                </c:pt>
                <c:pt idx="26576">
                  <c:v>0.98588573660401901</c:v>
                </c:pt>
                <c:pt idx="26577">
                  <c:v>0.986084428957401</c:v>
                </c:pt>
                <c:pt idx="26578">
                  <c:v>0.985942568183657</c:v>
                </c:pt>
                <c:pt idx="26579">
                  <c:v>0.98594105132300802</c:v>
                </c:pt>
                <c:pt idx="26580">
                  <c:v>0.98586941557482199</c:v>
                </c:pt>
                <c:pt idx="26581">
                  <c:v>0.98596549045804704</c:v>
                </c:pt>
                <c:pt idx="26582">
                  <c:v>0.98601901580266305</c:v>
                </c:pt>
                <c:pt idx="26583">
                  <c:v>0.98594574094450405</c:v>
                </c:pt>
                <c:pt idx="26584">
                  <c:v>0.98604041909877704</c:v>
                </c:pt>
                <c:pt idx="26585">
                  <c:v>0.98601055845515895</c:v>
                </c:pt>
                <c:pt idx="26586">
                  <c:v>0.985980554819055</c:v>
                </c:pt>
                <c:pt idx="26587">
                  <c:v>0.98593514445595398</c:v>
                </c:pt>
                <c:pt idx="26588">
                  <c:v>0.98595652579785298</c:v>
                </c:pt>
                <c:pt idx="26589">
                  <c:v>0.98593596558242103</c:v>
                </c:pt>
                <c:pt idx="26590">
                  <c:v>0.98605292684816404</c:v>
                </c:pt>
                <c:pt idx="26591">
                  <c:v>0.98594366707527603</c:v>
                </c:pt>
                <c:pt idx="26592">
                  <c:v>0.98597471629930999</c:v>
                </c:pt>
                <c:pt idx="26593">
                  <c:v>0.98602971823282304</c:v>
                </c:pt>
                <c:pt idx="26594">
                  <c:v>0.98587589196566405</c:v>
                </c:pt>
                <c:pt idx="26595">
                  <c:v>0.98603340949283302</c:v>
                </c:pt>
                <c:pt idx="26596">
                  <c:v>0.98596186497238003</c:v>
                </c:pt>
                <c:pt idx="26597">
                  <c:v>0.98596374678926602</c:v>
                </c:pt>
                <c:pt idx="26598">
                  <c:v>0.98595081008053798</c:v>
                </c:pt>
                <c:pt idx="26599">
                  <c:v>0.98587323743743904</c:v>
                </c:pt>
                <c:pt idx="26600">
                  <c:v>0.98597571418692298</c:v>
                </c:pt>
                <c:pt idx="26601">
                  <c:v>0.98596473812730201</c:v>
                </c:pt>
                <c:pt idx="26602">
                  <c:v>0.98595102908253895</c:v>
                </c:pt>
                <c:pt idx="26603">
                  <c:v>0.98601144625853998</c:v>
                </c:pt>
                <c:pt idx="26604">
                  <c:v>0.98586092264311898</c:v>
                </c:pt>
                <c:pt idx="26605">
                  <c:v>0.98602310772083601</c:v>
                </c:pt>
                <c:pt idx="26606">
                  <c:v>0.98607124620041597</c:v>
                </c:pt>
                <c:pt idx="26607">
                  <c:v>0.98588150502937</c:v>
                </c:pt>
                <c:pt idx="26608">
                  <c:v>0.98600856038699602</c:v>
                </c:pt>
                <c:pt idx="26609">
                  <c:v>0.98588440411856304</c:v>
                </c:pt>
                <c:pt idx="26610">
                  <c:v>0.98605819269202</c:v>
                </c:pt>
                <c:pt idx="26611">
                  <c:v>0.98586108616324397</c:v>
                </c:pt>
                <c:pt idx="26612">
                  <c:v>0.98605090153509101</c:v>
                </c:pt>
                <c:pt idx="26613">
                  <c:v>0.98590868490463901</c:v>
                </c:pt>
                <c:pt idx="26614">
                  <c:v>0.98600190380043196</c:v>
                </c:pt>
                <c:pt idx="26615">
                  <c:v>0.98599539992290597</c:v>
                </c:pt>
                <c:pt idx="26616">
                  <c:v>0.98595693621063096</c:v>
                </c:pt>
                <c:pt idx="26617">
                  <c:v>0.98592052295067301</c:v>
                </c:pt>
                <c:pt idx="26618">
                  <c:v>0.98591720539072503</c:v>
                </c:pt>
                <c:pt idx="26619">
                  <c:v>0.98602586866840403</c:v>
                </c:pt>
                <c:pt idx="26620">
                  <c:v>0.98608343060182102</c:v>
                </c:pt>
                <c:pt idx="26621">
                  <c:v>0.98592206277100203</c:v>
                </c:pt>
                <c:pt idx="26622">
                  <c:v>0.98605575618374297</c:v>
                </c:pt>
                <c:pt idx="26623">
                  <c:v>0.98595268169574501</c:v>
                </c:pt>
                <c:pt idx="26624">
                  <c:v>0.98602578141324004</c:v>
                </c:pt>
                <c:pt idx="26625">
                  <c:v>0.98596097724319698</c:v>
                </c:pt>
                <c:pt idx="26626">
                  <c:v>0.98608104779592898</c:v>
                </c:pt>
                <c:pt idx="26627">
                  <c:v>0.98592359892768</c:v>
                </c:pt>
                <c:pt idx="26628">
                  <c:v>0.98596902645103601</c:v>
                </c:pt>
                <c:pt idx="26629">
                  <c:v>0.98599420802475901</c:v>
                </c:pt>
                <c:pt idx="26630">
                  <c:v>0.98597629554482102</c:v>
                </c:pt>
                <c:pt idx="26631">
                  <c:v>0.98601651234646503</c:v>
                </c:pt>
                <c:pt idx="26632">
                  <c:v>0.98610326210739196</c:v>
                </c:pt>
                <c:pt idx="26633">
                  <c:v>0.98586139217822599</c:v>
                </c:pt>
                <c:pt idx="26634">
                  <c:v>0.98596693585206996</c:v>
                </c:pt>
                <c:pt idx="26635">
                  <c:v>0.98593298891886905</c:v>
                </c:pt>
                <c:pt idx="26636">
                  <c:v>0.986035468213181</c:v>
                </c:pt>
                <c:pt idx="26637">
                  <c:v>0.98606265114132896</c:v>
                </c:pt>
                <c:pt idx="26638">
                  <c:v>0.98589561971844897</c:v>
                </c:pt>
                <c:pt idx="26639">
                  <c:v>0.98589176404620804</c:v>
                </c:pt>
                <c:pt idx="26640">
                  <c:v>0.98601630508828497</c:v>
                </c:pt>
                <c:pt idx="26641">
                  <c:v>0.98590881647897999</c:v>
                </c:pt>
                <c:pt idx="26642">
                  <c:v>0.985912045596543</c:v>
                </c:pt>
                <c:pt idx="26643">
                  <c:v>0.98597703392321001</c:v>
                </c:pt>
                <c:pt idx="26644">
                  <c:v>0.98590799037380195</c:v>
                </c:pt>
                <c:pt idx="26645">
                  <c:v>0.98595705426498903</c:v>
                </c:pt>
                <c:pt idx="26646">
                  <c:v>0.985943648696327</c:v>
                </c:pt>
                <c:pt idx="26647">
                  <c:v>0.98594695306250801</c:v>
                </c:pt>
                <c:pt idx="26648">
                  <c:v>0.985988313100848</c:v>
                </c:pt>
                <c:pt idx="26649">
                  <c:v>0.98596173648035301</c:v>
                </c:pt>
                <c:pt idx="26650">
                  <c:v>0.986058438895004</c:v>
                </c:pt>
                <c:pt idx="26651">
                  <c:v>0.98590808522294004</c:v>
                </c:pt>
                <c:pt idx="26652">
                  <c:v>0.98589784683120196</c:v>
                </c:pt>
                <c:pt idx="26653">
                  <c:v>0.98595308690496797</c:v>
                </c:pt>
                <c:pt idx="26654">
                  <c:v>0.98596319325869697</c:v>
                </c:pt>
                <c:pt idx="26655">
                  <c:v>0.98596267969975704</c:v>
                </c:pt>
                <c:pt idx="26656">
                  <c:v>0.98593829213318196</c:v>
                </c:pt>
                <c:pt idx="26657">
                  <c:v>0.98597951697723196</c:v>
                </c:pt>
                <c:pt idx="26658">
                  <c:v>0.98601143354270804</c:v>
                </c:pt>
                <c:pt idx="26659">
                  <c:v>0.98603446006302897</c:v>
                </c:pt>
                <c:pt idx="26660">
                  <c:v>0.98601697310068803</c:v>
                </c:pt>
                <c:pt idx="26661">
                  <c:v>0.98591882850354695</c:v>
                </c:pt>
                <c:pt idx="26662">
                  <c:v>0.98585659448628304</c:v>
                </c:pt>
                <c:pt idx="26663">
                  <c:v>0.98589546549298601</c:v>
                </c:pt>
                <c:pt idx="26664">
                  <c:v>0.98602328913519599</c:v>
                </c:pt>
                <c:pt idx="26665">
                  <c:v>0.98597242922793005</c:v>
                </c:pt>
                <c:pt idx="26666">
                  <c:v>0.98599877984532502</c:v>
                </c:pt>
                <c:pt idx="26667">
                  <c:v>0.98598713827365103</c:v>
                </c:pt>
                <c:pt idx="26668">
                  <c:v>0.98596806023550698</c:v>
                </c:pt>
                <c:pt idx="26669">
                  <c:v>0.98598265443461797</c:v>
                </c:pt>
                <c:pt idx="26670">
                  <c:v>0.98585842239367305</c:v>
                </c:pt>
                <c:pt idx="26671">
                  <c:v>0.98596993946769795</c:v>
                </c:pt>
                <c:pt idx="26672">
                  <c:v>0.98604167609587901</c:v>
                </c:pt>
                <c:pt idx="26673">
                  <c:v>0.98602653248872896</c:v>
                </c:pt>
                <c:pt idx="26674">
                  <c:v>0.98599562529798201</c:v>
                </c:pt>
                <c:pt idx="26675">
                  <c:v>0.98585716623373298</c:v>
                </c:pt>
                <c:pt idx="26676">
                  <c:v>0.98591947479850905</c:v>
                </c:pt>
                <c:pt idx="26677">
                  <c:v>0.98594832332150095</c:v>
                </c:pt>
                <c:pt idx="26678">
                  <c:v>0.98600845817615501</c:v>
                </c:pt>
                <c:pt idx="26679">
                  <c:v>0.98603086037111998</c:v>
                </c:pt>
                <c:pt idx="26680">
                  <c:v>0.98586127691538905</c:v>
                </c:pt>
                <c:pt idx="26681">
                  <c:v>0.98590927233950998</c:v>
                </c:pt>
                <c:pt idx="26682">
                  <c:v>0.98598201187400203</c:v>
                </c:pt>
                <c:pt idx="26683">
                  <c:v>0.98596032030013303</c:v>
                </c:pt>
                <c:pt idx="26684">
                  <c:v>0.98598885749055398</c:v>
                </c:pt>
                <c:pt idx="26685">
                  <c:v>0.98589390889281803</c:v>
                </c:pt>
                <c:pt idx="26686">
                  <c:v>0.98601549123492405</c:v>
                </c:pt>
                <c:pt idx="26687">
                  <c:v>0.98586326932483304</c:v>
                </c:pt>
                <c:pt idx="26688">
                  <c:v>0.98590588121684597</c:v>
                </c:pt>
                <c:pt idx="26689">
                  <c:v>0.98599596440135895</c:v>
                </c:pt>
                <c:pt idx="26690">
                  <c:v>0.985939446215505</c:v>
                </c:pt>
                <c:pt idx="26691">
                  <c:v>0.98606738154943796</c:v>
                </c:pt>
                <c:pt idx="26692">
                  <c:v>0.98586764852849496</c:v>
                </c:pt>
                <c:pt idx="26693">
                  <c:v>0.98596870773563905</c:v>
                </c:pt>
                <c:pt idx="26694">
                  <c:v>0.98595099027902799</c:v>
                </c:pt>
                <c:pt idx="26695">
                  <c:v>0.98597632920042999</c:v>
                </c:pt>
                <c:pt idx="26696">
                  <c:v>0.985939088568622</c:v>
                </c:pt>
                <c:pt idx="26697">
                  <c:v>0.98586073234967897</c:v>
                </c:pt>
                <c:pt idx="26698">
                  <c:v>0.98593824999136004</c:v>
                </c:pt>
                <c:pt idx="26699">
                  <c:v>0.98593414119763401</c:v>
                </c:pt>
                <c:pt idx="26700">
                  <c:v>0.98599670436999798</c:v>
                </c:pt>
                <c:pt idx="26701">
                  <c:v>0.98595247880294501</c:v>
                </c:pt>
                <c:pt idx="26702">
                  <c:v>0.98597465757287495</c:v>
                </c:pt>
                <c:pt idx="26703">
                  <c:v>0.98608834801257805</c:v>
                </c:pt>
                <c:pt idx="26704">
                  <c:v>0.98589438840018595</c:v>
                </c:pt>
                <c:pt idx="26705">
                  <c:v>0.98589583899206801</c:v>
                </c:pt>
                <c:pt idx="26706">
                  <c:v>0.98599498288402998</c:v>
                </c:pt>
                <c:pt idx="26707">
                  <c:v>0.98596769761256697</c:v>
                </c:pt>
                <c:pt idx="26708">
                  <c:v>0.98597755111473995</c:v>
                </c:pt>
                <c:pt idx="26709">
                  <c:v>0.985958889146062</c:v>
                </c:pt>
                <c:pt idx="26710">
                  <c:v>0.98608236383598802</c:v>
                </c:pt>
                <c:pt idx="26711">
                  <c:v>0.98600953631370103</c:v>
                </c:pt>
                <c:pt idx="26712">
                  <c:v>0.98599603747701903</c:v>
                </c:pt>
                <c:pt idx="26713">
                  <c:v>0.98600307187733205</c:v>
                </c:pt>
                <c:pt idx="26714">
                  <c:v>0.98588483853957998</c:v>
                </c:pt>
                <c:pt idx="26715">
                  <c:v>0.98593346754974098</c:v>
                </c:pt>
                <c:pt idx="26716">
                  <c:v>0.98596465451179105</c:v>
                </c:pt>
                <c:pt idx="26717">
                  <c:v>0.98604119857212902</c:v>
                </c:pt>
                <c:pt idx="26718">
                  <c:v>0.985989987460274</c:v>
                </c:pt>
                <c:pt idx="26719">
                  <c:v>0.98595309361359096</c:v>
                </c:pt>
                <c:pt idx="26720">
                  <c:v>0.98602273747311997</c:v>
                </c:pt>
                <c:pt idx="26721">
                  <c:v>0.98597434941095796</c:v>
                </c:pt>
                <c:pt idx="26722">
                  <c:v>0.98597889664411398</c:v>
                </c:pt>
                <c:pt idx="26723">
                  <c:v>0.98607521529852704</c:v>
                </c:pt>
                <c:pt idx="26724">
                  <c:v>0.98591329206453404</c:v>
                </c:pt>
                <c:pt idx="26725">
                  <c:v>0.98601882471883995</c:v>
                </c:pt>
                <c:pt idx="26726">
                  <c:v>0.98587923309203696</c:v>
                </c:pt>
                <c:pt idx="26727">
                  <c:v>0.98604153158127295</c:v>
                </c:pt>
                <c:pt idx="26728">
                  <c:v>0.98602156210671599</c:v>
                </c:pt>
                <c:pt idx="26729">
                  <c:v>0.98594603757933097</c:v>
                </c:pt>
                <c:pt idx="26730">
                  <c:v>0.985980247567529</c:v>
                </c:pt>
                <c:pt idx="26731">
                  <c:v>0.98590797141858499</c:v>
                </c:pt>
                <c:pt idx="26732">
                  <c:v>0.98589757604015904</c:v>
                </c:pt>
                <c:pt idx="26733">
                  <c:v>0.98597819611843895</c:v>
                </c:pt>
                <c:pt idx="26734">
                  <c:v>0.98607386043154099</c:v>
                </c:pt>
                <c:pt idx="26735">
                  <c:v>0.98595925085496905</c:v>
                </c:pt>
                <c:pt idx="26736">
                  <c:v>0.98605465891476396</c:v>
                </c:pt>
                <c:pt idx="26737">
                  <c:v>0.98607594334267401</c:v>
                </c:pt>
                <c:pt idx="26738">
                  <c:v>0.98607637148449201</c:v>
                </c:pt>
                <c:pt idx="26739">
                  <c:v>0.98604008241802499</c:v>
                </c:pt>
                <c:pt idx="26740">
                  <c:v>0.98602027479489995</c:v>
                </c:pt>
                <c:pt idx="26741">
                  <c:v>0.98599392952978304</c:v>
                </c:pt>
                <c:pt idx="26742">
                  <c:v>0.98591910586014997</c:v>
                </c:pt>
                <c:pt idx="26743">
                  <c:v>0.98603890913766601</c:v>
                </c:pt>
                <c:pt idx="26744">
                  <c:v>0.98588927043581898</c:v>
                </c:pt>
                <c:pt idx="26745">
                  <c:v>0.98592188383369606</c:v>
                </c:pt>
                <c:pt idx="26746">
                  <c:v>0.98597558877237101</c:v>
                </c:pt>
                <c:pt idx="26747">
                  <c:v>0.98604538985346302</c:v>
                </c:pt>
                <c:pt idx="26748">
                  <c:v>0.98597879633136798</c:v>
                </c:pt>
                <c:pt idx="26749">
                  <c:v>0.98611274450682995</c:v>
                </c:pt>
                <c:pt idx="26750">
                  <c:v>0.985910699937395</c:v>
                </c:pt>
                <c:pt idx="26751">
                  <c:v>0.985962726140999</c:v>
                </c:pt>
                <c:pt idx="26752">
                  <c:v>0.98596422764020097</c:v>
                </c:pt>
                <c:pt idx="26753">
                  <c:v>0.98603455506113902</c:v>
                </c:pt>
                <c:pt idx="26754">
                  <c:v>0.986048380404275</c:v>
                </c:pt>
                <c:pt idx="26755">
                  <c:v>0.98587609856327296</c:v>
                </c:pt>
                <c:pt idx="26756">
                  <c:v>0.98598092066213605</c:v>
                </c:pt>
                <c:pt idx="26757">
                  <c:v>0.98604550915395395</c:v>
                </c:pt>
                <c:pt idx="26758">
                  <c:v>0.98594679888104797</c:v>
                </c:pt>
                <c:pt idx="26759">
                  <c:v>0.98578455405696697</c:v>
                </c:pt>
                <c:pt idx="26760">
                  <c:v>0.98592829056934905</c:v>
                </c:pt>
                <c:pt idx="26761">
                  <c:v>0.98591354000200804</c:v>
                </c:pt>
                <c:pt idx="26762">
                  <c:v>0.98598289276306705</c:v>
                </c:pt>
                <c:pt idx="26763">
                  <c:v>0.98605116695908901</c:v>
                </c:pt>
                <c:pt idx="26764">
                  <c:v>0.985934797471963</c:v>
                </c:pt>
                <c:pt idx="26765">
                  <c:v>0.98599644967256395</c:v>
                </c:pt>
                <c:pt idx="26766">
                  <c:v>0.98593794591865402</c:v>
                </c:pt>
                <c:pt idx="26767">
                  <c:v>0.98594579318159803</c:v>
                </c:pt>
                <c:pt idx="26768">
                  <c:v>0.98595981323887605</c:v>
                </c:pt>
                <c:pt idx="26769">
                  <c:v>0.98605565640620996</c:v>
                </c:pt>
                <c:pt idx="26770">
                  <c:v>0.98608046931419602</c:v>
                </c:pt>
                <c:pt idx="26771">
                  <c:v>0.985917426746999</c:v>
                </c:pt>
                <c:pt idx="26772">
                  <c:v>0.98589968357383895</c:v>
                </c:pt>
                <c:pt idx="26773">
                  <c:v>0.98599783290735898</c:v>
                </c:pt>
                <c:pt idx="26774">
                  <c:v>0.98597911080542</c:v>
                </c:pt>
                <c:pt idx="26775">
                  <c:v>0.986072487271347</c:v>
                </c:pt>
                <c:pt idx="26776">
                  <c:v>0.98600710687762705</c:v>
                </c:pt>
                <c:pt idx="26777">
                  <c:v>0.98596281810605002</c:v>
                </c:pt>
                <c:pt idx="26778">
                  <c:v>0.98592770646685401</c:v>
                </c:pt>
                <c:pt idx="26779">
                  <c:v>0.98602542655482905</c:v>
                </c:pt>
                <c:pt idx="26780">
                  <c:v>0.98605276853366697</c:v>
                </c:pt>
                <c:pt idx="26781">
                  <c:v>0.98604650467093502</c:v>
                </c:pt>
                <c:pt idx="26782">
                  <c:v>0.98595168799159305</c:v>
                </c:pt>
                <c:pt idx="26783">
                  <c:v>0.98586738652587402</c:v>
                </c:pt>
                <c:pt idx="26784">
                  <c:v>0.98597700811943101</c:v>
                </c:pt>
                <c:pt idx="26785">
                  <c:v>0.98596248026777999</c:v>
                </c:pt>
                <c:pt idx="26786">
                  <c:v>0.985951103913837</c:v>
                </c:pt>
                <c:pt idx="26787">
                  <c:v>0.98603053043908095</c:v>
                </c:pt>
                <c:pt idx="26788">
                  <c:v>0.98591990311111399</c:v>
                </c:pt>
                <c:pt idx="26789">
                  <c:v>0.98598775744878897</c:v>
                </c:pt>
                <c:pt idx="26790">
                  <c:v>0.98589848200435004</c:v>
                </c:pt>
                <c:pt idx="26791">
                  <c:v>0.98609313352430705</c:v>
                </c:pt>
                <c:pt idx="26792">
                  <c:v>0.98598282048718799</c:v>
                </c:pt>
                <c:pt idx="26793">
                  <c:v>0.98600422014022704</c:v>
                </c:pt>
                <c:pt idx="26794">
                  <c:v>0.98598165698517104</c:v>
                </c:pt>
                <c:pt idx="26795">
                  <c:v>0.98587701888760504</c:v>
                </c:pt>
                <c:pt idx="26796">
                  <c:v>0.985947843716107</c:v>
                </c:pt>
                <c:pt idx="26797">
                  <c:v>0.98608176667514003</c:v>
                </c:pt>
                <c:pt idx="26798">
                  <c:v>0.985977694635088</c:v>
                </c:pt>
                <c:pt idx="26799">
                  <c:v>0.98587072909527995</c:v>
                </c:pt>
                <c:pt idx="26800">
                  <c:v>0.98589660239725796</c:v>
                </c:pt>
                <c:pt idx="26801">
                  <c:v>0.98601426748407695</c:v>
                </c:pt>
                <c:pt idx="26802">
                  <c:v>0.98595793568258305</c:v>
                </c:pt>
                <c:pt idx="26803">
                  <c:v>0.98603011758907</c:v>
                </c:pt>
                <c:pt idx="26804">
                  <c:v>0.985898762701505</c:v>
                </c:pt>
                <c:pt idx="26805">
                  <c:v>0.98599913072460699</c:v>
                </c:pt>
                <c:pt idx="26806">
                  <c:v>0.986024168663312</c:v>
                </c:pt>
                <c:pt idx="26807">
                  <c:v>0.98595868632852202</c:v>
                </c:pt>
                <c:pt idx="26808">
                  <c:v>0.985962945170345</c:v>
                </c:pt>
                <c:pt idx="26809">
                  <c:v>0.98592267120430499</c:v>
                </c:pt>
                <c:pt idx="26810">
                  <c:v>0.98602350468313704</c:v>
                </c:pt>
                <c:pt idx="26811">
                  <c:v>0.98595824783072505</c:v>
                </c:pt>
                <c:pt idx="26812">
                  <c:v>0.98589467043891799</c:v>
                </c:pt>
                <c:pt idx="26813">
                  <c:v>0.985929284477847</c:v>
                </c:pt>
                <c:pt idx="26814">
                  <c:v>0.985986259727893</c:v>
                </c:pt>
                <c:pt idx="26815">
                  <c:v>0.98598152229156399</c:v>
                </c:pt>
                <c:pt idx="26816">
                  <c:v>0.98597659773975199</c:v>
                </c:pt>
                <c:pt idx="26817">
                  <c:v>0.98602481213996995</c:v>
                </c:pt>
                <c:pt idx="26818">
                  <c:v>0.98593837082822899</c:v>
                </c:pt>
                <c:pt idx="26819">
                  <c:v>0.98595742155906696</c:v>
                </c:pt>
                <c:pt idx="26820">
                  <c:v>0.986035519966737</c:v>
                </c:pt>
                <c:pt idx="26821">
                  <c:v>0.98598783460419703</c:v>
                </c:pt>
                <c:pt idx="26822">
                  <c:v>0.98582864957224003</c:v>
                </c:pt>
                <c:pt idx="26823">
                  <c:v>0.98595007314487704</c:v>
                </c:pt>
                <c:pt idx="26824">
                  <c:v>0.98597242335216695</c:v>
                </c:pt>
                <c:pt idx="26825">
                  <c:v>0.98598794554983005</c:v>
                </c:pt>
                <c:pt idx="26826">
                  <c:v>0.98585435024964996</c:v>
                </c:pt>
                <c:pt idx="26827">
                  <c:v>0.98605430330806598</c:v>
                </c:pt>
                <c:pt idx="26828">
                  <c:v>0.98585233223123303</c:v>
                </c:pt>
                <c:pt idx="26829">
                  <c:v>0.98596661036439803</c:v>
                </c:pt>
                <c:pt idx="26830">
                  <c:v>0.98596790526662303</c:v>
                </c:pt>
                <c:pt idx="26831">
                  <c:v>0.98598964146336598</c:v>
                </c:pt>
                <c:pt idx="26832">
                  <c:v>0.98598005096854602</c:v>
                </c:pt>
                <c:pt idx="26833">
                  <c:v>0.98587946392102299</c:v>
                </c:pt>
                <c:pt idx="26834">
                  <c:v>0.98598083843524298</c:v>
                </c:pt>
                <c:pt idx="26835">
                  <c:v>0.98591875971863097</c:v>
                </c:pt>
                <c:pt idx="26836">
                  <c:v>0.98599332154073205</c:v>
                </c:pt>
                <c:pt idx="26837">
                  <c:v>0.98604130833367898</c:v>
                </c:pt>
                <c:pt idx="26838">
                  <c:v>0.98591753903600798</c:v>
                </c:pt>
                <c:pt idx="26839">
                  <c:v>0.98605059757604696</c:v>
                </c:pt>
                <c:pt idx="26840">
                  <c:v>0.98589113354169899</c:v>
                </c:pt>
                <c:pt idx="26841">
                  <c:v>0.98598673316832897</c:v>
                </c:pt>
                <c:pt idx="26842">
                  <c:v>0.98592994803407596</c:v>
                </c:pt>
                <c:pt idx="26843">
                  <c:v>0.98601714411696995</c:v>
                </c:pt>
                <c:pt idx="26844">
                  <c:v>0.98591801460767503</c:v>
                </c:pt>
                <c:pt idx="26845">
                  <c:v>0.98607805573996099</c:v>
                </c:pt>
                <c:pt idx="26846">
                  <c:v>0.98601636232805501</c:v>
                </c:pt>
                <c:pt idx="26847">
                  <c:v>0.98587050248444197</c:v>
                </c:pt>
                <c:pt idx="26848">
                  <c:v>0.98596546338004099</c:v>
                </c:pt>
                <c:pt idx="26849">
                  <c:v>0.98587027145820805</c:v>
                </c:pt>
                <c:pt idx="26850">
                  <c:v>0.98594958282919198</c:v>
                </c:pt>
                <c:pt idx="26851">
                  <c:v>0.98614006057426296</c:v>
                </c:pt>
                <c:pt idx="26852">
                  <c:v>0.98581088376328496</c:v>
                </c:pt>
                <c:pt idx="26853">
                  <c:v>0.986051140618733</c:v>
                </c:pt>
                <c:pt idx="26854">
                  <c:v>0.98595404068049297</c:v>
                </c:pt>
                <c:pt idx="26855">
                  <c:v>0.98602138295771202</c:v>
                </c:pt>
                <c:pt idx="26856">
                  <c:v>0.98594814270699105</c:v>
                </c:pt>
                <c:pt idx="26857">
                  <c:v>0.98602464504745702</c:v>
                </c:pt>
                <c:pt idx="26858">
                  <c:v>0.98606469682069198</c:v>
                </c:pt>
                <c:pt idx="26859">
                  <c:v>0.98598500398791</c:v>
                </c:pt>
                <c:pt idx="26860">
                  <c:v>0.985943308278032</c:v>
                </c:pt>
                <c:pt idx="26861">
                  <c:v>0.98602558463399204</c:v>
                </c:pt>
                <c:pt idx="26862">
                  <c:v>0.986056025113067</c:v>
                </c:pt>
                <c:pt idx="26863">
                  <c:v>0.98598707170296696</c:v>
                </c:pt>
                <c:pt idx="26864">
                  <c:v>0.98589355447763105</c:v>
                </c:pt>
                <c:pt idx="26865">
                  <c:v>0.98603769622440196</c:v>
                </c:pt>
                <c:pt idx="26866">
                  <c:v>0.98610382192000101</c:v>
                </c:pt>
                <c:pt idx="26867">
                  <c:v>0.98598967504381896</c:v>
                </c:pt>
                <c:pt idx="26868">
                  <c:v>0.98595261033080595</c:v>
                </c:pt>
                <c:pt idx="26869">
                  <c:v>0.985952351401853</c:v>
                </c:pt>
                <c:pt idx="26870">
                  <c:v>0.98588715737562205</c:v>
                </c:pt>
                <c:pt idx="26871">
                  <c:v>0.98593245537275698</c:v>
                </c:pt>
                <c:pt idx="26872">
                  <c:v>0.98592322228015306</c:v>
                </c:pt>
                <c:pt idx="26873">
                  <c:v>0.98595446449692403</c:v>
                </c:pt>
                <c:pt idx="26874">
                  <c:v>0.98592718498232101</c:v>
                </c:pt>
                <c:pt idx="26875">
                  <c:v>0.98593573337695295</c:v>
                </c:pt>
                <c:pt idx="26876">
                  <c:v>0.98591637463960202</c:v>
                </c:pt>
                <c:pt idx="26877">
                  <c:v>0.98597512160896605</c:v>
                </c:pt>
                <c:pt idx="26878">
                  <c:v>0.98588971993718699</c:v>
                </c:pt>
                <c:pt idx="26879">
                  <c:v>0.98603287731622802</c:v>
                </c:pt>
                <c:pt idx="26880">
                  <c:v>0.98603419451424201</c:v>
                </c:pt>
                <c:pt idx="26881">
                  <c:v>0.98592418064202203</c:v>
                </c:pt>
                <c:pt idx="26882">
                  <c:v>0.98597606165961704</c:v>
                </c:pt>
                <c:pt idx="26883">
                  <c:v>0.98605118871768105</c:v>
                </c:pt>
                <c:pt idx="26884">
                  <c:v>0.98594439097447295</c:v>
                </c:pt>
                <c:pt idx="26885">
                  <c:v>0.98598556905966195</c:v>
                </c:pt>
                <c:pt idx="26886">
                  <c:v>0.98591330619432405</c:v>
                </c:pt>
                <c:pt idx="26887">
                  <c:v>0.98601323907772598</c:v>
                </c:pt>
                <c:pt idx="26888">
                  <c:v>0.98602505322102196</c:v>
                </c:pt>
                <c:pt idx="26889">
                  <c:v>0.985899313444486</c:v>
                </c:pt>
                <c:pt idx="26890">
                  <c:v>0.98591121354248201</c:v>
                </c:pt>
                <c:pt idx="26891">
                  <c:v>0.98598884923866004</c:v>
                </c:pt>
                <c:pt idx="26892">
                  <c:v>0.98601136032278103</c:v>
                </c:pt>
                <c:pt idx="26893">
                  <c:v>0.98588047168769799</c:v>
                </c:pt>
                <c:pt idx="26894">
                  <c:v>0.98604408206596905</c:v>
                </c:pt>
                <c:pt idx="26895">
                  <c:v>0.98591559568426101</c:v>
                </c:pt>
                <c:pt idx="26896">
                  <c:v>0.98599100351804803</c:v>
                </c:pt>
                <c:pt idx="26897">
                  <c:v>0.98581843883701403</c:v>
                </c:pt>
                <c:pt idx="26898">
                  <c:v>0.98594590294428597</c:v>
                </c:pt>
                <c:pt idx="26899">
                  <c:v>0.98598262327745401</c:v>
                </c:pt>
                <c:pt idx="26900">
                  <c:v>0.98592891136752803</c:v>
                </c:pt>
                <c:pt idx="26901">
                  <c:v>0.98595546702159098</c:v>
                </c:pt>
                <c:pt idx="26902">
                  <c:v>0.98601584995473901</c:v>
                </c:pt>
                <c:pt idx="26903">
                  <c:v>0.98595026476130998</c:v>
                </c:pt>
                <c:pt idx="26904">
                  <c:v>0.98590201301979696</c:v>
                </c:pt>
                <c:pt idx="26905">
                  <c:v>0.98615408844310304</c:v>
                </c:pt>
                <c:pt idx="26906">
                  <c:v>0.98601119197693499</c:v>
                </c:pt>
                <c:pt idx="26907">
                  <c:v>0.98598834749776798</c:v>
                </c:pt>
                <c:pt idx="26908">
                  <c:v>0.98594163507218502</c:v>
                </c:pt>
                <c:pt idx="26909">
                  <c:v>0.98594298437991901</c:v>
                </c:pt>
                <c:pt idx="26910">
                  <c:v>0.98594517786913105</c:v>
                </c:pt>
                <c:pt idx="26911">
                  <c:v>0.98603061684597804</c:v>
                </c:pt>
                <c:pt idx="26912">
                  <c:v>0.98606558418745505</c:v>
                </c:pt>
                <c:pt idx="26913">
                  <c:v>0.98597403412661799</c:v>
                </c:pt>
                <c:pt idx="26914">
                  <c:v>0.985920740257483</c:v>
                </c:pt>
                <c:pt idx="26915">
                  <c:v>0.98600112201572399</c:v>
                </c:pt>
                <c:pt idx="26916">
                  <c:v>0.98601623532851701</c:v>
                </c:pt>
                <c:pt idx="26917">
                  <c:v>0.98600076768276501</c:v>
                </c:pt>
                <c:pt idx="26918">
                  <c:v>0.98593952939205898</c:v>
                </c:pt>
                <c:pt idx="26919">
                  <c:v>0.98591629037527195</c:v>
                </c:pt>
                <c:pt idx="26920">
                  <c:v>0.98595117934910603</c:v>
                </c:pt>
                <c:pt idx="26921">
                  <c:v>0.98605779992457299</c:v>
                </c:pt>
                <c:pt idx="26922">
                  <c:v>0.98597917092466902</c:v>
                </c:pt>
                <c:pt idx="26923">
                  <c:v>0.98604091751415301</c:v>
                </c:pt>
                <c:pt idx="26924">
                  <c:v>0.98600268702567195</c:v>
                </c:pt>
                <c:pt idx="26925">
                  <c:v>0.98599039477996897</c:v>
                </c:pt>
                <c:pt idx="26926">
                  <c:v>0.98588252736382398</c:v>
                </c:pt>
                <c:pt idx="26927">
                  <c:v>0.98599479030107395</c:v>
                </c:pt>
                <c:pt idx="26928">
                  <c:v>0.98598660310533004</c:v>
                </c:pt>
                <c:pt idx="26929">
                  <c:v>0.98588566451449899</c:v>
                </c:pt>
                <c:pt idx="26930">
                  <c:v>0.98589060486563895</c:v>
                </c:pt>
                <c:pt idx="26931">
                  <c:v>0.98597196840797496</c:v>
                </c:pt>
                <c:pt idx="26932">
                  <c:v>0.98592178016506904</c:v>
                </c:pt>
                <c:pt idx="26933">
                  <c:v>0.98595866949562405</c:v>
                </c:pt>
                <c:pt idx="26934">
                  <c:v>0.98592769693271598</c:v>
                </c:pt>
                <c:pt idx="26935">
                  <c:v>0.98594485194832904</c:v>
                </c:pt>
                <c:pt idx="26936">
                  <c:v>0.985768831856074</c:v>
                </c:pt>
                <c:pt idx="26937">
                  <c:v>0.98597597129464998</c:v>
                </c:pt>
                <c:pt idx="26938">
                  <c:v>0.98603711197868604</c:v>
                </c:pt>
                <c:pt idx="26939">
                  <c:v>0.98612813491924001</c:v>
                </c:pt>
                <c:pt idx="26940">
                  <c:v>0.98591957250310702</c:v>
                </c:pt>
                <c:pt idx="26941">
                  <c:v>0.98599893965875995</c:v>
                </c:pt>
                <c:pt idx="26942">
                  <c:v>0.98595090324964496</c:v>
                </c:pt>
                <c:pt idx="26943">
                  <c:v>0.985876561928133</c:v>
                </c:pt>
                <c:pt idx="26944">
                  <c:v>0.98600500595872997</c:v>
                </c:pt>
                <c:pt idx="26945">
                  <c:v>0.98602238448445401</c:v>
                </c:pt>
                <c:pt idx="26946">
                  <c:v>0.98599035852197103</c:v>
                </c:pt>
                <c:pt idx="26947">
                  <c:v>0.98595660915753003</c:v>
                </c:pt>
                <c:pt idx="26948">
                  <c:v>0.98594648491061998</c:v>
                </c:pt>
                <c:pt idx="26949">
                  <c:v>0.98605570065381798</c:v>
                </c:pt>
                <c:pt idx="26950">
                  <c:v>0.98583707727260805</c:v>
                </c:pt>
                <c:pt idx="26951">
                  <c:v>0.98605662255651305</c:v>
                </c:pt>
                <c:pt idx="26952">
                  <c:v>0.98586108738332101</c:v>
                </c:pt>
                <c:pt idx="26953">
                  <c:v>0.98601188267502604</c:v>
                </c:pt>
                <c:pt idx="26954">
                  <c:v>0.98586002602890499</c:v>
                </c:pt>
                <c:pt idx="26955">
                  <c:v>0.98600964723484197</c:v>
                </c:pt>
                <c:pt idx="26956">
                  <c:v>0.98596660004951298</c:v>
                </c:pt>
                <c:pt idx="26957">
                  <c:v>0.98599974126008805</c:v>
                </c:pt>
                <c:pt idx="26958">
                  <c:v>0.98586969492950305</c:v>
                </c:pt>
                <c:pt idx="26959">
                  <c:v>0.98601137075825895</c:v>
                </c:pt>
                <c:pt idx="26960">
                  <c:v>0.98602189262112006</c:v>
                </c:pt>
                <c:pt idx="26961">
                  <c:v>0.98591405659861797</c:v>
                </c:pt>
                <c:pt idx="26962">
                  <c:v>0.98598798391587905</c:v>
                </c:pt>
                <c:pt idx="26963">
                  <c:v>0.985875412464158</c:v>
                </c:pt>
                <c:pt idx="26964">
                  <c:v>0.98598109726700001</c:v>
                </c:pt>
                <c:pt idx="26965">
                  <c:v>0.98600356182003102</c:v>
                </c:pt>
                <c:pt idx="26966">
                  <c:v>0.98600851949704904</c:v>
                </c:pt>
                <c:pt idx="26967">
                  <c:v>0.98590295594764898</c:v>
                </c:pt>
                <c:pt idx="26968">
                  <c:v>0.98588371283388399</c:v>
                </c:pt>
                <c:pt idx="26969">
                  <c:v>0.98590406262777797</c:v>
                </c:pt>
                <c:pt idx="26970">
                  <c:v>0.98600368472089195</c:v>
                </c:pt>
                <c:pt idx="26971">
                  <c:v>0.98598747016922805</c:v>
                </c:pt>
                <c:pt idx="26972">
                  <c:v>0.98590085735989397</c:v>
                </c:pt>
                <c:pt idx="26973">
                  <c:v>0.98597394031560204</c:v>
                </c:pt>
                <c:pt idx="26974">
                  <c:v>0.986077756963464</c:v>
                </c:pt>
                <c:pt idx="26975">
                  <c:v>0.98603005783418995</c:v>
                </c:pt>
                <c:pt idx="26976">
                  <c:v>0.98594541703015703</c:v>
                </c:pt>
                <c:pt idx="26977">
                  <c:v>0.98593432270631898</c:v>
                </c:pt>
                <c:pt idx="26978">
                  <c:v>0.985909488635342</c:v>
                </c:pt>
                <c:pt idx="26979">
                  <c:v>0.98590995056283404</c:v>
                </c:pt>
                <c:pt idx="26980">
                  <c:v>0.98600798962627501</c:v>
                </c:pt>
                <c:pt idx="26981">
                  <c:v>0.98582798582863196</c:v>
                </c:pt>
                <c:pt idx="26982">
                  <c:v>0.98606792050323699</c:v>
                </c:pt>
                <c:pt idx="26983">
                  <c:v>0.98595554016266995</c:v>
                </c:pt>
                <c:pt idx="26984">
                  <c:v>0.98593686712529305</c:v>
                </c:pt>
                <c:pt idx="26985">
                  <c:v>0.98590674015431401</c:v>
                </c:pt>
                <c:pt idx="26986">
                  <c:v>0.98601845422638101</c:v>
                </c:pt>
                <c:pt idx="26987">
                  <c:v>0.98583739622739397</c:v>
                </c:pt>
                <c:pt idx="26988">
                  <c:v>0.98597684272976405</c:v>
                </c:pt>
                <c:pt idx="26989">
                  <c:v>0.98586950621447</c:v>
                </c:pt>
                <c:pt idx="26990">
                  <c:v>0.98593360318046896</c:v>
                </c:pt>
                <c:pt idx="26991">
                  <c:v>0.98592938661978302</c:v>
                </c:pt>
                <c:pt idx="26992">
                  <c:v>0.98591681712684998</c:v>
                </c:pt>
                <c:pt idx="26993">
                  <c:v>0.98594197009915296</c:v>
                </c:pt>
                <c:pt idx="26994">
                  <c:v>0.98589925674935097</c:v>
                </c:pt>
                <c:pt idx="26995">
                  <c:v>0.98590828595551505</c:v>
                </c:pt>
                <c:pt idx="26996">
                  <c:v>0.98599093235081203</c:v>
                </c:pt>
                <c:pt idx="26997">
                  <c:v>0.98588916285414097</c:v>
                </c:pt>
                <c:pt idx="26998">
                  <c:v>0.98597516407653396</c:v>
                </c:pt>
                <c:pt idx="26999">
                  <c:v>0.98596135867337997</c:v>
                </c:pt>
                <c:pt idx="27000">
                  <c:v>0.98597020075688002</c:v>
                </c:pt>
                <c:pt idx="27001">
                  <c:v>0.98583942603703001</c:v>
                </c:pt>
                <c:pt idx="27002">
                  <c:v>0.98597111672948001</c:v>
                </c:pt>
                <c:pt idx="27003">
                  <c:v>0.98598083115064705</c:v>
                </c:pt>
                <c:pt idx="27004">
                  <c:v>0.98597145035759703</c:v>
                </c:pt>
                <c:pt idx="27005">
                  <c:v>0.98589402877643895</c:v>
                </c:pt>
                <c:pt idx="27006">
                  <c:v>0.98605070885301505</c:v>
                </c:pt>
                <c:pt idx="27007">
                  <c:v>0.98593684808929904</c:v>
                </c:pt>
                <c:pt idx="27008">
                  <c:v>0.986085894250044</c:v>
                </c:pt>
                <c:pt idx="27009">
                  <c:v>0.98586682564077499</c:v>
                </c:pt>
                <c:pt idx="27010">
                  <c:v>0.98598347136320197</c:v>
                </c:pt>
                <c:pt idx="27011">
                  <c:v>0.98596029786751305</c:v>
                </c:pt>
                <c:pt idx="27012">
                  <c:v>0.98597705546652004</c:v>
                </c:pt>
                <c:pt idx="27013">
                  <c:v>0.98584878601258497</c:v>
                </c:pt>
                <c:pt idx="27014">
                  <c:v>0.98596970963484298</c:v>
                </c:pt>
                <c:pt idx="27015">
                  <c:v>0.98598445599639695</c:v>
                </c:pt>
                <c:pt idx="27016">
                  <c:v>0.98599363283359698</c:v>
                </c:pt>
                <c:pt idx="27017">
                  <c:v>0.98589204850339895</c:v>
                </c:pt>
                <c:pt idx="27018">
                  <c:v>0.98599637596686496</c:v>
                </c:pt>
                <c:pt idx="27019">
                  <c:v>0.98602707057058903</c:v>
                </c:pt>
                <c:pt idx="27020">
                  <c:v>0.98590903097192295</c:v>
                </c:pt>
                <c:pt idx="27021">
                  <c:v>0.98592995869905398</c:v>
                </c:pt>
                <c:pt idx="27022">
                  <c:v>0.98596519549664496</c:v>
                </c:pt>
                <c:pt idx="27023">
                  <c:v>0.98596158586253002</c:v>
                </c:pt>
                <c:pt idx="27024">
                  <c:v>0.985954038249655</c:v>
                </c:pt>
                <c:pt idx="27025">
                  <c:v>0.985989006957393</c:v>
                </c:pt>
                <c:pt idx="27026">
                  <c:v>0.98604985379189702</c:v>
                </c:pt>
                <c:pt idx="27027">
                  <c:v>0.98610214757106895</c:v>
                </c:pt>
                <c:pt idx="27028">
                  <c:v>0.98599310470294199</c:v>
                </c:pt>
                <c:pt idx="27029">
                  <c:v>0.98602716787826095</c:v>
                </c:pt>
                <c:pt idx="27030">
                  <c:v>0.98605768143628503</c:v>
                </c:pt>
                <c:pt idx="27031">
                  <c:v>0.98600214433062305</c:v>
                </c:pt>
                <c:pt idx="27032">
                  <c:v>0.98599582246714501</c:v>
                </c:pt>
                <c:pt idx="27033">
                  <c:v>0.98593604839658999</c:v>
                </c:pt>
                <c:pt idx="27034">
                  <c:v>0.98602262306162702</c:v>
                </c:pt>
                <c:pt idx="27035">
                  <c:v>0.98613083070913798</c:v>
                </c:pt>
                <c:pt idx="27036">
                  <c:v>0.98590048854680701</c:v>
                </c:pt>
                <c:pt idx="27037">
                  <c:v>0.98599591690865396</c:v>
                </c:pt>
                <c:pt idx="27038">
                  <c:v>0.98600471805420398</c:v>
                </c:pt>
                <c:pt idx="27039">
                  <c:v>0.98612043644247405</c:v>
                </c:pt>
                <c:pt idx="27040">
                  <c:v>0.98600623851484004</c:v>
                </c:pt>
                <c:pt idx="27041">
                  <c:v>0.98592500269266403</c:v>
                </c:pt>
                <c:pt idx="27042">
                  <c:v>0.98603016951559397</c:v>
                </c:pt>
                <c:pt idx="27043">
                  <c:v>0.985825831155974</c:v>
                </c:pt>
                <c:pt idx="27044">
                  <c:v>0.98603211625131704</c:v>
                </c:pt>
                <c:pt idx="27045">
                  <c:v>0.98599551997020296</c:v>
                </c:pt>
                <c:pt idx="27046">
                  <c:v>0.98597004541051303</c:v>
                </c:pt>
                <c:pt idx="27047">
                  <c:v>0.98604288704719201</c:v>
                </c:pt>
                <c:pt idx="27048">
                  <c:v>0.98600891961396098</c:v>
                </c:pt>
                <c:pt idx="27049">
                  <c:v>0.98586260536455295</c:v>
                </c:pt>
                <c:pt idx="27050">
                  <c:v>0.98600047859532702</c:v>
                </c:pt>
                <c:pt idx="27051">
                  <c:v>0.98594640247179699</c:v>
                </c:pt>
                <c:pt idx="27052">
                  <c:v>0.98586647880913503</c:v>
                </c:pt>
                <c:pt idx="27053">
                  <c:v>0.98601298851987895</c:v>
                </c:pt>
                <c:pt idx="27054">
                  <c:v>0.98595959560407698</c:v>
                </c:pt>
                <c:pt idx="27055">
                  <c:v>0.98595066463875303</c:v>
                </c:pt>
                <c:pt idx="27056">
                  <c:v>0.98600370936196602</c:v>
                </c:pt>
                <c:pt idx="27057">
                  <c:v>0.98592005804751204</c:v>
                </c:pt>
                <c:pt idx="27058">
                  <c:v>0.98605005620792596</c:v>
                </c:pt>
                <c:pt idx="27059">
                  <c:v>0.98598134553285299</c:v>
                </c:pt>
                <c:pt idx="27060">
                  <c:v>0.98582379744332105</c:v>
                </c:pt>
                <c:pt idx="27061">
                  <c:v>0.98590196030073696</c:v>
                </c:pt>
                <c:pt idx="27062">
                  <c:v>0.98593445652591605</c:v>
                </c:pt>
                <c:pt idx="27063">
                  <c:v>0.98594835892390398</c:v>
                </c:pt>
                <c:pt idx="27064">
                  <c:v>0.98596104961845399</c:v>
                </c:pt>
                <c:pt idx="27065">
                  <c:v>0.98601599487904801</c:v>
                </c:pt>
                <c:pt idx="27066">
                  <c:v>0.98587164205956901</c:v>
                </c:pt>
                <c:pt idx="27067">
                  <c:v>0.98597232855700001</c:v>
                </c:pt>
                <c:pt idx="27068">
                  <c:v>0.98599374119318295</c:v>
                </c:pt>
                <c:pt idx="27069">
                  <c:v>0.98591355253253898</c:v>
                </c:pt>
                <c:pt idx="27070">
                  <c:v>0.98603913406835098</c:v>
                </c:pt>
                <c:pt idx="27071">
                  <c:v>0.98593577343685102</c:v>
                </c:pt>
                <c:pt idx="27072">
                  <c:v>0.98594899214624598</c:v>
                </c:pt>
                <c:pt idx="27073">
                  <c:v>0.98596313498180999</c:v>
                </c:pt>
                <c:pt idx="27074">
                  <c:v>0.98600912679678099</c:v>
                </c:pt>
                <c:pt idx="27075">
                  <c:v>0.98604913015523099</c:v>
                </c:pt>
                <c:pt idx="27076">
                  <c:v>0.98598677945366198</c:v>
                </c:pt>
                <c:pt idx="27077">
                  <c:v>0.98584478078188398</c:v>
                </c:pt>
                <c:pt idx="27078">
                  <c:v>0.98594515638676405</c:v>
                </c:pt>
                <c:pt idx="27079">
                  <c:v>0.985963314819996</c:v>
                </c:pt>
                <c:pt idx="27080">
                  <c:v>0.98595105538815098</c:v>
                </c:pt>
                <c:pt idx="27081">
                  <c:v>0.98587638696290103</c:v>
                </c:pt>
                <c:pt idx="27082">
                  <c:v>0.98606557754398705</c:v>
                </c:pt>
                <c:pt idx="27083">
                  <c:v>0.98595511840174399</c:v>
                </c:pt>
                <c:pt idx="27084">
                  <c:v>0.986127910627565</c:v>
                </c:pt>
                <c:pt idx="27085">
                  <c:v>0.98599564907851101</c:v>
                </c:pt>
                <c:pt idx="27086">
                  <c:v>0.985977027752026</c:v>
                </c:pt>
                <c:pt idx="27087">
                  <c:v>0.985971786514793</c:v>
                </c:pt>
                <c:pt idx="27088">
                  <c:v>0.98599376374759196</c:v>
                </c:pt>
                <c:pt idx="27089">
                  <c:v>0.98588381162017802</c:v>
                </c:pt>
                <c:pt idx="27090">
                  <c:v>0.98594087046629797</c:v>
                </c:pt>
                <c:pt idx="27091">
                  <c:v>0.98601227065782304</c:v>
                </c:pt>
                <c:pt idx="27092">
                  <c:v>0.98603197253583197</c:v>
                </c:pt>
                <c:pt idx="27093">
                  <c:v>0.98610616079971003</c:v>
                </c:pt>
                <c:pt idx="27094">
                  <c:v>0.98593057839951204</c:v>
                </c:pt>
                <c:pt idx="27095">
                  <c:v>0.985991756372541</c:v>
                </c:pt>
                <c:pt idx="27096">
                  <c:v>0.98593077751893099</c:v>
                </c:pt>
                <c:pt idx="27097">
                  <c:v>0.98611131442196898</c:v>
                </c:pt>
                <c:pt idx="27098">
                  <c:v>0.98585050159162102</c:v>
                </c:pt>
                <c:pt idx="27099">
                  <c:v>0.98609333996427395</c:v>
                </c:pt>
                <c:pt idx="27100">
                  <c:v>0.98592475242413402</c:v>
                </c:pt>
                <c:pt idx="27101">
                  <c:v>0.98607804147257205</c:v>
                </c:pt>
                <c:pt idx="27102">
                  <c:v>0.985916446046882</c:v>
                </c:pt>
                <c:pt idx="27103">
                  <c:v>0.98600644533645498</c:v>
                </c:pt>
                <c:pt idx="27104">
                  <c:v>0.986062390692799</c:v>
                </c:pt>
                <c:pt idx="27105">
                  <c:v>0.98604619044279995</c:v>
                </c:pt>
                <c:pt idx="27106">
                  <c:v>0.98606399361786301</c:v>
                </c:pt>
                <c:pt idx="27107">
                  <c:v>0.98601670745579995</c:v>
                </c:pt>
                <c:pt idx="27108">
                  <c:v>0.98592694683189197</c:v>
                </c:pt>
                <c:pt idx="27109">
                  <c:v>0.98599214312037697</c:v>
                </c:pt>
                <c:pt idx="27110">
                  <c:v>0.98590118734821797</c:v>
                </c:pt>
                <c:pt idx="27111">
                  <c:v>0.98593928936771202</c:v>
                </c:pt>
                <c:pt idx="27112">
                  <c:v>0.98583466333972802</c:v>
                </c:pt>
                <c:pt idx="27113">
                  <c:v>0.98604903182983505</c:v>
                </c:pt>
                <c:pt idx="27114">
                  <c:v>0.985932216607323</c:v>
                </c:pt>
                <c:pt idx="27115">
                  <c:v>0.98610163463179901</c:v>
                </c:pt>
                <c:pt idx="27116">
                  <c:v>0.98593802448513301</c:v>
                </c:pt>
                <c:pt idx="27117">
                  <c:v>0.98596135779935301</c:v>
                </c:pt>
                <c:pt idx="27118">
                  <c:v>0.985953334588067</c:v>
                </c:pt>
                <c:pt idx="27119">
                  <c:v>0.98599256566021398</c:v>
                </c:pt>
                <c:pt idx="27120">
                  <c:v>0.98589887334536797</c:v>
                </c:pt>
                <c:pt idx="27121">
                  <c:v>0.98588910409835895</c:v>
                </c:pt>
                <c:pt idx="27122">
                  <c:v>0.986004014996823</c:v>
                </c:pt>
                <c:pt idx="27123">
                  <c:v>0.98599950332697195</c:v>
                </c:pt>
                <c:pt idx="27124">
                  <c:v>0.98603513139660204</c:v>
                </c:pt>
                <c:pt idx="27125">
                  <c:v>0.98590671034911903</c:v>
                </c:pt>
                <c:pt idx="27126">
                  <c:v>0.98602136950840802</c:v>
                </c:pt>
                <c:pt idx="27127">
                  <c:v>0.98582822387117297</c:v>
                </c:pt>
                <c:pt idx="27128">
                  <c:v>0.98597988113860802</c:v>
                </c:pt>
                <c:pt idx="27129">
                  <c:v>0.98596433245242698</c:v>
                </c:pt>
                <c:pt idx="27130">
                  <c:v>0.98588809229579999</c:v>
                </c:pt>
                <c:pt idx="27131">
                  <c:v>0.98595852798596695</c:v>
                </c:pt>
                <c:pt idx="27132">
                  <c:v>0.98594693918464205</c:v>
                </c:pt>
                <c:pt idx="27133">
                  <c:v>0.98605921192427604</c:v>
                </c:pt>
                <c:pt idx="27134">
                  <c:v>0.985778115834826</c:v>
                </c:pt>
                <c:pt idx="27135">
                  <c:v>0.98602042212137198</c:v>
                </c:pt>
                <c:pt idx="27136">
                  <c:v>0.98588069615754303</c:v>
                </c:pt>
                <c:pt idx="27137">
                  <c:v>0.985983553330116</c:v>
                </c:pt>
                <c:pt idx="27138">
                  <c:v>0.98593474102936496</c:v>
                </c:pt>
                <c:pt idx="27139">
                  <c:v>0.98605819618597901</c:v>
                </c:pt>
                <c:pt idx="27140">
                  <c:v>0.98596644923078003</c:v>
                </c:pt>
                <c:pt idx="27141">
                  <c:v>0.98607385502002698</c:v>
                </c:pt>
                <c:pt idx="27142">
                  <c:v>0.98590110025435496</c:v>
                </c:pt>
                <c:pt idx="27143">
                  <c:v>0.98593249687246998</c:v>
                </c:pt>
                <c:pt idx="27144">
                  <c:v>0.98586620554776105</c:v>
                </c:pt>
                <c:pt idx="27145">
                  <c:v>0.986019955569583</c:v>
                </c:pt>
                <c:pt idx="27146">
                  <c:v>0.98588402261501396</c:v>
                </c:pt>
                <c:pt idx="27147">
                  <c:v>0.985909141566777</c:v>
                </c:pt>
                <c:pt idx="27148">
                  <c:v>0.98611026081836595</c:v>
                </c:pt>
                <c:pt idx="27149">
                  <c:v>0.98597819845700696</c:v>
                </c:pt>
                <c:pt idx="27150">
                  <c:v>0.98602211135673701</c:v>
                </c:pt>
                <c:pt idx="27151">
                  <c:v>0.98589591121453601</c:v>
                </c:pt>
                <c:pt idx="27152">
                  <c:v>0.98596505649881305</c:v>
                </c:pt>
                <c:pt idx="27153">
                  <c:v>0.98591598490377197</c:v>
                </c:pt>
                <c:pt idx="27154">
                  <c:v>0.98598654427952004</c:v>
                </c:pt>
                <c:pt idx="27155">
                  <c:v>0.98590230234995102</c:v>
                </c:pt>
                <c:pt idx="27156">
                  <c:v>0.98595273370426395</c:v>
                </c:pt>
                <c:pt idx="27157">
                  <c:v>0.98587199675593395</c:v>
                </c:pt>
                <c:pt idx="27158">
                  <c:v>0.98595104040558001</c:v>
                </c:pt>
                <c:pt idx="27159">
                  <c:v>0.98590449931247703</c:v>
                </c:pt>
                <c:pt idx="27160">
                  <c:v>0.98597666568046405</c:v>
                </c:pt>
                <c:pt idx="27161">
                  <c:v>0.98602041885893299</c:v>
                </c:pt>
                <c:pt idx="27162">
                  <c:v>0.98585797608211501</c:v>
                </c:pt>
                <c:pt idx="27163">
                  <c:v>0.98601864320419796</c:v>
                </c:pt>
                <c:pt idx="27164">
                  <c:v>0.98595029891981201</c:v>
                </c:pt>
                <c:pt idx="27165">
                  <c:v>0.986011316324372</c:v>
                </c:pt>
                <c:pt idx="27166">
                  <c:v>0.98594978662466104</c:v>
                </c:pt>
                <c:pt idx="27167">
                  <c:v>0.98589491869837798</c:v>
                </c:pt>
                <c:pt idx="27168">
                  <c:v>0.98595493886143104</c:v>
                </c:pt>
                <c:pt idx="27169">
                  <c:v>0.98588559696656697</c:v>
                </c:pt>
                <c:pt idx="27170">
                  <c:v>0.98593129813040103</c:v>
                </c:pt>
                <c:pt idx="27171">
                  <c:v>0.98607090588825796</c:v>
                </c:pt>
                <c:pt idx="27172">
                  <c:v>0.98586653809967195</c:v>
                </c:pt>
                <c:pt idx="27173">
                  <c:v>0.98607217261534297</c:v>
                </c:pt>
                <c:pt idx="27174">
                  <c:v>0.98597269173514301</c:v>
                </c:pt>
                <c:pt idx="27175">
                  <c:v>0.98599608263930705</c:v>
                </c:pt>
                <c:pt idx="27176">
                  <c:v>0.98592955384194303</c:v>
                </c:pt>
                <c:pt idx="27177">
                  <c:v>0.98600518872629495</c:v>
                </c:pt>
                <c:pt idx="27178">
                  <c:v>0.985900546921187</c:v>
                </c:pt>
                <c:pt idx="27179">
                  <c:v>0.98605842272161504</c:v>
                </c:pt>
                <c:pt idx="27180">
                  <c:v>0.98600666269625403</c:v>
                </c:pt>
                <c:pt idx="27181">
                  <c:v>0.985952608505275</c:v>
                </c:pt>
                <c:pt idx="27182">
                  <c:v>0.98592673032112899</c:v>
                </c:pt>
                <c:pt idx="27183">
                  <c:v>0.98599691578982995</c:v>
                </c:pt>
                <c:pt idx="27184">
                  <c:v>0.98582676506754696</c:v>
                </c:pt>
                <c:pt idx="27185">
                  <c:v>0.98600319222347399</c:v>
                </c:pt>
                <c:pt idx="27186">
                  <c:v>0.98594390788021002</c:v>
                </c:pt>
                <c:pt idx="27187">
                  <c:v>0.98589223546115901</c:v>
                </c:pt>
                <c:pt idx="27188">
                  <c:v>0.98606549433190804</c:v>
                </c:pt>
                <c:pt idx="27189">
                  <c:v>0.98583522664405399</c:v>
                </c:pt>
                <c:pt idx="27190">
                  <c:v>0.98600611541374605</c:v>
                </c:pt>
                <c:pt idx="27191">
                  <c:v>0.98599275702092903</c:v>
                </c:pt>
                <c:pt idx="27192">
                  <c:v>0.98600990440160496</c:v>
                </c:pt>
                <c:pt idx="27193">
                  <c:v>0.98590817263373198</c:v>
                </c:pt>
                <c:pt idx="27194">
                  <c:v>0.98590906390227495</c:v>
                </c:pt>
                <c:pt idx="27195">
                  <c:v>0.98605732337354102</c:v>
                </c:pt>
                <c:pt idx="27196">
                  <c:v>0.98589197487194902</c:v>
                </c:pt>
                <c:pt idx="27197">
                  <c:v>0.98595444514799702</c:v>
                </c:pt>
                <c:pt idx="27198">
                  <c:v>0.98602635614342404</c:v>
                </c:pt>
                <c:pt idx="27199">
                  <c:v>0.98602746241463901</c:v>
                </c:pt>
                <c:pt idx="27200">
                  <c:v>0.98600623830519696</c:v>
                </c:pt>
                <c:pt idx="27201">
                  <c:v>0.98606069303204003</c:v>
                </c:pt>
                <c:pt idx="27202">
                  <c:v>0.98589805881388504</c:v>
                </c:pt>
                <c:pt idx="27203">
                  <c:v>0.98589637464778002</c:v>
                </c:pt>
                <c:pt idx="27204">
                  <c:v>0.98585839727432001</c:v>
                </c:pt>
                <c:pt idx="27205">
                  <c:v>0.98603393994136102</c:v>
                </c:pt>
                <c:pt idx="27206">
                  <c:v>0.98588272740400895</c:v>
                </c:pt>
                <c:pt idx="27207">
                  <c:v>0.98603676005109597</c:v>
                </c:pt>
                <c:pt idx="27208">
                  <c:v>0.98590828237873196</c:v>
                </c:pt>
                <c:pt idx="27209">
                  <c:v>0.98604930088804199</c:v>
                </c:pt>
                <c:pt idx="27210">
                  <c:v>0.98593731182911504</c:v>
                </c:pt>
                <c:pt idx="27211">
                  <c:v>0.98605067708072602</c:v>
                </c:pt>
                <c:pt idx="27212">
                  <c:v>0.98592096292313203</c:v>
                </c:pt>
                <c:pt idx="27213">
                  <c:v>0.98604351294235304</c:v>
                </c:pt>
                <c:pt idx="27214">
                  <c:v>0.98582326065404102</c:v>
                </c:pt>
                <c:pt idx="27215">
                  <c:v>0.98594269750465002</c:v>
                </c:pt>
                <c:pt idx="27216">
                  <c:v>0.98591567345196096</c:v>
                </c:pt>
                <c:pt idx="27217">
                  <c:v>0.98593561453941603</c:v>
                </c:pt>
                <c:pt idx="27218">
                  <c:v>0.98604944004441797</c:v>
                </c:pt>
                <c:pt idx="27219">
                  <c:v>0.98581172971229702</c:v>
                </c:pt>
                <c:pt idx="27220">
                  <c:v>0.98597222622043801</c:v>
                </c:pt>
                <c:pt idx="27221">
                  <c:v>0.98595323782530997</c:v>
                </c:pt>
                <c:pt idx="27222">
                  <c:v>0.98603914705571005</c:v>
                </c:pt>
                <c:pt idx="27223">
                  <c:v>0.98599247980237703</c:v>
                </c:pt>
                <c:pt idx="27224">
                  <c:v>0.98596934289209304</c:v>
                </c:pt>
                <c:pt idx="27225">
                  <c:v>0.98588879972663201</c:v>
                </c:pt>
                <c:pt idx="27226">
                  <c:v>0.98602927290300102</c:v>
                </c:pt>
                <c:pt idx="27227">
                  <c:v>0.98607916190270195</c:v>
                </c:pt>
                <c:pt idx="27228">
                  <c:v>0.98600564759523202</c:v>
                </c:pt>
                <c:pt idx="27229">
                  <c:v>0.985966807453866</c:v>
                </c:pt>
                <c:pt idx="27230">
                  <c:v>0.98598775214310197</c:v>
                </c:pt>
                <c:pt idx="27231">
                  <c:v>0.98595446286728405</c:v>
                </c:pt>
                <c:pt idx="27232">
                  <c:v>0.98608007257226704</c:v>
                </c:pt>
                <c:pt idx="27233">
                  <c:v>0.98594465588037405</c:v>
                </c:pt>
                <c:pt idx="27234">
                  <c:v>0.98599017334087802</c:v>
                </c:pt>
                <c:pt idx="27235">
                  <c:v>0.98608027734383297</c:v>
                </c:pt>
                <c:pt idx="27236">
                  <c:v>0.98599588923789405</c:v>
                </c:pt>
                <c:pt idx="27237">
                  <c:v>0.98597520314300402</c:v>
                </c:pt>
                <c:pt idx="27238">
                  <c:v>0.98587646738271795</c:v>
                </c:pt>
                <c:pt idx="27239">
                  <c:v>0.98586374343573502</c:v>
                </c:pt>
                <c:pt idx="27240">
                  <c:v>0.98596468654660097</c:v>
                </c:pt>
                <c:pt idx="27241">
                  <c:v>0.98602766706178502</c:v>
                </c:pt>
                <c:pt idx="27242">
                  <c:v>0.98591815149518103</c:v>
                </c:pt>
                <c:pt idx="27243">
                  <c:v>0.985999546473872</c:v>
                </c:pt>
                <c:pt idx="27244">
                  <c:v>0.98591390093700804</c:v>
                </c:pt>
                <c:pt idx="27245">
                  <c:v>0.98590716224323904</c:v>
                </c:pt>
                <c:pt idx="27246">
                  <c:v>0.98593955206808803</c:v>
                </c:pt>
                <c:pt idx="27247">
                  <c:v>0.98604397535285604</c:v>
                </c:pt>
                <c:pt idx="27248">
                  <c:v>0.98596426816615201</c:v>
                </c:pt>
                <c:pt idx="27249">
                  <c:v>0.98594781259124797</c:v>
                </c:pt>
                <c:pt idx="27250">
                  <c:v>0.98592000486085396</c:v>
                </c:pt>
                <c:pt idx="27251">
                  <c:v>0.986025492903014</c:v>
                </c:pt>
                <c:pt idx="27252">
                  <c:v>0.98598027542898403</c:v>
                </c:pt>
                <c:pt idx="27253">
                  <c:v>0.98594811370455704</c:v>
                </c:pt>
                <c:pt idx="27254">
                  <c:v>0.98605670333933304</c:v>
                </c:pt>
                <c:pt idx="27255">
                  <c:v>0.98586491673844301</c:v>
                </c:pt>
                <c:pt idx="27256">
                  <c:v>0.98601368910446596</c:v>
                </c:pt>
                <c:pt idx="27257">
                  <c:v>0.98591551992600301</c:v>
                </c:pt>
                <c:pt idx="27258">
                  <c:v>0.98592455800049705</c:v>
                </c:pt>
                <c:pt idx="27259">
                  <c:v>0.986003211805768</c:v>
                </c:pt>
                <c:pt idx="27260">
                  <c:v>0.98597914501149697</c:v>
                </c:pt>
                <c:pt idx="27261">
                  <c:v>0.98591848523637204</c:v>
                </c:pt>
                <c:pt idx="27262">
                  <c:v>0.98602299930936599</c:v>
                </c:pt>
                <c:pt idx="27263">
                  <c:v>0.98597450049156299</c:v>
                </c:pt>
                <c:pt idx="27264">
                  <c:v>0.98598797649068903</c:v>
                </c:pt>
                <c:pt idx="27265">
                  <c:v>0.98588306240976697</c:v>
                </c:pt>
                <c:pt idx="27266">
                  <c:v>0.98597001544555996</c:v>
                </c:pt>
                <c:pt idx="27267">
                  <c:v>0.98598956100647295</c:v>
                </c:pt>
                <c:pt idx="27268">
                  <c:v>0.98602767204173103</c:v>
                </c:pt>
                <c:pt idx="27269">
                  <c:v>0.98591950861929001</c:v>
                </c:pt>
                <c:pt idx="27270">
                  <c:v>0.98589125077279904</c:v>
                </c:pt>
                <c:pt idx="27271">
                  <c:v>0.98599517988938501</c:v>
                </c:pt>
                <c:pt idx="27272">
                  <c:v>0.98596349230938296</c:v>
                </c:pt>
                <c:pt idx="27273">
                  <c:v>0.98601188390249395</c:v>
                </c:pt>
                <c:pt idx="27274">
                  <c:v>0.98597564970219997</c:v>
                </c:pt>
                <c:pt idx="27275">
                  <c:v>0.98597367068924702</c:v>
                </c:pt>
                <c:pt idx="27276">
                  <c:v>0.98589972654647595</c:v>
                </c:pt>
                <c:pt idx="27277">
                  <c:v>0.98594444554061</c:v>
                </c:pt>
                <c:pt idx="27278">
                  <c:v>0.98593619955929501</c:v>
                </c:pt>
                <c:pt idx="27279">
                  <c:v>0.98590201727361304</c:v>
                </c:pt>
                <c:pt idx="27280">
                  <c:v>0.98588442017760303</c:v>
                </c:pt>
                <c:pt idx="27281">
                  <c:v>0.98596019669672497</c:v>
                </c:pt>
                <c:pt idx="27282">
                  <c:v>0.98602707155420499</c:v>
                </c:pt>
                <c:pt idx="27283">
                  <c:v>0.98586345604467096</c:v>
                </c:pt>
                <c:pt idx="27284">
                  <c:v>0.98604358604228104</c:v>
                </c:pt>
                <c:pt idx="27285">
                  <c:v>0.98594028105986398</c:v>
                </c:pt>
                <c:pt idx="27286">
                  <c:v>0.98605110457665401</c:v>
                </c:pt>
                <c:pt idx="27287">
                  <c:v>0.98598134083979805</c:v>
                </c:pt>
                <c:pt idx="27288">
                  <c:v>0.98592260362203499</c:v>
                </c:pt>
                <c:pt idx="27289">
                  <c:v>0.98607356273387603</c:v>
                </c:pt>
                <c:pt idx="27290">
                  <c:v>0.98593451715817504</c:v>
                </c:pt>
                <c:pt idx="27291">
                  <c:v>0.98600529634252398</c:v>
                </c:pt>
                <c:pt idx="27292">
                  <c:v>0.986028658569438</c:v>
                </c:pt>
                <c:pt idx="27293">
                  <c:v>0.98587383952594798</c:v>
                </c:pt>
                <c:pt idx="27294">
                  <c:v>0.98602839481648097</c:v>
                </c:pt>
                <c:pt idx="27295">
                  <c:v>0.98590275014694295</c:v>
                </c:pt>
                <c:pt idx="27296">
                  <c:v>0.98605648894992204</c:v>
                </c:pt>
                <c:pt idx="27297">
                  <c:v>0.98609992011860403</c:v>
                </c:pt>
                <c:pt idx="27298">
                  <c:v>0.98590486127919197</c:v>
                </c:pt>
                <c:pt idx="27299">
                  <c:v>0.98595113136008194</c:v>
                </c:pt>
                <c:pt idx="27300">
                  <c:v>0.98590277171178498</c:v>
                </c:pt>
                <c:pt idx="27301">
                  <c:v>0.98600299336158803</c:v>
                </c:pt>
                <c:pt idx="27302">
                  <c:v>0.98603438682633804</c:v>
                </c:pt>
                <c:pt idx="27303">
                  <c:v>0.98584895955422602</c:v>
                </c:pt>
                <c:pt idx="27304">
                  <c:v>0.98599228905074299</c:v>
                </c:pt>
                <c:pt idx="27305">
                  <c:v>0.98598268661729405</c:v>
                </c:pt>
                <c:pt idx="27306">
                  <c:v>0.98608986574942503</c:v>
                </c:pt>
                <c:pt idx="27307">
                  <c:v>0.98594375877042895</c:v>
                </c:pt>
                <c:pt idx="27308">
                  <c:v>0.98601625560651196</c:v>
                </c:pt>
                <c:pt idx="27309">
                  <c:v>0.98604029285608596</c:v>
                </c:pt>
                <c:pt idx="27310">
                  <c:v>0.98608271736266995</c:v>
                </c:pt>
                <c:pt idx="27311">
                  <c:v>0.98597837805941502</c:v>
                </c:pt>
                <c:pt idx="27312">
                  <c:v>0.98602333165534395</c:v>
                </c:pt>
                <c:pt idx="27313">
                  <c:v>0.98602860968705397</c:v>
                </c:pt>
                <c:pt idx="27314">
                  <c:v>0.98594550348950705</c:v>
                </c:pt>
                <c:pt idx="27315">
                  <c:v>0.98601515266338502</c:v>
                </c:pt>
                <c:pt idx="27316">
                  <c:v>0.98585740710666903</c:v>
                </c:pt>
                <c:pt idx="27317">
                  <c:v>0.98601397207419805</c:v>
                </c:pt>
                <c:pt idx="27318">
                  <c:v>0.98587457799576295</c:v>
                </c:pt>
                <c:pt idx="27319">
                  <c:v>0.98610722593005395</c:v>
                </c:pt>
                <c:pt idx="27320">
                  <c:v>0.98592302541001398</c:v>
                </c:pt>
                <c:pt idx="27321">
                  <c:v>0.98604404331130002</c:v>
                </c:pt>
                <c:pt idx="27322">
                  <c:v>0.98593421523925096</c:v>
                </c:pt>
                <c:pt idx="27323">
                  <c:v>0.98597611175931898</c:v>
                </c:pt>
                <c:pt idx="27324">
                  <c:v>0.98592531147320905</c:v>
                </c:pt>
                <c:pt idx="27325">
                  <c:v>0.98597931435271502</c:v>
                </c:pt>
                <c:pt idx="27326">
                  <c:v>0.985946347256624</c:v>
                </c:pt>
                <c:pt idx="27327">
                  <c:v>0.98591822378919203</c:v>
                </c:pt>
                <c:pt idx="27328">
                  <c:v>0.98599669516705002</c:v>
                </c:pt>
                <c:pt idx="27329">
                  <c:v>0.98601114876551299</c:v>
                </c:pt>
                <c:pt idx="27330">
                  <c:v>0.98593419787295999</c:v>
                </c:pt>
                <c:pt idx="27331">
                  <c:v>0.985990869388358</c:v>
                </c:pt>
                <c:pt idx="27332">
                  <c:v>0.98595414630336498</c:v>
                </c:pt>
                <c:pt idx="27333">
                  <c:v>0.98604315298121104</c:v>
                </c:pt>
                <c:pt idx="27334">
                  <c:v>0.98598579409698295</c:v>
                </c:pt>
                <c:pt idx="27335">
                  <c:v>0.98592089397875404</c:v>
                </c:pt>
                <c:pt idx="27336">
                  <c:v>0.986047356513301</c:v>
                </c:pt>
                <c:pt idx="27337">
                  <c:v>0.98600915091197106</c:v>
                </c:pt>
                <c:pt idx="27338">
                  <c:v>0.98587897356887599</c:v>
                </c:pt>
                <c:pt idx="27339">
                  <c:v>0.985856272165757</c:v>
                </c:pt>
                <c:pt idx="27340">
                  <c:v>0.985901292809787</c:v>
                </c:pt>
                <c:pt idx="27341">
                  <c:v>0.98598605808565698</c:v>
                </c:pt>
                <c:pt idx="27342">
                  <c:v>0.98607902160601901</c:v>
                </c:pt>
                <c:pt idx="27343">
                  <c:v>0.98595229013788599</c:v>
                </c:pt>
                <c:pt idx="27344">
                  <c:v>0.98600248403628798</c:v>
                </c:pt>
                <c:pt idx="27345">
                  <c:v>0.98586767320237501</c:v>
                </c:pt>
                <c:pt idx="27346">
                  <c:v>0.98592528656283696</c:v>
                </c:pt>
                <c:pt idx="27347">
                  <c:v>0.98606858176311896</c:v>
                </c:pt>
                <c:pt idx="27348">
                  <c:v>0.985940398899805</c:v>
                </c:pt>
                <c:pt idx="27349">
                  <c:v>0.98599040253201498</c:v>
                </c:pt>
                <c:pt idx="27350">
                  <c:v>0.98591105033998006</c:v>
                </c:pt>
                <c:pt idx="27351">
                  <c:v>0.98601773928205605</c:v>
                </c:pt>
                <c:pt idx="27352">
                  <c:v>0.98585871172899198</c:v>
                </c:pt>
                <c:pt idx="27353">
                  <c:v>0.98598124313614899</c:v>
                </c:pt>
                <c:pt idx="27354">
                  <c:v>0.98603445830584102</c:v>
                </c:pt>
                <c:pt idx="27355">
                  <c:v>0.98605079406350804</c:v>
                </c:pt>
                <c:pt idx="27356">
                  <c:v>0.98597127587651801</c:v>
                </c:pt>
                <c:pt idx="27357">
                  <c:v>0.98605083923196102</c:v>
                </c:pt>
                <c:pt idx="27358">
                  <c:v>0.98587421052830204</c:v>
                </c:pt>
                <c:pt idx="27359">
                  <c:v>0.98601374026202404</c:v>
                </c:pt>
                <c:pt idx="27360">
                  <c:v>0.98599332791321503</c:v>
                </c:pt>
                <c:pt idx="27361">
                  <c:v>0.98593683427991896</c:v>
                </c:pt>
                <c:pt idx="27362">
                  <c:v>0.985936983843964</c:v>
                </c:pt>
                <c:pt idx="27363">
                  <c:v>0.98592833922484102</c:v>
                </c:pt>
                <c:pt idx="27364">
                  <c:v>0.98603992294290499</c:v>
                </c:pt>
                <c:pt idx="27365">
                  <c:v>0.98596062267585605</c:v>
                </c:pt>
                <c:pt idx="27366">
                  <c:v>0.98594012974542899</c:v>
                </c:pt>
                <c:pt idx="27367">
                  <c:v>0.98596937967660203</c:v>
                </c:pt>
                <c:pt idx="27368">
                  <c:v>0.98596984761529705</c:v>
                </c:pt>
                <c:pt idx="27369">
                  <c:v>0.98598958758465005</c:v>
                </c:pt>
                <c:pt idx="27370">
                  <c:v>0.98605430883769796</c:v>
                </c:pt>
                <c:pt idx="27371">
                  <c:v>0.985917370330047</c:v>
                </c:pt>
                <c:pt idx="27372">
                  <c:v>0.98607126449927895</c:v>
                </c:pt>
                <c:pt idx="27373">
                  <c:v>0.98608429012006604</c:v>
                </c:pt>
                <c:pt idx="27374">
                  <c:v>0.98593096216490494</c:v>
                </c:pt>
                <c:pt idx="27375">
                  <c:v>0.98597703550603599</c:v>
                </c:pt>
                <c:pt idx="27376">
                  <c:v>0.98591886926829697</c:v>
                </c:pt>
                <c:pt idx="27377">
                  <c:v>0.98596431933746898</c:v>
                </c:pt>
                <c:pt idx="27378">
                  <c:v>0.98597715804986796</c:v>
                </c:pt>
                <c:pt idx="27379">
                  <c:v>0.985939103327651</c:v>
                </c:pt>
                <c:pt idx="27380">
                  <c:v>0.98600171352019905</c:v>
                </c:pt>
                <c:pt idx="27381">
                  <c:v>0.985954418147728</c:v>
                </c:pt>
                <c:pt idx="27382">
                  <c:v>0.98589258373584499</c:v>
                </c:pt>
                <c:pt idx="27383">
                  <c:v>0.98599730423429</c:v>
                </c:pt>
                <c:pt idx="27384">
                  <c:v>0.98588150515736495</c:v>
                </c:pt>
                <c:pt idx="27385">
                  <c:v>0.98600534377568405</c:v>
                </c:pt>
                <c:pt idx="27386">
                  <c:v>0.98594349740811205</c:v>
                </c:pt>
                <c:pt idx="27387">
                  <c:v>0.98600848144186604</c:v>
                </c:pt>
                <c:pt idx="27388">
                  <c:v>0.98585855795593902</c:v>
                </c:pt>
                <c:pt idx="27389">
                  <c:v>0.98599682278843503</c:v>
                </c:pt>
                <c:pt idx="27390">
                  <c:v>0.98598553680800205</c:v>
                </c:pt>
                <c:pt idx="27391">
                  <c:v>0.98606180809572197</c:v>
                </c:pt>
                <c:pt idx="27392">
                  <c:v>0.98593619571520097</c:v>
                </c:pt>
                <c:pt idx="27393">
                  <c:v>0.98595620432270303</c:v>
                </c:pt>
                <c:pt idx="27394">
                  <c:v>0.98597427597071097</c:v>
                </c:pt>
                <c:pt idx="27395">
                  <c:v>0.98604030419085398</c:v>
                </c:pt>
                <c:pt idx="27396">
                  <c:v>0.98589518030812395</c:v>
                </c:pt>
                <c:pt idx="27397">
                  <c:v>0.98605470349338697</c:v>
                </c:pt>
                <c:pt idx="27398">
                  <c:v>0.98588307385433505</c:v>
                </c:pt>
                <c:pt idx="27399">
                  <c:v>0.98608879597634003</c:v>
                </c:pt>
                <c:pt idx="27400">
                  <c:v>0.98598992158131205</c:v>
                </c:pt>
                <c:pt idx="27401">
                  <c:v>0.98598175349693495</c:v>
                </c:pt>
                <c:pt idx="27402">
                  <c:v>0.98592826624058005</c:v>
                </c:pt>
                <c:pt idx="27403">
                  <c:v>0.98595052555573104</c:v>
                </c:pt>
                <c:pt idx="27404">
                  <c:v>0.98589991390641096</c:v>
                </c:pt>
                <c:pt idx="27405">
                  <c:v>0.98598121748035195</c:v>
                </c:pt>
                <c:pt idx="27406">
                  <c:v>0.98592504912219203</c:v>
                </c:pt>
                <c:pt idx="27407">
                  <c:v>0.98604479350617202</c:v>
                </c:pt>
                <c:pt idx="27408">
                  <c:v>0.98595482749372598</c:v>
                </c:pt>
                <c:pt idx="27409">
                  <c:v>0.98594184716602795</c:v>
                </c:pt>
                <c:pt idx="27410">
                  <c:v>0.98585971602241795</c:v>
                </c:pt>
                <c:pt idx="27411">
                  <c:v>0.985909627947122</c:v>
                </c:pt>
                <c:pt idx="27412">
                  <c:v>0.985990711302274</c:v>
                </c:pt>
                <c:pt idx="27413">
                  <c:v>0.98599147107924601</c:v>
                </c:pt>
                <c:pt idx="27414">
                  <c:v>0.98598010063424602</c:v>
                </c:pt>
                <c:pt idx="27415">
                  <c:v>0.98594276284494897</c:v>
                </c:pt>
                <c:pt idx="27416">
                  <c:v>0.98605213308509099</c:v>
                </c:pt>
                <c:pt idx="27417">
                  <c:v>0.98588857649147699</c:v>
                </c:pt>
                <c:pt idx="27418">
                  <c:v>0.98592780671585001</c:v>
                </c:pt>
                <c:pt idx="27419">
                  <c:v>0.98580545036655398</c:v>
                </c:pt>
                <c:pt idx="27420">
                  <c:v>0.98593803517968703</c:v>
                </c:pt>
                <c:pt idx="27421">
                  <c:v>0.98605107280119397</c:v>
                </c:pt>
                <c:pt idx="27422">
                  <c:v>0.98589982660716802</c:v>
                </c:pt>
                <c:pt idx="27423">
                  <c:v>0.98610276478919701</c:v>
                </c:pt>
                <c:pt idx="27424">
                  <c:v>0.98588080265622302</c:v>
                </c:pt>
                <c:pt idx="27425">
                  <c:v>0.98600230810544898</c:v>
                </c:pt>
                <c:pt idx="27426">
                  <c:v>0.98586743940078303</c:v>
                </c:pt>
                <c:pt idx="27427">
                  <c:v>0.98590878820072803</c:v>
                </c:pt>
                <c:pt idx="27428">
                  <c:v>0.986053658283219</c:v>
                </c:pt>
                <c:pt idx="27429">
                  <c:v>0.98597493568480998</c:v>
                </c:pt>
                <c:pt idx="27430">
                  <c:v>0.98605519664861296</c:v>
                </c:pt>
                <c:pt idx="27431">
                  <c:v>0.98596607888710597</c:v>
                </c:pt>
                <c:pt idx="27432">
                  <c:v>0.98595669585469703</c:v>
                </c:pt>
                <c:pt idx="27433">
                  <c:v>0.98595083915692205</c:v>
                </c:pt>
                <c:pt idx="27434">
                  <c:v>0.98595002557022804</c:v>
                </c:pt>
                <c:pt idx="27435">
                  <c:v>0.98610842538546195</c:v>
                </c:pt>
                <c:pt idx="27436">
                  <c:v>0.98595817235625005</c:v>
                </c:pt>
                <c:pt idx="27437">
                  <c:v>0.98599974733207596</c:v>
                </c:pt>
                <c:pt idx="27438">
                  <c:v>0.985937547566339</c:v>
                </c:pt>
                <c:pt idx="27439">
                  <c:v>0.98587447348369195</c:v>
                </c:pt>
                <c:pt idx="27440">
                  <c:v>0.98595815004102505</c:v>
                </c:pt>
                <c:pt idx="27441">
                  <c:v>0.98595941427740696</c:v>
                </c:pt>
                <c:pt idx="27442">
                  <c:v>0.98595649767873506</c:v>
                </c:pt>
                <c:pt idx="27443">
                  <c:v>0.98595795168588696</c:v>
                </c:pt>
                <c:pt idx="27444">
                  <c:v>0.98609820920978397</c:v>
                </c:pt>
                <c:pt idx="27445">
                  <c:v>0.98590126621512097</c:v>
                </c:pt>
                <c:pt idx="27446">
                  <c:v>0.98586160730918504</c:v>
                </c:pt>
                <c:pt idx="27447">
                  <c:v>0.98591451907292005</c:v>
                </c:pt>
                <c:pt idx="27448">
                  <c:v>0.98592582604676904</c:v>
                </c:pt>
                <c:pt idx="27449">
                  <c:v>0.98592386538813803</c:v>
                </c:pt>
                <c:pt idx="27450">
                  <c:v>0.98585256266038601</c:v>
                </c:pt>
                <c:pt idx="27451">
                  <c:v>0.98599238642984699</c:v>
                </c:pt>
                <c:pt idx="27452">
                  <c:v>0.98598906211235504</c:v>
                </c:pt>
                <c:pt idx="27453">
                  <c:v>0.98596272860589496</c:v>
                </c:pt>
                <c:pt idx="27454">
                  <c:v>0.98609913356041901</c:v>
                </c:pt>
                <c:pt idx="27455">
                  <c:v>0.98584228804501295</c:v>
                </c:pt>
                <c:pt idx="27456">
                  <c:v>0.98599810178239899</c:v>
                </c:pt>
                <c:pt idx="27457">
                  <c:v>0.98587668106734505</c:v>
                </c:pt>
                <c:pt idx="27458">
                  <c:v>0.98594371741805198</c:v>
                </c:pt>
                <c:pt idx="27459">
                  <c:v>0.98594574410071101</c:v>
                </c:pt>
                <c:pt idx="27460">
                  <c:v>0.98597346431272603</c:v>
                </c:pt>
                <c:pt idx="27461">
                  <c:v>0.98600852633064195</c:v>
                </c:pt>
                <c:pt idx="27462">
                  <c:v>0.98608386683582705</c:v>
                </c:pt>
                <c:pt idx="27463">
                  <c:v>0.98593744126616401</c:v>
                </c:pt>
                <c:pt idx="27464">
                  <c:v>0.98588123277704898</c:v>
                </c:pt>
                <c:pt idx="27465">
                  <c:v>0.985935633387233</c:v>
                </c:pt>
                <c:pt idx="27466">
                  <c:v>0.98593438415805401</c:v>
                </c:pt>
                <c:pt idx="27467">
                  <c:v>0.98599529623879301</c:v>
                </c:pt>
                <c:pt idx="27468">
                  <c:v>0.98600982932965997</c:v>
                </c:pt>
                <c:pt idx="27469">
                  <c:v>0.98593061069153398</c:v>
                </c:pt>
                <c:pt idx="27470">
                  <c:v>0.98603519882513702</c:v>
                </c:pt>
                <c:pt idx="27471">
                  <c:v>0.98608264671738399</c:v>
                </c:pt>
                <c:pt idx="27472">
                  <c:v>0.98590413563690804</c:v>
                </c:pt>
                <c:pt idx="27473">
                  <c:v>0.98595273518214999</c:v>
                </c:pt>
                <c:pt idx="27474">
                  <c:v>0.98592841591041203</c:v>
                </c:pt>
                <c:pt idx="27475">
                  <c:v>0.98604300569573899</c:v>
                </c:pt>
                <c:pt idx="27476">
                  <c:v>0.98590126058716498</c:v>
                </c:pt>
                <c:pt idx="27477">
                  <c:v>0.98593696123221597</c:v>
                </c:pt>
                <c:pt idx="27478">
                  <c:v>0.98592902989486497</c:v>
                </c:pt>
                <c:pt idx="27479">
                  <c:v>0.98594745393802896</c:v>
                </c:pt>
                <c:pt idx="27480">
                  <c:v>0.98602412572438802</c:v>
                </c:pt>
                <c:pt idx="27481">
                  <c:v>0.98590080496848997</c:v>
                </c:pt>
                <c:pt idx="27482">
                  <c:v>0.98587104066674203</c:v>
                </c:pt>
                <c:pt idx="27483">
                  <c:v>0.986079370832736</c:v>
                </c:pt>
                <c:pt idx="27484">
                  <c:v>0.98591970620868496</c:v>
                </c:pt>
                <c:pt idx="27485">
                  <c:v>0.98595160583465602</c:v>
                </c:pt>
                <c:pt idx="27486">
                  <c:v>0.98595175835401505</c:v>
                </c:pt>
                <c:pt idx="27487">
                  <c:v>0.98588485033276696</c:v>
                </c:pt>
                <c:pt idx="27488">
                  <c:v>0.986001064481556</c:v>
                </c:pt>
                <c:pt idx="27489">
                  <c:v>0.98592125915690998</c:v>
                </c:pt>
                <c:pt idx="27490">
                  <c:v>0.98595163796762098</c:v>
                </c:pt>
                <c:pt idx="27491">
                  <c:v>0.98583835134770104</c:v>
                </c:pt>
                <c:pt idx="27492">
                  <c:v>0.985925418921893</c:v>
                </c:pt>
                <c:pt idx="27493">
                  <c:v>0.98588466978841804</c:v>
                </c:pt>
                <c:pt idx="27494">
                  <c:v>0.98601420213398405</c:v>
                </c:pt>
                <c:pt idx="27495">
                  <c:v>0.98598297153366898</c:v>
                </c:pt>
                <c:pt idx="27496">
                  <c:v>0.98605042858014802</c:v>
                </c:pt>
                <c:pt idx="27497">
                  <c:v>0.98593870352917001</c:v>
                </c:pt>
                <c:pt idx="27498">
                  <c:v>0.98598415043853505</c:v>
                </c:pt>
                <c:pt idx="27499">
                  <c:v>0.98599546255681703</c:v>
                </c:pt>
                <c:pt idx="27500">
                  <c:v>0.98601548290977403</c:v>
                </c:pt>
                <c:pt idx="27501">
                  <c:v>0.98593713455656895</c:v>
                </c:pt>
                <c:pt idx="27502">
                  <c:v>0.98593410149014205</c:v>
                </c:pt>
                <c:pt idx="27503">
                  <c:v>0.98603199835904598</c:v>
                </c:pt>
                <c:pt idx="27504">
                  <c:v>0.98597010089733605</c:v>
                </c:pt>
                <c:pt idx="27505">
                  <c:v>0.98610225969397203</c:v>
                </c:pt>
                <c:pt idx="27506">
                  <c:v>0.98593447442344995</c:v>
                </c:pt>
                <c:pt idx="27507">
                  <c:v>0.98605039030661801</c:v>
                </c:pt>
                <c:pt idx="27508">
                  <c:v>0.98600342339965397</c:v>
                </c:pt>
                <c:pt idx="27509">
                  <c:v>0.98600805146797799</c:v>
                </c:pt>
                <c:pt idx="27510">
                  <c:v>0.98592467988996402</c:v>
                </c:pt>
                <c:pt idx="27511">
                  <c:v>0.98578247520572904</c:v>
                </c:pt>
                <c:pt idx="27512">
                  <c:v>0.98603492821885097</c:v>
                </c:pt>
                <c:pt idx="27513">
                  <c:v>0.985958406399008</c:v>
                </c:pt>
                <c:pt idx="27514">
                  <c:v>0.98598048386880899</c:v>
                </c:pt>
                <c:pt idx="27515">
                  <c:v>0.98598111892880802</c:v>
                </c:pt>
                <c:pt idx="27516">
                  <c:v>0.98596034135651101</c:v>
                </c:pt>
                <c:pt idx="27517">
                  <c:v>0.98585678144223199</c:v>
                </c:pt>
                <c:pt idx="27518">
                  <c:v>0.98597311887321903</c:v>
                </c:pt>
                <c:pt idx="27519">
                  <c:v>0.986017521015771</c:v>
                </c:pt>
                <c:pt idx="27520">
                  <c:v>0.98594494349308903</c:v>
                </c:pt>
                <c:pt idx="27521">
                  <c:v>0.98591523340783505</c:v>
                </c:pt>
                <c:pt idx="27522">
                  <c:v>0.98597251110985396</c:v>
                </c:pt>
                <c:pt idx="27523">
                  <c:v>0.98599051622462897</c:v>
                </c:pt>
                <c:pt idx="27524">
                  <c:v>0.98596824386640303</c:v>
                </c:pt>
                <c:pt idx="27525">
                  <c:v>0.98598393076528401</c:v>
                </c:pt>
                <c:pt idx="27526">
                  <c:v>0.98585921253741005</c:v>
                </c:pt>
                <c:pt idx="27527">
                  <c:v>0.98592144536134296</c:v>
                </c:pt>
                <c:pt idx="27528">
                  <c:v>0.98598129550124003</c:v>
                </c:pt>
                <c:pt idx="27529">
                  <c:v>0.98589236898672505</c:v>
                </c:pt>
                <c:pt idx="27530">
                  <c:v>0.98590777456345502</c:v>
                </c:pt>
                <c:pt idx="27531">
                  <c:v>0.98593960485524701</c:v>
                </c:pt>
                <c:pt idx="27532">
                  <c:v>0.98596878737770699</c:v>
                </c:pt>
                <c:pt idx="27533">
                  <c:v>0.985968358843057</c:v>
                </c:pt>
                <c:pt idx="27534">
                  <c:v>0.98605669065613699</c:v>
                </c:pt>
                <c:pt idx="27535">
                  <c:v>0.98593493443170699</c:v>
                </c:pt>
                <c:pt idx="27536">
                  <c:v>0.98588202265073799</c:v>
                </c:pt>
                <c:pt idx="27537">
                  <c:v>0.98596714913032701</c:v>
                </c:pt>
                <c:pt idx="27538">
                  <c:v>0.98602080472728304</c:v>
                </c:pt>
                <c:pt idx="27539">
                  <c:v>0.98602561516762699</c:v>
                </c:pt>
                <c:pt idx="27540">
                  <c:v>0.98604735828659695</c:v>
                </c:pt>
                <c:pt idx="27541">
                  <c:v>0.98595702894735804</c:v>
                </c:pt>
                <c:pt idx="27542">
                  <c:v>0.98602774826750506</c:v>
                </c:pt>
                <c:pt idx="27543">
                  <c:v>0.98600496738481602</c:v>
                </c:pt>
                <c:pt idx="27544">
                  <c:v>0.98588636291905596</c:v>
                </c:pt>
                <c:pt idx="27545">
                  <c:v>0.98607887244856296</c:v>
                </c:pt>
                <c:pt idx="27546">
                  <c:v>0.98587807754870005</c:v>
                </c:pt>
                <c:pt idx="27547">
                  <c:v>0.98603115161435295</c:v>
                </c:pt>
                <c:pt idx="27548">
                  <c:v>0.98597555018722305</c:v>
                </c:pt>
                <c:pt idx="27549">
                  <c:v>0.98593477157063503</c:v>
                </c:pt>
                <c:pt idx="27550">
                  <c:v>0.98592031622861698</c:v>
                </c:pt>
                <c:pt idx="27551">
                  <c:v>0.98607297792148096</c:v>
                </c:pt>
                <c:pt idx="27552">
                  <c:v>0.98609736551715499</c:v>
                </c:pt>
                <c:pt idx="27553">
                  <c:v>0.98593077522358596</c:v>
                </c:pt>
                <c:pt idx="27554">
                  <c:v>0.98591300477714605</c:v>
                </c:pt>
                <c:pt idx="27555">
                  <c:v>0.98597560607119605</c:v>
                </c:pt>
                <c:pt idx="27556">
                  <c:v>0.98598682228510703</c:v>
                </c:pt>
                <c:pt idx="27557">
                  <c:v>0.986024404684124</c:v>
                </c:pt>
                <c:pt idx="27558">
                  <c:v>0.98592659185097697</c:v>
                </c:pt>
                <c:pt idx="27559">
                  <c:v>0.98595837537577102</c:v>
                </c:pt>
                <c:pt idx="27560">
                  <c:v>0.98587775626857899</c:v>
                </c:pt>
                <c:pt idx="27561">
                  <c:v>0.98595489533826797</c:v>
                </c:pt>
                <c:pt idx="27562">
                  <c:v>0.98595372957021399</c:v>
                </c:pt>
                <c:pt idx="27563">
                  <c:v>0.98604444430473004</c:v>
                </c:pt>
                <c:pt idx="27564">
                  <c:v>0.98601556540153701</c:v>
                </c:pt>
                <c:pt idx="27565">
                  <c:v>0.98600907872714405</c:v>
                </c:pt>
                <c:pt idx="27566">
                  <c:v>0.98592118468057699</c:v>
                </c:pt>
                <c:pt idx="27567">
                  <c:v>0.98599827882472602</c:v>
                </c:pt>
                <c:pt idx="27568">
                  <c:v>0.98589849465127999</c:v>
                </c:pt>
                <c:pt idx="27569">
                  <c:v>0.98604428682383405</c:v>
                </c:pt>
                <c:pt idx="27570">
                  <c:v>0.98578607312000699</c:v>
                </c:pt>
                <c:pt idx="27571">
                  <c:v>0.98590469595638597</c:v>
                </c:pt>
                <c:pt idx="27572">
                  <c:v>0.98593950471327596</c:v>
                </c:pt>
                <c:pt idx="27573">
                  <c:v>0.985968137604044</c:v>
                </c:pt>
                <c:pt idx="27574">
                  <c:v>0.98597913384990499</c:v>
                </c:pt>
                <c:pt idx="27575">
                  <c:v>0.98601550894551704</c:v>
                </c:pt>
                <c:pt idx="27576">
                  <c:v>0.98595996631257399</c:v>
                </c:pt>
                <c:pt idx="27577">
                  <c:v>0.98595199265065903</c:v>
                </c:pt>
                <c:pt idx="27578">
                  <c:v>0.98592930110922505</c:v>
                </c:pt>
                <c:pt idx="27579">
                  <c:v>0.98598865453405404</c:v>
                </c:pt>
                <c:pt idx="27580">
                  <c:v>0.98599722626473096</c:v>
                </c:pt>
                <c:pt idx="27581">
                  <c:v>0.98599296776627499</c:v>
                </c:pt>
                <c:pt idx="27582">
                  <c:v>0.98591767938756103</c:v>
                </c:pt>
                <c:pt idx="27583">
                  <c:v>0.98599467037216304</c:v>
                </c:pt>
                <c:pt idx="27584">
                  <c:v>0.98602470936689002</c:v>
                </c:pt>
                <c:pt idx="27585">
                  <c:v>0.98601195071679903</c:v>
                </c:pt>
                <c:pt idx="27586">
                  <c:v>0.986051993495348</c:v>
                </c:pt>
                <c:pt idx="27587">
                  <c:v>0.98600438476457697</c:v>
                </c:pt>
                <c:pt idx="27588">
                  <c:v>0.98591426296446105</c:v>
                </c:pt>
                <c:pt idx="27589">
                  <c:v>0.98581147239786904</c:v>
                </c:pt>
                <c:pt idx="27590">
                  <c:v>0.98593095016778798</c:v>
                </c:pt>
                <c:pt idx="27591">
                  <c:v>0.98586122804587695</c:v>
                </c:pt>
                <c:pt idx="27592">
                  <c:v>0.98604710783066896</c:v>
                </c:pt>
                <c:pt idx="27593">
                  <c:v>0.98593184469837303</c:v>
                </c:pt>
                <c:pt idx="27594">
                  <c:v>0.98605900552081704</c:v>
                </c:pt>
                <c:pt idx="27595">
                  <c:v>0.98587745467504495</c:v>
                </c:pt>
                <c:pt idx="27596">
                  <c:v>0.98595591120520598</c:v>
                </c:pt>
                <c:pt idx="27597">
                  <c:v>0.98594426894070197</c:v>
                </c:pt>
                <c:pt idx="27598">
                  <c:v>0.98597271422370902</c:v>
                </c:pt>
                <c:pt idx="27599">
                  <c:v>0.98595760769311303</c:v>
                </c:pt>
                <c:pt idx="27600">
                  <c:v>0.98597386565780099</c:v>
                </c:pt>
                <c:pt idx="27601">
                  <c:v>0.98593692178624603</c:v>
                </c:pt>
                <c:pt idx="27602">
                  <c:v>0.98599825031266497</c:v>
                </c:pt>
                <c:pt idx="27603">
                  <c:v>0.98600625711507806</c:v>
                </c:pt>
                <c:pt idx="27604">
                  <c:v>0.98600146971295299</c:v>
                </c:pt>
                <c:pt idx="27605">
                  <c:v>0.98587784489522301</c:v>
                </c:pt>
                <c:pt idx="27606">
                  <c:v>0.98590338259023602</c:v>
                </c:pt>
                <c:pt idx="27607">
                  <c:v>0.98602510942268795</c:v>
                </c:pt>
                <c:pt idx="27608">
                  <c:v>0.98607305969433701</c:v>
                </c:pt>
                <c:pt idx="27609">
                  <c:v>0.98596811862645894</c:v>
                </c:pt>
                <c:pt idx="27610">
                  <c:v>0.98605951037195705</c:v>
                </c:pt>
                <c:pt idx="27611">
                  <c:v>0.98592398023708105</c:v>
                </c:pt>
                <c:pt idx="27612">
                  <c:v>0.98597249562794198</c:v>
                </c:pt>
                <c:pt idx="27613">
                  <c:v>0.98588746412845296</c:v>
                </c:pt>
                <c:pt idx="27614">
                  <c:v>0.98605927480417399</c:v>
                </c:pt>
                <c:pt idx="27615">
                  <c:v>0.98593390220593402</c:v>
                </c:pt>
                <c:pt idx="27616">
                  <c:v>0.98593336196677595</c:v>
                </c:pt>
                <c:pt idx="27617">
                  <c:v>0.985974823696254</c:v>
                </c:pt>
                <c:pt idx="27618">
                  <c:v>0.98600909682219595</c:v>
                </c:pt>
                <c:pt idx="27619">
                  <c:v>0.98596164572813905</c:v>
                </c:pt>
                <c:pt idx="27620">
                  <c:v>0.98599094224185901</c:v>
                </c:pt>
                <c:pt idx="27621">
                  <c:v>0.98604402100067201</c:v>
                </c:pt>
                <c:pt idx="27622">
                  <c:v>0.98600436367687705</c:v>
                </c:pt>
                <c:pt idx="27623">
                  <c:v>0.98589596458809703</c:v>
                </c:pt>
                <c:pt idx="27624">
                  <c:v>0.98589201166454399</c:v>
                </c:pt>
                <c:pt idx="27625">
                  <c:v>0.98602190643323495</c:v>
                </c:pt>
                <c:pt idx="27626">
                  <c:v>0.98590715766167503</c:v>
                </c:pt>
                <c:pt idx="27627">
                  <c:v>0.98603508087159897</c:v>
                </c:pt>
                <c:pt idx="27628">
                  <c:v>0.98590446045106295</c:v>
                </c:pt>
                <c:pt idx="27629">
                  <c:v>0.985974763726431</c:v>
                </c:pt>
                <c:pt idx="27630">
                  <c:v>0.98586732119737397</c:v>
                </c:pt>
                <c:pt idx="27631">
                  <c:v>0.98596215907162199</c:v>
                </c:pt>
                <c:pt idx="27632">
                  <c:v>0.98597157829762205</c:v>
                </c:pt>
                <c:pt idx="27633">
                  <c:v>0.98600805778219303</c:v>
                </c:pt>
                <c:pt idx="27634">
                  <c:v>0.98584132751628195</c:v>
                </c:pt>
                <c:pt idx="27635">
                  <c:v>0.98597947708112299</c:v>
                </c:pt>
                <c:pt idx="27636">
                  <c:v>0.98593636301830301</c:v>
                </c:pt>
                <c:pt idx="27637">
                  <c:v>0.98597798839880801</c:v>
                </c:pt>
                <c:pt idx="27638">
                  <c:v>0.98595347703349201</c:v>
                </c:pt>
                <c:pt idx="27639">
                  <c:v>0.985852049425751</c:v>
                </c:pt>
                <c:pt idx="27640">
                  <c:v>0.98590674358840902</c:v>
                </c:pt>
                <c:pt idx="27641">
                  <c:v>0.985994390550883</c:v>
                </c:pt>
                <c:pt idx="27642">
                  <c:v>0.98598280071355904</c:v>
                </c:pt>
                <c:pt idx="27643">
                  <c:v>0.98601442922074301</c:v>
                </c:pt>
                <c:pt idx="27644">
                  <c:v>0.98603672042957802</c:v>
                </c:pt>
                <c:pt idx="27645">
                  <c:v>0.98590661173986804</c:v>
                </c:pt>
                <c:pt idx="27646">
                  <c:v>0.98599729951376502</c:v>
                </c:pt>
                <c:pt idx="27647">
                  <c:v>0.98601239237221705</c:v>
                </c:pt>
                <c:pt idx="27648">
                  <c:v>0.986061469406323</c:v>
                </c:pt>
                <c:pt idx="27649">
                  <c:v>0.98601446054689101</c:v>
                </c:pt>
                <c:pt idx="27650">
                  <c:v>0.98599911768086701</c:v>
                </c:pt>
                <c:pt idx="27651">
                  <c:v>0.98589527163748203</c:v>
                </c:pt>
                <c:pt idx="27652">
                  <c:v>0.98593151779452703</c:v>
                </c:pt>
                <c:pt idx="27653">
                  <c:v>0.98589011094360801</c:v>
                </c:pt>
                <c:pt idx="27654">
                  <c:v>0.98593823275788495</c:v>
                </c:pt>
                <c:pt idx="27655">
                  <c:v>0.98592644856857703</c:v>
                </c:pt>
                <c:pt idx="27656">
                  <c:v>0.98602863100882798</c:v>
                </c:pt>
                <c:pt idx="27657">
                  <c:v>0.98598421699444505</c:v>
                </c:pt>
                <c:pt idx="27658">
                  <c:v>0.98602025310179697</c:v>
                </c:pt>
                <c:pt idx="27659">
                  <c:v>0.98592673247142804</c:v>
                </c:pt>
                <c:pt idx="27660">
                  <c:v>0.98596397577370198</c:v>
                </c:pt>
                <c:pt idx="27661">
                  <c:v>0.98588291130204597</c:v>
                </c:pt>
                <c:pt idx="27662">
                  <c:v>0.98590690622700605</c:v>
                </c:pt>
                <c:pt idx="27663">
                  <c:v>0.98596679007749999</c:v>
                </c:pt>
                <c:pt idx="27664">
                  <c:v>0.98601744272901504</c:v>
                </c:pt>
                <c:pt idx="27665">
                  <c:v>0.98604403078693703</c:v>
                </c:pt>
                <c:pt idx="27666">
                  <c:v>0.98599185706626602</c:v>
                </c:pt>
                <c:pt idx="27667">
                  <c:v>0.98596832612720597</c:v>
                </c:pt>
                <c:pt idx="27668">
                  <c:v>0.98596794284062395</c:v>
                </c:pt>
                <c:pt idx="27669">
                  <c:v>0.98596881792162505</c:v>
                </c:pt>
                <c:pt idx="27670">
                  <c:v>0.98585188523995804</c:v>
                </c:pt>
                <c:pt idx="27671">
                  <c:v>0.98591132036027596</c:v>
                </c:pt>
                <c:pt idx="27672">
                  <c:v>0.98593449947391598</c:v>
                </c:pt>
                <c:pt idx="27673">
                  <c:v>0.98598663276472698</c:v>
                </c:pt>
                <c:pt idx="27674">
                  <c:v>0.98594332951810404</c:v>
                </c:pt>
                <c:pt idx="27675">
                  <c:v>0.986112210558313</c:v>
                </c:pt>
                <c:pt idx="27676">
                  <c:v>0.98597153524492298</c:v>
                </c:pt>
                <c:pt idx="27677">
                  <c:v>0.98591868997182996</c:v>
                </c:pt>
                <c:pt idx="27678">
                  <c:v>0.98597569237245197</c:v>
                </c:pt>
                <c:pt idx="27679">
                  <c:v>0.98601355672629998</c:v>
                </c:pt>
                <c:pt idx="27680">
                  <c:v>0.98597384374763997</c:v>
                </c:pt>
                <c:pt idx="27681">
                  <c:v>0.98592049640282498</c:v>
                </c:pt>
                <c:pt idx="27682">
                  <c:v>0.98594899278581105</c:v>
                </c:pt>
                <c:pt idx="27683">
                  <c:v>0.98595954682710696</c:v>
                </c:pt>
                <c:pt idx="27684">
                  <c:v>0.98609232851578799</c:v>
                </c:pt>
                <c:pt idx="27685">
                  <c:v>0.98590823853500198</c:v>
                </c:pt>
                <c:pt idx="27686">
                  <c:v>0.98603125809808301</c:v>
                </c:pt>
                <c:pt idx="27687">
                  <c:v>0.98585976038201595</c:v>
                </c:pt>
                <c:pt idx="27688">
                  <c:v>0.98591265016793395</c:v>
                </c:pt>
                <c:pt idx="27689">
                  <c:v>0.98601431349705104</c:v>
                </c:pt>
                <c:pt idx="27690">
                  <c:v>0.98603701845477998</c:v>
                </c:pt>
                <c:pt idx="27691">
                  <c:v>0.985979645176703</c:v>
                </c:pt>
                <c:pt idx="27692">
                  <c:v>0.98588450435800801</c:v>
                </c:pt>
                <c:pt idx="27693">
                  <c:v>0.98605575024723802</c:v>
                </c:pt>
                <c:pt idx="27694">
                  <c:v>0.98598321299970204</c:v>
                </c:pt>
                <c:pt idx="27695">
                  <c:v>0.98592068052658499</c:v>
                </c:pt>
                <c:pt idx="27696">
                  <c:v>0.98597664211033897</c:v>
                </c:pt>
                <c:pt idx="27697">
                  <c:v>0.98605029775076602</c:v>
                </c:pt>
                <c:pt idx="27698">
                  <c:v>0.98587407748956801</c:v>
                </c:pt>
                <c:pt idx="27699">
                  <c:v>0.98606026350988096</c:v>
                </c:pt>
                <c:pt idx="27700">
                  <c:v>0.98599783215021097</c:v>
                </c:pt>
                <c:pt idx="27701">
                  <c:v>0.98600738967774404</c:v>
                </c:pt>
                <c:pt idx="27702">
                  <c:v>0.98589913641481197</c:v>
                </c:pt>
                <c:pt idx="27703">
                  <c:v>0.98590291343941605</c:v>
                </c:pt>
                <c:pt idx="27704">
                  <c:v>0.985890155643107</c:v>
                </c:pt>
                <c:pt idx="27705">
                  <c:v>0.98603768063006603</c:v>
                </c:pt>
                <c:pt idx="27706">
                  <c:v>0.98601224845318003</c:v>
                </c:pt>
                <c:pt idx="27707">
                  <c:v>0.98593033789969697</c:v>
                </c:pt>
                <c:pt idx="27708">
                  <c:v>0.98595088910588402</c:v>
                </c:pt>
                <c:pt idx="27709">
                  <c:v>0.98598514547842697</c:v>
                </c:pt>
                <c:pt idx="27710">
                  <c:v>0.98600467066116404</c:v>
                </c:pt>
                <c:pt idx="27711">
                  <c:v>0.98594605795742196</c:v>
                </c:pt>
                <c:pt idx="27712">
                  <c:v>0.98597769790967904</c:v>
                </c:pt>
                <c:pt idx="27713">
                  <c:v>0.98605540346969001</c:v>
                </c:pt>
                <c:pt idx="27714">
                  <c:v>0.98599914762340701</c:v>
                </c:pt>
                <c:pt idx="27715">
                  <c:v>0.98611234023968197</c:v>
                </c:pt>
                <c:pt idx="27716">
                  <c:v>0.98593994518778805</c:v>
                </c:pt>
                <c:pt idx="27717">
                  <c:v>0.98596407170118305</c:v>
                </c:pt>
                <c:pt idx="27718">
                  <c:v>0.98590731904159401</c:v>
                </c:pt>
                <c:pt idx="27719">
                  <c:v>0.98593663185690605</c:v>
                </c:pt>
                <c:pt idx="27720">
                  <c:v>0.98600274297199397</c:v>
                </c:pt>
                <c:pt idx="27721">
                  <c:v>0.98592215553443596</c:v>
                </c:pt>
                <c:pt idx="27722">
                  <c:v>0.98585935957167703</c:v>
                </c:pt>
                <c:pt idx="27723">
                  <c:v>0.98603841520611502</c:v>
                </c:pt>
                <c:pt idx="27724">
                  <c:v>0.98595349165241297</c:v>
                </c:pt>
                <c:pt idx="27725">
                  <c:v>0.98599579646104896</c:v>
                </c:pt>
                <c:pt idx="27726">
                  <c:v>0.98590202640455005</c:v>
                </c:pt>
                <c:pt idx="27727">
                  <c:v>0.98591403395394905</c:v>
                </c:pt>
                <c:pt idx="27728">
                  <c:v>0.98600282771852299</c:v>
                </c:pt>
                <c:pt idx="27729">
                  <c:v>0.98590846667147602</c:v>
                </c:pt>
                <c:pt idx="27730">
                  <c:v>0.98601328632361895</c:v>
                </c:pt>
                <c:pt idx="27731">
                  <c:v>0.98585612003364598</c:v>
                </c:pt>
                <c:pt idx="27732">
                  <c:v>0.98588131921257205</c:v>
                </c:pt>
                <c:pt idx="27733">
                  <c:v>0.98585053738263495</c:v>
                </c:pt>
                <c:pt idx="27734">
                  <c:v>0.98595099713146395</c:v>
                </c:pt>
                <c:pt idx="27735">
                  <c:v>0.98598039866152398</c:v>
                </c:pt>
                <c:pt idx="27736">
                  <c:v>0.98601425643646401</c:v>
                </c:pt>
                <c:pt idx="27737">
                  <c:v>0.98609978518490005</c:v>
                </c:pt>
                <c:pt idx="27738">
                  <c:v>0.98601530979951701</c:v>
                </c:pt>
                <c:pt idx="27739">
                  <c:v>0.98602036291050299</c:v>
                </c:pt>
                <c:pt idx="27740">
                  <c:v>0.98595156368308201</c:v>
                </c:pt>
                <c:pt idx="27741">
                  <c:v>0.98592245902547704</c:v>
                </c:pt>
                <c:pt idx="27742">
                  <c:v>0.98598868606087398</c:v>
                </c:pt>
                <c:pt idx="27743">
                  <c:v>0.986009661910208</c:v>
                </c:pt>
                <c:pt idx="27744">
                  <c:v>0.98581193947808399</c:v>
                </c:pt>
                <c:pt idx="27745">
                  <c:v>0.98587359098576199</c:v>
                </c:pt>
                <c:pt idx="27746">
                  <c:v>0.98601472141722002</c:v>
                </c:pt>
                <c:pt idx="27747">
                  <c:v>0.98594487023349497</c:v>
                </c:pt>
                <c:pt idx="27748">
                  <c:v>0.98608166006584397</c:v>
                </c:pt>
                <c:pt idx="27749">
                  <c:v>0.98602642669307405</c:v>
                </c:pt>
                <c:pt idx="27750">
                  <c:v>0.985972933660198</c:v>
                </c:pt>
                <c:pt idx="27751">
                  <c:v>0.985861427565627</c:v>
                </c:pt>
                <c:pt idx="27752">
                  <c:v>0.98603196171805996</c:v>
                </c:pt>
                <c:pt idx="27753">
                  <c:v>0.98595115509863496</c:v>
                </c:pt>
                <c:pt idx="27754">
                  <c:v>0.98593794099715204</c:v>
                </c:pt>
                <c:pt idx="27755">
                  <c:v>0.986154400676023</c:v>
                </c:pt>
                <c:pt idx="27756">
                  <c:v>0.98593413476166702</c:v>
                </c:pt>
                <c:pt idx="27757">
                  <c:v>0.98594475622191502</c:v>
                </c:pt>
                <c:pt idx="27758">
                  <c:v>0.98587070344786698</c:v>
                </c:pt>
                <c:pt idx="27759">
                  <c:v>0.98589832224554796</c:v>
                </c:pt>
                <c:pt idx="27760">
                  <c:v>0.98607701243274304</c:v>
                </c:pt>
                <c:pt idx="27761">
                  <c:v>0.98590699174004104</c:v>
                </c:pt>
                <c:pt idx="27762">
                  <c:v>0.98605590173448698</c:v>
                </c:pt>
                <c:pt idx="27763">
                  <c:v>0.98596512293094996</c:v>
                </c:pt>
                <c:pt idx="27764">
                  <c:v>0.98590523180108103</c:v>
                </c:pt>
                <c:pt idx="27765">
                  <c:v>0.98599989253056997</c:v>
                </c:pt>
                <c:pt idx="27766">
                  <c:v>0.98598163414542705</c:v>
                </c:pt>
                <c:pt idx="27767">
                  <c:v>0.98604973601325896</c:v>
                </c:pt>
                <c:pt idx="27768">
                  <c:v>0.98602219782276401</c:v>
                </c:pt>
                <c:pt idx="27769">
                  <c:v>0.98600161545126996</c:v>
                </c:pt>
                <c:pt idx="27770">
                  <c:v>0.98589363559406296</c:v>
                </c:pt>
                <c:pt idx="27771">
                  <c:v>0.98599128113614198</c:v>
                </c:pt>
                <c:pt idx="27772">
                  <c:v>0.98601190817849305</c:v>
                </c:pt>
                <c:pt idx="27773">
                  <c:v>0.98595171887655797</c:v>
                </c:pt>
                <c:pt idx="27774">
                  <c:v>0.98593286308384698</c:v>
                </c:pt>
                <c:pt idx="27775">
                  <c:v>0.98595710578567797</c:v>
                </c:pt>
                <c:pt idx="27776">
                  <c:v>0.98599120920280803</c:v>
                </c:pt>
                <c:pt idx="27777">
                  <c:v>0.98586446509083203</c:v>
                </c:pt>
                <c:pt idx="27778">
                  <c:v>0.98611726607684902</c:v>
                </c:pt>
                <c:pt idx="27779">
                  <c:v>0.98593897259355201</c:v>
                </c:pt>
                <c:pt idx="27780">
                  <c:v>0.98600294570650904</c:v>
                </c:pt>
                <c:pt idx="27781">
                  <c:v>0.98595629367878701</c:v>
                </c:pt>
                <c:pt idx="27782">
                  <c:v>0.98601300688676197</c:v>
                </c:pt>
                <c:pt idx="27783">
                  <c:v>0.98598638251010595</c:v>
                </c:pt>
                <c:pt idx="27784">
                  <c:v>0.98591875271448004</c:v>
                </c:pt>
                <c:pt idx="27785">
                  <c:v>0.98590646122315495</c:v>
                </c:pt>
                <c:pt idx="27786">
                  <c:v>0.98606831001162998</c:v>
                </c:pt>
                <c:pt idx="27787">
                  <c:v>0.98594873589255005</c:v>
                </c:pt>
                <c:pt idx="27788">
                  <c:v>0.98587159196445295</c:v>
                </c:pt>
                <c:pt idx="27789">
                  <c:v>0.98597477731723404</c:v>
                </c:pt>
                <c:pt idx="27790">
                  <c:v>0.98605638189894695</c:v>
                </c:pt>
                <c:pt idx="27791">
                  <c:v>0.986063967704781</c:v>
                </c:pt>
                <c:pt idx="27792">
                  <c:v>0.98606769578055797</c:v>
                </c:pt>
                <c:pt idx="27793">
                  <c:v>0.98596695073141305</c:v>
                </c:pt>
                <c:pt idx="27794">
                  <c:v>0.98601228036539301</c:v>
                </c:pt>
                <c:pt idx="27795">
                  <c:v>0.98586965643413405</c:v>
                </c:pt>
                <c:pt idx="27796">
                  <c:v>0.98594019961262203</c:v>
                </c:pt>
                <c:pt idx="27797">
                  <c:v>0.98598099316419796</c:v>
                </c:pt>
                <c:pt idx="27798">
                  <c:v>0.985949035399732</c:v>
                </c:pt>
                <c:pt idx="27799">
                  <c:v>0.98604687432853699</c:v>
                </c:pt>
                <c:pt idx="27800">
                  <c:v>0.98589926465565902</c:v>
                </c:pt>
                <c:pt idx="27801">
                  <c:v>0.98601602086028395</c:v>
                </c:pt>
                <c:pt idx="27802">
                  <c:v>0.98592102504632495</c:v>
                </c:pt>
                <c:pt idx="27803">
                  <c:v>0.98588515152948397</c:v>
                </c:pt>
                <c:pt idx="27804">
                  <c:v>0.98589284635405505</c:v>
                </c:pt>
                <c:pt idx="27805">
                  <c:v>0.98599395011691404</c:v>
                </c:pt>
                <c:pt idx="27806">
                  <c:v>0.98594798002984896</c:v>
                </c:pt>
                <c:pt idx="27807">
                  <c:v>0.98592286440538901</c:v>
                </c:pt>
                <c:pt idx="27808">
                  <c:v>0.98603613095202403</c:v>
                </c:pt>
                <c:pt idx="27809">
                  <c:v>0.98593918959507498</c:v>
                </c:pt>
                <c:pt idx="27810">
                  <c:v>0.98604849602431699</c:v>
                </c:pt>
                <c:pt idx="27811">
                  <c:v>0.986105144741106</c:v>
                </c:pt>
                <c:pt idx="27812">
                  <c:v>0.98587368188833002</c:v>
                </c:pt>
                <c:pt idx="27813">
                  <c:v>0.98599141883191499</c:v>
                </c:pt>
                <c:pt idx="27814">
                  <c:v>0.98588839952135598</c:v>
                </c:pt>
                <c:pt idx="27815">
                  <c:v>0.98594608810233397</c:v>
                </c:pt>
                <c:pt idx="27816">
                  <c:v>0.985982511868853</c:v>
                </c:pt>
                <c:pt idx="27817">
                  <c:v>0.98595510519813501</c:v>
                </c:pt>
                <c:pt idx="27818">
                  <c:v>0.98600798128515299</c:v>
                </c:pt>
                <c:pt idx="27819">
                  <c:v>0.98592817841900304</c:v>
                </c:pt>
                <c:pt idx="27820">
                  <c:v>0.98601792481782102</c:v>
                </c:pt>
                <c:pt idx="27821">
                  <c:v>0.98600673409224704</c:v>
                </c:pt>
                <c:pt idx="27822">
                  <c:v>0.98594487922435603</c:v>
                </c:pt>
                <c:pt idx="27823">
                  <c:v>0.98601343296336696</c:v>
                </c:pt>
                <c:pt idx="27824">
                  <c:v>0.98595975727039997</c:v>
                </c:pt>
                <c:pt idx="27825">
                  <c:v>0.98605051552907597</c:v>
                </c:pt>
                <c:pt idx="27826">
                  <c:v>0.986005600518851</c:v>
                </c:pt>
                <c:pt idx="27827">
                  <c:v>0.98604274576019901</c:v>
                </c:pt>
                <c:pt idx="27828">
                  <c:v>0.98582303648550096</c:v>
                </c:pt>
                <c:pt idx="27829">
                  <c:v>0.98604979310115304</c:v>
                </c:pt>
                <c:pt idx="27830">
                  <c:v>0.98582939750239196</c:v>
                </c:pt>
                <c:pt idx="27831">
                  <c:v>0.98595866041029001</c:v>
                </c:pt>
                <c:pt idx="27832">
                  <c:v>0.98604118972781096</c:v>
                </c:pt>
                <c:pt idx="27833">
                  <c:v>0.98607547437820797</c:v>
                </c:pt>
                <c:pt idx="27834">
                  <c:v>0.98601337150728496</c:v>
                </c:pt>
                <c:pt idx="27835">
                  <c:v>0.98602585336797999</c:v>
                </c:pt>
                <c:pt idx="27836">
                  <c:v>0.98593584011920599</c:v>
                </c:pt>
                <c:pt idx="27837">
                  <c:v>0.98600863208384604</c:v>
                </c:pt>
                <c:pt idx="27838">
                  <c:v>0.98591472687318105</c:v>
                </c:pt>
                <c:pt idx="27839">
                  <c:v>0.98586269369107904</c:v>
                </c:pt>
                <c:pt idx="27840">
                  <c:v>0.98602317399140604</c:v>
                </c:pt>
                <c:pt idx="27841">
                  <c:v>0.98594620428433999</c:v>
                </c:pt>
                <c:pt idx="27842">
                  <c:v>0.98594567270053901</c:v>
                </c:pt>
                <c:pt idx="27843">
                  <c:v>0.98596041411584201</c:v>
                </c:pt>
                <c:pt idx="27844">
                  <c:v>0.98598189362824395</c:v>
                </c:pt>
                <c:pt idx="27845">
                  <c:v>0.98604310727581401</c:v>
                </c:pt>
                <c:pt idx="27846">
                  <c:v>0.98604064462431196</c:v>
                </c:pt>
                <c:pt idx="27847">
                  <c:v>0.98600433554342903</c:v>
                </c:pt>
                <c:pt idx="27848">
                  <c:v>0.98597691916070396</c:v>
                </c:pt>
                <c:pt idx="27849">
                  <c:v>0.98592373109057396</c:v>
                </c:pt>
                <c:pt idx="27850">
                  <c:v>0.98613077646901304</c:v>
                </c:pt>
                <c:pt idx="27851">
                  <c:v>0.98600018999192995</c:v>
                </c:pt>
                <c:pt idx="27852">
                  <c:v>0.985975354360068</c:v>
                </c:pt>
                <c:pt idx="27853">
                  <c:v>0.98593460234573604</c:v>
                </c:pt>
                <c:pt idx="27854">
                  <c:v>0.98592961610291696</c:v>
                </c:pt>
                <c:pt idx="27855">
                  <c:v>0.98603485776051403</c:v>
                </c:pt>
                <c:pt idx="27856">
                  <c:v>0.98609493967192596</c:v>
                </c:pt>
                <c:pt idx="27857">
                  <c:v>0.98582048409060297</c:v>
                </c:pt>
                <c:pt idx="27858">
                  <c:v>0.98605462373754904</c:v>
                </c:pt>
                <c:pt idx="27859">
                  <c:v>0.98593450773601699</c:v>
                </c:pt>
                <c:pt idx="27860">
                  <c:v>0.986007309224472</c:v>
                </c:pt>
                <c:pt idx="27861">
                  <c:v>0.98607147203960899</c:v>
                </c:pt>
                <c:pt idx="27862">
                  <c:v>0.98596773979563102</c:v>
                </c:pt>
                <c:pt idx="27863">
                  <c:v>0.98604934743350103</c:v>
                </c:pt>
                <c:pt idx="27864">
                  <c:v>0.98598082606255399</c:v>
                </c:pt>
                <c:pt idx="27865">
                  <c:v>0.98594978931204202</c:v>
                </c:pt>
                <c:pt idx="27866">
                  <c:v>0.98590902411298698</c:v>
                </c:pt>
                <c:pt idx="27867">
                  <c:v>0.98599043099731198</c:v>
                </c:pt>
                <c:pt idx="27868">
                  <c:v>0.98610130980445898</c:v>
                </c:pt>
                <c:pt idx="27869">
                  <c:v>0.98593115873187498</c:v>
                </c:pt>
                <c:pt idx="27870">
                  <c:v>0.98605039745343603</c:v>
                </c:pt>
                <c:pt idx="27871">
                  <c:v>0.98596611965608105</c:v>
                </c:pt>
                <c:pt idx="27872">
                  <c:v>0.98602651356780002</c:v>
                </c:pt>
                <c:pt idx="27873">
                  <c:v>0.98593566673476996</c:v>
                </c:pt>
                <c:pt idx="27874">
                  <c:v>0.98599036634220905</c:v>
                </c:pt>
                <c:pt idx="27875">
                  <c:v>0.98603338624248704</c:v>
                </c:pt>
                <c:pt idx="27876">
                  <c:v>0.98585123766572103</c:v>
                </c:pt>
                <c:pt idx="27877">
                  <c:v>0.98605611896803103</c:v>
                </c:pt>
                <c:pt idx="27878">
                  <c:v>0.98592195786471404</c:v>
                </c:pt>
                <c:pt idx="27879">
                  <c:v>0.98608216304601604</c:v>
                </c:pt>
                <c:pt idx="27880">
                  <c:v>0.98596854608611495</c:v>
                </c:pt>
                <c:pt idx="27881">
                  <c:v>0.98598501957441298</c:v>
                </c:pt>
                <c:pt idx="27882">
                  <c:v>0.98603086632556203</c:v>
                </c:pt>
                <c:pt idx="27883">
                  <c:v>0.98592555711963603</c:v>
                </c:pt>
                <c:pt idx="27884">
                  <c:v>0.98590655810940397</c:v>
                </c:pt>
                <c:pt idx="27885">
                  <c:v>0.98595260419384101</c:v>
                </c:pt>
                <c:pt idx="27886">
                  <c:v>0.98587840765400703</c:v>
                </c:pt>
                <c:pt idx="27887">
                  <c:v>0.98600110161410603</c:v>
                </c:pt>
                <c:pt idx="27888">
                  <c:v>0.98593491715186299</c:v>
                </c:pt>
                <c:pt idx="27889">
                  <c:v>0.985833292401464</c:v>
                </c:pt>
                <c:pt idx="27890">
                  <c:v>0.98594444209666698</c:v>
                </c:pt>
                <c:pt idx="27891">
                  <c:v>0.98597142395898596</c:v>
                </c:pt>
                <c:pt idx="27892">
                  <c:v>0.98597016963560102</c:v>
                </c:pt>
                <c:pt idx="27893">
                  <c:v>0.98588197614654804</c:v>
                </c:pt>
                <c:pt idx="27894">
                  <c:v>0.98591557218478998</c:v>
                </c:pt>
                <c:pt idx="27895">
                  <c:v>0.98598949099812305</c:v>
                </c:pt>
                <c:pt idx="27896">
                  <c:v>0.986072280137823</c:v>
                </c:pt>
                <c:pt idx="27897">
                  <c:v>0.98607030708169296</c:v>
                </c:pt>
                <c:pt idx="27898">
                  <c:v>0.98596571775018105</c:v>
                </c:pt>
                <c:pt idx="27899">
                  <c:v>0.98588800188541803</c:v>
                </c:pt>
                <c:pt idx="27900">
                  <c:v>0.98590454231744895</c:v>
                </c:pt>
                <c:pt idx="27901">
                  <c:v>0.98588547027822404</c:v>
                </c:pt>
                <c:pt idx="27902">
                  <c:v>0.98590300733339598</c:v>
                </c:pt>
                <c:pt idx="27903">
                  <c:v>0.98592097117490995</c:v>
                </c:pt>
                <c:pt idx="27904">
                  <c:v>0.98598774950647905</c:v>
                </c:pt>
                <c:pt idx="27905">
                  <c:v>0.98601598752354802</c:v>
                </c:pt>
                <c:pt idx="27906">
                  <c:v>0.98591161632459801</c:v>
                </c:pt>
                <c:pt idx="27907">
                  <c:v>0.98598023423300896</c:v>
                </c:pt>
                <c:pt idx="27908">
                  <c:v>0.98594699199022795</c:v>
                </c:pt>
                <c:pt idx="27909">
                  <c:v>0.986061981935203</c:v>
                </c:pt>
                <c:pt idx="27910">
                  <c:v>0.986029593838746</c:v>
                </c:pt>
                <c:pt idx="27911">
                  <c:v>0.98605565256296501</c:v>
                </c:pt>
                <c:pt idx="27912">
                  <c:v>0.986009515453661</c:v>
                </c:pt>
                <c:pt idx="27913">
                  <c:v>0.98585066289586198</c:v>
                </c:pt>
                <c:pt idx="27914">
                  <c:v>0.98608531746639905</c:v>
                </c:pt>
                <c:pt idx="27915">
                  <c:v>0.98586044612294998</c:v>
                </c:pt>
                <c:pt idx="27916">
                  <c:v>0.98609295743213299</c:v>
                </c:pt>
                <c:pt idx="27917">
                  <c:v>0.98581469941907796</c:v>
                </c:pt>
                <c:pt idx="27918">
                  <c:v>0.98597476090053504</c:v>
                </c:pt>
                <c:pt idx="27919">
                  <c:v>0.98596827849554303</c:v>
                </c:pt>
                <c:pt idx="27920">
                  <c:v>0.98606378697558295</c:v>
                </c:pt>
                <c:pt idx="27921">
                  <c:v>0.98603466259459005</c:v>
                </c:pt>
                <c:pt idx="27922">
                  <c:v>0.98586870721756903</c:v>
                </c:pt>
                <c:pt idx="27923">
                  <c:v>0.98603396827608902</c:v>
                </c:pt>
                <c:pt idx="27924">
                  <c:v>0.98591787593066704</c:v>
                </c:pt>
                <c:pt idx="27925">
                  <c:v>0.98601468206253495</c:v>
                </c:pt>
                <c:pt idx="27926">
                  <c:v>0.986045869785806</c:v>
                </c:pt>
                <c:pt idx="27927">
                  <c:v>0.98596621965946896</c:v>
                </c:pt>
                <c:pt idx="27928">
                  <c:v>0.985960043210937</c:v>
                </c:pt>
                <c:pt idx="27929">
                  <c:v>0.985897419600966</c:v>
                </c:pt>
                <c:pt idx="27930">
                  <c:v>0.98600537238408803</c:v>
                </c:pt>
                <c:pt idx="27931">
                  <c:v>0.985890160607785</c:v>
                </c:pt>
                <c:pt idx="27932">
                  <c:v>0.98608570127167605</c:v>
                </c:pt>
                <c:pt idx="27933">
                  <c:v>0.98600242292053997</c:v>
                </c:pt>
                <c:pt idx="27934">
                  <c:v>0.98596130145689498</c:v>
                </c:pt>
                <c:pt idx="27935">
                  <c:v>0.986002110732901</c:v>
                </c:pt>
                <c:pt idx="27936">
                  <c:v>0.98595105562242702</c:v>
                </c:pt>
                <c:pt idx="27937">
                  <c:v>0.98586994026043495</c:v>
                </c:pt>
                <c:pt idx="27938">
                  <c:v>0.98596957238137595</c:v>
                </c:pt>
                <c:pt idx="27939">
                  <c:v>0.98591495293295395</c:v>
                </c:pt>
                <c:pt idx="27940">
                  <c:v>0.98592170440275895</c:v>
                </c:pt>
                <c:pt idx="27941">
                  <c:v>0.98590867712692498</c:v>
                </c:pt>
                <c:pt idx="27942">
                  <c:v>0.98593133287727797</c:v>
                </c:pt>
                <c:pt idx="27943">
                  <c:v>0.98590420047944805</c:v>
                </c:pt>
                <c:pt idx="27944">
                  <c:v>0.98586412411761903</c:v>
                </c:pt>
                <c:pt idx="27945">
                  <c:v>0.98594077223409504</c:v>
                </c:pt>
                <c:pt idx="27946">
                  <c:v>0.98596426140371696</c:v>
                </c:pt>
                <c:pt idx="27947">
                  <c:v>0.98592294406048797</c:v>
                </c:pt>
                <c:pt idx="27948">
                  <c:v>0.98603669047910802</c:v>
                </c:pt>
                <c:pt idx="27949">
                  <c:v>0.98598117972510202</c:v>
                </c:pt>
                <c:pt idx="27950">
                  <c:v>0.986030622665094</c:v>
                </c:pt>
                <c:pt idx="27951">
                  <c:v>0.98590922365437506</c:v>
                </c:pt>
                <c:pt idx="27952">
                  <c:v>0.98588662123885995</c:v>
                </c:pt>
                <c:pt idx="27953">
                  <c:v>0.98593330200103602</c:v>
                </c:pt>
                <c:pt idx="27954">
                  <c:v>0.98586446093298497</c:v>
                </c:pt>
                <c:pt idx="27955">
                  <c:v>0.985980424920051</c:v>
                </c:pt>
                <c:pt idx="27956">
                  <c:v>0.98590639082265197</c:v>
                </c:pt>
                <c:pt idx="27957">
                  <c:v>0.98592981260702495</c:v>
                </c:pt>
                <c:pt idx="27958">
                  <c:v>0.98593923081149804</c:v>
                </c:pt>
                <c:pt idx="27959">
                  <c:v>0.98598147251859003</c:v>
                </c:pt>
                <c:pt idx="27960">
                  <c:v>0.98587199415597204</c:v>
                </c:pt>
                <c:pt idx="27961">
                  <c:v>0.98600698622997995</c:v>
                </c:pt>
                <c:pt idx="27962">
                  <c:v>0.98589913326390899</c:v>
                </c:pt>
                <c:pt idx="27963">
                  <c:v>0.98594956606190698</c:v>
                </c:pt>
                <c:pt idx="27964">
                  <c:v>0.98589224163289002</c:v>
                </c:pt>
                <c:pt idx="27965">
                  <c:v>0.98591434294231906</c:v>
                </c:pt>
                <c:pt idx="27966">
                  <c:v>0.985982878333171</c:v>
                </c:pt>
                <c:pt idx="27967">
                  <c:v>0.98593685691516297</c:v>
                </c:pt>
                <c:pt idx="27968">
                  <c:v>0.98602156475201497</c:v>
                </c:pt>
                <c:pt idx="27969">
                  <c:v>0.98594819629584096</c:v>
                </c:pt>
                <c:pt idx="27970">
                  <c:v>0.98595881093762305</c:v>
                </c:pt>
                <c:pt idx="27971">
                  <c:v>0.98587837648522902</c:v>
                </c:pt>
                <c:pt idx="27972">
                  <c:v>0.98592513411645599</c:v>
                </c:pt>
                <c:pt idx="27973">
                  <c:v>0.985963435948078</c:v>
                </c:pt>
                <c:pt idx="27974">
                  <c:v>0.98610211338527598</c:v>
                </c:pt>
                <c:pt idx="27975">
                  <c:v>0.98590119166624401</c:v>
                </c:pt>
                <c:pt idx="27976">
                  <c:v>0.98594734475636503</c:v>
                </c:pt>
                <c:pt idx="27977">
                  <c:v>0.98593034908852095</c:v>
                </c:pt>
                <c:pt idx="27978">
                  <c:v>0.98598103853135</c:v>
                </c:pt>
                <c:pt idx="27979">
                  <c:v>0.98615096867849805</c:v>
                </c:pt>
                <c:pt idx="27980">
                  <c:v>0.98594522506976401</c:v>
                </c:pt>
                <c:pt idx="27981">
                  <c:v>0.98602363441095098</c:v>
                </c:pt>
                <c:pt idx="27982">
                  <c:v>0.98593296481148496</c:v>
                </c:pt>
                <c:pt idx="27983">
                  <c:v>0.98584076855748703</c:v>
                </c:pt>
                <c:pt idx="27984">
                  <c:v>0.98605705547798495</c:v>
                </c:pt>
                <c:pt idx="27985">
                  <c:v>0.98597972950752</c:v>
                </c:pt>
                <c:pt idx="27986">
                  <c:v>0.98593253312737705</c:v>
                </c:pt>
                <c:pt idx="27987">
                  <c:v>0.98596883014644998</c:v>
                </c:pt>
                <c:pt idx="27988">
                  <c:v>0.985923205454177</c:v>
                </c:pt>
                <c:pt idx="27989">
                  <c:v>0.98590021272823802</c:v>
                </c:pt>
                <c:pt idx="27990">
                  <c:v>0.98598726881281995</c:v>
                </c:pt>
                <c:pt idx="27991">
                  <c:v>0.98593754754249197</c:v>
                </c:pt>
                <c:pt idx="27992">
                  <c:v>0.98607226761282496</c:v>
                </c:pt>
                <c:pt idx="27993">
                  <c:v>0.98595460077068897</c:v>
                </c:pt>
                <c:pt idx="27994">
                  <c:v>0.986084899603067</c:v>
                </c:pt>
                <c:pt idx="27995">
                  <c:v>0.98589319463606895</c:v>
                </c:pt>
                <c:pt idx="27996">
                  <c:v>0.98605329928881702</c:v>
                </c:pt>
                <c:pt idx="27997">
                  <c:v>0.98593267200169599</c:v>
                </c:pt>
                <c:pt idx="27998">
                  <c:v>0.98605503734644695</c:v>
                </c:pt>
                <c:pt idx="27999">
                  <c:v>0.98583353045750899</c:v>
                </c:pt>
                <c:pt idx="28000">
                  <c:v>0.98602700830636303</c:v>
                </c:pt>
                <c:pt idx="28001">
                  <c:v>0.98586511097876295</c:v>
                </c:pt>
                <c:pt idx="28002">
                  <c:v>0.98607157783871602</c:v>
                </c:pt>
                <c:pt idx="28003">
                  <c:v>0.98581711082397505</c:v>
                </c:pt>
                <c:pt idx="28004">
                  <c:v>0.98602232914222199</c:v>
                </c:pt>
                <c:pt idx="28005">
                  <c:v>0.98586866779684901</c:v>
                </c:pt>
                <c:pt idx="28006">
                  <c:v>0.985982462662776</c:v>
                </c:pt>
                <c:pt idx="28007">
                  <c:v>0.98598690550099199</c:v>
                </c:pt>
                <c:pt idx="28008">
                  <c:v>0.98606353970923</c:v>
                </c:pt>
                <c:pt idx="28009">
                  <c:v>0.98596253691640501</c:v>
                </c:pt>
                <c:pt idx="28010">
                  <c:v>0.98597704125235597</c:v>
                </c:pt>
                <c:pt idx="28011">
                  <c:v>0.98599162570353804</c:v>
                </c:pt>
                <c:pt idx="28012">
                  <c:v>0.98586260916636104</c:v>
                </c:pt>
                <c:pt idx="28013">
                  <c:v>0.98600352686399395</c:v>
                </c:pt>
                <c:pt idx="28014">
                  <c:v>0.98590289899433803</c:v>
                </c:pt>
                <c:pt idx="28015">
                  <c:v>0.98602445549583695</c:v>
                </c:pt>
                <c:pt idx="28016">
                  <c:v>0.98592733098340901</c:v>
                </c:pt>
                <c:pt idx="28017">
                  <c:v>0.98597255349951696</c:v>
                </c:pt>
                <c:pt idx="28018">
                  <c:v>0.98600100159406801</c:v>
                </c:pt>
                <c:pt idx="28019">
                  <c:v>0.98605397650065596</c:v>
                </c:pt>
                <c:pt idx="28020">
                  <c:v>0.98598800653862295</c:v>
                </c:pt>
                <c:pt idx="28021">
                  <c:v>0.98605211190919395</c:v>
                </c:pt>
                <c:pt idx="28022">
                  <c:v>0.98582522419714003</c:v>
                </c:pt>
                <c:pt idx="28023">
                  <c:v>0.98590537735585804</c:v>
                </c:pt>
                <c:pt idx="28024">
                  <c:v>0.98605190675100396</c:v>
                </c:pt>
                <c:pt idx="28025">
                  <c:v>0.98596544357080695</c:v>
                </c:pt>
                <c:pt idx="28026">
                  <c:v>0.986015036478468</c:v>
                </c:pt>
                <c:pt idx="28027">
                  <c:v>0.98601097028485396</c:v>
                </c:pt>
                <c:pt idx="28028">
                  <c:v>0.985916779448054</c:v>
                </c:pt>
                <c:pt idx="28029">
                  <c:v>0.98603110430769703</c:v>
                </c:pt>
                <c:pt idx="28030">
                  <c:v>0.98603945794178804</c:v>
                </c:pt>
                <c:pt idx="28031">
                  <c:v>0.98592498692864305</c:v>
                </c:pt>
                <c:pt idx="28032">
                  <c:v>0.98587331200526795</c:v>
                </c:pt>
                <c:pt idx="28033">
                  <c:v>0.98598904344333804</c:v>
                </c:pt>
                <c:pt idx="28034">
                  <c:v>0.98592336091894694</c:v>
                </c:pt>
                <c:pt idx="28035">
                  <c:v>0.98595674383014198</c:v>
                </c:pt>
                <c:pt idx="28036">
                  <c:v>0.98587754441217601</c:v>
                </c:pt>
                <c:pt idx="28037">
                  <c:v>0.98597406370826401</c:v>
                </c:pt>
                <c:pt idx="28038">
                  <c:v>0.98604297726283696</c:v>
                </c:pt>
                <c:pt idx="28039">
                  <c:v>0.98596160697153301</c:v>
                </c:pt>
                <c:pt idx="28040">
                  <c:v>0.986013648893175</c:v>
                </c:pt>
                <c:pt idx="28041">
                  <c:v>0.98591499940548699</c:v>
                </c:pt>
                <c:pt idx="28042">
                  <c:v>0.98592958826863997</c:v>
                </c:pt>
                <c:pt idx="28043">
                  <c:v>0.98591074675035195</c:v>
                </c:pt>
                <c:pt idx="28044">
                  <c:v>0.985937163978585</c:v>
                </c:pt>
                <c:pt idx="28045">
                  <c:v>0.98606613014187905</c:v>
                </c:pt>
                <c:pt idx="28046">
                  <c:v>0.98610194151869102</c:v>
                </c:pt>
                <c:pt idx="28047">
                  <c:v>0.98587192573811999</c:v>
                </c:pt>
                <c:pt idx="28048">
                  <c:v>0.985935757852475</c:v>
                </c:pt>
                <c:pt idx="28049">
                  <c:v>0.98592172048259796</c:v>
                </c:pt>
                <c:pt idx="28050">
                  <c:v>0.98602552323997095</c:v>
                </c:pt>
                <c:pt idx="28051">
                  <c:v>0.98586682735028597</c:v>
                </c:pt>
                <c:pt idx="28052">
                  <c:v>0.98603086789803995</c:v>
                </c:pt>
                <c:pt idx="28053">
                  <c:v>0.98605149336974496</c:v>
                </c:pt>
                <c:pt idx="28054">
                  <c:v>0.98605353267439599</c:v>
                </c:pt>
                <c:pt idx="28055">
                  <c:v>0.9859535463197</c:v>
                </c:pt>
                <c:pt idx="28056">
                  <c:v>0.98604184018664298</c:v>
                </c:pt>
                <c:pt idx="28057">
                  <c:v>0.98590116691283003</c:v>
                </c:pt>
                <c:pt idx="28058">
                  <c:v>0.98598253775334499</c:v>
                </c:pt>
                <c:pt idx="28059">
                  <c:v>0.98597993361619796</c:v>
                </c:pt>
                <c:pt idx="28060">
                  <c:v>0.98589509033903699</c:v>
                </c:pt>
                <c:pt idx="28061">
                  <c:v>0.98600254346888905</c:v>
                </c:pt>
                <c:pt idx="28062">
                  <c:v>0.98589206544768604</c:v>
                </c:pt>
                <c:pt idx="28063">
                  <c:v>0.98603304843370798</c:v>
                </c:pt>
                <c:pt idx="28064">
                  <c:v>0.98586760505535997</c:v>
                </c:pt>
                <c:pt idx="28065">
                  <c:v>0.98601963614293597</c:v>
                </c:pt>
                <c:pt idx="28066">
                  <c:v>0.98599032507921502</c:v>
                </c:pt>
                <c:pt idx="28067">
                  <c:v>0.98607096038681596</c:v>
                </c:pt>
                <c:pt idx="28068">
                  <c:v>0.98585595740020404</c:v>
                </c:pt>
                <c:pt idx="28069">
                  <c:v>0.98598682047909803</c:v>
                </c:pt>
                <c:pt idx="28070">
                  <c:v>0.98589248248613603</c:v>
                </c:pt>
                <c:pt idx="28071">
                  <c:v>0.98606384507360401</c:v>
                </c:pt>
                <c:pt idx="28072">
                  <c:v>0.98596866701456498</c:v>
                </c:pt>
                <c:pt idx="28073">
                  <c:v>0.98608105146386804</c:v>
                </c:pt>
                <c:pt idx="28074">
                  <c:v>0.986009462574575</c:v>
                </c:pt>
                <c:pt idx="28075">
                  <c:v>0.985972970555823</c:v>
                </c:pt>
                <c:pt idx="28076">
                  <c:v>0.98593378589313996</c:v>
                </c:pt>
                <c:pt idx="28077">
                  <c:v>0.98596761674887501</c:v>
                </c:pt>
                <c:pt idx="28078">
                  <c:v>0.98589397190691397</c:v>
                </c:pt>
                <c:pt idx="28079">
                  <c:v>0.985872809231227</c:v>
                </c:pt>
                <c:pt idx="28080">
                  <c:v>0.98608261116713403</c:v>
                </c:pt>
                <c:pt idx="28081">
                  <c:v>0.98584964349788295</c:v>
                </c:pt>
                <c:pt idx="28082">
                  <c:v>0.98604695567069101</c:v>
                </c:pt>
                <c:pt idx="28083">
                  <c:v>0.98600555567613801</c:v>
                </c:pt>
                <c:pt idx="28084">
                  <c:v>0.98590545797916196</c:v>
                </c:pt>
                <c:pt idx="28085">
                  <c:v>0.98600419999594902</c:v>
                </c:pt>
                <c:pt idx="28086">
                  <c:v>0.98579259546370102</c:v>
                </c:pt>
                <c:pt idx="28087">
                  <c:v>0.98593865868316699</c:v>
                </c:pt>
                <c:pt idx="28088">
                  <c:v>0.98596273379648203</c:v>
                </c:pt>
                <c:pt idx="28089">
                  <c:v>0.98599241543890503</c:v>
                </c:pt>
                <c:pt idx="28090">
                  <c:v>0.985896445671127</c:v>
                </c:pt>
                <c:pt idx="28091">
                  <c:v>0.985841563986108</c:v>
                </c:pt>
                <c:pt idx="28092">
                  <c:v>0.98599509048309697</c:v>
                </c:pt>
                <c:pt idx="28093">
                  <c:v>0.98596363367399598</c:v>
                </c:pt>
                <c:pt idx="28094">
                  <c:v>0.98598751214912495</c:v>
                </c:pt>
                <c:pt idx="28095">
                  <c:v>0.986112305275332</c:v>
                </c:pt>
                <c:pt idx="28096">
                  <c:v>0.98603808152977102</c:v>
                </c:pt>
                <c:pt idx="28097">
                  <c:v>0.98600042991752501</c:v>
                </c:pt>
                <c:pt idx="28098">
                  <c:v>0.98595974180923995</c:v>
                </c:pt>
                <c:pt idx="28099">
                  <c:v>0.98597176727643399</c:v>
                </c:pt>
                <c:pt idx="28100">
                  <c:v>0.98581077744685097</c:v>
                </c:pt>
                <c:pt idx="28101">
                  <c:v>0.98592126957910398</c:v>
                </c:pt>
                <c:pt idx="28102">
                  <c:v>0.98597064036891602</c:v>
                </c:pt>
                <c:pt idx="28103">
                  <c:v>0.98604579356717004</c:v>
                </c:pt>
                <c:pt idx="28104">
                  <c:v>0.98586372738748596</c:v>
                </c:pt>
                <c:pt idx="28105">
                  <c:v>0.98603171581484705</c:v>
                </c:pt>
                <c:pt idx="28106">
                  <c:v>0.98598499395522299</c:v>
                </c:pt>
                <c:pt idx="28107">
                  <c:v>0.98597256248180398</c:v>
                </c:pt>
                <c:pt idx="28108">
                  <c:v>0.98586131481523798</c:v>
                </c:pt>
                <c:pt idx="28109">
                  <c:v>0.98604686605938197</c:v>
                </c:pt>
                <c:pt idx="28110">
                  <c:v>0.98587755233485996</c:v>
                </c:pt>
                <c:pt idx="28111">
                  <c:v>0.98609058320100895</c:v>
                </c:pt>
                <c:pt idx="28112">
                  <c:v>0.98600038135337997</c:v>
                </c:pt>
                <c:pt idx="28113">
                  <c:v>0.98603359698525195</c:v>
                </c:pt>
                <c:pt idx="28114">
                  <c:v>0.98605271580310005</c:v>
                </c:pt>
                <c:pt idx="28115">
                  <c:v>0.98592549137209995</c:v>
                </c:pt>
                <c:pt idx="28116">
                  <c:v>0.98590590928679001</c:v>
                </c:pt>
                <c:pt idx="28117">
                  <c:v>0.98595918977807795</c:v>
                </c:pt>
                <c:pt idx="28118">
                  <c:v>0.98596901522718405</c:v>
                </c:pt>
                <c:pt idx="28119">
                  <c:v>0.98601435315404096</c:v>
                </c:pt>
                <c:pt idx="28120">
                  <c:v>0.985928723126276</c:v>
                </c:pt>
                <c:pt idx="28121">
                  <c:v>0.98595866645770902</c:v>
                </c:pt>
                <c:pt idx="28122">
                  <c:v>0.98591115601179602</c:v>
                </c:pt>
                <c:pt idx="28123">
                  <c:v>0.98594873624883494</c:v>
                </c:pt>
                <c:pt idx="28124">
                  <c:v>0.986012872528091</c:v>
                </c:pt>
                <c:pt idx="28125">
                  <c:v>0.98583988337290696</c:v>
                </c:pt>
                <c:pt idx="28126">
                  <c:v>0.986038262320724</c:v>
                </c:pt>
                <c:pt idx="28127">
                  <c:v>0.98584305766398495</c:v>
                </c:pt>
                <c:pt idx="28128">
                  <c:v>0.98600872005168305</c:v>
                </c:pt>
                <c:pt idx="28129">
                  <c:v>0.98594882547194795</c:v>
                </c:pt>
                <c:pt idx="28130">
                  <c:v>0.98603519561686703</c:v>
                </c:pt>
                <c:pt idx="28131">
                  <c:v>0.985852631534896</c:v>
                </c:pt>
                <c:pt idx="28132">
                  <c:v>0.98599869537269202</c:v>
                </c:pt>
                <c:pt idx="28133">
                  <c:v>0.98600210732714799</c:v>
                </c:pt>
                <c:pt idx="28134">
                  <c:v>0.98608638689664996</c:v>
                </c:pt>
                <c:pt idx="28135">
                  <c:v>0.98606378043215404</c:v>
                </c:pt>
                <c:pt idx="28136">
                  <c:v>0.98591124238754002</c:v>
                </c:pt>
                <c:pt idx="28137">
                  <c:v>0.98601048270245695</c:v>
                </c:pt>
                <c:pt idx="28138">
                  <c:v>0.98593977712061698</c:v>
                </c:pt>
                <c:pt idx="28139">
                  <c:v>0.985969716636653</c:v>
                </c:pt>
                <c:pt idx="28140">
                  <c:v>0.985962305284657</c:v>
                </c:pt>
                <c:pt idx="28141">
                  <c:v>0.98588840522930499</c:v>
                </c:pt>
                <c:pt idx="28142">
                  <c:v>0.98600359908937996</c:v>
                </c:pt>
                <c:pt idx="28143">
                  <c:v>0.98602084786930999</c:v>
                </c:pt>
                <c:pt idx="28144">
                  <c:v>0.98592130494252705</c:v>
                </c:pt>
                <c:pt idx="28145">
                  <c:v>0.98595320191222102</c:v>
                </c:pt>
                <c:pt idx="28146">
                  <c:v>0.98593807014437895</c:v>
                </c:pt>
                <c:pt idx="28147">
                  <c:v>0.985965075982001</c:v>
                </c:pt>
                <c:pt idx="28148">
                  <c:v>0.98594076994193403</c:v>
                </c:pt>
                <c:pt idx="28149">
                  <c:v>0.98595318681502497</c:v>
                </c:pt>
                <c:pt idx="28150">
                  <c:v>0.98589858590204504</c:v>
                </c:pt>
                <c:pt idx="28151">
                  <c:v>0.98589110854966699</c:v>
                </c:pt>
                <c:pt idx="28152">
                  <c:v>0.98614779155862098</c:v>
                </c:pt>
                <c:pt idx="28153">
                  <c:v>0.98585588287561199</c:v>
                </c:pt>
                <c:pt idx="28154">
                  <c:v>0.98611322030222104</c:v>
                </c:pt>
                <c:pt idx="28155">
                  <c:v>0.98593672884462003</c:v>
                </c:pt>
                <c:pt idx="28156">
                  <c:v>0.98601492540261104</c:v>
                </c:pt>
                <c:pt idx="28157">
                  <c:v>0.98583946465974404</c:v>
                </c:pt>
                <c:pt idx="28158">
                  <c:v>0.98606040173802401</c:v>
                </c:pt>
                <c:pt idx="28159">
                  <c:v>0.98582684436533996</c:v>
                </c:pt>
                <c:pt idx="28160">
                  <c:v>0.986040633204877</c:v>
                </c:pt>
                <c:pt idx="28161">
                  <c:v>0.98587425727240496</c:v>
                </c:pt>
                <c:pt idx="28162">
                  <c:v>0.98598075503081495</c:v>
                </c:pt>
                <c:pt idx="28163">
                  <c:v>0.98604530657025702</c:v>
                </c:pt>
                <c:pt idx="28164">
                  <c:v>0.98598171199153295</c:v>
                </c:pt>
                <c:pt idx="28165">
                  <c:v>0.98590923779322803</c:v>
                </c:pt>
                <c:pt idx="28166">
                  <c:v>0.98586989014051296</c:v>
                </c:pt>
                <c:pt idx="28167">
                  <c:v>0.98602622427596498</c:v>
                </c:pt>
                <c:pt idx="28168">
                  <c:v>0.98594417727412098</c:v>
                </c:pt>
                <c:pt idx="28169">
                  <c:v>0.98598809203823301</c:v>
                </c:pt>
                <c:pt idx="28170">
                  <c:v>0.98588335843493302</c:v>
                </c:pt>
                <c:pt idx="28171">
                  <c:v>0.98583940303467799</c:v>
                </c:pt>
                <c:pt idx="28172">
                  <c:v>0.98597615207931399</c:v>
                </c:pt>
                <c:pt idx="28173">
                  <c:v>0.98596766997568497</c:v>
                </c:pt>
                <c:pt idx="28174">
                  <c:v>0.98589964455967505</c:v>
                </c:pt>
                <c:pt idx="28175">
                  <c:v>0.986090520091362</c:v>
                </c:pt>
                <c:pt idx="28176">
                  <c:v>0.98593412641627998</c:v>
                </c:pt>
                <c:pt idx="28177">
                  <c:v>0.98613437019775896</c:v>
                </c:pt>
                <c:pt idx="28178">
                  <c:v>0.98587393184313099</c:v>
                </c:pt>
                <c:pt idx="28179">
                  <c:v>0.98606388198185901</c:v>
                </c:pt>
                <c:pt idx="28180">
                  <c:v>0.98588854235316903</c:v>
                </c:pt>
                <c:pt idx="28181">
                  <c:v>0.98602768134662</c:v>
                </c:pt>
                <c:pt idx="28182">
                  <c:v>0.98588981476468895</c:v>
                </c:pt>
                <c:pt idx="28183">
                  <c:v>0.98607579770506204</c:v>
                </c:pt>
                <c:pt idx="28184">
                  <c:v>0.98594420151781004</c:v>
                </c:pt>
                <c:pt idx="28185">
                  <c:v>0.98585788264811502</c:v>
                </c:pt>
                <c:pt idx="28186">
                  <c:v>0.98592034642233695</c:v>
                </c:pt>
                <c:pt idx="28187">
                  <c:v>0.98588373326348</c:v>
                </c:pt>
                <c:pt idx="28188">
                  <c:v>0.98596610855764999</c:v>
                </c:pt>
                <c:pt idx="28189">
                  <c:v>0.98598507447352401</c:v>
                </c:pt>
                <c:pt idx="28190">
                  <c:v>0.98599539500743005</c:v>
                </c:pt>
                <c:pt idx="28191">
                  <c:v>0.98600470591948697</c:v>
                </c:pt>
                <c:pt idx="28192">
                  <c:v>0.98582148432763905</c:v>
                </c:pt>
                <c:pt idx="28193">
                  <c:v>0.98606632911285597</c:v>
                </c:pt>
                <c:pt idx="28194">
                  <c:v>0.98591285048437904</c:v>
                </c:pt>
                <c:pt idx="28195">
                  <c:v>0.98597589443488098</c:v>
                </c:pt>
                <c:pt idx="28196">
                  <c:v>0.98592479687391599</c:v>
                </c:pt>
                <c:pt idx="28197">
                  <c:v>0.98591798976827405</c:v>
                </c:pt>
                <c:pt idx="28198">
                  <c:v>0.98598031180488399</c:v>
                </c:pt>
                <c:pt idx="28199">
                  <c:v>0.98596469920493202</c:v>
                </c:pt>
                <c:pt idx="28200">
                  <c:v>0.98602018104415901</c:v>
                </c:pt>
                <c:pt idx="28201">
                  <c:v>0.98590619633862597</c:v>
                </c:pt>
                <c:pt idx="28202">
                  <c:v>0.98600767917637699</c:v>
                </c:pt>
                <c:pt idx="28203">
                  <c:v>0.98589688345877202</c:v>
                </c:pt>
                <c:pt idx="28204">
                  <c:v>0.98599840227171998</c:v>
                </c:pt>
                <c:pt idx="28205">
                  <c:v>0.98601675182130599</c:v>
                </c:pt>
                <c:pt idx="28206">
                  <c:v>0.98600380417487699</c:v>
                </c:pt>
                <c:pt idx="28207">
                  <c:v>0.986008862613728</c:v>
                </c:pt>
                <c:pt idx="28208">
                  <c:v>0.98587241585267604</c:v>
                </c:pt>
                <c:pt idx="28209">
                  <c:v>0.98591398555877696</c:v>
                </c:pt>
                <c:pt idx="28210">
                  <c:v>0.98599440982428399</c:v>
                </c:pt>
                <c:pt idx="28211">
                  <c:v>0.98595872178334398</c:v>
                </c:pt>
                <c:pt idx="28212">
                  <c:v>0.98612985052462498</c:v>
                </c:pt>
                <c:pt idx="28213">
                  <c:v>0.98590039412186503</c:v>
                </c:pt>
                <c:pt idx="28214">
                  <c:v>0.98597529241218995</c:v>
                </c:pt>
                <c:pt idx="28215">
                  <c:v>0.98595310064869002</c:v>
                </c:pt>
                <c:pt idx="28216">
                  <c:v>0.98601814146917099</c:v>
                </c:pt>
                <c:pt idx="28217">
                  <c:v>0.98586832882695996</c:v>
                </c:pt>
                <c:pt idx="28218">
                  <c:v>0.98595918105311098</c:v>
                </c:pt>
                <c:pt idx="28219">
                  <c:v>0.98585504534620105</c:v>
                </c:pt>
                <c:pt idx="28220">
                  <c:v>0.98598986407094602</c:v>
                </c:pt>
                <c:pt idx="28221">
                  <c:v>0.98593741316809302</c:v>
                </c:pt>
                <c:pt idx="28222">
                  <c:v>0.98606166955307395</c:v>
                </c:pt>
                <c:pt idx="28223">
                  <c:v>0.98598847664593403</c:v>
                </c:pt>
                <c:pt idx="28224">
                  <c:v>0.98602375072679904</c:v>
                </c:pt>
                <c:pt idx="28225">
                  <c:v>0.98592598743858595</c:v>
                </c:pt>
                <c:pt idx="28226">
                  <c:v>0.98594190601554599</c:v>
                </c:pt>
                <c:pt idx="28227">
                  <c:v>0.98599948674087301</c:v>
                </c:pt>
                <c:pt idx="28228">
                  <c:v>0.986102292576853</c:v>
                </c:pt>
                <c:pt idx="28229">
                  <c:v>0.98592755940228405</c:v>
                </c:pt>
                <c:pt idx="28230">
                  <c:v>0.98601134524432699</c:v>
                </c:pt>
                <c:pt idx="28231">
                  <c:v>0.985936329274262</c:v>
                </c:pt>
                <c:pt idx="28232">
                  <c:v>0.98596235104147401</c:v>
                </c:pt>
                <c:pt idx="28233">
                  <c:v>0.985911193189971</c:v>
                </c:pt>
                <c:pt idx="28234">
                  <c:v>0.98594472749719497</c:v>
                </c:pt>
                <c:pt idx="28235">
                  <c:v>0.98587881066333105</c:v>
                </c:pt>
                <c:pt idx="28236">
                  <c:v>0.98590712005442305</c:v>
                </c:pt>
                <c:pt idx="28237">
                  <c:v>0.98598538879641795</c:v>
                </c:pt>
                <c:pt idx="28238">
                  <c:v>0.98599694971547402</c:v>
                </c:pt>
                <c:pt idx="28239">
                  <c:v>0.98607514732319601</c:v>
                </c:pt>
                <c:pt idx="28240">
                  <c:v>0.98602544203963205</c:v>
                </c:pt>
                <c:pt idx="28241">
                  <c:v>0.98595639857328798</c:v>
                </c:pt>
                <c:pt idx="28242">
                  <c:v>0.98594368888039896</c:v>
                </c:pt>
                <c:pt idx="28243">
                  <c:v>0.98590577342408003</c:v>
                </c:pt>
                <c:pt idx="28244">
                  <c:v>0.98590044302197399</c:v>
                </c:pt>
                <c:pt idx="28245">
                  <c:v>0.98597996986728997</c:v>
                </c:pt>
                <c:pt idx="28246">
                  <c:v>0.98604338325988306</c:v>
                </c:pt>
                <c:pt idx="28247">
                  <c:v>0.98596721491238304</c:v>
                </c:pt>
                <c:pt idx="28248">
                  <c:v>0.98604164721893495</c:v>
                </c:pt>
                <c:pt idx="28249">
                  <c:v>0.98598921729653699</c:v>
                </c:pt>
                <c:pt idx="28250">
                  <c:v>0.98600973979500195</c:v>
                </c:pt>
                <c:pt idx="28251">
                  <c:v>0.98598731065345202</c:v>
                </c:pt>
                <c:pt idx="28252">
                  <c:v>0.98595058857104001</c:v>
                </c:pt>
                <c:pt idx="28253">
                  <c:v>0.98587648424023799</c:v>
                </c:pt>
                <c:pt idx="28254">
                  <c:v>0.98590193483450805</c:v>
                </c:pt>
                <c:pt idx="28255">
                  <c:v>0.98597957475412201</c:v>
                </c:pt>
                <c:pt idx="28256">
                  <c:v>0.98596925480609698</c:v>
                </c:pt>
                <c:pt idx="28257">
                  <c:v>0.98596659912103402</c:v>
                </c:pt>
                <c:pt idx="28258">
                  <c:v>0.98594918718553304</c:v>
                </c:pt>
                <c:pt idx="28259">
                  <c:v>0.98601943147639604</c:v>
                </c:pt>
                <c:pt idx="28260">
                  <c:v>0.98606383763043504</c:v>
                </c:pt>
                <c:pt idx="28261">
                  <c:v>0.98593351106631999</c:v>
                </c:pt>
                <c:pt idx="28262">
                  <c:v>0.985995744694942</c:v>
                </c:pt>
                <c:pt idx="28263">
                  <c:v>0.985899013455377</c:v>
                </c:pt>
                <c:pt idx="28264">
                  <c:v>0.98597526508836797</c:v>
                </c:pt>
                <c:pt idx="28265">
                  <c:v>0.98605220692407403</c:v>
                </c:pt>
                <c:pt idx="28266">
                  <c:v>0.986053918176376</c:v>
                </c:pt>
                <c:pt idx="28267">
                  <c:v>0.98595020910125797</c:v>
                </c:pt>
                <c:pt idx="28268">
                  <c:v>0.98590003173368601</c:v>
                </c:pt>
                <c:pt idx="28269">
                  <c:v>0.98591744427107897</c:v>
                </c:pt>
                <c:pt idx="28270">
                  <c:v>0.98590794630831702</c:v>
                </c:pt>
                <c:pt idx="28271">
                  <c:v>0.98598601558782595</c:v>
                </c:pt>
                <c:pt idx="28272">
                  <c:v>0.98592261192860997</c:v>
                </c:pt>
                <c:pt idx="28273">
                  <c:v>0.98593560860452401</c:v>
                </c:pt>
                <c:pt idx="28274">
                  <c:v>0.98597713534265097</c:v>
                </c:pt>
                <c:pt idx="28275">
                  <c:v>0.98593712940543998</c:v>
                </c:pt>
                <c:pt idx="28276">
                  <c:v>0.98601046359300604</c:v>
                </c:pt>
                <c:pt idx="28277">
                  <c:v>0.98588043669788805</c:v>
                </c:pt>
                <c:pt idx="28278">
                  <c:v>0.98599553220210301</c:v>
                </c:pt>
                <c:pt idx="28279">
                  <c:v>0.98599986287484298</c:v>
                </c:pt>
                <c:pt idx="28280">
                  <c:v>0.98605631906521496</c:v>
                </c:pt>
                <c:pt idx="28281">
                  <c:v>0.98599488408643998</c:v>
                </c:pt>
                <c:pt idx="28282">
                  <c:v>0.98601096438444302</c:v>
                </c:pt>
                <c:pt idx="28283">
                  <c:v>0.98593884721622305</c:v>
                </c:pt>
                <c:pt idx="28284">
                  <c:v>0.98605754027452996</c:v>
                </c:pt>
                <c:pt idx="28285">
                  <c:v>0.98604433592993401</c:v>
                </c:pt>
                <c:pt idx="28286">
                  <c:v>0.98584525846956705</c:v>
                </c:pt>
                <c:pt idx="28287">
                  <c:v>0.98600838708074101</c:v>
                </c:pt>
                <c:pt idx="28288">
                  <c:v>0.985958992870135</c:v>
                </c:pt>
                <c:pt idx="28289">
                  <c:v>0.98601776005256603</c:v>
                </c:pt>
                <c:pt idx="28290">
                  <c:v>0.98601938111910103</c:v>
                </c:pt>
                <c:pt idx="28291">
                  <c:v>0.98589687428250605</c:v>
                </c:pt>
                <c:pt idx="28292">
                  <c:v>0.98595387001945001</c:v>
                </c:pt>
                <c:pt idx="28293">
                  <c:v>0.98603225919940796</c:v>
                </c:pt>
                <c:pt idx="28294">
                  <c:v>0.98598250170981605</c:v>
                </c:pt>
                <c:pt idx="28295">
                  <c:v>0.98597478661953197</c:v>
                </c:pt>
                <c:pt idx="28296">
                  <c:v>0.98595872238689897</c:v>
                </c:pt>
                <c:pt idx="28297">
                  <c:v>0.985970832699408</c:v>
                </c:pt>
                <c:pt idx="28298">
                  <c:v>0.986009266259112</c:v>
                </c:pt>
                <c:pt idx="28299">
                  <c:v>0.98582338023544303</c:v>
                </c:pt>
                <c:pt idx="28300">
                  <c:v>0.98599895704585405</c:v>
                </c:pt>
                <c:pt idx="28301">
                  <c:v>0.98592840920492397</c:v>
                </c:pt>
                <c:pt idx="28302">
                  <c:v>0.98589956886324903</c:v>
                </c:pt>
                <c:pt idx="28303">
                  <c:v>0.98596493593045798</c:v>
                </c:pt>
                <c:pt idx="28304">
                  <c:v>0.98592938707885402</c:v>
                </c:pt>
                <c:pt idx="28305">
                  <c:v>0.98598129417850899</c:v>
                </c:pt>
                <c:pt idx="28306">
                  <c:v>0.98612273504367598</c:v>
                </c:pt>
                <c:pt idx="28307">
                  <c:v>0.98597910672149802</c:v>
                </c:pt>
                <c:pt idx="28308">
                  <c:v>0.985938592202658</c:v>
                </c:pt>
                <c:pt idx="28309">
                  <c:v>0.98589240817600998</c:v>
                </c:pt>
                <c:pt idx="28310">
                  <c:v>0.98600529438878903</c:v>
                </c:pt>
                <c:pt idx="28311">
                  <c:v>0.98591362028672702</c:v>
                </c:pt>
                <c:pt idx="28312">
                  <c:v>0.98594310013436903</c:v>
                </c:pt>
                <c:pt idx="28313">
                  <c:v>0.98597923472992199</c:v>
                </c:pt>
                <c:pt idx="28314">
                  <c:v>0.98592519521023703</c:v>
                </c:pt>
                <c:pt idx="28315">
                  <c:v>0.98594594086648502</c:v>
                </c:pt>
                <c:pt idx="28316">
                  <c:v>0.985915526899794</c:v>
                </c:pt>
                <c:pt idx="28317">
                  <c:v>0.98601091773376204</c:v>
                </c:pt>
                <c:pt idx="28318">
                  <c:v>0.98601322850772199</c:v>
                </c:pt>
                <c:pt idx="28319">
                  <c:v>0.98593724516474301</c:v>
                </c:pt>
                <c:pt idx="28320">
                  <c:v>0.98597673598758495</c:v>
                </c:pt>
                <c:pt idx="28321">
                  <c:v>0.98587812955678</c:v>
                </c:pt>
                <c:pt idx="28322">
                  <c:v>0.98591055287525597</c:v>
                </c:pt>
                <c:pt idx="28323">
                  <c:v>0.98598845653309297</c:v>
                </c:pt>
                <c:pt idx="28324">
                  <c:v>0.98594266819712495</c:v>
                </c:pt>
                <c:pt idx="28325">
                  <c:v>0.98603848708587705</c:v>
                </c:pt>
                <c:pt idx="28326">
                  <c:v>0.98591167686894099</c:v>
                </c:pt>
                <c:pt idx="28327">
                  <c:v>0.98588878240883804</c:v>
                </c:pt>
                <c:pt idx="28328">
                  <c:v>0.98598582076102503</c:v>
                </c:pt>
                <c:pt idx="28329">
                  <c:v>0.98594302305307002</c:v>
                </c:pt>
                <c:pt idx="28330">
                  <c:v>0.98608484555110598</c:v>
                </c:pt>
                <c:pt idx="28331">
                  <c:v>0.98595343733403495</c:v>
                </c:pt>
                <c:pt idx="28332">
                  <c:v>0.98603858099760899</c:v>
                </c:pt>
                <c:pt idx="28333">
                  <c:v>0.98588787145472301</c:v>
                </c:pt>
                <c:pt idx="28334">
                  <c:v>0.98592373197265604</c:v>
                </c:pt>
                <c:pt idx="28335">
                  <c:v>0.98591710341047001</c:v>
                </c:pt>
                <c:pt idx="28336">
                  <c:v>0.98595506090739204</c:v>
                </c:pt>
                <c:pt idx="28337">
                  <c:v>0.98595245865584002</c:v>
                </c:pt>
                <c:pt idx="28338">
                  <c:v>0.98589922817230302</c:v>
                </c:pt>
                <c:pt idx="28339">
                  <c:v>0.98604145201470395</c:v>
                </c:pt>
                <c:pt idx="28340">
                  <c:v>0.98599478219742998</c:v>
                </c:pt>
                <c:pt idx="28341">
                  <c:v>0.98595210510198295</c:v>
                </c:pt>
                <c:pt idx="28342">
                  <c:v>0.985952993445391</c:v>
                </c:pt>
                <c:pt idx="28343">
                  <c:v>0.98593279215586704</c:v>
                </c:pt>
                <c:pt idx="28344">
                  <c:v>0.985955084068876</c:v>
                </c:pt>
                <c:pt idx="28345">
                  <c:v>0.98594754762344605</c:v>
                </c:pt>
                <c:pt idx="28346">
                  <c:v>0.98599013833228</c:v>
                </c:pt>
                <c:pt idx="28347">
                  <c:v>0.98589995154087995</c:v>
                </c:pt>
                <c:pt idx="28348">
                  <c:v>0.98596882590067203</c:v>
                </c:pt>
                <c:pt idx="28349">
                  <c:v>0.98598472891567002</c:v>
                </c:pt>
                <c:pt idx="28350">
                  <c:v>0.98584726206784201</c:v>
                </c:pt>
                <c:pt idx="28351">
                  <c:v>0.98597765550640104</c:v>
                </c:pt>
                <c:pt idx="28352">
                  <c:v>0.98606256004015402</c:v>
                </c:pt>
                <c:pt idx="28353">
                  <c:v>0.98589977518963301</c:v>
                </c:pt>
                <c:pt idx="28354">
                  <c:v>0.98595514041758703</c:v>
                </c:pt>
                <c:pt idx="28355">
                  <c:v>0.98591962106672004</c:v>
                </c:pt>
                <c:pt idx="28356">
                  <c:v>0.98596252930279804</c:v>
                </c:pt>
                <c:pt idx="28357">
                  <c:v>0.98600191978536</c:v>
                </c:pt>
                <c:pt idx="28358">
                  <c:v>0.98612359191627097</c:v>
                </c:pt>
                <c:pt idx="28359">
                  <c:v>0.98599604548369102</c:v>
                </c:pt>
                <c:pt idx="28360">
                  <c:v>0.98607768561492604</c:v>
                </c:pt>
                <c:pt idx="28361">
                  <c:v>0.98588623822836297</c:v>
                </c:pt>
                <c:pt idx="28362">
                  <c:v>0.98596403278438205</c:v>
                </c:pt>
                <c:pt idx="28363">
                  <c:v>0.98605694965615698</c:v>
                </c:pt>
                <c:pt idx="28364">
                  <c:v>0.98597192979566095</c:v>
                </c:pt>
                <c:pt idx="28365">
                  <c:v>0.98595246796053004</c:v>
                </c:pt>
                <c:pt idx="28366">
                  <c:v>0.98588358191348102</c:v>
                </c:pt>
                <c:pt idx="28367">
                  <c:v>0.98589986254786599</c:v>
                </c:pt>
                <c:pt idx="28368">
                  <c:v>0.98589461205187501</c:v>
                </c:pt>
                <c:pt idx="28369">
                  <c:v>0.98584337500806496</c:v>
                </c:pt>
                <c:pt idx="28370">
                  <c:v>0.98593133184228099</c:v>
                </c:pt>
                <c:pt idx="28371">
                  <c:v>0.98595178369275105</c:v>
                </c:pt>
                <c:pt idx="28372">
                  <c:v>0.98590130665456399</c:v>
                </c:pt>
                <c:pt idx="28373">
                  <c:v>0.98605966332472095</c:v>
                </c:pt>
                <c:pt idx="28374">
                  <c:v>0.98584184974900502</c:v>
                </c:pt>
                <c:pt idx="28375">
                  <c:v>0.98611573631720895</c:v>
                </c:pt>
                <c:pt idx="28376">
                  <c:v>0.98587949474923298</c:v>
                </c:pt>
                <c:pt idx="28377">
                  <c:v>0.98602928094328102</c:v>
                </c:pt>
                <c:pt idx="28378">
                  <c:v>0.985938493495368</c:v>
                </c:pt>
                <c:pt idx="28379">
                  <c:v>0.98601770208761896</c:v>
                </c:pt>
                <c:pt idx="28380">
                  <c:v>0.98586227755506495</c:v>
                </c:pt>
                <c:pt idx="28381">
                  <c:v>0.98588543176199095</c:v>
                </c:pt>
                <c:pt idx="28382">
                  <c:v>0.985971565286201</c:v>
                </c:pt>
                <c:pt idx="28383">
                  <c:v>0.98582892741893302</c:v>
                </c:pt>
                <c:pt idx="28384">
                  <c:v>0.986066857240538</c:v>
                </c:pt>
                <c:pt idx="28385">
                  <c:v>0.986026264602476</c:v>
                </c:pt>
                <c:pt idx="28386">
                  <c:v>0.98602479222494099</c:v>
                </c:pt>
                <c:pt idx="28387">
                  <c:v>0.98594124280329898</c:v>
                </c:pt>
                <c:pt idx="28388">
                  <c:v>0.98580989823832799</c:v>
                </c:pt>
                <c:pt idx="28389">
                  <c:v>0.98602086790543897</c:v>
                </c:pt>
                <c:pt idx="28390">
                  <c:v>0.98593851373161301</c:v>
                </c:pt>
                <c:pt idx="28391">
                  <c:v>0.98596898861728</c:v>
                </c:pt>
                <c:pt idx="28392">
                  <c:v>0.98605818717604299</c:v>
                </c:pt>
                <c:pt idx="28393">
                  <c:v>0.98603574088218604</c:v>
                </c:pt>
                <c:pt idx="28394">
                  <c:v>0.98590913014470005</c:v>
                </c:pt>
                <c:pt idx="28395">
                  <c:v>0.98605686727944497</c:v>
                </c:pt>
                <c:pt idx="28396">
                  <c:v>0.98593669214338298</c:v>
                </c:pt>
                <c:pt idx="28397">
                  <c:v>0.98598195695773905</c:v>
                </c:pt>
                <c:pt idx="28398">
                  <c:v>0.98583416727777595</c:v>
                </c:pt>
                <c:pt idx="28399">
                  <c:v>0.98603656766923897</c:v>
                </c:pt>
                <c:pt idx="28400">
                  <c:v>0.98598815431966502</c:v>
                </c:pt>
                <c:pt idx="28401">
                  <c:v>0.985917477615053</c:v>
                </c:pt>
                <c:pt idx="28402">
                  <c:v>0.98590541665065701</c:v>
                </c:pt>
                <c:pt idx="28403">
                  <c:v>0.98598255586974803</c:v>
                </c:pt>
                <c:pt idx="28404">
                  <c:v>0.98593673604362198</c:v>
                </c:pt>
                <c:pt idx="28405">
                  <c:v>0.98611381903355599</c:v>
                </c:pt>
                <c:pt idx="28406">
                  <c:v>0.98609297928656503</c:v>
                </c:pt>
                <c:pt idx="28407">
                  <c:v>0.98600471415219604</c:v>
                </c:pt>
                <c:pt idx="28408">
                  <c:v>0.98591774387709497</c:v>
                </c:pt>
                <c:pt idx="28409">
                  <c:v>0.98593292461744397</c:v>
                </c:pt>
                <c:pt idx="28410">
                  <c:v>0.98588712596190797</c:v>
                </c:pt>
                <c:pt idx="28411">
                  <c:v>0.98590538812705697</c:v>
                </c:pt>
                <c:pt idx="28412">
                  <c:v>0.98592550966832804</c:v>
                </c:pt>
                <c:pt idx="28413">
                  <c:v>0.98604185961231094</c:v>
                </c:pt>
                <c:pt idx="28414">
                  <c:v>0.98612401434373698</c:v>
                </c:pt>
                <c:pt idx="28415">
                  <c:v>0.98591434622692897</c:v>
                </c:pt>
                <c:pt idx="28416">
                  <c:v>0.98601475904796199</c:v>
                </c:pt>
                <c:pt idx="28417">
                  <c:v>0.98591629215332699</c:v>
                </c:pt>
                <c:pt idx="28418">
                  <c:v>0.98590883933690698</c:v>
                </c:pt>
                <c:pt idx="28419">
                  <c:v>0.98600201834201795</c:v>
                </c:pt>
                <c:pt idx="28420">
                  <c:v>0.98596204170582302</c:v>
                </c:pt>
                <c:pt idx="28421">
                  <c:v>0.98599844440489304</c:v>
                </c:pt>
                <c:pt idx="28422">
                  <c:v>0.98584865259098597</c:v>
                </c:pt>
                <c:pt idx="28423">
                  <c:v>0.98605068021722597</c:v>
                </c:pt>
                <c:pt idx="28424">
                  <c:v>0.98599427407732199</c:v>
                </c:pt>
                <c:pt idx="28425">
                  <c:v>0.98593709686868403</c:v>
                </c:pt>
                <c:pt idx="28426">
                  <c:v>0.98601025023774302</c:v>
                </c:pt>
                <c:pt idx="28427">
                  <c:v>0.98591599721617196</c:v>
                </c:pt>
                <c:pt idx="28428">
                  <c:v>0.98596535337761404</c:v>
                </c:pt>
                <c:pt idx="28429">
                  <c:v>0.98611730287332899</c:v>
                </c:pt>
                <c:pt idx="28430">
                  <c:v>0.98594624096847605</c:v>
                </c:pt>
                <c:pt idx="28431">
                  <c:v>0.98596171434716395</c:v>
                </c:pt>
                <c:pt idx="28432">
                  <c:v>0.98598581438698396</c:v>
                </c:pt>
                <c:pt idx="28433">
                  <c:v>0.98593533979629699</c:v>
                </c:pt>
                <c:pt idx="28434">
                  <c:v>0.98591423119652499</c:v>
                </c:pt>
                <c:pt idx="28435">
                  <c:v>0.98601558000704004</c:v>
                </c:pt>
                <c:pt idx="28436">
                  <c:v>0.98592740957144898</c:v>
                </c:pt>
                <c:pt idx="28437">
                  <c:v>0.98588487930925095</c:v>
                </c:pt>
                <c:pt idx="28438">
                  <c:v>0.98595994111575702</c:v>
                </c:pt>
                <c:pt idx="28439">
                  <c:v>0.98591656206988498</c:v>
                </c:pt>
                <c:pt idx="28440">
                  <c:v>0.98599388128275001</c:v>
                </c:pt>
                <c:pt idx="28441">
                  <c:v>0.98599142736996004</c:v>
                </c:pt>
                <c:pt idx="28442">
                  <c:v>0.98605597324695604</c:v>
                </c:pt>
                <c:pt idx="28443">
                  <c:v>0.98603585461462495</c:v>
                </c:pt>
                <c:pt idx="28444">
                  <c:v>0.98601011120027304</c:v>
                </c:pt>
                <c:pt idx="28445">
                  <c:v>0.98608334095228301</c:v>
                </c:pt>
                <c:pt idx="28446">
                  <c:v>0.98593767008161604</c:v>
                </c:pt>
                <c:pt idx="28447">
                  <c:v>0.98599563384020195</c:v>
                </c:pt>
                <c:pt idx="28448">
                  <c:v>0.98589677783124696</c:v>
                </c:pt>
                <c:pt idx="28449">
                  <c:v>0.98593732310890203</c:v>
                </c:pt>
                <c:pt idx="28450">
                  <c:v>0.98596321144406995</c:v>
                </c:pt>
                <c:pt idx="28451">
                  <c:v>0.98588659525906697</c:v>
                </c:pt>
                <c:pt idx="28452">
                  <c:v>0.98599687732282004</c:v>
                </c:pt>
                <c:pt idx="28453">
                  <c:v>0.98599353817967506</c:v>
                </c:pt>
                <c:pt idx="28454">
                  <c:v>0.98587870125932198</c:v>
                </c:pt>
                <c:pt idx="28455">
                  <c:v>0.98592016737718002</c:v>
                </c:pt>
                <c:pt idx="28456">
                  <c:v>0.98607385682964799</c:v>
                </c:pt>
                <c:pt idx="28457">
                  <c:v>0.98603550856125199</c:v>
                </c:pt>
                <c:pt idx="28458">
                  <c:v>0.98596293730669704</c:v>
                </c:pt>
                <c:pt idx="28459">
                  <c:v>0.98599005467825596</c:v>
                </c:pt>
                <c:pt idx="28460">
                  <c:v>0.985955298907081</c:v>
                </c:pt>
                <c:pt idx="28461">
                  <c:v>0.98597524022418104</c:v>
                </c:pt>
                <c:pt idx="28462">
                  <c:v>0.985985898754138</c:v>
                </c:pt>
                <c:pt idx="28463">
                  <c:v>0.98589849900799398</c:v>
                </c:pt>
                <c:pt idx="28464">
                  <c:v>0.98604183958139302</c:v>
                </c:pt>
                <c:pt idx="28465">
                  <c:v>0.98588914451207299</c:v>
                </c:pt>
                <c:pt idx="28466">
                  <c:v>0.98609375876002103</c:v>
                </c:pt>
                <c:pt idx="28467">
                  <c:v>0.98595362275065901</c:v>
                </c:pt>
                <c:pt idx="28468">
                  <c:v>0.98586057385114001</c:v>
                </c:pt>
                <c:pt idx="28469">
                  <c:v>0.98600172222078397</c:v>
                </c:pt>
                <c:pt idx="28470">
                  <c:v>0.98596364223298705</c:v>
                </c:pt>
                <c:pt idx="28471">
                  <c:v>0.98588928226542705</c:v>
                </c:pt>
                <c:pt idx="28472">
                  <c:v>0.98602872400867303</c:v>
                </c:pt>
                <c:pt idx="28473">
                  <c:v>0.98589533420356001</c:v>
                </c:pt>
                <c:pt idx="28474">
                  <c:v>0.98598796364694197</c:v>
                </c:pt>
                <c:pt idx="28475">
                  <c:v>0.98596480266007402</c:v>
                </c:pt>
                <c:pt idx="28476">
                  <c:v>0.986073294247515</c:v>
                </c:pt>
                <c:pt idx="28477">
                  <c:v>0.98606136222183605</c:v>
                </c:pt>
                <c:pt idx="28478">
                  <c:v>0.98604858000658901</c:v>
                </c:pt>
                <c:pt idx="28479">
                  <c:v>0.98601261027318798</c:v>
                </c:pt>
                <c:pt idx="28480">
                  <c:v>0.98594504527235505</c:v>
                </c:pt>
                <c:pt idx="28481">
                  <c:v>0.98604295103235395</c:v>
                </c:pt>
                <c:pt idx="28482">
                  <c:v>0.98588396059933803</c:v>
                </c:pt>
                <c:pt idx="28483">
                  <c:v>0.98606725749301005</c:v>
                </c:pt>
                <c:pt idx="28484">
                  <c:v>0.98588242121827696</c:v>
                </c:pt>
                <c:pt idx="28485">
                  <c:v>0.98601113463906698</c:v>
                </c:pt>
                <c:pt idx="28486">
                  <c:v>0.98595177505235798</c:v>
                </c:pt>
                <c:pt idx="28487">
                  <c:v>0.98586007729201497</c:v>
                </c:pt>
                <c:pt idx="28488">
                  <c:v>0.98598184763326902</c:v>
                </c:pt>
                <c:pt idx="28489">
                  <c:v>0.98599034798182805</c:v>
                </c:pt>
                <c:pt idx="28490">
                  <c:v>0.98601098077447302</c:v>
                </c:pt>
                <c:pt idx="28491">
                  <c:v>0.98601404791735703</c:v>
                </c:pt>
                <c:pt idx="28492">
                  <c:v>0.98594701714407196</c:v>
                </c:pt>
                <c:pt idx="28493">
                  <c:v>0.98594874695797396</c:v>
                </c:pt>
                <c:pt idx="28494">
                  <c:v>0.98591235559518897</c:v>
                </c:pt>
                <c:pt idx="28495">
                  <c:v>0.98597569671191199</c:v>
                </c:pt>
                <c:pt idx="28496">
                  <c:v>0.98598853643921802</c:v>
                </c:pt>
                <c:pt idx="28497">
                  <c:v>0.98590474098860603</c:v>
                </c:pt>
                <c:pt idx="28498">
                  <c:v>0.985889365094055</c:v>
                </c:pt>
                <c:pt idx="28499">
                  <c:v>0.985993306360468</c:v>
                </c:pt>
                <c:pt idx="28500">
                  <c:v>0.98595394304140704</c:v>
                </c:pt>
                <c:pt idx="28501">
                  <c:v>0.986042030999564</c:v>
                </c:pt>
                <c:pt idx="28502">
                  <c:v>0.98586137138052998</c:v>
                </c:pt>
                <c:pt idx="28503">
                  <c:v>0.98602206927553804</c:v>
                </c:pt>
                <c:pt idx="28504">
                  <c:v>0.98587852647588303</c:v>
                </c:pt>
                <c:pt idx="28505">
                  <c:v>0.98600738004837396</c:v>
                </c:pt>
                <c:pt idx="28506">
                  <c:v>0.98589237845391298</c:v>
                </c:pt>
                <c:pt idx="28507">
                  <c:v>0.986008708479573</c:v>
                </c:pt>
                <c:pt idx="28508">
                  <c:v>0.98609216908488195</c:v>
                </c:pt>
                <c:pt idx="28509">
                  <c:v>0.985910906996606</c:v>
                </c:pt>
                <c:pt idx="28510">
                  <c:v>0.985999502119558</c:v>
                </c:pt>
                <c:pt idx="28511">
                  <c:v>0.98586830203408604</c:v>
                </c:pt>
                <c:pt idx="28512">
                  <c:v>0.98596542647246799</c:v>
                </c:pt>
                <c:pt idx="28513">
                  <c:v>0.98598745270924604</c:v>
                </c:pt>
                <c:pt idx="28514">
                  <c:v>0.98598612178880196</c:v>
                </c:pt>
                <c:pt idx="28515">
                  <c:v>0.98593471554970502</c:v>
                </c:pt>
                <c:pt idx="28516">
                  <c:v>0.98598446937096396</c:v>
                </c:pt>
                <c:pt idx="28517">
                  <c:v>0.98596461655943002</c:v>
                </c:pt>
                <c:pt idx="28518">
                  <c:v>0.98593200646370105</c:v>
                </c:pt>
                <c:pt idx="28519">
                  <c:v>0.98591924453881896</c:v>
                </c:pt>
                <c:pt idx="28520">
                  <c:v>0.98591633668169798</c:v>
                </c:pt>
                <c:pt idx="28521">
                  <c:v>0.98595538458492804</c:v>
                </c:pt>
                <c:pt idx="28522">
                  <c:v>0.98586103817338999</c:v>
                </c:pt>
                <c:pt idx="28523">
                  <c:v>0.98607892097414496</c:v>
                </c:pt>
                <c:pt idx="28524">
                  <c:v>0.985958192428389</c:v>
                </c:pt>
                <c:pt idx="28525">
                  <c:v>0.98594890136126301</c:v>
                </c:pt>
                <c:pt idx="28526">
                  <c:v>0.98589747075121104</c:v>
                </c:pt>
                <c:pt idx="28527">
                  <c:v>0.98598229349843403</c:v>
                </c:pt>
                <c:pt idx="28528">
                  <c:v>0.98599159650912405</c:v>
                </c:pt>
                <c:pt idx="28529">
                  <c:v>0.98612302581852795</c:v>
                </c:pt>
                <c:pt idx="28530">
                  <c:v>0.98598353074245604</c:v>
                </c:pt>
                <c:pt idx="28531">
                  <c:v>0.98600338632959095</c:v>
                </c:pt>
                <c:pt idx="28532">
                  <c:v>0.98585968821010195</c:v>
                </c:pt>
                <c:pt idx="28533">
                  <c:v>0.98602268249300995</c:v>
                </c:pt>
                <c:pt idx="28534">
                  <c:v>0.98594273214408901</c:v>
                </c:pt>
                <c:pt idx="28535">
                  <c:v>0.98591525560987003</c:v>
                </c:pt>
                <c:pt idx="28536">
                  <c:v>0.98593702326288502</c:v>
                </c:pt>
                <c:pt idx="28537">
                  <c:v>0.98597854048482103</c:v>
                </c:pt>
                <c:pt idx="28538">
                  <c:v>0.98604942988266098</c:v>
                </c:pt>
                <c:pt idx="28539">
                  <c:v>0.986039985487975</c:v>
                </c:pt>
                <c:pt idx="28540">
                  <c:v>0.98593726549338001</c:v>
                </c:pt>
                <c:pt idx="28541">
                  <c:v>0.98594680722620398</c:v>
                </c:pt>
                <c:pt idx="28542">
                  <c:v>0.98603286635786802</c:v>
                </c:pt>
                <c:pt idx="28543">
                  <c:v>0.98591142810066001</c:v>
                </c:pt>
                <c:pt idx="28544">
                  <c:v>0.98598593810980595</c:v>
                </c:pt>
                <c:pt idx="28545">
                  <c:v>0.986059234700572</c:v>
                </c:pt>
                <c:pt idx="28546">
                  <c:v>0.985954353610759</c:v>
                </c:pt>
                <c:pt idx="28547">
                  <c:v>0.98592628204354504</c:v>
                </c:pt>
                <c:pt idx="28548">
                  <c:v>0.98595101331023505</c:v>
                </c:pt>
                <c:pt idx="28549">
                  <c:v>0.98600244255233005</c:v>
                </c:pt>
                <c:pt idx="28550">
                  <c:v>0.98603667265042205</c:v>
                </c:pt>
                <c:pt idx="28551">
                  <c:v>0.98599563146674096</c:v>
                </c:pt>
                <c:pt idx="28552">
                  <c:v>0.98594911279209196</c:v>
                </c:pt>
                <c:pt idx="28553">
                  <c:v>0.98607856355338197</c:v>
                </c:pt>
                <c:pt idx="28554">
                  <c:v>0.98595415154419597</c:v>
                </c:pt>
                <c:pt idx="28555">
                  <c:v>0.98596470241916201</c:v>
                </c:pt>
                <c:pt idx="28556">
                  <c:v>0.986000373367514</c:v>
                </c:pt>
                <c:pt idx="28557">
                  <c:v>0.98602894963769405</c:v>
                </c:pt>
                <c:pt idx="28558">
                  <c:v>0.98589362249391499</c:v>
                </c:pt>
                <c:pt idx="28559">
                  <c:v>0.98609998690858303</c:v>
                </c:pt>
                <c:pt idx="28560">
                  <c:v>0.98601525907364196</c:v>
                </c:pt>
                <c:pt idx="28561">
                  <c:v>0.98604843608586101</c:v>
                </c:pt>
                <c:pt idx="28562">
                  <c:v>0.98598233181035799</c:v>
                </c:pt>
                <c:pt idx="28563">
                  <c:v>0.98603300431199004</c:v>
                </c:pt>
                <c:pt idx="28564">
                  <c:v>0.98603908363801795</c:v>
                </c:pt>
                <c:pt idx="28565">
                  <c:v>0.98589626029727895</c:v>
                </c:pt>
                <c:pt idx="28566">
                  <c:v>0.98601444546070505</c:v>
                </c:pt>
                <c:pt idx="28567">
                  <c:v>0.98594518428549605</c:v>
                </c:pt>
                <c:pt idx="28568">
                  <c:v>0.98592759368489102</c:v>
                </c:pt>
                <c:pt idx="28569">
                  <c:v>0.98589505130489696</c:v>
                </c:pt>
                <c:pt idx="28570">
                  <c:v>0.98593619710157798</c:v>
                </c:pt>
                <c:pt idx="28571">
                  <c:v>0.98588492978980002</c:v>
                </c:pt>
                <c:pt idx="28572">
                  <c:v>0.98603758377026096</c:v>
                </c:pt>
                <c:pt idx="28573">
                  <c:v>0.98605685231246198</c:v>
                </c:pt>
                <c:pt idx="28574">
                  <c:v>0.985949351307707</c:v>
                </c:pt>
                <c:pt idx="28575">
                  <c:v>0.98584882240230898</c:v>
                </c:pt>
                <c:pt idx="28576">
                  <c:v>0.98589818353095204</c:v>
                </c:pt>
                <c:pt idx="28577">
                  <c:v>0.986058787728607</c:v>
                </c:pt>
                <c:pt idx="28578">
                  <c:v>0.98593985814843199</c:v>
                </c:pt>
                <c:pt idx="28579">
                  <c:v>0.98603879506488401</c:v>
                </c:pt>
                <c:pt idx="28580">
                  <c:v>0.98599362744585395</c:v>
                </c:pt>
                <c:pt idx="28581">
                  <c:v>0.98603260596416198</c:v>
                </c:pt>
                <c:pt idx="28582">
                  <c:v>0.98587633984550005</c:v>
                </c:pt>
                <c:pt idx="28583">
                  <c:v>0.98595271179819199</c:v>
                </c:pt>
                <c:pt idx="28584">
                  <c:v>0.98594545678422796</c:v>
                </c:pt>
                <c:pt idx="28585">
                  <c:v>0.98600770048334097</c:v>
                </c:pt>
                <c:pt idx="28586">
                  <c:v>0.98610366586333398</c:v>
                </c:pt>
                <c:pt idx="28587">
                  <c:v>0.98593149884559905</c:v>
                </c:pt>
                <c:pt idx="28588">
                  <c:v>0.98598431011745102</c:v>
                </c:pt>
                <c:pt idx="28589">
                  <c:v>0.98586246392464405</c:v>
                </c:pt>
                <c:pt idx="28590">
                  <c:v>0.98594359528678299</c:v>
                </c:pt>
                <c:pt idx="28591">
                  <c:v>0.98594966528605399</c:v>
                </c:pt>
                <c:pt idx="28592">
                  <c:v>0.98602010710458698</c:v>
                </c:pt>
                <c:pt idx="28593">
                  <c:v>0.98602163776971097</c:v>
                </c:pt>
                <c:pt idx="28594">
                  <c:v>0.98602821629442805</c:v>
                </c:pt>
                <c:pt idx="28595">
                  <c:v>0.98596011921160498</c:v>
                </c:pt>
                <c:pt idx="28596">
                  <c:v>0.98597590390197598</c:v>
                </c:pt>
                <c:pt idx="28597">
                  <c:v>0.98584664349944096</c:v>
                </c:pt>
                <c:pt idx="28598">
                  <c:v>0.98603121174490704</c:v>
                </c:pt>
                <c:pt idx="28599">
                  <c:v>0.98595242853976495</c:v>
                </c:pt>
                <c:pt idx="28600">
                  <c:v>0.98600601335617699</c:v>
                </c:pt>
                <c:pt idx="28601">
                  <c:v>0.98599600733886605</c:v>
                </c:pt>
                <c:pt idx="28602">
                  <c:v>0.98599734250317805</c:v>
                </c:pt>
                <c:pt idx="28603">
                  <c:v>0.98594753679220204</c:v>
                </c:pt>
                <c:pt idx="28604">
                  <c:v>0.98591790339003005</c:v>
                </c:pt>
                <c:pt idx="28605">
                  <c:v>0.98595556372073301</c:v>
                </c:pt>
                <c:pt idx="28606">
                  <c:v>0.98602364318163505</c:v>
                </c:pt>
                <c:pt idx="28607">
                  <c:v>0.98585892656381702</c:v>
                </c:pt>
                <c:pt idx="28608">
                  <c:v>0.98598893280063105</c:v>
                </c:pt>
                <c:pt idx="28609">
                  <c:v>0.98593393976659705</c:v>
                </c:pt>
                <c:pt idx="28610">
                  <c:v>0.98607639284434301</c:v>
                </c:pt>
                <c:pt idx="28611">
                  <c:v>0.98597935404182802</c:v>
                </c:pt>
                <c:pt idx="28612">
                  <c:v>0.98593935059780402</c:v>
                </c:pt>
                <c:pt idx="28613">
                  <c:v>0.98584918179467895</c:v>
                </c:pt>
                <c:pt idx="28614">
                  <c:v>0.98598016992494997</c:v>
                </c:pt>
                <c:pt idx="28615">
                  <c:v>0.98595442188148097</c:v>
                </c:pt>
                <c:pt idx="28616">
                  <c:v>0.98594730964686295</c:v>
                </c:pt>
                <c:pt idx="28617">
                  <c:v>0.98593997633855102</c:v>
                </c:pt>
                <c:pt idx="28618">
                  <c:v>0.98604873948076799</c:v>
                </c:pt>
                <c:pt idx="28619">
                  <c:v>0.98596456943738198</c:v>
                </c:pt>
                <c:pt idx="28620">
                  <c:v>0.98591222461668104</c:v>
                </c:pt>
                <c:pt idx="28621">
                  <c:v>0.985838057674435</c:v>
                </c:pt>
                <c:pt idx="28622">
                  <c:v>0.98604509133622598</c:v>
                </c:pt>
                <c:pt idx="28623">
                  <c:v>0.98603788231051004</c:v>
                </c:pt>
                <c:pt idx="28624">
                  <c:v>0.986039545336302</c:v>
                </c:pt>
                <c:pt idx="28625">
                  <c:v>0.98596832861405104</c:v>
                </c:pt>
                <c:pt idx="28626">
                  <c:v>0.98595959091894203</c:v>
                </c:pt>
                <c:pt idx="28627">
                  <c:v>0.98600120952938197</c:v>
                </c:pt>
                <c:pt idx="28628">
                  <c:v>0.98609898195219803</c:v>
                </c:pt>
                <c:pt idx="28629">
                  <c:v>0.98593036142328605</c:v>
                </c:pt>
                <c:pt idx="28630">
                  <c:v>0.98596918881967099</c:v>
                </c:pt>
                <c:pt idx="28631">
                  <c:v>0.98581307622645298</c:v>
                </c:pt>
                <c:pt idx="28632">
                  <c:v>0.98600473839255498</c:v>
                </c:pt>
                <c:pt idx="28633">
                  <c:v>0.98589943832899796</c:v>
                </c:pt>
                <c:pt idx="28634">
                  <c:v>0.98596791756548197</c:v>
                </c:pt>
                <c:pt idx="28635">
                  <c:v>0.98605699145065195</c:v>
                </c:pt>
                <c:pt idx="28636">
                  <c:v>0.98589296967502604</c:v>
                </c:pt>
                <c:pt idx="28637">
                  <c:v>0.98604023102497895</c:v>
                </c:pt>
                <c:pt idx="28638">
                  <c:v>0.98586735654137903</c:v>
                </c:pt>
                <c:pt idx="28639">
                  <c:v>0.98597150774808096</c:v>
                </c:pt>
                <c:pt idx="28640">
                  <c:v>0.98592001672938501</c:v>
                </c:pt>
                <c:pt idx="28641">
                  <c:v>0.98599980880785298</c:v>
                </c:pt>
                <c:pt idx="28642">
                  <c:v>0.98588532253112804</c:v>
                </c:pt>
                <c:pt idx="28643">
                  <c:v>0.98607703975532401</c:v>
                </c:pt>
                <c:pt idx="28644">
                  <c:v>0.98591437756401801</c:v>
                </c:pt>
                <c:pt idx="28645">
                  <c:v>0.98603002638652704</c:v>
                </c:pt>
                <c:pt idx="28646">
                  <c:v>0.98591502869888903</c:v>
                </c:pt>
                <c:pt idx="28647">
                  <c:v>0.98597032255401795</c:v>
                </c:pt>
                <c:pt idx="28648">
                  <c:v>0.98601373875526299</c:v>
                </c:pt>
                <c:pt idx="28649">
                  <c:v>0.98601970654204296</c:v>
                </c:pt>
                <c:pt idx="28650">
                  <c:v>0.98589758441809505</c:v>
                </c:pt>
                <c:pt idx="28651">
                  <c:v>0.98598613556104397</c:v>
                </c:pt>
                <c:pt idx="28652">
                  <c:v>0.98598276355200998</c:v>
                </c:pt>
                <c:pt idx="28653">
                  <c:v>0.98603265227874104</c:v>
                </c:pt>
                <c:pt idx="28654">
                  <c:v>0.98593094112721402</c:v>
                </c:pt>
                <c:pt idx="28655">
                  <c:v>0.98588039581013898</c:v>
                </c:pt>
                <c:pt idx="28656">
                  <c:v>0.98598011859799395</c:v>
                </c:pt>
                <c:pt idx="28657">
                  <c:v>0.98590735739387203</c:v>
                </c:pt>
                <c:pt idx="28658">
                  <c:v>0.98598245997080602</c:v>
                </c:pt>
                <c:pt idx="28659">
                  <c:v>0.98601121872987596</c:v>
                </c:pt>
                <c:pt idx="28660">
                  <c:v>0.98609572270766499</c:v>
                </c:pt>
                <c:pt idx="28661">
                  <c:v>0.98591183398051896</c:v>
                </c:pt>
                <c:pt idx="28662">
                  <c:v>0.98591255993345905</c:v>
                </c:pt>
                <c:pt idx="28663">
                  <c:v>0.985872771284524</c:v>
                </c:pt>
                <c:pt idx="28664">
                  <c:v>0.98597710814092898</c:v>
                </c:pt>
                <c:pt idx="28665">
                  <c:v>0.98595538430979202</c:v>
                </c:pt>
                <c:pt idx="28666">
                  <c:v>0.98599670696821395</c:v>
                </c:pt>
                <c:pt idx="28667">
                  <c:v>0.98593776885114104</c:v>
                </c:pt>
                <c:pt idx="28668">
                  <c:v>0.98602071162721805</c:v>
                </c:pt>
                <c:pt idx="28669">
                  <c:v>0.98598034129423795</c:v>
                </c:pt>
                <c:pt idx="28670">
                  <c:v>0.98583569350091205</c:v>
                </c:pt>
                <c:pt idx="28671">
                  <c:v>0.98580704962800403</c:v>
                </c:pt>
                <c:pt idx="28672">
                  <c:v>0.98601560172563196</c:v>
                </c:pt>
                <c:pt idx="28673">
                  <c:v>0.98598011657697704</c:v>
                </c:pt>
                <c:pt idx="28674">
                  <c:v>0.98602345555609405</c:v>
                </c:pt>
                <c:pt idx="28675">
                  <c:v>0.98592063006986297</c:v>
                </c:pt>
                <c:pt idx="28676">
                  <c:v>0.98590168704640402</c:v>
                </c:pt>
                <c:pt idx="28677">
                  <c:v>0.98587999356098499</c:v>
                </c:pt>
                <c:pt idx="28678">
                  <c:v>0.98584649704418803</c:v>
                </c:pt>
                <c:pt idx="28679">
                  <c:v>0.98597598053842095</c:v>
                </c:pt>
                <c:pt idx="28680">
                  <c:v>0.98600509086274102</c:v>
                </c:pt>
                <c:pt idx="28681">
                  <c:v>0.98608499648716696</c:v>
                </c:pt>
                <c:pt idx="28682">
                  <c:v>0.98594136977954905</c:v>
                </c:pt>
                <c:pt idx="28683">
                  <c:v>0.98586095737305501</c:v>
                </c:pt>
                <c:pt idx="28684">
                  <c:v>0.98591379780993005</c:v>
                </c:pt>
                <c:pt idx="28685">
                  <c:v>0.986019637906831</c:v>
                </c:pt>
                <c:pt idx="28686">
                  <c:v>0.98601640790088596</c:v>
                </c:pt>
                <c:pt idx="28687">
                  <c:v>0.985993956656805</c:v>
                </c:pt>
                <c:pt idx="28688">
                  <c:v>0.98601252856033506</c:v>
                </c:pt>
                <c:pt idx="28689">
                  <c:v>0.98598225987968602</c:v>
                </c:pt>
                <c:pt idx="28690">
                  <c:v>0.98595340032052403</c:v>
                </c:pt>
                <c:pt idx="28691">
                  <c:v>0.98597225980301895</c:v>
                </c:pt>
                <c:pt idx="28692">
                  <c:v>0.98609870241543995</c:v>
                </c:pt>
                <c:pt idx="28693">
                  <c:v>0.98590284731126998</c:v>
                </c:pt>
                <c:pt idx="28694">
                  <c:v>0.98607197184112305</c:v>
                </c:pt>
                <c:pt idx="28695">
                  <c:v>0.98584862276613405</c:v>
                </c:pt>
                <c:pt idx="28696">
                  <c:v>0.98604126610701703</c:v>
                </c:pt>
                <c:pt idx="28697">
                  <c:v>0.98589169563893797</c:v>
                </c:pt>
                <c:pt idx="28698">
                  <c:v>0.98602467639609004</c:v>
                </c:pt>
                <c:pt idx="28699">
                  <c:v>0.98588187176009801</c:v>
                </c:pt>
                <c:pt idx="28700">
                  <c:v>0.98604020064902898</c:v>
                </c:pt>
                <c:pt idx="28701">
                  <c:v>0.98597322012779898</c:v>
                </c:pt>
                <c:pt idx="28702">
                  <c:v>0.98583953792904699</c:v>
                </c:pt>
                <c:pt idx="28703">
                  <c:v>0.98591858140655397</c:v>
                </c:pt>
                <c:pt idx="28704">
                  <c:v>0.986054504784032</c:v>
                </c:pt>
                <c:pt idx="28705">
                  <c:v>0.98593886063319003</c:v>
                </c:pt>
                <c:pt idx="28706">
                  <c:v>0.98596438639265904</c:v>
                </c:pt>
                <c:pt idx="28707">
                  <c:v>0.98606787930972495</c:v>
                </c:pt>
                <c:pt idx="28708">
                  <c:v>0.98596682306755301</c:v>
                </c:pt>
                <c:pt idx="28709">
                  <c:v>0.98598395066997702</c:v>
                </c:pt>
                <c:pt idx="28710">
                  <c:v>0.98588692478862505</c:v>
                </c:pt>
                <c:pt idx="28711">
                  <c:v>0.98612876985655695</c:v>
                </c:pt>
                <c:pt idx="28712">
                  <c:v>0.98593497061925695</c:v>
                </c:pt>
                <c:pt idx="28713">
                  <c:v>0.985911794483044</c:v>
                </c:pt>
                <c:pt idx="28714">
                  <c:v>0.985991349997837</c:v>
                </c:pt>
                <c:pt idx="28715">
                  <c:v>0.98596704540567104</c:v>
                </c:pt>
                <c:pt idx="28716">
                  <c:v>0.98607595768941503</c:v>
                </c:pt>
                <c:pt idx="28717">
                  <c:v>0.985953068594286</c:v>
                </c:pt>
                <c:pt idx="28718">
                  <c:v>0.98595456871781395</c:v>
                </c:pt>
                <c:pt idx="28719">
                  <c:v>0.98603785679502298</c:v>
                </c:pt>
                <c:pt idx="28720">
                  <c:v>0.98584279402393005</c:v>
                </c:pt>
                <c:pt idx="28721">
                  <c:v>0.98600980671698701</c:v>
                </c:pt>
                <c:pt idx="28722">
                  <c:v>0.98585542134153603</c:v>
                </c:pt>
                <c:pt idx="28723">
                  <c:v>0.98594273077306804</c:v>
                </c:pt>
                <c:pt idx="28724">
                  <c:v>0.98588386993259203</c:v>
                </c:pt>
                <c:pt idx="28725">
                  <c:v>0.98602027472808795</c:v>
                </c:pt>
                <c:pt idx="28726">
                  <c:v>0.98600659211182895</c:v>
                </c:pt>
                <c:pt idx="28727">
                  <c:v>0.98595525548422103</c:v>
                </c:pt>
                <c:pt idx="28728">
                  <c:v>0.98609755119794096</c:v>
                </c:pt>
                <c:pt idx="28729">
                  <c:v>0.98589779649745202</c:v>
                </c:pt>
                <c:pt idx="28730">
                  <c:v>0.98603787232831297</c:v>
                </c:pt>
                <c:pt idx="28731">
                  <c:v>0.98589060579543297</c:v>
                </c:pt>
                <c:pt idx="28732">
                  <c:v>0.98607177895959197</c:v>
                </c:pt>
                <c:pt idx="28733">
                  <c:v>0.98601703057522505</c:v>
                </c:pt>
                <c:pt idx="28734">
                  <c:v>0.98594647833609605</c:v>
                </c:pt>
                <c:pt idx="28735">
                  <c:v>0.98603182632318498</c:v>
                </c:pt>
                <c:pt idx="28736">
                  <c:v>0.98606846191212205</c:v>
                </c:pt>
                <c:pt idx="28737">
                  <c:v>0.98601445775307395</c:v>
                </c:pt>
                <c:pt idx="28738">
                  <c:v>0.98603273540187697</c:v>
                </c:pt>
                <c:pt idx="28739">
                  <c:v>0.98596769417347396</c:v>
                </c:pt>
                <c:pt idx="28740">
                  <c:v>0.98603779440265804</c:v>
                </c:pt>
                <c:pt idx="28741">
                  <c:v>0.98594402980745599</c:v>
                </c:pt>
                <c:pt idx="28742">
                  <c:v>0.98603240454234797</c:v>
                </c:pt>
                <c:pt idx="28743">
                  <c:v>0.98585970597064698</c:v>
                </c:pt>
                <c:pt idx="28744">
                  <c:v>0.98599138709501</c:v>
                </c:pt>
                <c:pt idx="28745">
                  <c:v>0.98592851079279797</c:v>
                </c:pt>
                <c:pt idx="28746">
                  <c:v>0.98594811866488596</c:v>
                </c:pt>
                <c:pt idx="28747">
                  <c:v>0.98594429476246004</c:v>
                </c:pt>
                <c:pt idx="28748">
                  <c:v>0.98596084753246005</c:v>
                </c:pt>
                <c:pt idx="28749">
                  <c:v>0.985854409249726</c:v>
                </c:pt>
                <c:pt idx="28750">
                  <c:v>0.98599910809288804</c:v>
                </c:pt>
                <c:pt idx="28751">
                  <c:v>0.98598172879004897</c:v>
                </c:pt>
                <c:pt idx="28752">
                  <c:v>0.98596501367530098</c:v>
                </c:pt>
                <c:pt idx="28753">
                  <c:v>0.98591916984900196</c:v>
                </c:pt>
                <c:pt idx="28754">
                  <c:v>0.98593499400141704</c:v>
                </c:pt>
                <c:pt idx="28755">
                  <c:v>0.98595156329828704</c:v>
                </c:pt>
                <c:pt idx="28756">
                  <c:v>0.98591084309372201</c:v>
                </c:pt>
                <c:pt idx="28757">
                  <c:v>0.98587807745671896</c:v>
                </c:pt>
                <c:pt idx="28758">
                  <c:v>0.98611879117802903</c:v>
                </c:pt>
                <c:pt idx="28759">
                  <c:v>0.98603066252289495</c:v>
                </c:pt>
                <c:pt idx="28760">
                  <c:v>0.98599440919687598</c:v>
                </c:pt>
                <c:pt idx="28761">
                  <c:v>0.98605976436475895</c:v>
                </c:pt>
                <c:pt idx="28762">
                  <c:v>0.98593384416380003</c:v>
                </c:pt>
                <c:pt idx="28763">
                  <c:v>0.98600823442232899</c:v>
                </c:pt>
                <c:pt idx="28764">
                  <c:v>0.98590168213108897</c:v>
                </c:pt>
                <c:pt idx="28765">
                  <c:v>0.98600179818860101</c:v>
                </c:pt>
                <c:pt idx="28766">
                  <c:v>0.98587091399513305</c:v>
                </c:pt>
                <c:pt idx="28767">
                  <c:v>0.98590356420257097</c:v>
                </c:pt>
                <c:pt idx="28768">
                  <c:v>0.98593999003565502</c:v>
                </c:pt>
                <c:pt idx="28769">
                  <c:v>0.98591382512157999</c:v>
                </c:pt>
                <c:pt idx="28770">
                  <c:v>0.98603659529572696</c:v>
                </c:pt>
                <c:pt idx="28771">
                  <c:v>0.98593961708656097</c:v>
                </c:pt>
                <c:pt idx="28772">
                  <c:v>0.98609328441877997</c:v>
                </c:pt>
                <c:pt idx="28773">
                  <c:v>0.98606747680380902</c:v>
                </c:pt>
                <c:pt idx="28774">
                  <c:v>0.98587293066570103</c:v>
                </c:pt>
                <c:pt idx="28775">
                  <c:v>0.98596695946215696</c:v>
                </c:pt>
                <c:pt idx="28776">
                  <c:v>0.985843209128487</c:v>
                </c:pt>
                <c:pt idx="28777">
                  <c:v>0.98594579896814205</c:v>
                </c:pt>
                <c:pt idx="28778">
                  <c:v>0.98591204448018799</c:v>
                </c:pt>
                <c:pt idx="28779">
                  <c:v>0.98591749697977005</c:v>
                </c:pt>
                <c:pt idx="28780">
                  <c:v>0.98591837002054705</c:v>
                </c:pt>
                <c:pt idx="28781">
                  <c:v>0.98595614200438697</c:v>
                </c:pt>
                <c:pt idx="28782">
                  <c:v>0.98601356739358403</c:v>
                </c:pt>
                <c:pt idx="28783">
                  <c:v>0.98597848819755596</c:v>
                </c:pt>
                <c:pt idx="28784">
                  <c:v>0.98593820261001697</c:v>
                </c:pt>
                <c:pt idx="28785">
                  <c:v>0.98600469841303295</c:v>
                </c:pt>
                <c:pt idx="28786">
                  <c:v>0.98583268908127297</c:v>
                </c:pt>
                <c:pt idx="28787">
                  <c:v>0.98595745035728799</c:v>
                </c:pt>
                <c:pt idx="28788">
                  <c:v>0.98598621651528395</c:v>
                </c:pt>
                <c:pt idx="28789">
                  <c:v>0.98607356287766801</c:v>
                </c:pt>
                <c:pt idx="28790">
                  <c:v>0.98596169507255405</c:v>
                </c:pt>
                <c:pt idx="28791">
                  <c:v>0.98600629529960504</c:v>
                </c:pt>
                <c:pt idx="28792">
                  <c:v>0.98600479888473003</c:v>
                </c:pt>
                <c:pt idx="28793">
                  <c:v>0.98603316437805799</c:v>
                </c:pt>
                <c:pt idx="28794">
                  <c:v>0.98605262117190495</c:v>
                </c:pt>
                <c:pt idx="28795">
                  <c:v>0.98595200940915895</c:v>
                </c:pt>
                <c:pt idx="28796">
                  <c:v>0.98591069230370099</c:v>
                </c:pt>
                <c:pt idx="28797">
                  <c:v>0.986032464246544</c:v>
                </c:pt>
                <c:pt idx="28798">
                  <c:v>0.98592683677934601</c:v>
                </c:pt>
                <c:pt idx="28799">
                  <c:v>0.98602562202209998</c:v>
                </c:pt>
                <c:pt idx="28800">
                  <c:v>0.98593106976771006</c:v>
                </c:pt>
                <c:pt idx="28801">
                  <c:v>0.98600724540557605</c:v>
                </c:pt>
                <c:pt idx="28802">
                  <c:v>0.98595323394743595</c:v>
                </c:pt>
                <c:pt idx="28803">
                  <c:v>0.98587929330815904</c:v>
                </c:pt>
                <c:pt idx="28804">
                  <c:v>0.98592377437016299</c:v>
                </c:pt>
                <c:pt idx="28805">
                  <c:v>0.98609325977325601</c:v>
                </c:pt>
                <c:pt idx="28806">
                  <c:v>0.98592338323738404</c:v>
                </c:pt>
                <c:pt idx="28807">
                  <c:v>0.98603104147478104</c:v>
                </c:pt>
                <c:pt idx="28808">
                  <c:v>0.98598871524464304</c:v>
                </c:pt>
                <c:pt idx="28809">
                  <c:v>0.98607077359653195</c:v>
                </c:pt>
                <c:pt idx="28810">
                  <c:v>0.98599204810852803</c:v>
                </c:pt>
                <c:pt idx="28811">
                  <c:v>0.98592292051476005</c:v>
                </c:pt>
                <c:pt idx="28812">
                  <c:v>0.98603073308505695</c:v>
                </c:pt>
                <c:pt idx="28813">
                  <c:v>0.98592775820386003</c:v>
                </c:pt>
                <c:pt idx="28814">
                  <c:v>0.98605791024280098</c:v>
                </c:pt>
                <c:pt idx="28815">
                  <c:v>0.98588812079527899</c:v>
                </c:pt>
                <c:pt idx="28816">
                  <c:v>0.98596516502960396</c:v>
                </c:pt>
                <c:pt idx="28817">
                  <c:v>0.98598390467622898</c:v>
                </c:pt>
                <c:pt idx="28818">
                  <c:v>0.98609217634709501</c:v>
                </c:pt>
                <c:pt idx="28819">
                  <c:v>0.98596406615711096</c:v>
                </c:pt>
                <c:pt idx="28820">
                  <c:v>0.98597138848600496</c:v>
                </c:pt>
                <c:pt idx="28821">
                  <c:v>0.98585607214162096</c:v>
                </c:pt>
                <c:pt idx="28822">
                  <c:v>0.98601170652510395</c:v>
                </c:pt>
                <c:pt idx="28823">
                  <c:v>0.98594972122799596</c:v>
                </c:pt>
                <c:pt idx="28824">
                  <c:v>0.98590913551742998</c:v>
                </c:pt>
                <c:pt idx="28825">
                  <c:v>0.98611003692060295</c:v>
                </c:pt>
                <c:pt idx="28826">
                  <c:v>0.98593191422485704</c:v>
                </c:pt>
                <c:pt idx="28827">
                  <c:v>0.98596023847690895</c:v>
                </c:pt>
                <c:pt idx="28828">
                  <c:v>0.985937387863417</c:v>
                </c:pt>
                <c:pt idx="28829">
                  <c:v>0.98593406061067201</c:v>
                </c:pt>
                <c:pt idx="28830">
                  <c:v>0.98596742826611405</c:v>
                </c:pt>
                <c:pt idx="28831">
                  <c:v>0.98580470644333895</c:v>
                </c:pt>
                <c:pt idx="28832">
                  <c:v>0.98596504653066097</c:v>
                </c:pt>
                <c:pt idx="28833">
                  <c:v>0.98596889509853203</c:v>
                </c:pt>
                <c:pt idx="28834">
                  <c:v>0.98599446460113105</c:v>
                </c:pt>
                <c:pt idx="28835">
                  <c:v>0.98589492831181702</c:v>
                </c:pt>
                <c:pt idx="28836">
                  <c:v>0.98596223922112503</c:v>
                </c:pt>
                <c:pt idx="28837">
                  <c:v>0.98601245683066496</c:v>
                </c:pt>
                <c:pt idx="28838">
                  <c:v>0.98593994792945305</c:v>
                </c:pt>
                <c:pt idx="28839">
                  <c:v>0.98601499697152495</c:v>
                </c:pt>
                <c:pt idx="28840">
                  <c:v>0.98591211501056797</c:v>
                </c:pt>
                <c:pt idx="28841">
                  <c:v>0.98600513435460901</c:v>
                </c:pt>
                <c:pt idx="28842">
                  <c:v>0.98589029723045296</c:v>
                </c:pt>
                <c:pt idx="28843">
                  <c:v>0.98594006633703601</c:v>
                </c:pt>
                <c:pt idx="28844">
                  <c:v>0.98603391616371605</c:v>
                </c:pt>
                <c:pt idx="28845">
                  <c:v>0.98587018143861704</c:v>
                </c:pt>
                <c:pt idx="28846">
                  <c:v>0.98598331114437598</c:v>
                </c:pt>
                <c:pt idx="28847">
                  <c:v>0.98590842273696899</c:v>
                </c:pt>
                <c:pt idx="28848">
                  <c:v>0.98595254311452796</c:v>
                </c:pt>
                <c:pt idx="28849">
                  <c:v>0.98592819187213498</c:v>
                </c:pt>
                <c:pt idx="28850">
                  <c:v>0.98587406633580799</c:v>
                </c:pt>
                <c:pt idx="28851">
                  <c:v>0.98602811731106099</c:v>
                </c:pt>
                <c:pt idx="28852">
                  <c:v>0.98595720240451001</c:v>
                </c:pt>
                <c:pt idx="28853">
                  <c:v>0.98597807994105602</c:v>
                </c:pt>
                <c:pt idx="28854">
                  <c:v>0.98597758366583999</c:v>
                </c:pt>
                <c:pt idx="28855">
                  <c:v>0.98604702376369102</c:v>
                </c:pt>
                <c:pt idx="28856">
                  <c:v>0.985937628101902</c:v>
                </c:pt>
                <c:pt idx="28857">
                  <c:v>0.98594568992486298</c:v>
                </c:pt>
                <c:pt idx="28858">
                  <c:v>0.98594515867440902</c:v>
                </c:pt>
                <c:pt idx="28859">
                  <c:v>0.98599890571377202</c:v>
                </c:pt>
                <c:pt idx="28860">
                  <c:v>0.98599682915569797</c:v>
                </c:pt>
                <c:pt idx="28861">
                  <c:v>0.985989045670289</c:v>
                </c:pt>
                <c:pt idx="28862">
                  <c:v>0.985916302476193</c:v>
                </c:pt>
                <c:pt idx="28863">
                  <c:v>0.98594438237571602</c:v>
                </c:pt>
                <c:pt idx="28864">
                  <c:v>0.98587146777602996</c:v>
                </c:pt>
                <c:pt idx="28865">
                  <c:v>0.98599184793344596</c:v>
                </c:pt>
                <c:pt idx="28866">
                  <c:v>0.98592301101855595</c:v>
                </c:pt>
                <c:pt idx="28867">
                  <c:v>0.985968554501223</c:v>
                </c:pt>
                <c:pt idx="28868">
                  <c:v>0.98595722084147097</c:v>
                </c:pt>
                <c:pt idx="28869">
                  <c:v>0.98599234260683299</c:v>
                </c:pt>
                <c:pt idx="28870">
                  <c:v>0.98599340767060595</c:v>
                </c:pt>
                <c:pt idx="28871">
                  <c:v>0.986076928198375</c:v>
                </c:pt>
                <c:pt idx="28872">
                  <c:v>0.98592136494383398</c:v>
                </c:pt>
                <c:pt idx="28873">
                  <c:v>0.98590590364941699</c:v>
                </c:pt>
                <c:pt idx="28874">
                  <c:v>0.985955482540395</c:v>
                </c:pt>
                <c:pt idx="28875">
                  <c:v>0.98609151552597396</c:v>
                </c:pt>
                <c:pt idx="28876">
                  <c:v>0.98599848136741097</c:v>
                </c:pt>
                <c:pt idx="28877">
                  <c:v>0.98599271425121804</c:v>
                </c:pt>
                <c:pt idx="28878">
                  <c:v>0.98603353396141902</c:v>
                </c:pt>
                <c:pt idx="28879">
                  <c:v>0.98603984748706197</c:v>
                </c:pt>
                <c:pt idx="28880">
                  <c:v>0.98595294637867303</c:v>
                </c:pt>
                <c:pt idx="28881">
                  <c:v>0.985894946423861</c:v>
                </c:pt>
                <c:pt idx="28882">
                  <c:v>0.98599237010268204</c:v>
                </c:pt>
                <c:pt idx="28883">
                  <c:v>0.98608689389375404</c:v>
                </c:pt>
                <c:pt idx="28884">
                  <c:v>0.98588877352156301</c:v>
                </c:pt>
                <c:pt idx="28885">
                  <c:v>0.98603483651735102</c:v>
                </c:pt>
                <c:pt idx="28886">
                  <c:v>0.98589814228226003</c:v>
                </c:pt>
                <c:pt idx="28887">
                  <c:v>0.98600633102572999</c:v>
                </c:pt>
                <c:pt idx="28888">
                  <c:v>0.98597212821125801</c:v>
                </c:pt>
                <c:pt idx="28889">
                  <c:v>0.985902656641368</c:v>
                </c:pt>
                <c:pt idx="28890">
                  <c:v>0.98608730256587196</c:v>
                </c:pt>
                <c:pt idx="28891">
                  <c:v>0.98583961803331399</c:v>
                </c:pt>
                <c:pt idx="28892">
                  <c:v>0.98605157742937499</c:v>
                </c:pt>
                <c:pt idx="28893">
                  <c:v>0.98599149624949101</c:v>
                </c:pt>
                <c:pt idx="28894">
                  <c:v>0.98601981141144801</c:v>
                </c:pt>
                <c:pt idx="28895">
                  <c:v>0.98584917987423204</c:v>
                </c:pt>
                <c:pt idx="28896">
                  <c:v>0.98605748250365599</c:v>
                </c:pt>
                <c:pt idx="28897">
                  <c:v>0.98598395081296797</c:v>
                </c:pt>
                <c:pt idx="28898">
                  <c:v>0.98588661940774402</c:v>
                </c:pt>
                <c:pt idx="28899">
                  <c:v>0.98596415103705004</c:v>
                </c:pt>
                <c:pt idx="28900">
                  <c:v>0.98588362039236799</c:v>
                </c:pt>
                <c:pt idx="28901">
                  <c:v>0.986028741152149</c:v>
                </c:pt>
                <c:pt idx="28902">
                  <c:v>0.98594246170003397</c:v>
                </c:pt>
                <c:pt idx="28903">
                  <c:v>0.98594360020081795</c:v>
                </c:pt>
                <c:pt idx="28904">
                  <c:v>0.98604430986032798</c:v>
                </c:pt>
                <c:pt idx="28905">
                  <c:v>0.98587639267202098</c:v>
                </c:pt>
                <c:pt idx="28906">
                  <c:v>0.98599239290562002</c:v>
                </c:pt>
                <c:pt idx="28907">
                  <c:v>0.98598033897120196</c:v>
                </c:pt>
                <c:pt idx="28908">
                  <c:v>0.98594483916415199</c:v>
                </c:pt>
                <c:pt idx="28909">
                  <c:v>0.98607936487432801</c:v>
                </c:pt>
                <c:pt idx="28910">
                  <c:v>0.98591514262204905</c:v>
                </c:pt>
                <c:pt idx="28911">
                  <c:v>0.98594594151579196</c:v>
                </c:pt>
                <c:pt idx="28912">
                  <c:v>0.98602554917466001</c:v>
                </c:pt>
                <c:pt idx="28913">
                  <c:v>0.98597212222903496</c:v>
                </c:pt>
                <c:pt idx="28914">
                  <c:v>0.98604703767726998</c:v>
                </c:pt>
                <c:pt idx="28915">
                  <c:v>0.98586073006288599</c:v>
                </c:pt>
                <c:pt idx="28916">
                  <c:v>0.98597075635655695</c:v>
                </c:pt>
                <c:pt idx="28917">
                  <c:v>0.98605868359058202</c:v>
                </c:pt>
                <c:pt idx="28918">
                  <c:v>0.98600410595642096</c:v>
                </c:pt>
                <c:pt idx="28919">
                  <c:v>0.98600272496040298</c:v>
                </c:pt>
                <c:pt idx="28920">
                  <c:v>0.98598288387023703</c:v>
                </c:pt>
                <c:pt idx="28921">
                  <c:v>0.986005519762859</c:v>
                </c:pt>
                <c:pt idx="28922">
                  <c:v>0.98593624350763398</c:v>
                </c:pt>
                <c:pt idx="28923">
                  <c:v>0.98590270339848196</c:v>
                </c:pt>
                <c:pt idx="28924">
                  <c:v>0.98591761605176698</c:v>
                </c:pt>
                <c:pt idx="28925">
                  <c:v>0.985906142738882</c:v>
                </c:pt>
                <c:pt idx="28926">
                  <c:v>0.98596961479902001</c:v>
                </c:pt>
                <c:pt idx="28927">
                  <c:v>0.98600189436007601</c:v>
                </c:pt>
                <c:pt idx="28928">
                  <c:v>0.98595807950528203</c:v>
                </c:pt>
                <c:pt idx="28929">
                  <c:v>0.98588082662913501</c:v>
                </c:pt>
                <c:pt idx="28930">
                  <c:v>0.98606792638208096</c:v>
                </c:pt>
                <c:pt idx="28931">
                  <c:v>0.98586021852089301</c:v>
                </c:pt>
                <c:pt idx="28932">
                  <c:v>0.98595859388749896</c:v>
                </c:pt>
                <c:pt idx="28933">
                  <c:v>0.98603727304427002</c:v>
                </c:pt>
                <c:pt idx="28934">
                  <c:v>0.986070500361652</c:v>
                </c:pt>
                <c:pt idx="28935">
                  <c:v>0.98601726308303295</c:v>
                </c:pt>
                <c:pt idx="28936">
                  <c:v>0.98598345694599299</c:v>
                </c:pt>
                <c:pt idx="28937">
                  <c:v>0.98600290216020403</c:v>
                </c:pt>
                <c:pt idx="28938">
                  <c:v>0.98590107414233097</c:v>
                </c:pt>
                <c:pt idx="28939">
                  <c:v>0.986054646289378</c:v>
                </c:pt>
                <c:pt idx="28940">
                  <c:v>0.985909545392327</c:v>
                </c:pt>
                <c:pt idx="28941">
                  <c:v>0.98586942397281496</c:v>
                </c:pt>
                <c:pt idx="28942">
                  <c:v>0.98591667180377396</c:v>
                </c:pt>
                <c:pt idx="28943">
                  <c:v>0.98590349219206097</c:v>
                </c:pt>
                <c:pt idx="28944">
                  <c:v>0.985894368880189</c:v>
                </c:pt>
                <c:pt idx="28945">
                  <c:v>0.98596310165119305</c:v>
                </c:pt>
                <c:pt idx="28946">
                  <c:v>0.985985394416246</c:v>
                </c:pt>
                <c:pt idx="28947">
                  <c:v>0.986092680464841</c:v>
                </c:pt>
                <c:pt idx="28948">
                  <c:v>0.98589852505764897</c:v>
                </c:pt>
                <c:pt idx="28949">
                  <c:v>0.98598760527080598</c:v>
                </c:pt>
                <c:pt idx="28950">
                  <c:v>0.98597528678401103</c:v>
                </c:pt>
                <c:pt idx="28951">
                  <c:v>0.98590887261399396</c:v>
                </c:pt>
                <c:pt idx="28952">
                  <c:v>0.98588284492678302</c:v>
                </c:pt>
                <c:pt idx="28953">
                  <c:v>0.98595420352387597</c:v>
                </c:pt>
                <c:pt idx="28954">
                  <c:v>0.98599884094272805</c:v>
                </c:pt>
                <c:pt idx="28955">
                  <c:v>0.98591643970356502</c:v>
                </c:pt>
                <c:pt idx="28956">
                  <c:v>0.98610159363636696</c:v>
                </c:pt>
                <c:pt idx="28957">
                  <c:v>0.98585634073096795</c:v>
                </c:pt>
                <c:pt idx="28958">
                  <c:v>0.98591655986611404</c:v>
                </c:pt>
                <c:pt idx="28959">
                  <c:v>0.98589729048580899</c:v>
                </c:pt>
                <c:pt idx="28960">
                  <c:v>0.98592473500466804</c:v>
                </c:pt>
                <c:pt idx="28961">
                  <c:v>0.98593397293340901</c:v>
                </c:pt>
                <c:pt idx="28962">
                  <c:v>0.98601703995605605</c:v>
                </c:pt>
                <c:pt idx="28963">
                  <c:v>0.98588633321141805</c:v>
                </c:pt>
                <c:pt idx="28964">
                  <c:v>0.98595211068783395</c:v>
                </c:pt>
                <c:pt idx="28965">
                  <c:v>0.98595885016717399</c:v>
                </c:pt>
                <c:pt idx="28966">
                  <c:v>0.98607688863071696</c:v>
                </c:pt>
                <c:pt idx="28967">
                  <c:v>0.98607094788840899</c:v>
                </c:pt>
                <c:pt idx="28968">
                  <c:v>0.98602446432012203</c:v>
                </c:pt>
                <c:pt idx="28969">
                  <c:v>0.98596667147865602</c:v>
                </c:pt>
                <c:pt idx="28970">
                  <c:v>0.98598081860634901</c:v>
                </c:pt>
                <c:pt idx="28971">
                  <c:v>0.98591103710637396</c:v>
                </c:pt>
                <c:pt idx="28972">
                  <c:v>0.98608579603181701</c:v>
                </c:pt>
                <c:pt idx="28973">
                  <c:v>0.98590212857188897</c:v>
                </c:pt>
                <c:pt idx="28974">
                  <c:v>0.985925844671665</c:v>
                </c:pt>
                <c:pt idx="28975">
                  <c:v>0.98598684364072597</c:v>
                </c:pt>
                <c:pt idx="28976">
                  <c:v>0.98587962160348097</c:v>
                </c:pt>
                <c:pt idx="28977">
                  <c:v>0.98602896939530804</c:v>
                </c:pt>
                <c:pt idx="28978">
                  <c:v>0.985899882151828</c:v>
                </c:pt>
                <c:pt idx="28979">
                  <c:v>0.98595660289078002</c:v>
                </c:pt>
                <c:pt idx="28980">
                  <c:v>0.98594207595954597</c:v>
                </c:pt>
                <c:pt idx="28981">
                  <c:v>0.98598031945243902</c:v>
                </c:pt>
                <c:pt idx="28982">
                  <c:v>0.98596505319699501</c:v>
                </c:pt>
                <c:pt idx="28983">
                  <c:v>0.985863445923713</c:v>
                </c:pt>
                <c:pt idx="28984">
                  <c:v>0.98595387434663295</c:v>
                </c:pt>
                <c:pt idx="28985">
                  <c:v>0.98609787472451704</c:v>
                </c:pt>
                <c:pt idx="28986">
                  <c:v>0.98589141631482302</c:v>
                </c:pt>
                <c:pt idx="28987">
                  <c:v>0.98591592830721997</c:v>
                </c:pt>
                <c:pt idx="28988">
                  <c:v>0.98587015403878298</c:v>
                </c:pt>
                <c:pt idx="28989">
                  <c:v>0.98598105053246698</c:v>
                </c:pt>
                <c:pt idx="28990">
                  <c:v>0.98593076608650598</c:v>
                </c:pt>
                <c:pt idx="28991">
                  <c:v>0.98591697226339503</c:v>
                </c:pt>
                <c:pt idx="28992">
                  <c:v>0.98594825689580101</c:v>
                </c:pt>
                <c:pt idx="28993">
                  <c:v>0.98606678461086295</c:v>
                </c:pt>
                <c:pt idx="28994">
                  <c:v>0.98594706507709096</c:v>
                </c:pt>
                <c:pt idx="28995">
                  <c:v>0.98597778963971705</c:v>
                </c:pt>
                <c:pt idx="28996">
                  <c:v>0.98590988805776403</c:v>
                </c:pt>
                <c:pt idx="28997">
                  <c:v>0.98600584713708805</c:v>
                </c:pt>
                <c:pt idx="28998">
                  <c:v>0.98599288549269404</c:v>
                </c:pt>
                <c:pt idx="28999">
                  <c:v>0.98608725380284001</c:v>
                </c:pt>
                <c:pt idx="29000">
                  <c:v>0.98589979241579495</c:v>
                </c:pt>
                <c:pt idx="29001">
                  <c:v>0.98604313374610097</c:v>
                </c:pt>
                <c:pt idx="29002">
                  <c:v>0.98597426840242697</c:v>
                </c:pt>
                <c:pt idx="29003">
                  <c:v>0.98604788901499496</c:v>
                </c:pt>
                <c:pt idx="29004">
                  <c:v>0.98602070420149701</c:v>
                </c:pt>
                <c:pt idx="29005">
                  <c:v>0.98595331461459002</c:v>
                </c:pt>
                <c:pt idx="29006">
                  <c:v>0.98597278952235201</c:v>
                </c:pt>
                <c:pt idx="29007">
                  <c:v>0.98610026460070399</c:v>
                </c:pt>
                <c:pt idx="29008">
                  <c:v>0.98589785624731097</c:v>
                </c:pt>
                <c:pt idx="29009">
                  <c:v>0.98598415457855104</c:v>
                </c:pt>
                <c:pt idx="29010">
                  <c:v>0.98599680550458202</c:v>
                </c:pt>
                <c:pt idx="29011">
                  <c:v>0.98592382141886503</c:v>
                </c:pt>
                <c:pt idx="29012">
                  <c:v>0.98603546924232899</c:v>
                </c:pt>
                <c:pt idx="29013">
                  <c:v>0.98589845848760504</c:v>
                </c:pt>
                <c:pt idx="29014">
                  <c:v>0.98599539232838096</c:v>
                </c:pt>
                <c:pt idx="29015">
                  <c:v>0.98592700953771895</c:v>
                </c:pt>
                <c:pt idx="29016">
                  <c:v>0.986052176603889</c:v>
                </c:pt>
                <c:pt idx="29017">
                  <c:v>0.98600132571054699</c:v>
                </c:pt>
                <c:pt idx="29018">
                  <c:v>0.985984844665732</c:v>
                </c:pt>
                <c:pt idx="29019">
                  <c:v>0.98602925191390201</c:v>
                </c:pt>
                <c:pt idx="29020">
                  <c:v>0.985964546264818</c:v>
                </c:pt>
                <c:pt idx="29021">
                  <c:v>0.985890941925327</c:v>
                </c:pt>
                <c:pt idx="29022">
                  <c:v>0.98595001646203695</c:v>
                </c:pt>
                <c:pt idx="29023">
                  <c:v>0.98601409901778103</c:v>
                </c:pt>
                <c:pt idx="29024">
                  <c:v>0.98600805294023697</c:v>
                </c:pt>
                <c:pt idx="29025">
                  <c:v>0.98606944686656794</c:v>
                </c:pt>
                <c:pt idx="29026">
                  <c:v>0.98608919500889802</c:v>
                </c:pt>
                <c:pt idx="29027">
                  <c:v>0.98596114683648695</c:v>
                </c:pt>
                <c:pt idx="29028">
                  <c:v>0.98604839275024303</c:v>
                </c:pt>
                <c:pt idx="29029">
                  <c:v>0.98597672292308003</c:v>
                </c:pt>
                <c:pt idx="29030">
                  <c:v>0.98602901820072097</c:v>
                </c:pt>
                <c:pt idx="29031">
                  <c:v>0.98601843442839499</c:v>
                </c:pt>
                <c:pt idx="29032">
                  <c:v>0.98600270074797203</c:v>
                </c:pt>
                <c:pt idx="29033">
                  <c:v>0.98604858362204795</c:v>
                </c:pt>
                <c:pt idx="29034">
                  <c:v>0.98588709868257896</c:v>
                </c:pt>
                <c:pt idx="29035">
                  <c:v>0.98599630760634405</c:v>
                </c:pt>
                <c:pt idx="29036">
                  <c:v>0.98581076804296697</c:v>
                </c:pt>
                <c:pt idx="29037">
                  <c:v>0.98595535867594097</c:v>
                </c:pt>
                <c:pt idx="29038">
                  <c:v>0.98596685998475397</c:v>
                </c:pt>
                <c:pt idx="29039">
                  <c:v>0.98590507338588496</c:v>
                </c:pt>
                <c:pt idx="29040">
                  <c:v>0.98600738518534903</c:v>
                </c:pt>
                <c:pt idx="29041">
                  <c:v>0.98599317612433701</c:v>
                </c:pt>
                <c:pt idx="29042">
                  <c:v>0.98593542689569402</c:v>
                </c:pt>
                <c:pt idx="29043">
                  <c:v>0.98597049065408005</c:v>
                </c:pt>
                <c:pt idx="29044">
                  <c:v>0.98601047228898298</c:v>
                </c:pt>
                <c:pt idx="29045">
                  <c:v>0.98595938602736899</c:v>
                </c:pt>
                <c:pt idx="29046">
                  <c:v>0.98584988237690296</c:v>
                </c:pt>
                <c:pt idx="29047">
                  <c:v>0.98594514346501305</c:v>
                </c:pt>
                <c:pt idx="29048">
                  <c:v>0.98600966367051202</c:v>
                </c:pt>
                <c:pt idx="29049">
                  <c:v>0.98608793525760396</c:v>
                </c:pt>
                <c:pt idx="29050">
                  <c:v>0.98595811102361297</c:v>
                </c:pt>
                <c:pt idx="29051">
                  <c:v>0.98599057579443905</c:v>
                </c:pt>
                <c:pt idx="29052">
                  <c:v>0.98601759039076997</c:v>
                </c:pt>
                <c:pt idx="29053">
                  <c:v>0.98583196098583703</c:v>
                </c:pt>
                <c:pt idx="29054">
                  <c:v>0.98608941198824396</c:v>
                </c:pt>
                <c:pt idx="29055">
                  <c:v>0.98594379410229305</c:v>
                </c:pt>
                <c:pt idx="29056">
                  <c:v>0.98604152020576596</c:v>
                </c:pt>
                <c:pt idx="29057">
                  <c:v>0.98588529721918094</c:v>
                </c:pt>
                <c:pt idx="29058">
                  <c:v>0.98600238266103202</c:v>
                </c:pt>
                <c:pt idx="29059">
                  <c:v>0.985946249212722</c:v>
                </c:pt>
                <c:pt idx="29060">
                  <c:v>0.98582715107388896</c:v>
                </c:pt>
                <c:pt idx="29061">
                  <c:v>0.98593207687609596</c:v>
                </c:pt>
                <c:pt idx="29062">
                  <c:v>0.98600885710181196</c:v>
                </c:pt>
                <c:pt idx="29063">
                  <c:v>0.98604943629304898</c:v>
                </c:pt>
                <c:pt idx="29064">
                  <c:v>0.98604909225640003</c:v>
                </c:pt>
                <c:pt idx="29065">
                  <c:v>0.985904022730972</c:v>
                </c:pt>
                <c:pt idx="29066">
                  <c:v>0.98602961552045498</c:v>
                </c:pt>
                <c:pt idx="29067">
                  <c:v>0.985910870106256</c:v>
                </c:pt>
                <c:pt idx="29068">
                  <c:v>0.98599381435965205</c:v>
                </c:pt>
                <c:pt idx="29069">
                  <c:v>0.98601040699599196</c:v>
                </c:pt>
                <c:pt idx="29070">
                  <c:v>0.98606391151858797</c:v>
                </c:pt>
                <c:pt idx="29071">
                  <c:v>0.98592836837435205</c:v>
                </c:pt>
                <c:pt idx="29072">
                  <c:v>0.98595388037297604</c:v>
                </c:pt>
                <c:pt idx="29073">
                  <c:v>0.98597694861218399</c:v>
                </c:pt>
                <c:pt idx="29074">
                  <c:v>0.98600656212429005</c:v>
                </c:pt>
                <c:pt idx="29075">
                  <c:v>0.98584916604608697</c:v>
                </c:pt>
                <c:pt idx="29076">
                  <c:v>0.98595554362678495</c:v>
                </c:pt>
                <c:pt idx="29077">
                  <c:v>0.98590946190226603</c:v>
                </c:pt>
                <c:pt idx="29078">
                  <c:v>0.98598628285428802</c:v>
                </c:pt>
                <c:pt idx="29079">
                  <c:v>0.98595775405205999</c:v>
                </c:pt>
                <c:pt idx="29080">
                  <c:v>0.98589651925624899</c:v>
                </c:pt>
                <c:pt idx="29081">
                  <c:v>0.98609800857073104</c:v>
                </c:pt>
                <c:pt idx="29082">
                  <c:v>0.98585765116690105</c:v>
                </c:pt>
                <c:pt idx="29083">
                  <c:v>0.98599698091559795</c:v>
                </c:pt>
                <c:pt idx="29084">
                  <c:v>0.985981246069072</c:v>
                </c:pt>
                <c:pt idx="29085">
                  <c:v>0.98589378639663605</c:v>
                </c:pt>
                <c:pt idx="29086">
                  <c:v>0.98588760168246203</c:v>
                </c:pt>
                <c:pt idx="29087">
                  <c:v>0.985903028705296</c:v>
                </c:pt>
                <c:pt idx="29088">
                  <c:v>0.98593033271436203</c:v>
                </c:pt>
                <c:pt idx="29089">
                  <c:v>0.98597046718407499</c:v>
                </c:pt>
                <c:pt idx="29090">
                  <c:v>0.98607521591499203</c:v>
                </c:pt>
                <c:pt idx="29091">
                  <c:v>0.98590318999332904</c:v>
                </c:pt>
                <c:pt idx="29092">
                  <c:v>0.985964510803371</c:v>
                </c:pt>
                <c:pt idx="29093">
                  <c:v>0.98586591034761195</c:v>
                </c:pt>
                <c:pt idx="29094">
                  <c:v>0.98601013649861302</c:v>
                </c:pt>
                <c:pt idx="29095">
                  <c:v>0.98600214170467604</c:v>
                </c:pt>
                <c:pt idx="29096">
                  <c:v>0.98607069443932904</c:v>
                </c:pt>
                <c:pt idx="29097">
                  <c:v>0.985974057634602</c:v>
                </c:pt>
                <c:pt idx="29098">
                  <c:v>0.98587276623186604</c:v>
                </c:pt>
                <c:pt idx="29099">
                  <c:v>0.98600017599974998</c:v>
                </c:pt>
                <c:pt idx="29100">
                  <c:v>0.98586236095663204</c:v>
                </c:pt>
                <c:pt idx="29101">
                  <c:v>0.98603890808587302</c:v>
                </c:pt>
                <c:pt idx="29102">
                  <c:v>0.98595248104750199</c:v>
                </c:pt>
                <c:pt idx="29103">
                  <c:v>0.98599336678993998</c:v>
                </c:pt>
                <c:pt idx="29104">
                  <c:v>0.98596342121724401</c:v>
                </c:pt>
                <c:pt idx="29105">
                  <c:v>0.98596185931464198</c:v>
                </c:pt>
                <c:pt idx="29106">
                  <c:v>0.98600352761125898</c:v>
                </c:pt>
                <c:pt idx="29107">
                  <c:v>0.98593696844365397</c:v>
                </c:pt>
                <c:pt idx="29108">
                  <c:v>0.98607132955776799</c:v>
                </c:pt>
                <c:pt idx="29109">
                  <c:v>0.98589283039910602</c:v>
                </c:pt>
                <c:pt idx="29110">
                  <c:v>0.98595331467029301</c:v>
                </c:pt>
                <c:pt idx="29111">
                  <c:v>0.98606445680633203</c:v>
                </c:pt>
                <c:pt idx="29112">
                  <c:v>0.98588312388303401</c:v>
                </c:pt>
                <c:pt idx="29113">
                  <c:v>0.98597849811751603</c:v>
                </c:pt>
                <c:pt idx="29114">
                  <c:v>0.98591134074920805</c:v>
                </c:pt>
                <c:pt idx="29115">
                  <c:v>0.98606835456473496</c:v>
                </c:pt>
                <c:pt idx="29116">
                  <c:v>0.98602253409865104</c:v>
                </c:pt>
                <c:pt idx="29117">
                  <c:v>0.985877019001829</c:v>
                </c:pt>
                <c:pt idx="29118">
                  <c:v>0.98585299585817998</c:v>
                </c:pt>
                <c:pt idx="29119">
                  <c:v>0.98590993961242401</c:v>
                </c:pt>
                <c:pt idx="29120">
                  <c:v>0.98599315505799401</c:v>
                </c:pt>
                <c:pt idx="29121">
                  <c:v>0.98592561619928798</c:v>
                </c:pt>
                <c:pt idx="29122">
                  <c:v>0.98603611375062905</c:v>
                </c:pt>
                <c:pt idx="29123">
                  <c:v>0.98595890506137196</c:v>
                </c:pt>
                <c:pt idx="29124">
                  <c:v>0.98598766950633498</c:v>
                </c:pt>
                <c:pt idx="29125">
                  <c:v>0.98595638299724098</c:v>
                </c:pt>
                <c:pt idx="29126">
                  <c:v>0.98585334718862605</c:v>
                </c:pt>
                <c:pt idx="29127">
                  <c:v>0.98597968178824902</c:v>
                </c:pt>
                <c:pt idx="29128">
                  <c:v>0.98589330491885996</c:v>
                </c:pt>
                <c:pt idx="29129">
                  <c:v>0.98599175053714505</c:v>
                </c:pt>
                <c:pt idx="29130">
                  <c:v>0.98596843142437895</c:v>
                </c:pt>
                <c:pt idx="29131">
                  <c:v>0.98606231471829198</c:v>
                </c:pt>
                <c:pt idx="29132">
                  <c:v>0.98594056079444203</c:v>
                </c:pt>
                <c:pt idx="29133">
                  <c:v>0.98591318918662696</c:v>
                </c:pt>
                <c:pt idx="29134">
                  <c:v>0.98595918049475495</c:v>
                </c:pt>
                <c:pt idx="29135">
                  <c:v>0.98601405097790795</c:v>
                </c:pt>
                <c:pt idx="29136">
                  <c:v>0.98585863867335999</c:v>
                </c:pt>
                <c:pt idx="29137">
                  <c:v>0.98589146115977699</c:v>
                </c:pt>
                <c:pt idx="29138">
                  <c:v>0.98595176510575</c:v>
                </c:pt>
                <c:pt idx="29139">
                  <c:v>0.98601529536412502</c:v>
                </c:pt>
                <c:pt idx="29140">
                  <c:v>0.98591339579505899</c:v>
                </c:pt>
                <c:pt idx="29141">
                  <c:v>0.98591688850793202</c:v>
                </c:pt>
                <c:pt idx="29142">
                  <c:v>0.98606187258149602</c:v>
                </c:pt>
                <c:pt idx="29143">
                  <c:v>0.98600281150408897</c:v>
                </c:pt>
                <c:pt idx="29144">
                  <c:v>0.98599868232639998</c:v>
                </c:pt>
                <c:pt idx="29145">
                  <c:v>0.98602489284985395</c:v>
                </c:pt>
                <c:pt idx="29146">
                  <c:v>0.98599705038223195</c:v>
                </c:pt>
                <c:pt idx="29147">
                  <c:v>0.985966239833453</c:v>
                </c:pt>
                <c:pt idx="29148">
                  <c:v>0.98588239828597901</c:v>
                </c:pt>
                <c:pt idx="29149">
                  <c:v>0.98591694575978495</c:v>
                </c:pt>
                <c:pt idx="29150">
                  <c:v>0.98595972545510202</c:v>
                </c:pt>
                <c:pt idx="29151">
                  <c:v>0.98584724916896904</c:v>
                </c:pt>
                <c:pt idx="29152">
                  <c:v>0.98598555946521504</c:v>
                </c:pt>
                <c:pt idx="29153">
                  <c:v>0.98597477652312804</c:v>
                </c:pt>
                <c:pt idx="29154">
                  <c:v>0.98607857180513403</c:v>
                </c:pt>
                <c:pt idx="29155">
                  <c:v>0.98602056091495505</c:v>
                </c:pt>
                <c:pt idx="29156">
                  <c:v>0.98600785569787097</c:v>
                </c:pt>
                <c:pt idx="29157">
                  <c:v>0.98593917782001494</c:v>
                </c:pt>
                <c:pt idx="29158">
                  <c:v>0.98597719373848003</c:v>
                </c:pt>
                <c:pt idx="29159">
                  <c:v>0.98597617045171704</c:v>
                </c:pt>
                <c:pt idx="29160">
                  <c:v>0.98602827967061502</c:v>
                </c:pt>
                <c:pt idx="29161">
                  <c:v>0.98587576947563205</c:v>
                </c:pt>
                <c:pt idx="29162">
                  <c:v>0.98602085060382005</c:v>
                </c:pt>
                <c:pt idx="29163">
                  <c:v>0.985853768287277</c:v>
                </c:pt>
                <c:pt idx="29164">
                  <c:v>0.98606294562751595</c:v>
                </c:pt>
                <c:pt idx="29165">
                  <c:v>0.986054648627394</c:v>
                </c:pt>
                <c:pt idx="29166">
                  <c:v>0.98603511346506001</c:v>
                </c:pt>
                <c:pt idx="29167">
                  <c:v>0.98599546384849601</c:v>
                </c:pt>
                <c:pt idx="29168">
                  <c:v>0.98601384383584501</c:v>
                </c:pt>
                <c:pt idx="29169">
                  <c:v>0.98593931190082396</c:v>
                </c:pt>
                <c:pt idx="29170">
                  <c:v>0.98607115966687897</c:v>
                </c:pt>
                <c:pt idx="29171">
                  <c:v>0.98599123986434201</c:v>
                </c:pt>
                <c:pt idx="29172">
                  <c:v>0.98596816944903398</c:v>
                </c:pt>
                <c:pt idx="29173">
                  <c:v>0.98597941533775502</c:v>
                </c:pt>
                <c:pt idx="29174">
                  <c:v>0.98597141242584496</c:v>
                </c:pt>
                <c:pt idx="29175">
                  <c:v>0.98594128230531697</c:v>
                </c:pt>
                <c:pt idx="29176">
                  <c:v>0.98605305621024797</c:v>
                </c:pt>
                <c:pt idx="29177">
                  <c:v>0.98608512371436696</c:v>
                </c:pt>
                <c:pt idx="29178">
                  <c:v>0.98591538310984095</c:v>
                </c:pt>
                <c:pt idx="29179">
                  <c:v>0.98597634301270198</c:v>
                </c:pt>
                <c:pt idx="29180">
                  <c:v>0.98609022837365001</c:v>
                </c:pt>
                <c:pt idx="29181">
                  <c:v>0.98598142507290298</c:v>
                </c:pt>
                <c:pt idx="29182">
                  <c:v>0.98592102877620102</c:v>
                </c:pt>
                <c:pt idx="29183">
                  <c:v>0.98594893398370897</c:v>
                </c:pt>
                <c:pt idx="29184">
                  <c:v>0.98598269641701497</c:v>
                </c:pt>
                <c:pt idx="29185">
                  <c:v>0.98608116374585497</c:v>
                </c:pt>
                <c:pt idx="29186">
                  <c:v>0.98602429140219305</c:v>
                </c:pt>
                <c:pt idx="29187">
                  <c:v>0.98603883048782104</c:v>
                </c:pt>
                <c:pt idx="29188">
                  <c:v>0.985968887543063</c:v>
                </c:pt>
                <c:pt idx="29189">
                  <c:v>0.98594350936877095</c:v>
                </c:pt>
                <c:pt idx="29190">
                  <c:v>0.98598293615333299</c:v>
                </c:pt>
                <c:pt idx="29191">
                  <c:v>0.98605914801023098</c:v>
                </c:pt>
                <c:pt idx="29192">
                  <c:v>0.98608515548545495</c:v>
                </c:pt>
                <c:pt idx="29193">
                  <c:v>0.98601578526508205</c:v>
                </c:pt>
                <c:pt idx="29194">
                  <c:v>0.98599936606675798</c:v>
                </c:pt>
                <c:pt idx="29195">
                  <c:v>0.98595319940187698</c:v>
                </c:pt>
                <c:pt idx="29196">
                  <c:v>0.985955094428416</c:v>
                </c:pt>
                <c:pt idx="29197">
                  <c:v>0.98606025636375305</c:v>
                </c:pt>
                <c:pt idx="29198">
                  <c:v>0.98590374657277002</c:v>
                </c:pt>
                <c:pt idx="29199">
                  <c:v>0.98597307636032505</c:v>
                </c:pt>
                <c:pt idx="29200">
                  <c:v>0.98598388562251105</c:v>
                </c:pt>
                <c:pt idx="29201">
                  <c:v>0.98592580812578501</c:v>
                </c:pt>
                <c:pt idx="29202">
                  <c:v>0.98602702752898297</c:v>
                </c:pt>
                <c:pt idx="29203">
                  <c:v>0.98585218914808803</c:v>
                </c:pt>
                <c:pt idx="29204">
                  <c:v>0.98598437107346404</c:v>
                </c:pt>
                <c:pt idx="29205">
                  <c:v>0.98592153392792603</c:v>
                </c:pt>
                <c:pt idx="29206">
                  <c:v>0.98594514538299405</c:v>
                </c:pt>
                <c:pt idx="29207">
                  <c:v>0.98593709021440601</c:v>
                </c:pt>
                <c:pt idx="29208">
                  <c:v>0.98590584493199396</c:v>
                </c:pt>
                <c:pt idx="29209">
                  <c:v>0.98601573294619904</c:v>
                </c:pt>
                <c:pt idx="29210">
                  <c:v>0.98596807592347602</c:v>
                </c:pt>
                <c:pt idx="29211">
                  <c:v>0.98602588597094698</c:v>
                </c:pt>
                <c:pt idx="29212">
                  <c:v>0.98609984331899303</c:v>
                </c:pt>
                <c:pt idx="29213">
                  <c:v>0.98590240362278403</c:v>
                </c:pt>
                <c:pt idx="29214">
                  <c:v>0.98591077737819999</c:v>
                </c:pt>
                <c:pt idx="29215">
                  <c:v>0.98592389296648097</c:v>
                </c:pt>
                <c:pt idx="29216">
                  <c:v>0.98593020001854803</c:v>
                </c:pt>
                <c:pt idx="29217">
                  <c:v>0.98606146168463904</c:v>
                </c:pt>
                <c:pt idx="29218">
                  <c:v>0.98596741881196504</c:v>
                </c:pt>
                <c:pt idx="29219">
                  <c:v>0.98597408701429401</c:v>
                </c:pt>
                <c:pt idx="29220">
                  <c:v>0.98591559416942398</c:v>
                </c:pt>
                <c:pt idx="29221">
                  <c:v>0.98591700304157204</c:v>
                </c:pt>
                <c:pt idx="29222">
                  <c:v>0.98600088155551702</c:v>
                </c:pt>
                <c:pt idx="29223">
                  <c:v>0.98606157235893299</c:v>
                </c:pt>
                <c:pt idx="29224">
                  <c:v>0.985975300103348</c:v>
                </c:pt>
                <c:pt idx="29225">
                  <c:v>0.98593101615864798</c:v>
                </c:pt>
                <c:pt idx="29226">
                  <c:v>0.98595396100879795</c:v>
                </c:pt>
                <c:pt idx="29227">
                  <c:v>0.98599451715805397</c:v>
                </c:pt>
                <c:pt idx="29228">
                  <c:v>0.98608385437646295</c:v>
                </c:pt>
                <c:pt idx="29229">
                  <c:v>0.98589957573741704</c:v>
                </c:pt>
                <c:pt idx="29230">
                  <c:v>0.98601360288211604</c:v>
                </c:pt>
                <c:pt idx="29231">
                  <c:v>0.98585938901209902</c:v>
                </c:pt>
                <c:pt idx="29232">
                  <c:v>0.98603456111145305</c:v>
                </c:pt>
                <c:pt idx="29233">
                  <c:v>0.98590729131990096</c:v>
                </c:pt>
                <c:pt idx="29234">
                  <c:v>0.985839366275441</c:v>
                </c:pt>
                <c:pt idx="29235">
                  <c:v>0.98594955007723795</c:v>
                </c:pt>
                <c:pt idx="29236">
                  <c:v>0.98594948642076397</c:v>
                </c:pt>
                <c:pt idx="29237">
                  <c:v>0.98603325022024602</c:v>
                </c:pt>
                <c:pt idx="29238">
                  <c:v>0.98592655468873203</c:v>
                </c:pt>
                <c:pt idx="29239">
                  <c:v>0.98599395678783996</c:v>
                </c:pt>
                <c:pt idx="29240">
                  <c:v>0.98601525350056995</c:v>
                </c:pt>
                <c:pt idx="29241">
                  <c:v>0.98592998357617101</c:v>
                </c:pt>
                <c:pt idx="29242">
                  <c:v>0.98586946685029997</c:v>
                </c:pt>
                <c:pt idx="29243">
                  <c:v>0.98593405029844805</c:v>
                </c:pt>
                <c:pt idx="29244">
                  <c:v>0.98603395621923695</c:v>
                </c:pt>
                <c:pt idx="29245">
                  <c:v>0.98604196285453505</c:v>
                </c:pt>
                <c:pt idx="29246">
                  <c:v>0.98599224060545898</c:v>
                </c:pt>
                <c:pt idx="29247">
                  <c:v>0.98593630063436499</c:v>
                </c:pt>
                <c:pt idx="29248">
                  <c:v>0.98593663729463998</c:v>
                </c:pt>
                <c:pt idx="29249">
                  <c:v>0.98592473930408697</c:v>
                </c:pt>
                <c:pt idx="29250">
                  <c:v>0.98608690779862596</c:v>
                </c:pt>
                <c:pt idx="29251">
                  <c:v>0.98586318347302004</c:v>
                </c:pt>
                <c:pt idx="29252">
                  <c:v>0.98608234835589703</c:v>
                </c:pt>
                <c:pt idx="29253">
                  <c:v>0.98597684606479097</c:v>
                </c:pt>
                <c:pt idx="29254">
                  <c:v>0.98597461050640001</c:v>
                </c:pt>
                <c:pt idx="29255">
                  <c:v>0.98587919071755703</c:v>
                </c:pt>
                <c:pt idx="29256">
                  <c:v>0.98597384501850605</c:v>
                </c:pt>
                <c:pt idx="29257">
                  <c:v>0.98593171343067898</c:v>
                </c:pt>
                <c:pt idx="29258">
                  <c:v>0.986020315913682</c:v>
                </c:pt>
                <c:pt idx="29259">
                  <c:v>0.98595234825961797</c:v>
                </c:pt>
                <c:pt idx="29260">
                  <c:v>0.98604568061235898</c:v>
                </c:pt>
                <c:pt idx="29261">
                  <c:v>0.98589905414522805</c:v>
                </c:pt>
                <c:pt idx="29262">
                  <c:v>0.98596935984187095</c:v>
                </c:pt>
                <c:pt idx="29263">
                  <c:v>0.98588764404656704</c:v>
                </c:pt>
                <c:pt idx="29264">
                  <c:v>0.98592574148043999</c:v>
                </c:pt>
                <c:pt idx="29265">
                  <c:v>0.98594737043751901</c:v>
                </c:pt>
                <c:pt idx="29266">
                  <c:v>0.98606674648075099</c:v>
                </c:pt>
                <c:pt idx="29267">
                  <c:v>0.98575797943592502</c:v>
                </c:pt>
                <c:pt idx="29268">
                  <c:v>0.986028103275987</c:v>
                </c:pt>
                <c:pt idx="29269">
                  <c:v>0.98595920548148897</c:v>
                </c:pt>
                <c:pt idx="29270">
                  <c:v>0.98609167176328505</c:v>
                </c:pt>
                <c:pt idx="29271">
                  <c:v>0.98585894430043697</c:v>
                </c:pt>
                <c:pt idx="29272">
                  <c:v>0.98592843385539197</c:v>
                </c:pt>
                <c:pt idx="29273">
                  <c:v>0.98594229781095</c:v>
                </c:pt>
                <c:pt idx="29274">
                  <c:v>0.98600225750124904</c:v>
                </c:pt>
                <c:pt idx="29275">
                  <c:v>0.98599110012994695</c:v>
                </c:pt>
                <c:pt idx="29276">
                  <c:v>0.98587342384046905</c:v>
                </c:pt>
                <c:pt idx="29277">
                  <c:v>0.98589285475930599</c:v>
                </c:pt>
                <c:pt idx="29278">
                  <c:v>0.985938815722744</c:v>
                </c:pt>
                <c:pt idx="29279">
                  <c:v>0.986049791839958</c:v>
                </c:pt>
                <c:pt idx="29280">
                  <c:v>0.98602558135318696</c:v>
                </c:pt>
                <c:pt idx="29281">
                  <c:v>0.98592068833964897</c:v>
                </c:pt>
                <c:pt idx="29282">
                  <c:v>0.985976131935281</c:v>
                </c:pt>
                <c:pt idx="29283">
                  <c:v>0.98602326671350005</c:v>
                </c:pt>
                <c:pt idx="29284">
                  <c:v>0.985903334969358</c:v>
                </c:pt>
                <c:pt idx="29285">
                  <c:v>0.98607245169699798</c:v>
                </c:pt>
                <c:pt idx="29286">
                  <c:v>0.98602366118031504</c:v>
                </c:pt>
                <c:pt idx="29287">
                  <c:v>0.98592907832283205</c:v>
                </c:pt>
                <c:pt idx="29288">
                  <c:v>0.98589512509527599</c:v>
                </c:pt>
                <c:pt idx="29289">
                  <c:v>0.986019795624135</c:v>
                </c:pt>
                <c:pt idx="29290">
                  <c:v>0.98586963210537704</c:v>
                </c:pt>
                <c:pt idx="29291">
                  <c:v>0.98588390170790197</c:v>
                </c:pt>
                <c:pt idx="29292">
                  <c:v>0.98607495665251499</c:v>
                </c:pt>
                <c:pt idx="29293">
                  <c:v>0.98583306815147198</c:v>
                </c:pt>
                <c:pt idx="29294">
                  <c:v>0.98605553605944196</c:v>
                </c:pt>
                <c:pt idx="29295">
                  <c:v>0.98584270964517695</c:v>
                </c:pt>
                <c:pt idx="29296">
                  <c:v>0.98600359593516396</c:v>
                </c:pt>
                <c:pt idx="29297">
                  <c:v>0.98601176437095905</c:v>
                </c:pt>
                <c:pt idx="29298">
                  <c:v>0.98598555465503501</c:v>
                </c:pt>
                <c:pt idx="29299">
                  <c:v>0.98597310872493704</c:v>
                </c:pt>
                <c:pt idx="29300">
                  <c:v>0.98595070578612098</c:v>
                </c:pt>
                <c:pt idx="29301">
                  <c:v>0.98600791011228495</c:v>
                </c:pt>
                <c:pt idx="29302">
                  <c:v>0.98597087679219897</c:v>
                </c:pt>
                <c:pt idx="29303">
                  <c:v>0.98589172401406899</c:v>
                </c:pt>
                <c:pt idx="29304">
                  <c:v>0.98610325408250898</c:v>
                </c:pt>
                <c:pt idx="29305">
                  <c:v>0.98601633019741497</c:v>
                </c:pt>
                <c:pt idx="29306">
                  <c:v>0.98593148208071502</c:v>
                </c:pt>
                <c:pt idx="29307">
                  <c:v>0.98599916049835701</c:v>
                </c:pt>
                <c:pt idx="29308">
                  <c:v>0.98590270661197099</c:v>
                </c:pt>
                <c:pt idx="29309">
                  <c:v>0.98599725964967799</c:v>
                </c:pt>
                <c:pt idx="29310">
                  <c:v>0.98601628060514901</c:v>
                </c:pt>
                <c:pt idx="29311">
                  <c:v>0.98600487387742497</c:v>
                </c:pt>
                <c:pt idx="29312">
                  <c:v>0.98601878553476996</c:v>
                </c:pt>
                <c:pt idx="29313">
                  <c:v>0.98587227165441904</c:v>
                </c:pt>
                <c:pt idx="29314">
                  <c:v>0.985904868660612</c:v>
                </c:pt>
                <c:pt idx="29315">
                  <c:v>0.98587879277180701</c:v>
                </c:pt>
                <c:pt idx="29316">
                  <c:v>0.98587133581137298</c:v>
                </c:pt>
                <c:pt idx="29317">
                  <c:v>0.98602263467143503</c:v>
                </c:pt>
                <c:pt idx="29318">
                  <c:v>0.98600939424265199</c:v>
                </c:pt>
                <c:pt idx="29319">
                  <c:v>0.985860244323012</c:v>
                </c:pt>
                <c:pt idx="29320">
                  <c:v>0.98596161976562202</c:v>
                </c:pt>
                <c:pt idx="29321">
                  <c:v>0.98604497594357399</c:v>
                </c:pt>
                <c:pt idx="29322">
                  <c:v>0.98592436912542603</c:v>
                </c:pt>
                <c:pt idx="29323">
                  <c:v>0.985959222598493</c:v>
                </c:pt>
                <c:pt idx="29324">
                  <c:v>0.985917696949836</c:v>
                </c:pt>
                <c:pt idx="29325">
                  <c:v>0.98602738102734599</c:v>
                </c:pt>
                <c:pt idx="29326">
                  <c:v>0.98593090272401296</c:v>
                </c:pt>
                <c:pt idx="29327">
                  <c:v>0.98597404396635402</c:v>
                </c:pt>
                <c:pt idx="29328">
                  <c:v>0.98601815954804795</c:v>
                </c:pt>
                <c:pt idx="29329">
                  <c:v>0.98578226095742605</c:v>
                </c:pt>
                <c:pt idx="29330">
                  <c:v>0.98604863334908599</c:v>
                </c:pt>
                <c:pt idx="29331">
                  <c:v>0.98596331863898401</c:v>
                </c:pt>
                <c:pt idx="29332">
                  <c:v>0.98594139145717297</c:v>
                </c:pt>
                <c:pt idx="29333">
                  <c:v>0.98602113751734</c:v>
                </c:pt>
                <c:pt idx="29334">
                  <c:v>0.98585012849255205</c:v>
                </c:pt>
                <c:pt idx="29335">
                  <c:v>0.98596146752465796</c:v>
                </c:pt>
                <c:pt idx="29336">
                  <c:v>0.98600026499688698</c:v>
                </c:pt>
                <c:pt idx="29337">
                  <c:v>0.98592612893174203</c:v>
                </c:pt>
                <c:pt idx="29338">
                  <c:v>0.98597499165291802</c:v>
                </c:pt>
                <c:pt idx="29339">
                  <c:v>0.98599269164602898</c:v>
                </c:pt>
                <c:pt idx="29340">
                  <c:v>0.98596368582218297</c:v>
                </c:pt>
                <c:pt idx="29341">
                  <c:v>0.98581021677631397</c:v>
                </c:pt>
                <c:pt idx="29342">
                  <c:v>0.98590430010353902</c:v>
                </c:pt>
                <c:pt idx="29343">
                  <c:v>0.98598865950544701</c:v>
                </c:pt>
                <c:pt idx="29344">
                  <c:v>0.98592637755022405</c:v>
                </c:pt>
                <c:pt idx="29345">
                  <c:v>0.98600764750035796</c:v>
                </c:pt>
                <c:pt idx="29346">
                  <c:v>0.98588651564950802</c:v>
                </c:pt>
                <c:pt idx="29347">
                  <c:v>0.98603257308272796</c:v>
                </c:pt>
                <c:pt idx="29348">
                  <c:v>0.985988512276744</c:v>
                </c:pt>
                <c:pt idx="29349">
                  <c:v>0.98603407596452997</c:v>
                </c:pt>
                <c:pt idx="29350">
                  <c:v>0.98594332763150105</c:v>
                </c:pt>
                <c:pt idx="29351">
                  <c:v>0.98586409759653804</c:v>
                </c:pt>
                <c:pt idx="29352">
                  <c:v>0.98601756485505998</c:v>
                </c:pt>
                <c:pt idx="29353">
                  <c:v>0.98599917792226699</c:v>
                </c:pt>
                <c:pt idx="29354">
                  <c:v>0.98600735294511999</c:v>
                </c:pt>
                <c:pt idx="29355">
                  <c:v>0.98600613515691304</c:v>
                </c:pt>
                <c:pt idx="29356">
                  <c:v>0.98589681363849102</c:v>
                </c:pt>
                <c:pt idx="29357">
                  <c:v>0.98596523260255597</c:v>
                </c:pt>
                <c:pt idx="29358">
                  <c:v>0.98589397190694295</c:v>
                </c:pt>
                <c:pt idx="29359">
                  <c:v>0.98593353332512101</c:v>
                </c:pt>
                <c:pt idx="29360">
                  <c:v>0.98607056975205598</c:v>
                </c:pt>
                <c:pt idx="29361">
                  <c:v>0.98592017266479304</c:v>
                </c:pt>
                <c:pt idx="29362">
                  <c:v>0.98592521343974004</c:v>
                </c:pt>
                <c:pt idx="29363">
                  <c:v>0.98588765794174404</c:v>
                </c:pt>
                <c:pt idx="29364">
                  <c:v>0.98584978479919505</c:v>
                </c:pt>
                <c:pt idx="29365">
                  <c:v>0.98592803624884795</c:v>
                </c:pt>
                <c:pt idx="29366">
                  <c:v>0.98598647209902601</c:v>
                </c:pt>
                <c:pt idx="29367">
                  <c:v>0.98595002810810495</c:v>
                </c:pt>
                <c:pt idx="29368">
                  <c:v>0.98606738937351301</c:v>
                </c:pt>
                <c:pt idx="29369">
                  <c:v>0.98593831450595804</c:v>
                </c:pt>
                <c:pt idx="29370">
                  <c:v>0.98598369653498996</c:v>
                </c:pt>
                <c:pt idx="29371">
                  <c:v>0.98606858442721901</c:v>
                </c:pt>
                <c:pt idx="29372">
                  <c:v>0.98586477959617302</c:v>
                </c:pt>
                <c:pt idx="29373">
                  <c:v>0.98600088926419505</c:v>
                </c:pt>
                <c:pt idx="29374">
                  <c:v>0.98589066576914897</c:v>
                </c:pt>
                <c:pt idx="29375">
                  <c:v>0.98599169528592101</c:v>
                </c:pt>
                <c:pt idx="29376">
                  <c:v>0.98584821591883798</c:v>
                </c:pt>
                <c:pt idx="29377">
                  <c:v>0.98602954585165004</c:v>
                </c:pt>
                <c:pt idx="29378">
                  <c:v>0.98587060958012296</c:v>
                </c:pt>
                <c:pt idx="29379">
                  <c:v>0.986057736096141</c:v>
                </c:pt>
                <c:pt idx="29380">
                  <c:v>0.98593478594552997</c:v>
                </c:pt>
                <c:pt idx="29381">
                  <c:v>0.98600400757370499</c:v>
                </c:pt>
                <c:pt idx="29382">
                  <c:v>0.98607499985562497</c:v>
                </c:pt>
                <c:pt idx="29383">
                  <c:v>0.98600176133195305</c:v>
                </c:pt>
                <c:pt idx="29384">
                  <c:v>0.98598860630968199</c:v>
                </c:pt>
                <c:pt idx="29385">
                  <c:v>0.98605034674599701</c:v>
                </c:pt>
                <c:pt idx="29386">
                  <c:v>0.98603659447619796</c:v>
                </c:pt>
                <c:pt idx="29387">
                  <c:v>0.98601173466273595</c:v>
                </c:pt>
                <c:pt idx="29388">
                  <c:v>0.98593872186528997</c:v>
                </c:pt>
                <c:pt idx="29389">
                  <c:v>0.98603746565429695</c:v>
                </c:pt>
                <c:pt idx="29390">
                  <c:v>0.98605249199056699</c:v>
                </c:pt>
                <c:pt idx="29391">
                  <c:v>0.98593391883245596</c:v>
                </c:pt>
                <c:pt idx="29392">
                  <c:v>0.98593928748291204</c:v>
                </c:pt>
                <c:pt idx="29393">
                  <c:v>0.98592790715044198</c:v>
                </c:pt>
                <c:pt idx="29394">
                  <c:v>0.98601436143371102</c:v>
                </c:pt>
                <c:pt idx="29395">
                  <c:v>0.98600602505270396</c:v>
                </c:pt>
                <c:pt idx="29396">
                  <c:v>0.98602364993487301</c:v>
                </c:pt>
                <c:pt idx="29397">
                  <c:v>0.98594109385963502</c:v>
                </c:pt>
                <c:pt idx="29398">
                  <c:v>0.98598704677028803</c:v>
                </c:pt>
                <c:pt idx="29399">
                  <c:v>0.98591619298839195</c:v>
                </c:pt>
                <c:pt idx="29400">
                  <c:v>0.98588706986602703</c:v>
                </c:pt>
                <c:pt idx="29401">
                  <c:v>0.98604757108736896</c:v>
                </c:pt>
                <c:pt idx="29402">
                  <c:v>0.98598915577088497</c:v>
                </c:pt>
                <c:pt idx="29403">
                  <c:v>0.98600367764729102</c:v>
                </c:pt>
                <c:pt idx="29404">
                  <c:v>0.98602651995414003</c:v>
                </c:pt>
                <c:pt idx="29405">
                  <c:v>0.98589184779435601</c:v>
                </c:pt>
                <c:pt idx="29406">
                  <c:v>0.98593778587347503</c:v>
                </c:pt>
                <c:pt idx="29407">
                  <c:v>0.98599954232923703</c:v>
                </c:pt>
                <c:pt idx="29408">
                  <c:v>0.98592408409027799</c:v>
                </c:pt>
                <c:pt idx="29409">
                  <c:v>0.98597532060222104</c:v>
                </c:pt>
                <c:pt idx="29410">
                  <c:v>0.98607445313351905</c:v>
                </c:pt>
                <c:pt idx="29411">
                  <c:v>0.98593577876355598</c:v>
                </c:pt>
                <c:pt idx="29412">
                  <c:v>0.98592493126747704</c:v>
                </c:pt>
                <c:pt idx="29413">
                  <c:v>0.98594018172392395</c:v>
                </c:pt>
                <c:pt idx="29414">
                  <c:v>0.98590214586364899</c:v>
                </c:pt>
                <c:pt idx="29415">
                  <c:v>0.98610681368798103</c:v>
                </c:pt>
                <c:pt idx="29416">
                  <c:v>0.985949866346708</c:v>
                </c:pt>
                <c:pt idx="29417">
                  <c:v>0.98603629213551203</c:v>
                </c:pt>
                <c:pt idx="29418">
                  <c:v>0.98602606744534305</c:v>
                </c:pt>
                <c:pt idx="29419">
                  <c:v>0.98592803202067703</c:v>
                </c:pt>
                <c:pt idx="29420">
                  <c:v>0.98604345454228204</c:v>
                </c:pt>
                <c:pt idx="29421">
                  <c:v>0.98581261920857099</c:v>
                </c:pt>
                <c:pt idx="29422">
                  <c:v>0.98611112563437298</c:v>
                </c:pt>
                <c:pt idx="29423">
                  <c:v>0.98595738491116602</c:v>
                </c:pt>
                <c:pt idx="29424">
                  <c:v>0.98604796506449499</c:v>
                </c:pt>
                <c:pt idx="29425">
                  <c:v>0.98588045620525699</c:v>
                </c:pt>
                <c:pt idx="29426">
                  <c:v>0.98599543022647596</c:v>
                </c:pt>
                <c:pt idx="29427">
                  <c:v>0.98586573258831101</c:v>
                </c:pt>
                <c:pt idx="29428">
                  <c:v>0.98589623069437105</c:v>
                </c:pt>
                <c:pt idx="29429">
                  <c:v>0.98599559876448495</c:v>
                </c:pt>
                <c:pt idx="29430">
                  <c:v>0.98592676335756801</c:v>
                </c:pt>
                <c:pt idx="29431">
                  <c:v>0.98605275874554998</c:v>
                </c:pt>
                <c:pt idx="29432">
                  <c:v>0.98604767013432904</c:v>
                </c:pt>
                <c:pt idx="29433">
                  <c:v>0.98599828826209601</c:v>
                </c:pt>
                <c:pt idx="29434">
                  <c:v>0.98584363623023596</c:v>
                </c:pt>
                <c:pt idx="29435">
                  <c:v>0.98604631988621305</c:v>
                </c:pt>
                <c:pt idx="29436">
                  <c:v>0.98598765717927805</c:v>
                </c:pt>
                <c:pt idx="29437">
                  <c:v>0.98599373698196002</c:v>
                </c:pt>
                <c:pt idx="29438">
                  <c:v>0.98601278226941902</c:v>
                </c:pt>
                <c:pt idx="29439">
                  <c:v>0.98586993813638801</c:v>
                </c:pt>
                <c:pt idx="29440">
                  <c:v>0.98597931044848197</c:v>
                </c:pt>
                <c:pt idx="29441">
                  <c:v>0.98590579961566305</c:v>
                </c:pt>
                <c:pt idx="29442">
                  <c:v>0.98595367944669599</c:v>
                </c:pt>
                <c:pt idx="29443">
                  <c:v>0.98605647538686303</c:v>
                </c:pt>
                <c:pt idx="29444">
                  <c:v>0.98594897925466396</c:v>
                </c:pt>
                <c:pt idx="29445">
                  <c:v>0.98595371727063297</c:v>
                </c:pt>
                <c:pt idx="29446">
                  <c:v>0.98586527012589797</c:v>
                </c:pt>
                <c:pt idx="29447">
                  <c:v>0.98598853395505803</c:v>
                </c:pt>
                <c:pt idx="29448">
                  <c:v>0.98602589889153702</c:v>
                </c:pt>
                <c:pt idx="29449">
                  <c:v>0.98591722892406997</c:v>
                </c:pt>
                <c:pt idx="29450">
                  <c:v>0.98590815598352199</c:v>
                </c:pt>
                <c:pt idx="29451">
                  <c:v>0.98602610560215198</c:v>
                </c:pt>
                <c:pt idx="29452">
                  <c:v>0.98605053201041004</c:v>
                </c:pt>
                <c:pt idx="29453">
                  <c:v>0.98594188234679303</c:v>
                </c:pt>
                <c:pt idx="29454">
                  <c:v>0.98598438860300197</c:v>
                </c:pt>
                <c:pt idx="29455">
                  <c:v>0.98588465846058704</c:v>
                </c:pt>
                <c:pt idx="29456">
                  <c:v>0.98601055296602202</c:v>
                </c:pt>
                <c:pt idx="29457">
                  <c:v>0.98584921958124705</c:v>
                </c:pt>
                <c:pt idx="29458">
                  <c:v>0.98601682048191497</c:v>
                </c:pt>
                <c:pt idx="29459">
                  <c:v>0.98602266863906696</c:v>
                </c:pt>
                <c:pt idx="29460">
                  <c:v>0.98608106404235696</c:v>
                </c:pt>
                <c:pt idx="29461">
                  <c:v>0.98596409736234802</c:v>
                </c:pt>
                <c:pt idx="29462">
                  <c:v>0.98588436175049998</c:v>
                </c:pt>
                <c:pt idx="29463">
                  <c:v>0.98592924174510199</c:v>
                </c:pt>
                <c:pt idx="29464">
                  <c:v>0.98598042879905501</c:v>
                </c:pt>
                <c:pt idx="29465">
                  <c:v>0.98590558738082101</c:v>
                </c:pt>
                <c:pt idx="29466">
                  <c:v>0.98609990610975995</c:v>
                </c:pt>
                <c:pt idx="29467">
                  <c:v>0.98592590811341896</c:v>
                </c:pt>
                <c:pt idx="29468">
                  <c:v>0.98598704807211901</c:v>
                </c:pt>
                <c:pt idx="29469">
                  <c:v>0.98597130694886603</c:v>
                </c:pt>
                <c:pt idx="29470">
                  <c:v>0.98611014336307601</c:v>
                </c:pt>
                <c:pt idx="29471">
                  <c:v>0.98594563195421203</c:v>
                </c:pt>
                <c:pt idx="29472">
                  <c:v>0.98596197947108499</c:v>
                </c:pt>
                <c:pt idx="29473">
                  <c:v>0.98604507239191497</c:v>
                </c:pt>
                <c:pt idx="29474">
                  <c:v>0.98596826974779705</c:v>
                </c:pt>
                <c:pt idx="29475">
                  <c:v>0.985948403496967</c:v>
                </c:pt>
                <c:pt idx="29476">
                  <c:v>0.98589137391966397</c:v>
                </c:pt>
                <c:pt idx="29477">
                  <c:v>0.98602365611950904</c:v>
                </c:pt>
                <c:pt idx="29478">
                  <c:v>0.98599355377073095</c:v>
                </c:pt>
                <c:pt idx="29479">
                  <c:v>0.98591389253092698</c:v>
                </c:pt>
                <c:pt idx="29480">
                  <c:v>0.98596321957428501</c:v>
                </c:pt>
                <c:pt idx="29481">
                  <c:v>0.98590107060754495</c:v>
                </c:pt>
                <c:pt idx="29482">
                  <c:v>0.98606421754023899</c:v>
                </c:pt>
                <c:pt idx="29483">
                  <c:v>0.98605943990546696</c:v>
                </c:pt>
                <c:pt idx="29484">
                  <c:v>0.98596230292746001</c:v>
                </c:pt>
                <c:pt idx="29485">
                  <c:v>0.985903459206244</c:v>
                </c:pt>
                <c:pt idx="29486">
                  <c:v>0.98587360324422002</c:v>
                </c:pt>
                <c:pt idx="29487">
                  <c:v>0.985921006924946</c:v>
                </c:pt>
                <c:pt idx="29488">
                  <c:v>0.98583884988718296</c:v>
                </c:pt>
                <c:pt idx="29489">
                  <c:v>0.98590216229434702</c:v>
                </c:pt>
                <c:pt idx="29490">
                  <c:v>0.98589730629490002</c:v>
                </c:pt>
                <c:pt idx="29491">
                  <c:v>0.98603510376846204</c:v>
                </c:pt>
                <c:pt idx="29492">
                  <c:v>0.98598371352940295</c:v>
                </c:pt>
                <c:pt idx="29493">
                  <c:v>0.98594127194382197</c:v>
                </c:pt>
                <c:pt idx="29494">
                  <c:v>0.98593537865437697</c:v>
                </c:pt>
                <c:pt idx="29495">
                  <c:v>0.98599860725097099</c:v>
                </c:pt>
                <c:pt idx="29496">
                  <c:v>0.98594003831229204</c:v>
                </c:pt>
                <c:pt idx="29497">
                  <c:v>0.98593618828123797</c:v>
                </c:pt>
                <c:pt idx="29498">
                  <c:v>0.98605090218021796</c:v>
                </c:pt>
                <c:pt idx="29499">
                  <c:v>0.98594803237094497</c:v>
                </c:pt>
                <c:pt idx="29500">
                  <c:v>0.98603534761232903</c:v>
                </c:pt>
                <c:pt idx="29501">
                  <c:v>0.98586049350319904</c:v>
                </c:pt>
                <c:pt idx="29502">
                  <c:v>0.98596727443216203</c:v>
                </c:pt>
                <c:pt idx="29503">
                  <c:v>0.98599126992834496</c:v>
                </c:pt>
                <c:pt idx="29504">
                  <c:v>0.98600963661375496</c:v>
                </c:pt>
                <c:pt idx="29505">
                  <c:v>0.98598530054708999</c:v>
                </c:pt>
                <c:pt idx="29506">
                  <c:v>0.98593885524468705</c:v>
                </c:pt>
                <c:pt idx="29507">
                  <c:v>0.986063472880636</c:v>
                </c:pt>
                <c:pt idx="29508">
                  <c:v>0.98596099026558104</c:v>
                </c:pt>
                <c:pt idx="29509">
                  <c:v>0.98594540676796905</c:v>
                </c:pt>
                <c:pt idx="29510">
                  <c:v>0.98589378121986204</c:v>
                </c:pt>
                <c:pt idx="29511">
                  <c:v>0.98594318221570898</c:v>
                </c:pt>
                <c:pt idx="29512">
                  <c:v>0.98593545592212695</c:v>
                </c:pt>
                <c:pt idx="29513">
                  <c:v>0.985982976256636</c:v>
                </c:pt>
                <c:pt idx="29514">
                  <c:v>0.98586177616872805</c:v>
                </c:pt>
                <c:pt idx="29515">
                  <c:v>0.98599074826316502</c:v>
                </c:pt>
                <c:pt idx="29516">
                  <c:v>0.98590012756410506</c:v>
                </c:pt>
                <c:pt idx="29517">
                  <c:v>0.98601894478896202</c:v>
                </c:pt>
                <c:pt idx="29518">
                  <c:v>0.98578612802037102</c:v>
                </c:pt>
                <c:pt idx="29519">
                  <c:v>0.98601809926455697</c:v>
                </c:pt>
                <c:pt idx="29520">
                  <c:v>0.98598970087927895</c:v>
                </c:pt>
                <c:pt idx="29521">
                  <c:v>0.98596296251620696</c:v>
                </c:pt>
                <c:pt idx="29522">
                  <c:v>0.98608006443278196</c:v>
                </c:pt>
                <c:pt idx="29523">
                  <c:v>0.98594235800010699</c:v>
                </c:pt>
                <c:pt idx="29524">
                  <c:v>0.985943792104086</c:v>
                </c:pt>
                <c:pt idx="29525">
                  <c:v>0.98593452019398398</c:v>
                </c:pt>
                <c:pt idx="29526">
                  <c:v>0.98590967951393305</c:v>
                </c:pt>
                <c:pt idx="29527">
                  <c:v>0.98593965867088595</c:v>
                </c:pt>
                <c:pt idx="29528">
                  <c:v>0.98587414970813403</c:v>
                </c:pt>
                <c:pt idx="29529">
                  <c:v>0.98599400103899304</c:v>
                </c:pt>
                <c:pt idx="29530">
                  <c:v>0.98597389799379198</c:v>
                </c:pt>
                <c:pt idx="29531">
                  <c:v>0.986042658094758</c:v>
                </c:pt>
                <c:pt idx="29532">
                  <c:v>0.985971566515642</c:v>
                </c:pt>
                <c:pt idx="29533">
                  <c:v>0.98596785687666799</c:v>
                </c:pt>
                <c:pt idx="29534">
                  <c:v>0.98582483824997702</c:v>
                </c:pt>
                <c:pt idx="29535">
                  <c:v>0.98596742730265496</c:v>
                </c:pt>
                <c:pt idx="29536">
                  <c:v>0.985979591464199</c:v>
                </c:pt>
                <c:pt idx="29537">
                  <c:v>0.98602400861207296</c:v>
                </c:pt>
                <c:pt idx="29538">
                  <c:v>0.98594286443418699</c:v>
                </c:pt>
                <c:pt idx="29539">
                  <c:v>0.98609524103743895</c:v>
                </c:pt>
                <c:pt idx="29540">
                  <c:v>0.98589623230081103</c:v>
                </c:pt>
                <c:pt idx="29541">
                  <c:v>0.98594950876362997</c:v>
                </c:pt>
                <c:pt idx="29542">
                  <c:v>0.98595678762446504</c:v>
                </c:pt>
                <c:pt idx="29543">
                  <c:v>0.98597070364788997</c:v>
                </c:pt>
                <c:pt idx="29544">
                  <c:v>0.98592953046306597</c:v>
                </c:pt>
                <c:pt idx="29545">
                  <c:v>0.986005840212553</c:v>
                </c:pt>
                <c:pt idx="29546">
                  <c:v>0.98597149099062498</c:v>
                </c:pt>
                <c:pt idx="29547">
                  <c:v>0.98588364641124304</c:v>
                </c:pt>
                <c:pt idx="29548">
                  <c:v>0.98590788271903695</c:v>
                </c:pt>
                <c:pt idx="29549">
                  <c:v>0.98598020335536296</c:v>
                </c:pt>
                <c:pt idx="29550">
                  <c:v>0.98590869002460801</c:v>
                </c:pt>
                <c:pt idx="29551">
                  <c:v>0.98601582036052404</c:v>
                </c:pt>
                <c:pt idx="29552">
                  <c:v>0.98599070024184998</c:v>
                </c:pt>
                <c:pt idx="29553">
                  <c:v>0.98603510779861903</c:v>
                </c:pt>
                <c:pt idx="29554">
                  <c:v>0.98596707101377701</c:v>
                </c:pt>
                <c:pt idx="29555">
                  <c:v>0.98583642313206199</c:v>
                </c:pt>
                <c:pt idx="29556">
                  <c:v>0.98593020960719102</c:v>
                </c:pt>
                <c:pt idx="29557">
                  <c:v>0.98602774803341198</c:v>
                </c:pt>
                <c:pt idx="29558">
                  <c:v>0.98598149459595397</c:v>
                </c:pt>
                <c:pt idx="29559">
                  <c:v>0.98601475286330298</c:v>
                </c:pt>
                <c:pt idx="29560">
                  <c:v>0.98593942774461996</c:v>
                </c:pt>
                <c:pt idx="29561">
                  <c:v>0.98597567650770601</c:v>
                </c:pt>
                <c:pt idx="29562">
                  <c:v>0.98582525707444901</c:v>
                </c:pt>
                <c:pt idx="29563">
                  <c:v>0.98600540592320596</c:v>
                </c:pt>
                <c:pt idx="29564">
                  <c:v>0.98582978954215394</c:v>
                </c:pt>
                <c:pt idx="29565">
                  <c:v>0.98602620183054701</c:v>
                </c:pt>
                <c:pt idx="29566">
                  <c:v>0.98587985476229001</c:v>
                </c:pt>
                <c:pt idx="29567">
                  <c:v>0.98605242680127403</c:v>
                </c:pt>
                <c:pt idx="29568">
                  <c:v>0.98588327936892495</c:v>
                </c:pt>
                <c:pt idx="29569">
                  <c:v>0.98597755478500504</c:v>
                </c:pt>
                <c:pt idx="29570">
                  <c:v>0.98596532959640404</c:v>
                </c:pt>
                <c:pt idx="29571">
                  <c:v>0.98597233109865001</c:v>
                </c:pt>
                <c:pt idx="29572">
                  <c:v>0.98597437509444197</c:v>
                </c:pt>
                <c:pt idx="29573">
                  <c:v>0.98585525630610005</c:v>
                </c:pt>
                <c:pt idx="29574">
                  <c:v>0.98592572181918003</c:v>
                </c:pt>
                <c:pt idx="29575">
                  <c:v>0.98600637520495804</c:v>
                </c:pt>
                <c:pt idx="29576">
                  <c:v>0.98592836947266904</c:v>
                </c:pt>
                <c:pt idx="29577">
                  <c:v>0.98594358880450295</c:v>
                </c:pt>
                <c:pt idx="29578">
                  <c:v>0.985963349355236</c:v>
                </c:pt>
                <c:pt idx="29579">
                  <c:v>0.98596015164071005</c:v>
                </c:pt>
                <c:pt idx="29580">
                  <c:v>0.98603296551205899</c:v>
                </c:pt>
                <c:pt idx="29581">
                  <c:v>0.98598520113962396</c:v>
                </c:pt>
                <c:pt idx="29582">
                  <c:v>0.98598168069423797</c:v>
                </c:pt>
                <c:pt idx="29583">
                  <c:v>0.98595371502737805</c:v>
                </c:pt>
                <c:pt idx="29584">
                  <c:v>0.98603695709750105</c:v>
                </c:pt>
                <c:pt idx="29585">
                  <c:v>0.98601543262938696</c:v>
                </c:pt>
                <c:pt idx="29586">
                  <c:v>0.98588898257397295</c:v>
                </c:pt>
                <c:pt idx="29587">
                  <c:v>0.98595794569113604</c:v>
                </c:pt>
                <c:pt idx="29588">
                  <c:v>0.98589883984728099</c:v>
                </c:pt>
                <c:pt idx="29589">
                  <c:v>0.98606902652843098</c:v>
                </c:pt>
                <c:pt idx="29590">
                  <c:v>0.98588280696752395</c:v>
                </c:pt>
                <c:pt idx="29591">
                  <c:v>0.98602174792422304</c:v>
                </c:pt>
                <c:pt idx="29592">
                  <c:v>0.98600816027419502</c:v>
                </c:pt>
                <c:pt idx="29593">
                  <c:v>0.98597696934469703</c:v>
                </c:pt>
                <c:pt idx="29594">
                  <c:v>0.98600237357306897</c:v>
                </c:pt>
                <c:pt idx="29595">
                  <c:v>0.98601524449334399</c:v>
                </c:pt>
                <c:pt idx="29596">
                  <c:v>0.98582157547168903</c:v>
                </c:pt>
                <c:pt idx="29597">
                  <c:v>0.98604869198074896</c:v>
                </c:pt>
                <c:pt idx="29598">
                  <c:v>0.98585086946544098</c:v>
                </c:pt>
                <c:pt idx="29599">
                  <c:v>0.98590025491591005</c:v>
                </c:pt>
                <c:pt idx="29600">
                  <c:v>0.98597473774625899</c:v>
                </c:pt>
                <c:pt idx="29601">
                  <c:v>0.98605643134924303</c:v>
                </c:pt>
                <c:pt idx="29602">
                  <c:v>0.98609148226664101</c:v>
                </c:pt>
                <c:pt idx="29603">
                  <c:v>0.98600745180472604</c:v>
                </c:pt>
                <c:pt idx="29604">
                  <c:v>0.98595134611081703</c:v>
                </c:pt>
                <c:pt idx="29605">
                  <c:v>0.98599351500612298</c:v>
                </c:pt>
                <c:pt idx="29606">
                  <c:v>0.98604521709474802</c:v>
                </c:pt>
                <c:pt idx="29607">
                  <c:v>0.98596479685369498</c:v>
                </c:pt>
                <c:pt idx="29608">
                  <c:v>0.98600041863772503</c:v>
                </c:pt>
                <c:pt idx="29609">
                  <c:v>0.98596466119776704</c:v>
                </c:pt>
                <c:pt idx="29610">
                  <c:v>0.98596904117144801</c:v>
                </c:pt>
                <c:pt idx="29611">
                  <c:v>0.98600283147659395</c:v>
                </c:pt>
                <c:pt idx="29612">
                  <c:v>0.98604484421582395</c:v>
                </c:pt>
                <c:pt idx="29613">
                  <c:v>0.98601261084745695</c:v>
                </c:pt>
                <c:pt idx="29614">
                  <c:v>0.98594997041687904</c:v>
                </c:pt>
                <c:pt idx="29615">
                  <c:v>0.98602074450227195</c:v>
                </c:pt>
                <c:pt idx="29616">
                  <c:v>0.985965590758626</c:v>
                </c:pt>
                <c:pt idx="29617">
                  <c:v>0.98595707535821497</c:v>
                </c:pt>
                <c:pt idx="29618">
                  <c:v>0.98588485671708403</c:v>
                </c:pt>
                <c:pt idx="29619">
                  <c:v>0.98606968728257804</c:v>
                </c:pt>
                <c:pt idx="29620">
                  <c:v>0.98596998438440098</c:v>
                </c:pt>
                <c:pt idx="29621">
                  <c:v>0.98596412963172897</c:v>
                </c:pt>
                <c:pt idx="29622">
                  <c:v>0.98590961984643399</c:v>
                </c:pt>
                <c:pt idx="29623">
                  <c:v>0.98598996195419897</c:v>
                </c:pt>
                <c:pt idx="29624">
                  <c:v>0.98593839759489998</c:v>
                </c:pt>
                <c:pt idx="29625">
                  <c:v>0.98605001946878601</c:v>
                </c:pt>
                <c:pt idx="29626">
                  <c:v>0.98588959270367604</c:v>
                </c:pt>
                <c:pt idx="29627">
                  <c:v>0.986034637294817</c:v>
                </c:pt>
                <c:pt idx="29628">
                  <c:v>0.98596405197052694</c:v>
                </c:pt>
                <c:pt idx="29629">
                  <c:v>0.98597220432271804</c:v>
                </c:pt>
                <c:pt idx="29630">
                  <c:v>0.98592466664206702</c:v>
                </c:pt>
                <c:pt idx="29631">
                  <c:v>0.986000057055612</c:v>
                </c:pt>
                <c:pt idx="29632">
                  <c:v>0.98597889859323495</c:v>
                </c:pt>
                <c:pt idx="29633">
                  <c:v>0.98588960103713097</c:v>
                </c:pt>
                <c:pt idx="29634">
                  <c:v>0.98596739713331205</c:v>
                </c:pt>
                <c:pt idx="29635">
                  <c:v>0.98582816651250804</c:v>
                </c:pt>
                <c:pt idx="29636">
                  <c:v>0.98595797450080402</c:v>
                </c:pt>
                <c:pt idx="29637">
                  <c:v>0.98601615445262003</c:v>
                </c:pt>
                <c:pt idx="29638">
                  <c:v>0.98589123629877395</c:v>
                </c:pt>
                <c:pt idx="29639">
                  <c:v>0.98602678452841497</c:v>
                </c:pt>
                <c:pt idx="29640">
                  <c:v>0.98590074530274097</c:v>
                </c:pt>
                <c:pt idx="29641">
                  <c:v>0.98593663765428696</c:v>
                </c:pt>
                <c:pt idx="29642">
                  <c:v>0.98607918531352801</c:v>
                </c:pt>
                <c:pt idx="29643">
                  <c:v>0.98595311888497505</c:v>
                </c:pt>
                <c:pt idx="29644">
                  <c:v>0.98594965957626102</c:v>
                </c:pt>
                <c:pt idx="29645">
                  <c:v>0.98594560024768296</c:v>
                </c:pt>
                <c:pt idx="29646">
                  <c:v>0.98600707143163802</c:v>
                </c:pt>
                <c:pt idx="29647">
                  <c:v>0.98605696150869604</c:v>
                </c:pt>
                <c:pt idx="29648">
                  <c:v>0.98593436888151897</c:v>
                </c:pt>
                <c:pt idx="29649">
                  <c:v>0.98591948822508102</c:v>
                </c:pt>
                <c:pt idx="29650">
                  <c:v>0.98600763091356702</c:v>
                </c:pt>
                <c:pt idx="29651">
                  <c:v>0.98597042613261199</c:v>
                </c:pt>
                <c:pt idx="29652">
                  <c:v>0.98591832895200004</c:v>
                </c:pt>
                <c:pt idx="29653">
                  <c:v>0.98597677882707602</c:v>
                </c:pt>
                <c:pt idx="29654">
                  <c:v>0.985902386840665</c:v>
                </c:pt>
                <c:pt idx="29655">
                  <c:v>0.98598184756477203</c:v>
                </c:pt>
                <c:pt idx="29656">
                  <c:v>0.98596883836970095</c:v>
                </c:pt>
                <c:pt idx="29657">
                  <c:v>0.98596075797857097</c:v>
                </c:pt>
                <c:pt idx="29658">
                  <c:v>0.98598513508555596</c:v>
                </c:pt>
                <c:pt idx="29659">
                  <c:v>0.98596684996853301</c:v>
                </c:pt>
                <c:pt idx="29660">
                  <c:v>0.98597523092887196</c:v>
                </c:pt>
                <c:pt idx="29661">
                  <c:v>0.98585243518750398</c:v>
                </c:pt>
                <c:pt idx="29662">
                  <c:v>0.98600960887948796</c:v>
                </c:pt>
                <c:pt idx="29663">
                  <c:v>0.98604424848144501</c:v>
                </c:pt>
                <c:pt idx="29664">
                  <c:v>0.98597812816971497</c:v>
                </c:pt>
                <c:pt idx="29665">
                  <c:v>0.98604544219649903</c:v>
                </c:pt>
                <c:pt idx="29666">
                  <c:v>0.98592518932948703</c:v>
                </c:pt>
                <c:pt idx="29667">
                  <c:v>0.98607432147145202</c:v>
                </c:pt>
                <c:pt idx="29668">
                  <c:v>0.98590372944900495</c:v>
                </c:pt>
                <c:pt idx="29669">
                  <c:v>0.98599079729602801</c:v>
                </c:pt>
                <c:pt idx="29670">
                  <c:v>0.98602987982880697</c:v>
                </c:pt>
                <c:pt idx="29671">
                  <c:v>0.98587398816488703</c:v>
                </c:pt>
                <c:pt idx="29672">
                  <c:v>0.98601861234825605</c:v>
                </c:pt>
                <c:pt idx="29673">
                  <c:v>0.9858931207553</c:v>
                </c:pt>
                <c:pt idx="29674">
                  <c:v>0.98600183107661699</c:v>
                </c:pt>
                <c:pt idx="29675">
                  <c:v>0.98590381514805203</c:v>
                </c:pt>
                <c:pt idx="29676">
                  <c:v>0.98607521171798096</c:v>
                </c:pt>
                <c:pt idx="29677">
                  <c:v>0.98584414370907403</c:v>
                </c:pt>
                <c:pt idx="29678">
                  <c:v>0.985991448363151</c:v>
                </c:pt>
                <c:pt idx="29679">
                  <c:v>0.98595599174469895</c:v>
                </c:pt>
                <c:pt idx="29680">
                  <c:v>0.98609213193630296</c:v>
                </c:pt>
                <c:pt idx="29681">
                  <c:v>0.98590343295477501</c:v>
                </c:pt>
                <c:pt idx="29682">
                  <c:v>0.98600516715819697</c:v>
                </c:pt>
                <c:pt idx="29683">
                  <c:v>0.98583775758453596</c:v>
                </c:pt>
                <c:pt idx="29684">
                  <c:v>0.98599827761599301</c:v>
                </c:pt>
                <c:pt idx="29685">
                  <c:v>0.98596908903217595</c:v>
                </c:pt>
                <c:pt idx="29686">
                  <c:v>0.98598386128013904</c:v>
                </c:pt>
                <c:pt idx="29687">
                  <c:v>0.98593345158741696</c:v>
                </c:pt>
                <c:pt idx="29688">
                  <c:v>0.98600654312722102</c:v>
                </c:pt>
                <c:pt idx="29689">
                  <c:v>0.98599515283810901</c:v>
                </c:pt>
                <c:pt idx="29690">
                  <c:v>0.985978889991177</c:v>
                </c:pt>
                <c:pt idx="29691">
                  <c:v>0.98603533303840496</c:v>
                </c:pt>
                <c:pt idx="29692">
                  <c:v>0.98596077237782298</c:v>
                </c:pt>
                <c:pt idx="29693">
                  <c:v>0.98586553678419298</c:v>
                </c:pt>
                <c:pt idx="29694">
                  <c:v>0.98602828333897397</c:v>
                </c:pt>
                <c:pt idx="29695">
                  <c:v>0.98594098515162298</c:v>
                </c:pt>
                <c:pt idx="29696">
                  <c:v>0.98610541845838895</c:v>
                </c:pt>
                <c:pt idx="29697">
                  <c:v>0.98597003102587999</c:v>
                </c:pt>
                <c:pt idx="29698">
                  <c:v>0.98601217960706</c:v>
                </c:pt>
                <c:pt idx="29699">
                  <c:v>0.98597874965117305</c:v>
                </c:pt>
                <c:pt idx="29700">
                  <c:v>0.98597143208481497</c:v>
                </c:pt>
                <c:pt idx="29701">
                  <c:v>0.98592946266674097</c:v>
                </c:pt>
                <c:pt idx="29702">
                  <c:v>0.98593295683222104</c:v>
                </c:pt>
                <c:pt idx="29703">
                  <c:v>0.98607647223932304</c:v>
                </c:pt>
                <c:pt idx="29704">
                  <c:v>0.98592071086597999</c:v>
                </c:pt>
                <c:pt idx="29705">
                  <c:v>0.98610724419501705</c:v>
                </c:pt>
                <c:pt idx="29706">
                  <c:v>0.98597849908145097</c:v>
                </c:pt>
                <c:pt idx="29707">
                  <c:v>0.98603900997052196</c:v>
                </c:pt>
                <c:pt idx="29708">
                  <c:v>0.98590926767923204</c:v>
                </c:pt>
                <c:pt idx="29709">
                  <c:v>0.98589943430448401</c:v>
                </c:pt>
                <c:pt idx="29710">
                  <c:v>0.98592643606836405</c:v>
                </c:pt>
                <c:pt idx="29711">
                  <c:v>0.98591864183773303</c:v>
                </c:pt>
                <c:pt idx="29712">
                  <c:v>0.98584767021386299</c:v>
                </c:pt>
                <c:pt idx="29713">
                  <c:v>0.98595057900306204</c:v>
                </c:pt>
                <c:pt idx="29714">
                  <c:v>0.98592545032229895</c:v>
                </c:pt>
                <c:pt idx="29715">
                  <c:v>0.98604202914855099</c:v>
                </c:pt>
                <c:pt idx="29716">
                  <c:v>0.98590043478853695</c:v>
                </c:pt>
                <c:pt idx="29717">
                  <c:v>0.98597097557840296</c:v>
                </c:pt>
                <c:pt idx="29718">
                  <c:v>0.98592920918654303</c:v>
                </c:pt>
                <c:pt idx="29719">
                  <c:v>0.98601371595635301</c:v>
                </c:pt>
                <c:pt idx="29720">
                  <c:v>0.985994258678353</c:v>
                </c:pt>
                <c:pt idx="29721">
                  <c:v>0.98587144798204596</c:v>
                </c:pt>
                <c:pt idx="29722">
                  <c:v>0.98606713666941803</c:v>
                </c:pt>
                <c:pt idx="29723">
                  <c:v>0.98598527270936898</c:v>
                </c:pt>
                <c:pt idx="29724">
                  <c:v>0.98594696917700098</c:v>
                </c:pt>
                <c:pt idx="29725">
                  <c:v>0.98594826982583605</c:v>
                </c:pt>
                <c:pt idx="29726">
                  <c:v>0.98584265486515199</c:v>
                </c:pt>
                <c:pt idx="29727">
                  <c:v>0.98615251938458803</c:v>
                </c:pt>
                <c:pt idx="29728">
                  <c:v>0.98591316857091305</c:v>
                </c:pt>
                <c:pt idx="29729">
                  <c:v>0.98607129671681404</c:v>
                </c:pt>
                <c:pt idx="29730">
                  <c:v>0.98594319316165802</c:v>
                </c:pt>
                <c:pt idx="29731">
                  <c:v>0.98601009696450204</c:v>
                </c:pt>
                <c:pt idx="29732">
                  <c:v>0.98594003728269697</c:v>
                </c:pt>
                <c:pt idx="29733">
                  <c:v>0.98600372042639906</c:v>
                </c:pt>
                <c:pt idx="29734">
                  <c:v>0.98594566970263697</c:v>
                </c:pt>
                <c:pt idx="29735">
                  <c:v>0.98584926235167103</c:v>
                </c:pt>
                <c:pt idx="29736">
                  <c:v>0.98598838224597896</c:v>
                </c:pt>
                <c:pt idx="29737">
                  <c:v>0.98592255005653096</c:v>
                </c:pt>
                <c:pt idx="29738">
                  <c:v>0.98600405088403897</c:v>
                </c:pt>
                <c:pt idx="29739">
                  <c:v>0.98604221984095097</c:v>
                </c:pt>
                <c:pt idx="29740">
                  <c:v>0.98582294044821905</c:v>
                </c:pt>
                <c:pt idx="29741">
                  <c:v>0.98599103472670602</c:v>
                </c:pt>
                <c:pt idx="29742">
                  <c:v>0.98592155193596598</c:v>
                </c:pt>
                <c:pt idx="29743">
                  <c:v>0.985975712643816</c:v>
                </c:pt>
                <c:pt idx="29744">
                  <c:v>0.98610773093012105</c:v>
                </c:pt>
                <c:pt idx="29745">
                  <c:v>0.98593208469940496</c:v>
                </c:pt>
                <c:pt idx="29746">
                  <c:v>0.98595960883082601</c:v>
                </c:pt>
                <c:pt idx="29747">
                  <c:v>0.985833822354792</c:v>
                </c:pt>
                <c:pt idx="29748">
                  <c:v>0.98604854638984796</c:v>
                </c:pt>
                <c:pt idx="29749">
                  <c:v>0.98595239000085</c:v>
                </c:pt>
                <c:pt idx="29750">
                  <c:v>0.985970583940182</c:v>
                </c:pt>
                <c:pt idx="29751">
                  <c:v>0.98583188444512304</c:v>
                </c:pt>
                <c:pt idx="29752">
                  <c:v>0.98600062096645302</c:v>
                </c:pt>
                <c:pt idx="29753">
                  <c:v>0.98585406847909096</c:v>
                </c:pt>
                <c:pt idx="29754">
                  <c:v>0.98598540111169097</c:v>
                </c:pt>
                <c:pt idx="29755">
                  <c:v>0.98600929071657795</c:v>
                </c:pt>
                <c:pt idx="29756">
                  <c:v>0.98608749251593497</c:v>
                </c:pt>
                <c:pt idx="29757">
                  <c:v>0.985944110139785</c:v>
                </c:pt>
                <c:pt idx="29758">
                  <c:v>0.98602239816249104</c:v>
                </c:pt>
                <c:pt idx="29759">
                  <c:v>0.985944979637987</c:v>
                </c:pt>
                <c:pt idx="29760">
                  <c:v>0.98591090513037005</c:v>
                </c:pt>
                <c:pt idx="29761">
                  <c:v>0.98601277333721604</c:v>
                </c:pt>
                <c:pt idx="29762">
                  <c:v>0.98588949200495601</c:v>
                </c:pt>
                <c:pt idx="29763">
                  <c:v>0.98598366547304495</c:v>
                </c:pt>
                <c:pt idx="29764">
                  <c:v>0.98594763060737001</c:v>
                </c:pt>
                <c:pt idx="29765">
                  <c:v>0.9860601374154</c:v>
                </c:pt>
                <c:pt idx="29766">
                  <c:v>0.98595110213510995</c:v>
                </c:pt>
                <c:pt idx="29767">
                  <c:v>0.98602177832246696</c:v>
                </c:pt>
                <c:pt idx="29768">
                  <c:v>0.985968880971547</c:v>
                </c:pt>
                <c:pt idx="29769">
                  <c:v>0.98600023320977304</c:v>
                </c:pt>
                <c:pt idx="29770">
                  <c:v>0.98599312134030204</c:v>
                </c:pt>
                <c:pt idx="29771">
                  <c:v>0.98585503057845303</c:v>
                </c:pt>
                <c:pt idx="29772">
                  <c:v>0.98593891812160805</c:v>
                </c:pt>
                <c:pt idx="29773">
                  <c:v>0.98599877741913</c:v>
                </c:pt>
                <c:pt idx="29774">
                  <c:v>0.98582358062127895</c:v>
                </c:pt>
                <c:pt idx="29775">
                  <c:v>0.98596163489431199</c:v>
                </c:pt>
                <c:pt idx="29776">
                  <c:v>0.98594232268693305</c:v>
                </c:pt>
                <c:pt idx="29777">
                  <c:v>0.98596168437805198</c:v>
                </c:pt>
                <c:pt idx="29778">
                  <c:v>0.98596079607759901</c:v>
                </c:pt>
                <c:pt idx="29779">
                  <c:v>0.98610434803475</c:v>
                </c:pt>
                <c:pt idx="29780">
                  <c:v>0.98580029306861205</c:v>
                </c:pt>
                <c:pt idx="29781">
                  <c:v>0.98603492897060496</c:v>
                </c:pt>
                <c:pt idx="29782">
                  <c:v>0.98590662028183196</c:v>
                </c:pt>
                <c:pt idx="29783">
                  <c:v>0.98600913114876398</c:v>
                </c:pt>
                <c:pt idx="29784">
                  <c:v>0.98599889974887001</c:v>
                </c:pt>
                <c:pt idx="29785">
                  <c:v>0.98604641830241802</c:v>
                </c:pt>
                <c:pt idx="29786">
                  <c:v>0.98592511479185996</c:v>
                </c:pt>
                <c:pt idx="29787">
                  <c:v>0.98593858969704695</c:v>
                </c:pt>
                <c:pt idx="29788">
                  <c:v>0.98598046083245205</c:v>
                </c:pt>
                <c:pt idx="29789">
                  <c:v>0.98593698833948895</c:v>
                </c:pt>
                <c:pt idx="29790">
                  <c:v>0.98604540816785202</c:v>
                </c:pt>
                <c:pt idx="29791">
                  <c:v>0.98597429484412402</c:v>
                </c:pt>
                <c:pt idx="29792">
                  <c:v>0.98603251976977502</c:v>
                </c:pt>
                <c:pt idx="29793">
                  <c:v>0.98600735525937</c:v>
                </c:pt>
                <c:pt idx="29794">
                  <c:v>0.98587490047594595</c:v>
                </c:pt>
                <c:pt idx="29795">
                  <c:v>0.98606362309658502</c:v>
                </c:pt>
                <c:pt idx="29796">
                  <c:v>0.98591665531402894</c:v>
                </c:pt>
                <c:pt idx="29797">
                  <c:v>0.98593878299068205</c:v>
                </c:pt>
                <c:pt idx="29798">
                  <c:v>0.985944095955825</c:v>
                </c:pt>
                <c:pt idx="29799">
                  <c:v>0.985937216777937</c:v>
                </c:pt>
                <c:pt idx="29800">
                  <c:v>0.98598009389002395</c:v>
                </c:pt>
                <c:pt idx="29801">
                  <c:v>0.98600339882376797</c:v>
                </c:pt>
                <c:pt idx="29802">
                  <c:v>0.98596637476292004</c:v>
                </c:pt>
                <c:pt idx="29803">
                  <c:v>0.98611003436757605</c:v>
                </c:pt>
                <c:pt idx="29804">
                  <c:v>0.98606342461284802</c:v>
                </c:pt>
                <c:pt idx="29805">
                  <c:v>0.98600626296733396</c:v>
                </c:pt>
                <c:pt idx="29806">
                  <c:v>0.98593952067969404</c:v>
                </c:pt>
                <c:pt idx="29807">
                  <c:v>0.98594494395735099</c:v>
                </c:pt>
                <c:pt idx="29808">
                  <c:v>0.98596109705337998</c:v>
                </c:pt>
                <c:pt idx="29809">
                  <c:v>0.98603651433008199</c:v>
                </c:pt>
                <c:pt idx="29810">
                  <c:v>0.98601311755602805</c:v>
                </c:pt>
                <c:pt idx="29811">
                  <c:v>0.98591895972197097</c:v>
                </c:pt>
                <c:pt idx="29812">
                  <c:v>0.98587869487491497</c:v>
                </c:pt>
                <c:pt idx="29813">
                  <c:v>0.98596448378309098</c:v>
                </c:pt>
                <c:pt idx="29814">
                  <c:v>0.98601073698470998</c:v>
                </c:pt>
                <c:pt idx="29815">
                  <c:v>0.985985031665496</c:v>
                </c:pt>
                <c:pt idx="29816">
                  <c:v>0.98608327713824495</c:v>
                </c:pt>
                <c:pt idx="29817">
                  <c:v>0.98602430341187597</c:v>
                </c:pt>
                <c:pt idx="29818">
                  <c:v>0.98592041650231899</c:v>
                </c:pt>
                <c:pt idx="29819">
                  <c:v>0.98599349899065802</c:v>
                </c:pt>
                <c:pt idx="29820">
                  <c:v>0.98589570449408803</c:v>
                </c:pt>
                <c:pt idx="29821">
                  <c:v>0.98595871862129603</c:v>
                </c:pt>
                <c:pt idx="29822">
                  <c:v>0.98597672468858999</c:v>
                </c:pt>
                <c:pt idx="29823">
                  <c:v>0.98598002464309498</c:v>
                </c:pt>
                <c:pt idx="29824">
                  <c:v>0.98608401436150195</c:v>
                </c:pt>
                <c:pt idx="29825">
                  <c:v>0.98591634546630702</c:v>
                </c:pt>
                <c:pt idx="29826">
                  <c:v>0.98596915640625005</c:v>
                </c:pt>
                <c:pt idx="29827">
                  <c:v>0.98603636624104896</c:v>
                </c:pt>
                <c:pt idx="29828">
                  <c:v>0.98601553742390902</c:v>
                </c:pt>
                <c:pt idx="29829">
                  <c:v>0.98587558519819896</c:v>
                </c:pt>
                <c:pt idx="29830">
                  <c:v>0.98589351370914602</c:v>
                </c:pt>
                <c:pt idx="29831">
                  <c:v>0.98588796341044704</c:v>
                </c:pt>
                <c:pt idx="29832">
                  <c:v>0.98607362009939103</c:v>
                </c:pt>
                <c:pt idx="29833">
                  <c:v>0.98592202325706002</c:v>
                </c:pt>
                <c:pt idx="29834">
                  <c:v>0.98597197068481701</c:v>
                </c:pt>
                <c:pt idx="29835">
                  <c:v>0.98603061832242</c:v>
                </c:pt>
                <c:pt idx="29836">
                  <c:v>0.98594580097302098</c:v>
                </c:pt>
                <c:pt idx="29837">
                  <c:v>0.98591885941732005</c:v>
                </c:pt>
                <c:pt idx="29838">
                  <c:v>0.98591694671354801</c:v>
                </c:pt>
                <c:pt idx="29839">
                  <c:v>0.98597550522910404</c:v>
                </c:pt>
                <c:pt idx="29840">
                  <c:v>0.98588275222912403</c:v>
                </c:pt>
                <c:pt idx="29841">
                  <c:v>0.98599498417656795</c:v>
                </c:pt>
                <c:pt idx="29842">
                  <c:v>0.98604102258673598</c:v>
                </c:pt>
                <c:pt idx="29843">
                  <c:v>0.98604178684799804</c:v>
                </c:pt>
                <c:pt idx="29844">
                  <c:v>0.98600949130773397</c:v>
                </c:pt>
                <c:pt idx="29845">
                  <c:v>0.98607220425647302</c:v>
                </c:pt>
                <c:pt idx="29846">
                  <c:v>0.98605697629392497</c:v>
                </c:pt>
                <c:pt idx="29847">
                  <c:v>0.98596942645249697</c:v>
                </c:pt>
                <c:pt idx="29848">
                  <c:v>0.985996839575072</c:v>
                </c:pt>
                <c:pt idx="29849">
                  <c:v>0.98599634695562999</c:v>
                </c:pt>
                <c:pt idx="29850">
                  <c:v>0.98606918078796002</c:v>
                </c:pt>
                <c:pt idx="29851">
                  <c:v>0.98598727655115603</c:v>
                </c:pt>
                <c:pt idx="29852">
                  <c:v>0.98601343712581302</c:v>
                </c:pt>
                <c:pt idx="29853">
                  <c:v>0.98606273595720995</c:v>
                </c:pt>
                <c:pt idx="29854">
                  <c:v>0.98592015623870999</c:v>
                </c:pt>
                <c:pt idx="29855">
                  <c:v>0.98597930583048199</c:v>
                </c:pt>
                <c:pt idx="29856">
                  <c:v>0.98596466872301902</c:v>
                </c:pt>
                <c:pt idx="29857">
                  <c:v>0.98605772427525595</c:v>
                </c:pt>
                <c:pt idx="29858">
                  <c:v>0.98603803199225903</c:v>
                </c:pt>
                <c:pt idx="29859">
                  <c:v>0.98589154288310898</c:v>
                </c:pt>
                <c:pt idx="29860">
                  <c:v>0.98596899319812203</c:v>
                </c:pt>
                <c:pt idx="29861">
                  <c:v>0.98585991959418895</c:v>
                </c:pt>
                <c:pt idx="29862">
                  <c:v>0.98607962579617703</c:v>
                </c:pt>
                <c:pt idx="29863">
                  <c:v>0.98600727319215598</c:v>
                </c:pt>
                <c:pt idx="29864">
                  <c:v>0.98597967728448499</c:v>
                </c:pt>
                <c:pt idx="29865">
                  <c:v>0.98590852904410198</c:v>
                </c:pt>
                <c:pt idx="29866">
                  <c:v>0.98592741905992398</c:v>
                </c:pt>
                <c:pt idx="29867">
                  <c:v>0.98596465604442896</c:v>
                </c:pt>
                <c:pt idx="29868">
                  <c:v>0.98595271907318005</c:v>
                </c:pt>
                <c:pt idx="29869">
                  <c:v>0.98602899262059196</c:v>
                </c:pt>
                <c:pt idx="29870">
                  <c:v>0.98598501177530096</c:v>
                </c:pt>
                <c:pt idx="29871">
                  <c:v>0.98595387267327395</c:v>
                </c:pt>
                <c:pt idx="29872">
                  <c:v>0.98612218863407797</c:v>
                </c:pt>
                <c:pt idx="29873">
                  <c:v>0.98589280215335395</c:v>
                </c:pt>
                <c:pt idx="29874">
                  <c:v>0.98595901622811799</c:v>
                </c:pt>
                <c:pt idx="29875">
                  <c:v>0.98592097524126598</c:v>
                </c:pt>
                <c:pt idx="29876">
                  <c:v>0.98601158985433002</c:v>
                </c:pt>
                <c:pt idx="29877">
                  <c:v>0.98596230566764098</c:v>
                </c:pt>
                <c:pt idx="29878">
                  <c:v>0.98599949638824602</c:v>
                </c:pt>
                <c:pt idx="29879">
                  <c:v>0.98592173754285894</c:v>
                </c:pt>
                <c:pt idx="29880">
                  <c:v>0.98597708183173605</c:v>
                </c:pt>
                <c:pt idx="29881">
                  <c:v>0.986035093298406</c:v>
                </c:pt>
                <c:pt idx="29882">
                  <c:v>0.98590184455837404</c:v>
                </c:pt>
                <c:pt idx="29883">
                  <c:v>0.986081515138993</c:v>
                </c:pt>
                <c:pt idx="29884">
                  <c:v>0.98595761562595996</c:v>
                </c:pt>
                <c:pt idx="29885">
                  <c:v>0.98586543182744102</c:v>
                </c:pt>
                <c:pt idx="29886">
                  <c:v>0.98593445827819404</c:v>
                </c:pt>
                <c:pt idx="29887">
                  <c:v>0.98595636686719701</c:v>
                </c:pt>
                <c:pt idx="29888">
                  <c:v>0.98603572780769699</c:v>
                </c:pt>
                <c:pt idx="29889">
                  <c:v>0.98590919739996896</c:v>
                </c:pt>
                <c:pt idx="29890">
                  <c:v>0.98595174883132697</c:v>
                </c:pt>
                <c:pt idx="29891">
                  <c:v>0.98588479691013897</c:v>
                </c:pt>
                <c:pt idx="29892">
                  <c:v>0.98598642309610096</c:v>
                </c:pt>
                <c:pt idx="29893">
                  <c:v>0.98587302256680698</c:v>
                </c:pt>
                <c:pt idx="29894">
                  <c:v>0.98610459118008797</c:v>
                </c:pt>
                <c:pt idx="29895">
                  <c:v>0.98593306251897495</c:v>
                </c:pt>
                <c:pt idx="29896">
                  <c:v>0.98604580952102305</c:v>
                </c:pt>
                <c:pt idx="29897">
                  <c:v>0.98601228566082799</c:v>
                </c:pt>
                <c:pt idx="29898">
                  <c:v>0.98596997990611202</c:v>
                </c:pt>
                <c:pt idx="29899">
                  <c:v>0.98598985835464903</c:v>
                </c:pt>
                <c:pt idx="29900">
                  <c:v>0.98591085276485002</c:v>
                </c:pt>
                <c:pt idx="29901">
                  <c:v>0.98597958116428597</c:v>
                </c:pt>
                <c:pt idx="29902">
                  <c:v>0.98597201541617396</c:v>
                </c:pt>
                <c:pt idx="29903">
                  <c:v>0.98593785265563105</c:v>
                </c:pt>
                <c:pt idx="29904">
                  <c:v>0.98596953919005703</c:v>
                </c:pt>
                <c:pt idx="29905">
                  <c:v>0.98604978417581501</c:v>
                </c:pt>
                <c:pt idx="29906">
                  <c:v>0.98587229232079099</c:v>
                </c:pt>
                <c:pt idx="29907">
                  <c:v>0.98603775693924001</c:v>
                </c:pt>
                <c:pt idx="29908">
                  <c:v>0.985882114261044</c:v>
                </c:pt>
                <c:pt idx="29909">
                  <c:v>0.98604335623428596</c:v>
                </c:pt>
                <c:pt idx="29910">
                  <c:v>0.98606415979953299</c:v>
                </c:pt>
                <c:pt idx="29911">
                  <c:v>0.98597685159313897</c:v>
                </c:pt>
                <c:pt idx="29912">
                  <c:v>0.98596621587941102</c:v>
                </c:pt>
                <c:pt idx="29913">
                  <c:v>0.98603918496779097</c:v>
                </c:pt>
                <c:pt idx="29914">
                  <c:v>0.98593553028985303</c:v>
                </c:pt>
                <c:pt idx="29915">
                  <c:v>0.98595772310325402</c:v>
                </c:pt>
                <c:pt idx="29916">
                  <c:v>0.98594239008068896</c:v>
                </c:pt>
                <c:pt idx="29917">
                  <c:v>0.98607682433129296</c:v>
                </c:pt>
                <c:pt idx="29918">
                  <c:v>0.98600589227891</c:v>
                </c:pt>
                <c:pt idx="29919">
                  <c:v>0.98591955040632995</c:v>
                </c:pt>
                <c:pt idx="29920">
                  <c:v>0.985983739569819</c:v>
                </c:pt>
                <c:pt idx="29921">
                  <c:v>0.98590870625552596</c:v>
                </c:pt>
                <c:pt idx="29922">
                  <c:v>0.98608801105575705</c:v>
                </c:pt>
                <c:pt idx="29923">
                  <c:v>0.98596224480443095</c:v>
                </c:pt>
                <c:pt idx="29924">
                  <c:v>0.98585886048863702</c:v>
                </c:pt>
                <c:pt idx="29925">
                  <c:v>0.98592580750282699</c:v>
                </c:pt>
                <c:pt idx="29926">
                  <c:v>0.98595045069575904</c:v>
                </c:pt>
                <c:pt idx="29927">
                  <c:v>0.986030081287669</c:v>
                </c:pt>
                <c:pt idx="29928">
                  <c:v>0.98599168228635903</c:v>
                </c:pt>
                <c:pt idx="29929">
                  <c:v>0.98602430126873597</c:v>
                </c:pt>
                <c:pt idx="29930">
                  <c:v>0.98599145274318001</c:v>
                </c:pt>
                <c:pt idx="29931">
                  <c:v>0.98602531421698503</c:v>
                </c:pt>
                <c:pt idx="29932">
                  <c:v>0.985989218961695</c:v>
                </c:pt>
                <c:pt idx="29933">
                  <c:v>0.98592693629188599</c:v>
                </c:pt>
                <c:pt idx="29934">
                  <c:v>0.98597603440491799</c:v>
                </c:pt>
                <c:pt idx="29935">
                  <c:v>0.98599892097589803</c:v>
                </c:pt>
                <c:pt idx="29936">
                  <c:v>0.98589246433450395</c:v>
                </c:pt>
                <c:pt idx="29937">
                  <c:v>0.98601236188368702</c:v>
                </c:pt>
                <c:pt idx="29938">
                  <c:v>0.98587285309254802</c:v>
                </c:pt>
                <c:pt idx="29939">
                  <c:v>0.98594796745847602</c:v>
                </c:pt>
                <c:pt idx="29940">
                  <c:v>0.98593389739802995</c:v>
                </c:pt>
                <c:pt idx="29941">
                  <c:v>0.98600028850850296</c:v>
                </c:pt>
                <c:pt idx="29942">
                  <c:v>0.98598368233760003</c:v>
                </c:pt>
                <c:pt idx="29943">
                  <c:v>0.98589077673512204</c:v>
                </c:pt>
                <c:pt idx="29944">
                  <c:v>0.98604153335407896</c:v>
                </c:pt>
                <c:pt idx="29945">
                  <c:v>0.98588236124197504</c:v>
                </c:pt>
                <c:pt idx="29946">
                  <c:v>0.98600629606401502</c:v>
                </c:pt>
                <c:pt idx="29947">
                  <c:v>0.98596583840806196</c:v>
                </c:pt>
                <c:pt idx="29948">
                  <c:v>0.98602392363367797</c:v>
                </c:pt>
                <c:pt idx="29949">
                  <c:v>0.98597953170152297</c:v>
                </c:pt>
                <c:pt idx="29950">
                  <c:v>0.98606397070599905</c:v>
                </c:pt>
                <c:pt idx="29951">
                  <c:v>0.98602888954692702</c:v>
                </c:pt>
                <c:pt idx="29952">
                  <c:v>0.98596644009861201</c:v>
                </c:pt>
                <c:pt idx="29953">
                  <c:v>0.98590712545706705</c:v>
                </c:pt>
                <c:pt idx="29954">
                  <c:v>0.98603187594425701</c:v>
                </c:pt>
                <c:pt idx="29955">
                  <c:v>0.98593185045924703</c:v>
                </c:pt>
                <c:pt idx="29956">
                  <c:v>0.98609406259997201</c:v>
                </c:pt>
                <c:pt idx="29957">
                  <c:v>0.98595316326388605</c:v>
                </c:pt>
                <c:pt idx="29958">
                  <c:v>0.98596724180535</c:v>
                </c:pt>
                <c:pt idx="29959">
                  <c:v>0.98596713146443804</c:v>
                </c:pt>
                <c:pt idx="29960">
                  <c:v>0.98599782874729303</c:v>
                </c:pt>
                <c:pt idx="29961">
                  <c:v>0.98596365477789705</c:v>
                </c:pt>
                <c:pt idx="29962">
                  <c:v>0.985897924595595</c:v>
                </c:pt>
                <c:pt idx="29963">
                  <c:v>0.98593332549925905</c:v>
                </c:pt>
                <c:pt idx="29964">
                  <c:v>0.98602231876903301</c:v>
                </c:pt>
                <c:pt idx="29965">
                  <c:v>0.98605215084556197</c:v>
                </c:pt>
                <c:pt idx="29966">
                  <c:v>0.98600129331296205</c:v>
                </c:pt>
                <c:pt idx="29967">
                  <c:v>0.98594654132645398</c:v>
                </c:pt>
                <c:pt idx="29968">
                  <c:v>0.986017890855996</c:v>
                </c:pt>
                <c:pt idx="29969">
                  <c:v>0.98596257354060901</c:v>
                </c:pt>
                <c:pt idx="29970">
                  <c:v>0.98591392448609205</c:v>
                </c:pt>
                <c:pt idx="29971">
                  <c:v>0.98584873883800594</c:v>
                </c:pt>
                <c:pt idx="29972">
                  <c:v>0.98598957756592098</c:v>
                </c:pt>
                <c:pt idx="29973">
                  <c:v>0.985983713955361</c:v>
                </c:pt>
                <c:pt idx="29974">
                  <c:v>0.98605412575709905</c:v>
                </c:pt>
                <c:pt idx="29975">
                  <c:v>0.98602842702972404</c:v>
                </c:pt>
                <c:pt idx="29976">
                  <c:v>0.98603436173910297</c:v>
                </c:pt>
                <c:pt idx="29977">
                  <c:v>0.98603468621400403</c:v>
                </c:pt>
                <c:pt idx="29978">
                  <c:v>0.98592269022762002</c:v>
                </c:pt>
                <c:pt idx="29979">
                  <c:v>0.98605513334041095</c:v>
                </c:pt>
                <c:pt idx="29980">
                  <c:v>0.98584255624959205</c:v>
                </c:pt>
                <c:pt idx="29981">
                  <c:v>0.98605640000404005</c:v>
                </c:pt>
                <c:pt idx="29982">
                  <c:v>0.98598582639384302</c:v>
                </c:pt>
                <c:pt idx="29983">
                  <c:v>0.98612482909226196</c:v>
                </c:pt>
                <c:pt idx="29984">
                  <c:v>0.98593956176317099</c:v>
                </c:pt>
                <c:pt idx="29985">
                  <c:v>0.98594690096759996</c:v>
                </c:pt>
                <c:pt idx="29986">
                  <c:v>0.98595456304584395</c:v>
                </c:pt>
                <c:pt idx="29987">
                  <c:v>0.98599409493446799</c:v>
                </c:pt>
                <c:pt idx="29988">
                  <c:v>0.98596444347090295</c:v>
                </c:pt>
                <c:pt idx="29989">
                  <c:v>0.98594379878397698</c:v>
                </c:pt>
                <c:pt idx="29990">
                  <c:v>0.98602584159248996</c:v>
                </c:pt>
                <c:pt idx="29991">
                  <c:v>0.98590660156232901</c:v>
                </c:pt>
                <c:pt idx="29992">
                  <c:v>0.98603059711205898</c:v>
                </c:pt>
                <c:pt idx="29993">
                  <c:v>0.98591622470763096</c:v>
                </c:pt>
                <c:pt idx="29994">
                  <c:v>0.98605266416897697</c:v>
                </c:pt>
                <c:pt idx="29995">
                  <c:v>0.985901326896792</c:v>
                </c:pt>
                <c:pt idx="29996">
                  <c:v>0.98588013421930898</c:v>
                </c:pt>
                <c:pt idx="29997">
                  <c:v>0.98590737572557896</c:v>
                </c:pt>
                <c:pt idx="29998">
                  <c:v>0.985958385862584</c:v>
                </c:pt>
                <c:pt idx="29999">
                  <c:v>0.98589043201283</c:v>
                </c:pt>
                <c:pt idx="30000">
                  <c:v>0.98604004133138601</c:v>
                </c:pt>
                <c:pt idx="30001">
                  <c:v>0.98601030407673196</c:v>
                </c:pt>
                <c:pt idx="30002">
                  <c:v>0.98606821582951298</c:v>
                </c:pt>
                <c:pt idx="30003">
                  <c:v>0.98596637123192599</c:v>
                </c:pt>
                <c:pt idx="30004">
                  <c:v>0.98600731761521898</c:v>
                </c:pt>
                <c:pt idx="30005">
                  <c:v>0.98604940863296398</c:v>
                </c:pt>
                <c:pt idx="30006">
                  <c:v>0.98596841367546595</c:v>
                </c:pt>
                <c:pt idx="30007">
                  <c:v>0.98599569381785401</c:v>
                </c:pt>
                <c:pt idx="30008">
                  <c:v>0.98588464129865905</c:v>
                </c:pt>
                <c:pt idx="30009">
                  <c:v>0.98597324981781898</c:v>
                </c:pt>
                <c:pt idx="30010">
                  <c:v>0.98592692059100295</c:v>
                </c:pt>
                <c:pt idx="30011">
                  <c:v>0.98611469813927199</c:v>
                </c:pt>
                <c:pt idx="30012">
                  <c:v>0.98605456250381596</c:v>
                </c:pt>
                <c:pt idx="30013">
                  <c:v>0.98595341842540696</c:v>
                </c:pt>
                <c:pt idx="30014">
                  <c:v>0.98590386348164005</c:v>
                </c:pt>
                <c:pt idx="30015">
                  <c:v>0.98597095247440802</c:v>
                </c:pt>
                <c:pt idx="30016">
                  <c:v>0.98589757381026299</c:v>
                </c:pt>
                <c:pt idx="30017">
                  <c:v>0.98605106460160596</c:v>
                </c:pt>
                <c:pt idx="30018">
                  <c:v>0.98591180968122905</c:v>
                </c:pt>
                <c:pt idx="30019">
                  <c:v>0.98599291921875298</c:v>
                </c:pt>
                <c:pt idx="30020">
                  <c:v>0.98589548199349297</c:v>
                </c:pt>
                <c:pt idx="30021">
                  <c:v>0.98593312123028198</c:v>
                </c:pt>
                <c:pt idx="30022">
                  <c:v>0.98592677371564497</c:v>
                </c:pt>
                <c:pt idx="30023">
                  <c:v>0.98602733521979802</c:v>
                </c:pt>
                <c:pt idx="30024">
                  <c:v>0.985959121352465</c:v>
                </c:pt>
                <c:pt idx="30025">
                  <c:v>0.98592216245243502</c:v>
                </c:pt>
                <c:pt idx="30026">
                  <c:v>0.98597485174320298</c:v>
                </c:pt>
                <c:pt idx="30027">
                  <c:v>0.98584997067264202</c:v>
                </c:pt>
                <c:pt idx="30028">
                  <c:v>0.98599650758541402</c:v>
                </c:pt>
                <c:pt idx="30029">
                  <c:v>0.98592994893705299</c:v>
                </c:pt>
                <c:pt idx="30030">
                  <c:v>0.98590958897262404</c:v>
                </c:pt>
                <c:pt idx="30031">
                  <c:v>0.98589551220815097</c:v>
                </c:pt>
                <c:pt idx="30032">
                  <c:v>0.98603854445210903</c:v>
                </c:pt>
                <c:pt idx="30033">
                  <c:v>0.98588257735248697</c:v>
                </c:pt>
                <c:pt idx="30034">
                  <c:v>0.98610899050015399</c:v>
                </c:pt>
                <c:pt idx="30035">
                  <c:v>0.98591679537226395</c:v>
                </c:pt>
                <c:pt idx="30036">
                  <c:v>0.98597001962306696</c:v>
                </c:pt>
                <c:pt idx="30037">
                  <c:v>0.98581391209102198</c:v>
                </c:pt>
                <c:pt idx="30038">
                  <c:v>0.98598391094736904</c:v>
                </c:pt>
                <c:pt idx="30039">
                  <c:v>0.98594370089363503</c:v>
                </c:pt>
                <c:pt idx="30040">
                  <c:v>0.98601127618498696</c:v>
                </c:pt>
                <c:pt idx="30041">
                  <c:v>0.985871059505256</c:v>
                </c:pt>
                <c:pt idx="30042">
                  <c:v>0.98602112480750104</c:v>
                </c:pt>
                <c:pt idx="30043">
                  <c:v>0.98592523106366303</c:v>
                </c:pt>
                <c:pt idx="30044">
                  <c:v>0.98606103843632698</c:v>
                </c:pt>
                <c:pt idx="30045">
                  <c:v>0.98600067723337304</c:v>
                </c:pt>
                <c:pt idx="30046">
                  <c:v>0.98606566872474399</c:v>
                </c:pt>
                <c:pt idx="30047">
                  <c:v>0.98594805936576602</c:v>
                </c:pt>
                <c:pt idx="30048">
                  <c:v>0.98597857222904295</c:v>
                </c:pt>
                <c:pt idx="30049">
                  <c:v>0.98608169319178396</c:v>
                </c:pt>
                <c:pt idx="30050">
                  <c:v>0.98589521783882395</c:v>
                </c:pt>
                <c:pt idx="30051">
                  <c:v>0.98603014638462405</c:v>
                </c:pt>
                <c:pt idx="30052">
                  <c:v>0.985858208312827</c:v>
                </c:pt>
                <c:pt idx="30053">
                  <c:v>0.98599271557925805</c:v>
                </c:pt>
                <c:pt idx="30054">
                  <c:v>0.98589995611662495</c:v>
                </c:pt>
                <c:pt idx="30055">
                  <c:v>0.98601107119708997</c:v>
                </c:pt>
                <c:pt idx="30056">
                  <c:v>0.98602275113546101</c:v>
                </c:pt>
                <c:pt idx="30057">
                  <c:v>0.98599643760473299</c:v>
                </c:pt>
                <c:pt idx="30058">
                  <c:v>0.98589128810923399</c:v>
                </c:pt>
                <c:pt idx="30059">
                  <c:v>0.98600391095409101</c:v>
                </c:pt>
                <c:pt idx="30060">
                  <c:v>0.98594059795950295</c:v>
                </c:pt>
                <c:pt idx="30061">
                  <c:v>0.98601481147487402</c:v>
                </c:pt>
                <c:pt idx="30062">
                  <c:v>0.98602196148212096</c:v>
                </c:pt>
                <c:pt idx="30063">
                  <c:v>0.98591316988484101</c:v>
                </c:pt>
                <c:pt idx="30064">
                  <c:v>0.98595235926330904</c:v>
                </c:pt>
                <c:pt idx="30065">
                  <c:v>0.98604573337875401</c:v>
                </c:pt>
                <c:pt idx="30066">
                  <c:v>0.98596113220435899</c:v>
                </c:pt>
                <c:pt idx="30067">
                  <c:v>0.98595258819471998</c:v>
                </c:pt>
                <c:pt idx="30068">
                  <c:v>0.98592277919306104</c:v>
                </c:pt>
                <c:pt idx="30069">
                  <c:v>0.98609998472536398</c:v>
                </c:pt>
                <c:pt idx="30070">
                  <c:v>0.98602076203559896</c:v>
                </c:pt>
                <c:pt idx="30071">
                  <c:v>0.98590196226972904</c:v>
                </c:pt>
                <c:pt idx="30072">
                  <c:v>0.98594938745054905</c:v>
                </c:pt>
                <c:pt idx="30073">
                  <c:v>0.98599508754405196</c:v>
                </c:pt>
                <c:pt idx="30074">
                  <c:v>0.98608083952093795</c:v>
                </c:pt>
                <c:pt idx="30075">
                  <c:v>0.98604070404283795</c:v>
                </c:pt>
                <c:pt idx="30076">
                  <c:v>0.98594071405002803</c:v>
                </c:pt>
                <c:pt idx="30077">
                  <c:v>0.98597690981880204</c:v>
                </c:pt>
                <c:pt idx="30078">
                  <c:v>0.98600305258020504</c:v>
                </c:pt>
                <c:pt idx="30079">
                  <c:v>0.98601400505248804</c:v>
                </c:pt>
                <c:pt idx="30080">
                  <c:v>0.98599754861509603</c:v>
                </c:pt>
                <c:pt idx="30081">
                  <c:v>0.98596156311515604</c:v>
                </c:pt>
                <c:pt idx="30082">
                  <c:v>0.98598094064141995</c:v>
                </c:pt>
                <c:pt idx="30083">
                  <c:v>0.98592676289630099</c:v>
                </c:pt>
                <c:pt idx="30084">
                  <c:v>0.98606153569598898</c:v>
                </c:pt>
                <c:pt idx="30085">
                  <c:v>0.98592435643083898</c:v>
                </c:pt>
                <c:pt idx="30086">
                  <c:v>0.98599998413098999</c:v>
                </c:pt>
                <c:pt idx="30087">
                  <c:v>0.98603229525393898</c:v>
                </c:pt>
                <c:pt idx="30088">
                  <c:v>0.985912056350712</c:v>
                </c:pt>
                <c:pt idx="30089">
                  <c:v>0.98596094655474098</c:v>
                </c:pt>
                <c:pt idx="30090">
                  <c:v>0.98586476474821905</c:v>
                </c:pt>
                <c:pt idx="30091">
                  <c:v>0.98597157103077504</c:v>
                </c:pt>
                <c:pt idx="30092">
                  <c:v>0.98588571533958302</c:v>
                </c:pt>
                <c:pt idx="30093">
                  <c:v>0.98598279021912005</c:v>
                </c:pt>
                <c:pt idx="30094">
                  <c:v>0.985938465108951</c:v>
                </c:pt>
                <c:pt idx="30095">
                  <c:v>0.98608763234975505</c:v>
                </c:pt>
                <c:pt idx="30096">
                  <c:v>0.985898999093336</c:v>
                </c:pt>
                <c:pt idx="30097">
                  <c:v>0.98601473784613902</c:v>
                </c:pt>
                <c:pt idx="30098">
                  <c:v>0.98582487947806896</c:v>
                </c:pt>
                <c:pt idx="30099">
                  <c:v>0.98596197100485095</c:v>
                </c:pt>
                <c:pt idx="30100">
                  <c:v>0.98597496338937396</c:v>
                </c:pt>
                <c:pt idx="30101">
                  <c:v>0.98603207902454804</c:v>
                </c:pt>
                <c:pt idx="30102">
                  <c:v>0.98614202171602605</c:v>
                </c:pt>
                <c:pt idx="30103">
                  <c:v>0.98595194878260295</c:v>
                </c:pt>
                <c:pt idx="30104">
                  <c:v>0.98592250075792898</c:v>
                </c:pt>
                <c:pt idx="30105">
                  <c:v>0.98593128377455497</c:v>
                </c:pt>
                <c:pt idx="30106">
                  <c:v>0.98598623847537903</c:v>
                </c:pt>
                <c:pt idx="30107">
                  <c:v>0.98604165077371597</c:v>
                </c:pt>
                <c:pt idx="30108">
                  <c:v>0.98600831494520103</c:v>
                </c:pt>
                <c:pt idx="30109">
                  <c:v>0.98593086965085097</c:v>
                </c:pt>
                <c:pt idx="30110">
                  <c:v>0.98595467270807202</c:v>
                </c:pt>
                <c:pt idx="30111">
                  <c:v>0.98588562686317505</c:v>
                </c:pt>
                <c:pt idx="30112">
                  <c:v>0.98601869651655805</c:v>
                </c:pt>
                <c:pt idx="30113">
                  <c:v>0.98595550735179405</c:v>
                </c:pt>
                <c:pt idx="30114">
                  <c:v>0.98605383341586195</c:v>
                </c:pt>
                <c:pt idx="30115">
                  <c:v>0.98596351506235302</c:v>
                </c:pt>
                <c:pt idx="30116">
                  <c:v>0.98595723008235003</c:v>
                </c:pt>
                <c:pt idx="30117">
                  <c:v>0.98590559781627096</c:v>
                </c:pt>
                <c:pt idx="30118">
                  <c:v>0.98595943433633204</c:v>
                </c:pt>
                <c:pt idx="30119">
                  <c:v>0.98586599063307701</c:v>
                </c:pt>
                <c:pt idx="30120">
                  <c:v>0.98598661184343295</c:v>
                </c:pt>
                <c:pt idx="30121">
                  <c:v>0.98595391921700704</c:v>
                </c:pt>
                <c:pt idx="30122">
                  <c:v>0.98607986344385601</c:v>
                </c:pt>
                <c:pt idx="30123">
                  <c:v>0.985872787069488</c:v>
                </c:pt>
                <c:pt idx="30124">
                  <c:v>0.98612619863066397</c:v>
                </c:pt>
                <c:pt idx="30125">
                  <c:v>0.98595243959809398</c:v>
                </c:pt>
                <c:pt idx="30126">
                  <c:v>0.986082424344639</c:v>
                </c:pt>
                <c:pt idx="30127">
                  <c:v>0.98593237758823105</c:v>
                </c:pt>
                <c:pt idx="30128">
                  <c:v>0.98599447846911603</c:v>
                </c:pt>
                <c:pt idx="30129">
                  <c:v>0.98590454863974097</c:v>
                </c:pt>
                <c:pt idx="30130">
                  <c:v>0.98602770000088102</c:v>
                </c:pt>
                <c:pt idx="30131">
                  <c:v>0.985946407539112</c:v>
                </c:pt>
                <c:pt idx="30132">
                  <c:v>0.98587698225135401</c:v>
                </c:pt>
                <c:pt idx="30133">
                  <c:v>0.98589581975049601</c:v>
                </c:pt>
                <c:pt idx="30134">
                  <c:v>0.98599939255941904</c:v>
                </c:pt>
                <c:pt idx="30135">
                  <c:v>0.98599752826897102</c:v>
                </c:pt>
                <c:pt idx="30136">
                  <c:v>0.98598739886231401</c:v>
                </c:pt>
                <c:pt idx="30137">
                  <c:v>0.98592990239087597</c:v>
                </c:pt>
                <c:pt idx="30138">
                  <c:v>0.98599245121201895</c:v>
                </c:pt>
                <c:pt idx="30139">
                  <c:v>0.98600827284449899</c:v>
                </c:pt>
                <c:pt idx="30140">
                  <c:v>0.985858331572257</c:v>
                </c:pt>
                <c:pt idx="30141">
                  <c:v>0.98604840220363299</c:v>
                </c:pt>
                <c:pt idx="30142">
                  <c:v>0.98595124922084298</c:v>
                </c:pt>
                <c:pt idx="30143">
                  <c:v>0.98602896933954298</c:v>
                </c:pt>
                <c:pt idx="30144">
                  <c:v>0.98592077022949698</c:v>
                </c:pt>
                <c:pt idx="30145">
                  <c:v>0.98600623202269599</c:v>
                </c:pt>
                <c:pt idx="30146">
                  <c:v>0.98591921846691599</c:v>
                </c:pt>
                <c:pt idx="30147">
                  <c:v>0.98602440422703896</c:v>
                </c:pt>
                <c:pt idx="30148">
                  <c:v>0.98589166358242697</c:v>
                </c:pt>
                <c:pt idx="30149">
                  <c:v>0.98595355236209004</c:v>
                </c:pt>
                <c:pt idx="30150">
                  <c:v>0.986098161363542</c:v>
                </c:pt>
                <c:pt idx="30151">
                  <c:v>0.98597743396131399</c:v>
                </c:pt>
                <c:pt idx="30152">
                  <c:v>0.98592406493860096</c:v>
                </c:pt>
                <c:pt idx="30153">
                  <c:v>0.98597858419666495</c:v>
                </c:pt>
                <c:pt idx="30154">
                  <c:v>0.98586668562224</c:v>
                </c:pt>
                <c:pt idx="30155">
                  <c:v>0.98606488270146797</c:v>
                </c:pt>
                <c:pt idx="30156">
                  <c:v>0.98590978612686797</c:v>
                </c:pt>
                <c:pt idx="30157">
                  <c:v>0.98602121105918294</c:v>
                </c:pt>
                <c:pt idx="30158">
                  <c:v>0.98591886120063099</c:v>
                </c:pt>
                <c:pt idx="30159">
                  <c:v>0.98596552442946295</c:v>
                </c:pt>
                <c:pt idx="30160">
                  <c:v>0.98599515022248996</c:v>
                </c:pt>
                <c:pt idx="30161">
                  <c:v>0.98597888905363795</c:v>
                </c:pt>
                <c:pt idx="30162">
                  <c:v>0.98603855781445904</c:v>
                </c:pt>
                <c:pt idx="30163">
                  <c:v>0.98604779335114701</c:v>
                </c:pt>
                <c:pt idx="30164">
                  <c:v>0.98595307168567503</c:v>
                </c:pt>
                <c:pt idx="30165">
                  <c:v>0.98598398979930102</c:v>
                </c:pt>
                <c:pt idx="30166">
                  <c:v>0.98595143988623102</c:v>
                </c:pt>
                <c:pt idx="30167">
                  <c:v>0.98602200277721797</c:v>
                </c:pt>
                <c:pt idx="30168">
                  <c:v>0.98605267674103203</c:v>
                </c:pt>
                <c:pt idx="30169">
                  <c:v>0.985944006077211</c:v>
                </c:pt>
                <c:pt idx="30170">
                  <c:v>0.98598739992475204</c:v>
                </c:pt>
                <c:pt idx="30171">
                  <c:v>0.98591873819360099</c:v>
                </c:pt>
                <c:pt idx="30172">
                  <c:v>0.98606428672986401</c:v>
                </c:pt>
                <c:pt idx="30173">
                  <c:v>0.98587984708427201</c:v>
                </c:pt>
                <c:pt idx="30174">
                  <c:v>0.98607654415349699</c:v>
                </c:pt>
                <c:pt idx="30175">
                  <c:v>0.98599286664946695</c:v>
                </c:pt>
                <c:pt idx="30176">
                  <c:v>0.98601598907553301</c:v>
                </c:pt>
                <c:pt idx="30177">
                  <c:v>0.98599551384190698</c:v>
                </c:pt>
                <c:pt idx="30178">
                  <c:v>0.98588468280350405</c:v>
                </c:pt>
                <c:pt idx="30179">
                  <c:v>0.98614023415345697</c:v>
                </c:pt>
                <c:pt idx="30180">
                  <c:v>0.98592192244057597</c:v>
                </c:pt>
                <c:pt idx="30181">
                  <c:v>0.98603173441800895</c:v>
                </c:pt>
                <c:pt idx="30182">
                  <c:v>0.98587771652144995</c:v>
                </c:pt>
                <c:pt idx="30183">
                  <c:v>0.98600834393788805</c:v>
                </c:pt>
                <c:pt idx="30184">
                  <c:v>0.98600335121593896</c:v>
                </c:pt>
                <c:pt idx="30185">
                  <c:v>0.98594382102505795</c:v>
                </c:pt>
                <c:pt idx="30186">
                  <c:v>0.98587625530234801</c:v>
                </c:pt>
                <c:pt idx="30187">
                  <c:v>0.98596068342461396</c:v>
                </c:pt>
                <c:pt idx="30188">
                  <c:v>0.98590150991467695</c:v>
                </c:pt>
                <c:pt idx="30189">
                  <c:v>0.98598076054839301</c:v>
                </c:pt>
                <c:pt idx="30190">
                  <c:v>0.985921927141299</c:v>
                </c:pt>
                <c:pt idx="30191">
                  <c:v>0.98597842732209995</c:v>
                </c:pt>
                <c:pt idx="30192">
                  <c:v>0.98597962124237004</c:v>
                </c:pt>
                <c:pt idx="30193">
                  <c:v>0.98595555205305896</c:v>
                </c:pt>
                <c:pt idx="30194">
                  <c:v>0.98607503810755803</c:v>
                </c:pt>
                <c:pt idx="30195">
                  <c:v>0.98596155853213496</c:v>
                </c:pt>
                <c:pt idx="30196">
                  <c:v>0.98595053254731502</c:v>
                </c:pt>
                <c:pt idx="30197">
                  <c:v>0.98605528616433402</c:v>
                </c:pt>
                <c:pt idx="30198">
                  <c:v>0.98583895897600504</c:v>
                </c:pt>
                <c:pt idx="30199">
                  <c:v>0.98599546857164799</c:v>
                </c:pt>
                <c:pt idx="30200">
                  <c:v>0.98596943892331701</c:v>
                </c:pt>
                <c:pt idx="30201">
                  <c:v>0.98596397749241405</c:v>
                </c:pt>
                <c:pt idx="30202">
                  <c:v>0.98588178570781304</c:v>
                </c:pt>
                <c:pt idx="30203">
                  <c:v>0.985893474357042</c:v>
                </c:pt>
                <c:pt idx="30204">
                  <c:v>0.98595855385935005</c:v>
                </c:pt>
                <c:pt idx="30205">
                  <c:v>0.98592321192978705</c:v>
                </c:pt>
                <c:pt idx="30206">
                  <c:v>0.98589891433030097</c:v>
                </c:pt>
                <c:pt idx="30207">
                  <c:v>0.98589702201792695</c:v>
                </c:pt>
                <c:pt idx="30208">
                  <c:v>0.98595853620603902</c:v>
                </c:pt>
                <c:pt idx="30209">
                  <c:v>0.98589178683713496</c:v>
                </c:pt>
                <c:pt idx="30210">
                  <c:v>0.98590710341087295</c:v>
                </c:pt>
                <c:pt idx="30211">
                  <c:v>0.98590133614547604</c:v>
                </c:pt>
                <c:pt idx="30212">
                  <c:v>0.98594158072301197</c:v>
                </c:pt>
                <c:pt idx="30213">
                  <c:v>0.98602710318057396</c:v>
                </c:pt>
                <c:pt idx="30214">
                  <c:v>0.98596592647190295</c:v>
                </c:pt>
                <c:pt idx="30215">
                  <c:v>0.98599957893828605</c:v>
                </c:pt>
                <c:pt idx="30216">
                  <c:v>0.985907282055831</c:v>
                </c:pt>
                <c:pt idx="30217">
                  <c:v>0.98603414156980096</c:v>
                </c:pt>
                <c:pt idx="30218">
                  <c:v>0.98588768073212496</c:v>
                </c:pt>
                <c:pt idx="30219">
                  <c:v>0.98609778790962799</c:v>
                </c:pt>
                <c:pt idx="30220">
                  <c:v>0.98594824353892696</c:v>
                </c:pt>
                <c:pt idx="30221">
                  <c:v>0.98602626898538204</c:v>
                </c:pt>
                <c:pt idx="30222">
                  <c:v>0.98594511103440197</c:v>
                </c:pt>
                <c:pt idx="30223">
                  <c:v>0.98604490028005198</c:v>
                </c:pt>
                <c:pt idx="30224">
                  <c:v>0.98590759313832799</c:v>
                </c:pt>
                <c:pt idx="30225">
                  <c:v>0.98608092531978897</c:v>
                </c:pt>
                <c:pt idx="30226">
                  <c:v>0.98605262342023703</c:v>
                </c:pt>
                <c:pt idx="30227">
                  <c:v>0.98587274290273896</c:v>
                </c:pt>
                <c:pt idx="30228">
                  <c:v>0.98590711379121598</c:v>
                </c:pt>
                <c:pt idx="30229">
                  <c:v>0.98591192862772403</c:v>
                </c:pt>
                <c:pt idx="30230">
                  <c:v>0.98590026262581698</c:v>
                </c:pt>
                <c:pt idx="30231">
                  <c:v>0.98601756062248702</c:v>
                </c:pt>
                <c:pt idx="30232">
                  <c:v>0.98602674401942303</c:v>
                </c:pt>
                <c:pt idx="30233">
                  <c:v>0.98597888738514095</c:v>
                </c:pt>
                <c:pt idx="30234">
                  <c:v>0.98599013685814796</c:v>
                </c:pt>
                <c:pt idx="30235">
                  <c:v>0.98597714279729498</c:v>
                </c:pt>
                <c:pt idx="30236">
                  <c:v>0.98609412274105201</c:v>
                </c:pt>
                <c:pt idx="30237">
                  <c:v>0.98598748164787298</c:v>
                </c:pt>
                <c:pt idx="30238">
                  <c:v>0.985917691987379</c:v>
                </c:pt>
                <c:pt idx="30239">
                  <c:v>0.98599043487724103</c:v>
                </c:pt>
                <c:pt idx="30240">
                  <c:v>0.98596944383632201</c:v>
                </c:pt>
                <c:pt idx="30241">
                  <c:v>0.98592753027395896</c:v>
                </c:pt>
                <c:pt idx="30242">
                  <c:v>0.98605266419117599</c:v>
                </c:pt>
                <c:pt idx="30243">
                  <c:v>0.98590907259907101</c:v>
                </c:pt>
                <c:pt idx="30244">
                  <c:v>0.98597815737603201</c:v>
                </c:pt>
                <c:pt idx="30245">
                  <c:v>0.98603270003418497</c:v>
                </c:pt>
                <c:pt idx="30246">
                  <c:v>0.98591658981075703</c:v>
                </c:pt>
                <c:pt idx="30247">
                  <c:v>0.98608101991886399</c:v>
                </c:pt>
                <c:pt idx="30248">
                  <c:v>0.98594609749723505</c:v>
                </c:pt>
                <c:pt idx="30249">
                  <c:v>0.98599639503107195</c:v>
                </c:pt>
                <c:pt idx="30250">
                  <c:v>0.98598532775526204</c:v>
                </c:pt>
                <c:pt idx="30251">
                  <c:v>0.98597599435442096</c:v>
                </c:pt>
                <c:pt idx="30252">
                  <c:v>0.98599013404034896</c:v>
                </c:pt>
                <c:pt idx="30253">
                  <c:v>0.98590796979282103</c:v>
                </c:pt>
                <c:pt idx="30254">
                  <c:v>0.98603387242767604</c:v>
                </c:pt>
                <c:pt idx="30255">
                  <c:v>0.98588104443860602</c:v>
                </c:pt>
                <c:pt idx="30256">
                  <c:v>0.98593878308254701</c:v>
                </c:pt>
                <c:pt idx="30257">
                  <c:v>0.98590007380817501</c:v>
                </c:pt>
                <c:pt idx="30258">
                  <c:v>0.98598515567127598</c:v>
                </c:pt>
                <c:pt idx="30259">
                  <c:v>0.98597822568294702</c:v>
                </c:pt>
                <c:pt idx="30260">
                  <c:v>0.98593891206185202</c:v>
                </c:pt>
                <c:pt idx="30261">
                  <c:v>0.98587620754524696</c:v>
                </c:pt>
                <c:pt idx="30262">
                  <c:v>0.98608086215547797</c:v>
                </c:pt>
                <c:pt idx="30263">
                  <c:v>0.985964651004408</c:v>
                </c:pt>
                <c:pt idx="30264">
                  <c:v>0.98599053510641099</c:v>
                </c:pt>
                <c:pt idx="30265">
                  <c:v>0.98605261078565298</c:v>
                </c:pt>
                <c:pt idx="30266">
                  <c:v>0.98601180773721198</c:v>
                </c:pt>
                <c:pt idx="30267">
                  <c:v>0.98599884502740998</c:v>
                </c:pt>
                <c:pt idx="30268">
                  <c:v>0.98599617951642204</c:v>
                </c:pt>
                <c:pt idx="30269">
                  <c:v>0.98602043554695296</c:v>
                </c:pt>
                <c:pt idx="30270">
                  <c:v>0.98596903647942502</c:v>
                </c:pt>
                <c:pt idx="30271">
                  <c:v>0.98586817893155598</c:v>
                </c:pt>
                <c:pt idx="30272">
                  <c:v>0.98587135622030697</c:v>
                </c:pt>
                <c:pt idx="30273">
                  <c:v>0.98593615138025803</c:v>
                </c:pt>
                <c:pt idx="30274">
                  <c:v>0.98594368530183996</c:v>
                </c:pt>
                <c:pt idx="30275">
                  <c:v>0.98603483618455801</c:v>
                </c:pt>
                <c:pt idx="30276">
                  <c:v>0.98600640090861802</c:v>
                </c:pt>
                <c:pt idx="30277">
                  <c:v>0.98607840290911197</c:v>
                </c:pt>
                <c:pt idx="30278">
                  <c:v>0.98595259839360005</c:v>
                </c:pt>
                <c:pt idx="30279">
                  <c:v>0.98599086080693299</c:v>
                </c:pt>
                <c:pt idx="30280">
                  <c:v>0.985934591941941</c:v>
                </c:pt>
                <c:pt idx="30281">
                  <c:v>0.98606772705230294</c:v>
                </c:pt>
                <c:pt idx="30282">
                  <c:v>0.985891418835106</c:v>
                </c:pt>
                <c:pt idx="30283">
                  <c:v>0.98600030500601399</c:v>
                </c:pt>
                <c:pt idx="30284">
                  <c:v>0.98596752154414302</c:v>
                </c:pt>
                <c:pt idx="30285">
                  <c:v>0.98602551878887801</c:v>
                </c:pt>
                <c:pt idx="30286">
                  <c:v>0.98591599110642603</c:v>
                </c:pt>
                <c:pt idx="30287">
                  <c:v>0.98595374745393205</c:v>
                </c:pt>
                <c:pt idx="30288">
                  <c:v>0.98606122309458399</c:v>
                </c:pt>
                <c:pt idx="30289">
                  <c:v>0.98590722258658603</c:v>
                </c:pt>
                <c:pt idx="30290">
                  <c:v>0.98591053047541999</c:v>
                </c:pt>
                <c:pt idx="30291">
                  <c:v>0.98598528872527702</c:v>
                </c:pt>
                <c:pt idx="30292">
                  <c:v>0.98591855087847302</c:v>
                </c:pt>
                <c:pt idx="30293">
                  <c:v>0.98603329185355504</c:v>
                </c:pt>
                <c:pt idx="30294">
                  <c:v>0.98596994731557397</c:v>
                </c:pt>
                <c:pt idx="30295">
                  <c:v>0.98605755621254099</c:v>
                </c:pt>
                <c:pt idx="30296">
                  <c:v>0.98598145141943005</c:v>
                </c:pt>
                <c:pt idx="30297">
                  <c:v>0.98590848144326604</c:v>
                </c:pt>
                <c:pt idx="30298">
                  <c:v>0.98602229669758201</c:v>
                </c:pt>
                <c:pt idx="30299">
                  <c:v>0.98598939024077503</c:v>
                </c:pt>
                <c:pt idx="30300">
                  <c:v>0.98587981657525303</c:v>
                </c:pt>
                <c:pt idx="30301">
                  <c:v>0.98604381852603695</c:v>
                </c:pt>
                <c:pt idx="30302">
                  <c:v>0.98601884267056406</c:v>
                </c:pt>
                <c:pt idx="30303">
                  <c:v>0.98602765509801205</c:v>
                </c:pt>
                <c:pt idx="30304">
                  <c:v>0.98601264370724295</c:v>
                </c:pt>
                <c:pt idx="30305">
                  <c:v>0.98584617989105905</c:v>
                </c:pt>
                <c:pt idx="30306">
                  <c:v>0.985828395447783</c:v>
                </c:pt>
                <c:pt idx="30307">
                  <c:v>0.98604508400729696</c:v>
                </c:pt>
                <c:pt idx="30308">
                  <c:v>0.98603159010743802</c:v>
                </c:pt>
                <c:pt idx="30309">
                  <c:v>0.98601171170893398</c:v>
                </c:pt>
                <c:pt idx="30310">
                  <c:v>0.98604294052174202</c:v>
                </c:pt>
                <c:pt idx="30311">
                  <c:v>0.98593626428283498</c:v>
                </c:pt>
                <c:pt idx="30312">
                  <c:v>0.98595966087398101</c:v>
                </c:pt>
                <c:pt idx="30313">
                  <c:v>0.98584850081122799</c:v>
                </c:pt>
                <c:pt idx="30314">
                  <c:v>0.985991693429627</c:v>
                </c:pt>
                <c:pt idx="30315">
                  <c:v>0.98596732108574403</c:v>
                </c:pt>
                <c:pt idx="30316">
                  <c:v>0.98599449837041098</c:v>
                </c:pt>
                <c:pt idx="30317">
                  <c:v>0.98595753587746904</c:v>
                </c:pt>
                <c:pt idx="30318">
                  <c:v>0.98588422193861203</c:v>
                </c:pt>
                <c:pt idx="30319">
                  <c:v>0.98591958374454802</c:v>
                </c:pt>
                <c:pt idx="30320">
                  <c:v>0.986023655231828</c:v>
                </c:pt>
                <c:pt idx="30321">
                  <c:v>0.98588790983161101</c:v>
                </c:pt>
                <c:pt idx="30322">
                  <c:v>0.98601577843755395</c:v>
                </c:pt>
                <c:pt idx="30323">
                  <c:v>0.98596252326024303</c:v>
                </c:pt>
                <c:pt idx="30324">
                  <c:v>0.98594784493472198</c:v>
                </c:pt>
                <c:pt idx="30325">
                  <c:v>0.98605871573289094</c:v>
                </c:pt>
                <c:pt idx="30326">
                  <c:v>0.98584921776748902</c:v>
                </c:pt>
                <c:pt idx="30327">
                  <c:v>0.98606699210967697</c:v>
                </c:pt>
                <c:pt idx="30328">
                  <c:v>0.98598467404113599</c:v>
                </c:pt>
                <c:pt idx="30329">
                  <c:v>0.98598135799517805</c:v>
                </c:pt>
                <c:pt idx="30330">
                  <c:v>0.98591299078246297</c:v>
                </c:pt>
                <c:pt idx="30331">
                  <c:v>0.98595283859587501</c:v>
                </c:pt>
                <c:pt idx="30332">
                  <c:v>0.98608355325147401</c:v>
                </c:pt>
                <c:pt idx="30333">
                  <c:v>0.98588148909409701</c:v>
                </c:pt>
                <c:pt idx="30334">
                  <c:v>0.98605660160714004</c:v>
                </c:pt>
                <c:pt idx="30335">
                  <c:v>0.98598329514942196</c:v>
                </c:pt>
                <c:pt idx="30336">
                  <c:v>0.98596816388963404</c:v>
                </c:pt>
                <c:pt idx="30337">
                  <c:v>0.98593261728262804</c:v>
                </c:pt>
                <c:pt idx="30338">
                  <c:v>0.98596291476539699</c:v>
                </c:pt>
                <c:pt idx="30339">
                  <c:v>0.98597985187016202</c:v>
                </c:pt>
                <c:pt idx="30340">
                  <c:v>0.98601691157691995</c:v>
                </c:pt>
                <c:pt idx="30341">
                  <c:v>0.98586450820427995</c:v>
                </c:pt>
                <c:pt idx="30342">
                  <c:v>0.98598708415680203</c:v>
                </c:pt>
                <c:pt idx="30343">
                  <c:v>0.98596991391682798</c:v>
                </c:pt>
                <c:pt idx="30344">
                  <c:v>0.98603164755439099</c:v>
                </c:pt>
                <c:pt idx="30345">
                  <c:v>0.98590641508699395</c:v>
                </c:pt>
                <c:pt idx="30346">
                  <c:v>0.98589306190321102</c:v>
                </c:pt>
                <c:pt idx="30347">
                  <c:v>0.98591085747280205</c:v>
                </c:pt>
                <c:pt idx="30348">
                  <c:v>0.98590177023195802</c:v>
                </c:pt>
                <c:pt idx="30349">
                  <c:v>0.98604808599213101</c:v>
                </c:pt>
                <c:pt idx="30350">
                  <c:v>0.98595042340447503</c:v>
                </c:pt>
                <c:pt idx="30351">
                  <c:v>0.98597242250435801</c:v>
                </c:pt>
                <c:pt idx="30352">
                  <c:v>0.98585043410982398</c:v>
                </c:pt>
                <c:pt idx="30353">
                  <c:v>0.98600767106901099</c:v>
                </c:pt>
                <c:pt idx="30354">
                  <c:v>0.98586033503542103</c:v>
                </c:pt>
                <c:pt idx="30355">
                  <c:v>0.98605264480149402</c:v>
                </c:pt>
                <c:pt idx="30356">
                  <c:v>0.98585410816123098</c:v>
                </c:pt>
                <c:pt idx="30357">
                  <c:v>0.98599334711186903</c:v>
                </c:pt>
                <c:pt idx="30358">
                  <c:v>0.985927366823101</c:v>
                </c:pt>
                <c:pt idx="30359">
                  <c:v>0.985965624574346</c:v>
                </c:pt>
                <c:pt idx="30360">
                  <c:v>0.98592418513921798</c:v>
                </c:pt>
                <c:pt idx="30361">
                  <c:v>0.98587706711802703</c:v>
                </c:pt>
                <c:pt idx="30362">
                  <c:v>0.98588203171681699</c:v>
                </c:pt>
                <c:pt idx="30363">
                  <c:v>0.98594729770239597</c:v>
                </c:pt>
                <c:pt idx="30364">
                  <c:v>0.98591148567896603</c:v>
                </c:pt>
                <c:pt idx="30365">
                  <c:v>0.98589532317370798</c:v>
                </c:pt>
                <c:pt idx="30366">
                  <c:v>0.98595932657040697</c:v>
                </c:pt>
                <c:pt idx="30367">
                  <c:v>0.985973639949972</c:v>
                </c:pt>
                <c:pt idx="30368">
                  <c:v>0.98600927031793595</c:v>
                </c:pt>
                <c:pt idx="30369">
                  <c:v>0.98595982894263801</c:v>
                </c:pt>
                <c:pt idx="30370">
                  <c:v>0.98589602631427198</c:v>
                </c:pt>
                <c:pt idx="30371">
                  <c:v>0.98601725604805002</c:v>
                </c:pt>
                <c:pt idx="30372">
                  <c:v>0.98593060331571303</c:v>
                </c:pt>
                <c:pt idx="30373">
                  <c:v>0.98589812258043996</c:v>
                </c:pt>
                <c:pt idx="30374">
                  <c:v>0.98602841574164601</c:v>
                </c:pt>
                <c:pt idx="30375">
                  <c:v>0.985848228455243</c:v>
                </c:pt>
                <c:pt idx="30376">
                  <c:v>0.98599591991914304</c:v>
                </c:pt>
                <c:pt idx="30377">
                  <c:v>0.98597948971138805</c:v>
                </c:pt>
                <c:pt idx="30378">
                  <c:v>0.98602744076496895</c:v>
                </c:pt>
                <c:pt idx="30379">
                  <c:v>0.98595053775521202</c:v>
                </c:pt>
                <c:pt idx="30380">
                  <c:v>0.98594784293256499</c:v>
                </c:pt>
                <c:pt idx="30381">
                  <c:v>0.98592724990316505</c:v>
                </c:pt>
                <c:pt idx="30382">
                  <c:v>0.98602105962179298</c:v>
                </c:pt>
                <c:pt idx="30383">
                  <c:v>0.98599898540824704</c:v>
                </c:pt>
                <c:pt idx="30384">
                  <c:v>0.98599071175304898</c:v>
                </c:pt>
                <c:pt idx="30385">
                  <c:v>0.98601655442375602</c:v>
                </c:pt>
                <c:pt idx="30386">
                  <c:v>0.985963866657253</c:v>
                </c:pt>
                <c:pt idx="30387">
                  <c:v>0.98605799596263599</c:v>
                </c:pt>
                <c:pt idx="30388">
                  <c:v>0.98590246349266697</c:v>
                </c:pt>
                <c:pt idx="30389">
                  <c:v>0.98586902546532795</c:v>
                </c:pt>
                <c:pt idx="30390">
                  <c:v>0.98596159306018505</c:v>
                </c:pt>
                <c:pt idx="30391">
                  <c:v>0.98598026150325802</c:v>
                </c:pt>
                <c:pt idx="30392">
                  <c:v>0.98595880730593899</c:v>
                </c:pt>
                <c:pt idx="30393">
                  <c:v>0.985934605900604</c:v>
                </c:pt>
                <c:pt idx="30394">
                  <c:v>0.98595560643931901</c:v>
                </c:pt>
                <c:pt idx="30395">
                  <c:v>0.98609186953833505</c:v>
                </c:pt>
                <c:pt idx="30396">
                  <c:v>0.98595413444610103</c:v>
                </c:pt>
                <c:pt idx="30397">
                  <c:v>0.98603428879417798</c:v>
                </c:pt>
                <c:pt idx="30398">
                  <c:v>0.98607137612253803</c:v>
                </c:pt>
                <c:pt idx="30399">
                  <c:v>0.98598528182896195</c:v>
                </c:pt>
                <c:pt idx="30400">
                  <c:v>0.98605041298065699</c:v>
                </c:pt>
                <c:pt idx="30401">
                  <c:v>0.98602714871458197</c:v>
                </c:pt>
                <c:pt idx="30402">
                  <c:v>0.98597559040263605</c:v>
                </c:pt>
                <c:pt idx="30403">
                  <c:v>0.98599422275864301</c:v>
                </c:pt>
                <c:pt idx="30404">
                  <c:v>0.98584521248974399</c:v>
                </c:pt>
                <c:pt idx="30405">
                  <c:v>0.98602738676043999</c:v>
                </c:pt>
                <c:pt idx="30406">
                  <c:v>0.98602367139580205</c:v>
                </c:pt>
                <c:pt idx="30407">
                  <c:v>0.98592404397341005</c:v>
                </c:pt>
                <c:pt idx="30408">
                  <c:v>0.98595881335397695</c:v>
                </c:pt>
                <c:pt idx="30409">
                  <c:v>0.985992425359415</c:v>
                </c:pt>
                <c:pt idx="30410">
                  <c:v>0.98605495244796704</c:v>
                </c:pt>
                <c:pt idx="30411">
                  <c:v>0.98597378872877695</c:v>
                </c:pt>
                <c:pt idx="30412">
                  <c:v>0.98592311917353104</c:v>
                </c:pt>
                <c:pt idx="30413">
                  <c:v>0.98606859628617705</c:v>
                </c:pt>
                <c:pt idx="30414">
                  <c:v>0.98594159910290402</c:v>
                </c:pt>
                <c:pt idx="30415">
                  <c:v>0.98608896345528696</c:v>
                </c:pt>
                <c:pt idx="30416">
                  <c:v>0.98593650911658504</c:v>
                </c:pt>
                <c:pt idx="30417">
                  <c:v>0.98585591568773401</c:v>
                </c:pt>
                <c:pt idx="30418">
                  <c:v>0.98591453026908105</c:v>
                </c:pt>
                <c:pt idx="30419">
                  <c:v>0.98597770025828102</c:v>
                </c:pt>
                <c:pt idx="30420">
                  <c:v>0.98599679174019605</c:v>
                </c:pt>
                <c:pt idx="30421">
                  <c:v>0.98595821739137102</c:v>
                </c:pt>
                <c:pt idx="30422">
                  <c:v>0.98609663085579302</c:v>
                </c:pt>
                <c:pt idx="30423">
                  <c:v>0.98600364783193895</c:v>
                </c:pt>
                <c:pt idx="30424">
                  <c:v>0.98603475402405605</c:v>
                </c:pt>
                <c:pt idx="30425">
                  <c:v>0.98601848601287201</c:v>
                </c:pt>
                <c:pt idx="30426">
                  <c:v>0.98604166337842802</c:v>
                </c:pt>
                <c:pt idx="30427">
                  <c:v>0.98598925194201104</c:v>
                </c:pt>
                <c:pt idx="30428">
                  <c:v>0.98594706315385705</c:v>
                </c:pt>
                <c:pt idx="30429">
                  <c:v>0.98597651927324503</c:v>
                </c:pt>
                <c:pt idx="30430">
                  <c:v>0.98606632745012002</c:v>
                </c:pt>
                <c:pt idx="30431">
                  <c:v>0.98585300232491702</c:v>
                </c:pt>
                <c:pt idx="30432">
                  <c:v>0.98589777876072404</c:v>
                </c:pt>
                <c:pt idx="30433">
                  <c:v>0.98590445210528799</c:v>
                </c:pt>
                <c:pt idx="30434">
                  <c:v>0.98598809543079902</c:v>
                </c:pt>
                <c:pt idx="30435">
                  <c:v>0.98598736627854699</c:v>
                </c:pt>
                <c:pt idx="30436">
                  <c:v>0.98603566637079598</c:v>
                </c:pt>
                <c:pt idx="30437">
                  <c:v>0.98591592462938205</c:v>
                </c:pt>
                <c:pt idx="30438">
                  <c:v>0.98594261890609902</c:v>
                </c:pt>
                <c:pt idx="30439">
                  <c:v>0.98604349404207103</c:v>
                </c:pt>
                <c:pt idx="30440">
                  <c:v>0.98585379047624</c:v>
                </c:pt>
                <c:pt idx="30441">
                  <c:v>0.986089447605766</c:v>
                </c:pt>
                <c:pt idx="30442">
                  <c:v>0.98589357843224501</c:v>
                </c:pt>
                <c:pt idx="30443">
                  <c:v>0.98601265073937605</c:v>
                </c:pt>
                <c:pt idx="30444">
                  <c:v>0.98597452534974594</c:v>
                </c:pt>
                <c:pt idx="30445">
                  <c:v>0.98604693271504495</c:v>
                </c:pt>
                <c:pt idx="30446">
                  <c:v>0.98593940889836595</c:v>
                </c:pt>
                <c:pt idx="30447">
                  <c:v>0.98596899171471297</c:v>
                </c:pt>
                <c:pt idx="30448">
                  <c:v>0.98590204134241899</c:v>
                </c:pt>
                <c:pt idx="30449">
                  <c:v>0.98583973066126596</c:v>
                </c:pt>
                <c:pt idx="30450">
                  <c:v>0.98593205870779599</c:v>
                </c:pt>
                <c:pt idx="30451">
                  <c:v>0.98599911350284697</c:v>
                </c:pt>
                <c:pt idx="30452">
                  <c:v>0.98605991527423298</c:v>
                </c:pt>
                <c:pt idx="30453">
                  <c:v>0.98590487164255702</c:v>
                </c:pt>
                <c:pt idx="30454">
                  <c:v>0.985990205341855</c:v>
                </c:pt>
                <c:pt idx="30455">
                  <c:v>0.98587121317024895</c:v>
                </c:pt>
                <c:pt idx="30456">
                  <c:v>0.98596469767818196</c:v>
                </c:pt>
                <c:pt idx="30457">
                  <c:v>0.985889041587934</c:v>
                </c:pt>
                <c:pt idx="30458">
                  <c:v>0.986060085336812</c:v>
                </c:pt>
                <c:pt idx="30459">
                  <c:v>0.98595600840283304</c:v>
                </c:pt>
                <c:pt idx="30460">
                  <c:v>0.98593763059755402</c:v>
                </c:pt>
                <c:pt idx="30461">
                  <c:v>0.98606126544202</c:v>
                </c:pt>
                <c:pt idx="30462">
                  <c:v>0.986000367260504</c:v>
                </c:pt>
                <c:pt idx="30463">
                  <c:v>0.98594913231188996</c:v>
                </c:pt>
                <c:pt idx="30464">
                  <c:v>0.98605530136054198</c:v>
                </c:pt>
                <c:pt idx="30465">
                  <c:v>0.98590223842912295</c:v>
                </c:pt>
                <c:pt idx="30466">
                  <c:v>0.98596926430010001</c:v>
                </c:pt>
                <c:pt idx="30467">
                  <c:v>0.98592676099799204</c:v>
                </c:pt>
                <c:pt idx="30468">
                  <c:v>0.98603004307674202</c:v>
                </c:pt>
                <c:pt idx="30469">
                  <c:v>0.98602089829247297</c:v>
                </c:pt>
                <c:pt idx="30470">
                  <c:v>0.98602429095551603</c:v>
                </c:pt>
                <c:pt idx="30471">
                  <c:v>0.98605485377978797</c:v>
                </c:pt>
                <c:pt idx="30472">
                  <c:v>0.98594184427600895</c:v>
                </c:pt>
                <c:pt idx="30473">
                  <c:v>0.98602028986073897</c:v>
                </c:pt>
                <c:pt idx="30474">
                  <c:v>0.985854405308912</c:v>
                </c:pt>
                <c:pt idx="30475">
                  <c:v>0.98603390586751505</c:v>
                </c:pt>
                <c:pt idx="30476">
                  <c:v>0.98608721703866498</c:v>
                </c:pt>
                <c:pt idx="30477">
                  <c:v>0.98602623436693104</c:v>
                </c:pt>
                <c:pt idx="30478">
                  <c:v>0.98593599384326902</c:v>
                </c:pt>
                <c:pt idx="30479">
                  <c:v>0.985947880604647</c:v>
                </c:pt>
                <c:pt idx="30480">
                  <c:v>0.98597581731247397</c:v>
                </c:pt>
                <c:pt idx="30481">
                  <c:v>0.98592518455630496</c:v>
                </c:pt>
                <c:pt idx="30482">
                  <c:v>0.98597853682209202</c:v>
                </c:pt>
                <c:pt idx="30483">
                  <c:v>0.98601188584303801</c:v>
                </c:pt>
                <c:pt idx="30484">
                  <c:v>0.986000060996579</c:v>
                </c:pt>
                <c:pt idx="30485">
                  <c:v>0.98589982465727199</c:v>
                </c:pt>
                <c:pt idx="30486">
                  <c:v>0.98582425906688798</c:v>
                </c:pt>
                <c:pt idx="30487">
                  <c:v>0.98583900289683302</c:v>
                </c:pt>
                <c:pt idx="30488">
                  <c:v>0.98588587079836498</c:v>
                </c:pt>
                <c:pt idx="30489">
                  <c:v>0.98590460926361201</c:v>
                </c:pt>
                <c:pt idx="30490">
                  <c:v>0.98594273975774704</c:v>
                </c:pt>
                <c:pt idx="30491">
                  <c:v>0.985941359841777</c:v>
                </c:pt>
                <c:pt idx="30492">
                  <c:v>0.98593953022563796</c:v>
                </c:pt>
                <c:pt idx="30493">
                  <c:v>0.985904128836817</c:v>
                </c:pt>
                <c:pt idx="30494">
                  <c:v>0.98597809270761905</c:v>
                </c:pt>
                <c:pt idx="30495">
                  <c:v>0.98592911086394797</c:v>
                </c:pt>
                <c:pt idx="30496">
                  <c:v>0.98591845324914296</c:v>
                </c:pt>
                <c:pt idx="30497">
                  <c:v>0.985923595300643</c:v>
                </c:pt>
                <c:pt idx="30498">
                  <c:v>0.986042143459397</c:v>
                </c:pt>
                <c:pt idx="30499">
                  <c:v>0.98606349086387401</c:v>
                </c:pt>
                <c:pt idx="30500">
                  <c:v>0.98585796753731303</c:v>
                </c:pt>
                <c:pt idx="30501">
                  <c:v>0.98604261512799596</c:v>
                </c:pt>
                <c:pt idx="30502">
                  <c:v>0.98591230653462103</c:v>
                </c:pt>
                <c:pt idx="30503">
                  <c:v>0.98593982323329599</c:v>
                </c:pt>
                <c:pt idx="30504">
                  <c:v>0.98599642700733103</c:v>
                </c:pt>
                <c:pt idx="30505">
                  <c:v>0.98599291855243698</c:v>
                </c:pt>
                <c:pt idx="30506">
                  <c:v>0.98591881980101803</c:v>
                </c:pt>
                <c:pt idx="30507">
                  <c:v>0.98594397010491897</c:v>
                </c:pt>
                <c:pt idx="30508">
                  <c:v>0.98599335798910503</c:v>
                </c:pt>
                <c:pt idx="30509">
                  <c:v>0.98590166108807098</c:v>
                </c:pt>
                <c:pt idx="30510">
                  <c:v>0.98603331310279496</c:v>
                </c:pt>
                <c:pt idx="30511">
                  <c:v>0.985874629097378</c:v>
                </c:pt>
                <c:pt idx="30512">
                  <c:v>0.98584798126810202</c:v>
                </c:pt>
                <c:pt idx="30513">
                  <c:v>0.98592336808380099</c:v>
                </c:pt>
                <c:pt idx="30514">
                  <c:v>0.98595815083218996</c:v>
                </c:pt>
                <c:pt idx="30515">
                  <c:v>0.98595303566946402</c:v>
                </c:pt>
                <c:pt idx="30516">
                  <c:v>0.98586560558778502</c:v>
                </c:pt>
                <c:pt idx="30517">
                  <c:v>0.98587558698621502</c:v>
                </c:pt>
                <c:pt idx="30518">
                  <c:v>0.98600442595141002</c:v>
                </c:pt>
                <c:pt idx="30519">
                  <c:v>0.98601711772721401</c:v>
                </c:pt>
                <c:pt idx="30520">
                  <c:v>0.985979659702789</c:v>
                </c:pt>
                <c:pt idx="30521">
                  <c:v>0.98593669645853099</c:v>
                </c:pt>
                <c:pt idx="30522">
                  <c:v>0.98588827610104501</c:v>
                </c:pt>
                <c:pt idx="30523">
                  <c:v>0.98590497691316603</c:v>
                </c:pt>
                <c:pt idx="30524">
                  <c:v>0.98585697541860695</c:v>
                </c:pt>
                <c:pt idx="30525">
                  <c:v>0.98603457273376705</c:v>
                </c:pt>
                <c:pt idx="30526">
                  <c:v>0.98592972152721903</c:v>
                </c:pt>
                <c:pt idx="30527">
                  <c:v>0.98594909619446303</c:v>
                </c:pt>
                <c:pt idx="30528">
                  <c:v>0.98595536348473301</c:v>
                </c:pt>
                <c:pt idx="30529">
                  <c:v>0.98597198900562999</c:v>
                </c:pt>
                <c:pt idx="30530">
                  <c:v>0.98592489042117304</c:v>
                </c:pt>
                <c:pt idx="30531">
                  <c:v>0.98592297508155202</c:v>
                </c:pt>
                <c:pt idx="30532">
                  <c:v>0.98599542263455797</c:v>
                </c:pt>
                <c:pt idx="30533">
                  <c:v>0.98606446195855602</c:v>
                </c:pt>
                <c:pt idx="30534">
                  <c:v>0.98589550810836901</c:v>
                </c:pt>
                <c:pt idx="30535">
                  <c:v>0.98603584781817799</c:v>
                </c:pt>
                <c:pt idx="30536">
                  <c:v>0.98598063164694105</c:v>
                </c:pt>
                <c:pt idx="30537">
                  <c:v>0.98606714485597902</c:v>
                </c:pt>
                <c:pt idx="30538">
                  <c:v>0.98597845147171903</c:v>
                </c:pt>
                <c:pt idx="30539">
                  <c:v>0.98591773818145501</c:v>
                </c:pt>
                <c:pt idx="30540">
                  <c:v>0.985967253877574</c:v>
                </c:pt>
                <c:pt idx="30541">
                  <c:v>0.98597734799144199</c:v>
                </c:pt>
                <c:pt idx="30542">
                  <c:v>0.98599677437009803</c:v>
                </c:pt>
                <c:pt idx="30543">
                  <c:v>0.98599286532992003</c:v>
                </c:pt>
                <c:pt idx="30544">
                  <c:v>0.98607473902994303</c:v>
                </c:pt>
                <c:pt idx="30545">
                  <c:v>0.98593056506551802</c:v>
                </c:pt>
                <c:pt idx="30546">
                  <c:v>0.98605757123654802</c:v>
                </c:pt>
                <c:pt idx="30547">
                  <c:v>0.98598787490727602</c:v>
                </c:pt>
                <c:pt idx="30548">
                  <c:v>0.98595576320174205</c:v>
                </c:pt>
                <c:pt idx="30549">
                  <c:v>0.98587592333604301</c:v>
                </c:pt>
                <c:pt idx="30550">
                  <c:v>0.98582631642018204</c:v>
                </c:pt>
                <c:pt idx="30551">
                  <c:v>0.98596504229945103</c:v>
                </c:pt>
                <c:pt idx="30552">
                  <c:v>0.98591695423689696</c:v>
                </c:pt>
                <c:pt idx="30553">
                  <c:v>0.98594813624768596</c:v>
                </c:pt>
                <c:pt idx="30554">
                  <c:v>0.98599110308888305</c:v>
                </c:pt>
                <c:pt idx="30555">
                  <c:v>0.98595132303359301</c:v>
                </c:pt>
                <c:pt idx="30556">
                  <c:v>0.98598800581033796</c:v>
                </c:pt>
                <c:pt idx="30557">
                  <c:v>0.98590850423274501</c:v>
                </c:pt>
                <c:pt idx="30558">
                  <c:v>0.98596861532306301</c:v>
                </c:pt>
                <c:pt idx="30559">
                  <c:v>0.98585545423837095</c:v>
                </c:pt>
                <c:pt idx="30560">
                  <c:v>0.98601104125688299</c:v>
                </c:pt>
                <c:pt idx="30561">
                  <c:v>0.98587614940915602</c:v>
                </c:pt>
                <c:pt idx="30562">
                  <c:v>0.98587168506678402</c:v>
                </c:pt>
                <c:pt idx="30563">
                  <c:v>0.986093826400537</c:v>
                </c:pt>
                <c:pt idx="30564">
                  <c:v>0.98595007478511898</c:v>
                </c:pt>
                <c:pt idx="30565">
                  <c:v>0.985985920453881</c:v>
                </c:pt>
                <c:pt idx="30566">
                  <c:v>0.98601112042438699</c:v>
                </c:pt>
                <c:pt idx="30567">
                  <c:v>0.98602189354732095</c:v>
                </c:pt>
                <c:pt idx="30568">
                  <c:v>0.985911542515849</c:v>
                </c:pt>
                <c:pt idx="30569">
                  <c:v>0.98597255333053502</c:v>
                </c:pt>
                <c:pt idx="30570">
                  <c:v>0.98586964847264202</c:v>
                </c:pt>
                <c:pt idx="30571">
                  <c:v>0.98594283785856995</c:v>
                </c:pt>
                <c:pt idx="30572">
                  <c:v>0.98608354393462605</c:v>
                </c:pt>
                <c:pt idx="30573">
                  <c:v>0.98587727049027596</c:v>
                </c:pt>
                <c:pt idx="30574">
                  <c:v>0.98602710750367795</c:v>
                </c:pt>
                <c:pt idx="30575">
                  <c:v>0.98602362058235804</c:v>
                </c:pt>
                <c:pt idx="30576">
                  <c:v>0.98604675735649105</c:v>
                </c:pt>
                <c:pt idx="30577">
                  <c:v>0.98597478175021203</c:v>
                </c:pt>
                <c:pt idx="30578">
                  <c:v>0.98600667557794797</c:v>
                </c:pt>
                <c:pt idx="30579">
                  <c:v>0.98598422019221499</c:v>
                </c:pt>
                <c:pt idx="30580">
                  <c:v>0.985997869390841</c:v>
                </c:pt>
                <c:pt idx="30581">
                  <c:v>0.98594508566601102</c:v>
                </c:pt>
                <c:pt idx="30582">
                  <c:v>0.98591721027885004</c:v>
                </c:pt>
                <c:pt idx="30583">
                  <c:v>0.985938902367825</c:v>
                </c:pt>
                <c:pt idx="30584">
                  <c:v>0.98596272507120297</c:v>
                </c:pt>
                <c:pt idx="30585">
                  <c:v>0.98592506186726103</c:v>
                </c:pt>
                <c:pt idx="30586">
                  <c:v>0.98596167520793698</c:v>
                </c:pt>
                <c:pt idx="30587">
                  <c:v>0.98587900506113901</c:v>
                </c:pt>
                <c:pt idx="30588">
                  <c:v>0.98602041787203798</c:v>
                </c:pt>
                <c:pt idx="30589">
                  <c:v>0.98592760084791098</c:v>
                </c:pt>
                <c:pt idx="30590">
                  <c:v>0.98587971478151704</c:v>
                </c:pt>
                <c:pt idx="30591">
                  <c:v>0.98598690132135303</c:v>
                </c:pt>
                <c:pt idx="30592">
                  <c:v>0.985938612862578</c:v>
                </c:pt>
                <c:pt idx="30593">
                  <c:v>0.98598557570111001</c:v>
                </c:pt>
                <c:pt idx="30594">
                  <c:v>0.98598012028551696</c:v>
                </c:pt>
                <c:pt idx="30595">
                  <c:v>0.98593046115380301</c:v>
                </c:pt>
                <c:pt idx="30596">
                  <c:v>0.98599945751345497</c:v>
                </c:pt>
                <c:pt idx="30597">
                  <c:v>0.98591746275907</c:v>
                </c:pt>
                <c:pt idx="30598">
                  <c:v>0.98613512633637201</c:v>
                </c:pt>
                <c:pt idx="30599">
                  <c:v>0.98595016024287696</c:v>
                </c:pt>
                <c:pt idx="30600">
                  <c:v>0.98595202756204103</c:v>
                </c:pt>
                <c:pt idx="30601">
                  <c:v>0.98591600489488995</c:v>
                </c:pt>
                <c:pt idx="30602">
                  <c:v>0.98594565655578503</c:v>
                </c:pt>
                <c:pt idx="30603">
                  <c:v>0.98589507960010303</c:v>
                </c:pt>
                <c:pt idx="30604">
                  <c:v>0.98606509508986195</c:v>
                </c:pt>
                <c:pt idx="30605">
                  <c:v>0.98597060425314997</c:v>
                </c:pt>
                <c:pt idx="30606">
                  <c:v>0.98613319022434198</c:v>
                </c:pt>
                <c:pt idx="30607">
                  <c:v>0.985995863421959</c:v>
                </c:pt>
                <c:pt idx="30608">
                  <c:v>0.98594509126650098</c:v>
                </c:pt>
                <c:pt idx="30609">
                  <c:v>0.98598688223414699</c:v>
                </c:pt>
                <c:pt idx="30610">
                  <c:v>0.98598217607125305</c:v>
                </c:pt>
                <c:pt idx="30611">
                  <c:v>0.98608607678427096</c:v>
                </c:pt>
                <c:pt idx="30612">
                  <c:v>0.986042507490687</c:v>
                </c:pt>
                <c:pt idx="30613">
                  <c:v>0.98590877017285905</c:v>
                </c:pt>
                <c:pt idx="30614">
                  <c:v>0.98599818678625395</c:v>
                </c:pt>
                <c:pt idx="30615">
                  <c:v>0.98592715462120795</c:v>
                </c:pt>
                <c:pt idx="30616">
                  <c:v>0.98606845079329297</c:v>
                </c:pt>
                <c:pt idx="30617">
                  <c:v>0.98601277129928999</c:v>
                </c:pt>
                <c:pt idx="30618">
                  <c:v>0.98611499978344896</c:v>
                </c:pt>
                <c:pt idx="30619">
                  <c:v>0.98593898815946102</c:v>
                </c:pt>
                <c:pt idx="30620">
                  <c:v>0.98594552995070495</c:v>
                </c:pt>
                <c:pt idx="30621">
                  <c:v>0.98599018947061801</c:v>
                </c:pt>
                <c:pt idx="30622">
                  <c:v>0.98595448495023896</c:v>
                </c:pt>
                <c:pt idx="30623">
                  <c:v>0.98592463064976998</c:v>
                </c:pt>
                <c:pt idx="30624">
                  <c:v>0.98592771963150205</c:v>
                </c:pt>
                <c:pt idx="30625">
                  <c:v>0.985949621625138</c:v>
                </c:pt>
                <c:pt idx="30626">
                  <c:v>0.98599063297171796</c:v>
                </c:pt>
                <c:pt idx="30627">
                  <c:v>0.985924173377694</c:v>
                </c:pt>
                <c:pt idx="30628">
                  <c:v>0.98599923226674302</c:v>
                </c:pt>
                <c:pt idx="30629">
                  <c:v>0.98599125066281201</c:v>
                </c:pt>
                <c:pt idx="30630">
                  <c:v>0.98596056058510795</c:v>
                </c:pt>
                <c:pt idx="30631">
                  <c:v>0.98593569033022699</c:v>
                </c:pt>
                <c:pt idx="30632">
                  <c:v>0.985987762938205</c:v>
                </c:pt>
                <c:pt idx="30633">
                  <c:v>0.98588487957037596</c:v>
                </c:pt>
                <c:pt idx="30634">
                  <c:v>0.98598559495835203</c:v>
                </c:pt>
                <c:pt idx="30635">
                  <c:v>0.98585565427336397</c:v>
                </c:pt>
                <c:pt idx="30636">
                  <c:v>0.98602914551064802</c:v>
                </c:pt>
                <c:pt idx="30637">
                  <c:v>0.98596189125702705</c:v>
                </c:pt>
                <c:pt idx="30638">
                  <c:v>0.98598433929858498</c:v>
                </c:pt>
                <c:pt idx="30639">
                  <c:v>0.98609950149419001</c:v>
                </c:pt>
                <c:pt idx="30640">
                  <c:v>0.985966439235058</c:v>
                </c:pt>
                <c:pt idx="30641">
                  <c:v>0.98585328689732399</c:v>
                </c:pt>
                <c:pt idx="30642">
                  <c:v>0.985933153373449</c:v>
                </c:pt>
                <c:pt idx="30643">
                  <c:v>0.98594213419178101</c:v>
                </c:pt>
                <c:pt idx="30644">
                  <c:v>0.98601170558265905</c:v>
                </c:pt>
                <c:pt idx="30645">
                  <c:v>0.98601360362718804</c:v>
                </c:pt>
                <c:pt idx="30646">
                  <c:v>0.98609485292357602</c:v>
                </c:pt>
                <c:pt idx="30647">
                  <c:v>0.98603435422381103</c:v>
                </c:pt>
                <c:pt idx="30648">
                  <c:v>0.98606383422094901</c:v>
                </c:pt>
                <c:pt idx="30649">
                  <c:v>0.98602494625186099</c:v>
                </c:pt>
                <c:pt idx="30650">
                  <c:v>0.98592410503929995</c:v>
                </c:pt>
                <c:pt idx="30651">
                  <c:v>0.98606508268856097</c:v>
                </c:pt>
                <c:pt idx="30652">
                  <c:v>0.98600451416382595</c:v>
                </c:pt>
                <c:pt idx="30653">
                  <c:v>0.98600880015022896</c:v>
                </c:pt>
                <c:pt idx="30654">
                  <c:v>0.98592897826772696</c:v>
                </c:pt>
                <c:pt idx="30655">
                  <c:v>0.98596620708170102</c:v>
                </c:pt>
                <c:pt idx="30656">
                  <c:v>0.98602487678685102</c:v>
                </c:pt>
                <c:pt idx="30657">
                  <c:v>0.98589686530147203</c:v>
                </c:pt>
                <c:pt idx="30658">
                  <c:v>0.98603183549725604</c:v>
                </c:pt>
                <c:pt idx="30659">
                  <c:v>0.98592742889901697</c:v>
                </c:pt>
                <c:pt idx="30660">
                  <c:v>0.98583784418032705</c:v>
                </c:pt>
                <c:pt idx="30661">
                  <c:v>0.986057223665607</c:v>
                </c:pt>
                <c:pt idx="30662">
                  <c:v>0.98593992119108698</c:v>
                </c:pt>
                <c:pt idx="30663">
                  <c:v>0.98602658089079398</c:v>
                </c:pt>
                <c:pt idx="30664">
                  <c:v>0.98587312148450201</c:v>
                </c:pt>
                <c:pt idx="30665">
                  <c:v>0.985937245106839</c:v>
                </c:pt>
                <c:pt idx="30666">
                  <c:v>0.98593507061021302</c:v>
                </c:pt>
                <c:pt idx="30667">
                  <c:v>0.98610508604160296</c:v>
                </c:pt>
                <c:pt idx="30668">
                  <c:v>0.98600653073933198</c:v>
                </c:pt>
                <c:pt idx="30669">
                  <c:v>0.98593922235798004</c:v>
                </c:pt>
                <c:pt idx="30670">
                  <c:v>0.98603939876715296</c:v>
                </c:pt>
                <c:pt idx="30671">
                  <c:v>0.98595842618473595</c:v>
                </c:pt>
                <c:pt idx="30672">
                  <c:v>0.98597716764541798</c:v>
                </c:pt>
                <c:pt idx="30673">
                  <c:v>0.98609834368048099</c:v>
                </c:pt>
                <c:pt idx="30674">
                  <c:v>0.98605773164067101</c:v>
                </c:pt>
                <c:pt idx="30675">
                  <c:v>0.98589004193940899</c:v>
                </c:pt>
                <c:pt idx="30676">
                  <c:v>0.98597785031059904</c:v>
                </c:pt>
                <c:pt idx="30677">
                  <c:v>0.98596081635850996</c:v>
                </c:pt>
                <c:pt idx="30678">
                  <c:v>0.98600984276018799</c:v>
                </c:pt>
                <c:pt idx="30679">
                  <c:v>0.98600428971463805</c:v>
                </c:pt>
                <c:pt idx="30680">
                  <c:v>0.98588943790912797</c:v>
                </c:pt>
                <c:pt idx="30681">
                  <c:v>0.98602901216192596</c:v>
                </c:pt>
                <c:pt idx="30682">
                  <c:v>0.98588626857574901</c:v>
                </c:pt>
                <c:pt idx="30683">
                  <c:v>0.98602486818688295</c:v>
                </c:pt>
                <c:pt idx="30684">
                  <c:v>0.98586766425489902</c:v>
                </c:pt>
                <c:pt idx="30685">
                  <c:v>0.98607194593227199</c:v>
                </c:pt>
                <c:pt idx="30686">
                  <c:v>0.98594559247125702</c:v>
                </c:pt>
                <c:pt idx="30687">
                  <c:v>0.98605363210674202</c:v>
                </c:pt>
                <c:pt idx="30688">
                  <c:v>0.98583726090851598</c:v>
                </c:pt>
                <c:pt idx="30689">
                  <c:v>0.98598852186229102</c:v>
                </c:pt>
                <c:pt idx="30690">
                  <c:v>0.98599511707489895</c:v>
                </c:pt>
                <c:pt idx="30691">
                  <c:v>0.98602461171590094</c:v>
                </c:pt>
                <c:pt idx="30692">
                  <c:v>0.98597103713456202</c:v>
                </c:pt>
                <c:pt idx="30693">
                  <c:v>0.98603279255209297</c:v>
                </c:pt>
                <c:pt idx="30694">
                  <c:v>0.98601123305886396</c:v>
                </c:pt>
                <c:pt idx="30695">
                  <c:v>0.98593297877713504</c:v>
                </c:pt>
                <c:pt idx="30696">
                  <c:v>0.98591616798735604</c:v>
                </c:pt>
                <c:pt idx="30697">
                  <c:v>0.98604815973895299</c:v>
                </c:pt>
                <c:pt idx="30698">
                  <c:v>0.98602357973402499</c:v>
                </c:pt>
                <c:pt idx="30699">
                  <c:v>0.98601079210673104</c:v>
                </c:pt>
                <c:pt idx="30700">
                  <c:v>0.98606481991258399</c:v>
                </c:pt>
                <c:pt idx="30701">
                  <c:v>0.98597038680912497</c:v>
                </c:pt>
                <c:pt idx="30702">
                  <c:v>0.98595781247341696</c:v>
                </c:pt>
                <c:pt idx="30703">
                  <c:v>0.98585881085004801</c:v>
                </c:pt>
                <c:pt idx="30704">
                  <c:v>0.98598434980067495</c:v>
                </c:pt>
                <c:pt idx="30705">
                  <c:v>0.985938336716911</c:v>
                </c:pt>
                <c:pt idx="30706">
                  <c:v>0.98601509263623499</c:v>
                </c:pt>
                <c:pt idx="30707">
                  <c:v>0.98581512945432703</c:v>
                </c:pt>
                <c:pt idx="30708">
                  <c:v>0.98595344588778</c:v>
                </c:pt>
                <c:pt idx="30709">
                  <c:v>0.98600273392481397</c:v>
                </c:pt>
                <c:pt idx="30710">
                  <c:v>0.98600702792361705</c:v>
                </c:pt>
                <c:pt idx="30711">
                  <c:v>0.98592971226340198</c:v>
                </c:pt>
                <c:pt idx="30712">
                  <c:v>0.98597018133475001</c:v>
                </c:pt>
                <c:pt idx="30713">
                  <c:v>0.98601555117607498</c:v>
                </c:pt>
                <c:pt idx="30714">
                  <c:v>0.98600706466166999</c:v>
                </c:pt>
                <c:pt idx="30715">
                  <c:v>0.98588268080420305</c:v>
                </c:pt>
                <c:pt idx="30716">
                  <c:v>0.98596272718007305</c:v>
                </c:pt>
                <c:pt idx="30717">
                  <c:v>0.98591505939907897</c:v>
                </c:pt>
                <c:pt idx="30718">
                  <c:v>0.98608411068481505</c:v>
                </c:pt>
                <c:pt idx="30719">
                  <c:v>0.98595613097395596</c:v>
                </c:pt>
                <c:pt idx="30720">
                  <c:v>0.98598386385166703</c:v>
                </c:pt>
                <c:pt idx="30721">
                  <c:v>0.98589843069237204</c:v>
                </c:pt>
                <c:pt idx="30722">
                  <c:v>0.98602274853509997</c:v>
                </c:pt>
                <c:pt idx="30723">
                  <c:v>0.98594641603383903</c:v>
                </c:pt>
                <c:pt idx="30724">
                  <c:v>0.98602696117453503</c:v>
                </c:pt>
                <c:pt idx="30725">
                  <c:v>0.98592150189038197</c:v>
                </c:pt>
                <c:pt idx="30726">
                  <c:v>0.98596665625930102</c:v>
                </c:pt>
                <c:pt idx="30727">
                  <c:v>0.98605698858348401</c:v>
                </c:pt>
                <c:pt idx="30728">
                  <c:v>0.98602482040358097</c:v>
                </c:pt>
                <c:pt idx="30729">
                  <c:v>0.98595608883076102</c:v>
                </c:pt>
                <c:pt idx="30730">
                  <c:v>0.98586330943023903</c:v>
                </c:pt>
                <c:pt idx="30731">
                  <c:v>0.98592367346893695</c:v>
                </c:pt>
                <c:pt idx="30732">
                  <c:v>0.985977514250447</c:v>
                </c:pt>
                <c:pt idx="30733">
                  <c:v>0.98602943955188505</c:v>
                </c:pt>
                <c:pt idx="30734">
                  <c:v>0.98581059286268202</c:v>
                </c:pt>
                <c:pt idx="30735">
                  <c:v>0.98610176805855498</c:v>
                </c:pt>
                <c:pt idx="30736">
                  <c:v>0.98601924112878203</c:v>
                </c:pt>
                <c:pt idx="30737">
                  <c:v>0.98596069235123696</c:v>
                </c:pt>
                <c:pt idx="30738">
                  <c:v>0.98596983433382901</c:v>
                </c:pt>
                <c:pt idx="30739">
                  <c:v>0.98592368566854804</c:v>
                </c:pt>
                <c:pt idx="30740">
                  <c:v>0.98597282213421</c:v>
                </c:pt>
                <c:pt idx="30741">
                  <c:v>0.98605023452857599</c:v>
                </c:pt>
                <c:pt idx="30742">
                  <c:v>0.985881415565252</c:v>
                </c:pt>
                <c:pt idx="30743">
                  <c:v>0.98596359999745598</c:v>
                </c:pt>
                <c:pt idx="30744">
                  <c:v>0.98589487033688905</c:v>
                </c:pt>
                <c:pt idx="30745">
                  <c:v>0.98608306559271497</c:v>
                </c:pt>
                <c:pt idx="30746">
                  <c:v>0.98593780993591695</c:v>
                </c:pt>
                <c:pt idx="30747">
                  <c:v>0.98601573148508603</c:v>
                </c:pt>
                <c:pt idx="30748">
                  <c:v>0.98588080046912496</c:v>
                </c:pt>
                <c:pt idx="30749">
                  <c:v>0.98610402259367502</c:v>
                </c:pt>
                <c:pt idx="30750">
                  <c:v>0.98595212471155502</c:v>
                </c:pt>
                <c:pt idx="30751">
                  <c:v>0.98598109774516696</c:v>
                </c:pt>
                <c:pt idx="30752">
                  <c:v>0.98597613153580599</c:v>
                </c:pt>
                <c:pt idx="30753">
                  <c:v>0.98599857195784102</c:v>
                </c:pt>
                <c:pt idx="30754">
                  <c:v>0.98592625698579095</c:v>
                </c:pt>
                <c:pt idx="30755">
                  <c:v>0.98595544445487104</c:v>
                </c:pt>
                <c:pt idx="30756">
                  <c:v>0.98582634365630595</c:v>
                </c:pt>
                <c:pt idx="30757">
                  <c:v>0.98602611142314101</c:v>
                </c:pt>
                <c:pt idx="30758">
                  <c:v>0.98603150086371005</c:v>
                </c:pt>
                <c:pt idx="30759">
                  <c:v>0.986029211600425</c:v>
                </c:pt>
                <c:pt idx="30760">
                  <c:v>0.98599624934140995</c:v>
                </c:pt>
                <c:pt idx="30761">
                  <c:v>0.98599003792685902</c:v>
                </c:pt>
                <c:pt idx="30762">
                  <c:v>0.98601182171206603</c:v>
                </c:pt>
                <c:pt idx="30763">
                  <c:v>0.98591900207329497</c:v>
                </c:pt>
                <c:pt idx="30764">
                  <c:v>0.98594939095401801</c:v>
                </c:pt>
                <c:pt idx="30765">
                  <c:v>0.98579283256040096</c:v>
                </c:pt>
                <c:pt idx="30766">
                  <c:v>0.986023483348478</c:v>
                </c:pt>
                <c:pt idx="30767">
                  <c:v>0.98590335664670303</c:v>
                </c:pt>
                <c:pt idx="30768">
                  <c:v>0.98607354449100504</c:v>
                </c:pt>
                <c:pt idx="30769">
                  <c:v>0.98594109960016196</c:v>
                </c:pt>
                <c:pt idx="30770">
                  <c:v>0.98601741412948096</c:v>
                </c:pt>
                <c:pt idx="30771">
                  <c:v>0.98586150287160601</c:v>
                </c:pt>
                <c:pt idx="30772">
                  <c:v>0.98593508202856295</c:v>
                </c:pt>
                <c:pt idx="30773">
                  <c:v>0.98590125795174799</c:v>
                </c:pt>
                <c:pt idx="30774">
                  <c:v>0.98597295159999798</c:v>
                </c:pt>
                <c:pt idx="30775">
                  <c:v>0.98595686455401599</c:v>
                </c:pt>
                <c:pt idx="30776">
                  <c:v>0.98602890501965801</c:v>
                </c:pt>
                <c:pt idx="30777">
                  <c:v>0.98582647193269402</c:v>
                </c:pt>
                <c:pt idx="30778">
                  <c:v>0.98598306278135195</c:v>
                </c:pt>
                <c:pt idx="30779">
                  <c:v>0.98590386057885204</c:v>
                </c:pt>
                <c:pt idx="30780">
                  <c:v>0.98596128986681897</c:v>
                </c:pt>
                <c:pt idx="30781">
                  <c:v>0.98597448650765795</c:v>
                </c:pt>
                <c:pt idx="30782">
                  <c:v>0.98588124348615103</c:v>
                </c:pt>
                <c:pt idx="30783">
                  <c:v>0.98604718318593898</c:v>
                </c:pt>
                <c:pt idx="30784">
                  <c:v>0.985873941048661</c:v>
                </c:pt>
                <c:pt idx="30785">
                  <c:v>0.98611479766055399</c:v>
                </c:pt>
                <c:pt idx="30786">
                  <c:v>0.98592046360311802</c:v>
                </c:pt>
                <c:pt idx="30787">
                  <c:v>0.98585836726172105</c:v>
                </c:pt>
                <c:pt idx="30788">
                  <c:v>0.98580267268062904</c:v>
                </c:pt>
                <c:pt idx="30789">
                  <c:v>0.98591813312932397</c:v>
                </c:pt>
                <c:pt idx="30790">
                  <c:v>0.98591573168074997</c:v>
                </c:pt>
                <c:pt idx="30791">
                  <c:v>0.98592376574474305</c:v>
                </c:pt>
                <c:pt idx="30792">
                  <c:v>0.98591756842643496</c:v>
                </c:pt>
                <c:pt idx="30793">
                  <c:v>0.98593475930448105</c:v>
                </c:pt>
                <c:pt idx="30794">
                  <c:v>0.98592679880612</c:v>
                </c:pt>
                <c:pt idx="30795">
                  <c:v>0.98600325889975804</c:v>
                </c:pt>
                <c:pt idx="30796">
                  <c:v>0.98600520840815797</c:v>
                </c:pt>
                <c:pt idx="30797">
                  <c:v>0.98588065717407702</c:v>
                </c:pt>
                <c:pt idx="30798">
                  <c:v>0.98613455981669396</c:v>
                </c:pt>
                <c:pt idx="30799">
                  <c:v>0.98580435558698398</c:v>
                </c:pt>
                <c:pt idx="30800">
                  <c:v>0.98601904621843495</c:v>
                </c:pt>
                <c:pt idx="30801">
                  <c:v>0.98597243266109502</c:v>
                </c:pt>
                <c:pt idx="30802">
                  <c:v>0.98594683334654398</c:v>
                </c:pt>
                <c:pt idx="30803">
                  <c:v>0.98586832541668601</c:v>
                </c:pt>
                <c:pt idx="30804">
                  <c:v>0.98594738131376203</c:v>
                </c:pt>
                <c:pt idx="30805">
                  <c:v>0.98598773123644501</c:v>
                </c:pt>
                <c:pt idx="30806">
                  <c:v>0.98599499313062899</c:v>
                </c:pt>
                <c:pt idx="30807">
                  <c:v>0.986121626769487</c:v>
                </c:pt>
                <c:pt idx="30808">
                  <c:v>0.98600193920577806</c:v>
                </c:pt>
                <c:pt idx="30809">
                  <c:v>0.98594752986367196</c:v>
                </c:pt>
                <c:pt idx="30810">
                  <c:v>0.98591267078607903</c:v>
                </c:pt>
                <c:pt idx="30811">
                  <c:v>0.98596073521192795</c:v>
                </c:pt>
                <c:pt idx="30812">
                  <c:v>0.98609832722338797</c:v>
                </c:pt>
                <c:pt idx="30813">
                  <c:v>0.98592276817316904</c:v>
                </c:pt>
                <c:pt idx="30814">
                  <c:v>0.98583427895787801</c:v>
                </c:pt>
                <c:pt idx="30815">
                  <c:v>0.98599571431220701</c:v>
                </c:pt>
                <c:pt idx="30816">
                  <c:v>0.98595493296855297</c:v>
                </c:pt>
                <c:pt idx="30817">
                  <c:v>0.985967929812955</c:v>
                </c:pt>
                <c:pt idx="30818">
                  <c:v>0.98589839543764402</c:v>
                </c:pt>
                <c:pt idx="30819">
                  <c:v>0.98605240482418199</c:v>
                </c:pt>
                <c:pt idx="30820">
                  <c:v>0.986019433446502</c:v>
                </c:pt>
                <c:pt idx="30821">
                  <c:v>0.98595998899034498</c:v>
                </c:pt>
                <c:pt idx="30822">
                  <c:v>0.98594950654745495</c:v>
                </c:pt>
                <c:pt idx="30823">
                  <c:v>0.98600328337134102</c:v>
                </c:pt>
                <c:pt idx="30824">
                  <c:v>0.98593444466608204</c:v>
                </c:pt>
                <c:pt idx="30825">
                  <c:v>0.98592733052030601</c:v>
                </c:pt>
                <c:pt idx="30826">
                  <c:v>0.98581715330948705</c:v>
                </c:pt>
                <c:pt idx="30827">
                  <c:v>0.98602794397484494</c:v>
                </c:pt>
                <c:pt idx="30828">
                  <c:v>0.98590993344366396</c:v>
                </c:pt>
                <c:pt idx="30829">
                  <c:v>0.98600039942365203</c:v>
                </c:pt>
                <c:pt idx="30830">
                  <c:v>0.98609792781514505</c:v>
                </c:pt>
                <c:pt idx="30831">
                  <c:v>0.98591246352641004</c:v>
                </c:pt>
                <c:pt idx="30832">
                  <c:v>0.98603264429957305</c:v>
                </c:pt>
                <c:pt idx="30833">
                  <c:v>0.98594306560696499</c:v>
                </c:pt>
                <c:pt idx="30834">
                  <c:v>0.98593950540206898</c:v>
                </c:pt>
                <c:pt idx="30835">
                  <c:v>0.98607064170877201</c:v>
                </c:pt>
                <c:pt idx="30836">
                  <c:v>0.98596633049404103</c:v>
                </c:pt>
                <c:pt idx="30837">
                  <c:v>0.98593660838957498</c:v>
                </c:pt>
                <c:pt idx="30838">
                  <c:v>0.98597451136578396</c:v>
                </c:pt>
                <c:pt idx="30839">
                  <c:v>0.98590533202149699</c:v>
                </c:pt>
                <c:pt idx="30840">
                  <c:v>0.98592756628936096</c:v>
                </c:pt>
                <c:pt idx="30841">
                  <c:v>0.98585122482128196</c:v>
                </c:pt>
                <c:pt idx="30842">
                  <c:v>0.98601223518272296</c:v>
                </c:pt>
                <c:pt idx="30843">
                  <c:v>0.98600223753618799</c:v>
                </c:pt>
                <c:pt idx="30844">
                  <c:v>0.98608376628060102</c:v>
                </c:pt>
                <c:pt idx="30845">
                  <c:v>0.98596260428833804</c:v>
                </c:pt>
                <c:pt idx="30846">
                  <c:v>0.98599612109194201</c:v>
                </c:pt>
                <c:pt idx="30847">
                  <c:v>0.98591810948688496</c:v>
                </c:pt>
                <c:pt idx="30848">
                  <c:v>0.98590376638359201</c:v>
                </c:pt>
                <c:pt idx="30849">
                  <c:v>0.98602888597640703</c:v>
                </c:pt>
                <c:pt idx="30850">
                  <c:v>0.98588513070961603</c:v>
                </c:pt>
                <c:pt idx="30851">
                  <c:v>0.98600353305916399</c:v>
                </c:pt>
                <c:pt idx="30852">
                  <c:v>0.98586244833916603</c:v>
                </c:pt>
                <c:pt idx="30853">
                  <c:v>0.98593323405880595</c:v>
                </c:pt>
                <c:pt idx="30854">
                  <c:v>0.98601594930536896</c:v>
                </c:pt>
                <c:pt idx="30855">
                  <c:v>0.98592053651042799</c:v>
                </c:pt>
                <c:pt idx="30856">
                  <c:v>0.98601382850656405</c:v>
                </c:pt>
                <c:pt idx="30857">
                  <c:v>0.98593059457911603</c:v>
                </c:pt>
                <c:pt idx="30858">
                  <c:v>0.98596047063647896</c:v>
                </c:pt>
                <c:pt idx="30859">
                  <c:v>0.98602243252002697</c:v>
                </c:pt>
                <c:pt idx="30860">
                  <c:v>0.985977237124116</c:v>
                </c:pt>
                <c:pt idx="30861">
                  <c:v>0.98600061943776396</c:v>
                </c:pt>
                <c:pt idx="30862">
                  <c:v>0.98597857799079403</c:v>
                </c:pt>
                <c:pt idx="30863">
                  <c:v>0.98595860626035703</c:v>
                </c:pt>
                <c:pt idx="30864">
                  <c:v>0.98609238609532701</c:v>
                </c:pt>
                <c:pt idx="30865">
                  <c:v>0.98595894985987098</c:v>
                </c:pt>
                <c:pt idx="30866">
                  <c:v>0.98593152980512</c:v>
                </c:pt>
                <c:pt idx="30867">
                  <c:v>0.98608086612556001</c:v>
                </c:pt>
                <c:pt idx="30868">
                  <c:v>0.98602648449990205</c:v>
                </c:pt>
                <c:pt idx="30869">
                  <c:v>0.98603598454757202</c:v>
                </c:pt>
                <c:pt idx="30870">
                  <c:v>0.98597675955119501</c:v>
                </c:pt>
                <c:pt idx="30871">
                  <c:v>0.98604605629304798</c:v>
                </c:pt>
                <c:pt idx="30872">
                  <c:v>0.98598880013252699</c:v>
                </c:pt>
                <c:pt idx="30873">
                  <c:v>0.98596939762205404</c:v>
                </c:pt>
                <c:pt idx="30874">
                  <c:v>0.98601145436954496</c:v>
                </c:pt>
                <c:pt idx="30875">
                  <c:v>0.98594665202571596</c:v>
                </c:pt>
                <c:pt idx="30876">
                  <c:v>0.98593533149883295</c:v>
                </c:pt>
                <c:pt idx="30877">
                  <c:v>0.98592021296479004</c:v>
                </c:pt>
                <c:pt idx="30878">
                  <c:v>0.98595759091217905</c:v>
                </c:pt>
                <c:pt idx="30879">
                  <c:v>0.985954271414342</c:v>
                </c:pt>
                <c:pt idx="30880">
                  <c:v>0.98595164073078301</c:v>
                </c:pt>
                <c:pt idx="30881">
                  <c:v>0.98597531838675001</c:v>
                </c:pt>
                <c:pt idx="30882">
                  <c:v>0.98608015037852403</c:v>
                </c:pt>
                <c:pt idx="30883">
                  <c:v>0.98605137794871001</c:v>
                </c:pt>
                <c:pt idx="30884">
                  <c:v>0.98600037315436195</c:v>
                </c:pt>
                <c:pt idx="30885">
                  <c:v>0.98599095069334097</c:v>
                </c:pt>
                <c:pt idx="30886">
                  <c:v>0.98604721836851905</c:v>
                </c:pt>
                <c:pt idx="30887">
                  <c:v>0.98598275029598703</c:v>
                </c:pt>
                <c:pt idx="30888">
                  <c:v>0.98602513863639096</c:v>
                </c:pt>
                <c:pt idx="30889">
                  <c:v>0.98591266279580003</c:v>
                </c:pt>
                <c:pt idx="30890">
                  <c:v>0.98607056517573899</c:v>
                </c:pt>
                <c:pt idx="30891">
                  <c:v>0.98591585196765097</c:v>
                </c:pt>
                <c:pt idx="30892">
                  <c:v>0.98596118921085496</c:v>
                </c:pt>
                <c:pt idx="30893">
                  <c:v>0.98593317242777601</c:v>
                </c:pt>
                <c:pt idx="30894">
                  <c:v>0.98597734595303999</c:v>
                </c:pt>
                <c:pt idx="30895">
                  <c:v>0.986074453132747</c:v>
                </c:pt>
                <c:pt idx="30896">
                  <c:v>0.98596093931487405</c:v>
                </c:pt>
                <c:pt idx="30897">
                  <c:v>0.98599506639746504</c:v>
                </c:pt>
                <c:pt idx="30898">
                  <c:v>0.98595070770483995</c:v>
                </c:pt>
                <c:pt idx="30899">
                  <c:v>0.98584711021798999</c:v>
                </c:pt>
                <c:pt idx="30900">
                  <c:v>0.98595572324678404</c:v>
                </c:pt>
                <c:pt idx="30901">
                  <c:v>0.98593924247061904</c:v>
                </c:pt>
                <c:pt idx="30902">
                  <c:v>0.98596934482114196</c:v>
                </c:pt>
                <c:pt idx="30903">
                  <c:v>0.98601245826071704</c:v>
                </c:pt>
                <c:pt idx="30904">
                  <c:v>0.98601022721966602</c:v>
                </c:pt>
                <c:pt idx="30905">
                  <c:v>0.98588443381644597</c:v>
                </c:pt>
                <c:pt idx="30906">
                  <c:v>0.98591562465687399</c:v>
                </c:pt>
                <c:pt idx="30907">
                  <c:v>0.98608347587165801</c:v>
                </c:pt>
                <c:pt idx="30908">
                  <c:v>0.98592295590013601</c:v>
                </c:pt>
                <c:pt idx="30909">
                  <c:v>0.98594041972435698</c:v>
                </c:pt>
                <c:pt idx="30910">
                  <c:v>0.98608820538778197</c:v>
                </c:pt>
                <c:pt idx="30911">
                  <c:v>0.98590859862464897</c:v>
                </c:pt>
                <c:pt idx="30912">
                  <c:v>0.98593325411778998</c:v>
                </c:pt>
                <c:pt idx="30913">
                  <c:v>0.98580861234068395</c:v>
                </c:pt>
                <c:pt idx="30914">
                  <c:v>0.986070666083673</c:v>
                </c:pt>
                <c:pt idx="30915">
                  <c:v>0.98587347765400302</c:v>
                </c:pt>
                <c:pt idx="30916">
                  <c:v>0.98602681448020302</c:v>
                </c:pt>
                <c:pt idx="30917">
                  <c:v>0.98596437861506003</c:v>
                </c:pt>
                <c:pt idx="30918">
                  <c:v>0.98594199440293095</c:v>
                </c:pt>
                <c:pt idx="30919">
                  <c:v>0.98602149317663201</c:v>
                </c:pt>
                <c:pt idx="30920">
                  <c:v>0.98591978440291805</c:v>
                </c:pt>
                <c:pt idx="30921">
                  <c:v>0.985899737913282</c:v>
                </c:pt>
                <c:pt idx="30922">
                  <c:v>0.98602921151804102</c:v>
                </c:pt>
                <c:pt idx="30923">
                  <c:v>0.98591622157399805</c:v>
                </c:pt>
                <c:pt idx="30924">
                  <c:v>0.98605560219905697</c:v>
                </c:pt>
                <c:pt idx="30925">
                  <c:v>0.98606600140802703</c:v>
                </c:pt>
                <c:pt idx="30926">
                  <c:v>0.98590708969609797</c:v>
                </c:pt>
                <c:pt idx="30927">
                  <c:v>0.98597815894295104</c:v>
                </c:pt>
                <c:pt idx="30928">
                  <c:v>0.98595394787602098</c:v>
                </c:pt>
                <c:pt idx="30929">
                  <c:v>0.98597366320304503</c:v>
                </c:pt>
                <c:pt idx="30930">
                  <c:v>0.985934807913601</c:v>
                </c:pt>
                <c:pt idx="30931">
                  <c:v>0.986004081642468</c:v>
                </c:pt>
                <c:pt idx="30932">
                  <c:v>0.98606821226771302</c:v>
                </c:pt>
                <c:pt idx="30933">
                  <c:v>0.98605738510697205</c:v>
                </c:pt>
                <c:pt idx="30934">
                  <c:v>0.98593823038666295</c:v>
                </c:pt>
                <c:pt idx="30935">
                  <c:v>0.98583297048052698</c:v>
                </c:pt>
                <c:pt idx="30936">
                  <c:v>0.98607999892965603</c:v>
                </c:pt>
                <c:pt idx="30937">
                  <c:v>0.98600325608033201</c:v>
                </c:pt>
                <c:pt idx="30938">
                  <c:v>0.98599908186539897</c:v>
                </c:pt>
                <c:pt idx="30939">
                  <c:v>0.98593584350377395</c:v>
                </c:pt>
                <c:pt idx="30940">
                  <c:v>0.98585516293785103</c:v>
                </c:pt>
                <c:pt idx="30941">
                  <c:v>0.985901153544954</c:v>
                </c:pt>
                <c:pt idx="30942">
                  <c:v>0.98592313400173803</c:v>
                </c:pt>
                <c:pt idx="30943">
                  <c:v>0.98596801326180805</c:v>
                </c:pt>
                <c:pt idx="30944">
                  <c:v>0.98594850332417405</c:v>
                </c:pt>
                <c:pt idx="30945">
                  <c:v>0.98593908294535304</c:v>
                </c:pt>
                <c:pt idx="30946">
                  <c:v>0.98599873534925997</c:v>
                </c:pt>
                <c:pt idx="30947">
                  <c:v>0.98605868972476296</c:v>
                </c:pt>
                <c:pt idx="30948">
                  <c:v>0.98596398424755904</c:v>
                </c:pt>
                <c:pt idx="30949">
                  <c:v>0.98604310620212299</c:v>
                </c:pt>
                <c:pt idx="30950">
                  <c:v>0.98585220623209902</c:v>
                </c:pt>
                <c:pt idx="30951">
                  <c:v>0.98598557705032797</c:v>
                </c:pt>
                <c:pt idx="30952">
                  <c:v>0.98597628131831305</c:v>
                </c:pt>
                <c:pt idx="30953">
                  <c:v>0.98600622111154701</c:v>
                </c:pt>
                <c:pt idx="30954">
                  <c:v>0.986012975816976</c:v>
                </c:pt>
                <c:pt idx="30955">
                  <c:v>0.98592049884746402</c:v>
                </c:pt>
                <c:pt idx="30956">
                  <c:v>0.98585665341409401</c:v>
                </c:pt>
                <c:pt idx="30957">
                  <c:v>0.98600876555765105</c:v>
                </c:pt>
                <c:pt idx="30958">
                  <c:v>0.98597146775289302</c:v>
                </c:pt>
                <c:pt idx="30959">
                  <c:v>0.98604419240811603</c:v>
                </c:pt>
                <c:pt idx="30960">
                  <c:v>0.98596495179552401</c:v>
                </c:pt>
                <c:pt idx="30961">
                  <c:v>0.98582658915923804</c:v>
                </c:pt>
                <c:pt idx="30962">
                  <c:v>0.98597121489955397</c:v>
                </c:pt>
                <c:pt idx="30963">
                  <c:v>0.98597592913843102</c:v>
                </c:pt>
                <c:pt idx="30964">
                  <c:v>0.98587551306358301</c:v>
                </c:pt>
                <c:pt idx="30965">
                  <c:v>0.98610994500660298</c:v>
                </c:pt>
                <c:pt idx="30966">
                  <c:v>0.98590829615670295</c:v>
                </c:pt>
                <c:pt idx="30967">
                  <c:v>0.986071526886109</c:v>
                </c:pt>
                <c:pt idx="30968">
                  <c:v>0.98591305537527696</c:v>
                </c:pt>
                <c:pt idx="30969">
                  <c:v>0.98591303095455496</c:v>
                </c:pt>
                <c:pt idx="30970">
                  <c:v>0.98598250000155196</c:v>
                </c:pt>
                <c:pt idx="30971">
                  <c:v>0.98597059248193797</c:v>
                </c:pt>
                <c:pt idx="30972">
                  <c:v>0.98584228077331404</c:v>
                </c:pt>
                <c:pt idx="30973">
                  <c:v>0.98593791702253697</c:v>
                </c:pt>
                <c:pt idx="30974">
                  <c:v>0.98597284198703605</c:v>
                </c:pt>
                <c:pt idx="30975">
                  <c:v>0.98589859760506904</c:v>
                </c:pt>
                <c:pt idx="30976">
                  <c:v>0.98594698549705195</c:v>
                </c:pt>
                <c:pt idx="30977">
                  <c:v>0.986002248573419</c:v>
                </c:pt>
                <c:pt idx="30978">
                  <c:v>0.98596224684601597</c:v>
                </c:pt>
                <c:pt idx="30979">
                  <c:v>0.98588491696806402</c:v>
                </c:pt>
                <c:pt idx="30980">
                  <c:v>0.98593467360674203</c:v>
                </c:pt>
                <c:pt idx="30981">
                  <c:v>0.98608797097878398</c:v>
                </c:pt>
                <c:pt idx="30982">
                  <c:v>0.985972586717202</c:v>
                </c:pt>
                <c:pt idx="30983">
                  <c:v>0.98609940325539103</c:v>
                </c:pt>
                <c:pt idx="30984">
                  <c:v>0.98602734083064103</c:v>
                </c:pt>
                <c:pt idx="30985">
                  <c:v>0.985961627235448</c:v>
                </c:pt>
                <c:pt idx="30986">
                  <c:v>0.985983089855335</c:v>
                </c:pt>
                <c:pt idx="30987">
                  <c:v>0.98601898958734202</c:v>
                </c:pt>
                <c:pt idx="30988">
                  <c:v>0.98597981021321002</c:v>
                </c:pt>
                <c:pt idx="30989">
                  <c:v>0.98603199305565203</c:v>
                </c:pt>
                <c:pt idx="30990">
                  <c:v>0.986012892132616</c:v>
                </c:pt>
                <c:pt idx="30991">
                  <c:v>0.98595593897440204</c:v>
                </c:pt>
                <c:pt idx="30992">
                  <c:v>0.98601905708115101</c:v>
                </c:pt>
                <c:pt idx="30993">
                  <c:v>0.98593509350830799</c:v>
                </c:pt>
                <c:pt idx="30994">
                  <c:v>0.98594152302594096</c:v>
                </c:pt>
                <c:pt idx="30995">
                  <c:v>0.98589758785069503</c:v>
                </c:pt>
                <c:pt idx="30996">
                  <c:v>0.98609663936724001</c:v>
                </c:pt>
                <c:pt idx="30997">
                  <c:v>0.98594815264798896</c:v>
                </c:pt>
                <c:pt idx="30998">
                  <c:v>0.98590916586604604</c:v>
                </c:pt>
                <c:pt idx="30999">
                  <c:v>0.98598525817284099</c:v>
                </c:pt>
                <c:pt idx="31000">
                  <c:v>0.98592918448153999</c:v>
                </c:pt>
                <c:pt idx="31001">
                  <c:v>0.98605804628662796</c:v>
                </c:pt>
                <c:pt idx="31002">
                  <c:v>0.98588804366708604</c:v>
                </c:pt>
                <c:pt idx="31003">
                  <c:v>0.98597973226972002</c:v>
                </c:pt>
                <c:pt idx="31004">
                  <c:v>0.98598013716122002</c:v>
                </c:pt>
                <c:pt idx="31005">
                  <c:v>0.98596407686454102</c:v>
                </c:pt>
                <c:pt idx="31006">
                  <c:v>0.98603749632500404</c:v>
                </c:pt>
                <c:pt idx="31007">
                  <c:v>0.98587672597849096</c:v>
                </c:pt>
                <c:pt idx="31008">
                  <c:v>0.98597975306308505</c:v>
                </c:pt>
                <c:pt idx="31009">
                  <c:v>0.98590761138761096</c:v>
                </c:pt>
                <c:pt idx="31010">
                  <c:v>0.98593037516945603</c:v>
                </c:pt>
                <c:pt idx="31011">
                  <c:v>0.98600854695584195</c:v>
                </c:pt>
                <c:pt idx="31012">
                  <c:v>0.98608880207460303</c:v>
                </c:pt>
                <c:pt idx="31013">
                  <c:v>0.98600314569839198</c:v>
                </c:pt>
                <c:pt idx="31014">
                  <c:v>0.98592769967775395</c:v>
                </c:pt>
                <c:pt idx="31015">
                  <c:v>0.98583861583371102</c:v>
                </c:pt>
                <c:pt idx="31016">
                  <c:v>0.985983691165496</c:v>
                </c:pt>
                <c:pt idx="31017">
                  <c:v>0.98598340635795401</c:v>
                </c:pt>
                <c:pt idx="31018">
                  <c:v>0.98598529144548097</c:v>
                </c:pt>
                <c:pt idx="31019">
                  <c:v>0.98602831518358003</c:v>
                </c:pt>
                <c:pt idx="31020">
                  <c:v>0.98595098098206002</c:v>
                </c:pt>
                <c:pt idx="31021">
                  <c:v>0.98588925860589804</c:v>
                </c:pt>
                <c:pt idx="31022">
                  <c:v>0.98590784592318903</c:v>
                </c:pt>
                <c:pt idx="31023">
                  <c:v>0.98582105752332805</c:v>
                </c:pt>
                <c:pt idx="31024">
                  <c:v>0.98601008508881505</c:v>
                </c:pt>
                <c:pt idx="31025">
                  <c:v>0.98600838596612905</c:v>
                </c:pt>
                <c:pt idx="31026">
                  <c:v>0.98605504886291795</c:v>
                </c:pt>
                <c:pt idx="31027">
                  <c:v>0.98584057827386495</c:v>
                </c:pt>
                <c:pt idx="31028">
                  <c:v>0.98596821896263398</c:v>
                </c:pt>
                <c:pt idx="31029">
                  <c:v>0.98594610043737296</c:v>
                </c:pt>
                <c:pt idx="31030">
                  <c:v>0.98601055227386802</c:v>
                </c:pt>
                <c:pt idx="31031">
                  <c:v>0.98595281443277005</c:v>
                </c:pt>
                <c:pt idx="31032">
                  <c:v>0.98598113759674699</c:v>
                </c:pt>
                <c:pt idx="31033">
                  <c:v>0.985942440996881</c:v>
                </c:pt>
                <c:pt idx="31034">
                  <c:v>0.98604529289708198</c:v>
                </c:pt>
                <c:pt idx="31035">
                  <c:v>0.98595189491790203</c:v>
                </c:pt>
                <c:pt idx="31036">
                  <c:v>0.98599792403574604</c:v>
                </c:pt>
                <c:pt idx="31037">
                  <c:v>0.98597284833170296</c:v>
                </c:pt>
                <c:pt idx="31038">
                  <c:v>0.98608251995528595</c:v>
                </c:pt>
                <c:pt idx="31039">
                  <c:v>0.98595652609296602</c:v>
                </c:pt>
                <c:pt idx="31040">
                  <c:v>0.98609152954997403</c:v>
                </c:pt>
                <c:pt idx="31041">
                  <c:v>0.98595547119657201</c:v>
                </c:pt>
                <c:pt idx="31042">
                  <c:v>0.98600101361534398</c:v>
                </c:pt>
                <c:pt idx="31043">
                  <c:v>0.985864194147963</c:v>
                </c:pt>
                <c:pt idx="31044">
                  <c:v>0.985989875603692</c:v>
                </c:pt>
                <c:pt idx="31045">
                  <c:v>0.98589778781872806</c:v>
                </c:pt>
                <c:pt idx="31046">
                  <c:v>0.98605284612314803</c:v>
                </c:pt>
                <c:pt idx="31047">
                  <c:v>0.98603492570918005</c:v>
                </c:pt>
                <c:pt idx="31048">
                  <c:v>0.98600054239302104</c:v>
                </c:pt>
                <c:pt idx="31049">
                  <c:v>0.986042094386547</c:v>
                </c:pt>
                <c:pt idx="31050">
                  <c:v>0.98597083151757803</c:v>
                </c:pt>
                <c:pt idx="31051">
                  <c:v>0.986008702714255</c:v>
                </c:pt>
                <c:pt idx="31052">
                  <c:v>0.98594254754332999</c:v>
                </c:pt>
                <c:pt idx="31053">
                  <c:v>0.98589205291961601</c:v>
                </c:pt>
                <c:pt idx="31054">
                  <c:v>0.98591770185844496</c:v>
                </c:pt>
                <c:pt idx="31055">
                  <c:v>0.98595458859298402</c:v>
                </c:pt>
                <c:pt idx="31056">
                  <c:v>0.98599339998417102</c:v>
                </c:pt>
                <c:pt idx="31057">
                  <c:v>0.98605248417070701</c:v>
                </c:pt>
                <c:pt idx="31058">
                  <c:v>0.98596113876016001</c:v>
                </c:pt>
                <c:pt idx="31059">
                  <c:v>0.98595615802685099</c:v>
                </c:pt>
                <c:pt idx="31060">
                  <c:v>0.98588498251023904</c:v>
                </c:pt>
                <c:pt idx="31061">
                  <c:v>0.98589395692929704</c:v>
                </c:pt>
                <c:pt idx="31062">
                  <c:v>0.98597499467689798</c:v>
                </c:pt>
                <c:pt idx="31063">
                  <c:v>0.98592679199762401</c:v>
                </c:pt>
                <c:pt idx="31064">
                  <c:v>0.98595047778853995</c:v>
                </c:pt>
                <c:pt idx="31065">
                  <c:v>0.98596247353776501</c:v>
                </c:pt>
                <c:pt idx="31066">
                  <c:v>0.98599241501796797</c:v>
                </c:pt>
                <c:pt idx="31067">
                  <c:v>0.98603456596474603</c:v>
                </c:pt>
                <c:pt idx="31068">
                  <c:v>0.98593908744056402</c:v>
                </c:pt>
                <c:pt idx="31069">
                  <c:v>0.98594966914610405</c:v>
                </c:pt>
                <c:pt idx="31070">
                  <c:v>0.98586178164928295</c:v>
                </c:pt>
                <c:pt idx="31071">
                  <c:v>0.98600871850163896</c:v>
                </c:pt>
                <c:pt idx="31072">
                  <c:v>0.98592512000498</c:v>
                </c:pt>
                <c:pt idx="31073">
                  <c:v>0.98602689165057</c:v>
                </c:pt>
                <c:pt idx="31074">
                  <c:v>0.98604847503488702</c:v>
                </c:pt>
                <c:pt idx="31075">
                  <c:v>0.98605393891199999</c:v>
                </c:pt>
                <c:pt idx="31076">
                  <c:v>0.98592954237028996</c:v>
                </c:pt>
                <c:pt idx="31077">
                  <c:v>0.98602003031099605</c:v>
                </c:pt>
                <c:pt idx="31078">
                  <c:v>0.98593150747672897</c:v>
                </c:pt>
                <c:pt idx="31079">
                  <c:v>0.98595762370930495</c:v>
                </c:pt>
                <c:pt idx="31080">
                  <c:v>0.98607731461759396</c:v>
                </c:pt>
                <c:pt idx="31081">
                  <c:v>0.98591752698463098</c:v>
                </c:pt>
                <c:pt idx="31082">
                  <c:v>0.98604120292186703</c:v>
                </c:pt>
                <c:pt idx="31083">
                  <c:v>0.98590107728917398</c:v>
                </c:pt>
                <c:pt idx="31084">
                  <c:v>0.98611832132973298</c:v>
                </c:pt>
                <c:pt idx="31085">
                  <c:v>0.98593547192784403</c:v>
                </c:pt>
                <c:pt idx="31086">
                  <c:v>0.98594339767835204</c:v>
                </c:pt>
                <c:pt idx="31087">
                  <c:v>0.98591382384547599</c:v>
                </c:pt>
                <c:pt idx="31088">
                  <c:v>0.98591027617295801</c:v>
                </c:pt>
                <c:pt idx="31089">
                  <c:v>0.98593649427276497</c:v>
                </c:pt>
                <c:pt idx="31090">
                  <c:v>0.98598523334732902</c:v>
                </c:pt>
                <c:pt idx="31091">
                  <c:v>0.98592689280682</c:v>
                </c:pt>
                <c:pt idx="31092">
                  <c:v>0.98598826578806598</c:v>
                </c:pt>
                <c:pt idx="31093">
                  <c:v>0.98593939476991999</c:v>
                </c:pt>
                <c:pt idx="31094">
                  <c:v>0.985966521081303</c:v>
                </c:pt>
                <c:pt idx="31095">
                  <c:v>0.98603133529447595</c:v>
                </c:pt>
                <c:pt idx="31096">
                  <c:v>0.98603764134944005</c:v>
                </c:pt>
                <c:pt idx="31097">
                  <c:v>0.98596063188935001</c:v>
                </c:pt>
                <c:pt idx="31098">
                  <c:v>0.98586217689521305</c:v>
                </c:pt>
                <c:pt idx="31099">
                  <c:v>0.98613441030825799</c:v>
                </c:pt>
                <c:pt idx="31100">
                  <c:v>0.98602153574960605</c:v>
                </c:pt>
                <c:pt idx="31101">
                  <c:v>0.98594202354370397</c:v>
                </c:pt>
                <c:pt idx="31102">
                  <c:v>0.98592997598329901</c:v>
                </c:pt>
                <c:pt idx="31103">
                  <c:v>0.98588970058168701</c:v>
                </c:pt>
                <c:pt idx="31104">
                  <c:v>0.98594097451679197</c:v>
                </c:pt>
                <c:pt idx="31105">
                  <c:v>0.98604783063297197</c:v>
                </c:pt>
                <c:pt idx="31106">
                  <c:v>0.98590768972394605</c:v>
                </c:pt>
                <c:pt idx="31107">
                  <c:v>0.98587580264107499</c:v>
                </c:pt>
                <c:pt idx="31108">
                  <c:v>0.98600826293288901</c:v>
                </c:pt>
                <c:pt idx="31109">
                  <c:v>0.98590052621841695</c:v>
                </c:pt>
                <c:pt idx="31110">
                  <c:v>0.98598851182591896</c:v>
                </c:pt>
                <c:pt idx="31111">
                  <c:v>0.98588097474858805</c:v>
                </c:pt>
                <c:pt idx="31112">
                  <c:v>0.98598410919658097</c:v>
                </c:pt>
                <c:pt idx="31113">
                  <c:v>0.98585347340064</c:v>
                </c:pt>
                <c:pt idx="31114">
                  <c:v>0.98595801545319595</c:v>
                </c:pt>
                <c:pt idx="31115">
                  <c:v>0.98599579205669396</c:v>
                </c:pt>
                <c:pt idx="31116">
                  <c:v>0.98585791984544702</c:v>
                </c:pt>
                <c:pt idx="31117">
                  <c:v>0.98599384942585899</c:v>
                </c:pt>
                <c:pt idx="31118">
                  <c:v>0.98597720240536002</c:v>
                </c:pt>
                <c:pt idx="31119">
                  <c:v>0.98599997594455002</c:v>
                </c:pt>
                <c:pt idx="31120">
                  <c:v>0.98588928250252295</c:v>
                </c:pt>
                <c:pt idx="31121">
                  <c:v>0.98597691182123404</c:v>
                </c:pt>
                <c:pt idx="31122">
                  <c:v>0.98608222851396998</c:v>
                </c:pt>
                <c:pt idx="31123">
                  <c:v>0.98596945285274595</c:v>
                </c:pt>
                <c:pt idx="31124">
                  <c:v>0.98600301719703098</c:v>
                </c:pt>
                <c:pt idx="31125">
                  <c:v>0.98594087393963403</c:v>
                </c:pt>
                <c:pt idx="31126">
                  <c:v>0.98588140263437396</c:v>
                </c:pt>
                <c:pt idx="31127">
                  <c:v>0.98592967820206501</c:v>
                </c:pt>
                <c:pt idx="31128">
                  <c:v>0.98605014598199603</c:v>
                </c:pt>
                <c:pt idx="31129">
                  <c:v>0.98594682958702595</c:v>
                </c:pt>
                <c:pt idx="31130">
                  <c:v>0.98600359891116696</c:v>
                </c:pt>
                <c:pt idx="31131">
                  <c:v>0.985891107053388</c:v>
                </c:pt>
                <c:pt idx="31132">
                  <c:v>0.98591063066317397</c:v>
                </c:pt>
                <c:pt idx="31133">
                  <c:v>0.98594520732096602</c:v>
                </c:pt>
                <c:pt idx="31134">
                  <c:v>0.98599405525170503</c:v>
                </c:pt>
                <c:pt idx="31135">
                  <c:v>0.98607281738916597</c:v>
                </c:pt>
                <c:pt idx="31136">
                  <c:v>0.98598233707448801</c:v>
                </c:pt>
                <c:pt idx="31137">
                  <c:v>0.98606904273612905</c:v>
                </c:pt>
                <c:pt idx="31138">
                  <c:v>0.98599128835440797</c:v>
                </c:pt>
                <c:pt idx="31139">
                  <c:v>0.98591674835077603</c:v>
                </c:pt>
                <c:pt idx="31140">
                  <c:v>0.985930981230698</c:v>
                </c:pt>
                <c:pt idx="31141">
                  <c:v>0.98596085882184303</c:v>
                </c:pt>
                <c:pt idx="31142">
                  <c:v>0.98595846948170995</c:v>
                </c:pt>
                <c:pt idx="31143">
                  <c:v>0.98591488913305103</c:v>
                </c:pt>
                <c:pt idx="31144">
                  <c:v>0.98584832291028901</c:v>
                </c:pt>
                <c:pt idx="31145">
                  <c:v>0.98604676558941196</c:v>
                </c:pt>
                <c:pt idx="31146">
                  <c:v>0.98590828964578403</c:v>
                </c:pt>
                <c:pt idx="31147">
                  <c:v>0.98603895467867297</c:v>
                </c:pt>
                <c:pt idx="31148">
                  <c:v>0.98601482140561003</c:v>
                </c:pt>
                <c:pt idx="31149">
                  <c:v>0.98606900400328001</c:v>
                </c:pt>
                <c:pt idx="31150">
                  <c:v>0.98590368109367599</c:v>
                </c:pt>
                <c:pt idx="31151">
                  <c:v>0.98583998854521604</c:v>
                </c:pt>
                <c:pt idx="31152">
                  <c:v>0.98592660219917905</c:v>
                </c:pt>
                <c:pt idx="31153">
                  <c:v>0.98588674612688298</c:v>
                </c:pt>
                <c:pt idx="31154">
                  <c:v>0.98603582420367997</c:v>
                </c:pt>
                <c:pt idx="31155">
                  <c:v>0.98595603236100005</c:v>
                </c:pt>
                <c:pt idx="31156">
                  <c:v>0.98604522404040096</c:v>
                </c:pt>
                <c:pt idx="31157">
                  <c:v>0.98594021755363104</c:v>
                </c:pt>
                <c:pt idx="31158">
                  <c:v>0.98595242173332298</c:v>
                </c:pt>
                <c:pt idx="31159">
                  <c:v>0.98593294675479703</c:v>
                </c:pt>
                <c:pt idx="31160">
                  <c:v>0.98591289126392601</c:v>
                </c:pt>
                <c:pt idx="31161">
                  <c:v>0.98608560462878803</c:v>
                </c:pt>
                <c:pt idx="31162">
                  <c:v>0.98593854133046299</c:v>
                </c:pt>
                <c:pt idx="31163">
                  <c:v>0.98605305429311296</c:v>
                </c:pt>
                <c:pt idx="31164">
                  <c:v>0.98588708049203899</c:v>
                </c:pt>
                <c:pt idx="31165">
                  <c:v>0.98607675611823598</c:v>
                </c:pt>
                <c:pt idx="31166">
                  <c:v>0.98589943510649003</c:v>
                </c:pt>
                <c:pt idx="31167">
                  <c:v>0.98607217379394796</c:v>
                </c:pt>
                <c:pt idx="31168">
                  <c:v>0.98598733205146405</c:v>
                </c:pt>
                <c:pt idx="31169">
                  <c:v>0.98607843569624498</c:v>
                </c:pt>
                <c:pt idx="31170">
                  <c:v>0.98593326387275604</c:v>
                </c:pt>
                <c:pt idx="31171">
                  <c:v>0.98600234975687095</c:v>
                </c:pt>
                <c:pt idx="31172">
                  <c:v>0.98592745546263005</c:v>
                </c:pt>
                <c:pt idx="31173">
                  <c:v>0.98601670074298198</c:v>
                </c:pt>
                <c:pt idx="31174">
                  <c:v>0.98596034567105095</c:v>
                </c:pt>
                <c:pt idx="31175">
                  <c:v>0.985915294064721</c:v>
                </c:pt>
                <c:pt idx="31176">
                  <c:v>0.98594992734932396</c:v>
                </c:pt>
                <c:pt idx="31177">
                  <c:v>0.98606575152439302</c:v>
                </c:pt>
                <c:pt idx="31178">
                  <c:v>0.98584995241193996</c:v>
                </c:pt>
                <c:pt idx="31179">
                  <c:v>0.98596150802250804</c:v>
                </c:pt>
                <c:pt idx="31180">
                  <c:v>0.98594572224739796</c:v>
                </c:pt>
                <c:pt idx="31181">
                  <c:v>0.98598256508722504</c:v>
                </c:pt>
                <c:pt idx="31182">
                  <c:v>0.98600552384518902</c:v>
                </c:pt>
                <c:pt idx="31183">
                  <c:v>0.98595004563209598</c:v>
                </c:pt>
                <c:pt idx="31184">
                  <c:v>0.98596234551850004</c:v>
                </c:pt>
                <c:pt idx="31185">
                  <c:v>0.98601450517590505</c:v>
                </c:pt>
                <c:pt idx="31186">
                  <c:v>0.98592812005860897</c:v>
                </c:pt>
                <c:pt idx="31187">
                  <c:v>0.98586859533930205</c:v>
                </c:pt>
                <c:pt idx="31188">
                  <c:v>0.98590078155819905</c:v>
                </c:pt>
                <c:pt idx="31189">
                  <c:v>0.98597496173657795</c:v>
                </c:pt>
                <c:pt idx="31190">
                  <c:v>0.98590938651945703</c:v>
                </c:pt>
                <c:pt idx="31191">
                  <c:v>0.98587044463950302</c:v>
                </c:pt>
                <c:pt idx="31192">
                  <c:v>0.98594519662244295</c:v>
                </c:pt>
                <c:pt idx="31193">
                  <c:v>0.98588065220255405</c:v>
                </c:pt>
                <c:pt idx="31194">
                  <c:v>0.98600394775521905</c:v>
                </c:pt>
                <c:pt idx="31195">
                  <c:v>0.98594529559886002</c:v>
                </c:pt>
                <c:pt idx="31196">
                  <c:v>0.98593986046012305</c:v>
                </c:pt>
                <c:pt idx="31197">
                  <c:v>0.98587153427720098</c:v>
                </c:pt>
                <c:pt idx="31198">
                  <c:v>0.98604891365807101</c:v>
                </c:pt>
                <c:pt idx="31199">
                  <c:v>0.98587888386120004</c:v>
                </c:pt>
                <c:pt idx="31200">
                  <c:v>0.98603532460841303</c:v>
                </c:pt>
                <c:pt idx="31201">
                  <c:v>0.98583207728598499</c:v>
                </c:pt>
                <c:pt idx="31202">
                  <c:v>0.985986989669424</c:v>
                </c:pt>
                <c:pt idx="31203">
                  <c:v>0.98607335545686203</c:v>
                </c:pt>
                <c:pt idx="31204">
                  <c:v>0.98588498016760495</c:v>
                </c:pt>
                <c:pt idx="31205">
                  <c:v>0.98599185179972704</c:v>
                </c:pt>
                <c:pt idx="31206">
                  <c:v>0.98590494291053499</c:v>
                </c:pt>
                <c:pt idx="31207">
                  <c:v>0.98611021341716998</c:v>
                </c:pt>
                <c:pt idx="31208">
                  <c:v>0.98594819985903503</c:v>
                </c:pt>
                <c:pt idx="31209">
                  <c:v>0.98589058124080498</c:v>
                </c:pt>
                <c:pt idx="31210">
                  <c:v>0.985903802308148</c:v>
                </c:pt>
                <c:pt idx="31211">
                  <c:v>0.98598914454100095</c:v>
                </c:pt>
                <c:pt idx="31212">
                  <c:v>0.98597436608588895</c:v>
                </c:pt>
                <c:pt idx="31213">
                  <c:v>0.98590421177500998</c:v>
                </c:pt>
                <c:pt idx="31214">
                  <c:v>0.98607573490491895</c:v>
                </c:pt>
                <c:pt idx="31215">
                  <c:v>0.98585860493434796</c:v>
                </c:pt>
                <c:pt idx="31216">
                  <c:v>0.98603910935336403</c:v>
                </c:pt>
                <c:pt idx="31217">
                  <c:v>0.98586308299857495</c:v>
                </c:pt>
                <c:pt idx="31218">
                  <c:v>0.98585156784069705</c:v>
                </c:pt>
                <c:pt idx="31219">
                  <c:v>0.98592838863638899</c:v>
                </c:pt>
                <c:pt idx="31220">
                  <c:v>0.98594087451902301</c:v>
                </c:pt>
                <c:pt idx="31221">
                  <c:v>0.98590395641680995</c:v>
                </c:pt>
                <c:pt idx="31222">
                  <c:v>0.98596099711347296</c:v>
                </c:pt>
                <c:pt idx="31223">
                  <c:v>0.98600659936291501</c:v>
                </c:pt>
                <c:pt idx="31224">
                  <c:v>0.98600507406515203</c:v>
                </c:pt>
                <c:pt idx="31225">
                  <c:v>0.98592511811046302</c:v>
                </c:pt>
                <c:pt idx="31226">
                  <c:v>0.98600168129867305</c:v>
                </c:pt>
                <c:pt idx="31227">
                  <c:v>0.98606271059843897</c:v>
                </c:pt>
                <c:pt idx="31228">
                  <c:v>0.98591448268081305</c:v>
                </c:pt>
                <c:pt idx="31229">
                  <c:v>0.98600728394638903</c:v>
                </c:pt>
                <c:pt idx="31230">
                  <c:v>0.98585289109512497</c:v>
                </c:pt>
                <c:pt idx="31231">
                  <c:v>0.98591626349414396</c:v>
                </c:pt>
                <c:pt idx="31232">
                  <c:v>0.985886904650216</c:v>
                </c:pt>
                <c:pt idx="31233">
                  <c:v>0.98590785280020299</c:v>
                </c:pt>
                <c:pt idx="31234">
                  <c:v>0.985925115336452</c:v>
                </c:pt>
                <c:pt idx="31235">
                  <c:v>0.98604292032442398</c:v>
                </c:pt>
                <c:pt idx="31236">
                  <c:v>0.98605349903587503</c:v>
                </c:pt>
                <c:pt idx="31237">
                  <c:v>0.98593346034197604</c:v>
                </c:pt>
                <c:pt idx="31238">
                  <c:v>0.98591917886714098</c:v>
                </c:pt>
                <c:pt idx="31239">
                  <c:v>0.98587468758316199</c:v>
                </c:pt>
                <c:pt idx="31240">
                  <c:v>0.98600505698852303</c:v>
                </c:pt>
                <c:pt idx="31241">
                  <c:v>0.98603804474784795</c:v>
                </c:pt>
                <c:pt idx="31242">
                  <c:v>0.98603140543844803</c:v>
                </c:pt>
                <c:pt idx="31243">
                  <c:v>0.98594279785754302</c:v>
                </c:pt>
                <c:pt idx="31244">
                  <c:v>0.98610409805040899</c:v>
                </c:pt>
                <c:pt idx="31245">
                  <c:v>0.98595659066602803</c:v>
                </c:pt>
                <c:pt idx="31246">
                  <c:v>0.985950173640875</c:v>
                </c:pt>
                <c:pt idx="31247">
                  <c:v>0.98583308924310498</c:v>
                </c:pt>
                <c:pt idx="31248">
                  <c:v>0.98597596942529897</c:v>
                </c:pt>
                <c:pt idx="31249">
                  <c:v>0.98604807395203498</c:v>
                </c:pt>
                <c:pt idx="31250">
                  <c:v>0.986051058057968</c:v>
                </c:pt>
                <c:pt idx="31251">
                  <c:v>0.98595392122567205</c:v>
                </c:pt>
                <c:pt idx="31252">
                  <c:v>0.98593677763533705</c:v>
                </c:pt>
                <c:pt idx="31253">
                  <c:v>0.98591977724009805</c:v>
                </c:pt>
                <c:pt idx="31254">
                  <c:v>0.98591772683426604</c:v>
                </c:pt>
                <c:pt idx="31255">
                  <c:v>0.98582460068020605</c:v>
                </c:pt>
                <c:pt idx="31256">
                  <c:v>0.98602787941223302</c:v>
                </c:pt>
                <c:pt idx="31257">
                  <c:v>0.98591291267001402</c:v>
                </c:pt>
                <c:pt idx="31258">
                  <c:v>0.985955523559228</c:v>
                </c:pt>
                <c:pt idx="31259">
                  <c:v>0.98603421535574898</c:v>
                </c:pt>
                <c:pt idx="31260">
                  <c:v>0.98586857419178897</c:v>
                </c:pt>
                <c:pt idx="31261">
                  <c:v>0.986058971071062</c:v>
                </c:pt>
                <c:pt idx="31262">
                  <c:v>0.98587684233350203</c:v>
                </c:pt>
                <c:pt idx="31263">
                  <c:v>0.98597115017836701</c:v>
                </c:pt>
                <c:pt idx="31264">
                  <c:v>0.98599548330640796</c:v>
                </c:pt>
                <c:pt idx="31265">
                  <c:v>0.98596838669352305</c:v>
                </c:pt>
                <c:pt idx="31266">
                  <c:v>0.98604272005554605</c:v>
                </c:pt>
                <c:pt idx="31267">
                  <c:v>0.98592562238336001</c:v>
                </c:pt>
                <c:pt idx="31268">
                  <c:v>0.98607209028208698</c:v>
                </c:pt>
                <c:pt idx="31269">
                  <c:v>0.98591200979809102</c:v>
                </c:pt>
                <c:pt idx="31270">
                  <c:v>0.98597590245441502</c:v>
                </c:pt>
                <c:pt idx="31271">
                  <c:v>0.98594476639912698</c:v>
                </c:pt>
                <c:pt idx="31272">
                  <c:v>0.98595055714701896</c:v>
                </c:pt>
                <c:pt idx="31273">
                  <c:v>0.98588626577477201</c:v>
                </c:pt>
                <c:pt idx="31274">
                  <c:v>0.98591508392567395</c:v>
                </c:pt>
                <c:pt idx="31275">
                  <c:v>0.98592221481375697</c:v>
                </c:pt>
                <c:pt idx="31276">
                  <c:v>0.98595895638116104</c:v>
                </c:pt>
                <c:pt idx="31277">
                  <c:v>0.98598377564394002</c:v>
                </c:pt>
                <c:pt idx="31278">
                  <c:v>0.98593075549841003</c:v>
                </c:pt>
                <c:pt idx="31279">
                  <c:v>0.98600070978910004</c:v>
                </c:pt>
                <c:pt idx="31280">
                  <c:v>0.98590015521894903</c:v>
                </c:pt>
                <c:pt idx="31281">
                  <c:v>0.98597333041599799</c:v>
                </c:pt>
                <c:pt idx="31282">
                  <c:v>0.98596698368578495</c:v>
                </c:pt>
                <c:pt idx="31283">
                  <c:v>0.98604760347681697</c:v>
                </c:pt>
                <c:pt idx="31284">
                  <c:v>0.98599885033387402</c:v>
                </c:pt>
                <c:pt idx="31285">
                  <c:v>0.98592772305334297</c:v>
                </c:pt>
                <c:pt idx="31286">
                  <c:v>0.98582751134345303</c:v>
                </c:pt>
                <c:pt idx="31287">
                  <c:v>0.98596442658585703</c:v>
                </c:pt>
                <c:pt idx="31288">
                  <c:v>0.98597880393870097</c:v>
                </c:pt>
                <c:pt idx="31289">
                  <c:v>0.98605443938825799</c:v>
                </c:pt>
                <c:pt idx="31290">
                  <c:v>0.985950039949408</c:v>
                </c:pt>
                <c:pt idx="31291">
                  <c:v>0.98609757000689002</c:v>
                </c:pt>
                <c:pt idx="31292">
                  <c:v>0.98600937571949698</c:v>
                </c:pt>
                <c:pt idx="31293">
                  <c:v>0.98606079093075705</c:v>
                </c:pt>
                <c:pt idx="31294">
                  <c:v>0.98589427163610399</c:v>
                </c:pt>
                <c:pt idx="31295">
                  <c:v>0.98597323833330897</c:v>
                </c:pt>
                <c:pt idx="31296">
                  <c:v>0.98586661075775595</c:v>
                </c:pt>
                <c:pt idx="31297">
                  <c:v>0.98601304708331405</c:v>
                </c:pt>
                <c:pt idx="31298">
                  <c:v>0.98598264266452895</c:v>
                </c:pt>
                <c:pt idx="31299">
                  <c:v>0.98595808460321299</c:v>
                </c:pt>
                <c:pt idx="31300">
                  <c:v>0.98597837400875599</c:v>
                </c:pt>
                <c:pt idx="31301">
                  <c:v>0.98588078993990502</c:v>
                </c:pt>
                <c:pt idx="31302">
                  <c:v>0.98607274360900399</c:v>
                </c:pt>
                <c:pt idx="31303">
                  <c:v>0.98595463204613798</c:v>
                </c:pt>
                <c:pt idx="31304">
                  <c:v>0.98601329659583803</c:v>
                </c:pt>
                <c:pt idx="31305">
                  <c:v>0.98586011424081299</c:v>
                </c:pt>
                <c:pt idx="31306">
                  <c:v>0.98605595090630305</c:v>
                </c:pt>
                <c:pt idx="31307">
                  <c:v>0.98592262937055997</c:v>
                </c:pt>
                <c:pt idx="31308">
                  <c:v>0.98598514670093695</c:v>
                </c:pt>
                <c:pt idx="31309">
                  <c:v>0.98588331232745197</c:v>
                </c:pt>
                <c:pt idx="31310">
                  <c:v>0.98590538572569897</c:v>
                </c:pt>
                <c:pt idx="31311">
                  <c:v>0.98588585971223897</c:v>
                </c:pt>
                <c:pt idx="31312">
                  <c:v>0.98598076599132001</c:v>
                </c:pt>
                <c:pt idx="31313">
                  <c:v>0.98601222664076904</c:v>
                </c:pt>
                <c:pt idx="31314">
                  <c:v>0.98597459035872703</c:v>
                </c:pt>
                <c:pt idx="31315">
                  <c:v>0.98601734285630804</c:v>
                </c:pt>
                <c:pt idx="31316">
                  <c:v>0.98591645817532003</c:v>
                </c:pt>
                <c:pt idx="31317">
                  <c:v>0.98606155079152202</c:v>
                </c:pt>
                <c:pt idx="31318">
                  <c:v>0.98593911757371899</c:v>
                </c:pt>
                <c:pt idx="31319">
                  <c:v>0.98598077724585398</c:v>
                </c:pt>
                <c:pt idx="31320">
                  <c:v>0.98586244723971195</c:v>
                </c:pt>
                <c:pt idx="31321">
                  <c:v>0.98606025543253595</c:v>
                </c:pt>
                <c:pt idx="31322">
                  <c:v>0.98607505891908198</c:v>
                </c:pt>
                <c:pt idx="31323">
                  <c:v>0.98602329470580097</c:v>
                </c:pt>
                <c:pt idx="31324">
                  <c:v>0.98601179954714702</c:v>
                </c:pt>
                <c:pt idx="31325">
                  <c:v>0.98604245479572605</c:v>
                </c:pt>
                <c:pt idx="31326">
                  <c:v>0.98592207185287595</c:v>
                </c:pt>
                <c:pt idx="31327">
                  <c:v>0.98603113695440203</c:v>
                </c:pt>
                <c:pt idx="31328">
                  <c:v>0.98593959016645105</c:v>
                </c:pt>
                <c:pt idx="31329">
                  <c:v>0.98596157549099495</c:v>
                </c:pt>
                <c:pt idx="31330">
                  <c:v>0.98597945867730696</c:v>
                </c:pt>
                <c:pt idx="31331">
                  <c:v>0.98595528139172905</c:v>
                </c:pt>
                <c:pt idx="31332">
                  <c:v>0.98585950463170902</c:v>
                </c:pt>
                <c:pt idx="31333">
                  <c:v>0.98593098218087405</c:v>
                </c:pt>
                <c:pt idx="31334">
                  <c:v>0.98592938702440003</c:v>
                </c:pt>
                <c:pt idx="31335">
                  <c:v>0.985947653512803</c:v>
                </c:pt>
                <c:pt idx="31336">
                  <c:v>0.98600708220639099</c:v>
                </c:pt>
                <c:pt idx="31337">
                  <c:v>0.98591457323519305</c:v>
                </c:pt>
                <c:pt idx="31338">
                  <c:v>0.98599757954345901</c:v>
                </c:pt>
                <c:pt idx="31339">
                  <c:v>0.98600672373681497</c:v>
                </c:pt>
                <c:pt idx="31340">
                  <c:v>0.98585470381710405</c:v>
                </c:pt>
                <c:pt idx="31341">
                  <c:v>0.98607384298822598</c:v>
                </c:pt>
                <c:pt idx="31342">
                  <c:v>0.98580003697787899</c:v>
                </c:pt>
                <c:pt idx="31343">
                  <c:v>0.98594133847092602</c:v>
                </c:pt>
                <c:pt idx="31344">
                  <c:v>0.98589383800512098</c:v>
                </c:pt>
                <c:pt idx="31345">
                  <c:v>0.98592426709088898</c:v>
                </c:pt>
                <c:pt idx="31346">
                  <c:v>0.985956548154583</c:v>
                </c:pt>
                <c:pt idx="31347">
                  <c:v>0.98598557640644402</c:v>
                </c:pt>
                <c:pt idx="31348">
                  <c:v>0.98594296265538295</c:v>
                </c:pt>
                <c:pt idx="31349">
                  <c:v>0.98593330206207797</c:v>
                </c:pt>
                <c:pt idx="31350">
                  <c:v>0.98584846877770205</c:v>
                </c:pt>
                <c:pt idx="31351">
                  <c:v>0.98603700644454695</c:v>
                </c:pt>
                <c:pt idx="31352">
                  <c:v>0.98595797462567503</c:v>
                </c:pt>
                <c:pt idx="31353">
                  <c:v>0.98609775736969996</c:v>
                </c:pt>
                <c:pt idx="31354">
                  <c:v>0.98594267699362403</c:v>
                </c:pt>
                <c:pt idx="31355">
                  <c:v>0.98603728130115398</c:v>
                </c:pt>
                <c:pt idx="31356">
                  <c:v>0.98592035159951597</c:v>
                </c:pt>
                <c:pt idx="31357">
                  <c:v>0.98602019313876099</c:v>
                </c:pt>
                <c:pt idx="31358">
                  <c:v>0.98600157216479201</c:v>
                </c:pt>
                <c:pt idx="31359">
                  <c:v>0.98602122409094894</c:v>
                </c:pt>
                <c:pt idx="31360">
                  <c:v>0.98599440307776398</c:v>
                </c:pt>
                <c:pt idx="31361">
                  <c:v>0.98591486408082496</c:v>
                </c:pt>
                <c:pt idx="31362">
                  <c:v>0.98600631993813104</c:v>
                </c:pt>
                <c:pt idx="31363">
                  <c:v>0.98585775255628405</c:v>
                </c:pt>
                <c:pt idx="31364">
                  <c:v>0.98602835471699601</c:v>
                </c:pt>
                <c:pt idx="31365">
                  <c:v>0.98586130197189903</c:v>
                </c:pt>
                <c:pt idx="31366">
                  <c:v>0.98604392154126197</c:v>
                </c:pt>
                <c:pt idx="31367">
                  <c:v>0.985924029866734</c:v>
                </c:pt>
                <c:pt idx="31368">
                  <c:v>0.98598555586095904</c:v>
                </c:pt>
                <c:pt idx="31369">
                  <c:v>0.985902403634902</c:v>
                </c:pt>
                <c:pt idx="31370">
                  <c:v>0.986028236026256</c:v>
                </c:pt>
                <c:pt idx="31371">
                  <c:v>0.98587622570320299</c:v>
                </c:pt>
                <c:pt idx="31372">
                  <c:v>0.98604388147953803</c:v>
                </c:pt>
                <c:pt idx="31373">
                  <c:v>0.98586242820662195</c:v>
                </c:pt>
                <c:pt idx="31374">
                  <c:v>0.98598299834780501</c:v>
                </c:pt>
                <c:pt idx="31375">
                  <c:v>0.98589867833221101</c:v>
                </c:pt>
                <c:pt idx="31376">
                  <c:v>0.98598580677938996</c:v>
                </c:pt>
                <c:pt idx="31377">
                  <c:v>0.98602537623718201</c:v>
                </c:pt>
                <c:pt idx="31378">
                  <c:v>0.98593720847010502</c:v>
                </c:pt>
                <c:pt idx="31379">
                  <c:v>0.98598651084691902</c:v>
                </c:pt>
                <c:pt idx="31380">
                  <c:v>0.98585769076145602</c:v>
                </c:pt>
                <c:pt idx="31381">
                  <c:v>0.98601536009054103</c:v>
                </c:pt>
                <c:pt idx="31382">
                  <c:v>0.98606215492635596</c:v>
                </c:pt>
                <c:pt idx="31383">
                  <c:v>0.98598673377202595</c:v>
                </c:pt>
                <c:pt idx="31384">
                  <c:v>0.98608825912440701</c:v>
                </c:pt>
                <c:pt idx="31385">
                  <c:v>0.98596724207084496</c:v>
                </c:pt>
                <c:pt idx="31386">
                  <c:v>0.986063391696404</c:v>
                </c:pt>
                <c:pt idx="31387">
                  <c:v>0.985936647504428</c:v>
                </c:pt>
                <c:pt idx="31388">
                  <c:v>0.98606001033089996</c:v>
                </c:pt>
                <c:pt idx="31389">
                  <c:v>0.98587737487590499</c:v>
                </c:pt>
                <c:pt idx="31390">
                  <c:v>0.98601492506987198</c:v>
                </c:pt>
                <c:pt idx="31391">
                  <c:v>0.98583797416206798</c:v>
                </c:pt>
                <c:pt idx="31392">
                  <c:v>0.98600346664017902</c:v>
                </c:pt>
                <c:pt idx="31393">
                  <c:v>0.98587147298770395</c:v>
                </c:pt>
                <c:pt idx="31394">
                  <c:v>0.98601584396783004</c:v>
                </c:pt>
                <c:pt idx="31395">
                  <c:v>0.98606752771378803</c:v>
                </c:pt>
                <c:pt idx="31396">
                  <c:v>0.98591622644701205</c:v>
                </c:pt>
                <c:pt idx="31397">
                  <c:v>0.98603627198043198</c:v>
                </c:pt>
                <c:pt idx="31398">
                  <c:v>0.98579566412317599</c:v>
                </c:pt>
                <c:pt idx="31399">
                  <c:v>0.98603058353204598</c:v>
                </c:pt>
                <c:pt idx="31400">
                  <c:v>0.98597635994727995</c:v>
                </c:pt>
                <c:pt idx="31401">
                  <c:v>0.985958803178558</c:v>
                </c:pt>
                <c:pt idx="31402">
                  <c:v>0.98587583978913795</c:v>
                </c:pt>
                <c:pt idx="31403">
                  <c:v>0.98604760711051498</c:v>
                </c:pt>
                <c:pt idx="31404">
                  <c:v>0.98588183596040702</c:v>
                </c:pt>
                <c:pt idx="31405">
                  <c:v>0.98611978448424598</c:v>
                </c:pt>
                <c:pt idx="31406">
                  <c:v>0.98593387724400605</c:v>
                </c:pt>
                <c:pt idx="31407">
                  <c:v>0.98609253713836298</c:v>
                </c:pt>
                <c:pt idx="31408">
                  <c:v>0.98601983163971696</c:v>
                </c:pt>
                <c:pt idx="31409">
                  <c:v>0.98597896070441005</c:v>
                </c:pt>
                <c:pt idx="31410">
                  <c:v>0.98594434780635898</c:v>
                </c:pt>
                <c:pt idx="31411">
                  <c:v>0.98583350032551897</c:v>
                </c:pt>
                <c:pt idx="31412">
                  <c:v>0.98593434860612805</c:v>
                </c:pt>
                <c:pt idx="31413">
                  <c:v>0.98601569335259398</c:v>
                </c:pt>
                <c:pt idx="31414">
                  <c:v>0.98598218237753998</c:v>
                </c:pt>
                <c:pt idx="31415">
                  <c:v>0.98603290083830397</c:v>
                </c:pt>
                <c:pt idx="31416">
                  <c:v>0.98597348168793797</c:v>
                </c:pt>
                <c:pt idx="31417">
                  <c:v>0.98593652407011401</c:v>
                </c:pt>
                <c:pt idx="31418">
                  <c:v>0.98581869586399395</c:v>
                </c:pt>
                <c:pt idx="31419">
                  <c:v>0.98608603298702902</c:v>
                </c:pt>
                <c:pt idx="31420">
                  <c:v>0.98587901509258202</c:v>
                </c:pt>
                <c:pt idx="31421">
                  <c:v>0.98604255502570204</c:v>
                </c:pt>
                <c:pt idx="31422">
                  <c:v>0.98591752803121202</c:v>
                </c:pt>
                <c:pt idx="31423">
                  <c:v>0.98590075531603605</c:v>
                </c:pt>
                <c:pt idx="31424">
                  <c:v>0.98602519767960195</c:v>
                </c:pt>
                <c:pt idx="31425">
                  <c:v>0.985946098711036</c:v>
                </c:pt>
                <c:pt idx="31426">
                  <c:v>0.98606698186518504</c:v>
                </c:pt>
                <c:pt idx="31427">
                  <c:v>0.98597340358777696</c:v>
                </c:pt>
                <c:pt idx="31428">
                  <c:v>0.985984139568296</c:v>
                </c:pt>
                <c:pt idx="31429">
                  <c:v>0.98603500498207997</c:v>
                </c:pt>
                <c:pt idx="31430">
                  <c:v>0.98578747005738598</c:v>
                </c:pt>
                <c:pt idx="31431">
                  <c:v>0.98593610771329498</c:v>
                </c:pt>
                <c:pt idx="31432">
                  <c:v>0.98591796588132996</c:v>
                </c:pt>
                <c:pt idx="31433">
                  <c:v>0.98594486864993403</c:v>
                </c:pt>
                <c:pt idx="31434">
                  <c:v>0.986042762554867</c:v>
                </c:pt>
                <c:pt idx="31435">
                  <c:v>0.98594229259477795</c:v>
                </c:pt>
                <c:pt idx="31436">
                  <c:v>0.98609027751172895</c:v>
                </c:pt>
                <c:pt idx="31437">
                  <c:v>0.98603204402732503</c:v>
                </c:pt>
                <c:pt idx="31438">
                  <c:v>0.98594653857040704</c:v>
                </c:pt>
                <c:pt idx="31439">
                  <c:v>0.98594265353119503</c:v>
                </c:pt>
                <c:pt idx="31440">
                  <c:v>0.98599819704754499</c:v>
                </c:pt>
                <c:pt idx="31441">
                  <c:v>0.98600306638209601</c:v>
                </c:pt>
                <c:pt idx="31442">
                  <c:v>0.98603831153964205</c:v>
                </c:pt>
                <c:pt idx="31443">
                  <c:v>0.98590785193535002</c:v>
                </c:pt>
                <c:pt idx="31444">
                  <c:v>0.98600253836169405</c:v>
                </c:pt>
                <c:pt idx="31445">
                  <c:v>0.98593574797412797</c:v>
                </c:pt>
                <c:pt idx="31446">
                  <c:v>0.98601202564309398</c:v>
                </c:pt>
                <c:pt idx="31447">
                  <c:v>0.98607841171194399</c:v>
                </c:pt>
                <c:pt idx="31448">
                  <c:v>0.98595240022587805</c:v>
                </c:pt>
                <c:pt idx="31449">
                  <c:v>0.98599680713837001</c:v>
                </c:pt>
                <c:pt idx="31450">
                  <c:v>0.98596501203325104</c:v>
                </c:pt>
                <c:pt idx="31451">
                  <c:v>0.98584118063998505</c:v>
                </c:pt>
                <c:pt idx="31452">
                  <c:v>0.98604295930556896</c:v>
                </c:pt>
                <c:pt idx="31453">
                  <c:v>0.98592592457100603</c:v>
                </c:pt>
                <c:pt idx="31454">
                  <c:v>0.98591452891596298</c:v>
                </c:pt>
                <c:pt idx="31455">
                  <c:v>0.98595578160821495</c:v>
                </c:pt>
                <c:pt idx="31456">
                  <c:v>0.98601132996085294</c:v>
                </c:pt>
                <c:pt idx="31457">
                  <c:v>0.98601034852249703</c:v>
                </c:pt>
                <c:pt idx="31458">
                  <c:v>0.98593628791069499</c:v>
                </c:pt>
                <c:pt idx="31459">
                  <c:v>0.98610057348292302</c:v>
                </c:pt>
                <c:pt idx="31460">
                  <c:v>0.98589755279859104</c:v>
                </c:pt>
                <c:pt idx="31461">
                  <c:v>0.98609066324422501</c:v>
                </c:pt>
                <c:pt idx="31462">
                  <c:v>0.98590934505802397</c:v>
                </c:pt>
                <c:pt idx="31463">
                  <c:v>0.98604309121623501</c:v>
                </c:pt>
                <c:pt idx="31464">
                  <c:v>0.98598218993521902</c:v>
                </c:pt>
                <c:pt idx="31465">
                  <c:v>0.98601774502267103</c:v>
                </c:pt>
                <c:pt idx="31466">
                  <c:v>0.98599517283288496</c:v>
                </c:pt>
                <c:pt idx="31467">
                  <c:v>0.98591101907810397</c:v>
                </c:pt>
                <c:pt idx="31468">
                  <c:v>0.98600747861272597</c:v>
                </c:pt>
                <c:pt idx="31469">
                  <c:v>0.98596356189039502</c:v>
                </c:pt>
                <c:pt idx="31470">
                  <c:v>0.98579021620994001</c:v>
                </c:pt>
                <c:pt idx="31471">
                  <c:v>0.98589559880155098</c:v>
                </c:pt>
                <c:pt idx="31472">
                  <c:v>0.98593125352098598</c:v>
                </c:pt>
                <c:pt idx="31473">
                  <c:v>0.98603026848411002</c:v>
                </c:pt>
                <c:pt idx="31474">
                  <c:v>0.98589712598869805</c:v>
                </c:pt>
                <c:pt idx="31475">
                  <c:v>0.98598499891278901</c:v>
                </c:pt>
                <c:pt idx="31476">
                  <c:v>0.98587851114290004</c:v>
                </c:pt>
                <c:pt idx="31477">
                  <c:v>0.98593491295478597</c:v>
                </c:pt>
                <c:pt idx="31478">
                  <c:v>0.98592348471364999</c:v>
                </c:pt>
                <c:pt idx="31479">
                  <c:v>0.98593200288068705</c:v>
                </c:pt>
                <c:pt idx="31480">
                  <c:v>0.98603260177038798</c:v>
                </c:pt>
                <c:pt idx="31481">
                  <c:v>0.98594911440022603</c:v>
                </c:pt>
                <c:pt idx="31482">
                  <c:v>0.98600713394957995</c:v>
                </c:pt>
                <c:pt idx="31483">
                  <c:v>0.98585224793295001</c:v>
                </c:pt>
                <c:pt idx="31484">
                  <c:v>0.98593275253391599</c:v>
                </c:pt>
                <c:pt idx="31485">
                  <c:v>0.98600526832770696</c:v>
                </c:pt>
                <c:pt idx="31486">
                  <c:v>0.98602123964512201</c:v>
                </c:pt>
                <c:pt idx="31487">
                  <c:v>0.98608510440333996</c:v>
                </c:pt>
                <c:pt idx="31488">
                  <c:v>0.98597874308174105</c:v>
                </c:pt>
                <c:pt idx="31489">
                  <c:v>0.98596572952620098</c:v>
                </c:pt>
                <c:pt idx="31490">
                  <c:v>0.98592720268089695</c:v>
                </c:pt>
                <c:pt idx="31491">
                  <c:v>0.98585930779846997</c:v>
                </c:pt>
                <c:pt idx="31492">
                  <c:v>0.986010147226139</c:v>
                </c:pt>
                <c:pt idx="31493">
                  <c:v>0.98580448087254402</c:v>
                </c:pt>
                <c:pt idx="31494">
                  <c:v>0.986043883451869</c:v>
                </c:pt>
                <c:pt idx="31495">
                  <c:v>0.98590321554911298</c:v>
                </c:pt>
                <c:pt idx="31496">
                  <c:v>0.98598638196330002</c:v>
                </c:pt>
                <c:pt idx="31497">
                  <c:v>0.98589505831727298</c:v>
                </c:pt>
                <c:pt idx="31498">
                  <c:v>0.98603297134852796</c:v>
                </c:pt>
                <c:pt idx="31499">
                  <c:v>0.98586224428755398</c:v>
                </c:pt>
                <c:pt idx="31500">
                  <c:v>0.98597229795936103</c:v>
                </c:pt>
                <c:pt idx="31501">
                  <c:v>0.98598000437785505</c:v>
                </c:pt>
                <c:pt idx="31502">
                  <c:v>0.98592827005649097</c:v>
                </c:pt>
                <c:pt idx="31503">
                  <c:v>0.98601087879038696</c:v>
                </c:pt>
                <c:pt idx="31504">
                  <c:v>0.98598468218327495</c:v>
                </c:pt>
                <c:pt idx="31505">
                  <c:v>0.98594481144215196</c:v>
                </c:pt>
                <c:pt idx="31506">
                  <c:v>0.98602452508742799</c:v>
                </c:pt>
                <c:pt idx="31507">
                  <c:v>0.98604660116434095</c:v>
                </c:pt>
                <c:pt idx="31508">
                  <c:v>0.98592697482154801</c:v>
                </c:pt>
                <c:pt idx="31509">
                  <c:v>0.98595718176110303</c:v>
                </c:pt>
                <c:pt idx="31510">
                  <c:v>0.98584604906561002</c:v>
                </c:pt>
                <c:pt idx="31511">
                  <c:v>0.98594776765965997</c:v>
                </c:pt>
                <c:pt idx="31512">
                  <c:v>0.98596582275682798</c:v>
                </c:pt>
                <c:pt idx="31513">
                  <c:v>0.98601977569461496</c:v>
                </c:pt>
                <c:pt idx="31514">
                  <c:v>0.985927845330416</c:v>
                </c:pt>
                <c:pt idx="31515">
                  <c:v>0.98604872491739404</c:v>
                </c:pt>
                <c:pt idx="31516">
                  <c:v>0.98590473731948602</c:v>
                </c:pt>
                <c:pt idx="31517">
                  <c:v>0.98609933843597197</c:v>
                </c:pt>
                <c:pt idx="31518">
                  <c:v>0.98593548765648498</c:v>
                </c:pt>
                <c:pt idx="31519">
                  <c:v>0.98596695463379802</c:v>
                </c:pt>
                <c:pt idx="31520">
                  <c:v>0.98614724285195399</c:v>
                </c:pt>
                <c:pt idx="31521">
                  <c:v>0.98594009361747403</c:v>
                </c:pt>
                <c:pt idx="31522">
                  <c:v>0.98600780855361603</c:v>
                </c:pt>
                <c:pt idx="31523">
                  <c:v>0.98593225578001298</c:v>
                </c:pt>
                <c:pt idx="31524">
                  <c:v>0.98593211075185105</c:v>
                </c:pt>
                <c:pt idx="31525">
                  <c:v>0.98592436187021804</c:v>
                </c:pt>
                <c:pt idx="31526">
                  <c:v>0.98596172465313203</c:v>
                </c:pt>
                <c:pt idx="31527">
                  <c:v>0.98603030200111597</c:v>
                </c:pt>
                <c:pt idx="31528">
                  <c:v>0.98597675682456498</c:v>
                </c:pt>
                <c:pt idx="31529">
                  <c:v>0.98600462323928095</c:v>
                </c:pt>
                <c:pt idx="31530">
                  <c:v>0.985983924482429</c:v>
                </c:pt>
                <c:pt idx="31531">
                  <c:v>0.98606704255176703</c:v>
                </c:pt>
                <c:pt idx="31532">
                  <c:v>0.98588350036767503</c:v>
                </c:pt>
                <c:pt idx="31533">
                  <c:v>0.98600931426599403</c:v>
                </c:pt>
                <c:pt idx="31534">
                  <c:v>0.98593483040364804</c:v>
                </c:pt>
                <c:pt idx="31535">
                  <c:v>0.98600721152108906</c:v>
                </c:pt>
                <c:pt idx="31536">
                  <c:v>0.98594300844522598</c:v>
                </c:pt>
                <c:pt idx="31537">
                  <c:v>0.98598404801969897</c:v>
                </c:pt>
                <c:pt idx="31538">
                  <c:v>0.98601221985230203</c:v>
                </c:pt>
                <c:pt idx="31539">
                  <c:v>0.98594209370578101</c:v>
                </c:pt>
                <c:pt idx="31540">
                  <c:v>0.98588763753902897</c:v>
                </c:pt>
                <c:pt idx="31541">
                  <c:v>0.98595003860402097</c:v>
                </c:pt>
                <c:pt idx="31542">
                  <c:v>0.98603563179286602</c:v>
                </c:pt>
                <c:pt idx="31543">
                  <c:v>0.98592035328548699</c:v>
                </c:pt>
                <c:pt idx="31544">
                  <c:v>0.98598455925226403</c:v>
                </c:pt>
                <c:pt idx="31545">
                  <c:v>0.98596553271675602</c:v>
                </c:pt>
                <c:pt idx="31546">
                  <c:v>0.985995701068615</c:v>
                </c:pt>
                <c:pt idx="31547">
                  <c:v>0.98583386326599898</c:v>
                </c:pt>
                <c:pt idx="31548">
                  <c:v>0.98610218464894805</c:v>
                </c:pt>
                <c:pt idx="31549">
                  <c:v>0.98598813099728999</c:v>
                </c:pt>
                <c:pt idx="31550">
                  <c:v>0.98598134494205003</c:v>
                </c:pt>
                <c:pt idx="31551">
                  <c:v>0.98609004706521397</c:v>
                </c:pt>
                <c:pt idx="31552">
                  <c:v>0.98598279380990095</c:v>
                </c:pt>
                <c:pt idx="31553">
                  <c:v>0.98593567576892205</c:v>
                </c:pt>
                <c:pt idx="31554">
                  <c:v>0.98599482409165196</c:v>
                </c:pt>
                <c:pt idx="31555">
                  <c:v>0.98597691600030901</c:v>
                </c:pt>
                <c:pt idx="31556">
                  <c:v>0.98579648575951295</c:v>
                </c:pt>
                <c:pt idx="31557">
                  <c:v>0.98601041286810998</c:v>
                </c:pt>
                <c:pt idx="31558">
                  <c:v>0.98592554082110395</c:v>
                </c:pt>
                <c:pt idx="31559">
                  <c:v>0.98600543819058095</c:v>
                </c:pt>
                <c:pt idx="31560">
                  <c:v>0.98593779765493705</c:v>
                </c:pt>
                <c:pt idx="31561">
                  <c:v>0.98603274698753496</c:v>
                </c:pt>
                <c:pt idx="31562">
                  <c:v>0.98596848029484996</c:v>
                </c:pt>
                <c:pt idx="31563">
                  <c:v>0.98592797962617895</c:v>
                </c:pt>
                <c:pt idx="31564">
                  <c:v>0.98600747747041795</c:v>
                </c:pt>
                <c:pt idx="31565">
                  <c:v>0.98592796791054504</c:v>
                </c:pt>
                <c:pt idx="31566">
                  <c:v>0.98602384194044501</c:v>
                </c:pt>
                <c:pt idx="31567">
                  <c:v>0.98589059183948002</c:v>
                </c:pt>
                <c:pt idx="31568">
                  <c:v>0.98600649441883104</c:v>
                </c:pt>
                <c:pt idx="31569">
                  <c:v>0.98600953070002095</c:v>
                </c:pt>
                <c:pt idx="31570">
                  <c:v>0.98601255963989698</c:v>
                </c:pt>
                <c:pt idx="31571">
                  <c:v>0.98587939649436096</c:v>
                </c:pt>
                <c:pt idx="31572">
                  <c:v>0.985961903890198</c:v>
                </c:pt>
                <c:pt idx="31573">
                  <c:v>0.98598687606095003</c:v>
                </c:pt>
                <c:pt idx="31574">
                  <c:v>0.98595389218388696</c:v>
                </c:pt>
                <c:pt idx="31575">
                  <c:v>0.98593157044284196</c:v>
                </c:pt>
                <c:pt idx="31576">
                  <c:v>0.98602896717951605</c:v>
                </c:pt>
                <c:pt idx="31577">
                  <c:v>0.98588247915292604</c:v>
                </c:pt>
                <c:pt idx="31578">
                  <c:v>0.98607590355574104</c:v>
                </c:pt>
                <c:pt idx="31579">
                  <c:v>0.98593153426034097</c:v>
                </c:pt>
                <c:pt idx="31580">
                  <c:v>0.98603207953927596</c:v>
                </c:pt>
                <c:pt idx="31581">
                  <c:v>0.98582665999202701</c:v>
                </c:pt>
                <c:pt idx="31582">
                  <c:v>0.98595687080042504</c:v>
                </c:pt>
                <c:pt idx="31583">
                  <c:v>0.985936603462788</c:v>
                </c:pt>
                <c:pt idx="31584">
                  <c:v>0.98589225552933701</c:v>
                </c:pt>
                <c:pt idx="31585">
                  <c:v>0.98598884851079804</c:v>
                </c:pt>
                <c:pt idx="31586">
                  <c:v>0.98601528300653496</c:v>
                </c:pt>
                <c:pt idx="31587">
                  <c:v>0.98602913308544504</c:v>
                </c:pt>
                <c:pt idx="31588">
                  <c:v>0.98602033469137795</c:v>
                </c:pt>
                <c:pt idx="31589">
                  <c:v>0.98586854723704598</c:v>
                </c:pt>
                <c:pt idx="31590">
                  <c:v>0.98592113402677595</c:v>
                </c:pt>
                <c:pt idx="31591">
                  <c:v>0.98600878284412197</c:v>
                </c:pt>
                <c:pt idx="31592">
                  <c:v>0.98599271627875795</c:v>
                </c:pt>
                <c:pt idx="31593">
                  <c:v>0.98597830913548601</c:v>
                </c:pt>
                <c:pt idx="31594">
                  <c:v>0.985879032406204</c:v>
                </c:pt>
                <c:pt idx="31595">
                  <c:v>0.985949415804801</c:v>
                </c:pt>
                <c:pt idx="31596">
                  <c:v>0.985927405221109</c:v>
                </c:pt>
                <c:pt idx="31597">
                  <c:v>0.98604731433642301</c:v>
                </c:pt>
                <c:pt idx="31598">
                  <c:v>0.98585620448908395</c:v>
                </c:pt>
                <c:pt idx="31599">
                  <c:v>0.98606516099053498</c:v>
                </c:pt>
                <c:pt idx="31600">
                  <c:v>0.98593348179135798</c:v>
                </c:pt>
                <c:pt idx="31601">
                  <c:v>0.98597778302376304</c:v>
                </c:pt>
                <c:pt idx="31602">
                  <c:v>0.98587740717393002</c:v>
                </c:pt>
                <c:pt idx="31603">
                  <c:v>0.98586796663226495</c:v>
                </c:pt>
                <c:pt idx="31604">
                  <c:v>0.98603046630899804</c:v>
                </c:pt>
                <c:pt idx="31605">
                  <c:v>0.98601055538612803</c:v>
                </c:pt>
                <c:pt idx="31606">
                  <c:v>0.98599356556362305</c:v>
                </c:pt>
                <c:pt idx="31607">
                  <c:v>0.98601312242181305</c:v>
                </c:pt>
                <c:pt idx="31608">
                  <c:v>0.98604568272873805</c:v>
                </c:pt>
                <c:pt idx="31609">
                  <c:v>0.98599172885498299</c:v>
                </c:pt>
                <c:pt idx="31610">
                  <c:v>0.98596497716322196</c:v>
                </c:pt>
                <c:pt idx="31611">
                  <c:v>0.985924188897495</c:v>
                </c:pt>
                <c:pt idx="31612">
                  <c:v>0.98600163584202805</c:v>
                </c:pt>
                <c:pt idx="31613">
                  <c:v>0.98598436073041196</c:v>
                </c:pt>
                <c:pt idx="31614">
                  <c:v>0.98591772830302604</c:v>
                </c:pt>
                <c:pt idx="31615">
                  <c:v>0.98606998666951495</c:v>
                </c:pt>
                <c:pt idx="31616">
                  <c:v>0.98589967369557197</c:v>
                </c:pt>
                <c:pt idx="31617">
                  <c:v>0.98584317628454399</c:v>
                </c:pt>
                <c:pt idx="31618">
                  <c:v>0.98601660116159895</c:v>
                </c:pt>
                <c:pt idx="31619">
                  <c:v>0.98598081144626004</c:v>
                </c:pt>
                <c:pt idx="31620">
                  <c:v>0.98608870081508504</c:v>
                </c:pt>
                <c:pt idx="31621">
                  <c:v>0.98600930105529705</c:v>
                </c:pt>
                <c:pt idx="31622">
                  <c:v>0.98597299094031599</c:v>
                </c:pt>
                <c:pt idx="31623">
                  <c:v>0.98592582743835999</c:v>
                </c:pt>
                <c:pt idx="31624">
                  <c:v>0.986002538117563</c:v>
                </c:pt>
                <c:pt idx="31625">
                  <c:v>0.98600753655667395</c:v>
                </c:pt>
                <c:pt idx="31626">
                  <c:v>0.98586410209496</c:v>
                </c:pt>
                <c:pt idx="31627">
                  <c:v>0.98587597046700903</c:v>
                </c:pt>
                <c:pt idx="31628">
                  <c:v>0.98596432032147197</c:v>
                </c:pt>
                <c:pt idx="31629">
                  <c:v>0.98604306248663098</c:v>
                </c:pt>
                <c:pt idx="31630">
                  <c:v>0.98596887286643597</c:v>
                </c:pt>
                <c:pt idx="31631">
                  <c:v>0.98596000937948103</c:v>
                </c:pt>
                <c:pt idx="31632">
                  <c:v>0.98601553246516005</c:v>
                </c:pt>
                <c:pt idx="31633">
                  <c:v>0.98600129618377297</c:v>
                </c:pt>
                <c:pt idx="31634">
                  <c:v>0.98597035257405397</c:v>
                </c:pt>
                <c:pt idx="31635">
                  <c:v>0.98589133929490802</c:v>
                </c:pt>
                <c:pt idx="31636">
                  <c:v>0.98598666578133098</c:v>
                </c:pt>
                <c:pt idx="31637">
                  <c:v>0.98586685536417396</c:v>
                </c:pt>
                <c:pt idx="31638">
                  <c:v>0.98595995610109599</c:v>
                </c:pt>
                <c:pt idx="31639">
                  <c:v>0.98598150198816903</c:v>
                </c:pt>
                <c:pt idx="31640">
                  <c:v>0.98601563516312096</c:v>
                </c:pt>
                <c:pt idx="31641">
                  <c:v>0.98589830873713802</c:v>
                </c:pt>
                <c:pt idx="31642">
                  <c:v>0.986045174031424</c:v>
                </c:pt>
                <c:pt idx="31643">
                  <c:v>0.98595004124223196</c:v>
                </c:pt>
                <c:pt idx="31644">
                  <c:v>0.98605901986808997</c:v>
                </c:pt>
                <c:pt idx="31645">
                  <c:v>0.98591596227852996</c:v>
                </c:pt>
                <c:pt idx="31646">
                  <c:v>0.98599968253817605</c:v>
                </c:pt>
                <c:pt idx="31647">
                  <c:v>0.98595622865358901</c:v>
                </c:pt>
                <c:pt idx="31648">
                  <c:v>0.98606391901780199</c:v>
                </c:pt>
                <c:pt idx="31649">
                  <c:v>0.98598100612281003</c:v>
                </c:pt>
                <c:pt idx="31650">
                  <c:v>0.98598762697808795</c:v>
                </c:pt>
                <c:pt idx="31651">
                  <c:v>0.98588460773610598</c:v>
                </c:pt>
                <c:pt idx="31652">
                  <c:v>0.98601101378669997</c:v>
                </c:pt>
                <c:pt idx="31653">
                  <c:v>0.98594632991972797</c:v>
                </c:pt>
                <c:pt idx="31654">
                  <c:v>0.98597730316612797</c:v>
                </c:pt>
                <c:pt idx="31655">
                  <c:v>0.98593980713886897</c:v>
                </c:pt>
                <c:pt idx="31656">
                  <c:v>0.98602780530790302</c:v>
                </c:pt>
                <c:pt idx="31657">
                  <c:v>0.98598204018017999</c:v>
                </c:pt>
                <c:pt idx="31658">
                  <c:v>0.98596872783129796</c:v>
                </c:pt>
                <c:pt idx="31659">
                  <c:v>0.98604669884785201</c:v>
                </c:pt>
                <c:pt idx="31660">
                  <c:v>0.986046829331921</c:v>
                </c:pt>
                <c:pt idx="31661">
                  <c:v>0.98597236716256897</c:v>
                </c:pt>
                <c:pt idx="31662">
                  <c:v>0.98594416129788298</c:v>
                </c:pt>
                <c:pt idx="31663">
                  <c:v>0.98589501942036795</c:v>
                </c:pt>
                <c:pt idx="31664">
                  <c:v>0.98597116565379295</c:v>
                </c:pt>
                <c:pt idx="31665">
                  <c:v>0.98590148457583404</c:v>
                </c:pt>
                <c:pt idx="31666">
                  <c:v>0.985947827652774</c:v>
                </c:pt>
                <c:pt idx="31667">
                  <c:v>0.98595507413994898</c:v>
                </c:pt>
                <c:pt idx="31668">
                  <c:v>0.98602813907314402</c:v>
                </c:pt>
                <c:pt idx="31669">
                  <c:v>0.98599876482030802</c:v>
                </c:pt>
                <c:pt idx="31670">
                  <c:v>0.98593503123314397</c:v>
                </c:pt>
                <c:pt idx="31671">
                  <c:v>0.98586826193692301</c:v>
                </c:pt>
                <c:pt idx="31672">
                  <c:v>0.98601569651392496</c:v>
                </c:pt>
                <c:pt idx="31673">
                  <c:v>0.98600431022059898</c:v>
                </c:pt>
                <c:pt idx="31674">
                  <c:v>0.98598194594072996</c:v>
                </c:pt>
                <c:pt idx="31675">
                  <c:v>0.98585348400997097</c:v>
                </c:pt>
                <c:pt idx="31676">
                  <c:v>0.98597887889415003</c:v>
                </c:pt>
                <c:pt idx="31677">
                  <c:v>0.98582543844968595</c:v>
                </c:pt>
                <c:pt idx="31678">
                  <c:v>0.98604008663105203</c:v>
                </c:pt>
                <c:pt idx="31679">
                  <c:v>0.98593803384144196</c:v>
                </c:pt>
                <c:pt idx="31680">
                  <c:v>0.98599032419812505</c:v>
                </c:pt>
                <c:pt idx="31681">
                  <c:v>0.98586596306421104</c:v>
                </c:pt>
                <c:pt idx="31682">
                  <c:v>0.98593907461019503</c:v>
                </c:pt>
                <c:pt idx="31683">
                  <c:v>0.98592637277435202</c:v>
                </c:pt>
                <c:pt idx="31684">
                  <c:v>0.98599082304375196</c:v>
                </c:pt>
                <c:pt idx="31685">
                  <c:v>0.98595190220947604</c:v>
                </c:pt>
                <c:pt idx="31686">
                  <c:v>0.98599706513981999</c:v>
                </c:pt>
                <c:pt idx="31687">
                  <c:v>0.98587640645692598</c:v>
                </c:pt>
                <c:pt idx="31688">
                  <c:v>0.98589705118806703</c:v>
                </c:pt>
                <c:pt idx="31689">
                  <c:v>0.98603735309590601</c:v>
                </c:pt>
                <c:pt idx="31690">
                  <c:v>0.98601646478532601</c:v>
                </c:pt>
                <c:pt idx="31691">
                  <c:v>0.98607217111912404</c:v>
                </c:pt>
                <c:pt idx="31692">
                  <c:v>0.98590970745862505</c:v>
                </c:pt>
                <c:pt idx="31693">
                  <c:v>0.98600736807106004</c:v>
                </c:pt>
                <c:pt idx="31694">
                  <c:v>0.98599374177324905</c:v>
                </c:pt>
                <c:pt idx="31695">
                  <c:v>0.98605800648752795</c:v>
                </c:pt>
                <c:pt idx="31696">
                  <c:v>0.98594806806942303</c:v>
                </c:pt>
                <c:pt idx="31697">
                  <c:v>0.98597384553952705</c:v>
                </c:pt>
                <c:pt idx="31698">
                  <c:v>0.98592234354794095</c:v>
                </c:pt>
                <c:pt idx="31699">
                  <c:v>0.98602751997028804</c:v>
                </c:pt>
                <c:pt idx="31700">
                  <c:v>0.98597385690559303</c:v>
                </c:pt>
                <c:pt idx="31701">
                  <c:v>0.98607754465840403</c:v>
                </c:pt>
                <c:pt idx="31702">
                  <c:v>0.98596386867866204</c:v>
                </c:pt>
                <c:pt idx="31703">
                  <c:v>0.98603193556711899</c:v>
                </c:pt>
                <c:pt idx="31704">
                  <c:v>0.98586944544426702</c:v>
                </c:pt>
                <c:pt idx="31705">
                  <c:v>0.98588337576627405</c:v>
                </c:pt>
                <c:pt idx="31706">
                  <c:v>0.98584563156999705</c:v>
                </c:pt>
                <c:pt idx="31707">
                  <c:v>0.98596448640326195</c:v>
                </c:pt>
                <c:pt idx="31708">
                  <c:v>0.98604649621388096</c:v>
                </c:pt>
                <c:pt idx="31709">
                  <c:v>0.98597180683939001</c:v>
                </c:pt>
                <c:pt idx="31710">
                  <c:v>0.985952548212781</c:v>
                </c:pt>
                <c:pt idx="31711">
                  <c:v>0.98580704625843796</c:v>
                </c:pt>
                <c:pt idx="31712">
                  <c:v>0.98597609667507702</c:v>
                </c:pt>
                <c:pt idx="31713">
                  <c:v>0.98590379859717103</c:v>
                </c:pt>
                <c:pt idx="31714">
                  <c:v>0.985976749793259</c:v>
                </c:pt>
                <c:pt idx="31715">
                  <c:v>0.98599663676778904</c:v>
                </c:pt>
                <c:pt idx="31716">
                  <c:v>0.98598829691091305</c:v>
                </c:pt>
                <c:pt idx="31717">
                  <c:v>0.98586366133703396</c:v>
                </c:pt>
                <c:pt idx="31718">
                  <c:v>0.98605813528755604</c:v>
                </c:pt>
                <c:pt idx="31719">
                  <c:v>0.98587547296643296</c:v>
                </c:pt>
                <c:pt idx="31720">
                  <c:v>0.98603250074768101</c:v>
                </c:pt>
                <c:pt idx="31721">
                  <c:v>0.98583282006990902</c:v>
                </c:pt>
                <c:pt idx="31722">
                  <c:v>0.98592667357307795</c:v>
                </c:pt>
                <c:pt idx="31723">
                  <c:v>0.98585644792694604</c:v>
                </c:pt>
                <c:pt idx="31724">
                  <c:v>0.98593529177005701</c:v>
                </c:pt>
                <c:pt idx="31725">
                  <c:v>0.98593271373453595</c:v>
                </c:pt>
                <c:pt idx="31726">
                  <c:v>0.98598143637584301</c:v>
                </c:pt>
                <c:pt idx="31727">
                  <c:v>0.98599835502136302</c:v>
                </c:pt>
                <c:pt idx="31728">
                  <c:v>0.98598970746792802</c:v>
                </c:pt>
                <c:pt idx="31729">
                  <c:v>0.98603415858549204</c:v>
                </c:pt>
                <c:pt idx="31730">
                  <c:v>0.985945121869783</c:v>
                </c:pt>
                <c:pt idx="31731">
                  <c:v>0.98605397575458698</c:v>
                </c:pt>
                <c:pt idx="31732">
                  <c:v>0.98584562427745304</c:v>
                </c:pt>
                <c:pt idx="31733">
                  <c:v>0.98610117681464704</c:v>
                </c:pt>
                <c:pt idx="31734">
                  <c:v>0.98585845167303199</c:v>
                </c:pt>
                <c:pt idx="31735">
                  <c:v>0.98612593772735402</c:v>
                </c:pt>
                <c:pt idx="31736">
                  <c:v>0.98586552029735997</c:v>
                </c:pt>
                <c:pt idx="31737">
                  <c:v>0.98603375307438401</c:v>
                </c:pt>
                <c:pt idx="31738">
                  <c:v>0.98585973028664597</c:v>
                </c:pt>
                <c:pt idx="31739">
                  <c:v>0.98603325179625001</c:v>
                </c:pt>
                <c:pt idx="31740">
                  <c:v>0.98592464220848597</c:v>
                </c:pt>
                <c:pt idx="31741">
                  <c:v>0.98608779461357099</c:v>
                </c:pt>
                <c:pt idx="31742">
                  <c:v>0.98584469840743605</c:v>
                </c:pt>
                <c:pt idx="31743">
                  <c:v>0.98598581832436705</c:v>
                </c:pt>
                <c:pt idx="31744">
                  <c:v>0.98594855493244005</c:v>
                </c:pt>
                <c:pt idx="31745">
                  <c:v>0.98602150864256699</c:v>
                </c:pt>
                <c:pt idx="31746">
                  <c:v>0.98598512356734602</c:v>
                </c:pt>
                <c:pt idx="31747">
                  <c:v>0.98600897682003597</c:v>
                </c:pt>
                <c:pt idx="31748">
                  <c:v>0.98595627914331496</c:v>
                </c:pt>
                <c:pt idx="31749">
                  <c:v>0.98608098466549599</c:v>
                </c:pt>
                <c:pt idx="31750">
                  <c:v>0.98603035797678795</c:v>
                </c:pt>
                <c:pt idx="31751">
                  <c:v>0.98600497241218799</c:v>
                </c:pt>
                <c:pt idx="31752">
                  <c:v>0.98604086861298901</c:v>
                </c:pt>
                <c:pt idx="31753">
                  <c:v>0.98595005031776395</c:v>
                </c:pt>
                <c:pt idx="31754">
                  <c:v>0.98597947483178505</c:v>
                </c:pt>
                <c:pt idx="31755">
                  <c:v>0.98592096958212505</c:v>
                </c:pt>
                <c:pt idx="31756">
                  <c:v>0.986037515030879</c:v>
                </c:pt>
                <c:pt idx="31757">
                  <c:v>0.98609980183239399</c:v>
                </c:pt>
                <c:pt idx="31758">
                  <c:v>0.98596703730116997</c:v>
                </c:pt>
                <c:pt idx="31759">
                  <c:v>0.98593058944949596</c:v>
                </c:pt>
                <c:pt idx="31760">
                  <c:v>0.98593789280400701</c:v>
                </c:pt>
                <c:pt idx="31761">
                  <c:v>0.98603949731734997</c:v>
                </c:pt>
                <c:pt idx="31762">
                  <c:v>0.98600752560523197</c:v>
                </c:pt>
                <c:pt idx="31763">
                  <c:v>0.98598659714191095</c:v>
                </c:pt>
                <c:pt idx="31764">
                  <c:v>0.98608994728510602</c:v>
                </c:pt>
                <c:pt idx="31765">
                  <c:v>0.98600600302693897</c:v>
                </c:pt>
                <c:pt idx="31766">
                  <c:v>0.98608446828539897</c:v>
                </c:pt>
                <c:pt idx="31767">
                  <c:v>0.98604072492894501</c:v>
                </c:pt>
                <c:pt idx="31768">
                  <c:v>0.98600319344948695</c:v>
                </c:pt>
                <c:pt idx="31769">
                  <c:v>0.98605937728224002</c:v>
                </c:pt>
                <c:pt idx="31770">
                  <c:v>0.98594459818663804</c:v>
                </c:pt>
                <c:pt idx="31771">
                  <c:v>0.98595590535542399</c:v>
                </c:pt>
                <c:pt idx="31772">
                  <c:v>0.98601808061736795</c:v>
                </c:pt>
                <c:pt idx="31773">
                  <c:v>0.98605183988780898</c:v>
                </c:pt>
                <c:pt idx="31774">
                  <c:v>0.98602233445813603</c:v>
                </c:pt>
                <c:pt idx="31775">
                  <c:v>0.98594561553921101</c:v>
                </c:pt>
                <c:pt idx="31776">
                  <c:v>0.98594757629459995</c:v>
                </c:pt>
                <c:pt idx="31777">
                  <c:v>0.98586812164069604</c:v>
                </c:pt>
                <c:pt idx="31778">
                  <c:v>0.98589347206445299</c:v>
                </c:pt>
                <c:pt idx="31779">
                  <c:v>0.985963790956769</c:v>
                </c:pt>
                <c:pt idx="31780">
                  <c:v>0.98603750061905104</c:v>
                </c:pt>
                <c:pt idx="31781">
                  <c:v>0.98603172934575001</c:v>
                </c:pt>
                <c:pt idx="31782">
                  <c:v>0.98595828290824095</c:v>
                </c:pt>
                <c:pt idx="31783">
                  <c:v>0.98586153754914896</c:v>
                </c:pt>
                <c:pt idx="31784">
                  <c:v>0.98597621951752001</c:v>
                </c:pt>
                <c:pt idx="31785">
                  <c:v>0.98603772816094004</c:v>
                </c:pt>
                <c:pt idx="31786">
                  <c:v>0.98587589406459197</c:v>
                </c:pt>
                <c:pt idx="31787">
                  <c:v>0.98600823014169703</c:v>
                </c:pt>
                <c:pt idx="31788">
                  <c:v>0.98595269226305204</c:v>
                </c:pt>
                <c:pt idx="31789">
                  <c:v>0.98600421103429503</c:v>
                </c:pt>
                <c:pt idx="31790">
                  <c:v>0.98593474189011798</c:v>
                </c:pt>
                <c:pt idx="31791">
                  <c:v>0.98599097846709405</c:v>
                </c:pt>
                <c:pt idx="31792">
                  <c:v>0.98594422414277805</c:v>
                </c:pt>
                <c:pt idx="31793">
                  <c:v>0.98602367745830399</c:v>
                </c:pt>
                <c:pt idx="31794">
                  <c:v>0.98592786309436498</c:v>
                </c:pt>
                <c:pt idx="31795">
                  <c:v>0.98598485890858401</c:v>
                </c:pt>
                <c:pt idx="31796">
                  <c:v>0.98589467185580304</c:v>
                </c:pt>
                <c:pt idx="31797">
                  <c:v>0.98604125560700595</c:v>
                </c:pt>
                <c:pt idx="31798">
                  <c:v>0.98601620045617799</c:v>
                </c:pt>
                <c:pt idx="31799">
                  <c:v>0.985939677898933</c:v>
                </c:pt>
                <c:pt idx="31800">
                  <c:v>0.98597145860790603</c:v>
                </c:pt>
                <c:pt idx="31801">
                  <c:v>0.98584003717802404</c:v>
                </c:pt>
                <c:pt idx="31802">
                  <c:v>0.98598814159667703</c:v>
                </c:pt>
                <c:pt idx="31803">
                  <c:v>0.98601027048608603</c:v>
                </c:pt>
                <c:pt idx="31804">
                  <c:v>0.98603358413761799</c:v>
                </c:pt>
                <c:pt idx="31805">
                  <c:v>0.98587117621290699</c:v>
                </c:pt>
                <c:pt idx="31806">
                  <c:v>0.98593724973674202</c:v>
                </c:pt>
                <c:pt idx="31807">
                  <c:v>0.98594385415335095</c:v>
                </c:pt>
                <c:pt idx="31808">
                  <c:v>0.98606962601917103</c:v>
                </c:pt>
                <c:pt idx="31809">
                  <c:v>0.98594809118611604</c:v>
                </c:pt>
                <c:pt idx="31810">
                  <c:v>0.98598119723631905</c:v>
                </c:pt>
                <c:pt idx="31811">
                  <c:v>0.98597089752640898</c:v>
                </c:pt>
                <c:pt idx="31812">
                  <c:v>0.98596391337102096</c:v>
                </c:pt>
                <c:pt idx="31813">
                  <c:v>0.98593214765036896</c:v>
                </c:pt>
                <c:pt idx="31814">
                  <c:v>0.98598083959022098</c:v>
                </c:pt>
                <c:pt idx="31815">
                  <c:v>0.986030134808765</c:v>
                </c:pt>
                <c:pt idx="31816">
                  <c:v>0.98601232219449197</c:v>
                </c:pt>
                <c:pt idx="31817">
                  <c:v>0.98599820328030097</c:v>
                </c:pt>
                <c:pt idx="31818">
                  <c:v>0.98599470366612196</c:v>
                </c:pt>
                <c:pt idx="31819">
                  <c:v>0.98603666158505898</c:v>
                </c:pt>
                <c:pt idx="31820">
                  <c:v>0.98583201173838297</c:v>
                </c:pt>
                <c:pt idx="31821">
                  <c:v>0.98597962894660596</c:v>
                </c:pt>
                <c:pt idx="31822">
                  <c:v>0.98597014389518001</c:v>
                </c:pt>
                <c:pt idx="31823">
                  <c:v>0.98598237348708095</c:v>
                </c:pt>
                <c:pt idx="31824">
                  <c:v>0.98600123066108802</c:v>
                </c:pt>
                <c:pt idx="31825">
                  <c:v>0.98593757804655502</c:v>
                </c:pt>
                <c:pt idx="31826">
                  <c:v>0.98586994171285702</c:v>
                </c:pt>
                <c:pt idx="31827">
                  <c:v>0.98592388055397595</c:v>
                </c:pt>
                <c:pt idx="31828">
                  <c:v>0.98602206917441004</c:v>
                </c:pt>
                <c:pt idx="31829">
                  <c:v>0.98607487789942505</c:v>
                </c:pt>
                <c:pt idx="31830">
                  <c:v>0.98597524376804102</c:v>
                </c:pt>
                <c:pt idx="31831">
                  <c:v>0.98597736364239896</c:v>
                </c:pt>
                <c:pt idx="31832">
                  <c:v>0.98596543794616898</c:v>
                </c:pt>
                <c:pt idx="31833">
                  <c:v>0.98590702678743802</c:v>
                </c:pt>
                <c:pt idx="31834">
                  <c:v>0.98600251527585203</c:v>
                </c:pt>
                <c:pt idx="31835">
                  <c:v>0.98592951783587601</c:v>
                </c:pt>
                <c:pt idx="31836">
                  <c:v>0.98606385979209898</c:v>
                </c:pt>
                <c:pt idx="31837">
                  <c:v>0.985923725201721</c:v>
                </c:pt>
                <c:pt idx="31838">
                  <c:v>0.98589396197627099</c:v>
                </c:pt>
                <c:pt idx="31839">
                  <c:v>0.98597571366331505</c:v>
                </c:pt>
                <c:pt idx="31840">
                  <c:v>0.98589872421069402</c:v>
                </c:pt>
                <c:pt idx="31841">
                  <c:v>0.98602670987331797</c:v>
                </c:pt>
                <c:pt idx="31842">
                  <c:v>0.98595772554952299</c:v>
                </c:pt>
                <c:pt idx="31843">
                  <c:v>0.98590989423938302</c:v>
                </c:pt>
                <c:pt idx="31844">
                  <c:v>0.98609136711218304</c:v>
                </c:pt>
                <c:pt idx="31845">
                  <c:v>0.98597483797022401</c:v>
                </c:pt>
                <c:pt idx="31846">
                  <c:v>0.98608909867300898</c:v>
                </c:pt>
                <c:pt idx="31847">
                  <c:v>0.98588080821193702</c:v>
                </c:pt>
                <c:pt idx="31848">
                  <c:v>0.98603729841550003</c:v>
                </c:pt>
                <c:pt idx="31849">
                  <c:v>0.98582622919510099</c:v>
                </c:pt>
                <c:pt idx="31850">
                  <c:v>0.98606054532514897</c:v>
                </c:pt>
                <c:pt idx="31851">
                  <c:v>0.98583731323072499</c:v>
                </c:pt>
                <c:pt idx="31852">
                  <c:v>0.98600101830670694</c:v>
                </c:pt>
                <c:pt idx="31853">
                  <c:v>0.98597526086642095</c:v>
                </c:pt>
                <c:pt idx="31854">
                  <c:v>0.98604831520738601</c:v>
                </c:pt>
                <c:pt idx="31855">
                  <c:v>0.98598882213098904</c:v>
                </c:pt>
                <c:pt idx="31856">
                  <c:v>0.98594559641145396</c:v>
                </c:pt>
                <c:pt idx="31857">
                  <c:v>0.98609111136521999</c:v>
                </c:pt>
                <c:pt idx="31858">
                  <c:v>0.98585164548945203</c:v>
                </c:pt>
                <c:pt idx="31859">
                  <c:v>0.98610588142322098</c:v>
                </c:pt>
                <c:pt idx="31860">
                  <c:v>0.985935392079759</c:v>
                </c:pt>
                <c:pt idx="31861">
                  <c:v>0.98606694164115005</c:v>
                </c:pt>
                <c:pt idx="31862">
                  <c:v>0.98591354095513295</c:v>
                </c:pt>
                <c:pt idx="31863">
                  <c:v>0.986019698451709</c:v>
                </c:pt>
                <c:pt idx="31864">
                  <c:v>0.98583498471622699</c:v>
                </c:pt>
                <c:pt idx="31865">
                  <c:v>0.98601436898919204</c:v>
                </c:pt>
                <c:pt idx="31866">
                  <c:v>0.98590113602023</c:v>
                </c:pt>
                <c:pt idx="31867">
                  <c:v>0.98597383923401605</c:v>
                </c:pt>
                <c:pt idx="31868">
                  <c:v>0.98588452320101505</c:v>
                </c:pt>
                <c:pt idx="31869">
                  <c:v>0.98590137202164596</c:v>
                </c:pt>
                <c:pt idx="31870">
                  <c:v>0.98599584320952305</c:v>
                </c:pt>
                <c:pt idx="31871">
                  <c:v>0.98590660709934497</c:v>
                </c:pt>
                <c:pt idx="31872">
                  <c:v>0.98608836085193796</c:v>
                </c:pt>
                <c:pt idx="31873">
                  <c:v>0.98589400071563804</c:v>
                </c:pt>
                <c:pt idx="31874">
                  <c:v>0.98608059061518705</c:v>
                </c:pt>
                <c:pt idx="31875">
                  <c:v>0.98601737111496401</c:v>
                </c:pt>
                <c:pt idx="31876">
                  <c:v>0.98603194326173904</c:v>
                </c:pt>
                <c:pt idx="31877">
                  <c:v>0.98591643546079899</c:v>
                </c:pt>
                <c:pt idx="31878">
                  <c:v>0.98592102571124995</c:v>
                </c:pt>
                <c:pt idx="31879">
                  <c:v>0.98593740027634702</c:v>
                </c:pt>
                <c:pt idx="31880">
                  <c:v>0.98603426803386895</c:v>
                </c:pt>
                <c:pt idx="31881">
                  <c:v>0.98594137156224404</c:v>
                </c:pt>
                <c:pt idx="31882">
                  <c:v>0.98594833655716296</c:v>
                </c:pt>
                <c:pt idx="31883">
                  <c:v>0.98595430463414302</c:v>
                </c:pt>
                <c:pt idx="31884">
                  <c:v>0.98593879392047101</c:v>
                </c:pt>
                <c:pt idx="31885">
                  <c:v>0.98597799868643698</c:v>
                </c:pt>
                <c:pt idx="31886">
                  <c:v>0.98598956845885499</c:v>
                </c:pt>
                <c:pt idx="31887">
                  <c:v>0.98599095187661201</c:v>
                </c:pt>
                <c:pt idx="31888">
                  <c:v>0.98586517768555004</c:v>
                </c:pt>
                <c:pt idx="31889">
                  <c:v>0.98596805831496004</c:v>
                </c:pt>
                <c:pt idx="31890">
                  <c:v>0.985913674200256</c:v>
                </c:pt>
                <c:pt idx="31891">
                  <c:v>0.98590974398813003</c:v>
                </c:pt>
                <c:pt idx="31892">
                  <c:v>0.98598143101339497</c:v>
                </c:pt>
                <c:pt idx="31893">
                  <c:v>0.98597325588951801</c:v>
                </c:pt>
                <c:pt idx="31894">
                  <c:v>0.98589846953389904</c:v>
                </c:pt>
                <c:pt idx="31895">
                  <c:v>0.98610200886221799</c:v>
                </c:pt>
                <c:pt idx="31896">
                  <c:v>0.98596051428503395</c:v>
                </c:pt>
                <c:pt idx="31897">
                  <c:v>0.98594854968608403</c:v>
                </c:pt>
                <c:pt idx="31898">
                  <c:v>0.985849128547723</c:v>
                </c:pt>
                <c:pt idx="31899">
                  <c:v>0.98604782420269799</c:v>
                </c:pt>
                <c:pt idx="31900">
                  <c:v>0.98594410025286705</c:v>
                </c:pt>
                <c:pt idx="31901">
                  <c:v>0.986122162716493</c:v>
                </c:pt>
                <c:pt idx="31902">
                  <c:v>0.985935564608723</c:v>
                </c:pt>
                <c:pt idx="31903">
                  <c:v>0.985937773158163</c:v>
                </c:pt>
                <c:pt idx="31904">
                  <c:v>0.98589951707236001</c:v>
                </c:pt>
                <c:pt idx="31905">
                  <c:v>0.98609591422698495</c:v>
                </c:pt>
                <c:pt idx="31906">
                  <c:v>0.985969701071301</c:v>
                </c:pt>
                <c:pt idx="31907">
                  <c:v>0.98600032964429896</c:v>
                </c:pt>
                <c:pt idx="31908">
                  <c:v>0.98598723274001498</c:v>
                </c:pt>
                <c:pt idx="31909">
                  <c:v>0.98586296653184302</c:v>
                </c:pt>
                <c:pt idx="31910">
                  <c:v>0.98598062330500003</c:v>
                </c:pt>
                <c:pt idx="31911">
                  <c:v>0.98597884273931502</c:v>
                </c:pt>
                <c:pt idx="31912">
                  <c:v>0.98595624428444795</c:v>
                </c:pt>
                <c:pt idx="31913">
                  <c:v>0.98597435406354805</c:v>
                </c:pt>
                <c:pt idx="31914">
                  <c:v>0.98594297237885198</c:v>
                </c:pt>
                <c:pt idx="31915">
                  <c:v>0.98605918931446201</c:v>
                </c:pt>
                <c:pt idx="31916">
                  <c:v>0.98609191658991602</c:v>
                </c:pt>
                <c:pt idx="31917">
                  <c:v>0.985952666548365</c:v>
                </c:pt>
                <c:pt idx="31918">
                  <c:v>0.98601041919458399</c:v>
                </c:pt>
                <c:pt idx="31919">
                  <c:v>0.98584882397182605</c:v>
                </c:pt>
                <c:pt idx="31920">
                  <c:v>0.98602091795973501</c:v>
                </c:pt>
                <c:pt idx="31921">
                  <c:v>0.98584427352589898</c:v>
                </c:pt>
                <c:pt idx="31922">
                  <c:v>0.98600243672805898</c:v>
                </c:pt>
                <c:pt idx="31923">
                  <c:v>0.98594124412719997</c:v>
                </c:pt>
                <c:pt idx="31924">
                  <c:v>0.98595363700153804</c:v>
                </c:pt>
                <c:pt idx="31925">
                  <c:v>0.98592930194036699</c:v>
                </c:pt>
                <c:pt idx="31926">
                  <c:v>0.98594967661354405</c:v>
                </c:pt>
                <c:pt idx="31927">
                  <c:v>0.98602737694556197</c:v>
                </c:pt>
                <c:pt idx="31928">
                  <c:v>0.98593076009624603</c:v>
                </c:pt>
                <c:pt idx="31929">
                  <c:v>0.98610698672998598</c:v>
                </c:pt>
                <c:pt idx="31930">
                  <c:v>0.98601678963607298</c:v>
                </c:pt>
                <c:pt idx="31931">
                  <c:v>0.98594219601786004</c:v>
                </c:pt>
                <c:pt idx="31932">
                  <c:v>0.98602167593948098</c:v>
                </c:pt>
                <c:pt idx="31933">
                  <c:v>0.98599252451210995</c:v>
                </c:pt>
                <c:pt idx="31934">
                  <c:v>0.98597667488263097</c:v>
                </c:pt>
                <c:pt idx="31935">
                  <c:v>0.98592984678084095</c:v>
                </c:pt>
                <c:pt idx="31936">
                  <c:v>0.98581794315534199</c:v>
                </c:pt>
                <c:pt idx="31937">
                  <c:v>0.98595191508096103</c:v>
                </c:pt>
                <c:pt idx="31938">
                  <c:v>0.98600451331934602</c:v>
                </c:pt>
                <c:pt idx="31939">
                  <c:v>0.98608525489391097</c:v>
                </c:pt>
                <c:pt idx="31940">
                  <c:v>0.98601396991843304</c:v>
                </c:pt>
                <c:pt idx="31941">
                  <c:v>0.98593871035122205</c:v>
                </c:pt>
                <c:pt idx="31942">
                  <c:v>0.98606540671630505</c:v>
                </c:pt>
                <c:pt idx="31943">
                  <c:v>0.98587718772175104</c:v>
                </c:pt>
                <c:pt idx="31944">
                  <c:v>0.98609470135898003</c:v>
                </c:pt>
                <c:pt idx="31945">
                  <c:v>0.98600203071777004</c:v>
                </c:pt>
                <c:pt idx="31946">
                  <c:v>0.98588838703481796</c:v>
                </c:pt>
                <c:pt idx="31947">
                  <c:v>0.98588065638480704</c:v>
                </c:pt>
                <c:pt idx="31948">
                  <c:v>0.98597195544836602</c:v>
                </c:pt>
                <c:pt idx="31949">
                  <c:v>0.98598789848494495</c:v>
                </c:pt>
                <c:pt idx="31950">
                  <c:v>0.98604903394441901</c:v>
                </c:pt>
                <c:pt idx="31951">
                  <c:v>0.98588736470648297</c:v>
                </c:pt>
                <c:pt idx="31952">
                  <c:v>0.98596385869515601</c:v>
                </c:pt>
                <c:pt idx="31953">
                  <c:v>0.98595693455924704</c:v>
                </c:pt>
                <c:pt idx="31954">
                  <c:v>0.98604390020035304</c:v>
                </c:pt>
                <c:pt idx="31955">
                  <c:v>0.98604228173821895</c:v>
                </c:pt>
                <c:pt idx="31956">
                  <c:v>0.98608724857039498</c:v>
                </c:pt>
                <c:pt idx="31957">
                  <c:v>0.98603736874009595</c:v>
                </c:pt>
                <c:pt idx="31958">
                  <c:v>0.98601612771432101</c:v>
                </c:pt>
                <c:pt idx="31959">
                  <c:v>0.98602442890500697</c:v>
                </c:pt>
                <c:pt idx="31960">
                  <c:v>0.98600114464924604</c:v>
                </c:pt>
                <c:pt idx="31961">
                  <c:v>0.98589472459136895</c:v>
                </c:pt>
                <c:pt idx="31962">
                  <c:v>0.98599591289775201</c:v>
                </c:pt>
                <c:pt idx="31963">
                  <c:v>0.98590036687720894</c:v>
                </c:pt>
                <c:pt idx="31964">
                  <c:v>0.985993107153042</c:v>
                </c:pt>
                <c:pt idx="31965">
                  <c:v>0.98593980022598304</c:v>
                </c:pt>
                <c:pt idx="31966">
                  <c:v>0.98585479632291995</c:v>
                </c:pt>
                <c:pt idx="31967">
                  <c:v>0.98594896353903605</c:v>
                </c:pt>
                <c:pt idx="31968">
                  <c:v>0.98599091692552299</c:v>
                </c:pt>
                <c:pt idx="31969">
                  <c:v>0.98595640539871598</c:v>
                </c:pt>
                <c:pt idx="31970">
                  <c:v>0.98593625052663003</c:v>
                </c:pt>
                <c:pt idx="31971">
                  <c:v>0.98596959741302903</c:v>
                </c:pt>
                <c:pt idx="31972">
                  <c:v>0.98604887265191399</c:v>
                </c:pt>
                <c:pt idx="31973">
                  <c:v>0.98602545726374302</c:v>
                </c:pt>
                <c:pt idx="31974">
                  <c:v>0.98591425573358205</c:v>
                </c:pt>
                <c:pt idx="31975">
                  <c:v>0.98593941387406403</c:v>
                </c:pt>
                <c:pt idx="31976">
                  <c:v>0.98603861190261999</c:v>
                </c:pt>
                <c:pt idx="31977">
                  <c:v>0.986096707225109</c:v>
                </c:pt>
                <c:pt idx="31978">
                  <c:v>0.98589336540635397</c:v>
                </c:pt>
                <c:pt idx="31979">
                  <c:v>0.98606184684584297</c:v>
                </c:pt>
                <c:pt idx="31980">
                  <c:v>0.98583863511389402</c:v>
                </c:pt>
                <c:pt idx="31981">
                  <c:v>0.98597706917197803</c:v>
                </c:pt>
                <c:pt idx="31982">
                  <c:v>0.98585673312875199</c:v>
                </c:pt>
                <c:pt idx="31983">
                  <c:v>0.98593782333743996</c:v>
                </c:pt>
                <c:pt idx="31984">
                  <c:v>0.98596786758695598</c:v>
                </c:pt>
                <c:pt idx="31985">
                  <c:v>0.98604568535081505</c:v>
                </c:pt>
                <c:pt idx="31986">
                  <c:v>0.98597264671929297</c:v>
                </c:pt>
                <c:pt idx="31987">
                  <c:v>0.98600547518756798</c:v>
                </c:pt>
                <c:pt idx="31988">
                  <c:v>0.98604971735168001</c:v>
                </c:pt>
                <c:pt idx="31989">
                  <c:v>0.98588285398299402</c:v>
                </c:pt>
                <c:pt idx="31990">
                  <c:v>0.98604904914609703</c:v>
                </c:pt>
                <c:pt idx="31991">
                  <c:v>0.98595817363567395</c:v>
                </c:pt>
                <c:pt idx="31992">
                  <c:v>0.98600295208479405</c:v>
                </c:pt>
                <c:pt idx="31993">
                  <c:v>0.98599526268345195</c:v>
                </c:pt>
                <c:pt idx="31994">
                  <c:v>0.98600679296040605</c:v>
                </c:pt>
                <c:pt idx="31995">
                  <c:v>0.98602657300748398</c:v>
                </c:pt>
                <c:pt idx="31996">
                  <c:v>0.98591100992101</c:v>
                </c:pt>
                <c:pt idx="31997">
                  <c:v>0.98603872638177703</c:v>
                </c:pt>
                <c:pt idx="31998">
                  <c:v>0.98587977289226603</c:v>
                </c:pt>
                <c:pt idx="31999">
                  <c:v>0.98610884170339597</c:v>
                </c:pt>
                <c:pt idx="32000">
                  <c:v>0.98598329506264804</c:v>
                </c:pt>
                <c:pt idx="32001">
                  <c:v>0.98591042081903002</c:v>
                </c:pt>
                <c:pt idx="32002">
                  <c:v>0.98606005962324705</c:v>
                </c:pt>
                <c:pt idx="32003">
                  <c:v>0.98591365823499499</c:v>
                </c:pt>
                <c:pt idx="32004">
                  <c:v>0.98596626776797602</c:v>
                </c:pt>
                <c:pt idx="32005">
                  <c:v>0.98593146609447302</c:v>
                </c:pt>
                <c:pt idx="32006">
                  <c:v>0.98596130937044502</c:v>
                </c:pt>
                <c:pt idx="32007">
                  <c:v>0.985993223259092</c:v>
                </c:pt>
                <c:pt idx="32008">
                  <c:v>0.98605792573016704</c:v>
                </c:pt>
                <c:pt idx="32009">
                  <c:v>0.98600126524337905</c:v>
                </c:pt>
                <c:pt idx="32010">
                  <c:v>0.985899559387314</c:v>
                </c:pt>
                <c:pt idx="32011">
                  <c:v>0.98596948231497905</c:v>
                </c:pt>
                <c:pt idx="32012">
                  <c:v>0.98608839841710905</c:v>
                </c:pt>
                <c:pt idx="32013">
                  <c:v>0.98599221576815399</c:v>
                </c:pt>
                <c:pt idx="32014">
                  <c:v>0.98595007830162695</c:v>
                </c:pt>
                <c:pt idx="32015">
                  <c:v>0.98595564816928605</c:v>
                </c:pt>
                <c:pt idx="32016">
                  <c:v>0.98590779954531604</c:v>
                </c:pt>
                <c:pt idx="32017">
                  <c:v>0.98597715545745601</c:v>
                </c:pt>
                <c:pt idx="32018">
                  <c:v>0.98607414033779595</c:v>
                </c:pt>
                <c:pt idx="32019">
                  <c:v>0.98595240109939397</c:v>
                </c:pt>
                <c:pt idx="32020">
                  <c:v>0.98595407148049996</c:v>
                </c:pt>
                <c:pt idx="32021">
                  <c:v>0.98593963694230902</c:v>
                </c:pt>
                <c:pt idx="32022">
                  <c:v>0.98602747303612404</c:v>
                </c:pt>
                <c:pt idx="32023">
                  <c:v>0.98601526074388302</c:v>
                </c:pt>
                <c:pt idx="32024">
                  <c:v>0.985926314583918</c:v>
                </c:pt>
                <c:pt idx="32025">
                  <c:v>0.98590273744771695</c:v>
                </c:pt>
                <c:pt idx="32026">
                  <c:v>0.98587404966533199</c:v>
                </c:pt>
                <c:pt idx="32027">
                  <c:v>0.98592448097582697</c:v>
                </c:pt>
                <c:pt idx="32028">
                  <c:v>0.98600131555821702</c:v>
                </c:pt>
                <c:pt idx="32029">
                  <c:v>0.98585192553132905</c:v>
                </c:pt>
                <c:pt idx="32030">
                  <c:v>0.98603625079285995</c:v>
                </c:pt>
                <c:pt idx="32031">
                  <c:v>0.98606814988637004</c:v>
                </c:pt>
                <c:pt idx="32032">
                  <c:v>0.98593492121188597</c:v>
                </c:pt>
                <c:pt idx="32033">
                  <c:v>0.98589200205308802</c:v>
                </c:pt>
                <c:pt idx="32034">
                  <c:v>0.98585009162461501</c:v>
                </c:pt>
                <c:pt idx="32035">
                  <c:v>0.98597519601091899</c:v>
                </c:pt>
                <c:pt idx="32036">
                  <c:v>0.98581979513785101</c:v>
                </c:pt>
                <c:pt idx="32037">
                  <c:v>0.98599029089009005</c:v>
                </c:pt>
                <c:pt idx="32038">
                  <c:v>0.985886979888139</c:v>
                </c:pt>
                <c:pt idx="32039">
                  <c:v>0.98592177422235105</c:v>
                </c:pt>
                <c:pt idx="32040">
                  <c:v>0.985855383318337</c:v>
                </c:pt>
                <c:pt idx="32041">
                  <c:v>0.98603378562642896</c:v>
                </c:pt>
                <c:pt idx="32042">
                  <c:v>0.98594673430295698</c:v>
                </c:pt>
                <c:pt idx="32043">
                  <c:v>0.98609538964114796</c:v>
                </c:pt>
                <c:pt idx="32044">
                  <c:v>0.98589936688641799</c:v>
                </c:pt>
                <c:pt idx="32045">
                  <c:v>0.98609120098880698</c:v>
                </c:pt>
                <c:pt idx="32046">
                  <c:v>0.985950546109569</c:v>
                </c:pt>
                <c:pt idx="32047">
                  <c:v>0.98614132832214996</c:v>
                </c:pt>
                <c:pt idx="32048">
                  <c:v>0.98597815829978297</c:v>
                </c:pt>
                <c:pt idx="32049">
                  <c:v>0.98601924667808505</c:v>
                </c:pt>
                <c:pt idx="32050">
                  <c:v>0.98595600675512796</c:v>
                </c:pt>
                <c:pt idx="32051">
                  <c:v>0.985964861211163</c:v>
                </c:pt>
                <c:pt idx="32052">
                  <c:v>0.98584197692099396</c:v>
                </c:pt>
                <c:pt idx="32053">
                  <c:v>0.98601906341167</c:v>
                </c:pt>
                <c:pt idx="32054">
                  <c:v>0.98591738358493297</c:v>
                </c:pt>
                <c:pt idx="32055">
                  <c:v>0.98591948404343399</c:v>
                </c:pt>
                <c:pt idx="32056">
                  <c:v>0.98602712697024997</c:v>
                </c:pt>
                <c:pt idx="32057">
                  <c:v>0.98596233121993804</c:v>
                </c:pt>
                <c:pt idx="32058">
                  <c:v>0.98606257778272699</c:v>
                </c:pt>
                <c:pt idx="32059">
                  <c:v>0.98588700369577897</c:v>
                </c:pt>
                <c:pt idx="32060">
                  <c:v>0.98600503429997599</c:v>
                </c:pt>
                <c:pt idx="32061">
                  <c:v>0.98600875237427399</c:v>
                </c:pt>
                <c:pt idx="32062">
                  <c:v>0.98591404628378398</c:v>
                </c:pt>
                <c:pt idx="32063">
                  <c:v>0.98596833937245298</c:v>
                </c:pt>
                <c:pt idx="32064">
                  <c:v>0.98599741253336504</c:v>
                </c:pt>
                <c:pt idx="32065">
                  <c:v>0.985954382535011</c:v>
                </c:pt>
                <c:pt idx="32066">
                  <c:v>0.98590474065634204</c:v>
                </c:pt>
                <c:pt idx="32067">
                  <c:v>0.98588595585872996</c:v>
                </c:pt>
                <c:pt idx="32068">
                  <c:v>0.98593561926870499</c:v>
                </c:pt>
                <c:pt idx="32069">
                  <c:v>0.98603319905031295</c:v>
                </c:pt>
                <c:pt idx="32070">
                  <c:v>0.98599447389310502</c:v>
                </c:pt>
                <c:pt idx="32071">
                  <c:v>0.98589715451142501</c:v>
                </c:pt>
                <c:pt idx="32072">
                  <c:v>0.98595305971857805</c:v>
                </c:pt>
                <c:pt idx="32073">
                  <c:v>0.98595405623716803</c:v>
                </c:pt>
                <c:pt idx="32074">
                  <c:v>0.98601025536350395</c:v>
                </c:pt>
                <c:pt idx="32075">
                  <c:v>0.98601346191767303</c:v>
                </c:pt>
                <c:pt idx="32076">
                  <c:v>0.98600386380988103</c:v>
                </c:pt>
                <c:pt idx="32077">
                  <c:v>0.98593496165722705</c:v>
                </c:pt>
                <c:pt idx="32078">
                  <c:v>0.98605798168390701</c:v>
                </c:pt>
                <c:pt idx="32079">
                  <c:v>0.985930182671646</c:v>
                </c:pt>
                <c:pt idx="32080">
                  <c:v>0.98586696639943205</c:v>
                </c:pt>
                <c:pt idx="32081">
                  <c:v>0.98588715632816004</c:v>
                </c:pt>
                <c:pt idx="32082">
                  <c:v>0.98592600236884897</c:v>
                </c:pt>
                <c:pt idx="32083">
                  <c:v>0.98593202733908902</c:v>
                </c:pt>
                <c:pt idx="32084">
                  <c:v>0.98589157469475797</c:v>
                </c:pt>
                <c:pt idx="32085">
                  <c:v>0.98592054646889205</c:v>
                </c:pt>
                <c:pt idx="32086">
                  <c:v>0.98600517884182803</c:v>
                </c:pt>
                <c:pt idx="32087">
                  <c:v>0.98613596707956297</c:v>
                </c:pt>
                <c:pt idx="32088">
                  <c:v>0.98599859414784696</c:v>
                </c:pt>
                <c:pt idx="32089">
                  <c:v>0.98597779983672595</c:v>
                </c:pt>
                <c:pt idx="32090">
                  <c:v>0.98597559655191602</c:v>
                </c:pt>
                <c:pt idx="32091">
                  <c:v>0.98590363738945697</c:v>
                </c:pt>
                <c:pt idx="32092">
                  <c:v>0.98593436833005899</c:v>
                </c:pt>
                <c:pt idx="32093">
                  <c:v>0.985919853928657</c:v>
                </c:pt>
                <c:pt idx="32094">
                  <c:v>0.98607906412096302</c:v>
                </c:pt>
                <c:pt idx="32095">
                  <c:v>0.98593009376313301</c:v>
                </c:pt>
                <c:pt idx="32096">
                  <c:v>0.98602582353478396</c:v>
                </c:pt>
                <c:pt idx="32097">
                  <c:v>0.98605303638514497</c:v>
                </c:pt>
                <c:pt idx="32098">
                  <c:v>0.98593181718001499</c:v>
                </c:pt>
                <c:pt idx="32099">
                  <c:v>0.98595750178317798</c:v>
                </c:pt>
                <c:pt idx="32100">
                  <c:v>0.98589592619214494</c:v>
                </c:pt>
                <c:pt idx="32101">
                  <c:v>0.98580320596176596</c:v>
                </c:pt>
                <c:pt idx="32102">
                  <c:v>0.98590329670363597</c:v>
                </c:pt>
                <c:pt idx="32103">
                  <c:v>0.98595353969048705</c:v>
                </c:pt>
                <c:pt idx="32104">
                  <c:v>0.98598168216742699</c:v>
                </c:pt>
                <c:pt idx="32105">
                  <c:v>0.98604573208226698</c:v>
                </c:pt>
                <c:pt idx="32106">
                  <c:v>0.98590883963034104</c:v>
                </c:pt>
                <c:pt idx="32107">
                  <c:v>0.98589274289046802</c:v>
                </c:pt>
                <c:pt idx="32108">
                  <c:v>0.98601697074980199</c:v>
                </c:pt>
                <c:pt idx="32109">
                  <c:v>0.98598770176064199</c:v>
                </c:pt>
                <c:pt idx="32110">
                  <c:v>0.98603067600497496</c:v>
                </c:pt>
                <c:pt idx="32111">
                  <c:v>0.98593773479116398</c:v>
                </c:pt>
                <c:pt idx="32112">
                  <c:v>0.98598063956762505</c:v>
                </c:pt>
                <c:pt idx="32113">
                  <c:v>0.985908698973189</c:v>
                </c:pt>
                <c:pt idx="32114">
                  <c:v>0.98588544807788703</c:v>
                </c:pt>
                <c:pt idx="32115">
                  <c:v>0.98603967318103003</c:v>
                </c:pt>
                <c:pt idx="32116">
                  <c:v>0.98596438787669605</c:v>
                </c:pt>
                <c:pt idx="32117">
                  <c:v>0.98599807686652696</c:v>
                </c:pt>
                <c:pt idx="32118">
                  <c:v>0.98591810678076797</c:v>
                </c:pt>
                <c:pt idx="32119">
                  <c:v>0.98599920890306803</c:v>
                </c:pt>
                <c:pt idx="32120">
                  <c:v>0.98604513042016295</c:v>
                </c:pt>
                <c:pt idx="32121">
                  <c:v>0.98598208153404798</c:v>
                </c:pt>
                <c:pt idx="32122">
                  <c:v>0.98596359391231903</c:v>
                </c:pt>
                <c:pt idx="32123">
                  <c:v>0.98599511740474599</c:v>
                </c:pt>
                <c:pt idx="32124">
                  <c:v>0.98595167743937695</c:v>
                </c:pt>
                <c:pt idx="32125">
                  <c:v>0.98594826102524502</c:v>
                </c:pt>
                <c:pt idx="32126">
                  <c:v>0.98596887989738302</c:v>
                </c:pt>
                <c:pt idx="32127">
                  <c:v>0.98596572553865403</c:v>
                </c:pt>
                <c:pt idx="32128">
                  <c:v>0.98583968715094294</c:v>
                </c:pt>
                <c:pt idx="32129">
                  <c:v>0.98603348344076702</c:v>
                </c:pt>
                <c:pt idx="32130">
                  <c:v>0.98594518352244598</c:v>
                </c:pt>
                <c:pt idx="32131">
                  <c:v>0.98593913636613695</c:v>
                </c:pt>
                <c:pt idx="32132">
                  <c:v>0.98592227270718302</c:v>
                </c:pt>
                <c:pt idx="32133">
                  <c:v>0.98601446845240404</c:v>
                </c:pt>
                <c:pt idx="32134">
                  <c:v>0.98604435796318601</c:v>
                </c:pt>
                <c:pt idx="32135">
                  <c:v>0.98603823109938904</c:v>
                </c:pt>
                <c:pt idx="32136">
                  <c:v>0.98599318848741402</c:v>
                </c:pt>
                <c:pt idx="32137">
                  <c:v>0.98590680786604201</c:v>
                </c:pt>
                <c:pt idx="32138">
                  <c:v>0.98604901773786302</c:v>
                </c:pt>
                <c:pt idx="32139">
                  <c:v>0.98590416464323205</c:v>
                </c:pt>
                <c:pt idx="32140">
                  <c:v>0.98608961752605795</c:v>
                </c:pt>
                <c:pt idx="32141">
                  <c:v>0.98598905781383805</c:v>
                </c:pt>
                <c:pt idx="32142">
                  <c:v>0.98609136126047003</c:v>
                </c:pt>
                <c:pt idx="32143">
                  <c:v>0.98598522308382197</c:v>
                </c:pt>
                <c:pt idx="32144">
                  <c:v>0.98600950196834203</c:v>
                </c:pt>
                <c:pt idx="32145">
                  <c:v>0.98600448215680703</c:v>
                </c:pt>
                <c:pt idx="32146">
                  <c:v>0.98596830544675995</c:v>
                </c:pt>
                <c:pt idx="32147">
                  <c:v>0.98588960131214698</c:v>
                </c:pt>
                <c:pt idx="32148">
                  <c:v>0.98601982857454196</c:v>
                </c:pt>
                <c:pt idx="32149">
                  <c:v>0.98592979099141898</c:v>
                </c:pt>
                <c:pt idx="32150">
                  <c:v>0.985957900959755</c:v>
                </c:pt>
                <c:pt idx="32151">
                  <c:v>0.98597898471478296</c:v>
                </c:pt>
                <c:pt idx="32152">
                  <c:v>0.98609659157320395</c:v>
                </c:pt>
                <c:pt idx="32153">
                  <c:v>0.98591052145008895</c:v>
                </c:pt>
                <c:pt idx="32154">
                  <c:v>0.98598603432716303</c:v>
                </c:pt>
                <c:pt idx="32155">
                  <c:v>0.98589360592679798</c:v>
                </c:pt>
                <c:pt idx="32156">
                  <c:v>0.98606836137078502</c:v>
                </c:pt>
                <c:pt idx="32157">
                  <c:v>0.98592354529723203</c:v>
                </c:pt>
                <c:pt idx="32158">
                  <c:v>0.98603490214998002</c:v>
                </c:pt>
                <c:pt idx="32159">
                  <c:v>0.98593678434017895</c:v>
                </c:pt>
                <c:pt idx="32160">
                  <c:v>0.98590194761491601</c:v>
                </c:pt>
                <c:pt idx="32161">
                  <c:v>0.98598934765889201</c:v>
                </c:pt>
                <c:pt idx="32162">
                  <c:v>0.98595114558034402</c:v>
                </c:pt>
                <c:pt idx="32163">
                  <c:v>0.98605681649853805</c:v>
                </c:pt>
                <c:pt idx="32164">
                  <c:v>0.98585653413044605</c:v>
                </c:pt>
                <c:pt idx="32165">
                  <c:v>0.98596122632051297</c:v>
                </c:pt>
                <c:pt idx="32166">
                  <c:v>0.98604457972690596</c:v>
                </c:pt>
                <c:pt idx="32167">
                  <c:v>0.98603456348006002</c:v>
                </c:pt>
                <c:pt idx="32168">
                  <c:v>0.98594572456348994</c:v>
                </c:pt>
                <c:pt idx="32169">
                  <c:v>0.98599866327724295</c:v>
                </c:pt>
                <c:pt idx="32170">
                  <c:v>0.98600640865077405</c:v>
                </c:pt>
                <c:pt idx="32171">
                  <c:v>0.98598498557622705</c:v>
                </c:pt>
                <c:pt idx="32172">
                  <c:v>0.98602501792297703</c:v>
                </c:pt>
                <c:pt idx="32173">
                  <c:v>0.98587407887567402</c:v>
                </c:pt>
                <c:pt idx="32174">
                  <c:v>0.98595148843007596</c:v>
                </c:pt>
                <c:pt idx="32175">
                  <c:v>0.985956742227452</c:v>
                </c:pt>
                <c:pt idx="32176">
                  <c:v>0.98600407500852305</c:v>
                </c:pt>
                <c:pt idx="32177">
                  <c:v>0.98594626557648302</c:v>
                </c:pt>
                <c:pt idx="32178">
                  <c:v>0.986021110117272</c:v>
                </c:pt>
                <c:pt idx="32179">
                  <c:v>0.98585277495789703</c:v>
                </c:pt>
                <c:pt idx="32180">
                  <c:v>0.98593002547098096</c:v>
                </c:pt>
                <c:pt idx="32181">
                  <c:v>0.98596285226400804</c:v>
                </c:pt>
                <c:pt idx="32182">
                  <c:v>0.986090121567892</c:v>
                </c:pt>
                <c:pt idx="32183">
                  <c:v>0.985974283030291</c:v>
                </c:pt>
                <c:pt idx="32184">
                  <c:v>0.98596582045116499</c:v>
                </c:pt>
                <c:pt idx="32185">
                  <c:v>0.98600390116304204</c:v>
                </c:pt>
                <c:pt idx="32186">
                  <c:v>0.98601000965599594</c:v>
                </c:pt>
                <c:pt idx="32187">
                  <c:v>0.98589613879642701</c:v>
                </c:pt>
                <c:pt idx="32188">
                  <c:v>0.98594841701646696</c:v>
                </c:pt>
                <c:pt idx="32189">
                  <c:v>0.985833080820115</c:v>
                </c:pt>
                <c:pt idx="32190">
                  <c:v>0.98598367394544895</c:v>
                </c:pt>
                <c:pt idx="32191">
                  <c:v>0.985952263412333</c:v>
                </c:pt>
                <c:pt idx="32192">
                  <c:v>0.98598574839786801</c:v>
                </c:pt>
                <c:pt idx="32193">
                  <c:v>0.98594170752803301</c:v>
                </c:pt>
                <c:pt idx="32194">
                  <c:v>0.98594977434657805</c:v>
                </c:pt>
                <c:pt idx="32195">
                  <c:v>0.98586728888533603</c:v>
                </c:pt>
                <c:pt idx="32196">
                  <c:v>0.98595731122931296</c:v>
                </c:pt>
                <c:pt idx="32197">
                  <c:v>0.98589349978387397</c:v>
                </c:pt>
                <c:pt idx="32198">
                  <c:v>0.98601278545938797</c:v>
                </c:pt>
                <c:pt idx="32199">
                  <c:v>0.985993969760114</c:v>
                </c:pt>
                <c:pt idx="32200">
                  <c:v>0.98598796204316197</c:v>
                </c:pt>
                <c:pt idx="32201">
                  <c:v>0.985868317784792</c:v>
                </c:pt>
                <c:pt idx="32202">
                  <c:v>0.98601996067302999</c:v>
                </c:pt>
                <c:pt idx="32203">
                  <c:v>0.98596093803533402</c:v>
                </c:pt>
                <c:pt idx="32204">
                  <c:v>0.986009909767806</c:v>
                </c:pt>
                <c:pt idx="32205">
                  <c:v>0.98585648262677095</c:v>
                </c:pt>
                <c:pt idx="32206">
                  <c:v>0.98598897681740605</c:v>
                </c:pt>
                <c:pt idx="32207">
                  <c:v>0.98605071583177595</c:v>
                </c:pt>
                <c:pt idx="32208">
                  <c:v>0.98597573272513395</c:v>
                </c:pt>
                <c:pt idx="32209">
                  <c:v>0.98603010773223598</c:v>
                </c:pt>
                <c:pt idx="32210">
                  <c:v>0.98594177507907399</c:v>
                </c:pt>
                <c:pt idx="32211">
                  <c:v>0.98601590678222795</c:v>
                </c:pt>
                <c:pt idx="32212">
                  <c:v>0.98595515941115297</c:v>
                </c:pt>
                <c:pt idx="32213">
                  <c:v>0.98590886655156496</c:v>
                </c:pt>
                <c:pt idx="32214">
                  <c:v>0.98589762297345396</c:v>
                </c:pt>
                <c:pt idx="32215">
                  <c:v>0.98591493042383005</c:v>
                </c:pt>
                <c:pt idx="32216">
                  <c:v>0.98598500919912901</c:v>
                </c:pt>
                <c:pt idx="32217">
                  <c:v>0.98596037996134001</c:v>
                </c:pt>
                <c:pt idx="32218">
                  <c:v>0.98590883175160005</c:v>
                </c:pt>
                <c:pt idx="32219">
                  <c:v>0.98587829309922104</c:v>
                </c:pt>
                <c:pt idx="32220">
                  <c:v>0.98596183587083097</c:v>
                </c:pt>
                <c:pt idx="32221">
                  <c:v>0.98601893772493798</c:v>
                </c:pt>
                <c:pt idx="32222">
                  <c:v>0.98596484941384599</c:v>
                </c:pt>
                <c:pt idx="32223">
                  <c:v>0.98592255776933801</c:v>
                </c:pt>
                <c:pt idx="32224">
                  <c:v>0.98601005340729797</c:v>
                </c:pt>
                <c:pt idx="32225">
                  <c:v>0.98601770198418204</c:v>
                </c:pt>
                <c:pt idx="32226">
                  <c:v>0.98601364799056601</c:v>
                </c:pt>
                <c:pt idx="32227">
                  <c:v>0.98589146401440197</c:v>
                </c:pt>
                <c:pt idx="32228">
                  <c:v>0.98599637234978299</c:v>
                </c:pt>
                <c:pt idx="32229">
                  <c:v>0.98581230772899298</c:v>
                </c:pt>
                <c:pt idx="32230">
                  <c:v>0.98610859512059001</c:v>
                </c:pt>
                <c:pt idx="32231">
                  <c:v>0.98587586327483201</c:v>
                </c:pt>
                <c:pt idx="32232">
                  <c:v>0.986014381425806</c:v>
                </c:pt>
                <c:pt idx="32233">
                  <c:v>0.98592688468419798</c:v>
                </c:pt>
                <c:pt idx="32234">
                  <c:v>0.98606128144582805</c:v>
                </c:pt>
                <c:pt idx="32235">
                  <c:v>0.98578894643203496</c:v>
                </c:pt>
                <c:pt idx="32236">
                  <c:v>0.98605134531712701</c:v>
                </c:pt>
                <c:pt idx="32237">
                  <c:v>0.98589437580011596</c:v>
                </c:pt>
                <c:pt idx="32238">
                  <c:v>0.98593561464106005</c:v>
                </c:pt>
                <c:pt idx="32239">
                  <c:v>0.98603604472064899</c:v>
                </c:pt>
                <c:pt idx="32240">
                  <c:v>0.98601745127753804</c:v>
                </c:pt>
                <c:pt idx="32241">
                  <c:v>0.98594665343652199</c:v>
                </c:pt>
                <c:pt idx="32242">
                  <c:v>0.98593969742701504</c:v>
                </c:pt>
                <c:pt idx="32243">
                  <c:v>0.98593604647669997</c:v>
                </c:pt>
                <c:pt idx="32244">
                  <c:v>0.98592442341004805</c:v>
                </c:pt>
                <c:pt idx="32245">
                  <c:v>0.98592471455916397</c:v>
                </c:pt>
                <c:pt idx="32246">
                  <c:v>0.98594103722411197</c:v>
                </c:pt>
                <c:pt idx="32247">
                  <c:v>0.98597385702905704</c:v>
                </c:pt>
                <c:pt idx="32248">
                  <c:v>0.98589558614126904</c:v>
                </c:pt>
                <c:pt idx="32249">
                  <c:v>0.98596288251563402</c:v>
                </c:pt>
                <c:pt idx="32250">
                  <c:v>0.98582484286189698</c:v>
                </c:pt>
                <c:pt idx="32251">
                  <c:v>0.98588141492355996</c:v>
                </c:pt>
                <c:pt idx="32252">
                  <c:v>0.98597866161191505</c:v>
                </c:pt>
                <c:pt idx="32253">
                  <c:v>0.98591963709188801</c:v>
                </c:pt>
                <c:pt idx="32254">
                  <c:v>0.98595504054270999</c:v>
                </c:pt>
                <c:pt idx="32255">
                  <c:v>0.98594267962331295</c:v>
                </c:pt>
                <c:pt idx="32256">
                  <c:v>0.98594148596807196</c:v>
                </c:pt>
                <c:pt idx="32257">
                  <c:v>0.98607463807236495</c:v>
                </c:pt>
                <c:pt idx="32258">
                  <c:v>0.98589220730008698</c:v>
                </c:pt>
                <c:pt idx="32259">
                  <c:v>0.98605844965513001</c:v>
                </c:pt>
                <c:pt idx="32260">
                  <c:v>0.98603880521425102</c:v>
                </c:pt>
                <c:pt idx="32261">
                  <c:v>0.985947424088224</c:v>
                </c:pt>
                <c:pt idx="32262">
                  <c:v>0.98589113655388405</c:v>
                </c:pt>
                <c:pt idx="32263">
                  <c:v>0.98596130600643594</c:v>
                </c:pt>
                <c:pt idx="32264">
                  <c:v>0.98592899481048502</c:v>
                </c:pt>
                <c:pt idx="32265">
                  <c:v>0.986062772375911</c:v>
                </c:pt>
                <c:pt idx="32266">
                  <c:v>0.98587261996795394</c:v>
                </c:pt>
                <c:pt idx="32267">
                  <c:v>0.986028255031831</c:v>
                </c:pt>
                <c:pt idx="32268">
                  <c:v>0.985873512401371</c:v>
                </c:pt>
                <c:pt idx="32269">
                  <c:v>0.98602089401498305</c:v>
                </c:pt>
                <c:pt idx="32270">
                  <c:v>0.98598567513330804</c:v>
                </c:pt>
                <c:pt idx="32271">
                  <c:v>0.98607846982076197</c:v>
                </c:pt>
                <c:pt idx="32272">
                  <c:v>0.98614980619197701</c:v>
                </c:pt>
                <c:pt idx="32273">
                  <c:v>0.98594679230111204</c:v>
                </c:pt>
                <c:pt idx="32274">
                  <c:v>0.98591506646389904</c:v>
                </c:pt>
                <c:pt idx="32275">
                  <c:v>0.98593156401154702</c:v>
                </c:pt>
                <c:pt idx="32276">
                  <c:v>0.98603695581363404</c:v>
                </c:pt>
                <c:pt idx="32277">
                  <c:v>0.98612865137553496</c:v>
                </c:pt>
                <c:pt idx="32278">
                  <c:v>0.98590311854155699</c:v>
                </c:pt>
                <c:pt idx="32279">
                  <c:v>0.98593486727354895</c:v>
                </c:pt>
                <c:pt idx="32280">
                  <c:v>0.98592454926260398</c:v>
                </c:pt>
                <c:pt idx="32281">
                  <c:v>0.98594193194502</c:v>
                </c:pt>
                <c:pt idx="32282">
                  <c:v>0.98596889471706295</c:v>
                </c:pt>
                <c:pt idx="32283">
                  <c:v>0.98577819728351401</c:v>
                </c:pt>
                <c:pt idx="32284">
                  <c:v>0.98599898236448302</c:v>
                </c:pt>
                <c:pt idx="32285">
                  <c:v>0.98598618582999198</c:v>
                </c:pt>
                <c:pt idx="32286">
                  <c:v>0.98606529263916298</c:v>
                </c:pt>
                <c:pt idx="32287">
                  <c:v>0.98593037875432499</c:v>
                </c:pt>
                <c:pt idx="32288">
                  <c:v>0.98600322005929797</c:v>
                </c:pt>
                <c:pt idx="32289">
                  <c:v>0.98581038762386997</c:v>
                </c:pt>
                <c:pt idx="32290">
                  <c:v>0.98600558948393802</c:v>
                </c:pt>
                <c:pt idx="32291">
                  <c:v>0.98582408490820495</c:v>
                </c:pt>
                <c:pt idx="32292">
                  <c:v>0.98594401228606099</c:v>
                </c:pt>
                <c:pt idx="32293">
                  <c:v>0.98602217637912604</c:v>
                </c:pt>
                <c:pt idx="32294">
                  <c:v>0.98602657467408505</c:v>
                </c:pt>
                <c:pt idx="32295">
                  <c:v>0.98583428437678799</c:v>
                </c:pt>
                <c:pt idx="32296">
                  <c:v>0.98599960018351396</c:v>
                </c:pt>
                <c:pt idx="32297">
                  <c:v>0.986046410451204</c:v>
                </c:pt>
                <c:pt idx="32298">
                  <c:v>0.98602709412551603</c:v>
                </c:pt>
                <c:pt idx="32299">
                  <c:v>0.98594584341316704</c:v>
                </c:pt>
                <c:pt idx="32300">
                  <c:v>0.98601123073828301</c:v>
                </c:pt>
                <c:pt idx="32301">
                  <c:v>0.98610467964545701</c:v>
                </c:pt>
                <c:pt idx="32302">
                  <c:v>0.98603369653679696</c:v>
                </c:pt>
                <c:pt idx="32303">
                  <c:v>0.98605257239342803</c:v>
                </c:pt>
                <c:pt idx="32304">
                  <c:v>0.98608092275361903</c:v>
                </c:pt>
                <c:pt idx="32305">
                  <c:v>0.98597250665147296</c:v>
                </c:pt>
                <c:pt idx="32306">
                  <c:v>0.98595961608952398</c:v>
                </c:pt>
                <c:pt idx="32307">
                  <c:v>0.98595804768772399</c:v>
                </c:pt>
                <c:pt idx="32308">
                  <c:v>0.98589226872110003</c:v>
                </c:pt>
                <c:pt idx="32309">
                  <c:v>0.98601826620535604</c:v>
                </c:pt>
                <c:pt idx="32310">
                  <c:v>0.98592338009000802</c:v>
                </c:pt>
                <c:pt idx="32311">
                  <c:v>0.98603684466138197</c:v>
                </c:pt>
                <c:pt idx="32312">
                  <c:v>0.98595875330028404</c:v>
                </c:pt>
                <c:pt idx="32313">
                  <c:v>0.98594937877783195</c:v>
                </c:pt>
                <c:pt idx="32314">
                  <c:v>0.98604145809945298</c:v>
                </c:pt>
                <c:pt idx="32315">
                  <c:v>0.98582231233001205</c:v>
                </c:pt>
                <c:pt idx="32316">
                  <c:v>0.98605724131212302</c:v>
                </c:pt>
                <c:pt idx="32317">
                  <c:v>0.98584509001328502</c:v>
                </c:pt>
                <c:pt idx="32318">
                  <c:v>0.98600151210569198</c:v>
                </c:pt>
                <c:pt idx="32319">
                  <c:v>0.98588569960093697</c:v>
                </c:pt>
                <c:pt idx="32320">
                  <c:v>0.98594567725927296</c:v>
                </c:pt>
                <c:pt idx="32321">
                  <c:v>0.98598570102166705</c:v>
                </c:pt>
                <c:pt idx="32322">
                  <c:v>0.98595954918759898</c:v>
                </c:pt>
                <c:pt idx="32323">
                  <c:v>0.98596307613318701</c:v>
                </c:pt>
                <c:pt idx="32324">
                  <c:v>0.98597175030931195</c:v>
                </c:pt>
                <c:pt idx="32325">
                  <c:v>0.98601695201289496</c:v>
                </c:pt>
                <c:pt idx="32326">
                  <c:v>0.98587791983651596</c:v>
                </c:pt>
                <c:pt idx="32327">
                  <c:v>0.98598604065252604</c:v>
                </c:pt>
                <c:pt idx="32328">
                  <c:v>0.98603939243280403</c:v>
                </c:pt>
                <c:pt idx="32329">
                  <c:v>0.98591167529685397</c:v>
                </c:pt>
                <c:pt idx="32330">
                  <c:v>0.98597115681587999</c:v>
                </c:pt>
                <c:pt idx="32331">
                  <c:v>0.98595164568472404</c:v>
                </c:pt>
                <c:pt idx="32332">
                  <c:v>0.98590635487102596</c:v>
                </c:pt>
                <c:pt idx="32333">
                  <c:v>0.98588996298947496</c:v>
                </c:pt>
                <c:pt idx="32334">
                  <c:v>0.98597159063602302</c:v>
                </c:pt>
                <c:pt idx="32335">
                  <c:v>0.98603730318190297</c:v>
                </c:pt>
                <c:pt idx="32336">
                  <c:v>0.98603766395607495</c:v>
                </c:pt>
                <c:pt idx="32337">
                  <c:v>0.98591082677385999</c:v>
                </c:pt>
                <c:pt idx="32338">
                  <c:v>0.98597828540483701</c:v>
                </c:pt>
                <c:pt idx="32339">
                  <c:v>0.98596201688269303</c:v>
                </c:pt>
                <c:pt idx="32340">
                  <c:v>0.98596466918993997</c:v>
                </c:pt>
                <c:pt idx="32341">
                  <c:v>0.98596891696262501</c:v>
                </c:pt>
                <c:pt idx="32342">
                  <c:v>0.98592376991183195</c:v>
                </c:pt>
                <c:pt idx="32343">
                  <c:v>0.98603042092661797</c:v>
                </c:pt>
                <c:pt idx="32344">
                  <c:v>0.98589196740414198</c:v>
                </c:pt>
                <c:pt idx="32345">
                  <c:v>0.98589080699754805</c:v>
                </c:pt>
                <c:pt idx="32346">
                  <c:v>0.98596800996982004</c:v>
                </c:pt>
                <c:pt idx="32347">
                  <c:v>0.98605978133427197</c:v>
                </c:pt>
                <c:pt idx="32348">
                  <c:v>0.98594495077729505</c:v>
                </c:pt>
                <c:pt idx="32349">
                  <c:v>0.98609930145034597</c:v>
                </c:pt>
                <c:pt idx="32350">
                  <c:v>0.98605550314288304</c:v>
                </c:pt>
                <c:pt idx="32351">
                  <c:v>0.98603233157472803</c:v>
                </c:pt>
                <c:pt idx="32352">
                  <c:v>0.98601406380269896</c:v>
                </c:pt>
                <c:pt idx="32353">
                  <c:v>0.98596370232570296</c:v>
                </c:pt>
                <c:pt idx="32354">
                  <c:v>0.98587391740054797</c:v>
                </c:pt>
                <c:pt idx="32355">
                  <c:v>0.98592398607157195</c:v>
                </c:pt>
                <c:pt idx="32356">
                  <c:v>0.98596893381526396</c:v>
                </c:pt>
                <c:pt idx="32357">
                  <c:v>0.98600411463880999</c:v>
                </c:pt>
                <c:pt idx="32358">
                  <c:v>0.98596033439864805</c:v>
                </c:pt>
                <c:pt idx="32359">
                  <c:v>0.98595191416640204</c:v>
                </c:pt>
                <c:pt idx="32360">
                  <c:v>0.98599548946051396</c:v>
                </c:pt>
                <c:pt idx="32361">
                  <c:v>0.98588596386537597</c:v>
                </c:pt>
                <c:pt idx="32362">
                  <c:v>0.98592298723803895</c:v>
                </c:pt>
                <c:pt idx="32363">
                  <c:v>0.98596806499029199</c:v>
                </c:pt>
                <c:pt idx="32364">
                  <c:v>0.98591550699548103</c:v>
                </c:pt>
                <c:pt idx="32365">
                  <c:v>0.985993529114777</c:v>
                </c:pt>
                <c:pt idx="32366">
                  <c:v>0.98589864499250401</c:v>
                </c:pt>
                <c:pt idx="32367">
                  <c:v>0.98608902201056003</c:v>
                </c:pt>
                <c:pt idx="32368">
                  <c:v>0.98587067386447802</c:v>
                </c:pt>
                <c:pt idx="32369">
                  <c:v>0.98590544169745098</c:v>
                </c:pt>
                <c:pt idx="32370">
                  <c:v>0.98593400577251999</c:v>
                </c:pt>
                <c:pt idx="32371">
                  <c:v>0.98600917552381895</c:v>
                </c:pt>
                <c:pt idx="32372">
                  <c:v>0.98589803304247603</c:v>
                </c:pt>
                <c:pt idx="32373">
                  <c:v>0.98610758746699601</c:v>
                </c:pt>
                <c:pt idx="32374">
                  <c:v>0.98591113034872602</c:v>
                </c:pt>
                <c:pt idx="32375">
                  <c:v>0.98601082873800405</c:v>
                </c:pt>
                <c:pt idx="32376">
                  <c:v>0.98598449147605705</c:v>
                </c:pt>
                <c:pt idx="32377">
                  <c:v>0.98601135122476402</c:v>
                </c:pt>
                <c:pt idx="32378">
                  <c:v>0.98594767386611004</c:v>
                </c:pt>
                <c:pt idx="32379">
                  <c:v>0.98589815089928301</c:v>
                </c:pt>
                <c:pt idx="32380">
                  <c:v>0.98597107858462096</c:v>
                </c:pt>
                <c:pt idx="32381">
                  <c:v>0.98600335863352295</c:v>
                </c:pt>
                <c:pt idx="32382">
                  <c:v>0.98599887041006595</c:v>
                </c:pt>
                <c:pt idx="32383">
                  <c:v>0.98587751803481405</c:v>
                </c:pt>
                <c:pt idx="32384">
                  <c:v>0.98610710034950999</c:v>
                </c:pt>
                <c:pt idx="32385">
                  <c:v>0.98597241678515901</c:v>
                </c:pt>
                <c:pt idx="32386">
                  <c:v>0.98590023406385496</c:v>
                </c:pt>
                <c:pt idx="32387">
                  <c:v>0.985846315840883</c:v>
                </c:pt>
                <c:pt idx="32388">
                  <c:v>0.98599220070734095</c:v>
                </c:pt>
                <c:pt idx="32389">
                  <c:v>0.98601634207347</c:v>
                </c:pt>
                <c:pt idx="32390">
                  <c:v>0.98607434404455097</c:v>
                </c:pt>
                <c:pt idx="32391">
                  <c:v>0.98589593856579305</c:v>
                </c:pt>
                <c:pt idx="32392">
                  <c:v>0.98598700973934905</c:v>
                </c:pt>
                <c:pt idx="32393">
                  <c:v>0.98593297483270803</c:v>
                </c:pt>
                <c:pt idx="32394">
                  <c:v>0.98597143003576904</c:v>
                </c:pt>
                <c:pt idx="32395">
                  <c:v>0.98598833461731406</c:v>
                </c:pt>
                <c:pt idx="32396">
                  <c:v>0.985988389030373</c:v>
                </c:pt>
                <c:pt idx="32397">
                  <c:v>0.98581775962039997</c:v>
                </c:pt>
                <c:pt idx="32398">
                  <c:v>0.98589309602855901</c:v>
                </c:pt>
                <c:pt idx="32399">
                  <c:v>0.98596518177013603</c:v>
                </c:pt>
                <c:pt idx="32400">
                  <c:v>0.98603648970670599</c:v>
                </c:pt>
                <c:pt idx="32401">
                  <c:v>0.98612269349011705</c:v>
                </c:pt>
                <c:pt idx="32402">
                  <c:v>0.98592532216034601</c:v>
                </c:pt>
                <c:pt idx="32403">
                  <c:v>0.985920663087687</c:v>
                </c:pt>
                <c:pt idx="32404">
                  <c:v>0.985866749735829</c:v>
                </c:pt>
                <c:pt idx="32405">
                  <c:v>0.985914767524809</c:v>
                </c:pt>
                <c:pt idx="32406">
                  <c:v>0.98604172284972302</c:v>
                </c:pt>
                <c:pt idx="32407">
                  <c:v>0.98585343509415602</c:v>
                </c:pt>
                <c:pt idx="32408">
                  <c:v>0.98603974372143299</c:v>
                </c:pt>
                <c:pt idx="32409">
                  <c:v>0.98594563853271899</c:v>
                </c:pt>
                <c:pt idx="32410">
                  <c:v>0.985997940886983</c:v>
                </c:pt>
                <c:pt idx="32411">
                  <c:v>0.98593393945227703</c:v>
                </c:pt>
                <c:pt idx="32412">
                  <c:v>0.98594557413149098</c:v>
                </c:pt>
                <c:pt idx="32413">
                  <c:v>0.98594732928743301</c:v>
                </c:pt>
                <c:pt idx="32414">
                  <c:v>0.98592489655508597</c:v>
                </c:pt>
                <c:pt idx="32415">
                  <c:v>0.98596928238892201</c:v>
                </c:pt>
                <c:pt idx="32416">
                  <c:v>0.98607597334155095</c:v>
                </c:pt>
                <c:pt idx="32417">
                  <c:v>0.98586791230583304</c:v>
                </c:pt>
                <c:pt idx="32418">
                  <c:v>0.986130975397706</c:v>
                </c:pt>
                <c:pt idx="32419">
                  <c:v>0.985934230661075</c:v>
                </c:pt>
                <c:pt idx="32420">
                  <c:v>0.98593225292170905</c:v>
                </c:pt>
                <c:pt idx="32421">
                  <c:v>0.98591761500283404</c:v>
                </c:pt>
                <c:pt idx="32422">
                  <c:v>0.98606515770210101</c:v>
                </c:pt>
                <c:pt idx="32423">
                  <c:v>0.98605110424112596</c:v>
                </c:pt>
                <c:pt idx="32424">
                  <c:v>0.98595920214824495</c:v>
                </c:pt>
                <c:pt idx="32425">
                  <c:v>0.98606522372167804</c:v>
                </c:pt>
                <c:pt idx="32426">
                  <c:v>0.98601723575899103</c:v>
                </c:pt>
                <c:pt idx="32427">
                  <c:v>0.98607215993304997</c:v>
                </c:pt>
                <c:pt idx="32428">
                  <c:v>0.98598325378031904</c:v>
                </c:pt>
                <c:pt idx="32429">
                  <c:v>0.98600414522582203</c:v>
                </c:pt>
                <c:pt idx="32430">
                  <c:v>0.98590851313834005</c:v>
                </c:pt>
                <c:pt idx="32431">
                  <c:v>0.98595785912173195</c:v>
                </c:pt>
                <c:pt idx="32432">
                  <c:v>0.98590354861873597</c:v>
                </c:pt>
                <c:pt idx="32433">
                  <c:v>0.98599596850428495</c:v>
                </c:pt>
                <c:pt idx="32434">
                  <c:v>0.98590921227754402</c:v>
                </c:pt>
                <c:pt idx="32435">
                  <c:v>0.98600160128244996</c:v>
                </c:pt>
                <c:pt idx="32436">
                  <c:v>0.98590352995119201</c:v>
                </c:pt>
                <c:pt idx="32437">
                  <c:v>0.98604209100625295</c:v>
                </c:pt>
                <c:pt idx="32438">
                  <c:v>0.98593899540255903</c:v>
                </c:pt>
                <c:pt idx="32439">
                  <c:v>0.98595988581649097</c:v>
                </c:pt>
                <c:pt idx="32440">
                  <c:v>0.98602842544313296</c:v>
                </c:pt>
                <c:pt idx="32441">
                  <c:v>0.98603412883044095</c:v>
                </c:pt>
                <c:pt idx="32442">
                  <c:v>0.98599368308526802</c:v>
                </c:pt>
                <c:pt idx="32443">
                  <c:v>0.98591313639828004</c:v>
                </c:pt>
                <c:pt idx="32444">
                  <c:v>0.98594051730520604</c:v>
                </c:pt>
                <c:pt idx="32445">
                  <c:v>0.98593931872840201</c:v>
                </c:pt>
                <c:pt idx="32446">
                  <c:v>0.98593921403343099</c:v>
                </c:pt>
                <c:pt idx="32447">
                  <c:v>0.98592019187645696</c:v>
                </c:pt>
                <c:pt idx="32448">
                  <c:v>0.98585708350572798</c:v>
                </c:pt>
                <c:pt idx="32449">
                  <c:v>0.98597200313116395</c:v>
                </c:pt>
                <c:pt idx="32450">
                  <c:v>0.98592606899734003</c:v>
                </c:pt>
                <c:pt idx="32451">
                  <c:v>0.98603522235468699</c:v>
                </c:pt>
                <c:pt idx="32452">
                  <c:v>0.98588428442487497</c:v>
                </c:pt>
                <c:pt idx="32453">
                  <c:v>0.98597088637443298</c:v>
                </c:pt>
                <c:pt idx="32454">
                  <c:v>0.98593310356806596</c:v>
                </c:pt>
                <c:pt idx="32455">
                  <c:v>0.98604826697786696</c:v>
                </c:pt>
                <c:pt idx="32456">
                  <c:v>0.98600545650844396</c:v>
                </c:pt>
                <c:pt idx="32457">
                  <c:v>0.98605252021879797</c:v>
                </c:pt>
                <c:pt idx="32458">
                  <c:v>0.985928079723422</c:v>
                </c:pt>
                <c:pt idx="32459">
                  <c:v>0.98592388196606695</c:v>
                </c:pt>
                <c:pt idx="32460">
                  <c:v>0.98594268665860296</c:v>
                </c:pt>
                <c:pt idx="32461">
                  <c:v>0.98592870613311201</c:v>
                </c:pt>
                <c:pt idx="32462">
                  <c:v>0.98600308296930705</c:v>
                </c:pt>
                <c:pt idx="32463">
                  <c:v>0.98609327591083296</c:v>
                </c:pt>
                <c:pt idx="32464">
                  <c:v>0.98599956955817003</c:v>
                </c:pt>
                <c:pt idx="32465">
                  <c:v>0.98598395744182599</c:v>
                </c:pt>
                <c:pt idx="32466">
                  <c:v>0.98594060752349599</c:v>
                </c:pt>
                <c:pt idx="32467">
                  <c:v>0.98600275396665604</c:v>
                </c:pt>
                <c:pt idx="32468">
                  <c:v>0.98604620513528196</c:v>
                </c:pt>
                <c:pt idx="32469">
                  <c:v>0.98593666461308005</c:v>
                </c:pt>
                <c:pt idx="32470">
                  <c:v>0.98602877165009895</c:v>
                </c:pt>
                <c:pt idx="32471">
                  <c:v>0.98593184072974904</c:v>
                </c:pt>
                <c:pt idx="32472">
                  <c:v>0.98594021795963005</c:v>
                </c:pt>
                <c:pt idx="32473">
                  <c:v>0.98591744706571105</c:v>
                </c:pt>
                <c:pt idx="32474">
                  <c:v>0.98593534623950196</c:v>
                </c:pt>
                <c:pt idx="32475">
                  <c:v>0.98601934465829899</c:v>
                </c:pt>
                <c:pt idx="32476">
                  <c:v>0.98601821774947596</c:v>
                </c:pt>
                <c:pt idx="32477">
                  <c:v>0.986046079915055</c:v>
                </c:pt>
                <c:pt idx="32478">
                  <c:v>0.98591836785526099</c:v>
                </c:pt>
                <c:pt idx="32479">
                  <c:v>0.98592348443451305</c:v>
                </c:pt>
                <c:pt idx="32480">
                  <c:v>0.98596501904929501</c:v>
                </c:pt>
                <c:pt idx="32481">
                  <c:v>0.98603220847571804</c:v>
                </c:pt>
                <c:pt idx="32482">
                  <c:v>0.98599158143735299</c:v>
                </c:pt>
                <c:pt idx="32483">
                  <c:v>0.98596367420350906</c:v>
                </c:pt>
                <c:pt idx="32484">
                  <c:v>0.98600730524728697</c:v>
                </c:pt>
                <c:pt idx="32485">
                  <c:v>0.98586300188517995</c:v>
                </c:pt>
                <c:pt idx="32486">
                  <c:v>0.98604905021390599</c:v>
                </c:pt>
                <c:pt idx="32487">
                  <c:v>0.985929621570383</c:v>
                </c:pt>
                <c:pt idx="32488">
                  <c:v>0.98608227836723805</c:v>
                </c:pt>
                <c:pt idx="32489">
                  <c:v>0.98607647556545397</c:v>
                </c:pt>
                <c:pt idx="32490">
                  <c:v>0.98589601843462904</c:v>
                </c:pt>
                <c:pt idx="32491">
                  <c:v>0.98603391031612297</c:v>
                </c:pt>
                <c:pt idx="32492">
                  <c:v>0.98588844598112502</c:v>
                </c:pt>
                <c:pt idx="32493">
                  <c:v>0.986027105737598</c:v>
                </c:pt>
                <c:pt idx="32494">
                  <c:v>0.98600278871464297</c:v>
                </c:pt>
                <c:pt idx="32495">
                  <c:v>0.98605105928660897</c:v>
                </c:pt>
                <c:pt idx="32496">
                  <c:v>0.98595450067838897</c:v>
                </c:pt>
                <c:pt idx="32497">
                  <c:v>0.98579700182056396</c:v>
                </c:pt>
                <c:pt idx="32498">
                  <c:v>0.98590939078845197</c:v>
                </c:pt>
                <c:pt idx="32499">
                  <c:v>0.98596102416713305</c:v>
                </c:pt>
                <c:pt idx="32500">
                  <c:v>0.98594714855671095</c:v>
                </c:pt>
                <c:pt idx="32501">
                  <c:v>0.98606905455354099</c:v>
                </c:pt>
                <c:pt idx="32502">
                  <c:v>0.98590772385083303</c:v>
                </c:pt>
                <c:pt idx="32503">
                  <c:v>0.98596178722335404</c:v>
                </c:pt>
                <c:pt idx="32504">
                  <c:v>0.98593511365096398</c:v>
                </c:pt>
                <c:pt idx="32505">
                  <c:v>0.98597744632887396</c:v>
                </c:pt>
                <c:pt idx="32506">
                  <c:v>0.98611464836041496</c:v>
                </c:pt>
                <c:pt idx="32507">
                  <c:v>0.986007186529122</c:v>
                </c:pt>
                <c:pt idx="32508">
                  <c:v>0.985973408726593</c:v>
                </c:pt>
                <c:pt idx="32509">
                  <c:v>0.98591954365850698</c:v>
                </c:pt>
                <c:pt idx="32510">
                  <c:v>0.98588017136400397</c:v>
                </c:pt>
                <c:pt idx="32511">
                  <c:v>0.98593181644417305</c:v>
                </c:pt>
                <c:pt idx="32512">
                  <c:v>0.98599466353836096</c:v>
                </c:pt>
                <c:pt idx="32513">
                  <c:v>0.985978690532615</c:v>
                </c:pt>
                <c:pt idx="32514">
                  <c:v>0.98583100434242799</c:v>
                </c:pt>
                <c:pt idx="32515">
                  <c:v>0.98584718840565</c:v>
                </c:pt>
                <c:pt idx="32516">
                  <c:v>0.98604283565616502</c:v>
                </c:pt>
                <c:pt idx="32517">
                  <c:v>0.98599198534606503</c:v>
                </c:pt>
                <c:pt idx="32518">
                  <c:v>0.98615763087928598</c:v>
                </c:pt>
                <c:pt idx="32519">
                  <c:v>0.98604416046628796</c:v>
                </c:pt>
                <c:pt idx="32520">
                  <c:v>0.98601273025551095</c:v>
                </c:pt>
                <c:pt idx="32521">
                  <c:v>0.98604127627419003</c:v>
                </c:pt>
                <c:pt idx="32522">
                  <c:v>0.98603055151073704</c:v>
                </c:pt>
                <c:pt idx="32523">
                  <c:v>0.986014529349866</c:v>
                </c:pt>
                <c:pt idx="32524">
                  <c:v>0.98589303261468197</c:v>
                </c:pt>
                <c:pt idx="32525">
                  <c:v>0.98599612500203904</c:v>
                </c:pt>
                <c:pt idx="32526">
                  <c:v>0.98586298124944205</c:v>
                </c:pt>
                <c:pt idx="32527">
                  <c:v>0.98598017037303398</c:v>
                </c:pt>
                <c:pt idx="32528">
                  <c:v>0.98594666535989595</c:v>
                </c:pt>
                <c:pt idx="32529">
                  <c:v>0.98618574873284204</c:v>
                </c:pt>
                <c:pt idx="32530">
                  <c:v>0.98599180108941498</c:v>
                </c:pt>
                <c:pt idx="32531">
                  <c:v>0.98590419271468099</c:v>
                </c:pt>
                <c:pt idx="32532">
                  <c:v>0.98592376183848196</c:v>
                </c:pt>
                <c:pt idx="32533">
                  <c:v>0.98592960154742404</c:v>
                </c:pt>
                <c:pt idx="32534">
                  <c:v>0.98600063530724502</c:v>
                </c:pt>
                <c:pt idx="32535">
                  <c:v>0.98589409901230896</c:v>
                </c:pt>
                <c:pt idx="32536">
                  <c:v>0.98593472561010997</c:v>
                </c:pt>
                <c:pt idx="32537">
                  <c:v>0.98580570159459102</c:v>
                </c:pt>
                <c:pt idx="32538">
                  <c:v>0.98598131287262603</c:v>
                </c:pt>
                <c:pt idx="32539">
                  <c:v>0.98591585509579005</c:v>
                </c:pt>
                <c:pt idx="32540">
                  <c:v>0.98596590138881401</c:v>
                </c:pt>
                <c:pt idx="32541">
                  <c:v>0.98595789721682503</c:v>
                </c:pt>
                <c:pt idx="32542">
                  <c:v>0.98593816482775098</c:v>
                </c:pt>
                <c:pt idx="32543">
                  <c:v>0.98593440999692405</c:v>
                </c:pt>
                <c:pt idx="32544">
                  <c:v>0.985913413921921</c:v>
                </c:pt>
                <c:pt idx="32545">
                  <c:v>0.98604669873973605</c:v>
                </c:pt>
                <c:pt idx="32546">
                  <c:v>0.98589899661648495</c:v>
                </c:pt>
                <c:pt idx="32547">
                  <c:v>0.98607837070220805</c:v>
                </c:pt>
                <c:pt idx="32548">
                  <c:v>0.98581315573176997</c:v>
                </c:pt>
                <c:pt idx="32549">
                  <c:v>0.98596055621019096</c:v>
                </c:pt>
                <c:pt idx="32550">
                  <c:v>0.98594974503752497</c:v>
                </c:pt>
                <c:pt idx="32551">
                  <c:v>0.98598467627444597</c:v>
                </c:pt>
                <c:pt idx="32552">
                  <c:v>0.985960208818909</c:v>
                </c:pt>
                <c:pt idx="32553">
                  <c:v>0.98598755539987704</c:v>
                </c:pt>
                <c:pt idx="32554">
                  <c:v>0.98611108462919606</c:v>
                </c:pt>
                <c:pt idx="32555">
                  <c:v>0.985949559023092</c:v>
                </c:pt>
                <c:pt idx="32556">
                  <c:v>0.98605094859777298</c:v>
                </c:pt>
                <c:pt idx="32557">
                  <c:v>0.98591244500116104</c:v>
                </c:pt>
                <c:pt idx="32558">
                  <c:v>0.98608278207396904</c:v>
                </c:pt>
                <c:pt idx="32559">
                  <c:v>0.98594087570098499</c:v>
                </c:pt>
                <c:pt idx="32560">
                  <c:v>0.98596173989529201</c:v>
                </c:pt>
                <c:pt idx="32561">
                  <c:v>0.98592628254161396</c:v>
                </c:pt>
                <c:pt idx="32562">
                  <c:v>0.98595721952886906</c:v>
                </c:pt>
                <c:pt idx="32563">
                  <c:v>0.98596719598457006</c:v>
                </c:pt>
                <c:pt idx="32564">
                  <c:v>0.98610704129468696</c:v>
                </c:pt>
                <c:pt idx="32565">
                  <c:v>0.98605175977706605</c:v>
                </c:pt>
                <c:pt idx="32566">
                  <c:v>0.98604514012576605</c:v>
                </c:pt>
                <c:pt idx="32567">
                  <c:v>0.98604870566467195</c:v>
                </c:pt>
                <c:pt idx="32568">
                  <c:v>0.98591758137873897</c:v>
                </c:pt>
                <c:pt idx="32569">
                  <c:v>0.98591772363122998</c:v>
                </c:pt>
                <c:pt idx="32570">
                  <c:v>0.98588824270106401</c:v>
                </c:pt>
                <c:pt idx="32571">
                  <c:v>0.98593046588459998</c:v>
                </c:pt>
                <c:pt idx="32572">
                  <c:v>0.98587600422275201</c:v>
                </c:pt>
                <c:pt idx="32573">
                  <c:v>0.98611427555723896</c:v>
                </c:pt>
                <c:pt idx="32574">
                  <c:v>0.98584520991067004</c:v>
                </c:pt>
                <c:pt idx="32575">
                  <c:v>0.98606333125255696</c:v>
                </c:pt>
                <c:pt idx="32576">
                  <c:v>0.98599989257941101</c:v>
                </c:pt>
                <c:pt idx="32577">
                  <c:v>0.98598957646352303</c:v>
                </c:pt>
                <c:pt idx="32578">
                  <c:v>0.98592990098562605</c:v>
                </c:pt>
                <c:pt idx="32579">
                  <c:v>0.98594081491114505</c:v>
                </c:pt>
                <c:pt idx="32580">
                  <c:v>0.98593309190757905</c:v>
                </c:pt>
                <c:pt idx="32581">
                  <c:v>0.98605270162521697</c:v>
                </c:pt>
                <c:pt idx="32582">
                  <c:v>0.98602929327411204</c:v>
                </c:pt>
                <c:pt idx="32583">
                  <c:v>0.98596420768274395</c:v>
                </c:pt>
                <c:pt idx="32584">
                  <c:v>0.98594273196523896</c:v>
                </c:pt>
                <c:pt idx="32585">
                  <c:v>0.98604678736623297</c:v>
                </c:pt>
                <c:pt idx="32586">
                  <c:v>0.98592722604842498</c:v>
                </c:pt>
                <c:pt idx="32587">
                  <c:v>0.98604405468331202</c:v>
                </c:pt>
                <c:pt idx="32588">
                  <c:v>0.98605183471600599</c:v>
                </c:pt>
                <c:pt idx="32589">
                  <c:v>0.985886056424644</c:v>
                </c:pt>
                <c:pt idx="32590">
                  <c:v>0.98597523345827698</c:v>
                </c:pt>
                <c:pt idx="32591">
                  <c:v>0.98591991756975705</c:v>
                </c:pt>
                <c:pt idx="32592">
                  <c:v>0.98597238601279502</c:v>
                </c:pt>
                <c:pt idx="32593">
                  <c:v>0.98609195545727601</c:v>
                </c:pt>
                <c:pt idx="32594">
                  <c:v>0.98600976302861298</c:v>
                </c:pt>
                <c:pt idx="32595">
                  <c:v>0.98596242052765604</c:v>
                </c:pt>
                <c:pt idx="32596">
                  <c:v>0.98589533239299099</c:v>
                </c:pt>
                <c:pt idx="32597">
                  <c:v>0.98607352632293899</c:v>
                </c:pt>
                <c:pt idx="32598">
                  <c:v>0.98595063777705805</c:v>
                </c:pt>
                <c:pt idx="32599">
                  <c:v>0.98595802553173195</c:v>
                </c:pt>
                <c:pt idx="32600">
                  <c:v>0.98594076899581995</c:v>
                </c:pt>
                <c:pt idx="32601">
                  <c:v>0.98598343774097696</c:v>
                </c:pt>
                <c:pt idx="32602">
                  <c:v>0.98591017173647899</c:v>
                </c:pt>
                <c:pt idx="32603">
                  <c:v>0.98596921637375701</c:v>
                </c:pt>
                <c:pt idx="32604">
                  <c:v>0.98604576013826895</c:v>
                </c:pt>
                <c:pt idx="32605">
                  <c:v>0.98597771651945898</c:v>
                </c:pt>
                <c:pt idx="32606">
                  <c:v>0.98600122085756503</c:v>
                </c:pt>
                <c:pt idx="32607">
                  <c:v>0.98600773298740396</c:v>
                </c:pt>
                <c:pt idx="32608">
                  <c:v>0.98591581337284895</c:v>
                </c:pt>
                <c:pt idx="32609">
                  <c:v>0.98606929900812401</c:v>
                </c:pt>
                <c:pt idx="32610">
                  <c:v>0.98591834566946501</c:v>
                </c:pt>
                <c:pt idx="32611">
                  <c:v>0.985930416853254</c:v>
                </c:pt>
                <c:pt idx="32612">
                  <c:v>0.98603301647012298</c:v>
                </c:pt>
                <c:pt idx="32613">
                  <c:v>0.98591162692187195</c:v>
                </c:pt>
                <c:pt idx="32614">
                  <c:v>0.98606764720825602</c:v>
                </c:pt>
                <c:pt idx="32615">
                  <c:v>0.985943649629619</c:v>
                </c:pt>
                <c:pt idx="32616">
                  <c:v>0.98591493350571702</c:v>
                </c:pt>
                <c:pt idx="32617">
                  <c:v>0.98603418817913202</c:v>
                </c:pt>
                <c:pt idx="32618">
                  <c:v>0.98597154941683096</c:v>
                </c:pt>
                <c:pt idx="32619">
                  <c:v>0.98603012524170897</c:v>
                </c:pt>
                <c:pt idx="32620">
                  <c:v>0.98602827243005198</c:v>
                </c:pt>
                <c:pt idx="32621">
                  <c:v>0.98592020694734395</c:v>
                </c:pt>
                <c:pt idx="32622">
                  <c:v>0.98598966529561904</c:v>
                </c:pt>
                <c:pt idx="32623">
                  <c:v>0.98593735666197302</c:v>
                </c:pt>
                <c:pt idx="32624">
                  <c:v>0.98607300374528295</c:v>
                </c:pt>
                <c:pt idx="32625">
                  <c:v>0.98589225894395305</c:v>
                </c:pt>
                <c:pt idx="32626">
                  <c:v>0.98597631697144505</c:v>
                </c:pt>
                <c:pt idx="32627">
                  <c:v>0.98592759535362995</c:v>
                </c:pt>
                <c:pt idx="32628">
                  <c:v>0.98592078496175095</c:v>
                </c:pt>
                <c:pt idx="32629">
                  <c:v>0.98602603309065096</c:v>
                </c:pt>
                <c:pt idx="32630">
                  <c:v>0.98589417129581303</c:v>
                </c:pt>
                <c:pt idx="32631">
                  <c:v>0.98600479473624003</c:v>
                </c:pt>
                <c:pt idx="32632">
                  <c:v>0.98593785626573904</c:v>
                </c:pt>
                <c:pt idx="32633">
                  <c:v>0.98605208046808901</c:v>
                </c:pt>
                <c:pt idx="32634">
                  <c:v>0.98592454378545102</c:v>
                </c:pt>
                <c:pt idx="32635">
                  <c:v>0.98609828802407695</c:v>
                </c:pt>
                <c:pt idx="32636">
                  <c:v>0.98585525193711598</c:v>
                </c:pt>
                <c:pt idx="32637">
                  <c:v>0.98598568494592698</c:v>
                </c:pt>
                <c:pt idx="32638">
                  <c:v>0.98589779422201296</c:v>
                </c:pt>
                <c:pt idx="32639">
                  <c:v>0.986072242697001</c:v>
                </c:pt>
                <c:pt idx="32640">
                  <c:v>0.98597279806788496</c:v>
                </c:pt>
                <c:pt idx="32641">
                  <c:v>0.98599076331883795</c:v>
                </c:pt>
                <c:pt idx="32642">
                  <c:v>0.98594856872917502</c:v>
                </c:pt>
                <c:pt idx="32643">
                  <c:v>0.98589160615983695</c:v>
                </c:pt>
                <c:pt idx="32644">
                  <c:v>0.98587932987388105</c:v>
                </c:pt>
                <c:pt idx="32645">
                  <c:v>0.98597515877581998</c:v>
                </c:pt>
                <c:pt idx="32646">
                  <c:v>0.98603669293231899</c:v>
                </c:pt>
                <c:pt idx="32647">
                  <c:v>0.98598543011294504</c:v>
                </c:pt>
                <c:pt idx="32648">
                  <c:v>0.98604839440386505</c:v>
                </c:pt>
                <c:pt idx="32649">
                  <c:v>0.98595723878182495</c:v>
                </c:pt>
                <c:pt idx="32650">
                  <c:v>0.98595495749921302</c:v>
                </c:pt>
                <c:pt idx="32651">
                  <c:v>0.98595302509139504</c:v>
                </c:pt>
                <c:pt idx="32652">
                  <c:v>0.98609773486880403</c:v>
                </c:pt>
                <c:pt idx="32653">
                  <c:v>0.98593838267728395</c:v>
                </c:pt>
                <c:pt idx="32654">
                  <c:v>0.98595073353501195</c:v>
                </c:pt>
                <c:pt idx="32655">
                  <c:v>0.98603425004800704</c:v>
                </c:pt>
                <c:pt idx="32656">
                  <c:v>0.98581507687557302</c:v>
                </c:pt>
                <c:pt idx="32657">
                  <c:v>0.98596772054405502</c:v>
                </c:pt>
                <c:pt idx="32658">
                  <c:v>0.98584905927845801</c:v>
                </c:pt>
                <c:pt idx="32659">
                  <c:v>0.98591534589468799</c:v>
                </c:pt>
                <c:pt idx="32660">
                  <c:v>0.98596840242637895</c:v>
                </c:pt>
                <c:pt idx="32661">
                  <c:v>0.98579715215490205</c:v>
                </c:pt>
                <c:pt idx="32662">
                  <c:v>0.98598171407506197</c:v>
                </c:pt>
                <c:pt idx="32663">
                  <c:v>0.98593307282782705</c:v>
                </c:pt>
                <c:pt idx="32664">
                  <c:v>0.98602652717510397</c:v>
                </c:pt>
                <c:pt idx="32665">
                  <c:v>0.98595130074334902</c:v>
                </c:pt>
                <c:pt idx="32666">
                  <c:v>0.98603482380165697</c:v>
                </c:pt>
                <c:pt idx="32667">
                  <c:v>0.98591849924293895</c:v>
                </c:pt>
                <c:pt idx="32668">
                  <c:v>0.98595705966196001</c:v>
                </c:pt>
                <c:pt idx="32669">
                  <c:v>0.98597802264867396</c:v>
                </c:pt>
                <c:pt idx="32670">
                  <c:v>0.98599544901414404</c:v>
                </c:pt>
                <c:pt idx="32671">
                  <c:v>0.98598557702156198</c:v>
                </c:pt>
                <c:pt idx="32672">
                  <c:v>0.98599811971538098</c:v>
                </c:pt>
                <c:pt idx="32673">
                  <c:v>0.98596237955489396</c:v>
                </c:pt>
                <c:pt idx="32674">
                  <c:v>0.98598976238747404</c:v>
                </c:pt>
                <c:pt idx="32675">
                  <c:v>0.98603132656704295</c:v>
                </c:pt>
                <c:pt idx="32676">
                  <c:v>0.98591593987175896</c:v>
                </c:pt>
                <c:pt idx="32677">
                  <c:v>0.98588358658493602</c:v>
                </c:pt>
                <c:pt idx="32678">
                  <c:v>0.985939424466869</c:v>
                </c:pt>
                <c:pt idx="32679">
                  <c:v>0.98598546780706098</c:v>
                </c:pt>
                <c:pt idx="32680">
                  <c:v>0.98591675161256798</c:v>
                </c:pt>
                <c:pt idx="32681">
                  <c:v>0.986092546918659</c:v>
                </c:pt>
                <c:pt idx="32682">
                  <c:v>0.98589940572541002</c:v>
                </c:pt>
                <c:pt idx="32683">
                  <c:v>0.98584961163475304</c:v>
                </c:pt>
                <c:pt idx="32684">
                  <c:v>0.98594642953565603</c:v>
                </c:pt>
                <c:pt idx="32685">
                  <c:v>0.98595923923429896</c:v>
                </c:pt>
                <c:pt idx="32686">
                  <c:v>0.98610653059372999</c:v>
                </c:pt>
                <c:pt idx="32687">
                  <c:v>0.98595364984848</c:v>
                </c:pt>
                <c:pt idx="32688">
                  <c:v>0.98589451484802804</c:v>
                </c:pt>
                <c:pt idx="32689">
                  <c:v>0.98595556972995002</c:v>
                </c:pt>
                <c:pt idx="32690">
                  <c:v>0.98598801378346501</c:v>
                </c:pt>
                <c:pt idx="32691">
                  <c:v>0.98593513300869295</c:v>
                </c:pt>
                <c:pt idx="32692">
                  <c:v>0.98592424056626504</c:v>
                </c:pt>
                <c:pt idx="32693">
                  <c:v>0.98590402843407399</c:v>
                </c:pt>
                <c:pt idx="32694">
                  <c:v>0.98591369974786502</c:v>
                </c:pt>
                <c:pt idx="32695">
                  <c:v>0.98598126626367999</c:v>
                </c:pt>
                <c:pt idx="32696">
                  <c:v>0.98596196364066102</c:v>
                </c:pt>
                <c:pt idx="32697">
                  <c:v>0.986009713430548</c:v>
                </c:pt>
                <c:pt idx="32698">
                  <c:v>0.985989803554991</c:v>
                </c:pt>
                <c:pt idx="32699">
                  <c:v>0.98584831398595496</c:v>
                </c:pt>
                <c:pt idx="32700">
                  <c:v>0.98604190706304695</c:v>
                </c:pt>
                <c:pt idx="32701">
                  <c:v>0.98592535345389998</c:v>
                </c:pt>
                <c:pt idx="32702">
                  <c:v>0.98597008572483602</c:v>
                </c:pt>
                <c:pt idx="32703">
                  <c:v>0.98598015490391</c:v>
                </c:pt>
                <c:pt idx="32704">
                  <c:v>0.98598008313933605</c:v>
                </c:pt>
                <c:pt idx="32705">
                  <c:v>0.985991047677646</c:v>
                </c:pt>
                <c:pt idx="32706">
                  <c:v>0.98597351495125696</c:v>
                </c:pt>
                <c:pt idx="32707">
                  <c:v>0.98598922698868396</c:v>
                </c:pt>
                <c:pt idx="32708">
                  <c:v>0.98598873579135404</c:v>
                </c:pt>
                <c:pt idx="32709">
                  <c:v>0.98598653341567499</c:v>
                </c:pt>
                <c:pt idx="32710">
                  <c:v>0.98603697095090603</c:v>
                </c:pt>
                <c:pt idx="32711">
                  <c:v>0.98597740037105697</c:v>
                </c:pt>
                <c:pt idx="32712">
                  <c:v>0.98597921864845295</c:v>
                </c:pt>
                <c:pt idx="32713">
                  <c:v>0.98589813722789099</c:v>
                </c:pt>
                <c:pt idx="32714">
                  <c:v>0.98587224063920198</c:v>
                </c:pt>
                <c:pt idx="32715">
                  <c:v>0.98596395018861405</c:v>
                </c:pt>
                <c:pt idx="32716">
                  <c:v>0.98587235543997098</c:v>
                </c:pt>
                <c:pt idx="32717">
                  <c:v>0.98604234446024097</c:v>
                </c:pt>
                <c:pt idx="32718">
                  <c:v>0.98596439432184602</c:v>
                </c:pt>
                <c:pt idx="32719">
                  <c:v>0.98602707122570699</c:v>
                </c:pt>
                <c:pt idx="32720">
                  <c:v>0.98603099097157998</c:v>
                </c:pt>
                <c:pt idx="32721">
                  <c:v>0.98589351066747899</c:v>
                </c:pt>
                <c:pt idx="32722">
                  <c:v>0.98594401756461303</c:v>
                </c:pt>
                <c:pt idx="32723">
                  <c:v>0.98588699339004204</c:v>
                </c:pt>
                <c:pt idx="32724">
                  <c:v>0.98594151713714395</c:v>
                </c:pt>
                <c:pt idx="32725">
                  <c:v>0.98598755943078498</c:v>
                </c:pt>
                <c:pt idx="32726">
                  <c:v>0.98599347570239804</c:v>
                </c:pt>
                <c:pt idx="32727">
                  <c:v>0.98594053354188504</c:v>
                </c:pt>
                <c:pt idx="32728">
                  <c:v>0.98604854029941802</c:v>
                </c:pt>
                <c:pt idx="32729">
                  <c:v>0.98597232484295005</c:v>
                </c:pt>
                <c:pt idx="32730">
                  <c:v>0.98596866239713499</c:v>
                </c:pt>
                <c:pt idx="32731">
                  <c:v>0.98589990635908697</c:v>
                </c:pt>
                <c:pt idx="32732">
                  <c:v>0.98600666087871403</c:v>
                </c:pt>
                <c:pt idx="32733">
                  <c:v>0.986084553671571</c:v>
                </c:pt>
                <c:pt idx="32734">
                  <c:v>0.98601621119605398</c:v>
                </c:pt>
                <c:pt idx="32735">
                  <c:v>0.98586648487591899</c:v>
                </c:pt>
                <c:pt idx="32736">
                  <c:v>0.98590756481671504</c:v>
                </c:pt>
                <c:pt idx="32737">
                  <c:v>0.98597593569368003</c:v>
                </c:pt>
                <c:pt idx="32738">
                  <c:v>0.98589186311280597</c:v>
                </c:pt>
                <c:pt idx="32739">
                  <c:v>0.98599979928885795</c:v>
                </c:pt>
                <c:pt idx="32740">
                  <c:v>0.98600501233932403</c:v>
                </c:pt>
                <c:pt idx="32741">
                  <c:v>0.98603907499654497</c:v>
                </c:pt>
                <c:pt idx="32742">
                  <c:v>0.98592024710619497</c:v>
                </c:pt>
                <c:pt idx="32743">
                  <c:v>0.98596699851007097</c:v>
                </c:pt>
                <c:pt idx="32744">
                  <c:v>0.986024620080588</c:v>
                </c:pt>
                <c:pt idx="32745">
                  <c:v>0.98589189566663105</c:v>
                </c:pt>
                <c:pt idx="32746">
                  <c:v>0.98603576053835196</c:v>
                </c:pt>
                <c:pt idx="32747">
                  <c:v>0.98598432560146398</c:v>
                </c:pt>
                <c:pt idx="32748">
                  <c:v>0.98601133512523997</c:v>
                </c:pt>
                <c:pt idx="32749">
                  <c:v>0.98587842383303603</c:v>
                </c:pt>
                <c:pt idx="32750">
                  <c:v>0.98600528556887401</c:v>
                </c:pt>
                <c:pt idx="32751">
                  <c:v>0.985948937022742</c:v>
                </c:pt>
                <c:pt idx="32752">
                  <c:v>0.98586961448034005</c:v>
                </c:pt>
                <c:pt idx="32753">
                  <c:v>0.98589142247532802</c:v>
                </c:pt>
                <c:pt idx="32754">
                  <c:v>0.98606162358861105</c:v>
                </c:pt>
                <c:pt idx="32755">
                  <c:v>0.98597078066511301</c:v>
                </c:pt>
                <c:pt idx="32756">
                  <c:v>0.98597521844719205</c:v>
                </c:pt>
                <c:pt idx="32757">
                  <c:v>0.98595324875432999</c:v>
                </c:pt>
                <c:pt idx="32758">
                  <c:v>0.98588084499929496</c:v>
                </c:pt>
                <c:pt idx="32759">
                  <c:v>0.98599332964617303</c:v>
                </c:pt>
                <c:pt idx="32760">
                  <c:v>0.98592890395608201</c:v>
                </c:pt>
                <c:pt idx="32761">
                  <c:v>0.98595962605111898</c:v>
                </c:pt>
                <c:pt idx="32762">
                  <c:v>0.98596584541184296</c:v>
                </c:pt>
                <c:pt idx="32763">
                  <c:v>0.98609555267167204</c:v>
                </c:pt>
                <c:pt idx="32764">
                  <c:v>0.98603211129909096</c:v>
                </c:pt>
                <c:pt idx="32765">
                  <c:v>0.98599256267845903</c:v>
                </c:pt>
                <c:pt idx="32766">
                  <c:v>0.98603264973936799</c:v>
                </c:pt>
                <c:pt idx="32767">
                  <c:v>0.98600212807312204</c:v>
                </c:pt>
                <c:pt idx="32768">
                  <c:v>0.98595190927301501</c:v>
                </c:pt>
                <c:pt idx="32769">
                  <c:v>0.98598372489124697</c:v>
                </c:pt>
                <c:pt idx="32770">
                  <c:v>0.98607156619932201</c:v>
                </c:pt>
                <c:pt idx="32771">
                  <c:v>0.98597315334200697</c:v>
                </c:pt>
                <c:pt idx="32772">
                  <c:v>0.98583133026750003</c:v>
                </c:pt>
                <c:pt idx="32773">
                  <c:v>0.98602319324025101</c:v>
                </c:pt>
                <c:pt idx="32774">
                  <c:v>0.98596495178590204</c:v>
                </c:pt>
                <c:pt idx="32775">
                  <c:v>0.98592260557510303</c:v>
                </c:pt>
                <c:pt idx="32776">
                  <c:v>0.98602543188936997</c:v>
                </c:pt>
                <c:pt idx="32777">
                  <c:v>0.98591609338825603</c:v>
                </c:pt>
                <c:pt idx="32778">
                  <c:v>0.98599083854245895</c:v>
                </c:pt>
                <c:pt idx="32779">
                  <c:v>0.98592958172206902</c:v>
                </c:pt>
                <c:pt idx="32780">
                  <c:v>0.98611801335248295</c:v>
                </c:pt>
                <c:pt idx="32781">
                  <c:v>0.98600324338621204</c:v>
                </c:pt>
                <c:pt idx="32782">
                  <c:v>0.98586033898644898</c:v>
                </c:pt>
                <c:pt idx="32783">
                  <c:v>0.98590818574069605</c:v>
                </c:pt>
                <c:pt idx="32784">
                  <c:v>0.98598951774361199</c:v>
                </c:pt>
                <c:pt idx="32785">
                  <c:v>0.98597124206891096</c:v>
                </c:pt>
                <c:pt idx="32786">
                  <c:v>0.986029180657787</c:v>
                </c:pt>
                <c:pt idx="32787">
                  <c:v>0.98598971800123303</c:v>
                </c:pt>
                <c:pt idx="32788">
                  <c:v>0.98603802631562498</c:v>
                </c:pt>
                <c:pt idx="32789">
                  <c:v>0.98603300713231601</c:v>
                </c:pt>
                <c:pt idx="32790">
                  <c:v>0.98595133234704102</c:v>
                </c:pt>
                <c:pt idx="32791">
                  <c:v>0.98591489134469301</c:v>
                </c:pt>
                <c:pt idx="32792">
                  <c:v>0.98582162414555796</c:v>
                </c:pt>
                <c:pt idx="32793">
                  <c:v>0.98596157153186803</c:v>
                </c:pt>
                <c:pt idx="32794">
                  <c:v>0.98606151755925897</c:v>
                </c:pt>
                <c:pt idx="32795">
                  <c:v>0.98595066531799203</c:v>
                </c:pt>
                <c:pt idx="32796">
                  <c:v>0.98604700672823198</c:v>
                </c:pt>
                <c:pt idx="32797">
                  <c:v>0.98583671323676703</c:v>
                </c:pt>
                <c:pt idx="32798">
                  <c:v>0.98594611454197401</c:v>
                </c:pt>
                <c:pt idx="32799">
                  <c:v>0.98600755275858598</c:v>
                </c:pt>
                <c:pt idx="32800">
                  <c:v>0.98604222743972803</c:v>
                </c:pt>
                <c:pt idx="32801">
                  <c:v>0.98590268114044899</c:v>
                </c:pt>
                <c:pt idx="32802">
                  <c:v>0.98598346493346201</c:v>
                </c:pt>
                <c:pt idx="32803">
                  <c:v>0.985888191605794</c:v>
                </c:pt>
                <c:pt idx="32804">
                  <c:v>0.986050175625655</c:v>
                </c:pt>
                <c:pt idx="32805">
                  <c:v>0.98591694433665999</c:v>
                </c:pt>
                <c:pt idx="32806">
                  <c:v>0.98604779088016903</c:v>
                </c:pt>
                <c:pt idx="32807">
                  <c:v>0.98594177892518797</c:v>
                </c:pt>
                <c:pt idx="32808">
                  <c:v>0.985908264842975</c:v>
                </c:pt>
                <c:pt idx="32809">
                  <c:v>0.98581693502468404</c:v>
                </c:pt>
                <c:pt idx="32810">
                  <c:v>0.98601718329124399</c:v>
                </c:pt>
                <c:pt idx="32811">
                  <c:v>0.98600541289661203</c:v>
                </c:pt>
                <c:pt idx="32812">
                  <c:v>0.98599390780214902</c:v>
                </c:pt>
                <c:pt idx="32813">
                  <c:v>0.986037355904404</c:v>
                </c:pt>
                <c:pt idx="32814">
                  <c:v>0.98598376095307005</c:v>
                </c:pt>
                <c:pt idx="32815">
                  <c:v>0.98596049417825704</c:v>
                </c:pt>
                <c:pt idx="32816">
                  <c:v>0.98596225760349798</c:v>
                </c:pt>
                <c:pt idx="32817">
                  <c:v>0.98584172081871202</c:v>
                </c:pt>
                <c:pt idx="32818">
                  <c:v>0.98603138898400899</c:v>
                </c:pt>
                <c:pt idx="32819">
                  <c:v>0.98594093154313001</c:v>
                </c:pt>
                <c:pt idx="32820">
                  <c:v>0.98603403704785697</c:v>
                </c:pt>
                <c:pt idx="32821">
                  <c:v>0.98587394820352403</c:v>
                </c:pt>
                <c:pt idx="32822">
                  <c:v>0.98595119930837605</c:v>
                </c:pt>
                <c:pt idx="32823">
                  <c:v>0.98608109283569301</c:v>
                </c:pt>
                <c:pt idx="32824">
                  <c:v>0.98588737395543102</c:v>
                </c:pt>
                <c:pt idx="32825">
                  <c:v>0.98600759550323203</c:v>
                </c:pt>
                <c:pt idx="32826">
                  <c:v>0.98608408100906597</c:v>
                </c:pt>
                <c:pt idx="32827">
                  <c:v>0.98600997210044605</c:v>
                </c:pt>
                <c:pt idx="32828">
                  <c:v>0.98598052982629902</c:v>
                </c:pt>
                <c:pt idx="32829">
                  <c:v>0.98604824155570003</c:v>
                </c:pt>
                <c:pt idx="32830">
                  <c:v>0.98595393356654903</c:v>
                </c:pt>
                <c:pt idx="32831">
                  <c:v>0.98588640699306795</c:v>
                </c:pt>
                <c:pt idx="32832">
                  <c:v>0.98595391164084001</c:v>
                </c:pt>
                <c:pt idx="32833">
                  <c:v>0.98592081789397201</c:v>
                </c:pt>
                <c:pt idx="32834">
                  <c:v>0.98595380956877199</c:v>
                </c:pt>
                <c:pt idx="32835">
                  <c:v>0.98604422423127303</c:v>
                </c:pt>
                <c:pt idx="32836">
                  <c:v>0.98605314600664695</c:v>
                </c:pt>
                <c:pt idx="32837">
                  <c:v>0.98592788269739695</c:v>
                </c:pt>
                <c:pt idx="32838">
                  <c:v>0.98597804408459899</c:v>
                </c:pt>
                <c:pt idx="32839">
                  <c:v>0.98582137994539198</c:v>
                </c:pt>
                <c:pt idx="32840">
                  <c:v>0.98604426651194199</c:v>
                </c:pt>
                <c:pt idx="32841">
                  <c:v>0.98595682947836405</c:v>
                </c:pt>
                <c:pt idx="32842">
                  <c:v>0.98601629519860801</c:v>
                </c:pt>
                <c:pt idx="32843">
                  <c:v>0.98591455550328599</c:v>
                </c:pt>
                <c:pt idx="32844">
                  <c:v>0.98588508137443798</c:v>
                </c:pt>
                <c:pt idx="32845">
                  <c:v>0.98592348125580798</c:v>
                </c:pt>
                <c:pt idx="32846">
                  <c:v>0.98594532428735804</c:v>
                </c:pt>
                <c:pt idx="32847">
                  <c:v>0.98595987779958805</c:v>
                </c:pt>
                <c:pt idx="32848">
                  <c:v>0.98600949620494105</c:v>
                </c:pt>
                <c:pt idx="32849">
                  <c:v>0.98594755638352904</c:v>
                </c:pt>
                <c:pt idx="32850">
                  <c:v>0.985894097683227</c:v>
                </c:pt>
                <c:pt idx="32851">
                  <c:v>0.98605531105756095</c:v>
                </c:pt>
                <c:pt idx="32852">
                  <c:v>0.98602463075323399</c:v>
                </c:pt>
                <c:pt idx="32853">
                  <c:v>0.98603090939038396</c:v>
                </c:pt>
                <c:pt idx="32854">
                  <c:v>0.98605820741698402</c:v>
                </c:pt>
                <c:pt idx="32855">
                  <c:v>0.98586398161208899</c:v>
                </c:pt>
                <c:pt idx="32856">
                  <c:v>0.98603506572301503</c:v>
                </c:pt>
                <c:pt idx="32857">
                  <c:v>0.98590063784654602</c:v>
                </c:pt>
                <c:pt idx="32858">
                  <c:v>0.98606388373364695</c:v>
                </c:pt>
                <c:pt idx="32859">
                  <c:v>0.98587867779906402</c:v>
                </c:pt>
                <c:pt idx="32860">
                  <c:v>0.98596731260452297</c:v>
                </c:pt>
                <c:pt idx="32861">
                  <c:v>0.98597487468942902</c:v>
                </c:pt>
                <c:pt idx="32862">
                  <c:v>0.98597320051196702</c:v>
                </c:pt>
                <c:pt idx="32863">
                  <c:v>0.985977994088168</c:v>
                </c:pt>
                <c:pt idx="32864">
                  <c:v>0.98593818696597302</c:v>
                </c:pt>
                <c:pt idx="32865">
                  <c:v>0.98602671719440904</c:v>
                </c:pt>
                <c:pt idx="32866">
                  <c:v>0.98583725290221302</c:v>
                </c:pt>
                <c:pt idx="32867">
                  <c:v>0.98601373586963703</c:v>
                </c:pt>
                <c:pt idx="32868">
                  <c:v>0.98595376382410505</c:v>
                </c:pt>
                <c:pt idx="32869">
                  <c:v>0.98606001933462994</c:v>
                </c:pt>
                <c:pt idx="32870">
                  <c:v>0.98592934847998603</c:v>
                </c:pt>
                <c:pt idx="32871">
                  <c:v>0.98609564533564298</c:v>
                </c:pt>
                <c:pt idx="32872">
                  <c:v>0.98588906182981195</c:v>
                </c:pt>
                <c:pt idx="32873">
                  <c:v>0.98593555357151397</c:v>
                </c:pt>
                <c:pt idx="32874">
                  <c:v>0.98603963720084298</c:v>
                </c:pt>
                <c:pt idx="32875">
                  <c:v>0.98604254363968702</c:v>
                </c:pt>
                <c:pt idx="32876">
                  <c:v>0.98592546542226001</c:v>
                </c:pt>
                <c:pt idx="32877">
                  <c:v>0.98587639029210705</c:v>
                </c:pt>
                <c:pt idx="32878">
                  <c:v>0.98591335692758697</c:v>
                </c:pt>
                <c:pt idx="32879">
                  <c:v>0.985919506417131</c:v>
                </c:pt>
                <c:pt idx="32880">
                  <c:v>0.985975261722013</c:v>
                </c:pt>
                <c:pt idx="32881">
                  <c:v>0.98599330129033003</c:v>
                </c:pt>
                <c:pt idx="32882">
                  <c:v>0.98600903581675003</c:v>
                </c:pt>
                <c:pt idx="32883">
                  <c:v>0.98595845489533296</c:v>
                </c:pt>
                <c:pt idx="32884">
                  <c:v>0.98594480663606598</c:v>
                </c:pt>
                <c:pt idx="32885">
                  <c:v>0.98603303238700002</c:v>
                </c:pt>
                <c:pt idx="32886">
                  <c:v>0.98599821523432396</c:v>
                </c:pt>
                <c:pt idx="32887">
                  <c:v>0.98601420119653405</c:v>
                </c:pt>
                <c:pt idx="32888">
                  <c:v>0.98589452479183504</c:v>
                </c:pt>
                <c:pt idx="32889">
                  <c:v>0.98602921297638302</c:v>
                </c:pt>
                <c:pt idx="32890">
                  <c:v>0.98590008802672202</c:v>
                </c:pt>
                <c:pt idx="32891">
                  <c:v>0.98593415962460096</c:v>
                </c:pt>
                <c:pt idx="32892">
                  <c:v>0.98589890715587103</c:v>
                </c:pt>
                <c:pt idx="32893">
                  <c:v>0.98593340005873897</c:v>
                </c:pt>
                <c:pt idx="32894">
                  <c:v>0.98598425784213894</c:v>
                </c:pt>
                <c:pt idx="32895">
                  <c:v>0.98596649908345502</c:v>
                </c:pt>
                <c:pt idx="32896">
                  <c:v>0.98590031550614698</c:v>
                </c:pt>
                <c:pt idx="32897">
                  <c:v>0.985971067734566</c:v>
                </c:pt>
                <c:pt idx="32898">
                  <c:v>0.98594899404896696</c:v>
                </c:pt>
                <c:pt idx="32899">
                  <c:v>0.98599023888044901</c:v>
                </c:pt>
                <c:pt idx="32900">
                  <c:v>0.98592695941789699</c:v>
                </c:pt>
                <c:pt idx="32901">
                  <c:v>0.98593821324192099</c:v>
                </c:pt>
                <c:pt idx="32902">
                  <c:v>0.98600325875737105</c:v>
                </c:pt>
                <c:pt idx="32903">
                  <c:v>0.98613707309848098</c:v>
                </c:pt>
                <c:pt idx="32904">
                  <c:v>0.98598747088939598</c:v>
                </c:pt>
                <c:pt idx="32905">
                  <c:v>0.98599723711904796</c:v>
                </c:pt>
                <c:pt idx="32906">
                  <c:v>0.98581942282804702</c:v>
                </c:pt>
                <c:pt idx="32907">
                  <c:v>0.98597087667669803</c:v>
                </c:pt>
                <c:pt idx="32908">
                  <c:v>0.98597614657506505</c:v>
                </c:pt>
                <c:pt idx="32909">
                  <c:v>0.98600694075930295</c:v>
                </c:pt>
                <c:pt idx="32910">
                  <c:v>0.98591897270338502</c:v>
                </c:pt>
                <c:pt idx="32911">
                  <c:v>0.98598972959678499</c:v>
                </c:pt>
                <c:pt idx="32912">
                  <c:v>0.98592905296008704</c:v>
                </c:pt>
                <c:pt idx="32913">
                  <c:v>0.98580570423663605</c:v>
                </c:pt>
                <c:pt idx="32914">
                  <c:v>0.98599395049126803</c:v>
                </c:pt>
                <c:pt idx="32915">
                  <c:v>0.98591498913644904</c:v>
                </c:pt>
                <c:pt idx="32916">
                  <c:v>0.98606164369254101</c:v>
                </c:pt>
                <c:pt idx="32917">
                  <c:v>0.98604884068843601</c:v>
                </c:pt>
                <c:pt idx="32918">
                  <c:v>0.98598579402734599</c:v>
                </c:pt>
                <c:pt idx="32919">
                  <c:v>0.98596611449189198</c:v>
                </c:pt>
                <c:pt idx="32920">
                  <c:v>0.98600448903075499</c:v>
                </c:pt>
                <c:pt idx="32921">
                  <c:v>0.98596842800620899</c:v>
                </c:pt>
                <c:pt idx="32922">
                  <c:v>0.98604139162091897</c:v>
                </c:pt>
                <c:pt idx="32923">
                  <c:v>0.98587228454557396</c:v>
                </c:pt>
                <c:pt idx="32924">
                  <c:v>0.98599836244623895</c:v>
                </c:pt>
                <c:pt idx="32925">
                  <c:v>0.98589630889964397</c:v>
                </c:pt>
                <c:pt idx="32926">
                  <c:v>0.98604929855471701</c:v>
                </c:pt>
                <c:pt idx="32927">
                  <c:v>0.98601146120934102</c:v>
                </c:pt>
                <c:pt idx="32928">
                  <c:v>0.98593987337688205</c:v>
                </c:pt>
                <c:pt idx="32929">
                  <c:v>0.98592952185911598</c:v>
                </c:pt>
                <c:pt idx="32930">
                  <c:v>0.98584370918358499</c:v>
                </c:pt>
                <c:pt idx="32931">
                  <c:v>0.98604464353636401</c:v>
                </c:pt>
                <c:pt idx="32932">
                  <c:v>0.98606641269127704</c:v>
                </c:pt>
                <c:pt idx="32933">
                  <c:v>0.98582106492126698</c:v>
                </c:pt>
                <c:pt idx="32934">
                  <c:v>0.98600483925374804</c:v>
                </c:pt>
                <c:pt idx="32935">
                  <c:v>0.985886943234763</c:v>
                </c:pt>
                <c:pt idx="32936">
                  <c:v>0.98601378213318802</c:v>
                </c:pt>
                <c:pt idx="32937">
                  <c:v>0.985915411429238</c:v>
                </c:pt>
                <c:pt idx="32938">
                  <c:v>0.98600728498299905</c:v>
                </c:pt>
                <c:pt idx="32939">
                  <c:v>0.98595666297578799</c:v>
                </c:pt>
                <c:pt idx="32940">
                  <c:v>0.98606064023370599</c:v>
                </c:pt>
                <c:pt idx="32941">
                  <c:v>0.98604104409659898</c:v>
                </c:pt>
                <c:pt idx="32942">
                  <c:v>0.98597013464130301</c:v>
                </c:pt>
                <c:pt idx="32943">
                  <c:v>0.98591201762999503</c:v>
                </c:pt>
                <c:pt idx="32944">
                  <c:v>0.98604573919348903</c:v>
                </c:pt>
                <c:pt idx="32945">
                  <c:v>0.98595368197101396</c:v>
                </c:pt>
                <c:pt idx="32946">
                  <c:v>0.98604379250934004</c:v>
                </c:pt>
                <c:pt idx="32947">
                  <c:v>0.98597676384744604</c:v>
                </c:pt>
                <c:pt idx="32948">
                  <c:v>0.98592070103794505</c:v>
                </c:pt>
                <c:pt idx="32949">
                  <c:v>0.98592949006661101</c:v>
                </c:pt>
                <c:pt idx="32950">
                  <c:v>0.98598698750820801</c:v>
                </c:pt>
                <c:pt idx="32951">
                  <c:v>0.98589617351905701</c:v>
                </c:pt>
                <c:pt idx="32952">
                  <c:v>0.98601434971216795</c:v>
                </c:pt>
                <c:pt idx="32953">
                  <c:v>0.98598479877122203</c:v>
                </c:pt>
                <c:pt idx="32954">
                  <c:v>0.98596354979025103</c:v>
                </c:pt>
                <c:pt idx="32955">
                  <c:v>0.98599362113767897</c:v>
                </c:pt>
                <c:pt idx="32956">
                  <c:v>0.986002888094894</c:v>
                </c:pt>
                <c:pt idx="32957">
                  <c:v>0.98606777322221895</c:v>
                </c:pt>
                <c:pt idx="32958">
                  <c:v>0.98598834305882299</c:v>
                </c:pt>
                <c:pt idx="32959">
                  <c:v>0.98601613938392596</c:v>
                </c:pt>
                <c:pt idx="32960">
                  <c:v>0.98591305400260798</c:v>
                </c:pt>
                <c:pt idx="32961">
                  <c:v>0.98605460958459801</c:v>
                </c:pt>
                <c:pt idx="32962">
                  <c:v>0.985972589762799</c:v>
                </c:pt>
                <c:pt idx="32963">
                  <c:v>0.98600886013390299</c:v>
                </c:pt>
                <c:pt idx="32964">
                  <c:v>0.98598896499034805</c:v>
                </c:pt>
                <c:pt idx="32965">
                  <c:v>0.98587239282205597</c:v>
                </c:pt>
                <c:pt idx="32966">
                  <c:v>0.98603083958245996</c:v>
                </c:pt>
                <c:pt idx="32967">
                  <c:v>0.98594388815698797</c:v>
                </c:pt>
                <c:pt idx="32968">
                  <c:v>0.98596379406587398</c:v>
                </c:pt>
                <c:pt idx="32969">
                  <c:v>0.98604544162405205</c:v>
                </c:pt>
                <c:pt idx="32970">
                  <c:v>0.98593146370640805</c:v>
                </c:pt>
                <c:pt idx="32971">
                  <c:v>0.98596642093192699</c:v>
                </c:pt>
                <c:pt idx="32972">
                  <c:v>0.98592550696930004</c:v>
                </c:pt>
                <c:pt idx="32973">
                  <c:v>0.98588272658039799</c:v>
                </c:pt>
                <c:pt idx="32974">
                  <c:v>0.985969061519682</c:v>
                </c:pt>
                <c:pt idx="32975">
                  <c:v>0.98599696249993096</c:v>
                </c:pt>
                <c:pt idx="32976">
                  <c:v>0.98602689528727705</c:v>
                </c:pt>
                <c:pt idx="32977">
                  <c:v>0.98598830860511999</c:v>
                </c:pt>
                <c:pt idx="32978">
                  <c:v>0.98597308801414696</c:v>
                </c:pt>
                <c:pt idx="32979">
                  <c:v>0.98600238197477696</c:v>
                </c:pt>
                <c:pt idx="32980">
                  <c:v>0.98588480213265295</c:v>
                </c:pt>
                <c:pt idx="32981">
                  <c:v>0.98598513373736296</c:v>
                </c:pt>
                <c:pt idx="32982">
                  <c:v>0.98599118165678901</c:v>
                </c:pt>
                <c:pt idx="32983">
                  <c:v>0.98602321332986298</c:v>
                </c:pt>
                <c:pt idx="32984">
                  <c:v>0.98591495806357399</c:v>
                </c:pt>
                <c:pt idx="32985">
                  <c:v>0.98597694213443099</c:v>
                </c:pt>
                <c:pt idx="32986">
                  <c:v>0.98606275598650694</c:v>
                </c:pt>
                <c:pt idx="32987">
                  <c:v>0.98599559737072995</c:v>
                </c:pt>
                <c:pt idx="32988">
                  <c:v>0.98589884206210099</c:v>
                </c:pt>
                <c:pt idx="32989">
                  <c:v>0.98592087339698897</c:v>
                </c:pt>
                <c:pt idx="32990">
                  <c:v>0.98597437031050095</c:v>
                </c:pt>
                <c:pt idx="32991">
                  <c:v>0.98594756708888198</c:v>
                </c:pt>
                <c:pt idx="32992">
                  <c:v>0.98605919232150696</c:v>
                </c:pt>
                <c:pt idx="32993">
                  <c:v>0.98590654573523495</c:v>
                </c:pt>
                <c:pt idx="32994">
                  <c:v>0.98606420267454797</c:v>
                </c:pt>
                <c:pt idx="32995">
                  <c:v>0.98594279081452196</c:v>
                </c:pt>
                <c:pt idx="32996">
                  <c:v>0.98594896410866495</c:v>
                </c:pt>
                <c:pt idx="32997">
                  <c:v>0.98593058632697095</c:v>
                </c:pt>
                <c:pt idx="32998">
                  <c:v>0.98594666795254204</c:v>
                </c:pt>
                <c:pt idx="32999">
                  <c:v>0.98594778048573495</c:v>
                </c:pt>
                <c:pt idx="33000">
                  <c:v>0.98598520862979699</c:v>
                </c:pt>
                <c:pt idx="33001">
                  <c:v>0.98601110211461795</c:v>
                </c:pt>
                <c:pt idx="33002">
                  <c:v>0.98610153467328499</c:v>
                </c:pt>
                <c:pt idx="33003">
                  <c:v>0.98601257429022804</c:v>
                </c:pt>
                <c:pt idx="33004">
                  <c:v>0.98598461704169904</c:v>
                </c:pt>
                <c:pt idx="33005">
                  <c:v>0.98600147705300201</c:v>
                </c:pt>
                <c:pt idx="33006">
                  <c:v>0.98597709816236601</c:v>
                </c:pt>
                <c:pt idx="33007">
                  <c:v>0.98585917429301895</c:v>
                </c:pt>
                <c:pt idx="33008">
                  <c:v>0.98597520605114697</c:v>
                </c:pt>
                <c:pt idx="33009">
                  <c:v>0.98590377713752797</c:v>
                </c:pt>
                <c:pt idx="33010">
                  <c:v>0.985979017950528</c:v>
                </c:pt>
                <c:pt idx="33011">
                  <c:v>0.98584851955336905</c:v>
                </c:pt>
                <c:pt idx="33012">
                  <c:v>0.98593023280326597</c:v>
                </c:pt>
                <c:pt idx="33013">
                  <c:v>0.98596949544547097</c:v>
                </c:pt>
                <c:pt idx="33014">
                  <c:v>0.98588878223214904</c:v>
                </c:pt>
                <c:pt idx="33015">
                  <c:v>0.98603595919519804</c:v>
                </c:pt>
                <c:pt idx="33016">
                  <c:v>0.98593626995697004</c:v>
                </c:pt>
                <c:pt idx="33017">
                  <c:v>0.98597377804793496</c:v>
                </c:pt>
                <c:pt idx="33018">
                  <c:v>0.98606360490834999</c:v>
                </c:pt>
                <c:pt idx="33019">
                  <c:v>0.98593963152666697</c:v>
                </c:pt>
                <c:pt idx="33020">
                  <c:v>0.9858548470338</c:v>
                </c:pt>
                <c:pt idx="33021">
                  <c:v>0.98594074212213201</c:v>
                </c:pt>
                <c:pt idx="33022">
                  <c:v>0.98594854491805795</c:v>
                </c:pt>
                <c:pt idx="33023">
                  <c:v>0.98603290925489495</c:v>
                </c:pt>
                <c:pt idx="33024">
                  <c:v>0.98584358378088799</c:v>
                </c:pt>
                <c:pt idx="33025">
                  <c:v>0.98602660037228795</c:v>
                </c:pt>
                <c:pt idx="33026">
                  <c:v>0.98587472466890502</c:v>
                </c:pt>
                <c:pt idx="33027">
                  <c:v>0.98611496934627396</c:v>
                </c:pt>
                <c:pt idx="33028">
                  <c:v>0.985916714233118</c:v>
                </c:pt>
                <c:pt idx="33029">
                  <c:v>0.98597618950729105</c:v>
                </c:pt>
                <c:pt idx="33030">
                  <c:v>0.98595868775773698</c:v>
                </c:pt>
                <c:pt idx="33031">
                  <c:v>0.98589234751122401</c:v>
                </c:pt>
                <c:pt idx="33032">
                  <c:v>0.98589148462544796</c:v>
                </c:pt>
                <c:pt idx="33033">
                  <c:v>0.98601910370338397</c:v>
                </c:pt>
                <c:pt idx="33034">
                  <c:v>0.98593482896471796</c:v>
                </c:pt>
                <c:pt idx="33035">
                  <c:v>0.98597508253844601</c:v>
                </c:pt>
                <c:pt idx="33036">
                  <c:v>0.98593263043983703</c:v>
                </c:pt>
                <c:pt idx="33037">
                  <c:v>0.98604940681435305</c:v>
                </c:pt>
                <c:pt idx="33038">
                  <c:v>0.98606662702486703</c:v>
                </c:pt>
                <c:pt idx="33039">
                  <c:v>0.98597664171075405</c:v>
                </c:pt>
                <c:pt idx="33040">
                  <c:v>0.98594400868147702</c:v>
                </c:pt>
                <c:pt idx="33041">
                  <c:v>0.98593462718455305</c:v>
                </c:pt>
                <c:pt idx="33042">
                  <c:v>0.985995974857094</c:v>
                </c:pt>
                <c:pt idx="33043">
                  <c:v>0.98601005474662495</c:v>
                </c:pt>
                <c:pt idx="33044">
                  <c:v>0.98589303461681199</c:v>
                </c:pt>
                <c:pt idx="33045">
                  <c:v>0.98596300330407005</c:v>
                </c:pt>
                <c:pt idx="33046">
                  <c:v>0.98590357590740596</c:v>
                </c:pt>
                <c:pt idx="33047">
                  <c:v>0.98595389213498497</c:v>
                </c:pt>
                <c:pt idx="33048">
                  <c:v>0.98592794448605903</c:v>
                </c:pt>
                <c:pt idx="33049">
                  <c:v>0.985987706917961</c:v>
                </c:pt>
                <c:pt idx="33050">
                  <c:v>0.98602900182843201</c:v>
                </c:pt>
                <c:pt idx="33051">
                  <c:v>0.98589184549507403</c:v>
                </c:pt>
                <c:pt idx="33052">
                  <c:v>0.98601116479069695</c:v>
                </c:pt>
                <c:pt idx="33053">
                  <c:v>0.98594163247003297</c:v>
                </c:pt>
                <c:pt idx="33054">
                  <c:v>0.98588678733369095</c:v>
                </c:pt>
                <c:pt idx="33055">
                  <c:v>0.98600377264023997</c:v>
                </c:pt>
                <c:pt idx="33056">
                  <c:v>0.985875391560182</c:v>
                </c:pt>
                <c:pt idx="33057">
                  <c:v>0.98596116172293202</c:v>
                </c:pt>
                <c:pt idx="33058">
                  <c:v>0.98602845294579</c:v>
                </c:pt>
                <c:pt idx="33059">
                  <c:v>0.98607349479360695</c:v>
                </c:pt>
                <c:pt idx="33060">
                  <c:v>0.98595503981895405</c:v>
                </c:pt>
                <c:pt idx="33061">
                  <c:v>0.98600371177209101</c:v>
                </c:pt>
                <c:pt idx="33062">
                  <c:v>0.98599758452408204</c:v>
                </c:pt>
                <c:pt idx="33063">
                  <c:v>0.98604622923558805</c:v>
                </c:pt>
                <c:pt idx="33064">
                  <c:v>0.985970533267293</c:v>
                </c:pt>
                <c:pt idx="33065">
                  <c:v>0.98611042171846797</c:v>
                </c:pt>
                <c:pt idx="33066">
                  <c:v>0.98596835508941405</c:v>
                </c:pt>
                <c:pt idx="33067">
                  <c:v>0.98595535128682998</c:v>
                </c:pt>
                <c:pt idx="33068">
                  <c:v>0.98581138600782603</c:v>
                </c:pt>
                <c:pt idx="33069">
                  <c:v>0.98599919891687204</c:v>
                </c:pt>
                <c:pt idx="33070">
                  <c:v>0.98595438594411899</c:v>
                </c:pt>
                <c:pt idx="33071">
                  <c:v>0.98602611616620395</c:v>
                </c:pt>
                <c:pt idx="33072">
                  <c:v>0.98597061049217805</c:v>
                </c:pt>
                <c:pt idx="33073">
                  <c:v>0.98592447554423701</c:v>
                </c:pt>
                <c:pt idx="33074">
                  <c:v>0.98602409688452897</c:v>
                </c:pt>
                <c:pt idx="33075">
                  <c:v>0.98604377995689796</c:v>
                </c:pt>
                <c:pt idx="33076">
                  <c:v>0.98602530157546897</c:v>
                </c:pt>
                <c:pt idx="33077">
                  <c:v>0.98589802478493904</c:v>
                </c:pt>
                <c:pt idx="33078">
                  <c:v>0.98595858117400503</c:v>
                </c:pt>
                <c:pt idx="33079">
                  <c:v>0.98589410395704402</c:v>
                </c:pt>
                <c:pt idx="33080">
                  <c:v>0.98590236890864902</c:v>
                </c:pt>
                <c:pt idx="33081">
                  <c:v>0.98600953723169005</c:v>
                </c:pt>
                <c:pt idx="33082">
                  <c:v>0.98590014007513904</c:v>
                </c:pt>
                <c:pt idx="33083">
                  <c:v>0.98600990686071499</c:v>
                </c:pt>
                <c:pt idx="33084">
                  <c:v>0.98591325498158799</c:v>
                </c:pt>
                <c:pt idx="33085">
                  <c:v>0.98597207056083402</c:v>
                </c:pt>
                <c:pt idx="33086">
                  <c:v>0.98595166558379399</c:v>
                </c:pt>
                <c:pt idx="33087">
                  <c:v>0.98582329516943801</c:v>
                </c:pt>
                <c:pt idx="33088">
                  <c:v>0.98606432284517698</c:v>
                </c:pt>
                <c:pt idx="33089">
                  <c:v>0.98584709999778697</c:v>
                </c:pt>
                <c:pt idx="33090">
                  <c:v>0.986020102128217</c:v>
                </c:pt>
                <c:pt idx="33091">
                  <c:v>0.98594323954423102</c:v>
                </c:pt>
                <c:pt idx="33092">
                  <c:v>0.98597495563026805</c:v>
                </c:pt>
                <c:pt idx="33093">
                  <c:v>0.98599808006197398</c:v>
                </c:pt>
                <c:pt idx="33094">
                  <c:v>0.98604677068018798</c:v>
                </c:pt>
                <c:pt idx="33095">
                  <c:v>0.98593806401839201</c:v>
                </c:pt>
                <c:pt idx="33096">
                  <c:v>0.98596197599962299</c:v>
                </c:pt>
                <c:pt idx="33097">
                  <c:v>0.98587361305783805</c:v>
                </c:pt>
                <c:pt idx="33098">
                  <c:v>0.98602826791606701</c:v>
                </c:pt>
                <c:pt idx="33099">
                  <c:v>0.98602731825123002</c:v>
                </c:pt>
                <c:pt idx="33100">
                  <c:v>0.98598875804675601</c:v>
                </c:pt>
                <c:pt idx="33101">
                  <c:v>0.98598486301991095</c:v>
                </c:pt>
                <c:pt idx="33102">
                  <c:v>0.98591378476216596</c:v>
                </c:pt>
                <c:pt idx="33103">
                  <c:v>0.98596411644221105</c:v>
                </c:pt>
                <c:pt idx="33104">
                  <c:v>0.98587897705250604</c:v>
                </c:pt>
                <c:pt idx="33105">
                  <c:v>0.98586304798271196</c:v>
                </c:pt>
                <c:pt idx="33106">
                  <c:v>0.98597014153504903</c:v>
                </c:pt>
                <c:pt idx="33107">
                  <c:v>0.98604990044519303</c:v>
                </c:pt>
                <c:pt idx="33108">
                  <c:v>0.98596823386464605</c:v>
                </c:pt>
                <c:pt idx="33109">
                  <c:v>0.98592075825674497</c:v>
                </c:pt>
                <c:pt idx="33110">
                  <c:v>0.98592170843288196</c:v>
                </c:pt>
                <c:pt idx="33111">
                  <c:v>0.98596209343021002</c:v>
                </c:pt>
                <c:pt idx="33112">
                  <c:v>0.98593322693250196</c:v>
                </c:pt>
                <c:pt idx="33113">
                  <c:v>0.98590586415514103</c:v>
                </c:pt>
                <c:pt idx="33114">
                  <c:v>0.98591573669042998</c:v>
                </c:pt>
                <c:pt idx="33115">
                  <c:v>0.98589881964349402</c:v>
                </c:pt>
                <c:pt idx="33116">
                  <c:v>0.98609898413673902</c:v>
                </c:pt>
                <c:pt idx="33117">
                  <c:v>0.98595320898309302</c:v>
                </c:pt>
                <c:pt idx="33118">
                  <c:v>0.98598295290214699</c:v>
                </c:pt>
                <c:pt idx="33119">
                  <c:v>0.98606492001971602</c:v>
                </c:pt>
                <c:pt idx="33120">
                  <c:v>0.98594860850263299</c:v>
                </c:pt>
                <c:pt idx="33121">
                  <c:v>0.98591117012863705</c:v>
                </c:pt>
                <c:pt idx="33122">
                  <c:v>0.98587303586904695</c:v>
                </c:pt>
                <c:pt idx="33123">
                  <c:v>0.98598810062847497</c:v>
                </c:pt>
                <c:pt idx="33124">
                  <c:v>0.98583831332140204</c:v>
                </c:pt>
                <c:pt idx="33125">
                  <c:v>0.98594872876496198</c:v>
                </c:pt>
                <c:pt idx="33126">
                  <c:v>0.98589331509024702</c:v>
                </c:pt>
                <c:pt idx="33127">
                  <c:v>0.98596690174201096</c:v>
                </c:pt>
                <c:pt idx="33128">
                  <c:v>0.98602269304780099</c:v>
                </c:pt>
                <c:pt idx="33129">
                  <c:v>0.986094799741422</c:v>
                </c:pt>
                <c:pt idx="33130">
                  <c:v>0.98603216643256197</c:v>
                </c:pt>
                <c:pt idx="33131">
                  <c:v>0.98609142279502404</c:v>
                </c:pt>
                <c:pt idx="33132">
                  <c:v>0.98594401745377702</c:v>
                </c:pt>
                <c:pt idx="33133">
                  <c:v>0.98592274117161205</c:v>
                </c:pt>
                <c:pt idx="33134">
                  <c:v>0.98590289827504596</c:v>
                </c:pt>
                <c:pt idx="33135">
                  <c:v>0.98592017858421199</c:v>
                </c:pt>
                <c:pt idx="33136">
                  <c:v>0.98601285338396605</c:v>
                </c:pt>
                <c:pt idx="33137">
                  <c:v>0.98588287130868502</c:v>
                </c:pt>
                <c:pt idx="33138">
                  <c:v>0.98591974842639396</c:v>
                </c:pt>
                <c:pt idx="33139">
                  <c:v>0.98604597613712996</c:v>
                </c:pt>
                <c:pt idx="33140">
                  <c:v>0.98591632040251498</c:v>
                </c:pt>
                <c:pt idx="33141">
                  <c:v>0.98604309373291299</c:v>
                </c:pt>
                <c:pt idx="33142">
                  <c:v>0.98591050284311399</c:v>
                </c:pt>
                <c:pt idx="33143">
                  <c:v>0.98599369630984202</c:v>
                </c:pt>
                <c:pt idx="33144">
                  <c:v>0.98603887738053897</c:v>
                </c:pt>
                <c:pt idx="33145">
                  <c:v>0.98597082769392796</c:v>
                </c:pt>
                <c:pt idx="33146">
                  <c:v>0.98593815046731004</c:v>
                </c:pt>
                <c:pt idx="33147">
                  <c:v>0.98602359913232696</c:v>
                </c:pt>
                <c:pt idx="33148">
                  <c:v>0.98589217047233701</c:v>
                </c:pt>
                <c:pt idx="33149">
                  <c:v>0.98606760390383996</c:v>
                </c:pt>
                <c:pt idx="33150">
                  <c:v>0.98587911308291598</c:v>
                </c:pt>
                <c:pt idx="33151">
                  <c:v>0.986061240250375</c:v>
                </c:pt>
                <c:pt idx="33152">
                  <c:v>0.98603395674795402</c:v>
                </c:pt>
                <c:pt idx="33153">
                  <c:v>0.98583562863284202</c:v>
                </c:pt>
                <c:pt idx="33154">
                  <c:v>0.98598360641573901</c:v>
                </c:pt>
                <c:pt idx="33155">
                  <c:v>0.98602824762071595</c:v>
                </c:pt>
                <c:pt idx="33156">
                  <c:v>0.98605251338778599</c:v>
                </c:pt>
                <c:pt idx="33157">
                  <c:v>0.98596448655597901</c:v>
                </c:pt>
                <c:pt idx="33158">
                  <c:v>0.98590049632509202</c:v>
                </c:pt>
                <c:pt idx="33159">
                  <c:v>0.98595147959599705</c:v>
                </c:pt>
                <c:pt idx="33160">
                  <c:v>0.98585402518328502</c:v>
                </c:pt>
                <c:pt idx="33161">
                  <c:v>0.98594224402638198</c:v>
                </c:pt>
                <c:pt idx="33162">
                  <c:v>0.985918548191132</c:v>
                </c:pt>
                <c:pt idx="33163">
                  <c:v>0.98596508451729103</c:v>
                </c:pt>
                <c:pt idx="33164">
                  <c:v>0.985998015388732</c:v>
                </c:pt>
                <c:pt idx="33165">
                  <c:v>0.98599513917256698</c:v>
                </c:pt>
                <c:pt idx="33166">
                  <c:v>0.98598998036526797</c:v>
                </c:pt>
                <c:pt idx="33167">
                  <c:v>0.98592023222165903</c:v>
                </c:pt>
                <c:pt idx="33168">
                  <c:v>0.98590353593775704</c:v>
                </c:pt>
                <c:pt idx="33169">
                  <c:v>0.98598320730700395</c:v>
                </c:pt>
                <c:pt idx="33170">
                  <c:v>0.98607597169373595</c:v>
                </c:pt>
                <c:pt idx="33171">
                  <c:v>0.98599806479077301</c:v>
                </c:pt>
                <c:pt idx="33172">
                  <c:v>0.98592816580845899</c:v>
                </c:pt>
                <c:pt idx="33173">
                  <c:v>0.985918314488342</c:v>
                </c:pt>
                <c:pt idx="33174">
                  <c:v>0.98588774918843403</c:v>
                </c:pt>
                <c:pt idx="33175">
                  <c:v>0.98599356300262497</c:v>
                </c:pt>
                <c:pt idx="33176">
                  <c:v>0.98594666650922702</c:v>
                </c:pt>
                <c:pt idx="33177">
                  <c:v>0.98598736992298197</c:v>
                </c:pt>
                <c:pt idx="33178">
                  <c:v>0.98588046518358696</c:v>
                </c:pt>
                <c:pt idx="33179">
                  <c:v>0.985975935471188</c:v>
                </c:pt>
                <c:pt idx="33180">
                  <c:v>0.98612915295824999</c:v>
                </c:pt>
                <c:pt idx="33181">
                  <c:v>0.98599176190129001</c:v>
                </c:pt>
                <c:pt idx="33182">
                  <c:v>0.98603569740527897</c:v>
                </c:pt>
                <c:pt idx="33183">
                  <c:v>0.98601141614857801</c:v>
                </c:pt>
                <c:pt idx="33184">
                  <c:v>0.98586999608094705</c:v>
                </c:pt>
                <c:pt idx="33185">
                  <c:v>0.98601104221135505</c:v>
                </c:pt>
                <c:pt idx="33186">
                  <c:v>0.985997769044204</c:v>
                </c:pt>
                <c:pt idx="33187">
                  <c:v>0.98597104995749096</c:v>
                </c:pt>
                <c:pt idx="33188">
                  <c:v>0.98585536673032803</c:v>
                </c:pt>
                <c:pt idx="33189">
                  <c:v>0.98600197746562701</c:v>
                </c:pt>
                <c:pt idx="33190">
                  <c:v>0.98595904877281804</c:v>
                </c:pt>
                <c:pt idx="33191">
                  <c:v>0.98609303882129495</c:v>
                </c:pt>
                <c:pt idx="33192">
                  <c:v>0.98602646563642005</c:v>
                </c:pt>
                <c:pt idx="33193">
                  <c:v>0.98589487444233903</c:v>
                </c:pt>
                <c:pt idx="33194">
                  <c:v>0.985887525701724</c:v>
                </c:pt>
                <c:pt idx="33195">
                  <c:v>0.98610559308075096</c:v>
                </c:pt>
                <c:pt idx="33196">
                  <c:v>0.98599074008507703</c:v>
                </c:pt>
                <c:pt idx="33197">
                  <c:v>0.98599874680307298</c:v>
                </c:pt>
                <c:pt idx="33198">
                  <c:v>0.98596336439883803</c:v>
                </c:pt>
                <c:pt idx="33199">
                  <c:v>0.98588967028309504</c:v>
                </c:pt>
                <c:pt idx="33200">
                  <c:v>0.98594437816057001</c:v>
                </c:pt>
                <c:pt idx="33201">
                  <c:v>0.985918554542903</c:v>
                </c:pt>
                <c:pt idx="33202">
                  <c:v>0.98596701019204003</c:v>
                </c:pt>
                <c:pt idx="33203">
                  <c:v>0.985943870436783</c:v>
                </c:pt>
                <c:pt idx="33204">
                  <c:v>0.98605993435944495</c:v>
                </c:pt>
                <c:pt idx="33205">
                  <c:v>0.98590871814831105</c:v>
                </c:pt>
                <c:pt idx="33206">
                  <c:v>0.98612329880794103</c:v>
                </c:pt>
                <c:pt idx="33207">
                  <c:v>0.98599644142481302</c:v>
                </c:pt>
                <c:pt idx="33208">
                  <c:v>0.98595533940325997</c:v>
                </c:pt>
                <c:pt idx="33209">
                  <c:v>0.98591863651670597</c:v>
                </c:pt>
                <c:pt idx="33210">
                  <c:v>0.98597650355010302</c:v>
                </c:pt>
                <c:pt idx="33211">
                  <c:v>0.98590699878490096</c:v>
                </c:pt>
                <c:pt idx="33212">
                  <c:v>0.98600350359871902</c:v>
                </c:pt>
                <c:pt idx="33213">
                  <c:v>0.98594037859371897</c:v>
                </c:pt>
                <c:pt idx="33214">
                  <c:v>0.98602200467332402</c:v>
                </c:pt>
                <c:pt idx="33215">
                  <c:v>0.985986247957233</c:v>
                </c:pt>
                <c:pt idx="33216">
                  <c:v>0.98603192737019496</c:v>
                </c:pt>
                <c:pt idx="33217">
                  <c:v>0.98599716650799196</c:v>
                </c:pt>
                <c:pt idx="33218">
                  <c:v>0.98594257841076205</c:v>
                </c:pt>
                <c:pt idx="33219">
                  <c:v>0.98596930500845403</c:v>
                </c:pt>
                <c:pt idx="33220">
                  <c:v>0.98594743536637797</c:v>
                </c:pt>
                <c:pt idx="33221">
                  <c:v>0.98593269826044205</c:v>
                </c:pt>
                <c:pt idx="33222">
                  <c:v>0.98601702227511001</c:v>
                </c:pt>
                <c:pt idx="33223">
                  <c:v>0.98586955699055501</c:v>
                </c:pt>
                <c:pt idx="33224">
                  <c:v>0.985946856164999</c:v>
                </c:pt>
                <c:pt idx="33225">
                  <c:v>0.98596956315193995</c:v>
                </c:pt>
                <c:pt idx="33226">
                  <c:v>0.98586782484274105</c:v>
                </c:pt>
                <c:pt idx="33227">
                  <c:v>0.98607179085299501</c:v>
                </c:pt>
                <c:pt idx="33228">
                  <c:v>0.98590858177040697</c:v>
                </c:pt>
                <c:pt idx="33229">
                  <c:v>0.98601261472386503</c:v>
                </c:pt>
                <c:pt idx="33230">
                  <c:v>0.98597755403223097</c:v>
                </c:pt>
                <c:pt idx="33231">
                  <c:v>0.98597954313559399</c:v>
                </c:pt>
                <c:pt idx="33232">
                  <c:v>0.98610243722692303</c:v>
                </c:pt>
                <c:pt idx="33233">
                  <c:v>0.98594073676643201</c:v>
                </c:pt>
                <c:pt idx="33234">
                  <c:v>0.98597720342997996</c:v>
                </c:pt>
                <c:pt idx="33235">
                  <c:v>0.98585208131712898</c:v>
                </c:pt>
                <c:pt idx="33236">
                  <c:v>0.986136676881878</c:v>
                </c:pt>
                <c:pt idx="33237">
                  <c:v>0.98589387350995905</c:v>
                </c:pt>
                <c:pt idx="33238">
                  <c:v>0.98607613099478097</c:v>
                </c:pt>
                <c:pt idx="33239">
                  <c:v>0.98587721429992503</c:v>
                </c:pt>
                <c:pt idx="33240">
                  <c:v>0.98594473423222195</c:v>
                </c:pt>
                <c:pt idx="33241">
                  <c:v>0.98590840819186898</c:v>
                </c:pt>
                <c:pt idx="33242">
                  <c:v>0.98587709459115602</c:v>
                </c:pt>
                <c:pt idx="33243">
                  <c:v>0.98594162107354499</c:v>
                </c:pt>
                <c:pt idx="33244">
                  <c:v>0.98596253415713897</c:v>
                </c:pt>
                <c:pt idx="33245">
                  <c:v>0.98589376377440197</c:v>
                </c:pt>
                <c:pt idx="33246">
                  <c:v>0.98593018576287905</c:v>
                </c:pt>
                <c:pt idx="33247">
                  <c:v>0.986041272600647</c:v>
                </c:pt>
                <c:pt idx="33248">
                  <c:v>0.98599208813944295</c:v>
                </c:pt>
                <c:pt idx="33249">
                  <c:v>0.98601730088104</c:v>
                </c:pt>
                <c:pt idx="33250">
                  <c:v>0.98592206407245397</c:v>
                </c:pt>
                <c:pt idx="33251">
                  <c:v>0.98599958550702504</c:v>
                </c:pt>
                <c:pt idx="33252">
                  <c:v>0.985974588491907</c:v>
                </c:pt>
                <c:pt idx="33253">
                  <c:v>0.98590138085274204</c:v>
                </c:pt>
                <c:pt idx="33254">
                  <c:v>0.98604131560324004</c:v>
                </c:pt>
                <c:pt idx="33255">
                  <c:v>0.985808490800967</c:v>
                </c:pt>
                <c:pt idx="33256">
                  <c:v>0.98593925185364695</c:v>
                </c:pt>
                <c:pt idx="33257">
                  <c:v>0.98592652986774698</c:v>
                </c:pt>
                <c:pt idx="33258">
                  <c:v>0.98594520651025097</c:v>
                </c:pt>
                <c:pt idx="33259">
                  <c:v>0.98597850081562699</c:v>
                </c:pt>
                <c:pt idx="33260">
                  <c:v>0.98601002401374904</c:v>
                </c:pt>
                <c:pt idx="33261">
                  <c:v>0.98599121623758201</c:v>
                </c:pt>
                <c:pt idx="33262">
                  <c:v>0.986024728098854</c:v>
                </c:pt>
                <c:pt idx="33263">
                  <c:v>0.98590777466705304</c:v>
                </c:pt>
                <c:pt idx="33264">
                  <c:v>0.98599930915938105</c:v>
                </c:pt>
                <c:pt idx="33265">
                  <c:v>0.98583123959757002</c:v>
                </c:pt>
                <c:pt idx="33266">
                  <c:v>0.98607565181029899</c:v>
                </c:pt>
                <c:pt idx="33267">
                  <c:v>0.985959851893777</c:v>
                </c:pt>
                <c:pt idx="33268">
                  <c:v>0.98597818118427705</c:v>
                </c:pt>
                <c:pt idx="33269">
                  <c:v>0.98594030278746003</c:v>
                </c:pt>
                <c:pt idx="33270">
                  <c:v>0.98599976973744496</c:v>
                </c:pt>
                <c:pt idx="33271">
                  <c:v>0.98597597426946004</c:v>
                </c:pt>
                <c:pt idx="33272">
                  <c:v>0.98603729262203699</c:v>
                </c:pt>
                <c:pt idx="33273">
                  <c:v>0.98589086690708305</c:v>
                </c:pt>
                <c:pt idx="33274">
                  <c:v>0.98607268908232204</c:v>
                </c:pt>
                <c:pt idx="33275">
                  <c:v>0.98595684545689999</c:v>
                </c:pt>
                <c:pt idx="33276">
                  <c:v>0.98602570752486396</c:v>
                </c:pt>
                <c:pt idx="33277">
                  <c:v>0.98605696103600005</c:v>
                </c:pt>
                <c:pt idx="33278">
                  <c:v>0.98595084748336104</c:v>
                </c:pt>
                <c:pt idx="33279">
                  <c:v>0.98607258509471596</c:v>
                </c:pt>
                <c:pt idx="33280">
                  <c:v>0.98594083662226195</c:v>
                </c:pt>
                <c:pt idx="33281">
                  <c:v>0.98588575542446499</c:v>
                </c:pt>
                <c:pt idx="33282">
                  <c:v>0.98591199773620997</c:v>
                </c:pt>
                <c:pt idx="33283">
                  <c:v>0.98594060344944501</c:v>
                </c:pt>
                <c:pt idx="33284">
                  <c:v>0.986003039321101</c:v>
                </c:pt>
                <c:pt idx="33285">
                  <c:v>0.98603988144016397</c:v>
                </c:pt>
                <c:pt idx="33286">
                  <c:v>0.98599688702136501</c:v>
                </c:pt>
                <c:pt idx="33287">
                  <c:v>0.98590298422634504</c:v>
                </c:pt>
                <c:pt idx="33288">
                  <c:v>0.98593259435111003</c:v>
                </c:pt>
                <c:pt idx="33289">
                  <c:v>0.98596806068173903</c:v>
                </c:pt>
                <c:pt idx="33290">
                  <c:v>0.98599858635246096</c:v>
                </c:pt>
                <c:pt idx="33291">
                  <c:v>0.98596884491070902</c:v>
                </c:pt>
                <c:pt idx="33292">
                  <c:v>0.98590063095768699</c:v>
                </c:pt>
                <c:pt idx="33293">
                  <c:v>0.98603961208410196</c:v>
                </c:pt>
                <c:pt idx="33294">
                  <c:v>0.98599309233889498</c:v>
                </c:pt>
                <c:pt idx="33295">
                  <c:v>0.986004783735279</c:v>
                </c:pt>
                <c:pt idx="33296">
                  <c:v>0.98588655770556199</c:v>
                </c:pt>
                <c:pt idx="33297">
                  <c:v>0.98609353320316995</c:v>
                </c:pt>
                <c:pt idx="33298">
                  <c:v>0.98590015565805</c:v>
                </c:pt>
                <c:pt idx="33299">
                  <c:v>0.98618230671498197</c:v>
                </c:pt>
                <c:pt idx="33300">
                  <c:v>0.98592257421113305</c:v>
                </c:pt>
                <c:pt idx="33301">
                  <c:v>0.98600352310713102</c:v>
                </c:pt>
                <c:pt idx="33302">
                  <c:v>0.98595285012013001</c:v>
                </c:pt>
                <c:pt idx="33303">
                  <c:v>0.98594564635473503</c:v>
                </c:pt>
                <c:pt idx="33304">
                  <c:v>0.98603091958046696</c:v>
                </c:pt>
                <c:pt idx="33305">
                  <c:v>0.985918504181857</c:v>
                </c:pt>
                <c:pt idx="33306">
                  <c:v>0.98603279238769803</c:v>
                </c:pt>
                <c:pt idx="33307">
                  <c:v>0.98603781622411002</c:v>
                </c:pt>
                <c:pt idx="33308">
                  <c:v>0.98597763999136301</c:v>
                </c:pt>
                <c:pt idx="33309">
                  <c:v>0.98594077151110104</c:v>
                </c:pt>
                <c:pt idx="33310">
                  <c:v>0.985928308036227</c:v>
                </c:pt>
                <c:pt idx="33311">
                  <c:v>0.98598727767530903</c:v>
                </c:pt>
                <c:pt idx="33312">
                  <c:v>0.98601041265155598</c:v>
                </c:pt>
                <c:pt idx="33313">
                  <c:v>0.98590916165803999</c:v>
                </c:pt>
                <c:pt idx="33314">
                  <c:v>0.98605672712473802</c:v>
                </c:pt>
                <c:pt idx="33315">
                  <c:v>0.98598010355370602</c:v>
                </c:pt>
                <c:pt idx="33316">
                  <c:v>0.98589096144844801</c:v>
                </c:pt>
                <c:pt idx="33317">
                  <c:v>0.985971522675126</c:v>
                </c:pt>
                <c:pt idx="33318">
                  <c:v>0.986012418296207</c:v>
                </c:pt>
                <c:pt idx="33319">
                  <c:v>0.98599907507497897</c:v>
                </c:pt>
                <c:pt idx="33320">
                  <c:v>0.98593801097493206</c:v>
                </c:pt>
                <c:pt idx="33321">
                  <c:v>0.98598311970689501</c:v>
                </c:pt>
                <c:pt idx="33322">
                  <c:v>0.98591283386471795</c:v>
                </c:pt>
                <c:pt idx="33323">
                  <c:v>0.98600895110248898</c:v>
                </c:pt>
                <c:pt idx="33324">
                  <c:v>0.98605901661134099</c:v>
                </c:pt>
                <c:pt idx="33325">
                  <c:v>0.98600817679784902</c:v>
                </c:pt>
                <c:pt idx="33326">
                  <c:v>0.98604657318595201</c:v>
                </c:pt>
                <c:pt idx="33327">
                  <c:v>0.98595883798364403</c:v>
                </c:pt>
                <c:pt idx="33328">
                  <c:v>0.98605564970758797</c:v>
                </c:pt>
                <c:pt idx="33329">
                  <c:v>0.98596300863189101</c:v>
                </c:pt>
                <c:pt idx="33330">
                  <c:v>0.98602312449259499</c:v>
                </c:pt>
                <c:pt idx="33331">
                  <c:v>0.98600100451272699</c:v>
                </c:pt>
                <c:pt idx="33332">
                  <c:v>0.98603646561326597</c:v>
                </c:pt>
                <c:pt idx="33333">
                  <c:v>0.98603311823710404</c:v>
                </c:pt>
                <c:pt idx="33334">
                  <c:v>0.98596146300630105</c:v>
                </c:pt>
                <c:pt idx="33335">
                  <c:v>0.98595166394838296</c:v>
                </c:pt>
                <c:pt idx="33336">
                  <c:v>0.98599469430393005</c:v>
                </c:pt>
                <c:pt idx="33337">
                  <c:v>0.98598468768752001</c:v>
                </c:pt>
                <c:pt idx="33338">
                  <c:v>0.98592658400272204</c:v>
                </c:pt>
                <c:pt idx="33339">
                  <c:v>0.98587108729314499</c:v>
                </c:pt>
                <c:pt idx="33340">
                  <c:v>0.98591916250825296</c:v>
                </c:pt>
                <c:pt idx="33341">
                  <c:v>0.98601704732626405</c:v>
                </c:pt>
                <c:pt idx="33342">
                  <c:v>0.98594443299319501</c:v>
                </c:pt>
                <c:pt idx="33343">
                  <c:v>0.98601080955337395</c:v>
                </c:pt>
                <c:pt idx="33344">
                  <c:v>0.98597413952421598</c:v>
                </c:pt>
                <c:pt idx="33345">
                  <c:v>0.98593324939140903</c:v>
                </c:pt>
                <c:pt idx="33346">
                  <c:v>0.98599229943760103</c:v>
                </c:pt>
                <c:pt idx="33347">
                  <c:v>0.98595623231512097</c:v>
                </c:pt>
                <c:pt idx="33348">
                  <c:v>0.98590084580450998</c:v>
                </c:pt>
                <c:pt idx="33349">
                  <c:v>0.98594736021177398</c:v>
                </c:pt>
                <c:pt idx="33350">
                  <c:v>0.98601154086443099</c:v>
                </c:pt>
                <c:pt idx="33351">
                  <c:v>0.98594243562929496</c:v>
                </c:pt>
                <c:pt idx="33352">
                  <c:v>0.98598313838408902</c:v>
                </c:pt>
                <c:pt idx="33353">
                  <c:v>0.98594020233443702</c:v>
                </c:pt>
                <c:pt idx="33354">
                  <c:v>0.98592506613827702</c:v>
                </c:pt>
                <c:pt idx="33355">
                  <c:v>0.985955033369464</c:v>
                </c:pt>
                <c:pt idx="33356">
                  <c:v>0.98580317689529595</c:v>
                </c:pt>
                <c:pt idx="33357">
                  <c:v>0.98599128917392198</c:v>
                </c:pt>
                <c:pt idx="33358">
                  <c:v>0.98589951823941102</c:v>
                </c:pt>
                <c:pt idx="33359">
                  <c:v>0.98595011908960595</c:v>
                </c:pt>
                <c:pt idx="33360">
                  <c:v>0.985883053871494</c:v>
                </c:pt>
                <c:pt idx="33361">
                  <c:v>0.98605802647538499</c:v>
                </c:pt>
                <c:pt idx="33362">
                  <c:v>0.98592590140033198</c:v>
                </c:pt>
                <c:pt idx="33363">
                  <c:v>0.98588869790914901</c:v>
                </c:pt>
                <c:pt idx="33364">
                  <c:v>0.98598739638684296</c:v>
                </c:pt>
                <c:pt idx="33365">
                  <c:v>0.98602504598989105</c:v>
                </c:pt>
                <c:pt idx="33366">
                  <c:v>0.98599434826186005</c:v>
                </c:pt>
                <c:pt idx="33367">
                  <c:v>0.98593019056248199</c:v>
                </c:pt>
                <c:pt idx="33368">
                  <c:v>0.98599344648796405</c:v>
                </c:pt>
                <c:pt idx="33369">
                  <c:v>0.98600476246707303</c:v>
                </c:pt>
                <c:pt idx="33370">
                  <c:v>0.98608517405009699</c:v>
                </c:pt>
                <c:pt idx="33371">
                  <c:v>0.98602689589899795</c:v>
                </c:pt>
                <c:pt idx="33372">
                  <c:v>0.98581721611962703</c:v>
                </c:pt>
                <c:pt idx="33373">
                  <c:v>0.98605065522473001</c:v>
                </c:pt>
                <c:pt idx="33374">
                  <c:v>0.98590270589867102</c:v>
                </c:pt>
                <c:pt idx="33375">
                  <c:v>0.98606997902397497</c:v>
                </c:pt>
                <c:pt idx="33376">
                  <c:v>0.98589681097489801</c:v>
                </c:pt>
                <c:pt idx="33377">
                  <c:v>0.98603794438614401</c:v>
                </c:pt>
                <c:pt idx="33378">
                  <c:v>0.98601956574442995</c:v>
                </c:pt>
                <c:pt idx="33379">
                  <c:v>0.98605254480179205</c:v>
                </c:pt>
                <c:pt idx="33380">
                  <c:v>0.98603909451397798</c:v>
                </c:pt>
                <c:pt idx="33381">
                  <c:v>0.98598751349524105</c:v>
                </c:pt>
                <c:pt idx="33382">
                  <c:v>0.98595596430883703</c:v>
                </c:pt>
                <c:pt idx="33383">
                  <c:v>0.98608086543759299</c:v>
                </c:pt>
                <c:pt idx="33384">
                  <c:v>0.98592606198314703</c:v>
                </c:pt>
                <c:pt idx="33385">
                  <c:v>0.98600159792840103</c:v>
                </c:pt>
                <c:pt idx="33386">
                  <c:v>0.98602499845732205</c:v>
                </c:pt>
                <c:pt idx="33387">
                  <c:v>0.98589921675740899</c:v>
                </c:pt>
                <c:pt idx="33388">
                  <c:v>0.98601600388467303</c:v>
                </c:pt>
                <c:pt idx="33389">
                  <c:v>0.98583150255781904</c:v>
                </c:pt>
                <c:pt idx="33390">
                  <c:v>0.98601581425775298</c:v>
                </c:pt>
                <c:pt idx="33391">
                  <c:v>0.98583824580004298</c:v>
                </c:pt>
                <c:pt idx="33392">
                  <c:v>0.98587049590689702</c:v>
                </c:pt>
                <c:pt idx="33393">
                  <c:v>0.98598265179242695</c:v>
                </c:pt>
                <c:pt idx="33394">
                  <c:v>0.98599233057505398</c:v>
                </c:pt>
                <c:pt idx="33395">
                  <c:v>0.98598845719901895</c:v>
                </c:pt>
                <c:pt idx="33396">
                  <c:v>0.98590261813887103</c:v>
                </c:pt>
                <c:pt idx="33397">
                  <c:v>0.98599295050375302</c:v>
                </c:pt>
                <c:pt idx="33398">
                  <c:v>0.98588630815195699</c:v>
                </c:pt>
                <c:pt idx="33399">
                  <c:v>0.986028937835849</c:v>
                </c:pt>
                <c:pt idx="33400">
                  <c:v>0.98593368571798501</c:v>
                </c:pt>
                <c:pt idx="33401">
                  <c:v>0.98592402702483894</c:v>
                </c:pt>
                <c:pt idx="33402">
                  <c:v>0.98595552913503703</c:v>
                </c:pt>
                <c:pt idx="33403">
                  <c:v>0.98604101372544695</c:v>
                </c:pt>
                <c:pt idx="33404">
                  <c:v>0.98601344878684505</c:v>
                </c:pt>
                <c:pt idx="33405">
                  <c:v>0.985859065450992</c:v>
                </c:pt>
                <c:pt idx="33406">
                  <c:v>0.98603122666415399</c:v>
                </c:pt>
                <c:pt idx="33407">
                  <c:v>0.986026407261688</c:v>
                </c:pt>
                <c:pt idx="33408">
                  <c:v>0.98606585953883896</c:v>
                </c:pt>
                <c:pt idx="33409">
                  <c:v>0.98599744032941705</c:v>
                </c:pt>
                <c:pt idx="33410">
                  <c:v>0.98598423901541499</c:v>
                </c:pt>
                <c:pt idx="33411">
                  <c:v>0.98596272070370405</c:v>
                </c:pt>
                <c:pt idx="33412">
                  <c:v>0.98602832671138696</c:v>
                </c:pt>
                <c:pt idx="33413">
                  <c:v>0.98600271167256603</c:v>
                </c:pt>
                <c:pt idx="33414">
                  <c:v>0.986047119146929</c:v>
                </c:pt>
                <c:pt idx="33415">
                  <c:v>0.98590892430939603</c:v>
                </c:pt>
                <c:pt idx="33416">
                  <c:v>0.98603176665547598</c:v>
                </c:pt>
                <c:pt idx="33417">
                  <c:v>0.98604628741751699</c:v>
                </c:pt>
                <c:pt idx="33418">
                  <c:v>0.98608605475313604</c:v>
                </c:pt>
                <c:pt idx="33419">
                  <c:v>0.98591584578608404</c:v>
                </c:pt>
                <c:pt idx="33420">
                  <c:v>0.98594224943210196</c:v>
                </c:pt>
                <c:pt idx="33421">
                  <c:v>0.98583415822724396</c:v>
                </c:pt>
                <c:pt idx="33422">
                  <c:v>0.98591167212202602</c:v>
                </c:pt>
                <c:pt idx="33423">
                  <c:v>0.98596146909739302</c:v>
                </c:pt>
                <c:pt idx="33424">
                  <c:v>0.98591372752172801</c:v>
                </c:pt>
                <c:pt idx="33425">
                  <c:v>0.98596539222273005</c:v>
                </c:pt>
                <c:pt idx="33426">
                  <c:v>0.985903593771424</c:v>
                </c:pt>
                <c:pt idx="33427">
                  <c:v>0.98592970183987005</c:v>
                </c:pt>
                <c:pt idx="33428">
                  <c:v>0.98595998342132796</c:v>
                </c:pt>
                <c:pt idx="33429">
                  <c:v>0.98592256797031996</c:v>
                </c:pt>
                <c:pt idx="33430">
                  <c:v>0.98589452654826504</c:v>
                </c:pt>
                <c:pt idx="33431">
                  <c:v>0.98594698168280703</c:v>
                </c:pt>
                <c:pt idx="33432">
                  <c:v>0.98594828060093598</c:v>
                </c:pt>
                <c:pt idx="33433">
                  <c:v>0.98602365814847304</c:v>
                </c:pt>
                <c:pt idx="33434">
                  <c:v>0.98596071582634903</c:v>
                </c:pt>
                <c:pt idx="33435">
                  <c:v>0.98606310954597898</c:v>
                </c:pt>
                <c:pt idx="33436">
                  <c:v>0.985891298832965</c:v>
                </c:pt>
                <c:pt idx="33437">
                  <c:v>0.98600590293163104</c:v>
                </c:pt>
                <c:pt idx="33438">
                  <c:v>0.98584932796689895</c:v>
                </c:pt>
                <c:pt idx="33439">
                  <c:v>0.98592576750390304</c:v>
                </c:pt>
                <c:pt idx="33440">
                  <c:v>0.98598659810519795</c:v>
                </c:pt>
                <c:pt idx="33441">
                  <c:v>0.98595721145471404</c:v>
                </c:pt>
                <c:pt idx="33442">
                  <c:v>0.98605854177811003</c:v>
                </c:pt>
                <c:pt idx="33443">
                  <c:v>0.98593423765115396</c:v>
                </c:pt>
                <c:pt idx="33444">
                  <c:v>0.98598550810201802</c:v>
                </c:pt>
                <c:pt idx="33445">
                  <c:v>0.98594348350974204</c:v>
                </c:pt>
                <c:pt idx="33446">
                  <c:v>0.98582420856075803</c:v>
                </c:pt>
                <c:pt idx="33447">
                  <c:v>0.98604589308732604</c:v>
                </c:pt>
                <c:pt idx="33448">
                  <c:v>0.98596778182713096</c:v>
                </c:pt>
                <c:pt idx="33449">
                  <c:v>0.98604328013707199</c:v>
                </c:pt>
                <c:pt idx="33450">
                  <c:v>0.98592167087764304</c:v>
                </c:pt>
                <c:pt idx="33451">
                  <c:v>0.98602316757331399</c:v>
                </c:pt>
                <c:pt idx="33452">
                  <c:v>0.98600713884775604</c:v>
                </c:pt>
                <c:pt idx="33453">
                  <c:v>0.98600995275516601</c:v>
                </c:pt>
                <c:pt idx="33454">
                  <c:v>0.98598993052252004</c:v>
                </c:pt>
                <c:pt idx="33455">
                  <c:v>0.985934402948904</c:v>
                </c:pt>
                <c:pt idx="33456">
                  <c:v>0.98599098102902505</c:v>
                </c:pt>
                <c:pt idx="33457">
                  <c:v>0.98599612747114995</c:v>
                </c:pt>
                <c:pt idx="33458">
                  <c:v>0.98594820149442497</c:v>
                </c:pt>
                <c:pt idx="33459">
                  <c:v>0.985953212505572</c:v>
                </c:pt>
                <c:pt idx="33460">
                  <c:v>0.98595636516307905</c:v>
                </c:pt>
                <c:pt idx="33461">
                  <c:v>0.985932007165644</c:v>
                </c:pt>
                <c:pt idx="33462">
                  <c:v>0.98609450578730595</c:v>
                </c:pt>
                <c:pt idx="33463">
                  <c:v>0.98582473694755601</c:v>
                </c:pt>
                <c:pt idx="33464">
                  <c:v>0.98599605721213901</c:v>
                </c:pt>
                <c:pt idx="33465">
                  <c:v>0.98601872834491</c:v>
                </c:pt>
                <c:pt idx="33466">
                  <c:v>0.98606658429421001</c:v>
                </c:pt>
                <c:pt idx="33467">
                  <c:v>0.98599352899759796</c:v>
                </c:pt>
                <c:pt idx="33468">
                  <c:v>0.98590379194136502</c:v>
                </c:pt>
                <c:pt idx="33469">
                  <c:v>0.98605193933544499</c:v>
                </c:pt>
                <c:pt idx="33470">
                  <c:v>0.98592877393408895</c:v>
                </c:pt>
                <c:pt idx="33471">
                  <c:v>0.98592778038406703</c:v>
                </c:pt>
                <c:pt idx="33472">
                  <c:v>0.98600798602760398</c:v>
                </c:pt>
                <c:pt idx="33473">
                  <c:v>0.98590566906983101</c:v>
                </c:pt>
                <c:pt idx="33474">
                  <c:v>0.98599845820269405</c:v>
                </c:pt>
                <c:pt idx="33475">
                  <c:v>0.98605173883509301</c:v>
                </c:pt>
                <c:pt idx="33476">
                  <c:v>0.98598199316527202</c:v>
                </c:pt>
                <c:pt idx="33477">
                  <c:v>0.98600056574079797</c:v>
                </c:pt>
                <c:pt idx="33478">
                  <c:v>0.985932552738642</c:v>
                </c:pt>
                <c:pt idx="33479">
                  <c:v>0.98591386180473295</c:v>
                </c:pt>
                <c:pt idx="33480">
                  <c:v>0.98589095344769595</c:v>
                </c:pt>
                <c:pt idx="33481">
                  <c:v>0.98592404929187305</c:v>
                </c:pt>
                <c:pt idx="33482">
                  <c:v>0.98604583754617403</c:v>
                </c:pt>
                <c:pt idx="33483">
                  <c:v>0.98596621643346805</c:v>
                </c:pt>
                <c:pt idx="33484">
                  <c:v>0.98598897321144496</c:v>
                </c:pt>
                <c:pt idx="33485">
                  <c:v>0.98593151427628301</c:v>
                </c:pt>
                <c:pt idx="33486">
                  <c:v>0.98606011144194095</c:v>
                </c:pt>
                <c:pt idx="33487">
                  <c:v>0.98594716358779899</c:v>
                </c:pt>
                <c:pt idx="33488">
                  <c:v>0.98601139760450196</c:v>
                </c:pt>
                <c:pt idx="33489">
                  <c:v>0.98581886387323603</c:v>
                </c:pt>
                <c:pt idx="33490">
                  <c:v>0.98597134374006901</c:v>
                </c:pt>
                <c:pt idx="33491">
                  <c:v>0.98597920192555</c:v>
                </c:pt>
                <c:pt idx="33492">
                  <c:v>0.98593972283204001</c:v>
                </c:pt>
                <c:pt idx="33493">
                  <c:v>0.985900975232332</c:v>
                </c:pt>
                <c:pt idx="33494">
                  <c:v>0.985984634559537</c:v>
                </c:pt>
                <c:pt idx="33495">
                  <c:v>0.98603312914234797</c:v>
                </c:pt>
                <c:pt idx="33496">
                  <c:v>0.98597044915683496</c:v>
                </c:pt>
                <c:pt idx="33497">
                  <c:v>0.98600818978574301</c:v>
                </c:pt>
                <c:pt idx="33498">
                  <c:v>0.98594005067808699</c:v>
                </c:pt>
                <c:pt idx="33499">
                  <c:v>0.98589398121293204</c:v>
                </c:pt>
                <c:pt idx="33500">
                  <c:v>0.98600235727266805</c:v>
                </c:pt>
                <c:pt idx="33501">
                  <c:v>0.98588928502010698</c:v>
                </c:pt>
                <c:pt idx="33502">
                  <c:v>0.98612106554609902</c:v>
                </c:pt>
                <c:pt idx="33503">
                  <c:v>0.98596751210961697</c:v>
                </c:pt>
                <c:pt idx="33504">
                  <c:v>0.98595651903985104</c:v>
                </c:pt>
                <c:pt idx="33505">
                  <c:v>0.98590737800810002</c:v>
                </c:pt>
                <c:pt idx="33506">
                  <c:v>0.98588200909964896</c:v>
                </c:pt>
                <c:pt idx="33507">
                  <c:v>0.98590133976677197</c:v>
                </c:pt>
                <c:pt idx="33508">
                  <c:v>0.98601356171622401</c:v>
                </c:pt>
                <c:pt idx="33509">
                  <c:v>0.985972247809765</c:v>
                </c:pt>
                <c:pt idx="33510">
                  <c:v>0.985962569348109</c:v>
                </c:pt>
                <c:pt idx="33511">
                  <c:v>0.98593819572991603</c:v>
                </c:pt>
                <c:pt idx="33512">
                  <c:v>0.98596083218245101</c:v>
                </c:pt>
                <c:pt idx="33513">
                  <c:v>0.98608970250908101</c:v>
                </c:pt>
                <c:pt idx="33514">
                  <c:v>0.98592739064902901</c:v>
                </c:pt>
                <c:pt idx="33515">
                  <c:v>0.98601139550341699</c:v>
                </c:pt>
                <c:pt idx="33516">
                  <c:v>0.98594205288136705</c:v>
                </c:pt>
                <c:pt idx="33517">
                  <c:v>0.98587007136259197</c:v>
                </c:pt>
                <c:pt idx="33518">
                  <c:v>0.986047755396113</c:v>
                </c:pt>
                <c:pt idx="33519">
                  <c:v>0.98597741063941402</c:v>
                </c:pt>
                <c:pt idx="33520">
                  <c:v>0.98604916711058199</c:v>
                </c:pt>
                <c:pt idx="33521">
                  <c:v>0.98592103979579004</c:v>
                </c:pt>
                <c:pt idx="33522">
                  <c:v>0.98593382919820305</c:v>
                </c:pt>
                <c:pt idx="33523">
                  <c:v>0.98595463641982195</c:v>
                </c:pt>
                <c:pt idx="33524">
                  <c:v>0.98602609672220398</c:v>
                </c:pt>
                <c:pt idx="33525">
                  <c:v>0.98602899252662601</c:v>
                </c:pt>
                <c:pt idx="33526">
                  <c:v>0.98605016459610795</c:v>
                </c:pt>
                <c:pt idx="33527">
                  <c:v>0.98590429829234305</c:v>
                </c:pt>
                <c:pt idx="33528">
                  <c:v>0.985998789130479</c:v>
                </c:pt>
                <c:pt idx="33529">
                  <c:v>0.98593026233720804</c:v>
                </c:pt>
                <c:pt idx="33530">
                  <c:v>0.98595672446806504</c:v>
                </c:pt>
                <c:pt idx="33531">
                  <c:v>0.98608595878241601</c:v>
                </c:pt>
                <c:pt idx="33532">
                  <c:v>0.98575048016729505</c:v>
                </c:pt>
                <c:pt idx="33533">
                  <c:v>0.98610459683269902</c:v>
                </c:pt>
                <c:pt idx="33534">
                  <c:v>0.98586666416245605</c:v>
                </c:pt>
                <c:pt idx="33535">
                  <c:v>0.98604388450885105</c:v>
                </c:pt>
                <c:pt idx="33536">
                  <c:v>0.98586854021264403</c:v>
                </c:pt>
                <c:pt idx="33537">
                  <c:v>0.985940350026275</c:v>
                </c:pt>
                <c:pt idx="33538">
                  <c:v>0.98600251670428596</c:v>
                </c:pt>
                <c:pt idx="33539">
                  <c:v>0.98603883657267399</c:v>
                </c:pt>
                <c:pt idx="33540">
                  <c:v>0.98598929985281902</c:v>
                </c:pt>
                <c:pt idx="33541">
                  <c:v>0.98590741603783005</c:v>
                </c:pt>
                <c:pt idx="33542">
                  <c:v>0.98593927655745905</c:v>
                </c:pt>
                <c:pt idx="33543">
                  <c:v>0.98600567086454305</c:v>
                </c:pt>
                <c:pt idx="33544">
                  <c:v>0.98594678729166796</c:v>
                </c:pt>
                <c:pt idx="33545">
                  <c:v>0.98599889022951803</c:v>
                </c:pt>
                <c:pt idx="33546">
                  <c:v>0.98600206160861603</c:v>
                </c:pt>
                <c:pt idx="33547">
                  <c:v>0.98598872355401201</c:v>
                </c:pt>
                <c:pt idx="33548">
                  <c:v>0.98592955633567803</c:v>
                </c:pt>
                <c:pt idx="33549">
                  <c:v>0.98601655738275495</c:v>
                </c:pt>
                <c:pt idx="33550">
                  <c:v>0.98601110319336105</c:v>
                </c:pt>
                <c:pt idx="33551">
                  <c:v>0.98604022956582604</c:v>
                </c:pt>
                <c:pt idx="33552">
                  <c:v>0.98592628177530495</c:v>
                </c:pt>
                <c:pt idx="33553">
                  <c:v>0.98601105059910199</c:v>
                </c:pt>
                <c:pt idx="33554">
                  <c:v>0.98589615683663301</c:v>
                </c:pt>
                <c:pt idx="33555">
                  <c:v>0.98609957675431303</c:v>
                </c:pt>
                <c:pt idx="33556">
                  <c:v>0.98596624178136505</c:v>
                </c:pt>
                <c:pt idx="33557">
                  <c:v>0.98596658606783705</c:v>
                </c:pt>
                <c:pt idx="33558">
                  <c:v>0.98587595408665596</c:v>
                </c:pt>
                <c:pt idx="33559">
                  <c:v>0.98594116249918995</c:v>
                </c:pt>
                <c:pt idx="33560">
                  <c:v>0.98600085549120897</c:v>
                </c:pt>
                <c:pt idx="33561">
                  <c:v>0.98600217382401001</c:v>
                </c:pt>
                <c:pt idx="33562">
                  <c:v>0.98604184599747602</c:v>
                </c:pt>
                <c:pt idx="33563">
                  <c:v>0.98603509632910802</c:v>
                </c:pt>
                <c:pt idx="33564">
                  <c:v>0.98604766074900296</c:v>
                </c:pt>
                <c:pt idx="33565">
                  <c:v>0.985909285037191</c:v>
                </c:pt>
                <c:pt idx="33566">
                  <c:v>0.98603779628525101</c:v>
                </c:pt>
                <c:pt idx="33567">
                  <c:v>0.98598537743237602</c:v>
                </c:pt>
                <c:pt idx="33568">
                  <c:v>0.98597286510459303</c:v>
                </c:pt>
                <c:pt idx="33569">
                  <c:v>0.98611665489559197</c:v>
                </c:pt>
                <c:pt idx="33570">
                  <c:v>0.98601259604716995</c:v>
                </c:pt>
                <c:pt idx="33571">
                  <c:v>0.98587041247423002</c:v>
                </c:pt>
                <c:pt idx="33572">
                  <c:v>0.98587504285112304</c:v>
                </c:pt>
                <c:pt idx="33573">
                  <c:v>0.98601774013091104</c:v>
                </c:pt>
                <c:pt idx="33574">
                  <c:v>0.98600975386311596</c:v>
                </c:pt>
                <c:pt idx="33575">
                  <c:v>0.986090207610963</c:v>
                </c:pt>
                <c:pt idx="33576">
                  <c:v>0.98596282453201101</c:v>
                </c:pt>
                <c:pt idx="33577">
                  <c:v>0.98601538624352902</c:v>
                </c:pt>
                <c:pt idx="33578">
                  <c:v>0.98593692975018499</c:v>
                </c:pt>
                <c:pt idx="33579">
                  <c:v>0.98591106566985198</c:v>
                </c:pt>
                <c:pt idx="33580">
                  <c:v>0.98583694465550298</c:v>
                </c:pt>
                <c:pt idx="33581">
                  <c:v>0.98605587495588998</c:v>
                </c:pt>
                <c:pt idx="33582">
                  <c:v>0.98591346011742098</c:v>
                </c:pt>
                <c:pt idx="33583">
                  <c:v>0.98598572859727096</c:v>
                </c:pt>
                <c:pt idx="33584">
                  <c:v>0.98589643350378897</c:v>
                </c:pt>
                <c:pt idx="33585">
                  <c:v>0.98590442208027995</c:v>
                </c:pt>
                <c:pt idx="33586">
                  <c:v>0.98595609401523099</c:v>
                </c:pt>
                <c:pt idx="33587">
                  <c:v>0.98599322871579598</c:v>
                </c:pt>
                <c:pt idx="33588">
                  <c:v>0.98596626012663102</c:v>
                </c:pt>
                <c:pt idx="33589">
                  <c:v>0.98604204634120796</c:v>
                </c:pt>
                <c:pt idx="33590">
                  <c:v>0.98599208124443705</c:v>
                </c:pt>
                <c:pt idx="33591">
                  <c:v>0.98592003004863604</c:v>
                </c:pt>
                <c:pt idx="33592">
                  <c:v>0.98604929255039697</c:v>
                </c:pt>
                <c:pt idx="33593">
                  <c:v>0.98588033758808102</c:v>
                </c:pt>
                <c:pt idx="33594">
                  <c:v>0.98605218493119695</c:v>
                </c:pt>
                <c:pt idx="33595">
                  <c:v>0.98599039347409101</c:v>
                </c:pt>
                <c:pt idx="33596">
                  <c:v>0.98607814970726904</c:v>
                </c:pt>
                <c:pt idx="33597">
                  <c:v>0.98593051822104105</c:v>
                </c:pt>
                <c:pt idx="33598">
                  <c:v>0.98592684909804496</c:v>
                </c:pt>
                <c:pt idx="33599">
                  <c:v>0.98585646250917802</c:v>
                </c:pt>
                <c:pt idx="33600">
                  <c:v>0.98595990818412904</c:v>
                </c:pt>
                <c:pt idx="33601">
                  <c:v>0.98598005801260902</c:v>
                </c:pt>
                <c:pt idx="33602">
                  <c:v>0.98596056799750598</c:v>
                </c:pt>
                <c:pt idx="33603">
                  <c:v>0.98605828301206</c:v>
                </c:pt>
                <c:pt idx="33604">
                  <c:v>0.98593913399551403</c:v>
                </c:pt>
                <c:pt idx="33605">
                  <c:v>0.98601218242066802</c:v>
                </c:pt>
                <c:pt idx="33606">
                  <c:v>0.98589135572058295</c:v>
                </c:pt>
                <c:pt idx="33607">
                  <c:v>0.98595536750121504</c:v>
                </c:pt>
                <c:pt idx="33608">
                  <c:v>0.98597996478473504</c:v>
                </c:pt>
                <c:pt idx="33609">
                  <c:v>0.986054827840535</c:v>
                </c:pt>
                <c:pt idx="33610">
                  <c:v>0.98594106307200902</c:v>
                </c:pt>
                <c:pt idx="33611">
                  <c:v>0.98595770920388104</c:v>
                </c:pt>
                <c:pt idx="33612">
                  <c:v>0.98582663194061204</c:v>
                </c:pt>
                <c:pt idx="33613">
                  <c:v>0.98603326552377601</c:v>
                </c:pt>
                <c:pt idx="33614">
                  <c:v>0.98597715487608795</c:v>
                </c:pt>
                <c:pt idx="33615">
                  <c:v>0.98596219995816003</c:v>
                </c:pt>
                <c:pt idx="33616">
                  <c:v>0.98587113910073698</c:v>
                </c:pt>
                <c:pt idx="33617">
                  <c:v>0.98594736662492299</c:v>
                </c:pt>
                <c:pt idx="33618">
                  <c:v>0.98601979927888705</c:v>
                </c:pt>
                <c:pt idx="33619">
                  <c:v>0.985962601814239</c:v>
                </c:pt>
                <c:pt idx="33620">
                  <c:v>0.986060831807546</c:v>
                </c:pt>
                <c:pt idx="33621">
                  <c:v>0.98589704827510904</c:v>
                </c:pt>
                <c:pt idx="33622">
                  <c:v>0.98608286189008298</c:v>
                </c:pt>
                <c:pt idx="33623">
                  <c:v>0.98584675705922298</c:v>
                </c:pt>
                <c:pt idx="33624">
                  <c:v>0.98611228673341</c:v>
                </c:pt>
                <c:pt idx="33625">
                  <c:v>0.98596557066238699</c:v>
                </c:pt>
                <c:pt idx="33626">
                  <c:v>0.98584706324054605</c:v>
                </c:pt>
                <c:pt idx="33627">
                  <c:v>0.98596336161332498</c:v>
                </c:pt>
                <c:pt idx="33628">
                  <c:v>0.985975784115528</c:v>
                </c:pt>
                <c:pt idx="33629">
                  <c:v>0.98592352883377898</c:v>
                </c:pt>
                <c:pt idx="33630">
                  <c:v>0.98605195980145899</c:v>
                </c:pt>
                <c:pt idx="33631">
                  <c:v>0.98594208816900897</c:v>
                </c:pt>
                <c:pt idx="33632">
                  <c:v>0.98593983498795801</c:v>
                </c:pt>
                <c:pt idx="33633">
                  <c:v>0.98606819920438304</c:v>
                </c:pt>
                <c:pt idx="33634">
                  <c:v>0.98595168470691996</c:v>
                </c:pt>
                <c:pt idx="33635">
                  <c:v>0.98596816515284402</c:v>
                </c:pt>
                <c:pt idx="33636">
                  <c:v>0.98590520341175403</c:v>
                </c:pt>
                <c:pt idx="33637">
                  <c:v>0.98598816831734604</c:v>
                </c:pt>
                <c:pt idx="33638">
                  <c:v>0.98603217476465999</c:v>
                </c:pt>
                <c:pt idx="33639">
                  <c:v>0.98599430695375001</c:v>
                </c:pt>
                <c:pt idx="33640">
                  <c:v>0.98595700561490796</c:v>
                </c:pt>
                <c:pt idx="33641">
                  <c:v>0.98596500775914597</c:v>
                </c:pt>
                <c:pt idx="33642">
                  <c:v>0.98596346387507805</c:v>
                </c:pt>
                <c:pt idx="33643">
                  <c:v>0.98609080998852505</c:v>
                </c:pt>
                <c:pt idx="33644">
                  <c:v>0.98589339285782696</c:v>
                </c:pt>
                <c:pt idx="33645">
                  <c:v>0.98598591566416405</c:v>
                </c:pt>
                <c:pt idx="33646">
                  <c:v>0.98587223353435804</c:v>
                </c:pt>
                <c:pt idx="33647">
                  <c:v>0.986006590356588</c:v>
                </c:pt>
                <c:pt idx="33648">
                  <c:v>0.98593533112160703</c:v>
                </c:pt>
                <c:pt idx="33649">
                  <c:v>0.98585848003185494</c:v>
                </c:pt>
                <c:pt idx="33650">
                  <c:v>0.985892892992839</c:v>
                </c:pt>
                <c:pt idx="33651">
                  <c:v>0.98602206654019997</c:v>
                </c:pt>
                <c:pt idx="33652">
                  <c:v>0.986006439257467</c:v>
                </c:pt>
                <c:pt idx="33653">
                  <c:v>0.98611670682552299</c:v>
                </c:pt>
                <c:pt idx="33654">
                  <c:v>0.98597542684543704</c:v>
                </c:pt>
                <c:pt idx="33655">
                  <c:v>0.98591540312709702</c:v>
                </c:pt>
                <c:pt idx="33656">
                  <c:v>0.985985680058033</c:v>
                </c:pt>
                <c:pt idx="33657">
                  <c:v>0.98599360626343802</c:v>
                </c:pt>
                <c:pt idx="33658">
                  <c:v>0.98603494029149896</c:v>
                </c:pt>
                <c:pt idx="33659">
                  <c:v>0.98597360522403799</c:v>
                </c:pt>
                <c:pt idx="33660">
                  <c:v>0.98580093049065198</c:v>
                </c:pt>
                <c:pt idx="33661">
                  <c:v>0.98599013825052795</c:v>
                </c:pt>
                <c:pt idx="33662">
                  <c:v>0.985921540348351</c:v>
                </c:pt>
                <c:pt idx="33663">
                  <c:v>0.986008113623286</c:v>
                </c:pt>
                <c:pt idx="33664">
                  <c:v>0.986007759743602</c:v>
                </c:pt>
                <c:pt idx="33665">
                  <c:v>0.98592774892255097</c:v>
                </c:pt>
                <c:pt idx="33666">
                  <c:v>0.98592483509301698</c:v>
                </c:pt>
                <c:pt idx="33667">
                  <c:v>0.98595842095715103</c:v>
                </c:pt>
                <c:pt idx="33668">
                  <c:v>0.98599068078637297</c:v>
                </c:pt>
                <c:pt idx="33669">
                  <c:v>0.98592187608471804</c:v>
                </c:pt>
                <c:pt idx="33670">
                  <c:v>0.98596911879691695</c:v>
                </c:pt>
                <c:pt idx="33671">
                  <c:v>0.98587743852727905</c:v>
                </c:pt>
                <c:pt idx="33672">
                  <c:v>0.985934390869316</c:v>
                </c:pt>
                <c:pt idx="33673">
                  <c:v>0.98593566358556395</c:v>
                </c:pt>
                <c:pt idx="33674">
                  <c:v>0.98584200762045204</c:v>
                </c:pt>
                <c:pt idx="33675">
                  <c:v>0.98597462894677201</c:v>
                </c:pt>
                <c:pt idx="33676">
                  <c:v>0.98597020684730097</c:v>
                </c:pt>
                <c:pt idx="33677">
                  <c:v>0.98607436160805095</c:v>
                </c:pt>
                <c:pt idx="33678">
                  <c:v>0.98595391888363704</c:v>
                </c:pt>
                <c:pt idx="33679">
                  <c:v>0.98593692557352597</c:v>
                </c:pt>
                <c:pt idx="33680">
                  <c:v>0.98601627221221699</c:v>
                </c:pt>
                <c:pt idx="33681">
                  <c:v>0.98590192819884004</c:v>
                </c:pt>
                <c:pt idx="33682">
                  <c:v>0.98600517657923903</c:v>
                </c:pt>
                <c:pt idx="33683">
                  <c:v>0.98589563350382903</c:v>
                </c:pt>
                <c:pt idx="33684">
                  <c:v>0.98599496641931705</c:v>
                </c:pt>
                <c:pt idx="33685">
                  <c:v>0.98595710982143303</c:v>
                </c:pt>
                <c:pt idx="33686">
                  <c:v>0.98598371194990897</c:v>
                </c:pt>
                <c:pt idx="33687">
                  <c:v>0.98598968484105798</c:v>
                </c:pt>
                <c:pt idx="33688">
                  <c:v>0.98598240783948399</c:v>
                </c:pt>
                <c:pt idx="33689">
                  <c:v>0.98596662797269397</c:v>
                </c:pt>
                <c:pt idx="33690">
                  <c:v>0.986049372219577</c:v>
                </c:pt>
                <c:pt idx="33691">
                  <c:v>0.98590291576065103</c:v>
                </c:pt>
                <c:pt idx="33692">
                  <c:v>0.98605505659123305</c:v>
                </c:pt>
                <c:pt idx="33693">
                  <c:v>0.98594153257976103</c:v>
                </c:pt>
                <c:pt idx="33694">
                  <c:v>0.98600406415003194</c:v>
                </c:pt>
                <c:pt idx="33695">
                  <c:v>0.98583066050146895</c:v>
                </c:pt>
                <c:pt idx="33696">
                  <c:v>0.98605491975430404</c:v>
                </c:pt>
                <c:pt idx="33697">
                  <c:v>0.98590583395072096</c:v>
                </c:pt>
                <c:pt idx="33698">
                  <c:v>0.98603475998228696</c:v>
                </c:pt>
                <c:pt idx="33699">
                  <c:v>0.98590811074119999</c:v>
                </c:pt>
                <c:pt idx="33700">
                  <c:v>0.98606487285557498</c:v>
                </c:pt>
                <c:pt idx="33701">
                  <c:v>0.98604263730950903</c:v>
                </c:pt>
                <c:pt idx="33702">
                  <c:v>0.98593776981094505</c:v>
                </c:pt>
                <c:pt idx="33703">
                  <c:v>0.98593096329724705</c:v>
                </c:pt>
                <c:pt idx="33704">
                  <c:v>0.98590269961460097</c:v>
                </c:pt>
                <c:pt idx="33705">
                  <c:v>0.98593946516999997</c:v>
                </c:pt>
                <c:pt idx="33706">
                  <c:v>0.98601005576381295</c:v>
                </c:pt>
                <c:pt idx="33707">
                  <c:v>0.98586203728737698</c:v>
                </c:pt>
                <c:pt idx="33708">
                  <c:v>0.98601888044486397</c:v>
                </c:pt>
                <c:pt idx="33709">
                  <c:v>0.98608743394380505</c:v>
                </c:pt>
                <c:pt idx="33710">
                  <c:v>0.98600644582844199</c:v>
                </c:pt>
                <c:pt idx="33711">
                  <c:v>0.98591329376423598</c:v>
                </c:pt>
                <c:pt idx="33712">
                  <c:v>0.98592110935078603</c:v>
                </c:pt>
                <c:pt idx="33713">
                  <c:v>0.98595490432651101</c:v>
                </c:pt>
                <c:pt idx="33714">
                  <c:v>0.985943232904266</c:v>
                </c:pt>
                <c:pt idx="33715">
                  <c:v>0.98603293182592899</c:v>
                </c:pt>
                <c:pt idx="33716">
                  <c:v>0.98606129637857898</c:v>
                </c:pt>
                <c:pt idx="33717">
                  <c:v>0.98597840624775002</c:v>
                </c:pt>
                <c:pt idx="33718">
                  <c:v>0.98601906071494605</c:v>
                </c:pt>
                <c:pt idx="33719">
                  <c:v>0.98578126209419503</c:v>
                </c:pt>
                <c:pt idx="33720">
                  <c:v>0.98599286825471</c:v>
                </c:pt>
                <c:pt idx="33721">
                  <c:v>0.98599688936836405</c:v>
                </c:pt>
                <c:pt idx="33722">
                  <c:v>0.986006825053236</c:v>
                </c:pt>
                <c:pt idx="33723">
                  <c:v>0.98599934553018698</c:v>
                </c:pt>
                <c:pt idx="33724">
                  <c:v>0.98597663848216699</c:v>
                </c:pt>
                <c:pt idx="33725">
                  <c:v>0.98604755695027102</c:v>
                </c:pt>
                <c:pt idx="33726">
                  <c:v>0.98599859656524103</c:v>
                </c:pt>
                <c:pt idx="33727">
                  <c:v>0.98602405732666998</c:v>
                </c:pt>
                <c:pt idx="33728">
                  <c:v>0.98603461375860502</c:v>
                </c:pt>
                <c:pt idx="33729">
                  <c:v>0.98590733525369001</c:v>
                </c:pt>
                <c:pt idx="33730">
                  <c:v>0.98592564590711396</c:v>
                </c:pt>
                <c:pt idx="33731">
                  <c:v>0.98591881776887302</c:v>
                </c:pt>
                <c:pt idx="33732">
                  <c:v>0.98600498382078805</c:v>
                </c:pt>
                <c:pt idx="33733">
                  <c:v>0.98602032665803396</c:v>
                </c:pt>
                <c:pt idx="33734">
                  <c:v>0.98603095828398601</c:v>
                </c:pt>
                <c:pt idx="33735">
                  <c:v>0.98607008032566101</c:v>
                </c:pt>
                <c:pt idx="33736">
                  <c:v>0.98598293557903705</c:v>
                </c:pt>
                <c:pt idx="33737">
                  <c:v>0.98595285466693094</c:v>
                </c:pt>
                <c:pt idx="33738">
                  <c:v>0.98595890221079796</c:v>
                </c:pt>
                <c:pt idx="33739">
                  <c:v>0.98591754376437601</c:v>
                </c:pt>
                <c:pt idx="33740">
                  <c:v>0.98603454109270405</c:v>
                </c:pt>
                <c:pt idx="33741">
                  <c:v>0.98588664617190103</c:v>
                </c:pt>
                <c:pt idx="33742">
                  <c:v>0.98593896482031096</c:v>
                </c:pt>
                <c:pt idx="33743">
                  <c:v>0.98598818792035403</c:v>
                </c:pt>
                <c:pt idx="33744">
                  <c:v>0.98597834778138105</c:v>
                </c:pt>
                <c:pt idx="33745">
                  <c:v>0.98600913806290402</c:v>
                </c:pt>
                <c:pt idx="33746">
                  <c:v>0.98597733633043705</c:v>
                </c:pt>
                <c:pt idx="33747">
                  <c:v>0.98590344991464096</c:v>
                </c:pt>
                <c:pt idx="33748">
                  <c:v>0.98600293992566601</c:v>
                </c:pt>
                <c:pt idx="33749">
                  <c:v>0.98586789872151304</c:v>
                </c:pt>
                <c:pt idx="33750">
                  <c:v>0.98595480931190804</c:v>
                </c:pt>
                <c:pt idx="33751">
                  <c:v>0.98599021116150198</c:v>
                </c:pt>
                <c:pt idx="33752">
                  <c:v>0.98605730211932097</c:v>
                </c:pt>
                <c:pt idx="33753">
                  <c:v>0.98589332117404105</c:v>
                </c:pt>
                <c:pt idx="33754">
                  <c:v>0.98606268152903498</c:v>
                </c:pt>
                <c:pt idx="33755">
                  <c:v>0.98585645741903405</c:v>
                </c:pt>
                <c:pt idx="33756">
                  <c:v>0.98601207187830897</c:v>
                </c:pt>
                <c:pt idx="33757">
                  <c:v>0.98602665389306199</c:v>
                </c:pt>
                <c:pt idx="33758">
                  <c:v>0.98595498593671804</c:v>
                </c:pt>
                <c:pt idx="33759">
                  <c:v>0.98598108239144699</c:v>
                </c:pt>
                <c:pt idx="33760">
                  <c:v>0.98588119139859398</c:v>
                </c:pt>
                <c:pt idx="33761">
                  <c:v>0.98594647453068596</c:v>
                </c:pt>
                <c:pt idx="33762">
                  <c:v>0.98593668316279004</c:v>
                </c:pt>
                <c:pt idx="33763">
                  <c:v>0.98593422972572498</c:v>
                </c:pt>
                <c:pt idx="33764">
                  <c:v>0.98605587561436503</c:v>
                </c:pt>
                <c:pt idx="33765">
                  <c:v>0.98601825349569405</c:v>
                </c:pt>
                <c:pt idx="33766">
                  <c:v>0.98599642986751102</c:v>
                </c:pt>
                <c:pt idx="33767">
                  <c:v>0.98597749665961798</c:v>
                </c:pt>
                <c:pt idx="33768">
                  <c:v>0.98604367634322898</c:v>
                </c:pt>
                <c:pt idx="33769">
                  <c:v>0.98598175214547301</c:v>
                </c:pt>
                <c:pt idx="33770">
                  <c:v>0.98597633582503696</c:v>
                </c:pt>
                <c:pt idx="33771">
                  <c:v>0.98596807105166395</c:v>
                </c:pt>
                <c:pt idx="33772">
                  <c:v>0.98585550299887104</c:v>
                </c:pt>
                <c:pt idx="33773">
                  <c:v>0.98582747987039498</c:v>
                </c:pt>
                <c:pt idx="33774">
                  <c:v>0.98592753691621204</c:v>
                </c:pt>
                <c:pt idx="33775">
                  <c:v>0.98597386432981005</c:v>
                </c:pt>
                <c:pt idx="33776">
                  <c:v>0.985926998619302</c:v>
                </c:pt>
                <c:pt idx="33777">
                  <c:v>0.98604320112448396</c:v>
                </c:pt>
                <c:pt idx="33778">
                  <c:v>0.98595371551688105</c:v>
                </c:pt>
                <c:pt idx="33779">
                  <c:v>0.98588783305758598</c:v>
                </c:pt>
                <c:pt idx="33780">
                  <c:v>0.98595381504070601</c:v>
                </c:pt>
                <c:pt idx="33781">
                  <c:v>0.98597410239974903</c:v>
                </c:pt>
                <c:pt idx="33782">
                  <c:v>0.98598478066715101</c:v>
                </c:pt>
                <c:pt idx="33783">
                  <c:v>0.98592960607000901</c:v>
                </c:pt>
                <c:pt idx="33784">
                  <c:v>0.98597033878578999</c:v>
                </c:pt>
                <c:pt idx="33785">
                  <c:v>0.98586482139577203</c:v>
                </c:pt>
                <c:pt idx="33786">
                  <c:v>0.986006202258636</c:v>
                </c:pt>
                <c:pt idx="33787">
                  <c:v>0.98605940309025497</c:v>
                </c:pt>
                <c:pt idx="33788">
                  <c:v>0.98601263093319402</c:v>
                </c:pt>
                <c:pt idx="33789">
                  <c:v>0.985920812193253</c:v>
                </c:pt>
                <c:pt idx="33790">
                  <c:v>0.98598001610078401</c:v>
                </c:pt>
                <c:pt idx="33791">
                  <c:v>0.98591510728175202</c:v>
                </c:pt>
                <c:pt idx="33792">
                  <c:v>0.98604660763638396</c:v>
                </c:pt>
                <c:pt idx="33793">
                  <c:v>0.98597196919943697</c:v>
                </c:pt>
                <c:pt idx="33794">
                  <c:v>0.98589693801557798</c:v>
                </c:pt>
                <c:pt idx="33795">
                  <c:v>0.98601391565461705</c:v>
                </c:pt>
                <c:pt idx="33796">
                  <c:v>0.98598299045933002</c:v>
                </c:pt>
                <c:pt idx="33797">
                  <c:v>0.98591241984320599</c:v>
                </c:pt>
                <c:pt idx="33798">
                  <c:v>0.985891826967216</c:v>
                </c:pt>
                <c:pt idx="33799">
                  <c:v>0.98589644834245205</c:v>
                </c:pt>
                <c:pt idx="33800">
                  <c:v>0.98600571454589403</c:v>
                </c:pt>
                <c:pt idx="33801">
                  <c:v>0.98590571363226398</c:v>
                </c:pt>
                <c:pt idx="33802">
                  <c:v>0.98600137028124102</c:v>
                </c:pt>
                <c:pt idx="33803">
                  <c:v>0.98593822702195499</c:v>
                </c:pt>
                <c:pt idx="33804">
                  <c:v>0.98600502408719903</c:v>
                </c:pt>
                <c:pt idx="33805">
                  <c:v>0.98595361150027905</c:v>
                </c:pt>
                <c:pt idx="33806">
                  <c:v>0.98599357363943096</c:v>
                </c:pt>
                <c:pt idx="33807">
                  <c:v>0.98596474585009197</c:v>
                </c:pt>
                <c:pt idx="33808">
                  <c:v>0.98601234583505604</c:v>
                </c:pt>
                <c:pt idx="33809">
                  <c:v>0.98596312131463604</c:v>
                </c:pt>
                <c:pt idx="33810">
                  <c:v>0.98589433877986898</c:v>
                </c:pt>
                <c:pt idx="33811">
                  <c:v>0.98609253907983596</c:v>
                </c:pt>
                <c:pt idx="33812">
                  <c:v>0.98600145924114702</c:v>
                </c:pt>
                <c:pt idx="33813">
                  <c:v>0.98596582014326895</c:v>
                </c:pt>
                <c:pt idx="33814">
                  <c:v>0.98597819811864196</c:v>
                </c:pt>
                <c:pt idx="33815">
                  <c:v>0.98589203561399896</c:v>
                </c:pt>
                <c:pt idx="33816">
                  <c:v>0.98594560563133504</c:v>
                </c:pt>
                <c:pt idx="33817">
                  <c:v>0.98602718313541504</c:v>
                </c:pt>
                <c:pt idx="33818">
                  <c:v>0.98592510729745297</c:v>
                </c:pt>
                <c:pt idx="33819">
                  <c:v>0.98602776008691895</c:v>
                </c:pt>
                <c:pt idx="33820">
                  <c:v>0.98586746223993504</c:v>
                </c:pt>
                <c:pt idx="33821">
                  <c:v>0.98596862150271103</c:v>
                </c:pt>
                <c:pt idx="33822">
                  <c:v>0.98600327409883504</c:v>
                </c:pt>
                <c:pt idx="33823">
                  <c:v>0.98604648096092196</c:v>
                </c:pt>
                <c:pt idx="33824">
                  <c:v>0.98606759990127901</c:v>
                </c:pt>
                <c:pt idx="33825">
                  <c:v>0.98604629195411997</c:v>
                </c:pt>
                <c:pt idx="33826">
                  <c:v>0.98591373991232201</c:v>
                </c:pt>
                <c:pt idx="33827">
                  <c:v>0.98600766840246401</c:v>
                </c:pt>
                <c:pt idx="33828">
                  <c:v>0.98592940590144795</c:v>
                </c:pt>
                <c:pt idx="33829">
                  <c:v>0.986092472427339</c:v>
                </c:pt>
                <c:pt idx="33830">
                  <c:v>0.98584539410623595</c:v>
                </c:pt>
                <c:pt idx="33831">
                  <c:v>0.98604130310641402</c:v>
                </c:pt>
                <c:pt idx="33832">
                  <c:v>0.98593374745193896</c:v>
                </c:pt>
                <c:pt idx="33833">
                  <c:v>0.98601898568955904</c:v>
                </c:pt>
                <c:pt idx="33834">
                  <c:v>0.98594491145202301</c:v>
                </c:pt>
                <c:pt idx="33835">
                  <c:v>0.98602622996573697</c:v>
                </c:pt>
                <c:pt idx="33836">
                  <c:v>0.98594738113366198</c:v>
                </c:pt>
                <c:pt idx="33837">
                  <c:v>0.98590820421507197</c:v>
                </c:pt>
                <c:pt idx="33838">
                  <c:v>0.98591042767016801</c:v>
                </c:pt>
                <c:pt idx="33839">
                  <c:v>0.98593333262307203</c:v>
                </c:pt>
                <c:pt idx="33840">
                  <c:v>0.98590863120360595</c:v>
                </c:pt>
                <c:pt idx="33841">
                  <c:v>0.98601432047994297</c:v>
                </c:pt>
                <c:pt idx="33842">
                  <c:v>0.98590185150641896</c:v>
                </c:pt>
                <c:pt idx="33843">
                  <c:v>0.98608685973814703</c:v>
                </c:pt>
                <c:pt idx="33844">
                  <c:v>0.98609239050377395</c:v>
                </c:pt>
                <c:pt idx="33845">
                  <c:v>0.98602071759040999</c:v>
                </c:pt>
                <c:pt idx="33846">
                  <c:v>0.98602411894920305</c:v>
                </c:pt>
                <c:pt idx="33847">
                  <c:v>0.98603493896047301</c:v>
                </c:pt>
                <c:pt idx="33848">
                  <c:v>0.98598088763158898</c:v>
                </c:pt>
                <c:pt idx="33849">
                  <c:v>0.98595256058856295</c:v>
                </c:pt>
                <c:pt idx="33850">
                  <c:v>0.98588695680750305</c:v>
                </c:pt>
                <c:pt idx="33851">
                  <c:v>0.98584861585165895</c:v>
                </c:pt>
                <c:pt idx="33852">
                  <c:v>0.98605327245979602</c:v>
                </c:pt>
                <c:pt idx="33853">
                  <c:v>0.98597946230057099</c:v>
                </c:pt>
                <c:pt idx="33854">
                  <c:v>0.98601903683869496</c:v>
                </c:pt>
                <c:pt idx="33855">
                  <c:v>0.98586872184254204</c:v>
                </c:pt>
                <c:pt idx="33856">
                  <c:v>0.98606029788604999</c:v>
                </c:pt>
                <c:pt idx="33857">
                  <c:v>0.98601886059394706</c:v>
                </c:pt>
                <c:pt idx="33858">
                  <c:v>0.98599983106151401</c:v>
                </c:pt>
                <c:pt idx="33859">
                  <c:v>0.98595110868831703</c:v>
                </c:pt>
                <c:pt idx="33860">
                  <c:v>0.98609728939233499</c:v>
                </c:pt>
                <c:pt idx="33861">
                  <c:v>0.98596331404882598</c:v>
                </c:pt>
                <c:pt idx="33862">
                  <c:v>0.98596592185590803</c:v>
                </c:pt>
                <c:pt idx="33863">
                  <c:v>0.986007113523653</c:v>
                </c:pt>
                <c:pt idx="33864">
                  <c:v>0.98587228085445</c:v>
                </c:pt>
                <c:pt idx="33865">
                  <c:v>0.98594207445621895</c:v>
                </c:pt>
                <c:pt idx="33866">
                  <c:v>0.98589052317155801</c:v>
                </c:pt>
                <c:pt idx="33867">
                  <c:v>0.985968633899314</c:v>
                </c:pt>
                <c:pt idx="33868">
                  <c:v>0.98581251430692696</c:v>
                </c:pt>
                <c:pt idx="33869">
                  <c:v>0.98589550637329504</c:v>
                </c:pt>
                <c:pt idx="33870">
                  <c:v>0.98595606121848001</c:v>
                </c:pt>
                <c:pt idx="33871">
                  <c:v>0.98601942206461302</c:v>
                </c:pt>
                <c:pt idx="33872">
                  <c:v>0.98597273549206399</c:v>
                </c:pt>
                <c:pt idx="33873">
                  <c:v>0.98603227071001498</c:v>
                </c:pt>
                <c:pt idx="33874">
                  <c:v>0.98598808972594898</c:v>
                </c:pt>
                <c:pt idx="33875">
                  <c:v>0.98595760554607503</c:v>
                </c:pt>
                <c:pt idx="33876">
                  <c:v>0.98590491315540496</c:v>
                </c:pt>
                <c:pt idx="33877">
                  <c:v>0.98598265647648298</c:v>
                </c:pt>
                <c:pt idx="33878">
                  <c:v>0.98591868235108604</c:v>
                </c:pt>
                <c:pt idx="33879">
                  <c:v>0.98596846033201901</c:v>
                </c:pt>
                <c:pt idx="33880">
                  <c:v>0.985891637395934</c:v>
                </c:pt>
                <c:pt idx="33881">
                  <c:v>0.98595900586233398</c:v>
                </c:pt>
                <c:pt idx="33882">
                  <c:v>0.98605027998288397</c:v>
                </c:pt>
                <c:pt idx="33883">
                  <c:v>0.98593315411421201</c:v>
                </c:pt>
                <c:pt idx="33884">
                  <c:v>0.98608585381890201</c:v>
                </c:pt>
                <c:pt idx="33885">
                  <c:v>0.98598597326139303</c:v>
                </c:pt>
                <c:pt idx="33886">
                  <c:v>0.98584262706275305</c:v>
                </c:pt>
                <c:pt idx="33887">
                  <c:v>0.98600244450090402</c:v>
                </c:pt>
                <c:pt idx="33888">
                  <c:v>0.98593494385088198</c:v>
                </c:pt>
                <c:pt idx="33889">
                  <c:v>0.98594638366960996</c:v>
                </c:pt>
                <c:pt idx="33890">
                  <c:v>0.98596431320371203</c:v>
                </c:pt>
                <c:pt idx="33891">
                  <c:v>0.98597927207277403</c:v>
                </c:pt>
                <c:pt idx="33892">
                  <c:v>0.98616450741388095</c:v>
                </c:pt>
                <c:pt idx="33893">
                  <c:v>0.986042968718843</c:v>
                </c:pt>
                <c:pt idx="33894">
                  <c:v>0.98592133645659896</c:v>
                </c:pt>
                <c:pt idx="33895">
                  <c:v>0.98597601164127702</c:v>
                </c:pt>
                <c:pt idx="33896">
                  <c:v>0.98598847345984897</c:v>
                </c:pt>
                <c:pt idx="33897">
                  <c:v>0.98590490470277004</c:v>
                </c:pt>
                <c:pt idx="33898">
                  <c:v>0.98604921116673006</c:v>
                </c:pt>
                <c:pt idx="33899">
                  <c:v>0.98593443808363701</c:v>
                </c:pt>
                <c:pt idx="33900">
                  <c:v>0.98599861471333805</c:v>
                </c:pt>
                <c:pt idx="33901">
                  <c:v>0.98593322369876701</c:v>
                </c:pt>
                <c:pt idx="33902">
                  <c:v>0.98596949683632695</c:v>
                </c:pt>
                <c:pt idx="33903">
                  <c:v>0.98583799631977997</c:v>
                </c:pt>
                <c:pt idx="33904">
                  <c:v>0.98594629638229203</c:v>
                </c:pt>
                <c:pt idx="33905">
                  <c:v>0.98595018852267202</c:v>
                </c:pt>
                <c:pt idx="33906">
                  <c:v>0.98600915288651003</c:v>
                </c:pt>
                <c:pt idx="33907">
                  <c:v>0.98603006044609498</c:v>
                </c:pt>
                <c:pt idx="33908">
                  <c:v>0.98590076231494905</c:v>
                </c:pt>
                <c:pt idx="33909">
                  <c:v>0.985914873093649</c:v>
                </c:pt>
                <c:pt idx="33910">
                  <c:v>0.98588791102615403</c:v>
                </c:pt>
                <c:pt idx="33911">
                  <c:v>0.98604982411500097</c:v>
                </c:pt>
                <c:pt idx="33912">
                  <c:v>0.985894738394823</c:v>
                </c:pt>
                <c:pt idx="33913">
                  <c:v>0.98597232244367505</c:v>
                </c:pt>
                <c:pt idx="33914">
                  <c:v>0.98602389046761996</c:v>
                </c:pt>
                <c:pt idx="33915">
                  <c:v>0.98596250109672401</c:v>
                </c:pt>
                <c:pt idx="33916">
                  <c:v>0.98604675852177903</c:v>
                </c:pt>
                <c:pt idx="33917">
                  <c:v>0.98608496659390399</c:v>
                </c:pt>
                <c:pt idx="33918">
                  <c:v>0.98595163243849804</c:v>
                </c:pt>
                <c:pt idx="33919">
                  <c:v>0.98599158819255295</c:v>
                </c:pt>
                <c:pt idx="33920">
                  <c:v>0.98598747153865096</c:v>
                </c:pt>
                <c:pt idx="33921">
                  <c:v>0.98594065052179602</c:v>
                </c:pt>
                <c:pt idx="33922">
                  <c:v>0.98574268091383799</c:v>
                </c:pt>
                <c:pt idx="33923">
                  <c:v>0.98592046255899102</c:v>
                </c:pt>
                <c:pt idx="33924">
                  <c:v>0.98591872640241895</c:v>
                </c:pt>
                <c:pt idx="33925">
                  <c:v>0.985901835930723</c:v>
                </c:pt>
                <c:pt idx="33926">
                  <c:v>0.98605797672114104</c:v>
                </c:pt>
                <c:pt idx="33927">
                  <c:v>0.98594881302828596</c:v>
                </c:pt>
                <c:pt idx="33928">
                  <c:v>0.98602063877236401</c:v>
                </c:pt>
                <c:pt idx="33929">
                  <c:v>0.98588905580678499</c:v>
                </c:pt>
                <c:pt idx="33930">
                  <c:v>0.98596581338518097</c:v>
                </c:pt>
                <c:pt idx="33931">
                  <c:v>0.98606022838389895</c:v>
                </c:pt>
                <c:pt idx="33932">
                  <c:v>0.98588894578905095</c:v>
                </c:pt>
                <c:pt idx="33933">
                  <c:v>0.986052184059792</c:v>
                </c:pt>
                <c:pt idx="33934">
                  <c:v>0.98594583796630597</c:v>
                </c:pt>
                <c:pt idx="33935">
                  <c:v>0.98596163983545404</c:v>
                </c:pt>
                <c:pt idx="33936">
                  <c:v>0.985981218667624</c:v>
                </c:pt>
                <c:pt idx="33937">
                  <c:v>0.98597171186622301</c:v>
                </c:pt>
                <c:pt idx="33938">
                  <c:v>0.98601262169332304</c:v>
                </c:pt>
                <c:pt idx="33939">
                  <c:v>0.98608822581778</c:v>
                </c:pt>
                <c:pt idx="33940">
                  <c:v>0.98591753811536298</c:v>
                </c:pt>
                <c:pt idx="33941">
                  <c:v>0.98596971749199402</c:v>
                </c:pt>
                <c:pt idx="33942">
                  <c:v>0.98593828859051003</c:v>
                </c:pt>
                <c:pt idx="33943">
                  <c:v>0.98600631520202597</c:v>
                </c:pt>
                <c:pt idx="33944">
                  <c:v>0.98592515357691601</c:v>
                </c:pt>
                <c:pt idx="33945">
                  <c:v>0.98587931475718205</c:v>
                </c:pt>
                <c:pt idx="33946">
                  <c:v>0.98582554688953195</c:v>
                </c:pt>
                <c:pt idx="33947">
                  <c:v>0.98604365009985195</c:v>
                </c:pt>
                <c:pt idx="33948">
                  <c:v>0.98593169319344098</c:v>
                </c:pt>
                <c:pt idx="33949">
                  <c:v>0.98603091798516596</c:v>
                </c:pt>
                <c:pt idx="33950">
                  <c:v>0.98583240131025995</c:v>
                </c:pt>
                <c:pt idx="33951">
                  <c:v>0.98595846084831495</c:v>
                </c:pt>
                <c:pt idx="33952">
                  <c:v>0.986026170084638</c:v>
                </c:pt>
                <c:pt idx="33953">
                  <c:v>0.98597100918612801</c:v>
                </c:pt>
                <c:pt idx="33954">
                  <c:v>0.98592880008318795</c:v>
                </c:pt>
                <c:pt idx="33955">
                  <c:v>0.98596286484305795</c:v>
                </c:pt>
                <c:pt idx="33956">
                  <c:v>0.98587934609696903</c:v>
                </c:pt>
                <c:pt idx="33957">
                  <c:v>0.98605602912129298</c:v>
                </c:pt>
                <c:pt idx="33958">
                  <c:v>0.98601023266566101</c:v>
                </c:pt>
                <c:pt idx="33959">
                  <c:v>0.98600353843079402</c:v>
                </c:pt>
                <c:pt idx="33960">
                  <c:v>0.98590711855485702</c:v>
                </c:pt>
                <c:pt idx="33961">
                  <c:v>0.98595729790275599</c:v>
                </c:pt>
                <c:pt idx="33962">
                  <c:v>0.98598496719274697</c:v>
                </c:pt>
                <c:pt idx="33963">
                  <c:v>0.98581609385031299</c:v>
                </c:pt>
                <c:pt idx="33964">
                  <c:v>0.98598408952704797</c:v>
                </c:pt>
                <c:pt idx="33965">
                  <c:v>0.98602995848638897</c:v>
                </c:pt>
                <c:pt idx="33966">
                  <c:v>0.98601942943160603</c:v>
                </c:pt>
                <c:pt idx="33967">
                  <c:v>0.98596845510970699</c:v>
                </c:pt>
                <c:pt idx="33968">
                  <c:v>0.98602171312103504</c:v>
                </c:pt>
                <c:pt idx="33969">
                  <c:v>0.98602041617558001</c:v>
                </c:pt>
                <c:pt idx="33970">
                  <c:v>0.98604979522290503</c:v>
                </c:pt>
                <c:pt idx="33971">
                  <c:v>0.98594993117454199</c:v>
                </c:pt>
                <c:pt idx="33972">
                  <c:v>0.98592652809495296</c:v>
                </c:pt>
                <c:pt idx="33973">
                  <c:v>0.98591162476800698</c:v>
                </c:pt>
                <c:pt idx="33974">
                  <c:v>0.98599460953913398</c:v>
                </c:pt>
                <c:pt idx="33975">
                  <c:v>0.98592155240454704</c:v>
                </c:pt>
                <c:pt idx="33976">
                  <c:v>0.98608985281963302</c:v>
                </c:pt>
                <c:pt idx="33977">
                  <c:v>0.98600337186129505</c:v>
                </c:pt>
                <c:pt idx="33978">
                  <c:v>0.98596109356178496</c:v>
                </c:pt>
                <c:pt idx="33979">
                  <c:v>0.98596831160559195</c:v>
                </c:pt>
                <c:pt idx="33980">
                  <c:v>0.98597653051247403</c:v>
                </c:pt>
                <c:pt idx="33981">
                  <c:v>0.98596846894448198</c:v>
                </c:pt>
                <c:pt idx="33982">
                  <c:v>0.98602518455854204</c:v>
                </c:pt>
                <c:pt idx="33983">
                  <c:v>0.98601272826887998</c:v>
                </c:pt>
                <c:pt idx="33984">
                  <c:v>0.98602450728447599</c:v>
                </c:pt>
                <c:pt idx="33985">
                  <c:v>0.98596578517825095</c:v>
                </c:pt>
                <c:pt idx="33986">
                  <c:v>0.98586851715122104</c:v>
                </c:pt>
                <c:pt idx="33987">
                  <c:v>0.98604013366529597</c:v>
                </c:pt>
                <c:pt idx="33988">
                  <c:v>0.98595058408175396</c:v>
                </c:pt>
                <c:pt idx="33989">
                  <c:v>0.98584853845687903</c:v>
                </c:pt>
                <c:pt idx="33990">
                  <c:v>0.98597131647143199</c:v>
                </c:pt>
                <c:pt idx="33991">
                  <c:v>0.986040465963549</c:v>
                </c:pt>
                <c:pt idx="33992">
                  <c:v>0.98588733611349699</c:v>
                </c:pt>
                <c:pt idx="33993">
                  <c:v>0.985876120184213</c:v>
                </c:pt>
                <c:pt idx="33994">
                  <c:v>0.98592168181052198</c:v>
                </c:pt>
                <c:pt idx="33995">
                  <c:v>0.98588380656430497</c:v>
                </c:pt>
                <c:pt idx="33996">
                  <c:v>0.98598703609393301</c:v>
                </c:pt>
                <c:pt idx="33997">
                  <c:v>0.98596185968254202</c:v>
                </c:pt>
                <c:pt idx="33998">
                  <c:v>0.98595828708552702</c:v>
                </c:pt>
                <c:pt idx="33999">
                  <c:v>0.98598400186738699</c:v>
                </c:pt>
                <c:pt idx="34000">
                  <c:v>0.98588300638848303</c:v>
                </c:pt>
                <c:pt idx="34001">
                  <c:v>0.98604046628915398</c:v>
                </c:pt>
                <c:pt idx="34002">
                  <c:v>0.98599638667112199</c:v>
                </c:pt>
                <c:pt idx="34003">
                  <c:v>0.98604493064842202</c:v>
                </c:pt>
                <c:pt idx="34004">
                  <c:v>0.98598275634777399</c:v>
                </c:pt>
                <c:pt idx="34005">
                  <c:v>0.98587751945294899</c:v>
                </c:pt>
                <c:pt idx="34006">
                  <c:v>0.98597169528748596</c:v>
                </c:pt>
                <c:pt idx="34007">
                  <c:v>0.98611774771555205</c:v>
                </c:pt>
                <c:pt idx="34008">
                  <c:v>0.98596836913516706</c:v>
                </c:pt>
                <c:pt idx="34009">
                  <c:v>0.98600005172461902</c:v>
                </c:pt>
                <c:pt idx="34010">
                  <c:v>0.98590677079313804</c:v>
                </c:pt>
                <c:pt idx="34011">
                  <c:v>0.98583473441511305</c:v>
                </c:pt>
                <c:pt idx="34012">
                  <c:v>0.98594289332426499</c:v>
                </c:pt>
                <c:pt idx="34013">
                  <c:v>0.98603115031453903</c:v>
                </c:pt>
                <c:pt idx="34014">
                  <c:v>0.98606987031916704</c:v>
                </c:pt>
                <c:pt idx="34015">
                  <c:v>0.98593201527872099</c:v>
                </c:pt>
                <c:pt idx="34016">
                  <c:v>0.98604411314827101</c:v>
                </c:pt>
                <c:pt idx="34017">
                  <c:v>0.98584617914383199</c:v>
                </c:pt>
                <c:pt idx="34018">
                  <c:v>0.98603305575945399</c:v>
                </c:pt>
                <c:pt idx="34019">
                  <c:v>0.98592250974390305</c:v>
                </c:pt>
                <c:pt idx="34020">
                  <c:v>0.98593014575612503</c:v>
                </c:pt>
                <c:pt idx="34021">
                  <c:v>0.98594938880962002</c:v>
                </c:pt>
                <c:pt idx="34022">
                  <c:v>0.98598068687512597</c:v>
                </c:pt>
                <c:pt idx="34023">
                  <c:v>0.98607422943548695</c:v>
                </c:pt>
                <c:pt idx="34024">
                  <c:v>0.98598430951354799</c:v>
                </c:pt>
                <c:pt idx="34025">
                  <c:v>0.98595122269010504</c:v>
                </c:pt>
                <c:pt idx="34026">
                  <c:v>0.98590272224655395</c:v>
                </c:pt>
                <c:pt idx="34027">
                  <c:v>0.98598357637374301</c:v>
                </c:pt>
                <c:pt idx="34028">
                  <c:v>0.98596663116211902</c:v>
                </c:pt>
                <c:pt idx="34029">
                  <c:v>0.98594168453787101</c:v>
                </c:pt>
                <c:pt idx="34030">
                  <c:v>0.98594375073538498</c:v>
                </c:pt>
                <c:pt idx="34031">
                  <c:v>0.98609299949513296</c:v>
                </c:pt>
                <c:pt idx="34032">
                  <c:v>0.98592183153865998</c:v>
                </c:pt>
                <c:pt idx="34033">
                  <c:v>0.98600023311542395</c:v>
                </c:pt>
                <c:pt idx="34034">
                  <c:v>0.98592778930416203</c:v>
                </c:pt>
                <c:pt idx="34035">
                  <c:v>0.98596217167259703</c:v>
                </c:pt>
                <c:pt idx="34036">
                  <c:v>0.98597727309529704</c:v>
                </c:pt>
                <c:pt idx="34037">
                  <c:v>0.98609147003479403</c:v>
                </c:pt>
                <c:pt idx="34038">
                  <c:v>0.98594999632767</c:v>
                </c:pt>
                <c:pt idx="34039">
                  <c:v>0.98597399064018199</c:v>
                </c:pt>
                <c:pt idx="34040">
                  <c:v>0.98597700465778904</c:v>
                </c:pt>
                <c:pt idx="34041">
                  <c:v>0.98594235850378897</c:v>
                </c:pt>
                <c:pt idx="34042">
                  <c:v>0.98596007510899097</c:v>
                </c:pt>
                <c:pt idx="34043">
                  <c:v>0.98598450449652797</c:v>
                </c:pt>
                <c:pt idx="34044">
                  <c:v>0.98607033364366103</c:v>
                </c:pt>
                <c:pt idx="34045">
                  <c:v>0.98593039331761401</c:v>
                </c:pt>
                <c:pt idx="34046">
                  <c:v>0.98584159753089795</c:v>
                </c:pt>
                <c:pt idx="34047">
                  <c:v>0.98592678873406203</c:v>
                </c:pt>
                <c:pt idx="34048">
                  <c:v>0.98598219340483895</c:v>
                </c:pt>
                <c:pt idx="34049">
                  <c:v>0.986021321338867</c:v>
                </c:pt>
                <c:pt idx="34050">
                  <c:v>0.98590062759003805</c:v>
                </c:pt>
                <c:pt idx="34051">
                  <c:v>0.98598109609902995</c:v>
                </c:pt>
                <c:pt idx="34052">
                  <c:v>0.98590976902891403</c:v>
                </c:pt>
                <c:pt idx="34053">
                  <c:v>0.98588896725643205</c:v>
                </c:pt>
                <c:pt idx="34054">
                  <c:v>0.98610391320999402</c:v>
                </c:pt>
                <c:pt idx="34055">
                  <c:v>0.98595798191447104</c:v>
                </c:pt>
                <c:pt idx="34056">
                  <c:v>0.98601611113628196</c:v>
                </c:pt>
                <c:pt idx="34057">
                  <c:v>0.98592982718300204</c:v>
                </c:pt>
                <c:pt idx="34058">
                  <c:v>0.98601431348629398</c:v>
                </c:pt>
                <c:pt idx="34059">
                  <c:v>0.98604231569908996</c:v>
                </c:pt>
                <c:pt idx="34060">
                  <c:v>0.98587453719089702</c:v>
                </c:pt>
                <c:pt idx="34061">
                  <c:v>0.98607165365563898</c:v>
                </c:pt>
                <c:pt idx="34062">
                  <c:v>0.98586461180608298</c:v>
                </c:pt>
                <c:pt idx="34063">
                  <c:v>0.98600596718456401</c:v>
                </c:pt>
                <c:pt idx="34064">
                  <c:v>0.98601461242164301</c:v>
                </c:pt>
                <c:pt idx="34065">
                  <c:v>0.98591840316230495</c:v>
                </c:pt>
                <c:pt idx="34066">
                  <c:v>0.986010240003935</c:v>
                </c:pt>
                <c:pt idx="34067">
                  <c:v>0.98602783936071403</c:v>
                </c:pt>
                <c:pt idx="34068">
                  <c:v>0.98586449434340095</c:v>
                </c:pt>
                <c:pt idx="34069">
                  <c:v>0.98611355661621802</c:v>
                </c:pt>
                <c:pt idx="34070">
                  <c:v>0.98592142086977896</c:v>
                </c:pt>
                <c:pt idx="34071">
                  <c:v>0.98602346708972599</c:v>
                </c:pt>
                <c:pt idx="34072">
                  <c:v>0.98593364703411701</c:v>
                </c:pt>
                <c:pt idx="34073">
                  <c:v>0.98602910343447403</c:v>
                </c:pt>
                <c:pt idx="34074">
                  <c:v>0.98600233904811296</c:v>
                </c:pt>
                <c:pt idx="34075">
                  <c:v>0.98601740708707597</c:v>
                </c:pt>
                <c:pt idx="34076">
                  <c:v>0.98598847748276797</c:v>
                </c:pt>
                <c:pt idx="34077">
                  <c:v>0.98598662909490298</c:v>
                </c:pt>
                <c:pt idx="34078">
                  <c:v>0.98588896304241702</c:v>
                </c:pt>
                <c:pt idx="34079">
                  <c:v>0.98601801041836601</c:v>
                </c:pt>
                <c:pt idx="34080">
                  <c:v>0.98587295756331605</c:v>
                </c:pt>
                <c:pt idx="34081">
                  <c:v>0.98597150972002101</c:v>
                </c:pt>
                <c:pt idx="34082">
                  <c:v>0.98593632921858398</c:v>
                </c:pt>
                <c:pt idx="34083">
                  <c:v>0.98593552823463204</c:v>
                </c:pt>
                <c:pt idx="34084">
                  <c:v>0.98606180068201899</c:v>
                </c:pt>
                <c:pt idx="34085">
                  <c:v>0.98589876496832296</c:v>
                </c:pt>
                <c:pt idx="34086">
                  <c:v>0.98603297685954205</c:v>
                </c:pt>
                <c:pt idx="34087">
                  <c:v>0.98589059701436599</c:v>
                </c:pt>
                <c:pt idx="34088">
                  <c:v>0.98598146081527405</c:v>
                </c:pt>
                <c:pt idx="34089">
                  <c:v>0.98586926608292202</c:v>
                </c:pt>
                <c:pt idx="34090">
                  <c:v>0.98593673255654002</c:v>
                </c:pt>
                <c:pt idx="34091">
                  <c:v>0.98596184584781499</c:v>
                </c:pt>
                <c:pt idx="34092">
                  <c:v>0.98594161956542903</c:v>
                </c:pt>
                <c:pt idx="34093">
                  <c:v>0.98602789231960797</c:v>
                </c:pt>
                <c:pt idx="34094">
                  <c:v>0.985923472536398</c:v>
                </c:pt>
                <c:pt idx="34095">
                  <c:v>0.985908037678076</c:v>
                </c:pt>
                <c:pt idx="34096">
                  <c:v>0.98596526149820995</c:v>
                </c:pt>
                <c:pt idx="34097">
                  <c:v>0.98598176727468001</c:v>
                </c:pt>
                <c:pt idx="34098">
                  <c:v>0.985989829053454</c:v>
                </c:pt>
                <c:pt idx="34099">
                  <c:v>0.98583406793904704</c:v>
                </c:pt>
                <c:pt idx="34100">
                  <c:v>0.98591603007890805</c:v>
                </c:pt>
                <c:pt idx="34101">
                  <c:v>0.98597137044080596</c:v>
                </c:pt>
                <c:pt idx="34102">
                  <c:v>0.98601027413637898</c:v>
                </c:pt>
                <c:pt idx="34103">
                  <c:v>0.98601449897758497</c:v>
                </c:pt>
                <c:pt idx="34104">
                  <c:v>0.98601210016191798</c:v>
                </c:pt>
                <c:pt idx="34105">
                  <c:v>0.98601374345693205</c:v>
                </c:pt>
                <c:pt idx="34106">
                  <c:v>0.98585613025521801</c:v>
                </c:pt>
                <c:pt idx="34107">
                  <c:v>0.98608739293995495</c:v>
                </c:pt>
                <c:pt idx="34108">
                  <c:v>0.98590229402427498</c:v>
                </c:pt>
                <c:pt idx="34109">
                  <c:v>0.98600096243139501</c:v>
                </c:pt>
                <c:pt idx="34110">
                  <c:v>0.98591959660391904</c:v>
                </c:pt>
                <c:pt idx="34111">
                  <c:v>0.98591921822959605</c:v>
                </c:pt>
                <c:pt idx="34112">
                  <c:v>0.98595633791534798</c:v>
                </c:pt>
                <c:pt idx="34113">
                  <c:v>0.98592762398081601</c:v>
                </c:pt>
                <c:pt idx="34114">
                  <c:v>0.98597710353918</c:v>
                </c:pt>
                <c:pt idx="34115">
                  <c:v>0.98590398548951197</c:v>
                </c:pt>
                <c:pt idx="34116">
                  <c:v>0.98591796045870495</c:v>
                </c:pt>
                <c:pt idx="34117">
                  <c:v>0.98614947533580499</c:v>
                </c:pt>
                <c:pt idx="34118">
                  <c:v>0.98592619141490201</c:v>
                </c:pt>
                <c:pt idx="34119">
                  <c:v>0.98608768874415698</c:v>
                </c:pt>
                <c:pt idx="34120">
                  <c:v>0.98602217999410202</c:v>
                </c:pt>
                <c:pt idx="34121">
                  <c:v>0.98593503707643904</c:v>
                </c:pt>
                <c:pt idx="34122">
                  <c:v>0.98595538732972499</c:v>
                </c:pt>
                <c:pt idx="34123">
                  <c:v>0.98600711422277498</c:v>
                </c:pt>
                <c:pt idx="34124">
                  <c:v>0.98602059257724795</c:v>
                </c:pt>
                <c:pt idx="34125">
                  <c:v>0.98598968535272302</c:v>
                </c:pt>
                <c:pt idx="34126">
                  <c:v>0.985923017848649</c:v>
                </c:pt>
                <c:pt idx="34127">
                  <c:v>0.985937868032565</c:v>
                </c:pt>
                <c:pt idx="34128">
                  <c:v>0.98581234255449501</c:v>
                </c:pt>
                <c:pt idx="34129">
                  <c:v>0.98593777338987898</c:v>
                </c:pt>
                <c:pt idx="34130">
                  <c:v>0.98598870275522599</c:v>
                </c:pt>
                <c:pt idx="34131">
                  <c:v>0.98604115447121399</c:v>
                </c:pt>
                <c:pt idx="34132">
                  <c:v>0.98592159547943503</c:v>
                </c:pt>
                <c:pt idx="34133">
                  <c:v>0.98594260521022004</c:v>
                </c:pt>
                <c:pt idx="34134">
                  <c:v>0.98586469463242998</c:v>
                </c:pt>
                <c:pt idx="34135">
                  <c:v>0.98593254444828504</c:v>
                </c:pt>
                <c:pt idx="34136">
                  <c:v>0.98604100473255596</c:v>
                </c:pt>
                <c:pt idx="34137">
                  <c:v>0.98605892784230498</c:v>
                </c:pt>
                <c:pt idx="34138">
                  <c:v>0.985905493221096</c:v>
                </c:pt>
                <c:pt idx="34139">
                  <c:v>0.98599628624507396</c:v>
                </c:pt>
                <c:pt idx="34140">
                  <c:v>0.98599247804095902</c:v>
                </c:pt>
                <c:pt idx="34141">
                  <c:v>0.98585609241793704</c:v>
                </c:pt>
                <c:pt idx="34142">
                  <c:v>0.98601249631867505</c:v>
                </c:pt>
                <c:pt idx="34143">
                  <c:v>0.98598104016647203</c:v>
                </c:pt>
                <c:pt idx="34144">
                  <c:v>0.98601300563932304</c:v>
                </c:pt>
                <c:pt idx="34145">
                  <c:v>0.98585419243008499</c:v>
                </c:pt>
                <c:pt idx="34146">
                  <c:v>0.98600532203142599</c:v>
                </c:pt>
                <c:pt idx="34147">
                  <c:v>0.98586425474021699</c:v>
                </c:pt>
                <c:pt idx="34148">
                  <c:v>0.98590785192248098</c:v>
                </c:pt>
                <c:pt idx="34149">
                  <c:v>0.98599214227934195</c:v>
                </c:pt>
                <c:pt idx="34150">
                  <c:v>0.98590352638646706</c:v>
                </c:pt>
                <c:pt idx="34151">
                  <c:v>0.98590889614801003</c:v>
                </c:pt>
                <c:pt idx="34152">
                  <c:v>0.98597372337206901</c:v>
                </c:pt>
                <c:pt idx="34153">
                  <c:v>0.98600279734539498</c:v>
                </c:pt>
                <c:pt idx="34154">
                  <c:v>0.98587012187114698</c:v>
                </c:pt>
                <c:pt idx="34155">
                  <c:v>0.98597996361542295</c:v>
                </c:pt>
                <c:pt idx="34156">
                  <c:v>0.98594119237367095</c:v>
                </c:pt>
                <c:pt idx="34157">
                  <c:v>0.98592601348727005</c:v>
                </c:pt>
                <c:pt idx="34158">
                  <c:v>0.98594637258116702</c:v>
                </c:pt>
                <c:pt idx="34159">
                  <c:v>0.98601773772870205</c:v>
                </c:pt>
                <c:pt idx="34160">
                  <c:v>0.98606833646389103</c:v>
                </c:pt>
                <c:pt idx="34161">
                  <c:v>0.98604889786863104</c:v>
                </c:pt>
                <c:pt idx="34162">
                  <c:v>0.98590649368869698</c:v>
                </c:pt>
                <c:pt idx="34163">
                  <c:v>0.98601656218770795</c:v>
                </c:pt>
                <c:pt idx="34164">
                  <c:v>0.98601180335164196</c:v>
                </c:pt>
                <c:pt idx="34165">
                  <c:v>0.98601212885372302</c:v>
                </c:pt>
                <c:pt idx="34166">
                  <c:v>0.98603694890541105</c:v>
                </c:pt>
                <c:pt idx="34167">
                  <c:v>0.98587830562080203</c:v>
                </c:pt>
                <c:pt idx="34168">
                  <c:v>0.98602950270011402</c:v>
                </c:pt>
                <c:pt idx="34169">
                  <c:v>0.985951640234768</c:v>
                </c:pt>
                <c:pt idx="34170">
                  <c:v>0.98593326173357398</c:v>
                </c:pt>
                <c:pt idx="34171">
                  <c:v>0.98591090557539696</c:v>
                </c:pt>
                <c:pt idx="34172">
                  <c:v>0.98607819782283201</c:v>
                </c:pt>
                <c:pt idx="34173">
                  <c:v>0.98593212709363598</c:v>
                </c:pt>
                <c:pt idx="34174">
                  <c:v>0.98607646923762504</c:v>
                </c:pt>
                <c:pt idx="34175">
                  <c:v>0.98595723250433498</c:v>
                </c:pt>
                <c:pt idx="34176">
                  <c:v>0.98597949608494295</c:v>
                </c:pt>
                <c:pt idx="34177">
                  <c:v>0.985917846625048</c:v>
                </c:pt>
                <c:pt idx="34178">
                  <c:v>0.98599156511154695</c:v>
                </c:pt>
                <c:pt idx="34179">
                  <c:v>0.985904822551806</c:v>
                </c:pt>
                <c:pt idx="34180">
                  <c:v>0.98608654268227902</c:v>
                </c:pt>
                <c:pt idx="34181">
                  <c:v>0.98591734005018405</c:v>
                </c:pt>
                <c:pt idx="34182">
                  <c:v>0.985926932165617</c:v>
                </c:pt>
                <c:pt idx="34183">
                  <c:v>0.98598949187216101</c:v>
                </c:pt>
                <c:pt idx="34184">
                  <c:v>0.98605287689104204</c:v>
                </c:pt>
                <c:pt idx="34185">
                  <c:v>0.98599269049763705</c:v>
                </c:pt>
                <c:pt idx="34186">
                  <c:v>0.98596786427747296</c:v>
                </c:pt>
                <c:pt idx="34187">
                  <c:v>0.98595859156892496</c:v>
                </c:pt>
                <c:pt idx="34188">
                  <c:v>0.98587304895375805</c:v>
                </c:pt>
                <c:pt idx="34189">
                  <c:v>0.98586881243284197</c:v>
                </c:pt>
                <c:pt idx="34190">
                  <c:v>0.98594568882243305</c:v>
                </c:pt>
                <c:pt idx="34191">
                  <c:v>0.985870356491925</c:v>
                </c:pt>
                <c:pt idx="34192">
                  <c:v>0.98604681536414895</c:v>
                </c:pt>
                <c:pt idx="34193">
                  <c:v>0.98586030594044205</c:v>
                </c:pt>
                <c:pt idx="34194">
                  <c:v>0.98600093043630599</c:v>
                </c:pt>
                <c:pt idx="34195">
                  <c:v>0.98593892648474302</c:v>
                </c:pt>
                <c:pt idx="34196">
                  <c:v>0.98593592990963497</c:v>
                </c:pt>
                <c:pt idx="34197">
                  <c:v>0.98599463598205295</c:v>
                </c:pt>
                <c:pt idx="34198">
                  <c:v>0.98581317701268201</c:v>
                </c:pt>
                <c:pt idx="34199">
                  <c:v>0.98598218348134503</c:v>
                </c:pt>
                <c:pt idx="34200">
                  <c:v>0.98598916863752095</c:v>
                </c:pt>
                <c:pt idx="34201">
                  <c:v>0.98603005341384897</c:v>
                </c:pt>
                <c:pt idx="34202">
                  <c:v>0.98605012458728603</c:v>
                </c:pt>
                <c:pt idx="34203">
                  <c:v>0.98598843181695905</c:v>
                </c:pt>
                <c:pt idx="34204">
                  <c:v>0.98593213365663601</c:v>
                </c:pt>
                <c:pt idx="34205">
                  <c:v>0.985965899162904</c:v>
                </c:pt>
                <c:pt idx="34206">
                  <c:v>0.98593794417272196</c:v>
                </c:pt>
                <c:pt idx="34207">
                  <c:v>0.98601450459096496</c:v>
                </c:pt>
                <c:pt idx="34208">
                  <c:v>0.98607781318703003</c:v>
                </c:pt>
                <c:pt idx="34209">
                  <c:v>0.98602332036519902</c:v>
                </c:pt>
                <c:pt idx="34210">
                  <c:v>0.985884746415161</c:v>
                </c:pt>
                <c:pt idx="34211">
                  <c:v>0.98604587690856904</c:v>
                </c:pt>
                <c:pt idx="34212">
                  <c:v>0.98591796646928198</c:v>
                </c:pt>
                <c:pt idx="34213">
                  <c:v>0.98615558222845601</c:v>
                </c:pt>
                <c:pt idx="34214">
                  <c:v>0.98588019934698401</c:v>
                </c:pt>
                <c:pt idx="34215">
                  <c:v>0.98605609006805905</c:v>
                </c:pt>
                <c:pt idx="34216">
                  <c:v>0.98592674836284699</c:v>
                </c:pt>
                <c:pt idx="34217">
                  <c:v>0.98602852492364501</c:v>
                </c:pt>
                <c:pt idx="34218">
                  <c:v>0.98592110641097497</c:v>
                </c:pt>
                <c:pt idx="34219">
                  <c:v>0.98595468712257395</c:v>
                </c:pt>
                <c:pt idx="34220">
                  <c:v>0.98592766437373702</c:v>
                </c:pt>
                <c:pt idx="34221">
                  <c:v>0.98594368315271896</c:v>
                </c:pt>
                <c:pt idx="34222">
                  <c:v>0.98596733807651205</c:v>
                </c:pt>
                <c:pt idx="34223">
                  <c:v>0.98593989794306602</c:v>
                </c:pt>
                <c:pt idx="34224">
                  <c:v>0.98601517630337399</c:v>
                </c:pt>
                <c:pt idx="34225">
                  <c:v>0.98591808256204205</c:v>
                </c:pt>
                <c:pt idx="34226">
                  <c:v>0.98599099834062898</c:v>
                </c:pt>
                <c:pt idx="34227">
                  <c:v>0.98594470007813395</c:v>
                </c:pt>
                <c:pt idx="34228">
                  <c:v>0.98609850546657896</c:v>
                </c:pt>
                <c:pt idx="34229">
                  <c:v>0.98592989511599904</c:v>
                </c:pt>
                <c:pt idx="34230">
                  <c:v>0.98600350654527502</c:v>
                </c:pt>
                <c:pt idx="34231">
                  <c:v>0.98589665256609504</c:v>
                </c:pt>
                <c:pt idx="34232">
                  <c:v>0.98594170832502803</c:v>
                </c:pt>
                <c:pt idx="34233">
                  <c:v>0.98594937473794997</c:v>
                </c:pt>
                <c:pt idx="34234">
                  <c:v>0.98598051465633796</c:v>
                </c:pt>
                <c:pt idx="34235">
                  <c:v>0.98601938542061296</c:v>
                </c:pt>
                <c:pt idx="34236">
                  <c:v>0.98586168731812496</c:v>
                </c:pt>
                <c:pt idx="34237">
                  <c:v>0.98594381865778202</c:v>
                </c:pt>
                <c:pt idx="34238">
                  <c:v>0.98591589336544605</c:v>
                </c:pt>
                <c:pt idx="34239">
                  <c:v>0.98597708704000697</c:v>
                </c:pt>
                <c:pt idx="34240">
                  <c:v>0.98605721741332797</c:v>
                </c:pt>
                <c:pt idx="34241">
                  <c:v>0.98601872379024003</c:v>
                </c:pt>
                <c:pt idx="34242">
                  <c:v>0.98596401451117099</c:v>
                </c:pt>
                <c:pt idx="34243">
                  <c:v>0.98587286850665101</c:v>
                </c:pt>
                <c:pt idx="34244">
                  <c:v>0.98594039309315595</c:v>
                </c:pt>
                <c:pt idx="34245">
                  <c:v>0.98597322743438698</c:v>
                </c:pt>
                <c:pt idx="34246">
                  <c:v>0.98588146016550104</c:v>
                </c:pt>
                <c:pt idx="34247">
                  <c:v>0.98594859602218199</c:v>
                </c:pt>
                <c:pt idx="34248">
                  <c:v>0.98606031696051599</c:v>
                </c:pt>
                <c:pt idx="34249">
                  <c:v>0.985950991797514</c:v>
                </c:pt>
                <c:pt idx="34250">
                  <c:v>0.98594626881627601</c:v>
                </c:pt>
                <c:pt idx="34251">
                  <c:v>0.98599730975725297</c:v>
                </c:pt>
                <c:pt idx="34252">
                  <c:v>0.98599324167525404</c:v>
                </c:pt>
                <c:pt idx="34253">
                  <c:v>0.98608916418711601</c:v>
                </c:pt>
                <c:pt idx="34254">
                  <c:v>0.985991227397224</c:v>
                </c:pt>
                <c:pt idx="34255">
                  <c:v>0.98600872219747504</c:v>
                </c:pt>
                <c:pt idx="34256">
                  <c:v>0.98597701171772201</c:v>
                </c:pt>
                <c:pt idx="34257">
                  <c:v>0.98592412259866902</c:v>
                </c:pt>
                <c:pt idx="34258">
                  <c:v>0.98604991701900602</c:v>
                </c:pt>
                <c:pt idx="34259">
                  <c:v>0.98603870200554999</c:v>
                </c:pt>
                <c:pt idx="34260">
                  <c:v>0.98590745227438703</c:v>
                </c:pt>
                <c:pt idx="34261">
                  <c:v>0.98599492371451403</c:v>
                </c:pt>
                <c:pt idx="34262">
                  <c:v>0.98591816687964995</c:v>
                </c:pt>
                <c:pt idx="34263">
                  <c:v>0.98605777148392804</c:v>
                </c:pt>
                <c:pt idx="34264">
                  <c:v>0.98596989333606999</c:v>
                </c:pt>
                <c:pt idx="34265">
                  <c:v>0.98597055783614196</c:v>
                </c:pt>
                <c:pt idx="34266">
                  <c:v>0.98594121593129902</c:v>
                </c:pt>
                <c:pt idx="34267">
                  <c:v>0.98596397507171396</c:v>
                </c:pt>
                <c:pt idx="34268">
                  <c:v>0.98591231254596101</c:v>
                </c:pt>
                <c:pt idx="34269">
                  <c:v>0.98595241500347197</c:v>
                </c:pt>
                <c:pt idx="34270">
                  <c:v>0.98591060747171899</c:v>
                </c:pt>
                <c:pt idx="34271">
                  <c:v>0.98593043563794902</c:v>
                </c:pt>
                <c:pt idx="34272">
                  <c:v>0.98603307114432504</c:v>
                </c:pt>
                <c:pt idx="34273">
                  <c:v>0.98597159080555796</c:v>
                </c:pt>
                <c:pt idx="34274">
                  <c:v>0.98598484012600296</c:v>
                </c:pt>
                <c:pt idx="34275">
                  <c:v>0.98588201131849695</c:v>
                </c:pt>
                <c:pt idx="34276">
                  <c:v>0.98601956494243903</c:v>
                </c:pt>
                <c:pt idx="34277">
                  <c:v>0.98586287942492901</c:v>
                </c:pt>
                <c:pt idx="34278">
                  <c:v>0.98606051029993103</c:v>
                </c:pt>
                <c:pt idx="34279">
                  <c:v>0.98603015564442398</c:v>
                </c:pt>
                <c:pt idx="34280">
                  <c:v>0.98590757193254996</c:v>
                </c:pt>
                <c:pt idx="34281">
                  <c:v>0.985910445137956</c:v>
                </c:pt>
                <c:pt idx="34282">
                  <c:v>0.98581807232401897</c:v>
                </c:pt>
                <c:pt idx="34283">
                  <c:v>0.98598424926748796</c:v>
                </c:pt>
                <c:pt idx="34284">
                  <c:v>0.98593012898536903</c:v>
                </c:pt>
                <c:pt idx="34285">
                  <c:v>0.98602510510945396</c:v>
                </c:pt>
                <c:pt idx="34286">
                  <c:v>0.98601138385728804</c:v>
                </c:pt>
                <c:pt idx="34287">
                  <c:v>0.98603276398629103</c:v>
                </c:pt>
                <c:pt idx="34288">
                  <c:v>0.98608100822578604</c:v>
                </c:pt>
                <c:pt idx="34289">
                  <c:v>0.98589751050979602</c:v>
                </c:pt>
                <c:pt idx="34290">
                  <c:v>0.98601382295328899</c:v>
                </c:pt>
                <c:pt idx="34291">
                  <c:v>0.98588331516899996</c:v>
                </c:pt>
                <c:pt idx="34292">
                  <c:v>0.98599723639804104</c:v>
                </c:pt>
                <c:pt idx="34293">
                  <c:v>0.98594131807549901</c:v>
                </c:pt>
                <c:pt idx="34294">
                  <c:v>0.98599768583292002</c:v>
                </c:pt>
                <c:pt idx="34295">
                  <c:v>0.98587194688720203</c:v>
                </c:pt>
                <c:pt idx="34296">
                  <c:v>0.98597461032218903</c:v>
                </c:pt>
                <c:pt idx="34297">
                  <c:v>0.98601008724450701</c:v>
                </c:pt>
                <c:pt idx="34298">
                  <c:v>0.98583687259925401</c:v>
                </c:pt>
                <c:pt idx="34299">
                  <c:v>0.98603844162226695</c:v>
                </c:pt>
                <c:pt idx="34300">
                  <c:v>0.98586013354023705</c:v>
                </c:pt>
                <c:pt idx="34301">
                  <c:v>0.98602068224797701</c:v>
                </c:pt>
                <c:pt idx="34302">
                  <c:v>0.98589243723262798</c:v>
                </c:pt>
                <c:pt idx="34303">
                  <c:v>0.98596854658955602</c:v>
                </c:pt>
                <c:pt idx="34304">
                  <c:v>0.98584859864749697</c:v>
                </c:pt>
                <c:pt idx="34305">
                  <c:v>0.98601732807545195</c:v>
                </c:pt>
                <c:pt idx="34306">
                  <c:v>0.98597562829646801</c:v>
                </c:pt>
                <c:pt idx="34307">
                  <c:v>0.98599180282676402</c:v>
                </c:pt>
                <c:pt idx="34308">
                  <c:v>0.985941869223107</c:v>
                </c:pt>
                <c:pt idx="34309">
                  <c:v>0.98586961827601405</c:v>
                </c:pt>
                <c:pt idx="34310">
                  <c:v>0.98598490597277499</c:v>
                </c:pt>
                <c:pt idx="34311">
                  <c:v>0.98600509360299404</c:v>
                </c:pt>
                <c:pt idx="34312">
                  <c:v>0.98589098214162496</c:v>
                </c:pt>
                <c:pt idx="34313">
                  <c:v>0.98594052282340405</c:v>
                </c:pt>
                <c:pt idx="34314">
                  <c:v>0.98602705789034595</c:v>
                </c:pt>
                <c:pt idx="34315">
                  <c:v>0.98600516774998803</c:v>
                </c:pt>
                <c:pt idx="34316">
                  <c:v>0.98598742980612297</c:v>
                </c:pt>
                <c:pt idx="34317">
                  <c:v>0.98601604443590096</c:v>
                </c:pt>
                <c:pt idx="34318">
                  <c:v>0.98589867510362905</c:v>
                </c:pt>
                <c:pt idx="34319">
                  <c:v>0.98600315450513898</c:v>
                </c:pt>
                <c:pt idx="34320">
                  <c:v>0.98578326738746602</c:v>
                </c:pt>
                <c:pt idx="34321">
                  <c:v>0.98596624625617602</c:v>
                </c:pt>
                <c:pt idx="34322">
                  <c:v>0.98594107134153897</c:v>
                </c:pt>
                <c:pt idx="34323">
                  <c:v>0.98603515913340001</c:v>
                </c:pt>
                <c:pt idx="34324">
                  <c:v>0.98590354061150098</c:v>
                </c:pt>
                <c:pt idx="34325">
                  <c:v>0.98591912442983998</c:v>
                </c:pt>
                <c:pt idx="34326">
                  <c:v>0.985917882362362</c:v>
                </c:pt>
                <c:pt idx="34327">
                  <c:v>0.986102395611404</c:v>
                </c:pt>
                <c:pt idx="34328">
                  <c:v>0.98595881756022197</c:v>
                </c:pt>
                <c:pt idx="34329">
                  <c:v>0.98614285058613405</c:v>
                </c:pt>
                <c:pt idx="34330">
                  <c:v>0.98601924614105996</c:v>
                </c:pt>
                <c:pt idx="34331">
                  <c:v>0.98602637952404004</c:v>
                </c:pt>
                <c:pt idx="34332">
                  <c:v>0.98603206631472995</c:v>
                </c:pt>
                <c:pt idx="34333">
                  <c:v>0.98595853035306802</c:v>
                </c:pt>
                <c:pt idx="34334">
                  <c:v>0.98594778412709605</c:v>
                </c:pt>
                <c:pt idx="34335">
                  <c:v>0.98588375465036904</c:v>
                </c:pt>
                <c:pt idx="34336">
                  <c:v>0.98596362946494398</c:v>
                </c:pt>
                <c:pt idx="34337">
                  <c:v>0.985915453500529</c:v>
                </c:pt>
                <c:pt idx="34338">
                  <c:v>0.98598030801953995</c:v>
                </c:pt>
                <c:pt idx="34339">
                  <c:v>0.98584733734389596</c:v>
                </c:pt>
                <c:pt idx="34340">
                  <c:v>0.98600088630003802</c:v>
                </c:pt>
                <c:pt idx="34341">
                  <c:v>0.98598470083239997</c:v>
                </c:pt>
                <c:pt idx="34342">
                  <c:v>0.98597926703693695</c:v>
                </c:pt>
                <c:pt idx="34343">
                  <c:v>0.98598890295917396</c:v>
                </c:pt>
                <c:pt idx="34344">
                  <c:v>0.98585943287049904</c:v>
                </c:pt>
                <c:pt idx="34345">
                  <c:v>0.98602062765041598</c:v>
                </c:pt>
                <c:pt idx="34346">
                  <c:v>0.98598848372106396</c:v>
                </c:pt>
                <c:pt idx="34347">
                  <c:v>0.98600025321413098</c:v>
                </c:pt>
                <c:pt idx="34348">
                  <c:v>0.985986840193952</c:v>
                </c:pt>
                <c:pt idx="34349">
                  <c:v>0.98589887133256904</c:v>
                </c:pt>
                <c:pt idx="34350">
                  <c:v>0.98613564043269997</c:v>
                </c:pt>
                <c:pt idx="34351">
                  <c:v>0.98592485537067998</c:v>
                </c:pt>
                <c:pt idx="34352">
                  <c:v>0.98597354926028002</c:v>
                </c:pt>
                <c:pt idx="34353">
                  <c:v>0.98590993533235005</c:v>
                </c:pt>
                <c:pt idx="34354">
                  <c:v>0.98590519538154497</c:v>
                </c:pt>
                <c:pt idx="34355">
                  <c:v>0.98592574460278504</c:v>
                </c:pt>
                <c:pt idx="34356">
                  <c:v>0.986016790992018</c:v>
                </c:pt>
                <c:pt idx="34357">
                  <c:v>0.98590052942919304</c:v>
                </c:pt>
                <c:pt idx="34358">
                  <c:v>0.98601608809930197</c:v>
                </c:pt>
                <c:pt idx="34359">
                  <c:v>0.98588309427605703</c:v>
                </c:pt>
                <c:pt idx="34360">
                  <c:v>0.98591744091552502</c:v>
                </c:pt>
                <c:pt idx="34361">
                  <c:v>0.985933838662024</c:v>
                </c:pt>
                <c:pt idx="34362">
                  <c:v>0.98603888418651398</c:v>
                </c:pt>
                <c:pt idx="34363">
                  <c:v>0.98610226504308696</c:v>
                </c:pt>
                <c:pt idx="34364">
                  <c:v>0.98598926794964203</c:v>
                </c:pt>
                <c:pt idx="34365">
                  <c:v>0.98597439269538001</c:v>
                </c:pt>
                <c:pt idx="34366">
                  <c:v>0.98600667838892497</c:v>
                </c:pt>
                <c:pt idx="34367">
                  <c:v>0.98588826164186605</c:v>
                </c:pt>
                <c:pt idx="34368">
                  <c:v>0.98600937058660798</c:v>
                </c:pt>
                <c:pt idx="34369">
                  <c:v>0.98588150336380598</c:v>
                </c:pt>
                <c:pt idx="34370">
                  <c:v>0.98600176935146899</c:v>
                </c:pt>
                <c:pt idx="34371">
                  <c:v>0.986026005122983</c:v>
                </c:pt>
                <c:pt idx="34372">
                  <c:v>0.98589605876112296</c:v>
                </c:pt>
                <c:pt idx="34373">
                  <c:v>0.986035184739256</c:v>
                </c:pt>
                <c:pt idx="34374">
                  <c:v>0.98589325336523304</c:v>
                </c:pt>
                <c:pt idx="34375">
                  <c:v>0.98596649301255901</c:v>
                </c:pt>
                <c:pt idx="34376">
                  <c:v>0.98599294288894301</c:v>
                </c:pt>
                <c:pt idx="34377">
                  <c:v>0.98601070150688297</c:v>
                </c:pt>
                <c:pt idx="34378">
                  <c:v>0.98593001405764802</c:v>
                </c:pt>
                <c:pt idx="34379">
                  <c:v>0.98613140189639703</c:v>
                </c:pt>
                <c:pt idx="34380">
                  <c:v>0.98587655056067502</c:v>
                </c:pt>
                <c:pt idx="34381">
                  <c:v>0.98602319500244695</c:v>
                </c:pt>
                <c:pt idx="34382">
                  <c:v>0.98582436393593897</c:v>
                </c:pt>
                <c:pt idx="34383">
                  <c:v>0.98596237685075605</c:v>
                </c:pt>
                <c:pt idx="34384">
                  <c:v>0.98589434322591096</c:v>
                </c:pt>
                <c:pt idx="34385">
                  <c:v>0.98599218065682503</c:v>
                </c:pt>
                <c:pt idx="34386">
                  <c:v>0.98584703158062603</c:v>
                </c:pt>
                <c:pt idx="34387">
                  <c:v>0.98588181488140703</c:v>
                </c:pt>
                <c:pt idx="34388">
                  <c:v>0.985967027966836</c:v>
                </c:pt>
                <c:pt idx="34389">
                  <c:v>0.98603943465603705</c:v>
                </c:pt>
                <c:pt idx="34390">
                  <c:v>0.986053945792015</c:v>
                </c:pt>
                <c:pt idx="34391">
                  <c:v>0.985999695103847</c:v>
                </c:pt>
                <c:pt idx="34392">
                  <c:v>0.98596455930877103</c:v>
                </c:pt>
                <c:pt idx="34393">
                  <c:v>0.98591427608430404</c:v>
                </c:pt>
                <c:pt idx="34394">
                  <c:v>0.98603147865760599</c:v>
                </c:pt>
                <c:pt idx="34395">
                  <c:v>0.98591889721978199</c:v>
                </c:pt>
                <c:pt idx="34396">
                  <c:v>0.98598789582816304</c:v>
                </c:pt>
                <c:pt idx="34397">
                  <c:v>0.98580775527058795</c:v>
                </c:pt>
                <c:pt idx="34398">
                  <c:v>0.98588965796594596</c:v>
                </c:pt>
                <c:pt idx="34399">
                  <c:v>0.98597876694202102</c:v>
                </c:pt>
                <c:pt idx="34400">
                  <c:v>0.98601471965287102</c:v>
                </c:pt>
                <c:pt idx="34401">
                  <c:v>0.98602425785685699</c:v>
                </c:pt>
                <c:pt idx="34402">
                  <c:v>0.985917096362393</c:v>
                </c:pt>
                <c:pt idx="34403">
                  <c:v>0.98587976932328503</c:v>
                </c:pt>
                <c:pt idx="34404">
                  <c:v>0.986058330308481</c:v>
                </c:pt>
                <c:pt idx="34405">
                  <c:v>0.98585210319600403</c:v>
                </c:pt>
                <c:pt idx="34406">
                  <c:v>0.9860244942759</c:v>
                </c:pt>
                <c:pt idx="34407">
                  <c:v>0.98589701346885195</c:v>
                </c:pt>
                <c:pt idx="34408">
                  <c:v>0.98601887544265399</c:v>
                </c:pt>
                <c:pt idx="34409">
                  <c:v>0.98593169047152895</c:v>
                </c:pt>
                <c:pt idx="34410">
                  <c:v>0.98591221786874395</c:v>
                </c:pt>
                <c:pt idx="34411">
                  <c:v>0.986074792149361</c:v>
                </c:pt>
                <c:pt idx="34412">
                  <c:v>0.98595298630906003</c:v>
                </c:pt>
                <c:pt idx="34413">
                  <c:v>0.98597470249576102</c:v>
                </c:pt>
                <c:pt idx="34414">
                  <c:v>0.98590108030213897</c:v>
                </c:pt>
                <c:pt idx="34415">
                  <c:v>0.98591862087155302</c:v>
                </c:pt>
                <c:pt idx="34416">
                  <c:v>0.98592383502072101</c:v>
                </c:pt>
                <c:pt idx="34417">
                  <c:v>0.98600011767628803</c:v>
                </c:pt>
                <c:pt idx="34418">
                  <c:v>0.98599138548200904</c:v>
                </c:pt>
                <c:pt idx="34419">
                  <c:v>0.98614441524540497</c:v>
                </c:pt>
                <c:pt idx="34420">
                  <c:v>0.98599460746331102</c:v>
                </c:pt>
                <c:pt idx="34421">
                  <c:v>0.98598103604862397</c:v>
                </c:pt>
                <c:pt idx="34422">
                  <c:v>0.985998245267099</c:v>
                </c:pt>
                <c:pt idx="34423">
                  <c:v>0.98591148427894604</c:v>
                </c:pt>
                <c:pt idx="34424">
                  <c:v>0.98605531768840404</c:v>
                </c:pt>
                <c:pt idx="34425">
                  <c:v>0.98602284523337502</c:v>
                </c:pt>
                <c:pt idx="34426">
                  <c:v>0.98603991570849903</c:v>
                </c:pt>
                <c:pt idx="34427">
                  <c:v>0.98596655526849897</c:v>
                </c:pt>
                <c:pt idx="34428">
                  <c:v>0.98594840458504396</c:v>
                </c:pt>
                <c:pt idx="34429">
                  <c:v>0.98598343692439205</c:v>
                </c:pt>
                <c:pt idx="34430">
                  <c:v>0.98592994483625396</c:v>
                </c:pt>
                <c:pt idx="34431">
                  <c:v>0.98591762490783896</c:v>
                </c:pt>
                <c:pt idx="34432">
                  <c:v>0.98611561420041505</c:v>
                </c:pt>
                <c:pt idx="34433">
                  <c:v>0.98592482968382</c:v>
                </c:pt>
                <c:pt idx="34434">
                  <c:v>0.98593745599246996</c:v>
                </c:pt>
                <c:pt idx="34435">
                  <c:v>0.98593300581071497</c:v>
                </c:pt>
                <c:pt idx="34436">
                  <c:v>0.98602531593559595</c:v>
                </c:pt>
                <c:pt idx="34437">
                  <c:v>0.98602288451965503</c:v>
                </c:pt>
                <c:pt idx="34438">
                  <c:v>0.98593075249561501</c:v>
                </c:pt>
                <c:pt idx="34439">
                  <c:v>0.985982456875933</c:v>
                </c:pt>
                <c:pt idx="34440">
                  <c:v>0.986108752971393</c:v>
                </c:pt>
                <c:pt idx="34441">
                  <c:v>0.98602651139729303</c:v>
                </c:pt>
                <c:pt idx="34442">
                  <c:v>0.98600798774153398</c:v>
                </c:pt>
                <c:pt idx="34443">
                  <c:v>0.98603762815311402</c:v>
                </c:pt>
                <c:pt idx="34444">
                  <c:v>0.98598065401903001</c:v>
                </c:pt>
                <c:pt idx="34445">
                  <c:v>0.98599300761204201</c:v>
                </c:pt>
                <c:pt idx="34446">
                  <c:v>0.98607631815829</c:v>
                </c:pt>
                <c:pt idx="34447">
                  <c:v>0.985938309749397</c:v>
                </c:pt>
                <c:pt idx="34448">
                  <c:v>0.98597870088953798</c:v>
                </c:pt>
                <c:pt idx="34449">
                  <c:v>0.98577758850955399</c:v>
                </c:pt>
                <c:pt idx="34450">
                  <c:v>0.98606577156435005</c:v>
                </c:pt>
                <c:pt idx="34451">
                  <c:v>0.98594954945225699</c:v>
                </c:pt>
                <c:pt idx="34452">
                  <c:v>0.98605466801799402</c:v>
                </c:pt>
                <c:pt idx="34453">
                  <c:v>0.985954365483663</c:v>
                </c:pt>
                <c:pt idx="34454">
                  <c:v>0.98595418664647605</c:v>
                </c:pt>
                <c:pt idx="34455">
                  <c:v>0.98591998712812201</c:v>
                </c:pt>
                <c:pt idx="34456">
                  <c:v>0.98607249136484099</c:v>
                </c:pt>
                <c:pt idx="34457">
                  <c:v>0.98595250078335495</c:v>
                </c:pt>
                <c:pt idx="34458">
                  <c:v>0.98593183511702398</c:v>
                </c:pt>
                <c:pt idx="34459">
                  <c:v>0.98593699473376994</c:v>
                </c:pt>
                <c:pt idx="34460">
                  <c:v>0.98597537079562403</c:v>
                </c:pt>
                <c:pt idx="34461">
                  <c:v>0.98606100591325696</c:v>
                </c:pt>
                <c:pt idx="34462">
                  <c:v>0.98591604741636796</c:v>
                </c:pt>
                <c:pt idx="34463">
                  <c:v>0.98599018958297302</c:v>
                </c:pt>
                <c:pt idx="34464">
                  <c:v>0.98591742423985296</c:v>
                </c:pt>
                <c:pt idx="34465">
                  <c:v>0.98594119974944405</c:v>
                </c:pt>
                <c:pt idx="34466">
                  <c:v>0.98589088744452702</c:v>
                </c:pt>
                <c:pt idx="34467">
                  <c:v>0.98604895647651103</c:v>
                </c:pt>
                <c:pt idx="34468">
                  <c:v>0.98592975019315199</c:v>
                </c:pt>
                <c:pt idx="34469">
                  <c:v>0.98603866387863304</c:v>
                </c:pt>
                <c:pt idx="34470">
                  <c:v>0.98592729272356505</c:v>
                </c:pt>
                <c:pt idx="34471">
                  <c:v>0.985972769986034</c:v>
                </c:pt>
                <c:pt idx="34472">
                  <c:v>0.98590325869400097</c:v>
                </c:pt>
                <c:pt idx="34473">
                  <c:v>0.98596824965315699</c:v>
                </c:pt>
                <c:pt idx="34474">
                  <c:v>0.98594390386095299</c:v>
                </c:pt>
                <c:pt idx="34475">
                  <c:v>0.98588390846863805</c:v>
                </c:pt>
                <c:pt idx="34476">
                  <c:v>0.986038126078574</c:v>
                </c:pt>
                <c:pt idx="34477">
                  <c:v>0.98594063164786905</c:v>
                </c:pt>
                <c:pt idx="34478">
                  <c:v>0.98592594017251201</c:v>
                </c:pt>
                <c:pt idx="34479">
                  <c:v>0.98597259489338096</c:v>
                </c:pt>
                <c:pt idx="34480">
                  <c:v>0.985950726420318</c:v>
                </c:pt>
                <c:pt idx="34481">
                  <c:v>0.986080538716541</c:v>
                </c:pt>
                <c:pt idx="34482">
                  <c:v>0.98592475150091896</c:v>
                </c:pt>
                <c:pt idx="34483">
                  <c:v>0.98605198734780097</c:v>
                </c:pt>
                <c:pt idx="34484">
                  <c:v>0.98588279183913596</c:v>
                </c:pt>
                <c:pt idx="34485">
                  <c:v>0.98593313813140204</c:v>
                </c:pt>
                <c:pt idx="34486">
                  <c:v>0.98584436749742799</c:v>
                </c:pt>
                <c:pt idx="34487">
                  <c:v>0.98588969189809905</c:v>
                </c:pt>
                <c:pt idx="34488">
                  <c:v>0.98597721183504405</c:v>
                </c:pt>
                <c:pt idx="34489">
                  <c:v>0.985930134117465</c:v>
                </c:pt>
                <c:pt idx="34490">
                  <c:v>0.98582678800968404</c:v>
                </c:pt>
                <c:pt idx="34491">
                  <c:v>0.98596571595528804</c:v>
                </c:pt>
                <c:pt idx="34492">
                  <c:v>0.98596436464155701</c:v>
                </c:pt>
                <c:pt idx="34493">
                  <c:v>0.98598153045254799</c:v>
                </c:pt>
                <c:pt idx="34494">
                  <c:v>0.98587320947626</c:v>
                </c:pt>
                <c:pt idx="34495">
                  <c:v>0.98605770999180598</c:v>
                </c:pt>
                <c:pt idx="34496">
                  <c:v>0.98586114863682806</c:v>
                </c:pt>
                <c:pt idx="34497">
                  <c:v>0.98597509049243304</c:v>
                </c:pt>
                <c:pt idx="34498">
                  <c:v>0.98592283036970096</c:v>
                </c:pt>
                <c:pt idx="34499">
                  <c:v>0.98593780879309001</c:v>
                </c:pt>
                <c:pt idx="34500">
                  <c:v>0.98598816971101899</c:v>
                </c:pt>
                <c:pt idx="34501">
                  <c:v>0.98602433284722302</c:v>
                </c:pt>
                <c:pt idx="34502">
                  <c:v>0.98612228007649005</c:v>
                </c:pt>
                <c:pt idx="34503">
                  <c:v>0.985930013858758</c:v>
                </c:pt>
                <c:pt idx="34504">
                  <c:v>0.98603784659166405</c:v>
                </c:pt>
                <c:pt idx="34505">
                  <c:v>0.98605626056598294</c:v>
                </c:pt>
                <c:pt idx="34506">
                  <c:v>0.98601466400466198</c:v>
                </c:pt>
                <c:pt idx="34507">
                  <c:v>0.98590730715281805</c:v>
                </c:pt>
                <c:pt idx="34508">
                  <c:v>0.98592577693087602</c:v>
                </c:pt>
                <c:pt idx="34509">
                  <c:v>0.98597165301348499</c:v>
                </c:pt>
                <c:pt idx="34510">
                  <c:v>0.98592907269114105</c:v>
                </c:pt>
                <c:pt idx="34511">
                  <c:v>0.98599573705967303</c:v>
                </c:pt>
                <c:pt idx="34512">
                  <c:v>0.98585365700143601</c:v>
                </c:pt>
                <c:pt idx="34513">
                  <c:v>0.98594943917177202</c:v>
                </c:pt>
                <c:pt idx="34514">
                  <c:v>0.98586610667762697</c:v>
                </c:pt>
                <c:pt idx="34515">
                  <c:v>0.98590806446045198</c:v>
                </c:pt>
                <c:pt idx="34516">
                  <c:v>0.9859780923725</c:v>
                </c:pt>
                <c:pt idx="34517">
                  <c:v>0.98601394163409695</c:v>
                </c:pt>
                <c:pt idx="34518">
                  <c:v>0.98604012254054996</c:v>
                </c:pt>
                <c:pt idx="34519">
                  <c:v>0.98601638440266604</c:v>
                </c:pt>
                <c:pt idx="34520">
                  <c:v>0.98602904066674202</c:v>
                </c:pt>
                <c:pt idx="34521">
                  <c:v>0.98604438982877896</c:v>
                </c:pt>
                <c:pt idx="34522">
                  <c:v>0.98600860942915702</c:v>
                </c:pt>
                <c:pt idx="34523">
                  <c:v>0.98603956443751595</c:v>
                </c:pt>
                <c:pt idx="34524">
                  <c:v>0.98598616769049097</c:v>
                </c:pt>
                <c:pt idx="34525">
                  <c:v>0.98599798279514295</c:v>
                </c:pt>
                <c:pt idx="34526">
                  <c:v>0.98598964450356397</c:v>
                </c:pt>
                <c:pt idx="34527">
                  <c:v>0.985951193735631</c:v>
                </c:pt>
                <c:pt idx="34528">
                  <c:v>0.985871946360936</c:v>
                </c:pt>
                <c:pt idx="34529">
                  <c:v>0.98588781346764298</c:v>
                </c:pt>
                <c:pt idx="34530">
                  <c:v>0.98601943258264102</c:v>
                </c:pt>
                <c:pt idx="34531">
                  <c:v>0.98591117429008801</c:v>
                </c:pt>
                <c:pt idx="34532">
                  <c:v>0.98603661575741697</c:v>
                </c:pt>
                <c:pt idx="34533">
                  <c:v>0.98605965481595304</c:v>
                </c:pt>
                <c:pt idx="34534">
                  <c:v>0.98606625631047295</c:v>
                </c:pt>
                <c:pt idx="34535">
                  <c:v>0.98593248531773003</c:v>
                </c:pt>
                <c:pt idx="34536">
                  <c:v>0.98601783249545605</c:v>
                </c:pt>
                <c:pt idx="34537">
                  <c:v>0.98589328599595305</c:v>
                </c:pt>
                <c:pt idx="34538">
                  <c:v>0.98597136885610803</c:v>
                </c:pt>
                <c:pt idx="34539">
                  <c:v>0.98582883781289798</c:v>
                </c:pt>
                <c:pt idx="34540">
                  <c:v>0.98593587923738302</c:v>
                </c:pt>
                <c:pt idx="34541">
                  <c:v>0.98598649084674195</c:v>
                </c:pt>
                <c:pt idx="34542">
                  <c:v>0.98602514698152799</c:v>
                </c:pt>
                <c:pt idx="34543">
                  <c:v>0.98608055586365995</c:v>
                </c:pt>
                <c:pt idx="34544">
                  <c:v>0.98586557015425902</c:v>
                </c:pt>
                <c:pt idx="34545">
                  <c:v>0.98590348553262497</c:v>
                </c:pt>
                <c:pt idx="34546">
                  <c:v>0.98594298992768903</c:v>
                </c:pt>
                <c:pt idx="34547">
                  <c:v>0.98598928662276597</c:v>
                </c:pt>
                <c:pt idx="34548">
                  <c:v>0.98594254348749799</c:v>
                </c:pt>
                <c:pt idx="34549">
                  <c:v>0.98595285049827996</c:v>
                </c:pt>
                <c:pt idx="34550">
                  <c:v>0.98598263662349295</c:v>
                </c:pt>
                <c:pt idx="34551">
                  <c:v>0.98605527256934</c:v>
                </c:pt>
                <c:pt idx="34552">
                  <c:v>0.98586714351830995</c:v>
                </c:pt>
                <c:pt idx="34553">
                  <c:v>0.98607587137568697</c:v>
                </c:pt>
                <c:pt idx="34554">
                  <c:v>0.98596127727123495</c:v>
                </c:pt>
                <c:pt idx="34555">
                  <c:v>0.98586540600731398</c:v>
                </c:pt>
                <c:pt idx="34556">
                  <c:v>0.98588401403108905</c:v>
                </c:pt>
                <c:pt idx="34557">
                  <c:v>0.98601041718155602</c:v>
                </c:pt>
                <c:pt idx="34558">
                  <c:v>0.98593592022932697</c:v>
                </c:pt>
                <c:pt idx="34559">
                  <c:v>0.986050544372303</c:v>
                </c:pt>
                <c:pt idx="34560">
                  <c:v>0.98598313597135301</c:v>
                </c:pt>
                <c:pt idx="34561">
                  <c:v>0.98595089506841604</c:v>
                </c:pt>
                <c:pt idx="34562">
                  <c:v>0.98598320349979895</c:v>
                </c:pt>
                <c:pt idx="34563">
                  <c:v>0.98596967787400602</c:v>
                </c:pt>
                <c:pt idx="34564">
                  <c:v>0.98602283987234296</c:v>
                </c:pt>
                <c:pt idx="34565">
                  <c:v>0.98606563929362301</c:v>
                </c:pt>
                <c:pt idx="34566">
                  <c:v>0.98602996657761199</c:v>
                </c:pt>
                <c:pt idx="34567">
                  <c:v>0.98597917613963604</c:v>
                </c:pt>
                <c:pt idx="34568">
                  <c:v>0.98595549501175805</c:v>
                </c:pt>
                <c:pt idx="34569">
                  <c:v>0.98586081236935397</c:v>
                </c:pt>
                <c:pt idx="34570">
                  <c:v>0.98589076783736596</c:v>
                </c:pt>
                <c:pt idx="34571">
                  <c:v>0.98605665270701903</c:v>
                </c:pt>
                <c:pt idx="34572">
                  <c:v>0.98595811544330203</c:v>
                </c:pt>
                <c:pt idx="34573">
                  <c:v>0.98599825888249903</c:v>
                </c:pt>
                <c:pt idx="34574">
                  <c:v>0.98590183632853201</c:v>
                </c:pt>
                <c:pt idx="34575">
                  <c:v>0.98597359631515502</c:v>
                </c:pt>
                <c:pt idx="34576">
                  <c:v>0.98592001560618803</c:v>
                </c:pt>
                <c:pt idx="34577">
                  <c:v>0.98595642422985397</c:v>
                </c:pt>
                <c:pt idx="34578">
                  <c:v>0.98595202219234801</c:v>
                </c:pt>
                <c:pt idx="34579">
                  <c:v>0.98603146151532095</c:v>
                </c:pt>
                <c:pt idx="34580">
                  <c:v>0.98588994023857102</c:v>
                </c:pt>
                <c:pt idx="34581">
                  <c:v>0.98594832968048596</c:v>
                </c:pt>
                <c:pt idx="34582">
                  <c:v>0.98593891356025598</c:v>
                </c:pt>
                <c:pt idx="34583">
                  <c:v>0.98599289233476695</c:v>
                </c:pt>
                <c:pt idx="34584">
                  <c:v>0.98587874234138395</c:v>
                </c:pt>
                <c:pt idx="34585">
                  <c:v>0.98595728750684297</c:v>
                </c:pt>
                <c:pt idx="34586">
                  <c:v>0.98598312683122602</c:v>
                </c:pt>
                <c:pt idx="34587">
                  <c:v>0.98592027596823895</c:v>
                </c:pt>
                <c:pt idx="34588">
                  <c:v>0.98595401847678699</c:v>
                </c:pt>
                <c:pt idx="34589">
                  <c:v>0.98595246958464899</c:v>
                </c:pt>
                <c:pt idx="34590">
                  <c:v>0.98598745947909205</c:v>
                </c:pt>
                <c:pt idx="34591">
                  <c:v>0.98603137586039602</c:v>
                </c:pt>
                <c:pt idx="34592">
                  <c:v>0.98594308994984803</c:v>
                </c:pt>
                <c:pt idx="34593">
                  <c:v>0.98607942015994898</c:v>
                </c:pt>
                <c:pt idx="34594">
                  <c:v>0.98592997174867603</c:v>
                </c:pt>
                <c:pt idx="34595">
                  <c:v>0.98597485447084299</c:v>
                </c:pt>
                <c:pt idx="34596">
                  <c:v>0.98591166877113101</c:v>
                </c:pt>
                <c:pt idx="34597">
                  <c:v>0.98587085945368902</c:v>
                </c:pt>
                <c:pt idx="34598">
                  <c:v>0.98607495559660296</c:v>
                </c:pt>
                <c:pt idx="34599">
                  <c:v>0.98598374031958202</c:v>
                </c:pt>
                <c:pt idx="34600">
                  <c:v>0.98587212502542998</c:v>
                </c:pt>
                <c:pt idx="34601">
                  <c:v>0.985932451887229</c:v>
                </c:pt>
                <c:pt idx="34602">
                  <c:v>0.98599676000354297</c:v>
                </c:pt>
                <c:pt idx="34603">
                  <c:v>0.98595822025865598</c:v>
                </c:pt>
                <c:pt idx="34604">
                  <c:v>0.98602077527133702</c:v>
                </c:pt>
                <c:pt idx="34605">
                  <c:v>0.98594534949857104</c:v>
                </c:pt>
                <c:pt idx="34606">
                  <c:v>0.98577750279351894</c:v>
                </c:pt>
                <c:pt idx="34607">
                  <c:v>0.98596831704510801</c:v>
                </c:pt>
                <c:pt idx="34608">
                  <c:v>0.98594628030408804</c:v>
                </c:pt>
                <c:pt idx="34609">
                  <c:v>0.98599580492906902</c:v>
                </c:pt>
                <c:pt idx="34610">
                  <c:v>0.985958133645639</c:v>
                </c:pt>
                <c:pt idx="34611">
                  <c:v>0.98602390148354502</c:v>
                </c:pt>
                <c:pt idx="34612">
                  <c:v>0.98597269900561002</c:v>
                </c:pt>
                <c:pt idx="34613">
                  <c:v>0.98597074428104203</c:v>
                </c:pt>
                <c:pt idx="34614">
                  <c:v>0.98601780291893604</c:v>
                </c:pt>
                <c:pt idx="34615">
                  <c:v>0.98600227970825205</c:v>
                </c:pt>
                <c:pt idx="34616">
                  <c:v>0.98592232826840098</c:v>
                </c:pt>
                <c:pt idx="34617">
                  <c:v>0.98586397343050003</c:v>
                </c:pt>
                <c:pt idx="34618">
                  <c:v>0.985929151304479</c:v>
                </c:pt>
                <c:pt idx="34619">
                  <c:v>0.98598253410231096</c:v>
                </c:pt>
                <c:pt idx="34620">
                  <c:v>0.98603570135679897</c:v>
                </c:pt>
                <c:pt idx="34621">
                  <c:v>0.98598237729697202</c:v>
                </c:pt>
                <c:pt idx="34622">
                  <c:v>0.98593420398627696</c:v>
                </c:pt>
                <c:pt idx="34623">
                  <c:v>0.98585423188298704</c:v>
                </c:pt>
                <c:pt idx="34624">
                  <c:v>0.98592645373029397</c:v>
                </c:pt>
                <c:pt idx="34625">
                  <c:v>0.98594721682495001</c:v>
                </c:pt>
                <c:pt idx="34626">
                  <c:v>0.98610693148908801</c:v>
                </c:pt>
                <c:pt idx="34627">
                  <c:v>0.98590163802324904</c:v>
                </c:pt>
                <c:pt idx="34628">
                  <c:v>0.98594644619716698</c:v>
                </c:pt>
                <c:pt idx="34629">
                  <c:v>0.98589271032252201</c:v>
                </c:pt>
                <c:pt idx="34630">
                  <c:v>0.98599638815060597</c:v>
                </c:pt>
                <c:pt idx="34631">
                  <c:v>0.98598207409264205</c:v>
                </c:pt>
                <c:pt idx="34632">
                  <c:v>0.985946399515087</c:v>
                </c:pt>
                <c:pt idx="34633">
                  <c:v>0.98602810516996997</c:v>
                </c:pt>
                <c:pt idx="34634">
                  <c:v>0.98585448263211595</c:v>
                </c:pt>
                <c:pt idx="34635">
                  <c:v>0.98599649248332399</c:v>
                </c:pt>
                <c:pt idx="34636">
                  <c:v>0.98599137429092298</c:v>
                </c:pt>
                <c:pt idx="34637">
                  <c:v>0.98587875856374696</c:v>
                </c:pt>
                <c:pt idx="34638">
                  <c:v>0.98593778428213497</c:v>
                </c:pt>
                <c:pt idx="34639">
                  <c:v>0.98583961834998401</c:v>
                </c:pt>
                <c:pt idx="34640">
                  <c:v>0.98596739215990303</c:v>
                </c:pt>
                <c:pt idx="34641">
                  <c:v>0.98598682013168604</c:v>
                </c:pt>
                <c:pt idx="34642">
                  <c:v>0.98586570616821301</c:v>
                </c:pt>
                <c:pt idx="34643">
                  <c:v>0.98597640894003802</c:v>
                </c:pt>
                <c:pt idx="34644">
                  <c:v>0.98594544477292101</c:v>
                </c:pt>
                <c:pt idx="34645">
                  <c:v>0.98598472133182002</c:v>
                </c:pt>
                <c:pt idx="34646">
                  <c:v>0.985986400287022</c:v>
                </c:pt>
                <c:pt idx="34647">
                  <c:v>0.98593747071640403</c:v>
                </c:pt>
                <c:pt idx="34648">
                  <c:v>0.98586214756492496</c:v>
                </c:pt>
                <c:pt idx="34649">
                  <c:v>0.98594983021267202</c:v>
                </c:pt>
                <c:pt idx="34650">
                  <c:v>0.98602134472547398</c:v>
                </c:pt>
                <c:pt idx="34651">
                  <c:v>0.98595217718242001</c:v>
                </c:pt>
                <c:pt idx="34652">
                  <c:v>0.98601267637898604</c:v>
                </c:pt>
                <c:pt idx="34653">
                  <c:v>0.98600400527452203</c:v>
                </c:pt>
                <c:pt idx="34654">
                  <c:v>0.98592543380887898</c:v>
                </c:pt>
                <c:pt idx="34655">
                  <c:v>0.98588236448774802</c:v>
                </c:pt>
                <c:pt idx="34656">
                  <c:v>0.98600346453556198</c:v>
                </c:pt>
                <c:pt idx="34657">
                  <c:v>0.98585694075027097</c:v>
                </c:pt>
                <c:pt idx="34658">
                  <c:v>0.98603922694541701</c:v>
                </c:pt>
                <c:pt idx="34659">
                  <c:v>0.986035376545355</c:v>
                </c:pt>
                <c:pt idx="34660">
                  <c:v>0.98601673118980904</c:v>
                </c:pt>
                <c:pt idx="34661">
                  <c:v>0.98599334223470103</c:v>
                </c:pt>
                <c:pt idx="34662">
                  <c:v>0.98599257717102395</c:v>
                </c:pt>
                <c:pt idx="34663">
                  <c:v>0.98600729152588995</c:v>
                </c:pt>
                <c:pt idx="34664">
                  <c:v>0.98595028191996503</c:v>
                </c:pt>
                <c:pt idx="34665">
                  <c:v>0.98582980248988195</c:v>
                </c:pt>
                <c:pt idx="34666">
                  <c:v>0.98602796956032102</c:v>
                </c:pt>
                <c:pt idx="34667">
                  <c:v>0.98597705884518405</c:v>
                </c:pt>
                <c:pt idx="34668">
                  <c:v>0.98597416404321403</c:v>
                </c:pt>
                <c:pt idx="34669">
                  <c:v>0.98582236455177297</c:v>
                </c:pt>
                <c:pt idx="34670">
                  <c:v>0.98602830996183499</c:v>
                </c:pt>
                <c:pt idx="34671">
                  <c:v>0.98599953184203804</c:v>
                </c:pt>
                <c:pt idx="34672">
                  <c:v>0.98599334910314695</c:v>
                </c:pt>
                <c:pt idx="34673">
                  <c:v>0.98594872674010203</c:v>
                </c:pt>
                <c:pt idx="34674">
                  <c:v>0.98589081329895301</c:v>
                </c:pt>
                <c:pt idx="34675">
                  <c:v>0.98609012429047405</c:v>
                </c:pt>
                <c:pt idx="34676">
                  <c:v>0.98600964836124405</c:v>
                </c:pt>
                <c:pt idx="34677">
                  <c:v>0.98605532179573296</c:v>
                </c:pt>
                <c:pt idx="34678">
                  <c:v>0.98593723209919004</c:v>
                </c:pt>
                <c:pt idx="34679">
                  <c:v>0.985988664210244</c:v>
                </c:pt>
                <c:pt idx="34680">
                  <c:v>0.985972392314303</c:v>
                </c:pt>
                <c:pt idx="34681">
                  <c:v>0.98606747020936203</c:v>
                </c:pt>
                <c:pt idx="34682">
                  <c:v>0.98598756656768904</c:v>
                </c:pt>
                <c:pt idx="34683">
                  <c:v>0.98593542388558297</c:v>
                </c:pt>
                <c:pt idx="34684">
                  <c:v>0.98610392815728798</c:v>
                </c:pt>
                <c:pt idx="34685">
                  <c:v>0.98592722444896297</c:v>
                </c:pt>
                <c:pt idx="34686">
                  <c:v>0.98598109725150196</c:v>
                </c:pt>
                <c:pt idx="34687">
                  <c:v>0.985895013337869</c:v>
                </c:pt>
                <c:pt idx="34688">
                  <c:v>0.98598621836258604</c:v>
                </c:pt>
                <c:pt idx="34689">
                  <c:v>0.98600191621304101</c:v>
                </c:pt>
                <c:pt idx="34690">
                  <c:v>0.98590083281711105</c:v>
                </c:pt>
                <c:pt idx="34691">
                  <c:v>0.98595038560913395</c:v>
                </c:pt>
                <c:pt idx="34692">
                  <c:v>0.98590794327079501</c:v>
                </c:pt>
                <c:pt idx="34693">
                  <c:v>0.98597482535386705</c:v>
                </c:pt>
                <c:pt idx="34694">
                  <c:v>0.98585394183743202</c:v>
                </c:pt>
                <c:pt idx="34695">
                  <c:v>0.98591657522092802</c:v>
                </c:pt>
                <c:pt idx="34696">
                  <c:v>0.98592282487386496</c:v>
                </c:pt>
                <c:pt idx="34697">
                  <c:v>0.98595128444952096</c:v>
                </c:pt>
                <c:pt idx="34698">
                  <c:v>0.98599653360540895</c:v>
                </c:pt>
                <c:pt idx="34699">
                  <c:v>0.98602070166488798</c:v>
                </c:pt>
                <c:pt idx="34700">
                  <c:v>0.98600035434128597</c:v>
                </c:pt>
                <c:pt idx="34701">
                  <c:v>0.98585755475533898</c:v>
                </c:pt>
                <c:pt idx="34702">
                  <c:v>0.98593053467995195</c:v>
                </c:pt>
                <c:pt idx="34703">
                  <c:v>0.98589847638198402</c:v>
                </c:pt>
                <c:pt idx="34704">
                  <c:v>0.98585748927255701</c:v>
                </c:pt>
                <c:pt idx="34705">
                  <c:v>0.98594965944566804</c:v>
                </c:pt>
                <c:pt idx="34706">
                  <c:v>0.98588807883196095</c:v>
                </c:pt>
                <c:pt idx="34707">
                  <c:v>0.985895664968922</c:v>
                </c:pt>
                <c:pt idx="34708">
                  <c:v>0.98590029487098696</c:v>
                </c:pt>
                <c:pt idx="34709">
                  <c:v>0.98596184804042097</c:v>
                </c:pt>
                <c:pt idx="34710">
                  <c:v>0.986079761940724</c:v>
                </c:pt>
                <c:pt idx="34711">
                  <c:v>0.98597621271719704</c:v>
                </c:pt>
                <c:pt idx="34712">
                  <c:v>0.98595237836495098</c:v>
                </c:pt>
                <c:pt idx="34713">
                  <c:v>0.98582887707819999</c:v>
                </c:pt>
                <c:pt idx="34714">
                  <c:v>0.98602496344603097</c:v>
                </c:pt>
                <c:pt idx="34715">
                  <c:v>0.98597874433871902</c:v>
                </c:pt>
                <c:pt idx="34716">
                  <c:v>0.98606613560900402</c:v>
                </c:pt>
                <c:pt idx="34717">
                  <c:v>0.98606965632199295</c:v>
                </c:pt>
                <c:pt idx="34718">
                  <c:v>0.98595766772373405</c:v>
                </c:pt>
                <c:pt idx="34719">
                  <c:v>0.98591949132443302</c:v>
                </c:pt>
                <c:pt idx="34720">
                  <c:v>0.98592615656814198</c:v>
                </c:pt>
                <c:pt idx="34721">
                  <c:v>0.986042470501725</c:v>
                </c:pt>
                <c:pt idx="34722">
                  <c:v>0.98608373066595301</c:v>
                </c:pt>
                <c:pt idx="34723">
                  <c:v>0.98594723226173897</c:v>
                </c:pt>
                <c:pt idx="34724">
                  <c:v>0.98594775718215999</c:v>
                </c:pt>
                <c:pt idx="34725">
                  <c:v>0.98598246497199005</c:v>
                </c:pt>
                <c:pt idx="34726">
                  <c:v>0.985907942522252</c:v>
                </c:pt>
                <c:pt idx="34727">
                  <c:v>0.98591766812300496</c:v>
                </c:pt>
                <c:pt idx="34728">
                  <c:v>0.98598131028274305</c:v>
                </c:pt>
                <c:pt idx="34729">
                  <c:v>0.98579883808351498</c:v>
                </c:pt>
                <c:pt idx="34730">
                  <c:v>0.98600078141385805</c:v>
                </c:pt>
                <c:pt idx="34731">
                  <c:v>0.98595220541383</c:v>
                </c:pt>
                <c:pt idx="34732">
                  <c:v>0.98591375419246896</c:v>
                </c:pt>
                <c:pt idx="34733">
                  <c:v>0.98589943693803295</c:v>
                </c:pt>
                <c:pt idx="34734">
                  <c:v>0.98601844817431294</c:v>
                </c:pt>
                <c:pt idx="34735">
                  <c:v>0.98608800431885701</c:v>
                </c:pt>
                <c:pt idx="34736">
                  <c:v>0.98591656103235703</c:v>
                </c:pt>
                <c:pt idx="34737">
                  <c:v>0.98603158157103399</c:v>
                </c:pt>
                <c:pt idx="34738">
                  <c:v>0.98581561703138298</c:v>
                </c:pt>
                <c:pt idx="34739">
                  <c:v>0.98601800357642599</c:v>
                </c:pt>
                <c:pt idx="34740">
                  <c:v>0.98596811700731302</c:v>
                </c:pt>
                <c:pt idx="34741">
                  <c:v>0.98605138737940701</c:v>
                </c:pt>
                <c:pt idx="34742">
                  <c:v>0.98589801642775998</c:v>
                </c:pt>
                <c:pt idx="34743">
                  <c:v>0.98593359846890005</c:v>
                </c:pt>
                <c:pt idx="34744">
                  <c:v>0.98589745944750096</c:v>
                </c:pt>
                <c:pt idx="34745">
                  <c:v>0.98600417273278496</c:v>
                </c:pt>
                <c:pt idx="34746">
                  <c:v>0.98590010112372395</c:v>
                </c:pt>
                <c:pt idx="34747">
                  <c:v>0.98598831809735499</c:v>
                </c:pt>
                <c:pt idx="34748">
                  <c:v>0.98592367510212697</c:v>
                </c:pt>
                <c:pt idx="34749">
                  <c:v>0.986077482682021</c:v>
                </c:pt>
                <c:pt idx="34750">
                  <c:v>0.98595757762830005</c:v>
                </c:pt>
                <c:pt idx="34751">
                  <c:v>0.98605879179281297</c:v>
                </c:pt>
                <c:pt idx="34752">
                  <c:v>0.985934269864573</c:v>
                </c:pt>
                <c:pt idx="34753">
                  <c:v>0.98595919148141098</c:v>
                </c:pt>
                <c:pt idx="34754">
                  <c:v>0.98582664419115396</c:v>
                </c:pt>
                <c:pt idx="34755">
                  <c:v>0.98601245731236498</c:v>
                </c:pt>
                <c:pt idx="34756">
                  <c:v>0.98592461519173002</c:v>
                </c:pt>
                <c:pt idx="34757">
                  <c:v>0.98608855876851198</c:v>
                </c:pt>
                <c:pt idx="34758">
                  <c:v>0.98591666669594002</c:v>
                </c:pt>
                <c:pt idx="34759">
                  <c:v>0.98599343516423998</c:v>
                </c:pt>
                <c:pt idx="34760">
                  <c:v>0.98593261046762004</c:v>
                </c:pt>
                <c:pt idx="34761">
                  <c:v>0.98602208860190299</c:v>
                </c:pt>
                <c:pt idx="34762">
                  <c:v>0.98598726743224596</c:v>
                </c:pt>
                <c:pt idx="34763">
                  <c:v>0.985954997434484</c:v>
                </c:pt>
                <c:pt idx="34764">
                  <c:v>0.98590432712277998</c:v>
                </c:pt>
                <c:pt idx="34765">
                  <c:v>0.98604119166195503</c:v>
                </c:pt>
                <c:pt idx="34766">
                  <c:v>0.98606433789063397</c:v>
                </c:pt>
                <c:pt idx="34767">
                  <c:v>0.98594744000535695</c:v>
                </c:pt>
                <c:pt idx="34768">
                  <c:v>0.98602295700393505</c:v>
                </c:pt>
                <c:pt idx="34769">
                  <c:v>0.98597364679618704</c:v>
                </c:pt>
                <c:pt idx="34770">
                  <c:v>0.98615148854731505</c:v>
                </c:pt>
                <c:pt idx="34771">
                  <c:v>0.98594810614236605</c:v>
                </c:pt>
                <c:pt idx="34772">
                  <c:v>0.98595284652369997</c:v>
                </c:pt>
                <c:pt idx="34773">
                  <c:v>0.98598498459933404</c:v>
                </c:pt>
                <c:pt idx="34774">
                  <c:v>0.98598213455501205</c:v>
                </c:pt>
                <c:pt idx="34775">
                  <c:v>0.98589137504132696</c:v>
                </c:pt>
                <c:pt idx="34776">
                  <c:v>0.98587736877353105</c:v>
                </c:pt>
                <c:pt idx="34777">
                  <c:v>0.98598478585114202</c:v>
                </c:pt>
                <c:pt idx="34778">
                  <c:v>0.98589487424913702</c:v>
                </c:pt>
                <c:pt idx="34779">
                  <c:v>0.98595806201389702</c:v>
                </c:pt>
                <c:pt idx="34780">
                  <c:v>0.98602212837898895</c:v>
                </c:pt>
                <c:pt idx="34781">
                  <c:v>0.98604712005378903</c:v>
                </c:pt>
                <c:pt idx="34782">
                  <c:v>0.98597433196323503</c:v>
                </c:pt>
                <c:pt idx="34783">
                  <c:v>0.98589161786138002</c:v>
                </c:pt>
                <c:pt idx="34784">
                  <c:v>0.98594347520405501</c:v>
                </c:pt>
                <c:pt idx="34785">
                  <c:v>0.98603021894702003</c:v>
                </c:pt>
                <c:pt idx="34786">
                  <c:v>0.98596758154069397</c:v>
                </c:pt>
                <c:pt idx="34787">
                  <c:v>0.98606996056077301</c:v>
                </c:pt>
                <c:pt idx="34788">
                  <c:v>0.98588980958194095</c:v>
                </c:pt>
                <c:pt idx="34789">
                  <c:v>0.98610073753613603</c:v>
                </c:pt>
                <c:pt idx="34790">
                  <c:v>0.98599575273102003</c:v>
                </c:pt>
                <c:pt idx="34791">
                  <c:v>0.98591685922860695</c:v>
                </c:pt>
                <c:pt idx="34792">
                  <c:v>0.98589436185864299</c:v>
                </c:pt>
                <c:pt idx="34793">
                  <c:v>0.98600360091861405</c:v>
                </c:pt>
                <c:pt idx="34794">
                  <c:v>0.98594668440970501</c:v>
                </c:pt>
                <c:pt idx="34795">
                  <c:v>0.98595327094274698</c:v>
                </c:pt>
                <c:pt idx="34796">
                  <c:v>0.98589803997201597</c:v>
                </c:pt>
                <c:pt idx="34797">
                  <c:v>0.98598865033598804</c:v>
                </c:pt>
                <c:pt idx="34798">
                  <c:v>0.98594652745358402</c:v>
                </c:pt>
                <c:pt idx="34799">
                  <c:v>0.98594753271035296</c:v>
                </c:pt>
                <c:pt idx="34800">
                  <c:v>0.985917085778512</c:v>
                </c:pt>
                <c:pt idx="34801">
                  <c:v>0.98589390377623698</c:v>
                </c:pt>
                <c:pt idx="34802">
                  <c:v>0.98593802207901904</c:v>
                </c:pt>
                <c:pt idx="34803">
                  <c:v>0.986025794769533</c:v>
                </c:pt>
                <c:pt idx="34804">
                  <c:v>0.98593636598294498</c:v>
                </c:pt>
                <c:pt idx="34805">
                  <c:v>0.985886708381706</c:v>
                </c:pt>
                <c:pt idx="34806">
                  <c:v>0.98596151793574704</c:v>
                </c:pt>
                <c:pt idx="34807">
                  <c:v>0.98599008465823501</c:v>
                </c:pt>
                <c:pt idx="34808">
                  <c:v>0.98605127444615404</c:v>
                </c:pt>
                <c:pt idx="34809">
                  <c:v>0.98601792672083199</c:v>
                </c:pt>
                <c:pt idx="34810">
                  <c:v>0.98599128488712695</c:v>
                </c:pt>
                <c:pt idx="34811">
                  <c:v>0.98598639829977597</c:v>
                </c:pt>
                <c:pt idx="34812">
                  <c:v>0.98595194694403299</c:v>
                </c:pt>
                <c:pt idx="34813">
                  <c:v>0.98592141577679304</c:v>
                </c:pt>
                <c:pt idx="34814">
                  <c:v>0.98597724240245799</c:v>
                </c:pt>
                <c:pt idx="34815">
                  <c:v>0.98586005558836098</c:v>
                </c:pt>
                <c:pt idx="34816">
                  <c:v>0.98601753143000703</c:v>
                </c:pt>
                <c:pt idx="34817">
                  <c:v>0.98598391974725597</c:v>
                </c:pt>
                <c:pt idx="34818">
                  <c:v>0.98593519014266895</c:v>
                </c:pt>
                <c:pt idx="34819">
                  <c:v>0.98592800303893502</c:v>
                </c:pt>
                <c:pt idx="34820">
                  <c:v>0.98596990911390203</c:v>
                </c:pt>
                <c:pt idx="34821">
                  <c:v>0.98598914296002704</c:v>
                </c:pt>
                <c:pt idx="34822">
                  <c:v>0.98592523602216597</c:v>
                </c:pt>
                <c:pt idx="34823">
                  <c:v>0.98589803674016996</c:v>
                </c:pt>
                <c:pt idx="34824">
                  <c:v>0.98597789171800099</c:v>
                </c:pt>
                <c:pt idx="34825">
                  <c:v>0.98585874375240901</c:v>
                </c:pt>
                <c:pt idx="34826">
                  <c:v>0.98590708377756897</c:v>
                </c:pt>
                <c:pt idx="34827">
                  <c:v>0.985956862126802</c:v>
                </c:pt>
                <c:pt idx="34828">
                  <c:v>0.98587163986352799</c:v>
                </c:pt>
                <c:pt idx="34829">
                  <c:v>0.98588767059530902</c:v>
                </c:pt>
                <c:pt idx="34830">
                  <c:v>0.98598218999270404</c:v>
                </c:pt>
                <c:pt idx="34831">
                  <c:v>0.98597650909184198</c:v>
                </c:pt>
                <c:pt idx="34832">
                  <c:v>0.98600038474686003</c:v>
                </c:pt>
                <c:pt idx="34833">
                  <c:v>0.98588867285255499</c:v>
                </c:pt>
                <c:pt idx="34834">
                  <c:v>0.98610450389919302</c:v>
                </c:pt>
                <c:pt idx="34835">
                  <c:v>0.98601652650804505</c:v>
                </c:pt>
                <c:pt idx="34836">
                  <c:v>0.98598804058198197</c:v>
                </c:pt>
                <c:pt idx="34837">
                  <c:v>0.98595534766735804</c:v>
                </c:pt>
                <c:pt idx="34838">
                  <c:v>0.98602290986249697</c:v>
                </c:pt>
                <c:pt idx="34839">
                  <c:v>0.985995024786951</c:v>
                </c:pt>
                <c:pt idx="34840">
                  <c:v>0.98582296818429804</c:v>
                </c:pt>
                <c:pt idx="34841">
                  <c:v>0.98594142211343405</c:v>
                </c:pt>
                <c:pt idx="34842">
                  <c:v>0.98592692746477695</c:v>
                </c:pt>
                <c:pt idx="34843">
                  <c:v>0.98593289617904201</c:v>
                </c:pt>
                <c:pt idx="34844">
                  <c:v>0.98605388745627198</c:v>
                </c:pt>
                <c:pt idx="34845">
                  <c:v>0.98581907117883905</c:v>
                </c:pt>
                <c:pt idx="34846">
                  <c:v>0.98598604660121003</c:v>
                </c:pt>
                <c:pt idx="34847">
                  <c:v>0.98595096756245404</c:v>
                </c:pt>
                <c:pt idx="34848">
                  <c:v>0.98597649044952196</c:v>
                </c:pt>
                <c:pt idx="34849">
                  <c:v>0.98598987856127596</c:v>
                </c:pt>
                <c:pt idx="34850">
                  <c:v>0.98585125751982405</c:v>
                </c:pt>
                <c:pt idx="34851">
                  <c:v>0.985863480715785</c:v>
                </c:pt>
                <c:pt idx="34852">
                  <c:v>0.98586583878112999</c:v>
                </c:pt>
                <c:pt idx="34853">
                  <c:v>0.98590520011503902</c:v>
                </c:pt>
                <c:pt idx="34854">
                  <c:v>0.98600869248608503</c:v>
                </c:pt>
                <c:pt idx="34855">
                  <c:v>0.98590562141292104</c:v>
                </c:pt>
                <c:pt idx="34856">
                  <c:v>0.98597288505047598</c:v>
                </c:pt>
                <c:pt idx="34857">
                  <c:v>0.98595965836067201</c:v>
                </c:pt>
                <c:pt idx="34858">
                  <c:v>0.98596757519530098</c:v>
                </c:pt>
                <c:pt idx="34859">
                  <c:v>0.98603988924794905</c:v>
                </c:pt>
                <c:pt idx="34860">
                  <c:v>0.98604162999934397</c:v>
                </c:pt>
                <c:pt idx="34861">
                  <c:v>0.98594574955205005</c:v>
                </c:pt>
                <c:pt idx="34862">
                  <c:v>0.98589653340865102</c:v>
                </c:pt>
                <c:pt idx="34863">
                  <c:v>0.98596769422384201</c:v>
                </c:pt>
                <c:pt idx="34864">
                  <c:v>0.98608137887128899</c:v>
                </c:pt>
                <c:pt idx="34865">
                  <c:v>0.98596021081346696</c:v>
                </c:pt>
                <c:pt idx="34866">
                  <c:v>0.98597040953645998</c:v>
                </c:pt>
                <c:pt idx="34867">
                  <c:v>0.98592350104774495</c:v>
                </c:pt>
                <c:pt idx="34868">
                  <c:v>0.98598446675574503</c:v>
                </c:pt>
                <c:pt idx="34869">
                  <c:v>0.98587143488391005</c:v>
                </c:pt>
                <c:pt idx="34870">
                  <c:v>0.98590286102022096</c:v>
                </c:pt>
                <c:pt idx="34871">
                  <c:v>0.98602568731014895</c:v>
                </c:pt>
                <c:pt idx="34872">
                  <c:v>0.98600444543199695</c:v>
                </c:pt>
                <c:pt idx="34873">
                  <c:v>0.98603014278092804</c:v>
                </c:pt>
                <c:pt idx="34874">
                  <c:v>0.98591067865842197</c:v>
                </c:pt>
                <c:pt idx="34875">
                  <c:v>0.98601228820719999</c:v>
                </c:pt>
                <c:pt idx="34876">
                  <c:v>0.98599281229203894</c:v>
                </c:pt>
                <c:pt idx="34877">
                  <c:v>0.98599507021069699</c:v>
                </c:pt>
                <c:pt idx="34878">
                  <c:v>0.98600336210545303</c:v>
                </c:pt>
                <c:pt idx="34879">
                  <c:v>0.98596484512760996</c:v>
                </c:pt>
                <c:pt idx="34880">
                  <c:v>0.98597138846625898</c:v>
                </c:pt>
                <c:pt idx="34881">
                  <c:v>0.985987828270244</c:v>
                </c:pt>
                <c:pt idx="34882">
                  <c:v>0.98592473336992004</c:v>
                </c:pt>
                <c:pt idx="34883">
                  <c:v>0.98593382756325099</c:v>
                </c:pt>
                <c:pt idx="34884">
                  <c:v>0.98600881648968997</c:v>
                </c:pt>
                <c:pt idx="34885">
                  <c:v>0.98583843285279804</c:v>
                </c:pt>
                <c:pt idx="34886">
                  <c:v>0.98603317392086898</c:v>
                </c:pt>
                <c:pt idx="34887">
                  <c:v>0.98598305119387297</c:v>
                </c:pt>
                <c:pt idx="34888">
                  <c:v>0.98606164894264703</c:v>
                </c:pt>
                <c:pt idx="34889">
                  <c:v>0.98599489959784803</c:v>
                </c:pt>
                <c:pt idx="34890">
                  <c:v>0.98599641074462596</c:v>
                </c:pt>
                <c:pt idx="34891">
                  <c:v>0.98609854723199897</c:v>
                </c:pt>
                <c:pt idx="34892">
                  <c:v>0.98593304760831801</c:v>
                </c:pt>
                <c:pt idx="34893">
                  <c:v>0.98585407952630999</c:v>
                </c:pt>
                <c:pt idx="34894">
                  <c:v>0.98601850023580595</c:v>
                </c:pt>
                <c:pt idx="34895">
                  <c:v>0.98592595580613995</c:v>
                </c:pt>
                <c:pt idx="34896">
                  <c:v>0.986042595122395</c:v>
                </c:pt>
                <c:pt idx="34897">
                  <c:v>0.98595726602696199</c:v>
                </c:pt>
                <c:pt idx="34898">
                  <c:v>0.98596652531292694</c:v>
                </c:pt>
                <c:pt idx="34899">
                  <c:v>0.98592929907881599</c:v>
                </c:pt>
                <c:pt idx="34900">
                  <c:v>0.98600700387737095</c:v>
                </c:pt>
                <c:pt idx="34901">
                  <c:v>0.98596246751725303</c:v>
                </c:pt>
                <c:pt idx="34902">
                  <c:v>0.98592961308406102</c:v>
                </c:pt>
                <c:pt idx="34903">
                  <c:v>0.985988603620093</c:v>
                </c:pt>
                <c:pt idx="34904">
                  <c:v>0.985929695833349</c:v>
                </c:pt>
                <c:pt idx="34905">
                  <c:v>0.98605653890850298</c:v>
                </c:pt>
                <c:pt idx="34906">
                  <c:v>0.98596965957016203</c:v>
                </c:pt>
                <c:pt idx="34907">
                  <c:v>0.98595932161140398</c:v>
                </c:pt>
                <c:pt idx="34908">
                  <c:v>0.98597317789973804</c:v>
                </c:pt>
                <c:pt idx="34909">
                  <c:v>0.98603623696986897</c:v>
                </c:pt>
                <c:pt idx="34910">
                  <c:v>0.98608250772337502</c:v>
                </c:pt>
                <c:pt idx="34911">
                  <c:v>0.98598034872401696</c:v>
                </c:pt>
                <c:pt idx="34912">
                  <c:v>0.98593771156211296</c:v>
                </c:pt>
                <c:pt idx="34913">
                  <c:v>0.98583550292458599</c:v>
                </c:pt>
                <c:pt idx="34914">
                  <c:v>0.98603624248214905</c:v>
                </c:pt>
                <c:pt idx="34915">
                  <c:v>0.98593139813189201</c:v>
                </c:pt>
                <c:pt idx="34916">
                  <c:v>0.98593826571397103</c:v>
                </c:pt>
                <c:pt idx="34917">
                  <c:v>0.98597883293795296</c:v>
                </c:pt>
                <c:pt idx="34918">
                  <c:v>0.98603355962682704</c:v>
                </c:pt>
                <c:pt idx="34919">
                  <c:v>0.98595877322168701</c:v>
                </c:pt>
                <c:pt idx="34920">
                  <c:v>0.98602337939495799</c:v>
                </c:pt>
                <c:pt idx="34921">
                  <c:v>0.98595134909104098</c:v>
                </c:pt>
                <c:pt idx="34922">
                  <c:v>0.98595878406669701</c:v>
                </c:pt>
                <c:pt idx="34923">
                  <c:v>0.98596621796413797</c:v>
                </c:pt>
                <c:pt idx="34924">
                  <c:v>0.98603953110686604</c:v>
                </c:pt>
                <c:pt idx="34925">
                  <c:v>0.98589472768798003</c:v>
                </c:pt>
                <c:pt idx="34926">
                  <c:v>0.986005590875765</c:v>
                </c:pt>
                <c:pt idx="34927">
                  <c:v>0.985863205108368</c:v>
                </c:pt>
                <c:pt idx="34928">
                  <c:v>0.98587599238419599</c:v>
                </c:pt>
                <c:pt idx="34929">
                  <c:v>0.98589913975941201</c:v>
                </c:pt>
                <c:pt idx="34930">
                  <c:v>0.98596889055974601</c:v>
                </c:pt>
                <c:pt idx="34931">
                  <c:v>0.98599534235646902</c:v>
                </c:pt>
                <c:pt idx="34932">
                  <c:v>0.98600950517474895</c:v>
                </c:pt>
                <c:pt idx="34933">
                  <c:v>0.98602072651762596</c:v>
                </c:pt>
                <c:pt idx="34934">
                  <c:v>0.98596033904762204</c:v>
                </c:pt>
                <c:pt idx="34935">
                  <c:v>0.98597379531885998</c:v>
                </c:pt>
                <c:pt idx="34936">
                  <c:v>0.98592751458254302</c:v>
                </c:pt>
                <c:pt idx="34937">
                  <c:v>0.98607063373173798</c:v>
                </c:pt>
                <c:pt idx="34938">
                  <c:v>0.98588242616025801</c:v>
                </c:pt>
                <c:pt idx="34939">
                  <c:v>0.98609560416698105</c:v>
                </c:pt>
                <c:pt idx="34940">
                  <c:v>0.98585779778932103</c:v>
                </c:pt>
                <c:pt idx="34941">
                  <c:v>0.98597569925865203</c:v>
                </c:pt>
                <c:pt idx="34942">
                  <c:v>0.98591792687084001</c:v>
                </c:pt>
                <c:pt idx="34943">
                  <c:v>0.98595008342025303</c:v>
                </c:pt>
                <c:pt idx="34944">
                  <c:v>0.98599148680808102</c:v>
                </c:pt>
                <c:pt idx="34945">
                  <c:v>0.98596466985947995</c:v>
                </c:pt>
                <c:pt idx="34946">
                  <c:v>0.98605796025285197</c:v>
                </c:pt>
                <c:pt idx="34947">
                  <c:v>0.98588793057924595</c:v>
                </c:pt>
                <c:pt idx="34948">
                  <c:v>0.98594590938160598</c:v>
                </c:pt>
                <c:pt idx="34949">
                  <c:v>0.98602930877543804</c:v>
                </c:pt>
                <c:pt idx="34950">
                  <c:v>0.98610195002328405</c:v>
                </c:pt>
                <c:pt idx="34951">
                  <c:v>0.98604045405716301</c:v>
                </c:pt>
                <c:pt idx="34952">
                  <c:v>0.98598998946517502</c:v>
                </c:pt>
                <c:pt idx="34953">
                  <c:v>0.985970615723334</c:v>
                </c:pt>
                <c:pt idx="34954">
                  <c:v>0.98597138944526397</c:v>
                </c:pt>
                <c:pt idx="34955">
                  <c:v>0.986015436914782</c:v>
                </c:pt>
                <c:pt idx="34956">
                  <c:v>0.98599084958852201</c:v>
                </c:pt>
                <c:pt idx="34957">
                  <c:v>0.98590677027791396</c:v>
                </c:pt>
                <c:pt idx="34958">
                  <c:v>0.985998239607208</c:v>
                </c:pt>
                <c:pt idx="34959">
                  <c:v>0.98590329311630298</c:v>
                </c:pt>
                <c:pt idx="34960">
                  <c:v>0.986037215912972</c:v>
                </c:pt>
                <c:pt idx="34961">
                  <c:v>0.98601621958578101</c:v>
                </c:pt>
                <c:pt idx="34962">
                  <c:v>0.98597902938466297</c:v>
                </c:pt>
                <c:pt idx="34963">
                  <c:v>0.98602892057550995</c:v>
                </c:pt>
                <c:pt idx="34964">
                  <c:v>0.98598069021436996</c:v>
                </c:pt>
                <c:pt idx="34965">
                  <c:v>0.98598156213254895</c:v>
                </c:pt>
                <c:pt idx="34966">
                  <c:v>0.98597597614088195</c:v>
                </c:pt>
                <c:pt idx="34967">
                  <c:v>0.98593277716377203</c:v>
                </c:pt>
                <c:pt idx="34968">
                  <c:v>0.985945415743544</c:v>
                </c:pt>
                <c:pt idx="34969">
                  <c:v>0.98588936297922503</c:v>
                </c:pt>
                <c:pt idx="34970">
                  <c:v>0.98599576159005398</c:v>
                </c:pt>
                <c:pt idx="34971">
                  <c:v>0.98581734794565901</c:v>
                </c:pt>
                <c:pt idx="34972">
                  <c:v>0.98600195914310196</c:v>
                </c:pt>
                <c:pt idx="34973">
                  <c:v>0.98590036353560495</c:v>
                </c:pt>
                <c:pt idx="34974">
                  <c:v>0.98598513921145203</c:v>
                </c:pt>
                <c:pt idx="34975">
                  <c:v>0.98597748981312505</c:v>
                </c:pt>
                <c:pt idx="34976">
                  <c:v>0.985938202137292</c:v>
                </c:pt>
                <c:pt idx="34977">
                  <c:v>0.98603225439168996</c:v>
                </c:pt>
                <c:pt idx="34978">
                  <c:v>0.98596494316720396</c:v>
                </c:pt>
                <c:pt idx="34979">
                  <c:v>0.98597296557662895</c:v>
                </c:pt>
                <c:pt idx="34980">
                  <c:v>0.98596930145621697</c:v>
                </c:pt>
                <c:pt idx="34981">
                  <c:v>0.98593796278218404</c:v>
                </c:pt>
                <c:pt idx="34982">
                  <c:v>0.98591285341203305</c:v>
                </c:pt>
                <c:pt idx="34983">
                  <c:v>0.98606017825715797</c:v>
                </c:pt>
                <c:pt idx="34984">
                  <c:v>0.98595104072766604</c:v>
                </c:pt>
                <c:pt idx="34985">
                  <c:v>0.98598498561438097</c:v>
                </c:pt>
                <c:pt idx="34986">
                  <c:v>0.98597182368460901</c:v>
                </c:pt>
                <c:pt idx="34987">
                  <c:v>0.98606316053765897</c:v>
                </c:pt>
                <c:pt idx="34988">
                  <c:v>0.98589792046036695</c:v>
                </c:pt>
                <c:pt idx="34989">
                  <c:v>0.98595636729885705</c:v>
                </c:pt>
                <c:pt idx="34990">
                  <c:v>0.98597548369508803</c:v>
                </c:pt>
                <c:pt idx="34991">
                  <c:v>0.98592368457409996</c:v>
                </c:pt>
                <c:pt idx="34992">
                  <c:v>0.986112384893996</c:v>
                </c:pt>
                <c:pt idx="34993">
                  <c:v>0.98613240016165904</c:v>
                </c:pt>
                <c:pt idx="34994">
                  <c:v>0.98598937843016898</c:v>
                </c:pt>
                <c:pt idx="34995">
                  <c:v>0.98601565221007004</c:v>
                </c:pt>
                <c:pt idx="34996">
                  <c:v>0.98594700051758599</c:v>
                </c:pt>
                <c:pt idx="34997">
                  <c:v>0.98591390298572901</c:v>
                </c:pt>
                <c:pt idx="34998">
                  <c:v>0.98601309983443797</c:v>
                </c:pt>
                <c:pt idx="34999">
                  <c:v>0.98604252096033296</c:v>
                </c:pt>
                <c:pt idx="35000">
                  <c:v>0.98604193281449504</c:v>
                </c:pt>
                <c:pt idx="35001">
                  <c:v>0.98602286867807598</c:v>
                </c:pt>
                <c:pt idx="35002">
                  <c:v>0.98596879879008903</c:v>
                </c:pt>
                <c:pt idx="35003">
                  <c:v>0.98593692877170103</c:v>
                </c:pt>
                <c:pt idx="35004">
                  <c:v>0.98606117945183502</c:v>
                </c:pt>
                <c:pt idx="35005">
                  <c:v>0.98598977669633803</c:v>
                </c:pt>
                <c:pt idx="35006">
                  <c:v>0.98598169260601698</c:v>
                </c:pt>
                <c:pt idx="35007">
                  <c:v>0.98597229461657498</c:v>
                </c:pt>
                <c:pt idx="35008">
                  <c:v>0.98590930252975395</c:v>
                </c:pt>
                <c:pt idx="35009">
                  <c:v>0.98589620876439099</c:v>
                </c:pt>
                <c:pt idx="35010">
                  <c:v>0.98595672549637303</c:v>
                </c:pt>
                <c:pt idx="35011">
                  <c:v>0.98594736210901002</c:v>
                </c:pt>
                <c:pt idx="35012">
                  <c:v>0.98596575276157405</c:v>
                </c:pt>
                <c:pt idx="35013">
                  <c:v>0.98598814408412605</c:v>
                </c:pt>
                <c:pt idx="35014">
                  <c:v>0.98596713304101802</c:v>
                </c:pt>
                <c:pt idx="35015">
                  <c:v>0.98594819234236997</c:v>
                </c:pt>
                <c:pt idx="35016">
                  <c:v>0.985898012849029</c:v>
                </c:pt>
                <c:pt idx="35017">
                  <c:v>0.98610997391350097</c:v>
                </c:pt>
                <c:pt idx="35018">
                  <c:v>0.98597398781397705</c:v>
                </c:pt>
                <c:pt idx="35019">
                  <c:v>0.98597365289099703</c:v>
                </c:pt>
                <c:pt idx="35020">
                  <c:v>0.985932263980972</c:v>
                </c:pt>
                <c:pt idx="35021">
                  <c:v>0.98597013102379005</c:v>
                </c:pt>
                <c:pt idx="35022">
                  <c:v>0.98592528489210496</c:v>
                </c:pt>
                <c:pt idx="35023">
                  <c:v>0.98599293888949202</c:v>
                </c:pt>
                <c:pt idx="35024">
                  <c:v>0.98593946159316703</c:v>
                </c:pt>
                <c:pt idx="35025">
                  <c:v>0.98600037084539705</c:v>
                </c:pt>
                <c:pt idx="35026">
                  <c:v>0.98594759588431502</c:v>
                </c:pt>
                <c:pt idx="35027">
                  <c:v>0.98595816192163699</c:v>
                </c:pt>
                <c:pt idx="35028">
                  <c:v>0.98599071386232495</c:v>
                </c:pt>
                <c:pt idx="35029">
                  <c:v>0.98603706345659603</c:v>
                </c:pt>
                <c:pt idx="35030">
                  <c:v>0.985965728387595</c:v>
                </c:pt>
                <c:pt idx="35031">
                  <c:v>0.985882444131989</c:v>
                </c:pt>
                <c:pt idx="35032">
                  <c:v>0.985941940969701</c:v>
                </c:pt>
                <c:pt idx="35033">
                  <c:v>0.98601538320404203</c:v>
                </c:pt>
                <c:pt idx="35034">
                  <c:v>0.985981109592037</c:v>
                </c:pt>
                <c:pt idx="35035">
                  <c:v>0.98587760091520504</c:v>
                </c:pt>
                <c:pt idx="35036">
                  <c:v>0.98605919486034299</c:v>
                </c:pt>
                <c:pt idx="35037">
                  <c:v>0.98604212664717095</c:v>
                </c:pt>
                <c:pt idx="35038">
                  <c:v>0.98601272275964502</c:v>
                </c:pt>
                <c:pt idx="35039">
                  <c:v>0.98582399636774298</c:v>
                </c:pt>
                <c:pt idx="35040">
                  <c:v>0.98593443117911095</c:v>
                </c:pt>
                <c:pt idx="35041">
                  <c:v>0.98592731322974103</c:v>
                </c:pt>
                <c:pt idx="35042">
                  <c:v>0.98608815826632901</c:v>
                </c:pt>
                <c:pt idx="35043">
                  <c:v>0.98593837200724599</c:v>
                </c:pt>
                <c:pt idx="35044">
                  <c:v>0.98592647986470805</c:v>
                </c:pt>
                <c:pt idx="35045">
                  <c:v>0.98598995741984397</c:v>
                </c:pt>
                <c:pt idx="35046">
                  <c:v>0.986037238503229</c:v>
                </c:pt>
                <c:pt idx="35047">
                  <c:v>0.98597617145979799</c:v>
                </c:pt>
                <c:pt idx="35048">
                  <c:v>0.98607727461192896</c:v>
                </c:pt>
                <c:pt idx="35049">
                  <c:v>0.98600564343572294</c:v>
                </c:pt>
                <c:pt idx="35050">
                  <c:v>0.98597702075618499</c:v>
                </c:pt>
                <c:pt idx="35051">
                  <c:v>0.98597303149309901</c:v>
                </c:pt>
                <c:pt idx="35052">
                  <c:v>0.98595963362176997</c:v>
                </c:pt>
                <c:pt idx="35053">
                  <c:v>0.98595979710349402</c:v>
                </c:pt>
                <c:pt idx="35054">
                  <c:v>0.98587276092123199</c:v>
                </c:pt>
                <c:pt idx="35055">
                  <c:v>0.98601192802752902</c:v>
                </c:pt>
                <c:pt idx="35056">
                  <c:v>0.98592507375215499</c:v>
                </c:pt>
                <c:pt idx="35057">
                  <c:v>0.986027631812606</c:v>
                </c:pt>
                <c:pt idx="35058">
                  <c:v>0.98595275450954301</c:v>
                </c:pt>
                <c:pt idx="35059">
                  <c:v>0.98602614373527397</c:v>
                </c:pt>
                <c:pt idx="35060">
                  <c:v>0.98595774886259102</c:v>
                </c:pt>
                <c:pt idx="35061">
                  <c:v>0.98606686187040404</c:v>
                </c:pt>
                <c:pt idx="35062">
                  <c:v>0.98595927470740896</c:v>
                </c:pt>
                <c:pt idx="35063">
                  <c:v>0.98594983234479205</c:v>
                </c:pt>
                <c:pt idx="35064">
                  <c:v>0.98601452098300002</c:v>
                </c:pt>
                <c:pt idx="35065">
                  <c:v>0.98589518466353698</c:v>
                </c:pt>
                <c:pt idx="35066">
                  <c:v>0.98596515137100005</c:v>
                </c:pt>
                <c:pt idx="35067">
                  <c:v>0.98607082565151305</c:v>
                </c:pt>
                <c:pt idx="35068">
                  <c:v>0.98603212169487697</c:v>
                </c:pt>
                <c:pt idx="35069">
                  <c:v>0.98591629140367398</c:v>
                </c:pt>
                <c:pt idx="35070">
                  <c:v>0.98598674825914201</c:v>
                </c:pt>
                <c:pt idx="35071">
                  <c:v>0.98598047095505803</c:v>
                </c:pt>
                <c:pt idx="35072">
                  <c:v>0.98597323025677197</c:v>
                </c:pt>
                <c:pt idx="35073">
                  <c:v>0.98603311331743904</c:v>
                </c:pt>
                <c:pt idx="35074">
                  <c:v>0.98599079219615404</c:v>
                </c:pt>
                <c:pt idx="35075">
                  <c:v>0.98595217820637004</c:v>
                </c:pt>
                <c:pt idx="35076">
                  <c:v>0.98594696968242901</c:v>
                </c:pt>
                <c:pt idx="35077">
                  <c:v>0.98604928677558901</c:v>
                </c:pt>
                <c:pt idx="35078">
                  <c:v>0.98596233402617905</c:v>
                </c:pt>
                <c:pt idx="35079">
                  <c:v>0.98603452989450402</c:v>
                </c:pt>
                <c:pt idx="35080">
                  <c:v>0.98591002112339399</c:v>
                </c:pt>
                <c:pt idx="35081">
                  <c:v>0.98597431324907703</c:v>
                </c:pt>
                <c:pt idx="35082">
                  <c:v>0.98593787999488602</c:v>
                </c:pt>
                <c:pt idx="35083">
                  <c:v>0.98605098903231603</c:v>
                </c:pt>
                <c:pt idx="35084">
                  <c:v>0.98599058612899004</c:v>
                </c:pt>
                <c:pt idx="35085">
                  <c:v>0.98592036095277402</c:v>
                </c:pt>
                <c:pt idx="35086">
                  <c:v>0.98599314962651097</c:v>
                </c:pt>
                <c:pt idx="35087">
                  <c:v>0.98600579681034095</c:v>
                </c:pt>
                <c:pt idx="35088">
                  <c:v>0.98601180475279604</c:v>
                </c:pt>
                <c:pt idx="35089">
                  <c:v>0.98589542932760399</c:v>
                </c:pt>
                <c:pt idx="35090">
                  <c:v>0.98590163636091699</c:v>
                </c:pt>
                <c:pt idx="35091">
                  <c:v>0.98589870042747896</c:v>
                </c:pt>
                <c:pt idx="35092">
                  <c:v>0.98598144007484501</c:v>
                </c:pt>
                <c:pt idx="35093">
                  <c:v>0.98595207883736502</c:v>
                </c:pt>
                <c:pt idx="35094">
                  <c:v>0.98594456720873902</c:v>
                </c:pt>
                <c:pt idx="35095">
                  <c:v>0.98600483157789398</c:v>
                </c:pt>
                <c:pt idx="35096">
                  <c:v>0.98605413683870502</c:v>
                </c:pt>
                <c:pt idx="35097">
                  <c:v>0.98594552988624495</c:v>
                </c:pt>
                <c:pt idx="35098">
                  <c:v>0.98584168196352395</c:v>
                </c:pt>
                <c:pt idx="35099">
                  <c:v>0.985989225898253</c:v>
                </c:pt>
                <c:pt idx="35100">
                  <c:v>0.98590902366407895</c:v>
                </c:pt>
                <c:pt idx="35101">
                  <c:v>0.98608632938640195</c:v>
                </c:pt>
                <c:pt idx="35102">
                  <c:v>0.98599358552482896</c:v>
                </c:pt>
                <c:pt idx="35103">
                  <c:v>0.98596209264912804</c:v>
                </c:pt>
                <c:pt idx="35104">
                  <c:v>0.98606857373909496</c:v>
                </c:pt>
                <c:pt idx="35105">
                  <c:v>0.98596277907885299</c:v>
                </c:pt>
                <c:pt idx="35106">
                  <c:v>0.98588508771573402</c:v>
                </c:pt>
                <c:pt idx="35107">
                  <c:v>0.98602247850108304</c:v>
                </c:pt>
                <c:pt idx="35108">
                  <c:v>0.98594885867137205</c:v>
                </c:pt>
                <c:pt idx="35109">
                  <c:v>0.98596867633340701</c:v>
                </c:pt>
                <c:pt idx="35110">
                  <c:v>0.98591991987595495</c:v>
                </c:pt>
                <c:pt idx="35111">
                  <c:v>0.98601099968907502</c:v>
                </c:pt>
                <c:pt idx="35112">
                  <c:v>0.986102428276871</c:v>
                </c:pt>
                <c:pt idx="35113">
                  <c:v>0.98597247964386303</c:v>
                </c:pt>
                <c:pt idx="35114">
                  <c:v>0.98592824232005105</c:v>
                </c:pt>
                <c:pt idx="35115">
                  <c:v>0.98604551309960298</c:v>
                </c:pt>
                <c:pt idx="35116">
                  <c:v>0.98590206147779702</c:v>
                </c:pt>
                <c:pt idx="35117">
                  <c:v>0.98592561319351202</c:v>
                </c:pt>
                <c:pt idx="35118">
                  <c:v>0.98591677428568203</c:v>
                </c:pt>
                <c:pt idx="35119">
                  <c:v>0.98596575979824197</c:v>
                </c:pt>
                <c:pt idx="35120">
                  <c:v>0.98588197517663201</c:v>
                </c:pt>
                <c:pt idx="35121">
                  <c:v>0.98601321537016995</c:v>
                </c:pt>
                <c:pt idx="35122">
                  <c:v>0.98595721958646698</c:v>
                </c:pt>
                <c:pt idx="35123">
                  <c:v>0.98607055011037603</c:v>
                </c:pt>
                <c:pt idx="35124">
                  <c:v>0.98607642928916694</c:v>
                </c:pt>
                <c:pt idx="35125">
                  <c:v>0.985995181183279</c:v>
                </c:pt>
                <c:pt idx="35126">
                  <c:v>0.98592696218641396</c:v>
                </c:pt>
                <c:pt idx="35127">
                  <c:v>0.98604203986101402</c:v>
                </c:pt>
                <c:pt idx="35128">
                  <c:v>0.98584974396250102</c:v>
                </c:pt>
                <c:pt idx="35129">
                  <c:v>0.98604571077386005</c:v>
                </c:pt>
                <c:pt idx="35130">
                  <c:v>0.98595454337862498</c:v>
                </c:pt>
                <c:pt idx="35131">
                  <c:v>0.98595317479928002</c:v>
                </c:pt>
                <c:pt idx="35132">
                  <c:v>0.98600398861962502</c:v>
                </c:pt>
                <c:pt idx="35133">
                  <c:v>0.98594073448842001</c:v>
                </c:pt>
                <c:pt idx="35134">
                  <c:v>0.98593541415215402</c:v>
                </c:pt>
                <c:pt idx="35135">
                  <c:v>0.985935117547178</c:v>
                </c:pt>
                <c:pt idx="35136">
                  <c:v>0.98589605837936201</c:v>
                </c:pt>
                <c:pt idx="35137">
                  <c:v>0.98598729187017498</c:v>
                </c:pt>
                <c:pt idx="35138">
                  <c:v>0.98591493042378098</c:v>
                </c:pt>
                <c:pt idx="35139">
                  <c:v>0.98594539565380501</c:v>
                </c:pt>
                <c:pt idx="35140">
                  <c:v>0.98596006084374199</c:v>
                </c:pt>
                <c:pt idx="35141">
                  <c:v>0.98603425118842303</c:v>
                </c:pt>
                <c:pt idx="35142">
                  <c:v>0.98600331580120704</c:v>
                </c:pt>
                <c:pt idx="35143">
                  <c:v>0.98601935127912799</c:v>
                </c:pt>
                <c:pt idx="35144">
                  <c:v>0.98591976395256997</c:v>
                </c:pt>
                <c:pt idx="35145">
                  <c:v>0.98587985640847398</c:v>
                </c:pt>
                <c:pt idx="35146">
                  <c:v>0.98597357431567301</c:v>
                </c:pt>
                <c:pt idx="35147">
                  <c:v>0.98588796977020698</c:v>
                </c:pt>
                <c:pt idx="35148">
                  <c:v>0.98588872960285001</c:v>
                </c:pt>
                <c:pt idx="35149">
                  <c:v>0.98594488630820198</c:v>
                </c:pt>
                <c:pt idx="35150">
                  <c:v>0.98584925067479001</c:v>
                </c:pt>
                <c:pt idx="35151">
                  <c:v>0.98601723986567502</c:v>
                </c:pt>
                <c:pt idx="35152">
                  <c:v>0.98600949859480103</c:v>
                </c:pt>
                <c:pt idx="35153">
                  <c:v>0.98610974145376695</c:v>
                </c:pt>
                <c:pt idx="35154">
                  <c:v>0.98591514279313697</c:v>
                </c:pt>
                <c:pt idx="35155">
                  <c:v>0.98598710799184397</c:v>
                </c:pt>
                <c:pt idx="35156">
                  <c:v>0.98599077438788696</c:v>
                </c:pt>
                <c:pt idx="35157">
                  <c:v>0.98588118582917506</c:v>
                </c:pt>
                <c:pt idx="35158">
                  <c:v>0.98602363286076999</c:v>
                </c:pt>
                <c:pt idx="35159">
                  <c:v>0.98589535825619401</c:v>
                </c:pt>
                <c:pt idx="35160">
                  <c:v>0.98606047317783996</c:v>
                </c:pt>
                <c:pt idx="35161">
                  <c:v>0.98606580424926804</c:v>
                </c:pt>
                <c:pt idx="35162">
                  <c:v>0.98598029099808704</c:v>
                </c:pt>
                <c:pt idx="35163">
                  <c:v>0.98595012592505504</c:v>
                </c:pt>
                <c:pt idx="35164">
                  <c:v>0.98595241061862904</c:v>
                </c:pt>
                <c:pt idx="35165">
                  <c:v>0.98595370936503102</c:v>
                </c:pt>
                <c:pt idx="35166">
                  <c:v>0.98600632191066195</c:v>
                </c:pt>
                <c:pt idx="35167">
                  <c:v>0.98605794806145697</c:v>
                </c:pt>
                <c:pt idx="35168">
                  <c:v>0.985921374205734</c:v>
                </c:pt>
                <c:pt idx="35169">
                  <c:v>0.98600193342900599</c:v>
                </c:pt>
                <c:pt idx="35170">
                  <c:v>0.98607561725814596</c:v>
                </c:pt>
                <c:pt idx="35171">
                  <c:v>0.98593043340277098</c:v>
                </c:pt>
                <c:pt idx="35172">
                  <c:v>0.98596682678500103</c:v>
                </c:pt>
                <c:pt idx="35173">
                  <c:v>0.98592714521940295</c:v>
                </c:pt>
                <c:pt idx="35174">
                  <c:v>0.98595166545495405</c:v>
                </c:pt>
                <c:pt idx="35175">
                  <c:v>0.98602598950777398</c:v>
                </c:pt>
                <c:pt idx="35176">
                  <c:v>0.98604152249798704</c:v>
                </c:pt>
                <c:pt idx="35177">
                  <c:v>0.985886376294279</c:v>
                </c:pt>
                <c:pt idx="35178">
                  <c:v>0.98606198378001697</c:v>
                </c:pt>
                <c:pt idx="35179">
                  <c:v>0.98600441247120496</c:v>
                </c:pt>
                <c:pt idx="35180">
                  <c:v>0.98599893877108902</c:v>
                </c:pt>
                <c:pt idx="35181">
                  <c:v>0.98595989802209305</c:v>
                </c:pt>
                <c:pt idx="35182">
                  <c:v>0.98589710753487803</c:v>
                </c:pt>
                <c:pt idx="35183">
                  <c:v>0.98602430350038905</c:v>
                </c:pt>
                <c:pt idx="35184">
                  <c:v>0.98606189748690498</c:v>
                </c:pt>
                <c:pt idx="35185">
                  <c:v>0.98594848833750404</c:v>
                </c:pt>
                <c:pt idx="35186">
                  <c:v>0.98600797392203798</c:v>
                </c:pt>
                <c:pt idx="35187">
                  <c:v>0.98595722698309196</c:v>
                </c:pt>
                <c:pt idx="35188">
                  <c:v>0.98587944818738604</c:v>
                </c:pt>
                <c:pt idx="35189">
                  <c:v>0.98586818463131498</c:v>
                </c:pt>
                <c:pt idx="35190">
                  <c:v>0.98592338578257899</c:v>
                </c:pt>
                <c:pt idx="35191">
                  <c:v>0.98600173059148999</c:v>
                </c:pt>
                <c:pt idx="35192">
                  <c:v>0.98601198967352599</c:v>
                </c:pt>
                <c:pt idx="35193">
                  <c:v>0.98605630911154696</c:v>
                </c:pt>
                <c:pt idx="35194">
                  <c:v>0.98597175543948201</c:v>
                </c:pt>
                <c:pt idx="35195">
                  <c:v>0.98598353926305404</c:v>
                </c:pt>
                <c:pt idx="35196">
                  <c:v>0.98600960288936002</c:v>
                </c:pt>
                <c:pt idx="35197">
                  <c:v>0.98600315312995601</c:v>
                </c:pt>
                <c:pt idx="35198">
                  <c:v>0.98607290915986201</c:v>
                </c:pt>
                <c:pt idx="35199">
                  <c:v>0.98607316448105697</c:v>
                </c:pt>
                <c:pt idx="35200">
                  <c:v>0.985992587875551</c:v>
                </c:pt>
                <c:pt idx="35201">
                  <c:v>0.98592347687529303</c:v>
                </c:pt>
                <c:pt idx="35202">
                  <c:v>0.985951325469692</c:v>
                </c:pt>
                <c:pt idx="35203">
                  <c:v>0.986000868615587</c:v>
                </c:pt>
                <c:pt idx="35204">
                  <c:v>0.98602206481840804</c:v>
                </c:pt>
                <c:pt idx="35205">
                  <c:v>0.98595178976283804</c:v>
                </c:pt>
                <c:pt idx="35206">
                  <c:v>0.98601105579184001</c:v>
                </c:pt>
                <c:pt idx="35207">
                  <c:v>0.98589222141975397</c:v>
                </c:pt>
                <c:pt idx="35208">
                  <c:v>0.98587756050907305</c:v>
                </c:pt>
                <c:pt idx="35209">
                  <c:v>0.98599618750728102</c:v>
                </c:pt>
                <c:pt idx="35210">
                  <c:v>0.98593956484491596</c:v>
                </c:pt>
                <c:pt idx="35211">
                  <c:v>0.98593692931931398</c:v>
                </c:pt>
                <c:pt idx="35212">
                  <c:v>0.98608240487967802</c:v>
                </c:pt>
                <c:pt idx="35213">
                  <c:v>0.98588181987830303</c:v>
                </c:pt>
                <c:pt idx="35214">
                  <c:v>0.98603502775370999</c:v>
                </c:pt>
                <c:pt idx="35215">
                  <c:v>0.98601619114234695</c:v>
                </c:pt>
                <c:pt idx="35216">
                  <c:v>0.985991321627541</c:v>
                </c:pt>
                <c:pt idx="35217">
                  <c:v>0.98593854092195898</c:v>
                </c:pt>
                <c:pt idx="35218">
                  <c:v>0.98601070281841297</c:v>
                </c:pt>
                <c:pt idx="35219">
                  <c:v>0.98598192027707698</c:v>
                </c:pt>
                <c:pt idx="35220">
                  <c:v>0.98610576937369498</c:v>
                </c:pt>
                <c:pt idx="35221">
                  <c:v>0.98595641078178298</c:v>
                </c:pt>
                <c:pt idx="35222">
                  <c:v>0.98599012735150104</c:v>
                </c:pt>
                <c:pt idx="35223">
                  <c:v>0.98601012607655802</c:v>
                </c:pt>
                <c:pt idx="35224">
                  <c:v>0.98602384612327298</c:v>
                </c:pt>
                <c:pt idx="35225">
                  <c:v>0.98592109451194898</c:v>
                </c:pt>
                <c:pt idx="35226">
                  <c:v>0.98592477691644997</c:v>
                </c:pt>
                <c:pt idx="35227">
                  <c:v>0.98606902050948098</c:v>
                </c:pt>
                <c:pt idx="35228">
                  <c:v>0.98606426346273202</c:v>
                </c:pt>
                <c:pt idx="35229">
                  <c:v>0.98601766296237803</c:v>
                </c:pt>
                <c:pt idx="35230">
                  <c:v>0.98603726333175301</c:v>
                </c:pt>
                <c:pt idx="35231">
                  <c:v>0.98597795225975504</c:v>
                </c:pt>
                <c:pt idx="35232">
                  <c:v>0.98593774015442004</c:v>
                </c:pt>
                <c:pt idx="35233">
                  <c:v>0.98595185052911405</c:v>
                </c:pt>
                <c:pt idx="35234">
                  <c:v>0.98587944947112804</c:v>
                </c:pt>
                <c:pt idx="35235">
                  <c:v>0.98594686563915901</c:v>
                </c:pt>
                <c:pt idx="35236">
                  <c:v>0.98594987610178997</c:v>
                </c:pt>
                <c:pt idx="35237">
                  <c:v>0.98592412463951196</c:v>
                </c:pt>
                <c:pt idx="35238">
                  <c:v>0.98597758961013504</c:v>
                </c:pt>
                <c:pt idx="35239">
                  <c:v>0.98587122464571597</c:v>
                </c:pt>
                <c:pt idx="35240">
                  <c:v>0.98595101681614195</c:v>
                </c:pt>
                <c:pt idx="35241">
                  <c:v>0.98596773955197103</c:v>
                </c:pt>
                <c:pt idx="35242">
                  <c:v>0.98590848717359703</c:v>
                </c:pt>
                <c:pt idx="35243">
                  <c:v>0.985896674148661</c:v>
                </c:pt>
                <c:pt idx="35244">
                  <c:v>0.98587280065930505</c:v>
                </c:pt>
                <c:pt idx="35245">
                  <c:v>0.98603744366832502</c:v>
                </c:pt>
                <c:pt idx="35246">
                  <c:v>0.98599755045570603</c:v>
                </c:pt>
                <c:pt idx="35247">
                  <c:v>0.98597486056542905</c:v>
                </c:pt>
                <c:pt idx="35248">
                  <c:v>0.98588511246235899</c:v>
                </c:pt>
                <c:pt idx="35249">
                  <c:v>0.98593148618503701</c:v>
                </c:pt>
                <c:pt idx="35250">
                  <c:v>0.98595096480315203</c:v>
                </c:pt>
                <c:pt idx="35251">
                  <c:v>0.98598781219967502</c:v>
                </c:pt>
                <c:pt idx="35252">
                  <c:v>0.98598580602792496</c:v>
                </c:pt>
                <c:pt idx="35253">
                  <c:v>0.98588655625058697</c:v>
                </c:pt>
                <c:pt idx="35254">
                  <c:v>0.98594628438072596</c:v>
                </c:pt>
                <c:pt idx="35255">
                  <c:v>0.98584768750250895</c:v>
                </c:pt>
                <c:pt idx="35256">
                  <c:v>0.98594318363571498</c:v>
                </c:pt>
                <c:pt idx="35257">
                  <c:v>0.985959645103063</c:v>
                </c:pt>
                <c:pt idx="35258">
                  <c:v>0.98602169812610996</c:v>
                </c:pt>
                <c:pt idx="35259">
                  <c:v>0.98584925411519297</c:v>
                </c:pt>
                <c:pt idx="35260">
                  <c:v>0.98579735554063996</c:v>
                </c:pt>
                <c:pt idx="35261">
                  <c:v>0.986028224261988</c:v>
                </c:pt>
                <c:pt idx="35262">
                  <c:v>0.98595200504525204</c:v>
                </c:pt>
                <c:pt idx="35263">
                  <c:v>0.98597497087837205</c:v>
                </c:pt>
                <c:pt idx="35264">
                  <c:v>0.98590404459167702</c:v>
                </c:pt>
                <c:pt idx="35265">
                  <c:v>0.98600062476440398</c:v>
                </c:pt>
                <c:pt idx="35266">
                  <c:v>0.98601620615016705</c:v>
                </c:pt>
                <c:pt idx="35267">
                  <c:v>0.98608703162250799</c:v>
                </c:pt>
                <c:pt idx="35268">
                  <c:v>0.98589795197558205</c:v>
                </c:pt>
                <c:pt idx="35269">
                  <c:v>0.98602678252931597</c:v>
                </c:pt>
                <c:pt idx="35270">
                  <c:v>0.98583853061459203</c:v>
                </c:pt>
                <c:pt idx="35271">
                  <c:v>0.98606358706898101</c:v>
                </c:pt>
                <c:pt idx="35272">
                  <c:v>0.98589713503859</c:v>
                </c:pt>
                <c:pt idx="35273">
                  <c:v>0.98602080099751299</c:v>
                </c:pt>
                <c:pt idx="35274">
                  <c:v>0.98598527043519901</c:v>
                </c:pt>
                <c:pt idx="35275">
                  <c:v>0.98590536231400505</c:v>
                </c:pt>
                <c:pt idx="35276">
                  <c:v>0.98600182698558003</c:v>
                </c:pt>
                <c:pt idx="35277">
                  <c:v>0.98590480559039795</c:v>
                </c:pt>
                <c:pt idx="35278">
                  <c:v>0.98600875190633896</c:v>
                </c:pt>
                <c:pt idx="35279">
                  <c:v>0.98598732149136503</c:v>
                </c:pt>
                <c:pt idx="35280">
                  <c:v>0.98592070482280503</c:v>
                </c:pt>
                <c:pt idx="35281">
                  <c:v>0.98607323860194895</c:v>
                </c:pt>
                <c:pt idx="35282">
                  <c:v>0.98595691798562601</c:v>
                </c:pt>
                <c:pt idx="35283">
                  <c:v>0.98592688052728705</c:v>
                </c:pt>
                <c:pt idx="35284">
                  <c:v>0.98592675962143805</c:v>
                </c:pt>
                <c:pt idx="35285">
                  <c:v>0.98585125981569399</c:v>
                </c:pt>
                <c:pt idx="35286">
                  <c:v>0.98604453300959705</c:v>
                </c:pt>
                <c:pt idx="35287">
                  <c:v>0.98591855924217098</c:v>
                </c:pt>
                <c:pt idx="35288">
                  <c:v>0.98602729583826598</c:v>
                </c:pt>
                <c:pt idx="35289">
                  <c:v>0.98592416125307403</c:v>
                </c:pt>
                <c:pt idx="35290">
                  <c:v>0.98600048491718395</c:v>
                </c:pt>
                <c:pt idx="35291">
                  <c:v>0.98588493868834703</c:v>
                </c:pt>
                <c:pt idx="35292">
                  <c:v>0.98602095687035696</c:v>
                </c:pt>
                <c:pt idx="35293">
                  <c:v>0.98598840766171003</c:v>
                </c:pt>
                <c:pt idx="35294">
                  <c:v>0.98598482237252205</c:v>
                </c:pt>
                <c:pt idx="35295">
                  <c:v>0.98594624737268199</c:v>
                </c:pt>
                <c:pt idx="35296">
                  <c:v>0.98589354036638599</c:v>
                </c:pt>
                <c:pt idx="35297">
                  <c:v>0.98588507222238897</c:v>
                </c:pt>
                <c:pt idx="35298">
                  <c:v>0.98598526679007503</c:v>
                </c:pt>
                <c:pt idx="35299">
                  <c:v>0.98592816454957799</c:v>
                </c:pt>
                <c:pt idx="35300">
                  <c:v>0.98596655950732004</c:v>
                </c:pt>
                <c:pt idx="35301">
                  <c:v>0.98602859137011301</c:v>
                </c:pt>
                <c:pt idx="35302">
                  <c:v>0.98589349774499102</c:v>
                </c:pt>
                <c:pt idx="35303">
                  <c:v>0.98606009430156505</c:v>
                </c:pt>
                <c:pt idx="35304">
                  <c:v>0.98592738089402698</c:v>
                </c:pt>
                <c:pt idx="35305">
                  <c:v>0.98590243054370397</c:v>
                </c:pt>
                <c:pt idx="35306">
                  <c:v>0.98599355187981297</c:v>
                </c:pt>
                <c:pt idx="35307">
                  <c:v>0.98593802938465003</c:v>
                </c:pt>
                <c:pt idx="35308">
                  <c:v>0.98597640438025802</c:v>
                </c:pt>
                <c:pt idx="35309">
                  <c:v>0.98601089684617804</c:v>
                </c:pt>
                <c:pt idx="35310">
                  <c:v>0.98595316953255596</c:v>
                </c:pt>
                <c:pt idx="35311">
                  <c:v>0.985875620934066</c:v>
                </c:pt>
                <c:pt idx="35312">
                  <c:v>0.98607426770259399</c:v>
                </c:pt>
                <c:pt idx="35313">
                  <c:v>0.98598898984505301</c:v>
                </c:pt>
                <c:pt idx="35314">
                  <c:v>0.98586369791047301</c:v>
                </c:pt>
                <c:pt idx="35315">
                  <c:v>0.98595454905906099</c:v>
                </c:pt>
                <c:pt idx="35316">
                  <c:v>0.98585834415801799</c:v>
                </c:pt>
                <c:pt idx="35317">
                  <c:v>0.98586488365026603</c:v>
                </c:pt>
                <c:pt idx="35318">
                  <c:v>0.98599673521356401</c:v>
                </c:pt>
                <c:pt idx="35319">
                  <c:v>0.98600098055720697</c:v>
                </c:pt>
                <c:pt idx="35320">
                  <c:v>0.98599975796692896</c:v>
                </c:pt>
                <c:pt idx="35321">
                  <c:v>0.98595539082975203</c:v>
                </c:pt>
                <c:pt idx="35322">
                  <c:v>0.98593694407765597</c:v>
                </c:pt>
                <c:pt idx="35323">
                  <c:v>0.98596619861479995</c:v>
                </c:pt>
                <c:pt idx="35324">
                  <c:v>0.98586302395778203</c:v>
                </c:pt>
                <c:pt idx="35325">
                  <c:v>0.98611117211062704</c:v>
                </c:pt>
                <c:pt idx="35326">
                  <c:v>0.98596237807152798</c:v>
                </c:pt>
                <c:pt idx="35327">
                  <c:v>0.98605875126914</c:v>
                </c:pt>
                <c:pt idx="35328">
                  <c:v>0.98601223431611795</c:v>
                </c:pt>
                <c:pt idx="35329">
                  <c:v>0.98599220626822603</c:v>
                </c:pt>
                <c:pt idx="35330">
                  <c:v>0.98607593011544603</c:v>
                </c:pt>
                <c:pt idx="35331">
                  <c:v>0.98600126891559303</c:v>
                </c:pt>
                <c:pt idx="35332">
                  <c:v>0.98593126238204598</c:v>
                </c:pt>
                <c:pt idx="35333">
                  <c:v>0.98595811127010402</c:v>
                </c:pt>
                <c:pt idx="35334">
                  <c:v>0.98591370674346102</c:v>
                </c:pt>
                <c:pt idx="35335">
                  <c:v>0.986046929925945</c:v>
                </c:pt>
                <c:pt idx="35336">
                  <c:v>0.98602093041849403</c:v>
                </c:pt>
                <c:pt idx="35337">
                  <c:v>0.98598483414984905</c:v>
                </c:pt>
                <c:pt idx="35338">
                  <c:v>0.98597711045408198</c:v>
                </c:pt>
                <c:pt idx="35339">
                  <c:v>0.98590650740387198</c:v>
                </c:pt>
                <c:pt idx="35340">
                  <c:v>0.98605575832410997</c:v>
                </c:pt>
                <c:pt idx="35341">
                  <c:v>0.98608437324030396</c:v>
                </c:pt>
                <c:pt idx="35342">
                  <c:v>0.985917304902727</c:v>
                </c:pt>
                <c:pt idx="35343">
                  <c:v>0.98589716057945798</c:v>
                </c:pt>
                <c:pt idx="35344">
                  <c:v>0.98594427009264096</c:v>
                </c:pt>
                <c:pt idx="35345">
                  <c:v>0.98589670744686397</c:v>
                </c:pt>
                <c:pt idx="35346">
                  <c:v>0.98599641503024105</c:v>
                </c:pt>
                <c:pt idx="35347">
                  <c:v>0.985974025356951</c:v>
                </c:pt>
                <c:pt idx="35348">
                  <c:v>0.98596814385378995</c:v>
                </c:pt>
                <c:pt idx="35349">
                  <c:v>0.98598248989992499</c:v>
                </c:pt>
                <c:pt idx="35350">
                  <c:v>0.98600975408869795</c:v>
                </c:pt>
                <c:pt idx="35351">
                  <c:v>0.986001350016247</c:v>
                </c:pt>
                <c:pt idx="35352">
                  <c:v>0.985906538925447</c:v>
                </c:pt>
                <c:pt idx="35353">
                  <c:v>0.98589485919378494</c:v>
                </c:pt>
                <c:pt idx="35354">
                  <c:v>0.98606198141930201</c:v>
                </c:pt>
                <c:pt idx="35355">
                  <c:v>0.985938550933395</c:v>
                </c:pt>
                <c:pt idx="35356">
                  <c:v>0.98599046564948101</c:v>
                </c:pt>
                <c:pt idx="35357">
                  <c:v>0.98585503627372195</c:v>
                </c:pt>
                <c:pt idx="35358">
                  <c:v>0.98592761549416696</c:v>
                </c:pt>
                <c:pt idx="35359">
                  <c:v>0.98598297678826197</c:v>
                </c:pt>
                <c:pt idx="35360">
                  <c:v>0.98599189839192902</c:v>
                </c:pt>
                <c:pt idx="35361">
                  <c:v>0.98597927080145398</c:v>
                </c:pt>
                <c:pt idx="35362">
                  <c:v>0.98593925638675795</c:v>
                </c:pt>
                <c:pt idx="35363">
                  <c:v>0.98595191811111005</c:v>
                </c:pt>
                <c:pt idx="35364">
                  <c:v>0.98600579768093299</c:v>
                </c:pt>
                <c:pt idx="35365">
                  <c:v>0.98603309404268702</c:v>
                </c:pt>
                <c:pt idx="35366">
                  <c:v>0.98602097703116598</c:v>
                </c:pt>
                <c:pt idx="35367">
                  <c:v>0.98603237970621205</c:v>
                </c:pt>
                <c:pt idx="35368">
                  <c:v>0.98597472493034</c:v>
                </c:pt>
                <c:pt idx="35369">
                  <c:v>0.98604166911180302</c:v>
                </c:pt>
                <c:pt idx="35370">
                  <c:v>0.98582110433751502</c:v>
                </c:pt>
                <c:pt idx="35371">
                  <c:v>0.98598283527667296</c:v>
                </c:pt>
                <c:pt idx="35372">
                  <c:v>0.98591875730425105</c:v>
                </c:pt>
                <c:pt idx="35373">
                  <c:v>0.98601205599005803</c:v>
                </c:pt>
                <c:pt idx="35374">
                  <c:v>0.98583636666080099</c:v>
                </c:pt>
                <c:pt idx="35375">
                  <c:v>0.98602633655635996</c:v>
                </c:pt>
                <c:pt idx="35376">
                  <c:v>0.98595924269097202</c:v>
                </c:pt>
                <c:pt idx="35377">
                  <c:v>0.98598793783051197</c:v>
                </c:pt>
                <c:pt idx="35378">
                  <c:v>0.98594470906089005</c:v>
                </c:pt>
                <c:pt idx="35379">
                  <c:v>0.98584051518864702</c:v>
                </c:pt>
                <c:pt idx="35380">
                  <c:v>0.98593666045370698</c:v>
                </c:pt>
                <c:pt idx="35381">
                  <c:v>0.98597447588927101</c:v>
                </c:pt>
                <c:pt idx="35382">
                  <c:v>0.985966529172012</c:v>
                </c:pt>
                <c:pt idx="35383">
                  <c:v>0.98605740643996498</c:v>
                </c:pt>
                <c:pt idx="35384">
                  <c:v>0.98609888763916498</c:v>
                </c:pt>
                <c:pt idx="35385">
                  <c:v>0.98598422999642299</c:v>
                </c:pt>
                <c:pt idx="35386">
                  <c:v>0.98595119292089495</c:v>
                </c:pt>
                <c:pt idx="35387">
                  <c:v>0.98602563071606797</c:v>
                </c:pt>
                <c:pt idx="35388">
                  <c:v>0.98597026941530597</c:v>
                </c:pt>
                <c:pt idx="35389">
                  <c:v>0.98601152734087605</c:v>
                </c:pt>
                <c:pt idx="35390">
                  <c:v>0.98605512020308805</c:v>
                </c:pt>
                <c:pt idx="35391">
                  <c:v>0.98596072507536903</c:v>
                </c:pt>
                <c:pt idx="35392">
                  <c:v>0.98593112351694501</c:v>
                </c:pt>
                <c:pt idx="35393">
                  <c:v>0.98606800331266797</c:v>
                </c:pt>
                <c:pt idx="35394">
                  <c:v>0.98586335781477397</c:v>
                </c:pt>
                <c:pt idx="35395">
                  <c:v>0.98589308693964695</c:v>
                </c:pt>
                <c:pt idx="35396">
                  <c:v>0.98601178138132595</c:v>
                </c:pt>
                <c:pt idx="35397">
                  <c:v>0.98597376777323198</c:v>
                </c:pt>
                <c:pt idx="35398">
                  <c:v>0.98592697531767604</c:v>
                </c:pt>
                <c:pt idx="35399">
                  <c:v>0.98601113593796197</c:v>
                </c:pt>
                <c:pt idx="35400">
                  <c:v>0.98593471650315201</c:v>
                </c:pt>
                <c:pt idx="35401">
                  <c:v>0.98593536299093698</c:v>
                </c:pt>
                <c:pt idx="35402">
                  <c:v>0.985913074601522</c:v>
                </c:pt>
                <c:pt idx="35403">
                  <c:v>0.985990726295916</c:v>
                </c:pt>
                <c:pt idx="35404">
                  <c:v>0.98604485106980799</c:v>
                </c:pt>
                <c:pt idx="35405">
                  <c:v>0.98599816985973998</c:v>
                </c:pt>
                <c:pt idx="35406">
                  <c:v>0.985985975499857</c:v>
                </c:pt>
                <c:pt idx="35407">
                  <c:v>0.985940224609548</c:v>
                </c:pt>
                <c:pt idx="35408">
                  <c:v>0.985873135329424</c:v>
                </c:pt>
                <c:pt idx="35409">
                  <c:v>0.98601790185172999</c:v>
                </c:pt>
                <c:pt idx="35410">
                  <c:v>0.98591374303566803</c:v>
                </c:pt>
                <c:pt idx="35411">
                  <c:v>0.98586874217210496</c:v>
                </c:pt>
                <c:pt idx="35412">
                  <c:v>0.98601200473286399</c:v>
                </c:pt>
                <c:pt idx="35413">
                  <c:v>0.985866948543767</c:v>
                </c:pt>
                <c:pt idx="35414">
                  <c:v>0.98600709333560199</c:v>
                </c:pt>
                <c:pt idx="35415">
                  <c:v>0.98591635622443197</c:v>
                </c:pt>
                <c:pt idx="35416">
                  <c:v>0.98594198765228702</c:v>
                </c:pt>
                <c:pt idx="35417">
                  <c:v>0.98586448207723398</c:v>
                </c:pt>
                <c:pt idx="35418">
                  <c:v>0.98595140479355703</c:v>
                </c:pt>
                <c:pt idx="35419">
                  <c:v>0.98597124184033402</c:v>
                </c:pt>
                <c:pt idx="35420">
                  <c:v>0.98602865510236404</c:v>
                </c:pt>
                <c:pt idx="35421">
                  <c:v>0.98590842229689002</c:v>
                </c:pt>
                <c:pt idx="35422">
                  <c:v>0.98591868555789397</c:v>
                </c:pt>
                <c:pt idx="35423">
                  <c:v>0.98595545332696</c:v>
                </c:pt>
                <c:pt idx="35424">
                  <c:v>0.98604071189843001</c:v>
                </c:pt>
                <c:pt idx="35425">
                  <c:v>0.98589141543081305</c:v>
                </c:pt>
                <c:pt idx="35426">
                  <c:v>0.98603459433752805</c:v>
                </c:pt>
                <c:pt idx="35427">
                  <c:v>0.98593176682025596</c:v>
                </c:pt>
                <c:pt idx="35428">
                  <c:v>0.98593132479081502</c:v>
                </c:pt>
                <c:pt idx="35429">
                  <c:v>0.98598876304248795</c:v>
                </c:pt>
                <c:pt idx="35430">
                  <c:v>0.98595518751585698</c:v>
                </c:pt>
                <c:pt idx="35431">
                  <c:v>0.98613985887478195</c:v>
                </c:pt>
                <c:pt idx="35432">
                  <c:v>0.98597331816519396</c:v>
                </c:pt>
                <c:pt idx="35433">
                  <c:v>0.98596028438733396</c:v>
                </c:pt>
                <c:pt idx="35434">
                  <c:v>0.98589791174310903</c:v>
                </c:pt>
                <c:pt idx="35435">
                  <c:v>0.98597866562785796</c:v>
                </c:pt>
                <c:pt idx="35436">
                  <c:v>0.98588488880944303</c:v>
                </c:pt>
                <c:pt idx="35437">
                  <c:v>0.98599257292803799</c:v>
                </c:pt>
                <c:pt idx="35438">
                  <c:v>0.98596693458748996</c:v>
                </c:pt>
                <c:pt idx="35439">
                  <c:v>0.98589475238177704</c:v>
                </c:pt>
                <c:pt idx="35440">
                  <c:v>0.98603057550529405</c:v>
                </c:pt>
                <c:pt idx="35441">
                  <c:v>0.98598687495141302</c:v>
                </c:pt>
                <c:pt idx="35442">
                  <c:v>0.98595776687089798</c:v>
                </c:pt>
                <c:pt idx="35443">
                  <c:v>0.98599566599962396</c:v>
                </c:pt>
                <c:pt idx="35444">
                  <c:v>0.98603102737173698</c:v>
                </c:pt>
                <c:pt idx="35445">
                  <c:v>0.98599212725769603</c:v>
                </c:pt>
                <c:pt idx="35446">
                  <c:v>0.98591680675362603</c:v>
                </c:pt>
                <c:pt idx="35447">
                  <c:v>0.98593428241683201</c:v>
                </c:pt>
                <c:pt idx="35448">
                  <c:v>0.98587825667901996</c:v>
                </c:pt>
                <c:pt idx="35449">
                  <c:v>0.98601120823219801</c:v>
                </c:pt>
                <c:pt idx="35450">
                  <c:v>0.98605091462133698</c:v>
                </c:pt>
                <c:pt idx="35451">
                  <c:v>0.98594870752851005</c:v>
                </c:pt>
                <c:pt idx="35452">
                  <c:v>0.98603847138599898</c:v>
                </c:pt>
                <c:pt idx="35453">
                  <c:v>0.98592352667747196</c:v>
                </c:pt>
                <c:pt idx="35454">
                  <c:v>0.98604048957394597</c:v>
                </c:pt>
                <c:pt idx="35455">
                  <c:v>0.986079099593137</c:v>
                </c:pt>
                <c:pt idx="35456">
                  <c:v>0.98588252826231204</c:v>
                </c:pt>
                <c:pt idx="35457">
                  <c:v>0.98609059321048198</c:v>
                </c:pt>
                <c:pt idx="35458">
                  <c:v>0.98607228411373105</c:v>
                </c:pt>
                <c:pt idx="35459">
                  <c:v>0.98600785202327501</c:v>
                </c:pt>
                <c:pt idx="35460">
                  <c:v>0.98600685923570497</c:v>
                </c:pt>
                <c:pt idx="35461">
                  <c:v>0.98599572473583097</c:v>
                </c:pt>
                <c:pt idx="35462">
                  <c:v>0.98604152525001498</c:v>
                </c:pt>
                <c:pt idx="35463">
                  <c:v>0.98598879957015095</c:v>
                </c:pt>
                <c:pt idx="35464">
                  <c:v>0.98599698823225801</c:v>
                </c:pt>
                <c:pt idx="35465">
                  <c:v>0.98605262222493895</c:v>
                </c:pt>
                <c:pt idx="35466">
                  <c:v>0.98601265649443903</c:v>
                </c:pt>
                <c:pt idx="35467">
                  <c:v>0.98593604720124295</c:v>
                </c:pt>
                <c:pt idx="35468">
                  <c:v>0.98591662982845696</c:v>
                </c:pt>
                <c:pt idx="35469">
                  <c:v>0.98592538383841799</c:v>
                </c:pt>
                <c:pt idx="35470">
                  <c:v>0.98599480790512295</c:v>
                </c:pt>
                <c:pt idx="35471">
                  <c:v>0.98596496454878801</c:v>
                </c:pt>
                <c:pt idx="35472">
                  <c:v>0.98589287929908997</c:v>
                </c:pt>
                <c:pt idx="35473">
                  <c:v>0.985976830323958</c:v>
                </c:pt>
                <c:pt idx="35474">
                  <c:v>0.98592659573446995</c:v>
                </c:pt>
                <c:pt idx="35475">
                  <c:v>0.98602323661158198</c:v>
                </c:pt>
                <c:pt idx="35476">
                  <c:v>0.985905276047226</c:v>
                </c:pt>
                <c:pt idx="35477">
                  <c:v>0.9859420808878</c:v>
                </c:pt>
                <c:pt idx="35478">
                  <c:v>0.98590675784808401</c:v>
                </c:pt>
                <c:pt idx="35479">
                  <c:v>0.98608554189814901</c:v>
                </c:pt>
                <c:pt idx="35480">
                  <c:v>0.986011650706898</c:v>
                </c:pt>
                <c:pt idx="35481">
                  <c:v>0.98593439311291597</c:v>
                </c:pt>
                <c:pt idx="35482">
                  <c:v>0.98591905685055403</c:v>
                </c:pt>
                <c:pt idx="35483">
                  <c:v>0.98605378452034897</c:v>
                </c:pt>
                <c:pt idx="35484">
                  <c:v>0.986016554663811</c:v>
                </c:pt>
                <c:pt idx="35485">
                  <c:v>0.98591328361680897</c:v>
                </c:pt>
                <c:pt idx="35486">
                  <c:v>0.98596885757491703</c:v>
                </c:pt>
                <c:pt idx="35487">
                  <c:v>0.98595971078896605</c:v>
                </c:pt>
                <c:pt idx="35488">
                  <c:v>0.98597389888301701</c:v>
                </c:pt>
                <c:pt idx="35489">
                  <c:v>0.98597013430956804</c:v>
                </c:pt>
                <c:pt idx="35490">
                  <c:v>0.98592014142552697</c:v>
                </c:pt>
                <c:pt idx="35491">
                  <c:v>0.98599239314856901</c:v>
                </c:pt>
                <c:pt idx="35492">
                  <c:v>0.98591598825427995</c:v>
                </c:pt>
                <c:pt idx="35493">
                  <c:v>0.98595011158408596</c:v>
                </c:pt>
                <c:pt idx="35494">
                  <c:v>0.98588970800928</c:v>
                </c:pt>
                <c:pt idx="35495">
                  <c:v>0.98594765393263795</c:v>
                </c:pt>
                <c:pt idx="35496">
                  <c:v>0.98600514379031801</c:v>
                </c:pt>
                <c:pt idx="35497">
                  <c:v>0.98595169198876398</c:v>
                </c:pt>
                <c:pt idx="35498">
                  <c:v>0.98591908550776997</c:v>
                </c:pt>
                <c:pt idx="35499">
                  <c:v>0.98598565194075805</c:v>
                </c:pt>
                <c:pt idx="35500">
                  <c:v>0.98599110637984499</c:v>
                </c:pt>
                <c:pt idx="35501">
                  <c:v>0.98587557946929405</c:v>
                </c:pt>
                <c:pt idx="35502">
                  <c:v>0.98597834006487095</c:v>
                </c:pt>
                <c:pt idx="35503">
                  <c:v>0.98593627447111798</c:v>
                </c:pt>
                <c:pt idx="35504">
                  <c:v>0.98590367941901202</c:v>
                </c:pt>
                <c:pt idx="35505">
                  <c:v>0.98585862125967505</c:v>
                </c:pt>
                <c:pt idx="35506">
                  <c:v>0.98600936036465203</c:v>
                </c:pt>
                <c:pt idx="35507">
                  <c:v>0.98594178303843605</c:v>
                </c:pt>
                <c:pt idx="35508">
                  <c:v>0.98598275303753002</c:v>
                </c:pt>
                <c:pt idx="35509">
                  <c:v>0.98603563564994001</c:v>
                </c:pt>
                <c:pt idx="35510">
                  <c:v>0.98594092773991604</c:v>
                </c:pt>
                <c:pt idx="35511">
                  <c:v>0.98602292845318096</c:v>
                </c:pt>
                <c:pt idx="35512">
                  <c:v>0.98595204365613798</c:v>
                </c:pt>
                <c:pt idx="35513">
                  <c:v>0.98600304218672197</c:v>
                </c:pt>
                <c:pt idx="35514">
                  <c:v>0.98603915792339902</c:v>
                </c:pt>
                <c:pt idx="35515">
                  <c:v>0.98595585619213699</c:v>
                </c:pt>
                <c:pt idx="35516">
                  <c:v>0.98598994513304405</c:v>
                </c:pt>
                <c:pt idx="35517">
                  <c:v>0.98605075214877502</c:v>
                </c:pt>
                <c:pt idx="35518">
                  <c:v>0.98595905481285595</c:v>
                </c:pt>
                <c:pt idx="35519">
                  <c:v>0.98600386460045897</c:v>
                </c:pt>
                <c:pt idx="35520">
                  <c:v>0.98588782617302895</c:v>
                </c:pt>
                <c:pt idx="35521">
                  <c:v>0.98595934296163201</c:v>
                </c:pt>
                <c:pt idx="35522">
                  <c:v>0.98584838804774599</c:v>
                </c:pt>
                <c:pt idx="35523">
                  <c:v>0.98601880728124702</c:v>
                </c:pt>
                <c:pt idx="35524">
                  <c:v>0.98601844902515401</c:v>
                </c:pt>
                <c:pt idx="35525">
                  <c:v>0.98597958242591299</c:v>
                </c:pt>
                <c:pt idx="35526">
                  <c:v>0.98594317582263402</c:v>
                </c:pt>
                <c:pt idx="35527">
                  <c:v>0.98617493773125098</c:v>
                </c:pt>
                <c:pt idx="35528">
                  <c:v>0.98596558209350704</c:v>
                </c:pt>
                <c:pt idx="35529">
                  <c:v>0.98594649021567204</c:v>
                </c:pt>
                <c:pt idx="35530">
                  <c:v>0.98595059646642103</c:v>
                </c:pt>
                <c:pt idx="35531">
                  <c:v>0.98602319358194501</c:v>
                </c:pt>
                <c:pt idx="35532">
                  <c:v>0.98592309347052998</c:v>
                </c:pt>
                <c:pt idx="35533">
                  <c:v>0.98603821589589402</c:v>
                </c:pt>
                <c:pt idx="35534">
                  <c:v>0.98586588706662703</c:v>
                </c:pt>
                <c:pt idx="35535">
                  <c:v>0.98603565754807698</c:v>
                </c:pt>
                <c:pt idx="35536">
                  <c:v>0.98603739461567497</c:v>
                </c:pt>
                <c:pt idx="35537">
                  <c:v>0.98589748969381996</c:v>
                </c:pt>
                <c:pt idx="35538">
                  <c:v>0.98601579372197601</c:v>
                </c:pt>
                <c:pt idx="35539">
                  <c:v>0.98599794264266905</c:v>
                </c:pt>
                <c:pt idx="35540">
                  <c:v>0.98595148736795202</c:v>
                </c:pt>
                <c:pt idx="35541">
                  <c:v>0.98592355735118697</c:v>
                </c:pt>
                <c:pt idx="35542">
                  <c:v>0.98588320693565801</c:v>
                </c:pt>
                <c:pt idx="35543">
                  <c:v>0.98595872094188597</c:v>
                </c:pt>
                <c:pt idx="35544">
                  <c:v>0.98593941700998899</c:v>
                </c:pt>
                <c:pt idx="35545">
                  <c:v>0.98598097684289798</c:v>
                </c:pt>
                <c:pt idx="35546">
                  <c:v>0.98590003926352399</c:v>
                </c:pt>
                <c:pt idx="35547">
                  <c:v>0.98600895817970202</c:v>
                </c:pt>
                <c:pt idx="35548">
                  <c:v>0.98592971433752497</c:v>
                </c:pt>
                <c:pt idx="35549">
                  <c:v>0.98598435370274096</c:v>
                </c:pt>
                <c:pt idx="35550">
                  <c:v>0.98590840085251696</c:v>
                </c:pt>
                <c:pt idx="35551">
                  <c:v>0.98597903584556901</c:v>
                </c:pt>
                <c:pt idx="35552">
                  <c:v>0.98596967698735005</c:v>
                </c:pt>
                <c:pt idx="35553">
                  <c:v>0.98602138039300302</c:v>
                </c:pt>
                <c:pt idx="35554">
                  <c:v>0.98596659949717103</c:v>
                </c:pt>
                <c:pt idx="35555">
                  <c:v>0.98591307786089799</c:v>
                </c:pt>
                <c:pt idx="35556">
                  <c:v>0.98596342801929204</c:v>
                </c:pt>
                <c:pt idx="35557">
                  <c:v>0.98597852410685405</c:v>
                </c:pt>
                <c:pt idx="35558">
                  <c:v>0.98598598833066797</c:v>
                </c:pt>
                <c:pt idx="35559">
                  <c:v>0.98592200196076296</c:v>
                </c:pt>
                <c:pt idx="35560">
                  <c:v>0.98587824183681805</c:v>
                </c:pt>
                <c:pt idx="35561">
                  <c:v>0.985976623192926</c:v>
                </c:pt>
                <c:pt idx="35562">
                  <c:v>0.98590899798101195</c:v>
                </c:pt>
                <c:pt idx="35563">
                  <c:v>0.98590048174480205</c:v>
                </c:pt>
                <c:pt idx="35564">
                  <c:v>0.98592270338765198</c:v>
                </c:pt>
                <c:pt idx="35565">
                  <c:v>0.98595217514079403</c:v>
                </c:pt>
                <c:pt idx="35566">
                  <c:v>0.98595393615998395</c:v>
                </c:pt>
                <c:pt idx="35567">
                  <c:v>0.98605055640384798</c:v>
                </c:pt>
                <c:pt idx="35568">
                  <c:v>0.985972757095395</c:v>
                </c:pt>
                <c:pt idx="35569">
                  <c:v>0.98604898307924504</c:v>
                </c:pt>
                <c:pt idx="35570">
                  <c:v>0.98596600013011004</c:v>
                </c:pt>
                <c:pt idx="35571">
                  <c:v>0.98593552925688199</c:v>
                </c:pt>
                <c:pt idx="35572">
                  <c:v>0.98592142274634798</c:v>
                </c:pt>
                <c:pt idx="35573">
                  <c:v>0.98592161654590904</c:v>
                </c:pt>
                <c:pt idx="35574">
                  <c:v>0.98599501142178902</c:v>
                </c:pt>
                <c:pt idx="35575">
                  <c:v>0.985951155330139</c:v>
                </c:pt>
                <c:pt idx="35576">
                  <c:v>0.98601002228888901</c:v>
                </c:pt>
                <c:pt idx="35577">
                  <c:v>0.98603863429824201</c:v>
                </c:pt>
                <c:pt idx="35578">
                  <c:v>0.98594044737168895</c:v>
                </c:pt>
                <c:pt idx="35579">
                  <c:v>0.98594673309076297</c:v>
                </c:pt>
                <c:pt idx="35580">
                  <c:v>0.98593667089796599</c:v>
                </c:pt>
                <c:pt idx="35581">
                  <c:v>0.98591287084349599</c:v>
                </c:pt>
                <c:pt idx="35582">
                  <c:v>0.98596821530227596</c:v>
                </c:pt>
                <c:pt idx="35583">
                  <c:v>0.98600084489719497</c:v>
                </c:pt>
                <c:pt idx="35584">
                  <c:v>0.98604676337854302</c:v>
                </c:pt>
                <c:pt idx="35585">
                  <c:v>0.98603679451452297</c:v>
                </c:pt>
                <c:pt idx="35586">
                  <c:v>0.98594868852615603</c:v>
                </c:pt>
                <c:pt idx="35587">
                  <c:v>0.98600103251418303</c:v>
                </c:pt>
                <c:pt idx="35588">
                  <c:v>0.98593177882083005</c:v>
                </c:pt>
                <c:pt idx="35589">
                  <c:v>0.98595512946208297</c:v>
                </c:pt>
                <c:pt idx="35590">
                  <c:v>0.98600054539596704</c:v>
                </c:pt>
                <c:pt idx="35591">
                  <c:v>0.98587569915143802</c:v>
                </c:pt>
                <c:pt idx="35592">
                  <c:v>0.98601752940965603</c:v>
                </c:pt>
                <c:pt idx="35593">
                  <c:v>0.98597085079741598</c:v>
                </c:pt>
                <c:pt idx="35594">
                  <c:v>0.98602509264424898</c:v>
                </c:pt>
                <c:pt idx="35595">
                  <c:v>0.98595258868882796</c:v>
                </c:pt>
                <c:pt idx="35596">
                  <c:v>0.98595796713666894</c:v>
                </c:pt>
                <c:pt idx="35597">
                  <c:v>0.98583705700065005</c:v>
                </c:pt>
                <c:pt idx="35598">
                  <c:v>0.98600426977742905</c:v>
                </c:pt>
                <c:pt idx="35599">
                  <c:v>0.98598859291034702</c:v>
                </c:pt>
                <c:pt idx="35600">
                  <c:v>0.98594859264355605</c:v>
                </c:pt>
                <c:pt idx="35601">
                  <c:v>0.98591168453841305</c:v>
                </c:pt>
                <c:pt idx="35602">
                  <c:v>0.98606305978053399</c:v>
                </c:pt>
                <c:pt idx="35603">
                  <c:v>0.98592667819324498</c:v>
                </c:pt>
                <c:pt idx="35604">
                  <c:v>0.98605240717184395</c:v>
                </c:pt>
                <c:pt idx="35605">
                  <c:v>0.98600587470411805</c:v>
                </c:pt>
                <c:pt idx="35606">
                  <c:v>0.98603301155437795</c:v>
                </c:pt>
                <c:pt idx="35607">
                  <c:v>0.98601731250424896</c:v>
                </c:pt>
                <c:pt idx="35608">
                  <c:v>0.98601430851788596</c:v>
                </c:pt>
                <c:pt idx="35609">
                  <c:v>0.98598663609769899</c:v>
                </c:pt>
                <c:pt idx="35610">
                  <c:v>0.98595941147225896</c:v>
                </c:pt>
                <c:pt idx="35611">
                  <c:v>0.98597680243319497</c:v>
                </c:pt>
                <c:pt idx="35612">
                  <c:v>0.98586953623533102</c:v>
                </c:pt>
                <c:pt idx="35613">
                  <c:v>0.98592308343903201</c:v>
                </c:pt>
                <c:pt idx="35614">
                  <c:v>0.98603629098090495</c:v>
                </c:pt>
                <c:pt idx="35615">
                  <c:v>0.98583767243849796</c:v>
                </c:pt>
                <c:pt idx="35616">
                  <c:v>0.98591763435368496</c:v>
                </c:pt>
                <c:pt idx="35617">
                  <c:v>0.985993928140388</c:v>
                </c:pt>
                <c:pt idx="35618">
                  <c:v>0.98605817096096104</c:v>
                </c:pt>
                <c:pt idx="35619">
                  <c:v>0.98608204228623197</c:v>
                </c:pt>
                <c:pt idx="35620">
                  <c:v>0.98597272367987199</c:v>
                </c:pt>
                <c:pt idx="35621">
                  <c:v>0.98589889740935699</c:v>
                </c:pt>
                <c:pt idx="35622">
                  <c:v>0.98598573677955603</c:v>
                </c:pt>
                <c:pt idx="35623">
                  <c:v>0.98592803202680301</c:v>
                </c:pt>
                <c:pt idx="35624">
                  <c:v>0.98600007777061305</c:v>
                </c:pt>
                <c:pt idx="35625">
                  <c:v>0.98604680605545802</c:v>
                </c:pt>
                <c:pt idx="35626">
                  <c:v>0.98591705147193798</c:v>
                </c:pt>
                <c:pt idx="35627">
                  <c:v>0.98603741825463997</c:v>
                </c:pt>
                <c:pt idx="35628">
                  <c:v>0.98589856568419298</c:v>
                </c:pt>
                <c:pt idx="35629">
                  <c:v>0.986058724088412</c:v>
                </c:pt>
                <c:pt idx="35630">
                  <c:v>0.986030021848048</c:v>
                </c:pt>
                <c:pt idx="35631">
                  <c:v>0.98601067782007901</c:v>
                </c:pt>
                <c:pt idx="35632">
                  <c:v>0.98600259549777003</c:v>
                </c:pt>
                <c:pt idx="35633">
                  <c:v>0.98590936343569402</c:v>
                </c:pt>
                <c:pt idx="35634">
                  <c:v>0.98605179576077695</c:v>
                </c:pt>
                <c:pt idx="35635">
                  <c:v>0.98592792390575501</c:v>
                </c:pt>
                <c:pt idx="35636">
                  <c:v>0.98604956515647901</c:v>
                </c:pt>
                <c:pt idx="35637">
                  <c:v>0.98602173801059201</c:v>
                </c:pt>
                <c:pt idx="35638">
                  <c:v>0.985944977668617</c:v>
                </c:pt>
                <c:pt idx="35639">
                  <c:v>0.98608585226981404</c:v>
                </c:pt>
                <c:pt idx="35640">
                  <c:v>0.98603420716771595</c:v>
                </c:pt>
                <c:pt idx="35641">
                  <c:v>0.98597387094379996</c:v>
                </c:pt>
                <c:pt idx="35642">
                  <c:v>0.985966036322385</c:v>
                </c:pt>
                <c:pt idx="35643">
                  <c:v>0.98588485965053696</c:v>
                </c:pt>
                <c:pt idx="35644">
                  <c:v>0.98600359697182705</c:v>
                </c:pt>
                <c:pt idx="35645">
                  <c:v>0.98599887658506402</c:v>
                </c:pt>
                <c:pt idx="35646">
                  <c:v>0.98592992787216505</c:v>
                </c:pt>
                <c:pt idx="35647">
                  <c:v>0.98590133193434903</c:v>
                </c:pt>
                <c:pt idx="35648">
                  <c:v>0.98593954191367605</c:v>
                </c:pt>
                <c:pt idx="35649">
                  <c:v>0.98597237966904805</c:v>
                </c:pt>
                <c:pt idx="35650">
                  <c:v>0.98601501334249897</c:v>
                </c:pt>
                <c:pt idx="35651">
                  <c:v>0.98606919012627603</c:v>
                </c:pt>
                <c:pt idx="35652">
                  <c:v>0.98600207598080902</c:v>
                </c:pt>
                <c:pt idx="35653">
                  <c:v>0.98587638410108003</c:v>
                </c:pt>
                <c:pt idx="35654">
                  <c:v>0.98598540566435999</c:v>
                </c:pt>
                <c:pt idx="35655">
                  <c:v>0.98595082190514205</c:v>
                </c:pt>
                <c:pt idx="35656">
                  <c:v>0.98592339448533195</c:v>
                </c:pt>
                <c:pt idx="35657">
                  <c:v>0.98598668738106698</c:v>
                </c:pt>
                <c:pt idx="35658">
                  <c:v>0.98586553895054596</c:v>
                </c:pt>
                <c:pt idx="35659">
                  <c:v>0.98597789755785703</c:v>
                </c:pt>
                <c:pt idx="35660">
                  <c:v>0.98586080374197105</c:v>
                </c:pt>
                <c:pt idx="35661">
                  <c:v>0.98589992312741004</c:v>
                </c:pt>
                <c:pt idx="35662">
                  <c:v>0.98588262573628704</c:v>
                </c:pt>
                <c:pt idx="35663">
                  <c:v>0.98588639036080505</c:v>
                </c:pt>
                <c:pt idx="35664">
                  <c:v>0.98597264141918906</c:v>
                </c:pt>
                <c:pt idx="35665">
                  <c:v>0.98593161586767197</c:v>
                </c:pt>
                <c:pt idx="35666">
                  <c:v>0.98599452972271995</c:v>
                </c:pt>
                <c:pt idx="35667">
                  <c:v>0.98593126331596503</c:v>
                </c:pt>
                <c:pt idx="35668">
                  <c:v>0.98604024157330405</c:v>
                </c:pt>
                <c:pt idx="35669">
                  <c:v>0.98594986027302101</c:v>
                </c:pt>
                <c:pt idx="35670">
                  <c:v>0.98596753627214495</c:v>
                </c:pt>
                <c:pt idx="35671">
                  <c:v>0.98595345143717195</c:v>
                </c:pt>
                <c:pt idx="35672">
                  <c:v>0.98594308891316695</c:v>
                </c:pt>
                <c:pt idx="35673">
                  <c:v>0.98603912329364096</c:v>
                </c:pt>
                <c:pt idx="35674">
                  <c:v>0.98592560377496397</c:v>
                </c:pt>
                <c:pt idx="35675">
                  <c:v>0.986081967441646</c:v>
                </c:pt>
                <c:pt idx="35676">
                  <c:v>0.98596125816773394</c:v>
                </c:pt>
                <c:pt idx="35677">
                  <c:v>0.98598734801459098</c:v>
                </c:pt>
                <c:pt idx="35678">
                  <c:v>0.98606021009959699</c:v>
                </c:pt>
                <c:pt idx="35679">
                  <c:v>0.98584196356716303</c:v>
                </c:pt>
                <c:pt idx="35680">
                  <c:v>0.98601765261636898</c:v>
                </c:pt>
                <c:pt idx="35681">
                  <c:v>0.98590283281105096</c:v>
                </c:pt>
                <c:pt idx="35682">
                  <c:v>0.98598974815476803</c:v>
                </c:pt>
                <c:pt idx="35683">
                  <c:v>0.985930124425485</c:v>
                </c:pt>
                <c:pt idx="35684">
                  <c:v>0.98584023247004005</c:v>
                </c:pt>
                <c:pt idx="35685">
                  <c:v>0.98598192764544001</c:v>
                </c:pt>
                <c:pt idx="35686">
                  <c:v>0.98586587523160296</c:v>
                </c:pt>
                <c:pt idx="35687">
                  <c:v>0.98594477297552396</c:v>
                </c:pt>
                <c:pt idx="35688">
                  <c:v>0.98594212093296096</c:v>
                </c:pt>
                <c:pt idx="35689">
                  <c:v>0.98595751605300697</c:v>
                </c:pt>
                <c:pt idx="35690">
                  <c:v>0.98596723088272298</c:v>
                </c:pt>
                <c:pt idx="35691">
                  <c:v>0.98596656137768601</c:v>
                </c:pt>
                <c:pt idx="35692">
                  <c:v>0.986008854349951</c:v>
                </c:pt>
                <c:pt idx="35693">
                  <c:v>0.98592892258342402</c:v>
                </c:pt>
                <c:pt idx="35694">
                  <c:v>0.98582039176098102</c:v>
                </c:pt>
                <c:pt idx="35695">
                  <c:v>0.98600387118615695</c:v>
                </c:pt>
                <c:pt idx="35696">
                  <c:v>0.98595874454267995</c:v>
                </c:pt>
                <c:pt idx="35697">
                  <c:v>0.98598715345177901</c:v>
                </c:pt>
                <c:pt idx="35698">
                  <c:v>0.98601250128972995</c:v>
                </c:pt>
                <c:pt idx="35699">
                  <c:v>0.98598587025786599</c:v>
                </c:pt>
                <c:pt idx="35700">
                  <c:v>0.98597359199126799</c:v>
                </c:pt>
                <c:pt idx="35701">
                  <c:v>0.98611315140505196</c:v>
                </c:pt>
                <c:pt idx="35702">
                  <c:v>0.98589946313212895</c:v>
                </c:pt>
                <c:pt idx="35703">
                  <c:v>0.98603360318292599</c:v>
                </c:pt>
                <c:pt idx="35704">
                  <c:v>0.98592515224363597</c:v>
                </c:pt>
                <c:pt idx="35705">
                  <c:v>0.98604813051818596</c:v>
                </c:pt>
                <c:pt idx="35706">
                  <c:v>0.98605221482230299</c:v>
                </c:pt>
                <c:pt idx="35707">
                  <c:v>0.98603607435884799</c:v>
                </c:pt>
                <c:pt idx="35708">
                  <c:v>0.98591502733244296</c:v>
                </c:pt>
                <c:pt idx="35709">
                  <c:v>0.98606336300091002</c:v>
                </c:pt>
                <c:pt idx="35710">
                  <c:v>0.985986016631338</c:v>
                </c:pt>
                <c:pt idx="35711">
                  <c:v>0.98589225027624094</c:v>
                </c:pt>
                <c:pt idx="35712">
                  <c:v>0.98601323628090198</c:v>
                </c:pt>
                <c:pt idx="35713">
                  <c:v>0.98591110474528199</c:v>
                </c:pt>
                <c:pt idx="35714">
                  <c:v>0.98599046081498098</c:v>
                </c:pt>
                <c:pt idx="35715">
                  <c:v>0.98594460155510499</c:v>
                </c:pt>
                <c:pt idx="35716">
                  <c:v>0.98590940037182395</c:v>
                </c:pt>
                <c:pt idx="35717">
                  <c:v>0.98605063210935295</c:v>
                </c:pt>
                <c:pt idx="35718">
                  <c:v>0.98600417879029401</c:v>
                </c:pt>
                <c:pt idx="35719">
                  <c:v>0.98597321369217505</c:v>
                </c:pt>
                <c:pt idx="35720">
                  <c:v>0.98584237467173796</c:v>
                </c:pt>
                <c:pt idx="35721">
                  <c:v>0.98590745893589504</c:v>
                </c:pt>
                <c:pt idx="35722">
                  <c:v>0.98602750658155802</c:v>
                </c:pt>
                <c:pt idx="35723">
                  <c:v>0.98595736885426899</c:v>
                </c:pt>
                <c:pt idx="35724">
                  <c:v>0.98599547979576696</c:v>
                </c:pt>
                <c:pt idx="35725">
                  <c:v>0.98608404395097404</c:v>
                </c:pt>
                <c:pt idx="35726">
                  <c:v>0.98596099760988598</c:v>
                </c:pt>
                <c:pt idx="35727">
                  <c:v>0.98610361579835704</c:v>
                </c:pt>
                <c:pt idx="35728">
                  <c:v>0.98592557116762902</c:v>
                </c:pt>
                <c:pt idx="35729">
                  <c:v>0.98587857003568202</c:v>
                </c:pt>
                <c:pt idx="35730">
                  <c:v>0.98600573565409799</c:v>
                </c:pt>
                <c:pt idx="35731">
                  <c:v>0.98591234715703902</c:v>
                </c:pt>
                <c:pt idx="35732">
                  <c:v>0.98601249464560503</c:v>
                </c:pt>
                <c:pt idx="35733">
                  <c:v>0.98589960454013303</c:v>
                </c:pt>
                <c:pt idx="35734">
                  <c:v>0.98599726137846699</c:v>
                </c:pt>
                <c:pt idx="35735">
                  <c:v>0.98588480779630205</c:v>
                </c:pt>
                <c:pt idx="35736">
                  <c:v>0.98596679537987497</c:v>
                </c:pt>
                <c:pt idx="35737">
                  <c:v>0.98592974842435299</c:v>
                </c:pt>
                <c:pt idx="35738">
                  <c:v>0.98592048084668304</c:v>
                </c:pt>
                <c:pt idx="35739">
                  <c:v>0.98599098243953198</c:v>
                </c:pt>
                <c:pt idx="35740">
                  <c:v>0.98599035496831899</c:v>
                </c:pt>
                <c:pt idx="35741">
                  <c:v>0.98592952375060705</c:v>
                </c:pt>
                <c:pt idx="35742">
                  <c:v>0.98602891460058795</c:v>
                </c:pt>
                <c:pt idx="35743">
                  <c:v>0.98590806285384502</c:v>
                </c:pt>
                <c:pt idx="35744">
                  <c:v>0.98604946698401097</c:v>
                </c:pt>
                <c:pt idx="35745">
                  <c:v>0.98587301560000096</c:v>
                </c:pt>
                <c:pt idx="35746">
                  <c:v>0.98600464681648703</c:v>
                </c:pt>
                <c:pt idx="35747">
                  <c:v>0.98594895153070095</c:v>
                </c:pt>
                <c:pt idx="35748">
                  <c:v>0.98593881973615705</c:v>
                </c:pt>
                <c:pt idx="35749">
                  <c:v>0.98599354879977597</c:v>
                </c:pt>
                <c:pt idx="35750">
                  <c:v>0.98597438058519205</c:v>
                </c:pt>
                <c:pt idx="35751">
                  <c:v>0.98591110471899701</c:v>
                </c:pt>
                <c:pt idx="35752">
                  <c:v>0.98596581365716096</c:v>
                </c:pt>
                <c:pt idx="35753">
                  <c:v>0.98600031497415197</c:v>
                </c:pt>
                <c:pt idx="35754">
                  <c:v>0.98613664158325898</c:v>
                </c:pt>
                <c:pt idx="35755">
                  <c:v>0.98599012677559095</c:v>
                </c:pt>
                <c:pt idx="35756">
                  <c:v>0.98595835203579596</c:v>
                </c:pt>
                <c:pt idx="35757">
                  <c:v>0.98602668531397897</c:v>
                </c:pt>
                <c:pt idx="35758">
                  <c:v>0.98595907571760699</c:v>
                </c:pt>
                <c:pt idx="35759">
                  <c:v>0.986075788708211</c:v>
                </c:pt>
                <c:pt idx="35760">
                  <c:v>0.98598508020761</c:v>
                </c:pt>
                <c:pt idx="35761">
                  <c:v>0.98602774412613303</c:v>
                </c:pt>
                <c:pt idx="35762">
                  <c:v>0.98585306114585602</c:v>
                </c:pt>
                <c:pt idx="35763">
                  <c:v>0.98598935368739404</c:v>
                </c:pt>
                <c:pt idx="35764">
                  <c:v>0.98597136953129305</c:v>
                </c:pt>
                <c:pt idx="35765">
                  <c:v>0.98598175835869295</c:v>
                </c:pt>
                <c:pt idx="35766">
                  <c:v>0.98594741530337804</c:v>
                </c:pt>
                <c:pt idx="35767">
                  <c:v>0.98586167260107005</c:v>
                </c:pt>
                <c:pt idx="35768">
                  <c:v>0.98592276229890397</c:v>
                </c:pt>
                <c:pt idx="35769">
                  <c:v>0.98599928491000299</c:v>
                </c:pt>
                <c:pt idx="35770">
                  <c:v>0.98597388906759997</c:v>
                </c:pt>
                <c:pt idx="35771">
                  <c:v>0.98601503482490604</c:v>
                </c:pt>
                <c:pt idx="35772">
                  <c:v>0.98589229166707104</c:v>
                </c:pt>
                <c:pt idx="35773">
                  <c:v>0.98595748253111504</c:v>
                </c:pt>
                <c:pt idx="35774">
                  <c:v>0.98600601405125698</c:v>
                </c:pt>
                <c:pt idx="35775">
                  <c:v>0.98600847219855803</c:v>
                </c:pt>
                <c:pt idx="35776">
                  <c:v>0.98595243577539404</c:v>
                </c:pt>
                <c:pt idx="35777">
                  <c:v>0.98597195188936104</c:v>
                </c:pt>
                <c:pt idx="35778">
                  <c:v>0.98595534585585498</c:v>
                </c:pt>
                <c:pt idx="35779">
                  <c:v>0.98601834661463605</c:v>
                </c:pt>
                <c:pt idx="35780">
                  <c:v>0.98609409702548401</c:v>
                </c:pt>
                <c:pt idx="35781">
                  <c:v>0.98585338964017999</c:v>
                </c:pt>
                <c:pt idx="35782">
                  <c:v>0.98593694234524898</c:v>
                </c:pt>
                <c:pt idx="35783">
                  <c:v>0.98585617348883303</c:v>
                </c:pt>
                <c:pt idx="35784">
                  <c:v>0.98594098414970399</c:v>
                </c:pt>
                <c:pt idx="35785">
                  <c:v>0.98595649902097704</c:v>
                </c:pt>
                <c:pt idx="35786">
                  <c:v>0.98596491892918003</c:v>
                </c:pt>
                <c:pt idx="35787">
                  <c:v>0.985871507270074</c:v>
                </c:pt>
                <c:pt idx="35788">
                  <c:v>0.98602377808931196</c:v>
                </c:pt>
                <c:pt idx="35789">
                  <c:v>0.98600531753419296</c:v>
                </c:pt>
                <c:pt idx="35790">
                  <c:v>0.98593016948317402</c:v>
                </c:pt>
                <c:pt idx="35791">
                  <c:v>0.98605127536284198</c:v>
                </c:pt>
                <c:pt idx="35792">
                  <c:v>0.98593714509804598</c:v>
                </c:pt>
                <c:pt idx="35793">
                  <c:v>0.98600646054125995</c:v>
                </c:pt>
                <c:pt idx="35794">
                  <c:v>0.98600365844476601</c:v>
                </c:pt>
                <c:pt idx="35795">
                  <c:v>0.98593255298544702</c:v>
                </c:pt>
                <c:pt idx="35796">
                  <c:v>0.98589776450554201</c:v>
                </c:pt>
                <c:pt idx="35797">
                  <c:v>0.98600854840158203</c:v>
                </c:pt>
                <c:pt idx="35798">
                  <c:v>0.98599390796374098</c:v>
                </c:pt>
                <c:pt idx="35799">
                  <c:v>0.98592418954109595</c:v>
                </c:pt>
                <c:pt idx="35800">
                  <c:v>0.98585697664545102</c:v>
                </c:pt>
                <c:pt idx="35801">
                  <c:v>0.98599631534524901</c:v>
                </c:pt>
                <c:pt idx="35802">
                  <c:v>0.98594256346206899</c:v>
                </c:pt>
                <c:pt idx="35803">
                  <c:v>0.98598285096000104</c:v>
                </c:pt>
                <c:pt idx="35804">
                  <c:v>0.98591071245066997</c:v>
                </c:pt>
                <c:pt idx="35805">
                  <c:v>0.985984877073244</c:v>
                </c:pt>
                <c:pt idx="35806">
                  <c:v>0.98611454329126103</c:v>
                </c:pt>
                <c:pt idx="35807">
                  <c:v>0.98600000975573099</c:v>
                </c:pt>
                <c:pt idx="35808">
                  <c:v>0.98602279328504905</c:v>
                </c:pt>
                <c:pt idx="35809">
                  <c:v>0.98598120025722602</c:v>
                </c:pt>
                <c:pt idx="35810">
                  <c:v>0.98599843375323704</c:v>
                </c:pt>
                <c:pt idx="35811">
                  <c:v>0.98602544267408598</c:v>
                </c:pt>
                <c:pt idx="35812">
                  <c:v>0.98598047834714897</c:v>
                </c:pt>
                <c:pt idx="35813">
                  <c:v>0.98600838493372001</c:v>
                </c:pt>
                <c:pt idx="35814">
                  <c:v>0.98585176300351196</c:v>
                </c:pt>
                <c:pt idx="35815">
                  <c:v>0.98592457516641197</c:v>
                </c:pt>
                <c:pt idx="35816">
                  <c:v>0.985947675947208</c:v>
                </c:pt>
                <c:pt idx="35817">
                  <c:v>0.98604598426273904</c:v>
                </c:pt>
                <c:pt idx="35818">
                  <c:v>0.98587335914998897</c:v>
                </c:pt>
                <c:pt idx="35819">
                  <c:v>0.98595979957730795</c:v>
                </c:pt>
                <c:pt idx="35820">
                  <c:v>0.98595506104340902</c:v>
                </c:pt>
                <c:pt idx="35821">
                  <c:v>0.98602967048319301</c:v>
                </c:pt>
                <c:pt idx="35822">
                  <c:v>0.98600014266341596</c:v>
                </c:pt>
                <c:pt idx="35823">
                  <c:v>0.986003584061657</c:v>
                </c:pt>
                <c:pt idx="35824">
                  <c:v>0.985982669265694</c:v>
                </c:pt>
                <c:pt idx="35825">
                  <c:v>0.98592236966602398</c:v>
                </c:pt>
                <c:pt idx="35826">
                  <c:v>0.98588408698041197</c:v>
                </c:pt>
                <c:pt idx="35827">
                  <c:v>0.98591335369315902</c:v>
                </c:pt>
                <c:pt idx="35828">
                  <c:v>0.985924549571218</c:v>
                </c:pt>
                <c:pt idx="35829">
                  <c:v>0.98596290707696399</c:v>
                </c:pt>
                <c:pt idx="35830">
                  <c:v>0.98600313925877203</c:v>
                </c:pt>
                <c:pt idx="35831">
                  <c:v>0.98602520931505999</c:v>
                </c:pt>
                <c:pt idx="35832">
                  <c:v>0.985855087563687</c:v>
                </c:pt>
                <c:pt idx="35833">
                  <c:v>0.98595041659961902</c:v>
                </c:pt>
                <c:pt idx="35834">
                  <c:v>0.98598319998650696</c:v>
                </c:pt>
                <c:pt idx="35835">
                  <c:v>0.98601943987903096</c:v>
                </c:pt>
                <c:pt idx="35836">
                  <c:v>0.98598222373126798</c:v>
                </c:pt>
                <c:pt idx="35837">
                  <c:v>0.98590801058056399</c:v>
                </c:pt>
                <c:pt idx="35838">
                  <c:v>0.98596664006999801</c:v>
                </c:pt>
                <c:pt idx="35839">
                  <c:v>0.98595528869752902</c:v>
                </c:pt>
                <c:pt idx="35840">
                  <c:v>0.98594218065140304</c:v>
                </c:pt>
                <c:pt idx="35841">
                  <c:v>0.98604356521810299</c:v>
                </c:pt>
                <c:pt idx="35842">
                  <c:v>0.98598145712970398</c:v>
                </c:pt>
                <c:pt idx="35843">
                  <c:v>0.98600490755954096</c:v>
                </c:pt>
                <c:pt idx="35844">
                  <c:v>0.98596443046100601</c:v>
                </c:pt>
                <c:pt idx="35845">
                  <c:v>0.98586004436653596</c:v>
                </c:pt>
                <c:pt idx="35846">
                  <c:v>0.98585386216180904</c:v>
                </c:pt>
                <c:pt idx="35847">
                  <c:v>0.98602265751790497</c:v>
                </c:pt>
                <c:pt idx="35848">
                  <c:v>0.98597664815289399</c:v>
                </c:pt>
                <c:pt idx="35849">
                  <c:v>0.98602555680896198</c:v>
                </c:pt>
                <c:pt idx="35850">
                  <c:v>0.98596922870432702</c:v>
                </c:pt>
                <c:pt idx="35851">
                  <c:v>0.985930375404517</c:v>
                </c:pt>
                <c:pt idx="35852">
                  <c:v>0.98600290884904496</c:v>
                </c:pt>
                <c:pt idx="35853">
                  <c:v>0.98595540064119902</c:v>
                </c:pt>
                <c:pt idx="35854">
                  <c:v>0.98590444697728596</c:v>
                </c:pt>
                <c:pt idx="35855">
                  <c:v>0.98605363186878203</c:v>
                </c:pt>
                <c:pt idx="35856">
                  <c:v>0.98590254653385201</c:v>
                </c:pt>
                <c:pt idx="35857">
                  <c:v>0.98593681069402805</c:v>
                </c:pt>
                <c:pt idx="35858">
                  <c:v>0.98596084186892397</c:v>
                </c:pt>
                <c:pt idx="35859">
                  <c:v>0.98594098843783995</c:v>
                </c:pt>
                <c:pt idx="35860">
                  <c:v>0.98586975568055102</c:v>
                </c:pt>
                <c:pt idx="35861">
                  <c:v>0.98589455719655605</c:v>
                </c:pt>
                <c:pt idx="35862">
                  <c:v>0.985973540230631</c:v>
                </c:pt>
                <c:pt idx="35863">
                  <c:v>0.98590018392621603</c:v>
                </c:pt>
                <c:pt idx="35864">
                  <c:v>0.98600207246711202</c:v>
                </c:pt>
                <c:pt idx="35865">
                  <c:v>0.98594469353813197</c:v>
                </c:pt>
                <c:pt idx="35866">
                  <c:v>0.98615982916718903</c:v>
                </c:pt>
                <c:pt idx="35867">
                  <c:v>0.985959099182667</c:v>
                </c:pt>
                <c:pt idx="35868">
                  <c:v>0.98595551514923796</c:v>
                </c:pt>
                <c:pt idx="35869">
                  <c:v>0.98595918523346204</c:v>
                </c:pt>
                <c:pt idx="35870">
                  <c:v>0.98603292372562001</c:v>
                </c:pt>
                <c:pt idx="35871">
                  <c:v>0.98595629346606095</c:v>
                </c:pt>
                <c:pt idx="35872">
                  <c:v>0.985907489343263</c:v>
                </c:pt>
                <c:pt idx="35873">
                  <c:v>0.98598644940625702</c:v>
                </c:pt>
                <c:pt idx="35874">
                  <c:v>0.98597648872019295</c:v>
                </c:pt>
                <c:pt idx="35875">
                  <c:v>0.98608501948645499</c:v>
                </c:pt>
                <c:pt idx="35876">
                  <c:v>0.98591045518864595</c:v>
                </c:pt>
                <c:pt idx="35877">
                  <c:v>0.98605600548128003</c:v>
                </c:pt>
                <c:pt idx="35878">
                  <c:v>0.98599851838096197</c:v>
                </c:pt>
                <c:pt idx="35879">
                  <c:v>0.985965306828816</c:v>
                </c:pt>
                <c:pt idx="35880">
                  <c:v>0.98590149583102804</c:v>
                </c:pt>
                <c:pt idx="35881">
                  <c:v>0.98600584205035602</c:v>
                </c:pt>
                <c:pt idx="35882">
                  <c:v>0.98604648270296902</c:v>
                </c:pt>
                <c:pt idx="35883">
                  <c:v>0.98600812936932003</c:v>
                </c:pt>
                <c:pt idx="35884">
                  <c:v>0.98607152063796399</c:v>
                </c:pt>
                <c:pt idx="35885">
                  <c:v>0.98600421413471895</c:v>
                </c:pt>
                <c:pt idx="35886">
                  <c:v>0.98602934731181202</c:v>
                </c:pt>
                <c:pt idx="35887">
                  <c:v>0.98596087880141703</c:v>
                </c:pt>
                <c:pt idx="35888">
                  <c:v>0.98593932512309701</c:v>
                </c:pt>
                <c:pt idx="35889">
                  <c:v>0.98595005424840798</c:v>
                </c:pt>
                <c:pt idx="35890">
                  <c:v>0.98601356074534896</c:v>
                </c:pt>
                <c:pt idx="35891">
                  <c:v>0.98597290941001603</c:v>
                </c:pt>
                <c:pt idx="35892">
                  <c:v>0.98592932207042205</c:v>
                </c:pt>
                <c:pt idx="35893">
                  <c:v>0.98592843145944498</c:v>
                </c:pt>
                <c:pt idx="35894">
                  <c:v>0.98597105717790301</c:v>
                </c:pt>
                <c:pt idx="35895">
                  <c:v>0.98586455976493303</c:v>
                </c:pt>
                <c:pt idx="35896">
                  <c:v>0.98606593237942497</c:v>
                </c:pt>
                <c:pt idx="35897">
                  <c:v>0.98595877896984596</c:v>
                </c:pt>
                <c:pt idx="35898">
                  <c:v>0.98594502759689995</c:v>
                </c:pt>
                <c:pt idx="35899">
                  <c:v>0.98597619718977703</c:v>
                </c:pt>
                <c:pt idx="35900">
                  <c:v>0.98587648672494599</c:v>
                </c:pt>
                <c:pt idx="35901">
                  <c:v>0.98597160299138198</c:v>
                </c:pt>
                <c:pt idx="35902">
                  <c:v>0.98600180539391002</c:v>
                </c:pt>
                <c:pt idx="35903">
                  <c:v>0.98595799479697899</c:v>
                </c:pt>
                <c:pt idx="35904">
                  <c:v>0.98592722391412801</c:v>
                </c:pt>
                <c:pt idx="35905">
                  <c:v>0.98595828584918199</c:v>
                </c:pt>
                <c:pt idx="35906">
                  <c:v>0.98603838650362197</c:v>
                </c:pt>
                <c:pt idx="35907">
                  <c:v>0.98594975135040797</c:v>
                </c:pt>
                <c:pt idx="35908">
                  <c:v>0.98606914751932795</c:v>
                </c:pt>
                <c:pt idx="35909">
                  <c:v>0.98590512304626599</c:v>
                </c:pt>
                <c:pt idx="35910">
                  <c:v>0.98596569496644904</c:v>
                </c:pt>
                <c:pt idx="35911">
                  <c:v>0.98602583918431197</c:v>
                </c:pt>
                <c:pt idx="35912">
                  <c:v>0.98602942390105297</c:v>
                </c:pt>
                <c:pt idx="35913">
                  <c:v>0.98598497079817704</c:v>
                </c:pt>
                <c:pt idx="35914">
                  <c:v>0.98587636332522599</c:v>
                </c:pt>
                <c:pt idx="35915">
                  <c:v>0.98604986619401702</c:v>
                </c:pt>
                <c:pt idx="35916">
                  <c:v>0.98595004739919601</c:v>
                </c:pt>
                <c:pt idx="35917">
                  <c:v>0.98599496698826194</c:v>
                </c:pt>
                <c:pt idx="35918">
                  <c:v>0.98594299245788597</c:v>
                </c:pt>
                <c:pt idx="35919">
                  <c:v>0.98593116158792604</c:v>
                </c:pt>
                <c:pt idx="35920">
                  <c:v>0.98608176383797297</c:v>
                </c:pt>
                <c:pt idx="35921">
                  <c:v>0.98592201937857604</c:v>
                </c:pt>
                <c:pt idx="35922">
                  <c:v>0.98598065091477305</c:v>
                </c:pt>
                <c:pt idx="35923">
                  <c:v>0.98592040867264497</c:v>
                </c:pt>
                <c:pt idx="35924">
                  <c:v>0.98594578030993796</c:v>
                </c:pt>
                <c:pt idx="35925">
                  <c:v>0.98584782531659199</c:v>
                </c:pt>
                <c:pt idx="35926">
                  <c:v>0.98600271381894999</c:v>
                </c:pt>
                <c:pt idx="35927">
                  <c:v>0.98594802503634105</c:v>
                </c:pt>
                <c:pt idx="35928">
                  <c:v>0.98596411740115197</c:v>
                </c:pt>
                <c:pt idx="35929">
                  <c:v>0.98588788732733001</c:v>
                </c:pt>
                <c:pt idx="35930">
                  <c:v>0.98612259893140997</c:v>
                </c:pt>
                <c:pt idx="35931">
                  <c:v>0.98588897807463804</c:v>
                </c:pt>
                <c:pt idx="35932">
                  <c:v>0.98609630906477896</c:v>
                </c:pt>
                <c:pt idx="35933">
                  <c:v>0.98601410650983701</c:v>
                </c:pt>
                <c:pt idx="35934">
                  <c:v>0.98594013881688702</c:v>
                </c:pt>
                <c:pt idx="35935">
                  <c:v>0.98589544882574698</c:v>
                </c:pt>
                <c:pt idx="35936">
                  <c:v>0.98592920351997404</c:v>
                </c:pt>
                <c:pt idx="35937">
                  <c:v>0.98590734890593701</c:v>
                </c:pt>
                <c:pt idx="35938">
                  <c:v>0.98592478235780201</c:v>
                </c:pt>
                <c:pt idx="35939">
                  <c:v>0.98588776186152705</c:v>
                </c:pt>
                <c:pt idx="35940">
                  <c:v>0.98592514856964497</c:v>
                </c:pt>
                <c:pt idx="35941">
                  <c:v>0.98604817416313995</c:v>
                </c:pt>
                <c:pt idx="35942">
                  <c:v>0.98591622129435696</c:v>
                </c:pt>
                <c:pt idx="35943">
                  <c:v>0.98605727996353598</c:v>
                </c:pt>
                <c:pt idx="35944">
                  <c:v>0.98600046911108397</c:v>
                </c:pt>
                <c:pt idx="35945">
                  <c:v>0.98603511495597995</c:v>
                </c:pt>
                <c:pt idx="35946">
                  <c:v>0.98606670032956201</c:v>
                </c:pt>
                <c:pt idx="35947">
                  <c:v>0.98591846218399004</c:v>
                </c:pt>
                <c:pt idx="35948">
                  <c:v>0.98589541362574395</c:v>
                </c:pt>
                <c:pt idx="35949">
                  <c:v>0.98583910247930195</c:v>
                </c:pt>
                <c:pt idx="35950">
                  <c:v>0.98586813472455703</c:v>
                </c:pt>
                <c:pt idx="35951">
                  <c:v>0.98597148842285698</c:v>
                </c:pt>
                <c:pt idx="35952">
                  <c:v>0.98598272625733396</c:v>
                </c:pt>
                <c:pt idx="35953">
                  <c:v>0.98606226413006304</c:v>
                </c:pt>
                <c:pt idx="35954">
                  <c:v>0.98586593886103102</c:v>
                </c:pt>
                <c:pt idx="35955">
                  <c:v>0.98602472712942502</c:v>
                </c:pt>
                <c:pt idx="35956">
                  <c:v>0.98604385609109801</c:v>
                </c:pt>
                <c:pt idx="35957">
                  <c:v>0.98590790124010397</c:v>
                </c:pt>
                <c:pt idx="35958">
                  <c:v>0.98588443907520995</c:v>
                </c:pt>
                <c:pt idx="35959">
                  <c:v>0.98597767479094001</c:v>
                </c:pt>
                <c:pt idx="35960">
                  <c:v>0.98598933280999901</c:v>
                </c:pt>
                <c:pt idx="35961">
                  <c:v>0.98594479836594995</c:v>
                </c:pt>
                <c:pt idx="35962">
                  <c:v>0.98599189943261001</c:v>
                </c:pt>
                <c:pt idx="35963">
                  <c:v>0.98599872776811603</c:v>
                </c:pt>
                <c:pt idx="35964">
                  <c:v>0.98604778364864298</c:v>
                </c:pt>
                <c:pt idx="35965">
                  <c:v>0.98596999661249896</c:v>
                </c:pt>
                <c:pt idx="35966">
                  <c:v>0.98596789962789999</c:v>
                </c:pt>
                <c:pt idx="35967">
                  <c:v>0.98601344325777496</c:v>
                </c:pt>
                <c:pt idx="35968">
                  <c:v>0.98582582641085903</c:v>
                </c:pt>
                <c:pt idx="35969">
                  <c:v>0.986038751543171</c:v>
                </c:pt>
                <c:pt idx="35970">
                  <c:v>0.98591007172491696</c:v>
                </c:pt>
                <c:pt idx="35971">
                  <c:v>0.98587082630504697</c:v>
                </c:pt>
                <c:pt idx="35972">
                  <c:v>0.98601763456682501</c:v>
                </c:pt>
                <c:pt idx="35973">
                  <c:v>0.98596118716020498</c:v>
                </c:pt>
                <c:pt idx="35974">
                  <c:v>0.98596471028467003</c:v>
                </c:pt>
                <c:pt idx="35975">
                  <c:v>0.98600025942300695</c:v>
                </c:pt>
                <c:pt idx="35976">
                  <c:v>0.98601899023954398</c:v>
                </c:pt>
                <c:pt idx="35977">
                  <c:v>0.98597815339463801</c:v>
                </c:pt>
                <c:pt idx="35978">
                  <c:v>0.98588238292487596</c:v>
                </c:pt>
                <c:pt idx="35979">
                  <c:v>0.98602408520764495</c:v>
                </c:pt>
                <c:pt idx="35980">
                  <c:v>0.985965529381299</c:v>
                </c:pt>
                <c:pt idx="35981">
                  <c:v>0.98590762536524301</c:v>
                </c:pt>
                <c:pt idx="35982">
                  <c:v>0.98602759101719695</c:v>
                </c:pt>
                <c:pt idx="35983">
                  <c:v>0.98586002084304503</c:v>
                </c:pt>
                <c:pt idx="35984">
                  <c:v>0.98595863356646696</c:v>
                </c:pt>
                <c:pt idx="35985">
                  <c:v>0.98598494232711298</c:v>
                </c:pt>
                <c:pt idx="35986">
                  <c:v>0.98601408058683004</c:v>
                </c:pt>
                <c:pt idx="35987">
                  <c:v>0.98600592103607598</c:v>
                </c:pt>
                <c:pt idx="35988">
                  <c:v>0.98601917745463896</c:v>
                </c:pt>
                <c:pt idx="35989">
                  <c:v>0.986021865653671</c:v>
                </c:pt>
                <c:pt idx="35990">
                  <c:v>0.98597294808930502</c:v>
                </c:pt>
                <c:pt idx="35991">
                  <c:v>0.98606579191552302</c:v>
                </c:pt>
                <c:pt idx="35992">
                  <c:v>0.98596091430775201</c:v>
                </c:pt>
                <c:pt idx="35993">
                  <c:v>0.98593768836366402</c:v>
                </c:pt>
                <c:pt idx="35994">
                  <c:v>0.98586820215245397</c:v>
                </c:pt>
                <c:pt idx="35995">
                  <c:v>0.98600984104654199</c:v>
                </c:pt>
                <c:pt idx="35996">
                  <c:v>0.98597201172369797</c:v>
                </c:pt>
                <c:pt idx="35997">
                  <c:v>0.98595043576175101</c:v>
                </c:pt>
                <c:pt idx="35998">
                  <c:v>0.98590573260908798</c:v>
                </c:pt>
                <c:pt idx="35999">
                  <c:v>0.98592713291168199</c:v>
                </c:pt>
                <c:pt idx="36000">
                  <c:v>0.98591459967067396</c:v>
                </c:pt>
                <c:pt idx="36001">
                  <c:v>0.98602032456274402</c:v>
                </c:pt>
                <c:pt idx="36002">
                  <c:v>0.98597793497230402</c:v>
                </c:pt>
                <c:pt idx="36003">
                  <c:v>0.98603608462732395</c:v>
                </c:pt>
                <c:pt idx="36004">
                  <c:v>0.98597878942047801</c:v>
                </c:pt>
                <c:pt idx="36005">
                  <c:v>0.985951023923058</c:v>
                </c:pt>
                <c:pt idx="36006">
                  <c:v>0.98588583655426099</c:v>
                </c:pt>
                <c:pt idx="36007">
                  <c:v>0.98601792833179203</c:v>
                </c:pt>
                <c:pt idx="36008">
                  <c:v>0.98587768932805098</c:v>
                </c:pt>
                <c:pt idx="36009">
                  <c:v>0.98595063627379198</c:v>
                </c:pt>
                <c:pt idx="36010">
                  <c:v>0.98606597800280205</c:v>
                </c:pt>
                <c:pt idx="36011">
                  <c:v>0.98595697280413397</c:v>
                </c:pt>
                <c:pt idx="36012">
                  <c:v>0.98603148555747699</c:v>
                </c:pt>
                <c:pt idx="36013">
                  <c:v>0.98595440219131403</c:v>
                </c:pt>
                <c:pt idx="36014">
                  <c:v>0.98602885751788005</c:v>
                </c:pt>
                <c:pt idx="36015">
                  <c:v>0.98596993228985597</c:v>
                </c:pt>
                <c:pt idx="36016">
                  <c:v>0.98589716120140602</c:v>
                </c:pt>
                <c:pt idx="36017">
                  <c:v>0.98590673046205102</c:v>
                </c:pt>
                <c:pt idx="36018">
                  <c:v>0.985930589634744</c:v>
                </c:pt>
                <c:pt idx="36019">
                  <c:v>0.98609312273803296</c:v>
                </c:pt>
                <c:pt idx="36020">
                  <c:v>0.98597759507641902</c:v>
                </c:pt>
                <c:pt idx="36021">
                  <c:v>0.98588654712402601</c:v>
                </c:pt>
                <c:pt idx="36022">
                  <c:v>0.98591807126536102</c:v>
                </c:pt>
                <c:pt idx="36023">
                  <c:v>0.98590124321922801</c:v>
                </c:pt>
                <c:pt idx="36024">
                  <c:v>0.98589449477253499</c:v>
                </c:pt>
                <c:pt idx="36025">
                  <c:v>0.985959926635819</c:v>
                </c:pt>
                <c:pt idx="36026">
                  <c:v>0.98591373762092405</c:v>
                </c:pt>
                <c:pt idx="36027">
                  <c:v>0.985969523559446</c:v>
                </c:pt>
                <c:pt idx="36028">
                  <c:v>0.98590290117653201</c:v>
                </c:pt>
                <c:pt idx="36029">
                  <c:v>0.98597087591408705</c:v>
                </c:pt>
                <c:pt idx="36030">
                  <c:v>0.986076953230273</c:v>
                </c:pt>
                <c:pt idx="36031">
                  <c:v>0.98592702841330304</c:v>
                </c:pt>
                <c:pt idx="36032">
                  <c:v>0.98604236810377799</c:v>
                </c:pt>
                <c:pt idx="36033">
                  <c:v>0.98601846301530205</c:v>
                </c:pt>
                <c:pt idx="36034">
                  <c:v>0.98596725634189097</c:v>
                </c:pt>
                <c:pt idx="36035">
                  <c:v>0.98593105674200299</c:v>
                </c:pt>
                <c:pt idx="36036">
                  <c:v>0.98596331545881399</c:v>
                </c:pt>
                <c:pt idx="36037">
                  <c:v>0.98598617158185498</c:v>
                </c:pt>
                <c:pt idx="36038">
                  <c:v>0.98593010323166796</c:v>
                </c:pt>
                <c:pt idx="36039">
                  <c:v>0.98607598767341897</c:v>
                </c:pt>
                <c:pt idx="36040">
                  <c:v>0.98584906445938203</c:v>
                </c:pt>
                <c:pt idx="36041">
                  <c:v>0.98601254484317302</c:v>
                </c:pt>
                <c:pt idx="36042">
                  <c:v>0.98594209847485903</c:v>
                </c:pt>
                <c:pt idx="36043">
                  <c:v>0.98599496130966702</c:v>
                </c:pt>
                <c:pt idx="36044">
                  <c:v>0.98595852339410095</c:v>
                </c:pt>
                <c:pt idx="36045">
                  <c:v>0.985990960681144</c:v>
                </c:pt>
                <c:pt idx="36046">
                  <c:v>0.98595594694468602</c:v>
                </c:pt>
                <c:pt idx="36047">
                  <c:v>0.98600344714211297</c:v>
                </c:pt>
                <c:pt idx="36048">
                  <c:v>0.98605522198906503</c:v>
                </c:pt>
                <c:pt idx="36049">
                  <c:v>0.98583935560684699</c:v>
                </c:pt>
                <c:pt idx="36050">
                  <c:v>0.98601882619700199</c:v>
                </c:pt>
                <c:pt idx="36051">
                  <c:v>0.98588722713875498</c:v>
                </c:pt>
                <c:pt idx="36052">
                  <c:v>0.98605686057831399</c:v>
                </c:pt>
                <c:pt idx="36053">
                  <c:v>0.98605064588817604</c:v>
                </c:pt>
                <c:pt idx="36054">
                  <c:v>0.985937137560017</c:v>
                </c:pt>
                <c:pt idx="36055">
                  <c:v>0.98593121841184095</c:v>
                </c:pt>
                <c:pt idx="36056">
                  <c:v>0.98598442615410997</c:v>
                </c:pt>
                <c:pt idx="36057">
                  <c:v>0.98603443866152696</c:v>
                </c:pt>
                <c:pt idx="36058">
                  <c:v>0.98607639124333202</c:v>
                </c:pt>
                <c:pt idx="36059">
                  <c:v>0.98592009511463896</c:v>
                </c:pt>
                <c:pt idx="36060">
                  <c:v>0.98605532929219397</c:v>
                </c:pt>
                <c:pt idx="36061">
                  <c:v>0.98591112079872001</c:v>
                </c:pt>
                <c:pt idx="36062">
                  <c:v>0.985977130109983</c:v>
                </c:pt>
                <c:pt idx="36063">
                  <c:v>0.98605055468539504</c:v>
                </c:pt>
                <c:pt idx="36064">
                  <c:v>0.98603120386866305</c:v>
                </c:pt>
                <c:pt idx="36065">
                  <c:v>0.98597399698049304</c:v>
                </c:pt>
                <c:pt idx="36066">
                  <c:v>0.98591409365804905</c:v>
                </c:pt>
                <c:pt idx="36067">
                  <c:v>0.98606304178380699</c:v>
                </c:pt>
                <c:pt idx="36068">
                  <c:v>0.98592374680941197</c:v>
                </c:pt>
                <c:pt idx="36069">
                  <c:v>0.98596161793289805</c:v>
                </c:pt>
                <c:pt idx="36070">
                  <c:v>0.98595932883647797</c:v>
                </c:pt>
                <c:pt idx="36071">
                  <c:v>0.98593465047447104</c:v>
                </c:pt>
                <c:pt idx="36072">
                  <c:v>0.98595717823232099</c:v>
                </c:pt>
                <c:pt idx="36073">
                  <c:v>0.98595921122445096</c:v>
                </c:pt>
                <c:pt idx="36074">
                  <c:v>0.98605163223633996</c:v>
                </c:pt>
                <c:pt idx="36075">
                  <c:v>0.98590106629355601</c:v>
                </c:pt>
                <c:pt idx="36076">
                  <c:v>0.98607910534561105</c:v>
                </c:pt>
                <c:pt idx="36077">
                  <c:v>0.98590770803147498</c:v>
                </c:pt>
                <c:pt idx="36078">
                  <c:v>0.98596611320299898</c:v>
                </c:pt>
                <c:pt idx="36079">
                  <c:v>0.98596885211760399</c:v>
                </c:pt>
                <c:pt idx="36080">
                  <c:v>0.98595591491211199</c:v>
                </c:pt>
                <c:pt idx="36081">
                  <c:v>0.98601653177753601</c:v>
                </c:pt>
                <c:pt idx="36082">
                  <c:v>0.98602606103623203</c:v>
                </c:pt>
                <c:pt idx="36083">
                  <c:v>0.98584370157768997</c:v>
                </c:pt>
                <c:pt idx="36084">
                  <c:v>0.98592473303790196</c:v>
                </c:pt>
                <c:pt idx="36085">
                  <c:v>0.98591986905204998</c:v>
                </c:pt>
                <c:pt idx="36086">
                  <c:v>0.98596841375126698</c:v>
                </c:pt>
                <c:pt idx="36087">
                  <c:v>0.98592015069382299</c:v>
                </c:pt>
                <c:pt idx="36088">
                  <c:v>0.98603775409452998</c:v>
                </c:pt>
                <c:pt idx="36089">
                  <c:v>0.98594792357455796</c:v>
                </c:pt>
                <c:pt idx="36090">
                  <c:v>0.98598572992104205</c:v>
                </c:pt>
                <c:pt idx="36091">
                  <c:v>0.98599686248042295</c:v>
                </c:pt>
                <c:pt idx="36092">
                  <c:v>0.98583886913686702</c:v>
                </c:pt>
                <c:pt idx="36093">
                  <c:v>0.98602229375391504</c:v>
                </c:pt>
                <c:pt idx="36094">
                  <c:v>0.98589787236874105</c:v>
                </c:pt>
                <c:pt idx="36095">
                  <c:v>0.98598886455559498</c:v>
                </c:pt>
                <c:pt idx="36096">
                  <c:v>0.98594720643534794</c:v>
                </c:pt>
                <c:pt idx="36097">
                  <c:v>0.98599300548336499</c:v>
                </c:pt>
                <c:pt idx="36098">
                  <c:v>0.98600667921657403</c:v>
                </c:pt>
                <c:pt idx="36099">
                  <c:v>0.98593502336078398</c:v>
                </c:pt>
                <c:pt idx="36100">
                  <c:v>0.98598738664267205</c:v>
                </c:pt>
                <c:pt idx="36101">
                  <c:v>0.98603626781910902</c:v>
                </c:pt>
                <c:pt idx="36102">
                  <c:v>0.98603267592515997</c:v>
                </c:pt>
                <c:pt idx="36103">
                  <c:v>0.98593088516740601</c:v>
                </c:pt>
                <c:pt idx="36104">
                  <c:v>0.98599937231694701</c:v>
                </c:pt>
                <c:pt idx="36105">
                  <c:v>0.98601826513907997</c:v>
                </c:pt>
                <c:pt idx="36106">
                  <c:v>0.98603122084094597</c:v>
                </c:pt>
                <c:pt idx="36107">
                  <c:v>0.98606526204953704</c:v>
                </c:pt>
                <c:pt idx="36108">
                  <c:v>0.98600744724505895</c:v>
                </c:pt>
                <c:pt idx="36109">
                  <c:v>0.98604089760542002</c:v>
                </c:pt>
                <c:pt idx="36110">
                  <c:v>0.98593008806173199</c:v>
                </c:pt>
                <c:pt idx="36111">
                  <c:v>0.98609494960486299</c:v>
                </c:pt>
                <c:pt idx="36112">
                  <c:v>0.98593906997632197</c:v>
                </c:pt>
                <c:pt idx="36113">
                  <c:v>0.98605330837502803</c:v>
                </c:pt>
                <c:pt idx="36114">
                  <c:v>0.98585844471449202</c:v>
                </c:pt>
                <c:pt idx="36115">
                  <c:v>0.98605744809826301</c:v>
                </c:pt>
                <c:pt idx="36116">
                  <c:v>0.98596829036153799</c:v>
                </c:pt>
                <c:pt idx="36117">
                  <c:v>0.98603834473414098</c:v>
                </c:pt>
                <c:pt idx="36118">
                  <c:v>0.98595564738858499</c:v>
                </c:pt>
                <c:pt idx="36119">
                  <c:v>0.98588370357956201</c:v>
                </c:pt>
                <c:pt idx="36120">
                  <c:v>0.98585459680084497</c:v>
                </c:pt>
                <c:pt idx="36121">
                  <c:v>0.98594364650586597</c:v>
                </c:pt>
                <c:pt idx="36122">
                  <c:v>0.98606842568750697</c:v>
                </c:pt>
                <c:pt idx="36123">
                  <c:v>0.98604254431479299</c:v>
                </c:pt>
                <c:pt idx="36124">
                  <c:v>0.98600547476667399</c:v>
                </c:pt>
                <c:pt idx="36125">
                  <c:v>0.98599988447374698</c:v>
                </c:pt>
                <c:pt idx="36126">
                  <c:v>0.98600107457355501</c:v>
                </c:pt>
                <c:pt idx="36127">
                  <c:v>0.985974609827722</c:v>
                </c:pt>
                <c:pt idx="36128">
                  <c:v>0.98596757004745705</c:v>
                </c:pt>
                <c:pt idx="36129">
                  <c:v>0.98589583013225002</c:v>
                </c:pt>
                <c:pt idx="36130">
                  <c:v>0.98598157288900001</c:v>
                </c:pt>
                <c:pt idx="36131">
                  <c:v>0.98590198717782795</c:v>
                </c:pt>
                <c:pt idx="36132">
                  <c:v>0.98593030929772196</c:v>
                </c:pt>
                <c:pt idx="36133">
                  <c:v>0.98587188773657897</c:v>
                </c:pt>
                <c:pt idx="36134">
                  <c:v>0.98599284945747701</c:v>
                </c:pt>
                <c:pt idx="36135">
                  <c:v>0.98597802356098396</c:v>
                </c:pt>
                <c:pt idx="36136">
                  <c:v>0.98597808253661601</c:v>
                </c:pt>
                <c:pt idx="36137">
                  <c:v>0.98601109908561102</c:v>
                </c:pt>
                <c:pt idx="36138">
                  <c:v>0.98601834375503605</c:v>
                </c:pt>
                <c:pt idx="36139">
                  <c:v>0.98609067182976495</c:v>
                </c:pt>
                <c:pt idx="36140">
                  <c:v>0.98597544445711405</c:v>
                </c:pt>
                <c:pt idx="36141">
                  <c:v>0.98596127824938895</c:v>
                </c:pt>
                <c:pt idx="36142">
                  <c:v>0.98585829538212799</c:v>
                </c:pt>
                <c:pt idx="36143">
                  <c:v>0.98595245980299795</c:v>
                </c:pt>
                <c:pt idx="36144">
                  <c:v>0.98594064279896698</c:v>
                </c:pt>
                <c:pt idx="36145">
                  <c:v>0.98592993582350297</c:v>
                </c:pt>
                <c:pt idx="36146">
                  <c:v>0.98591177281322795</c:v>
                </c:pt>
                <c:pt idx="36147">
                  <c:v>0.98604724663169996</c:v>
                </c:pt>
                <c:pt idx="36148">
                  <c:v>0.98589381028827405</c:v>
                </c:pt>
                <c:pt idx="36149">
                  <c:v>0.98611317336350301</c:v>
                </c:pt>
                <c:pt idx="36150">
                  <c:v>0.98592572477114904</c:v>
                </c:pt>
                <c:pt idx="36151">
                  <c:v>0.98607193384903602</c:v>
                </c:pt>
                <c:pt idx="36152">
                  <c:v>0.98599193503920202</c:v>
                </c:pt>
                <c:pt idx="36153">
                  <c:v>0.98588483075760402</c:v>
                </c:pt>
                <c:pt idx="36154">
                  <c:v>0.9859781069536</c:v>
                </c:pt>
                <c:pt idx="36155">
                  <c:v>0.985922862455755</c:v>
                </c:pt>
                <c:pt idx="36156">
                  <c:v>0.98593285456163604</c:v>
                </c:pt>
                <c:pt idx="36157">
                  <c:v>0.98594134961776603</c:v>
                </c:pt>
                <c:pt idx="36158">
                  <c:v>0.98600169713910102</c:v>
                </c:pt>
                <c:pt idx="36159">
                  <c:v>0.98599118232785499</c:v>
                </c:pt>
                <c:pt idx="36160">
                  <c:v>0.985973814756959</c:v>
                </c:pt>
                <c:pt idx="36161">
                  <c:v>0.98592273970896105</c:v>
                </c:pt>
                <c:pt idx="36162">
                  <c:v>0.98603319877454898</c:v>
                </c:pt>
                <c:pt idx="36163">
                  <c:v>0.98597315533621999</c:v>
                </c:pt>
                <c:pt idx="36164">
                  <c:v>0.98598210154364097</c:v>
                </c:pt>
                <c:pt idx="36165">
                  <c:v>0.98593595008454205</c:v>
                </c:pt>
                <c:pt idx="36166">
                  <c:v>0.98602527570870302</c:v>
                </c:pt>
                <c:pt idx="36167">
                  <c:v>0.98581617666947796</c:v>
                </c:pt>
                <c:pt idx="36168">
                  <c:v>0.98597677118491101</c:v>
                </c:pt>
                <c:pt idx="36169">
                  <c:v>0.98586345094266004</c:v>
                </c:pt>
                <c:pt idx="36170">
                  <c:v>0.98586035160671404</c:v>
                </c:pt>
                <c:pt idx="36171">
                  <c:v>0.985933626341715</c:v>
                </c:pt>
                <c:pt idx="36172">
                  <c:v>0.98591289664645998</c:v>
                </c:pt>
                <c:pt idx="36173">
                  <c:v>0.98589635684882704</c:v>
                </c:pt>
                <c:pt idx="36174">
                  <c:v>0.98588386099567804</c:v>
                </c:pt>
                <c:pt idx="36175">
                  <c:v>0.98589218142975399</c:v>
                </c:pt>
                <c:pt idx="36176">
                  <c:v>0.98602644165240205</c:v>
                </c:pt>
                <c:pt idx="36177">
                  <c:v>0.98601586331957403</c:v>
                </c:pt>
                <c:pt idx="36178">
                  <c:v>0.98601158524643295</c:v>
                </c:pt>
                <c:pt idx="36179">
                  <c:v>0.985894727360901</c:v>
                </c:pt>
                <c:pt idx="36180">
                  <c:v>0.98590607914450301</c:v>
                </c:pt>
                <c:pt idx="36181">
                  <c:v>0.98596308083098805</c:v>
                </c:pt>
                <c:pt idx="36182">
                  <c:v>0.98602290291463801</c:v>
                </c:pt>
                <c:pt idx="36183">
                  <c:v>0.98590687707063596</c:v>
                </c:pt>
                <c:pt idx="36184">
                  <c:v>0.98599459495570096</c:v>
                </c:pt>
                <c:pt idx="36185">
                  <c:v>0.98595897691627499</c:v>
                </c:pt>
                <c:pt idx="36186">
                  <c:v>0.98595992800098697</c:v>
                </c:pt>
                <c:pt idx="36187">
                  <c:v>0.98598436596807904</c:v>
                </c:pt>
                <c:pt idx="36188">
                  <c:v>0.98592795432155</c:v>
                </c:pt>
                <c:pt idx="36189">
                  <c:v>0.98588649856365196</c:v>
                </c:pt>
                <c:pt idx="36190">
                  <c:v>0.98600740943812004</c:v>
                </c:pt>
                <c:pt idx="36191">
                  <c:v>0.98584792694650702</c:v>
                </c:pt>
                <c:pt idx="36192">
                  <c:v>0.98594876716961599</c:v>
                </c:pt>
                <c:pt idx="36193">
                  <c:v>0.98597830438249101</c:v>
                </c:pt>
                <c:pt idx="36194">
                  <c:v>0.98592830200831105</c:v>
                </c:pt>
                <c:pt idx="36195">
                  <c:v>0.98595435858001601</c:v>
                </c:pt>
                <c:pt idx="36196">
                  <c:v>0.98594479167104498</c:v>
                </c:pt>
                <c:pt idx="36197">
                  <c:v>0.98593268766074504</c:v>
                </c:pt>
                <c:pt idx="36198">
                  <c:v>0.98608596034523599</c:v>
                </c:pt>
                <c:pt idx="36199">
                  <c:v>0.98599754604002698</c:v>
                </c:pt>
                <c:pt idx="36200">
                  <c:v>0.98603597671727305</c:v>
                </c:pt>
                <c:pt idx="36201">
                  <c:v>0.98601258153075899</c:v>
                </c:pt>
                <c:pt idx="36202">
                  <c:v>0.98591973305765501</c:v>
                </c:pt>
                <c:pt idx="36203">
                  <c:v>0.98600446794783803</c:v>
                </c:pt>
                <c:pt idx="36204">
                  <c:v>0.98596392123929799</c:v>
                </c:pt>
                <c:pt idx="36205">
                  <c:v>0.98614962168682796</c:v>
                </c:pt>
                <c:pt idx="36206">
                  <c:v>0.98601738345049195</c:v>
                </c:pt>
                <c:pt idx="36207">
                  <c:v>0.98600403013904803</c:v>
                </c:pt>
                <c:pt idx="36208">
                  <c:v>0.98596531882280203</c:v>
                </c:pt>
                <c:pt idx="36209">
                  <c:v>0.98598484492091099</c:v>
                </c:pt>
                <c:pt idx="36210">
                  <c:v>0.98591974029347296</c:v>
                </c:pt>
                <c:pt idx="36211">
                  <c:v>0.98598771857677703</c:v>
                </c:pt>
                <c:pt idx="36212">
                  <c:v>0.98587292185424402</c:v>
                </c:pt>
                <c:pt idx="36213">
                  <c:v>0.98613123272797298</c:v>
                </c:pt>
                <c:pt idx="36214">
                  <c:v>0.98594886658748704</c:v>
                </c:pt>
                <c:pt idx="36215">
                  <c:v>0.98593420116673103</c:v>
                </c:pt>
                <c:pt idx="36216">
                  <c:v>0.98595726337643796</c:v>
                </c:pt>
                <c:pt idx="36217">
                  <c:v>0.98589915728913802</c:v>
                </c:pt>
                <c:pt idx="36218">
                  <c:v>0.98595193239323897</c:v>
                </c:pt>
                <c:pt idx="36219">
                  <c:v>0.98595519774386198</c:v>
                </c:pt>
                <c:pt idx="36220">
                  <c:v>0.986039981015988</c:v>
                </c:pt>
                <c:pt idx="36221">
                  <c:v>0.98588214657884699</c:v>
                </c:pt>
                <c:pt idx="36222">
                  <c:v>0.98607546596648199</c:v>
                </c:pt>
                <c:pt idx="36223">
                  <c:v>0.98600321443651795</c:v>
                </c:pt>
                <c:pt idx="36224">
                  <c:v>0.98594649178221805</c:v>
                </c:pt>
                <c:pt idx="36225">
                  <c:v>0.98598741401323298</c:v>
                </c:pt>
                <c:pt idx="36226">
                  <c:v>0.985923462631348</c:v>
                </c:pt>
                <c:pt idx="36227">
                  <c:v>0.98594802458346698</c:v>
                </c:pt>
                <c:pt idx="36228">
                  <c:v>0.98596065306231095</c:v>
                </c:pt>
                <c:pt idx="36229">
                  <c:v>0.98592801888011306</c:v>
                </c:pt>
                <c:pt idx="36230">
                  <c:v>0.98604105733073699</c:v>
                </c:pt>
                <c:pt idx="36231">
                  <c:v>0.98588796368547804</c:v>
                </c:pt>
                <c:pt idx="36232">
                  <c:v>0.98599103179018799</c:v>
                </c:pt>
                <c:pt idx="36233">
                  <c:v>0.98608834487181196</c:v>
                </c:pt>
                <c:pt idx="36234">
                  <c:v>0.98606826632913303</c:v>
                </c:pt>
                <c:pt idx="36235">
                  <c:v>0.98598785986188797</c:v>
                </c:pt>
                <c:pt idx="36236">
                  <c:v>0.98612449354054799</c:v>
                </c:pt>
                <c:pt idx="36237">
                  <c:v>0.98595293540609197</c:v>
                </c:pt>
                <c:pt idx="36238">
                  <c:v>0.98593012437236005</c:v>
                </c:pt>
                <c:pt idx="36239">
                  <c:v>0.98585882058773899</c:v>
                </c:pt>
                <c:pt idx="36240">
                  <c:v>0.98601188076728596</c:v>
                </c:pt>
                <c:pt idx="36241">
                  <c:v>0.98591857936194705</c:v>
                </c:pt>
                <c:pt idx="36242">
                  <c:v>0.98604933123677596</c:v>
                </c:pt>
                <c:pt idx="36243">
                  <c:v>0.98600907316432596</c:v>
                </c:pt>
                <c:pt idx="36244">
                  <c:v>0.98607651757242898</c:v>
                </c:pt>
                <c:pt idx="36245">
                  <c:v>0.98600305496807406</c:v>
                </c:pt>
                <c:pt idx="36246">
                  <c:v>0.98589845082007099</c:v>
                </c:pt>
                <c:pt idx="36247">
                  <c:v>0.98582926689024397</c:v>
                </c:pt>
                <c:pt idx="36248">
                  <c:v>0.98595533997324003</c:v>
                </c:pt>
                <c:pt idx="36249">
                  <c:v>0.98595934213515801</c:v>
                </c:pt>
                <c:pt idx="36250">
                  <c:v>0.98604039385730802</c:v>
                </c:pt>
                <c:pt idx="36251">
                  <c:v>0.98598548610736003</c:v>
                </c:pt>
                <c:pt idx="36252">
                  <c:v>0.985973684345269</c:v>
                </c:pt>
                <c:pt idx="36253">
                  <c:v>0.98595824899162199</c:v>
                </c:pt>
                <c:pt idx="36254">
                  <c:v>0.98601885299383096</c:v>
                </c:pt>
                <c:pt idx="36255">
                  <c:v>0.98593356902436602</c:v>
                </c:pt>
                <c:pt idx="36256">
                  <c:v>0.98594301178517296</c:v>
                </c:pt>
                <c:pt idx="36257">
                  <c:v>0.985806733196531</c:v>
                </c:pt>
                <c:pt idx="36258">
                  <c:v>0.98596259507003103</c:v>
                </c:pt>
                <c:pt idx="36259">
                  <c:v>0.985918361361799</c:v>
                </c:pt>
                <c:pt idx="36260">
                  <c:v>0.98594755023880098</c:v>
                </c:pt>
                <c:pt idx="36261">
                  <c:v>0.98601840838161403</c:v>
                </c:pt>
                <c:pt idx="36262">
                  <c:v>0.98599009139896099</c:v>
                </c:pt>
                <c:pt idx="36263">
                  <c:v>0.98601420386937899</c:v>
                </c:pt>
                <c:pt idx="36264">
                  <c:v>0.98596820902406701</c:v>
                </c:pt>
                <c:pt idx="36265">
                  <c:v>0.98590864497824904</c:v>
                </c:pt>
                <c:pt idx="36266">
                  <c:v>0.98601384208505605</c:v>
                </c:pt>
                <c:pt idx="36267">
                  <c:v>0.98596969703369797</c:v>
                </c:pt>
                <c:pt idx="36268">
                  <c:v>0.98601310353703897</c:v>
                </c:pt>
                <c:pt idx="36269">
                  <c:v>0.98599948076995603</c:v>
                </c:pt>
                <c:pt idx="36270">
                  <c:v>0.98591341837288404</c:v>
                </c:pt>
                <c:pt idx="36271">
                  <c:v>0.98600558358724499</c:v>
                </c:pt>
                <c:pt idx="36272">
                  <c:v>0.98600409129765998</c:v>
                </c:pt>
                <c:pt idx="36273">
                  <c:v>0.98580390666008499</c:v>
                </c:pt>
                <c:pt idx="36274">
                  <c:v>0.98607719042469599</c:v>
                </c:pt>
                <c:pt idx="36275">
                  <c:v>0.98594414155489496</c:v>
                </c:pt>
                <c:pt idx="36276">
                  <c:v>0.98603482661890895</c:v>
                </c:pt>
                <c:pt idx="36277">
                  <c:v>0.985951538858301</c:v>
                </c:pt>
                <c:pt idx="36278">
                  <c:v>0.98595465773309698</c:v>
                </c:pt>
                <c:pt idx="36279">
                  <c:v>0.98600341300349303</c:v>
                </c:pt>
                <c:pt idx="36280">
                  <c:v>0.98603867669449896</c:v>
                </c:pt>
                <c:pt idx="36281">
                  <c:v>0.98595169707168995</c:v>
                </c:pt>
                <c:pt idx="36282">
                  <c:v>0.98587762280048297</c:v>
                </c:pt>
                <c:pt idx="36283">
                  <c:v>0.98589864574314601</c:v>
                </c:pt>
                <c:pt idx="36284">
                  <c:v>0.98597755640231699</c:v>
                </c:pt>
                <c:pt idx="36285">
                  <c:v>0.98598739878286601</c:v>
                </c:pt>
                <c:pt idx="36286">
                  <c:v>0.98589011779288005</c:v>
                </c:pt>
                <c:pt idx="36287">
                  <c:v>0.98594470507799103</c:v>
                </c:pt>
                <c:pt idx="36288">
                  <c:v>0.98590862978388405</c:v>
                </c:pt>
                <c:pt idx="36289">
                  <c:v>0.98602285755981001</c:v>
                </c:pt>
                <c:pt idx="36290">
                  <c:v>0.98596529486782303</c:v>
                </c:pt>
                <c:pt idx="36291">
                  <c:v>0.98603912721404396</c:v>
                </c:pt>
                <c:pt idx="36292">
                  <c:v>0.98599963300653004</c:v>
                </c:pt>
                <c:pt idx="36293">
                  <c:v>0.98581382231202896</c:v>
                </c:pt>
                <c:pt idx="36294">
                  <c:v>0.98598500175475501</c:v>
                </c:pt>
                <c:pt idx="36295">
                  <c:v>0.98602206276275595</c:v>
                </c:pt>
                <c:pt idx="36296">
                  <c:v>0.98599270764427505</c:v>
                </c:pt>
                <c:pt idx="36297">
                  <c:v>0.98608642694169202</c:v>
                </c:pt>
                <c:pt idx="36298">
                  <c:v>0.98592029887517796</c:v>
                </c:pt>
                <c:pt idx="36299">
                  <c:v>0.98591513830007205</c:v>
                </c:pt>
                <c:pt idx="36300">
                  <c:v>0.98597487171725096</c:v>
                </c:pt>
                <c:pt idx="36301">
                  <c:v>0.98603485889727804</c:v>
                </c:pt>
                <c:pt idx="36302">
                  <c:v>0.98603589350962895</c:v>
                </c:pt>
                <c:pt idx="36303">
                  <c:v>0.98595841778621296</c:v>
                </c:pt>
                <c:pt idx="36304">
                  <c:v>0.98603248831284795</c:v>
                </c:pt>
                <c:pt idx="36305">
                  <c:v>0.98585631674733498</c:v>
                </c:pt>
                <c:pt idx="36306">
                  <c:v>0.98596679470741</c:v>
                </c:pt>
                <c:pt idx="36307">
                  <c:v>0.98591649066428799</c:v>
                </c:pt>
                <c:pt idx="36308">
                  <c:v>0.985888209539309</c:v>
                </c:pt>
                <c:pt idx="36309">
                  <c:v>0.98603892415385497</c:v>
                </c:pt>
                <c:pt idx="36310">
                  <c:v>0.98592541147954804</c:v>
                </c:pt>
                <c:pt idx="36311">
                  <c:v>0.98608911240703501</c:v>
                </c:pt>
                <c:pt idx="36312">
                  <c:v>0.98590989697158005</c:v>
                </c:pt>
                <c:pt idx="36313">
                  <c:v>0.986011433218975</c:v>
                </c:pt>
                <c:pt idx="36314">
                  <c:v>0.98593166136678401</c:v>
                </c:pt>
                <c:pt idx="36315">
                  <c:v>0.98595129014346405</c:v>
                </c:pt>
                <c:pt idx="36316">
                  <c:v>0.98598638472419198</c:v>
                </c:pt>
                <c:pt idx="36317">
                  <c:v>0.98605910114719897</c:v>
                </c:pt>
                <c:pt idx="36318">
                  <c:v>0.98605866715984902</c:v>
                </c:pt>
                <c:pt idx="36319">
                  <c:v>0.98596782144917405</c:v>
                </c:pt>
                <c:pt idx="36320">
                  <c:v>0.98597687795975797</c:v>
                </c:pt>
                <c:pt idx="36321">
                  <c:v>0.98599845814298803</c:v>
                </c:pt>
                <c:pt idx="36322">
                  <c:v>0.98611188254969395</c:v>
                </c:pt>
                <c:pt idx="36323">
                  <c:v>0.98597955854281205</c:v>
                </c:pt>
                <c:pt idx="36324">
                  <c:v>0.98593830326906695</c:v>
                </c:pt>
                <c:pt idx="36325">
                  <c:v>0.98602681304335604</c:v>
                </c:pt>
                <c:pt idx="36326">
                  <c:v>0.98591330740306604</c:v>
                </c:pt>
                <c:pt idx="36327">
                  <c:v>0.98610744219955804</c:v>
                </c:pt>
                <c:pt idx="36328">
                  <c:v>0.98598588512825003</c:v>
                </c:pt>
                <c:pt idx="36329">
                  <c:v>0.98592071410855397</c:v>
                </c:pt>
                <c:pt idx="36330">
                  <c:v>0.98599231175372204</c:v>
                </c:pt>
                <c:pt idx="36331">
                  <c:v>0.98604629621121298</c:v>
                </c:pt>
                <c:pt idx="36332">
                  <c:v>0.98602017277824106</c:v>
                </c:pt>
                <c:pt idx="36333">
                  <c:v>0.98592935841757501</c:v>
                </c:pt>
                <c:pt idx="36334">
                  <c:v>0.98590871317274498</c:v>
                </c:pt>
                <c:pt idx="36335">
                  <c:v>0.98579250759100201</c:v>
                </c:pt>
                <c:pt idx="36336">
                  <c:v>0.98597124927420299</c:v>
                </c:pt>
                <c:pt idx="36337">
                  <c:v>0.98593405783223698</c:v>
                </c:pt>
                <c:pt idx="36338">
                  <c:v>0.98602900177147301</c:v>
                </c:pt>
                <c:pt idx="36339">
                  <c:v>0.98586514774944201</c:v>
                </c:pt>
                <c:pt idx="36340">
                  <c:v>0.98599911250271599</c:v>
                </c:pt>
                <c:pt idx="36341">
                  <c:v>0.98607700085032501</c:v>
                </c:pt>
                <c:pt idx="36342">
                  <c:v>0.98600234721564195</c:v>
                </c:pt>
                <c:pt idx="36343">
                  <c:v>0.98601523763450005</c:v>
                </c:pt>
                <c:pt idx="36344">
                  <c:v>0.98599426841033799</c:v>
                </c:pt>
                <c:pt idx="36345">
                  <c:v>0.98593858463297002</c:v>
                </c:pt>
                <c:pt idx="36346">
                  <c:v>0.98598560005327895</c:v>
                </c:pt>
                <c:pt idx="36347">
                  <c:v>0.98595262756378899</c:v>
                </c:pt>
                <c:pt idx="36348">
                  <c:v>0.985977411727187</c:v>
                </c:pt>
                <c:pt idx="36349">
                  <c:v>0.98599121338811802</c:v>
                </c:pt>
                <c:pt idx="36350">
                  <c:v>0.98609846510596899</c:v>
                </c:pt>
                <c:pt idx="36351">
                  <c:v>0.98596499748978805</c:v>
                </c:pt>
                <c:pt idx="36352">
                  <c:v>0.98605175356163399</c:v>
                </c:pt>
                <c:pt idx="36353">
                  <c:v>0.98591813623894398</c:v>
                </c:pt>
                <c:pt idx="36354">
                  <c:v>0.98595781544182304</c:v>
                </c:pt>
                <c:pt idx="36355">
                  <c:v>0.98604902253281901</c:v>
                </c:pt>
                <c:pt idx="36356">
                  <c:v>0.98604378953987504</c:v>
                </c:pt>
                <c:pt idx="36357">
                  <c:v>0.98595237878206199</c:v>
                </c:pt>
                <c:pt idx="36358">
                  <c:v>0.985927203096022</c:v>
                </c:pt>
                <c:pt idx="36359">
                  <c:v>0.985896020240565</c:v>
                </c:pt>
                <c:pt idx="36360">
                  <c:v>0.98608750638294096</c:v>
                </c:pt>
                <c:pt idx="36361">
                  <c:v>0.98593364209943501</c:v>
                </c:pt>
                <c:pt idx="36362">
                  <c:v>0.98599061625375894</c:v>
                </c:pt>
                <c:pt idx="36363">
                  <c:v>0.98595055677246601</c:v>
                </c:pt>
                <c:pt idx="36364">
                  <c:v>0.98587270235088698</c:v>
                </c:pt>
                <c:pt idx="36365">
                  <c:v>0.98611789199274202</c:v>
                </c:pt>
                <c:pt idx="36366">
                  <c:v>0.98586217110202001</c:v>
                </c:pt>
                <c:pt idx="36367">
                  <c:v>0.98604117638767597</c:v>
                </c:pt>
                <c:pt idx="36368">
                  <c:v>0.98596221109326299</c:v>
                </c:pt>
                <c:pt idx="36369">
                  <c:v>0.98611348107739705</c:v>
                </c:pt>
                <c:pt idx="36370">
                  <c:v>0.98597401491627201</c:v>
                </c:pt>
                <c:pt idx="36371">
                  <c:v>0.98602481847197798</c:v>
                </c:pt>
                <c:pt idx="36372">
                  <c:v>0.98591359792984101</c:v>
                </c:pt>
                <c:pt idx="36373">
                  <c:v>0.98589338447309005</c:v>
                </c:pt>
                <c:pt idx="36374">
                  <c:v>0.98587551194992695</c:v>
                </c:pt>
                <c:pt idx="36375">
                  <c:v>0.98592640279908905</c:v>
                </c:pt>
                <c:pt idx="36376">
                  <c:v>0.98608309710748099</c:v>
                </c:pt>
                <c:pt idx="36377">
                  <c:v>0.98590913094923005</c:v>
                </c:pt>
                <c:pt idx="36378">
                  <c:v>0.98605634965677602</c:v>
                </c:pt>
                <c:pt idx="36379">
                  <c:v>0.98592974079633</c:v>
                </c:pt>
                <c:pt idx="36380">
                  <c:v>0.98599902428283803</c:v>
                </c:pt>
                <c:pt idx="36381">
                  <c:v>0.98596394197439297</c:v>
                </c:pt>
                <c:pt idx="36382">
                  <c:v>0.98593638242167503</c:v>
                </c:pt>
                <c:pt idx="36383">
                  <c:v>0.98592956225502104</c:v>
                </c:pt>
                <c:pt idx="36384">
                  <c:v>0.98593060653387798</c:v>
                </c:pt>
                <c:pt idx="36385">
                  <c:v>0.98597097944373202</c:v>
                </c:pt>
                <c:pt idx="36386">
                  <c:v>0.98593949260862901</c:v>
                </c:pt>
                <c:pt idx="36387">
                  <c:v>0.985821759323386</c:v>
                </c:pt>
                <c:pt idx="36388">
                  <c:v>0.98596762198773502</c:v>
                </c:pt>
                <c:pt idx="36389">
                  <c:v>0.98604357704800905</c:v>
                </c:pt>
                <c:pt idx="36390">
                  <c:v>0.98600140380203505</c:v>
                </c:pt>
                <c:pt idx="36391">
                  <c:v>0.98594896027521906</c:v>
                </c:pt>
                <c:pt idx="36392">
                  <c:v>0.985867012021864</c:v>
                </c:pt>
                <c:pt idx="36393">
                  <c:v>0.98592365245114399</c:v>
                </c:pt>
                <c:pt idx="36394">
                  <c:v>0.98597847718917797</c:v>
                </c:pt>
                <c:pt idx="36395">
                  <c:v>0.98604218998645599</c:v>
                </c:pt>
                <c:pt idx="36396">
                  <c:v>0.98611650984738597</c:v>
                </c:pt>
                <c:pt idx="36397">
                  <c:v>0.98593851785601405</c:v>
                </c:pt>
                <c:pt idx="36398">
                  <c:v>0.98593066233167403</c:v>
                </c:pt>
                <c:pt idx="36399">
                  <c:v>0.98583614244582995</c:v>
                </c:pt>
                <c:pt idx="36400">
                  <c:v>0.98597513201645504</c:v>
                </c:pt>
                <c:pt idx="36401">
                  <c:v>0.98594762788550705</c:v>
                </c:pt>
                <c:pt idx="36402">
                  <c:v>0.98591893138581199</c:v>
                </c:pt>
                <c:pt idx="36403">
                  <c:v>0.98595899320594405</c:v>
                </c:pt>
                <c:pt idx="36404">
                  <c:v>0.98594596474996599</c:v>
                </c:pt>
                <c:pt idx="36405">
                  <c:v>0.985993305974597</c:v>
                </c:pt>
                <c:pt idx="36406">
                  <c:v>0.98590073594495897</c:v>
                </c:pt>
                <c:pt idx="36407">
                  <c:v>0.98598680606101197</c:v>
                </c:pt>
                <c:pt idx="36408">
                  <c:v>0.98588290957567604</c:v>
                </c:pt>
                <c:pt idx="36409">
                  <c:v>0.98600418227961395</c:v>
                </c:pt>
                <c:pt idx="36410">
                  <c:v>0.98605371549646403</c:v>
                </c:pt>
                <c:pt idx="36411">
                  <c:v>0.98601875506077696</c:v>
                </c:pt>
                <c:pt idx="36412">
                  <c:v>0.98588485630226896</c:v>
                </c:pt>
                <c:pt idx="36413">
                  <c:v>0.98586520112309095</c:v>
                </c:pt>
                <c:pt idx="36414">
                  <c:v>0.98598219578066204</c:v>
                </c:pt>
                <c:pt idx="36415">
                  <c:v>0.98593800412736599</c:v>
                </c:pt>
                <c:pt idx="36416">
                  <c:v>0.98600191718557295</c:v>
                </c:pt>
                <c:pt idx="36417">
                  <c:v>0.986003487722934</c:v>
                </c:pt>
                <c:pt idx="36418">
                  <c:v>0.98602918744506995</c:v>
                </c:pt>
                <c:pt idx="36419">
                  <c:v>0.98599140763878601</c:v>
                </c:pt>
                <c:pt idx="36420">
                  <c:v>0.98580981057522798</c:v>
                </c:pt>
                <c:pt idx="36421">
                  <c:v>0.98603671544669602</c:v>
                </c:pt>
                <c:pt idx="36422">
                  <c:v>0.98585717237089299</c:v>
                </c:pt>
                <c:pt idx="36423">
                  <c:v>0.98591973549828205</c:v>
                </c:pt>
                <c:pt idx="36424">
                  <c:v>0.98592026061309002</c:v>
                </c:pt>
                <c:pt idx="36425">
                  <c:v>0.98593062392570496</c:v>
                </c:pt>
                <c:pt idx="36426">
                  <c:v>0.98606727208781697</c:v>
                </c:pt>
                <c:pt idx="36427">
                  <c:v>0.98598285069200897</c:v>
                </c:pt>
                <c:pt idx="36428">
                  <c:v>0.98596317177090298</c:v>
                </c:pt>
                <c:pt idx="36429">
                  <c:v>0.98595824336393001</c:v>
                </c:pt>
                <c:pt idx="36430">
                  <c:v>0.98602644237047599</c:v>
                </c:pt>
                <c:pt idx="36431">
                  <c:v>0.98583263752990602</c:v>
                </c:pt>
                <c:pt idx="36432">
                  <c:v>0.98603255895762898</c:v>
                </c:pt>
                <c:pt idx="36433">
                  <c:v>0.98592438257974202</c:v>
                </c:pt>
                <c:pt idx="36434">
                  <c:v>0.98608467198359895</c:v>
                </c:pt>
                <c:pt idx="36435">
                  <c:v>0.98613396380832896</c:v>
                </c:pt>
                <c:pt idx="36436">
                  <c:v>0.98590876342142797</c:v>
                </c:pt>
                <c:pt idx="36437">
                  <c:v>0.98596708195330995</c:v>
                </c:pt>
                <c:pt idx="36438">
                  <c:v>0.98594549220354599</c:v>
                </c:pt>
                <c:pt idx="36439">
                  <c:v>0.98601160799088605</c:v>
                </c:pt>
                <c:pt idx="36440">
                  <c:v>0.98611384846863404</c:v>
                </c:pt>
                <c:pt idx="36441">
                  <c:v>0.98596163215867905</c:v>
                </c:pt>
                <c:pt idx="36442">
                  <c:v>0.98595662332385903</c:v>
                </c:pt>
                <c:pt idx="36443">
                  <c:v>0.98589717114319397</c:v>
                </c:pt>
                <c:pt idx="36444">
                  <c:v>0.98603378482595505</c:v>
                </c:pt>
                <c:pt idx="36445">
                  <c:v>0.98592244978866805</c:v>
                </c:pt>
                <c:pt idx="36446">
                  <c:v>0.98607212323376903</c:v>
                </c:pt>
                <c:pt idx="36447">
                  <c:v>0.98594693767539399</c:v>
                </c:pt>
                <c:pt idx="36448">
                  <c:v>0.98597598916483598</c:v>
                </c:pt>
                <c:pt idx="36449">
                  <c:v>0.985863240978751</c:v>
                </c:pt>
                <c:pt idx="36450">
                  <c:v>0.98590821702787701</c:v>
                </c:pt>
                <c:pt idx="36451">
                  <c:v>0.98603786138339999</c:v>
                </c:pt>
                <c:pt idx="36452">
                  <c:v>0.98591811598911605</c:v>
                </c:pt>
                <c:pt idx="36453">
                  <c:v>0.98604449124320603</c:v>
                </c:pt>
                <c:pt idx="36454">
                  <c:v>0.98589314004373896</c:v>
                </c:pt>
                <c:pt idx="36455">
                  <c:v>0.98588372040973504</c:v>
                </c:pt>
                <c:pt idx="36456">
                  <c:v>0.98598274082900395</c:v>
                </c:pt>
                <c:pt idx="36457">
                  <c:v>0.98593951409769898</c:v>
                </c:pt>
                <c:pt idx="36458">
                  <c:v>0.985953587246992</c:v>
                </c:pt>
                <c:pt idx="36459">
                  <c:v>0.98598393925063199</c:v>
                </c:pt>
                <c:pt idx="36460">
                  <c:v>0.98597475455390504</c:v>
                </c:pt>
                <c:pt idx="36461">
                  <c:v>0.98596591207814399</c:v>
                </c:pt>
                <c:pt idx="36462">
                  <c:v>0.985914686394326</c:v>
                </c:pt>
                <c:pt idx="36463">
                  <c:v>0.98597207688257105</c:v>
                </c:pt>
                <c:pt idx="36464">
                  <c:v>0.98594723512454896</c:v>
                </c:pt>
                <c:pt idx="36465">
                  <c:v>0.98594069125585204</c:v>
                </c:pt>
                <c:pt idx="36466">
                  <c:v>0.985977587307444</c:v>
                </c:pt>
                <c:pt idx="36467">
                  <c:v>0.98593504564274603</c:v>
                </c:pt>
                <c:pt idx="36468">
                  <c:v>0.98602226825141803</c:v>
                </c:pt>
                <c:pt idx="36469">
                  <c:v>0.98585002317273296</c:v>
                </c:pt>
                <c:pt idx="36470">
                  <c:v>0.98598922757091201</c:v>
                </c:pt>
                <c:pt idx="36471">
                  <c:v>0.98592799372294604</c:v>
                </c:pt>
                <c:pt idx="36472">
                  <c:v>0.98607512490659999</c:v>
                </c:pt>
                <c:pt idx="36473">
                  <c:v>0.98604390278154497</c:v>
                </c:pt>
                <c:pt idx="36474">
                  <c:v>0.98594955021213104</c:v>
                </c:pt>
                <c:pt idx="36475">
                  <c:v>0.98592997024045603</c:v>
                </c:pt>
                <c:pt idx="36476">
                  <c:v>0.98584864257105798</c:v>
                </c:pt>
                <c:pt idx="36477">
                  <c:v>0.98599596245599097</c:v>
                </c:pt>
                <c:pt idx="36478">
                  <c:v>0.98588077448275602</c:v>
                </c:pt>
                <c:pt idx="36479">
                  <c:v>0.98601142130049801</c:v>
                </c:pt>
                <c:pt idx="36480">
                  <c:v>0.98593662803012705</c:v>
                </c:pt>
                <c:pt idx="36481">
                  <c:v>0.98601579243967497</c:v>
                </c:pt>
                <c:pt idx="36482">
                  <c:v>0.98595655845068397</c:v>
                </c:pt>
                <c:pt idx="36483">
                  <c:v>0.98602042583095195</c:v>
                </c:pt>
                <c:pt idx="36484">
                  <c:v>0.98585596665202502</c:v>
                </c:pt>
                <c:pt idx="36485">
                  <c:v>0.98598753528801497</c:v>
                </c:pt>
                <c:pt idx="36486">
                  <c:v>0.98609571356814896</c:v>
                </c:pt>
                <c:pt idx="36487">
                  <c:v>0.98597309997524896</c:v>
                </c:pt>
                <c:pt idx="36488">
                  <c:v>0.98600793718634105</c:v>
                </c:pt>
                <c:pt idx="36489">
                  <c:v>0.98599732256176298</c:v>
                </c:pt>
                <c:pt idx="36490">
                  <c:v>0.98587833468161301</c:v>
                </c:pt>
                <c:pt idx="36491">
                  <c:v>0.98588827186289796</c:v>
                </c:pt>
                <c:pt idx="36492">
                  <c:v>0.98593478596718898</c:v>
                </c:pt>
                <c:pt idx="36493">
                  <c:v>0.98594654372592105</c:v>
                </c:pt>
                <c:pt idx="36494">
                  <c:v>0.98597432753404302</c:v>
                </c:pt>
                <c:pt idx="36495">
                  <c:v>0.98595114207200696</c:v>
                </c:pt>
                <c:pt idx="36496">
                  <c:v>0.98584868805666204</c:v>
                </c:pt>
                <c:pt idx="36497">
                  <c:v>0.98594598831832903</c:v>
                </c:pt>
                <c:pt idx="36498">
                  <c:v>0.98606067949458798</c:v>
                </c:pt>
                <c:pt idx="36499">
                  <c:v>0.98597715858278201</c:v>
                </c:pt>
                <c:pt idx="36500">
                  <c:v>0.98587872351833505</c:v>
                </c:pt>
                <c:pt idx="36501">
                  <c:v>0.98587628764893898</c:v>
                </c:pt>
                <c:pt idx="36502">
                  <c:v>0.98584852098912801</c:v>
                </c:pt>
                <c:pt idx="36503">
                  <c:v>0.98590962995720499</c:v>
                </c:pt>
                <c:pt idx="36504">
                  <c:v>0.98584763179951096</c:v>
                </c:pt>
                <c:pt idx="36505">
                  <c:v>0.98599494904339102</c:v>
                </c:pt>
                <c:pt idx="36506">
                  <c:v>0.98591776624946703</c:v>
                </c:pt>
                <c:pt idx="36507">
                  <c:v>0.98593310715248295</c:v>
                </c:pt>
                <c:pt idx="36508">
                  <c:v>0.98591110290534001</c:v>
                </c:pt>
                <c:pt idx="36509">
                  <c:v>0.98593519964744702</c:v>
                </c:pt>
                <c:pt idx="36510">
                  <c:v>0.98602918566727604</c:v>
                </c:pt>
                <c:pt idx="36511">
                  <c:v>0.98586212804573004</c:v>
                </c:pt>
                <c:pt idx="36512">
                  <c:v>0.98595436905468403</c:v>
                </c:pt>
                <c:pt idx="36513">
                  <c:v>0.98605023583845397</c:v>
                </c:pt>
                <c:pt idx="36514">
                  <c:v>0.98584430435175296</c:v>
                </c:pt>
                <c:pt idx="36515">
                  <c:v>0.98609647055457605</c:v>
                </c:pt>
                <c:pt idx="36516">
                  <c:v>0.98591025401793297</c:v>
                </c:pt>
                <c:pt idx="36517">
                  <c:v>0.98602162592494402</c:v>
                </c:pt>
                <c:pt idx="36518">
                  <c:v>0.98589654837051699</c:v>
                </c:pt>
                <c:pt idx="36519">
                  <c:v>0.98604235822971698</c:v>
                </c:pt>
                <c:pt idx="36520">
                  <c:v>0.985922821581947</c:v>
                </c:pt>
                <c:pt idx="36521">
                  <c:v>0.98610387305476699</c:v>
                </c:pt>
                <c:pt idx="36522">
                  <c:v>0.98595814138746496</c:v>
                </c:pt>
                <c:pt idx="36523">
                  <c:v>0.98596869849893298</c:v>
                </c:pt>
                <c:pt idx="36524">
                  <c:v>0.98590483106122795</c:v>
                </c:pt>
                <c:pt idx="36525">
                  <c:v>0.98593436920153898</c:v>
                </c:pt>
                <c:pt idx="36526">
                  <c:v>0.98588613347903398</c:v>
                </c:pt>
                <c:pt idx="36527">
                  <c:v>0.9859782651847</c:v>
                </c:pt>
                <c:pt idx="36528">
                  <c:v>0.98588591595758301</c:v>
                </c:pt>
                <c:pt idx="36529">
                  <c:v>0.98603630537280695</c:v>
                </c:pt>
                <c:pt idx="36530">
                  <c:v>0.98596736407044905</c:v>
                </c:pt>
                <c:pt idx="36531">
                  <c:v>0.98601384127286396</c:v>
                </c:pt>
                <c:pt idx="36532">
                  <c:v>0.98606554344040698</c:v>
                </c:pt>
                <c:pt idx="36533">
                  <c:v>0.98594952034482897</c:v>
                </c:pt>
                <c:pt idx="36534">
                  <c:v>0.98587293340223903</c:v>
                </c:pt>
                <c:pt idx="36535">
                  <c:v>0.98587795186923499</c:v>
                </c:pt>
                <c:pt idx="36536">
                  <c:v>0.98591502848625701</c:v>
                </c:pt>
                <c:pt idx="36537">
                  <c:v>0.98594443294425704</c:v>
                </c:pt>
                <c:pt idx="36538">
                  <c:v>0.98582625796941203</c:v>
                </c:pt>
                <c:pt idx="36539">
                  <c:v>0.98597613788357297</c:v>
                </c:pt>
                <c:pt idx="36540">
                  <c:v>0.98605393890405701</c:v>
                </c:pt>
                <c:pt idx="36541">
                  <c:v>0.98594379865984405</c:v>
                </c:pt>
                <c:pt idx="36542">
                  <c:v>0.98592399947100196</c:v>
                </c:pt>
                <c:pt idx="36543">
                  <c:v>0.98595083804783301</c:v>
                </c:pt>
                <c:pt idx="36544">
                  <c:v>0.98604583708466798</c:v>
                </c:pt>
                <c:pt idx="36545">
                  <c:v>0.98589772634232198</c:v>
                </c:pt>
                <c:pt idx="36546">
                  <c:v>0.98605872408469997</c:v>
                </c:pt>
                <c:pt idx="36547">
                  <c:v>0.98593677543069702</c:v>
                </c:pt>
                <c:pt idx="36548">
                  <c:v>0.98598434304302196</c:v>
                </c:pt>
                <c:pt idx="36549">
                  <c:v>0.98597063750340497</c:v>
                </c:pt>
                <c:pt idx="36550">
                  <c:v>0.98595924688038294</c:v>
                </c:pt>
                <c:pt idx="36551">
                  <c:v>0.98596295983813997</c:v>
                </c:pt>
                <c:pt idx="36552">
                  <c:v>0.98599504367271695</c:v>
                </c:pt>
                <c:pt idx="36553">
                  <c:v>0.985917655503872</c:v>
                </c:pt>
                <c:pt idx="36554">
                  <c:v>0.98596988782536998</c:v>
                </c:pt>
                <c:pt idx="36555">
                  <c:v>0.98599829044685505</c:v>
                </c:pt>
                <c:pt idx="36556">
                  <c:v>0.985966503191122</c:v>
                </c:pt>
                <c:pt idx="36557">
                  <c:v>0.98590277631091106</c:v>
                </c:pt>
                <c:pt idx="36558">
                  <c:v>0.98595864791001597</c:v>
                </c:pt>
                <c:pt idx="36559">
                  <c:v>0.98594952019830295</c:v>
                </c:pt>
                <c:pt idx="36560">
                  <c:v>0.98606906075621004</c:v>
                </c:pt>
                <c:pt idx="36561">
                  <c:v>0.98590614392304399</c:v>
                </c:pt>
                <c:pt idx="36562">
                  <c:v>0.98611327061065801</c:v>
                </c:pt>
                <c:pt idx="36563">
                  <c:v>0.98596159805874095</c:v>
                </c:pt>
                <c:pt idx="36564">
                  <c:v>0.98608312399437803</c:v>
                </c:pt>
                <c:pt idx="36565">
                  <c:v>0.98599124447133601</c:v>
                </c:pt>
                <c:pt idx="36566">
                  <c:v>0.98592450204772597</c:v>
                </c:pt>
                <c:pt idx="36567">
                  <c:v>0.98589947022172397</c:v>
                </c:pt>
                <c:pt idx="36568">
                  <c:v>0.985847392923342</c:v>
                </c:pt>
                <c:pt idx="36569">
                  <c:v>0.98592966663915205</c:v>
                </c:pt>
                <c:pt idx="36570">
                  <c:v>0.98598102608527305</c:v>
                </c:pt>
                <c:pt idx="36571">
                  <c:v>0.98598272380852303</c:v>
                </c:pt>
                <c:pt idx="36572">
                  <c:v>0.98600517410470301</c:v>
                </c:pt>
                <c:pt idx="36573">
                  <c:v>0.98593825757456</c:v>
                </c:pt>
                <c:pt idx="36574">
                  <c:v>0.98598810431461004</c:v>
                </c:pt>
                <c:pt idx="36575">
                  <c:v>0.98606984994255098</c:v>
                </c:pt>
                <c:pt idx="36576">
                  <c:v>0.98586972485360802</c:v>
                </c:pt>
                <c:pt idx="36577">
                  <c:v>0.98602583047456205</c:v>
                </c:pt>
                <c:pt idx="36578">
                  <c:v>0.985871560014705</c:v>
                </c:pt>
                <c:pt idx="36579">
                  <c:v>0.986010369002426</c:v>
                </c:pt>
                <c:pt idx="36580">
                  <c:v>0.98585404982931502</c:v>
                </c:pt>
                <c:pt idx="36581">
                  <c:v>0.98607795874705595</c:v>
                </c:pt>
                <c:pt idx="36582">
                  <c:v>0.98586189829050497</c:v>
                </c:pt>
                <c:pt idx="36583">
                  <c:v>0.98603838553905399</c:v>
                </c:pt>
                <c:pt idx="36584">
                  <c:v>0.98597850186619895</c:v>
                </c:pt>
                <c:pt idx="36585">
                  <c:v>0.98604881161319402</c:v>
                </c:pt>
                <c:pt idx="36586">
                  <c:v>0.98586721341705696</c:v>
                </c:pt>
                <c:pt idx="36587">
                  <c:v>0.98599946671737704</c:v>
                </c:pt>
                <c:pt idx="36588">
                  <c:v>0.98584594433988304</c:v>
                </c:pt>
                <c:pt idx="36589">
                  <c:v>0.98598205324315602</c:v>
                </c:pt>
                <c:pt idx="36590">
                  <c:v>0.98588756301687697</c:v>
                </c:pt>
                <c:pt idx="36591">
                  <c:v>0.98590868302851598</c:v>
                </c:pt>
                <c:pt idx="36592">
                  <c:v>0.98586151946261702</c:v>
                </c:pt>
                <c:pt idx="36593">
                  <c:v>0.98606826544747295</c:v>
                </c:pt>
                <c:pt idx="36594">
                  <c:v>0.98593374124601396</c:v>
                </c:pt>
                <c:pt idx="36595">
                  <c:v>0.98608503461533703</c:v>
                </c:pt>
                <c:pt idx="36596">
                  <c:v>0.98596534476234099</c:v>
                </c:pt>
                <c:pt idx="36597">
                  <c:v>0.986029766054482</c:v>
                </c:pt>
                <c:pt idx="36598">
                  <c:v>0.98601091764858395</c:v>
                </c:pt>
                <c:pt idx="36599">
                  <c:v>0.985969276928227</c:v>
                </c:pt>
                <c:pt idx="36600">
                  <c:v>0.98609784712201898</c:v>
                </c:pt>
                <c:pt idx="36601">
                  <c:v>0.98593502417752998</c:v>
                </c:pt>
                <c:pt idx="36602">
                  <c:v>0.98609098645368998</c:v>
                </c:pt>
                <c:pt idx="36603">
                  <c:v>0.98592328205158897</c:v>
                </c:pt>
                <c:pt idx="36604">
                  <c:v>0.985955422326935</c:v>
                </c:pt>
                <c:pt idx="36605">
                  <c:v>0.98583362876498803</c:v>
                </c:pt>
                <c:pt idx="36606">
                  <c:v>0.98597250374631595</c:v>
                </c:pt>
                <c:pt idx="36607">
                  <c:v>0.98601502433134602</c:v>
                </c:pt>
                <c:pt idx="36608">
                  <c:v>0.98603148836730503</c:v>
                </c:pt>
                <c:pt idx="36609">
                  <c:v>0.98599385826431596</c:v>
                </c:pt>
                <c:pt idx="36610">
                  <c:v>0.98594478079822201</c:v>
                </c:pt>
                <c:pt idx="36611">
                  <c:v>0.98600221713282399</c:v>
                </c:pt>
                <c:pt idx="36612">
                  <c:v>0.98587157552584004</c:v>
                </c:pt>
                <c:pt idx="36613">
                  <c:v>0.98584414277392696</c:v>
                </c:pt>
                <c:pt idx="36614">
                  <c:v>0.98597951063456801</c:v>
                </c:pt>
                <c:pt idx="36615">
                  <c:v>0.98597897238465504</c:v>
                </c:pt>
                <c:pt idx="36616">
                  <c:v>0.98604191600062296</c:v>
                </c:pt>
                <c:pt idx="36617">
                  <c:v>0.98598843496022903</c:v>
                </c:pt>
                <c:pt idx="36618">
                  <c:v>0.98586801246542399</c:v>
                </c:pt>
                <c:pt idx="36619">
                  <c:v>0.98597460590510499</c:v>
                </c:pt>
                <c:pt idx="36620">
                  <c:v>0.98592766203561599</c:v>
                </c:pt>
                <c:pt idx="36621">
                  <c:v>0.98594818627163205</c:v>
                </c:pt>
                <c:pt idx="36622">
                  <c:v>0.98580565693578404</c:v>
                </c:pt>
                <c:pt idx="36623">
                  <c:v>0.98596206040237</c:v>
                </c:pt>
                <c:pt idx="36624">
                  <c:v>0.98598472085345901</c:v>
                </c:pt>
                <c:pt idx="36625">
                  <c:v>0.98605992333190895</c:v>
                </c:pt>
                <c:pt idx="36626">
                  <c:v>0.985883290093723</c:v>
                </c:pt>
                <c:pt idx="36627">
                  <c:v>0.98599169273655496</c:v>
                </c:pt>
                <c:pt idx="36628">
                  <c:v>0.98587460969324703</c:v>
                </c:pt>
                <c:pt idx="36629">
                  <c:v>0.98597914737313397</c:v>
                </c:pt>
                <c:pt idx="36630">
                  <c:v>0.98603305983062495</c:v>
                </c:pt>
                <c:pt idx="36631">
                  <c:v>0.98594569628335704</c:v>
                </c:pt>
                <c:pt idx="36632">
                  <c:v>0.985965766615442</c:v>
                </c:pt>
                <c:pt idx="36633">
                  <c:v>0.98584314204149404</c:v>
                </c:pt>
                <c:pt idx="36634">
                  <c:v>0.98600930732026504</c:v>
                </c:pt>
                <c:pt idx="36635">
                  <c:v>0.98603072398804703</c:v>
                </c:pt>
                <c:pt idx="36636">
                  <c:v>0.986029410426011</c:v>
                </c:pt>
                <c:pt idx="36637">
                  <c:v>0.98593004987745803</c:v>
                </c:pt>
                <c:pt idx="36638">
                  <c:v>0.98598153649524301</c:v>
                </c:pt>
                <c:pt idx="36639">
                  <c:v>0.98588132262556605</c:v>
                </c:pt>
                <c:pt idx="36640">
                  <c:v>0.98597812361894799</c:v>
                </c:pt>
                <c:pt idx="36641">
                  <c:v>0.98587012959534304</c:v>
                </c:pt>
                <c:pt idx="36642">
                  <c:v>0.98604005452955801</c:v>
                </c:pt>
                <c:pt idx="36643">
                  <c:v>0.98591607322673702</c:v>
                </c:pt>
                <c:pt idx="36644">
                  <c:v>0.98598580403338099</c:v>
                </c:pt>
                <c:pt idx="36645">
                  <c:v>0.98603577088896499</c:v>
                </c:pt>
                <c:pt idx="36646">
                  <c:v>0.98592290139428496</c:v>
                </c:pt>
                <c:pt idx="36647">
                  <c:v>0.98609868206129303</c:v>
                </c:pt>
                <c:pt idx="36648">
                  <c:v>0.98598263938675701</c:v>
                </c:pt>
                <c:pt idx="36649">
                  <c:v>0.98589853932695803</c:v>
                </c:pt>
                <c:pt idx="36650">
                  <c:v>0.98597443532325302</c:v>
                </c:pt>
                <c:pt idx="36651">
                  <c:v>0.98588424231576799</c:v>
                </c:pt>
                <c:pt idx="36652">
                  <c:v>0.985932767430035</c:v>
                </c:pt>
                <c:pt idx="36653">
                  <c:v>0.98601727236856196</c:v>
                </c:pt>
                <c:pt idx="36654">
                  <c:v>0.98601246332675097</c:v>
                </c:pt>
                <c:pt idx="36655">
                  <c:v>0.98602788159176202</c:v>
                </c:pt>
                <c:pt idx="36656">
                  <c:v>0.98596561072468902</c:v>
                </c:pt>
                <c:pt idx="36657">
                  <c:v>0.98599038599094502</c:v>
                </c:pt>
                <c:pt idx="36658">
                  <c:v>0.98594018918904702</c:v>
                </c:pt>
                <c:pt idx="36659">
                  <c:v>0.98597117742082796</c:v>
                </c:pt>
                <c:pt idx="36660">
                  <c:v>0.98590754843081696</c:v>
                </c:pt>
                <c:pt idx="36661">
                  <c:v>0.98596239584839995</c:v>
                </c:pt>
                <c:pt idx="36662">
                  <c:v>0.98587682376026597</c:v>
                </c:pt>
                <c:pt idx="36663">
                  <c:v>0.98602008178402001</c:v>
                </c:pt>
                <c:pt idx="36664">
                  <c:v>0.98591009855241396</c:v>
                </c:pt>
                <c:pt idx="36665">
                  <c:v>0.98599360320895202</c:v>
                </c:pt>
                <c:pt idx="36666">
                  <c:v>0.98595385000915403</c:v>
                </c:pt>
                <c:pt idx="36667">
                  <c:v>0.98606790201967098</c:v>
                </c:pt>
                <c:pt idx="36668">
                  <c:v>0.98600186856986105</c:v>
                </c:pt>
                <c:pt idx="36669">
                  <c:v>0.98601312032994803</c:v>
                </c:pt>
                <c:pt idx="36670">
                  <c:v>0.98593095472188397</c:v>
                </c:pt>
                <c:pt idx="36671">
                  <c:v>0.98588835609299597</c:v>
                </c:pt>
                <c:pt idx="36672">
                  <c:v>0.98589195344370195</c:v>
                </c:pt>
                <c:pt idx="36673">
                  <c:v>0.98599036257378303</c:v>
                </c:pt>
                <c:pt idx="36674">
                  <c:v>0.98597922730331999</c:v>
                </c:pt>
                <c:pt idx="36675">
                  <c:v>0.986008226268135</c:v>
                </c:pt>
                <c:pt idx="36676">
                  <c:v>0.98600448795057904</c:v>
                </c:pt>
                <c:pt idx="36677">
                  <c:v>0.98605360190406699</c:v>
                </c:pt>
                <c:pt idx="36678">
                  <c:v>0.98601002293115303</c:v>
                </c:pt>
                <c:pt idx="36679">
                  <c:v>0.98590685832117098</c:v>
                </c:pt>
                <c:pt idx="36680">
                  <c:v>0.98604817412795698</c:v>
                </c:pt>
                <c:pt idx="36681">
                  <c:v>0.98593514996693499</c:v>
                </c:pt>
                <c:pt idx="36682">
                  <c:v>0.98594187846375503</c:v>
                </c:pt>
                <c:pt idx="36683">
                  <c:v>0.98605214586935497</c:v>
                </c:pt>
                <c:pt idx="36684">
                  <c:v>0.98596184707093004</c:v>
                </c:pt>
                <c:pt idx="36685">
                  <c:v>0.98595907139432404</c:v>
                </c:pt>
                <c:pt idx="36686">
                  <c:v>0.98601389831780695</c:v>
                </c:pt>
                <c:pt idx="36687">
                  <c:v>0.98591650597498504</c:v>
                </c:pt>
                <c:pt idx="36688">
                  <c:v>0.98589616788043399</c:v>
                </c:pt>
                <c:pt idx="36689">
                  <c:v>0.98581265243201699</c:v>
                </c:pt>
                <c:pt idx="36690">
                  <c:v>0.98589356790483995</c:v>
                </c:pt>
                <c:pt idx="36691">
                  <c:v>0.986017716050265</c:v>
                </c:pt>
                <c:pt idx="36692">
                  <c:v>0.98607504153935099</c:v>
                </c:pt>
                <c:pt idx="36693">
                  <c:v>0.98599440898968704</c:v>
                </c:pt>
                <c:pt idx="36694">
                  <c:v>0.98597427907734303</c:v>
                </c:pt>
                <c:pt idx="36695">
                  <c:v>0.98588160411412396</c:v>
                </c:pt>
                <c:pt idx="36696">
                  <c:v>0.98603273623386201</c:v>
                </c:pt>
                <c:pt idx="36697">
                  <c:v>0.98592619064952502</c:v>
                </c:pt>
                <c:pt idx="36698">
                  <c:v>0.98600205783297601</c:v>
                </c:pt>
                <c:pt idx="36699">
                  <c:v>0.98598360806823004</c:v>
                </c:pt>
                <c:pt idx="36700">
                  <c:v>0.98592511315720799</c:v>
                </c:pt>
                <c:pt idx="36701">
                  <c:v>0.98592170374695398</c:v>
                </c:pt>
                <c:pt idx="36702">
                  <c:v>0.98599124405612704</c:v>
                </c:pt>
                <c:pt idx="36703">
                  <c:v>0.98602329797605104</c:v>
                </c:pt>
                <c:pt idx="36704">
                  <c:v>0.98586525730478602</c:v>
                </c:pt>
                <c:pt idx="36705">
                  <c:v>0.986010292779956</c:v>
                </c:pt>
                <c:pt idx="36706">
                  <c:v>0.98592050247764695</c:v>
                </c:pt>
                <c:pt idx="36707">
                  <c:v>0.98604251979630497</c:v>
                </c:pt>
                <c:pt idx="36708">
                  <c:v>0.98607850624300597</c:v>
                </c:pt>
                <c:pt idx="36709">
                  <c:v>0.98588250598709204</c:v>
                </c:pt>
                <c:pt idx="36710">
                  <c:v>0.98601087912884899</c:v>
                </c:pt>
                <c:pt idx="36711">
                  <c:v>0.98589574399063595</c:v>
                </c:pt>
                <c:pt idx="36712">
                  <c:v>0.986065144043209</c:v>
                </c:pt>
                <c:pt idx="36713">
                  <c:v>0.98584117018874395</c:v>
                </c:pt>
                <c:pt idx="36714">
                  <c:v>0.98601907748022499</c:v>
                </c:pt>
                <c:pt idx="36715">
                  <c:v>0.98590553525676705</c:v>
                </c:pt>
                <c:pt idx="36716">
                  <c:v>0.98596266849373404</c:v>
                </c:pt>
                <c:pt idx="36717">
                  <c:v>0.98591028962760097</c:v>
                </c:pt>
                <c:pt idx="36718">
                  <c:v>0.98595554219313497</c:v>
                </c:pt>
                <c:pt idx="36719">
                  <c:v>0.98609598634180196</c:v>
                </c:pt>
                <c:pt idx="36720">
                  <c:v>0.98584877651516001</c:v>
                </c:pt>
                <c:pt idx="36721">
                  <c:v>0.98599979859940701</c:v>
                </c:pt>
                <c:pt idx="36722">
                  <c:v>0.98594554804771595</c:v>
                </c:pt>
                <c:pt idx="36723">
                  <c:v>0.98599087218553805</c:v>
                </c:pt>
                <c:pt idx="36724">
                  <c:v>0.98597290703733997</c:v>
                </c:pt>
                <c:pt idx="36725">
                  <c:v>0.98580845833971997</c:v>
                </c:pt>
                <c:pt idx="36726">
                  <c:v>0.98594345526335703</c:v>
                </c:pt>
                <c:pt idx="36727">
                  <c:v>0.98609528551547398</c:v>
                </c:pt>
                <c:pt idx="36728">
                  <c:v>0.98592033382658395</c:v>
                </c:pt>
                <c:pt idx="36729">
                  <c:v>0.98602139284621104</c:v>
                </c:pt>
                <c:pt idx="36730">
                  <c:v>0.98591784424129103</c:v>
                </c:pt>
                <c:pt idx="36731">
                  <c:v>0.98610662337852695</c:v>
                </c:pt>
                <c:pt idx="36732">
                  <c:v>0.98592007698293505</c:v>
                </c:pt>
                <c:pt idx="36733">
                  <c:v>0.98597264134984197</c:v>
                </c:pt>
                <c:pt idx="36734">
                  <c:v>0.98600996304314203</c:v>
                </c:pt>
                <c:pt idx="36735">
                  <c:v>0.98597151493238699</c:v>
                </c:pt>
                <c:pt idx="36736">
                  <c:v>0.98596528483355494</c:v>
                </c:pt>
                <c:pt idx="36737">
                  <c:v>0.985993943467534</c:v>
                </c:pt>
                <c:pt idx="36738">
                  <c:v>0.98605028352959201</c:v>
                </c:pt>
                <c:pt idx="36739">
                  <c:v>0.98594680625421405</c:v>
                </c:pt>
                <c:pt idx="36740">
                  <c:v>0.98588928205737902</c:v>
                </c:pt>
                <c:pt idx="36741">
                  <c:v>0.985984302012609</c:v>
                </c:pt>
                <c:pt idx="36742">
                  <c:v>0.98599058748358204</c:v>
                </c:pt>
                <c:pt idx="36743">
                  <c:v>0.98588888738339697</c:v>
                </c:pt>
                <c:pt idx="36744">
                  <c:v>0.98598016145395795</c:v>
                </c:pt>
                <c:pt idx="36745">
                  <c:v>0.985871934575965</c:v>
                </c:pt>
                <c:pt idx="36746">
                  <c:v>0.98604290720480803</c:v>
                </c:pt>
                <c:pt idx="36747">
                  <c:v>0.98588371170556699</c:v>
                </c:pt>
                <c:pt idx="36748">
                  <c:v>0.98600833734388904</c:v>
                </c:pt>
                <c:pt idx="36749">
                  <c:v>0.98590403944354599</c:v>
                </c:pt>
                <c:pt idx="36750">
                  <c:v>0.98596399397643697</c:v>
                </c:pt>
                <c:pt idx="36751">
                  <c:v>0.98602496424298203</c:v>
                </c:pt>
                <c:pt idx="36752">
                  <c:v>0.98589581212217503</c:v>
                </c:pt>
                <c:pt idx="36753">
                  <c:v>0.985946986296244</c:v>
                </c:pt>
                <c:pt idx="36754">
                  <c:v>0.98609156986565505</c:v>
                </c:pt>
                <c:pt idx="36755">
                  <c:v>0.98609230315725305</c:v>
                </c:pt>
                <c:pt idx="36756">
                  <c:v>0.98595469743026198</c:v>
                </c:pt>
                <c:pt idx="36757">
                  <c:v>0.98601261843543497</c:v>
                </c:pt>
                <c:pt idx="36758">
                  <c:v>0.98592755164741197</c:v>
                </c:pt>
                <c:pt idx="36759">
                  <c:v>0.98604815102366605</c:v>
                </c:pt>
                <c:pt idx="36760">
                  <c:v>0.98584789924642702</c:v>
                </c:pt>
                <c:pt idx="36761">
                  <c:v>0.98598943414389495</c:v>
                </c:pt>
                <c:pt idx="36762">
                  <c:v>0.98603310200124406</c:v>
                </c:pt>
                <c:pt idx="36763">
                  <c:v>0.98600834340037702</c:v>
                </c:pt>
                <c:pt idx="36764">
                  <c:v>0.98587479106516096</c:v>
                </c:pt>
                <c:pt idx="36765">
                  <c:v>0.98581330125252098</c:v>
                </c:pt>
                <c:pt idx="36766">
                  <c:v>0.98601625725518205</c:v>
                </c:pt>
                <c:pt idx="36767">
                  <c:v>0.98590855311382797</c:v>
                </c:pt>
                <c:pt idx="36768">
                  <c:v>0.98600178892842405</c:v>
                </c:pt>
                <c:pt idx="36769">
                  <c:v>0.98605199756315698</c:v>
                </c:pt>
                <c:pt idx="36770">
                  <c:v>0.98604716049803398</c:v>
                </c:pt>
                <c:pt idx="36771">
                  <c:v>0.98597309827348401</c:v>
                </c:pt>
                <c:pt idx="36772">
                  <c:v>0.98596820136921604</c:v>
                </c:pt>
                <c:pt idx="36773">
                  <c:v>0.98600810693002205</c:v>
                </c:pt>
                <c:pt idx="36774">
                  <c:v>0.98596536635463505</c:v>
                </c:pt>
                <c:pt idx="36775">
                  <c:v>0.98596413645446601</c:v>
                </c:pt>
                <c:pt idx="36776">
                  <c:v>0.986007785395832</c:v>
                </c:pt>
                <c:pt idx="36777">
                  <c:v>0.98602785241337498</c:v>
                </c:pt>
                <c:pt idx="36778">
                  <c:v>0.98602401553232499</c:v>
                </c:pt>
                <c:pt idx="36779">
                  <c:v>0.98595112749121105</c:v>
                </c:pt>
                <c:pt idx="36780">
                  <c:v>0.98609279232898595</c:v>
                </c:pt>
                <c:pt idx="36781">
                  <c:v>0.98594720970261895</c:v>
                </c:pt>
                <c:pt idx="36782">
                  <c:v>0.98594233588429503</c:v>
                </c:pt>
                <c:pt idx="36783">
                  <c:v>0.98601098765323303</c:v>
                </c:pt>
                <c:pt idx="36784">
                  <c:v>0.985980099703055</c:v>
                </c:pt>
                <c:pt idx="36785">
                  <c:v>0.98597625184913296</c:v>
                </c:pt>
                <c:pt idx="36786">
                  <c:v>0.98592845710271104</c:v>
                </c:pt>
                <c:pt idx="36787">
                  <c:v>0.98596519152714801</c:v>
                </c:pt>
                <c:pt idx="36788">
                  <c:v>0.985993725707631</c:v>
                </c:pt>
                <c:pt idx="36789">
                  <c:v>0.986008455008061</c:v>
                </c:pt>
                <c:pt idx="36790">
                  <c:v>0.98588259662483102</c:v>
                </c:pt>
                <c:pt idx="36791">
                  <c:v>0.98595969690863206</c:v>
                </c:pt>
                <c:pt idx="36792">
                  <c:v>0.98596371768619795</c:v>
                </c:pt>
                <c:pt idx="36793">
                  <c:v>0.986077831116426</c:v>
                </c:pt>
                <c:pt idx="36794">
                  <c:v>0.98587360043955097</c:v>
                </c:pt>
                <c:pt idx="36795">
                  <c:v>0.98606295942344402</c:v>
                </c:pt>
                <c:pt idx="36796">
                  <c:v>0.98583773800116903</c:v>
                </c:pt>
                <c:pt idx="36797">
                  <c:v>0.98598871284368395</c:v>
                </c:pt>
                <c:pt idx="36798">
                  <c:v>0.98600954608205404</c:v>
                </c:pt>
                <c:pt idx="36799">
                  <c:v>0.98614093024732297</c:v>
                </c:pt>
                <c:pt idx="36800">
                  <c:v>0.98598752051037497</c:v>
                </c:pt>
                <c:pt idx="36801">
                  <c:v>0.98602617463167497</c:v>
                </c:pt>
                <c:pt idx="36802">
                  <c:v>0.98595692143117697</c:v>
                </c:pt>
                <c:pt idx="36803">
                  <c:v>0.98598026559604501</c:v>
                </c:pt>
                <c:pt idx="36804">
                  <c:v>0.98587035536671397</c:v>
                </c:pt>
                <c:pt idx="36805">
                  <c:v>0.98600352094451704</c:v>
                </c:pt>
                <c:pt idx="36806">
                  <c:v>0.98606708185809799</c:v>
                </c:pt>
                <c:pt idx="36807">
                  <c:v>0.98601225566258499</c:v>
                </c:pt>
                <c:pt idx="36808">
                  <c:v>0.986007144104454</c:v>
                </c:pt>
                <c:pt idx="36809">
                  <c:v>0.98599581951329096</c:v>
                </c:pt>
                <c:pt idx="36810">
                  <c:v>0.98598478318899796</c:v>
                </c:pt>
                <c:pt idx="36811">
                  <c:v>0.98596778306830901</c:v>
                </c:pt>
                <c:pt idx="36812">
                  <c:v>0.98600912481138503</c:v>
                </c:pt>
                <c:pt idx="36813">
                  <c:v>0.98599892305383396</c:v>
                </c:pt>
                <c:pt idx="36814">
                  <c:v>0.98598039653639502</c:v>
                </c:pt>
                <c:pt idx="36815">
                  <c:v>0.98601257383510799</c:v>
                </c:pt>
                <c:pt idx="36816">
                  <c:v>0.98598701062569205</c:v>
                </c:pt>
                <c:pt idx="36817">
                  <c:v>0.98595250781529398</c:v>
                </c:pt>
                <c:pt idx="36818">
                  <c:v>0.98600256278953802</c:v>
                </c:pt>
                <c:pt idx="36819">
                  <c:v>0.98591718990767796</c:v>
                </c:pt>
                <c:pt idx="36820">
                  <c:v>0.98603738607060598</c:v>
                </c:pt>
                <c:pt idx="36821">
                  <c:v>0.985813257153621</c:v>
                </c:pt>
                <c:pt idx="36822">
                  <c:v>0.98595951578952601</c:v>
                </c:pt>
                <c:pt idx="36823">
                  <c:v>0.98603956295860995</c:v>
                </c:pt>
                <c:pt idx="36824">
                  <c:v>0.98593156410961602</c:v>
                </c:pt>
                <c:pt idx="36825">
                  <c:v>0.98599348096753403</c:v>
                </c:pt>
                <c:pt idx="36826">
                  <c:v>0.98592065666186701</c:v>
                </c:pt>
                <c:pt idx="36827">
                  <c:v>0.98591177350068704</c:v>
                </c:pt>
                <c:pt idx="36828">
                  <c:v>0.98604721095429704</c:v>
                </c:pt>
                <c:pt idx="36829">
                  <c:v>0.98591883685997195</c:v>
                </c:pt>
                <c:pt idx="36830">
                  <c:v>0.98599457854220096</c:v>
                </c:pt>
                <c:pt idx="36831">
                  <c:v>0.98604103278099997</c:v>
                </c:pt>
                <c:pt idx="36832">
                  <c:v>0.98588831645413</c:v>
                </c:pt>
                <c:pt idx="36833">
                  <c:v>0.98593796433127401</c:v>
                </c:pt>
                <c:pt idx="36834">
                  <c:v>0.98591631490101705</c:v>
                </c:pt>
                <c:pt idx="36835">
                  <c:v>0.98586214008895201</c:v>
                </c:pt>
                <c:pt idx="36836">
                  <c:v>0.98605538558566597</c:v>
                </c:pt>
                <c:pt idx="36837">
                  <c:v>0.98586830339149401</c:v>
                </c:pt>
                <c:pt idx="36838">
                  <c:v>0.98596319268973198</c:v>
                </c:pt>
                <c:pt idx="36839">
                  <c:v>0.986103924528552</c:v>
                </c:pt>
                <c:pt idx="36840">
                  <c:v>0.98603810206306497</c:v>
                </c:pt>
                <c:pt idx="36841">
                  <c:v>0.98585905504952998</c:v>
                </c:pt>
                <c:pt idx="36842">
                  <c:v>0.98603619298723799</c:v>
                </c:pt>
                <c:pt idx="36843">
                  <c:v>0.98601652626791703</c:v>
                </c:pt>
                <c:pt idx="36844">
                  <c:v>0.986023960965698</c:v>
                </c:pt>
                <c:pt idx="36845">
                  <c:v>0.98591540274474698</c:v>
                </c:pt>
                <c:pt idx="36846">
                  <c:v>0.98595232908441899</c:v>
                </c:pt>
                <c:pt idx="36847">
                  <c:v>0.98592445855293398</c:v>
                </c:pt>
                <c:pt idx="36848">
                  <c:v>0.986036276282103</c:v>
                </c:pt>
                <c:pt idx="36849">
                  <c:v>0.98591026996501396</c:v>
                </c:pt>
                <c:pt idx="36850">
                  <c:v>0.98588798871472405</c:v>
                </c:pt>
                <c:pt idx="36851">
                  <c:v>0.98604490746863005</c:v>
                </c:pt>
                <c:pt idx="36852">
                  <c:v>0.98592974412658196</c:v>
                </c:pt>
                <c:pt idx="36853">
                  <c:v>0.98602284650359595</c:v>
                </c:pt>
                <c:pt idx="36854">
                  <c:v>0.98583469844516203</c:v>
                </c:pt>
                <c:pt idx="36855">
                  <c:v>0.98611568792656901</c:v>
                </c:pt>
                <c:pt idx="36856">
                  <c:v>0.98593858091430797</c:v>
                </c:pt>
                <c:pt idx="36857">
                  <c:v>0.98599448642210896</c:v>
                </c:pt>
                <c:pt idx="36858">
                  <c:v>0.98592124538691805</c:v>
                </c:pt>
                <c:pt idx="36859">
                  <c:v>0.98607776426832205</c:v>
                </c:pt>
                <c:pt idx="36860">
                  <c:v>0.986014614494092</c:v>
                </c:pt>
                <c:pt idx="36861">
                  <c:v>0.98586071928202901</c:v>
                </c:pt>
                <c:pt idx="36862">
                  <c:v>0.98601242262787103</c:v>
                </c:pt>
                <c:pt idx="36863">
                  <c:v>0.98585951033462904</c:v>
                </c:pt>
                <c:pt idx="36864">
                  <c:v>0.98603676758576297</c:v>
                </c:pt>
                <c:pt idx="36865">
                  <c:v>0.98600769185383497</c:v>
                </c:pt>
                <c:pt idx="36866">
                  <c:v>0.98596224475871697</c:v>
                </c:pt>
                <c:pt idx="36867">
                  <c:v>0.98607430733700197</c:v>
                </c:pt>
                <c:pt idx="36868">
                  <c:v>0.98595912162741195</c:v>
                </c:pt>
                <c:pt idx="36869">
                  <c:v>0.98605262614649303</c:v>
                </c:pt>
                <c:pt idx="36870">
                  <c:v>0.98590203256028996</c:v>
                </c:pt>
                <c:pt idx="36871">
                  <c:v>0.98592924305473695</c:v>
                </c:pt>
                <c:pt idx="36872">
                  <c:v>0.98582660854849202</c:v>
                </c:pt>
                <c:pt idx="36873">
                  <c:v>0.98599753024297598</c:v>
                </c:pt>
                <c:pt idx="36874">
                  <c:v>0.98595928968846502</c:v>
                </c:pt>
                <c:pt idx="36875">
                  <c:v>0.98598821853024099</c:v>
                </c:pt>
                <c:pt idx="36876">
                  <c:v>0.98592607552937905</c:v>
                </c:pt>
                <c:pt idx="36877">
                  <c:v>0.98601218533992496</c:v>
                </c:pt>
                <c:pt idx="36878">
                  <c:v>0.98601308602827098</c:v>
                </c:pt>
                <c:pt idx="36879">
                  <c:v>0.98596674141412399</c:v>
                </c:pt>
                <c:pt idx="36880">
                  <c:v>0.98592463688487697</c:v>
                </c:pt>
                <c:pt idx="36881">
                  <c:v>0.98589707155370598</c:v>
                </c:pt>
                <c:pt idx="36882">
                  <c:v>0.98590417323730295</c:v>
                </c:pt>
                <c:pt idx="36883">
                  <c:v>0.98595743911191602</c:v>
                </c:pt>
                <c:pt idx="36884">
                  <c:v>0.98593033316562895</c:v>
                </c:pt>
                <c:pt idx="36885">
                  <c:v>0.98592893617449595</c:v>
                </c:pt>
                <c:pt idx="36886">
                  <c:v>0.98599307019959403</c:v>
                </c:pt>
                <c:pt idx="36887">
                  <c:v>0.98597069718560404</c:v>
                </c:pt>
                <c:pt idx="36888">
                  <c:v>0.986071861237511</c:v>
                </c:pt>
                <c:pt idx="36889">
                  <c:v>0.98587308705563004</c:v>
                </c:pt>
                <c:pt idx="36890">
                  <c:v>0.98600541377432105</c:v>
                </c:pt>
                <c:pt idx="36891">
                  <c:v>0.985981678543003</c:v>
                </c:pt>
                <c:pt idx="36892">
                  <c:v>0.98606679760933003</c:v>
                </c:pt>
                <c:pt idx="36893">
                  <c:v>0.98597445191240496</c:v>
                </c:pt>
                <c:pt idx="36894">
                  <c:v>0.98583469697093595</c:v>
                </c:pt>
                <c:pt idx="36895">
                  <c:v>0.98594382647675005</c:v>
                </c:pt>
                <c:pt idx="36896">
                  <c:v>0.98594726486802298</c:v>
                </c:pt>
                <c:pt idx="36897">
                  <c:v>0.98610221750693094</c:v>
                </c:pt>
                <c:pt idx="36898">
                  <c:v>0.98594288083682302</c:v>
                </c:pt>
                <c:pt idx="36899">
                  <c:v>0.98593936629615198</c:v>
                </c:pt>
                <c:pt idx="36900">
                  <c:v>0.98594315319522496</c:v>
                </c:pt>
                <c:pt idx="36901">
                  <c:v>0.98595393886757599</c:v>
                </c:pt>
                <c:pt idx="36902">
                  <c:v>0.98604514929973597</c:v>
                </c:pt>
                <c:pt idx="36903">
                  <c:v>0.98594357443226199</c:v>
                </c:pt>
                <c:pt idx="36904">
                  <c:v>0.986061990267316</c:v>
                </c:pt>
                <c:pt idx="36905">
                  <c:v>0.98594099530574397</c:v>
                </c:pt>
                <c:pt idx="36906">
                  <c:v>0.98602245612829298</c:v>
                </c:pt>
                <c:pt idx="36907">
                  <c:v>0.98592518764848602</c:v>
                </c:pt>
                <c:pt idx="36908">
                  <c:v>0.98588212211717496</c:v>
                </c:pt>
                <c:pt idx="36909">
                  <c:v>0.98602233753941004</c:v>
                </c:pt>
                <c:pt idx="36910">
                  <c:v>0.98604120428505104</c:v>
                </c:pt>
                <c:pt idx="36911">
                  <c:v>0.98596011917612603</c:v>
                </c:pt>
                <c:pt idx="36912">
                  <c:v>0.98600036592436302</c:v>
                </c:pt>
                <c:pt idx="36913">
                  <c:v>0.98588859191350198</c:v>
                </c:pt>
                <c:pt idx="36914">
                  <c:v>0.98603990344393599</c:v>
                </c:pt>
                <c:pt idx="36915">
                  <c:v>0.98607505719313104</c:v>
                </c:pt>
                <c:pt idx="36916">
                  <c:v>0.98591433575294296</c:v>
                </c:pt>
                <c:pt idx="36917">
                  <c:v>0.98602196886376103</c:v>
                </c:pt>
                <c:pt idx="36918">
                  <c:v>0.98597419173516299</c:v>
                </c:pt>
                <c:pt idx="36919">
                  <c:v>0.98597130472135597</c:v>
                </c:pt>
                <c:pt idx="36920">
                  <c:v>0.985950144281865</c:v>
                </c:pt>
                <c:pt idx="36921">
                  <c:v>0.98597375374414997</c:v>
                </c:pt>
                <c:pt idx="36922">
                  <c:v>0.98594250306011</c:v>
                </c:pt>
                <c:pt idx="36923">
                  <c:v>0.98601859615757004</c:v>
                </c:pt>
                <c:pt idx="36924">
                  <c:v>0.98599165763424501</c:v>
                </c:pt>
                <c:pt idx="36925">
                  <c:v>0.98591283002295205</c:v>
                </c:pt>
                <c:pt idx="36926">
                  <c:v>0.98610645056257296</c:v>
                </c:pt>
                <c:pt idx="36927">
                  <c:v>0.98596585268932502</c:v>
                </c:pt>
                <c:pt idx="36928">
                  <c:v>0.98587898236070604</c:v>
                </c:pt>
                <c:pt idx="36929">
                  <c:v>0.98600837354264703</c:v>
                </c:pt>
                <c:pt idx="36930">
                  <c:v>0.98585734132263902</c:v>
                </c:pt>
                <c:pt idx="36931">
                  <c:v>0.98604484605215903</c:v>
                </c:pt>
                <c:pt idx="36932">
                  <c:v>0.98600871676462198</c:v>
                </c:pt>
                <c:pt idx="36933">
                  <c:v>0.98605649328256795</c:v>
                </c:pt>
                <c:pt idx="36934">
                  <c:v>0.98594115722731801</c:v>
                </c:pt>
                <c:pt idx="36935">
                  <c:v>0.98602484264771595</c:v>
                </c:pt>
                <c:pt idx="36936">
                  <c:v>0.98595016062639895</c:v>
                </c:pt>
                <c:pt idx="36937">
                  <c:v>0.98581979568337597</c:v>
                </c:pt>
                <c:pt idx="36938">
                  <c:v>0.98590210685894097</c:v>
                </c:pt>
                <c:pt idx="36939">
                  <c:v>0.98595162086462396</c:v>
                </c:pt>
                <c:pt idx="36940">
                  <c:v>0.986007782517758</c:v>
                </c:pt>
                <c:pt idx="36941">
                  <c:v>0.98593172960796904</c:v>
                </c:pt>
                <c:pt idx="36942">
                  <c:v>0.98596360555887197</c:v>
                </c:pt>
                <c:pt idx="36943">
                  <c:v>0.98595579342446404</c:v>
                </c:pt>
                <c:pt idx="36944">
                  <c:v>0.98591469980912805</c:v>
                </c:pt>
                <c:pt idx="36945">
                  <c:v>0.98597255737387302</c:v>
                </c:pt>
                <c:pt idx="36946">
                  <c:v>0.985993631920275</c:v>
                </c:pt>
                <c:pt idx="36947">
                  <c:v>0.985963349545112</c:v>
                </c:pt>
                <c:pt idx="36948">
                  <c:v>0.98595713605745905</c:v>
                </c:pt>
                <c:pt idx="36949">
                  <c:v>0.98580755698500899</c:v>
                </c:pt>
                <c:pt idx="36950">
                  <c:v>0.98600557962200797</c:v>
                </c:pt>
                <c:pt idx="36951">
                  <c:v>0.98600675209146105</c:v>
                </c:pt>
                <c:pt idx="36952">
                  <c:v>0.98598555086526296</c:v>
                </c:pt>
                <c:pt idx="36953">
                  <c:v>0.98589191632892503</c:v>
                </c:pt>
                <c:pt idx="36954">
                  <c:v>0.98601046773086398</c:v>
                </c:pt>
                <c:pt idx="36955">
                  <c:v>0.98605132663261297</c:v>
                </c:pt>
                <c:pt idx="36956">
                  <c:v>0.98590270898213705</c:v>
                </c:pt>
                <c:pt idx="36957">
                  <c:v>0.98610600098265599</c:v>
                </c:pt>
                <c:pt idx="36958">
                  <c:v>0.98588004268087803</c:v>
                </c:pt>
                <c:pt idx="36959">
                  <c:v>0.986088414138798</c:v>
                </c:pt>
                <c:pt idx="36960">
                  <c:v>0.98593844542365205</c:v>
                </c:pt>
                <c:pt idx="36961">
                  <c:v>0.98594575368724502</c:v>
                </c:pt>
                <c:pt idx="36962">
                  <c:v>0.98597124979284301</c:v>
                </c:pt>
                <c:pt idx="36963">
                  <c:v>0.98594674796013004</c:v>
                </c:pt>
                <c:pt idx="36964">
                  <c:v>0.98598315463549202</c:v>
                </c:pt>
                <c:pt idx="36965">
                  <c:v>0.98589043574921598</c:v>
                </c:pt>
                <c:pt idx="36966">
                  <c:v>0.98600208978148995</c:v>
                </c:pt>
                <c:pt idx="36967">
                  <c:v>0.98597853468635299</c:v>
                </c:pt>
                <c:pt idx="36968">
                  <c:v>0.986016929670539</c:v>
                </c:pt>
                <c:pt idx="36969">
                  <c:v>0.98602044707827496</c:v>
                </c:pt>
                <c:pt idx="36970">
                  <c:v>0.98595727184889503</c:v>
                </c:pt>
                <c:pt idx="36971">
                  <c:v>0.985948631646415</c:v>
                </c:pt>
                <c:pt idx="36972">
                  <c:v>0.98600843479528599</c:v>
                </c:pt>
                <c:pt idx="36973">
                  <c:v>0.98596348479978602</c:v>
                </c:pt>
                <c:pt idx="36974">
                  <c:v>0.98608429181745305</c:v>
                </c:pt>
                <c:pt idx="36975">
                  <c:v>0.98591502485641003</c:v>
                </c:pt>
                <c:pt idx="36976">
                  <c:v>0.98587959692101701</c:v>
                </c:pt>
                <c:pt idx="36977">
                  <c:v>0.98605961373587903</c:v>
                </c:pt>
                <c:pt idx="36978">
                  <c:v>0.98592906036903805</c:v>
                </c:pt>
                <c:pt idx="36979">
                  <c:v>0.98610990710117796</c:v>
                </c:pt>
                <c:pt idx="36980">
                  <c:v>0.98593462872192394</c:v>
                </c:pt>
                <c:pt idx="36981">
                  <c:v>0.98594350875446202</c:v>
                </c:pt>
                <c:pt idx="36982">
                  <c:v>0.98594192929798996</c:v>
                </c:pt>
                <c:pt idx="36983">
                  <c:v>0.98609503042232804</c:v>
                </c:pt>
                <c:pt idx="36984">
                  <c:v>0.98594117461088504</c:v>
                </c:pt>
                <c:pt idx="36985">
                  <c:v>0.98599434015439802</c:v>
                </c:pt>
                <c:pt idx="36986">
                  <c:v>0.98592081832605505</c:v>
                </c:pt>
                <c:pt idx="36987">
                  <c:v>0.98598566389727105</c:v>
                </c:pt>
                <c:pt idx="36988">
                  <c:v>0.985920356408717</c:v>
                </c:pt>
                <c:pt idx="36989">
                  <c:v>0.98598976589786202</c:v>
                </c:pt>
                <c:pt idx="36990">
                  <c:v>0.98611506259949899</c:v>
                </c:pt>
                <c:pt idx="36991">
                  <c:v>0.98593045447625005</c:v>
                </c:pt>
                <c:pt idx="36992">
                  <c:v>0.98604205891565</c:v>
                </c:pt>
                <c:pt idx="36993">
                  <c:v>0.98589553662325602</c:v>
                </c:pt>
                <c:pt idx="36994">
                  <c:v>0.98591635360912699</c:v>
                </c:pt>
                <c:pt idx="36995">
                  <c:v>0.98592808485747896</c:v>
                </c:pt>
                <c:pt idx="36996">
                  <c:v>0.98602484962506998</c:v>
                </c:pt>
                <c:pt idx="36997">
                  <c:v>0.98599526823000205</c:v>
                </c:pt>
                <c:pt idx="36998">
                  <c:v>0.98596180668295696</c:v>
                </c:pt>
                <c:pt idx="36999">
                  <c:v>0.98601447899765005</c:v>
                </c:pt>
                <c:pt idx="37000">
                  <c:v>0.98596089751469695</c:v>
                </c:pt>
                <c:pt idx="37001">
                  <c:v>0.98585258143547405</c:v>
                </c:pt>
                <c:pt idx="37002">
                  <c:v>0.98593619281020595</c:v>
                </c:pt>
                <c:pt idx="37003">
                  <c:v>0.98584355940838697</c:v>
                </c:pt>
                <c:pt idx="37004">
                  <c:v>0.98596520357040496</c:v>
                </c:pt>
                <c:pt idx="37005">
                  <c:v>0.98595057807429398</c:v>
                </c:pt>
                <c:pt idx="37006">
                  <c:v>0.98581622621084897</c:v>
                </c:pt>
                <c:pt idx="37007">
                  <c:v>0.98591950065154199</c:v>
                </c:pt>
                <c:pt idx="37008">
                  <c:v>0.98591093441991895</c:v>
                </c:pt>
                <c:pt idx="37009">
                  <c:v>0.98605382683172504</c:v>
                </c:pt>
                <c:pt idx="37010">
                  <c:v>0.98588537651144403</c:v>
                </c:pt>
                <c:pt idx="37011">
                  <c:v>0.98597197216898802</c:v>
                </c:pt>
                <c:pt idx="37012">
                  <c:v>0.98584988648048799</c:v>
                </c:pt>
                <c:pt idx="37013">
                  <c:v>0.98600406107384697</c:v>
                </c:pt>
                <c:pt idx="37014">
                  <c:v>0.98601087308853497</c:v>
                </c:pt>
                <c:pt idx="37015">
                  <c:v>0.98600908200543702</c:v>
                </c:pt>
                <c:pt idx="37016">
                  <c:v>0.98596941724767695</c:v>
                </c:pt>
                <c:pt idx="37017">
                  <c:v>0.98590763708791995</c:v>
                </c:pt>
                <c:pt idx="37018">
                  <c:v>0.98605299174820904</c:v>
                </c:pt>
                <c:pt idx="37019">
                  <c:v>0.98589828986814798</c:v>
                </c:pt>
                <c:pt idx="37020">
                  <c:v>0.98599447360117398</c:v>
                </c:pt>
                <c:pt idx="37021">
                  <c:v>0.98599921452032302</c:v>
                </c:pt>
                <c:pt idx="37022">
                  <c:v>0.98587549818368903</c:v>
                </c:pt>
                <c:pt idx="37023">
                  <c:v>0.98587792318213896</c:v>
                </c:pt>
                <c:pt idx="37024">
                  <c:v>0.986010360688507</c:v>
                </c:pt>
                <c:pt idx="37025">
                  <c:v>0.986038282416698</c:v>
                </c:pt>
                <c:pt idx="37026">
                  <c:v>0.98602285906011999</c:v>
                </c:pt>
                <c:pt idx="37027">
                  <c:v>0.98598678224440395</c:v>
                </c:pt>
                <c:pt idx="37028">
                  <c:v>0.98597540769750402</c:v>
                </c:pt>
                <c:pt idx="37029">
                  <c:v>0.98586470249471603</c:v>
                </c:pt>
                <c:pt idx="37030">
                  <c:v>0.98593447442714</c:v>
                </c:pt>
                <c:pt idx="37031">
                  <c:v>0.98591368572752902</c:v>
                </c:pt>
                <c:pt idx="37032">
                  <c:v>0.98587590704577599</c:v>
                </c:pt>
                <c:pt idx="37033">
                  <c:v>0.98599019166494595</c:v>
                </c:pt>
                <c:pt idx="37034">
                  <c:v>0.98590832225020697</c:v>
                </c:pt>
                <c:pt idx="37035">
                  <c:v>0.98599962390118501</c:v>
                </c:pt>
                <c:pt idx="37036">
                  <c:v>0.98598237843197201</c:v>
                </c:pt>
                <c:pt idx="37037">
                  <c:v>0.98604273695095201</c:v>
                </c:pt>
                <c:pt idx="37038">
                  <c:v>0.98586724302190898</c:v>
                </c:pt>
                <c:pt idx="37039">
                  <c:v>0.98608040736327496</c:v>
                </c:pt>
                <c:pt idx="37040">
                  <c:v>0.98592043877971403</c:v>
                </c:pt>
                <c:pt idx="37041">
                  <c:v>0.98588780648558905</c:v>
                </c:pt>
                <c:pt idx="37042">
                  <c:v>0.98608721272514299</c:v>
                </c:pt>
                <c:pt idx="37043">
                  <c:v>0.98591033308378795</c:v>
                </c:pt>
                <c:pt idx="37044">
                  <c:v>0.98598168961702704</c:v>
                </c:pt>
                <c:pt idx="37045">
                  <c:v>0.98593191332101104</c:v>
                </c:pt>
                <c:pt idx="37046">
                  <c:v>0.98606992100679203</c:v>
                </c:pt>
                <c:pt idx="37047">
                  <c:v>0.98601991542247902</c:v>
                </c:pt>
                <c:pt idx="37048">
                  <c:v>0.98605801539864502</c:v>
                </c:pt>
                <c:pt idx="37049">
                  <c:v>0.98600790366467905</c:v>
                </c:pt>
                <c:pt idx="37050">
                  <c:v>0.98590583977107404</c:v>
                </c:pt>
                <c:pt idx="37051">
                  <c:v>0.98615407246825604</c:v>
                </c:pt>
                <c:pt idx="37052">
                  <c:v>0.98591487119821897</c:v>
                </c:pt>
                <c:pt idx="37053">
                  <c:v>0.98590529930744897</c:v>
                </c:pt>
                <c:pt idx="37054">
                  <c:v>0.98590141799161701</c:v>
                </c:pt>
                <c:pt idx="37055">
                  <c:v>0.985908809911057</c:v>
                </c:pt>
                <c:pt idx="37056">
                  <c:v>0.98599201815580695</c:v>
                </c:pt>
                <c:pt idx="37057">
                  <c:v>0.985914470772009</c:v>
                </c:pt>
                <c:pt idx="37058">
                  <c:v>0.98597895601027397</c:v>
                </c:pt>
                <c:pt idx="37059">
                  <c:v>0.98584791154424301</c:v>
                </c:pt>
                <c:pt idx="37060">
                  <c:v>0.98592271267420095</c:v>
                </c:pt>
                <c:pt idx="37061">
                  <c:v>0.986020889661674</c:v>
                </c:pt>
                <c:pt idx="37062">
                  <c:v>0.98603438226961304</c:v>
                </c:pt>
                <c:pt idx="37063">
                  <c:v>0.98591071876769398</c:v>
                </c:pt>
                <c:pt idx="37064">
                  <c:v>0.98593158852718699</c:v>
                </c:pt>
                <c:pt idx="37065">
                  <c:v>0.98594453395305703</c:v>
                </c:pt>
                <c:pt idx="37066">
                  <c:v>0.985936228776085</c:v>
                </c:pt>
                <c:pt idx="37067">
                  <c:v>0.98597396703519002</c:v>
                </c:pt>
                <c:pt idx="37068">
                  <c:v>0.98595347665223299</c:v>
                </c:pt>
                <c:pt idx="37069">
                  <c:v>0.98605183474537195</c:v>
                </c:pt>
                <c:pt idx="37070">
                  <c:v>0.98599365345575396</c:v>
                </c:pt>
                <c:pt idx="37071">
                  <c:v>0.98592294854965301</c:v>
                </c:pt>
                <c:pt idx="37072">
                  <c:v>0.98599449454942101</c:v>
                </c:pt>
                <c:pt idx="37073">
                  <c:v>0.98602335539438901</c:v>
                </c:pt>
                <c:pt idx="37074">
                  <c:v>0.98596884461646705</c:v>
                </c:pt>
                <c:pt idx="37075">
                  <c:v>0.98584059950217595</c:v>
                </c:pt>
                <c:pt idx="37076">
                  <c:v>0.98595257439547102</c:v>
                </c:pt>
                <c:pt idx="37077">
                  <c:v>0.98603036299100899</c:v>
                </c:pt>
                <c:pt idx="37078">
                  <c:v>0.98601364005761905</c:v>
                </c:pt>
                <c:pt idx="37079">
                  <c:v>0.98606618725609096</c:v>
                </c:pt>
                <c:pt idx="37080">
                  <c:v>0.98594236195285001</c:v>
                </c:pt>
                <c:pt idx="37081">
                  <c:v>0.98604059586627102</c:v>
                </c:pt>
                <c:pt idx="37082">
                  <c:v>0.98586892268777804</c:v>
                </c:pt>
                <c:pt idx="37083">
                  <c:v>0.98590015976133505</c:v>
                </c:pt>
                <c:pt idx="37084">
                  <c:v>0.98604206346020795</c:v>
                </c:pt>
                <c:pt idx="37085">
                  <c:v>0.985954621055945</c:v>
                </c:pt>
                <c:pt idx="37086">
                  <c:v>0.98611728609184901</c:v>
                </c:pt>
                <c:pt idx="37087">
                  <c:v>0.98600336396727895</c:v>
                </c:pt>
                <c:pt idx="37088">
                  <c:v>0.98610332868236705</c:v>
                </c:pt>
                <c:pt idx="37089">
                  <c:v>0.98595579275760203</c:v>
                </c:pt>
                <c:pt idx="37090">
                  <c:v>0.98597103832023902</c:v>
                </c:pt>
                <c:pt idx="37091">
                  <c:v>0.98588252032554102</c:v>
                </c:pt>
                <c:pt idx="37092">
                  <c:v>0.98595136226144398</c:v>
                </c:pt>
                <c:pt idx="37093">
                  <c:v>0.98595010056839805</c:v>
                </c:pt>
                <c:pt idx="37094">
                  <c:v>0.98592243944655</c:v>
                </c:pt>
                <c:pt idx="37095">
                  <c:v>0.98598605413474405</c:v>
                </c:pt>
                <c:pt idx="37096">
                  <c:v>0.98595102426904202</c:v>
                </c:pt>
                <c:pt idx="37097">
                  <c:v>0.98601223249843195</c:v>
                </c:pt>
                <c:pt idx="37098">
                  <c:v>0.98600341198117603</c:v>
                </c:pt>
                <c:pt idx="37099">
                  <c:v>0.98599107853786705</c:v>
                </c:pt>
                <c:pt idx="37100">
                  <c:v>0.98592796551413697</c:v>
                </c:pt>
                <c:pt idx="37101">
                  <c:v>0.98595816072593201</c:v>
                </c:pt>
                <c:pt idx="37102">
                  <c:v>0.98594599947907502</c:v>
                </c:pt>
                <c:pt idx="37103">
                  <c:v>0.98607434750186995</c:v>
                </c:pt>
                <c:pt idx="37104">
                  <c:v>0.98589121906216604</c:v>
                </c:pt>
                <c:pt idx="37105">
                  <c:v>0.98601946805491802</c:v>
                </c:pt>
                <c:pt idx="37106">
                  <c:v>0.98586712935779397</c:v>
                </c:pt>
                <c:pt idx="37107">
                  <c:v>0.98606170759637601</c:v>
                </c:pt>
                <c:pt idx="37108">
                  <c:v>0.98588636938882701</c:v>
                </c:pt>
                <c:pt idx="37109">
                  <c:v>0.98598401174485395</c:v>
                </c:pt>
                <c:pt idx="37110">
                  <c:v>0.985952123466038</c:v>
                </c:pt>
                <c:pt idx="37111">
                  <c:v>0.98598192170586796</c:v>
                </c:pt>
                <c:pt idx="37112">
                  <c:v>0.98597986100681101</c:v>
                </c:pt>
                <c:pt idx="37113">
                  <c:v>0.98600802710001501</c:v>
                </c:pt>
                <c:pt idx="37114">
                  <c:v>0.98595874726409505</c:v>
                </c:pt>
                <c:pt idx="37115">
                  <c:v>0.98593137884111104</c:v>
                </c:pt>
                <c:pt idx="37116">
                  <c:v>0.98592384719398696</c:v>
                </c:pt>
                <c:pt idx="37117">
                  <c:v>0.98601185853211804</c:v>
                </c:pt>
                <c:pt idx="37118">
                  <c:v>0.98598868634355996</c:v>
                </c:pt>
                <c:pt idx="37119">
                  <c:v>0.98600717776246605</c:v>
                </c:pt>
                <c:pt idx="37120">
                  <c:v>0.985978282638035</c:v>
                </c:pt>
                <c:pt idx="37121">
                  <c:v>0.98591914646641299</c:v>
                </c:pt>
                <c:pt idx="37122">
                  <c:v>0.98603102659893904</c:v>
                </c:pt>
                <c:pt idx="37123">
                  <c:v>0.98597046208980699</c:v>
                </c:pt>
                <c:pt idx="37124">
                  <c:v>0.985940057165692</c:v>
                </c:pt>
                <c:pt idx="37125">
                  <c:v>0.98587432760273097</c:v>
                </c:pt>
                <c:pt idx="37126">
                  <c:v>0.98591628922510599</c:v>
                </c:pt>
                <c:pt idx="37127">
                  <c:v>0.98595613037695495</c:v>
                </c:pt>
                <c:pt idx="37128">
                  <c:v>0.985946850960424</c:v>
                </c:pt>
                <c:pt idx="37129">
                  <c:v>0.98588107945999703</c:v>
                </c:pt>
                <c:pt idx="37130">
                  <c:v>0.98590946608421903</c:v>
                </c:pt>
                <c:pt idx="37131">
                  <c:v>0.98589529831371003</c:v>
                </c:pt>
                <c:pt idx="37132">
                  <c:v>0.98606811465882604</c:v>
                </c:pt>
                <c:pt idx="37133">
                  <c:v>0.986020119928948</c:v>
                </c:pt>
                <c:pt idx="37134">
                  <c:v>0.98595624586154296</c:v>
                </c:pt>
                <c:pt idx="37135">
                  <c:v>0.98592129394708095</c:v>
                </c:pt>
                <c:pt idx="37136">
                  <c:v>0.985943902696233</c:v>
                </c:pt>
                <c:pt idx="37137">
                  <c:v>0.985958404793567</c:v>
                </c:pt>
                <c:pt idx="37138">
                  <c:v>0.98600953756052701</c:v>
                </c:pt>
                <c:pt idx="37139">
                  <c:v>0.986066773405605</c:v>
                </c:pt>
                <c:pt idx="37140">
                  <c:v>0.98593215636425802</c:v>
                </c:pt>
                <c:pt idx="37141">
                  <c:v>0.98595458366377198</c:v>
                </c:pt>
                <c:pt idx="37142">
                  <c:v>0.98600539973220003</c:v>
                </c:pt>
                <c:pt idx="37143">
                  <c:v>0.98603405606536099</c:v>
                </c:pt>
                <c:pt idx="37144">
                  <c:v>0.98597268278165495</c:v>
                </c:pt>
                <c:pt idx="37145">
                  <c:v>0.98595262555059104</c:v>
                </c:pt>
                <c:pt idx="37146">
                  <c:v>0.98596849455496105</c:v>
                </c:pt>
                <c:pt idx="37147">
                  <c:v>0.985937120510753</c:v>
                </c:pt>
                <c:pt idx="37148">
                  <c:v>0.98599498887397596</c:v>
                </c:pt>
                <c:pt idx="37149">
                  <c:v>0.98589947553524104</c:v>
                </c:pt>
                <c:pt idx="37150">
                  <c:v>0.98594441229989305</c:v>
                </c:pt>
                <c:pt idx="37151">
                  <c:v>0.98587171317223099</c:v>
                </c:pt>
                <c:pt idx="37152">
                  <c:v>0.98591216560665096</c:v>
                </c:pt>
                <c:pt idx="37153">
                  <c:v>0.98596105921393695</c:v>
                </c:pt>
                <c:pt idx="37154">
                  <c:v>0.985909925987138</c:v>
                </c:pt>
                <c:pt idx="37155">
                  <c:v>0.98589025018937404</c:v>
                </c:pt>
                <c:pt idx="37156">
                  <c:v>0.985981902724828</c:v>
                </c:pt>
                <c:pt idx="37157">
                  <c:v>0.98606801458472304</c:v>
                </c:pt>
                <c:pt idx="37158">
                  <c:v>0.98600791812034805</c:v>
                </c:pt>
                <c:pt idx="37159">
                  <c:v>0.98592784960846402</c:v>
                </c:pt>
                <c:pt idx="37160">
                  <c:v>0.98597707962793901</c:v>
                </c:pt>
                <c:pt idx="37161">
                  <c:v>0.98600428659547301</c:v>
                </c:pt>
                <c:pt idx="37162">
                  <c:v>0.98592259551189598</c:v>
                </c:pt>
                <c:pt idx="37163">
                  <c:v>0.986053588676707</c:v>
                </c:pt>
                <c:pt idx="37164">
                  <c:v>0.98591300458615505</c:v>
                </c:pt>
                <c:pt idx="37165">
                  <c:v>0.98598742384873295</c:v>
                </c:pt>
                <c:pt idx="37166">
                  <c:v>0.98591295831627002</c:v>
                </c:pt>
                <c:pt idx="37167">
                  <c:v>0.98593582572145799</c:v>
                </c:pt>
                <c:pt idx="37168">
                  <c:v>0.98601262913647902</c:v>
                </c:pt>
                <c:pt idx="37169">
                  <c:v>0.98604210505745804</c:v>
                </c:pt>
                <c:pt idx="37170">
                  <c:v>0.98602498782379899</c:v>
                </c:pt>
                <c:pt idx="37171">
                  <c:v>0.98599254650399204</c:v>
                </c:pt>
                <c:pt idx="37172">
                  <c:v>0.98597931055899102</c:v>
                </c:pt>
                <c:pt idx="37173">
                  <c:v>0.98609424600169704</c:v>
                </c:pt>
                <c:pt idx="37174">
                  <c:v>0.98599284583444102</c:v>
                </c:pt>
                <c:pt idx="37175">
                  <c:v>0.98594446549602599</c:v>
                </c:pt>
                <c:pt idx="37176">
                  <c:v>0.98603597473007698</c:v>
                </c:pt>
                <c:pt idx="37177">
                  <c:v>0.98595715138360196</c:v>
                </c:pt>
                <c:pt idx="37178">
                  <c:v>0.98609202268362195</c:v>
                </c:pt>
                <c:pt idx="37179">
                  <c:v>0.98582001414058795</c:v>
                </c:pt>
                <c:pt idx="37180">
                  <c:v>0.98599474851161795</c:v>
                </c:pt>
                <c:pt idx="37181">
                  <c:v>0.98584662190168904</c:v>
                </c:pt>
                <c:pt idx="37182">
                  <c:v>0.98595789532526201</c:v>
                </c:pt>
                <c:pt idx="37183">
                  <c:v>0.98600475260598996</c:v>
                </c:pt>
                <c:pt idx="37184">
                  <c:v>0.98599083100880403</c:v>
                </c:pt>
                <c:pt idx="37185">
                  <c:v>0.985824947233789</c:v>
                </c:pt>
                <c:pt idx="37186">
                  <c:v>0.98595796336789598</c:v>
                </c:pt>
                <c:pt idx="37187">
                  <c:v>0.98590826221764405</c:v>
                </c:pt>
                <c:pt idx="37188">
                  <c:v>0.98596752001682397</c:v>
                </c:pt>
                <c:pt idx="37189">
                  <c:v>0.98601114126695699</c:v>
                </c:pt>
                <c:pt idx="37190">
                  <c:v>0.98590412660730997</c:v>
                </c:pt>
                <c:pt idx="37191">
                  <c:v>0.98591294066864099</c:v>
                </c:pt>
                <c:pt idx="37192">
                  <c:v>0.985950127648896</c:v>
                </c:pt>
                <c:pt idx="37193">
                  <c:v>0.98597658270131905</c:v>
                </c:pt>
                <c:pt idx="37194">
                  <c:v>0.98600709761411198</c:v>
                </c:pt>
                <c:pt idx="37195">
                  <c:v>0.98593310256510502</c:v>
                </c:pt>
                <c:pt idx="37196">
                  <c:v>0.98603076412123203</c:v>
                </c:pt>
                <c:pt idx="37197">
                  <c:v>0.98591337665335899</c:v>
                </c:pt>
                <c:pt idx="37198">
                  <c:v>0.98604874392393704</c:v>
                </c:pt>
                <c:pt idx="37199">
                  <c:v>0.98600942954139204</c:v>
                </c:pt>
                <c:pt idx="37200">
                  <c:v>0.98593132418365004</c:v>
                </c:pt>
                <c:pt idx="37201">
                  <c:v>0.98594278720680995</c:v>
                </c:pt>
                <c:pt idx="37202">
                  <c:v>0.98597810886085402</c:v>
                </c:pt>
                <c:pt idx="37203">
                  <c:v>0.98604773597922601</c:v>
                </c:pt>
                <c:pt idx="37204">
                  <c:v>0.98597049677861004</c:v>
                </c:pt>
                <c:pt idx="37205">
                  <c:v>0.98601365964540799</c:v>
                </c:pt>
                <c:pt idx="37206">
                  <c:v>0.98596945369742095</c:v>
                </c:pt>
                <c:pt idx="37207">
                  <c:v>0.98608276404066897</c:v>
                </c:pt>
                <c:pt idx="37208">
                  <c:v>0.98600949315236397</c:v>
                </c:pt>
                <c:pt idx="37209">
                  <c:v>0.98597091512778801</c:v>
                </c:pt>
                <c:pt idx="37210">
                  <c:v>0.98595335463706901</c:v>
                </c:pt>
                <c:pt idx="37211">
                  <c:v>0.98604101680841605</c:v>
                </c:pt>
                <c:pt idx="37212">
                  <c:v>0.98590820762589304</c:v>
                </c:pt>
                <c:pt idx="37213">
                  <c:v>0.98590760927746401</c:v>
                </c:pt>
                <c:pt idx="37214">
                  <c:v>0.98600642368294</c:v>
                </c:pt>
                <c:pt idx="37215">
                  <c:v>0.98592110587135795</c:v>
                </c:pt>
                <c:pt idx="37216">
                  <c:v>0.98608784163121499</c:v>
                </c:pt>
                <c:pt idx="37217">
                  <c:v>0.98595686687655004</c:v>
                </c:pt>
                <c:pt idx="37218">
                  <c:v>0.98601671830669702</c:v>
                </c:pt>
                <c:pt idx="37219">
                  <c:v>0.98593770478158105</c:v>
                </c:pt>
                <c:pt idx="37220">
                  <c:v>0.98590126304994796</c:v>
                </c:pt>
                <c:pt idx="37221">
                  <c:v>0.98597362035942404</c:v>
                </c:pt>
                <c:pt idx="37222">
                  <c:v>0.98598110906468595</c:v>
                </c:pt>
                <c:pt idx="37223">
                  <c:v>0.98603240978461404</c:v>
                </c:pt>
                <c:pt idx="37224">
                  <c:v>0.98594108446608697</c:v>
                </c:pt>
                <c:pt idx="37225">
                  <c:v>0.98595819736333901</c:v>
                </c:pt>
                <c:pt idx="37226">
                  <c:v>0.98589873240297698</c:v>
                </c:pt>
                <c:pt idx="37227">
                  <c:v>0.98585964204013499</c:v>
                </c:pt>
                <c:pt idx="37228">
                  <c:v>0.98595216886395198</c:v>
                </c:pt>
                <c:pt idx="37229">
                  <c:v>0.98604557992848396</c:v>
                </c:pt>
                <c:pt idx="37230">
                  <c:v>0.98590849176833595</c:v>
                </c:pt>
                <c:pt idx="37231">
                  <c:v>0.98601773302270501</c:v>
                </c:pt>
                <c:pt idx="37232">
                  <c:v>0.98594384611121599</c:v>
                </c:pt>
                <c:pt idx="37233">
                  <c:v>0.98594639472386603</c:v>
                </c:pt>
                <c:pt idx="37234">
                  <c:v>0.98594880532340901</c:v>
                </c:pt>
                <c:pt idx="37235">
                  <c:v>0.98596540334555405</c:v>
                </c:pt>
                <c:pt idx="37236">
                  <c:v>0.98596343594236402</c:v>
                </c:pt>
                <c:pt idx="37237">
                  <c:v>0.98592462723152696</c:v>
                </c:pt>
                <c:pt idx="37238">
                  <c:v>0.98605022832955702</c:v>
                </c:pt>
                <c:pt idx="37239">
                  <c:v>0.98588692307765602</c:v>
                </c:pt>
                <c:pt idx="37240">
                  <c:v>0.98605503283015405</c:v>
                </c:pt>
                <c:pt idx="37241">
                  <c:v>0.98604518338150704</c:v>
                </c:pt>
                <c:pt idx="37242">
                  <c:v>0.98598215546466805</c:v>
                </c:pt>
                <c:pt idx="37243">
                  <c:v>0.98595254021869605</c:v>
                </c:pt>
                <c:pt idx="37244">
                  <c:v>0.98589236524780399</c:v>
                </c:pt>
                <c:pt idx="37245">
                  <c:v>0.98607425277363403</c:v>
                </c:pt>
                <c:pt idx="37246">
                  <c:v>0.98594577763402402</c:v>
                </c:pt>
                <c:pt idx="37247">
                  <c:v>0.98607723145314397</c:v>
                </c:pt>
                <c:pt idx="37248">
                  <c:v>0.98602178808991803</c:v>
                </c:pt>
                <c:pt idx="37249">
                  <c:v>0.98605889111296796</c:v>
                </c:pt>
                <c:pt idx="37250">
                  <c:v>0.98599613346981696</c:v>
                </c:pt>
                <c:pt idx="37251">
                  <c:v>0.98599378618243605</c:v>
                </c:pt>
                <c:pt idx="37252">
                  <c:v>0.98598205649424298</c:v>
                </c:pt>
                <c:pt idx="37253">
                  <c:v>0.98592024155423397</c:v>
                </c:pt>
                <c:pt idx="37254">
                  <c:v>0.98604462202384102</c:v>
                </c:pt>
                <c:pt idx="37255">
                  <c:v>0.98592521274037503</c:v>
                </c:pt>
                <c:pt idx="37256">
                  <c:v>0.98605100198168105</c:v>
                </c:pt>
                <c:pt idx="37257">
                  <c:v>0.98593290403870204</c:v>
                </c:pt>
                <c:pt idx="37258">
                  <c:v>0.98605156953684503</c:v>
                </c:pt>
                <c:pt idx="37259">
                  <c:v>0.985917528442952</c:v>
                </c:pt>
                <c:pt idx="37260">
                  <c:v>0.98598766995143905</c:v>
                </c:pt>
                <c:pt idx="37261">
                  <c:v>0.98595612497708995</c:v>
                </c:pt>
                <c:pt idx="37262">
                  <c:v>0.98601250841409904</c:v>
                </c:pt>
                <c:pt idx="37263">
                  <c:v>0.98586257359601304</c:v>
                </c:pt>
                <c:pt idx="37264">
                  <c:v>0.985949920392304</c:v>
                </c:pt>
                <c:pt idx="37265">
                  <c:v>0.98590946603680196</c:v>
                </c:pt>
                <c:pt idx="37266">
                  <c:v>0.98597662263583397</c:v>
                </c:pt>
                <c:pt idx="37267">
                  <c:v>0.98592014681921203</c:v>
                </c:pt>
                <c:pt idx="37268">
                  <c:v>0.98589906672411198</c:v>
                </c:pt>
                <c:pt idx="37269">
                  <c:v>0.98602217997895303</c:v>
                </c:pt>
                <c:pt idx="37270">
                  <c:v>0.98594901518197398</c:v>
                </c:pt>
                <c:pt idx="37271">
                  <c:v>0.98612701859846297</c:v>
                </c:pt>
                <c:pt idx="37272">
                  <c:v>0.98595626543652704</c:v>
                </c:pt>
                <c:pt idx="37273">
                  <c:v>0.98594524904485203</c:v>
                </c:pt>
                <c:pt idx="37274">
                  <c:v>0.98587318136442204</c:v>
                </c:pt>
                <c:pt idx="37275">
                  <c:v>0.98589492877172402</c:v>
                </c:pt>
                <c:pt idx="37276">
                  <c:v>0.98600795440522704</c:v>
                </c:pt>
                <c:pt idx="37277">
                  <c:v>0.98587310531412398</c:v>
                </c:pt>
                <c:pt idx="37278">
                  <c:v>0.98607606652601698</c:v>
                </c:pt>
                <c:pt idx="37279">
                  <c:v>0.98587832512833695</c:v>
                </c:pt>
                <c:pt idx="37280">
                  <c:v>0.98597664085507797</c:v>
                </c:pt>
                <c:pt idx="37281">
                  <c:v>0.98599859444377502</c:v>
                </c:pt>
                <c:pt idx="37282">
                  <c:v>0.98599809778808101</c:v>
                </c:pt>
                <c:pt idx="37283">
                  <c:v>0.98602598023961996</c:v>
                </c:pt>
                <c:pt idx="37284">
                  <c:v>0.98593036145398005</c:v>
                </c:pt>
                <c:pt idx="37285">
                  <c:v>0.98606056081617299</c:v>
                </c:pt>
                <c:pt idx="37286">
                  <c:v>0.98589406302014804</c:v>
                </c:pt>
                <c:pt idx="37287">
                  <c:v>0.98605445957311399</c:v>
                </c:pt>
                <c:pt idx="37288">
                  <c:v>0.98589819723799799</c:v>
                </c:pt>
                <c:pt idx="37289">
                  <c:v>0.98594928251627101</c:v>
                </c:pt>
                <c:pt idx="37290">
                  <c:v>0.985976365660436</c:v>
                </c:pt>
                <c:pt idx="37291">
                  <c:v>0.98593473001533505</c:v>
                </c:pt>
                <c:pt idx="37292">
                  <c:v>0.98591898723617299</c:v>
                </c:pt>
                <c:pt idx="37293">
                  <c:v>0.98599999577240804</c:v>
                </c:pt>
                <c:pt idx="37294">
                  <c:v>0.98603510301700104</c:v>
                </c:pt>
                <c:pt idx="37295">
                  <c:v>0.98588536763508805</c:v>
                </c:pt>
                <c:pt idx="37296">
                  <c:v>0.98599269337723805</c:v>
                </c:pt>
                <c:pt idx="37297">
                  <c:v>0.98595154031705801</c:v>
                </c:pt>
                <c:pt idx="37298">
                  <c:v>0.98589325900077895</c:v>
                </c:pt>
                <c:pt idx="37299">
                  <c:v>0.98599180513226403</c:v>
                </c:pt>
                <c:pt idx="37300">
                  <c:v>0.98602603511137998</c:v>
                </c:pt>
                <c:pt idx="37301">
                  <c:v>0.98592873696963801</c:v>
                </c:pt>
                <c:pt idx="37302">
                  <c:v>0.98586673871639796</c:v>
                </c:pt>
                <c:pt idx="37303">
                  <c:v>0.98596641890191605</c:v>
                </c:pt>
                <c:pt idx="37304">
                  <c:v>0.98591592420001495</c:v>
                </c:pt>
                <c:pt idx="37305">
                  <c:v>0.98602023661853799</c:v>
                </c:pt>
                <c:pt idx="37306">
                  <c:v>0.98595582400057602</c:v>
                </c:pt>
                <c:pt idx="37307">
                  <c:v>0.98603206084497796</c:v>
                </c:pt>
                <c:pt idx="37308">
                  <c:v>0.98604723689583196</c:v>
                </c:pt>
                <c:pt idx="37309">
                  <c:v>0.98585671727433999</c:v>
                </c:pt>
                <c:pt idx="37310">
                  <c:v>0.98590242965479702</c:v>
                </c:pt>
                <c:pt idx="37311">
                  <c:v>0.98590850294314702</c:v>
                </c:pt>
                <c:pt idx="37312">
                  <c:v>0.98588014791536405</c:v>
                </c:pt>
                <c:pt idx="37313">
                  <c:v>0.98613073536428297</c:v>
                </c:pt>
                <c:pt idx="37314">
                  <c:v>0.98593572571219701</c:v>
                </c:pt>
                <c:pt idx="37315">
                  <c:v>0.98595916415584905</c:v>
                </c:pt>
                <c:pt idx="37316">
                  <c:v>0.98588950388128005</c:v>
                </c:pt>
                <c:pt idx="37317">
                  <c:v>0.98603314143173604</c:v>
                </c:pt>
                <c:pt idx="37318">
                  <c:v>0.98614222668330698</c:v>
                </c:pt>
                <c:pt idx="37319">
                  <c:v>0.98596090198333597</c:v>
                </c:pt>
                <c:pt idx="37320">
                  <c:v>0.98591053010521201</c:v>
                </c:pt>
                <c:pt idx="37321">
                  <c:v>0.985962660738542</c:v>
                </c:pt>
                <c:pt idx="37322">
                  <c:v>0.98589683475918699</c:v>
                </c:pt>
                <c:pt idx="37323">
                  <c:v>0.98596811627512504</c:v>
                </c:pt>
                <c:pt idx="37324">
                  <c:v>0.98593943287161501</c:v>
                </c:pt>
                <c:pt idx="37325">
                  <c:v>0.98604319824783804</c:v>
                </c:pt>
                <c:pt idx="37326">
                  <c:v>0.98600056790309298</c:v>
                </c:pt>
                <c:pt idx="37327">
                  <c:v>0.98599134301787095</c:v>
                </c:pt>
                <c:pt idx="37328">
                  <c:v>0.98610071801430499</c:v>
                </c:pt>
                <c:pt idx="37329">
                  <c:v>0.985947112964214</c:v>
                </c:pt>
                <c:pt idx="37330">
                  <c:v>0.98606494937978395</c:v>
                </c:pt>
                <c:pt idx="37331">
                  <c:v>0.986021364826703</c:v>
                </c:pt>
                <c:pt idx="37332">
                  <c:v>0.98594835500963596</c:v>
                </c:pt>
                <c:pt idx="37333">
                  <c:v>0.98596023000773303</c:v>
                </c:pt>
                <c:pt idx="37334">
                  <c:v>0.98592661503316104</c:v>
                </c:pt>
                <c:pt idx="37335">
                  <c:v>0.98596710868708703</c:v>
                </c:pt>
                <c:pt idx="37336">
                  <c:v>0.98596114501545196</c:v>
                </c:pt>
                <c:pt idx="37337">
                  <c:v>0.98600553128461399</c:v>
                </c:pt>
                <c:pt idx="37338">
                  <c:v>0.98581533009463795</c:v>
                </c:pt>
                <c:pt idx="37339">
                  <c:v>0.98599560398178898</c:v>
                </c:pt>
                <c:pt idx="37340">
                  <c:v>0.986026485376859</c:v>
                </c:pt>
                <c:pt idx="37341">
                  <c:v>0.98605736723135695</c:v>
                </c:pt>
                <c:pt idx="37342">
                  <c:v>0.98596784997064901</c:v>
                </c:pt>
                <c:pt idx="37343">
                  <c:v>0.98593878684814895</c:v>
                </c:pt>
                <c:pt idx="37344">
                  <c:v>0.98595236337666003</c:v>
                </c:pt>
                <c:pt idx="37345">
                  <c:v>0.98595459121350304</c:v>
                </c:pt>
                <c:pt idx="37346">
                  <c:v>0.985963414536973</c:v>
                </c:pt>
                <c:pt idx="37347">
                  <c:v>0.98609283379750101</c:v>
                </c:pt>
                <c:pt idx="37348">
                  <c:v>0.98594212781995605</c:v>
                </c:pt>
                <c:pt idx="37349">
                  <c:v>0.98594773708874495</c:v>
                </c:pt>
                <c:pt idx="37350">
                  <c:v>0.98602385943805204</c:v>
                </c:pt>
                <c:pt idx="37351">
                  <c:v>0.98588451523879495</c:v>
                </c:pt>
                <c:pt idx="37352">
                  <c:v>0.98603004194074295</c:v>
                </c:pt>
                <c:pt idx="37353">
                  <c:v>0.98587384886130902</c:v>
                </c:pt>
                <c:pt idx="37354">
                  <c:v>0.98610068396404604</c:v>
                </c:pt>
                <c:pt idx="37355">
                  <c:v>0.98590170382807896</c:v>
                </c:pt>
                <c:pt idx="37356">
                  <c:v>0.98597625966307301</c:v>
                </c:pt>
                <c:pt idx="37357">
                  <c:v>0.98590994032064805</c:v>
                </c:pt>
                <c:pt idx="37358">
                  <c:v>0.98602555967525896</c:v>
                </c:pt>
                <c:pt idx="37359">
                  <c:v>0.98591957358010196</c:v>
                </c:pt>
                <c:pt idx="37360">
                  <c:v>0.98606367711477005</c:v>
                </c:pt>
                <c:pt idx="37361">
                  <c:v>0.98604502035977504</c:v>
                </c:pt>
                <c:pt idx="37362">
                  <c:v>0.98604701399326</c:v>
                </c:pt>
                <c:pt idx="37363">
                  <c:v>0.98599961568326699</c:v>
                </c:pt>
                <c:pt idx="37364">
                  <c:v>0.98600586787270394</c:v>
                </c:pt>
                <c:pt idx="37365">
                  <c:v>0.98595184350465004</c:v>
                </c:pt>
                <c:pt idx="37366">
                  <c:v>0.98588210320955905</c:v>
                </c:pt>
                <c:pt idx="37367">
                  <c:v>0.98595679524232904</c:v>
                </c:pt>
                <c:pt idx="37368">
                  <c:v>0.98592378638594402</c:v>
                </c:pt>
                <c:pt idx="37369">
                  <c:v>0.98615214704176501</c:v>
                </c:pt>
                <c:pt idx="37370">
                  <c:v>0.98587956140578603</c:v>
                </c:pt>
                <c:pt idx="37371">
                  <c:v>0.98592160225334402</c:v>
                </c:pt>
                <c:pt idx="37372">
                  <c:v>0.98596998182749696</c:v>
                </c:pt>
                <c:pt idx="37373">
                  <c:v>0.98589499717487605</c:v>
                </c:pt>
                <c:pt idx="37374">
                  <c:v>0.986115252099107</c:v>
                </c:pt>
                <c:pt idx="37375">
                  <c:v>0.98589767387424998</c:v>
                </c:pt>
                <c:pt idx="37376">
                  <c:v>0.98601507936864197</c:v>
                </c:pt>
                <c:pt idx="37377">
                  <c:v>0.98596578727363204</c:v>
                </c:pt>
                <c:pt idx="37378">
                  <c:v>0.98587915447331997</c:v>
                </c:pt>
                <c:pt idx="37379">
                  <c:v>0.98604488203890295</c:v>
                </c:pt>
                <c:pt idx="37380">
                  <c:v>0.98599971086196003</c:v>
                </c:pt>
                <c:pt idx="37381">
                  <c:v>0.98594837108352196</c:v>
                </c:pt>
                <c:pt idx="37382">
                  <c:v>0.98590562448651997</c:v>
                </c:pt>
                <c:pt idx="37383">
                  <c:v>0.98600585211492897</c:v>
                </c:pt>
                <c:pt idx="37384">
                  <c:v>0.98601248516235296</c:v>
                </c:pt>
                <c:pt idx="37385">
                  <c:v>0.98601348069306904</c:v>
                </c:pt>
                <c:pt idx="37386">
                  <c:v>0.985875575766745</c:v>
                </c:pt>
                <c:pt idx="37387">
                  <c:v>0.98599996044959404</c:v>
                </c:pt>
                <c:pt idx="37388">
                  <c:v>0.98593572250539196</c:v>
                </c:pt>
                <c:pt idx="37389">
                  <c:v>0.98604539338385999</c:v>
                </c:pt>
                <c:pt idx="37390">
                  <c:v>0.98601998265727198</c:v>
                </c:pt>
                <c:pt idx="37391">
                  <c:v>0.98597635817176099</c:v>
                </c:pt>
                <c:pt idx="37392">
                  <c:v>0.98595783356901201</c:v>
                </c:pt>
                <c:pt idx="37393">
                  <c:v>0.98594982145893995</c:v>
                </c:pt>
                <c:pt idx="37394">
                  <c:v>0.98587821553444899</c:v>
                </c:pt>
                <c:pt idx="37395">
                  <c:v>0.98591800870183299</c:v>
                </c:pt>
                <c:pt idx="37396">
                  <c:v>0.98592821721472201</c:v>
                </c:pt>
                <c:pt idx="37397">
                  <c:v>0.98595128265143595</c:v>
                </c:pt>
                <c:pt idx="37398">
                  <c:v>0.985907061353125</c:v>
                </c:pt>
                <c:pt idx="37399">
                  <c:v>0.98600098410175496</c:v>
                </c:pt>
                <c:pt idx="37400">
                  <c:v>0.98590062239683296</c:v>
                </c:pt>
                <c:pt idx="37401">
                  <c:v>0.98598975279480205</c:v>
                </c:pt>
                <c:pt idx="37402">
                  <c:v>0.98591913856594904</c:v>
                </c:pt>
                <c:pt idx="37403">
                  <c:v>0.98587939245587297</c:v>
                </c:pt>
                <c:pt idx="37404">
                  <c:v>0.985998495647877</c:v>
                </c:pt>
                <c:pt idx="37405">
                  <c:v>0.98594747727717302</c:v>
                </c:pt>
                <c:pt idx="37406">
                  <c:v>0.98602070869862302</c:v>
                </c:pt>
                <c:pt idx="37407">
                  <c:v>0.98599365724102705</c:v>
                </c:pt>
                <c:pt idx="37408">
                  <c:v>0.98588773184545597</c:v>
                </c:pt>
                <c:pt idx="37409">
                  <c:v>0.98600353696706</c:v>
                </c:pt>
                <c:pt idx="37410">
                  <c:v>0.98595886155608803</c:v>
                </c:pt>
                <c:pt idx="37411">
                  <c:v>0.98612521674835796</c:v>
                </c:pt>
                <c:pt idx="37412">
                  <c:v>0.98585810573750199</c:v>
                </c:pt>
                <c:pt idx="37413">
                  <c:v>0.98595384681693898</c:v>
                </c:pt>
                <c:pt idx="37414">
                  <c:v>0.98591980216036301</c:v>
                </c:pt>
                <c:pt idx="37415">
                  <c:v>0.98606722851338002</c:v>
                </c:pt>
                <c:pt idx="37416">
                  <c:v>0.985996716427612</c:v>
                </c:pt>
                <c:pt idx="37417">
                  <c:v>0.98586145678453496</c:v>
                </c:pt>
                <c:pt idx="37418">
                  <c:v>0.98590954827455302</c:v>
                </c:pt>
                <c:pt idx="37419">
                  <c:v>0.98597467175620102</c:v>
                </c:pt>
                <c:pt idx="37420">
                  <c:v>0.98598979147639298</c:v>
                </c:pt>
                <c:pt idx="37421">
                  <c:v>0.98589883831497904</c:v>
                </c:pt>
                <c:pt idx="37422">
                  <c:v>0.98605397552335305</c:v>
                </c:pt>
                <c:pt idx="37423">
                  <c:v>0.98585765333176401</c:v>
                </c:pt>
                <c:pt idx="37424">
                  <c:v>0.985919237026887</c:v>
                </c:pt>
                <c:pt idx="37425">
                  <c:v>0.98595145193506895</c:v>
                </c:pt>
                <c:pt idx="37426">
                  <c:v>0.98598248098607799</c:v>
                </c:pt>
                <c:pt idx="37427">
                  <c:v>0.98593606875449502</c:v>
                </c:pt>
                <c:pt idx="37428">
                  <c:v>0.98598206014059098</c:v>
                </c:pt>
                <c:pt idx="37429">
                  <c:v>0.98588791572212497</c:v>
                </c:pt>
                <c:pt idx="37430">
                  <c:v>0.986118002059577</c:v>
                </c:pt>
                <c:pt idx="37431">
                  <c:v>0.98592882441358798</c:v>
                </c:pt>
                <c:pt idx="37432">
                  <c:v>0.98602159522487498</c:v>
                </c:pt>
                <c:pt idx="37433">
                  <c:v>0.98599887653667695</c:v>
                </c:pt>
                <c:pt idx="37434">
                  <c:v>0.985820319937874</c:v>
                </c:pt>
                <c:pt idx="37435">
                  <c:v>0.98602965409059196</c:v>
                </c:pt>
                <c:pt idx="37436">
                  <c:v>0.98588238087633295</c:v>
                </c:pt>
                <c:pt idx="37437">
                  <c:v>0.98595189921172699</c:v>
                </c:pt>
                <c:pt idx="37438">
                  <c:v>0.98589635016008703</c:v>
                </c:pt>
                <c:pt idx="37439">
                  <c:v>0.98603008786910495</c:v>
                </c:pt>
                <c:pt idx="37440">
                  <c:v>0.98597375674521304</c:v>
                </c:pt>
                <c:pt idx="37441">
                  <c:v>0.98601887868736704</c:v>
                </c:pt>
                <c:pt idx="37442">
                  <c:v>0.98593001915755596</c:v>
                </c:pt>
                <c:pt idx="37443">
                  <c:v>0.98599846448307205</c:v>
                </c:pt>
                <c:pt idx="37444">
                  <c:v>0.98600055430703903</c:v>
                </c:pt>
                <c:pt idx="37445">
                  <c:v>0.98589382448059304</c:v>
                </c:pt>
                <c:pt idx="37446">
                  <c:v>0.98595286607195798</c:v>
                </c:pt>
                <c:pt idx="37447">
                  <c:v>0.98593667301941301</c:v>
                </c:pt>
                <c:pt idx="37448">
                  <c:v>0.98601200120986698</c:v>
                </c:pt>
                <c:pt idx="37449">
                  <c:v>0.98584275916446995</c:v>
                </c:pt>
                <c:pt idx="37450">
                  <c:v>0.98587616414364398</c:v>
                </c:pt>
                <c:pt idx="37451">
                  <c:v>0.98593187032917995</c:v>
                </c:pt>
                <c:pt idx="37452">
                  <c:v>0.98600204572689398</c:v>
                </c:pt>
                <c:pt idx="37453">
                  <c:v>0.98599039110586395</c:v>
                </c:pt>
                <c:pt idx="37454">
                  <c:v>0.98598157608534198</c:v>
                </c:pt>
                <c:pt idx="37455">
                  <c:v>0.985967575599901</c:v>
                </c:pt>
                <c:pt idx="37456">
                  <c:v>0.986014890116238</c:v>
                </c:pt>
                <c:pt idx="37457">
                  <c:v>0.98593702520433701</c:v>
                </c:pt>
                <c:pt idx="37458">
                  <c:v>0.98590633018838503</c:v>
                </c:pt>
                <c:pt idx="37459">
                  <c:v>0.98590482892086995</c:v>
                </c:pt>
                <c:pt idx="37460">
                  <c:v>0.98606193959613797</c:v>
                </c:pt>
                <c:pt idx="37461">
                  <c:v>0.986033688839277</c:v>
                </c:pt>
                <c:pt idx="37462">
                  <c:v>0.985978310877895</c:v>
                </c:pt>
                <c:pt idx="37463">
                  <c:v>0.98587230453887198</c:v>
                </c:pt>
                <c:pt idx="37464">
                  <c:v>0.98593770533320602</c:v>
                </c:pt>
                <c:pt idx="37465">
                  <c:v>0.985895216647519</c:v>
                </c:pt>
                <c:pt idx="37466">
                  <c:v>0.98598344029990703</c:v>
                </c:pt>
                <c:pt idx="37467">
                  <c:v>0.98603730061430594</c:v>
                </c:pt>
                <c:pt idx="37468">
                  <c:v>0.98584118097353501</c:v>
                </c:pt>
                <c:pt idx="37469">
                  <c:v>0.98607590541231205</c:v>
                </c:pt>
                <c:pt idx="37470">
                  <c:v>0.98590554851352497</c:v>
                </c:pt>
                <c:pt idx="37471">
                  <c:v>0.986107767012803</c:v>
                </c:pt>
                <c:pt idx="37472">
                  <c:v>0.98599642385652098</c:v>
                </c:pt>
                <c:pt idx="37473">
                  <c:v>0.98597954872078097</c:v>
                </c:pt>
                <c:pt idx="37474">
                  <c:v>0.98594720610194397</c:v>
                </c:pt>
                <c:pt idx="37475">
                  <c:v>0.98598641983790902</c:v>
                </c:pt>
                <c:pt idx="37476">
                  <c:v>0.98587456548499197</c:v>
                </c:pt>
                <c:pt idx="37477">
                  <c:v>0.98609310735745903</c:v>
                </c:pt>
                <c:pt idx="37478">
                  <c:v>0.98600082349213003</c:v>
                </c:pt>
                <c:pt idx="37479">
                  <c:v>0.98600563452689605</c:v>
                </c:pt>
                <c:pt idx="37480">
                  <c:v>0.98608185736495702</c:v>
                </c:pt>
                <c:pt idx="37481">
                  <c:v>0.98594898394252095</c:v>
                </c:pt>
                <c:pt idx="37482">
                  <c:v>0.98599253273364595</c:v>
                </c:pt>
                <c:pt idx="37483">
                  <c:v>0.98589945132002499</c:v>
                </c:pt>
                <c:pt idx="37484">
                  <c:v>0.98603790173935002</c:v>
                </c:pt>
                <c:pt idx="37485">
                  <c:v>0.98588916348494104</c:v>
                </c:pt>
                <c:pt idx="37486">
                  <c:v>0.98593664040554296</c:v>
                </c:pt>
                <c:pt idx="37487">
                  <c:v>0.98590811146171198</c:v>
                </c:pt>
                <c:pt idx="37488">
                  <c:v>0.98601481998231399</c:v>
                </c:pt>
                <c:pt idx="37489">
                  <c:v>0.98607556080734504</c:v>
                </c:pt>
                <c:pt idx="37490">
                  <c:v>0.98599837636455001</c:v>
                </c:pt>
                <c:pt idx="37491">
                  <c:v>0.98596298355887402</c:v>
                </c:pt>
                <c:pt idx="37492">
                  <c:v>0.98599265038920303</c:v>
                </c:pt>
                <c:pt idx="37493">
                  <c:v>0.98594231762106999</c:v>
                </c:pt>
                <c:pt idx="37494">
                  <c:v>0.98581040133030795</c:v>
                </c:pt>
                <c:pt idx="37495">
                  <c:v>0.98590517544936795</c:v>
                </c:pt>
                <c:pt idx="37496">
                  <c:v>0.98594613273751697</c:v>
                </c:pt>
                <c:pt idx="37497">
                  <c:v>0.985976430819826</c:v>
                </c:pt>
                <c:pt idx="37498">
                  <c:v>0.98595714291400305</c:v>
                </c:pt>
                <c:pt idx="37499">
                  <c:v>0.98592390747112701</c:v>
                </c:pt>
                <c:pt idx="37500">
                  <c:v>0.98594229422634305</c:v>
                </c:pt>
                <c:pt idx="37501">
                  <c:v>0.98602851707908801</c:v>
                </c:pt>
                <c:pt idx="37502">
                  <c:v>0.98600158897360601</c:v>
                </c:pt>
                <c:pt idx="37503">
                  <c:v>0.98597282196439695</c:v>
                </c:pt>
                <c:pt idx="37504">
                  <c:v>0.986052862474187</c:v>
                </c:pt>
                <c:pt idx="37505">
                  <c:v>0.98593108126386997</c:v>
                </c:pt>
                <c:pt idx="37506">
                  <c:v>0.98612947602606005</c:v>
                </c:pt>
                <c:pt idx="37507">
                  <c:v>0.98585613179431597</c:v>
                </c:pt>
                <c:pt idx="37508">
                  <c:v>0.98598898061060503</c:v>
                </c:pt>
                <c:pt idx="37509">
                  <c:v>0.98584028596252404</c:v>
                </c:pt>
                <c:pt idx="37510">
                  <c:v>0.98592327558556203</c:v>
                </c:pt>
                <c:pt idx="37511">
                  <c:v>0.98601789157901198</c:v>
                </c:pt>
                <c:pt idx="37512">
                  <c:v>0.98607657995451004</c:v>
                </c:pt>
                <c:pt idx="37513">
                  <c:v>0.98603173055253901</c:v>
                </c:pt>
                <c:pt idx="37514">
                  <c:v>0.98594317447365598</c:v>
                </c:pt>
                <c:pt idx="37515">
                  <c:v>0.98586992138566498</c:v>
                </c:pt>
                <c:pt idx="37516">
                  <c:v>0.98594429244434301</c:v>
                </c:pt>
                <c:pt idx="37517">
                  <c:v>0.98595768167363496</c:v>
                </c:pt>
                <c:pt idx="37518">
                  <c:v>0.98606921308095996</c:v>
                </c:pt>
                <c:pt idx="37519">
                  <c:v>0.985967483740252</c:v>
                </c:pt>
                <c:pt idx="37520">
                  <c:v>0.98598047284993795</c:v>
                </c:pt>
                <c:pt idx="37521">
                  <c:v>0.98602209295731502</c:v>
                </c:pt>
                <c:pt idx="37522">
                  <c:v>0.98602338386883404</c:v>
                </c:pt>
                <c:pt idx="37523">
                  <c:v>0.98599837969624804</c:v>
                </c:pt>
                <c:pt idx="37524">
                  <c:v>0.98594930792007396</c:v>
                </c:pt>
                <c:pt idx="37525">
                  <c:v>0.98581350868698203</c:v>
                </c:pt>
                <c:pt idx="37526">
                  <c:v>0.98592976477124294</c:v>
                </c:pt>
                <c:pt idx="37527">
                  <c:v>0.98593727186152502</c:v>
                </c:pt>
                <c:pt idx="37528">
                  <c:v>0.98593969302671502</c:v>
                </c:pt>
                <c:pt idx="37529">
                  <c:v>0.98598330063605</c:v>
                </c:pt>
                <c:pt idx="37530">
                  <c:v>0.98604124354479905</c:v>
                </c:pt>
                <c:pt idx="37531">
                  <c:v>0.98591767826567001</c:v>
                </c:pt>
                <c:pt idx="37532">
                  <c:v>0.98603305376019101</c:v>
                </c:pt>
                <c:pt idx="37533">
                  <c:v>0.985821170178386</c:v>
                </c:pt>
                <c:pt idx="37534">
                  <c:v>0.98594677489935101</c:v>
                </c:pt>
                <c:pt idx="37535">
                  <c:v>0.98595174957850296</c:v>
                </c:pt>
                <c:pt idx="37536">
                  <c:v>0.98604435457782902</c:v>
                </c:pt>
                <c:pt idx="37537">
                  <c:v>0.98594560676086396</c:v>
                </c:pt>
                <c:pt idx="37538">
                  <c:v>0.985955227101453</c:v>
                </c:pt>
                <c:pt idx="37539">
                  <c:v>0.98590060481508301</c:v>
                </c:pt>
                <c:pt idx="37540">
                  <c:v>0.986047669879622</c:v>
                </c:pt>
                <c:pt idx="37541">
                  <c:v>0.98599555825731999</c:v>
                </c:pt>
                <c:pt idx="37542">
                  <c:v>0.98602344369752304</c:v>
                </c:pt>
                <c:pt idx="37543">
                  <c:v>0.98596477619742895</c:v>
                </c:pt>
                <c:pt idx="37544">
                  <c:v>0.98599245461434104</c:v>
                </c:pt>
                <c:pt idx="37545">
                  <c:v>0.98591242150699399</c:v>
                </c:pt>
                <c:pt idx="37546">
                  <c:v>0.98598373682635299</c:v>
                </c:pt>
                <c:pt idx="37547">
                  <c:v>0.98589896605840999</c:v>
                </c:pt>
                <c:pt idx="37548">
                  <c:v>0.98596722441196005</c:v>
                </c:pt>
                <c:pt idx="37549">
                  <c:v>0.98599056507392502</c:v>
                </c:pt>
                <c:pt idx="37550">
                  <c:v>0.986024966412268</c:v>
                </c:pt>
                <c:pt idx="37551">
                  <c:v>0.98597533399644099</c:v>
                </c:pt>
                <c:pt idx="37552">
                  <c:v>0.98590012584578601</c:v>
                </c:pt>
                <c:pt idx="37553">
                  <c:v>0.98589669894876597</c:v>
                </c:pt>
                <c:pt idx="37554">
                  <c:v>0.98606596363535404</c:v>
                </c:pt>
                <c:pt idx="37555">
                  <c:v>0.98605800230440499</c:v>
                </c:pt>
                <c:pt idx="37556">
                  <c:v>0.98592489963883501</c:v>
                </c:pt>
                <c:pt idx="37557">
                  <c:v>0.98585347518208899</c:v>
                </c:pt>
                <c:pt idx="37558">
                  <c:v>0.98598171255640998</c:v>
                </c:pt>
                <c:pt idx="37559">
                  <c:v>0.98596168886438296</c:v>
                </c:pt>
                <c:pt idx="37560">
                  <c:v>0.98606187288792502</c:v>
                </c:pt>
                <c:pt idx="37561">
                  <c:v>0.98592336784263801</c:v>
                </c:pt>
                <c:pt idx="37562">
                  <c:v>0.98586256293541896</c:v>
                </c:pt>
                <c:pt idx="37563">
                  <c:v>0.98604767385727898</c:v>
                </c:pt>
                <c:pt idx="37564">
                  <c:v>0.98597021865646395</c:v>
                </c:pt>
                <c:pt idx="37565">
                  <c:v>0.98605964329852702</c:v>
                </c:pt>
                <c:pt idx="37566">
                  <c:v>0.98605712935485101</c:v>
                </c:pt>
                <c:pt idx="37567">
                  <c:v>0.98594627636666499</c:v>
                </c:pt>
                <c:pt idx="37568">
                  <c:v>0.98591984441547698</c:v>
                </c:pt>
                <c:pt idx="37569">
                  <c:v>0.98588649518563698</c:v>
                </c:pt>
                <c:pt idx="37570">
                  <c:v>0.98598610460069602</c:v>
                </c:pt>
                <c:pt idx="37571">
                  <c:v>0.98593265282738796</c:v>
                </c:pt>
                <c:pt idx="37572">
                  <c:v>0.98608644744107898</c:v>
                </c:pt>
                <c:pt idx="37573">
                  <c:v>0.985932936887704</c:v>
                </c:pt>
                <c:pt idx="37574">
                  <c:v>0.98596816780833396</c:v>
                </c:pt>
                <c:pt idx="37575">
                  <c:v>0.98593569984315599</c:v>
                </c:pt>
                <c:pt idx="37576">
                  <c:v>0.98591433331011602</c:v>
                </c:pt>
                <c:pt idx="37577">
                  <c:v>0.98583377658586502</c:v>
                </c:pt>
                <c:pt idx="37578">
                  <c:v>0.98601254701575003</c:v>
                </c:pt>
                <c:pt idx="37579">
                  <c:v>0.98597837564275903</c:v>
                </c:pt>
                <c:pt idx="37580">
                  <c:v>0.98603194921006698</c:v>
                </c:pt>
                <c:pt idx="37581">
                  <c:v>0.98592069799230497</c:v>
                </c:pt>
                <c:pt idx="37582">
                  <c:v>0.985919751624592</c:v>
                </c:pt>
                <c:pt idx="37583">
                  <c:v>0.985841727188425</c:v>
                </c:pt>
                <c:pt idx="37584">
                  <c:v>0.98601603549042305</c:v>
                </c:pt>
                <c:pt idx="37585">
                  <c:v>0.98588190295892197</c:v>
                </c:pt>
                <c:pt idx="37586">
                  <c:v>0.98603763612064299</c:v>
                </c:pt>
                <c:pt idx="37587">
                  <c:v>0.98595781404358196</c:v>
                </c:pt>
                <c:pt idx="37588">
                  <c:v>0.98610739670852798</c:v>
                </c:pt>
                <c:pt idx="37589">
                  <c:v>0.98601463130342804</c:v>
                </c:pt>
                <c:pt idx="37590">
                  <c:v>0.98595383694622196</c:v>
                </c:pt>
                <c:pt idx="37591">
                  <c:v>0.98602772621277102</c:v>
                </c:pt>
                <c:pt idx="37592">
                  <c:v>0.98586290003692401</c:v>
                </c:pt>
                <c:pt idx="37593">
                  <c:v>0.986009956040243</c:v>
                </c:pt>
                <c:pt idx="37594">
                  <c:v>0.98608743364179197</c:v>
                </c:pt>
                <c:pt idx="37595">
                  <c:v>0.98596687034375396</c:v>
                </c:pt>
                <c:pt idx="37596">
                  <c:v>0.985943009135272</c:v>
                </c:pt>
                <c:pt idx="37597">
                  <c:v>0.98584822873807798</c:v>
                </c:pt>
                <c:pt idx="37598">
                  <c:v>0.98593229941530502</c:v>
                </c:pt>
                <c:pt idx="37599">
                  <c:v>0.98595351150850397</c:v>
                </c:pt>
                <c:pt idx="37600">
                  <c:v>0.98589328714517499</c:v>
                </c:pt>
                <c:pt idx="37601">
                  <c:v>0.98596962993150605</c:v>
                </c:pt>
                <c:pt idx="37602">
                  <c:v>0.98593622400792502</c:v>
                </c:pt>
                <c:pt idx="37603">
                  <c:v>0.986094056491298</c:v>
                </c:pt>
                <c:pt idx="37604">
                  <c:v>0.98597001746025004</c:v>
                </c:pt>
                <c:pt idx="37605">
                  <c:v>0.98601425550102395</c:v>
                </c:pt>
                <c:pt idx="37606">
                  <c:v>0.98601017809837299</c:v>
                </c:pt>
                <c:pt idx="37607">
                  <c:v>0.98601713420458603</c:v>
                </c:pt>
                <c:pt idx="37608">
                  <c:v>0.98587503338400495</c:v>
                </c:pt>
                <c:pt idx="37609">
                  <c:v>0.98595865004285399</c:v>
                </c:pt>
                <c:pt idx="37610">
                  <c:v>0.98602408117734597</c:v>
                </c:pt>
                <c:pt idx="37611">
                  <c:v>0.98596570942330497</c:v>
                </c:pt>
                <c:pt idx="37612">
                  <c:v>0.98594001429688405</c:v>
                </c:pt>
                <c:pt idx="37613">
                  <c:v>0.98590608275271596</c:v>
                </c:pt>
                <c:pt idx="37614">
                  <c:v>0.98597363781383296</c:v>
                </c:pt>
                <c:pt idx="37615">
                  <c:v>0.98608754411111399</c:v>
                </c:pt>
                <c:pt idx="37616">
                  <c:v>0.98599446282571102</c:v>
                </c:pt>
                <c:pt idx="37617">
                  <c:v>0.98598150715244803</c:v>
                </c:pt>
                <c:pt idx="37618">
                  <c:v>0.98591274802546702</c:v>
                </c:pt>
                <c:pt idx="37619">
                  <c:v>0.98594588963816698</c:v>
                </c:pt>
                <c:pt idx="37620">
                  <c:v>0.98584420926288896</c:v>
                </c:pt>
                <c:pt idx="37621">
                  <c:v>0.98593372940560897</c:v>
                </c:pt>
                <c:pt idx="37622">
                  <c:v>0.98605080777788401</c:v>
                </c:pt>
                <c:pt idx="37623">
                  <c:v>0.98600177902643504</c:v>
                </c:pt>
                <c:pt idx="37624">
                  <c:v>0.98611471076879698</c:v>
                </c:pt>
                <c:pt idx="37625">
                  <c:v>0.98596026634609701</c:v>
                </c:pt>
                <c:pt idx="37626">
                  <c:v>0.98606198225604202</c:v>
                </c:pt>
                <c:pt idx="37627">
                  <c:v>0.98603245651907701</c:v>
                </c:pt>
                <c:pt idx="37628">
                  <c:v>0.98603005223625695</c:v>
                </c:pt>
                <c:pt idx="37629">
                  <c:v>0.98598304324701602</c:v>
                </c:pt>
                <c:pt idx="37630">
                  <c:v>0.98604359162025901</c:v>
                </c:pt>
                <c:pt idx="37631">
                  <c:v>0.98601228411294395</c:v>
                </c:pt>
                <c:pt idx="37632">
                  <c:v>0.98597046497816399</c:v>
                </c:pt>
                <c:pt idx="37633">
                  <c:v>0.985970633689219</c:v>
                </c:pt>
                <c:pt idx="37634">
                  <c:v>0.985959469570033</c:v>
                </c:pt>
                <c:pt idx="37635">
                  <c:v>0.98610387934056098</c:v>
                </c:pt>
                <c:pt idx="37636">
                  <c:v>0.98596020225432202</c:v>
                </c:pt>
                <c:pt idx="37637">
                  <c:v>0.98596929199805206</c:v>
                </c:pt>
                <c:pt idx="37638">
                  <c:v>0.985983487539003</c:v>
                </c:pt>
                <c:pt idx="37639">
                  <c:v>0.98590459167675704</c:v>
                </c:pt>
                <c:pt idx="37640">
                  <c:v>0.98588386255166205</c:v>
                </c:pt>
                <c:pt idx="37641">
                  <c:v>0.98589338905983404</c:v>
                </c:pt>
                <c:pt idx="37642">
                  <c:v>0.985969928548736</c:v>
                </c:pt>
                <c:pt idx="37643">
                  <c:v>0.98609116106445205</c:v>
                </c:pt>
                <c:pt idx="37644">
                  <c:v>0.98593847742673602</c:v>
                </c:pt>
                <c:pt idx="37645">
                  <c:v>0.98597168623994003</c:v>
                </c:pt>
                <c:pt idx="37646">
                  <c:v>0.98583887182573704</c:v>
                </c:pt>
                <c:pt idx="37647">
                  <c:v>0.98607942803506898</c:v>
                </c:pt>
                <c:pt idx="37648">
                  <c:v>0.98595001547905903</c:v>
                </c:pt>
                <c:pt idx="37649">
                  <c:v>0.98605290372903498</c:v>
                </c:pt>
                <c:pt idx="37650">
                  <c:v>0.98593413525785301</c:v>
                </c:pt>
                <c:pt idx="37651">
                  <c:v>0.98593815147040997</c:v>
                </c:pt>
                <c:pt idx="37652">
                  <c:v>0.98601110783364898</c:v>
                </c:pt>
                <c:pt idx="37653">
                  <c:v>0.985999261070727</c:v>
                </c:pt>
                <c:pt idx="37654">
                  <c:v>0.98596271370621602</c:v>
                </c:pt>
                <c:pt idx="37655">
                  <c:v>0.985901525980306</c:v>
                </c:pt>
                <c:pt idx="37656">
                  <c:v>0.98595295931053295</c:v>
                </c:pt>
                <c:pt idx="37657">
                  <c:v>0.98600108033589595</c:v>
                </c:pt>
                <c:pt idx="37658">
                  <c:v>0.98598457246364901</c:v>
                </c:pt>
                <c:pt idx="37659">
                  <c:v>0.98602766600533098</c:v>
                </c:pt>
                <c:pt idx="37660">
                  <c:v>0.98594765349883395</c:v>
                </c:pt>
                <c:pt idx="37661">
                  <c:v>0.98605792517061197</c:v>
                </c:pt>
                <c:pt idx="37662">
                  <c:v>0.98593940897435395</c:v>
                </c:pt>
                <c:pt idx="37663">
                  <c:v>0.98594309450105599</c:v>
                </c:pt>
                <c:pt idx="37664">
                  <c:v>0.98601411875866096</c:v>
                </c:pt>
                <c:pt idx="37665">
                  <c:v>0.98589893009202201</c:v>
                </c:pt>
                <c:pt idx="37666">
                  <c:v>0.98592233051843003</c:v>
                </c:pt>
                <c:pt idx="37667">
                  <c:v>0.98607414991900799</c:v>
                </c:pt>
                <c:pt idx="37668">
                  <c:v>0.98603603342156598</c:v>
                </c:pt>
                <c:pt idx="37669">
                  <c:v>0.98602962037368502</c:v>
                </c:pt>
                <c:pt idx="37670">
                  <c:v>0.98599443672842202</c:v>
                </c:pt>
                <c:pt idx="37671">
                  <c:v>0.98599772737139701</c:v>
                </c:pt>
                <c:pt idx="37672">
                  <c:v>0.98590469696238603</c:v>
                </c:pt>
                <c:pt idx="37673">
                  <c:v>0.98583942169053496</c:v>
                </c:pt>
                <c:pt idx="37674">
                  <c:v>0.98592756417165495</c:v>
                </c:pt>
                <c:pt idx="37675">
                  <c:v>0.98595530415904198</c:v>
                </c:pt>
                <c:pt idx="37676">
                  <c:v>0.98598589217926902</c:v>
                </c:pt>
                <c:pt idx="37677">
                  <c:v>0.98598217617497697</c:v>
                </c:pt>
                <c:pt idx="37678">
                  <c:v>0.98606777738137796</c:v>
                </c:pt>
                <c:pt idx="37679">
                  <c:v>0.98585307972761005</c:v>
                </c:pt>
                <c:pt idx="37680">
                  <c:v>0.98612052781066695</c:v>
                </c:pt>
                <c:pt idx="37681">
                  <c:v>0.985910402648557</c:v>
                </c:pt>
                <c:pt idx="37682">
                  <c:v>0.98601324950438696</c:v>
                </c:pt>
                <c:pt idx="37683">
                  <c:v>0.98594805729981705</c:v>
                </c:pt>
                <c:pt idx="37684">
                  <c:v>0.98585649728638003</c:v>
                </c:pt>
                <c:pt idx="37685">
                  <c:v>0.98595301945970204</c:v>
                </c:pt>
                <c:pt idx="37686">
                  <c:v>0.98601954285147597</c:v>
                </c:pt>
                <c:pt idx="37687">
                  <c:v>0.98597764036590396</c:v>
                </c:pt>
                <c:pt idx="37688">
                  <c:v>0.98596782896273705</c:v>
                </c:pt>
                <c:pt idx="37689">
                  <c:v>0.98605849456413197</c:v>
                </c:pt>
                <c:pt idx="37690">
                  <c:v>0.98603176263811998</c:v>
                </c:pt>
                <c:pt idx="37691">
                  <c:v>0.98592387537077997</c:v>
                </c:pt>
                <c:pt idx="37692">
                  <c:v>0.98595014334576503</c:v>
                </c:pt>
                <c:pt idx="37693">
                  <c:v>0.98602609105216699</c:v>
                </c:pt>
                <c:pt idx="37694">
                  <c:v>0.98595520412020199</c:v>
                </c:pt>
                <c:pt idx="37695">
                  <c:v>0.98598825534464296</c:v>
                </c:pt>
                <c:pt idx="37696">
                  <c:v>0.98596393352942102</c:v>
                </c:pt>
                <c:pt idx="37697">
                  <c:v>0.98598913796408505</c:v>
                </c:pt>
                <c:pt idx="37698">
                  <c:v>0.98593726448016294</c:v>
                </c:pt>
                <c:pt idx="37699">
                  <c:v>0.985948463570403</c:v>
                </c:pt>
                <c:pt idx="37700">
                  <c:v>0.98598197614264904</c:v>
                </c:pt>
                <c:pt idx="37701">
                  <c:v>0.98595177345605201</c:v>
                </c:pt>
                <c:pt idx="37702">
                  <c:v>0.98592595318300402</c:v>
                </c:pt>
                <c:pt idx="37703">
                  <c:v>0.98589738942442395</c:v>
                </c:pt>
                <c:pt idx="37704">
                  <c:v>0.985913325650418</c:v>
                </c:pt>
                <c:pt idx="37705">
                  <c:v>0.98603095117817896</c:v>
                </c:pt>
                <c:pt idx="37706">
                  <c:v>0.98597060945334802</c:v>
                </c:pt>
                <c:pt idx="37707">
                  <c:v>0.98606027408369001</c:v>
                </c:pt>
                <c:pt idx="37708">
                  <c:v>0.98591770939323198</c:v>
                </c:pt>
                <c:pt idx="37709">
                  <c:v>0.98590643253074794</c:v>
                </c:pt>
                <c:pt idx="37710">
                  <c:v>0.98604953860563604</c:v>
                </c:pt>
                <c:pt idx="37711">
                  <c:v>0.98597036158192897</c:v>
                </c:pt>
                <c:pt idx="37712">
                  <c:v>0.98601939121389204</c:v>
                </c:pt>
                <c:pt idx="37713">
                  <c:v>0.98590601754339202</c:v>
                </c:pt>
                <c:pt idx="37714">
                  <c:v>0.98606463432513503</c:v>
                </c:pt>
                <c:pt idx="37715">
                  <c:v>0.985911743605146</c:v>
                </c:pt>
                <c:pt idx="37716">
                  <c:v>0.98606268236093297</c:v>
                </c:pt>
                <c:pt idx="37717">
                  <c:v>0.98598502472512795</c:v>
                </c:pt>
                <c:pt idx="37718">
                  <c:v>0.98607592195896498</c:v>
                </c:pt>
                <c:pt idx="37719">
                  <c:v>0.98599440133582705</c:v>
                </c:pt>
                <c:pt idx="37720">
                  <c:v>0.98588831676859001</c:v>
                </c:pt>
                <c:pt idx="37721">
                  <c:v>0.98588856704688499</c:v>
                </c:pt>
                <c:pt idx="37722">
                  <c:v>0.98600855412304</c:v>
                </c:pt>
                <c:pt idx="37723">
                  <c:v>0.98603951524605804</c:v>
                </c:pt>
                <c:pt idx="37724">
                  <c:v>0.986015046233092</c:v>
                </c:pt>
                <c:pt idx="37725">
                  <c:v>0.98591448351449396</c:v>
                </c:pt>
                <c:pt idx="37726">
                  <c:v>0.98595453510369502</c:v>
                </c:pt>
                <c:pt idx="37727">
                  <c:v>0.98585094652670102</c:v>
                </c:pt>
                <c:pt idx="37728">
                  <c:v>0.98600083646716596</c:v>
                </c:pt>
                <c:pt idx="37729">
                  <c:v>0.98603832052184603</c:v>
                </c:pt>
                <c:pt idx="37730">
                  <c:v>0.98599633455166802</c:v>
                </c:pt>
                <c:pt idx="37731">
                  <c:v>0.98602646456657805</c:v>
                </c:pt>
                <c:pt idx="37732">
                  <c:v>0.98600051015322498</c:v>
                </c:pt>
                <c:pt idx="37733">
                  <c:v>0.98593094353014499</c:v>
                </c:pt>
                <c:pt idx="37734">
                  <c:v>0.98592975744757005</c:v>
                </c:pt>
                <c:pt idx="37735">
                  <c:v>0.98583191603876996</c:v>
                </c:pt>
                <c:pt idx="37736">
                  <c:v>0.98599812285258004</c:v>
                </c:pt>
                <c:pt idx="37737">
                  <c:v>0.985869794815598</c:v>
                </c:pt>
                <c:pt idx="37738">
                  <c:v>0.98601941700485696</c:v>
                </c:pt>
                <c:pt idx="37739">
                  <c:v>0.98599571953059495</c:v>
                </c:pt>
                <c:pt idx="37740">
                  <c:v>0.98595684982306198</c:v>
                </c:pt>
                <c:pt idx="37741">
                  <c:v>0.98589517545308103</c:v>
                </c:pt>
                <c:pt idx="37742">
                  <c:v>0.98588735229129099</c:v>
                </c:pt>
                <c:pt idx="37743">
                  <c:v>0.98608478128715804</c:v>
                </c:pt>
                <c:pt idx="37744">
                  <c:v>0.98596247386082203</c:v>
                </c:pt>
                <c:pt idx="37745">
                  <c:v>0.98604019822128197</c:v>
                </c:pt>
                <c:pt idx="37746">
                  <c:v>0.98593742394794603</c:v>
                </c:pt>
                <c:pt idx="37747">
                  <c:v>0.98599225422923997</c:v>
                </c:pt>
                <c:pt idx="37748">
                  <c:v>0.98607381633954805</c:v>
                </c:pt>
                <c:pt idx="37749">
                  <c:v>0.98595677580305896</c:v>
                </c:pt>
                <c:pt idx="37750">
                  <c:v>0.98594528074967902</c:v>
                </c:pt>
                <c:pt idx="37751">
                  <c:v>0.985858204967901</c:v>
                </c:pt>
                <c:pt idx="37752">
                  <c:v>0.98586688136511502</c:v>
                </c:pt>
                <c:pt idx="37753">
                  <c:v>0.98584630862229095</c:v>
                </c:pt>
                <c:pt idx="37754">
                  <c:v>0.98591628675758802</c:v>
                </c:pt>
                <c:pt idx="37755">
                  <c:v>0.98596659034926404</c:v>
                </c:pt>
                <c:pt idx="37756">
                  <c:v>0.98609239266433701</c:v>
                </c:pt>
                <c:pt idx="37757">
                  <c:v>0.98596243385062898</c:v>
                </c:pt>
                <c:pt idx="37758">
                  <c:v>0.98586216577705899</c:v>
                </c:pt>
                <c:pt idx="37759">
                  <c:v>0.98588407832615099</c:v>
                </c:pt>
                <c:pt idx="37760">
                  <c:v>0.98601460017577003</c:v>
                </c:pt>
                <c:pt idx="37761">
                  <c:v>0.98596941326471499</c:v>
                </c:pt>
                <c:pt idx="37762">
                  <c:v>0.98604332031460895</c:v>
                </c:pt>
                <c:pt idx="37763">
                  <c:v>0.98588804774665595</c:v>
                </c:pt>
                <c:pt idx="37764">
                  <c:v>0.98586973287142599</c:v>
                </c:pt>
                <c:pt idx="37765">
                  <c:v>0.98600050578299803</c:v>
                </c:pt>
                <c:pt idx="37766">
                  <c:v>0.985936354799966</c:v>
                </c:pt>
                <c:pt idx="37767">
                  <c:v>0.98603486534996998</c:v>
                </c:pt>
                <c:pt idx="37768">
                  <c:v>0.98585723659490598</c:v>
                </c:pt>
                <c:pt idx="37769">
                  <c:v>0.98608214780703696</c:v>
                </c:pt>
                <c:pt idx="37770">
                  <c:v>0.98593743659619903</c:v>
                </c:pt>
                <c:pt idx="37771">
                  <c:v>0.98600242588356901</c:v>
                </c:pt>
                <c:pt idx="37772">
                  <c:v>0.98587705144551796</c:v>
                </c:pt>
                <c:pt idx="37773">
                  <c:v>0.98600980737101196</c:v>
                </c:pt>
                <c:pt idx="37774">
                  <c:v>0.98602331103104301</c:v>
                </c:pt>
                <c:pt idx="37775">
                  <c:v>0.98597512565025802</c:v>
                </c:pt>
                <c:pt idx="37776">
                  <c:v>0.985989559638206</c:v>
                </c:pt>
                <c:pt idx="37777">
                  <c:v>0.98586535565859301</c:v>
                </c:pt>
                <c:pt idx="37778">
                  <c:v>0.985980071713073</c:v>
                </c:pt>
                <c:pt idx="37779">
                  <c:v>0.98594803011548404</c:v>
                </c:pt>
                <c:pt idx="37780">
                  <c:v>0.98595178543265305</c:v>
                </c:pt>
                <c:pt idx="37781">
                  <c:v>0.98600554462102097</c:v>
                </c:pt>
                <c:pt idx="37782">
                  <c:v>0.98601808753254105</c:v>
                </c:pt>
                <c:pt idx="37783">
                  <c:v>0.98595762018893296</c:v>
                </c:pt>
                <c:pt idx="37784">
                  <c:v>0.98605422929559705</c:v>
                </c:pt>
                <c:pt idx="37785">
                  <c:v>0.98587533532544003</c:v>
                </c:pt>
                <c:pt idx="37786">
                  <c:v>0.98598236156447405</c:v>
                </c:pt>
                <c:pt idx="37787">
                  <c:v>0.98582522010428397</c:v>
                </c:pt>
                <c:pt idx="37788">
                  <c:v>0.98594637971800003</c:v>
                </c:pt>
                <c:pt idx="37789">
                  <c:v>0.98588731682683794</c:v>
                </c:pt>
                <c:pt idx="37790">
                  <c:v>0.98605568780110897</c:v>
                </c:pt>
                <c:pt idx="37791">
                  <c:v>0.98594255934161401</c:v>
                </c:pt>
                <c:pt idx="37792">
                  <c:v>0.98607763469513399</c:v>
                </c:pt>
                <c:pt idx="37793">
                  <c:v>0.98593652941245802</c:v>
                </c:pt>
                <c:pt idx="37794">
                  <c:v>0.98590066668282395</c:v>
                </c:pt>
                <c:pt idx="37795">
                  <c:v>0.98595809708443505</c:v>
                </c:pt>
                <c:pt idx="37796">
                  <c:v>0.98595903573624799</c:v>
                </c:pt>
                <c:pt idx="37797">
                  <c:v>0.98593334075303496</c:v>
                </c:pt>
                <c:pt idx="37798">
                  <c:v>0.98586791049438505</c:v>
                </c:pt>
                <c:pt idx="37799">
                  <c:v>0.98604738762402999</c:v>
                </c:pt>
                <c:pt idx="37800">
                  <c:v>0.98607143369495298</c:v>
                </c:pt>
                <c:pt idx="37801">
                  <c:v>0.98601172884932498</c:v>
                </c:pt>
                <c:pt idx="37802">
                  <c:v>0.98600979533713895</c:v>
                </c:pt>
                <c:pt idx="37803">
                  <c:v>0.98592930999078199</c:v>
                </c:pt>
                <c:pt idx="37804">
                  <c:v>0.98593573675476598</c:v>
                </c:pt>
                <c:pt idx="37805">
                  <c:v>0.986042803812756</c:v>
                </c:pt>
                <c:pt idx="37806">
                  <c:v>0.98609929053928203</c:v>
                </c:pt>
                <c:pt idx="37807">
                  <c:v>0.98599023897024596</c:v>
                </c:pt>
                <c:pt idx="37808">
                  <c:v>0.98605558212642397</c:v>
                </c:pt>
                <c:pt idx="37809">
                  <c:v>0.98590408637011495</c:v>
                </c:pt>
                <c:pt idx="37810">
                  <c:v>0.98607613323882504</c:v>
                </c:pt>
                <c:pt idx="37811">
                  <c:v>0.98591120395867504</c:v>
                </c:pt>
                <c:pt idx="37812">
                  <c:v>0.98597520710135</c:v>
                </c:pt>
                <c:pt idx="37813">
                  <c:v>0.98597166181001505</c:v>
                </c:pt>
                <c:pt idx="37814">
                  <c:v>0.98592963502846498</c:v>
                </c:pt>
                <c:pt idx="37815">
                  <c:v>0.98586318935476802</c:v>
                </c:pt>
                <c:pt idx="37816">
                  <c:v>0.98595605102605499</c:v>
                </c:pt>
                <c:pt idx="37817">
                  <c:v>0.98602861579682299</c:v>
                </c:pt>
                <c:pt idx="37818">
                  <c:v>0.98590499813847399</c:v>
                </c:pt>
                <c:pt idx="37819">
                  <c:v>0.98597445170159803</c:v>
                </c:pt>
                <c:pt idx="37820">
                  <c:v>0.98586830433995998</c:v>
                </c:pt>
                <c:pt idx="37821">
                  <c:v>0.98605091887560903</c:v>
                </c:pt>
                <c:pt idx="37822">
                  <c:v>0.98587177377910595</c:v>
                </c:pt>
                <c:pt idx="37823">
                  <c:v>0.98608126464722201</c:v>
                </c:pt>
                <c:pt idx="37824">
                  <c:v>0.98588251283021899</c:v>
                </c:pt>
                <c:pt idx="37825">
                  <c:v>0.98606408404658696</c:v>
                </c:pt>
                <c:pt idx="37826">
                  <c:v>0.98590343497653499</c:v>
                </c:pt>
                <c:pt idx="37827">
                  <c:v>0.98597147151480002</c:v>
                </c:pt>
                <c:pt idx="37828">
                  <c:v>0.98596632914517501</c:v>
                </c:pt>
                <c:pt idx="37829">
                  <c:v>0.98594041103441998</c:v>
                </c:pt>
                <c:pt idx="37830">
                  <c:v>0.98590729025530199</c:v>
                </c:pt>
                <c:pt idx="37831">
                  <c:v>0.98593187462403598</c:v>
                </c:pt>
                <c:pt idx="37832">
                  <c:v>0.98593984405841495</c:v>
                </c:pt>
                <c:pt idx="37833">
                  <c:v>0.98586422207993596</c:v>
                </c:pt>
                <c:pt idx="37834">
                  <c:v>0.986038950140393</c:v>
                </c:pt>
                <c:pt idx="37835">
                  <c:v>0.98608254010781904</c:v>
                </c:pt>
                <c:pt idx="37836">
                  <c:v>0.98595461807620099</c:v>
                </c:pt>
                <c:pt idx="37837">
                  <c:v>0.98594108725634</c:v>
                </c:pt>
                <c:pt idx="37838">
                  <c:v>0.98592365570950902</c:v>
                </c:pt>
                <c:pt idx="37839">
                  <c:v>0.98588802553414701</c:v>
                </c:pt>
                <c:pt idx="37840">
                  <c:v>0.98602496027707698</c:v>
                </c:pt>
                <c:pt idx="37841">
                  <c:v>0.98592214004206502</c:v>
                </c:pt>
                <c:pt idx="37842">
                  <c:v>0.98594439411068502</c:v>
                </c:pt>
                <c:pt idx="37843">
                  <c:v>0.98587703222861101</c:v>
                </c:pt>
                <c:pt idx="37844">
                  <c:v>0.98593864859177904</c:v>
                </c:pt>
                <c:pt idx="37845">
                  <c:v>0.98589046562839799</c:v>
                </c:pt>
                <c:pt idx="37846">
                  <c:v>0.98594352781208106</c:v>
                </c:pt>
                <c:pt idx="37847">
                  <c:v>0.98599033934142399</c:v>
                </c:pt>
                <c:pt idx="37848">
                  <c:v>0.98601748086659802</c:v>
                </c:pt>
                <c:pt idx="37849">
                  <c:v>0.98606400105235104</c:v>
                </c:pt>
                <c:pt idx="37850">
                  <c:v>0.986046100853194</c:v>
                </c:pt>
                <c:pt idx="37851">
                  <c:v>0.98598286890741904</c:v>
                </c:pt>
                <c:pt idx="37852">
                  <c:v>0.98590890832639499</c:v>
                </c:pt>
                <c:pt idx="37853">
                  <c:v>0.98608458934527998</c:v>
                </c:pt>
                <c:pt idx="37854">
                  <c:v>0.98591638535752102</c:v>
                </c:pt>
                <c:pt idx="37855">
                  <c:v>0.98595142225730104</c:v>
                </c:pt>
                <c:pt idx="37856">
                  <c:v>0.98590054325570398</c:v>
                </c:pt>
                <c:pt idx="37857">
                  <c:v>0.98601664381944998</c:v>
                </c:pt>
                <c:pt idx="37858">
                  <c:v>0.98593555371680097</c:v>
                </c:pt>
                <c:pt idx="37859">
                  <c:v>0.98599829587169396</c:v>
                </c:pt>
                <c:pt idx="37860">
                  <c:v>0.98598979196657699</c:v>
                </c:pt>
                <c:pt idx="37861">
                  <c:v>0.98587813865962604</c:v>
                </c:pt>
                <c:pt idx="37862">
                  <c:v>0.98602398258949897</c:v>
                </c:pt>
                <c:pt idx="37863">
                  <c:v>0.98591307147045604</c:v>
                </c:pt>
                <c:pt idx="37864">
                  <c:v>0.98597927738499103</c:v>
                </c:pt>
                <c:pt idx="37865">
                  <c:v>0.985929669314625</c:v>
                </c:pt>
                <c:pt idx="37866">
                  <c:v>0.98604683863845699</c:v>
                </c:pt>
                <c:pt idx="37867">
                  <c:v>0.98587334587934805</c:v>
                </c:pt>
                <c:pt idx="37868">
                  <c:v>0.98595722260143004</c:v>
                </c:pt>
                <c:pt idx="37869">
                  <c:v>0.985924007373434</c:v>
                </c:pt>
                <c:pt idx="37870">
                  <c:v>0.986003404990621</c:v>
                </c:pt>
                <c:pt idx="37871">
                  <c:v>0.98596187717357997</c:v>
                </c:pt>
                <c:pt idx="37872">
                  <c:v>0.98599985706748905</c:v>
                </c:pt>
                <c:pt idx="37873">
                  <c:v>0.98597003927365101</c:v>
                </c:pt>
                <c:pt idx="37874">
                  <c:v>0.98595970427967805</c:v>
                </c:pt>
                <c:pt idx="37875">
                  <c:v>0.98601237102082595</c:v>
                </c:pt>
                <c:pt idx="37876">
                  <c:v>0.98599771974630201</c:v>
                </c:pt>
                <c:pt idx="37877">
                  <c:v>0.98603045434158998</c:v>
                </c:pt>
                <c:pt idx="37878">
                  <c:v>0.98596505941949197</c:v>
                </c:pt>
                <c:pt idx="37879">
                  <c:v>0.98600868612919301</c:v>
                </c:pt>
                <c:pt idx="37880">
                  <c:v>0.98600298094545302</c:v>
                </c:pt>
                <c:pt idx="37881">
                  <c:v>0.98597152113303999</c:v>
                </c:pt>
                <c:pt idx="37882">
                  <c:v>0.98604159201347097</c:v>
                </c:pt>
                <c:pt idx="37883">
                  <c:v>0.98595467994168395</c:v>
                </c:pt>
                <c:pt idx="37884">
                  <c:v>0.98593601194409697</c:v>
                </c:pt>
                <c:pt idx="37885">
                  <c:v>0.98596410144329805</c:v>
                </c:pt>
                <c:pt idx="37886">
                  <c:v>0.98595365258611201</c:v>
                </c:pt>
                <c:pt idx="37887">
                  <c:v>0.98590557398355605</c:v>
                </c:pt>
                <c:pt idx="37888">
                  <c:v>0.98606374443392197</c:v>
                </c:pt>
                <c:pt idx="37889">
                  <c:v>0.98592296686715897</c:v>
                </c:pt>
                <c:pt idx="37890">
                  <c:v>0.98584920699414902</c:v>
                </c:pt>
                <c:pt idx="37891">
                  <c:v>0.98602678132003996</c:v>
                </c:pt>
                <c:pt idx="37892">
                  <c:v>0.98610820122639198</c:v>
                </c:pt>
                <c:pt idx="37893">
                  <c:v>0.98593632491771499</c:v>
                </c:pt>
                <c:pt idx="37894">
                  <c:v>0.98597877500396203</c:v>
                </c:pt>
                <c:pt idx="37895">
                  <c:v>0.98600708014875804</c:v>
                </c:pt>
                <c:pt idx="37896">
                  <c:v>0.985965443445183</c:v>
                </c:pt>
                <c:pt idx="37897">
                  <c:v>0.986039833237214</c:v>
                </c:pt>
                <c:pt idx="37898">
                  <c:v>0.986124623190762</c:v>
                </c:pt>
                <c:pt idx="37899">
                  <c:v>0.98591635291000101</c:v>
                </c:pt>
                <c:pt idx="37900">
                  <c:v>0.98594441612573203</c:v>
                </c:pt>
                <c:pt idx="37901">
                  <c:v>0.98584847038401002</c:v>
                </c:pt>
                <c:pt idx="37902">
                  <c:v>0.986010498650713</c:v>
                </c:pt>
                <c:pt idx="37903">
                  <c:v>0.98582840687354201</c:v>
                </c:pt>
                <c:pt idx="37904">
                  <c:v>0.98608671451986996</c:v>
                </c:pt>
                <c:pt idx="37905">
                  <c:v>0.98591869800915399</c:v>
                </c:pt>
                <c:pt idx="37906">
                  <c:v>0.98604460381502701</c:v>
                </c:pt>
                <c:pt idx="37907">
                  <c:v>0.98597963633491104</c:v>
                </c:pt>
                <c:pt idx="37908">
                  <c:v>0.98609951724606204</c:v>
                </c:pt>
                <c:pt idx="37909">
                  <c:v>0.98594301257045802</c:v>
                </c:pt>
                <c:pt idx="37910">
                  <c:v>0.98599631093843199</c:v>
                </c:pt>
                <c:pt idx="37911">
                  <c:v>0.98598842646122198</c:v>
                </c:pt>
                <c:pt idx="37912">
                  <c:v>0.98585100750731103</c:v>
                </c:pt>
                <c:pt idx="37913">
                  <c:v>0.98602608410999204</c:v>
                </c:pt>
                <c:pt idx="37914">
                  <c:v>0.98602259871200604</c:v>
                </c:pt>
                <c:pt idx="37915">
                  <c:v>0.98604392618065395</c:v>
                </c:pt>
                <c:pt idx="37916">
                  <c:v>0.98595731208663395</c:v>
                </c:pt>
                <c:pt idx="37917">
                  <c:v>0.98591280859240205</c:v>
                </c:pt>
                <c:pt idx="37918">
                  <c:v>0.98605268432548598</c:v>
                </c:pt>
                <c:pt idx="37919">
                  <c:v>0.98590298995714698</c:v>
                </c:pt>
                <c:pt idx="37920">
                  <c:v>0.98609490072446904</c:v>
                </c:pt>
                <c:pt idx="37921">
                  <c:v>0.98591819223140098</c:v>
                </c:pt>
                <c:pt idx="37922">
                  <c:v>0.98593091243987696</c:v>
                </c:pt>
                <c:pt idx="37923">
                  <c:v>0.98590689362908002</c:v>
                </c:pt>
                <c:pt idx="37924">
                  <c:v>0.98595157455882598</c:v>
                </c:pt>
                <c:pt idx="37925">
                  <c:v>0.98594556667010802</c:v>
                </c:pt>
                <c:pt idx="37926">
                  <c:v>0.98595612852830905</c:v>
                </c:pt>
                <c:pt idx="37927">
                  <c:v>0.98591343152742605</c:v>
                </c:pt>
                <c:pt idx="37928">
                  <c:v>0.98605164951635205</c:v>
                </c:pt>
                <c:pt idx="37929">
                  <c:v>0.985950139182871</c:v>
                </c:pt>
                <c:pt idx="37930">
                  <c:v>0.98594097444363005</c:v>
                </c:pt>
                <c:pt idx="37931">
                  <c:v>0.98592763769603298</c:v>
                </c:pt>
                <c:pt idx="37932">
                  <c:v>0.98599613156738897</c:v>
                </c:pt>
                <c:pt idx="37933">
                  <c:v>0.98589445680111998</c:v>
                </c:pt>
                <c:pt idx="37934">
                  <c:v>0.98589923731289797</c:v>
                </c:pt>
                <c:pt idx="37935">
                  <c:v>0.98599237505398796</c:v>
                </c:pt>
                <c:pt idx="37936">
                  <c:v>0.98601592700316998</c:v>
                </c:pt>
                <c:pt idx="37937">
                  <c:v>0.98598341861756</c:v>
                </c:pt>
                <c:pt idx="37938">
                  <c:v>0.985891120562992</c:v>
                </c:pt>
                <c:pt idx="37939">
                  <c:v>0.98593424961639398</c:v>
                </c:pt>
                <c:pt idx="37940">
                  <c:v>0.98603654283111397</c:v>
                </c:pt>
                <c:pt idx="37941">
                  <c:v>0.98583791231441498</c:v>
                </c:pt>
                <c:pt idx="37942">
                  <c:v>0.98598316330223801</c:v>
                </c:pt>
                <c:pt idx="37943">
                  <c:v>0.98587300328233096</c:v>
                </c:pt>
                <c:pt idx="37944">
                  <c:v>0.98588890867484003</c:v>
                </c:pt>
                <c:pt idx="37945">
                  <c:v>0.98602858140607397</c:v>
                </c:pt>
                <c:pt idx="37946">
                  <c:v>0.98597558880700398</c:v>
                </c:pt>
                <c:pt idx="37947">
                  <c:v>0.98599516333108495</c:v>
                </c:pt>
                <c:pt idx="37948">
                  <c:v>0.98589426251069301</c:v>
                </c:pt>
                <c:pt idx="37949">
                  <c:v>0.98599597994511401</c:v>
                </c:pt>
                <c:pt idx="37950">
                  <c:v>0.98591368674036794</c:v>
                </c:pt>
                <c:pt idx="37951">
                  <c:v>0.98597563730232896</c:v>
                </c:pt>
                <c:pt idx="37952">
                  <c:v>0.98597967119996199</c:v>
                </c:pt>
                <c:pt idx="37953">
                  <c:v>0.985897685597667</c:v>
                </c:pt>
                <c:pt idx="37954">
                  <c:v>0.98597852461534397</c:v>
                </c:pt>
                <c:pt idx="37955">
                  <c:v>0.98584224931241204</c:v>
                </c:pt>
                <c:pt idx="37956">
                  <c:v>0.98598039795215597</c:v>
                </c:pt>
                <c:pt idx="37957">
                  <c:v>0.985926591894286</c:v>
                </c:pt>
                <c:pt idx="37958">
                  <c:v>0.98600724773046999</c:v>
                </c:pt>
                <c:pt idx="37959">
                  <c:v>0.98589373423497495</c:v>
                </c:pt>
                <c:pt idx="37960">
                  <c:v>0.98591353293788397</c:v>
                </c:pt>
                <c:pt idx="37961">
                  <c:v>0.98591595369298202</c:v>
                </c:pt>
                <c:pt idx="37962">
                  <c:v>0.98596107983605297</c:v>
                </c:pt>
                <c:pt idx="37963">
                  <c:v>0.98597564194590004</c:v>
                </c:pt>
                <c:pt idx="37964">
                  <c:v>0.98598186220372497</c:v>
                </c:pt>
                <c:pt idx="37965">
                  <c:v>0.98609837490638297</c:v>
                </c:pt>
                <c:pt idx="37966">
                  <c:v>0.98605758491366202</c:v>
                </c:pt>
                <c:pt idx="37967">
                  <c:v>0.98594599295455398</c:v>
                </c:pt>
                <c:pt idx="37968">
                  <c:v>0.986027580345889</c:v>
                </c:pt>
                <c:pt idx="37969">
                  <c:v>0.98593266971761195</c:v>
                </c:pt>
                <c:pt idx="37970">
                  <c:v>0.98593056731375095</c:v>
                </c:pt>
                <c:pt idx="37971">
                  <c:v>0.98600650501981302</c:v>
                </c:pt>
                <c:pt idx="37972">
                  <c:v>0.98586220216361697</c:v>
                </c:pt>
                <c:pt idx="37973">
                  <c:v>0.98601752254942399</c:v>
                </c:pt>
                <c:pt idx="37974">
                  <c:v>0.98589756173381704</c:v>
                </c:pt>
                <c:pt idx="37975">
                  <c:v>0.98609443921452999</c:v>
                </c:pt>
                <c:pt idx="37976">
                  <c:v>0.98593266241883604</c:v>
                </c:pt>
                <c:pt idx="37977">
                  <c:v>0.98605357525550996</c:v>
                </c:pt>
                <c:pt idx="37978">
                  <c:v>0.98588904547304501</c:v>
                </c:pt>
                <c:pt idx="37979">
                  <c:v>0.98595128444136704</c:v>
                </c:pt>
                <c:pt idx="37980">
                  <c:v>0.98602223541991296</c:v>
                </c:pt>
                <c:pt idx="37981">
                  <c:v>0.98592624620307701</c:v>
                </c:pt>
                <c:pt idx="37982">
                  <c:v>0.98591522070242299</c:v>
                </c:pt>
                <c:pt idx="37983">
                  <c:v>0.98612406880509795</c:v>
                </c:pt>
                <c:pt idx="37984">
                  <c:v>0.98591067557744205</c:v>
                </c:pt>
                <c:pt idx="37985">
                  <c:v>0.985932694134108</c:v>
                </c:pt>
                <c:pt idx="37986">
                  <c:v>0.98593162238778898</c:v>
                </c:pt>
                <c:pt idx="37987">
                  <c:v>0.98596477864623</c:v>
                </c:pt>
                <c:pt idx="37988">
                  <c:v>0.98599274130336101</c:v>
                </c:pt>
                <c:pt idx="37989">
                  <c:v>0.98598510592119704</c:v>
                </c:pt>
                <c:pt idx="37990">
                  <c:v>0.98584554827382698</c:v>
                </c:pt>
                <c:pt idx="37991">
                  <c:v>0.98595206008692604</c:v>
                </c:pt>
                <c:pt idx="37992">
                  <c:v>0.98590882949233105</c:v>
                </c:pt>
                <c:pt idx="37993">
                  <c:v>0.985856810170194</c:v>
                </c:pt>
                <c:pt idx="37994">
                  <c:v>0.986000649272186</c:v>
                </c:pt>
                <c:pt idx="37995">
                  <c:v>0.98593474541271897</c:v>
                </c:pt>
                <c:pt idx="37996">
                  <c:v>0.98601585720447305</c:v>
                </c:pt>
                <c:pt idx="37997">
                  <c:v>0.98584057301612305</c:v>
                </c:pt>
                <c:pt idx="37998">
                  <c:v>0.98588857668488095</c:v>
                </c:pt>
                <c:pt idx="37999">
                  <c:v>0.98592028416749999</c:v>
                </c:pt>
                <c:pt idx="38000">
                  <c:v>0.98605555714660198</c:v>
                </c:pt>
                <c:pt idx="38001">
                  <c:v>0.98591780863299705</c:v>
                </c:pt>
                <c:pt idx="38002">
                  <c:v>0.98600460954950397</c:v>
                </c:pt>
                <c:pt idx="38003">
                  <c:v>0.98594821758302897</c:v>
                </c:pt>
                <c:pt idx="38004">
                  <c:v>0.98600155695733005</c:v>
                </c:pt>
                <c:pt idx="38005">
                  <c:v>0.98597669602808302</c:v>
                </c:pt>
                <c:pt idx="38006">
                  <c:v>0.98599905186147696</c:v>
                </c:pt>
                <c:pt idx="38007">
                  <c:v>0.985857475288896</c:v>
                </c:pt>
                <c:pt idx="38008">
                  <c:v>0.98599689968022297</c:v>
                </c:pt>
                <c:pt idx="38009">
                  <c:v>0.98591240302273697</c:v>
                </c:pt>
                <c:pt idx="38010">
                  <c:v>0.98598574635139602</c:v>
                </c:pt>
                <c:pt idx="38011">
                  <c:v>0.98591790629536102</c:v>
                </c:pt>
                <c:pt idx="38012">
                  <c:v>0.98592718528063905</c:v>
                </c:pt>
                <c:pt idx="38013">
                  <c:v>0.98591810833209403</c:v>
                </c:pt>
                <c:pt idx="38014">
                  <c:v>0.98594543641852705</c:v>
                </c:pt>
                <c:pt idx="38015">
                  <c:v>0.98600783754098198</c:v>
                </c:pt>
                <c:pt idx="38016">
                  <c:v>0.98595136294423602</c:v>
                </c:pt>
                <c:pt idx="38017">
                  <c:v>0.98598480508277697</c:v>
                </c:pt>
                <c:pt idx="38018">
                  <c:v>0.98596941543802197</c:v>
                </c:pt>
                <c:pt idx="38019">
                  <c:v>0.986114605500654</c:v>
                </c:pt>
                <c:pt idx="38020">
                  <c:v>0.98597874866106605</c:v>
                </c:pt>
                <c:pt idx="38021">
                  <c:v>0.98593263463411496</c:v>
                </c:pt>
                <c:pt idx="38022">
                  <c:v>0.986031550607395</c:v>
                </c:pt>
                <c:pt idx="38023">
                  <c:v>0.98599944346828405</c:v>
                </c:pt>
                <c:pt idx="38024">
                  <c:v>0.98608281175552004</c:v>
                </c:pt>
                <c:pt idx="38025">
                  <c:v>0.98589075221234701</c:v>
                </c:pt>
                <c:pt idx="38026">
                  <c:v>0.98592328893280401</c:v>
                </c:pt>
                <c:pt idx="38027">
                  <c:v>0.985905681281396</c:v>
                </c:pt>
                <c:pt idx="38028">
                  <c:v>0.98599248176403098</c:v>
                </c:pt>
                <c:pt idx="38029">
                  <c:v>0.98597771425139002</c:v>
                </c:pt>
                <c:pt idx="38030">
                  <c:v>0.98597545886345395</c:v>
                </c:pt>
                <c:pt idx="38031">
                  <c:v>0.98597004041910397</c:v>
                </c:pt>
                <c:pt idx="38032">
                  <c:v>0.98608297005620904</c:v>
                </c:pt>
                <c:pt idx="38033">
                  <c:v>0.98584502921384798</c:v>
                </c:pt>
                <c:pt idx="38034">
                  <c:v>0.98608342669661297</c:v>
                </c:pt>
                <c:pt idx="38035">
                  <c:v>0.98584030548384904</c:v>
                </c:pt>
                <c:pt idx="38036">
                  <c:v>0.98607134885132797</c:v>
                </c:pt>
                <c:pt idx="38037">
                  <c:v>0.98586129807188705</c:v>
                </c:pt>
                <c:pt idx="38038">
                  <c:v>0.98600783234195899</c:v>
                </c:pt>
                <c:pt idx="38039">
                  <c:v>0.98595102433452197</c:v>
                </c:pt>
                <c:pt idx="38040">
                  <c:v>0.98596110176419605</c:v>
                </c:pt>
                <c:pt idx="38041">
                  <c:v>0.98604761244975103</c:v>
                </c:pt>
                <c:pt idx="38042">
                  <c:v>0.98591530375224801</c:v>
                </c:pt>
                <c:pt idx="38043">
                  <c:v>0.98598636087300895</c:v>
                </c:pt>
                <c:pt idx="38044">
                  <c:v>0.98583542889476705</c:v>
                </c:pt>
                <c:pt idx="38045">
                  <c:v>0.98605823476745302</c:v>
                </c:pt>
                <c:pt idx="38046">
                  <c:v>0.98600144376521404</c:v>
                </c:pt>
                <c:pt idx="38047">
                  <c:v>0.98598713928396997</c:v>
                </c:pt>
                <c:pt idx="38048">
                  <c:v>0.98585165396330199</c:v>
                </c:pt>
                <c:pt idx="38049">
                  <c:v>0.98597476771912296</c:v>
                </c:pt>
                <c:pt idx="38050">
                  <c:v>0.98599916577131697</c:v>
                </c:pt>
                <c:pt idx="38051">
                  <c:v>0.98605444912831497</c:v>
                </c:pt>
                <c:pt idx="38052">
                  <c:v>0.98598795549437301</c:v>
                </c:pt>
                <c:pt idx="38053">
                  <c:v>0.98588791954136501</c:v>
                </c:pt>
                <c:pt idx="38054">
                  <c:v>0.98604253374342099</c:v>
                </c:pt>
                <c:pt idx="38055">
                  <c:v>0.98588780526723596</c:v>
                </c:pt>
                <c:pt idx="38056">
                  <c:v>0.98593645077738501</c:v>
                </c:pt>
                <c:pt idx="38057">
                  <c:v>0.98593763361729003</c:v>
                </c:pt>
                <c:pt idx="38058">
                  <c:v>0.98597753986011405</c:v>
                </c:pt>
                <c:pt idx="38059">
                  <c:v>0.98593860357157304</c:v>
                </c:pt>
                <c:pt idx="38060">
                  <c:v>0.98597850095577499</c:v>
                </c:pt>
                <c:pt idx="38061">
                  <c:v>0.98598322417663697</c:v>
                </c:pt>
                <c:pt idx="38062">
                  <c:v>0.986023294230434</c:v>
                </c:pt>
                <c:pt idx="38063">
                  <c:v>0.98589915972293296</c:v>
                </c:pt>
                <c:pt idx="38064">
                  <c:v>0.98603819906894696</c:v>
                </c:pt>
                <c:pt idx="38065">
                  <c:v>0.98604586635886904</c:v>
                </c:pt>
                <c:pt idx="38066">
                  <c:v>0.98588037490248803</c:v>
                </c:pt>
                <c:pt idx="38067">
                  <c:v>0.98607308338389998</c:v>
                </c:pt>
                <c:pt idx="38068">
                  <c:v>0.98591127686699798</c:v>
                </c:pt>
                <c:pt idx="38069">
                  <c:v>0.98601990495988401</c:v>
                </c:pt>
                <c:pt idx="38070">
                  <c:v>0.98595277735511899</c:v>
                </c:pt>
                <c:pt idx="38071">
                  <c:v>0.98597659880209199</c:v>
                </c:pt>
                <c:pt idx="38072">
                  <c:v>0.98607397171823297</c:v>
                </c:pt>
                <c:pt idx="38073">
                  <c:v>0.98598919693962905</c:v>
                </c:pt>
                <c:pt idx="38074">
                  <c:v>0.98608133914287599</c:v>
                </c:pt>
                <c:pt idx="38075">
                  <c:v>0.98599401082409399</c:v>
                </c:pt>
                <c:pt idx="38076">
                  <c:v>0.98601965547409998</c:v>
                </c:pt>
                <c:pt idx="38077">
                  <c:v>0.98600146933750099</c:v>
                </c:pt>
                <c:pt idx="38078">
                  <c:v>0.98589178652833798</c:v>
                </c:pt>
                <c:pt idx="38079">
                  <c:v>0.98611101545400603</c:v>
                </c:pt>
                <c:pt idx="38080">
                  <c:v>0.98601221546373596</c:v>
                </c:pt>
                <c:pt idx="38081">
                  <c:v>0.98587003985112098</c:v>
                </c:pt>
                <c:pt idx="38082">
                  <c:v>0.98597648624804002</c:v>
                </c:pt>
                <c:pt idx="38083">
                  <c:v>0.98599726550095201</c:v>
                </c:pt>
                <c:pt idx="38084">
                  <c:v>0.98595379783786297</c:v>
                </c:pt>
                <c:pt idx="38085">
                  <c:v>0.98599724043088199</c:v>
                </c:pt>
                <c:pt idx="38086">
                  <c:v>0.98589911256617602</c:v>
                </c:pt>
                <c:pt idx="38087">
                  <c:v>0.98596937399019902</c:v>
                </c:pt>
                <c:pt idx="38088">
                  <c:v>0.98590489854717001</c:v>
                </c:pt>
                <c:pt idx="38089">
                  <c:v>0.98592361845797305</c:v>
                </c:pt>
                <c:pt idx="38090">
                  <c:v>0.98590073791976296</c:v>
                </c:pt>
                <c:pt idx="38091">
                  <c:v>0.98607226272614701</c:v>
                </c:pt>
                <c:pt idx="38092">
                  <c:v>0.98590498027433104</c:v>
                </c:pt>
                <c:pt idx="38093">
                  <c:v>0.98598234735323598</c:v>
                </c:pt>
                <c:pt idx="38094">
                  <c:v>0.98590614437482704</c:v>
                </c:pt>
                <c:pt idx="38095">
                  <c:v>0.98609276063800999</c:v>
                </c:pt>
                <c:pt idx="38096">
                  <c:v>0.98584850026279403</c:v>
                </c:pt>
                <c:pt idx="38097">
                  <c:v>0.98608110032247398</c:v>
                </c:pt>
                <c:pt idx="38098">
                  <c:v>0.98598361793765299</c:v>
                </c:pt>
                <c:pt idx="38099">
                  <c:v>0.98598589259474301</c:v>
                </c:pt>
                <c:pt idx="38100">
                  <c:v>0.985930089516453</c:v>
                </c:pt>
                <c:pt idx="38101">
                  <c:v>0.98586774226307305</c:v>
                </c:pt>
                <c:pt idx="38102">
                  <c:v>0.98601967441584004</c:v>
                </c:pt>
                <c:pt idx="38103">
                  <c:v>0.98592989088238603</c:v>
                </c:pt>
                <c:pt idx="38104">
                  <c:v>0.98609835693003201</c:v>
                </c:pt>
                <c:pt idx="38105">
                  <c:v>0.985964977486115</c:v>
                </c:pt>
                <c:pt idx="38106">
                  <c:v>0.98597335350325299</c:v>
                </c:pt>
                <c:pt idx="38107">
                  <c:v>0.985908038847221</c:v>
                </c:pt>
                <c:pt idx="38108">
                  <c:v>0.98608000092546599</c:v>
                </c:pt>
                <c:pt idx="38109">
                  <c:v>0.985844867600838</c:v>
                </c:pt>
                <c:pt idx="38110">
                  <c:v>0.98612358701967695</c:v>
                </c:pt>
                <c:pt idx="38111">
                  <c:v>0.98593204948444102</c:v>
                </c:pt>
                <c:pt idx="38112">
                  <c:v>0.98598383378186905</c:v>
                </c:pt>
                <c:pt idx="38113">
                  <c:v>0.98602178821630204</c:v>
                </c:pt>
                <c:pt idx="38114">
                  <c:v>0.98599962105331196</c:v>
                </c:pt>
                <c:pt idx="38115">
                  <c:v>0.98601778072802604</c:v>
                </c:pt>
                <c:pt idx="38116">
                  <c:v>0.98590717791361704</c:v>
                </c:pt>
                <c:pt idx="38117">
                  <c:v>0.98586092829047201</c:v>
                </c:pt>
                <c:pt idx="38118">
                  <c:v>0.98606174061299601</c:v>
                </c:pt>
                <c:pt idx="38119">
                  <c:v>0.98594654805554405</c:v>
                </c:pt>
                <c:pt idx="38120">
                  <c:v>0.98601842260328199</c:v>
                </c:pt>
                <c:pt idx="38121">
                  <c:v>0.98590602370134595</c:v>
                </c:pt>
                <c:pt idx="38122">
                  <c:v>0.98601963604708298</c:v>
                </c:pt>
                <c:pt idx="38123">
                  <c:v>0.98603666385797795</c:v>
                </c:pt>
                <c:pt idx="38124">
                  <c:v>0.98593221171946299</c:v>
                </c:pt>
                <c:pt idx="38125">
                  <c:v>0.98593415841808896</c:v>
                </c:pt>
                <c:pt idx="38126">
                  <c:v>0.98596408888764098</c:v>
                </c:pt>
                <c:pt idx="38127">
                  <c:v>0.98597179239782495</c:v>
                </c:pt>
                <c:pt idx="38128">
                  <c:v>0.98596164222635996</c:v>
                </c:pt>
                <c:pt idx="38129">
                  <c:v>0.98594112183579996</c:v>
                </c:pt>
                <c:pt idx="38130">
                  <c:v>0.98605895202914695</c:v>
                </c:pt>
                <c:pt idx="38131">
                  <c:v>0.98586847413841805</c:v>
                </c:pt>
                <c:pt idx="38132">
                  <c:v>0.98595614432367495</c:v>
                </c:pt>
                <c:pt idx="38133">
                  <c:v>0.98592957121555302</c:v>
                </c:pt>
                <c:pt idx="38134">
                  <c:v>0.985990662090512</c:v>
                </c:pt>
                <c:pt idx="38135">
                  <c:v>0.98602488028119095</c:v>
                </c:pt>
                <c:pt idx="38136">
                  <c:v>0.98602708686423302</c:v>
                </c:pt>
                <c:pt idx="38137">
                  <c:v>0.98595856008607197</c:v>
                </c:pt>
                <c:pt idx="38138">
                  <c:v>0.98589508972039197</c:v>
                </c:pt>
                <c:pt idx="38139">
                  <c:v>0.98587160473021296</c:v>
                </c:pt>
                <c:pt idx="38140">
                  <c:v>0.98598014867139006</c:v>
                </c:pt>
                <c:pt idx="38141">
                  <c:v>0.98592824327981798</c:v>
                </c:pt>
                <c:pt idx="38142">
                  <c:v>0.98597614978167403</c:v>
                </c:pt>
                <c:pt idx="38143">
                  <c:v>0.98601688223685302</c:v>
                </c:pt>
                <c:pt idx="38144">
                  <c:v>0.98604350918014605</c:v>
                </c:pt>
                <c:pt idx="38145">
                  <c:v>0.98586173702612201</c:v>
                </c:pt>
                <c:pt idx="38146">
                  <c:v>0.98597990832525695</c:v>
                </c:pt>
                <c:pt idx="38147">
                  <c:v>0.98590989074753299</c:v>
                </c:pt>
                <c:pt idx="38148">
                  <c:v>0.98596901435465201</c:v>
                </c:pt>
                <c:pt idx="38149">
                  <c:v>0.98589514821250201</c:v>
                </c:pt>
                <c:pt idx="38150">
                  <c:v>0.98598484486510196</c:v>
                </c:pt>
                <c:pt idx="38151">
                  <c:v>0.98594898982522805</c:v>
                </c:pt>
                <c:pt idx="38152">
                  <c:v>0.98609563930169997</c:v>
                </c:pt>
                <c:pt idx="38153">
                  <c:v>0.98593828405830397</c:v>
                </c:pt>
                <c:pt idx="38154">
                  <c:v>0.98600580963518203</c:v>
                </c:pt>
                <c:pt idx="38155">
                  <c:v>0.98588100920275401</c:v>
                </c:pt>
                <c:pt idx="38156">
                  <c:v>0.98591786872654097</c:v>
                </c:pt>
                <c:pt idx="38157">
                  <c:v>0.98598324403882198</c:v>
                </c:pt>
                <c:pt idx="38158">
                  <c:v>0.98594040388648496</c:v>
                </c:pt>
                <c:pt idx="38159">
                  <c:v>0.98599469246466698</c:v>
                </c:pt>
                <c:pt idx="38160">
                  <c:v>0.98599153230653003</c:v>
                </c:pt>
                <c:pt idx="38161">
                  <c:v>0.98605409925757104</c:v>
                </c:pt>
                <c:pt idx="38162">
                  <c:v>0.98588373697263199</c:v>
                </c:pt>
                <c:pt idx="38163">
                  <c:v>0.98611776054561995</c:v>
                </c:pt>
                <c:pt idx="38164">
                  <c:v>0.98600653734690402</c:v>
                </c:pt>
                <c:pt idx="38165">
                  <c:v>0.985995086809758</c:v>
                </c:pt>
                <c:pt idx="38166">
                  <c:v>0.985998292376424</c:v>
                </c:pt>
                <c:pt idx="38167">
                  <c:v>0.98587168093590805</c:v>
                </c:pt>
                <c:pt idx="38168">
                  <c:v>0.98606184950668996</c:v>
                </c:pt>
                <c:pt idx="38169">
                  <c:v>0.98587911570932096</c:v>
                </c:pt>
                <c:pt idx="38170">
                  <c:v>0.98600571625333699</c:v>
                </c:pt>
                <c:pt idx="38171">
                  <c:v>0.986012034769018</c:v>
                </c:pt>
                <c:pt idx="38172">
                  <c:v>0.98579479103035905</c:v>
                </c:pt>
                <c:pt idx="38173">
                  <c:v>0.98605702900317505</c:v>
                </c:pt>
                <c:pt idx="38174">
                  <c:v>0.98592849029889595</c:v>
                </c:pt>
                <c:pt idx="38175">
                  <c:v>0.986076483416234</c:v>
                </c:pt>
                <c:pt idx="38176">
                  <c:v>0.98582288363662995</c:v>
                </c:pt>
                <c:pt idx="38177">
                  <c:v>0.98610699882405495</c:v>
                </c:pt>
                <c:pt idx="38178">
                  <c:v>0.98594141942031999</c:v>
                </c:pt>
                <c:pt idx="38179">
                  <c:v>0.98593740560887999</c:v>
                </c:pt>
                <c:pt idx="38180">
                  <c:v>0.98596333996868402</c:v>
                </c:pt>
                <c:pt idx="38181">
                  <c:v>0.986009800350513</c:v>
                </c:pt>
                <c:pt idx="38182">
                  <c:v>0.98605510960729104</c:v>
                </c:pt>
                <c:pt idx="38183">
                  <c:v>0.98590042600730998</c:v>
                </c:pt>
                <c:pt idx="38184">
                  <c:v>0.98593907994505203</c:v>
                </c:pt>
                <c:pt idx="38185">
                  <c:v>0.98599533113798499</c:v>
                </c:pt>
                <c:pt idx="38186">
                  <c:v>0.98599693972825897</c:v>
                </c:pt>
                <c:pt idx="38187">
                  <c:v>0.985976274726441</c:v>
                </c:pt>
                <c:pt idx="38188">
                  <c:v>0.985896935846172</c:v>
                </c:pt>
                <c:pt idx="38189">
                  <c:v>0.98601268431951505</c:v>
                </c:pt>
                <c:pt idx="38190">
                  <c:v>0.985946912106478</c:v>
                </c:pt>
                <c:pt idx="38191">
                  <c:v>0.98596077649303804</c:v>
                </c:pt>
                <c:pt idx="38192">
                  <c:v>0.98592739652497197</c:v>
                </c:pt>
                <c:pt idx="38193">
                  <c:v>0.98605808087592495</c:v>
                </c:pt>
                <c:pt idx="38194">
                  <c:v>0.98589661491416503</c:v>
                </c:pt>
                <c:pt idx="38195">
                  <c:v>0.98595314828760205</c:v>
                </c:pt>
                <c:pt idx="38196">
                  <c:v>0.98599641727679999</c:v>
                </c:pt>
                <c:pt idx="38197">
                  <c:v>0.98604927123727404</c:v>
                </c:pt>
                <c:pt idx="38198">
                  <c:v>0.985927352727205</c:v>
                </c:pt>
                <c:pt idx="38199">
                  <c:v>0.985967063119362</c:v>
                </c:pt>
                <c:pt idx="38200">
                  <c:v>0.98588588888945505</c:v>
                </c:pt>
                <c:pt idx="38201">
                  <c:v>0.98598488771941595</c:v>
                </c:pt>
                <c:pt idx="38202">
                  <c:v>0.98594225548184899</c:v>
                </c:pt>
                <c:pt idx="38203">
                  <c:v>0.98591158119769895</c:v>
                </c:pt>
                <c:pt idx="38204">
                  <c:v>0.98605260041678999</c:v>
                </c:pt>
                <c:pt idx="38205">
                  <c:v>0.98597473396499602</c:v>
                </c:pt>
                <c:pt idx="38206">
                  <c:v>0.98595479027974997</c:v>
                </c:pt>
                <c:pt idx="38207">
                  <c:v>0.98604372076610503</c:v>
                </c:pt>
                <c:pt idx="38208">
                  <c:v>0.98586500454285497</c:v>
                </c:pt>
                <c:pt idx="38209">
                  <c:v>0.98603960181599504</c:v>
                </c:pt>
                <c:pt idx="38210">
                  <c:v>0.98598573751497098</c:v>
                </c:pt>
                <c:pt idx="38211">
                  <c:v>0.98598403308727101</c:v>
                </c:pt>
                <c:pt idx="38212">
                  <c:v>0.98595337937632499</c:v>
                </c:pt>
                <c:pt idx="38213">
                  <c:v>0.98600721358493304</c:v>
                </c:pt>
                <c:pt idx="38214">
                  <c:v>0.98599200432302003</c:v>
                </c:pt>
                <c:pt idx="38215">
                  <c:v>0.98597979813752801</c:v>
                </c:pt>
                <c:pt idx="38216">
                  <c:v>0.985892054210187</c:v>
                </c:pt>
                <c:pt idx="38217">
                  <c:v>0.98597140681254802</c:v>
                </c:pt>
                <c:pt idx="38218">
                  <c:v>0.98600608117075395</c:v>
                </c:pt>
                <c:pt idx="38219">
                  <c:v>0.98604501863091198</c:v>
                </c:pt>
                <c:pt idx="38220">
                  <c:v>0.98599378636145796</c:v>
                </c:pt>
                <c:pt idx="38221">
                  <c:v>0.98588343103491505</c:v>
                </c:pt>
                <c:pt idx="38222">
                  <c:v>0.98595889290619798</c:v>
                </c:pt>
                <c:pt idx="38223">
                  <c:v>0.98591400111278704</c:v>
                </c:pt>
                <c:pt idx="38224">
                  <c:v>0.98602219912190103</c:v>
                </c:pt>
                <c:pt idx="38225">
                  <c:v>0.98594403218524895</c:v>
                </c:pt>
                <c:pt idx="38226">
                  <c:v>0.98600727546961098</c:v>
                </c:pt>
                <c:pt idx="38227">
                  <c:v>0.98590292786797695</c:v>
                </c:pt>
                <c:pt idx="38228">
                  <c:v>0.985988436677533</c:v>
                </c:pt>
                <c:pt idx="38229">
                  <c:v>0.98601953547947097</c:v>
                </c:pt>
                <c:pt idx="38230">
                  <c:v>0.98592935971942297</c:v>
                </c:pt>
                <c:pt idx="38231">
                  <c:v>0.98593298402329699</c:v>
                </c:pt>
                <c:pt idx="38232">
                  <c:v>0.985889978736462</c:v>
                </c:pt>
                <c:pt idx="38233">
                  <c:v>0.98598729829745901</c:v>
                </c:pt>
                <c:pt idx="38234">
                  <c:v>0.98602442021223302</c:v>
                </c:pt>
                <c:pt idx="38235">
                  <c:v>0.98604840955162998</c:v>
                </c:pt>
                <c:pt idx="38236">
                  <c:v>0.98595469818528503</c:v>
                </c:pt>
                <c:pt idx="38237">
                  <c:v>0.98600076999498798</c:v>
                </c:pt>
                <c:pt idx="38238">
                  <c:v>0.98594499089270504</c:v>
                </c:pt>
                <c:pt idx="38239">
                  <c:v>0.98598707371535299</c:v>
                </c:pt>
                <c:pt idx="38240">
                  <c:v>0.98601950696572405</c:v>
                </c:pt>
                <c:pt idx="38241">
                  <c:v>0.98582794911194904</c:v>
                </c:pt>
                <c:pt idx="38242">
                  <c:v>0.985977154820042</c:v>
                </c:pt>
                <c:pt idx="38243">
                  <c:v>0.98598881997537602</c:v>
                </c:pt>
                <c:pt idx="38244">
                  <c:v>0.985898089181652</c:v>
                </c:pt>
                <c:pt idx="38245">
                  <c:v>0.986039593922033</c:v>
                </c:pt>
                <c:pt idx="38246">
                  <c:v>0.98592533873948895</c:v>
                </c:pt>
                <c:pt idx="38247">
                  <c:v>0.98593982351569198</c:v>
                </c:pt>
                <c:pt idx="38248">
                  <c:v>0.98587871851482001</c:v>
                </c:pt>
                <c:pt idx="38249">
                  <c:v>0.98595543193532698</c:v>
                </c:pt>
                <c:pt idx="38250">
                  <c:v>0.98605094932400095</c:v>
                </c:pt>
                <c:pt idx="38251">
                  <c:v>0.98586817559321704</c:v>
                </c:pt>
                <c:pt idx="38252">
                  <c:v>0.98594166756981905</c:v>
                </c:pt>
                <c:pt idx="38253">
                  <c:v>0.986018537549056</c:v>
                </c:pt>
                <c:pt idx="38254">
                  <c:v>0.985996583809849</c:v>
                </c:pt>
                <c:pt idx="38255">
                  <c:v>0.98594305472225396</c:v>
                </c:pt>
                <c:pt idx="38256">
                  <c:v>0.986046150158851</c:v>
                </c:pt>
                <c:pt idx="38257">
                  <c:v>0.98598759441380202</c:v>
                </c:pt>
                <c:pt idx="38258">
                  <c:v>0.98584448380104195</c:v>
                </c:pt>
                <c:pt idx="38259">
                  <c:v>0.98607251181019495</c:v>
                </c:pt>
                <c:pt idx="38260">
                  <c:v>0.985903602664982</c:v>
                </c:pt>
                <c:pt idx="38261">
                  <c:v>0.98599682393940902</c:v>
                </c:pt>
                <c:pt idx="38262">
                  <c:v>0.98591735271502501</c:v>
                </c:pt>
                <c:pt idx="38263">
                  <c:v>0.98599454148358701</c:v>
                </c:pt>
                <c:pt idx="38264">
                  <c:v>0.98600942828340399</c:v>
                </c:pt>
                <c:pt idx="38265">
                  <c:v>0.98588231341890997</c:v>
                </c:pt>
                <c:pt idx="38266">
                  <c:v>0.98609208363754597</c:v>
                </c:pt>
                <c:pt idx="38267">
                  <c:v>0.98594409628866497</c:v>
                </c:pt>
                <c:pt idx="38268">
                  <c:v>0.98596196528725</c:v>
                </c:pt>
                <c:pt idx="38269">
                  <c:v>0.98596091051714496</c:v>
                </c:pt>
                <c:pt idx="38270">
                  <c:v>0.98599275982420598</c:v>
                </c:pt>
                <c:pt idx="38271">
                  <c:v>0.98607429418506598</c:v>
                </c:pt>
                <c:pt idx="38272">
                  <c:v>0.98588164436657</c:v>
                </c:pt>
                <c:pt idx="38273">
                  <c:v>0.98603516137852498</c:v>
                </c:pt>
                <c:pt idx="38274">
                  <c:v>0.98589083426144697</c:v>
                </c:pt>
                <c:pt idx="38275">
                  <c:v>0.98600380481446803</c:v>
                </c:pt>
                <c:pt idx="38276">
                  <c:v>0.98585448546715004</c:v>
                </c:pt>
                <c:pt idx="38277">
                  <c:v>0.98589266042607404</c:v>
                </c:pt>
                <c:pt idx="38278">
                  <c:v>0.98584352167259204</c:v>
                </c:pt>
                <c:pt idx="38279">
                  <c:v>0.98597876417882202</c:v>
                </c:pt>
                <c:pt idx="38280">
                  <c:v>0.98593340553899</c:v>
                </c:pt>
                <c:pt idx="38281">
                  <c:v>0.98601764590114205</c:v>
                </c:pt>
                <c:pt idx="38282">
                  <c:v>0.98594245820414905</c:v>
                </c:pt>
                <c:pt idx="38283">
                  <c:v>0.98605022593298597</c:v>
                </c:pt>
                <c:pt idx="38284">
                  <c:v>0.985852990998623</c:v>
                </c:pt>
                <c:pt idx="38285">
                  <c:v>0.98590722119630303</c:v>
                </c:pt>
                <c:pt idx="38286">
                  <c:v>0.98597684041727196</c:v>
                </c:pt>
                <c:pt idx="38287">
                  <c:v>0.98596829826161403</c:v>
                </c:pt>
                <c:pt idx="38288">
                  <c:v>0.98602529547061701</c:v>
                </c:pt>
                <c:pt idx="38289">
                  <c:v>0.98596468292706496</c:v>
                </c:pt>
                <c:pt idx="38290">
                  <c:v>0.98591131387814102</c:v>
                </c:pt>
                <c:pt idx="38291">
                  <c:v>0.985964405145764</c:v>
                </c:pt>
                <c:pt idx="38292">
                  <c:v>0.98595258485969595</c:v>
                </c:pt>
                <c:pt idx="38293">
                  <c:v>0.98600417877761404</c:v>
                </c:pt>
                <c:pt idx="38294">
                  <c:v>0.986084628368608</c:v>
                </c:pt>
                <c:pt idx="38295">
                  <c:v>0.985936164767104</c:v>
                </c:pt>
                <c:pt idx="38296">
                  <c:v>0.98601274473999301</c:v>
                </c:pt>
                <c:pt idx="38297">
                  <c:v>0.98602346737995406</c:v>
                </c:pt>
                <c:pt idx="38298">
                  <c:v>0.98601449055558099</c:v>
                </c:pt>
                <c:pt idx="38299">
                  <c:v>0.98604563244003296</c:v>
                </c:pt>
                <c:pt idx="38300">
                  <c:v>0.98595396636402999</c:v>
                </c:pt>
                <c:pt idx="38301">
                  <c:v>0.98596271089808096</c:v>
                </c:pt>
                <c:pt idx="38302">
                  <c:v>0.98595206551558701</c:v>
                </c:pt>
                <c:pt idx="38303">
                  <c:v>0.98604206210966105</c:v>
                </c:pt>
                <c:pt idx="38304">
                  <c:v>0.98586234601770895</c:v>
                </c:pt>
                <c:pt idx="38305">
                  <c:v>0.98602030884259195</c:v>
                </c:pt>
                <c:pt idx="38306">
                  <c:v>0.98590432501729197</c:v>
                </c:pt>
                <c:pt idx="38307">
                  <c:v>0.98600769461814697</c:v>
                </c:pt>
                <c:pt idx="38308">
                  <c:v>0.98591601882609303</c:v>
                </c:pt>
                <c:pt idx="38309">
                  <c:v>0.98606173213338599</c:v>
                </c:pt>
                <c:pt idx="38310">
                  <c:v>0.98591437985507302</c:v>
                </c:pt>
                <c:pt idx="38311">
                  <c:v>0.98600780367420104</c:v>
                </c:pt>
                <c:pt idx="38312">
                  <c:v>0.98597630332984898</c:v>
                </c:pt>
                <c:pt idx="38313">
                  <c:v>0.98603861589284203</c:v>
                </c:pt>
                <c:pt idx="38314">
                  <c:v>0.98592757902928196</c:v>
                </c:pt>
                <c:pt idx="38315">
                  <c:v>0.98596504713057898</c:v>
                </c:pt>
                <c:pt idx="38316">
                  <c:v>0.985934748716908</c:v>
                </c:pt>
                <c:pt idx="38317">
                  <c:v>0.98606186578365695</c:v>
                </c:pt>
                <c:pt idx="38318">
                  <c:v>0.98604281497266</c:v>
                </c:pt>
                <c:pt idx="38319">
                  <c:v>0.98605490581264699</c:v>
                </c:pt>
                <c:pt idx="38320">
                  <c:v>0.98591962819025702</c:v>
                </c:pt>
                <c:pt idx="38321">
                  <c:v>0.98601407861346602</c:v>
                </c:pt>
                <c:pt idx="38322">
                  <c:v>0.98589047182653899</c:v>
                </c:pt>
                <c:pt idx="38323">
                  <c:v>0.986012840725767</c:v>
                </c:pt>
                <c:pt idx="38324">
                  <c:v>0.98603535061327496</c:v>
                </c:pt>
                <c:pt idx="38325">
                  <c:v>0.98605570302352297</c:v>
                </c:pt>
                <c:pt idx="38326">
                  <c:v>0.98588469940628598</c:v>
                </c:pt>
                <c:pt idx="38327">
                  <c:v>0.98599914089168295</c:v>
                </c:pt>
                <c:pt idx="38328">
                  <c:v>0.98597547013792297</c:v>
                </c:pt>
                <c:pt idx="38329">
                  <c:v>0.985998821548001</c:v>
                </c:pt>
                <c:pt idx="38330">
                  <c:v>0.98597760444554094</c:v>
                </c:pt>
                <c:pt idx="38331">
                  <c:v>0.98593656955880704</c:v>
                </c:pt>
                <c:pt idx="38332">
                  <c:v>0.98599925058915305</c:v>
                </c:pt>
                <c:pt idx="38333">
                  <c:v>0.98584073977587305</c:v>
                </c:pt>
                <c:pt idx="38334">
                  <c:v>0.98609460224284595</c:v>
                </c:pt>
                <c:pt idx="38335">
                  <c:v>0.98602057818484101</c:v>
                </c:pt>
                <c:pt idx="38336">
                  <c:v>0.98610682592263799</c:v>
                </c:pt>
                <c:pt idx="38337">
                  <c:v>0.98596198815735603</c:v>
                </c:pt>
                <c:pt idx="38338">
                  <c:v>0.98595561479232496</c:v>
                </c:pt>
                <c:pt idx="38339">
                  <c:v>0.985968698261941</c:v>
                </c:pt>
                <c:pt idx="38340">
                  <c:v>0.98586486512292804</c:v>
                </c:pt>
                <c:pt idx="38341">
                  <c:v>0.98606726218283502</c:v>
                </c:pt>
                <c:pt idx="38342">
                  <c:v>0.985901239587477</c:v>
                </c:pt>
                <c:pt idx="38343">
                  <c:v>0.98595236604292402</c:v>
                </c:pt>
                <c:pt idx="38344">
                  <c:v>0.98595013337969895</c:v>
                </c:pt>
                <c:pt idx="38345">
                  <c:v>0.98592609267081999</c:v>
                </c:pt>
                <c:pt idx="38346">
                  <c:v>0.98596341422327904</c:v>
                </c:pt>
                <c:pt idx="38347">
                  <c:v>0.98612196293995702</c:v>
                </c:pt>
                <c:pt idx="38348">
                  <c:v>0.98597269672747401</c:v>
                </c:pt>
                <c:pt idx="38349">
                  <c:v>0.98599292605254996</c:v>
                </c:pt>
                <c:pt idx="38350">
                  <c:v>0.98601320728365804</c:v>
                </c:pt>
                <c:pt idx="38351">
                  <c:v>0.98599786356511498</c:v>
                </c:pt>
                <c:pt idx="38352">
                  <c:v>0.98600420573951397</c:v>
                </c:pt>
                <c:pt idx="38353">
                  <c:v>0.98590095345658002</c:v>
                </c:pt>
                <c:pt idx="38354">
                  <c:v>0.98596317645489695</c:v>
                </c:pt>
                <c:pt idx="38355">
                  <c:v>0.985929549975605</c:v>
                </c:pt>
                <c:pt idx="38356">
                  <c:v>0.98602158065063406</c:v>
                </c:pt>
                <c:pt idx="38357">
                  <c:v>0.98595017263940299</c:v>
                </c:pt>
                <c:pt idx="38358">
                  <c:v>0.98594132375928401</c:v>
                </c:pt>
                <c:pt idx="38359">
                  <c:v>0.98590044721843795</c:v>
                </c:pt>
                <c:pt idx="38360">
                  <c:v>0.98584441697552905</c:v>
                </c:pt>
                <c:pt idx="38361">
                  <c:v>0.98596166064033497</c:v>
                </c:pt>
                <c:pt idx="38362">
                  <c:v>0.98599233784911999</c:v>
                </c:pt>
                <c:pt idx="38363">
                  <c:v>0.98596580843791504</c:v>
                </c:pt>
                <c:pt idx="38364">
                  <c:v>0.98602036695254303</c:v>
                </c:pt>
                <c:pt idx="38365">
                  <c:v>0.98591869595232695</c:v>
                </c:pt>
                <c:pt idx="38366">
                  <c:v>0.985978618451685</c:v>
                </c:pt>
                <c:pt idx="38367">
                  <c:v>0.98599271400607602</c:v>
                </c:pt>
                <c:pt idx="38368">
                  <c:v>0.98602887270472805</c:v>
                </c:pt>
                <c:pt idx="38369">
                  <c:v>0.98593566763794704</c:v>
                </c:pt>
                <c:pt idx="38370">
                  <c:v>0.98607784814591204</c:v>
                </c:pt>
                <c:pt idx="38371">
                  <c:v>0.98600207385294703</c:v>
                </c:pt>
                <c:pt idx="38372">
                  <c:v>0.98591456495035201</c:v>
                </c:pt>
                <c:pt idx="38373">
                  <c:v>0.98598418596138204</c:v>
                </c:pt>
                <c:pt idx="38374">
                  <c:v>0.98599136667214704</c:v>
                </c:pt>
                <c:pt idx="38375">
                  <c:v>0.98583540429973304</c:v>
                </c:pt>
                <c:pt idx="38376">
                  <c:v>0.98597698199542405</c:v>
                </c:pt>
                <c:pt idx="38377">
                  <c:v>0.98599895698981999</c:v>
                </c:pt>
                <c:pt idx="38378">
                  <c:v>0.98600078676945901</c:v>
                </c:pt>
                <c:pt idx="38379">
                  <c:v>0.98599481302861103</c:v>
                </c:pt>
                <c:pt idx="38380">
                  <c:v>0.98590209629752001</c:v>
                </c:pt>
                <c:pt idx="38381">
                  <c:v>0.98598711439597997</c:v>
                </c:pt>
                <c:pt idx="38382">
                  <c:v>0.985880351048954</c:v>
                </c:pt>
                <c:pt idx="38383">
                  <c:v>0.98590664647123705</c:v>
                </c:pt>
                <c:pt idx="38384">
                  <c:v>0.98586974740029698</c:v>
                </c:pt>
                <c:pt idx="38385">
                  <c:v>0.98596634084507495</c:v>
                </c:pt>
                <c:pt idx="38386">
                  <c:v>0.985940431347757</c:v>
                </c:pt>
                <c:pt idx="38387">
                  <c:v>0.98598601678545605</c:v>
                </c:pt>
                <c:pt idx="38388">
                  <c:v>0.98600450142311702</c:v>
                </c:pt>
                <c:pt idx="38389">
                  <c:v>0.98601228535642405</c:v>
                </c:pt>
                <c:pt idx="38390">
                  <c:v>0.98589836415769905</c:v>
                </c:pt>
                <c:pt idx="38391">
                  <c:v>0.98592259787546599</c:v>
                </c:pt>
                <c:pt idx="38392">
                  <c:v>0.98608743960329504</c:v>
                </c:pt>
                <c:pt idx="38393">
                  <c:v>0.98600282723981103</c:v>
                </c:pt>
                <c:pt idx="38394">
                  <c:v>0.98606625788367797</c:v>
                </c:pt>
                <c:pt idx="38395">
                  <c:v>0.98594555462176603</c:v>
                </c:pt>
                <c:pt idx="38396">
                  <c:v>0.98588424540572395</c:v>
                </c:pt>
                <c:pt idx="38397">
                  <c:v>0.98595350222636202</c:v>
                </c:pt>
                <c:pt idx="38398">
                  <c:v>0.98595245623365302</c:v>
                </c:pt>
                <c:pt idx="38399">
                  <c:v>0.98591795921305603</c:v>
                </c:pt>
                <c:pt idx="38400">
                  <c:v>0.98590020539915202</c:v>
                </c:pt>
                <c:pt idx="38401">
                  <c:v>0.98605731929218499</c:v>
                </c:pt>
                <c:pt idx="38402">
                  <c:v>0.985914300626059</c:v>
                </c:pt>
                <c:pt idx="38403">
                  <c:v>0.98604767756149703</c:v>
                </c:pt>
                <c:pt idx="38404">
                  <c:v>0.98589938794448695</c:v>
                </c:pt>
                <c:pt idx="38405">
                  <c:v>0.98606971633766904</c:v>
                </c:pt>
                <c:pt idx="38406">
                  <c:v>0.98591367650667905</c:v>
                </c:pt>
                <c:pt idx="38407">
                  <c:v>0.98590099469872905</c:v>
                </c:pt>
                <c:pt idx="38408">
                  <c:v>0.98594032894041295</c:v>
                </c:pt>
                <c:pt idx="38409">
                  <c:v>0.98596810557410797</c:v>
                </c:pt>
                <c:pt idx="38410">
                  <c:v>0.98590641435892801</c:v>
                </c:pt>
                <c:pt idx="38411">
                  <c:v>0.98603040722764101</c:v>
                </c:pt>
                <c:pt idx="38412">
                  <c:v>0.98590138150755202</c:v>
                </c:pt>
                <c:pt idx="38413">
                  <c:v>0.98592267084825402</c:v>
                </c:pt>
                <c:pt idx="38414">
                  <c:v>0.98584370436060498</c:v>
                </c:pt>
                <c:pt idx="38415">
                  <c:v>0.98597670993353703</c:v>
                </c:pt>
                <c:pt idx="38416">
                  <c:v>0.98607024947034905</c:v>
                </c:pt>
                <c:pt idx="38417">
                  <c:v>0.98597671790685504</c:v>
                </c:pt>
                <c:pt idx="38418">
                  <c:v>0.98597242216877901</c:v>
                </c:pt>
                <c:pt idx="38419">
                  <c:v>0.98583676851749602</c:v>
                </c:pt>
                <c:pt idx="38420">
                  <c:v>0.98608006644379997</c:v>
                </c:pt>
                <c:pt idx="38421">
                  <c:v>0.98582259550180296</c:v>
                </c:pt>
                <c:pt idx="38422">
                  <c:v>0.98595785193536001</c:v>
                </c:pt>
                <c:pt idx="38423">
                  <c:v>0.985879224133133</c:v>
                </c:pt>
                <c:pt idx="38424">
                  <c:v>0.98598674892333604</c:v>
                </c:pt>
                <c:pt idx="38425">
                  <c:v>0.986068091709844</c:v>
                </c:pt>
                <c:pt idx="38426">
                  <c:v>0.98598754475338601</c:v>
                </c:pt>
                <c:pt idx="38427">
                  <c:v>0.98599149894565796</c:v>
                </c:pt>
                <c:pt idx="38428">
                  <c:v>0.98601681028657995</c:v>
                </c:pt>
                <c:pt idx="38429">
                  <c:v>0.98605088218634196</c:v>
                </c:pt>
                <c:pt idx="38430">
                  <c:v>0.98599407234319603</c:v>
                </c:pt>
                <c:pt idx="38431">
                  <c:v>0.98589272954220397</c:v>
                </c:pt>
                <c:pt idx="38432">
                  <c:v>0.98603863466089003</c:v>
                </c:pt>
                <c:pt idx="38433">
                  <c:v>0.98586555560537903</c:v>
                </c:pt>
                <c:pt idx="38434">
                  <c:v>0.98603057774500202</c:v>
                </c:pt>
                <c:pt idx="38435">
                  <c:v>0.98600085058453502</c:v>
                </c:pt>
                <c:pt idx="38436">
                  <c:v>0.98587019108715901</c:v>
                </c:pt>
                <c:pt idx="38437">
                  <c:v>0.98597623871547102</c:v>
                </c:pt>
                <c:pt idx="38438">
                  <c:v>0.98589448691281101</c:v>
                </c:pt>
                <c:pt idx="38439">
                  <c:v>0.98599777547263301</c:v>
                </c:pt>
                <c:pt idx="38440">
                  <c:v>0.98601510853521901</c:v>
                </c:pt>
                <c:pt idx="38441">
                  <c:v>0.98593210519153396</c:v>
                </c:pt>
                <c:pt idx="38442">
                  <c:v>0.98613844508709303</c:v>
                </c:pt>
                <c:pt idx="38443">
                  <c:v>0.98600031657058895</c:v>
                </c:pt>
                <c:pt idx="38444">
                  <c:v>0.98596810595283202</c:v>
                </c:pt>
                <c:pt idx="38445">
                  <c:v>0.98592220203928804</c:v>
                </c:pt>
                <c:pt idx="38446">
                  <c:v>0.98586604112662202</c:v>
                </c:pt>
                <c:pt idx="38447">
                  <c:v>0.98605957399158395</c:v>
                </c:pt>
                <c:pt idx="38448">
                  <c:v>0.98604262767857997</c:v>
                </c:pt>
                <c:pt idx="38449">
                  <c:v>0.98600363340001196</c:v>
                </c:pt>
                <c:pt idx="38450">
                  <c:v>0.985997761075045</c:v>
                </c:pt>
                <c:pt idx="38451">
                  <c:v>0.98603953299314695</c:v>
                </c:pt>
                <c:pt idx="38452">
                  <c:v>0.986028776936687</c:v>
                </c:pt>
                <c:pt idx="38453">
                  <c:v>0.98598466463852796</c:v>
                </c:pt>
                <c:pt idx="38454">
                  <c:v>0.98596927092630904</c:v>
                </c:pt>
                <c:pt idx="38455">
                  <c:v>0.985936367099157</c:v>
                </c:pt>
                <c:pt idx="38456">
                  <c:v>0.98604874496127104</c:v>
                </c:pt>
                <c:pt idx="38457">
                  <c:v>0.98592361103313797</c:v>
                </c:pt>
                <c:pt idx="38458">
                  <c:v>0.98589613116556696</c:v>
                </c:pt>
                <c:pt idx="38459">
                  <c:v>0.98600956322717004</c:v>
                </c:pt>
                <c:pt idx="38460">
                  <c:v>0.985918993059125</c:v>
                </c:pt>
                <c:pt idx="38461">
                  <c:v>0.98597901307700297</c:v>
                </c:pt>
                <c:pt idx="38462">
                  <c:v>0.98604844452541596</c:v>
                </c:pt>
                <c:pt idx="38463">
                  <c:v>0.98602040149717696</c:v>
                </c:pt>
                <c:pt idx="38464">
                  <c:v>0.98602465250465898</c:v>
                </c:pt>
                <c:pt idx="38465">
                  <c:v>0.98599971138366005</c:v>
                </c:pt>
                <c:pt idx="38466">
                  <c:v>0.98591814429870805</c:v>
                </c:pt>
                <c:pt idx="38467">
                  <c:v>0.98588690440403903</c:v>
                </c:pt>
                <c:pt idx="38468">
                  <c:v>0.98600127493676903</c:v>
                </c:pt>
                <c:pt idx="38469">
                  <c:v>0.986034406391053</c:v>
                </c:pt>
                <c:pt idx="38470">
                  <c:v>0.98600815538398501</c:v>
                </c:pt>
                <c:pt idx="38471">
                  <c:v>0.98594972679682003</c:v>
                </c:pt>
                <c:pt idx="38472">
                  <c:v>0.98589356291097596</c:v>
                </c:pt>
                <c:pt idx="38473">
                  <c:v>0.98601199669025497</c:v>
                </c:pt>
                <c:pt idx="38474">
                  <c:v>0.98593567303965401</c:v>
                </c:pt>
                <c:pt idx="38475">
                  <c:v>0.98600387978946102</c:v>
                </c:pt>
                <c:pt idx="38476">
                  <c:v>0.98603886813438102</c:v>
                </c:pt>
                <c:pt idx="38477">
                  <c:v>0.98598095747230596</c:v>
                </c:pt>
                <c:pt idx="38478">
                  <c:v>0.98593806922411298</c:v>
                </c:pt>
                <c:pt idx="38479">
                  <c:v>0.98603008918688795</c:v>
                </c:pt>
                <c:pt idx="38480">
                  <c:v>0.98598185791918702</c:v>
                </c:pt>
                <c:pt idx="38481">
                  <c:v>0.985924871346473</c:v>
                </c:pt>
                <c:pt idx="38482">
                  <c:v>0.98591074728712802</c:v>
                </c:pt>
                <c:pt idx="38483">
                  <c:v>0.98600318836591705</c:v>
                </c:pt>
                <c:pt idx="38484">
                  <c:v>0.98591986624930295</c:v>
                </c:pt>
                <c:pt idx="38485">
                  <c:v>0.98592782612504104</c:v>
                </c:pt>
                <c:pt idx="38486">
                  <c:v>0.98599579665554704</c:v>
                </c:pt>
                <c:pt idx="38487">
                  <c:v>0.98601944914031803</c:v>
                </c:pt>
                <c:pt idx="38488">
                  <c:v>0.98588069803837697</c:v>
                </c:pt>
                <c:pt idx="38489">
                  <c:v>0.98609955516344805</c:v>
                </c:pt>
                <c:pt idx="38490">
                  <c:v>0.98593486699432198</c:v>
                </c:pt>
                <c:pt idx="38491">
                  <c:v>0.98596075595825605</c:v>
                </c:pt>
                <c:pt idx="38492">
                  <c:v>0.985996719097045</c:v>
                </c:pt>
                <c:pt idx="38493">
                  <c:v>0.98586977928438801</c:v>
                </c:pt>
                <c:pt idx="38494">
                  <c:v>0.98597394084428203</c:v>
                </c:pt>
                <c:pt idx="38495">
                  <c:v>0.98594994779636602</c:v>
                </c:pt>
                <c:pt idx="38496">
                  <c:v>0.986045706352493</c:v>
                </c:pt>
                <c:pt idx="38497">
                  <c:v>0.98605263455053904</c:v>
                </c:pt>
                <c:pt idx="38498">
                  <c:v>0.98593196192834498</c:v>
                </c:pt>
                <c:pt idx="38499">
                  <c:v>0.98598212106737704</c:v>
                </c:pt>
                <c:pt idx="38500">
                  <c:v>0.98596245388470505</c:v>
                </c:pt>
                <c:pt idx="38501">
                  <c:v>0.98609948258086799</c:v>
                </c:pt>
                <c:pt idx="38502">
                  <c:v>0.98594471883238</c:v>
                </c:pt>
                <c:pt idx="38503">
                  <c:v>0.98596908127293603</c:v>
                </c:pt>
                <c:pt idx="38504">
                  <c:v>0.98601026802726399</c:v>
                </c:pt>
                <c:pt idx="38505">
                  <c:v>0.986029004171882</c:v>
                </c:pt>
                <c:pt idx="38506">
                  <c:v>0.98602306269300199</c:v>
                </c:pt>
                <c:pt idx="38507">
                  <c:v>0.98595861985373401</c:v>
                </c:pt>
                <c:pt idx="38508">
                  <c:v>0.98597771081730001</c:v>
                </c:pt>
                <c:pt idx="38509">
                  <c:v>0.98593291522068005</c:v>
                </c:pt>
                <c:pt idx="38510">
                  <c:v>0.98596457973516205</c:v>
                </c:pt>
                <c:pt idx="38511">
                  <c:v>0.98609144819967298</c:v>
                </c:pt>
                <c:pt idx="38512">
                  <c:v>0.98589363489052295</c:v>
                </c:pt>
                <c:pt idx="38513">
                  <c:v>0.98594203399823199</c:v>
                </c:pt>
                <c:pt idx="38514">
                  <c:v>0.98589084424014595</c:v>
                </c:pt>
                <c:pt idx="38515">
                  <c:v>0.98597636790753096</c:v>
                </c:pt>
                <c:pt idx="38516">
                  <c:v>0.986052160218855</c:v>
                </c:pt>
                <c:pt idx="38517">
                  <c:v>0.98601557956724795</c:v>
                </c:pt>
                <c:pt idx="38518">
                  <c:v>0.98590958499788295</c:v>
                </c:pt>
                <c:pt idx="38519">
                  <c:v>0.98596405587171398</c:v>
                </c:pt>
                <c:pt idx="38520">
                  <c:v>0.98599232834862405</c:v>
                </c:pt>
                <c:pt idx="38521">
                  <c:v>0.98591852331446705</c:v>
                </c:pt>
                <c:pt idx="38522">
                  <c:v>0.98587335685747901</c:v>
                </c:pt>
                <c:pt idx="38523">
                  <c:v>0.98586919132176498</c:v>
                </c:pt>
                <c:pt idx="38524">
                  <c:v>0.98604727717861795</c:v>
                </c:pt>
                <c:pt idx="38525">
                  <c:v>0.98590341595415598</c:v>
                </c:pt>
                <c:pt idx="38526">
                  <c:v>0.98605067179844696</c:v>
                </c:pt>
                <c:pt idx="38527">
                  <c:v>0.98597088560450596</c:v>
                </c:pt>
                <c:pt idx="38528">
                  <c:v>0.98605290959813496</c:v>
                </c:pt>
                <c:pt idx="38529">
                  <c:v>0.98593398801159304</c:v>
                </c:pt>
                <c:pt idx="38530">
                  <c:v>0.98594681290151898</c:v>
                </c:pt>
                <c:pt idx="38531">
                  <c:v>0.98595265800263898</c:v>
                </c:pt>
                <c:pt idx="38532">
                  <c:v>0.98603968104494299</c:v>
                </c:pt>
                <c:pt idx="38533">
                  <c:v>0.98596541195763998</c:v>
                </c:pt>
                <c:pt idx="38534">
                  <c:v>0.985960975742457</c:v>
                </c:pt>
                <c:pt idx="38535">
                  <c:v>0.98589515457369703</c:v>
                </c:pt>
                <c:pt idx="38536">
                  <c:v>0.98592135538261505</c:v>
                </c:pt>
                <c:pt idx="38537">
                  <c:v>0.98597349150198998</c:v>
                </c:pt>
                <c:pt idx="38538">
                  <c:v>0.98597492072613002</c:v>
                </c:pt>
                <c:pt idx="38539">
                  <c:v>0.98609028687850597</c:v>
                </c:pt>
                <c:pt idx="38540">
                  <c:v>0.98598020348617899</c:v>
                </c:pt>
                <c:pt idx="38541">
                  <c:v>0.98589924645544502</c:v>
                </c:pt>
                <c:pt idx="38542">
                  <c:v>0.98605809259145105</c:v>
                </c:pt>
                <c:pt idx="38543">
                  <c:v>0.98588052403231896</c:v>
                </c:pt>
                <c:pt idx="38544">
                  <c:v>0.98604399192066206</c:v>
                </c:pt>
                <c:pt idx="38545">
                  <c:v>0.98605580744412602</c:v>
                </c:pt>
                <c:pt idx="38546">
                  <c:v>0.98602196740208103</c:v>
                </c:pt>
                <c:pt idx="38547">
                  <c:v>0.98596563162397899</c:v>
                </c:pt>
                <c:pt idx="38548">
                  <c:v>0.98601189182264104</c:v>
                </c:pt>
                <c:pt idx="38549">
                  <c:v>0.98583775506339799</c:v>
                </c:pt>
                <c:pt idx="38550">
                  <c:v>0.98604933580565102</c:v>
                </c:pt>
                <c:pt idx="38551">
                  <c:v>0.98594656838545003</c:v>
                </c:pt>
                <c:pt idx="38552">
                  <c:v>0.98605859084774095</c:v>
                </c:pt>
                <c:pt idx="38553">
                  <c:v>0.98593464767292205</c:v>
                </c:pt>
                <c:pt idx="38554">
                  <c:v>0.985933132846186</c:v>
                </c:pt>
                <c:pt idx="38555">
                  <c:v>0.98585820453999395</c:v>
                </c:pt>
                <c:pt idx="38556">
                  <c:v>0.98590649299254196</c:v>
                </c:pt>
                <c:pt idx="38557">
                  <c:v>0.98596537022961495</c:v>
                </c:pt>
                <c:pt idx="38558">
                  <c:v>0.98603710668702005</c:v>
                </c:pt>
                <c:pt idx="38559">
                  <c:v>0.98592057359487395</c:v>
                </c:pt>
                <c:pt idx="38560">
                  <c:v>0.98603760438959998</c:v>
                </c:pt>
                <c:pt idx="38561">
                  <c:v>0.98592463080513004</c:v>
                </c:pt>
                <c:pt idx="38562">
                  <c:v>0.98596178851807403</c:v>
                </c:pt>
                <c:pt idx="38563">
                  <c:v>0.98611392421899302</c:v>
                </c:pt>
                <c:pt idx="38564">
                  <c:v>0.98597773786193699</c:v>
                </c:pt>
                <c:pt idx="38565">
                  <c:v>0.98603297899712605</c:v>
                </c:pt>
                <c:pt idx="38566">
                  <c:v>0.985859968388896</c:v>
                </c:pt>
                <c:pt idx="38567">
                  <c:v>0.98596294818052999</c:v>
                </c:pt>
                <c:pt idx="38568">
                  <c:v>0.98591592351549495</c:v>
                </c:pt>
                <c:pt idx="38569">
                  <c:v>0.985926078500448</c:v>
                </c:pt>
                <c:pt idx="38570">
                  <c:v>0.98584884661848504</c:v>
                </c:pt>
                <c:pt idx="38571">
                  <c:v>0.98604816389516103</c:v>
                </c:pt>
                <c:pt idx="38572">
                  <c:v>0.98603744439010699</c:v>
                </c:pt>
                <c:pt idx="38573">
                  <c:v>0.98596314003187602</c:v>
                </c:pt>
                <c:pt idx="38574">
                  <c:v>0.98599420959546902</c:v>
                </c:pt>
                <c:pt idx="38575">
                  <c:v>0.985863406689374</c:v>
                </c:pt>
                <c:pt idx="38576">
                  <c:v>0.98593973140567903</c:v>
                </c:pt>
                <c:pt idx="38577">
                  <c:v>0.98600213768450595</c:v>
                </c:pt>
                <c:pt idx="38578">
                  <c:v>0.98590898768326896</c:v>
                </c:pt>
                <c:pt idx="38579">
                  <c:v>0.98598139622286196</c:v>
                </c:pt>
                <c:pt idx="38580">
                  <c:v>0.98584456462810699</c:v>
                </c:pt>
                <c:pt idx="38581">
                  <c:v>0.98594212303862405</c:v>
                </c:pt>
                <c:pt idx="38582">
                  <c:v>0.98596642906084897</c:v>
                </c:pt>
                <c:pt idx="38583">
                  <c:v>0.98592887753185798</c:v>
                </c:pt>
                <c:pt idx="38584">
                  <c:v>0.98595168801700905</c:v>
                </c:pt>
                <c:pt idx="38585">
                  <c:v>0.98582439262240296</c:v>
                </c:pt>
                <c:pt idx="38586">
                  <c:v>0.98592838553047402</c:v>
                </c:pt>
                <c:pt idx="38587">
                  <c:v>0.98594295924253195</c:v>
                </c:pt>
                <c:pt idx="38588">
                  <c:v>0.98587304871916703</c:v>
                </c:pt>
                <c:pt idx="38589">
                  <c:v>0.98600024154291799</c:v>
                </c:pt>
                <c:pt idx="38590">
                  <c:v>0.98606431072107503</c:v>
                </c:pt>
                <c:pt idx="38591">
                  <c:v>0.98600724919671801</c:v>
                </c:pt>
                <c:pt idx="38592">
                  <c:v>0.98591953837957202</c:v>
                </c:pt>
                <c:pt idx="38593">
                  <c:v>0.986025808109386</c:v>
                </c:pt>
                <c:pt idx="38594">
                  <c:v>0.98586909090020203</c:v>
                </c:pt>
                <c:pt idx="38595">
                  <c:v>0.985948481783819</c:v>
                </c:pt>
                <c:pt idx="38596">
                  <c:v>0.98586270425078204</c:v>
                </c:pt>
                <c:pt idx="38597">
                  <c:v>0.98596360588280496</c:v>
                </c:pt>
                <c:pt idx="38598">
                  <c:v>0.98596816050860703</c:v>
                </c:pt>
                <c:pt idx="38599">
                  <c:v>0.98586241798919805</c:v>
                </c:pt>
                <c:pt idx="38600">
                  <c:v>0.98587076572833998</c:v>
                </c:pt>
                <c:pt idx="38601">
                  <c:v>0.98597696143161895</c:v>
                </c:pt>
                <c:pt idx="38602">
                  <c:v>0.98587965902859798</c:v>
                </c:pt>
                <c:pt idx="38603">
                  <c:v>0.98598662276090598</c:v>
                </c:pt>
                <c:pt idx="38604">
                  <c:v>0.98588869035110804</c:v>
                </c:pt>
                <c:pt idx="38605">
                  <c:v>0.98597862359767696</c:v>
                </c:pt>
                <c:pt idx="38606">
                  <c:v>0.98603106105821003</c:v>
                </c:pt>
                <c:pt idx="38607">
                  <c:v>0.98585893046936401</c:v>
                </c:pt>
                <c:pt idx="38608">
                  <c:v>0.98578712873533902</c:v>
                </c:pt>
                <c:pt idx="38609">
                  <c:v>0.98597065274720297</c:v>
                </c:pt>
                <c:pt idx="38610">
                  <c:v>0.98593199876077298</c:v>
                </c:pt>
                <c:pt idx="38611">
                  <c:v>0.98598779584955498</c:v>
                </c:pt>
                <c:pt idx="38612">
                  <c:v>0.98603236202228095</c:v>
                </c:pt>
                <c:pt idx="38613">
                  <c:v>0.98598051909867201</c:v>
                </c:pt>
                <c:pt idx="38614">
                  <c:v>0.98591653010445401</c:v>
                </c:pt>
                <c:pt idx="38615">
                  <c:v>0.98599016622128099</c:v>
                </c:pt>
                <c:pt idx="38616">
                  <c:v>0.98595370494643797</c:v>
                </c:pt>
                <c:pt idx="38617">
                  <c:v>0.98588964000511903</c:v>
                </c:pt>
                <c:pt idx="38618">
                  <c:v>0.98594048325206596</c:v>
                </c:pt>
                <c:pt idx="38619">
                  <c:v>0.98603000379153605</c:v>
                </c:pt>
                <c:pt idx="38620">
                  <c:v>0.98595641531935396</c:v>
                </c:pt>
                <c:pt idx="38621">
                  <c:v>0.98599569657973896</c:v>
                </c:pt>
                <c:pt idx="38622">
                  <c:v>0.98609017676958599</c:v>
                </c:pt>
                <c:pt idx="38623">
                  <c:v>0.98594268546876096</c:v>
                </c:pt>
                <c:pt idx="38624">
                  <c:v>0.98589419113771104</c:v>
                </c:pt>
                <c:pt idx="38625">
                  <c:v>0.98586226421187895</c:v>
                </c:pt>
                <c:pt idx="38626">
                  <c:v>0.98589341704095901</c:v>
                </c:pt>
                <c:pt idx="38627">
                  <c:v>0.98596148946852502</c:v>
                </c:pt>
                <c:pt idx="38628">
                  <c:v>0.98591719892217899</c:v>
                </c:pt>
                <c:pt idx="38629">
                  <c:v>0.98601336791965899</c:v>
                </c:pt>
                <c:pt idx="38630">
                  <c:v>0.98595748772380998</c:v>
                </c:pt>
                <c:pt idx="38631">
                  <c:v>0.98603446354728497</c:v>
                </c:pt>
                <c:pt idx="38632">
                  <c:v>0.98592114254181895</c:v>
                </c:pt>
                <c:pt idx="38633">
                  <c:v>0.98600917935598997</c:v>
                </c:pt>
                <c:pt idx="38634">
                  <c:v>0.98584253230213403</c:v>
                </c:pt>
                <c:pt idx="38635">
                  <c:v>0.98593024988695699</c:v>
                </c:pt>
                <c:pt idx="38636">
                  <c:v>0.98602562106931002</c:v>
                </c:pt>
                <c:pt idx="38637">
                  <c:v>0.98610559450916402</c:v>
                </c:pt>
                <c:pt idx="38638">
                  <c:v>0.98590506616959295</c:v>
                </c:pt>
                <c:pt idx="38639">
                  <c:v>0.98589573650732898</c:v>
                </c:pt>
                <c:pt idx="38640">
                  <c:v>0.98587142401621197</c:v>
                </c:pt>
                <c:pt idx="38641">
                  <c:v>0.98600482219483598</c:v>
                </c:pt>
                <c:pt idx="38642">
                  <c:v>0.98596013168693497</c:v>
                </c:pt>
                <c:pt idx="38643">
                  <c:v>0.98603476139984803</c:v>
                </c:pt>
                <c:pt idx="38644">
                  <c:v>0.98599492204086303</c:v>
                </c:pt>
                <c:pt idx="38645">
                  <c:v>0.985980993326113</c:v>
                </c:pt>
                <c:pt idx="38646">
                  <c:v>0.98605139861644298</c:v>
                </c:pt>
                <c:pt idx="38647">
                  <c:v>0.98596833583921495</c:v>
                </c:pt>
                <c:pt idx="38648">
                  <c:v>0.98584061064161799</c:v>
                </c:pt>
                <c:pt idx="38649">
                  <c:v>0.98606204497153904</c:v>
                </c:pt>
                <c:pt idx="38650">
                  <c:v>0.98588751321776003</c:v>
                </c:pt>
                <c:pt idx="38651">
                  <c:v>0.98607611992833399</c:v>
                </c:pt>
                <c:pt idx="38652">
                  <c:v>0.985934302368774</c:v>
                </c:pt>
                <c:pt idx="38653">
                  <c:v>0.98603215792110199</c:v>
                </c:pt>
                <c:pt idx="38654">
                  <c:v>0.98589861212954399</c:v>
                </c:pt>
                <c:pt idx="38655">
                  <c:v>0.985887495282318</c:v>
                </c:pt>
                <c:pt idx="38656">
                  <c:v>0.98606925897849196</c:v>
                </c:pt>
                <c:pt idx="38657">
                  <c:v>0.98594645028291605</c:v>
                </c:pt>
                <c:pt idx="38658">
                  <c:v>0.98601076886572603</c:v>
                </c:pt>
                <c:pt idx="38659">
                  <c:v>0.98593226428206704</c:v>
                </c:pt>
                <c:pt idx="38660">
                  <c:v>0.98605520649657297</c:v>
                </c:pt>
                <c:pt idx="38661">
                  <c:v>0.98587036896525804</c:v>
                </c:pt>
                <c:pt idx="38662">
                  <c:v>0.98598901650256598</c:v>
                </c:pt>
                <c:pt idx="38663">
                  <c:v>0.98599618843272296</c:v>
                </c:pt>
                <c:pt idx="38664">
                  <c:v>0.98591456140896405</c:v>
                </c:pt>
                <c:pt idx="38665">
                  <c:v>0.98607810637252002</c:v>
                </c:pt>
                <c:pt idx="38666">
                  <c:v>0.98588889017760895</c:v>
                </c:pt>
                <c:pt idx="38667">
                  <c:v>0.98600871875552398</c:v>
                </c:pt>
                <c:pt idx="38668">
                  <c:v>0.98579591753078299</c:v>
                </c:pt>
                <c:pt idx="38669">
                  <c:v>0.98594008934794997</c:v>
                </c:pt>
                <c:pt idx="38670">
                  <c:v>0.98594504980565201</c:v>
                </c:pt>
                <c:pt idx="38671">
                  <c:v>0.98599106578885198</c:v>
                </c:pt>
                <c:pt idx="38672">
                  <c:v>0.98594707167503504</c:v>
                </c:pt>
                <c:pt idx="38673">
                  <c:v>0.98600101859608202</c:v>
                </c:pt>
                <c:pt idx="38674">
                  <c:v>0.98595107657877701</c:v>
                </c:pt>
                <c:pt idx="38675">
                  <c:v>0.985923071570877</c:v>
                </c:pt>
                <c:pt idx="38676">
                  <c:v>0.98595546446773696</c:v>
                </c:pt>
                <c:pt idx="38677">
                  <c:v>0.986082511981758</c:v>
                </c:pt>
                <c:pt idx="38678">
                  <c:v>0.98585566600117402</c:v>
                </c:pt>
                <c:pt idx="38679">
                  <c:v>0.98605406116482197</c:v>
                </c:pt>
                <c:pt idx="38680">
                  <c:v>0.98585732344618504</c:v>
                </c:pt>
                <c:pt idx="38681">
                  <c:v>0.98603345213226701</c:v>
                </c:pt>
                <c:pt idx="38682">
                  <c:v>0.98593169588946905</c:v>
                </c:pt>
                <c:pt idx="38683">
                  <c:v>0.98597232943467805</c:v>
                </c:pt>
                <c:pt idx="38684">
                  <c:v>0.98582620377855701</c:v>
                </c:pt>
                <c:pt idx="38685">
                  <c:v>0.98602469682049299</c:v>
                </c:pt>
                <c:pt idx="38686">
                  <c:v>0.98595624851034702</c:v>
                </c:pt>
                <c:pt idx="38687">
                  <c:v>0.98603881655515202</c:v>
                </c:pt>
                <c:pt idx="38688">
                  <c:v>0.98605799403835104</c:v>
                </c:pt>
                <c:pt idx="38689">
                  <c:v>0.98591685033978205</c:v>
                </c:pt>
                <c:pt idx="38690">
                  <c:v>0.98590169252959103</c:v>
                </c:pt>
                <c:pt idx="38691">
                  <c:v>0.986015138997686</c:v>
                </c:pt>
                <c:pt idx="38692">
                  <c:v>0.98590531111630397</c:v>
                </c:pt>
                <c:pt idx="38693">
                  <c:v>0.985995590966388</c:v>
                </c:pt>
                <c:pt idx="38694">
                  <c:v>0.98604088355855002</c:v>
                </c:pt>
                <c:pt idx="38695">
                  <c:v>0.98598509960274405</c:v>
                </c:pt>
                <c:pt idx="38696">
                  <c:v>0.98601149578262504</c:v>
                </c:pt>
                <c:pt idx="38697">
                  <c:v>0.98602097531298005</c:v>
                </c:pt>
                <c:pt idx="38698">
                  <c:v>0.985967584221627</c:v>
                </c:pt>
                <c:pt idx="38699">
                  <c:v>0.98592830606776205</c:v>
                </c:pt>
                <c:pt idx="38700">
                  <c:v>0.98601157527601302</c:v>
                </c:pt>
                <c:pt idx="38701">
                  <c:v>0.98603354745290595</c:v>
                </c:pt>
                <c:pt idx="38702">
                  <c:v>0.98595345911891497</c:v>
                </c:pt>
                <c:pt idx="38703">
                  <c:v>0.98597437813325794</c:v>
                </c:pt>
                <c:pt idx="38704">
                  <c:v>0.98591664248575905</c:v>
                </c:pt>
                <c:pt idx="38705">
                  <c:v>0.98598849696625901</c:v>
                </c:pt>
                <c:pt idx="38706">
                  <c:v>0.98586008120304403</c:v>
                </c:pt>
                <c:pt idx="38707">
                  <c:v>0.98597973696630103</c:v>
                </c:pt>
                <c:pt idx="38708">
                  <c:v>0.98596921591054099</c:v>
                </c:pt>
                <c:pt idx="38709">
                  <c:v>0.98600445687664795</c:v>
                </c:pt>
                <c:pt idx="38710">
                  <c:v>0.98599183061265805</c:v>
                </c:pt>
                <c:pt idx="38711">
                  <c:v>0.98604895980193896</c:v>
                </c:pt>
                <c:pt idx="38712">
                  <c:v>0.98596033461712795</c:v>
                </c:pt>
                <c:pt idx="38713">
                  <c:v>0.98591613694583202</c:v>
                </c:pt>
                <c:pt idx="38714">
                  <c:v>0.985997659807473</c:v>
                </c:pt>
                <c:pt idx="38715">
                  <c:v>0.98595128060438797</c:v>
                </c:pt>
                <c:pt idx="38716">
                  <c:v>0.985989158716991</c:v>
                </c:pt>
                <c:pt idx="38717">
                  <c:v>0.98604151363655002</c:v>
                </c:pt>
                <c:pt idx="38718">
                  <c:v>0.98583001443665497</c:v>
                </c:pt>
                <c:pt idx="38719">
                  <c:v>0.98606429619818503</c:v>
                </c:pt>
                <c:pt idx="38720">
                  <c:v>0.985812292967707</c:v>
                </c:pt>
                <c:pt idx="38721">
                  <c:v>0.98596276831646301</c:v>
                </c:pt>
                <c:pt idx="38722">
                  <c:v>0.98597869494940205</c:v>
                </c:pt>
                <c:pt idx="38723">
                  <c:v>0.98596144124178497</c:v>
                </c:pt>
                <c:pt idx="38724">
                  <c:v>0.985918961376541</c:v>
                </c:pt>
                <c:pt idx="38725">
                  <c:v>0.98590209816966901</c:v>
                </c:pt>
                <c:pt idx="38726">
                  <c:v>0.98591072130970503</c:v>
                </c:pt>
                <c:pt idx="38727">
                  <c:v>0.98596796628307604</c:v>
                </c:pt>
                <c:pt idx="38728">
                  <c:v>0.98592273884099901</c:v>
                </c:pt>
                <c:pt idx="38729">
                  <c:v>0.98597159294683601</c:v>
                </c:pt>
                <c:pt idx="38730">
                  <c:v>0.98601832505234999</c:v>
                </c:pt>
                <c:pt idx="38731">
                  <c:v>0.98581705783590301</c:v>
                </c:pt>
                <c:pt idx="38732">
                  <c:v>0.98603840105200602</c:v>
                </c:pt>
                <c:pt idx="38733">
                  <c:v>0.985927713315087</c:v>
                </c:pt>
                <c:pt idx="38734">
                  <c:v>0.98594250709150499</c:v>
                </c:pt>
                <c:pt idx="38735">
                  <c:v>0.98591046372301905</c:v>
                </c:pt>
                <c:pt idx="38736">
                  <c:v>0.98600893705432202</c:v>
                </c:pt>
                <c:pt idx="38737">
                  <c:v>0.98601393158397099</c:v>
                </c:pt>
                <c:pt idx="38738">
                  <c:v>0.986095292618136</c:v>
                </c:pt>
                <c:pt idx="38739">
                  <c:v>0.986033773107728</c:v>
                </c:pt>
                <c:pt idx="38740">
                  <c:v>0.98588175587323201</c:v>
                </c:pt>
                <c:pt idx="38741">
                  <c:v>0.98593609452150799</c:v>
                </c:pt>
                <c:pt idx="38742">
                  <c:v>0.98595221070285699</c:v>
                </c:pt>
                <c:pt idx="38743">
                  <c:v>0.98596598518887002</c:v>
                </c:pt>
                <c:pt idx="38744">
                  <c:v>0.98607894373693805</c:v>
                </c:pt>
                <c:pt idx="38745">
                  <c:v>0.98603936741045095</c:v>
                </c:pt>
                <c:pt idx="38746">
                  <c:v>0.98591925968750604</c:v>
                </c:pt>
                <c:pt idx="38747">
                  <c:v>0.98601647694485905</c:v>
                </c:pt>
                <c:pt idx="38748">
                  <c:v>0.98587282456189695</c:v>
                </c:pt>
                <c:pt idx="38749">
                  <c:v>0.98607681852186002</c:v>
                </c:pt>
                <c:pt idx="38750">
                  <c:v>0.986076023961311</c:v>
                </c:pt>
                <c:pt idx="38751">
                  <c:v>0.98602149465293298</c:v>
                </c:pt>
                <c:pt idx="38752">
                  <c:v>0.98597005798312598</c:v>
                </c:pt>
                <c:pt idx="38753">
                  <c:v>0.98599368453608305</c:v>
                </c:pt>
                <c:pt idx="38754">
                  <c:v>0.98595890461718905</c:v>
                </c:pt>
                <c:pt idx="38755">
                  <c:v>0.98594889567056399</c:v>
                </c:pt>
                <c:pt idx="38756">
                  <c:v>0.98606786060003404</c:v>
                </c:pt>
                <c:pt idx="38757">
                  <c:v>0.98592557366831701</c:v>
                </c:pt>
                <c:pt idx="38758">
                  <c:v>0.98599403099586902</c:v>
                </c:pt>
                <c:pt idx="38759">
                  <c:v>0.98589756054963995</c:v>
                </c:pt>
                <c:pt idx="38760">
                  <c:v>0.98603033154152997</c:v>
                </c:pt>
                <c:pt idx="38761">
                  <c:v>0.985963027590812</c:v>
                </c:pt>
                <c:pt idx="38762">
                  <c:v>0.98592462716035401</c:v>
                </c:pt>
                <c:pt idx="38763">
                  <c:v>0.98597640215551896</c:v>
                </c:pt>
                <c:pt idx="38764">
                  <c:v>0.98603659187870096</c:v>
                </c:pt>
                <c:pt idx="38765">
                  <c:v>0.98588032085004595</c:v>
                </c:pt>
                <c:pt idx="38766">
                  <c:v>0.98605997944544299</c:v>
                </c:pt>
                <c:pt idx="38767">
                  <c:v>0.98581128950164498</c:v>
                </c:pt>
                <c:pt idx="38768">
                  <c:v>0.98606064183686304</c:v>
                </c:pt>
                <c:pt idx="38769">
                  <c:v>0.98581969332819197</c:v>
                </c:pt>
                <c:pt idx="38770">
                  <c:v>0.98602102372780398</c:v>
                </c:pt>
                <c:pt idx="38771">
                  <c:v>0.98592290929640103</c:v>
                </c:pt>
                <c:pt idx="38772">
                  <c:v>0.98607409934662205</c:v>
                </c:pt>
                <c:pt idx="38773">
                  <c:v>0.98595484290827096</c:v>
                </c:pt>
                <c:pt idx="38774">
                  <c:v>0.98586152391447102</c:v>
                </c:pt>
                <c:pt idx="38775">
                  <c:v>0.98592559964899995</c:v>
                </c:pt>
                <c:pt idx="38776">
                  <c:v>0.98599210935763104</c:v>
                </c:pt>
                <c:pt idx="38777">
                  <c:v>0.98598908216866799</c:v>
                </c:pt>
                <c:pt idx="38778">
                  <c:v>0.98591276906011005</c:v>
                </c:pt>
                <c:pt idx="38779">
                  <c:v>0.98597778267456404</c:v>
                </c:pt>
                <c:pt idx="38780">
                  <c:v>0.985950744647903</c:v>
                </c:pt>
                <c:pt idx="38781">
                  <c:v>0.98596134286894999</c:v>
                </c:pt>
                <c:pt idx="38782">
                  <c:v>0.98601952470536902</c:v>
                </c:pt>
                <c:pt idx="38783">
                  <c:v>0.98588348298669204</c:v>
                </c:pt>
                <c:pt idx="38784">
                  <c:v>0.98591433035307496</c:v>
                </c:pt>
                <c:pt idx="38785">
                  <c:v>0.98590653504400805</c:v>
                </c:pt>
                <c:pt idx="38786">
                  <c:v>0.98599822727462305</c:v>
                </c:pt>
                <c:pt idx="38787">
                  <c:v>0.98593765872471195</c:v>
                </c:pt>
                <c:pt idx="38788">
                  <c:v>0.98590691650010798</c:v>
                </c:pt>
                <c:pt idx="38789">
                  <c:v>0.98592095703537797</c:v>
                </c:pt>
                <c:pt idx="38790">
                  <c:v>0.98594881495130904</c:v>
                </c:pt>
                <c:pt idx="38791">
                  <c:v>0.98593221149940902</c:v>
                </c:pt>
                <c:pt idx="38792">
                  <c:v>0.98590008976245602</c:v>
                </c:pt>
                <c:pt idx="38793">
                  <c:v>0.98596168657092498</c:v>
                </c:pt>
                <c:pt idx="38794">
                  <c:v>0.986026361769756</c:v>
                </c:pt>
                <c:pt idx="38795">
                  <c:v>0.98601980136629197</c:v>
                </c:pt>
                <c:pt idx="38796">
                  <c:v>0.98598303210506699</c:v>
                </c:pt>
                <c:pt idx="38797">
                  <c:v>0.985947661158175</c:v>
                </c:pt>
                <c:pt idx="38798">
                  <c:v>0.98586764833512497</c:v>
                </c:pt>
                <c:pt idx="38799">
                  <c:v>0.98592086951442204</c:v>
                </c:pt>
                <c:pt idx="38800">
                  <c:v>0.985955675657465</c:v>
                </c:pt>
                <c:pt idx="38801">
                  <c:v>0.98601818610869096</c:v>
                </c:pt>
                <c:pt idx="38802">
                  <c:v>0.98597675069091795</c:v>
                </c:pt>
                <c:pt idx="38803">
                  <c:v>0.98606494373028397</c:v>
                </c:pt>
                <c:pt idx="38804">
                  <c:v>0.985953807978587</c:v>
                </c:pt>
                <c:pt idx="38805">
                  <c:v>0.98594826275069403</c:v>
                </c:pt>
                <c:pt idx="38806">
                  <c:v>0.98604405741131596</c:v>
                </c:pt>
                <c:pt idx="38807">
                  <c:v>0.985907623889406</c:v>
                </c:pt>
                <c:pt idx="38808">
                  <c:v>0.986087527047396</c:v>
                </c:pt>
                <c:pt idx="38809">
                  <c:v>0.98598581011180697</c:v>
                </c:pt>
                <c:pt idx="38810">
                  <c:v>0.98604166447455599</c:v>
                </c:pt>
                <c:pt idx="38811">
                  <c:v>0.98587262391515595</c:v>
                </c:pt>
                <c:pt idx="38812">
                  <c:v>0.98605224338187503</c:v>
                </c:pt>
                <c:pt idx="38813">
                  <c:v>0.985963633442559</c:v>
                </c:pt>
                <c:pt idx="38814">
                  <c:v>0.98601946627771597</c:v>
                </c:pt>
                <c:pt idx="38815">
                  <c:v>0.98599210631461798</c:v>
                </c:pt>
                <c:pt idx="38816">
                  <c:v>0.98589773282327897</c:v>
                </c:pt>
                <c:pt idx="38817">
                  <c:v>0.98591545351843501</c:v>
                </c:pt>
                <c:pt idx="38818">
                  <c:v>0.98593107208735298</c:v>
                </c:pt>
                <c:pt idx="38819">
                  <c:v>0.98597953431796503</c:v>
                </c:pt>
                <c:pt idx="38820">
                  <c:v>0.98607743365468603</c:v>
                </c:pt>
                <c:pt idx="38821">
                  <c:v>0.98597156191308</c:v>
                </c:pt>
                <c:pt idx="38822">
                  <c:v>0.98585594070489302</c:v>
                </c:pt>
                <c:pt idx="38823">
                  <c:v>0.98595508145054001</c:v>
                </c:pt>
                <c:pt idx="38824">
                  <c:v>0.98596581075449496</c:v>
                </c:pt>
                <c:pt idx="38825">
                  <c:v>0.98599793586068696</c:v>
                </c:pt>
                <c:pt idx="38826">
                  <c:v>0.98603084768871296</c:v>
                </c:pt>
                <c:pt idx="38827">
                  <c:v>0.98587395641624498</c:v>
                </c:pt>
                <c:pt idx="38828">
                  <c:v>0.986051850720982</c:v>
                </c:pt>
                <c:pt idx="38829">
                  <c:v>0.98587173402779804</c:v>
                </c:pt>
                <c:pt idx="38830">
                  <c:v>0.98595832414005602</c:v>
                </c:pt>
                <c:pt idx="38831">
                  <c:v>0.986002045020409</c:v>
                </c:pt>
                <c:pt idx="38832">
                  <c:v>0.98606134460532102</c:v>
                </c:pt>
                <c:pt idx="38833">
                  <c:v>0.98590787126157298</c:v>
                </c:pt>
                <c:pt idx="38834">
                  <c:v>0.98604574472269302</c:v>
                </c:pt>
                <c:pt idx="38835">
                  <c:v>0.98596008808449997</c:v>
                </c:pt>
                <c:pt idx="38836">
                  <c:v>0.985932439451769</c:v>
                </c:pt>
                <c:pt idx="38837">
                  <c:v>0.98598999205568605</c:v>
                </c:pt>
                <c:pt idx="38838">
                  <c:v>0.98596542779070795</c:v>
                </c:pt>
                <c:pt idx="38839">
                  <c:v>0.98596081091820797</c:v>
                </c:pt>
                <c:pt idx="38840">
                  <c:v>0.98591559758990099</c:v>
                </c:pt>
                <c:pt idx="38841">
                  <c:v>0.98596757112258304</c:v>
                </c:pt>
                <c:pt idx="38842">
                  <c:v>0.98601079689784199</c:v>
                </c:pt>
                <c:pt idx="38843">
                  <c:v>0.98600900590686302</c:v>
                </c:pt>
                <c:pt idx="38844">
                  <c:v>0.98589142359512705</c:v>
                </c:pt>
                <c:pt idx="38845">
                  <c:v>0.985868840811988</c:v>
                </c:pt>
                <c:pt idx="38846">
                  <c:v>0.98599053280870297</c:v>
                </c:pt>
                <c:pt idx="38847">
                  <c:v>0.98593257151218305</c:v>
                </c:pt>
                <c:pt idx="38848">
                  <c:v>0.98597541986681503</c:v>
                </c:pt>
                <c:pt idx="38849">
                  <c:v>0.98605218938886596</c:v>
                </c:pt>
                <c:pt idx="38850">
                  <c:v>0.98583850025708997</c:v>
                </c:pt>
                <c:pt idx="38851">
                  <c:v>0.98602518086737001</c:v>
                </c:pt>
                <c:pt idx="38852">
                  <c:v>0.98588070457450205</c:v>
                </c:pt>
                <c:pt idx="38853">
                  <c:v>0.98600487098503997</c:v>
                </c:pt>
                <c:pt idx="38854">
                  <c:v>0.98610874858800301</c:v>
                </c:pt>
                <c:pt idx="38855">
                  <c:v>0.98605612225055905</c:v>
                </c:pt>
                <c:pt idx="38856">
                  <c:v>0.98595126389124799</c:v>
                </c:pt>
                <c:pt idx="38857">
                  <c:v>0.98599323419248897</c:v>
                </c:pt>
                <c:pt idx="38858">
                  <c:v>0.98599077224980203</c:v>
                </c:pt>
                <c:pt idx="38859">
                  <c:v>0.98604443426847499</c:v>
                </c:pt>
                <c:pt idx="38860">
                  <c:v>0.98590673530148898</c:v>
                </c:pt>
                <c:pt idx="38861">
                  <c:v>0.986003605214121</c:v>
                </c:pt>
                <c:pt idx="38862">
                  <c:v>0.98597881321531899</c:v>
                </c:pt>
                <c:pt idx="38863">
                  <c:v>0.98595066655670505</c:v>
                </c:pt>
                <c:pt idx="38864">
                  <c:v>0.98594691184466798</c:v>
                </c:pt>
                <c:pt idx="38865">
                  <c:v>0.98595336241464404</c:v>
                </c:pt>
                <c:pt idx="38866">
                  <c:v>0.98593552630769998</c:v>
                </c:pt>
                <c:pt idx="38867">
                  <c:v>0.98592625893493402</c:v>
                </c:pt>
                <c:pt idx="38868">
                  <c:v>0.98596353339012799</c:v>
                </c:pt>
                <c:pt idx="38869">
                  <c:v>0.98587240750237604</c:v>
                </c:pt>
                <c:pt idx="38870">
                  <c:v>0.98604581642533495</c:v>
                </c:pt>
                <c:pt idx="38871">
                  <c:v>0.98598022224942905</c:v>
                </c:pt>
                <c:pt idx="38872">
                  <c:v>0.98589144707183696</c:v>
                </c:pt>
                <c:pt idx="38873">
                  <c:v>0.98589638255219703</c:v>
                </c:pt>
                <c:pt idx="38874">
                  <c:v>0.98605899305229805</c:v>
                </c:pt>
                <c:pt idx="38875">
                  <c:v>0.98598697371422195</c:v>
                </c:pt>
                <c:pt idx="38876">
                  <c:v>0.98599764213772001</c:v>
                </c:pt>
                <c:pt idx="38877">
                  <c:v>0.98598623317645695</c:v>
                </c:pt>
                <c:pt idx="38878">
                  <c:v>0.985984928641926</c:v>
                </c:pt>
                <c:pt idx="38879">
                  <c:v>0.98593159506278705</c:v>
                </c:pt>
                <c:pt idx="38880">
                  <c:v>0.98590054169602204</c:v>
                </c:pt>
                <c:pt idx="38881">
                  <c:v>0.98602366467986202</c:v>
                </c:pt>
                <c:pt idx="38882">
                  <c:v>0.98603583349037105</c:v>
                </c:pt>
                <c:pt idx="38883">
                  <c:v>0.98598581460238099</c:v>
                </c:pt>
                <c:pt idx="38884">
                  <c:v>0.98602129924147497</c:v>
                </c:pt>
                <c:pt idx="38885">
                  <c:v>0.98591845993815397</c:v>
                </c:pt>
                <c:pt idx="38886">
                  <c:v>0.98603818109238806</c:v>
                </c:pt>
                <c:pt idx="38887">
                  <c:v>0.98610596648470195</c:v>
                </c:pt>
                <c:pt idx="38888">
                  <c:v>0.98595451921174704</c:v>
                </c:pt>
                <c:pt idx="38889">
                  <c:v>0.98585617913275603</c:v>
                </c:pt>
                <c:pt idx="38890">
                  <c:v>0.98583191931202596</c:v>
                </c:pt>
                <c:pt idx="38891">
                  <c:v>0.98593344886318002</c:v>
                </c:pt>
                <c:pt idx="38892">
                  <c:v>0.98596182618779005</c:v>
                </c:pt>
                <c:pt idx="38893">
                  <c:v>0.98611047022599796</c:v>
                </c:pt>
                <c:pt idx="38894">
                  <c:v>0.98587139973313598</c:v>
                </c:pt>
                <c:pt idx="38895">
                  <c:v>0.98606160078590099</c:v>
                </c:pt>
                <c:pt idx="38896">
                  <c:v>0.98592394242928005</c:v>
                </c:pt>
                <c:pt idx="38897">
                  <c:v>0.98595989383890803</c:v>
                </c:pt>
                <c:pt idx="38898">
                  <c:v>0.98601468980961804</c:v>
                </c:pt>
                <c:pt idx="38899">
                  <c:v>0.98594232693021999</c:v>
                </c:pt>
                <c:pt idx="38900">
                  <c:v>0.98610486214826398</c:v>
                </c:pt>
                <c:pt idx="38901">
                  <c:v>0.98584821417588697</c:v>
                </c:pt>
                <c:pt idx="38902">
                  <c:v>0.98597874886126202</c:v>
                </c:pt>
                <c:pt idx="38903">
                  <c:v>0.98592528176642003</c:v>
                </c:pt>
                <c:pt idx="38904">
                  <c:v>0.98595569780929304</c:v>
                </c:pt>
                <c:pt idx="38905">
                  <c:v>0.98602805861717002</c:v>
                </c:pt>
                <c:pt idx="38906">
                  <c:v>0.98598398437943502</c:v>
                </c:pt>
                <c:pt idx="38907">
                  <c:v>0.985962626088565</c:v>
                </c:pt>
                <c:pt idx="38908">
                  <c:v>0.98596035488273204</c:v>
                </c:pt>
                <c:pt idx="38909">
                  <c:v>0.98587467869470402</c:v>
                </c:pt>
                <c:pt idx="38910">
                  <c:v>0.98589884938991401</c:v>
                </c:pt>
                <c:pt idx="38911">
                  <c:v>0.98595695739859801</c:v>
                </c:pt>
                <c:pt idx="38912">
                  <c:v>0.98599647363832299</c:v>
                </c:pt>
                <c:pt idx="38913">
                  <c:v>0.98605498278952997</c:v>
                </c:pt>
                <c:pt idx="38914">
                  <c:v>0.98606217627241699</c:v>
                </c:pt>
                <c:pt idx="38915">
                  <c:v>0.98593277508300103</c:v>
                </c:pt>
                <c:pt idx="38916">
                  <c:v>0.98606087539956599</c:v>
                </c:pt>
                <c:pt idx="38917">
                  <c:v>0.98601036748093596</c:v>
                </c:pt>
                <c:pt idx="38918">
                  <c:v>0.98595921492802496</c:v>
                </c:pt>
                <c:pt idx="38919">
                  <c:v>0.98607837693052902</c:v>
                </c:pt>
                <c:pt idx="38920">
                  <c:v>0.98596249972065797</c:v>
                </c:pt>
                <c:pt idx="38921">
                  <c:v>0.98599495364976297</c:v>
                </c:pt>
                <c:pt idx="38922">
                  <c:v>0.98600066541216402</c:v>
                </c:pt>
                <c:pt idx="38923">
                  <c:v>0.98584858396110298</c:v>
                </c:pt>
                <c:pt idx="38924">
                  <c:v>0.98604774544433105</c:v>
                </c:pt>
                <c:pt idx="38925">
                  <c:v>0.985900708824061</c:v>
                </c:pt>
                <c:pt idx="38926">
                  <c:v>0.98586739427754499</c:v>
                </c:pt>
                <c:pt idx="38927">
                  <c:v>0.98604631572650403</c:v>
                </c:pt>
                <c:pt idx="38928">
                  <c:v>0.98602500923913305</c:v>
                </c:pt>
                <c:pt idx="38929">
                  <c:v>0.98609271603003101</c:v>
                </c:pt>
                <c:pt idx="38930">
                  <c:v>0.98600050043584997</c:v>
                </c:pt>
                <c:pt idx="38931">
                  <c:v>0.98598539873079305</c:v>
                </c:pt>
                <c:pt idx="38932">
                  <c:v>0.98594638830667602</c:v>
                </c:pt>
                <c:pt idx="38933">
                  <c:v>0.98583971333384102</c:v>
                </c:pt>
                <c:pt idx="38934">
                  <c:v>0.98613616789984104</c:v>
                </c:pt>
                <c:pt idx="38935">
                  <c:v>0.98593131700453396</c:v>
                </c:pt>
                <c:pt idx="38936">
                  <c:v>0.98606331258794</c:v>
                </c:pt>
                <c:pt idx="38937">
                  <c:v>0.98589172036690098</c:v>
                </c:pt>
                <c:pt idx="38938">
                  <c:v>0.985980589496118</c:v>
                </c:pt>
                <c:pt idx="38939">
                  <c:v>0.98592783893102298</c:v>
                </c:pt>
                <c:pt idx="38940">
                  <c:v>0.98584636412654003</c:v>
                </c:pt>
                <c:pt idx="38941">
                  <c:v>0.98595292767311904</c:v>
                </c:pt>
                <c:pt idx="38942">
                  <c:v>0.986020150067762</c:v>
                </c:pt>
                <c:pt idx="38943">
                  <c:v>0.98605687492847105</c:v>
                </c:pt>
                <c:pt idx="38944">
                  <c:v>0.98591448771174395</c:v>
                </c:pt>
                <c:pt idx="38945">
                  <c:v>0.98593662052917297</c:v>
                </c:pt>
                <c:pt idx="38946">
                  <c:v>0.98586119966838004</c:v>
                </c:pt>
                <c:pt idx="38947">
                  <c:v>0.98595864978959502</c:v>
                </c:pt>
                <c:pt idx="38948">
                  <c:v>0.98595752024240102</c:v>
                </c:pt>
                <c:pt idx="38949">
                  <c:v>0.98604876475788905</c:v>
                </c:pt>
                <c:pt idx="38950">
                  <c:v>0.98603273054463603</c:v>
                </c:pt>
                <c:pt idx="38951">
                  <c:v>0.98598698244354799</c:v>
                </c:pt>
                <c:pt idx="38952">
                  <c:v>0.98593703998938798</c:v>
                </c:pt>
                <c:pt idx="38953">
                  <c:v>0.98597012315833399</c:v>
                </c:pt>
                <c:pt idx="38954">
                  <c:v>0.98587197256862502</c:v>
                </c:pt>
                <c:pt idx="38955">
                  <c:v>0.98594132906993104</c:v>
                </c:pt>
                <c:pt idx="38956">
                  <c:v>0.98589309847210005</c:v>
                </c:pt>
                <c:pt idx="38957">
                  <c:v>0.98591440907790395</c:v>
                </c:pt>
                <c:pt idx="38958">
                  <c:v>0.98604307077269404</c:v>
                </c:pt>
                <c:pt idx="38959">
                  <c:v>0.98604203898221399</c:v>
                </c:pt>
                <c:pt idx="38960">
                  <c:v>0.98593315918916702</c:v>
                </c:pt>
                <c:pt idx="38961">
                  <c:v>0.98595941965446299</c:v>
                </c:pt>
                <c:pt idx="38962">
                  <c:v>0.986046278421572</c:v>
                </c:pt>
                <c:pt idx="38963">
                  <c:v>0.98598521040298204</c:v>
                </c:pt>
                <c:pt idx="38964">
                  <c:v>0.98592479193122895</c:v>
                </c:pt>
                <c:pt idx="38965">
                  <c:v>0.98596722455123398</c:v>
                </c:pt>
                <c:pt idx="38966">
                  <c:v>0.98601170744940803</c:v>
                </c:pt>
                <c:pt idx="38967">
                  <c:v>0.98603284580052397</c:v>
                </c:pt>
                <c:pt idx="38968">
                  <c:v>0.98591924500602302</c:v>
                </c:pt>
                <c:pt idx="38969">
                  <c:v>0.98590012981088104</c:v>
                </c:pt>
                <c:pt idx="38970">
                  <c:v>0.98596076485400397</c:v>
                </c:pt>
                <c:pt idx="38971">
                  <c:v>0.98590694865877404</c:v>
                </c:pt>
                <c:pt idx="38972">
                  <c:v>0.98594682105779796</c:v>
                </c:pt>
                <c:pt idx="38973">
                  <c:v>0.98595125149622898</c:v>
                </c:pt>
                <c:pt idx="38974">
                  <c:v>0.98603014423367696</c:v>
                </c:pt>
                <c:pt idx="38975">
                  <c:v>0.98598381098551202</c:v>
                </c:pt>
                <c:pt idx="38976">
                  <c:v>0.98592395281942002</c:v>
                </c:pt>
                <c:pt idx="38977">
                  <c:v>0.98607673148933705</c:v>
                </c:pt>
                <c:pt idx="38978">
                  <c:v>0.98597432303212595</c:v>
                </c:pt>
                <c:pt idx="38979">
                  <c:v>0.98591274181604605</c:v>
                </c:pt>
                <c:pt idx="38980">
                  <c:v>0.98598656561934395</c:v>
                </c:pt>
                <c:pt idx="38981">
                  <c:v>0.98599407704101005</c:v>
                </c:pt>
                <c:pt idx="38982">
                  <c:v>0.98596141706221196</c:v>
                </c:pt>
                <c:pt idx="38983">
                  <c:v>0.98597173268598404</c:v>
                </c:pt>
                <c:pt idx="38984">
                  <c:v>0.98589570467920695</c:v>
                </c:pt>
                <c:pt idx="38985">
                  <c:v>0.98608521817779005</c:v>
                </c:pt>
                <c:pt idx="38986">
                  <c:v>0.98586507284156299</c:v>
                </c:pt>
                <c:pt idx="38987">
                  <c:v>0.98606510830809102</c:v>
                </c:pt>
                <c:pt idx="38988">
                  <c:v>0.98604937115503299</c:v>
                </c:pt>
                <c:pt idx="38989">
                  <c:v>0.98598166777013696</c:v>
                </c:pt>
                <c:pt idx="38990">
                  <c:v>0.98605986033620496</c:v>
                </c:pt>
                <c:pt idx="38991">
                  <c:v>0.98599293862192405</c:v>
                </c:pt>
                <c:pt idx="38992">
                  <c:v>0.98592344771471996</c:v>
                </c:pt>
                <c:pt idx="38993">
                  <c:v>0.98597583507854503</c:v>
                </c:pt>
                <c:pt idx="38994">
                  <c:v>0.98588394930875001</c:v>
                </c:pt>
                <c:pt idx="38995">
                  <c:v>0.98588715569917895</c:v>
                </c:pt>
                <c:pt idx="38996">
                  <c:v>0.98599116536795395</c:v>
                </c:pt>
                <c:pt idx="38997">
                  <c:v>0.98598065981131799</c:v>
                </c:pt>
                <c:pt idx="38998">
                  <c:v>0.98604871436627906</c:v>
                </c:pt>
                <c:pt idx="38999">
                  <c:v>0.98586300843558905</c:v>
                </c:pt>
                <c:pt idx="39000">
                  <c:v>0.98601388171348803</c:v>
                </c:pt>
                <c:pt idx="39001">
                  <c:v>0.98585476137943095</c:v>
                </c:pt>
                <c:pt idx="39002">
                  <c:v>0.98586700207591804</c:v>
                </c:pt>
                <c:pt idx="39003">
                  <c:v>0.98588958013137895</c:v>
                </c:pt>
                <c:pt idx="39004">
                  <c:v>0.98594536979778502</c:v>
                </c:pt>
                <c:pt idx="39005">
                  <c:v>0.98596090218054799</c:v>
                </c:pt>
                <c:pt idx="39006">
                  <c:v>0.98598412345576003</c:v>
                </c:pt>
                <c:pt idx="39007">
                  <c:v>0.98594746772667197</c:v>
                </c:pt>
                <c:pt idx="39008">
                  <c:v>0.98604986750078005</c:v>
                </c:pt>
                <c:pt idx="39009">
                  <c:v>0.98597068065747995</c:v>
                </c:pt>
                <c:pt idx="39010">
                  <c:v>0.98591467839821001</c:v>
                </c:pt>
                <c:pt idx="39011">
                  <c:v>0.98607276845408598</c:v>
                </c:pt>
                <c:pt idx="39012">
                  <c:v>0.985886565854177</c:v>
                </c:pt>
                <c:pt idx="39013">
                  <c:v>0.98602676001900003</c:v>
                </c:pt>
                <c:pt idx="39014">
                  <c:v>0.98592787804610105</c:v>
                </c:pt>
                <c:pt idx="39015">
                  <c:v>0.98589245340605203</c:v>
                </c:pt>
                <c:pt idx="39016">
                  <c:v>0.98598574211046597</c:v>
                </c:pt>
                <c:pt idx="39017">
                  <c:v>0.98599616473284502</c:v>
                </c:pt>
                <c:pt idx="39018">
                  <c:v>0.98592920399814099</c:v>
                </c:pt>
                <c:pt idx="39019">
                  <c:v>0.98598420171689105</c:v>
                </c:pt>
                <c:pt idx="39020">
                  <c:v>0.98603734581365698</c:v>
                </c:pt>
                <c:pt idx="39021">
                  <c:v>0.98593728110655299</c:v>
                </c:pt>
                <c:pt idx="39022">
                  <c:v>0.98585318828502499</c:v>
                </c:pt>
                <c:pt idx="39023">
                  <c:v>0.98593450506068203</c:v>
                </c:pt>
                <c:pt idx="39024">
                  <c:v>0.98592986499984803</c:v>
                </c:pt>
                <c:pt idx="39025">
                  <c:v>0.985930010281453</c:v>
                </c:pt>
                <c:pt idx="39026">
                  <c:v>0.98597283436546701</c:v>
                </c:pt>
                <c:pt idx="39027">
                  <c:v>0.98595212697769696</c:v>
                </c:pt>
                <c:pt idx="39028">
                  <c:v>0.98601885092339403</c:v>
                </c:pt>
                <c:pt idx="39029">
                  <c:v>0.98581704192321096</c:v>
                </c:pt>
                <c:pt idx="39030">
                  <c:v>0.98601771893654599</c:v>
                </c:pt>
                <c:pt idx="39031">
                  <c:v>0.98588512569444098</c:v>
                </c:pt>
                <c:pt idx="39032">
                  <c:v>0.98599931561492005</c:v>
                </c:pt>
                <c:pt idx="39033">
                  <c:v>0.98607356491395504</c:v>
                </c:pt>
                <c:pt idx="39034">
                  <c:v>0.98591337189452799</c:v>
                </c:pt>
                <c:pt idx="39035">
                  <c:v>0.98608915694056398</c:v>
                </c:pt>
                <c:pt idx="39036">
                  <c:v>0.98593026534820005</c:v>
                </c:pt>
                <c:pt idx="39037">
                  <c:v>0.98603648197194604</c:v>
                </c:pt>
                <c:pt idx="39038">
                  <c:v>0.98586372662049704</c:v>
                </c:pt>
                <c:pt idx="39039">
                  <c:v>0.98603312573269197</c:v>
                </c:pt>
                <c:pt idx="39040">
                  <c:v>0.98599125281998201</c:v>
                </c:pt>
                <c:pt idx="39041">
                  <c:v>0.98596542911872398</c:v>
                </c:pt>
                <c:pt idx="39042">
                  <c:v>0.98597355353773797</c:v>
                </c:pt>
                <c:pt idx="39043">
                  <c:v>0.98600071576193304</c:v>
                </c:pt>
                <c:pt idx="39044">
                  <c:v>0.98586623060569101</c:v>
                </c:pt>
                <c:pt idx="39045">
                  <c:v>0.98600379869930999</c:v>
                </c:pt>
                <c:pt idx="39046">
                  <c:v>0.98593686382844203</c:v>
                </c:pt>
                <c:pt idx="39047">
                  <c:v>0.98590500774344503</c:v>
                </c:pt>
                <c:pt idx="39048">
                  <c:v>0.98590638072662595</c:v>
                </c:pt>
                <c:pt idx="39049">
                  <c:v>0.98608033038434495</c:v>
                </c:pt>
                <c:pt idx="39050">
                  <c:v>0.98598907449217799</c:v>
                </c:pt>
                <c:pt idx="39051">
                  <c:v>0.98609623456944095</c:v>
                </c:pt>
                <c:pt idx="39052">
                  <c:v>0.98587521474178996</c:v>
                </c:pt>
                <c:pt idx="39053">
                  <c:v>0.98602689746571803</c:v>
                </c:pt>
                <c:pt idx="39054">
                  <c:v>0.98589020380405701</c:v>
                </c:pt>
                <c:pt idx="39055">
                  <c:v>0.98603227930952397</c:v>
                </c:pt>
                <c:pt idx="39056">
                  <c:v>0.986017285008844</c:v>
                </c:pt>
                <c:pt idx="39057">
                  <c:v>0.98581573532813305</c:v>
                </c:pt>
                <c:pt idx="39058">
                  <c:v>0.98603374421603895</c:v>
                </c:pt>
                <c:pt idx="39059">
                  <c:v>0.98600361868879305</c:v>
                </c:pt>
                <c:pt idx="39060">
                  <c:v>0.98612147369800196</c:v>
                </c:pt>
                <c:pt idx="39061">
                  <c:v>0.98603913183015901</c:v>
                </c:pt>
                <c:pt idx="39062">
                  <c:v>0.98596822108329096</c:v>
                </c:pt>
                <c:pt idx="39063">
                  <c:v>0.98598662302414797</c:v>
                </c:pt>
                <c:pt idx="39064">
                  <c:v>0.98584422553522599</c:v>
                </c:pt>
                <c:pt idx="39065">
                  <c:v>0.986014173877372</c:v>
                </c:pt>
                <c:pt idx="39066">
                  <c:v>0.98590585611460002</c:v>
                </c:pt>
                <c:pt idx="39067">
                  <c:v>0.98612645287010803</c:v>
                </c:pt>
                <c:pt idx="39068">
                  <c:v>0.98588413235476602</c:v>
                </c:pt>
                <c:pt idx="39069">
                  <c:v>0.98597427828518802</c:v>
                </c:pt>
                <c:pt idx="39070">
                  <c:v>0.98602378148117897</c:v>
                </c:pt>
                <c:pt idx="39071">
                  <c:v>0.985935137712595</c:v>
                </c:pt>
                <c:pt idx="39072">
                  <c:v>0.98600624029282002</c:v>
                </c:pt>
                <c:pt idx="39073">
                  <c:v>0.98605334595520799</c:v>
                </c:pt>
                <c:pt idx="39074">
                  <c:v>0.98592343638451296</c:v>
                </c:pt>
                <c:pt idx="39075">
                  <c:v>0.985980290967572</c:v>
                </c:pt>
                <c:pt idx="39076">
                  <c:v>0.98597345656308399</c:v>
                </c:pt>
                <c:pt idx="39077">
                  <c:v>0.98604386374108199</c:v>
                </c:pt>
                <c:pt idx="39078">
                  <c:v>0.98588264221586197</c:v>
                </c:pt>
                <c:pt idx="39079">
                  <c:v>0.98590813275761502</c:v>
                </c:pt>
                <c:pt idx="39080">
                  <c:v>0.98597630413906501</c:v>
                </c:pt>
                <c:pt idx="39081">
                  <c:v>0.98585645782446996</c:v>
                </c:pt>
                <c:pt idx="39082">
                  <c:v>0.98592831266672598</c:v>
                </c:pt>
                <c:pt idx="39083">
                  <c:v>0.98593331186415001</c:v>
                </c:pt>
                <c:pt idx="39084">
                  <c:v>0.98588944606839102</c:v>
                </c:pt>
                <c:pt idx="39085">
                  <c:v>0.98602744313420498</c:v>
                </c:pt>
                <c:pt idx="39086">
                  <c:v>0.98592048276758604</c:v>
                </c:pt>
                <c:pt idx="39087">
                  <c:v>0.98594581702377004</c:v>
                </c:pt>
                <c:pt idx="39088">
                  <c:v>0.98590280710169997</c:v>
                </c:pt>
                <c:pt idx="39089">
                  <c:v>0.98589589537653599</c:v>
                </c:pt>
                <c:pt idx="39090">
                  <c:v>0.98595445849000096</c:v>
                </c:pt>
                <c:pt idx="39091">
                  <c:v>0.985929831301952</c:v>
                </c:pt>
                <c:pt idx="39092">
                  <c:v>0.98595258870011204</c:v>
                </c:pt>
                <c:pt idx="39093">
                  <c:v>0.98601108459352205</c:v>
                </c:pt>
                <c:pt idx="39094">
                  <c:v>0.98587911461122302</c:v>
                </c:pt>
                <c:pt idx="39095">
                  <c:v>0.98607698379909303</c:v>
                </c:pt>
                <c:pt idx="39096">
                  <c:v>0.98586846645239801</c:v>
                </c:pt>
                <c:pt idx="39097">
                  <c:v>0.98597784006868905</c:v>
                </c:pt>
                <c:pt idx="39098">
                  <c:v>0.98590715915280702</c:v>
                </c:pt>
                <c:pt idx="39099">
                  <c:v>0.98601275651957798</c:v>
                </c:pt>
                <c:pt idx="39100">
                  <c:v>0.98600063782192704</c:v>
                </c:pt>
                <c:pt idx="39101">
                  <c:v>0.98599126564139905</c:v>
                </c:pt>
                <c:pt idx="39102">
                  <c:v>0.98598976972021102</c:v>
                </c:pt>
                <c:pt idx="39103">
                  <c:v>0.98604667014129199</c:v>
                </c:pt>
                <c:pt idx="39104">
                  <c:v>0.98596445580793801</c:v>
                </c:pt>
                <c:pt idx="39105">
                  <c:v>0.985868048483589</c:v>
                </c:pt>
                <c:pt idx="39106">
                  <c:v>0.98596572476576705</c:v>
                </c:pt>
                <c:pt idx="39107">
                  <c:v>0.98598655405635505</c:v>
                </c:pt>
                <c:pt idx="39108">
                  <c:v>0.98589427091665305</c:v>
                </c:pt>
                <c:pt idx="39109">
                  <c:v>0.98592695291448296</c:v>
                </c:pt>
                <c:pt idx="39110">
                  <c:v>0.98601667616422894</c:v>
                </c:pt>
                <c:pt idx="39111">
                  <c:v>0.985917042238313</c:v>
                </c:pt>
                <c:pt idx="39112">
                  <c:v>0.98602140025228202</c:v>
                </c:pt>
                <c:pt idx="39113">
                  <c:v>0.98596622896337904</c:v>
                </c:pt>
                <c:pt idx="39114">
                  <c:v>0.98600853977229996</c:v>
                </c:pt>
                <c:pt idx="39115">
                  <c:v>0.98590151051437402</c:v>
                </c:pt>
                <c:pt idx="39116">
                  <c:v>0.985926234407143</c:v>
                </c:pt>
                <c:pt idx="39117">
                  <c:v>0.98586099111671199</c:v>
                </c:pt>
                <c:pt idx="39118">
                  <c:v>0.98595507838605501</c:v>
                </c:pt>
                <c:pt idx="39119">
                  <c:v>0.98595098173738105</c:v>
                </c:pt>
                <c:pt idx="39120">
                  <c:v>0.98587373139092704</c:v>
                </c:pt>
                <c:pt idx="39121">
                  <c:v>0.98610049932184796</c:v>
                </c:pt>
                <c:pt idx="39122">
                  <c:v>0.98613575052998903</c:v>
                </c:pt>
                <c:pt idx="39123">
                  <c:v>0.98588064506218598</c:v>
                </c:pt>
                <c:pt idx="39124">
                  <c:v>0.98594657573264999</c:v>
                </c:pt>
                <c:pt idx="39125">
                  <c:v>0.98601456545681798</c:v>
                </c:pt>
                <c:pt idx="39126">
                  <c:v>0.98586420673616204</c:v>
                </c:pt>
                <c:pt idx="39127">
                  <c:v>0.98602406322089597</c:v>
                </c:pt>
                <c:pt idx="39128">
                  <c:v>0.985925123075997</c:v>
                </c:pt>
                <c:pt idx="39129">
                  <c:v>0.98599367387074499</c:v>
                </c:pt>
                <c:pt idx="39130">
                  <c:v>0.98602619013664505</c:v>
                </c:pt>
                <c:pt idx="39131">
                  <c:v>0.98589576069278295</c:v>
                </c:pt>
                <c:pt idx="39132">
                  <c:v>0.98589618301955795</c:v>
                </c:pt>
                <c:pt idx="39133">
                  <c:v>0.98602205297744905</c:v>
                </c:pt>
                <c:pt idx="39134">
                  <c:v>0.98604431556574701</c:v>
                </c:pt>
                <c:pt idx="39135">
                  <c:v>0.98605191037776596</c:v>
                </c:pt>
                <c:pt idx="39136">
                  <c:v>0.98586049170314305</c:v>
                </c:pt>
                <c:pt idx="39137">
                  <c:v>0.98601585954663795</c:v>
                </c:pt>
                <c:pt idx="39138">
                  <c:v>0.98597665457889805</c:v>
                </c:pt>
                <c:pt idx="39139">
                  <c:v>0.98594803772722095</c:v>
                </c:pt>
                <c:pt idx="39140">
                  <c:v>0.98604297547486996</c:v>
                </c:pt>
                <c:pt idx="39141">
                  <c:v>0.98599484803024295</c:v>
                </c:pt>
                <c:pt idx="39142">
                  <c:v>0.98595090787523199</c:v>
                </c:pt>
                <c:pt idx="39143">
                  <c:v>0.98598657614068197</c:v>
                </c:pt>
                <c:pt idx="39144">
                  <c:v>0.98594754755722003</c:v>
                </c:pt>
                <c:pt idx="39145">
                  <c:v>0.98605388718609799</c:v>
                </c:pt>
                <c:pt idx="39146">
                  <c:v>0.98590618950271602</c:v>
                </c:pt>
                <c:pt idx="39147">
                  <c:v>0.98592936954505295</c:v>
                </c:pt>
                <c:pt idx="39148">
                  <c:v>0.985992679510442</c:v>
                </c:pt>
                <c:pt idx="39149">
                  <c:v>0.98599832708887802</c:v>
                </c:pt>
                <c:pt idx="39150">
                  <c:v>0.98597021283236197</c:v>
                </c:pt>
                <c:pt idx="39151">
                  <c:v>0.98600624054604102</c:v>
                </c:pt>
                <c:pt idx="39152">
                  <c:v>0.98596047279598797</c:v>
                </c:pt>
                <c:pt idx="39153">
                  <c:v>0.98599340222537402</c:v>
                </c:pt>
                <c:pt idx="39154">
                  <c:v>0.98603705684214704</c:v>
                </c:pt>
                <c:pt idx="39155">
                  <c:v>0.98600366918340798</c:v>
                </c:pt>
                <c:pt idx="39156">
                  <c:v>0.98588866407949505</c:v>
                </c:pt>
                <c:pt idx="39157">
                  <c:v>0.98610088652302297</c:v>
                </c:pt>
                <c:pt idx="39158">
                  <c:v>0.98591945214921295</c:v>
                </c:pt>
                <c:pt idx="39159">
                  <c:v>0.98602877516712795</c:v>
                </c:pt>
                <c:pt idx="39160">
                  <c:v>0.98596775349127697</c:v>
                </c:pt>
                <c:pt idx="39161">
                  <c:v>0.98597924561879302</c:v>
                </c:pt>
                <c:pt idx="39162">
                  <c:v>0.98600198178420695</c:v>
                </c:pt>
                <c:pt idx="39163">
                  <c:v>0.98596326314111005</c:v>
                </c:pt>
                <c:pt idx="39164">
                  <c:v>0.98582266614085301</c:v>
                </c:pt>
                <c:pt idx="39165">
                  <c:v>0.98596026040731899</c:v>
                </c:pt>
                <c:pt idx="39166">
                  <c:v>0.985955850919915</c:v>
                </c:pt>
                <c:pt idx="39167">
                  <c:v>0.98598824183586198</c:v>
                </c:pt>
                <c:pt idx="39168">
                  <c:v>0.98607292030487603</c:v>
                </c:pt>
                <c:pt idx="39169">
                  <c:v>0.98598434276462499</c:v>
                </c:pt>
                <c:pt idx="39170">
                  <c:v>0.98600008578614495</c:v>
                </c:pt>
                <c:pt idx="39171">
                  <c:v>0.98598845064563101</c:v>
                </c:pt>
                <c:pt idx="39172">
                  <c:v>0.985983656075611</c:v>
                </c:pt>
                <c:pt idx="39173">
                  <c:v>0.98595668662498004</c:v>
                </c:pt>
                <c:pt idx="39174">
                  <c:v>0.98600571059717401</c:v>
                </c:pt>
                <c:pt idx="39175">
                  <c:v>0.98601854954928803</c:v>
                </c:pt>
                <c:pt idx="39176">
                  <c:v>0.98594048611477003</c:v>
                </c:pt>
                <c:pt idx="39177">
                  <c:v>0.985911651233633</c:v>
                </c:pt>
                <c:pt idx="39178">
                  <c:v>0.98582407459856403</c:v>
                </c:pt>
                <c:pt idx="39179">
                  <c:v>0.98592687501326104</c:v>
                </c:pt>
                <c:pt idx="39180">
                  <c:v>0.98595450727422496</c:v>
                </c:pt>
                <c:pt idx="39181">
                  <c:v>0.98601274335268796</c:v>
                </c:pt>
                <c:pt idx="39182">
                  <c:v>0.98589898770395901</c:v>
                </c:pt>
                <c:pt idx="39183">
                  <c:v>0.98603902849791303</c:v>
                </c:pt>
                <c:pt idx="39184">
                  <c:v>0.98585292484629905</c:v>
                </c:pt>
                <c:pt idx="39185">
                  <c:v>0.98596738919468796</c:v>
                </c:pt>
                <c:pt idx="39186">
                  <c:v>0.98597232432295301</c:v>
                </c:pt>
                <c:pt idx="39187">
                  <c:v>0.98587608420678297</c:v>
                </c:pt>
                <c:pt idx="39188">
                  <c:v>0.98608482032283695</c:v>
                </c:pt>
                <c:pt idx="39189">
                  <c:v>0.98595603206660298</c:v>
                </c:pt>
                <c:pt idx="39190">
                  <c:v>0.98600176695680597</c:v>
                </c:pt>
                <c:pt idx="39191">
                  <c:v>0.98593654246226103</c:v>
                </c:pt>
                <c:pt idx="39192">
                  <c:v>0.98590888536357801</c:v>
                </c:pt>
                <c:pt idx="39193">
                  <c:v>0.98593593586936701</c:v>
                </c:pt>
                <c:pt idx="39194">
                  <c:v>0.98595959137904199</c:v>
                </c:pt>
                <c:pt idx="39195">
                  <c:v>0.98606872475932295</c:v>
                </c:pt>
                <c:pt idx="39196">
                  <c:v>0.98589523757876696</c:v>
                </c:pt>
                <c:pt idx="39197">
                  <c:v>0.98606979772131198</c:v>
                </c:pt>
                <c:pt idx="39198">
                  <c:v>0.98591309616350797</c:v>
                </c:pt>
                <c:pt idx="39199">
                  <c:v>0.98596698142591899</c:v>
                </c:pt>
                <c:pt idx="39200">
                  <c:v>0.98590950088780605</c:v>
                </c:pt>
                <c:pt idx="39201">
                  <c:v>0.98588414414636605</c:v>
                </c:pt>
                <c:pt idx="39202">
                  <c:v>0.98606460939101404</c:v>
                </c:pt>
                <c:pt idx="39203">
                  <c:v>0.98590295944820905</c:v>
                </c:pt>
                <c:pt idx="39204">
                  <c:v>0.98596188315050604</c:v>
                </c:pt>
                <c:pt idx="39205">
                  <c:v>0.98602355641307005</c:v>
                </c:pt>
                <c:pt idx="39206">
                  <c:v>0.98589508723480102</c:v>
                </c:pt>
                <c:pt idx="39207">
                  <c:v>0.98606427539132102</c:v>
                </c:pt>
                <c:pt idx="39208">
                  <c:v>0.98604299529348205</c:v>
                </c:pt>
                <c:pt idx="39209">
                  <c:v>0.98603989239397205</c:v>
                </c:pt>
                <c:pt idx="39210">
                  <c:v>0.98590508736556204</c:v>
                </c:pt>
                <c:pt idx="39211">
                  <c:v>0.98585648244270696</c:v>
                </c:pt>
                <c:pt idx="39212">
                  <c:v>0.98599334519112802</c:v>
                </c:pt>
                <c:pt idx="39213">
                  <c:v>0.98597774432071095</c:v>
                </c:pt>
                <c:pt idx="39214">
                  <c:v>0.98601650618098402</c:v>
                </c:pt>
                <c:pt idx="39215">
                  <c:v>0.98588870618644497</c:v>
                </c:pt>
                <c:pt idx="39216">
                  <c:v>0.98584836871796899</c:v>
                </c:pt>
                <c:pt idx="39217">
                  <c:v>0.98603663324011503</c:v>
                </c:pt>
                <c:pt idx="39218">
                  <c:v>0.98589969533740296</c:v>
                </c:pt>
                <c:pt idx="39219">
                  <c:v>0.98605427439980098</c:v>
                </c:pt>
                <c:pt idx="39220">
                  <c:v>0.985874908834528</c:v>
                </c:pt>
                <c:pt idx="39221">
                  <c:v>0.98608033862514399</c:v>
                </c:pt>
                <c:pt idx="39222">
                  <c:v>0.98586164409395005</c:v>
                </c:pt>
                <c:pt idx="39223">
                  <c:v>0.98598776182196901</c:v>
                </c:pt>
                <c:pt idx="39224">
                  <c:v>0.98599631970203405</c:v>
                </c:pt>
                <c:pt idx="39225">
                  <c:v>0.98604042603664099</c:v>
                </c:pt>
                <c:pt idx="39226">
                  <c:v>0.98599289824820502</c:v>
                </c:pt>
                <c:pt idx="39227">
                  <c:v>0.98586513030936795</c:v>
                </c:pt>
                <c:pt idx="39228">
                  <c:v>0.98599928099365297</c:v>
                </c:pt>
                <c:pt idx="39229">
                  <c:v>0.98602969630340498</c:v>
                </c:pt>
                <c:pt idx="39230">
                  <c:v>0.98591010388072098</c:v>
                </c:pt>
                <c:pt idx="39231">
                  <c:v>0.98607225240420604</c:v>
                </c:pt>
                <c:pt idx="39232">
                  <c:v>0.98589804601905395</c:v>
                </c:pt>
                <c:pt idx="39233">
                  <c:v>0.986138276589691</c:v>
                </c:pt>
                <c:pt idx="39234">
                  <c:v>0.98602961947692402</c:v>
                </c:pt>
                <c:pt idx="39235">
                  <c:v>0.98593306289215699</c:v>
                </c:pt>
                <c:pt idx="39236">
                  <c:v>0.98596103633633303</c:v>
                </c:pt>
                <c:pt idx="39237">
                  <c:v>0.98595396803820501</c:v>
                </c:pt>
                <c:pt idx="39238">
                  <c:v>0.98597205898843798</c:v>
                </c:pt>
                <c:pt idx="39239">
                  <c:v>0.98611003908619699</c:v>
                </c:pt>
                <c:pt idx="39240">
                  <c:v>0.98592285153625903</c:v>
                </c:pt>
                <c:pt idx="39241">
                  <c:v>0.98595778781678001</c:v>
                </c:pt>
                <c:pt idx="39242">
                  <c:v>0.98598947783822399</c:v>
                </c:pt>
                <c:pt idx="39243">
                  <c:v>0.98596009768167603</c:v>
                </c:pt>
                <c:pt idx="39244">
                  <c:v>0.985953713463807</c:v>
                </c:pt>
                <c:pt idx="39245">
                  <c:v>0.98605761369585299</c:v>
                </c:pt>
                <c:pt idx="39246">
                  <c:v>0.98595548388021104</c:v>
                </c:pt>
                <c:pt idx="39247">
                  <c:v>0.98604745645380498</c:v>
                </c:pt>
                <c:pt idx="39248">
                  <c:v>0.98594865242858198</c:v>
                </c:pt>
                <c:pt idx="39249">
                  <c:v>0.98594508514303303</c:v>
                </c:pt>
                <c:pt idx="39250">
                  <c:v>0.98599131359939896</c:v>
                </c:pt>
                <c:pt idx="39251">
                  <c:v>0.98593623230177196</c:v>
                </c:pt>
                <c:pt idx="39252">
                  <c:v>0.98593273545403903</c:v>
                </c:pt>
                <c:pt idx="39253">
                  <c:v>0.98595730167206497</c:v>
                </c:pt>
                <c:pt idx="39254">
                  <c:v>0.98598616462349398</c:v>
                </c:pt>
                <c:pt idx="39255">
                  <c:v>0.98601374761939797</c:v>
                </c:pt>
                <c:pt idx="39256">
                  <c:v>0.98589020059916599</c:v>
                </c:pt>
                <c:pt idx="39257">
                  <c:v>0.985940919316455</c:v>
                </c:pt>
                <c:pt idx="39258">
                  <c:v>0.98587564628911295</c:v>
                </c:pt>
                <c:pt idx="39259">
                  <c:v>0.98599673359301399</c:v>
                </c:pt>
                <c:pt idx="39260">
                  <c:v>0.98602352736510901</c:v>
                </c:pt>
                <c:pt idx="39261">
                  <c:v>0.98601080392865004</c:v>
                </c:pt>
                <c:pt idx="39262">
                  <c:v>0.98597962130653904</c:v>
                </c:pt>
                <c:pt idx="39263">
                  <c:v>0.98597034539958905</c:v>
                </c:pt>
                <c:pt idx="39264">
                  <c:v>0.985946926175856</c:v>
                </c:pt>
                <c:pt idx="39265">
                  <c:v>0.98603900485249196</c:v>
                </c:pt>
                <c:pt idx="39266">
                  <c:v>0.98584456109645302</c:v>
                </c:pt>
                <c:pt idx="39267">
                  <c:v>0.98599363688075103</c:v>
                </c:pt>
                <c:pt idx="39268">
                  <c:v>0.98608689357599899</c:v>
                </c:pt>
                <c:pt idx="39269">
                  <c:v>0.98587638168504799</c:v>
                </c:pt>
                <c:pt idx="39270">
                  <c:v>0.98601580472203099</c:v>
                </c:pt>
                <c:pt idx="39271">
                  <c:v>0.98595187866047296</c:v>
                </c:pt>
                <c:pt idx="39272">
                  <c:v>0.98592076869044998</c:v>
                </c:pt>
                <c:pt idx="39273">
                  <c:v>0.98603605682915996</c:v>
                </c:pt>
                <c:pt idx="39274">
                  <c:v>0.98598708802648005</c:v>
                </c:pt>
                <c:pt idx="39275">
                  <c:v>0.98594499934745905</c:v>
                </c:pt>
                <c:pt idx="39276">
                  <c:v>0.98594631893594198</c:v>
                </c:pt>
                <c:pt idx="39277">
                  <c:v>0.98589255724593805</c:v>
                </c:pt>
                <c:pt idx="39278">
                  <c:v>0.98595130164422995</c:v>
                </c:pt>
                <c:pt idx="39279">
                  <c:v>0.98597922322474496</c:v>
                </c:pt>
                <c:pt idx="39280">
                  <c:v>0.98592917165798</c:v>
                </c:pt>
                <c:pt idx="39281">
                  <c:v>0.98590904134158197</c:v>
                </c:pt>
                <c:pt idx="39282">
                  <c:v>0.98595234613063798</c:v>
                </c:pt>
                <c:pt idx="39283">
                  <c:v>0.98604287653345202</c:v>
                </c:pt>
                <c:pt idx="39284">
                  <c:v>0.98590729936493304</c:v>
                </c:pt>
                <c:pt idx="39285">
                  <c:v>0.986024124732511</c:v>
                </c:pt>
                <c:pt idx="39286">
                  <c:v>0.98596856016057299</c:v>
                </c:pt>
                <c:pt idx="39287">
                  <c:v>0.98594232588198105</c:v>
                </c:pt>
                <c:pt idx="39288">
                  <c:v>0.98593868689542796</c:v>
                </c:pt>
                <c:pt idx="39289">
                  <c:v>0.98603068270837702</c:v>
                </c:pt>
                <c:pt idx="39290">
                  <c:v>0.98588786739462297</c:v>
                </c:pt>
                <c:pt idx="39291">
                  <c:v>0.98592820804302095</c:v>
                </c:pt>
                <c:pt idx="39292">
                  <c:v>0.98591323384412999</c:v>
                </c:pt>
                <c:pt idx="39293">
                  <c:v>0.98593199730759495</c:v>
                </c:pt>
                <c:pt idx="39294">
                  <c:v>0.98598847345335805</c:v>
                </c:pt>
                <c:pt idx="39295">
                  <c:v>0.98589049071437296</c:v>
                </c:pt>
                <c:pt idx="39296">
                  <c:v>0.98594787948189</c:v>
                </c:pt>
                <c:pt idx="39297">
                  <c:v>0.98601342489688304</c:v>
                </c:pt>
                <c:pt idx="39298">
                  <c:v>0.98598501432216701</c:v>
                </c:pt>
                <c:pt idx="39299">
                  <c:v>0.98587109601303002</c:v>
                </c:pt>
                <c:pt idx="39300">
                  <c:v>0.98602255595545096</c:v>
                </c:pt>
                <c:pt idx="39301">
                  <c:v>0.98601094792063704</c:v>
                </c:pt>
                <c:pt idx="39302">
                  <c:v>0.98603002809838403</c:v>
                </c:pt>
                <c:pt idx="39303">
                  <c:v>0.98600426829682897</c:v>
                </c:pt>
                <c:pt idx="39304">
                  <c:v>0.985969185086084</c:v>
                </c:pt>
                <c:pt idx="39305">
                  <c:v>0.98593374303260795</c:v>
                </c:pt>
                <c:pt idx="39306">
                  <c:v>0.98597800111145595</c:v>
                </c:pt>
                <c:pt idx="39307">
                  <c:v>0.98614188609603204</c:v>
                </c:pt>
                <c:pt idx="39308">
                  <c:v>0.98599677587671397</c:v>
                </c:pt>
                <c:pt idx="39309">
                  <c:v>0.98603019906806</c:v>
                </c:pt>
                <c:pt idx="39310">
                  <c:v>0.98601506375608095</c:v>
                </c:pt>
                <c:pt idx="39311">
                  <c:v>0.98609611160607502</c:v>
                </c:pt>
                <c:pt idx="39312">
                  <c:v>0.98605805422501003</c:v>
                </c:pt>
                <c:pt idx="39313">
                  <c:v>0.98592624124831796</c:v>
                </c:pt>
                <c:pt idx="39314">
                  <c:v>0.98603805326556704</c:v>
                </c:pt>
                <c:pt idx="39315">
                  <c:v>0.98595237031926697</c:v>
                </c:pt>
                <c:pt idx="39316">
                  <c:v>0.98599182517247896</c:v>
                </c:pt>
                <c:pt idx="39317">
                  <c:v>0.98595102421536596</c:v>
                </c:pt>
                <c:pt idx="39318">
                  <c:v>0.985973377519337</c:v>
                </c:pt>
                <c:pt idx="39319">
                  <c:v>0.98591136749220099</c:v>
                </c:pt>
                <c:pt idx="39320">
                  <c:v>0.98598706638976596</c:v>
                </c:pt>
                <c:pt idx="39321">
                  <c:v>0.98595797274308405</c:v>
                </c:pt>
                <c:pt idx="39322">
                  <c:v>0.98594662837902303</c:v>
                </c:pt>
                <c:pt idx="39323">
                  <c:v>0.98600185103721205</c:v>
                </c:pt>
                <c:pt idx="39324">
                  <c:v>0.98602824210114703</c:v>
                </c:pt>
                <c:pt idx="39325">
                  <c:v>0.98599479731461304</c:v>
                </c:pt>
                <c:pt idx="39326">
                  <c:v>0.98598108737522805</c:v>
                </c:pt>
                <c:pt idx="39327">
                  <c:v>0.98590423049356102</c:v>
                </c:pt>
                <c:pt idx="39328">
                  <c:v>0.98595450257600403</c:v>
                </c:pt>
                <c:pt idx="39329">
                  <c:v>0.985974545064491</c:v>
                </c:pt>
                <c:pt idx="39330">
                  <c:v>0.98600210368321395</c:v>
                </c:pt>
                <c:pt idx="39331">
                  <c:v>0.98598291787356296</c:v>
                </c:pt>
                <c:pt idx="39332">
                  <c:v>0.98599592764888699</c:v>
                </c:pt>
                <c:pt idx="39333">
                  <c:v>0.985963549905569</c:v>
                </c:pt>
                <c:pt idx="39334">
                  <c:v>0.98590496829043905</c:v>
                </c:pt>
                <c:pt idx="39335">
                  <c:v>0.98609049596585097</c:v>
                </c:pt>
                <c:pt idx="39336">
                  <c:v>0.98600938938066196</c:v>
                </c:pt>
                <c:pt idx="39337">
                  <c:v>0.98602397413185305</c:v>
                </c:pt>
                <c:pt idx="39338">
                  <c:v>0.98587975481331003</c:v>
                </c:pt>
                <c:pt idx="39339">
                  <c:v>0.98602693139128605</c:v>
                </c:pt>
                <c:pt idx="39340">
                  <c:v>0.98588318709704603</c:v>
                </c:pt>
                <c:pt idx="39341">
                  <c:v>0.98592256741161799</c:v>
                </c:pt>
                <c:pt idx="39342">
                  <c:v>0.98609133319863496</c:v>
                </c:pt>
                <c:pt idx="39343">
                  <c:v>0.98596268539225496</c:v>
                </c:pt>
                <c:pt idx="39344">
                  <c:v>0.98611377083316498</c:v>
                </c:pt>
                <c:pt idx="39345">
                  <c:v>0.98599727459441699</c:v>
                </c:pt>
                <c:pt idx="39346">
                  <c:v>0.98589303606289802</c:v>
                </c:pt>
                <c:pt idx="39347">
                  <c:v>0.98593278536962103</c:v>
                </c:pt>
                <c:pt idx="39348">
                  <c:v>0.98602406721797997</c:v>
                </c:pt>
                <c:pt idx="39349">
                  <c:v>0.98598735642730895</c:v>
                </c:pt>
                <c:pt idx="39350">
                  <c:v>0.98604786069104</c:v>
                </c:pt>
                <c:pt idx="39351">
                  <c:v>0.98590485101689596</c:v>
                </c:pt>
                <c:pt idx="39352">
                  <c:v>0.98594224553869103</c:v>
                </c:pt>
                <c:pt idx="39353">
                  <c:v>0.98604351166038995</c:v>
                </c:pt>
                <c:pt idx="39354">
                  <c:v>0.98597701834569995</c:v>
                </c:pt>
                <c:pt idx="39355">
                  <c:v>0.98600148968802703</c:v>
                </c:pt>
                <c:pt idx="39356">
                  <c:v>0.98593206081168105</c:v>
                </c:pt>
                <c:pt idx="39357">
                  <c:v>0.985914777033293</c:v>
                </c:pt>
                <c:pt idx="39358">
                  <c:v>0.98605448829404896</c:v>
                </c:pt>
                <c:pt idx="39359">
                  <c:v>0.98599289906238397</c:v>
                </c:pt>
                <c:pt idx="39360">
                  <c:v>0.98595243446530501</c:v>
                </c:pt>
                <c:pt idx="39361">
                  <c:v>0.98593812908218303</c:v>
                </c:pt>
                <c:pt idx="39362">
                  <c:v>0.98591993707978398</c:v>
                </c:pt>
                <c:pt idx="39363">
                  <c:v>0.98602498489131796</c:v>
                </c:pt>
                <c:pt idx="39364">
                  <c:v>0.98607970477276496</c:v>
                </c:pt>
                <c:pt idx="39365">
                  <c:v>0.98592284405866804</c:v>
                </c:pt>
                <c:pt idx="39366">
                  <c:v>0.98597789594247998</c:v>
                </c:pt>
                <c:pt idx="39367">
                  <c:v>0.98590172757398697</c:v>
                </c:pt>
                <c:pt idx="39368">
                  <c:v>0.98600499391599195</c:v>
                </c:pt>
                <c:pt idx="39369">
                  <c:v>0.98589940148927702</c:v>
                </c:pt>
                <c:pt idx="39370">
                  <c:v>0.98593198938284099</c:v>
                </c:pt>
                <c:pt idx="39371">
                  <c:v>0.98595428944276597</c:v>
                </c:pt>
                <c:pt idx="39372">
                  <c:v>0.98590849153345905</c:v>
                </c:pt>
                <c:pt idx="39373">
                  <c:v>0.98591778262782304</c:v>
                </c:pt>
                <c:pt idx="39374">
                  <c:v>0.98595306790509796</c:v>
                </c:pt>
                <c:pt idx="39375">
                  <c:v>0.98597158391662698</c:v>
                </c:pt>
                <c:pt idx="39376">
                  <c:v>0.98597940181589605</c:v>
                </c:pt>
                <c:pt idx="39377">
                  <c:v>0.98593814528509705</c:v>
                </c:pt>
                <c:pt idx="39378">
                  <c:v>0.98587515697382</c:v>
                </c:pt>
                <c:pt idx="39379">
                  <c:v>0.98589841416554203</c:v>
                </c:pt>
                <c:pt idx="39380">
                  <c:v>0.98601136721538596</c:v>
                </c:pt>
                <c:pt idx="39381">
                  <c:v>0.98605183166204202</c:v>
                </c:pt>
                <c:pt idx="39382">
                  <c:v>0.98614721568934305</c:v>
                </c:pt>
                <c:pt idx="39383">
                  <c:v>0.98593948142131105</c:v>
                </c:pt>
                <c:pt idx="39384">
                  <c:v>0.98592031503659305</c:v>
                </c:pt>
                <c:pt idx="39385">
                  <c:v>0.98593629554582596</c:v>
                </c:pt>
                <c:pt idx="39386">
                  <c:v>0.98597971331964995</c:v>
                </c:pt>
                <c:pt idx="39387">
                  <c:v>0.98604853298641604</c:v>
                </c:pt>
                <c:pt idx="39388">
                  <c:v>0.98599478031997501</c:v>
                </c:pt>
                <c:pt idx="39389">
                  <c:v>0.98591657144699496</c:v>
                </c:pt>
                <c:pt idx="39390">
                  <c:v>0.98587494557097699</c:v>
                </c:pt>
                <c:pt idx="39391">
                  <c:v>0.98591801762785503</c:v>
                </c:pt>
                <c:pt idx="39392">
                  <c:v>0.98602978844118305</c:v>
                </c:pt>
                <c:pt idx="39393">
                  <c:v>0.98605244346840804</c:v>
                </c:pt>
                <c:pt idx="39394">
                  <c:v>0.985891432236912</c:v>
                </c:pt>
                <c:pt idx="39395">
                  <c:v>0.985907017062022</c:v>
                </c:pt>
                <c:pt idx="39396">
                  <c:v>0.98592942814455398</c:v>
                </c:pt>
                <c:pt idx="39397">
                  <c:v>0.98600504822350499</c:v>
                </c:pt>
                <c:pt idx="39398">
                  <c:v>0.98598687582442202</c:v>
                </c:pt>
                <c:pt idx="39399">
                  <c:v>0.98592939276687097</c:v>
                </c:pt>
                <c:pt idx="39400">
                  <c:v>0.98579567423674996</c:v>
                </c:pt>
                <c:pt idx="39401">
                  <c:v>0.98600112965233899</c:v>
                </c:pt>
                <c:pt idx="39402">
                  <c:v>0.98591564366579199</c:v>
                </c:pt>
                <c:pt idx="39403">
                  <c:v>0.98604489662149197</c:v>
                </c:pt>
                <c:pt idx="39404">
                  <c:v>0.98608132494513101</c:v>
                </c:pt>
                <c:pt idx="39405">
                  <c:v>0.98595639355033704</c:v>
                </c:pt>
                <c:pt idx="39406">
                  <c:v>0.98592670325984699</c:v>
                </c:pt>
                <c:pt idx="39407">
                  <c:v>0.98587238745030104</c:v>
                </c:pt>
                <c:pt idx="39408">
                  <c:v>0.98591278800675897</c:v>
                </c:pt>
                <c:pt idx="39409">
                  <c:v>0.98596375667838398</c:v>
                </c:pt>
                <c:pt idx="39410">
                  <c:v>0.98601969691250302</c:v>
                </c:pt>
                <c:pt idx="39411">
                  <c:v>0.98592631173530099</c:v>
                </c:pt>
                <c:pt idx="39412">
                  <c:v>0.98596866277445905</c:v>
                </c:pt>
                <c:pt idx="39413">
                  <c:v>0.98588959427106504</c:v>
                </c:pt>
                <c:pt idx="39414">
                  <c:v>0.98597244601306699</c:v>
                </c:pt>
                <c:pt idx="39415">
                  <c:v>0.98608625511146197</c:v>
                </c:pt>
                <c:pt idx="39416">
                  <c:v>0.98593601297119005</c:v>
                </c:pt>
                <c:pt idx="39417">
                  <c:v>0.98596373710269003</c:v>
                </c:pt>
                <c:pt idx="39418">
                  <c:v>0.98593943674079698</c:v>
                </c:pt>
                <c:pt idx="39419">
                  <c:v>0.98600057429543997</c:v>
                </c:pt>
                <c:pt idx="39420">
                  <c:v>0.98595104912557696</c:v>
                </c:pt>
                <c:pt idx="39421">
                  <c:v>0.98606831793885197</c:v>
                </c:pt>
                <c:pt idx="39422">
                  <c:v>0.98599997455457999</c:v>
                </c:pt>
                <c:pt idx="39423">
                  <c:v>0.98593236560168096</c:v>
                </c:pt>
                <c:pt idx="39424">
                  <c:v>0.98596420800184703</c:v>
                </c:pt>
                <c:pt idx="39425">
                  <c:v>0.98600072329395905</c:v>
                </c:pt>
                <c:pt idx="39426">
                  <c:v>0.98603022866102696</c:v>
                </c:pt>
                <c:pt idx="39427">
                  <c:v>0.98603211094968302</c:v>
                </c:pt>
                <c:pt idx="39428">
                  <c:v>0.986002505304437</c:v>
                </c:pt>
                <c:pt idx="39429">
                  <c:v>0.98592964198510502</c:v>
                </c:pt>
                <c:pt idx="39430">
                  <c:v>0.98596823219115304</c:v>
                </c:pt>
                <c:pt idx="39431">
                  <c:v>0.98598656602196999</c:v>
                </c:pt>
                <c:pt idx="39432">
                  <c:v>0.98609965114999998</c:v>
                </c:pt>
                <c:pt idx="39433">
                  <c:v>0.98597842503732702</c:v>
                </c:pt>
                <c:pt idx="39434">
                  <c:v>0.98597250687418203</c:v>
                </c:pt>
                <c:pt idx="39435">
                  <c:v>0.98596940350014295</c:v>
                </c:pt>
                <c:pt idx="39436">
                  <c:v>0.98603357552845095</c:v>
                </c:pt>
                <c:pt idx="39437">
                  <c:v>0.98592464719280104</c:v>
                </c:pt>
                <c:pt idx="39438">
                  <c:v>0.98596736826724296</c:v>
                </c:pt>
                <c:pt idx="39439">
                  <c:v>0.98582786758867402</c:v>
                </c:pt>
                <c:pt idx="39440">
                  <c:v>0.98592666027374898</c:v>
                </c:pt>
                <c:pt idx="39441">
                  <c:v>0.985912766745903</c:v>
                </c:pt>
                <c:pt idx="39442">
                  <c:v>0.98601474547672496</c:v>
                </c:pt>
                <c:pt idx="39443">
                  <c:v>0.98609528447411599</c:v>
                </c:pt>
                <c:pt idx="39444">
                  <c:v>0.98599897820832905</c:v>
                </c:pt>
                <c:pt idx="39445">
                  <c:v>0.985979778888186</c:v>
                </c:pt>
                <c:pt idx="39446">
                  <c:v>0.98588091999916405</c:v>
                </c:pt>
                <c:pt idx="39447">
                  <c:v>0.98597700980854297</c:v>
                </c:pt>
                <c:pt idx="39448">
                  <c:v>0.98593513666708299</c:v>
                </c:pt>
                <c:pt idx="39449">
                  <c:v>0.98596036617967397</c:v>
                </c:pt>
                <c:pt idx="39450">
                  <c:v>0.98591195013711697</c:v>
                </c:pt>
                <c:pt idx="39451">
                  <c:v>0.98589177020810204</c:v>
                </c:pt>
                <c:pt idx="39452">
                  <c:v>0.98590660057211399</c:v>
                </c:pt>
                <c:pt idx="39453">
                  <c:v>0.98594471411847795</c:v>
                </c:pt>
                <c:pt idx="39454">
                  <c:v>0.98594273395168097</c:v>
                </c:pt>
                <c:pt idx="39455">
                  <c:v>0.98589530932359404</c:v>
                </c:pt>
                <c:pt idx="39456">
                  <c:v>0.98600394048664697</c:v>
                </c:pt>
                <c:pt idx="39457">
                  <c:v>0.98598127956182302</c:v>
                </c:pt>
                <c:pt idx="39458">
                  <c:v>0.98595223548723199</c:v>
                </c:pt>
                <c:pt idx="39459">
                  <c:v>0.98602621142806202</c:v>
                </c:pt>
                <c:pt idx="39460">
                  <c:v>0.98586260850540697</c:v>
                </c:pt>
                <c:pt idx="39461">
                  <c:v>0.98605265832194799</c:v>
                </c:pt>
                <c:pt idx="39462">
                  <c:v>0.98591355299959105</c:v>
                </c:pt>
                <c:pt idx="39463">
                  <c:v>0.985985295469334</c:v>
                </c:pt>
                <c:pt idx="39464">
                  <c:v>0.98597359992320399</c:v>
                </c:pt>
                <c:pt idx="39465">
                  <c:v>0.98595070068524504</c:v>
                </c:pt>
                <c:pt idx="39466">
                  <c:v>0.98594751898514899</c:v>
                </c:pt>
                <c:pt idx="39467">
                  <c:v>0.98588880566926895</c:v>
                </c:pt>
                <c:pt idx="39468">
                  <c:v>0.98600705837246105</c:v>
                </c:pt>
                <c:pt idx="39469">
                  <c:v>0.98599880789206296</c:v>
                </c:pt>
                <c:pt idx="39470">
                  <c:v>0.98598574560555596</c:v>
                </c:pt>
                <c:pt idx="39471">
                  <c:v>0.98592820775837497</c:v>
                </c:pt>
                <c:pt idx="39472">
                  <c:v>0.98590961419392098</c:v>
                </c:pt>
                <c:pt idx="39473">
                  <c:v>0.98594105947358102</c:v>
                </c:pt>
                <c:pt idx="39474">
                  <c:v>0.98604623109587097</c:v>
                </c:pt>
                <c:pt idx="39475">
                  <c:v>0.98588988442441705</c:v>
                </c:pt>
                <c:pt idx="39476">
                  <c:v>0.986103781350261</c:v>
                </c:pt>
                <c:pt idx="39477">
                  <c:v>0.98598191765802201</c:v>
                </c:pt>
                <c:pt idx="39478">
                  <c:v>0.98598451257720099</c:v>
                </c:pt>
                <c:pt idx="39479">
                  <c:v>0.98598384771519398</c:v>
                </c:pt>
                <c:pt idx="39480">
                  <c:v>0.98607450797302698</c:v>
                </c:pt>
                <c:pt idx="39481">
                  <c:v>0.98598207127732695</c:v>
                </c:pt>
                <c:pt idx="39482">
                  <c:v>0.98594125462308202</c:v>
                </c:pt>
                <c:pt idx="39483">
                  <c:v>0.98605615487197396</c:v>
                </c:pt>
                <c:pt idx="39484">
                  <c:v>0.98604087726272804</c:v>
                </c:pt>
                <c:pt idx="39485">
                  <c:v>0.98607297152659001</c:v>
                </c:pt>
                <c:pt idx="39486">
                  <c:v>0.98595927644466097</c:v>
                </c:pt>
                <c:pt idx="39487">
                  <c:v>0.98590205154673405</c:v>
                </c:pt>
                <c:pt idx="39488">
                  <c:v>0.98589680153846104</c:v>
                </c:pt>
                <c:pt idx="39489">
                  <c:v>0.98596607579946505</c:v>
                </c:pt>
                <c:pt idx="39490">
                  <c:v>0.98591708467342798</c:v>
                </c:pt>
                <c:pt idx="39491">
                  <c:v>0.98591965902115197</c:v>
                </c:pt>
                <c:pt idx="39492">
                  <c:v>0.98589670737736601</c:v>
                </c:pt>
                <c:pt idx="39493">
                  <c:v>0.98591395858122</c:v>
                </c:pt>
                <c:pt idx="39494">
                  <c:v>0.985880770012036</c:v>
                </c:pt>
                <c:pt idx="39495">
                  <c:v>0.98598047320022897</c:v>
                </c:pt>
                <c:pt idx="39496">
                  <c:v>0.985954773933988</c:v>
                </c:pt>
                <c:pt idx="39497">
                  <c:v>0.98608855037965604</c:v>
                </c:pt>
                <c:pt idx="39498">
                  <c:v>0.98609048759790796</c:v>
                </c:pt>
                <c:pt idx="39499">
                  <c:v>0.98597102330535502</c:v>
                </c:pt>
                <c:pt idx="39500">
                  <c:v>0.98595394587290597</c:v>
                </c:pt>
                <c:pt idx="39501">
                  <c:v>0.98594099004158897</c:v>
                </c:pt>
                <c:pt idx="39502">
                  <c:v>0.98603641834786604</c:v>
                </c:pt>
                <c:pt idx="39503">
                  <c:v>0.98603600790846502</c:v>
                </c:pt>
                <c:pt idx="39504">
                  <c:v>0.98609787160497997</c:v>
                </c:pt>
                <c:pt idx="39505">
                  <c:v>0.98591385646098395</c:v>
                </c:pt>
                <c:pt idx="39506">
                  <c:v>0.98604429769982505</c:v>
                </c:pt>
                <c:pt idx="39507">
                  <c:v>0.98584357421448898</c:v>
                </c:pt>
                <c:pt idx="39508">
                  <c:v>0.98595130752564297</c:v>
                </c:pt>
                <c:pt idx="39509">
                  <c:v>0.98594516756750405</c:v>
                </c:pt>
                <c:pt idx="39510">
                  <c:v>0.98598316860373802</c:v>
                </c:pt>
                <c:pt idx="39511">
                  <c:v>0.98602210140827296</c:v>
                </c:pt>
                <c:pt idx="39512">
                  <c:v>0.98586996914678704</c:v>
                </c:pt>
                <c:pt idx="39513">
                  <c:v>0.98596102335981095</c:v>
                </c:pt>
                <c:pt idx="39514">
                  <c:v>0.985918014784818</c:v>
                </c:pt>
                <c:pt idx="39515">
                  <c:v>0.98605875652713704</c:v>
                </c:pt>
                <c:pt idx="39516">
                  <c:v>0.98585540370910596</c:v>
                </c:pt>
                <c:pt idx="39517">
                  <c:v>0.98596172711940699</c:v>
                </c:pt>
                <c:pt idx="39518">
                  <c:v>0.98604657054870404</c:v>
                </c:pt>
                <c:pt idx="39519">
                  <c:v>0.98595269525875495</c:v>
                </c:pt>
                <c:pt idx="39520">
                  <c:v>0.98604418591058496</c:v>
                </c:pt>
                <c:pt idx="39521">
                  <c:v>0.98597423505218096</c:v>
                </c:pt>
                <c:pt idx="39522">
                  <c:v>0.98598580211962195</c:v>
                </c:pt>
                <c:pt idx="39523">
                  <c:v>0.98597161554866597</c:v>
                </c:pt>
                <c:pt idx="39524">
                  <c:v>0.98597645444002602</c:v>
                </c:pt>
                <c:pt idx="39525">
                  <c:v>0.98596553914427798</c:v>
                </c:pt>
                <c:pt idx="39526">
                  <c:v>0.98587591702730903</c:v>
                </c:pt>
                <c:pt idx="39527">
                  <c:v>0.98601109254132202</c:v>
                </c:pt>
                <c:pt idx="39528">
                  <c:v>0.98604319172736399</c:v>
                </c:pt>
                <c:pt idx="39529">
                  <c:v>0.98597757270780395</c:v>
                </c:pt>
                <c:pt idx="39530">
                  <c:v>0.98592544333636301</c:v>
                </c:pt>
                <c:pt idx="39531">
                  <c:v>0.98591906882285896</c:v>
                </c:pt>
                <c:pt idx="39532">
                  <c:v>0.986004056861433</c:v>
                </c:pt>
                <c:pt idx="39533">
                  <c:v>0.98593156540973104</c:v>
                </c:pt>
                <c:pt idx="39534">
                  <c:v>0.98596597428995003</c:v>
                </c:pt>
                <c:pt idx="39535">
                  <c:v>0.985874768472774</c:v>
                </c:pt>
                <c:pt idx="39536">
                  <c:v>0.98596925773141797</c:v>
                </c:pt>
                <c:pt idx="39537">
                  <c:v>0.98592186441748697</c:v>
                </c:pt>
                <c:pt idx="39538">
                  <c:v>0.98591717288722303</c:v>
                </c:pt>
                <c:pt idx="39539">
                  <c:v>0.98603742486330603</c:v>
                </c:pt>
                <c:pt idx="39540">
                  <c:v>0.98591868054290599</c:v>
                </c:pt>
                <c:pt idx="39541">
                  <c:v>0.98603764379159198</c:v>
                </c:pt>
                <c:pt idx="39542">
                  <c:v>0.98591179438839405</c:v>
                </c:pt>
                <c:pt idx="39543">
                  <c:v>0.98600679367757704</c:v>
                </c:pt>
                <c:pt idx="39544">
                  <c:v>0.98594855032616202</c:v>
                </c:pt>
                <c:pt idx="39545">
                  <c:v>0.98596335067997598</c:v>
                </c:pt>
                <c:pt idx="39546">
                  <c:v>0.98598153946851097</c:v>
                </c:pt>
                <c:pt idx="39547">
                  <c:v>0.98595606525230095</c:v>
                </c:pt>
                <c:pt idx="39548">
                  <c:v>0.98597465587765498</c:v>
                </c:pt>
                <c:pt idx="39549">
                  <c:v>0.98599424733011898</c:v>
                </c:pt>
                <c:pt idx="39550">
                  <c:v>0.98598679350571505</c:v>
                </c:pt>
                <c:pt idx="39551">
                  <c:v>0.98589604602810099</c:v>
                </c:pt>
                <c:pt idx="39552">
                  <c:v>0.98590391737720295</c:v>
                </c:pt>
                <c:pt idx="39553">
                  <c:v>0.98589656590431496</c:v>
                </c:pt>
                <c:pt idx="39554">
                  <c:v>0.98599522079313195</c:v>
                </c:pt>
                <c:pt idx="39555">
                  <c:v>0.98591444859192101</c:v>
                </c:pt>
                <c:pt idx="39556">
                  <c:v>0.98605932299650301</c:v>
                </c:pt>
                <c:pt idx="39557">
                  <c:v>0.98587788954200395</c:v>
                </c:pt>
                <c:pt idx="39558">
                  <c:v>0.98606114173908799</c:v>
                </c:pt>
                <c:pt idx="39559">
                  <c:v>0.98594145207619799</c:v>
                </c:pt>
                <c:pt idx="39560">
                  <c:v>0.98602934733894798</c:v>
                </c:pt>
                <c:pt idx="39561">
                  <c:v>0.98598851161230205</c:v>
                </c:pt>
                <c:pt idx="39562">
                  <c:v>0.98591922059081605</c:v>
                </c:pt>
                <c:pt idx="39563">
                  <c:v>0.98593716390409902</c:v>
                </c:pt>
                <c:pt idx="39564">
                  <c:v>0.98600795284285203</c:v>
                </c:pt>
                <c:pt idx="39565">
                  <c:v>0.98610928718495905</c:v>
                </c:pt>
                <c:pt idx="39566">
                  <c:v>0.98591853917454497</c:v>
                </c:pt>
                <c:pt idx="39567">
                  <c:v>0.98599727536966497</c:v>
                </c:pt>
                <c:pt idx="39568">
                  <c:v>0.98598286579182404</c:v>
                </c:pt>
                <c:pt idx="39569">
                  <c:v>0.98587058378447301</c:v>
                </c:pt>
                <c:pt idx="39570">
                  <c:v>0.986023988911368</c:v>
                </c:pt>
                <c:pt idx="39571">
                  <c:v>0.98588590083729899</c:v>
                </c:pt>
                <c:pt idx="39572">
                  <c:v>0.98608626800893995</c:v>
                </c:pt>
                <c:pt idx="39573">
                  <c:v>0.98591085317333305</c:v>
                </c:pt>
                <c:pt idx="39574">
                  <c:v>0.98601602815910405</c:v>
                </c:pt>
                <c:pt idx="39575">
                  <c:v>0.98594482884631895</c:v>
                </c:pt>
                <c:pt idx="39576">
                  <c:v>0.98610822651588503</c:v>
                </c:pt>
                <c:pt idx="39577">
                  <c:v>0.98597057793285603</c:v>
                </c:pt>
                <c:pt idx="39578">
                  <c:v>0.98595101868361501</c:v>
                </c:pt>
                <c:pt idx="39579">
                  <c:v>0.98601966315411704</c:v>
                </c:pt>
                <c:pt idx="39580">
                  <c:v>0.98605060452087301</c:v>
                </c:pt>
                <c:pt idx="39581">
                  <c:v>0.98601753692980298</c:v>
                </c:pt>
                <c:pt idx="39582">
                  <c:v>0.98597899026902402</c:v>
                </c:pt>
                <c:pt idx="39583">
                  <c:v>0.98602186055058205</c:v>
                </c:pt>
                <c:pt idx="39584">
                  <c:v>0.98590424595850001</c:v>
                </c:pt>
                <c:pt idx="39585">
                  <c:v>0.98603858795535704</c:v>
                </c:pt>
                <c:pt idx="39586">
                  <c:v>0.98606076341183102</c:v>
                </c:pt>
                <c:pt idx="39587">
                  <c:v>0.98599894333652005</c:v>
                </c:pt>
                <c:pt idx="39588">
                  <c:v>0.98598344983153896</c:v>
                </c:pt>
                <c:pt idx="39589">
                  <c:v>0.98607824652569798</c:v>
                </c:pt>
                <c:pt idx="39590">
                  <c:v>0.98601701358220595</c:v>
                </c:pt>
                <c:pt idx="39591">
                  <c:v>0.98588699721488404</c:v>
                </c:pt>
                <c:pt idx="39592">
                  <c:v>0.98607229802808705</c:v>
                </c:pt>
                <c:pt idx="39593">
                  <c:v>0.98592845446159905</c:v>
                </c:pt>
                <c:pt idx="39594">
                  <c:v>0.98598311081996903</c:v>
                </c:pt>
                <c:pt idx="39595">
                  <c:v>0.98605439619920698</c:v>
                </c:pt>
                <c:pt idx="39596">
                  <c:v>0.98588901838333998</c:v>
                </c:pt>
                <c:pt idx="39597">
                  <c:v>0.98601054462354998</c:v>
                </c:pt>
                <c:pt idx="39598">
                  <c:v>0.98593572990255496</c:v>
                </c:pt>
                <c:pt idx="39599">
                  <c:v>0.98604770854956403</c:v>
                </c:pt>
                <c:pt idx="39600">
                  <c:v>0.98600764150843601</c:v>
                </c:pt>
                <c:pt idx="39601">
                  <c:v>0.98602429836001304</c:v>
                </c:pt>
                <c:pt idx="39602">
                  <c:v>0.98591095156608999</c:v>
                </c:pt>
                <c:pt idx="39603">
                  <c:v>0.98606413498812095</c:v>
                </c:pt>
                <c:pt idx="39604">
                  <c:v>0.98588978415399897</c:v>
                </c:pt>
                <c:pt idx="39605">
                  <c:v>0.98607003603978105</c:v>
                </c:pt>
                <c:pt idx="39606">
                  <c:v>0.98593244905598498</c:v>
                </c:pt>
                <c:pt idx="39607">
                  <c:v>0.98589591614146999</c:v>
                </c:pt>
                <c:pt idx="39608">
                  <c:v>0.98597421849035405</c:v>
                </c:pt>
                <c:pt idx="39609">
                  <c:v>0.98592136539306097</c:v>
                </c:pt>
                <c:pt idx="39610">
                  <c:v>0.986047719198197</c:v>
                </c:pt>
                <c:pt idx="39611">
                  <c:v>0.985849420209432</c:v>
                </c:pt>
                <c:pt idx="39612">
                  <c:v>0.98597766364975203</c:v>
                </c:pt>
                <c:pt idx="39613">
                  <c:v>0.98593345847612002</c:v>
                </c:pt>
                <c:pt idx="39614">
                  <c:v>0.98592656552310598</c:v>
                </c:pt>
                <c:pt idx="39615">
                  <c:v>0.98590497924892095</c:v>
                </c:pt>
                <c:pt idx="39616">
                  <c:v>0.98598178580961704</c:v>
                </c:pt>
                <c:pt idx="39617">
                  <c:v>0.98599713164423197</c:v>
                </c:pt>
                <c:pt idx="39618">
                  <c:v>0.98600235906655198</c:v>
                </c:pt>
                <c:pt idx="39619">
                  <c:v>0.98589731921456303</c:v>
                </c:pt>
                <c:pt idx="39620">
                  <c:v>0.98599916501805396</c:v>
                </c:pt>
                <c:pt idx="39621">
                  <c:v>0.98592137812215197</c:v>
                </c:pt>
                <c:pt idx="39622">
                  <c:v>0.98591746307201</c:v>
                </c:pt>
                <c:pt idx="39623">
                  <c:v>0.985993801438661</c:v>
                </c:pt>
                <c:pt idx="39624">
                  <c:v>0.98590010765531999</c:v>
                </c:pt>
                <c:pt idx="39625">
                  <c:v>0.98597697939159901</c:v>
                </c:pt>
                <c:pt idx="39626">
                  <c:v>0.985989136101041</c:v>
                </c:pt>
                <c:pt idx="39627">
                  <c:v>0.98585272453081396</c:v>
                </c:pt>
                <c:pt idx="39628">
                  <c:v>0.98596894687704895</c:v>
                </c:pt>
                <c:pt idx="39629">
                  <c:v>0.98591380263641304</c:v>
                </c:pt>
                <c:pt idx="39630">
                  <c:v>0.98602577581282402</c:v>
                </c:pt>
                <c:pt idx="39631">
                  <c:v>0.98595168591073801</c:v>
                </c:pt>
                <c:pt idx="39632">
                  <c:v>0.98599825640105399</c:v>
                </c:pt>
                <c:pt idx="39633">
                  <c:v>0.98596772637310104</c:v>
                </c:pt>
                <c:pt idx="39634">
                  <c:v>0.98606210014668005</c:v>
                </c:pt>
                <c:pt idx="39635">
                  <c:v>0.98592222247237205</c:v>
                </c:pt>
                <c:pt idx="39636">
                  <c:v>0.98593458688264901</c:v>
                </c:pt>
                <c:pt idx="39637">
                  <c:v>0.98597808119394803</c:v>
                </c:pt>
                <c:pt idx="39638">
                  <c:v>0.985952941492926</c:v>
                </c:pt>
                <c:pt idx="39639">
                  <c:v>0.98586500782490105</c:v>
                </c:pt>
                <c:pt idx="39640">
                  <c:v>0.98596358594444999</c:v>
                </c:pt>
                <c:pt idx="39641">
                  <c:v>0.98593411855544499</c:v>
                </c:pt>
                <c:pt idx="39642">
                  <c:v>0.98610034832049398</c:v>
                </c:pt>
                <c:pt idx="39643">
                  <c:v>0.98589043260676501</c:v>
                </c:pt>
                <c:pt idx="39644">
                  <c:v>0.98608806115845904</c:v>
                </c:pt>
                <c:pt idx="39645">
                  <c:v>0.98593905469906895</c:v>
                </c:pt>
                <c:pt idx="39646">
                  <c:v>0.98592206930642101</c:v>
                </c:pt>
                <c:pt idx="39647">
                  <c:v>0.98586417691955397</c:v>
                </c:pt>
                <c:pt idx="39648">
                  <c:v>0.986015381417082</c:v>
                </c:pt>
                <c:pt idx="39649">
                  <c:v>0.98599609478387196</c:v>
                </c:pt>
                <c:pt idx="39650">
                  <c:v>0.98610748506671997</c:v>
                </c:pt>
                <c:pt idx="39651">
                  <c:v>0.98596455615443501</c:v>
                </c:pt>
                <c:pt idx="39652">
                  <c:v>0.98601844186697696</c:v>
                </c:pt>
                <c:pt idx="39653">
                  <c:v>0.98596610044163002</c:v>
                </c:pt>
                <c:pt idx="39654">
                  <c:v>0.98593004087508596</c:v>
                </c:pt>
                <c:pt idx="39655">
                  <c:v>0.98592337678875197</c:v>
                </c:pt>
                <c:pt idx="39656">
                  <c:v>0.98589448763652099</c:v>
                </c:pt>
                <c:pt idx="39657">
                  <c:v>0.98601488900113199</c:v>
                </c:pt>
                <c:pt idx="39658">
                  <c:v>0.98593826705274101</c:v>
                </c:pt>
                <c:pt idx="39659">
                  <c:v>0.98607345578189598</c:v>
                </c:pt>
                <c:pt idx="39660">
                  <c:v>0.98582897189305896</c:v>
                </c:pt>
                <c:pt idx="39661">
                  <c:v>0.98604878990450595</c:v>
                </c:pt>
                <c:pt idx="39662">
                  <c:v>0.98598124541046195</c:v>
                </c:pt>
                <c:pt idx="39663">
                  <c:v>0.98601497974021601</c:v>
                </c:pt>
                <c:pt idx="39664">
                  <c:v>0.98602299060432397</c:v>
                </c:pt>
                <c:pt idx="39665">
                  <c:v>0.98595503874510604</c:v>
                </c:pt>
                <c:pt idx="39666">
                  <c:v>0.98593085618607301</c:v>
                </c:pt>
                <c:pt idx="39667">
                  <c:v>0.98591274112998895</c:v>
                </c:pt>
                <c:pt idx="39668">
                  <c:v>0.985959332604468</c:v>
                </c:pt>
                <c:pt idx="39669">
                  <c:v>0.98592140437549203</c:v>
                </c:pt>
                <c:pt idx="39670">
                  <c:v>0.98608504764485705</c:v>
                </c:pt>
                <c:pt idx="39671">
                  <c:v>0.98596912465676201</c:v>
                </c:pt>
                <c:pt idx="39672">
                  <c:v>0.98593662728974396</c:v>
                </c:pt>
                <c:pt idx="39673">
                  <c:v>0.98592349373272004</c:v>
                </c:pt>
                <c:pt idx="39674">
                  <c:v>0.98593296426096699</c:v>
                </c:pt>
                <c:pt idx="39675">
                  <c:v>0.98602775303923795</c:v>
                </c:pt>
                <c:pt idx="39676">
                  <c:v>0.98604128849922701</c:v>
                </c:pt>
                <c:pt idx="39677">
                  <c:v>0.98605379301653495</c:v>
                </c:pt>
                <c:pt idx="39678">
                  <c:v>0.98596003937093002</c:v>
                </c:pt>
                <c:pt idx="39679">
                  <c:v>0.98602798110265799</c:v>
                </c:pt>
                <c:pt idx="39680">
                  <c:v>0.98596387692728804</c:v>
                </c:pt>
                <c:pt idx="39681">
                  <c:v>0.98589299593046997</c:v>
                </c:pt>
                <c:pt idx="39682">
                  <c:v>0.986053370824581</c:v>
                </c:pt>
                <c:pt idx="39683">
                  <c:v>0.98589022581724695</c:v>
                </c:pt>
                <c:pt idx="39684">
                  <c:v>0.98597113903865596</c:v>
                </c:pt>
                <c:pt idx="39685">
                  <c:v>0.98586534104564005</c:v>
                </c:pt>
                <c:pt idx="39686">
                  <c:v>0.98600096790474501</c:v>
                </c:pt>
                <c:pt idx="39687">
                  <c:v>0.98610240564025897</c:v>
                </c:pt>
                <c:pt idx="39688">
                  <c:v>0.98591231949868696</c:v>
                </c:pt>
                <c:pt idx="39689">
                  <c:v>0.98594943497971499</c:v>
                </c:pt>
                <c:pt idx="39690">
                  <c:v>0.98595695480221301</c:v>
                </c:pt>
                <c:pt idx="39691">
                  <c:v>0.98605255724371599</c:v>
                </c:pt>
                <c:pt idx="39692">
                  <c:v>0.98594553093804005</c:v>
                </c:pt>
                <c:pt idx="39693">
                  <c:v>0.98596492122107204</c:v>
                </c:pt>
                <c:pt idx="39694">
                  <c:v>0.98594062965350604</c:v>
                </c:pt>
                <c:pt idx="39695">
                  <c:v>0.98597909152676699</c:v>
                </c:pt>
                <c:pt idx="39696">
                  <c:v>0.98595462309699999</c:v>
                </c:pt>
                <c:pt idx="39697">
                  <c:v>0.98599770322818903</c:v>
                </c:pt>
                <c:pt idx="39698">
                  <c:v>0.98593118236823796</c:v>
                </c:pt>
                <c:pt idx="39699">
                  <c:v>0.98589812168028801</c:v>
                </c:pt>
                <c:pt idx="39700">
                  <c:v>0.98599816069703305</c:v>
                </c:pt>
                <c:pt idx="39701">
                  <c:v>0.98592952708043002</c:v>
                </c:pt>
                <c:pt idx="39702">
                  <c:v>0.98590584795340097</c:v>
                </c:pt>
                <c:pt idx="39703">
                  <c:v>0.98600372771795197</c:v>
                </c:pt>
                <c:pt idx="39704">
                  <c:v>0.98593184005240397</c:v>
                </c:pt>
                <c:pt idx="39705">
                  <c:v>0.98604659890999402</c:v>
                </c:pt>
                <c:pt idx="39706">
                  <c:v>0.98592833338120101</c:v>
                </c:pt>
                <c:pt idx="39707">
                  <c:v>0.98609927303002098</c:v>
                </c:pt>
                <c:pt idx="39708">
                  <c:v>0.98589106321851006</c:v>
                </c:pt>
                <c:pt idx="39709">
                  <c:v>0.98596359848277904</c:v>
                </c:pt>
                <c:pt idx="39710">
                  <c:v>0.98590258954475196</c:v>
                </c:pt>
                <c:pt idx="39711">
                  <c:v>0.98610158731571296</c:v>
                </c:pt>
                <c:pt idx="39712">
                  <c:v>0.98597486189231998</c:v>
                </c:pt>
                <c:pt idx="39713">
                  <c:v>0.98599465361980998</c:v>
                </c:pt>
                <c:pt idx="39714">
                  <c:v>0.98595750010499195</c:v>
                </c:pt>
                <c:pt idx="39715">
                  <c:v>0.98584958645578702</c:v>
                </c:pt>
                <c:pt idx="39716">
                  <c:v>0.98601881475854003</c:v>
                </c:pt>
                <c:pt idx="39717">
                  <c:v>0.98590526417482205</c:v>
                </c:pt>
                <c:pt idx="39718">
                  <c:v>0.98603368338569597</c:v>
                </c:pt>
                <c:pt idx="39719">
                  <c:v>0.98585764574782597</c:v>
                </c:pt>
                <c:pt idx="39720">
                  <c:v>0.98602840072386799</c:v>
                </c:pt>
                <c:pt idx="39721">
                  <c:v>0.98611124408430895</c:v>
                </c:pt>
                <c:pt idx="39722">
                  <c:v>0.986009905520843</c:v>
                </c:pt>
                <c:pt idx="39723">
                  <c:v>0.98592434613650703</c:v>
                </c:pt>
                <c:pt idx="39724">
                  <c:v>0.98606896068345895</c:v>
                </c:pt>
                <c:pt idx="39725">
                  <c:v>0.98604652922533098</c:v>
                </c:pt>
                <c:pt idx="39726">
                  <c:v>0.98607170044640702</c:v>
                </c:pt>
                <c:pt idx="39727">
                  <c:v>0.98601380856604104</c:v>
                </c:pt>
                <c:pt idx="39728">
                  <c:v>0.98589875091206103</c:v>
                </c:pt>
                <c:pt idx="39729">
                  <c:v>0.98602732484670697</c:v>
                </c:pt>
                <c:pt idx="39730">
                  <c:v>0.98588113183342396</c:v>
                </c:pt>
                <c:pt idx="39731">
                  <c:v>0.98607960126425498</c:v>
                </c:pt>
                <c:pt idx="39732">
                  <c:v>0.98589251573916903</c:v>
                </c:pt>
                <c:pt idx="39733">
                  <c:v>0.98609442856177598</c:v>
                </c:pt>
                <c:pt idx="39734">
                  <c:v>0.98596530983240205</c:v>
                </c:pt>
                <c:pt idx="39735">
                  <c:v>0.98599514600583804</c:v>
                </c:pt>
                <c:pt idx="39736">
                  <c:v>0.98592310778903403</c:v>
                </c:pt>
                <c:pt idx="39737">
                  <c:v>0.98607699560112105</c:v>
                </c:pt>
                <c:pt idx="39738">
                  <c:v>0.98594054049666102</c:v>
                </c:pt>
                <c:pt idx="39739">
                  <c:v>0.98594257434199295</c:v>
                </c:pt>
                <c:pt idx="39740">
                  <c:v>0.98586594079286305</c:v>
                </c:pt>
                <c:pt idx="39741">
                  <c:v>0.98598350316040095</c:v>
                </c:pt>
                <c:pt idx="39742">
                  <c:v>0.98599407231264802</c:v>
                </c:pt>
                <c:pt idx="39743">
                  <c:v>0.98599641014162198</c:v>
                </c:pt>
                <c:pt idx="39744">
                  <c:v>0.98597740218117202</c:v>
                </c:pt>
                <c:pt idx="39745">
                  <c:v>0.98600614222653404</c:v>
                </c:pt>
                <c:pt idx="39746">
                  <c:v>0.98602609511179595</c:v>
                </c:pt>
                <c:pt idx="39747">
                  <c:v>0.98590030302404497</c:v>
                </c:pt>
                <c:pt idx="39748">
                  <c:v>0.98596701504741302</c:v>
                </c:pt>
                <c:pt idx="39749">
                  <c:v>0.98599417132662903</c:v>
                </c:pt>
                <c:pt idx="39750">
                  <c:v>0.98594496870741</c:v>
                </c:pt>
                <c:pt idx="39751">
                  <c:v>0.98595969489583601</c:v>
                </c:pt>
                <c:pt idx="39752">
                  <c:v>0.98580824626290098</c:v>
                </c:pt>
                <c:pt idx="39753">
                  <c:v>0.98600296832433398</c:v>
                </c:pt>
                <c:pt idx="39754">
                  <c:v>0.98595954274973996</c:v>
                </c:pt>
                <c:pt idx="39755">
                  <c:v>0.98603728221291798</c:v>
                </c:pt>
                <c:pt idx="39756">
                  <c:v>0.986019686594373</c:v>
                </c:pt>
                <c:pt idx="39757">
                  <c:v>0.98584107726786296</c:v>
                </c:pt>
                <c:pt idx="39758">
                  <c:v>0.98584073482456802</c:v>
                </c:pt>
                <c:pt idx="39759">
                  <c:v>0.986030271108844</c:v>
                </c:pt>
                <c:pt idx="39760">
                  <c:v>0.986032435890138</c:v>
                </c:pt>
                <c:pt idx="39761">
                  <c:v>0.98595885598524602</c:v>
                </c:pt>
                <c:pt idx="39762">
                  <c:v>0.98607424756793605</c:v>
                </c:pt>
                <c:pt idx="39763">
                  <c:v>0.98593266570223104</c:v>
                </c:pt>
                <c:pt idx="39764">
                  <c:v>0.98594027186321298</c:v>
                </c:pt>
                <c:pt idx="39765">
                  <c:v>0.98589749161978701</c:v>
                </c:pt>
                <c:pt idx="39766">
                  <c:v>0.98592924483664801</c:v>
                </c:pt>
                <c:pt idx="39767">
                  <c:v>0.98597233569470799</c:v>
                </c:pt>
                <c:pt idx="39768">
                  <c:v>0.98601869852917201</c:v>
                </c:pt>
                <c:pt idx="39769">
                  <c:v>0.98597309185650694</c:v>
                </c:pt>
                <c:pt idx="39770">
                  <c:v>0.98583870091875603</c:v>
                </c:pt>
                <c:pt idx="39771">
                  <c:v>0.98596421953584601</c:v>
                </c:pt>
                <c:pt idx="39772">
                  <c:v>0.98600102441793103</c:v>
                </c:pt>
                <c:pt idx="39773">
                  <c:v>0.98601800186017796</c:v>
                </c:pt>
                <c:pt idx="39774">
                  <c:v>0.98594296828981598</c:v>
                </c:pt>
                <c:pt idx="39775">
                  <c:v>0.98593523384778703</c:v>
                </c:pt>
                <c:pt idx="39776">
                  <c:v>0.98591941194774002</c:v>
                </c:pt>
                <c:pt idx="39777">
                  <c:v>0.98604906939605197</c:v>
                </c:pt>
                <c:pt idx="39778">
                  <c:v>0.98590914182010303</c:v>
                </c:pt>
                <c:pt idx="39779">
                  <c:v>0.98595162093969302</c:v>
                </c:pt>
                <c:pt idx="39780">
                  <c:v>0.98595015528429097</c:v>
                </c:pt>
                <c:pt idx="39781">
                  <c:v>0.98602498268749605</c:v>
                </c:pt>
                <c:pt idx="39782">
                  <c:v>0.98603645220401304</c:v>
                </c:pt>
                <c:pt idx="39783">
                  <c:v>0.985988403929139</c:v>
                </c:pt>
                <c:pt idx="39784">
                  <c:v>0.98594808561642</c:v>
                </c:pt>
                <c:pt idx="39785">
                  <c:v>0.98593191761236598</c:v>
                </c:pt>
                <c:pt idx="39786">
                  <c:v>0.98590312726710705</c:v>
                </c:pt>
                <c:pt idx="39787">
                  <c:v>0.98606181723191</c:v>
                </c:pt>
                <c:pt idx="39788">
                  <c:v>0.98591067135771004</c:v>
                </c:pt>
                <c:pt idx="39789">
                  <c:v>0.98594316041649799</c:v>
                </c:pt>
                <c:pt idx="39790">
                  <c:v>0.98595111382057199</c:v>
                </c:pt>
                <c:pt idx="39791">
                  <c:v>0.98602162895400403</c:v>
                </c:pt>
                <c:pt idx="39792">
                  <c:v>0.98606385344665703</c:v>
                </c:pt>
                <c:pt idx="39793">
                  <c:v>0.98594561266617198</c:v>
                </c:pt>
                <c:pt idx="39794">
                  <c:v>0.98586134857070895</c:v>
                </c:pt>
                <c:pt idx="39795">
                  <c:v>0.98595496381455205</c:v>
                </c:pt>
                <c:pt idx="39796">
                  <c:v>0.98592091399085502</c:v>
                </c:pt>
                <c:pt idx="39797">
                  <c:v>0.98593953997985795</c:v>
                </c:pt>
                <c:pt idx="39798">
                  <c:v>0.98608239835049905</c:v>
                </c:pt>
                <c:pt idx="39799">
                  <c:v>0.98609134527550002</c:v>
                </c:pt>
                <c:pt idx="39800">
                  <c:v>0.98601025849225998</c:v>
                </c:pt>
                <c:pt idx="39801">
                  <c:v>0.98598600029708205</c:v>
                </c:pt>
                <c:pt idx="39802">
                  <c:v>0.98605225553365194</c:v>
                </c:pt>
                <c:pt idx="39803">
                  <c:v>0.98608334942209497</c:v>
                </c:pt>
                <c:pt idx="39804">
                  <c:v>0.98597667786395904</c:v>
                </c:pt>
                <c:pt idx="39805">
                  <c:v>0.98592926131289205</c:v>
                </c:pt>
                <c:pt idx="39806">
                  <c:v>0.98593712826819901</c:v>
                </c:pt>
                <c:pt idx="39807">
                  <c:v>0.98586670613097305</c:v>
                </c:pt>
                <c:pt idx="39808">
                  <c:v>0.98596212024109298</c:v>
                </c:pt>
                <c:pt idx="39809">
                  <c:v>0.98593797497111402</c:v>
                </c:pt>
                <c:pt idx="39810">
                  <c:v>0.98586843303581695</c:v>
                </c:pt>
                <c:pt idx="39811">
                  <c:v>0.98598974888823399</c:v>
                </c:pt>
                <c:pt idx="39812">
                  <c:v>0.98603164153200296</c:v>
                </c:pt>
                <c:pt idx="39813">
                  <c:v>0.986068145154956</c:v>
                </c:pt>
                <c:pt idx="39814">
                  <c:v>0.98599415797063295</c:v>
                </c:pt>
                <c:pt idx="39815">
                  <c:v>0.98599517605530695</c:v>
                </c:pt>
                <c:pt idx="39816">
                  <c:v>0.985901727084594</c:v>
                </c:pt>
                <c:pt idx="39817">
                  <c:v>0.98602630914035605</c:v>
                </c:pt>
                <c:pt idx="39818">
                  <c:v>0.985838918106133</c:v>
                </c:pt>
                <c:pt idx="39819">
                  <c:v>0.98592849692694695</c:v>
                </c:pt>
                <c:pt idx="39820">
                  <c:v>0.98596407400213104</c:v>
                </c:pt>
                <c:pt idx="39821">
                  <c:v>0.98606727997394805</c:v>
                </c:pt>
                <c:pt idx="39822">
                  <c:v>0.98600043571852902</c:v>
                </c:pt>
                <c:pt idx="39823">
                  <c:v>0.98594509732032298</c:v>
                </c:pt>
                <c:pt idx="39824">
                  <c:v>0.98603753774797298</c:v>
                </c:pt>
                <c:pt idx="39825">
                  <c:v>0.98598583109443105</c:v>
                </c:pt>
                <c:pt idx="39826">
                  <c:v>0.986030729701874</c:v>
                </c:pt>
                <c:pt idx="39827">
                  <c:v>0.98607820396048196</c:v>
                </c:pt>
                <c:pt idx="39828">
                  <c:v>0.98595026100374705</c:v>
                </c:pt>
                <c:pt idx="39829">
                  <c:v>0.98603421218182197</c:v>
                </c:pt>
                <c:pt idx="39830">
                  <c:v>0.98587186835643503</c:v>
                </c:pt>
                <c:pt idx="39831">
                  <c:v>0.98603663229599903</c:v>
                </c:pt>
                <c:pt idx="39832">
                  <c:v>0.98592787267870097</c:v>
                </c:pt>
                <c:pt idx="39833">
                  <c:v>0.98586208895428296</c:v>
                </c:pt>
                <c:pt idx="39834">
                  <c:v>0.985890024287294</c:v>
                </c:pt>
                <c:pt idx="39835">
                  <c:v>0.98605500178983296</c:v>
                </c:pt>
                <c:pt idx="39836">
                  <c:v>0.98597166718008999</c:v>
                </c:pt>
                <c:pt idx="39837">
                  <c:v>0.98602119003530997</c:v>
                </c:pt>
                <c:pt idx="39838">
                  <c:v>0.98586315485356701</c:v>
                </c:pt>
                <c:pt idx="39839">
                  <c:v>0.98596053906417103</c:v>
                </c:pt>
                <c:pt idx="39840">
                  <c:v>0.98591177885363901</c:v>
                </c:pt>
                <c:pt idx="39841">
                  <c:v>0.98593997039102999</c:v>
                </c:pt>
                <c:pt idx="39842">
                  <c:v>0.98594739129418396</c:v>
                </c:pt>
                <c:pt idx="39843">
                  <c:v>0.985984197316366</c:v>
                </c:pt>
                <c:pt idx="39844">
                  <c:v>0.98588824949391496</c:v>
                </c:pt>
                <c:pt idx="39845">
                  <c:v>0.98595166146422697</c:v>
                </c:pt>
                <c:pt idx="39846">
                  <c:v>0.98594824010689297</c:v>
                </c:pt>
                <c:pt idx="39847">
                  <c:v>0.98586158416699798</c:v>
                </c:pt>
                <c:pt idx="39848">
                  <c:v>0.98592367018694904</c:v>
                </c:pt>
                <c:pt idx="39849">
                  <c:v>0.98599179785744795</c:v>
                </c:pt>
                <c:pt idx="39850">
                  <c:v>0.98595257001314396</c:v>
                </c:pt>
                <c:pt idx="39851">
                  <c:v>0.986061855468506</c:v>
                </c:pt>
                <c:pt idx="39852">
                  <c:v>0.98598380379291295</c:v>
                </c:pt>
                <c:pt idx="39853">
                  <c:v>0.98581522694210899</c:v>
                </c:pt>
                <c:pt idx="39854">
                  <c:v>0.98609714063658804</c:v>
                </c:pt>
                <c:pt idx="39855">
                  <c:v>0.985880073049067</c:v>
                </c:pt>
                <c:pt idx="39856">
                  <c:v>0.98602266270068994</c:v>
                </c:pt>
                <c:pt idx="39857">
                  <c:v>0.98597696025707804</c:v>
                </c:pt>
                <c:pt idx="39858">
                  <c:v>0.98595880325433505</c:v>
                </c:pt>
                <c:pt idx="39859">
                  <c:v>0.98590650355938803</c:v>
                </c:pt>
                <c:pt idx="39860">
                  <c:v>0.98587562713467702</c:v>
                </c:pt>
                <c:pt idx="39861">
                  <c:v>0.98592692803464599</c:v>
                </c:pt>
                <c:pt idx="39862">
                  <c:v>0.98604124498226497</c:v>
                </c:pt>
                <c:pt idx="39863">
                  <c:v>0.98595312104624899</c:v>
                </c:pt>
                <c:pt idx="39864">
                  <c:v>0.98602053361258202</c:v>
                </c:pt>
                <c:pt idx="39865">
                  <c:v>0.98589311580928496</c:v>
                </c:pt>
                <c:pt idx="39866">
                  <c:v>0.98597481102245998</c:v>
                </c:pt>
                <c:pt idx="39867">
                  <c:v>0.98587776419860496</c:v>
                </c:pt>
                <c:pt idx="39868">
                  <c:v>0.98592770086336301</c:v>
                </c:pt>
                <c:pt idx="39869">
                  <c:v>0.98603221242671202</c:v>
                </c:pt>
                <c:pt idx="39870">
                  <c:v>0.98592265647435695</c:v>
                </c:pt>
                <c:pt idx="39871">
                  <c:v>0.98602800994179196</c:v>
                </c:pt>
                <c:pt idx="39872">
                  <c:v>0.98592367820231497</c:v>
                </c:pt>
                <c:pt idx="39873">
                  <c:v>0.98601021928978305</c:v>
                </c:pt>
                <c:pt idx="39874">
                  <c:v>0.98595004046291701</c:v>
                </c:pt>
                <c:pt idx="39875">
                  <c:v>0.985970696229301</c:v>
                </c:pt>
                <c:pt idx="39876">
                  <c:v>0.98602818267622006</c:v>
                </c:pt>
                <c:pt idx="39877">
                  <c:v>0.98593766975895103</c:v>
                </c:pt>
                <c:pt idx="39878">
                  <c:v>0.985917848916122</c:v>
                </c:pt>
                <c:pt idx="39879">
                  <c:v>0.98589947070337303</c:v>
                </c:pt>
                <c:pt idx="39880">
                  <c:v>0.98594700569334504</c:v>
                </c:pt>
                <c:pt idx="39881">
                  <c:v>0.98602362745233496</c:v>
                </c:pt>
                <c:pt idx="39882">
                  <c:v>0.98599585964574898</c:v>
                </c:pt>
                <c:pt idx="39883">
                  <c:v>0.985921254470004</c:v>
                </c:pt>
                <c:pt idx="39884">
                  <c:v>0.98596924464995195</c:v>
                </c:pt>
                <c:pt idx="39885">
                  <c:v>0.98596919883851097</c:v>
                </c:pt>
                <c:pt idx="39886">
                  <c:v>0.98605218203035805</c:v>
                </c:pt>
                <c:pt idx="39887">
                  <c:v>0.98594028092216002</c:v>
                </c:pt>
                <c:pt idx="39888">
                  <c:v>0.98602052717532196</c:v>
                </c:pt>
                <c:pt idx="39889">
                  <c:v>0.98584703166321497</c:v>
                </c:pt>
                <c:pt idx="39890">
                  <c:v>0.98602694476025998</c:v>
                </c:pt>
                <c:pt idx="39891">
                  <c:v>0.98600450710423604</c:v>
                </c:pt>
                <c:pt idx="39892">
                  <c:v>0.98609135004651005</c:v>
                </c:pt>
                <c:pt idx="39893">
                  <c:v>0.98591130868056898</c:v>
                </c:pt>
                <c:pt idx="39894">
                  <c:v>0.98606051207487</c:v>
                </c:pt>
                <c:pt idx="39895">
                  <c:v>0.98585294459932005</c:v>
                </c:pt>
                <c:pt idx="39896">
                  <c:v>0.98596551682586997</c:v>
                </c:pt>
                <c:pt idx="39897">
                  <c:v>0.98597004014481104</c:v>
                </c:pt>
                <c:pt idx="39898">
                  <c:v>0.98585797203908299</c:v>
                </c:pt>
                <c:pt idx="39899">
                  <c:v>0.98606608406926699</c:v>
                </c:pt>
                <c:pt idx="39900">
                  <c:v>0.98583476774840295</c:v>
                </c:pt>
                <c:pt idx="39901">
                  <c:v>0.98599409965122298</c:v>
                </c:pt>
                <c:pt idx="39902">
                  <c:v>0.98596238786505197</c:v>
                </c:pt>
                <c:pt idx="39903">
                  <c:v>0.98604383255836803</c:v>
                </c:pt>
                <c:pt idx="39904">
                  <c:v>0.98589779729235305</c:v>
                </c:pt>
                <c:pt idx="39905">
                  <c:v>0.98606661639837301</c:v>
                </c:pt>
                <c:pt idx="39906">
                  <c:v>0.98592237384020398</c:v>
                </c:pt>
                <c:pt idx="39907">
                  <c:v>0.98608016010743305</c:v>
                </c:pt>
                <c:pt idx="39908">
                  <c:v>0.98592792963350595</c:v>
                </c:pt>
                <c:pt idx="39909">
                  <c:v>0.98598210077508197</c:v>
                </c:pt>
                <c:pt idx="39910">
                  <c:v>0.98601282910270904</c:v>
                </c:pt>
                <c:pt idx="39911">
                  <c:v>0.98594077527038604</c:v>
                </c:pt>
                <c:pt idx="39912">
                  <c:v>0.98586044241595705</c:v>
                </c:pt>
                <c:pt idx="39913">
                  <c:v>0.98595965458030499</c:v>
                </c:pt>
                <c:pt idx="39914">
                  <c:v>0.98600279633599297</c:v>
                </c:pt>
                <c:pt idx="39915">
                  <c:v>0.98596581916387305</c:v>
                </c:pt>
                <c:pt idx="39916">
                  <c:v>0.98591725236743999</c:v>
                </c:pt>
                <c:pt idx="39917">
                  <c:v>0.98607055906595698</c:v>
                </c:pt>
                <c:pt idx="39918">
                  <c:v>0.98594540664724695</c:v>
                </c:pt>
                <c:pt idx="39919">
                  <c:v>0.98591056960327095</c:v>
                </c:pt>
                <c:pt idx="39920">
                  <c:v>0.98588551023179405</c:v>
                </c:pt>
                <c:pt idx="39921">
                  <c:v>0.98589393166561901</c:v>
                </c:pt>
                <c:pt idx="39922">
                  <c:v>0.98602439519543394</c:v>
                </c:pt>
                <c:pt idx="39923">
                  <c:v>0.98602061031166599</c:v>
                </c:pt>
                <c:pt idx="39924">
                  <c:v>0.98611496733725001</c:v>
                </c:pt>
                <c:pt idx="39925">
                  <c:v>0.98590287384421105</c:v>
                </c:pt>
                <c:pt idx="39926">
                  <c:v>0.98593893448138004</c:v>
                </c:pt>
                <c:pt idx="39927">
                  <c:v>0.98591223223921498</c:v>
                </c:pt>
                <c:pt idx="39928">
                  <c:v>0.98596495372665205</c:v>
                </c:pt>
                <c:pt idx="39929">
                  <c:v>0.98594863062227001</c:v>
                </c:pt>
                <c:pt idx="39930">
                  <c:v>0.98595115872111805</c:v>
                </c:pt>
                <c:pt idx="39931">
                  <c:v>0.98588517806352505</c:v>
                </c:pt>
                <c:pt idx="39932">
                  <c:v>0.98607263614292495</c:v>
                </c:pt>
                <c:pt idx="39933">
                  <c:v>0.98589933414256103</c:v>
                </c:pt>
                <c:pt idx="39934">
                  <c:v>0.98603011563674203</c:v>
                </c:pt>
                <c:pt idx="39935">
                  <c:v>0.98593137090489202</c:v>
                </c:pt>
                <c:pt idx="39936">
                  <c:v>0.98593898434569904</c:v>
                </c:pt>
                <c:pt idx="39937">
                  <c:v>0.985886189106425</c:v>
                </c:pt>
                <c:pt idx="39938">
                  <c:v>0.986031464977837</c:v>
                </c:pt>
                <c:pt idx="39939">
                  <c:v>0.98593669352022495</c:v>
                </c:pt>
                <c:pt idx="39940">
                  <c:v>0.98600052317681997</c:v>
                </c:pt>
                <c:pt idx="39941">
                  <c:v>0.986018857263391</c:v>
                </c:pt>
                <c:pt idx="39942">
                  <c:v>0.98603784991325105</c:v>
                </c:pt>
                <c:pt idx="39943">
                  <c:v>0.98591898931635702</c:v>
                </c:pt>
                <c:pt idx="39944">
                  <c:v>0.98597298555359403</c:v>
                </c:pt>
                <c:pt idx="39945">
                  <c:v>0.98600498948273996</c:v>
                </c:pt>
                <c:pt idx="39946">
                  <c:v>0.98601493412544505</c:v>
                </c:pt>
                <c:pt idx="39947">
                  <c:v>0.98600874116892101</c:v>
                </c:pt>
                <c:pt idx="39948">
                  <c:v>0.98596002468182897</c:v>
                </c:pt>
                <c:pt idx="39949">
                  <c:v>0.98592688938553097</c:v>
                </c:pt>
                <c:pt idx="39950">
                  <c:v>0.98597479213266304</c:v>
                </c:pt>
                <c:pt idx="39951">
                  <c:v>0.98604716087871003</c:v>
                </c:pt>
                <c:pt idx="39952">
                  <c:v>0.98595394517828905</c:v>
                </c:pt>
                <c:pt idx="39953">
                  <c:v>0.98597215142192896</c:v>
                </c:pt>
                <c:pt idx="39954">
                  <c:v>0.98580113108314504</c:v>
                </c:pt>
                <c:pt idx="39955">
                  <c:v>0.985941096056003</c:v>
                </c:pt>
                <c:pt idx="39956">
                  <c:v>0.985937166052817</c:v>
                </c:pt>
                <c:pt idx="39957">
                  <c:v>0.98601640017395797</c:v>
                </c:pt>
                <c:pt idx="39958">
                  <c:v>0.98607543671752096</c:v>
                </c:pt>
                <c:pt idx="39959">
                  <c:v>0.98585237043773599</c:v>
                </c:pt>
                <c:pt idx="39960">
                  <c:v>0.98599406398325595</c:v>
                </c:pt>
                <c:pt idx="39961">
                  <c:v>0.98592288632867897</c:v>
                </c:pt>
                <c:pt idx="39962">
                  <c:v>0.98599761719758905</c:v>
                </c:pt>
                <c:pt idx="39963">
                  <c:v>0.98596955081884197</c:v>
                </c:pt>
                <c:pt idx="39964">
                  <c:v>0.98600646388140001</c:v>
                </c:pt>
                <c:pt idx="39965">
                  <c:v>0.98605757085447698</c:v>
                </c:pt>
                <c:pt idx="39966">
                  <c:v>0.98604213760216097</c:v>
                </c:pt>
                <c:pt idx="39967">
                  <c:v>0.98594626326207302</c:v>
                </c:pt>
                <c:pt idx="39968">
                  <c:v>0.98601308286478795</c:v>
                </c:pt>
                <c:pt idx="39969">
                  <c:v>0.98599263904923495</c:v>
                </c:pt>
                <c:pt idx="39970">
                  <c:v>0.98598015558728203</c:v>
                </c:pt>
                <c:pt idx="39971">
                  <c:v>0.98586214996242905</c:v>
                </c:pt>
                <c:pt idx="39972">
                  <c:v>0.98604636380536603</c:v>
                </c:pt>
                <c:pt idx="39973">
                  <c:v>0.98597105325643297</c:v>
                </c:pt>
                <c:pt idx="39974">
                  <c:v>0.98588592733225999</c:v>
                </c:pt>
                <c:pt idx="39975">
                  <c:v>0.98609342146344503</c:v>
                </c:pt>
                <c:pt idx="39976">
                  <c:v>0.98594403554966303</c:v>
                </c:pt>
                <c:pt idx="39977">
                  <c:v>0.98611065594356495</c:v>
                </c:pt>
                <c:pt idx="39978">
                  <c:v>0.98592878296582698</c:v>
                </c:pt>
                <c:pt idx="39979">
                  <c:v>0.98599661430656804</c:v>
                </c:pt>
                <c:pt idx="39980">
                  <c:v>0.98594241586159104</c:v>
                </c:pt>
                <c:pt idx="39981">
                  <c:v>0.98600831297936398</c:v>
                </c:pt>
                <c:pt idx="39982">
                  <c:v>0.98604499387686795</c:v>
                </c:pt>
                <c:pt idx="39983">
                  <c:v>0.98579933526373598</c:v>
                </c:pt>
                <c:pt idx="39984">
                  <c:v>0.98600425075520703</c:v>
                </c:pt>
                <c:pt idx="39985">
                  <c:v>0.98591769268025098</c:v>
                </c:pt>
                <c:pt idx="39986">
                  <c:v>0.98596039346070896</c:v>
                </c:pt>
                <c:pt idx="39987">
                  <c:v>0.98601430852838101</c:v>
                </c:pt>
                <c:pt idx="39988">
                  <c:v>0.98600575639667998</c:v>
                </c:pt>
                <c:pt idx="39989">
                  <c:v>0.98597257781802905</c:v>
                </c:pt>
                <c:pt idx="39990">
                  <c:v>0.98595967073693103</c:v>
                </c:pt>
                <c:pt idx="39991">
                  <c:v>0.98592827034335695</c:v>
                </c:pt>
                <c:pt idx="39992">
                  <c:v>0.98595676272321697</c:v>
                </c:pt>
                <c:pt idx="39993">
                  <c:v>0.98592756498377099</c:v>
                </c:pt>
                <c:pt idx="39994">
                  <c:v>0.98595209662448502</c:v>
                </c:pt>
                <c:pt idx="39995">
                  <c:v>0.98603668762291297</c:v>
                </c:pt>
                <c:pt idx="39996">
                  <c:v>0.98597883923398899</c:v>
                </c:pt>
                <c:pt idx="39997">
                  <c:v>0.98598382069856005</c:v>
                </c:pt>
                <c:pt idx="39998">
                  <c:v>0.98588077636534399</c:v>
                </c:pt>
                <c:pt idx="39999">
                  <c:v>0.98603512888408795</c:v>
                </c:pt>
                <c:pt idx="40000">
                  <c:v>0.98593041925091895</c:v>
                </c:pt>
                <c:pt idx="40001">
                  <c:v>0.98599416360641001</c:v>
                </c:pt>
                <c:pt idx="40002">
                  <c:v>0.98606443577919101</c:v>
                </c:pt>
                <c:pt idx="40003">
                  <c:v>0.98591758717813804</c:v>
                </c:pt>
                <c:pt idx="40004">
                  <c:v>0.98602710636053004</c:v>
                </c:pt>
                <c:pt idx="40005">
                  <c:v>0.98599786521981003</c:v>
                </c:pt>
                <c:pt idx="40006">
                  <c:v>0.98597542591088405</c:v>
                </c:pt>
                <c:pt idx="40007">
                  <c:v>0.98588156553172401</c:v>
                </c:pt>
                <c:pt idx="40008">
                  <c:v>0.98594065371803696</c:v>
                </c:pt>
                <c:pt idx="40009">
                  <c:v>0.98590713172831301</c:v>
                </c:pt>
                <c:pt idx="40010">
                  <c:v>0.98596337949232604</c:v>
                </c:pt>
                <c:pt idx="40011">
                  <c:v>0.98593746225975298</c:v>
                </c:pt>
                <c:pt idx="40012">
                  <c:v>0.98590502654260903</c:v>
                </c:pt>
                <c:pt idx="40013">
                  <c:v>0.98586831124924601</c:v>
                </c:pt>
                <c:pt idx="40014">
                  <c:v>0.98596672380461003</c:v>
                </c:pt>
                <c:pt idx="40015">
                  <c:v>0.98598258243127401</c:v>
                </c:pt>
                <c:pt idx="40016">
                  <c:v>0.98610628342083695</c:v>
                </c:pt>
                <c:pt idx="40017">
                  <c:v>0.98597379015032105</c:v>
                </c:pt>
                <c:pt idx="40018">
                  <c:v>0.98599908268550296</c:v>
                </c:pt>
                <c:pt idx="40019">
                  <c:v>0.98582243345994502</c:v>
                </c:pt>
                <c:pt idx="40020">
                  <c:v>0.986025561062986</c:v>
                </c:pt>
                <c:pt idx="40021">
                  <c:v>0.98587933076334999</c:v>
                </c:pt>
                <c:pt idx="40022">
                  <c:v>0.98610262704533602</c:v>
                </c:pt>
                <c:pt idx="40023">
                  <c:v>0.98582652543447002</c:v>
                </c:pt>
                <c:pt idx="40024">
                  <c:v>0.98614663174606798</c:v>
                </c:pt>
                <c:pt idx="40025">
                  <c:v>0.98594267601687402</c:v>
                </c:pt>
                <c:pt idx="40026">
                  <c:v>0.98598164589274595</c:v>
                </c:pt>
                <c:pt idx="40027">
                  <c:v>0.98599172101392296</c:v>
                </c:pt>
                <c:pt idx="40028">
                  <c:v>0.98603911751329698</c:v>
                </c:pt>
                <c:pt idx="40029">
                  <c:v>0.98596632859767597</c:v>
                </c:pt>
                <c:pt idx="40030">
                  <c:v>0.98591652063713497</c:v>
                </c:pt>
                <c:pt idx="40031">
                  <c:v>0.98605774914349598</c:v>
                </c:pt>
                <c:pt idx="40032">
                  <c:v>0.98607323764541299</c:v>
                </c:pt>
                <c:pt idx="40033">
                  <c:v>0.98593838310761694</c:v>
                </c:pt>
                <c:pt idx="40034">
                  <c:v>0.985958647995822</c:v>
                </c:pt>
                <c:pt idx="40035">
                  <c:v>0.98594874665690702</c:v>
                </c:pt>
                <c:pt idx="40036">
                  <c:v>0.98596912782347401</c:v>
                </c:pt>
                <c:pt idx="40037">
                  <c:v>0.98601576601035901</c:v>
                </c:pt>
                <c:pt idx="40038">
                  <c:v>0.98604047969757502</c:v>
                </c:pt>
                <c:pt idx="40039">
                  <c:v>0.98585156797131401</c:v>
                </c:pt>
                <c:pt idx="40040">
                  <c:v>0.98599376566066799</c:v>
                </c:pt>
                <c:pt idx="40041">
                  <c:v>0.98591475385243699</c:v>
                </c:pt>
                <c:pt idx="40042">
                  <c:v>0.98605418936981404</c:v>
                </c:pt>
                <c:pt idx="40043">
                  <c:v>0.98606808365807497</c:v>
                </c:pt>
                <c:pt idx="40044">
                  <c:v>0.98594538934947795</c:v>
                </c:pt>
                <c:pt idx="40045">
                  <c:v>0.98593200950322202</c:v>
                </c:pt>
                <c:pt idx="40046">
                  <c:v>0.98587509238245696</c:v>
                </c:pt>
                <c:pt idx="40047">
                  <c:v>0.98593662426127904</c:v>
                </c:pt>
                <c:pt idx="40048">
                  <c:v>0.98609028966491696</c:v>
                </c:pt>
                <c:pt idx="40049">
                  <c:v>0.98585705290154402</c:v>
                </c:pt>
                <c:pt idx="40050">
                  <c:v>0.98597842880479103</c:v>
                </c:pt>
                <c:pt idx="40051">
                  <c:v>0.98586206492905104</c:v>
                </c:pt>
                <c:pt idx="40052">
                  <c:v>0.98600523683407004</c:v>
                </c:pt>
                <c:pt idx="40053">
                  <c:v>0.98591915248361905</c:v>
                </c:pt>
                <c:pt idx="40054">
                  <c:v>0.98596077194864795</c:v>
                </c:pt>
                <c:pt idx="40055">
                  <c:v>0.98598807384463005</c:v>
                </c:pt>
                <c:pt idx="40056">
                  <c:v>0.98601846428421003</c:v>
                </c:pt>
                <c:pt idx="40057">
                  <c:v>0.986095383146397</c:v>
                </c:pt>
                <c:pt idx="40058">
                  <c:v>0.985973105446872</c:v>
                </c:pt>
                <c:pt idx="40059">
                  <c:v>0.98602932090014095</c:v>
                </c:pt>
                <c:pt idx="40060">
                  <c:v>0.98597843553710396</c:v>
                </c:pt>
                <c:pt idx="40061">
                  <c:v>0.98600178969403995</c:v>
                </c:pt>
                <c:pt idx="40062">
                  <c:v>0.985927023450344</c:v>
                </c:pt>
                <c:pt idx="40063">
                  <c:v>0.98592443922764095</c:v>
                </c:pt>
                <c:pt idx="40064">
                  <c:v>0.98588679261770995</c:v>
                </c:pt>
                <c:pt idx="40065">
                  <c:v>0.98601279964611099</c:v>
                </c:pt>
                <c:pt idx="40066">
                  <c:v>0.98604100054105903</c:v>
                </c:pt>
                <c:pt idx="40067">
                  <c:v>0.98598364189856003</c:v>
                </c:pt>
                <c:pt idx="40068">
                  <c:v>0.98600810172236497</c:v>
                </c:pt>
                <c:pt idx="40069">
                  <c:v>0.98591937960167197</c:v>
                </c:pt>
                <c:pt idx="40070">
                  <c:v>0.98602468219962403</c:v>
                </c:pt>
                <c:pt idx="40071">
                  <c:v>0.98586984895093899</c:v>
                </c:pt>
                <c:pt idx="40072">
                  <c:v>0.985983284467012</c:v>
                </c:pt>
                <c:pt idx="40073">
                  <c:v>0.98598887244912603</c:v>
                </c:pt>
                <c:pt idx="40074">
                  <c:v>0.98605000312425395</c:v>
                </c:pt>
                <c:pt idx="40075">
                  <c:v>0.98593469818811197</c:v>
                </c:pt>
                <c:pt idx="40076">
                  <c:v>0.98595017252664297</c:v>
                </c:pt>
                <c:pt idx="40077">
                  <c:v>0.98600868566531896</c:v>
                </c:pt>
                <c:pt idx="40078">
                  <c:v>0.98601122978728295</c:v>
                </c:pt>
                <c:pt idx="40079">
                  <c:v>0.98603334218421101</c:v>
                </c:pt>
                <c:pt idx="40080">
                  <c:v>0.98585887191352595</c:v>
                </c:pt>
                <c:pt idx="40081">
                  <c:v>0.986018910487372</c:v>
                </c:pt>
                <c:pt idx="40082">
                  <c:v>0.98586009509622197</c:v>
                </c:pt>
                <c:pt idx="40083">
                  <c:v>0.985977246459672</c:v>
                </c:pt>
                <c:pt idx="40084">
                  <c:v>0.98590968518794997</c:v>
                </c:pt>
                <c:pt idx="40085">
                  <c:v>0.98608501198395104</c:v>
                </c:pt>
                <c:pt idx="40086">
                  <c:v>0.98596238822070204</c:v>
                </c:pt>
                <c:pt idx="40087">
                  <c:v>0.98593217664088395</c:v>
                </c:pt>
                <c:pt idx="40088">
                  <c:v>0.98592153956685302</c:v>
                </c:pt>
                <c:pt idx="40089">
                  <c:v>0.98600039963493302</c:v>
                </c:pt>
                <c:pt idx="40090">
                  <c:v>0.98589736304518905</c:v>
                </c:pt>
                <c:pt idx="40091">
                  <c:v>0.98602676412005696</c:v>
                </c:pt>
                <c:pt idx="40092">
                  <c:v>0.98602191623465096</c:v>
                </c:pt>
                <c:pt idx="40093">
                  <c:v>0.98609717255430995</c:v>
                </c:pt>
                <c:pt idx="40094">
                  <c:v>0.98596774949442401</c:v>
                </c:pt>
                <c:pt idx="40095">
                  <c:v>0.98607473397863399</c:v>
                </c:pt>
                <c:pt idx="40096">
                  <c:v>0.98591111080290805</c:v>
                </c:pt>
                <c:pt idx="40097">
                  <c:v>0.98607044647028796</c:v>
                </c:pt>
                <c:pt idx="40098">
                  <c:v>0.98588446790579098</c:v>
                </c:pt>
                <c:pt idx="40099">
                  <c:v>0.98590868275330201</c:v>
                </c:pt>
                <c:pt idx="40100">
                  <c:v>0.98587874369764705</c:v>
                </c:pt>
                <c:pt idx="40101">
                  <c:v>0.98595518951326599</c:v>
                </c:pt>
                <c:pt idx="40102">
                  <c:v>0.98601658742871801</c:v>
                </c:pt>
                <c:pt idx="40103">
                  <c:v>0.9859497219194</c:v>
                </c:pt>
                <c:pt idx="40104">
                  <c:v>0.98605870837877896</c:v>
                </c:pt>
                <c:pt idx="40105">
                  <c:v>0.98595115768453401</c:v>
                </c:pt>
                <c:pt idx="40106">
                  <c:v>0.98596330468362103</c:v>
                </c:pt>
                <c:pt idx="40107">
                  <c:v>0.985966499205011</c:v>
                </c:pt>
                <c:pt idx="40108">
                  <c:v>0.98594164641051196</c:v>
                </c:pt>
                <c:pt idx="40109">
                  <c:v>0.98600618481788505</c:v>
                </c:pt>
                <c:pt idx="40110">
                  <c:v>0.985752806563582</c:v>
                </c:pt>
                <c:pt idx="40111">
                  <c:v>0.98600188010307299</c:v>
                </c:pt>
                <c:pt idx="40112">
                  <c:v>0.98592857880149198</c:v>
                </c:pt>
                <c:pt idx="40113">
                  <c:v>0.98605465841705098</c:v>
                </c:pt>
                <c:pt idx="40114">
                  <c:v>0.98592859652918996</c:v>
                </c:pt>
                <c:pt idx="40115">
                  <c:v>0.98608409708738498</c:v>
                </c:pt>
                <c:pt idx="40116">
                  <c:v>0.98591859155281003</c:v>
                </c:pt>
                <c:pt idx="40117">
                  <c:v>0.98593525867627596</c:v>
                </c:pt>
                <c:pt idx="40118">
                  <c:v>0.98589311657488798</c:v>
                </c:pt>
                <c:pt idx="40119">
                  <c:v>0.98601936714010996</c:v>
                </c:pt>
                <c:pt idx="40120">
                  <c:v>0.98598710983224602</c:v>
                </c:pt>
                <c:pt idx="40121">
                  <c:v>0.98593992988003498</c:v>
                </c:pt>
                <c:pt idx="40122">
                  <c:v>0.98592501764257101</c:v>
                </c:pt>
                <c:pt idx="40123">
                  <c:v>0.98604537545303705</c:v>
                </c:pt>
                <c:pt idx="40124">
                  <c:v>0.98607728275642703</c:v>
                </c:pt>
                <c:pt idx="40125">
                  <c:v>0.98593556074236899</c:v>
                </c:pt>
                <c:pt idx="40126">
                  <c:v>0.98590363905187495</c:v>
                </c:pt>
                <c:pt idx="40127">
                  <c:v>0.98594664863462</c:v>
                </c:pt>
                <c:pt idx="40128">
                  <c:v>0.98600183133920605</c:v>
                </c:pt>
                <c:pt idx="40129">
                  <c:v>0.986052256459788</c:v>
                </c:pt>
                <c:pt idx="40130">
                  <c:v>0.98587827109076298</c:v>
                </c:pt>
                <c:pt idx="40131">
                  <c:v>0.98599412803735098</c:v>
                </c:pt>
                <c:pt idx="40132">
                  <c:v>0.98584779687769997</c:v>
                </c:pt>
                <c:pt idx="40133">
                  <c:v>0.98593819966256202</c:v>
                </c:pt>
                <c:pt idx="40134">
                  <c:v>0.98599374141954299</c:v>
                </c:pt>
                <c:pt idx="40135">
                  <c:v>0.98606517194119203</c:v>
                </c:pt>
                <c:pt idx="40136">
                  <c:v>0.98604216082043805</c:v>
                </c:pt>
                <c:pt idx="40137">
                  <c:v>0.98587724149530398</c:v>
                </c:pt>
                <c:pt idx="40138">
                  <c:v>0.98592331563202396</c:v>
                </c:pt>
                <c:pt idx="40139">
                  <c:v>0.98587457278025303</c:v>
                </c:pt>
                <c:pt idx="40140">
                  <c:v>0.98595925832142794</c:v>
                </c:pt>
                <c:pt idx="40141">
                  <c:v>0.98603324075727805</c:v>
                </c:pt>
                <c:pt idx="40142">
                  <c:v>0.98603767507896201</c:v>
                </c:pt>
                <c:pt idx="40143">
                  <c:v>0.98587744366123797</c:v>
                </c:pt>
                <c:pt idx="40144">
                  <c:v>0.98601588972720799</c:v>
                </c:pt>
                <c:pt idx="40145">
                  <c:v>0.98594397109401199</c:v>
                </c:pt>
                <c:pt idx="40146">
                  <c:v>0.98604187035100399</c:v>
                </c:pt>
                <c:pt idx="40147">
                  <c:v>0.98599189598836301</c:v>
                </c:pt>
                <c:pt idx="40148">
                  <c:v>0.98599506173532503</c:v>
                </c:pt>
                <c:pt idx="40149">
                  <c:v>0.98598039017565398</c:v>
                </c:pt>
                <c:pt idx="40150">
                  <c:v>0.98600645944647802</c:v>
                </c:pt>
                <c:pt idx="40151">
                  <c:v>0.98595440155533898</c:v>
                </c:pt>
                <c:pt idx="40152">
                  <c:v>0.98601764227441102</c:v>
                </c:pt>
                <c:pt idx="40153">
                  <c:v>0.98603224331414896</c:v>
                </c:pt>
                <c:pt idx="40154">
                  <c:v>0.98598767026322098</c:v>
                </c:pt>
                <c:pt idx="40155">
                  <c:v>0.98591534543445603</c:v>
                </c:pt>
                <c:pt idx="40156">
                  <c:v>0.98594191649825702</c:v>
                </c:pt>
                <c:pt idx="40157">
                  <c:v>0.98600574894331705</c:v>
                </c:pt>
                <c:pt idx="40158">
                  <c:v>0.98595735410615704</c:v>
                </c:pt>
                <c:pt idx="40159">
                  <c:v>0.98593932195906997</c:v>
                </c:pt>
                <c:pt idx="40160">
                  <c:v>0.98591264002051604</c:v>
                </c:pt>
                <c:pt idx="40161">
                  <c:v>0.98596349992592802</c:v>
                </c:pt>
                <c:pt idx="40162">
                  <c:v>0.98609835988085404</c:v>
                </c:pt>
                <c:pt idx="40163">
                  <c:v>0.98590720862776704</c:v>
                </c:pt>
                <c:pt idx="40164">
                  <c:v>0.98601962671016397</c:v>
                </c:pt>
                <c:pt idx="40165">
                  <c:v>0.98583958314562303</c:v>
                </c:pt>
                <c:pt idx="40166">
                  <c:v>0.98603076097012099</c:v>
                </c:pt>
                <c:pt idx="40167">
                  <c:v>0.98599498851361</c:v>
                </c:pt>
                <c:pt idx="40168">
                  <c:v>0.98596369875759304</c:v>
                </c:pt>
                <c:pt idx="40169">
                  <c:v>0.98603517118528305</c:v>
                </c:pt>
                <c:pt idx="40170">
                  <c:v>0.98587416879896905</c:v>
                </c:pt>
                <c:pt idx="40171">
                  <c:v>0.98596535055563095</c:v>
                </c:pt>
                <c:pt idx="40172">
                  <c:v>0.98597870427355905</c:v>
                </c:pt>
                <c:pt idx="40173">
                  <c:v>0.98598936295218598</c:v>
                </c:pt>
                <c:pt idx="40174">
                  <c:v>0.98586807398506204</c:v>
                </c:pt>
                <c:pt idx="40175">
                  <c:v>0.98590139166746105</c:v>
                </c:pt>
                <c:pt idx="40176">
                  <c:v>0.98603331683212103</c:v>
                </c:pt>
                <c:pt idx="40177">
                  <c:v>0.98603039707638296</c:v>
                </c:pt>
                <c:pt idx="40178">
                  <c:v>0.98590203338666604</c:v>
                </c:pt>
                <c:pt idx="40179">
                  <c:v>0.98594391379711099</c:v>
                </c:pt>
                <c:pt idx="40180">
                  <c:v>0.98592490919908604</c:v>
                </c:pt>
                <c:pt idx="40181">
                  <c:v>0.98593493191200199</c:v>
                </c:pt>
                <c:pt idx="40182">
                  <c:v>0.98598515989875202</c:v>
                </c:pt>
                <c:pt idx="40183">
                  <c:v>0.98602019452638701</c:v>
                </c:pt>
                <c:pt idx="40184">
                  <c:v>0.98591825930936094</c:v>
                </c:pt>
                <c:pt idx="40185">
                  <c:v>0.98595343010012004</c:v>
                </c:pt>
                <c:pt idx="40186">
                  <c:v>0.98592749512280198</c:v>
                </c:pt>
                <c:pt idx="40187">
                  <c:v>0.98594596099403398</c:v>
                </c:pt>
                <c:pt idx="40188">
                  <c:v>0.985997590436958</c:v>
                </c:pt>
                <c:pt idx="40189">
                  <c:v>0.98580012068461798</c:v>
                </c:pt>
                <c:pt idx="40190">
                  <c:v>0.98602115072547802</c:v>
                </c:pt>
                <c:pt idx="40191">
                  <c:v>0.98593050424721596</c:v>
                </c:pt>
                <c:pt idx="40192">
                  <c:v>0.98593497105913996</c:v>
                </c:pt>
                <c:pt idx="40193">
                  <c:v>0.98613325364920801</c:v>
                </c:pt>
                <c:pt idx="40194">
                  <c:v>0.98592279972367503</c:v>
                </c:pt>
                <c:pt idx="40195">
                  <c:v>0.98599451495273405</c:v>
                </c:pt>
                <c:pt idx="40196">
                  <c:v>0.98603837631033997</c:v>
                </c:pt>
                <c:pt idx="40197">
                  <c:v>0.98594193587296197</c:v>
                </c:pt>
                <c:pt idx="40198">
                  <c:v>0.98605407398071698</c:v>
                </c:pt>
                <c:pt idx="40199">
                  <c:v>0.98597277811996697</c:v>
                </c:pt>
                <c:pt idx="40200">
                  <c:v>0.98580201612106699</c:v>
                </c:pt>
                <c:pt idx="40201">
                  <c:v>0.98601418154071796</c:v>
                </c:pt>
                <c:pt idx="40202">
                  <c:v>0.98598393706059795</c:v>
                </c:pt>
                <c:pt idx="40203">
                  <c:v>0.98606675883522399</c:v>
                </c:pt>
                <c:pt idx="40204">
                  <c:v>0.98601301019054499</c:v>
                </c:pt>
                <c:pt idx="40205">
                  <c:v>0.98594987931665601</c:v>
                </c:pt>
                <c:pt idx="40206">
                  <c:v>0.98594148495172296</c:v>
                </c:pt>
                <c:pt idx="40207">
                  <c:v>0.98603533420729605</c:v>
                </c:pt>
                <c:pt idx="40208">
                  <c:v>0.985903035918266</c:v>
                </c:pt>
                <c:pt idx="40209">
                  <c:v>0.98602488860889304</c:v>
                </c:pt>
                <c:pt idx="40210">
                  <c:v>0.98598168471936198</c:v>
                </c:pt>
                <c:pt idx="40211">
                  <c:v>0.98613002686367202</c:v>
                </c:pt>
                <c:pt idx="40212">
                  <c:v>0.98589893917295202</c:v>
                </c:pt>
                <c:pt idx="40213">
                  <c:v>0.98596731642486002</c:v>
                </c:pt>
                <c:pt idx="40214">
                  <c:v>0.98595459073409297</c:v>
                </c:pt>
                <c:pt idx="40215">
                  <c:v>0.98605596396113504</c:v>
                </c:pt>
                <c:pt idx="40216">
                  <c:v>0.98595724790577599</c:v>
                </c:pt>
                <c:pt idx="40217">
                  <c:v>0.98597507504410398</c:v>
                </c:pt>
                <c:pt idx="40218">
                  <c:v>0.985957912873757</c:v>
                </c:pt>
                <c:pt idx="40219">
                  <c:v>0.985838370607659</c:v>
                </c:pt>
                <c:pt idx="40220">
                  <c:v>0.98600141899025895</c:v>
                </c:pt>
                <c:pt idx="40221">
                  <c:v>0.98586329565825703</c:v>
                </c:pt>
                <c:pt idx="40222">
                  <c:v>0.98595140358599798</c:v>
                </c:pt>
                <c:pt idx="40223">
                  <c:v>0.98595066431818101</c:v>
                </c:pt>
                <c:pt idx="40224">
                  <c:v>0.98600519831684896</c:v>
                </c:pt>
                <c:pt idx="40225">
                  <c:v>0.98612415331231895</c:v>
                </c:pt>
                <c:pt idx="40226">
                  <c:v>0.985835066252718</c:v>
                </c:pt>
                <c:pt idx="40227">
                  <c:v>0.98600859276800101</c:v>
                </c:pt>
                <c:pt idx="40228">
                  <c:v>0.98588671200641897</c:v>
                </c:pt>
                <c:pt idx="40229">
                  <c:v>0.98598733350881496</c:v>
                </c:pt>
                <c:pt idx="40230">
                  <c:v>0.985901660471033</c:v>
                </c:pt>
                <c:pt idx="40231">
                  <c:v>0.98587023911750205</c:v>
                </c:pt>
                <c:pt idx="40232">
                  <c:v>0.98602936146250098</c:v>
                </c:pt>
                <c:pt idx="40233">
                  <c:v>0.98602908538177902</c:v>
                </c:pt>
                <c:pt idx="40234">
                  <c:v>0.98607434133819105</c:v>
                </c:pt>
                <c:pt idx="40235">
                  <c:v>0.98589147521829501</c:v>
                </c:pt>
                <c:pt idx="40236">
                  <c:v>0.98595247542127096</c:v>
                </c:pt>
                <c:pt idx="40237">
                  <c:v>0.98586754896445306</c:v>
                </c:pt>
                <c:pt idx="40238">
                  <c:v>0.98594411549028405</c:v>
                </c:pt>
                <c:pt idx="40239">
                  <c:v>0.98601056203899995</c:v>
                </c:pt>
                <c:pt idx="40240">
                  <c:v>0.98586648527913801</c:v>
                </c:pt>
                <c:pt idx="40241">
                  <c:v>0.98594986256911099</c:v>
                </c:pt>
                <c:pt idx="40242">
                  <c:v>0.98598984649554</c:v>
                </c:pt>
                <c:pt idx="40243">
                  <c:v>0.98605407861623295</c:v>
                </c:pt>
                <c:pt idx="40244">
                  <c:v>0.98589063536566701</c:v>
                </c:pt>
                <c:pt idx="40245">
                  <c:v>0.98603110513177605</c:v>
                </c:pt>
                <c:pt idx="40246">
                  <c:v>0.98590863416758301</c:v>
                </c:pt>
                <c:pt idx="40247">
                  <c:v>0.98593711492515701</c:v>
                </c:pt>
                <c:pt idx="40248">
                  <c:v>0.98598353070150901</c:v>
                </c:pt>
                <c:pt idx="40249">
                  <c:v>0.98587890023097702</c:v>
                </c:pt>
                <c:pt idx="40250">
                  <c:v>0.985986974974846</c:v>
                </c:pt>
                <c:pt idx="40251">
                  <c:v>0.98595028024471498</c:v>
                </c:pt>
                <c:pt idx="40252">
                  <c:v>0.986023638800965</c:v>
                </c:pt>
                <c:pt idx="40253">
                  <c:v>0.98591688636664199</c:v>
                </c:pt>
                <c:pt idx="40254">
                  <c:v>0.98600534968568299</c:v>
                </c:pt>
                <c:pt idx="40255">
                  <c:v>0.98597725724192298</c:v>
                </c:pt>
                <c:pt idx="40256">
                  <c:v>0.98611364954859004</c:v>
                </c:pt>
                <c:pt idx="40257">
                  <c:v>0.98600583285297405</c:v>
                </c:pt>
                <c:pt idx="40258">
                  <c:v>0.98591354388456798</c:v>
                </c:pt>
                <c:pt idx="40259">
                  <c:v>0.98602353394761499</c:v>
                </c:pt>
                <c:pt idx="40260">
                  <c:v>0.98596125555760905</c:v>
                </c:pt>
                <c:pt idx="40261">
                  <c:v>0.98578199351052298</c:v>
                </c:pt>
                <c:pt idx="40262">
                  <c:v>0.985921445478953</c:v>
                </c:pt>
                <c:pt idx="40263">
                  <c:v>0.98596675629094799</c:v>
                </c:pt>
                <c:pt idx="40264">
                  <c:v>0.98602490851763303</c:v>
                </c:pt>
                <c:pt idx="40265">
                  <c:v>0.98599003025045995</c:v>
                </c:pt>
                <c:pt idx="40266">
                  <c:v>0.98599505793243702</c:v>
                </c:pt>
                <c:pt idx="40267">
                  <c:v>0.98591788479086795</c:v>
                </c:pt>
                <c:pt idx="40268">
                  <c:v>0.98597554353208605</c:v>
                </c:pt>
                <c:pt idx="40269">
                  <c:v>0.98587326112174201</c:v>
                </c:pt>
                <c:pt idx="40270">
                  <c:v>0.98596263849340304</c:v>
                </c:pt>
                <c:pt idx="40271">
                  <c:v>0.98606880070179204</c:v>
                </c:pt>
                <c:pt idx="40272">
                  <c:v>0.98606681713210897</c:v>
                </c:pt>
                <c:pt idx="40273">
                  <c:v>0.98593160353828502</c:v>
                </c:pt>
                <c:pt idx="40274">
                  <c:v>0.98587200502415395</c:v>
                </c:pt>
                <c:pt idx="40275">
                  <c:v>0.98597332827489104</c:v>
                </c:pt>
                <c:pt idx="40276">
                  <c:v>0.98598957829018197</c:v>
                </c:pt>
                <c:pt idx="40277">
                  <c:v>0.98599237130248996</c:v>
                </c:pt>
                <c:pt idx="40278">
                  <c:v>0.98595358075478801</c:v>
                </c:pt>
                <c:pt idx="40279">
                  <c:v>0.98593668667660395</c:v>
                </c:pt>
                <c:pt idx="40280">
                  <c:v>0.98601286871742</c:v>
                </c:pt>
                <c:pt idx="40281">
                  <c:v>0.98592735327220204</c:v>
                </c:pt>
                <c:pt idx="40282">
                  <c:v>0.98600212238683704</c:v>
                </c:pt>
                <c:pt idx="40283">
                  <c:v>0.98590436065803599</c:v>
                </c:pt>
                <c:pt idx="40284">
                  <c:v>0.98595682698165299</c:v>
                </c:pt>
                <c:pt idx="40285">
                  <c:v>0.98599033576580497</c:v>
                </c:pt>
                <c:pt idx="40286">
                  <c:v>0.98590057856731395</c:v>
                </c:pt>
                <c:pt idx="40287">
                  <c:v>0.98607398413215397</c:v>
                </c:pt>
                <c:pt idx="40288">
                  <c:v>0.98586676781243898</c:v>
                </c:pt>
                <c:pt idx="40289">
                  <c:v>0.98603394895420704</c:v>
                </c:pt>
                <c:pt idx="40290">
                  <c:v>0.98592465389601702</c:v>
                </c:pt>
                <c:pt idx="40291">
                  <c:v>0.986138634018636</c:v>
                </c:pt>
                <c:pt idx="40292">
                  <c:v>0.98604698539965296</c:v>
                </c:pt>
                <c:pt idx="40293">
                  <c:v>0.98595289265117103</c:v>
                </c:pt>
                <c:pt idx="40294">
                  <c:v>0.98590655687002804</c:v>
                </c:pt>
                <c:pt idx="40295">
                  <c:v>0.98597930908225195</c:v>
                </c:pt>
                <c:pt idx="40296">
                  <c:v>0.98585048276873499</c:v>
                </c:pt>
                <c:pt idx="40297">
                  <c:v>0.98591075408852102</c:v>
                </c:pt>
                <c:pt idx="40298">
                  <c:v>0.98596445547475198</c:v>
                </c:pt>
                <c:pt idx="40299">
                  <c:v>0.98603703024628697</c:v>
                </c:pt>
                <c:pt idx="40300">
                  <c:v>0.98590509194050002</c:v>
                </c:pt>
                <c:pt idx="40301">
                  <c:v>0.98597719765766501</c:v>
                </c:pt>
                <c:pt idx="40302">
                  <c:v>0.98608614164548802</c:v>
                </c:pt>
                <c:pt idx="40303">
                  <c:v>0.98596318533452598</c:v>
                </c:pt>
                <c:pt idx="40304">
                  <c:v>0.98611476012201404</c:v>
                </c:pt>
                <c:pt idx="40305">
                  <c:v>0.98596210605302903</c:v>
                </c:pt>
                <c:pt idx="40306">
                  <c:v>0.98597945240350504</c:v>
                </c:pt>
                <c:pt idx="40307">
                  <c:v>0.98591076422723001</c:v>
                </c:pt>
                <c:pt idx="40308">
                  <c:v>0.98592853259809599</c:v>
                </c:pt>
                <c:pt idx="40309">
                  <c:v>0.98602805034040197</c:v>
                </c:pt>
                <c:pt idx="40310">
                  <c:v>0.98596007346480097</c:v>
                </c:pt>
                <c:pt idx="40311">
                  <c:v>0.98605035906302496</c:v>
                </c:pt>
                <c:pt idx="40312">
                  <c:v>0.98591100599286596</c:v>
                </c:pt>
                <c:pt idx="40313">
                  <c:v>0.98602068026005596</c:v>
                </c:pt>
                <c:pt idx="40314">
                  <c:v>0.98593669872590595</c:v>
                </c:pt>
                <c:pt idx="40315">
                  <c:v>0.985930238892892</c:v>
                </c:pt>
                <c:pt idx="40316">
                  <c:v>0.985822920126601</c:v>
                </c:pt>
                <c:pt idx="40317">
                  <c:v>0.986023636748806</c:v>
                </c:pt>
                <c:pt idx="40318">
                  <c:v>0.98592271744458904</c:v>
                </c:pt>
                <c:pt idx="40319">
                  <c:v>0.98599043630208405</c:v>
                </c:pt>
                <c:pt idx="40320">
                  <c:v>0.98594148200940701</c:v>
                </c:pt>
                <c:pt idx="40321">
                  <c:v>0.98598973907725995</c:v>
                </c:pt>
                <c:pt idx="40322">
                  <c:v>0.98603101123722703</c:v>
                </c:pt>
                <c:pt idx="40323">
                  <c:v>0.98596250017241405</c:v>
                </c:pt>
                <c:pt idx="40324">
                  <c:v>0.98588084930362396</c:v>
                </c:pt>
                <c:pt idx="40325">
                  <c:v>0.98609457868732997</c:v>
                </c:pt>
                <c:pt idx="40326">
                  <c:v>0.98597669857191605</c:v>
                </c:pt>
                <c:pt idx="40327">
                  <c:v>0.98596020972364595</c:v>
                </c:pt>
                <c:pt idx="40328">
                  <c:v>0.98588192194836699</c:v>
                </c:pt>
                <c:pt idx="40329">
                  <c:v>0.98585228383567103</c:v>
                </c:pt>
                <c:pt idx="40330">
                  <c:v>0.98591407760632999</c:v>
                </c:pt>
                <c:pt idx="40331">
                  <c:v>0.98596633081322005</c:v>
                </c:pt>
                <c:pt idx="40332">
                  <c:v>0.98598539919649997</c:v>
                </c:pt>
                <c:pt idx="40333">
                  <c:v>0.98605778739524996</c:v>
                </c:pt>
                <c:pt idx="40334">
                  <c:v>0.98592920260579997</c:v>
                </c:pt>
                <c:pt idx="40335">
                  <c:v>0.98601747925153704</c:v>
                </c:pt>
                <c:pt idx="40336">
                  <c:v>0.98599026283670999</c:v>
                </c:pt>
                <c:pt idx="40337">
                  <c:v>0.98600001155696804</c:v>
                </c:pt>
                <c:pt idx="40338">
                  <c:v>0.98596688841569102</c:v>
                </c:pt>
                <c:pt idx="40339">
                  <c:v>0.98599011296177796</c:v>
                </c:pt>
                <c:pt idx="40340">
                  <c:v>0.98596965197824604</c:v>
                </c:pt>
                <c:pt idx="40341">
                  <c:v>0.98585194032026702</c:v>
                </c:pt>
                <c:pt idx="40342">
                  <c:v>0.98596279945564302</c:v>
                </c:pt>
                <c:pt idx="40343">
                  <c:v>0.98596369383941396</c:v>
                </c:pt>
                <c:pt idx="40344">
                  <c:v>0.98603556652052904</c:v>
                </c:pt>
                <c:pt idx="40345">
                  <c:v>0.98601741492640105</c:v>
                </c:pt>
                <c:pt idx="40346">
                  <c:v>0.98598823173800998</c:v>
                </c:pt>
                <c:pt idx="40347">
                  <c:v>0.98597488337119799</c:v>
                </c:pt>
                <c:pt idx="40348">
                  <c:v>0.98603111441462699</c:v>
                </c:pt>
                <c:pt idx="40349">
                  <c:v>0.98591192664817195</c:v>
                </c:pt>
                <c:pt idx="40350">
                  <c:v>0.98584785826096</c:v>
                </c:pt>
                <c:pt idx="40351">
                  <c:v>0.98599653892322103</c:v>
                </c:pt>
                <c:pt idx="40352">
                  <c:v>0.98594838380390704</c:v>
                </c:pt>
                <c:pt idx="40353">
                  <c:v>0.98595728879256095</c:v>
                </c:pt>
                <c:pt idx="40354">
                  <c:v>0.98602129326738597</c:v>
                </c:pt>
                <c:pt idx="40355">
                  <c:v>0.98590978327353396</c:v>
                </c:pt>
                <c:pt idx="40356">
                  <c:v>0.98594898869701597</c:v>
                </c:pt>
                <c:pt idx="40357">
                  <c:v>0.98602684184337597</c:v>
                </c:pt>
                <c:pt idx="40358">
                  <c:v>0.98586666612892204</c:v>
                </c:pt>
                <c:pt idx="40359">
                  <c:v>0.98594578474257999</c:v>
                </c:pt>
                <c:pt idx="40360">
                  <c:v>0.98589701402479801</c:v>
                </c:pt>
                <c:pt idx="40361">
                  <c:v>0.98599830742285599</c:v>
                </c:pt>
                <c:pt idx="40362">
                  <c:v>0.98592981274491298</c:v>
                </c:pt>
                <c:pt idx="40363">
                  <c:v>0.98604345438937602</c:v>
                </c:pt>
                <c:pt idx="40364">
                  <c:v>0.98598475508612404</c:v>
                </c:pt>
                <c:pt idx="40365">
                  <c:v>0.98608543182939401</c:v>
                </c:pt>
                <c:pt idx="40366">
                  <c:v>0.98588243092584404</c:v>
                </c:pt>
                <c:pt idx="40367">
                  <c:v>0.98592051569296801</c:v>
                </c:pt>
                <c:pt idx="40368">
                  <c:v>0.985925168399861</c:v>
                </c:pt>
                <c:pt idx="40369">
                  <c:v>0.98601710139666698</c:v>
                </c:pt>
                <c:pt idx="40370">
                  <c:v>0.98598959902869099</c:v>
                </c:pt>
                <c:pt idx="40371">
                  <c:v>0.98606048007221703</c:v>
                </c:pt>
                <c:pt idx="40372">
                  <c:v>0.98594700489627396</c:v>
                </c:pt>
                <c:pt idx="40373">
                  <c:v>0.98595038334315699</c:v>
                </c:pt>
                <c:pt idx="40374">
                  <c:v>0.98588787040841996</c:v>
                </c:pt>
                <c:pt idx="40375">
                  <c:v>0.98596968364236603</c:v>
                </c:pt>
                <c:pt idx="40376">
                  <c:v>0.98595097255156705</c:v>
                </c:pt>
                <c:pt idx="40377">
                  <c:v>0.98609918023590803</c:v>
                </c:pt>
                <c:pt idx="40378">
                  <c:v>0.98587990659858704</c:v>
                </c:pt>
                <c:pt idx="40379">
                  <c:v>0.98607921221761397</c:v>
                </c:pt>
                <c:pt idx="40380">
                  <c:v>0.98599259152238805</c:v>
                </c:pt>
                <c:pt idx="40381">
                  <c:v>0.98604655197569202</c:v>
                </c:pt>
                <c:pt idx="40382">
                  <c:v>0.98594249404585899</c:v>
                </c:pt>
                <c:pt idx="40383">
                  <c:v>0.98583706573435104</c:v>
                </c:pt>
                <c:pt idx="40384">
                  <c:v>0.98596812445826798</c:v>
                </c:pt>
                <c:pt idx="40385">
                  <c:v>0.98582879540798696</c:v>
                </c:pt>
                <c:pt idx="40386">
                  <c:v>0.98599233398102104</c:v>
                </c:pt>
                <c:pt idx="40387">
                  <c:v>0.98600379766962398</c:v>
                </c:pt>
                <c:pt idx="40388">
                  <c:v>0.98604286978569</c:v>
                </c:pt>
                <c:pt idx="40389">
                  <c:v>0.98595538595658005</c:v>
                </c:pt>
                <c:pt idx="40390">
                  <c:v>0.98606714849404398</c:v>
                </c:pt>
                <c:pt idx="40391">
                  <c:v>0.98588025604615603</c:v>
                </c:pt>
                <c:pt idx="40392">
                  <c:v>0.98580007412042203</c:v>
                </c:pt>
                <c:pt idx="40393">
                  <c:v>0.98595126245582299</c:v>
                </c:pt>
                <c:pt idx="40394">
                  <c:v>0.98596831144433805</c:v>
                </c:pt>
                <c:pt idx="40395">
                  <c:v>0.98603367689568</c:v>
                </c:pt>
                <c:pt idx="40396">
                  <c:v>0.98589008330615002</c:v>
                </c:pt>
                <c:pt idx="40397">
                  <c:v>0.98596436991025604</c:v>
                </c:pt>
                <c:pt idx="40398">
                  <c:v>0.98597600170759703</c:v>
                </c:pt>
                <c:pt idx="40399">
                  <c:v>0.98606732120297802</c:v>
                </c:pt>
                <c:pt idx="40400">
                  <c:v>0.98595706428812802</c:v>
                </c:pt>
                <c:pt idx="40401">
                  <c:v>0.98596584742806204</c:v>
                </c:pt>
                <c:pt idx="40402">
                  <c:v>0.986050973761187</c:v>
                </c:pt>
                <c:pt idx="40403">
                  <c:v>0.98587668270682405</c:v>
                </c:pt>
                <c:pt idx="40404">
                  <c:v>0.98605169310942498</c:v>
                </c:pt>
                <c:pt idx="40405">
                  <c:v>0.98592244232863402</c:v>
                </c:pt>
                <c:pt idx="40406">
                  <c:v>0.98591112390684399</c:v>
                </c:pt>
                <c:pt idx="40407">
                  <c:v>0.98585398439798699</c:v>
                </c:pt>
                <c:pt idx="40408">
                  <c:v>0.98599513075281597</c:v>
                </c:pt>
                <c:pt idx="40409">
                  <c:v>0.98597727222846099</c:v>
                </c:pt>
                <c:pt idx="40410">
                  <c:v>0.98605902035214299</c:v>
                </c:pt>
                <c:pt idx="40411">
                  <c:v>0.98595391033218405</c:v>
                </c:pt>
                <c:pt idx="40412">
                  <c:v>0.98596244911840503</c:v>
                </c:pt>
                <c:pt idx="40413">
                  <c:v>0.98597531545532302</c:v>
                </c:pt>
                <c:pt idx="40414">
                  <c:v>0.98608948177428302</c:v>
                </c:pt>
                <c:pt idx="40415">
                  <c:v>0.98593720969850396</c:v>
                </c:pt>
                <c:pt idx="40416">
                  <c:v>0.98605724760802305</c:v>
                </c:pt>
                <c:pt idx="40417">
                  <c:v>0.98595076350089805</c:v>
                </c:pt>
                <c:pt idx="40418">
                  <c:v>0.98598903724589004</c:v>
                </c:pt>
                <c:pt idx="40419">
                  <c:v>0.98593433370753303</c:v>
                </c:pt>
                <c:pt idx="40420">
                  <c:v>0.98584538934243204</c:v>
                </c:pt>
                <c:pt idx="40421">
                  <c:v>0.98604491788558202</c:v>
                </c:pt>
                <c:pt idx="40422">
                  <c:v>0.98589700175825401</c:v>
                </c:pt>
                <c:pt idx="40423">
                  <c:v>0.98608735974496597</c:v>
                </c:pt>
                <c:pt idx="40424">
                  <c:v>0.98586778979779199</c:v>
                </c:pt>
                <c:pt idx="40425">
                  <c:v>0.985905011379128</c:v>
                </c:pt>
                <c:pt idx="40426">
                  <c:v>0.98593886397714403</c:v>
                </c:pt>
                <c:pt idx="40427">
                  <c:v>0.98590466428026202</c:v>
                </c:pt>
                <c:pt idx="40428">
                  <c:v>0.98598217533122301</c:v>
                </c:pt>
                <c:pt idx="40429">
                  <c:v>0.98587207604169702</c:v>
                </c:pt>
                <c:pt idx="40430">
                  <c:v>0.98598857364339398</c:v>
                </c:pt>
                <c:pt idx="40431">
                  <c:v>0.985993635720533</c:v>
                </c:pt>
                <c:pt idx="40432">
                  <c:v>0.98600400102809604</c:v>
                </c:pt>
                <c:pt idx="40433">
                  <c:v>0.98594955826988895</c:v>
                </c:pt>
                <c:pt idx="40434">
                  <c:v>0.98604099716804505</c:v>
                </c:pt>
                <c:pt idx="40435">
                  <c:v>0.98590345229083098</c:v>
                </c:pt>
                <c:pt idx="40436">
                  <c:v>0.986028058264249</c:v>
                </c:pt>
                <c:pt idx="40437">
                  <c:v>0.98598271391851899</c:v>
                </c:pt>
                <c:pt idx="40438">
                  <c:v>0.98604722553951196</c:v>
                </c:pt>
                <c:pt idx="40439">
                  <c:v>0.98589829355363201</c:v>
                </c:pt>
                <c:pt idx="40440">
                  <c:v>0.98604890977874404</c:v>
                </c:pt>
                <c:pt idx="40441">
                  <c:v>0.98585770965835995</c:v>
                </c:pt>
                <c:pt idx="40442">
                  <c:v>0.98585915623987397</c:v>
                </c:pt>
                <c:pt idx="40443">
                  <c:v>0.98588953210063501</c:v>
                </c:pt>
                <c:pt idx="40444">
                  <c:v>0.98599832198391002</c:v>
                </c:pt>
                <c:pt idx="40445">
                  <c:v>0.98595709979443202</c:v>
                </c:pt>
                <c:pt idx="40446">
                  <c:v>0.98614062753520104</c:v>
                </c:pt>
                <c:pt idx="40447">
                  <c:v>0.98591819000314695</c:v>
                </c:pt>
                <c:pt idx="40448">
                  <c:v>0.98602142239875301</c:v>
                </c:pt>
                <c:pt idx="40449">
                  <c:v>0.985922845235228</c:v>
                </c:pt>
                <c:pt idx="40450">
                  <c:v>0.986027990834486</c:v>
                </c:pt>
                <c:pt idx="40451">
                  <c:v>0.98598042089636195</c:v>
                </c:pt>
                <c:pt idx="40452">
                  <c:v>0.98589954442973105</c:v>
                </c:pt>
                <c:pt idx="40453">
                  <c:v>0.98595990676712197</c:v>
                </c:pt>
                <c:pt idx="40454">
                  <c:v>0.98609323934288295</c:v>
                </c:pt>
                <c:pt idx="40455">
                  <c:v>0.98607360204424399</c:v>
                </c:pt>
                <c:pt idx="40456">
                  <c:v>0.98603547599682595</c:v>
                </c:pt>
                <c:pt idx="40457">
                  <c:v>0.98601416415138798</c:v>
                </c:pt>
                <c:pt idx="40458">
                  <c:v>0.98606360918587199</c:v>
                </c:pt>
                <c:pt idx="40459">
                  <c:v>0.98592354884699496</c:v>
                </c:pt>
                <c:pt idx="40460">
                  <c:v>0.98592428414256195</c:v>
                </c:pt>
                <c:pt idx="40461">
                  <c:v>0.98593794067581297</c:v>
                </c:pt>
                <c:pt idx="40462">
                  <c:v>0.98594764385923395</c:v>
                </c:pt>
                <c:pt idx="40463">
                  <c:v>0.98599280893867802</c:v>
                </c:pt>
                <c:pt idx="40464">
                  <c:v>0.986068709645882</c:v>
                </c:pt>
                <c:pt idx="40465">
                  <c:v>0.98594046209597697</c:v>
                </c:pt>
                <c:pt idx="40466">
                  <c:v>0.98590066921019004</c:v>
                </c:pt>
                <c:pt idx="40467">
                  <c:v>0.98609038155922701</c:v>
                </c:pt>
                <c:pt idx="40468">
                  <c:v>0.98583054198421205</c:v>
                </c:pt>
                <c:pt idx="40469">
                  <c:v>0.98591584485635497</c:v>
                </c:pt>
                <c:pt idx="40470">
                  <c:v>0.98590780016429702</c:v>
                </c:pt>
                <c:pt idx="40471">
                  <c:v>0.98594791185207598</c:v>
                </c:pt>
                <c:pt idx="40472">
                  <c:v>0.98592472207594395</c:v>
                </c:pt>
                <c:pt idx="40473">
                  <c:v>0.98596910470237797</c:v>
                </c:pt>
                <c:pt idx="40474">
                  <c:v>0.98597129564491903</c:v>
                </c:pt>
                <c:pt idx="40475">
                  <c:v>0.98597278274098599</c:v>
                </c:pt>
                <c:pt idx="40476">
                  <c:v>0.98594031703743001</c:v>
                </c:pt>
                <c:pt idx="40477">
                  <c:v>0.98594210737179799</c:v>
                </c:pt>
                <c:pt idx="40478">
                  <c:v>0.98598313907731705</c:v>
                </c:pt>
                <c:pt idx="40479">
                  <c:v>0.98604234160483795</c:v>
                </c:pt>
                <c:pt idx="40480">
                  <c:v>0.98597808860272096</c:v>
                </c:pt>
                <c:pt idx="40481">
                  <c:v>0.98588219768924201</c:v>
                </c:pt>
                <c:pt idx="40482">
                  <c:v>0.98583573781319001</c:v>
                </c:pt>
                <c:pt idx="40483">
                  <c:v>0.98596022972626896</c:v>
                </c:pt>
                <c:pt idx="40484">
                  <c:v>0.98604326001509801</c:v>
                </c:pt>
                <c:pt idx="40485">
                  <c:v>0.98601082031862797</c:v>
                </c:pt>
                <c:pt idx="40486">
                  <c:v>0.98596073228636605</c:v>
                </c:pt>
                <c:pt idx="40487">
                  <c:v>0.98590131033774597</c:v>
                </c:pt>
                <c:pt idx="40488">
                  <c:v>0.98600667029139299</c:v>
                </c:pt>
                <c:pt idx="40489">
                  <c:v>0.98601003205387505</c:v>
                </c:pt>
                <c:pt idx="40490">
                  <c:v>0.98591482070634395</c:v>
                </c:pt>
                <c:pt idx="40491">
                  <c:v>0.98605537432401202</c:v>
                </c:pt>
                <c:pt idx="40492">
                  <c:v>0.98596294771173298</c:v>
                </c:pt>
                <c:pt idx="40493">
                  <c:v>0.98591754970435597</c:v>
                </c:pt>
                <c:pt idx="40494">
                  <c:v>0.98598480426536295</c:v>
                </c:pt>
                <c:pt idx="40495">
                  <c:v>0.98590675994903199</c:v>
                </c:pt>
                <c:pt idx="40496">
                  <c:v>0.98615792186448703</c:v>
                </c:pt>
                <c:pt idx="40497">
                  <c:v>0.98596388856752804</c:v>
                </c:pt>
                <c:pt idx="40498">
                  <c:v>0.98602089800259995</c:v>
                </c:pt>
                <c:pt idx="40499">
                  <c:v>0.98591345768522898</c:v>
                </c:pt>
                <c:pt idx="40500">
                  <c:v>0.98601206368971595</c:v>
                </c:pt>
                <c:pt idx="40501">
                  <c:v>0.98580679055990805</c:v>
                </c:pt>
                <c:pt idx="40502">
                  <c:v>0.98596691611034604</c:v>
                </c:pt>
                <c:pt idx="40503">
                  <c:v>0.98586275887599695</c:v>
                </c:pt>
                <c:pt idx="40504">
                  <c:v>0.98589528883609701</c:v>
                </c:pt>
                <c:pt idx="40505">
                  <c:v>0.98599603152495296</c:v>
                </c:pt>
                <c:pt idx="40506">
                  <c:v>0.98587667465393303</c:v>
                </c:pt>
                <c:pt idx="40507">
                  <c:v>0.98598569542786596</c:v>
                </c:pt>
                <c:pt idx="40508">
                  <c:v>0.98596524710948596</c:v>
                </c:pt>
                <c:pt idx="40509">
                  <c:v>0.98600788347920698</c:v>
                </c:pt>
                <c:pt idx="40510">
                  <c:v>0.98593881521255999</c:v>
                </c:pt>
                <c:pt idx="40511">
                  <c:v>0.98601927954287105</c:v>
                </c:pt>
                <c:pt idx="40512">
                  <c:v>0.98601154354254505</c:v>
                </c:pt>
                <c:pt idx="40513">
                  <c:v>0.98601406832345395</c:v>
                </c:pt>
                <c:pt idx="40514">
                  <c:v>0.98592520124746297</c:v>
                </c:pt>
                <c:pt idx="40515">
                  <c:v>0.98599905383362096</c:v>
                </c:pt>
                <c:pt idx="40516">
                  <c:v>0.98594636146808201</c:v>
                </c:pt>
                <c:pt idx="40517">
                  <c:v>0.98587462664410197</c:v>
                </c:pt>
                <c:pt idx="40518">
                  <c:v>0.98598689518242699</c:v>
                </c:pt>
                <c:pt idx="40519">
                  <c:v>0.986026538286916</c:v>
                </c:pt>
                <c:pt idx="40520">
                  <c:v>0.98600129975810902</c:v>
                </c:pt>
                <c:pt idx="40521">
                  <c:v>0.98594825661039198</c:v>
                </c:pt>
                <c:pt idx="40522">
                  <c:v>0.98594884571750696</c:v>
                </c:pt>
                <c:pt idx="40523">
                  <c:v>0.98597650192652497</c:v>
                </c:pt>
                <c:pt idx="40524">
                  <c:v>0.98587711623780905</c:v>
                </c:pt>
                <c:pt idx="40525">
                  <c:v>0.98599442043075203</c:v>
                </c:pt>
                <c:pt idx="40526">
                  <c:v>0.98603635858136196</c:v>
                </c:pt>
                <c:pt idx="40527">
                  <c:v>0.98609830064069504</c:v>
                </c:pt>
                <c:pt idx="40528">
                  <c:v>0.98596682419557302</c:v>
                </c:pt>
                <c:pt idx="40529">
                  <c:v>0.98600531920105605</c:v>
                </c:pt>
                <c:pt idx="40530">
                  <c:v>0.98601477493230105</c:v>
                </c:pt>
                <c:pt idx="40531">
                  <c:v>0.98596425581218206</c:v>
                </c:pt>
                <c:pt idx="40532">
                  <c:v>0.98590121408637799</c:v>
                </c:pt>
                <c:pt idx="40533">
                  <c:v>0.98581933108420705</c:v>
                </c:pt>
                <c:pt idx="40534">
                  <c:v>0.98602077470162497</c:v>
                </c:pt>
                <c:pt idx="40535">
                  <c:v>0.98597041070950797</c:v>
                </c:pt>
                <c:pt idx="40536">
                  <c:v>0.98605387779730103</c:v>
                </c:pt>
                <c:pt idx="40537">
                  <c:v>0.985920988108972</c:v>
                </c:pt>
                <c:pt idx="40538">
                  <c:v>0.98603127552907399</c:v>
                </c:pt>
                <c:pt idx="40539">
                  <c:v>0.98591116423686198</c:v>
                </c:pt>
                <c:pt idx="40540">
                  <c:v>0.986057345209709</c:v>
                </c:pt>
                <c:pt idx="40541">
                  <c:v>0.98594143521031996</c:v>
                </c:pt>
                <c:pt idx="40542">
                  <c:v>0.98598687084456504</c:v>
                </c:pt>
                <c:pt idx="40543">
                  <c:v>0.98597320735275495</c:v>
                </c:pt>
                <c:pt idx="40544">
                  <c:v>0.98601141262551795</c:v>
                </c:pt>
                <c:pt idx="40545">
                  <c:v>0.98601133338580604</c:v>
                </c:pt>
                <c:pt idx="40546">
                  <c:v>0.98594207764934705</c:v>
                </c:pt>
                <c:pt idx="40547">
                  <c:v>0.98601820088153302</c:v>
                </c:pt>
                <c:pt idx="40548">
                  <c:v>0.98588864918824504</c:v>
                </c:pt>
                <c:pt idx="40549">
                  <c:v>0.98595509896158995</c:v>
                </c:pt>
                <c:pt idx="40550">
                  <c:v>0.98595163217329296</c:v>
                </c:pt>
                <c:pt idx="40551">
                  <c:v>0.98595125191183797</c:v>
                </c:pt>
                <c:pt idx="40552">
                  <c:v>0.985914838056003</c:v>
                </c:pt>
                <c:pt idx="40553">
                  <c:v>0.98595487498531298</c:v>
                </c:pt>
                <c:pt idx="40554">
                  <c:v>0.98594811858535403</c:v>
                </c:pt>
                <c:pt idx="40555">
                  <c:v>0.98591397954201598</c:v>
                </c:pt>
                <c:pt idx="40556">
                  <c:v>0.98605458630349196</c:v>
                </c:pt>
                <c:pt idx="40557">
                  <c:v>0.98591797368743705</c:v>
                </c:pt>
                <c:pt idx="40558">
                  <c:v>0.98608776712923896</c:v>
                </c:pt>
                <c:pt idx="40559">
                  <c:v>0.98594635599801606</c:v>
                </c:pt>
                <c:pt idx="40560">
                  <c:v>0.98593534988591902</c:v>
                </c:pt>
                <c:pt idx="40561">
                  <c:v>0.98584031987305198</c:v>
                </c:pt>
                <c:pt idx="40562">
                  <c:v>0.98597285504020304</c:v>
                </c:pt>
                <c:pt idx="40563">
                  <c:v>0.98594014462517399</c:v>
                </c:pt>
                <c:pt idx="40564">
                  <c:v>0.985982040155166</c:v>
                </c:pt>
                <c:pt idx="40565">
                  <c:v>0.98601445224087303</c:v>
                </c:pt>
                <c:pt idx="40566">
                  <c:v>0.98591688579177095</c:v>
                </c:pt>
                <c:pt idx="40567">
                  <c:v>0.98598889880887497</c:v>
                </c:pt>
                <c:pt idx="40568">
                  <c:v>0.98602862170707495</c:v>
                </c:pt>
                <c:pt idx="40569">
                  <c:v>0.98590010472322298</c:v>
                </c:pt>
                <c:pt idx="40570">
                  <c:v>0.98587650622979695</c:v>
                </c:pt>
                <c:pt idx="40571">
                  <c:v>0.98585783600241605</c:v>
                </c:pt>
                <c:pt idx="40572">
                  <c:v>0.98594943055510997</c:v>
                </c:pt>
                <c:pt idx="40573">
                  <c:v>0.98588131912802401</c:v>
                </c:pt>
                <c:pt idx="40574">
                  <c:v>0.98591783180470205</c:v>
                </c:pt>
                <c:pt idx="40575">
                  <c:v>0.98599923108679299</c:v>
                </c:pt>
                <c:pt idx="40576">
                  <c:v>0.98593157177717805</c:v>
                </c:pt>
                <c:pt idx="40577">
                  <c:v>0.985922051563215</c:v>
                </c:pt>
                <c:pt idx="40578">
                  <c:v>0.98597915002799696</c:v>
                </c:pt>
                <c:pt idx="40579">
                  <c:v>0.98595284272182204</c:v>
                </c:pt>
                <c:pt idx="40580">
                  <c:v>0.98588390101590795</c:v>
                </c:pt>
                <c:pt idx="40581">
                  <c:v>0.98597325477224596</c:v>
                </c:pt>
                <c:pt idx="40582">
                  <c:v>0.98596781848216397</c:v>
                </c:pt>
                <c:pt idx="40583">
                  <c:v>0.98603656874746004</c:v>
                </c:pt>
                <c:pt idx="40584">
                  <c:v>0.98597163080678296</c:v>
                </c:pt>
                <c:pt idx="40585">
                  <c:v>0.98606803345083105</c:v>
                </c:pt>
                <c:pt idx="40586">
                  <c:v>0.98593174116417803</c:v>
                </c:pt>
                <c:pt idx="40587">
                  <c:v>0.98601758568808495</c:v>
                </c:pt>
                <c:pt idx="40588">
                  <c:v>0.98585868265794696</c:v>
                </c:pt>
                <c:pt idx="40589">
                  <c:v>0.98605651834114005</c:v>
                </c:pt>
                <c:pt idx="40590">
                  <c:v>0.98595573823530902</c:v>
                </c:pt>
                <c:pt idx="40591">
                  <c:v>0.98597131304375896</c:v>
                </c:pt>
                <c:pt idx="40592">
                  <c:v>0.985949045514665</c:v>
                </c:pt>
                <c:pt idx="40593">
                  <c:v>0.98586992308550903</c:v>
                </c:pt>
                <c:pt idx="40594">
                  <c:v>0.98602856300414199</c:v>
                </c:pt>
                <c:pt idx="40595">
                  <c:v>0.98589165619177199</c:v>
                </c:pt>
                <c:pt idx="40596">
                  <c:v>0.98592665169555704</c:v>
                </c:pt>
                <c:pt idx="40597">
                  <c:v>0.98592956026849099</c:v>
                </c:pt>
                <c:pt idx="40598">
                  <c:v>0.98591353380542501</c:v>
                </c:pt>
                <c:pt idx="40599">
                  <c:v>0.98598631798110703</c:v>
                </c:pt>
                <c:pt idx="40600">
                  <c:v>0.98599293597926196</c:v>
                </c:pt>
                <c:pt idx="40601">
                  <c:v>0.98593602365885302</c:v>
                </c:pt>
                <c:pt idx="40602">
                  <c:v>0.98601195567745203</c:v>
                </c:pt>
                <c:pt idx="40603">
                  <c:v>0.98606136679120704</c:v>
                </c:pt>
                <c:pt idx="40604">
                  <c:v>0.98591209100358801</c:v>
                </c:pt>
                <c:pt idx="40605">
                  <c:v>0.98593463560348504</c:v>
                </c:pt>
                <c:pt idx="40606">
                  <c:v>0.98601797082800002</c:v>
                </c:pt>
                <c:pt idx="40607">
                  <c:v>0.98597632866292295</c:v>
                </c:pt>
                <c:pt idx="40608">
                  <c:v>0.98596629005580705</c:v>
                </c:pt>
                <c:pt idx="40609">
                  <c:v>0.985838834413031</c:v>
                </c:pt>
                <c:pt idx="40610">
                  <c:v>0.98608002990310095</c:v>
                </c:pt>
                <c:pt idx="40611">
                  <c:v>0.98592607317890901</c:v>
                </c:pt>
                <c:pt idx="40612">
                  <c:v>0.98604366097255403</c:v>
                </c:pt>
                <c:pt idx="40613">
                  <c:v>0.98594418289156904</c:v>
                </c:pt>
                <c:pt idx="40614">
                  <c:v>0.98608165276977799</c:v>
                </c:pt>
                <c:pt idx="40615">
                  <c:v>0.985928147273611</c:v>
                </c:pt>
                <c:pt idx="40616">
                  <c:v>0.98595241605281903</c:v>
                </c:pt>
                <c:pt idx="40617">
                  <c:v>0.98584859309002304</c:v>
                </c:pt>
                <c:pt idx="40618">
                  <c:v>0.98599384049252403</c:v>
                </c:pt>
                <c:pt idx="40619">
                  <c:v>0.98596027664046004</c:v>
                </c:pt>
                <c:pt idx="40620">
                  <c:v>0.98602282003363095</c:v>
                </c:pt>
                <c:pt idx="40621">
                  <c:v>0.98590983664892395</c:v>
                </c:pt>
                <c:pt idx="40622">
                  <c:v>0.98591728116331501</c:v>
                </c:pt>
                <c:pt idx="40623">
                  <c:v>0.985875313236383</c:v>
                </c:pt>
                <c:pt idx="40624">
                  <c:v>0.98604917638198197</c:v>
                </c:pt>
                <c:pt idx="40625">
                  <c:v>0.98599315320560199</c:v>
                </c:pt>
                <c:pt idx="40626">
                  <c:v>0.98598952238526905</c:v>
                </c:pt>
                <c:pt idx="40627">
                  <c:v>0.98602583596958604</c:v>
                </c:pt>
                <c:pt idx="40628">
                  <c:v>0.98592524983486196</c:v>
                </c:pt>
                <c:pt idx="40629">
                  <c:v>0.985984640433061</c:v>
                </c:pt>
                <c:pt idx="40630">
                  <c:v>0.98592591838580501</c:v>
                </c:pt>
                <c:pt idx="40631">
                  <c:v>0.98601829774845895</c:v>
                </c:pt>
                <c:pt idx="40632">
                  <c:v>0.98595052481580603</c:v>
                </c:pt>
                <c:pt idx="40633">
                  <c:v>0.98607717612693602</c:v>
                </c:pt>
                <c:pt idx="40634">
                  <c:v>0.98598822108385797</c:v>
                </c:pt>
                <c:pt idx="40635">
                  <c:v>0.98595844885436401</c:v>
                </c:pt>
                <c:pt idx="40636">
                  <c:v>0.98594556668941202</c:v>
                </c:pt>
                <c:pt idx="40637">
                  <c:v>0.98599706846123203</c:v>
                </c:pt>
                <c:pt idx="40638">
                  <c:v>0.98592325655096902</c:v>
                </c:pt>
                <c:pt idx="40639">
                  <c:v>0.98591228858823998</c:v>
                </c:pt>
                <c:pt idx="40640">
                  <c:v>0.98610198955903605</c:v>
                </c:pt>
                <c:pt idx="40641">
                  <c:v>0.98581340443476395</c:v>
                </c:pt>
                <c:pt idx="40642">
                  <c:v>0.98607217028501604</c:v>
                </c:pt>
                <c:pt idx="40643">
                  <c:v>0.98595279987661999</c:v>
                </c:pt>
                <c:pt idx="40644">
                  <c:v>0.98611653792076603</c:v>
                </c:pt>
                <c:pt idx="40645">
                  <c:v>0.98592078154078699</c:v>
                </c:pt>
                <c:pt idx="40646">
                  <c:v>0.9859630923596</c:v>
                </c:pt>
                <c:pt idx="40647">
                  <c:v>0.98587832492060301</c:v>
                </c:pt>
                <c:pt idx="40648">
                  <c:v>0.98599391350307397</c:v>
                </c:pt>
                <c:pt idx="40649">
                  <c:v>0.98600016834300497</c:v>
                </c:pt>
                <c:pt idx="40650">
                  <c:v>0.98602349074385698</c:v>
                </c:pt>
                <c:pt idx="40651">
                  <c:v>0.98603235171196701</c:v>
                </c:pt>
                <c:pt idx="40652">
                  <c:v>0.98596995037999202</c:v>
                </c:pt>
                <c:pt idx="40653">
                  <c:v>0.986088499354283</c:v>
                </c:pt>
                <c:pt idx="40654">
                  <c:v>0.98602744160792799</c:v>
                </c:pt>
                <c:pt idx="40655">
                  <c:v>0.98599171542478004</c:v>
                </c:pt>
                <c:pt idx="40656">
                  <c:v>0.985993277048129</c:v>
                </c:pt>
                <c:pt idx="40657">
                  <c:v>0.98584477352184896</c:v>
                </c:pt>
                <c:pt idx="40658">
                  <c:v>0.98601741627858197</c:v>
                </c:pt>
                <c:pt idx="40659">
                  <c:v>0.98594811668276305</c:v>
                </c:pt>
                <c:pt idx="40660">
                  <c:v>0.98601292159992004</c:v>
                </c:pt>
                <c:pt idx="40661">
                  <c:v>0.98586985464443799</c:v>
                </c:pt>
                <c:pt idx="40662">
                  <c:v>0.98597738933762802</c:v>
                </c:pt>
                <c:pt idx="40663">
                  <c:v>0.98598548150840704</c:v>
                </c:pt>
                <c:pt idx="40664">
                  <c:v>0.98604277969787302</c:v>
                </c:pt>
                <c:pt idx="40665">
                  <c:v>0.98599668267756602</c:v>
                </c:pt>
                <c:pt idx="40666">
                  <c:v>0.98583633961050099</c:v>
                </c:pt>
                <c:pt idx="40667">
                  <c:v>0.98605343149021696</c:v>
                </c:pt>
                <c:pt idx="40668">
                  <c:v>0.98597686707477605</c:v>
                </c:pt>
                <c:pt idx="40669">
                  <c:v>0.98601894880868601</c:v>
                </c:pt>
                <c:pt idx="40670">
                  <c:v>0.98593626449473304</c:v>
                </c:pt>
                <c:pt idx="40671">
                  <c:v>0.98604082940719995</c:v>
                </c:pt>
                <c:pt idx="40672">
                  <c:v>0.98591723721315505</c:v>
                </c:pt>
                <c:pt idx="40673">
                  <c:v>0.98591405432336499</c:v>
                </c:pt>
                <c:pt idx="40674">
                  <c:v>0.98596663460307898</c:v>
                </c:pt>
                <c:pt idx="40675">
                  <c:v>0.98598821866597397</c:v>
                </c:pt>
                <c:pt idx="40676">
                  <c:v>0.98607456434275798</c:v>
                </c:pt>
                <c:pt idx="40677">
                  <c:v>0.98598382844314503</c:v>
                </c:pt>
                <c:pt idx="40678">
                  <c:v>0.98591314645412298</c:v>
                </c:pt>
                <c:pt idx="40679">
                  <c:v>0.98597898914331705</c:v>
                </c:pt>
                <c:pt idx="40680">
                  <c:v>0.985972676043678</c:v>
                </c:pt>
                <c:pt idx="40681">
                  <c:v>0.98586008089178301</c:v>
                </c:pt>
                <c:pt idx="40682">
                  <c:v>0.98587090692775003</c:v>
                </c:pt>
                <c:pt idx="40683">
                  <c:v>0.986029838332525</c:v>
                </c:pt>
                <c:pt idx="40684">
                  <c:v>0.98593665732421099</c:v>
                </c:pt>
                <c:pt idx="40685">
                  <c:v>0.98598344262730397</c:v>
                </c:pt>
                <c:pt idx="40686">
                  <c:v>0.98603014636254005</c:v>
                </c:pt>
                <c:pt idx="40687">
                  <c:v>0.98602806844660995</c:v>
                </c:pt>
                <c:pt idx="40688">
                  <c:v>0.98598872375995505</c:v>
                </c:pt>
                <c:pt idx="40689">
                  <c:v>0.98584458635671901</c:v>
                </c:pt>
                <c:pt idx="40690">
                  <c:v>0.98605365000123502</c:v>
                </c:pt>
                <c:pt idx="40691">
                  <c:v>0.98596233554755197</c:v>
                </c:pt>
                <c:pt idx="40692">
                  <c:v>0.98599869195164103</c:v>
                </c:pt>
                <c:pt idx="40693">
                  <c:v>0.98593404881998103</c:v>
                </c:pt>
                <c:pt idx="40694">
                  <c:v>0.98589674617016099</c:v>
                </c:pt>
                <c:pt idx="40695">
                  <c:v>0.98590809950115599</c:v>
                </c:pt>
                <c:pt idx="40696">
                  <c:v>0.98602046530991105</c:v>
                </c:pt>
                <c:pt idx="40697">
                  <c:v>0.98595973592040698</c:v>
                </c:pt>
                <c:pt idx="40698">
                  <c:v>0.98593609340747801</c:v>
                </c:pt>
                <c:pt idx="40699">
                  <c:v>0.98586524788503904</c:v>
                </c:pt>
                <c:pt idx="40700">
                  <c:v>0.98602562467264399</c:v>
                </c:pt>
                <c:pt idx="40701">
                  <c:v>0.98592652340061304</c:v>
                </c:pt>
                <c:pt idx="40702">
                  <c:v>0.985938713779553</c:v>
                </c:pt>
                <c:pt idx="40703">
                  <c:v>0.98603472597909603</c:v>
                </c:pt>
                <c:pt idx="40704">
                  <c:v>0.98580680661039799</c:v>
                </c:pt>
                <c:pt idx="40705">
                  <c:v>0.98591866063399902</c:v>
                </c:pt>
                <c:pt idx="40706">
                  <c:v>0.98601588511217797</c:v>
                </c:pt>
                <c:pt idx="40707">
                  <c:v>0.98607510118091601</c:v>
                </c:pt>
                <c:pt idx="40708">
                  <c:v>0.98599394603614898</c:v>
                </c:pt>
                <c:pt idx="40709">
                  <c:v>0.98598787982883396</c:v>
                </c:pt>
                <c:pt idx="40710">
                  <c:v>0.98591151775201202</c:v>
                </c:pt>
                <c:pt idx="40711">
                  <c:v>0.98592042261020496</c:v>
                </c:pt>
                <c:pt idx="40712">
                  <c:v>0.98604585130979405</c:v>
                </c:pt>
                <c:pt idx="40713">
                  <c:v>0.98584256259872705</c:v>
                </c:pt>
                <c:pt idx="40714">
                  <c:v>0.98597248191208997</c:v>
                </c:pt>
                <c:pt idx="40715">
                  <c:v>0.98582309258302703</c:v>
                </c:pt>
                <c:pt idx="40716">
                  <c:v>0.985973587157565</c:v>
                </c:pt>
                <c:pt idx="40717">
                  <c:v>0.986099119598291</c:v>
                </c:pt>
                <c:pt idx="40718">
                  <c:v>0.98585784996634196</c:v>
                </c:pt>
                <c:pt idx="40719">
                  <c:v>0.98599875079346599</c:v>
                </c:pt>
                <c:pt idx="40720">
                  <c:v>0.98591567778458</c:v>
                </c:pt>
                <c:pt idx="40721">
                  <c:v>0.98592168286732096</c:v>
                </c:pt>
                <c:pt idx="40722">
                  <c:v>0.98590065448476205</c:v>
                </c:pt>
                <c:pt idx="40723">
                  <c:v>0.98591019439292904</c:v>
                </c:pt>
                <c:pt idx="40724">
                  <c:v>0.98588696970809997</c:v>
                </c:pt>
                <c:pt idx="40725">
                  <c:v>0.98597715220050697</c:v>
                </c:pt>
                <c:pt idx="40726">
                  <c:v>0.98585754584268104</c:v>
                </c:pt>
                <c:pt idx="40727">
                  <c:v>0.98606896144829703</c:v>
                </c:pt>
                <c:pt idx="40728">
                  <c:v>0.98581846504977599</c:v>
                </c:pt>
                <c:pt idx="40729">
                  <c:v>0.98601589340119</c:v>
                </c:pt>
                <c:pt idx="40730">
                  <c:v>0.98590337888938895</c:v>
                </c:pt>
                <c:pt idx="40731">
                  <c:v>0.98599500805867701</c:v>
                </c:pt>
                <c:pt idx="40732">
                  <c:v>0.98595072401084805</c:v>
                </c:pt>
                <c:pt idx="40733">
                  <c:v>0.986093818717237</c:v>
                </c:pt>
                <c:pt idx="40734">
                  <c:v>0.98600783695338201</c:v>
                </c:pt>
                <c:pt idx="40735">
                  <c:v>0.98589207557845604</c:v>
                </c:pt>
                <c:pt idx="40736">
                  <c:v>0.98595604342294396</c:v>
                </c:pt>
                <c:pt idx="40737">
                  <c:v>0.98578063957996398</c:v>
                </c:pt>
                <c:pt idx="40738">
                  <c:v>0.98597573161042895</c:v>
                </c:pt>
                <c:pt idx="40739">
                  <c:v>0.98599258985773197</c:v>
                </c:pt>
                <c:pt idx="40740">
                  <c:v>0.98603210133070995</c:v>
                </c:pt>
                <c:pt idx="40741">
                  <c:v>0.98588263696835698</c:v>
                </c:pt>
                <c:pt idx="40742">
                  <c:v>0.98586926434684596</c:v>
                </c:pt>
                <c:pt idx="40743">
                  <c:v>0.98594556082380103</c:v>
                </c:pt>
                <c:pt idx="40744">
                  <c:v>0.98592761497525605</c:v>
                </c:pt>
                <c:pt idx="40745">
                  <c:v>0.985966527968549</c:v>
                </c:pt>
                <c:pt idx="40746">
                  <c:v>0.98597452678348496</c:v>
                </c:pt>
                <c:pt idx="40747">
                  <c:v>0.98594436236301397</c:v>
                </c:pt>
                <c:pt idx="40748">
                  <c:v>0.98598914502971302</c:v>
                </c:pt>
                <c:pt idx="40749">
                  <c:v>0.98581136232937505</c:v>
                </c:pt>
                <c:pt idx="40750">
                  <c:v>0.98607333609290204</c:v>
                </c:pt>
                <c:pt idx="40751">
                  <c:v>0.98600424095222505</c:v>
                </c:pt>
                <c:pt idx="40752">
                  <c:v>0.98604794151132802</c:v>
                </c:pt>
                <c:pt idx="40753">
                  <c:v>0.98596980076242802</c:v>
                </c:pt>
                <c:pt idx="40754">
                  <c:v>0.98593221339354697</c:v>
                </c:pt>
                <c:pt idx="40755">
                  <c:v>0.98586486438426202</c:v>
                </c:pt>
                <c:pt idx="40756">
                  <c:v>0.98593690724858196</c:v>
                </c:pt>
                <c:pt idx="40757">
                  <c:v>0.98604323148058204</c:v>
                </c:pt>
                <c:pt idx="40758">
                  <c:v>0.98605307104027495</c:v>
                </c:pt>
                <c:pt idx="40759">
                  <c:v>0.98601858574330004</c:v>
                </c:pt>
                <c:pt idx="40760">
                  <c:v>0.98596700824255401</c:v>
                </c:pt>
                <c:pt idx="40761">
                  <c:v>0.98590826930338804</c:v>
                </c:pt>
                <c:pt idx="40762">
                  <c:v>0.985860913512843</c:v>
                </c:pt>
                <c:pt idx="40763">
                  <c:v>0.98598087072648999</c:v>
                </c:pt>
                <c:pt idx="40764">
                  <c:v>0.98589648869792801</c:v>
                </c:pt>
                <c:pt idx="40765">
                  <c:v>0.98595435810333798</c:v>
                </c:pt>
                <c:pt idx="40766">
                  <c:v>0.98601987921959799</c:v>
                </c:pt>
                <c:pt idx="40767">
                  <c:v>0.98599295754834604</c:v>
                </c:pt>
                <c:pt idx="40768">
                  <c:v>0.98595523228242099</c:v>
                </c:pt>
                <c:pt idx="40769">
                  <c:v>0.98592666768521497</c:v>
                </c:pt>
                <c:pt idx="40770">
                  <c:v>0.98603644412441804</c:v>
                </c:pt>
                <c:pt idx="40771">
                  <c:v>0.985902217747476</c:v>
                </c:pt>
                <c:pt idx="40772">
                  <c:v>0.986012887820233</c:v>
                </c:pt>
                <c:pt idx="40773">
                  <c:v>0.98585141903701801</c:v>
                </c:pt>
                <c:pt idx="40774">
                  <c:v>0.98591243766359105</c:v>
                </c:pt>
                <c:pt idx="40775">
                  <c:v>0.98594336854980602</c:v>
                </c:pt>
                <c:pt idx="40776">
                  <c:v>0.98589589579869996</c:v>
                </c:pt>
                <c:pt idx="40777">
                  <c:v>0.98598051575206203</c:v>
                </c:pt>
                <c:pt idx="40778">
                  <c:v>0.98582658297831705</c:v>
                </c:pt>
                <c:pt idx="40779">
                  <c:v>0.98596572968974405</c:v>
                </c:pt>
                <c:pt idx="40780">
                  <c:v>0.98593381498336996</c:v>
                </c:pt>
                <c:pt idx="40781">
                  <c:v>0.98599023990497803</c:v>
                </c:pt>
                <c:pt idx="40782">
                  <c:v>0.98587384581930504</c:v>
                </c:pt>
                <c:pt idx="40783">
                  <c:v>0.98592988973713103</c:v>
                </c:pt>
                <c:pt idx="40784">
                  <c:v>0.98589611362313001</c:v>
                </c:pt>
                <c:pt idx="40785">
                  <c:v>0.98598454048704998</c:v>
                </c:pt>
                <c:pt idx="40786">
                  <c:v>0.98596287653243697</c:v>
                </c:pt>
                <c:pt idx="40787">
                  <c:v>0.98602938444499499</c:v>
                </c:pt>
                <c:pt idx="40788">
                  <c:v>0.98590988996229201</c:v>
                </c:pt>
                <c:pt idx="40789">
                  <c:v>0.985863039889462</c:v>
                </c:pt>
                <c:pt idx="40790">
                  <c:v>0.98601856740536797</c:v>
                </c:pt>
                <c:pt idx="40791">
                  <c:v>0.98594667108995404</c:v>
                </c:pt>
                <c:pt idx="40792">
                  <c:v>0.98604234406358604</c:v>
                </c:pt>
                <c:pt idx="40793">
                  <c:v>0.985922378008942</c:v>
                </c:pt>
                <c:pt idx="40794">
                  <c:v>0.98587454145251896</c:v>
                </c:pt>
                <c:pt idx="40795">
                  <c:v>0.98604692280714301</c:v>
                </c:pt>
                <c:pt idx="40796">
                  <c:v>0.98599646801077401</c:v>
                </c:pt>
                <c:pt idx="40797">
                  <c:v>0.98599225271356705</c:v>
                </c:pt>
                <c:pt idx="40798">
                  <c:v>0.98587111078646805</c:v>
                </c:pt>
                <c:pt idx="40799">
                  <c:v>0.98593284215557297</c:v>
                </c:pt>
                <c:pt idx="40800">
                  <c:v>0.98590807132043701</c:v>
                </c:pt>
                <c:pt idx="40801">
                  <c:v>0.98605086556413102</c:v>
                </c:pt>
                <c:pt idx="40802">
                  <c:v>0.98605390719415498</c:v>
                </c:pt>
                <c:pt idx="40803">
                  <c:v>0.98604470598679805</c:v>
                </c:pt>
                <c:pt idx="40804">
                  <c:v>0.98591918577929805</c:v>
                </c:pt>
                <c:pt idx="40805">
                  <c:v>0.98594180411189503</c:v>
                </c:pt>
                <c:pt idx="40806">
                  <c:v>0.98597436970423202</c:v>
                </c:pt>
                <c:pt idx="40807">
                  <c:v>0.985984936989455</c:v>
                </c:pt>
                <c:pt idx="40808">
                  <c:v>0.986119118808652</c:v>
                </c:pt>
                <c:pt idx="40809">
                  <c:v>0.98589959130714599</c:v>
                </c:pt>
                <c:pt idx="40810">
                  <c:v>0.98594673112675302</c:v>
                </c:pt>
                <c:pt idx="40811">
                  <c:v>0.98600198167670705</c:v>
                </c:pt>
                <c:pt idx="40812">
                  <c:v>0.98602205304366697</c:v>
                </c:pt>
                <c:pt idx="40813">
                  <c:v>0.98604379512460005</c:v>
                </c:pt>
                <c:pt idx="40814">
                  <c:v>0.985928978843161</c:v>
                </c:pt>
                <c:pt idx="40815">
                  <c:v>0.98596453922998994</c:v>
                </c:pt>
                <c:pt idx="40816">
                  <c:v>0.98593617383985299</c:v>
                </c:pt>
                <c:pt idx="40817">
                  <c:v>0.98599157031456597</c:v>
                </c:pt>
                <c:pt idx="40818">
                  <c:v>0.98590214277044297</c:v>
                </c:pt>
                <c:pt idx="40819">
                  <c:v>0.98589854844429703</c:v>
                </c:pt>
                <c:pt idx="40820">
                  <c:v>0.98583838014923997</c:v>
                </c:pt>
                <c:pt idx="40821">
                  <c:v>0.98593483396317905</c:v>
                </c:pt>
                <c:pt idx="40822">
                  <c:v>0.98595536742465395</c:v>
                </c:pt>
                <c:pt idx="40823">
                  <c:v>0.98594260604433304</c:v>
                </c:pt>
                <c:pt idx="40824">
                  <c:v>0.986115667632808</c:v>
                </c:pt>
                <c:pt idx="40825">
                  <c:v>0.98607720019757095</c:v>
                </c:pt>
                <c:pt idx="40826">
                  <c:v>0.98588536531219695</c:v>
                </c:pt>
                <c:pt idx="40827">
                  <c:v>0.98586863496043997</c:v>
                </c:pt>
                <c:pt idx="40828">
                  <c:v>0.98589086682160498</c:v>
                </c:pt>
                <c:pt idx="40829">
                  <c:v>0.98600955302967397</c:v>
                </c:pt>
                <c:pt idx="40830">
                  <c:v>0.98596443098794595</c:v>
                </c:pt>
                <c:pt idx="40831">
                  <c:v>0.98605911655804501</c:v>
                </c:pt>
                <c:pt idx="40832">
                  <c:v>0.98598538865867003</c:v>
                </c:pt>
                <c:pt idx="40833">
                  <c:v>0.985976409713194</c:v>
                </c:pt>
                <c:pt idx="40834">
                  <c:v>0.98604498123413897</c:v>
                </c:pt>
                <c:pt idx="40835">
                  <c:v>0.98595852353614999</c:v>
                </c:pt>
                <c:pt idx="40836">
                  <c:v>0.986032871471484</c:v>
                </c:pt>
                <c:pt idx="40837">
                  <c:v>0.98601514333658102</c:v>
                </c:pt>
                <c:pt idx="40838">
                  <c:v>0.985965071740316</c:v>
                </c:pt>
                <c:pt idx="40839">
                  <c:v>0.98578696597229598</c:v>
                </c:pt>
                <c:pt idx="40840">
                  <c:v>0.98595997473827601</c:v>
                </c:pt>
                <c:pt idx="40841">
                  <c:v>0.98596009528192097</c:v>
                </c:pt>
                <c:pt idx="40842">
                  <c:v>0.98598717028956695</c:v>
                </c:pt>
                <c:pt idx="40843">
                  <c:v>0.98602558948640295</c:v>
                </c:pt>
                <c:pt idx="40844">
                  <c:v>0.985843586912033</c:v>
                </c:pt>
                <c:pt idx="40845">
                  <c:v>0.98595720947727195</c:v>
                </c:pt>
                <c:pt idx="40846">
                  <c:v>0.98602714187132501</c:v>
                </c:pt>
                <c:pt idx="40847">
                  <c:v>0.98601143278921599</c:v>
                </c:pt>
                <c:pt idx="40848">
                  <c:v>0.98595805099289802</c:v>
                </c:pt>
                <c:pt idx="40849">
                  <c:v>0.98591369845367804</c:v>
                </c:pt>
                <c:pt idx="40850">
                  <c:v>0.98596550692743801</c:v>
                </c:pt>
                <c:pt idx="40851">
                  <c:v>0.98599425514792505</c:v>
                </c:pt>
                <c:pt idx="40852">
                  <c:v>0.98599477298049398</c:v>
                </c:pt>
                <c:pt idx="40853">
                  <c:v>0.98598205498583202</c:v>
                </c:pt>
                <c:pt idx="40854">
                  <c:v>0.98600082388418897</c:v>
                </c:pt>
                <c:pt idx="40855">
                  <c:v>0.98605310796754497</c:v>
                </c:pt>
                <c:pt idx="40856">
                  <c:v>0.98595432083126899</c:v>
                </c:pt>
                <c:pt idx="40857">
                  <c:v>0.98595487126464298</c:v>
                </c:pt>
                <c:pt idx="40858">
                  <c:v>0.98592524279761096</c:v>
                </c:pt>
                <c:pt idx="40859">
                  <c:v>0.98587781318019596</c:v>
                </c:pt>
                <c:pt idx="40860">
                  <c:v>0.98584359293644497</c:v>
                </c:pt>
                <c:pt idx="40861">
                  <c:v>0.98587840145637995</c:v>
                </c:pt>
                <c:pt idx="40862">
                  <c:v>0.98594555624121005</c:v>
                </c:pt>
                <c:pt idx="40863">
                  <c:v>0.98596641619190195</c:v>
                </c:pt>
                <c:pt idx="40864">
                  <c:v>0.98599641904047897</c:v>
                </c:pt>
                <c:pt idx="40865">
                  <c:v>0.98594282039930503</c:v>
                </c:pt>
                <c:pt idx="40866">
                  <c:v>0.98594858716111899</c:v>
                </c:pt>
                <c:pt idx="40867">
                  <c:v>0.98605788360409596</c:v>
                </c:pt>
                <c:pt idx="40868">
                  <c:v>0.985903285915401</c:v>
                </c:pt>
                <c:pt idx="40869">
                  <c:v>0.98589761606570603</c:v>
                </c:pt>
                <c:pt idx="40870">
                  <c:v>0.98589771259070003</c:v>
                </c:pt>
                <c:pt idx="40871">
                  <c:v>0.98603931640109499</c:v>
                </c:pt>
                <c:pt idx="40872">
                  <c:v>0.98594537278463701</c:v>
                </c:pt>
                <c:pt idx="40873">
                  <c:v>0.986046950838664</c:v>
                </c:pt>
                <c:pt idx="40874">
                  <c:v>0.98591887145702295</c:v>
                </c:pt>
                <c:pt idx="40875">
                  <c:v>0.98594035590846496</c:v>
                </c:pt>
                <c:pt idx="40876">
                  <c:v>0.98595362143380805</c:v>
                </c:pt>
                <c:pt idx="40877">
                  <c:v>0.986004868092763</c:v>
                </c:pt>
                <c:pt idx="40878">
                  <c:v>0.98602843243432103</c:v>
                </c:pt>
                <c:pt idx="40879">
                  <c:v>0.98599614530362401</c:v>
                </c:pt>
                <c:pt idx="40880">
                  <c:v>0.98591492012632698</c:v>
                </c:pt>
                <c:pt idx="40881">
                  <c:v>0.98589117826948702</c:v>
                </c:pt>
                <c:pt idx="40882">
                  <c:v>0.98599667989712303</c:v>
                </c:pt>
                <c:pt idx="40883">
                  <c:v>0.98592732514765402</c:v>
                </c:pt>
                <c:pt idx="40884">
                  <c:v>0.98601297860704396</c:v>
                </c:pt>
                <c:pt idx="40885">
                  <c:v>0.98592647525186705</c:v>
                </c:pt>
                <c:pt idx="40886">
                  <c:v>0.98610561522350604</c:v>
                </c:pt>
                <c:pt idx="40887">
                  <c:v>0.98601216547813197</c:v>
                </c:pt>
                <c:pt idx="40888">
                  <c:v>0.98589122513981997</c:v>
                </c:pt>
                <c:pt idx="40889">
                  <c:v>0.98586412151988201</c:v>
                </c:pt>
                <c:pt idx="40890">
                  <c:v>0.98586211229818999</c:v>
                </c:pt>
                <c:pt idx="40891">
                  <c:v>0.985966285294959</c:v>
                </c:pt>
                <c:pt idx="40892">
                  <c:v>0.98592027825213902</c:v>
                </c:pt>
                <c:pt idx="40893">
                  <c:v>0.98603980704211103</c:v>
                </c:pt>
                <c:pt idx="40894">
                  <c:v>0.98593219142243604</c:v>
                </c:pt>
                <c:pt idx="40895">
                  <c:v>0.98599430308896197</c:v>
                </c:pt>
                <c:pt idx="40896">
                  <c:v>0.98594397985585303</c:v>
                </c:pt>
                <c:pt idx="40897">
                  <c:v>0.98603002642100901</c:v>
                </c:pt>
                <c:pt idx="40898">
                  <c:v>0.98602819063802405</c:v>
                </c:pt>
                <c:pt idx="40899">
                  <c:v>0.98589347521735504</c:v>
                </c:pt>
                <c:pt idx="40900">
                  <c:v>0.98607779751124103</c:v>
                </c:pt>
                <c:pt idx="40901">
                  <c:v>0.98599621073208998</c:v>
                </c:pt>
                <c:pt idx="40902">
                  <c:v>0.98600411548726397</c:v>
                </c:pt>
                <c:pt idx="40903">
                  <c:v>0.98599489214532299</c:v>
                </c:pt>
                <c:pt idx="40904">
                  <c:v>0.98585945934300501</c:v>
                </c:pt>
                <c:pt idx="40905">
                  <c:v>0.98593331086046299</c:v>
                </c:pt>
                <c:pt idx="40906">
                  <c:v>0.98590493382004296</c:v>
                </c:pt>
                <c:pt idx="40907">
                  <c:v>0.98596294897682502</c:v>
                </c:pt>
                <c:pt idx="40908">
                  <c:v>0.986072546486638</c:v>
                </c:pt>
                <c:pt idx="40909">
                  <c:v>0.98600915755917595</c:v>
                </c:pt>
                <c:pt idx="40910">
                  <c:v>0.98599656098184496</c:v>
                </c:pt>
                <c:pt idx="40911">
                  <c:v>0.98604922000392803</c:v>
                </c:pt>
                <c:pt idx="40912">
                  <c:v>0.98594559601091103</c:v>
                </c:pt>
                <c:pt idx="40913">
                  <c:v>0.98591423287477398</c:v>
                </c:pt>
                <c:pt idx="40914">
                  <c:v>0.98594980055857995</c:v>
                </c:pt>
                <c:pt idx="40915">
                  <c:v>0.98601630809052798</c:v>
                </c:pt>
                <c:pt idx="40916">
                  <c:v>0.986022910216237</c:v>
                </c:pt>
                <c:pt idx="40917">
                  <c:v>0.98588071675199496</c:v>
                </c:pt>
                <c:pt idx="40918">
                  <c:v>0.98592027783254799</c:v>
                </c:pt>
                <c:pt idx="40919">
                  <c:v>0.98589933713532096</c:v>
                </c:pt>
                <c:pt idx="40920">
                  <c:v>0.98587656636297105</c:v>
                </c:pt>
                <c:pt idx="40921">
                  <c:v>0.98590410091217495</c:v>
                </c:pt>
                <c:pt idx="40922">
                  <c:v>0.98602542000962801</c:v>
                </c:pt>
                <c:pt idx="40923">
                  <c:v>0.985946929739693</c:v>
                </c:pt>
                <c:pt idx="40924">
                  <c:v>0.98604602676833897</c:v>
                </c:pt>
                <c:pt idx="40925">
                  <c:v>0.98591900704582403</c:v>
                </c:pt>
                <c:pt idx="40926">
                  <c:v>0.98604108216194997</c:v>
                </c:pt>
                <c:pt idx="40927">
                  <c:v>0.98602293854824297</c:v>
                </c:pt>
                <c:pt idx="40928">
                  <c:v>0.98598488254566496</c:v>
                </c:pt>
                <c:pt idx="40929">
                  <c:v>0.98595123592954304</c:v>
                </c:pt>
                <c:pt idx="40930">
                  <c:v>0.98594656266097702</c:v>
                </c:pt>
                <c:pt idx="40931">
                  <c:v>0.98591982258316702</c:v>
                </c:pt>
                <c:pt idx="40932">
                  <c:v>0.98595733891974102</c:v>
                </c:pt>
                <c:pt idx="40933">
                  <c:v>0.98592227840664703</c:v>
                </c:pt>
                <c:pt idx="40934">
                  <c:v>0.98607829791909196</c:v>
                </c:pt>
                <c:pt idx="40935">
                  <c:v>0.98590589994410105</c:v>
                </c:pt>
                <c:pt idx="40936">
                  <c:v>0.98606129668176001</c:v>
                </c:pt>
                <c:pt idx="40937">
                  <c:v>0.98588722905159898</c:v>
                </c:pt>
                <c:pt idx="40938">
                  <c:v>0.985975634095408</c:v>
                </c:pt>
                <c:pt idx="40939">
                  <c:v>0.98595619503326803</c:v>
                </c:pt>
                <c:pt idx="40940">
                  <c:v>0.98601804861785902</c:v>
                </c:pt>
                <c:pt idx="40941">
                  <c:v>0.98602722256571396</c:v>
                </c:pt>
                <c:pt idx="40942">
                  <c:v>0.98590934771308703</c:v>
                </c:pt>
                <c:pt idx="40943">
                  <c:v>0.98596920470418303</c:v>
                </c:pt>
                <c:pt idx="40944">
                  <c:v>0.98586852628240296</c:v>
                </c:pt>
                <c:pt idx="40945">
                  <c:v>0.98600472965262398</c:v>
                </c:pt>
                <c:pt idx="40946">
                  <c:v>0.98608656962797703</c:v>
                </c:pt>
                <c:pt idx="40947">
                  <c:v>0.98594465100148698</c:v>
                </c:pt>
                <c:pt idx="40948">
                  <c:v>0.98599057854697403</c:v>
                </c:pt>
                <c:pt idx="40949">
                  <c:v>0.98586637429213997</c:v>
                </c:pt>
                <c:pt idx="40950">
                  <c:v>0.98602108233581998</c:v>
                </c:pt>
                <c:pt idx="40951">
                  <c:v>0.98589527861942805</c:v>
                </c:pt>
                <c:pt idx="40952">
                  <c:v>0.98601945230084798</c:v>
                </c:pt>
                <c:pt idx="40953">
                  <c:v>0.98600416778969502</c:v>
                </c:pt>
                <c:pt idx="40954">
                  <c:v>0.986037149616249</c:v>
                </c:pt>
                <c:pt idx="40955">
                  <c:v>0.98586877654050198</c:v>
                </c:pt>
                <c:pt idx="40956">
                  <c:v>0.98603510745176304</c:v>
                </c:pt>
                <c:pt idx="40957">
                  <c:v>0.98596442350998104</c:v>
                </c:pt>
                <c:pt idx="40958">
                  <c:v>0.98607765372465495</c:v>
                </c:pt>
                <c:pt idx="40959">
                  <c:v>0.98599594057269702</c:v>
                </c:pt>
                <c:pt idx="40960">
                  <c:v>0.986099783163501</c:v>
                </c:pt>
                <c:pt idx="40961">
                  <c:v>0.98595531114525303</c:v>
                </c:pt>
                <c:pt idx="40962">
                  <c:v>0.98604658492939701</c:v>
                </c:pt>
                <c:pt idx="40963">
                  <c:v>0.98597235656420001</c:v>
                </c:pt>
                <c:pt idx="40964">
                  <c:v>0.98592014017289598</c:v>
                </c:pt>
                <c:pt idx="40965">
                  <c:v>0.98579364299849204</c:v>
                </c:pt>
                <c:pt idx="40966">
                  <c:v>0.98592958531276897</c:v>
                </c:pt>
                <c:pt idx="40967">
                  <c:v>0.98598181104634697</c:v>
                </c:pt>
                <c:pt idx="40968">
                  <c:v>0.98597226298532803</c:v>
                </c:pt>
                <c:pt idx="40969">
                  <c:v>0.98587626523671601</c:v>
                </c:pt>
                <c:pt idx="40970">
                  <c:v>0.98598731255906302</c:v>
                </c:pt>
                <c:pt idx="40971">
                  <c:v>0.98598754675413403</c:v>
                </c:pt>
                <c:pt idx="40972">
                  <c:v>0.98603051373167805</c:v>
                </c:pt>
                <c:pt idx="40973">
                  <c:v>0.98598677250993305</c:v>
                </c:pt>
                <c:pt idx="40974">
                  <c:v>0.98585588032878702</c:v>
                </c:pt>
                <c:pt idx="40975">
                  <c:v>0.98588700153884201</c:v>
                </c:pt>
                <c:pt idx="40976">
                  <c:v>0.98600978268068995</c:v>
                </c:pt>
                <c:pt idx="40977">
                  <c:v>0.986004721426883</c:v>
                </c:pt>
                <c:pt idx="40978">
                  <c:v>0.98587404824894898</c:v>
                </c:pt>
                <c:pt idx="40979">
                  <c:v>0.98601469251148599</c:v>
                </c:pt>
                <c:pt idx="40980">
                  <c:v>0.98595999723544503</c:v>
                </c:pt>
                <c:pt idx="40981">
                  <c:v>0.98599903262211996</c:v>
                </c:pt>
                <c:pt idx="40982">
                  <c:v>0.98595398329454498</c:v>
                </c:pt>
                <c:pt idx="40983">
                  <c:v>0.98595122166082205</c:v>
                </c:pt>
                <c:pt idx="40984">
                  <c:v>0.986039715714364</c:v>
                </c:pt>
                <c:pt idx="40985">
                  <c:v>0.98596874166342796</c:v>
                </c:pt>
                <c:pt idx="40986">
                  <c:v>0.98589394954146303</c:v>
                </c:pt>
                <c:pt idx="40987">
                  <c:v>0.98586889199627603</c:v>
                </c:pt>
                <c:pt idx="40988">
                  <c:v>0.985925682595575</c:v>
                </c:pt>
                <c:pt idx="40989">
                  <c:v>0.98592425770219105</c:v>
                </c:pt>
                <c:pt idx="40990">
                  <c:v>0.98591005617133898</c:v>
                </c:pt>
                <c:pt idx="40991">
                  <c:v>0.98603550645390103</c:v>
                </c:pt>
                <c:pt idx="40992">
                  <c:v>0.985872561785195</c:v>
                </c:pt>
                <c:pt idx="40993">
                  <c:v>0.98607319388311099</c:v>
                </c:pt>
                <c:pt idx="40994">
                  <c:v>0.98590656545687105</c:v>
                </c:pt>
                <c:pt idx="40995">
                  <c:v>0.98604837672910395</c:v>
                </c:pt>
                <c:pt idx="40996">
                  <c:v>0.986041386614249</c:v>
                </c:pt>
                <c:pt idx="40997">
                  <c:v>0.98599229481776796</c:v>
                </c:pt>
                <c:pt idx="40998">
                  <c:v>0.98601285833457597</c:v>
                </c:pt>
                <c:pt idx="40999">
                  <c:v>0.985857567517477</c:v>
                </c:pt>
                <c:pt idx="41000">
                  <c:v>0.98611942105508499</c:v>
                </c:pt>
                <c:pt idx="41001">
                  <c:v>0.98586566964112798</c:v>
                </c:pt>
                <c:pt idx="41002">
                  <c:v>0.98590906559789904</c:v>
                </c:pt>
                <c:pt idx="41003">
                  <c:v>0.98590628215633003</c:v>
                </c:pt>
                <c:pt idx="41004">
                  <c:v>0.98589335522505905</c:v>
                </c:pt>
                <c:pt idx="41005">
                  <c:v>0.98604798151095097</c:v>
                </c:pt>
                <c:pt idx="41006">
                  <c:v>0.98592973890600299</c:v>
                </c:pt>
                <c:pt idx="41007">
                  <c:v>0.98595847652540403</c:v>
                </c:pt>
                <c:pt idx="41008">
                  <c:v>0.98594031299837104</c:v>
                </c:pt>
                <c:pt idx="41009">
                  <c:v>0.98592820465931597</c:v>
                </c:pt>
                <c:pt idx="41010">
                  <c:v>0.98594954042999705</c:v>
                </c:pt>
                <c:pt idx="41011">
                  <c:v>0.98598180280792203</c:v>
                </c:pt>
                <c:pt idx="41012">
                  <c:v>0.98593094262812597</c:v>
                </c:pt>
                <c:pt idx="41013">
                  <c:v>0.98595072023946995</c:v>
                </c:pt>
                <c:pt idx="41014">
                  <c:v>0.98606525389041799</c:v>
                </c:pt>
                <c:pt idx="41015">
                  <c:v>0.98588290834571701</c:v>
                </c:pt>
                <c:pt idx="41016">
                  <c:v>0.98584713272612601</c:v>
                </c:pt>
                <c:pt idx="41017">
                  <c:v>0.985954427392431</c:v>
                </c:pt>
                <c:pt idx="41018">
                  <c:v>0.98594385208867297</c:v>
                </c:pt>
                <c:pt idx="41019">
                  <c:v>0.98603544783853803</c:v>
                </c:pt>
                <c:pt idx="41020">
                  <c:v>0.98583508730023905</c:v>
                </c:pt>
                <c:pt idx="41021">
                  <c:v>0.98614712310658503</c:v>
                </c:pt>
                <c:pt idx="41022">
                  <c:v>0.98590177203128504</c:v>
                </c:pt>
                <c:pt idx="41023">
                  <c:v>0.98596678288112305</c:v>
                </c:pt>
                <c:pt idx="41024">
                  <c:v>0.98590916171918497</c:v>
                </c:pt>
                <c:pt idx="41025">
                  <c:v>0.98590947112984395</c:v>
                </c:pt>
                <c:pt idx="41026">
                  <c:v>0.98603530164623099</c:v>
                </c:pt>
                <c:pt idx="41027">
                  <c:v>0.98597086336573203</c:v>
                </c:pt>
                <c:pt idx="41028">
                  <c:v>0.98603737794285296</c:v>
                </c:pt>
                <c:pt idx="41029">
                  <c:v>0.98592181029205705</c:v>
                </c:pt>
                <c:pt idx="41030">
                  <c:v>0.98592459218624595</c:v>
                </c:pt>
                <c:pt idx="41031">
                  <c:v>0.98588976992902999</c:v>
                </c:pt>
                <c:pt idx="41032">
                  <c:v>0.98601148866784405</c:v>
                </c:pt>
                <c:pt idx="41033">
                  <c:v>0.98599163590408101</c:v>
                </c:pt>
                <c:pt idx="41034">
                  <c:v>0.98598861054443798</c:v>
                </c:pt>
                <c:pt idx="41035">
                  <c:v>0.98603213372211496</c:v>
                </c:pt>
                <c:pt idx="41036">
                  <c:v>0.98597926713921202</c:v>
                </c:pt>
                <c:pt idx="41037">
                  <c:v>0.98598913770659502</c:v>
                </c:pt>
                <c:pt idx="41038">
                  <c:v>0.98596254847496001</c:v>
                </c:pt>
                <c:pt idx="41039">
                  <c:v>0.986057423381829</c:v>
                </c:pt>
                <c:pt idx="41040">
                  <c:v>0.98584135580453403</c:v>
                </c:pt>
                <c:pt idx="41041">
                  <c:v>0.985859999258338</c:v>
                </c:pt>
                <c:pt idx="41042">
                  <c:v>0.98597745019201899</c:v>
                </c:pt>
                <c:pt idx="41043">
                  <c:v>0.98604712029835895</c:v>
                </c:pt>
                <c:pt idx="41044">
                  <c:v>0.98592399146697796</c:v>
                </c:pt>
                <c:pt idx="41045">
                  <c:v>0.98605161742602099</c:v>
                </c:pt>
                <c:pt idx="41046">
                  <c:v>0.98588883874605004</c:v>
                </c:pt>
                <c:pt idx="41047">
                  <c:v>0.98607444858934501</c:v>
                </c:pt>
                <c:pt idx="41048">
                  <c:v>0.98595990563948799</c:v>
                </c:pt>
                <c:pt idx="41049">
                  <c:v>0.98603857596481204</c:v>
                </c:pt>
                <c:pt idx="41050">
                  <c:v>0.98599239885453904</c:v>
                </c:pt>
                <c:pt idx="41051">
                  <c:v>0.98590116683399298</c:v>
                </c:pt>
                <c:pt idx="41052">
                  <c:v>0.98602164271353798</c:v>
                </c:pt>
                <c:pt idx="41053">
                  <c:v>0.98598045325153705</c:v>
                </c:pt>
                <c:pt idx="41054">
                  <c:v>0.985985469065638</c:v>
                </c:pt>
                <c:pt idx="41055">
                  <c:v>0.98595973003230097</c:v>
                </c:pt>
                <c:pt idx="41056">
                  <c:v>0.98600245648906204</c:v>
                </c:pt>
                <c:pt idx="41057">
                  <c:v>0.98596140201795301</c:v>
                </c:pt>
                <c:pt idx="41058">
                  <c:v>0.98598598869026899</c:v>
                </c:pt>
                <c:pt idx="41059">
                  <c:v>0.98597395635392004</c:v>
                </c:pt>
                <c:pt idx="41060">
                  <c:v>0.98600436090157095</c:v>
                </c:pt>
                <c:pt idx="41061">
                  <c:v>0.98599451302855801</c:v>
                </c:pt>
                <c:pt idx="41062">
                  <c:v>0.98595918502230095</c:v>
                </c:pt>
                <c:pt idx="41063">
                  <c:v>0.98585697778443304</c:v>
                </c:pt>
                <c:pt idx="41064">
                  <c:v>0.98599739737397796</c:v>
                </c:pt>
                <c:pt idx="41065">
                  <c:v>0.98596074965265801</c:v>
                </c:pt>
                <c:pt idx="41066">
                  <c:v>0.98603333698809703</c:v>
                </c:pt>
                <c:pt idx="41067">
                  <c:v>0.98597607479814997</c:v>
                </c:pt>
                <c:pt idx="41068">
                  <c:v>0.98589868218508603</c:v>
                </c:pt>
                <c:pt idx="41069">
                  <c:v>0.98602108069071104</c:v>
                </c:pt>
                <c:pt idx="41070">
                  <c:v>0.98604669070947504</c:v>
                </c:pt>
                <c:pt idx="41071">
                  <c:v>0.98598836277564705</c:v>
                </c:pt>
                <c:pt idx="41072">
                  <c:v>0.98597739841216103</c:v>
                </c:pt>
                <c:pt idx="41073">
                  <c:v>0.98603860513785302</c:v>
                </c:pt>
                <c:pt idx="41074">
                  <c:v>0.98593504178012104</c:v>
                </c:pt>
                <c:pt idx="41075">
                  <c:v>0.98592110035174696</c:v>
                </c:pt>
                <c:pt idx="41076">
                  <c:v>0.98599699962630005</c:v>
                </c:pt>
                <c:pt idx="41077">
                  <c:v>0.98600235871485598</c:v>
                </c:pt>
                <c:pt idx="41078">
                  <c:v>0.98609649044318703</c:v>
                </c:pt>
                <c:pt idx="41079">
                  <c:v>0.98598564013388201</c:v>
                </c:pt>
                <c:pt idx="41080">
                  <c:v>0.98595138168959995</c:v>
                </c:pt>
                <c:pt idx="41081">
                  <c:v>0.98581724346892896</c:v>
                </c:pt>
                <c:pt idx="41082">
                  <c:v>0.985996462341309</c:v>
                </c:pt>
                <c:pt idx="41083">
                  <c:v>0.98602370941591599</c:v>
                </c:pt>
                <c:pt idx="41084">
                  <c:v>0.98603839794831505</c:v>
                </c:pt>
                <c:pt idx="41085">
                  <c:v>0.985878301203436</c:v>
                </c:pt>
                <c:pt idx="41086">
                  <c:v>0.98582906083153299</c:v>
                </c:pt>
                <c:pt idx="41087">
                  <c:v>0.98602355147995002</c:v>
                </c:pt>
                <c:pt idx="41088">
                  <c:v>0.985877772343837</c:v>
                </c:pt>
                <c:pt idx="41089">
                  <c:v>0.98591339683383905</c:v>
                </c:pt>
                <c:pt idx="41090">
                  <c:v>0.98588708637648503</c:v>
                </c:pt>
                <c:pt idx="41091">
                  <c:v>0.98605709509156703</c:v>
                </c:pt>
                <c:pt idx="41092">
                  <c:v>0.986016178151777</c:v>
                </c:pt>
                <c:pt idx="41093">
                  <c:v>0.985928048865508</c:v>
                </c:pt>
                <c:pt idx="41094">
                  <c:v>0.98590918906261704</c:v>
                </c:pt>
                <c:pt idx="41095">
                  <c:v>0.98598119187553102</c:v>
                </c:pt>
                <c:pt idx="41096">
                  <c:v>0.98599542136771801</c:v>
                </c:pt>
                <c:pt idx="41097">
                  <c:v>0.985877038618172</c:v>
                </c:pt>
                <c:pt idx="41098">
                  <c:v>0.98596374338869197</c:v>
                </c:pt>
                <c:pt idx="41099">
                  <c:v>0.985946708577076</c:v>
                </c:pt>
                <c:pt idx="41100">
                  <c:v>0.98604417669993605</c:v>
                </c:pt>
                <c:pt idx="41101">
                  <c:v>0.985967053561148</c:v>
                </c:pt>
                <c:pt idx="41102">
                  <c:v>0.98603955473010296</c:v>
                </c:pt>
                <c:pt idx="41103">
                  <c:v>0.98597337447483402</c:v>
                </c:pt>
                <c:pt idx="41104">
                  <c:v>0.986087099169492</c:v>
                </c:pt>
                <c:pt idx="41105">
                  <c:v>0.98590352230007705</c:v>
                </c:pt>
                <c:pt idx="41106">
                  <c:v>0.98601965638881195</c:v>
                </c:pt>
                <c:pt idx="41107">
                  <c:v>0.98594010264489496</c:v>
                </c:pt>
                <c:pt idx="41108">
                  <c:v>0.98605437939407203</c:v>
                </c:pt>
                <c:pt idx="41109">
                  <c:v>0.98587738837711902</c:v>
                </c:pt>
                <c:pt idx="41110">
                  <c:v>0.98595421434758801</c:v>
                </c:pt>
                <c:pt idx="41111">
                  <c:v>0.98600246197623898</c:v>
                </c:pt>
                <c:pt idx="41112">
                  <c:v>0.98591675134550205</c:v>
                </c:pt>
                <c:pt idx="41113">
                  <c:v>0.98596193324026704</c:v>
                </c:pt>
                <c:pt idx="41114">
                  <c:v>0.98599099032339799</c:v>
                </c:pt>
                <c:pt idx="41115">
                  <c:v>0.98599997773606596</c:v>
                </c:pt>
                <c:pt idx="41116">
                  <c:v>0.98597289025893997</c:v>
                </c:pt>
                <c:pt idx="41117">
                  <c:v>0.985990706228277</c:v>
                </c:pt>
                <c:pt idx="41118">
                  <c:v>0.98605219430985502</c:v>
                </c:pt>
                <c:pt idx="41119">
                  <c:v>0.98590922829245797</c:v>
                </c:pt>
                <c:pt idx="41120">
                  <c:v>0.98602384089663597</c:v>
                </c:pt>
                <c:pt idx="41121">
                  <c:v>0.98598118342820595</c:v>
                </c:pt>
                <c:pt idx="41122">
                  <c:v>0.98594231996831505</c:v>
                </c:pt>
                <c:pt idx="41123">
                  <c:v>0.98605940734351205</c:v>
                </c:pt>
                <c:pt idx="41124">
                  <c:v>0.98593861218288503</c:v>
                </c:pt>
                <c:pt idx="41125">
                  <c:v>0.98609118416768304</c:v>
                </c:pt>
                <c:pt idx="41126">
                  <c:v>0.98591544441397905</c:v>
                </c:pt>
                <c:pt idx="41127">
                  <c:v>0.98591319303236902</c:v>
                </c:pt>
                <c:pt idx="41128">
                  <c:v>0.98581634341306401</c:v>
                </c:pt>
                <c:pt idx="41129">
                  <c:v>0.98598960832441596</c:v>
                </c:pt>
                <c:pt idx="41130">
                  <c:v>0.98598283036335899</c:v>
                </c:pt>
                <c:pt idx="41131">
                  <c:v>0.98596500938279097</c:v>
                </c:pt>
                <c:pt idx="41132">
                  <c:v>0.98594667932402102</c:v>
                </c:pt>
                <c:pt idx="41133">
                  <c:v>0.98594472999472205</c:v>
                </c:pt>
                <c:pt idx="41134">
                  <c:v>0.98610994256658302</c:v>
                </c:pt>
                <c:pt idx="41135">
                  <c:v>0.98595560880683097</c:v>
                </c:pt>
                <c:pt idx="41136">
                  <c:v>0.98604494965727596</c:v>
                </c:pt>
                <c:pt idx="41137">
                  <c:v>0.98593572183793499</c:v>
                </c:pt>
                <c:pt idx="41138">
                  <c:v>0.98603041457891005</c:v>
                </c:pt>
                <c:pt idx="41139">
                  <c:v>0.98579854511585396</c:v>
                </c:pt>
                <c:pt idx="41140">
                  <c:v>0.98597654396839896</c:v>
                </c:pt>
                <c:pt idx="41141">
                  <c:v>0.98602838576380802</c:v>
                </c:pt>
                <c:pt idx="41142">
                  <c:v>0.98604213827903298</c:v>
                </c:pt>
                <c:pt idx="41143">
                  <c:v>0.98595911627789901</c:v>
                </c:pt>
                <c:pt idx="41144">
                  <c:v>0.98592660188846504</c:v>
                </c:pt>
                <c:pt idx="41145">
                  <c:v>0.98589690384085205</c:v>
                </c:pt>
                <c:pt idx="41146">
                  <c:v>0.98596187132879398</c:v>
                </c:pt>
                <c:pt idx="41147">
                  <c:v>0.985967803592257</c:v>
                </c:pt>
                <c:pt idx="41148">
                  <c:v>0.98591665532558903</c:v>
                </c:pt>
                <c:pt idx="41149">
                  <c:v>0.98597911528645099</c:v>
                </c:pt>
                <c:pt idx="41150">
                  <c:v>0.98600862886202301</c:v>
                </c:pt>
                <c:pt idx="41151">
                  <c:v>0.98604185557355395</c:v>
                </c:pt>
                <c:pt idx="41152">
                  <c:v>0.98594941179226703</c:v>
                </c:pt>
                <c:pt idx="41153">
                  <c:v>0.98588631969047902</c:v>
                </c:pt>
                <c:pt idx="41154">
                  <c:v>0.98597115495943699</c:v>
                </c:pt>
                <c:pt idx="41155">
                  <c:v>0.98591148733770795</c:v>
                </c:pt>
                <c:pt idx="41156">
                  <c:v>0.98593891138342404</c:v>
                </c:pt>
                <c:pt idx="41157">
                  <c:v>0.98600420313066095</c:v>
                </c:pt>
                <c:pt idx="41158">
                  <c:v>0.98595259449878503</c:v>
                </c:pt>
                <c:pt idx="41159">
                  <c:v>0.98598983310372201</c:v>
                </c:pt>
                <c:pt idx="41160">
                  <c:v>0.98604462334870502</c:v>
                </c:pt>
                <c:pt idx="41161">
                  <c:v>0.98599007289678597</c:v>
                </c:pt>
                <c:pt idx="41162">
                  <c:v>0.98597132363239104</c:v>
                </c:pt>
                <c:pt idx="41163">
                  <c:v>0.98594275617317195</c:v>
                </c:pt>
                <c:pt idx="41164">
                  <c:v>0.98585678307069602</c:v>
                </c:pt>
                <c:pt idx="41165">
                  <c:v>0.98593103976282404</c:v>
                </c:pt>
                <c:pt idx="41166">
                  <c:v>0.98598625645277704</c:v>
                </c:pt>
                <c:pt idx="41167">
                  <c:v>0.98599366419020895</c:v>
                </c:pt>
                <c:pt idx="41168">
                  <c:v>0.98589504050698296</c:v>
                </c:pt>
                <c:pt idx="41169">
                  <c:v>0.98595903946478103</c:v>
                </c:pt>
                <c:pt idx="41170">
                  <c:v>0.98598317414918801</c:v>
                </c:pt>
                <c:pt idx="41171">
                  <c:v>0.98614241939960401</c:v>
                </c:pt>
                <c:pt idx="41172">
                  <c:v>0.98589988721268096</c:v>
                </c:pt>
                <c:pt idx="41173">
                  <c:v>0.98604699102358895</c:v>
                </c:pt>
                <c:pt idx="41174">
                  <c:v>0.98600389562152002</c:v>
                </c:pt>
                <c:pt idx="41175">
                  <c:v>0.98605104104274999</c:v>
                </c:pt>
                <c:pt idx="41176">
                  <c:v>0.98603398209725002</c:v>
                </c:pt>
                <c:pt idx="41177">
                  <c:v>0.98591158810677904</c:v>
                </c:pt>
                <c:pt idx="41178">
                  <c:v>0.98606808568503101</c:v>
                </c:pt>
                <c:pt idx="41179">
                  <c:v>0.98590032573211095</c:v>
                </c:pt>
                <c:pt idx="41180">
                  <c:v>0.98605344288826302</c:v>
                </c:pt>
                <c:pt idx="41181">
                  <c:v>0.98594781408518695</c:v>
                </c:pt>
                <c:pt idx="41182">
                  <c:v>0.98580615429635499</c:v>
                </c:pt>
                <c:pt idx="41183">
                  <c:v>0.98603922524319998</c:v>
                </c:pt>
                <c:pt idx="41184">
                  <c:v>0.98588549769098399</c:v>
                </c:pt>
                <c:pt idx="41185">
                  <c:v>0.98598702873075905</c:v>
                </c:pt>
                <c:pt idx="41186">
                  <c:v>0.98588627295034204</c:v>
                </c:pt>
                <c:pt idx="41187">
                  <c:v>0.98597450722300595</c:v>
                </c:pt>
                <c:pt idx="41188">
                  <c:v>0.98602267585961001</c:v>
                </c:pt>
                <c:pt idx="41189">
                  <c:v>0.98602619752813303</c:v>
                </c:pt>
                <c:pt idx="41190">
                  <c:v>0.98590394541827797</c:v>
                </c:pt>
                <c:pt idx="41191">
                  <c:v>0.98606982426632195</c:v>
                </c:pt>
                <c:pt idx="41192">
                  <c:v>0.98588888431407395</c:v>
                </c:pt>
                <c:pt idx="41193">
                  <c:v>0.98604816657121097</c:v>
                </c:pt>
                <c:pt idx="41194">
                  <c:v>0.98587630434418405</c:v>
                </c:pt>
                <c:pt idx="41195">
                  <c:v>0.98599006301701397</c:v>
                </c:pt>
                <c:pt idx="41196">
                  <c:v>0.98598634660135898</c:v>
                </c:pt>
                <c:pt idx="41197">
                  <c:v>0.98600579101136598</c:v>
                </c:pt>
                <c:pt idx="41198">
                  <c:v>0.98592658237780195</c:v>
                </c:pt>
                <c:pt idx="41199">
                  <c:v>0.98589156224036001</c:v>
                </c:pt>
                <c:pt idx="41200">
                  <c:v>0.98586496919376099</c:v>
                </c:pt>
                <c:pt idx="41201">
                  <c:v>0.98602528431256198</c:v>
                </c:pt>
                <c:pt idx="41202">
                  <c:v>0.98597069148869698</c:v>
                </c:pt>
                <c:pt idx="41203">
                  <c:v>0.98604135794457504</c:v>
                </c:pt>
                <c:pt idx="41204">
                  <c:v>0.98599159474967701</c:v>
                </c:pt>
                <c:pt idx="41205">
                  <c:v>0.98606485066735905</c:v>
                </c:pt>
                <c:pt idx="41206">
                  <c:v>0.985911360989838</c:v>
                </c:pt>
                <c:pt idx="41207">
                  <c:v>0.98606219350633995</c:v>
                </c:pt>
                <c:pt idx="41208">
                  <c:v>0.98587899863912498</c:v>
                </c:pt>
                <c:pt idx="41209">
                  <c:v>0.98592093572313</c:v>
                </c:pt>
                <c:pt idx="41210">
                  <c:v>0.98591145240084899</c:v>
                </c:pt>
                <c:pt idx="41211">
                  <c:v>0.98597442081085596</c:v>
                </c:pt>
                <c:pt idx="41212">
                  <c:v>0.98599999302057795</c:v>
                </c:pt>
                <c:pt idx="41213">
                  <c:v>0.985950814415546</c:v>
                </c:pt>
                <c:pt idx="41214">
                  <c:v>0.98591938082694797</c:v>
                </c:pt>
                <c:pt idx="41215">
                  <c:v>0.98601239966217902</c:v>
                </c:pt>
                <c:pt idx="41216">
                  <c:v>0.98601335882535301</c:v>
                </c:pt>
                <c:pt idx="41217">
                  <c:v>0.98589818486423297</c:v>
                </c:pt>
                <c:pt idx="41218">
                  <c:v>0.98590463397537698</c:v>
                </c:pt>
                <c:pt idx="41219">
                  <c:v>0.98589928766333401</c:v>
                </c:pt>
                <c:pt idx="41220">
                  <c:v>0.98600329975684897</c:v>
                </c:pt>
                <c:pt idx="41221">
                  <c:v>0.98591525509643496</c:v>
                </c:pt>
                <c:pt idx="41222">
                  <c:v>0.98606752321078905</c:v>
                </c:pt>
                <c:pt idx="41223">
                  <c:v>0.98585049722646501</c:v>
                </c:pt>
                <c:pt idx="41224">
                  <c:v>0.98594419409502299</c:v>
                </c:pt>
                <c:pt idx="41225">
                  <c:v>0.98593138250911105</c:v>
                </c:pt>
                <c:pt idx="41226">
                  <c:v>0.98599315609151295</c:v>
                </c:pt>
                <c:pt idx="41227">
                  <c:v>0.98608586028228296</c:v>
                </c:pt>
                <c:pt idx="41228">
                  <c:v>0.98586904411048004</c:v>
                </c:pt>
                <c:pt idx="41229">
                  <c:v>0.98595115714341097</c:v>
                </c:pt>
                <c:pt idx="41230">
                  <c:v>0.98598176745711097</c:v>
                </c:pt>
                <c:pt idx="41231">
                  <c:v>0.98599905113485498</c:v>
                </c:pt>
                <c:pt idx="41232">
                  <c:v>0.98590527980383602</c:v>
                </c:pt>
                <c:pt idx="41233">
                  <c:v>0.98588365548602896</c:v>
                </c:pt>
                <c:pt idx="41234">
                  <c:v>0.98596709022554696</c:v>
                </c:pt>
                <c:pt idx="41235">
                  <c:v>0.98602404102302199</c:v>
                </c:pt>
                <c:pt idx="41236">
                  <c:v>0.985945678666725</c:v>
                </c:pt>
                <c:pt idx="41237">
                  <c:v>0.98607490993080105</c:v>
                </c:pt>
                <c:pt idx="41238">
                  <c:v>0.98590409896284403</c:v>
                </c:pt>
                <c:pt idx="41239">
                  <c:v>0.98605442300164603</c:v>
                </c:pt>
                <c:pt idx="41240">
                  <c:v>0.98601382121437298</c:v>
                </c:pt>
                <c:pt idx="41241">
                  <c:v>0.98597602125784001</c:v>
                </c:pt>
                <c:pt idx="41242">
                  <c:v>0.98598226961269597</c:v>
                </c:pt>
                <c:pt idx="41243">
                  <c:v>0.98604943953509905</c:v>
                </c:pt>
                <c:pt idx="41244">
                  <c:v>0.98601072642615994</c:v>
                </c:pt>
                <c:pt idx="41245">
                  <c:v>0.986056456963739</c:v>
                </c:pt>
                <c:pt idx="41246">
                  <c:v>0.98596014516806396</c:v>
                </c:pt>
                <c:pt idx="41247">
                  <c:v>0.98600685356635398</c:v>
                </c:pt>
                <c:pt idx="41248">
                  <c:v>0.985867743137813</c:v>
                </c:pt>
                <c:pt idx="41249">
                  <c:v>0.986025955986231</c:v>
                </c:pt>
                <c:pt idx="41250">
                  <c:v>0.98592448308744396</c:v>
                </c:pt>
                <c:pt idx="41251">
                  <c:v>0.98598946985164804</c:v>
                </c:pt>
                <c:pt idx="41252">
                  <c:v>0.98598361211158903</c:v>
                </c:pt>
                <c:pt idx="41253">
                  <c:v>0.98600439470943202</c:v>
                </c:pt>
                <c:pt idx="41254">
                  <c:v>0.98588721409526403</c:v>
                </c:pt>
                <c:pt idx="41255">
                  <c:v>0.98606792352814698</c:v>
                </c:pt>
                <c:pt idx="41256">
                  <c:v>0.98597444183379002</c:v>
                </c:pt>
                <c:pt idx="41257">
                  <c:v>0.98598232588460599</c:v>
                </c:pt>
                <c:pt idx="41258">
                  <c:v>0.98587517818417303</c:v>
                </c:pt>
                <c:pt idx="41259">
                  <c:v>0.98602358135049994</c:v>
                </c:pt>
                <c:pt idx="41260">
                  <c:v>0.985776284338162</c:v>
                </c:pt>
                <c:pt idx="41261">
                  <c:v>0.986000628334884</c:v>
                </c:pt>
                <c:pt idx="41262">
                  <c:v>0.98599305420065297</c:v>
                </c:pt>
                <c:pt idx="41263">
                  <c:v>0.98601471451118095</c:v>
                </c:pt>
                <c:pt idx="41264">
                  <c:v>0.98604492368323404</c:v>
                </c:pt>
                <c:pt idx="41265">
                  <c:v>0.98596449489831495</c:v>
                </c:pt>
                <c:pt idx="41266">
                  <c:v>0.98595483849213095</c:v>
                </c:pt>
                <c:pt idx="41267">
                  <c:v>0.98600412466505705</c:v>
                </c:pt>
                <c:pt idx="41268">
                  <c:v>0.98593255246362799</c:v>
                </c:pt>
                <c:pt idx="41269">
                  <c:v>0.98595046597289704</c:v>
                </c:pt>
                <c:pt idx="41270">
                  <c:v>0.98599429856429999</c:v>
                </c:pt>
                <c:pt idx="41271">
                  <c:v>0.98589364116926903</c:v>
                </c:pt>
                <c:pt idx="41272">
                  <c:v>0.98597621434205596</c:v>
                </c:pt>
                <c:pt idx="41273">
                  <c:v>0.98592929564077703</c:v>
                </c:pt>
                <c:pt idx="41274">
                  <c:v>0.98601325547486496</c:v>
                </c:pt>
                <c:pt idx="41275">
                  <c:v>0.98593133236826902</c:v>
                </c:pt>
                <c:pt idx="41276">
                  <c:v>0.98613172904584601</c:v>
                </c:pt>
                <c:pt idx="41277">
                  <c:v>0.98592204392677596</c:v>
                </c:pt>
                <c:pt idx="41278">
                  <c:v>0.98594798839409403</c:v>
                </c:pt>
                <c:pt idx="41279">
                  <c:v>0.98592640139314003</c:v>
                </c:pt>
                <c:pt idx="41280">
                  <c:v>0.98597557188707696</c:v>
                </c:pt>
                <c:pt idx="41281">
                  <c:v>0.98585050437877397</c:v>
                </c:pt>
                <c:pt idx="41282">
                  <c:v>0.985995051912544</c:v>
                </c:pt>
                <c:pt idx="41283">
                  <c:v>0.98607721083686295</c:v>
                </c:pt>
                <c:pt idx="41284">
                  <c:v>0.98592282190518499</c:v>
                </c:pt>
                <c:pt idx="41285">
                  <c:v>0.98587085698902099</c:v>
                </c:pt>
                <c:pt idx="41286">
                  <c:v>0.98592890377425701</c:v>
                </c:pt>
                <c:pt idx="41287">
                  <c:v>0.98604779676047305</c:v>
                </c:pt>
                <c:pt idx="41288">
                  <c:v>0.98605626597157803</c:v>
                </c:pt>
                <c:pt idx="41289">
                  <c:v>0.985952956725342</c:v>
                </c:pt>
                <c:pt idx="41290">
                  <c:v>0.98586084599067902</c:v>
                </c:pt>
                <c:pt idx="41291">
                  <c:v>0.98594180222387995</c:v>
                </c:pt>
                <c:pt idx="41292">
                  <c:v>0.98592163648324804</c:v>
                </c:pt>
                <c:pt idx="41293">
                  <c:v>0.985948105195943</c:v>
                </c:pt>
                <c:pt idx="41294">
                  <c:v>0.985913145843201</c:v>
                </c:pt>
                <c:pt idx="41295">
                  <c:v>0.985943966535061</c:v>
                </c:pt>
                <c:pt idx="41296">
                  <c:v>0.98598319744791796</c:v>
                </c:pt>
                <c:pt idx="41297">
                  <c:v>0.98603287943033802</c:v>
                </c:pt>
                <c:pt idx="41298">
                  <c:v>0.98599935007919803</c:v>
                </c:pt>
                <c:pt idx="41299">
                  <c:v>0.98600524192915395</c:v>
                </c:pt>
                <c:pt idx="41300">
                  <c:v>0.98588037172643594</c:v>
                </c:pt>
                <c:pt idx="41301">
                  <c:v>0.98597906410499803</c:v>
                </c:pt>
                <c:pt idx="41302">
                  <c:v>0.98604910014096203</c:v>
                </c:pt>
                <c:pt idx="41303">
                  <c:v>0.98592005655572101</c:v>
                </c:pt>
                <c:pt idx="41304">
                  <c:v>0.985987963794838</c:v>
                </c:pt>
                <c:pt idx="41305">
                  <c:v>0.98597834638019</c:v>
                </c:pt>
                <c:pt idx="41306">
                  <c:v>0.98589220426475399</c:v>
                </c:pt>
                <c:pt idx="41307">
                  <c:v>0.98598055812769902</c:v>
                </c:pt>
                <c:pt idx="41308">
                  <c:v>0.98593963762574099</c:v>
                </c:pt>
                <c:pt idx="41309">
                  <c:v>0.98608958283027903</c:v>
                </c:pt>
                <c:pt idx="41310">
                  <c:v>0.98589170735610898</c:v>
                </c:pt>
                <c:pt idx="41311">
                  <c:v>0.98600983681448395</c:v>
                </c:pt>
                <c:pt idx="41312">
                  <c:v>0.98584914309913196</c:v>
                </c:pt>
                <c:pt idx="41313">
                  <c:v>0.986088852460836</c:v>
                </c:pt>
                <c:pt idx="41314">
                  <c:v>0.98593782269443997</c:v>
                </c:pt>
                <c:pt idx="41315">
                  <c:v>0.98592185790222597</c:v>
                </c:pt>
                <c:pt idx="41316">
                  <c:v>0.98587402421494896</c:v>
                </c:pt>
                <c:pt idx="41317">
                  <c:v>0.98601160929109399</c:v>
                </c:pt>
                <c:pt idx="41318">
                  <c:v>0.98592081317084301</c:v>
                </c:pt>
                <c:pt idx="41319">
                  <c:v>0.985961305239208</c:v>
                </c:pt>
                <c:pt idx="41320">
                  <c:v>0.98598184369091002</c:v>
                </c:pt>
                <c:pt idx="41321">
                  <c:v>0.98597201754796004</c:v>
                </c:pt>
                <c:pt idx="41322">
                  <c:v>0.98587468400671996</c:v>
                </c:pt>
                <c:pt idx="41323">
                  <c:v>0.98610064390791996</c:v>
                </c:pt>
                <c:pt idx="41324">
                  <c:v>0.98601356602372903</c:v>
                </c:pt>
                <c:pt idx="41325">
                  <c:v>0.98596692346360504</c:v>
                </c:pt>
                <c:pt idx="41326">
                  <c:v>0.98600612319556002</c:v>
                </c:pt>
                <c:pt idx="41327">
                  <c:v>0.98601734861784796</c:v>
                </c:pt>
                <c:pt idx="41328">
                  <c:v>0.98593789923557995</c:v>
                </c:pt>
                <c:pt idx="41329">
                  <c:v>0.98603847623765095</c:v>
                </c:pt>
                <c:pt idx="41330">
                  <c:v>0.98605154329970301</c:v>
                </c:pt>
                <c:pt idx="41331">
                  <c:v>0.98592474892135396</c:v>
                </c:pt>
                <c:pt idx="41332">
                  <c:v>0.98593685442962697</c:v>
                </c:pt>
                <c:pt idx="41333">
                  <c:v>0.985940732912581</c:v>
                </c:pt>
                <c:pt idx="41334">
                  <c:v>0.98608294759097304</c:v>
                </c:pt>
                <c:pt idx="41335">
                  <c:v>0.98586861362991896</c:v>
                </c:pt>
                <c:pt idx="41336">
                  <c:v>0.98596912276720305</c:v>
                </c:pt>
                <c:pt idx="41337">
                  <c:v>0.98589092689848601</c:v>
                </c:pt>
                <c:pt idx="41338">
                  <c:v>0.98598031877899195</c:v>
                </c:pt>
                <c:pt idx="41339">
                  <c:v>0.98594088048333095</c:v>
                </c:pt>
                <c:pt idx="41340">
                  <c:v>0.98596119679919303</c:v>
                </c:pt>
                <c:pt idx="41341">
                  <c:v>0.98600704341748202</c:v>
                </c:pt>
                <c:pt idx="41342">
                  <c:v>0.98604027782381598</c:v>
                </c:pt>
                <c:pt idx="41343">
                  <c:v>0.98591318472539102</c:v>
                </c:pt>
                <c:pt idx="41344">
                  <c:v>0.98600939035726598</c:v>
                </c:pt>
                <c:pt idx="41345">
                  <c:v>0.98594049375171</c:v>
                </c:pt>
                <c:pt idx="41346">
                  <c:v>0.98591295492564102</c:v>
                </c:pt>
                <c:pt idx="41347">
                  <c:v>0.98592174613973305</c:v>
                </c:pt>
                <c:pt idx="41348">
                  <c:v>0.98593948694030697</c:v>
                </c:pt>
                <c:pt idx="41349">
                  <c:v>0.98592768887305204</c:v>
                </c:pt>
                <c:pt idx="41350">
                  <c:v>0.98602247543566601</c:v>
                </c:pt>
                <c:pt idx="41351">
                  <c:v>0.98601222817337197</c:v>
                </c:pt>
                <c:pt idx="41352">
                  <c:v>0.98593729292584797</c:v>
                </c:pt>
                <c:pt idx="41353">
                  <c:v>0.98597372227929003</c:v>
                </c:pt>
                <c:pt idx="41354">
                  <c:v>0.98586896812235103</c:v>
                </c:pt>
                <c:pt idx="41355">
                  <c:v>0.98604512096249097</c:v>
                </c:pt>
                <c:pt idx="41356">
                  <c:v>0.98589843033415003</c:v>
                </c:pt>
                <c:pt idx="41357">
                  <c:v>0.98602490061972603</c:v>
                </c:pt>
                <c:pt idx="41358">
                  <c:v>0.98600947479194201</c:v>
                </c:pt>
                <c:pt idx="41359">
                  <c:v>0.98598575234348795</c:v>
                </c:pt>
                <c:pt idx="41360">
                  <c:v>0.98584635541486298</c:v>
                </c:pt>
                <c:pt idx="41361">
                  <c:v>0.98589803942373699</c:v>
                </c:pt>
                <c:pt idx="41362">
                  <c:v>0.98592987278209798</c:v>
                </c:pt>
                <c:pt idx="41363">
                  <c:v>0.98604774485510704</c:v>
                </c:pt>
                <c:pt idx="41364">
                  <c:v>0.98591755883792698</c:v>
                </c:pt>
                <c:pt idx="41365">
                  <c:v>0.98593764004939</c:v>
                </c:pt>
                <c:pt idx="41366">
                  <c:v>0.985852999551321</c:v>
                </c:pt>
                <c:pt idx="41367">
                  <c:v>0.98596044167557495</c:v>
                </c:pt>
                <c:pt idx="41368">
                  <c:v>0.98597506402298696</c:v>
                </c:pt>
                <c:pt idx="41369">
                  <c:v>0.98590516218261703</c:v>
                </c:pt>
                <c:pt idx="41370">
                  <c:v>0.98583383032958305</c:v>
                </c:pt>
                <c:pt idx="41371">
                  <c:v>0.98594052340490901</c:v>
                </c:pt>
                <c:pt idx="41372">
                  <c:v>0.98605248113622801</c:v>
                </c:pt>
                <c:pt idx="41373">
                  <c:v>0.985908932568202</c:v>
                </c:pt>
                <c:pt idx="41374">
                  <c:v>0.98596672716338096</c:v>
                </c:pt>
                <c:pt idx="41375">
                  <c:v>0.98599762321019102</c:v>
                </c:pt>
                <c:pt idx="41376">
                  <c:v>0.98601304820920499</c:v>
                </c:pt>
                <c:pt idx="41377">
                  <c:v>0.98604228407296701</c:v>
                </c:pt>
                <c:pt idx="41378">
                  <c:v>0.98596024927553005</c:v>
                </c:pt>
                <c:pt idx="41379">
                  <c:v>0.98600246804059599</c:v>
                </c:pt>
                <c:pt idx="41380">
                  <c:v>0.98590569954239005</c:v>
                </c:pt>
                <c:pt idx="41381">
                  <c:v>0.98601492662400203</c:v>
                </c:pt>
                <c:pt idx="41382">
                  <c:v>0.98601132343054598</c:v>
                </c:pt>
                <c:pt idx="41383">
                  <c:v>0.98594846758130605</c:v>
                </c:pt>
                <c:pt idx="41384">
                  <c:v>0.98601677092297102</c:v>
                </c:pt>
                <c:pt idx="41385">
                  <c:v>0.98589790773678099</c:v>
                </c:pt>
                <c:pt idx="41386">
                  <c:v>0.98607341305461405</c:v>
                </c:pt>
                <c:pt idx="41387">
                  <c:v>0.98590951892469303</c:v>
                </c:pt>
                <c:pt idx="41388">
                  <c:v>0.98590248843279304</c:v>
                </c:pt>
                <c:pt idx="41389">
                  <c:v>0.98596895729789802</c:v>
                </c:pt>
                <c:pt idx="41390">
                  <c:v>0.98592943975523895</c:v>
                </c:pt>
                <c:pt idx="41391">
                  <c:v>0.98590720510460605</c:v>
                </c:pt>
                <c:pt idx="41392">
                  <c:v>0.98594726620388795</c:v>
                </c:pt>
                <c:pt idx="41393">
                  <c:v>0.98593750571916505</c:v>
                </c:pt>
                <c:pt idx="41394">
                  <c:v>0.98600747697653901</c:v>
                </c:pt>
                <c:pt idx="41395">
                  <c:v>0.98605362369794203</c:v>
                </c:pt>
                <c:pt idx="41396">
                  <c:v>0.985822531520953</c:v>
                </c:pt>
                <c:pt idx="41397">
                  <c:v>0.98603724817520699</c:v>
                </c:pt>
                <c:pt idx="41398">
                  <c:v>0.98602550891936402</c:v>
                </c:pt>
                <c:pt idx="41399">
                  <c:v>0.98608502441075796</c:v>
                </c:pt>
                <c:pt idx="41400">
                  <c:v>0.98598768288147598</c:v>
                </c:pt>
                <c:pt idx="41401">
                  <c:v>0.98592606763089896</c:v>
                </c:pt>
                <c:pt idx="41402">
                  <c:v>0.98594626451358902</c:v>
                </c:pt>
                <c:pt idx="41403">
                  <c:v>0.98598668798581501</c:v>
                </c:pt>
                <c:pt idx="41404">
                  <c:v>0.98596680452402896</c:v>
                </c:pt>
                <c:pt idx="41405">
                  <c:v>0.98592304972727995</c:v>
                </c:pt>
                <c:pt idx="41406">
                  <c:v>0.98587572034528503</c:v>
                </c:pt>
                <c:pt idx="41407">
                  <c:v>0.98594765558110298</c:v>
                </c:pt>
                <c:pt idx="41408">
                  <c:v>0.98601908625701995</c:v>
                </c:pt>
                <c:pt idx="41409">
                  <c:v>0.98601621413183405</c:v>
                </c:pt>
                <c:pt idx="41410">
                  <c:v>0.98611849943216301</c:v>
                </c:pt>
                <c:pt idx="41411">
                  <c:v>0.98590917259811195</c:v>
                </c:pt>
                <c:pt idx="41412">
                  <c:v>0.985950312715975</c:v>
                </c:pt>
                <c:pt idx="41413">
                  <c:v>0.985884680520144</c:v>
                </c:pt>
                <c:pt idx="41414">
                  <c:v>0.98594790895659001</c:v>
                </c:pt>
                <c:pt idx="41415">
                  <c:v>0.98598548182146595</c:v>
                </c:pt>
                <c:pt idx="41416">
                  <c:v>0.98606568074892798</c:v>
                </c:pt>
                <c:pt idx="41417">
                  <c:v>0.98599885001877396</c:v>
                </c:pt>
                <c:pt idx="41418">
                  <c:v>0.98600552283746701</c:v>
                </c:pt>
                <c:pt idx="41419">
                  <c:v>0.98601530652233604</c:v>
                </c:pt>
                <c:pt idx="41420">
                  <c:v>0.98593248861838301</c:v>
                </c:pt>
                <c:pt idx="41421">
                  <c:v>0.98581009980002099</c:v>
                </c:pt>
                <c:pt idx="41422">
                  <c:v>0.98604029347179201</c:v>
                </c:pt>
                <c:pt idx="41423">
                  <c:v>0.98608158566351001</c:v>
                </c:pt>
                <c:pt idx="41424">
                  <c:v>0.98594061302304803</c:v>
                </c:pt>
                <c:pt idx="41425">
                  <c:v>0.98602478633327395</c:v>
                </c:pt>
                <c:pt idx="41426">
                  <c:v>0.98594457818742598</c:v>
                </c:pt>
                <c:pt idx="41427">
                  <c:v>0.986026651520582</c:v>
                </c:pt>
                <c:pt idx="41428">
                  <c:v>0.98602659522464997</c:v>
                </c:pt>
                <c:pt idx="41429">
                  <c:v>0.98594704324484905</c:v>
                </c:pt>
                <c:pt idx="41430">
                  <c:v>0.98588677100356403</c:v>
                </c:pt>
                <c:pt idx="41431">
                  <c:v>0.9860280058459</c:v>
                </c:pt>
                <c:pt idx="41432">
                  <c:v>0.98596520963071699</c:v>
                </c:pt>
                <c:pt idx="41433">
                  <c:v>0.98610904890836004</c:v>
                </c:pt>
                <c:pt idx="41434">
                  <c:v>0.98597987281115596</c:v>
                </c:pt>
                <c:pt idx="41435">
                  <c:v>0.98582726289957001</c:v>
                </c:pt>
                <c:pt idx="41436">
                  <c:v>0.98592187823272004</c:v>
                </c:pt>
                <c:pt idx="41437">
                  <c:v>0.98589684986245096</c:v>
                </c:pt>
                <c:pt idx="41438">
                  <c:v>0.98595014543331905</c:v>
                </c:pt>
                <c:pt idx="41439">
                  <c:v>0.98599624128687702</c:v>
                </c:pt>
                <c:pt idx="41440">
                  <c:v>0.98593139935208596</c:v>
                </c:pt>
                <c:pt idx="41441">
                  <c:v>0.98590453614426798</c:v>
                </c:pt>
                <c:pt idx="41442">
                  <c:v>0.98611099999850305</c:v>
                </c:pt>
                <c:pt idx="41443">
                  <c:v>0.98583700021869902</c:v>
                </c:pt>
                <c:pt idx="41444">
                  <c:v>0.98607624083141998</c:v>
                </c:pt>
                <c:pt idx="41445">
                  <c:v>0.98584869044142198</c:v>
                </c:pt>
                <c:pt idx="41446">
                  <c:v>0.98598960163124905</c:v>
                </c:pt>
                <c:pt idx="41447">
                  <c:v>0.98597891251360903</c:v>
                </c:pt>
                <c:pt idx="41448">
                  <c:v>0.98596970923134197</c:v>
                </c:pt>
                <c:pt idx="41449">
                  <c:v>0.98594578490144902</c:v>
                </c:pt>
                <c:pt idx="41450">
                  <c:v>0.98597120742506295</c:v>
                </c:pt>
                <c:pt idx="41451">
                  <c:v>0.98604103563511103</c:v>
                </c:pt>
                <c:pt idx="41452">
                  <c:v>0.98597184551943395</c:v>
                </c:pt>
                <c:pt idx="41453">
                  <c:v>0.98590057297426104</c:v>
                </c:pt>
                <c:pt idx="41454">
                  <c:v>0.98602001211827295</c:v>
                </c:pt>
                <c:pt idx="41455">
                  <c:v>0.98584821031440195</c:v>
                </c:pt>
                <c:pt idx="41456">
                  <c:v>0.98600817312731803</c:v>
                </c:pt>
                <c:pt idx="41457">
                  <c:v>0.98593624092740495</c:v>
                </c:pt>
                <c:pt idx="41458">
                  <c:v>0.98592616601576999</c:v>
                </c:pt>
                <c:pt idx="41459">
                  <c:v>0.985902099597461</c:v>
                </c:pt>
                <c:pt idx="41460">
                  <c:v>0.985913718734578</c:v>
                </c:pt>
                <c:pt idx="41461">
                  <c:v>0.98606518107160201</c:v>
                </c:pt>
                <c:pt idx="41462">
                  <c:v>0.98585810854847999</c:v>
                </c:pt>
                <c:pt idx="41463">
                  <c:v>0.98598033845149202</c:v>
                </c:pt>
                <c:pt idx="41464">
                  <c:v>0.98592726879748405</c:v>
                </c:pt>
                <c:pt idx="41465">
                  <c:v>0.98593424742129698</c:v>
                </c:pt>
                <c:pt idx="41466">
                  <c:v>0.98592598615347304</c:v>
                </c:pt>
                <c:pt idx="41467">
                  <c:v>0.98606766310386695</c:v>
                </c:pt>
                <c:pt idx="41468">
                  <c:v>0.985934609689324</c:v>
                </c:pt>
                <c:pt idx="41469">
                  <c:v>0.98602059485022198</c:v>
                </c:pt>
                <c:pt idx="41470">
                  <c:v>0.98596035498096701</c:v>
                </c:pt>
                <c:pt idx="41471">
                  <c:v>0.98600135575224201</c:v>
                </c:pt>
                <c:pt idx="41472">
                  <c:v>0.98601181061976195</c:v>
                </c:pt>
                <c:pt idx="41473">
                  <c:v>0.98597599524752899</c:v>
                </c:pt>
                <c:pt idx="41474">
                  <c:v>0.98601134075635</c:v>
                </c:pt>
                <c:pt idx="41475">
                  <c:v>0.98607660823455101</c:v>
                </c:pt>
                <c:pt idx="41476">
                  <c:v>0.98601109805277198</c:v>
                </c:pt>
                <c:pt idx="41477">
                  <c:v>0.98596834034955005</c:v>
                </c:pt>
                <c:pt idx="41478">
                  <c:v>0.98600412244302704</c:v>
                </c:pt>
                <c:pt idx="41479">
                  <c:v>0.98595375221334602</c:v>
                </c:pt>
                <c:pt idx="41480">
                  <c:v>0.986002466561823</c:v>
                </c:pt>
                <c:pt idx="41481">
                  <c:v>0.98590995258773395</c:v>
                </c:pt>
                <c:pt idx="41482">
                  <c:v>0.98603286528800704</c:v>
                </c:pt>
                <c:pt idx="41483">
                  <c:v>0.98609087053098599</c:v>
                </c:pt>
                <c:pt idx="41484">
                  <c:v>0.98597174637878404</c:v>
                </c:pt>
                <c:pt idx="41485">
                  <c:v>0.98596392539410505</c:v>
                </c:pt>
                <c:pt idx="41486">
                  <c:v>0.98594659900952397</c:v>
                </c:pt>
                <c:pt idx="41487">
                  <c:v>0.98602398919457501</c:v>
                </c:pt>
                <c:pt idx="41488">
                  <c:v>0.98591447007632904</c:v>
                </c:pt>
                <c:pt idx="41489">
                  <c:v>0.98598778666989795</c:v>
                </c:pt>
                <c:pt idx="41490">
                  <c:v>0.98612956102434102</c:v>
                </c:pt>
                <c:pt idx="41491">
                  <c:v>0.98597540749937096</c:v>
                </c:pt>
                <c:pt idx="41492">
                  <c:v>0.98595921856591895</c:v>
                </c:pt>
                <c:pt idx="41493">
                  <c:v>0.98597357091795501</c:v>
                </c:pt>
                <c:pt idx="41494">
                  <c:v>0.98590228884407205</c:v>
                </c:pt>
                <c:pt idx="41495">
                  <c:v>0.98594780658466796</c:v>
                </c:pt>
                <c:pt idx="41496">
                  <c:v>0.98604143417085099</c:v>
                </c:pt>
                <c:pt idx="41497">
                  <c:v>0.98601066209605204</c:v>
                </c:pt>
                <c:pt idx="41498">
                  <c:v>0.98591312071058301</c:v>
                </c:pt>
                <c:pt idx="41499">
                  <c:v>0.98599281051325305</c:v>
                </c:pt>
                <c:pt idx="41500">
                  <c:v>0.98586464729821099</c:v>
                </c:pt>
                <c:pt idx="41501">
                  <c:v>0.98596402914354697</c:v>
                </c:pt>
                <c:pt idx="41502">
                  <c:v>0.98595693751398805</c:v>
                </c:pt>
                <c:pt idx="41503">
                  <c:v>0.98595526904069497</c:v>
                </c:pt>
                <c:pt idx="41504">
                  <c:v>0.98600697489243005</c:v>
                </c:pt>
                <c:pt idx="41505">
                  <c:v>0.98594810812656497</c:v>
                </c:pt>
                <c:pt idx="41506">
                  <c:v>0.98590494257136096</c:v>
                </c:pt>
                <c:pt idx="41507">
                  <c:v>0.98592845043200505</c:v>
                </c:pt>
                <c:pt idx="41508">
                  <c:v>0.985869047533802</c:v>
                </c:pt>
                <c:pt idx="41509">
                  <c:v>0.98595184961252502</c:v>
                </c:pt>
                <c:pt idx="41510">
                  <c:v>0.98600442288590995</c:v>
                </c:pt>
                <c:pt idx="41511">
                  <c:v>0.98601067747172699</c:v>
                </c:pt>
                <c:pt idx="41512">
                  <c:v>0.98605388482515899</c:v>
                </c:pt>
                <c:pt idx="41513">
                  <c:v>0.98593340840364696</c:v>
                </c:pt>
                <c:pt idx="41514">
                  <c:v>0.98604619308240005</c:v>
                </c:pt>
                <c:pt idx="41515">
                  <c:v>0.98591743357256101</c:v>
                </c:pt>
                <c:pt idx="41516">
                  <c:v>0.98582654361996203</c:v>
                </c:pt>
                <c:pt idx="41517">
                  <c:v>0.98594687843932105</c:v>
                </c:pt>
                <c:pt idx="41518">
                  <c:v>0.98596057600819298</c:v>
                </c:pt>
                <c:pt idx="41519">
                  <c:v>0.985906605920153</c:v>
                </c:pt>
                <c:pt idx="41520">
                  <c:v>0.98601948136551498</c:v>
                </c:pt>
                <c:pt idx="41521">
                  <c:v>0.98597633492389103</c:v>
                </c:pt>
                <c:pt idx="41522">
                  <c:v>0.98605505069422195</c:v>
                </c:pt>
                <c:pt idx="41523">
                  <c:v>0.98601943238446499</c:v>
                </c:pt>
                <c:pt idx="41524">
                  <c:v>0.98599321833729903</c:v>
                </c:pt>
                <c:pt idx="41525">
                  <c:v>0.98595028463257905</c:v>
                </c:pt>
                <c:pt idx="41526">
                  <c:v>0.98580487577125997</c:v>
                </c:pt>
                <c:pt idx="41527">
                  <c:v>0.98601339314133796</c:v>
                </c:pt>
                <c:pt idx="41528">
                  <c:v>0.98592488945788703</c:v>
                </c:pt>
                <c:pt idx="41529">
                  <c:v>0.98596810487777997</c:v>
                </c:pt>
                <c:pt idx="41530">
                  <c:v>0.98606569222503604</c:v>
                </c:pt>
                <c:pt idx="41531">
                  <c:v>0.98593514790661596</c:v>
                </c:pt>
                <c:pt idx="41532">
                  <c:v>0.98601535581620903</c:v>
                </c:pt>
                <c:pt idx="41533">
                  <c:v>0.98588274161275602</c:v>
                </c:pt>
                <c:pt idx="41534">
                  <c:v>0.986049707856687</c:v>
                </c:pt>
                <c:pt idx="41535">
                  <c:v>0.985907072417057</c:v>
                </c:pt>
                <c:pt idx="41536">
                  <c:v>0.985981128073807</c:v>
                </c:pt>
                <c:pt idx="41537">
                  <c:v>0.98596593089273799</c:v>
                </c:pt>
                <c:pt idx="41538">
                  <c:v>0.98593770844876605</c:v>
                </c:pt>
                <c:pt idx="41539">
                  <c:v>0.98609226485094603</c:v>
                </c:pt>
                <c:pt idx="41540">
                  <c:v>0.98591567792171997</c:v>
                </c:pt>
                <c:pt idx="41541">
                  <c:v>0.98592536739556802</c:v>
                </c:pt>
                <c:pt idx="41542">
                  <c:v>0.98600834593402997</c:v>
                </c:pt>
                <c:pt idx="41543">
                  <c:v>0.98590410856780497</c:v>
                </c:pt>
                <c:pt idx="41544">
                  <c:v>0.985947230483881</c:v>
                </c:pt>
                <c:pt idx="41545">
                  <c:v>0.98606535782683902</c:v>
                </c:pt>
                <c:pt idx="41546">
                  <c:v>0.98612713517975703</c:v>
                </c:pt>
                <c:pt idx="41547">
                  <c:v>0.98604972747105102</c:v>
                </c:pt>
                <c:pt idx="41548">
                  <c:v>0.98596602825444302</c:v>
                </c:pt>
                <c:pt idx="41549">
                  <c:v>0.98591519363980595</c:v>
                </c:pt>
                <c:pt idx="41550">
                  <c:v>0.98599197634272595</c:v>
                </c:pt>
                <c:pt idx="41551">
                  <c:v>0.98598666712449201</c:v>
                </c:pt>
                <c:pt idx="41552">
                  <c:v>0.98600156267832995</c:v>
                </c:pt>
                <c:pt idx="41553">
                  <c:v>0.98598048819445505</c:v>
                </c:pt>
                <c:pt idx="41554">
                  <c:v>0.985968126261905</c:v>
                </c:pt>
                <c:pt idx="41555">
                  <c:v>0.98607917723972505</c:v>
                </c:pt>
                <c:pt idx="41556">
                  <c:v>0.98605251255003201</c:v>
                </c:pt>
                <c:pt idx="41557">
                  <c:v>0.98593835814466102</c:v>
                </c:pt>
                <c:pt idx="41558">
                  <c:v>0.98592149137339102</c:v>
                </c:pt>
                <c:pt idx="41559">
                  <c:v>0.98592193020424002</c:v>
                </c:pt>
                <c:pt idx="41560">
                  <c:v>0.98594968009808603</c:v>
                </c:pt>
                <c:pt idx="41561">
                  <c:v>0.98601774538373099</c:v>
                </c:pt>
                <c:pt idx="41562">
                  <c:v>0.98600608755726404</c:v>
                </c:pt>
                <c:pt idx="41563">
                  <c:v>0.98599068799558198</c:v>
                </c:pt>
                <c:pt idx="41564">
                  <c:v>0.98608604330100402</c:v>
                </c:pt>
                <c:pt idx="41565">
                  <c:v>0.98599839851166504</c:v>
                </c:pt>
                <c:pt idx="41566">
                  <c:v>0.98596713038180495</c:v>
                </c:pt>
                <c:pt idx="41567">
                  <c:v>0.98596126062267198</c:v>
                </c:pt>
                <c:pt idx="41568">
                  <c:v>0.98603611800296898</c:v>
                </c:pt>
                <c:pt idx="41569">
                  <c:v>0.98598371855733502</c:v>
                </c:pt>
                <c:pt idx="41570">
                  <c:v>0.98599812562064704</c:v>
                </c:pt>
                <c:pt idx="41571">
                  <c:v>0.98603568476121695</c:v>
                </c:pt>
                <c:pt idx="41572">
                  <c:v>0.98595068512557704</c:v>
                </c:pt>
                <c:pt idx="41573">
                  <c:v>0.98591196849108098</c:v>
                </c:pt>
                <c:pt idx="41574">
                  <c:v>0.98592766776228802</c:v>
                </c:pt>
                <c:pt idx="41575">
                  <c:v>0.98591721102084995</c:v>
                </c:pt>
                <c:pt idx="41576">
                  <c:v>0.98604475058374197</c:v>
                </c:pt>
                <c:pt idx="41577">
                  <c:v>0.98599440248250902</c:v>
                </c:pt>
                <c:pt idx="41578">
                  <c:v>0.98594287439246897</c:v>
                </c:pt>
                <c:pt idx="41579">
                  <c:v>0.98607963107778895</c:v>
                </c:pt>
                <c:pt idx="41580">
                  <c:v>0.98590080730157204</c:v>
                </c:pt>
                <c:pt idx="41581">
                  <c:v>0.98596153774129602</c:v>
                </c:pt>
                <c:pt idx="41582">
                  <c:v>0.98594599254289506</c:v>
                </c:pt>
                <c:pt idx="41583">
                  <c:v>0.98595517557768397</c:v>
                </c:pt>
                <c:pt idx="41584">
                  <c:v>0.98588821642107904</c:v>
                </c:pt>
                <c:pt idx="41585">
                  <c:v>0.98601894276966695</c:v>
                </c:pt>
                <c:pt idx="41586">
                  <c:v>0.98594385335995605</c:v>
                </c:pt>
                <c:pt idx="41587">
                  <c:v>0.98603144470077297</c:v>
                </c:pt>
                <c:pt idx="41588">
                  <c:v>0.98595868494635996</c:v>
                </c:pt>
                <c:pt idx="41589">
                  <c:v>0.98598878301716897</c:v>
                </c:pt>
                <c:pt idx="41590">
                  <c:v>0.98599115024901496</c:v>
                </c:pt>
                <c:pt idx="41591">
                  <c:v>0.98587100980581699</c:v>
                </c:pt>
                <c:pt idx="41592">
                  <c:v>0.98592604086961</c:v>
                </c:pt>
                <c:pt idx="41593">
                  <c:v>0.98596678827252904</c:v>
                </c:pt>
                <c:pt idx="41594">
                  <c:v>0.985881225107337</c:v>
                </c:pt>
                <c:pt idx="41595">
                  <c:v>0.98602168535281998</c:v>
                </c:pt>
                <c:pt idx="41596">
                  <c:v>0.98588118122530599</c:v>
                </c:pt>
                <c:pt idx="41597">
                  <c:v>0.98596043730198202</c:v>
                </c:pt>
                <c:pt idx="41598">
                  <c:v>0.98603248811119104</c:v>
                </c:pt>
                <c:pt idx="41599">
                  <c:v>0.98595053775253005</c:v>
                </c:pt>
                <c:pt idx="41600">
                  <c:v>0.98605489536610202</c:v>
                </c:pt>
                <c:pt idx="41601">
                  <c:v>0.98587247197763905</c:v>
                </c:pt>
                <c:pt idx="41602">
                  <c:v>0.98612136293965102</c:v>
                </c:pt>
                <c:pt idx="41603">
                  <c:v>0.98589603160115202</c:v>
                </c:pt>
                <c:pt idx="41604">
                  <c:v>0.98606248906994698</c:v>
                </c:pt>
                <c:pt idx="41605">
                  <c:v>0.98585993080201095</c:v>
                </c:pt>
                <c:pt idx="41606">
                  <c:v>0.98608047004586696</c:v>
                </c:pt>
                <c:pt idx="41607">
                  <c:v>0.98593761307752004</c:v>
                </c:pt>
                <c:pt idx="41608">
                  <c:v>0.98598047609108397</c:v>
                </c:pt>
                <c:pt idx="41609">
                  <c:v>0.986008989652295</c:v>
                </c:pt>
                <c:pt idx="41610">
                  <c:v>0.98602348402323303</c:v>
                </c:pt>
                <c:pt idx="41611">
                  <c:v>0.98594853340761901</c:v>
                </c:pt>
                <c:pt idx="41612">
                  <c:v>0.98612703816094804</c:v>
                </c:pt>
                <c:pt idx="41613">
                  <c:v>0.98599713961132496</c:v>
                </c:pt>
                <c:pt idx="41614">
                  <c:v>0.98603282221690403</c:v>
                </c:pt>
                <c:pt idx="41615">
                  <c:v>0.98593384704572395</c:v>
                </c:pt>
                <c:pt idx="41616">
                  <c:v>0.98596465247411402</c:v>
                </c:pt>
                <c:pt idx="41617">
                  <c:v>0.98603292169714696</c:v>
                </c:pt>
                <c:pt idx="41618">
                  <c:v>0.98607405673506399</c:v>
                </c:pt>
                <c:pt idx="41619">
                  <c:v>0.98598108060982104</c:v>
                </c:pt>
                <c:pt idx="41620">
                  <c:v>0.985973187558016</c:v>
                </c:pt>
                <c:pt idx="41621">
                  <c:v>0.98583125242477299</c:v>
                </c:pt>
                <c:pt idx="41622">
                  <c:v>0.98596342931296699</c:v>
                </c:pt>
                <c:pt idx="41623">
                  <c:v>0.98592865868128199</c:v>
                </c:pt>
                <c:pt idx="41624">
                  <c:v>0.98598116893135801</c:v>
                </c:pt>
                <c:pt idx="41625">
                  <c:v>0.98594121459297701</c:v>
                </c:pt>
                <c:pt idx="41626">
                  <c:v>0.98601217296579702</c:v>
                </c:pt>
                <c:pt idx="41627">
                  <c:v>0.98597691829141698</c:v>
                </c:pt>
                <c:pt idx="41628">
                  <c:v>0.98600088058922797</c:v>
                </c:pt>
                <c:pt idx="41629">
                  <c:v>0.98596191659802801</c:v>
                </c:pt>
                <c:pt idx="41630">
                  <c:v>0.98594325285895401</c:v>
                </c:pt>
                <c:pt idx="41631">
                  <c:v>0.98592189233321503</c:v>
                </c:pt>
                <c:pt idx="41632">
                  <c:v>0.986013641827716</c:v>
                </c:pt>
                <c:pt idx="41633">
                  <c:v>0.98594540779850703</c:v>
                </c:pt>
                <c:pt idx="41634">
                  <c:v>0.98598100936890598</c:v>
                </c:pt>
                <c:pt idx="41635">
                  <c:v>0.98602159005144396</c:v>
                </c:pt>
                <c:pt idx="41636">
                  <c:v>0.98594333617400998</c:v>
                </c:pt>
                <c:pt idx="41637">
                  <c:v>0.98589494188979998</c:v>
                </c:pt>
                <c:pt idx="41638">
                  <c:v>0.98587414687445096</c:v>
                </c:pt>
                <c:pt idx="41639">
                  <c:v>0.98594340230348598</c:v>
                </c:pt>
                <c:pt idx="41640">
                  <c:v>0.98598123194976095</c:v>
                </c:pt>
                <c:pt idx="41641">
                  <c:v>0.98604036989823995</c:v>
                </c:pt>
                <c:pt idx="41642">
                  <c:v>0.98608754215497896</c:v>
                </c:pt>
                <c:pt idx="41643">
                  <c:v>0.986014415440158</c:v>
                </c:pt>
                <c:pt idx="41644">
                  <c:v>0.98593997532350897</c:v>
                </c:pt>
                <c:pt idx="41645">
                  <c:v>0.98603295033048899</c:v>
                </c:pt>
                <c:pt idx="41646">
                  <c:v>0.98596972446104203</c:v>
                </c:pt>
                <c:pt idx="41647">
                  <c:v>0.98590745454260398</c:v>
                </c:pt>
                <c:pt idx="41648">
                  <c:v>0.98602947931566098</c:v>
                </c:pt>
                <c:pt idx="41649">
                  <c:v>0.98588482334155603</c:v>
                </c:pt>
                <c:pt idx="41650">
                  <c:v>0.986011215555052</c:v>
                </c:pt>
                <c:pt idx="41651">
                  <c:v>0.985919794343463</c:v>
                </c:pt>
                <c:pt idx="41652">
                  <c:v>0.98588055636649496</c:v>
                </c:pt>
                <c:pt idx="41653">
                  <c:v>0.98595779264272898</c:v>
                </c:pt>
                <c:pt idx="41654">
                  <c:v>0.98587150015163005</c:v>
                </c:pt>
                <c:pt idx="41655">
                  <c:v>0.98588380932726805</c:v>
                </c:pt>
                <c:pt idx="41656">
                  <c:v>0.98596158836451997</c:v>
                </c:pt>
                <c:pt idx="41657">
                  <c:v>0.98598092296446205</c:v>
                </c:pt>
                <c:pt idx="41658">
                  <c:v>0.98590962653774195</c:v>
                </c:pt>
                <c:pt idx="41659">
                  <c:v>0.985976819638679</c:v>
                </c:pt>
                <c:pt idx="41660">
                  <c:v>0.98603222287079095</c:v>
                </c:pt>
                <c:pt idx="41661">
                  <c:v>0.98605993602407704</c:v>
                </c:pt>
                <c:pt idx="41662">
                  <c:v>0.985932327125566</c:v>
                </c:pt>
                <c:pt idx="41663">
                  <c:v>0.98593042045503898</c:v>
                </c:pt>
                <c:pt idx="41664">
                  <c:v>0.98593903120350201</c:v>
                </c:pt>
                <c:pt idx="41665">
                  <c:v>0.98584805577817902</c:v>
                </c:pt>
                <c:pt idx="41666">
                  <c:v>0.98592559608149399</c:v>
                </c:pt>
                <c:pt idx="41667">
                  <c:v>0.98596320478764099</c:v>
                </c:pt>
                <c:pt idx="41668">
                  <c:v>0.98597215766046897</c:v>
                </c:pt>
                <c:pt idx="41669">
                  <c:v>0.98592146878462705</c:v>
                </c:pt>
                <c:pt idx="41670">
                  <c:v>0.98594832061440696</c:v>
                </c:pt>
                <c:pt idx="41671">
                  <c:v>0.98602197637094402</c:v>
                </c:pt>
                <c:pt idx="41672">
                  <c:v>0.98600487645845303</c:v>
                </c:pt>
                <c:pt idx="41673">
                  <c:v>0.98591007079424298</c:v>
                </c:pt>
                <c:pt idx="41674">
                  <c:v>0.98602360506865305</c:v>
                </c:pt>
                <c:pt idx="41675">
                  <c:v>0.98602996887171801</c:v>
                </c:pt>
                <c:pt idx="41676">
                  <c:v>0.98597255584850196</c:v>
                </c:pt>
                <c:pt idx="41677">
                  <c:v>0.98597131728498899</c:v>
                </c:pt>
                <c:pt idx="41678">
                  <c:v>0.98596800592294198</c:v>
                </c:pt>
                <c:pt idx="41679">
                  <c:v>0.98602270442914097</c:v>
                </c:pt>
                <c:pt idx="41680">
                  <c:v>0.98609994937935797</c:v>
                </c:pt>
                <c:pt idx="41681">
                  <c:v>0.98587341000981399</c:v>
                </c:pt>
                <c:pt idx="41682">
                  <c:v>0.98603141155493101</c:v>
                </c:pt>
                <c:pt idx="41683">
                  <c:v>0.98596413994931498</c:v>
                </c:pt>
                <c:pt idx="41684">
                  <c:v>0.98604403920314898</c:v>
                </c:pt>
                <c:pt idx="41685">
                  <c:v>0.98592502212994404</c:v>
                </c:pt>
                <c:pt idx="41686">
                  <c:v>0.98595593195318798</c:v>
                </c:pt>
                <c:pt idx="41687">
                  <c:v>0.98599241078813105</c:v>
                </c:pt>
                <c:pt idx="41688">
                  <c:v>0.98595499665922903</c:v>
                </c:pt>
                <c:pt idx="41689">
                  <c:v>0.98593223336354097</c:v>
                </c:pt>
                <c:pt idx="41690">
                  <c:v>0.98600423491104905</c:v>
                </c:pt>
                <c:pt idx="41691">
                  <c:v>0.98604144537055005</c:v>
                </c:pt>
                <c:pt idx="41692">
                  <c:v>0.985913779891185</c:v>
                </c:pt>
                <c:pt idx="41693">
                  <c:v>0.98597918481866798</c:v>
                </c:pt>
                <c:pt idx="41694">
                  <c:v>0.98582242431440303</c:v>
                </c:pt>
                <c:pt idx="41695">
                  <c:v>0.98587891500798397</c:v>
                </c:pt>
                <c:pt idx="41696">
                  <c:v>0.98599980406670695</c:v>
                </c:pt>
                <c:pt idx="41697">
                  <c:v>0.98595533978779903</c:v>
                </c:pt>
                <c:pt idx="41698">
                  <c:v>0.98604934295234603</c:v>
                </c:pt>
                <c:pt idx="41699">
                  <c:v>0.98590711452476198</c:v>
                </c:pt>
                <c:pt idx="41700">
                  <c:v>0.98607364316313695</c:v>
                </c:pt>
                <c:pt idx="41701">
                  <c:v>0.985940348247906</c:v>
                </c:pt>
                <c:pt idx="41702">
                  <c:v>0.98599640281613998</c:v>
                </c:pt>
                <c:pt idx="41703">
                  <c:v>0.98599796124628902</c:v>
                </c:pt>
                <c:pt idx="41704">
                  <c:v>0.98603789734414304</c:v>
                </c:pt>
                <c:pt idx="41705">
                  <c:v>0.98597828613497096</c:v>
                </c:pt>
                <c:pt idx="41706">
                  <c:v>0.98598934641176295</c:v>
                </c:pt>
                <c:pt idx="41707">
                  <c:v>0.98594653407197697</c:v>
                </c:pt>
                <c:pt idx="41708">
                  <c:v>0.98601628761395999</c:v>
                </c:pt>
                <c:pt idx="41709">
                  <c:v>0.98597454494772097</c:v>
                </c:pt>
                <c:pt idx="41710">
                  <c:v>0.98591869555846001</c:v>
                </c:pt>
                <c:pt idx="41711">
                  <c:v>0.98599230773832303</c:v>
                </c:pt>
                <c:pt idx="41712">
                  <c:v>0.98589213129257003</c:v>
                </c:pt>
                <c:pt idx="41713">
                  <c:v>0.98601556258251999</c:v>
                </c:pt>
                <c:pt idx="41714">
                  <c:v>0.98592088590588001</c:v>
                </c:pt>
                <c:pt idx="41715">
                  <c:v>0.98598502361312501</c:v>
                </c:pt>
                <c:pt idx="41716">
                  <c:v>0.98582585776896703</c:v>
                </c:pt>
                <c:pt idx="41717">
                  <c:v>0.98600499891388704</c:v>
                </c:pt>
                <c:pt idx="41718">
                  <c:v>0.98600554184730904</c:v>
                </c:pt>
                <c:pt idx="41719">
                  <c:v>0.986096303684457</c:v>
                </c:pt>
                <c:pt idx="41720">
                  <c:v>0.98600030303539998</c:v>
                </c:pt>
                <c:pt idx="41721">
                  <c:v>0.98587130417943403</c:v>
                </c:pt>
                <c:pt idx="41722">
                  <c:v>0.98586494264800495</c:v>
                </c:pt>
                <c:pt idx="41723">
                  <c:v>0.98609702369212204</c:v>
                </c:pt>
                <c:pt idx="41724">
                  <c:v>0.98599329836780003</c:v>
                </c:pt>
                <c:pt idx="41725">
                  <c:v>0.98599615108238403</c:v>
                </c:pt>
                <c:pt idx="41726">
                  <c:v>0.98598140818800595</c:v>
                </c:pt>
                <c:pt idx="41727">
                  <c:v>0.98594489002720098</c:v>
                </c:pt>
                <c:pt idx="41728">
                  <c:v>0.98600359599769505</c:v>
                </c:pt>
                <c:pt idx="41729">
                  <c:v>0.98592739725509304</c:v>
                </c:pt>
                <c:pt idx="41730">
                  <c:v>0.98596642734047502</c:v>
                </c:pt>
                <c:pt idx="41731">
                  <c:v>0.98585886612209706</c:v>
                </c:pt>
                <c:pt idx="41732">
                  <c:v>0.98607190615893603</c:v>
                </c:pt>
                <c:pt idx="41733">
                  <c:v>0.98593752558613501</c:v>
                </c:pt>
                <c:pt idx="41734">
                  <c:v>0.98594300529393297</c:v>
                </c:pt>
                <c:pt idx="41735">
                  <c:v>0.98600162779691203</c:v>
                </c:pt>
                <c:pt idx="41736">
                  <c:v>0.98579424491516099</c:v>
                </c:pt>
                <c:pt idx="41737">
                  <c:v>0.98601413806328198</c:v>
                </c:pt>
                <c:pt idx="41738">
                  <c:v>0.98589406605502805</c:v>
                </c:pt>
                <c:pt idx="41739">
                  <c:v>0.98594939143782401</c:v>
                </c:pt>
                <c:pt idx="41740">
                  <c:v>0.98586007939892295</c:v>
                </c:pt>
                <c:pt idx="41741">
                  <c:v>0.98599407355391</c:v>
                </c:pt>
                <c:pt idx="41742">
                  <c:v>0.98598484982882995</c:v>
                </c:pt>
                <c:pt idx="41743">
                  <c:v>0.98598845109327304</c:v>
                </c:pt>
                <c:pt idx="41744">
                  <c:v>0.98602236356047401</c:v>
                </c:pt>
                <c:pt idx="41745">
                  <c:v>0.98603549738091201</c:v>
                </c:pt>
                <c:pt idx="41746">
                  <c:v>0.98592326385593798</c:v>
                </c:pt>
                <c:pt idx="41747">
                  <c:v>0.98599972236112299</c:v>
                </c:pt>
                <c:pt idx="41748">
                  <c:v>0.98598025295524205</c:v>
                </c:pt>
                <c:pt idx="41749">
                  <c:v>0.986067284118614</c:v>
                </c:pt>
                <c:pt idx="41750">
                  <c:v>0.98600291769795001</c:v>
                </c:pt>
                <c:pt idx="41751">
                  <c:v>0.98595985413256204</c:v>
                </c:pt>
                <c:pt idx="41752">
                  <c:v>0.98597720537488198</c:v>
                </c:pt>
                <c:pt idx="41753">
                  <c:v>0.98600847990229101</c:v>
                </c:pt>
                <c:pt idx="41754">
                  <c:v>0.98596364512602197</c:v>
                </c:pt>
                <c:pt idx="41755">
                  <c:v>0.98598300141008</c:v>
                </c:pt>
                <c:pt idx="41756">
                  <c:v>0.98586281315327295</c:v>
                </c:pt>
                <c:pt idx="41757">
                  <c:v>0.98596108294467999</c:v>
                </c:pt>
                <c:pt idx="41758">
                  <c:v>0.98591653733831497</c:v>
                </c:pt>
                <c:pt idx="41759">
                  <c:v>0.98600385006860503</c:v>
                </c:pt>
                <c:pt idx="41760">
                  <c:v>0.98602428250326002</c:v>
                </c:pt>
                <c:pt idx="41761">
                  <c:v>0.986117740260256</c:v>
                </c:pt>
                <c:pt idx="41762">
                  <c:v>0.98599844812037296</c:v>
                </c:pt>
                <c:pt idx="41763">
                  <c:v>0.98611023170863898</c:v>
                </c:pt>
                <c:pt idx="41764">
                  <c:v>0.98590457567965695</c:v>
                </c:pt>
                <c:pt idx="41765">
                  <c:v>0.98601485536761801</c:v>
                </c:pt>
                <c:pt idx="41766">
                  <c:v>0.98588243143652299</c:v>
                </c:pt>
                <c:pt idx="41767">
                  <c:v>0.98599163713749904</c:v>
                </c:pt>
                <c:pt idx="41768">
                  <c:v>0.98597920660315497</c:v>
                </c:pt>
                <c:pt idx="41769">
                  <c:v>0.98599044390202195</c:v>
                </c:pt>
                <c:pt idx="41770">
                  <c:v>0.98597549392064798</c:v>
                </c:pt>
                <c:pt idx="41771">
                  <c:v>0.98604141256526501</c:v>
                </c:pt>
                <c:pt idx="41772">
                  <c:v>0.98593273256208902</c:v>
                </c:pt>
                <c:pt idx="41773">
                  <c:v>0.98583890463438595</c:v>
                </c:pt>
                <c:pt idx="41774">
                  <c:v>0.98595179321744397</c:v>
                </c:pt>
                <c:pt idx="41775">
                  <c:v>0.98598970568065902</c:v>
                </c:pt>
                <c:pt idx="41776">
                  <c:v>0.985900906070038</c:v>
                </c:pt>
                <c:pt idx="41777">
                  <c:v>0.98589452351890405</c:v>
                </c:pt>
                <c:pt idx="41778">
                  <c:v>0.98601349029402896</c:v>
                </c:pt>
                <c:pt idx="41779">
                  <c:v>0.98587362784060695</c:v>
                </c:pt>
                <c:pt idx="41780">
                  <c:v>0.98597539522959698</c:v>
                </c:pt>
                <c:pt idx="41781">
                  <c:v>0.98604196505750497</c:v>
                </c:pt>
                <c:pt idx="41782">
                  <c:v>0.98595812048411502</c:v>
                </c:pt>
                <c:pt idx="41783">
                  <c:v>0.98593708454846396</c:v>
                </c:pt>
                <c:pt idx="41784">
                  <c:v>0.98592177465036501</c:v>
                </c:pt>
                <c:pt idx="41785">
                  <c:v>0.98592760727178197</c:v>
                </c:pt>
                <c:pt idx="41786">
                  <c:v>0.98589590409069205</c:v>
                </c:pt>
                <c:pt idx="41787">
                  <c:v>0.985964995793149</c:v>
                </c:pt>
                <c:pt idx="41788">
                  <c:v>0.98599833749907695</c:v>
                </c:pt>
                <c:pt idx="41789">
                  <c:v>0.98592287414454904</c:v>
                </c:pt>
                <c:pt idx="41790">
                  <c:v>0.98599818388506899</c:v>
                </c:pt>
                <c:pt idx="41791">
                  <c:v>0.98588071717766801</c:v>
                </c:pt>
                <c:pt idx="41792">
                  <c:v>0.98594679254570905</c:v>
                </c:pt>
                <c:pt idx="41793">
                  <c:v>0.98590701490038102</c:v>
                </c:pt>
                <c:pt idx="41794">
                  <c:v>0.98593542066741102</c:v>
                </c:pt>
                <c:pt idx="41795">
                  <c:v>0.98591718052014699</c:v>
                </c:pt>
                <c:pt idx="41796">
                  <c:v>0.98585254183529503</c:v>
                </c:pt>
                <c:pt idx="41797">
                  <c:v>0.98602086680679601</c:v>
                </c:pt>
                <c:pt idx="41798">
                  <c:v>0.98589958307009895</c:v>
                </c:pt>
                <c:pt idx="41799">
                  <c:v>0.98596521889129596</c:v>
                </c:pt>
                <c:pt idx="41800">
                  <c:v>0.98597684752344195</c:v>
                </c:pt>
                <c:pt idx="41801">
                  <c:v>0.98593348525389501</c:v>
                </c:pt>
                <c:pt idx="41802">
                  <c:v>0.98607276035595903</c:v>
                </c:pt>
                <c:pt idx="41803">
                  <c:v>0.98592052361848503</c:v>
                </c:pt>
                <c:pt idx="41804">
                  <c:v>0.98601368007434698</c:v>
                </c:pt>
                <c:pt idx="41805">
                  <c:v>0.98586481603937304</c:v>
                </c:pt>
                <c:pt idx="41806">
                  <c:v>0.98603333766604095</c:v>
                </c:pt>
                <c:pt idx="41807">
                  <c:v>0.98595104307068804</c:v>
                </c:pt>
                <c:pt idx="41808">
                  <c:v>0.985971705127761</c:v>
                </c:pt>
                <c:pt idx="41809">
                  <c:v>0.98593850391307003</c:v>
                </c:pt>
                <c:pt idx="41810">
                  <c:v>0.98596126181258803</c:v>
                </c:pt>
                <c:pt idx="41811">
                  <c:v>0.98596292515791895</c:v>
                </c:pt>
                <c:pt idx="41812">
                  <c:v>0.98606361693439604</c:v>
                </c:pt>
                <c:pt idx="41813">
                  <c:v>0.98601297857511006</c:v>
                </c:pt>
                <c:pt idx="41814">
                  <c:v>0.98597815492154295</c:v>
                </c:pt>
                <c:pt idx="41815">
                  <c:v>0.98599451277121997</c:v>
                </c:pt>
                <c:pt idx="41816">
                  <c:v>0.985997306918178</c:v>
                </c:pt>
                <c:pt idx="41817">
                  <c:v>0.98597543984846203</c:v>
                </c:pt>
                <c:pt idx="41818">
                  <c:v>0.985885366109859</c:v>
                </c:pt>
                <c:pt idx="41819">
                  <c:v>0.98609642245308804</c:v>
                </c:pt>
                <c:pt idx="41820">
                  <c:v>0.98588148538860199</c:v>
                </c:pt>
                <c:pt idx="41821">
                  <c:v>0.98602786823306099</c:v>
                </c:pt>
                <c:pt idx="41822">
                  <c:v>0.98595406937100205</c:v>
                </c:pt>
                <c:pt idx="41823">
                  <c:v>0.98588373956488395</c:v>
                </c:pt>
                <c:pt idx="41824">
                  <c:v>0.98597465002403595</c:v>
                </c:pt>
                <c:pt idx="41825">
                  <c:v>0.98589433417038197</c:v>
                </c:pt>
                <c:pt idx="41826">
                  <c:v>0.98601708341350502</c:v>
                </c:pt>
                <c:pt idx="41827">
                  <c:v>0.98589385667893303</c:v>
                </c:pt>
                <c:pt idx="41828">
                  <c:v>0.98594098059444002</c:v>
                </c:pt>
                <c:pt idx="41829">
                  <c:v>0.98601030497046105</c:v>
                </c:pt>
                <c:pt idx="41830">
                  <c:v>0.98585461229253002</c:v>
                </c:pt>
                <c:pt idx="41831">
                  <c:v>0.98598187005650195</c:v>
                </c:pt>
                <c:pt idx="41832">
                  <c:v>0.98598278369125103</c:v>
                </c:pt>
                <c:pt idx="41833">
                  <c:v>0.985975942135766</c:v>
                </c:pt>
                <c:pt idx="41834">
                  <c:v>0.98595696157986001</c:v>
                </c:pt>
                <c:pt idx="41835">
                  <c:v>0.98583485907818802</c:v>
                </c:pt>
                <c:pt idx="41836">
                  <c:v>0.98599227879979401</c:v>
                </c:pt>
                <c:pt idx="41837">
                  <c:v>0.98605663601881699</c:v>
                </c:pt>
                <c:pt idx="41838">
                  <c:v>0.98598027975978397</c:v>
                </c:pt>
                <c:pt idx="41839">
                  <c:v>0.98595849719139395</c:v>
                </c:pt>
                <c:pt idx="41840">
                  <c:v>0.98594157445719199</c:v>
                </c:pt>
                <c:pt idx="41841">
                  <c:v>0.98597758497753296</c:v>
                </c:pt>
                <c:pt idx="41842">
                  <c:v>0.98590715572666698</c:v>
                </c:pt>
                <c:pt idx="41843">
                  <c:v>0.98592727000444602</c:v>
                </c:pt>
                <c:pt idx="41844">
                  <c:v>0.98590801157318098</c:v>
                </c:pt>
                <c:pt idx="41845">
                  <c:v>0.98591543332279197</c:v>
                </c:pt>
                <c:pt idx="41846">
                  <c:v>0.98586132332785603</c:v>
                </c:pt>
                <c:pt idx="41847">
                  <c:v>0.98605504242521802</c:v>
                </c:pt>
                <c:pt idx="41848">
                  <c:v>0.98594865873182103</c:v>
                </c:pt>
                <c:pt idx="41849">
                  <c:v>0.98605901321542999</c:v>
                </c:pt>
                <c:pt idx="41850">
                  <c:v>0.98587885327456604</c:v>
                </c:pt>
                <c:pt idx="41851">
                  <c:v>0.98595378899906805</c:v>
                </c:pt>
                <c:pt idx="41852">
                  <c:v>0.98593115970855605</c:v>
                </c:pt>
                <c:pt idx="41853">
                  <c:v>0.98602886205011797</c:v>
                </c:pt>
                <c:pt idx="41854">
                  <c:v>0.98593931733731</c:v>
                </c:pt>
                <c:pt idx="41855">
                  <c:v>0.98587468825128</c:v>
                </c:pt>
                <c:pt idx="41856">
                  <c:v>0.98595856385514902</c:v>
                </c:pt>
                <c:pt idx="41857">
                  <c:v>0.98613103200524099</c:v>
                </c:pt>
                <c:pt idx="41858">
                  <c:v>0.98588120959157999</c:v>
                </c:pt>
                <c:pt idx="41859">
                  <c:v>0.98600162638873101</c:v>
                </c:pt>
                <c:pt idx="41860">
                  <c:v>0.98582494246367003</c:v>
                </c:pt>
                <c:pt idx="41861">
                  <c:v>0.98603549739174801</c:v>
                </c:pt>
                <c:pt idx="41862">
                  <c:v>0.986058496203433</c:v>
                </c:pt>
                <c:pt idx="41863">
                  <c:v>0.98591436059653104</c:v>
                </c:pt>
                <c:pt idx="41864">
                  <c:v>0.98602328635546399</c:v>
                </c:pt>
                <c:pt idx="41865">
                  <c:v>0.98590769648759902</c:v>
                </c:pt>
                <c:pt idx="41866">
                  <c:v>0.98599569091568395</c:v>
                </c:pt>
                <c:pt idx="41867">
                  <c:v>0.98592340502811104</c:v>
                </c:pt>
                <c:pt idx="41868">
                  <c:v>0.985870309142727</c:v>
                </c:pt>
                <c:pt idx="41869">
                  <c:v>0.98593333735869604</c:v>
                </c:pt>
                <c:pt idx="41870">
                  <c:v>0.98582931317865397</c:v>
                </c:pt>
                <c:pt idx="41871">
                  <c:v>0.98591388298029303</c:v>
                </c:pt>
                <c:pt idx="41872">
                  <c:v>0.98600348861534304</c:v>
                </c:pt>
                <c:pt idx="41873">
                  <c:v>0.98592064199091101</c:v>
                </c:pt>
                <c:pt idx="41874">
                  <c:v>0.98602866678999701</c:v>
                </c:pt>
                <c:pt idx="41875">
                  <c:v>0.98584175695394305</c:v>
                </c:pt>
                <c:pt idx="41876">
                  <c:v>0.985989477222184</c:v>
                </c:pt>
                <c:pt idx="41877">
                  <c:v>0.98595123363249504</c:v>
                </c:pt>
                <c:pt idx="41878">
                  <c:v>0.98599866393349</c:v>
                </c:pt>
                <c:pt idx="41879">
                  <c:v>0.98601762569074702</c:v>
                </c:pt>
                <c:pt idx="41880">
                  <c:v>0.98590268548865201</c:v>
                </c:pt>
                <c:pt idx="41881">
                  <c:v>0.986062500321785</c:v>
                </c:pt>
                <c:pt idx="41882">
                  <c:v>0.98596114919212496</c:v>
                </c:pt>
                <c:pt idx="41883">
                  <c:v>0.98604530753450703</c:v>
                </c:pt>
                <c:pt idx="41884">
                  <c:v>0.98598655998289098</c:v>
                </c:pt>
                <c:pt idx="41885">
                  <c:v>0.98599560352496796</c:v>
                </c:pt>
                <c:pt idx="41886">
                  <c:v>0.98599913243945503</c:v>
                </c:pt>
                <c:pt idx="41887">
                  <c:v>0.98598223778230099</c:v>
                </c:pt>
                <c:pt idx="41888">
                  <c:v>0.98606794134312303</c:v>
                </c:pt>
                <c:pt idx="41889">
                  <c:v>0.98594634160004202</c:v>
                </c:pt>
                <c:pt idx="41890">
                  <c:v>0.986051759975627</c:v>
                </c:pt>
                <c:pt idx="41891">
                  <c:v>0.98596848465542497</c:v>
                </c:pt>
                <c:pt idx="41892">
                  <c:v>0.98592530024715297</c:v>
                </c:pt>
                <c:pt idx="41893">
                  <c:v>0.98600814073687204</c:v>
                </c:pt>
                <c:pt idx="41894">
                  <c:v>0.98592424642229803</c:v>
                </c:pt>
                <c:pt idx="41895">
                  <c:v>0.98606020707555198</c:v>
                </c:pt>
                <c:pt idx="41896">
                  <c:v>0.98601756312281097</c:v>
                </c:pt>
                <c:pt idx="41897">
                  <c:v>0.98585776470720299</c:v>
                </c:pt>
                <c:pt idx="41898">
                  <c:v>0.985968848578056</c:v>
                </c:pt>
                <c:pt idx="41899">
                  <c:v>0.98595443152489703</c:v>
                </c:pt>
                <c:pt idx="41900">
                  <c:v>0.98594554502098297</c:v>
                </c:pt>
                <c:pt idx="41901">
                  <c:v>0.98596040953237496</c:v>
                </c:pt>
                <c:pt idx="41902">
                  <c:v>0.98589346416318602</c:v>
                </c:pt>
                <c:pt idx="41903">
                  <c:v>0.98604663943182103</c:v>
                </c:pt>
                <c:pt idx="41904">
                  <c:v>0.98594995484310499</c:v>
                </c:pt>
                <c:pt idx="41905">
                  <c:v>0.98594361862439395</c:v>
                </c:pt>
                <c:pt idx="41906">
                  <c:v>0.98597295273462204</c:v>
                </c:pt>
                <c:pt idx="41907">
                  <c:v>0.986000586585287</c:v>
                </c:pt>
                <c:pt idx="41908">
                  <c:v>0.98590265350224704</c:v>
                </c:pt>
                <c:pt idx="41909">
                  <c:v>0.98590546299613302</c:v>
                </c:pt>
                <c:pt idx="41910">
                  <c:v>0.98597490171862301</c:v>
                </c:pt>
                <c:pt idx="41911">
                  <c:v>0.98599514079061001</c:v>
                </c:pt>
                <c:pt idx="41912">
                  <c:v>0.98599164690447505</c:v>
                </c:pt>
                <c:pt idx="41913">
                  <c:v>0.98591473564631105</c:v>
                </c:pt>
                <c:pt idx="41914">
                  <c:v>0.98596280487818599</c:v>
                </c:pt>
                <c:pt idx="41915">
                  <c:v>0.98587423245290895</c:v>
                </c:pt>
                <c:pt idx="41916">
                  <c:v>0.986000256896292</c:v>
                </c:pt>
                <c:pt idx="41917">
                  <c:v>0.98604459212559104</c:v>
                </c:pt>
                <c:pt idx="41918">
                  <c:v>0.986066564747346</c:v>
                </c:pt>
                <c:pt idx="41919">
                  <c:v>0.98598157210719894</c:v>
                </c:pt>
                <c:pt idx="41920">
                  <c:v>0.98599458968184195</c:v>
                </c:pt>
                <c:pt idx="41921">
                  <c:v>0.98592650662970804</c:v>
                </c:pt>
                <c:pt idx="41922">
                  <c:v>0.98601366641562105</c:v>
                </c:pt>
                <c:pt idx="41923">
                  <c:v>0.985806849835559</c:v>
                </c:pt>
                <c:pt idx="41924">
                  <c:v>0.98606785656061802</c:v>
                </c:pt>
                <c:pt idx="41925">
                  <c:v>0.98595695951867002</c:v>
                </c:pt>
                <c:pt idx="41926">
                  <c:v>0.98608388486655196</c:v>
                </c:pt>
                <c:pt idx="41927">
                  <c:v>0.98593624336806795</c:v>
                </c:pt>
                <c:pt idx="41928">
                  <c:v>0.98604445496676196</c:v>
                </c:pt>
                <c:pt idx="41929">
                  <c:v>0.98595038610375896</c:v>
                </c:pt>
                <c:pt idx="41930">
                  <c:v>0.98604873506840696</c:v>
                </c:pt>
                <c:pt idx="41931">
                  <c:v>0.98586895122033302</c:v>
                </c:pt>
                <c:pt idx="41932">
                  <c:v>0.98610897835740596</c:v>
                </c:pt>
                <c:pt idx="41933">
                  <c:v>0.98591015727331199</c:v>
                </c:pt>
                <c:pt idx="41934">
                  <c:v>0.98599101035037395</c:v>
                </c:pt>
                <c:pt idx="41935">
                  <c:v>0.98590535225216103</c:v>
                </c:pt>
                <c:pt idx="41936">
                  <c:v>0.98601918815911704</c:v>
                </c:pt>
                <c:pt idx="41937">
                  <c:v>0.98590434642839897</c:v>
                </c:pt>
                <c:pt idx="41938">
                  <c:v>0.98600091326830497</c:v>
                </c:pt>
                <c:pt idx="41939">
                  <c:v>0.98599130513272504</c:v>
                </c:pt>
                <c:pt idx="41940">
                  <c:v>0.98597153778320301</c:v>
                </c:pt>
                <c:pt idx="41941">
                  <c:v>0.98593018306437497</c:v>
                </c:pt>
                <c:pt idx="41942">
                  <c:v>0.98604193021888398</c:v>
                </c:pt>
                <c:pt idx="41943">
                  <c:v>0.98599730561437404</c:v>
                </c:pt>
                <c:pt idx="41944">
                  <c:v>0.98600210822379897</c:v>
                </c:pt>
                <c:pt idx="41945">
                  <c:v>0.98583236166997101</c:v>
                </c:pt>
                <c:pt idx="41946">
                  <c:v>0.98605311549334196</c:v>
                </c:pt>
                <c:pt idx="41947">
                  <c:v>0.985896446684844</c:v>
                </c:pt>
                <c:pt idx="41948">
                  <c:v>0.98606607762737397</c:v>
                </c:pt>
                <c:pt idx="41949">
                  <c:v>0.98597090088087003</c:v>
                </c:pt>
                <c:pt idx="41950">
                  <c:v>0.98600381434774398</c:v>
                </c:pt>
                <c:pt idx="41951">
                  <c:v>0.98594270375985904</c:v>
                </c:pt>
                <c:pt idx="41952">
                  <c:v>0.98588183823897901</c:v>
                </c:pt>
                <c:pt idx="41953">
                  <c:v>0.98593387088971995</c:v>
                </c:pt>
                <c:pt idx="41954">
                  <c:v>0.98599691739690498</c:v>
                </c:pt>
                <c:pt idx="41955">
                  <c:v>0.98590777567173105</c:v>
                </c:pt>
                <c:pt idx="41956">
                  <c:v>0.985936600629293</c:v>
                </c:pt>
                <c:pt idx="41957">
                  <c:v>0.98597110177314895</c:v>
                </c:pt>
                <c:pt idx="41958">
                  <c:v>0.98592239041810803</c:v>
                </c:pt>
                <c:pt idx="41959">
                  <c:v>0.98594721902140803</c:v>
                </c:pt>
                <c:pt idx="41960">
                  <c:v>0.98608916758673804</c:v>
                </c:pt>
                <c:pt idx="41961">
                  <c:v>0.985951192834012</c:v>
                </c:pt>
                <c:pt idx="41962">
                  <c:v>0.98606435168870099</c:v>
                </c:pt>
                <c:pt idx="41963">
                  <c:v>0.98597951476018497</c:v>
                </c:pt>
                <c:pt idx="41964">
                  <c:v>0.98599087699920696</c:v>
                </c:pt>
                <c:pt idx="41965">
                  <c:v>0.98592246330502797</c:v>
                </c:pt>
                <c:pt idx="41966">
                  <c:v>0.98601972382772995</c:v>
                </c:pt>
                <c:pt idx="41967">
                  <c:v>0.98586855769332904</c:v>
                </c:pt>
                <c:pt idx="41968">
                  <c:v>0.98593786876424705</c:v>
                </c:pt>
                <c:pt idx="41969">
                  <c:v>0.98603096367187304</c:v>
                </c:pt>
                <c:pt idx="41970">
                  <c:v>0.98597364129074705</c:v>
                </c:pt>
                <c:pt idx="41971">
                  <c:v>0.98596512411760595</c:v>
                </c:pt>
                <c:pt idx="41972">
                  <c:v>0.98590317850245501</c:v>
                </c:pt>
                <c:pt idx="41973">
                  <c:v>0.98598239472675198</c:v>
                </c:pt>
                <c:pt idx="41974">
                  <c:v>0.98593005486293595</c:v>
                </c:pt>
                <c:pt idx="41975">
                  <c:v>0.98596286825769797</c:v>
                </c:pt>
                <c:pt idx="41976">
                  <c:v>0.98594380303789397</c:v>
                </c:pt>
                <c:pt idx="41977">
                  <c:v>0.98600944500995003</c:v>
                </c:pt>
                <c:pt idx="41978">
                  <c:v>0.98597675067831803</c:v>
                </c:pt>
                <c:pt idx="41979">
                  <c:v>0.98589003781323303</c:v>
                </c:pt>
                <c:pt idx="41980">
                  <c:v>0.98589534896501596</c:v>
                </c:pt>
                <c:pt idx="41981">
                  <c:v>0.98603081389394698</c:v>
                </c:pt>
                <c:pt idx="41982">
                  <c:v>0.98598539230664595</c:v>
                </c:pt>
                <c:pt idx="41983">
                  <c:v>0.98607046623892702</c:v>
                </c:pt>
                <c:pt idx="41984">
                  <c:v>0.98589082573370102</c:v>
                </c:pt>
                <c:pt idx="41985">
                  <c:v>0.98592063330948299</c:v>
                </c:pt>
                <c:pt idx="41986">
                  <c:v>0.98607440556928905</c:v>
                </c:pt>
                <c:pt idx="41987">
                  <c:v>0.98604262759502403</c:v>
                </c:pt>
                <c:pt idx="41988">
                  <c:v>0.98590575068178099</c:v>
                </c:pt>
                <c:pt idx="41989">
                  <c:v>0.98595926822367796</c:v>
                </c:pt>
                <c:pt idx="41990">
                  <c:v>0.98594905301980396</c:v>
                </c:pt>
                <c:pt idx="41991">
                  <c:v>0.98592743671359695</c:v>
                </c:pt>
                <c:pt idx="41992">
                  <c:v>0.98595049302886695</c:v>
                </c:pt>
                <c:pt idx="41993">
                  <c:v>0.985921564862695</c:v>
                </c:pt>
                <c:pt idx="41994">
                  <c:v>0.98593882844539504</c:v>
                </c:pt>
                <c:pt idx="41995">
                  <c:v>0.98601444670752303</c:v>
                </c:pt>
                <c:pt idx="41996">
                  <c:v>0.98576424739207702</c:v>
                </c:pt>
                <c:pt idx="41997">
                  <c:v>0.98606031400212202</c:v>
                </c:pt>
                <c:pt idx="41998">
                  <c:v>0.98590409117568101</c:v>
                </c:pt>
                <c:pt idx="41999">
                  <c:v>0.98599483887781503</c:v>
                </c:pt>
                <c:pt idx="42000">
                  <c:v>0.98586358364350002</c:v>
                </c:pt>
                <c:pt idx="42001">
                  <c:v>0.98596690107346896</c:v>
                </c:pt>
                <c:pt idx="42002">
                  <c:v>0.98593953235598197</c:v>
                </c:pt>
                <c:pt idx="42003">
                  <c:v>0.98596574973074802</c:v>
                </c:pt>
                <c:pt idx="42004">
                  <c:v>0.986011162872651</c:v>
                </c:pt>
                <c:pt idx="42005">
                  <c:v>0.98606645007060301</c:v>
                </c:pt>
                <c:pt idx="42006">
                  <c:v>0.98595396036744598</c:v>
                </c:pt>
                <c:pt idx="42007">
                  <c:v>0.98602083741650204</c:v>
                </c:pt>
                <c:pt idx="42008">
                  <c:v>0.98585691835747802</c:v>
                </c:pt>
                <c:pt idx="42009">
                  <c:v>0.985973848074989</c:v>
                </c:pt>
                <c:pt idx="42010">
                  <c:v>0.98596529935381205</c:v>
                </c:pt>
                <c:pt idx="42011">
                  <c:v>0.98610245980241595</c:v>
                </c:pt>
                <c:pt idx="42012">
                  <c:v>0.98611681591928102</c:v>
                </c:pt>
                <c:pt idx="42013">
                  <c:v>0.98601252260657302</c:v>
                </c:pt>
                <c:pt idx="42014">
                  <c:v>0.98598439532097104</c:v>
                </c:pt>
                <c:pt idx="42015">
                  <c:v>0.98597744494673401</c:v>
                </c:pt>
                <c:pt idx="42016">
                  <c:v>0.98593902560533897</c:v>
                </c:pt>
                <c:pt idx="42017">
                  <c:v>0.98605569992490005</c:v>
                </c:pt>
                <c:pt idx="42018">
                  <c:v>0.98593626746931196</c:v>
                </c:pt>
                <c:pt idx="42019">
                  <c:v>0.98604888123604495</c:v>
                </c:pt>
                <c:pt idx="42020">
                  <c:v>0.98592274400358004</c:v>
                </c:pt>
                <c:pt idx="42021">
                  <c:v>0.98599521713538796</c:v>
                </c:pt>
                <c:pt idx="42022">
                  <c:v>0.985975066235667</c:v>
                </c:pt>
                <c:pt idx="42023">
                  <c:v>0.98592941871445405</c:v>
                </c:pt>
                <c:pt idx="42024">
                  <c:v>0.98586391060416501</c:v>
                </c:pt>
                <c:pt idx="42025">
                  <c:v>0.98596209558730397</c:v>
                </c:pt>
                <c:pt idx="42026">
                  <c:v>0.98591464464007905</c:v>
                </c:pt>
                <c:pt idx="42027">
                  <c:v>0.98593493478088701</c:v>
                </c:pt>
                <c:pt idx="42028">
                  <c:v>0.98603960841527605</c:v>
                </c:pt>
                <c:pt idx="42029">
                  <c:v>0.98583802664798803</c:v>
                </c:pt>
                <c:pt idx="42030">
                  <c:v>0.98606338937044502</c:v>
                </c:pt>
                <c:pt idx="42031">
                  <c:v>0.98596150546335204</c:v>
                </c:pt>
                <c:pt idx="42032">
                  <c:v>0.98596828514870705</c:v>
                </c:pt>
                <c:pt idx="42033">
                  <c:v>0.98589773739037601</c:v>
                </c:pt>
                <c:pt idx="42034">
                  <c:v>0.98585348897022895</c:v>
                </c:pt>
                <c:pt idx="42035">
                  <c:v>0.98593436086056696</c:v>
                </c:pt>
                <c:pt idx="42036">
                  <c:v>0.98589832594409699</c:v>
                </c:pt>
                <c:pt idx="42037">
                  <c:v>0.985968045960251</c:v>
                </c:pt>
                <c:pt idx="42038">
                  <c:v>0.986007761937014</c:v>
                </c:pt>
                <c:pt idx="42039">
                  <c:v>0.98602109578424102</c:v>
                </c:pt>
                <c:pt idx="42040">
                  <c:v>0.98608517723870104</c:v>
                </c:pt>
                <c:pt idx="42041">
                  <c:v>0.98586548137341001</c:v>
                </c:pt>
                <c:pt idx="42042">
                  <c:v>0.98589279543262698</c:v>
                </c:pt>
                <c:pt idx="42043">
                  <c:v>0.986004770357364</c:v>
                </c:pt>
                <c:pt idx="42044">
                  <c:v>0.985937416773218</c:v>
                </c:pt>
                <c:pt idx="42045">
                  <c:v>0.985985284567092</c:v>
                </c:pt>
                <c:pt idx="42046">
                  <c:v>0.98590166576275495</c:v>
                </c:pt>
                <c:pt idx="42047">
                  <c:v>0.98601207125819901</c:v>
                </c:pt>
                <c:pt idx="42048">
                  <c:v>0.98600702901088</c:v>
                </c:pt>
                <c:pt idx="42049">
                  <c:v>0.98588782969717703</c:v>
                </c:pt>
                <c:pt idx="42050">
                  <c:v>0.98597731989292003</c:v>
                </c:pt>
                <c:pt idx="42051">
                  <c:v>0.98591797483343702</c:v>
                </c:pt>
                <c:pt idx="42052">
                  <c:v>0.98602150086263696</c:v>
                </c:pt>
                <c:pt idx="42053">
                  <c:v>0.98590529153107198</c:v>
                </c:pt>
                <c:pt idx="42054">
                  <c:v>0.98590946410195601</c:v>
                </c:pt>
                <c:pt idx="42055">
                  <c:v>0.98599260989985904</c:v>
                </c:pt>
                <c:pt idx="42056">
                  <c:v>0.98591941518036097</c:v>
                </c:pt>
                <c:pt idx="42057">
                  <c:v>0.98598850776790303</c:v>
                </c:pt>
                <c:pt idx="42058">
                  <c:v>0.98590017105093297</c:v>
                </c:pt>
                <c:pt idx="42059">
                  <c:v>0.98604275390771601</c:v>
                </c:pt>
                <c:pt idx="42060">
                  <c:v>0.98601122404168096</c:v>
                </c:pt>
                <c:pt idx="42061">
                  <c:v>0.98601682585495198</c:v>
                </c:pt>
                <c:pt idx="42062">
                  <c:v>0.985950987689725</c:v>
                </c:pt>
                <c:pt idx="42063">
                  <c:v>0.98602037738558501</c:v>
                </c:pt>
                <c:pt idx="42064">
                  <c:v>0.98600335231023295</c:v>
                </c:pt>
                <c:pt idx="42065">
                  <c:v>0.98592912935753396</c:v>
                </c:pt>
                <c:pt idx="42066">
                  <c:v>0.98592847670846195</c:v>
                </c:pt>
                <c:pt idx="42067">
                  <c:v>0.98602210848826799</c:v>
                </c:pt>
                <c:pt idx="42068">
                  <c:v>0.98607503527880302</c:v>
                </c:pt>
                <c:pt idx="42069">
                  <c:v>0.98593878905565402</c:v>
                </c:pt>
                <c:pt idx="42070">
                  <c:v>0.98582175780263304</c:v>
                </c:pt>
                <c:pt idx="42071">
                  <c:v>0.985971953981156</c:v>
                </c:pt>
                <c:pt idx="42072">
                  <c:v>0.98592246279811402</c:v>
                </c:pt>
                <c:pt idx="42073">
                  <c:v>0.98596787836509403</c:v>
                </c:pt>
                <c:pt idx="42074">
                  <c:v>0.98597238497656603</c:v>
                </c:pt>
                <c:pt idx="42075">
                  <c:v>0.985840280886224</c:v>
                </c:pt>
                <c:pt idx="42076">
                  <c:v>0.98597189897251902</c:v>
                </c:pt>
                <c:pt idx="42077">
                  <c:v>0.98592800677961601</c:v>
                </c:pt>
                <c:pt idx="42078">
                  <c:v>0.98597254684966895</c:v>
                </c:pt>
                <c:pt idx="42079">
                  <c:v>0.98601494701550496</c:v>
                </c:pt>
                <c:pt idx="42080">
                  <c:v>0.98595772756736599</c:v>
                </c:pt>
                <c:pt idx="42081">
                  <c:v>0.98584974142756099</c:v>
                </c:pt>
                <c:pt idx="42082">
                  <c:v>0.98600657925814605</c:v>
                </c:pt>
                <c:pt idx="42083">
                  <c:v>0.98594197925931604</c:v>
                </c:pt>
                <c:pt idx="42084">
                  <c:v>0.98600644067925203</c:v>
                </c:pt>
                <c:pt idx="42085">
                  <c:v>0.98594020641633495</c:v>
                </c:pt>
                <c:pt idx="42086">
                  <c:v>0.98592427773519598</c:v>
                </c:pt>
                <c:pt idx="42087">
                  <c:v>0.98601324908508703</c:v>
                </c:pt>
                <c:pt idx="42088">
                  <c:v>0.98583816112521705</c:v>
                </c:pt>
                <c:pt idx="42089">
                  <c:v>0.98591653826193004</c:v>
                </c:pt>
                <c:pt idx="42090">
                  <c:v>0.98600905803883698</c:v>
                </c:pt>
                <c:pt idx="42091">
                  <c:v>0.98595355474434099</c:v>
                </c:pt>
                <c:pt idx="42092">
                  <c:v>0.98589575764083004</c:v>
                </c:pt>
                <c:pt idx="42093">
                  <c:v>0.98602934103848805</c:v>
                </c:pt>
                <c:pt idx="42094">
                  <c:v>0.985949543125752</c:v>
                </c:pt>
                <c:pt idx="42095">
                  <c:v>0.98595774735740505</c:v>
                </c:pt>
                <c:pt idx="42096">
                  <c:v>0.98593319917495403</c:v>
                </c:pt>
                <c:pt idx="42097">
                  <c:v>0.98601244048162995</c:v>
                </c:pt>
                <c:pt idx="42098">
                  <c:v>0.98605550104494299</c:v>
                </c:pt>
                <c:pt idx="42099">
                  <c:v>0.98604489520449201</c:v>
                </c:pt>
                <c:pt idx="42100">
                  <c:v>0.98590657057643905</c:v>
                </c:pt>
                <c:pt idx="42101">
                  <c:v>0.98598628896801199</c:v>
                </c:pt>
                <c:pt idx="42102">
                  <c:v>0.98592959072324904</c:v>
                </c:pt>
                <c:pt idx="42103">
                  <c:v>0.986004797067494</c:v>
                </c:pt>
                <c:pt idx="42104">
                  <c:v>0.98600523546726104</c:v>
                </c:pt>
                <c:pt idx="42105">
                  <c:v>0.98599636438535398</c:v>
                </c:pt>
                <c:pt idx="42106">
                  <c:v>0.98604799477868399</c:v>
                </c:pt>
                <c:pt idx="42107">
                  <c:v>0.986013777997647</c:v>
                </c:pt>
                <c:pt idx="42108">
                  <c:v>0.98584750735343796</c:v>
                </c:pt>
                <c:pt idx="42109">
                  <c:v>0.98606593673791998</c:v>
                </c:pt>
                <c:pt idx="42110">
                  <c:v>0.98595262309545495</c:v>
                </c:pt>
                <c:pt idx="42111">
                  <c:v>0.98599804777876898</c:v>
                </c:pt>
                <c:pt idx="42112">
                  <c:v>0.98604066373572996</c:v>
                </c:pt>
                <c:pt idx="42113">
                  <c:v>0.98596262925701295</c:v>
                </c:pt>
                <c:pt idx="42114">
                  <c:v>0.98579088075298604</c:v>
                </c:pt>
                <c:pt idx="42115">
                  <c:v>0.98602265607259898</c:v>
                </c:pt>
                <c:pt idx="42116">
                  <c:v>0.985872388620045</c:v>
                </c:pt>
                <c:pt idx="42117">
                  <c:v>0.98589702578091898</c:v>
                </c:pt>
                <c:pt idx="42118">
                  <c:v>0.98594869410368102</c:v>
                </c:pt>
                <c:pt idx="42119">
                  <c:v>0.98594437411934799</c:v>
                </c:pt>
                <c:pt idx="42120">
                  <c:v>0.98600095956137501</c:v>
                </c:pt>
                <c:pt idx="42121">
                  <c:v>0.98602693225355598</c:v>
                </c:pt>
                <c:pt idx="42122">
                  <c:v>0.98604535057214104</c:v>
                </c:pt>
                <c:pt idx="42123">
                  <c:v>0.985948368267339</c:v>
                </c:pt>
                <c:pt idx="42124">
                  <c:v>0.98594465665529996</c:v>
                </c:pt>
                <c:pt idx="42125">
                  <c:v>0.98600677588389196</c:v>
                </c:pt>
                <c:pt idx="42126">
                  <c:v>0.98595271448578403</c:v>
                </c:pt>
                <c:pt idx="42127">
                  <c:v>0.98606666057187897</c:v>
                </c:pt>
                <c:pt idx="42128">
                  <c:v>0.98592940566604303</c:v>
                </c:pt>
                <c:pt idx="42129">
                  <c:v>0.98590058654944301</c:v>
                </c:pt>
                <c:pt idx="42130">
                  <c:v>0.98595348620074796</c:v>
                </c:pt>
                <c:pt idx="42131">
                  <c:v>0.98601521022232297</c:v>
                </c:pt>
                <c:pt idx="42132">
                  <c:v>0.98596337968247205</c:v>
                </c:pt>
                <c:pt idx="42133">
                  <c:v>0.98598602043345696</c:v>
                </c:pt>
                <c:pt idx="42134">
                  <c:v>0.98596466212398703</c:v>
                </c:pt>
                <c:pt idx="42135">
                  <c:v>0.98593045592524198</c:v>
                </c:pt>
                <c:pt idx="42136">
                  <c:v>0.98589843507721997</c:v>
                </c:pt>
                <c:pt idx="42137">
                  <c:v>0.98595109619992205</c:v>
                </c:pt>
                <c:pt idx="42138">
                  <c:v>0.98596834444220105</c:v>
                </c:pt>
                <c:pt idx="42139">
                  <c:v>0.98601655071210204</c:v>
                </c:pt>
                <c:pt idx="42140">
                  <c:v>0.98597785704567398</c:v>
                </c:pt>
                <c:pt idx="42141">
                  <c:v>0.98602949771285497</c:v>
                </c:pt>
                <c:pt idx="42142">
                  <c:v>0.98594438837438503</c:v>
                </c:pt>
                <c:pt idx="42143">
                  <c:v>0.98592923229068996</c:v>
                </c:pt>
                <c:pt idx="42144">
                  <c:v>0.98589483146781898</c:v>
                </c:pt>
                <c:pt idx="42145">
                  <c:v>0.98606794252463004</c:v>
                </c:pt>
                <c:pt idx="42146">
                  <c:v>0.98590890138466003</c:v>
                </c:pt>
                <c:pt idx="42147">
                  <c:v>0.98602713181677704</c:v>
                </c:pt>
                <c:pt idx="42148">
                  <c:v>0.98587871265975402</c:v>
                </c:pt>
                <c:pt idx="42149">
                  <c:v>0.98596188045090605</c:v>
                </c:pt>
                <c:pt idx="42150">
                  <c:v>0.98600707528433995</c:v>
                </c:pt>
                <c:pt idx="42151">
                  <c:v>0.98596230036842503</c:v>
                </c:pt>
                <c:pt idx="42152">
                  <c:v>0.98588051038471103</c:v>
                </c:pt>
                <c:pt idx="42153">
                  <c:v>0.98598709400144802</c:v>
                </c:pt>
                <c:pt idx="42154">
                  <c:v>0.98598954750282197</c:v>
                </c:pt>
                <c:pt idx="42155">
                  <c:v>0.98610517891260896</c:v>
                </c:pt>
                <c:pt idx="42156">
                  <c:v>0.98592721720978704</c:v>
                </c:pt>
                <c:pt idx="42157">
                  <c:v>0.98611539424533901</c:v>
                </c:pt>
                <c:pt idx="42158">
                  <c:v>0.98596802121772797</c:v>
                </c:pt>
                <c:pt idx="42159">
                  <c:v>0.98594834422508904</c:v>
                </c:pt>
                <c:pt idx="42160">
                  <c:v>0.98606197436903997</c:v>
                </c:pt>
                <c:pt idx="42161">
                  <c:v>0.98589762870127995</c:v>
                </c:pt>
                <c:pt idx="42162">
                  <c:v>0.98602464404859702</c:v>
                </c:pt>
                <c:pt idx="42163">
                  <c:v>0.98595205255067797</c:v>
                </c:pt>
                <c:pt idx="42164">
                  <c:v>0.98599380478349796</c:v>
                </c:pt>
                <c:pt idx="42165">
                  <c:v>0.98594612129182901</c:v>
                </c:pt>
                <c:pt idx="42166">
                  <c:v>0.98590756511891298</c:v>
                </c:pt>
                <c:pt idx="42167">
                  <c:v>0.98588762617200798</c:v>
                </c:pt>
                <c:pt idx="42168">
                  <c:v>0.98603630510638396</c:v>
                </c:pt>
                <c:pt idx="42169">
                  <c:v>0.98604514575889302</c:v>
                </c:pt>
                <c:pt idx="42170">
                  <c:v>0.98601375419033499</c:v>
                </c:pt>
                <c:pt idx="42171">
                  <c:v>0.98594391149169303</c:v>
                </c:pt>
                <c:pt idx="42172">
                  <c:v>0.98608884290205201</c:v>
                </c:pt>
                <c:pt idx="42173">
                  <c:v>0.98592792557043496</c:v>
                </c:pt>
                <c:pt idx="42174">
                  <c:v>0.98584417329354401</c:v>
                </c:pt>
                <c:pt idx="42175">
                  <c:v>0.98595519621824201</c:v>
                </c:pt>
                <c:pt idx="42176">
                  <c:v>0.98604626310979004</c:v>
                </c:pt>
                <c:pt idx="42177">
                  <c:v>0.98597010903205895</c:v>
                </c:pt>
                <c:pt idx="42178">
                  <c:v>0.98602540996074695</c:v>
                </c:pt>
                <c:pt idx="42179">
                  <c:v>0.98587647044627102</c:v>
                </c:pt>
                <c:pt idx="42180">
                  <c:v>0.98608871385150398</c:v>
                </c:pt>
                <c:pt idx="42181">
                  <c:v>0.98596609320009598</c:v>
                </c:pt>
                <c:pt idx="42182">
                  <c:v>0.98599195446038801</c:v>
                </c:pt>
                <c:pt idx="42183">
                  <c:v>0.98596694993086698</c:v>
                </c:pt>
                <c:pt idx="42184">
                  <c:v>0.98603345057190195</c:v>
                </c:pt>
                <c:pt idx="42185">
                  <c:v>0.98595486039599201</c:v>
                </c:pt>
                <c:pt idx="42186">
                  <c:v>0.986022274251805</c:v>
                </c:pt>
                <c:pt idx="42187">
                  <c:v>0.98591613390682697</c:v>
                </c:pt>
                <c:pt idx="42188">
                  <c:v>0.98600225554119003</c:v>
                </c:pt>
                <c:pt idx="42189">
                  <c:v>0.98596252869033396</c:v>
                </c:pt>
                <c:pt idx="42190">
                  <c:v>0.98586498132517397</c:v>
                </c:pt>
                <c:pt idx="42191">
                  <c:v>0.98603624684589997</c:v>
                </c:pt>
                <c:pt idx="42192">
                  <c:v>0.98589533807463203</c:v>
                </c:pt>
                <c:pt idx="42193">
                  <c:v>0.98599505037385604</c:v>
                </c:pt>
                <c:pt idx="42194">
                  <c:v>0.98592256896405295</c:v>
                </c:pt>
                <c:pt idx="42195">
                  <c:v>0.98590488300905299</c:v>
                </c:pt>
                <c:pt idx="42196">
                  <c:v>0.98589580335766303</c:v>
                </c:pt>
                <c:pt idx="42197">
                  <c:v>0.98592035155701296</c:v>
                </c:pt>
                <c:pt idx="42198">
                  <c:v>0.98602212260910105</c:v>
                </c:pt>
                <c:pt idx="42199">
                  <c:v>0.98604833795966795</c:v>
                </c:pt>
                <c:pt idx="42200">
                  <c:v>0.98589283496496505</c:v>
                </c:pt>
                <c:pt idx="42201">
                  <c:v>0.98579816896847405</c:v>
                </c:pt>
                <c:pt idx="42202">
                  <c:v>0.98595604923729596</c:v>
                </c:pt>
                <c:pt idx="42203">
                  <c:v>0.98591324172149997</c:v>
                </c:pt>
                <c:pt idx="42204">
                  <c:v>0.98596350160083601</c:v>
                </c:pt>
                <c:pt idx="42205">
                  <c:v>0.98596539155534602</c:v>
                </c:pt>
                <c:pt idx="42206">
                  <c:v>0.98606905078134</c:v>
                </c:pt>
                <c:pt idx="42207">
                  <c:v>0.98589689234828004</c:v>
                </c:pt>
                <c:pt idx="42208">
                  <c:v>0.98598719320801098</c:v>
                </c:pt>
                <c:pt idx="42209">
                  <c:v>0.98603294695018195</c:v>
                </c:pt>
                <c:pt idx="42210">
                  <c:v>0.98594529931834896</c:v>
                </c:pt>
                <c:pt idx="42211">
                  <c:v>0.98587846601413198</c:v>
                </c:pt>
                <c:pt idx="42212">
                  <c:v>0.98590328364367996</c:v>
                </c:pt>
                <c:pt idx="42213">
                  <c:v>0.98595663964816904</c:v>
                </c:pt>
                <c:pt idx="42214">
                  <c:v>0.98588598216534595</c:v>
                </c:pt>
                <c:pt idx="42215">
                  <c:v>0.98604293883391403</c:v>
                </c:pt>
                <c:pt idx="42216">
                  <c:v>0.98595167414792295</c:v>
                </c:pt>
                <c:pt idx="42217">
                  <c:v>0.98593453517559104</c:v>
                </c:pt>
                <c:pt idx="42218">
                  <c:v>0.98586696860848799</c:v>
                </c:pt>
                <c:pt idx="42219">
                  <c:v>0.98595228590239803</c:v>
                </c:pt>
                <c:pt idx="42220">
                  <c:v>0.98597953704937702</c:v>
                </c:pt>
                <c:pt idx="42221">
                  <c:v>0.98600046400674501</c:v>
                </c:pt>
                <c:pt idx="42222">
                  <c:v>0.98604505273694898</c:v>
                </c:pt>
                <c:pt idx="42223">
                  <c:v>0.98594058028435505</c:v>
                </c:pt>
                <c:pt idx="42224">
                  <c:v>0.98591876794765199</c:v>
                </c:pt>
                <c:pt idx="42225">
                  <c:v>0.98598947482113997</c:v>
                </c:pt>
                <c:pt idx="42226">
                  <c:v>0.98593143231226699</c:v>
                </c:pt>
                <c:pt idx="42227">
                  <c:v>0.98591773395037596</c:v>
                </c:pt>
                <c:pt idx="42228">
                  <c:v>0.98588053168339496</c:v>
                </c:pt>
                <c:pt idx="42229">
                  <c:v>0.98597331975838098</c:v>
                </c:pt>
                <c:pt idx="42230">
                  <c:v>0.98601126472843204</c:v>
                </c:pt>
                <c:pt idx="42231">
                  <c:v>0.985985518447825</c:v>
                </c:pt>
                <c:pt idx="42232">
                  <c:v>0.98593652715120705</c:v>
                </c:pt>
                <c:pt idx="42233">
                  <c:v>0.98602599209139297</c:v>
                </c:pt>
                <c:pt idx="42234">
                  <c:v>0.98591208959853005</c:v>
                </c:pt>
                <c:pt idx="42235">
                  <c:v>0.98593136411870497</c:v>
                </c:pt>
                <c:pt idx="42236">
                  <c:v>0.98591701712684199</c:v>
                </c:pt>
                <c:pt idx="42237">
                  <c:v>0.98596033366084701</c:v>
                </c:pt>
                <c:pt idx="42238">
                  <c:v>0.98592522084833201</c:v>
                </c:pt>
                <c:pt idx="42239">
                  <c:v>0.98603424262459505</c:v>
                </c:pt>
                <c:pt idx="42240">
                  <c:v>0.98590646907883395</c:v>
                </c:pt>
                <c:pt idx="42241">
                  <c:v>0.98599762817793202</c:v>
                </c:pt>
                <c:pt idx="42242">
                  <c:v>0.98613103316724804</c:v>
                </c:pt>
                <c:pt idx="42243">
                  <c:v>0.98594189904198404</c:v>
                </c:pt>
                <c:pt idx="42244">
                  <c:v>0.98607337851698196</c:v>
                </c:pt>
                <c:pt idx="42245">
                  <c:v>0.98592853909954103</c:v>
                </c:pt>
                <c:pt idx="42246">
                  <c:v>0.98603206364381601</c:v>
                </c:pt>
                <c:pt idx="42247">
                  <c:v>0.98602955770383405</c:v>
                </c:pt>
                <c:pt idx="42248">
                  <c:v>0.98595638199908398</c:v>
                </c:pt>
                <c:pt idx="42249">
                  <c:v>0.98604046309266802</c:v>
                </c:pt>
                <c:pt idx="42250">
                  <c:v>0.985910200176214</c:v>
                </c:pt>
                <c:pt idx="42251">
                  <c:v>0.98606476700075396</c:v>
                </c:pt>
                <c:pt idx="42252">
                  <c:v>0.98598300521687599</c:v>
                </c:pt>
                <c:pt idx="42253">
                  <c:v>0.98601510185449204</c:v>
                </c:pt>
                <c:pt idx="42254">
                  <c:v>0.98606686865275395</c:v>
                </c:pt>
                <c:pt idx="42255">
                  <c:v>0.986031010665399</c:v>
                </c:pt>
                <c:pt idx="42256">
                  <c:v>0.98588617228249897</c:v>
                </c:pt>
                <c:pt idx="42257">
                  <c:v>0.98589909187666303</c:v>
                </c:pt>
                <c:pt idx="42258">
                  <c:v>0.98598018163380996</c:v>
                </c:pt>
                <c:pt idx="42259">
                  <c:v>0.98593848982597299</c:v>
                </c:pt>
                <c:pt idx="42260">
                  <c:v>0.98587883967077605</c:v>
                </c:pt>
                <c:pt idx="42261">
                  <c:v>0.98593234792450002</c:v>
                </c:pt>
                <c:pt idx="42262">
                  <c:v>0.98606934892942399</c:v>
                </c:pt>
                <c:pt idx="42263">
                  <c:v>0.98585335345645597</c:v>
                </c:pt>
                <c:pt idx="42264">
                  <c:v>0.985963936555871</c:v>
                </c:pt>
                <c:pt idx="42265">
                  <c:v>0.98594361370560901</c:v>
                </c:pt>
                <c:pt idx="42266">
                  <c:v>0.98606041494118002</c:v>
                </c:pt>
                <c:pt idx="42267">
                  <c:v>0.98597781672323603</c:v>
                </c:pt>
                <c:pt idx="42268">
                  <c:v>0.985913888216714</c:v>
                </c:pt>
                <c:pt idx="42269">
                  <c:v>0.98594588648874204</c:v>
                </c:pt>
                <c:pt idx="42270">
                  <c:v>0.98598014766890796</c:v>
                </c:pt>
                <c:pt idx="42271">
                  <c:v>0.98579976515982304</c:v>
                </c:pt>
                <c:pt idx="42272">
                  <c:v>0.98599527083383898</c:v>
                </c:pt>
                <c:pt idx="42273">
                  <c:v>0.98598260835565199</c:v>
                </c:pt>
                <c:pt idx="42274">
                  <c:v>0.98599875027429196</c:v>
                </c:pt>
                <c:pt idx="42275">
                  <c:v>0.98593919946123898</c:v>
                </c:pt>
                <c:pt idx="42276">
                  <c:v>0.98597082870947805</c:v>
                </c:pt>
                <c:pt idx="42277">
                  <c:v>0.98606043634346396</c:v>
                </c:pt>
                <c:pt idx="42278">
                  <c:v>0.98605791875957605</c:v>
                </c:pt>
                <c:pt idx="42279">
                  <c:v>0.98591769553586694</c:v>
                </c:pt>
                <c:pt idx="42280">
                  <c:v>0.98585482204078301</c:v>
                </c:pt>
                <c:pt idx="42281">
                  <c:v>0.98600168972946201</c:v>
                </c:pt>
                <c:pt idx="42282">
                  <c:v>0.98600665898487005</c:v>
                </c:pt>
                <c:pt idx="42283">
                  <c:v>0.98596210257567796</c:v>
                </c:pt>
                <c:pt idx="42284">
                  <c:v>0.98586825063466099</c:v>
                </c:pt>
                <c:pt idx="42285">
                  <c:v>0.98597069126606396</c:v>
                </c:pt>
                <c:pt idx="42286">
                  <c:v>0.985925020300365</c:v>
                </c:pt>
                <c:pt idx="42287">
                  <c:v>0.985955610320841</c:v>
                </c:pt>
                <c:pt idx="42288">
                  <c:v>0.98598119060925704</c:v>
                </c:pt>
                <c:pt idx="42289">
                  <c:v>0.98597950765894204</c:v>
                </c:pt>
                <c:pt idx="42290">
                  <c:v>0.985859124747263</c:v>
                </c:pt>
                <c:pt idx="42291">
                  <c:v>0.98591816869535998</c:v>
                </c:pt>
                <c:pt idx="42292">
                  <c:v>0.98592013876184903</c:v>
                </c:pt>
                <c:pt idx="42293">
                  <c:v>0.98601122519359996</c:v>
                </c:pt>
                <c:pt idx="42294">
                  <c:v>0.98599423032072897</c:v>
                </c:pt>
                <c:pt idx="42295">
                  <c:v>0.98603001270482304</c:v>
                </c:pt>
                <c:pt idx="42296">
                  <c:v>0.98595893720320804</c:v>
                </c:pt>
                <c:pt idx="42297">
                  <c:v>0.98597448146199695</c:v>
                </c:pt>
                <c:pt idx="42298">
                  <c:v>0.98590767422344905</c:v>
                </c:pt>
                <c:pt idx="42299">
                  <c:v>0.98605289617667702</c:v>
                </c:pt>
                <c:pt idx="42300">
                  <c:v>0.98594349862974795</c:v>
                </c:pt>
                <c:pt idx="42301">
                  <c:v>0.98605866295844902</c:v>
                </c:pt>
                <c:pt idx="42302">
                  <c:v>0.98598874850209905</c:v>
                </c:pt>
                <c:pt idx="42303">
                  <c:v>0.985948873946903</c:v>
                </c:pt>
                <c:pt idx="42304">
                  <c:v>0.985936148650288</c:v>
                </c:pt>
                <c:pt idx="42305">
                  <c:v>0.98593915362592499</c:v>
                </c:pt>
                <c:pt idx="42306">
                  <c:v>0.985915836208347</c:v>
                </c:pt>
                <c:pt idx="42307">
                  <c:v>0.98589971804857601</c:v>
                </c:pt>
                <c:pt idx="42308">
                  <c:v>0.98591806267450499</c:v>
                </c:pt>
                <c:pt idx="42309">
                  <c:v>0.98592209217919302</c:v>
                </c:pt>
                <c:pt idx="42310">
                  <c:v>0.98602874105743399</c:v>
                </c:pt>
                <c:pt idx="42311">
                  <c:v>0.98588148416893095</c:v>
                </c:pt>
                <c:pt idx="42312">
                  <c:v>0.98590288351281696</c:v>
                </c:pt>
                <c:pt idx="42313">
                  <c:v>0.98596914102949995</c:v>
                </c:pt>
                <c:pt idx="42314">
                  <c:v>0.98591592459378996</c:v>
                </c:pt>
                <c:pt idx="42315">
                  <c:v>0.98603014622167395</c:v>
                </c:pt>
                <c:pt idx="42316">
                  <c:v>0.98582026278378798</c:v>
                </c:pt>
                <c:pt idx="42317">
                  <c:v>0.98597894908636396</c:v>
                </c:pt>
                <c:pt idx="42318">
                  <c:v>0.98589751122730496</c:v>
                </c:pt>
                <c:pt idx="42319">
                  <c:v>0.98595074775847202</c:v>
                </c:pt>
                <c:pt idx="42320">
                  <c:v>0.98587647586716798</c:v>
                </c:pt>
                <c:pt idx="42321">
                  <c:v>0.985953695548072</c:v>
                </c:pt>
                <c:pt idx="42322">
                  <c:v>0.98596113258168805</c:v>
                </c:pt>
                <c:pt idx="42323">
                  <c:v>0.98597394796173399</c:v>
                </c:pt>
                <c:pt idx="42324">
                  <c:v>0.98602218388493001</c:v>
                </c:pt>
                <c:pt idx="42325">
                  <c:v>0.985986797223527</c:v>
                </c:pt>
                <c:pt idx="42326">
                  <c:v>0.98588986523159505</c:v>
                </c:pt>
                <c:pt idx="42327">
                  <c:v>0.98610311149954899</c:v>
                </c:pt>
                <c:pt idx="42328">
                  <c:v>0.98583751332126801</c:v>
                </c:pt>
                <c:pt idx="42329">
                  <c:v>0.98600542347186204</c:v>
                </c:pt>
                <c:pt idx="42330">
                  <c:v>0.98588304587668096</c:v>
                </c:pt>
                <c:pt idx="42331">
                  <c:v>0.98591084253712202</c:v>
                </c:pt>
                <c:pt idx="42332">
                  <c:v>0.98595198796532002</c:v>
                </c:pt>
                <c:pt idx="42333">
                  <c:v>0.98595690746045195</c:v>
                </c:pt>
                <c:pt idx="42334">
                  <c:v>0.98605723706630199</c:v>
                </c:pt>
                <c:pt idx="42335">
                  <c:v>0.98591587442769901</c:v>
                </c:pt>
                <c:pt idx="42336">
                  <c:v>0.98602550170162295</c:v>
                </c:pt>
                <c:pt idx="42337">
                  <c:v>0.98586778207961501</c:v>
                </c:pt>
                <c:pt idx="42338">
                  <c:v>0.98601361446245195</c:v>
                </c:pt>
                <c:pt idx="42339">
                  <c:v>0.98588977672818001</c:v>
                </c:pt>
                <c:pt idx="42340">
                  <c:v>0.98601259319377599</c:v>
                </c:pt>
                <c:pt idx="42341">
                  <c:v>0.98596702007298598</c:v>
                </c:pt>
                <c:pt idx="42342">
                  <c:v>0.98600248968409598</c:v>
                </c:pt>
                <c:pt idx="42343">
                  <c:v>0.98610251466792098</c:v>
                </c:pt>
                <c:pt idx="42344">
                  <c:v>0.98592510998842098</c:v>
                </c:pt>
                <c:pt idx="42345">
                  <c:v>0.98596418076188097</c:v>
                </c:pt>
                <c:pt idx="42346">
                  <c:v>0.98596590173509502</c:v>
                </c:pt>
                <c:pt idx="42347">
                  <c:v>0.98591973364804597</c:v>
                </c:pt>
                <c:pt idx="42348">
                  <c:v>0.98607794361608403</c:v>
                </c:pt>
                <c:pt idx="42349">
                  <c:v>0.985964908515368</c:v>
                </c:pt>
                <c:pt idx="42350">
                  <c:v>0.98603140557751301</c:v>
                </c:pt>
                <c:pt idx="42351">
                  <c:v>0.985970153930677</c:v>
                </c:pt>
                <c:pt idx="42352">
                  <c:v>0.98602223139900302</c:v>
                </c:pt>
                <c:pt idx="42353">
                  <c:v>0.98597554952080302</c:v>
                </c:pt>
                <c:pt idx="42354">
                  <c:v>0.98587365071524702</c:v>
                </c:pt>
                <c:pt idx="42355">
                  <c:v>0.98586940248848898</c:v>
                </c:pt>
                <c:pt idx="42356">
                  <c:v>0.98596082473378799</c:v>
                </c:pt>
                <c:pt idx="42357">
                  <c:v>0.98594031263897197</c:v>
                </c:pt>
                <c:pt idx="42358">
                  <c:v>0.98608461873181097</c:v>
                </c:pt>
                <c:pt idx="42359">
                  <c:v>0.98583929060596198</c:v>
                </c:pt>
                <c:pt idx="42360">
                  <c:v>0.98597603396947298</c:v>
                </c:pt>
                <c:pt idx="42361">
                  <c:v>0.98587020787639701</c:v>
                </c:pt>
                <c:pt idx="42362">
                  <c:v>0.985991322552914</c:v>
                </c:pt>
                <c:pt idx="42363">
                  <c:v>0.98606234903199796</c:v>
                </c:pt>
                <c:pt idx="42364">
                  <c:v>0.98605773464025204</c:v>
                </c:pt>
                <c:pt idx="42365">
                  <c:v>0.98599957915019498</c:v>
                </c:pt>
                <c:pt idx="42366">
                  <c:v>0.98598038423409695</c:v>
                </c:pt>
                <c:pt idx="42367">
                  <c:v>0.98590995110992097</c:v>
                </c:pt>
                <c:pt idx="42368">
                  <c:v>0.98602242044315702</c:v>
                </c:pt>
                <c:pt idx="42369">
                  <c:v>0.98606182310598001</c:v>
                </c:pt>
                <c:pt idx="42370">
                  <c:v>0.98601610015689001</c:v>
                </c:pt>
                <c:pt idx="42371">
                  <c:v>0.98593175046755399</c:v>
                </c:pt>
                <c:pt idx="42372">
                  <c:v>0.98605861169053699</c:v>
                </c:pt>
                <c:pt idx="42373">
                  <c:v>0.98592097879041996</c:v>
                </c:pt>
                <c:pt idx="42374">
                  <c:v>0.98612500863052799</c:v>
                </c:pt>
                <c:pt idx="42375">
                  <c:v>0.98591067347799199</c:v>
                </c:pt>
                <c:pt idx="42376">
                  <c:v>0.98604849064138</c:v>
                </c:pt>
                <c:pt idx="42377">
                  <c:v>0.98583843459665998</c:v>
                </c:pt>
                <c:pt idx="42378">
                  <c:v>0.98598380237471905</c:v>
                </c:pt>
                <c:pt idx="42379">
                  <c:v>0.98596797108993495</c:v>
                </c:pt>
                <c:pt idx="42380">
                  <c:v>0.98600059957140196</c:v>
                </c:pt>
                <c:pt idx="42381">
                  <c:v>0.98588985743884605</c:v>
                </c:pt>
                <c:pt idx="42382">
                  <c:v>0.98600664868090904</c:v>
                </c:pt>
                <c:pt idx="42383">
                  <c:v>0.98598851597260995</c:v>
                </c:pt>
                <c:pt idx="42384">
                  <c:v>0.98602042320461303</c:v>
                </c:pt>
                <c:pt idx="42385">
                  <c:v>0.98591256974964703</c:v>
                </c:pt>
                <c:pt idx="42386">
                  <c:v>0.98609788851291302</c:v>
                </c:pt>
                <c:pt idx="42387">
                  <c:v>0.98592867338032397</c:v>
                </c:pt>
                <c:pt idx="42388">
                  <c:v>0.98600112688456598</c:v>
                </c:pt>
                <c:pt idx="42389">
                  <c:v>0.985840168324296</c:v>
                </c:pt>
                <c:pt idx="42390">
                  <c:v>0.98602208584649798</c:v>
                </c:pt>
                <c:pt idx="42391">
                  <c:v>0.98609710724771404</c:v>
                </c:pt>
                <c:pt idx="42392">
                  <c:v>0.98600102388486199</c:v>
                </c:pt>
                <c:pt idx="42393">
                  <c:v>0.98602152849768998</c:v>
                </c:pt>
                <c:pt idx="42394">
                  <c:v>0.98595212006726696</c:v>
                </c:pt>
                <c:pt idx="42395">
                  <c:v>0.985901002226372</c:v>
                </c:pt>
                <c:pt idx="42396">
                  <c:v>0.98586634390097405</c:v>
                </c:pt>
                <c:pt idx="42397">
                  <c:v>0.98592985801497501</c:v>
                </c:pt>
                <c:pt idx="42398">
                  <c:v>0.98598283771647999</c:v>
                </c:pt>
                <c:pt idx="42399">
                  <c:v>0.98594382325403096</c:v>
                </c:pt>
                <c:pt idx="42400">
                  <c:v>0.98596433534029904</c:v>
                </c:pt>
                <c:pt idx="42401">
                  <c:v>0.98599385685112595</c:v>
                </c:pt>
                <c:pt idx="42402">
                  <c:v>0.98601086117869197</c:v>
                </c:pt>
                <c:pt idx="42403">
                  <c:v>0.98607922481043697</c:v>
                </c:pt>
                <c:pt idx="42404">
                  <c:v>0.98592764483754203</c:v>
                </c:pt>
                <c:pt idx="42405">
                  <c:v>0.98604417867021099</c:v>
                </c:pt>
                <c:pt idx="42406">
                  <c:v>0.98586771267356499</c:v>
                </c:pt>
                <c:pt idx="42407">
                  <c:v>0.98605055802550201</c:v>
                </c:pt>
                <c:pt idx="42408">
                  <c:v>0.98607894224544201</c:v>
                </c:pt>
                <c:pt idx="42409">
                  <c:v>0.98598050284350303</c:v>
                </c:pt>
                <c:pt idx="42410">
                  <c:v>0.98599041634187001</c:v>
                </c:pt>
                <c:pt idx="42411">
                  <c:v>0.98600250777098097</c:v>
                </c:pt>
                <c:pt idx="42412">
                  <c:v>0.98583106695706102</c:v>
                </c:pt>
                <c:pt idx="42413">
                  <c:v>0.98602854051587396</c:v>
                </c:pt>
                <c:pt idx="42414">
                  <c:v>0.98599340340286501</c:v>
                </c:pt>
                <c:pt idx="42415">
                  <c:v>0.98598640617906397</c:v>
                </c:pt>
                <c:pt idx="42416">
                  <c:v>0.98599119139926905</c:v>
                </c:pt>
                <c:pt idx="42417">
                  <c:v>0.98601470116283796</c:v>
                </c:pt>
                <c:pt idx="42418">
                  <c:v>0.98602528528994404</c:v>
                </c:pt>
                <c:pt idx="42419">
                  <c:v>0.98592978162150802</c:v>
                </c:pt>
                <c:pt idx="42420">
                  <c:v>0.98590891777698297</c:v>
                </c:pt>
                <c:pt idx="42421">
                  <c:v>0.98591853583964795</c:v>
                </c:pt>
                <c:pt idx="42422">
                  <c:v>0.98612264216161505</c:v>
                </c:pt>
                <c:pt idx="42423">
                  <c:v>0.98582861265796995</c:v>
                </c:pt>
                <c:pt idx="42424">
                  <c:v>0.98598404093092096</c:v>
                </c:pt>
                <c:pt idx="42425">
                  <c:v>0.985879276688854</c:v>
                </c:pt>
                <c:pt idx="42426">
                  <c:v>0.98600394961438897</c:v>
                </c:pt>
                <c:pt idx="42427">
                  <c:v>0.98579327717487597</c:v>
                </c:pt>
                <c:pt idx="42428">
                  <c:v>0.98594955810180795</c:v>
                </c:pt>
                <c:pt idx="42429">
                  <c:v>0.98601895175417398</c:v>
                </c:pt>
                <c:pt idx="42430">
                  <c:v>0.98603059427754103</c:v>
                </c:pt>
                <c:pt idx="42431">
                  <c:v>0.98591541599843402</c:v>
                </c:pt>
                <c:pt idx="42432">
                  <c:v>0.98599524945828398</c:v>
                </c:pt>
                <c:pt idx="42433">
                  <c:v>0.98588762917488304</c:v>
                </c:pt>
                <c:pt idx="42434">
                  <c:v>0.98603443323714002</c:v>
                </c:pt>
                <c:pt idx="42435">
                  <c:v>0.98591920810429601</c:v>
                </c:pt>
                <c:pt idx="42436">
                  <c:v>0.98600064931790898</c:v>
                </c:pt>
                <c:pt idx="42437">
                  <c:v>0.98583522737073104</c:v>
                </c:pt>
                <c:pt idx="42438">
                  <c:v>0.98595296206695304</c:v>
                </c:pt>
                <c:pt idx="42439">
                  <c:v>0.98591267722645404</c:v>
                </c:pt>
                <c:pt idx="42440">
                  <c:v>0.98606709327189401</c:v>
                </c:pt>
                <c:pt idx="42441">
                  <c:v>0.98586832923565404</c:v>
                </c:pt>
                <c:pt idx="42442">
                  <c:v>0.98599000675415405</c:v>
                </c:pt>
                <c:pt idx="42443">
                  <c:v>0.98601041582473903</c:v>
                </c:pt>
                <c:pt idx="42444">
                  <c:v>0.98600544167043302</c:v>
                </c:pt>
                <c:pt idx="42445">
                  <c:v>0.98597266738916201</c:v>
                </c:pt>
                <c:pt idx="42446">
                  <c:v>0.98586129900532504</c:v>
                </c:pt>
                <c:pt idx="42447">
                  <c:v>0.98614178835979704</c:v>
                </c:pt>
                <c:pt idx="42448">
                  <c:v>0.98589103825304003</c:v>
                </c:pt>
                <c:pt idx="42449">
                  <c:v>0.98595272911506304</c:v>
                </c:pt>
                <c:pt idx="42450">
                  <c:v>0.98593832757305699</c:v>
                </c:pt>
                <c:pt idx="42451">
                  <c:v>0.98594859994658202</c:v>
                </c:pt>
                <c:pt idx="42452">
                  <c:v>0.98597423145629404</c:v>
                </c:pt>
                <c:pt idx="42453">
                  <c:v>0.98592094802323005</c:v>
                </c:pt>
                <c:pt idx="42454">
                  <c:v>0.98590462626292197</c:v>
                </c:pt>
                <c:pt idx="42455">
                  <c:v>0.98604293949647803</c:v>
                </c:pt>
                <c:pt idx="42456">
                  <c:v>0.98576768701682604</c:v>
                </c:pt>
                <c:pt idx="42457">
                  <c:v>0.98586069674378995</c:v>
                </c:pt>
                <c:pt idx="42458">
                  <c:v>0.98596185525786295</c:v>
                </c:pt>
                <c:pt idx="42459">
                  <c:v>0.98598765763124296</c:v>
                </c:pt>
                <c:pt idx="42460">
                  <c:v>0.98594557809251004</c:v>
                </c:pt>
                <c:pt idx="42461">
                  <c:v>0.985878759189313</c:v>
                </c:pt>
                <c:pt idx="42462">
                  <c:v>0.98598179475626102</c:v>
                </c:pt>
                <c:pt idx="42463">
                  <c:v>0.98595819341958901</c:v>
                </c:pt>
                <c:pt idx="42464">
                  <c:v>0.98597686209022595</c:v>
                </c:pt>
                <c:pt idx="42465">
                  <c:v>0.98585467789525305</c:v>
                </c:pt>
                <c:pt idx="42466">
                  <c:v>0.98597123260990305</c:v>
                </c:pt>
                <c:pt idx="42467">
                  <c:v>0.98588070579255505</c:v>
                </c:pt>
                <c:pt idx="42468">
                  <c:v>0.98598293200829401</c:v>
                </c:pt>
                <c:pt idx="42469">
                  <c:v>0.98590281979431404</c:v>
                </c:pt>
                <c:pt idx="42470">
                  <c:v>0.98600394199578301</c:v>
                </c:pt>
                <c:pt idx="42471">
                  <c:v>0.98594112790571697</c:v>
                </c:pt>
                <c:pt idx="42472">
                  <c:v>0.98589888771451994</c:v>
                </c:pt>
                <c:pt idx="42473">
                  <c:v>0.98596490670256698</c:v>
                </c:pt>
                <c:pt idx="42474">
                  <c:v>0.98596255749622297</c:v>
                </c:pt>
                <c:pt idx="42475">
                  <c:v>0.98596145943715197</c:v>
                </c:pt>
                <c:pt idx="42476">
                  <c:v>0.986075885325019</c:v>
                </c:pt>
                <c:pt idx="42477">
                  <c:v>0.985990314447723</c:v>
                </c:pt>
                <c:pt idx="42478">
                  <c:v>0.98600635509117796</c:v>
                </c:pt>
                <c:pt idx="42479">
                  <c:v>0.985914750619864</c:v>
                </c:pt>
                <c:pt idx="42480">
                  <c:v>0.98607974169806201</c:v>
                </c:pt>
                <c:pt idx="42481">
                  <c:v>0.98590158379119697</c:v>
                </c:pt>
                <c:pt idx="42482">
                  <c:v>0.98601174242991096</c:v>
                </c:pt>
                <c:pt idx="42483">
                  <c:v>0.98596219259572204</c:v>
                </c:pt>
                <c:pt idx="42484">
                  <c:v>0.98599263904358703</c:v>
                </c:pt>
                <c:pt idx="42485">
                  <c:v>0.98614174257728804</c:v>
                </c:pt>
                <c:pt idx="42486">
                  <c:v>0.98593907560252803</c:v>
                </c:pt>
                <c:pt idx="42487">
                  <c:v>0.98596720667284399</c:v>
                </c:pt>
                <c:pt idx="42488">
                  <c:v>0.98594370197387504</c:v>
                </c:pt>
                <c:pt idx="42489">
                  <c:v>0.98591363020040901</c:v>
                </c:pt>
                <c:pt idx="42490">
                  <c:v>0.98600208552463098</c:v>
                </c:pt>
                <c:pt idx="42491">
                  <c:v>0.98597690241546898</c:v>
                </c:pt>
                <c:pt idx="42492">
                  <c:v>0.98600796465867102</c:v>
                </c:pt>
                <c:pt idx="42493">
                  <c:v>0.98590890621197103</c:v>
                </c:pt>
                <c:pt idx="42494">
                  <c:v>0.98599317151875998</c:v>
                </c:pt>
                <c:pt idx="42495">
                  <c:v>0.98594918746843596</c:v>
                </c:pt>
                <c:pt idx="42496">
                  <c:v>0.98590697904027902</c:v>
                </c:pt>
                <c:pt idx="42497">
                  <c:v>0.98611573852376</c:v>
                </c:pt>
                <c:pt idx="42498">
                  <c:v>0.98587493678817195</c:v>
                </c:pt>
                <c:pt idx="42499">
                  <c:v>0.98602745868693098</c:v>
                </c:pt>
                <c:pt idx="42500">
                  <c:v>0.98596530366692703</c:v>
                </c:pt>
                <c:pt idx="42501">
                  <c:v>0.98596892848460604</c:v>
                </c:pt>
                <c:pt idx="42502">
                  <c:v>0.98593048641050995</c:v>
                </c:pt>
                <c:pt idx="42503">
                  <c:v>0.98596386546299997</c:v>
                </c:pt>
                <c:pt idx="42504">
                  <c:v>0.98608824136573103</c:v>
                </c:pt>
                <c:pt idx="42505">
                  <c:v>0.98596121282830196</c:v>
                </c:pt>
                <c:pt idx="42506">
                  <c:v>0.98606048853532402</c:v>
                </c:pt>
                <c:pt idx="42507">
                  <c:v>0.98599148102666201</c:v>
                </c:pt>
                <c:pt idx="42508">
                  <c:v>0.98590531607137399</c:v>
                </c:pt>
                <c:pt idx="42509">
                  <c:v>0.98598792569267701</c:v>
                </c:pt>
                <c:pt idx="42510">
                  <c:v>0.986032130634798</c:v>
                </c:pt>
                <c:pt idx="42511">
                  <c:v>0.98599027145692497</c:v>
                </c:pt>
                <c:pt idx="42512">
                  <c:v>0.98586713773382895</c:v>
                </c:pt>
                <c:pt idx="42513">
                  <c:v>0.98606178365080999</c:v>
                </c:pt>
                <c:pt idx="42514">
                  <c:v>0.98586202363627795</c:v>
                </c:pt>
                <c:pt idx="42515">
                  <c:v>0.98610334828987201</c:v>
                </c:pt>
                <c:pt idx="42516">
                  <c:v>0.98592836644288495</c:v>
                </c:pt>
                <c:pt idx="42517">
                  <c:v>0.98596571083809104</c:v>
                </c:pt>
                <c:pt idx="42518">
                  <c:v>0.98588671892368496</c:v>
                </c:pt>
                <c:pt idx="42519">
                  <c:v>0.98595479386503004</c:v>
                </c:pt>
                <c:pt idx="42520">
                  <c:v>0.98592448468322902</c:v>
                </c:pt>
                <c:pt idx="42521">
                  <c:v>0.98600778914806797</c:v>
                </c:pt>
                <c:pt idx="42522">
                  <c:v>0.98583362617963599</c:v>
                </c:pt>
                <c:pt idx="42523">
                  <c:v>0.98601603628498802</c:v>
                </c:pt>
                <c:pt idx="42524">
                  <c:v>0.98588736312427705</c:v>
                </c:pt>
                <c:pt idx="42525">
                  <c:v>0.98596543861197306</c:v>
                </c:pt>
                <c:pt idx="42526">
                  <c:v>0.98598594928970396</c:v>
                </c:pt>
                <c:pt idx="42527">
                  <c:v>0.98584680611475495</c:v>
                </c:pt>
                <c:pt idx="42528">
                  <c:v>0.98607766243529005</c:v>
                </c:pt>
                <c:pt idx="42529">
                  <c:v>0.98608261984983503</c:v>
                </c:pt>
                <c:pt idx="42530">
                  <c:v>0.98585809709154604</c:v>
                </c:pt>
                <c:pt idx="42531">
                  <c:v>0.98591789744061298</c:v>
                </c:pt>
                <c:pt idx="42532">
                  <c:v>0.98605150069631398</c:v>
                </c:pt>
                <c:pt idx="42533">
                  <c:v>0.98595756238732801</c:v>
                </c:pt>
                <c:pt idx="42534">
                  <c:v>0.98605288453776396</c:v>
                </c:pt>
                <c:pt idx="42535">
                  <c:v>0.98591694661229701</c:v>
                </c:pt>
                <c:pt idx="42536">
                  <c:v>0.98598976983697595</c:v>
                </c:pt>
                <c:pt idx="42537">
                  <c:v>0.98589837637947397</c:v>
                </c:pt>
                <c:pt idx="42538">
                  <c:v>0.986021170901213</c:v>
                </c:pt>
                <c:pt idx="42539">
                  <c:v>0.98610706342906695</c:v>
                </c:pt>
                <c:pt idx="42540">
                  <c:v>0.98597610941718705</c:v>
                </c:pt>
                <c:pt idx="42541">
                  <c:v>0.98600354515428701</c:v>
                </c:pt>
                <c:pt idx="42542">
                  <c:v>0.98591224082322804</c:v>
                </c:pt>
                <c:pt idx="42543">
                  <c:v>0.98606030668700595</c:v>
                </c:pt>
                <c:pt idx="42544">
                  <c:v>0.98583448070540003</c:v>
                </c:pt>
                <c:pt idx="42545">
                  <c:v>0.98603711695666896</c:v>
                </c:pt>
                <c:pt idx="42546">
                  <c:v>0.98586979916442297</c:v>
                </c:pt>
                <c:pt idx="42547">
                  <c:v>0.98604388740233195</c:v>
                </c:pt>
                <c:pt idx="42548">
                  <c:v>0.98598009179315504</c:v>
                </c:pt>
                <c:pt idx="42549">
                  <c:v>0.98602239863253904</c:v>
                </c:pt>
                <c:pt idx="42550">
                  <c:v>0.98593518008834102</c:v>
                </c:pt>
                <c:pt idx="42551">
                  <c:v>0.9860730371973</c:v>
                </c:pt>
                <c:pt idx="42552">
                  <c:v>0.98596934442275797</c:v>
                </c:pt>
                <c:pt idx="42553">
                  <c:v>0.98597895290651205</c:v>
                </c:pt>
                <c:pt idx="42554">
                  <c:v>0.98597306956360298</c:v>
                </c:pt>
                <c:pt idx="42555">
                  <c:v>0.98586992954590202</c:v>
                </c:pt>
                <c:pt idx="42556">
                  <c:v>0.98597968812249104</c:v>
                </c:pt>
                <c:pt idx="42557">
                  <c:v>0.98602228215971399</c:v>
                </c:pt>
                <c:pt idx="42558">
                  <c:v>0.98603216274985095</c:v>
                </c:pt>
                <c:pt idx="42559">
                  <c:v>0.98601599341568502</c:v>
                </c:pt>
                <c:pt idx="42560">
                  <c:v>0.98598176533427095</c:v>
                </c:pt>
                <c:pt idx="42561">
                  <c:v>0.985914514187753</c:v>
                </c:pt>
                <c:pt idx="42562">
                  <c:v>0.98603938511357603</c:v>
                </c:pt>
                <c:pt idx="42563">
                  <c:v>0.98599558851842195</c:v>
                </c:pt>
                <c:pt idx="42564">
                  <c:v>0.98591780058003498</c:v>
                </c:pt>
                <c:pt idx="42565">
                  <c:v>0.98582075269299896</c:v>
                </c:pt>
                <c:pt idx="42566">
                  <c:v>0.98591187995472396</c:v>
                </c:pt>
                <c:pt idx="42567">
                  <c:v>0.98599371410374803</c:v>
                </c:pt>
                <c:pt idx="42568">
                  <c:v>0.98601860352321902</c:v>
                </c:pt>
                <c:pt idx="42569">
                  <c:v>0.98593498253447098</c:v>
                </c:pt>
                <c:pt idx="42570">
                  <c:v>0.98584768142004897</c:v>
                </c:pt>
                <c:pt idx="42571">
                  <c:v>0.98596865625474905</c:v>
                </c:pt>
                <c:pt idx="42572">
                  <c:v>0.98598847190231698</c:v>
                </c:pt>
                <c:pt idx="42573">
                  <c:v>0.98598019262312397</c:v>
                </c:pt>
                <c:pt idx="42574">
                  <c:v>0.985948638560874</c:v>
                </c:pt>
                <c:pt idx="42575">
                  <c:v>0.98592305705560701</c:v>
                </c:pt>
                <c:pt idx="42576">
                  <c:v>0.98597577866349695</c:v>
                </c:pt>
                <c:pt idx="42577">
                  <c:v>0.98591962504385899</c:v>
                </c:pt>
                <c:pt idx="42578">
                  <c:v>0.98597650958764105</c:v>
                </c:pt>
                <c:pt idx="42579">
                  <c:v>0.98586272610739101</c:v>
                </c:pt>
                <c:pt idx="42580">
                  <c:v>0.98600742725295898</c:v>
                </c:pt>
                <c:pt idx="42581">
                  <c:v>0.98607541566811596</c:v>
                </c:pt>
                <c:pt idx="42582">
                  <c:v>0.98593603101238403</c:v>
                </c:pt>
                <c:pt idx="42583">
                  <c:v>0.98607698843222003</c:v>
                </c:pt>
                <c:pt idx="42584">
                  <c:v>0.98584285615321099</c:v>
                </c:pt>
                <c:pt idx="42585">
                  <c:v>0.98614489965894803</c:v>
                </c:pt>
                <c:pt idx="42586">
                  <c:v>0.98586699900138297</c:v>
                </c:pt>
                <c:pt idx="42587">
                  <c:v>0.98602149501942404</c:v>
                </c:pt>
                <c:pt idx="42588">
                  <c:v>0.98589629700912695</c:v>
                </c:pt>
                <c:pt idx="42589">
                  <c:v>0.98602204617731704</c:v>
                </c:pt>
                <c:pt idx="42590">
                  <c:v>0.98599920070735003</c:v>
                </c:pt>
                <c:pt idx="42591">
                  <c:v>0.98590100071611997</c:v>
                </c:pt>
                <c:pt idx="42592">
                  <c:v>0.98586709671216299</c:v>
                </c:pt>
                <c:pt idx="42593">
                  <c:v>0.98592251474410797</c:v>
                </c:pt>
                <c:pt idx="42594">
                  <c:v>0.98604770367299099</c:v>
                </c:pt>
                <c:pt idx="42595">
                  <c:v>0.98600042098811203</c:v>
                </c:pt>
                <c:pt idx="42596">
                  <c:v>0.98593809414142497</c:v>
                </c:pt>
                <c:pt idx="42597">
                  <c:v>0.98598707174036804</c:v>
                </c:pt>
                <c:pt idx="42598">
                  <c:v>0.98597041766223703</c:v>
                </c:pt>
                <c:pt idx="42599">
                  <c:v>0.98601746699187598</c:v>
                </c:pt>
                <c:pt idx="42600">
                  <c:v>0.98596602820734802</c:v>
                </c:pt>
                <c:pt idx="42601">
                  <c:v>0.98599675801045294</c:v>
                </c:pt>
                <c:pt idx="42602">
                  <c:v>0.98607767444719896</c:v>
                </c:pt>
                <c:pt idx="42603">
                  <c:v>0.98596396879052794</c:v>
                </c:pt>
                <c:pt idx="42604">
                  <c:v>0.98589146956488705</c:v>
                </c:pt>
                <c:pt idx="42605">
                  <c:v>0.98590506483073603</c:v>
                </c:pt>
                <c:pt idx="42606">
                  <c:v>0.98605673014719097</c:v>
                </c:pt>
                <c:pt idx="42607">
                  <c:v>0.98593020543590704</c:v>
                </c:pt>
                <c:pt idx="42608">
                  <c:v>0.98607732647610502</c:v>
                </c:pt>
                <c:pt idx="42609">
                  <c:v>0.98594849152637898</c:v>
                </c:pt>
                <c:pt idx="42610">
                  <c:v>0.98602792272865503</c:v>
                </c:pt>
                <c:pt idx="42611">
                  <c:v>0.98603411870302404</c:v>
                </c:pt>
                <c:pt idx="42612">
                  <c:v>0.98589649859864803</c:v>
                </c:pt>
                <c:pt idx="42613">
                  <c:v>0.98600763083014098</c:v>
                </c:pt>
                <c:pt idx="42614">
                  <c:v>0.98595016978912797</c:v>
                </c:pt>
                <c:pt idx="42615">
                  <c:v>0.98604250489948297</c:v>
                </c:pt>
                <c:pt idx="42616">
                  <c:v>0.98591825604521299</c:v>
                </c:pt>
                <c:pt idx="42617">
                  <c:v>0.98608149984035198</c:v>
                </c:pt>
                <c:pt idx="42618">
                  <c:v>0.98605559916178298</c:v>
                </c:pt>
                <c:pt idx="42619">
                  <c:v>0.98597086743195295</c:v>
                </c:pt>
                <c:pt idx="42620">
                  <c:v>0.98604619697662999</c:v>
                </c:pt>
                <c:pt idx="42621">
                  <c:v>0.98592496624274994</c:v>
                </c:pt>
                <c:pt idx="42622">
                  <c:v>0.98604484950451499</c:v>
                </c:pt>
                <c:pt idx="42623">
                  <c:v>0.98587699285961095</c:v>
                </c:pt>
                <c:pt idx="42624">
                  <c:v>0.98595474927201199</c:v>
                </c:pt>
                <c:pt idx="42625">
                  <c:v>0.985964540176689</c:v>
                </c:pt>
                <c:pt idx="42626">
                  <c:v>0.98610467774730504</c:v>
                </c:pt>
                <c:pt idx="42627">
                  <c:v>0.98588254081905102</c:v>
                </c:pt>
                <c:pt idx="42628">
                  <c:v>0.985900951439586</c:v>
                </c:pt>
                <c:pt idx="42629">
                  <c:v>0.98595944949636105</c:v>
                </c:pt>
                <c:pt idx="42630">
                  <c:v>0.98601138807012401</c:v>
                </c:pt>
                <c:pt idx="42631">
                  <c:v>0.98608939916496696</c:v>
                </c:pt>
                <c:pt idx="42632">
                  <c:v>0.98588799764207002</c:v>
                </c:pt>
                <c:pt idx="42633">
                  <c:v>0.985993806407787</c:v>
                </c:pt>
                <c:pt idx="42634">
                  <c:v>0.98597605416279999</c:v>
                </c:pt>
                <c:pt idx="42635">
                  <c:v>0.98589399910008602</c:v>
                </c:pt>
                <c:pt idx="42636">
                  <c:v>0.98604360556693504</c:v>
                </c:pt>
                <c:pt idx="42637">
                  <c:v>0.985911641990739</c:v>
                </c:pt>
                <c:pt idx="42638">
                  <c:v>0.98588693872788402</c:v>
                </c:pt>
                <c:pt idx="42639">
                  <c:v>0.98608663581785505</c:v>
                </c:pt>
                <c:pt idx="42640">
                  <c:v>0.98586085547683</c:v>
                </c:pt>
                <c:pt idx="42641">
                  <c:v>0.98596130213167099</c:v>
                </c:pt>
                <c:pt idx="42642">
                  <c:v>0.98585089237628398</c:v>
                </c:pt>
                <c:pt idx="42643">
                  <c:v>0.98601955303918998</c:v>
                </c:pt>
                <c:pt idx="42644">
                  <c:v>0.98589832479600004</c:v>
                </c:pt>
                <c:pt idx="42645">
                  <c:v>0.98610856224607202</c:v>
                </c:pt>
                <c:pt idx="42646">
                  <c:v>0.98597119006832501</c:v>
                </c:pt>
                <c:pt idx="42647">
                  <c:v>0.98602949816027197</c:v>
                </c:pt>
                <c:pt idx="42648">
                  <c:v>0.98600156483895196</c:v>
                </c:pt>
                <c:pt idx="42649">
                  <c:v>0.98583536856206799</c:v>
                </c:pt>
                <c:pt idx="42650">
                  <c:v>0.98605972932697905</c:v>
                </c:pt>
                <c:pt idx="42651">
                  <c:v>0.98585600919801197</c:v>
                </c:pt>
                <c:pt idx="42652">
                  <c:v>0.98593146424096001</c:v>
                </c:pt>
                <c:pt idx="42653">
                  <c:v>0.98594675383761499</c:v>
                </c:pt>
                <c:pt idx="42654">
                  <c:v>0.98605267876609004</c:v>
                </c:pt>
                <c:pt idx="42655">
                  <c:v>0.98588405630625997</c:v>
                </c:pt>
                <c:pt idx="42656">
                  <c:v>0.98609595021637797</c:v>
                </c:pt>
                <c:pt idx="42657">
                  <c:v>0.98597375599972703</c:v>
                </c:pt>
                <c:pt idx="42658">
                  <c:v>0.98605116005371996</c:v>
                </c:pt>
                <c:pt idx="42659">
                  <c:v>0.98607574648399199</c:v>
                </c:pt>
                <c:pt idx="42660">
                  <c:v>0.98591436513385899</c:v>
                </c:pt>
                <c:pt idx="42661">
                  <c:v>0.98601135598780199</c:v>
                </c:pt>
                <c:pt idx="42662">
                  <c:v>0.98591239500120398</c:v>
                </c:pt>
                <c:pt idx="42663">
                  <c:v>0.98594102149112195</c:v>
                </c:pt>
                <c:pt idx="42664">
                  <c:v>0.98594295859803405</c:v>
                </c:pt>
                <c:pt idx="42665">
                  <c:v>0.98591342271515503</c:v>
                </c:pt>
                <c:pt idx="42666">
                  <c:v>0.98595397431117504</c:v>
                </c:pt>
                <c:pt idx="42667">
                  <c:v>0.98599722434857695</c:v>
                </c:pt>
                <c:pt idx="42668">
                  <c:v>0.985983697233206</c:v>
                </c:pt>
                <c:pt idx="42669">
                  <c:v>0.98596663863235501</c:v>
                </c:pt>
                <c:pt idx="42670">
                  <c:v>0.98594543223049003</c:v>
                </c:pt>
                <c:pt idx="42671">
                  <c:v>0.98591462569110999</c:v>
                </c:pt>
                <c:pt idx="42672">
                  <c:v>0.98593507461034802</c:v>
                </c:pt>
                <c:pt idx="42673">
                  <c:v>0.98602600660436901</c:v>
                </c:pt>
                <c:pt idx="42674">
                  <c:v>0.98584933541372799</c:v>
                </c:pt>
                <c:pt idx="42675">
                  <c:v>0.98594692012260399</c:v>
                </c:pt>
                <c:pt idx="42676">
                  <c:v>0.98599788323915605</c:v>
                </c:pt>
                <c:pt idx="42677">
                  <c:v>0.98593494169220197</c:v>
                </c:pt>
                <c:pt idx="42678">
                  <c:v>0.98591698408655704</c:v>
                </c:pt>
                <c:pt idx="42679">
                  <c:v>0.98598310014682899</c:v>
                </c:pt>
                <c:pt idx="42680">
                  <c:v>0.98607679463110698</c:v>
                </c:pt>
                <c:pt idx="42681">
                  <c:v>0.98601596566760397</c:v>
                </c:pt>
                <c:pt idx="42682">
                  <c:v>0.98590239161050697</c:v>
                </c:pt>
                <c:pt idx="42683">
                  <c:v>0.985920218877955</c:v>
                </c:pt>
                <c:pt idx="42684">
                  <c:v>0.98598166308161095</c:v>
                </c:pt>
                <c:pt idx="42685">
                  <c:v>0.98598822190541102</c:v>
                </c:pt>
                <c:pt idx="42686">
                  <c:v>0.98591787552816301</c:v>
                </c:pt>
                <c:pt idx="42687">
                  <c:v>0.98597708036262599</c:v>
                </c:pt>
                <c:pt idx="42688">
                  <c:v>0.98601071111549399</c:v>
                </c:pt>
                <c:pt idx="42689">
                  <c:v>0.98588935823568902</c:v>
                </c:pt>
                <c:pt idx="42690">
                  <c:v>0.98602689550251998</c:v>
                </c:pt>
                <c:pt idx="42691">
                  <c:v>0.986043170635722</c:v>
                </c:pt>
                <c:pt idx="42692">
                  <c:v>0.98595791117208298</c:v>
                </c:pt>
                <c:pt idx="42693">
                  <c:v>0.98592845618825098</c:v>
                </c:pt>
                <c:pt idx="42694">
                  <c:v>0.98588968262420795</c:v>
                </c:pt>
                <c:pt idx="42695">
                  <c:v>0.98596629632410204</c:v>
                </c:pt>
                <c:pt idx="42696">
                  <c:v>0.98594840302852305</c:v>
                </c:pt>
                <c:pt idx="42697">
                  <c:v>0.98587266113706995</c:v>
                </c:pt>
                <c:pt idx="42698">
                  <c:v>0.98600840374329901</c:v>
                </c:pt>
                <c:pt idx="42699">
                  <c:v>0.98603225273782502</c:v>
                </c:pt>
                <c:pt idx="42700">
                  <c:v>0.98592626667546601</c:v>
                </c:pt>
                <c:pt idx="42701">
                  <c:v>0.98595123800435802</c:v>
                </c:pt>
                <c:pt idx="42702">
                  <c:v>0.985809172567784</c:v>
                </c:pt>
                <c:pt idx="42703">
                  <c:v>0.98603992471424196</c:v>
                </c:pt>
                <c:pt idx="42704">
                  <c:v>0.985900397399604</c:v>
                </c:pt>
                <c:pt idx="42705">
                  <c:v>0.98604202865879398</c:v>
                </c:pt>
                <c:pt idx="42706">
                  <c:v>0.98586813481680602</c:v>
                </c:pt>
                <c:pt idx="42707">
                  <c:v>0.98606956845126004</c:v>
                </c:pt>
                <c:pt idx="42708">
                  <c:v>0.98589136166553804</c:v>
                </c:pt>
                <c:pt idx="42709">
                  <c:v>0.98616289262989698</c:v>
                </c:pt>
                <c:pt idx="42710">
                  <c:v>0.98598330869733597</c:v>
                </c:pt>
                <c:pt idx="42711">
                  <c:v>0.98592305818551196</c:v>
                </c:pt>
                <c:pt idx="42712">
                  <c:v>0.98590035530317399</c:v>
                </c:pt>
                <c:pt idx="42713">
                  <c:v>0.986037247379005</c:v>
                </c:pt>
                <c:pt idx="42714">
                  <c:v>0.98587414344861901</c:v>
                </c:pt>
                <c:pt idx="42715">
                  <c:v>0.98593901105934001</c:v>
                </c:pt>
                <c:pt idx="42716">
                  <c:v>0.98593930161850696</c:v>
                </c:pt>
                <c:pt idx="42717">
                  <c:v>0.98610121500699199</c:v>
                </c:pt>
                <c:pt idx="42718">
                  <c:v>0.98606691106401201</c:v>
                </c:pt>
                <c:pt idx="42719">
                  <c:v>0.98599243761376798</c:v>
                </c:pt>
                <c:pt idx="42720">
                  <c:v>0.98600088817922205</c:v>
                </c:pt>
                <c:pt idx="42721">
                  <c:v>0.986036306191306</c:v>
                </c:pt>
                <c:pt idx="42722">
                  <c:v>0.98598249677484995</c:v>
                </c:pt>
                <c:pt idx="42723">
                  <c:v>0.98589471285143504</c:v>
                </c:pt>
                <c:pt idx="42724">
                  <c:v>0.98591637221428996</c:v>
                </c:pt>
                <c:pt idx="42725">
                  <c:v>0.98599492011399603</c:v>
                </c:pt>
                <c:pt idx="42726">
                  <c:v>0.98592724314671798</c:v>
                </c:pt>
                <c:pt idx="42727">
                  <c:v>0.98593971061077801</c:v>
                </c:pt>
                <c:pt idx="42728">
                  <c:v>0.98595160318670805</c:v>
                </c:pt>
                <c:pt idx="42729">
                  <c:v>0.98590146117912503</c:v>
                </c:pt>
                <c:pt idx="42730">
                  <c:v>0.98600543716882105</c:v>
                </c:pt>
                <c:pt idx="42731">
                  <c:v>0.98591171307945202</c:v>
                </c:pt>
                <c:pt idx="42732">
                  <c:v>0.98605419383269199</c:v>
                </c:pt>
                <c:pt idx="42733">
                  <c:v>0.98595393966296296</c:v>
                </c:pt>
                <c:pt idx="42734">
                  <c:v>0.98601463202405004</c:v>
                </c:pt>
                <c:pt idx="42735">
                  <c:v>0.98601748970609804</c:v>
                </c:pt>
                <c:pt idx="42736">
                  <c:v>0.98595622299674601</c:v>
                </c:pt>
                <c:pt idx="42737">
                  <c:v>0.98597965160337397</c:v>
                </c:pt>
                <c:pt idx="42738">
                  <c:v>0.98597687204270501</c:v>
                </c:pt>
                <c:pt idx="42739">
                  <c:v>0.98591300868736498</c:v>
                </c:pt>
                <c:pt idx="42740">
                  <c:v>0.98591945759671695</c:v>
                </c:pt>
                <c:pt idx="42741">
                  <c:v>0.986081361155002</c:v>
                </c:pt>
                <c:pt idx="42742">
                  <c:v>0.98611612970197804</c:v>
                </c:pt>
                <c:pt idx="42743">
                  <c:v>0.985966326106825</c:v>
                </c:pt>
                <c:pt idx="42744">
                  <c:v>0.98600399990863397</c:v>
                </c:pt>
                <c:pt idx="42745">
                  <c:v>0.98594677192953595</c:v>
                </c:pt>
                <c:pt idx="42746">
                  <c:v>0.98595929466078802</c:v>
                </c:pt>
                <c:pt idx="42747">
                  <c:v>0.98586829321362301</c:v>
                </c:pt>
                <c:pt idx="42748">
                  <c:v>0.98599878412293496</c:v>
                </c:pt>
                <c:pt idx="42749">
                  <c:v>0.98593752710229299</c:v>
                </c:pt>
                <c:pt idx="42750">
                  <c:v>0.98603721668539501</c:v>
                </c:pt>
                <c:pt idx="42751">
                  <c:v>0.986018672036862</c:v>
                </c:pt>
                <c:pt idx="42752">
                  <c:v>0.98599272860288201</c:v>
                </c:pt>
                <c:pt idx="42753">
                  <c:v>0.98589145948951995</c:v>
                </c:pt>
                <c:pt idx="42754">
                  <c:v>0.98601957195410095</c:v>
                </c:pt>
                <c:pt idx="42755">
                  <c:v>0.98592652194205099</c:v>
                </c:pt>
                <c:pt idx="42756">
                  <c:v>0.98596149996764204</c:v>
                </c:pt>
                <c:pt idx="42757">
                  <c:v>0.98593359924774904</c:v>
                </c:pt>
                <c:pt idx="42758">
                  <c:v>0.98592126745865805</c:v>
                </c:pt>
                <c:pt idx="42759">
                  <c:v>0.98603669476512801</c:v>
                </c:pt>
                <c:pt idx="42760">
                  <c:v>0.985883210709525</c:v>
                </c:pt>
                <c:pt idx="42761">
                  <c:v>0.98604431487830102</c:v>
                </c:pt>
                <c:pt idx="42762">
                  <c:v>0.98606343275198005</c:v>
                </c:pt>
                <c:pt idx="42763">
                  <c:v>0.98590615448239105</c:v>
                </c:pt>
                <c:pt idx="42764">
                  <c:v>0.98598639352344097</c:v>
                </c:pt>
                <c:pt idx="42765">
                  <c:v>0.98588346076145705</c:v>
                </c:pt>
                <c:pt idx="42766">
                  <c:v>0.98594258509087196</c:v>
                </c:pt>
                <c:pt idx="42767">
                  <c:v>0.986067428031566</c:v>
                </c:pt>
                <c:pt idx="42768">
                  <c:v>0.98596156955805003</c:v>
                </c:pt>
                <c:pt idx="42769">
                  <c:v>0.98611486558892103</c:v>
                </c:pt>
                <c:pt idx="42770">
                  <c:v>0.98605736097816998</c:v>
                </c:pt>
                <c:pt idx="42771">
                  <c:v>0.98605934228160097</c:v>
                </c:pt>
                <c:pt idx="42772">
                  <c:v>0.985985854779868</c:v>
                </c:pt>
                <c:pt idx="42773">
                  <c:v>0.98605781453826202</c:v>
                </c:pt>
                <c:pt idx="42774">
                  <c:v>0.98592496994134604</c:v>
                </c:pt>
                <c:pt idx="42775">
                  <c:v>0.98596033850376397</c:v>
                </c:pt>
                <c:pt idx="42776">
                  <c:v>0.98603346294438798</c:v>
                </c:pt>
                <c:pt idx="42777">
                  <c:v>0.98599688476708303</c:v>
                </c:pt>
                <c:pt idx="42778">
                  <c:v>0.98591816750275296</c:v>
                </c:pt>
                <c:pt idx="42779">
                  <c:v>0.98587800351262</c:v>
                </c:pt>
                <c:pt idx="42780">
                  <c:v>0.98585932669385301</c:v>
                </c:pt>
                <c:pt idx="42781">
                  <c:v>0.98601788369779197</c:v>
                </c:pt>
                <c:pt idx="42782">
                  <c:v>0.98598192766256099</c:v>
                </c:pt>
                <c:pt idx="42783">
                  <c:v>0.986114506336778</c:v>
                </c:pt>
                <c:pt idx="42784">
                  <c:v>0.98606498435829204</c:v>
                </c:pt>
                <c:pt idx="42785">
                  <c:v>0.98602532865683001</c:v>
                </c:pt>
                <c:pt idx="42786">
                  <c:v>0.98594271040817105</c:v>
                </c:pt>
                <c:pt idx="42787">
                  <c:v>0.98595232570842894</c:v>
                </c:pt>
                <c:pt idx="42788">
                  <c:v>0.98590317919214998</c:v>
                </c:pt>
                <c:pt idx="42789">
                  <c:v>0.98595324914844895</c:v>
                </c:pt>
                <c:pt idx="42790">
                  <c:v>0.98603230426562605</c:v>
                </c:pt>
                <c:pt idx="42791">
                  <c:v>0.98580838229629597</c:v>
                </c:pt>
                <c:pt idx="42792">
                  <c:v>0.98603675477702002</c:v>
                </c:pt>
                <c:pt idx="42793">
                  <c:v>0.98596170211843603</c:v>
                </c:pt>
                <c:pt idx="42794">
                  <c:v>0.98600961867956205</c:v>
                </c:pt>
                <c:pt idx="42795">
                  <c:v>0.98603019127253599</c:v>
                </c:pt>
                <c:pt idx="42796">
                  <c:v>0.98593578896730305</c:v>
                </c:pt>
                <c:pt idx="42797">
                  <c:v>0.98598510848724097</c:v>
                </c:pt>
                <c:pt idx="42798">
                  <c:v>0.98596174022862904</c:v>
                </c:pt>
                <c:pt idx="42799">
                  <c:v>0.98600972332413195</c:v>
                </c:pt>
                <c:pt idx="42800">
                  <c:v>0.98599821437835999</c:v>
                </c:pt>
                <c:pt idx="42801">
                  <c:v>0.98604231054345703</c:v>
                </c:pt>
                <c:pt idx="42802">
                  <c:v>0.98603127887685704</c:v>
                </c:pt>
                <c:pt idx="42803">
                  <c:v>0.98595033347350503</c:v>
                </c:pt>
                <c:pt idx="42804">
                  <c:v>0.98593797923532001</c:v>
                </c:pt>
                <c:pt idx="42805">
                  <c:v>0.98595277478424703</c:v>
                </c:pt>
                <c:pt idx="42806">
                  <c:v>0.98587211163731203</c:v>
                </c:pt>
                <c:pt idx="42807">
                  <c:v>0.98596245306766594</c:v>
                </c:pt>
                <c:pt idx="42808">
                  <c:v>0.98590476132372595</c:v>
                </c:pt>
                <c:pt idx="42809">
                  <c:v>0.98593863169368801</c:v>
                </c:pt>
                <c:pt idx="42810">
                  <c:v>0.98595876243453995</c:v>
                </c:pt>
                <c:pt idx="42811">
                  <c:v>0.98597242915730898</c:v>
                </c:pt>
                <c:pt idx="42812">
                  <c:v>0.986107947816939</c:v>
                </c:pt>
                <c:pt idx="42813">
                  <c:v>0.98594881287955105</c:v>
                </c:pt>
                <c:pt idx="42814">
                  <c:v>0.985977200233628</c:v>
                </c:pt>
                <c:pt idx="42815">
                  <c:v>0.98595744143419595</c:v>
                </c:pt>
                <c:pt idx="42816">
                  <c:v>0.98579486245102099</c:v>
                </c:pt>
                <c:pt idx="42817">
                  <c:v>0.98600743897142096</c:v>
                </c:pt>
                <c:pt idx="42818">
                  <c:v>0.98596509916658803</c:v>
                </c:pt>
                <c:pt idx="42819">
                  <c:v>0.98598389466597802</c:v>
                </c:pt>
                <c:pt idx="42820">
                  <c:v>0.98597914502598905</c:v>
                </c:pt>
                <c:pt idx="42821">
                  <c:v>0.98604510292474401</c:v>
                </c:pt>
                <c:pt idx="42822">
                  <c:v>0.985901523755086</c:v>
                </c:pt>
                <c:pt idx="42823">
                  <c:v>0.98592128441695204</c:v>
                </c:pt>
                <c:pt idx="42824">
                  <c:v>0.98590170182443204</c:v>
                </c:pt>
                <c:pt idx="42825">
                  <c:v>0.98596594393395698</c:v>
                </c:pt>
                <c:pt idx="42826">
                  <c:v>0.98591790998294504</c:v>
                </c:pt>
                <c:pt idx="42827">
                  <c:v>0.98593619978754099</c:v>
                </c:pt>
                <c:pt idx="42828">
                  <c:v>0.98592802924888001</c:v>
                </c:pt>
                <c:pt idx="42829">
                  <c:v>0.98597565390873199</c:v>
                </c:pt>
                <c:pt idx="42830">
                  <c:v>0.98601087219211403</c:v>
                </c:pt>
                <c:pt idx="42831">
                  <c:v>0.98594853206415001</c:v>
                </c:pt>
                <c:pt idx="42832">
                  <c:v>0.98602449585118002</c:v>
                </c:pt>
                <c:pt idx="42833">
                  <c:v>0.98596710224998596</c:v>
                </c:pt>
                <c:pt idx="42834">
                  <c:v>0.98605236637788596</c:v>
                </c:pt>
                <c:pt idx="42835">
                  <c:v>0.98599699037889899</c:v>
                </c:pt>
                <c:pt idx="42836">
                  <c:v>0.98591466106913095</c:v>
                </c:pt>
                <c:pt idx="42837">
                  <c:v>0.98594662571282399</c:v>
                </c:pt>
                <c:pt idx="42838">
                  <c:v>0.98596956966247895</c:v>
                </c:pt>
                <c:pt idx="42839">
                  <c:v>0.98605998408400597</c:v>
                </c:pt>
                <c:pt idx="42840">
                  <c:v>0.98598000935847696</c:v>
                </c:pt>
                <c:pt idx="42841">
                  <c:v>0.98581492510702595</c:v>
                </c:pt>
                <c:pt idx="42842">
                  <c:v>0.98600706960727802</c:v>
                </c:pt>
                <c:pt idx="42843">
                  <c:v>0.98582217362645597</c:v>
                </c:pt>
                <c:pt idx="42844">
                  <c:v>0.98597739680123297</c:v>
                </c:pt>
                <c:pt idx="42845">
                  <c:v>0.985856832867403</c:v>
                </c:pt>
                <c:pt idx="42846">
                  <c:v>0.98588715134348703</c:v>
                </c:pt>
                <c:pt idx="42847">
                  <c:v>0.98594704379618703</c:v>
                </c:pt>
                <c:pt idx="42848">
                  <c:v>0.98595267520442298</c:v>
                </c:pt>
                <c:pt idx="42849">
                  <c:v>0.98594767823801999</c:v>
                </c:pt>
                <c:pt idx="42850">
                  <c:v>0.98588787196594496</c:v>
                </c:pt>
                <c:pt idx="42851">
                  <c:v>0.98593942116322497</c:v>
                </c:pt>
                <c:pt idx="42852">
                  <c:v>0.98602097581701198</c:v>
                </c:pt>
                <c:pt idx="42853">
                  <c:v>0.98586039420967497</c:v>
                </c:pt>
                <c:pt idx="42854">
                  <c:v>0.98596963508549695</c:v>
                </c:pt>
                <c:pt idx="42855">
                  <c:v>0.98590074882689605</c:v>
                </c:pt>
                <c:pt idx="42856">
                  <c:v>0.98598217219907003</c:v>
                </c:pt>
                <c:pt idx="42857">
                  <c:v>0.98598614910670201</c:v>
                </c:pt>
                <c:pt idx="42858">
                  <c:v>0.98601790521160504</c:v>
                </c:pt>
                <c:pt idx="42859">
                  <c:v>0.98607917057378003</c:v>
                </c:pt>
                <c:pt idx="42860">
                  <c:v>0.98592650849811203</c:v>
                </c:pt>
                <c:pt idx="42861">
                  <c:v>0.98598081074728505</c:v>
                </c:pt>
                <c:pt idx="42862">
                  <c:v>0.98584894086125496</c:v>
                </c:pt>
                <c:pt idx="42863">
                  <c:v>0.98605360195411595</c:v>
                </c:pt>
                <c:pt idx="42864">
                  <c:v>0.98601272212174695</c:v>
                </c:pt>
                <c:pt idx="42865">
                  <c:v>0.98608918145096103</c:v>
                </c:pt>
                <c:pt idx="42866">
                  <c:v>0.98605508238903805</c:v>
                </c:pt>
                <c:pt idx="42867">
                  <c:v>0.98599293680615296</c:v>
                </c:pt>
                <c:pt idx="42868">
                  <c:v>0.98588930198456004</c:v>
                </c:pt>
                <c:pt idx="42869">
                  <c:v>0.98600230215477302</c:v>
                </c:pt>
                <c:pt idx="42870">
                  <c:v>0.98595563964563104</c:v>
                </c:pt>
                <c:pt idx="42871">
                  <c:v>0.98607957454623296</c:v>
                </c:pt>
                <c:pt idx="42872">
                  <c:v>0.98600076193778396</c:v>
                </c:pt>
                <c:pt idx="42873">
                  <c:v>0.98594244775173601</c:v>
                </c:pt>
                <c:pt idx="42874">
                  <c:v>0.98594988417180995</c:v>
                </c:pt>
                <c:pt idx="42875">
                  <c:v>0.98590975596692199</c:v>
                </c:pt>
                <c:pt idx="42876">
                  <c:v>0.98597515167514105</c:v>
                </c:pt>
                <c:pt idx="42877">
                  <c:v>0.98593400594986602</c:v>
                </c:pt>
                <c:pt idx="42878">
                  <c:v>0.98597494021173004</c:v>
                </c:pt>
                <c:pt idx="42879">
                  <c:v>0.98590954268164999</c:v>
                </c:pt>
                <c:pt idx="42880">
                  <c:v>0.98598726208438503</c:v>
                </c:pt>
                <c:pt idx="42881">
                  <c:v>0.98597482960125904</c:v>
                </c:pt>
                <c:pt idx="42882">
                  <c:v>0.98598831984883895</c:v>
                </c:pt>
                <c:pt idx="42883">
                  <c:v>0.986093767768906</c:v>
                </c:pt>
                <c:pt idx="42884">
                  <c:v>0.98589828489447096</c:v>
                </c:pt>
                <c:pt idx="42885">
                  <c:v>0.98589189844880998</c:v>
                </c:pt>
                <c:pt idx="42886">
                  <c:v>0.98591732460488601</c:v>
                </c:pt>
                <c:pt idx="42887">
                  <c:v>0.98599619348978496</c:v>
                </c:pt>
                <c:pt idx="42888">
                  <c:v>0.98600783776049095</c:v>
                </c:pt>
                <c:pt idx="42889">
                  <c:v>0.98595522108496503</c:v>
                </c:pt>
                <c:pt idx="42890">
                  <c:v>0.98594348088217498</c:v>
                </c:pt>
                <c:pt idx="42891">
                  <c:v>0.98601337774299502</c:v>
                </c:pt>
                <c:pt idx="42892">
                  <c:v>0.985972065344349</c:v>
                </c:pt>
                <c:pt idx="42893">
                  <c:v>0.98591360664700101</c:v>
                </c:pt>
                <c:pt idx="42894">
                  <c:v>0.98598979313622903</c:v>
                </c:pt>
                <c:pt idx="42895">
                  <c:v>0.98599564378340698</c:v>
                </c:pt>
                <c:pt idx="42896">
                  <c:v>0.98591128109598303</c:v>
                </c:pt>
                <c:pt idx="42897">
                  <c:v>0.98583643077596905</c:v>
                </c:pt>
                <c:pt idx="42898">
                  <c:v>0.98607534620163395</c:v>
                </c:pt>
                <c:pt idx="42899">
                  <c:v>0.98594710318675605</c:v>
                </c:pt>
                <c:pt idx="42900">
                  <c:v>0.98591047734854498</c:v>
                </c:pt>
                <c:pt idx="42901">
                  <c:v>0.98587138394571805</c:v>
                </c:pt>
                <c:pt idx="42902">
                  <c:v>0.98593259092795704</c:v>
                </c:pt>
                <c:pt idx="42903">
                  <c:v>0.98594188895142698</c:v>
                </c:pt>
                <c:pt idx="42904">
                  <c:v>0.985880046426719</c:v>
                </c:pt>
                <c:pt idx="42905">
                  <c:v>0.98600065583083396</c:v>
                </c:pt>
                <c:pt idx="42906">
                  <c:v>0.98597582013005303</c:v>
                </c:pt>
                <c:pt idx="42907">
                  <c:v>0.98594263205640198</c:v>
                </c:pt>
                <c:pt idx="42908">
                  <c:v>0.98592931820962204</c:v>
                </c:pt>
                <c:pt idx="42909">
                  <c:v>0.98601415076533105</c:v>
                </c:pt>
                <c:pt idx="42910">
                  <c:v>0.98597401285900799</c:v>
                </c:pt>
                <c:pt idx="42911">
                  <c:v>0.98595783680441296</c:v>
                </c:pt>
                <c:pt idx="42912">
                  <c:v>0.98598107645979605</c:v>
                </c:pt>
                <c:pt idx="42913">
                  <c:v>0.98586193219645302</c:v>
                </c:pt>
                <c:pt idx="42914">
                  <c:v>0.98593946245381603</c:v>
                </c:pt>
                <c:pt idx="42915">
                  <c:v>0.98600634817273203</c:v>
                </c:pt>
                <c:pt idx="42916">
                  <c:v>0.98603067733426997</c:v>
                </c:pt>
                <c:pt idx="42917">
                  <c:v>0.98582405693298303</c:v>
                </c:pt>
                <c:pt idx="42918">
                  <c:v>0.98604037120127297</c:v>
                </c:pt>
                <c:pt idx="42919">
                  <c:v>0.98591151107173702</c:v>
                </c:pt>
                <c:pt idx="42920">
                  <c:v>0.98598699565933901</c:v>
                </c:pt>
                <c:pt idx="42921">
                  <c:v>0.98602595991489705</c:v>
                </c:pt>
                <c:pt idx="42922">
                  <c:v>0.98589585155456105</c:v>
                </c:pt>
                <c:pt idx="42923">
                  <c:v>0.98600763291737203</c:v>
                </c:pt>
                <c:pt idx="42924">
                  <c:v>0.98596408223386001</c:v>
                </c:pt>
                <c:pt idx="42925">
                  <c:v>0.985918944552303</c:v>
                </c:pt>
                <c:pt idx="42926">
                  <c:v>0.98591981986463795</c:v>
                </c:pt>
                <c:pt idx="42927">
                  <c:v>0.98592177365884304</c:v>
                </c:pt>
                <c:pt idx="42928">
                  <c:v>0.98590492153673703</c:v>
                </c:pt>
                <c:pt idx="42929">
                  <c:v>0.98590760460376403</c:v>
                </c:pt>
                <c:pt idx="42930">
                  <c:v>0.98584251860995198</c:v>
                </c:pt>
                <c:pt idx="42931">
                  <c:v>0.98591448145892302</c:v>
                </c:pt>
                <c:pt idx="42932">
                  <c:v>0.98602608991501595</c:v>
                </c:pt>
                <c:pt idx="42933">
                  <c:v>0.986002771235996</c:v>
                </c:pt>
                <c:pt idx="42934">
                  <c:v>0.98598058313112402</c:v>
                </c:pt>
                <c:pt idx="42935">
                  <c:v>0.985862713618881</c:v>
                </c:pt>
                <c:pt idx="42936">
                  <c:v>0.98593240983933494</c:v>
                </c:pt>
                <c:pt idx="42937">
                  <c:v>0.98598744084343504</c:v>
                </c:pt>
                <c:pt idx="42938">
                  <c:v>0.98593083659812597</c:v>
                </c:pt>
                <c:pt idx="42939">
                  <c:v>0.98593308009027403</c:v>
                </c:pt>
                <c:pt idx="42940">
                  <c:v>0.985966688122069</c:v>
                </c:pt>
                <c:pt idx="42941">
                  <c:v>0.98601218595915396</c:v>
                </c:pt>
                <c:pt idx="42942">
                  <c:v>0.98587469058576904</c:v>
                </c:pt>
                <c:pt idx="42943">
                  <c:v>0.98592555178836006</c:v>
                </c:pt>
                <c:pt idx="42944">
                  <c:v>0.98602595900665402</c:v>
                </c:pt>
                <c:pt idx="42945">
                  <c:v>0.98594949993005199</c:v>
                </c:pt>
                <c:pt idx="42946">
                  <c:v>0.98601371213037503</c:v>
                </c:pt>
                <c:pt idx="42947">
                  <c:v>0.98595938349313506</c:v>
                </c:pt>
                <c:pt idx="42948">
                  <c:v>0.98597611032493504</c:v>
                </c:pt>
                <c:pt idx="42949">
                  <c:v>0.985887997401521</c:v>
                </c:pt>
                <c:pt idx="42950">
                  <c:v>0.98600581097697804</c:v>
                </c:pt>
                <c:pt idx="42951">
                  <c:v>0.98592795329261096</c:v>
                </c:pt>
                <c:pt idx="42952">
                  <c:v>0.985983446759221</c:v>
                </c:pt>
                <c:pt idx="42953">
                  <c:v>0.98605293546693396</c:v>
                </c:pt>
                <c:pt idx="42954">
                  <c:v>0.98600064260625997</c:v>
                </c:pt>
                <c:pt idx="42955">
                  <c:v>0.98594404376407296</c:v>
                </c:pt>
                <c:pt idx="42956">
                  <c:v>0.98601401104819197</c:v>
                </c:pt>
                <c:pt idx="42957">
                  <c:v>0.98590029534287305</c:v>
                </c:pt>
                <c:pt idx="42958">
                  <c:v>0.985982391439015</c:v>
                </c:pt>
                <c:pt idx="42959">
                  <c:v>0.98601959393826599</c:v>
                </c:pt>
                <c:pt idx="42960">
                  <c:v>0.98594901818622005</c:v>
                </c:pt>
                <c:pt idx="42961">
                  <c:v>0.98593215692560099</c:v>
                </c:pt>
                <c:pt idx="42962">
                  <c:v>0.98603315546713999</c:v>
                </c:pt>
                <c:pt idx="42963">
                  <c:v>0.98593497159171295</c:v>
                </c:pt>
                <c:pt idx="42964">
                  <c:v>0.98603440081779903</c:v>
                </c:pt>
                <c:pt idx="42965">
                  <c:v>0.98603946169078105</c:v>
                </c:pt>
                <c:pt idx="42966">
                  <c:v>0.98587794282353702</c:v>
                </c:pt>
                <c:pt idx="42967">
                  <c:v>0.98603573423567004</c:v>
                </c:pt>
                <c:pt idx="42968">
                  <c:v>0.98590691790840301</c:v>
                </c:pt>
                <c:pt idx="42969">
                  <c:v>0.98604201400126701</c:v>
                </c:pt>
                <c:pt idx="42970">
                  <c:v>0.98599883150835199</c:v>
                </c:pt>
                <c:pt idx="42971">
                  <c:v>0.98588855409534204</c:v>
                </c:pt>
                <c:pt idx="42972">
                  <c:v>0.98604207853077097</c:v>
                </c:pt>
                <c:pt idx="42973">
                  <c:v>0.98596922663001296</c:v>
                </c:pt>
                <c:pt idx="42974">
                  <c:v>0.98596361249743303</c:v>
                </c:pt>
                <c:pt idx="42975">
                  <c:v>0.98594868211013498</c:v>
                </c:pt>
                <c:pt idx="42976">
                  <c:v>0.98586395795961501</c:v>
                </c:pt>
                <c:pt idx="42977">
                  <c:v>0.98604604925191897</c:v>
                </c:pt>
                <c:pt idx="42978">
                  <c:v>0.98589411176312103</c:v>
                </c:pt>
                <c:pt idx="42979">
                  <c:v>0.98602071036715899</c:v>
                </c:pt>
                <c:pt idx="42980">
                  <c:v>0.98589655838169499</c:v>
                </c:pt>
                <c:pt idx="42981">
                  <c:v>0.98600334434678005</c:v>
                </c:pt>
                <c:pt idx="42982">
                  <c:v>0.98600134768818104</c:v>
                </c:pt>
                <c:pt idx="42983">
                  <c:v>0.98597366185548296</c:v>
                </c:pt>
                <c:pt idx="42984">
                  <c:v>0.98597550738867701</c:v>
                </c:pt>
                <c:pt idx="42985">
                  <c:v>0.98596667765417501</c:v>
                </c:pt>
                <c:pt idx="42986">
                  <c:v>0.985910057073353</c:v>
                </c:pt>
                <c:pt idx="42987">
                  <c:v>0.98598525019151295</c:v>
                </c:pt>
                <c:pt idx="42988">
                  <c:v>0.98586701589369596</c:v>
                </c:pt>
                <c:pt idx="42989">
                  <c:v>0.98590425826852002</c:v>
                </c:pt>
                <c:pt idx="42990">
                  <c:v>0.98596585988417695</c:v>
                </c:pt>
                <c:pt idx="42991">
                  <c:v>0.98594194758672804</c:v>
                </c:pt>
                <c:pt idx="42992">
                  <c:v>0.985975164172462</c:v>
                </c:pt>
                <c:pt idx="42993">
                  <c:v>0.98603091021695999</c:v>
                </c:pt>
                <c:pt idx="42994">
                  <c:v>0.985978918341052</c:v>
                </c:pt>
                <c:pt idx="42995">
                  <c:v>0.98591399938147395</c:v>
                </c:pt>
                <c:pt idx="42996">
                  <c:v>0.986029386937055</c:v>
                </c:pt>
                <c:pt idx="42997">
                  <c:v>0.98589953776831596</c:v>
                </c:pt>
                <c:pt idx="42998">
                  <c:v>0.98585154620526005</c:v>
                </c:pt>
                <c:pt idx="42999">
                  <c:v>0.98600158886326905</c:v>
                </c:pt>
                <c:pt idx="43000">
                  <c:v>0.98602345630876098</c:v>
                </c:pt>
                <c:pt idx="43001">
                  <c:v>0.98591658965185702</c:v>
                </c:pt>
                <c:pt idx="43002">
                  <c:v>0.98599746495830298</c:v>
                </c:pt>
                <c:pt idx="43003">
                  <c:v>0.98588300499944304</c:v>
                </c:pt>
                <c:pt idx="43004">
                  <c:v>0.98603090723077202</c:v>
                </c:pt>
                <c:pt idx="43005">
                  <c:v>0.98595425045863305</c:v>
                </c:pt>
                <c:pt idx="43006">
                  <c:v>0.98600337069926502</c:v>
                </c:pt>
                <c:pt idx="43007">
                  <c:v>0.98610119568717203</c:v>
                </c:pt>
                <c:pt idx="43008">
                  <c:v>0.985837033765671</c:v>
                </c:pt>
                <c:pt idx="43009">
                  <c:v>0.98601699072542204</c:v>
                </c:pt>
                <c:pt idx="43010">
                  <c:v>0.98588021279615901</c:v>
                </c:pt>
                <c:pt idx="43011">
                  <c:v>0.98595796540925895</c:v>
                </c:pt>
                <c:pt idx="43012">
                  <c:v>0.98597489188745602</c:v>
                </c:pt>
                <c:pt idx="43013">
                  <c:v>0.98600945295301101</c:v>
                </c:pt>
                <c:pt idx="43014">
                  <c:v>0.98602831715985495</c:v>
                </c:pt>
                <c:pt idx="43015">
                  <c:v>0.98582708911162897</c:v>
                </c:pt>
                <c:pt idx="43016">
                  <c:v>0.98604939793239599</c:v>
                </c:pt>
                <c:pt idx="43017">
                  <c:v>0.98592134828786104</c:v>
                </c:pt>
                <c:pt idx="43018">
                  <c:v>0.986060722028402</c:v>
                </c:pt>
                <c:pt idx="43019">
                  <c:v>0.98586369644324801</c:v>
                </c:pt>
                <c:pt idx="43020">
                  <c:v>0.98604454051096802</c:v>
                </c:pt>
                <c:pt idx="43021">
                  <c:v>0.98596311989229601</c:v>
                </c:pt>
                <c:pt idx="43022">
                  <c:v>0.98598831364937001</c:v>
                </c:pt>
                <c:pt idx="43023">
                  <c:v>0.98594163645882305</c:v>
                </c:pt>
                <c:pt idx="43024">
                  <c:v>0.985896250801513</c:v>
                </c:pt>
                <c:pt idx="43025">
                  <c:v>0.98597855049299399</c:v>
                </c:pt>
                <c:pt idx="43026">
                  <c:v>0.98589762328270203</c:v>
                </c:pt>
                <c:pt idx="43027">
                  <c:v>0.98600237624400799</c:v>
                </c:pt>
                <c:pt idx="43028">
                  <c:v>0.98592888491609998</c:v>
                </c:pt>
                <c:pt idx="43029">
                  <c:v>0.98602965589134794</c:v>
                </c:pt>
                <c:pt idx="43030">
                  <c:v>0.98592919027987302</c:v>
                </c:pt>
                <c:pt idx="43031">
                  <c:v>0.98603512062731302</c:v>
                </c:pt>
                <c:pt idx="43032">
                  <c:v>0.98596029898955395</c:v>
                </c:pt>
                <c:pt idx="43033">
                  <c:v>0.986128503737281</c:v>
                </c:pt>
                <c:pt idx="43034">
                  <c:v>0.98591564618162097</c:v>
                </c:pt>
                <c:pt idx="43035">
                  <c:v>0.98600999409116497</c:v>
                </c:pt>
                <c:pt idx="43036">
                  <c:v>0.98595517394783505</c:v>
                </c:pt>
                <c:pt idx="43037">
                  <c:v>0.98604033070831698</c:v>
                </c:pt>
                <c:pt idx="43038">
                  <c:v>0.98598845013455305</c:v>
                </c:pt>
                <c:pt idx="43039">
                  <c:v>0.98599057155291703</c:v>
                </c:pt>
                <c:pt idx="43040">
                  <c:v>0.98602872573564904</c:v>
                </c:pt>
                <c:pt idx="43041">
                  <c:v>0.98597321016947304</c:v>
                </c:pt>
                <c:pt idx="43042">
                  <c:v>0.98603763239504505</c:v>
                </c:pt>
                <c:pt idx="43043">
                  <c:v>0.98594155522995397</c:v>
                </c:pt>
                <c:pt idx="43044">
                  <c:v>0.98601437149369398</c:v>
                </c:pt>
                <c:pt idx="43045">
                  <c:v>0.98588477717289202</c:v>
                </c:pt>
                <c:pt idx="43046">
                  <c:v>0.98604700380407795</c:v>
                </c:pt>
                <c:pt idx="43047">
                  <c:v>0.98599778172504804</c:v>
                </c:pt>
                <c:pt idx="43048">
                  <c:v>0.98601850080471598</c:v>
                </c:pt>
                <c:pt idx="43049">
                  <c:v>0.98587446736195405</c:v>
                </c:pt>
                <c:pt idx="43050">
                  <c:v>0.98593973388929401</c:v>
                </c:pt>
                <c:pt idx="43051">
                  <c:v>0.98595012480205702</c:v>
                </c:pt>
                <c:pt idx="43052">
                  <c:v>0.98599578034075197</c:v>
                </c:pt>
                <c:pt idx="43053">
                  <c:v>0.98592632194454</c:v>
                </c:pt>
                <c:pt idx="43054">
                  <c:v>0.98605202345328202</c:v>
                </c:pt>
                <c:pt idx="43055">
                  <c:v>0.98604152136414602</c:v>
                </c:pt>
                <c:pt idx="43056">
                  <c:v>0.98596621617899505</c:v>
                </c:pt>
                <c:pt idx="43057">
                  <c:v>0.98596366856264195</c:v>
                </c:pt>
                <c:pt idx="43058">
                  <c:v>0.98589316829704798</c:v>
                </c:pt>
                <c:pt idx="43059">
                  <c:v>0.98604406742853801</c:v>
                </c:pt>
                <c:pt idx="43060">
                  <c:v>0.98591844843471799</c:v>
                </c:pt>
                <c:pt idx="43061">
                  <c:v>0.98602565653679597</c:v>
                </c:pt>
                <c:pt idx="43062">
                  <c:v>0.98591769075436297</c:v>
                </c:pt>
                <c:pt idx="43063">
                  <c:v>0.986086051062397</c:v>
                </c:pt>
                <c:pt idx="43064">
                  <c:v>0.98600392872976195</c:v>
                </c:pt>
                <c:pt idx="43065">
                  <c:v>0.98592301945736904</c:v>
                </c:pt>
                <c:pt idx="43066">
                  <c:v>0.98589168288919304</c:v>
                </c:pt>
                <c:pt idx="43067">
                  <c:v>0.98597077209027795</c:v>
                </c:pt>
                <c:pt idx="43068">
                  <c:v>0.98593571838675298</c:v>
                </c:pt>
                <c:pt idx="43069">
                  <c:v>0.98595708442639995</c:v>
                </c:pt>
                <c:pt idx="43070">
                  <c:v>0.98597830770807804</c:v>
                </c:pt>
                <c:pt idx="43071">
                  <c:v>0.98583138884210098</c:v>
                </c:pt>
                <c:pt idx="43072">
                  <c:v>0.98594636153725401</c:v>
                </c:pt>
                <c:pt idx="43073">
                  <c:v>0.98588639452680704</c:v>
                </c:pt>
                <c:pt idx="43074">
                  <c:v>0.98597154818235699</c:v>
                </c:pt>
                <c:pt idx="43075">
                  <c:v>0.98595707844647096</c:v>
                </c:pt>
                <c:pt idx="43076">
                  <c:v>0.98593893198662197</c:v>
                </c:pt>
                <c:pt idx="43077">
                  <c:v>0.98580940681205997</c:v>
                </c:pt>
                <c:pt idx="43078">
                  <c:v>0.98595931857500896</c:v>
                </c:pt>
                <c:pt idx="43079">
                  <c:v>0.98594354834644504</c:v>
                </c:pt>
                <c:pt idx="43080">
                  <c:v>0.98597035357940099</c:v>
                </c:pt>
                <c:pt idx="43081">
                  <c:v>0.98591343013044996</c:v>
                </c:pt>
                <c:pt idx="43082">
                  <c:v>0.98595957271669898</c:v>
                </c:pt>
                <c:pt idx="43083">
                  <c:v>0.985925744674087</c:v>
                </c:pt>
                <c:pt idx="43084">
                  <c:v>0.98599711999921902</c:v>
                </c:pt>
                <c:pt idx="43085">
                  <c:v>0.985989633516414</c:v>
                </c:pt>
                <c:pt idx="43086">
                  <c:v>0.98594181209819298</c:v>
                </c:pt>
                <c:pt idx="43087">
                  <c:v>0.98603854925284196</c:v>
                </c:pt>
                <c:pt idx="43088">
                  <c:v>0.98588172058451995</c:v>
                </c:pt>
                <c:pt idx="43089">
                  <c:v>0.98589972421411998</c:v>
                </c:pt>
                <c:pt idx="43090">
                  <c:v>0.98600514411190099</c:v>
                </c:pt>
                <c:pt idx="43091">
                  <c:v>0.98603287177091303</c:v>
                </c:pt>
                <c:pt idx="43092">
                  <c:v>0.98599656149761605</c:v>
                </c:pt>
                <c:pt idx="43093">
                  <c:v>0.98589621796092697</c:v>
                </c:pt>
                <c:pt idx="43094">
                  <c:v>0.98603973746418405</c:v>
                </c:pt>
                <c:pt idx="43095">
                  <c:v>0.98602456691566498</c:v>
                </c:pt>
                <c:pt idx="43096">
                  <c:v>0.986056212875424</c:v>
                </c:pt>
                <c:pt idx="43097">
                  <c:v>0.98598846600606604</c:v>
                </c:pt>
                <c:pt idx="43098">
                  <c:v>0.98597682850373403</c:v>
                </c:pt>
                <c:pt idx="43099">
                  <c:v>0.98596381040371095</c:v>
                </c:pt>
                <c:pt idx="43100">
                  <c:v>0.98595119864094005</c:v>
                </c:pt>
                <c:pt idx="43101">
                  <c:v>0.98595525827212205</c:v>
                </c:pt>
                <c:pt idx="43102">
                  <c:v>0.98598142924795196</c:v>
                </c:pt>
                <c:pt idx="43103">
                  <c:v>0.98591612736386203</c:v>
                </c:pt>
                <c:pt idx="43104">
                  <c:v>0.98590338614900097</c:v>
                </c:pt>
                <c:pt idx="43105">
                  <c:v>0.98593289424840402</c:v>
                </c:pt>
                <c:pt idx="43106">
                  <c:v>0.98605628907048404</c:v>
                </c:pt>
                <c:pt idx="43107">
                  <c:v>0.98601797842892003</c:v>
                </c:pt>
                <c:pt idx="43108">
                  <c:v>0.98602375818343102</c:v>
                </c:pt>
                <c:pt idx="43109">
                  <c:v>0.98604844014502302</c:v>
                </c:pt>
                <c:pt idx="43110">
                  <c:v>0.98594545975354797</c:v>
                </c:pt>
                <c:pt idx="43111">
                  <c:v>0.986006140415012</c:v>
                </c:pt>
                <c:pt idx="43112">
                  <c:v>0.98597419116371299</c:v>
                </c:pt>
                <c:pt idx="43113">
                  <c:v>0.98591603934067795</c:v>
                </c:pt>
                <c:pt idx="43114">
                  <c:v>0.98599687099268896</c:v>
                </c:pt>
                <c:pt idx="43115">
                  <c:v>0.98606291283247205</c:v>
                </c:pt>
                <c:pt idx="43116">
                  <c:v>0.98600799879203505</c:v>
                </c:pt>
                <c:pt idx="43117">
                  <c:v>0.98590443534215499</c:v>
                </c:pt>
                <c:pt idx="43118">
                  <c:v>0.98600341333599895</c:v>
                </c:pt>
                <c:pt idx="43119">
                  <c:v>0.98594462755006895</c:v>
                </c:pt>
                <c:pt idx="43120">
                  <c:v>0.98604707054377005</c:v>
                </c:pt>
                <c:pt idx="43121">
                  <c:v>0.98589310225689597</c:v>
                </c:pt>
                <c:pt idx="43122">
                  <c:v>0.98595979890760199</c:v>
                </c:pt>
                <c:pt idx="43123">
                  <c:v>0.98601729233021795</c:v>
                </c:pt>
                <c:pt idx="43124">
                  <c:v>0.98602294747570896</c:v>
                </c:pt>
                <c:pt idx="43125">
                  <c:v>0.98587372833263298</c:v>
                </c:pt>
                <c:pt idx="43126">
                  <c:v>0.98585804092371299</c:v>
                </c:pt>
                <c:pt idx="43127">
                  <c:v>0.98605466063506297</c:v>
                </c:pt>
                <c:pt idx="43128">
                  <c:v>0.98600475472821003</c:v>
                </c:pt>
                <c:pt idx="43129">
                  <c:v>0.98598131521530896</c:v>
                </c:pt>
                <c:pt idx="43130">
                  <c:v>0.98576919395707996</c:v>
                </c:pt>
                <c:pt idx="43131">
                  <c:v>0.98602851772785904</c:v>
                </c:pt>
                <c:pt idx="43132">
                  <c:v>0.98589933111112504</c:v>
                </c:pt>
                <c:pt idx="43133">
                  <c:v>0.98595400905577701</c:v>
                </c:pt>
                <c:pt idx="43134">
                  <c:v>0.98597449689393302</c:v>
                </c:pt>
                <c:pt idx="43135">
                  <c:v>0.98596819885505804</c:v>
                </c:pt>
                <c:pt idx="43136">
                  <c:v>0.98594844096641399</c:v>
                </c:pt>
                <c:pt idx="43137">
                  <c:v>0.98598483106375101</c:v>
                </c:pt>
                <c:pt idx="43138">
                  <c:v>0.98595497984375902</c:v>
                </c:pt>
                <c:pt idx="43139">
                  <c:v>0.98592990299723804</c:v>
                </c:pt>
                <c:pt idx="43140">
                  <c:v>0.98597772308296705</c:v>
                </c:pt>
                <c:pt idx="43141">
                  <c:v>0.98595698482231697</c:v>
                </c:pt>
                <c:pt idx="43142">
                  <c:v>0.98594496582823199</c:v>
                </c:pt>
                <c:pt idx="43143">
                  <c:v>0.98602430644842398</c:v>
                </c:pt>
                <c:pt idx="43144">
                  <c:v>0.98598295185497198</c:v>
                </c:pt>
                <c:pt idx="43145">
                  <c:v>0.98592405126886196</c:v>
                </c:pt>
                <c:pt idx="43146">
                  <c:v>0.98589041595891702</c:v>
                </c:pt>
                <c:pt idx="43147">
                  <c:v>0.98600420628806096</c:v>
                </c:pt>
                <c:pt idx="43148">
                  <c:v>0.98600168424022105</c:v>
                </c:pt>
                <c:pt idx="43149">
                  <c:v>0.98595251515839499</c:v>
                </c:pt>
                <c:pt idx="43150">
                  <c:v>0.98597234944610102</c:v>
                </c:pt>
                <c:pt idx="43151">
                  <c:v>0.98593025763120201</c:v>
                </c:pt>
                <c:pt idx="43152">
                  <c:v>0.98607496246104298</c:v>
                </c:pt>
                <c:pt idx="43153">
                  <c:v>0.98591087277496403</c:v>
                </c:pt>
                <c:pt idx="43154">
                  <c:v>0.98597850119898001</c:v>
                </c:pt>
                <c:pt idx="43155">
                  <c:v>0.98590681176386896</c:v>
                </c:pt>
                <c:pt idx="43156">
                  <c:v>0.98585194536746801</c:v>
                </c:pt>
                <c:pt idx="43157">
                  <c:v>0.98598520487969799</c:v>
                </c:pt>
                <c:pt idx="43158">
                  <c:v>0.98591998172244499</c:v>
                </c:pt>
                <c:pt idx="43159">
                  <c:v>0.98607186071325703</c:v>
                </c:pt>
                <c:pt idx="43160">
                  <c:v>0.98599480252409</c:v>
                </c:pt>
                <c:pt idx="43161">
                  <c:v>0.98595760861015003</c:v>
                </c:pt>
                <c:pt idx="43162">
                  <c:v>0.985862204554522</c:v>
                </c:pt>
                <c:pt idx="43163">
                  <c:v>0.98601084997920596</c:v>
                </c:pt>
                <c:pt idx="43164">
                  <c:v>0.98613789601903101</c:v>
                </c:pt>
                <c:pt idx="43165">
                  <c:v>0.98598005923195098</c:v>
                </c:pt>
                <c:pt idx="43166">
                  <c:v>0.98589614523245905</c:v>
                </c:pt>
                <c:pt idx="43167">
                  <c:v>0.98585989057993995</c:v>
                </c:pt>
                <c:pt idx="43168">
                  <c:v>0.98601813760277002</c:v>
                </c:pt>
                <c:pt idx="43169">
                  <c:v>0.98586933348419004</c:v>
                </c:pt>
                <c:pt idx="43170">
                  <c:v>0.98600412001428195</c:v>
                </c:pt>
                <c:pt idx="43171">
                  <c:v>0.98597343152277395</c:v>
                </c:pt>
                <c:pt idx="43172">
                  <c:v>0.98600806337868796</c:v>
                </c:pt>
                <c:pt idx="43173">
                  <c:v>0.98598696144342302</c:v>
                </c:pt>
                <c:pt idx="43174">
                  <c:v>0.98603059344437105</c:v>
                </c:pt>
                <c:pt idx="43175">
                  <c:v>0.98596512681342097</c:v>
                </c:pt>
                <c:pt idx="43176">
                  <c:v>0.98594803229530603</c:v>
                </c:pt>
                <c:pt idx="43177">
                  <c:v>0.98600132676144403</c:v>
                </c:pt>
                <c:pt idx="43178">
                  <c:v>0.98584291154916004</c:v>
                </c:pt>
                <c:pt idx="43179">
                  <c:v>0.98602410528112105</c:v>
                </c:pt>
                <c:pt idx="43180">
                  <c:v>0.98585763885761302</c:v>
                </c:pt>
                <c:pt idx="43181">
                  <c:v>0.98601949557412805</c:v>
                </c:pt>
                <c:pt idx="43182">
                  <c:v>0.98583484612484695</c:v>
                </c:pt>
                <c:pt idx="43183">
                  <c:v>0.98590656701761603</c:v>
                </c:pt>
                <c:pt idx="43184">
                  <c:v>0.98593135133250898</c:v>
                </c:pt>
                <c:pt idx="43185">
                  <c:v>0.98597226514396097</c:v>
                </c:pt>
                <c:pt idx="43186">
                  <c:v>0.98592644992141498</c:v>
                </c:pt>
                <c:pt idx="43187">
                  <c:v>0.98596477085301404</c:v>
                </c:pt>
                <c:pt idx="43188">
                  <c:v>0.98608992526569805</c:v>
                </c:pt>
                <c:pt idx="43189">
                  <c:v>0.986052629264903</c:v>
                </c:pt>
                <c:pt idx="43190">
                  <c:v>0.98600315797365101</c:v>
                </c:pt>
                <c:pt idx="43191">
                  <c:v>0.98591031594243705</c:v>
                </c:pt>
                <c:pt idx="43192">
                  <c:v>0.98600906198815697</c:v>
                </c:pt>
                <c:pt idx="43193">
                  <c:v>0.98588970225428096</c:v>
                </c:pt>
                <c:pt idx="43194">
                  <c:v>0.98594506435045404</c:v>
                </c:pt>
                <c:pt idx="43195">
                  <c:v>0.98593309502774995</c:v>
                </c:pt>
                <c:pt idx="43196">
                  <c:v>0.98599390110931395</c:v>
                </c:pt>
                <c:pt idx="43197">
                  <c:v>0.98598032523307499</c:v>
                </c:pt>
                <c:pt idx="43198">
                  <c:v>0.98592046915187503</c:v>
                </c:pt>
                <c:pt idx="43199">
                  <c:v>0.98596832385784305</c:v>
                </c:pt>
                <c:pt idx="43200">
                  <c:v>0.98589497779079605</c:v>
                </c:pt>
                <c:pt idx="43201">
                  <c:v>0.98599626029727905</c:v>
                </c:pt>
                <c:pt idx="43202">
                  <c:v>0.98599649158672498</c:v>
                </c:pt>
                <c:pt idx="43203">
                  <c:v>0.98589500025121701</c:v>
                </c:pt>
                <c:pt idx="43204">
                  <c:v>0.98604836275754104</c:v>
                </c:pt>
                <c:pt idx="43205">
                  <c:v>0.98598583228891901</c:v>
                </c:pt>
                <c:pt idx="43206">
                  <c:v>0.98614458095004898</c:v>
                </c:pt>
                <c:pt idx="43207">
                  <c:v>0.98598485557392701</c:v>
                </c:pt>
                <c:pt idx="43208">
                  <c:v>0.98599781024772704</c:v>
                </c:pt>
                <c:pt idx="43209">
                  <c:v>0.98589822140932803</c:v>
                </c:pt>
                <c:pt idx="43210">
                  <c:v>0.98584758341176204</c:v>
                </c:pt>
                <c:pt idx="43211">
                  <c:v>0.985981929938755</c:v>
                </c:pt>
                <c:pt idx="43212">
                  <c:v>0.985978047434098</c:v>
                </c:pt>
                <c:pt idx="43213">
                  <c:v>0.98609506291035698</c:v>
                </c:pt>
                <c:pt idx="43214">
                  <c:v>0.98598812974411598</c:v>
                </c:pt>
                <c:pt idx="43215">
                  <c:v>0.98593148973345301</c:v>
                </c:pt>
                <c:pt idx="43216">
                  <c:v>0.98591397857888896</c:v>
                </c:pt>
                <c:pt idx="43217">
                  <c:v>0.98593193130545098</c:v>
                </c:pt>
                <c:pt idx="43218">
                  <c:v>0.98589012938940401</c:v>
                </c:pt>
                <c:pt idx="43219">
                  <c:v>0.98599888077173203</c:v>
                </c:pt>
                <c:pt idx="43220">
                  <c:v>0.98597712006313698</c:v>
                </c:pt>
                <c:pt idx="43221">
                  <c:v>0.98599917134828097</c:v>
                </c:pt>
                <c:pt idx="43222">
                  <c:v>0.98590853642512399</c:v>
                </c:pt>
                <c:pt idx="43223">
                  <c:v>0.98598359834759697</c:v>
                </c:pt>
                <c:pt idx="43224">
                  <c:v>0.98588596248614102</c:v>
                </c:pt>
                <c:pt idx="43225">
                  <c:v>0.98593091857560899</c:v>
                </c:pt>
                <c:pt idx="43226">
                  <c:v>0.98599419086022799</c:v>
                </c:pt>
                <c:pt idx="43227">
                  <c:v>0.98598134596342502</c:v>
                </c:pt>
                <c:pt idx="43228">
                  <c:v>0.98616444332039599</c:v>
                </c:pt>
                <c:pt idx="43229">
                  <c:v>0.98599124027733898</c:v>
                </c:pt>
                <c:pt idx="43230">
                  <c:v>0.985891191476992</c:v>
                </c:pt>
                <c:pt idx="43231">
                  <c:v>0.98594845808605103</c:v>
                </c:pt>
                <c:pt idx="43232">
                  <c:v>0.98601576661380996</c:v>
                </c:pt>
                <c:pt idx="43233">
                  <c:v>0.98595281796800704</c:v>
                </c:pt>
                <c:pt idx="43234">
                  <c:v>0.98602125016409903</c:v>
                </c:pt>
                <c:pt idx="43235">
                  <c:v>0.98588398941838695</c:v>
                </c:pt>
                <c:pt idx="43236">
                  <c:v>0.98597927480282299</c:v>
                </c:pt>
                <c:pt idx="43237">
                  <c:v>0.98585975659728697</c:v>
                </c:pt>
                <c:pt idx="43238">
                  <c:v>0.98588801579790097</c:v>
                </c:pt>
                <c:pt idx="43239">
                  <c:v>0.98593916350439603</c:v>
                </c:pt>
                <c:pt idx="43240">
                  <c:v>0.98604125021859101</c:v>
                </c:pt>
                <c:pt idx="43241">
                  <c:v>0.98597020728156803</c:v>
                </c:pt>
                <c:pt idx="43242">
                  <c:v>0.98595116218780299</c:v>
                </c:pt>
                <c:pt idx="43243">
                  <c:v>0.98584864653134496</c:v>
                </c:pt>
                <c:pt idx="43244">
                  <c:v>0.98598611504976696</c:v>
                </c:pt>
                <c:pt idx="43245">
                  <c:v>0.98588745116180498</c:v>
                </c:pt>
                <c:pt idx="43246">
                  <c:v>0.98596428627934296</c:v>
                </c:pt>
                <c:pt idx="43247">
                  <c:v>0.98595488134105302</c:v>
                </c:pt>
                <c:pt idx="43248">
                  <c:v>0.98590656587763603</c:v>
                </c:pt>
                <c:pt idx="43249">
                  <c:v>0.985965183959439</c:v>
                </c:pt>
                <c:pt idx="43250">
                  <c:v>0.98590017968356602</c:v>
                </c:pt>
                <c:pt idx="43251">
                  <c:v>0.98592948511068701</c:v>
                </c:pt>
                <c:pt idx="43252">
                  <c:v>0.98597307557060199</c:v>
                </c:pt>
                <c:pt idx="43253">
                  <c:v>0.98591123219070997</c:v>
                </c:pt>
                <c:pt idx="43254">
                  <c:v>0.98600769648503495</c:v>
                </c:pt>
                <c:pt idx="43255">
                  <c:v>0.98585087138762395</c:v>
                </c:pt>
                <c:pt idx="43256">
                  <c:v>0.98593438900922603</c:v>
                </c:pt>
                <c:pt idx="43257">
                  <c:v>0.986005172868333</c:v>
                </c:pt>
                <c:pt idx="43258">
                  <c:v>0.98585206216366705</c:v>
                </c:pt>
                <c:pt idx="43259">
                  <c:v>0.98608772695629998</c:v>
                </c:pt>
                <c:pt idx="43260">
                  <c:v>0.98599097261809598</c:v>
                </c:pt>
                <c:pt idx="43261">
                  <c:v>0.98606366051378003</c:v>
                </c:pt>
                <c:pt idx="43262">
                  <c:v>0.98597225935412902</c:v>
                </c:pt>
                <c:pt idx="43263">
                  <c:v>0.98598307995256196</c:v>
                </c:pt>
                <c:pt idx="43264">
                  <c:v>0.98594890995264794</c:v>
                </c:pt>
                <c:pt idx="43265">
                  <c:v>0.98589478352438498</c:v>
                </c:pt>
                <c:pt idx="43266">
                  <c:v>0.98605422200352499</c:v>
                </c:pt>
                <c:pt idx="43267">
                  <c:v>0.98602328788218396</c:v>
                </c:pt>
                <c:pt idx="43268">
                  <c:v>0.98602484784015498</c:v>
                </c:pt>
                <c:pt idx="43269">
                  <c:v>0.98599495276468496</c:v>
                </c:pt>
                <c:pt idx="43270">
                  <c:v>0.98593537662626496</c:v>
                </c:pt>
                <c:pt idx="43271">
                  <c:v>0.98594344493849095</c:v>
                </c:pt>
                <c:pt idx="43272">
                  <c:v>0.98598790512265</c:v>
                </c:pt>
                <c:pt idx="43273">
                  <c:v>0.98595290073442698</c:v>
                </c:pt>
                <c:pt idx="43274">
                  <c:v>0.98603236669451</c:v>
                </c:pt>
                <c:pt idx="43275">
                  <c:v>0.98585751545478495</c:v>
                </c:pt>
                <c:pt idx="43276">
                  <c:v>0.98592981188907103</c:v>
                </c:pt>
                <c:pt idx="43277">
                  <c:v>0.98606946305176202</c:v>
                </c:pt>
                <c:pt idx="43278">
                  <c:v>0.98594836590537105</c:v>
                </c:pt>
                <c:pt idx="43279">
                  <c:v>0.98593657108231803</c:v>
                </c:pt>
                <c:pt idx="43280">
                  <c:v>0.98585766341841297</c:v>
                </c:pt>
                <c:pt idx="43281">
                  <c:v>0.98600251119527904</c:v>
                </c:pt>
                <c:pt idx="43282">
                  <c:v>0.98591828420952399</c:v>
                </c:pt>
                <c:pt idx="43283">
                  <c:v>0.98594459740473805</c:v>
                </c:pt>
                <c:pt idx="43284">
                  <c:v>0.98590265815682099</c:v>
                </c:pt>
                <c:pt idx="43285">
                  <c:v>0.98599583376639299</c:v>
                </c:pt>
                <c:pt idx="43286">
                  <c:v>0.98601187672218105</c:v>
                </c:pt>
                <c:pt idx="43287">
                  <c:v>0.98600409679870604</c:v>
                </c:pt>
                <c:pt idx="43288">
                  <c:v>0.98596266897238805</c:v>
                </c:pt>
                <c:pt idx="43289">
                  <c:v>0.98595066733168801</c:v>
                </c:pt>
                <c:pt idx="43290">
                  <c:v>0.98594050778525499</c:v>
                </c:pt>
                <c:pt idx="43291">
                  <c:v>0.98593235779580402</c:v>
                </c:pt>
                <c:pt idx="43292">
                  <c:v>0.98589069334824497</c:v>
                </c:pt>
                <c:pt idx="43293">
                  <c:v>0.98595330478131804</c:v>
                </c:pt>
                <c:pt idx="43294">
                  <c:v>0.98606101265407797</c:v>
                </c:pt>
                <c:pt idx="43295">
                  <c:v>0.98592242930277896</c:v>
                </c:pt>
                <c:pt idx="43296">
                  <c:v>0.98607410555588804</c:v>
                </c:pt>
                <c:pt idx="43297">
                  <c:v>0.98590744842539901</c:v>
                </c:pt>
                <c:pt idx="43298">
                  <c:v>0.98601487629419604</c:v>
                </c:pt>
                <c:pt idx="43299">
                  <c:v>0.98593254795654806</c:v>
                </c:pt>
                <c:pt idx="43300">
                  <c:v>0.98597365273359505</c:v>
                </c:pt>
                <c:pt idx="43301">
                  <c:v>0.98603525030490202</c:v>
                </c:pt>
                <c:pt idx="43302">
                  <c:v>0.98593632967175204</c:v>
                </c:pt>
                <c:pt idx="43303">
                  <c:v>0.98597197659608604</c:v>
                </c:pt>
                <c:pt idx="43304">
                  <c:v>0.98591421269050805</c:v>
                </c:pt>
                <c:pt idx="43305">
                  <c:v>0.985955655839858</c:v>
                </c:pt>
                <c:pt idx="43306">
                  <c:v>0.98600262969274399</c:v>
                </c:pt>
                <c:pt idx="43307">
                  <c:v>0.98606911302366296</c:v>
                </c:pt>
                <c:pt idx="43308">
                  <c:v>0.985984711884065</c:v>
                </c:pt>
                <c:pt idx="43309">
                  <c:v>0.98601398439645505</c:v>
                </c:pt>
                <c:pt idx="43310">
                  <c:v>0.98598153784222897</c:v>
                </c:pt>
                <c:pt idx="43311">
                  <c:v>0.98606034322443603</c:v>
                </c:pt>
                <c:pt idx="43312">
                  <c:v>0.98592329998238404</c:v>
                </c:pt>
                <c:pt idx="43313">
                  <c:v>0.98596148680226003</c:v>
                </c:pt>
                <c:pt idx="43314">
                  <c:v>0.98596850507420897</c:v>
                </c:pt>
                <c:pt idx="43315">
                  <c:v>0.98598075777413197</c:v>
                </c:pt>
                <c:pt idx="43316">
                  <c:v>0.98603599772046102</c:v>
                </c:pt>
                <c:pt idx="43317">
                  <c:v>0.98599719465504398</c:v>
                </c:pt>
                <c:pt idx="43318">
                  <c:v>0.98603250232602102</c:v>
                </c:pt>
                <c:pt idx="43319">
                  <c:v>0.98597172928784804</c:v>
                </c:pt>
                <c:pt idx="43320">
                  <c:v>0.98593754924797905</c:v>
                </c:pt>
                <c:pt idx="43321">
                  <c:v>0.98596772789223597</c:v>
                </c:pt>
                <c:pt idx="43322">
                  <c:v>0.98600441486226698</c:v>
                </c:pt>
                <c:pt idx="43323">
                  <c:v>0.985874317489153</c:v>
                </c:pt>
                <c:pt idx="43324">
                  <c:v>0.986016660265846</c:v>
                </c:pt>
                <c:pt idx="43325">
                  <c:v>0.98591687670136396</c:v>
                </c:pt>
                <c:pt idx="43326">
                  <c:v>0.98598280494348201</c:v>
                </c:pt>
                <c:pt idx="43327">
                  <c:v>0.98605262247568604</c:v>
                </c:pt>
                <c:pt idx="43328">
                  <c:v>0.985905984416242</c:v>
                </c:pt>
                <c:pt idx="43329">
                  <c:v>0.98592861100909301</c:v>
                </c:pt>
                <c:pt idx="43330">
                  <c:v>0.98610136753278499</c:v>
                </c:pt>
                <c:pt idx="43331">
                  <c:v>0.98598072520563895</c:v>
                </c:pt>
                <c:pt idx="43332">
                  <c:v>0.98604793111216504</c:v>
                </c:pt>
                <c:pt idx="43333">
                  <c:v>0.98597271042618295</c:v>
                </c:pt>
                <c:pt idx="43334">
                  <c:v>0.98605977415801604</c:v>
                </c:pt>
                <c:pt idx="43335">
                  <c:v>0.98605903648786497</c:v>
                </c:pt>
                <c:pt idx="43336">
                  <c:v>0.98594328538075504</c:v>
                </c:pt>
                <c:pt idx="43337">
                  <c:v>0.98590025242291601</c:v>
                </c:pt>
                <c:pt idx="43338">
                  <c:v>0.98591958210507502</c:v>
                </c:pt>
                <c:pt idx="43339">
                  <c:v>0.98589827332491797</c:v>
                </c:pt>
                <c:pt idx="43340">
                  <c:v>0.98592740515049404</c:v>
                </c:pt>
                <c:pt idx="43341">
                  <c:v>0.98583904698096703</c:v>
                </c:pt>
                <c:pt idx="43342">
                  <c:v>0.98599032070552395</c:v>
                </c:pt>
                <c:pt idx="43343">
                  <c:v>0.98597348558763998</c:v>
                </c:pt>
                <c:pt idx="43344">
                  <c:v>0.98605461809386297</c:v>
                </c:pt>
                <c:pt idx="43345">
                  <c:v>0.98584898574518598</c:v>
                </c:pt>
                <c:pt idx="43346">
                  <c:v>0.98604376140418004</c:v>
                </c:pt>
                <c:pt idx="43347">
                  <c:v>0.98595943822895205</c:v>
                </c:pt>
                <c:pt idx="43348">
                  <c:v>0.98593737890084998</c:v>
                </c:pt>
                <c:pt idx="43349">
                  <c:v>0.98590590143398005</c:v>
                </c:pt>
                <c:pt idx="43350">
                  <c:v>0.98603170303750098</c:v>
                </c:pt>
                <c:pt idx="43351">
                  <c:v>0.98609284725449897</c:v>
                </c:pt>
                <c:pt idx="43352">
                  <c:v>0.98599740163632998</c:v>
                </c:pt>
                <c:pt idx="43353">
                  <c:v>0.98598813716570499</c:v>
                </c:pt>
                <c:pt idx="43354">
                  <c:v>0.98590965524797303</c:v>
                </c:pt>
                <c:pt idx="43355">
                  <c:v>0.98597302427720801</c:v>
                </c:pt>
                <c:pt idx="43356">
                  <c:v>0.98587067911050696</c:v>
                </c:pt>
                <c:pt idx="43357">
                  <c:v>0.98595595753772503</c:v>
                </c:pt>
                <c:pt idx="43358">
                  <c:v>0.98598111864255</c:v>
                </c:pt>
                <c:pt idx="43359">
                  <c:v>0.98588699267924895</c:v>
                </c:pt>
                <c:pt idx="43360">
                  <c:v>0.98589333772992105</c:v>
                </c:pt>
                <c:pt idx="43361">
                  <c:v>0.98605654239934504</c:v>
                </c:pt>
                <c:pt idx="43362">
                  <c:v>0.985831222693478</c:v>
                </c:pt>
                <c:pt idx="43363">
                  <c:v>0.98604325216367195</c:v>
                </c:pt>
                <c:pt idx="43364">
                  <c:v>0.985999048224248</c:v>
                </c:pt>
                <c:pt idx="43365">
                  <c:v>0.98600734752768804</c:v>
                </c:pt>
                <c:pt idx="43366">
                  <c:v>0.98600565777114502</c:v>
                </c:pt>
                <c:pt idx="43367">
                  <c:v>0.985899045330902</c:v>
                </c:pt>
                <c:pt idx="43368">
                  <c:v>0.98601920631170303</c:v>
                </c:pt>
                <c:pt idx="43369">
                  <c:v>0.98602153667006398</c:v>
                </c:pt>
                <c:pt idx="43370">
                  <c:v>0.98595276747576299</c:v>
                </c:pt>
                <c:pt idx="43371">
                  <c:v>0.98598463245036005</c:v>
                </c:pt>
                <c:pt idx="43372">
                  <c:v>0.98580130387275</c:v>
                </c:pt>
                <c:pt idx="43373">
                  <c:v>0.98598253707428796</c:v>
                </c:pt>
                <c:pt idx="43374">
                  <c:v>0.98585141068907101</c:v>
                </c:pt>
                <c:pt idx="43375">
                  <c:v>0.98607776543557502</c:v>
                </c:pt>
                <c:pt idx="43376">
                  <c:v>0.98595040422014801</c:v>
                </c:pt>
                <c:pt idx="43377">
                  <c:v>0.98603469944891298</c:v>
                </c:pt>
                <c:pt idx="43378">
                  <c:v>0.98602538593233902</c:v>
                </c:pt>
                <c:pt idx="43379">
                  <c:v>0.98603564398569798</c:v>
                </c:pt>
                <c:pt idx="43380">
                  <c:v>0.98594847279777797</c:v>
                </c:pt>
                <c:pt idx="43381">
                  <c:v>0.98599074239004603</c:v>
                </c:pt>
                <c:pt idx="43382">
                  <c:v>0.985944724521711</c:v>
                </c:pt>
                <c:pt idx="43383">
                  <c:v>0.986047896533923</c:v>
                </c:pt>
                <c:pt idx="43384">
                  <c:v>0.98591119087160095</c:v>
                </c:pt>
                <c:pt idx="43385">
                  <c:v>0.98605226017123904</c:v>
                </c:pt>
                <c:pt idx="43386">
                  <c:v>0.98592963329899697</c:v>
                </c:pt>
                <c:pt idx="43387">
                  <c:v>0.98596821109461197</c:v>
                </c:pt>
                <c:pt idx="43388">
                  <c:v>0.98591344822008897</c:v>
                </c:pt>
                <c:pt idx="43389">
                  <c:v>0.98597656325278205</c:v>
                </c:pt>
                <c:pt idx="43390">
                  <c:v>0.98595660398373997</c:v>
                </c:pt>
                <c:pt idx="43391">
                  <c:v>0.98598849518313703</c:v>
                </c:pt>
                <c:pt idx="43392">
                  <c:v>0.98604185366879604</c:v>
                </c:pt>
                <c:pt idx="43393">
                  <c:v>0.98593432372586998</c:v>
                </c:pt>
                <c:pt idx="43394">
                  <c:v>0.98588218882805001</c:v>
                </c:pt>
                <c:pt idx="43395">
                  <c:v>0.98593860181895498</c:v>
                </c:pt>
                <c:pt idx="43396">
                  <c:v>0.98598700986653098</c:v>
                </c:pt>
                <c:pt idx="43397">
                  <c:v>0.98599522597923095</c:v>
                </c:pt>
                <c:pt idx="43398">
                  <c:v>0.986002794507705</c:v>
                </c:pt>
                <c:pt idx="43399">
                  <c:v>0.98597156006237796</c:v>
                </c:pt>
                <c:pt idx="43400">
                  <c:v>0.98591290256675201</c:v>
                </c:pt>
                <c:pt idx="43401">
                  <c:v>0.98615026595063304</c:v>
                </c:pt>
                <c:pt idx="43402">
                  <c:v>0.98597697056330003</c:v>
                </c:pt>
                <c:pt idx="43403">
                  <c:v>0.98595847897711297</c:v>
                </c:pt>
                <c:pt idx="43404">
                  <c:v>0.98599427836053899</c:v>
                </c:pt>
                <c:pt idx="43405">
                  <c:v>0.98607360812731604</c:v>
                </c:pt>
                <c:pt idx="43406">
                  <c:v>0.98604673445869895</c:v>
                </c:pt>
                <c:pt idx="43407">
                  <c:v>0.98595019216879998</c:v>
                </c:pt>
                <c:pt idx="43408">
                  <c:v>0.98617904048694804</c:v>
                </c:pt>
                <c:pt idx="43409">
                  <c:v>0.98598659249515597</c:v>
                </c:pt>
                <c:pt idx="43410">
                  <c:v>0.98598275745083397</c:v>
                </c:pt>
                <c:pt idx="43411">
                  <c:v>0.98588594718103595</c:v>
                </c:pt>
                <c:pt idx="43412">
                  <c:v>0.98590963735756498</c:v>
                </c:pt>
                <c:pt idx="43413">
                  <c:v>0.98585974346477101</c:v>
                </c:pt>
                <c:pt idx="43414">
                  <c:v>0.98594043004077903</c:v>
                </c:pt>
                <c:pt idx="43415">
                  <c:v>0.98593172065604195</c:v>
                </c:pt>
                <c:pt idx="43416">
                  <c:v>0.98605655578205398</c:v>
                </c:pt>
                <c:pt idx="43417">
                  <c:v>0.985975800107039</c:v>
                </c:pt>
                <c:pt idx="43418">
                  <c:v>0.98598959042041201</c:v>
                </c:pt>
                <c:pt idx="43419">
                  <c:v>0.98600874470875</c:v>
                </c:pt>
                <c:pt idx="43420">
                  <c:v>0.98593596485138901</c:v>
                </c:pt>
                <c:pt idx="43421">
                  <c:v>0.98586391994040401</c:v>
                </c:pt>
                <c:pt idx="43422">
                  <c:v>0.98600535700434699</c:v>
                </c:pt>
                <c:pt idx="43423">
                  <c:v>0.98598323976473401</c:v>
                </c:pt>
                <c:pt idx="43424">
                  <c:v>0.98602650840003003</c:v>
                </c:pt>
                <c:pt idx="43425">
                  <c:v>0.98589265432698103</c:v>
                </c:pt>
                <c:pt idx="43426">
                  <c:v>0.98595196207358105</c:v>
                </c:pt>
                <c:pt idx="43427">
                  <c:v>0.98587542434614195</c:v>
                </c:pt>
                <c:pt idx="43428">
                  <c:v>0.98600446377869</c:v>
                </c:pt>
                <c:pt idx="43429">
                  <c:v>0.98596866815374296</c:v>
                </c:pt>
                <c:pt idx="43430">
                  <c:v>0.98609719779607496</c:v>
                </c:pt>
                <c:pt idx="43431">
                  <c:v>0.98601291246962497</c:v>
                </c:pt>
                <c:pt idx="43432">
                  <c:v>0.98591630060063695</c:v>
                </c:pt>
                <c:pt idx="43433">
                  <c:v>0.98592892911782404</c:v>
                </c:pt>
                <c:pt idx="43434">
                  <c:v>0.98597302996527902</c:v>
                </c:pt>
                <c:pt idx="43435">
                  <c:v>0.98599022373895695</c:v>
                </c:pt>
                <c:pt idx="43436">
                  <c:v>0.98592545410038801</c:v>
                </c:pt>
                <c:pt idx="43437">
                  <c:v>0.98601978115698496</c:v>
                </c:pt>
                <c:pt idx="43438">
                  <c:v>0.98594651428095603</c:v>
                </c:pt>
                <c:pt idx="43439">
                  <c:v>0.98600106540742205</c:v>
                </c:pt>
                <c:pt idx="43440">
                  <c:v>0.98601138889648399</c:v>
                </c:pt>
                <c:pt idx="43441">
                  <c:v>0.98609083163962996</c:v>
                </c:pt>
                <c:pt idx="43442">
                  <c:v>0.98602138727751298</c:v>
                </c:pt>
                <c:pt idx="43443">
                  <c:v>0.98598726496379996</c:v>
                </c:pt>
                <c:pt idx="43444">
                  <c:v>0.98584729335108201</c:v>
                </c:pt>
                <c:pt idx="43445">
                  <c:v>0.98587179563046001</c:v>
                </c:pt>
                <c:pt idx="43446">
                  <c:v>0.985953564442276</c:v>
                </c:pt>
                <c:pt idx="43447">
                  <c:v>0.98602233618992796</c:v>
                </c:pt>
                <c:pt idx="43448">
                  <c:v>0.98602332653333302</c:v>
                </c:pt>
                <c:pt idx="43449">
                  <c:v>0.98605734110863497</c:v>
                </c:pt>
                <c:pt idx="43450">
                  <c:v>0.98595109365750799</c:v>
                </c:pt>
                <c:pt idx="43451">
                  <c:v>0.98600092033725695</c:v>
                </c:pt>
                <c:pt idx="43452">
                  <c:v>0.98591588662539698</c:v>
                </c:pt>
                <c:pt idx="43453">
                  <c:v>0.98583649936057205</c:v>
                </c:pt>
                <c:pt idx="43454">
                  <c:v>0.98590080234216404</c:v>
                </c:pt>
                <c:pt idx="43455">
                  <c:v>0.98597529835613396</c:v>
                </c:pt>
                <c:pt idx="43456">
                  <c:v>0.98596641166570598</c:v>
                </c:pt>
                <c:pt idx="43457">
                  <c:v>0.98590496481065404</c:v>
                </c:pt>
                <c:pt idx="43458">
                  <c:v>0.98588269029338704</c:v>
                </c:pt>
                <c:pt idx="43459">
                  <c:v>0.98591500870691096</c:v>
                </c:pt>
                <c:pt idx="43460">
                  <c:v>0.98597468329312399</c:v>
                </c:pt>
                <c:pt idx="43461">
                  <c:v>0.98606642114454002</c:v>
                </c:pt>
                <c:pt idx="43462">
                  <c:v>0.98597862785463197</c:v>
                </c:pt>
                <c:pt idx="43463">
                  <c:v>0.98600884821878698</c:v>
                </c:pt>
                <c:pt idx="43464">
                  <c:v>0.98594902917100902</c:v>
                </c:pt>
                <c:pt idx="43465">
                  <c:v>0.98590358773859199</c:v>
                </c:pt>
                <c:pt idx="43466">
                  <c:v>0.98594238931228195</c:v>
                </c:pt>
                <c:pt idx="43467">
                  <c:v>0.98606860776065997</c:v>
                </c:pt>
                <c:pt idx="43468">
                  <c:v>0.98595345724571304</c:v>
                </c:pt>
                <c:pt idx="43469">
                  <c:v>0.98600874637004998</c:v>
                </c:pt>
                <c:pt idx="43470">
                  <c:v>0.98600668518634205</c:v>
                </c:pt>
                <c:pt idx="43471">
                  <c:v>0.98589520161941002</c:v>
                </c:pt>
                <c:pt idx="43472">
                  <c:v>0.98597685543546898</c:v>
                </c:pt>
                <c:pt idx="43473">
                  <c:v>0.98601255453299697</c:v>
                </c:pt>
                <c:pt idx="43474">
                  <c:v>0.98596524466082203</c:v>
                </c:pt>
                <c:pt idx="43475">
                  <c:v>0.98590732409450599</c:v>
                </c:pt>
                <c:pt idx="43476">
                  <c:v>0.98588134236247005</c:v>
                </c:pt>
                <c:pt idx="43477">
                  <c:v>0.98589292126705697</c:v>
                </c:pt>
                <c:pt idx="43478">
                  <c:v>0.98602323710703399</c:v>
                </c:pt>
                <c:pt idx="43479">
                  <c:v>0.98592987782108699</c:v>
                </c:pt>
                <c:pt idx="43480">
                  <c:v>0.98604767140800897</c:v>
                </c:pt>
                <c:pt idx="43481">
                  <c:v>0.98592478510035297</c:v>
                </c:pt>
                <c:pt idx="43482">
                  <c:v>0.98602182564837504</c:v>
                </c:pt>
                <c:pt idx="43483">
                  <c:v>0.985850272178177</c:v>
                </c:pt>
                <c:pt idx="43484">
                  <c:v>0.98600954938846597</c:v>
                </c:pt>
                <c:pt idx="43485">
                  <c:v>0.98582365263039295</c:v>
                </c:pt>
                <c:pt idx="43486">
                  <c:v>0.98594431565820495</c:v>
                </c:pt>
                <c:pt idx="43487">
                  <c:v>0.98597024633375496</c:v>
                </c:pt>
                <c:pt idx="43488">
                  <c:v>0.98598514932557102</c:v>
                </c:pt>
                <c:pt idx="43489">
                  <c:v>0.98603948593793</c:v>
                </c:pt>
                <c:pt idx="43490">
                  <c:v>0.98596378812062901</c:v>
                </c:pt>
                <c:pt idx="43491">
                  <c:v>0.98596446547911998</c:v>
                </c:pt>
                <c:pt idx="43492">
                  <c:v>0.98599070406582401</c:v>
                </c:pt>
                <c:pt idx="43493">
                  <c:v>0.985938891782422</c:v>
                </c:pt>
                <c:pt idx="43494">
                  <c:v>0.98595827247355805</c:v>
                </c:pt>
                <c:pt idx="43495">
                  <c:v>0.98587921300222903</c:v>
                </c:pt>
                <c:pt idx="43496">
                  <c:v>0.98601596276481696</c:v>
                </c:pt>
                <c:pt idx="43497">
                  <c:v>0.98606759679567602</c:v>
                </c:pt>
                <c:pt idx="43498">
                  <c:v>0.98590977126493595</c:v>
                </c:pt>
                <c:pt idx="43499">
                  <c:v>0.98599573065081403</c:v>
                </c:pt>
                <c:pt idx="43500">
                  <c:v>0.98597103401931796</c:v>
                </c:pt>
                <c:pt idx="43501">
                  <c:v>0.98600558571917496</c:v>
                </c:pt>
                <c:pt idx="43502">
                  <c:v>0.98598191184170703</c:v>
                </c:pt>
                <c:pt idx="43503">
                  <c:v>0.98586100957910405</c:v>
                </c:pt>
                <c:pt idx="43504">
                  <c:v>0.98593518014058501</c:v>
                </c:pt>
                <c:pt idx="43505">
                  <c:v>0.98602192791242005</c:v>
                </c:pt>
                <c:pt idx="43506">
                  <c:v>0.98592524230390599</c:v>
                </c:pt>
                <c:pt idx="43507">
                  <c:v>0.98598560592206996</c:v>
                </c:pt>
                <c:pt idx="43508">
                  <c:v>0.98584653619574303</c:v>
                </c:pt>
                <c:pt idx="43509">
                  <c:v>0.98601699710134805</c:v>
                </c:pt>
                <c:pt idx="43510">
                  <c:v>0.985883037081561</c:v>
                </c:pt>
                <c:pt idx="43511">
                  <c:v>0.98614141460788896</c:v>
                </c:pt>
                <c:pt idx="43512">
                  <c:v>0.98600071213103202</c:v>
                </c:pt>
                <c:pt idx="43513">
                  <c:v>0.98595620820136398</c:v>
                </c:pt>
                <c:pt idx="43514">
                  <c:v>0.98605542268443003</c:v>
                </c:pt>
                <c:pt idx="43515">
                  <c:v>0.98609623216392905</c:v>
                </c:pt>
                <c:pt idx="43516">
                  <c:v>0.98596125263298395</c:v>
                </c:pt>
                <c:pt idx="43517">
                  <c:v>0.98596448663930203</c:v>
                </c:pt>
                <c:pt idx="43518">
                  <c:v>0.98593269844305398</c:v>
                </c:pt>
                <c:pt idx="43519">
                  <c:v>0.98607975673399295</c:v>
                </c:pt>
                <c:pt idx="43520">
                  <c:v>0.98596822922216698</c:v>
                </c:pt>
                <c:pt idx="43521">
                  <c:v>0.98604457547814695</c:v>
                </c:pt>
                <c:pt idx="43522">
                  <c:v>0.98587333946556399</c:v>
                </c:pt>
                <c:pt idx="43523">
                  <c:v>0.98605358589475001</c:v>
                </c:pt>
                <c:pt idx="43524">
                  <c:v>0.98592837345497697</c:v>
                </c:pt>
                <c:pt idx="43525">
                  <c:v>0.98598131714581405</c:v>
                </c:pt>
                <c:pt idx="43526">
                  <c:v>0.98609042662761603</c:v>
                </c:pt>
                <c:pt idx="43527">
                  <c:v>0.98594240358484997</c:v>
                </c:pt>
                <c:pt idx="43528">
                  <c:v>0.98602033172881998</c:v>
                </c:pt>
                <c:pt idx="43529">
                  <c:v>0.98592240046109003</c:v>
                </c:pt>
                <c:pt idx="43530">
                  <c:v>0.985987442207229</c:v>
                </c:pt>
                <c:pt idx="43531">
                  <c:v>0.98593358460212399</c:v>
                </c:pt>
                <c:pt idx="43532">
                  <c:v>0.98591882718133395</c:v>
                </c:pt>
                <c:pt idx="43533">
                  <c:v>0.98603177401016295</c:v>
                </c:pt>
                <c:pt idx="43534">
                  <c:v>0.98609196039305003</c:v>
                </c:pt>
                <c:pt idx="43535">
                  <c:v>0.98590284170957398</c:v>
                </c:pt>
                <c:pt idx="43536">
                  <c:v>0.98588733044300703</c:v>
                </c:pt>
                <c:pt idx="43537">
                  <c:v>0.98589948341876099</c:v>
                </c:pt>
                <c:pt idx="43538">
                  <c:v>0.98598427933604604</c:v>
                </c:pt>
                <c:pt idx="43539">
                  <c:v>0.98602857517442999</c:v>
                </c:pt>
                <c:pt idx="43540">
                  <c:v>0.98590606254332602</c:v>
                </c:pt>
                <c:pt idx="43541">
                  <c:v>0.98606452397079702</c:v>
                </c:pt>
                <c:pt idx="43542">
                  <c:v>0.98599540710785905</c:v>
                </c:pt>
                <c:pt idx="43543">
                  <c:v>0.98595647456350199</c:v>
                </c:pt>
                <c:pt idx="43544">
                  <c:v>0.986010769037723</c:v>
                </c:pt>
                <c:pt idx="43545">
                  <c:v>0.98588606180021698</c:v>
                </c:pt>
                <c:pt idx="43546">
                  <c:v>0.98588575286874303</c:v>
                </c:pt>
                <c:pt idx="43547">
                  <c:v>0.98595996548821996</c:v>
                </c:pt>
                <c:pt idx="43548">
                  <c:v>0.98595249316407896</c:v>
                </c:pt>
                <c:pt idx="43549">
                  <c:v>0.98606218612977303</c:v>
                </c:pt>
                <c:pt idx="43550">
                  <c:v>0.98583119130086305</c:v>
                </c:pt>
                <c:pt idx="43551">
                  <c:v>0.98604375189030302</c:v>
                </c:pt>
                <c:pt idx="43552">
                  <c:v>0.98591810831351201</c:v>
                </c:pt>
                <c:pt idx="43553">
                  <c:v>0.98605376421715996</c:v>
                </c:pt>
                <c:pt idx="43554">
                  <c:v>0.98593423377051703</c:v>
                </c:pt>
                <c:pt idx="43555">
                  <c:v>0.985941558932244</c:v>
                </c:pt>
                <c:pt idx="43556">
                  <c:v>0.98598222373501498</c:v>
                </c:pt>
                <c:pt idx="43557">
                  <c:v>0.98593744643861503</c:v>
                </c:pt>
                <c:pt idx="43558">
                  <c:v>0.98592289049705395</c:v>
                </c:pt>
                <c:pt idx="43559">
                  <c:v>0.98604871724454601</c:v>
                </c:pt>
                <c:pt idx="43560">
                  <c:v>0.98605541192496204</c:v>
                </c:pt>
                <c:pt idx="43561">
                  <c:v>0.98600843978918895</c:v>
                </c:pt>
                <c:pt idx="43562">
                  <c:v>0.98604500626008895</c:v>
                </c:pt>
                <c:pt idx="43563">
                  <c:v>0.98603579623272997</c:v>
                </c:pt>
                <c:pt idx="43564">
                  <c:v>0.98598466005388596</c:v>
                </c:pt>
                <c:pt idx="43565">
                  <c:v>0.98589779230474806</c:v>
                </c:pt>
                <c:pt idx="43566">
                  <c:v>0.98594099855400097</c:v>
                </c:pt>
                <c:pt idx="43567">
                  <c:v>0.98591534552183502</c:v>
                </c:pt>
                <c:pt idx="43568">
                  <c:v>0.98585266717715003</c:v>
                </c:pt>
                <c:pt idx="43569">
                  <c:v>0.985995775704399</c:v>
                </c:pt>
                <c:pt idx="43570">
                  <c:v>0.985937871241793</c:v>
                </c:pt>
                <c:pt idx="43571">
                  <c:v>0.98609882890396405</c:v>
                </c:pt>
                <c:pt idx="43572">
                  <c:v>0.98589802077325195</c:v>
                </c:pt>
                <c:pt idx="43573">
                  <c:v>0.98609334556681105</c:v>
                </c:pt>
                <c:pt idx="43574">
                  <c:v>0.98601215724260305</c:v>
                </c:pt>
                <c:pt idx="43575">
                  <c:v>0.985886238365553</c:v>
                </c:pt>
                <c:pt idx="43576">
                  <c:v>0.98604987834991198</c:v>
                </c:pt>
                <c:pt idx="43577">
                  <c:v>0.98604811971651696</c:v>
                </c:pt>
                <c:pt idx="43578">
                  <c:v>0.98592871286232098</c:v>
                </c:pt>
                <c:pt idx="43579">
                  <c:v>0.98597294456836804</c:v>
                </c:pt>
                <c:pt idx="43580">
                  <c:v>0.98597976787352903</c:v>
                </c:pt>
                <c:pt idx="43581">
                  <c:v>0.98585492412898701</c:v>
                </c:pt>
                <c:pt idx="43582">
                  <c:v>0.98586957421222199</c:v>
                </c:pt>
                <c:pt idx="43583">
                  <c:v>0.98597048660872599</c:v>
                </c:pt>
                <c:pt idx="43584">
                  <c:v>0.98598865954253501</c:v>
                </c:pt>
                <c:pt idx="43585">
                  <c:v>0.98593935479377404</c:v>
                </c:pt>
                <c:pt idx="43586">
                  <c:v>0.98599768733624504</c:v>
                </c:pt>
                <c:pt idx="43587">
                  <c:v>0.98602191535255701</c:v>
                </c:pt>
                <c:pt idx="43588">
                  <c:v>0.985899449238819</c:v>
                </c:pt>
                <c:pt idx="43589">
                  <c:v>0.98608718644180304</c:v>
                </c:pt>
                <c:pt idx="43590">
                  <c:v>0.98588742833777099</c:v>
                </c:pt>
                <c:pt idx="43591">
                  <c:v>0.98599443282722299</c:v>
                </c:pt>
                <c:pt idx="43592">
                  <c:v>0.98590189831078601</c:v>
                </c:pt>
                <c:pt idx="43593">
                  <c:v>0.98590484806270495</c:v>
                </c:pt>
                <c:pt idx="43594">
                  <c:v>0.98591501230323098</c:v>
                </c:pt>
                <c:pt idx="43595">
                  <c:v>0.98595300572438005</c:v>
                </c:pt>
                <c:pt idx="43596">
                  <c:v>0.98603266932993705</c:v>
                </c:pt>
                <c:pt idx="43597">
                  <c:v>0.98607095388572596</c:v>
                </c:pt>
                <c:pt idx="43598">
                  <c:v>0.98595382748766802</c:v>
                </c:pt>
                <c:pt idx="43599">
                  <c:v>0.98602020288048098</c:v>
                </c:pt>
                <c:pt idx="43600">
                  <c:v>0.98593710223396303</c:v>
                </c:pt>
                <c:pt idx="43601">
                  <c:v>0.98599229899790197</c:v>
                </c:pt>
                <c:pt idx="43602">
                  <c:v>0.985861362982699</c:v>
                </c:pt>
                <c:pt idx="43603">
                  <c:v>0.98602186102429001</c:v>
                </c:pt>
                <c:pt idx="43604">
                  <c:v>0.985982911773713</c:v>
                </c:pt>
                <c:pt idx="43605">
                  <c:v>0.98602179449540095</c:v>
                </c:pt>
                <c:pt idx="43606">
                  <c:v>0.98589226539925801</c:v>
                </c:pt>
                <c:pt idx="43607">
                  <c:v>0.98586321644505803</c:v>
                </c:pt>
                <c:pt idx="43608">
                  <c:v>0.98591359516750199</c:v>
                </c:pt>
                <c:pt idx="43609">
                  <c:v>0.98602955386047197</c:v>
                </c:pt>
                <c:pt idx="43610">
                  <c:v>0.98591426238917101</c:v>
                </c:pt>
                <c:pt idx="43611">
                  <c:v>0.98592802322900697</c:v>
                </c:pt>
                <c:pt idx="43612">
                  <c:v>0.98596294118647099</c:v>
                </c:pt>
                <c:pt idx="43613">
                  <c:v>0.98601361228579898</c:v>
                </c:pt>
                <c:pt idx="43614">
                  <c:v>0.98586856142871104</c:v>
                </c:pt>
                <c:pt idx="43615">
                  <c:v>0.98608788617054999</c:v>
                </c:pt>
                <c:pt idx="43616">
                  <c:v>0.98593106034759903</c:v>
                </c:pt>
                <c:pt idx="43617">
                  <c:v>0.98606051528710403</c:v>
                </c:pt>
                <c:pt idx="43618">
                  <c:v>0.98601884084354396</c:v>
                </c:pt>
                <c:pt idx="43619">
                  <c:v>0.98590778608467</c:v>
                </c:pt>
                <c:pt idx="43620">
                  <c:v>0.98595536121263405</c:v>
                </c:pt>
                <c:pt idx="43621">
                  <c:v>0.98593355318546105</c:v>
                </c:pt>
                <c:pt idx="43622">
                  <c:v>0.985984910262932</c:v>
                </c:pt>
                <c:pt idx="43623">
                  <c:v>0.98596399838883897</c:v>
                </c:pt>
                <c:pt idx="43624">
                  <c:v>0.98595511187546403</c:v>
                </c:pt>
                <c:pt idx="43625">
                  <c:v>0.98596709266589699</c:v>
                </c:pt>
                <c:pt idx="43626">
                  <c:v>0.98603163436209196</c:v>
                </c:pt>
                <c:pt idx="43627">
                  <c:v>0.98604996801050004</c:v>
                </c:pt>
                <c:pt idx="43628">
                  <c:v>0.98592679013370599</c:v>
                </c:pt>
                <c:pt idx="43629">
                  <c:v>0.98602247783660701</c:v>
                </c:pt>
                <c:pt idx="43630">
                  <c:v>0.98585471281795101</c:v>
                </c:pt>
                <c:pt idx="43631">
                  <c:v>0.98606652030428199</c:v>
                </c:pt>
                <c:pt idx="43632">
                  <c:v>0.98599637065658097</c:v>
                </c:pt>
                <c:pt idx="43633">
                  <c:v>0.98611205789682199</c:v>
                </c:pt>
                <c:pt idx="43634">
                  <c:v>0.98602325106064903</c:v>
                </c:pt>
                <c:pt idx="43635">
                  <c:v>0.98594702709595095</c:v>
                </c:pt>
                <c:pt idx="43636">
                  <c:v>0.98596094200510898</c:v>
                </c:pt>
                <c:pt idx="43637">
                  <c:v>0.98594902903213699</c:v>
                </c:pt>
                <c:pt idx="43638">
                  <c:v>0.98600073386555398</c:v>
                </c:pt>
                <c:pt idx="43639">
                  <c:v>0.98596093385507999</c:v>
                </c:pt>
                <c:pt idx="43640">
                  <c:v>0.98592335622389304</c:v>
                </c:pt>
                <c:pt idx="43641">
                  <c:v>0.98594685202606802</c:v>
                </c:pt>
                <c:pt idx="43642">
                  <c:v>0.98601194162305705</c:v>
                </c:pt>
                <c:pt idx="43643">
                  <c:v>0.98586709474434797</c:v>
                </c:pt>
                <c:pt idx="43644">
                  <c:v>0.98608922756093798</c:v>
                </c:pt>
                <c:pt idx="43645">
                  <c:v>0.98593802110853002</c:v>
                </c:pt>
                <c:pt idx="43646">
                  <c:v>0.98605580989642905</c:v>
                </c:pt>
                <c:pt idx="43647">
                  <c:v>0.985986104136654</c:v>
                </c:pt>
                <c:pt idx="43648">
                  <c:v>0.98581361889127495</c:v>
                </c:pt>
                <c:pt idx="43649">
                  <c:v>0.98597096725401001</c:v>
                </c:pt>
                <c:pt idx="43650">
                  <c:v>0.985970900951884</c:v>
                </c:pt>
                <c:pt idx="43651">
                  <c:v>0.98597079105436702</c:v>
                </c:pt>
                <c:pt idx="43652">
                  <c:v>0.98583994385107998</c:v>
                </c:pt>
                <c:pt idx="43653">
                  <c:v>0.98600178958867402</c:v>
                </c:pt>
                <c:pt idx="43654">
                  <c:v>0.98596802946696804</c:v>
                </c:pt>
                <c:pt idx="43655">
                  <c:v>0.98601050437248505</c:v>
                </c:pt>
                <c:pt idx="43656">
                  <c:v>0.98586963243866299</c:v>
                </c:pt>
                <c:pt idx="43657">
                  <c:v>0.98600741664479596</c:v>
                </c:pt>
                <c:pt idx="43658">
                  <c:v>0.98603214129888295</c:v>
                </c:pt>
                <c:pt idx="43659">
                  <c:v>0.98593424553910203</c:v>
                </c:pt>
                <c:pt idx="43660">
                  <c:v>0.98605295015976102</c:v>
                </c:pt>
                <c:pt idx="43661">
                  <c:v>0.98594569754602202</c:v>
                </c:pt>
                <c:pt idx="43662">
                  <c:v>0.98597199792982204</c:v>
                </c:pt>
                <c:pt idx="43663">
                  <c:v>0.98614036708672703</c:v>
                </c:pt>
                <c:pt idx="43664">
                  <c:v>0.98597901733557503</c:v>
                </c:pt>
                <c:pt idx="43665">
                  <c:v>0.986092402370223</c:v>
                </c:pt>
                <c:pt idx="43666">
                  <c:v>0.98600914836901099</c:v>
                </c:pt>
                <c:pt idx="43667">
                  <c:v>0.98592793720563399</c:v>
                </c:pt>
                <c:pt idx="43668">
                  <c:v>0.98592055515787003</c:v>
                </c:pt>
                <c:pt idx="43669">
                  <c:v>0.98605128043309898</c:v>
                </c:pt>
                <c:pt idx="43670">
                  <c:v>0.98596026789517299</c:v>
                </c:pt>
                <c:pt idx="43671">
                  <c:v>0.98595924309329896</c:v>
                </c:pt>
                <c:pt idx="43672">
                  <c:v>0.98595707145487799</c:v>
                </c:pt>
                <c:pt idx="43673">
                  <c:v>0.98593949492534305</c:v>
                </c:pt>
                <c:pt idx="43674">
                  <c:v>0.98598933399313804</c:v>
                </c:pt>
                <c:pt idx="43675">
                  <c:v>0.98594693115537402</c:v>
                </c:pt>
                <c:pt idx="43676">
                  <c:v>0.985965770047187</c:v>
                </c:pt>
                <c:pt idx="43677">
                  <c:v>0.98605106114768704</c:v>
                </c:pt>
                <c:pt idx="43678">
                  <c:v>0.98589828118065104</c:v>
                </c:pt>
                <c:pt idx="43679">
                  <c:v>0.98602172896894402</c:v>
                </c:pt>
                <c:pt idx="43680">
                  <c:v>0.98586268029603397</c:v>
                </c:pt>
                <c:pt idx="43681">
                  <c:v>0.98607445569652696</c:v>
                </c:pt>
                <c:pt idx="43682">
                  <c:v>0.98597507858487299</c:v>
                </c:pt>
                <c:pt idx="43683">
                  <c:v>0.98606715967368397</c:v>
                </c:pt>
                <c:pt idx="43684">
                  <c:v>0.98590546941318502</c:v>
                </c:pt>
                <c:pt idx="43685">
                  <c:v>0.98595501762377702</c:v>
                </c:pt>
                <c:pt idx="43686">
                  <c:v>0.98592657193383004</c:v>
                </c:pt>
                <c:pt idx="43687">
                  <c:v>0.98597461142259502</c:v>
                </c:pt>
                <c:pt idx="43688">
                  <c:v>0.98595928540840305</c:v>
                </c:pt>
                <c:pt idx="43689">
                  <c:v>0.985987135148788</c:v>
                </c:pt>
                <c:pt idx="43690">
                  <c:v>0.98604920298772503</c:v>
                </c:pt>
                <c:pt idx="43691">
                  <c:v>0.98600242239770697</c:v>
                </c:pt>
                <c:pt idx="43692">
                  <c:v>0.98596524658386397</c:v>
                </c:pt>
                <c:pt idx="43693">
                  <c:v>0.98614525522171603</c:v>
                </c:pt>
                <c:pt idx="43694">
                  <c:v>0.98596006427271199</c:v>
                </c:pt>
                <c:pt idx="43695">
                  <c:v>0.98607065029153895</c:v>
                </c:pt>
                <c:pt idx="43696">
                  <c:v>0.98584402975178198</c:v>
                </c:pt>
                <c:pt idx="43697">
                  <c:v>0.98607418239099798</c:v>
                </c:pt>
                <c:pt idx="43698">
                  <c:v>0.98597915178612905</c:v>
                </c:pt>
                <c:pt idx="43699">
                  <c:v>0.98605738165971202</c:v>
                </c:pt>
                <c:pt idx="43700">
                  <c:v>0.98594308199096303</c:v>
                </c:pt>
                <c:pt idx="43701">
                  <c:v>0.985968466830347</c:v>
                </c:pt>
                <c:pt idx="43702">
                  <c:v>0.98594680095260301</c:v>
                </c:pt>
                <c:pt idx="43703">
                  <c:v>0.98587216532831801</c:v>
                </c:pt>
                <c:pt idx="43704">
                  <c:v>0.98613035319464104</c:v>
                </c:pt>
                <c:pt idx="43705">
                  <c:v>0.98592290975269403</c:v>
                </c:pt>
                <c:pt idx="43706">
                  <c:v>0.98602267092871698</c:v>
                </c:pt>
                <c:pt idx="43707">
                  <c:v>0.98599896047437197</c:v>
                </c:pt>
                <c:pt idx="43708">
                  <c:v>0.98591574150884997</c:v>
                </c:pt>
                <c:pt idx="43709">
                  <c:v>0.98597924187995201</c:v>
                </c:pt>
                <c:pt idx="43710">
                  <c:v>0.98591392214368201</c:v>
                </c:pt>
                <c:pt idx="43711">
                  <c:v>0.98590590266390599</c:v>
                </c:pt>
                <c:pt idx="43712">
                  <c:v>0.98600184918567702</c:v>
                </c:pt>
                <c:pt idx="43713">
                  <c:v>0.98603170122349304</c:v>
                </c:pt>
                <c:pt idx="43714">
                  <c:v>0.98603801430375704</c:v>
                </c:pt>
                <c:pt idx="43715">
                  <c:v>0.98596722288185701</c:v>
                </c:pt>
                <c:pt idx="43716">
                  <c:v>0.98585481499055405</c:v>
                </c:pt>
                <c:pt idx="43717">
                  <c:v>0.98588983905967897</c:v>
                </c:pt>
                <c:pt idx="43718">
                  <c:v>0.98595998730288004</c:v>
                </c:pt>
                <c:pt idx="43719">
                  <c:v>0.98600385384943601</c:v>
                </c:pt>
                <c:pt idx="43720">
                  <c:v>0.98590057361453598</c:v>
                </c:pt>
                <c:pt idx="43721">
                  <c:v>0.98601243890823298</c:v>
                </c:pt>
                <c:pt idx="43722">
                  <c:v>0.98592534769011198</c:v>
                </c:pt>
                <c:pt idx="43723">
                  <c:v>0.98610875249928898</c:v>
                </c:pt>
                <c:pt idx="43724">
                  <c:v>0.98591250949786002</c:v>
                </c:pt>
                <c:pt idx="43725">
                  <c:v>0.985859092350999</c:v>
                </c:pt>
                <c:pt idx="43726">
                  <c:v>0.98599963521512202</c:v>
                </c:pt>
                <c:pt idx="43727">
                  <c:v>0.98590565528929697</c:v>
                </c:pt>
                <c:pt idx="43728">
                  <c:v>0.986113786465172</c:v>
                </c:pt>
                <c:pt idx="43729">
                  <c:v>0.98588846559653098</c:v>
                </c:pt>
                <c:pt idx="43730">
                  <c:v>0.98604565419202905</c:v>
                </c:pt>
                <c:pt idx="43731">
                  <c:v>0.98593082635516005</c:v>
                </c:pt>
                <c:pt idx="43732">
                  <c:v>0.98597584229546498</c:v>
                </c:pt>
                <c:pt idx="43733">
                  <c:v>0.98588505523740799</c:v>
                </c:pt>
                <c:pt idx="43734">
                  <c:v>0.98594701638285898</c:v>
                </c:pt>
                <c:pt idx="43735">
                  <c:v>0.98599948543412297</c:v>
                </c:pt>
                <c:pt idx="43736">
                  <c:v>0.98609524838364204</c:v>
                </c:pt>
                <c:pt idx="43737">
                  <c:v>0.98592176696760603</c:v>
                </c:pt>
                <c:pt idx="43738">
                  <c:v>0.98598243990693002</c:v>
                </c:pt>
                <c:pt idx="43739">
                  <c:v>0.98582275607546499</c:v>
                </c:pt>
                <c:pt idx="43740">
                  <c:v>0.98600230305931602</c:v>
                </c:pt>
                <c:pt idx="43741">
                  <c:v>0.98596140886218997</c:v>
                </c:pt>
                <c:pt idx="43742">
                  <c:v>0.98607619572669403</c:v>
                </c:pt>
                <c:pt idx="43743">
                  <c:v>0.986025051940289</c:v>
                </c:pt>
                <c:pt idx="43744">
                  <c:v>0.98600588665565403</c:v>
                </c:pt>
                <c:pt idx="43745">
                  <c:v>0.98581928766820104</c:v>
                </c:pt>
                <c:pt idx="43746">
                  <c:v>0.98605148593117398</c:v>
                </c:pt>
                <c:pt idx="43747">
                  <c:v>0.98591422274282303</c:v>
                </c:pt>
                <c:pt idx="43748">
                  <c:v>0.98602716363674803</c:v>
                </c:pt>
                <c:pt idx="43749">
                  <c:v>0.98585998724769597</c:v>
                </c:pt>
                <c:pt idx="43750">
                  <c:v>0.98600395721602396</c:v>
                </c:pt>
                <c:pt idx="43751">
                  <c:v>0.98602893173239803</c:v>
                </c:pt>
                <c:pt idx="43752">
                  <c:v>0.98590925557987097</c:v>
                </c:pt>
                <c:pt idx="43753">
                  <c:v>0.98589177773219006</c:v>
                </c:pt>
                <c:pt idx="43754">
                  <c:v>0.98602560838895004</c:v>
                </c:pt>
                <c:pt idx="43755">
                  <c:v>0.98590301903769995</c:v>
                </c:pt>
                <c:pt idx="43756">
                  <c:v>0.98610323261298705</c:v>
                </c:pt>
                <c:pt idx="43757">
                  <c:v>0.98584719127010401</c:v>
                </c:pt>
                <c:pt idx="43758">
                  <c:v>0.98600941487958804</c:v>
                </c:pt>
                <c:pt idx="43759">
                  <c:v>0.98598701678566103</c:v>
                </c:pt>
                <c:pt idx="43760">
                  <c:v>0.98593843763735101</c:v>
                </c:pt>
                <c:pt idx="43761">
                  <c:v>0.98589443612055505</c:v>
                </c:pt>
                <c:pt idx="43762">
                  <c:v>0.98594793381986301</c:v>
                </c:pt>
                <c:pt idx="43763">
                  <c:v>0.98594251897127105</c:v>
                </c:pt>
                <c:pt idx="43764">
                  <c:v>0.98596622649884602</c:v>
                </c:pt>
                <c:pt idx="43765">
                  <c:v>0.98604133546775796</c:v>
                </c:pt>
                <c:pt idx="43766">
                  <c:v>0.98584600346851203</c:v>
                </c:pt>
                <c:pt idx="43767">
                  <c:v>0.98596781362138797</c:v>
                </c:pt>
                <c:pt idx="43768">
                  <c:v>0.98597322494883899</c:v>
                </c:pt>
                <c:pt idx="43769">
                  <c:v>0.98600615689821502</c:v>
                </c:pt>
                <c:pt idx="43770">
                  <c:v>0.98595988879505103</c:v>
                </c:pt>
                <c:pt idx="43771">
                  <c:v>0.98597686586026201</c:v>
                </c:pt>
                <c:pt idx="43772">
                  <c:v>0.98601107023073897</c:v>
                </c:pt>
                <c:pt idx="43773">
                  <c:v>0.98591756184280599</c:v>
                </c:pt>
                <c:pt idx="43774">
                  <c:v>0.98601403802281795</c:v>
                </c:pt>
                <c:pt idx="43775">
                  <c:v>0.98601451936418205</c:v>
                </c:pt>
                <c:pt idx="43776">
                  <c:v>0.98601032025119695</c:v>
                </c:pt>
                <c:pt idx="43777">
                  <c:v>0.98598198978089302</c:v>
                </c:pt>
                <c:pt idx="43778">
                  <c:v>0.98604328444840295</c:v>
                </c:pt>
                <c:pt idx="43779">
                  <c:v>0.98593647436853904</c:v>
                </c:pt>
                <c:pt idx="43780">
                  <c:v>0.98597524027368399</c:v>
                </c:pt>
                <c:pt idx="43781">
                  <c:v>0.98596945182829698</c:v>
                </c:pt>
                <c:pt idx="43782">
                  <c:v>0.98586662751395904</c:v>
                </c:pt>
                <c:pt idx="43783">
                  <c:v>0.986069756475211</c:v>
                </c:pt>
                <c:pt idx="43784">
                  <c:v>0.98588158647438395</c:v>
                </c:pt>
                <c:pt idx="43785">
                  <c:v>0.98603150231521997</c:v>
                </c:pt>
                <c:pt idx="43786">
                  <c:v>0.98586123179259699</c:v>
                </c:pt>
                <c:pt idx="43787">
                  <c:v>0.98601195418899501</c:v>
                </c:pt>
                <c:pt idx="43788">
                  <c:v>0.985909697104278</c:v>
                </c:pt>
                <c:pt idx="43789">
                  <c:v>0.98601307820460105</c:v>
                </c:pt>
                <c:pt idx="43790">
                  <c:v>0.98588279297751802</c:v>
                </c:pt>
                <c:pt idx="43791">
                  <c:v>0.98595611944509498</c:v>
                </c:pt>
                <c:pt idx="43792">
                  <c:v>0.98596645255730597</c:v>
                </c:pt>
                <c:pt idx="43793">
                  <c:v>0.98598833014299603</c:v>
                </c:pt>
                <c:pt idx="43794">
                  <c:v>0.98597095532578305</c:v>
                </c:pt>
                <c:pt idx="43795">
                  <c:v>0.98590598261766604</c:v>
                </c:pt>
                <c:pt idx="43796">
                  <c:v>0.98591918049760696</c:v>
                </c:pt>
                <c:pt idx="43797">
                  <c:v>0.98595383967217298</c:v>
                </c:pt>
                <c:pt idx="43798">
                  <c:v>0.98600307107952101</c:v>
                </c:pt>
                <c:pt idx="43799">
                  <c:v>0.98598553464108696</c:v>
                </c:pt>
                <c:pt idx="43800">
                  <c:v>0.98594083300651203</c:v>
                </c:pt>
                <c:pt idx="43801">
                  <c:v>0.98600224267751002</c:v>
                </c:pt>
                <c:pt idx="43802">
                  <c:v>0.98607961408723399</c:v>
                </c:pt>
                <c:pt idx="43803">
                  <c:v>0.98597749841288096</c:v>
                </c:pt>
                <c:pt idx="43804">
                  <c:v>0.98589499502006095</c:v>
                </c:pt>
                <c:pt idx="43805">
                  <c:v>0.98593407648930897</c:v>
                </c:pt>
                <c:pt idx="43806">
                  <c:v>0.98596044190368703</c:v>
                </c:pt>
                <c:pt idx="43807">
                  <c:v>0.98605024159244603</c:v>
                </c:pt>
                <c:pt idx="43808">
                  <c:v>0.98584284362657104</c:v>
                </c:pt>
                <c:pt idx="43809">
                  <c:v>0.98606060258409201</c:v>
                </c:pt>
                <c:pt idx="43810">
                  <c:v>0.98594622490845696</c:v>
                </c:pt>
                <c:pt idx="43811">
                  <c:v>0.98608172892402202</c:v>
                </c:pt>
                <c:pt idx="43812">
                  <c:v>0.98594693054860905</c:v>
                </c:pt>
                <c:pt idx="43813">
                  <c:v>0.98611674608798106</c:v>
                </c:pt>
                <c:pt idx="43814">
                  <c:v>0.98591501809715398</c:v>
                </c:pt>
                <c:pt idx="43815">
                  <c:v>0.98600282819498097</c:v>
                </c:pt>
                <c:pt idx="43816">
                  <c:v>0.98591605796575799</c:v>
                </c:pt>
                <c:pt idx="43817">
                  <c:v>0.98608702492132505</c:v>
                </c:pt>
                <c:pt idx="43818">
                  <c:v>0.98586025746057204</c:v>
                </c:pt>
                <c:pt idx="43819">
                  <c:v>0.98602081443074296</c:v>
                </c:pt>
                <c:pt idx="43820">
                  <c:v>0.98592225762252905</c:v>
                </c:pt>
                <c:pt idx="43821">
                  <c:v>0.98601912369658595</c:v>
                </c:pt>
                <c:pt idx="43822">
                  <c:v>0.98591112534373004</c:v>
                </c:pt>
                <c:pt idx="43823">
                  <c:v>0.98596509677007005</c:v>
                </c:pt>
                <c:pt idx="43824">
                  <c:v>0.98592618992551895</c:v>
                </c:pt>
                <c:pt idx="43825">
                  <c:v>0.98601208285318198</c:v>
                </c:pt>
                <c:pt idx="43826">
                  <c:v>0.98597438830068596</c:v>
                </c:pt>
                <c:pt idx="43827">
                  <c:v>0.98584539037682895</c:v>
                </c:pt>
                <c:pt idx="43828">
                  <c:v>0.98602585874479898</c:v>
                </c:pt>
                <c:pt idx="43829">
                  <c:v>0.985882052690504</c:v>
                </c:pt>
                <c:pt idx="43830">
                  <c:v>0.98602953644555802</c:v>
                </c:pt>
                <c:pt idx="43831">
                  <c:v>0.985825906153878</c:v>
                </c:pt>
                <c:pt idx="43832">
                  <c:v>0.98607941632315399</c:v>
                </c:pt>
                <c:pt idx="43833">
                  <c:v>0.98589369595423604</c:v>
                </c:pt>
                <c:pt idx="43834">
                  <c:v>0.98596739817351398</c:v>
                </c:pt>
                <c:pt idx="43835">
                  <c:v>0.98598188447273205</c:v>
                </c:pt>
                <c:pt idx="43836">
                  <c:v>0.98598520489746899</c:v>
                </c:pt>
                <c:pt idx="43837">
                  <c:v>0.98603828921467496</c:v>
                </c:pt>
                <c:pt idx="43838">
                  <c:v>0.98601403338024496</c:v>
                </c:pt>
                <c:pt idx="43839">
                  <c:v>0.98588644661444602</c:v>
                </c:pt>
                <c:pt idx="43840">
                  <c:v>0.98608427261420695</c:v>
                </c:pt>
                <c:pt idx="43841">
                  <c:v>0.98593546673236099</c:v>
                </c:pt>
                <c:pt idx="43842">
                  <c:v>0.98602818193780895</c:v>
                </c:pt>
                <c:pt idx="43843">
                  <c:v>0.98596713323943197</c:v>
                </c:pt>
                <c:pt idx="43844">
                  <c:v>0.98602776201257802</c:v>
                </c:pt>
                <c:pt idx="43845">
                  <c:v>0.98592944472090105</c:v>
                </c:pt>
                <c:pt idx="43846">
                  <c:v>0.98596401736371597</c:v>
                </c:pt>
                <c:pt idx="43847">
                  <c:v>0.98596673400655699</c:v>
                </c:pt>
                <c:pt idx="43848">
                  <c:v>0.98599874226689499</c:v>
                </c:pt>
                <c:pt idx="43849">
                  <c:v>0.98597209389287699</c:v>
                </c:pt>
                <c:pt idx="43850">
                  <c:v>0.98610257424444303</c:v>
                </c:pt>
                <c:pt idx="43851">
                  <c:v>0.98590286375546599</c:v>
                </c:pt>
                <c:pt idx="43852">
                  <c:v>0.98589850483740804</c:v>
                </c:pt>
                <c:pt idx="43853">
                  <c:v>0.985903018712601</c:v>
                </c:pt>
                <c:pt idx="43854">
                  <c:v>0.98600155104084797</c:v>
                </c:pt>
                <c:pt idx="43855">
                  <c:v>0.98607693543937702</c:v>
                </c:pt>
                <c:pt idx="43856">
                  <c:v>0.986013878881426</c:v>
                </c:pt>
                <c:pt idx="43857">
                  <c:v>0.98602616377581198</c:v>
                </c:pt>
                <c:pt idx="43858">
                  <c:v>0.98603252993413704</c:v>
                </c:pt>
                <c:pt idx="43859">
                  <c:v>0.98585292665483304</c:v>
                </c:pt>
                <c:pt idx="43860">
                  <c:v>0.98598875303176703</c:v>
                </c:pt>
                <c:pt idx="43861">
                  <c:v>0.98593543095441205</c:v>
                </c:pt>
                <c:pt idx="43862">
                  <c:v>0.98605695363193802</c:v>
                </c:pt>
                <c:pt idx="43863">
                  <c:v>0.98597841405228004</c:v>
                </c:pt>
                <c:pt idx="43864">
                  <c:v>0.98605832648242497</c:v>
                </c:pt>
                <c:pt idx="43865">
                  <c:v>0.98602682248727902</c:v>
                </c:pt>
                <c:pt idx="43866">
                  <c:v>0.98597651849543799</c:v>
                </c:pt>
                <c:pt idx="43867">
                  <c:v>0.98595202790711101</c:v>
                </c:pt>
                <c:pt idx="43868">
                  <c:v>0.98601476122216103</c:v>
                </c:pt>
                <c:pt idx="43869">
                  <c:v>0.98587241561421701</c:v>
                </c:pt>
                <c:pt idx="43870">
                  <c:v>0.98587558611579296</c:v>
                </c:pt>
                <c:pt idx="43871">
                  <c:v>0.98593317853024798</c:v>
                </c:pt>
                <c:pt idx="43872">
                  <c:v>0.98598485490864096</c:v>
                </c:pt>
                <c:pt idx="43873">
                  <c:v>0.98596270105291195</c:v>
                </c:pt>
                <c:pt idx="43874">
                  <c:v>0.98588993918995604</c:v>
                </c:pt>
                <c:pt idx="43875">
                  <c:v>0.98597596816751998</c:v>
                </c:pt>
                <c:pt idx="43876">
                  <c:v>0.98598892626023005</c:v>
                </c:pt>
                <c:pt idx="43877">
                  <c:v>0.98602074245429105</c:v>
                </c:pt>
                <c:pt idx="43878">
                  <c:v>0.98586236228922397</c:v>
                </c:pt>
                <c:pt idx="43879">
                  <c:v>0.98600007008389501</c:v>
                </c:pt>
                <c:pt idx="43880">
                  <c:v>0.98592736287704197</c:v>
                </c:pt>
                <c:pt idx="43881">
                  <c:v>0.98606794349195104</c:v>
                </c:pt>
                <c:pt idx="43882">
                  <c:v>0.98596831024364395</c:v>
                </c:pt>
                <c:pt idx="43883">
                  <c:v>0.98594569991854797</c:v>
                </c:pt>
                <c:pt idx="43884">
                  <c:v>0.98600405886459697</c:v>
                </c:pt>
                <c:pt idx="43885">
                  <c:v>0.98595357623050595</c:v>
                </c:pt>
                <c:pt idx="43886">
                  <c:v>0.98585476733372301</c:v>
                </c:pt>
                <c:pt idx="43887">
                  <c:v>0.98598623844792699</c:v>
                </c:pt>
                <c:pt idx="43888">
                  <c:v>0.98592321380693904</c:v>
                </c:pt>
                <c:pt idx="43889">
                  <c:v>0.98594593107816897</c:v>
                </c:pt>
                <c:pt idx="43890">
                  <c:v>0.98583533601977102</c:v>
                </c:pt>
                <c:pt idx="43891">
                  <c:v>0.98603553124879995</c:v>
                </c:pt>
                <c:pt idx="43892">
                  <c:v>0.98602183958697898</c:v>
                </c:pt>
                <c:pt idx="43893">
                  <c:v>0.98598468523398197</c:v>
                </c:pt>
                <c:pt idx="43894">
                  <c:v>0.98602441528067497</c:v>
                </c:pt>
                <c:pt idx="43895">
                  <c:v>0.985903781671714</c:v>
                </c:pt>
                <c:pt idx="43896">
                  <c:v>0.98608482249088103</c:v>
                </c:pt>
                <c:pt idx="43897">
                  <c:v>0.985982445055817</c:v>
                </c:pt>
                <c:pt idx="43898">
                  <c:v>0.98607101219603799</c:v>
                </c:pt>
                <c:pt idx="43899">
                  <c:v>0.98598064825571896</c:v>
                </c:pt>
                <c:pt idx="43900">
                  <c:v>0.98595343485459996</c:v>
                </c:pt>
                <c:pt idx="43901">
                  <c:v>0.98586112921786495</c:v>
                </c:pt>
                <c:pt idx="43902">
                  <c:v>0.98599897477666798</c:v>
                </c:pt>
                <c:pt idx="43903">
                  <c:v>0.98595816481385901</c:v>
                </c:pt>
                <c:pt idx="43904">
                  <c:v>0.98590717267035499</c:v>
                </c:pt>
                <c:pt idx="43905">
                  <c:v>0.98594778742394595</c:v>
                </c:pt>
                <c:pt idx="43906">
                  <c:v>0.98588917085587602</c:v>
                </c:pt>
                <c:pt idx="43907">
                  <c:v>0.98591357050390604</c:v>
                </c:pt>
                <c:pt idx="43908">
                  <c:v>0.98598142136121003</c:v>
                </c:pt>
                <c:pt idx="43909">
                  <c:v>0.98593496031525796</c:v>
                </c:pt>
                <c:pt idx="43910">
                  <c:v>0.98604424314510297</c:v>
                </c:pt>
                <c:pt idx="43911">
                  <c:v>0.98597472210078596</c:v>
                </c:pt>
                <c:pt idx="43912">
                  <c:v>0.985940338128661</c:v>
                </c:pt>
                <c:pt idx="43913">
                  <c:v>0.985974112006337</c:v>
                </c:pt>
                <c:pt idx="43914">
                  <c:v>0.98593310555031</c:v>
                </c:pt>
                <c:pt idx="43915">
                  <c:v>0.98603880342554195</c:v>
                </c:pt>
                <c:pt idx="43916">
                  <c:v>0.98589526758288104</c:v>
                </c:pt>
                <c:pt idx="43917">
                  <c:v>0.98601393365426304</c:v>
                </c:pt>
                <c:pt idx="43918">
                  <c:v>0.98587727876735898</c:v>
                </c:pt>
                <c:pt idx="43919">
                  <c:v>0.98600352344855002</c:v>
                </c:pt>
                <c:pt idx="43920">
                  <c:v>0.985979913953001</c:v>
                </c:pt>
                <c:pt idx="43921">
                  <c:v>0.98600629878276003</c:v>
                </c:pt>
                <c:pt idx="43922">
                  <c:v>0.98592862419402005</c:v>
                </c:pt>
                <c:pt idx="43923">
                  <c:v>0.98602971537513595</c:v>
                </c:pt>
                <c:pt idx="43924">
                  <c:v>0.98587460718723197</c:v>
                </c:pt>
                <c:pt idx="43925">
                  <c:v>0.98596225317890396</c:v>
                </c:pt>
                <c:pt idx="43926">
                  <c:v>0.98596140477179195</c:v>
                </c:pt>
                <c:pt idx="43927">
                  <c:v>0.98604382450799</c:v>
                </c:pt>
                <c:pt idx="43928">
                  <c:v>0.98596429049690704</c:v>
                </c:pt>
                <c:pt idx="43929">
                  <c:v>0.98587658256997901</c:v>
                </c:pt>
                <c:pt idx="43930">
                  <c:v>0.985915519221086</c:v>
                </c:pt>
                <c:pt idx="43931">
                  <c:v>0.98602921185864101</c:v>
                </c:pt>
                <c:pt idx="43932">
                  <c:v>0.98596075733581001</c:v>
                </c:pt>
                <c:pt idx="43933">
                  <c:v>0.98598812560182203</c:v>
                </c:pt>
                <c:pt idx="43934">
                  <c:v>0.98589577833844599</c:v>
                </c:pt>
                <c:pt idx="43935">
                  <c:v>0.98598554319870202</c:v>
                </c:pt>
                <c:pt idx="43936">
                  <c:v>0.98595204201698405</c:v>
                </c:pt>
                <c:pt idx="43937">
                  <c:v>0.98603991236601296</c:v>
                </c:pt>
                <c:pt idx="43938">
                  <c:v>0.98585566943133396</c:v>
                </c:pt>
                <c:pt idx="43939">
                  <c:v>0.985957247784776</c:v>
                </c:pt>
                <c:pt idx="43940">
                  <c:v>0.98597839571343504</c:v>
                </c:pt>
                <c:pt idx="43941">
                  <c:v>0.98598056066232798</c:v>
                </c:pt>
                <c:pt idx="43942">
                  <c:v>0.98586028734003694</c:v>
                </c:pt>
                <c:pt idx="43943">
                  <c:v>0.98594355286691004</c:v>
                </c:pt>
                <c:pt idx="43944">
                  <c:v>0.98599360178747197</c:v>
                </c:pt>
                <c:pt idx="43945">
                  <c:v>0.98598654675410002</c:v>
                </c:pt>
                <c:pt idx="43946">
                  <c:v>0.98603805878862105</c:v>
                </c:pt>
                <c:pt idx="43947">
                  <c:v>0.985998418852153</c:v>
                </c:pt>
                <c:pt idx="43948">
                  <c:v>0.98604697198846403</c:v>
                </c:pt>
                <c:pt idx="43949">
                  <c:v>0.98599369462306097</c:v>
                </c:pt>
                <c:pt idx="43950">
                  <c:v>0.985933866100839</c:v>
                </c:pt>
                <c:pt idx="43951">
                  <c:v>0.98607498833399498</c:v>
                </c:pt>
                <c:pt idx="43952">
                  <c:v>0.98593946799828103</c:v>
                </c:pt>
                <c:pt idx="43953">
                  <c:v>0.98605789717902703</c:v>
                </c:pt>
                <c:pt idx="43954">
                  <c:v>0.98595257881130705</c:v>
                </c:pt>
                <c:pt idx="43955">
                  <c:v>0.98603646351478103</c:v>
                </c:pt>
                <c:pt idx="43956">
                  <c:v>0.985998886688913</c:v>
                </c:pt>
                <c:pt idx="43957">
                  <c:v>0.98606934164362103</c:v>
                </c:pt>
                <c:pt idx="43958">
                  <c:v>0.98600221827350598</c:v>
                </c:pt>
                <c:pt idx="43959">
                  <c:v>0.98602265652652799</c:v>
                </c:pt>
                <c:pt idx="43960">
                  <c:v>0.98589912067306895</c:v>
                </c:pt>
                <c:pt idx="43961">
                  <c:v>0.98597898649003302</c:v>
                </c:pt>
                <c:pt idx="43962">
                  <c:v>0.98591822439531895</c:v>
                </c:pt>
                <c:pt idx="43963">
                  <c:v>0.98603484228257698</c:v>
                </c:pt>
                <c:pt idx="43964">
                  <c:v>0.98597884655708301</c:v>
                </c:pt>
                <c:pt idx="43965">
                  <c:v>0.98591036817123701</c:v>
                </c:pt>
                <c:pt idx="43966">
                  <c:v>0.98592314104193002</c:v>
                </c:pt>
                <c:pt idx="43967">
                  <c:v>0.98596802052935895</c:v>
                </c:pt>
                <c:pt idx="43968">
                  <c:v>0.98601512211344899</c:v>
                </c:pt>
                <c:pt idx="43969">
                  <c:v>0.98588101533570605</c:v>
                </c:pt>
                <c:pt idx="43970">
                  <c:v>0.98602471932078395</c:v>
                </c:pt>
                <c:pt idx="43971">
                  <c:v>0.98607594965580403</c:v>
                </c:pt>
                <c:pt idx="43972">
                  <c:v>0.98601552346928001</c:v>
                </c:pt>
                <c:pt idx="43973">
                  <c:v>0.98602614833646096</c:v>
                </c:pt>
                <c:pt idx="43974">
                  <c:v>0.98598385579481396</c:v>
                </c:pt>
                <c:pt idx="43975">
                  <c:v>0.98597248371609503</c:v>
                </c:pt>
                <c:pt idx="43976">
                  <c:v>0.98592115278176695</c:v>
                </c:pt>
                <c:pt idx="43977">
                  <c:v>0.98589058531721097</c:v>
                </c:pt>
                <c:pt idx="43978">
                  <c:v>0.98597930388395105</c:v>
                </c:pt>
                <c:pt idx="43979">
                  <c:v>0.98600978891570901</c:v>
                </c:pt>
                <c:pt idx="43980">
                  <c:v>0.98601920305176205</c:v>
                </c:pt>
                <c:pt idx="43981">
                  <c:v>0.98599300891251895</c:v>
                </c:pt>
                <c:pt idx="43982">
                  <c:v>0.98593507893793197</c:v>
                </c:pt>
                <c:pt idx="43983">
                  <c:v>0.98595920036598395</c:v>
                </c:pt>
                <c:pt idx="43984">
                  <c:v>0.985894308548527</c:v>
                </c:pt>
                <c:pt idx="43985">
                  <c:v>0.98609068414423895</c:v>
                </c:pt>
                <c:pt idx="43986">
                  <c:v>0.985996693590381</c:v>
                </c:pt>
                <c:pt idx="43987">
                  <c:v>0.98602394432452301</c:v>
                </c:pt>
                <c:pt idx="43988">
                  <c:v>0.98597663520065104</c:v>
                </c:pt>
                <c:pt idx="43989">
                  <c:v>0.98591995140143296</c:v>
                </c:pt>
                <c:pt idx="43990">
                  <c:v>0.98600716407213695</c:v>
                </c:pt>
                <c:pt idx="43991">
                  <c:v>0.98595838513249801</c:v>
                </c:pt>
                <c:pt idx="43992">
                  <c:v>0.98593064391902796</c:v>
                </c:pt>
                <c:pt idx="43993">
                  <c:v>0.98593869752988605</c:v>
                </c:pt>
                <c:pt idx="43994">
                  <c:v>0.98599722830150904</c:v>
                </c:pt>
                <c:pt idx="43995">
                  <c:v>0.98604003343270497</c:v>
                </c:pt>
                <c:pt idx="43996">
                  <c:v>0.98591847479255901</c:v>
                </c:pt>
                <c:pt idx="43997">
                  <c:v>0.98597964162403695</c:v>
                </c:pt>
                <c:pt idx="43998">
                  <c:v>0.98603144228285799</c:v>
                </c:pt>
                <c:pt idx="43999">
                  <c:v>0.98592517748935304</c:v>
                </c:pt>
                <c:pt idx="44000">
                  <c:v>0.985956496135863</c:v>
                </c:pt>
                <c:pt idx="44001">
                  <c:v>0.98604518537475905</c:v>
                </c:pt>
                <c:pt idx="44002">
                  <c:v>0.98605343004333701</c:v>
                </c:pt>
                <c:pt idx="44003">
                  <c:v>0.98599585279282398</c:v>
                </c:pt>
                <c:pt idx="44004">
                  <c:v>0.98599214714110905</c:v>
                </c:pt>
                <c:pt idx="44005">
                  <c:v>0.98591787898737904</c:v>
                </c:pt>
                <c:pt idx="44006">
                  <c:v>0.985995061308376</c:v>
                </c:pt>
                <c:pt idx="44007">
                  <c:v>0.98595364491015602</c:v>
                </c:pt>
                <c:pt idx="44008">
                  <c:v>0.985866963936602</c:v>
                </c:pt>
                <c:pt idx="44009">
                  <c:v>0.98592610656062296</c:v>
                </c:pt>
                <c:pt idx="44010">
                  <c:v>0.98594551615705694</c:v>
                </c:pt>
                <c:pt idx="44011">
                  <c:v>0.98590377432242005</c:v>
                </c:pt>
                <c:pt idx="44012">
                  <c:v>0.98601043013840095</c:v>
                </c:pt>
                <c:pt idx="44013">
                  <c:v>0.98598362933363604</c:v>
                </c:pt>
                <c:pt idx="44014">
                  <c:v>0.98599055833509797</c:v>
                </c:pt>
                <c:pt idx="44015">
                  <c:v>0.98600088140042097</c:v>
                </c:pt>
                <c:pt idx="44016">
                  <c:v>0.98606380366072399</c:v>
                </c:pt>
                <c:pt idx="44017">
                  <c:v>0.986065676096199</c:v>
                </c:pt>
                <c:pt idx="44018">
                  <c:v>0.98593549138409697</c:v>
                </c:pt>
                <c:pt idx="44019">
                  <c:v>0.98590742742109405</c:v>
                </c:pt>
                <c:pt idx="44020">
                  <c:v>0.985902556822566</c:v>
                </c:pt>
                <c:pt idx="44021">
                  <c:v>0.98593911481572505</c:v>
                </c:pt>
                <c:pt idx="44022">
                  <c:v>0.985861583884586</c:v>
                </c:pt>
                <c:pt idx="44023">
                  <c:v>0.98601144112400396</c:v>
                </c:pt>
                <c:pt idx="44024">
                  <c:v>0.98594471666708405</c:v>
                </c:pt>
                <c:pt idx="44025">
                  <c:v>0.98592578866187297</c:v>
                </c:pt>
                <c:pt idx="44026">
                  <c:v>0.98600126383363795</c:v>
                </c:pt>
                <c:pt idx="44027">
                  <c:v>0.98598226337807904</c:v>
                </c:pt>
                <c:pt idx="44028">
                  <c:v>0.98613186939839104</c:v>
                </c:pt>
                <c:pt idx="44029">
                  <c:v>0.98591855930894801</c:v>
                </c:pt>
                <c:pt idx="44030">
                  <c:v>0.98600697204429999</c:v>
                </c:pt>
                <c:pt idx="44031">
                  <c:v>0.98594841873386196</c:v>
                </c:pt>
                <c:pt idx="44032">
                  <c:v>0.98585888674129296</c:v>
                </c:pt>
                <c:pt idx="44033">
                  <c:v>0.98605176054607002</c:v>
                </c:pt>
                <c:pt idx="44034">
                  <c:v>0.98598541077358004</c:v>
                </c:pt>
                <c:pt idx="44035">
                  <c:v>0.98591295190452699</c:v>
                </c:pt>
                <c:pt idx="44036">
                  <c:v>0.98581443141988101</c:v>
                </c:pt>
                <c:pt idx="44037">
                  <c:v>0.98603014454418403</c:v>
                </c:pt>
                <c:pt idx="44038">
                  <c:v>0.98590913950018</c:v>
                </c:pt>
                <c:pt idx="44039">
                  <c:v>0.98596998753001897</c:v>
                </c:pt>
                <c:pt idx="44040">
                  <c:v>0.98592671005001498</c:v>
                </c:pt>
                <c:pt idx="44041">
                  <c:v>0.98593323998877103</c:v>
                </c:pt>
                <c:pt idx="44042">
                  <c:v>0.98596711173670304</c:v>
                </c:pt>
                <c:pt idx="44043">
                  <c:v>0.98587431296919903</c:v>
                </c:pt>
                <c:pt idx="44044">
                  <c:v>0.98597554190643</c:v>
                </c:pt>
                <c:pt idx="44045">
                  <c:v>0.98601362234225998</c:v>
                </c:pt>
                <c:pt idx="44046">
                  <c:v>0.98603221069300995</c:v>
                </c:pt>
                <c:pt idx="44047">
                  <c:v>0.985957836923678</c:v>
                </c:pt>
                <c:pt idx="44048">
                  <c:v>0.98600373458079105</c:v>
                </c:pt>
                <c:pt idx="44049">
                  <c:v>0.98595847821069504</c:v>
                </c:pt>
                <c:pt idx="44050">
                  <c:v>0.98597149289573305</c:v>
                </c:pt>
                <c:pt idx="44051">
                  <c:v>0.98594504924108495</c:v>
                </c:pt>
                <c:pt idx="44052">
                  <c:v>0.98604312705092501</c:v>
                </c:pt>
                <c:pt idx="44053">
                  <c:v>0.98609742811218004</c:v>
                </c:pt>
                <c:pt idx="44054">
                  <c:v>0.98596427733244996</c:v>
                </c:pt>
                <c:pt idx="44055">
                  <c:v>0.98593871972059399</c:v>
                </c:pt>
                <c:pt idx="44056">
                  <c:v>0.98589946329408196</c:v>
                </c:pt>
                <c:pt idx="44057">
                  <c:v>0.98608653741846697</c:v>
                </c:pt>
                <c:pt idx="44058">
                  <c:v>0.985845654019463</c:v>
                </c:pt>
                <c:pt idx="44059">
                  <c:v>0.98598222908897104</c:v>
                </c:pt>
                <c:pt idx="44060">
                  <c:v>0.98595967929984196</c:v>
                </c:pt>
                <c:pt idx="44061">
                  <c:v>0.98607504386593503</c:v>
                </c:pt>
                <c:pt idx="44062">
                  <c:v>0.98596395424627103</c:v>
                </c:pt>
                <c:pt idx="44063">
                  <c:v>0.98599314760061096</c:v>
                </c:pt>
                <c:pt idx="44064">
                  <c:v>0.98594206395157302</c:v>
                </c:pt>
                <c:pt idx="44065">
                  <c:v>0.98600055354920202</c:v>
                </c:pt>
                <c:pt idx="44066">
                  <c:v>0.98609290899289403</c:v>
                </c:pt>
                <c:pt idx="44067">
                  <c:v>0.98598990419843302</c:v>
                </c:pt>
                <c:pt idx="44068">
                  <c:v>0.98600772232023204</c:v>
                </c:pt>
                <c:pt idx="44069">
                  <c:v>0.98606675126027399</c:v>
                </c:pt>
                <c:pt idx="44070">
                  <c:v>0.98590127726033805</c:v>
                </c:pt>
                <c:pt idx="44071">
                  <c:v>0.98591099839950203</c:v>
                </c:pt>
                <c:pt idx="44072">
                  <c:v>0.98589416476529501</c:v>
                </c:pt>
                <c:pt idx="44073">
                  <c:v>0.98607461724085299</c:v>
                </c:pt>
                <c:pt idx="44074">
                  <c:v>0.98602851495754795</c:v>
                </c:pt>
                <c:pt idx="44075">
                  <c:v>0.98597221689249903</c:v>
                </c:pt>
                <c:pt idx="44076">
                  <c:v>0.98592990911576195</c:v>
                </c:pt>
                <c:pt idx="44077">
                  <c:v>0.98594714079277201</c:v>
                </c:pt>
                <c:pt idx="44078">
                  <c:v>0.986061578993778</c:v>
                </c:pt>
                <c:pt idx="44079">
                  <c:v>0.98603925079535104</c:v>
                </c:pt>
                <c:pt idx="44080">
                  <c:v>0.986027919188604</c:v>
                </c:pt>
                <c:pt idx="44081">
                  <c:v>0.98581713678133598</c:v>
                </c:pt>
                <c:pt idx="44082">
                  <c:v>0.98591044953190099</c:v>
                </c:pt>
                <c:pt idx="44083">
                  <c:v>0.98597518975711995</c:v>
                </c:pt>
                <c:pt idx="44084">
                  <c:v>0.98594436524119999</c:v>
                </c:pt>
                <c:pt idx="44085">
                  <c:v>0.98594399441677205</c:v>
                </c:pt>
                <c:pt idx="44086">
                  <c:v>0.98602995527843096</c:v>
                </c:pt>
                <c:pt idx="44087">
                  <c:v>0.98590637087057698</c:v>
                </c:pt>
                <c:pt idx="44088">
                  <c:v>0.98591909131132305</c:v>
                </c:pt>
                <c:pt idx="44089">
                  <c:v>0.98606532764965205</c:v>
                </c:pt>
                <c:pt idx="44090">
                  <c:v>0.98594879433388605</c:v>
                </c:pt>
                <c:pt idx="44091">
                  <c:v>0.98600987197329204</c:v>
                </c:pt>
                <c:pt idx="44092">
                  <c:v>0.98597475377402</c:v>
                </c:pt>
                <c:pt idx="44093">
                  <c:v>0.98598201134881103</c:v>
                </c:pt>
                <c:pt idx="44094">
                  <c:v>0.98597268654454395</c:v>
                </c:pt>
                <c:pt idx="44095">
                  <c:v>0.98599714486873302</c:v>
                </c:pt>
                <c:pt idx="44096">
                  <c:v>0.98589041367756602</c:v>
                </c:pt>
                <c:pt idx="44097">
                  <c:v>0.985955500539209</c:v>
                </c:pt>
                <c:pt idx="44098">
                  <c:v>0.985956562148254</c:v>
                </c:pt>
                <c:pt idx="44099">
                  <c:v>0.98605234898845895</c:v>
                </c:pt>
                <c:pt idx="44100">
                  <c:v>0.98600331130119501</c:v>
                </c:pt>
                <c:pt idx="44101">
                  <c:v>0.98588355215381795</c:v>
                </c:pt>
                <c:pt idx="44102">
                  <c:v>0.98599541328089102</c:v>
                </c:pt>
                <c:pt idx="44103">
                  <c:v>0.9858702766263</c:v>
                </c:pt>
                <c:pt idx="44104">
                  <c:v>0.985976123234938</c:v>
                </c:pt>
                <c:pt idx="44105">
                  <c:v>0.985972719628463</c:v>
                </c:pt>
                <c:pt idx="44106">
                  <c:v>0.98600945259788797</c:v>
                </c:pt>
                <c:pt idx="44107">
                  <c:v>0.98596728042159199</c:v>
                </c:pt>
                <c:pt idx="44108">
                  <c:v>0.98582477112253497</c:v>
                </c:pt>
                <c:pt idx="44109">
                  <c:v>0.98595042771982</c:v>
                </c:pt>
                <c:pt idx="44110">
                  <c:v>0.98599584804265406</c:v>
                </c:pt>
                <c:pt idx="44111">
                  <c:v>0.985888664831017</c:v>
                </c:pt>
                <c:pt idx="44112">
                  <c:v>0.98599777044694503</c:v>
                </c:pt>
                <c:pt idx="44113">
                  <c:v>0.98603635035339998</c:v>
                </c:pt>
                <c:pt idx="44114">
                  <c:v>0.98599720078839503</c:v>
                </c:pt>
                <c:pt idx="44115">
                  <c:v>0.98612257259962799</c:v>
                </c:pt>
                <c:pt idx="44116">
                  <c:v>0.98606630011405405</c:v>
                </c:pt>
                <c:pt idx="44117">
                  <c:v>0.985867142783731</c:v>
                </c:pt>
                <c:pt idx="44118">
                  <c:v>0.98603530225840796</c:v>
                </c:pt>
                <c:pt idx="44119">
                  <c:v>0.98590713776037597</c:v>
                </c:pt>
                <c:pt idx="44120">
                  <c:v>0.98602244188668997</c:v>
                </c:pt>
                <c:pt idx="44121">
                  <c:v>0.98591565484944399</c:v>
                </c:pt>
                <c:pt idx="44122">
                  <c:v>0.98594262886931405</c:v>
                </c:pt>
                <c:pt idx="44123">
                  <c:v>0.98596204839652701</c:v>
                </c:pt>
                <c:pt idx="44124">
                  <c:v>0.98596100664411601</c:v>
                </c:pt>
                <c:pt idx="44125">
                  <c:v>0.98597549824189001</c:v>
                </c:pt>
                <c:pt idx="44126">
                  <c:v>0.98589744604486895</c:v>
                </c:pt>
                <c:pt idx="44127">
                  <c:v>0.98596940716840198</c:v>
                </c:pt>
                <c:pt idx="44128">
                  <c:v>0.985950468088444</c:v>
                </c:pt>
                <c:pt idx="44129">
                  <c:v>0.98597258410458399</c:v>
                </c:pt>
                <c:pt idx="44130">
                  <c:v>0.98596477729147203</c:v>
                </c:pt>
                <c:pt idx="44131">
                  <c:v>0.98600487347843402</c:v>
                </c:pt>
                <c:pt idx="44132">
                  <c:v>0.98591392617558404</c:v>
                </c:pt>
                <c:pt idx="44133">
                  <c:v>0.98596608680678199</c:v>
                </c:pt>
                <c:pt idx="44134">
                  <c:v>0.98596082186982903</c:v>
                </c:pt>
                <c:pt idx="44135">
                  <c:v>0.98599297040451495</c:v>
                </c:pt>
                <c:pt idx="44136">
                  <c:v>0.98592519832611802</c:v>
                </c:pt>
                <c:pt idx="44137">
                  <c:v>0.98595429548914304</c:v>
                </c:pt>
                <c:pt idx="44138">
                  <c:v>0.98602052749407898</c:v>
                </c:pt>
                <c:pt idx="44139">
                  <c:v>0.98599251118422804</c:v>
                </c:pt>
                <c:pt idx="44140">
                  <c:v>0.98593081481803302</c:v>
                </c:pt>
                <c:pt idx="44141">
                  <c:v>0.98595072749991297</c:v>
                </c:pt>
                <c:pt idx="44142">
                  <c:v>0.98596382482529299</c:v>
                </c:pt>
                <c:pt idx="44143">
                  <c:v>0.98602683795896395</c:v>
                </c:pt>
                <c:pt idx="44144">
                  <c:v>0.98592560013740504</c:v>
                </c:pt>
                <c:pt idx="44145">
                  <c:v>0.98603814698256398</c:v>
                </c:pt>
                <c:pt idx="44146">
                  <c:v>0.98593483112527602</c:v>
                </c:pt>
                <c:pt idx="44147">
                  <c:v>0.98600932401582797</c:v>
                </c:pt>
                <c:pt idx="44148">
                  <c:v>0.98585428421765597</c:v>
                </c:pt>
                <c:pt idx="44149">
                  <c:v>0.98599629404669198</c:v>
                </c:pt>
                <c:pt idx="44150">
                  <c:v>0.98590961959726797</c:v>
                </c:pt>
                <c:pt idx="44151">
                  <c:v>0.986046818343981</c:v>
                </c:pt>
                <c:pt idx="44152">
                  <c:v>0.98585407499618805</c:v>
                </c:pt>
                <c:pt idx="44153">
                  <c:v>0.98599621961619099</c:v>
                </c:pt>
                <c:pt idx="44154">
                  <c:v>0.98595210918538101</c:v>
                </c:pt>
                <c:pt idx="44155">
                  <c:v>0.98603186105298002</c:v>
                </c:pt>
                <c:pt idx="44156">
                  <c:v>0.98587673239830398</c:v>
                </c:pt>
                <c:pt idx="44157">
                  <c:v>0.98593754702290404</c:v>
                </c:pt>
                <c:pt idx="44158">
                  <c:v>0.98592288919987703</c:v>
                </c:pt>
                <c:pt idx="44159">
                  <c:v>0.98594229804172395</c:v>
                </c:pt>
                <c:pt idx="44160">
                  <c:v>0.98603275353250996</c:v>
                </c:pt>
                <c:pt idx="44161">
                  <c:v>0.98586058581079306</c:v>
                </c:pt>
                <c:pt idx="44162">
                  <c:v>0.98588304605158605</c:v>
                </c:pt>
                <c:pt idx="44163">
                  <c:v>0.98600591828650197</c:v>
                </c:pt>
                <c:pt idx="44164">
                  <c:v>0.98596795680261395</c:v>
                </c:pt>
                <c:pt idx="44165">
                  <c:v>0.98605670405370205</c:v>
                </c:pt>
                <c:pt idx="44166">
                  <c:v>0.986017515402973</c:v>
                </c:pt>
                <c:pt idx="44167">
                  <c:v>0.98594449277582796</c:v>
                </c:pt>
                <c:pt idx="44168">
                  <c:v>0.98599078657704697</c:v>
                </c:pt>
                <c:pt idx="44169">
                  <c:v>0.98598695581870599</c:v>
                </c:pt>
                <c:pt idx="44170">
                  <c:v>0.98596614083131096</c:v>
                </c:pt>
                <c:pt idx="44171">
                  <c:v>0.98592918724481804</c:v>
                </c:pt>
                <c:pt idx="44172">
                  <c:v>0.98610040225956397</c:v>
                </c:pt>
                <c:pt idx="44173">
                  <c:v>0.98596073590099698</c:v>
                </c:pt>
                <c:pt idx="44174">
                  <c:v>0.98603271293100003</c:v>
                </c:pt>
                <c:pt idx="44175">
                  <c:v>0.98603788402653703</c:v>
                </c:pt>
                <c:pt idx="44176">
                  <c:v>0.98586962314544602</c:v>
                </c:pt>
                <c:pt idx="44177">
                  <c:v>0.98601714986993705</c:v>
                </c:pt>
                <c:pt idx="44178">
                  <c:v>0.98595964854242002</c:v>
                </c:pt>
                <c:pt idx="44179">
                  <c:v>0.98592994289452995</c:v>
                </c:pt>
                <c:pt idx="44180">
                  <c:v>0.98601167452576599</c:v>
                </c:pt>
                <c:pt idx="44181">
                  <c:v>0.985998237618531</c:v>
                </c:pt>
                <c:pt idx="44182">
                  <c:v>0.98606471848877797</c:v>
                </c:pt>
                <c:pt idx="44183">
                  <c:v>0.98596371795332705</c:v>
                </c:pt>
                <c:pt idx="44184">
                  <c:v>0.98600139759180505</c:v>
                </c:pt>
                <c:pt idx="44185">
                  <c:v>0.98589747559490304</c:v>
                </c:pt>
                <c:pt idx="44186">
                  <c:v>0.98609793974139304</c:v>
                </c:pt>
                <c:pt idx="44187">
                  <c:v>0.98588031696233402</c:v>
                </c:pt>
                <c:pt idx="44188">
                  <c:v>0.98596863830593795</c:v>
                </c:pt>
                <c:pt idx="44189">
                  <c:v>0.98594981882385202</c:v>
                </c:pt>
                <c:pt idx="44190">
                  <c:v>0.98601854217038698</c:v>
                </c:pt>
                <c:pt idx="44191">
                  <c:v>0.98598938433368999</c:v>
                </c:pt>
                <c:pt idx="44192">
                  <c:v>0.98593057622958202</c:v>
                </c:pt>
                <c:pt idx="44193">
                  <c:v>0.98595640538827201</c:v>
                </c:pt>
                <c:pt idx="44194">
                  <c:v>0.98594424311645201</c:v>
                </c:pt>
                <c:pt idx="44195">
                  <c:v>0.98587255895278703</c:v>
                </c:pt>
                <c:pt idx="44196">
                  <c:v>0.98587023470866797</c:v>
                </c:pt>
                <c:pt idx="44197">
                  <c:v>0.98596027826355603</c:v>
                </c:pt>
                <c:pt idx="44198">
                  <c:v>0.98595673819714302</c:v>
                </c:pt>
                <c:pt idx="44199">
                  <c:v>0.98585087983879904</c:v>
                </c:pt>
                <c:pt idx="44200">
                  <c:v>0.98603263627076498</c:v>
                </c:pt>
                <c:pt idx="44201">
                  <c:v>0.98590234948778899</c:v>
                </c:pt>
                <c:pt idx="44202">
                  <c:v>0.98602505711562505</c:v>
                </c:pt>
                <c:pt idx="44203">
                  <c:v>0.98602842357837694</c:v>
                </c:pt>
                <c:pt idx="44204">
                  <c:v>0.98599962246899198</c:v>
                </c:pt>
                <c:pt idx="44205">
                  <c:v>0.98589947866602901</c:v>
                </c:pt>
                <c:pt idx="44206">
                  <c:v>0.985920334447415</c:v>
                </c:pt>
                <c:pt idx="44207">
                  <c:v>0.98584747584059496</c:v>
                </c:pt>
                <c:pt idx="44208">
                  <c:v>0.98595659104411704</c:v>
                </c:pt>
                <c:pt idx="44209">
                  <c:v>0.98605216037513799</c:v>
                </c:pt>
                <c:pt idx="44210">
                  <c:v>0.98601416620496396</c:v>
                </c:pt>
                <c:pt idx="44211">
                  <c:v>0.986023467100831</c:v>
                </c:pt>
                <c:pt idx="44212">
                  <c:v>0.98588340641346695</c:v>
                </c:pt>
                <c:pt idx="44213">
                  <c:v>0.98610518803189695</c:v>
                </c:pt>
                <c:pt idx="44214">
                  <c:v>0.98590060768939702</c:v>
                </c:pt>
                <c:pt idx="44215">
                  <c:v>0.98612143078720804</c:v>
                </c:pt>
                <c:pt idx="44216">
                  <c:v>0.98577656366163502</c:v>
                </c:pt>
                <c:pt idx="44217">
                  <c:v>0.98608598508300604</c:v>
                </c:pt>
                <c:pt idx="44218">
                  <c:v>0.98592674798996904</c:v>
                </c:pt>
                <c:pt idx="44219">
                  <c:v>0.98598247872196398</c:v>
                </c:pt>
                <c:pt idx="44220">
                  <c:v>0.98586727565864096</c:v>
                </c:pt>
                <c:pt idx="44221">
                  <c:v>0.98595842722077098</c:v>
                </c:pt>
                <c:pt idx="44222">
                  <c:v>0.98592954037048597</c:v>
                </c:pt>
                <c:pt idx="44223">
                  <c:v>0.98608552246755299</c:v>
                </c:pt>
                <c:pt idx="44224">
                  <c:v>0.98597172499266805</c:v>
                </c:pt>
                <c:pt idx="44225">
                  <c:v>0.98595803428030504</c:v>
                </c:pt>
                <c:pt idx="44226">
                  <c:v>0.98601207814938896</c:v>
                </c:pt>
                <c:pt idx="44227">
                  <c:v>0.98592319810860196</c:v>
                </c:pt>
                <c:pt idx="44228">
                  <c:v>0.98590878541276705</c:v>
                </c:pt>
                <c:pt idx="44229">
                  <c:v>0.98588497693877897</c:v>
                </c:pt>
                <c:pt idx="44230">
                  <c:v>0.98604807543602901</c:v>
                </c:pt>
                <c:pt idx="44231">
                  <c:v>0.98581069898489104</c:v>
                </c:pt>
                <c:pt idx="44232">
                  <c:v>0.98600219247172805</c:v>
                </c:pt>
                <c:pt idx="44233">
                  <c:v>0.98608945705498696</c:v>
                </c:pt>
                <c:pt idx="44234">
                  <c:v>0.98601121182320695</c:v>
                </c:pt>
                <c:pt idx="44235">
                  <c:v>0.98594543266367896</c:v>
                </c:pt>
                <c:pt idx="44236">
                  <c:v>0.98600309159169497</c:v>
                </c:pt>
                <c:pt idx="44237">
                  <c:v>0.98604708085763004</c:v>
                </c:pt>
                <c:pt idx="44238">
                  <c:v>0.98603531198004002</c:v>
                </c:pt>
                <c:pt idx="44239">
                  <c:v>0.98611057403333602</c:v>
                </c:pt>
                <c:pt idx="44240">
                  <c:v>0.98603889430022795</c:v>
                </c:pt>
                <c:pt idx="44241">
                  <c:v>0.98602248889331101</c:v>
                </c:pt>
                <c:pt idx="44242">
                  <c:v>0.98601638904456901</c:v>
                </c:pt>
                <c:pt idx="44243">
                  <c:v>0.986009849740346</c:v>
                </c:pt>
                <c:pt idx="44244">
                  <c:v>0.98604646326688405</c:v>
                </c:pt>
                <c:pt idx="44245">
                  <c:v>0.98588346500864799</c:v>
                </c:pt>
                <c:pt idx="44246">
                  <c:v>0.986006548978413</c:v>
                </c:pt>
                <c:pt idx="44247">
                  <c:v>0.98583495584888403</c:v>
                </c:pt>
                <c:pt idx="44248">
                  <c:v>0.98597492121654395</c:v>
                </c:pt>
                <c:pt idx="44249">
                  <c:v>0.985952494929065</c:v>
                </c:pt>
                <c:pt idx="44250">
                  <c:v>0.98594820739605005</c:v>
                </c:pt>
                <c:pt idx="44251">
                  <c:v>0.98596765248530105</c:v>
                </c:pt>
                <c:pt idx="44252">
                  <c:v>0.98604491666509997</c:v>
                </c:pt>
                <c:pt idx="44253">
                  <c:v>0.98606217860149203</c:v>
                </c:pt>
                <c:pt idx="44254">
                  <c:v>0.98590603315794201</c:v>
                </c:pt>
                <c:pt idx="44255">
                  <c:v>0.98587431375954204</c:v>
                </c:pt>
                <c:pt idx="44256">
                  <c:v>0.98592385885093803</c:v>
                </c:pt>
                <c:pt idx="44257">
                  <c:v>0.98601286752489203</c:v>
                </c:pt>
                <c:pt idx="44258">
                  <c:v>0.98591418602560399</c:v>
                </c:pt>
                <c:pt idx="44259">
                  <c:v>0.98603012069128504</c:v>
                </c:pt>
                <c:pt idx="44260">
                  <c:v>0.985890686976584</c:v>
                </c:pt>
                <c:pt idx="44261">
                  <c:v>0.986087016753599</c:v>
                </c:pt>
                <c:pt idx="44262">
                  <c:v>0.98588736109630304</c:v>
                </c:pt>
                <c:pt idx="44263">
                  <c:v>0.98607399554896003</c:v>
                </c:pt>
                <c:pt idx="44264">
                  <c:v>0.98596101067580699</c:v>
                </c:pt>
                <c:pt idx="44265">
                  <c:v>0.98603380727902201</c:v>
                </c:pt>
                <c:pt idx="44266">
                  <c:v>0.98607927973344101</c:v>
                </c:pt>
                <c:pt idx="44267">
                  <c:v>0.98606282081464303</c:v>
                </c:pt>
                <c:pt idx="44268">
                  <c:v>0.98601223260626403</c:v>
                </c:pt>
                <c:pt idx="44269">
                  <c:v>0.98602369817692803</c:v>
                </c:pt>
                <c:pt idx="44270">
                  <c:v>0.98599997113535598</c:v>
                </c:pt>
                <c:pt idx="44271">
                  <c:v>0.98601963887031496</c:v>
                </c:pt>
                <c:pt idx="44272">
                  <c:v>0.98589382668404102</c:v>
                </c:pt>
                <c:pt idx="44273">
                  <c:v>0.98600190453069902</c:v>
                </c:pt>
                <c:pt idx="44274">
                  <c:v>0.98582321415956797</c:v>
                </c:pt>
                <c:pt idx="44275">
                  <c:v>0.98595985430919497</c:v>
                </c:pt>
                <c:pt idx="44276">
                  <c:v>0.98599592416863502</c:v>
                </c:pt>
                <c:pt idx="44277">
                  <c:v>0.985817128827017</c:v>
                </c:pt>
                <c:pt idx="44278">
                  <c:v>0.98591197710004996</c:v>
                </c:pt>
                <c:pt idx="44279">
                  <c:v>0.98593110985754995</c:v>
                </c:pt>
                <c:pt idx="44280">
                  <c:v>0.98594895578884301</c:v>
                </c:pt>
                <c:pt idx="44281">
                  <c:v>0.98599831905755997</c:v>
                </c:pt>
                <c:pt idx="44282">
                  <c:v>0.986048422389601</c:v>
                </c:pt>
                <c:pt idx="44283">
                  <c:v>0.98604839757493601</c:v>
                </c:pt>
                <c:pt idx="44284">
                  <c:v>0.98597494068368496</c:v>
                </c:pt>
                <c:pt idx="44285">
                  <c:v>0.98600960882642197</c:v>
                </c:pt>
                <c:pt idx="44286">
                  <c:v>0.98596734187843404</c:v>
                </c:pt>
                <c:pt idx="44287">
                  <c:v>0.98601799368255005</c:v>
                </c:pt>
                <c:pt idx="44288">
                  <c:v>0.98603205006446104</c:v>
                </c:pt>
                <c:pt idx="44289">
                  <c:v>0.98601106514657899</c:v>
                </c:pt>
                <c:pt idx="44290">
                  <c:v>0.98597456161041996</c:v>
                </c:pt>
                <c:pt idx="44291">
                  <c:v>0.98593604405280699</c:v>
                </c:pt>
                <c:pt idx="44292">
                  <c:v>0.98604379283100596</c:v>
                </c:pt>
                <c:pt idx="44293">
                  <c:v>0.98591347152075504</c:v>
                </c:pt>
                <c:pt idx="44294">
                  <c:v>0.985931089514411</c:v>
                </c:pt>
                <c:pt idx="44295">
                  <c:v>0.98590230069761797</c:v>
                </c:pt>
                <c:pt idx="44296">
                  <c:v>0.98583868090609805</c:v>
                </c:pt>
                <c:pt idx="44297">
                  <c:v>0.98588149147533</c:v>
                </c:pt>
                <c:pt idx="44298">
                  <c:v>0.98596838550091004</c:v>
                </c:pt>
                <c:pt idx="44299">
                  <c:v>0.98592008590073699</c:v>
                </c:pt>
                <c:pt idx="44300">
                  <c:v>0.98594990519221903</c:v>
                </c:pt>
                <c:pt idx="44301">
                  <c:v>0.98605333447229204</c:v>
                </c:pt>
                <c:pt idx="44302">
                  <c:v>0.98586134200072995</c:v>
                </c:pt>
                <c:pt idx="44303">
                  <c:v>0.98602733195133996</c:v>
                </c:pt>
                <c:pt idx="44304">
                  <c:v>0.98590848283176502</c:v>
                </c:pt>
                <c:pt idx="44305">
                  <c:v>0.98597730142025597</c:v>
                </c:pt>
                <c:pt idx="44306">
                  <c:v>0.98585968886557696</c:v>
                </c:pt>
                <c:pt idx="44307">
                  <c:v>0.98596550950005102</c:v>
                </c:pt>
                <c:pt idx="44308">
                  <c:v>0.98589602839054702</c:v>
                </c:pt>
                <c:pt idx="44309">
                  <c:v>0.98601163396655001</c:v>
                </c:pt>
                <c:pt idx="44310">
                  <c:v>0.98593458881215801</c:v>
                </c:pt>
                <c:pt idx="44311">
                  <c:v>0.98597370804760498</c:v>
                </c:pt>
                <c:pt idx="44312">
                  <c:v>0.98588556529345195</c:v>
                </c:pt>
                <c:pt idx="44313">
                  <c:v>0.98595517753644002</c:v>
                </c:pt>
                <c:pt idx="44314">
                  <c:v>0.98600850142090402</c:v>
                </c:pt>
                <c:pt idx="44315">
                  <c:v>0.98592132536386301</c:v>
                </c:pt>
                <c:pt idx="44316">
                  <c:v>0.98596835780666403</c:v>
                </c:pt>
                <c:pt idx="44317">
                  <c:v>0.98599071951829997</c:v>
                </c:pt>
                <c:pt idx="44318">
                  <c:v>0.98608412309793902</c:v>
                </c:pt>
                <c:pt idx="44319">
                  <c:v>0.98595696786675702</c:v>
                </c:pt>
                <c:pt idx="44320">
                  <c:v>0.985878609431044</c:v>
                </c:pt>
                <c:pt idx="44321">
                  <c:v>0.985990882930455</c:v>
                </c:pt>
                <c:pt idx="44322">
                  <c:v>0.98595556167834797</c:v>
                </c:pt>
                <c:pt idx="44323">
                  <c:v>0.98601320921057101</c:v>
                </c:pt>
                <c:pt idx="44324">
                  <c:v>0.98598125058212605</c:v>
                </c:pt>
                <c:pt idx="44325">
                  <c:v>0.98598031268051201</c:v>
                </c:pt>
                <c:pt idx="44326">
                  <c:v>0.98595532116278295</c:v>
                </c:pt>
                <c:pt idx="44327">
                  <c:v>0.985948575334893</c:v>
                </c:pt>
                <c:pt idx="44328">
                  <c:v>0.98597952482509799</c:v>
                </c:pt>
                <c:pt idx="44329">
                  <c:v>0.98599583087381404</c:v>
                </c:pt>
                <c:pt idx="44330">
                  <c:v>0.98607255877171995</c:v>
                </c:pt>
                <c:pt idx="44331">
                  <c:v>0.98597114101078198</c:v>
                </c:pt>
                <c:pt idx="44332">
                  <c:v>0.98591630630119398</c:v>
                </c:pt>
                <c:pt idx="44333">
                  <c:v>0.98587341650016702</c:v>
                </c:pt>
                <c:pt idx="44334">
                  <c:v>0.98599605309537997</c:v>
                </c:pt>
                <c:pt idx="44335">
                  <c:v>0.98591483286252402</c:v>
                </c:pt>
                <c:pt idx="44336">
                  <c:v>0.98603886242131999</c:v>
                </c:pt>
                <c:pt idx="44337">
                  <c:v>0.98613269280066596</c:v>
                </c:pt>
                <c:pt idx="44338">
                  <c:v>0.98602759855752198</c:v>
                </c:pt>
                <c:pt idx="44339">
                  <c:v>0.98606527504109798</c:v>
                </c:pt>
                <c:pt idx="44340">
                  <c:v>0.98598351662522499</c:v>
                </c:pt>
                <c:pt idx="44341">
                  <c:v>0.98601826340872101</c:v>
                </c:pt>
                <c:pt idx="44342">
                  <c:v>0.98593238686806195</c:v>
                </c:pt>
                <c:pt idx="44343">
                  <c:v>0.98595048906660498</c:v>
                </c:pt>
                <c:pt idx="44344">
                  <c:v>0.985981393530874</c:v>
                </c:pt>
                <c:pt idx="44345">
                  <c:v>0.98582807127149497</c:v>
                </c:pt>
                <c:pt idx="44346">
                  <c:v>0.98590658607934001</c:v>
                </c:pt>
                <c:pt idx="44347">
                  <c:v>0.98603201489803805</c:v>
                </c:pt>
                <c:pt idx="44348">
                  <c:v>0.98603156618035503</c:v>
                </c:pt>
                <c:pt idx="44349">
                  <c:v>0.98607177314472605</c:v>
                </c:pt>
                <c:pt idx="44350">
                  <c:v>0.98586810877771403</c:v>
                </c:pt>
                <c:pt idx="44351">
                  <c:v>0.98601738116440496</c:v>
                </c:pt>
                <c:pt idx="44352">
                  <c:v>0.98596070150887805</c:v>
                </c:pt>
                <c:pt idx="44353">
                  <c:v>0.98613378471810997</c:v>
                </c:pt>
                <c:pt idx="44354">
                  <c:v>0.98596081396797797</c:v>
                </c:pt>
                <c:pt idx="44355">
                  <c:v>0.985937192308876</c:v>
                </c:pt>
                <c:pt idx="44356">
                  <c:v>0.98592981364094201</c:v>
                </c:pt>
                <c:pt idx="44357">
                  <c:v>0.98593389537390397</c:v>
                </c:pt>
                <c:pt idx="44358">
                  <c:v>0.98596275623923002</c:v>
                </c:pt>
                <c:pt idx="44359">
                  <c:v>0.98587370683744002</c:v>
                </c:pt>
                <c:pt idx="44360">
                  <c:v>0.98600348370605595</c:v>
                </c:pt>
                <c:pt idx="44361">
                  <c:v>0.98592225994138105</c:v>
                </c:pt>
                <c:pt idx="44362">
                  <c:v>0.98599963356764697</c:v>
                </c:pt>
                <c:pt idx="44363">
                  <c:v>0.98603858559734103</c:v>
                </c:pt>
                <c:pt idx="44364">
                  <c:v>0.98607315147511598</c:v>
                </c:pt>
                <c:pt idx="44365">
                  <c:v>0.98590629930269003</c:v>
                </c:pt>
                <c:pt idx="44366">
                  <c:v>0.98605580850409502</c:v>
                </c:pt>
                <c:pt idx="44367">
                  <c:v>0.98596827774531404</c:v>
                </c:pt>
                <c:pt idx="44368">
                  <c:v>0.986113500592121</c:v>
                </c:pt>
                <c:pt idx="44369">
                  <c:v>0.98597400746300701</c:v>
                </c:pt>
                <c:pt idx="44370">
                  <c:v>0.98604853385229596</c:v>
                </c:pt>
                <c:pt idx="44371">
                  <c:v>0.98600378983280701</c:v>
                </c:pt>
                <c:pt idx="44372">
                  <c:v>0.98595953702949601</c:v>
                </c:pt>
                <c:pt idx="44373">
                  <c:v>0.98587602215766501</c:v>
                </c:pt>
                <c:pt idx="44374">
                  <c:v>0.98594838697004294</c:v>
                </c:pt>
                <c:pt idx="44375">
                  <c:v>0.98594156585385595</c:v>
                </c:pt>
                <c:pt idx="44376">
                  <c:v>0.98603107429917203</c:v>
                </c:pt>
                <c:pt idx="44377">
                  <c:v>0.98602770373562199</c:v>
                </c:pt>
                <c:pt idx="44378">
                  <c:v>0.98607668680270899</c:v>
                </c:pt>
                <c:pt idx="44379">
                  <c:v>0.98601192538390803</c:v>
                </c:pt>
                <c:pt idx="44380">
                  <c:v>0.98596636749729205</c:v>
                </c:pt>
                <c:pt idx="44381">
                  <c:v>0.98591981913833704</c:v>
                </c:pt>
                <c:pt idx="44382">
                  <c:v>0.98588923285672503</c:v>
                </c:pt>
                <c:pt idx="44383">
                  <c:v>0.98599724327259197</c:v>
                </c:pt>
                <c:pt idx="44384">
                  <c:v>0.98597357037258704</c:v>
                </c:pt>
                <c:pt idx="44385">
                  <c:v>0.98596986819836896</c:v>
                </c:pt>
                <c:pt idx="44386">
                  <c:v>0.98595819507548799</c:v>
                </c:pt>
                <c:pt idx="44387">
                  <c:v>0.98594732880715297</c:v>
                </c:pt>
                <c:pt idx="44388">
                  <c:v>0.98611715234685704</c:v>
                </c:pt>
                <c:pt idx="44389">
                  <c:v>0.98605705210526895</c:v>
                </c:pt>
                <c:pt idx="44390">
                  <c:v>0.98597464104409704</c:v>
                </c:pt>
                <c:pt idx="44391">
                  <c:v>0.98592754694404605</c:v>
                </c:pt>
                <c:pt idx="44392">
                  <c:v>0.98590261439539695</c:v>
                </c:pt>
                <c:pt idx="44393">
                  <c:v>0.98594163219361397</c:v>
                </c:pt>
                <c:pt idx="44394">
                  <c:v>0.98593200910291001</c:v>
                </c:pt>
                <c:pt idx="44395">
                  <c:v>0.98592798368234202</c:v>
                </c:pt>
                <c:pt idx="44396">
                  <c:v>0.98607571330288502</c:v>
                </c:pt>
                <c:pt idx="44397">
                  <c:v>0.98595319236370804</c:v>
                </c:pt>
                <c:pt idx="44398">
                  <c:v>0.98611283973875197</c:v>
                </c:pt>
                <c:pt idx="44399">
                  <c:v>0.985938671430302</c:v>
                </c:pt>
                <c:pt idx="44400">
                  <c:v>0.98592794383926796</c:v>
                </c:pt>
                <c:pt idx="44401">
                  <c:v>0.98583843094632295</c:v>
                </c:pt>
                <c:pt idx="44402">
                  <c:v>0.98602628249679602</c:v>
                </c:pt>
                <c:pt idx="44403">
                  <c:v>0.98590684145423202</c:v>
                </c:pt>
                <c:pt idx="44404">
                  <c:v>0.98597684069220803</c:v>
                </c:pt>
                <c:pt idx="44405">
                  <c:v>0.98591932811847105</c:v>
                </c:pt>
                <c:pt idx="44406">
                  <c:v>0.98606715118974697</c:v>
                </c:pt>
                <c:pt idx="44407">
                  <c:v>0.98598885563934502</c:v>
                </c:pt>
                <c:pt idx="44408">
                  <c:v>0.98585663090656295</c:v>
                </c:pt>
                <c:pt idx="44409">
                  <c:v>0.98604944744841505</c:v>
                </c:pt>
                <c:pt idx="44410">
                  <c:v>0.98601194524083202</c:v>
                </c:pt>
                <c:pt idx="44411">
                  <c:v>0.98592767751902799</c:v>
                </c:pt>
                <c:pt idx="44412">
                  <c:v>0.98593784575815901</c:v>
                </c:pt>
                <c:pt idx="44413">
                  <c:v>0.98600909453575603</c:v>
                </c:pt>
                <c:pt idx="44414">
                  <c:v>0.98597198960485899</c:v>
                </c:pt>
                <c:pt idx="44415">
                  <c:v>0.98605039364529201</c:v>
                </c:pt>
                <c:pt idx="44416">
                  <c:v>0.98603082946989995</c:v>
                </c:pt>
                <c:pt idx="44417">
                  <c:v>0.98588287652539897</c:v>
                </c:pt>
                <c:pt idx="44418">
                  <c:v>0.98603673306894601</c:v>
                </c:pt>
                <c:pt idx="44419">
                  <c:v>0.98600547415272999</c:v>
                </c:pt>
                <c:pt idx="44420">
                  <c:v>0.98594185052535299</c:v>
                </c:pt>
                <c:pt idx="44421">
                  <c:v>0.98595696706424696</c:v>
                </c:pt>
                <c:pt idx="44422">
                  <c:v>0.98587254620783504</c:v>
                </c:pt>
                <c:pt idx="44423">
                  <c:v>0.98594227470265705</c:v>
                </c:pt>
                <c:pt idx="44424">
                  <c:v>0.98595829604103802</c:v>
                </c:pt>
                <c:pt idx="44425">
                  <c:v>0.98602419273586095</c:v>
                </c:pt>
                <c:pt idx="44426">
                  <c:v>0.986055932843247</c:v>
                </c:pt>
                <c:pt idx="44427">
                  <c:v>0.98600252823634804</c:v>
                </c:pt>
                <c:pt idx="44428">
                  <c:v>0.98596096143052403</c:v>
                </c:pt>
                <c:pt idx="44429">
                  <c:v>0.98579934181340101</c:v>
                </c:pt>
                <c:pt idx="44430">
                  <c:v>0.98602434765983205</c:v>
                </c:pt>
                <c:pt idx="44431">
                  <c:v>0.98589290162582799</c:v>
                </c:pt>
                <c:pt idx="44432">
                  <c:v>0.98595121880384295</c:v>
                </c:pt>
                <c:pt idx="44433">
                  <c:v>0.98590021353097501</c:v>
                </c:pt>
                <c:pt idx="44434">
                  <c:v>0.98584663621241697</c:v>
                </c:pt>
                <c:pt idx="44435">
                  <c:v>0.98593336560506795</c:v>
                </c:pt>
                <c:pt idx="44436">
                  <c:v>0.98597723403041204</c:v>
                </c:pt>
                <c:pt idx="44437">
                  <c:v>0.98598346391423697</c:v>
                </c:pt>
                <c:pt idx="44438">
                  <c:v>0.98596297952177703</c:v>
                </c:pt>
                <c:pt idx="44439">
                  <c:v>0.98591700826814299</c:v>
                </c:pt>
                <c:pt idx="44440">
                  <c:v>0.98594281162316499</c:v>
                </c:pt>
                <c:pt idx="44441">
                  <c:v>0.98604029942327698</c:v>
                </c:pt>
                <c:pt idx="44442">
                  <c:v>0.98607251664228002</c:v>
                </c:pt>
                <c:pt idx="44443">
                  <c:v>0.98600665206701898</c:v>
                </c:pt>
                <c:pt idx="44444">
                  <c:v>0.98597941845300496</c:v>
                </c:pt>
                <c:pt idx="44445">
                  <c:v>0.98590254170235703</c:v>
                </c:pt>
                <c:pt idx="44446">
                  <c:v>0.98597489115036197</c:v>
                </c:pt>
                <c:pt idx="44447">
                  <c:v>0.98596161655557102</c:v>
                </c:pt>
                <c:pt idx="44448">
                  <c:v>0.98599909063250002</c:v>
                </c:pt>
                <c:pt idx="44449">
                  <c:v>0.98588580689725103</c:v>
                </c:pt>
                <c:pt idx="44450">
                  <c:v>0.98598716858915203</c:v>
                </c:pt>
                <c:pt idx="44451">
                  <c:v>0.98603186819984601</c:v>
                </c:pt>
                <c:pt idx="44452">
                  <c:v>0.98595670008589198</c:v>
                </c:pt>
                <c:pt idx="44453">
                  <c:v>0.98605458401339896</c:v>
                </c:pt>
                <c:pt idx="44454">
                  <c:v>0.98598643061611102</c:v>
                </c:pt>
                <c:pt idx="44455">
                  <c:v>0.98599649746013096</c:v>
                </c:pt>
                <c:pt idx="44456">
                  <c:v>0.98597216374693797</c:v>
                </c:pt>
                <c:pt idx="44457">
                  <c:v>0.98581565664364501</c:v>
                </c:pt>
                <c:pt idx="44458">
                  <c:v>0.98606469963957999</c:v>
                </c:pt>
                <c:pt idx="44459">
                  <c:v>0.98590349005980604</c:v>
                </c:pt>
                <c:pt idx="44460">
                  <c:v>0.98600891720732298</c:v>
                </c:pt>
                <c:pt idx="44461">
                  <c:v>0.98596963807524096</c:v>
                </c:pt>
                <c:pt idx="44462">
                  <c:v>0.98585877275364997</c:v>
                </c:pt>
                <c:pt idx="44463">
                  <c:v>0.98598957276573695</c:v>
                </c:pt>
                <c:pt idx="44464">
                  <c:v>0.98587244966872001</c:v>
                </c:pt>
                <c:pt idx="44465">
                  <c:v>0.985988725972332</c:v>
                </c:pt>
                <c:pt idx="44466">
                  <c:v>0.98606036836856803</c:v>
                </c:pt>
                <c:pt idx="44467">
                  <c:v>0.985993425495023</c:v>
                </c:pt>
                <c:pt idx="44468">
                  <c:v>0.98592634056719997</c:v>
                </c:pt>
                <c:pt idx="44469">
                  <c:v>0.98604231954481003</c:v>
                </c:pt>
                <c:pt idx="44470">
                  <c:v>0.98590723651629897</c:v>
                </c:pt>
                <c:pt idx="44471">
                  <c:v>0.98609767738238896</c:v>
                </c:pt>
                <c:pt idx="44472">
                  <c:v>0.98589900945701003</c:v>
                </c:pt>
                <c:pt idx="44473">
                  <c:v>0.985890598583825</c:v>
                </c:pt>
                <c:pt idx="44474">
                  <c:v>0.98591956628780097</c:v>
                </c:pt>
                <c:pt idx="44475">
                  <c:v>0.98590861208739899</c:v>
                </c:pt>
                <c:pt idx="44476">
                  <c:v>0.98598394242004905</c:v>
                </c:pt>
                <c:pt idx="44477">
                  <c:v>0.98592022561113801</c:v>
                </c:pt>
                <c:pt idx="44478">
                  <c:v>0.98592076885748303</c:v>
                </c:pt>
                <c:pt idx="44479">
                  <c:v>0.98597351605003203</c:v>
                </c:pt>
                <c:pt idx="44480">
                  <c:v>0.98597444510020704</c:v>
                </c:pt>
                <c:pt idx="44481">
                  <c:v>0.98593465981698203</c:v>
                </c:pt>
                <c:pt idx="44482">
                  <c:v>0.98610116371550305</c:v>
                </c:pt>
                <c:pt idx="44483">
                  <c:v>0.98597672897498401</c:v>
                </c:pt>
                <c:pt idx="44484">
                  <c:v>0.98604234787670197</c:v>
                </c:pt>
                <c:pt idx="44485">
                  <c:v>0.98599381386399898</c:v>
                </c:pt>
                <c:pt idx="44486">
                  <c:v>0.98593656183241896</c:v>
                </c:pt>
                <c:pt idx="44487">
                  <c:v>0.98593406210777201</c:v>
                </c:pt>
                <c:pt idx="44488">
                  <c:v>0.98594181622939603</c:v>
                </c:pt>
                <c:pt idx="44489">
                  <c:v>0.98602423018602503</c:v>
                </c:pt>
                <c:pt idx="44490">
                  <c:v>0.98599316904626999</c:v>
                </c:pt>
                <c:pt idx="44491">
                  <c:v>0.98593980006627402</c:v>
                </c:pt>
                <c:pt idx="44492">
                  <c:v>0.98600126657049703</c:v>
                </c:pt>
                <c:pt idx="44493">
                  <c:v>0.98591098836555002</c:v>
                </c:pt>
                <c:pt idx="44494">
                  <c:v>0.98584701091389104</c:v>
                </c:pt>
                <c:pt idx="44495">
                  <c:v>0.98596871695459398</c:v>
                </c:pt>
                <c:pt idx="44496">
                  <c:v>0.98599244076815995</c:v>
                </c:pt>
                <c:pt idx="44497">
                  <c:v>0.98598340230471204</c:v>
                </c:pt>
                <c:pt idx="44498">
                  <c:v>0.98599277813452701</c:v>
                </c:pt>
                <c:pt idx="44499">
                  <c:v>0.98590849318745</c:v>
                </c:pt>
                <c:pt idx="44500">
                  <c:v>0.98605240178485098</c:v>
                </c:pt>
                <c:pt idx="44501">
                  <c:v>0.98589905427146696</c:v>
                </c:pt>
                <c:pt idx="44502">
                  <c:v>0.98605597977730497</c:v>
                </c:pt>
                <c:pt idx="44503">
                  <c:v>0.98600950308346003</c:v>
                </c:pt>
                <c:pt idx="44504">
                  <c:v>0.98602301367324297</c:v>
                </c:pt>
                <c:pt idx="44505">
                  <c:v>0.98588356978804803</c:v>
                </c:pt>
                <c:pt idx="44506">
                  <c:v>0.98599535048906195</c:v>
                </c:pt>
                <c:pt idx="44507">
                  <c:v>0.98588783784905298</c:v>
                </c:pt>
                <c:pt idx="44508">
                  <c:v>0.98596531923308905</c:v>
                </c:pt>
                <c:pt idx="44509">
                  <c:v>0.98582975774356796</c:v>
                </c:pt>
                <c:pt idx="44510">
                  <c:v>0.98601570090260904</c:v>
                </c:pt>
                <c:pt idx="44511">
                  <c:v>0.98586916077116105</c:v>
                </c:pt>
                <c:pt idx="44512">
                  <c:v>0.98588883638504698</c:v>
                </c:pt>
                <c:pt idx="44513">
                  <c:v>0.98607191387948701</c:v>
                </c:pt>
                <c:pt idx="44514">
                  <c:v>0.985918010845935</c:v>
                </c:pt>
                <c:pt idx="44515">
                  <c:v>0.98599576350890905</c:v>
                </c:pt>
                <c:pt idx="44516">
                  <c:v>0.98593433472114</c:v>
                </c:pt>
                <c:pt idx="44517">
                  <c:v>0.98611046653691503</c:v>
                </c:pt>
                <c:pt idx="44518">
                  <c:v>0.98603411436380395</c:v>
                </c:pt>
                <c:pt idx="44519">
                  <c:v>0.98590792566233498</c:v>
                </c:pt>
                <c:pt idx="44520">
                  <c:v>0.98595052058183197</c:v>
                </c:pt>
                <c:pt idx="44521">
                  <c:v>0.98597780152369696</c:v>
                </c:pt>
                <c:pt idx="44522">
                  <c:v>0.98598409330976899</c:v>
                </c:pt>
                <c:pt idx="44523">
                  <c:v>0.98614347813782699</c:v>
                </c:pt>
                <c:pt idx="44524">
                  <c:v>0.98597296664373202</c:v>
                </c:pt>
                <c:pt idx="44525">
                  <c:v>0.98595090633009497</c:v>
                </c:pt>
                <c:pt idx="44526">
                  <c:v>0.98595655141032601</c:v>
                </c:pt>
                <c:pt idx="44527">
                  <c:v>0.98606699316462498</c:v>
                </c:pt>
                <c:pt idx="44528">
                  <c:v>0.98596144156818999</c:v>
                </c:pt>
                <c:pt idx="44529">
                  <c:v>0.98600204886838905</c:v>
                </c:pt>
                <c:pt idx="44530">
                  <c:v>0.98595517835138202</c:v>
                </c:pt>
                <c:pt idx="44531">
                  <c:v>0.98589947338029105</c:v>
                </c:pt>
                <c:pt idx="44532">
                  <c:v>0.98610887784874601</c:v>
                </c:pt>
                <c:pt idx="44533">
                  <c:v>0.98588414927437096</c:v>
                </c:pt>
                <c:pt idx="44534">
                  <c:v>0.98595790283207996</c:v>
                </c:pt>
                <c:pt idx="44535">
                  <c:v>0.98592194820711399</c:v>
                </c:pt>
                <c:pt idx="44536">
                  <c:v>0.98606328166254997</c:v>
                </c:pt>
                <c:pt idx="44537">
                  <c:v>0.98590810884993196</c:v>
                </c:pt>
                <c:pt idx="44538">
                  <c:v>0.98598909918947397</c:v>
                </c:pt>
                <c:pt idx="44539">
                  <c:v>0.98584796139659003</c:v>
                </c:pt>
                <c:pt idx="44540">
                  <c:v>0.98590226246480595</c:v>
                </c:pt>
                <c:pt idx="44541">
                  <c:v>0.986018209335221</c:v>
                </c:pt>
                <c:pt idx="44542">
                  <c:v>0.98600407429101999</c:v>
                </c:pt>
                <c:pt idx="44543">
                  <c:v>0.98596835748721001</c:v>
                </c:pt>
                <c:pt idx="44544">
                  <c:v>0.98600209317330301</c:v>
                </c:pt>
                <c:pt idx="44545">
                  <c:v>0.98594139725894003</c:v>
                </c:pt>
                <c:pt idx="44546">
                  <c:v>0.98595125427295305</c:v>
                </c:pt>
                <c:pt idx="44547">
                  <c:v>0.98594782087192501</c:v>
                </c:pt>
                <c:pt idx="44548">
                  <c:v>0.986038333605332</c:v>
                </c:pt>
                <c:pt idx="44549">
                  <c:v>0.98606189639944497</c:v>
                </c:pt>
                <c:pt idx="44550">
                  <c:v>0.98590284804599804</c:v>
                </c:pt>
                <c:pt idx="44551">
                  <c:v>0.98603732209973505</c:v>
                </c:pt>
                <c:pt idx="44552">
                  <c:v>0.98592284017824805</c:v>
                </c:pt>
                <c:pt idx="44553">
                  <c:v>0.98599673704143898</c:v>
                </c:pt>
                <c:pt idx="44554">
                  <c:v>0.986141058136906</c:v>
                </c:pt>
                <c:pt idx="44555">
                  <c:v>0.98601964609318404</c:v>
                </c:pt>
                <c:pt idx="44556">
                  <c:v>0.98598818624148798</c:v>
                </c:pt>
                <c:pt idx="44557">
                  <c:v>0.98595934771307103</c:v>
                </c:pt>
                <c:pt idx="44558">
                  <c:v>0.98590196701593003</c:v>
                </c:pt>
                <c:pt idx="44559">
                  <c:v>0.98596800032496801</c:v>
                </c:pt>
                <c:pt idx="44560">
                  <c:v>0.98604714356169099</c:v>
                </c:pt>
                <c:pt idx="44561">
                  <c:v>0.98603631610197695</c:v>
                </c:pt>
                <c:pt idx="44562">
                  <c:v>0.98591738178398403</c:v>
                </c:pt>
                <c:pt idx="44563">
                  <c:v>0.98603102248150698</c:v>
                </c:pt>
                <c:pt idx="44564">
                  <c:v>0.98600921357105797</c:v>
                </c:pt>
                <c:pt idx="44565">
                  <c:v>0.98610353392287597</c:v>
                </c:pt>
                <c:pt idx="44566">
                  <c:v>0.985914556706877</c:v>
                </c:pt>
                <c:pt idx="44567">
                  <c:v>0.98607190521045496</c:v>
                </c:pt>
                <c:pt idx="44568">
                  <c:v>0.98600901403343699</c:v>
                </c:pt>
                <c:pt idx="44569">
                  <c:v>0.98599748986586899</c:v>
                </c:pt>
                <c:pt idx="44570">
                  <c:v>0.98597567523885998</c:v>
                </c:pt>
                <c:pt idx="44571">
                  <c:v>0.98590941288145295</c:v>
                </c:pt>
                <c:pt idx="44572">
                  <c:v>0.98593075486461201</c:v>
                </c:pt>
                <c:pt idx="44573">
                  <c:v>0.98601048530108903</c:v>
                </c:pt>
                <c:pt idx="44574">
                  <c:v>0.98586696213608904</c:v>
                </c:pt>
                <c:pt idx="44575">
                  <c:v>0.98592702026359702</c:v>
                </c:pt>
                <c:pt idx="44576">
                  <c:v>0.98599510576662297</c:v>
                </c:pt>
                <c:pt idx="44577">
                  <c:v>0.98592654439079896</c:v>
                </c:pt>
                <c:pt idx="44578">
                  <c:v>0.98599150051655904</c:v>
                </c:pt>
                <c:pt idx="44579">
                  <c:v>0.98590793862599801</c:v>
                </c:pt>
                <c:pt idx="44580">
                  <c:v>0.98609189111692297</c:v>
                </c:pt>
                <c:pt idx="44581">
                  <c:v>0.98593907575956896</c:v>
                </c:pt>
                <c:pt idx="44582">
                  <c:v>0.98585957860864504</c:v>
                </c:pt>
                <c:pt idx="44583">
                  <c:v>0.98597119063300498</c:v>
                </c:pt>
                <c:pt idx="44584">
                  <c:v>0.98599829048258802</c:v>
                </c:pt>
                <c:pt idx="44585">
                  <c:v>0.98592892287692502</c:v>
                </c:pt>
                <c:pt idx="44586">
                  <c:v>0.98606670953389597</c:v>
                </c:pt>
                <c:pt idx="44587">
                  <c:v>0.98588778435619195</c:v>
                </c:pt>
                <c:pt idx="44588">
                  <c:v>0.98598194495026903</c:v>
                </c:pt>
                <c:pt idx="44589">
                  <c:v>0.98602324365683902</c:v>
                </c:pt>
                <c:pt idx="44590">
                  <c:v>0.98601479458170205</c:v>
                </c:pt>
                <c:pt idx="44591">
                  <c:v>0.98584311345291797</c:v>
                </c:pt>
                <c:pt idx="44592">
                  <c:v>0.98600546060681504</c:v>
                </c:pt>
                <c:pt idx="44593">
                  <c:v>0.98588559847178903</c:v>
                </c:pt>
                <c:pt idx="44594">
                  <c:v>0.98600970924003495</c:v>
                </c:pt>
                <c:pt idx="44595">
                  <c:v>0.98588153633954201</c:v>
                </c:pt>
                <c:pt idx="44596">
                  <c:v>0.98598630281258304</c:v>
                </c:pt>
                <c:pt idx="44597">
                  <c:v>0.98598460299999002</c:v>
                </c:pt>
                <c:pt idx="44598">
                  <c:v>0.98598371639652405</c:v>
                </c:pt>
                <c:pt idx="44599">
                  <c:v>0.98597109151123097</c:v>
                </c:pt>
                <c:pt idx="44600">
                  <c:v>0.98609022193915996</c:v>
                </c:pt>
                <c:pt idx="44601">
                  <c:v>0.98594166239941905</c:v>
                </c:pt>
                <c:pt idx="44602">
                  <c:v>0.98597541985016501</c:v>
                </c:pt>
                <c:pt idx="44603">
                  <c:v>0.98602923431435796</c:v>
                </c:pt>
                <c:pt idx="44604">
                  <c:v>0.98592076753735702</c:v>
                </c:pt>
                <c:pt idx="44605">
                  <c:v>0.98588089069673401</c:v>
                </c:pt>
                <c:pt idx="44606">
                  <c:v>0.98605381569224004</c:v>
                </c:pt>
                <c:pt idx="44607">
                  <c:v>0.986008027310882</c:v>
                </c:pt>
                <c:pt idx="44608">
                  <c:v>0.98590388289025599</c:v>
                </c:pt>
                <c:pt idx="44609">
                  <c:v>0.985979554759287</c:v>
                </c:pt>
                <c:pt idx="44610">
                  <c:v>0.98594576304371495</c:v>
                </c:pt>
                <c:pt idx="44611">
                  <c:v>0.98601464544623596</c:v>
                </c:pt>
                <c:pt idx="44612">
                  <c:v>0.98597301945956295</c:v>
                </c:pt>
                <c:pt idx="44613">
                  <c:v>0.98588551782947997</c:v>
                </c:pt>
                <c:pt idx="44614">
                  <c:v>0.98590469853880303</c:v>
                </c:pt>
                <c:pt idx="44615">
                  <c:v>0.985957917415617</c:v>
                </c:pt>
                <c:pt idx="44616">
                  <c:v>0.985932336419726</c:v>
                </c:pt>
                <c:pt idx="44617">
                  <c:v>0.98594183561766102</c:v>
                </c:pt>
                <c:pt idx="44618">
                  <c:v>0.98597338968534098</c:v>
                </c:pt>
                <c:pt idx="44619">
                  <c:v>0.98609874974168299</c:v>
                </c:pt>
                <c:pt idx="44620">
                  <c:v>0.98597918259863404</c:v>
                </c:pt>
                <c:pt idx="44621">
                  <c:v>0.98584479152211701</c:v>
                </c:pt>
                <c:pt idx="44622">
                  <c:v>0.98591678450414699</c:v>
                </c:pt>
                <c:pt idx="44623">
                  <c:v>0.98594300706510796</c:v>
                </c:pt>
                <c:pt idx="44624">
                  <c:v>0.98598163313756704</c:v>
                </c:pt>
                <c:pt idx="44625">
                  <c:v>0.98592098194627398</c:v>
                </c:pt>
                <c:pt idx="44626">
                  <c:v>0.98603717363626397</c:v>
                </c:pt>
                <c:pt idx="44627">
                  <c:v>0.98592047860274901</c:v>
                </c:pt>
                <c:pt idx="44628">
                  <c:v>0.98589914262714895</c:v>
                </c:pt>
                <c:pt idx="44629">
                  <c:v>0.98599059555499702</c:v>
                </c:pt>
                <c:pt idx="44630">
                  <c:v>0.98596629434094296</c:v>
                </c:pt>
                <c:pt idx="44631">
                  <c:v>0.98603930485711599</c:v>
                </c:pt>
                <c:pt idx="44632">
                  <c:v>0.98587611992517499</c:v>
                </c:pt>
                <c:pt idx="44633">
                  <c:v>0.98612379899410496</c:v>
                </c:pt>
                <c:pt idx="44634">
                  <c:v>0.98591376479992399</c:v>
                </c:pt>
                <c:pt idx="44635">
                  <c:v>0.98598072548683802</c:v>
                </c:pt>
                <c:pt idx="44636">
                  <c:v>0.98588839641972503</c:v>
                </c:pt>
                <c:pt idx="44637">
                  <c:v>0.98606431988119603</c:v>
                </c:pt>
                <c:pt idx="44638">
                  <c:v>0.98590032598143595</c:v>
                </c:pt>
                <c:pt idx="44639">
                  <c:v>0.98597349582068705</c:v>
                </c:pt>
                <c:pt idx="44640">
                  <c:v>0.98597886402911605</c:v>
                </c:pt>
                <c:pt idx="44641">
                  <c:v>0.98605411318086</c:v>
                </c:pt>
                <c:pt idx="44642">
                  <c:v>0.98587693193937398</c:v>
                </c:pt>
                <c:pt idx="44643">
                  <c:v>0.98607727796908196</c:v>
                </c:pt>
                <c:pt idx="44644">
                  <c:v>0.98592244567695997</c:v>
                </c:pt>
                <c:pt idx="44645">
                  <c:v>0.986021618228616</c:v>
                </c:pt>
                <c:pt idx="44646">
                  <c:v>0.98602267100570096</c:v>
                </c:pt>
                <c:pt idx="44647">
                  <c:v>0.985905833532291</c:v>
                </c:pt>
                <c:pt idx="44648">
                  <c:v>0.98595678308097501</c:v>
                </c:pt>
                <c:pt idx="44649">
                  <c:v>0.98578634895889705</c:v>
                </c:pt>
                <c:pt idx="44650">
                  <c:v>0.98595809326297401</c:v>
                </c:pt>
                <c:pt idx="44651">
                  <c:v>0.98597241779739797</c:v>
                </c:pt>
                <c:pt idx="44652">
                  <c:v>0.98601794494193395</c:v>
                </c:pt>
                <c:pt idx="44653">
                  <c:v>0.98607564312175999</c:v>
                </c:pt>
                <c:pt idx="44654">
                  <c:v>0.98598177046175794</c:v>
                </c:pt>
                <c:pt idx="44655">
                  <c:v>0.98607614897713802</c:v>
                </c:pt>
                <c:pt idx="44656">
                  <c:v>0.98606296771200197</c:v>
                </c:pt>
                <c:pt idx="44657">
                  <c:v>0.98588819685491402</c:v>
                </c:pt>
                <c:pt idx="44658">
                  <c:v>0.98601303134635698</c:v>
                </c:pt>
                <c:pt idx="44659">
                  <c:v>0.98597285262868295</c:v>
                </c:pt>
                <c:pt idx="44660">
                  <c:v>0.986068452696511</c:v>
                </c:pt>
                <c:pt idx="44661">
                  <c:v>0.98593335830587003</c:v>
                </c:pt>
                <c:pt idx="44662">
                  <c:v>0.98597197100904399</c:v>
                </c:pt>
                <c:pt idx="44663">
                  <c:v>0.98588076317499795</c:v>
                </c:pt>
                <c:pt idx="44664">
                  <c:v>0.98598175545267697</c:v>
                </c:pt>
                <c:pt idx="44665">
                  <c:v>0.98606002156052797</c:v>
                </c:pt>
                <c:pt idx="44666">
                  <c:v>0.98601436636576401</c:v>
                </c:pt>
                <c:pt idx="44667">
                  <c:v>0.98590354618889697</c:v>
                </c:pt>
                <c:pt idx="44668">
                  <c:v>0.98603174517721404</c:v>
                </c:pt>
                <c:pt idx="44669">
                  <c:v>0.98588228883000195</c:v>
                </c:pt>
                <c:pt idx="44670">
                  <c:v>0.98597432219359005</c:v>
                </c:pt>
                <c:pt idx="44671">
                  <c:v>0.98580586331140396</c:v>
                </c:pt>
                <c:pt idx="44672">
                  <c:v>0.98598892795874105</c:v>
                </c:pt>
                <c:pt idx="44673">
                  <c:v>0.98589536883809403</c:v>
                </c:pt>
                <c:pt idx="44674">
                  <c:v>0.98598029330048498</c:v>
                </c:pt>
                <c:pt idx="44675">
                  <c:v>0.98606294704741104</c:v>
                </c:pt>
                <c:pt idx="44676">
                  <c:v>0.98593019963278505</c:v>
                </c:pt>
                <c:pt idx="44677">
                  <c:v>0.98601084317194498</c:v>
                </c:pt>
                <c:pt idx="44678">
                  <c:v>0.98591399334796603</c:v>
                </c:pt>
                <c:pt idx="44679">
                  <c:v>0.98603783931435696</c:v>
                </c:pt>
                <c:pt idx="44680">
                  <c:v>0.98594186503368697</c:v>
                </c:pt>
                <c:pt idx="44681">
                  <c:v>0.98595580692304696</c:v>
                </c:pt>
                <c:pt idx="44682">
                  <c:v>0.98610330850721095</c:v>
                </c:pt>
                <c:pt idx="44683">
                  <c:v>0.98601271715169203</c:v>
                </c:pt>
                <c:pt idx="44684">
                  <c:v>0.98595374275692005</c:v>
                </c:pt>
                <c:pt idx="44685">
                  <c:v>0.98597337633067506</c:v>
                </c:pt>
                <c:pt idx="44686">
                  <c:v>0.98590094644363502</c:v>
                </c:pt>
                <c:pt idx="44687">
                  <c:v>0.98591569671517298</c:v>
                </c:pt>
                <c:pt idx="44688">
                  <c:v>0.98591014295551405</c:v>
                </c:pt>
                <c:pt idx="44689">
                  <c:v>0.98599266607535796</c:v>
                </c:pt>
                <c:pt idx="44690">
                  <c:v>0.98593537874422599</c:v>
                </c:pt>
                <c:pt idx="44691">
                  <c:v>0.98603250725231095</c:v>
                </c:pt>
                <c:pt idx="44692">
                  <c:v>0.98598530971382403</c:v>
                </c:pt>
                <c:pt idx="44693">
                  <c:v>0.98582176711060299</c:v>
                </c:pt>
                <c:pt idx="44694">
                  <c:v>0.98592221480667896</c:v>
                </c:pt>
                <c:pt idx="44695">
                  <c:v>0.985945285317265</c:v>
                </c:pt>
                <c:pt idx="44696">
                  <c:v>0.98588041200243604</c:v>
                </c:pt>
                <c:pt idx="44697">
                  <c:v>0.98600696914142705</c:v>
                </c:pt>
                <c:pt idx="44698">
                  <c:v>0.98612857052073499</c:v>
                </c:pt>
                <c:pt idx="44699">
                  <c:v>0.98602550956980095</c:v>
                </c:pt>
                <c:pt idx="44700">
                  <c:v>0.98592248722058895</c:v>
                </c:pt>
                <c:pt idx="44701">
                  <c:v>0.98596685165270603</c:v>
                </c:pt>
                <c:pt idx="44702">
                  <c:v>0.98589085631315299</c:v>
                </c:pt>
                <c:pt idx="44703">
                  <c:v>0.98595464038985403</c:v>
                </c:pt>
                <c:pt idx="44704">
                  <c:v>0.985971928522547</c:v>
                </c:pt>
                <c:pt idx="44705">
                  <c:v>0.98599515280780403</c:v>
                </c:pt>
                <c:pt idx="44706">
                  <c:v>0.98592111854379305</c:v>
                </c:pt>
                <c:pt idx="44707">
                  <c:v>0.98586500807156496</c:v>
                </c:pt>
                <c:pt idx="44708">
                  <c:v>0.98597454686722996</c:v>
                </c:pt>
                <c:pt idx="44709">
                  <c:v>0.98605361217464804</c:v>
                </c:pt>
                <c:pt idx="44710">
                  <c:v>0.98598428165909802</c:v>
                </c:pt>
                <c:pt idx="44711">
                  <c:v>0.98591719776603304</c:v>
                </c:pt>
                <c:pt idx="44712">
                  <c:v>0.985869551863921</c:v>
                </c:pt>
                <c:pt idx="44713">
                  <c:v>0.98607654983290605</c:v>
                </c:pt>
                <c:pt idx="44714">
                  <c:v>0.98587212082301301</c:v>
                </c:pt>
                <c:pt idx="44715">
                  <c:v>0.98596924915918605</c:v>
                </c:pt>
                <c:pt idx="44716">
                  <c:v>0.98596753563947304</c:v>
                </c:pt>
                <c:pt idx="44717">
                  <c:v>0.98598156923680902</c:v>
                </c:pt>
                <c:pt idx="44718">
                  <c:v>0.98602781456358202</c:v>
                </c:pt>
                <c:pt idx="44719">
                  <c:v>0.985897138743283</c:v>
                </c:pt>
                <c:pt idx="44720">
                  <c:v>0.98600080373904697</c:v>
                </c:pt>
                <c:pt idx="44721">
                  <c:v>0.98588524908251995</c:v>
                </c:pt>
                <c:pt idx="44722">
                  <c:v>0.98600283753374796</c:v>
                </c:pt>
                <c:pt idx="44723">
                  <c:v>0.98598082265504206</c:v>
                </c:pt>
                <c:pt idx="44724">
                  <c:v>0.98598993792803802</c:v>
                </c:pt>
                <c:pt idx="44725">
                  <c:v>0.98601107676414401</c:v>
                </c:pt>
                <c:pt idx="44726">
                  <c:v>0.98581654614781</c:v>
                </c:pt>
                <c:pt idx="44727">
                  <c:v>0.98597550152464897</c:v>
                </c:pt>
                <c:pt idx="44728">
                  <c:v>0.98594061971573399</c:v>
                </c:pt>
                <c:pt idx="44729">
                  <c:v>0.98592929780738003</c:v>
                </c:pt>
                <c:pt idx="44730">
                  <c:v>0.98599111523441496</c:v>
                </c:pt>
                <c:pt idx="44731">
                  <c:v>0.98593116937662495</c:v>
                </c:pt>
                <c:pt idx="44732">
                  <c:v>0.98605827306611304</c:v>
                </c:pt>
                <c:pt idx="44733">
                  <c:v>0.98596231350658603</c:v>
                </c:pt>
                <c:pt idx="44734">
                  <c:v>0.98592756903027201</c:v>
                </c:pt>
                <c:pt idx="44735">
                  <c:v>0.98593753635242698</c:v>
                </c:pt>
                <c:pt idx="44736">
                  <c:v>0.98595608504794596</c:v>
                </c:pt>
                <c:pt idx="44737">
                  <c:v>0.98593694247116803</c:v>
                </c:pt>
                <c:pt idx="44738">
                  <c:v>0.98595006409254804</c:v>
                </c:pt>
                <c:pt idx="44739">
                  <c:v>0.98590540868038401</c:v>
                </c:pt>
                <c:pt idx="44740">
                  <c:v>0.98593232578557999</c:v>
                </c:pt>
                <c:pt idx="44741">
                  <c:v>0.985959107266972</c:v>
                </c:pt>
                <c:pt idx="44742">
                  <c:v>0.98608779519216205</c:v>
                </c:pt>
                <c:pt idx="44743">
                  <c:v>0.98594079239063104</c:v>
                </c:pt>
                <c:pt idx="44744">
                  <c:v>0.98595908937006704</c:v>
                </c:pt>
                <c:pt idx="44745">
                  <c:v>0.98597273805323304</c:v>
                </c:pt>
                <c:pt idx="44746">
                  <c:v>0.98602364335583803</c:v>
                </c:pt>
                <c:pt idx="44747">
                  <c:v>0.98591392645048004</c:v>
                </c:pt>
                <c:pt idx="44748">
                  <c:v>0.98588868999774704</c:v>
                </c:pt>
                <c:pt idx="44749">
                  <c:v>0.98599412896943806</c:v>
                </c:pt>
                <c:pt idx="44750">
                  <c:v>0.98594000685904004</c:v>
                </c:pt>
                <c:pt idx="44751">
                  <c:v>0.98609545148672295</c:v>
                </c:pt>
                <c:pt idx="44752">
                  <c:v>0.98597518759224001</c:v>
                </c:pt>
                <c:pt idx="44753">
                  <c:v>0.98600543921384498</c:v>
                </c:pt>
                <c:pt idx="44754">
                  <c:v>0.98596657201278504</c:v>
                </c:pt>
                <c:pt idx="44755">
                  <c:v>0.985890299450078</c:v>
                </c:pt>
                <c:pt idx="44756">
                  <c:v>0.986069679455297</c:v>
                </c:pt>
                <c:pt idx="44757">
                  <c:v>0.98596672855231404</c:v>
                </c:pt>
                <c:pt idx="44758">
                  <c:v>0.98599121746331797</c:v>
                </c:pt>
                <c:pt idx="44759">
                  <c:v>0.98605921342339997</c:v>
                </c:pt>
                <c:pt idx="44760">
                  <c:v>0.985855945543745</c:v>
                </c:pt>
                <c:pt idx="44761">
                  <c:v>0.98595542903270705</c:v>
                </c:pt>
                <c:pt idx="44762">
                  <c:v>0.98591610806622398</c:v>
                </c:pt>
                <c:pt idx="44763">
                  <c:v>0.98599608470347</c:v>
                </c:pt>
                <c:pt idx="44764">
                  <c:v>0.98587886556990101</c:v>
                </c:pt>
                <c:pt idx="44765">
                  <c:v>0.98595712446861405</c:v>
                </c:pt>
                <c:pt idx="44766">
                  <c:v>0.98585910040676805</c:v>
                </c:pt>
                <c:pt idx="44767">
                  <c:v>0.98596023502524899</c:v>
                </c:pt>
                <c:pt idx="44768">
                  <c:v>0.98611846548538595</c:v>
                </c:pt>
                <c:pt idx="44769">
                  <c:v>0.98594855460217201</c:v>
                </c:pt>
                <c:pt idx="44770">
                  <c:v>0.98596961890605295</c:v>
                </c:pt>
                <c:pt idx="44771">
                  <c:v>0.98607121057784097</c:v>
                </c:pt>
                <c:pt idx="44772">
                  <c:v>0.98591493946429698</c:v>
                </c:pt>
                <c:pt idx="44773">
                  <c:v>0.98593614969806898</c:v>
                </c:pt>
                <c:pt idx="44774">
                  <c:v>0.985949053674679</c:v>
                </c:pt>
                <c:pt idx="44775">
                  <c:v>0.98592249721717795</c:v>
                </c:pt>
                <c:pt idx="44776">
                  <c:v>0.98597644984781596</c:v>
                </c:pt>
                <c:pt idx="44777">
                  <c:v>0.98594825262955899</c:v>
                </c:pt>
                <c:pt idx="44778">
                  <c:v>0.98583896780944302</c:v>
                </c:pt>
                <c:pt idx="44779">
                  <c:v>0.98595952592745695</c:v>
                </c:pt>
                <c:pt idx="44780">
                  <c:v>0.98597621470599395</c:v>
                </c:pt>
                <c:pt idx="44781">
                  <c:v>0.98603859237045499</c:v>
                </c:pt>
                <c:pt idx="44782">
                  <c:v>0.98600409240228104</c:v>
                </c:pt>
                <c:pt idx="44783">
                  <c:v>0.98603726154620797</c:v>
                </c:pt>
                <c:pt idx="44784">
                  <c:v>0.98609369615996001</c:v>
                </c:pt>
                <c:pt idx="44785">
                  <c:v>0.98591927706495297</c:v>
                </c:pt>
                <c:pt idx="44786">
                  <c:v>0.98593661235958896</c:v>
                </c:pt>
                <c:pt idx="44787">
                  <c:v>0.98596558237060605</c:v>
                </c:pt>
                <c:pt idx="44788">
                  <c:v>0.98605278534357699</c:v>
                </c:pt>
                <c:pt idx="44789">
                  <c:v>0.98594860070060397</c:v>
                </c:pt>
                <c:pt idx="44790">
                  <c:v>0.98588104036327495</c:v>
                </c:pt>
                <c:pt idx="44791">
                  <c:v>0.985949861079083</c:v>
                </c:pt>
                <c:pt idx="44792">
                  <c:v>0.98591558344610397</c:v>
                </c:pt>
                <c:pt idx="44793">
                  <c:v>0.98601074787334697</c:v>
                </c:pt>
                <c:pt idx="44794">
                  <c:v>0.98589349468131804</c:v>
                </c:pt>
                <c:pt idx="44795">
                  <c:v>0.98596134600337004</c:v>
                </c:pt>
                <c:pt idx="44796">
                  <c:v>0.98606366782136701</c:v>
                </c:pt>
                <c:pt idx="44797">
                  <c:v>0.98587749894400201</c:v>
                </c:pt>
                <c:pt idx="44798">
                  <c:v>0.98604692360216395</c:v>
                </c:pt>
                <c:pt idx="44799">
                  <c:v>0.985782788718645</c:v>
                </c:pt>
                <c:pt idx="44800">
                  <c:v>0.98600142715076899</c:v>
                </c:pt>
                <c:pt idx="44801">
                  <c:v>0.98591478794471799</c:v>
                </c:pt>
                <c:pt idx="44802">
                  <c:v>0.98590850686957499</c:v>
                </c:pt>
                <c:pt idx="44803">
                  <c:v>0.98605579401252896</c:v>
                </c:pt>
                <c:pt idx="44804">
                  <c:v>0.98588005881896001</c:v>
                </c:pt>
                <c:pt idx="44805">
                  <c:v>0.98593525981510299</c:v>
                </c:pt>
                <c:pt idx="44806">
                  <c:v>0.98593706952091598</c:v>
                </c:pt>
                <c:pt idx="44807">
                  <c:v>0.98605038320099403</c:v>
                </c:pt>
                <c:pt idx="44808">
                  <c:v>0.98590555712091499</c:v>
                </c:pt>
                <c:pt idx="44809">
                  <c:v>0.98599492272005196</c:v>
                </c:pt>
                <c:pt idx="44810">
                  <c:v>0.98594155766250902</c:v>
                </c:pt>
                <c:pt idx="44811">
                  <c:v>0.98604114117269803</c:v>
                </c:pt>
                <c:pt idx="44812">
                  <c:v>0.98584501482556997</c:v>
                </c:pt>
                <c:pt idx="44813">
                  <c:v>0.98605638934889495</c:v>
                </c:pt>
                <c:pt idx="44814">
                  <c:v>0.98592262396210795</c:v>
                </c:pt>
                <c:pt idx="44815">
                  <c:v>0.98606592131145798</c:v>
                </c:pt>
                <c:pt idx="44816">
                  <c:v>0.98594950678105797</c:v>
                </c:pt>
                <c:pt idx="44817">
                  <c:v>0.98599452950866195</c:v>
                </c:pt>
                <c:pt idx="44818">
                  <c:v>0.98602421859323397</c:v>
                </c:pt>
                <c:pt idx="44819">
                  <c:v>0.98581790816704296</c:v>
                </c:pt>
                <c:pt idx="44820">
                  <c:v>0.98597612121716305</c:v>
                </c:pt>
                <c:pt idx="44821">
                  <c:v>0.98597415433166902</c:v>
                </c:pt>
                <c:pt idx="44822">
                  <c:v>0.98601952155029204</c:v>
                </c:pt>
                <c:pt idx="44823">
                  <c:v>0.98601602100032104</c:v>
                </c:pt>
                <c:pt idx="44824">
                  <c:v>0.98598528864731605</c:v>
                </c:pt>
                <c:pt idx="44825">
                  <c:v>0.98606074689548195</c:v>
                </c:pt>
                <c:pt idx="44826">
                  <c:v>0.98595252621120599</c:v>
                </c:pt>
                <c:pt idx="44827">
                  <c:v>0.98598264109030598</c:v>
                </c:pt>
                <c:pt idx="44828">
                  <c:v>0.985878370228221</c:v>
                </c:pt>
                <c:pt idx="44829">
                  <c:v>0.985960990412864</c:v>
                </c:pt>
                <c:pt idx="44830">
                  <c:v>0.98589797751816899</c:v>
                </c:pt>
                <c:pt idx="44831">
                  <c:v>0.986024901168426</c:v>
                </c:pt>
                <c:pt idx="44832">
                  <c:v>0.98600133145969204</c:v>
                </c:pt>
                <c:pt idx="44833">
                  <c:v>0.98603859025537799</c:v>
                </c:pt>
                <c:pt idx="44834">
                  <c:v>0.98593535432121804</c:v>
                </c:pt>
                <c:pt idx="44835">
                  <c:v>0.98593808881086298</c:v>
                </c:pt>
                <c:pt idx="44836">
                  <c:v>0.98606419342398099</c:v>
                </c:pt>
                <c:pt idx="44837">
                  <c:v>0.98586544315798497</c:v>
                </c:pt>
                <c:pt idx="44838">
                  <c:v>0.98603283287946797</c:v>
                </c:pt>
                <c:pt idx="44839">
                  <c:v>0.98596815055563602</c:v>
                </c:pt>
                <c:pt idx="44840">
                  <c:v>0.98603531591624305</c:v>
                </c:pt>
                <c:pt idx="44841">
                  <c:v>0.98596415032819595</c:v>
                </c:pt>
                <c:pt idx="44842">
                  <c:v>0.98591180826176394</c:v>
                </c:pt>
                <c:pt idx="44843">
                  <c:v>0.98591827415627598</c:v>
                </c:pt>
                <c:pt idx="44844">
                  <c:v>0.98604632925276303</c:v>
                </c:pt>
                <c:pt idx="44845">
                  <c:v>0.98601603752500899</c:v>
                </c:pt>
                <c:pt idx="44846">
                  <c:v>0.98585743606487897</c:v>
                </c:pt>
                <c:pt idx="44847">
                  <c:v>0.98589199198222599</c:v>
                </c:pt>
                <c:pt idx="44848">
                  <c:v>0.98605227566243503</c:v>
                </c:pt>
                <c:pt idx="44849">
                  <c:v>0.98597520574722797</c:v>
                </c:pt>
                <c:pt idx="44850">
                  <c:v>0.98598476414036695</c:v>
                </c:pt>
                <c:pt idx="44851">
                  <c:v>0.98587804844947302</c:v>
                </c:pt>
                <c:pt idx="44852">
                  <c:v>0.98598885241018996</c:v>
                </c:pt>
                <c:pt idx="44853">
                  <c:v>0.98595569796940596</c:v>
                </c:pt>
                <c:pt idx="44854">
                  <c:v>0.985978572681383</c:v>
                </c:pt>
                <c:pt idx="44855">
                  <c:v>0.98605204384645895</c:v>
                </c:pt>
                <c:pt idx="44856">
                  <c:v>0.98586724344614896</c:v>
                </c:pt>
                <c:pt idx="44857">
                  <c:v>0.98606698568471396</c:v>
                </c:pt>
                <c:pt idx="44858">
                  <c:v>0.98604606970390196</c:v>
                </c:pt>
                <c:pt idx="44859">
                  <c:v>0.98596575762812699</c:v>
                </c:pt>
                <c:pt idx="44860">
                  <c:v>0.98593152535721795</c:v>
                </c:pt>
                <c:pt idx="44861">
                  <c:v>0.98607998411706599</c:v>
                </c:pt>
                <c:pt idx="44862">
                  <c:v>0.98591844445000498</c:v>
                </c:pt>
                <c:pt idx="44863">
                  <c:v>0.98595469776221001</c:v>
                </c:pt>
                <c:pt idx="44864">
                  <c:v>0.98583646424550797</c:v>
                </c:pt>
                <c:pt idx="44865">
                  <c:v>0.98595300757098403</c:v>
                </c:pt>
                <c:pt idx="44866">
                  <c:v>0.98589829019402198</c:v>
                </c:pt>
                <c:pt idx="44867">
                  <c:v>0.98594067067057001</c:v>
                </c:pt>
                <c:pt idx="44868">
                  <c:v>0.98589856590046698</c:v>
                </c:pt>
                <c:pt idx="44869">
                  <c:v>0.98594435347905796</c:v>
                </c:pt>
                <c:pt idx="44870">
                  <c:v>0.98597372826043495</c:v>
                </c:pt>
                <c:pt idx="44871">
                  <c:v>0.986063521658464</c:v>
                </c:pt>
                <c:pt idx="44872">
                  <c:v>0.98609816954843699</c:v>
                </c:pt>
                <c:pt idx="44873">
                  <c:v>0.98595814082529698</c:v>
                </c:pt>
                <c:pt idx="44874">
                  <c:v>0.98599782988673301</c:v>
                </c:pt>
                <c:pt idx="44875">
                  <c:v>0.98595656448226898</c:v>
                </c:pt>
                <c:pt idx="44876">
                  <c:v>0.98601266751908401</c:v>
                </c:pt>
                <c:pt idx="44877">
                  <c:v>0.985892389651845</c:v>
                </c:pt>
                <c:pt idx="44878">
                  <c:v>0.98589111089460302</c:v>
                </c:pt>
                <c:pt idx="44879">
                  <c:v>0.985990444199911</c:v>
                </c:pt>
                <c:pt idx="44880">
                  <c:v>0.98611620229361296</c:v>
                </c:pt>
                <c:pt idx="44881">
                  <c:v>0.986000443641323</c:v>
                </c:pt>
                <c:pt idx="44882">
                  <c:v>0.98595671771880999</c:v>
                </c:pt>
                <c:pt idx="44883">
                  <c:v>0.98602774662322201</c:v>
                </c:pt>
                <c:pt idx="44884">
                  <c:v>0.98589001936564102</c:v>
                </c:pt>
                <c:pt idx="44885">
                  <c:v>0.98608822640489602</c:v>
                </c:pt>
                <c:pt idx="44886">
                  <c:v>0.98594846436111705</c:v>
                </c:pt>
                <c:pt idx="44887">
                  <c:v>0.98591845771696995</c:v>
                </c:pt>
                <c:pt idx="44888">
                  <c:v>0.98581209011870496</c:v>
                </c:pt>
                <c:pt idx="44889">
                  <c:v>0.98593889031639304</c:v>
                </c:pt>
                <c:pt idx="44890">
                  <c:v>0.985923280912122</c:v>
                </c:pt>
                <c:pt idx="44891">
                  <c:v>0.98589230344940104</c:v>
                </c:pt>
                <c:pt idx="44892">
                  <c:v>0.98605557718840597</c:v>
                </c:pt>
                <c:pt idx="44893">
                  <c:v>0.98598162360073105</c:v>
                </c:pt>
                <c:pt idx="44894">
                  <c:v>0.98612864277719803</c:v>
                </c:pt>
                <c:pt idx="44895">
                  <c:v>0.985957728798877</c:v>
                </c:pt>
                <c:pt idx="44896">
                  <c:v>0.98596334707536604</c:v>
                </c:pt>
                <c:pt idx="44897">
                  <c:v>0.98592338529300505</c:v>
                </c:pt>
                <c:pt idx="44898">
                  <c:v>0.98600762039232803</c:v>
                </c:pt>
                <c:pt idx="44899">
                  <c:v>0.98596171011787803</c:v>
                </c:pt>
                <c:pt idx="44900">
                  <c:v>0.98600942519254597</c:v>
                </c:pt>
                <c:pt idx="44901">
                  <c:v>0.98588154692297603</c:v>
                </c:pt>
                <c:pt idx="44902">
                  <c:v>0.98603164997593395</c:v>
                </c:pt>
                <c:pt idx="44903">
                  <c:v>0.98600819848634202</c:v>
                </c:pt>
                <c:pt idx="44904">
                  <c:v>0.98605937464212501</c:v>
                </c:pt>
                <c:pt idx="44905">
                  <c:v>0.98587854583914902</c:v>
                </c:pt>
                <c:pt idx="44906">
                  <c:v>0.985993883373946</c:v>
                </c:pt>
                <c:pt idx="44907">
                  <c:v>0.98598935292893397</c:v>
                </c:pt>
                <c:pt idx="44908">
                  <c:v>0.98594410645552399</c:v>
                </c:pt>
                <c:pt idx="44909">
                  <c:v>0.98593997346194395</c:v>
                </c:pt>
                <c:pt idx="44910">
                  <c:v>0.98586360925898997</c:v>
                </c:pt>
                <c:pt idx="44911">
                  <c:v>0.98591767102309602</c:v>
                </c:pt>
                <c:pt idx="44912">
                  <c:v>0.98606908223531897</c:v>
                </c:pt>
                <c:pt idx="44913">
                  <c:v>0.98592569846198297</c:v>
                </c:pt>
                <c:pt idx="44914">
                  <c:v>0.98610856405307501</c:v>
                </c:pt>
                <c:pt idx="44915">
                  <c:v>0.98585813827861901</c:v>
                </c:pt>
                <c:pt idx="44916">
                  <c:v>0.98610677902887101</c:v>
                </c:pt>
                <c:pt idx="44917">
                  <c:v>0.985827031748849</c:v>
                </c:pt>
                <c:pt idx="44918">
                  <c:v>0.98600193369321099</c:v>
                </c:pt>
                <c:pt idx="44919">
                  <c:v>0.98596470605368003</c:v>
                </c:pt>
                <c:pt idx="44920">
                  <c:v>0.98610205730807099</c:v>
                </c:pt>
                <c:pt idx="44921">
                  <c:v>0.98580852380300399</c:v>
                </c:pt>
                <c:pt idx="44922">
                  <c:v>0.98601778970513798</c:v>
                </c:pt>
                <c:pt idx="44923">
                  <c:v>0.985951574486573</c:v>
                </c:pt>
                <c:pt idx="44924">
                  <c:v>0.98592256434822401</c:v>
                </c:pt>
                <c:pt idx="44925">
                  <c:v>0.98603489124916499</c:v>
                </c:pt>
                <c:pt idx="44926">
                  <c:v>0.98591423641264997</c:v>
                </c:pt>
                <c:pt idx="44927">
                  <c:v>0.986049315702202</c:v>
                </c:pt>
                <c:pt idx="44928">
                  <c:v>0.98598725665742104</c:v>
                </c:pt>
                <c:pt idx="44929">
                  <c:v>0.98601131193382296</c:v>
                </c:pt>
                <c:pt idx="44930">
                  <c:v>0.98604100598111499</c:v>
                </c:pt>
                <c:pt idx="44931">
                  <c:v>0.98592890945266298</c:v>
                </c:pt>
                <c:pt idx="44932">
                  <c:v>0.98607288420271899</c:v>
                </c:pt>
                <c:pt idx="44933">
                  <c:v>0.98603464040431199</c:v>
                </c:pt>
                <c:pt idx="44934">
                  <c:v>0.98597843316344602</c:v>
                </c:pt>
                <c:pt idx="44935">
                  <c:v>0.98594959389678305</c:v>
                </c:pt>
                <c:pt idx="44936">
                  <c:v>0.98595949346340905</c:v>
                </c:pt>
                <c:pt idx="44937">
                  <c:v>0.98592213944655405</c:v>
                </c:pt>
                <c:pt idx="44938">
                  <c:v>0.986047695857595</c:v>
                </c:pt>
                <c:pt idx="44939">
                  <c:v>0.98604910090559095</c:v>
                </c:pt>
                <c:pt idx="44940">
                  <c:v>0.98605149611490595</c:v>
                </c:pt>
                <c:pt idx="44941">
                  <c:v>0.98600183842917899</c:v>
                </c:pt>
                <c:pt idx="44942">
                  <c:v>0.98598025020908697</c:v>
                </c:pt>
                <c:pt idx="44943">
                  <c:v>0.98598695209075604</c:v>
                </c:pt>
                <c:pt idx="44944">
                  <c:v>0.98598469451690396</c:v>
                </c:pt>
                <c:pt idx="44945">
                  <c:v>0.98591729743838097</c:v>
                </c:pt>
                <c:pt idx="44946">
                  <c:v>0.98595842955199198</c:v>
                </c:pt>
                <c:pt idx="44947">
                  <c:v>0.98598880434118696</c:v>
                </c:pt>
                <c:pt idx="44948">
                  <c:v>0.98596010049469096</c:v>
                </c:pt>
                <c:pt idx="44949">
                  <c:v>0.98593972823042997</c:v>
                </c:pt>
                <c:pt idx="44950">
                  <c:v>0.98594463180756398</c:v>
                </c:pt>
                <c:pt idx="44951">
                  <c:v>0.98605237910821597</c:v>
                </c:pt>
                <c:pt idx="44952">
                  <c:v>0.98585905531672302</c:v>
                </c:pt>
                <c:pt idx="44953">
                  <c:v>0.98612551932897596</c:v>
                </c:pt>
                <c:pt idx="44954">
                  <c:v>0.98579897083920698</c:v>
                </c:pt>
                <c:pt idx="44955">
                  <c:v>0.98605808046554499</c:v>
                </c:pt>
                <c:pt idx="44956">
                  <c:v>0.98596525409523805</c:v>
                </c:pt>
                <c:pt idx="44957">
                  <c:v>0.98596867584632397</c:v>
                </c:pt>
                <c:pt idx="44958">
                  <c:v>0.98603792059589201</c:v>
                </c:pt>
                <c:pt idx="44959">
                  <c:v>0.98598445069650498</c:v>
                </c:pt>
                <c:pt idx="44960">
                  <c:v>0.98590278089515104</c:v>
                </c:pt>
                <c:pt idx="44961">
                  <c:v>0.985978428180597</c:v>
                </c:pt>
                <c:pt idx="44962">
                  <c:v>0.98582583889702702</c:v>
                </c:pt>
                <c:pt idx="44963">
                  <c:v>0.98595651582918098</c:v>
                </c:pt>
                <c:pt idx="44964">
                  <c:v>0.98595091004944402</c:v>
                </c:pt>
                <c:pt idx="44965">
                  <c:v>0.98602890676580501</c:v>
                </c:pt>
                <c:pt idx="44966">
                  <c:v>0.98595025805154202</c:v>
                </c:pt>
                <c:pt idx="44967">
                  <c:v>0.98588205229749004</c:v>
                </c:pt>
                <c:pt idx="44968">
                  <c:v>0.986029863915176</c:v>
                </c:pt>
                <c:pt idx="44969">
                  <c:v>0.98596759985934801</c:v>
                </c:pt>
                <c:pt idx="44970">
                  <c:v>0.985964030580743</c:v>
                </c:pt>
                <c:pt idx="44971">
                  <c:v>0.98605395495038395</c:v>
                </c:pt>
                <c:pt idx="44972">
                  <c:v>0.98598921902874903</c:v>
                </c:pt>
                <c:pt idx="44973">
                  <c:v>0.98599317432117795</c:v>
                </c:pt>
                <c:pt idx="44974">
                  <c:v>0.98591835511356996</c:v>
                </c:pt>
                <c:pt idx="44975">
                  <c:v>0.98606958498976105</c:v>
                </c:pt>
                <c:pt idx="44976">
                  <c:v>0.98583059862032596</c:v>
                </c:pt>
                <c:pt idx="44977">
                  <c:v>0.98608700330715504</c:v>
                </c:pt>
                <c:pt idx="44978">
                  <c:v>0.98592529395567796</c:v>
                </c:pt>
                <c:pt idx="44979">
                  <c:v>0.98606999644883897</c:v>
                </c:pt>
                <c:pt idx="44980">
                  <c:v>0.98599282502682595</c:v>
                </c:pt>
                <c:pt idx="44981">
                  <c:v>0.98598606084720897</c:v>
                </c:pt>
                <c:pt idx="44982">
                  <c:v>0.985922136387407</c:v>
                </c:pt>
                <c:pt idx="44983">
                  <c:v>0.98607155370615096</c:v>
                </c:pt>
                <c:pt idx="44984">
                  <c:v>0.98604890927779498</c:v>
                </c:pt>
                <c:pt idx="44985">
                  <c:v>0.98595144436961701</c:v>
                </c:pt>
                <c:pt idx="44986">
                  <c:v>0.98598316275686004</c:v>
                </c:pt>
                <c:pt idx="44987">
                  <c:v>0.98589953879306202</c:v>
                </c:pt>
                <c:pt idx="44988">
                  <c:v>0.98599307719932405</c:v>
                </c:pt>
                <c:pt idx="44989">
                  <c:v>0.98599040915534597</c:v>
                </c:pt>
                <c:pt idx="44990">
                  <c:v>0.98607569600975298</c:v>
                </c:pt>
                <c:pt idx="44991">
                  <c:v>0.98590806050481195</c:v>
                </c:pt>
                <c:pt idx="44992">
                  <c:v>0.98606060678705898</c:v>
                </c:pt>
                <c:pt idx="44993">
                  <c:v>0.98601987581647299</c:v>
                </c:pt>
                <c:pt idx="44994">
                  <c:v>0.98597099328276405</c:v>
                </c:pt>
                <c:pt idx="44995">
                  <c:v>0.98601001705802005</c:v>
                </c:pt>
                <c:pt idx="44996">
                  <c:v>0.98595257371015099</c:v>
                </c:pt>
                <c:pt idx="44997">
                  <c:v>0.98602541770712704</c:v>
                </c:pt>
                <c:pt idx="44998">
                  <c:v>0.98582948024078099</c:v>
                </c:pt>
                <c:pt idx="44999">
                  <c:v>0.98596693765781196</c:v>
                </c:pt>
                <c:pt idx="45000">
                  <c:v>0.98594554918018296</c:v>
                </c:pt>
                <c:pt idx="45001">
                  <c:v>0.98603833733933499</c:v>
                </c:pt>
                <c:pt idx="45002">
                  <c:v>0.98589144445380905</c:v>
                </c:pt>
                <c:pt idx="45003">
                  <c:v>0.98607395903957595</c:v>
                </c:pt>
                <c:pt idx="45004">
                  <c:v>0.98590385865461205</c:v>
                </c:pt>
                <c:pt idx="45005">
                  <c:v>0.986010074013147</c:v>
                </c:pt>
                <c:pt idx="45006">
                  <c:v>0.98590372424649297</c:v>
                </c:pt>
                <c:pt idx="45007">
                  <c:v>0.98606117796675496</c:v>
                </c:pt>
                <c:pt idx="45008">
                  <c:v>0.98585233121721605</c:v>
                </c:pt>
                <c:pt idx="45009">
                  <c:v>0.98606369868079902</c:v>
                </c:pt>
                <c:pt idx="45010">
                  <c:v>0.98591986884676996</c:v>
                </c:pt>
                <c:pt idx="45011">
                  <c:v>0.98609783123341199</c:v>
                </c:pt>
                <c:pt idx="45012">
                  <c:v>0.98601110369524403</c:v>
                </c:pt>
                <c:pt idx="45013">
                  <c:v>0.98590231492204905</c:v>
                </c:pt>
                <c:pt idx="45014">
                  <c:v>0.98597228680348203</c:v>
                </c:pt>
                <c:pt idx="45015">
                  <c:v>0.98594606347306402</c:v>
                </c:pt>
                <c:pt idx="45016">
                  <c:v>0.98605844941478504</c:v>
                </c:pt>
                <c:pt idx="45017">
                  <c:v>0.98598593918400601</c:v>
                </c:pt>
                <c:pt idx="45018">
                  <c:v>0.98593155662295995</c:v>
                </c:pt>
                <c:pt idx="45019">
                  <c:v>0.98594422454187702</c:v>
                </c:pt>
                <c:pt idx="45020">
                  <c:v>0.98592083577790601</c:v>
                </c:pt>
                <c:pt idx="45021">
                  <c:v>0.98585947528205098</c:v>
                </c:pt>
                <c:pt idx="45022">
                  <c:v>0.98595714537880597</c:v>
                </c:pt>
                <c:pt idx="45023">
                  <c:v>0.98595736527561995</c:v>
                </c:pt>
                <c:pt idx="45024">
                  <c:v>0.98598190563479504</c:v>
                </c:pt>
                <c:pt idx="45025">
                  <c:v>0.98597271289631105</c:v>
                </c:pt>
                <c:pt idx="45026">
                  <c:v>0.98603029116938601</c:v>
                </c:pt>
                <c:pt idx="45027">
                  <c:v>0.98594957267462302</c:v>
                </c:pt>
                <c:pt idx="45028">
                  <c:v>0.98601620841089299</c:v>
                </c:pt>
                <c:pt idx="45029">
                  <c:v>0.98596452988470096</c:v>
                </c:pt>
                <c:pt idx="45030">
                  <c:v>0.98601211903519304</c:v>
                </c:pt>
                <c:pt idx="45031">
                  <c:v>0.98599530654062695</c:v>
                </c:pt>
                <c:pt idx="45032">
                  <c:v>0.98585333712613599</c:v>
                </c:pt>
                <c:pt idx="45033">
                  <c:v>0.98597064089231801</c:v>
                </c:pt>
                <c:pt idx="45034">
                  <c:v>0.98602626092203305</c:v>
                </c:pt>
                <c:pt idx="45035">
                  <c:v>0.98590516733548095</c:v>
                </c:pt>
                <c:pt idx="45036">
                  <c:v>0.98605636722574797</c:v>
                </c:pt>
                <c:pt idx="45037">
                  <c:v>0.98591631848315697</c:v>
                </c:pt>
                <c:pt idx="45038">
                  <c:v>0.98596642927859302</c:v>
                </c:pt>
                <c:pt idx="45039">
                  <c:v>0.98608624041866499</c:v>
                </c:pt>
                <c:pt idx="45040">
                  <c:v>0.985996658116578</c:v>
                </c:pt>
                <c:pt idx="45041">
                  <c:v>0.98591347711003896</c:v>
                </c:pt>
                <c:pt idx="45042">
                  <c:v>0.98607552944189003</c:v>
                </c:pt>
                <c:pt idx="45043">
                  <c:v>0.98590074472262401</c:v>
                </c:pt>
                <c:pt idx="45044">
                  <c:v>0.98603901345940503</c:v>
                </c:pt>
                <c:pt idx="45045">
                  <c:v>0.98600920869945796</c:v>
                </c:pt>
                <c:pt idx="45046">
                  <c:v>0.98590619230798804</c:v>
                </c:pt>
                <c:pt idx="45047">
                  <c:v>0.98607184671750203</c:v>
                </c:pt>
                <c:pt idx="45048">
                  <c:v>0.98592611863450197</c:v>
                </c:pt>
                <c:pt idx="45049">
                  <c:v>0.98583656638568395</c:v>
                </c:pt>
                <c:pt idx="45050">
                  <c:v>0.98603643086548698</c:v>
                </c:pt>
                <c:pt idx="45051">
                  <c:v>0.98598567743340804</c:v>
                </c:pt>
                <c:pt idx="45052">
                  <c:v>0.98602595969207496</c:v>
                </c:pt>
                <c:pt idx="45053">
                  <c:v>0.98602686561731301</c:v>
                </c:pt>
                <c:pt idx="45054">
                  <c:v>0.98589058830646203</c:v>
                </c:pt>
                <c:pt idx="45055">
                  <c:v>0.98596983530575599</c:v>
                </c:pt>
                <c:pt idx="45056">
                  <c:v>0.98601733086035703</c:v>
                </c:pt>
                <c:pt idx="45057">
                  <c:v>0.98600166568481895</c:v>
                </c:pt>
                <c:pt idx="45058">
                  <c:v>0.986010602776621</c:v>
                </c:pt>
                <c:pt idx="45059">
                  <c:v>0.98597739955642505</c:v>
                </c:pt>
                <c:pt idx="45060">
                  <c:v>0.98610777748392298</c:v>
                </c:pt>
                <c:pt idx="45061">
                  <c:v>0.98604421166508904</c:v>
                </c:pt>
                <c:pt idx="45062">
                  <c:v>0.98599933156426101</c:v>
                </c:pt>
                <c:pt idx="45063">
                  <c:v>0.98596787475561998</c:v>
                </c:pt>
                <c:pt idx="45064">
                  <c:v>0.98600854473254296</c:v>
                </c:pt>
                <c:pt idx="45065">
                  <c:v>0.98592971425378195</c:v>
                </c:pt>
                <c:pt idx="45066">
                  <c:v>0.98597077955183798</c:v>
                </c:pt>
                <c:pt idx="45067">
                  <c:v>0.98600828641029803</c:v>
                </c:pt>
                <c:pt idx="45068">
                  <c:v>0.98600013334689895</c:v>
                </c:pt>
                <c:pt idx="45069">
                  <c:v>0.98592684678490905</c:v>
                </c:pt>
                <c:pt idx="45070">
                  <c:v>0.98596029174853494</c:v>
                </c:pt>
                <c:pt idx="45071">
                  <c:v>0.98594424397639702</c:v>
                </c:pt>
                <c:pt idx="45072">
                  <c:v>0.98590072132670203</c:v>
                </c:pt>
                <c:pt idx="45073">
                  <c:v>0.98599159892725496</c:v>
                </c:pt>
                <c:pt idx="45074">
                  <c:v>0.98590261657920897</c:v>
                </c:pt>
                <c:pt idx="45075">
                  <c:v>0.98595670762874199</c:v>
                </c:pt>
                <c:pt idx="45076">
                  <c:v>0.98590825326884202</c:v>
                </c:pt>
                <c:pt idx="45077">
                  <c:v>0.98592238414915701</c:v>
                </c:pt>
                <c:pt idx="45078">
                  <c:v>0.98587400545099102</c:v>
                </c:pt>
                <c:pt idx="45079">
                  <c:v>0.98597563053480297</c:v>
                </c:pt>
                <c:pt idx="45080">
                  <c:v>0.98598588499177897</c:v>
                </c:pt>
                <c:pt idx="45081">
                  <c:v>0.98597213256142502</c:v>
                </c:pt>
                <c:pt idx="45082">
                  <c:v>0.98594116749372096</c:v>
                </c:pt>
                <c:pt idx="45083">
                  <c:v>0.98594485288730405</c:v>
                </c:pt>
                <c:pt idx="45084">
                  <c:v>0.98600793583619395</c:v>
                </c:pt>
                <c:pt idx="45085">
                  <c:v>0.98592059239470498</c:v>
                </c:pt>
                <c:pt idx="45086">
                  <c:v>0.98599599901517399</c:v>
                </c:pt>
                <c:pt idx="45087">
                  <c:v>0.98602155685760295</c:v>
                </c:pt>
                <c:pt idx="45088">
                  <c:v>0.98598761375088395</c:v>
                </c:pt>
                <c:pt idx="45089">
                  <c:v>0.98589232468000798</c:v>
                </c:pt>
                <c:pt idx="45090">
                  <c:v>0.98584070783982902</c:v>
                </c:pt>
                <c:pt idx="45091">
                  <c:v>0.98590209120785499</c:v>
                </c:pt>
                <c:pt idx="45092">
                  <c:v>0.98595401473119204</c:v>
                </c:pt>
                <c:pt idx="45093">
                  <c:v>0.98592936888129001</c:v>
                </c:pt>
                <c:pt idx="45094">
                  <c:v>0.98600512144410102</c:v>
                </c:pt>
                <c:pt idx="45095">
                  <c:v>0.98592234746630403</c:v>
                </c:pt>
                <c:pt idx="45096">
                  <c:v>0.98600637438410299</c:v>
                </c:pt>
                <c:pt idx="45097">
                  <c:v>0.985856997640427</c:v>
                </c:pt>
                <c:pt idx="45098">
                  <c:v>0.98601728762398999</c:v>
                </c:pt>
                <c:pt idx="45099">
                  <c:v>0.98591227299477802</c:v>
                </c:pt>
                <c:pt idx="45100">
                  <c:v>0.98596767324842705</c:v>
                </c:pt>
                <c:pt idx="45101">
                  <c:v>0.98604716334730103</c:v>
                </c:pt>
                <c:pt idx="45102">
                  <c:v>0.98603651047853103</c:v>
                </c:pt>
                <c:pt idx="45103">
                  <c:v>0.98591779265353596</c:v>
                </c:pt>
                <c:pt idx="45104">
                  <c:v>0.98593012112593603</c:v>
                </c:pt>
                <c:pt idx="45105">
                  <c:v>0.98601136056018801</c:v>
                </c:pt>
                <c:pt idx="45106">
                  <c:v>0.98592174192635595</c:v>
                </c:pt>
                <c:pt idx="45107">
                  <c:v>0.98607837297337997</c:v>
                </c:pt>
                <c:pt idx="45108">
                  <c:v>0.98584936463505901</c:v>
                </c:pt>
                <c:pt idx="45109">
                  <c:v>0.98605065746404397</c:v>
                </c:pt>
                <c:pt idx="45110">
                  <c:v>0.98594100358940095</c:v>
                </c:pt>
                <c:pt idx="45111">
                  <c:v>0.98600463157070894</c:v>
                </c:pt>
                <c:pt idx="45112">
                  <c:v>0.98590385242760803</c:v>
                </c:pt>
                <c:pt idx="45113">
                  <c:v>0.98597293786154805</c:v>
                </c:pt>
                <c:pt idx="45114">
                  <c:v>0.98599493987482301</c:v>
                </c:pt>
                <c:pt idx="45115">
                  <c:v>0.98608217336921999</c:v>
                </c:pt>
                <c:pt idx="45116">
                  <c:v>0.98602344336013703</c:v>
                </c:pt>
                <c:pt idx="45117">
                  <c:v>0.985990926133678</c:v>
                </c:pt>
                <c:pt idx="45118">
                  <c:v>0.985990760279569</c:v>
                </c:pt>
                <c:pt idx="45119">
                  <c:v>0.98600059916449001</c:v>
                </c:pt>
                <c:pt idx="45120">
                  <c:v>0.98599349865267005</c:v>
                </c:pt>
                <c:pt idx="45121">
                  <c:v>0.98590460463227603</c:v>
                </c:pt>
                <c:pt idx="45122">
                  <c:v>0.98597373830353696</c:v>
                </c:pt>
                <c:pt idx="45123">
                  <c:v>0.98590970478491702</c:v>
                </c:pt>
                <c:pt idx="45124">
                  <c:v>0.98599039823627399</c:v>
                </c:pt>
                <c:pt idx="45125">
                  <c:v>0.98584041261798805</c:v>
                </c:pt>
                <c:pt idx="45126">
                  <c:v>0.98600581713717905</c:v>
                </c:pt>
                <c:pt idx="45127">
                  <c:v>0.98584246806462805</c:v>
                </c:pt>
                <c:pt idx="45128">
                  <c:v>0.98603461914395596</c:v>
                </c:pt>
                <c:pt idx="45129">
                  <c:v>0.98595757820377306</c:v>
                </c:pt>
                <c:pt idx="45130">
                  <c:v>0.98609009493545596</c:v>
                </c:pt>
                <c:pt idx="45131">
                  <c:v>0.98596269774627998</c:v>
                </c:pt>
                <c:pt idx="45132">
                  <c:v>0.98596069113048201</c:v>
                </c:pt>
                <c:pt idx="45133">
                  <c:v>0.98605123735171496</c:v>
                </c:pt>
                <c:pt idx="45134">
                  <c:v>0.98581573053585803</c:v>
                </c:pt>
                <c:pt idx="45135">
                  <c:v>0.98593282064341903</c:v>
                </c:pt>
                <c:pt idx="45136">
                  <c:v>0.98597796446484898</c:v>
                </c:pt>
                <c:pt idx="45137">
                  <c:v>0.98587973801715401</c:v>
                </c:pt>
                <c:pt idx="45138">
                  <c:v>0.98600349397951303</c:v>
                </c:pt>
                <c:pt idx="45139">
                  <c:v>0.98595887420157902</c:v>
                </c:pt>
                <c:pt idx="45140">
                  <c:v>0.98607774730686204</c:v>
                </c:pt>
                <c:pt idx="45141">
                  <c:v>0.98598210629256</c:v>
                </c:pt>
                <c:pt idx="45142">
                  <c:v>0.98593298427357101</c:v>
                </c:pt>
                <c:pt idx="45143">
                  <c:v>0.98598193005894197</c:v>
                </c:pt>
                <c:pt idx="45144">
                  <c:v>0.98592557786972101</c:v>
                </c:pt>
                <c:pt idx="45145">
                  <c:v>0.98608084549913499</c:v>
                </c:pt>
                <c:pt idx="45146">
                  <c:v>0.98602033851352799</c:v>
                </c:pt>
                <c:pt idx="45147">
                  <c:v>0.98595546923056199</c:v>
                </c:pt>
                <c:pt idx="45148">
                  <c:v>0.98598053990746104</c:v>
                </c:pt>
                <c:pt idx="45149">
                  <c:v>0.98592120800397498</c:v>
                </c:pt>
                <c:pt idx="45150">
                  <c:v>0.986088008597655</c:v>
                </c:pt>
                <c:pt idx="45151">
                  <c:v>0.98591471167307299</c:v>
                </c:pt>
                <c:pt idx="45152">
                  <c:v>0.98607448530271002</c:v>
                </c:pt>
                <c:pt idx="45153">
                  <c:v>0.98588409826912105</c:v>
                </c:pt>
                <c:pt idx="45154">
                  <c:v>0.98599866375022405</c:v>
                </c:pt>
                <c:pt idx="45155">
                  <c:v>0.98592246133088202</c:v>
                </c:pt>
                <c:pt idx="45156">
                  <c:v>0.98594531297201904</c:v>
                </c:pt>
                <c:pt idx="45157">
                  <c:v>0.98590298260624198</c:v>
                </c:pt>
                <c:pt idx="45158">
                  <c:v>0.98597583954383095</c:v>
                </c:pt>
                <c:pt idx="45159">
                  <c:v>0.98594937180793796</c:v>
                </c:pt>
                <c:pt idx="45160">
                  <c:v>0.98597307515770805</c:v>
                </c:pt>
                <c:pt idx="45161">
                  <c:v>0.98589704107887299</c:v>
                </c:pt>
                <c:pt idx="45162">
                  <c:v>0.985919504992957</c:v>
                </c:pt>
                <c:pt idx="45163">
                  <c:v>0.98599230190209797</c:v>
                </c:pt>
                <c:pt idx="45164">
                  <c:v>0.98601116650798903</c:v>
                </c:pt>
                <c:pt idx="45165">
                  <c:v>0.98608286294397796</c:v>
                </c:pt>
                <c:pt idx="45166">
                  <c:v>0.98598618245612102</c:v>
                </c:pt>
                <c:pt idx="45167">
                  <c:v>0.98589791084703404</c:v>
                </c:pt>
                <c:pt idx="45168">
                  <c:v>0.98594495883934696</c:v>
                </c:pt>
                <c:pt idx="45169">
                  <c:v>0.98600285115263897</c:v>
                </c:pt>
                <c:pt idx="45170">
                  <c:v>0.986020896422374</c:v>
                </c:pt>
                <c:pt idx="45171">
                  <c:v>0.985933327905122</c:v>
                </c:pt>
                <c:pt idx="45172">
                  <c:v>0.98587847988008803</c:v>
                </c:pt>
                <c:pt idx="45173">
                  <c:v>0.98597189455296397</c:v>
                </c:pt>
                <c:pt idx="45174">
                  <c:v>0.98587251731466596</c:v>
                </c:pt>
                <c:pt idx="45175">
                  <c:v>0.98589942266912001</c:v>
                </c:pt>
                <c:pt idx="45176">
                  <c:v>0.98597647214392203</c:v>
                </c:pt>
                <c:pt idx="45177">
                  <c:v>0.98583816264172697</c:v>
                </c:pt>
                <c:pt idx="45178">
                  <c:v>0.98598131747170903</c:v>
                </c:pt>
                <c:pt idx="45179">
                  <c:v>0.98596076472153005</c:v>
                </c:pt>
                <c:pt idx="45180">
                  <c:v>0.98609596040826397</c:v>
                </c:pt>
                <c:pt idx="45181">
                  <c:v>0.98604154344337602</c:v>
                </c:pt>
                <c:pt idx="45182">
                  <c:v>0.985971041143343</c:v>
                </c:pt>
                <c:pt idx="45183">
                  <c:v>0.98603023366564901</c:v>
                </c:pt>
                <c:pt idx="45184">
                  <c:v>0.98597163496322604</c:v>
                </c:pt>
                <c:pt idx="45185">
                  <c:v>0.98593745346956396</c:v>
                </c:pt>
                <c:pt idx="45186">
                  <c:v>0.98593679626480801</c:v>
                </c:pt>
                <c:pt idx="45187">
                  <c:v>0.98603489431412905</c:v>
                </c:pt>
                <c:pt idx="45188">
                  <c:v>0.98586735941378301</c:v>
                </c:pt>
                <c:pt idx="45189">
                  <c:v>0.98598702867874</c:v>
                </c:pt>
                <c:pt idx="45190">
                  <c:v>0.98587293046845603</c:v>
                </c:pt>
                <c:pt idx="45191">
                  <c:v>0.98601042231440295</c:v>
                </c:pt>
                <c:pt idx="45192">
                  <c:v>0.98595559378823705</c:v>
                </c:pt>
                <c:pt idx="45193">
                  <c:v>0.98594497082727395</c:v>
                </c:pt>
                <c:pt idx="45194">
                  <c:v>0.98596383859362302</c:v>
                </c:pt>
                <c:pt idx="45195">
                  <c:v>0.98593219658999598</c:v>
                </c:pt>
                <c:pt idx="45196">
                  <c:v>0.98598196984915498</c:v>
                </c:pt>
                <c:pt idx="45197">
                  <c:v>0.98580420532512203</c:v>
                </c:pt>
                <c:pt idx="45198">
                  <c:v>0.98587593332307</c:v>
                </c:pt>
                <c:pt idx="45199">
                  <c:v>0.98595430709408705</c:v>
                </c:pt>
                <c:pt idx="45200">
                  <c:v>0.98592620903943695</c:v>
                </c:pt>
                <c:pt idx="45201">
                  <c:v>0.98589814379886598</c:v>
                </c:pt>
                <c:pt idx="45202">
                  <c:v>0.98593524913808805</c:v>
                </c:pt>
                <c:pt idx="45203">
                  <c:v>0.98602535216610998</c:v>
                </c:pt>
                <c:pt idx="45204">
                  <c:v>0.98596402037544395</c:v>
                </c:pt>
                <c:pt idx="45205">
                  <c:v>0.98599550606708197</c:v>
                </c:pt>
                <c:pt idx="45206">
                  <c:v>0.986060052098375</c:v>
                </c:pt>
                <c:pt idx="45207">
                  <c:v>0.98591509720115</c:v>
                </c:pt>
                <c:pt idx="45208">
                  <c:v>0.985952847108019</c:v>
                </c:pt>
                <c:pt idx="45209">
                  <c:v>0.98595952854114099</c:v>
                </c:pt>
                <c:pt idx="45210">
                  <c:v>0.98593460427545898</c:v>
                </c:pt>
                <c:pt idx="45211">
                  <c:v>0.98592610586762996</c:v>
                </c:pt>
                <c:pt idx="45212">
                  <c:v>0.98585908661532595</c:v>
                </c:pt>
                <c:pt idx="45213">
                  <c:v>0.98588628358349295</c:v>
                </c:pt>
                <c:pt idx="45214">
                  <c:v>0.98600464461759296</c:v>
                </c:pt>
                <c:pt idx="45215">
                  <c:v>0.98592707576862704</c:v>
                </c:pt>
                <c:pt idx="45216">
                  <c:v>0.98594868953292003</c:v>
                </c:pt>
                <c:pt idx="45217">
                  <c:v>0.98596156060046303</c:v>
                </c:pt>
                <c:pt idx="45218">
                  <c:v>0.98596885558510705</c:v>
                </c:pt>
                <c:pt idx="45219">
                  <c:v>0.98597291078604599</c:v>
                </c:pt>
                <c:pt idx="45220">
                  <c:v>0.98590727310242499</c:v>
                </c:pt>
                <c:pt idx="45221">
                  <c:v>0.98593112294210905</c:v>
                </c:pt>
                <c:pt idx="45222">
                  <c:v>0.98603467826536795</c:v>
                </c:pt>
                <c:pt idx="45223">
                  <c:v>0.98603316641142902</c:v>
                </c:pt>
                <c:pt idx="45224">
                  <c:v>0.98593947081601196</c:v>
                </c:pt>
                <c:pt idx="45225">
                  <c:v>0.98592146261707603</c:v>
                </c:pt>
                <c:pt idx="45226">
                  <c:v>0.98608573716131698</c:v>
                </c:pt>
                <c:pt idx="45227">
                  <c:v>0.98597190701285997</c:v>
                </c:pt>
                <c:pt idx="45228">
                  <c:v>0.98595706779316705</c:v>
                </c:pt>
                <c:pt idx="45229">
                  <c:v>0.98583772052274798</c:v>
                </c:pt>
                <c:pt idx="45230">
                  <c:v>0.98600401036690499</c:v>
                </c:pt>
                <c:pt idx="45231">
                  <c:v>0.98589444113871905</c:v>
                </c:pt>
                <c:pt idx="45232">
                  <c:v>0.98604396424417695</c:v>
                </c:pt>
                <c:pt idx="45233">
                  <c:v>0.98596528436034603</c:v>
                </c:pt>
                <c:pt idx="45234">
                  <c:v>0.98591996321086794</c:v>
                </c:pt>
                <c:pt idx="45235">
                  <c:v>0.98605260194169098</c:v>
                </c:pt>
                <c:pt idx="45236">
                  <c:v>0.98599902146670604</c:v>
                </c:pt>
                <c:pt idx="45237">
                  <c:v>0.98599238504418796</c:v>
                </c:pt>
                <c:pt idx="45238">
                  <c:v>0.98601567487792796</c:v>
                </c:pt>
                <c:pt idx="45239">
                  <c:v>0.98599433352652499</c:v>
                </c:pt>
                <c:pt idx="45240">
                  <c:v>0.98595349089323303</c:v>
                </c:pt>
                <c:pt idx="45241">
                  <c:v>0.98591266979302405</c:v>
                </c:pt>
                <c:pt idx="45242">
                  <c:v>0.98601384679370696</c:v>
                </c:pt>
                <c:pt idx="45243">
                  <c:v>0.98594484289245599</c:v>
                </c:pt>
                <c:pt idx="45244">
                  <c:v>0.98592984747685497</c:v>
                </c:pt>
                <c:pt idx="45245">
                  <c:v>0.98589949905960494</c:v>
                </c:pt>
                <c:pt idx="45246">
                  <c:v>0.98600397880700497</c:v>
                </c:pt>
                <c:pt idx="45247">
                  <c:v>0.98593345739669003</c:v>
                </c:pt>
                <c:pt idx="45248">
                  <c:v>0.98599463413029198</c:v>
                </c:pt>
                <c:pt idx="45249">
                  <c:v>0.98591200912823995</c:v>
                </c:pt>
                <c:pt idx="45250">
                  <c:v>0.98601142203706804</c:v>
                </c:pt>
                <c:pt idx="45251">
                  <c:v>0.98604218187485904</c:v>
                </c:pt>
                <c:pt idx="45252">
                  <c:v>0.98591292857565305</c:v>
                </c:pt>
                <c:pt idx="45253">
                  <c:v>0.98595337949559902</c:v>
                </c:pt>
                <c:pt idx="45254">
                  <c:v>0.985996753296005</c:v>
                </c:pt>
                <c:pt idx="45255">
                  <c:v>0.98593310921849298</c:v>
                </c:pt>
                <c:pt idx="45256">
                  <c:v>0.98597188435208205</c:v>
                </c:pt>
                <c:pt idx="45257">
                  <c:v>0.98594888651160595</c:v>
                </c:pt>
                <c:pt idx="45258">
                  <c:v>0.985977512888489</c:v>
                </c:pt>
                <c:pt idx="45259">
                  <c:v>0.98600356305010195</c:v>
                </c:pt>
                <c:pt idx="45260">
                  <c:v>0.98587074650809703</c:v>
                </c:pt>
                <c:pt idx="45261">
                  <c:v>0.98607212417643997</c:v>
                </c:pt>
                <c:pt idx="45262">
                  <c:v>0.98592834341731295</c:v>
                </c:pt>
                <c:pt idx="45263">
                  <c:v>0.98597771906267195</c:v>
                </c:pt>
                <c:pt idx="45264">
                  <c:v>0.98592418404912197</c:v>
                </c:pt>
                <c:pt idx="45265">
                  <c:v>0.98591182945672395</c:v>
                </c:pt>
                <c:pt idx="45266">
                  <c:v>0.98605106736600201</c:v>
                </c:pt>
                <c:pt idx="45267">
                  <c:v>0.98595013903441497</c:v>
                </c:pt>
                <c:pt idx="45268">
                  <c:v>0.98599974834902804</c:v>
                </c:pt>
                <c:pt idx="45269">
                  <c:v>0.98592440432274098</c:v>
                </c:pt>
                <c:pt idx="45270">
                  <c:v>0.98592702889364003</c:v>
                </c:pt>
                <c:pt idx="45271">
                  <c:v>0.98595374569513405</c:v>
                </c:pt>
                <c:pt idx="45272">
                  <c:v>0.98599276146614101</c:v>
                </c:pt>
                <c:pt idx="45273">
                  <c:v>0.98603612631689197</c:v>
                </c:pt>
                <c:pt idx="45274">
                  <c:v>0.98586561265205896</c:v>
                </c:pt>
                <c:pt idx="45275">
                  <c:v>0.98587467641239501</c:v>
                </c:pt>
                <c:pt idx="45276">
                  <c:v>0.98602416627310296</c:v>
                </c:pt>
                <c:pt idx="45277">
                  <c:v>0.98599487570701105</c:v>
                </c:pt>
                <c:pt idx="45278">
                  <c:v>0.98599836011000497</c:v>
                </c:pt>
                <c:pt idx="45279">
                  <c:v>0.98599886326592501</c:v>
                </c:pt>
                <c:pt idx="45280">
                  <c:v>0.98599330262462004</c:v>
                </c:pt>
                <c:pt idx="45281">
                  <c:v>0.98596191762750895</c:v>
                </c:pt>
                <c:pt idx="45282">
                  <c:v>0.98596800420780795</c:v>
                </c:pt>
                <c:pt idx="45283">
                  <c:v>0.98607342781704399</c:v>
                </c:pt>
                <c:pt idx="45284">
                  <c:v>0.98604998529615695</c:v>
                </c:pt>
                <c:pt idx="45285">
                  <c:v>0.98600964035655503</c:v>
                </c:pt>
                <c:pt idx="45286">
                  <c:v>0.98602309475552097</c:v>
                </c:pt>
                <c:pt idx="45287">
                  <c:v>0.98591626383525299</c:v>
                </c:pt>
                <c:pt idx="45288">
                  <c:v>0.98593478525767397</c:v>
                </c:pt>
                <c:pt idx="45289">
                  <c:v>0.98593014173326299</c:v>
                </c:pt>
                <c:pt idx="45290">
                  <c:v>0.98582664825095701</c:v>
                </c:pt>
                <c:pt idx="45291">
                  <c:v>0.98599508050779705</c:v>
                </c:pt>
                <c:pt idx="45292">
                  <c:v>0.98604228730664301</c:v>
                </c:pt>
                <c:pt idx="45293">
                  <c:v>0.98594143349422703</c:v>
                </c:pt>
                <c:pt idx="45294">
                  <c:v>0.98600997668796597</c:v>
                </c:pt>
                <c:pt idx="45295">
                  <c:v>0.98579316711320597</c:v>
                </c:pt>
                <c:pt idx="45296">
                  <c:v>0.98593142712412596</c:v>
                </c:pt>
                <c:pt idx="45297">
                  <c:v>0.98599249992975602</c:v>
                </c:pt>
                <c:pt idx="45298">
                  <c:v>0.985941282583784</c:v>
                </c:pt>
                <c:pt idx="45299">
                  <c:v>0.98597005125799897</c:v>
                </c:pt>
                <c:pt idx="45300">
                  <c:v>0.98597380708758497</c:v>
                </c:pt>
                <c:pt idx="45301">
                  <c:v>0.986070536068684</c:v>
                </c:pt>
                <c:pt idx="45302">
                  <c:v>0.98591276804127903</c:v>
                </c:pt>
                <c:pt idx="45303">
                  <c:v>0.98592603956472202</c:v>
                </c:pt>
                <c:pt idx="45304">
                  <c:v>0.98597480864591902</c:v>
                </c:pt>
                <c:pt idx="45305">
                  <c:v>0.98592901582068804</c:v>
                </c:pt>
                <c:pt idx="45306">
                  <c:v>0.98600813332150905</c:v>
                </c:pt>
                <c:pt idx="45307">
                  <c:v>0.98605828212050795</c:v>
                </c:pt>
                <c:pt idx="45308">
                  <c:v>0.98600577826862601</c:v>
                </c:pt>
                <c:pt idx="45309">
                  <c:v>0.98598197647908503</c:v>
                </c:pt>
                <c:pt idx="45310">
                  <c:v>0.98603848380284798</c:v>
                </c:pt>
                <c:pt idx="45311">
                  <c:v>0.98595700588813895</c:v>
                </c:pt>
                <c:pt idx="45312">
                  <c:v>0.98597521984505399</c:v>
                </c:pt>
                <c:pt idx="45313">
                  <c:v>0.98602654873004303</c:v>
                </c:pt>
                <c:pt idx="45314">
                  <c:v>0.98586843906672905</c:v>
                </c:pt>
                <c:pt idx="45315">
                  <c:v>0.98583239173594395</c:v>
                </c:pt>
                <c:pt idx="45316">
                  <c:v>0.98591350596715599</c:v>
                </c:pt>
                <c:pt idx="45317">
                  <c:v>0.98591257604543903</c:v>
                </c:pt>
                <c:pt idx="45318">
                  <c:v>0.98593745868295402</c:v>
                </c:pt>
                <c:pt idx="45319">
                  <c:v>0.98597935010061599</c:v>
                </c:pt>
                <c:pt idx="45320">
                  <c:v>0.98590627389881402</c:v>
                </c:pt>
                <c:pt idx="45321">
                  <c:v>0.98605704101586999</c:v>
                </c:pt>
                <c:pt idx="45322">
                  <c:v>0.98600459882959002</c:v>
                </c:pt>
                <c:pt idx="45323">
                  <c:v>0.98594538457179903</c:v>
                </c:pt>
                <c:pt idx="45324">
                  <c:v>0.98601398578357302</c:v>
                </c:pt>
                <c:pt idx="45325">
                  <c:v>0.98589047963336496</c:v>
                </c:pt>
                <c:pt idx="45326">
                  <c:v>0.98593870769571001</c:v>
                </c:pt>
                <c:pt idx="45327">
                  <c:v>0.98598922233435404</c:v>
                </c:pt>
                <c:pt idx="45328">
                  <c:v>0.98600785896536403</c:v>
                </c:pt>
                <c:pt idx="45329">
                  <c:v>0.98613057932776405</c:v>
                </c:pt>
                <c:pt idx="45330">
                  <c:v>0.98605102434728897</c:v>
                </c:pt>
                <c:pt idx="45331">
                  <c:v>0.98595460157307202</c:v>
                </c:pt>
                <c:pt idx="45332">
                  <c:v>0.98597692505119705</c:v>
                </c:pt>
                <c:pt idx="45333">
                  <c:v>0.98593457965442199</c:v>
                </c:pt>
                <c:pt idx="45334">
                  <c:v>0.98600059634130799</c:v>
                </c:pt>
                <c:pt idx="45335">
                  <c:v>0.98611824373944901</c:v>
                </c:pt>
                <c:pt idx="45336">
                  <c:v>0.98605015419714404</c:v>
                </c:pt>
                <c:pt idx="45337">
                  <c:v>0.98595417991882495</c:v>
                </c:pt>
                <c:pt idx="45338">
                  <c:v>0.985900292439717</c:v>
                </c:pt>
                <c:pt idx="45339">
                  <c:v>0.98581177939164299</c:v>
                </c:pt>
                <c:pt idx="45340">
                  <c:v>0.98590324647301697</c:v>
                </c:pt>
                <c:pt idx="45341">
                  <c:v>0.98592723437779595</c:v>
                </c:pt>
                <c:pt idx="45342">
                  <c:v>0.98591172617730305</c:v>
                </c:pt>
                <c:pt idx="45343">
                  <c:v>0.98586655343664498</c:v>
                </c:pt>
                <c:pt idx="45344">
                  <c:v>0.98588671623535096</c:v>
                </c:pt>
                <c:pt idx="45345">
                  <c:v>0.98593296756681503</c:v>
                </c:pt>
                <c:pt idx="45346">
                  <c:v>0.98601251166459902</c:v>
                </c:pt>
                <c:pt idx="45347">
                  <c:v>0.98606121055375695</c:v>
                </c:pt>
                <c:pt idx="45348">
                  <c:v>0.98592769989504803</c:v>
                </c:pt>
                <c:pt idx="45349">
                  <c:v>0.98599962492994098</c:v>
                </c:pt>
                <c:pt idx="45350">
                  <c:v>0.98597448935190801</c:v>
                </c:pt>
                <c:pt idx="45351">
                  <c:v>0.98610120552779401</c:v>
                </c:pt>
                <c:pt idx="45352">
                  <c:v>0.98595495125917199</c:v>
                </c:pt>
                <c:pt idx="45353">
                  <c:v>0.985992112920691</c:v>
                </c:pt>
                <c:pt idx="45354">
                  <c:v>0.98605188808600297</c:v>
                </c:pt>
                <c:pt idx="45355">
                  <c:v>0.98598208751354</c:v>
                </c:pt>
                <c:pt idx="45356">
                  <c:v>0.98600668489876198</c:v>
                </c:pt>
                <c:pt idx="45357">
                  <c:v>0.98595142525827495</c:v>
                </c:pt>
                <c:pt idx="45358">
                  <c:v>0.98591099972462204</c:v>
                </c:pt>
                <c:pt idx="45359">
                  <c:v>0.98596531931293097</c:v>
                </c:pt>
                <c:pt idx="45360">
                  <c:v>0.98605709102900796</c:v>
                </c:pt>
                <c:pt idx="45361">
                  <c:v>0.986031591795555</c:v>
                </c:pt>
                <c:pt idx="45362">
                  <c:v>0.98604821178382795</c:v>
                </c:pt>
                <c:pt idx="45363">
                  <c:v>0.98592185813338995</c:v>
                </c:pt>
                <c:pt idx="45364">
                  <c:v>0.98585741439714203</c:v>
                </c:pt>
                <c:pt idx="45365">
                  <c:v>0.98601964836303901</c:v>
                </c:pt>
                <c:pt idx="45366">
                  <c:v>0.98592772137303597</c:v>
                </c:pt>
                <c:pt idx="45367">
                  <c:v>0.98601320567267203</c:v>
                </c:pt>
                <c:pt idx="45368">
                  <c:v>0.98599244781522999</c:v>
                </c:pt>
                <c:pt idx="45369">
                  <c:v>0.98597143911296303</c:v>
                </c:pt>
                <c:pt idx="45370">
                  <c:v>0.98590889471012899</c:v>
                </c:pt>
                <c:pt idx="45371">
                  <c:v>0.98602276772507702</c:v>
                </c:pt>
                <c:pt idx="45372">
                  <c:v>0.98597412077680402</c:v>
                </c:pt>
                <c:pt idx="45373">
                  <c:v>0.98583926009091805</c:v>
                </c:pt>
                <c:pt idx="45374">
                  <c:v>0.98594800979074104</c:v>
                </c:pt>
                <c:pt idx="45375">
                  <c:v>0.98607920041027197</c:v>
                </c:pt>
                <c:pt idx="45376">
                  <c:v>0.98603418358744899</c:v>
                </c:pt>
                <c:pt idx="45377">
                  <c:v>0.98600587815846297</c:v>
                </c:pt>
                <c:pt idx="45378">
                  <c:v>0.98594484803798499</c:v>
                </c:pt>
                <c:pt idx="45379">
                  <c:v>0.98598737721969498</c:v>
                </c:pt>
                <c:pt idx="45380">
                  <c:v>0.98590301797003499</c:v>
                </c:pt>
                <c:pt idx="45381">
                  <c:v>0.98602870578639601</c:v>
                </c:pt>
                <c:pt idx="45382">
                  <c:v>0.98593185743860701</c:v>
                </c:pt>
                <c:pt idx="45383">
                  <c:v>0.98603443548761105</c:v>
                </c:pt>
                <c:pt idx="45384">
                  <c:v>0.98592473660442503</c:v>
                </c:pt>
                <c:pt idx="45385">
                  <c:v>0.98598295648846501</c:v>
                </c:pt>
                <c:pt idx="45386">
                  <c:v>0.98590239329936302</c:v>
                </c:pt>
                <c:pt idx="45387">
                  <c:v>0.98608293487637599</c:v>
                </c:pt>
                <c:pt idx="45388">
                  <c:v>0.98593002680258801</c:v>
                </c:pt>
                <c:pt idx="45389">
                  <c:v>0.98594779642475705</c:v>
                </c:pt>
                <c:pt idx="45390">
                  <c:v>0.98604461727686499</c:v>
                </c:pt>
                <c:pt idx="45391">
                  <c:v>0.98601194388392699</c:v>
                </c:pt>
                <c:pt idx="45392">
                  <c:v>0.98599834529354802</c:v>
                </c:pt>
                <c:pt idx="45393">
                  <c:v>0.98600511372530297</c:v>
                </c:pt>
                <c:pt idx="45394">
                  <c:v>0.985979652398012</c:v>
                </c:pt>
                <c:pt idx="45395">
                  <c:v>0.98594498277602405</c:v>
                </c:pt>
                <c:pt idx="45396">
                  <c:v>0.98604393820704705</c:v>
                </c:pt>
                <c:pt idx="45397">
                  <c:v>0.98590289203992798</c:v>
                </c:pt>
                <c:pt idx="45398">
                  <c:v>0.98606609654451804</c:v>
                </c:pt>
                <c:pt idx="45399">
                  <c:v>0.98594984666360197</c:v>
                </c:pt>
                <c:pt idx="45400">
                  <c:v>0.98602118556795204</c:v>
                </c:pt>
                <c:pt idx="45401">
                  <c:v>0.98592400285327897</c:v>
                </c:pt>
                <c:pt idx="45402">
                  <c:v>0.98608783606267003</c:v>
                </c:pt>
                <c:pt idx="45403">
                  <c:v>0.986010411809771</c:v>
                </c:pt>
                <c:pt idx="45404">
                  <c:v>0.98596908638456104</c:v>
                </c:pt>
                <c:pt idx="45405">
                  <c:v>0.98592521321068305</c:v>
                </c:pt>
                <c:pt idx="45406">
                  <c:v>0.98594957850723197</c:v>
                </c:pt>
                <c:pt idx="45407">
                  <c:v>0.98604013741048502</c:v>
                </c:pt>
                <c:pt idx="45408">
                  <c:v>0.98598649155523699</c:v>
                </c:pt>
                <c:pt idx="45409">
                  <c:v>0.98602915233986999</c:v>
                </c:pt>
                <c:pt idx="45410">
                  <c:v>0.98589958355167295</c:v>
                </c:pt>
                <c:pt idx="45411">
                  <c:v>0.9860956918414</c:v>
                </c:pt>
                <c:pt idx="45412">
                  <c:v>0.98598476053266804</c:v>
                </c:pt>
                <c:pt idx="45413">
                  <c:v>0.98602288833769103</c:v>
                </c:pt>
                <c:pt idx="45414">
                  <c:v>0.98595260159771603</c:v>
                </c:pt>
                <c:pt idx="45415">
                  <c:v>0.98590360051820103</c:v>
                </c:pt>
                <c:pt idx="45416">
                  <c:v>0.98604437215135499</c:v>
                </c:pt>
                <c:pt idx="45417">
                  <c:v>0.98588564499458498</c:v>
                </c:pt>
                <c:pt idx="45418">
                  <c:v>0.98604089519744997</c:v>
                </c:pt>
                <c:pt idx="45419">
                  <c:v>0.98585655198023203</c:v>
                </c:pt>
                <c:pt idx="45420">
                  <c:v>0.98594124121054305</c:v>
                </c:pt>
                <c:pt idx="45421">
                  <c:v>0.98599082559098405</c:v>
                </c:pt>
                <c:pt idx="45422">
                  <c:v>0.98598423837709004</c:v>
                </c:pt>
                <c:pt idx="45423">
                  <c:v>0.98602409379065004</c:v>
                </c:pt>
                <c:pt idx="45424">
                  <c:v>0.98593124652563602</c:v>
                </c:pt>
                <c:pt idx="45425">
                  <c:v>0.98603523409892702</c:v>
                </c:pt>
                <c:pt idx="45426">
                  <c:v>0.98596348500031705</c:v>
                </c:pt>
                <c:pt idx="45427">
                  <c:v>0.98590314964804704</c:v>
                </c:pt>
                <c:pt idx="45428">
                  <c:v>0.98596944455936797</c:v>
                </c:pt>
                <c:pt idx="45429">
                  <c:v>0.98590637613238497</c:v>
                </c:pt>
                <c:pt idx="45430">
                  <c:v>0.98611183047207596</c:v>
                </c:pt>
                <c:pt idx="45431">
                  <c:v>0.98601597348904302</c:v>
                </c:pt>
                <c:pt idx="45432">
                  <c:v>0.98592930736879303</c:v>
                </c:pt>
                <c:pt idx="45433">
                  <c:v>0.98592722797989196</c:v>
                </c:pt>
                <c:pt idx="45434">
                  <c:v>0.98600741080401699</c:v>
                </c:pt>
                <c:pt idx="45435">
                  <c:v>0.98606648787064499</c:v>
                </c:pt>
                <c:pt idx="45436">
                  <c:v>0.98593346139890803</c:v>
                </c:pt>
                <c:pt idx="45437">
                  <c:v>0.98595704713010401</c:v>
                </c:pt>
                <c:pt idx="45438">
                  <c:v>0.98599881778601495</c:v>
                </c:pt>
                <c:pt idx="45439">
                  <c:v>0.98590100340799502</c:v>
                </c:pt>
                <c:pt idx="45440">
                  <c:v>0.986003240084245</c:v>
                </c:pt>
                <c:pt idx="45441">
                  <c:v>0.98604408820026102</c:v>
                </c:pt>
                <c:pt idx="45442">
                  <c:v>0.98589926709149101</c:v>
                </c:pt>
                <c:pt idx="45443">
                  <c:v>0.98612244857498998</c:v>
                </c:pt>
                <c:pt idx="45444">
                  <c:v>0.98593849935202804</c:v>
                </c:pt>
                <c:pt idx="45445">
                  <c:v>0.98597939737053397</c:v>
                </c:pt>
                <c:pt idx="45446">
                  <c:v>0.98590175763203902</c:v>
                </c:pt>
                <c:pt idx="45447">
                  <c:v>0.98596072504070298</c:v>
                </c:pt>
                <c:pt idx="45448">
                  <c:v>0.98603760048626998</c:v>
                </c:pt>
                <c:pt idx="45449">
                  <c:v>0.98586484538577601</c:v>
                </c:pt>
                <c:pt idx="45450">
                  <c:v>0.98589548223965395</c:v>
                </c:pt>
                <c:pt idx="45451">
                  <c:v>0.98599708488303694</c:v>
                </c:pt>
                <c:pt idx="45452">
                  <c:v>0.98603427868165605</c:v>
                </c:pt>
                <c:pt idx="45453">
                  <c:v>0.98599369768383804</c:v>
                </c:pt>
                <c:pt idx="45454">
                  <c:v>0.98591508766875702</c:v>
                </c:pt>
                <c:pt idx="45455">
                  <c:v>0.986039802904357</c:v>
                </c:pt>
                <c:pt idx="45456">
                  <c:v>0.986018064343823</c:v>
                </c:pt>
                <c:pt idx="45457">
                  <c:v>0.98597696865264195</c:v>
                </c:pt>
                <c:pt idx="45458">
                  <c:v>0.98597129239718995</c:v>
                </c:pt>
                <c:pt idx="45459">
                  <c:v>0.98586345508725104</c:v>
                </c:pt>
                <c:pt idx="45460">
                  <c:v>0.98599174493758202</c:v>
                </c:pt>
                <c:pt idx="45461">
                  <c:v>0.98587321463467104</c:v>
                </c:pt>
                <c:pt idx="45462">
                  <c:v>0.98603153249652298</c:v>
                </c:pt>
                <c:pt idx="45463">
                  <c:v>0.98598819000072102</c:v>
                </c:pt>
                <c:pt idx="45464">
                  <c:v>0.98603112499114698</c:v>
                </c:pt>
                <c:pt idx="45465">
                  <c:v>0.98592748962172905</c:v>
                </c:pt>
                <c:pt idx="45466">
                  <c:v>0.98598293695100403</c:v>
                </c:pt>
                <c:pt idx="45467">
                  <c:v>0.98592741516334803</c:v>
                </c:pt>
                <c:pt idx="45468">
                  <c:v>0.98600315780304704</c:v>
                </c:pt>
                <c:pt idx="45469">
                  <c:v>0.98594855494872102</c:v>
                </c:pt>
                <c:pt idx="45470">
                  <c:v>0.98589334189393996</c:v>
                </c:pt>
                <c:pt idx="45471">
                  <c:v>0.98596247434892004</c:v>
                </c:pt>
                <c:pt idx="45472">
                  <c:v>0.98606493520531802</c:v>
                </c:pt>
                <c:pt idx="45473">
                  <c:v>0.98582794155924502</c:v>
                </c:pt>
                <c:pt idx="45474">
                  <c:v>0.98597010103800997</c:v>
                </c:pt>
                <c:pt idx="45475">
                  <c:v>0.98591638789815295</c:v>
                </c:pt>
                <c:pt idx="45476">
                  <c:v>0.98585130808189203</c:v>
                </c:pt>
                <c:pt idx="45477">
                  <c:v>0.98598010608137099</c:v>
                </c:pt>
                <c:pt idx="45478">
                  <c:v>0.98594981418398897</c:v>
                </c:pt>
                <c:pt idx="45479">
                  <c:v>0.986007935830718</c:v>
                </c:pt>
                <c:pt idx="45480">
                  <c:v>0.98597643190760098</c:v>
                </c:pt>
                <c:pt idx="45481">
                  <c:v>0.98605279722855699</c:v>
                </c:pt>
                <c:pt idx="45482">
                  <c:v>0.98590243830854896</c:v>
                </c:pt>
                <c:pt idx="45483">
                  <c:v>0.9860183772044</c:v>
                </c:pt>
                <c:pt idx="45484">
                  <c:v>0.98590144805379598</c:v>
                </c:pt>
                <c:pt idx="45485">
                  <c:v>0.986015738262917</c:v>
                </c:pt>
                <c:pt idx="45486">
                  <c:v>0.98608745044104695</c:v>
                </c:pt>
                <c:pt idx="45487">
                  <c:v>0.98597529354881097</c:v>
                </c:pt>
                <c:pt idx="45488">
                  <c:v>0.98596017352045295</c:v>
                </c:pt>
                <c:pt idx="45489">
                  <c:v>0.98593720550251795</c:v>
                </c:pt>
                <c:pt idx="45490">
                  <c:v>0.98594488073483799</c:v>
                </c:pt>
                <c:pt idx="45491">
                  <c:v>0.98607131875719101</c:v>
                </c:pt>
                <c:pt idx="45492">
                  <c:v>0.98590316003640799</c:v>
                </c:pt>
                <c:pt idx="45493">
                  <c:v>0.98604425628347003</c:v>
                </c:pt>
                <c:pt idx="45494">
                  <c:v>0.98580798065784703</c:v>
                </c:pt>
                <c:pt idx="45495">
                  <c:v>0.986003489713137</c:v>
                </c:pt>
                <c:pt idx="45496">
                  <c:v>0.98602700892089701</c:v>
                </c:pt>
                <c:pt idx="45497">
                  <c:v>0.986065666797458</c:v>
                </c:pt>
                <c:pt idx="45498">
                  <c:v>0.98593685504630901</c:v>
                </c:pt>
                <c:pt idx="45499">
                  <c:v>0.98594366559645596</c:v>
                </c:pt>
                <c:pt idx="45500">
                  <c:v>0.98592181649118804</c:v>
                </c:pt>
                <c:pt idx="45501">
                  <c:v>0.98586003525622301</c:v>
                </c:pt>
                <c:pt idx="45502">
                  <c:v>0.98604298856387596</c:v>
                </c:pt>
                <c:pt idx="45503">
                  <c:v>0.98597871655355795</c:v>
                </c:pt>
                <c:pt idx="45504">
                  <c:v>0.98600317692853701</c:v>
                </c:pt>
                <c:pt idx="45505">
                  <c:v>0.98581350832470305</c:v>
                </c:pt>
                <c:pt idx="45506">
                  <c:v>0.98604071851432296</c:v>
                </c:pt>
                <c:pt idx="45507">
                  <c:v>0.98596798120699103</c:v>
                </c:pt>
                <c:pt idx="45508">
                  <c:v>0.98586479128466598</c:v>
                </c:pt>
                <c:pt idx="45509">
                  <c:v>0.98598152089170099</c:v>
                </c:pt>
                <c:pt idx="45510">
                  <c:v>0.98600319674391301</c:v>
                </c:pt>
                <c:pt idx="45511">
                  <c:v>0.98603130800382699</c:v>
                </c:pt>
                <c:pt idx="45512">
                  <c:v>0.98578440633401598</c:v>
                </c:pt>
                <c:pt idx="45513">
                  <c:v>0.985982142190024</c:v>
                </c:pt>
                <c:pt idx="45514">
                  <c:v>0.985982698649707</c:v>
                </c:pt>
                <c:pt idx="45515">
                  <c:v>0.98606364050221296</c:v>
                </c:pt>
                <c:pt idx="45516">
                  <c:v>0.98591715900991495</c:v>
                </c:pt>
                <c:pt idx="45517">
                  <c:v>0.98597272632137201</c:v>
                </c:pt>
                <c:pt idx="45518">
                  <c:v>0.98591483430311899</c:v>
                </c:pt>
                <c:pt idx="45519">
                  <c:v>0.98604615988718503</c:v>
                </c:pt>
                <c:pt idx="45520">
                  <c:v>0.98592191006061203</c:v>
                </c:pt>
                <c:pt idx="45521">
                  <c:v>0.98599017708229597</c:v>
                </c:pt>
                <c:pt idx="45522">
                  <c:v>0.98601905487142305</c:v>
                </c:pt>
                <c:pt idx="45523">
                  <c:v>0.98596658735622</c:v>
                </c:pt>
                <c:pt idx="45524">
                  <c:v>0.98595794738901799</c:v>
                </c:pt>
                <c:pt idx="45525">
                  <c:v>0.98597316648452804</c:v>
                </c:pt>
                <c:pt idx="45526">
                  <c:v>0.98589330450240698</c:v>
                </c:pt>
                <c:pt idx="45527">
                  <c:v>0.98603931261260402</c:v>
                </c:pt>
                <c:pt idx="45528">
                  <c:v>0.98589242714641501</c:v>
                </c:pt>
                <c:pt idx="45529">
                  <c:v>0.98604620605314497</c:v>
                </c:pt>
                <c:pt idx="45530">
                  <c:v>0.98597479919506703</c:v>
                </c:pt>
                <c:pt idx="45531">
                  <c:v>0.98606753051382801</c:v>
                </c:pt>
                <c:pt idx="45532">
                  <c:v>0.98582917125315805</c:v>
                </c:pt>
                <c:pt idx="45533">
                  <c:v>0.98601779713634397</c:v>
                </c:pt>
                <c:pt idx="45534">
                  <c:v>0.98584223354560696</c:v>
                </c:pt>
                <c:pt idx="45535">
                  <c:v>0.98602023744756795</c:v>
                </c:pt>
                <c:pt idx="45536">
                  <c:v>0.98605731930990503</c:v>
                </c:pt>
                <c:pt idx="45537">
                  <c:v>0.98607024045918201</c:v>
                </c:pt>
                <c:pt idx="45538">
                  <c:v>0.98597362406889699</c:v>
                </c:pt>
                <c:pt idx="45539">
                  <c:v>0.98596488685756101</c:v>
                </c:pt>
                <c:pt idx="45540">
                  <c:v>0.98593934326604105</c:v>
                </c:pt>
                <c:pt idx="45541">
                  <c:v>0.98596125419548297</c:v>
                </c:pt>
                <c:pt idx="45542">
                  <c:v>0.98605998547471696</c:v>
                </c:pt>
                <c:pt idx="45543">
                  <c:v>0.98591337321469796</c:v>
                </c:pt>
                <c:pt idx="45544">
                  <c:v>0.98579849594895597</c:v>
                </c:pt>
                <c:pt idx="45545">
                  <c:v>0.98594783203097602</c:v>
                </c:pt>
                <c:pt idx="45546">
                  <c:v>0.98593574654298699</c:v>
                </c:pt>
                <c:pt idx="45547">
                  <c:v>0.98596774838503398</c:v>
                </c:pt>
                <c:pt idx="45548">
                  <c:v>0.98590443424631102</c:v>
                </c:pt>
                <c:pt idx="45549">
                  <c:v>0.98599837775888299</c:v>
                </c:pt>
                <c:pt idx="45550">
                  <c:v>0.98603656527479899</c:v>
                </c:pt>
                <c:pt idx="45551">
                  <c:v>0.98602711020844602</c:v>
                </c:pt>
                <c:pt idx="45552">
                  <c:v>0.98591255829315905</c:v>
                </c:pt>
                <c:pt idx="45553">
                  <c:v>0.98588374926461697</c:v>
                </c:pt>
                <c:pt idx="45554">
                  <c:v>0.98586633190262196</c:v>
                </c:pt>
                <c:pt idx="45555">
                  <c:v>0.98595457792270302</c:v>
                </c:pt>
                <c:pt idx="45556">
                  <c:v>0.98600145418112295</c:v>
                </c:pt>
                <c:pt idx="45557">
                  <c:v>0.985925639392778</c:v>
                </c:pt>
                <c:pt idx="45558">
                  <c:v>0.98604669075154605</c:v>
                </c:pt>
                <c:pt idx="45559">
                  <c:v>0.98590896930769101</c:v>
                </c:pt>
                <c:pt idx="45560">
                  <c:v>0.98603965952966</c:v>
                </c:pt>
                <c:pt idx="45561">
                  <c:v>0.98596214752586597</c:v>
                </c:pt>
                <c:pt idx="45562">
                  <c:v>0.98608575057058001</c:v>
                </c:pt>
                <c:pt idx="45563">
                  <c:v>0.98602939106541199</c:v>
                </c:pt>
                <c:pt idx="45564">
                  <c:v>0.98594617622293201</c:v>
                </c:pt>
                <c:pt idx="45565">
                  <c:v>0.98585251241161098</c:v>
                </c:pt>
                <c:pt idx="45566">
                  <c:v>0.98593536226963996</c:v>
                </c:pt>
                <c:pt idx="45567">
                  <c:v>0.98586267863229504</c:v>
                </c:pt>
                <c:pt idx="45568">
                  <c:v>0.98585798616423703</c:v>
                </c:pt>
                <c:pt idx="45569">
                  <c:v>0.98600874340284805</c:v>
                </c:pt>
                <c:pt idx="45570">
                  <c:v>0.985945590827221</c:v>
                </c:pt>
                <c:pt idx="45571">
                  <c:v>0.98602610899288101</c:v>
                </c:pt>
                <c:pt idx="45572">
                  <c:v>0.98593066015935205</c:v>
                </c:pt>
                <c:pt idx="45573">
                  <c:v>0.98587820484445798</c:v>
                </c:pt>
                <c:pt idx="45574">
                  <c:v>0.98593701799469602</c:v>
                </c:pt>
                <c:pt idx="45575">
                  <c:v>0.98592972793816402</c:v>
                </c:pt>
                <c:pt idx="45576">
                  <c:v>0.98604302473082395</c:v>
                </c:pt>
                <c:pt idx="45577">
                  <c:v>0.98594955251731697</c:v>
                </c:pt>
                <c:pt idx="45578">
                  <c:v>0.98601965572321004</c:v>
                </c:pt>
                <c:pt idx="45579">
                  <c:v>0.98587372120455896</c:v>
                </c:pt>
                <c:pt idx="45580">
                  <c:v>0.98608628947723798</c:v>
                </c:pt>
                <c:pt idx="45581">
                  <c:v>0.98601167029873504</c:v>
                </c:pt>
                <c:pt idx="45582">
                  <c:v>0.98591581948807805</c:v>
                </c:pt>
                <c:pt idx="45583">
                  <c:v>0.98592773643556397</c:v>
                </c:pt>
                <c:pt idx="45584">
                  <c:v>0.98600151291910998</c:v>
                </c:pt>
                <c:pt idx="45585">
                  <c:v>0.98609141274383505</c:v>
                </c:pt>
                <c:pt idx="45586">
                  <c:v>0.98597938166305898</c:v>
                </c:pt>
                <c:pt idx="45587">
                  <c:v>0.98589390262396004</c:v>
                </c:pt>
                <c:pt idx="45588">
                  <c:v>0.98600815188559798</c:v>
                </c:pt>
                <c:pt idx="45589">
                  <c:v>0.98593409106692598</c:v>
                </c:pt>
                <c:pt idx="45590">
                  <c:v>0.98594862886782697</c:v>
                </c:pt>
                <c:pt idx="45591">
                  <c:v>0.98597809614883702</c:v>
                </c:pt>
                <c:pt idx="45592">
                  <c:v>0.98602903116709895</c:v>
                </c:pt>
                <c:pt idx="45593">
                  <c:v>0.98601698766288004</c:v>
                </c:pt>
                <c:pt idx="45594">
                  <c:v>0.98595355760189296</c:v>
                </c:pt>
                <c:pt idx="45595">
                  <c:v>0.98590215379920498</c:v>
                </c:pt>
                <c:pt idx="45596">
                  <c:v>0.98592626483164603</c:v>
                </c:pt>
                <c:pt idx="45597">
                  <c:v>0.98607976295421396</c:v>
                </c:pt>
                <c:pt idx="45598">
                  <c:v>0.98596208977153998</c:v>
                </c:pt>
                <c:pt idx="45599">
                  <c:v>0.98601913862527601</c:v>
                </c:pt>
                <c:pt idx="45600">
                  <c:v>0.98589017691594405</c:v>
                </c:pt>
                <c:pt idx="45601">
                  <c:v>0.98588675271548498</c:v>
                </c:pt>
                <c:pt idx="45602">
                  <c:v>0.98608126569460897</c:v>
                </c:pt>
                <c:pt idx="45603">
                  <c:v>0.985924858255397</c:v>
                </c:pt>
                <c:pt idx="45604">
                  <c:v>0.98586622843438299</c:v>
                </c:pt>
                <c:pt idx="45605">
                  <c:v>0.98600549606500099</c:v>
                </c:pt>
                <c:pt idx="45606">
                  <c:v>0.98596621124205297</c:v>
                </c:pt>
                <c:pt idx="45607">
                  <c:v>0.98604517889579801</c:v>
                </c:pt>
                <c:pt idx="45608">
                  <c:v>0.98583452018483697</c:v>
                </c:pt>
                <c:pt idx="45609">
                  <c:v>0.98608235886419604</c:v>
                </c:pt>
                <c:pt idx="45610">
                  <c:v>0.98589377732619499</c:v>
                </c:pt>
                <c:pt idx="45611">
                  <c:v>0.98594090656825695</c:v>
                </c:pt>
                <c:pt idx="45612">
                  <c:v>0.98592265948108504</c:v>
                </c:pt>
                <c:pt idx="45613">
                  <c:v>0.98605021051405595</c:v>
                </c:pt>
                <c:pt idx="45614">
                  <c:v>0.98599707698290595</c:v>
                </c:pt>
                <c:pt idx="45615">
                  <c:v>0.98597461230021699</c:v>
                </c:pt>
                <c:pt idx="45616">
                  <c:v>0.98593696421451404</c:v>
                </c:pt>
                <c:pt idx="45617">
                  <c:v>0.98602394740844301</c:v>
                </c:pt>
                <c:pt idx="45618">
                  <c:v>0.98596128250463799</c:v>
                </c:pt>
                <c:pt idx="45619">
                  <c:v>0.98587536240797002</c:v>
                </c:pt>
                <c:pt idx="45620">
                  <c:v>0.986018789890033</c:v>
                </c:pt>
                <c:pt idx="45621">
                  <c:v>0.98595239006712498</c:v>
                </c:pt>
                <c:pt idx="45622">
                  <c:v>0.98607743842063</c:v>
                </c:pt>
                <c:pt idx="45623">
                  <c:v>0.98598108110810401</c:v>
                </c:pt>
                <c:pt idx="45624">
                  <c:v>0.98591945922683</c:v>
                </c:pt>
                <c:pt idx="45625">
                  <c:v>0.98595260501037096</c:v>
                </c:pt>
                <c:pt idx="45626">
                  <c:v>0.985966145913588</c:v>
                </c:pt>
                <c:pt idx="45627">
                  <c:v>0.98596129505470698</c:v>
                </c:pt>
                <c:pt idx="45628">
                  <c:v>0.98596587068017205</c:v>
                </c:pt>
                <c:pt idx="45629">
                  <c:v>0.985911694443669</c:v>
                </c:pt>
                <c:pt idx="45630">
                  <c:v>0.98595072334635603</c:v>
                </c:pt>
                <c:pt idx="45631">
                  <c:v>0.98604536177540303</c:v>
                </c:pt>
                <c:pt idx="45632">
                  <c:v>0.98585343416589599</c:v>
                </c:pt>
                <c:pt idx="45633">
                  <c:v>0.98601232580516196</c:v>
                </c:pt>
                <c:pt idx="45634">
                  <c:v>0.98589995027730604</c:v>
                </c:pt>
                <c:pt idx="45635">
                  <c:v>0.98604395622038798</c:v>
                </c:pt>
                <c:pt idx="45636">
                  <c:v>0.98596247918426005</c:v>
                </c:pt>
                <c:pt idx="45637">
                  <c:v>0.98607308199508203</c:v>
                </c:pt>
                <c:pt idx="45638">
                  <c:v>0.98595840971570003</c:v>
                </c:pt>
                <c:pt idx="45639">
                  <c:v>0.98593873238209595</c:v>
                </c:pt>
                <c:pt idx="45640">
                  <c:v>0.98593815035968002</c:v>
                </c:pt>
                <c:pt idx="45641">
                  <c:v>0.98594849252225303</c:v>
                </c:pt>
                <c:pt idx="45642">
                  <c:v>0.98603880565232904</c:v>
                </c:pt>
                <c:pt idx="45643">
                  <c:v>0.985932913949081</c:v>
                </c:pt>
                <c:pt idx="45644">
                  <c:v>0.98596337779378196</c:v>
                </c:pt>
                <c:pt idx="45645">
                  <c:v>0.98594694946685002</c:v>
                </c:pt>
                <c:pt idx="45646">
                  <c:v>0.985992343573316</c:v>
                </c:pt>
                <c:pt idx="45647">
                  <c:v>0.98610037467100797</c:v>
                </c:pt>
                <c:pt idx="45648">
                  <c:v>0.98602111526709202</c:v>
                </c:pt>
                <c:pt idx="45649">
                  <c:v>0.98604192009705305</c:v>
                </c:pt>
                <c:pt idx="45650">
                  <c:v>0.98601515210036195</c:v>
                </c:pt>
                <c:pt idx="45651">
                  <c:v>0.98586051317982004</c:v>
                </c:pt>
                <c:pt idx="45652">
                  <c:v>0.98601114518018995</c:v>
                </c:pt>
                <c:pt idx="45653">
                  <c:v>0.98609241805428005</c:v>
                </c:pt>
                <c:pt idx="45654">
                  <c:v>0.98594999290409602</c:v>
                </c:pt>
                <c:pt idx="45655">
                  <c:v>0.98590709061419202</c:v>
                </c:pt>
                <c:pt idx="45656">
                  <c:v>0.98589774603539904</c:v>
                </c:pt>
                <c:pt idx="45657">
                  <c:v>0.98597242250681105</c:v>
                </c:pt>
                <c:pt idx="45658">
                  <c:v>0.985987424580825</c:v>
                </c:pt>
                <c:pt idx="45659">
                  <c:v>0.98610376288282897</c:v>
                </c:pt>
                <c:pt idx="45660">
                  <c:v>0.98605790087439005</c:v>
                </c:pt>
                <c:pt idx="45661">
                  <c:v>0.98584684282291402</c:v>
                </c:pt>
                <c:pt idx="45662">
                  <c:v>0.98595190128082699</c:v>
                </c:pt>
                <c:pt idx="45663">
                  <c:v>0.98587434605700297</c:v>
                </c:pt>
                <c:pt idx="45664">
                  <c:v>0.98594145198916205</c:v>
                </c:pt>
                <c:pt idx="45665">
                  <c:v>0.985967097545562</c:v>
                </c:pt>
                <c:pt idx="45666">
                  <c:v>0.98599868215210296</c:v>
                </c:pt>
                <c:pt idx="45667">
                  <c:v>0.98594861021240499</c:v>
                </c:pt>
                <c:pt idx="45668">
                  <c:v>0.98608848984240605</c:v>
                </c:pt>
                <c:pt idx="45669">
                  <c:v>0.98595225968939704</c:v>
                </c:pt>
                <c:pt idx="45670">
                  <c:v>0.98600716195259597</c:v>
                </c:pt>
                <c:pt idx="45671">
                  <c:v>0.98589016791492401</c:v>
                </c:pt>
                <c:pt idx="45672">
                  <c:v>0.98607002098790397</c:v>
                </c:pt>
                <c:pt idx="45673">
                  <c:v>0.98595948666662103</c:v>
                </c:pt>
                <c:pt idx="45674">
                  <c:v>0.98607974307907598</c:v>
                </c:pt>
                <c:pt idx="45675">
                  <c:v>0.98595295051448395</c:v>
                </c:pt>
                <c:pt idx="45676">
                  <c:v>0.98599024683793601</c:v>
                </c:pt>
                <c:pt idx="45677">
                  <c:v>0.98587028675560995</c:v>
                </c:pt>
                <c:pt idx="45678">
                  <c:v>0.98588981881766702</c:v>
                </c:pt>
                <c:pt idx="45679">
                  <c:v>0.98586953018002899</c:v>
                </c:pt>
                <c:pt idx="45680">
                  <c:v>0.98590874897258796</c:v>
                </c:pt>
                <c:pt idx="45681">
                  <c:v>0.98597857886700901</c:v>
                </c:pt>
                <c:pt idx="45682">
                  <c:v>0.985862409931336</c:v>
                </c:pt>
                <c:pt idx="45683">
                  <c:v>0.98601625471432097</c:v>
                </c:pt>
                <c:pt idx="45684">
                  <c:v>0.98598067860879002</c:v>
                </c:pt>
                <c:pt idx="45685">
                  <c:v>0.98597037950406197</c:v>
                </c:pt>
                <c:pt idx="45686">
                  <c:v>0.98597526319393503</c:v>
                </c:pt>
                <c:pt idx="45687">
                  <c:v>0.98584784453306895</c:v>
                </c:pt>
                <c:pt idx="45688">
                  <c:v>0.98598142495023</c:v>
                </c:pt>
                <c:pt idx="45689">
                  <c:v>0.98588108032767396</c:v>
                </c:pt>
                <c:pt idx="45690">
                  <c:v>0.98595972709185997</c:v>
                </c:pt>
                <c:pt idx="45691">
                  <c:v>0.98585152039728796</c:v>
                </c:pt>
                <c:pt idx="45692">
                  <c:v>0.98592312791696202</c:v>
                </c:pt>
                <c:pt idx="45693">
                  <c:v>0.985929183204305</c:v>
                </c:pt>
                <c:pt idx="45694">
                  <c:v>0.98592337775347305</c:v>
                </c:pt>
                <c:pt idx="45695">
                  <c:v>0.985936268720218</c:v>
                </c:pt>
                <c:pt idx="45696">
                  <c:v>0.98600266787261104</c:v>
                </c:pt>
                <c:pt idx="45697">
                  <c:v>0.985976143697747</c:v>
                </c:pt>
                <c:pt idx="45698">
                  <c:v>0.98590437552656596</c:v>
                </c:pt>
                <c:pt idx="45699">
                  <c:v>0.98610311681674001</c:v>
                </c:pt>
                <c:pt idx="45700">
                  <c:v>0.98596998125679602</c:v>
                </c:pt>
                <c:pt idx="45701">
                  <c:v>0.98588435098352201</c:v>
                </c:pt>
                <c:pt idx="45702">
                  <c:v>0.98588080563321001</c:v>
                </c:pt>
                <c:pt idx="45703">
                  <c:v>0.98584733207694797</c:v>
                </c:pt>
                <c:pt idx="45704">
                  <c:v>0.98602917686976799</c:v>
                </c:pt>
                <c:pt idx="45705">
                  <c:v>0.98598352243420095</c:v>
                </c:pt>
                <c:pt idx="45706">
                  <c:v>0.98596890865759501</c:v>
                </c:pt>
                <c:pt idx="45707">
                  <c:v>0.98587324293266698</c:v>
                </c:pt>
                <c:pt idx="45708">
                  <c:v>0.98597943042462299</c:v>
                </c:pt>
                <c:pt idx="45709">
                  <c:v>0.98597997722365804</c:v>
                </c:pt>
                <c:pt idx="45710">
                  <c:v>0.98594127163609402</c:v>
                </c:pt>
                <c:pt idx="45711">
                  <c:v>0.98591840990249002</c:v>
                </c:pt>
                <c:pt idx="45712">
                  <c:v>0.98600945875042501</c:v>
                </c:pt>
                <c:pt idx="45713">
                  <c:v>0.98595847021421201</c:v>
                </c:pt>
                <c:pt idx="45714">
                  <c:v>0.98597177117479795</c:v>
                </c:pt>
                <c:pt idx="45715">
                  <c:v>0.98595025214449705</c:v>
                </c:pt>
                <c:pt idx="45716">
                  <c:v>0.98591487727332305</c:v>
                </c:pt>
                <c:pt idx="45717">
                  <c:v>0.98585997011973903</c:v>
                </c:pt>
                <c:pt idx="45718">
                  <c:v>0.98597938490655201</c:v>
                </c:pt>
                <c:pt idx="45719">
                  <c:v>0.98594867639473005</c:v>
                </c:pt>
                <c:pt idx="45720">
                  <c:v>0.98601283122053995</c:v>
                </c:pt>
                <c:pt idx="45721">
                  <c:v>0.98589505127333799</c:v>
                </c:pt>
                <c:pt idx="45722">
                  <c:v>0.98592360096413001</c:v>
                </c:pt>
                <c:pt idx="45723">
                  <c:v>0.98600577984714999</c:v>
                </c:pt>
                <c:pt idx="45724">
                  <c:v>0.98591928067725898</c:v>
                </c:pt>
                <c:pt idx="45725">
                  <c:v>0.98604221960000504</c:v>
                </c:pt>
                <c:pt idx="45726">
                  <c:v>0.98595570039172697</c:v>
                </c:pt>
                <c:pt idx="45727">
                  <c:v>0.98592798845582497</c:v>
                </c:pt>
                <c:pt idx="45728">
                  <c:v>0.985852904845825</c:v>
                </c:pt>
                <c:pt idx="45729">
                  <c:v>0.98597316318660699</c:v>
                </c:pt>
                <c:pt idx="45730">
                  <c:v>0.98600554762631698</c:v>
                </c:pt>
                <c:pt idx="45731">
                  <c:v>0.98601450307390104</c:v>
                </c:pt>
                <c:pt idx="45732">
                  <c:v>0.98595827586729801</c:v>
                </c:pt>
                <c:pt idx="45733">
                  <c:v>0.98600889914439405</c:v>
                </c:pt>
                <c:pt idx="45734">
                  <c:v>0.98610009621606898</c:v>
                </c:pt>
                <c:pt idx="45735">
                  <c:v>0.98593002115058703</c:v>
                </c:pt>
                <c:pt idx="45736">
                  <c:v>0.98590774341236098</c:v>
                </c:pt>
                <c:pt idx="45737">
                  <c:v>0.98589916142684098</c:v>
                </c:pt>
                <c:pt idx="45738">
                  <c:v>0.98603208246878205</c:v>
                </c:pt>
                <c:pt idx="45739">
                  <c:v>0.98592940625894998</c:v>
                </c:pt>
                <c:pt idx="45740">
                  <c:v>0.98601472196915596</c:v>
                </c:pt>
                <c:pt idx="45741">
                  <c:v>0.98582675840278799</c:v>
                </c:pt>
                <c:pt idx="45742">
                  <c:v>0.98594956923878196</c:v>
                </c:pt>
                <c:pt idx="45743">
                  <c:v>0.985959399584588</c:v>
                </c:pt>
                <c:pt idx="45744">
                  <c:v>0.98586749794760498</c:v>
                </c:pt>
                <c:pt idx="45745">
                  <c:v>0.98590707078679996</c:v>
                </c:pt>
                <c:pt idx="45746">
                  <c:v>0.98592389091377297</c:v>
                </c:pt>
                <c:pt idx="45747">
                  <c:v>0.98591349644777104</c:v>
                </c:pt>
                <c:pt idx="45748">
                  <c:v>0.98598032922551404</c:v>
                </c:pt>
                <c:pt idx="45749">
                  <c:v>0.98602079180292801</c:v>
                </c:pt>
                <c:pt idx="45750">
                  <c:v>0.98585588977651595</c:v>
                </c:pt>
                <c:pt idx="45751">
                  <c:v>0.98607888395455201</c:v>
                </c:pt>
                <c:pt idx="45752">
                  <c:v>0.98587932636397202</c:v>
                </c:pt>
                <c:pt idx="45753">
                  <c:v>0.98604443046039303</c:v>
                </c:pt>
                <c:pt idx="45754">
                  <c:v>0.98581507319962203</c:v>
                </c:pt>
                <c:pt idx="45755">
                  <c:v>0.98605930193633395</c:v>
                </c:pt>
                <c:pt idx="45756">
                  <c:v>0.98584269658701995</c:v>
                </c:pt>
                <c:pt idx="45757">
                  <c:v>0.98588370636182998</c:v>
                </c:pt>
                <c:pt idx="45758">
                  <c:v>0.98595768266599104</c:v>
                </c:pt>
                <c:pt idx="45759">
                  <c:v>0.98603223681099095</c:v>
                </c:pt>
                <c:pt idx="45760">
                  <c:v>0.98605628168924997</c:v>
                </c:pt>
                <c:pt idx="45761">
                  <c:v>0.985872023187923</c:v>
                </c:pt>
                <c:pt idx="45762">
                  <c:v>0.98603204376171605</c:v>
                </c:pt>
                <c:pt idx="45763">
                  <c:v>0.98592134063965498</c:v>
                </c:pt>
                <c:pt idx="45764">
                  <c:v>0.98596370447444903</c:v>
                </c:pt>
                <c:pt idx="45765">
                  <c:v>0.98603458829842805</c:v>
                </c:pt>
                <c:pt idx="45766">
                  <c:v>0.98603517216206205</c:v>
                </c:pt>
                <c:pt idx="45767">
                  <c:v>0.98595856537330695</c:v>
                </c:pt>
                <c:pt idx="45768">
                  <c:v>0.98609768817809296</c:v>
                </c:pt>
                <c:pt idx="45769">
                  <c:v>0.98593199275740995</c:v>
                </c:pt>
                <c:pt idx="45770">
                  <c:v>0.98593675063595898</c:v>
                </c:pt>
                <c:pt idx="45771">
                  <c:v>0.98592100367505497</c:v>
                </c:pt>
                <c:pt idx="45772">
                  <c:v>0.98591865392426004</c:v>
                </c:pt>
                <c:pt idx="45773">
                  <c:v>0.98588650464073002</c:v>
                </c:pt>
                <c:pt idx="45774">
                  <c:v>0.98597422394887801</c:v>
                </c:pt>
                <c:pt idx="45775">
                  <c:v>0.98593920333951102</c:v>
                </c:pt>
                <c:pt idx="45776">
                  <c:v>0.98598668212297003</c:v>
                </c:pt>
                <c:pt idx="45777">
                  <c:v>0.98589048679172597</c:v>
                </c:pt>
                <c:pt idx="45778">
                  <c:v>0.98600723211725205</c:v>
                </c:pt>
                <c:pt idx="45779">
                  <c:v>0.98607050661843398</c:v>
                </c:pt>
                <c:pt idx="45780">
                  <c:v>0.98602560428215003</c:v>
                </c:pt>
                <c:pt idx="45781">
                  <c:v>0.98597921104262398</c:v>
                </c:pt>
                <c:pt idx="45782">
                  <c:v>0.98599322598207595</c:v>
                </c:pt>
                <c:pt idx="45783">
                  <c:v>0.98581175681229305</c:v>
                </c:pt>
                <c:pt idx="45784">
                  <c:v>0.98602599640791599</c:v>
                </c:pt>
                <c:pt idx="45785">
                  <c:v>0.98590342933318897</c:v>
                </c:pt>
                <c:pt idx="45786">
                  <c:v>0.98591063385170097</c:v>
                </c:pt>
                <c:pt idx="45787">
                  <c:v>0.98607245177078195</c:v>
                </c:pt>
                <c:pt idx="45788">
                  <c:v>0.98592080504566504</c:v>
                </c:pt>
                <c:pt idx="45789">
                  <c:v>0.98606283753011503</c:v>
                </c:pt>
                <c:pt idx="45790">
                  <c:v>0.98583125201409105</c:v>
                </c:pt>
                <c:pt idx="45791">
                  <c:v>0.98601598610818297</c:v>
                </c:pt>
                <c:pt idx="45792">
                  <c:v>0.98594187190079796</c:v>
                </c:pt>
                <c:pt idx="45793">
                  <c:v>0.98610535745438499</c:v>
                </c:pt>
                <c:pt idx="45794">
                  <c:v>0.98589808395271095</c:v>
                </c:pt>
                <c:pt idx="45795">
                  <c:v>0.98598816323045202</c:v>
                </c:pt>
                <c:pt idx="45796">
                  <c:v>0.98589432624664897</c:v>
                </c:pt>
                <c:pt idx="45797">
                  <c:v>0.98606047397831698</c:v>
                </c:pt>
                <c:pt idx="45798">
                  <c:v>0.98596665354747803</c:v>
                </c:pt>
                <c:pt idx="45799">
                  <c:v>0.98605428855245503</c:v>
                </c:pt>
                <c:pt idx="45800">
                  <c:v>0.98595197457442196</c:v>
                </c:pt>
                <c:pt idx="45801">
                  <c:v>0.98598686151863801</c:v>
                </c:pt>
                <c:pt idx="45802">
                  <c:v>0.98594988504935499</c:v>
                </c:pt>
                <c:pt idx="45803">
                  <c:v>0.98599438724351596</c:v>
                </c:pt>
                <c:pt idx="45804">
                  <c:v>0.98600803487660404</c:v>
                </c:pt>
                <c:pt idx="45805">
                  <c:v>0.98601363459590596</c:v>
                </c:pt>
                <c:pt idx="45806">
                  <c:v>0.98608189020215797</c:v>
                </c:pt>
                <c:pt idx="45807">
                  <c:v>0.98592746092839301</c:v>
                </c:pt>
                <c:pt idx="45808">
                  <c:v>0.98596986045490198</c:v>
                </c:pt>
                <c:pt idx="45809">
                  <c:v>0.98582898079153403</c:v>
                </c:pt>
                <c:pt idx="45810">
                  <c:v>0.98601031220262403</c:v>
                </c:pt>
                <c:pt idx="45811">
                  <c:v>0.98602259791024105</c:v>
                </c:pt>
                <c:pt idx="45812">
                  <c:v>0.98588927613190602</c:v>
                </c:pt>
                <c:pt idx="45813">
                  <c:v>0.98596281492640203</c:v>
                </c:pt>
                <c:pt idx="45814">
                  <c:v>0.98601027901532501</c:v>
                </c:pt>
                <c:pt idx="45815">
                  <c:v>0.98603250497309403</c:v>
                </c:pt>
                <c:pt idx="45816">
                  <c:v>0.98597162683636896</c:v>
                </c:pt>
                <c:pt idx="45817">
                  <c:v>0.98595991452888998</c:v>
                </c:pt>
                <c:pt idx="45818">
                  <c:v>0.98602462363229804</c:v>
                </c:pt>
                <c:pt idx="45819">
                  <c:v>0.98597021299303</c:v>
                </c:pt>
                <c:pt idx="45820">
                  <c:v>0.985985950226001</c:v>
                </c:pt>
                <c:pt idx="45821">
                  <c:v>0.98594219552152196</c:v>
                </c:pt>
                <c:pt idx="45822">
                  <c:v>0.986115722288462</c:v>
                </c:pt>
                <c:pt idx="45823">
                  <c:v>0.98593415834913101</c:v>
                </c:pt>
                <c:pt idx="45824">
                  <c:v>0.98600825741257803</c:v>
                </c:pt>
                <c:pt idx="45825">
                  <c:v>0.98581251901783895</c:v>
                </c:pt>
                <c:pt idx="45826">
                  <c:v>0.98604168405982295</c:v>
                </c:pt>
                <c:pt idx="45827">
                  <c:v>0.98582812827441502</c:v>
                </c:pt>
                <c:pt idx="45828">
                  <c:v>0.98601561326270704</c:v>
                </c:pt>
                <c:pt idx="45829">
                  <c:v>0.98592764039216396</c:v>
                </c:pt>
                <c:pt idx="45830">
                  <c:v>0.98600126957272904</c:v>
                </c:pt>
                <c:pt idx="45831">
                  <c:v>0.986008968098956</c:v>
                </c:pt>
                <c:pt idx="45832">
                  <c:v>0.98612451737010498</c:v>
                </c:pt>
                <c:pt idx="45833">
                  <c:v>0.98595398584511595</c:v>
                </c:pt>
                <c:pt idx="45834">
                  <c:v>0.98596459378144397</c:v>
                </c:pt>
                <c:pt idx="45835">
                  <c:v>0.98597704035373701</c:v>
                </c:pt>
                <c:pt idx="45836">
                  <c:v>0.98583872657867999</c:v>
                </c:pt>
                <c:pt idx="45837">
                  <c:v>0.98606469900300697</c:v>
                </c:pt>
                <c:pt idx="45838">
                  <c:v>0.98586967074170095</c:v>
                </c:pt>
                <c:pt idx="45839">
                  <c:v>0.98603902505492502</c:v>
                </c:pt>
                <c:pt idx="45840">
                  <c:v>0.98597663733844099</c:v>
                </c:pt>
                <c:pt idx="45841">
                  <c:v>0.98600102877608897</c:v>
                </c:pt>
                <c:pt idx="45842">
                  <c:v>0.98603708726406902</c:v>
                </c:pt>
                <c:pt idx="45843">
                  <c:v>0.98589881974778704</c:v>
                </c:pt>
                <c:pt idx="45844">
                  <c:v>0.98600535004381495</c:v>
                </c:pt>
                <c:pt idx="45845">
                  <c:v>0.98595551947783</c:v>
                </c:pt>
                <c:pt idx="45846">
                  <c:v>0.98579949560964097</c:v>
                </c:pt>
                <c:pt idx="45847">
                  <c:v>0.98601432911630804</c:v>
                </c:pt>
                <c:pt idx="45848">
                  <c:v>0.98599709093995602</c:v>
                </c:pt>
                <c:pt idx="45849">
                  <c:v>0.985971740700743</c:v>
                </c:pt>
                <c:pt idx="45850">
                  <c:v>0.98592432581961198</c:v>
                </c:pt>
                <c:pt idx="45851">
                  <c:v>0.98601895935883199</c:v>
                </c:pt>
                <c:pt idx="45852">
                  <c:v>0.98596981726337896</c:v>
                </c:pt>
                <c:pt idx="45853">
                  <c:v>0.98593904763156504</c:v>
                </c:pt>
                <c:pt idx="45854">
                  <c:v>0.98595543078512704</c:v>
                </c:pt>
                <c:pt idx="45855">
                  <c:v>0.98594839453980998</c:v>
                </c:pt>
                <c:pt idx="45856">
                  <c:v>0.98600266965261296</c:v>
                </c:pt>
                <c:pt idx="45857">
                  <c:v>0.98587262498251205</c:v>
                </c:pt>
                <c:pt idx="45858">
                  <c:v>0.98594418436159603</c:v>
                </c:pt>
                <c:pt idx="45859">
                  <c:v>0.98588582958367599</c:v>
                </c:pt>
                <c:pt idx="45860">
                  <c:v>0.98597755198392101</c:v>
                </c:pt>
                <c:pt idx="45861">
                  <c:v>0.98602536680923403</c:v>
                </c:pt>
                <c:pt idx="45862">
                  <c:v>0.98600482475525197</c:v>
                </c:pt>
                <c:pt idx="45863">
                  <c:v>0.98599882812198303</c:v>
                </c:pt>
                <c:pt idx="45864">
                  <c:v>0.98590221380154597</c:v>
                </c:pt>
                <c:pt idx="45865">
                  <c:v>0.98603895875006597</c:v>
                </c:pt>
                <c:pt idx="45866">
                  <c:v>0.98586911346431205</c:v>
                </c:pt>
                <c:pt idx="45867">
                  <c:v>0.98606390397691801</c:v>
                </c:pt>
                <c:pt idx="45868">
                  <c:v>0.98601784418727501</c:v>
                </c:pt>
                <c:pt idx="45869">
                  <c:v>0.98593183863896094</c:v>
                </c:pt>
                <c:pt idx="45870">
                  <c:v>0.98603075821622899</c:v>
                </c:pt>
                <c:pt idx="45871">
                  <c:v>0.98606190202826505</c:v>
                </c:pt>
                <c:pt idx="45872">
                  <c:v>0.98596176197361896</c:v>
                </c:pt>
                <c:pt idx="45873">
                  <c:v>0.98606637791143004</c:v>
                </c:pt>
                <c:pt idx="45874">
                  <c:v>0.985961881786937</c:v>
                </c:pt>
                <c:pt idx="45875">
                  <c:v>0.98591971079531604</c:v>
                </c:pt>
                <c:pt idx="45876">
                  <c:v>0.98605738657165398</c:v>
                </c:pt>
                <c:pt idx="45877">
                  <c:v>0.98596895500227</c:v>
                </c:pt>
                <c:pt idx="45878">
                  <c:v>0.98601609573899496</c:v>
                </c:pt>
                <c:pt idx="45879">
                  <c:v>0.985906033573273</c:v>
                </c:pt>
                <c:pt idx="45880">
                  <c:v>0.98599151101516502</c:v>
                </c:pt>
                <c:pt idx="45881">
                  <c:v>0.98602866788799803</c:v>
                </c:pt>
                <c:pt idx="45882">
                  <c:v>0.98591385718369895</c:v>
                </c:pt>
                <c:pt idx="45883">
                  <c:v>0.98595637032511396</c:v>
                </c:pt>
                <c:pt idx="45884">
                  <c:v>0.98606981073811095</c:v>
                </c:pt>
                <c:pt idx="45885">
                  <c:v>0.98585115382517796</c:v>
                </c:pt>
                <c:pt idx="45886">
                  <c:v>0.98581660481419897</c:v>
                </c:pt>
                <c:pt idx="45887">
                  <c:v>0.98594001209496096</c:v>
                </c:pt>
                <c:pt idx="45888">
                  <c:v>0.98599137693832395</c:v>
                </c:pt>
                <c:pt idx="45889">
                  <c:v>0.98608130181708598</c:v>
                </c:pt>
                <c:pt idx="45890">
                  <c:v>0.98602769919016797</c:v>
                </c:pt>
                <c:pt idx="45891">
                  <c:v>0.98597723907857104</c:v>
                </c:pt>
                <c:pt idx="45892">
                  <c:v>0.98589159994790998</c:v>
                </c:pt>
                <c:pt idx="45893">
                  <c:v>0.98591965667543902</c:v>
                </c:pt>
                <c:pt idx="45894">
                  <c:v>0.98596140192336601</c:v>
                </c:pt>
                <c:pt idx="45895">
                  <c:v>0.98590198009486396</c:v>
                </c:pt>
                <c:pt idx="45896">
                  <c:v>0.98592927448218604</c:v>
                </c:pt>
                <c:pt idx="45897">
                  <c:v>0.98595166057330996</c:v>
                </c:pt>
                <c:pt idx="45898">
                  <c:v>0.98611402012260296</c:v>
                </c:pt>
                <c:pt idx="45899">
                  <c:v>0.98583805059644503</c:v>
                </c:pt>
                <c:pt idx="45900">
                  <c:v>0.98610939014495202</c:v>
                </c:pt>
                <c:pt idx="45901">
                  <c:v>0.98591409561820298</c:v>
                </c:pt>
                <c:pt idx="45902">
                  <c:v>0.98604605397546397</c:v>
                </c:pt>
                <c:pt idx="45903">
                  <c:v>0.98591233393653399</c:v>
                </c:pt>
                <c:pt idx="45904">
                  <c:v>0.98593407191613003</c:v>
                </c:pt>
                <c:pt idx="45905">
                  <c:v>0.98602294439766203</c:v>
                </c:pt>
                <c:pt idx="45906">
                  <c:v>0.98586910285933604</c:v>
                </c:pt>
                <c:pt idx="45907">
                  <c:v>0.98601563932371505</c:v>
                </c:pt>
                <c:pt idx="45908">
                  <c:v>0.98590922047174301</c:v>
                </c:pt>
                <c:pt idx="45909">
                  <c:v>0.98610015724442701</c:v>
                </c:pt>
                <c:pt idx="45910">
                  <c:v>0.98600462276391998</c:v>
                </c:pt>
                <c:pt idx="45911">
                  <c:v>0.986036083311436</c:v>
                </c:pt>
                <c:pt idx="45912">
                  <c:v>0.98594744075492702</c:v>
                </c:pt>
                <c:pt idx="45913">
                  <c:v>0.98596549487988805</c:v>
                </c:pt>
                <c:pt idx="45914">
                  <c:v>0.98595254712887004</c:v>
                </c:pt>
                <c:pt idx="45915">
                  <c:v>0.98592967909675999</c:v>
                </c:pt>
                <c:pt idx="45916">
                  <c:v>0.985922073742866</c:v>
                </c:pt>
                <c:pt idx="45917">
                  <c:v>0.98596688888207495</c:v>
                </c:pt>
                <c:pt idx="45918">
                  <c:v>0.98597368303121502</c:v>
                </c:pt>
                <c:pt idx="45919">
                  <c:v>0.986071077410136</c:v>
                </c:pt>
                <c:pt idx="45920">
                  <c:v>0.98594868084786003</c:v>
                </c:pt>
                <c:pt idx="45921">
                  <c:v>0.98590755103669003</c:v>
                </c:pt>
                <c:pt idx="45922">
                  <c:v>0.98579491352863302</c:v>
                </c:pt>
                <c:pt idx="45923">
                  <c:v>0.98599331854370598</c:v>
                </c:pt>
                <c:pt idx="45924">
                  <c:v>0.98599547947391597</c:v>
                </c:pt>
                <c:pt idx="45925">
                  <c:v>0.98601565970817195</c:v>
                </c:pt>
                <c:pt idx="45926">
                  <c:v>0.98603880875225502</c:v>
                </c:pt>
                <c:pt idx="45927">
                  <c:v>0.98598015630604197</c:v>
                </c:pt>
                <c:pt idx="45928">
                  <c:v>0.98605047330648798</c:v>
                </c:pt>
                <c:pt idx="45929">
                  <c:v>0.98611008033149194</c:v>
                </c:pt>
                <c:pt idx="45930">
                  <c:v>0.98600931551836402</c:v>
                </c:pt>
                <c:pt idx="45931">
                  <c:v>0.98591488187912002</c:v>
                </c:pt>
                <c:pt idx="45932">
                  <c:v>0.98596965940734604</c:v>
                </c:pt>
                <c:pt idx="45933">
                  <c:v>0.98590753051929503</c:v>
                </c:pt>
                <c:pt idx="45934">
                  <c:v>0.98602853755861197</c:v>
                </c:pt>
                <c:pt idx="45935">
                  <c:v>0.985915296710557</c:v>
                </c:pt>
                <c:pt idx="45936">
                  <c:v>0.98589695434490698</c:v>
                </c:pt>
                <c:pt idx="45937">
                  <c:v>0.98598937392693597</c:v>
                </c:pt>
                <c:pt idx="45938">
                  <c:v>0.98586050394513003</c:v>
                </c:pt>
                <c:pt idx="45939">
                  <c:v>0.98602004507886498</c:v>
                </c:pt>
                <c:pt idx="45940">
                  <c:v>0.98584293906159204</c:v>
                </c:pt>
                <c:pt idx="45941">
                  <c:v>0.98590995142433802</c:v>
                </c:pt>
                <c:pt idx="45942">
                  <c:v>0.98596102034147404</c:v>
                </c:pt>
                <c:pt idx="45943">
                  <c:v>0.98589559394139903</c:v>
                </c:pt>
                <c:pt idx="45944">
                  <c:v>0.98601721675660503</c:v>
                </c:pt>
                <c:pt idx="45945">
                  <c:v>0.98589887077057603</c:v>
                </c:pt>
                <c:pt idx="45946">
                  <c:v>0.98590929703542296</c:v>
                </c:pt>
                <c:pt idx="45947">
                  <c:v>0.98591622992726702</c:v>
                </c:pt>
                <c:pt idx="45948">
                  <c:v>0.985957020312626</c:v>
                </c:pt>
                <c:pt idx="45949">
                  <c:v>0.985934443464488</c:v>
                </c:pt>
                <c:pt idx="45950">
                  <c:v>0.98595743323305596</c:v>
                </c:pt>
                <c:pt idx="45951">
                  <c:v>0.986048239534556</c:v>
                </c:pt>
                <c:pt idx="45952">
                  <c:v>0.98605379304848995</c:v>
                </c:pt>
                <c:pt idx="45953">
                  <c:v>0.98597360974688297</c:v>
                </c:pt>
                <c:pt idx="45954">
                  <c:v>0.98600640386778804</c:v>
                </c:pt>
                <c:pt idx="45955">
                  <c:v>0.98602386538849096</c:v>
                </c:pt>
                <c:pt idx="45956">
                  <c:v>0.98599597078671897</c:v>
                </c:pt>
                <c:pt idx="45957">
                  <c:v>0.986051029741564</c:v>
                </c:pt>
                <c:pt idx="45958">
                  <c:v>0.98598394002230405</c:v>
                </c:pt>
                <c:pt idx="45959">
                  <c:v>0.98600312069454099</c:v>
                </c:pt>
                <c:pt idx="45960">
                  <c:v>0.98599459524531696</c:v>
                </c:pt>
                <c:pt idx="45961">
                  <c:v>0.98589546746908696</c:v>
                </c:pt>
                <c:pt idx="45962">
                  <c:v>0.98603788807010495</c:v>
                </c:pt>
                <c:pt idx="45963">
                  <c:v>0.98595353202009395</c:v>
                </c:pt>
                <c:pt idx="45964">
                  <c:v>0.98593886851236301</c:v>
                </c:pt>
                <c:pt idx="45965">
                  <c:v>0.98588428816654405</c:v>
                </c:pt>
                <c:pt idx="45966">
                  <c:v>0.98596271636777799</c:v>
                </c:pt>
                <c:pt idx="45967">
                  <c:v>0.98598450854164099</c:v>
                </c:pt>
                <c:pt idx="45968">
                  <c:v>0.986026013182149</c:v>
                </c:pt>
                <c:pt idx="45969">
                  <c:v>0.985957370228981</c:v>
                </c:pt>
                <c:pt idx="45970">
                  <c:v>0.98597662882760995</c:v>
                </c:pt>
                <c:pt idx="45971">
                  <c:v>0.98593821669199699</c:v>
                </c:pt>
                <c:pt idx="45972">
                  <c:v>0.98599764864276196</c:v>
                </c:pt>
                <c:pt idx="45973">
                  <c:v>0.98597837534335497</c:v>
                </c:pt>
                <c:pt idx="45974">
                  <c:v>0.98599537948896698</c:v>
                </c:pt>
                <c:pt idx="45975">
                  <c:v>0.98600876178706298</c:v>
                </c:pt>
                <c:pt idx="45976">
                  <c:v>0.98599813542252301</c:v>
                </c:pt>
                <c:pt idx="45977">
                  <c:v>0.98599796752942503</c:v>
                </c:pt>
                <c:pt idx="45978">
                  <c:v>0.98597205388127895</c:v>
                </c:pt>
                <c:pt idx="45979">
                  <c:v>0.98592368394109597</c:v>
                </c:pt>
                <c:pt idx="45980">
                  <c:v>0.98594048395767098</c:v>
                </c:pt>
                <c:pt idx="45981">
                  <c:v>0.98590796098796796</c:v>
                </c:pt>
                <c:pt idx="45982">
                  <c:v>0.98606943742555297</c:v>
                </c:pt>
                <c:pt idx="45983">
                  <c:v>0.98595640103905202</c:v>
                </c:pt>
                <c:pt idx="45984">
                  <c:v>0.98594934215920804</c:v>
                </c:pt>
                <c:pt idx="45985">
                  <c:v>0.98588926154439604</c:v>
                </c:pt>
                <c:pt idx="45986">
                  <c:v>0.98599038250272597</c:v>
                </c:pt>
                <c:pt idx="45987">
                  <c:v>0.98590975617244003</c:v>
                </c:pt>
                <c:pt idx="45988">
                  <c:v>0.985954169901197</c:v>
                </c:pt>
                <c:pt idx="45989">
                  <c:v>0.98602976677682097</c:v>
                </c:pt>
                <c:pt idx="45990">
                  <c:v>0.98604402810120095</c:v>
                </c:pt>
                <c:pt idx="45991">
                  <c:v>0.98590565224586502</c:v>
                </c:pt>
                <c:pt idx="45992">
                  <c:v>0.98590353609416104</c:v>
                </c:pt>
                <c:pt idx="45993">
                  <c:v>0.98593729934704899</c:v>
                </c:pt>
                <c:pt idx="45994">
                  <c:v>0.98593407800743504</c:v>
                </c:pt>
                <c:pt idx="45995">
                  <c:v>0.98598576751420497</c:v>
                </c:pt>
                <c:pt idx="45996">
                  <c:v>0.98604965239181097</c:v>
                </c:pt>
                <c:pt idx="45997">
                  <c:v>0.98605959101012097</c:v>
                </c:pt>
                <c:pt idx="45998">
                  <c:v>0.985889129300485</c:v>
                </c:pt>
                <c:pt idx="45999">
                  <c:v>0.98593436393602296</c:v>
                </c:pt>
                <c:pt idx="46000">
                  <c:v>0.98599722294301195</c:v>
                </c:pt>
                <c:pt idx="46001">
                  <c:v>0.98608125835400195</c:v>
                </c:pt>
                <c:pt idx="46002">
                  <c:v>0.98596167228128895</c:v>
                </c:pt>
                <c:pt idx="46003">
                  <c:v>0.98594755108402998</c:v>
                </c:pt>
                <c:pt idx="46004">
                  <c:v>0.985928993904157</c:v>
                </c:pt>
                <c:pt idx="46005">
                  <c:v>0.98589117882463095</c:v>
                </c:pt>
                <c:pt idx="46006">
                  <c:v>0.98602605108504804</c:v>
                </c:pt>
                <c:pt idx="46007">
                  <c:v>0.985925590130869</c:v>
                </c:pt>
                <c:pt idx="46008">
                  <c:v>0.98597656013843804</c:v>
                </c:pt>
                <c:pt idx="46009">
                  <c:v>0.98590521642826801</c:v>
                </c:pt>
                <c:pt idx="46010">
                  <c:v>0.98594095505540802</c:v>
                </c:pt>
                <c:pt idx="46011">
                  <c:v>0.98588584230668597</c:v>
                </c:pt>
                <c:pt idx="46012">
                  <c:v>0.98596987572581196</c:v>
                </c:pt>
                <c:pt idx="46013">
                  <c:v>0.986063971160549</c:v>
                </c:pt>
                <c:pt idx="46014">
                  <c:v>0.98616765704333398</c:v>
                </c:pt>
                <c:pt idx="46015">
                  <c:v>0.98599063483388205</c:v>
                </c:pt>
                <c:pt idx="46016">
                  <c:v>0.98594166839688202</c:v>
                </c:pt>
                <c:pt idx="46017">
                  <c:v>0.98596256858403997</c:v>
                </c:pt>
                <c:pt idx="46018">
                  <c:v>0.98585297319684395</c:v>
                </c:pt>
                <c:pt idx="46019">
                  <c:v>0.98600909589778596</c:v>
                </c:pt>
                <c:pt idx="46020">
                  <c:v>0.98594576708205794</c:v>
                </c:pt>
                <c:pt idx="46021">
                  <c:v>0.98594791807082405</c:v>
                </c:pt>
                <c:pt idx="46022">
                  <c:v>0.98597279031959595</c:v>
                </c:pt>
                <c:pt idx="46023">
                  <c:v>0.98594664149821198</c:v>
                </c:pt>
                <c:pt idx="46024">
                  <c:v>0.98591172687899697</c:v>
                </c:pt>
                <c:pt idx="46025">
                  <c:v>0.98589511737952795</c:v>
                </c:pt>
                <c:pt idx="46026">
                  <c:v>0.98595622366654201</c:v>
                </c:pt>
                <c:pt idx="46027">
                  <c:v>0.98598168392113095</c:v>
                </c:pt>
                <c:pt idx="46028">
                  <c:v>0.98604789709725704</c:v>
                </c:pt>
                <c:pt idx="46029">
                  <c:v>0.98601068042064399</c:v>
                </c:pt>
                <c:pt idx="46030">
                  <c:v>0.98597672842062201</c:v>
                </c:pt>
                <c:pt idx="46031">
                  <c:v>0.986024587274828</c:v>
                </c:pt>
                <c:pt idx="46032">
                  <c:v>0.98594791391388503</c:v>
                </c:pt>
                <c:pt idx="46033">
                  <c:v>0.98596798775806405</c:v>
                </c:pt>
                <c:pt idx="46034">
                  <c:v>0.98599858268698204</c:v>
                </c:pt>
                <c:pt idx="46035">
                  <c:v>0.98600006375817395</c:v>
                </c:pt>
                <c:pt idx="46036">
                  <c:v>0.98587619258313597</c:v>
                </c:pt>
                <c:pt idx="46037">
                  <c:v>0.98608651134592795</c:v>
                </c:pt>
                <c:pt idx="46038">
                  <c:v>0.98589694481633905</c:v>
                </c:pt>
                <c:pt idx="46039">
                  <c:v>0.98603872577277396</c:v>
                </c:pt>
                <c:pt idx="46040">
                  <c:v>0.98590951990822895</c:v>
                </c:pt>
                <c:pt idx="46041">
                  <c:v>0.98603926938752595</c:v>
                </c:pt>
                <c:pt idx="46042">
                  <c:v>0.98600591913450197</c:v>
                </c:pt>
                <c:pt idx="46043">
                  <c:v>0.98607700970094803</c:v>
                </c:pt>
                <c:pt idx="46044">
                  <c:v>0.98598911816571799</c:v>
                </c:pt>
                <c:pt idx="46045">
                  <c:v>0.98602175541024095</c:v>
                </c:pt>
                <c:pt idx="46046">
                  <c:v>0.98603310085259699</c:v>
                </c:pt>
                <c:pt idx="46047">
                  <c:v>0.98603587460077602</c:v>
                </c:pt>
                <c:pt idx="46048">
                  <c:v>0.98598381259018697</c:v>
                </c:pt>
                <c:pt idx="46049">
                  <c:v>0.98604880171392795</c:v>
                </c:pt>
                <c:pt idx="46050">
                  <c:v>0.98603316452526601</c:v>
                </c:pt>
                <c:pt idx="46051">
                  <c:v>0.98594541113787904</c:v>
                </c:pt>
                <c:pt idx="46052">
                  <c:v>0.98600111761596299</c:v>
                </c:pt>
                <c:pt idx="46053">
                  <c:v>0.98590567087377601</c:v>
                </c:pt>
                <c:pt idx="46054">
                  <c:v>0.985972374990564</c:v>
                </c:pt>
                <c:pt idx="46055">
                  <c:v>0.98591334487585902</c:v>
                </c:pt>
                <c:pt idx="46056">
                  <c:v>0.98592646428692599</c:v>
                </c:pt>
                <c:pt idx="46057">
                  <c:v>0.98593630740345695</c:v>
                </c:pt>
                <c:pt idx="46058">
                  <c:v>0.98599747356906098</c:v>
                </c:pt>
                <c:pt idx="46059">
                  <c:v>0.985899820347789</c:v>
                </c:pt>
                <c:pt idx="46060">
                  <c:v>0.98609903722217396</c:v>
                </c:pt>
                <c:pt idx="46061">
                  <c:v>0.98589353304413696</c:v>
                </c:pt>
                <c:pt idx="46062">
                  <c:v>0.98601802617813294</c:v>
                </c:pt>
                <c:pt idx="46063">
                  <c:v>0.98594204197125102</c:v>
                </c:pt>
                <c:pt idx="46064">
                  <c:v>0.98592629464758297</c:v>
                </c:pt>
                <c:pt idx="46065">
                  <c:v>0.98600096205605603</c:v>
                </c:pt>
                <c:pt idx="46066">
                  <c:v>0.98588951540577796</c:v>
                </c:pt>
                <c:pt idx="46067">
                  <c:v>0.98605339350904098</c:v>
                </c:pt>
                <c:pt idx="46068">
                  <c:v>0.98599476876577097</c:v>
                </c:pt>
                <c:pt idx="46069">
                  <c:v>0.98599440208517897</c:v>
                </c:pt>
                <c:pt idx="46070">
                  <c:v>0.98598600097243505</c:v>
                </c:pt>
                <c:pt idx="46071">
                  <c:v>0.98596849974258305</c:v>
                </c:pt>
                <c:pt idx="46072">
                  <c:v>0.985948770824286</c:v>
                </c:pt>
                <c:pt idx="46073">
                  <c:v>0.98584854253049403</c:v>
                </c:pt>
                <c:pt idx="46074">
                  <c:v>0.98595092808551998</c:v>
                </c:pt>
                <c:pt idx="46075">
                  <c:v>0.98604459289498902</c:v>
                </c:pt>
                <c:pt idx="46076">
                  <c:v>0.98602880666238102</c:v>
                </c:pt>
                <c:pt idx="46077">
                  <c:v>0.98603052824108395</c:v>
                </c:pt>
                <c:pt idx="46078">
                  <c:v>0.98593254123205498</c:v>
                </c:pt>
                <c:pt idx="46079">
                  <c:v>0.98601169532425603</c:v>
                </c:pt>
                <c:pt idx="46080">
                  <c:v>0.98604997335267797</c:v>
                </c:pt>
                <c:pt idx="46081">
                  <c:v>0.98593633784526602</c:v>
                </c:pt>
                <c:pt idx="46082">
                  <c:v>0.98603768512741896</c:v>
                </c:pt>
                <c:pt idx="46083">
                  <c:v>0.98594937134671201</c:v>
                </c:pt>
                <c:pt idx="46084">
                  <c:v>0.98593154908122405</c:v>
                </c:pt>
                <c:pt idx="46085">
                  <c:v>0.98593833932980002</c:v>
                </c:pt>
                <c:pt idx="46086">
                  <c:v>0.98591651731869101</c:v>
                </c:pt>
                <c:pt idx="46087">
                  <c:v>0.98592227063726301</c:v>
                </c:pt>
                <c:pt idx="46088">
                  <c:v>0.98608805488522699</c:v>
                </c:pt>
                <c:pt idx="46089">
                  <c:v>0.98598504548902199</c:v>
                </c:pt>
                <c:pt idx="46090">
                  <c:v>0.98612932321146496</c:v>
                </c:pt>
                <c:pt idx="46091">
                  <c:v>0.98595738850398895</c:v>
                </c:pt>
                <c:pt idx="46092">
                  <c:v>0.98600371655818597</c:v>
                </c:pt>
                <c:pt idx="46093">
                  <c:v>0.98595460395099999</c:v>
                </c:pt>
                <c:pt idx="46094">
                  <c:v>0.98599732478117896</c:v>
                </c:pt>
                <c:pt idx="46095">
                  <c:v>0.98590116555364005</c:v>
                </c:pt>
                <c:pt idx="46096">
                  <c:v>0.986007635978849</c:v>
                </c:pt>
                <c:pt idx="46097">
                  <c:v>0.98595710701130002</c:v>
                </c:pt>
                <c:pt idx="46098">
                  <c:v>0.98588647985758704</c:v>
                </c:pt>
                <c:pt idx="46099">
                  <c:v>0.98589462043764198</c:v>
                </c:pt>
                <c:pt idx="46100">
                  <c:v>0.985889155583071</c:v>
                </c:pt>
                <c:pt idx="46101">
                  <c:v>0.98586310386252096</c:v>
                </c:pt>
                <c:pt idx="46102">
                  <c:v>0.98588734945155698</c:v>
                </c:pt>
                <c:pt idx="46103">
                  <c:v>0.98591863506993505</c:v>
                </c:pt>
                <c:pt idx="46104">
                  <c:v>0.98597568675676095</c:v>
                </c:pt>
                <c:pt idx="46105">
                  <c:v>0.98597915119992496</c:v>
                </c:pt>
                <c:pt idx="46106">
                  <c:v>0.98604406922376497</c:v>
                </c:pt>
                <c:pt idx="46107">
                  <c:v>0.98592882116994396</c:v>
                </c:pt>
                <c:pt idx="46108">
                  <c:v>0.98591898728766802</c:v>
                </c:pt>
                <c:pt idx="46109">
                  <c:v>0.98591593254015997</c:v>
                </c:pt>
                <c:pt idx="46110">
                  <c:v>0.98607220998539302</c:v>
                </c:pt>
                <c:pt idx="46111">
                  <c:v>0.98587443695883203</c:v>
                </c:pt>
                <c:pt idx="46112">
                  <c:v>0.98601281256985196</c:v>
                </c:pt>
                <c:pt idx="46113">
                  <c:v>0.98592181084399599</c:v>
                </c:pt>
                <c:pt idx="46114">
                  <c:v>0.98592987108433605</c:v>
                </c:pt>
                <c:pt idx="46115">
                  <c:v>0.98601905727619699</c:v>
                </c:pt>
                <c:pt idx="46116">
                  <c:v>0.98586943384029402</c:v>
                </c:pt>
                <c:pt idx="46117">
                  <c:v>0.98595807599308005</c:v>
                </c:pt>
                <c:pt idx="46118">
                  <c:v>0.98597862291995297</c:v>
                </c:pt>
                <c:pt idx="46119">
                  <c:v>0.98592741800192296</c:v>
                </c:pt>
                <c:pt idx="46120">
                  <c:v>0.98611508443379403</c:v>
                </c:pt>
                <c:pt idx="46121">
                  <c:v>0.98593872580075503</c:v>
                </c:pt>
                <c:pt idx="46122">
                  <c:v>0.98591647772296798</c:v>
                </c:pt>
                <c:pt idx="46123">
                  <c:v>0.98593759328000496</c:v>
                </c:pt>
                <c:pt idx="46124">
                  <c:v>0.98595965894888704</c:v>
                </c:pt>
                <c:pt idx="46125">
                  <c:v>0.98607542508224499</c:v>
                </c:pt>
                <c:pt idx="46126">
                  <c:v>0.98590093381155197</c:v>
                </c:pt>
                <c:pt idx="46127">
                  <c:v>0.98600645604789305</c:v>
                </c:pt>
                <c:pt idx="46128">
                  <c:v>0.98590681138413305</c:v>
                </c:pt>
                <c:pt idx="46129">
                  <c:v>0.98588314877010697</c:v>
                </c:pt>
                <c:pt idx="46130">
                  <c:v>0.98604998670039401</c:v>
                </c:pt>
                <c:pt idx="46131">
                  <c:v>0.98589047900104898</c:v>
                </c:pt>
                <c:pt idx="46132">
                  <c:v>0.98602165352999105</c:v>
                </c:pt>
                <c:pt idx="46133">
                  <c:v>0.98607152115594299</c:v>
                </c:pt>
                <c:pt idx="46134">
                  <c:v>0.98603375125520798</c:v>
                </c:pt>
                <c:pt idx="46135">
                  <c:v>0.98603239467023396</c:v>
                </c:pt>
                <c:pt idx="46136">
                  <c:v>0.98592823762745696</c:v>
                </c:pt>
                <c:pt idx="46137">
                  <c:v>0.98596169886218599</c:v>
                </c:pt>
                <c:pt idx="46138">
                  <c:v>0.98603194658886395</c:v>
                </c:pt>
                <c:pt idx="46139">
                  <c:v>0.98585851448877804</c:v>
                </c:pt>
                <c:pt idx="46140">
                  <c:v>0.98603385448488801</c:v>
                </c:pt>
                <c:pt idx="46141">
                  <c:v>0.98590074765263103</c:v>
                </c:pt>
                <c:pt idx="46142">
                  <c:v>0.98594259333683998</c:v>
                </c:pt>
                <c:pt idx="46143">
                  <c:v>0.98599387703387698</c:v>
                </c:pt>
                <c:pt idx="46144">
                  <c:v>0.98587247774687603</c:v>
                </c:pt>
                <c:pt idx="46145">
                  <c:v>0.98597534033725298</c:v>
                </c:pt>
                <c:pt idx="46146">
                  <c:v>0.98594546699248198</c:v>
                </c:pt>
                <c:pt idx="46147">
                  <c:v>0.98600599116471899</c:v>
                </c:pt>
                <c:pt idx="46148">
                  <c:v>0.98589837926176604</c:v>
                </c:pt>
                <c:pt idx="46149">
                  <c:v>0.985975853987201</c:v>
                </c:pt>
                <c:pt idx="46150">
                  <c:v>0.985993709171052</c:v>
                </c:pt>
                <c:pt idx="46151">
                  <c:v>0.98591007487878102</c:v>
                </c:pt>
                <c:pt idx="46152">
                  <c:v>0.98599860664379202</c:v>
                </c:pt>
                <c:pt idx="46153">
                  <c:v>0.98599053964119698</c:v>
                </c:pt>
                <c:pt idx="46154">
                  <c:v>0.98595315223898095</c:v>
                </c:pt>
                <c:pt idx="46155">
                  <c:v>0.98590380007529099</c:v>
                </c:pt>
                <c:pt idx="46156">
                  <c:v>0.98596411836002995</c:v>
                </c:pt>
                <c:pt idx="46157">
                  <c:v>0.98599864506040402</c:v>
                </c:pt>
                <c:pt idx="46158">
                  <c:v>0.98586370248997202</c:v>
                </c:pt>
                <c:pt idx="46159">
                  <c:v>0.98592467821548802</c:v>
                </c:pt>
                <c:pt idx="46160">
                  <c:v>0.98602158212121405</c:v>
                </c:pt>
                <c:pt idx="46161">
                  <c:v>0.98594341321405798</c:v>
                </c:pt>
                <c:pt idx="46162">
                  <c:v>0.986087874815751</c:v>
                </c:pt>
                <c:pt idx="46163">
                  <c:v>0.98591365081916205</c:v>
                </c:pt>
                <c:pt idx="46164">
                  <c:v>0.98594732640874005</c:v>
                </c:pt>
                <c:pt idx="46165">
                  <c:v>0.98601506648562098</c:v>
                </c:pt>
                <c:pt idx="46166">
                  <c:v>0.98603605279984496</c:v>
                </c:pt>
                <c:pt idx="46167">
                  <c:v>0.98592678209989804</c:v>
                </c:pt>
                <c:pt idx="46168">
                  <c:v>0.98601842662749295</c:v>
                </c:pt>
                <c:pt idx="46169">
                  <c:v>0.98595802644060904</c:v>
                </c:pt>
                <c:pt idx="46170">
                  <c:v>0.98583122457977901</c:v>
                </c:pt>
                <c:pt idx="46171">
                  <c:v>0.98596865638671605</c:v>
                </c:pt>
                <c:pt idx="46172">
                  <c:v>0.98587941238690302</c:v>
                </c:pt>
                <c:pt idx="46173">
                  <c:v>0.985934992806621</c:v>
                </c:pt>
                <c:pt idx="46174">
                  <c:v>0.98603600423983495</c:v>
                </c:pt>
                <c:pt idx="46175">
                  <c:v>0.98600424621154203</c:v>
                </c:pt>
                <c:pt idx="46176">
                  <c:v>0.98591428264379999</c:v>
                </c:pt>
                <c:pt idx="46177">
                  <c:v>0.98581459252358505</c:v>
                </c:pt>
                <c:pt idx="46178">
                  <c:v>0.98599575746650303</c:v>
                </c:pt>
                <c:pt idx="46179">
                  <c:v>0.98602819154597099</c:v>
                </c:pt>
                <c:pt idx="46180">
                  <c:v>0.98597363092238799</c:v>
                </c:pt>
                <c:pt idx="46181">
                  <c:v>0.98592142372838698</c:v>
                </c:pt>
                <c:pt idx="46182">
                  <c:v>0.98589451184411903</c:v>
                </c:pt>
                <c:pt idx="46183">
                  <c:v>0.98594478628621895</c:v>
                </c:pt>
                <c:pt idx="46184">
                  <c:v>0.98591630409657605</c:v>
                </c:pt>
                <c:pt idx="46185">
                  <c:v>0.98594930015754001</c:v>
                </c:pt>
                <c:pt idx="46186">
                  <c:v>0.98593087810574098</c:v>
                </c:pt>
                <c:pt idx="46187">
                  <c:v>0.98593651290218798</c:v>
                </c:pt>
                <c:pt idx="46188">
                  <c:v>0.98598654032260102</c:v>
                </c:pt>
                <c:pt idx="46189">
                  <c:v>0.98610104913519503</c:v>
                </c:pt>
                <c:pt idx="46190">
                  <c:v>0.98589836603177705</c:v>
                </c:pt>
                <c:pt idx="46191">
                  <c:v>0.98585555303175099</c:v>
                </c:pt>
                <c:pt idx="46192">
                  <c:v>0.98584632276358597</c:v>
                </c:pt>
                <c:pt idx="46193">
                  <c:v>0.98595717363865298</c:v>
                </c:pt>
                <c:pt idx="46194">
                  <c:v>0.98587677273039098</c:v>
                </c:pt>
                <c:pt idx="46195">
                  <c:v>0.98589851868378497</c:v>
                </c:pt>
                <c:pt idx="46196">
                  <c:v>0.985948323329503</c:v>
                </c:pt>
                <c:pt idx="46197">
                  <c:v>0.98592701689349305</c:v>
                </c:pt>
                <c:pt idx="46198">
                  <c:v>0.98602204505905899</c:v>
                </c:pt>
                <c:pt idx="46199">
                  <c:v>0.98603662822478499</c:v>
                </c:pt>
                <c:pt idx="46200">
                  <c:v>0.985909276101534</c:v>
                </c:pt>
                <c:pt idx="46201">
                  <c:v>0.98600668747360398</c:v>
                </c:pt>
                <c:pt idx="46202">
                  <c:v>0.98586776405583498</c:v>
                </c:pt>
                <c:pt idx="46203">
                  <c:v>0.986037346601085</c:v>
                </c:pt>
                <c:pt idx="46204">
                  <c:v>0.98593947698680096</c:v>
                </c:pt>
                <c:pt idx="46205">
                  <c:v>0.98590529876905098</c:v>
                </c:pt>
                <c:pt idx="46206">
                  <c:v>0.98593392483848696</c:v>
                </c:pt>
                <c:pt idx="46207">
                  <c:v>0.98600576820931196</c:v>
                </c:pt>
                <c:pt idx="46208">
                  <c:v>0.98600457983743495</c:v>
                </c:pt>
                <c:pt idx="46209">
                  <c:v>0.98599179182586405</c:v>
                </c:pt>
                <c:pt idx="46210">
                  <c:v>0.98587883988610803</c:v>
                </c:pt>
                <c:pt idx="46211">
                  <c:v>0.98591273075209096</c:v>
                </c:pt>
                <c:pt idx="46212">
                  <c:v>0.98600635993878805</c:v>
                </c:pt>
                <c:pt idx="46213">
                  <c:v>0.98588963720338596</c:v>
                </c:pt>
                <c:pt idx="46214">
                  <c:v>0.98602687380579301</c:v>
                </c:pt>
                <c:pt idx="46215">
                  <c:v>0.98596158780746002</c:v>
                </c:pt>
                <c:pt idx="46216">
                  <c:v>0.98597152276199296</c:v>
                </c:pt>
                <c:pt idx="46217">
                  <c:v>0.98598010161611005</c:v>
                </c:pt>
                <c:pt idx="46218">
                  <c:v>0.98586874185797602</c:v>
                </c:pt>
                <c:pt idx="46219">
                  <c:v>0.98595440386539002</c:v>
                </c:pt>
                <c:pt idx="46220">
                  <c:v>0.98601699255181396</c:v>
                </c:pt>
                <c:pt idx="46221">
                  <c:v>0.98602084395825695</c:v>
                </c:pt>
                <c:pt idx="46222">
                  <c:v>0.98601003648128305</c:v>
                </c:pt>
                <c:pt idx="46223">
                  <c:v>0.98587284494388205</c:v>
                </c:pt>
                <c:pt idx="46224">
                  <c:v>0.98607509838840002</c:v>
                </c:pt>
                <c:pt idx="46225">
                  <c:v>0.985974319358496</c:v>
                </c:pt>
                <c:pt idx="46226">
                  <c:v>0.98609702925121001</c:v>
                </c:pt>
                <c:pt idx="46227">
                  <c:v>0.985924915561044</c:v>
                </c:pt>
                <c:pt idx="46228">
                  <c:v>0.98592850127197695</c:v>
                </c:pt>
                <c:pt idx="46229">
                  <c:v>0.985900103914918</c:v>
                </c:pt>
                <c:pt idx="46230">
                  <c:v>0.98598875395604502</c:v>
                </c:pt>
                <c:pt idx="46231">
                  <c:v>0.98585893837361804</c:v>
                </c:pt>
                <c:pt idx="46232">
                  <c:v>0.98596075618849099</c:v>
                </c:pt>
                <c:pt idx="46233">
                  <c:v>0.98595824014288902</c:v>
                </c:pt>
                <c:pt idx="46234">
                  <c:v>0.98601792954890799</c:v>
                </c:pt>
                <c:pt idx="46235">
                  <c:v>0.98596618319573803</c:v>
                </c:pt>
                <c:pt idx="46236">
                  <c:v>0.98598935827088896</c:v>
                </c:pt>
                <c:pt idx="46237">
                  <c:v>0.98593282361661905</c:v>
                </c:pt>
                <c:pt idx="46238">
                  <c:v>0.98594291158815195</c:v>
                </c:pt>
                <c:pt idx="46239">
                  <c:v>0.986046524969872</c:v>
                </c:pt>
                <c:pt idx="46240">
                  <c:v>0.98593248550099399</c:v>
                </c:pt>
                <c:pt idx="46241">
                  <c:v>0.98609455080192498</c:v>
                </c:pt>
                <c:pt idx="46242">
                  <c:v>0.986046764012669</c:v>
                </c:pt>
                <c:pt idx="46243">
                  <c:v>0.98597765992167896</c:v>
                </c:pt>
                <c:pt idx="46244">
                  <c:v>0.98587530714589899</c:v>
                </c:pt>
                <c:pt idx="46245">
                  <c:v>0.98604821043064395</c:v>
                </c:pt>
                <c:pt idx="46246">
                  <c:v>0.98591686162368997</c:v>
                </c:pt>
                <c:pt idx="46247">
                  <c:v>0.98596993869360405</c:v>
                </c:pt>
                <c:pt idx="46248">
                  <c:v>0.98602804618809203</c:v>
                </c:pt>
                <c:pt idx="46249">
                  <c:v>0.98598248108086795</c:v>
                </c:pt>
                <c:pt idx="46250">
                  <c:v>0.98600278532059804</c:v>
                </c:pt>
                <c:pt idx="46251">
                  <c:v>0.98593533546480505</c:v>
                </c:pt>
                <c:pt idx="46252">
                  <c:v>0.98592054678897201</c:v>
                </c:pt>
                <c:pt idx="46253">
                  <c:v>0.98596770302542303</c:v>
                </c:pt>
                <c:pt idx="46254">
                  <c:v>0.986033619200825</c:v>
                </c:pt>
                <c:pt idx="46255">
                  <c:v>0.98600544727396</c:v>
                </c:pt>
                <c:pt idx="46256">
                  <c:v>0.98589015658028401</c:v>
                </c:pt>
                <c:pt idx="46257">
                  <c:v>0.98588796463438599</c:v>
                </c:pt>
                <c:pt idx="46258">
                  <c:v>0.98600882735389594</c:v>
                </c:pt>
                <c:pt idx="46259">
                  <c:v>0.98589920613609205</c:v>
                </c:pt>
                <c:pt idx="46260">
                  <c:v>0.98601771459258203</c:v>
                </c:pt>
                <c:pt idx="46261">
                  <c:v>0.98590134837390697</c:v>
                </c:pt>
                <c:pt idx="46262">
                  <c:v>0.98597852970089805</c:v>
                </c:pt>
                <c:pt idx="46263">
                  <c:v>0.98596857102041302</c:v>
                </c:pt>
                <c:pt idx="46264">
                  <c:v>0.98602929720383603</c:v>
                </c:pt>
                <c:pt idx="46265">
                  <c:v>0.98594179408909799</c:v>
                </c:pt>
                <c:pt idx="46266">
                  <c:v>0.98592226357170598</c:v>
                </c:pt>
                <c:pt idx="46267">
                  <c:v>0.98608515948939601</c:v>
                </c:pt>
                <c:pt idx="46268">
                  <c:v>0.98586652498139105</c:v>
                </c:pt>
                <c:pt idx="46269">
                  <c:v>0.98598042708874201</c:v>
                </c:pt>
                <c:pt idx="46270">
                  <c:v>0.98594808279117296</c:v>
                </c:pt>
                <c:pt idx="46271">
                  <c:v>0.98606281398843398</c:v>
                </c:pt>
                <c:pt idx="46272">
                  <c:v>0.98580925352899995</c:v>
                </c:pt>
                <c:pt idx="46273">
                  <c:v>0.98604282835365198</c:v>
                </c:pt>
                <c:pt idx="46274">
                  <c:v>0.98593721243257304</c:v>
                </c:pt>
                <c:pt idx="46275">
                  <c:v>0.98590011345468698</c:v>
                </c:pt>
                <c:pt idx="46276">
                  <c:v>0.98607122502769795</c:v>
                </c:pt>
                <c:pt idx="46277">
                  <c:v>0.98577427728931299</c:v>
                </c:pt>
                <c:pt idx="46278">
                  <c:v>0.98596356915157801</c:v>
                </c:pt>
                <c:pt idx="46279">
                  <c:v>0.985942341196134</c:v>
                </c:pt>
                <c:pt idx="46280">
                  <c:v>0.98596666943237599</c:v>
                </c:pt>
                <c:pt idx="46281">
                  <c:v>0.98598273137387005</c:v>
                </c:pt>
                <c:pt idx="46282">
                  <c:v>0.98590776438322802</c:v>
                </c:pt>
                <c:pt idx="46283">
                  <c:v>0.98603711642414305</c:v>
                </c:pt>
                <c:pt idx="46284">
                  <c:v>0.98588475807846299</c:v>
                </c:pt>
                <c:pt idx="46285">
                  <c:v>0.98600061955764295</c:v>
                </c:pt>
                <c:pt idx="46286">
                  <c:v>0.98597762757676199</c:v>
                </c:pt>
                <c:pt idx="46287">
                  <c:v>0.98591499221363799</c:v>
                </c:pt>
                <c:pt idx="46288">
                  <c:v>0.98605783984026396</c:v>
                </c:pt>
                <c:pt idx="46289">
                  <c:v>0.98590289605159498</c:v>
                </c:pt>
                <c:pt idx="46290">
                  <c:v>0.98590633441860298</c:v>
                </c:pt>
                <c:pt idx="46291">
                  <c:v>0.98595623201402105</c:v>
                </c:pt>
                <c:pt idx="46292">
                  <c:v>0.98596423089838403</c:v>
                </c:pt>
                <c:pt idx="46293">
                  <c:v>0.986012681404564</c:v>
                </c:pt>
                <c:pt idx="46294">
                  <c:v>0.98596698096578095</c:v>
                </c:pt>
                <c:pt idx="46295">
                  <c:v>0.98605560227705003</c:v>
                </c:pt>
                <c:pt idx="46296">
                  <c:v>0.98605191854848495</c:v>
                </c:pt>
                <c:pt idx="46297">
                  <c:v>0.98606720048636298</c:v>
                </c:pt>
                <c:pt idx="46298">
                  <c:v>0.98596880201237402</c:v>
                </c:pt>
                <c:pt idx="46299">
                  <c:v>0.985953216908798</c:v>
                </c:pt>
                <c:pt idx="46300">
                  <c:v>0.98597869396187199</c:v>
                </c:pt>
                <c:pt idx="46301">
                  <c:v>0.98585203910484598</c:v>
                </c:pt>
                <c:pt idx="46302">
                  <c:v>0.985977973258504</c:v>
                </c:pt>
                <c:pt idx="46303">
                  <c:v>0.98596583883215605</c:v>
                </c:pt>
                <c:pt idx="46304">
                  <c:v>0.98608497262357198</c:v>
                </c:pt>
                <c:pt idx="46305">
                  <c:v>0.985941669849277</c:v>
                </c:pt>
                <c:pt idx="46306">
                  <c:v>0.98598610722148206</c:v>
                </c:pt>
                <c:pt idx="46307">
                  <c:v>0.98585490855321101</c:v>
                </c:pt>
                <c:pt idx="46308">
                  <c:v>0.98590239895264198</c:v>
                </c:pt>
                <c:pt idx="46309">
                  <c:v>0.98593073418320099</c:v>
                </c:pt>
                <c:pt idx="46310">
                  <c:v>0.98589323745346402</c:v>
                </c:pt>
                <c:pt idx="46311">
                  <c:v>0.98603133215323002</c:v>
                </c:pt>
                <c:pt idx="46312">
                  <c:v>0.98596002205815703</c:v>
                </c:pt>
                <c:pt idx="46313">
                  <c:v>0.98605663068729099</c:v>
                </c:pt>
                <c:pt idx="46314">
                  <c:v>0.98595293886510305</c:v>
                </c:pt>
                <c:pt idx="46315">
                  <c:v>0.985954707803537</c:v>
                </c:pt>
                <c:pt idx="46316">
                  <c:v>0.98598735983464403</c:v>
                </c:pt>
                <c:pt idx="46317">
                  <c:v>0.98597687162895498</c:v>
                </c:pt>
                <c:pt idx="46318">
                  <c:v>0.98607534644146499</c:v>
                </c:pt>
                <c:pt idx="46319">
                  <c:v>0.98592410594795998</c:v>
                </c:pt>
                <c:pt idx="46320">
                  <c:v>0.98595087191132502</c:v>
                </c:pt>
                <c:pt idx="46321">
                  <c:v>0.98590456921304104</c:v>
                </c:pt>
                <c:pt idx="46322">
                  <c:v>0.98601285858514998</c:v>
                </c:pt>
                <c:pt idx="46323">
                  <c:v>0.98592914809911303</c:v>
                </c:pt>
                <c:pt idx="46324">
                  <c:v>0.98606953801104702</c:v>
                </c:pt>
                <c:pt idx="46325">
                  <c:v>0.98596185856555096</c:v>
                </c:pt>
                <c:pt idx="46326">
                  <c:v>0.98581300666895699</c:v>
                </c:pt>
                <c:pt idx="46327">
                  <c:v>0.98606654909173597</c:v>
                </c:pt>
                <c:pt idx="46328">
                  <c:v>0.98600543796152396</c:v>
                </c:pt>
                <c:pt idx="46329">
                  <c:v>0.98609471585566999</c:v>
                </c:pt>
                <c:pt idx="46330">
                  <c:v>0.98599526407388405</c:v>
                </c:pt>
                <c:pt idx="46331">
                  <c:v>0.98599844244700696</c:v>
                </c:pt>
                <c:pt idx="46332">
                  <c:v>0.98599630435688002</c:v>
                </c:pt>
                <c:pt idx="46333">
                  <c:v>0.985981648572681</c:v>
                </c:pt>
                <c:pt idx="46334">
                  <c:v>0.98591662218548604</c:v>
                </c:pt>
                <c:pt idx="46335">
                  <c:v>0.98609834084391901</c:v>
                </c:pt>
                <c:pt idx="46336">
                  <c:v>0.98595925501368098</c:v>
                </c:pt>
                <c:pt idx="46337">
                  <c:v>0.98604336535006698</c:v>
                </c:pt>
                <c:pt idx="46338">
                  <c:v>0.98595728352675505</c:v>
                </c:pt>
                <c:pt idx="46339">
                  <c:v>0.98602810130123697</c:v>
                </c:pt>
                <c:pt idx="46340">
                  <c:v>0.98596001142444401</c:v>
                </c:pt>
                <c:pt idx="46341">
                  <c:v>0.98599713638217001</c:v>
                </c:pt>
                <c:pt idx="46342">
                  <c:v>0.98590144362770704</c:v>
                </c:pt>
                <c:pt idx="46343">
                  <c:v>0.98592806435396396</c:v>
                </c:pt>
                <c:pt idx="46344">
                  <c:v>0.98597752286335705</c:v>
                </c:pt>
                <c:pt idx="46345">
                  <c:v>0.98599575372888504</c:v>
                </c:pt>
                <c:pt idx="46346">
                  <c:v>0.98587717510356998</c:v>
                </c:pt>
                <c:pt idx="46347">
                  <c:v>0.98597793514881704</c:v>
                </c:pt>
                <c:pt idx="46348">
                  <c:v>0.98594140037962297</c:v>
                </c:pt>
                <c:pt idx="46349">
                  <c:v>0.98593588497665896</c:v>
                </c:pt>
                <c:pt idx="46350">
                  <c:v>0.98600714257225297</c:v>
                </c:pt>
                <c:pt idx="46351">
                  <c:v>0.98591843094102305</c:v>
                </c:pt>
                <c:pt idx="46352">
                  <c:v>0.98605604541502601</c:v>
                </c:pt>
                <c:pt idx="46353">
                  <c:v>0.98590583990110903</c:v>
                </c:pt>
                <c:pt idx="46354">
                  <c:v>0.98598376131073895</c:v>
                </c:pt>
                <c:pt idx="46355">
                  <c:v>0.98591954801354698</c:v>
                </c:pt>
                <c:pt idx="46356">
                  <c:v>0.98603572851715604</c:v>
                </c:pt>
                <c:pt idx="46357">
                  <c:v>0.98593441515856395</c:v>
                </c:pt>
                <c:pt idx="46358">
                  <c:v>0.98600165541127904</c:v>
                </c:pt>
                <c:pt idx="46359">
                  <c:v>0.985891944097123</c:v>
                </c:pt>
                <c:pt idx="46360">
                  <c:v>0.98592177642532397</c:v>
                </c:pt>
                <c:pt idx="46361">
                  <c:v>0.98599793740367503</c:v>
                </c:pt>
                <c:pt idx="46362">
                  <c:v>0.98593109434900805</c:v>
                </c:pt>
                <c:pt idx="46363">
                  <c:v>0.985870952309846</c:v>
                </c:pt>
                <c:pt idx="46364">
                  <c:v>0.98582478873830004</c:v>
                </c:pt>
                <c:pt idx="46365">
                  <c:v>0.98608690960939105</c:v>
                </c:pt>
                <c:pt idx="46366">
                  <c:v>0.98585316320435401</c:v>
                </c:pt>
                <c:pt idx="46367">
                  <c:v>0.98604429892100198</c:v>
                </c:pt>
                <c:pt idx="46368">
                  <c:v>0.985952447935318</c:v>
                </c:pt>
                <c:pt idx="46369">
                  <c:v>0.98596093171078603</c:v>
                </c:pt>
                <c:pt idx="46370">
                  <c:v>0.98604425522647199</c:v>
                </c:pt>
                <c:pt idx="46371">
                  <c:v>0.98587545206112404</c:v>
                </c:pt>
                <c:pt idx="46372">
                  <c:v>0.98601202884638905</c:v>
                </c:pt>
                <c:pt idx="46373">
                  <c:v>0.98582682488689399</c:v>
                </c:pt>
                <c:pt idx="46374">
                  <c:v>0.98592888712145399</c:v>
                </c:pt>
                <c:pt idx="46375">
                  <c:v>0.98595502995978601</c:v>
                </c:pt>
                <c:pt idx="46376">
                  <c:v>0.98601939198190802</c:v>
                </c:pt>
                <c:pt idx="46377">
                  <c:v>0.985999328514785</c:v>
                </c:pt>
                <c:pt idx="46378">
                  <c:v>0.98607525567461995</c:v>
                </c:pt>
                <c:pt idx="46379">
                  <c:v>0.98595877416604905</c:v>
                </c:pt>
                <c:pt idx="46380">
                  <c:v>0.98594501546398805</c:v>
                </c:pt>
                <c:pt idx="46381">
                  <c:v>0.98589822289469098</c:v>
                </c:pt>
                <c:pt idx="46382">
                  <c:v>0.985914769518205</c:v>
                </c:pt>
                <c:pt idx="46383">
                  <c:v>0.98590368982255105</c:v>
                </c:pt>
                <c:pt idx="46384">
                  <c:v>0.98599892090703001</c:v>
                </c:pt>
                <c:pt idx="46385">
                  <c:v>0.98595920851236896</c:v>
                </c:pt>
                <c:pt idx="46386">
                  <c:v>0.98599760329818698</c:v>
                </c:pt>
                <c:pt idx="46387">
                  <c:v>0.98591468739659804</c:v>
                </c:pt>
                <c:pt idx="46388">
                  <c:v>0.98593409765276296</c:v>
                </c:pt>
                <c:pt idx="46389">
                  <c:v>0.985938113164048</c:v>
                </c:pt>
                <c:pt idx="46390">
                  <c:v>0.98592292448990604</c:v>
                </c:pt>
                <c:pt idx="46391">
                  <c:v>0.98588527505736101</c:v>
                </c:pt>
                <c:pt idx="46392">
                  <c:v>0.98593768667922599</c:v>
                </c:pt>
                <c:pt idx="46393">
                  <c:v>0.98598254136647201</c:v>
                </c:pt>
                <c:pt idx="46394">
                  <c:v>0.98594180440982404</c:v>
                </c:pt>
                <c:pt idx="46395">
                  <c:v>0.98604152275773005</c:v>
                </c:pt>
                <c:pt idx="46396">
                  <c:v>0.98589329575566798</c:v>
                </c:pt>
                <c:pt idx="46397">
                  <c:v>0.98578537977012604</c:v>
                </c:pt>
                <c:pt idx="46398">
                  <c:v>0.98596968100191296</c:v>
                </c:pt>
                <c:pt idx="46399">
                  <c:v>0.98598492594917198</c:v>
                </c:pt>
                <c:pt idx="46400">
                  <c:v>0.98604840710438402</c:v>
                </c:pt>
                <c:pt idx="46401">
                  <c:v>0.986077015166686</c:v>
                </c:pt>
                <c:pt idx="46402">
                  <c:v>0.985862322366577</c:v>
                </c:pt>
                <c:pt idx="46403">
                  <c:v>0.98586630981678902</c:v>
                </c:pt>
                <c:pt idx="46404">
                  <c:v>0.98593178780843804</c:v>
                </c:pt>
                <c:pt idx="46405">
                  <c:v>0.98599566868637001</c:v>
                </c:pt>
                <c:pt idx="46406">
                  <c:v>0.98590764886430604</c:v>
                </c:pt>
                <c:pt idx="46407">
                  <c:v>0.98588104390631004</c:v>
                </c:pt>
                <c:pt idx="46408">
                  <c:v>0.98605014455495799</c:v>
                </c:pt>
                <c:pt idx="46409">
                  <c:v>0.98596992782405501</c:v>
                </c:pt>
                <c:pt idx="46410">
                  <c:v>0.98596032774807996</c:v>
                </c:pt>
                <c:pt idx="46411">
                  <c:v>0.985926377941857</c:v>
                </c:pt>
                <c:pt idx="46412">
                  <c:v>0.98591892234328204</c:v>
                </c:pt>
                <c:pt idx="46413">
                  <c:v>0.98608449457788105</c:v>
                </c:pt>
                <c:pt idx="46414">
                  <c:v>0.98592100034003405</c:v>
                </c:pt>
                <c:pt idx="46415">
                  <c:v>0.98599111925283101</c:v>
                </c:pt>
                <c:pt idx="46416">
                  <c:v>0.98595347997409499</c:v>
                </c:pt>
                <c:pt idx="46417">
                  <c:v>0.98596978618791897</c:v>
                </c:pt>
                <c:pt idx="46418">
                  <c:v>0.98594644750761795</c:v>
                </c:pt>
                <c:pt idx="46419">
                  <c:v>0.98599965422702796</c:v>
                </c:pt>
                <c:pt idx="46420">
                  <c:v>0.98608471324345104</c:v>
                </c:pt>
                <c:pt idx="46421">
                  <c:v>0.98591108616459</c:v>
                </c:pt>
                <c:pt idx="46422">
                  <c:v>0.98597929317915201</c:v>
                </c:pt>
                <c:pt idx="46423">
                  <c:v>0.98595447006544001</c:v>
                </c:pt>
                <c:pt idx="46424">
                  <c:v>0.98598055200252099</c:v>
                </c:pt>
                <c:pt idx="46425">
                  <c:v>0.98604411491863098</c:v>
                </c:pt>
                <c:pt idx="46426">
                  <c:v>0.98593869346844998</c:v>
                </c:pt>
                <c:pt idx="46427">
                  <c:v>0.98597669370838703</c:v>
                </c:pt>
                <c:pt idx="46428">
                  <c:v>0.98601016897480698</c:v>
                </c:pt>
                <c:pt idx="46429">
                  <c:v>0.98596699499692997</c:v>
                </c:pt>
                <c:pt idx="46430">
                  <c:v>0.985970734301025</c:v>
                </c:pt>
                <c:pt idx="46431">
                  <c:v>0.98592745071735599</c:v>
                </c:pt>
                <c:pt idx="46432">
                  <c:v>0.98596658942942705</c:v>
                </c:pt>
                <c:pt idx="46433">
                  <c:v>0.98594832592343196</c:v>
                </c:pt>
                <c:pt idx="46434">
                  <c:v>0.98607427203157505</c:v>
                </c:pt>
                <c:pt idx="46435">
                  <c:v>0.98594730451859502</c:v>
                </c:pt>
                <c:pt idx="46436">
                  <c:v>0.98599209401253796</c:v>
                </c:pt>
                <c:pt idx="46437">
                  <c:v>0.98594749234755896</c:v>
                </c:pt>
                <c:pt idx="46438">
                  <c:v>0.98595163358219995</c:v>
                </c:pt>
                <c:pt idx="46439">
                  <c:v>0.98595609220329405</c:v>
                </c:pt>
                <c:pt idx="46440">
                  <c:v>0.98591477207847</c:v>
                </c:pt>
                <c:pt idx="46441">
                  <c:v>0.98590063223087099</c:v>
                </c:pt>
                <c:pt idx="46442">
                  <c:v>0.98600086321065805</c:v>
                </c:pt>
                <c:pt idx="46443">
                  <c:v>0.98601298158058204</c:v>
                </c:pt>
                <c:pt idx="46444">
                  <c:v>0.98604628648783299</c:v>
                </c:pt>
                <c:pt idx="46445">
                  <c:v>0.985963298318425</c:v>
                </c:pt>
                <c:pt idx="46446">
                  <c:v>0.98599847511079197</c:v>
                </c:pt>
                <c:pt idx="46447">
                  <c:v>0.98600575362794096</c:v>
                </c:pt>
                <c:pt idx="46448">
                  <c:v>0.985845016412362</c:v>
                </c:pt>
                <c:pt idx="46449">
                  <c:v>0.98600421980791297</c:v>
                </c:pt>
                <c:pt idx="46450">
                  <c:v>0.98604957110959901</c:v>
                </c:pt>
                <c:pt idx="46451">
                  <c:v>0.98594324970454295</c:v>
                </c:pt>
                <c:pt idx="46452">
                  <c:v>0.98595053816047196</c:v>
                </c:pt>
                <c:pt idx="46453">
                  <c:v>0.98595008028929598</c:v>
                </c:pt>
                <c:pt idx="46454">
                  <c:v>0.98595832402356798</c:v>
                </c:pt>
                <c:pt idx="46455">
                  <c:v>0.98600285107020802</c:v>
                </c:pt>
                <c:pt idx="46456">
                  <c:v>0.98597290036815499</c:v>
                </c:pt>
                <c:pt idx="46457">
                  <c:v>0.98599900641195504</c:v>
                </c:pt>
                <c:pt idx="46458">
                  <c:v>0.98607415804421505</c:v>
                </c:pt>
                <c:pt idx="46459">
                  <c:v>0.98598764512885895</c:v>
                </c:pt>
                <c:pt idx="46460">
                  <c:v>0.98592824311267002</c:v>
                </c:pt>
                <c:pt idx="46461">
                  <c:v>0.98588921477054703</c:v>
                </c:pt>
                <c:pt idx="46462">
                  <c:v>0.98595218482368197</c:v>
                </c:pt>
                <c:pt idx="46463">
                  <c:v>0.98591967373411604</c:v>
                </c:pt>
                <c:pt idx="46464">
                  <c:v>0.98594195021511299</c:v>
                </c:pt>
                <c:pt idx="46465">
                  <c:v>0.98589773895173005</c:v>
                </c:pt>
                <c:pt idx="46466">
                  <c:v>0.985918747109925</c:v>
                </c:pt>
                <c:pt idx="46467">
                  <c:v>0.98589344224452702</c:v>
                </c:pt>
                <c:pt idx="46468">
                  <c:v>0.98599510965875903</c:v>
                </c:pt>
                <c:pt idx="46469">
                  <c:v>0.98591382622583901</c:v>
                </c:pt>
                <c:pt idx="46470">
                  <c:v>0.98597777256046704</c:v>
                </c:pt>
                <c:pt idx="46471">
                  <c:v>0.98602092463081603</c:v>
                </c:pt>
                <c:pt idx="46472">
                  <c:v>0.98599925361696605</c:v>
                </c:pt>
                <c:pt idx="46473">
                  <c:v>0.98593627543310802</c:v>
                </c:pt>
                <c:pt idx="46474">
                  <c:v>0.98607686483163004</c:v>
                </c:pt>
                <c:pt idx="46475">
                  <c:v>0.98601715532006295</c:v>
                </c:pt>
                <c:pt idx="46476">
                  <c:v>0.98597212915033905</c:v>
                </c:pt>
                <c:pt idx="46477">
                  <c:v>0.98587537374966305</c:v>
                </c:pt>
                <c:pt idx="46478">
                  <c:v>0.98598345069327398</c:v>
                </c:pt>
                <c:pt idx="46479">
                  <c:v>0.98596572919102299</c:v>
                </c:pt>
                <c:pt idx="46480">
                  <c:v>0.98606309270787995</c:v>
                </c:pt>
                <c:pt idx="46481">
                  <c:v>0.98590548573903303</c:v>
                </c:pt>
                <c:pt idx="46482">
                  <c:v>0.985983170033636</c:v>
                </c:pt>
                <c:pt idx="46483">
                  <c:v>0.98595579560137703</c:v>
                </c:pt>
                <c:pt idx="46484">
                  <c:v>0.986043797810078</c:v>
                </c:pt>
                <c:pt idx="46485">
                  <c:v>0.98597439328554703</c:v>
                </c:pt>
                <c:pt idx="46486">
                  <c:v>0.98589721908018801</c:v>
                </c:pt>
                <c:pt idx="46487">
                  <c:v>0.98595610558805702</c:v>
                </c:pt>
                <c:pt idx="46488">
                  <c:v>0.98593607312175602</c:v>
                </c:pt>
                <c:pt idx="46489">
                  <c:v>0.98610311978225695</c:v>
                </c:pt>
                <c:pt idx="46490">
                  <c:v>0.98593488678152097</c:v>
                </c:pt>
                <c:pt idx="46491">
                  <c:v>0.98601832364882502</c:v>
                </c:pt>
                <c:pt idx="46492">
                  <c:v>0.98598543743342904</c:v>
                </c:pt>
                <c:pt idx="46493">
                  <c:v>0.98584524288868403</c:v>
                </c:pt>
                <c:pt idx="46494">
                  <c:v>0.98587430958946398</c:v>
                </c:pt>
                <c:pt idx="46495">
                  <c:v>0.986042999460226</c:v>
                </c:pt>
                <c:pt idx="46496">
                  <c:v>0.98593042263163699</c:v>
                </c:pt>
                <c:pt idx="46497">
                  <c:v>0.98605508486569804</c:v>
                </c:pt>
                <c:pt idx="46498">
                  <c:v>0.98587441496737205</c:v>
                </c:pt>
                <c:pt idx="46499">
                  <c:v>0.98610958647085201</c:v>
                </c:pt>
                <c:pt idx="46500">
                  <c:v>0.98589980259278398</c:v>
                </c:pt>
                <c:pt idx="46501">
                  <c:v>0.98611472525356902</c:v>
                </c:pt>
                <c:pt idx="46502">
                  <c:v>0.98606744215116005</c:v>
                </c:pt>
                <c:pt idx="46503">
                  <c:v>0.98604175462916199</c:v>
                </c:pt>
                <c:pt idx="46504">
                  <c:v>0.98602026144988297</c:v>
                </c:pt>
                <c:pt idx="46505">
                  <c:v>0.98599031313810503</c:v>
                </c:pt>
                <c:pt idx="46506">
                  <c:v>0.98602176608846304</c:v>
                </c:pt>
                <c:pt idx="46507">
                  <c:v>0.98591891672434995</c:v>
                </c:pt>
                <c:pt idx="46508">
                  <c:v>0.98606893799126305</c:v>
                </c:pt>
                <c:pt idx="46509">
                  <c:v>0.98591887809223699</c:v>
                </c:pt>
                <c:pt idx="46510">
                  <c:v>0.98598813041536504</c:v>
                </c:pt>
                <c:pt idx="46511">
                  <c:v>0.986000039351279</c:v>
                </c:pt>
                <c:pt idx="46512">
                  <c:v>0.98595775414016196</c:v>
                </c:pt>
                <c:pt idx="46513">
                  <c:v>0.98600486620619299</c:v>
                </c:pt>
                <c:pt idx="46514">
                  <c:v>0.985908687914687</c:v>
                </c:pt>
                <c:pt idx="46515">
                  <c:v>0.98596399958592296</c:v>
                </c:pt>
                <c:pt idx="46516">
                  <c:v>0.98589331336981501</c:v>
                </c:pt>
                <c:pt idx="46517">
                  <c:v>0.98596797018471705</c:v>
                </c:pt>
                <c:pt idx="46518">
                  <c:v>0.98589089466996305</c:v>
                </c:pt>
                <c:pt idx="46519">
                  <c:v>0.986027637309002</c:v>
                </c:pt>
                <c:pt idx="46520">
                  <c:v>0.98603478978202996</c:v>
                </c:pt>
                <c:pt idx="46521">
                  <c:v>0.98601306204458306</c:v>
                </c:pt>
                <c:pt idx="46522">
                  <c:v>0.98599265070595499</c:v>
                </c:pt>
                <c:pt idx="46523">
                  <c:v>0.98596082432184795</c:v>
                </c:pt>
                <c:pt idx="46524">
                  <c:v>0.98592410355861904</c:v>
                </c:pt>
                <c:pt idx="46525">
                  <c:v>0.98587481212204597</c:v>
                </c:pt>
                <c:pt idx="46526">
                  <c:v>0.98598989848651097</c:v>
                </c:pt>
                <c:pt idx="46527">
                  <c:v>0.98600292470171202</c:v>
                </c:pt>
                <c:pt idx="46528">
                  <c:v>0.98586914635931999</c:v>
                </c:pt>
                <c:pt idx="46529">
                  <c:v>0.98603065551464997</c:v>
                </c:pt>
                <c:pt idx="46530">
                  <c:v>0.98586256719135901</c:v>
                </c:pt>
                <c:pt idx="46531">
                  <c:v>0.98595196572339405</c:v>
                </c:pt>
                <c:pt idx="46532">
                  <c:v>0.98591056488006101</c:v>
                </c:pt>
                <c:pt idx="46533">
                  <c:v>0.98599954412922197</c:v>
                </c:pt>
                <c:pt idx="46534">
                  <c:v>0.98588342241043403</c:v>
                </c:pt>
                <c:pt idx="46535">
                  <c:v>0.98599907677345699</c:v>
                </c:pt>
                <c:pt idx="46536">
                  <c:v>0.98598642680333903</c:v>
                </c:pt>
                <c:pt idx="46537">
                  <c:v>0.98596354761360205</c:v>
                </c:pt>
                <c:pt idx="46538">
                  <c:v>0.98600921937828301</c:v>
                </c:pt>
                <c:pt idx="46539">
                  <c:v>0.98590188714121696</c:v>
                </c:pt>
                <c:pt idx="46540">
                  <c:v>0.98592221879256503</c:v>
                </c:pt>
                <c:pt idx="46541">
                  <c:v>0.98603032243001099</c:v>
                </c:pt>
                <c:pt idx="46542">
                  <c:v>0.98598253489559196</c:v>
                </c:pt>
                <c:pt idx="46543">
                  <c:v>0.98599066273866698</c:v>
                </c:pt>
                <c:pt idx="46544">
                  <c:v>0.98598870973654296</c:v>
                </c:pt>
                <c:pt idx="46545">
                  <c:v>0.98587897439896599</c:v>
                </c:pt>
                <c:pt idx="46546">
                  <c:v>0.98596157010168495</c:v>
                </c:pt>
                <c:pt idx="46547">
                  <c:v>0.98594568142162298</c:v>
                </c:pt>
                <c:pt idx="46548">
                  <c:v>0.98597988321821095</c:v>
                </c:pt>
                <c:pt idx="46549">
                  <c:v>0.98588806967262499</c:v>
                </c:pt>
                <c:pt idx="46550">
                  <c:v>0.98608785651403097</c:v>
                </c:pt>
                <c:pt idx="46551">
                  <c:v>0.98592677040112298</c:v>
                </c:pt>
                <c:pt idx="46552">
                  <c:v>0.98602649181944801</c:v>
                </c:pt>
                <c:pt idx="46553">
                  <c:v>0.98598065320010297</c:v>
                </c:pt>
                <c:pt idx="46554">
                  <c:v>0.98610747706732904</c:v>
                </c:pt>
                <c:pt idx="46555">
                  <c:v>0.98597897094410702</c:v>
                </c:pt>
                <c:pt idx="46556">
                  <c:v>0.98600018699140102</c:v>
                </c:pt>
                <c:pt idx="46557">
                  <c:v>0.985956260754147</c:v>
                </c:pt>
                <c:pt idx="46558">
                  <c:v>0.98583719951667603</c:v>
                </c:pt>
                <c:pt idx="46559">
                  <c:v>0.98590749142394696</c:v>
                </c:pt>
                <c:pt idx="46560">
                  <c:v>0.98605301625108199</c:v>
                </c:pt>
                <c:pt idx="46561">
                  <c:v>0.98599467924978801</c:v>
                </c:pt>
                <c:pt idx="46562">
                  <c:v>0.98605179265646903</c:v>
                </c:pt>
                <c:pt idx="46563">
                  <c:v>0.985965209221768</c:v>
                </c:pt>
                <c:pt idx="46564">
                  <c:v>0.98595928076799899</c:v>
                </c:pt>
                <c:pt idx="46565">
                  <c:v>0.98591821246963396</c:v>
                </c:pt>
                <c:pt idx="46566">
                  <c:v>0.98590482989446904</c:v>
                </c:pt>
                <c:pt idx="46567">
                  <c:v>0.98595916460224797</c:v>
                </c:pt>
                <c:pt idx="46568">
                  <c:v>0.98606194388534296</c:v>
                </c:pt>
                <c:pt idx="46569">
                  <c:v>0.98587688308916499</c:v>
                </c:pt>
                <c:pt idx="46570">
                  <c:v>0.98601050581525296</c:v>
                </c:pt>
                <c:pt idx="46571">
                  <c:v>0.98587544911238401</c:v>
                </c:pt>
                <c:pt idx="46572">
                  <c:v>0.98604826055869199</c:v>
                </c:pt>
                <c:pt idx="46573">
                  <c:v>0.98590040843481697</c:v>
                </c:pt>
                <c:pt idx="46574">
                  <c:v>0.98591579528848805</c:v>
                </c:pt>
                <c:pt idx="46575">
                  <c:v>0.98594700759748399</c:v>
                </c:pt>
                <c:pt idx="46576">
                  <c:v>0.98594621068244404</c:v>
                </c:pt>
                <c:pt idx="46577">
                  <c:v>0.98608270953218802</c:v>
                </c:pt>
                <c:pt idx="46578">
                  <c:v>0.98591104873223701</c:v>
                </c:pt>
                <c:pt idx="46579">
                  <c:v>0.98600485026492302</c:v>
                </c:pt>
                <c:pt idx="46580">
                  <c:v>0.98596175730261504</c:v>
                </c:pt>
                <c:pt idx="46581">
                  <c:v>0.98591437000305704</c:v>
                </c:pt>
                <c:pt idx="46582">
                  <c:v>0.986068034004843</c:v>
                </c:pt>
                <c:pt idx="46583">
                  <c:v>0.98594228746256796</c:v>
                </c:pt>
                <c:pt idx="46584">
                  <c:v>0.98592281007984695</c:v>
                </c:pt>
                <c:pt idx="46585">
                  <c:v>0.98596594293491102</c:v>
                </c:pt>
                <c:pt idx="46586">
                  <c:v>0.986067219915439</c:v>
                </c:pt>
                <c:pt idx="46587">
                  <c:v>0.98600892481333802</c:v>
                </c:pt>
                <c:pt idx="46588">
                  <c:v>0.986053274626016</c:v>
                </c:pt>
                <c:pt idx="46589">
                  <c:v>0.98599043409259601</c:v>
                </c:pt>
                <c:pt idx="46590">
                  <c:v>0.98600261502400199</c:v>
                </c:pt>
                <c:pt idx="46591">
                  <c:v>0.985944996416668</c:v>
                </c:pt>
                <c:pt idx="46592">
                  <c:v>0.98592288606478495</c:v>
                </c:pt>
                <c:pt idx="46593">
                  <c:v>0.98595889708102002</c:v>
                </c:pt>
                <c:pt idx="46594">
                  <c:v>0.98598443527733703</c:v>
                </c:pt>
                <c:pt idx="46595">
                  <c:v>0.98595010015713902</c:v>
                </c:pt>
                <c:pt idx="46596">
                  <c:v>0.98595257360872202</c:v>
                </c:pt>
                <c:pt idx="46597">
                  <c:v>0.98596394628559403</c:v>
                </c:pt>
                <c:pt idx="46598">
                  <c:v>0.98598831212062599</c:v>
                </c:pt>
                <c:pt idx="46599">
                  <c:v>0.98598891121563303</c:v>
                </c:pt>
                <c:pt idx="46600">
                  <c:v>0.98588187688525897</c:v>
                </c:pt>
                <c:pt idx="46601">
                  <c:v>0.98602903166474198</c:v>
                </c:pt>
                <c:pt idx="46602">
                  <c:v>0.98596995077259697</c:v>
                </c:pt>
                <c:pt idx="46603">
                  <c:v>0.98605601408719101</c:v>
                </c:pt>
                <c:pt idx="46604">
                  <c:v>0.98593775413919305</c:v>
                </c:pt>
                <c:pt idx="46605">
                  <c:v>0.98596582001069</c:v>
                </c:pt>
                <c:pt idx="46606">
                  <c:v>0.98596332263893005</c:v>
                </c:pt>
                <c:pt idx="46607">
                  <c:v>0.985983656147149</c:v>
                </c:pt>
                <c:pt idx="46608">
                  <c:v>0.98605362523912199</c:v>
                </c:pt>
                <c:pt idx="46609">
                  <c:v>0.98600227625414005</c:v>
                </c:pt>
                <c:pt idx="46610">
                  <c:v>0.985975858718522</c:v>
                </c:pt>
                <c:pt idx="46611">
                  <c:v>0.98589594557583704</c:v>
                </c:pt>
                <c:pt idx="46612">
                  <c:v>0.98609087369269099</c:v>
                </c:pt>
                <c:pt idx="46613">
                  <c:v>0.985948534982374</c:v>
                </c:pt>
                <c:pt idx="46614">
                  <c:v>0.98612907359549096</c:v>
                </c:pt>
                <c:pt idx="46615">
                  <c:v>0.98599849661477001</c:v>
                </c:pt>
                <c:pt idx="46616">
                  <c:v>0.98593206572302305</c:v>
                </c:pt>
                <c:pt idx="46617">
                  <c:v>0.98600464586287395</c:v>
                </c:pt>
                <c:pt idx="46618">
                  <c:v>0.98590575934288505</c:v>
                </c:pt>
                <c:pt idx="46619">
                  <c:v>0.98602247814944599</c:v>
                </c:pt>
                <c:pt idx="46620">
                  <c:v>0.98581703805306198</c:v>
                </c:pt>
                <c:pt idx="46621">
                  <c:v>0.98607838569889195</c:v>
                </c:pt>
                <c:pt idx="46622">
                  <c:v>0.98588385409006696</c:v>
                </c:pt>
                <c:pt idx="46623">
                  <c:v>0.98599860013793095</c:v>
                </c:pt>
                <c:pt idx="46624">
                  <c:v>0.98586539284341901</c:v>
                </c:pt>
                <c:pt idx="46625">
                  <c:v>0.986032817740916</c:v>
                </c:pt>
                <c:pt idx="46626">
                  <c:v>0.98596591363623698</c:v>
                </c:pt>
                <c:pt idx="46627">
                  <c:v>0.98594606920961803</c:v>
                </c:pt>
                <c:pt idx="46628">
                  <c:v>0.98603751710852094</c:v>
                </c:pt>
                <c:pt idx="46629">
                  <c:v>0.98588902424496305</c:v>
                </c:pt>
                <c:pt idx="46630">
                  <c:v>0.98593738334928505</c:v>
                </c:pt>
                <c:pt idx="46631">
                  <c:v>0.98588216487754599</c:v>
                </c:pt>
                <c:pt idx="46632">
                  <c:v>0.98596829040566003</c:v>
                </c:pt>
                <c:pt idx="46633">
                  <c:v>0.98590936745136604</c:v>
                </c:pt>
                <c:pt idx="46634">
                  <c:v>0.985930033921948</c:v>
                </c:pt>
                <c:pt idx="46635">
                  <c:v>0.98600434653012603</c:v>
                </c:pt>
                <c:pt idx="46636">
                  <c:v>0.98610981505670603</c:v>
                </c:pt>
                <c:pt idx="46637">
                  <c:v>0.98589552839608396</c:v>
                </c:pt>
                <c:pt idx="46638">
                  <c:v>0.98595332951801096</c:v>
                </c:pt>
                <c:pt idx="46639">
                  <c:v>0.98598576701436402</c:v>
                </c:pt>
                <c:pt idx="46640">
                  <c:v>0.98595290306892502</c:v>
                </c:pt>
                <c:pt idx="46641">
                  <c:v>0.98593466420576303</c:v>
                </c:pt>
                <c:pt idx="46642">
                  <c:v>0.98592410960562804</c:v>
                </c:pt>
                <c:pt idx="46643">
                  <c:v>0.98603529297391201</c:v>
                </c:pt>
                <c:pt idx="46644">
                  <c:v>0.98596602194539196</c:v>
                </c:pt>
                <c:pt idx="46645">
                  <c:v>0.98598778178048396</c:v>
                </c:pt>
                <c:pt idx="46646">
                  <c:v>0.98594660280186697</c:v>
                </c:pt>
                <c:pt idx="46647">
                  <c:v>0.98610772155698101</c:v>
                </c:pt>
                <c:pt idx="46648">
                  <c:v>0.98599634914290801</c:v>
                </c:pt>
                <c:pt idx="46649">
                  <c:v>0.986044912965237</c:v>
                </c:pt>
                <c:pt idx="46650">
                  <c:v>0.98597701104742297</c:v>
                </c:pt>
                <c:pt idx="46651">
                  <c:v>0.98590781584474596</c:v>
                </c:pt>
                <c:pt idx="46652">
                  <c:v>0.98587788557161404</c:v>
                </c:pt>
                <c:pt idx="46653">
                  <c:v>0.98596882266083896</c:v>
                </c:pt>
                <c:pt idx="46654">
                  <c:v>0.985989952266912</c:v>
                </c:pt>
                <c:pt idx="46655">
                  <c:v>0.98598495228150596</c:v>
                </c:pt>
                <c:pt idx="46656">
                  <c:v>0.98601171894404605</c:v>
                </c:pt>
                <c:pt idx="46657">
                  <c:v>0.98598846616840397</c:v>
                </c:pt>
                <c:pt idx="46658">
                  <c:v>0.98588742158937603</c:v>
                </c:pt>
                <c:pt idx="46659">
                  <c:v>0.98584034200111603</c:v>
                </c:pt>
                <c:pt idx="46660">
                  <c:v>0.98601119834794304</c:v>
                </c:pt>
                <c:pt idx="46661">
                  <c:v>0.98589123108547605</c:v>
                </c:pt>
                <c:pt idx="46662">
                  <c:v>0.98601754753651905</c:v>
                </c:pt>
                <c:pt idx="46663">
                  <c:v>0.98590439280356301</c:v>
                </c:pt>
                <c:pt idx="46664">
                  <c:v>0.986012184415203</c:v>
                </c:pt>
                <c:pt idx="46665">
                  <c:v>0.98594858041809796</c:v>
                </c:pt>
                <c:pt idx="46666">
                  <c:v>0.98603314967618905</c:v>
                </c:pt>
                <c:pt idx="46667">
                  <c:v>0.98598751730558898</c:v>
                </c:pt>
                <c:pt idx="46668">
                  <c:v>0.98588941101104399</c:v>
                </c:pt>
                <c:pt idx="46669">
                  <c:v>0.98583050109258497</c:v>
                </c:pt>
                <c:pt idx="46670">
                  <c:v>0.98604029402304505</c:v>
                </c:pt>
                <c:pt idx="46671">
                  <c:v>0.98597207699857203</c:v>
                </c:pt>
                <c:pt idx="46672">
                  <c:v>0.98603822262073404</c:v>
                </c:pt>
                <c:pt idx="46673">
                  <c:v>0.98592165546825905</c:v>
                </c:pt>
                <c:pt idx="46674">
                  <c:v>0.985975107387428</c:v>
                </c:pt>
                <c:pt idx="46675">
                  <c:v>0.98595183142087095</c:v>
                </c:pt>
                <c:pt idx="46676">
                  <c:v>0.98599496335715398</c:v>
                </c:pt>
                <c:pt idx="46677">
                  <c:v>0.98607703229725896</c:v>
                </c:pt>
                <c:pt idx="46678">
                  <c:v>0.98608598368872602</c:v>
                </c:pt>
                <c:pt idx="46679">
                  <c:v>0.98602132368392603</c:v>
                </c:pt>
                <c:pt idx="46680">
                  <c:v>0.98600154035026999</c:v>
                </c:pt>
                <c:pt idx="46681">
                  <c:v>0.98604335393443898</c:v>
                </c:pt>
                <c:pt idx="46682">
                  <c:v>0.98602375724098101</c:v>
                </c:pt>
                <c:pt idx="46683">
                  <c:v>0.98600928300193302</c:v>
                </c:pt>
                <c:pt idx="46684">
                  <c:v>0.98591932798622295</c:v>
                </c:pt>
                <c:pt idx="46685">
                  <c:v>0.98591249931560498</c:v>
                </c:pt>
                <c:pt idx="46686">
                  <c:v>0.98592051182743501</c:v>
                </c:pt>
                <c:pt idx="46687">
                  <c:v>0.98596021484946905</c:v>
                </c:pt>
                <c:pt idx="46688">
                  <c:v>0.986008908970325</c:v>
                </c:pt>
                <c:pt idx="46689">
                  <c:v>0.98602323879356102</c:v>
                </c:pt>
                <c:pt idx="46690">
                  <c:v>0.98603929815985303</c:v>
                </c:pt>
                <c:pt idx="46691">
                  <c:v>0.98590250109344801</c:v>
                </c:pt>
                <c:pt idx="46692">
                  <c:v>0.98602402608133899</c:v>
                </c:pt>
                <c:pt idx="46693">
                  <c:v>0.98602394000642402</c:v>
                </c:pt>
                <c:pt idx="46694">
                  <c:v>0.98607718647828102</c:v>
                </c:pt>
                <c:pt idx="46695">
                  <c:v>0.98590613930001503</c:v>
                </c:pt>
                <c:pt idx="46696">
                  <c:v>0.98590908801236898</c:v>
                </c:pt>
                <c:pt idx="46697">
                  <c:v>0.98601754618759097</c:v>
                </c:pt>
                <c:pt idx="46698">
                  <c:v>0.98596629695768601</c:v>
                </c:pt>
                <c:pt idx="46699">
                  <c:v>0.98598866763472004</c:v>
                </c:pt>
                <c:pt idx="46700">
                  <c:v>0.985913869438938</c:v>
                </c:pt>
                <c:pt idx="46701">
                  <c:v>0.98593935285177003</c:v>
                </c:pt>
                <c:pt idx="46702">
                  <c:v>0.98597015134668498</c:v>
                </c:pt>
                <c:pt idx="46703">
                  <c:v>0.986033466929505</c:v>
                </c:pt>
                <c:pt idx="46704">
                  <c:v>0.98605307126205299</c:v>
                </c:pt>
                <c:pt idx="46705">
                  <c:v>0.986018882382801</c:v>
                </c:pt>
                <c:pt idx="46706">
                  <c:v>0.98607192847310898</c:v>
                </c:pt>
                <c:pt idx="46707">
                  <c:v>0.98595021638074698</c:v>
                </c:pt>
                <c:pt idx="46708">
                  <c:v>0.98591807810724297</c:v>
                </c:pt>
                <c:pt idx="46709">
                  <c:v>0.98603169263983304</c:v>
                </c:pt>
                <c:pt idx="46710">
                  <c:v>0.98596710389916797</c:v>
                </c:pt>
                <c:pt idx="46711">
                  <c:v>0.98601189488819696</c:v>
                </c:pt>
                <c:pt idx="46712">
                  <c:v>0.98585007877715602</c:v>
                </c:pt>
                <c:pt idx="46713">
                  <c:v>0.98599161311119998</c:v>
                </c:pt>
                <c:pt idx="46714">
                  <c:v>0.98603756908731999</c:v>
                </c:pt>
                <c:pt idx="46715">
                  <c:v>0.98587671801106402</c:v>
                </c:pt>
                <c:pt idx="46716">
                  <c:v>0.98586964549154898</c:v>
                </c:pt>
                <c:pt idx="46717">
                  <c:v>0.985962345373391</c:v>
                </c:pt>
                <c:pt idx="46718">
                  <c:v>0.98599464256841096</c:v>
                </c:pt>
                <c:pt idx="46719">
                  <c:v>0.98600913336934903</c:v>
                </c:pt>
                <c:pt idx="46720">
                  <c:v>0.98594840860136501</c:v>
                </c:pt>
                <c:pt idx="46721">
                  <c:v>0.98594048917698096</c:v>
                </c:pt>
                <c:pt idx="46722">
                  <c:v>0.98602794204589805</c:v>
                </c:pt>
                <c:pt idx="46723">
                  <c:v>0.98588240098486501</c:v>
                </c:pt>
                <c:pt idx="46724">
                  <c:v>0.98598215193354899</c:v>
                </c:pt>
                <c:pt idx="46725">
                  <c:v>0.98589688319763003</c:v>
                </c:pt>
                <c:pt idx="46726">
                  <c:v>0.98606297376339302</c:v>
                </c:pt>
                <c:pt idx="46727">
                  <c:v>0.98590782252250297</c:v>
                </c:pt>
                <c:pt idx="46728">
                  <c:v>0.98594236644343503</c:v>
                </c:pt>
                <c:pt idx="46729">
                  <c:v>0.98592019506909001</c:v>
                </c:pt>
                <c:pt idx="46730">
                  <c:v>0.98594590288193096</c:v>
                </c:pt>
                <c:pt idx="46731">
                  <c:v>0.98594540457582602</c:v>
                </c:pt>
                <c:pt idx="46732">
                  <c:v>0.98592645287602698</c:v>
                </c:pt>
                <c:pt idx="46733">
                  <c:v>0.98593495877070403</c:v>
                </c:pt>
                <c:pt idx="46734">
                  <c:v>0.98593189829644001</c:v>
                </c:pt>
                <c:pt idx="46735">
                  <c:v>0.98589410768516805</c:v>
                </c:pt>
                <c:pt idx="46736">
                  <c:v>0.98600819132147399</c:v>
                </c:pt>
                <c:pt idx="46737">
                  <c:v>0.98602605954073896</c:v>
                </c:pt>
                <c:pt idx="46738">
                  <c:v>0.98604955040012898</c:v>
                </c:pt>
                <c:pt idx="46739">
                  <c:v>0.98588395583324795</c:v>
                </c:pt>
                <c:pt idx="46740">
                  <c:v>0.985946913891524</c:v>
                </c:pt>
                <c:pt idx="46741">
                  <c:v>0.98602330815404604</c:v>
                </c:pt>
                <c:pt idx="46742">
                  <c:v>0.98600154715972499</c:v>
                </c:pt>
                <c:pt idx="46743">
                  <c:v>0.98583462727482296</c:v>
                </c:pt>
                <c:pt idx="46744">
                  <c:v>0.985999172110677</c:v>
                </c:pt>
                <c:pt idx="46745">
                  <c:v>0.98599199077477995</c:v>
                </c:pt>
                <c:pt idx="46746">
                  <c:v>0.98606040467086498</c:v>
                </c:pt>
                <c:pt idx="46747">
                  <c:v>0.98604197719090403</c:v>
                </c:pt>
                <c:pt idx="46748">
                  <c:v>0.98602831502252797</c:v>
                </c:pt>
                <c:pt idx="46749">
                  <c:v>0.98601000706276898</c:v>
                </c:pt>
                <c:pt idx="46750">
                  <c:v>0.98592178567767497</c:v>
                </c:pt>
                <c:pt idx="46751">
                  <c:v>0.98604031887080401</c:v>
                </c:pt>
                <c:pt idx="46752">
                  <c:v>0.98599536491427597</c:v>
                </c:pt>
                <c:pt idx="46753">
                  <c:v>0.98595736016850799</c:v>
                </c:pt>
                <c:pt idx="46754">
                  <c:v>0.98604436031206599</c:v>
                </c:pt>
                <c:pt idx="46755">
                  <c:v>0.98602038503538303</c:v>
                </c:pt>
                <c:pt idx="46756">
                  <c:v>0.98604493891903799</c:v>
                </c:pt>
                <c:pt idx="46757">
                  <c:v>0.98592107311459298</c:v>
                </c:pt>
                <c:pt idx="46758">
                  <c:v>0.98610960215822097</c:v>
                </c:pt>
                <c:pt idx="46759">
                  <c:v>0.98594682650642096</c:v>
                </c:pt>
                <c:pt idx="46760">
                  <c:v>0.98597824364098297</c:v>
                </c:pt>
                <c:pt idx="46761">
                  <c:v>0.98593907363268396</c:v>
                </c:pt>
                <c:pt idx="46762">
                  <c:v>0.98596368099104903</c:v>
                </c:pt>
                <c:pt idx="46763">
                  <c:v>0.98599733572774795</c:v>
                </c:pt>
                <c:pt idx="46764">
                  <c:v>0.98599417964755898</c:v>
                </c:pt>
                <c:pt idx="46765">
                  <c:v>0.98597095629257603</c:v>
                </c:pt>
                <c:pt idx="46766">
                  <c:v>0.98600044181365898</c:v>
                </c:pt>
                <c:pt idx="46767">
                  <c:v>0.98599562993254497</c:v>
                </c:pt>
                <c:pt idx="46768">
                  <c:v>0.98597384523375198</c:v>
                </c:pt>
                <c:pt idx="46769">
                  <c:v>0.98587123474857996</c:v>
                </c:pt>
                <c:pt idx="46770">
                  <c:v>0.98604472660197195</c:v>
                </c:pt>
                <c:pt idx="46771">
                  <c:v>0.98582426818451696</c:v>
                </c:pt>
                <c:pt idx="46772">
                  <c:v>0.98601232129897598</c:v>
                </c:pt>
                <c:pt idx="46773">
                  <c:v>0.985944548269724</c:v>
                </c:pt>
                <c:pt idx="46774">
                  <c:v>0.98601423531847499</c:v>
                </c:pt>
                <c:pt idx="46775">
                  <c:v>0.98599118813945497</c:v>
                </c:pt>
                <c:pt idx="46776">
                  <c:v>0.98591033591483201</c:v>
                </c:pt>
                <c:pt idx="46777">
                  <c:v>0.98603406517080205</c:v>
                </c:pt>
                <c:pt idx="46778">
                  <c:v>0.98579500948564702</c:v>
                </c:pt>
                <c:pt idx="46779">
                  <c:v>0.98600698033255796</c:v>
                </c:pt>
                <c:pt idx="46780">
                  <c:v>0.98587457233612896</c:v>
                </c:pt>
                <c:pt idx="46781">
                  <c:v>0.98609615574587395</c:v>
                </c:pt>
                <c:pt idx="46782">
                  <c:v>0.98594409477093603</c:v>
                </c:pt>
                <c:pt idx="46783">
                  <c:v>0.98604464804937297</c:v>
                </c:pt>
                <c:pt idx="46784">
                  <c:v>0.98598663161587197</c:v>
                </c:pt>
                <c:pt idx="46785">
                  <c:v>0.98602072004819197</c:v>
                </c:pt>
                <c:pt idx="46786">
                  <c:v>0.98599250564697305</c:v>
                </c:pt>
                <c:pt idx="46787">
                  <c:v>0.98590346647095195</c:v>
                </c:pt>
                <c:pt idx="46788">
                  <c:v>0.98597881856421299</c:v>
                </c:pt>
                <c:pt idx="46789">
                  <c:v>0.98612039692155196</c:v>
                </c:pt>
                <c:pt idx="46790">
                  <c:v>0.98586899671872696</c:v>
                </c:pt>
                <c:pt idx="46791">
                  <c:v>0.98605249820160201</c:v>
                </c:pt>
                <c:pt idx="46792">
                  <c:v>0.98580867409969897</c:v>
                </c:pt>
                <c:pt idx="46793">
                  <c:v>0.98608242773886001</c:v>
                </c:pt>
                <c:pt idx="46794">
                  <c:v>0.98605289523995399</c:v>
                </c:pt>
                <c:pt idx="46795">
                  <c:v>0.98603306936226598</c:v>
                </c:pt>
                <c:pt idx="46796">
                  <c:v>0.98601501979998096</c:v>
                </c:pt>
                <c:pt idx="46797">
                  <c:v>0.98606712648919104</c:v>
                </c:pt>
                <c:pt idx="46798">
                  <c:v>0.98602155193795804</c:v>
                </c:pt>
                <c:pt idx="46799">
                  <c:v>0.98598028261686999</c:v>
                </c:pt>
                <c:pt idx="46800">
                  <c:v>0.98592515558441896</c:v>
                </c:pt>
                <c:pt idx="46801">
                  <c:v>0.98604660645536801</c:v>
                </c:pt>
                <c:pt idx="46802">
                  <c:v>0.98592530714025295</c:v>
                </c:pt>
                <c:pt idx="46803">
                  <c:v>0.986114295987777</c:v>
                </c:pt>
                <c:pt idx="46804">
                  <c:v>0.98588864587635705</c:v>
                </c:pt>
                <c:pt idx="46805">
                  <c:v>0.98597094754624004</c:v>
                </c:pt>
                <c:pt idx="46806">
                  <c:v>0.98590804105859597</c:v>
                </c:pt>
                <c:pt idx="46807">
                  <c:v>0.98600748108915504</c:v>
                </c:pt>
                <c:pt idx="46808">
                  <c:v>0.98600928922085396</c:v>
                </c:pt>
                <c:pt idx="46809">
                  <c:v>0.98592686338792601</c:v>
                </c:pt>
                <c:pt idx="46810">
                  <c:v>0.98610486597135205</c:v>
                </c:pt>
                <c:pt idx="46811">
                  <c:v>0.98595367045780602</c:v>
                </c:pt>
                <c:pt idx="46812">
                  <c:v>0.98598033814103303</c:v>
                </c:pt>
                <c:pt idx="46813">
                  <c:v>0.98604269114663001</c:v>
                </c:pt>
                <c:pt idx="46814">
                  <c:v>0.98593652156672196</c:v>
                </c:pt>
                <c:pt idx="46815">
                  <c:v>0.98597098574598097</c:v>
                </c:pt>
                <c:pt idx="46816">
                  <c:v>0.98607489591499198</c:v>
                </c:pt>
                <c:pt idx="46817">
                  <c:v>0.98600261026025404</c:v>
                </c:pt>
                <c:pt idx="46818">
                  <c:v>0.98593258279943596</c:v>
                </c:pt>
                <c:pt idx="46819">
                  <c:v>0.98601895053040201</c:v>
                </c:pt>
                <c:pt idx="46820">
                  <c:v>0.98590529569240604</c:v>
                </c:pt>
                <c:pt idx="46821">
                  <c:v>0.98599376266420502</c:v>
                </c:pt>
                <c:pt idx="46822">
                  <c:v>0.98587183332649697</c:v>
                </c:pt>
                <c:pt idx="46823">
                  <c:v>0.98597489192699295</c:v>
                </c:pt>
                <c:pt idx="46824">
                  <c:v>0.98595406579702904</c:v>
                </c:pt>
                <c:pt idx="46825">
                  <c:v>0.98603653753339804</c:v>
                </c:pt>
                <c:pt idx="46826">
                  <c:v>0.98597759304319599</c:v>
                </c:pt>
                <c:pt idx="46827">
                  <c:v>0.98597561074259599</c:v>
                </c:pt>
                <c:pt idx="46828">
                  <c:v>0.98602055410114697</c:v>
                </c:pt>
                <c:pt idx="46829">
                  <c:v>0.986052368305394</c:v>
                </c:pt>
                <c:pt idx="46830">
                  <c:v>0.98595716289385804</c:v>
                </c:pt>
                <c:pt idx="46831">
                  <c:v>0.98583166586667303</c:v>
                </c:pt>
                <c:pt idx="46832">
                  <c:v>0.98606724601160201</c:v>
                </c:pt>
                <c:pt idx="46833">
                  <c:v>0.98598777521745395</c:v>
                </c:pt>
                <c:pt idx="46834">
                  <c:v>0.98606178506341302</c:v>
                </c:pt>
                <c:pt idx="46835">
                  <c:v>0.98592838370937097</c:v>
                </c:pt>
                <c:pt idx="46836">
                  <c:v>0.98595930261541098</c:v>
                </c:pt>
                <c:pt idx="46837">
                  <c:v>0.98586497205670598</c:v>
                </c:pt>
                <c:pt idx="46838">
                  <c:v>0.98599646684831799</c:v>
                </c:pt>
                <c:pt idx="46839">
                  <c:v>0.98591970246424698</c:v>
                </c:pt>
                <c:pt idx="46840">
                  <c:v>0.98599167212416505</c:v>
                </c:pt>
                <c:pt idx="46841">
                  <c:v>0.9859782083909</c:v>
                </c:pt>
                <c:pt idx="46842">
                  <c:v>0.98602577905059097</c:v>
                </c:pt>
                <c:pt idx="46843">
                  <c:v>0.98599380943961701</c:v>
                </c:pt>
                <c:pt idx="46844">
                  <c:v>0.98598392831649395</c:v>
                </c:pt>
                <c:pt idx="46845">
                  <c:v>0.98586387983302703</c:v>
                </c:pt>
                <c:pt idx="46846">
                  <c:v>0.98591787654328999</c:v>
                </c:pt>
                <c:pt idx="46847">
                  <c:v>0.98592804845338899</c:v>
                </c:pt>
                <c:pt idx="46848">
                  <c:v>0.98598631134348502</c:v>
                </c:pt>
                <c:pt idx="46849">
                  <c:v>0.98597892590379499</c:v>
                </c:pt>
                <c:pt idx="46850">
                  <c:v>0.98604456367773297</c:v>
                </c:pt>
                <c:pt idx="46851">
                  <c:v>0.98588901224664904</c:v>
                </c:pt>
                <c:pt idx="46852">
                  <c:v>0.98609069005793903</c:v>
                </c:pt>
                <c:pt idx="46853">
                  <c:v>0.98581163147948103</c:v>
                </c:pt>
                <c:pt idx="46854">
                  <c:v>0.98598034324893002</c:v>
                </c:pt>
                <c:pt idx="46855">
                  <c:v>0.98598442789857799</c:v>
                </c:pt>
                <c:pt idx="46856">
                  <c:v>0.98605916575486197</c:v>
                </c:pt>
                <c:pt idx="46857">
                  <c:v>0.98587395127550204</c:v>
                </c:pt>
                <c:pt idx="46858">
                  <c:v>0.98582372878186197</c:v>
                </c:pt>
                <c:pt idx="46859">
                  <c:v>0.98589351284498095</c:v>
                </c:pt>
                <c:pt idx="46860">
                  <c:v>0.98603660274827198</c:v>
                </c:pt>
                <c:pt idx="46861">
                  <c:v>0.98598484791887298</c:v>
                </c:pt>
                <c:pt idx="46862">
                  <c:v>0.98602825620554102</c:v>
                </c:pt>
                <c:pt idx="46863">
                  <c:v>0.98590868581654101</c:v>
                </c:pt>
                <c:pt idx="46864">
                  <c:v>0.98601056509657004</c:v>
                </c:pt>
                <c:pt idx="46865">
                  <c:v>0.98587095802069102</c:v>
                </c:pt>
                <c:pt idx="46866">
                  <c:v>0.98592026621349205</c:v>
                </c:pt>
                <c:pt idx="46867">
                  <c:v>0.98608710056100302</c:v>
                </c:pt>
                <c:pt idx="46868">
                  <c:v>0.98586388728816499</c:v>
                </c:pt>
                <c:pt idx="46869">
                  <c:v>0.98587551004923801</c:v>
                </c:pt>
                <c:pt idx="46870">
                  <c:v>0.98593991100026401</c:v>
                </c:pt>
                <c:pt idx="46871">
                  <c:v>0.98596783319812598</c:v>
                </c:pt>
                <c:pt idx="46872">
                  <c:v>0.98598961144526598</c:v>
                </c:pt>
                <c:pt idx="46873">
                  <c:v>0.98596439947275405</c:v>
                </c:pt>
                <c:pt idx="46874">
                  <c:v>0.98587715425055</c:v>
                </c:pt>
                <c:pt idx="46875">
                  <c:v>0.98593420449339497</c:v>
                </c:pt>
                <c:pt idx="46876">
                  <c:v>0.98604638677019096</c:v>
                </c:pt>
                <c:pt idx="46877">
                  <c:v>0.98605756879963502</c:v>
                </c:pt>
                <c:pt idx="46878">
                  <c:v>0.98592481044192704</c:v>
                </c:pt>
                <c:pt idx="46879">
                  <c:v>0.98593752171759796</c:v>
                </c:pt>
                <c:pt idx="46880">
                  <c:v>0.98605365160314895</c:v>
                </c:pt>
                <c:pt idx="46881">
                  <c:v>0.98592294005194603</c:v>
                </c:pt>
                <c:pt idx="46882">
                  <c:v>0.98603414749903895</c:v>
                </c:pt>
                <c:pt idx="46883">
                  <c:v>0.98592159927535805</c:v>
                </c:pt>
                <c:pt idx="46884">
                  <c:v>0.98599150082075404</c:v>
                </c:pt>
                <c:pt idx="46885">
                  <c:v>0.98595424249487995</c:v>
                </c:pt>
                <c:pt idx="46886">
                  <c:v>0.98597948221732301</c:v>
                </c:pt>
                <c:pt idx="46887">
                  <c:v>0.98603581281378905</c:v>
                </c:pt>
                <c:pt idx="46888">
                  <c:v>0.985988879169445</c:v>
                </c:pt>
                <c:pt idx="46889">
                  <c:v>0.98594658690549997</c:v>
                </c:pt>
                <c:pt idx="46890">
                  <c:v>0.98601696996967103</c:v>
                </c:pt>
                <c:pt idx="46891">
                  <c:v>0.98597020817774295</c:v>
                </c:pt>
                <c:pt idx="46892">
                  <c:v>0.98603404550978002</c:v>
                </c:pt>
                <c:pt idx="46893">
                  <c:v>0.98599651783106701</c:v>
                </c:pt>
                <c:pt idx="46894">
                  <c:v>0.98595480945304104</c:v>
                </c:pt>
                <c:pt idx="46895">
                  <c:v>0.98599073511444402</c:v>
                </c:pt>
                <c:pt idx="46896">
                  <c:v>0.98607793294700297</c:v>
                </c:pt>
                <c:pt idx="46897">
                  <c:v>0.98601127575815495</c:v>
                </c:pt>
                <c:pt idx="46898">
                  <c:v>0.98594898307162004</c:v>
                </c:pt>
                <c:pt idx="46899">
                  <c:v>0.98600868029436195</c:v>
                </c:pt>
                <c:pt idx="46900">
                  <c:v>0.985886077921726</c:v>
                </c:pt>
                <c:pt idx="46901">
                  <c:v>0.98598116684687398</c:v>
                </c:pt>
                <c:pt idx="46902">
                  <c:v>0.98594699173934397</c:v>
                </c:pt>
                <c:pt idx="46903">
                  <c:v>0.98595761559188699</c:v>
                </c:pt>
                <c:pt idx="46904">
                  <c:v>0.98596426254356595</c:v>
                </c:pt>
                <c:pt idx="46905">
                  <c:v>0.98606875645718295</c:v>
                </c:pt>
                <c:pt idx="46906">
                  <c:v>0.98583662575205899</c:v>
                </c:pt>
                <c:pt idx="46907">
                  <c:v>0.98595801761090796</c:v>
                </c:pt>
                <c:pt idx="46908">
                  <c:v>0.98592446637813702</c:v>
                </c:pt>
                <c:pt idx="46909">
                  <c:v>0.98597227992349601</c:v>
                </c:pt>
                <c:pt idx="46910">
                  <c:v>0.98603460047930702</c:v>
                </c:pt>
                <c:pt idx="46911">
                  <c:v>0.98596873664500495</c:v>
                </c:pt>
                <c:pt idx="46912">
                  <c:v>0.98596362976098595</c:v>
                </c:pt>
                <c:pt idx="46913">
                  <c:v>0.98600226568108196</c:v>
                </c:pt>
                <c:pt idx="46914">
                  <c:v>0.98589510619814003</c:v>
                </c:pt>
                <c:pt idx="46915">
                  <c:v>0.98597240623907401</c:v>
                </c:pt>
                <c:pt idx="46916">
                  <c:v>0.98593008185085795</c:v>
                </c:pt>
                <c:pt idx="46917">
                  <c:v>0.98597693717885404</c:v>
                </c:pt>
                <c:pt idx="46918">
                  <c:v>0.98598988300430501</c:v>
                </c:pt>
                <c:pt idx="46919">
                  <c:v>0.98587664246043105</c:v>
                </c:pt>
                <c:pt idx="46920">
                  <c:v>0.98591082170903799</c:v>
                </c:pt>
                <c:pt idx="46921">
                  <c:v>0.986003693346441</c:v>
                </c:pt>
                <c:pt idx="46922">
                  <c:v>0.98595241504895403</c:v>
                </c:pt>
                <c:pt idx="46923">
                  <c:v>0.98597907184412603</c:v>
                </c:pt>
                <c:pt idx="46924">
                  <c:v>0.98595713190329404</c:v>
                </c:pt>
                <c:pt idx="46925">
                  <c:v>0.98604861244388098</c:v>
                </c:pt>
                <c:pt idx="46926">
                  <c:v>0.98598978534604298</c:v>
                </c:pt>
                <c:pt idx="46927">
                  <c:v>0.98604374623043201</c:v>
                </c:pt>
                <c:pt idx="46928">
                  <c:v>0.98595803187445796</c:v>
                </c:pt>
                <c:pt idx="46929">
                  <c:v>0.98595117739830296</c:v>
                </c:pt>
                <c:pt idx="46930">
                  <c:v>0.98592757140098397</c:v>
                </c:pt>
                <c:pt idx="46931">
                  <c:v>0.98592351536891798</c:v>
                </c:pt>
                <c:pt idx="46932">
                  <c:v>0.98599041421182299</c:v>
                </c:pt>
                <c:pt idx="46933">
                  <c:v>0.98594146952815598</c:v>
                </c:pt>
                <c:pt idx="46934">
                  <c:v>0.98599353376813603</c:v>
                </c:pt>
                <c:pt idx="46935">
                  <c:v>0.98587169611181902</c:v>
                </c:pt>
                <c:pt idx="46936">
                  <c:v>0.98603109822984103</c:v>
                </c:pt>
                <c:pt idx="46937">
                  <c:v>0.98603611891375498</c:v>
                </c:pt>
                <c:pt idx="46938">
                  <c:v>0.98588487158198401</c:v>
                </c:pt>
                <c:pt idx="46939">
                  <c:v>0.98582839993119598</c:v>
                </c:pt>
                <c:pt idx="46940">
                  <c:v>0.98595055949511701</c:v>
                </c:pt>
                <c:pt idx="46941">
                  <c:v>0.98591025282110401</c:v>
                </c:pt>
                <c:pt idx="46942">
                  <c:v>0.98599651608915495</c:v>
                </c:pt>
                <c:pt idx="46943">
                  <c:v>0.98589166584453602</c:v>
                </c:pt>
                <c:pt idx="46944">
                  <c:v>0.986053418077522</c:v>
                </c:pt>
                <c:pt idx="46945">
                  <c:v>0.98580443811407903</c:v>
                </c:pt>
                <c:pt idx="46946">
                  <c:v>0.98598068502534497</c:v>
                </c:pt>
                <c:pt idx="46947">
                  <c:v>0.98597134295391697</c:v>
                </c:pt>
                <c:pt idx="46948">
                  <c:v>0.98608317850258698</c:v>
                </c:pt>
                <c:pt idx="46949">
                  <c:v>0.98589121018245995</c:v>
                </c:pt>
                <c:pt idx="46950">
                  <c:v>0.98603599048740498</c:v>
                </c:pt>
                <c:pt idx="46951">
                  <c:v>0.98592985427997804</c:v>
                </c:pt>
                <c:pt idx="46952">
                  <c:v>0.98595544653810996</c:v>
                </c:pt>
                <c:pt idx="46953">
                  <c:v>0.98591029748457604</c:v>
                </c:pt>
                <c:pt idx="46954">
                  <c:v>0.98586288163220603</c:v>
                </c:pt>
                <c:pt idx="46955">
                  <c:v>0.98602197025286897</c:v>
                </c:pt>
                <c:pt idx="46956">
                  <c:v>0.98589938274335598</c:v>
                </c:pt>
                <c:pt idx="46957">
                  <c:v>0.98607858783861302</c:v>
                </c:pt>
                <c:pt idx="46958">
                  <c:v>0.98588281767083497</c:v>
                </c:pt>
                <c:pt idx="46959">
                  <c:v>0.98611301510578997</c:v>
                </c:pt>
                <c:pt idx="46960">
                  <c:v>0.98587309730847705</c:v>
                </c:pt>
                <c:pt idx="46961">
                  <c:v>0.98608261242688999</c:v>
                </c:pt>
                <c:pt idx="46962">
                  <c:v>0.98586616890629597</c:v>
                </c:pt>
                <c:pt idx="46963">
                  <c:v>0.98586564037202495</c:v>
                </c:pt>
                <c:pt idx="46964">
                  <c:v>0.98601951894336504</c:v>
                </c:pt>
                <c:pt idx="46965">
                  <c:v>0.98592581026224002</c:v>
                </c:pt>
                <c:pt idx="46966">
                  <c:v>0.98599974304275095</c:v>
                </c:pt>
                <c:pt idx="46967">
                  <c:v>0.98613153799298803</c:v>
                </c:pt>
                <c:pt idx="46968">
                  <c:v>0.98598008315121799</c:v>
                </c:pt>
                <c:pt idx="46969">
                  <c:v>0.98593208708780899</c:v>
                </c:pt>
                <c:pt idx="46970">
                  <c:v>0.98597298568366698</c:v>
                </c:pt>
                <c:pt idx="46971">
                  <c:v>0.98590008499201098</c:v>
                </c:pt>
                <c:pt idx="46972">
                  <c:v>0.98602356831400395</c:v>
                </c:pt>
                <c:pt idx="46973">
                  <c:v>0.98599496573851797</c:v>
                </c:pt>
                <c:pt idx="46974">
                  <c:v>0.98609469729861399</c:v>
                </c:pt>
                <c:pt idx="46975">
                  <c:v>0.985977138816448</c:v>
                </c:pt>
                <c:pt idx="46976">
                  <c:v>0.98602854251442595</c:v>
                </c:pt>
                <c:pt idx="46977">
                  <c:v>0.98587862507323298</c:v>
                </c:pt>
                <c:pt idx="46978">
                  <c:v>0.98598366397914705</c:v>
                </c:pt>
                <c:pt idx="46979">
                  <c:v>0.98597818148510297</c:v>
                </c:pt>
                <c:pt idx="46980">
                  <c:v>0.98604092783656405</c:v>
                </c:pt>
                <c:pt idx="46981">
                  <c:v>0.98605823869007403</c:v>
                </c:pt>
                <c:pt idx="46982">
                  <c:v>0.98593457772149296</c:v>
                </c:pt>
                <c:pt idx="46983">
                  <c:v>0.98594782591457397</c:v>
                </c:pt>
                <c:pt idx="46984">
                  <c:v>0.98611120948849895</c:v>
                </c:pt>
                <c:pt idx="46985">
                  <c:v>0.98598616353533997</c:v>
                </c:pt>
                <c:pt idx="46986">
                  <c:v>0.98607105004751905</c:v>
                </c:pt>
                <c:pt idx="46987">
                  <c:v>0.98601316362524105</c:v>
                </c:pt>
                <c:pt idx="46988">
                  <c:v>0.98603975741577798</c:v>
                </c:pt>
                <c:pt idx="46989">
                  <c:v>0.98598324552934502</c:v>
                </c:pt>
                <c:pt idx="46990">
                  <c:v>0.98595012255012104</c:v>
                </c:pt>
                <c:pt idx="46991">
                  <c:v>0.98588838439670601</c:v>
                </c:pt>
                <c:pt idx="46992">
                  <c:v>0.985967455677487</c:v>
                </c:pt>
                <c:pt idx="46993">
                  <c:v>0.98602074584124699</c:v>
                </c:pt>
                <c:pt idx="46994">
                  <c:v>0.98604193428642195</c:v>
                </c:pt>
                <c:pt idx="46995">
                  <c:v>0.98605065895538502</c:v>
                </c:pt>
                <c:pt idx="46996">
                  <c:v>0.98596728568643499</c:v>
                </c:pt>
                <c:pt idx="46997">
                  <c:v>0.98597699327548705</c:v>
                </c:pt>
                <c:pt idx="46998">
                  <c:v>0.98588962056229601</c:v>
                </c:pt>
                <c:pt idx="46999">
                  <c:v>0.98593587305211405</c:v>
                </c:pt>
                <c:pt idx="47000">
                  <c:v>0.98601058576530898</c:v>
                </c:pt>
                <c:pt idx="47001">
                  <c:v>0.98592517873900098</c:v>
                </c:pt>
                <c:pt idx="47002">
                  <c:v>0.98598849960160595</c:v>
                </c:pt>
                <c:pt idx="47003">
                  <c:v>0.985904803630404</c:v>
                </c:pt>
                <c:pt idx="47004">
                  <c:v>0.98590761846285302</c:v>
                </c:pt>
                <c:pt idx="47005">
                  <c:v>0.98599748504207496</c:v>
                </c:pt>
                <c:pt idx="47006">
                  <c:v>0.98597914623691096</c:v>
                </c:pt>
                <c:pt idx="47007">
                  <c:v>0.98597302151091704</c:v>
                </c:pt>
                <c:pt idx="47008">
                  <c:v>0.98599680538838397</c:v>
                </c:pt>
                <c:pt idx="47009">
                  <c:v>0.985953950391386</c:v>
                </c:pt>
                <c:pt idx="47010">
                  <c:v>0.98603392887224695</c:v>
                </c:pt>
                <c:pt idx="47011">
                  <c:v>0.98604455289510495</c:v>
                </c:pt>
                <c:pt idx="47012">
                  <c:v>0.98582341589440503</c:v>
                </c:pt>
                <c:pt idx="47013">
                  <c:v>0.98607122238622602</c:v>
                </c:pt>
                <c:pt idx="47014">
                  <c:v>0.98597768542791497</c:v>
                </c:pt>
                <c:pt idx="47015">
                  <c:v>0.98604210240818302</c:v>
                </c:pt>
                <c:pt idx="47016">
                  <c:v>0.98584763625109095</c:v>
                </c:pt>
                <c:pt idx="47017">
                  <c:v>0.98585309473564198</c:v>
                </c:pt>
                <c:pt idx="47018">
                  <c:v>0.98603328525557798</c:v>
                </c:pt>
                <c:pt idx="47019">
                  <c:v>0.98604915586564401</c:v>
                </c:pt>
                <c:pt idx="47020">
                  <c:v>0.98597188957539805</c:v>
                </c:pt>
                <c:pt idx="47021">
                  <c:v>0.98594018683832096</c:v>
                </c:pt>
                <c:pt idx="47022">
                  <c:v>0.98584478780915097</c:v>
                </c:pt>
                <c:pt idx="47023">
                  <c:v>0.98589911274384601</c:v>
                </c:pt>
                <c:pt idx="47024">
                  <c:v>0.98592217479687105</c:v>
                </c:pt>
                <c:pt idx="47025">
                  <c:v>0.98605569846970198</c:v>
                </c:pt>
                <c:pt idx="47026">
                  <c:v>0.98604919501839605</c:v>
                </c:pt>
                <c:pt idx="47027">
                  <c:v>0.98593409398415499</c:v>
                </c:pt>
                <c:pt idx="47028">
                  <c:v>0.98590694686797198</c:v>
                </c:pt>
                <c:pt idx="47029">
                  <c:v>0.98597142789070602</c:v>
                </c:pt>
                <c:pt idx="47030">
                  <c:v>0.98604736987901398</c:v>
                </c:pt>
                <c:pt idx="47031">
                  <c:v>0.98597544133664605</c:v>
                </c:pt>
                <c:pt idx="47032">
                  <c:v>0.98590301817568304</c:v>
                </c:pt>
                <c:pt idx="47033">
                  <c:v>0.98604072808416898</c:v>
                </c:pt>
                <c:pt idx="47034">
                  <c:v>0.98593324493496104</c:v>
                </c:pt>
                <c:pt idx="47035">
                  <c:v>0.98603782445751598</c:v>
                </c:pt>
                <c:pt idx="47036">
                  <c:v>0.98607112947904796</c:v>
                </c:pt>
                <c:pt idx="47037">
                  <c:v>0.98591738928908002</c:v>
                </c:pt>
                <c:pt idx="47038">
                  <c:v>0.98596503565210203</c:v>
                </c:pt>
                <c:pt idx="47039">
                  <c:v>0.98593020315929802</c:v>
                </c:pt>
                <c:pt idx="47040">
                  <c:v>0.98595263869454897</c:v>
                </c:pt>
                <c:pt idx="47041">
                  <c:v>0.98598160719609196</c:v>
                </c:pt>
                <c:pt idx="47042">
                  <c:v>0.98592228821571604</c:v>
                </c:pt>
                <c:pt idx="47043">
                  <c:v>0.98592175981506203</c:v>
                </c:pt>
                <c:pt idx="47044">
                  <c:v>0.98596276779462799</c:v>
                </c:pt>
                <c:pt idx="47045">
                  <c:v>0.98599334677737904</c:v>
                </c:pt>
                <c:pt idx="47046">
                  <c:v>0.98606279875093195</c:v>
                </c:pt>
                <c:pt idx="47047">
                  <c:v>0.98593625678153596</c:v>
                </c:pt>
                <c:pt idx="47048">
                  <c:v>0.98598651099567503</c:v>
                </c:pt>
                <c:pt idx="47049">
                  <c:v>0.98591419768769295</c:v>
                </c:pt>
                <c:pt idx="47050">
                  <c:v>0.98594357437399505</c:v>
                </c:pt>
                <c:pt idx="47051">
                  <c:v>0.98592260981240398</c:v>
                </c:pt>
                <c:pt idx="47052">
                  <c:v>0.98603249525509895</c:v>
                </c:pt>
                <c:pt idx="47053">
                  <c:v>0.98595667208389803</c:v>
                </c:pt>
                <c:pt idx="47054">
                  <c:v>0.98611471781356397</c:v>
                </c:pt>
                <c:pt idx="47055">
                  <c:v>0.98585001604238998</c:v>
                </c:pt>
                <c:pt idx="47056">
                  <c:v>0.98606812256808496</c:v>
                </c:pt>
                <c:pt idx="47057">
                  <c:v>0.985885425340562</c:v>
                </c:pt>
                <c:pt idx="47058">
                  <c:v>0.98603585736670096</c:v>
                </c:pt>
                <c:pt idx="47059">
                  <c:v>0.98599336255173298</c:v>
                </c:pt>
                <c:pt idx="47060">
                  <c:v>0.98602871155865801</c:v>
                </c:pt>
                <c:pt idx="47061">
                  <c:v>0.985955354388382</c:v>
                </c:pt>
                <c:pt idx="47062">
                  <c:v>0.98595354222222398</c:v>
                </c:pt>
                <c:pt idx="47063">
                  <c:v>0.98593582566554405</c:v>
                </c:pt>
                <c:pt idx="47064">
                  <c:v>0.98603095654698103</c:v>
                </c:pt>
                <c:pt idx="47065">
                  <c:v>0.98591958619828302</c:v>
                </c:pt>
                <c:pt idx="47066">
                  <c:v>0.98591045367104901</c:v>
                </c:pt>
                <c:pt idx="47067">
                  <c:v>0.98609683389219405</c:v>
                </c:pt>
                <c:pt idx="47068">
                  <c:v>0.98603701083580497</c:v>
                </c:pt>
                <c:pt idx="47069">
                  <c:v>0.98600494410143502</c:v>
                </c:pt>
                <c:pt idx="47070">
                  <c:v>0.985955923629799</c:v>
                </c:pt>
                <c:pt idx="47071">
                  <c:v>0.98601452963532299</c:v>
                </c:pt>
                <c:pt idx="47072">
                  <c:v>0.98588889248727196</c:v>
                </c:pt>
                <c:pt idx="47073">
                  <c:v>0.98592614499138698</c:v>
                </c:pt>
                <c:pt idx="47074">
                  <c:v>0.98608664971119098</c:v>
                </c:pt>
                <c:pt idx="47075">
                  <c:v>0.98595146756825403</c:v>
                </c:pt>
                <c:pt idx="47076">
                  <c:v>0.98590876531792804</c:v>
                </c:pt>
                <c:pt idx="47077">
                  <c:v>0.98593578965379403</c:v>
                </c:pt>
                <c:pt idx="47078">
                  <c:v>0.985936017219462</c:v>
                </c:pt>
                <c:pt idx="47079">
                  <c:v>0.98600980939485205</c:v>
                </c:pt>
                <c:pt idx="47080">
                  <c:v>0.98599388070475802</c:v>
                </c:pt>
                <c:pt idx="47081">
                  <c:v>0.98598074770496702</c:v>
                </c:pt>
                <c:pt idx="47082">
                  <c:v>0.98589550131127701</c:v>
                </c:pt>
                <c:pt idx="47083">
                  <c:v>0.98592456088237901</c:v>
                </c:pt>
                <c:pt idx="47084">
                  <c:v>0.98602343775522705</c:v>
                </c:pt>
                <c:pt idx="47085">
                  <c:v>0.98589187219854302</c:v>
                </c:pt>
                <c:pt idx="47086">
                  <c:v>0.98604895205244103</c:v>
                </c:pt>
                <c:pt idx="47087">
                  <c:v>0.98599215887623004</c:v>
                </c:pt>
                <c:pt idx="47088">
                  <c:v>0.98592897386704004</c:v>
                </c:pt>
                <c:pt idx="47089">
                  <c:v>0.98605791768821005</c:v>
                </c:pt>
                <c:pt idx="47090">
                  <c:v>0.98586080819726596</c:v>
                </c:pt>
                <c:pt idx="47091">
                  <c:v>0.98600030884229795</c:v>
                </c:pt>
                <c:pt idx="47092">
                  <c:v>0.98597993703022901</c:v>
                </c:pt>
                <c:pt idx="47093">
                  <c:v>0.98597720865779004</c:v>
                </c:pt>
                <c:pt idx="47094">
                  <c:v>0.98599266551627796</c:v>
                </c:pt>
                <c:pt idx="47095">
                  <c:v>0.98594375809683998</c:v>
                </c:pt>
                <c:pt idx="47096">
                  <c:v>0.98605981491762895</c:v>
                </c:pt>
                <c:pt idx="47097">
                  <c:v>0.98595383540027204</c:v>
                </c:pt>
                <c:pt idx="47098">
                  <c:v>0.98591947150923198</c:v>
                </c:pt>
                <c:pt idx="47099">
                  <c:v>0.98594248290166198</c:v>
                </c:pt>
                <c:pt idx="47100">
                  <c:v>0.98610027062464101</c:v>
                </c:pt>
                <c:pt idx="47101">
                  <c:v>0.98599080647124304</c:v>
                </c:pt>
                <c:pt idx="47102">
                  <c:v>0.98599408473444095</c:v>
                </c:pt>
                <c:pt idx="47103">
                  <c:v>0.98592962992159605</c:v>
                </c:pt>
                <c:pt idx="47104">
                  <c:v>0.98587203205115204</c:v>
                </c:pt>
                <c:pt idx="47105">
                  <c:v>0.98608874165499205</c:v>
                </c:pt>
                <c:pt idx="47106">
                  <c:v>0.98591739626455599</c:v>
                </c:pt>
                <c:pt idx="47107">
                  <c:v>0.98595756695858106</c:v>
                </c:pt>
                <c:pt idx="47108">
                  <c:v>0.98595405340556297</c:v>
                </c:pt>
                <c:pt idx="47109">
                  <c:v>0.98600286837439099</c:v>
                </c:pt>
                <c:pt idx="47110">
                  <c:v>0.98604893775812796</c:v>
                </c:pt>
                <c:pt idx="47111">
                  <c:v>0.98602411888518904</c:v>
                </c:pt>
                <c:pt idx="47112">
                  <c:v>0.98592323565376305</c:v>
                </c:pt>
                <c:pt idx="47113">
                  <c:v>0.98603206528426801</c:v>
                </c:pt>
                <c:pt idx="47114">
                  <c:v>0.98589002195178099</c:v>
                </c:pt>
                <c:pt idx="47115">
                  <c:v>0.985864824558085</c:v>
                </c:pt>
                <c:pt idx="47116">
                  <c:v>0.98601749614387002</c:v>
                </c:pt>
                <c:pt idx="47117">
                  <c:v>0.98589147203088401</c:v>
                </c:pt>
                <c:pt idx="47118">
                  <c:v>0.98597464713453797</c:v>
                </c:pt>
                <c:pt idx="47119">
                  <c:v>0.98587808848963898</c:v>
                </c:pt>
                <c:pt idx="47120">
                  <c:v>0.98602077649518705</c:v>
                </c:pt>
                <c:pt idx="47121">
                  <c:v>0.98588431335031501</c:v>
                </c:pt>
                <c:pt idx="47122">
                  <c:v>0.98592162033878294</c:v>
                </c:pt>
                <c:pt idx="47123">
                  <c:v>0.986036206342913</c:v>
                </c:pt>
                <c:pt idx="47124">
                  <c:v>0.98596109954369904</c:v>
                </c:pt>
                <c:pt idx="47125">
                  <c:v>0.985838036396817</c:v>
                </c:pt>
                <c:pt idx="47126">
                  <c:v>0.98595314137384304</c:v>
                </c:pt>
                <c:pt idx="47127">
                  <c:v>0.98592766810256005</c:v>
                </c:pt>
                <c:pt idx="47128">
                  <c:v>0.98598431654804997</c:v>
                </c:pt>
                <c:pt idx="47129">
                  <c:v>0.98613301578115198</c:v>
                </c:pt>
                <c:pt idx="47130">
                  <c:v>0.98597561484195695</c:v>
                </c:pt>
                <c:pt idx="47131">
                  <c:v>0.98605351166603405</c:v>
                </c:pt>
                <c:pt idx="47132">
                  <c:v>0.98598605741133805</c:v>
                </c:pt>
                <c:pt idx="47133">
                  <c:v>0.98588567161152396</c:v>
                </c:pt>
                <c:pt idx="47134">
                  <c:v>0.98601827361570205</c:v>
                </c:pt>
                <c:pt idx="47135">
                  <c:v>0.98592831063382202</c:v>
                </c:pt>
                <c:pt idx="47136">
                  <c:v>0.98604102440168595</c:v>
                </c:pt>
                <c:pt idx="47137">
                  <c:v>0.98596121466805997</c:v>
                </c:pt>
                <c:pt idx="47138">
                  <c:v>0.98601235524595099</c:v>
                </c:pt>
                <c:pt idx="47139">
                  <c:v>0.98594758322749099</c:v>
                </c:pt>
                <c:pt idx="47140">
                  <c:v>0.986025512880496</c:v>
                </c:pt>
                <c:pt idx="47141">
                  <c:v>0.985922098102336</c:v>
                </c:pt>
                <c:pt idx="47142">
                  <c:v>0.98591014543813804</c:v>
                </c:pt>
                <c:pt idx="47143">
                  <c:v>0.98594982628395</c:v>
                </c:pt>
                <c:pt idx="47144">
                  <c:v>0.98598335244684898</c:v>
                </c:pt>
                <c:pt idx="47145">
                  <c:v>0.98599281931446003</c:v>
                </c:pt>
                <c:pt idx="47146">
                  <c:v>0.98596671925726798</c:v>
                </c:pt>
                <c:pt idx="47147">
                  <c:v>0.98609646744103996</c:v>
                </c:pt>
                <c:pt idx="47148">
                  <c:v>0.98586015741092303</c:v>
                </c:pt>
                <c:pt idx="47149">
                  <c:v>0.98602035310120995</c:v>
                </c:pt>
                <c:pt idx="47150">
                  <c:v>0.98598679349747897</c:v>
                </c:pt>
                <c:pt idx="47151">
                  <c:v>0.98598279314960602</c:v>
                </c:pt>
                <c:pt idx="47152">
                  <c:v>0.98594280460708394</c:v>
                </c:pt>
                <c:pt idx="47153">
                  <c:v>0.98600215079489895</c:v>
                </c:pt>
                <c:pt idx="47154">
                  <c:v>0.98595529073741495</c:v>
                </c:pt>
                <c:pt idx="47155">
                  <c:v>0.98608426049443099</c:v>
                </c:pt>
                <c:pt idx="47156">
                  <c:v>0.98581777196570097</c:v>
                </c:pt>
                <c:pt idx="47157">
                  <c:v>0.98600640259365802</c:v>
                </c:pt>
                <c:pt idx="47158">
                  <c:v>0.98599274523251002</c:v>
                </c:pt>
                <c:pt idx="47159">
                  <c:v>0.98602290106962198</c:v>
                </c:pt>
                <c:pt idx="47160">
                  <c:v>0.98600187906306802</c:v>
                </c:pt>
                <c:pt idx="47161">
                  <c:v>0.98586884737019698</c:v>
                </c:pt>
                <c:pt idx="47162">
                  <c:v>0.98599167785655395</c:v>
                </c:pt>
                <c:pt idx="47163">
                  <c:v>0.98599694904246105</c:v>
                </c:pt>
                <c:pt idx="47164">
                  <c:v>0.98595849269965397</c:v>
                </c:pt>
                <c:pt idx="47165">
                  <c:v>0.98604283125539904</c:v>
                </c:pt>
                <c:pt idx="47166">
                  <c:v>0.98606412226773799</c:v>
                </c:pt>
                <c:pt idx="47167">
                  <c:v>0.98583534748905199</c:v>
                </c:pt>
                <c:pt idx="47168">
                  <c:v>0.98595001462441401</c:v>
                </c:pt>
                <c:pt idx="47169">
                  <c:v>0.98592715886948101</c:v>
                </c:pt>
                <c:pt idx="47170">
                  <c:v>0.98595912886617398</c:v>
                </c:pt>
                <c:pt idx="47171">
                  <c:v>0.98592473730025598</c:v>
                </c:pt>
                <c:pt idx="47172">
                  <c:v>0.98586790029177096</c:v>
                </c:pt>
                <c:pt idx="47173">
                  <c:v>0.98612672952371705</c:v>
                </c:pt>
                <c:pt idx="47174">
                  <c:v>0.98594596371222998</c:v>
                </c:pt>
                <c:pt idx="47175">
                  <c:v>0.98613414684809297</c:v>
                </c:pt>
                <c:pt idx="47176">
                  <c:v>0.98591868293674001</c:v>
                </c:pt>
                <c:pt idx="47177">
                  <c:v>0.98603383788337395</c:v>
                </c:pt>
                <c:pt idx="47178">
                  <c:v>0.98598696303800104</c:v>
                </c:pt>
                <c:pt idx="47179">
                  <c:v>0.98596591665918398</c:v>
                </c:pt>
                <c:pt idx="47180">
                  <c:v>0.98605621680641797</c:v>
                </c:pt>
                <c:pt idx="47181">
                  <c:v>0.98595990065283001</c:v>
                </c:pt>
                <c:pt idx="47182">
                  <c:v>0.98598858888984398</c:v>
                </c:pt>
                <c:pt idx="47183">
                  <c:v>0.986026979173523</c:v>
                </c:pt>
                <c:pt idx="47184">
                  <c:v>0.98577366920632903</c:v>
                </c:pt>
                <c:pt idx="47185">
                  <c:v>0.98597760532184697</c:v>
                </c:pt>
                <c:pt idx="47186">
                  <c:v>0.98599314377805403</c:v>
                </c:pt>
                <c:pt idx="47187">
                  <c:v>0.98606430979033</c:v>
                </c:pt>
                <c:pt idx="47188">
                  <c:v>0.98590980602506895</c:v>
                </c:pt>
                <c:pt idx="47189">
                  <c:v>0.98591706323380901</c:v>
                </c:pt>
                <c:pt idx="47190">
                  <c:v>0.98592282160884703</c:v>
                </c:pt>
                <c:pt idx="47191">
                  <c:v>0.986090605979146</c:v>
                </c:pt>
                <c:pt idx="47192">
                  <c:v>0.98595604970696304</c:v>
                </c:pt>
                <c:pt idx="47193">
                  <c:v>0.98591273942844904</c:v>
                </c:pt>
                <c:pt idx="47194">
                  <c:v>0.98587782702466198</c:v>
                </c:pt>
                <c:pt idx="47195">
                  <c:v>0.98599072867218496</c:v>
                </c:pt>
                <c:pt idx="47196">
                  <c:v>0.98602756376158396</c:v>
                </c:pt>
                <c:pt idx="47197">
                  <c:v>0.98599646611626701</c:v>
                </c:pt>
                <c:pt idx="47198">
                  <c:v>0.98591341189186799</c:v>
                </c:pt>
                <c:pt idx="47199">
                  <c:v>0.98590644692544704</c:v>
                </c:pt>
                <c:pt idx="47200">
                  <c:v>0.98590607705990996</c:v>
                </c:pt>
                <c:pt idx="47201">
                  <c:v>0.98598832513816903</c:v>
                </c:pt>
                <c:pt idx="47202">
                  <c:v>0.98587650195056198</c:v>
                </c:pt>
                <c:pt idx="47203">
                  <c:v>0.98604657486698399</c:v>
                </c:pt>
                <c:pt idx="47204">
                  <c:v>0.98582457327414597</c:v>
                </c:pt>
                <c:pt idx="47205">
                  <c:v>0.985958929981125</c:v>
                </c:pt>
                <c:pt idx="47206">
                  <c:v>0.98597658078936501</c:v>
                </c:pt>
                <c:pt idx="47207">
                  <c:v>0.98607422485937402</c:v>
                </c:pt>
                <c:pt idx="47208">
                  <c:v>0.98588766774990899</c:v>
                </c:pt>
                <c:pt idx="47209">
                  <c:v>0.985985971009947</c:v>
                </c:pt>
                <c:pt idx="47210">
                  <c:v>0.98592143648844</c:v>
                </c:pt>
                <c:pt idx="47211">
                  <c:v>0.985905762773709</c:v>
                </c:pt>
                <c:pt idx="47212">
                  <c:v>0.98599793056965102</c:v>
                </c:pt>
                <c:pt idx="47213">
                  <c:v>0.98600193997888297</c:v>
                </c:pt>
                <c:pt idx="47214">
                  <c:v>0.98598739602686103</c:v>
                </c:pt>
                <c:pt idx="47215">
                  <c:v>0.98596395754281796</c:v>
                </c:pt>
                <c:pt idx="47216">
                  <c:v>0.98583212063585102</c:v>
                </c:pt>
                <c:pt idx="47217">
                  <c:v>0.98596464137240003</c:v>
                </c:pt>
                <c:pt idx="47218">
                  <c:v>0.98591663563097598</c:v>
                </c:pt>
                <c:pt idx="47219">
                  <c:v>0.98594803593458502</c:v>
                </c:pt>
                <c:pt idx="47220">
                  <c:v>0.98597338123917799</c:v>
                </c:pt>
                <c:pt idx="47221">
                  <c:v>0.98600780898839901</c:v>
                </c:pt>
                <c:pt idx="47222">
                  <c:v>0.98592107076444102</c:v>
                </c:pt>
                <c:pt idx="47223">
                  <c:v>0.98591392269910205</c:v>
                </c:pt>
                <c:pt idx="47224">
                  <c:v>0.986049221312159</c:v>
                </c:pt>
                <c:pt idx="47225">
                  <c:v>0.98594014155355603</c:v>
                </c:pt>
                <c:pt idx="47226">
                  <c:v>0.98603077710531195</c:v>
                </c:pt>
                <c:pt idx="47227">
                  <c:v>0.98592887622817504</c:v>
                </c:pt>
                <c:pt idx="47228">
                  <c:v>0.98587233085284998</c:v>
                </c:pt>
                <c:pt idx="47229">
                  <c:v>0.98595645588721903</c:v>
                </c:pt>
                <c:pt idx="47230">
                  <c:v>0.98598167711965201</c:v>
                </c:pt>
                <c:pt idx="47231">
                  <c:v>0.985895998477341</c:v>
                </c:pt>
                <c:pt idx="47232">
                  <c:v>0.98611521162799498</c:v>
                </c:pt>
                <c:pt idx="47233">
                  <c:v>0.985898268936096</c:v>
                </c:pt>
                <c:pt idx="47234">
                  <c:v>0.986088399812172</c:v>
                </c:pt>
                <c:pt idx="47235">
                  <c:v>0.98594247579999394</c:v>
                </c:pt>
                <c:pt idx="47236">
                  <c:v>0.98594242533313103</c:v>
                </c:pt>
                <c:pt idx="47237">
                  <c:v>0.98581988292289702</c:v>
                </c:pt>
                <c:pt idx="47238">
                  <c:v>0.98602854967495601</c:v>
                </c:pt>
                <c:pt idx="47239">
                  <c:v>0.98599498715292599</c:v>
                </c:pt>
                <c:pt idx="47240">
                  <c:v>0.98590889709381702</c:v>
                </c:pt>
                <c:pt idx="47241">
                  <c:v>0.98593800615647098</c:v>
                </c:pt>
                <c:pt idx="47242">
                  <c:v>0.98593699469526097</c:v>
                </c:pt>
                <c:pt idx="47243">
                  <c:v>0.98607770551394502</c:v>
                </c:pt>
                <c:pt idx="47244">
                  <c:v>0.98590003355879696</c:v>
                </c:pt>
                <c:pt idx="47245">
                  <c:v>0.98604380816382098</c:v>
                </c:pt>
                <c:pt idx="47246">
                  <c:v>0.98608259536734</c:v>
                </c:pt>
                <c:pt idx="47247">
                  <c:v>0.98598563825336405</c:v>
                </c:pt>
                <c:pt idx="47248">
                  <c:v>0.98598029501437501</c:v>
                </c:pt>
                <c:pt idx="47249">
                  <c:v>0.98592827434789598</c:v>
                </c:pt>
                <c:pt idx="47250">
                  <c:v>0.98600206437677196</c:v>
                </c:pt>
                <c:pt idx="47251">
                  <c:v>0.98596894647165001</c:v>
                </c:pt>
                <c:pt idx="47252">
                  <c:v>0.98601041714825699</c:v>
                </c:pt>
                <c:pt idx="47253">
                  <c:v>0.98585471003500902</c:v>
                </c:pt>
                <c:pt idx="47254">
                  <c:v>0.98599336456369702</c:v>
                </c:pt>
                <c:pt idx="47255">
                  <c:v>0.98595900218827504</c:v>
                </c:pt>
                <c:pt idx="47256">
                  <c:v>0.98610223444273204</c:v>
                </c:pt>
                <c:pt idx="47257">
                  <c:v>0.98592905399498998</c:v>
                </c:pt>
                <c:pt idx="47258">
                  <c:v>0.98596178666672296</c:v>
                </c:pt>
                <c:pt idx="47259">
                  <c:v>0.985866042817099</c:v>
                </c:pt>
                <c:pt idx="47260">
                  <c:v>0.98607185964041699</c:v>
                </c:pt>
                <c:pt idx="47261">
                  <c:v>0.98597389525966905</c:v>
                </c:pt>
                <c:pt idx="47262">
                  <c:v>0.98595119250143304</c:v>
                </c:pt>
                <c:pt idx="47263">
                  <c:v>0.98593551236806998</c:v>
                </c:pt>
                <c:pt idx="47264">
                  <c:v>0.98600891309411098</c:v>
                </c:pt>
                <c:pt idx="47265">
                  <c:v>0.98599160674716302</c:v>
                </c:pt>
                <c:pt idx="47266">
                  <c:v>0.98603065262355005</c:v>
                </c:pt>
                <c:pt idx="47267">
                  <c:v>0.98596627223474098</c:v>
                </c:pt>
                <c:pt idx="47268">
                  <c:v>0.986028583881566</c:v>
                </c:pt>
                <c:pt idx="47269">
                  <c:v>0.98602728293884301</c:v>
                </c:pt>
                <c:pt idx="47270">
                  <c:v>0.98595103685039098</c:v>
                </c:pt>
                <c:pt idx="47271">
                  <c:v>0.98587498197576595</c:v>
                </c:pt>
                <c:pt idx="47272">
                  <c:v>0.98591210626891901</c:v>
                </c:pt>
                <c:pt idx="47273">
                  <c:v>0.98598529479269204</c:v>
                </c:pt>
                <c:pt idx="47274">
                  <c:v>0.98603633252613698</c:v>
                </c:pt>
                <c:pt idx="47275">
                  <c:v>0.985889559886023</c:v>
                </c:pt>
                <c:pt idx="47276">
                  <c:v>0.98588071648559905</c:v>
                </c:pt>
                <c:pt idx="47277">
                  <c:v>0.985928947049455</c:v>
                </c:pt>
                <c:pt idx="47278">
                  <c:v>0.98593296976146805</c:v>
                </c:pt>
                <c:pt idx="47279">
                  <c:v>0.98606581624224998</c:v>
                </c:pt>
                <c:pt idx="47280">
                  <c:v>0.98601384303238204</c:v>
                </c:pt>
                <c:pt idx="47281">
                  <c:v>0.98601726571377701</c:v>
                </c:pt>
                <c:pt idx="47282">
                  <c:v>0.98592260047537195</c:v>
                </c:pt>
                <c:pt idx="47283">
                  <c:v>0.98590715162675502</c:v>
                </c:pt>
                <c:pt idx="47284">
                  <c:v>0.98596288104195395</c:v>
                </c:pt>
                <c:pt idx="47285">
                  <c:v>0.98594982202319703</c:v>
                </c:pt>
                <c:pt idx="47286">
                  <c:v>0.98608444984221799</c:v>
                </c:pt>
                <c:pt idx="47287">
                  <c:v>0.98595682618778102</c:v>
                </c:pt>
                <c:pt idx="47288">
                  <c:v>0.98589519290532102</c:v>
                </c:pt>
                <c:pt idx="47289">
                  <c:v>0.98592170202489005</c:v>
                </c:pt>
                <c:pt idx="47290">
                  <c:v>0.98594441647152697</c:v>
                </c:pt>
                <c:pt idx="47291">
                  <c:v>0.98601783586207803</c:v>
                </c:pt>
                <c:pt idx="47292">
                  <c:v>0.98583170429228295</c:v>
                </c:pt>
                <c:pt idx="47293">
                  <c:v>0.98600661796788402</c:v>
                </c:pt>
                <c:pt idx="47294">
                  <c:v>0.98600445337453102</c:v>
                </c:pt>
                <c:pt idx="47295">
                  <c:v>0.98600817855993494</c:v>
                </c:pt>
                <c:pt idx="47296">
                  <c:v>0.98588447977595395</c:v>
                </c:pt>
                <c:pt idx="47297">
                  <c:v>0.98599202991116297</c:v>
                </c:pt>
                <c:pt idx="47298">
                  <c:v>0.98588852881366396</c:v>
                </c:pt>
                <c:pt idx="47299">
                  <c:v>0.98592931434985998</c:v>
                </c:pt>
                <c:pt idx="47300">
                  <c:v>0.986016455617168</c:v>
                </c:pt>
                <c:pt idx="47301">
                  <c:v>0.98600225880071901</c:v>
                </c:pt>
                <c:pt idx="47302">
                  <c:v>0.98601328967148505</c:v>
                </c:pt>
                <c:pt idx="47303">
                  <c:v>0.98591872160111704</c:v>
                </c:pt>
                <c:pt idx="47304">
                  <c:v>0.98601883554219005</c:v>
                </c:pt>
                <c:pt idx="47305">
                  <c:v>0.98597687525123301</c:v>
                </c:pt>
                <c:pt idx="47306">
                  <c:v>0.985974024652159</c:v>
                </c:pt>
                <c:pt idx="47307">
                  <c:v>0.98605861102523096</c:v>
                </c:pt>
                <c:pt idx="47308">
                  <c:v>0.98594754179770605</c:v>
                </c:pt>
                <c:pt idx="47309">
                  <c:v>0.98595475438264102</c:v>
                </c:pt>
                <c:pt idx="47310">
                  <c:v>0.985994448374374</c:v>
                </c:pt>
                <c:pt idx="47311">
                  <c:v>0.98584577904544202</c:v>
                </c:pt>
                <c:pt idx="47312">
                  <c:v>0.98596367460884704</c:v>
                </c:pt>
                <c:pt idx="47313">
                  <c:v>0.98599109422026798</c:v>
                </c:pt>
                <c:pt idx="47314">
                  <c:v>0.986027038599817</c:v>
                </c:pt>
                <c:pt idx="47315">
                  <c:v>0.98593291658317095</c:v>
                </c:pt>
                <c:pt idx="47316">
                  <c:v>0.98597881690107103</c:v>
                </c:pt>
                <c:pt idx="47317">
                  <c:v>0.98597267685161505</c:v>
                </c:pt>
                <c:pt idx="47318">
                  <c:v>0.98603657133705502</c:v>
                </c:pt>
                <c:pt idx="47319">
                  <c:v>0.98586950202833901</c:v>
                </c:pt>
                <c:pt idx="47320">
                  <c:v>0.986035143896144</c:v>
                </c:pt>
                <c:pt idx="47321">
                  <c:v>0.986004266058775</c:v>
                </c:pt>
                <c:pt idx="47322">
                  <c:v>0.98601974988131402</c:v>
                </c:pt>
                <c:pt idx="47323">
                  <c:v>0.98605176266356898</c:v>
                </c:pt>
                <c:pt idx="47324">
                  <c:v>0.98606753770496203</c:v>
                </c:pt>
                <c:pt idx="47325">
                  <c:v>0.98602623243753895</c:v>
                </c:pt>
                <c:pt idx="47326">
                  <c:v>0.98607660994540003</c:v>
                </c:pt>
                <c:pt idx="47327">
                  <c:v>0.98590478944315096</c:v>
                </c:pt>
                <c:pt idx="47328">
                  <c:v>0.98592699315786902</c:v>
                </c:pt>
                <c:pt idx="47329">
                  <c:v>0.98593521926986105</c:v>
                </c:pt>
                <c:pt idx="47330">
                  <c:v>0.98607489985075603</c:v>
                </c:pt>
                <c:pt idx="47331">
                  <c:v>0.98603287423429198</c:v>
                </c:pt>
                <c:pt idx="47332">
                  <c:v>0.98603438393952703</c:v>
                </c:pt>
                <c:pt idx="47333">
                  <c:v>0.98593059433377295</c:v>
                </c:pt>
                <c:pt idx="47334">
                  <c:v>0.98607639358796595</c:v>
                </c:pt>
                <c:pt idx="47335">
                  <c:v>0.98594495617615296</c:v>
                </c:pt>
                <c:pt idx="47336">
                  <c:v>0.98591200047471705</c:v>
                </c:pt>
                <c:pt idx="47337">
                  <c:v>0.98606335403019596</c:v>
                </c:pt>
                <c:pt idx="47338">
                  <c:v>0.98599031623554401</c:v>
                </c:pt>
                <c:pt idx="47339">
                  <c:v>0.98596773209769994</c:v>
                </c:pt>
                <c:pt idx="47340">
                  <c:v>0.98595308435149898</c:v>
                </c:pt>
                <c:pt idx="47341">
                  <c:v>0.98593336221857897</c:v>
                </c:pt>
                <c:pt idx="47342">
                  <c:v>0.985937897483391</c:v>
                </c:pt>
                <c:pt idx="47343">
                  <c:v>0.98603261066727699</c:v>
                </c:pt>
                <c:pt idx="47344">
                  <c:v>0.98602561062813199</c:v>
                </c:pt>
                <c:pt idx="47345">
                  <c:v>0.98593605180187904</c:v>
                </c:pt>
                <c:pt idx="47346">
                  <c:v>0.98595166589683803</c:v>
                </c:pt>
                <c:pt idx="47347">
                  <c:v>0.985901435702768</c:v>
                </c:pt>
                <c:pt idx="47348">
                  <c:v>0.98595206613841502</c:v>
                </c:pt>
                <c:pt idx="47349">
                  <c:v>0.98603636448869003</c:v>
                </c:pt>
                <c:pt idx="47350">
                  <c:v>0.98595932151361898</c:v>
                </c:pt>
                <c:pt idx="47351">
                  <c:v>0.98603218300691298</c:v>
                </c:pt>
                <c:pt idx="47352">
                  <c:v>0.98601616529215896</c:v>
                </c:pt>
                <c:pt idx="47353">
                  <c:v>0.98592389463260199</c:v>
                </c:pt>
                <c:pt idx="47354">
                  <c:v>0.98598212208727698</c:v>
                </c:pt>
                <c:pt idx="47355">
                  <c:v>0.98594503853192095</c:v>
                </c:pt>
                <c:pt idx="47356">
                  <c:v>0.98609797141080502</c:v>
                </c:pt>
                <c:pt idx="47357">
                  <c:v>0.98596056683306299</c:v>
                </c:pt>
                <c:pt idx="47358">
                  <c:v>0.98595725337036</c:v>
                </c:pt>
                <c:pt idx="47359">
                  <c:v>0.98591348076448404</c:v>
                </c:pt>
                <c:pt idx="47360">
                  <c:v>0.98599013871819596</c:v>
                </c:pt>
                <c:pt idx="47361">
                  <c:v>0.98592322234934704</c:v>
                </c:pt>
                <c:pt idx="47362">
                  <c:v>0.98598845610605801</c:v>
                </c:pt>
                <c:pt idx="47363">
                  <c:v>0.98595483537074902</c:v>
                </c:pt>
                <c:pt idx="47364">
                  <c:v>0.98597114351154902</c:v>
                </c:pt>
                <c:pt idx="47365">
                  <c:v>0.98600400869651295</c:v>
                </c:pt>
                <c:pt idx="47366">
                  <c:v>0.98605699446348805</c:v>
                </c:pt>
                <c:pt idx="47367">
                  <c:v>0.98588612198508796</c:v>
                </c:pt>
                <c:pt idx="47368">
                  <c:v>0.98602908940483103</c:v>
                </c:pt>
                <c:pt idx="47369">
                  <c:v>0.98598117653193396</c:v>
                </c:pt>
                <c:pt idx="47370">
                  <c:v>0.98603770858253403</c:v>
                </c:pt>
                <c:pt idx="47371">
                  <c:v>0.985872039329175</c:v>
                </c:pt>
                <c:pt idx="47372">
                  <c:v>0.98606566346649704</c:v>
                </c:pt>
                <c:pt idx="47373">
                  <c:v>0.98590459759900495</c:v>
                </c:pt>
                <c:pt idx="47374">
                  <c:v>0.98602653475504098</c:v>
                </c:pt>
                <c:pt idx="47375">
                  <c:v>0.98594477134089997</c:v>
                </c:pt>
                <c:pt idx="47376">
                  <c:v>0.98600980806357796</c:v>
                </c:pt>
                <c:pt idx="47377">
                  <c:v>0.98600402899985196</c:v>
                </c:pt>
                <c:pt idx="47378">
                  <c:v>0.985928942133519</c:v>
                </c:pt>
                <c:pt idx="47379">
                  <c:v>0.98596189119716504</c:v>
                </c:pt>
                <c:pt idx="47380">
                  <c:v>0.98596838788590802</c:v>
                </c:pt>
                <c:pt idx="47381">
                  <c:v>0.98596385186933599</c:v>
                </c:pt>
                <c:pt idx="47382">
                  <c:v>0.98591691570755602</c:v>
                </c:pt>
                <c:pt idx="47383">
                  <c:v>0.98600285303604596</c:v>
                </c:pt>
                <c:pt idx="47384">
                  <c:v>0.985911305005849</c:v>
                </c:pt>
                <c:pt idx="47385">
                  <c:v>0.98592869840087705</c:v>
                </c:pt>
                <c:pt idx="47386">
                  <c:v>0.98598150605146995</c:v>
                </c:pt>
                <c:pt idx="47387">
                  <c:v>0.98597871072610699</c:v>
                </c:pt>
                <c:pt idx="47388">
                  <c:v>0.98602475417317903</c:v>
                </c:pt>
                <c:pt idx="47389">
                  <c:v>0.98605091538043199</c:v>
                </c:pt>
                <c:pt idx="47390">
                  <c:v>0.985994137731659</c:v>
                </c:pt>
                <c:pt idx="47391">
                  <c:v>0.98597487344845702</c:v>
                </c:pt>
                <c:pt idx="47392">
                  <c:v>0.98593481797402904</c:v>
                </c:pt>
                <c:pt idx="47393">
                  <c:v>0.98600928930028098</c:v>
                </c:pt>
                <c:pt idx="47394">
                  <c:v>0.98597297162658404</c:v>
                </c:pt>
                <c:pt idx="47395">
                  <c:v>0.98594682343222695</c:v>
                </c:pt>
                <c:pt idx="47396">
                  <c:v>0.98598863733666997</c:v>
                </c:pt>
                <c:pt idx="47397">
                  <c:v>0.985932278516921</c:v>
                </c:pt>
                <c:pt idx="47398">
                  <c:v>0.98596659209116899</c:v>
                </c:pt>
                <c:pt idx="47399">
                  <c:v>0.98586530630644698</c:v>
                </c:pt>
                <c:pt idx="47400">
                  <c:v>0.98601615067613302</c:v>
                </c:pt>
                <c:pt idx="47401">
                  <c:v>0.98603175968998502</c:v>
                </c:pt>
                <c:pt idx="47402">
                  <c:v>0.98600572014273002</c:v>
                </c:pt>
                <c:pt idx="47403">
                  <c:v>0.98593861715752795</c:v>
                </c:pt>
                <c:pt idx="47404">
                  <c:v>0.98593098166486004</c:v>
                </c:pt>
                <c:pt idx="47405">
                  <c:v>0.98607233487193102</c:v>
                </c:pt>
                <c:pt idx="47406">
                  <c:v>0.98588893304102698</c:v>
                </c:pt>
                <c:pt idx="47407">
                  <c:v>0.98613740232799096</c:v>
                </c:pt>
                <c:pt idx="47408">
                  <c:v>0.98593446228196102</c:v>
                </c:pt>
                <c:pt idx="47409">
                  <c:v>0.98598095392043905</c:v>
                </c:pt>
                <c:pt idx="47410">
                  <c:v>0.98589264422259204</c:v>
                </c:pt>
                <c:pt idx="47411">
                  <c:v>0.98586484674028596</c:v>
                </c:pt>
                <c:pt idx="47412">
                  <c:v>0.98596601811764095</c:v>
                </c:pt>
                <c:pt idx="47413">
                  <c:v>0.98587777403458399</c:v>
                </c:pt>
                <c:pt idx="47414">
                  <c:v>0.98594271410364298</c:v>
                </c:pt>
                <c:pt idx="47415">
                  <c:v>0.98590886872026096</c:v>
                </c:pt>
                <c:pt idx="47416">
                  <c:v>0.98605587681970996</c:v>
                </c:pt>
                <c:pt idx="47417">
                  <c:v>0.986005870071754</c:v>
                </c:pt>
                <c:pt idx="47418">
                  <c:v>0.98600596251255701</c:v>
                </c:pt>
                <c:pt idx="47419">
                  <c:v>0.98589993153580902</c:v>
                </c:pt>
                <c:pt idx="47420">
                  <c:v>0.98590925098872995</c:v>
                </c:pt>
                <c:pt idx="47421">
                  <c:v>0.98597139974097403</c:v>
                </c:pt>
                <c:pt idx="47422">
                  <c:v>0.98585068215313698</c:v>
                </c:pt>
                <c:pt idx="47423">
                  <c:v>0.98599256509980204</c:v>
                </c:pt>
                <c:pt idx="47424">
                  <c:v>0.98593825315055605</c:v>
                </c:pt>
                <c:pt idx="47425">
                  <c:v>0.98597386328930203</c:v>
                </c:pt>
                <c:pt idx="47426">
                  <c:v>0.98601970398292005</c:v>
                </c:pt>
                <c:pt idx="47427">
                  <c:v>0.98590646673313098</c:v>
                </c:pt>
                <c:pt idx="47428">
                  <c:v>0.98606991210230699</c:v>
                </c:pt>
                <c:pt idx="47429">
                  <c:v>0.98587419112720998</c:v>
                </c:pt>
                <c:pt idx="47430">
                  <c:v>0.985994305687939</c:v>
                </c:pt>
                <c:pt idx="47431">
                  <c:v>0.98592786884463002</c:v>
                </c:pt>
                <c:pt idx="47432">
                  <c:v>0.98593253323445496</c:v>
                </c:pt>
                <c:pt idx="47433">
                  <c:v>0.98604175423498097</c:v>
                </c:pt>
                <c:pt idx="47434">
                  <c:v>0.98588787978475301</c:v>
                </c:pt>
                <c:pt idx="47435">
                  <c:v>0.98602795286579603</c:v>
                </c:pt>
                <c:pt idx="47436">
                  <c:v>0.98596404583590203</c:v>
                </c:pt>
                <c:pt idx="47437">
                  <c:v>0.98596145286813197</c:v>
                </c:pt>
                <c:pt idx="47438">
                  <c:v>0.98587797253138498</c:v>
                </c:pt>
                <c:pt idx="47439">
                  <c:v>0.98606706057114502</c:v>
                </c:pt>
                <c:pt idx="47440">
                  <c:v>0.98599061077049399</c:v>
                </c:pt>
                <c:pt idx="47441">
                  <c:v>0.98602094269333296</c:v>
                </c:pt>
                <c:pt idx="47442">
                  <c:v>0.98607172472299298</c:v>
                </c:pt>
                <c:pt idx="47443">
                  <c:v>0.98602451390158297</c:v>
                </c:pt>
                <c:pt idx="47444">
                  <c:v>0.98606754410819597</c:v>
                </c:pt>
                <c:pt idx="47445">
                  <c:v>0.985952364038435</c:v>
                </c:pt>
                <c:pt idx="47446">
                  <c:v>0.98590246552398997</c:v>
                </c:pt>
                <c:pt idx="47447">
                  <c:v>0.98589979565917196</c:v>
                </c:pt>
                <c:pt idx="47448">
                  <c:v>0.98597293216054605</c:v>
                </c:pt>
                <c:pt idx="47449">
                  <c:v>0.98603306564853499</c:v>
                </c:pt>
                <c:pt idx="47450">
                  <c:v>0.98591165922815804</c:v>
                </c:pt>
                <c:pt idx="47451">
                  <c:v>0.985994816378997</c:v>
                </c:pt>
                <c:pt idx="47452">
                  <c:v>0.98595492076374702</c:v>
                </c:pt>
                <c:pt idx="47453">
                  <c:v>0.98601644225898999</c:v>
                </c:pt>
                <c:pt idx="47454">
                  <c:v>0.985928440832047</c:v>
                </c:pt>
                <c:pt idx="47455">
                  <c:v>0.98612436079745003</c:v>
                </c:pt>
                <c:pt idx="47456">
                  <c:v>0.98593740440473399</c:v>
                </c:pt>
                <c:pt idx="47457">
                  <c:v>0.98596474309049498</c:v>
                </c:pt>
                <c:pt idx="47458">
                  <c:v>0.98594711911870103</c:v>
                </c:pt>
                <c:pt idx="47459">
                  <c:v>0.98592328879539803</c:v>
                </c:pt>
                <c:pt idx="47460">
                  <c:v>0.98592597715539199</c:v>
                </c:pt>
                <c:pt idx="47461">
                  <c:v>0.98610194967785902</c:v>
                </c:pt>
                <c:pt idx="47462">
                  <c:v>0.98589248643261995</c:v>
                </c:pt>
                <c:pt idx="47463">
                  <c:v>0.98607181019258505</c:v>
                </c:pt>
                <c:pt idx="47464">
                  <c:v>0.98585632775228105</c:v>
                </c:pt>
                <c:pt idx="47465">
                  <c:v>0.985903397907406</c:v>
                </c:pt>
                <c:pt idx="47466">
                  <c:v>0.98600091166656301</c:v>
                </c:pt>
                <c:pt idx="47467">
                  <c:v>0.985958577161127</c:v>
                </c:pt>
                <c:pt idx="47468">
                  <c:v>0.98599638963922698</c:v>
                </c:pt>
                <c:pt idx="47469">
                  <c:v>0.98596519422545204</c:v>
                </c:pt>
                <c:pt idx="47470">
                  <c:v>0.98605454078951105</c:v>
                </c:pt>
                <c:pt idx="47471">
                  <c:v>0.98605132474435397</c:v>
                </c:pt>
                <c:pt idx="47472">
                  <c:v>0.98595948058199401</c:v>
                </c:pt>
                <c:pt idx="47473">
                  <c:v>0.98598644308153005</c:v>
                </c:pt>
                <c:pt idx="47474">
                  <c:v>0.98592462206335196</c:v>
                </c:pt>
                <c:pt idx="47475">
                  <c:v>0.98597069690165096</c:v>
                </c:pt>
                <c:pt idx="47476">
                  <c:v>0.98583714797248101</c:v>
                </c:pt>
                <c:pt idx="47477">
                  <c:v>0.98591608018132704</c:v>
                </c:pt>
                <c:pt idx="47478">
                  <c:v>0.98596734370903605</c:v>
                </c:pt>
                <c:pt idx="47479">
                  <c:v>0.98602704458735002</c:v>
                </c:pt>
                <c:pt idx="47480">
                  <c:v>0.98602614024790702</c:v>
                </c:pt>
                <c:pt idx="47481">
                  <c:v>0.98598650530782606</c:v>
                </c:pt>
                <c:pt idx="47482">
                  <c:v>0.98600316425371604</c:v>
                </c:pt>
                <c:pt idx="47483">
                  <c:v>0.98604941839792704</c:v>
                </c:pt>
                <c:pt idx="47484">
                  <c:v>0.98595566245211397</c:v>
                </c:pt>
                <c:pt idx="47485">
                  <c:v>0.98591351207400502</c:v>
                </c:pt>
                <c:pt idx="47486">
                  <c:v>0.98590832265193296</c:v>
                </c:pt>
                <c:pt idx="47487">
                  <c:v>0.98593687426342103</c:v>
                </c:pt>
                <c:pt idx="47488">
                  <c:v>0.98607990079768604</c:v>
                </c:pt>
                <c:pt idx="47489">
                  <c:v>0.985950684710868</c:v>
                </c:pt>
                <c:pt idx="47490">
                  <c:v>0.985976918739771</c:v>
                </c:pt>
                <c:pt idx="47491">
                  <c:v>0.98597212749390695</c:v>
                </c:pt>
                <c:pt idx="47492">
                  <c:v>0.98598070787278003</c:v>
                </c:pt>
                <c:pt idx="47493">
                  <c:v>0.985868401522634</c:v>
                </c:pt>
                <c:pt idx="47494">
                  <c:v>0.98609768901260697</c:v>
                </c:pt>
                <c:pt idx="47495">
                  <c:v>0.98587948971931305</c:v>
                </c:pt>
                <c:pt idx="47496">
                  <c:v>0.98615276031114296</c:v>
                </c:pt>
                <c:pt idx="47497">
                  <c:v>0.98589327313890096</c:v>
                </c:pt>
                <c:pt idx="47498">
                  <c:v>0.98599961426968796</c:v>
                </c:pt>
                <c:pt idx="47499">
                  <c:v>0.98591467558735701</c:v>
                </c:pt>
                <c:pt idx="47500">
                  <c:v>0.98603706045255801</c:v>
                </c:pt>
                <c:pt idx="47501">
                  <c:v>0.98581590679353703</c:v>
                </c:pt>
                <c:pt idx="47502">
                  <c:v>0.98592050558843103</c:v>
                </c:pt>
                <c:pt idx="47503">
                  <c:v>0.98588940749898601</c:v>
                </c:pt>
                <c:pt idx="47504">
                  <c:v>0.98597736097730204</c:v>
                </c:pt>
                <c:pt idx="47505">
                  <c:v>0.98593479742604595</c:v>
                </c:pt>
                <c:pt idx="47506">
                  <c:v>0.98604118792511497</c:v>
                </c:pt>
                <c:pt idx="47507">
                  <c:v>0.98595603599163695</c:v>
                </c:pt>
                <c:pt idx="47508">
                  <c:v>0.98594177380775905</c:v>
                </c:pt>
                <c:pt idx="47509">
                  <c:v>0.98599412227531003</c:v>
                </c:pt>
                <c:pt idx="47510">
                  <c:v>0.98598661514233799</c:v>
                </c:pt>
                <c:pt idx="47511">
                  <c:v>0.98606865721177595</c:v>
                </c:pt>
                <c:pt idx="47512">
                  <c:v>0.98599182292031395</c:v>
                </c:pt>
                <c:pt idx="47513">
                  <c:v>0.98589865758196604</c:v>
                </c:pt>
                <c:pt idx="47514">
                  <c:v>0.98600065825000405</c:v>
                </c:pt>
                <c:pt idx="47515">
                  <c:v>0.98590369331670402</c:v>
                </c:pt>
                <c:pt idx="47516">
                  <c:v>0.98595462333743</c:v>
                </c:pt>
                <c:pt idx="47517">
                  <c:v>0.986058987045485</c:v>
                </c:pt>
                <c:pt idx="47518">
                  <c:v>0.98586244247541799</c:v>
                </c:pt>
                <c:pt idx="47519">
                  <c:v>0.98608496607335405</c:v>
                </c:pt>
                <c:pt idx="47520">
                  <c:v>0.98606386715149497</c:v>
                </c:pt>
                <c:pt idx="47521">
                  <c:v>0.98600780805208899</c:v>
                </c:pt>
                <c:pt idx="47522">
                  <c:v>0.98605003306747396</c:v>
                </c:pt>
                <c:pt idx="47523">
                  <c:v>0.98601522302398803</c:v>
                </c:pt>
                <c:pt idx="47524">
                  <c:v>0.98604278105061305</c:v>
                </c:pt>
                <c:pt idx="47525">
                  <c:v>0.98593337538194403</c:v>
                </c:pt>
                <c:pt idx="47526">
                  <c:v>0.98589751292688599</c:v>
                </c:pt>
                <c:pt idx="47527">
                  <c:v>0.98595373548046905</c:v>
                </c:pt>
                <c:pt idx="47528">
                  <c:v>0.985865569536586</c:v>
                </c:pt>
                <c:pt idx="47529">
                  <c:v>0.98614514875445003</c:v>
                </c:pt>
                <c:pt idx="47530">
                  <c:v>0.98587745776082503</c:v>
                </c:pt>
                <c:pt idx="47531">
                  <c:v>0.98595757625411695</c:v>
                </c:pt>
                <c:pt idx="47532">
                  <c:v>0.98588250883326201</c:v>
                </c:pt>
                <c:pt idx="47533">
                  <c:v>0.98594126273206395</c:v>
                </c:pt>
                <c:pt idx="47534">
                  <c:v>0.98583059391263606</c:v>
                </c:pt>
                <c:pt idx="47535">
                  <c:v>0.98594118712927703</c:v>
                </c:pt>
                <c:pt idx="47536">
                  <c:v>0.98604392310752198</c:v>
                </c:pt>
                <c:pt idx="47537">
                  <c:v>0.98600548219074402</c:v>
                </c:pt>
                <c:pt idx="47538">
                  <c:v>0.98595406825759002</c:v>
                </c:pt>
                <c:pt idx="47539">
                  <c:v>0.98593141152804598</c:v>
                </c:pt>
                <c:pt idx="47540">
                  <c:v>0.98586638016505201</c:v>
                </c:pt>
                <c:pt idx="47541">
                  <c:v>0.98592170006484603</c:v>
                </c:pt>
                <c:pt idx="47542">
                  <c:v>0.98606112491410003</c:v>
                </c:pt>
                <c:pt idx="47543">
                  <c:v>0.98586667276443296</c:v>
                </c:pt>
                <c:pt idx="47544">
                  <c:v>0.98599420932437998</c:v>
                </c:pt>
                <c:pt idx="47545">
                  <c:v>0.98600961802687903</c:v>
                </c:pt>
                <c:pt idx="47546">
                  <c:v>0.98593299797170897</c:v>
                </c:pt>
                <c:pt idx="47547">
                  <c:v>0.98595738592880999</c:v>
                </c:pt>
                <c:pt idx="47548">
                  <c:v>0.985984072337168</c:v>
                </c:pt>
                <c:pt idx="47549">
                  <c:v>0.98595428594948797</c:v>
                </c:pt>
                <c:pt idx="47550">
                  <c:v>0.98596365934680297</c:v>
                </c:pt>
                <c:pt idx="47551">
                  <c:v>0.98600879172282996</c:v>
                </c:pt>
                <c:pt idx="47552">
                  <c:v>0.98606152867446395</c:v>
                </c:pt>
                <c:pt idx="47553">
                  <c:v>0.98602720159485202</c:v>
                </c:pt>
                <c:pt idx="47554">
                  <c:v>0.98593140442838201</c:v>
                </c:pt>
                <c:pt idx="47555">
                  <c:v>0.98605631335638699</c:v>
                </c:pt>
                <c:pt idx="47556">
                  <c:v>0.98593351424735998</c:v>
                </c:pt>
                <c:pt idx="47557">
                  <c:v>0.98602327523099198</c:v>
                </c:pt>
                <c:pt idx="47558">
                  <c:v>0.98594947161656099</c:v>
                </c:pt>
                <c:pt idx="47559">
                  <c:v>0.98599916648959696</c:v>
                </c:pt>
                <c:pt idx="47560">
                  <c:v>0.98589404167920103</c:v>
                </c:pt>
                <c:pt idx="47561">
                  <c:v>0.98600077703831801</c:v>
                </c:pt>
                <c:pt idx="47562">
                  <c:v>0.98598826501919901</c:v>
                </c:pt>
                <c:pt idx="47563">
                  <c:v>0.98590363946876902</c:v>
                </c:pt>
                <c:pt idx="47564">
                  <c:v>0.98597927994752299</c:v>
                </c:pt>
                <c:pt idx="47565">
                  <c:v>0.98609238729461901</c:v>
                </c:pt>
                <c:pt idx="47566">
                  <c:v>0.98594501675466695</c:v>
                </c:pt>
                <c:pt idx="47567">
                  <c:v>0.98594371135307701</c:v>
                </c:pt>
                <c:pt idx="47568">
                  <c:v>0.98596088309497698</c:v>
                </c:pt>
                <c:pt idx="47569">
                  <c:v>0.98596624633674201</c:v>
                </c:pt>
                <c:pt idx="47570">
                  <c:v>0.98603744024755502</c:v>
                </c:pt>
                <c:pt idx="47571">
                  <c:v>0.98589442505356295</c:v>
                </c:pt>
                <c:pt idx="47572">
                  <c:v>0.98593867629885001</c:v>
                </c:pt>
                <c:pt idx="47573">
                  <c:v>0.98601700694350003</c:v>
                </c:pt>
                <c:pt idx="47574">
                  <c:v>0.98606872857690697</c:v>
                </c:pt>
                <c:pt idx="47575">
                  <c:v>0.98592194121130206</c:v>
                </c:pt>
                <c:pt idx="47576">
                  <c:v>0.98590896414623397</c:v>
                </c:pt>
                <c:pt idx="47577">
                  <c:v>0.98599276421696902</c:v>
                </c:pt>
                <c:pt idx="47578">
                  <c:v>0.98605535884689399</c:v>
                </c:pt>
                <c:pt idx="47579">
                  <c:v>0.98600114419672302</c:v>
                </c:pt>
                <c:pt idx="47580">
                  <c:v>0.98606399948785695</c:v>
                </c:pt>
                <c:pt idx="47581">
                  <c:v>0.98599725615832101</c:v>
                </c:pt>
                <c:pt idx="47582">
                  <c:v>0.98599966605175404</c:v>
                </c:pt>
                <c:pt idx="47583">
                  <c:v>0.98588209348935696</c:v>
                </c:pt>
                <c:pt idx="47584">
                  <c:v>0.98600189674569405</c:v>
                </c:pt>
                <c:pt idx="47585">
                  <c:v>0.98592715267441799</c:v>
                </c:pt>
                <c:pt idx="47586">
                  <c:v>0.98598720944252205</c:v>
                </c:pt>
                <c:pt idx="47587">
                  <c:v>0.98609175747323097</c:v>
                </c:pt>
                <c:pt idx="47588">
                  <c:v>0.98594944767201598</c:v>
                </c:pt>
                <c:pt idx="47589">
                  <c:v>0.98599889193921997</c:v>
                </c:pt>
                <c:pt idx="47590">
                  <c:v>0.986011580877317</c:v>
                </c:pt>
                <c:pt idx="47591">
                  <c:v>0.98593407178321102</c:v>
                </c:pt>
                <c:pt idx="47592">
                  <c:v>0.985997777798165</c:v>
                </c:pt>
                <c:pt idx="47593">
                  <c:v>0.98607204219056499</c:v>
                </c:pt>
                <c:pt idx="47594">
                  <c:v>0.98582331069456997</c:v>
                </c:pt>
                <c:pt idx="47595">
                  <c:v>0.98601265146333195</c:v>
                </c:pt>
                <c:pt idx="47596">
                  <c:v>0.98593620970920004</c:v>
                </c:pt>
                <c:pt idx="47597">
                  <c:v>0.98587277461049205</c:v>
                </c:pt>
                <c:pt idx="47598">
                  <c:v>0.98594976020755598</c:v>
                </c:pt>
                <c:pt idx="47599">
                  <c:v>0.98600663351036399</c:v>
                </c:pt>
                <c:pt idx="47600">
                  <c:v>0.98589299205348802</c:v>
                </c:pt>
                <c:pt idx="47601">
                  <c:v>0.98596780398364703</c:v>
                </c:pt>
                <c:pt idx="47602">
                  <c:v>0.98604527179391999</c:v>
                </c:pt>
                <c:pt idx="47603">
                  <c:v>0.986019375917916</c:v>
                </c:pt>
                <c:pt idx="47604">
                  <c:v>0.98581409394505704</c:v>
                </c:pt>
                <c:pt idx="47605">
                  <c:v>0.98604190450404094</c:v>
                </c:pt>
                <c:pt idx="47606">
                  <c:v>0.98594491375023996</c:v>
                </c:pt>
                <c:pt idx="47607">
                  <c:v>0.98608894488686405</c:v>
                </c:pt>
                <c:pt idx="47608">
                  <c:v>0.98593190444682699</c:v>
                </c:pt>
                <c:pt idx="47609">
                  <c:v>0.98594191978017498</c:v>
                </c:pt>
                <c:pt idx="47610">
                  <c:v>0.98594636407250402</c:v>
                </c:pt>
                <c:pt idx="47611">
                  <c:v>0.98604492532148402</c:v>
                </c:pt>
                <c:pt idx="47612">
                  <c:v>0.98599673154690404</c:v>
                </c:pt>
                <c:pt idx="47613">
                  <c:v>0.98604908495901999</c:v>
                </c:pt>
                <c:pt idx="47614">
                  <c:v>0.98595131274263603</c:v>
                </c:pt>
                <c:pt idx="47615">
                  <c:v>0.98593965076109003</c:v>
                </c:pt>
                <c:pt idx="47616">
                  <c:v>0.985949728604678</c:v>
                </c:pt>
                <c:pt idx="47617">
                  <c:v>0.98601204692264699</c:v>
                </c:pt>
                <c:pt idx="47618">
                  <c:v>0.98598838162783597</c:v>
                </c:pt>
                <c:pt idx="47619">
                  <c:v>0.98595326229286295</c:v>
                </c:pt>
                <c:pt idx="47620">
                  <c:v>0.98603273489225296</c:v>
                </c:pt>
                <c:pt idx="47621">
                  <c:v>0.98602355156409904</c:v>
                </c:pt>
                <c:pt idx="47622">
                  <c:v>0.98593951080680597</c:v>
                </c:pt>
                <c:pt idx="47623">
                  <c:v>0.98587452163621303</c:v>
                </c:pt>
                <c:pt idx="47624">
                  <c:v>0.98611359597938697</c:v>
                </c:pt>
                <c:pt idx="47625">
                  <c:v>0.98593788488474299</c:v>
                </c:pt>
                <c:pt idx="47626">
                  <c:v>0.98594829639420201</c:v>
                </c:pt>
                <c:pt idx="47627">
                  <c:v>0.98598322125480997</c:v>
                </c:pt>
                <c:pt idx="47628">
                  <c:v>0.98607897961673197</c:v>
                </c:pt>
                <c:pt idx="47629">
                  <c:v>0.98607354000315794</c:v>
                </c:pt>
                <c:pt idx="47630">
                  <c:v>0.98597908807396994</c:v>
                </c:pt>
                <c:pt idx="47631">
                  <c:v>0.98613131701975298</c:v>
                </c:pt>
                <c:pt idx="47632">
                  <c:v>0.98602820233934096</c:v>
                </c:pt>
                <c:pt idx="47633">
                  <c:v>0.98594553573871702</c:v>
                </c:pt>
                <c:pt idx="47634">
                  <c:v>0.98593674179853297</c:v>
                </c:pt>
                <c:pt idx="47635">
                  <c:v>0.98598838913289</c:v>
                </c:pt>
                <c:pt idx="47636">
                  <c:v>0.986003067670292</c:v>
                </c:pt>
                <c:pt idx="47637">
                  <c:v>0.98604160483590098</c:v>
                </c:pt>
                <c:pt idx="47638">
                  <c:v>0.98607777832441601</c:v>
                </c:pt>
                <c:pt idx="47639">
                  <c:v>0.98595881775085803</c:v>
                </c:pt>
                <c:pt idx="47640">
                  <c:v>0.98597182384662696</c:v>
                </c:pt>
                <c:pt idx="47641">
                  <c:v>0.98594036431987497</c:v>
                </c:pt>
                <c:pt idx="47642">
                  <c:v>0.986041869061692</c:v>
                </c:pt>
                <c:pt idx="47643">
                  <c:v>0.98597994971603997</c:v>
                </c:pt>
                <c:pt idx="47644">
                  <c:v>0.98590464942182399</c:v>
                </c:pt>
                <c:pt idx="47645">
                  <c:v>0.98610207723371701</c:v>
                </c:pt>
                <c:pt idx="47646">
                  <c:v>0.98600841419360097</c:v>
                </c:pt>
                <c:pt idx="47647">
                  <c:v>0.98594845408996901</c:v>
                </c:pt>
                <c:pt idx="47648">
                  <c:v>0.98599704490408602</c:v>
                </c:pt>
                <c:pt idx="47649">
                  <c:v>0.98589871553344399</c:v>
                </c:pt>
                <c:pt idx="47650">
                  <c:v>0.98598710729821204</c:v>
                </c:pt>
                <c:pt idx="47651">
                  <c:v>0.98589615483305604</c:v>
                </c:pt>
                <c:pt idx="47652">
                  <c:v>0.98601664250305898</c:v>
                </c:pt>
                <c:pt idx="47653">
                  <c:v>0.98598617792282195</c:v>
                </c:pt>
                <c:pt idx="47654">
                  <c:v>0.98604395443688997</c:v>
                </c:pt>
                <c:pt idx="47655">
                  <c:v>0.98587432888025195</c:v>
                </c:pt>
                <c:pt idx="47656">
                  <c:v>0.98591982053688199</c:v>
                </c:pt>
                <c:pt idx="47657">
                  <c:v>0.98597596075052096</c:v>
                </c:pt>
                <c:pt idx="47658">
                  <c:v>0.986000305236576</c:v>
                </c:pt>
                <c:pt idx="47659">
                  <c:v>0.98604807231095404</c:v>
                </c:pt>
                <c:pt idx="47660">
                  <c:v>0.98590071871097096</c:v>
                </c:pt>
                <c:pt idx="47661">
                  <c:v>0.985928478122445</c:v>
                </c:pt>
                <c:pt idx="47662">
                  <c:v>0.98598088527906502</c:v>
                </c:pt>
                <c:pt idx="47663">
                  <c:v>0.98588201791777696</c:v>
                </c:pt>
                <c:pt idx="47664">
                  <c:v>0.985890564585579</c:v>
                </c:pt>
                <c:pt idx="47665">
                  <c:v>0.98595073763035601</c:v>
                </c:pt>
                <c:pt idx="47666">
                  <c:v>0.98599313956175205</c:v>
                </c:pt>
                <c:pt idx="47667">
                  <c:v>0.985956530468863</c:v>
                </c:pt>
                <c:pt idx="47668">
                  <c:v>0.98588788442041297</c:v>
                </c:pt>
                <c:pt idx="47669">
                  <c:v>0.98601851584753197</c:v>
                </c:pt>
                <c:pt idx="47670">
                  <c:v>0.98596522684767895</c:v>
                </c:pt>
                <c:pt idx="47671">
                  <c:v>0.98595140092727795</c:v>
                </c:pt>
                <c:pt idx="47672">
                  <c:v>0.98598512258079396</c:v>
                </c:pt>
                <c:pt idx="47673">
                  <c:v>0.98586050866754904</c:v>
                </c:pt>
                <c:pt idx="47674">
                  <c:v>0.98600853856541903</c:v>
                </c:pt>
                <c:pt idx="47675">
                  <c:v>0.985875926284982</c:v>
                </c:pt>
                <c:pt idx="47676">
                  <c:v>0.98613203669610905</c:v>
                </c:pt>
                <c:pt idx="47677">
                  <c:v>0.98601294302234999</c:v>
                </c:pt>
                <c:pt idx="47678">
                  <c:v>0.98584790667795597</c:v>
                </c:pt>
                <c:pt idx="47679">
                  <c:v>0.98596735639042798</c:v>
                </c:pt>
                <c:pt idx="47680">
                  <c:v>0.985806199267109</c:v>
                </c:pt>
                <c:pt idx="47681">
                  <c:v>0.986013377048087</c:v>
                </c:pt>
                <c:pt idx="47682">
                  <c:v>0.98587549215939896</c:v>
                </c:pt>
                <c:pt idx="47683">
                  <c:v>0.98593977413353695</c:v>
                </c:pt>
                <c:pt idx="47684">
                  <c:v>0.98599028378181797</c:v>
                </c:pt>
                <c:pt idx="47685">
                  <c:v>0.98598080110615505</c:v>
                </c:pt>
                <c:pt idx="47686">
                  <c:v>0.98603065147654001</c:v>
                </c:pt>
                <c:pt idx="47687">
                  <c:v>0.98598399061577902</c:v>
                </c:pt>
                <c:pt idx="47688">
                  <c:v>0.98592621764427502</c:v>
                </c:pt>
                <c:pt idx="47689">
                  <c:v>0.985791193972402</c:v>
                </c:pt>
                <c:pt idx="47690">
                  <c:v>0.98600119510544304</c:v>
                </c:pt>
                <c:pt idx="47691">
                  <c:v>0.98587042800455305</c:v>
                </c:pt>
                <c:pt idx="47692">
                  <c:v>0.98603638672133798</c:v>
                </c:pt>
                <c:pt idx="47693">
                  <c:v>0.98603222607142005</c:v>
                </c:pt>
                <c:pt idx="47694">
                  <c:v>0.98604960237791195</c:v>
                </c:pt>
                <c:pt idx="47695">
                  <c:v>0.9858479742031</c:v>
                </c:pt>
                <c:pt idx="47696">
                  <c:v>0.98608805150717205</c:v>
                </c:pt>
                <c:pt idx="47697">
                  <c:v>0.985871882268051</c:v>
                </c:pt>
                <c:pt idx="47698">
                  <c:v>0.98606651736946405</c:v>
                </c:pt>
                <c:pt idx="47699">
                  <c:v>0.98592846523351296</c:v>
                </c:pt>
                <c:pt idx="47700">
                  <c:v>0.98613590795041295</c:v>
                </c:pt>
                <c:pt idx="47701">
                  <c:v>0.98594899551567805</c:v>
                </c:pt>
                <c:pt idx="47702">
                  <c:v>0.98595520407891202</c:v>
                </c:pt>
                <c:pt idx="47703">
                  <c:v>0.98595881240977901</c:v>
                </c:pt>
                <c:pt idx="47704">
                  <c:v>0.98603493156050503</c:v>
                </c:pt>
                <c:pt idx="47705">
                  <c:v>0.98599168777452695</c:v>
                </c:pt>
                <c:pt idx="47706">
                  <c:v>0.98595196240190597</c:v>
                </c:pt>
                <c:pt idx="47707">
                  <c:v>0.985981778343758</c:v>
                </c:pt>
                <c:pt idx="47708">
                  <c:v>0.985876990471938</c:v>
                </c:pt>
                <c:pt idx="47709">
                  <c:v>0.98594730963243904</c:v>
                </c:pt>
                <c:pt idx="47710">
                  <c:v>0.98602839127536401</c:v>
                </c:pt>
                <c:pt idx="47711">
                  <c:v>0.98594851191590205</c:v>
                </c:pt>
                <c:pt idx="47712">
                  <c:v>0.98597567786392804</c:v>
                </c:pt>
                <c:pt idx="47713">
                  <c:v>0.98592380250855105</c:v>
                </c:pt>
                <c:pt idx="47714">
                  <c:v>0.98597081669679798</c:v>
                </c:pt>
                <c:pt idx="47715">
                  <c:v>0.98609522713205899</c:v>
                </c:pt>
                <c:pt idx="47716">
                  <c:v>0.98594818566569797</c:v>
                </c:pt>
                <c:pt idx="47717">
                  <c:v>0.98598229514550095</c:v>
                </c:pt>
                <c:pt idx="47718">
                  <c:v>0.98583487527101299</c:v>
                </c:pt>
                <c:pt idx="47719">
                  <c:v>0.98612413689332501</c:v>
                </c:pt>
                <c:pt idx="47720">
                  <c:v>0.98586601556139497</c:v>
                </c:pt>
                <c:pt idx="47721">
                  <c:v>0.98595274923529996</c:v>
                </c:pt>
                <c:pt idx="47722">
                  <c:v>0.98591713884582</c:v>
                </c:pt>
                <c:pt idx="47723">
                  <c:v>0.98591621268030705</c:v>
                </c:pt>
                <c:pt idx="47724">
                  <c:v>0.98606358454755005</c:v>
                </c:pt>
                <c:pt idx="47725">
                  <c:v>0.98596707824468599</c:v>
                </c:pt>
                <c:pt idx="47726">
                  <c:v>0.98590149871845101</c:v>
                </c:pt>
                <c:pt idx="47727">
                  <c:v>0.98595693806173901</c:v>
                </c:pt>
                <c:pt idx="47728">
                  <c:v>0.98591506101343396</c:v>
                </c:pt>
                <c:pt idx="47729">
                  <c:v>0.98600382963240296</c:v>
                </c:pt>
                <c:pt idx="47730">
                  <c:v>0.98599887198190195</c:v>
                </c:pt>
                <c:pt idx="47731">
                  <c:v>0.98607495294410596</c:v>
                </c:pt>
                <c:pt idx="47732">
                  <c:v>0.98598681686906997</c:v>
                </c:pt>
                <c:pt idx="47733">
                  <c:v>0.986030460899464</c:v>
                </c:pt>
                <c:pt idx="47734">
                  <c:v>0.98592748462004898</c:v>
                </c:pt>
                <c:pt idx="47735">
                  <c:v>0.98598902857153603</c:v>
                </c:pt>
                <c:pt idx="47736">
                  <c:v>0.98604047052620503</c:v>
                </c:pt>
                <c:pt idx="47737">
                  <c:v>0.98590472492218295</c:v>
                </c:pt>
                <c:pt idx="47738">
                  <c:v>0.98597875823330705</c:v>
                </c:pt>
                <c:pt idx="47739">
                  <c:v>0.98601655404784405</c:v>
                </c:pt>
                <c:pt idx="47740">
                  <c:v>0.98610005425562997</c:v>
                </c:pt>
                <c:pt idx="47741">
                  <c:v>0.98590756503809096</c:v>
                </c:pt>
                <c:pt idx="47742">
                  <c:v>0.98598375065772703</c:v>
                </c:pt>
                <c:pt idx="47743">
                  <c:v>0.98600619617763996</c:v>
                </c:pt>
                <c:pt idx="47744">
                  <c:v>0.98596097072141398</c:v>
                </c:pt>
                <c:pt idx="47745">
                  <c:v>0.98586224158426505</c:v>
                </c:pt>
                <c:pt idx="47746">
                  <c:v>0.98599193591194301</c:v>
                </c:pt>
                <c:pt idx="47747">
                  <c:v>0.98603400640308103</c:v>
                </c:pt>
                <c:pt idx="47748">
                  <c:v>0.98594849623834302</c:v>
                </c:pt>
                <c:pt idx="47749">
                  <c:v>0.98595656364485096</c:v>
                </c:pt>
                <c:pt idx="47750">
                  <c:v>0.98592814641486703</c:v>
                </c:pt>
                <c:pt idx="47751">
                  <c:v>0.98593010159288896</c:v>
                </c:pt>
                <c:pt idx="47752">
                  <c:v>0.98599073390968694</c:v>
                </c:pt>
                <c:pt idx="47753">
                  <c:v>0.98590957065955398</c:v>
                </c:pt>
                <c:pt idx="47754">
                  <c:v>0.98600549124751702</c:v>
                </c:pt>
                <c:pt idx="47755">
                  <c:v>0.98594819097557995</c:v>
                </c:pt>
                <c:pt idx="47756">
                  <c:v>0.98598284658907598</c:v>
                </c:pt>
                <c:pt idx="47757">
                  <c:v>0.98595280601820601</c:v>
                </c:pt>
                <c:pt idx="47758">
                  <c:v>0.98588386818802398</c:v>
                </c:pt>
                <c:pt idx="47759">
                  <c:v>0.98595734409565805</c:v>
                </c:pt>
                <c:pt idx="47760">
                  <c:v>0.98602329602507</c:v>
                </c:pt>
                <c:pt idx="47761">
                  <c:v>0.98598011535737395</c:v>
                </c:pt>
                <c:pt idx="47762">
                  <c:v>0.98606335490179897</c:v>
                </c:pt>
                <c:pt idx="47763">
                  <c:v>0.98599265472576902</c:v>
                </c:pt>
                <c:pt idx="47764">
                  <c:v>0.98600357306602704</c:v>
                </c:pt>
                <c:pt idx="47765">
                  <c:v>0.98602541879527705</c:v>
                </c:pt>
                <c:pt idx="47766">
                  <c:v>0.98588506512171903</c:v>
                </c:pt>
                <c:pt idx="47767">
                  <c:v>0.98598306805181601</c:v>
                </c:pt>
                <c:pt idx="47768">
                  <c:v>0.985906420652923</c:v>
                </c:pt>
                <c:pt idx="47769">
                  <c:v>0.98603084047147804</c:v>
                </c:pt>
                <c:pt idx="47770">
                  <c:v>0.98593690397536804</c:v>
                </c:pt>
                <c:pt idx="47771">
                  <c:v>0.98600569432822804</c:v>
                </c:pt>
                <c:pt idx="47772">
                  <c:v>0.98601668349635896</c:v>
                </c:pt>
                <c:pt idx="47773">
                  <c:v>0.98591270496329197</c:v>
                </c:pt>
                <c:pt idx="47774">
                  <c:v>0.98599879521565503</c:v>
                </c:pt>
                <c:pt idx="47775">
                  <c:v>0.98588147019214201</c:v>
                </c:pt>
                <c:pt idx="47776">
                  <c:v>0.986058572497993</c:v>
                </c:pt>
                <c:pt idx="47777">
                  <c:v>0.98601195742578696</c:v>
                </c:pt>
                <c:pt idx="47778">
                  <c:v>0.98602770794384198</c:v>
                </c:pt>
                <c:pt idx="47779">
                  <c:v>0.98583551734323904</c:v>
                </c:pt>
                <c:pt idx="47780">
                  <c:v>0.98599313396270705</c:v>
                </c:pt>
                <c:pt idx="47781">
                  <c:v>0.98595252888003804</c:v>
                </c:pt>
                <c:pt idx="47782">
                  <c:v>0.98599218836333602</c:v>
                </c:pt>
                <c:pt idx="47783">
                  <c:v>0.98600566536444301</c:v>
                </c:pt>
                <c:pt idx="47784">
                  <c:v>0.98583352920578504</c:v>
                </c:pt>
                <c:pt idx="47785">
                  <c:v>0.986136849725889</c:v>
                </c:pt>
                <c:pt idx="47786">
                  <c:v>0.98602428244092599</c:v>
                </c:pt>
                <c:pt idx="47787">
                  <c:v>0.98599463495532202</c:v>
                </c:pt>
                <c:pt idx="47788">
                  <c:v>0.98599774400682705</c:v>
                </c:pt>
                <c:pt idx="47789">
                  <c:v>0.98587930376397803</c:v>
                </c:pt>
                <c:pt idx="47790">
                  <c:v>0.98600137954499201</c:v>
                </c:pt>
                <c:pt idx="47791">
                  <c:v>0.98591890417333305</c:v>
                </c:pt>
                <c:pt idx="47792">
                  <c:v>0.98599718607770503</c:v>
                </c:pt>
                <c:pt idx="47793">
                  <c:v>0.98593303627886897</c:v>
                </c:pt>
                <c:pt idx="47794">
                  <c:v>0.985926529767156</c:v>
                </c:pt>
                <c:pt idx="47795">
                  <c:v>0.98592667095844</c:v>
                </c:pt>
                <c:pt idx="47796">
                  <c:v>0.98599896228924799</c:v>
                </c:pt>
                <c:pt idx="47797">
                  <c:v>0.98596871334742897</c:v>
                </c:pt>
                <c:pt idx="47798">
                  <c:v>0.98608162884221695</c:v>
                </c:pt>
                <c:pt idx="47799">
                  <c:v>0.98588274641868601</c:v>
                </c:pt>
                <c:pt idx="47800">
                  <c:v>0.98608983362626801</c:v>
                </c:pt>
                <c:pt idx="47801">
                  <c:v>0.98589601281023198</c:v>
                </c:pt>
                <c:pt idx="47802">
                  <c:v>0.986056957073982</c:v>
                </c:pt>
                <c:pt idx="47803">
                  <c:v>0.98596213480425698</c:v>
                </c:pt>
                <c:pt idx="47804">
                  <c:v>0.98590745388316103</c:v>
                </c:pt>
                <c:pt idx="47805">
                  <c:v>0.98588731705912402</c:v>
                </c:pt>
                <c:pt idx="47806">
                  <c:v>0.98601799907943499</c:v>
                </c:pt>
                <c:pt idx="47807">
                  <c:v>0.98590894984599597</c:v>
                </c:pt>
                <c:pt idx="47808">
                  <c:v>0.98590451376758503</c:v>
                </c:pt>
                <c:pt idx="47809">
                  <c:v>0.98602876175131704</c:v>
                </c:pt>
                <c:pt idx="47810">
                  <c:v>0.98612283699033498</c:v>
                </c:pt>
                <c:pt idx="47811">
                  <c:v>0.985899403564098</c:v>
                </c:pt>
                <c:pt idx="47812">
                  <c:v>0.98593166612243899</c:v>
                </c:pt>
                <c:pt idx="47813">
                  <c:v>0.98599299864545598</c:v>
                </c:pt>
                <c:pt idx="47814">
                  <c:v>0.98603706564016602</c:v>
                </c:pt>
                <c:pt idx="47815">
                  <c:v>0.98593379734570197</c:v>
                </c:pt>
                <c:pt idx="47816">
                  <c:v>0.98593083104227996</c:v>
                </c:pt>
                <c:pt idx="47817">
                  <c:v>0.985941898739506</c:v>
                </c:pt>
                <c:pt idx="47818">
                  <c:v>0.98591602707227899</c:v>
                </c:pt>
                <c:pt idx="47819">
                  <c:v>0.98597510369595998</c:v>
                </c:pt>
                <c:pt idx="47820">
                  <c:v>0.98597967846774903</c:v>
                </c:pt>
                <c:pt idx="47821">
                  <c:v>0.98602924988367602</c:v>
                </c:pt>
                <c:pt idx="47822">
                  <c:v>0.98599717248950902</c:v>
                </c:pt>
                <c:pt idx="47823">
                  <c:v>0.98606277414391097</c:v>
                </c:pt>
                <c:pt idx="47824">
                  <c:v>0.98591284552742697</c:v>
                </c:pt>
                <c:pt idx="47825">
                  <c:v>0.98598027895640405</c:v>
                </c:pt>
                <c:pt idx="47826">
                  <c:v>0.98595073103499997</c:v>
                </c:pt>
                <c:pt idx="47827">
                  <c:v>0.985947858880314</c:v>
                </c:pt>
                <c:pt idx="47828">
                  <c:v>0.98591462438336597</c:v>
                </c:pt>
                <c:pt idx="47829">
                  <c:v>0.98589842762300695</c:v>
                </c:pt>
                <c:pt idx="47830">
                  <c:v>0.98599494070495897</c:v>
                </c:pt>
                <c:pt idx="47831">
                  <c:v>0.985955183900591</c:v>
                </c:pt>
                <c:pt idx="47832">
                  <c:v>0.98596340924204595</c:v>
                </c:pt>
                <c:pt idx="47833">
                  <c:v>0.98591878540024103</c:v>
                </c:pt>
                <c:pt idx="47834">
                  <c:v>0.98592969470764102</c:v>
                </c:pt>
                <c:pt idx="47835">
                  <c:v>0.98596191470375405</c:v>
                </c:pt>
                <c:pt idx="47836">
                  <c:v>0.98591897040663201</c:v>
                </c:pt>
                <c:pt idx="47837">
                  <c:v>0.98603485875849595</c:v>
                </c:pt>
                <c:pt idx="47838">
                  <c:v>0.98591311329458098</c:v>
                </c:pt>
                <c:pt idx="47839">
                  <c:v>0.98595124216588503</c:v>
                </c:pt>
                <c:pt idx="47840">
                  <c:v>0.98591407930172503</c:v>
                </c:pt>
                <c:pt idx="47841">
                  <c:v>0.98592992451557104</c:v>
                </c:pt>
                <c:pt idx="47842">
                  <c:v>0.98594582572564704</c:v>
                </c:pt>
                <c:pt idx="47843">
                  <c:v>0.98598789387614105</c:v>
                </c:pt>
                <c:pt idx="47844">
                  <c:v>0.98604423353590098</c:v>
                </c:pt>
                <c:pt idx="47845">
                  <c:v>0.98587175883840406</c:v>
                </c:pt>
                <c:pt idx="47846">
                  <c:v>0.98606139363701395</c:v>
                </c:pt>
                <c:pt idx="47847">
                  <c:v>0.98598383148104396</c:v>
                </c:pt>
                <c:pt idx="47848">
                  <c:v>0.98600856294149597</c:v>
                </c:pt>
                <c:pt idx="47849">
                  <c:v>0.98602450675216802</c:v>
                </c:pt>
                <c:pt idx="47850">
                  <c:v>0.98603880919917397</c:v>
                </c:pt>
                <c:pt idx="47851">
                  <c:v>0.98590029229881104</c:v>
                </c:pt>
                <c:pt idx="47852">
                  <c:v>0.98595545029009601</c:v>
                </c:pt>
                <c:pt idx="47853">
                  <c:v>0.98597817917235397</c:v>
                </c:pt>
                <c:pt idx="47854">
                  <c:v>0.98597399884961101</c:v>
                </c:pt>
                <c:pt idx="47855">
                  <c:v>0.98601218402612201</c:v>
                </c:pt>
                <c:pt idx="47856">
                  <c:v>0.98588869150837299</c:v>
                </c:pt>
                <c:pt idx="47857">
                  <c:v>0.98593580851745299</c:v>
                </c:pt>
                <c:pt idx="47858">
                  <c:v>0.98591666961857205</c:v>
                </c:pt>
                <c:pt idx="47859">
                  <c:v>0.98587442658038504</c:v>
                </c:pt>
                <c:pt idx="47860">
                  <c:v>0.985989997010701</c:v>
                </c:pt>
                <c:pt idx="47861">
                  <c:v>0.98592356749162502</c:v>
                </c:pt>
                <c:pt idx="47862">
                  <c:v>0.98600704759319502</c:v>
                </c:pt>
                <c:pt idx="47863">
                  <c:v>0.98595276125408704</c:v>
                </c:pt>
                <c:pt idx="47864">
                  <c:v>0.98588978132459004</c:v>
                </c:pt>
                <c:pt idx="47865">
                  <c:v>0.98602377831570998</c:v>
                </c:pt>
                <c:pt idx="47866">
                  <c:v>0.98596729698478003</c:v>
                </c:pt>
                <c:pt idx="47867">
                  <c:v>0.98604066766280196</c:v>
                </c:pt>
                <c:pt idx="47868">
                  <c:v>0.98604319100261295</c:v>
                </c:pt>
                <c:pt idx="47869">
                  <c:v>0.98587778373024204</c:v>
                </c:pt>
                <c:pt idx="47870">
                  <c:v>0.98601002982691599</c:v>
                </c:pt>
                <c:pt idx="47871">
                  <c:v>0.98594055250995305</c:v>
                </c:pt>
                <c:pt idx="47872">
                  <c:v>0.98599678292762405</c:v>
                </c:pt>
                <c:pt idx="47873">
                  <c:v>0.985895124706061</c:v>
                </c:pt>
                <c:pt idx="47874">
                  <c:v>0.98609216709305902</c:v>
                </c:pt>
                <c:pt idx="47875">
                  <c:v>0.98586021352597997</c:v>
                </c:pt>
                <c:pt idx="47876">
                  <c:v>0.98612368692583297</c:v>
                </c:pt>
                <c:pt idx="47877">
                  <c:v>0.985975009118224</c:v>
                </c:pt>
                <c:pt idx="47878">
                  <c:v>0.98596637675944598</c:v>
                </c:pt>
                <c:pt idx="47879">
                  <c:v>0.98593322913624504</c:v>
                </c:pt>
                <c:pt idx="47880">
                  <c:v>0.98594001194701697</c:v>
                </c:pt>
                <c:pt idx="47881">
                  <c:v>0.986110096471982</c:v>
                </c:pt>
                <c:pt idx="47882">
                  <c:v>0.98590274755623997</c:v>
                </c:pt>
                <c:pt idx="47883">
                  <c:v>0.98601196170164696</c:v>
                </c:pt>
                <c:pt idx="47884">
                  <c:v>0.98596922364750805</c:v>
                </c:pt>
                <c:pt idx="47885">
                  <c:v>0.98609521647655796</c:v>
                </c:pt>
                <c:pt idx="47886">
                  <c:v>0.98592231755848003</c:v>
                </c:pt>
                <c:pt idx="47887">
                  <c:v>0.98604665005351899</c:v>
                </c:pt>
                <c:pt idx="47888">
                  <c:v>0.98584212828039897</c:v>
                </c:pt>
                <c:pt idx="47889">
                  <c:v>0.98601714568964405</c:v>
                </c:pt>
                <c:pt idx="47890">
                  <c:v>0.98589008650867105</c:v>
                </c:pt>
                <c:pt idx="47891">
                  <c:v>0.98596551814554501</c:v>
                </c:pt>
                <c:pt idx="47892">
                  <c:v>0.98603063970011096</c:v>
                </c:pt>
                <c:pt idx="47893">
                  <c:v>0.98595823284292605</c:v>
                </c:pt>
                <c:pt idx="47894">
                  <c:v>0.98601109617510396</c:v>
                </c:pt>
                <c:pt idx="47895">
                  <c:v>0.98603822173724898</c:v>
                </c:pt>
                <c:pt idx="47896">
                  <c:v>0.98593385416438695</c:v>
                </c:pt>
                <c:pt idx="47897">
                  <c:v>0.98600953534403801</c:v>
                </c:pt>
                <c:pt idx="47898">
                  <c:v>0.98585903346795001</c:v>
                </c:pt>
                <c:pt idx="47899">
                  <c:v>0.98605598912691805</c:v>
                </c:pt>
                <c:pt idx="47900">
                  <c:v>0.98584488679206494</c:v>
                </c:pt>
                <c:pt idx="47901">
                  <c:v>0.986157685852317</c:v>
                </c:pt>
                <c:pt idx="47902">
                  <c:v>0.98592737198914504</c:v>
                </c:pt>
                <c:pt idx="47903">
                  <c:v>0.98600100142849201</c:v>
                </c:pt>
                <c:pt idx="47904">
                  <c:v>0.985910884883065</c:v>
                </c:pt>
                <c:pt idx="47905">
                  <c:v>0.98610789044901204</c:v>
                </c:pt>
                <c:pt idx="47906">
                  <c:v>0.98601687073029898</c:v>
                </c:pt>
                <c:pt idx="47907">
                  <c:v>0.98593385194623895</c:v>
                </c:pt>
                <c:pt idx="47908">
                  <c:v>0.98598424089437597</c:v>
                </c:pt>
                <c:pt idx="47909">
                  <c:v>0.98590532791667296</c:v>
                </c:pt>
                <c:pt idx="47910">
                  <c:v>0.98600885964565699</c:v>
                </c:pt>
                <c:pt idx="47911">
                  <c:v>0.98586580328504103</c:v>
                </c:pt>
                <c:pt idx="47912">
                  <c:v>0.98593181107370598</c:v>
                </c:pt>
                <c:pt idx="47913">
                  <c:v>0.98584786683791104</c:v>
                </c:pt>
                <c:pt idx="47914">
                  <c:v>0.98606082844253595</c:v>
                </c:pt>
                <c:pt idx="47915">
                  <c:v>0.98601640452610295</c:v>
                </c:pt>
                <c:pt idx="47916">
                  <c:v>0.98601920823</c:v>
                </c:pt>
                <c:pt idx="47917">
                  <c:v>0.985920653696299</c:v>
                </c:pt>
                <c:pt idx="47918">
                  <c:v>0.98598122785616105</c:v>
                </c:pt>
                <c:pt idx="47919">
                  <c:v>0.98593961776719197</c:v>
                </c:pt>
                <c:pt idx="47920">
                  <c:v>0.98604057066978101</c:v>
                </c:pt>
                <c:pt idx="47921">
                  <c:v>0.98596309373370505</c:v>
                </c:pt>
                <c:pt idx="47922">
                  <c:v>0.98597821928207796</c:v>
                </c:pt>
                <c:pt idx="47923">
                  <c:v>0.98596451091237203</c:v>
                </c:pt>
                <c:pt idx="47924">
                  <c:v>0.98600317513789804</c:v>
                </c:pt>
                <c:pt idx="47925">
                  <c:v>0.98588958972361096</c:v>
                </c:pt>
                <c:pt idx="47926">
                  <c:v>0.98595730775302304</c:v>
                </c:pt>
                <c:pt idx="47927">
                  <c:v>0.98598777635341595</c:v>
                </c:pt>
                <c:pt idx="47928">
                  <c:v>0.98590203556877398</c:v>
                </c:pt>
                <c:pt idx="47929">
                  <c:v>0.98603398824975697</c:v>
                </c:pt>
                <c:pt idx="47930">
                  <c:v>0.98594196718438698</c:v>
                </c:pt>
                <c:pt idx="47931">
                  <c:v>0.98602203098296204</c:v>
                </c:pt>
                <c:pt idx="47932">
                  <c:v>0.98597311627538897</c:v>
                </c:pt>
                <c:pt idx="47933">
                  <c:v>0.98590112468147195</c:v>
                </c:pt>
                <c:pt idx="47934">
                  <c:v>0.98599801045598101</c:v>
                </c:pt>
                <c:pt idx="47935">
                  <c:v>0.98584741516773</c:v>
                </c:pt>
                <c:pt idx="47936">
                  <c:v>0.98600786336427304</c:v>
                </c:pt>
                <c:pt idx="47937">
                  <c:v>0.98600574853718403</c:v>
                </c:pt>
                <c:pt idx="47938">
                  <c:v>0.986038833545264</c:v>
                </c:pt>
                <c:pt idx="47939">
                  <c:v>0.98597713720505398</c:v>
                </c:pt>
                <c:pt idx="47940">
                  <c:v>0.98606404099121703</c:v>
                </c:pt>
                <c:pt idx="47941">
                  <c:v>0.98586790034002802</c:v>
                </c:pt>
                <c:pt idx="47942">
                  <c:v>0.98608680372339896</c:v>
                </c:pt>
                <c:pt idx="47943">
                  <c:v>0.98588716081259797</c:v>
                </c:pt>
                <c:pt idx="47944">
                  <c:v>0.98609536091125105</c:v>
                </c:pt>
                <c:pt idx="47945">
                  <c:v>0.98602616976018098</c:v>
                </c:pt>
                <c:pt idx="47946">
                  <c:v>0.98600760299694701</c:v>
                </c:pt>
                <c:pt idx="47947">
                  <c:v>0.98595265470178794</c:v>
                </c:pt>
                <c:pt idx="47948">
                  <c:v>0.98593675008800596</c:v>
                </c:pt>
                <c:pt idx="47949">
                  <c:v>0.98603793465237599</c:v>
                </c:pt>
                <c:pt idx="47950">
                  <c:v>0.986014143980803</c:v>
                </c:pt>
                <c:pt idx="47951">
                  <c:v>0.98601279398170305</c:v>
                </c:pt>
                <c:pt idx="47952">
                  <c:v>0.98595941158502698</c:v>
                </c:pt>
                <c:pt idx="47953">
                  <c:v>0.98599409749128997</c:v>
                </c:pt>
                <c:pt idx="47954">
                  <c:v>0.98590621773056997</c:v>
                </c:pt>
                <c:pt idx="47955">
                  <c:v>0.98604102390609505</c:v>
                </c:pt>
                <c:pt idx="47956">
                  <c:v>0.98593985263960504</c:v>
                </c:pt>
                <c:pt idx="47957">
                  <c:v>0.98601540920821495</c:v>
                </c:pt>
                <c:pt idx="47958">
                  <c:v>0.98588520305028804</c:v>
                </c:pt>
                <c:pt idx="47959">
                  <c:v>0.98586712367899298</c:v>
                </c:pt>
                <c:pt idx="47960">
                  <c:v>0.98602029478494102</c:v>
                </c:pt>
                <c:pt idx="47961">
                  <c:v>0.98596834633397001</c:v>
                </c:pt>
                <c:pt idx="47962">
                  <c:v>0.98600053690246803</c:v>
                </c:pt>
                <c:pt idx="47963">
                  <c:v>0.98589135472052902</c:v>
                </c:pt>
                <c:pt idx="47964">
                  <c:v>0.98593518746189801</c:v>
                </c:pt>
                <c:pt idx="47965">
                  <c:v>0.98605198586785703</c:v>
                </c:pt>
                <c:pt idx="47966">
                  <c:v>0.98596759844460502</c:v>
                </c:pt>
                <c:pt idx="47967">
                  <c:v>0.98601255961954704</c:v>
                </c:pt>
                <c:pt idx="47968">
                  <c:v>0.98595805611940202</c:v>
                </c:pt>
                <c:pt idx="47969">
                  <c:v>0.986006496423528</c:v>
                </c:pt>
                <c:pt idx="47970">
                  <c:v>0.98596653309496995</c:v>
                </c:pt>
                <c:pt idx="47971">
                  <c:v>0.98600730933712899</c:v>
                </c:pt>
                <c:pt idx="47972">
                  <c:v>0.98594911476710601</c:v>
                </c:pt>
                <c:pt idx="47973">
                  <c:v>0.98613439091080901</c:v>
                </c:pt>
                <c:pt idx="47974">
                  <c:v>0.98591995677691202</c:v>
                </c:pt>
                <c:pt idx="47975">
                  <c:v>0.98603446426583596</c:v>
                </c:pt>
                <c:pt idx="47976">
                  <c:v>0.98591830373829203</c:v>
                </c:pt>
                <c:pt idx="47977">
                  <c:v>0.985918143614395</c:v>
                </c:pt>
                <c:pt idx="47978">
                  <c:v>0.98596841006167002</c:v>
                </c:pt>
                <c:pt idx="47979">
                  <c:v>0.98599397246886</c:v>
                </c:pt>
                <c:pt idx="47980">
                  <c:v>0.98601410963568004</c:v>
                </c:pt>
                <c:pt idx="47981">
                  <c:v>0.98594507208402504</c:v>
                </c:pt>
                <c:pt idx="47982">
                  <c:v>0.98591455215188495</c:v>
                </c:pt>
                <c:pt idx="47983">
                  <c:v>0.98598953669339595</c:v>
                </c:pt>
                <c:pt idx="47984">
                  <c:v>0.98597062042533401</c:v>
                </c:pt>
                <c:pt idx="47985">
                  <c:v>0.986035778327085</c:v>
                </c:pt>
                <c:pt idx="47986">
                  <c:v>0.98592741342074597</c:v>
                </c:pt>
                <c:pt idx="47987">
                  <c:v>0.98592912390709297</c:v>
                </c:pt>
                <c:pt idx="47988">
                  <c:v>0.98582601364699596</c:v>
                </c:pt>
                <c:pt idx="47989">
                  <c:v>0.985993468117906</c:v>
                </c:pt>
                <c:pt idx="47990">
                  <c:v>0.98597585794090903</c:v>
                </c:pt>
                <c:pt idx="47991">
                  <c:v>0.98604779067817305</c:v>
                </c:pt>
                <c:pt idx="47992">
                  <c:v>0.98608247641995495</c:v>
                </c:pt>
                <c:pt idx="47993">
                  <c:v>0.98588942226500798</c:v>
                </c:pt>
                <c:pt idx="47994">
                  <c:v>0.986015826131039</c:v>
                </c:pt>
                <c:pt idx="47995">
                  <c:v>0.98583061056173404</c:v>
                </c:pt>
                <c:pt idx="47996">
                  <c:v>0.98594224487992099</c:v>
                </c:pt>
                <c:pt idx="47997">
                  <c:v>0.98592437006640399</c:v>
                </c:pt>
                <c:pt idx="47998">
                  <c:v>0.98595379793114901</c:v>
                </c:pt>
                <c:pt idx="47999">
                  <c:v>0.98599394936426699</c:v>
                </c:pt>
                <c:pt idx="48000">
                  <c:v>0.98593505902399303</c:v>
                </c:pt>
                <c:pt idx="48001">
                  <c:v>0.985951487315189</c:v>
                </c:pt>
                <c:pt idx="48002">
                  <c:v>0.98591887580300797</c:v>
                </c:pt>
                <c:pt idx="48003">
                  <c:v>0.98589590859938503</c:v>
                </c:pt>
                <c:pt idx="48004">
                  <c:v>0.98599262142497601</c:v>
                </c:pt>
                <c:pt idx="48005">
                  <c:v>0.98592580132302099</c:v>
                </c:pt>
                <c:pt idx="48006">
                  <c:v>0.98605535252024701</c:v>
                </c:pt>
                <c:pt idx="48007">
                  <c:v>0.98586517826722497</c:v>
                </c:pt>
                <c:pt idx="48008">
                  <c:v>0.98606391090495304</c:v>
                </c:pt>
                <c:pt idx="48009">
                  <c:v>0.98599367177832797</c:v>
                </c:pt>
                <c:pt idx="48010">
                  <c:v>0.98597559542104996</c:v>
                </c:pt>
                <c:pt idx="48011">
                  <c:v>0.98592733455054604</c:v>
                </c:pt>
                <c:pt idx="48012">
                  <c:v>0.98602671268974895</c:v>
                </c:pt>
                <c:pt idx="48013">
                  <c:v>0.98588576221058299</c:v>
                </c:pt>
                <c:pt idx="48014">
                  <c:v>0.98604031569428796</c:v>
                </c:pt>
                <c:pt idx="48015">
                  <c:v>0.98588511260686296</c:v>
                </c:pt>
                <c:pt idx="48016">
                  <c:v>0.98594655503819295</c:v>
                </c:pt>
                <c:pt idx="48017">
                  <c:v>0.98594873999953803</c:v>
                </c:pt>
                <c:pt idx="48018">
                  <c:v>0.98606437426528504</c:v>
                </c:pt>
                <c:pt idx="48019">
                  <c:v>0.98606545260531497</c:v>
                </c:pt>
                <c:pt idx="48020">
                  <c:v>0.98592051156618699</c:v>
                </c:pt>
                <c:pt idx="48021">
                  <c:v>0.98594262013450595</c:v>
                </c:pt>
                <c:pt idx="48022">
                  <c:v>0.98595927886533297</c:v>
                </c:pt>
                <c:pt idx="48023">
                  <c:v>0.98605493266406297</c:v>
                </c:pt>
                <c:pt idx="48024">
                  <c:v>0.98596903925830004</c:v>
                </c:pt>
                <c:pt idx="48025">
                  <c:v>0.98602227365571005</c:v>
                </c:pt>
                <c:pt idx="48026">
                  <c:v>0.98580841286288801</c:v>
                </c:pt>
                <c:pt idx="48027">
                  <c:v>0.98606592321978004</c:v>
                </c:pt>
                <c:pt idx="48028">
                  <c:v>0.98587644637814897</c:v>
                </c:pt>
                <c:pt idx="48029">
                  <c:v>0.98600415184729495</c:v>
                </c:pt>
                <c:pt idx="48030">
                  <c:v>0.98592752906049397</c:v>
                </c:pt>
                <c:pt idx="48031">
                  <c:v>0.98591680775728996</c:v>
                </c:pt>
                <c:pt idx="48032">
                  <c:v>0.98602155111795697</c:v>
                </c:pt>
                <c:pt idx="48033">
                  <c:v>0.98584718239972402</c:v>
                </c:pt>
                <c:pt idx="48034">
                  <c:v>0.98607378409208901</c:v>
                </c:pt>
                <c:pt idx="48035">
                  <c:v>0.98588865437541995</c:v>
                </c:pt>
                <c:pt idx="48036">
                  <c:v>0.98600404750994497</c:v>
                </c:pt>
                <c:pt idx="48037">
                  <c:v>0.98596002340247302</c:v>
                </c:pt>
                <c:pt idx="48038">
                  <c:v>0.98590367142172997</c:v>
                </c:pt>
                <c:pt idx="48039">
                  <c:v>0.98600183786617801</c:v>
                </c:pt>
                <c:pt idx="48040">
                  <c:v>0.98597187534194797</c:v>
                </c:pt>
                <c:pt idx="48041">
                  <c:v>0.98603630429122102</c:v>
                </c:pt>
                <c:pt idx="48042">
                  <c:v>0.98585518728787203</c:v>
                </c:pt>
                <c:pt idx="48043">
                  <c:v>0.985990309870034</c:v>
                </c:pt>
                <c:pt idx="48044">
                  <c:v>0.985989557684819</c:v>
                </c:pt>
                <c:pt idx="48045">
                  <c:v>0.98589934707936</c:v>
                </c:pt>
                <c:pt idx="48046">
                  <c:v>0.985932685519882</c:v>
                </c:pt>
                <c:pt idx="48047">
                  <c:v>0.98601288381382102</c:v>
                </c:pt>
                <c:pt idx="48048">
                  <c:v>0.98599681701372099</c:v>
                </c:pt>
                <c:pt idx="48049">
                  <c:v>0.98591342888825695</c:v>
                </c:pt>
                <c:pt idx="48050">
                  <c:v>0.98589929157775702</c:v>
                </c:pt>
                <c:pt idx="48051">
                  <c:v>0.98590250002017799</c:v>
                </c:pt>
                <c:pt idx="48052">
                  <c:v>0.985936810936893</c:v>
                </c:pt>
                <c:pt idx="48053">
                  <c:v>0.98601550541781202</c:v>
                </c:pt>
                <c:pt idx="48054">
                  <c:v>0.98601066320415698</c:v>
                </c:pt>
                <c:pt idx="48055">
                  <c:v>0.98598554497174296</c:v>
                </c:pt>
                <c:pt idx="48056">
                  <c:v>0.98585677771071401</c:v>
                </c:pt>
                <c:pt idx="48057">
                  <c:v>0.98599890423875303</c:v>
                </c:pt>
                <c:pt idx="48058">
                  <c:v>0.98602758247709699</c:v>
                </c:pt>
                <c:pt idx="48059">
                  <c:v>0.98593420927619801</c:v>
                </c:pt>
                <c:pt idx="48060">
                  <c:v>0.98596723457783397</c:v>
                </c:pt>
                <c:pt idx="48061">
                  <c:v>0.985802854517974</c:v>
                </c:pt>
                <c:pt idx="48062">
                  <c:v>0.98601735588606598</c:v>
                </c:pt>
                <c:pt idx="48063">
                  <c:v>0.98593074075464504</c:v>
                </c:pt>
                <c:pt idx="48064">
                  <c:v>0.98600235130853198</c:v>
                </c:pt>
                <c:pt idx="48065">
                  <c:v>0.98591620859088003</c:v>
                </c:pt>
                <c:pt idx="48066">
                  <c:v>0.986010233380614</c:v>
                </c:pt>
                <c:pt idx="48067">
                  <c:v>0.98595190237823505</c:v>
                </c:pt>
                <c:pt idx="48068">
                  <c:v>0.98590906576838699</c:v>
                </c:pt>
                <c:pt idx="48069">
                  <c:v>0.98605703752948703</c:v>
                </c:pt>
                <c:pt idx="48070">
                  <c:v>0.98588761995122798</c:v>
                </c:pt>
                <c:pt idx="48071">
                  <c:v>0.98606123077213903</c:v>
                </c:pt>
                <c:pt idx="48072">
                  <c:v>0.98604706806239695</c:v>
                </c:pt>
                <c:pt idx="48073">
                  <c:v>0.98591996477740096</c:v>
                </c:pt>
                <c:pt idx="48074">
                  <c:v>0.986050018779983</c:v>
                </c:pt>
                <c:pt idx="48075">
                  <c:v>0.98595451076693696</c:v>
                </c:pt>
                <c:pt idx="48076">
                  <c:v>0.98590579917418397</c:v>
                </c:pt>
                <c:pt idx="48077">
                  <c:v>0.98599320195170503</c:v>
                </c:pt>
                <c:pt idx="48078">
                  <c:v>0.98590323041622197</c:v>
                </c:pt>
                <c:pt idx="48079">
                  <c:v>0.98607327163234904</c:v>
                </c:pt>
                <c:pt idx="48080">
                  <c:v>0.98596797841613004</c:v>
                </c:pt>
                <c:pt idx="48081">
                  <c:v>0.98610608520076903</c:v>
                </c:pt>
                <c:pt idx="48082">
                  <c:v>0.98598566396948295</c:v>
                </c:pt>
                <c:pt idx="48083">
                  <c:v>0.98593729984971001</c:v>
                </c:pt>
                <c:pt idx="48084">
                  <c:v>0.98582256323609496</c:v>
                </c:pt>
                <c:pt idx="48085">
                  <c:v>0.986027530528365</c:v>
                </c:pt>
                <c:pt idx="48086">
                  <c:v>0.985890416616923</c:v>
                </c:pt>
                <c:pt idx="48087">
                  <c:v>0.98600814322577501</c:v>
                </c:pt>
                <c:pt idx="48088">
                  <c:v>0.98591480314330904</c:v>
                </c:pt>
                <c:pt idx="48089">
                  <c:v>0.98593892178620801</c:v>
                </c:pt>
                <c:pt idx="48090">
                  <c:v>0.98591003637170804</c:v>
                </c:pt>
                <c:pt idx="48091">
                  <c:v>0.98592516605682501</c:v>
                </c:pt>
                <c:pt idx="48092">
                  <c:v>0.98596735147245396</c:v>
                </c:pt>
                <c:pt idx="48093">
                  <c:v>0.98589789012468299</c:v>
                </c:pt>
                <c:pt idx="48094">
                  <c:v>0.98597734309433505</c:v>
                </c:pt>
                <c:pt idx="48095">
                  <c:v>0.98590260218537396</c:v>
                </c:pt>
                <c:pt idx="48096">
                  <c:v>0.98600969715056896</c:v>
                </c:pt>
                <c:pt idx="48097">
                  <c:v>0.98600482451206894</c:v>
                </c:pt>
                <c:pt idx="48098">
                  <c:v>0.985922442967618</c:v>
                </c:pt>
                <c:pt idx="48099">
                  <c:v>0.98600036256305101</c:v>
                </c:pt>
                <c:pt idx="48100">
                  <c:v>0.98581500297355795</c:v>
                </c:pt>
                <c:pt idx="48101">
                  <c:v>0.98603292249139796</c:v>
                </c:pt>
                <c:pt idx="48102">
                  <c:v>0.98591663513696304</c:v>
                </c:pt>
                <c:pt idx="48103">
                  <c:v>0.98595130539795495</c:v>
                </c:pt>
                <c:pt idx="48104">
                  <c:v>0.98587427294396202</c:v>
                </c:pt>
                <c:pt idx="48105">
                  <c:v>0.98594265540814197</c:v>
                </c:pt>
                <c:pt idx="48106">
                  <c:v>0.98605076630921695</c:v>
                </c:pt>
                <c:pt idx="48107">
                  <c:v>0.98592118730649503</c:v>
                </c:pt>
                <c:pt idx="48108">
                  <c:v>0.98591245315569698</c:v>
                </c:pt>
                <c:pt idx="48109">
                  <c:v>0.98598752366389097</c:v>
                </c:pt>
                <c:pt idx="48110">
                  <c:v>0.98603406627215695</c:v>
                </c:pt>
                <c:pt idx="48111">
                  <c:v>0.98597069531170001</c:v>
                </c:pt>
                <c:pt idx="48112">
                  <c:v>0.98603177915950802</c:v>
                </c:pt>
                <c:pt idx="48113">
                  <c:v>0.98592093849315898</c:v>
                </c:pt>
                <c:pt idx="48114">
                  <c:v>0.98594364502930798</c:v>
                </c:pt>
                <c:pt idx="48115">
                  <c:v>0.98591086881575596</c:v>
                </c:pt>
                <c:pt idx="48116">
                  <c:v>0.98600819345259505</c:v>
                </c:pt>
                <c:pt idx="48117">
                  <c:v>0.98581373724223098</c:v>
                </c:pt>
                <c:pt idx="48118">
                  <c:v>0.98602301123693503</c:v>
                </c:pt>
                <c:pt idx="48119">
                  <c:v>0.98591184395926401</c:v>
                </c:pt>
                <c:pt idx="48120">
                  <c:v>0.98597066173580095</c:v>
                </c:pt>
                <c:pt idx="48121">
                  <c:v>0.98592350251420602</c:v>
                </c:pt>
                <c:pt idx="48122">
                  <c:v>0.98593592604173697</c:v>
                </c:pt>
                <c:pt idx="48123">
                  <c:v>0.98588881549044005</c:v>
                </c:pt>
                <c:pt idx="48124">
                  <c:v>0.98598810660867497</c:v>
                </c:pt>
                <c:pt idx="48125">
                  <c:v>0.985837580675759</c:v>
                </c:pt>
                <c:pt idx="48126">
                  <c:v>0.98589558821989998</c:v>
                </c:pt>
                <c:pt idx="48127">
                  <c:v>0.98608192347401702</c:v>
                </c:pt>
                <c:pt idx="48128">
                  <c:v>0.985961013955308</c:v>
                </c:pt>
                <c:pt idx="48129">
                  <c:v>0.98594629003221701</c:v>
                </c:pt>
                <c:pt idx="48130">
                  <c:v>0.98591629184145202</c:v>
                </c:pt>
                <c:pt idx="48131">
                  <c:v>0.98604513261396298</c:v>
                </c:pt>
                <c:pt idx="48132">
                  <c:v>0.98589898791542196</c:v>
                </c:pt>
                <c:pt idx="48133">
                  <c:v>0.98591283016332099</c:v>
                </c:pt>
                <c:pt idx="48134">
                  <c:v>0.98596685790184102</c:v>
                </c:pt>
                <c:pt idx="48135">
                  <c:v>0.98588747348477501</c:v>
                </c:pt>
                <c:pt idx="48136">
                  <c:v>0.98604804464544804</c:v>
                </c:pt>
                <c:pt idx="48137">
                  <c:v>0.98597912306962499</c:v>
                </c:pt>
                <c:pt idx="48138">
                  <c:v>0.98598262929478098</c:v>
                </c:pt>
                <c:pt idx="48139">
                  <c:v>0.98591593887339202</c:v>
                </c:pt>
                <c:pt idx="48140">
                  <c:v>0.98594234461353902</c:v>
                </c:pt>
                <c:pt idx="48141">
                  <c:v>0.985957149331252</c:v>
                </c:pt>
                <c:pt idx="48142">
                  <c:v>0.985929395328627</c:v>
                </c:pt>
                <c:pt idx="48143">
                  <c:v>0.98602586850309704</c:v>
                </c:pt>
                <c:pt idx="48144">
                  <c:v>0.98604984209829605</c:v>
                </c:pt>
                <c:pt idx="48145">
                  <c:v>0.98593657010082902</c:v>
                </c:pt>
                <c:pt idx="48146">
                  <c:v>0.98602262662309703</c:v>
                </c:pt>
                <c:pt idx="48147">
                  <c:v>0.98600010481843303</c:v>
                </c:pt>
                <c:pt idx="48148">
                  <c:v>0.98601350602946103</c:v>
                </c:pt>
                <c:pt idx="48149">
                  <c:v>0.98600640806747097</c:v>
                </c:pt>
                <c:pt idx="48150">
                  <c:v>0.98597582643286097</c:v>
                </c:pt>
                <c:pt idx="48151">
                  <c:v>0.98595481839207799</c:v>
                </c:pt>
                <c:pt idx="48152">
                  <c:v>0.98595663164878999</c:v>
                </c:pt>
                <c:pt idx="48153">
                  <c:v>0.98599215390462602</c:v>
                </c:pt>
                <c:pt idx="48154">
                  <c:v>0.98606340097185496</c:v>
                </c:pt>
                <c:pt idx="48155">
                  <c:v>0.98596768010010105</c:v>
                </c:pt>
                <c:pt idx="48156">
                  <c:v>0.98602115355557596</c:v>
                </c:pt>
                <c:pt idx="48157">
                  <c:v>0.98592697446948097</c:v>
                </c:pt>
                <c:pt idx="48158">
                  <c:v>0.98595995643965195</c:v>
                </c:pt>
                <c:pt idx="48159">
                  <c:v>0.98591749569337706</c:v>
                </c:pt>
                <c:pt idx="48160">
                  <c:v>0.98590461452490696</c:v>
                </c:pt>
                <c:pt idx="48161">
                  <c:v>0.98589140978247303</c:v>
                </c:pt>
                <c:pt idx="48162">
                  <c:v>0.98598974680921703</c:v>
                </c:pt>
                <c:pt idx="48163">
                  <c:v>0.98597197506216705</c:v>
                </c:pt>
                <c:pt idx="48164">
                  <c:v>0.98596633650357701</c:v>
                </c:pt>
                <c:pt idx="48165">
                  <c:v>0.98594399767133001</c:v>
                </c:pt>
                <c:pt idx="48166">
                  <c:v>0.98603016021787504</c:v>
                </c:pt>
                <c:pt idx="48167">
                  <c:v>0.98590286963833595</c:v>
                </c:pt>
                <c:pt idx="48168">
                  <c:v>0.98591648522627595</c:v>
                </c:pt>
                <c:pt idx="48169">
                  <c:v>0.98594082455071497</c:v>
                </c:pt>
                <c:pt idx="48170">
                  <c:v>0.98598795752519297</c:v>
                </c:pt>
                <c:pt idx="48171">
                  <c:v>0.98592875324341001</c:v>
                </c:pt>
                <c:pt idx="48172">
                  <c:v>0.986022256544412</c:v>
                </c:pt>
                <c:pt idx="48173">
                  <c:v>0.985876561725332</c:v>
                </c:pt>
                <c:pt idx="48174">
                  <c:v>0.985969427507568</c:v>
                </c:pt>
                <c:pt idx="48175">
                  <c:v>0.98595769637263797</c:v>
                </c:pt>
                <c:pt idx="48176">
                  <c:v>0.98597932795142795</c:v>
                </c:pt>
                <c:pt idx="48177">
                  <c:v>0.98596231057944494</c:v>
                </c:pt>
                <c:pt idx="48178">
                  <c:v>0.98595898869811804</c:v>
                </c:pt>
                <c:pt idx="48179">
                  <c:v>0.98597629235277195</c:v>
                </c:pt>
                <c:pt idx="48180">
                  <c:v>0.98592896692514398</c:v>
                </c:pt>
                <c:pt idx="48181">
                  <c:v>0.98610497581464496</c:v>
                </c:pt>
                <c:pt idx="48182">
                  <c:v>0.98602176691320398</c:v>
                </c:pt>
                <c:pt idx="48183">
                  <c:v>0.98599814999623803</c:v>
                </c:pt>
                <c:pt idx="48184">
                  <c:v>0.98597395395579301</c:v>
                </c:pt>
                <c:pt idx="48185">
                  <c:v>0.98592513170835705</c:v>
                </c:pt>
                <c:pt idx="48186">
                  <c:v>0.98586037603611598</c:v>
                </c:pt>
                <c:pt idx="48187">
                  <c:v>0.98589835967438699</c:v>
                </c:pt>
                <c:pt idx="48188">
                  <c:v>0.98596049345207903</c:v>
                </c:pt>
                <c:pt idx="48189">
                  <c:v>0.98592406959585199</c:v>
                </c:pt>
                <c:pt idx="48190">
                  <c:v>0.98593899019869002</c:v>
                </c:pt>
                <c:pt idx="48191">
                  <c:v>0.986107369158159</c:v>
                </c:pt>
                <c:pt idx="48192">
                  <c:v>0.98588370682774196</c:v>
                </c:pt>
                <c:pt idx="48193">
                  <c:v>0.98604666964895205</c:v>
                </c:pt>
                <c:pt idx="48194">
                  <c:v>0.98590343726333995</c:v>
                </c:pt>
                <c:pt idx="48195">
                  <c:v>0.98598151308378801</c:v>
                </c:pt>
                <c:pt idx="48196">
                  <c:v>0.985994396766534</c:v>
                </c:pt>
                <c:pt idx="48197">
                  <c:v>0.98594863300213098</c:v>
                </c:pt>
                <c:pt idx="48198">
                  <c:v>0.98601258028279504</c:v>
                </c:pt>
                <c:pt idx="48199">
                  <c:v>0.98586853484371095</c:v>
                </c:pt>
                <c:pt idx="48200">
                  <c:v>0.98605353756516601</c:v>
                </c:pt>
                <c:pt idx="48201">
                  <c:v>0.98589047206632796</c:v>
                </c:pt>
                <c:pt idx="48202">
                  <c:v>0.98589440183404498</c:v>
                </c:pt>
                <c:pt idx="48203">
                  <c:v>0.98592588278557802</c:v>
                </c:pt>
                <c:pt idx="48204">
                  <c:v>0.98594551029785604</c:v>
                </c:pt>
                <c:pt idx="48205">
                  <c:v>0.98592059259924902</c:v>
                </c:pt>
                <c:pt idx="48206">
                  <c:v>0.98595949963868801</c:v>
                </c:pt>
                <c:pt idx="48207">
                  <c:v>0.98593515304402402</c:v>
                </c:pt>
                <c:pt idx="48208">
                  <c:v>0.98602672117852996</c:v>
                </c:pt>
                <c:pt idx="48209">
                  <c:v>0.98606201404207605</c:v>
                </c:pt>
                <c:pt idx="48210">
                  <c:v>0.98584200713608305</c:v>
                </c:pt>
                <c:pt idx="48211">
                  <c:v>0.98605129576054296</c:v>
                </c:pt>
                <c:pt idx="48212">
                  <c:v>0.98583609301127795</c:v>
                </c:pt>
                <c:pt idx="48213">
                  <c:v>0.98603531313457904</c:v>
                </c:pt>
                <c:pt idx="48214">
                  <c:v>0.98596462151071296</c:v>
                </c:pt>
                <c:pt idx="48215">
                  <c:v>0.98597052826335496</c:v>
                </c:pt>
                <c:pt idx="48216">
                  <c:v>0.98587107818673603</c:v>
                </c:pt>
                <c:pt idx="48217">
                  <c:v>0.98589353227225796</c:v>
                </c:pt>
                <c:pt idx="48218">
                  <c:v>0.98602138443770904</c:v>
                </c:pt>
                <c:pt idx="48219">
                  <c:v>0.98597046298329205</c:v>
                </c:pt>
                <c:pt idx="48220">
                  <c:v>0.98583801252422298</c:v>
                </c:pt>
                <c:pt idx="48221">
                  <c:v>0.98592909308298304</c:v>
                </c:pt>
                <c:pt idx="48222">
                  <c:v>0.98603641033273404</c:v>
                </c:pt>
                <c:pt idx="48223">
                  <c:v>0.98596288945001498</c:v>
                </c:pt>
                <c:pt idx="48224">
                  <c:v>0.98602338807069301</c:v>
                </c:pt>
                <c:pt idx="48225">
                  <c:v>0.98591187593219898</c:v>
                </c:pt>
                <c:pt idx="48226">
                  <c:v>0.985969949115305</c:v>
                </c:pt>
                <c:pt idx="48227">
                  <c:v>0.98593808583590703</c:v>
                </c:pt>
                <c:pt idx="48228">
                  <c:v>0.98601294915988202</c:v>
                </c:pt>
                <c:pt idx="48229">
                  <c:v>0.985979641467851</c:v>
                </c:pt>
                <c:pt idx="48230">
                  <c:v>0.98597164685921401</c:v>
                </c:pt>
                <c:pt idx="48231">
                  <c:v>0.98599489032547705</c:v>
                </c:pt>
                <c:pt idx="48232">
                  <c:v>0.98601657530027798</c:v>
                </c:pt>
                <c:pt idx="48233">
                  <c:v>0.98602956653401297</c:v>
                </c:pt>
                <c:pt idx="48234">
                  <c:v>0.98602133006886705</c:v>
                </c:pt>
                <c:pt idx="48235">
                  <c:v>0.98599787245870096</c:v>
                </c:pt>
                <c:pt idx="48236">
                  <c:v>0.98592215337419498</c:v>
                </c:pt>
                <c:pt idx="48237">
                  <c:v>0.98594588711058095</c:v>
                </c:pt>
                <c:pt idx="48238">
                  <c:v>0.98589998817424196</c:v>
                </c:pt>
                <c:pt idx="48239">
                  <c:v>0.98596475073522905</c:v>
                </c:pt>
                <c:pt idx="48240">
                  <c:v>0.98597906532095603</c:v>
                </c:pt>
                <c:pt idx="48241">
                  <c:v>0.98598240918777702</c:v>
                </c:pt>
                <c:pt idx="48242">
                  <c:v>0.98590322482892001</c:v>
                </c:pt>
                <c:pt idx="48243">
                  <c:v>0.98589046906305799</c:v>
                </c:pt>
                <c:pt idx="48244">
                  <c:v>0.98596986146425503</c:v>
                </c:pt>
                <c:pt idx="48245">
                  <c:v>0.98597963256031596</c:v>
                </c:pt>
                <c:pt idx="48246">
                  <c:v>0.98595757116692595</c:v>
                </c:pt>
                <c:pt idx="48247">
                  <c:v>0.98595295891238299</c:v>
                </c:pt>
                <c:pt idx="48248">
                  <c:v>0.98593642129579895</c:v>
                </c:pt>
                <c:pt idx="48249">
                  <c:v>0.98598256930969996</c:v>
                </c:pt>
                <c:pt idx="48250">
                  <c:v>0.986105322285034</c:v>
                </c:pt>
                <c:pt idx="48251">
                  <c:v>0.98596378777596505</c:v>
                </c:pt>
                <c:pt idx="48252">
                  <c:v>0.98597424028235803</c:v>
                </c:pt>
                <c:pt idx="48253">
                  <c:v>0.98586837637532299</c:v>
                </c:pt>
                <c:pt idx="48254">
                  <c:v>0.98597422131525503</c:v>
                </c:pt>
                <c:pt idx="48255">
                  <c:v>0.98597893695468497</c:v>
                </c:pt>
                <c:pt idx="48256">
                  <c:v>0.98601164843977396</c:v>
                </c:pt>
                <c:pt idx="48257">
                  <c:v>0.98614796860630205</c:v>
                </c:pt>
                <c:pt idx="48258">
                  <c:v>0.98591852703182203</c:v>
                </c:pt>
                <c:pt idx="48259">
                  <c:v>0.98597582291811003</c:v>
                </c:pt>
                <c:pt idx="48260">
                  <c:v>0.98593842703905898</c:v>
                </c:pt>
                <c:pt idx="48261">
                  <c:v>0.98608478839117397</c:v>
                </c:pt>
                <c:pt idx="48262">
                  <c:v>0.98596271101458</c:v>
                </c:pt>
                <c:pt idx="48263">
                  <c:v>0.98592906508758504</c:v>
                </c:pt>
                <c:pt idx="48264">
                  <c:v>0.98582583340707897</c:v>
                </c:pt>
                <c:pt idx="48265">
                  <c:v>0.98600636809117803</c:v>
                </c:pt>
                <c:pt idx="48266">
                  <c:v>0.98605663911636499</c:v>
                </c:pt>
                <c:pt idx="48267">
                  <c:v>0.98593376950884704</c:v>
                </c:pt>
                <c:pt idx="48268">
                  <c:v>0.98603610537611597</c:v>
                </c:pt>
                <c:pt idx="48269">
                  <c:v>0.98588457314739197</c:v>
                </c:pt>
                <c:pt idx="48270">
                  <c:v>0.98588602124608904</c:v>
                </c:pt>
                <c:pt idx="48271">
                  <c:v>0.98594133003227202</c:v>
                </c:pt>
                <c:pt idx="48272">
                  <c:v>0.98590448676809295</c:v>
                </c:pt>
                <c:pt idx="48273">
                  <c:v>0.98602777393376295</c:v>
                </c:pt>
                <c:pt idx="48274">
                  <c:v>0.98602615934340598</c:v>
                </c:pt>
                <c:pt idx="48275">
                  <c:v>0.98597574950964895</c:v>
                </c:pt>
                <c:pt idx="48276">
                  <c:v>0.986004198806675</c:v>
                </c:pt>
                <c:pt idx="48277">
                  <c:v>0.98587252559643701</c:v>
                </c:pt>
                <c:pt idx="48278">
                  <c:v>0.98590775114821405</c:v>
                </c:pt>
                <c:pt idx="48279">
                  <c:v>0.985946838687079</c:v>
                </c:pt>
                <c:pt idx="48280">
                  <c:v>0.98600041061200305</c:v>
                </c:pt>
                <c:pt idx="48281">
                  <c:v>0.98598940465538898</c:v>
                </c:pt>
                <c:pt idx="48282">
                  <c:v>0.98603781960569503</c:v>
                </c:pt>
                <c:pt idx="48283">
                  <c:v>0.98601689461133202</c:v>
                </c:pt>
                <c:pt idx="48284">
                  <c:v>0.98599332746940604</c:v>
                </c:pt>
                <c:pt idx="48285">
                  <c:v>0.98593583417214203</c:v>
                </c:pt>
                <c:pt idx="48286">
                  <c:v>0.98588517171420698</c:v>
                </c:pt>
                <c:pt idx="48287">
                  <c:v>0.98600046565714405</c:v>
                </c:pt>
                <c:pt idx="48288">
                  <c:v>0.98585948288722702</c:v>
                </c:pt>
                <c:pt idx="48289">
                  <c:v>0.986113075378792</c:v>
                </c:pt>
                <c:pt idx="48290">
                  <c:v>0.98601394338033799</c:v>
                </c:pt>
                <c:pt idx="48291">
                  <c:v>0.98601232746166001</c:v>
                </c:pt>
                <c:pt idx="48292">
                  <c:v>0.98592063447961298</c:v>
                </c:pt>
                <c:pt idx="48293">
                  <c:v>0.985864390302441</c:v>
                </c:pt>
                <c:pt idx="48294">
                  <c:v>0.985977183007816</c:v>
                </c:pt>
                <c:pt idx="48295">
                  <c:v>0.98601387106388705</c:v>
                </c:pt>
                <c:pt idx="48296">
                  <c:v>0.98598302972781204</c:v>
                </c:pt>
                <c:pt idx="48297">
                  <c:v>0.985998384379694</c:v>
                </c:pt>
                <c:pt idx="48298">
                  <c:v>0.98590474600445599</c:v>
                </c:pt>
                <c:pt idx="48299">
                  <c:v>0.98589781162299395</c:v>
                </c:pt>
                <c:pt idx="48300">
                  <c:v>0.98593009610505999</c:v>
                </c:pt>
                <c:pt idx="48301">
                  <c:v>0.98611212644056301</c:v>
                </c:pt>
                <c:pt idx="48302">
                  <c:v>0.98591658290154005</c:v>
                </c:pt>
                <c:pt idx="48303">
                  <c:v>0.985943597253644</c:v>
                </c:pt>
                <c:pt idx="48304">
                  <c:v>0.98584562883943005</c:v>
                </c:pt>
                <c:pt idx="48305">
                  <c:v>0.98594688119884899</c:v>
                </c:pt>
                <c:pt idx="48306">
                  <c:v>0.98587396250623405</c:v>
                </c:pt>
                <c:pt idx="48307">
                  <c:v>0.98592765568570095</c:v>
                </c:pt>
                <c:pt idx="48308">
                  <c:v>0.98587336674870296</c:v>
                </c:pt>
                <c:pt idx="48309">
                  <c:v>0.98589614512956303</c:v>
                </c:pt>
                <c:pt idx="48310">
                  <c:v>0.98592078983687204</c:v>
                </c:pt>
                <c:pt idx="48311">
                  <c:v>0.98593765229504304</c:v>
                </c:pt>
                <c:pt idx="48312">
                  <c:v>0.98593084753194404</c:v>
                </c:pt>
                <c:pt idx="48313">
                  <c:v>0.98598852564595296</c:v>
                </c:pt>
                <c:pt idx="48314">
                  <c:v>0.98587166097303403</c:v>
                </c:pt>
                <c:pt idx="48315">
                  <c:v>0.98605438251107003</c:v>
                </c:pt>
                <c:pt idx="48316">
                  <c:v>0.98587225330933304</c:v>
                </c:pt>
                <c:pt idx="48317">
                  <c:v>0.98603617920432196</c:v>
                </c:pt>
                <c:pt idx="48318">
                  <c:v>0.98594095823151895</c:v>
                </c:pt>
                <c:pt idx="48319">
                  <c:v>0.98592061822160504</c:v>
                </c:pt>
                <c:pt idx="48320">
                  <c:v>0.98601073816190099</c:v>
                </c:pt>
                <c:pt idx="48321">
                  <c:v>0.98584294307310505</c:v>
                </c:pt>
                <c:pt idx="48322">
                  <c:v>0.986005441510311</c:v>
                </c:pt>
                <c:pt idx="48323">
                  <c:v>0.98598844889971804</c:v>
                </c:pt>
                <c:pt idx="48324">
                  <c:v>0.98612244018089201</c:v>
                </c:pt>
                <c:pt idx="48325">
                  <c:v>0.98606633412074396</c:v>
                </c:pt>
                <c:pt idx="48326">
                  <c:v>0.98594589629858898</c:v>
                </c:pt>
                <c:pt idx="48327">
                  <c:v>0.98589687435721096</c:v>
                </c:pt>
                <c:pt idx="48328">
                  <c:v>0.986025171862841</c:v>
                </c:pt>
                <c:pt idx="48329">
                  <c:v>0.98578846300066303</c:v>
                </c:pt>
                <c:pt idx="48330">
                  <c:v>0.98604306708058398</c:v>
                </c:pt>
                <c:pt idx="48331">
                  <c:v>0.98583089799697199</c:v>
                </c:pt>
                <c:pt idx="48332">
                  <c:v>0.98596640313013895</c:v>
                </c:pt>
                <c:pt idx="48333">
                  <c:v>0.98599446513041</c:v>
                </c:pt>
                <c:pt idx="48334">
                  <c:v>0.98602630665268198</c:v>
                </c:pt>
                <c:pt idx="48335">
                  <c:v>0.98597577725447405</c:v>
                </c:pt>
                <c:pt idx="48336">
                  <c:v>0.98598133235417995</c:v>
                </c:pt>
                <c:pt idx="48337">
                  <c:v>0.98596628294575395</c:v>
                </c:pt>
                <c:pt idx="48338">
                  <c:v>0.98600610596396698</c:v>
                </c:pt>
                <c:pt idx="48339">
                  <c:v>0.98593673657516601</c:v>
                </c:pt>
                <c:pt idx="48340">
                  <c:v>0.98582257732111001</c:v>
                </c:pt>
                <c:pt idx="48341">
                  <c:v>0.98597017144812404</c:v>
                </c:pt>
                <c:pt idx="48342">
                  <c:v>0.98592092670711895</c:v>
                </c:pt>
                <c:pt idx="48343">
                  <c:v>0.98579420980670296</c:v>
                </c:pt>
                <c:pt idx="48344">
                  <c:v>0.98602282133265995</c:v>
                </c:pt>
                <c:pt idx="48345">
                  <c:v>0.98595102847138005</c:v>
                </c:pt>
                <c:pt idx="48346">
                  <c:v>0.98595287852693603</c:v>
                </c:pt>
                <c:pt idx="48347">
                  <c:v>0.98598355965309803</c:v>
                </c:pt>
                <c:pt idx="48348">
                  <c:v>0.98596069365168504</c:v>
                </c:pt>
                <c:pt idx="48349">
                  <c:v>0.98599894501347995</c:v>
                </c:pt>
                <c:pt idx="48350">
                  <c:v>0.98588610699111701</c:v>
                </c:pt>
                <c:pt idx="48351">
                  <c:v>0.98605734355786001</c:v>
                </c:pt>
                <c:pt idx="48352">
                  <c:v>0.98589217399765094</c:v>
                </c:pt>
                <c:pt idx="48353">
                  <c:v>0.98599808866310801</c:v>
                </c:pt>
                <c:pt idx="48354">
                  <c:v>0.98581619817739896</c:v>
                </c:pt>
                <c:pt idx="48355">
                  <c:v>0.98598124208520399</c:v>
                </c:pt>
                <c:pt idx="48356">
                  <c:v>0.98596226344745197</c:v>
                </c:pt>
                <c:pt idx="48357">
                  <c:v>0.98601039013110903</c:v>
                </c:pt>
                <c:pt idx="48358">
                  <c:v>0.98600022517753105</c:v>
                </c:pt>
                <c:pt idx="48359">
                  <c:v>0.98599740802834301</c:v>
                </c:pt>
                <c:pt idx="48360">
                  <c:v>0.98606773413509696</c:v>
                </c:pt>
                <c:pt idx="48361">
                  <c:v>0.98596166193137202</c:v>
                </c:pt>
                <c:pt idx="48362">
                  <c:v>0.98596693051208195</c:v>
                </c:pt>
                <c:pt idx="48363">
                  <c:v>0.98588986246905996</c:v>
                </c:pt>
                <c:pt idx="48364">
                  <c:v>0.98592148534102497</c:v>
                </c:pt>
                <c:pt idx="48365">
                  <c:v>0.98605865734104603</c:v>
                </c:pt>
                <c:pt idx="48366">
                  <c:v>0.98580464730695405</c:v>
                </c:pt>
                <c:pt idx="48367">
                  <c:v>0.98605731863725798</c:v>
                </c:pt>
                <c:pt idx="48368">
                  <c:v>0.98604023752110603</c:v>
                </c:pt>
                <c:pt idx="48369">
                  <c:v>0.98608152598748</c:v>
                </c:pt>
                <c:pt idx="48370">
                  <c:v>0.98610759742540799</c:v>
                </c:pt>
                <c:pt idx="48371">
                  <c:v>0.98601131828858002</c:v>
                </c:pt>
                <c:pt idx="48372">
                  <c:v>0.98594476405696296</c:v>
                </c:pt>
                <c:pt idx="48373">
                  <c:v>0.98587229987132696</c:v>
                </c:pt>
                <c:pt idx="48374">
                  <c:v>0.98595488464808301</c:v>
                </c:pt>
                <c:pt idx="48375">
                  <c:v>0.986038412204572</c:v>
                </c:pt>
                <c:pt idx="48376">
                  <c:v>0.98611400483554201</c:v>
                </c:pt>
                <c:pt idx="48377">
                  <c:v>0.98595257201384601</c:v>
                </c:pt>
                <c:pt idx="48378">
                  <c:v>0.98599001190417801</c:v>
                </c:pt>
                <c:pt idx="48379">
                  <c:v>0.98591552710824604</c:v>
                </c:pt>
                <c:pt idx="48380">
                  <c:v>0.986004141465888</c:v>
                </c:pt>
                <c:pt idx="48381">
                  <c:v>0.98593827760647201</c:v>
                </c:pt>
                <c:pt idx="48382">
                  <c:v>0.98608123798929204</c:v>
                </c:pt>
                <c:pt idx="48383">
                  <c:v>0.98595268994975205</c:v>
                </c:pt>
                <c:pt idx="48384">
                  <c:v>0.98585311327848002</c:v>
                </c:pt>
                <c:pt idx="48385">
                  <c:v>0.98597061359959803</c:v>
                </c:pt>
                <c:pt idx="48386">
                  <c:v>0.98590165950976005</c:v>
                </c:pt>
                <c:pt idx="48387">
                  <c:v>0.98599767735924504</c:v>
                </c:pt>
                <c:pt idx="48388">
                  <c:v>0.98587613988441902</c:v>
                </c:pt>
                <c:pt idx="48389">
                  <c:v>0.98599456744748404</c:v>
                </c:pt>
                <c:pt idx="48390">
                  <c:v>0.98588747321810699</c:v>
                </c:pt>
                <c:pt idx="48391">
                  <c:v>0.98597536975331901</c:v>
                </c:pt>
                <c:pt idx="48392">
                  <c:v>0.98600072109541004</c:v>
                </c:pt>
                <c:pt idx="48393">
                  <c:v>0.98600250331997896</c:v>
                </c:pt>
                <c:pt idx="48394">
                  <c:v>0.98600418857205196</c:v>
                </c:pt>
                <c:pt idx="48395">
                  <c:v>0.98589712552701203</c:v>
                </c:pt>
                <c:pt idx="48396">
                  <c:v>0.98613611210057195</c:v>
                </c:pt>
                <c:pt idx="48397">
                  <c:v>0.98593939176772805</c:v>
                </c:pt>
                <c:pt idx="48398">
                  <c:v>0.98592439498830997</c:v>
                </c:pt>
                <c:pt idx="48399">
                  <c:v>0.98589539467339704</c:v>
                </c:pt>
                <c:pt idx="48400">
                  <c:v>0.98595822060120797</c:v>
                </c:pt>
                <c:pt idx="48401">
                  <c:v>0.98602981953105295</c:v>
                </c:pt>
                <c:pt idx="48402">
                  <c:v>0.98593465586773399</c:v>
                </c:pt>
                <c:pt idx="48403">
                  <c:v>0.98594053070054299</c:v>
                </c:pt>
                <c:pt idx="48404">
                  <c:v>0.98586259366585804</c:v>
                </c:pt>
                <c:pt idx="48405">
                  <c:v>0.98594130671676705</c:v>
                </c:pt>
                <c:pt idx="48406">
                  <c:v>0.98588368315571295</c:v>
                </c:pt>
                <c:pt idx="48407">
                  <c:v>0.98585505795250294</c:v>
                </c:pt>
                <c:pt idx="48408">
                  <c:v>0.98598883444658303</c:v>
                </c:pt>
                <c:pt idx="48409">
                  <c:v>0.98586502176485002</c:v>
                </c:pt>
                <c:pt idx="48410">
                  <c:v>0.98591549779075205</c:v>
                </c:pt>
                <c:pt idx="48411">
                  <c:v>0.98595435044464297</c:v>
                </c:pt>
                <c:pt idx="48412">
                  <c:v>0.98594889898604299</c:v>
                </c:pt>
                <c:pt idx="48413">
                  <c:v>0.986020670318696</c:v>
                </c:pt>
                <c:pt idx="48414">
                  <c:v>0.98597223848127902</c:v>
                </c:pt>
                <c:pt idx="48415">
                  <c:v>0.98591662040535899</c:v>
                </c:pt>
                <c:pt idx="48416">
                  <c:v>0.98581945715205799</c:v>
                </c:pt>
                <c:pt idx="48417">
                  <c:v>0.985958991185237</c:v>
                </c:pt>
                <c:pt idx="48418">
                  <c:v>0.98599258037255899</c:v>
                </c:pt>
                <c:pt idx="48419">
                  <c:v>0.98602175799256297</c:v>
                </c:pt>
                <c:pt idx="48420">
                  <c:v>0.98605148657347497</c:v>
                </c:pt>
                <c:pt idx="48421">
                  <c:v>0.98596314697851395</c:v>
                </c:pt>
                <c:pt idx="48422">
                  <c:v>0.98592400734765095</c:v>
                </c:pt>
                <c:pt idx="48423">
                  <c:v>0.98602233424867003</c:v>
                </c:pt>
                <c:pt idx="48424">
                  <c:v>0.98596748820395297</c:v>
                </c:pt>
                <c:pt idx="48425">
                  <c:v>0.985951244712994</c:v>
                </c:pt>
                <c:pt idx="48426">
                  <c:v>0.985895250432125</c:v>
                </c:pt>
                <c:pt idx="48427">
                  <c:v>0.98596298185953801</c:v>
                </c:pt>
                <c:pt idx="48428">
                  <c:v>0.98602278974475999</c:v>
                </c:pt>
                <c:pt idx="48429">
                  <c:v>0.98600111229637399</c:v>
                </c:pt>
                <c:pt idx="48430">
                  <c:v>0.98603458711974701</c:v>
                </c:pt>
                <c:pt idx="48431">
                  <c:v>0.98587508879681196</c:v>
                </c:pt>
                <c:pt idx="48432">
                  <c:v>0.985920338298507</c:v>
                </c:pt>
                <c:pt idx="48433">
                  <c:v>0.98589274413434402</c:v>
                </c:pt>
                <c:pt idx="48434">
                  <c:v>0.98602009967929205</c:v>
                </c:pt>
                <c:pt idx="48435">
                  <c:v>0.98594622832895495</c:v>
                </c:pt>
                <c:pt idx="48436">
                  <c:v>0.98604808286610202</c:v>
                </c:pt>
                <c:pt idx="48437">
                  <c:v>0.98603890538935202</c:v>
                </c:pt>
                <c:pt idx="48438">
                  <c:v>0.98598400553209198</c:v>
                </c:pt>
                <c:pt idx="48439">
                  <c:v>0.98593805835734105</c:v>
                </c:pt>
                <c:pt idx="48440">
                  <c:v>0.98598199214393001</c:v>
                </c:pt>
                <c:pt idx="48441">
                  <c:v>0.98596501786454505</c:v>
                </c:pt>
                <c:pt idx="48442">
                  <c:v>0.98592622279762399</c:v>
                </c:pt>
                <c:pt idx="48443">
                  <c:v>0.98609671321442205</c:v>
                </c:pt>
                <c:pt idx="48444">
                  <c:v>0.98592678056816396</c:v>
                </c:pt>
                <c:pt idx="48445">
                  <c:v>0.98598698196393697</c:v>
                </c:pt>
                <c:pt idx="48446">
                  <c:v>0.98599252566802997</c:v>
                </c:pt>
                <c:pt idx="48447">
                  <c:v>0.98597083357577098</c:v>
                </c:pt>
                <c:pt idx="48448">
                  <c:v>0.98604063379298001</c:v>
                </c:pt>
                <c:pt idx="48449">
                  <c:v>0.98605167035135599</c:v>
                </c:pt>
                <c:pt idx="48450">
                  <c:v>0.98592073052394102</c:v>
                </c:pt>
                <c:pt idx="48451">
                  <c:v>0.98595955831245197</c:v>
                </c:pt>
                <c:pt idx="48452">
                  <c:v>0.98585751908699903</c:v>
                </c:pt>
                <c:pt idx="48453">
                  <c:v>0.98599337013640098</c:v>
                </c:pt>
                <c:pt idx="48454">
                  <c:v>0.985990588585272</c:v>
                </c:pt>
                <c:pt idx="48455">
                  <c:v>0.98590178046146604</c:v>
                </c:pt>
                <c:pt idx="48456">
                  <c:v>0.98598152820615903</c:v>
                </c:pt>
                <c:pt idx="48457">
                  <c:v>0.98588492034199804</c:v>
                </c:pt>
                <c:pt idx="48458">
                  <c:v>0.98604622609752801</c:v>
                </c:pt>
                <c:pt idx="48459">
                  <c:v>0.98602119804678301</c:v>
                </c:pt>
                <c:pt idx="48460">
                  <c:v>0.98606584839698996</c:v>
                </c:pt>
                <c:pt idx="48461">
                  <c:v>0.98593479912743698</c:v>
                </c:pt>
                <c:pt idx="48462">
                  <c:v>0.98597206458841102</c:v>
                </c:pt>
                <c:pt idx="48463">
                  <c:v>0.98585753345998295</c:v>
                </c:pt>
                <c:pt idx="48464">
                  <c:v>0.986029439179824</c:v>
                </c:pt>
                <c:pt idx="48465">
                  <c:v>0.98593128916905703</c:v>
                </c:pt>
                <c:pt idx="48466">
                  <c:v>0.986020480907006</c:v>
                </c:pt>
                <c:pt idx="48467">
                  <c:v>0.98598964812733503</c:v>
                </c:pt>
                <c:pt idx="48468">
                  <c:v>0.98600895594771099</c:v>
                </c:pt>
                <c:pt idx="48469">
                  <c:v>0.98592422415084802</c:v>
                </c:pt>
                <c:pt idx="48470">
                  <c:v>0.98596239578568901</c:v>
                </c:pt>
                <c:pt idx="48471">
                  <c:v>0.98598091588686199</c:v>
                </c:pt>
                <c:pt idx="48472">
                  <c:v>0.98609267726663496</c:v>
                </c:pt>
                <c:pt idx="48473">
                  <c:v>0.985931442008387</c:v>
                </c:pt>
                <c:pt idx="48474">
                  <c:v>0.98593747649058805</c:v>
                </c:pt>
                <c:pt idx="48475">
                  <c:v>0.98602761722903898</c:v>
                </c:pt>
                <c:pt idx="48476">
                  <c:v>0.98609658806535505</c:v>
                </c:pt>
                <c:pt idx="48477">
                  <c:v>0.98598217126535903</c:v>
                </c:pt>
                <c:pt idx="48478">
                  <c:v>0.98598337410080406</c:v>
                </c:pt>
                <c:pt idx="48479">
                  <c:v>0.98598025755058305</c:v>
                </c:pt>
                <c:pt idx="48480">
                  <c:v>0.98611239374020598</c:v>
                </c:pt>
                <c:pt idx="48481">
                  <c:v>0.98596193904756102</c:v>
                </c:pt>
                <c:pt idx="48482">
                  <c:v>0.98595264549486705</c:v>
                </c:pt>
                <c:pt idx="48483">
                  <c:v>0.98588021569526296</c:v>
                </c:pt>
                <c:pt idx="48484">
                  <c:v>0.98605110250116101</c:v>
                </c:pt>
                <c:pt idx="48485">
                  <c:v>0.98590137547977597</c:v>
                </c:pt>
                <c:pt idx="48486">
                  <c:v>0.98609283412815196</c:v>
                </c:pt>
                <c:pt idx="48487">
                  <c:v>0.98591576923795599</c:v>
                </c:pt>
                <c:pt idx="48488">
                  <c:v>0.98601573232199002</c:v>
                </c:pt>
                <c:pt idx="48489">
                  <c:v>0.98598664252863399</c:v>
                </c:pt>
                <c:pt idx="48490">
                  <c:v>0.98589213780735696</c:v>
                </c:pt>
                <c:pt idx="48491">
                  <c:v>0.98600727854944703</c:v>
                </c:pt>
                <c:pt idx="48492">
                  <c:v>0.98591602471744699</c:v>
                </c:pt>
                <c:pt idx="48493">
                  <c:v>0.98609964617726098</c:v>
                </c:pt>
                <c:pt idx="48494">
                  <c:v>0.98604504800903203</c:v>
                </c:pt>
                <c:pt idx="48495">
                  <c:v>0.98593955610378803</c:v>
                </c:pt>
                <c:pt idx="48496">
                  <c:v>0.98603525931173797</c:v>
                </c:pt>
                <c:pt idx="48497">
                  <c:v>0.98597870725071002</c:v>
                </c:pt>
                <c:pt idx="48498">
                  <c:v>0.98601298590633102</c:v>
                </c:pt>
                <c:pt idx="48499">
                  <c:v>0.98601528514693404</c:v>
                </c:pt>
                <c:pt idx="48500">
                  <c:v>0.98597010428624698</c:v>
                </c:pt>
                <c:pt idx="48501">
                  <c:v>0.98602329893677698</c:v>
                </c:pt>
                <c:pt idx="48502">
                  <c:v>0.98602455862507998</c:v>
                </c:pt>
                <c:pt idx="48503">
                  <c:v>0.98601545197028095</c:v>
                </c:pt>
                <c:pt idx="48504">
                  <c:v>0.98600765365371901</c:v>
                </c:pt>
                <c:pt idx="48505">
                  <c:v>0.98599726261703402</c:v>
                </c:pt>
                <c:pt idx="48506">
                  <c:v>0.985976803352135</c:v>
                </c:pt>
                <c:pt idx="48507">
                  <c:v>0.98608712176689295</c:v>
                </c:pt>
                <c:pt idx="48508">
                  <c:v>0.985891432908793</c:v>
                </c:pt>
                <c:pt idx="48509">
                  <c:v>0.98601557186165201</c:v>
                </c:pt>
                <c:pt idx="48510">
                  <c:v>0.98604074548766196</c:v>
                </c:pt>
                <c:pt idx="48511">
                  <c:v>0.98592267431507497</c:v>
                </c:pt>
                <c:pt idx="48512">
                  <c:v>0.985964923258007</c:v>
                </c:pt>
                <c:pt idx="48513">
                  <c:v>0.985930460953372</c:v>
                </c:pt>
                <c:pt idx="48514">
                  <c:v>0.98599594023103498</c:v>
                </c:pt>
                <c:pt idx="48515">
                  <c:v>0.98602315897708603</c:v>
                </c:pt>
                <c:pt idx="48516">
                  <c:v>0.98599738370957901</c:v>
                </c:pt>
                <c:pt idx="48517">
                  <c:v>0.98592345635578804</c:v>
                </c:pt>
                <c:pt idx="48518">
                  <c:v>0.98600467412953396</c:v>
                </c:pt>
                <c:pt idx="48519">
                  <c:v>0.98593688908079802</c:v>
                </c:pt>
                <c:pt idx="48520">
                  <c:v>0.98596979865721801</c:v>
                </c:pt>
                <c:pt idx="48521">
                  <c:v>0.98589709011591897</c:v>
                </c:pt>
                <c:pt idx="48522">
                  <c:v>0.98595150176831603</c:v>
                </c:pt>
                <c:pt idx="48523">
                  <c:v>0.986064126813751</c:v>
                </c:pt>
                <c:pt idx="48524">
                  <c:v>0.98587486944008895</c:v>
                </c:pt>
                <c:pt idx="48525">
                  <c:v>0.98594248046980804</c:v>
                </c:pt>
                <c:pt idx="48526">
                  <c:v>0.98603904842140699</c:v>
                </c:pt>
                <c:pt idx="48527">
                  <c:v>0.98596019527460599</c:v>
                </c:pt>
                <c:pt idx="48528">
                  <c:v>0.98590271215317304</c:v>
                </c:pt>
                <c:pt idx="48529">
                  <c:v>0.98592859483692996</c:v>
                </c:pt>
                <c:pt idx="48530">
                  <c:v>0.98600971554871097</c:v>
                </c:pt>
                <c:pt idx="48531">
                  <c:v>0.98599198334363702</c:v>
                </c:pt>
                <c:pt idx="48532">
                  <c:v>0.98599391940763303</c:v>
                </c:pt>
                <c:pt idx="48533">
                  <c:v>0.98592112641497798</c:v>
                </c:pt>
                <c:pt idx="48534">
                  <c:v>0.98601546586851896</c:v>
                </c:pt>
                <c:pt idx="48535">
                  <c:v>0.98613104225805304</c:v>
                </c:pt>
                <c:pt idx="48536">
                  <c:v>0.98590501053787405</c:v>
                </c:pt>
                <c:pt idx="48537">
                  <c:v>0.986022714355552</c:v>
                </c:pt>
                <c:pt idx="48538">
                  <c:v>0.98601971549008505</c:v>
                </c:pt>
                <c:pt idx="48539">
                  <c:v>0.98603512018091299</c:v>
                </c:pt>
                <c:pt idx="48540">
                  <c:v>0.98604414244516803</c:v>
                </c:pt>
                <c:pt idx="48541">
                  <c:v>0.98590960990564402</c:v>
                </c:pt>
                <c:pt idx="48542">
                  <c:v>0.98598950929544305</c:v>
                </c:pt>
                <c:pt idx="48543">
                  <c:v>0.98598102570419299</c:v>
                </c:pt>
                <c:pt idx="48544">
                  <c:v>0.98599711046154803</c:v>
                </c:pt>
                <c:pt idx="48545">
                  <c:v>0.98591579230759596</c:v>
                </c:pt>
                <c:pt idx="48546">
                  <c:v>0.98586545601306896</c:v>
                </c:pt>
                <c:pt idx="48547">
                  <c:v>0.98588855172022205</c:v>
                </c:pt>
                <c:pt idx="48548">
                  <c:v>0.985999392721984</c:v>
                </c:pt>
                <c:pt idx="48549">
                  <c:v>0.98587093995335695</c:v>
                </c:pt>
                <c:pt idx="48550">
                  <c:v>0.98602433968241499</c:v>
                </c:pt>
                <c:pt idx="48551">
                  <c:v>0.98589158598278204</c:v>
                </c:pt>
                <c:pt idx="48552">
                  <c:v>0.98605509930458601</c:v>
                </c:pt>
                <c:pt idx="48553">
                  <c:v>0.98600826494515603</c:v>
                </c:pt>
                <c:pt idx="48554">
                  <c:v>0.98588054632746702</c:v>
                </c:pt>
                <c:pt idx="48555">
                  <c:v>0.98598418071910698</c:v>
                </c:pt>
                <c:pt idx="48556">
                  <c:v>0.98599925681793699</c:v>
                </c:pt>
                <c:pt idx="48557">
                  <c:v>0.98598022469305802</c:v>
                </c:pt>
                <c:pt idx="48558">
                  <c:v>0.98598129266245604</c:v>
                </c:pt>
                <c:pt idx="48559">
                  <c:v>0.98591958100317401</c:v>
                </c:pt>
                <c:pt idx="48560">
                  <c:v>0.98598251546333404</c:v>
                </c:pt>
                <c:pt idx="48561">
                  <c:v>0.98605495550012201</c:v>
                </c:pt>
                <c:pt idx="48562">
                  <c:v>0.98590850445984901</c:v>
                </c:pt>
                <c:pt idx="48563">
                  <c:v>0.98608848085676803</c:v>
                </c:pt>
                <c:pt idx="48564">
                  <c:v>0.98607334265151203</c:v>
                </c:pt>
                <c:pt idx="48565">
                  <c:v>0.98586149607259499</c:v>
                </c:pt>
                <c:pt idx="48566">
                  <c:v>0.98602734974270501</c:v>
                </c:pt>
                <c:pt idx="48567">
                  <c:v>0.98593423918798795</c:v>
                </c:pt>
                <c:pt idx="48568">
                  <c:v>0.98602435148274103</c:v>
                </c:pt>
                <c:pt idx="48569">
                  <c:v>0.98583672794149702</c:v>
                </c:pt>
                <c:pt idx="48570">
                  <c:v>0.985940080926485</c:v>
                </c:pt>
                <c:pt idx="48571">
                  <c:v>0.98588355038375897</c:v>
                </c:pt>
                <c:pt idx="48572">
                  <c:v>0.98598716636389705</c:v>
                </c:pt>
                <c:pt idx="48573">
                  <c:v>0.98589859028551197</c:v>
                </c:pt>
                <c:pt idx="48574">
                  <c:v>0.98596290921056795</c:v>
                </c:pt>
                <c:pt idx="48575">
                  <c:v>0.98598757109562396</c:v>
                </c:pt>
                <c:pt idx="48576">
                  <c:v>0.98593566649129505</c:v>
                </c:pt>
                <c:pt idx="48577">
                  <c:v>0.98589924866757295</c:v>
                </c:pt>
                <c:pt idx="48578">
                  <c:v>0.98597689579710301</c:v>
                </c:pt>
                <c:pt idx="48579">
                  <c:v>0.98584357442683201</c:v>
                </c:pt>
                <c:pt idx="48580">
                  <c:v>0.98599665656671698</c:v>
                </c:pt>
                <c:pt idx="48581">
                  <c:v>0.98608316653681005</c:v>
                </c:pt>
                <c:pt idx="48582">
                  <c:v>0.98598610607959303</c:v>
                </c:pt>
                <c:pt idx="48583">
                  <c:v>0.98598676870005197</c:v>
                </c:pt>
                <c:pt idx="48584">
                  <c:v>0.98587123046485703</c:v>
                </c:pt>
                <c:pt idx="48585">
                  <c:v>0.98597629025301403</c:v>
                </c:pt>
                <c:pt idx="48586">
                  <c:v>0.98598712284886603</c:v>
                </c:pt>
                <c:pt idx="48587">
                  <c:v>0.98594791923229297</c:v>
                </c:pt>
                <c:pt idx="48588">
                  <c:v>0.98585268946539595</c:v>
                </c:pt>
                <c:pt idx="48589">
                  <c:v>0.98607838071537002</c:v>
                </c:pt>
                <c:pt idx="48590">
                  <c:v>0.98588941253564299</c:v>
                </c:pt>
                <c:pt idx="48591">
                  <c:v>0.986041571561868</c:v>
                </c:pt>
                <c:pt idx="48592">
                  <c:v>0.98591080225238104</c:v>
                </c:pt>
                <c:pt idx="48593">
                  <c:v>0.98604205465683803</c:v>
                </c:pt>
                <c:pt idx="48594">
                  <c:v>0.98589409366425895</c:v>
                </c:pt>
                <c:pt idx="48595">
                  <c:v>0.98610251658070602</c:v>
                </c:pt>
                <c:pt idx="48596">
                  <c:v>0.98595881011084396</c:v>
                </c:pt>
                <c:pt idx="48597">
                  <c:v>0.98592786758393003</c:v>
                </c:pt>
                <c:pt idx="48598">
                  <c:v>0.98587445749035896</c:v>
                </c:pt>
                <c:pt idx="48599">
                  <c:v>0.98602007722042795</c:v>
                </c:pt>
                <c:pt idx="48600">
                  <c:v>0.98595896607933298</c:v>
                </c:pt>
                <c:pt idx="48601">
                  <c:v>0.98594289550946002</c:v>
                </c:pt>
                <c:pt idx="48602">
                  <c:v>0.98590851167730298</c:v>
                </c:pt>
                <c:pt idx="48603">
                  <c:v>0.98598614391365103</c:v>
                </c:pt>
                <c:pt idx="48604">
                  <c:v>0.98596844945984297</c:v>
                </c:pt>
                <c:pt idx="48605">
                  <c:v>0.98604899530442203</c:v>
                </c:pt>
                <c:pt idx="48606">
                  <c:v>0.98597391402103696</c:v>
                </c:pt>
                <c:pt idx="48607">
                  <c:v>0.986008293681926</c:v>
                </c:pt>
                <c:pt idx="48608">
                  <c:v>0.98586216349699696</c:v>
                </c:pt>
                <c:pt idx="48609">
                  <c:v>0.98607437449817403</c:v>
                </c:pt>
                <c:pt idx="48610">
                  <c:v>0.98589992890706402</c:v>
                </c:pt>
                <c:pt idx="48611">
                  <c:v>0.98602642452986999</c:v>
                </c:pt>
                <c:pt idx="48612">
                  <c:v>0.98603202808999002</c:v>
                </c:pt>
                <c:pt idx="48613">
                  <c:v>0.98594252251558601</c:v>
                </c:pt>
                <c:pt idx="48614">
                  <c:v>0.98596179101856696</c:v>
                </c:pt>
                <c:pt idx="48615">
                  <c:v>0.98584440772209603</c:v>
                </c:pt>
                <c:pt idx="48616">
                  <c:v>0.98604112402188304</c:v>
                </c:pt>
                <c:pt idx="48617">
                  <c:v>0.985817328638802</c:v>
                </c:pt>
                <c:pt idx="48618">
                  <c:v>0.98604789067258902</c:v>
                </c:pt>
                <c:pt idx="48619">
                  <c:v>0.98598708428524695</c:v>
                </c:pt>
                <c:pt idx="48620">
                  <c:v>0.98605428202971801</c:v>
                </c:pt>
                <c:pt idx="48621">
                  <c:v>0.98592519627462605</c:v>
                </c:pt>
                <c:pt idx="48622">
                  <c:v>0.98594564527023398</c:v>
                </c:pt>
                <c:pt idx="48623">
                  <c:v>0.98589379666777999</c:v>
                </c:pt>
                <c:pt idx="48624">
                  <c:v>0.98587124524915304</c:v>
                </c:pt>
                <c:pt idx="48625">
                  <c:v>0.98587315550663002</c:v>
                </c:pt>
                <c:pt idx="48626">
                  <c:v>0.98596716442431998</c:v>
                </c:pt>
                <c:pt idx="48627">
                  <c:v>0.98587114809166798</c:v>
                </c:pt>
                <c:pt idx="48628">
                  <c:v>0.98595847006459802</c:v>
                </c:pt>
                <c:pt idx="48629">
                  <c:v>0.98589553755001602</c:v>
                </c:pt>
                <c:pt idx="48630">
                  <c:v>0.985980859531016</c:v>
                </c:pt>
                <c:pt idx="48631">
                  <c:v>0.98602439343946102</c:v>
                </c:pt>
                <c:pt idx="48632">
                  <c:v>0.98597843352874504</c:v>
                </c:pt>
                <c:pt idx="48633">
                  <c:v>0.98594970903788504</c:v>
                </c:pt>
                <c:pt idx="48634">
                  <c:v>0.98590938148374196</c:v>
                </c:pt>
                <c:pt idx="48635">
                  <c:v>0.98591459669126902</c:v>
                </c:pt>
                <c:pt idx="48636">
                  <c:v>0.98606440336594503</c:v>
                </c:pt>
                <c:pt idx="48637">
                  <c:v>0.985850444607273</c:v>
                </c:pt>
                <c:pt idx="48638">
                  <c:v>0.98600579446745296</c:v>
                </c:pt>
                <c:pt idx="48639">
                  <c:v>0.98602736437209604</c:v>
                </c:pt>
                <c:pt idx="48640">
                  <c:v>0.98588638514516402</c:v>
                </c:pt>
                <c:pt idx="48641">
                  <c:v>0.98602419180197298</c:v>
                </c:pt>
                <c:pt idx="48642">
                  <c:v>0.985952558365498</c:v>
                </c:pt>
                <c:pt idx="48643">
                  <c:v>0.98608304078114695</c:v>
                </c:pt>
                <c:pt idx="48644">
                  <c:v>0.98592113725281805</c:v>
                </c:pt>
                <c:pt idx="48645">
                  <c:v>0.98600379248972603</c:v>
                </c:pt>
                <c:pt idx="48646">
                  <c:v>0.98588745424426205</c:v>
                </c:pt>
                <c:pt idx="48647">
                  <c:v>0.98586840753447302</c:v>
                </c:pt>
                <c:pt idx="48648">
                  <c:v>0.98601683595885103</c:v>
                </c:pt>
                <c:pt idx="48649">
                  <c:v>0.98602254009793</c:v>
                </c:pt>
                <c:pt idx="48650">
                  <c:v>0.98586608433800804</c:v>
                </c:pt>
                <c:pt idx="48651">
                  <c:v>0.98600830277125495</c:v>
                </c:pt>
                <c:pt idx="48652">
                  <c:v>0.98590496617478296</c:v>
                </c:pt>
                <c:pt idx="48653">
                  <c:v>0.98599382768108201</c:v>
                </c:pt>
                <c:pt idx="48654">
                  <c:v>0.98601540876181903</c:v>
                </c:pt>
                <c:pt idx="48655">
                  <c:v>0.98591631782895905</c:v>
                </c:pt>
                <c:pt idx="48656">
                  <c:v>0.98605887652574398</c:v>
                </c:pt>
                <c:pt idx="48657">
                  <c:v>0.986015599782186</c:v>
                </c:pt>
                <c:pt idx="48658">
                  <c:v>0.98604914361004004</c:v>
                </c:pt>
                <c:pt idx="48659">
                  <c:v>0.98589896023905699</c:v>
                </c:pt>
                <c:pt idx="48660">
                  <c:v>0.98608901080031397</c:v>
                </c:pt>
                <c:pt idx="48661">
                  <c:v>0.985866285648895</c:v>
                </c:pt>
                <c:pt idx="48662">
                  <c:v>0.98601009445531995</c:v>
                </c:pt>
                <c:pt idx="48663">
                  <c:v>0.98591536114300904</c:v>
                </c:pt>
                <c:pt idx="48664">
                  <c:v>0.98597721315392295</c:v>
                </c:pt>
                <c:pt idx="48665">
                  <c:v>0.98587443617641102</c:v>
                </c:pt>
                <c:pt idx="48666">
                  <c:v>0.98612575719212803</c:v>
                </c:pt>
                <c:pt idx="48667">
                  <c:v>0.98587105003417996</c:v>
                </c:pt>
                <c:pt idx="48668">
                  <c:v>0.98609644378144501</c:v>
                </c:pt>
                <c:pt idx="48669">
                  <c:v>0.98596657619977102</c:v>
                </c:pt>
                <c:pt idx="48670">
                  <c:v>0.98601848055516095</c:v>
                </c:pt>
                <c:pt idx="48671">
                  <c:v>0.98595267455677904</c:v>
                </c:pt>
                <c:pt idx="48672">
                  <c:v>0.98599038325272303</c:v>
                </c:pt>
                <c:pt idx="48673">
                  <c:v>0.98591853941320295</c:v>
                </c:pt>
                <c:pt idx="48674">
                  <c:v>0.98590619899561205</c:v>
                </c:pt>
                <c:pt idx="48675">
                  <c:v>0.98598630110706198</c:v>
                </c:pt>
                <c:pt idx="48676">
                  <c:v>0.98586278630023105</c:v>
                </c:pt>
                <c:pt idx="48677">
                  <c:v>0.98603890039709297</c:v>
                </c:pt>
                <c:pt idx="48678">
                  <c:v>0.98604253642674899</c:v>
                </c:pt>
                <c:pt idx="48679">
                  <c:v>0.985955602025405</c:v>
                </c:pt>
                <c:pt idx="48680">
                  <c:v>0.98595784280436205</c:v>
                </c:pt>
                <c:pt idx="48681">
                  <c:v>0.985948244681493</c:v>
                </c:pt>
                <c:pt idx="48682">
                  <c:v>0.98605201197003201</c:v>
                </c:pt>
                <c:pt idx="48683">
                  <c:v>0.986051581086963</c:v>
                </c:pt>
                <c:pt idx="48684">
                  <c:v>0.98598629469235799</c:v>
                </c:pt>
                <c:pt idx="48685">
                  <c:v>0.98589601694311901</c:v>
                </c:pt>
                <c:pt idx="48686">
                  <c:v>0.98594055779023104</c:v>
                </c:pt>
                <c:pt idx="48687">
                  <c:v>0.98602758506449595</c:v>
                </c:pt>
                <c:pt idx="48688">
                  <c:v>0.98593101753835899</c:v>
                </c:pt>
                <c:pt idx="48689">
                  <c:v>0.98588617695626501</c:v>
                </c:pt>
                <c:pt idx="48690">
                  <c:v>0.98589693704213499</c:v>
                </c:pt>
                <c:pt idx="48691">
                  <c:v>0.98594424295873295</c:v>
                </c:pt>
                <c:pt idx="48692">
                  <c:v>0.98603099939384797</c:v>
                </c:pt>
                <c:pt idx="48693">
                  <c:v>0.98594155054628796</c:v>
                </c:pt>
                <c:pt idx="48694">
                  <c:v>0.98600372450410201</c:v>
                </c:pt>
                <c:pt idx="48695">
                  <c:v>0.98591720011115103</c:v>
                </c:pt>
                <c:pt idx="48696">
                  <c:v>0.98597232582141303</c:v>
                </c:pt>
                <c:pt idx="48697">
                  <c:v>0.98606524437283305</c:v>
                </c:pt>
                <c:pt idx="48698">
                  <c:v>0.98589841413451695</c:v>
                </c:pt>
                <c:pt idx="48699">
                  <c:v>0.98598897548715103</c:v>
                </c:pt>
                <c:pt idx="48700">
                  <c:v>0.98595885329525301</c:v>
                </c:pt>
                <c:pt idx="48701">
                  <c:v>0.98602096757217805</c:v>
                </c:pt>
                <c:pt idx="48702">
                  <c:v>0.98595784878515202</c:v>
                </c:pt>
                <c:pt idx="48703">
                  <c:v>0.98589231669619204</c:v>
                </c:pt>
                <c:pt idx="48704">
                  <c:v>0.98596886116501503</c:v>
                </c:pt>
                <c:pt idx="48705">
                  <c:v>0.986015850612314</c:v>
                </c:pt>
                <c:pt idx="48706">
                  <c:v>0.98610334395637</c:v>
                </c:pt>
                <c:pt idx="48707">
                  <c:v>0.98597957064345698</c:v>
                </c:pt>
                <c:pt idx="48708">
                  <c:v>0.98607188171001003</c:v>
                </c:pt>
                <c:pt idx="48709">
                  <c:v>0.98605898419090998</c:v>
                </c:pt>
                <c:pt idx="48710">
                  <c:v>0.986059814145964</c:v>
                </c:pt>
                <c:pt idx="48711">
                  <c:v>0.986057939753612</c:v>
                </c:pt>
                <c:pt idx="48712">
                  <c:v>0.98597979058927998</c:v>
                </c:pt>
                <c:pt idx="48713">
                  <c:v>0.98604467815290298</c:v>
                </c:pt>
                <c:pt idx="48714">
                  <c:v>0.98599322156429703</c:v>
                </c:pt>
                <c:pt idx="48715">
                  <c:v>0.98593942820207003</c:v>
                </c:pt>
                <c:pt idx="48716">
                  <c:v>0.98595999037250204</c:v>
                </c:pt>
                <c:pt idx="48717">
                  <c:v>0.98605678949257003</c:v>
                </c:pt>
                <c:pt idx="48718">
                  <c:v>0.98595877600174897</c:v>
                </c:pt>
                <c:pt idx="48719">
                  <c:v>0.98589699690079502</c:v>
                </c:pt>
                <c:pt idx="48720">
                  <c:v>0.98611431528286397</c:v>
                </c:pt>
                <c:pt idx="48721">
                  <c:v>0.98601839169235495</c:v>
                </c:pt>
                <c:pt idx="48722">
                  <c:v>0.98598526266238595</c:v>
                </c:pt>
                <c:pt idx="48723">
                  <c:v>0.98604892920381704</c:v>
                </c:pt>
                <c:pt idx="48724">
                  <c:v>0.98594354357418401</c:v>
                </c:pt>
                <c:pt idx="48725">
                  <c:v>0.98600237942787206</c:v>
                </c:pt>
                <c:pt idx="48726">
                  <c:v>0.98593914162151897</c:v>
                </c:pt>
                <c:pt idx="48727">
                  <c:v>0.98593978066291099</c:v>
                </c:pt>
                <c:pt idx="48728">
                  <c:v>0.98606416259687901</c:v>
                </c:pt>
                <c:pt idx="48729">
                  <c:v>0.98593091358459295</c:v>
                </c:pt>
                <c:pt idx="48730">
                  <c:v>0.98596264815734203</c:v>
                </c:pt>
                <c:pt idx="48731">
                  <c:v>0.98588137868178305</c:v>
                </c:pt>
                <c:pt idx="48732">
                  <c:v>0.98588794941763702</c:v>
                </c:pt>
                <c:pt idx="48733">
                  <c:v>0.98587315306435597</c:v>
                </c:pt>
                <c:pt idx="48734">
                  <c:v>0.98592032818376296</c:v>
                </c:pt>
                <c:pt idx="48735">
                  <c:v>0.98596019756889297</c:v>
                </c:pt>
                <c:pt idx="48736">
                  <c:v>0.985997962930937</c:v>
                </c:pt>
                <c:pt idx="48737">
                  <c:v>0.98595898594036402</c:v>
                </c:pt>
                <c:pt idx="48738">
                  <c:v>0.98595067776578804</c:v>
                </c:pt>
                <c:pt idx="48739">
                  <c:v>0.98592593290826802</c:v>
                </c:pt>
                <c:pt idx="48740">
                  <c:v>0.98594751061628505</c:v>
                </c:pt>
                <c:pt idx="48741">
                  <c:v>0.98587823244285899</c:v>
                </c:pt>
                <c:pt idx="48742">
                  <c:v>0.98605966726237504</c:v>
                </c:pt>
                <c:pt idx="48743">
                  <c:v>0.98595827804484903</c:v>
                </c:pt>
                <c:pt idx="48744">
                  <c:v>0.98602221406075496</c:v>
                </c:pt>
                <c:pt idx="48745">
                  <c:v>0.98598939800021701</c:v>
                </c:pt>
                <c:pt idx="48746">
                  <c:v>0.98595556115405003</c:v>
                </c:pt>
                <c:pt idx="48747">
                  <c:v>0.98605975890690101</c:v>
                </c:pt>
                <c:pt idx="48748">
                  <c:v>0.98602556483491999</c:v>
                </c:pt>
                <c:pt idx="48749">
                  <c:v>0.98599808328705496</c:v>
                </c:pt>
                <c:pt idx="48750">
                  <c:v>0.98587568254213598</c:v>
                </c:pt>
                <c:pt idx="48751">
                  <c:v>0.98598258836088903</c:v>
                </c:pt>
                <c:pt idx="48752">
                  <c:v>0.985927252564197</c:v>
                </c:pt>
                <c:pt idx="48753">
                  <c:v>0.98592613879684798</c:v>
                </c:pt>
                <c:pt idx="48754">
                  <c:v>0.98585422864084804</c:v>
                </c:pt>
                <c:pt idx="48755">
                  <c:v>0.986131343587898</c:v>
                </c:pt>
                <c:pt idx="48756">
                  <c:v>0.98582400325056896</c:v>
                </c:pt>
                <c:pt idx="48757">
                  <c:v>0.98600865556623896</c:v>
                </c:pt>
                <c:pt idx="48758">
                  <c:v>0.98582791355421096</c:v>
                </c:pt>
                <c:pt idx="48759">
                  <c:v>0.98586616316600595</c:v>
                </c:pt>
                <c:pt idx="48760">
                  <c:v>0.98598106285933296</c:v>
                </c:pt>
                <c:pt idx="48761">
                  <c:v>0.98599979373872804</c:v>
                </c:pt>
                <c:pt idx="48762">
                  <c:v>0.98597863641135797</c:v>
                </c:pt>
                <c:pt idx="48763">
                  <c:v>0.98591049111510398</c:v>
                </c:pt>
                <c:pt idx="48764">
                  <c:v>0.98601830198142204</c:v>
                </c:pt>
                <c:pt idx="48765">
                  <c:v>0.98597324116891605</c:v>
                </c:pt>
                <c:pt idx="48766">
                  <c:v>0.98600101847246402</c:v>
                </c:pt>
                <c:pt idx="48767">
                  <c:v>0.98591239680198095</c:v>
                </c:pt>
                <c:pt idx="48768">
                  <c:v>0.98596782312293996</c:v>
                </c:pt>
                <c:pt idx="48769">
                  <c:v>0.98599202566792499</c:v>
                </c:pt>
                <c:pt idx="48770">
                  <c:v>0.98605433436840295</c:v>
                </c:pt>
                <c:pt idx="48771">
                  <c:v>0.98593479853514099</c:v>
                </c:pt>
                <c:pt idx="48772">
                  <c:v>0.98603724723880504</c:v>
                </c:pt>
                <c:pt idx="48773">
                  <c:v>0.98604227791176802</c:v>
                </c:pt>
                <c:pt idx="48774">
                  <c:v>0.98592418753823297</c:v>
                </c:pt>
                <c:pt idx="48775">
                  <c:v>0.98608419707370099</c:v>
                </c:pt>
                <c:pt idx="48776">
                  <c:v>0.985988768371169</c:v>
                </c:pt>
                <c:pt idx="48777">
                  <c:v>0.98599258884243801</c:v>
                </c:pt>
                <c:pt idx="48778">
                  <c:v>0.98603356937513398</c:v>
                </c:pt>
                <c:pt idx="48779">
                  <c:v>0.98593474876784803</c:v>
                </c:pt>
                <c:pt idx="48780">
                  <c:v>0.98598552311199095</c:v>
                </c:pt>
                <c:pt idx="48781">
                  <c:v>0.98609134283961897</c:v>
                </c:pt>
                <c:pt idx="48782">
                  <c:v>0.98591149825565105</c:v>
                </c:pt>
                <c:pt idx="48783">
                  <c:v>0.98606774870247704</c:v>
                </c:pt>
                <c:pt idx="48784">
                  <c:v>0.98596320598036702</c:v>
                </c:pt>
                <c:pt idx="48785">
                  <c:v>0.98607793641496999</c:v>
                </c:pt>
                <c:pt idx="48786">
                  <c:v>0.985986907666766</c:v>
                </c:pt>
                <c:pt idx="48787">
                  <c:v>0.985924941683745</c:v>
                </c:pt>
                <c:pt idx="48788">
                  <c:v>0.98591080240527895</c:v>
                </c:pt>
                <c:pt idx="48789">
                  <c:v>0.98591718521963601</c:v>
                </c:pt>
                <c:pt idx="48790">
                  <c:v>0.98605662994584498</c:v>
                </c:pt>
                <c:pt idx="48791">
                  <c:v>0.98592913462861798</c:v>
                </c:pt>
                <c:pt idx="48792">
                  <c:v>0.98607611445906296</c:v>
                </c:pt>
                <c:pt idx="48793">
                  <c:v>0.98589662065049699</c:v>
                </c:pt>
                <c:pt idx="48794">
                  <c:v>0.985993033507917</c:v>
                </c:pt>
                <c:pt idx="48795">
                  <c:v>0.98587461751726702</c:v>
                </c:pt>
                <c:pt idx="48796">
                  <c:v>0.98593924754145201</c:v>
                </c:pt>
                <c:pt idx="48797">
                  <c:v>0.98597574887224904</c:v>
                </c:pt>
                <c:pt idx="48798">
                  <c:v>0.98593008593168996</c:v>
                </c:pt>
                <c:pt idx="48799">
                  <c:v>0.98602949213596003</c:v>
                </c:pt>
                <c:pt idx="48800">
                  <c:v>0.98611248477354996</c:v>
                </c:pt>
                <c:pt idx="48801">
                  <c:v>0.98596565415825799</c:v>
                </c:pt>
                <c:pt idx="48802">
                  <c:v>0.98596769412041096</c:v>
                </c:pt>
                <c:pt idx="48803">
                  <c:v>0.98595888130989195</c:v>
                </c:pt>
                <c:pt idx="48804">
                  <c:v>0.98606401659487297</c:v>
                </c:pt>
                <c:pt idx="48805">
                  <c:v>0.98595716397361599</c:v>
                </c:pt>
                <c:pt idx="48806">
                  <c:v>0.98597534157034405</c:v>
                </c:pt>
                <c:pt idx="48807">
                  <c:v>0.98599492790374499</c:v>
                </c:pt>
                <c:pt idx="48808">
                  <c:v>0.98603674705005095</c:v>
                </c:pt>
                <c:pt idx="48809">
                  <c:v>0.98587889051522604</c:v>
                </c:pt>
                <c:pt idx="48810">
                  <c:v>0.98608306948408098</c:v>
                </c:pt>
                <c:pt idx="48811">
                  <c:v>0.98595381979908003</c:v>
                </c:pt>
                <c:pt idx="48812">
                  <c:v>0.98601262171307502</c:v>
                </c:pt>
                <c:pt idx="48813">
                  <c:v>0.98592158681775</c:v>
                </c:pt>
                <c:pt idx="48814">
                  <c:v>0.985989070637312</c:v>
                </c:pt>
                <c:pt idx="48815">
                  <c:v>0.98594547966371804</c:v>
                </c:pt>
                <c:pt idx="48816">
                  <c:v>0.98589827651801898</c:v>
                </c:pt>
                <c:pt idx="48817">
                  <c:v>0.986031609818802</c:v>
                </c:pt>
                <c:pt idx="48818">
                  <c:v>0.98598830526116599</c:v>
                </c:pt>
                <c:pt idx="48819">
                  <c:v>0.98601175592242196</c:v>
                </c:pt>
                <c:pt idx="48820">
                  <c:v>0.98600503025410802</c:v>
                </c:pt>
                <c:pt idx="48821">
                  <c:v>0.98588796078385499</c:v>
                </c:pt>
                <c:pt idx="48822">
                  <c:v>0.98599538820229604</c:v>
                </c:pt>
                <c:pt idx="48823">
                  <c:v>0.98593830097393698</c:v>
                </c:pt>
                <c:pt idx="48824">
                  <c:v>0.98597744358010697</c:v>
                </c:pt>
                <c:pt idx="48825">
                  <c:v>0.98589834020302802</c:v>
                </c:pt>
                <c:pt idx="48826">
                  <c:v>0.98595518119495695</c:v>
                </c:pt>
                <c:pt idx="48827">
                  <c:v>0.98605790573074303</c:v>
                </c:pt>
                <c:pt idx="48828">
                  <c:v>0.98597581991827399</c:v>
                </c:pt>
                <c:pt idx="48829">
                  <c:v>0.98597566165996997</c:v>
                </c:pt>
                <c:pt idx="48830">
                  <c:v>0.98601929887105999</c:v>
                </c:pt>
                <c:pt idx="48831">
                  <c:v>0.98600543310400601</c:v>
                </c:pt>
                <c:pt idx="48832">
                  <c:v>0.98608355029677397</c:v>
                </c:pt>
                <c:pt idx="48833">
                  <c:v>0.98600618229959003</c:v>
                </c:pt>
                <c:pt idx="48834">
                  <c:v>0.98589685138284</c:v>
                </c:pt>
                <c:pt idx="48835">
                  <c:v>0.98597531548015704</c:v>
                </c:pt>
                <c:pt idx="48836">
                  <c:v>0.98596863330256801</c:v>
                </c:pt>
                <c:pt idx="48837">
                  <c:v>0.98605175215140495</c:v>
                </c:pt>
                <c:pt idx="48838">
                  <c:v>0.98602689897176099</c:v>
                </c:pt>
                <c:pt idx="48839">
                  <c:v>0.98586993423364599</c:v>
                </c:pt>
                <c:pt idx="48840">
                  <c:v>0.98598006196888599</c:v>
                </c:pt>
                <c:pt idx="48841">
                  <c:v>0.98604992777001699</c:v>
                </c:pt>
                <c:pt idx="48842">
                  <c:v>0.98596563413571003</c:v>
                </c:pt>
                <c:pt idx="48843">
                  <c:v>0.98593704796384996</c:v>
                </c:pt>
                <c:pt idx="48844">
                  <c:v>0.98585846321874204</c:v>
                </c:pt>
                <c:pt idx="48845">
                  <c:v>0.98604508355098797</c:v>
                </c:pt>
                <c:pt idx="48846">
                  <c:v>0.985890663718062</c:v>
                </c:pt>
                <c:pt idx="48847">
                  <c:v>0.98602514837662802</c:v>
                </c:pt>
                <c:pt idx="48848">
                  <c:v>0.98600155110041598</c:v>
                </c:pt>
                <c:pt idx="48849">
                  <c:v>0.98596866913231596</c:v>
                </c:pt>
                <c:pt idx="48850">
                  <c:v>0.98597024636708697</c:v>
                </c:pt>
                <c:pt idx="48851">
                  <c:v>0.98587151053532096</c:v>
                </c:pt>
                <c:pt idx="48852">
                  <c:v>0.98588980582577301</c:v>
                </c:pt>
                <c:pt idx="48853">
                  <c:v>0.98603853389076201</c:v>
                </c:pt>
                <c:pt idx="48854">
                  <c:v>0.98596860139770004</c:v>
                </c:pt>
                <c:pt idx="48855">
                  <c:v>0.98599087318145795</c:v>
                </c:pt>
                <c:pt idx="48856">
                  <c:v>0.98587313065510196</c:v>
                </c:pt>
                <c:pt idx="48857">
                  <c:v>0.98599679820233199</c:v>
                </c:pt>
                <c:pt idx="48858">
                  <c:v>0.98591396493414996</c:v>
                </c:pt>
                <c:pt idx="48859">
                  <c:v>0.98594240681804202</c:v>
                </c:pt>
                <c:pt idx="48860">
                  <c:v>0.985991207547258</c:v>
                </c:pt>
                <c:pt idx="48861">
                  <c:v>0.98601432514584397</c:v>
                </c:pt>
                <c:pt idx="48862">
                  <c:v>0.98596851881305303</c:v>
                </c:pt>
                <c:pt idx="48863">
                  <c:v>0.98580480535172399</c:v>
                </c:pt>
                <c:pt idx="48864">
                  <c:v>0.98603789311016399</c:v>
                </c:pt>
                <c:pt idx="48865">
                  <c:v>0.98590220313385502</c:v>
                </c:pt>
                <c:pt idx="48866">
                  <c:v>0.98605810910136704</c:v>
                </c:pt>
                <c:pt idx="48867">
                  <c:v>0.98603708852628702</c:v>
                </c:pt>
                <c:pt idx="48868">
                  <c:v>0.98598211379441203</c:v>
                </c:pt>
                <c:pt idx="48869">
                  <c:v>0.98604575202755895</c:v>
                </c:pt>
                <c:pt idx="48870">
                  <c:v>0.98591587397952696</c:v>
                </c:pt>
                <c:pt idx="48871">
                  <c:v>0.98585800602541496</c:v>
                </c:pt>
                <c:pt idx="48872">
                  <c:v>0.98595872864690504</c:v>
                </c:pt>
                <c:pt idx="48873">
                  <c:v>0.98593760300072497</c:v>
                </c:pt>
                <c:pt idx="48874">
                  <c:v>0.98599154139051504</c:v>
                </c:pt>
                <c:pt idx="48875">
                  <c:v>0.98586434978192505</c:v>
                </c:pt>
                <c:pt idx="48876">
                  <c:v>0.985969645606387</c:v>
                </c:pt>
                <c:pt idx="48877">
                  <c:v>0.98596960249544396</c:v>
                </c:pt>
                <c:pt idx="48878">
                  <c:v>0.98593147205920195</c:v>
                </c:pt>
                <c:pt idx="48879">
                  <c:v>0.98587795159107505</c:v>
                </c:pt>
                <c:pt idx="48880">
                  <c:v>0.98597116971920695</c:v>
                </c:pt>
                <c:pt idx="48881">
                  <c:v>0.98585147808819495</c:v>
                </c:pt>
                <c:pt idx="48882">
                  <c:v>0.98596864023108599</c:v>
                </c:pt>
                <c:pt idx="48883">
                  <c:v>0.98598673029589501</c:v>
                </c:pt>
                <c:pt idx="48884">
                  <c:v>0.98604598322678605</c:v>
                </c:pt>
                <c:pt idx="48885">
                  <c:v>0.98602354590546004</c:v>
                </c:pt>
                <c:pt idx="48886">
                  <c:v>0.98598334060274295</c:v>
                </c:pt>
                <c:pt idx="48887">
                  <c:v>0.98590762986964897</c:v>
                </c:pt>
                <c:pt idx="48888">
                  <c:v>0.9860308935887</c:v>
                </c:pt>
                <c:pt idx="48889">
                  <c:v>0.98596709552401196</c:v>
                </c:pt>
                <c:pt idx="48890">
                  <c:v>0.98598942174470905</c:v>
                </c:pt>
                <c:pt idx="48891">
                  <c:v>0.98608702633187995</c:v>
                </c:pt>
                <c:pt idx="48892">
                  <c:v>0.98600674562932</c:v>
                </c:pt>
                <c:pt idx="48893">
                  <c:v>0.98599856526195095</c:v>
                </c:pt>
                <c:pt idx="48894">
                  <c:v>0.98600296297444801</c:v>
                </c:pt>
                <c:pt idx="48895">
                  <c:v>0.98591430980155803</c:v>
                </c:pt>
                <c:pt idx="48896">
                  <c:v>0.98595228167593996</c:v>
                </c:pt>
                <c:pt idx="48897">
                  <c:v>0.98590611353769997</c:v>
                </c:pt>
                <c:pt idx="48898">
                  <c:v>0.98601774004388898</c:v>
                </c:pt>
                <c:pt idx="48899">
                  <c:v>0.98608393154250895</c:v>
                </c:pt>
                <c:pt idx="48900">
                  <c:v>0.98588214852652301</c:v>
                </c:pt>
                <c:pt idx="48901">
                  <c:v>0.98592496966434295</c:v>
                </c:pt>
                <c:pt idx="48902">
                  <c:v>0.98590567967963305</c:v>
                </c:pt>
                <c:pt idx="48903">
                  <c:v>0.98592518275400198</c:v>
                </c:pt>
                <c:pt idx="48904">
                  <c:v>0.985946641740852</c:v>
                </c:pt>
                <c:pt idx="48905">
                  <c:v>0.98596472762670895</c:v>
                </c:pt>
                <c:pt idx="48906">
                  <c:v>0.98596219437969701</c:v>
                </c:pt>
                <c:pt idx="48907">
                  <c:v>0.98605796597542295</c:v>
                </c:pt>
                <c:pt idx="48908">
                  <c:v>0.98590244143730099</c:v>
                </c:pt>
                <c:pt idx="48909">
                  <c:v>0.98605068792356199</c:v>
                </c:pt>
                <c:pt idx="48910">
                  <c:v>0.98594631428999902</c:v>
                </c:pt>
                <c:pt idx="48911">
                  <c:v>0.98598585733440602</c:v>
                </c:pt>
                <c:pt idx="48912">
                  <c:v>0.98603220156212201</c:v>
                </c:pt>
                <c:pt idx="48913">
                  <c:v>0.98593953208998797</c:v>
                </c:pt>
                <c:pt idx="48914">
                  <c:v>0.98593252230620199</c:v>
                </c:pt>
                <c:pt idx="48915">
                  <c:v>0.98603168745248604</c:v>
                </c:pt>
                <c:pt idx="48916">
                  <c:v>0.98601627653979895</c:v>
                </c:pt>
                <c:pt idx="48917">
                  <c:v>0.98592944178683795</c:v>
                </c:pt>
                <c:pt idx="48918">
                  <c:v>0.98609417944937605</c:v>
                </c:pt>
                <c:pt idx="48919">
                  <c:v>0.98592683655908298</c:v>
                </c:pt>
                <c:pt idx="48920">
                  <c:v>0.98604923372588704</c:v>
                </c:pt>
                <c:pt idx="48921">
                  <c:v>0.98597914627664696</c:v>
                </c:pt>
                <c:pt idx="48922">
                  <c:v>0.98609936917130803</c:v>
                </c:pt>
                <c:pt idx="48923">
                  <c:v>0.98601423079342698</c:v>
                </c:pt>
                <c:pt idx="48924">
                  <c:v>0.98602337375811799</c:v>
                </c:pt>
                <c:pt idx="48925">
                  <c:v>0.98607047892548705</c:v>
                </c:pt>
                <c:pt idx="48926">
                  <c:v>0.98598730883756502</c:v>
                </c:pt>
                <c:pt idx="48927">
                  <c:v>0.98601838205270298</c:v>
                </c:pt>
                <c:pt idx="48928">
                  <c:v>0.98591127689032199</c:v>
                </c:pt>
                <c:pt idx="48929">
                  <c:v>0.98593553070048801</c:v>
                </c:pt>
                <c:pt idx="48930">
                  <c:v>0.98589069285430897</c:v>
                </c:pt>
                <c:pt idx="48931">
                  <c:v>0.985951774038625</c:v>
                </c:pt>
                <c:pt idx="48932">
                  <c:v>0.98596114101716703</c:v>
                </c:pt>
                <c:pt idx="48933">
                  <c:v>0.98598337396628899</c:v>
                </c:pt>
                <c:pt idx="48934">
                  <c:v>0.98603701425294199</c:v>
                </c:pt>
                <c:pt idx="48935">
                  <c:v>0.98589580711035796</c:v>
                </c:pt>
                <c:pt idx="48936">
                  <c:v>0.98582134810313804</c:v>
                </c:pt>
                <c:pt idx="48937">
                  <c:v>0.98605102562951596</c:v>
                </c:pt>
                <c:pt idx="48938">
                  <c:v>0.98594029334188305</c:v>
                </c:pt>
                <c:pt idx="48939">
                  <c:v>0.98591192569500796</c:v>
                </c:pt>
                <c:pt idx="48940">
                  <c:v>0.98589422996598897</c:v>
                </c:pt>
                <c:pt idx="48941">
                  <c:v>0.98592173734257205</c:v>
                </c:pt>
                <c:pt idx="48942">
                  <c:v>0.98600015053510404</c:v>
                </c:pt>
                <c:pt idx="48943">
                  <c:v>0.985971814744944</c:v>
                </c:pt>
                <c:pt idx="48944">
                  <c:v>0.98587438842020902</c:v>
                </c:pt>
                <c:pt idx="48945">
                  <c:v>0.98602345896441601</c:v>
                </c:pt>
                <c:pt idx="48946">
                  <c:v>0.98610504663958398</c:v>
                </c:pt>
                <c:pt idx="48947">
                  <c:v>0.98591239313323997</c:v>
                </c:pt>
                <c:pt idx="48948">
                  <c:v>0.98593127609887499</c:v>
                </c:pt>
                <c:pt idx="48949">
                  <c:v>0.985934964184634</c:v>
                </c:pt>
                <c:pt idx="48950">
                  <c:v>0.98609390987094403</c:v>
                </c:pt>
                <c:pt idx="48951">
                  <c:v>0.98598405011276102</c:v>
                </c:pt>
                <c:pt idx="48952">
                  <c:v>0.98597204862079502</c:v>
                </c:pt>
                <c:pt idx="48953">
                  <c:v>0.98595673601119305</c:v>
                </c:pt>
                <c:pt idx="48954">
                  <c:v>0.98595240884865498</c:v>
                </c:pt>
                <c:pt idx="48955">
                  <c:v>0.98590231586367205</c:v>
                </c:pt>
                <c:pt idx="48956">
                  <c:v>0.986026735697487</c:v>
                </c:pt>
                <c:pt idx="48957">
                  <c:v>0.98597941284629997</c:v>
                </c:pt>
                <c:pt idx="48958">
                  <c:v>0.98604796379442505</c:v>
                </c:pt>
                <c:pt idx="48959">
                  <c:v>0.98594851743228495</c:v>
                </c:pt>
                <c:pt idx="48960">
                  <c:v>0.98599428628771302</c:v>
                </c:pt>
                <c:pt idx="48961">
                  <c:v>0.98590410204467305</c:v>
                </c:pt>
                <c:pt idx="48962">
                  <c:v>0.98599910103195298</c:v>
                </c:pt>
                <c:pt idx="48963">
                  <c:v>0.98589292832025999</c:v>
                </c:pt>
                <c:pt idx="48964">
                  <c:v>0.98587359275405295</c:v>
                </c:pt>
                <c:pt idx="48965">
                  <c:v>0.98589810818259904</c:v>
                </c:pt>
                <c:pt idx="48966">
                  <c:v>0.98600884937197597</c:v>
                </c:pt>
                <c:pt idx="48967">
                  <c:v>0.98590243890363505</c:v>
                </c:pt>
                <c:pt idx="48968">
                  <c:v>0.98595079762961402</c:v>
                </c:pt>
                <c:pt idx="48969">
                  <c:v>0.98596872432668803</c:v>
                </c:pt>
                <c:pt idx="48970">
                  <c:v>0.98594348167778101</c:v>
                </c:pt>
                <c:pt idx="48971">
                  <c:v>0.98596404360307999</c:v>
                </c:pt>
                <c:pt idx="48972">
                  <c:v>0.98595632518814202</c:v>
                </c:pt>
                <c:pt idx="48973">
                  <c:v>0.98608083139108704</c:v>
                </c:pt>
                <c:pt idx="48974">
                  <c:v>0.985962073474971</c:v>
                </c:pt>
                <c:pt idx="48975">
                  <c:v>0.985909895014769</c:v>
                </c:pt>
                <c:pt idx="48976">
                  <c:v>0.98587012889813497</c:v>
                </c:pt>
                <c:pt idx="48977">
                  <c:v>0.98592842791855395</c:v>
                </c:pt>
                <c:pt idx="48978">
                  <c:v>0.98604917122477598</c:v>
                </c:pt>
                <c:pt idx="48979">
                  <c:v>0.98601027152398302</c:v>
                </c:pt>
                <c:pt idx="48980">
                  <c:v>0.98598967733373399</c:v>
                </c:pt>
                <c:pt idx="48981">
                  <c:v>0.98581736186686697</c:v>
                </c:pt>
                <c:pt idx="48982">
                  <c:v>0.98604461070304295</c:v>
                </c:pt>
                <c:pt idx="48983">
                  <c:v>0.98581939108226102</c:v>
                </c:pt>
                <c:pt idx="48984">
                  <c:v>0.98600284734117505</c:v>
                </c:pt>
                <c:pt idx="48985">
                  <c:v>0.98597760484291697</c:v>
                </c:pt>
                <c:pt idx="48986">
                  <c:v>0.98587221630216104</c:v>
                </c:pt>
                <c:pt idx="48987">
                  <c:v>0.98588778574484703</c:v>
                </c:pt>
                <c:pt idx="48988">
                  <c:v>0.98594473638512703</c:v>
                </c:pt>
                <c:pt idx="48989">
                  <c:v>0.98592862016817495</c:v>
                </c:pt>
                <c:pt idx="48990">
                  <c:v>0.98599063352295502</c:v>
                </c:pt>
                <c:pt idx="48991">
                  <c:v>0.98594217290076003</c:v>
                </c:pt>
                <c:pt idx="48992">
                  <c:v>0.98610027157795499</c:v>
                </c:pt>
                <c:pt idx="48993">
                  <c:v>0.98589435064043396</c:v>
                </c:pt>
                <c:pt idx="48994">
                  <c:v>0.98605495216985695</c:v>
                </c:pt>
                <c:pt idx="48995">
                  <c:v>0.98606840287014397</c:v>
                </c:pt>
                <c:pt idx="48996">
                  <c:v>0.98597793534494804</c:v>
                </c:pt>
                <c:pt idx="48997">
                  <c:v>0.98602578085983605</c:v>
                </c:pt>
                <c:pt idx="48998">
                  <c:v>0.98589518666010001</c:v>
                </c:pt>
                <c:pt idx="48999">
                  <c:v>0.986068464088805</c:v>
                </c:pt>
                <c:pt idx="49000">
                  <c:v>0.98592706514254902</c:v>
                </c:pt>
                <c:pt idx="49001">
                  <c:v>0.98613193984855096</c:v>
                </c:pt>
                <c:pt idx="49002">
                  <c:v>0.98601500767503503</c:v>
                </c:pt>
                <c:pt idx="49003">
                  <c:v>0.98595691961112997</c:v>
                </c:pt>
                <c:pt idx="49004">
                  <c:v>0.98593051129902698</c:v>
                </c:pt>
                <c:pt idx="49005">
                  <c:v>0.98608319129730304</c:v>
                </c:pt>
                <c:pt idx="49006">
                  <c:v>0.98597731290198098</c:v>
                </c:pt>
                <c:pt idx="49007">
                  <c:v>0.98591143689452798</c:v>
                </c:pt>
                <c:pt idx="49008">
                  <c:v>0.98589331672374703</c:v>
                </c:pt>
                <c:pt idx="49009">
                  <c:v>0.98592567751106697</c:v>
                </c:pt>
                <c:pt idx="49010">
                  <c:v>0.98595954874707603</c:v>
                </c:pt>
                <c:pt idx="49011">
                  <c:v>0.98607783477034106</c:v>
                </c:pt>
                <c:pt idx="49012">
                  <c:v>0.98595604652913005</c:v>
                </c:pt>
                <c:pt idx="49013">
                  <c:v>0.98604432736169401</c:v>
                </c:pt>
                <c:pt idx="49014">
                  <c:v>0.98598133963235901</c:v>
                </c:pt>
                <c:pt idx="49015">
                  <c:v>0.98597483802806996</c:v>
                </c:pt>
                <c:pt idx="49016">
                  <c:v>0.98603131352684703</c:v>
                </c:pt>
                <c:pt idx="49017">
                  <c:v>0.98596845155751001</c:v>
                </c:pt>
                <c:pt idx="49018">
                  <c:v>0.98610653809412496</c:v>
                </c:pt>
                <c:pt idx="49019">
                  <c:v>0.98604874619114002</c:v>
                </c:pt>
                <c:pt idx="49020">
                  <c:v>0.98595122409357205</c:v>
                </c:pt>
                <c:pt idx="49021">
                  <c:v>0.98597274632476595</c:v>
                </c:pt>
                <c:pt idx="49022">
                  <c:v>0.98595209349854696</c:v>
                </c:pt>
                <c:pt idx="49023">
                  <c:v>0.98607212588329296</c:v>
                </c:pt>
                <c:pt idx="49024">
                  <c:v>0.98600152619488601</c:v>
                </c:pt>
                <c:pt idx="49025">
                  <c:v>0.98592196680257804</c:v>
                </c:pt>
                <c:pt idx="49026">
                  <c:v>0.98592879090644603</c:v>
                </c:pt>
                <c:pt idx="49027">
                  <c:v>0.98592888806428802</c:v>
                </c:pt>
                <c:pt idx="49028">
                  <c:v>0.98597373853595405</c:v>
                </c:pt>
                <c:pt idx="49029">
                  <c:v>0.98602459351173299</c:v>
                </c:pt>
                <c:pt idx="49030">
                  <c:v>0.98608910368318803</c:v>
                </c:pt>
                <c:pt idx="49031">
                  <c:v>0.98597347783415201</c:v>
                </c:pt>
                <c:pt idx="49032">
                  <c:v>0.98593406053087895</c:v>
                </c:pt>
                <c:pt idx="49033">
                  <c:v>0.98606810133424005</c:v>
                </c:pt>
                <c:pt idx="49034">
                  <c:v>0.98594098165460897</c:v>
                </c:pt>
                <c:pt idx="49035">
                  <c:v>0.98599862455866705</c:v>
                </c:pt>
                <c:pt idx="49036">
                  <c:v>0.98595454444472197</c:v>
                </c:pt>
                <c:pt idx="49037">
                  <c:v>0.98600132293091802</c:v>
                </c:pt>
                <c:pt idx="49038">
                  <c:v>0.98604068230845598</c:v>
                </c:pt>
                <c:pt idx="49039">
                  <c:v>0.98608121075703403</c:v>
                </c:pt>
                <c:pt idx="49040">
                  <c:v>0.98593694912947905</c:v>
                </c:pt>
                <c:pt idx="49041">
                  <c:v>0.98601468918207802</c:v>
                </c:pt>
                <c:pt idx="49042">
                  <c:v>0.98607291876108805</c:v>
                </c:pt>
                <c:pt idx="49043">
                  <c:v>0.98596867418267597</c:v>
                </c:pt>
                <c:pt idx="49044">
                  <c:v>0.98594605141459801</c:v>
                </c:pt>
                <c:pt idx="49045">
                  <c:v>0.98599374954711405</c:v>
                </c:pt>
                <c:pt idx="49046">
                  <c:v>0.98586785380217301</c:v>
                </c:pt>
                <c:pt idx="49047">
                  <c:v>0.985912407473158</c:v>
                </c:pt>
                <c:pt idx="49048">
                  <c:v>0.98591974602682997</c:v>
                </c:pt>
                <c:pt idx="49049">
                  <c:v>0.98594525723812099</c:v>
                </c:pt>
                <c:pt idx="49050">
                  <c:v>0.98590600817391205</c:v>
                </c:pt>
                <c:pt idx="49051">
                  <c:v>0.98593476818788395</c:v>
                </c:pt>
                <c:pt idx="49052">
                  <c:v>0.98596447346629001</c:v>
                </c:pt>
                <c:pt idx="49053">
                  <c:v>0.98604473875712495</c:v>
                </c:pt>
                <c:pt idx="49054">
                  <c:v>0.98595550599858806</c:v>
                </c:pt>
                <c:pt idx="49055">
                  <c:v>0.98593356064862703</c:v>
                </c:pt>
                <c:pt idx="49056">
                  <c:v>0.98595264085119605</c:v>
                </c:pt>
                <c:pt idx="49057">
                  <c:v>0.985903054347671</c:v>
                </c:pt>
                <c:pt idx="49058">
                  <c:v>0.98597067190634102</c:v>
                </c:pt>
                <c:pt idx="49059">
                  <c:v>0.98596820411363595</c:v>
                </c:pt>
                <c:pt idx="49060">
                  <c:v>0.986016837382096</c:v>
                </c:pt>
                <c:pt idx="49061">
                  <c:v>0.98592829570281104</c:v>
                </c:pt>
                <c:pt idx="49062">
                  <c:v>0.98599765314445798</c:v>
                </c:pt>
                <c:pt idx="49063">
                  <c:v>0.98603782697190201</c:v>
                </c:pt>
                <c:pt idx="49064">
                  <c:v>0.98600809048927096</c:v>
                </c:pt>
                <c:pt idx="49065">
                  <c:v>0.98607151512044</c:v>
                </c:pt>
                <c:pt idx="49066">
                  <c:v>0.98598732108765297</c:v>
                </c:pt>
                <c:pt idx="49067">
                  <c:v>0.98598147878463804</c:v>
                </c:pt>
                <c:pt idx="49068">
                  <c:v>0.98598647581967802</c:v>
                </c:pt>
                <c:pt idx="49069">
                  <c:v>0.98597864478713704</c:v>
                </c:pt>
                <c:pt idx="49070">
                  <c:v>0.98602055388394005</c:v>
                </c:pt>
                <c:pt idx="49071">
                  <c:v>0.98596286093880403</c:v>
                </c:pt>
                <c:pt idx="49072">
                  <c:v>0.98597241218638099</c:v>
                </c:pt>
                <c:pt idx="49073">
                  <c:v>0.98586244853455396</c:v>
                </c:pt>
                <c:pt idx="49074">
                  <c:v>0.98593272237551099</c:v>
                </c:pt>
                <c:pt idx="49075">
                  <c:v>0.98600921118080898</c:v>
                </c:pt>
                <c:pt idx="49076">
                  <c:v>0.98602236271152899</c:v>
                </c:pt>
                <c:pt idx="49077">
                  <c:v>0.98589217400479701</c:v>
                </c:pt>
                <c:pt idx="49078">
                  <c:v>0.98602085565616904</c:v>
                </c:pt>
                <c:pt idx="49079">
                  <c:v>0.98593860235402297</c:v>
                </c:pt>
                <c:pt idx="49080">
                  <c:v>0.98603041005383296</c:v>
                </c:pt>
                <c:pt idx="49081">
                  <c:v>0.985943633862567</c:v>
                </c:pt>
                <c:pt idx="49082">
                  <c:v>0.98598043064228003</c:v>
                </c:pt>
                <c:pt idx="49083">
                  <c:v>0.98602141962443501</c:v>
                </c:pt>
                <c:pt idx="49084">
                  <c:v>0.98590958998047196</c:v>
                </c:pt>
                <c:pt idx="49085">
                  <c:v>0.985883322526795</c:v>
                </c:pt>
                <c:pt idx="49086">
                  <c:v>0.98593745665955401</c:v>
                </c:pt>
                <c:pt idx="49087">
                  <c:v>0.98593738631485905</c:v>
                </c:pt>
                <c:pt idx="49088">
                  <c:v>0.98604446741491403</c:v>
                </c:pt>
                <c:pt idx="49089">
                  <c:v>0.9858751392331</c:v>
                </c:pt>
                <c:pt idx="49090">
                  <c:v>0.98600797395857998</c:v>
                </c:pt>
                <c:pt idx="49091">
                  <c:v>0.98589202531615805</c:v>
                </c:pt>
                <c:pt idx="49092">
                  <c:v>0.98590893930345602</c:v>
                </c:pt>
                <c:pt idx="49093">
                  <c:v>0.98607332191167996</c:v>
                </c:pt>
                <c:pt idx="49094">
                  <c:v>0.98592216322588</c:v>
                </c:pt>
                <c:pt idx="49095">
                  <c:v>0.98603381345582897</c:v>
                </c:pt>
                <c:pt idx="49096">
                  <c:v>0.98587918949054798</c:v>
                </c:pt>
                <c:pt idx="49097">
                  <c:v>0.98603405687813195</c:v>
                </c:pt>
                <c:pt idx="49098">
                  <c:v>0.98604860918723403</c:v>
                </c:pt>
                <c:pt idx="49099">
                  <c:v>0.98592164033268703</c:v>
                </c:pt>
                <c:pt idx="49100">
                  <c:v>0.98597996587210202</c:v>
                </c:pt>
                <c:pt idx="49101">
                  <c:v>0.98593995047695204</c:v>
                </c:pt>
                <c:pt idx="49102">
                  <c:v>0.98599412533072806</c:v>
                </c:pt>
                <c:pt idx="49103">
                  <c:v>0.98599422802132697</c:v>
                </c:pt>
                <c:pt idx="49104">
                  <c:v>0.98592688142007701</c:v>
                </c:pt>
                <c:pt idx="49105">
                  <c:v>0.98602061244017603</c:v>
                </c:pt>
                <c:pt idx="49106">
                  <c:v>0.98606306941209199</c:v>
                </c:pt>
                <c:pt idx="49107">
                  <c:v>0.98598918989790896</c:v>
                </c:pt>
                <c:pt idx="49108">
                  <c:v>0.98586944487138894</c:v>
                </c:pt>
                <c:pt idx="49109">
                  <c:v>0.98602644724963195</c:v>
                </c:pt>
                <c:pt idx="49110">
                  <c:v>0.98589494762816499</c:v>
                </c:pt>
                <c:pt idx="49111">
                  <c:v>0.98595158725174203</c:v>
                </c:pt>
                <c:pt idx="49112">
                  <c:v>0.98584943413466197</c:v>
                </c:pt>
                <c:pt idx="49113">
                  <c:v>0.98597396121888203</c:v>
                </c:pt>
                <c:pt idx="49114">
                  <c:v>0.98585595902868794</c:v>
                </c:pt>
                <c:pt idx="49115">
                  <c:v>0.98599876110357998</c:v>
                </c:pt>
                <c:pt idx="49116">
                  <c:v>0.98593703229281404</c:v>
                </c:pt>
                <c:pt idx="49117">
                  <c:v>0.98604948396650904</c:v>
                </c:pt>
                <c:pt idx="49118">
                  <c:v>0.98601327721475995</c:v>
                </c:pt>
                <c:pt idx="49119">
                  <c:v>0.98596472708731697</c:v>
                </c:pt>
                <c:pt idx="49120">
                  <c:v>0.98592012123328598</c:v>
                </c:pt>
                <c:pt idx="49121">
                  <c:v>0.98591520620676598</c:v>
                </c:pt>
                <c:pt idx="49122">
                  <c:v>0.98589319205257198</c:v>
                </c:pt>
                <c:pt idx="49123">
                  <c:v>0.98593359754941001</c:v>
                </c:pt>
                <c:pt idx="49124">
                  <c:v>0.98591143348200205</c:v>
                </c:pt>
                <c:pt idx="49125">
                  <c:v>0.98593364694763497</c:v>
                </c:pt>
                <c:pt idx="49126">
                  <c:v>0.98596744555122595</c:v>
                </c:pt>
                <c:pt idx="49127">
                  <c:v>0.98586486076656799</c:v>
                </c:pt>
                <c:pt idx="49128">
                  <c:v>0.98595851736012896</c:v>
                </c:pt>
                <c:pt idx="49129">
                  <c:v>0.98600101896180004</c:v>
                </c:pt>
                <c:pt idx="49130">
                  <c:v>0.98597762733094596</c:v>
                </c:pt>
                <c:pt idx="49131">
                  <c:v>0.98594578028270496</c:v>
                </c:pt>
                <c:pt idx="49132">
                  <c:v>0.98597581452640304</c:v>
                </c:pt>
                <c:pt idx="49133">
                  <c:v>0.98595069049635897</c:v>
                </c:pt>
                <c:pt idx="49134">
                  <c:v>0.986054040754065</c:v>
                </c:pt>
                <c:pt idx="49135">
                  <c:v>0.98587850353002504</c:v>
                </c:pt>
                <c:pt idx="49136">
                  <c:v>0.98605802264839104</c:v>
                </c:pt>
                <c:pt idx="49137">
                  <c:v>0.986118537641134</c:v>
                </c:pt>
                <c:pt idx="49138">
                  <c:v>0.98593292843204505</c:v>
                </c:pt>
                <c:pt idx="49139">
                  <c:v>0.98603919229314096</c:v>
                </c:pt>
                <c:pt idx="49140">
                  <c:v>0.98598099334784906</c:v>
                </c:pt>
                <c:pt idx="49141">
                  <c:v>0.98593266330025198</c:v>
                </c:pt>
                <c:pt idx="49142">
                  <c:v>0.98603911079890705</c:v>
                </c:pt>
                <c:pt idx="49143">
                  <c:v>0.98596609843609395</c:v>
                </c:pt>
                <c:pt idx="49144">
                  <c:v>0.98600713608384605</c:v>
                </c:pt>
                <c:pt idx="49145">
                  <c:v>0.986047271782033</c:v>
                </c:pt>
                <c:pt idx="49146">
                  <c:v>0.98597089871571997</c:v>
                </c:pt>
                <c:pt idx="49147">
                  <c:v>0.98603027871514703</c:v>
                </c:pt>
                <c:pt idx="49148">
                  <c:v>0.98594454028490397</c:v>
                </c:pt>
                <c:pt idx="49149">
                  <c:v>0.98590883189800305</c:v>
                </c:pt>
                <c:pt idx="49150">
                  <c:v>0.98591673286182702</c:v>
                </c:pt>
                <c:pt idx="49151">
                  <c:v>0.98595301010360803</c:v>
                </c:pt>
                <c:pt idx="49152">
                  <c:v>0.98608064495221404</c:v>
                </c:pt>
                <c:pt idx="49153">
                  <c:v>0.98591274024548703</c:v>
                </c:pt>
                <c:pt idx="49154">
                  <c:v>0.98601851744036895</c:v>
                </c:pt>
                <c:pt idx="49155">
                  <c:v>0.98591725581877598</c:v>
                </c:pt>
                <c:pt idx="49156">
                  <c:v>0.98591630146846998</c:v>
                </c:pt>
                <c:pt idx="49157">
                  <c:v>0.98605446483921499</c:v>
                </c:pt>
                <c:pt idx="49158">
                  <c:v>0.98595234506374896</c:v>
                </c:pt>
                <c:pt idx="49159">
                  <c:v>0.98599427346950397</c:v>
                </c:pt>
                <c:pt idx="49160">
                  <c:v>0.98606742379280998</c:v>
                </c:pt>
                <c:pt idx="49161">
                  <c:v>0.98605380992648906</c:v>
                </c:pt>
                <c:pt idx="49162">
                  <c:v>0.98600625901571404</c:v>
                </c:pt>
                <c:pt idx="49163">
                  <c:v>0.98604923636994302</c:v>
                </c:pt>
                <c:pt idx="49164">
                  <c:v>0.98602202051952104</c:v>
                </c:pt>
                <c:pt idx="49165">
                  <c:v>0.98598197582116098</c:v>
                </c:pt>
                <c:pt idx="49166">
                  <c:v>0.98600167773222502</c:v>
                </c:pt>
                <c:pt idx="49167">
                  <c:v>0.98586779453518503</c:v>
                </c:pt>
                <c:pt idx="49168">
                  <c:v>0.98595903850812205</c:v>
                </c:pt>
                <c:pt idx="49169">
                  <c:v>0.98586864406210895</c:v>
                </c:pt>
                <c:pt idx="49170">
                  <c:v>0.98585691137065201</c:v>
                </c:pt>
                <c:pt idx="49171">
                  <c:v>0.98594788873610395</c:v>
                </c:pt>
                <c:pt idx="49172">
                  <c:v>0.98593845310012895</c:v>
                </c:pt>
                <c:pt idx="49173">
                  <c:v>0.98592918885616398</c:v>
                </c:pt>
                <c:pt idx="49174">
                  <c:v>0.98595224961420902</c:v>
                </c:pt>
                <c:pt idx="49175">
                  <c:v>0.98593026307530496</c:v>
                </c:pt>
                <c:pt idx="49176">
                  <c:v>0.98589445415372401</c:v>
                </c:pt>
                <c:pt idx="49177">
                  <c:v>0.98602174296263201</c:v>
                </c:pt>
                <c:pt idx="49178">
                  <c:v>0.98603300719720999</c:v>
                </c:pt>
                <c:pt idx="49179">
                  <c:v>0.98597358208330299</c:v>
                </c:pt>
                <c:pt idx="49180">
                  <c:v>0.98597102473446396</c:v>
                </c:pt>
                <c:pt idx="49181">
                  <c:v>0.98593818478995898</c:v>
                </c:pt>
                <c:pt idx="49182">
                  <c:v>0.98608524994231295</c:v>
                </c:pt>
                <c:pt idx="49183">
                  <c:v>0.9859803957719</c:v>
                </c:pt>
                <c:pt idx="49184">
                  <c:v>0.98595996646131101</c:v>
                </c:pt>
                <c:pt idx="49185">
                  <c:v>0.98602846207369399</c:v>
                </c:pt>
                <c:pt idx="49186">
                  <c:v>0.98597974631156904</c:v>
                </c:pt>
                <c:pt idx="49187">
                  <c:v>0.98606968728229705</c:v>
                </c:pt>
                <c:pt idx="49188">
                  <c:v>0.98586867300908798</c:v>
                </c:pt>
                <c:pt idx="49189">
                  <c:v>0.98603197247838104</c:v>
                </c:pt>
                <c:pt idx="49190">
                  <c:v>0.98588919599608904</c:v>
                </c:pt>
                <c:pt idx="49191">
                  <c:v>0.98601374267890696</c:v>
                </c:pt>
                <c:pt idx="49192">
                  <c:v>0.98601213414455302</c:v>
                </c:pt>
                <c:pt idx="49193">
                  <c:v>0.98605302484016299</c:v>
                </c:pt>
                <c:pt idx="49194">
                  <c:v>0.98597750541148899</c:v>
                </c:pt>
                <c:pt idx="49195">
                  <c:v>0.98584696079956602</c:v>
                </c:pt>
                <c:pt idx="49196">
                  <c:v>0.98597505876579505</c:v>
                </c:pt>
                <c:pt idx="49197">
                  <c:v>0.98598143169832198</c:v>
                </c:pt>
                <c:pt idx="49198">
                  <c:v>0.98596787750650206</c:v>
                </c:pt>
                <c:pt idx="49199">
                  <c:v>0.986086390579755</c:v>
                </c:pt>
                <c:pt idx="49200">
                  <c:v>0.98599866990860197</c:v>
                </c:pt>
                <c:pt idx="49201">
                  <c:v>0.98594107264925201</c:v>
                </c:pt>
                <c:pt idx="49202">
                  <c:v>0.98592865237090099</c:v>
                </c:pt>
                <c:pt idx="49203">
                  <c:v>0.985887407239048</c:v>
                </c:pt>
                <c:pt idx="49204">
                  <c:v>0.98603584389177701</c:v>
                </c:pt>
                <c:pt idx="49205">
                  <c:v>0.985901656589524</c:v>
                </c:pt>
                <c:pt idx="49206">
                  <c:v>0.98607330239327495</c:v>
                </c:pt>
                <c:pt idx="49207">
                  <c:v>0.98598940850318695</c:v>
                </c:pt>
                <c:pt idx="49208">
                  <c:v>0.98596431833410803</c:v>
                </c:pt>
                <c:pt idx="49209">
                  <c:v>0.98593092352116796</c:v>
                </c:pt>
                <c:pt idx="49210">
                  <c:v>0.98590688484620803</c:v>
                </c:pt>
                <c:pt idx="49211">
                  <c:v>0.98593050682352501</c:v>
                </c:pt>
                <c:pt idx="49212">
                  <c:v>0.98591788783214995</c:v>
                </c:pt>
                <c:pt idx="49213">
                  <c:v>0.98603682807928505</c:v>
                </c:pt>
                <c:pt idx="49214">
                  <c:v>0.985895492537193</c:v>
                </c:pt>
                <c:pt idx="49215">
                  <c:v>0.98599529692769505</c:v>
                </c:pt>
                <c:pt idx="49216">
                  <c:v>0.98609600513310003</c:v>
                </c:pt>
                <c:pt idx="49217">
                  <c:v>0.98600294573373004</c:v>
                </c:pt>
                <c:pt idx="49218">
                  <c:v>0.98601098288354205</c:v>
                </c:pt>
                <c:pt idx="49219">
                  <c:v>0.98595479915561701</c:v>
                </c:pt>
                <c:pt idx="49220">
                  <c:v>0.98593767050155801</c:v>
                </c:pt>
                <c:pt idx="49221">
                  <c:v>0.98592319448540899</c:v>
                </c:pt>
                <c:pt idx="49222">
                  <c:v>0.98599623757374599</c:v>
                </c:pt>
                <c:pt idx="49223">
                  <c:v>0.98601771186562404</c:v>
                </c:pt>
                <c:pt idx="49224">
                  <c:v>0.98586680105444702</c:v>
                </c:pt>
                <c:pt idx="49225">
                  <c:v>0.98593069126218402</c:v>
                </c:pt>
                <c:pt idx="49226">
                  <c:v>0.9859577092456</c:v>
                </c:pt>
                <c:pt idx="49227">
                  <c:v>0.98595726022229602</c:v>
                </c:pt>
                <c:pt idx="49228">
                  <c:v>0.98598437168217801</c:v>
                </c:pt>
                <c:pt idx="49229">
                  <c:v>0.98585848325064995</c:v>
                </c:pt>
                <c:pt idx="49230">
                  <c:v>0.98594913570340303</c:v>
                </c:pt>
                <c:pt idx="49231">
                  <c:v>0.98593842393223996</c:v>
                </c:pt>
                <c:pt idx="49232">
                  <c:v>0.98596922470742698</c:v>
                </c:pt>
                <c:pt idx="49233">
                  <c:v>0.98594043654553398</c:v>
                </c:pt>
                <c:pt idx="49234">
                  <c:v>0.98594644394660202</c:v>
                </c:pt>
                <c:pt idx="49235">
                  <c:v>0.98593175495905505</c:v>
                </c:pt>
                <c:pt idx="49236">
                  <c:v>0.98603238950972305</c:v>
                </c:pt>
                <c:pt idx="49237">
                  <c:v>0.98593838973416603</c:v>
                </c:pt>
                <c:pt idx="49238">
                  <c:v>0.98595136141976003</c:v>
                </c:pt>
                <c:pt idx="49239">
                  <c:v>0.98591695558419001</c:v>
                </c:pt>
                <c:pt idx="49240">
                  <c:v>0.985964800616137</c:v>
                </c:pt>
                <c:pt idx="49241">
                  <c:v>0.98598423024114701</c:v>
                </c:pt>
                <c:pt idx="49242">
                  <c:v>0.98593950265918495</c:v>
                </c:pt>
                <c:pt idx="49243">
                  <c:v>0.98593149207709696</c:v>
                </c:pt>
                <c:pt idx="49244">
                  <c:v>0.98595407569941795</c:v>
                </c:pt>
                <c:pt idx="49245">
                  <c:v>0.98592485876786595</c:v>
                </c:pt>
                <c:pt idx="49246">
                  <c:v>0.98598005706398595</c:v>
                </c:pt>
                <c:pt idx="49247">
                  <c:v>0.98601727560083496</c:v>
                </c:pt>
                <c:pt idx="49248">
                  <c:v>0.98604602569373101</c:v>
                </c:pt>
                <c:pt idx="49249">
                  <c:v>0.98598428462311505</c:v>
                </c:pt>
                <c:pt idx="49250">
                  <c:v>0.98601000785191595</c:v>
                </c:pt>
                <c:pt idx="49251">
                  <c:v>0.98594151297571198</c:v>
                </c:pt>
                <c:pt idx="49252">
                  <c:v>0.98607375030567801</c:v>
                </c:pt>
                <c:pt idx="49253">
                  <c:v>0.98592753207045003</c:v>
                </c:pt>
                <c:pt idx="49254">
                  <c:v>0.98594617388437</c:v>
                </c:pt>
                <c:pt idx="49255">
                  <c:v>0.98588378239186203</c:v>
                </c:pt>
                <c:pt idx="49256">
                  <c:v>0.98590302865868795</c:v>
                </c:pt>
                <c:pt idx="49257">
                  <c:v>0.98607746983123801</c:v>
                </c:pt>
                <c:pt idx="49258">
                  <c:v>0.98586131762227802</c:v>
                </c:pt>
                <c:pt idx="49259">
                  <c:v>0.98602629506716499</c:v>
                </c:pt>
                <c:pt idx="49260">
                  <c:v>0.98591070992075502</c:v>
                </c:pt>
                <c:pt idx="49261">
                  <c:v>0.98594842013274098</c:v>
                </c:pt>
                <c:pt idx="49262">
                  <c:v>0.98611238724111805</c:v>
                </c:pt>
                <c:pt idx="49263">
                  <c:v>0.98596292239620598</c:v>
                </c:pt>
                <c:pt idx="49264">
                  <c:v>0.98598118579478</c:v>
                </c:pt>
                <c:pt idx="49265">
                  <c:v>0.985932151248888</c:v>
                </c:pt>
                <c:pt idx="49266">
                  <c:v>0.98590716250119204</c:v>
                </c:pt>
                <c:pt idx="49267">
                  <c:v>0.98594699415673004</c:v>
                </c:pt>
                <c:pt idx="49268">
                  <c:v>0.98598844079435899</c:v>
                </c:pt>
                <c:pt idx="49269">
                  <c:v>0.985951686700412</c:v>
                </c:pt>
                <c:pt idx="49270">
                  <c:v>0.98587838343363499</c:v>
                </c:pt>
                <c:pt idx="49271">
                  <c:v>0.98592005635908397</c:v>
                </c:pt>
                <c:pt idx="49272">
                  <c:v>0.98594194967403304</c:v>
                </c:pt>
                <c:pt idx="49273">
                  <c:v>0.986046991459825</c:v>
                </c:pt>
                <c:pt idx="49274">
                  <c:v>0.98599879669596602</c:v>
                </c:pt>
                <c:pt idx="49275">
                  <c:v>0.98601766898045495</c:v>
                </c:pt>
                <c:pt idx="49276">
                  <c:v>0.98593250378641695</c:v>
                </c:pt>
                <c:pt idx="49277">
                  <c:v>0.98598700161434405</c:v>
                </c:pt>
                <c:pt idx="49278">
                  <c:v>0.98597794261239002</c:v>
                </c:pt>
                <c:pt idx="49279">
                  <c:v>0.98609498073966795</c:v>
                </c:pt>
                <c:pt idx="49280">
                  <c:v>0.98597916046898504</c:v>
                </c:pt>
                <c:pt idx="49281">
                  <c:v>0.98591916057828499</c:v>
                </c:pt>
                <c:pt idx="49282">
                  <c:v>0.98588950785595597</c:v>
                </c:pt>
                <c:pt idx="49283">
                  <c:v>0.98598641244534502</c:v>
                </c:pt>
                <c:pt idx="49284">
                  <c:v>0.98588545996912103</c:v>
                </c:pt>
                <c:pt idx="49285">
                  <c:v>0.98598278915915005</c:v>
                </c:pt>
                <c:pt idx="49286">
                  <c:v>0.985918795668699</c:v>
                </c:pt>
                <c:pt idx="49287">
                  <c:v>0.98596178756575403</c:v>
                </c:pt>
                <c:pt idx="49288">
                  <c:v>0.98602159685133695</c:v>
                </c:pt>
                <c:pt idx="49289">
                  <c:v>0.985940145761798</c:v>
                </c:pt>
                <c:pt idx="49290">
                  <c:v>0.98599976026939296</c:v>
                </c:pt>
                <c:pt idx="49291">
                  <c:v>0.98592200293538201</c:v>
                </c:pt>
                <c:pt idx="49292">
                  <c:v>0.98593677298276305</c:v>
                </c:pt>
                <c:pt idx="49293">
                  <c:v>0.98596127433263203</c:v>
                </c:pt>
                <c:pt idx="49294">
                  <c:v>0.98603316104001004</c:v>
                </c:pt>
                <c:pt idx="49295">
                  <c:v>0.98590171300386897</c:v>
                </c:pt>
                <c:pt idx="49296">
                  <c:v>0.98591602879203599</c:v>
                </c:pt>
                <c:pt idx="49297">
                  <c:v>0.985909851857796</c:v>
                </c:pt>
                <c:pt idx="49298">
                  <c:v>0.98596657268155097</c:v>
                </c:pt>
                <c:pt idx="49299">
                  <c:v>0.98604876821826504</c:v>
                </c:pt>
                <c:pt idx="49300">
                  <c:v>0.98590490667102104</c:v>
                </c:pt>
                <c:pt idx="49301">
                  <c:v>0.98586823132992396</c:v>
                </c:pt>
                <c:pt idx="49302">
                  <c:v>0.98601723320285894</c:v>
                </c:pt>
                <c:pt idx="49303">
                  <c:v>0.986094526002946</c:v>
                </c:pt>
                <c:pt idx="49304">
                  <c:v>0.98605801171864305</c:v>
                </c:pt>
                <c:pt idx="49305">
                  <c:v>0.98601394492307104</c:v>
                </c:pt>
                <c:pt idx="49306">
                  <c:v>0.98596960146516299</c:v>
                </c:pt>
                <c:pt idx="49307">
                  <c:v>0.98600204304035799</c:v>
                </c:pt>
                <c:pt idx="49308">
                  <c:v>0.98599124392945203</c:v>
                </c:pt>
                <c:pt idx="49309">
                  <c:v>0.98604208242623803</c:v>
                </c:pt>
                <c:pt idx="49310">
                  <c:v>0.98601404785731495</c:v>
                </c:pt>
                <c:pt idx="49311">
                  <c:v>0.98592276210477503</c:v>
                </c:pt>
                <c:pt idx="49312">
                  <c:v>0.98606207159121195</c:v>
                </c:pt>
                <c:pt idx="49313">
                  <c:v>0.98593197017532497</c:v>
                </c:pt>
                <c:pt idx="49314">
                  <c:v>0.985944998521188</c:v>
                </c:pt>
                <c:pt idx="49315">
                  <c:v>0.98597188764150101</c:v>
                </c:pt>
                <c:pt idx="49316">
                  <c:v>0.98601609882992003</c:v>
                </c:pt>
                <c:pt idx="49317">
                  <c:v>0.98597677691456498</c:v>
                </c:pt>
                <c:pt idx="49318">
                  <c:v>0.98584735823486402</c:v>
                </c:pt>
                <c:pt idx="49319">
                  <c:v>0.98605382635613203</c:v>
                </c:pt>
                <c:pt idx="49320">
                  <c:v>0.98593029228446705</c:v>
                </c:pt>
                <c:pt idx="49321">
                  <c:v>0.98601458457198299</c:v>
                </c:pt>
                <c:pt idx="49322">
                  <c:v>0.98603899566896303</c:v>
                </c:pt>
                <c:pt idx="49323">
                  <c:v>0.98600007195977302</c:v>
                </c:pt>
                <c:pt idx="49324">
                  <c:v>0.98604189727781999</c:v>
                </c:pt>
                <c:pt idx="49325">
                  <c:v>0.98599991019324496</c:v>
                </c:pt>
                <c:pt idx="49326">
                  <c:v>0.98596378881116298</c:v>
                </c:pt>
                <c:pt idx="49327">
                  <c:v>0.98596669701752104</c:v>
                </c:pt>
                <c:pt idx="49328">
                  <c:v>0.98601303257121997</c:v>
                </c:pt>
                <c:pt idx="49329">
                  <c:v>0.98608619571913603</c:v>
                </c:pt>
                <c:pt idx="49330">
                  <c:v>0.98598472573708895</c:v>
                </c:pt>
                <c:pt idx="49331">
                  <c:v>0.98590671282174303</c:v>
                </c:pt>
                <c:pt idx="49332">
                  <c:v>0.98604206845660802</c:v>
                </c:pt>
                <c:pt idx="49333">
                  <c:v>0.98598131564147695</c:v>
                </c:pt>
                <c:pt idx="49334">
                  <c:v>0.98595288156391003</c:v>
                </c:pt>
                <c:pt idx="49335">
                  <c:v>0.985989791675564</c:v>
                </c:pt>
                <c:pt idx="49336">
                  <c:v>0.98593091678658995</c:v>
                </c:pt>
                <c:pt idx="49337">
                  <c:v>0.98595076545481497</c:v>
                </c:pt>
                <c:pt idx="49338">
                  <c:v>0.98595252884806495</c:v>
                </c:pt>
                <c:pt idx="49339">
                  <c:v>0.986039828283367</c:v>
                </c:pt>
                <c:pt idx="49340">
                  <c:v>0.98584970511548797</c:v>
                </c:pt>
                <c:pt idx="49341">
                  <c:v>0.98591688477880401</c:v>
                </c:pt>
                <c:pt idx="49342">
                  <c:v>0.98607953288675498</c:v>
                </c:pt>
                <c:pt idx="49343">
                  <c:v>0.98609306340491598</c:v>
                </c:pt>
                <c:pt idx="49344">
                  <c:v>0.98601095520582005</c:v>
                </c:pt>
                <c:pt idx="49345">
                  <c:v>0.98595565666844898</c:v>
                </c:pt>
                <c:pt idx="49346">
                  <c:v>0.98605394701973903</c:v>
                </c:pt>
                <c:pt idx="49347">
                  <c:v>0.98596120016283295</c:v>
                </c:pt>
                <c:pt idx="49348">
                  <c:v>0.98597325558702098</c:v>
                </c:pt>
                <c:pt idx="49349">
                  <c:v>0.98593912272564399</c:v>
                </c:pt>
                <c:pt idx="49350">
                  <c:v>0.985871082518887</c:v>
                </c:pt>
                <c:pt idx="49351">
                  <c:v>0.98601546831694697</c:v>
                </c:pt>
                <c:pt idx="49352">
                  <c:v>0.98599701126753103</c:v>
                </c:pt>
                <c:pt idx="49353">
                  <c:v>0.985978124375261</c:v>
                </c:pt>
                <c:pt idx="49354">
                  <c:v>0.98594057998185303</c:v>
                </c:pt>
                <c:pt idx="49355">
                  <c:v>0.98586827290768397</c:v>
                </c:pt>
                <c:pt idx="49356">
                  <c:v>0.98605593018301296</c:v>
                </c:pt>
                <c:pt idx="49357">
                  <c:v>0.98594837871443997</c:v>
                </c:pt>
                <c:pt idx="49358">
                  <c:v>0.98611032835239498</c:v>
                </c:pt>
                <c:pt idx="49359">
                  <c:v>0.98600104999833904</c:v>
                </c:pt>
                <c:pt idx="49360">
                  <c:v>0.98595887625662004</c:v>
                </c:pt>
                <c:pt idx="49361">
                  <c:v>0.98598160936775503</c:v>
                </c:pt>
                <c:pt idx="49362">
                  <c:v>0.98602170784828003</c:v>
                </c:pt>
                <c:pt idx="49363">
                  <c:v>0.98604953568692799</c:v>
                </c:pt>
                <c:pt idx="49364">
                  <c:v>0.98593339599174801</c:v>
                </c:pt>
                <c:pt idx="49365">
                  <c:v>0.98600706621767997</c:v>
                </c:pt>
                <c:pt idx="49366">
                  <c:v>0.98602156720527001</c:v>
                </c:pt>
                <c:pt idx="49367">
                  <c:v>0.98602224196113897</c:v>
                </c:pt>
                <c:pt idx="49368">
                  <c:v>0.98588509407095903</c:v>
                </c:pt>
                <c:pt idx="49369">
                  <c:v>0.98597652900408495</c:v>
                </c:pt>
                <c:pt idx="49370">
                  <c:v>0.98596000304713405</c:v>
                </c:pt>
                <c:pt idx="49371">
                  <c:v>0.98601747278849705</c:v>
                </c:pt>
                <c:pt idx="49372">
                  <c:v>0.98607347710530502</c:v>
                </c:pt>
                <c:pt idx="49373">
                  <c:v>0.98592238576173596</c:v>
                </c:pt>
                <c:pt idx="49374">
                  <c:v>0.98589991242224495</c:v>
                </c:pt>
                <c:pt idx="49375">
                  <c:v>0.98596864388754102</c:v>
                </c:pt>
                <c:pt idx="49376">
                  <c:v>0.98602481610982395</c:v>
                </c:pt>
                <c:pt idx="49377">
                  <c:v>0.98595717254872905</c:v>
                </c:pt>
                <c:pt idx="49378">
                  <c:v>0.98599019000889399</c:v>
                </c:pt>
                <c:pt idx="49379">
                  <c:v>0.98591579419340702</c:v>
                </c:pt>
                <c:pt idx="49380">
                  <c:v>0.98595152442620304</c:v>
                </c:pt>
                <c:pt idx="49381">
                  <c:v>0.98592141213345696</c:v>
                </c:pt>
                <c:pt idx="49382">
                  <c:v>0.98586384073083</c:v>
                </c:pt>
                <c:pt idx="49383">
                  <c:v>0.98604835049405304</c:v>
                </c:pt>
                <c:pt idx="49384">
                  <c:v>0.98596950480285905</c:v>
                </c:pt>
                <c:pt idx="49385">
                  <c:v>0.98596656605564403</c:v>
                </c:pt>
                <c:pt idx="49386">
                  <c:v>0.98600248552392999</c:v>
                </c:pt>
                <c:pt idx="49387">
                  <c:v>0.98591904942588704</c:v>
                </c:pt>
                <c:pt idx="49388">
                  <c:v>0.98604239402128202</c:v>
                </c:pt>
                <c:pt idx="49389">
                  <c:v>0.985955229086248</c:v>
                </c:pt>
                <c:pt idx="49390">
                  <c:v>0.98589089273952901</c:v>
                </c:pt>
                <c:pt idx="49391">
                  <c:v>0.98595801470023003</c:v>
                </c:pt>
                <c:pt idx="49392">
                  <c:v>0.98596736457324896</c:v>
                </c:pt>
                <c:pt idx="49393">
                  <c:v>0.98581252618230097</c:v>
                </c:pt>
                <c:pt idx="49394">
                  <c:v>0.98599848843027205</c:v>
                </c:pt>
                <c:pt idx="49395">
                  <c:v>0.98594744622479902</c:v>
                </c:pt>
                <c:pt idx="49396">
                  <c:v>0.98600113561817204</c:v>
                </c:pt>
                <c:pt idx="49397">
                  <c:v>0.98584709368096102</c:v>
                </c:pt>
                <c:pt idx="49398">
                  <c:v>0.986029126008793</c:v>
                </c:pt>
                <c:pt idx="49399">
                  <c:v>0.98598402821544096</c:v>
                </c:pt>
                <c:pt idx="49400">
                  <c:v>0.98607173455991104</c:v>
                </c:pt>
                <c:pt idx="49401">
                  <c:v>0.986035652653804</c:v>
                </c:pt>
                <c:pt idx="49402">
                  <c:v>0.98600425316144702</c:v>
                </c:pt>
                <c:pt idx="49403">
                  <c:v>0.98592858436974495</c:v>
                </c:pt>
                <c:pt idx="49404">
                  <c:v>0.98591470696740402</c:v>
                </c:pt>
                <c:pt idx="49405">
                  <c:v>0.98590944624783405</c:v>
                </c:pt>
                <c:pt idx="49406">
                  <c:v>0.98596252445677901</c:v>
                </c:pt>
                <c:pt idx="49407">
                  <c:v>0.985922689077671</c:v>
                </c:pt>
                <c:pt idx="49408">
                  <c:v>0.98594682652116805</c:v>
                </c:pt>
                <c:pt idx="49409">
                  <c:v>0.98592724030276702</c:v>
                </c:pt>
                <c:pt idx="49410">
                  <c:v>0.98603968460935099</c:v>
                </c:pt>
                <c:pt idx="49411">
                  <c:v>0.98585269923125796</c:v>
                </c:pt>
                <c:pt idx="49412">
                  <c:v>0.98596078714222102</c:v>
                </c:pt>
                <c:pt idx="49413">
                  <c:v>0.98593731795162798</c:v>
                </c:pt>
                <c:pt idx="49414">
                  <c:v>0.98606698253304503</c:v>
                </c:pt>
                <c:pt idx="49415">
                  <c:v>0.98596129268551702</c:v>
                </c:pt>
                <c:pt idx="49416">
                  <c:v>0.98614409484644305</c:v>
                </c:pt>
                <c:pt idx="49417">
                  <c:v>0.986001475073645</c:v>
                </c:pt>
                <c:pt idx="49418">
                  <c:v>0.98603346224172195</c:v>
                </c:pt>
                <c:pt idx="49419">
                  <c:v>0.98600803536600101</c:v>
                </c:pt>
                <c:pt idx="49420">
                  <c:v>0.98607903298807098</c:v>
                </c:pt>
                <c:pt idx="49421">
                  <c:v>0.98598586962605905</c:v>
                </c:pt>
                <c:pt idx="49422">
                  <c:v>0.98593492138173799</c:v>
                </c:pt>
                <c:pt idx="49423">
                  <c:v>0.98604211882695303</c:v>
                </c:pt>
                <c:pt idx="49424">
                  <c:v>0.98602720805406097</c:v>
                </c:pt>
                <c:pt idx="49425">
                  <c:v>0.98596986418231503</c:v>
                </c:pt>
                <c:pt idx="49426">
                  <c:v>0.98600685901562601</c:v>
                </c:pt>
                <c:pt idx="49427">
                  <c:v>0.985889236131399</c:v>
                </c:pt>
                <c:pt idx="49428">
                  <c:v>0.98599952326687701</c:v>
                </c:pt>
                <c:pt idx="49429">
                  <c:v>0.98591336111984196</c:v>
                </c:pt>
                <c:pt idx="49430">
                  <c:v>0.985968478949383</c:v>
                </c:pt>
                <c:pt idx="49431">
                  <c:v>0.98595670482030795</c:v>
                </c:pt>
                <c:pt idx="49432">
                  <c:v>0.985861611119904</c:v>
                </c:pt>
                <c:pt idx="49433">
                  <c:v>0.98592357797140495</c:v>
                </c:pt>
                <c:pt idx="49434">
                  <c:v>0.98599068104041798</c:v>
                </c:pt>
                <c:pt idx="49435">
                  <c:v>0.98597746233972305</c:v>
                </c:pt>
                <c:pt idx="49436">
                  <c:v>0.98585988134784797</c:v>
                </c:pt>
                <c:pt idx="49437">
                  <c:v>0.98597943979581903</c:v>
                </c:pt>
                <c:pt idx="49438">
                  <c:v>0.98593459471829203</c:v>
                </c:pt>
                <c:pt idx="49439">
                  <c:v>0.98602573553954898</c:v>
                </c:pt>
                <c:pt idx="49440">
                  <c:v>0.98601332898014205</c:v>
                </c:pt>
                <c:pt idx="49441">
                  <c:v>0.98590464369209496</c:v>
                </c:pt>
                <c:pt idx="49442">
                  <c:v>0.98592779277270504</c:v>
                </c:pt>
                <c:pt idx="49443">
                  <c:v>0.98593903837811303</c:v>
                </c:pt>
                <c:pt idx="49444">
                  <c:v>0.98606150535562098</c:v>
                </c:pt>
                <c:pt idx="49445">
                  <c:v>0.98595549083282996</c:v>
                </c:pt>
                <c:pt idx="49446">
                  <c:v>0.98601971262121102</c:v>
                </c:pt>
                <c:pt idx="49447">
                  <c:v>0.98598633620780596</c:v>
                </c:pt>
                <c:pt idx="49448">
                  <c:v>0.98594686870512505</c:v>
                </c:pt>
                <c:pt idx="49449">
                  <c:v>0.98594019693392698</c:v>
                </c:pt>
                <c:pt idx="49450">
                  <c:v>0.98591009318926104</c:v>
                </c:pt>
                <c:pt idx="49451">
                  <c:v>0.98599395731912498</c:v>
                </c:pt>
                <c:pt idx="49452">
                  <c:v>0.98591646026129398</c:v>
                </c:pt>
                <c:pt idx="49453">
                  <c:v>0.98582746322918602</c:v>
                </c:pt>
                <c:pt idx="49454">
                  <c:v>0.98600522375304001</c:v>
                </c:pt>
                <c:pt idx="49455">
                  <c:v>0.98597217212547505</c:v>
                </c:pt>
                <c:pt idx="49456">
                  <c:v>0.98605870034544796</c:v>
                </c:pt>
                <c:pt idx="49457">
                  <c:v>0.98586972959598995</c:v>
                </c:pt>
                <c:pt idx="49458">
                  <c:v>0.98603205926208404</c:v>
                </c:pt>
                <c:pt idx="49459">
                  <c:v>0.98585508332403105</c:v>
                </c:pt>
                <c:pt idx="49460">
                  <c:v>0.98584405596196101</c:v>
                </c:pt>
                <c:pt idx="49461">
                  <c:v>0.98600992090969397</c:v>
                </c:pt>
                <c:pt idx="49462">
                  <c:v>0.985957307934752</c:v>
                </c:pt>
                <c:pt idx="49463">
                  <c:v>0.98601398815497199</c:v>
                </c:pt>
                <c:pt idx="49464">
                  <c:v>0.98586972929913197</c:v>
                </c:pt>
                <c:pt idx="49465">
                  <c:v>0.98588955344071105</c:v>
                </c:pt>
                <c:pt idx="49466">
                  <c:v>0.98599714111883496</c:v>
                </c:pt>
                <c:pt idx="49467">
                  <c:v>0.98596818286941601</c:v>
                </c:pt>
                <c:pt idx="49468">
                  <c:v>0.98611184438842803</c:v>
                </c:pt>
                <c:pt idx="49469">
                  <c:v>0.98585620329018098</c:v>
                </c:pt>
                <c:pt idx="49470">
                  <c:v>0.985992400630748</c:v>
                </c:pt>
                <c:pt idx="49471">
                  <c:v>0.985857727349296</c:v>
                </c:pt>
                <c:pt idx="49472">
                  <c:v>0.98591222701421999</c:v>
                </c:pt>
                <c:pt idx="49473">
                  <c:v>0.98592553817920903</c:v>
                </c:pt>
                <c:pt idx="49474">
                  <c:v>0.98597750241175797</c:v>
                </c:pt>
                <c:pt idx="49475">
                  <c:v>0.98599767122864901</c:v>
                </c:pt>
                <c:pt idx="49476">
                  <c:v>0.98601418153681897</c:v>
                </c:pt>
                <c:pt idx="49477">
                  <c:v>0.98603912052030995</c:v>
                </c:pt>
                <c:pt idx="49478">
                  <c:v>0.985955828085606</c:v>
                </c:pt>
                <c:pt idx="49479">
                  <c:v>0.98600146212116901</c:v>
                </c:pt>
                <c:pt idx="49480">
                  <c:v>0.98590022395599697</c:v>
                </c:pt>
                <c:pt idx="49481">
                  <c:v>0.985963328968119</c:v>
                </c:pt>
                <c:pt idx="49482">
                  <c:v>0.98607354531190805</c:v>
                </c:pt>
                <c:pt idx="49483">
                  <c:v>0.98597852842328504</c:v>
                </c:pt>
                <c:pt idx="49484">
                  <c:v>0.98594334829021202</c:v>
                </c:pt>
                <c:pt idx="49485">
                  <c:v>0.98606742020231197</c:v>
                </c:pt>
                <c:pt idx="49486">
                  <c:v>0.985866052446292</c:v>
                </c:pt>
                <c:pt idx="49487">
                  <c:v>0.98595810983295196</c:v>
                </c:pt>
                <c:pt idx="49488">
                  <c:v>0.98588334725578897</c:v>
                </c:pt>
                <c:pt idx="49489">
                  <c:v>0.98597596540583898</c:v>
                </c:pt>
                <c:pt idx="49490">
                  <c:v>0.98588360686785803</c:v>
                </c:pt>
                <c:pt idx="49491">
                  <c:v>0.98592193275450701</c:v>
                </c:pt>
                <c:pt idx="49492">
                  <c:v>0.98592985508530195</c:v>
                </c:pt>
                <c:pt idx="49493">
                  <c:v>0.98594442775709301</c:v>
                </c:pt>
                <c:pt idx="49494">
                  <c:v>0.98600947228727798</c:v>
                </c:pt>
                <c:pt idx="49495">
                  <c:v>0.986055605724795</c:v>
                </c:pt>
                <c:pt idx="49496">
                  <c:v>0.98611516363722496</c:v>
                </c:pt>
                <c:pt idx="49497">
                  <c:v>0.98590773269730503</c:v>
                </c:pt>
                <c:pt idx="49498">
                  <c:v>0.98598784997520506</c:v>
                </c:pt>
                <c:pt idx="49499">
                  <c:v>0.98594564634242399</c:v>
                </c:pt>
                <c:pt idx="49500">
                  <c:v>0.98605573165096605</c:v>
                </c:pt>
                <c:pt idx="49501">
                  <c:v>0.98593865063953501</c:v>
                </c:pt>
                <c:pt idx="49502">
                  <c:v>0.98608879479885003</c:v>
                </c:pt>
                <c:pt idx="49503">
                  <c:v>0.98605334613728901</c:v>
                </c:pt>
                <c:pt idx="49504">
                  <c:v>0.98594397317636695</c:v>
                </c:pt>
                <c:pt idx="49505">
                  <c:v>0.98598522310441905</c:v>
                </c:pt>
                <c:pt idx="49506">
                  <c:v>0.98600217574646398</c:v>
                </c:pt>
                <c:pt idx="49507">
                  <c:v>0.98601732389580299</c:v>
                </c:pt>
                <c:pt idx="49508">
                  <c:v>0.98589181735693299</c:v>
                </c:pt>
                <c:pt idx="49509">
                  <c:v>0.98590904663087398</c:v>
                </c:pt>
                <c:pt idx="49510">
                  <c:v>0.98583175707880599</c:v>
                </c:pt>
                <c:pt idx="49511">
                  <c:v>0.98595643349713002</c:v>
                </c:pt>
                <c:pt idx="49512">
                  <c:v>0.98593530960001097</c:v>
                </c:pt>
                <c:pt idx="49513">
                  <c:v>0.985904239734952</c:v>
                </c:pt>
                <c:pt idx="49514">
                  <c:v>0.98592091234064805</c:v>
                </c:pt>
                <c:pt idx="49515">
                  <c:v>0.98597629549289001</c:v>
                </c:pt>
                <c:pt idx="49516">
                  <c:v>0.98597875046467398</c:v>
                </c:pt>
                <c:pt idx="49517">
                  <c:v>0.98603636654410498</c:v>
                </c:pt>
                <c:pt idx="49518">
                  <c:v>0.98597401796907902</c:v>
                </c:pt>
                <c:pt idx="49519">
                  <c:v>0.98590097034885205</c:v>
                </c:pt>
                <c:pt idx="49520">
                  <c:v>0.98593591138927705</c:v>
                </c:pt>
                <c:pt idx="49521">
                  <c:v>0.98601877653343395</c:v>
                </c:pt>
                <c:pt idx="49522">
                  <c:v>0.98588859699738396</c:v>
                </c:pt>
                <c:pt idx="49523">
                  <c:v>0.98601232669935901</c:v>
                </c:pt>
                <c:pt idx="49524">
                  <c:v>0.986021077280272</c:v>
                </c:pt>
                <c:pt idx="49525">
                  <c:v>0.98605609031694097</c:v>
                </c:pt>
                <c:pt idx="49526">
                  <c:v>0.98594067936325103</c:v>
                </c:pt>
                <c:pt idx="49527">
                  <c:v>0.98601916439709503</c:v>
                </c:pt>
                <c:pt idx="49528">
                  <c:v>0.98600484449952797</c:v>
                </c:pt>
                <c:pt idx="49529">
                  <c:v>0.98589777018900304</c:v>
                </c:pt>
                <c:pt idx="49530">
                  <c:v>0.98595319668961801</c:v>
                </c:pt>
                <c:pt idx="49531">
                  <c:v>0.98604340562403803</c:v>
                </c:pt>
                <c:pt idx="49532">
                  <c:v>0.98587022689688497</c:v>
                </c:pt>
                <c:pt idx="49533">
                  <c:v>0.98602224159666296</c:v>
                </c:pt>
                <c:pt idx="49534">
                  <c:v>0.98587790987063295</c:v>
                </c:pt>
                <c:pt idx="49535">
                  <c:v>0.986022713369614</c:v>
                </c:pt>
                <c:pt idx="49536">
                  <c:v>0.98594014194838797</c:v>
                </c:pt>
                <c:pt idx="49537">
                  <c:v>0.98594345116978699</c:v>
                </c:pt>
                <c:pt idx="49538">
                  <c:v>0.985859668000727</c:v>
                </c:pt>
                <c:pt idx="49539">
                  <c:v>0.98594531683161901</c:v>
                </c:pt>
                <c:pt idx="49540">
                  <c:v>0.98604173203021495</c:v>
                </c:pt>
                <c:pt idx="49541">
                  <c:v>0.98607923009314202</c:v>
                </c:pt>
                <c:pt idx="49542">
                  <c:v>0.98591200677138902</c:v>
                </c:pt>
                <c:pt idx="49543">
                  <c:v>0.98592141698132996</c:v>
                </c:pt>
                <c:pt idx="49544">
                  <c:v>0.985931544757081</c:v>
                </c:pt>
                <c:pt idx="49545">
                  <c:v>0.98593645865078905</c:v>
                </c:pt>
                <c:pt idx="49546">
                  <c:v>0.98593518953176096</c:v>
                </c:pt>
                <c:pt idx="49547">
                  <c:v>0.98602604665703997</c:v>
                </c:pt>
                <c:pt idx="49548">
                  <c:v>0.98595805006613801</c:v>
                </c:pt>
                <c:pt idx="49549">
                  <c:v>0.98598762003583096</c:v>
                </c:pt>
                <c:pt idx="49550">
                  <c:v>0.98598549678027003</c:v>
                </c:pt>
                <c:pt idx="49551">
                  <c:v>0.98591590024761899</c:v>
                </c:pt>
                <c:pt idx="49552">
                  <c:v>0.98590257185929298</c:v>
                </c:pt>
                <c:pt idx="49553">
                  <c:v>0.98589207755001795</c:v>
                </c:pt>
                <c:pt idx="49554">
                  <c:v>0.98592067115337501</c:v>
                </c:pt>
                <c:pt idx="49555">
                  <c:v>0.98598474731998098</c:v>
                </c:pt>
                <c:pt idx="49556">
                  <c:v>0.98589210847895603</c:v>
                </c:pt>
                <c:pt idx="49557">
                  <c:v>0.98596498998473403</c:v>
                </c:pt>
                <c:pt idx="49558">
                  <c:v>0.98600620601656996</c:v>
                </c:pt>
                <c:pt idx="49559">
                  <c:v>0.98582346679580002</c:v>
                </c:pt>
                <c:pt idx="49560">
                  <c:v>0.98603749907428995</c:v>
                </c:pt>
                <c:pt idx="49561">
                  <c:v>0.985812714354385</c:v>
                </c:pt>
                <c:pt idx="49562">
                  <c:v>0.98597187888388405</c:v>
                </c:pt>
                <c:pt idx="49563">
                  <c:v>0.98598001936925805</c:v>
                </c:pt>
                <c:pt idx="49564">
                  <c:v>0.98604217520453397</c:v>
                </c:pt>
                <c:pt idx="49565">
                  <c:v>0.98597059613778804</c:v>
                </c:pt>
                <c:pt idx="49566">
                  <c:v>0.98602897096095998</c:v>
                </c:pt>
                <c:pt idx="49567">
                  <c:v>0.985964496089201</c:v>
                </c:pt>
                <c:pt idx="49568">
                  <c:v>0.98585939112280496</c:v>
                </c:pt>
                <c:pt idx="49569">
                  <c:v>0.98588610554588196</c:v>
                </c:pt>
                <c:pt idx="49570">
                  <c:v>0.98599613916572704</c:v>
                </c:pt>
                <c:pt idx="49571">
                  <c:v>0.98595963525919195</c:v>
                </c:pt>
                <c:pt idx="49572">
                  <c:v>0.98601133871830204</c:v>
                </c:pt>
                <c:pt idx="49573">
                  <c:v>0.98602733181587499</c:v>
                </c:pt>
                <c:pt idx="49574">
                  <c:v>0.98589955659370399</c:v>
                </c:pt>
                <c:pt idx="49575">
                  <c:v>0.98608551120012899</c:v>
                </c:pt>
                <c:pt idx="49576">
                  <c:v>0.98591091287236299</c:v>
                </c:pt>
                <c:pt idx="49577">
                  <c:v>0.98600785465194196</c:v>
                </c:pt>
                <c:pt idx="49578">
                  <c:v>0.98591430446089801</c:v>
                </c:pt>
                <c:pt idx="49579">
                  <c:v>0.98601676216879597</c:v>
                </c:pt>
                <c:pt idx="49580">
                  <c:v>0.98600823451266995</c:v>
                </c:pt>
                <c:pt idx="49581">
                  <c:v>0.986015079208312</c:v>
                </c:pt>
                <c:pt idx="49582">
                  <c:v>0.98594483208975503</c:v>
                </c:pt>
                <c:pt idx="49583">
                  <c:v>0.98591821789635004</c:v>
                </c:pt>
                <c:pt idx="49584">
                  <c:v>0.98592125434206201</c:v>
                </c:pt>
                <c:pt idx="49585">
                  <c:v>0.98591743612858795</c:v>
                </c:pt>
                <c:pt idx="49586">
                  <c:v>0.985985786645032</c:v>
                </c:pt>
                <c:pt idx="49587">
                  <c:v>0.98600069434587101</c:v>
                </c:pt>
                <c:pt idx="49588">
                  <c:v>0.98598661913943597</c:v>
                </c:pt>
                <c:pt idx="49589">
                  <c:v>0.98591963529904203</c:v>
                </c:pt>
                <c:pt idx="49590">
                  <c:v>0.98588528491467098</c:v>
                </c:pt>
                <c:pt idx="49591">
                  <c:v>0.98593437381749705</c:v>
                </c:pt>
                <c:pt idx="49592">
                  <c:v>0.98602113918961698</c:v>
                </c:pt>
                <c:pt idx="49593">
                  <c:v>0.98591948617301195</c:v>
                </c:pt>
                <c:pt idx="49594">
                  <c:v>0.98605824757829197</c:v>
                </c:pt>
                <c:pt idx="49595">
                  <c:v>0.98591599461554202</c:v>
                </c:pt>
                <c:pt idx="49596">
                  <c:v>0.986054501506893</c:v>
                </c:pt>
                <c:pt idx="49597">
                  <c:v>0.985856517585327</c:v>
                </c:pt>
                <c:pt idx="49598">
                  <c:v>0.98598343574916503</c:v>
                </c:pt>
                <c:pt idx="49599">
                  <c:v>0.98601432480792695</c:v>
                </c:pt>
                <c:pt idx="49600">
                  <c:v>0.98601147216892104</c:v>
                </c:pt>
                <c:pt idx="49601">
                  <c:v>0.98592448417909995</c:v>
                </c:pt>
                <c:pt idx="49602">
                  <c:v>0.98601193175518997</c:v>
                </c:pt>
                <c:pt idx="49603">
                  <c:v>0.98598089223907803</c:v>
                </c:pt>
                <c:pt idx="49604">
                  <c:v>0.98604151786380001</c:v>
                </c:pt>
                <c:pt idx="49605">
                  <c:v>0.98602940033674702</c:v>
                </c:pt>
                <c:pt idx="49606">
                  <c:v>0.98600318066153303</c:v>
                </c:pt>
                <c:pt idx="49607">
                  <c:v>0.98589889845498002</c:v>
                </c:pt>
                <c:pt idx="49608">
                  <c:v>0.98596208719934697</c:v>
                </c:pt>
                <c:pt idx="49609">
                  <c:v>0.98597241654337198</c:v>
                </c:pt>
                <c:pt idx="49610">
                  <c:v>0.986064795431432</c:v>
                </c:pt>
                <c:pt idx="49611">
                  <c:v>0.98598097879478197</c:v>
                </c:pt>
                <c:pt idx="49612">
                  <c:v>0.98597930399039002</c:v>
                </c:pt>
                <c:pt idx="49613">
                  <c:v>0.98595751376584995</c:v>
                </c:pt>
                <c:pt idx="49614">
                  <c:v>0.98596435265010895</c:v>
                </c:pt>
                <c:pt idx="49615">
                  <c:v>0.985958914735242</c:v>
                </c:pt>
                <c:pt idx="49616">
                  <c:v>0.98589559138755001</c:v>
                </c:pt>
                <c:pt idx="49617">
                  <c:v>0.98589679226438398</c:v>
                </c:pt>
                <c:pt idx="49618">
                  <c:v>0.98599429493127499</c:v>
                </c:pt>
                <c:pt idx="49619">
                  <c:v>0.98590614525779596</c:v>
                </c:pt>
                <c:pt idx="49620">
                  <c:v>0.98585256651085695</c:v>
                </c:pt>
                <c:pt idx="49621">
                  <c:v>0.98591268911063101</c:v>
                </c:pt>
                <c:pt idx="49622">
                  <c:v>0.98594301497945802</c:v>
                </c:pt>
                <c:pt idx="49623">
                  <c:v>0.98603494262325797</c:v>
                </c:pt>
                <c:pt idx="49624">
                  <c:v>0.98593866659721197</c:v>
                </c:pt>
                <c:pt idx="49625">
                  <c:v>0.98608056750066797</c:v>
                </c:pt>
                <c:pt idx="49626">
                  <c:v>0.98582935992810306</c:v>
                </c:pt>
                <c:pt idx="49627">
                  <c:v>0.98596946853578005</c:v>
                </c:pt>
                <c:pt idx="49628">
                  <c:v>0.98592539407772595</c:v>
                </c:pt>
                <c:pt idx="49629">
                  <c:v>0.98587826961465996</c:v>
                </c:pt>
                <c:pt idx="49630">
                  <c:v>0.98594376908759795</c:v>
                </c:pt>
                <c:pt idx="49631">
                  <c:v>0.98598108055784095</c:v>
                </c:pt>
                <c:pt idx="49632">
                  <c:v>0.98593968060923998</c:v>
                </c:pt>
                <c:pt idx="49633">
                  <c:v>0.98595989472680201</c:v>
                </c:pt>
                <c:pt idx="49634">
                  <c:v>0.98592136624815396</c:v>
                </c:pt>
                <c:pt idx="49635">
                  <c:v>0.98595397238224003</c:v>
                </c:pt>
                <c:pt idx="49636">
                  <c:v>0.98590973333876797</c:v>
                </c:pt>
                <c:pt idx="49637">
                  <c:v>0.98587697669792096</c:v>
                </c:pt>
                <c:pt idx="49638">
                  <c:v>0.98591624737191297</c:v>
                </c:pt>
                <c:pt idx="49639">
                  <c:v>0.98597815453104098</c:v>
                </c:pt>
                <c:pt idx="49640">
                  <c:v>0.98592309236777498</c:v>
                </c:pt>
                <c:pt idx="49641">
                  <c:v>0.98585994462559101</c:v>
                </c:pt>
                <c:pt idx="49642">
                  <c:v>0.98597922149379902</c:v>
                </c:pt>
                <c:pt idx="49643">
                  <c:v>0.98600404041007494</c:v>
                </c:pt>
                <c:pt idx="49644">
                  <c:v>0.98583581773429496</c:v>
                </c:pt>
                <c:pt idx="49645">
                  <c:v>0.98590853889369301</c:v>
                </c:pt>
                <c:pt idx="49646">
                  <c:v>0.986074600292285</c:v>
                </c:pt>
                <c:pt idx="49647">
                  <c:v>0.98591433404657103</c:v>
                </c:pt>
                <c:pt idx="49648">
                  <c:v>0.98598256273900797</c:v>
                </c:pt>
                <c:pt idx="49649">
                  <c:v>0.98599272397570004</c:v>
                </c:pt>
                <c:pt idx="49650">
                  <c:v>0.985816790692566</c:v>
                </c:pt>
                <c:pt idx="49651">
                  <c:v>0.98592312206667498</c:v>
                </c:pt>
                <c:pt idx="49652">
                  <c:v>0.98603013429320896</c:v>
                </c:pt>
                <c:pt idx="49653">
                  <c:v>0.98601090864387197</c:v>
                </c:pt>
                <c:pt idx="49654">
                  <c:v>0.98601060543665997</c:v>
                </c:pt>
                <c:pt idx="49655">
                  <c:v>0.98608440896770899</c:v>
                </c:pt>
                <c:pt idx="49656">
                  <c:v>0.98594820928210902</c:v>
                </c:pt>
                <c:pt idx="49657">
                  <c:v>0.98600895940337496</c:v>
                </c:pt>
                <c:pt idx="49658">
                  <c:v>0.98592202193657796</c:v>
                </c:pt>
                <c:pt idx="49659">
                  <c:v>0.98602894998049895</c:v>
                </c:pt>
                <c:pt idx="49660">
                  <c:v>0.98598439580669295</c:v>
                </c:pt>
                <c:pt idx="49661">
                  <c:v>0.98591330244588804</c:v>
                </c:pt>
                <c:pt idx="49662">
                  <c:v>0.98606755108392097</c:v>
                </c:pt>
                <c:pt idx="49663">
                  <c:v>0.98591539705227105</c:v>
                </c:pt>
                <c:pt idx="49664">
                  <c:v>0.98607653504483905</c:v>
                </c:pt>
                <c:pt idx="49665">
                  <c:v>0.98591250357285598</c:v>
                </c:pt>
                <c:pt idx="49666">
                  <c:v>0.98600153208560304</c:v>
                </c:pt>
                <c:pt idx="49667">
                  <c:v>0.98599544179406895</c:v>
                </c:pt>
                <c:pt idx="49668">
                  <c:v>0.98596946320055201</c:v>
                </c:pt>
                <c:pt idx="49669">
                  <c:v>0.98590216325581304</c:v>
                </c:pt>
                <c:pt idx="49670">
                  <c:v>0.98592303525732405</c:v>
                </c:pt>
                <c:pt idx="49671">
                  <c:v>0.98602531816973604</c:v>
                </c:pt>
                <c:pt idx="49672">
                  <c:v>0.98589948888455403</c:v>
                </c:pt>
                <c:pt idx="49673">
                  <c:v>0.98595723486748799</c:v>
                </c:pt>
                <c:pt idx="49674">
                  <c:v>0.98601989318629901</c:v>
                </c:pt>
                <c:pt idx="49675">
                  <c:v>0.98591509702075797</c:v>
                </c:pt>
                <c:pt idx="49676">
                  <c:v>0.98601139018958694</c:v>
                </c:pt>
                <c:pt idx="49677">
                  <c:v>0.98595961450288105</c:v>
                </c:pt>
                <c:pt idx="49678">
                  <c:v>0.98591642369440202</c:v>
                </c:pt>
                <c:pt idx="49679">
                  <c:v>0.98602547211024705</c:v>
                </c:pt>
                <c:pt idx="49680">
                  <c:v>0.98589660794388201</c:v>
                </c:pt>
                <c:pt idx="49681">
                  <c:v>0.98589224405974196</c:v>
                </c:pt>
                <c:pt idx="49682">
                  <c:v>0.98596086755574497</c:v>
                </c:pt>
                <c:pt idx="49683">
                  <c:v>0.98591808553796201</c:v>
                </c:pt>
                <c:pt idx="49684">
                  <c:v>0.98593950417305198</c:v>
                </c:pt>
                <c:pt idx="49685">
                  <c:v>0.985849330527657</c:v>
                </c:pt>
                <c:pt idx="49686">
                  <c:v>0.98590280628634397</c:v>
                </c:pt>
                <c:pt idx="49687">
                  <c:v>0.98605967317409704</c:v>
                </c:pt>
                <c:pt idx="49688">
                  <c:v>0.98599566524886195</c:v>
                </c:pt>
                <c:pt idx="49689">
                  <c:v>0.98606330174922097</c:v>
                </c:pt>
                <c:pt idx="49690">
                  <c:v>0.98592844636676402</c:v>
                </c:pt>
                <c:pt idx="49691">
                  <c:v>0.985958118418652</c:v>
                </c:pt>
                <c:pt idx="49692">
                  <c:v>0.98592786868650895</c:v>
                </c:pt>
                <c:pt idx="49693">
                  <c:v>0.98585074784492299</c:v>
                </c:pt>
                <c:pt idx="49694">
                  <c:v>0.98593593367886001</c:v>
                </c:pt>
                <c:pt idx="49695">
                  <c:v>0.98601945965490101</c:v>
                </c:pt>
                <c:pt idx="49696">
                  <c:v>0.98599321657622097</c:v>
                </c:pt>
                <c:pt idx="49697">
                  <c:v>0.98606295439317104</c:v>
                </c:pt>
                <c:pt idx="49698">
                  <c:v>0.98604212294836602</c:v>
                </c:pt>
                <c:pt idx="49699">
                  <c:v>0.98596291597352703</c:v>
                </c:pt>
                <c:pt idx="49700">
                  <c:v>0.98593790120779501</c:v>
                </c:pt>
                <c:pt idx="49701">
                  <c:v>0.98604976979505898</c:v>
                </c:pt>
                <c:pt idx="49702">
                  <c:v>0.98590788387210804</c:v>
                </c:pt>
                <c:pt idx="49703">
                  <c:v>0.98602948023258896</c:v>
                </c:pt>
                <c:pt idx="49704">
                  <c:v>0.98593926263285203</c:v>
                </c:pt>
                <c:pt idx="49705">
                  <c:v>0.98592384107692799</c:v>
                </c:pt>
                <c:pt idx="49706">
                  <c:v>0.98599937639810797</c:v>
                </c:pt>
                <c:pt idx="49707">
                  <c:v>0.98601723803843899</c:v>
                </c:pt>
                <c:pt idx="49708">
                  <c:v>0.98600203770673001</c:v>
                </c:pt>
                <c:pt idx="49709">
                  <c:v>0.98603527550775205</c:v>
                </c:pt>
                <c:pt idx="49710">
                  <c:v>0.98593540766731802</c:v>
                </c:pt>
                <c:pt idx="49711">
                  <c:v>0.98594293725515503</c:v>
                </c:pt>
                <c:pt idx="49712">
                  <c:v>0.98592941103660903</c:v>
                </c:pt>
                <c:pt idx="49713">
                  <c:v>0.98599136023421696</c:v>
                </c:pt>
                <c:pt idx="49714">
                  <c:v>0.98603607083112699</c:v>
                </c:pt>
                <c:pt idx="49715">
                  <c:v>0.98591469067428505</c:v>
                </c:pt>
                <c:pt idx="49716">
                  <c:v>0.98607073600718198</c:v>
                </c:pt>
                <c:pt idx="49717">
                  <c:v>0.98590087680741301</c:v>
                </c:pt>
                <c:pt idx="49718">
                  <c:v>0.98604899430619897</c:v>
                </c:pt>
                <c:pt idx="49719">
                  <c:v>0.98597193388697102</c:v>
                </c:pt>
                <c:pt idx="49720">
                  <c:v>0.98593858737522699</c:v>
                </c:pt>
                <c:pt idx="49721">
                  <c:v>0.98604560819952902</c:v>
                </c:pt>
                <c:pt idx="49722">
                  <c:v>0.98594537923954495</c:v>
                </c:pt>
                <c:pt idx="49723">
                  <c:v>0.98601415753931798</c:v>
                </c:pt>
                <c:pt idx="49724">
                  <c:v>0.98596959446612797</c:v>
                </c:pt>
                <c:pt idx="49725">
                  <c:v>0.98588231116820901</c:v>
                </c:pt>
                <c:pt idx="49726">
                  <c:v>0.98598707832230803</c:v>
                </c:pt>
                <c:pt idx="49727">
                  <c:v>0.98600984816787396</c:v>
                </c:pt>
                <c:pt idx="49728">
                  <c:v>0.98587935665634796</c:v>
                </c:pt>
                <c:pt idx="49729">
                  <c:v>0.985962622155789</c:v>
                </c:pt>
                <c:pt idx="49730">
                  <c:v>0.98596602179459203</c:v>
                </c:pt>
                <c:pt idx="49731">
                  <c:v>0.98596724407370395</c:v>
                </c:pt>
                <c:pt idx="49732">
                  <c:v>0.98603181512123395</c:v>
                </c:pt>
                <c:pt idx="49733">
                  <c:v>0.98604651313648395</c:v>
                </c:pt>
                <c:pt idx="49734">
                  <c:v>0.98588490475436896</c:v>
                </c:pt>
                <c:pt idx="49735">
                  <c:v>0.98594222055279901</c:v>
                </c:pt>
                <c:pt idx="49736">
                  <c:v>0.98598564344209305</c:v>
                </c:pt>
                <c:pt idx="49737">
                  <c:v>0.98595026581453304</c:v>
                </c:pt>
                <c:pt idx="49738">
                  <c:v>0.98596351642332503</c:v>
                </c:pt>
                <c:pt idx="49739">
                  <c:v>0.98590111724427798</c:v>
                </c:pt>
                <c:pt idx="49740">
                  <c:v>0.98599491552171803</c:v>
                </c:pt>
                <c:pt idx="49741">
                  <c:v>0.98593979157051603</c:v>
                </c:pt>
                <c:pt idx="49742">
                  <c:v>0.98596174945023796</c:v>
                </c:pt>
                <c:pt idx="49743">
                  <c:v>0.98600781941738502</c:v>
                </c:pt>
                <c:pt idx="49744">
                  <c:v>0.98602647603194504</c:v>
                </c:pt>
                <c:pt idx="49745">
                  <c:v>0.98601732324670499</c:v>
                </c:pt>
                <c:pt idx="49746">
                  <c:v>0.985954812165587</c:v>
                </c:pt>
                <c:pt idx="49747">
                  <c:v>0.98606265801466297</c:v>
                </c:pt>
                <c:pt idx="49748">
                  <c:v>0.98593516102100698</c:v>
                </c:pt>
                <c:pt idx="49749">
                  <c:v>0.98601384571302897</c:v>
                </c:pt>
                <c:pt idx="49750">
                  <c:v>0.98596170816976503</c:v>
                </c:pt>
                <c:pt idx="49751">
                  <c:v>0.98598759255787305</c:v>
                </c:pt>
                <c:pt idx="49752">
                  <c:v>0.98607647625666095</c:v>
                </c:pt>
                <c:pt idx="49753">
                  <c:v>0.98588531573898697</c:v>
                </c:pt>
                <c:pt idx="49754">
                  <c:v>0.98595938231244296</c:v>
                </c:pt>
                <c:pt idx="49755">
                  <c:v>0.98592285481135999</c:v>
                </c:pt>
                <c:pt idx="49756">
                  <c:v>0.98605985579543198</c:v>
                </c:pt>
                <c:pt idx="49757">
                  <c:v>0.98589723449089395</c:v>
                </c:pt>
                <c:pt idx="49758">
                  <c:v>0.98604078546082896</c:v>
                </c:pt>
                <c:pt idx="49759">
                  <c:v>0.98593579996727698</c:v>
                </c:pt>
                <c:pt idx="49760">
                  <c:v>0.986109356866394</c:v>
                </c:pt>
                <c:pt idx="49761">
                  <c:v>0.98593466466094404</c:v>
                </c:pt>
                <c:pt idx="49762">
                  <c:v>0.98602915874779895</c:v>
                </c:pt>
                <c:pt idx="49763">
                  <c:v>0.98590446418454802</c:v>
                </c:pt>
                <c:pt idx="49764">
                  <c:v>0.98607527661280203</c:v>
                </c:pt>
                <c:pt idx="49765">
                  <c:v>0.98591275733046002</c:v>
                </c:pt>
                <c:pt idx="49766">
                  <c:v>0.98606141733650599</c:v>
                </c:pt>
                <c:pt idx="49767">
                  <c:v>0.98603523718138897</c:v>
                </c:pt>
                <c:pt idx="49768">
                  <c:v>0.98585870346940097</c:v>
                </c:pt>
                <c:pt idx="49769">
                  <c:v>0.98608997925789199</c:v>
                </c:pt>
                <c:pt idx="49770">
                  <c:v>0.98596951214963902</c:v>
                </c:pt>
                <c:pt idx="49771">
                  <c:v>0.98601502022541399</c:v>
                </c:pt>
                <c:pt idx="49772">
                  <c:v>0.98600442852936299</c:v>
                </c:pt>
                <c:pt idx="49773">
                  <c:v>0.98596286738751504</c:v>
                </c:pt>
                <c:pt idx="49774">
                  <c:v>0.98605283519253994</c:v>
                </c:pt>
                <c:pt idx="49775">
                  <c:v>0.98590105242986703</c:v>
                </c:pt>
                <c:pt idx="49776">
                  <c:v>0.98602915763630905</c:v>
                </c:pt>
                <c:pt idx="49777">
                  <c:v>0.98587072498323802</c:v>
                </c:pt>
                <c:pt idx="49778">
                  <c:v>0.98596436927484399</c:v>
                </c:pt>
                <c:pt idx="49779">
                  <c:v>0.985922962265395</c:v>
                </c:pt>
                <c:pt idx="49780">
                  <c:v>0.98587747421107497</c:v>
                </c:pt>
                <c:pt idx="49781">
                  <c:v>0.98593961555019705</c:v>
                </c:pt>
                <c:pt idx="49782">
                  <c:v>0.98602231548193797</c:v>
                </c:pt>
                <c:pt idx="49783">
                  <c:v>0.98588277643657096</c:v>
                </c:pt>
                <c:pt idx="49784">
                  <c:v>0.98601610149597696</c:v>
                </c:pt>
                <c:pt idx="49785">
                  <c:v>0.98601269330333097</c:v>
                </c:pt>
                <c:pt idx="49786">
                  <c:v>0.98594423946020404</c:v>
                </c:pt>
                <c:pt idx="49787">
                  <c:v>0.98612368953080098</c:v>
                </c:pt>
                <c:pt idx="49788">
                  <c:v>0.98607048780164797</c:v>
                </c:pt>
                <c:pt idx="49789">
                  <c:v>0.98599218049845505</c:v>
                </c:pt>
                <c:pt idx="49790">
                  <c:v>0.98601585879070597</c:v>
                </c:pt>
                <c:pt idx="49791">
                  <c:v>0.985896719594338</c:v>
                </c:pt>
                <c:pt idx="49792">
                  <c:v>0.98600446454563295</c:v>
                </c:pt>
                <c:pt idx="49793">
                  <c:v>0.98600632558322199</c:v>
                </c:pt>
                <c:pt idx="49794">
                  <c:v>0.98597723360777501</c:v>
                </c:pt>
                <c:pt idx="49795">
                  <c:v>0.98598310410393297</c:v>
                </c:pt>
                <c:pt idx="49796">
                  <c:v>0.985869411067132</c:v>
                </c:pt>
                <c:pt idx="49797">
                  <c:v>0.985931623681226</c:v>
                </c:pt>
                <c:pt idx="49798">
                  <c:v>0.98586562429096902</c:v>
                </c:pt>
                <c:pt idx="49799">
                  <c:v>0.986078220985528</c:v>
                </c:pt>
                <c:pt idx="49800">
                  <c:v>0.98602750018435603</c:v>
                </c:pt>
                <c:pt idx="49801">
                  <c:v>0.98595529570671303</c:v>
                </c:pt>
                <c:pt idx="49802">
                  <c:v>0.98595570975231295</c:v>
                </c:pt>
                <c:pt idx="49803">
                  <c:v>0.98597106227647902</c:v>
                </c:pt>
                <c:pt idx="49804">
                  <c:v>0.98596524254379603</c:v>
                </c:pt>
                <c:pt idx="49805">
                  <c:v>0.98601273178576998</c:v>
                </c:pt>
                <c:pt idx="49806">
                  <c:v>0.98597925388020002</c:v>
                </c:pt>
                <c:pt idx="49807">
                  <c:v>0.98605094131140902</c:v>
                </c:pt>
                <c:pt idx="49808">
                  <c:v>0.98591995154119905</c:v>
                </c:pt>
                <c:pt idx="49809">
                  <c:v>0.986001753960703</c:v>
                </c:pt>
                <c:pt idx="49810">
                  <c:v>0.98595666685609495</c:v>
                </c:pt>
                <c:pt idx="49811">
                  <c:v>0.98598140426808101</c:v>
                </c:pt>
                <c:pt idx="49812">
                  <c:v>0.98595245008269705</c:v>
                </c:pt>
                <c:pt idx="49813">
                  <c:v>0.98606673255363497</c:v>
                </c:pt>
                <c:pt idx="49814">
                  <c:v>0.98592916737545699</c:v>
                </c:pt>
                <c:pt idx="49815">
                  <c:v>0.98595511523204904</c:v>
                </c:pt>
                <c:pt idx="49816">
                  <c:v>0.98585626230702395</c:v>
                </c:pt>
                <c:pt idx="49817">
                  <c:v>0.985957196752691</c:v>
                </c:pt>
                <c:pt idx="49818">
                  <c:v>0.98592967923143604</c:v>
                </c:pt>
                <c:pt idx="49819">
                  <c:v>0.98596345679275599</c:v>
                </c:pt>
                <c:pt idx="49820">
                  <c:v>0.98593461637456603</c:v>
                </c:pt>
                <c:pt idx="49821">
                  <c:v>0.98594112544064405</c:v>
                </c:pt>
                <c:pt idx="49822">
                  <c:v>0.98594850191676298</c:v>
                </c:pt>
                <c:pt idx="49823">
                  <c:v>0.98601119429841899</c:v>
                </c:pt>
                <c:pt idx="49824">
                  <c:v>0.98601076919611597</c:v>
                </c:pt>
                <c:pt idx="49825">
                  <c:v>0.98604180262392405</c:v>
                </c:pt>
                <c:pt idx="49826">
                  <c:v>0.98603995913658404</c:v>
                </c:pt>
                <c:pt idx="49827">
                  <c:v>0.98587816674718798</c:v>
                </c:pt>
                <c:pt idx="49828">
                  <c:v>0.98604693864786797</c:v>
                </c:pt>
                <c:pt idx="49829">
                  <c:v>0.98594432910761098</c:v>
                </c:pt>
                <c:pt idx="49830">
                  <c:v>0.98599085051437496</c:v>
                </c:pt>
                <c:pt idx="49831">
                  <c:v>0.98607746777327998</c:v>
                </c:pt>
                <c:pt idx="49832">
                  <c:v>0.98596113361868698</c:v>
                </c:pt>
                <c:pt idx="49833">
                  <c:v>0.98589725271428297</c:v>
                </c:pt>
                <c:pt idx="49834">
                  <c:v>0.98594840860437305</c:v>
                </c:pt>
                <c:pt idx="49835">
                  <c:v>0.986046343641232</c:v>
                </c:pt>
                <c:pt idx="49836">
                  <c:v>0.98598323377582398</c:v>
                </c:pt>
                <c:pt idx="49837">
                  <c:v>0.98593967886697598</c:v>
                </c:pt>
                <c:pt idx="49838">
                  <c:v>0.98594888171856698</c:v>
                </c:pt>
                <c:pt idx="49839">
                  <c:v>0.98600486856415803</c:v>
                </c:pt>
                <c:pt idx="49840">
                  <c:v>0.98581485785973599</c:v>
                </c:pt>
                <c:pt idx="49841">
                  <c:v>0.98595833629988905</c:v>
                </c:pt>
                <c:pt idx="49842">
                  <c:v>0.98595354845335104</c:v>
                </c:pt>
                <c:pt idx="49843">
                  <c:v>0.98601467766497297</c:v>
                </c:pt>
                <c:pt idx="49844">
                  <c:v>0.98594532670912605</c:v>
                </c:pt>
                <c:pt idx="49845">
                  <c:v>0.98601364351297804</c:v>
                </c:pt>
                <c:pt idx="49846">
                  <c:v>0.98591647624674805</c:v>
                </c:pt>
                <c:pt idx="49847">
                  <c:v>0.98603960749266695</c:v>
                </c:pt>
                <c:pt idx="49848">
                  <c:v>0.98586046661188498</c:v>
                </c:pt>
                <c:pt idx="49849">
                  <c:v>0.98602105694943099</c:v>
                </c:pt>
                <c:pt idx="49850">
                  <c:v>0.985976979866518</c:v>
                </c:pt>
                <c:pt idx="49851">
                  <c:v>0.98601982573111602</c:v>
                </c:pt>
                <c:pt idx="49852">
                  <c:v>0.98603849229709395</c:v>
                </c:pt>
                <c:pt idx="49853">
                  <c:v>0.98591971486302699</c:v>
                </c:pt>
                <c:pt idx="49854">
                  <c:v>0.98609803568098597</c:v>
                </c:pt>
                <c:pt idx="49855">
                  <c:v>0.98599453172885898</c:v>
                </c:pt>
                <c:pt idx="49856">
                  <c:v>0.98599618597498995</c:v>
                </c:pt>
                <c:pt idx="49857">
                  <c:v>0.98591576154510796</c:v>
                </c:pt>
                <c:pt idx="49858">
                  <c:v>0.98594719810423204</c:v>
                </c:pt>
                <c:pt idx="49859">
                  <c:v>0.98598476246199795</c:v>
                </c:pt>
                <c:pt idx="49860">
                  <c:v>0.98603130315398801</c:v>
                </c:pt>
                <c:pt idx="49861">
                  <c:v>0.98591541160266905</c:v>
                </c:pt>
                <c:pt idx="49862">
                  <c:v>0.98598275335013497</c:v>
                </c:pt>
                <c:pt idx="49863">
                  <c:v>0.98604575763057001</c:v>
                </c:pt>
                <c:pt idx="49864">
                  <c:v>0.98601432173268999</c:v>
                </c:pt>
                <c:pt idx="49865">
                  <c:v>0.986017811212335</c:v>
                </c:pt>
                <c:pt idx="49866">
                  <c:v>0.98595417748438297</c:v>
                </c:pt>
                <c:pt idx="49867">
                  <c:v>0.98597591359931402</c:v>
                </c:pt>
                <c:pt idx="49868">
                  <c:v>0.98594786290536895</c:v>
                </c:pt>
                <c:pt idx="49869">
                  <c:v>0.98601547818690605</c:v>
                </c:pt>
                <c:pt idx="49870">
                  <c:v>0.98596706818953195</c:v>
                </c:pt>
                <c:pt idx="49871">
                  <c:v>0.98609163235838204</c:v>
                </c:pt>
                <c:pt idx="49872">
                  <c:v>0.98593057099785397</c:v>
                </c:pt>
                <c:pt idx="49873">
                  <c:v>0.98600945300844201</c:v>
                </c:pt>
                <c:pt idx="49874">
                  <c:v>0.98591345709773104</c:v>
                </c:pt>
                <c:pt idx="49875">
                  <c:v>0.98598738807634301</c:v>
                </c:pt>
                <c:pt idx="49876">
                  <c:v>0.98602601986860205</c:v>
                </c:pt>
                <c:pt idx="49877">
                  <c:v>0.98589147682757605</c:v>
                </c:pt>
                <c:pt idx="49878">
                  <c:v>0.98605666922493695</c:v>
                </c:pt>
                <c:pt idx="49879">
                  <c:v>0.98589262145074097</c:v>
                </c:pt>
                <c:pt idx="49880">
                  <c:v>0.98605136949482597</c:v>
                </c:pt>
                <c:pt idx="49881">
                  <c:v>0.98586264256977496</c:v>
                </c:pt>
                <c:pt idx="49882">
                  <c:v>0.98597741140962503</c:v>
                </c:pt>
                <c:pt idx="49883">
                  <c:v>0.98584922598417501</c:v>
                </c:pt>
                <c:pt idx="49884">
                  <c:v>0.98600268930456403</c:v>
                </c:pt>
                <c:pt idx="49885">
                  <c:v>0.98596252132460005</c:v>
                </c:pt>
                <c:pt idx="49886">
                  <c:v>0.98612851370698595</c:v>
                </c:pt>
                <c:pt idx="49887">
                  <c:v>0.98587222290545895</c:v>
                </c:pt>
                <c:pt idx="49888">
                  <c:v>0.98610892775807102</c:v>
                </c:pt>
                <c:pt idx="49889">
                  <c:v>0.98586994506866599</c:v>
                </c:pt>
                <c:pt idx="49890">
                  <c:v>0.98594890634718102</c:v>
                </c:pt>
                <c:pt idx="49891">
                  <c:v>0.98598227492347901</c:v>
                </c:pt>
                <c:pt idx="49892">
                  <c:v>0.98588186210111595</c:v>
                </c:pt>
                <c:pt idx="49893">
                  <c:v>0.98609684391652397</c:v>
                </c:pt>
                <c:pt idx="49894">
                  <c:v>0.98599053763548095</c:v>
                </c:pt>
                <c:pt idx="49895">
                  <c:v>0.98603792629919795</c:v>
                </c:pt>
                <c:pt idx="49896">
                  <c:v>0.98598667075954705</c:v>
                </c:pt>
                <c:pt idx="49897">
                  <c:v>0.98595473685755597</c:v>
                </c:pt>
                <c:pt idx="49898">
                  <c:v>0.98585772806707905</c:v>
                </c:pt>
                <c:pt idx="49899">
                  <c:v>0.98606518641256402</c:v>
                </c:pt>
                <c:pt idx="49900">
                  <c:v>0.98596091040961997</c:v>
                </c:pt>
                <c:pt idx="49901">
                  <c:v>0.98601242137914402</c:v>
                </c:pt>
                <c:pt idx="49902">
                  <c:v>0.98588308156076998</c:v>
                </c:pt>
                <c:pt idx="49903">
                  <c:v>0.98598954597941402</c:v>
                </c:pt>
                <c:pt idx="49904">
                  <c:v>0.98585689024305501</c:v>
                </c:pt>
                <c:pt idx="49905">
                  <c:v>0.98595149411532201</c:v>
                </c:pt>
                <c:pt idx="49906">
                  <c:v>0.98594624336725301</c:v>
                </c:pt>
                <c:pt idx="49907">
                  <c:v>0.98594444425102201</c:v>
                </c:pt>
                <c:pt idx="49908">
                  <c:v>0.98591699927515597</c:v>
                </c:pt>
                <c:pt idx="49909">
                  <c:v>0.986054861599995</c:v>
                </c:pt>
                <c:pt idx="49910">
                  <c:v>0.98598043202885799</c:v>
                </c:pt>
                <c:pt idx="49911">
                  <c:v>0.98593123915936598</c:v>
                </c:pt>
                <c:pt idx="49912">
                  <c:v>0.98601746403380497</c:v>
                </c:pt>
                <c:pt idx="49913">
                  <c:v>0.98593921464704304</c:v>
                </c:pt>
                <c:pt idx="49914">
                  <c:v>0.98588412437591599</c:v>
                </c:pt>
                <c:pt idx="49915">
                  <c:v>0.98590868597925696</c:v>
                </c:pt>
                <c:pt idx="49916">
                  <c:v>0.985964663028569</c:v>
                </c:pt>
                <c:pt idx="49917">
                  <c:v>0.98601222919828102</c:v>
                </c:pt>
                <c:pt idx="49918">
                  <c:v>0.98590811730466399</c:v>
                </c:pt>
                <c:pt idx="49919">
                  <c:v>0.98594380519552105</c:v>
                </c:pt>
                <c:pt idx="49920">
                  <c:v>0.98599441591037196</c:v>
                </c:pt>
                <c:pt idx="49921">
                  <c:v>0.98590094840758902</c:v>
                </c:pt>
                <c:pt idx="49922">
                  <c:v>0.98600562306689699</c:v>
                </c:pt>
                <c:pt idx="49923">
                  <c:v>0.98593473940296295</c:v>
                </c:pt>
                <c:pt idx="49924">
                  <c:v>0.98602764556614197</c:v>
                </c:pt>
                <c:pt idx="49925">
                  <c:v>0.985992945739537</c:v>
                </c:pt>
                <c:pt idx="49926">
                  <c:v>0.98603396308594404</c:v>
                </c:pt>
                <c:pt idx="49927">
                  <c:v>0.98598936739998799</c:v>
                </c:pt>
                <c:pt idx="49928">
                  <c:v>0.98597274143536295</c:v>
                </c:pt>
                <c:pt idx="49929">
                  <c:v>0.985835521700549</c:v>
                </c:pt>
                <c:pt idx="49930">
                  <c:v>0.98605257370752997</c:v>
                </c:pt>
                <c:pt idx="49931">
                  <c:v>0.98591712299397904</c:v>
                </c:pt>
                <c:pt idx="49932">
                  <c:v>0.98600355113076699</c:v>
                </c:pt>
                <c:pt idx="49933">
                  <c:v>0.98598924458002202</c:v>
                </c:pt>
                <c:pt idx="49934">
                  <c:v>0.98588598405240002</c:v>
                </c:pt>
                <c:pt idx="49935">
                  <c:v>0.98598261602038895</c:v>
                </c:pt>
                <c:pt idx="49936">
                  <c:v>0.98592421363342198</c:v>
                </c:pt>
                <c:pt idx="49937">
                  <c:v>0.98597815679552703</c:v>
                </c:pt>
                <c:pt idx="49938">
                  <c:v>0.98600584834859495</c:v>
                </c:pt>
                <c:pt idx="49939">
                  <c:v>0.98597170522823396</c:v>
                </c:pt>
                <c:pt idx="49940">
                  <c:v>0.98610560787469803</c:v>
                </c:pt>
                <c:pt idx="49941">
                  <c:v>0.98606882849760502</c:v>
                </c:pt>
                <c:pt idx="49942">
                  <c:v>0.98593568325113701</c:v>
                </c:pt>
                <c:pt idx="49943">
                  <c:v>0.98590598843969801</c:v>
                </c:pt>
                <c:pt idx="49944">
                  <c:v>0.98595155320844097</c:v>
                </c:pt>
                <c:pt idx="49945">
                  <c:v>0.98598467051946204</c:v>
                </c:pt>
                <c:pt idx="49946">
                  <c:v>0.98599997632301895</c:v>
                </c:pt>
                <c:pt idx="49947">
                  <c:v>0.98611118058492897</c:v>
                </c:pt>
                <c:pt idx="49948">
                  <c:v>0.98592629593638204</c:v>
                </c:pt>
                <c:pt idx="49949">
                  <c:v>0.98600166194294503</c:v>
                </c:pt>
                <c:pt idx="49950">
                  <c:v>0.98598625461744804</c:v>
                </c:pt>
                <c:pt idx="49951">
                  <c:v>0.98591602173484205</c:v>
                </c:pt>
                <c:pt idx="49952">
                  <c:v>0.986064008027423</c:v>
                </c:pt>
                <c:pt idx="49953">
                  <c:v>0.98586559354298398</c:v>
                </c:pt>
                <c:pt idx="49954">
                  <c:v>0.98605231696919504</c:v>
                </c:pt>
                <c:pt idx="49955">
                  <c:v>0.98589767979062704</c:v>
                </c:pt>
                <c:pt idx="49956">
                  <c:v>0.98602009678545199</c:v>
                </c:pt>
                <c:pt idx="49957">
                  <c:v>0.98589833545678196</c:v>
                </c:pt>
                <c:pt idx="49958">
                  <c:v>0.98600657315371498</c:v>
                </c:pt>
                <c:pt idx="49959">
                  <c:v>0.98593000024810995</c:v>
                </c:pt>
                <c:pt idx="49960">
                  <c:v>0.98594049599939504</c:v>
                </c:pt>
                <c:pt idx="49961">
                  <c:v>0.98596985235921497</c:v>
                </c:pt>
                <c:pt idx="49962">
                  <c:v>0.98593558510845603</c:v>
                </c:pt>
                <c:pt idx="49963">
                  <c:v>0.98603063847454597</c:v>
                </c:pt>
                <c:pt idx="49964">
                  <c:v>0.98592478607535905</c:v>
                </c:pt>
                <c:pt idx="49965">
                  <c:v>0.98593848059633005</c:v>
                </c:pt>
                <c:pt idx="49966">
                  <c:v>0.98612811178227699</c:v>
                </c:pt>
                <c:pt idx="49967">
                  <c:v>0.98591645221784097</c:v>
                </c:pt>
                <c:pt idx="49968">
                  <c:v>0.98596982115521703</c:v>
                </c:pt>
                <c:pt idx="49969">
                  <c:v>0.98584620545638801</c:v>
                </c:pt>
                <c:pt idx="49970">
                  <c:v>0.98613771907617298</c:v>
                </c:pt>
                <c:pt idx="49971">
                  <c:v>0.98584369751591205</c:v>
                </c:pt>
                <c:pt idx="49972">
                  <c:v>0.98605339157524696</c:v>
                </c:pt>
                <c:pt idx="49973">
                  <c:v>0.985871158213529</c:v>
                </c:pt>
                <c:pt idx="49974">
                  <c:v>0.986054916470124</c:v>
                </c:pt>
                <c:pt idx="49975">
                  <c:v>0.98604576325023396</c:v>
                </c:pt>
                <c:pt idx="49976">
                  <c:v>0.98595900976852902</c:v>
                </c:pt>
                <c:pt idx="49977">
                  <c:v>0.98589808181347505</c:v>
                </c:pt>
                <c:pt idx="49978">
                  <c:v>0.98602027089392397</c:v>
                </c:pt>
                <c:pt idx="49979">
                  <c:v>0.98590652684341895</c:v>
                </c:pt>
                <c:pt idx="49980">
                  <c:v>0.98599031435375895</c:v>
                </c:pt>
                <c:pt idx="49981">
                  <c:v>0.98593332964489999</c:v>
                </c:pt>
                <c:pt idx="49982">
                  <c:v>0.98596175767473004</c:v>
                </c:pt>
                <c:pt idx="49983">
                  <c:v>0.98596679097851003</c:v>
                </c:pt>
                <c:pt idx="49984">
                  <c:v>0.98585645214500195</c:v>
                </c:pt>
                <c:pt idx="49985">
                  <c:v>0.985945087312187</c:v>
                </c:pt>
                <c:pt idx="49986">
                  <c:v>0.98595897636212004</c:v>
                </c:pt>
                <c:pt idx="49987">
                  <c:v>0.98598476447311101</c:v>
                </c:pt>
                <c:pt idx="49988">
                  <c:v>0.98592782546354096</c:v>
                </c:pt>
                <c:pt idx="49989">
                  <c:v>0.98588489129376899</c:v>
                </c:pt>
                <c:pt idx="49990">
                  <c:v>0.98598193825716596</c:v>
                </c:pt>
                <c:pt idx="49991">
                  <c:v>0.98598380982746303</c:v>
                </c:pt>
                <c:pt idx="49992">
                  <c:v>0.98596032300119696</c:v>
                </c:pt>
                <c:pt idx="49993">
                  <c:v>0.98597695136539198</c:v>
                </c:pt>
                <c:pt idx="49994">
                  <c:v>0.98593246195254602</c:v>
                </c:pt>
                <c:pt idx="49995">
                  <c:v>0.985912975328048</c:v>
                </c:pt>
                <c:pt idx="49996">
                  <c:v>0.98602450705081102</c:v>
                </c:pt>
                <c:pt idx="49997">
                  <c:v>0.98598526081048099</c:v>
                </c:pt>
                <c:pt idx="49998">
                  <c:v>0.98609383536191997</c:v>
                </c:pt>
                <c:pt idx="49999">
                  <c:v>0.98592912286338696</c:v>
                </c:pt>
                <c:pt idx="50000">
                  <c:v>0.98598381378736599</c:v>
                </c:pt>
                <c:pt idx="50001">
                  <c:v>0.98584855281685602</c:v>
                </c:pt>
                <c:pt idx="50002">
                  <c:v>0.98600102888341501</c:v>
                </c:pt>
                <c:pt idx="50003">
                  <c:v>0.98605355499456704</c:v>
                </c:pt>
                <c:pt idx="50004">
                  <c:v>0.98606889860503499</c:v>
                </c:pt>
                <c:pt idx="50005">
                  <c:v>0.98591752882983996</c:v>
                </c:pt>
                <c:pt idx="50006">
                  <c:v>0.98590515161251502</c:v>
                </c:pt>
                <c:pt idx="50007">
                  <c:v>0.98595462904620501</c:v>
                </c:pt>
                <c:pt idx="50008">
                  <c:v>0.98597798640032897</c:v>
                </c:pt>
                <c:pt idx="50009">
                  <c:v>0.98584529794118603</c:v>
                </c:pt>
                <c:pt idx="50010">
                  <c:v>0.98591480429233003</c:v>
                </c:pt>
                <c:pt idx="50011">
                  <c:v>0.98590882704913896</c:v>
                </c:pt>
                <c:pt idx="50012">
                  <c:v>0.98588188317016001</c:v>
                </c:pt>
                <c:pt idx="50013">
                  <c:v>0.98600515082246099</c:v>
                </c:pt>
                <c:pt idx="50014">
                  <c:v>0.98594645309493301</c:v>
                </c:pt>
                <c:pt idx="50015">
                  <c:v>0.98598327454172996</c:v>
                </c:pt>
                <c:pt idx="50016">
                  <c:v>0.98581063935389501</c:v>
                </c:pt>
                <c:pt idx="50017">
                  <c:v>0.98599678585918804</c:v>
                </c:pt>
                <c:pt idx="50018">
                  <c:v>0.98594678563641303</c:v>
                </c:pt>
                <c:pt idx="50019">
                  <c:v>0.98597158346581004</c:v>
                </c:pt>
                <c:pt idx="50020">
                  <c:v>0.98610768123120995</c:v>
                </c:pt>
                <c:pt idx="50021">
                  <c:v>0.98602207548976295</c:v>
                </c:pt>
                <c:pt idx="50022">
                  <c:v>0.98593042127939101</c:v>
                </c:pt>
                <c:pt idx="50023">
                  <c:v>0.98595915514727095</c:v>
                </c:pt>
                <c:pt idx="50024">
                  <c:v>0.98592113900173495</c:v>
                </c:pt>
                <c:pt idx="50025">
                  <c:v>0.98595301155864601</c:v>
                </c:pt>
                <c:pt idx="50026">
                  <c:v>0.98605438443331705</c:v>
                </c:pt>
                <c:pt idx="50027">
                  <c:v>0.98581735370523604</c:v>
                </c:pt>
                <c:pt idx="50028">
                  <c:v>0.986046971143966</c:v>
                </c:pt>
                <c:pt idx="50029">
                  <c:v>0.98592206051969</c:v>
                </c:pt>
                <c:pt idx="50030">
                  <c:v>0.98599571961629295</c:v>
                </c:pt>
                <c:pt idx="50031">
                  <c:v>0.98598403258773604</c:v>
                </c:pt>
                <c:pt idx="50032">
                  <c:v>0.98607423410633099</c:v>
                </c:pt>
                <c:pt idx="50033">
                  <c:v>0.98595150160711398</c:v>
                </c:pt>
                <c:pt idx="50034">
                  <c:v>0.98589971319102998</c:v>
                </c:pt>
                <c:pt idx="50035">
                  <c:v>0.98580715289871901</c:v>
                </c:pt>
                <c:pt idx="50036">
                  <c:v>0.98598120845724302</c:v>
                </c:pt>
                <c:pt idx="50037">
                  <c:v>0.98604348161175803</c:v>
                </c:pt>
                <c:pt idx="50038">
                  <c:v>0.98601373735892595</c:v>
                </c:pt>
                <c:pt idx="50039">
                  <c:v>0.98593149841055805</c:v>
                </c:pt>
                <c:pt idx="50040">
                  <c:v>0.98584189966500102</c:v>
                </c:pt>
                <c:pt idx="50041">
                  <c:v>0.98606239639862603</c:v>
                </c:pt>
                <c:pt idx="50042">
                  <c:v>0.98599328655983898</c:v>
                </c:pt>
                <c:pt idx="50043">
                  <c:v>0.98603944976128599</c:v>
                </c:pt>
                <c:pt idx="50044">
                  <c:v>0.985836812277746</c:v>
                </c:pt>
                <c:pt idx="50045">
                  <c:v>0.98596320975797702</c:v>
                </c:pt>
                <c:pt idx="50046">
                  <c:v>0.98595825463744802</c:v>
                </c:pt>
                <c:pt idx="50047">
                  <c:v>0.98600505020648399</c:v>
                </c:pt>
                <c:pt idx="50048">
                  <c:v>0.98602366425262999</c:v>
                </c:pt>
                <c:pt idx="50049">
                  <c:v>0.985941956617853</c:v>
                </c:pt>
                <c:pt idx="50050">
                  <c:v>0.98604550327309703</c:v>
                </c:pt>
                <c:pt idx="50051">
                  <c:v>0.98592465434933196</c:v>
                </c:pt>
                <c:pt idx="50052">
                  <c:v>0.98603918499384002</c:v>
                </c:pt>
                <c:pt idx="50053">
                  <c:v>0.98598417678435202</c:v>
                </c:pt>
                <c:pt idx="50054">
                  <c:v>0.98597790141858199</c:v>
                </c:pt>
                <c:pt idx="50055">
                  <c:v>0.98599896661744002</c:v>
                </c:pt>
                <c:pt idx="50056">
                  <c:v>0.98597791284441905</c:v>
                </c:pt>
                <c:pt idx="50057">
                  <c:v>0.98597042078931596</c:v>
                </c:pt>
                <c:pt idx="50058">
                  <c:v>0.98604122938913197</c:v>
                </c:pt>
                <c:pt idx="50059">
                  <c:v>0.98603617254364795</c:v>
                </c:pt>
                <c:pt idx="50060">
                  <c:v>0.98595879358974803</c:v>
                </c:pt>
                <c:pt idx="50061">
                  <c:v>0.98594761354211002</c:v>
                </c:pt>
                <c:pt idx="50062">
                  <c:v>0.98592433320922801</c:v>
                </c:pt>
                <c:pt idx="50063">
                  <c:v>0.98600413090035799</c:v>
                </c:pt>
                <c:pt idx="50064">
                  <c:v>0.98602422495485598</c:v>
                </c:pt>
                <c:pt idx="50065">
                  <c:v>0.98594403721597701</c:v>
                </c:pt>
                <c:pt idx="50066">
                  <c:v>0.98588888087578797</c:v>
                </c:pt>
                <c:pt idx="50067">
                  <c:v>0.98592935297374296</c:v>
                </c:pt>
                <c:pt idx="50068">
                  <c:v>0.98596673589839001</c:v>
                </c:pt>
                <c:pt idx="50069">
                  <c:v>0.985900256737124</c:v>
                </c:pt>
                <c:pt idx="50070">
                  <c:v>0.98592816283629403</c:v>
                </c:pt>
                <c:pt idx="50071">
                  <c:v>0.98588940549258697</c:v>
                </c:pt>
                <c:pt idx="50072">
                  <c:v>0.98593807446085302</c:v>
                </c:pt>
                <c:pt idx="50073">
                  <c:v>0.98596782902525004</c:v>
                </c:pt>
                <c:pt idx="50074">
                  <c:v>0.98586002812595697</c:v>
                </c:pt>
                <c:pt idx="50075">
                  <c:v>0.98600523664332096</c:v>
                </c:pt>
                <c:pt idx="50076">
                  <c:v>0.985902626488525</c:v>
                </c:pt>
                <c:pt idx="50077">
                  <c:v>0.98594403605181602</c:v>
                </c:pt>
                <c:pt idx="50078">
                  <c:v>0.98594207718233196</c:v>
                </c:pt>
                <c:pt idx="50079">
                  <c:v>0.98598546787156505</c:v>
                </c:pt>
                <c:pt idx="50080">
                  <c:v>0.98595925405324902</c:v>
                </c:pt>
                <c:pt idx="50081">
                  <c:v>0.986054807408275</c:v>
                </c:pt>
                <c:pt idx="50082">
                  <c:v>0.98590944474032605</c:v>
                </c:pt>
                <c:pt idx="50083">
                  <c:v>0.98609001886106795</c:v>
                </c:pt>
                <c:pt idx="50084">
                  <c:v>0.98589744186049899</c:v>
                </c:pt>
                <c:pt idx="50085">
                  <c:v>0.98596673394882295</c:v>
                </c:pt>
                <c:pt idx="50086">
                  <c:v>0.98594264455532998</c:v>
                </c:pt>
                <c:pt idx="50087">
                  <c:v>0.98593057662197103</c:v>
                </c:pt>
                <c:pt idx="50088">
                  <c:v>0.98588052516587099</c:v>
                </c:pt>
                <c:pt idx="50089">
                  <c:v>0.98592330622486302</c:v>
                </c:pt>
                <c:pt idx="50090">
                  <c:v>0.98604245632624299</c:v>
                </c:pt>
                <c:pt idx="50091">
                  <c:v>0.98597059963822298</c:v>
                </c:pt>
                <c:pt idx="50092">
                  <c:v>0.98596258861073904</c:v>
                </c:pt>
                <c:pt idx="50093">
                  <c:v>0.985901439392461</c:v>
                </c:pt>
                <c:pt idx="50094">
                  <c:v>0.98585482465867602</c:v>
                </c:pt>
                <c:pt idx="50095">
                  <c:v>0.98603946580760105</c:v>
                </c:pt>
                <c:pt idx="50096">
                  <c:v>0.98602100163150497</c:v>
                </c:pt>
                <c:pt idx="50097">
                  <c:v>0.98595667903995399</c:v>
                </c:pt>
                <c:pt idx="50098">
                  <c:v>0.98607483636654902</c:v>
                </c:pt>
                <c:pt idx="50099">
                  <c:v>0.98593540934038104</c:v>
                </c:pt>
                <c:pt idx="50100">
                  <c:v>0.98590601835473601</c:v>
                </c:pt>
                <c:pt idx="50101">
                  <c:v>0.98591155376310502</c:v>
                </c:pt>
                <c:pt idx="50102">
                  <c:v>0.98594110710055205</c:v>
                </c:pt>
                <c:pt idx="50103">
                  <c:v>0.98607703592658702</c:v>
                </c:pt>
                <c:pt idx="50104">
                  <c:v>0.98600213413924398</c:v>
                </c:pt>
                <c:pt idx="50105">
                  <c:v>0.98595799499891601</c:v>
                </c:pt>
                <c:pt idx="50106">
                  <c:v>0.98595673857812105</c:v>
                </c:pt>
                <c:pt idx="50107">
                  <c:v>0.98590369022205704</c:v>
                </c:pt>
                <c:pt idx="50108">
                  <c:v>0.98601321762429694</c:v>
                </c:pt>
                <c:pt idx="50109">
                  <c:v>0.98601633790819099</c:v>
                </c:pt>
                <c:pt idx="50110">
                  <c:v>0.98601471400345198</c:v>
                </c:pt>
                <c:pt idx="50111">
                  <c:v>0.98604376474890099</c:v>
                </c:pt>
                <c:pt idx="50112">
                  <c:v>0.98602710722186804</c:v>
                </c:pt>
                <c:pt idx="50113">
                  <c:v>0.98594011488190803</c:v>
                </c:pt>
                <c:pt idx="50114">
                  <c:v>0.98596731698505102</c:v>
                </c:pt>
                <c:pt idx="50115">
                  <c:v>0.98601317539071998</c:v>
                </c:pt>
                <c:pt idx="50116">
                  <c:v>0.98593662142745597</c:v>
                </c:pt>
                <c:pt idx="50117">
                  <c:v>0.98598211377357003</c:v>
                </c:pt>
                <c:pt idx="50118">
                  <c:v>0.98588866434613398</c:v>
                </c:pt>
                <c:pt idx="50119">
                  <c:v>0.98608718794247696</c:v>
                </c:pt>
                <c:pt idx="50120">
                  <c:v>0.98591423042406701</c:v>
                </c:pt>
                <c:pt idx="50121">
                  <c:v>0.98600607110694305</c:v>
                </c:pt>
                <c:pt idx="50122">
                  <c:v>0.98592906755494802</c:v>
                </c:pt>
                <c:pt idx="50123">
                  <c:v>0.98590031712872295</c:v>
                </c:pt>
                <c:pt idx="50124">
                  <c:v>0.98593726878382204</c:v>
                </c:pt>
                <c:pt idx="50125">
                  <c:v>0.98603200125698598</c:v>
                </c:pt>
                <c:pt idx="50126">
                  <c:v>0.98606016224767101</c:v>
                </c:pt>
                <c:pt idx="50127">
                  <c:v>0.98599770716381796</c:v>
                </c:pt>
                <c:pt idx="50128">
                  <c:v>0.98592629333357196</c:v>
                </c:pt>
                <c:pt idx="50129">
                  <c:v>0.98590559670436995</c:v>
                </c:pt>
                <c:pt idx="50130">
                  <c:v>0.98602502165735295</c:v>
                </c:pt>
                <c:pt idx="50131">
                  <c:v>0.98587929273079</c:v>
                </c:pt>
                <c:pt idx="50132">
                  <c:v>0.98598387106788998</c:v>
                </c:pt>
                <c:pt idx="50133">
                  <c:v>0.98585230396332402</c:v>
                </c:pt>
                <c:pt idx="50134">
                  <c:v>0.98607572737649596</c:v>
                </c:pt>
                <c:pt idx="50135">
                  <c:v>0.98589568977409403</c:v>
                </c:pt>
                <c:pt idx="50136">
                  <c:v>0.98603182320176697</c:v>
                </c:pt>
                <c:pt idx="50137">
                  <c:v>0.98594331811690294</c:v>
                </c:pt>
                <c:pt idx="50138">
                  <c:v>0.98602430788716999</c:v>
                </c:pt>
                <c:pt idx="50139">
                  <c:v>0.985980302244025</c:v>
                </c:pt>
                <c:pt idx="50140">
                  <c:v>0.98596366145486203</c:v>
                </c:pt>
                <c:pt idx="50141">
                  <c:v>0.98585844219269103</c:v>
                </c:pt>
                <c:pt idx="50142">
                  <c:v>0.98607709328778204</c:v>
                </c:pt>
                <c:pt idx="50143">
                  <c:v>0.98593284243974699</c:v>
                </c:pt>
                <c:pt idx="50144">
                  <c:v>0.98599851233091895</c:v>
                </c:pt>
                <c:pt idx="50145">
                  <c:v>0.98603659340210903</c:v>
                </c:pt>
                <c:pt idx="50146">
                  <c:v>0.98588674768457296</c:v>
                </c:pt>
                <c:pt idx="50147">
                  <c:v>0.98594794597434099</c:v>
                </c:pt>
                <c:pt idx="50148">
                  <c:v>0.98600616532923402</c:v>
                </c:pt>
                <c:pt idx="50149">
                  <c:v>0.986058722254751</c:v>
                </c:pt>
                <c:pt idx="50150">
                  <c:v>0.98593744952206197</c:v>
                </c:pt>
                <c:pt idx="50151">
                  <c:v>0.98588933329577499</c:v>
                </c:pt>
                <c:pt idx="50152">
                  <c:v>0.98601599931874995</c:v>
                </c:pt>
                <c:pt idx="50153">
                  <c:v>0.98608251324595997</c:v>
                </c:pt>
                <c:pt idx="50154">
                  <c:v>0.98594636069706099</c:v>
                </c:pt>
                <c:pt idx="50155">
                  <c:v>0.98597993264467998</c:v>
                </c:pt>
                <c:pt idx="50156">
                  <c:v>0.985850539130116</c:v>
                </c:pt>
                <c:pt idx="50157">
                  <c:v>0.98598156872868004</c:v>
                </c:pt>
                <c:pt idx="50158">
                  <c:v>0.98587906533537195</c:v>
                </c:pt>
                <c:pt idx="50159">
                  <c:v>0.985896198622081</c:v>
                </c:pt>
                <c:pt idx="50160">
                  <c:v>0.98597617521610903</c:v>
                </c:pt>
                <c:pt idx="50161">
                  <c:v>0.98596327776818404</c:v>
                </c:pt>
                <c:pt idx="50162">
                  <c:v>0.98601326151514901</c:v>
                </c:pt>
                <c:pt idx="50163">
                  <c:v>0.98594245236697298</c:v>
                </c:pt>
                <c:pt idx="50164">
                  <c:v>0.98593530178232003</c:v>
                </c:pt>
                <c:pt idx="50165">
                  <c:v>0.98597523837807999</c:v>
                </c:pt>
                <c:pt idx="50166">
                  <c:v>0.98592033365078202</c:v>
                </c:pt>
                <c:pt idx="50167">
                  <c:v>0.98600476586470998</c:v>
                </c:pt>
                <c:pt idx="50168">
                  <c:v>0.98600088450285905</c:v>
                </c:pt>
                <c:pt idx="50169">
                  <c:v>0.98601685764366398</c:v>
                </c:pt>
                <c:pt idx="50170">
                  <c:v>0.98597368196435098</c:v>
                </c:pt>
                <c:pt idx="50171">
                  <c:v>0.98612607001483099</c:v>
                </c:pt>
                <c:pt idx="50172">
                  <c:v>0.98590521940232601</c:v>
                </c:pt>
                <c:pt idx="50173">
                  <c:v>0.98595188671921896</c:v>
                </c:pt>
                <c:pt idx="50174">
                  <c:v>0.98584656150596806</c:v>
                </c:pt>
                <c:pt idx="50175">
                  <c:v>0.98585807925915803</c:v>
                </c:pt>
                <c:pt idx="50176">
                  <c:v>0.98599733062469697</c:v>
                </c:pt>
                <c:pt idx="50177">
                  <c:v>0.98596909949799305</c:v>
                </c:pt>
                <c:pt idx="50178">
                  <c:v>0.98605458044254402</c:v>
                </c:pt>
                <c:pt idx="50179">
                  <c:v>0.98595683257010203</c:v>
                </c:pt>
                <c:pt idx="50180">
                  <c:v>0.98596744719003404</c:v>
                </c:pt>
                <c:pt idx="50181">
                  <c:v>0.98592680561702495</c:v>
                </c:pt>
                <c:pt idx="50182">
                  <c:v>0.985953273272555</c:v>
                </c:pt>
                <c:pt idx="50183">
                  <c:v>0.98608049619827798</c:v>
                </c:pt>
                <c:pt idx="50184">
                  <c:v>0.98589636621424104</c:v>
                </c:pt>
                <c:pt idx="50185">
                  <c:v>0.98610583951629804</c:v>
                </c:pt>
                <c:pt idx="50186">
                  <c:v>0.98582147847551904</c:v>
                </c:pt>
                <c:pt idx="50187">
                  <c:v>0.98598269475715805</c:v>
                </c:pt>
                <c:pt idx="50188">
                  <c:v>0.98583538936333304</c:v>
                </c:pt>
                <c:pt idx="50189">
                  <c:v>0.98601205326456098</c:v>
                </c:pt>
                <c:pt idx="50190">
                  <c:v>0.98589997387519102</c:v>
                </c:pt>
                <c:pt idx="50191">
                  <c:v>0.98599696565904005</c:v>
                </c:pt>
                <c:pt idx="50192">
                  <c:v>0.98588042947270205</c:v>
                </c:pt>
                <c:pt idx="50193">
                  <c:v>0.98599620671562505</c:v>
                </c:pt>
                <c:pt idx="50194">
                  <c:v>0.98587338499464305</c:v>
                </c:pt>
                <c:pt idx="50195">
                  <c:v>0.98599492814973499</c:v>
                </c:pt>
                <c:pt idx="50196">
                  <c:v>0.98597427418746297</c:v>
                </c:pt>
                <c:pt idx="50197">
                  <c:v>0.98600950769773099</c:v>
                </c:pt>
                <c:pt idx="50198">
                  <c:v>0.98598509300447101</c:v>
                </c:pt>
                <c:pt idx="50199">
                  <c:v>0.98592543109202402</c:v>
                </c:pt>
                <c:pt idx="50200">
                  <c:v>0.98592231717533396</c:v>
                </c:pt>
                <c:pt idx="50201">
                  <c:v>0.98603958339241504</c:v>
                </c:pt>
                <c:pt idx="50202">
                  <c:v>0.98607263248913901</c:v>
                </c:pt>
                <c:pt idx="50203">
                  <c:v>0.98596182514166297</c:v>
                </c:pt>
                <c:pt idx="50204">
                  <c:v>0.98595792635142898</c:v>
                </c:pt>
                <c:pt idx="50205">
                  <c:v>0.986022901464087</c:v>
                </c:pt>
                <c:pt idx="50206">
                  <c:v>0.98604975102918602</c:v>
                </c:pt>
                <c:pt idx="50207">
                  <c:v>0.98598759499464805</c:v>
                </c:pt>
                <c:pt idx="50208">
                  <c:v>0.986003926723377</c:v>
                </c:pt>
                <c:pt idx="50209">
                  <c:v>0.98590033378595499</c:v>
                </c:pt>
                <c:pt idx="50210">
                  <c:v>0.98604497220797804</c:v>
                </c:pt>
                <c:pt idx="50211">
                  <c:v>0.98600455946299803</c:v>
                </c:pt>
                <c:pt idx="50212">
                  <c:v>0.98594974839064098</c:v>
                </c:pt>
                <c:pt idx="50213">
                  <c:v>0.98586636383041204</c:v>
                </c:pt>
                <c:pt idx="50214">
                  <c:v>0.98594488798352398</c:v>
                </c:pt>
                <c:pt idx="50215">
                  <c:v>0.98600417924944095</c:v>
                </c:pt>
                <c:pt idx="50216">
                  <c:v>0.98595640481189195</c:v>
                </c:pt>
                <c:pt idx="50217">
                  <c:v>0.98601821067940698</c:v>
                </c:pt>
                <c:pt idx="50218">
                  <c:v>0.98592890902784103</c:v>
                </c:pt>
                <c:pt idx="50219">
                  <c:v>0.98599257022380005</c:v>
                </c:pt>
                <c:pt idx="50220">
                  <c:v>0.98605483035474994</c:v>
                </c:pt>
                <c:pt idx="50221">
                  <c:v>0.98599683158316598</c:v>
                </c:pt>
                <c:pt idx="50222">
                  <c:v>0.98599370620608895</c:v>
                </c:pt>
                <c:pt idx="50223">
                  <c:v>0.98603647808420702</c:v>
                </c:pt>
                <c:pt idx="50224">
                  <c:v>0.98595820816176005</c:v>
                </c:pt>
                <c:pt idx="50225">
                  <c:v>0.98608723903614504</c:v>
                </c:pt>
                <c:pt idx="50226">
                  <c:v>0.98598323312147096</c:v>
                </c:pt>
                <c:pt idx="50227">
                  <c:v>0.98603054405694601</c:v>
                </c:pt>
                <c:pt idx="50228">
                  <c:v>0.98603868035772901</c:v>
                </c:pt>
                <c:pt idx="50229">
                  <c:v>0.98587041848049695</c:v>
                </c:pt>
                <c:pt idx="50230">
                  <c:v>0.98593641031053203</c:v>
                </c:pt>
                <c:pt idx="50231">
                  <c:v>0.98591719361133501</c:v>
                </c:pt>
                <c:pt idx="50232">
                  <c:v>0.98600653508333902</c:v>
                </c:pt>
                <c:pt idx="50233">
                  <c:v>0.98590388774700299</c:v>
                </c:pt>
                <c:pt idx="50234">
                  <c:v>0.985994006143597</c:v>
                </c:pt>
                <c:pt idx="50235">
                  <c:v>0.98592738357452803</c:v>
                </c:pt>
                <c:pt idx="50236">
                  <c:v>0.98585471833530303</c:v>
                </c:pt>
                <c:pt idx="50237">
                  <c:v>0.98594770701515599</c:v>
                </c:pt>
                <c:pt idx="50238">
                  <c:v>0.98596620987644801</c:v>
                </c:pt>
                <c:pt idx="50239">
                  <c:v>0.98592620539590003</c:v>
                </c:pt>
                <c:pt idx="50240">
                  <c:v>0.986007705132255</c:v>
                </c:pt>
                <c:pt idx="50241">
                  <c:v>0.98602345094438104</c:v>
                </c:pt>
                <c:pt idx="50242">
                  <c:v>0.98584935372498195</c:v>
                </c:pt>
                <c:pt idx="50243">
                  <c:v>0.98605084469553905</c:v>
                </c:pt>
                <c:pt idx="50244">
                  <c:v>0.986017986029886</c:v>
                </c:pt>
                <c:pt idx="50245">
                  <c:v>0.98595029930630096</c:v>
                </c:pt>
                <c:pt idx="50246">
                  <c:v>0.98601029799721696</c:v>
                </c:pt>
                <c:pt idx="50247">
                  <c:v>0.98597849465579801</c:v>
                </c:pt>
                <c:pt idx="50248">
                  <c:v>0.98604026150078095</c:v>
                </c:pt>
                <c:pt idx="50249">
                  <c:v>0.98592683695449201</c:v>
                </c:pt>
                <c:pt idx="50250">
                  <c:v>0.98586821628414201</c:v>
                </c:pt>
                <c:pt idx="50251">
                  <c:v>0.98601390852617099</c:v>
                </c:pt>
                <c:pt idx="50252">
                  <c:v>0.98591125110163802</c:v>
                </c:pt>
                <c:pt idx="50253">
                  <c:v>0.98600484300933999</c:v>
                </c:pt>
                <c:pt idx="50254">
                  <c:v>0.98592824626091602</c:v>
                </c:pt>
                <c:pt idx="50255">
                  <c:v>0.98600368137879701</c:v>
                </c:pt>
                <c:pt idx="50256">
                  <c:v>0.98601913520317397</c:v>
                </c:pt>
                <c:pt idx="50257">
                  <c:v>0.98594359910952301</c:v>
                </c:pt>
                <c:pt idx="50258">
                  <c:v>0.98600418281633595</c:v>
                </c:pt>
                <c:pt idx="50259">
                  <c:v>0.98595059943672803</c:v>
                </c:pt>
                <c:pt idx="50260">
                  <c:v>0.98603422868861801</c:v>
                </c:pt>
                <c:pt idx="50261">
                  <c:v>0.98605599397850296</c:v>
                </c:pt>
                <c:pt idx="50262">
                  <c:v>0.98598844162590904</c:v>
                </c:pt>
                <c:pt idx="50263">
                  <c:v>0.98590258760462302</c:v>
                </c:pt>
                <c:pt idx="50264">
                  <c:v>0.986037433339782</c:v>
                </c:pt>
                <c:pt idx="50265">
                  <c:v>0.98597762712784498</c:v>
                </c:pt>
                <c:pt idx="50266">
                  <c:v>0.98599799845068503</c:v>
                </c:pt>
                <c:pt idx="50267">
                  <c:v>0.98600410231146896</c:v>
                </c:pt>
                <c:pt idx="50268">
                  <c:v>0.98583919530986996</c:v>
                </c:pt>
                <c:pt idx="50269">
                  <c:v>0.98599037298831704</c:v>
                </c:pt>
                <c:pt idx="50270">
                  <c:v>0.98600893199339901</c:v>
                </c:pt>
                <c:pt idx="50271">
                  <c:v>0.98599058612579205</c:v>
                </c:pt>
                <c:pt idx="50272">
                  <c:v>0.98597731565546998</c:v>
                </c:pt>
                <c:pt idx="50273">
                  <c:v>0.985856227768384</c:v>
                </c:pt>
                <c:pt idx="50274">
                  <c:v>0.98598136633785605</c:v>
                </c:pt>
                <c:pt idx="50275">
                  <c:v>0.98601989411484503</c:v>
                </c:pt>
                <c:pt idx="50276">
                  <c:v>0.98602032470621204</c:v>
                </c:pt>
                <c:pt idx="50277">
                  <c:v>0.98598127815509296</c:v>
                </c:pt>
                <c:pt idx="50278">
                  <c:v>0.985893078056852</c:v>
                </c:pt>
                <c:pt idx="50279">
                  <c:v>0.98601398748841096</c:v>
                </c:pt>
                <c:pt idx="50280">
                  <c:v>0.98588884573916802</c:v>
                </c:pt>
                <c:pt idx="50281">
                  <c:v>0.98599593599351298</c:v>
                </c:pt>
                <c:pt idx="50282">
                  <c:v>0.98602745621506505</c:v>
                </c:pt>
                <c:pt idx="50283">
                  <c:v>0.98590867953570205</c:v>
                </c:pt>
                <c:pt idx="50284">
                  <c:v>0.98592919432050596</c:v>
                </c:pt>
                <c:pt idx="50285">
                  <c:v>0.98595352971012795</c:v>
                </c:pt>
                <c:pt idx="50286">
                  <c:v>0.98596119008090299</c:v>
                </c:pt>
                <c:pt idx="50287">
                  <c:v>0.98609529238811899</c:v>
                </c:pt>
                <c:pt idx="50288">
                  <c:v>0.98600606630891896</c:v>
                </c:pt>
                <c:pt idx="50289">
                  <c:v>0.98598192621688496</c:v>
                </c:pt>
                <c:pt idx="50290">
                  <c:v>0.98598001081610198</c:v>
                </c:pt>
                <c:pt idx="50291">
                  <c:v>0.98588940614872</c:v>
                </c:pt>
                <c:pt idx="50292">
                  <c:v>0.98599918545418697</c:v>
                </c:pt>
                <c:pt idx="50293">
                  <c:v>0.985938513028213</c:v>
                </c:pt>
                <c:pt idx="50294">
                  <c:v>0.98593485621193699</c:v>
                </c:pt>
                <c:pt idx="50295">
                  <c:v>0.98606792014591804</c:v>
                </c:pt>
                <c:pt idx="50296">
                  <c:v>0.98602005377408397</c:v>
                </c:pt>
                <c:pt idx="50297">
                  <c:v>0.98593583924230899</c:v>
                </c:pt>
                <c:pt idx="50298">
                  <c:v>0.985943702006291</c:v>
                </c:pt>
                <c:pt idx="50299">
                  <c:v>0.98593836623461095</c:v>
                </c:pt>
                <c:pt idx="50300">
                  <c:v>0.98594379275928601</c:v>
                </c:pt>
                <c:pt idx="50301">
                  <c:v>0.98605931031209704</c:v>
                </c:pt>
                <c:pt idx="50302">
                  <c:v>0.98590456230658197</c:v>
                </c:pt>
                <c:pt idx="50303">
                  <c:v>0.98602478872323895</c:v>
                </c:pt>
                <c:pt idx="50304">
                  <c:v>0.98603496686340597</c:v>
                </c:pt>
                <c:pt idx="50305">
                  <c:v>0.985960123846924</c:v>
                </c:pt>
                <c:pt idx="50306">
                  <c:v>0.98607063790550098</c:v>
                </c:pt>
                <c:pt idx="50307">
                  <c:v>0.98593360676916297</c:v>
                </c:pt>
                <c:pt idx="50308">
                  <c:v>0.98602875418785696</c:v>
                </c:pt>
                <c:pt idx="50309">
                  <c:v>0.98588786090969505</c:v>
                </c:pt>
                <c:pt idx="50310">
                  <c:v>0.98601257422682198</c:v>
                </c:pt>
                <c:pt idx="50311">
                  <c:v>0.98586022390417904</c:v>
                </c:pt>
                <c:pt idx="50312">
                  <c:v>0.98606660504757504</c:v>
                </c:pt>
                <c:pt idx="50313">
                  <c:v>0.98587666432850896</c:v>
                </c:pt>
                <c:pt idx="50314">
                  <c:v>0.98606619096957204</c:v>
                </c:pt>
                <c:pt idx="50315">
                  <c:v>0.98585645555143897</c:v>
                </c:pt>
                <c:pt idx="50316">
                  <c:v>0.98601076337829596</c:v>
                </c:pt>
                <c:pt idx="50317">
                  <c:v>0.98597140206085498</c:v>
                </c:pt>
                <c:pt idx="50318">
                  <c:v>0.98601404464200704</c:v>
                </c:pt>
                <c:pt idx="50319">
                  <c:v>0.98601516704812497</c:v>
                </c:pt>
                <c:pt idx="50320">
                  <c:v>0.98595392125571901</c:v>
                </c:pt>
                <c:pt idx="50321">
                  <c:v>0.985966599986143</c:v>
                </c:pt>
                <c:pt idx="50322">
                  <c:v>0.98593606303825898</c:v>
                </c:pt>
                <c:pt idx="50323">
                  <c:v>0.98606418486300296</c:v>
                </c:pt>
                <c:pt idx="50324">
                  <c:v>0.98600957623908903</c:v>
                </c:pt>
                <c:pt idx="50325">
                  <c:v>0.98593027554171098</c:v>
                </c:pt>
                <c:pt idx="50326">
                  <c:v>0.98589047012096798</c:v>
                </c:pt>
                <c:pt idx="50327">
                  <c:v>0.985871552339188</c:v>
                </c:pt>
                <c:pt idx="50328">
                  <c:v>0.98598759675111602</c:v>
                </c:pt>
                <c:pt idx="50329">
                  <c:v>0.98590932318068902</c:v>
                </c:pt>
                <c:pt idx="50330">
                  <c:v>0.98607473068723395</c:v>
                </c:pt>
                <c:pt idx="50331">
                  <c:v>0.98582713054287696</c:v>
                </c:pt>
                <c:pt idx="50332">
                  <c:v>0.98600942023553095</c:v>
                </c:pt>
                <c:pt idx="50333">
                  <c:v>0.98594202924455898</c:v>
                </c:pt>
                <c:pt idx="50334">
                  <c:v>0.98598992237951699</c:v>
                </c:pt>
                <c:pt idx="50335">
                  <c:v>0.98595615341953002</c:v>
                </c:pt>
                <c:pt idx="50336">
                  <c:v>0.98587609269330501</c:v>
                </c:pt>
                <c:pt idx="50337">
                  <c:v>0.98595165022886</c:v>
                </c:pt>
                <c:pt idx="50338">
                  <c:v>0.98589994234905898</c:v>
                </c:pt>
                <c:pt idx="50339">
                  <c:v>0.98597455271525603</c:v>
                </c:pt>
                <c:pt idx="50340">
                  <c:v>0.98603091655276198</c:v>
                </c:pt>
                <c:pt idx="50341">
                  <c:v>0.98593422788935803</c:v>
                </c:pt>
                <c:pt idx="50342">
                  <c:v>0.98584864877629796</c:v>
                </c:pt>
                <c:pt idx="50343">
                  <c:v>0.98591297225612096</c:v>
                </c:pt>
                <c:pt idx="50344">
                  <c:v>0.985989429342365</c:v>
                </c:pt>
                <c:pt idx="50345">
                  <c:v>0.98589339072924198</c:v>
                </c:pt>
                <c:pt idx="50346">
                  <c:v>0.98609066763215703</c:v>
                </c:pt>
                <c:pt idx="50347">
                  <c:v>0.98588863057248</c:v>
                </c:pt>
                <c:pt idx="50348">
                  <c:v>0.98603172967230801</c:v>
                </c:pt>
                <c:pt idx="50349">
                  <c:v>0.98593219026656798</c:v>
                </c:pt>
                <c:pt idx="50350">
                  <c:v>0.98611699704699796</c:v>
                </c:pt>
                <c:pt idx="50351">
                  <c:v>0.985884130861993</c:v>
                </c:pt>
                <c:pt idx="50352">
                  <c:v>0.98601319854764702</c:v>
                </c:pt>
                <c:pt idx="50353">
                  <c:v>0.98593076812392799</c:v>
                </c:pt>
                <c:pt idx="50354">
                  <c:v>0.98607037823439003</c:v>
                </c:pt>
                <c:pt idx="50355">
                  <c:v>0.985863626405167</c:v>
                </c:pt>
                <c:pt idx="50356">
                  <c:v>0.98598326159824701</c:v>
                </c:pt>
                <c:pt idx="50357">
                  <c:v>0.98594780685402605</c:v>
                </c:pt>
                <c:pt idx="50358">
                  <c:v>0.98611686990126102</c:v>
                </c:pt>
                <c:pt idx="50359">
                  <c:v>0.98591555199346104</c:v>
                </c:pt>
                <c:pt idx="50360">
                  <c:v>0.98595702400970497</c:v>
                </c:pt>
                <c:pt idx="50361">
                  <c:v>0.98586065445270499</c:v>
                </c:pt>
                <c:pt idx="50362">
                  <c:v>0.98608270255612995</c:v>
                </c:pt>
                <c:pt idx="50363">
                  <c:v>0.98594181772921297</c:v>
                </c:pt>
                <c:pt idx="50364">
                  <c:v>0.98593662091754397</c:v>
                </c:pt>
                <c:pt idx="50365">
                  <c:v>0.98594394839084099</c:v>
                </c:pt>
                <c:pt idx="50366">
                  <c:v>0.98597724534681996</c:v>
                </c:pt>
                <c:pt idx="50367">
                  <c:v>0.98598363757860896</c:v>
                </c:pt>
                <c:pt idx="50368">
                  <c:v>0.98603817805304905</c:v>
                </c:pt>
                <c:pt idx="50369">
                  <c:v>0.98587158030412503</c:v>
                </c:pt>
                <c:pt idx="50370">
                  <c:v>0.98591304032291505</c:v>
                </c:pt>
                <c:pt idx="50371">
                  <c:v>0.98604935651000203</c:v>
                </c:pt>
                <c:pt idx="50372">
                  <c:v>0.98599760515176205</c:v>
                </c:pt>
                <c:pt idx="50373">
                  <c:v>0.98592487976248999</c:v>
                </c:pt>
                <c:pt idx="50374">
                  <c:v>0.98595460929448397</c:v>
                </c:pt>
                <c:pt idx="50375">
                  <c:v>0.98577521077462005</c:v>
                </c:pt>
                <c:pt idx="50376">
                  <c:v>0.98606920628545003</c:v>
                </c:pt>
                <c:pt idx="50377">
                  <c:v>0.98601313889498199</c:v>
                </c:pt>
                <c:pt idx="50378">
                  <c:v>0.98599052106211205</c:v>
                </c:pt>
                <c:pt idx="50379">
                  <c:v>0.98595678564457001</c:v>
                </c:pt>
                <c:pt idx="50380">
                  <c:v>0.98595467832098804</c:v>
                </c:pt>
                <c:pt idx="50381">
                  <c:v>0.985941171665209</c:v>
                </c:pt>
                <c:pt idx="50382">
                  <c:v>0.986029766234925</c:v>
                </c:pt>
                <c:pt idx="50383">
                  <c:v>0.98581145948670101</c:v>
                </c:pt>
                <c:pt idx="50384">
                  <c:v>0.98603922951255096</c:v>
                </c:pt>
                <c:pt idx="50385">
                  <c:v>0.98605678563807497</c:v>
                </c:pt>
                <c:pt idx="50386">
                  <c:v>0.985954577263218</c:v>
                </c:pt>
                <c:pt idx="50387">
                  <c:v>0.98589071076545598</c:v>
                </c:pt>
                <c:pt idx="50388">
                  <c:v>0.98595542104130796</c:v>
                </c:pt>
                <c:pt idx="50389">
                  <c:v>0.98594659441993304</c:v>
                </c:pt>
                <c:pt idx="50390">
                  <c:v>0.98605380879854398</c:v>
                </c:pt>
                <c:pt idx="50391">
                  <c:v>0.98590349622011697</c:v>
                </c:pt>
                <c:pt idx="50392">
                  <c:v>0.98598713393660298</c:v>
                </c:pt>
                <c:pt idx="50393">
                  <c:v>0.98598886846405998</c:v>
                </c:pt>
                <c:pt idx="50394">
                  <c:v>0.98589683221200297</c:v>
                </c:pt>
                <c:pt idx="50395">
                  <c:v>0.98612383085308197</c:v>
                </c:pt>
                <c:pt idx="50396">
                  <c:v>0.98594671159522995</c:v>
                </c:pt>
                <c:pt idx="50397">
                  <c:v>0.98599508713769701</c:v>
                </c:pt>
                <c:pt idx="50398">
                  <c:v>0.98593171096152998</c:v>
                </c:pt>
                <c:pt idx="50399">
                  <c:v>0.98599475741653198</c:v>
                </c:pt>
                <c:pt idx="50400">
                  <c:v>0.98600956213351498</c:v>
                </c:pt>
                <c:pt idx="50401">
                  <c:v>0.98599093144379502</c:v>
                </c:pt>
                <c:pt idx="50402">
                  <c:v>0.98596207495366295</c:v>
                </c:pt>
                <c:pt idx="50403">
                  <c:v>0.98599817624460595</c:v>
                </c:pt>
                <c:pt idx="50404">
                  <c:v>0.98582280796639699</c:v>
                </c:pt>
                <c:pt idx="50405">
                  <c:v>0.98603440391234798</c:v>
                </c:pt>
                <c:pt idx="50406">
                  <c:v>0.98594632514827596</c:v>
                </c:pt>
                <c:pt idx="50407">
                  <c:v>0.98600477953216503</c:v>
                </c:pt>
                <c:pt idx="50408">
                  <c:v>0.986033195470292</c:v>
                </c:pt>
                <c:pt idx="50409">
                  <c:v>0.98592553927253701</c:v>
                </c:pt>
                <c:pt idx="50410">
                  <c:v>0.98594548035654495</c:v>
                </c:pt>
                <c:pt idx="50411">
                  <c:v>0.98592642808640196</c:v>
                </c:pt>
                <c:pt idx="50412">
                  <c:v>0.98599780333440501</c:v>
                </c:pt>
                <c:pt idx="50413">
                  <c:v>0.98599729923934398</c:v>
                </c:pt>
                <c:pt idx="50414">
                  <c:v>0.98610385241413401</c:v>
                </c:pt>
                <c:pt idx="50415">
                  <c:v>0.98594858675838903</c:v>
                </c:pt>
                <c:pt idx="50416">
                  <c:v>0.98582733250941601</c:v>
                </c:pt>
                <c:pt idx="50417">
                  <c:v>0.98599237048850996</c:v>
                </c:pt>
                <c:pt idx="50418">
                  <c:v>0.98586217179064795</c:v>
                </c:pt>
                <c:pt idx="50419">
                  <c:v>0.98598068979383602</c:v>
                </c:pt>
                <c:pt idx="50420">
                  <c:v>0.98588935808637601</c:v>
                </c:pt>
                <c:pt idx="50421">
                  <c:v>0.98592168728966101</c:v>
                </c:pt>
                <c:pt idx="50422">
                  <c:v>0.98591712323896596</c:v>
                </c:pt>
                <c:pt idx="50423">
                  <c:v>0.98586215338674998</c:v>
                </c:pt>
                <c:pt idx="50424">
                  <c:v>0.98605254407239795</c:v>
                </c:pt>
                <c:pt idx="50425">
                  <c:v>0.98596609581009098</c:v>
                </c:pt>
                <c:pt idx="50426">
                  <c:v>0.98610831637940399</c:v>
                </c:pt>
                <c:pt idx="50427">
                  <c:v>0.98595076613242505</c:v>
                </c:pt>
                <c:pt idx="50428">
                  <c:v>0.98598084536992703</c:v>
                </c:pt>
                <c:pt idx="50429">
                  <c:v>0.98598998854680997</c:v>
                </c:pt>
                <c:pt idx="50430">
                  <c:v>0.98603492179242602</c:v>
                </c:pt>
                <c:pt idx="50431">
                  <c:v>0.98593609630023005</c:v>
                </c:pt>
                <c:pt idx="50432">
                  <c:v>0.98602051165148097</c:v>
                </c:pt>
                <c:pt idx="50433">
                  <c:v>0.98602679087343903</c:v>
                </c:pt>
                <c:pt idx="50434">
                  <c:v>0.98593395294087005</c:v>
                </c:pt>
                <c:pt idx="50435">
                  <c:v>0.98605042636685902</c:v>
                </c:pt>
                <c:pt idx="50436">
                  <c:v>0.98607499979473201</c:v>
                </c:pt>
                <c:pt idx="50437">
                  <c:v>0.98598673638790302</c:v>
                </c:pt>
                <c:pt idx="50438">
                  <c:v>0.98600007056106598</c:v>
                </c:pt>
                <c:pt idx="50439">
                  <c:v>0.98594048124414502</c:v>
                </c:pt>
                <c:pt idx="50440">
                  <c:v>0.98601616143251003</c:v>
                </c:pt>
                <c:pt idx="50441">
                  <c:v>0.98590740575847302</c:v>
                </c:pt>
                <c:pt idx="50442">
                  <c:v>0.985961825986018</c:v>
                </c:pt>
                <c:pt idx="50443">
                  <c:v>0.98593433993886004</c:v>
                </c:pt>
                <c:pt idx="50444">
                  <c:v>0.98602197970369998</c:v>
                </c:pt>
                <c:pt idx="50445">
                  <c:v>0.98590472129858697</c:v>
                </c:pt>
                <c:pt idx="50446">
                  <c:v>0.985984314104978</c:v>
                </c:pt>
                <c:pt idx="50447">
                  <c:v>0.98602702363796801</c:v>
                </c:pt>
                <c:pt idx="50448">
                  <c:v>0.98605386946971796</c:v>
                </c:pt>
                <c:pt idx="50449">
                  <c:v>0.98592245837412595</c:v>
                </c:pt>
                <c:pt idx="50450">
                  <c:v>0.98591077537651794</c:v>
                </c:pt>
                <c:pt idx="50451">
                  <c:v>0.98605154143237495</c:v>
                </c:pt>
                <c:pt idx="50452">
                  <c:v>0.98581899005757001</c:v>
                </c:pt>
                <c:pt idx="50453">
                  <c:v>0.98611510343608799</c:v>
                </c:pt>
                <c:pt idx="50454">
                  <c:v>0.98588368704498897</c:v>
                </c:pt>
                <c:pt idx="50455">
                  <c:v>0.98608533374198704</c:v>
                </c:pt>
                <c:pt idx="50456">
                  <c:v>0.98599626408379304</c:v>
                </c:pt>
                <c:pt idx="50457">
                  <c:v>0.98591874824109205</c:v>
                </c:pt>
                <c:pt idx="50458">
                  <c:v>0.98601903165153804</c:v>
                </c:pt>
                <c:pt idx="50459">
                  <c:v>0.98590645085119799</c:v>
                </c:pt>
                <c:pt idx="50460">
                  <c:v>0.98593555005278899</c:v>
                </c:pt>
                <c:pt idx="50461">
                  <c:v>0.98592164247026304</c:v>
                </c:pt>
                <c:pt idx="50462">
                  <c:v>0.98589469148821296</c:v>
                </c:pt>
                <c:pt idx="50463">
                  <c:v>0.98606689069591802</c:v>
                </c:pt>
                <c:pt idx="50464">
                  <c:v>0.98585542487842903</c:v>
                </c:pt>
                <c:pt idx="50465">
                  <c:v>0.98600138960033001</c:v>
                </c:pt>
                <c:pt idx="50466">
                  <c:v>0.98591352303699697</c:v>
                </c:pt>
                <c:pt idx="50467">
                  <c:v>0.985872551477182</c:v>
                </c:pt>
                <c:pt idx="50468">
                  <c:v>0.98601378255111405</c:v>
                </c:pt>
                <c:pt idx="50469">
                  <c:v>0.98595130827113298</c:v>
                </c:pt>
                <c:pt idx="50470">
                  <c:v>0.98606601761027401</c:v>
                </c:pt>
                <c:pt idx="50471">
                  <c:v>0.98599673732387505</c:v>
                </c:pt>
                <c:pt idx="50472">
                  <c:v>0.98604181122078105</c:v>
                </c:pt>
                <c:pt idx="50473">
                  <c:v>0.98611461114197696</c:v>
                </c:pt>
                <c:pt idx="50474">
                  <c:v>0.98602395545263199</c:v>
                </c:pt>
                <c:pt idx="50475">
                  <c:v>0.98602327209347396</c:v>
                </c:pt>
                <c:pt idx="50476">
                  <c:v>0.98595705202453099</c:v>
                </c:pt>
                <c:pt idx="50477">
                  <c:v>0.98600019327986899</c:v>
                </c:pt>
                <c:pt idx="50478">
                  <c:v>0.98592986243924796</c:v>
                </c:pt>
                <c:pt idx="50479">
                  <c:v>0.98595925109828197</c:v>
                </c:pt>
                <c:pt idx="50480">
                  <c:v>0.98598180980801997</c:v>
                </c:pt>
                <c:pt idx="50481">
                  <c:v>0.98579908285014906</c:v>
                </c:pt>
                <c:pt idx="50482">
                  <c:v>0.98603271101011503</c:v>
                </c:pt>
                <c:pt idx="50483">
                  <c:v>0.98598212851513301</c:v>
                </c:pt>
                <c:pt idx="50484">
                  <c:v>0.98603248789453102</c:v>
                </c:pt>
                <c:pt idx="50485">
                  <c:v>0.98591489911637398</c:v>
                </c:pt>
                <c:pt idx="50486">
                  <c:v>0.98597485122441797</c:v>
                </c:pt>
                <c:pt idx="50487">
                  <c:v>0.98599241402064197</c:v>
                </c:pt>
                <c:pt idx="50488">
                  <c:v>0.98596991041998205</c:v>
                </c:pt>
                <c:pt idx="50489">
                  <c:v>0.98596579213407798</c:v>
                </c:pt>
                <c:pt idx="50490">
                  <c:v>0.98593908381375595</c:v>
                </c:pt>
                <c:pt idx="50491">
                  <c:v>0.98599994616780895</c:v>
                </c:pt>
                <c:pt idx="50492">
                  <c:v>0.98605064451365698</c:v>
                </c:pt>
                <c:pt idx="50493">
                  <c:v>0.98597330637465697</c:v>
                </c:pt>
                <c:pt idx="50494">
                  <c:v>0.98598502628013496</c:v>
                </c:pt>
                <c:pt idx="50495">
                  <c:v>0.98601135318250799</c:v>
                </c:pt>
                <c:pt idx="50496">
                  <c:v>0.98590523914649597</c:v>
                </c:pt>
                <c:pt idx="50497">
                  <c:v>0.98612138923725201</c:v>
                </c:pt>
                <c:pt idx="50498">
                  <c:v>0.98584788515399902</c:v>
                </c:pt>
                <c:pt idx="50499">
                  <c:v>0.98594941797075197</c:v>
                </c:pt>
                <c:pt idx="50500">
                  <c:v>0.985903886223644</c:v>
                </c:pt>
                <c:pt idx="50501">
                  <c:v>0.98588954797050699</c:v>
                </c:pt>
                <c:pt idx="50502">
                  <c:v>0.98598855153563902</c:v>
                </c:pt>
                <c:pt idx="50503">
                  <c:v>0.98600798867325201</c:v>
                </c:pt>
                <c:pt idx="50504">
                  <c:v>0.98597137027187698</c:v>
                </c:pt>
                <c:pt idx="50505">
                  <c:v>0.98601124026682296</c:v>
                </c:pt>
                <c:pt idx="50506">
                  <c:v>0.98586439935690395</c:v>
                </c:pt>
                <c:pt idx="50507">
                  <c:v>0.98593226478209695</c:v>
                </c:pt>
                <c:pt idx="50508">
                  <c:v>0.98602889468606902</c:v>
                </c:pt>
                <c:pt idx="50509">
                  <c:v>0.98592393324104199</c:v>
                </c:pt>
                <c:pt idx="50510">
                  <c:v>0.98606818690127496</c:v>
                </c:pt>
                <c:pt idx="50511">
                  <c:v>0.98595361535852999</c:v>
                </c:pt>
                <c:pt idx="50512">
                  <c:v>0.98602930370306796</c:v>
                </c:pt>
                <c:pt idx="50513">
                  <c:v>0.98591037761023903</c:v>
                </c:pt>
                <c:pt idx="50514">
                  <c:v>0.985921645728426</c:v>
                </c:pt>
                <c:pt idx="50515">
                  <c:v>0.98605417175110599</c:v>
                </c:pt>
                <c:pt idx="50516">
                  <c:v>0.98587078962327201</c:v>
                </c:pt>
                <c:pt idx="50517">
                  <c:v>0.98595555440509397</c:v>
                </c:pt>
                <c:pt idx="50518">
                  <c:v>0.98593668963025205</c:v>
                </c:pt>
                <c:pt idx="50519">
                  <c:v>0.98593134135100502</c:v>
                </c:pt>
                <c:pt idx="50520">
                  <c:v>0.98604150059234796</c:v>
                </c:pt>
                <c:pt idx="50521">
                  <c:v>0.98596207185721396</c:v>
                </c:pt>
                <c:pt idx="50522">
                  <c:v>0.98588963828474296</c:v>
                </c:pt>
                <c:pt idx="50523">
                  <c:v>0.98589328512959296</c:v>
                </c:pt>
                <c:pt idx="50524">
                  <c:v>0.98598237658376697</c:v>
                </c:pt>
                <c:pt idx="50525">
                  <c:v>0.98597123744744297</c:v>
                </c:pt>
                <c:pt idx="50526">
                  <c:v>0.98594411396256298</c:v>
                </c:pt>
                <c:pt idx="50527">
                  <c:v>0.98579506149583696</c:v>
                </c:pt>
                <c:pt idx="50528">
                  <c:v>0.98604563542928703</c:v>
                </c:pt>
                <c:pt idx="50529">
                  <c:v>0.98597177268427805</c:v>
                </c:pt>
                <c:pt idx="50530">
                  <c:v>0.98598758594246605</c:v>
                </c:pt>
                <c:pt idx="50531">
                  <c:v>0.98596662552173198</c:v>
                </c:pt>
                <c:pt idx="50532">
                  <c:v>0.98596096310230896</c:v>
                </c:pt>
                <c:pt idx="50533">
                  <c:v>0.98605740100541495</c:v>
                </c:pt>
                <c:pt idx="50534">
                  <c:v>0.98590423777122504</c:v>
                </c:pt>
                <c:pt idx="50535">
                  <c:v>0.98600730258229896</c:v>
                </c:pt>
                <c:pt idx="50536">
                  <c:v>0.98585071492995202</c:v>
                </c:pt>
                <c:pt idx="50537">
                  <c:v>0.98604437097235098</c:v>
                </c:pt>
                <c:pt idx="50538">
                  <c:v>0.985920081075634</c:v>
                </c:pt>
                <c:pt idx="50539">
                  <c:v>0.98597693079836102</c:v>
                </c:pt>
                <c:pt idx="50540">
                  <c:v>0.98602351152932</c:v>
                </c:pt>
                <c:pt idx="50541">
                  <c:v>0.98594893018090402</c:v>
                </c:pt>
                <c:pt idx="50542">
                  <c:v>0.98603079283974504</c:v>
                </c:pt>
                <c:pt idx="50543">
                  <c:v>0.98594709195650299</c:v>
                </c:pt>
                <c:pt idx="50544">
                  <c:v>0.98598158308447803</c:v>
                </c:pt>
                <c:pt idx="50545">
                  <c:v>0.98586889819528001</c:v>
                </c:pt>
                <c:pt idx="50546">
                  <c:v>0.98608653156707005</c:v>
                </c:pt>
                <c:pt idx="50547">
                  <c:v>0.98590272817263702</c:v>
                </c:pt>
                <c:pt idx="50548">
                  <c:v>0.98600264464651899</c:v>
                </c:pt>
                <c:pt idx="50549">
                  <c:v>0.98595817457007395</c:v>
                </c:pt>
                <c:pt idx="50550">
                  <c:v>0.98597924503072598</c:v>
                </c:pt>
                <c:pt idx="50551">
                  <c:v>0.98600334384133803</c:v>
                </c:pt>
                <c:pt idx="50552">
                  <c:v>0.98595507036644403</c:v>
                </c:pt>
                <c:pt idx="50553">
                  <c:v>0.98599635834977795</c:v>
                </c:pt>
                <c:pt idx="50554">
                  <c:v>0.98586205082841105</c:v>
                </c:pt>
                <c:pt idx="50555">
                  <c:v>0.98595897479932804</c:v>
                </c:pt>
                <c:pt idx="50556">
                  <c:v>0.98602292316024898</c:v>
                </c:pt>
                <c:pt idx="50557">
                  <c:v>0.98590521231793204</c:v>
                </c:pt>
                <c:pt idx="50558">
                  <c:v>0.986049810783304</c:v>
                </c:pt>
                <c:pt idx="50559">
                  <c:v>0.98588532417582297</c:v>
                </c:pt>
                <c:pt idx="50560">
                  <c:v>0.98597153166098706</c:v>
                </c:pt>
                <c:pt idx="50561">
                  <c:v>0.98595108927553099</c:v>
                </c:pt>
                <c:pt idx="50562">
                  <c:v>0.98594509814907205</c:v>
                </c:pt>
                <c:pt idx="50563">
                  <c:v>0.98599714573601804</c:v>
                </c:pt>
                <c:pt idx="50564">
                  <c:v>0.98601619349977199</c:v>
                </c:pt>
                <c:pt idx="50565">
                  <c:v>0.98588283701771595</c:v>
                </c:pt>
                <c:pt idx="50566">
                  <c:v>0.98592482407427795</c:v>
                </c:pt>
                <c:pt idx="50567">
                  <c:v>0.98599383623224601</c:v>
                </c:pt>
                <c:pt idx="50568">
                  <c:v>0.98594849641858795</c:v>
                </c:pt>
                <c:pt idx="50569">
                  <c:v>0.985843907486046</c:v>
                </c:pt>
                <c:pt idx="50570">
                  <c:v>0.98599636176354</c:v>
                </c:pt>
                <c:pt idx="50571">
                  <c:v>0.98591822074833602</c:v>
                </c:pt>
                <c:pt idx="50572">
                  <c:v>0.98611256393753899</c:v>
                </c:pt>
                <c:pt idx="50573">
                  <c:v>0.98590097014379696</c:v>
                </c:pt>
                <c:pt idx="50574">
                  <c:v>0.98603777111301005</c:v>
                </c:pt>
                <c:pt idx="50575">
                  <c:v>0.98593593276386804</c:v>
                </c:pt>
                <c:pt idx="50576">
                  <c:v>0.98590981330040695</c:v>
                </c:pt>
                <c:pt idx="50577">
                  <c:v>0.98595923596732105</c:v>
                </c:pt>
                <c:pt idx="50578">
                  <c:v>0.98593963783896699</c:v>
                </c:pt>
                <c:pt idx="50579">
                  <c:v>0.98603281446678004</c:v>
                </c:pt>
                <c:pt idx="50580">
                  <c:v>0.98597167634474803</c:v>
                </c:pt>
                <c:pt idx="50581">
                  <c:v>0.98597147392753803</c:v>
                </c:pt>
                <c:pt idx="50582">
                  <c:v>0.985982921557643</c:v>
                </c:pt>
                <c:pt idx="50583">
                  <c:v>0.98599702482899299</c:v>
                </c:pt>
                <c:pt idx="50584">
                  <c:v>0.98581397511711299</c:v>
                </c:pt>
                <c:pt idx="50585">
                  <c:v>0.98602227877429804</c:v>
                </c:pt>
                <c:pt idx="50586">
                  <c:v>0.98594456232354999</c:v>
                </c:pt>
                <c:pt idx="50587">
                  <c:v>0.98604942075492696</c:v>
                </c:pt>
                <c:pt idx="50588">
                  <c:v>0.98589203510375001</c:v>
                </c:pt>
                <c:pt idx="50589">
                  <c:v>0.98600746732467004</c:v>
                </c:pt>
                <c:pt idx="50590">
                  <c:v>0.98606977913599303</c:v>
                </c:pt>
                <c:pt idx="50591">
                  <c:v>0.98597263252278999</c:v>
                </c:pt>
                <c:pt idx="50592">
                  <c:v>0.98583482376467901</c:v>
                </c:pt>
                <c:pt idx="50593">
                  <c:v>0.98604837577298399</c:v>
                </c:pt>
                <c:pt idx="50594">
                  <c:v>0.98604623785029699</c:v>
                </c:pt>
                <c:pt idx="50595">
                  <c:v>0.98592373589230498</c:v>
                </c:pt>
                <c:pt idx="50596">
                  <c:v>0.98606276130705395</c:v>
                </c:pt>
                <c:pt idx="50597">
                  <c:v>0.98584966244628802</c:v>
                </c:pt>
                <c:pt idx="50598">
                  <c:v>0.98609920335669299</c:v>
                </c:pt>
                <c:pt idx="50599">
                  <c:v>0.98587676211390796</c:v>
                </c:pt>
                <c:pt idx="50600">
                  <c:v>0.98593604044010597</c:v>
                </c:pt>
                <c:pt idx="50601">
                  <c:v>0.98591324471062303</c:v>
                </c:pt>
                <c:pt idx="50602">
                  <c:v>0.98597655870829903</c:v>
                </c:pt>
                <c:pt idx="50603">
                  <c:v>0.98585339756744295</c:v>
                </c:pt>
                <c:pt idx="50604">
                  <c:v>0.98603501475389199</c:v>
                </c:pt>
                <c:pt idx="50605">
                  <c:v>0.985984100442028</c:v>
                </c:pt>
                <c:pt idx="50606">
                  <c:v>0.98615002215703096</c:v>
                </c:pt>
                <c:pt idx="50607">
                  <c:v>0.98592062147151605</c:v>
                </c:pt>
                <c:pt idx="50608">
                  <c:v>0.98595031576686998</c:v>
                </c:pt>
                <c:pt idx="50609">
                  <c:v>0.98591862680613995</c:v>
                </c:pt>
                <c:pt idx="50610">
                  <c:v>0.98592828480950701</c:v>
                </c:pt>
                <c:pt idx="50611">
                  <c:v>0.98604427300059305</c:v>
                </c:pt>
                <c:pt idx="50612">
                  <c:v>0.98596189386833999</c:v>
                </c:pt>
                <c:pt idx="50613">
                  <c:v>0.98604453958028204</c:v>
                </c:pt>
                <c:pt idx="50614">
                  <c:v>0.98595183770415795</c:v>
                </c:pt>
                <c:pt idx="50615">
                  <c:v>0.98592929666298001</c:v>
                </c:pt>
                <c:pt idx="50616">
                  <c:v>0.98588567006671801</c:v>
                </c:pt>
                <c:pt idx="50617">
                  <c:v>0.98598520956820501</c:v>
                </c:pt>
                <c:pt idx="50618">
                  <c:v>0.98589334547515495</c:v>
                </c:pt>
                <c:pt idx="50619">
                  <c:v>0.98603722368046198</c:v>
                </c:pt>
                <c:pt idx="50620">
                  <c:v>0.98609434831488596</c:v>
                </c:pt>
                <c:pt idx="50621">
                  <c:v>0.98592559408284097</c:v>
                </c:pt>
                <c:pt idx="50622">
                  <c:v>0.98588727800259801</c:v>
                </c:pt>
                <c:pt idx="50623">
                  <c:v>0.98595517492851403</c:v>
                </c:pt>
                <c:pt idx="50624">
                  <c:v>0.98591815987290299</c:v>
                </c:pt>
                <c:pt idx="50625">
                  <c:v>0.98603379515241596</c:v>
                </c:pt>
                <c:pt idx="50626">
                  <c:v>0.98587836471448198</c:v>
                </c:pt>
                <c:pt idx="50627">
                  <c:v>0.98598709491416003</c:v>
                </c:pt>
                <c:pt idx="50628">
                  <c:v>0.98589494948218404</c:v>
                </c:pt>
                <c:pt idx="50629">
                  <c:v>0.98592342037635305</c:v>
                </c:pt>
                <c:pt idx="50630">
                  <c:v>0.98606956232968601</c:v>
                </c:pt>
                <c:pt idx="50631">
                  <c:v>0.98590229619567304</c:v>
                </c:pt>
                <c:pt idx="50632">
                  <c:v>0.98607362476821203</c:v>
                </c:pt>
                <c:pt idx="50633">
                  <c:v>0.98587580328451896</c:v>
                </c:pt>
                <c:pt idx="50634">
                  <c:v>0.98607290556337002</c:v>
                </c:pt>
                <c:pt idx="50635">
                  <c:v>0.98589876206650096</c:v>
                </c:pt>
                <c:pt idx="50636">
                  <c:v>0.98603308082267804</c:v>
                </c:pt>
                <c:pt idx="50637">
                  <c:v>0.986074878453012</c:v>
                </c:pt>
                <c:pt idx="50638">
                  <c:v>0.98591694680845099</c:v>
                </c:pt>
                <c:pt idx="50639">
                  <c:v>0.98602970180680605</c:v>
                </c:pt>
                <c:pt idx="50640">
                  <c:v>0.98590280341116998</c:v>
                </c:pt>
                <c:pt idx="50641">
                  <c:v>0.98599473511584101</c:v>
                </c:pt>
                <c:pt idx="50642">
                  <c:v>0.98597407068989296</c:v>
                </c:pt>
                <c:pt idx="50643">
                  <c:v>0.98581779322695895</c:v>
                </c:pt>
                <c:pt idx="50644">
                  <c:v>0.98598934562422202</c:v>
                </c:pt>
                <c:pt idx="50645">
                  <c:v>0.98600959128187105</c:v>
                </c:pt>
                <c:pt idx="50646">
                  <c:v>0.985924017565731</c:v>
                </c:pt>
                <c:pt idx="50647">
                  <c:v>0.98599195225366398</c:v>
                </c:pt>
                <c:pt idx="50648">
                  <c:v>0.98587162543068096</c:v>
                </c:pt>
                <c:pt idx="50649">
                  <c:v>0.98597322837526702</c:v>
                </c:pt>
                <c:pt idx="50650">
                  <c:v>0.98596445171389901</c:v>
                </c:pt>
                <c:pt idx="50651">
                  <c:v>0.98588916553124795</c:v>
                </c:pt>
                <c:pt idx="50652">
                  <c:v>0.98593810264089499</c:v>
                </c:pt>
                <c:pt idx="50653">
                  <c:v>0.98591567995513596</c:v>
                </c:pt>
                <c:pt idx="50654">
                  <c:v>0.98590349785907305</c:v>
                </c:pt>
                <c:pt idx="50655">
                  <c:v>0.985906575722727</c:v>
                </c:pt>
                <c:pt idx="50656">
                  <c:v>0.98595874983712395</c:v>
                </c:pt>
                <c:pt idx="50657">
                  <c:v>0.98593108285566</c:v>
                </c:pt>
                <c:pt idx="50658">
                  <c:v>0.985990873364612</c:v>
                </c:pt>
                <c:pt idx="50659">
                  <c:v>0.98604895629251799</c:v>
                </c:pt>
                <c:pt idx="50660">
                  <c:v>0.98592834721176503</c:v>
                </c:pt>
                <c:pt idx="50661">
                  <c:v>0.98595413761875605</c:v>
                </c:pt>
                <c:pt idx="50662">
                  <c:v>0.98587863992124602</c:v>
                </c:pt>
                <c:pt idx="50663">
                  <c:v>0.98596892985781903</c:v>
                </c:pt>
                <c:pt idx="50664">
                  <c:v>0.98604397033138202</c:v>
                </c:pt>
                <c:pt idx="50665">
                  <c:v>0.98584579449689902</c:v>
                </c:pt>
                <c:pt idx="50666">
                  <c:v>0.98605324157351903</c:v>
                </c:pt>
                <c:pt idx="50667">
                  <c:v>0.98597321267545102</c:v>
                </c:pt>
                <c:pt idx="50668">
                  <c:v>0.98591847479674399</c:v>
                </c:pt>
                <c:pt idx="50669">
                  <c:v>0.98602200503219395</c:v>
                </c:pt>
                <c:pt idx="50670">
                  <c:v>0.98585344847233003</c:v>
                </c:pt>
                <c:pt idx="50671">
                  <c:v>0.98604070580987901</c:v>
                </c:pt>
                <c:pt idx="50672">
                  <c:v>0.985890908808842</c:v>
                </c:pt>
                <c:pt idx="50673">
                  <c:v>0.98600571650366498</c:v>
                </c:pt>
                <c:pt idx="50674">
                  <c:v>0.98590663961539704</c:v>
                </c:pt>
                <c:pt idx="50675">
                  <c:v>0.98605438662737699</c:v>
                </c:pt>
                <c:pt idx="50676">
                  <c:v>0.98593016579619097</c:v>
                </c:pt>
                <c:pt idx="50677">
                  <c:v>0.98598651604202303</c:v>
                </c:pt>
                <c:pt idx="50678">
                  <c:v>0.98589286075002502</c:v>
                </c:pt>
                <c:pt idx="50679">
                  <c:v>0.98596128054745902</c:v>
                </c:pt>
                <c:pt idx="50680">
                  <c:v>0.98592135010389803</c:v>
                </c:pt>
                <c:pt idx="50681">
                  <c:v>0.98591872427920801</c:v>
                </c:pt>
                <c:pt idx="50682">
                  <c:v>0.98584889317309399</c:v>
                </c:pt>
                <c:pt idx="50683">
                  <c:v>0.98594739901178596</c:v>
                </c:pt>
                <c:pt idx="50684">
                  <c:v>0.98594327057955</c:v>
                </c:pt>
                <c:pt idx="50685">
                  <c:v>0.98596905906384302</c:v>
                </c:pt>
                <c:pt idx="50686">
                  <c:v>0.98590361179611596</c:v>
                </c:pt>
                <c:pt idx="50687">
                  <c:v>0.986008063937584</c:v>
                </c:pt>
                <c:pt idx="50688">
                  <c:v>0.98595322530316998</c:v>
                </c:pt>
                <c:pt idx="50689">
                  <c:v>0.98582769469045095</c:v>
                </c:pt>
                <c:pt idx="50690">
                  <c:v>0.98600944514120703</c:v>
                </c:pt>
                <c:pt idx="50691">
                  <c:v>0.98601259858991996</c:v>
                </c:pt>
                <c:pt idx="50692">
                  <c:v>0.98599190253791702</c:v>
                </c:pt>
                <c:pt idx="50693">
                  <c:v>0.98588112101709902</c:v>
                </c:pt>
                <c:pt idx="50694">
                  <c:v>0.98600622907760804</c:v>
                </c:pt>
                <c:pt idx="50695">
                  <c:v>0.985953422446181</c:v>
                </c:pt>
                <c:pt idx="50696">
                  <c:v>0.985948731044893</c:v>
                </c:pt>
                <c:pt idx="50697">
                  <c:v>0.98601020520946503</c:v>
                </c:pt>
                <c:pt idx="50698">
                  <c:v>0.98592094875674297</c:v>
                </c:pt>
                <c:pt idx="50699">
                  <c:v>0.98602267030457202</c:v>
                </c:pt>
                <c:pt idx="50700">
                  <c:v>0.98593167356961697</c:v>
                </c:pt>
                <c:pt idx="50701">
                  <c:v>0.98598442976850798</c:v>
                </c:pt>
                <c:pt idx="50702">
                  <c:v>0.98593538543463699</c:v>
                </c:pt>
                <c:pt idx="50703">
                  <c:v>0.98593953417244395</c:v>
                </c:pt>
                <c:pt idx="50704">
                  <c:v>0.98585666232513902</c:v>
                </c:pt>
                <c:pt idx="50705">
                  <c:v>0.98598682563365503</c:v>
                </c:pt>
                <c:pt idx="50706">
                  <c:v>0.98598083896325095</c:v>
                </c:pt>
                <c:pt idx="50707">
                  <c:v>0.98598159325477897</c:v>
                </c:pt>
                <c:pt idx="50708">
                  <c:v>0.98598222724889295</c:v>
                </c:pt>
                <c:pt idx="50709">
                  <c:v>0.98606759168649605</c:v>
                </c:pt>
                <c:pt idx="50710">
                  <c:v>0.98595892440432198</c:v>
                </c:pt>
                <c:pt idx="50711">
                  <c:v>0.98597432725629397</c:v>
                </c:pt>
                <c:pt idx="50712">
                  <c:v>0.98589407602741397</c:v>
                </c:pt>
                <c:pt idx="50713">
                  <c:v>0.98598141720844101</c:v>
                </c:pt>
                <c:pt idx="50714">
                  <c:v>0.98600479419200704</c:v>
                </c:pt>
                <c:pt idx="50715">
                  <c:v>0.986131289779419</c:v>
                </c:pt>
                <c:pt idx="50716">
                  <c:v>0.98597756792042901</c:v>
                </c:pt>
                <c:pt idx="50717">
                  <c:v>0.98591362511633396</c:v>
                </c:pt>
                <c:pt idx="50718">
                  <c:v>0.98585395518529095</c:v>
                </c:pt>
                <c:pt idx="50719">
                  <c:v>0.98597326160163801</c:v>
                </c:pt>
                <c:pt idx="50720">
                  <c:v>0.985944277413069</c:v>
                </c:pt>
                <c:pt idx="50721">
                  <c:v>0.98598527073678</c:v>
                </c:pt>
                <c:pt idx="50722">
                  <c:v>0.98588676464678104</c:v>
                </c:pt>
                <c:pt idx="50723">
                  <c:v>0.98595239306378801</c:v>
                </c:pt>
                <c:pt idx="50724">
                  <c:v>0.98591518993083005</c:v>
                </c:pt>
                <c:pt idx="50725">
                  <c:v>0.98602591240753701</c:v>
                </c:pt>
                <c:pt idx="50726">
                  <c:v>0.985952909725755</c:v>
                </c:pt>
                <c:pt idx="50727">
                  <c:v>0.98605500956152403</c:v>
                </c:pt>
                <c:pt idx="50728">
                  <c:v>0.98591451393709195</c:v>
                </c:pt>
                <c:pt idx="50729">
                  <c:v>0.986007664131758</c:v>
                </c:pt>
                <c:pt idx="50730">
                  <c:v>0.98612296988788495</c:v>
                </c:pt>
                <c:pt idx="50731">
                  <c:v>0.98592803290302</c:v>
                </c:pt>
                <c:pt idx="50732">
                  <c:v>0.98608514236297995</c:v>
                </c:pt>
                <c:pt idx="50733">
                  <c:v>0.985849801984089</c:v>
                </c:pt>
                <c:pt idx="50734">
                  <c:v>0.98589091911184301</c:v>
                </c:pt>
                <c:pt idx="50735">
                  <c:v>0.98596845846007797</c:v>
                </c:pt>
                <c:pt idx="50736">
                  <c:v>0.98594540119219298</c:v>
                </c:pt>
                <c:pt idx="50737">
                  <c:v>0.98610929439244599</c:v>
                </c:pt>
                <c:pt idx="50738">
                  <c:v>0.98599494705334501</c:v>
                </c:pt>
                <c:pt idx="50739">
                  <c:v>0.98596116429279002</c:v>
                </c:pt>
                <c:pt idx="50740">
                  <c:v>0.98594607430885295</c:v>
                </c:pt>
                <c:pt idx="50741">
                  <c:v>0.98592485828874799</c:v>
                </c:pt>
                <c:pt idx="50742">
                  <c:v>0.98598452920163504</c:v>
                </c:pt>
                <c:pt idx="50743">
                  <c:v>0.98606746048071103</c:v>
                </c:pt>
                <c:pt idx="50744">
                  <c:v>0.98585712628133404</c:v>
                </c:pt>
                <c:pt idx="50745">
                  <c:v>0.98598865604450603</c:v>
                </c:pt>
                <c:pt idx="50746">
                  <c:v>0.98590179506156495</c:v>
                </c:pt>
                <c:pt idx="50747">
                  <c:v>0.98605779104977798</c:v>
                </c:pt>
                <c:pt idx="50748">
                  <c:v>0.98597295603970303</c:v>
                </c:pt>
                <c:pt idx="50749">
                  <c:v>0.98599138128438701</c:v>
                </c:pt>
                <c:pt idx="50750">
                  <c:v>0.98604776432852104</c:v>
                </c:pt>
                <c:pt idx="50751">
                  <c:v>0.98586574873990696</c:v>
                </c:pt>
                <c:pt idx="50752">
                  <c:v>0.98595097887426597</c:v>
                </c:pt>
                <c:pt idx="50753">
                  <c:v>0.98591623991780597</c:v>
                </c:pt>
                <c:pt idx="50754">
                  <c:v>0.98592098228134695</c:v>
                </c:pt>
                <c:pt idx="50755">
                  <c:v>0.98594197547830498</c:v>
                </c:pt>
                <c:pt idx="50756">
                  <c:v>0.98609254384482004</c:v>
                </c:pt>
                <c:pt idx="50757">
                  <c:v>0.98590975258970004</c:v>
                </c:pt>
                <c:pt idx="50758">
                  <c:v>0.98601921861478503</c:v>
                </c:pt>
                <c:pt idx="50759">
                  <c:v>0.98595184857653995</c:v>
                </c:pt>
                <c:pt idx="50760">
                  <c:v>0.98585222382389803</c:v>
                </c:pt>
                <c:pt idx="50761">
                  <c:v>0.986047585424767</c:v>
                </c:pt>
                <c:pt idx="50762">
                  <c:v>0.98584044690191097</c:v>
                </c:pt>
                <c:pt idx="50763">
                  <c:v>0.98591050737109098</c:v>
                </c:pt>
                <c:pt idx="50764">
                  <c:v>0.986012065765557</c:v>
                </c:pt>
                <c:pt idx="50765">
                  <c:v>0.9859818590817</c:v>
                </c:pt>
                <c:pt idx="50766">
                  <c:v>0.98600897072536497</c:v>
                </c:pt>
                <c:pt idx="50767">
                  <c:v>0.98603785720959303</c:v>
                </c:pt>
                <c:pt idx="50768">
                  <c:v>0.98598211786199996</c:v>
                </c:pt>
                <c:pt idx="50769">
                  <c:v>0.98595009442138004</c:v>
                </c:pt>
                <c:pt idx="50770">
                  <c:v>0.98595043402703098</c:v>
                </c:pt>
                <c:pt idx="50771">
                  <c:v>0.98604756324813003</c:v>
                </c:pt>
                <c:pt idx="50772">
                  <c:v>0.98605518479667997</c:v>
                </c:pt>
                <c:pt idx="50773">
                  <c:v>0.98599056854738698</c:v>
                </c:pt>
                <c:pt idx="50774">
                  <c:v>0.98596214308679297</c:v>
                </c:pt>
                <c:pt idx="50775">
                  <c:v>0.98592685254704504</c:v>
                </c:pt>
                <c:pt idx="50776">
                  <c:v>0.98607679835905404</c:v>
                </c:pt>
                <c:pt idx="50777">
                  <c:v>0.98587067821387797</c:v>
                </c:pt>
                <c:pt idx="50778">
                  <c:v>0.98599390643846296</c:v>
                </c:pt>
                <c:pt idx="50779">
                  <c:v>0.985978765241595</c:v>
                </c:pt>
                <c:pt idx="50780">
                  <c:v>0.98613189825692305</c:v>
                </c:pt>
                <c:pt idx="50781">
                  <c:v>0.98598629345028399</c:v>
                </c:pt>
                <c:pt idx="50782">
                  <c:v>0.98607837125239495</c:v>
                </c:pt>
                <c:pt idx="50783">
                  <c:v>0.98601556731210305</c:v>
                </c:pt>
                <c:pt idx="50784">
                  <c:v>0.98591597250410001</c:v>
                </c:pt>
                <c:pt idx="50785">
                  <c:v>0.98593689312615096</c:v>
                </c:pt>
                <c:pt idx="50786">
                  <c:v>0.98594863495530305</c:v>
                </c:pt>
                <c:pt idx="50787">
                  <c:v>0.98595972369301998</c:v>
                </c:pt>
                <c:pt idx="50788">
                  <c:v>0.98601035467438203</c:v>
                </c:pt>
                <c:pt idx="50789">
                  <c:v>0.98601727805121797</c:v>
                </c:pt>
                <c:pt idx="50790">
                  <c:v>0.98597652290714499</c:v>
                </c:pt>
                <c:pt idx="50791">
                  <c:v>0.98605669500392901</c:v>
                </c:pt>
                <c:pt idx="50792">
                  <c:v>0.98586927149037895</c:v>
                </c:pt>
                <c:pt idx="50793">
                  <c:v>0.98599877997289698</c:v>
                </c:pt>
                <c:pt idx="50794">
                  <c:v>0.98595031374978703</c:v>
                </c:pt>
                <c:pt idx="50795">
                  <c:v>0.98601495972377895</c:v>
                </c:pt>
                <c:pt idx="50796">
                  <c:v>0.98598129803051704</c:v>
                </c:pt>
                <c:pt idx="50797">
                  <c:v>0.98602258845213497</c:v>
                </c:pt>
                <c:pt idx="50798">
                  <c:v>0.985967628185485</c:v>
                </c:pt>
                <c:pt idx="50799">
                  <c:v>0.98599949037202395</c:v>
                </c:pt>
                <c:pt idx="50800">
                  <c:v>0.98589657958346699</c:v>
                </c:pt>
                <c:pt idx="50801">
                  <c:v>0.98598620944563697</c:v>
                </c:pt>
                <c:pt idx="50802">
                  <c:v>0.98601420194628298</c:v>
                </c:pt>
                <c:pt idx="50803">
                  <c:v>0.98598136386105095</c:v>
                </c:pt>
                <c:pt idx="50804">
                  <c:v>0.98596440217241399</c:v>
                </c:pt>
                <c:pt idx="50805">
                  <c:v>0.985978800064362</c:v>
                </c:pt>
                <c:pt idx="50806">
                  <c:v>0.98589985403284697</c:v>
                </c:pt>
                <c:pt idx="50807">
                  <c:v>0.98611565411675095</c:v>
                </c:pt>
                <c:pt idx="50808">
                  <c:v>0.98585395393867403</c:v>
                </c:pt>
                <c:pt idx="50809">
                  <c:v>0.98598812377146805</c:v>
                </c:pt>
                <c:pt idx="50810">
                  <c:v>0.98579375535819502</c:v>
                </c:pt>
                <c:pt idx="50811">
                  <c:v>0.98602245500215202</c:v>
                </c:pt>
                <c:pt idx="50812">
                  <c:v>0.98602044157151203</c:v>
                </c:pt>
                <c:pt idx="50813">
                  <c:v>0.98607098724663</c:v>
                </c:pt>
                <c:pt idx="50814">
                  <c:v>0.98609433046335004</c:v>
                </c:pt>
                <c:pt idx="50815">
                  <c:v>0.98595916459595501</c:v>
                </c:pt>
                <c:pt idx="50816">
                  <c:v>0.98594005392673401</c:v>
                </c:pt>
                <c:pt idx="50817">
                  <c:v>0.98591069869385795</c:v>
                </c:pt>
                <c:pt idx="50818">
                  <c:v>0.98601151110775698</c:v>
                </c:pt>
                <c:pt idx="50819">
                  <c:v>0.98596270020408405</c:v>
                </c:pt>
                <c:pt idx="50820">
                  <c:v>0.98594475098515399</c:v>
                </c:pt>
                <c:pt idx="50821">
                  <c:v>0.98585869269072302</c:v>
                </c:pt>
                <c:pt idx="50822">
                  <c:v>0.98599055476754205</c:v>
                </c:pt>
                <c:pt idx="50823">
                  <c:v>0.98604802197293495</c:v>
                </c:pt>
                <c:pt idx="50824">
                  <c:v>0.98586667478452905</c:v>
                </c:pt>
                <c:pt idx="50825">
                  <c:v>0.98592022881554198</c:v>
                </c:pt>
                <c:pt idx="50826">
                  <c:v>0.98588925575196795</c:v>
                </c:pt>
                <c:pt idx="50827">
                  <c:v>0.98595441023911301</c:v>
                </c:pt>
                <c:pt idx="50828">
                  <c:v>0.98598812853893103</c:v>
                </c:pt>
                <c:pt idx="50829">
                  <c:v>0.98604147204158998</c:v>
                </c:pt>
                <c:pt idx="50830">
                  <c:v>0.98601930270401805</c:v>
                </c:pt>
                <c:pt idx="50831">
                  <c:v>0.98600087650946699</c:v>
                </c:pt>
                <c:pt idx="50832">
                  <c:v>0.98599267133115598</c:v>
                </c:pt>
                <c:pt idx="50833">
                  <c:v>0.985843426968393</c:v>
                </c:pt>
                <c:pt idx="50834">
                  <c:v>0.98599959934677806</c:v>
                </c:pt>
                <c:pt idx="50835">
                  <c:v>0.98593457284195496</c:v>
                </c:pt>
                <c:pt idx="50836">
                  <c:v>0.98609239266582804</c:v>
                </c:pt>
                <c:pt idx="50837">
                  <c:v>0.98595914405708496</c:v>
                </c:pt>
                <c:pt idx="50838">
                  <c:v>0.98609591820061504</c:v>
                </c:pt>
                <c:pt idx="50839">
                  <c:v>0.98592679344005796</c:v>
                </c:pt>
                <c:pt idx="50840">
                  <c:v>0.98609393258417499</c:v>
                </c:pt>
                <c:pt idx="50841">
                  <c:v>0.98592850615815697</c:v>
                </c:pt>
                <c:pt idx="50842">
                  <c:v>0.98604754394819005</c:v>
                </c:pt>
                <c:pt idx="50843">
                  <c:v>0.98595062358448704</c:v>
                </c:pt>
                <c:pt idx="50844">
                  <c:v>0.98596801468199402</c:v>
                </c:pt>
                <c:pt idx="50845">
                  <c:v>0.98602472469450198</c:v>
                </c:pt>
                <c:pt idx="50846">
                  <c:v>0.98595544278991898</c:v>
                </c:pt>
                <c:pt idx="50847">
                  <c:v>0.98603502319075298</c:v>
                </c:pt>
                <c:pt idx="50848">
                  <c:v>0.98601904407892405</c:v>
                </c:pt>
                <c:pt idx="50849">
                  <c:v>0.98591731899839796</c:v>
                </c:pt>
                <c:pt idx="50850">
                  <c:v>0.98596796622625005</c:v>
                </c:pt>
                <c:pt idx="50851">
                  <c:v>0.98593458552850199</c:v>
                </c:pt>
                <c:pt idx="50852">
                  <c:v>0.98593264283794702</c:v>
                </c:pt>
                <c:pt idx="50853">
                  <c:v>0.98596589894700903</c:v>
                </c:pt>
                <c:pt idx="50854">
                  <c:v>0.98603560166323501</c:v>
                </c:pt>
                <c:pt idx="50855">
                  <c:v>0.98601343675873698</c:v>
                </c:pt>
                <c:pt idx="50856">
                  <c:v>0.98590655959600104</c:v>
                </c:pt>
                <c:pt idx="50857">
                  <c:v>0.985958311202633</c:v>
                </c:pt>
                <c:pt idx="50858">
                  <c:v>0.98597126984099803</c:v>
                </c:pt>
                <c:pt idx="50859">
                  <c:v>0.98599206887518898</c:v>
                </c:pt>
                <c:pt idx="50860">
                  <c:v>0.98592548321029205</c:v>
                </c:pt>
                <c:pt idx="50861">
                  <c:v>0.98591319268684996</c:v>
                </c:pt>
                <c:pt idx="50862">
                  <c:v>0.98586319437719105</c:v>
                </c:pt>
                <c:pt idx="50863">
                  <c:v>0.98596515291284603</c:v>
                </c:pt>
                <c:pt idx="50864">
                  <c:v>0.986013582085289</c:v>
                </c:pt>
                <c:pt idx="50865">
                  <c:v>0.98604179454003604</c:v>
                </c:pt>
                <c:pt idx="50866">
                  <c:v>0.985871417004895</c:v>
                </c:pt>
                <c:pt idx="50867">
                  <c:v>0.98601125842855697</c:v>
                </c:pt>
                <c:pt idx="50868">
                  <c:v>0.98584285695378204</c:v>
                </c:pt>
                <c:pt idx="50869">
                  <c:v>0.98599364216553997</c:v>
                </c:pt>
                <c:pt idx="50870">
                  <c:v>0.98589071767427305</c:v>
                </c:pt>
                <c:pt idx="50871">
                  <c:v>0.98597334811249704</c:v>
                </c:pt>
                <c:pt idx="50872">
                  <c:v>0.98600323715420002</c:v>
                </c:pt>
                <c:pt idx="50873">
                  <c:v>0.98604085182024404</c:v>
                </c:pt>
                <c:pt idx="50874">
                  <c:v>0.985939646267041</c:v>
                </c:pt>
                <c:pt idx="50875">
                  <c:v>0.98592826818993395</c:v>
                </c:pt>
                <c:pt idx="50876">
                  <c:v>0.98593028000412797</c:v>
                </c:pt>
                <c:pt idx="50877">
                  <c:v>0.98606242670522803</c:v>
                </c:pt>
                <c:pt idx="50878">
                  <c:v>0.98591037056053898</c:v>
                </c:pt>
                <c:pt idx="50879">
                  <c:v>0.98602524652101897</c:v>
                </c:pt>
                <c:pt idx="50880">
                  <c:v>0.986005299555062</c:v>
                </c:pt>
                <c:pt idx="50881">
                  <c:v>0.98584341054818903</c:v>
                </c:pt>
                <c:pt idx="50882">
                  <c:v>0.98605115416322997</c:v>
                </c:pt>
                <c:pt idx="50883">
                  <c:v>0.98595282718745303</c:v>
                </c:pt>
                <c:pt idx="50884">
                  <c:v>0.98603433055039602</c:v>
                </c:pt>
                <c:pt idx="50885">
                  <c:v>0.98587112796780096</c:v>
                </c:pt>
                <c:pt idx="50886">
                  <c:v>0.98591243022050001</c:v>
                </c:pt>
                <c:pt idx="50887">
                  <c:v>0.98591432043044802</c:v>
                </c:pt>
                <c:pt idx="50888">
                  <c:v>0.98588260981924603</c:v>
                </c:pt>
                <c:pt idx="50889">
                  <c:v>0.98603683142158305</c:v>
                </c:pt>
                <c:pt idx="50890">
                  <c:v>0.98596316210396995</c:v>
                </c:pt>
                <c:pt idx="50891">
                  <c:v>0.98604975891426505</c:v>
                </c:pt>
                <c:pt idx="50892">
                  <c:v>0.98604466493619802</c:v>
                </c:pt>
                <c:pt idx="50893">
                  <c:v>0.985911812910371</c:v>
                </c:pt>
                <c:pt idx="50894">
                  <c:v>0.98597423974853105</c:v>
                </c:pt>
                <c:pt idx="50895">
                  <c:v>0.98597518118537497</c:v>
                </c:pt>
                <c:pt idx="50896">
                  <c:v>0.98606533569943899</c:v>
                </c:pt>
                <c:pt idx="50897">
                  <c:v>0.985967178463241</c:v>
                </c:pt>
                <c:pt idx="50898">
                  <c:v>0.98593705136769105</c:v>
                </c:pt>
                <c:pt idx="50899">
                  <c:v>0.98608937871018298</c:v>
                </c:pt>
                <c:pt idx="50900">
                  <c:v>0.98602658495763895</c:v>
                </c:pt>
                <c:pt idx="50901">
                  <c:v>0.98593952269349705</c:v>
                </c:pt>
                <c:pt idx="50902">
                  <c:v>0.98599096400318598</c:v>
                </c:pt>
                <c:pt idx="50903">
                  <c:v>0.98592647862123794</c:v>
                </c:pt>
                <c:pt idx="50904">
                  <c:v>0.98604803606274705</c:v>
                </c:pt>
                <c:pt idx="50905">
                  <c:v>0.98591931839158398</c:v>
                </c:pt>
                <c:pt idx="50906">
                  <c:v>0.98605400777684105</c:v>
                </c:pt>
                <c:pt idx="50907">
                  <c:v>0.98594651983550496</c:v>
                </c:pt>
                <c:pt idx="50908">
                  <c:v>0.985954197560724</c:v>
                </c:pt>
                <c:pt idx="50909">
                  <c:v>0.98601434334307203</c:v>
                </c:pt>
                <c:pt idx="50910">
                  <c:v>0.985953305960935</c:v>
                </c:pt>
                <c:pt idx="50911">
                  <c:v>0.98590940681502004</c:v>
                </c:pt>
                <c:pt idx="50912">
                  <c:v>0.98602771654184196</c:v>
                </c:pt>
                <c:pt idx="50913">
                  <c:v>0.98590179772611197</c:v>
                </c:pt>
                <c:pt idx="50914">
                  <c:v>0.98587452508050499</c:v>
                </c:pt>
                <c:pt idx="50915">
                  <c:v>0.98600219974356695</c:v>
                </c:pt>
                <c:pt idx="50916">
                  <c:v>0.98589817821318904</c:v>
                </c:pt>
                <c:pt idx="50917">
                  <c:v>0.98606284261389898</c:v>
                </c:pt>
                <c:pt idx="50918">
                  <c:v>0.98585449276056802</c:v>
                </c:pt>
                <c:pt idx="50919">
                  <c:v>0.98600000560307899</c:v>
                </c:pt>
                <c:pt idx="50920">
                  <c:v>0.98592599754449195</c:v>
                </c:pt>
                <c:pt idx="50921">
                  <c:v>0.98611134300733905</c:v>
                </c:pt>
                <c:pt idx="50922">
                  <c:v>0.98602721462298304</c:v>
                </c:pt>
                <c:pt idx="50923">
                  <c:v>0.98599810854056102</c:v>
                </c:pt>
                <c:pt idx="50924">
                  <c:v>0.98601628538937702</c:v>
                </c:pt>
                <c:pt idx="50925">
                  <c:v>0.98595498737518805</c:v>
                </c:pt>
                <c:pt idx="50926">
                  <c:v>0.98585306096353797</c:v>
                </c:pt>
                <c:pt idx="50927">
                  <c:v>0.98597068846443403</c:v>
                </c:pt>
                <c:pt idx="50928">
                  <c:v>0.98605078364669396</c:v>
                </c:pt>
                <c:pt idx="50929">
                  <c:v>0.98593796120824995</c:v>
                </c:pt>
                <c:pt idx="50930">
                  <c:v>0.98594204143062403</c:v>
                </c:pt>
                <c:pt idx="50931">
                  <c:v>0.98587169567945399</c:v>
                </c:pt>
                <c:pt idx="50932">
                  <c:v>0.985972872802936</c:v>
                </c:pt>
                <c:pt idx="50933">
                  <c:v>0.98593642859461506</c:v>
                </c:pt>
                <c:pt idx="50934">
                  <c:v>0.98597078203175903</c:v>
                </c:pt>
                <c:pt idx="50935">
                  <c:v>0.985915864734902</c:v>
                </c:pt>
                <c:pt idx="50936">
                  <c:v>0.985894643322761</c:v>
                </c:pt>
                <c:pt idx="50937">
                  <c:v>0.98606325677392004</c:v>
                </c:pt>
                <c:pt idx="50938">
                  <c:v>0.98600535592873995</c:v>
                </c:pt>
                <c:pt idx="50939">
                  <c:v>0.98590047862583596</c:v>
                </c:pt>
                <c:pt idx="50940">
                  <c:v>0.98592943107117403</c:v>
                </c:pt>
                <c:pt idx="50941">
                  <c:v>0.98592714922102098</c:v>
                </c:pt>
                <c:pt idx="50942">
                  <c:v>0.98602453452488403</c:v>
                </c:pt>
                <c:pt idx="50943">
                  <c:v>0.98604803225328896</c:v>
                </c:pt>
                <c:pt idx="50944">
                  <c:v>0.98601167745684304</c:v>
                </c:pt>
                <c:pt idx="50945">
                  <c:v>0.98603828407932803</c:v>
                </c:pt>
                <c:pt idx="50946">
                  <c:v>0.98596821481663599</c:v>
                </c:pt>
                <c:pt idx="50947">
                  <c:v>0.98598600938037895</c:v>
                </c:pt>
                <c:pt idx="50948">
                  <c:v>0.98591152371005597</c:v>
                </c:pt>
                <c:pt idx="50949">
                  <c:v>0.98603102913574703</c:v>
                </c:pt>
                <c:pt idx="50950">
                  <c:v>0.98589702986646999</c:v>
                </c:pt>
                <c:pt idx="50951">
                  <c:v>0.98603572044966903</c:v>
                </c:pt>
                <c:pt idx="50952">
                  <c:v>0.98597907771059301</c:v>
                </c:pt>
                <c:pt idx="50953">
                  <c:v>0.98602718623099905</c:v>
                </c:pt>
                <c:pt idx="50954">
                  <c:v>0.98595982759234002</c:v>
                </c:pt>
                <c:pt idx="50955">
                  <c:v>0.985823400435761</c:v>
                </c:pt>
                <c:pt idx="50956">
                  <c:v>0.98611053852323904</c:v>
                </c:pt>
                <c:pt idx="50957">
                  <c:v>0.98589441408246103</c:v>
                </c:pt>
                <c:pt idx="50958">
                  <c:v>0.98602538939335804</c:v>
                </c:pt>
                <c:pt idx="50959">
                  <c:v>0.98590230228056897</c:v>
                </c:pt>
                <c:pt idx="50960">
                  <c:v>0.98615778147519295</c:v>
                </c:pt>
                <c:pt idx="50961">
                  <c:v>0.98589438586359202</c:v>
                </c:pt>
                <c:pt idx="50962">
                  <c:v>0.98606122867721302</c:v>
                </c:pt>
                <c:pt idx="50963">
                  <c:v>0.98600684397302996</c:v>
                </c:pt>
                <c:pt idx="50964">
                  <c:v>0.98597749773927801</c:v>
                </c:pt>
                <c:pt idx="50965">
                  <c:v>0.98599164107294301</c:v>
                </c:pt>
                <c:pt idx="50966">
                  <c:v>0.98593453010594001</c:v>
                </c:pt>
                <c:pt idx="50967">
                  <c:v>0.98602157748462504</c:v>
                </c:pt>
                <c:pt idx="50968">
                  <c:v>0.98589911583649903</c:v>
                </c:pt>
                <c:pt idx="50969">
                  <c:v>0.98600252104270503</c:v>
                </c:pt>
                <c:pt idx="50970">
                  <c:v>0.98597062104623701</c:v>
                </c:pt>
                <c:pt idx="50971">
                  <c:v>0.98608986780848396</c:v>
                </c:pt>
                <c:pt idx="50972">
                  <c:v>0.98592889228805303</c:v>
                </c:pt>
                <c:pt idx="50973">
                  <c:v>0.98586750465863005</c:v>
                </c:pt>
                <c:pt idx="50974">
                  <c:v>0.98596023365643204</c:v>
                </c:pt>
                <c:pt idx="50975">
                  <c:v>0.98599179140390503</c:v>
                </c:pt>
                <c:pt idx="50976">
                  <c:v>0.98601507468960403</c:v>
                </c:pt>
                <c:pt idx="50977">
                  <c:v>0.98597378443122896</c:v>
                </c:pt>
                <c:pt idx="50978">
                  <c:v>0.98603523987128405</c:v>
                </c:pt>
                <c:pt idx="50979">
                  <c:v>0.98596775726340102</c:v>
                </c:pt>
                <c:pt idx="50980">
                  <c:v>0.98599001402810604</c:v>
                </c:pt>
                <c:pt idx="50981">
                  <c:v>0.98597943508988595</c:v>
                </c:pt>
                <c:pt idx="50982">
                  <c:v>0.98586545697331496</c:v>
                </c:pt>
                <c:pt idx="50983">
                  <c:v>0.98602414540537497</c:v>
                </c:pt>
                <c:pt idx="50984">
                  <c:v>0.98596418496553895</c:v>
                </c:pt>
                <c:pt idx="50985">
                  <c:v>0.98594837698162996</c:v>
                </c:pt>
                <c:pt idx="50986">
                  <c:v>0.98606527526115895</c:v>
                </c:pt>
                <c:pt idx="50987">
                  <c:v>0.98606015341689801</c:v>
                </c:pt>
                <c:pt idx="50988">
                  <c:v>0.98594152238742405</c:v>
                </c:pt>
                <c:pt idx="50989">
                  <c:v>0.98594218269062905</c:v>
                </c:pt>
                <c:pt idx="50990">
                  <c:v>0.98592420543147596</c:v>
                </c:pt>
                <c:pt idx="50991">
                  <c:v>0.98598020888553095</c:v>
                </c:pt>
                <c:pt idx="50992">
                  <c:v>0.98607095548545298</c:v>
                </c:pt>
                <c:pt idx="50993">
                  <c:v>0.98593456645836597</c:v>
                </c:pt>
                <c:pt idx="50994">
                  <c:v>0.98589097672516701</c:v>
                </c:pt>
                <c:pt idx="50995">
                  <c:v>0.98600283583968695</c:v>
                </c:pt>
                <c:pt idx="50996">
                  <c:v>0.98604488892957998</c:v>
                </c:pt>
                <c:pt idx="50997">
                  <c:v>0.98597071188233398</c:v>
                </c:pt>
                <c:pt idx="50998">
                  <c:v>0.98585011247274701</c:v>
                </c:pt>
                <c:pt idx="50999">
                  <c:v>0.98595128284519795</c:v>
                </c:pt>
                <c:pt idx="51000">
                  <c:v>0.98597710929226201</c:v>
                </c:pt>
                <c:pt idx="51001">
                  <c:v>0.98600599623499796</c:v>
                </c:pt>
                <c:pt idx="51002">
                  <c:v>0.98603829714425995</c:v>
                </c:pt>
                <c:pt idx="51003">
                  <c:v>0.98597009442628103</c:v>
                </c:pt>
                <c:pt idx="51004">
                  <c:v>0.98599600932141596</c:v>
                </c:pt>
                <c:pt idx="51005">
                  <c:v>0.98598515902454897</c:v>
                </c:pt>
                <c:pt idx="51006">
                  <c:v>0.98581754666570098</c:v>
                </c:pt>
                <c:pt idx="51007">
                  <c:v>0.98592723428164497</c:v>
                </c:pt>
                <c:pt idx="51008">
                  <c:v>0.98598916527534597</c:v>
                </c:pt>
                <c:pt idx="51009">
                  <c:v>0.98603509014149704</c:v>
                </c:pt>
                <c:pt idx="51010">
                  <c:v>0.98593055999744805</c:v>
                </c:pt>
                <c:pt idx="51011">
                  <c:v>0.98599198333856897</c:v>
                </c:pt>
                <c:pt idx="51012">
                  <c:v>0.98587152171221404</c:v>
                </c:pt>
                <c:pt idx="51013">
                  <c:v>0.98597155745513299</c:v>
                </c:pt>
                <c:pt idx="51014">
                  <c:v>0.98597095806605894</c:v>
                </c:pt>
                <c:pt idx="51015">
                  <c:v>0.98582977212439604</c:v>
                </c:pt>
                <c:pt idx="51016">
                  <c:v>0.98593464162742295</c:v>
                </c:pt>
                <c:pt idx="51017">
                  <c:v>0.98590476927799597</c:v>
                </c:pt>
                <c:pt idx="51018">
                  <c:v>0.98603727189861401</c:v>
                </c:pt>
                <c:pt idx="51019">
                  <c:v>0.98595233819131001</c:v>
                </c:pt>
                <c:pt idx="51020">
                  <c:v>0.98607029492449805</c:v>
                </c:pt>
                <c:pt idx="51021">
                  <c:v>0.985842194388444</c:v>
                </c:pt>
                <c:pt idx="51022">
                  <c:v>0.98602578210773395</c:v>
                </c:pt>
                <c:pt idx="51023">
                  <c:v>0.98588184725272798</c:v>
                </c:pt>
                <c:pt idx="51024">
                  <c:v>0.98604078883546498</c:v>
                </c:pt>
                <c:pt idx="51025">
                  <c:v>0.98590849801982305</c:v>
                </c:pt>
                <c:pt idx="51026">
                  <c:v>0.98595374084810905</c:v>
                </c:pt>
                <c:pt idx="51027">
                  <c:v>0.98590109952392702</c:v>
                </c:pt>
                <c:pt idx="51028">
                  <c:v>0.98609680768541796</c:v>
                </c:pt>
                <c:pt idx="51029">
                  <c:v>0.98591780183259403</c:v>
                </c:pt>
                <c:pt idx="51030">
                  <c:v>0.98596865259490196</c:v>
                </c:pt>
                <c:pt idx="51031">
                  <c:v>0.98596494908809695</c:v>
                </c:pt>
                <c:pt idx="51032">
                  <c:v>0.98588162328058404</c:v>
                </c:pt>
                <c:pt idx="51033">
                  <c:v>0.98600446692385202</c:v>
                </c:pt>
                <c:pt idx="51034">
                  <c:v>0.98591946655879703</c:v>
                </c:pt>
                <c:pt idx="51035">
                  <c:v>0.98600398786787302</c:v>
                </c:pt>
                <c:pt idx="51036">
                  <c:v>0.986049378302149</c:v>
                </c:pt>
                <c:pt idx="51037">
                  <c:v>0.98596637361508699</c:v>
                </c:pt>
                <c:pt idx="51038">
                  <c:v>0.98600321007920899</c:v>
                </c:pt>
                <c:pt idx="51039">
                  <c:v>0.986084015308482</c:v>
                </c:pt>
                <c:pt idx="51040">
                  <c:v>0.98595129360924405</c:v>
                </c:pt>
                <c:pt idx="51041">
                  <c:v>0.98599825771666505</c:v>
                </c:pt>
                <c:pt idx="51042">
                  <c:v>0.98594484911145996</c:v>
                </c:pt>
                <c:pt idx="51043">
                  <c:v>0.98598428798220705</c:v>
                </c:pt>
                <c:pt idx="51044">
                  <c:v>0.98596898836712099</c:v>
                </c:pt>
                <c:pt idx="51045">
                  <c:v>0.98607386569286604</c:v>
                </c:pt>
                <c:pt idx="51046">
                  <c:v>0.98594523565955605</c:v>
                </c:pt>
                <c:pt idx="51047">
                  <c:v>0.98604182745497504</c:v>
                </c:pt>
                <c:pt idx="51048">
                  <c:v>0.98594065606995596</c:v>
                </c:pt>
                <c:pt idx="51049">
                  <c:v>0.98602617711454599</c:v>
                </c:pt>
                <c:pt idx="51050">
                  <c:v>0.98591077798105697</c:v>
                </c:pt>
                <c:pt idx="51051">
                  <c:v>0.98606684795002597</c:v>
                </c:pt>
                <c:pt idx="51052">
                  <c:v>0.98596047261123498</c:v>
                </c:pt>
                <c:pt idx="51053">
                  <c:v>0.98584502619002601</c:v>
                </c:pt>
                <c:pt idx="51054">
                  <c:v>0.98601819915977895</c:v>
                </c:pt>
                <c:pt idx="51055">
                  <c:v>0.98611061697394498</c:v>
                </c:pt>
                <c:pt idx="51056">
                  <c:v>0.98603437728829002</c:v>
                </c:pt>
                <c:pt idx="51057">
                  <c:v>0.98593734370018304</c:v>
                </c:pt>
                <c:pt idx="51058">
                  <c:v>0.98595320706739698</c:v>
                </c:pt>
                <c:pt idx="51059">
                  <c:v>0.98609300875308503</c:v>
                </c:pt>
                <c:pt idx="51060">
                  <c:v>0.98603349443324995</c:v>
                </c:pt>
                <c:pt idx="51061">
                  <c:v>0.98598299220686403</c:v>
                </c:pt>
                <c:pt idx="51062">
                  <c:v>0.98600700966488697</c:v>
                </c:pt>
                <c:pt idx="51063">
                  <c:v>0.98588063360769695</c:v>
                </c:pt>
                <c:pt idx="51064">
                  <c:v>0.98603813308611599</c:v>
                </c:pt>
                <c:pt idx="51065">
                  <c:v>0.98583367466876803</c:v>
                </c:pt>
                <c:pt idx="51066">
                  <c:v>0.98603331911259395</c:v>
                </c:pt>
                <c:pt idx="51067">
                  <c:v>0.98602054155928598</c:v>
                </c:pt>
                <c:pt idx="51068">
                  <c:v>0.98601502239343697</c:v>
                </c:pt>
                <c:pt idx="51069">
                  <c:v>0.98594943183051398</c:v>
                </c:pt>
                <c:pt idx="51070">
                  <c:v>0.98609342578810799</c:v>
                </c:pt>
                <c:pt idx="51071">
                  <c:v>0.98601118768196505</c:v>
                </c:pt>
                <c:pt idx="51072">
                  <c:v>0.98596586379574802</c:v>
                </c:pt>
                <c:pt idx="51073">
                  <c:v>0.98587456947094998</c:v>
                </c:pt>
                <c:pt idx="51074">
                  <c:v>0.98597263604905006</c:v>
                </c:pt>
                <c:pt idx="51075">
                  <c:v>0.98600648587932205</c:v>
                </c:pt>
                <c:pt idx="51076">
                  <c:v>0.98605278787855799</c:v>
                </c:pt>
                <c:pt idx="51077">
                  <c:v>0.98589348830603396</c:v>
                </c:pt>
                <c:pt idx="51078">
                  <c:v>0.98591189959983105</c:v>
                </c:pt>
                <c:pt idx="51079">
                  <c:v>0.98587668613484902</c:v>
                </c:pt>
                <c:pt idx="51080">
                  <c:v>0.98600206663823398</c:v>
                </c:pt>
                <c:pt idx="51081">
                  <c:v>0.98598151677441603</c:v>
                </c:pt>
                <c:pt idx="51082">
                  <c:v>0.98604774345300095</c:v>
                </c:pt>
                <c:pt idx="51083">
                  <c:v>0.98598335615661803</c:v>
                </c:pt>
                <c:pt idx="51084">
                  <c:v>0.98584693336651996</c:v>
                </c:pt>
                <c:pt idx="51085">
                  <c:v>0.98602267881600603</c:v>
                </c:pt>
                <c:pt idx="51086">
                  <c:v>0.98602289235875795</c:v>
                </c:pt>
                <c:pt idx="51087">
                  <c:v>0.985956902301663</c:v>
                </c:pt>
                <c:pt idx="51088">
                  <c:v>0.98590397940400099</c:v>
                </c:pt>
                <c:pt idx="51089">
                  <c:v>0.98595879316199497</c:v>
                </c:pt>
                <c:pt idx="51090">
                  <c:v>0.98601965808308101</c:v>
                </c:pt>
                <c:pt idx="51091">
                  <c:v>0.98598378851709301</c:v>
                </c:pt>
                <c:pt idx="51092">
                  <c:v>0.98587616704196801</c:v>
                </c:pt>
                <c:pt idx="51093">
                  <c:v>0.98590493957596004</c:v>
                </c:pt>
                <c:pt idx="51094">
                  <c:v>0.98599620751954098</c:v>
                </c:pt>
                <c:pt idx="51095">
                  <c:v>0.98593451090087902</c:v>
                </c:pt>
                <c:pt idx="51096">
                  <c:v>0.98601412971164604</c:v>
                </c:pt>
                <c:pt idx="51097">
                  <c:v>0.98595662266580997</c:v>
                </c:pt>
                <c:pt idx="51098">
                  <c:v>0.98594956142372803</c:v>
                </c:pt>
                <c:pt idx="51099">
                  <c:v>0.98610515108587504</c:v>
                </c:pt>
                <c:pt idx="51100">
                  <c:v>0.98603815435925901</c:v>
                </c:pt>
                <c:pt idx="51101">
                  <c:v>0.98599699173467203</c:v>
                </c:pt>
                <c:pt idx="51102">
                  <c:v>0.98591340279490103</c:v>
                </c:pt>
                <c:pt idx="51103">
                  <c:v>0.98594823030734602</c:v>
                </c:pt>
                <c:pt idx="51104">
                  <c:v>0.986024485854191</c:v>
                </c:pt>
                <c:pt idx="51105">
                  <c:v>0.98610871883441698</c:v>
                </c:pt>
                <c:pt idx="51106">
                  <c:v>0.985903306219863</c:v>
                </c:pt>
                <c:pt idx="51107">
                  <c:v>0.98601330711422197</c:v>
                </c:pt>
                <c:pt idx="51108">
                  <c:v>0.98588461788593995</c:v>
                </c:pt>
                <c:pt idx="51109">
                  <c:v>0.98609240518479402</c:v>
                </c:pt>
                <c:pt idx="51110">
                  <c:v>0.98595724251113903</c:v>
                </c:pt>
                <c:pt idx="51111">
                  <c:v>0.98599188498658596</c:v>
                </c:pt>
                <c:pt idx="51112">
                  <c:v>0.98598764785934001</c:v>
                </c:pt>
                <c:pt idx="51113">
                  <c:v>0.98590551394169901</c:v>
                </c:pt>
                <c:pt idx="51114">
                  <c:v>0.98599664340966298</c:v>
                </c:pt>
                <c:pt idx="51115">
                  <c:v>0.98592796200247201</c:v>
                </c:pt>
                <c:pt idx="51116">
                  <c:v>0.98592014001684103</c:v>
                </c:pt>
                <c:pt idx="51117">
                  <c:v>0.98607844394547595</c:v>
                </c:pt>
                <c:pt idx="51118">
                  <c:v>0.98596745503469096</c:v>
                </c:pt>
                <c:pt idx="51119">
                  <c:v>0.98610327577535495</c:v>
                </c:pt>
                <c:pt idx="51120">
                  <c:v>0.98596525174272398</c:v>
                </c:pt>
                <c:pt idx="51121">
                  <c:v>0.98594801883804295</c:v>
                </c:pt>
                <c:pt idx="51122">
                  <c:v>0.98597023176012899</c:v>
                </c:pt>
                <c:pt idx="51123">
                  <c:v>0.98600985417740505</c:v>
                </c:pt>
                <c:pt idx="51124">
                  <c:v>0.98597239551501203</c:v>
                </c:pt>
                <c:pt idx="51125">
                  <c:v>0.98591885248042599</c:v>
                </c:pt>
                <c:pt idx="51126">
                  <c:v>0.98607304162957798</c:v>
                </c:pt>
                <c:pt idx="51127">
                  <c:v>0.986010888874299</c:v>
                </c:pt>
                <c:pt idx="51128">
                  <c:v>0.98604600422477295</c:v>
                </c:pt>
                <c:pt idx="51129">
                  <c:v>0.98599654488932997</c:v>
                </c:pt>
                <c:pt idx="51130">
                  <c:v>0.98593985596979095</c:v>
                </c:pt>
                <c:pt idx="51131">
                  <c:v>0.98586555057256697</c:v>
                </c:pt>
                <c:pt idx="51132">
                  <c:v>0.98595619400294499</c:v>
                </c:pt>
                <c:pt idx="51133">
                  <c:v>0.98588642030711604</c:v>
                </c:pt>
                <c:pt idx="51134">
                  <c:v>0.98590667434368395</c:v>
                </c:pt>
                <c:pt idx="51135">
                  <c:v>0.98594245330168195</c:v>
                </c:pt>
                <c:pt idx="51136">
                  <c:v>0.98587036196406896</c:v>
                </c:pt>
                <c:pt idx="51137">
                  <c:v>0.98597126008782199</c:v>
                </c:pt>
                <c:pt idx="51138">
                  <c:v>0.98591437639617296</c:v>
                </c:pt>
                <c:pt idx="51139">
                  <c:v>0.98607836421247996</c:v>
                </c:pt>
                <c:pt idx="51140">
                  <c:v>0.98587024215240104</c:v>
                </c:pt>
                <c:pt idx="51141">
                  <c:v>0.98599038955308405</c:v>
                </c:pt>
                <c:pt idx="51142">
                  <c:v>0.98592717138485297</c:v>
                </c:pt>
                <c:pt idx="51143">
                  <c:v>0.98597475914961097</c:v>
                </c:pt>
                <c:pt idx="51144">
                  <c:v>0.98594769867860599</c:v>
                </c:pt>
                <c:pt idx="51145">
                  <c:v>0.98591027957586297</c:v>
                </c:pt>
                <c:pt idx="51146">
                  <c:v>0.98588167080226297</c:v>
                </c:pt>
                <c:pt idx="51147">
                  <c:v>0.98604946790584502</c:v>
                </c:pt>
                <c:pt idx="51148">
                  <c:v>0.98599066078976905</c:v>
                </c:pt>
                <c:pt idx="51149">
                  <c:v>0.986019518681299</c:v>
                </c:pt>
                <c:pt idx="51150">
                  <c:v>0.98608287025136399</c:v>
                </c:pt>
                <c:pt idx="51151">
                  <c:v>0.98592246018562302</c:v>
                </c:pt>
                <c:pt idx="51152">
                  <c:v>0.98601634314891895</c:v>
                </c:pt>
                <c:pt idx="51153">
                  <c:v>0.98593662837727902</c:v>
                </c:pt>
                <c:pt idx="51154">
                  <c:v>0.98596885367147002</c:v>
                </c:pt>
                <c:pt idx="51155">
                  <c:v>0.98590353838304601</c:v>
                </c:pt>
                <c:pt idx="51156">
                  <c:v>0.985899550400539</c:v>
                </c:pt>
                <c:pt idx="51157">
                  <c:v>0.98602339114807402</c:v>
                </c:pt>
                <c:pt idx="51158">
                  <c:v>0.98599725820956596</c:v>
                </c:pt>
                <c:pt idx="51159">
                  <c:v>0.98604473368426304</c:v>
                </c:pt>
                <c:pt idx="51160">
                  <c:v>0.98594600643519403</c:v>
                </c:pt>
                <c:pt idx="51161">
                  <c:v>0.98590574364961903</c:v>
                </c:pt>
                <c:pt idx="51162">
                  <c:v>0.985822503930739</c:v>
                </c:pt>
                <c:pt idx="51163">
                  <c:v>0.98591942028910096</c:v>
                </c:pt>
                <c:pt idx="51164">
                  <c:v>0.98594076929563501</c:v>
                </c:pt>
                <c:pt idx="51165">
                  <c:v>0.98594888266701297</c:v>
                </c:pt>
                <c:pt idx="51166">
                  <c:v>0.98598958922081203</c:v>
                </c:pt>
                <c:pt idx="51167">
                  <c:v>0.98590065446759101</c:v>
                </c:pt>
                <c:pt idx="51168">
                  <c:v>0.98587441760787498</c:v>
                </c:pt>
                <c:pt idx="51169">
                  <c:v>0.986010608372209</c:v>
                </c:pt>
                <c:pt idx="51170">
                  <c:v>0.98597513231448197</c:v>
                </c:pt>
                <c:pt idx="51171">
                  <c:v>0.98603038701378098</c:v>
                </c:pt>
                <c:pt idx="51172">
                  <c:v>0.98579904782754102</c:v>
                </c:pt>
                <c:pt idx="51173">
                  <c:v>0.98608613448020899</c:v>
                </c:pt>
                <c:pt idx="51174">
                  <c:v>0.98582299908926796</c:v>
                </c:pt>
                <c:pt idx="51175">
                  <c:v>0.98596276879029998</c:v>
                </c:pt>
                <c:pt idx="51176">
                  <c:v>0.98588936734934995</c:v>
                </c:pt>
                <c:pt idx="51177">
                  <c:v>0.98597217472003895</c:v>
                </c:pt>
                <c:pt idx="51178">
                  <c:v>0.98604319890899295</c:v>
                </c:pt>
                <c:pt idx="51179">
                  <c:v>0.985831479605767</c:v>
                </c:pt>
                <c:pt idx="51180">
                  <c:v>0.98598994989359601</c:v>
                </c:pt>
                <c:pt idx="51181">
                  <c:v>0.98593868863605205</c:v>
                </c:pt>
                <c:pt idx="51182">
                  <c:v>0.98601976911932598</c:v>
                </c:pt>
                <c:pt idx="51183">
                  <c:v>0.98586499051172605</c:v>
                </c:pt>
                <c:pt idx="51184">
                  <c:v>0.98592900449039</c:v>
                </c:pt>
                <c:pt idx="51185">
                  <c:v>0.98589760886233102</c:v>
                </c:pt>
                <c:pt idx="51186">
                  <c:v>0.98599102932135696</c:v>
                </c:pt>
                <c:pt idx="51187">
                  <c:v>0.98595237878892905</c:v>
                </c:pt>
                <c:pt idx="51188">
                  <c:v>0.985930866557018</c:v>
                </c:pt>
                <c:pt idx="51189">
                  <c:v>0.98608078988403702</c:v>
                </c:pt>
                <c:pt idx="51190">
                  <c:v>0.98604431126552095</c:v>
                </c:pt>
                <c:pt idx="51191">
                  <c:v>0.98596553061048497</c:v>
                </c:pt>
                <c:pt idx="51192">
                  <c:v>0.98596611537450596</c:v>
                </c:pt>
                <c:pt idx="51193">
                  <c:v>0.98591883953259796</c:v>
                </c:pt>
                <c:pt idx="51194">
                  <c:v>0.98601428554192505</c:v>
                </c:pt>
                <c:pt idx="51195">
                  <c:v>0.98601482834776399</c:v>
                </c:pt>
                <c:pt idx="51196">
                  <c:v>0.98598291800450499</c:v>
                </c:pt>
                <c:pt idx="51197">
                  <c:v>0.98588734083145402</c:v>
                </c:pt>
                <c:pt idx="51198">
                  <c:v>0.98592077336087902</c:v>
                </c:pt>
                <c:pt idx="51199">
                  <c:v>0.98593732922048005</c:v>
                </c:pt>
                <c:pt idx="51200">
                  <c:v>0.98596203901902801</c:v>
                </c:pt>
                <c:pt idx="51201">
                  <c:v>0.98604373089256403</c:v>
                </c:pt>
                <c:pt idx="51202">
                  <c:v>0.98581479857065502</c:v>
                </c:pt>
                <c:pt idx="51203">
                  <c:v>0.98595087883988297</c:v>
                </c:pt>
                <c:pt idx="51204">
                  <c:v>0.98600949741346999</c:v>
                </c:pt>
                <c:pt idx="51205">
                  <c:v>0.98610667446017797</c:v>
                </c:pt>
                <c:pt idx="51206">
                  <c:v>0.98598805381964705</c:v>
                </c:pt>
                <c:pt idx="51207">
                  <c:v>0.98609912853625703</c:v>
                </c:pt>
                <c:pt idx="51208">
                  <c:v>0.98592392105263305</c:v>
                </c:pt>
                <c:pt idx="51209">
                  <c:v>0.98602270947900095</c:v>
                </c:pt>
                <c:pt idx="51210">
                  <c:v>0.98591522840964996</c:v>
                </c:pt>
                <c:pt idx="51211">
                  <c:v>0.98603940445529803</c:v>
                </c:pt>
                <c:pt idx="51212">
                  <c:v>0.98593125643187896</c:v>
                </c:pt>
                <c:pt idx="51213">
                  <c:v>0.98596147527692102</c:v>
                </c:pt>
                <c:pt idx="51214">
                  <c:v>0.98593881213574996</c:v>
                </c:pt>
                <c:pt idx="51215">
                  <c:v>0.98595788629758196</c:v>
                </c:pt>
                <c:pt idx="51216">
                  <c:v>0.98603014078273998</c:v>
                </c:pt>
                <c:pt idx="51217">
                  <c:v>0.98595350967585205</c:v>
                </c:pt>
                <c:pt idx="51218">
                  <c:v>0.98596615399936804</c:v>
                </c:pt>
                <c:pt idx="51219">
                  <c:v>0.98599453866466202</c:v>
                </c:pt>
                <c:pt idx="51220">
                  <c:v>0.98609218832369705</c:v>
                </c:pt>
                <c:pt idx="51221">
                  <c:v>0.98600763588121398</c:v>
                </c:pt>
                <c:pt idx="51222">
                  <c:v>0.98596594292978701</c:v>
                </c:pt>
                <c:pt idx="51223">
                  <c:v>0.98595822114477105</c:v>
                </c:pt>
                <c:pt idx="51224">
                  <c:v>0.98592452650096596</c:v>
                </c:pt>
                <c:pt idx="51225">
                  <c:v>0.98586576137220205</c:v>
                </c:pt>
                <c:pt idx="51226">
                  <c:v>0.98598321102071895</c:v>
                </c:pt>
                <c:pt idx="51227">
                  <c:v>0.98607022282011703</c:v>
                </c:pt>
                <c:pt idx="51228">
                  <c:v>0.98588877381546502</c:v>
                </c:pt>
                <c:pt idx="51229">
                  <c:v>0.98590987362891602</c:v>
                </c:pt>
                <c:pt idx="51230">
                  <c:v>0.98590874985268595</c:v>
                </c:pt>
                <c:pt idx="51231">
                  <c:v>0.98589575814720798</c:v>
                </c:pt>
                <c:pt idx="51232">
                  <c:v>0.98604414237774396</c:v>
                </c:pt>
                <c:pt idx="51233">
                  <c:v>0.98596044696450602</c:v>
                </c:pt>
                <c:pt idx="51234">
                  <c:v>0.98596656028823604</c:v>
                </c:pt>
                <c:pt idx="51235">
                  <c:v>0.98594120204778701</c:v>
                </c:pt>
                <c:pt idx="51236">
                  <c:v>0.98605020895501005</c:v>
                </c:pt>
                <c:pt idx="51237">
                  <c:v>0.985968748383524</c:v>
                </c:pt>
                <c:pt idx="51238">
                  <c:v>0.98592749212800401</c:v>
                </c:pt>
                <c:pt idx="51239">
                  <c:v>0.98597322120749398</c:v>
                </c:pt>
                <c:pt idx="51240">
                  <c:v>0.98589302328992001</c:v>
                </c:pt>
                <c:pt idx="51241">
                  <c:v>0.98604511090440905</c:v>
                </c:pt>
                <c:pt idx="51242">
                  <c:v>0.98593860638758102</c:v>
                </c:pt>
                <c:pt idx="51243">
                  <c:v>0.98611873649274795</c:v>
                </c:pt>
                <c:pt idx="51244">
                  <c:v>0.98586692245762497</c:v>
                </c:pt>
                <c:pt idx="51245">
                  <c:v>0.98598007386720898</c:v>
                </c:pt>
                <c:pt idx="51246">
                  <c:v>0.986012859871638</c:v>
                </c:pt>
                <c:pt idx="51247">
                  <c:v>0.98602762520944198</c:v>
                </c:pt>
                <c:pt idx="51248">
                  <c:v>0.98599020031433304</c:v>
                </c:pt>
                <c:pt idx="51249">
                  <c:v>0.98588978597513499</c:v>
                </c:pt>
                <c:pt idx="51250">
                  <c:v>0.98602967520403195</c:v>
                </c:pt>
                <c:pt idx="51251">
                  <c:v>0.98591887405474399</c:v>
                </c:pt>
                <c:pt idx="51252">
                  <c:v>0.98603913418422295</c:v>
                </c:pt>
                <c:pt idx="51253">
                  <c:v>0.98598470139180105</c:v>
                </c:pt>
                <c:pt idx="51254">
                  <c:v>0.98601093977245102</c:v>
                </c:pt>
                <c:pt idx="51255">
                  <c:v>0.98596849657534702</c:v>
                </c:pt>
                <c:pt idx="51256">
                  <c:v>0.98609809870438203</c:v>
                </c:pt>
                <c:pt idx="51257">
                  <c:v>0.98600370629327805</c:v>
                </c:pt>
                <c:pt idx="51258">
                  <c:v>0.98595875127029398</c:v>
                </c:pt>
                <c:pt idx="51259">
                  <c:v>0.98607089590765595</c:v>
                </c:pt>
                <c:pt idx="51260">
                  <c:v>0.98590661240687005</c:v>
                </c:pt>
                <c:pt idx="51261">
                  <c:v>0.98598899107927795</c:v>
                </c:pt>
                <c:pt idx="51262">
                  <c:v>0.98592432482213099</c:v>
                </c:pt>
                <c:pt idx="51263">
                  <c:v>0.98604617303664799</c:v>
                </c:pt>
                <c:pt idx="51264">
                  <c:v>0.98587476616369596</c:v>
                </c:pt>
                <c:pt idx="51265">
                  <c:v>0.98592076316591004</c:v>
                </c:pt>
                <c:pt idx="51266">
                  <c:v>0.98597896677040797</c:v>
                </c:pt>
                <c:pt idx="51267">
                  <c:v>0.98599947037952496</c:v>
                </c:pt>
                <c:pt idx="51268">
                  <c:v>0.98597907524439699</c:v>
                </c:pt>
                <c:pt idx="51269">
                  <c:v>0.98601967120059597</c:v>
                </c:pt>
                <c:pt idx="51270">
                  <c:v>0.98586060968148803</c:v>
                </c:pt>
                <c:pt idx="51271">
                  <c:v>0.98604549819445098</c:v>
                </c:pt>
                <c:pt idx="51272">
                  <c:v>0.98591803407476997</c:v>
                </c:pt>
                <c:pt idx="51273">
                  <c:v>0.98599507400921405</c:v>
                </c:pt>
                <c:pt idx="51274">
                  <c:v>0.98591740380340998</c:v>
                </c:pt>
                <c:pt idx="51275">
                  <c:v>0.98596587640188305</c:v>
                </c:pt>
                <c:pt idx="51276">
                  <c:v>0.98606383609458104</c:v>
                </c:pt>
                <c:pt idx="51277">
                  <c:v>0.98594810141695599</c:v>
                </c:pt>
                <c:pt idx="51278">
                  <c:v>0.98610609139334504</c:v>
                </c:pt>
                <c:pt idx="51279">
                  <c:v>0.98597344709550405</c:v>
                </c:pt>
                <c:pt idx="51280">
                  <c:v>0.98604208216237899</c:v>
                </c:pt>
                <c:pt idx="51281">
                  <c:v>0.98591986083554395</c:v>
                </c:pt>
                <c:pt idx="51282">
                  <c:v>0.98607107289189599</c:v>
                </c:pt>
                <c:pt idx="51283">
                  <c:v>0.98593944368003505</c:v>
                </c:pt>
                <c:pt idx="51284">
                  <c:v>0.98595344737939405</c:v>
                </c:pt>
                <c:pt idx="51285">
                  <c:v>0.98589996473493002</c:v>
                </c:pt>
                <c:pt idx="51286">
                  <c:v>0.98595031741095396</c:v>
                </c:pt>
                <c:pt idx="51287">
                  <c:v>0.98603471636381901</c:v>
                </c:pt>
                <c:pt idx="51288">
                  <c:v>0.98591938266958501</c:v>
                </c:pt>
                <c:pt idx="51289">
                  <c:v>0.98604960827492305</c:v>
                </c:pt>
                <c:pt idx="51290">
                  <c:v>0.98588847338830898</c:v>
                </c:pt>
                <c:pt idx="51291">
                  <c:v>0.98597686842979604</c:v>
                </c:pt>
                <c:pt idx="51292">
                  <c:v>0.98610116532616299</c:v>
                </c:pt>
                <c:pt idx="51293">
                  <c:v>0.98589922106573402</c:v>
                </c:pt>
                <c:pt idx="51294">
                  <c:v>0.98603235468276995</c:v>
                </c:pt>
                <c:pt idx="51295">
                  <c:v>0.98594086617016696</c:v>
                </c:pt>
                <c:pt idx="51296">
                  <c:v>0.98595565597599899</c:v>
                </c:pt>
                <c:pt idx="51297">
                  <c:v>0.98603435710502596</c:v>
                </c:pt>
                <c:pt idx="51298">
                  <c:v>0.985992499952552</c:v>
                </c:pt>
                <c:pt idx="51299">
                  <c:v>0.98590472936475304</c:v>
                </c:pt>
                <c:pt idx="51300">
                  <c:v>0.98596110054025599</c:v>
                </c:pt>
                <c:pt idx="51301">
                  <c:v>0.98592945774845298</c:v>
                </c:pt>
                <c:pt idx="51302">
                  <c:v>0.98604589255179997</c:v>
                </c:pt>
                <c:pt idx="51303">
                  <c:v>0.98597124982262696</c:v>
                </c:pt>
                <c:pt idx="51304">
                  <c:v>0.98587815459540495</c:v>
                </c:pt>
                <c:pt idx="51305">
                  <c:v>0.985931664596288</c:v>
                </c:pt>
                <c:pt idx="51306">
                  <c:v>0.98596160793877896</c:v>
                </c:pt>
                <c:pt idx="51307">
                  <c:v>0.98604659418655805</c:v>
                </c:pt>
                <c:pt idx="51308">
                  <c:v>0.98594186463879296</c:v>
                </c:pt>
                <c:pt idx="51309">
                  <c:v>0.98590194412158105</c:v>
                </c:pt>
                <c:pt idx="51310">
                  <c:v>0.98599446957941494</c:v>
                </c:pt>
                <c:pt idx="51311">
                  <c:v>0.98604300839480696</c:v>
                </c:pt>
                <c:pt idx="51312">
                  <c:v>0.985933919328146</c:v>
                </c:pt>
                <c:pt idx="51313">
                  <c:v>0.98593580072276998</c:v>
                </c:pt>
                <c:pt idx="51314">
                  <c:v>0.98591571197332994</c:v>
                </c:pt>
                <c:pt idx="51315">
                  <c:v>0.98604849846054299</c:v>
                </c:pt>
                <c:pt idx="51316">
                  <c:v>0.98591154683453797</c:v>
                </c:pt>
                <c:pt idx="51317">
                  <c:v>0.98594780148431904</c:v>
                </c:pt>
                <c:pt idx="51318">
                  <c:v>0.98595029207964802</c:v>
                </c:pt>
                <c:pt idx="51319">
                  <c:v>0.98593616032562004</c:v>
                </c:pt>
                <c:pt idx="51320">
                  <c:v>0.98593716728457903</c:v>
                </c:pt>
                <c:pt idx="51321">
                  <c:v>0.98591418903724903</c:v>
                </c:pt>
                <c:pt idx="51322">
                  <c:v>0.98602820864286</c:v>
                </c:pt>
                <c:pt idx="51323">
                  <c:v>0.985977016910219</c:v>
                </c:pt>
                <c:pt idx="51324">
                  <c:v>0.98605812662297598</c:v>
                </c:pt>
                <c:pt idx="51325">
                  <c:v>0.98590357381996296</c:v>
                </c:pt>
                <c:pt idx="51326">
                  <c:v>0.98602078533718995</c:v>
                </c:pt>
                <c:pt idx="51327">
                  <c:v>0.98596051138292495</c:v>
                </c:pt>
                <c:pt idx="51328">
                  <c:v>0.98591874026526405</c:v>
                </c:pt>
                <c:pt idx="51329">
                  <c:v>0.98590945477299297</c:v>
                </c:pt>
                <c:pt idx="51330">
                  <c:v>0.98603018193174896</c:v>
                </c:pt>
                <c:pt idx="51331">
                  <c:v>0.98603189054038498</c:v>
                </c:pt>
                <c:pt idx="51332">
                  <c:v>0.985971061937163</c:v>
                </c:pt>
                <c:pt idx="51333">
                  <c:v>0.98598728214610598</c:v>
                </c:pt>
                <c:pt idx="51334">
                  <c:v>0.98598554853846299</c:v>
                </c:pt>
                <c:pt idx="51335">
                  <c:v>0.98602933996183095</c:v>
                </c:pt>
                <c:pt idx="51336">
                  <c:v>0.98598267257900996</c:v>
                </c:pt>
                <c:pt idx="51337">
                  <c:v>0.98602030043592503</c:v>
                </c:pt>
                <c:pt idx="51338">
                  <c:v>0.98590709235494001</c:v>
                </c:pt>
                <c:pt idx="51339">
                  <c:v>0.98589416824932996</c:v>
                </c:pt>
                <c:pt idx="51340">
                  <c:v>0.98594336249981995</c:v>
                </c:pt>
                <c:pt idx="51341">
                  <c:v>0.98589713138922497</c:v>
                </c:pt>
                <c:pt idx="51342">
                  <c:v>0.98590575925464696</c:v>
                </c:pt>
                <c:pt idx="51343">
                  <c:v>0.98596429276123698</c:v>
                </c:pt>
                <c:pt idx="51344">
                  <c:v>0.98598923999282595</c:v>
                </c:pt>
                <c:pt idx="51345">
                  <c:v>0.986018144231678</c:v>
                </c:pt>
                <c:pt idx="51346">
                  <c:v>0.98596018334923397</c:v>
                </c:pt>
                <c:pt idx="51347">
                  <c:v>0.985930169602388</c:v>
                </c:pt>
                <c:pt idx="51348">
                  <c:v>0.98590129423225503</c:v>
                </c:pt>
                <c:pt idx="51349">
                  <c:v>0.986006673826335</c:v>
                </c:pt>
                <c:pt idx="51350">
                  <c:v>0.98604230771858303</c:v>
                </c:pt>
                <c:pt idx="51351">
                  <c:v>0.98598017585720099</c:v>
                </c:pt>
                <c:pt idx="51352">
                  <c:v>0.98597843432941401</c:v>
                </c:pt>
                <c:pt idx="51353">
                  <c:v>0.98590466682959299</c:v>
                </c:pt>
                <c:pt idx="51354">
                  <c:v>0.98597171922468796</c:v>
                </c:pt>
                <c:pt idx="51355">
                  <c:v>0.98596125739531404</c:v>
                </c:pt>
                <c:pt idx="51356">
                  <c:v>0.98599826974417104</c:v>
                </c:pt>
                <c:pt idx="51357">
                  <c:v>0.98606850793976597</c:v>
                </c:pt>
                <c:pt idx="51358">
                  <c:v>0.98595121361529603</c:v>
                </c:pt>
                <c:pt idx="51359">
                  <c:v>0.98594832932433196</c:v>
                </c:pt>
                <c:pt idx="51360">
                  <c:v>0.98592945386592901</c:v>
                </c:pt>
                <c:pt idx="51361">
                  <c:v>0.98598393641319804</c:v>
                </c:pt>
                <c:pt idx="51362">
                  <c:v>0.98595188295706304</c:v>
                </c:pt>
                <c:pt idx="51363">
                  <c:v>0.985980771251185</c:v>
                </c:pt>
                <c:pt idx="51364">
                  <c:v>0.98594141904265797</c:v>
                </c:pt>
                <c:pt idx="51365">
                  <c:v>0.98588949381667701</c:v>
                </c:pt>
                <c:pt idx="51366">
                  <c:v>0.98594767724227805</c:v>
                </c:pt>
                <c:pt idx="51367">
                  <c:v>0.98595551897455302</c:v>
                </c:pt>
                <c:pt idx="51368">
                  <c:v>0.98601112250189205</c:v>
                </c:pt>
                <c:pt idx="51369">
                  <c:v>0.98596137699890296</c:v>
                </c:pt>
                <c:pt idx="51370">
                  <c:v>0.98605413044375501</c:v>
                </c:pt>
                <c:pt idx="51371">
                  <c:v>0.985981455535903</c:v>
                </c:pt>
                <c:pt idx="51372">
                  <c:v>0.986077103561668</c:v>
                </c:pt>
                <c:pt idx="51373">
                  <c:v>0.98591775805454795</c:v>
                </c:pt>
                <c:pt idx="51374">
                  <c:v>0.98612707382479603</c:v>
                </c:pt>
                <c:pt idx="51375">
                  <c:v>0.98595657316486995</c:v>
                </c:pt>
                <c:pt idx="51376">
                  <c:v>0.98595202137828797</c:v>
                </c:pt>
                <c:pt idx="51377">
                  <c:v>0.98596911828006195</c:v>
                </c:pt>
                <c:pt idx="51378">
                  <c:v>0.98603819190654396</c:v>
                </c:pt>
                <c:pt idx="51379">
                  <c:v>0.98594144689614005</c:v>
                </c:pt>
                <c:pt idx="51380">
                  <c:v>0.98597958532423802</c:v>
                </c:pt>
                <c:pt idx="51381">
                  <c:v>0.98592617323487897</c:v>
                </c:pt>
                <c:pt idx="51382">
                  <c:v>0.98595007010962699</c:v>
                </c:pt>
                <c:pt idx="51383">
                  <c:v>0.98585475422573898</c:v>
                </c:pt>
                <c:pt idx="51384">
                  <c:v>0.98594154528772504</c:v>
                </c:pt>
                <c:pt idx="51385">
                  <c:v>0.98592377926151697</c:v>
                </c:pt>
                <c:pt idx="51386">
                  <c:v>0.98593361030272997</c:v>
                </c:pt>
                <c:pt idx="51387">
                  <c:v>0.98594203914564105</c:v>
                </c:pt>
                <c:pt idx="51388">
                  <c:v>0.98595482224353603</c:v>
                </c:pt>
                <c:pt idx="51389">
                  <c:v>0.98609017762108497</c:v>
                </c:pt>
                <c:pt idx="51390">
                  <c:v>0.98592405857405196</c:v>
                </c:pt>
                <c:pt idx="51391">
                  <c:v>0.98592666015610297</c:v>
                </c:pt>
                <c:pt idx="51392">
                  <c:v>0.98596014082672401</c:v>
                </c:pt>
                <c:pt idx="51393">
                  <c:v>0.98590213047345798</c:v>
                </c:pt>
                <c:pt idx="51394">
                  <c:v>0.98607160197667998</c:v>
                </c:pt>
                <c:pt idx="51395">
                  <c:v>0.98581187350649702</c:v>
                </c:pt>
                <c:pt idx="51396">
                  <c:v>0.98596603977532105</c:v>
                </c:pt>
                <c:pt idx="51397">
                  <c:v>0.98594756202823497</c:v>
                </c:pt>
                <c:pt idx="51398">
                  <c:v>0.98594588075130196</c:v>
                </c:pt>
                <c:pt idx="51399">
                  <c:v>0.985863564378617</c:v>
                </c:pt>
                <c:pt idx="51400">
                  <c:v>0.98595610216812601</c:v>
                </c:pt>
                <c:pt idx="51401">
                  <c:v>0.98597205646532304</c:v>
                </c:pt>
                <c:pt idx="51402">
                  <c:v>0.98608845215245799</c:v>
                </c:pt>
                <c:pt idx="51403">
                  <c:v>0.98595898991216002</c:v>
                </c:pt>
                <c:pt idx="51404">
                  <c:v>0.98602596223219297</c:v>
                </c:pt>
                <c:pt idx="51405">
                  <c:v>0.98594462144030603</c:v>
                </c:pt>
                <c:pt idx="51406">
                  <c:v>0.986032379058143</c:v>
                </c:pt>
                <c:pt idx="51407">
                  <c:v>0.98592055805928103</c:v>
                </c:pt>
                <c:pt idx="51408">
                  <c:v>0.98600144825315905</c:v>
                </c:pt>
                <c:pt idx="51409">
                  <c:v>0.98581107242478605</c:v>
                </c:pt>
                <c:pt idx="51410">
                  <c:v>0.98591577920454898</c:v>
                </c:pt>
                <c:pt idx="51411">
                  <c:v>0.98601159449484099</c:v>
                </c:pt>
                <c:pt idx="51412">
                  <c:v>0.98596159316641796</c:v>
                </c:pt>
                <c:pt idx="51413">
                  <c:v>0.98606929122404896</c:v>
                </c:pt>
                <c:pt idx="51414">
                  <c:v>0.98585670198527098</c:v>
                </c:pt>
                <c:pt idx="51415">
                  <c:v>0.98599763041753397</c:v>
                </c:pt>
                <c:pt idx="51416">
                  <c:v>0.98581602453967199</c:v>
                </c:pt>
                <c:pt idx="51417">
                  <c:v>0.98598881662881699</c:v>
                </c:pt>
                <c:pt idx="51418">
                  <c:v>0.98593975863067695</c:v>
                </c:pt>
                <c:pt idx="51419">
                  <c:v>0.98611021046774205</c:v>
                </c:pt>
                <c:pt idx="51420">
                  <c:v>0.98583833783457897</c:v>
                </c:pt>
                <c:pt idx="51421">
                  <c:v>0.98597290835970997</c:v>
                </c:pt>
                <c:pt idx="51422">
                  <c:v>0.98601052958774305</c:v>
                </c:pt>
                <c:pt idx="51423">
                  <c:v>0.98591842380483397</c:v>
                </c:pt>
                <c:pt idx="51424">
                  <c:v>0.98597441082384996</c:v>
                </c:pt>
                <c:pt idx="51425">
                  <c:v>0.98591701795485298</c:v>
                </c:pt>
                <c:pt idx="51426">
                  <c:v>0.98597540336450296</c:v>
                </c:pt>
                <c:pt idx="51427">
                  <c:v>0.98598220142135695</c:v>
                </c:pt>
                <c:pt idx="51428">
                  <c:v>0.98593687040836597</c:v>
                </c:pt>
                <c:pt idx="51429">
                  <c:v>0.98584828815870595</c:v>
                </c:pt>
                <c:pt idx="51430">
                  <c:v>0.98597695593963197</c:v>
                </c:pt>
                <c:pt idx="51431">
                  <c:v>0.98596631430861303</c:v>
                </c:pt>
                <c:pt idx="51432">
                  <c:v>0.98595195832334104</c:v>
                </c:pt>
                <c:pt idx="51433">
                  <c:v>0.986029406472407</c:v>
                </c:pt>
                <c:pt idx="51434">
                  <c:v>0.98595173503613198</c:v>
                </c:pt>
                <c:pt idx="51435">
                  <c:v>0.98599015325917705</c:v>
                </c:pt>
                <c:pt idx="51436">
                  <c:v>0.98587904008170701</c:v>
                </c:pt>
                <c:pt idx="51437">
                  <c:v>0.98596968747397995</c:v>
                </c:pt>
                <c:pt idx="51438">
                  <c:v>0.98604568606008003</c:v>
                </c:pt>
                <c:pt idx="51439">
                  <c:v>0.986012798308043</c:v>
                </c:pt>
                <c:pt idx="51440">
                  <c:v>0.98598132172326403</c:v>
                </c:pt>
                <c:pt idx="51441">
                  <c:v>0.98609193978993304</c:v>
                </c:pt>
                <c:pt idx="51442">
                  <c:v>0.98598196667818905</c:v>
                </c:pt>
                <c:pt idx="51443">
                  <c:v>0.98597789702220795</c:v>
                </c:pt>
                <c:pt idx="51444">
                  <c:v>0.98597802163642501</c:v>
                </c:pt>
                <c:pt idx="51445">
                  <c:v>0.98594301618234603</c:v>
                </c:pt>
                <c:pt idx="51446">
                  <c:v>0.98596906618735602</c:v>
                </c:pt>
                <c:pt idx="51447">
                  <c:v>0.986013687978741</c:v>
                </c:pt>
                <c:pt idx="51448">
                  <c:v>0.98588703523825205</c:v>
                </c:pt>
                <c:pt idx="51449">
                  <c:v>0.98599970728726205</c:v>
                </c:pt>
                <c:pt idx="51450">
                  <c:v>0.98591964229047502</c:v>
                </c:pt>
                <c:pt idx="51451">
                  <c:v>0.98592787020556305</c:v>
                </c:pt>
                <c:pt idx="51452">
                  <c:v>0.98603484859217705</c:v>
                </c:pt>
                <c:pt idx="51453">
                  <c:v>0.98593032078002196</c:v>
                </c:pt>
                <c:pt idx="51454">
                  <c:v>0.98597511991299103</c:v>
                </c:pt>
                <c:pt idx="51455">
                  <c:v>0.98598119051301403</c:v>
                </c:pt>
                <c:pt idx="51456">
                  <c:v>0.985924547681992</c:v>
                </c:pt>
                <c:pt idx="51457">
                  <c:v>0.98597853114358203</c:v>
                </c:pt>
                <c:pt idx="51458">
                  <c:v>0.98598894208179999</c:v>
                </c:pt>
                <c:pt idx="51459">
                  <c:v>0.98602019431444499</c:v>
                </c:pt>
                <c:pt idx="51460">
                  <c:v>0.98586628902849605</c:v>
                </c:pt>
                <c:pt idx="51461">
                  <c:v>0.98593413635948102</c:v>
                </c:pt>
                <c:pt idx="51462">
                  <c:v>0.98590883794083495</c:v>
                </c:pt>
                <c:pt idx="51463">
                  <c:v>0.98602942487119805</c:v>
                </c:pt>
                <c:pt idx="51464">
                  <c:v>0.98593664849335705</c:v>
                </c:pt>
                <c:pt idx="51465">
                  <c:v>0.98603556074125198</c:v>
                </c:pt>
                <c:pt idx="51466">
                  <c:v>0.98592978470066295</c:v>
                </c:pt>
                <c:pt idx="51467">
                  <c:v>0.98608286307429205</c:v>
                </c:pt>
                <c:pt idx="51468">
                  <c:v>0.98597869575268604</c:v>
                </c:pt>
                <c:pt idx="51469">
                  <c:v>0.98608847588028004</c:v>
                </c:pt>
                <c:pt idx="51470">
                  <c:v>0.98597528378694799</c:v>
                </c:pt>
                <c:pt idx="51471">
                  <c:v>0.98590073137773804</c:v>
                </c:pt>
                <c:pt idx="51472">
                  <c:v>0.98598415945242701</c:v>
                </c:pt>
                <c:pt idx="51473">
                  <c:v>0.98592652949862802</c:v>
                </c:pt>
                <c:pt idx="51474">
                  <c:v>0.98592914637612705</c:v>
                </c:pt>
                <c:pt idx="51475">
                  <c:v>0.98602831380885603</c:v>
                </c:pt>
                <c:pt idx="51476">
                  <c:v>0.98591209311424799</c:v>
                </c:pt>
                <c:pt idx="51477">
                  <c:v>0.98598413704871701</c:v>
                </c:pt>
                <c:pt idx="51478">
                  <c:v>0.98605202260771196</c:v>
                </c:pt>
                <c:pt idx="51479">
                  <c:v>0.98592937307244799</c:v>
                </c:pt>
                <c:pt idx="51480">
                  <c:v>0.98596473086365299</c:v>
                </c:pt>
                <c:pt idx="51481">
                  <c:v>0.98603201932936402</c:v>
                </c:pt>
                <c:pt idx="51482">
                  <c:v>0.98595159613643502</c:v>
                </c:pt>
                <c:pt idx="51483">
                  <c:v>0.98593611860515595</c:v>
                </c:pt>
                <c:pt idx="51484">
                  <c:v>0.986063454099394</c:v>
                </c:pt>
                <c:pt idx="51485">
                  <c:v>0.98598208720075098</c:v>
                </c:pt>
                <c:pt idx="51486">
                  <c:v>0.98596365187609203</c:v>
                </c:pt>
                <c:pt idx="51487">
                  <c:v>0.98586951786667798</c:v>
                </c:pt>
                <c:pt idx="51488">
                  <c:v>0.98610050395086901</c:v>
                </c:pt>
                <c:pt idx="51489">
                  <c:v>0.98592996684529199</c:v>
                </c:pt>
                <c:pt idx="51490">
                  <c:v>0.98597260588827995</c:v>
                </c:pt>
                <c:pt idx="51491">
                  <c:v>0.98595492741544299</c:v>
                </c:pt>
                <c:pt idx="51492">
                  <c:v>0.98591437640620305</c:v>
                </c:pt>
                <c:pt idx="51493">
                  <c:v>0.98595036164553795</c:v>
                </c:pt>
                <c:pt idx="51494">
                  <c:v>0.98597279541118399</c:v>
                </c:pt>
                <c:pt idx="51495">
                  <c:v>0.98582612467995201</c:v>
                </c:pt>
                <c:pt idx="51496">
                  <c:v>0.98594384192369</c:v>
                </c:pt>
                <c:pt idx="51497">
                  <c:v>0.98598986901909602</c:v>
                </c:pt>
                <c:pt idx="51498">
                  <c:v>0.98602476430748898</c:v>
                </c:pt>
                <c:pt idx="51499">
                  <c:v>0.98604953287618102</c:v>
                </c:pt>
                <c:pt idx="51500">
                  <c:v>0.98601237465589298</c:v>
                </c:pt>
                <c:pt idx="51501">
                  <c:v>0.98590451872247098</c:v>
                </c:pt>
                <c:pt idx="51502">
                  <c:v>0.98589143276271896</c:v>
                </c:pt>
                <c:pt idx="51503">
                  <c:v>0.98594791458545505</c:v>
                </c:pt>
                <c:pt idx="51504">
                  <c:v>0.98594296057020803</c:v>
                </c:pt>
                <c:pt idx="51505">
                  <c:v>0.986001953790273</c:v>
                </c:pt>
                <c:pt idx="51506">
                  <c:v>0.986015767266049</c:v>
                </c:pt>
                <c:pt idx="51507">
                  <c:v>0.98606244241531404</c:v>
                </c:pt>
                <c:pt idx="51508">
                  <c:v>0.98592539573601101</c:v>
                </c:pt>
                <c:pt idx="51509">
                  <c:v>0.98594594756865905</c:v>
                </c:pt>
                <c:pt idx="51510">
                  <c:v>0.98599966333099998</c:v>
                </c:pt>
                <c:pt idx="51511">
                  <c:v>0.98604580757243199</c:v>
                </c:pt>
                <c:pt idx="51512">
                  <c:v>0.986001102415201</c:v>
                </c:pt>
                <c:pt idx="51513">
                  <c:v>0.98595739361298296</c:v>
                </c:pt>
                <c:pt idx="51514">
                  <c:v>0.98601700363375</c:v>
                </c:pt>
                <c:pt idx="51515">
                  <c:v>0.98598170057649204</c:v>
                </c:pt>
                <c:pt idx="51516">
                  <c:v>0.98591167692016601</c:v>
                </c:pt>
                <c:pt idx="51517">
                  <c:v>0.98591341319653802</c:v>
                </c:pt>
                <c:pt idx="51518">
                  <c:v>0.985944708596588</c:v>
                </c:pt>
                <c:pt idx="51519">
                  <c:v>0.98601908648896597</c:v>
                </c:pt>
                <c:pt idx="51520">
                  <c:v>0.98600732290064896</c:v>
                </c:pt>
                <c:pt idx="51521">
                  <c:v>0.98601350983415703</c:v>
                </c:pt>
                <c:pt idx="51522">
                  <c:v>0.98587266815881003</c:v>
                </c:pt>
                <c:pt idx="51523">
                  <c:v>0.98595988305633497</c:v>
                </c:pt>
                <c:pt idx="51524">
                  <c:v>0.98604225611840701</c:v>
                </c:pt>
                <c:pt idx="51525">
                  <c:v>0.98600134686935903</c:v>
                </c:pt>
                <c:pt idx="51526">
                  <c:v>0.98587956680255395</c:v>
                </c:pt>
                <c:pt idx="51527">
                  <c:v>0.98605746269315098</c:v>
                </c:pt>
                <c:pt idx="51528">
                  <c:v>0.98589882826651698</c:v>
                </c:pt>
                <c:pt idx="51529">
                  <c:v>0.98593899964054199</c:v>
                </c:pt>
                <c:pt idx="51530">
                  <c:v>0.98592825954063001</c:v>
                </c:pt>
                <c:pt idx="51531">
                  <c:v>0.98595014771054101</c:v>
                </c:pt>
                <c:pt idx="51532">
                  <c:v>0.98604987949049205</c:v>
                </c:pt>
                <c:pt idx="51533">
                  <c:v>0.98601232406148498</c:v>
                </c:pt>
                <c:pt idx="51534">
                  <c:v>0.98606309503583101</c:v>
                </c:pt>
                <c:pt idx="51535">
                  <c:v>0.98603149701456605</c:v>
                </c:pt>
                <c:pt idx="51536">
                  <c:v>0.98594771417839999</c:v>
                </c:pt>
                <c:pt idx="51537">
                  <c:v>0.98608956022439598</c:v>
                </c:pt>
                <c:pt idx="51538">
                  <c:v>0.98588204889007602</c:v>
                </c:pt>
                <c:pt idx="51539">
                  <c:v>0.98598439817599204</c:v>
                </c:pt>
                <c:pt idx="51540">
                  <c:v>0.98587991553046295</c:v>
                </c:pt>
                <c:pt idx="51541">
                  <c:v>0.98599386543063605</c:v>
                </c:pt>
                <c:pt idx="51542">
                  <c:v>0.98596201594436295</c:v>
                </c:pt>
                <c:pt idx="51543">
                  <c:v>0.98602152070276305</c:v>
                </c:pt>
                <c:pt idx="51544">
                  <c:v>0.98592765790183001</c:v>
                </c:pt>
                <c:pt idx="51545">
                  <c:v>0.98606152362927901</c:v>
                </c:pt>
                <c:pt idx="51546">
                  <c:v>0.98585050857933398</c:v>
                </c:pt>
                <c:pt idx="51547">
                  <c:v>0.98607592168592495</c:v>
                </c:pt>
                <c:pt idx="51548">
                  <c:v>0.98599630712210196</c:v>
                </c:pt>
                <c:pt idx="51549">
                  <c:v>0.98600043176170904</c:v>
                </c:pt>
                <c:pt idx="51550">
                  <c:v>0.98584585604809205</c:v>
                </c:pt>
                <c:pt idx="51551">
                  <c:v>0.98596021726595195</c:v>
                </c:pt>
                <c:pt idx="51552">
                  <c:v>0.98594554845826898</c:v>
                </c:pt>
                <c:pt idx="51553">
                  <c:v>0.98594670672609197</c:v>
                </c:pt>
                <c:pt idx="51554">
                  <c:v>0.98601223491422396</c:v>
                </c:pt>
                <c:pt idx="51555">
                  <c:v>0.98588255030695804</c:v>
                </c:pt>
                <c:pt idx="51556">
                  <c:v>0.98607398417639802</c:v>
                </c:pt>
                <c:pt idx="51557">
                  <c:v>0.98605357139620298</c:v>
                </c:pt>
                <c:pt idx="51558">
                  <c:v>0.98598246157486902</c:v>
                </c:pt>
                <c:pt idx="51559">
                  <c:v>0.98598676758123804</c:v>
                </c:pt>
                <c:pt idx="51560">
                  <c:v>0.986053235221934</c:v>
                </c:pt>
                <c:pt idx="51561">
                  <c:v>0.98591155562135702</c:v>
                </c:pt>
                <c:pt idx="51562">
                  <c:v>0.98606261507484505</c:v>
                </c:pt>
                <c:pt idx="51563">
                  <c:v>0.98595257605754305</c:v>
                </c:pt>
                <c:pt idx="51564">
                  <c:v>0.98585362341229499</c:v>
                </c:pt>
                <c:pt idx="51565">
                  <c:v>0.98592670282509198</c:v>
                </c:pt>
                <c:pt idx="51566">
                  <c:v>0.98593920666014301</c:v>
                </c:pt>
                <c:pt idx="51567">
                  <c:v>0.98590687537514998</c:v>
                </c:pt>
                <c:pt idx="51568">
                  <c:v>0.98592284353486603</c:v>
                </c:pt>
                <c:pt idx="51569">
                  <c:v>0.98591092563248195</c:v>
                </c:pt>
                <c:pt idx="51570">
                  <c:v>0.98599990971194196</c:v>
                </c:pt>
                <c:pt idx="51571">
                  <c:v>0.98601540085705797</c:v>
                </c:pt>
                <c:pt idx="51572">
                  <c:v>0.98597593536745798</c:v>
                </c:pt>
                <c:pt idx="51573">
                  <c:v>0.98585262949402297</c:v>
                </c:pt>
                <c:pt idx="51574">
                  <c:v>0.98591109599844795</c:v>
                </c:pt>
                <c:pt idx="51575">
                  <c:v>0.98598620635141299</c:v>
                </c:pt>
                <c:pt idx="51576">
                  <c:v>0.98595375743818503</c:v>
                </c:pt>
                <c:pt idx="51577">
                  <c:v>0.98601379178697302</c:v>
                </c:pt>
                <c:pt idx="51578">
                  <c:v>0.98599590028274597</c:v>
                </c:pt>
                <c:pt idx="51579">
                  <c:v>0.98586189299194305</c:v>
                </c:pt>
                <c:pt idx="51580">
                  <c:v>0.98601341994192704</c:v>
                </c:pt>
                <c:pt idx="51581">
                  <c:v>0.98595093634919695</c:v>
                </c:pt>
                <c:pt idx="51582">
                  <c:v>0.98594065783051699</c:v>
                </c:pt>
                <c:pt idx="51583">
                  <c:v>0.98609682740257598</c:v>
                </c:pt>
                <c:pt idx="51584">
                  <c:v>0.98593255808692604</c:v>
                </c:pt>
                <c:pt idx="51585">
                  <c:v>0.98589331500226796</c:v>
                </c:pt>
                <c:pt idx="51586">
                  <c:v>0.98578321156930204</c:v>
                </c:pt>
                <c:pt idx="51587">
                  <c:v>0.98599697553609</c:v>
                </c:pt>
                <c:pt idx="51588">
                  <c:v>0.98593183173982901</c:v>
                </c:pt>
                <c:pt idx="51589">
                  <c:v>0.98604180251917295</c:v>
                </c:pt>
                <c:pt idx="51590">
                  <c:v>0.98587864298045902</c:v>
                </c:pt>
                <c:pt idx="51591">
                  <c:v>0.98603046575605702</c:v>
                </c:pt>
                <c:pt idx="51592">
                  <c:v>0.98599277284889497</c:v>
                </c:pt>
                <c:pt idx="51593">
                  <c:v>0.98605791911166296</c:v>
                </c:pt>
                <c:pt idx="51594">
                  <c:v>0.98599021542891396</c:v>
                </c:pt>
                <c:pt idx="51595">
                  <c:v>0.98593872536420102</c:v>
                </c:pt>
                <c:pt idx="51596">
                  <c:v>0.98594164637853399</c:v>
                </c:pt>
                <c:pt idx="51597">
                  <c:v>0.98600551914115497</c:v>
                </c:pt>
                <c:pt idx="51598">
                  <c:v>0.98586115669365104</c:v>
                </c:pt>
                <c:pt idx="51599">
                  <c:v>0.98592458362201096</c:v>
                </c:pt>
                <c:pt idx="51600">
                  <c:v>0.98586898031785797</c:v>
                </c:pt>
                <c:pt idx="51601">
                  <c:v>0.98596935466806701</c:v>
                </c:pt>
                <c:pt idx="51602">
                  <c:v>0.98595227551791298</c:v>
                </c:pt>
                <c:pt idx="51603">
                  <c:v>0.98588807080575402</c:v>
                </c:pt>
                <c:pt idx="51604">
                  <c:v>0.98594302092146802</c:v>
                </c:pt>
                <c:pt idx="51605">
                  <c:v>0.98606469493550697</c:v>
                </c:pt>
                <c:pt idx="51606">
                  <c:v>0.98596939295826302</c:v>
                </c:pt>
                <c:pt idx="51607">
                  <c:v>0.986006227278722</c:v>
                </c:pt>
                <c:pt idx="51608">
                  <c:v>0.98587501331204497</c:v>
                </c:pt>
                <c:pt idx="51609">
                  <c:v>0.985906995777168</c:v>
                </c:pt>
                <c:pt idx="51610">
                  <c:v>0.98598283243694695</c:v>
                </c:pt>
                <c:pt idx="51611">
                  <c:v>0.98592209199724401</c:v>
                </c:pt>
                <c:pt idx="51612">
                  <c:v>0.98600163992001599</c:v>
                </c:pt>
                <c:pt idx="51613">
                  <c:v>0.98605674970856305</c:v>
                </c:pt>
                <c:pt idx="51614">
                  <c:v>0.98589979886522106</c:v>
                </c:pt>
                <c:pt idx="51615">
                  <c:v>0.98595443050130505</c:v>
                </c:pt>
                <c:pt idx="51616">
                  <c:v>0.98590155507507304</c:v>
                </c:pt>
                <c:pt idx="51617">
                  <c:v>0.98607500659601399</c:v>
                </c:pt>
                <c:pt idx="51618">
                  <c:v>0.98595790943207196</c:v>
                </c:pt>
                <c:pt idx="51619">
                  <c:v>0.98592290359851098</c:v>
                </c:pt>
                <c:pt idx="51620">
                  <c:v>0.98588190446930901</c:v>
                </c:pt>
                <c:pt idx="51621">
                  <c:v>0.98592072101623995</c:v>
                </c:pt>
                <c:pt idx="51622">
                  <c:v>0.98599809272368799</c:v>
                </c:pt>
                <c:pt idx="51623">
                  <c:v>0.98600489124568702</c:v>
                </c:pt>
                <c:pt idx="51624">
                  <c:v>0.98612320290154498</c:v>
                </c:pt>
                <c:pt idx="51625">
                  <c:v>0.98589648130794705</c:v>
                </c:pt>
                <c:pt idx="51626">
                  <c:v>0.98586824158830799</c:v>
                </c:pt>
                <c:pt idx="51627">
                  <c:v>0.98588235787589695</c:v>
                </c:pt>
                <c:pt idx="51628">
                  <c:v>0.98597471655663205</c:v>
                </c:pt>
                <c:pt idx="51629">
                  <c:v>0.98591356802145103</c:v>
                </c:pt>
                <c:pt idx="51630">
                  <c:v>0.98606689193097596</c:v>
                </c:pt>
                <c:pt idx="51631">
                  <c:v>0.98589992488613098</c:v>
                </c:pt>
                <c:pt idx="51632">
                  <c:v>0.98595437965675703</c:v>
                </c:pt>
                <c:pt idx="51633">
                  <c:v>0.98605254358491901</c:v>
                </c:pt>
                <c:pt idx="51634">
                  <c:v>0.986102035925704</c:v>
                </c:pt>
                <c:pt idx="51635">
                  <c:v>0.98602702879182602</c:v>
                </c:pt>
                <c:pt idx="51636">
                  <c:v>0.98596120947938004</c:v>
                </c:pt>
                <c:pt idx="51637">
                  <c:v>0.98592345127922199</c:v>
                </c:pt>
                <c:pt idx="51638">
                  <c:v>0.98595588620256802</c:v>
                </c:pt>
                <c:pt idx="51639">
                  <c:v>0.98586874461966401</c:v>
                </c:pt>
                <c:pt idx="51640">
                  <c:v>0.98597309786989296</c:v>
                </c:pt>
                <c:pt idx="51641">
                  <c:v>0.98598310531106903</c:v>
                </c:pt>
                <c:pt idx="51642">
                  <c:v>0.98590300235724304</c:v>
                </c:pt>
                <c:pt idx="51643">
                  <c:v>0.98594293917947096</c:v>
                </c:pt>
                <c:pt idx="51644">
                  <c:v>0.98605445492791499</c:v>
                </c:pt>
                <c:pt idx="51645">
                  <c:v>0.98598975026847102</c:v>
                </c:pt>
                <c:pt idx="51646">
                  <c:v>0.98604245936730295</c:v>
                </c:pt>
                <c:pt idx="51647">
                  <c:v>0.985903941778695</c:v>
                </c:pt>
                <c:pt idx="51648">
                  <c:v>0.98598312843420299</c:v>
                </c:pt>
                <c:pt idx="51649">
                  <c:v>0.98591008457805296</c:v>
                </c:pt>
                <c:pt idx="51650">
                  <c:v>0.98607189888236602</c:v>
                </c:pt>
                <c:pt idx="51651">
                  <c:v>0.98591455654840199</c:v>
                </c:pt>
                <c:pt idx="51652">
                  <c:v>0.98607586424218796</c:v>
                </c:pt>
                <c:pt idx="51653">
                  <c:v>0.98597832062292801</c:v>
                </c:pt>
                <c:pt idx="51654">
                  <c:v>0.98602690543490201</c:v>
                </c:pt>
                <c:pt idx="51655">
                  <c:v>0.98592451612665899</c:v>
                </c:pt>
                <c:pt idx="51656">
                  <c:v>0.98596176491221899</c:v>
                </c:pt>
                <c:pt idx="51657">
                  <c:v>0.98591299665290499</c:v>
                </c:pt>
                <c:pt idx="51658">
                  <c:v>0.98596649254715196</c:v>
                </c:pt>
                <c:pt idx="51659">
                  <c:v>0.98592904047419305</c:v>
                </c:pt>
                <c:pt idx="51660">
                  <c:v>0.98599767355247903</c:v>
                </c:pt>
                <c:pt idx="51661">
                  <c:v>0.98601360321750797</c:v>
                </c:pt>
                <c:pt idx="51662">
                  <c:v>0.98597775285302403</c:v>
                </c:pt>
                <c:pt idx="51663">
                  <c:v>0.98584693795605305</c:v>
                </c:pt>
                <c:pt idx="51664">
                  <c:v>0.98596190604281497</c:v>
                </c:pt>
                <c:pt idx="51665">
                  <c:v>0.98599151088750903</c:v>
                </c:pt>
                <c:pt idx="51666">
                  <c:v>0.98594307133333003</c:v>
                </c:pt>
                <c:pt idx="51667">
                  <c:v>0.98597028977969903</c:v>
                </c:pt>
                <c:pt idx="51668">
                  <c:v>0.98597372703599095</c:v>
                </c:pt>
                <c:pt idx="51669">
                  <c:v>0.98586302613213495</c:v>
                </c:pt>
                <c:pt idx="51670">
                  <c:v>0.98602377258201201</c:v>
                </c:pt>
                <c:pt idx="51671">
                  <c:v>0.98595182428911099</c:v>
                </c:pt>
                <c:pt idx="51672">
                  <c:v>0.98597191404802698</c:v>
                </c:pt>
                <c:pt idx="51673">
                  <c:v>0.98594926520983595</c:v>
                </c:pt>
                <c:pt idx="51674">
                  <c:v>0.98610978563649099</c:v>
                </c:pt>
                <c:pt idx="51675">
                  <c:v>0.98600152311297196</c:v>
                </c:pt>
                <c:pt idx="51676">
                  <c:v>0.98591058984466096</c:v>
                </c:pt>
                <c:pt idx="51677">
                  <c:v>0.98602575444405505</c:v>
                </c:pt>
                <c:pt idx="51678">
                  <c:v>0.98589650892159497</c:v>
                </c:pt>
                <c:pt idx="51679">
                  <c:v>0.98606533520741202</c:v>
                </c:pt>
                <c:pt idx="51680">
                  <c:v>0.98588685550725097</c:v>
                </c:pt>
                <c:pt idx="51681">
                  <c:v>0.98599342813406698</c:v>
                </c:pt>
                <c:pt idx="51682">
                  <c:v>0.98605420382201803</c:v>
                </c:pt>
                <c:pt idx="51683">
                  <c:v>0.98607250268774704</c:v>
                </c:pt>
                <c:pt idx="51684">
                  <c:v>0.98592778320298202</c:v>
                </c:pt>
                <c:pt idx="51685">
                  <c:v>0.98598726380661605</c:v>
                </c:pt>
                <c:pt idx="51686">
                  <c:v>0.98591198672157399</c:v>
                </c:pt>
                <c:pt idx="51687">
                  <c:v>0.98592257503694103</c:v>
                </c:pt>
                <c:pt idx="51688">
                  <c:v>0.98591925678664005</c:v>
                </c:pt>
                <c:pt idx="51689">
                  <c:v>0.98592145066686598</c:v>
                </c:pt>
                <c:pt idx="51690">
                  <c:v>0.98596032793866295</c:v>
                </c:pt>
                <c:pt idx="51691">
                  <c:v>0.98602900205255695</c:v>
                </c:pt>
                <c:pt idx="51692">
                  <c:v>0.98607571184307197</c:v>
                </c:pt>
                <c:pt idx="51693">
                  <c:v>0.98594639000298601</c:v>
                </c:pt>
                <c:pt idx="51694">
                  <c:v>0.98600348162712903</c:v>
                </c:pt>
                <c:pt idx="51695">
                  <c:v>0.98598172839494003</c:v>
                </c:pt>
                <c:pt idx="51696">
                  <c:v>0.98592857160895297</c:v>
                </c:pt>
                <c:pt idx="51697">
                  <c:v>0.98596978231774102</c:v>
                </c:pt>
                <c:pt idx="51698">
                  <c:v>0.98610689137533103</c:v>
                </c:pt>
                <c:pt idx="51699">
                  <c:v>0.98594561457529095</c:v>
                </c:pt>
                <c:pt idx="51700">
                  <c:v>0.98592976929351905</c:v>
                </c:pt>
                <c:pt idx="51701">
                  <c:v>0.98587720611991203</c:v>
                </c:pt>
                <c:pt idx="51702">
                  <c:v>0.98589965539931301</c:v>
                </c:pt>
                <c:pt idx="51703">
                  <c:v>0.98600228389396705</c:v>
                </c:pt>
                <c:pt idx="51704">
                  <c:v>0.98607204427788397</c:v>
                </c:pt>
                <c:pt idx="51705">
                  <c:v>0.98597353560691403</c:v>
                </c:pt>
                <c:pt idx="51706">
                  <c:v>0.98596704425305504</c:v>
                </c:pt>
                <c:pt idx="51707">
                  <c:v>0.98602915484846498</c:v>
                </c:pt>
                <c:pt idx="51708">
                  <c:v>0.98588497664491004</c:v>
                </c:pt>
                <c:pt idx="51709">
                  <c:v>0.98600730974659101</c:v>
                </c:pt>
                <c:pt idx="51710">
                  <c:v>0.98594564774130999</c:v>
                </c:pt>
                <c:pt idx="51711">
                  <c:v>0.98597271217221005</c:v>
                </c:pt>
                <c:pt idx="51712">
                  <c:v>0.98595865745284395</c:v>
                </c:pt>
                <c:pt idx="51713">
                  <c:v>0.98581574293322305</c:v>
                </c:pt>
                <c:pt idx="51714">
                  <c:v>0.985873779319692</c:v>
                </c:pt>
                <c:pt idx="51715">
                  <c:v>0.98599265269331304</c:v>
                </c:pt>
                <c:pt idx="51716">
                  <c:v>0.98598939642368699</c:v>
                </c:pt>
                <c:pt idx="51717">
                  <c:v>0.98597638768852203</c:v>
                </c:pt>
                <c:pt idx="51718">
                  <c:v>0.985931037905318</c:v>
                </c:pt>
                <c:pt idx="51719">
                  <c:v>0.98592010644774297</c:v>
                </c:pt>
                <c:pt idx="51720">
                  <c:v>0.98590939775041597</c:v>
                </c:pt>
                <c:pt idx="51721">
                  <c:v>0.98597720202761996</c:v>
                </c:pt>
                <c:pt idx="51722">
                  <c:v>0.98584134954356195</c:v>
                </c:pt>
                <c:pt idx="51723">
                  <c:v>0.985910994220774</c:v>
                </c:pt>
                <c:pt idx="51724">
                  <c:v>0.9860649583819</c:v>
                </c:pt>
                <c:pt idx="51725">
                  <c:v>0.98598438177222503</c:v>
                </c:pt>
                <c:pt idx="51726">
                  <c:v>0.98597002203945705</c:v>
                </c:pt>
                <c:pt idx="51727">
                  <c:v>0.98600833533821797</c:v>
                </c:pt>
                <c:pt idx="51728">
                  <c:v>0.985923874430777</c:v>
                </c:pt>
                <c:pt idx="51729">
                  <c:v>0.98597093167775296</c:v>
                </c:pt>
                <c:pt idx="51730">
                  <c:v>0.98585862220050402</c:v>
                </c:pt>
                <c:pt idx="51731">
                  <c:v>0.98586841047888596</c:v>
                </c:pt>
                <c:pt idx="51732">
                  <c:v>0.98598432041658701</c:v>
                </c:pt>
                <c:pt idx="51733">
                  <c:v>0.98593727854297197</c:v>
                </c:pt>
                <c:pt idx="51734">
                  <c:v>0.98604648207286305</c:v>
                </c:pt>
                <c:pt idx="51735">
                  <c:v>0.98590759687507901</c:v>
                </c:pt>
                <c:pt idx="51736">
                  <c:v>0.98598098442784599</c:v>
                </c:pt>
                <c:pt idx="51737">
                  <c:v>0.98583743548750702</c:v>
                </c:pt>
                <c:pt idx="51738">
                  <c:v>0.98589239788237903</c:v>
                </c:pt>
                <c:pt idx="51739">
                  <c:v>0.98602447800612203</c:v>
                </c:pt>
                <c:pt idx="51740">
                  <c:v>0.98588453065168102</c:v>
                </c:pt>
                <c:pt idx="51741">
                  <c:v>0.98595144012360403</c:v>
                </c:pt>
                <c:pt idx="51742">
                  <c:v>0.98595460296816995</c:v>
                </c:pt>
                <c:pt idx="51743">
                  <c:v>0.98602784336832205</c:v>
                </c:pt>
                <c:pt idx="51744">
                  <c:v>0.986063599775993</c:v>
                </c:pt>
                <c:pt idx="51745">
                  <c:v>0.98595573888224197</c:v>
                </c:pt>
                <c:pt idx="51746">
                  <c:v>0.98595028669986895</c:v>
                </c:pt>
                <c:pt idx="51747">
                  <c:v>0.98607256300116097</c:v>
                </c:pt>
                <c:pt idx="51748">
                  <c:v>0.985986852762883</c:v>
                </c:pt>
                <c:pt idx="51749">
                  <c:v>0.98599947538645305</c:v>
                </c:pt>
                <c:pt idx="51750">
                  <c:v>0.98588075513173501</c:v>
                </c:pt>
                <c:pt idx="51751">
                  <c:v>0.98608551962026403</c:v>
                </c:pt>
                <c:pt idx="51752">
                  <c:v>0.98596956634248401</c:v>
                </c:pt>
                <c:pt idx="51753">
                  <c:v>0.98594885350184402</c:v>
                </c:pt>
                <c:pt idx="51754">
                  <c:v>0.98599032427953903</c:v>
                </c:pt>
                <c:pt idx="51755">
                  <c:v>0.98602647711436597</c:v>
                </c:pt>
                <c:pt idx="51756">
                  <c:v>0.98601905007739898</c:v>
                </c:pt>
                <c:pt idx="51757">
                  <c:v>0.98601711258351998</c:v>
                </c:pt>
                <c:pt idx="51758">
                  <c:v>0.98595529241478896</c:v>
                </c:pt>
                <c:pt idx="51759">
                  <c:v>0.985963708798275</c:v>
                </c:pt>
                <c:pt idx="51760">
                  <c:v>0.98593194664560202</c:v>
                </c:pt>
                <c:pt idx="51761">
                  <c:v>0.98606147238906905</c:v>
                </c:pt>
                <c:pt idx="51762">
                  <c:v>0.98594810424823998</c:v>
                </c:pt>
                <c:pt idx="51763">
                  <c:v>0.98581968522312602</c:v>
                </c:pt>
                <c:pt idx="51764">
                  <c:v>0.98606606038315403</c:v>
                </c:pt>
                <c:pt idx="51765">
                  <c:v>0.98588376675335099</c:v>
                </c:pt>
                <c:pt idx="51766">
                  <c:v>0.98603697696275205</c:v>
                </c:pt>
                <c:pt idx="51767">
                  <c:v>0.98594741112361095</c:v>
                </c:pt>
                <c:pt idx="51768">
                  <c:v>0.98601775940161895</c:v>
                </c:pt>
                <c:pt idx="51769">
                  <c:v>0.98598188046250801</c:v>
                </c:pt>
                <c:pt idx="51770">
                  <c:v>0.98598390266497704</c:v>
                </c:pt>
                <c:pt idx="51771">
                  <c:v>0.98593563193287803</c:v>
                </c:pt>
                <c:pt idx="51772">
                  <c:v>0.98593396437701497</c:v>
                </c:pt>
                <c:pt idx="51773">
                  <c:v>0.98611693104917597</c:v>
                </c:pt>
                <c:pt idx="51774">
                  <c:v>0.98596674307999799</c:v>
                </c:pt>
                <c:pt idx="51775">
                  <c:v>0.98602757741538505</c:v>
                </c:pt>
                <c:pt idx="51776">
                  <c:v>0.98609637954491702</c:v>
                </c:pt>
                <c:pt idx="51777">
                  <c:v>0.98590543527887697</c:v>
                </c:pt>
                <c:pt idx="51778">
                  <c:v>0.98596931527875198</c:v>
                </c:pt>
                <c:pt idx="51779">
                  <c:v>0.98589080768122594</c:v>
                </c:pt>
                <c:pt idx="51780">
                  <c:v>0.98605034614665199</c:v>
                </c:pt>
                <c:pt idx="51781">
                  <c:v>0.98584301117654005</c:v>
                </c:pt>
                <c:pt idx="51782">
                  <c:v>0.98602041428217502</c:v>
                </c:pt>
                <c:pt idx="51783">
                  <c:v>0.98591987270632298</c:v>
                </c:pt>
                <c:pt idx="51784">
                  <c:v>0.98608899479248302</c:v>
                </c:pt>
                <c:pt idx="51785">
                  <c:v>0.98593147782829504</c:v>
                </c:pt>
                <c:pt idx="51786">
                  <c:v>0.98611305960584095</c:v>
                </c:pt>
                <c:pt idx="51787">
                  <c:v>0.985882438797959</c:v>
                </c:pt>
                <c:pt idx="51788">
                  <c:v>0.98600506108272401</c:v>
                </c:pt>
                <c:pt idx="51789">
                  <c:v>0.98594012475147697</c:v>
                </c:pt>
                <c:pt idx="51790">
                  <c:v>0.98605216895481096</c:v>
                </c:pt>
                <c:pt idx="51791">
                  <c:v>0.98595908724353398</c:v>
                </c:pt>
                <c:pt idx="51792">
                  <c:v>0.98596311436866302</c:v>
                </c:pt>
                <c:pt idx="51793">
                  <c:v>0.98593205841212905</c:v>
                </c:pt>
                <c:pt idx="51794">
                  <c:v>0.98605551779547096</c:v>
                </c:pt>
                <c:pt idx="51795">
                  <c:v>0.98603548533180896</c:v>
                </c:pt>
                <c:pt idx="51796">
                  <c:v>0.98595151700990202</c:v>
                </c:pt>
                <c:pt idx="51797">
                  <c:v>0.985860858079466</c:v>
                </c:pt>
                <c:pt idx="51798">
                  <c:v>0.98589412284245503</c:v>
                </c:pt>
                <c:pt idx="51799">
                  <c:v>0.98591127150893398</c:v>
                </c:pt>
                <c:pt idx="51800">
                  <c:v>0.98600636146278597</c:v>
                </c:pt>
                <c:pt idx="51801">
                  <c:v>0.98593160754583398</c:v>
                </c:pt>
                <c:pt idx="51802">
                  <c:v>0.98597560753358904</c:v>
                </c:pt>
                <c:pt idx="51803">
                  <c:v>0.98594441040723202</c:v>
                </c:pt>
                <c:pt idx="51804">
                  <c:v>0.98593863060702902</c:v>
                </c:pt>
                <c:pt idx="51805">
                  <c:v>0.98598048915541003</c:v>
                </c:pt>
                <c:pt idx="51806">
                  <c:v>0.98597149075000801</c:v>
                </c:pt>
                <c:pt idx="51807">
                  <c:v>0.98600899827538602</c:v>
                </c:pt>
                <c:pt idx="51808">
                  <c:v>0.985908112019104</c:v>
                </c:pt>
                <c:pt idx="51809">
                  <c:v>0.986022101887716</c:v>
                </c:pt>
                <c:pt idx="51810">
                  <c:v>0.98597562248620696</c:v>
                </c:pt>
                <c:pt idx="51811">
                  <c:v>0.98591393411080497</c:v>
                </c:pt>
                <c:pt idx="51812">
                  <c:v>0.98601824579660402</c:v>
                </c:pt>
                <c:pt idx="51813">
                  <c:v>0.98605242546644201</c:v>
                </c:pt>
                <c:pt idx="51814">
                  <c:v>0.98596341333844895</c:v>
                </c:pt>
                <c:pt idx="51815">
                  <c:v>0.98594453006276195</c:v>
                </c:pt>
                <c:pt idx="51816">
                  <c:v>0.98604485406640496</c:v>
                </c:pt>
                <c:pt idx="51817">
                  <c:v>0.98596691456641306</c:v>
                </c:pt>
                <c:pt idx="51818">
                  <c:v>0.98595522622882703</c:v>
                </c:pt>
                <c:pt idx="51819">
                  <c:v>0.98584735402461399</c:v>
                </c:pt>
                <c:pt idx="51820">
                  <c:v>0.98600417759305703</c:v>
                </c:pt>
                <c:pt idx="51821">
                  <c:v>0.98595911343632903</c:v>
                </c:pt>
                <c:pt idx="51822">
                  <c:v>0.98603944773566199</c:v>
                </c:pt>
                <c:pt idx="51823">
                  <c:v>0.98596225039399299</c:v>
                </c:pt>
                <c:pt idx="51824">
                  <c:v>0.98605180434055495</c:v>
                </c:pt>
                <c:pt idx="51825">
                  <c:v>0.98599356917459902</c:v>
                </c:pt>
                <c:pt idx="51826">
                  <c:v>0.98592877324260697</c:v>
                </c:pt>
                <c:pt idx="51827">
                  <c:v>0.98600181646574303</c:v>
                </c:pt>
                <c:pt idx="51828">
                  <c:v>0.98590917023708102</c:v>
                </c:pt>
                <c:pt idx="51829">
                  <c:v>0.98591442452836997</c:v>
                </c:pt>
                <c:pt idx="51830">
                  <c:v>0.98598605529209704</c:v>
                </c:pt>
                <c:pt idx="51831">
                  <c:v>0.98598294289559596</c:v>
                </c:pt>
                <c:pt idx="51832">
                  <c:v>0.98597974085853801</c:v>
                </c:pt>
                <c:pt idx="51833">
                  <c:v>0.98594123887447105</c:v>
                </c:pt>
                <c:pt idx="51834">
                  <c:v>0.98609731924141197</c:v>
                </c:pt>
                <c:pt idx="51835">
                  <c:v>0.98595632877996897</c:v>
                </c:pt>
                <c:pt idx="51836">
                  <c:v>0.98605294031076096</c:v>
                </c:pt>
                <c:pt idx="51837">
                  <c:v>0.98600681099015497</c:v>
                </c:pt>
                <c:pt idx="51838">
                  <c:v>0.98600189733728305</c:v>
                </c:pt>
                <c:pt idx="51839">
                  <c:v>0.98603867844821802</c:v>
                </c:pt>
                <c:pt idx="51840">
                  <c:v>0.98595012105666002</c:v>
                </c:pt>
                <c:pt idx="51841">
                  <c:v>0.98599174933232003</c:v>
                </c:pt>
                <c:pt idx="51842">
                  <c:v>0.985874404123531</c:v>
                </c:pt>
                <c:pt idx="51843">
                  <c:v>0.98589033466726494</c:v>
                </c:pt>
                <c:pt idx="51844">
                  <c:v>0.98599358505307899</c:v>
                </c:pt>
                <c:pt idx="51845">
                  <c:v>0.98592048841532498</c:v>
                </c:pt>
                <c:pt idx="51846">
                  <c:v>0.986082354112499</c:v>
                </c:pt>
                <c:pt idx="51847">
                  <c:v>0.98591916648386702</c:v>
                </c:pt>
                <c:pt idx="51848">
                  <c:v>0.98606436168451395</c:v>
                </c:pt>
                <c:pt idx="51849">
                  <c:v>0.98596989033997395</c:v>
                </c:pt>
                <c:pt idx="51850">
                  <c:v>0.98604609221734596</c:v>
                </c:pt>
                <c:pt idx="51851">
                  <c:v>0.98597128955428104</c:v>
                </c:pt>
                <c:pt idx="51852">
                  <c:v>0.98596613594945703</c:v>
                </c:pt>
                <c:pt idx="51853">
                  <c:v>0.985888918490192</c:v>
                </c:pt>
                <c:pt idx="51854">
                  <c:v>0.98589124147959095</c:v>
                </c:pt>
                <c:pt idx="51855">
                  <c:v>0.98589724658341105</c:v>
                </c:pt>
                <c:pt idx="51856">
                  <c:v>0.98596092443296501</c:v>
                </c:pt>
                <c:pt idx="51857">
                  <c:v>0.98592779688323195</c:v>
                </c:pt>
                <c:pt idx="51858">
                  <c:v>0.98598122715673298</c:v>
                </c:pt>
                <c:pt idx="51859">
                  <c:v>0.98594790775876195</c:v>
                </c:pt>
                <c:pt idx="51860">
                  <c:v>0.98592252001469305</c:v>
                </c:pt>
                <c:pt idx="51861">
                  <c:v>0.98597222933451201</c:v>
                </c:pt>
                <c:pt idx="51862">
                  <c:v>0.98582282911705599</c:v>
                </c:pt>
                <c:pt idx="51863">
                  <c:v>0.98597427739076304</c:v>
                </c:pt>
                <c:pt idx="51864">
                  <c:v>0.98586130821499096</c:v>
                </c:pt>
                <c:pt idx="51865">
                  <c:v>0.98600772522152502</c:v>
                </c:pt>
                <c:pt idx="51866">
                  <c:v>0.98592013863707195</c:v>
                </c:pt>
                <c:pt idx="51867">
                  <c:v>0.98605978828420304</c:v>
                </c:pt>
                <c:pt idx="51868">
                  <c:v>0.98605561367546302</c:v>
                </c:pt>
                <c:pt idx="51869">
                  <c:v>0.98602722377570295</c:v>
                </c:pt>
                <c:pt idx="51870">
                  <c:v>0.98604289107818099</c:v>
                </c:pt>
                <c:pt idx="51871">
                  <c:v>0.98592587980819302</c:v>
                </c:pt>
                <c:pt idx="51872">
                  <c:v>0.98601657682503396</c:v>
                </c:pt>
                <c:pt idx="51873">
                  <c:v>0.98600022099487505</c:v>
                </c:pt>
                <c:pt idx="51874">
                  <c:v>0.985916617748403</c:v>
                </c:pt>
                <c:pt idx="51875">
                  <c:v>0.98604362003563195</c:v>
                </c:pt>
                <c:pt idx="51876">
                  <c:v>0.98589142248137196</c:v>
                </c:pt>
                <c:pt idx="51877">
                  <c:v>0.98606064515511804</c:v>
                </c:pt>
                <c:pt idx="51878">
                  <c:v>0.98589417522693501</c:v>
                </c:pt>
                <c:pt idx="51879">
                  <c:v>0.98609710222054503</c:v>
                </c:pt>
                <c:pt idx="51880">
                  <c:v>0.98589469822849496</c:v>
                </c:pt>
                <c:pt idx="51881">
                  <c:v>0.98606636957107596</c:v>
                </c:pt>
                <c:pt idx="51882">
                  <c:v>0.98587676658679801</c:v>
                </c:pt>
                <c:pt idx="51883">
                  <c:v>0.98592144220899602</c:v>
                </c:pt>
                <c:pt idx="51884">
                  <c:v>0.98598094925882596</c:v>
                </c:pt>
                <c:pt idx="51885">
                  <c:v>0.985964141490421</c:v>
                </c:pt>
                <c:pt idx="51886">
                  <c:v>0.98594615057706403</c:v>
                </c:pt>
                <c:pt idx="51887">
                  <c:v>0.98596593063885296</c:v>
                </c:pt>
                <c:pt idx="51888">
                  <c:v>0.98590096776506597</c:v>
                </c:pt>
                <c:pt idx="51889">
                  <c:v>0.98592061182800605</c:v>
                </c:pt>
                <c:pt idx="51890">
                  <c:v>0.98600748043911401</c:v>
                </c:pt>
                <c:pt idx="51891">
                  <c:v>0.985946615652459</c:v>
                </c:pt>
                <c:pt idx="51892">
                  <c:v>0.98585504046237304</c:v>
                </c:pt>
                <c:pt idx="51893">
                  <c:v>0.98598374759065899</c:v>
                </c:pt>
                <c:pt idx="51894">
                  <c:v>0.98598665667081098</c:v>
                </c:pt>
                <c:pt idx="51895">
                  <c:v>0.98595642205962197</c:v>
                </c:pt>
                <c:pt idx="51896">
                  <c:v>0.98588689372560201</c:v>
                </c:pt>
                <c:pt idx="51897">
                  <c:v>0.98605134924826698</c:v>
                </c:pt>
                <c:pt idx="51898">
                  <c:v>0.98598460117028197</c:v>
                </c:pt>
                <c:pt idx="51899">
                  <c:v>0.98600308734477604</c:v>
                </c:pt>
                <c:pt idx="51900">
                  <c:v>0.98594927657940201</c:v>
                </c:pt>
                <c:pt idx="51901">
                  <c:v>0.98596032099749298</c:v>
                </c:pt>
                <c:pt idx="51902">
                  <c:v>0.985859872448964</c:v>
                </c:pt>
                <c:pt idx="51903">
                  <c:v>0.98589057363164101</c:v>
                </c:pt>
                <c:pt idx="51904">
                  <c:v>0.98589501043786798</c:v>
                </c:pt>
                <c:pt idx="51905">
                  <c:v>0.98601223474161603</c:v>
                </c:pt>
                <c:pt idx="51906">
                  <c:v>0.986082789997899</c:v>
                </c:pt>
                <c:pt idx="51907">
                  <c:v>0.98600675792525305</c:v>
                </c:pt>
                <c:pt idx="51908">
                  <c:v>0.98602006591379399</c:v>
                </c:pt>
                <c:pt idx="51909">
                  <c:v>0.98596941987778297</c:v>
                </c:pt>
                <c:pt idx="51910">
                  <c:v>0.98597792202433698</c:v>
                </c:pt>
                <c:pt idx="51911">
                  <c:v>0.98591695976631399</c:v>
                </c:pt>
                <c:pt idx="51912">
                  <c:v>0.98597613427111996</c:v>
                </c:pt>
                <c:pt idx="51913">
                  <c:v>0.98608614739146205</c:v>
                </c:pt>
                <c:pt idx="51914">
                  <c:v>0.98605494098794799</c:v>
                </c:pt>
                <c:pt idx="51915">
                  <c:v>0.98596283100562498</c:v>
                </c:pt>
                <c:pt idx="51916">
                  <c:v>0.98594384475571195</c:v>
                </c:pt>
                <c:pt idx="51917">
                  <c:v>0.98588193195069496</c:v>
                </c:pt>
                <c:pt idx="51918">
                  <c:v>0.985989858159247</c:v>
                </c:pt>
                <c:pt idx="51919">
                  <c:v>0.98598503384942005</c:v>
                </c:pt>
                <c:pt idx="51920">
                  <c:v>0.985990926509829</c:v>
                </c:pt>
                <c:pt idx="51921">
                  <c:v>0.98594899442369099</c:v>
                </c:pt>
                <c:pt idx="51922">
                  <c:v>0.98595588739526396</c:v>
                </c:pt>
                <c:pt idx="51923">
                  <c:v>0.98589663285715001</c:v>
                </c:pt>
                <c:pt idx="51924">
                  <c:v>0.98596902576892698</c:v>
                </c:pt>
                <c:pt idx="51925">
                  <c:v>0.986080555411322</c:v>
                </c:pt>
                <c:pt idx="51926">
                  <c:v>0.98592235258109395</c:v>
                </c:pt>
                <c:pt idx="51927">
                  <c:v>0.98604799686906497</c:v>
                </c:pt>
                <c:pt idx="51928">
                  <c:v>0.98588949581595198</c:v>
                </c:pt>
                <c:pt idx="51929">
                  <c:v>0.98603275165581405</c:v>
                </c:pt>
                <c:pt idx="51930">
                  <c:v>0.985926695064409</c:v>
                </c:pt>
                <c:pt idx="51931">
                  <c:v>0.98600046970644195</c:v>
                </c:pt>
                <c:pt idx="51932">
                  <c:v>0.98585499454326997</c:v>
                </c:pt>
                <c:pt idx="51933">
                  <c:v>0.98606875342393097</c:v>
                </c:pt>
                <c:pt idx="51934">
                  <c:v>0.98588226053084205</c:v>
                </c:pt>
                <c:pt idx="51935">
                  <c:v>0.98607280487915905</c:v>
                </c:pt>
                <c:pt idx="51936">
                  <c:v>0.98599167337553695</c:v>
                </c:pt>
                <c:pt idx="51937">
                  <c:v>0.98596396192532199</c:v>
                </c:pt>
                <c:pt idx="51938">
                  <c:v>0.98599434970295596</c:v>
                </c:pt>
                <c:pt idx="51939">
                  <c:v>0.98597302619424798</c:v>
                </c:pt>
                <c:pt idx="51940">
                  <c:v>0.98598730767534004</c:v>
                </c:pt>
                <c:pt idx="51941">
                  <c:v>0.98597634550411495</c:v>
                </c:pt>
                <c:pt idx="51942">
                  <c:v>0.98600806003329799</c:v>
                </c:pt>
                <c:pt idx="51943">
                  <c:v>0.98601856178724101</c:v>
                </c:pt>
                <c:pt idx="51944">
                  <c:v>0.98592579843999795</c:v>
                </c:pt>
                <c:pt idx="51945">
                  <c:v>0.98586944796374298</c:v>
                </c:pt>
                <c:pt idx="51946">
                  <c:v>0.98598924238015295</c:v>
                </c:pt>
                <c:pt idx="51947">
                  <c:v>0.98596459835830597</c:v>
                </c:pt>
                <c:pt idx="51948">
                  <c:v>0.98592412118331796</c:v>
                </c:pt>
                <c:pt idx="51949">
                  <c:v>0.98593772790749701</c:v>
                </c:pt>
                <c:pt idx="51950">
                  <c:v>0.9860613938128</c:v>
                </c:pt>
                <c:pt idx="51951">
                  <c:v>0.98591121665685599</c:v>
                </c:pt>
                <c:pt idx="51952">
                  <c:v>0.98600263060457605</c:v>
                </c:pt>
                <c:pt idx="51953">
                  <c:v>0.98606729110126701</c:v>
                </c:pt>
                <c:pt idx="51954">
                  <c:v>0.98604845514404105</c:v>
                </c:pt>
                <c:pt idx="51955">
                  <c:v>0.98589196922608802</c:v>
                </c:pt>
                <c:pt idx="51956">
                  <c:v>0.98596688531058996</c:v>
                </c:pt>
                <c:pt idx="51957">
                  <c:v>0.98601883203378105</c:v>
                </c:pt>
                <c:pt idx="51958">
                  <c:v>0.98603776205831495</c:v>
                </c:pt>
                <c:pt idx="51959">
                  <c:v>0.98601204094864503</c:v>
                </c:pt>
                <c:pt idx="51960">
                  <c:v>0.98593505183722996</c:v>
                </c:pt>
                <c:pt idx="51961">
                  <c:v>0.98601963488247801</c:v>
                </c:pt>
                <c:pt idx="51962">
                  <c:v>0.98581167238940604</c:v>
                </c:pt>
                <c:pt idx="51963">
                  <c:v>0.98600521146684705</c:v>
                </c:pt>
                <c:pt idx="51964">
                  <c:v>0.98591423251448695</c:v>
                </c:pt>
                <c:pt idx="51965">
                  <c:v>0.98604881901090302</c:v>
                </c:pt>
                <c:pt idx="51966">
                  <c:v>0.98602535189865903</c:v>
                </c:pt>
                <c:pt idx="51967">
                  <c:v>0.98596603421249696</c:v>
                </c:pt>
                <c:pt idx="51968">
                  <c:v>0.98591710912144603</c:v>
                </c:pt>
                <c:pt idx="51969">
                  <c:v>0.98594933326840495</c:v>
                </c:pt>
                <c:pt idx="51970">
                  <c:v>0.98602647255582199</c:v>
                </c:pt>
                <c:pt idx="51971">
                  <c:v>0.98597814002384099</c:v>
                </c:pt>
                <c:pt idx="51972">
                  <c:v>0.98585415334154503</c:v>
                </c:pt>
                <c:pt idx="51973">
                  <c:v>0.98593029514332498</c:v>
                </c:pt>
                <c:pt idx="51974">
                  <c:v>0.98594954874021801</c:v>
                </c:pt>
                <c:pt idx="51975">
                  <c:v>0.98602213241121395</c:v>
                </c:pt>
                <c:pt idx="51976">
                  <c:v>0.98583852862756005</c:v>
                </c:pt>
                <c:pt idx="51977">
                  <c:v>0.98605103094150903</c:v>
                </c:pt>
                <c:pt idx="51978">
                  <c:v>0.98597139493574404</c:v>
                </c:pt>
                <c:pt idx="51979">
                  <c:v>0.98613069749692905</c:v>
                </c:pt>
                <c:pt idx="51980">
                  <c:v>0.98595261098849096</c:v>
                </c:pt>
                <c:pt idx="51981">
                  <c:v>0.98602851741074804</c:v>
                </c:pt>
                <c:pt idx="51982">
                  <c:v>0.98599484310309005</c:v>
                </c:pt>
                <c:pt idx="51983">
                  <c:v>0.985964538599995</c:v>
                </c:pt>
                <c:pt idx="51984">
                  <c:v>0.985919588763852</c:v>
                </c:pt>
                <c:pt idx="51985">
                  <c:v>0.98586978555805505</c:v>
                </c:pt>
                <c:pt idx="51986">
                  <c:v>0.98582948729837505</c:v>
                </c:pt>
                <c:pt idx="51987">
                  <c:v>0.98595041973381403</c:v>
                </c:pt>
                <c:pt idx="51988">
                  <c:v>0.98590556432288601</c:v>
                </c:pt>
                <c:pt idx="51989">
                  <c:v>0.98601161723860797</c:v>
                </c:pt>
                <c:pt idx="51990">
                  <c:v>0.98602278030712198</c:v>
                </c:pt>
                <c:pt idx="51991">
                  <c:v>0.98593501621794999</c:v>
                </c:pt>
                <c:pt idx="51992">
                  <c:v>0.98600220901282398</c:v>
                </c:pt>
                <c:pt idx="51993">
                  <c:v>0.98596133908222905</c:v>
                </c:pt>
                <c:pt idx="51994">
                  <c:v>0.98607523961741395</c:v>
                </c:pt>
                <c:pt idx="51995">
                  <c:v>0.98604793196550899</c:v>
                </c:pt>
                <c:pt idx="51996">
                  <c:v>0.985978880485605</c:v>
                </c:pt>
                <c:pt idx="51997">
                  <c:v>0.98596646275772404</c:v>
                </c:pt>
                <c:pt idx="51998">
                  <c:v>0.98587771410416003</c:v>
                </c:pt>
                <c:pt idx="51999">
                  <c:v>0.98612975126163605</c:v>
                </c:pt>
                <c:pt idx="52000">
                  <c:v>0.98587398130896697</c:v>
                </c:pt>
                <c:pt idx="52001">
                  <c:v>0.98606521113343804</c:v>
                </c:pt>
                <c:pt idx="52002">
                  <c:v>0.98586574693167495</c:v>
                </c:pt>
                <c:pt idx="52003">
                  <c:v>0.98595303268990098</c:v>
                </c:pt>
                <c:pt idx="52004">
                  <c:v>0.98589652603614497</c:v>
                </c:pt>
                <c:pt idx="52005">
                  <c:v>0.98594877326022101</c:v>
                </c:pt>
                <c:pt idx="52006">
                  <c:v>0.98593547125301095</c:v>
                </c:pt>
                <c:pt idx="52007">
                  <c:v>0.98605476187354302</c:v>
                </c:pt>
                <c:pt idx="52008">
                  <c:v>0.98597787226867095</c:v>
                </c:pt>
                <c:pt idx="52009">
                  <c:v>0.98602186511913104</c:v>
                </c:pt>
                <c:pt idx="52010">
                  <c:v>0.98602356284913395</c:v>
                </c:pt>
                <c:pt idx="52011">
                  <c:v>0.98593768848575003</c:v>
                </c:pt>
                <c:pt idx="52012">
                  <c:v>0.98592568050771601</c:v>
                </c:pt>
                <c:pt idx="52013">
                  <c:v>0.98599891317066701</c:v>
                </c:pt>
                <c:pt idx="52014">
                  <c:v>0.98601977962538401</c:v>
                </c:pt>
                <c:pt idx="52015">
                  <c:v>0.98603595633347096</c:v>
                </c:pt>
                <c:pt idx="52016">
                  <c:v>0.98596098058928305</c:v>
                </c:pt>
                <c:pt idx="52017">
                  <c:v>0.98608641687531595</c:v>
                </c:pt>
                <c:pt idx="52018">
                  <c:v>0.98600021705081897</c:v>
                </c:pt>
                <c:pt idx="52019">
                  <c:v>0.98592476520515704</c:v>
                </c:pt>
                <c:pt idx="52020">
                  <c:v>0.98593191825968496</c:v>
                </c:pt>
                <c:pt idx="52021">
                  <c:v>0.98596911993956105</c:v>
                </c:pt>
                <c:pt idx="52022">
                  <c:v>0.98603355168500895</c:v>
                </c:pt>
                <c:pt idx="52023">
                  <c:v>0.98591213143613798</c:v>
                </c:pt>
                <c:pt idx="52024">
                  <c:v>0.98602608759205201</c:v>
                </c:pt>
                <c:pt idx="52025">
                  <c:v>0.98595730235034695</c:v>
                </c:pt>
                <c:pt idx="52026">
                  <c:v>0.98590539836424695</c:v>
                </c:pt>
                <c:pt idx="52027">
                  <c:v>0.98597493482250997</c:v>
                </c:pt>
                <c:pt idx="52028">
                  <c:v>0.98593193464916595</c:v>
                </c:pt>
                <c:pt idx="52029">
                  <c:v>0.98603753683295103</c:v>
                </c:pt>
                <c:pt idx="52030">
                  <c:v>0.98596928677003304</c:v>
                </c:pt>
                <c:pt idx="52031">
                  <c:v>0.98599730741575098</c:v>
                </c:pt>
                <c:pt idx="52032">
                  <c:v>0.98595810790807303</c:v>
                </c:pt>
                <c:pt idx="52033">
                  <c:v>0.98594865515871699</c:v>
                </c:pt>
                <c:pt idx="52034">
                  <c:v>0.98608529368535602</c:v>
                </c:pt>
                <c:pt idx="52035">
                  <c:v>0.98585816758298195</c:v>
                </c:pt>
                <c:pt idx="52036">
                  <c:v>0.98603155671054399</c:v>
                </c:pt>
                <c:pt idx="52037">
                  <c:v>0.98585667769318197</c:v>
                </c:pt>
                <c:pt idx="52038">
                  <c:v>0.98599263854459396</c:v>
                </c:pt>
                <c:pt idx="52039">
                  <c:v>0.98586131052157799</c:v>
                </c:pt>
                <c:pt idx="52040">
                  <c:v>0.98593421091113798</c:v>
                </c:pt>
                <c:pt idx="52041">
                  <c:v>0.98602478680261896</c:v>
                </c:pt>
                <c:pt idx="52042">
                  <c:v>0.98584791327656296</c:v>
                </c:pt>
                <c:pt idx="52043">
                  <c:v>0.985951240156972</c:v>
                </c:pt>
                <c:pt idx="52044">
                  <c:v>0.98586609407635095</c:v>
                </c:pt>
                <c:pt idx="52045">
                  <c:v>0.98592684794265195</c:v>
                </c:pt>
                <c:pt idx="52046">
                  <c:v>0.98594340942551895</c:v>
                </c:pt>
                <c:pt idx="52047">
                  <c:v>0.98596613943403399</c:v>
                </c:pt>
                <c:pt idx="52048">
                  <c:v>0.985948811868951</c:v>
                </c:pt>
                <c:pt idx="52049">
                  <c:v>0.98598866881553204</c:v>
                </c:pt>
                <c:pt idx="52050">
                  <c:v>0.98598506392666596</c:v>
                </c:pt>
                <c:pt idx="52051">
                  <c:v>0.98596498249359499</c:v>
                </c:pt>
                <c:pt idx="52052">
                  <c:v>0.98595476832010598</c:v>
                </c:pt>
                <c:pt idx="52053">
                  <c:v>0.98597167825265297</c:v>
                </c:pt>
                <c:pt idx="52054">
                  <c:v>0.98600444591372105</c:v>
                </c:pt>
                <c:pt idx="52055">
                  <c:v>0.98592766618013405</c:v>
                </c:pt>
                <c:pt idx="52056">
                  <c:v>0.98591232436519105</c:v>
                </c:pt>
                <c:pt idx="52057">
                  <c:v>0.985947513627776</c:v>
                </c:pt>
                <c:pt idx="52058">
                  <c:v>0.98586849271774002</c:v>
                </c:pt>
                <c:pt idx="52059">
                  <c:v>0.98607206208408604</c:v>
                </c:pt>
                <c:pt idx="52060">
                  <c:v>0.98593057692603003</c:v>
                </c:pt>
                <c:pt idx="52061">
                  <c:v>0.98600116712541397</c:v>
                </c:pt>
                <c:pt idx="52062">
                  <c:v>0.98601542494865102</c:v>
                </c:pt>
                <c:pt idx="52063">
                  <c:v>0.98588157410230504</c:v>
                </c:pt>
                <c:pt idx="52064">
                  <c:v>0.98591882846384005</c:v>
                </c:pt>
                <c:pt idx="52065">
                  <c:v>0.98606589617766105</c:v>
                </c:pt>
                <c:pt idx="52066">
                  <c:v>0.98600147411064698</c:v>
                </c:pt>
                <c:pt idx="52067">
                  <c:v>0.98599282266505495</c:v>
                </c:pt>
                <c:pt idx="52068">
                  <c:v>0.98596805787914799</c:v>
                </c:pt>
                <c:pt idx="52069">
                  <c:v>0.98597733538278198</c:v>
                </c:pt>
                <c:pt idx="52070">
                  <c:v>0.98589863335658301</c:v>
                </c:pt>
                <c:pt idx="52071">
                  <c:v>0.98601237019835797</c:v>
                </c:pt>
                <c:pt idx="52072">
                  <c:v>0.98595080801835999</c:v>
                </c:pt>
                <c:pt idx="52073">
                  <c:v>0.98605643840617896</c:v>
                </c:pt>
                <c:pt idx="52074">
                  <c:v>0.98599882300312303</c:v>
                </c:pt>
                <c:pt idx="52075">
                  <c:v>0.98587502822891304</c:v>
                </c:pt>
                <c:pt idx="52076">
                  <c:v>0.98604114777173202</c:v>
                </c:pt>
                <c:pt idx="52077">
                  <c:v>0.98584406039077099</c:v>
                </c:pt>
                <c:pt idx="52078">
                  <c:v>0.98597138779947802</c:v>
                </c:pt>
                <c:pt idx="52079">
                  <c:v>0.98588633708389595</c:v>
                </c:pt>
                <c:pt idx="52080">
                  <c:v>0.98590901397491304</c:v>
                </c:pt>
                <c:pt idx="52081">
                  <c:v>0.98598857202230195</c:v>
                </c:pt>
                <c:pt idx="52082">
                  <c:v>0.98605519330201896</c:v>
                </c:pt>
                <c:pt idx="52083">
                  <c:v>0.98592354364697199</c:v>
                </c:pt>
                <c:pt idx="52084">
                  <c:v>0.98599123079526996</c:v>
                </c:pt>
                <c:pt idx="52085">
                  <c:v>0.98598179189773205</c:v>
                </c:pt>
                <c:pt idx="52086">
                  <c:v>0.98603137282890196</c:v>
                </c:pt>
                <c:pt idx="52087">
                  <c:v>0.98600038640100196</c:v>
                </c:pt>
                <c:pt idx="52088">
                  <c:v>0.98594621154270901</c:v>
                </c:pt>
                <c:pt idx="52089">
                  <c:v>0.98582938117426</c:v>
                </c:pt>
                <c:pt idx="52090">
                  <c:v>0.98600156033433695</c:v>
                </c:pt>
                <c:pt idx="52091">
                  <c:v>0.98600445958679095</c:v>
                </c:pt>
                <c:pt idx="52092">
                  <c:v>0.98609169131603802</c:v>
                </c:pt>
                <c:pt idx="52093">
                  <c:v>0.986004882757196</c:v>
                </c:pt>
                <c:pt idx="52094">
                  <c:v>0.98606095302871699</c:v>
                </c:pt>
                <c:pt idx="52095">
                  <c:v>0.98582373418736602</c:v>
                </c:pt>
                <c:pt idx="52096">
                  <c:v>0.98609032280706799</c:v>
                </c:pt>
                <c:pt idx="52097">
                  <c:v>0.98587107831094201</c:v>
                </c:pt>
                <c:pt idx="52098">
                  <c:v>0.98603144640292295</c:v>
                </c:pt>
                <c:pt idx="52099">
                  <c:v>0.98591669818939898</c:v>
                </c:pt>
                <c:pt idx="52100">
                  <c:v>0.98592577923194302</c:v>
                </c:pt>
                <c:pt idx="52101">
                  <c:v>0.98593309339094604</c:v>
                </c:pt>
                <c:pt idx="52102">
                  <c:v>0.98606822773865699</c:v>
                </c:pt>
                <c:pt idx="52103">
                  <c:v>0.98590612362230701</c:v>
                </c:pt>
                <c:pt idx="52104">
                  <c:v>0.98607389461891504</c:v>
                </c:pt>
                <c:pt idx="52105">
                  <c:v>0.985942124412999</c:v>
                </c:pt>
                <c:pt idx="52106">
                  <c:v>0.98591098696540602</c:v>
                </c:pt>
                <c:pt idx="52107">
                  <c:v>0.98603099675768902</c:v>
                </c:pt>
                <c:pt idx="52108">
                  <c:v>0.98607095995066696</c:v>
                </c:pt>
                <c:pt idx="52109">
                  <c:v>0.98592077188474003</c:v>
                </c:pt>
                <c:pt idx="52110">
                  <c:v>0.98588441116280201</c:v>
                </c:pt>
                <c:pt idx="52111">
                  <c:v>0.98592094117379403</c:v>
                </c:pt>
                <c:pt idx="52112">
                  <c:v>0.986017603233177</c:v>
                </c:pt>
                <c:pt idx="52113">
                  <c:v>0.98604788021152401</c:v>
                </c:pt>
                <c:pt idx="52114">
                  <c:v>0.98594827858628598</c:v>
                </c:pt>
                <c:pt idx="52115">
                  <c:v>0.98593505319540098</c:v>
                </c:pt>
                <c:pt idx="52116">
                  <c:v>0.98596348019005098</c:v>
                </c:pt>
                <c:pt idx="52117">
                  <c:v>0.98603443610433905</c:v>
                </c:pt>
                <c:pt idx="52118">
                  <c:v>0.98608038774601203</c:v>
                </c:pt>
                <c:pt idx="52119">
                  <c:v>0.98599844213300303</c:v>
                </c:pt>
                <c:pt idx="52120">
                  <c:v>0.98593567374527502</c:v>
                </c:pt>
                <c:pt idx="52121">
                  <c:v>0.98583711286809494</c:v>
                </c:pt>
                <c:pt idx="52122">
                  <c:v>0.98600139687342903</c:v>
                </c:pt>
                <c:pt idx="52123">
                  <c:v>0.98587100084366897</c:v>
                </c:pt>
                <c:pt idx="52124">
                  <c:v>0.98591876361613096</c:v>
                </c:pt>
                <c:pt idx="52125">
                  <c:v>0.985911306359182</c:v>
                </c:pt>
                <c:pt idx="52126">
                  <c:v>0.98601952766389001</c:v>
                </c:pt>
                <c:pt idx="52127">
                  <c:v>0.98597963292919399</c:v>
                </c:pt>
                <c:pt idx="52128">
                  <c:v>0.98597453188817397</c:v>
                </c:pt>
                <c:pt idx="52129">
                  <c:v>0.98605552944435604</c:v>
                </c:pt>
                <c:pt idx="52130">
                  <c:v>0.98592914399075304</c:v>
                </c:pt>
                <c:pt idx="52131">
                  <c:v>0.98596102586293499</c:v>
                </c:pt>
                <c:pt idx="52132">
                  <c:v>0.98601885573041503</c:v>
                </c:pt>
                <c:pt idx="52133">
                  <c:v>0.98605654356356998</c:v>
                </c:pt>
                <c:pt idx="52134">
                  <c:v>0.98590454771259495</c:v>
                </c:pt>
                <c:pt idx="52135">
                  <c:v>0.985909371546008</c:v>
                </c:pt>
                <c:pt idx="52136">
                  <c:v>0.98584655670219601</c:v>
                </c:pt>
                <c:pt idx="52137">
                  <c:v>0.98598212872481805</c:v>
                </c:pt>
                <c:pt idx="52138">
                  <c:v>0.98593529198585494</c:v>
                </c:pt>
                <c:pt idx="52139">
                  <c:v>0.98607661283910597</c:v>
                </c:pt>
                <c:pt idx="52140">
                  <c:v>0.98596599243834704</c:v>
                </c:pt>
                <c:pt idx="52141">
                  <c:v>0.98598915335641202</c:v>
                </c:pt>
                <c:pt idx="52142">
                  <c:v>0.98591360229677005</c:v>
                </c:pt>
                <c:pt idx="52143">
                  <c:v>0.98597595415463102</c:v>
                </c:pt>
                <c:pt idx="52144">
                  <c:v>0.98588105375320201</c:v>
                </c:pt>
                <c:pt idx="52145">
                  <c:v>0.98597220538235497</c:v>
                </c:pt>
                <c:pt idx="52146">
                  <c:v>0.98608474272176705</c:v>
                </c:pt>
                <c:pt idx="52147">
                  <c:v>0.98601192887459899</c:v>
                </c:pt>
                <c:pt idx="52148">
                  <c:v>0.98595916088665003</c:v>
                </c:pt>
                <c:pt idx="52149">
                  <c:v>0.98583579096553198</c:v>
                </c:pt>
                <c:pt idx="52150">
                  <c:v>0.98596613549543499</c:v>
                </c:pt>
                <c:pt idx="52151">
                  <c:v>0.985951152444416</c:v>
                </c:pt>
                <c:pt idx="52152">
                  <c:v>0.986097372526896</c:v>
                </c:pt>
                <c:pt idx="52153">
                  <c:v>0.98593033314966205</c:v>
                </c:pt>
                <c:pt idx="52154">
                  <c:v>0.98589753550360804</c:v>
                </c:pt>
                <c:pt idx="52155">
                  <c:v>0.985965000044975</c:v>
                </c:pt>
                <c:pt idx="52156">
                  <c:v>0.98597464673559299</c:v>
                </c:pt>
                <c:pt idx="52157">
                  <c:v>0.98600681748860797</c:v>
                </c:pt>
                <c:pt idx="52158">
                  <c:v>0.98600961476796301</c:v>
                </c:pt>
                <c:pt idx="52159">
                  <c:v>0.98592812037803101</c:v>
                </c:pt>
                <c:pt idx="52160">
                  <c:v>0.98590562319219499</c:v>
                </c:pt>
                <c:pt idx="52161">
                  <c:v>0.98599631026769896</c:v>
                </c:pt>
                <c:pt idx="52162">
                  <c:v>0.98600144164496195</c:v>
                </c:pt>
                <c:pt idx="52163">
                  <c:v>0.98577761344643899</c:v>
                </c:pt>
                <c:pt idx="52164">
                  <c:v>0.98595505047572696</c:v>
                </c:pt>
                <c:pt idx="52165">
                  <c:v>0.98596517885711099</c:v>
                </c:pt>
                <c:pt idx="52166">
                  <c:v>0.98601888454779096</c:v>
                </c:pt>
                <c:pt idx="52167">
                  <c:v>0.98592699707164799</c:v>
                </c:pt>
                <c:pt idx="52168">
                  <c:v>0.98600941075327098</c:v>
                </c:pt>
                <c:pt idx="52169">
                  <c:v>0.98601018023130205</c:v>
                </c:pt>
                <c:pt idx="52170">
                  <c:v>0.98599904371519898</c:v>
                </c:pt>
                <c:pt idx="52171">
                  <c:v>0.98605085192902397</c:v>
                </c:pt>
                <c:pt idx="52172">
                  <c:v>0.98605673423436102</c:v>
                </c:pt>
                <c:pt idx="52173">
                  <c:v>0.98604053279148596</c:v>
                </c:pt>
                <c:pt idx="52174">
                  <c:v>0.98598564672703803</c:v>
                </c:pt>
                <c:pt idx="52175">
                  <c:v>0.98592997360872603</c:v>
                </c:pt>
                <c:pt idx="52176">
                  <c:v>0.98598246097168696</c:v>
                </c:pt>
                <c:pt idx="52177">
                  <c:v>0.98596924510856898</c:v>
                </c:pt>
                <c:pt idx="52178">
                  <c:v>0.98585553748287502</c:v>
                </c:pt>
                <c:pt idx="52179">
                  <c:v>0.98587007900672696</c:v>
                </c:pt>
                <c:pt idx="52180">
                  <c:v>0.98599220840158497</c:v>
                </c:pt>
                <c:pt idx="52181">
                  <c:v>0.98595059211746405</c:v>
                </c:pt>
                <c:pt idx="52182">
                  <c:v>0.98593705123235598</c:v>
                </c:pt>
                <c:pt idx="52183">
                  <c:v>0.98584762370123802</c:v>
                </c:pt>
                <c:pt idx="52184">
                  <c:v>0.98602566621863597</c:v>
                </c:pt>
                <c:pt idx="52185">
                  <c:v>0.98591581661277095</c:v>
                </c:pt>
                <c:pt idx="52186">
                  <c:v>0.98606380021624096</c:v>
                </c:pt>
                <c:pt idx="52187">
                  <c:v>0.98589368234581798</c:v>
                </c:pt>
                <c:pt idx="52188">
                  <c:v>0.986003885167134</c:v>
                </c:pt>
                <c:pt idx="52189">
                  <c:v>0.98591813161009401</c:v>
                </c:pt>
                <c:pt idx="52190">
                  <c:v>0.98591497945270501</c:v>
                </c:pt>
                <c:pt idx="52191">
                  <c:v>0.98605383975914096</c:v>
                </c:pt>
                <c:pt idx="52192">
                  <c:v>0.98577787562586405</c:v>
                </c:pt>
                <c:pt idx="52193">
                  <c:v>0.98609300999976002</c:v>
                </c:pt>
                <c:pt idx="52194">
                  <c:v>0.98587205282766899</c:v>
                </c:pt>
                <c:pt idx="52195">
                  <c:v>0.98604350796714901</c:v>
                </c:pt>
                <c:pt idx="52196">
                  <c:v>0.985904934874686</c:v>
                </c:pt>
                <c:pt idx="52197">
                  <c:v>0.98597421866266899</c:v>
                </c:pt>
                <c:pt idx="52198">
                  <c:v>0.98610081109194703</c:v>
                </c:pt>
                <c:pt idx="52199">
                  <c:v>0.98603768860047902</c:v>
                </c:pt>
                <c:pt idx="52200">
                  <c:v>0.98593170166475996</c:v>
                </c:pt>
                <c:pt idx="52201">
                  <c:v>0.98593307929888296</c:v>
                </c:pt>
                <c:pt idx="52202">
                  <c:v>0.98594414971589595</c:v>
                </c:pt>
                <c:pt idx="52203">
                  <c:v>0.985921638571017</c:v>
                </c:pt>
                <c:pt idx="52204">
                  <c:v>0.98598736634844397</c:v>
                </c:pt>
                <c:pt idx="52205">
                  <c:v>0.98599944071347501</c:v>
                </c:pt>
                <c:pt idx="52206">
                  <c:v>0.98595700523354901</c:v>
                </c:pt>
                <c:pt idx="52207">
                  <c:v>0.98599746474764804</c:v>
                </c:pt>
                <c:pt idx="52208">
                  <c:v>0.98588062280905397</c:v>
                </c:pt>
                <c:pt idx="52209">
                  <c:v>0.98600459253842299</c:v>
                </c:pt>
                <c:pt idx="52210">
                  <c:v>0.98601198124560296</c:v>
                </c:pt>
                <c:pt idx="52211">
                  <c:v>0.98601922262304098</c:v>
                </c:pt>
                <c:pt idx="52212">
                  <c:v>0.98584878262648901</c:v>
                </c:pt>
                <c:pt idx="52213">
                  <c:v>0.98589289280692005</c:v>
                </c:pt>
                <c:pt idx="52214">
                  <c:v>0.98592464630171905</c:v>
                </c:pt>
                <c:pt idx="52215">
                  <c:v>0.98596405581584201</c:v>
                </c:pt>
                <c:pt idx="52216">
                  <c:v>0.98597252999025298</c:v>
                </c:pt>
                <c:pt idx="52217">
                  <c:v>0.98595687427922596</c:v>
                </c:pt>
                <c:pt idx="52218">
                  <c:v>0.98592323473405397</c:v>
                </c:pt>
                <c:pt idx="52219">
                  <c:v>0.98588610721460601</c:v>
                </c:pt>
                <c:pt idx="52220">
                  <c:v>0.98601260519691003</c:v>
                </c:pt>
                <c:pt idx="52221">
                  <c:v>0.98584866085004796</c:v>
                </c:pt>
                <c:pt idx="52222">
                  <c:v>0.98607151357850598</c:v>
                </c:pt>
                <c:pt idx="52223">
                  <c:v>0.98591573855570303</c:v>
                </c:pt>
                <c:pt idx="52224">
                  <c:v>0.98598145550095695</c:v>
                </c:pt>
                <c:pt idx="52225">
                  <c:v>0.98602123148449905</c:v>
                </c:pt>
                <c:pt idx="52226">
                  <c:v>0.98592438208872502</c:v>
                </c:pt>
                <c:pt idx="52227">
                  <c:v>0.98604454599092695</c:v>
                </c:pt>
                <c:pt idx="52228">
                  <c:v>0.98601333165536797</c:v>
                </c:pt>
                <c:pt idx="52229">
                  <c:v>0.98588760533744602</c:v>
                </c:pt>
                <c:pt idx="52230">
                  <c:v>0.98590574153030597</c:v>
                </c:pt>
                <c:pt idx="52231">
                  <c:v>0.985937564189591</c:v>
                </c:pt>
                <c:pt idx="52232">
                  <c:v>0.98597711914703101</c:v>
                </c:pt>
                <c:pt idx="52233">
                  <c:v>0.98599421506088603</c:v>
                </c:pt>
                <c:pt idx="52234">
                  <c:v>0.985970774909804</c:v>
                </c:pt>
                <c:pt idx="52235">
                  <c:v>0.98592765879685396</c:v>
                </c:pt>
                <c:pt idx="52236">
                  <c:v>0.98591636202657995</c:v>
                </c:pt>
                <c:pt idx="52237">
                  <c:v>0.98586182736260097</c:v>
                </c:pt>
                <c:pt idx="52238">
                  <c:v>0.98600544882380103</c:v>
                </c:pt>
                <c:pt idx="52239">
                  <c:v>0.98606839338809005</c:v>
                </c:pt>
                <c:pt idx="52240">
                  <c:v>0.98591210430712795</c:v>
                </c:pt>
                <c:pt idx="52241">
                  <c:v>0.98604814980632205</c:v>
                </c:pt>
                <c:pt idx="52242">
                  <c:v>0.98592107125738204</c:v>
                </c:pt>
                <c:pt idx="52243">
                  <c:v>0.98598872937616999</c:v>
                </c:pt>
                <c:pt idx="52244">
                  <c:v>0.98602694749795405</c:v>
                </c:pt>
                <c:pt idx="52245">
                  <c:v>0.98592687195809803</c:v>
                </c:pt>
                <c:pt idx="52246">
                  <c:v>0.98587219355574496</c:v>
                </c:pt>
                <c:pt idx="52247">
                  <c:v>0.98590198108448501</c:v>
                </c:pt>
                <c:pt idx="52248">
                  <c:v>0.98594845155682298</c:v>
                </c:pt>
                <c:pt idx="52249">
                  <c:v>0.98600653567088303</c:v>
                </c:pt>
                <c:pt idx="52250">
                  <c:v>0.98595493541439205</c:v>
                </c:pt>
                <c:pt idx="52251">
                  <c:v>0.985961653150079</c:v>
                </c:pt>
                <c:pt idx="52252">
                  <c:v>0.98596890417369598</c:v>
                </c:pt>
                <c:pt idx="52253">
                  <c:v>0.98609708761444204</c:v>
                </c:pt>
                <c:pt idx="52254">
                  <c:v>0.98597063247949002</c:v>
                </c:pt>
                <c:pt idx="52255">
                  <c:v>0.98602613524955096</c:v>
                </c:pt>
                <c:pt idx="52256">
                  <c:v>0.98597256272238598</c:v>
                </c:pt>
                <c:pt idx="52257">
                  <c:v>0.98598585189516696</c:v>
                </c:pt>
                <c:pt idx="52258">
                  <c:v>0.98593919326645396</c:v>
                </c:pt>
                <c:pt idx="52259">
                  <c:v>0.98607411411137103</c:v>
                </c:pt>
                <c:pt idx="52260">
                  <c:v>0.986088872890032</c:v>
                </c:pt>
                <c:pt idx="52261">
                  <c:v>0.98598679794402599</c:v>
                </c:pt>
                <c:pt idx="52262">
                  <c:v>0.98589713087925102</c:v>
                </c:pt>
                <c:pt idx="52263">
                  <c:v>0.98594404535607105</c:v>
                </c:pt>
                <c:pt idx="52264">
                  <c:v>0.98595235948772797</c:v>
                </c:pt>
                <c:pt idx="52265">
                  <c:v>0.98600568584292403</c:v>
                </c:pt>
                <c:pt idx="52266">
                  <c:v>0.98601598727044004</c:v>
                </c:pt>
                <c:pt idx="52267">
                  <c:v>0.98589383286117205</c:v>
                </c:pt>
                <c:pt idx="52268">
                  <c:v>0.98598974504552495</c:v>
                </c:pt>
                <c:pt idx="52269">
                  <c:v>0.98601697296610902</c:v>
                </c:pt>
                <c:pt idx="52270">
                  <c:v>0.98591376276810305</c:v>
                </c:pt>
                <c:pt idx="52271">
                  <c:v>0.98604474246010299</c:v>
                </c:pt>
                <c:pt idx="52272">
                  <c:v>0.98601900214970095</c:v>
                </c:pt>
                <c:pt idx="52273">
                  <c:v>0.98608822891201597</c:v>
                </c:pt>
                <c:pt idx="52274">
                  <c:v>0.98600906959250401</c:v>
                </c:pt>
                <c:pt idx="52275">
                  <c:v>0.98595704666113704</c:v>
                </c:pt>
                <c:pt idx="52276">
                  <c:v>0.98608220672931601</c:v>
                </c:pt>
                <c:pt idx="52277">
                  <c:v>0.98604808371825403</c:v>
                </c:pt>
                <c:pt idx="52278">
                  <c:v>0.98593322246083603</c:v>
                </c:pt>
                <c:pt idx="52279">
                  <c:v>0.985967334611077</c:v>
                </c:pt>
                <c:pt idx="52280">
                  <c:v>0.985985869749466</c:v>
                </c:pt>
                <c:pt idx="52281">
                  <c:v>0.98585591724308996</c:v>
                </c:pt>
                <c:pt idx="52282">
                  <c:v>0.98610782596190005</c:v>
                </c:pt>
                <c:pt idx="52283">
                  <c:v>0.98592877055024597</c:v>
                </c:pt>
                <c:pt idx="52284">
                  <c:v>0.98595859905421201</c:v>
                </c:pt>
                <c:pt idx="52285">
                  <c:v>0.98592439408712496</c:v>
                </c:pt>
                <c:pt idx="52286">
                  <c:v>0.98599083425030298</c:v>
                </c:pt>
                <c:pt idx="52287">
                  <c:v>0.98596269849470397</c:v>
                </c:pt>
                <c:pt idx="52288">
                  <c:v>0.985970983978947</c:v>
                </c:pt>
                <c:pt idx="52289">
                  <c:v>0.98600368325335197</c:v>
                </c:pt>
                <c:pt idx="52290">
                  <c:v>0.98601672468455104</c:v>
                </c:pt>
                <c:pt idx="52291">
                  <c:v>0.98602534582778301</c:v>
                </c:pt>
                <c:pt idx="52292">
                  <c:v>0.98591271228398203</c:v>
                </c:pt>
                <c:pt idx="52293">
                  <c:v>0.98598137400819696</c:v>
                </c:pt>
                <c:pt idx="52294">
                  <c:v>0.98597166275610404</c:v>
                </c:pt>
                <c:pt idx="52295">
                  <c:v>0.98603294929126195</c:v>
                </c:pt>
                <c:pt idx="52296">
                  <c:v>0.98588455284771004</c:v>
                </c:pt>
                <c:pt idx="52297">
                  <c:v>0.98588303050819903</c:v>
                </c:pt>
                <c:pt idx="52298">
                  <c:v>0.98607173915072699</c:v>
                </c:pt>
                <c:pt idx="52299">
                  <c:v>0.98595983458329195</c:v>
                </c:pt>
                <c:pt idx="52300">
                  <c:v>0.986015229461354</c:v>
                </c:pt>
                <c:pt idx="52301">
                  <c:v>0.98590962845424701</c:v>
                </c:pt>
                <c:pt idx="52302">
                  <c:v>0.98607547070359902</c:v>
                </c:pt>
                <c:pt idx="52303">
                  <c:v>0.98592103611196202</c:v>
                </c:pt>
                <c:pt idx="52304">
                  <c:v>0.98604088430805303</c:v>
                </c:pt>
                <c:pt idx="52305">
                  <c:v>0.98601191011945999</c:v>
                </c:pt>
                <c:pt idx="52306">
                  <c:v>0.98601178186028005</c:v>
                </c:pt>
                <c:pt idx="52307">
                  <c:v>0.98591427991905201</c:v>
                </c:pt>
                <c:pt idx="52308">
                  <c:v>0.98593368107166601</c:v>
                </c:pt>
                <c:pt idx="52309">
                  <c:v>0.98589056759024596</c:v>
                </c:pt>
                <c:pt idx="52310">
                  <c:v>0.98599237152052099</c:v>
                </c:pt>
                <c:pt idx="52311">
                  <c:v>0.98605493739291505</c:v>
                </c:pt>
                <c:pt idx="52312">
                  <c:v>0.98589524956769303</c:v>
                </c:pt>
                <c:pt idx="52313">
                  <c:v>0.98610447801964196</c:v>
                </c:pt>
                <c:pt idx="52314">
                  <c:v>0.98595900402693604</c:v>
                </c:pt>
                <c:pt idx="52315">
                  <c:v>0.98595677486518696</c:v>
                </c:pt>
                <c:pt idx="52316">
                  <c:v>0.985970040882438</c:v>
                </c:pt>
                <c:pt idx="52317">
                  <c:v>0.98586695618278297</c:v>
                </c:pt>
                <c:pt idx="52318">
                  <c:v>0.98604713142928702</c:v>
                </c:pt>
                <c:pt idx="52319">
                  <c:v>0.98586234120469596</c:v>
                </c:pt>
                <c:pt idx="52320">
                  <c:v>0.98607876951682105</c:v>
                </c:pt>
                <c:pt idx="52321">
                  <c:v>0.98596018236621896</c:v>
                </c:pt>
                <c:pt idx="52322">
                  <c:v>0.98599550455634599</c:v>
                </c:pt>
                <c:pt idx="52323">
                  <c:v>0.98589896235768903</c:v>
                </c:pt>
                <c:pt idx="52324">
                  <c:v>0.98606829952074104</c:v>
                </c:pt>
                <c:pt idx="52325">
                  <c:v>0.98586329646469695</c:v>
                </c:pt>
                <c:pt idx="52326">
                  <c:v>0.98594560146314003</c:v>
                </c:pt>
                <c:pt idx="52327">
                  <c:v>0.98603567261772496</c:v>
                </c:pt>
                <c:pt idx="52328">
                  <c:v>0.98610104240852603</c:v>
                </c:pt>
                <c:pt idx="52329">
                  <c:v>0.98591445563958102</c:v>
                </c:pt>
                <c:pt idx="52330">
                  <c:v>0.98599189884513605</c:v>
                </c:pt>
                <c:pt idx="52331">
                  <c:v>0.98596352664705</c:v>
                </c:pt>
                <c:pt idx="52332">
                  <c:v>0.98592503692343703</c:v>
                </c:pt>
                <c:pt idx="52333">
                  <c:v>0.98612502372423605</c:v>
                </c:pt>
                <c:pt idx="52334">
                  <c:v>0.98591367960174403</c:v>
                </c:pt>
                <c:pt idx="52335">
                  <c:v>0.98582900637942705</c:v>
                </c:pt>
                <c:pt idx="52336">
                  <c:v>0.98592089011144501</c:v>
                </c:pt>
                <c:pt idx="52337">
                  <c:v>0.98602000231495501</c:v>
                </c:pt>
                <c:pt idx="52338">
                  <c:v>0.98601370155213397</c:v>
                </c:pt>
                <c:pt idx="52339">
                  <c:v>0.98603977024538003</c:v>
                </c:pt>
                <c:pt idx="52340">
                  <c:v>0.98599936863465099</c:v>
                </c:pt>
                <c:pt idx="52341">
                  <c:v>0.98586199729566704</c:v>
                </c:pt>
                <c:pt idx="52342">
                  <c:v>0.98600112538469897</c:v>
                </c:pt>
                <c:pt idx="52343">
                  <c:v>0.98583967868462397</c:v>
                </c:pt>
                <c:pt idx="52344">
                  <c:v>0.98605191802479297</c:v>
                </c:pt>
                <c:pt idx="52345">
                  <c:v>0.98587285704651695</c:v>
                </c:pt>
                <c:pt idx="52346">
                  <c:v>0.98606025127553698</c:v>
                </c:pt>
                <c:pt idx="52347">
                  <c:v>0.98602123810608699</c:v>
                </c:pt>
                <c:pt idx="52348">
                  <c:v>0.98605126630200202</c:v>
                </c:pt>
                <c:pt idx="52349">
                  <c:v>0.98592902339184996</c:v>
                </c:pt>
                <c:pt idx="52350">
                  <c:v>0.98596473595319301</c:v>
                </c:pt>
                <c:pt idx="52351">
                  <c:v>0.98596531381697905</c:v>
                </c:pt>
                <c:pt idx="52352">
                  <c:v>0.98600131257705703</c:v>
                </c:pt>
                <c:pt idx="52353">
                  <c:v>0.98591505530955803</c:v>
                </c:pt>
                <c:pt idx="52354">
                  <c:v>0.98578249553063302</c:v>
                </c:pt>
                <c:pt idx="52355">
                  <c:v>0.98592895246466306</c:v>
                </c:pt>
                <c:pt idx="52356">
                  <c:v>0.98593949537954295</c:v>
                </c:pt>
                <c:pt idx="52357">
                  <c:v>0.98593220765251699</c:v>
                </c:pt>
                <c:pt idx="52358">
                  <c:v>0.98602380638250198</c:v>
                </c:pt>
                <c:pt idx="52359">
                  <c:v>0.98591990672679097</c:v>
                </c:pt>
                <c:pt idx="52360">
                  <c:v>0.98597618256994202</c:v>
                </c:pt>
                <c:pt idx="52361">
                  <c:v>0.98591336212286595</c:v>
                </c:pt>
                <c:pt idx="52362">
                  <c:v>0.98593948007829901</c:v>
                </c:pt>
                <c:pt idx="52363">
                  <c:v>0.98593001522983303</c:v>
                </c:pt>
                <c:pt idx="52364">
                  <c:v>0.98591567309152595</c:v>
                </c:pt>
                <c:pt idx="52365">
                  <c:v>0.98585038031919603</c:v>
                </c:pt>
                <c:pt idx="52366">
                  <c:v>0.98595773468853898</c:v>
                </c:pt>
                <c:pt idx="52367">
                  <c:v>0.985929345474297</c:v>
                </c:pt>
                <c:pt idx="52368">
                  <c:v>0.98600878169011597</c:v>
                </c:pt>
                <c:pt idx="52369">
                  <c:v>0.98584192137368698</c:v>
                </c:pt>
                <c:pt idx="52370">
                  <c:v>0.98598848181800303</c:v>
                </c:pt>
                <c:pt idx="52371">
                  <c:v>0.98599002626538201</c:v>
                </c:pt>
                <c:pt idx="52372">
                  <c:v>0.98594673163566304</c:v>
                </c:pt>
                <c:pt idx="52373">
                  <c:v>0.98603632106514605</c:v>
                </c:pt>
                <c:pt idx="52374">
                  <c:v>0.98586792465203299</c:v>
                </c:pt>
                <c:pt idx="52375">
                  <c:v>0.98599788211113604</c:v>
                </c:pt>
                <c:pt idx="52376">
                  <c:v>0.985920909732244</c:v>
                </c:pt>
                <c:pt idx="52377">
                  <c:v>0.98590709519256303</c:v>
                </c:pt>
                <c:pt idx="52378">
                  <c:v>0.98599599573098895</c:v>
                </c:pt>
                <c:pt idx="52379">
                  <c:v>0.98592399212099102</c:v>
                </c:pt>
                <c:pt idx="52380">
                  <c:v>0.98602497102824804</c:v>
                </c:pt>
                <c:pt idx="52381">
                  <c:v>0.98586360843729104</c:v>
                </c:pt>
                <c:pt idx="52382">
                  <c:v>0.98602850980425805</c:v>
                </c:pt>
                <c:pt idx="52383">
                  <c:v>0.985911936443708</c:v>
                </c:pt>
                <c:pt idx="52384">
                  <c:v>0.98605370228229305</c:v>
                </c:pt>
                <c:pt idx="52385">
                  <c:v>0.98591104729270496</c:v>
                </c:pt>
                <c:pt idx="52386">
                  <c:v>0.98581326940885905</c:v>
                </c:pt>
                <c:pt idx="52387">
                  <c:v>0.98597679627435497</c:v>
                </c:pt>
                <c:pt idx="52388">
                  <c:v>0.98594725982107501</c:v>
                </c:pt>
                <c:pt idx="52389">
                  <c:v>0.98599710088098103</c:v>
                </c:pt>
                <c:pt idx="52390">
                  <c:v>0.98587953564271102</c:v>
                </c:pt>
                <c:pt idx="52391">
                  <c:v>0.98585038039033401</c:v>
                </c:pt>
                <c:pt idx="52392">
                  <c:v>0.98601787107384997</c:v>
                </c:pt>
                <c:pt idx="52393">
                  <c:v>0.98598165355286205</c:v>
                </c:pt>
                <c:pt idx="52394">
                  <c:v>0.986011263021637</c:v>
                </c:pt>
                <c:pt idx="52395">
                  <c:v>0.98590662391514094</c:v>
                </c:pt>
                <c:pt idx="52396">
                  <c:v>0.98597780178599603</c:v>
                </c:pt>
                <c:pt idx="52397">
                  <c:v>0.98601365574030397</c:v>
                </c:pt>
                <c:pt idx="52398">
                  <c:v>0.98596085217293195</c:v>
                </c:pt>
                <c:pt idx="52399">
                  <c:v>0.986051386393207</c:v>
                </c:pt>
                <c:pt idx="52400">
                  <c:v>0.98592936079113902</c:v>
                </c:pt>
                <c:pt idx="52401">
                  <c:v>0.98600988628540098</c:v>
                </c:pt>
                <c:pt idx="52402">
                  <c:v>0.98593079792471705</c:v>
                </c:pt>
                <c:pt idx="52403">
                  <c:v>0.98600370583290398</c:v>
                </c:pt>
                <c:pt idx="52404">
                  <c:v>0.98586072374057099</c:v>
                </c:pt>
                <c:pt idx="52405">
                  <c:v>0.98596179024064301</c:v>
                </c:pt>
                <c:pt idx="52406">
                  <c:v>0.98593216340560896</c:v>
                </c:pt>
                <c:pt idx="52407">
                  <c:v>0.98597349286160896</c:v>
                </c:pt>
                <c:pt idx="52408">
                  <c:v>0.98602825708504804</c:v>
                </c:pt>
                <c:pt idx="52409">
                  <c:v>0.98601091990199596</c:v>
                </c:pt>
                <c:pt idx="52410">
                  <c:v>0.98598946579477298</c:v>
                </c:pt>
                <c:pt idx="52411">
                  <c:v>0.98603652115068496</c:v>
                </c:pt>
                <c:pt idx="52412">
                  <c:v>0.98590651554085396</c:v>
                </c:pt>
                <c:pt idx="52413">
                  <c:v>0.98592333493862405</c:v>
                </c:pt>
                <c:pt idx="52414">
                  <c:v>0.98604338597855701</c:v>
                </c:pt>
                <c:pt idx="52415">
                  <c:v>0.985889307065408</c:v>
                </c:pt>
                <c:pt idx="52416">
                  <c:v>0.98600503811141404</c:v>
                </c:pt>
                <c:pt idx="52417">
                  <c:v>0.98589125903192798</c:v>
                </c:pt>
                <c:pt idx="52418">
                  <c:v>0.98600565303102405</c:v>
                </c:pt>
                <c:pt idx="52419">
                  <c:v>0.98592994451141702</c:v>
                </c:pt>
                <c:pt idx="52420">
                  <c:v>0.98594512975225701</c:v>
                </c:pt>
                <c:pt idx="52421">
                  <c:v>0.98589808040221105</c:v>
                </c:pt>
                <c:pt idx="52422">
                  <c:v>0.98611793772791401</c:v>
                </c:pt>
                <c:pt idx="52423">
                  <c:v>0.98597686217038605</c:v>
                </c:pt>
                <c:pt idx="52424">
                  <c:v>0.98600119838848699</c:v>
                </c:pt>
                <c:pt idx="52425">
                  <c:v>0.98586980620073394</c:v>
                </c:pt>
                <c:pt idx="52426">
                  <c:v>0.98608060930103003</c:v>
                </c:pt>
                <c:pt idx="52427">
                  <c:v>0.98596505620886099</c:v>
                </c:pt>
                <c:pt idx="52428">
                  <c:v>0.98598817888439705</c:v>
                </c:pt>
                <c:pt idx="52429">
                  <c:v>0.98580203119500398</c:v>
                </c:pt>
                <c:pt idx="52430">
                  <c:v>0.98608583865289101</c:v>
                </c:pt>
                <c:pt idx="52431">
                  <c:v>0.98587077606473505</c:v>
                </c:pt>
                <c:pt idx="52432">
                  <c:v>0.98598287923411798</c:v>
                </c:pt>
                <c:pt idx="52433">
                  <c:v>0.98596570084539703</c:v>
                </c:pt>
                <c:pt idx="52434">
                  <c:v>0.98600874143200101</c:v>
                </c:pt>
                <c:pt idx="52435">
                  <c:v>0.986072325833802</c:v>
                </c:pt>
                <c:pt idx="52436">
                  <c:v>0.98603579984433998</c:v>
                </c:pt>
                <c:pt idx="52437">
                  <c:v>0.98604092729330794</c:v>
                </c:pt>
                <c:pt idx="52438">
                  <c:v>0.98593935866923399</c:v>
                </c:pt>
                <c:pt idx="52439">
                  <c:v>0.985992422635948</c:v>
                </c:pt>
                <c:pt idx="52440">
                  <c:v>0.98582722246999999</c:v>
                </c:pt>
                <c:pt idx="52441">
                  <c:v>0.98602020187022599</c:v>
                </c:pt>
                <c:pt idx="52442">
                  <c:v>0.98594114093348895</c:v>
                </c:pt>
                <c:pt idx="52443">
                  <c:v>0.98608566326563096</c:v>
                </c:pt>
                <c:pt idx="52444">
                  <c:v>0.98604066359700304</c:v>
                </c:pt>
                <c:pt idx="52445">
                  <c:v>0.98591569880574803</c:v>
                </c:pt>
                <c:pt idx="52446">
                  <c:v>0.98593929062348395</c:v>
                </c:pt>
                <c:pt idx="52447">
                  <c:v>0.98590632776774001</c:v>
                </c:pt>
                <c:pt idx="52448">
                  <c:v>0.98596537467311096</c:v>
                </c:pt>
                <c:pt idx="52449">
                  <c:v>0.98594215592143897</c:v>
                </c:pt>
                <c:pt idx="52450">
                  <c:v>0.98602420020488701</c:v>
                </c:pt>
                <c:pt idx="52451">
                  <c:v>0.98599642148867905</c:v>
                </c:pt>
                <c:pt idx="52452">
                  <c:v>0.98582573406646401</c:v>
                </c:pt>
                <c:pt idx="52453">
                  <c:v>0.98599378443242103</c:v>
                </c:pt>
                <c:pt idx="52454">
                  <c:v>0.98590824437347202</c:v>
                </c:pt>
                <c:pt idx="52455">
                  <c:v>0.98597234386805599</c:v>
                </c:pt>
                <c:pt idx="52456">
                  <c:v>0.98598059002437699</c:v>
                </c:pt>
                <c:pt idx="52457">
                  <c:v>0.98590913517895995</c:v>
                </c:pt>
                <c:pt idx="52458">
                  <c:v>0.98594754732420598</c:v>
                </c:pt>
                <c:pt idx="52459">
                  <c:v>0.98591294295496601</c:v>
                </c:pt>
                <c:pt idx="52460">
                  <c:v>0.98598505770937395</c:v>
                </c:pt>
                <c:pt idx="52461">
                  <c:v>0.9860297141362</c:v>
                </c:pt>
                <c:pt idx="52462">
                  <c:v>0.98594321914029304</c:v>
                </c:pt>
                <c:pt idx="52463">
                  <c:v>0.986050676973109</c:v>
                </c:pt>
                <c:pt idx="52464">
                  <c:v>0.98593899543714103</c:v>
                </c:pt>
                <c:pt idx="52465">
                  <c:v>0.98594054753742899</c:v>
                </c:pt>
                <c:pt idx="52466">
                  <c:v>0.98589008298822201</c:v>
                </c:pt>
                <c:pt idx="52467">
                  <c:v>0.98586141693175799</c:v>
                </c:pt>
                <c:pt idx="52468">
                  <c:v>0.98592788205688497</c:v>
                </c:pt>
                <c:pt idx="52469">
                  <c:v>0.98592820908149803</c:v>
                </c:pt>
                <c:pt idx="52470">
                  <c:v>0.98595416645326805</c:v>
                </c:pt>
                <c:pt idx="52471">
                  <c:v>0.98594108863348195</c:v>
                </c:pt>
                <c:pt idx="52472">
                  <c:v>0.98593991822302596</c:v>
                </c:pt>
                <c:pt idx="52473">
                  <c:v>0.98603240874224096</c:v>
                </c:pt>
                <c:pt idx="52474">
                  <c:v>0.98597207443919299</c:v>
                </c:pt>
                <c:pt idx="52475">
                  <c:v>0.98579795368394396</c:v>
                </c:pt>
                <c:pt idx="52476">
                  <c:v>0.98597171300063002</c:v>
                </c:pt>
                <c:pt idx="52477">
                  <c:v>0.98602748198801804</c:v>
                </c:pt>
                <c:pt idx="52478">
                  <c:v>0.98597094459064205</c:v>
                </c:pt>
                <c:pt idx="52479">
                  <c:v>0.98595431300819603</c:v>
                </c:pt>
                <c:pt idx="52480">
                  <c:v>0.985958823024776</c:v>
                </c:pt>
                <c:pt idx="52481">
                  <c:v>0.98601916998424199</c:v>
                </c:pt>
                <c:pt idx="52482">
                  <c:v>0.98604385821588603</c:v>
                </c:pt>
                <c:pt idx="52483">
                  <c:v>0.98594783992486501</c:v>
                </c:pt>
                <c:pt idx="52484">
                  <c:v>0.98593601935439801</c:v>
                </c:pt>
                <c:pt idx="52485">
                  <c:v>0.98600022914445096</c:v>
                </c:pt>
                <c:pt idx="52486">
                  <c:v>0.986038215893003</c:v>
                </c:pt>
                <c:pt idx="52487">
                  <c:v>0.98603424831323905</c:v>
                </c:pt>
                <c:pt idx="52488">
                  <c:v>0.985883947503856</c:v>
                </c:pt>
                <c:pt idx="52489">
                  <c:v>0.98589662258982103</c:v>
                </c:pt>
                <c:pt idx="52490">
                  <c:v>0.98608424475655598</c:v>
                </c:pt>
                <c:pt idx="52491">
                  <c:v>0.98594093622506096</c:v>
                </c:pt>
                <c:pt idx="52492">
                  <c:v>0.986070677736539</c:v>
                </c:pt>
                <c:pt idx="52493">
                  <c:v>0.98586956612898702</c:v>
                </c:pt>
                <c:pt idx="52494">
                  <c:v>0.986067940897696</c:v>
                </c:pt>
                <c:pt idx="52495">
                  <c:v>0.98587255787194505</c:v>
                </c:pt>
                <c:pt idx="52496">
                  <c:v>0.98588388992553599</c:v>
                </c:pt>
                <c:pt idx="52497">
                  <c:v>0.98600868004688702</c:v>
                </c:pt>
                <c:pt idx="52498">
                  <c:v>0.98590605539209897</c:v>
                </c:pt>
                <c:pt idx="52499">
                  <c:v>0.98598970317467305</c:v>
                </c:pt>
                <c:pt idx="52500">
                  <c:v>0.98597046596242299</c:v>
                </c:pt>
                <c:pt idx="52501">
                  <c:v>0.98597097925579702</c:v>
                </c:pt>
                <c:pt idx="52502">
                  <c:v>0.98593426106789295</c:v>
                </c:pt>
                <c:pt idx="52503">
                  <c:v>0.98606593478757898</c:v>
                </c:pt>
                <c:pt idx="52504">
                  <c:v>0.98595419535471995</c:v>
                </c:pt>
                <c:pt idx="52505">
                  <c:v>0.98592911869865096</c:v>
                </c:pt>
                <c:pt idx="52506">
                  <c:v>0.98596912741760301</c:v>
                </c:pt>
                <c:pt idx="52507">
                  <c:v>0.98591326449438499</c:v>
                </c:pt>
                <c:pt idx="52508">
                  <c:v>0.98603303207252002</c:v>
                </c:pt>
                <c:pt idx="52509">
                  <c:v>0.986022169398168</c:v>
                </c:pt>
                <c:pt idx="52510">
                  <c:v>0.98583100980237404</c:v>
                </c:pt>
                <c:pt idx="52511">
                  <c:v>0.98605268568188498</c:v>
                </c:pt>
                <c:pt idx="52512">
                  <c:v>0.98592353958093903</c:v>
                </c:pt>
                <c:pt idx="52513">
                  <c:v>0.98599060013407902</c:v>
                </c:pt>
                <c:pt idx="52514">
                  <c:v>0.98599614458536999</c:v>
                </c:pt>
                <c:pt idx="52515">
                  <c:v>0.98601709887225997</c:v>
                </c:pt>
                <c:pt idx="52516">
                  <c:v>0.98588269750776303</c:v>
                </c:pt>
                <c:pt idx="52517">
                  <c:v>0.98597112266997999</c:v>
                </c:pt>
                <c:pt idx="52518">
                  <c:v>0.98604632926560198</c:v>
                </c:pt>
                <c:pt idx="52519">
                  <c:v>0.98602158516398797</c:v>
                </c:pt>
                <c:pt idx="52520">
                  <c:v>0.98593926354123695</c:v>
                </c:pt>
                <c:pt idx="52521">
                  <c:v>0.985973399974301</c:v>
                </c:pt>
                <c:pt idx="52522">
                  <c:v>0.98607112037204703</c:v>
                </c:pt>
                <c:pt idx="52523">
                  <c:v>0.986002324088601</c:v>
                </c:pt>
                <c:pt idx="52524">
                  <c:v>0.98592391396353196</c:v>
                </c:pt>
                <c:pt idx="52525">
                  <c:v>0.98604504877023103</c:v>
                </c:pt>
                <c:pt idx="52526">
                  <c:v>0.98586758853085799</c:v>
                </c:pt>
                <c:pt idx="52527">
                  <c:v>0.98593581910139505</c:v>
                </c:pt>
                <c:pt idx="52528">
                  <c:v>0.98598579165342204</c:v>
                </c:pt>
                <c:pt idx="52529">
                  <c:v>0.98597848108084496</c:v>
                </c:pt>
                <c:pt idx="52530">
                  <c:v>0.98603220379259005</c:v>
                </c:pt>
                <c:pt idx="52531">
                  <c:v>0.98593079575738796</c:v>
                </c:pt>
                <c:pt idx="52532">
                  <c:v>0.98608211021665704</c:v>
                </c:pt>
                <c:pt idx="52533">
                  <c:v>0.98595727148647205</c:v>
                </c:pt>
                <c:pt idx="52534">
                  <c:v>0.98589807147883401</c:v>
                </c:pt>
                <c:pt idx="52535">
                  <c:v>0.98589476276463095</c:v>
                </c:pt>
                <c:pt idx="52536">
                  <c:v>0.985931337127671</c:v>
                </c:pt>
                <c:pt idx="52537">
                  <c:v>0.98605232078740102</c:v>
                </c:pt>
                <c:pt idx="52538">
                  <c:v>0.98599783694377596</c:v>
                </c:pt>
                <c:pt idx="52539">
                  <c:v>0.98596918058565397</c:v>
                </c:pt>
                <c:pt idx="52540">
                  <c:v>0.98597613113851901</c:v>
                </c:pt>
                <c:pt idx="52541">
                  <c:v>0.98588702791156602</c:v>
                </c:pt>
                <c:pt idx="52542">
                  <c:v>0.98590691033764699</c:v>
                </c:pt>
                <c:pt idx="52543">
                  <c:v>0.98594145509415299</c:v>
                </c:pt>
                <c:pt idx="52544">
                  <c:v>0.98598056170759096</c:v>
                </c:pt>
                <c:pt idx="52545">
                  <c:v>0.98598562988067195</c:v>
                </c:pt>
                <c:pt idx="52546">
                  <c:v>0.98592715460408198</c:v>
                </c:pt>
                <c:pt idx="52547">
                  <c:v>0.98595896878426403</c:v>
                </c:pt>
                <c:pt idx="52548">
                  <c:v>0.986046845458457</c:v>
                </c:pt>
                <c:pt idx="52549">
                  <c:v>0.98595150847534896</c:v>
                </c:pt>
                <c:pt idx="52550">
                  <c:v>0.985873134786871</c:v>
                </c:pt>
                <c:pt idx="52551">
                  <c:v>0.98595307954647704</c:v>
                </c:pt>
                <c:pt idx="52552">
                  <c:v>0.98592365475260502</c:v>
                </c:pt>
                <c:pt idx="52553">
                  <c:v>0.98611514963252</c:v>
                </c:pt>
                <c:pt idx="52554">
                  <c:v>0.98595787304591198</c:v>
                </c:pt>
                <c:pt idx="52555">
                  <c:v>0.98595007866581597</c:v>
                </c:pt>
                <c:pt idx="52556">
                  <c:v>0.985904026624292</c:v>
                </c:pt>
                <c:pt idx="52557">
                  <c:v>0.98585716299466697</c:v>
                </c:pt>
                <c:pt idx="52558">
                  <c:v>0.98602111573212703</c:v>
                </c:pt>
                <c:pt idx="52559">
                  <c:v>0.98604037005717704</c:v>
                </c:pt>
                <c:pt idx="52560">
                  <c:v>0.98596591841076098</c:v>
                </c:pt>
                <c:pt idx="52561">
                  <c:v>0.98586744276869598</c:v>
                </c:pt>
                <c:pt idx="52562">
                  <c:v>0.98593303373020102</c:v>
                </c:pt>
                <c:pt idx="52563">
                  <c:v>0.98597086393038202</c:v>
                </c:pt>
                <c:pt idx="52564">
                  <c:v>0.98586995560864998</c:v>
                </c:pt>
                <c:pt idx="52565">
                  <c:v>0.98599977070853095</c:v>
                </c:pt>
                <c:pt idx="52566">
                  <c:v>0.98589963840342398</c:v>
                </c:pt>
                <c:pt idx="52567">
                  <c:v>0.98594876712677504</c:v>
                </c:pt>
                <c:pt idx="52568">
                  <c:v>0.98608984838170899</c:v>
                </c:pt>
                <c:pt idx="52569">
                  <c:v>0.98589565249261502</c:v>
                </c:pt>
                <c:pt idx="52570">
                  <c:v>0.98584269192018703</c:v>
                </c:pt>
                <c:pt idx="52571">
                  <c:v>0.98600222161143103</c:v>
                </c:pt>
                <c:pt idx="52572">
                  <c:v>0.98599121533303802</c:v>
                </c:pt>
                <c:pt idx="52573">
                  <c:v>0.985902726311356</c:v>
                </c:pt>
                <c:pt idx="52574">
                  <c:v>0.98591592004260997</c:v>
                </c:pt>
                <c:pt idx="52575">
                  <c:v>0.98611560780390395</c:v>
                </c:pt>
                <c:pt idx="52576">
                  <c:v>0.98581254796172502</c:v>
                </c:pt>
                <c:pt idx="52577">
                  <c:v>0.98598201426771603</c:v>
                </c:pt>
                <c:pt idx="52578">
                  <c:v>0.98591614783220205</c:v>
                </c:pt>
                <c:pt idx="52579">
                  <c:v>0.98593586763827501</c:v>
                </c:pt>
                <c:pt idx="52580">
                  <c:v>0.98596039613142405</c:v>
                </c:pt>
                <c:pt idx="52581">
                  <c:v>0.98594708797417197</c:v>
                </c:pt>
                <c:pt idx="52582">
                  <c:v>0.98601518671913801</c:v>
                </c:pt>
                <c:pt idx="52583">
                  <c:v>0.98590277154470796</c:v>
                </c:pt>
                <c:pt idx="52584">
                  <c:v>0.98593108589933698</c:v>
                </c:pt>
                <c:pt idx="52585">
                  <c:v>0.98608735099588896</c:v>
                </c:pt>
                <c:pt idx="52586">
                  <c:v>0.98590284018847196</c:v>
                </c:pt>
                <c:pt idx="52587">
                  <c:v>0.98601306373464304</c:v>
                </c:pt>
                <c:pt idx="52588">
                  <c:v>0.98593967460082599</c:v>
                </c:pt>
                <c:pt idx="52589">
                  <c:v>0.98602893396380797</c:v>
                </c:pt>
                <c:pt idx="52590">
                  <c:v>0.98601636794197201</c:v>
                </c:pt>
                <c:pt idx="52591">
                  <c:v>0.986132174206934</c:v>
                </c:pt>
                <c:pt idx="52592">
                  <c:v>0.98601164337862002</c:v>
                </c:pt>
                <c:pt idx="52593">
                  <c:v>0.98581994693067898</c:v>
                </c:pt>
                <c:pt idx="52594">
                  <c:v>0.98596246856450498</c:v>
                </c:pt>
                <c:pt idx="52595">
                  <c:v>0.98598492921453995</c:v>
                </c:pt>
                <c:pt idx="52596">
                  <c:v>0.98599823178663704</c:v>
                </c:pt>
                <c:pt idx="52597">
                  <c:v>0.98596075104287295</c:v>
                </c:pt>
                <c:pt idx="52598">
                  <c:v>0.98603513897193995</c:v>
                </c:pt>
                <c:pt idx="52599">
                  <c:v>0.985976539381614</c:v>
                </c:pt>
                <c:pt idx="52600">
                  <c:v>0.98595770996050702</c:v>
                </c:pt>
                <c:pt idx="52601">
                  <c:v>0.98594674443434005</c:v>
                </c:pt>
                <c:pt idx="52602">
                  <c:v>0.98601119768852497</c:v>
                </c:pt>
                <c:pt idx="52603">
                  <c:v>0.985941983869983</c:v>
                </c:pt>
                <c:pt idx="52604">
                  <c:v>0.98595308369191104</c:v>
                </c:pt>
                <c:pt idx="52605">
                  <c:v>0.98595886337893301</c:v>
                </c:pt>
                <c:pt idx="52606">
                  <c:v>0.98606356388463601</c:v>
                </c:pt>
                <c:pt idx="52607">
                  <c:v>0.98586968415443998</c:v>
                </c:pt>
                <c:pt idx="52608">
                  <c:v>0.98591469031936796</c:v>
                </c:pt>
                <c:pt idx="52609">
                  <c:v>0.98593912569111797</c:v>
                </c:pt>
                <c:pt idx="52610">
                  <c:v>0.98596763401069099</c:v>
                </c:pt>
                <c:pt idx="52611">
                  <c:v>0.98588820350788697</c:v>
                </c:pt>
                <c:pt idx="52612">
                  <c:v>0.98593391177314005</c:v>
                </c:pt>
                <c:pt idx="52613">
                  <c:v>0.985848353839749</c:v>
                </c:pt>
                <c:pt idx="52614">
                  <c:v>0.98604404366212905</c:v>
                </c:pt>
                <c:pt idx="52615">
                  <c:v>0.98598370690623705</c:v>
                </c:pt>
                <c:pt idx="52616">
                  <c:v>0.98608622639160104</c:v>
                </c:pt>
                <c:pt idx="52617">
                  <c:v>0.98597576036628998</c:v>
                </c:pt>
                <c:pt idx="52618">
                  <c:v>0.98597928637922205</c:v>
                </c:pt>
                <c:pt idx="52619">
                  <c:v>0.98596367548359798</c:v>
                </c:pt>
                <c:pt idx="52620">
                  <c:v>0.98590755372793104</c:v>
                </c:pt>
                <c:pt idx="52621">
                  <c:v>0.98600602058522901</c:v>
                </c:pt>
                <c:pt idx="52622">
                  <c:v>0.98596238148746496</c:v>
                </c:pt>
                <c:pt idx="52623">
                  <c:v>0.98595626553344295</c:v>
                </c:pt>
                <c:pt idx="52624">
                  <c:v>0.98591977175539802</c:v>
                </c:pt>
                <c:pt idx="52625">
                  <c:v>0.98604417880622997</c:v>
                </c:pt>
                <c:pt idx="52626">
                  <c:v>0.98586026091643997</c:v>
                </c:pt>
                <c:pt idx="52627">
                  <c:v>0.98602887942946504</c:v>
                </c:pt>
                <c:pt idx="52628">
                  <c:v>0.98592051006933701</c:v>
                </c:pt>
                <c:pt idx="52629">
                  <c:v>0.98597099740042404</c:v>
                </c:pt>
                <c:pt idx="52630">
                  <c:v>0.98583552177322797</c:v>
                </c:pt>
                <c:pt idx="52631">
                  <c:v>0.98603201340920099</c:v>
                </c:pt>
                <c:pt idx="52632">
                  <c:v>0.98597543507073404</c:v>
                </c:pt>
                <c:pt idx="52633">
                  <c:v>0.98602668599658205</c:v>
                </c:pt>
                <c:pt idx="52634">
                  <c:v>0.985935384309086</c:v>
                </c:pt>
                <c:pt idx="52635">
                  <c:v>0.98609408089884398</c:v>
                </c:pt>
                <c:pt idx="52636">
                  <c:v>0.98586499451843801</c:v>
                </c:pt>
                <c:pt idx="52637">
                  <c:v>0.98605274258485398</c:v>
                </c:pt>
                <c:pt idx="52638">
                  <c:v>0.98597172780456099</c:v>
                </c:pt>
                <c:pt idx="52639">
                  <c:v>0.98610380520102003</c:v>
                </c:pt>
                <c:pt idx="52640">
                  <c:v>0.98587961208096297</c:v>
                </c:pt>
                <c:pt idx="52641">
                  <c:v>0.986015058610484</c:v>
                </c:pt>
                <c:pt idx="52642">
                  <c:v>0.98593124908311702</c:v>
                </c:pt>
                <c:pt idx="52643">
                  <c:v>0.986061140726746</c:v>
                </c:pt>
                <c:pt idx="52644">
                  <c:v>0.98586986681967803</c:v>
                </c:pt>
                <c:pt idx="52645">
                  <c:v>0.98607211957647301</c:v>
                </c:pt>
                <c:pt idx="52646">
                  <c:v>0.98598857305795296</c:v>
                </c:pt>
                <c:pt idx="52647">
                  <c:v>0.98598879584418297</c:v>
                </c:pt>
                <c:pt idx="52648">
                  <c:v>0.98594696893750999</c:v>
                </c:pt>
                <c:pt idx="52649">
                  <c:v>0.98603735968978101</c:v>
                </c:pt>
                <c:pt idx="52650">
                  <c:v>0.98597965056207104</c:v>
                </c:pt>
                <c:pt idx="52651">
                  <c:v>0.98589651701046499</c:v>
                </c:pt>
                <c:pt idx="52652">
                  <c:v>0.98598028630576096</c:v>
                </c:pt>
                <c:pt idx="52653">
                  <c:v>0.98587615001831796</c:v>
                </c:pt>
                <c:pt idx="52654">
                  <c:v>0.986058186814743</c:v>
                </c:pt>
                <c:pt idx="52655">
                  <c:v>0.98604777786683195</c:v>
                </c:pt>
                <c:pt idx="52656">
                  <c:v>0.98610853004076904</c:v>
                </c:pt>
                <c:pt idx="52657">
                  <c:v>0.98599546363608703</c:v>
                </c:pt>
                <c:pt idx="52658">
                  <c:v>0.98594915488664803</c:v>
                </c:pt>
                <c:pt idx="52659">
                  <c:v>0.98599173848988497</c:v>
                </c:pt>
                <c:pt idx="52660">
                  <c:v>0.98602115967156201</c:v>
                </c:pt>
                <c:pt idx="52661">
                  <c:v>0.98598909693672798</c:v>
                </c:pt>
                <c:pt idx="52662">
                  <c:v>0.98609844175759098</c:v>
                </c:pt>
                <c:pt idx="52663">
                  <c:v>0.98598704280138005</c:v>
                </c:pt>
                <c:pt idx="52664">
                  <c:v>0.98596852365620202</c:v>
                </c:pt>
                <c:pt idx="52665">
                  <c:v>0.98597926060049601</c:v>
                </c:pt>
                <c:pt idx="52666">
                  <c:v>0.98600221836312296</c:v>
                </c:pt>
                <c:pt idx="52667">
                  <c:v>0.98598299994479099</c:v>
                </c:pt>
                <c:pt idx="52668">
                  <c:v>0.98601922464777003</c:v>
                </c:pt>
                <c:pt idx="52669">
                  <c:v>0.98602760438499404</c:v>
                </c:pt>
                <c:pt idx="52670">
                  <c:v>0.98594161424506999</c:v>
                </c:pt>
                <c:pt idx="52671">
                  <c:v>0.98591245653889903</c:v>
                </c:pt>
                <c:pt idx="52672">
                  <c:v>0.98600637699910498</c:v>
                </c:pt>
                <c:pt idx="52673">
                  <c:v>0.98600375940900098</c:v>
                </c:pt>
                <c:pt idx="52674">
                  <c:v>0.98594002912246703</c:v>
                </c:pt>
                <c:pt idx="52675">
                  <c:v>0.985894026867841</c:v>
                </c:pt>
                <c:pt idx="52676">
                  <c:v>0.98592199855166396</c:v>
                </c:pt>
                <c:pt idx="52677">
                  <c:v>0.98597840815515103</c:v>
                </c:pt>
                <c:pt idx="52678">
                  <c:v>0.98601317077802897</c:v>
                </c:pt>
                <c:pt idx="52679">
                  <c:v>0.98604817093592401</c:v>
                </c:pt>
                <c:pt idx="52680">
                  <c:v>0.98595521103929595</c:v>
                </c:pt>
                <c:pt idx="52681">
                  <c:v>0.985917466770595</c:v>
                </c:pt>
                <c:pt idx="52682">
                  <c:v>0.98596590007797302</c:v>
                </c:pt>
                <c:pt idx="52683">
                  <c:v>0.98590211971688402</c:v>
                </c:pt>
                <c:pt idx="52684">
                  <c:v>0.98593618167639996</c:v>
                </c:pt>
                <c:pt idx="52685">
                  <c:v>0.98602355485038296</c:v>
                </c:pt>
                <c:pt idx="52686">
                  <c:v>0.98589924475681001</c:v>
                </c:pt>
                <c:pt idx="52687">
                  <c:v>0.98601936065732199</c:v>
                </c:pt>
                <c:pt idx="52688">
                  <c:v>0.98590680175789003</c:v>
                </c:pt>
                <c:pt idx="52689">
                  <c:v>0.98588755278468798</c:v>
                </c:pt>
                <c:pt idx="52690">
                  <c:v>0.98593978425772599</c:v>
                </c:pt>
                <c:pt idx="52691">
                  <c:v>0.98602741993318099</c:v>
                </c:pt>
                <c:pt idx="52692">
                  <c:v>0.98599762352296605</c:v>
                </c:pt>
                <c:pt idx="52693">
                  <c:v>0.98602502273514603</c:v>
                </c:pt>
                <c:pt idx="52694">
                  <c:v>0.98606180577347202</c:v>
                </c:pt>
                <c:pt idx="52695">
                  <c:v>0.98598189967461702</c:v>
                </c:pt>
                <c:pt idx="52696">
                  <c:v>0.98596815140416605</c:v>
                </c:pt>
                <c:pt idx="52697">
                  <c:v>0.985965033710271</c:v>
                </c:pt>
                <c:pt idx="52698">
                  <c:v>0.98601132393888002</c:v>
                </c:pt>
                <c:pt idx="52699">
                  <c:v>0.98591629841053796</c:v>
                </c:pt>
                <c:pt idx="52700">
                  <c:v>0.98605318180583601</c:v>
                </c:pt>
                <c:pt idx="52701">
                  <c:v>0.98585916543121199</c:v>
                </c:pt>
                <c:pt idx="52702">
                  <c:v>0.98586993514997201</c:v>
                </c:pt>
                <c:pt idx="52703">
                  <c:v>0.98592039192104197</c:v>
                </c:pt>
                <c:pt idx="52704">
                  <c:v>0.98587861185037595</c:v>
                </c:pt>
                <c:pt idx="52705">
                  <c:v>0.98598564416886703</c:v>
                </c:pt>
                <c:pt idx="52706">
                  <c:v>0.98595098397589198</c:v>
                </c:pt>
                <c:pt idx="52707">
                  <c:v>0.98608957947998599</c:v>
                </c:pt>
                <c:pt idx="52708">
                  <c:v>0.98605169899310197</c:v>
                </c:pt>
                <c:pt idx="52709">
                  <c:v>0.98602390496459702</c:v>
                </c:pt>
                <c:pt idx="52710">
                  <c:v>0.98602879118866804</c:v>
                </c:pt>
                <c:pt idx="52711">
                  <c:v>0.98602807393272196</c:v>
                </c:pt>
                <c:pt idx="52712">
                  <c:v>0.98596935800685404</c:v>
                </c:pt>
                <c:pt idx="52713">
                  <c:v>0.98610106389462404</c:v>
                </c:pt>
                <c:pt idx="52714">
                  <c:v>0.98596346541199598</c:v>
                </c:pt>
                <c:pt idx="52715">
                  <c:v>0.98589654761552603</c:v>
                </c:pt>
                <c:pt idx="52716">
                  <c:v>0.98596248529376196</c:v>
                </c:pt>
                <c:pt idx="52717">
                  <c:v>0.98589952167599804</c:v>
                </c:pt>
                <c:pt idx="52718">
                  <c:v>0.98608857089706503</c:v>
                </c:pt>
                <c:pt idx="52719">
                  <c:v>0.98588641689061296</c:v>
                </c:pt>
                <c:pt idx="52720">
                  <c:v>0.98601882885255399</c:v>
                </c:pt>
                <c:pt idx="52721">
                  <c:v>0.98596310445548496</c:v>
                </c:pt>
                <c:pt idx="52722">
                  <c:v>0.985996132778579</c:v>
                </c:pt>
                <c:pt idx="52723">
                  <c:v>0.98597579638404298</c:v>
                </c:pt>
                <c:pt idx="52724">
                  <c:v>0.98592823740271096</c:v>
                </c:pt>
                <c:pt idx="52725">
                  <c:v>0.98600342375401095</c:v>
                </c:pt>
                <c:pt idx="52726">
                  <c:v>0.98599358962674899</c:v>
                </c:pt>
                <c:pt idx="52727">
                  <c:v>0.98581119760661995</c:v>
                </c:pt>
                <c:pt idx="52728">
                  <c:v>0.98585787874084696</c:v>
                </c:pt>
                <c:pt idx="52729">
                  <c:v>0.98584748476342499</c:v>
                </c:pt>
                <c:pt idx="52730">
                  <c:v>0.98589940394053199</c:v>
                </c:pt>
                <c:pt idx="52731">
                  <c:v>0.98588216869109002</c:v>
                </c:pt>
                <c:pt idx="52732">
                  <c:v>0.985889547886736</c:v>
                </c:pt>
                <c:pt idx="52733">
                  <c:v>0.98590984462970699</c:v>
                </c:pt>
                <c:pt idx="52734">
                  <c:v>0.98596625146638806</c:v>
                </c:pt>
                <c:pt idx="52735">
                  <c:v>0.98592545822090905</c:v>
                </c:pt>
                <c:pt idx="52736">
                  <c:v>0.98591810847023298</c:v>
                </c:pt>
                <c:pt idx="52737">
                  <c:v>0.98596167601427498</c:v>
                </c:pt>
                <c:pt idx="52738">
                  <c:v>0.98600155073079798</c:v>
                </c:pt>
                <c:pt idx="52739">
                  <c:v>0.98592308525325301</c:v>
                </c:pt>
                <c:pt idx="52740">
                  <c:v>0.986027449726816</c:v>
                </c:pt>
                <c:pt idx="52741">
                  <c:v>0.98607411276019297</c:v>
                </c:pt>
                <c:pt idx="52742">
                  <c:v>0.98596053495490699</c:v>
                </c:pt>
                <c:pt idx="52743">
                  <c:v>0.98585596692942401</c:v>
                </c:pt>
                <c:pt idx="52744">
                  <c:v>0.98597905264406605</c:v>
                </c:pt>
                <c:pt idx="52745">
                  <c:v>0.98587285350348897</c:v>
                </c:pt>
                <c:pt idx="52746">
                  <c:v>0.98600608079499097</c:v>
                </c:pt>
                <c:pt idx="52747">
                  <c:v>0.98594985375467903</c:v>
                </c:pt>
                <c:pt idx="52748">
                  <c:v>0.98604875245655299</c:v>
                </c:pt>
                <c:pt idx="52749">
                  <c:v>0.98592514683938504</c:v>
                </c:pt>
                <c:pt idx="52750">
                  <c:v>0.98593165604960398</c:v>
                </c:pt>
                <c:pt idx="52751">
                  <c:v>0.98599722262068701</c:v>
                </c:pt>
                <c:pt idx="52752">
                  <c:v>0.98604242179735102</c:v>
                </c:pt>
                <c:pt idx="52753">
                  <c:v>0.98601768369783904</c:v>
                </c:pt>
                <c:pt idx="52754">
                  <c:v>0.98592804763637698</c:v>
                </c:pt>
                <c:pt idx="52755">
                  <c:v>0.98588740682803899</c:v>
                </c:pt>
                <c:pt idx="52756">
                  <c:v>0.98602878986456399</c:v>
                </c:pt>
                <c:pt idx="52757">
                  <c:v>0.98599695774154705</c:v>
                </c:pt>
                <c:pt idx="52758">
                  <c:v>0.98602098077886602</c:v>
                </c:pt>
                <c:pt idx="52759">
                  <c:v>0.98588270457611604</c:v>
                </c:pt>
                <c:pt idx="52760">
                  <c:v>0.98598930954064801</c:v>
                </c:pt>
                <c:pt idx="52761">
                  <c:v>0.98599628624626201</c:v>
                </c:pt>
                <c:pt idx="52762">
                  <c:v>0.98592378983521201</c:v>
                </c:pt>
                <c:pt idx="52763">
                  <c:v>0.98596736728235601</c:v>
                </c:pt>
                <c:pt idx="52764">
                  <c:v>0.98594937063462695</c:v>
                </c:pt>
                <c:pt idx="52765">
                  <c:v>0.98602954568963397</c:v>
                </c:pt>
                <c:pt idx="52766">
                  <c:v>0.98597276425869196</c:v>
                </c:pt>
                <c:pt idx="52767">
                  <c:v>0.98599172189036799</c:v>
                </c:pt>
                <c:pt idx="52768">
                  <c:v>0.98600992817690802</c:v>
                </c:pt>
                <c:pt idx="52769">
                  <c:v>0.98600718909155805</c:v>
                </c:pt>
                <c:pt idx="52770">
                  <c:v>0.98592816619227297</c:v>
                </c:pt>
                <c:pt idx="52771">
                  <c:v>0.98605632694015599</c:v>
                </c:pt>
                <c:pt idx="52772">
                  <c:v>0.98589491179168798</c:v>
                </c:pt>
                <c:pt idx="52773">
                  <c:v>0.98605458282311098</c:v>
                </c:pt>
                <c:pt idx="52774">
                  <c:v>0.98593081326859999</c:v>
                </c:pt>
                <c:pt idx="52775">
                  <c:v>0.98608974079255296</c:v>
                </c:pt>
                <c:pt idx="52776">
                  <c:v>0.98601892124777601</c:v>
                </c:pt>
                <c:pt idx="52777">
                  <c:v>0.985890593998626</c:v>
                </c:pt>
                <c:pt idx="52778">
                  <c:v>0.98593384537066098</c:v>
                </c:pt>
                <c:pt idx="52779">
                  <c:v>0.98604824419813697</c:v>
                </c:pt>
                <c:pt idx="52780">
                  <c:v>0.98600447535729296</c:v>
                </c:pt>
                <c:pt idx="52781">
                  <c:v>0.98592588809488702</c:v>
                </c:pt>
                <c:pt idx="52782">
                  <c:v>0.985928061933948</c:v>
                </c:pt>
                <c:pt idx="52783">
                  <c:v>0.98587910412820501</c:v>
                </c:pt>
                <c:pt idx="52784">
                  <c:v>0.98590925298654497</c:v>
                </c:pt>
                <c:pt idx="52785">
                  <c:v>0.98595989819362395</c:v>
                </c:pt>
                <c:pt idx="52786">
                  <c:v>0.98585932843466695</c:v>
                </c:pt>
                <c:pt idx="52787">
                  <c:v>0.98601673963410197</c:v>
                </c:pt>
                <c:pt idx="52788">
                  <c:v>0.98587637072993894</c:v>
                </c:pt>
                <c:pt idx="52789">
                  <c:v>0.98603406209389299</c:v>
                </c:pt>
                <c:pt idx="52790">
                  <c:v>0.98590224228751699</c:v>
                </c:pt>
                <c:pt idx="52791">
                  <c:v>0.986153627017058</c:v>
                </c:pt>
                <c:pt idx="52792">
                  <c:v>0.98593683482262595</c:v>
                </c:pt>
                <c:pt idx="52793">
                  <c:v>0.985941397764171</c:v>
                </c:pt>
                <c:pt idx="52794">
                  <c:v>0.98590504122098299</c:v>
                </c:pt>
                <c:pt idx="52795">
                  <c:v>0.986006687179795</c:v>
                </c:pt>
                <c:pt idx="52796">
                  <c:v>0.98602871491840005</c:v>
                </c:pt>
                <c:pt idx="52797">
                  <c:v>0.98588220748849997</c:v>
                </c:pt>
                <c:pt idx="52798">
                  <c:v>0.98599571829990096</c:v>
                </c:pt>
                <c:pt idx="52799">
                  <c:v>0.98591633782196197</c:v>
                </c:pt>
                <c:pt idx="52800">
                  <c:v>0.98610770458706598</c:v>
                </c:pt>
                <c:pt idx="52801">
                  <c:v>0.98592207425634004</c:v>
                </c:pt>
                <c:pt idx="52802">
                  <c:v>0.98597253508095195</c:v>
                </c:pt>
                <c:pt idx="52803">
                  <c:v>0.98594778194287203</c:v>
                </c:pt>
                <c:pt idx="52804">
                  <c:v>0.98584568419434304</c:v>
                </c:pt>
                <c:pt idx="52805">
                  <c:v>0.98592360667883205</c:v>
                </c:pt>
                <c:pt idx="52806">
                  <c:v>0.98588433574687795</c:v>
                </c:pt>
                <c:pt idx="52807">
                  <c:v>0.98593982427787397</c:v>
                </c:pt>
                <c:pt idx="52808">
                  <c:v>0.98595480302025196</c:v>
                </c:pt>
                <c:pt idx="52809">
                  <c:v>0.98598539822563902</c:v>
                </c:pt>
                <c:pt idx="52810">
                  <c:v>0.98598774041839798</c:v>
                </c:pt>
                <c:pt idx="52811">
                  <c:v>0.98602948487230502</c:v>
                </c:pt>
                <c:pt idx="52812">
                  <c:v>0.98585069335398301</c:v>
                </c:pt>
                <c:pt idx="52813">
                  <c:v>0.98605845507210999</c:v>
                </c:pt>
                <c:pt idx="52814">
                  <c:v>0.98586981918914096</c:v>
                </c:pt>
                <c:pt idx="52815">
                  <c:v>0.98602898017661</c:v>
                </c:pt>
                <c:pt idx="52816">
                  <c:v>0.98590191016500095</c:v>
                </c:pt>
                <c:pt idx="52817">
                  <c:v>0.98601831178931898</c:v>
                </c:pt>
                <c:pt idx="52818">
                  <c:v>0.98599428062203298</c:v>
                </c:pt>
                <c:pt idx="52819">
                  <c:v>0.986092369052463</c:v>
                </c:pt>
                <c:pt idx="52820">
                  <c:v>0.98590885009070905</c:v>
                </c:pt>
                <c:pt idx="52821">
                  <c:v>0.98604914137787103</c:v>
                </c:pt>
                <c:pt idx="52822">
                  <c:v>0.98599435811750802</c:v>
                </c:pt>
                <c:pt idx="52823">
                  <c:v>0.98592648487884504</c:v>
                </c:pt>
                <c:pt idx="52824">
                  <c:v>0.98594157368630697</c:v>
                </c:pt>
                <c:pt idx="52825">
                  <c:v>0.98596499646889701</c:v>
                </c:pt>
                <c:pt idx="52826">
                  <c:v>0.98605159485739802</c:v>
                </c:pt>
                <c:pt idx="52827">
                  <c:v>0.98588049863319105</c:v>
                </c:pt>
                <c:pt idx="52828">
                  <c:v>0.98602336772460797</c:v>
                </c:pt>
                <c:pt idx="52829">
                  <c:v>0.986067968642801</c:v>
                </c:pt>
                <c:pt idx="52830">
                  <c:v>0.98599261194610899</c:v>
                </c:pt>
                <c:pt idx="52831">
                  <c:v>0.98591800117283601</c:v>
                </c:pt>
                <c:pt idx="52832">
                  <c:v>0.98592935249842895</c:v>
                </c:pt>
                <c:pt idx="52833">
                  <c:v>0.98593885343460197</c:v>
                </c:pt>
                <c:pt idx="52834">
                  <c:v>0.98595532012962395</c:v>
                </c:pt>
                <c:pt idx="52835">
                  <c:v>0.98589844848783004</c:v>
                </c:pt>
                <c:pt idx="52836">
                  <c:v>0.98598961681518205</c:v>
                </c:pt>
                <c:pt idx="52837">
                  <c:v>0.98608187277287596</c:v>
                </c:pt>
                <c:pt idx="52838">
                  <c:v>0.985954740776538</c:v>
                </c:pt>
                <c:pt idx="52839">
                  <c:v>0.98598086002970398</c:v>
                </c:pt>
                <c:pt idx="52840">
                  <c:v>0.985918096680374</c:v>
                </c:pt>
                <c:pt idx="52841">
                  <c:v>0.98591807408091803</c:v>
                </c:pt>
                <c:pt idx="52842">
                  <c:v>0.98597803762496194</c:v>
                </c:pt>
                <c:pt idx="52843">
                  <c:v>0.98590064210013495</c:v>
                </c:pt>
                <c:pt idx="52844">
                  <c:v>0.98597262028220101</c:v>
                </c:pt>
                <c:pt idx="52845">
                  <c:v>0.98589891725677004</c:v>
                </c:pt>
                <c:pt idx="52846">
                  <c:v>0.98597194517756503</c:v>
                </c:pt>
                <c:pt idx="52847">
                  <c:v>0.98602007152527205</c:v>
                </c:pt>
                <c:pt idx="52848">
                  <c:v>0.98605065904061495</c:v>
                </c:pt>
                <c:pt idx="52849">
                  <c:v>0.98587060549799199</c:v>
                </c:pt>
                <c:pt idx="52850">
                  <c:v>0.98589549020949996</c:v>
                </c:pt>
                <c:pt idx="52851">
                  <c:v>0.98596840211012904</c:v>
                </c:pt>
                <c:pt idx="52852">
                  <c:v>0.98588009818925604</c:v>
                </c:pt>
                <c:pt idx="52853">
                  <c:v>0.98603649558097295</c:v>
                </c:pt>
                <c:pt idx="52854">
                  <c:v>0.98591317039641602</c:v>
                </c:pt>
                <c:pt idx="52855">
                  <c:v>0.98603526092375104</c:v>
                </c:pt>
                <c:pt idx="52856">
                  <c:v>0.98584826915768997</c:v>
                </c:pt>
                <c:pt idx="52857">
                  <c:v>0.98612891765809196</c:v>
                </c:pt>
                <c:pt idx="52858">
                  <c:v>0.985823219929441</c:v>
                </c:pt>
                <c:pt idx="52859">
                  <c:v>0.98602782754422302</c:v>
                </c:pt>
                <c:pt idx="52860">
                  <c:v>0.98580010431235598</c:v>
                </c:pt>
                <c:pt idx="52861">
                  <c:v>0.98595837276562004</c:v>
                </c:pt>
                <c:pt idx="52862">
                  <c:v>0.98597113817312299</c:v>
                </c:pt>
                <c:pt idx="52863">
                  <c:v>0.98595726690197005</c:v>
                </c:pt>
                <c:pt idx="52864">
                  <c:v>0.98597567124923602</c:v>
                </c:pt>
                <c:pt idx="52865">
                  <c:v>0.98605512977783405</c:v>
                </c:pt>
                <c:pt idx="52866">
                  <c:v>0.98608531340127903</c:v>
                </c:pt>
                <c:pt idx="52867">
                  <c:v>0.98597401292438103</c:v>
                </c:pt>
                <c:pt idx="52868">
                  <c:v>0.98593644931393198</c:v>
                </c:pt>
                <c:pt idx="52869">
                  <c:v>0.98584736692685904</c:v>
                </c:pt>
                <c:pt idx="52870">
                  <c:v>0.98595119126435604</c:v>
                </c:pt>
                <c:pt idx="52871">
                  <c:v>0.98592339315649302</c:v>
                </c:pt>
                <c:pt idx="52872">
                  <c:v>0.98596968495686899</c:v>
                </c:pt>
                <c:pt idx="52873">
                  <c:v>0.98587267110329002</c:v>
                </c:pt>
                <c:pt idx="52874">
                  <c:v>0.98597444197916495</c:v>
                </c:pt>
                <c:pt idx="52875">
                  <c:v>0.98615037804420402</c:v>
                </c:pt>
                <c:pt idx="52876">
                  <c:v>0.98600328793062098</c:v>
                </c:pt>
                <c:pt idx="52877">
                  <c:v>0.98594858159624799</c:v>
                </c:pt>
                <c:pt idx="52878">
                  <c:v>0.98594331906256605</c:v>
                </c:pt>
                <c:pt idx="52879">
                  <c:v>0.98592831865992003</c:v>
                </c:pt>
                <c:pt idx="52880">
                  <c:v>0.98603293913103696</c:v>
                </c:pt>
                <c:pt idx="52881">
                  <c:v>0.98593671137111405</c:v>
                </c:pt>
                <c:pt idx="52882">
                  <c:v>0.98599064004596704</c:v>
                </c:pt>
                <c:pt idx="52883">
                  <c:v>0.98601047340163805</c:v>
                </c:pt>
                <c:pt idx="52884">
                  <c:v>0.98606346629305497</c:v>
                </c:pt>
                <c:pt idx="52885">
                  <c:v>0.985869656222783</c:v>
                </c:pt>
                <c:pt idx="52886">
                  <c:v>0.98594450983155801</c:v>
                </c:pt>
                <c:pt idx="52887">
                  <c:v>0.98587115051759899</c:v>
                </c:pt>
                <c:pt idx="52888">
                  <c:v>0.98598639264083798</c:v>
                </c:pt>
                <c:pt idx="52889">
                  <c:v>0.98597734454521802</c:v>
                </c:pt>
                <c:pt idx="52890">
                  <c:v>0.98610513264757604</c:v>
                </c:pt>
                <c:pt idx="52891">
                  <c:v>0.985905375329866</c:v>
                </c:pt>
                <c:pt idx="52892">
                  <c:v>0.985929934347199</c:v>
                </c:pt>
                <c:pt idx="52893">
                  <c:v>0.98590025222811595</c:v>
                </c:pt>
                <c:pt idx="52894">
                  <c:v>0.98601973946141297</c:v>
                </c:pt>
                <c:pt idx="52895">
                  <c:v>0.98598779473404297</c:v>
                </c:pt>
                <c:pt idx="52896">
                  <c:v>0.98588063012321003</c:v>
                </c:pt>
                <c:pt idx="52897">
                  <c:v>0.98594832004266697</c:v>
                </c:pt>
                <c:pt idx="52898">
                  <c:v>0.98603214245780701</c:v>
                </c:pt>
                <c:pt idx="52899">
                  <c:v>0.986076455490557</c:v>
                </c:pt>
                <c:pt idx="52900">
                  <c:v>0.985933997032583</c:v>
                </c:pt>
                <c:pt idx="52901">
                  <c:v>0.98593016093047103</c:v>
                </c:pt>
                <c:pt idx="52902">
                  <c:v>0.98597368048803902</c:v>
                </c:pt>
                <c:pt idx="52903">
                  <c:v>0.98589864929904902</c:v>
                </c:pt>
                <c:pt idx="52904">
                  <c:v>0.98598449888898398</c:v>
                </c:pt>
                <c:pt idx="52905">
                  <c:v>0.98599293297578305</c:v>
                </c:pt>
                <c:pt idx="52906">
                  <c:v>0.98599439172589598</c:v>
                </c:pt>
                <c:pt idx="52907">
                  <c:v>0.985948297606834</c:v>
                </c:pt>
                <c:pt idx="52908">
                  <c:v>0.98591057545444905</c:v>
                </c:pt>
                <c:pt idx="52909">
                  <c:v>0.98599489845909505</c:v>
                </c:pt>
                <c:pt idx="52910">
                  <c:v>0.98601866575258601</c:v>
                </c:pt>
                <c:pt idx="52911">
                  <c:v>0.98597180094808701</c:v>
                </c:pt>
                <c:pt idx="52912">
                  <c:v>0.985852562781519</c:v>
                </c:pt>
                <c:pt idx="52913">
                  <c:v>0.98594956428334701</c:v>
                </c:pt>
                <c:pt idx="52914">
                  <c:v>0.98603185932545601</c:v>
                </c:pt>
                <c:pt idx="52915">
                  <c:v>0.98593217519346199</c:v>
                </c:pt>
                <c:pt idx="52916">
                  <c:v>0.985993820002525</c:v>
                </c:pt>
                <c:pt idx="52917">
                  <c:v>0.98593171576452299</c:v>
                </c:pt>
                <c:pt idx="52918">
                  <c:v>0.98600839938589202</c:v>
                </c:pt>
                <c:pt idx="52919">
                  <c:v>0.98602306574949605</c:v>
                </c:pt>
                <c:pt idx="52920">
                  <c:v>0.98599044595827701</c:v>
                </c:pt>
                <c:pt idx="52921">
                  <c:v>0.98601176504574595</c:v>
                </c:pt>
                <c:pt idx="52922">
                  <c:v>0.98602011966801095</c:v>
                </c:pt>
                <c:pt idx="52923">
                  <c:v>0.985932641512828</c:v>
                </c:pt>
                <c:pt idx="52924">
                  <c:v>0.98606726196266703</c:v>
                </c:pt>
                <c:pt idx="52925">
                  <c:v>0.98597256496805297</c:v>
                </c:pt>
                <c:pt idx="52926">
                  <c:v>0.98587868536798995</c:v>
                </c:pt>
                <c:pt idx="52927">
                  <c:v>0.98587698287376702</c:v>
                </c:pt>
                <c:pt idx="52928">
                  <c:v>0.985941666604088</c:v>
                </c:pt>
                <c:pt idx="52929">
                  <c:v>0.98604613432849797</c:v>
                </c:pt>
                <c:pt idx="52930">
                  <c:v>0.98603027717761205</c:v>
                </c:pt>
                <c:pt idx="52931">
                  <c:v>0.98600594581582102</c:v>
                </c:pt>
                <c:pt idx="52932">
                  <c:v>0.98601020529621997</c:v>
                </c:pt>
                <c:pt idx="52933">
                  <c:v>0.98588037418483299</c:v>
                </c:pt>
                <c:pt idx="52934">
                  <c:v>0.98598921593325695</c:v>
                </c:pt>
                <c:pt idx="52935">
                  <c:v>0.98590461651195405</c:v>
                </c:pt>
                <c:pt idx="52936">
                  <c:v>0.98594837071613095</c:v>
                </c:pt>
                <c:pt idx="52937">
                  <c:v>0.98592355055287795</c:v>
                </c:pt>
                <c:pt idx="52938">
                  <c:v>0.985931309506755</c:v>
                </c:pt>
                <c:pt idx="52939">
                  <c:v>0.98596475071842604</c:v>
                </c:pt>
                <c:pt idx="52940">
                  <c:v>0.98605284472447097</c:v>
                </c:pt>
                <c:pt idx="52941">
                  <c:v>0.98601033127928295</c:v>
                </c:pt>
                <c:pt idx="52942">
                  <c:v>0.98596521735288001</c:v>
                </c:pt>
                <c:pt idx="52943">
                  <c:v>0.985984291278588</c:v>
                </c:pt>
                <c:pt idx="52944">
                  <c:v>0.98601859931950597</c:v>
                </c:pt>
                <c:pt idx="52945">
                  <c:v>0.98589969790736498</c:v>
                </c:pt>
                <c:pt idx="52946">
                  <c:v>0.98601062208623502</c:v>
                </c:pt>
                <c:pt idx="52947">
                  <c:v>0.98592422605956298</c:v>
                </c:pt>
                <c:pt idx="52948">
                  <c:v>0.98595532898823202</c:v>
                </c:pt>
                <c:pt idx="52949">
                  <c:v>0.98596461058899798</c:v>
                </c:pt>
                <c:pt idx="52950">
                  <c:v>0.98601874931844602</c:v>
                </c:pt>
                <c:pt idx="52951">
                  <c:v>0.98601078569897505</c:v>
                </c:pt>
                <c:pt idx="52952">
                  <c:v>0.98605765917904598</c:v>
                </c:pt>
                <c:pt idx="52953">
                  <c:v>0.98595484144958301</c:v>
                </c:pt>
                <c:pt idx="52954">
                  <c:v>0.98590214839221602</c:v>
                </c:pt>
                <c:pt idx="52955">
                  <c:v>0.98605914621767299</c:v>
                </c:pt>
                <c:pt idx="52956">
                  <c:v>0.98600839378745797</c:v>
                </c:pt>
                <c:pt idx="52957">
                  <c:v>0.98590937003942403</c:v>
                </c:pt>
                <c:pt idx="52958">
                  <c:v>0.98598220479804199</c:v>
                </c:pt>
                <c:pt idx="52959">
                  <c:v>0.98589637510593897</c:v>
                </c:pt>
                <c:pt idx="52960">
                  <c:v>0.98603452768259903</c:v>
                </c:pt>
                <c:pt idx="52961">
                  <c:v>0.98595284782026005</c:v>
                </c:pt>
                <c:pt idx="52962">
                  <c:v>0.98600414917378998</c:v>
                </c:pt>
                <c:pt idx="52963">
                  <c:v>0.98598709068431301</c:v>
                </c:pt>
                <c:pt idx="52964">
                  <c:v>0.98602641613677</c:v>
                </c:pt>
                <c:pt idx="52965">
                  <c:v>0.98597639317790697</c:v>
                </c:pt>
                <c:pt idx="52966">
                  <c:v>0.98595189361218105</c:v>
                </c:pt>
                <c:pt idx="52967">
                  <c:v>0.98599178205089</c:v>
                </c:pt>
                <c:pt idx="52968">
                  <c:v>0.98595084544860401</c:v>
                </c:pt>
                <c:pt idx="52969">
                  <c:v>0.98587102994958098</c:v>
                </c:pt>
                <c:pt idx="52970">
                  <c:v>0.98600024454697399</c:v>
                </c:pt>
                <c:pt idx="52971">
                  <c:v>0.98590314541620505</c:v>
                </c:pt>
                <c:pt idx="52972">
                  <c:v>0.98596209838890103</c:v>
                </c:pt>
                <c:pt idx="52973">
                  <c:v>0.98595258806460795</c:v>
                </c:pt>
                <c:pt idx="52974">
                  <c:v>0.98590535158754899</c:v>
                </c:pt>
                <c:pt idx="52975">
                  <c:v>0.98591985815679795</c:v>
                </c:pt>
                <c:pt idx="52976">
                  <c:v>0.98592506846306305</c:v>
                </c:pt>
                <c:pt idx="52977">
                  <c:v>0.98588056163319304</c:v>
                </c:pt>
                <c:pt idx="52978">
                  <c:v>0.98593219561065704</c:v>
                </c:pt>
                <c:pt idx="52979">
                  <c:v>0.985996456467786</c:v>
                </c:pt>
                <c:pt idx="52980">
                  <c:v>0.98595017008445696</c:v>
                </c:pt>
                <c:pt idx="52981">
                  <c:v>0.98606712071460101</c:v>
                </c:pt>
                <c:pt idx="52982">
                  <c:v>0.98590769061204997</c:v>
                </c:pt>
                <c:pt idx="52983">
                  <c:v>0.98603502049593605</c:v>
                </c:pt>
                <c:pt idx="52984">
                  <c:v>0.98600831483601703</c:v>
                </c:pt>
                <c:pt idx="52985">
                  <c:v>0.98588711382142902</c:v>
                </c:pt>
                <c:pt idx="52986">
                  <c:v>0.98599060768735003</c:v>
                </c:pt>
                <c:pt idx="52987">
                  <c:v>0.98601404841854601</c:v>
                </c:pt>
                <c:pt idx="52988">
                  <c:v>0.98587262626301897</c:v>
                </c:pt>
                <c:pt idx="52989">
                  <c:v>0.98594193123407003</c:v>
                </c:pt>
                <c:pt idx="52990">
                  <c:v>0.98592523209625604</c:v>
                </c:pt>
                <c:pt idx="52991">
                  <c:v>0.98607359988841903</c:v>
                </c:pt>
                <c:pt idx="52992">
                  <c:v>0.98602905252380102</c:v>
                </c:pt>
                <c:pt idx="52993">
                  <c:v>0.98589978114537202</c:v>
                </c:pt>
                <c:pt idx="52994">
                  <c:v>0.98595688035600904</c:v>
                </c:pt>
                <c:pt idx="52995">
                  <c:v>0.98585810603475599</c:v>
                </c:pt>
                <c:pt idx="52996">
                  <c:v>0.98610787064890904</c:v>
                </c:pt>
                <c:pt idx="52997">
                  <c:v>0.98594918048969105</c:v>
                </c:pt>
                <c:pt idx="52998">
                  <c:v>0.98597235516556203</c:v>
                </c:pt>
                <c:pt idx="52999">
                  <c:v>0.98598906935913</c:v>
                </c:pt>
                <c:pt idx="53000">
                  <c:v>0.98601332785117501</c:v>
                </c:pt>
                <c:pt idx="53001">
                  <c:v>0.98596269774050105</c:v>
                </c:pt>
                <c:pt idx="53002">
                  <c:v>0.98606822129584504</c:v>
                </c:pt>
                <c:pt idx="53003">
                  <c:v>0.98595640824014197</c:v>
                </c:pt>
                <c:pt idx="53004">
                  <c:v>0.98604154924625098</c:v>
                </c:pt>
                <c:pt idx="53005">
                  <c:v>0.98594366580503401</c:v>
                </c:pt>
                <c:pt idx="53006">
                  <c:v>0.98596102281362796</c:v>
                </c:pt>
                <c:pt idx="53007">
                  <c:v>0.98594586612818302</c:v>
                </c:pt>
                <c:pt idx="53008">
                  <c:v>0.98592155234981105</c:v>
                </c:pt>
                <c:pt idx="53009">
                  <c:v>0.98604701276347695</c:v>
                </c:pt>
                <c:pt idx="53010">
                  <c:v>0.98587951228498105</c:v>
                </c:pt>
                <c:pt idx="53011">
                  <c:v>0.98607175949264303</c:v>
                </c:pt>
                <c:pt idx="53012">
                  <c:v>0.98580865703970799</c:v>
                </c:pt>
                <c:pt idx="53013">
                  <c:v>0.98598891442573799</c:v>
                </c:pt>
                <c:pt idx="53014">
                  <c:v>0.98589652301096997</c:v>
                </c:pt>
                <c:pt idx="53015">
                  <c:v>0.98599297005083997</c:v>
                </c:pt>
                <c:pt idx="53016">
                  <c:v>0.98597989167335198</c:v>
                </c:pt>
                <c:pt idx="53017">
                  <c:v>0.98586975873624305</c:v>
                </c:pt>
                <c:pt idx="53018">
                  <c:v>0.98605113382176701</c:v>
                </c:pt>
                <c:pt idx="53019">
                  <c:v>0.985883813142996</c:v>
                </c:pt>
                <c:pt idx="53020">
                  <c:v>0.98588333801749395</c:v>
                </c:pt>
                <c:pt idx="53021">
                  <c:v>0.98586491040700397</c:v>
                </c:pt>
                <c:pt idx="53022">
                  <c:v>0.98589979098900904</c:v>
                </c:pt>
                <c:pt idx="53023">
                  <c:v>0.98597218060276304</c:v>
                </c:pt>
                <c:pt idx="53024">
                  <c:v>0.98596812153276503</c:v>
                </c:pt>
                <c:pt idx="53025">
                  <c:v>0.98598889130678602</c:v>
                </c:pt>
                <c:pt idx="53026">
                  <c:v>0.98584896265269495</c:v>
                </c:pt>
                <c:pt idx="53027">
                  <c:v>0.98597594450442305</c:v>
                </c:pt>
                <c:pt idx="53028">
                  <c:v>0.98593679162716497</c:v>
                </c:pt>
                <c:pt idx="53029">
                  <c:v>0.98601405629620098</c:v>
                </c:pt>
                <c:pt idx="53030">
                  <c:v>0.98587590622284405</c:v>
                </c:pt>
                <c:pt idx="53031">
                  <c:v>0.98610926781522501</c:v>
                </c:pt>
                <c:pt idx="53032">
                  <c:v>0.98594991041885405</c:v>
                </c:pt>
                <c:pt idx="53033">
                  <c:v>0.98611439740144702</c:v>
                </c:pt>
                <c:pt idx="53034">
                  <c:v>0.98595312738606999</c:v>
                </c:pt>
                <c:pt idx="53035">
                  <c:v>0.98601646067694504</c:v>
                </c:pt>
                <c:pt idx="53036">
                  <c:v>0.98593920032615101</c:v>
                </c:pt>
                <c:pt idx="53037">
                  <c:v>0.9859391732567</c:v>
                </c:pt>
                <c:pt idx="53038">
                  <c:v>0.98598088222338798</c:v>
                </c:pt>
                <c:pt idx="53039">
                  <c:v>0.98599477610602504</c:v>
                </c:pt>
                <c:pt idx="53040">
                  <c:v>0.98606767484999203</c:v>
                </c:pt>
                <c:pt idx="53041">
                  <c:v>0.98582115396706804</c:v>
                </c:pt>
                <c:pt idx="53042">
                  <c:v>0.98602599855680795</c:v>
                </c:pt>
                <c:pt idx="53043">
                  <c:v>0.98593178810530002</c:v>
                </c:pt>
                <c:pt idx="53044">
                  <c:v>0.98601371432995699</c:v>
                </c:pt>
                <c:pt idx="53045">
                  <c:v>0.98603946234595996</c:v>
                </c:pt>
                <c:pt idx="53046">
                  <c:v>0.98594522382159799</c:v>
                </c:pt>
                <c:pt idx="53047">
                  <c:v>0.98591475845005105</c:v>
                </c:pt>
                <c:pt idx="53048">
                  <c:v>0.98595031684911705</c:v>
                </c:pt>
                <c:pt idx="53049">
                  <c:v>0.98591190097158798</c:v>
                </c:pt>
                <c:pt idx="53050">
                  <c:v>0.98598642789401603</c:v>
                </c:pt>
                <c:pt idx="53051">
                  <c:v>0.98597235811529105</c:v>
                </c:pt>
                <c:pt idx="53052">
                  <c:v>0.98601324984170202</c:v>
                </c:pt>
                <c:pt idx="53053">
                  <c:v>0.98587217305950303</c:v>
                </c:pt>
                <c:pt idx="53054">
                  <c:v>0.98600587606822199</c:v>
                </c:pt>
                <c:pt idx="53055">
                  <c:v>0.98580598911159001</c:v>
                </c:pt>
                <c:pt idx="53056">
                  <c:v>0.986053667428756</c:v>
                </c:pt>
                <c:pt idx="53057">
                  <c:v>0.985942896096073</c:v>
                </c:pt>
                <c:pt idx="53058">
                  <c:v>0.98600344296095599</c:v>
                </c:pt>
                <c:pt idx="53059">
                  <c:v>0.98584635751123095</c:v>
                </c:pt>
                <c:pt idx="53060">
                  <c:v>0.98592594060955396</c:v>
                </c:pt>
                <c:pt idx="53061">
                  <c:v>0.98597201738848195</c:v>
                </c:pt>
                <c:pt idx="53062">
                  <c:v>0.98598048502931901</c:v>
                </c:pt>
                <c:pt idx="53063">
                  <c:v>0.98599909842753897</c:v>
                </c:pt>
                <c:pt idx="53064">
                  <c:v>0.98599207375060605</c:v>
                </c:pt>
                <c:pt idx="53065">
                  <c:v>0.986046099739463</c:v>
                </c:pt>
                <c:pt idx="53066">
                  <c:v>0.98598119148097096</c:v>
                </c:pt>
                <c:pt idx="53067">
                  <c:v>0.98603117489520598</c:v>
                </c:pt>
                <c:pt idx="53068">
                  <c:v>0.98592608722574704</c:v>
                </c:pt>
                <c:pt idx="53069">
                  <c:v>0.98600074971574103</c:v>
                </c:pt>
                <c:pt idx="53070">
                  <c:v>0.98590340952716005</c:v>
                </c:pt>
                <c:pt idx="53071">
                  <c:v>0.98597306608408397</c:v>
                </c:pt>
                <c:pt idx="53072">
                  <c:v>0.985977927699767</c:v>
                </c:pt>
                <c:pt idx="53073">
                  <c:v>0.98591490839526996</c:v>
                </c:pt>
                <c:pt idx="53074">
                  <c:v>0.98596767280720499</c:v>
                </c:pt>
                <c:pt idx="53075">
                  <c:v>0.98592397691217704</c:v>
                </c:pt>
                <c:pt idx="53076">
                  <c:v>0.98588758238980601</c:v>
                </c:pt>
                <c:pt idx="53077">
                  <c:v>0.98588957114695097</c:v>
                </c:pt>
                <c:pt idx="53078">
                  <c:v>0.98599992010009796</c:v>
                </c:pt>
                <c:pt idx="53079">
                  <c:v>0.98594098898448901</c:v>
                </c:pt>
                <c:pt idx="53080">
                  <c:v>0.985930849888492</c:v>
                </c:pt>
                <c:pt idx="53081">
                  <c:v>0.98582143639743602</c:v>
                </c:pt>
                <c:pt idx="53082">
                  <c:v>0.98603721113498599</c:v>
                </c:pt>
                <c:pt idx="53083">
                  <c:v>0.98598793775475502</c:v>
                </c:pt>
                <c:pt idx="53084">
                  <c:v>0.98595383410792903</c:v>
                </c:pt>
                <c:pt idx="53085">
                  <c:v>0.985966706728446</c:v>
                </c:pt>
                <c:pt idx="53086">
                  <c:v>0.98608019997438001</c:v>
                </c:pt>
                <c:pt idx="53087">
                  <c:v>0.985864145431121</c:v>
                </c:pt>
                <c:pt idx="53088">
                  <c:v>0.98594996759976605</c:v>
                </c:pt>
                <c:pt idx="53089">
                  <c:v>0.98600309300782896</c:v>
                </c:pt>
                <c:pt idx="53090">
                  <c:v>0.98600465590311104</c:v>
                </c:pt>
                <c:pt idx="53091">
                  <c:v>0.98609529896770298</c:v>
                </c:pt>
                <c:pt idx="53092">
                  <c:v>0.98605065115302304</c:v>
                </c:pt>
                <c:pt idx="53093">
                  <c:v>0.98597099222394202</c:v>
                </c:pt>
                <c:pt idx="53094">
                  <c:v>0.985924648657728</c:v>
                </c:pt>
                <c:pt idx="53095">
                  <c:v>0.98588309303940302</c:v>
                </c:pt>
                <c:pt idx="53096">
                  <c:v>0.98600592641081197</c:v>
                </c:pt>
                <c:pt idx="53097">
                  <c:v>0.98591885743750696</c:v>
                </c:pt>
                <c:pt idx="53098">
                  <c:v>0.98599126501230205</c:v>
                </c:pt>
                <c:pt idx="53099">
                  <c:v>0.98596250358093496</c:v>
                </c:pt>
                <c:pt idx="53100">
                  <c:v>0.98597986280312899</c:v>
                </c:pt>
                <c:pt idx="53101">
                  <c:v>0.98599700758591902</c:v>
                </c:pt>
                <c:pt idx="53102">
                  <c:v>0.98595726613733903</c:v>
                </c:pt>
                <c:pt idx="53103">
                  <c:v>0.98600169928501902</c:v>
                </c:pt>
                <c:pt idx="53104">
                  <c:v>0.98586273158072601</c:v>
                </c:pt>
                <c:pt idx="53105">
                  <c:v>0.986016011780386</c:v>
                </c:pt>
                <c:pt idx="53106">
                  <c:v>0.98589975165927202</c:v>
                </c:pt>
                <c:pt idx="53107">
                  <c:v>0.98601801155129398</c:v>
                </c:pt>
                <c:pt idx="53108">
                  <c:v>0.98596290128880104</c:v>
                </c:pt>
                <c:pt idx="53109">
                  <c:v>0.98587914196977799</c:v>
                </c:pt>
                <c:pt idx="53110">
                  <c:v>0.98606382509667401</c:v>
                </c:pt>
                <c:pt idx="53111">
                  <c:v>0.98592652082142795</c:v>
                </c:pt>
                <c:pt idx="53112">
                  <c:v>0.98599805434033705</c:v>
                </c:pt>
                <c:pt idx="53113">
                  <c:v>0.98586103722830898</c:v>
                </c:pt>
                <c:pt idx="53114">
                  <c:v>0.98615091585951098</c:v>
                </c:pt>
                <c:pt idx="53115">
                  <c:v>0.98598376187737502</c:v>
                </c:pt>
                <c:pt idx="53116">
                  <c:v>0.98590665277596501</c:v>
                </c:pt>
                <c:pt idx="53117">
                  <c:v>0.98600224291899796</c:v>
                </c:pt>
                <c:pt idx="53118">
                  <c:v>0.98595114470735701</c:v>
                </c:pt>
                <c:pt idx="53119">
                  <c:v>0.98594580851673497</c:v>
                </c:pt>
                <c:pt idx="53120">
                  <c:v>0.98596961306686404</c:v>
                </c:pt>
                <c:pt idx="53121">
                  <c:v>0.98595134396504103</c:v>
                </c:pt>
                <c:pt idx="53122">
                  <c:v>0.98598467435639203</c:v>
                </c:pt>
                <c:pt idx="53123">
                  <c:v>0.98613440623165405</c:v>
                </c:pt>
                <c:pt idx="53124">
                  <c:v>0.98605953597330698</c:v>
                </c:pt>
                <c:pt idx="53125">
                  <c:v>0.98603125174248196</c:v>
                </c:pt>
                <c:pt idx="53126">
                  <c:v>0.98600975767931198</c:v>
                </c:pt>
                <c:pt idx="53127">
                  <c:v>0.98596475234687697</c:v>
                </c:pt>
                <c:pt idx="53128">
                  <c:v>0.98599483868976201</c:v>
                </c:pt>
                <c:pt idx="53129">
                  <c:v>0.98593597244194198</c:v>
                </c:pt>
                <c:pt idx="53130">
                  <c:v>0.98595864696025903</c:v>
                </c:pt>
                <c:pt idx="53131">
                  <c:v>0.98606629360035303</c:v>
                </c:pt>
                <c:pt idx="53132">
                  <c:v>0.98591774781988595</c:v>
                </c:pt>
                <c:pt idx="53133">
                  <c:v>0.98594370362978601</c:v>
                </c:pt>
                <c:pt idx="53134">
                  <c:v>0.985998034678365</c:v>
                </c:pt>
                <c:pt idx="53135">
                  <c:v>0.98606934335785301</c:v>
                </c:pt>
                <c:pt idx="53136">
                  <c:v>0.98605432981570695</c:v>
                </c:pt>
                <c:pt idx="53137">
                  <c:v>0.98596806192013098</c:v>
                </c:pt>
                <c:pt idx="53138">
                  <c:v>0.98600321815164504</c:v>
                </c:pt>
                <c:pt idx="53139">
                  <c:v>0.98602405984197905</c:v>
                </c:pt>
                <c:pt idx="53140">
                  <c:v>0.98590795848707802</c:v>
                </c:pt>
                <c:pt idx="53141">
                  <c:v>0.98600027955700598</c:v>
                </c:pt>
                <c:pt idx="53142">
                  <c:v>0.98582448452398397</c:v>
                </c:pt>
                <c:pt idx="53143">
                  <c:v>0.98596054545590395</c:v>
                </c:pt>
                <c:pt idx="53144">
                  <c:v>0.98596401081009799</c:v>
                </c:pt>
                <c:pt idx="53145">
                  <c:v>0.98602812945213902</c:v>
                </c:pt>
                <c:pt idx="53146">
                  <c:v>0.985942313881782</c:v>
                </c:pt>
                <c:pt idx="53147">
                  <c:v>0.98603742839910202</c:v>
                </c:pt>
                <c:pt idx="53148">
                  <c:v>0.98592031112342005</c:v>
                </c:pt>
                <c:pt idx="53149">
                  <c:v>0.98596596795098002</c:v>
                </c:pt>
                <c:pt idx="53150">
                  <c:v>0.98595070712215405</c:v>
                </c:pt>
                <c:pt idx="53151">
                  <c:v>0.98592133162247297</c:v>
                </c:pt>
                <c:pt idx="53152">
                  <c:v>0.98611190928147097</c:v>
                </c:pt>
                <c:pt idx="53153">
                  <c:v>0.98591235139107403</c:v>
                </c:pt>
                <c:pt idx="53154">
                  <c:v>0.98611523084839403</c:v>
                </c:pt>
                <c:pt idx="53155">
                  <c:v>0.98591774920872299</c:v>
                </c:pt>
                <c:pt idx="53156">
                  <c:v>0.98601489776096496</c:v>
                </c:pt>
                <c:pt idx="53157">
                  <c:v>0.98592362330221694</c:v>
                </c:pt>
                <c:pt idx="53158">
                  <c:v>0.98597998534478504</c:v>
                </c:pt>
                <c:pt idx="53159">
                  <c:v>0.98588988729775395</c:v>
                </c:pt>
                <c:pt idx="53160">
                  <c:v>0.98602118880826595</c:v>
                </c:pt>
                <c:pt idx="53161">
                  <c:v>0.98590736922405497</c:v>
                </c:pt>
                <c:pt idx="53162">
                  <c:v>0.98611765452049205</c:v>
                </c:pt>
                <c:pt idx="53163">
                  <c:v>0.98593340925641904</c:v>
                </c:pt>
                <c:pt idx="53164">
                  <c:v>0.98603609515283197</c:v>
                </c:pt>
                <c:pt idx="53165">
                  <c:v>0.98604060315665398</c:v>
                </c:pt>
                <c:pt idx="53166">
                  <c:v>0.98597408211708604</c:v>
                </c:pt>
                <c:pt idx="53167">
                  <c:v>0.98601080231233795</c:v>
                </c:pt>
                <c:pt idx="53168">
                  <c:v>0.98590565258994101</c:v>
                </c:pt>
                <c:pt idx="53169">
                  <c:v>0.98602269691654698</c:v>
                </c:pt>
                <c:pt idx="53170">
                  <c:v>0.98595615390730196</c:v>
                </c:pt>
                <c:pt idx="53171">
                  <c:v>0.98599802770340905</c:v>
                </c:pt>
                <c:pt idx="53172">
                  <c:v>0.98588638906680703</c:v>
                </c:pt>
                <c:pt idx="53173">
                  <c:v>0.98602131171778395</c:v>
                </c:pt>
                <c:pt idx="53174">
                  <c:v>0.98597461833936695</c:v>
                </c:pt>
                <c:pt idx="53175">
                  <c:v>0.98610685128603703</c:v>
                </c:pt>
                <c:pt idx="53176">
                  <c:v>0.98595562084444099</c:v>
                </c:pt>
                <c:pt idx="53177">
                  <c:v>0.98593444409560305</c:v>
                </c:pt>
                <c:pt idx="53178">
                  <c:v>0.98594056641338201</c:v>
                </c:pt>
                <c:pt idx="53179">
                  <c:v>0.98595610185700999</c:v>
                </c:pt>
                <c:pt idx="53180">
                  <c:v>0.98607545369565697</c:v>
                </c:pt>
                <c:pt idx="53181">
                  <c:v>0.98595843506816305</c:v>
                </c:pt>
                <c:pt idx="53182">
                  <c:v>0.985933387908139</c:v>
                </c:pt>
                <c:pt idx="53183">
                  <c:v>0.98591540715884995</c:v>
                </c:pt>
                <c:pt idx="53184">
                  <c:v>0.98598702690720197</c:v>
                </c:pt>
                <c:pt idx="53185">
                  <c:v>0.98601035065819298</c:v>
                </c:pt>
                <c:pt idx="53186">
                  <c:v>0.98593856534546098</c:v>
                </c:pt>
                <c:pt idx="53187">
                  <c:v>0.98601589157366298</c:v>
                </c:pt>
                <c:pt idx="53188">
                  <c:v>0.98592605152516</c:v>
                </c:pt>
                <c:pt idx="53189">
                  <c:v>0.98601803255925802</c:v>
                </c:pt>
                <c:pt idx="53190">
                  <c:v>0.98590267983617097</c:v>
                </c:pt>
                <c:pt idx="53191">
                  <c:v>0.98591303854210199</c:v>
                </c:pt>
                <c:pt idx="53192">
                  <c:v>0.98599659484477897</c:v>
                </c:pt>
                <c:pt idx="53193">
                  <c:v>0.98589484595437205</c:v>
                </c:pt>
                <c:pt idx="53194">
                  <c:v>0.98599679676450702</c:v>
                </c:pt>
                <c:pt idx="53195">
                  <c:v>0.98601599827332798</c:v>
                </c:pt>
                <c:pt idx="53196">
                  <c:v>0.98598447593636596</c:v>
                </c:pt>
                <c:pt idx="53197">
                  <c:v>0.98596265891238699</c:v>
                </c:pt>
                <c:pt idx="53198">
                  <c:v>0.985901340504722</c:v>
                </c:pt>
                <c:pt idx="53199">
                  <c:v>0.98600492606493595</c:v>
                </c:pt>
                <c:pt idx="53200">
                  <c:v>0.98594686094334705</c:v>
                </c:pt>
                <c:pt idx="53201">
                  <c:v>0.98597340596570804</c:v>
                </c:pt>
                <c:pt idx="53202">
                  <c:v>0.985977272718222</c:v>
                </c:pt>
                <c:pt idx="53203">
                  <c:v>0.985807138745324</c:v>
                </c:pt>
                <c:pt idx="53204">
                  <c:v>0.98603839714813901</c:v>
                </c:pt>
                <c:pt idx="53205">
                  <c:v>0.98591511443689905</c:v>
                </c:pt>
                <c:pt idx="53206">
                  <c:v>0.98598181659178796</c:v>
                </c:pt>
                <c:pt idx="53207">
                  <c:v>0.985968623395727</c:v>
                </c:pt>
                <c:pt idx="53208">
                  <c:v>0.98594743802649598</c:v>
                </c:pt>
                <c:pt idx="53209">
                  <c:v>0.98589450670701195</c:v>
                </c:pt>
                <c:pt idx="53210">
                  <c:v>0.98605090764707604</c:v>
                </c:pt>
                <c:pt idx="53211">
                  <c:v>0.98590574113961704</c:v>
                </c:pt>
                <c:pt idx="53212">
                  <c:v>0.98590403268613702</c:v>
                </c:pt>
                <c:pt idx="53213">
                  <c:v>0.98596142325578495</c:v>
                </c:pt>
                <c:pt idx="53214">
                  <c:v>0.98590295056457</c:v>
                </c:pt>
                <c:pt idx="53215">
                  <c:v>0.98597513559677497</c:v>
                </c:pt>
                <c:pt idx="53216">
                  <c:v>0.98599135123141202</c:v>
                </c:pt>
                <c:pt idx="53217">
                  <c:v>0.98595652518698196</c:v>
                </c:pt>
                <c:pt idx="53218">
                  <c:v>0.98597935710111995</c:v>
                </c:pt>
                <c:pt idx="53219">
                  <c:v>0.98599546042782504</c:v>
                </c:pt>
                <c:pt idx="53220">
                  <c:v>0.985919924919892</c:v>
                </c:pt>
                <c:pt idx="53221">
                  <c:v>0.98600997243643995</c:v>
                </c:pt>
                <c:pt idx="53222">
                  <c:v>0.98588737379325697</c:v>
                </c:pt>
                <c:pt idx="53223">
                  <c:v>0.985967510059233</c:v>
                </c:pt>
                <c:pt idx="53224">
                  <c:v>0.98601608592110701</c:v>
                </c:pt>
                <c:pt idx="53225">
                  <c:v>0.98586092904108202</c:v>
                </c:pt>
                <c:pt idx="53226">
                  <c:v>0.98595006523586703</c:v>
                </c:pt>
                <c:pt idx="53227">
                  <c:v>0.98593070149531703</c:v>
                </c:pt>
                <c:pt idx="53228">
                  <c:v>0.98601137917760395</c:v>
                </c:pt>
                <c:pt idx="53229">
                  <c:v>0.98588016101784004</c:v>
                </c:pt>
                <c:pt idx="53230">
                  <c:v>0.98600401421789396</c:v>
                </c:pt>
                <c:pt idx="53231">
                  <c:v>0.98600587812009899</c:v>
                </c:pt>
                <c:pt idx="53232">
                  <c:v>0.98614132493019602</c:v>
                </c:pt>
                <c:pt idx="53233">
                  <c:v>0.98589121576226302</c:v>
                </c:pt>
                <c:pt idx="53234">
                  <c:v>0.98605647342576996</c:v>
                </c:pt>
                <c:pt idx="53235">
                  <c:v>0.98589647142637504</c:v>
                </c:pt>
                <c:pt idx="53236">
                  <c:v>0.98598954816642703</c:v>
                </c:pt>
                <c:pt idx="53237">
                  <c:v>0.98596546535242902</c:v>
                </c:pt>
                <c:pt idx="53238">
                  <c:v>0.98610058229151898</c:v>
                </c:pt>
                <c:pt idx="53239">
                  <c:v>0.98585742108619301</c:v>
                </c:pt>
                <c:pt idx="53240">
                  <c:v>0.98606369488048695</c:v>
                </c:pt>
                <c:pt idx="53241">
                  <c:v>0.98587973429923403</c:v>
                </c:pt>
                <c:pt idx="53242">
                  <c:v>0.98587065523607198</c:v>
                </c:pt>
                <c:pt idx="53243">
                  <c:v>0.98598786506963199</c:v>
                </c:pt>
                <c:pt idx="53244">
                  <c:v>0.98593917033998002</c:v>
                </c:pt>
                <c:pt idx="53245">
                  <c:v>0.98601818660281004</c:v>
                </c:pt>
                <c:pt idx="53246">
                  <c:v>0.98595859778499995</c:v>
                </c:pt>
                <c:pt idx="53247">
                  <c:v>0.98602865484895097</c:v>
                </c:pt>
                <c:pt idx="53248">
                  <c:v>0.98589118327202196</c:v>
                </c:pt>
                <c:pt idx="53249">
                  <c:v>0.98609857507784404</c:v>
                </c:pt>
                <c:pt idx="53250">
                  <c:v>0.985968748751195</c:v>
                </c:pt>
                <c:pt idx="53251">
                  <c:v>0.98601512928694202</c:v>
                </c:pt>
                <c:pt idx="53252">
                  <c:v>0.98604100072742995</c:v>
                </c:pt>
                <c:pt idx="53253">
                  <c:v>0.98584465351735195</c:v>
                </c:pt>
                <c:pt idx="53254">
                  <c:v>0.98598925093045398</c:v>
                </c:pt>
                <c:pt idx="53255">
                  <c:v>0.98591196943066906</c:v>
                </c:pt>
                <c:pt idx="53256">
                  <c:v>0.98596630748543501</c:v>
                </c:pt>
                <c:pt idx="53257">
                  <c:v>0.98591532212121802</c:v>
                </c:pt>
                <c:pt idx="53258">
                  <c:v>0.986046243185424</c:v>
                </c:pt>
                <c:pt idx="53259">
                  <c:v>0.98586789152327903</c:v>
                </c:pt>
                <c:pt idx="53260">
                  <c:v>0.98600322305652399</c:v>
                </c:pt>
                <c:pt idx="53261">
                  <c:v>0.98587341787015403</c:v>
                </c:pt>
                <c:pt idx="53262">
                  <c:v>0.98597018994265495</c:v>
                </c:pt>
                <c:pt idx="53263">
                  <c:v>0.98600133731050599</c:v>
                </c:pt>
                <c:pt idx="53264">
                  <c:v>0.98597349990775496</c:v>
                </c:pt>
                <c:pt idx="53265">
                  <c:v>0.98589557164819996</c:v>
                </c:pt>
                <c:pt idx="53266">
                  <c:v>0.98593455805198305</c:v>
                </c:pt>
                <c:pt idx="53267">
                  <c:v>0.98605903780029402</c:v>
                </c:pt>
                <c:pt idx="53268">
                  <c:v>0.98592831112073798</c:v>
                </c:pt>
                <c:pt idx="53269">
                  <c:v>0.98604423855017498</c:v>
                </c:pt>
                <c:pt idx="53270">
                  <c:v>0.98585058620646304</c:v>
                </c:pt>
                <c:pt idx="53271">
                  <c:v>0.98599192983605799</c:v>
                </c:pt>
                <c:pt idx="53272">
                  <c:v>0.98598970410539599</c:v>
                </c:pt>
                <c:pt idx="53273">
                  <c:v>0.98596002209330402</c:v>
                </c:pt>
                <c:pt idx="53274">
                  <c:v>0.98597501364722995</c:v>
                </c:pt>
                <c:pt idx="53275">
                  <c:v>0.986087937098165</c:v>
                </c:pt>
                <c:pt idx="53276">
                  <c:v>0.98598847495665198</c:v>
                </c:pt>
                <c:pt idx="53277">
                  <c:v>0.98590987481882397</c:v>
                </c:pt>
                <c:pt idx="53278">
                  <c:v>0.98600725988207205</c:v>
                </c:pt>
                <c:pt idx="53279">
                  <c:v>0.98587389206684894</c:v>
                </c:pt>
                <c:pt idx="53280">
                  <c:v>0.98590124096975196</c:v>
                </c:pt>
                <c:pt idx="53281">
                  <c:v>0.98602303590794704</c:v>
                </c:pt>
                <c:pt idx="53282">
                  <c:v>0.98606163901965005</c:v>
                </c:pt>
                <c:pt idx="53283">
                  <c:v>0.98594930554728</c:v>
                </c:pt>
                <c:pt idx="53284">
                  <c:v>0.98587910747780105</c:v>
                </c:pt>
                <c:pt idx="53285">
                  <c:v>0.98597903076177495</c:v>
                </c:pt>
                <c:pt idx="53286">
                  <c:v>0.98601200943101897</c:v>
                </c:pt>
                <c:pt idx="53287">
                  <c:v>0.98592752305475595</c:v>
                </c:pt>
                <c:pt idx="53288">
                  <c:v>0.98604229974423296</c:v>
                </c:pt>
                <c:pt idx="53289">
                  <c:v>0.985860276502459</c:v>
                </c:pt>
                <c:pt idx="53290">
                  <c:v>0.98600332406123303</c:v>
                </c:pt>
                <c:pt idx="53291">
                  <c:v>0.98592430444019696</c:v>
                </c:pt>
                <c:pt idx="53292">
                  <c:v>0.98606623930947102</c:v>
                </c:pt>
                <c:pt idx="53293">
                  <c:v>0.98593849028024105</c:v>
                </c:pt>
                <c:pt idx="53294">
                  <c:v>0.98597171754916502</c:v>
                </c:pt>
                <c:pt idx="53295">
                  <c:v>0.98587283913138601</c:v>
                </c:pt>
                <c:pt idx="53296">
                  <c:v>0.98601758884174295</c:v>
                </c:pt>
                <c:pt idx="53297">
                  <c:v>0.98605383041644701</c:v>
                </c:pt>
                <c:pt idx="53298">
                  <c:v>0.98603052414845505</c:v>
                </c:pt>
                <c:pt idx="53299">
                  <c:v>0.98598211729875596</c:v>
                </c:pt>
                <c:pt idx="53300">
                  <c:v>0.98591604725578197</c:v>
                </c:pt>
                <c:pt idx="53301">
                  <c:v>0.98600125392453797</c:v>
                </c:pt>
                <c:pt idx="53302">
                  <c:v>0.98588914956074003</c:v>
                </c:pt>
                <c:pt idx="53303">
                  <c:v>0.98604580727310698</c:v>
                </c:pt>
                <c:pt idx="53304">
                  <c:v>0.98586464155344</c:v>
                </c:pt>
                <c:pt idx="53305">
                  <c:v>0.98607413057660598</c:v>
                </c:pt>
                <c:pt idx="53306">
                  <c:v>0.98596933912284102</c:v>
                </c:pt>
                <c:pt idx="53307">
                  <c:v>0.98599805210188196</c:v>
                </c:pt>
                <c:pt idx="53308">
                  <c:v>0.98595551051613906</c:v>
                </c:pt>
                <c:pt idx="53309">
                  <c:v>0.98599537471244902</c:v>
                </c:pt>
                <c:pt idx="53310">
                  <c:v>0.98609926270107495</c:v>
                </c:pt>
                <c:pt idx="53311">
                  <c:v>0.98602670484973798</c:v>
                </c:pt>
                <c:pt idx="53312">
                  <c:v>0.98599876001976094</c:v>
                </c:pt>
                <c:pt idx="53313">
                  <c:v>0.98595720189534797</c:v>
                </c:pt>
                <c:pt idx="53314">
                  <c:v>0.98589047221748405</c:v>
                </c:pt>
                <c:pt idx="53315">
                  <c:v>0.98597979897988797</c:v>
                </c:pt>
                <c:pt idx="53316">
                  <c:v>0.985977181682262</c:v>
                </c:pt>
                <c:pt idx="53317">
                  <c:v>0.98594149109974205</c:v>
                </c:pt>
                <c:pt idx="53318">
                  <c:v>0.98595352743031905</c:v>
                </c:pt>
                <c:pt idx="53319">
                  <c:v>0.98584738449668696</c:v>
                </c:pt>
                <c:pt idx="53320">
                  <c:v>0.986026480366895</c:v>
                </c:pt>
                <c:pt idx="53321">
                  <c:v>0.98598335537669601</c:v>
                </c:pt>
                <c:pt idx="53322">
                  <c:v>0.98593933357381702</c:v>
                </c:pt>
                <c:pt idx="53323">
                  <c:v>0.98590899126008302</c:v>
                </c:pt>
                <c:pt idx="53324">
                  <c:v>0.98596871000569597</c:v>
                </c:pt>
                <c:pt idx="53325">
                  <c:v>0.98602484216660602</c:v>
                </c:pt>
                <c:pt idx="53326">
                  <c:v>0.98602634269777001</c:v>
                </c:pt>
                <c:pt idx="53327">
                  <c:v>0.98594451753900803</c:v>
                </c:pt>
                <c:pt idx="53328">
                  <c:v>0.98593094241291601</c:v>
                </c:pt>
                <c:pt idx="53329">
                  <c:v>0.98591578781006195</c:v>
                </c:pt>
                <c:pt idx="53330">
                  <c:v>0.98599125182182101</c:v>
                </c:pt>
                <c:pt idx="53331">
                  <c:v>0.98592534076962302</c:v>
                </c:pt>
                <c:pt idx="53332">
                  <c:v>0.98595529282033201</c:v>
                </c:pt>
                <c:pt idx="53333">
                  <c:v>0.98601923922243695</c:v>
                </c:pt>
                <c:pt idx="53334">
                  <c:v>0.98588930571464295</c:v>
                </c:pt>
                <c:pt idx="53335">
                  <c:v>0.98596810504912102</c:v>
                </c:pt>
                <c:pt idx="53336">
                  <c:v>0.98602533771323997</c:v>
                </c:pt>
                <c:pt idx="53337">
                  <c:v>0.98594742003511104</c:v>
                </c:pt>
                <c:pt idx="53338">
                  <c:v>0.98596213462517301</c:v>
                </c:pt>
                <c:pt idx="53339">
                  <c:v>0.98602027317542595</c:v>
                </c:pt>
                <c:pt idx="53340">
                  <c:v>0.98590643258771904</c:v>
                </c:pt>
                <c:pt idx="53341">
                  <c:v>0.98596398024946397</c:v>
                </c:pt>
                <c:pt idx="53342">
                  <c:v>0.98593047571311299</c:v>
                </c:pt>
                <c:pt idx="53343">
                  <c:v>0.98593878343600505</c:v>
                </c:pt>
                <c:pt idx="53344">
                  <c:v>0.98591940670770795</c:v>
                </c:pt>
                <c:pt idx="53345">
                  <c:v>0.98594170260649905</c:v>
                </c:pt>
                <c:pt idx="53346">
                  <c:v>0.98594960143479105</c:v>
                </c:pt>
                <c:pt idx="53347">
                  <c:v>0.98591839316581298</c:v>
                </c:pt>
                <c:pt idx="53348">
                  <c:v>0.98599715739153304</c:v>
                </c:pt>
                <c:pt idx="53349">
                  <c:v>0.98610350506127797</c:v>
                </c:pt>
                <c:pt idx="53350">
                  <c:v>0.98598278323764199</c:v>
                </c:pt>
                <c:pt idx="53351">
                  <c:v>0.986038345895343</c:v>
                </c:pt>
                <c:pt idx="53352">
                  <c:v>0.98601090243017897</c:v>
                </c:pt>
                <c:pt idx="53353">
                  <c:v>0.98587517778046097</c:v>
                </c:pt>
                <c:pt idx="53354">
                  <c:v>0.98607116195306799</c:v>
                </c:pt>
                <c:pt idx="53355">
                  <c:v>0.98586042328915202</c:v>
                </c:pt>
                <c:pt idx="53356">
                  <c:v>0.98602071779776201</c:v>
                </c:pt>
                <c:pt idx="53357">
                  <c:v>0.98589625876134701</c:v>
                </c:pt>
                <c:pt idx="53358">
                  <c:v>0.98594454463555803</c:v>
                </c:pt>
                <c:pt idx="53359">
                  <c:v>0.98596530626654</c:v>
                </c:pt>
                <c:pt idx="53360">
                  <c:v>0.98597333425940803</c:v>
                </c:pt>
                <c:pt idx="53361">
                  <c:v>0.985962961228808</c:v>
                </c:pt>
                <c:pt idx="53362">
                  <c:v>0.98594235535150099</c:v>
                </c:pt>
                <c:pt idx="53363">
                  <c:v>0.98597180767852699</c:v>
                </c:pt>
                <c:pt idx="53364">
                  <c:v>0.98593622972337802</c:v>
                </c:pt>
                <c:pt idx="53365">
                  <c:v>0.98598894390024705</c:v>
                </c:pt>
                <c:pt idx="53366">
                  <c:v>0.98588773949399799</c:v>
                </c:pt>
                <c:pt idx="53367">
                  <c:v>0.98593558553564198</c:v>
                </c:pt>
                <c:pt idx="53368">
                  <c:v>0.98600808991086097</c:v>
                </c:pt>
                <c:pt idx="53369">
                  <c:v>0.98604377912777896</c:v>
                </c:pt>
                <c:pt idx="53370">
                  <c:v>0.98592730334674406</c:v>
                </c:pt>
                <c:pt idx="53371">
                  <c:v>0.98607041069717205</c:v>
                </c:pt>
                <c:pt idx="53372">
                  <c:v>0.985959156539157</c:v>
                </c:pt>
                <c:pt idx="53373">
                  <c:v>0.98592725406846105</c:v>
                </c:pt>
                <c:pt idx="53374">
                  <c:v>0.98586640048367202</c:v>
                </c:pt>
                <c:pt idx="53375">
                  <c:v>0.98600087976723605</c:v>
                </c:pt>
                <c:pt idx="53376">
                  <c:v>0.985883777113709</c:v>
                </c:pt>
                <c:pt idx="53377">
                  <c:v>0.98588657431672699</c:v>
                </c:pt>
                <c:pt idx="53378">
                  <c:v>0.98592292414871396</c:v>
                </c:pt>
                <c:pt idx="53379">
                  <c:v>0.98604159011995896</c:v>
                </c:pt>
                <c:pt idx="53380">
                  <c:v>0.98605411330527204</c:v>
                </c:pt>
                <c:pt idx="53381">
                  <c:v>0.98593886379263496</c:v>
                </c:pt>
                <c:pt idx="53382">
                  <c:v>0.98595056123400704</c:v>
                </c:pt>
                <c:pt idx="53383">
                  <c:v>0.98590816886298505</c:v>
                </c:pt>
                <c:pt idx="53384">
                  <c:v>0.98597590302552696</c:v>
                </c:pt>
                <c:pt idx="53385">
                  <c:v>0.98582412669598396</c:v>
                </c:pt>
                <c:pt idx="53386">
                  <c:v>0.98596369492375602</c:v>
                </c:pt>
                <c:pt idx="53387">
                  <c:v>0.98595914405412699</c:v>
                </c:pt>
                <c:pt idx="53388">
                  <c:v>0.98603192317950705</c:v>
                </c:pt>
                <c:pt idx="53389">
                  <c:v>0.98590956561947996</c:v>
                </c:pt>
                <c:pt idx="53390">
                  <c:v>0.98605044996189894</c:v>
                </c:pt>
                <c:pt idx="53391">
                  <c:v>0.98593661800607402</c:v>
                </c:pt>
                <c:pt idx="53392">
                  <c:v>0.98598812943443304</c:v>
                </c:pt>
                <c:pt idx="53393">
                  <c:v>0.98591382143498596</c:v>
                </c:pt>
                <c:pt idx="53394">
                  <c:v>0.985896621847278</c:v>
                </c:pt>
                <c:pt idx="53395">
                  <c:v>0.98599666194407198</c:v>
                </c:pt>
                <c:pt idx="53396">
                  <c:v>0.98604998335639604</c:v>
                </c:pt>
                <c:pt idx="53397">
                  <c:v>0.98595854512971004</c:v>
                </c:pt>
                <c:pt idx="53398">
                  <c:v>0.98601347034711895</c:v>
                </c:pt>
                <c:pt idx="53399">
                  <c:v>0.98599928057820896</c:v>
                </c:pt>
                <c:pt idx="53400">
                  <c:v>0.98599662628419504</c:v>
                </c:pt>
                <c:pt idx="53401">
                  <c:v>0.98582644806660102</c:v>
                </c:pt>
                <c:pt idx="53402">
                  <c:v>0.98594163356407005</c:v>
                </c:pt>
                <c:pt idx="53403">
                  <c:v>0.98600156308675202</c:v>
                </c:pt>
                <c:pt idx="53404">
                  <c:v>0.98595247316024004</c:v>
                </c:pt>
                <c:pt idx="53405">
                  <c:v>0.98605493452585102</c:v>
                </c:pt>
                <c:pt idx="53406">
                  <c:v>0.98592582563317699</c:v>
                </c:pt>
                <c:pt idx="53407">
                  <c:v>0.98603168426717402</c:v>
                </c:pt>
                <c:pt idx="53408">
                  <c:v>0.98586213150387103</c:v>
                </c:pt>
                <c:pt idx="53409">
                  <c:v>0.98601211196149896</c:v>
                </c:pt>
                <c:pt idx="53410">
                  <c:v>0.98594641059821997</c:v>
                </c:pt>
                <c:pt idx="53411">
                  <c:v>0.98600390790835102</c:v>
                </c:pt>
                <c:pt idx="53412">
                  <c:v>0.98598263445253498</c:v>
                </c:pt>
                <c:pt idx="53413">
                  <c:v>0.98604690522069205</c:v>
                </c:pt>
                <c:pt idx="53414">
                  <c:v>0.98596435793585901</c:v>
                </c:pt>
                <c:pt idx="53415">
                  <c:v>0.98598860535824695</c:v>
                </c:pt>
                <c:pt idx="53416">
                  <c:v>0.98602088428885004</c:v>
                </c:pt>
                <c:pt idx="53417">
                  <c:v>0.98587519421132397</c:v>
                </c:pt>
                <c:pt idx="53418">
                  <c:v>0.98600918530685</c:v>
                </c:pt>
                <c:pt idx="53419">
                  <c:v>0.98591280488534705</c:v>
                </c:pt>
                <c:pt idx="53420">
                  <c:v>0.98592147173512601</c:v>
                </c:pt>
                <c:pt idx="53421">
                  <c:v>0.98599486757641497</c:v>
                </c:pt>
                <c:pt idx="53422">
                  <c:v>0.98598712315422998</c:v>
                </c:pt>
                <c:pt idx="53423">
                  <c:v>0.98591959476570401</c:v>
                </c:pt>
                <c:pt idx="53424">
                  <c:v>0.98599681183781396</c:v>
                </c:pt>
                <c:pt idx="53425">
                  <c:v>0.98592442709421002</c:v>
                </c:pt>
                <c:pt idx="53426">
                  <c:v>0.98597751622201701</c:v>
                </c:pt>
                <c:pt idx="53427">
                  <c:v>0.98580882164142103</c:v>
                </c:pt>
                <c:pt idx="53428">
                  <c:v>0.98589703105817705</c:v>
                </c:pt>
                <c:pt idx="53429">
                  <c:v>0.98596708302002001</c:v>
                </c:pt>
                <c:pt idx="53430">
                  <c:v>0.98599069065883505</c:v>
                </c:pt>
                <c:pt idx="53431">
                  <c:v>0.98596071184463296</c:v>
                </c:pt>
                <c:pt idx="53432">
                  <c:v>0.98601707617863599</c:v>
                </c:pt>
                <c:pt idx="53433">
                  <c:v>0.98589128507781598</c:v>
                </c:pt>
                <c:pt idx="53434">
                  <c:v>0.985989529110193</c:v>
                </c:pt>
                <c:pt idx="53435">
                  <c:v>0.98582130060163198</c:v>
                </c:pt>
                <c:pt idx="53436">
                  <c:v>0.98603950277407304</c:v>
                </c:pt>
                <c:pt idx="53437">
                  <c:v>0.98604286177285805</c:v>
                </c:pt>
                <c:pt idx="53438">
                  <c:v>0.98593998989555198</c:v>
                </c:pt>
                <c:pt idx="53439">
                  <c:v>0.98594504960375895</c:v>
                </c:pt>
                <c:pt idx="53440">
                  <c:v>0.98597917260752799</c:v>
                </c:pt>
                <c:pt idx="53441">
                  <c:v>0.98597683591386098</c:v>
                </c:pt>
                <c:pt idx="53442">
                  <c:v>0.98605553336568597</c:v>
                </c:pt>
                <c:pt idx="53443">
                  <c:v>0.98595983401266196</c:v>
                </c:pt>
                <c:pt idx="53444">
                  <c:v>0.98584052265516198</c:v>
                </c:pt>
                <c:pt idx="53445">
                  <c:v>0.98599237786550797</c:v>
                </c:pt>
                <c:pt idx="53446">
                  <c:v>0.98592029099988598</c:v>
                </c:pt>
                <c:pt idx="53447">
                  <c:v>0.986002043794317</c:v>
                </c:pt>
                <c:pt idx="53448">
                  <c:v>0.985951012500764</c:v>
                </c:pt>
                <c:pt idx="53449">
                  <c:v>0.98588280113817195</c:v>
                </c:pt>
                <c:pt idx="53450">
                  <c:v>0.98613965650704405</c:v>
                </c:pt>
                <c:pt idx="53451">
                  <c:v>0.98588295197202003</c:v>
                </c:pt>
                <c:pt idx="53452">
                  <c:v>0.98598827277617296</c:v>
                </c:pt>
                <c:pt idx="53453">
                  <c:v>0.98585195053691099</c:v>
                </c:pt>
                <c:pt idx="53454">
                  <c:v>0.98591402007727202</c:v>
                </c:pt>
                <c:pt idx="53455">
                  <c:v>0.98602601861420003</c:v>
                </c:pt>
                <c:pt idx="53456">
                  <c:v>0.98594944934753803</c:v>
                </c:pt>
                <c:pt idx="53457">
                  <c:v>0.98604692435966002</c:v>
                </c:pt>
                <c:pt idx="53458">
                  <c:v>0.98599145873599903</c:v>
                </c:pt>
                <c:pt idx="53459">
                  <c:v>0.98593134573281105</c:v>
                </c:pt>
                <c:pt idx="53460">
                  <c:v>0.98593059558621998</c:v>
                </c:pt>
                <c:pt idx="53461">
                  <c:v>0.98586981039095001</c:v>
                </c:pt>
                <c:pt idx="53462">
                  <c:v>0.98603941780150794</c:v>
                </c:pt>
                <c:pt idx="53463">
                  <c:v>0.98605123499821201</c:v>
                </c:pt>
                <c:pt idx="53464">
                  <c:v>0.985895822709694</c:v>
                </c:pt>
                <c:pt idx="53465">
                  <c:v>0.98591083203190499</c:v>
                </c:pt>
                <c:pt idx="53466">
                  <c:v>0.98599618460346306</c:v>
                </c:pt>
                <c:pt idx="53467">
                  <c:v>0.98604423762007598</c:v>
                </c:pt>
                <c:pt idx="53468">
                  <c:v>0.985957163344376</c:v>
                </c:pt>
                <c:pt idx="53469">
                  <c:v>0.98609996705511804</c:v>
                </c:pt>
                <c:pt idx="53470">
                  <c:v>0.98598301596697702</c:v>
                </c:pt>
                <c:pt idx="53471">
                  <c:v>0.98608297462491901</c:v>
                </c:pt>
                <c:pt idx="53472">
                  <c:v>0.985980615044178</c:v>
                </c:pt>
                <c:pt idx="53473">
                  <c:v>0.98605303067804895</c:v>
                </c:pt>
                <c:pt idx="53474">
                  <c:v>0.98600963346117898</c:v>
                </c:pt>
                <c:pt idx="53475">
                  <c:v>0.98597178357229798</c:v>
                </c:pt>
                <c:pt idx="53476">
                  <c:v>0.98590551430082796</c:v>
                </c:pt>
                <c:pt idx="53477">
                  <c:v>0.98593042513176998</c:v>
                </c:pt>
                <c:pt idx="53478">
                  <c:v>0.98599629980041403</c:v>
                </c:pt>
                <c:pt idx="53479">
                  <c:v>0.98600145614725898</c:v>
                </c:pt>
                <c:pt idx="53480">
                  <c:v>0.985950736549424</c:v>
                </c:pt>
                <c:pt idx="53481">
                  <c:v>0.98598061013388205</c:v>
                </c:pt>
                <c:pt idx="53482">
                  <c:v>0.98597840875643095</c:v>
                </c:pt>
                <c:pt idx="53483">
                  <c:v>0.98596348060027394</c:v>
                </c:pt>
                <c:pt idx="53484">
                  <c:v>0.985982070120208</c:v>
                </c:pt>
                <c:pt idx="53485">
                  <c:v>0.98598912544286299</c:v>
                </c:pt>
                <c:pt idx="53486">
                  <c:v>0.98605277035253103</c:v>
                </c:pt>
                <c:pt idx="53487">
                  <c:v>0.98602869723944098</c:v>
                </c:pt>
                <c:pt idx="53488">
                  <c:v>0.986008550825903</c:v>
                </c:pt>
                <c:pt idx="53489">
                  <c:v>0.98598564146669898</c:v>
                </c:pt>
                <c:pt idx="53490">
                  <c:v>0.98596167888687203</c:v>
                </c:pt>
                <c:pt idx="53491">
                  <c:v>0.985952721201514</c:v>
                </c:pt>
                <c:pt idx="53492">
                  <c:v>0.98607457113274899</c:v>
                </c:pt>
                <c:pt idx="53493">
                  <c:v>0.98590680020668497</c:v>
                </c:pt>
                <c:pt idx="53494">
                  <c:v>0.98589569793674303</c:v>
                </c:pt>
                <c:pt idx="53495">
                  <c:v>0.98605286599922104</c:v>
                </c:pt>
                <c:pt idx="53496">
                  <c:v>0.98597833454394501</c:v>
                </c:pt>
                <c:pt idx="53497">
                  <c:v>0.98599923152887103</c:v>
                </c:pt>
                <c:pt idx="53498">
                  <c:v>0.98594705332883203</c:v>
                </c:pt>
                <c:pt idx="53499">
                  <c:v>0.98595440434792403</c:v>
                </c:pt>
                <c:pt idx="53500">
                  <c:v>0.98605969843660402</c:v>
                </c:pt>
                <c:pt idx="53501">
                  <c:v>0.98592334746018095</c:v>
                </c:pt>
                <c:pt idx="53502">
                  <c:v>0.98605622267537396</c:v>
                </c:pt>
                <c:pt idx="53503">
                  <c:v>0.985930005117582</c:v>
                </c:pt>
                <c:pt idx="53504">
                  <c:v>0.98588061496207402</c:v>
                </c:pt>
                <c:pt idx="53505">
                  <c:v>0.98594746581785597</c:v>
                </c:pt>
                <c:pt idx="53506">
                  <c:v>0.98592376921951697</c:v>
                </c:pt>
                <c:pt idx="53507">
                  <c:v>0.985995434817038</c:v>
                </c:pt>
                <c:pt idx="53508">
                  <c:v>0.98598914129281401</c:v>
                </c:pt>
                <c:pt idx="53509">
                  <c:v>0.98596533540326003</c:v>
                </c:pt>
                <c:pt idx="53510">
                  <c:v>0.98596461378015499</c:v>
                </c:pt>
                <c:pt idx="53511">
                  <c:v>0.98596249308630901</c:v>
                </c:pt>
                <c:pt idx="53512">
                  <c:v>0.98601492662502199</c:v>
                </c:pt>
                <c:pt idx="53513">
                  <c:v>0.98591306833368397</c:v>
                </c:pt>
                <c:pt idx="53514">
                  <c:v>0.98587299075547796</c:v>
                </c:pt>
                <c:pt idx="53515">
                  <c:v>0.98600675751456102</c:v>
                </c:pt>
                <c:pt idx="53516">
                  <c:v>0.98601896334669803</c:v>
                </c:pt>
                <c:pt idx="53517">
                  <c:v>0.98606944808003405</c:v>
                </c:pt>
                <c:pt idx="53518">
                  <c:v>0.98590532916005602</c:v>
                </c:pt>
                <c:pt idx="53519">
                  <c:v>0.98606578695312397</c:v>
                </c:pt>
                <c:pt idx="53520">
                  <c:v>0.98599052304493895</c:v>
                </c:pt>
                <c:pt idx="53521">
                  <c:v>0.98610800331711701</c:v>
                </c:pt>
                <c:pt idx="53522">
                  <c:v>0.98602917926572298</c:v>
                </c:pt>
                <c:pt idx="53523">
                  <c:v>0.98606662421573299</c:v>
                </c:pt>
                <c:pt idx="53524">
                  <c:v>0.985945173298723</c:v>
                </c:pt>
                <c:pt idx="53525">
                  <c:v>0.98595461654654304</c:v>
                </c:pt>
                <c:pt idx="53526">
                  <c:v>0.98589957051343902</c:v>
                </c:pt>
                <c:pt idx="53527">
                  <c:v>0.98599241905808899</c:v>
                </c:pt>
                <c:pt idx="53528">
                  <c:v>0.98606641484018898</c:v>
                </c:pt>
                <c:pt idx="53529">
                  <c:v>0.98604427258090299</c:v>
                </c:pt>
                <c:pt idx="53530">
                  <c:v>0.98605375870946899</c:v>
                </c:pt>
                <c:pt idx="53531">
                  <c:v>0.98591180291684199</c:v>
                </c:pt>
                <c:pt idx="53532">
                  <c:v>0.98599073459973696</c:v>
                </c:pt>
                <c:pt idx="53533">
                  <c:v>0.98588791311905799</c:v>
                </c:pt>
                <c:pt idx="53534">
                  <c:v>0.98603244843851401</c:v>
                </c:pt>
                <c:pt idx="53535">
                  <c:v>0.98596966542807496</c:v>
                </c:pt>
                <c:pt idx="53536">
                  <c:v>0.98585666130122995</c:v>
                </c:pt>
                <c:pt idx="53537">
                  <c:v>0.98600688707210604</c:v>
                </c:pt>
                <c:pt idx="53538">
                  <c:v>0.98592260938259602</c:v>
                </c:pt>
                <c:pt idx="53539">
                  <c:v>0.98594852055166005</c:v>
                </c:pt>
                <c:pt idx="53540">
                  <c:v>0.98593922626911901</c:v>
                </c:pt>
                <c:pt idx="53541">
                  <c:v>0.98593920159926696</c:v>
                </c:pt>
                <c:pt idx="53542">
                  <c:v>0.985953438118081</c:v>
                </c:pt>
                <c:pt idx="53543">
                  <c:v>0.985924368579289</c:v>
                </c:pt>
                <c:pt idx="53544">
                  <c:v>0.98588953751012998</c:v>
                </c:pt>
                <c:pt idx="53545">
                  <c:v>0.98601557248449601</c:v>
                </c:pt>
                <c:pt idx="53546">
                  <c:v>0.985932355794368</c:v>
                </c:pt>
                <c:pt idx="53547">
                  <c:v>0.986001269984489</c:v>
                </c:pt>
                <c:pt idx="53548">
                  <c:v>0.98614494358364002</c:v>
                </c:pt>
                <c:pt idx="53549">
                  <c:v>0.98591195446413504</c:v>
                </c:pt>
                <c:pt idx="53550">
                  <c:v>0.98600662433142405</c:v>
                </c:pt>
                <c:pt idx="53551">
                  <c:v>0.98589189588974102</c:v>
                </c:pt>
                <c:pt idx="53552">
                  <c:v>0.98608209174390604</c:v>
                </c:pt>
                <c:pt idx="53553">
                  <c:v>0.98587675119672602</c:v>
                </c:pt>
                <c:pt idx="53554">
                  <c:v>0.985884392027922</c:v>
                </c:pt>
                <c:pt idx="53555">
                  <c:v>0.98590499388914998</c:v>
                </c:pt>
                <c:pt idx="53556">
                  <c:v>0.98607187166903298</c:v>
                </c:pt>
                <c:pt idx="53557">
                  <c:v>0.986003260004922</c:v>
                </c:pt>
                <c:pt idx="53558">
                  <c:v>0.98595813593230996</c:v>
                </c:pt>
                <c:pt idx="53559">
                  <c:v>0.98596496781411702</c:v>
                </c:pt>
                <c:pt idx="53560">
                  <c:v>0.98591786762107703</c:v>
                </c:pt>
                <c:pt idx="53561">
                  <c:v>0.98592783101918802</c:v>
                </c:pt>
                <c:pt idx="53562">
                  <c:v>0.98591634153547303</c:v>
                </c:pt>
                <c:pt idx="53563">
                  <c:v>0.98604024315608696</c:v>
                </c:pt>
                <c:pt idx="53564">
                  <c:v>0.98593398495088902</c:v>
                </c:pt>
                <c:pt idx="53565">
                  <c:v>0.98599059938290601</c:v>
                </c:pt>
                <c:pt idx="53566">
                  <c:v>0.98586010094704202</c:v>
                </c:pt>
                <c:pt idx="53567">
                  <c:v>0.985912702276319</c:v>
                </c:pt>
                <c:pt idx="53568">
                  <c:v>0.98593865235517697</c:v>
                </c:pt>
                <c:pt idx="53569">
                  <c:v>0.98589683150028196</c:v>
                </c:pt>
                <c:pt idx="53570">
                  <c:v>0.98590202894798096</c:v>
                </c:pt>
                <c:pt idx="53571">
                  <c:v>0.98596420840139098</c:v>
                </c:pt>
                <c:pt idx="53572">
                  <c:v>0.98595684395004402</c:v>
                </c:pt>
                <c:pt idx="53573">
                  <c:v>0.98594885599250304</c:v>
                </c:pt>
                <c:pt idx="53574">
                  <c:v>0.98592351982930404</c:v>
                </c:pt>
                <c:pt idx="53575">
                  <c:v>0.98596991357257502</c:v>
                </c:pt>
                <c:pt idx="53576">
                  <c:v>0.98597360270891599</c:v>
                </c:pt>
                <c:pt idx="53577">
                  <c:v>0.98591060673925701</c:v>
                </c:pt>
                <c:pt idx="53578">
                  <c:v>0.98594323098144399</c:v>
                </c:pt>
                <c:pt idx="53579">
                  <c:v>0.98606375288414205</c:v>
                </c:pt>
                <c:pt idx="53580">
                  <c:v>0.98582107257255003</c:v>
                </c:pt>
                <c:pt idx="53581">
                  <c:v>0.98602108590850301</c:v>
                </c:pt>
                <c:pt idx="53582">
                  <c:v>0.985981572959581</c:v>
                </c:pt>
                <c:pt idx="53583">
                  <c:v>0.98601951626643503</c:v>
                </c:pt>
                <c:pt idx="53584">
                  <c:v>0.98584847243572604</c:v>
                </c:pt>
                <c:pt idx="53585">
                  <c:v>0.98609799120654895</c:v>
                </c:pt>
                <c:pt idx="53586">
                  <c:v>0.98596686218579099</c:v>
                </c:pt>
                <c:pt idx="53587">
                  <c:v>0.98608735462897201</c:v>
                </c:pt>
                <c:pt idx="53588">
                  <c:v>0.98592761480126601</c:v>
                </c:pt>
                <c:pt idx="53589">
                  <c:v>0.98594676348884702</c:v>
                </c:pt>
                <c:pt idx="53590">
                  <c:v>0.98583674118961295</c:v>
                </c:pt>
                <c:pt idx="53591">
                  <c:v>0.98602420575461402</c:v>
                </c:pt>
                <c:pt idx="53592">
                  <c:v>0.98594069314260302</c:v>
                </c:pt>
                <c:pt idx="53593">
                  <c:v>0.98599718070172604</c:v>
                </c:pt>
                <c:pt idx="53594">
                  <c:v>0.98599766977992598</c:v>
                </c:pt>
                <c:pt idx="53595">
                  <c:v>0.98595989154135799</c:v>
                </c:pt>
                <c:pt idx="53596">
                  <c:v>0.98589291974487503</c:v>
                </c:pt>
                <c:pt idx="53597">
                  <c:v>0.98596272576010102</c:v>
                </c:pt>
                <c:pt idx="53598">
                  <c:v>0.98588239577909398</c:v>
                </c:pt>
                <c:pt idx="53599">
                  <c:v>0.98595380431436797</c:v>
                </c:pt>
                <c:pt idx="53600">
                  <c:v>0.98595901191331803</c:v>
                </c:pt>
                <c:pt idx="53601">
                  <c:v>0.98587521068328998</c:v>
                </c:pt>
                <c:pt idx="53602">
                  <c:v>0.98596604233074503</c:v>
                </c:pt>
                <c:pt idx="53603">
                  <c:v>0.98583857181526702</c:v>
                </c:pt>
                <c:pt idx="53604">
                  <c:v>0.98591380456625699</c:v>
                </c:pt>
                <c:pt idx="53605">
                  <c:v>0.98595808418457798</c:v>
                </c:pt>
                <c:pt idx="53606">
                  <c:v>0.98598241727466196</c:v>
                </c:pt>
                <c:pt idx="53607">
                  <c:v>0.98600484868157601</c:v>
                </c:pt>
                <c:pt idx="53608">
                  <c:v>0.98599831819444705</c:v>
                </c:pt>
                <c:pt idx="53609">
                  <c:v>0.98599540891599902</c:v>
                </c:pt>
                <c:pt idx="53610">
                  <c:v>0.98596258831789796</c:v>
                </c:pt>
                <c:pt idx="53611">
                  <c:v>0.985937063199538</c:v>
                </c:pt>
                <c:pt idx="53612">
                  <c:v>0.98597082371924605</c:v>
                </c:pt>
                <c:pt idx="53613">
                  <c:v>0.98599982656103102</c:v>
                </c:pt>
                <c:pt idx="53614">
                  <c:v>0.98611176980139803</c:v>
                </c:pt>
                <c:pt idx="53615">
                  <c:v>0.98600301259523704</c:v>
                </c:pt>
                <c:pt idx="53616">
                  <c:v>0.98595618270506702</c:v>
                </c:pt>
                <c:pt idx="53617">
                  <c:v>0.98595150598699599</c:v>
                </c:pt>
                <c:pt idx="53618">
                  <c:v>0.98584738704855701</c:v>
                </c:pt>
                <c:pt idx="53619">
                  <c:v>0.98589654731225096</c:v>
                </c:pt>
                <c:pt idx="53620">
                  <c:v>0.98605054956259397</c:v>
                </c:pt>
                <c:pt idx="53621">
                  <c:v>0.98599120685821695</c:v>
                </c:pt>
                <c:pt idx="53622">
                  <c:v>0.98601430284235803</c:v>
                </c:pt>
                <c:pt idx="53623">
                  <c:v>0.98599489850539102</c:v>
                </c:pt>
                <c:pt idx="53624">
                  <c:v>0.98592163489286799</c:v>
                </c:pt>
                <c:pt idx="53625">
                  <c:v>0.98601965911479295</c:v>
                </c:pt>
                <c:pt idx="53626">
                  <c:v>0.98594618658687505</c:v>
                </c:pt>
                <c:pt idx="53627">
                  <c:v>0.98610325608700899</c:v>
                </c:pt>
                <c:pt idx="53628">
                  <c:v>0.98600298202510805</c:v>
                </c:pt>
                <c:pt idx="53629">
                  <c:v>0.98605118561220095</c:v>
                </c:pt>
                <c:pt idx="53630">
                  <c:v>0.98587131699725805</c:v>
                </c:pt>
                <c:pt idx="53631">
                  <c:v>0.98590374657852098</c:v>
                </c:pt>
                <c:pt idx="53632">
                  <c:v>0.98596532599077502</c:v>
                </c:pt>
                <c:pt idx="53633">
                  <c:v>0.98598120449540205</c:v>
                </c:pt>
                <c:pt idx="53634">
                  <c:v>0.986015535836269</c:v>
                </c:pt>
                <c:pt idx="53635">
                  <c:v>0.98609641073336496</c:v>
                </c:pt>
                <c:pt idx="53636">
                  <c:v>0.986035846400517</c:v>
                </c:pt>
                <c:pt idx="53637">
                  <c:v>0.98596387821270304</c:v>
                </c:pt>
                <c:pt idx="53638">
                  <c:v>0.98598973683685798</c:v>
                </c:pt>
                <c:pt idx="53639">
                  <c:v>0.985924691032116</c:v>
                </c:pt>
                <c:pt idx="53640">
                  <c:v>0.98590871899685595</c:v>
                </c:pt>
                <c:pt idx="53641">
                  <c:v>0.98596138416911805</c:v>
                </c:pt>
                <c:pt idx="53642">
                  <c:v>0.98592239611422305</c:v>
                </c:pt>
                <c:pt idx="53643">
                  <c:v>0.98601689657789904</c:v>
                </c:pt>
                <c:pt idx="53644">
                  <c:v>0.98581584015191803</c:v>
                </c:pt>
                <c:pt idx="53645">
                  <c:v>0.98596223586826803</c:v>
                </c:pt>
                <c:pt idx="53646">
                  <c:v>0.98587822238081602</c:v>
                </c:pt>
                <c:pt idx="53647">
                  <c:v>0.98595410050267895</c:v>
                </c:pt>
                <c:pt idx="53648">
                  <c:v>0.98608470593101205</c:v>
                </c:pt>
                <c:pt idx="53649">
                  <c:v>0.98600800423870005</c:v>
                </c:pt>
                <c:pt idx="53650">
                  <c:v>0.98594192271602299</c:v>
                </c:pt>
                <c:pt idx="53651">
                  <c:v>0.98602279989740105</c:v>
                </c:pt>
                <c:pt idx="53652">
                  <c:v>0.98586934773187695</c:v>
                </c:pt>
                <c:pt idx="53653">
                  <c:v>0.98601221152111596</c:v>
                </c:pt>
                <c:pt idx="53654">
                  <c:v>0.98586566623026295</c:v>
                </c:pt>
                <c:pt idx="53655">
                  <c:v>0.98593939147116205</c:v>
                </c:pt>
                <c:pt idx="53656">
                  <c:v>0.98587582011276598</c:v>
                </c:pt>
                <c:pt idx="53657">
                  <c:v>0.98599556862331195</c:v>
                </c:pt>
                <c:pt idx="53658">
                  <c:v>0.98601257259151998</c:v>
                </c:pt>
                <c:pt idx="53659">
                  <c:v>0.98609359438511401</c:v>
                </c:pt>
                <c:pt idx="53660">
                  <c:v>0.98603393095622505</c:v>
                </c:pt>
                <c:pt idx="53661">
                  <c:v>0.98598195988493997</c:v>
                </c:pt>
                <c:pt idx="53662">
                  <c:v>0.98604432813727005</c:v>
                </c:pt>
                <c:pt idx="53663">
                  <c:v>0.98592011805470803</c:v>
                </c:pt>
                <c:pt idx="53664">
                  <c:v>0.98605198890919099</c:v>
                </c:pt>
                <c:pt idx="53665">
                  <c:v>0.98601430315291505</c:v>
                </c:pt>
                <c:pt idx="53666">
                  <c:v>0.98600039423214203</c:v>
                </c:pt>
                <c:pt idx="53667">
                  <c:v>0.98584894055259598</c:v>
                </c:pt>
                <c:pt idx="53668">
                  <c:v>0.98585579708744298</c:v>
                </c:pt>
                <c:pt idx="53669">
                  <c:v>0.98598677037084803</c:v>
                </c:pt>
                <c:pt idx="53670">
                  <c:v>0.98600970696835399</c:v>
                </c:pt>
                <c:pt idx="53671">
                  <c:v>0.98606039587116001</c:v>
                </c:pt>
                <c:pt idx="53672">
                  <c:v>0.98598950763831406</c:v>
                </c:pt>
                <c:pt idx="53673">
                  <c:v>0.98601002395826798</c:v>
                </c:pt>
                <c:pt idx="53674">
                  <c:v>0.98590864026788305</c:v>
                </c:pt>
                <c:pt idx="53675">
                  <c:v>0.98598708082050601</c:v>
                </c:pt>
                <c:pt idx="53676">
                  <c:v>0.98601010888033302</c:v>
                </c:pt>
                <c:pt idx="53677">
                  <c:v>0.98595868642238305</c:v>
                </c:pt>
                <c:pt idx="53678">
                  <c:v>0.98607723493524002</c:v>
                </c:pt>
                <c:pt idx="53679">
                  <c:v>0.985955593103095</c:v>
                </c:pt>
                <c:pt idx="53680">
                  <c:v>0.98599088520820999</c:v>
                </c:pt>
                <c:pt idx="53681">
                  <c:v>0.98599937423249495</c:v>
                </c:pt>
                <c:pt idx="53682">
                  <c:v>0.98599582228441596</c:v>
                </c:pt>
                <c:pt idx="53683">
                  <c:v>0.98590058932143598</c:v>
                </c:pt>
                <c:pt idx="53684">
                  <c:v>0.98588731898970605</c:v>
                </c:pt>
                <c:pt idx="53685">
                  <c:v>0.98589203614939003</c:v>
                </c:pt>
                <c:pt idx="53686">
                  <c:v>0.98585344973696898</c:v>
                </c:pt>
                <c:pt idx="53687">
                  <c:v>0.98602594151087297</c:v>
                </c:pt>
                <c:pt idx="53688">
                  <c:v>0.98594082106570702</c:v>
                </c:pt>
                <c:pt idx="53689">
                  <c:v>0.98602820898090304</c:v>
                </c:pt>
                <c:pt idx="53690">
                  <c:v>0.98596748301600701</c:v>
                </c:pt>
                <c:pt idx="53691">
                  <c:v>0.985990875130484</c:v>
                </c:pt>
                <c:pt idx="53692">
                  <c:v>0.98594030572648295</c:v>
                </c:pt>
                <c:pt idx="53693">
                  <c:v>0.98597271445101697</c:v>
                </c:pt>
                <c:pt idx="53694">
                  <c:v>0.985896042789278</c:v>
                </c:pt>
                <c:pt idx="53695">
                  <c:v>0.985956753654323</c:v>
                </c:pt>
                <c:pt idx="53696">
                  <c:v>0.98595894929127403</c:v>
                </c:pt>
                <c:pt idx="53697">
                  <c:v>0.98599536149150502</c:v>
                </c:pt>
                <c:pt idx="53698">
                  <c:v>0.98602686360764003</c:v>
                </c:pt>
                <c:pt idx="53699">
                  <c:v>0.986023173454737</c:v>
                </c:pt>
                <c:pt idx="53700">
                  <c:v>0.98602346677536501</c:v>
                </c:pt>
                <c:pt idx="53701">
                  <c:v>0.986012387856257</c:v>
                </c:pt>
                <c:pt idx="53702">
                  <c:v>0.98593514748494904</c:v>
                </c:pt>
                <c:pt idx="53703">
                  <c:v>0.98586184546354405</c:v>
                </c:pt>
                <c:pt idx="53704">
                  <c:v>0.98595440826014502</c:v>
                </c:pt>
                <c:pt idx="53705">
                  <c:v>0.98599100124024697</c:v>
                </c:pt>
                <c:pt idx="53706">
                  <c:v>0.98602986742813603</c:v>
                </c:pt>
                <c:pt idx="53707">
                  <c:v>0.98589889274935405</c:v>
                </c:pt>
                <c:pt idx="53708">
                  <c:v>0.98599432005270404</c:v>
                </c:pt>
                <c:pt idx="53709">
                  <c:v>0.985923727320132</c:v>
                </c:pt>
                <c:pt idx="53710">
                  <c:v>0.98589231229263696</c:v>
                </c:pt>
                <c:pt idx="53711">
                  <c:v>0.98597500470927402</c:v>
                </c:pt>
                <c:pt idx="53712">
                  <c:v>0.98587924009352701</c:v>
                </c:pt>
                <c:pt idx="53713">
                  <c:v>0.98600475124845099</c:v>
                </c:pt>
                <c:pt idx="53714">
                  <c:v>0.98596660365584399</c:v>
                </c:pt>
                <c:pt idx="53715">
                  <c:v>0.98604778638330304</c:v>
                </c:pt>
                <c:pt idx="53716">
                  <c:v>0.98602583732039895</c:v>
                </c:pt>
                <c:pt idx="53717">
                  <c:v>0.98606662906423803</c:v>
                </c:pt>
                <c:pt idx="53718">
                  <c:v>0.98593075302063504</c:v>
                </c:pt>
                <c:pt idx="53719">
                  <c:v>0.986018240024498</c:v>
                </c:pt>
                <c:pt idx="53720">
                  <c:v>0.98597086267623402</c:v>
                </c:pt>
                <c:pt idx="53721">
                  <c:v>0.98598049223102702</c:v>
                </c:pt>
                <c:pt idx="53722">
                  <c:v>0.98602215425818296</c:v>
                </c:pt>
                <c:pt idx="53723">
                  <c:v>0.98605361361545596</c:v>
                </c:pt>
                <c:pt idx="53724">
                  <c:v>0.98591545548205095</c:v>
                </c:pt>
                <c:pt idx="53725">
                  <c:v>0.98593983094288495</c:v>
                </c:pt>
                <c:pt idx="53726">
                  <c:v>0.985956721102897</c:v>
                </c:pt>
                <c:pt idx="53727">
                  <c:v>0.98602479030198398</c:v>
                </c:pt>
                <c:pt idx="53728">
                  <c:v>0.98596282475066799</c:v>
                </c:pt>
                <c:pt idx="53729">
                  <c:v>0.98601790102855602</c:v>
                </c:pt>
                <c:pt idx="53730">
                  <c:v>0.98587896838045297</c:v>
                </c:pt>
                <c:pt idx="53731">
                  <c:v>0.98610456326284901</c:v>
                </c:pt>
                <c:pt idx="53732">
                  <c:v>0.98585425263934301</c:v>
                </c:pt>
                <c:pt idx="53733">
                  <c:v>0.98594188450112796</c:v>
                </c:pt>
                <c:pt idx="53734">
                  <c:v>0.98597434075636103</c:v>
                </c:pt>
                <c:pt idx="53735">
                  <c:v>0.98596858612256599</c:v>
                </c:pt>
                <c:pt idx="53736">
                  <c:v>0.98605499011922504</c:v>
                </c:pt>
                <c:pt idx="53737">
                  <c:v>0.98596602821028001</c:v>
                </c:pt>
                <c:pt idx="53738">
                  <c:v>0.98592076852516697</c:v>
                </c:pt>
                <c:pt idx="53739">
                  <c:v>0.98594665491557298</c:v>
                </c:pt>
                <c:pt idx="53740">
                  <c:v>0.98600717381042002</c:v>
                </c:pt>
                <c:pt idx="53741">
                  <c:v>0.98597434864599798</c:v>
                </c:pt>
                <c:pt idx="53742">
                  <c:v>0.986028347779352</c:v>
                </c:pt>
                <c:pt idx="53743">
                  <c:v>0.98594824182905305</c:v>
                </c:pt>
                <c:pt idx="53744">
                  <c:v>0.98604049585391595</c:v>
                </c:pt>
                <c:pt idx="53745">
                  <c:v>0.98599853207009003</c:v>
                </c:pt>
                <c:pt idx="53746">
                  <c:v>0.98592427491767498</c:v>
                </c:pt>
                <c:pt idx="53747">
                  <c:v>0.98600239976990001</c:v>
                </c:pt>
                <c:pt idx="53748">
                  <c:v>0.98586188780209005</c:v>
                </c:pt>
                <c:pt idx="53749">
                  <c:v>0.98599484859161601</c:v>
                </c:pt>
                <c:pt idx="53750">
                  <c:v>0.98597383470321098</c:v>
                </c:pt>
                <c:pt idx="53751">
                  <c:v>0.985994264260042</c:v>
                </c:pt>
                <c:pt idx="53752">
                  <c:v>0.98595125998780597</c:v>
                </c:pt>
                <c:pt idx="53753">
                  <c:v>0.98602875196406004</c:v>
                </c:pt>
                <c:pt idx="53754">
                  <c:v>0.985883207467117</c:v>
                </c:pt>
                <c:pt idx="53755">
                  <c:v>0.98600048736592805</c:v>
                </c:pt>
                <c:pt idx="53756">
                  <c:v>0.98587803958801601</c:v>
                </c:pt>
                <c:pt idx="53757">
                  <c:v>0.98601088844881002</c:v>
                </c:pt>
                <c:pt idx="53758">
                  <c:v>0.98595556074478197</c:v>
                </c:pt>
                <c:pt idx="53759">
                  <c:v>0.98599166359725499</c:v>
                </c:pt>
                <c:pt idx="53760">
                  <c:v>0.98593160955084602</c:v>
                </c:pt>
                <c:pt idx="53761">
                  <c:v>0.98584863423211899</c:v>
                </c:pt>
                <c:pt idx="53762">
                  <c:v>0.98593321199450001</c:v>
                </c:pt>
                <c:pt idx="53763">
                  <c:v>0.98604320761978403</c:v>
                </c:pt>
                <c:pt idx="53764">
                  <c:v>0.98607207737804503</c:v>
                </c:pt>
                <c:pt idx="53765">
                  <c:v>0.98590949559559904</c:v>
                </c:pt>
                <c:pt idx="53766">
                  <c:v>0.98603903131235904</c:v>
                </c:pt>
                <c:pt idx="53767">
                  <c:v>0.98586482269540998</c:v>
                </c:pt>
                <c:pt idx="53768">
                  <c:v>0.98603411197504798</c:v>
                </c:pt>
                <c:pt idx="53769">
                  <c:v>0.98590568277490098</c:v>
                </c:pt>
                <c:pt idx="53770">
                  <c:v>0.98598952366252601</c:v>
                </c:pt>
                <c:pt idx="53771">
                  <c:v>0.98593862801165</c:v>
                </c:pt>
                <c:pt idx="53772">
                  <c:v>0.986002772115112</c:v>
                </c:pt>
                <c:pt idx="53773">
                  <c:v>0.98594002527666902</c:v>
                </c:pt>
                <c:pt idx="53774">
                  <c:v>0.98587926434511797</c:v>
                </c:pt>
                <c:pt idx="53775">
                  <c:v>0.98599263270506499</c:v>
                </c:pt>
                <c:pt idx="53776">
                  <c:v>0.98591087396930399</c:v>
                </c:pt>
                <c:pt idx="53777">
                  <c:v>0.98601503912039101</c:v>
                </c:pt>
                <c:pt idx="53778">
                  <c:v>0.98591137416075703</c:v>
                </c:pt>
                <c:pt idx="53779">
                  <c:v>0.98603834390322198</c:v>
                </c:pt>
                <c:pt idx="53780">
                  <c:v>0.985930653872374</c:v>
                </c:pt>
                <c:pt idx="53781">
                  <c:v>0.98595707808007904</c:v>
                </c:pt>
                <c:pt idx="53782">
                  <c:v>0.985897168996688</c:v>
                </c:pt>
                <c:pt idx="53783">
                  <c:v>0.98597883173067902</c:v>
                </c:pt>
                <c:pt idx="53784">
                  <c:v>0.98596579226155201</c:v>
                </c:pt>
                <c:pt idx="53785">
                  <c:v>0.98598540818310598</c:v>
                </c:pt>
                <c:pt idx="53786">
                  <c:v>0.98591734089703897</c:v>
                </c:pt>
                <c:pt idx="53787">
                  <c:v>0.98599578630245199</c:v>
                </c:pt>
                <c:pt idx="53788">
                  <c:v>0.985999533604209</c:v>
                </c:pt>
                <c:pt idx="53789">
                  <c:v>0.98596505119872602</c:v>
                </c:pt>
                <c:pt idx="53790">
                  <c:v>0.98586627168129304</c:v>
                </c:pt>
                <c:pt idx="53791">
                  <c:v>0.986012882133674</c:v>
                </c:pt>
                <c:pt idx="53792">
                  <c:v>0.98587048554599799</c:v>
                </c:pt>
                <c:pt idx="53793">
                  <c:v>0.98594193476610503</c:v>
                </c:pt>
                <c:pt idx="53794">
                  <c:v>0.98592104920689305</c:v>
                </c:pt>
                <c:pt idx="53795">
                  <c:v>0.98593744873353195</c:v>
                </c:pt>
                <c:pt idx="53796">
                  <c:v>0.98596364094546396</c:v>
                </c:pt>
                <c:pt idx="53797">
                  <c:v>0.98598999997333303</c:v>
                </c:pt>
                <c:pt idx="53798">
                  <c:v>0.98609438041715203</c:v>
                </c:pt>
                <c:pt idx="53799">
                  <c:v>0.98601690046374701</c:v>
                </c:pt>
                <c:pt idx="53800">
                  <c:v>0.98597716845570205</c:v>
                </c:pt>
                <c:pt idx="53801">
                  <c:v>0.98600119964221</c:v>
                </c:pt>
                <c:pt idx="53802">
                  <c:v>0.98599116950785703</c:v>
                </c:pt>
                <c:pt idx="53803">
                  <c:v>0.98593524197953197</c:v>
                </c:pt>
                <c:pt idx="53804">
                  <c:v>0.98606111078562497</c:v>
                </c:pt>
                <c:pt idx="53805">
                  <c:v>0.98596718714096399</c:v>
                </c:pt>
                <c:pt idx="53806">
                  <c:v>0.98599580610030102</c:v>
                </c:pt>
                <c:pt idx="53807">
                  <c:v>0.98596773772984803</c:v>
                </c:pt>
                <c:pt idx="53808">
                  <c:v>0.98598442048801205</c:v>
                </c:pt>
                <c:pt idx="53809">
                  <c:v>0.98605366908481296</c:v>
                </c:pt>
                <c:pt idx="53810">
                  <c:v>0.98593108663500395</c:v>
                </c:pt>
                <c:pt idx="53811">
                  <c:v>0.98584643088985102</c:v>
                </c:pt>
                <c:pt idx="53812">
                  <c:v>0.98593933714591597</c:v>
                </c:pt>
                <c:pt idx="53813">
                  <c:v>0.98600741447615203</c:v>
                </c:pt>
                <c:pt idx="53814">
                  <c:v>0.98592467375174198</c:v>
                </c:pt>
                <c:pt idx="53815">
                  <c:v>0.98599598472394601</c:v>
                </c:pt>
                <c:pt idx="53816">
                  <c:v>0.98591080523577102</c:v>
                </c:pt>
                <c:pt idx="53817">
                  <c:v>0.98604791541703696</c:v>
                </c:pt>
                <c:pt idx="53818">
                  <c:v>0.98590708849589404</c:v>
                </c:pt>
                <c:pt idx="53819">
                  <c:v>0.985951063064477</c:v>
                </c:pt>
                <c:pt idx="53820">
                  <c:v>0.98597087105903303</c:v>
                </c:pt>
                <c:pt idx="53821">
                  <c:v>0.98589339388320596</c:v>
                </c:pt>
                <c:pt idx="53822">
                  <c:v>0.98600358976246105</c:v>
                </c:pt>
                <c:pt idx="53823">
                  <c:v>0.98600070871797296</c:v>
                </c:pt>
                <c:pt idx="53824">
                  <c:v>0.98595047864436403</c:v>
                </c:pt>
                <c:pt idx="53825">
                  <c:v>0.98607529077234002</c:v>
                </c:pt>
                <c:pt idx="53826">
                  <c:v>0.98591980722076</c:v>
                </c:pt>
                <c:pt idx="53827">
                  <c:v>0.98593111775266096</c:v>
                </c:pt>
                <c:pt idx="53828">
                  <c:v>0.98587561313435801</c:v>
                </c:pt>
                <c:pt idx="53829">
                  <c:v>0.98594952722750795</c:v>
                </c:pt>
                <c:pt idx="53830">
                  <c:v>0.98603673585683305</c:v>
                </c:pt>
                <c:pt idx="53831">
                  <c:v>0.985999277317816</c:v>
                </c:pt>
                <c:pt idx="53832">
                  <c:v>0.985923668844644</c:v>
                </c:pt>
                <c:pt idx="53833">
                  <c:v>0.98615335151890704</c:v>
                </c:pt>
                <c:pt idx="53834">
                  <c:v>0.98593716813357701</c:v>
                </c:pt>
                <c:pt idx="53835">
                  <c:v>0.985932495135597</c:v>
                </c:pt>
                <c:pt idx="53836">
                  <c:v>0.98592523807229404</c:v>
                </c:pt>
                <c:pt idx="53837">
                  <c:v>0.98597353202962201</c:v>
                </c:pt>
                <c:pt idx="53838">
                  <c:v>0.98609381873332103</c:v>
                </c:pt>
                <c:pt idx="53839">
                  <c:v>0.98593012903979904</c:v>
                </c:pt>
                <c:pt idx="53840">
                  <c:v>0.98596604990334302</c:v>
                </c:pt>
                <c:pt idx="53841">
                  <c:v>0.98590955185845497</c:v>
                </c:pt>
                <c:pt idx="53842">
                  <c:v>0.98597050531188701</c:v>
                </c:pt>
                <c:pt idx="53843">
                  <c:v>0.98592440363074596</c:v>
                </c:pt>
                <c:pt idx="53844">
                  <c:v>0.98603209682549398</c:v>
                </c:pt>
                <c:pt idx="53845">
                  <c:v>0.98594608749240598</c:v>
                </c:pt>
                <c:pt idx="53846">
                  <c:v>0.98603200510437405</c:v>
                </c:pt>
                <c:pt idx="53847">
                  <c:v>0.98605497508268003</c:v>
                </c:pt>
                <c:pt idx="53848">
                  <c:v>0.98608853528223195</c:v>
                </c:pt>
                <c:pt idx="53849">
                  <c:v>0.98594203361817001</c:v>
                </c:pt>
                <c:pt idx="53850">
                  <c:v>0.986054318189305</c:v>
                </c:pt>
                <c:pt idx="53851">
                  <c:v>0.98596069833970701</c:v>
                </c:pt>
                <c:pt idx="53852">
                  <c:v>0.98607994057341797</c:v>
                </c:pt>
                <c:pt idx="53853">
                  <c:v>0.98590518117694703</c:v>
                </c:pt>
                <c:pt idx="53854">
                  <c:v>0.98595899870178205</c:v>
                </c:pt>
                <c:pt idx="53855">
                  <c:v>0.98593049682326295</c:v>
                </c:pt>
                <c:pt idx="53856">
                  <c:v>0.98590584874646803</c:v>
                </c:pt>
                <c:pt idx="53857">
                  <c:v>0.98593365563864399</c:v>
                </c:pt>
                <c:pt idx="53858">
                  <c:v>0.98598456422986802</c:v>
                </c:pt>
                <c:pt idx="53859">
                  <c:v>0.98589144802469597</c:v>
                </c:pt>
                <c:pt idx="53860">
                  <c:v>0.98604219159673101</c:v>
                </c:pt>
                <c:pt idx="53861">
                  <c:v>0.98599156960608203</c:v>
                </c:pt>
                <c:pt idx="53862">
                  <c:v>0.98581413472542501</c:v>
                </c:pt>
                <c:pt idx="53863">
                  <c:v>0.98607439944820197</c:v>
                </c:pt>
                <c:pt idx="53864">
                  <c:v>0.98592460041156205</c:v>
                </c:pt>
                <c:pt idx="53865">
                  <c:v>0.98605329461065305</c:v>
                </c:pt>
                <c:pt idx="53866">
                  <c:v>0.98587264911209904</c:v>
                </c:pt>
                <c:pt idx="53867">
                  <c:v>0.98598372064087703</c:v>
                </c:pt>
                <c:pt idx="53868">
                  <c:v>0.98586531647527298</c:v>
                </c:pt>
                <c:pt idx="53869">
                  <c:v>0.986002012471901</c:v>
                </c:pt>
                <c:pt idx="53870">
                  <c:v>0.98600869238977595</c:v>
                </c:pt>
                <c:pt idx="53871">
                  <c:v>0.98612408804357599</c:v>
                </c:pt>
                <c:pt idx="53872">
                  <c:v>0.98596278514916202</c:v>
                </c:pt>
                <c:pt idx="53873">
                  <c:v>0.98597496676900098</c:v>
                </c:pt>
                <c:pt idx="53874">
                  <c:v>0.98585010833283904</c:v>
                </c:pt>
                <c:pt idx="53875">
                  <c:v>0.98599556547445699</c:v>
                </c:pt>
                <c:pt idx="53876">
                  <c:v>0.98592408240998997</c:v>
                </c:pt>
                <c:pt idx="53877">
                  <c:v>0.98595951920276503</c:v>
                </c:pt>
                <c:pt idx="53878">
                  <c:v>0.98597892881953797</c:v>
                </c:pt>
                <c:pt idx="53879">
                  <c:v>0.985995152206947</c:v>
                </c:pt>
                <c:pt idx="53880">
                  <c:v>0.98597302400186304</c:v>
                </c:pt>
                <c:pt idx="53881">
                  <c:v>0.98605556490838697</c:v>
                </c:pt>
                <c:pt idx="53882">
                  <c:v>0.98594497298540595</c:v>
                </c:pt>
                <c:pt idx="53883">
                  <c:v>0.98606058392404305</c:v>
                </c:pt>
                <c:pt idx="53884">
                  <c:v>0.98594335188497795</c:v>
                </c:pt>
                <c:pt idx="53885">
                  <c:v>0.98589416838217003</c:v>
                </c:pt>
                <c:pt idx="53886">
                  <c:v>0.98606311120151602</c:v>
                </c:pt>
                <c:pt idx="53887">
                  <c:v>0.98595870470642999</c:v>
                </c:pt>
                <c:pt idx="53888">
                  <c:v>0.98605272167414704</c:v>
                </c:pt>
                <c:pt idx="53889">
                  <c:v>0.98600704114841597</c:v>
                </c:pt>
                <c:pt idx="53890">
                  <c:v>0.98580612425884795</c:v>
                </c:pt>
                <c:pt idx="53891">
                  <c:v>0.98603168287144205</c:v>
                </c:pt>
                <c:pt idx="53892">
                  <c:v>0.98582142159282704</c:v>
                </c:pt>
                <c:pt idx="53893">
                  <c:v>0.98596713629585198</c:v>
                </c:pt>
                <c:pt idx="53894">
                  <c:v>0.98587544182356601</c:v>
                </c:pt>
                <c:pt idx="53895">
                  <c:v>0.98601638595194396</c:v>
                </c:pt>
                <c:pt idx="53896">
                  <c:v>0.98606603105798596</c:v>
                </c:pt>
                <c:pt idx="53897">
                  <c:v>0.98598913456473303</c:v>
                </c:pt>
                <c:pt idx="53898">
                  <c:v>0.98595589361815195</c:v>
                </c:pt>
                <c:pt idx="53899">
                  <c:v>0.98597878303214603</c:v>
                </c:pt>
                <c:pt idx="53900">
                  <c:v>0.98598741442441695</c:v>
                </c:pt>
                <c:pt idx="53901">
                  <c:v>0.98603674412896603</c:v>
                </c:pt>
                <c:pt idx="53902">
                  <c:v>0.98596166821110198</c:v>
                </c:pt>
                <c:pt idx="53903">
                  <c:v>0.98593379622463495</c:v>
                </c:pt>
                <c:pt idx="53904">
                  <c:v>0.98599324842847602</c:v>
                </c:pt>
                <c:pt idx="53905">
                  <c:v>0.986045493357249</c:v>
                </c:pt>
                <c:pt idx="53906">
                  <c:v>0.98594252666708104</c:v>
                </c:pt>
                <c:pt idx="53907">
                  <c:v>0.98602638585767899</c:v>
                </c:pt>
                <c:pt idx="53908">
                  <c:v>0.98592976852470504</c:v>
                </c:pt>
                <c:pt idx="53909">
                  <c:v>0.98596485291879798</c:v>
                </c:pt>
                <c:pt idx="53910">
                  <c:v>0.98590059285326004</c:v>
                </c:pt>
                <c:pt idx="53911">
                  <c:v>0.98595974388119201</c:v>
                </c:pt>
                <c:pt idx="53912">
                  <c:v>0.985934823665093</c:v>
                </c:pt>
                <c:pt idx="53913">
                  <c:v>0.98595684336742095</c:v>
                </c:pt>
                <c:pt idx="53914">
                  <c:v>0.98586064991174804</c:v>
                </c:pt>
                <c:pt idx="53915">
                  <c:v>0.98600159917720298</c:v>
                </c:pt>
                <c:pt idx="53916">
                  <c:v>0.98593289398939099</c:v>
                </c:pt>
                <c:pt idx="53917">
                  <c:v>0.98595050238811299</c:v>
                </c:pt>
                <c:pt idx="53918">
                  <c:v>0.98600297045643004</c:v>
                </c:pt>
                <c:pt idx="53919">
                  <c:v>0.98601058856854895</c:v>
                </c:pt>
                <c:pt idx="53920">
                  <c:v>0.986003438295601</c:v>
                </c:pt>
                <c:pt idx="53921">
                  <c:v>0.98600846176055801</c:v>
                </c:pt>
                <c:pt idx="53922">
                  <c:v>0.98601300182526097</c:v>
                </c:pt>
                <c:pt idx="53923">
                  <c:v>0.98594151570324096</c:v>
                </c:pt>
                <c:pt idx="53924">
                  <c:v>0.98598892080955103</c:v>
                </c:pt>
                <c:pt idx="53925">
                  <c:v>0.985955293351372</c:v>
                </c:pt>
                <c:pt idx="53926">
                  <c:v>0.98592049908191004</c:v>
                </c:pt>
                <c:pt idx="53927">
                  <c:v>0.98605672965736202</c:v>
                </c:pt>
                <c:pt idx="53928">
                  <c:v>0.98590627213139204</c:v>
                </c:pt>
                <c:pt idx="53929">
                  <c:v>0.98605286119647195</c:v>
                </c:pt>
                <c:pt idx="53930">
                  <c:v>0.98598390626282895</c:v>
                </c:pt>
                <c:pt idx="53931">
                  <c:v>0.98600315884755596</c:v>
                </c:pt>
                <c:pt idx="53932">
                  <c:v>0.98591569297881998</c:v>
                </c:pt>
                <c:pt idx="53933">
                  <c:v>0.98590652396419198</c:v>
                </c:pt>
                <c:pt idx="53934">
                  <c:v>0.98594415215394304</c:v>
                </c:pt>
                <c:pt idx="53935">
                  <c:v>0.98599992255082003</c:v>
                </c:pt>
                <c:pt idx="53936">
                  <c:v>0.98591522781574903</c:v>
                </c:pt>
                <c:pt idx="53937">
                  <c:v>0.98605438995360395</c:v>
                </c:pt>
                <c:pt idx="53938">
                  <c:v>0.98586890691820495</c:v>
                </c:pt>
                <c:pt idx="53939">
                  <c:v>0.98603254145407604</c:v>
                </c:pt>
                <c:pt idx="53940">
                  <c:v>0.98589854286752598</c:v>
                </c:pt>
                <c:pt idx="53941">
                  <c:v>0.98597193468675903</c:v>
                </c:pt>
                <c:pt idx="53942">
                  <c:v>0.98589032375192598</c:v>
                </c:pt>
                <c:pt idx="53943">
                  <c:v>0.98590092723731604</c:v>
                </c:pt>
                <c:pt idx="53944">
                  <c:v>0.985885172154499</c:v>
                </c:pt>
                <c:pt idx="53945">
                  <c:v>0.98599948531676895</c:v>
                </c:pt>
                <c:pt idx="53946">
                  <c:v>0.98593492209094602</c:v>
                </c:pt>
                <c:pt idx="53947">
                  <c:v>0.98592554120125897</c:v>
                </c:pt>
                <c:pt idx="53948">
                  <c:v>0.98602341521274794</c:v>
                </c:pt>
                <c:pt idx="53949">
                  <c:v>0.98590401961959895</c:v>
                </c:pt>
                <c:pt idx="53950">
                  <c:v>0.986006586334225</c:v>
                </c:pt>
                <c:pt idx="53951">
                  <c:v>0.98580083578058797</c:v>
                </c:pt>
                <c:pt idx="53952">
                  <c:v>0.98607439752875203</c:v>
                </c:pt>
                <c:pt idx="53953">
                  <c:v>0.98592561605839701</c:v>
                </c:pt>
                <c:pt idx="53954">
                  <c:v>0.98593555637446495</c:v>
                </c:pt>
                <c:pt idx="53955">
                  <c:v>0.98596480593446001</c:v>
                </c:pt>
                <c:pt idx="53956">
                  <c:v>0.98591487101084996</c:v>
                </c:pt>
                <c:pt idx="53957">
                  <c:v>0.98599994483193198</c:v>
                </c:pt>
                <c:pt idx="53958">
                  <c:v>0.985836891336618</c:v>
                </c:pt>
                <c:pt idx="53959">
                  <c:v>0.98591898466760997</c:v>
                </c:pt>
                <c:pt idx="53960">
                  <c:v>0.98592927325950097</c:v>
                </c:pt>
                <c:pt idx="53961">
                  <c:v>0.98606864832950303</c:v>
                </c:pt>
                <c:pt idx="53962">
                  <c:v>0.98596258256586999</c:v>
                </c:pt>
                <c:pt idx="53963">
                  <c:v>0.98593209686725702</c:v>
                </c:pt>
                <c:pt idx="53964">
                  <c:v>0.98597556165779798</c:v>
                </c:pt>
                <c:pt idx="53965">
                  <c:v>0.98583623427104095</c:v>
                </c:pt>
                <c:pt idx="53966">
                  <c:v>0.98601119808457205</c:v>
                </c:pt>
                <c:pt idx="53967">
                  <c:v>0.98588374930427003</c:v>
                </c:pt>
                <c:pt idx="53968">
                  <c:v>0.98598443670503699</c:v>
                </c:pt>
                <c:pt idx="53969">
                  <c:v>0.98592687370294696</c:v>
                </c:pt>
                <c:pt idx="53970">
                  <c:v>0.98590683367791498</c:v>
                </c:pt>
                <c:pt idx="53971">
                  <c:v>0.98604383798862205</c:v>
                </c:pt>
                <c:pt idx="53972">
                  <c:v>0.985972438603541</c:v>
                </c:pt>
                <c:pt idx="53973">
                  <c:v>0.98597371096960995</c:v>
                </c:pt>
                <c:pt idx="53974">
                  <c:v>0.98599581357649202</c:v>
                </c:pt>
                <c:pt idx="53975">
                  <c:v>0.98608871434606304</c:v>
                </c:pt>
                <c:pt idx="53976">
                  <c:v>0.98596411574139597</c:v>
                </c:pt>
                <c:pt idx="53977">
                  <c:v>0.98592802116854095</c:v>
                </c:pt>
                <c:pt idx="53978">
                  <c:v>0.98598056500285702</c:v>
                </c:pt>
                <c:pt idx="53979">
                  <c:v>0.98595683606627105</c:v>
                </c:pt>
                <c:pt idx="53980">
                  <c:v>0.98596187203904595</c:v>
                </c:pt>
                <c:pt idx="53981">
                  <c:v>0.98578622008925199</c:v>
                </c:pt>
                <c:pt idx="53982">
                  <c:v>0.98593117970419297</c:v>
                </c:pt>
                <c:pt idx="53983">
                  <c:v>0.98596125734907203</c:v>
                </c:pt>
                <c:pt idx="53984">
                  <c:v>0.98601552258120495</c:v>
                </c:pt>
                <c:pt idx="53985">
                  <c:v>0.98591594296054097</c:v>
                </c:pt>
                <c:pt idx="53986">
                  <c:v>0.98600320259379803</c:v>
                </c:pt>
                <c:pt idx="53987">
                  <c:v>0.98597966464096298</c:v>
                </c:pt>
                <c:pt idx="53988">
                  <c:v>0.98597558266847096</c:v>
                </c:pt>
                <c:pt idx="53989">
                  <c:v>0.98597535420484705</c:v>
                </c:pt>
                <c:pt idx="53990">
                  <c:v>0.985978085436931</c:v>
                </c:pt>
                <c:pt idx="53991">
                  <c:v>0.98590554923802498</c:v>
                </c:pt>
                <c:pt idx="53992">
                  <c:v>0.98588895552413602</c:v>
                </c:pt>
                <c:pt idx="53993">
                  <c:v>0.98597376780698398</c:v>
                </c:pt>
                <c:pt idx="53994">
                  <c:v>0.98581540316762395</c:v>
                </c:pt>
                <c:pt idx="53995">
                  <c:v>0.98593351876117996</c:v>
                </c:pt>
                <c:pt idx="53996">
                  <c:v>0.98599523198343997</c:v>
                </c:pt>
                <c:pt idx="53997">
                  <c:v>0.98596621386814498</c:v>
                </c:pt>
                <c:pt idx="53998">
                  <c:v>0.98588800347652095</c:v>
                </c:pt>
                <c:pt idx="53999">
                  <c:v>0.98602047370667101</c:v>
                </c:pt>
                <c:pt idx="54000">
                  <c:v>0.98588772831222204</c:v>
                </c:pt>
                <c:pt idx="54001">
                  <c:v>0.98607767495340404</c:v>
                </c:pt>
                <c:pt idx="54002">
                  <c:v>0.98595697004638905</c:v>
                </c:pt>
                <c:pt idx="54003">
                  <c:v>0.98605337473354304</c:v>
                </c:pt>
                <c:pt idx="54004">
                  <c:v>0.98597713513489404</c:v>
                </c:pt>
                <c:pt idx="54005">
                  <c:v>0.98591483941802405</c:v>
                </c:pt>
                <c:pt idx="54006">
                  <c:v>0.98596623197060496</c:v>
                </c:pt>
                <c:pt idx="54007">
                  <c:v>0.98603418404725396</c:v>
                </c:pt>
                <c:pt idx="54008">
                  <c:v>0.98592625647882004</c:v>
                </c:pt>
                <c:pt idx="54009">
                  <c:v>0.98605974772125804</c:v>
                </c:pt>
                <c:pt idx="54010">
                  <c:v>0.98588899922659201</c:v>
                </c:pt>
                <c:pt idx="54011">
                  <c:v>0.98601873772037096</c:v>
                </c:pt>
                <c:pt idx="54012">
                  <c:v>0.98600513467800099</c:v>
                </c:pt>
                <c:pt idx="54013">
                  <c:v>0.98602897868567396</c:v>
                </c:pt>
                <c:pt idx="54014">
                  <c:v>0.98594721517359396</c:v>
                </c:pt>
                <c:pt idx="54015">
                  <c:v>0.98589924912276905</c:v>
                </c:pt>
                <c:pt idx="54016">
                  <c:v>0.98595467913193102</c:v>
                </c:pt>
                <c:pt idx="54017">
                  <c:v>0.98586109411504397</c:v>
                </c:pt>
                <c:pt idx="54018">
                  <c:v>0.98595195352979803</c:v>
                </c:pt>
                <c:pt idx="54019">
                  <c:v>0.98604312820825202</c:v>
                </c:pt>
                <c:pt idx="54020">
                  <c:v>0.98594201417550098</c:v>
                </c:pt>
                <c:pt idx="54021">
                  <c:v>0.98595087299582396</c:v>
                </c:pt>
                <c:pt idx="54022">
                  <c:v>0.98600082649604404</c:v>
                </c:pt>
                <c:pt idx="54023">
                  <c:v>0.98605133388323896</c:v>
                </c:pt>
                <c:pt idx="54024">
                  <c:v>0.98600517713835201</c:v>
                </c:pt>
                <c:pt idx="54025">
                  <c:v>0.985999482774223</c:v>
                </c:pt>
                <c:pt idx="54026">
                  <c:v>0.985974023975556</c:v>
                </c:pt>
                <c:pt idx="54027">
                  <c:v>0.985912634035646</c:v>
                </c:pt>
                <c:pt idx="54028">
                  <c:v>0.98589594639622402</c:v>
                </c:pt>
                <c:pt idx="54029">
                  <c:v>0.98600603494989703</c:v>
                </c:pt>
                <c:pt idx="54030">
                  <c:v>0.985987658861459</c:v>
                </c:pt>
                <c:pt idx="54031">
                  <c:v>0.98592416390340798</c:v>
                </c:pt>
                <c:pt idx="54032">
                  <c:v>0.98603625398686701</c:v>
                </c:pt>
                <c:pt idx="54033">
                  <c:v>0.98580175555101801</c:v>
                </c:pt>
                <c:pt idx="54034">
                  <c:v>0.98594158903543805</c:v>
                </c:pt>
                <c:pt idx="54035">
                  <c:v>0.98598585367387204</c:v>
                </c:pt>
                <c:pt idx="54036">
                  <c:v>0.98591905218688003</c:v>
                </c:pt>
                <c:pt idx="54037">
                  <c:v>0.98592746715143398</c:v>
                </c:pt>
                <c:pt idx="54038">
                  <c:v>0.98594392718632495</c:v>
                </c:pt>
                <c:pt idx="54039">
                  <c:v>0.986024505439694</c:v>
                </c:pt>
                <c:pt idx="54040">
                  <c:v>0.98582916235933205</c:v>
                </c:pt>
                <c:pt idx="54041">
                  <c:v>0.98611795478058895</c:v>
                </c:pt>
                <c:pt idx="54042">
                  <c:v>0.98594585647251898</c:v>
                </c:pt>
                <c:pt idx="54043">
                  <c:v>0.98600048513442595</c:v>
                </c:pt>
                <c:pt idx="54044">
                  <c:v>0.98598166894522699</c:v>
                </c:pt>
                <c:pt idx="54045">
                  <c:v>0.98600716913778197</c:v>
                </c:pt>
                <c:pt idx="54046">
                  <c:v>0.98596166125402396</c:v>
                </c:pt>
                <c:pt idx="54047">
                  <c:v>0.98592791636017196</c:v>
                </c:pt>
                <c:pt idx="54048">
                  <c:v>0.98584716847389797</c:v>
                </c:pt>
                <c:pt idx="54049">
                  <c:v>0.98602302725431601</c:v>
                </c:pt>
                <c:pt idx="54050">
                  <c:v>0.98590852680386998</c:v>
                </c:pt>
                <c:pt idx="54051">
                  <c:v>0.98599149247024997</c:v>
                </c:pt>
                <c:pt idx="54052">
                  <c:v>0.98581352560123103</c:v>
                </c:pt>
                <c:pt idx="54053">
                  <c:v>0.98605805121013601</c:v>
                </c:pt>
                <c:pt idx="54054">
                  <c:v>0.98603979479207504</c:v>
                </c:pt>
                <c:pt idx="54055">
                  <c:v>0.98601721505986195</c:v>
                </c:pt>
                <c:pt idx="54056">
                  <c:v>0.98603003962860802</c:v>
                </c:pt>
                <c:pt idx="54057">
                  <c:v>0.98594871225712399</c:v>
                </c:pt>
                <c:pt idx="54058">
                  <c:v>0.98606985275533798</c:v>
                </c:pt>
                <c:pt idx="54059">
                  <c:v>0.98593380763678096</c:v>
                </c:pt>
                <c:pt idx="54060">
                  <c:v>0.98605833154698297</c:v>
                </c:pt>
                <c:pt idx="54061">
                  <c:v>0.98593243696627797</c:v>
                </c:pt>
                <c:pt idx="54062">
                  <c:v>0.98579916883903396</c:v>
                </c:pt>
                <c:pt idx="54063">
                  <c:v>0.98609445059614798</c:v>
                </c:pt>
                <c:pt idx="54064">
                  <c:v>0.985953159721074</c:v>
                </c:pt>
                <c:pt idx="54065">
                  <c:v>0.98595288703479</c:v>
                </c:pt>
                <c:pt idx="54066">
                  <c:v>0.98600581946378896</c:v>
                </c:pt>
                <c:pt idx="54067">
                  <c:v>0.98589200376024899</c:v>
                </c:pt>
                <c:pt idx="54068">
                  <c:v>0.98597442435093896</c:v>
                </c:pt>
                <c:pt idx="54069">
                  <c:v>0.98586553510972497</c:v>
                </c:pt>
                <c:pt idx="54070">
                  <c:v>0.98597744026223599</c:v>
                </c:pt>
                <c:pt idx="54071">
                  <c:v>0.98599098052223699</c:v>
                </c:pt>
                <c:pt idx="54072">
                  <c:v>0.98590511245926304</c:v>
                </c:pt>
                <c:pt idx="54073">
                  <c:v>0.98600698067118098</c:v>
                </c:pt>
                <c:pt idx="54074">
                  <c:v>0.98605296480960503</c:v>
                </c:pt>
                <c:pt idx="54075">
                  <c:v>0.98595105842118502</c:v>
                </c:pt>
                <c:pt idx="54076">
                  <c:v>0.98594076742295</c:v>
                </c:pt>
                <c:pt idx="54077">
                  <c:v>0.98588491081806795</c:v>
                </c:pt>
                <c:pt idx="54078">
                  <c:v>0.98605242311463304</c:v>
                </c:pt>
                <c:pt idx="54079">
                  <c:v>0.98589941288234095</c:v>
                </c:pt>
                <c:pt idx="54080">
                  <c:v>0.985939537932919</c:v>
                </c:pt>
                <c:pt idx="54081">
                  <c:v>0.98602028739087599</c:v>
                </c:pt>
                <c:pt idx="54082">
                  <c:v>0.98598576445699004</c:v>
                </c:pt>
                <c:pt idx="54083">
                  <c:v>0.98607618455449697</c:v>
                </c:pt>
                <c:pt idx="54084">
                  <c:v>0.98588243222463001</c:v>
                </c:pt>
                <c:pt idx="54085">
                  <c:v>0.98604958349558203</c:v>
                </c:pt>
                <c:pt idx="54086">
                  <c:v>0.98597843157765697</c:v>
                </c:pt>
                <c:pt idx="54087">
                  <c:v>0.98584310586799695</c:v>
                </c:pt>
                <c:pt idx="54088">
                  <c:v>0.98598411770434402</c:v>
                </c:pt>
                <c:pt idx="54089">
                  <c:v>0.98595631976804199</c:v>
                </c:pt>
                <c:pt idx="54090">
                  <c:v>0.98597397931274999</c:v>
                </c:pt>
                <c:pt idx="54091">
                  <c:v>0.98589619457527899</c:v>
                </c:pt>
                <c:pt idx="54092">
                  <c:v>0.986036278625818</c:v>
                </c:pt>
                <c:pt idx="54093">
                  <c:v>0.98593523923047499</c:v>
                </c:pt>
                <c:pt idx="54094">
                  <c:v>0.98608901670592597</c:v>
                </c:pt>
                <c:pt idx="54095">
                  <c:v>0.98592694463595898</c:v>
                </c:pt>
                <c:pt idx="54096">
                  <c:v>0.98597625892367202</c:v>
                </c:pt>
                <c:pt idx="54097">
                  <c:v>0.98592295501780802</c:v>
                </c:pt>
                <c:pt idx="54098">
                  <c:v>0.98602393564073598</c:v>
                </c:pt>
                <c:pt idx="54099">
                  <c:v>0.98588559801412901</c:v>
                </c:pt>
                <c:pt idx="54100">
                  <c:v>0.98604555056743304</c:v>
                </c:pt>
                <c:pt idx="54101">
                  <c:v>0.98593340594939904</c:v>
                </c:pt>
                <c:pt idx="54102">
                  <c:v>0.98600324500636305</c:v>
                </c:pt>
                <c:pt idx="54103">
                  <c:v>0.986053524675367</c:v>
                </c:pt>
                <c:pt idx="54104">
                  <c:v>0.98605647774846805</c:v>
                </c:pt>
                <c:pt idx="54105">
                  <c:v>0.98602523605910597</c:v>
                </c:pt>
                <c:pt idx="54106">
                  <c:v>0.98600738800057497</c:v>
                </c:pt>
                <c:pt idx="54107">
                  <c:v>0.98590310828332905</c:v>
                </c:pt>
                <c:pt idx="54108">
                  <c:v>0.98586440436231504</c:v>
                </c:pt>
                <c:pt idx="54109">
                  <c:v>0.986063288690184</c:v>
                </c:pt>
                <c:pt idx="54110">
                  <c:v>0.98596737001860002</c:v>
                </c:pt>
                <c:pt idx="54111">
                  <c:v>0.98602951225945401</c:v>
                </c:pt>
                <c:pt idx="54112">
                  <c:v>0.985883518659882</c:v>
                </c:pt>
                <c:pt idx="54113">
                  <c:v>0.985854194763364</c:v>
                </c:pt>
                <c:pt idx="54114">
                  <c:v>0.985961557020685</c:v>
                </c:pt>
                <c:pt idx="54115">
                  <c:v>0.98594528483995103</c:v>
                </c:pt>
                <c:pt idx="54116">
                  <c:v>0.98594522252051897</c:v>
                </c:pt>
                <c:pt idx="54117">
                  <c:v>0.98600187231091596</c:v>
                </c:pt>
                <c:pt idx="54118">
                  <c:v>0.98593395383675397</c:v>
                </c:pt>
                <c:pt idx="54119">
                  <c:v>0.98588666154092797</c:v>
                </c:pt>
                <c:pt idx="54120">
                  <c:v>0.985996961022643</c:v>
                </c:pt>
                <c:pt idx="54121">
                  <c:v>0.985989562779374</c:v>
                </c:pt>
                <c:pt idx="54122">
                  <c:v>0.98593630927041698</c:v>
                </c:pt>
                <c:pt idx="54123">
                  <c:v>0.98586425700158997</c:v>
                </c:pt>
                <c:pt idx="54124">
                  <c:v>0.98582682467210503</c:v>
                </c:pt>
                <c:pt idx="54125">
                  <c:v>0.98599934951369095</c:v>
                </c:pt>
                <c:pt idx="54126">
                  <c:v>0.98594756045068899</c:v>
                </c:pt>
                <c:pt idx="54127">
                  <c:v>0.98598542137580603</c:v>
                </c:pt>
                <c:pt idx="54128">
                  <c:v>0.98600030578040299</c:v>
                </c:pt>
                <c:pt idx="54129">
                  <c:v>0.98596422883214496</c:v>
                </c:pt>
                <c:pt idx="54130">
                  <c:v>0.98599941449786899</c:v>
                </c:pt>
                <c:pt idx="54131">
                  <c:v>0.98593483531604797</c:v>
                </c:pt>
                <c:pt idx="54132">
                  <c:v>0.98603726977647199</c:v>
                </c:pt>
                <c:pt idx="54133">
                  <c:v>0.98592129145573504</c:v>
                </c:pt>
                <c:pt idx="54134">
                  <c:v>0.98605970133547705</c:v>
                </c:pt>
                <c:pt idx="54135">
                  <c:v>0.98598591385944201</c:v>
                </c:pt>
                <c:pt idx="54136">
                  <c:v>0.98600365638221699</c:v>
                </c:pt>
                <c:pt idx="54137">
                  <c:v>0.98601989340234897</c:v>
                </c:pt>
                <c:pt idx="54138">
                  <c:v>0.98597081231238903</c:v>
                </c:pt>
                <c:pt idx="54139">
                  <c:v>0.985949016236493</c:v>
                </c:pt>
                <c:pt idx="54140">
                  <c:v>0.98588219935597898</c:v>
                </c:pt>
                <c:pt idx="54141">
                  <c:v>0.98600973242962897</c:v>
                </c:pt>
                <c:pt idx="54142">
                  <c:v>0.98598456739357199</c:v>
                </c:pt>
                <c:pt idx="54143">
                  <c:v>0.98603128139075202</c:v>
                </c:pt>
                <c:pt idx="54144">
                  <c:v>0.98592068802380495</c:v>
                </c:pt>
                <c:pt idx="54145">
                  <c:v>0.98599035505961496</c:v>
                </c:pt>
                <c:pt idx="54146">
                  <c:v>0.98606116360561102</c:v>
                </c:pt>
                <c:pt idx="54147">
                  <c:v>0.985933697093485</c:v>
                </c:pt>
                <c:pt idx="54148">
                  <c:v>0.98589990510278702</c:v>
                </c:pt>
                <c:pt idx="54149">
                  <c:v>0.98604645841786498</c:v>
                </c:pt>
                <c:pt idx="54150">
                  <c:v>0.98594130324509099</c:v>
                </c:pt>
                <c:pt idx="54151">
                  <c:v>0.98606954934722002</c:v>
                </c:pt>
                <c:pt idx="54152">
                  <c:v>0.985871530307458</c:v>
                </c:pt>
                <c:pt idx="54153">
                  <c:v>0.98598671071157196</c:v>
                </c:pt>
                <c:pt idx="54154">
                  <c:v>0.98591235123073795</c:v>
                </c:pt>
                <c:pt idx="54155">
                  <c:v>0.98597084713118999</c:v>
                </c:pt>
                <c:pt idx="54156">
                  <c:v>0.98596560557857005</c:v>
                </c:pt>
                <c:pt idx="54157">
                  <c:v>0.98600238879645696</c:v>
                </c:pt>
                <c:pt idx="54158">
                  <c:v>0.98592798190501896</c:v>
                </c:pt>
                <c:pt idx="54159">
                  <c:v>0.98599078510557203</c:v>
                </c:pt>
                <c:pt idx="54160">
                  <c:v>0.98594222774120199</c:v>
                </c:pt>
                <c:pt idx="54161">
                  <c:v>0.98600244353396205</c:v>
                </c:pt>
                <c:pt idx="54162">
                  <c:v>0.98584300367143496</c:v>
                </c:pt>
                <c:pt idx="54163">
                  <c:v>0.985968957966043</c:v>
                </c:pt>
                <c:pt idx="54164">
                  <c:v>0.98596087086518003</c:v>
                </c:pt>
                <c:pt idx="54165">
                  <c:v>0.98600539588745995</c:v>
                </c:pt>
                <c:pt idx="54166">
                  <c:v>0.98607124907236798</c:v>
                </c:pt>
                <c:pt idx="54167">
                  <c:v>0.98599797563948299</c:v>
                </c:pt>
                <c:pt idx="54168">
                  <c:v>0.98606342231621602</c:v>
                </c:pt>
                <c:pt idx="54169">
                  <c:v>0.98591628866704495</c:v>
                </c:pt>
                <c:pt idx="54170">
                  <c:v>0.98600651236527903</c:v>
                </c:pt>
                <c:pt idx="54171">
                  <c:v>0.98588995449074202</c:v>
                </c:pt>
                <c:pt idx="54172">
                  <c:v>0.98595303999156103</c:v>
                </c:pt>
                <c:pt idx="54173">
                  <c:v>0.98582756591302101</c:v>
                </c:pt>
                <c:pt idx="54174">
                  <c:v>0.98593698529949603</c:v>
                </c:pt>
                <c:pt idx="54175">
                  <c:v>0.98610231894970501</c:v>
                </c:pt>
                <c:pt idx="54176">
                  <c:v>0.98585310431197104</c:v>
                </c:pt>
                <c:pt idx="54177">
                  <c:v>0.98608881585328301</c:v>
                </c:pt>
                <c:pt idx="54178">
                  <c:v>0.98586740083212798</c:v>
                </c:pt>
                <c:pt idx="54179">
                  <c:v>0.985967594831893</c:v>
                </c:pt>
                <c:pt idx="54180">
                  <c:v>0.98587234896640796</c:v>
                </c:pt>
                <c:pt idx="54181">
                  <c:v>0.98584725896965197</c:v>
                </c:pt>
                <c:pt idx="54182">
                  <c:v>0.98590630458025097</c:v>
                </c:pt>
                <c:pt idx="54183">
                  <c:v>0.98595750063691401</c:v>
                </c:pt>
                <c:pt idx="54184">
                  <c:v>0.98591422065440804</c:v>
                </c:pt>
                <c:pt idx="54185">
                  <c:v>0.98595194748778703</c:v>
                </c:pt>
                <c:pt idx="54186">
                  <c:v>0.98588179538647602</c:v>
                </c:pt>
                <c:pt idx="54187">
                  <c:v>0.98598995620526197</c:v>
                </c:pt>
                <c:pt idx="54188">
                  <c:v>0.98581157765501704</c:v>
                </c:pt>
                <c:pt idx="54189">
                  <c:v>0.98598762250405703</c:v>
                </c:pt>
                <c:pt idx="54190">
                  <c:v>0.98608885101254695</c:v>
                </c:pt>
                <c:pt idx="54191">
                  <c:v>0.98602547493192105</c:v>
                </c:pt>
                <c:pt idx="54192">
                  <c:v>0.98595907773628999</c:v>
                </c:pt>
                <c:pt idx="54193">
                  <c:v>0.98593176712909203</c:v>
                </c:pt>
                <c:pt idx="54194">
                  <c:v>0.98602365796451796</c:v>
                </c:pt>
                <c:pt idx="54195">
                  <c:v>0.98586216405222105</c:v>
                </c:pt>
                <c:pt idx="54196">
                  <c:v>0.98602579612537899</c:v>
                </c:pt>
                <c:pt idx="54197">
                  <c:v>0.98586303324859703</c:v>
                </c:pt>
                <c:pt idx="54198">
                  <c:v>0.98600996098023697</c:v>
                </c:pt>
                <c:pt idx="54199">
                  <c:v>0.98586477890276303</c:v>
                </c:pt>
                <c:pt idx="54200">
                  <c:v>0.98600400901241703</c:v>
                </c:pt>
                <c:pt idx="54201">
                  <c:v>0.98599776241322801</c:v>
                </c:pt>
                <c:pt idx="54202">
                  <c:v>0.98599108090218601</c:v>
                </c:pt>
                <c:pt idx="54203">
                  <c:v>0.985970952407212</c:v>
                </c:pt>
                <c:pt idx="54204">
                  <c:v>0.98583132045020705</c:v>
                </c:pt>
                <c:pt idx="54205">
                  <c:v>0.98587398577968</c:v>
                </c:pt>
                <c:pt idx="54206">
                  <c:v>0.98596642971597204</c:v>
                </c:pt>
                <c:pt idx="54207">
                  <c:v>0.98592407851231201</c:v>
                </c:pt>
                <c:pt idx="54208">
                  <c:v>0.98594159094215705</c:v>
                </c:pt>
                <c:pt idx="54209">
                  <c:v>0.98593647821613195</c:v>
                </c:pt>
                <c:pt idx="54210">
                  <c:v>0.985918034558534</c:v>
                </c:pt>
                <c:pt idx="54211">
                  <c:v>0.985997596888193</c:v>
                </c:pt>
                <c:pt idx="54212">
                  <c:v>0.98596645161862795</c:v>
                </c:pt>
                <c:pt idx="54213">
                  <c:v>0.98600944811297098</c:v>
                </c:pt>
                <c:pt idx="54214">
                  <c:v>0.98597746867783798</c:v>
                </c:pt>
                <c:pt idx="54215">
                  <c:v>0.98593559921327401</c:v>
                </c:pt>
                <c:pt idx="54216">
                  <c:v>0.98595959656217902</c:v>
                </c:pt>
                <c:pt idx="54217">
                  <c:v>0.98598057197740496</c:v>
                </c:pt>
                <c:pt idx="54218">
                  <c:v>0.98591404358079704</c:v>
                </c:pt>
                <c:pt idx="54219">
                  <c:v>0.98608833250079497</c:v>
                </c:pt>
                <c:pt idx="54220">
                  <c:v>0.98586936167413797</c:v>
                </c:pt>
                <c:pt idx="54221">
                  <c:v>0.98607658318584002</c:v>
                </c:pt>
                <c:pt idx="54222">
                  <c:v>0.98603231139560799</c:v>
                </c:pt>
                <c:pt idx="54223">
                  <c:v>0.98595353697639498</c:v>
                </c:pt>
                <c:pt idx="54224">
                  <c:v>0.985976318695587</c:v>
                </c:pt>
                <c:pt idx="54225">
                  <c:v>0.98598452120979396</c:v>
                </c:pt>
                <c:pt idx="54226">
                  <c:v>0.98600132657458595</c:v>
                </c:pt>
                <c:pt idx="54227">
                  <c:v>0.98600891525442402</c:v>
                </c:pt>
                <c:pt idx="54228">
                  <c:v>0.98595917857613302</c:v>
                </c:pt>
                <c:pt idx="54229">
                  <c:v>0.98601057362099598</c:v>
                </c:pt>
                <c:pt idx="54230">
                  <c:v>0.98593938679479798</c:v>
                </c:pt>
                <c:pt idx="54231">
                  <c:v>0.98598962558386505</c:v>
                </c:pt>
                <c:pt idx="54232">
                  <c:v>0.98595462457150795</c:v>
                </c:pt>
                <c:pt idx="54233">
                  <c:v>0.98600714833544001</c:v>
                </c:pt>
                <c:pt idx="54234">
                  <c:v>0.98599419071812999</c:v>
                </c:pt>
                <c:pt idx="54235">
                  <c:v>0.98599268878004098</c:v>
                </c:pt>
                <c:pt idx="54236">
                  <c:v>0.98597625245031695</c:v>
                </c:pt>
                <c:pt idx="54237">
                  <c:v>0.98591291235649103</c:v>
                </c:pt>
                <c:pt idx="54238">
                  <c:v>0.98594693419327895</c:v>
                </c:pt>
                <c:pt idx="54239">
                  <c:v>0.98585742488233696</c:v>
                </c:pt>
                <c:pt idx="54240">
                  <c:v>0.98611168593922005</c:v>
                </c:pt>
                <c:pt idx="54241">
                  <c:v>0.98597155449512197</c:v>
                </c:pt>
                <c:pt idx="54242">
                  <c:v>0.98604443709620704</c:v>
                </c:pt>
                <c:pt idx="54243">
                  <c:v>0.98595661035105098</c:v>
                </c:pt>
                <c:pt idx="54244">
                  <c:v>0.98582235073588498</c:v>
                </c:pt>
                <c:pt idx="54245">
                  <c:v>0.985949902294738</c:v>
                </c:pt>
                <c:pt idx="54246">
                  <c:v>0.98598662624007605</c:v>
                </c:pt>
                <c:pt idx="54247">
                  <c:v>0.98597994772229502</c:v>
                </c:pt>
                <c:pt idx="54248">
                  <c:v>0.98592913529098403</c:v>
                </c:pt>
                <c:pt idx="54249">
                  <c:v>0.98588076919934098</c:v>
                </c:pt>
                <c:pt idx="54250">
                  <c:v>0.98596720206295596</c:v>
                </c:pt>
                <c:pt idx="54251">
                  <c:v>0.986008263130426</c:v>
                </c:pt>
                <c:pt idx="54252">
                  <c:v>0.98594895938436899</c:v>
                </c:pt>
                <c:pt idx="54253">
                  <c:v>0.98590452079492197</c:v>
                </c:pt>
                <c:pt idx="54254">
                  <c:v>0.98606387697904296</c:v>
                </c:pt>
                <c:pt idx="54255">
                  <c:v>0.98587966163713403</c:v>
                </c:pt>
                <c:pt idx="54256">
                  <c:v>0.98598974523683303</c:v>
                </c:pt>
                <c:pt idx="54257">
                  <c:v>0.98593126999912795</c:v>
                </c:pt>
                <c:pt idx="54258">
                  <c:v>0.98593958775787705</c:v>
                </c:pt>
                <c:pt idx="54259">
                  <c:v>0.98599113330173704</c:v>
                </c:pt>
                <c:pt idx="54260">
                  <c:v>0.98600759038694796</c:v>
                </c:pt>
                <c:pt idx="54261">
                  <c:v>0.98580857289865398</c:v>
                </c:pt>
                <c:pt idx="54262">
                  <c:v>0.98602979433114402</c:v>
                </c:pt>
                <c:pt idx="54263">
                  <c:v>0.98597036786210301</c:v>
                </c:pt>
                <c:pt idx="54264">
                  <c:v>0.98608926954111997</c:v>
                </c:pt>
                <c:pt idx="54265">
                  <c:v>0.98594495764565804</c:v>
                </c:pt>
                <c:pt idx="54266">
                  <c:v>0.98602489380004099</c:v>
                </c:pt>
                <c:pt idx="54267">
                  <c:v>0.98584087362381301</c:v>
                </c:pt>
                <c:pt idx="54268">
                  <c:v>0.98604209023709</c:v>
                </c:pt>
                <c:pt idx="54269">
                  <c:v>0.98588042748836702</c:v>
                </c:pt>
                <c:pt idx="54270">
                  <c:v>0.98596307857818699</c:v>
                </c:pt>
                <c:pt idx="54271">
                  <c:v>0.98598519925383399</c:v>
                </c:pt>
                <c:pt idx="54272">
                  <c:v>0.986008334276399</c:v>
                </c:pt>
                <c:pt idx="54273">
                  <c:v>0.98610876911309098</c:v>
                </c:pt>
                <c:pt idx="54274">
                  <c:v>0.98601605475138498</c:v>
                </c:pt>
                <c:pt idx="54275">
                  <c:v>0.98588586278497203</c:v>
                </c:pt>
                <c:pt idx="54276">
                  <c:v>0.98601416564506905</c:v>
                </c:pt>
                <c:pt idx="54277">
                  <c:v>0.98594838674552598</c:v>
                </c:pt>
                <c:pt idx="54278">
                  <c:v>0.985979494165521</c:v>
                </c:pt>
                <c:pt idx="54279">
                  <c:v>0.98585457154059797</c:v>
                </c:pt>
                <c:pt idx="54280">
                  <c:v>0.98593980193438002</c:v>
                </c:pt>
                <c:pt idx="54281">
                  <c:v>0.98601604973073798</c:v>
                </c:pt>
                <c:pt idx="54282">
                  <c:v>0.985963255709148</c:v>
                </c:pt>
                <c:pt idx="54283">
                  <c:v>0.98604059430771596</c:v>
                </c:pt>
                <c:pt idx="54284">
                  <c:v>0.98595522169822103</c:v>
                </c:pt>
                <c:pt idx="54285">
                  <c:v>0.98595145646752302</c:v>
                </c:pt>
                <c:pt idx="54286">
                  <c:v>0.98581857694932395</c:v>
                </c:pt>
                <c:pt idx="54287">
                  <c:v>0.98597905040524103</c:v>
                </c:pt>
                <c:pt idx="54288">
                  <c:v>0.98600256614218795</c:v>
                </c:pt>
                <c:pt idx="54289">
                  <c:v>0.98595444737862104</c:v>
                </c:pt>
                <c:pt idx="54290">
                  <c:v>0.98591837456798204</c:v>
                </c:pt>
                <c:pt idx="54291">
                  <c:v>0.98600636683239895</c:v>
                </c:pt>
                <c:pt idx="54292">
                  <c:v>0.98587730486084701</c:v>
                </c:pt>
                <c:pt idx="54293">
                  <c:v>0.98592662067856296</c:v>
                </c:pt>
                <c:pt idx="54294">
                  <c:v>0.98599566873623401</c:v>
                </c:pt>
                <c:pt idx="54295">
                  <c:v>0.98598819310019004</c:v>
                </c:pt>
                <c:pt idx="54296">
                  <c:v>0.98601298473829901</c:v>
                </c:pt>
                <c:pt idx="54297">
                  <c:v>0.98591315630789</c:v>
                </c:pt>
                <c:pt idx="54298">
                  <c:v>0.98592403600016398</c:v>
                </c:pt>
                <c:pt idx="54299">
                  <c:v>0.98596690118698704</c:v>
                </c:pt>
                <c:pt idx="54300">
                  <c:v>0.986028845654493</c:v>
                </c:pt>
                <c:pt idx="54301">
                  <c:v>0.98593213199937102</c:v>
                </c:pt>
                <c:pt idx="54302">
                  <c:v>0.98607537709528803</c:v>
                </c:pt>
                <c:pt idx="54303">
                  <c:v>0.98589627181628703</c:v>
                </c:pt>
                <c:pt idx="54304">
                  <c:v>0.98606700122458801</c:v>
                </c:pt>
                <c:pt idx="54305">
                  <c:v>0.985960980899246</c:v>
                </c:pt>
                <c:pt idx="54306">
                  <c:v>0.98603326206897701</c:v>
                </c:pt>
                <c:pt idx="54307">
                  <c:v>0.98592672229019696</c:v>
                </c:pt>
                <c:pt idx="54308">
                  <c:v>0.98596916439323001</c:v>
                </c:pt>
                <c:pt idx="54309">
                  <c:v>0.98607648392213798</c:v>
                </c:pt>
                <c:pt idx="54310">
                  <c:v>0.98604413316393802</c:v>
                </c:pt>
                <c:pt idx="54311">
                  <c:v>0.98583937855737103</c:v>
                </c:pt>
                <c:pt idx="54312">
                  <c:v>0.98596669809551196</c:v>
                </c:pt>
                <c:pt idx="54313">
                  <c:v>0.98581587621329303</c:v>
                </c:pt>
                <c:pt idx="54314">
                  <c:v>0.986029202098607</c:v>
                </c:pt>
                <c:pt idx="54315">
                  <c:v>0.98589177396426397</c:v>
                </c:pt>
                <c:pt idx="54316">
                  <c:v>0.98605185491513703</c:v>
                </c:pt>
                <c:pt idx="54317">
                  <c:v>0.98596530616343803</c:v>
                </c:pt>
                <c:pt idx="54318">
                  <c:v>0.98604686910419803</c:v>
                </c:pt>
                <c:pt idx="54319">
                  <c:v>0.98590909679680006</c:v>
                </c:pt>
                <c:pt idx="54320">
                  <c:v>0.985966185111122</c:v>
                </c:pt>
                <c:pt idx="54321">
                  <c:v>0.98596517351614199</c:v>
                </c:pt>
                <c:pt idx="54322">
                  <c:v>0.98594848535039803</c:v>
                </c:pt>
                <c:pt idx="54323">
                  <c:v>0.98585588265333202</c:v>
                </c:pt>
                <c:pt idx="54324">
                  <c:v>0.98610059683547702</c:v>
                </c:pt>
                <c:pt idx="54325">
                  <c:v>0.98597782966696301</c:v>
                </c:pt>
                <c:pt idx="54326">
                  <c:v>0.98602924915557</c:v>
                </c:pt>
                <c:pt idx="54327">
                  <c:v>0.98602439210402204</c:v>
                </c:pt>
                <c:pt idx="54328">
                  <c:v>0.98592132525509402</c:v>
                </c:pt>
                <c:pt idx="54329">
                  <c:v>0.98604189513548102</c:v>
                </c:pt>
                <c:pt idx="54330">
                  <c:v>0.98589544222663805</c:v>
                </c:pt>
                <c:pt idx="54331">
                  <c:v>0.986036329660408</c:v>
                </c:pt>
                <c:pt idx="54332">
                  <c:v>0.98594559085028399</c:v>
                </c:pt>
                <c:pt idx="54333">
                  <c:v>0.985911450286858</c:v>
                </c:pt>
                <c:pt idx="54334">
                  <c:v>0.98598176499068502</c:v>
                </c:pt>
                <c:pt idx="54335">
                  <c:v>0.98608887609058204</c:v>
                </c:pt>
                <c:pt idx="54336">
                  <c:v>0.98602660876133297</c:v>
                </c:pt>
                <c:pt idx="54337">
                  <c:v>0.98599025389930794</c:v>
                </c:pt>
                <c:pt idx="54338">
                  <c:v>0.98596545732726004</c:v>
                </c:pt>
                <c:pt idx="54339">
                  <c:v>0.98592004274845002</c:v>
                </c:pt>
                <c:pt idx="54340">
                  <c:v>0.98596696833702102</c:v>
                </c:pt>
                <c:pt idx="54341">
                  <c:v>0.98599336303317697</c:v>
                </c:pt>
                <c:pt idx="54342">
                  <c:v>0.98595043927043802</c:v>
                </c:pt>
                <c:pt idx="54343">
                  <c:v>0.98598181115788297</c:v>
                </c:pt>
                <c:pt idx="54344">
                  <c:v>0.98593480803974698</c:v>
                </c:pt>
                <c:pt idx="54345">
                  <c:v>0.98595847919014601</c:v>
                </c:pt>
                <c:pt idx="54346">
                  <c:v>0.98594512420463298</c:v>
                </c:pt>
                <c:pt idx="54347">
                  <c:v>0.98608510213942202</c:v>
                </c:pt>
                <c:pt idx="54348">
                  <c:v>0.985971050144411</c:v>
                </c:pt>
                <c:pt idx="54349">
                  <c:v>0.98595308950649996</c:v>
                </c:pt>
                <c:pt idx="54350">
                  <c:v>0.985997821418924</c:v>
                </c:pt>
                <c:pt idx="54351">
                  <c:v>0.98598508223220804</c:v>
                </c:pt>
                <c:pt idx="54352">
                  <c:v>0.98601016717398804</c:v>
                </c:pt>
                <c:pt idx="54353">
                  <c:v>0.98583057160327403</c:v>
                </c:pt>
                <c:pt idx="54354">
                  <c:v>0.98599075197588903</c:v>
                </c:pt>
                <c:pt idx="54355">
                  <c:v>0.98602450319808699</c:v>
                </c:pt>
                <c:pt idx="54356">
                  <c:v>0.98598909581269001</c:v>
                </c:pt>
                <c:pt idx="54357">
                  <c:v>0.98601612206129297</c:v>
                </c:pt>
                <c:pt idx="54358">
                  <c:v>0.98603977683962496</c:v>
                </c:pt>
                <c:pt idx="54359">
                  <c:v>0.98588768551855999</c:v>
                </c:pt>
                <c:pt idx="54360">
                  <c:v>0.98598311288006202</c:v>
                </c:pt>
                <c:pt idx="54361">
                  <c:v>0.98587503673145604</c:v>
                </c:pt>
                <c:pt idx="54362">
                  <c:v>0.98603087842271797</c:v>
                </c:pt>
                <c:pt idx="54363">
                  <c:v>0.98596837877151999</c:v>
                </c:pt>
                <c:pt idx="54364">
                  <c:v>0.98584341270376197</c:v>
                </c:pt>
                <c:pt idx="54365">
                  <c:v>0.98604371211414898</c:v>
                </c:pt>
                <c:pt idx="54366">
                  <c:v>0.985982108324999</c:v>
                </c:pt>
                <c:pt idx="54367">
                  <c:v>0.98602186207029996</c:v>
                </c:pt>
                <c:pt idx="54368">
                  <c:v>0.98601557452418598</c:v>
                </c:pt>
                <c:pt idx="54369">
                  <c:v>0.98598613290353598</c:v>
                </c:pt>
                <c:pt idx="54370">
                  <c:v>0.98600998095333003</c:v>
                </c:pt>
                <c:pt idx="54371">
                  <c:v>0.98594852546991596</c:v>
                </c:pt>
                <c:pt idx="54372">
                  <c:v>0.98597247988803305</c:v>
                </c:pt>
                <c:pt idx="54373">
                  <c:v>0.98594566732145195</c:v>
                </c:pt>
                <c:pt idx="54374">
                  <c:v>0.98598336683767895</c:v>
                </c:pt>
                <c:pt idx="54375">
                  <c:v>0.98596972007828698</c:v>
                </c:pt>
                <c:pt idx="54376">
                  <c:v>0.98602186410453996</c:v>
                </c:pt>
                <c:pt idx="54377">
                  <c:v>0.98581974146999196</c:v>
                </c:pt>
                <c:pt idx="54378">
                  <c:v>0.98602731844988301</c:v>
                </c:pt>
                <c:pt idx="54379">
                  <c:v>0.98600484816517497</c:v>
                </c:pt>
                <c:pt idx="54380">
                  <c:v>0.98602925635439798</c:v>
                </c:pt>
                <c:pt idx="54381">
                  <c:v>0.98593444374056005</c:v>
                </c:pt>
                <c:pt idx="54382">
                  <c:v>0.98594361188564805</c:v>
                </c:pt>
                <c:pt idx="54383">
                  <c:v>0.98602016601917297</c:v>
                </c:pt>
                <c:pt idx="54384">
                  <c:v>0.98592809780242596</c:v>
                </c:pt>
                <c:pt idx="54385">
                  <c:v>0.98582014149614705</c:v>
                </c:pt>
                <c:pt idx="54386">
                  <c:v>0.985961714783399</c:v>
                </c:pt>
                <c:pt idx="54387">
                  <c:v>0.98593110241874304</c:v>
                </c:pt>
                <c:pt idx="54388">
                  <c:v>0.98601443808131795</c:v>
                </c:pt>
                <c:pt idx="54389">
                  <c:v>0.98598025566967695</c:v>
                </c:pt>
                <c:pt idx="54390">
                  <c:v>0.98608835677019302</c:v>
                </c:pt>
                <c:pt idx="54391">
                  <c:v>0.98603550911402205</c:v>
                </c:pt>
                <c:pt idx="54392">
                  <c:v>0.98599631043491698</c:v>
                </c:pt>
                <c:pt idx="54393">
                  <c:v>0.98598309149622798</c:v>
                </c:pt>
                <c:pt idx="54394">
                  <c:v>0.98595244197029697</c:v>
                </c:pt>
                <c:pt idx="54395">
                  <c:v>0.98597784096854302</c:v>
                </c:pt>
                <c:pt idx="54396">
                  <c:v>0.98590373836622902</c:v>
                </c:pt>
                <c:pt idx="54397">
                  <c:v>0.98590042392577804</c:v>
                </c:pt>
                <c:pt idx="54398">
                  <c:v>0.98592879441113501</c:v>
                </c:pt>
                <c:pt idx="54399">
                  <c:v>0.98601200464446703</c:v>
                </c:pt>
                <c:pt idx="54400">
                  <c:v>0.98609496765652505</c:v>
                </c:pt>
                <c:pt idx="54401">
                  <c:v>0.98603543340546895</c:v>
                </c:pt>
                <c:pt idx="54402">
                  <c:v>0.98589544687213804</c:v>
                </c:pt>
                <c:pt idx="54403">
                  <c:v>0.98601751843432694</c:v>
                </c:pt>
                <c:pt idx="54404">
                  <c:v>0.98592285635571797</c:v>
                </c:pt>
                <c:pt idx="54405">
                  <c:v>0.98604896367970896</c:v>
                </c:pt>
                <c:pt idx="54406">
                  <c:v>0.98603771355556502</c:v>
                </c:pt>
                <c:pt idx="54407">
                  <c:v>0.98598979415863797</c:v>
                </c:pt>
                <c:pt idx="54408">
                  <c:v>0.98594995866965196</c:v>
                </c:pt>
                <c:pt idx="54409">
                  <c:v>0.985951056703401</c:v>
                </c:pt>
                <c:pt idx="54410">
                  <c:v>0.98587043610432401</c:v>
                </c:pt>
                <c:pt idx="54411">
                  <c:v>0.98603645441673604</c:v>
                </c:pt>
                <c:pt idx="54412">
                  <c:v>0.98596498155860401</c:v>
                </c:pt>
                <c:pt idx="54413">
                  <c:v>0.98605668444437899</c:v>
                </c:pt>
                <c:pt idx="54414">
                  <c:v>0.98590480113568701</c:v>
                </c:pt>
                <c:pt idx="54415">
                  <c:v>0.98612830675818297</c:v>
                </c:pt>
                <c:pt idx="54416">
                  <c:v>0.985979912005292</c:v>
                </c:pt>
                <c:pt idx="54417">
                  <c:v>0.98603137000624796</c:v>
                </c:pt>
                <c:pt idx="54418">
                  <c:v>0.98583730256459101</c:v>
                </c:pt>
                <c:pt idx="54419">
                  <c:v>0.98609258447109005</c:v>
                </c:pt>
                <c:pt idx="54420">
                  <c:v>0.985939903954413</c:v>
                </c:pt>
                <c:pt idx="54421">
                  <c:v>0.98600533192496997</c:v>
                </c:pt>
                <c:pt idx="54422">
                  <c:v>0.98591729602862299</c:v>
                </c:pt>
                <c:pt idx="54423">
                  <c:v>0.98593680492814995</c:v>
                </c:pt>
                <c:pt idx="54424">
                  <c:v>0.98587449392091697</c:v>
                </c:pt>
                <c:pt idx="54425">
                  <c:v>0.98595269779230599</c:v>
                </c:pt>
                <c:pt idx="54426">
                  <c:v>0.98599006722671301</c:v>
                </c:pt>
                <c:pt idx="54427">
                  <c:v>0.98610887574525297</c:v>
                </c:pt>
                <c:pt idx="54428">
                  <c:v>0.98594146636577595</c:v>
                </c:pt>
                <c:pt idx="54429">
                  <c:v>0.98595318761146999</c:v>
                </c:pt>
                <c:pt idx="54430">
                  <c:v>0.98591242410404101</c:v>
                </c:pt>
                <c:pt idx="54431">
                  <c:v>0.98588764173099896</c:v>
                </c:pt>
                <c:pt idx="54432">
                  <c:v>0.98608134687897098</c:v>
                </c:pt>
                <c:pt idx="54433">
                  <c:v>0.98587490515085296</c:v>
                </c:pt>
                <c:pt idx="54434">
                  <c:v>0.98599552810389302</c:v>
                </c:pt>
                <c:pt idx="54435">
                  <c:v>0.98584219140802698</c:v>
                </c:pt>
                <c:pt idx="54436">
                  <c:v>0.98592006023406498</c:v>
                </c:pt>
                <c:pt idx="54437">
                  <c:v>0.98599235044154099</c:v>
                </c:pt>
                <c:pt idx="54438">
                  <c:v>0.98596748307555704</c:v>
                </c:pt>
                <c:pt idx="54439">
                  <c:v>0.98602835580479797</c:v>
                </c:pt>
                <c:pt idx="54440">
                  <c:v>0.98595899109624197</c:v>
                </c:pt>
                <c:pt idx="54441">
                  <c:v>0.98604314800072501</c:v>
                </c:pt>
                <c:pt idx="54442">
                  <c:v>0.98595880757508303</c:v>
                </c:pt>
                <c:pt idx="54443">
                  <c:v>0.98596625284336703</c:v>
                </c:pt>
                <c:pt idx="54444">
                  <c:v>0.98594447001439101</c:v>
                </c:pt>
                <c:pt idx="54445">
                  <c:v>0.98601605264151304</c:v>
                </c:pt>
                <c:pt idx="54446">
                  <c:v>0.98599774615824998</c:v>
                </c:pt>
                <c:pt idx="54447">
                  <c:v>0.985847825966368</c:v>
                </c:pt>
                <c:pt idx="54448">
                  <c:v>0.98594848040247396</c:v>
                </c:pt>
                <c:pt idx="54449">
                  <c:v>0.98604289564140102</c:v>
                </c:pt>
                <c:pt idx="54450">
                  <c:v>0.98611715371068498</c:v>
                </c:pt>
                <c:pt idx="54451">
                  <c:v>0.98603450286455796</c:v>
                </c:pt>
                <c:pt idx="54452">
                  <c:v>0.98594781168790901</c:v>
                </c:pt>
                <c:pt idx="54453">
                  <c:v>0.98604673296912004</c:v>
                </c:pt>
                <c:pt idx="54454">
                  <c:v>0.986018050027335</c:v>
                </c:pt>
                <c:pt idx="54455">
                  <c:v>0.98608754000177701</c:v>
                </c:pt>
                <c:pt idx="54456">
                  <c:v>0.98594672594381205</c:v>
                </c:pt>
                <c:pt idx="54457">
                  <c:v>0.98582446677114199</c:v>
                </c:pt>
                <c:pt idx="54458">
                  <c:v>0.98600247278129305</c:v>
                </c:pt>
                <c:pt idx="54459">
                  <c:v>0.98604088165658998</c:v>
                </c:pt>
                <c:pt idx="54460">
                  <c:v>0.98605834963283101</c:v>
                </c:pt>
                <c:pt idx="54461">
                  <c:v>0.98597800965808302</c:v>
                </c:pt>
                <c:pt idx="54462">
                  <c:v>0.98594428732167205</c:v>
                </c:pt>
                <c:pt idx="54463">
                  <c:v>0.98590963992783998</c:v>
                </c:pt>
                <c:pt idx="54464">
                  <c:v>0.98600005096782795</c:v>
                </c:pt>
                <c:pt idx="54465">
                  <c:v>0.985912961556628</c:v>
                </c:pt>
                <c:pt idx="54466">
                  <c:v>0.98606018016073205</c:v>
                </c:pt>
                <c:pt idx="54467">
                  <c:v>0.98594793355577004</c:v>
                </c:pt>
                <c:pt idx="54468">
                  <c:v>0.98602459628833095</c:v>
                </c:pt>
                <c:pt idx="54469">
                  <c:v>0.98590018047331296</c:v>
                </c:pt>
                <c:pt idx="54470">
                  <c:v>0.98611144341374302</c:v>
                </c:pt>
                <c:pt idx="54471">
                  <c:v>0.98591676584743604</c:v>
                </c:pt>
                <c:pt idx="54472">
                  <c:v>0.98600619147425705</c:v>
                </c:pt>
                <c:pt idx="54473">
                  <c:v>0.98596015477231602</c:v>
                </c:pt>
                <c:pt idx="54474">
                  <c:v>0.98599619178403297</c:v>
                </c:pt>
                <c:pt idx="54475">
                  <c:v>0.98603557893504901</c:v>
                </c:pt>
                <c:pt idx="54476">
                  <c:v>0.985921966774715</c:v>
                </c:pt>
                <c:pt idx="54477">
                  <c:v>0.98603840990584202</c:v>
                </c:pt>
                <c:pt idx="54478">
                  <c:v>0.98602365981330797</c:v>
                </c:pt>
                <c:pt idx="54479">
                  <c:v>0.98595995862208896</c:v>
                </c:pt>
                <c:pt idx="54480">
                  <c:v>0.985959758994714</c:v>
                </c:pt>
                <c:pt idx="54481">
                  <c:v>0.98593739059595398</c:v>
                </c:pt>
                <c:pt idx="54482">
                  <c:v>0.98598973326989803</c:v>
                </c:pt>
                <c:pt idx="54483">
                  <c:v>0.98590522563303795</c:v>
                </c:pt>
                <c:pt idx="54484">
                  <c:v>0.98596106278995199</c:v>
                </c:pt>
                <c:pt idx="54485">
                  <c:v>0.98596587819453596</c:v>
                </c:pt>
                <c:pt idx="54486">
                  <c:v>0.98589353963661697</c:v>
                </c:pt>
                <c:pt idx="54487">
                  <c:v>0.98594021188300396</c:v>
                </c:pt>
                <c:pt idx="54488">
                  <c:v>0.98598905570832196</c:v>
                </c:pt>
                <c:pt idx="54489">
                  <c:v>0.985913697331121</c:v>
                </c:pt>
                <c:pt idx="54490">
                  <c:v>0.98603544670598797</c:v>
                </c:pt>
                <c:pt idx="54491">
                  <c:v>0.985884479381127</c:v>
                </c:pt>
                <c:pt idx="54492">
                  <c:v>0.98604421236398299</c:v>
                </c:pt>
                <c:pt idx="54493">
                  <c:v>0.98604794223104297</c:v>
                </c:pt>
                <c:pt idx="54494">
                  <c:v>0.98590920088461997</c:v>
                </c:pt>
                <c:pt idx="54495">
                  <c:v>0.98601723953291198</c:v>
                </c:pt>
                <c:pt idx="54496">
                  <c:v>0.98599358187450203</c:v>
                </c:pt>
                <c:pt idx="54497">
                  <c:v>0.98598047427106295</c:v>
                </c:pt>
                <c:pt idx="54498">
                  <c:v>0.98593796710305603</c:v>
                </c:pt>
                <c:pt idx="54499">
                  <c:v>0.98604008063690096</c:v>
                </c:pt>
                <c:pt idx="54500">
                  <c:v>0.98601662765101294</c:v>
                </c:pt>
                <c:pt idx="54501">
                  <c:v>0.985953683800181</c:v>
                </c:pt>
                <c:pt idx="54502">
                  <c:v>0.98603109248670795</c:v>
                </c:pt>
                <c:pt idx="54503">
                  <c:v>0.98590124838946402</c:v>
                </c:pt>
                <c:pt idx="54504">
                  <c:v>0.98605499288033105</c:v>
                </c:pt>
                <c:pt idx="54505">
                  <c:v>0.98592919230357001</c:v>
                </c:pt>
                <c:pt idx="54506">
                  <c:v>0.98597838583963304</c:v>
                </c:pt>
                <c:pt idx="54507">
                  <c:v>0.98602366375064798</c:v>
                </c:pt>
                <c:pt idx="54508">
                  <c:v>0.98592446922286703</c:v>
                </c:pt>
                <c:pt idx="54509">
                  <c:v>0.98596087125729603</c:v>
                </c:pt>
                <c:pt idx="54510">
                  <c:v>0.98598877293725795</c:v>
                </c:pt>
                <c:pt idx="54511">
                  <c:v>0.98602105923417005</c:v>
                </c:pt>
                <c:pt idx="54512">
                  <c:v>0.98602021840943299</c:v>
                </c:pt>
                <c:pt idx="54513">
                  <c:v>0.98596324288150905</c:v>
                </c:pt>
                <c:pt idx="54514">
                  <c:v>0.98602089985943597</c:v>
                </c:pt>
                <c:pt idx="54515">
                  <c:v>0.98605648622725395</c:v>
                </c:pt>
                <c:pt idx="54516">
                  <c:v>0.98606452328120497</c:v>
                </c:pt>
                <c:pt idx="54517">
                  <c:v>0.98596726349595099</c:v>
                </c:pt>
                <c:pt idx="54518">
                  <c:v>0.985900559464577</c:v>
                </c:pt>
                <c:pt idx="54519">
                  <c:v>0.98590172165021095</c:v>
                </c:pt>
                <c:pt idx="54520">
                  <c:v>0.98598767104414797</c:v>
                </c:pt>
                <c:pt idx="54521">
                  <c:v>0.98589107357175798</c:v>
                </c:pt>
                <c:pt idx="54522">
                  <c:v>0.98595040710179604</c:v>
                </c:pt>
                <c:pt idx="54523">
                  <c:v>0.985794777600417</c:v>
                </c:pt>
                <c:pt idx="54524">
                  <c:v>0.98592917566225802</c:v>
                </c:pt>
                <c:pt idx="54525">
                  <c:v>0.98595202490395195</c:v>
                </c:pt>
                <c:pt idx="54526">
                  <c:v>0.98604290306628395</c:v>
                </c:pt>
                <c:pt idx="54527">
                  <c:v>0.98595539765362805</c:v>
                </c:pt>
                <c:pt idx="54528">
                  <c:v>0.98602952369639596</c:v>
                </c:pt>
                <c:pt idx="54529">
                  <c:v>0.98594272958345397</c:v>
                </c:pt>
                <c:pt idx="54530">
                  <c:v>0.98587723561275897</c:v>
                </c:pt>
                <c:pt idx="54531">
                  <c:v>0.98610121978533105</c:v>
                </c:pt>
                <c:pt idx="54532">
                  <c:v>0.98586773699494001</c:v>
                </c:pt>
                <c:pt idx="54533">
                  <c:v>0.98599478208833202</c:v>
                </c:pt>
                <c:pt idx="54534">
                  <c:v>0.98589859860901996</c:v>
                </c:pt>
                <c:pt idx="54535">
                  <c:v>0.98586939257884798</c:v>
                </c:pt>
                <c:pt idx="54536">
                  <c:v>0.98592294818239501</c:v>
                </c:pt>
                <c:pt idx="54537">
                  <c:v>0.985874348931991</c:v>
                </c:pt>
                <c:pt idx="54538">
                  <c:v>0.98598571271475399</c:v>
                </c:pt>
                <c:pt idx="54539">
                  <c:v>0.98604128257454504</c:v>
                </c:pt>
                <c:pt idx="54540">
                  <c:v>0.98594873869905497</c:v>
                </c:pt>
                <c:pt idx="54541">
                  <c:v>0.985951011665399</c:v>
                </c:pt>
                <c:pt idx="54542">
                  <c:v>0.98598551221612196</c:v>
                </c:pt>
                <c:pt idx="54543">
                  <c:v>0.985992750209716</c:v>
                </c:pt>
                <c:pt idx="54544">
                  <c:v>0.98602241861554096</c:v>
                </c:pt>
                <c:pt idx="54545">
                  <c:v>0.98595692038945604</c:v>
                </c:pt>
                <c:pt idx="54546">
                  <c:v>0.98600409826038604</c:v>
                </c:pt>
                <c:pt idx="54547">
                  <c:v>0.98596348658800304</c:v>
                </c:pt>
                <c:pt idx="54548">
                  <c:v>0.98598538644423395</c:v>
                </c:pt>
                <c:pt idx="54549">
                  <c:v>0.98605447888776598</c:v>
                </c:pt>
                <c:pt idx="54550">
                  <c:v>0.98601980837094205</c:v>
                </c:pt>
                <c:pt idx="54551">
                  <c:v>0.98594576255073996</c:v>
                </c:pt>
                <c:pt idx="54552">
                  <c:v>0.98580804411189904</c:v>
                </c:pt>
                <c:pt idx="54553">
                  <c:v>0.98605873236279296</c:v>
                </c:pt>
                <c:pt idx="54554">
                  <c:v>0.98598130176824295</c:v>
                </c:pt>
                <c:pt idx="54555">
                  <c:v>0.986010665216697</c:v>
                </c:pt>
                <c:pt idx="54556">
                  <c:v>0.98587789617548804</c:v>
                </c:pt>
                <c:pt idx="54557">
                  <c:v>0.98596040260161499</c:v>
                </c:pt>
                <c:pt idx="54558">
                  <c:v>0.98595662568613096</c:v>
                </c:pt>
                <c:pt idx="54559">
                  <c:v>0.98612972997507797</c:v>
                </c:pt>
                <c:pt idx="54560">
                  <c:v>0.98597073945759905</c:v>
                </c:pt>
                <c:pt idx="54561">
                  <c:v>0.98608945745216203</c:v>
                </c:pt>
                <c:pt idx="54562">
                  <c:v>0.98596039196709095</c:v>
                </c:pt>
                <c:pt idx="54563">
                  <c:v>0.98591793042896803</c:v>
                </c:pt>
                <c:pt idx="54564">
                  <c:v>0.98593272362744899</c:v>
                </c:pt>
                <c:pt idx="54565">
                  <c:v>0.98594903002578604</c:v>
                </c:pt>
                <c:pt idx="54566">
                  <c:v>0.98603985125624505</c:v>
                </c:pt>
                <c:pt idx="54567">
                  <c:v>0.98595055662692499</c:v>
                </c:pt>
                <c:pt idx="54568">
                  <c:v>0.98606006802098101</c:v>
                </c:pt>
                <c:pt idx="54569">
                  <c:v>0.98598370233420696</c:v>
                </c:pt>
                <c:pt idx="54570">
                  <c:v>0.98591019829753002</c:v>
                </c:pt>
                <c:pt idx="54571">
                  <c:v>0.98594292880835399</c:v>
                </c:pt>
                <c:pt idx="54572">
                  <c:v>0.98591624632472097</c:v>
                </c:pt>
                <c:pt idx="54573">
                  <c:v>0.98608519742411205</c:v>
                </c:pt>
                <c:pt idx="54574">
                  <c:v>0.98604204329740897</c:v>
                </c:pt>
                <c:pt idx="54575">
                  <c:v>0.98596893803149999</c:v>
                </c:pt>
                <c:pt idx="54576">
                  <c:v>0.986056136027046</c:v>
                </c:pt>
                <c:pt idx="54577">
                  <c:v>0.98596703139254904</c:v>
                </c:pt>
                <c:pt idx="54578">
                  <c:v>0.98595291598950197</c:v>
                </c:pt>
                <c:pt idx="54579">
                  <c:v>0.98585481376261497</c:v>
                </c:pt>
                <c:pt idx="54580">
                  <c:v>0.98597439103039597</c:v>
                </c:pt>
                <c:pt idx="54581">
                  <c:v>0.98595236217105398</c:v>
                </c:pt>
                <c:pt idx="54582">
                  <c:v>0.98601821507649401</c:v>
                </c:pt>
                <c:pt idx="54583">
                  <c:v>0.98594071060210398</c:v>
                </c:pt>
                <c:pt idx="54584">
                  <c:v>0.98589406213026398</c:v>
                </c:pt>
                <c:pt idx="54585">
                  <c:v>0.98599043518429796</c:v>
                </c:pt>
                <c:pt idx="54586">
                  <c:v>0.98604096150914999</c:v>
                </c:pt>
                <c:pt idx="54587">
                  <c:v>0.98591512456611696</c:v>
                </c:pt>
                <c:pt idx="54588">
                  <c:v>0.98592135247899404</c:v>
                </c:pt>
                <c:pt idx="54589">
                  <c:v>0.98604600047312396</c:v>
                </c:pt>
                <c:pt idx="54590">
                  <c:v>0.98584512398941804</c:v>
                </c:pt>
                <c:pt idx="54591">
                  <c:v>0.98607824860633597</c:v>
                </c:pt>
                <c:pt idx="54592">
                  <c:v>0.98593337786278101</c:v>
                </c:pt>
                <c:pt idx="54593">
                  <c:v>0.98608356950545495</c:v>
                </c:pt>
                <c:pt idx="54594">
                  <c:v>0.98585421892088099</c:v>
                </c:pt>
                <c:pt idx="54595">
                  <c:v>0.98610351481951497</c:v>
                </c:pt>
                <c:pt idx="54596">
                  <c:v>0.98593489550202196</c:v>
                </c:pt>
                <c:pt idx="54597">
                  <c:v>0.98606166500230097</c:v>
                </c:pt>
                <c:pt idx="54598">
                  <c:v>0.985938939669882</c:v>
                </c:pt>
                <c:pt idx="54599">
                  <c:v>0.98590717173429698</c:v>
                </c:pt>
                <c:pt idx="54600">
                  <c:v>0.98587202626035098</c:v>
                </c:pt>
                <c:pt idx="54601">
                  <c:v>0.98591506788384597</c:v>
                </c:pt>
                <c:pt idx="54602">
                  <c:v>0.98599967448057002</c:v>
                </c:pt>
                <c:pt idx="54603">
                  <c:v>0.98606494449118698</c:v>
                </c:pt>
                <c:pt idx="54604">
                  <c:v>0.98580663564290605</c:v>
                </c:pt>
                <c:pt idx="54605">
                  <c:v>0.98603289994224497</c:v>
                </c:pt>
                <c:pt idx="54606">
                  <c:v>0.98588616794871498</c:v>
                </c:pt>
                <c:pt idx="54607">
                  <c:v>0.98605606545996605</c:v>
                </c:pt>
                <c:pt idx="54608">
                  <c:v>0.98596711603531295</c:v>
                </c:pt>
                <c:pt idx="54609">
                  <c:v>0.98595292908172105</c:v>
                </c:pt>
                <c:pt idx="54610">
                  <c:v>0.98593867979925398</c:v>
                </c:pt>
                <c:pt idx="54611">
                  <c:v>0.98594899630092503</c:v>
                </c:pt>
                <c:pt idx="54612">
                  <c:v>0.98593957553539502</c:v>
                </c:pt>
                <c:pt idx="54613">
                  <c:v>0.98608849986361002</c:v>
                </c:pt>
                <c:pt idx="54614">
                  <c:v>0.98586196969353002</c:v>
                </c:pt>
                <c:pt idx="54615">
                  <c:v>0.98600096029961404</c:v>
                </c:pt>
                <c:pt idx="54616">
                  <c:v>0.98597710850975795</c:v>
                </c:pt>
                <c:pt idx="54617">
                  <c:v>0.98583707487905403</c:v>
                </c:pt>
                <c:pt idx="54618">
                  <c:v>0.985991105693244</c:v>
                </c:pt>
                <c:pt idx="54619">
                  <c:v>0.98595824092054496</c:v>
                </c:pt>
                <c:pt idx="54620">
                  <c:v>0.98598605794034899</c:v>
                </c:pt>
                <c:pt idx="54621">
                  <c:v>0.98598136033102701</c:v>
                </c:pt>
                <c:pt idx="54622">
                  <c:v>0.98601222299564795</c:v>
                </c:pt>
                <c:pt idx="54623">
                  <c:v>0.986024475733284</c:v>
                </c:pt>
                <c:pt idx="54624">
                  <c:v>0.98601216655029</c:v>
                </c:pt>
                <c:pt idx="54625">
                  <c:v>0.98589247671254598</c:v>
                </c:pt>
                <c:pt idx="54626">
                  <c:v>0.98607590830025305</c:v>
                </c:pt>
                <c:pt idx="54627">
                  <c:v>0.98599090013245005</c:v>
                </c:pt>
                <c:pt idx="54628">
                  <c:v>0.98599480783884297</c:v>
                </c:pt>
                <c:pt idx="54629">
                  <c:v>0.98592184820477302</c:v>
                </c:pt>
                <c:pt idx="54630">
                  <c:v>0.98595118367159496</c:v>
                </c:pt>
                <c:pt idx="54631">
                  <c:v>0.98591315508916699</c:v>
                </c:pt>
                <c:pt idx="54632">
                  <c:v>0.985980390987507</c:v>
                </c:pt>
                <c:pt idx="54633">
                  <c:v>0.98611112525553402</c:v>
                </c:pt>
                <c:pt idx="54634">
                  <c:v>0.98592957693319705</c:v>
                </c:pt>
                <c:pt idx="54635">
                  <c:v>0.98593488882097402</c:v>
                </c:pt>
                <c:pt idx="54636">
                  <c:v>0.98588053678680498</c:v>
                </c:pt>
                <c:pt idx="54637">
                  <c:v>0.98599953603547297</c:v>
                </c:pt>
                <c:pt idx="54638">
                  <c:v>0.98590800758108998</c:v>
                </c:pt>
                <c:pt idx="54639">
                  <c:v>0.98604503060314896</c:v>
                </c:pt>
                <c:pt idx="54640">
                  <c:v>0.98607387549814296</c:v>
                </c:pt>
                <c:pt idx="54641">
                  <c:v>0.98610591037211104</c:v>
                </c:pt>
                <c:pt idx="54642">
                  <c:v>0.98595685065335903</c:v>
                </c:pt>
                <c:pt idx="54643">
                  <c:v>0.98606172029769201</c:v>
                </c:pt>
                <c:pt idx="54644">
                  <c:v>0.98597538411955898</c:v>
                </c:pt>
                <c:pt idx="54645">
                  <c:v>0.98605097241362805</c:v>
                </c:pt>
                <c:pt idx="54646">
                  <c:v>0.98597062905485</c:v>
                </c:pt>
                <c:pt idx="54647">
                  <c:v>0.98593686476374198</c:v>
                </c:pt>
                <c:pt idx="54648">
                  <c:v>0.98597721844787301</c:v>
                </c:pt>
                <c:pt idx="54649">
                  <c:v>0.98590881574592903</c:v>
                </c:pt>
                <c:pt idx="54650">
                  <c:v>0.98611412416129895</c:v>
                </c:pt>
                <c:pt idx="54651">
                  <c:v>0.98605514419960805</c:v>
                </c:pt>
                <c:pt idx="54652">
                  <c:v>0.98588760966918199</c:v>
                </c:pt>
                <c:pt idx="54653">
                  <c:v>0.98599391898729205</c:v>
                </c:pt>
                <c:pt idx="54654">
                  <c:v>0.98597308066578004</c:v>
                </c:pt>
                <c:pt idx="54655">
                  <c:v>0.98610172715200795</c:v>
                </c:pt>
                <c:pt idx="54656">
                  <c:v>0.98595233244103797</c:v>
                </c:pt>
                <c:pt idx="54657">
                  <c:v>0.98603829660780495</c:v>
                </c:pt>
                <c:pt idx="54658">
                  <c:v>0.98588749787447805</c:v>
                </c:pt>
                <c:pt idx="54659">
                  <c:v>0.98598026738715705</c:v>
                </c:pt>
                <c:pt idx="54660">
                  <c:v>0.98597653911090899</c:v>
                </c:pt>
                <c:pt idx="54661">
                  <c:v>0.98593288282509395</c:v>
                </c:pt>
                <c:pt idx="54662">
                  <c:v>0.98594083868330396</c:v>
                </c:pt>
                <c:pt idx="54663">
                  <c:v>0.98616402108128398</c:v>
                </c:pt>
                <c:pt idx="54664">
                  <c:v>0.98595324915375904</c:v>
                </c:pt>
                <c:pt idx="54665">
                  <c:v>0.9859960515617</c:v>
                </c:pt>
                <c:pt idx="54666">
                  <c:v>0.98592480507696201</c:v>
                </c:pt>
                <c:pt idx="54667">
                  <c:v>0.98600052223587598</c:v>
                </c:pt>
                <c:pt idx="54668">
                  <c:v>0.98592955307539498</c:v>
                </c:pt>
                <c:pt idx="54669">
                  <c:v>0.98590619069383101</c:v>
                </c:pt>
                <c:pt idx="54670">
                  <c:v>0.985997813672158</c:v>
                </c:pt>
                <c:pt idx="54671">
                  <c:v>0.98591133001548004</c:v>
                </c:pt>
                <c:pt idx="54672">
                  <c:v>0.98602251603820901</c:v>
                </c:pt>
                <c:pt idx="54673">
                  <c:v>0.98589573832992095</c:v>
                </c:pt>
                <c:pt idx="54674">
                  <c:v>0.98610844978633205</c:v>
                </c:pt>
                <c:pt idx="54675">
                  <c:v>0.98582592840435102</c:v>
                </c:pt>
                <c:pt idx="54676">
                  <c:v>0.98596588289150899</c:v>
                </c:pt>
                <c:pt idx="54677">
                  <c:v>0.98602734935731295</c:v>
                </c:pt>
                <c:pt idx="54678">
                  <c:v>0.98606695461392702</c:v>
                </c:pt>
                <c:pt idx="54679">
                  <c:v>0.98597356266638103</c:v>
                </c:pt>
                <c:pt idx="54680">
                  <c:v>0.98590233184085396</c:v>
                </c:pt>
                <c:pt idx="54681">
                  <c:v>0.98592543498719398</c:v>
                </c:pt>
                <c:pt idx="54682">
                  <c:v>0.98592563692678803</c:v>
                </c:pt>
                <c:pt idx="54683">
                  <c:v>0.98604068072075202</c:v>
                </c:pt>
                <c:pt idx="54684">
                  <c:v>0.98607022173469105</c:v>
                </c:pt>
                <c:pt idx="54685">
                  <c:v>0.98597784180540904</c:v>
                </c:pt>
                <c:pt idx="54686">
                  <c:v>0.98589028433666503</c:v>
                </c:pt>
                <c:pt idx="54687">
                  <c:v>0.986044590387674</c:v>
                </c:pt>
                <c:pt idx="54688">
                  <c:v>0.985782349886969</c:v>
                </c:pt>
                <c:pt idx="54689">
                  <c:v>0.986024451778303</c:v>
                </c:pt>
                <c:pt idx="54690">
                  <c:v>0.98584639109953898</c:v>
                </c:pt>
                <c:pt idx="54691">
                  <c:v>0.98606219179059595</c:v>
                </c:pt>
                <c:pt idx="54692">
                  <c:v>0.98589106640276003</c:v>
                </c:pt>
                <c:pt idx="54693">
                  <c:v>0.98603097576454601</c:v>
                </c:pt>
                <c:pt idx="54694">
                  <c:v>0.98591299169107904</c:v>
                </c:pt>
                <c:pt idx="54695">
                  <c:v>0.98595565273004504</c:v>
                </c:pt>
                <c:pt idx="54696">
                  <c:v>0.98590821643110804</c:v>
                </c:pt>
                <c:pt idx="54697">
                  <c:v>0.98586985121543602</c:v>
                </c:pt>
                <c:pt idx="54698">
                  <c:v>0.98597897046302196</c:v>
                </c:pt>
                <c:pt idx="54699">
                  <c:v>0.98604349693189297</c:v>
                </c:pt>
                <c:pt idx="54700">
                  <c:v>0.985935802327359</c:v>
                </c:pt>
                <c:pt idx="54701">
                  <c:v>0.98603470983066699</c:v>
                </c:pt>
                <c:pt idx="54702">
                  <c:v>0.98594343618286795</c:v>
                </c:pt>
                <c:pt idx="54703">
                  <c:v>0.98596980814380797</c:v>
                </c:pt>
                <c:pt idx="54704">
                  <c:v>0.98592316020999105</c:v>
                </c:pt>
                <c:pt idx="54705">
                  <c:v>0.98597701002960503</c:v>
                </c:pt>
                <c:pt idx="54706">
                  <c:v>0.98600759831731</c:v>
                </c:pt>
                <c:pt idx="54707">
                  <c:v>0.98604362957626301</c:v>
                </c:pt>
                <c:pt idx="54708">
                  <c:v>0.98598233385761802</c:v>
                </c:pt>
                <c:pt idx="54709">
                  <c:v>0.985964212797517</c:v>
                </c:pt>
                <c:pt idx="54710">
                  <c:v>0.985986792310658</c:v>
                </c:pt>
                <c:pt idx="54711">
                  <c:v>0.986052254677804</c:v>
                </c:pt>
                <c:pt idx="54712">
                  <c:v>0.98589592656403302</c:v>
                </c:pt>
                <c:pt idx="54713">
                  <c:v>0.98595696863333004</c:v>
                </c:pt>
                <c:pt idx="54714">
                  <c:v>0.98600700707040101</c:v>
                </c:pt>
                <c:pt idx="54715">
                  <c:v>0.98596832432335202</c:v>
                </c:pt>
                <c:pt idx="54716">
                  <c:v>0.98589837157457805</c:v>
                </c:pt>
                <c:pt idx="54717">
                  <c:v>0.98603341196874095</c:v>
                </c:pt>
                <c:pt idx="54718">
                  <c:v>0.98600976055371703</c:v>
                </c:pt>
                <c:pt idx="54719">
                  <c:v>0.98606465636899898</c:v>
                </c:pt>
                <c:pt idx="54720">
                  <c:v>0.98591079662467995</c:v>
                </c:pt>
                <c:pt idx="54721">
                  <c:v>0.98599742003380997</c:v>
                </c:pt>
                <c:pt idx="54722">
                  <c:v>0.98598196419192996</c:v>
                </c:pt>
                <c:pt idx="54723">
                  <c:v>0.98597999021462401</c:v>
                </c:pt>
                <c:pt idx="54724">
                  <c:v>0.985942976606899</c:v>
                </c:pt>
                <c:pt idx="54725">
                  <c:v>0.98610308009448999</c:v>
                </c:pt>
                <c:pt idx="54726">
                  <c:v>0.98598320764566005</c:v>
                </c:pt>
                <c:pt idx="54727">
                  <c:v>0.98612883140612895</c:v>
                </c:pt>
                <c:pt idx="54728">
                  <c:v>0.98598317453154705</c:v>
                </c:pt>
                <c:pt idx="54729">
                  <c:v>0.98598355439886798</c:v>
                </c:pt>
                <c:pt idx="54730">
                  <c:v>0.98597148776362897</c:v>
                </c:pt>
                <c:pt idx="54731">
                  <c:v>0.98600848642686301</c:v>
                </c:pt>
                <c:pt idx="54732">
                  <c:v>0.98586341432264102</c:v>
                </c:pt>
                <c:pt idx="54733">
                  <c:v>0.98606845758578698</c:v>
                </c:pt>
                <c:pt idx="54734">
                  <c:v>0.98592291512193098</c:v>
                </c:pt>
                <c:pt idx="54735">
                  <c:v>0.98599257630466297</c:v>
                </c:pt>
                <c:pt idx="54736">
                  <c:v>0.98590720136041099</c:v>
                </c:pt>
                <c:pt idx="54737">
                  <c:v>0.98594623780264901</c:v>
                </c:pt>
                <c:pt idx="54738">
                  <c:v>0.98601511733591796</c:v>
                </c:pt>
                <c:pt idx="54739">
                  <c:v>0.98591061456735596</c:v>
                </c:pt>
                <c:pt idx="54740">
                  <c:v>0.98589121066320395</c:v>
                </c:pt>
                <c:pt idx="54741">
                  <c:v>0.98589531407833098</c:v>
                </c:pt>
                <c:pt idx="54742">
                  <c:v>0.98604655642323302</c:v>
                </c:pt>
                <c:pt idx="54743">
                  <c:v>0.98596802236686898</c:v>
                </c:pt>
                <c:pt idx="54744">
                  <c:v>0.98606537254698401</c:v>
                </c:pt>
                <c:pt idx="54745">
                  <c:v>0.98594154065943096</c:v>
                </c:pt>
                <c:pt idx="54746">
                  <c:v>0.98606937103077397</c:v>
                </c:pt>
                <c:pt idx="54747">
                  <c:v>0.985987565361097</c:v>
                </c:pt>
                <c:pt idx="54748">
                  <c:v>0.98599451271482297</c:v>
                </c:pt>
                <c:pt idx="54749">
                  <c:v>0.98591736890517401</c:v>
                </c:pt>
                <c:pt idx="54750">
                  <c:v>0.98591858660482101</c:v>
                </c:pt>
                <c:pt idx="54751">
                  <c:v>0.98605677154579197</c:v>
                </c:pt>
                <c:pt idx="54752">
                  <c:v>0.98587503971414903</c:v>
                </c:pt>
                <c:pt idx="54753">
                  <c:v>0.98605391587350899</c:v>
                </c:pt>
                <c:pt idx="54754">
                  <c:v>0.98594725067604305</c:v>
                </c:pt>
                <c:pt idx="54755">
                  <c:v>0.98585240814913899</c:v>
                </c:pt>
                <c:pt idx="54756">
                  <c:v>0.98594549592101799</c:v>
                </c:pt>
                <c:pt idx="54757">
                  <c:v>0.98603522070915695</c:v>
                </c:pt>
                <c:pt idx="54758">
                  <c:v>0.98603258895117696</c:v>
                </c:pt>
                <c:pt idx="54759">
                  <c:v>0.98588955888441698</c:v>
                </c:pt>
                <c:pt idx="54760">
                  <c:v>0.98598406830132801</c:v>
                </c:pt>
                <c:pt idx="54761">
                  <c:v>0.98597237762962398</c:v>
                </c:pt>
                <c:pt idx="54762">
                  <c:v>0.98592852894490002</c:v>
                </c:pt>
                <c:pt idx="54763">
                  <c:v>0.98583742252797002</c:v>
                </c:pt>
                <c:pt idx="54764">
                  <c:v>0.98605026211007396</c:v>
                </c:pt>
                <c:pt idx="54765">
                  <c:v>0.98586327505716298</c:v>
                </c:pt>
                <c:pt idx="54766">
                  <c:v>0.98595992503901697</c:v>
                </c:pt>
                <c:pt idx="54767">
                  <c:v>0.98600782260072095</c:v>
                </c:pt>
                <c:pt idx="54768">
                  <c:v>0.98588035399178697</c:v>
                </c:pt>
                <c:pt idx="54769">
                  <c:v>0.98600181712515</c:v>
                </c:pt>
                <c:pt idx="54770">
                  <c:v>0.98597713543964804</c:v>
                </c:pt>
                <c:pt idx="54771">
                  <c:v>0.98595094880203105</c:v>
                </c:pt>
                <c:pt idx="54772">
                  <c:v>0.985923191816795</c:v>
                </c:pt>
                <c:pt idx="54773">
                  <c:v>0.985938274148767</c:v>
                </c:pt>
                <c:pt idx="54774">
                  <c:v>0.98589179521577897</c:v>
                </c:pt>
                <c:pt idx="54775">
                  <c:v>0.98599323504737002</c:v>
                </c:pt>
                <c:pt idx="54776">
                  <c:v>0.98596218103967803</c:v>
                </c:pt>
                <c:pt idx="54777">
                  <c:v>0.98590991441642595</c:v>
                </c:pt>
                <c:pt idx="54778">
                  <c:v>0.98601364727198404</c:v>
                </c:pt>
                <c:pt idx="54779">
                  <c:v>0.98590750393446702</c:v>
                </c:pt>
                <c:pt idx="54780">
                  <c:v>0.98606737460154603</c:v>
                </c:pt>
                <c:pt idx="54781">
                  <c:v>0.98604271305493096</c:v>
                </c:pt>
                <c:pt idx="54782">
                  <c:v>0.98589278845746597</c:v>
                </c:pt>
                <c:pt idx="54783">
                  <c:v>0.98593731980278498</c:v>
                </c:pt>
                <c:pt idx="54784">
                  <c:v>0.98593530538908103</c:v>
                </c:pt>
                <c:pt idx="54785">
                  <c:v>0.98589221783967096</c:v>
                </c:pt>
                <c:pt idx="54786">
                  <c:v>0.986056132670452</c:v>
                </c:pt>
                <c:pt idx="54787">
                  <c:v>0.98596286351335805</c:v>
                </c:pt>
                <c:pt idx="54788">
                  <c:v>0.98600222013606198</c:v>
                </c:pt>
                <c:pt idx="54789">
                  <c:v>0.98593917222609495</c:v>
                </c:pt>
                <c:pt idx="54790">
                  <c:v>0.98609647001772704</c:v>
                </c:pt>
                <c:pt idx="54791">
                  <c:v>0.98599656464433405</c:v>
                </c:pt>
                <c:pt idx="54792">
                  <c:v>0.98593928216135496</c:v>
                </c:pt>
                <c:pt idx="54793">
                  <c:v>0.98593117245498396</c:v>
                </c:pt>
                <c:pt idx="54794">
                  <c:v>0.98592991148256504</c:v>
                </c:pt>
                <c:pt idx="54795">
                  <c:v>0.98600135477333395</c:v>
                </c:pt>
                <c:pt idx="54796">
                  <c:v>0.98598759174525497</c:v>
                </c:pt>
                <c:pt idx="54797">
                  <c:v>0.98587616203353501</c:v>
                </c:pt>
                <c:pt idx="54798">
                  <c:v>0.985996999114088</c:v>
                </c:pt>
                <c:pt idx="54799">
                  <c:v>0.98595118651149904</c:v>
                </c:pt>
                <c:pt idx="54800">
                  <c:v>0.98589105073883498</c:v>
                </c:pt>
                <c:pt idx="54801">
                  <c:v>0.98600869042317196</c:v>
                </c:pt>
                <c:pt idx="54802">
                  <c:v>0.98592641014580096</c:v>
                </c:pt>
                <c:pt idx="54803">
                  <c:v>0.98585282798875995</c:v>
                </c:pt>
                <c:pt idx="54804">
                  <c:v>0.98591166158147003</c:v>
                </c:pt>
                <c:pt idx="54805">
                  <c:v>0.98599482801211602</c:v>
                </c:pt>
                <c:pt idx="54806">
                  <c:v>0.98602649532545605</c:v>
                </c:pt>
                <c:pt idx="54807">
                  <c:v>0.986010031530132</c:v>
                </c:pt>
                <c:pt idx="54808">
                  <c:v>0.986036041020526</c:v>
                </c:pt>
                <c:pt idx="54809">
                  <c:v>0.98600469407578095</c:v>
                </c:pt>
                <c:pt idx="54810">
                  <c:v>0.98601148732789001</c:v>
                </c:pt>
                <c:pt idx="54811">
                  <c:v>0.98593010347136301</c:v>
                </c:pt>
                <c:pt idx="54812">
                  <c:v>0.98589392252258201</c:v>
                </c:pt>
                <c:pt idx="54813">
                  <c:v>0.98594005054923495</c:v>
                </c:pt>
                <c:pt idx="54814">
                  <c:v>0.98597216958880396</c:v>
                </c:pt>
                <c:pt idx="54815">
                  <c:v>0.98591446855977904</c:v>
                </c:pt>
                <c:pt idx="54816">
                  <c:v>0.98607518170959096</c:v>
                </c:pt>
                <c:pt idx="54817">
                  <c:v>0.98595338718153103</c:v>
                </c:pt>
                <c:pt idx="54818">
                  <c:v>0.98600978626703395</c:v>
                </c:pt>
                <c:pt idx="54819">
                  <c:v>0.98588418737582995</c:v>
                </c:pt>
                <c:pt idx="54820">
                  <c:v>0.98596937786248795</c:v>
                </c:pt>
                <c:pt idx="54821">
                  <c:v>0.98598377330672704</c:v>
                </c:pt>
                <c:pt idx="54822">
                  <c:v>0.98600625209911996</c:v>
                </c:pt>
                <c:pt idx="54823">
                  <c:v>0.98587078510929305</c:v>
                </c:pt>
                <c:pt idx="54824">
                  <c:v>0.98597454803080997</c:v>
                </c:pt>
                <c:pt idx="54825">
                  <c:v>0.98593707666868302</c:v>
                </c:pt>
                <c:pt idx="54826">
                  <c:v>0.98598946342864402</c:v>
                </c:pt>
                <c:pt idx="54827">
                  <c:v>0.98593205899254399</c:v>
                </c:pt>
                <c:pt idx="54828">
                  <c:v>0.98594579219691403</c:v>
                </c:pt>
                <c:pt idx="54829">
                  <c:v>0.98603154900799805</c:v>
                </c:pt>
                <c:pt idx="54830">
                  <c:v>0.98600458101972599</c:v>
                </c:pt>
                <c:pt idx="54831">
                  <c:v>0.98601036127656605</c:v>
                </c:pt>
                <c:pt idx="54832">
                  <c:v>0.98599642030714696</c:v>
                </c:pt>
                <c:pt idx="54833">
                  <c:v>0.98589983352862698</c:v>
                </c:pt>
                <c:pt idx="54834">
                  <c:v>0.986025750786649</c:v>
                </c:pt>
                <c:pt idx="54835">
                  <c:v>0.98593005050107096</c:v>
                </c:pt>
                <c:pt idx="54836">
                  <c:v>0.98602310250498004</c:v>
                </c:pt>
                <c:pt idx="54837">
                  <c:v>0.98595482470999596</c:v>
                </c:pt>
                <c:pt idx="54838">
                  <c:v>0.98598838488111795</c:v>
                </c:pt>
                <c:pt idx="54839">
                  <c:v>0.98602094210790903</c:v>
                </c:pt>
                <c:pt idx="54840">
                  <c:v>0.98598270794241905</c:v>
                </c:pt>
                <c:pt idx="54841">
                  <c:v>0.98600899868008496</c:v>
                </c:pt>
                <c:pt idx="54842">
                  <c:v>0.98588354965706604</c:v>
                </c:pt>
                <c:pt idx="54843">
                  <c:v>0.98607680732996905</c:v>
                </c:pt>
                <c:pt idx="54844">
                  <c:v>0.98592150723324501</c:v>
                </c:pt>
                <c:pt idx="54845">
                  <c:v>0.98600281648945498</c:v>
                </c:pt>
                <c:pt idx="54846">
                  <c:v>0.98591067789729703</c:v>
                </c:pt>
                <c:pt idx="54847">
                  <c:v>0.986110097552647</c:v>
                </c:pt>
                <c:pt idx="54848">
                  <c:v>0.98595531032141803</c:v>
                </c:pt>
                <c:pt idx="54849">
                  <c:v>0.98592986846139097</c:v>
                </c:pt>
                <c:pt idx="54850">
                  <c:v>0.985923084074948</c:v>
                </c:pt>
                <c:pt idx="54851">
                  <c:v>0.98583265594994596</c:v>
                </c:pt>
                <c:pt idx="54852">
                  <c:v>0.985937060138243</c:v>
                </c:pt>
                <c:pt idx="54853">
                  <c:v>0.98603980710286798</c:v>
                </c:pt>
                <c:pt idx="54854">
                  <c:v>0.98594132315338801</c:v>
                </c:pt>
                <c:pt idx="54855">
                  <c:v>0.98592016955119899</c:v>
                </c:pt>
                <c:pt idx="54856">
                  <c:v>0.98598420827506394</c:v>
                </c:pt>
                <c:pt idx="54857">
                  <c:v>0.98599344546982004</c:v>
                </c:pt>
                <c:pt idx="54858">
                  <c:v>0.98599184960154396</c:v>
                </c:pt>
                <c:pt idx="54859">
                  <c:v>0.98581669023101604</c:v>
                </c:pt>
                <c:pt idx="54860">
                  <c:v>0.98596229078476305</c:v>
                </c:pt>
                <c:pt idx="54861">
                  <c:v>0.98590751775837804</c:v>
                </c:pt>
                <c:pt idx="54862">
                  <c:v>0.98593145535887705</c:v>
                </c:pt>
                <c:pt idx="54863">
                  <c:v>0.986032574856888</c:v>
                </c:pt>
                <c:pt idx="54864">
                  <c:v>0.98611258380072198</c:v>
                </c:pt>
                <c:pt idx="54865">
                  <c:v>0.98587404615025698</c:v>
                </c:pt>
                <c:pt idx="54866">
                  <c:v>0.98599844980150297</c:v>
                </c:pt>
                <c:pt idx="54867">
                  <c:v>0.98586796429589896</c:v>
                </c:pt>
                <c:pt idx="54868">
                  <c:v>0.98589342385771594</c:v>
                </c:pt>
                <c:pt idx="54869">
                  <c:v>0.98596576494891697</c:v>
                </c:pt>
                <c:pt idx="54870">
                  <c:v>0.98589774358914695</c:v>
                </c:pt>
                <c:pt idx="54871">
                  <c:v>0.98604963011479996</c:v>
                </c:pt>
                <c:pt idx="54872">
                  <c:v>0.98597023716301602</c:v>
                </c:pt>
                <c:pt idx="54873">
                  <c:v>0.98589863820163703</c:v>
                </c:pt>
                <c:pt idx="54874">
                  <c:v>0.98595509531955805</c:v>
                </c:pt>
                <c:pt idx="54875">
                  <c:v>0.98607176234525695</c:v>
                </c:pt>
                <c:pt idx="54876">
                  <c:v>0.98598205211363399</c:v>
                </c:pt>
                <c:pt idx="54877">
                  <c:v>0.98600190092316597</c:v>
                </c:pt>
                <c:pt idx="54878">
                  <c:v>0.98596375311318296</c:v>
                </c:pt>
                <c:pt idx="54879">
                  <c:v>0.98580674047453098</c:v>
                </c:pt>
                <c:pt idx="54880">
                  <c:v>0.98595739736527399</c:v>
                </c:pt>
                <c:pt idx="54881">
                  <c:v>0.986079236516893</c:v>
                </c:pt>
                <c:pt idx="54882">
                  <c:v>0.98588210495586304</c:v>
                </c:pt>
                <c:pt idx="54883">
                  <c:v>0.986034180540587</c:v>
                </c:pt>
                <c:pt idx="54884">
                  <c:v>0.98603368963203597</c:v>
                </c:pt>
                <c:pt idx="54885">
                  <c:v>0.98591851373197803</c:v>
                </c:pt>
                <c:pt idx="54886">
                  <c:v>0.98601844395175198</c:v>
                </c:pt>
                <c:pt idx="54887">
                  <c:v>0.98587184869014</c:v>
                </c:pt>
                <c:pt idx="54888">
                  <c:v>0.98610229188896303</c:v>
                </c:pt>
                <c:pt idx="54889">
                  <c:v>0.985937016695839</c:v>
                </c:pt>
                <c:pt idx="54890">
                  <c:v>0.98601948826890495</c:v>
                </c:pt>
                <c:pt idx="54891">
                  <c:v>0.98601727076213896</c:v>
                </c:pt>
                <c:pt idx="54892">
                  <c:v>0.98591070370885503</c:v>
                </c:pt>
                <c:pt idx="54893">
                  <c:v>0.98603622173658501</c:v>
                </c:pt>
                <c:pt idx="54894">
                  <c:v>0.98583794353154697</c:v>
                </c:pt>
                <c:pt idx="54895">
                  <c:v>0.98607390363089897</c:v>
                </c:pt>
                <c:pt idx="54896">
                  <c:v>0.98581825480923901</c:v>
                </c:pt>
                <c:pt idx="54897">
                  <c:v>0.98597838005086402</c:v>
                </c:pt>
                <c:pt idx="54898">
                  <c:v>0.98588663053597603</c:v>
                </c:pt>
                <c:pt idx="54899">
                  <c:v>0.98595662867509004</c:v>
                </c:pt>
                <c:pt idx="54900">
                  <c:v>0.98600233571750295</c:v>
                </c:pt>
                <c:pt idx="54901">
                  <c:v>0.98588909362010502</c:v>
                </c:pt>
                <c:pt idx="54902">
                  <c:v>0.986073191153641</c:v>
                </c:pt>
                <c:pt idx="54903">
                  <c:v>0.98596289436342299</c:v>
                </c:pt>
                <c:pt idx="54904">
                  <c:v>0.98593047368725195</c:v>
                </c:pt>
                <c:pt idx="54905">
                  <c:v>0.98586916285545301</c:v>
                </c:pt>
                <c:pt idx="54906">
                  <c:v>0.98596647485003797</c:v>
                </c:pt>
                <c:pt idx="54907">
                  <c:v>0.98591976276124305</c:v>
                </c:pt>
                <c:pt idx="54908">
                  <c:v>0.98596121802431003</c:v>
                </c:pt>
                <c:pt idx="54909">
                  <c:v>0.98601948407130802</c:v>
                </c:pt>
                <c:pt idx="54910">
                  <c:v>0.98605299718281203</c:v>
                </c:pt>
                <c:pt idx="54911">
                  <c:v>0.98604559214144205</c:v>
                </c:pt>
                <c:pt idx="54912">
                  <c:v>0.98596471323802803</c:v>
                </c:pt>
                <c:pt idx="54913">
                  <c:v>0.98588748145457505</c:v>
                </c:pt>
                <c:pt idx="54914">
                  <c:v>0.98607130769797802</c:v>
                </c:pt>
                <c:pt idx="54915">
                  <c:v>0.98609880691977203</c:v>
                </c:pt>
                <c:pt idx="54916">
                  <c:v>0.986048206353073</c:v>
                </c:pt>
                <c:pt idx="54917">
                  <c:v>0.98590415881214999</c:v>
                </c:pt>
                <c:pt idx="54918">
                  <c:v>0.98593685251164098</c:v>
                </c:pt>
                <c:pt idx="54919">
                  <c:v>0.98600708174013996</c:v>
                </c:pt>
                <c:pt idx="54920">
                  <c:v>0.98594830595459404</c:v>
                </c:pt>
                <c:pt idx="54921">
                  <c:v>0.98598203529440198</c:v>
                </c:pt>
                <c:pt idx="54922">
                  <c:v>0.98589794261479802</c:v>
                </c:pt>
                <c:pt idx="54923">
                  <c:v>0.98610849132811795</c:v>
                </c:pt>
                <c:pt idx="54924">
                  <c:v>0.985956961561125</c:v>
                </c:pt>
                <c:pt idx="54925">
                  <c:v>0.98607044025581903</c:v>
                </c:pt>
                <c:pt idx="54926">
                  <c:v>0.98591557886919001</c:v>
                </c:pt>
                <c:pt idx="54927">
                  <c:v>0.98604860780017201</c:v>
                </c:pt>
                <c:pt idx="54928">
                  <c:v>0.98591000556930097</c:v>
                </c:pt>
                <c:pt idx="54929">
                  <c:v>0.98596242192731698</c:v>
                </c:pt>
                <c:pt idx="54930">
                  <c:v>0.98592240323911196</c:v>
                </c:pt>
                <c:pt idx="54931">
                  <c:v>0.98595420412020796</c:v>
                </c:pt>
                <c:pt idx="54932">
                  <c:v>0.986030514197342</c:v>
                </c:pt>
                <c:pt idx="54933">
                  <c:v>0.98594987765137299</c:v>
                </c:pt>
                <c:pt idx="54934">
                  <c:v>0.98586644488346797</c:v>
                </c:pt>
                <c:pt idx="54935">
                  <c:v>0.98587450026694501</c:v>
                </c:pt>
                <c:pt idx="54936">
                  <c:v>0.98597283851664197</c:v>
                </c:pt>
                <c:pt idx="54937">
                  <c:v>0.98603815537823003</c:v>
                </c:pt>
                <c:pt idx="54938">
                  <c:v>0.98600306270036697</c:v>
                </c:pt>
                <c:pt idx="54939">
                  <c:v>0.98601682654442702</c:v>
                </c:pt>
                <c:pt idx="54940">
                  <c:v>0.98589078120519902</c:v>
                </c:pt>
                <c:pt idx="54941">
                  <c:v>0.986005470423577</c:v>
                </c:pt>
                <c:pt idx="54942">
                  <c:v>0.98595222869379395</c:v>
                </c:pt>
                <c:pt idx="54943">
                  <c:v>0.98588055303337097</c:v>
                </c:pt>
                <c:pt idx="54944">
                  <c:v>0.986021445826049</c:v>
                </c:pt>
                <c:pt idx="54945">
                  <c:v>0.98590009290928304</c:v>
                </c:pt>
                <c:pt idx="54946">
                  <c:v>0.98594303304104702</c:v>
                </c:pt>
                <c:pt idx="54947">
                  <c:v>0.98592926813188098</c:v>
                </c:pt>
                <c:pt idx="54948">
                  <c:v>0.98595653010129602</c:v>
                </c:pt>
                <c:pt idx="54949">
                  <c:v>0.98600369805022503</c:v>
                </c:pt>
                <c:pt idx="54950">
                  <c:v>0.98590566605798302</c:v>
                </c:pt>
                <c:pt idx="54951">
                  <c:v>0.98589751202670295</c:v>
                </c:pt>
                <c:pt idx="54952">
                  <c:v>0.98589901538037905</c:v>
                </c:pt>
                <c:pt idx="54953">
                  <c:v>0.98597101728018599</c:v>
                </c:pt>
                <c:pt idx="54954">
                  <c:v>0.98598137509900396</c:v>
                </c:pt>
                <c:pt idx="54955">
                  <c:v>0.98586671578535201</c:v>
                </c:pt>
                <c:pt idx="54956">
                  <c:v>0.986070017305269</c:v>
                </c:pt>
                <c:pt idx="54957">
                  <c:v>0.98607574421324495</c:v>
                </c:pt>
                <c:pt idx="54958">
                  <c:v>0.98601600871355</c:v>
                </c:pt>
                <c:pt idx="54959">
                  <c:v>0.98590179807876999</c:v>
                </c:pt>
                <c:pt idx="54960">
                  <c:v>0.98582468021056402</c:v>
                </c:pt>
                <c:pt idx="54961">
                  <c:v>0.98604547549668198</c:v>
                </c:pt>
                <c:pt idx="54962">
                  <c:v>0.98588448112804195</c:v>
                </c:pt>
                <c:pt idx="54963">
                  <c:v>0.98602361859370002</c:v>
                </c:pt>
                <c:pt idx="54964">
                  <c:v>0.98591368980373495</c:v>
                </c:pt>
                <c:pt idx="54965">
                  <c:v>0.98602848153751999</c:v>
                </c:pt>
                <c:pt idx="54966">
                  <c:v>0.98591718842104203</c:v>
                </c:pt>
                <c:pt idx="54967">
                  <c:v>0.98597386829295697</c:v>
                </c:pt>
                <c:pt idx="54968">
                  <c:v>0.98600673250127702</c:v>
                </c:pt>
                <c:pt idx="54969">
                  <c:v>0.98589885118309595</c:v>
                </c:pt>
                <c:pt idx="54970">
                  <c:v>0.98588461905892699</c:v>
                </c:pt>
                <c:pt idx="54971">
                  <c:v>0.98598014926537303</c:v>
                </c:pt>
                <c:pt idx="54972">
                  <c:v>0.98596275040548298</c:v>
                </c:pt>
                <c:pt idx="54973">
                  <c:v>0.985966779568205</c:v>
                </c:pt>
                <c:pt idx="54974">
                  <c:v>0.985872992796334</c:v>
                </c:pt>
                <c:pt idx="54975">
                  <c:v>0.98587332346861101</c:v>
                </c:pt>
                <c:pt idx="54976">
                  <c:v>0.98605888537814002</c:v>
                </c:pt>
                <c:pt idx="54977">
                  <c:v>0.98594468705565597</c:v>
                </c:pt>
                <c:pt idx="54978">
                  <c:v>0.98593979826563904</c:v>
                </c:pt>
                <c:pt idx="54979">
                  <c:v>0.98599396122351202</c:v>
                </c:pt>
                <c:pt idx="54980">
                  <c:v>0.98600804846773304</c:v>
                </c:pt>
                <c:pt idx="54981">
                  <c:v>0.98596847513424801</c:v>
                </c:pt>
                <c:pt idx="54982">
                  <c:v>0.98585236981700397</c:v>
                </c:pt>
                <c:pt idx="54983">
                  <c:v>0.98591808770926304</c:v>
                </c:pt>
                <c:pt idx="54984">
                  <c:v>0.98602905333137403</c:v>
                </c:pt>
                <c:pt idx="54985">
                  <c:v>0.98595246687758198</c:v>
                </c:pt>
                <c:pt idx="54986">
                  <c:v>0.98602275765468195</c:v>
                </c:pt>
                <c:pt idx="54987">
                  <c:v>0.98591235090673202</c:v>
                </c:pt>
                <c:pt idx="54988">
                  <c:v>0.985936969825007</c:v>
                </c:pt>
                <c:pt idx="54989">
                  <c:v>0.98598481034796004</c:v>
                </c:pt>
                <c:pt idx="54990">
                  <c:v>0.98608968634069405</c:v>
                </c:pt>
                <c:pt idx="54991">
                  <c:v>0.98595841299218701</c:v>
                </c:pt>
                <c:pt idx="54992">
                  <c:v>0.98602244957377005</c:v>
                </c:pt>
                <c:pt idx="54993">
                  <c:v>0.98594356523981697</c:v>
                </c:pt>
                <c:pt idx="54994">
                  <c:v>0.985934424870751</c:v>
                </c:pt>
                <c:pt idx="54995">
                  <c:v>0.98595972448007896</c:v>
                </c:pt>
                <c:pt idx="54996">
                  <c:v>0.985984028051474</c:v>
                </c:pt>
                <c:pt idx="54997">
                  <c:v>0.98597807932028503</c:v>
                </c:pt>
                <c:pt idx="54998">
                  <c:v>0.98599013535145297</c:v>
                </c:pt>
                <c:pt idx="54999">
                  <c:v>0.98589248530150397</c:v>
                </c:pt>
                <c:pt idx="55000">
                  <c:v>0.98589324174733295</c:v>
                </c:pt>
                <c:pt idx="55001">
                  <c:v>0.98598738744526204</c:v>
                </c:pt>
                <c:pt idx="55002">
                  <c:v>0.98588535171135405</c:v>
                </c:pt>
                <c:pt idx="55003">
                  <c:v>0.98604094332992898</c:v>
                </c:pt>
                <c:pt idx="55004">
                  <c:v>0.98588637804412405</c:v>
                </c:pt>
                <c:pt idx="55005">
                  <c:v>0.98593309002677998</c:v>
                </c:pt>
                <c:pt idx="55006">
                  <c:v>0.986007657218406</c:v>
                </c:pt>
                <c:pt idx="55007">
                  <c:v>0.98597185676665899</c:v>
                </c:pt>
                <c:pt idx="55008">
                  <c:v>0.98606721037366696</c:v>
                </c:pt>
                <c:pt idx="55009">
                  <c:v>0.98593381711752903</c:v>
                </c:pt>
                <c:pt idx="55010">
                  <c:v>0.98596354513393902</c:v>
                </c:pt>
                <c:pt idx="55011">
                  <c:v>0.98598291571037899</c:v>
                </c:pt>
                <c:pt idx="55012">
                  <c:v>0.98600317606853505</c:v>
                </c:pt>
                <c:pt idx="55013">
                  <c:v>0.98606243530577797</c:v>
                </c:pt>
                <c:pt idx="55014">
                  <c:v>0.985992482947188</c:v>
                </c:pt>
                <c:pt idx="55015">
                  <c:v>0.98603415506460002</c:v>
                </c:pt>
                <c:pt idx="55016">
                  <c:v>0.98602168491318898</c:v>
                </c:pt>
                <c:pt idx="55017">
                  <c:v>0.98591719798818001</c:v>
                </c:pt>
                <c:pt idx="55018">
                  <c:v>0.98597013700863001</c:v>
                </c:pt>
                <c:pt idx="55019">
                  <c:v>0.98591483067557595</c:v>
                </c:pt>
                <c:pt idx="55020">
                  <c:v>0.98593987756417001</c:v>
                </c:pt>
                <c:pt idx="55021">
                  <c:v>0.98583859802128904</c:v>
                </c:pt>
                <c:pt idx="55022">
                  <c:v>0.98592882982068597</c:v>
                </c:pt>
                <c:pt idx="55023">
                  <c:v>0.98596826319879805</c:v>
                </c:pt>
                <c:pt idx="55024">
                  <c:v>0.986045189678739</c:v>
                </c:pt>
                <c:pt idx="55025">
                  <c:v>0.98592525421940702</c:v>
                </c:pt>
                <c:pt idx="55026">
                  <c:v>0.98605517414902699</c:v>
                </c:pt>
                <c:pt idx="55027">
                  <c:v>0.98588329278095299</c:v>
                </c:pt>
                <c:pt idx="55028">
                  <c:v>0.98590223934799304</c:v>
                </c:pt>
                <c:pt idx="55029">
                  <c:v>0.98597925809843801</c:v>
                </c:pt>
                <c:pt idx="55030">
                  <c:v>0.98607210468602502</c:v>
                </c:pt>
                <c:pt idx="55031">
                  <c:v>0.98604299427084796</c:v>
                </c:pt>
                <c:pt idx="55032">
                  <c:v>0.98601154624673504</c:v>
                </c:pt>
                <c:pt idx="55033">
                  <c:v>0.98608440568545996</c:v>
                </c:pt>
                <c:pt idx="55034">
                  <c:v>0.98597822327443896</c:v>
                </c:pt>
                <c:pt idx="55035">
                  <c:v>0.98596967217661102</c:v>
                </c:pt>
                <c:pt idx="55036">
                  <c:v>0.98591570894633795</c:v>
                </c:pt>
                <c:pt idx="55037">
                  <c:v>0.98598822213869597</c:v>
                </c:pt>
                <c:pt idx="55038">
                  <c:v>0.98609715497865702</c:v>
                </c:pt>
                <c:pt idx="55039">
                  <c:v>0.985926073102945</c:v>
                </c:pt>
                <c:pt idx="55040">
                  <c:v>0.98599139161517702</c:v>
                </c:pt>
                <c:pt idx="55041">
                  <c:v>0.98591889815046996</c:v>
                </c:pt>
                <c:pt idx="55042">
                  <c:v>0.98597662793418805</c:v>
                </c:pt>
                <c:pt idx="55043">
                  <c:v>0.98597597009095805</c:v>
                </c:pt>
                <c:pt idx="55044">
                  <c:v>0.98596603294472596</c:v>
                </c:pt>
                <c:pt idx="55045">
                  <c:v>0.98591247407048899</c:v>
                </c:pt>
                <c:pt idx="55046">
                  <c:v>0.98586321377264097</c:v>
                </c:pt>
                <c:pt idx="55047">
                  <c:v>0.98595171717651298</c:v>
                </c:pt>
                <c:pt idx="55048">
                  <c:v>0.98597691744000304</c:v>
                </c:pt>
                <c:pt idx="55049">
                  <c:v>0.98603146811287601</c:v>
                </c:pt>
                <c:pt idx="55050">
                  <c:v>0.98589962548847898</c:v>
                </c:pt>
                <c:pt idx="55051">
                  <c:v>0.98607640776705596</c:v>
                </c:pt>
                <c:pt idx="55052">
                  <c:v>0.98589813401719595</c:v>
                </c:pt>
                <c:pt idx="55053">
                  <c:v>0.98600381168604501</c:v>
                </c:pt>
                <c:pt idx="55054">
                  <c:v>0.98582064137633296</c:v>
                </c:pt>
                <c:pt idx="55055">
                  <c:v>0.98595696968873903</c:v>
                </c:pt>
                <c:pt idx="55056">
                  <c:v>0.98599953564271903</c:v>
                </c:pt>
                <c:pt idx="55057">
                  <c:v>0.98604465638602501</c:v>
                </c:pt>
                <c:pt idx="55058">
                  <c:v>0.98600247887521097</c:v>
                </c:pt>
                <c:pt idx="55059">
                  <c:v>0.985980966321369</c:v>
                </c:pt>
                <c:pt idx="55060">
                  <c:v>0.98580797974872703</c:v>
                </c:pt>
                <c:pt idx="55061">
                  <c:v>0.98607450293884902</c:v>
                </c:pt>
                <c:pt idx="55062">
                  <c:v>0.98588890047590305</c:v>
                </c:pt>
                <c:pt idx="55063">
                  <c:v>0.98608094859128104</c:v>
                </c:pt>
                <c:pt idx="55064">
                  <c:v>0.98580720607355998</c:v>
                </c:pt>
                <c:pt idx="55065">
                  <c:v>0.98602996319124603</c:v>
                </c:pt>
                <c:pt idx="55066">
                  <c:v>0.98590659340672604</c:v>
                </c:pt>
                <c:pt idx="55067">
                  <c:v>0.98595046136367104</c:v>
                </c:pt>
                <c:pt idx="55068">
                  <c:v>0.98586407928799202</c:v>
                </c:pt>
                <c:pt idx="55069">
                  <c:v>0.98598787590854098</c:v>
                </c:pt>
                <c:pt idx="55070">
                  <c:v>0.98590508685473999</c:v>
                </c:pt>
                <c:pt idx="55071">
                  <c:v>0.98604761748425496</c:v>
                </c:pt>
                <c:pt idx="55072">
                  <c:v>0.98584712488899695</c:v>
                </c:pt>
                <c:pt idx="55073">
                  <c:v>0.98602530234899799</c:v>
                </c:pt>
                <c:pt idx="55074">
                  <c:v>0.98586557032032895</c:v>
                </c:pt>
                <c:pt idx="55075">
                  <c:v>0.98603202372554399</c:v>
                </c:pt>
                <c:pt idx="55076">
                  <c:v>0.98592155811787996</c:v>
                </c:pt>
                <c:pt idx="55077">
                  <c:v>0.98603539430075005</c:v>
                </c:pt>
                <c:pt idx="55078">
                  <c:v>0.985866620255065</c:v>
                </c:pt>
                <c:pt idx="55079">
                  <c:v>0.98591526217417902</c:v>
                </c:pt>
                <c:pt idx="55080">
                  <c:v>0.98592267494833896</c:v>
                </c:pt>
                <c:pt idx="55081">
                  <c:v>0.98601165233038102</c:v>
                </c:pt>
                <c:pt idx="55082">
                  <c:v>0.98609187082175298</c:v>
                </c:pt>
                <c:pt idx="55083">
                  <c:v>0.98601582007331601</c:v>
                </c:pt>
                <c:pt idx="55084">
                  <c:v>0.98597524095122602</c:v>
                </c:pt>
                <c:pt idx="55085">
                  <c:v>0.98590770429864605</c:v>
                </c:pt>
                <c:pt idx="55086">
                  <c:v>0.98599393642285005</c:v>
                </c:pt>
                <c:pt idx="55087">
                  <c:v>0.98597877725434602</c:v>
                </c:pt>
                <c:pt idx="55088">
                  <c:v>0.985920533265085</c:v>
                </c:pt>
                <c:pt idx="55089">
                  <c:v>0.98587700028402203</c:v>
                </c:pt>
                <c:pt idx="55090">
                  <c:v>0.98603797801672299</c:v>
                </c:pt>
                <c:pt idx="55091">
                  <c:v>0.98590288183046304</c:v>
                </c:pt>
                <c:pt idx="55092">
                  <c:v>0.98608318453605304</c:v>
                </c:pt>
                <c:pt idx="55093">
                  <c:v>0.98586530506298597</c:v>
                </c:pt>
                <c:pt idx="55094">
                  <c:v>0.98602859335677395</c:v>
                </c:pt>
                <c:pt idx="55095">
                  <c:v>0.98597138629760706</c:v>
                </c:pt>
                <c:pt idx="55096">
                  <c:v>0.98596295258826205</c:v>
                </c:pt>
                <c:pt idx="55097">
                  <c:v>0.98594358326762099</c:v>
                </c:pt>
                <c:pt idx="55098">
                  <c:v>0.98605232564883105</c:v>
                </c:pt>
                <c:pt idx="55099">
                  <c:v>0.98593115562972899</c:v>
                </c:pt>
                <c:pt idx="55100">
                  <c:v>0.98598144853322101</c:v>
                </c:pt>
                <c:pt idx="55101">
                  <c:v>0.98591632838705701</c:v>
                </c:pt>
                <c:pt idx="55102">
                  <c:v>0.98597951869997802</c:v>
                </c:pt>
                <c:pt idx="55103">
                  <c:v>0.98606705508420101</c:v>
                </c:pt>
                <c:pt idx="55104">
                  <c:v>0.98599496464776104</c:v>
                </c:pt>
                <c:pt idx="55105">
                  <c:v>0.98595610620083096</c:v>
                </c:pt>
                <c:pt idx="55106">
                  <c:v>0.98603344224947598</c:v>
                </c:pt>
                <c:pt idx="55107">
                  <c:v>0.98588678467469704</c:v>
                </c:pt>
                <c:pt idx="55108">
                  <c:v>0.986078496412512</c:v>
                </c:pt>
                <c:pt idx="55109">
                  <c:v>0.98595022003319899</c:v>
                </c:pt>
                <c:pt idx="55110">
                  <c:v>0.98587345254326897</c:v>
                </c:pt>
                <c:pt idx="55111">
                  <c:v>0.985899780428379</c:v>
                </c:pt>
                <c:pt idx="55112">
                  <c:v>0.98589329734404896</c:v>
                </c:pt>
                <c:pt idx="55113">
                  <c:v>0.98596558140661705</c:v>
                </c:pt>
                <c:pt idx="55114">
                  <c:v>0.98604379531456898</c:v>
                </c:pt>
                <c:pt idx="55115">
                  <c:v>0.98591543700330697</c:v>
                </c:pt>
                <c:pt idx="55116">
                  <c:v>0.98596288691304901</c:v>
                </c:pt>
                <c:pt idx="55117">
                  <c:v>0.98587794271340501</c:v>
                </c:pt>
                <c:pt idx="55118">
                  <c:v>0.98592591936725804</c:v>
                </c:pt>
                <c:pt idx="55119">
                  <c:v>0.98599571713489698</c:v>
                </c:pt>
                <c:pt idx="55120">
                  <c:v>0.98593850274068595</c:v>
                </c:pt>
                <c:pt idx="55121">
                  <c:v>0.98604969627042305</c:v>
                </c:pt>
                <c:pt idx="55122">
                  <c:v>0.98594024051124096</c:v>
                </c:pt>
                <c:pt idx="55123">
                  <c:v>0.98594053977622897</c:v>
                </c:pt>
                <c:pt idx="55124">
                  <c:v>0.98606585698613503</c:v>
                </c:pt>
                <c:pt idx="55125">
                  <c:v>0.98591660218767896</c:v>
                </c:pt>
                <c:pt idx="55126">
                  <c:v>0.98595741869275799</c:v>
                </c:pt>
                <c:pt idx="55127">
                  <c:v>0.98592544874181698</c:v>
                </c:pt>
                <c:pt idx="55128">
                  <c:v>0.98593958822052397</c:v>
                </c:pt>
                <c:pt idx="55129">
                  <c:v>0.98597995359561597</c:v>
                </c:pt>
                <c:pt idx="55130">
                  <c:v>0.98603932319680498</c:v>
                </c:pt>
                <c:pt idx="55131">
                  <c:v>0.98600742696059296</c:v>
                </c:pt>
                <c:pt idx="55132">
                  <c:v>0.985934451340581</c:v>
                </c:pt>
                <c:pt idx="55133">
                  <c:v>0.98597688207662504</c:v>
                </c:pt>
                <c:pt idx="55134">
                  <c:v>0.98617562161429495</c:v>
                </c:pt>
                <c:pt idx="55135">
                  <c:v>0.98589002425420902</c:v>
                </c:pt>
                <c:pt idx="55136">
                  <c:v>0.98592782246371002</c:v>
                </c:pt>
                <c:pt idx="55137">
                  <c:v>0.98588393347423897</c:v>
                </c:pt>
                <c:pt idx="55138">
                  <c:v>0.98594607948879598</c:v>
                </c:pt>
                <c:pt idx="55139">
                  <c:v>0.98597501590848302</c:v>
                </c:pt>
                <c:pt idx="55140">
                  <c:v>0.98593918221913601</c:v>
                </c:pt>
                <c:pt idx="55141">
                  <c:v>0.98600293306193798</c:v>
                </c:pt>
                <c:pt idx="55142">
                  <c:v>0.98594449656605199</c:v>
                </c:pt>
                <c:pt idx="55143">
                  <c:v>0.98609640384469999</c:v>
                </c:pt>
                <c:pt idx="55144">
                  <c:v>0.98590015926619001</c:v>
                </c:pt>
                <c:pt idx="55145">
                  <c:v>0.98603652975245804</c:v>
                </c:pt>
                <c:pt idx="55146">
                  <c:v>0.98588416857433803</c:v>
                </c:pt>
                <c:pt idx="55147">
                  <c:v>0.98598343097080199</c:v>
                </c:pt>
                <c:pt idx="55148">
                  <c:v>0.98584497272266502</c:v>
                </c:pt>
                <c:pt idx="55149">
                  <c:v>0.98598057967218</c:v>
                </c:pt>
                <c:pt idx="55150">
                  <c:v>0.986044943118353</c:v>
                </c:pt>
                <c:pt idx="55151">
                  <c:v>0.98590526795996103</c:v>
                </c:pt>
                <c:pt idx="55152">
                  <c:v>0.98607018105644395</c:v>
                </c:pt>
                <c:pt idx="55153">
                  <c:v>0.98586635056369099</c:v>
                </c:pt>
                <c:pt idx="55154">
                  <c:v>0.98603572001360296</c:v>
                </c:pt>
                <c:pt idx="55155">
                  <c:v>0.98595637764992705</c:v>
                </c:pt>
                <c:pt idx="55156">
                  <c:v>0.986016983271779</c:v>
                </c:pt>
                <c:pt idx="55157">
                  <c:v>0.98605282447763198</c:v>
                </c:pt>
                <c:pt idx="55158">
                  <c:v>0.98590581595495796</c:v>
                </c:pt>
                <c:pt idx="55159">
                  <c:v>0.98595504679634505</c:v>
                </c:pt>
                <c:pt idx="55160">
                  <c:v>0.985905571266529</c:v>
                </c:pt>
                <c:pt idx="55161">
                  <c:v>0.98592187136523901</c:v>
                </c:pt>
                <c:pt idx="55162">
                  <c:v>0.98598011047321399</c:v>
                </c:pt>
                <c:pt idx="55163">
                  <c:v>0.98591245050210197</c:v>
                </c:pt>
                <c:pt idx="55164">
                  <c:v>0.98599707645999302</c:v>
                </c:pt>
                <c:pt idx="55165">
                  <c:v>0.98599564470220102</c:v>
                </c:pt>
                <c:pt idx="55166">
                  <c:v>0.98597243344590002</c:v>
                </c:pt>
                <c:pt idx="55167">
                  <c:v>0.985915275015671</c:v>
                </c:pt>
                <c:pt idx="55168">
                  <c:v>0.98592508319018102</c:v>
                </c:pt>
                <c:pt idx="55169">
                  <c:v>0.98590590524720101</c:v>
                </c:pt>
                <c:pt idx="55170">
                  <c:v>0.98606359147788003</c:v>
                </c:pt>
                <c:pt idx="55171">
                  <c:v>0.986022519461485</c:v>
                </c:pt>
                <c:pt idx="55172">
                  <c:v>0.98600276995626401</c:v>
                </c:pt>
                <c:pt idx="55173">
                  <c:v>0.98600882979598903</c:v>
                </c:pt>
                <c:pt idx="55174">
                  <c:v>0.98599772048411305</c:v>
                </c:pt>
                <c:pt idx="55175">
                  <c:v>0.98612029129505296</c:v>
                </c:pt>
                <c:pt idx="55176">
                  <c:v>0.98603795479603096</c:v>
                </c:pt>
                <c:pt idx="55177">
                  <c:v>0.98604074980135603</c:v>
                </c:pt>
                <c:pt idx="55178">
                  <c:v>0.98600146202090799</c:v>
                </c:pt>
                <c:pt idx="55179">
                  <c:v>0.98588602165688899</c:v>
                </c:pt>
                <c:pt idx="55180">
                  <c:v>0.98598781647523304</c:v>
                </c:pt>
                <c:pt idx="55181">
                  <c:v>0.98581552462314803</c:v>
                </c:pt>
                <c:pt idx="55182">
                  <c:v>0.986003497821062</c:v>
                </c:pt>
                <c:pt idx="55183">
                  <c:v>0.98592119883219598</c:v>
                </c:pt>
                <c:pt idx="55184">
                  <c:v>0.98601659654350904</c:v>
                </c:pt>
                <c:pt idx="55185">
                  <c:v>0.985839936705456</c:v>
                </c:pt>
                <c:pt idx="55186">
                  <c:v>0.98590812288794005</c:v>
                </c:pt>
                <c:pt idx="55187">
                  <c:v>0.98594199658804904</c:v>
                </c:pt>
                <c:pt idx="55188">
                  <c:v>0.98589774506836603</c:v>
                </c:pt>
                <c:pt idx="55189">
                  <c:v>0.985925228125766</c:v>
                </c:pt>
                <c:pt idx="55190">
                  <c:v>0.985967960034969</c:v>
                </c:pt>
                <c:pt idx="55191">
                  <c:v>0.98602563658474196</c:v>
                </c:pt>
                <c:pt idx="55192">
                  <c:v>0.98594043588455105</c:v>
                </c:pt>
                <c:pt idx="55193">
                  <c:v>0.98594165024573999</c:v>
                </c:pt>
                <c:pt idx="55194">
                  <c:v>0.98594215659547502</c:v>
                </c:pt>
                <c:pt idx="55195">
                  <c:v>0.985979972932438</c:v>
                </c:pt>
                <c:pt idx="55196">
                  <c:v>0.98598380460034396</c:v>
                </c:pt>
                <c:pt idx="55197">
                  <c:v>0.98601461853447103</c:v>
                </c:pt>
                <c:pt idx="55198">
                  <c:v>0.98587673332540304</c:v>
                </c:pt>
                <c:pt idx="55199">
                  <c:v>0.98612395238486505</c:v>
                </c:pt>
                <c:pt idx="55200">
                  <c:v>0.985860232615281</c:v>
                </c:pt>
                <c:pt idx="55201">
                  <c:v>0.98599039804143196</c:v>
                </c:pt>
                <c:pt idx="55202">
                  <c:v>0.98587171517642802</c:v>
                </c:pt>
                <c:pt idx="55203">
                  <c:v>0.98602386558768296</c:v>
                </c:pt>
                <c:pt idx="55204">
                  <c:v>0.98594317008769194</c:v>
                </c:pt>
                <c:pt idx="55205">
                  <c:v>0.98598159369163796</c:v>
                </c:pt>
                <c:pt idx="55206">
                  <c:v>0.98597232740379404</c:v>
                </c:pt>
                <c:pt idx="55207">
                  <c:v>0.98581206328178395</c:v>
                </c:pt>
                <c:pt idx="55208">
                  <c:v>0.98595943203446301</c:v>
                </c:pt>
                <c:pt idx="55209">
                  <c:v>0.98585074824613605</c:v>
                </c:pt>
                <c:pt idx="55210">
                  <c:v>0.98604868201994</c:v>
                </c:pt>
                <c:pt idx="55211">
                  <c:v>0.98590824454458603</c:v>
                </c:pt>
                <c:pt idx="55212">
                  <c:v>0.98600631098208202</c:v>
                </c:pt>
                <c:pt idx="55213">
                  <c:v>0.985904417886032</c:v>
                </c:pt>
                <c:pt idx="55214">
                  <c:v>0.98602552574634095</c:v>
                </c:pt>
                <c:pt idx="55215">
                  <c:v>0.98595986095857102</c:v>
                </c:pt>
                <c:pt idx="55216">
                  <c:v>0.98586851531360098</c:v>
                </c:pt>
                <c:pt idx="55217">
                  <c:v>0.98596308696461799</c:v>
                </c:pt>
                <c:pt idx="55218">
                  <c:v>0.98604409103670798</c:v>
                </c:pt>
                <c:pt idx="55219">
                  <c:v>0.98596384403085402</c:v>
                </c:pt>
                <c:pt idx="55220">
                  <c:v>0.98589074043553304</c:v>
                </c:pt>
                <c:pt idx="55221">
                  <c:v>0.98574486374209602</c:v>
                </c:pt>
                <c:pt idx="55222">
                  <c:v>0.98600485241418201</c:v>
                </c:pt>
                <c:pt idx="55223">
                  <c:v>0.98593652731372905</c:v>
                </c:pt>
                <c:pt idx="55224">
                  <c:v>0.98603736706871503</c:v>
                </c:pt>
                <c:pt idx="55225">
                  <c:v>0.98600865132011295</c:v>
                </c:pt>
                <c:pt idx="55226">
                  <c:v>0.98605612616788596</c:v>
                </c:pt>
                <c:pt idx="55227">
                  <c:v>0.98590241029647196</c:v>
                </c:pt>
                <c:pt idx="55228">
                  <c:v>0.98601968980096999</c:v>
                </c:pt>
                <c:pt idx="55229">
                  <c:v>0.98584231296638902</c:v>
                </c:pt>
                <c:pt idx="55230">
                  <c:v>0.98598307746029501</c:v>
                </c:pt>
                <c:pt idx="55231">
                  <c:v>0.98590719652962699</c:v>
                </c:pt>
                <c:pt idx="55232">
                  <c:v>0.98585489311161001</c:v>
                </c:pt>
                <c:pt idx="55233">
                  <c:v>0.986050968994727</c:v>
                </c:pt>
                <c:pt idx="55234">
                  <c:v>0.98593840954225997</c:v>
                </c:pt>
                <c:pt idx="55235">
                  <c:v>0.98594520707367905</c:v>
                </c:pt>
                <c:pt idx="55236">
                  <c:v>0.98602807656320302</c:v>
                </c:pt>
                <c:pt idx="55237">
                  <c:v>0.98601391702124497</c:v>
                </c:pt>
                <c:pt idx="55238">
                  <c:v>0.98594173438941701</c:v>
                </c:pt>
                <c:pt idx="55239">
                  <c:v>0.98594665767842404</c:v>
                </c:pt>
                <c:pt idx="55240">
                  <c:v>0.98593256461193901</c:v>
                </c:pt>
                <c:pt idx="55241">
                  <c:v>0.98596036028883405</c:v>
                </c:pt>
                <c:pt idx="55242">
                  <c:v>0.98603010641965305</c:v>
                </c:pt>
                <c:pt idx="55243">
                  <c:v>0.98596631145326696</c:v>
                </c:pt>
                <c:pt idx="55244">
                  <c:v>0.98587909987820499</c:v>
                </c:pt>
                <c:pt idx="55245">
                  <c:v>0.98606259568504495</c:v>
                </c:pt>
                <c:pt idx="55246">
                  <c:v>0.98594770318748803</c:v>
                </c:pt>
                <c:pt idx="55247">
                  <c:v>0.98605851405365597</c:v>
                </c:pt>
                <c:pt idx="55248">
                  <c:v>0.98597519955581803</c:v>
                </c:pt>
                <c:pt idx="55249">
                  <c:v>0.98589069929359396</c:v>
                </c:pt>
                <c:pt idx="55250">
                  <c:v>0.985945928833451</c:v>
                </c:pt>
                <c:pt idx="55251">
                  <c:v>0.98601800476246404</c:v>
                </c:pt>
                <c:pt idx="55252">
                  <c:v>0.98600929887481603</c:v>
                </c:pt>
                <c:pt idx="55253">
                  <c:v>0.98593974915453797</c:v>
                </c:pt>
                <c:pt idx="55254">
                  <c:v>0.98604989898723505</c:v>
                </c:pt>
                <c:pt idx="55255">
                  <c:v>0.98590531129614001</c:v>
                </c:pt>
                <c:pt idx="55256">
                  <c:v>0.98597866060039996</c:v>
                </c:pt>
                <c:pt idx="55257">
                  <c:v>0.98584713272666402</c:v>
                </c:pt>
                <c:pt idx="55258">
                  <c:v>0.98593292903489105</c:v>
                </c:pt>
                <c:pt idx="55259">
                  <c:v>0.985931427299093</c:v>
                </c:pt>
                <c:pt idx="55260">
                  <c:v>0.98594473295449003</c:v>
                </c:pt>
                <c:pt idx="55261">
                  <c:v>0.98592939932621404</c:v>
                </c:pt>
                <c:pt idx="55262">
                  <c:v>0.98601224986445901</c:v>
                </c:pt>
                <c:pt idx="55263">
                  <c:v>0.98607340117998499</c:v>
                </c:pt>
                <c:pt idx="55264">
                  <c:v>0.985980082269451</c:v>
                </c:pt>
                <c:pt idx="55265">
                  <c:v>0.98595036876800302</c:v>
                </c:pt>
                <c:pt idx="55266">
                  <c:v>0.98586099077048395</c:v>
                </c:pt>
                <c:pt idx="55267">
                  <c:v>0.98598869981447501</c:v>
                </c:pt>
                <c:pt idx="55268">
                  <c:v>0.98597098204178402</c:v>
                </c:pt>
                <c:pt idx="55269">
                  <c:v>0.98602815193390503</c:v>
                </c:pt>
                <c:pt idx="55270">
                  <c:v>0.98596554748929899</c:v>
                </c:pt>
                <c:pt idx="55271">
                  <c:v>0.98593594326977596</c:v>
                </c:pt>
                <c:pt idx="55272">
                  <c:v>0.98593556832002904</c:v>
                </c:pt>
                <c:pt idx="55273">
                  <c:v>0.98604981418434201</c:v>
                </c:pt>
                <c:pt idx="55274">
                  <c:v>0.98593198994740106</c:v>
                </c:pt>
                <c:pt idx="55275">
                  <c:v>0.98604359731436397</c:v>
                </c:pt>
                <c:pt idx="55276">
                  <c:v>0.98601038751652204</c:v>
                </c:pt>
                <c:pt idx="55277">
                  <c:v>0.98590421217540003</c:v>
                </c:pt>
                <c:pt idx="55278">
                  <c:v>0.98599887942466802</c:v>
                </c:pt>
                <c:pt idx="55279">
                  <c:v>0.98581053362691196</c:v>
                </c:pt>
                <c:pt idx="55280">
                  <c:v>0.98597779801216601</c:v>
                </c:pt>
                <c:pt idx="55281">
                  <c:v>0.98596687575214004</c:v>
                </c:pt>
                <c:pt idx="55282">
                  <c:v>0.98596050470587904</c:v>
                </c:pt>
                <c:pt idx="55283">
                  <c:v>0.98596145594019902</c:v>
                </c:pt>
                <c:pt idx="55284">
                  <c:v>0.98600916562888796</c:v>
                </c:pt>
                <c:pt idx="55285">
                  <c:v>0.98591637975914903</c:v>
                </c:pt>
                <c:pt idx="55286">
                  <c:v>0.98591963288767004</c:v>
                </c:pt>
                <c:pt idx="55287">
                  <c:v>0.98595692417660696</c:v>
                </c:pt>
                <c:pt idx="55288">
                  <c:v>0.98603926808115305</c:v>
                </c:pt>
                <c:pt idx="55289">
                  <c:v>0.986046006388546</c:v>
                </c:pt>
                <c:pt idx="55290">
                  <c:v>0.98592801221664295</c:v>
                </c:pt>
                <c:pt idx="55291">
                  <c:v>0.98583501893647396</c:v>
                </c:pt>
                <c:pt idx="55292">
                  <c:v>0.98603277295486502</c:v>
                </c:pt>
                <c:pt idx="55293">
                  <c:v>0.98589630322086097</c:v>
                </c:pt>
                <c:pt idx="55294">
                  <c:v>0.98601009385096605</c:v>
                </c:pt>
                <c:pt idx="55295">
                  <c:v>0.98596896259420197</c:v>
                </c:pt>
                <c:pt idx="55296">
                  <c:v>0.98593473563664302</c:v>
                </c:pt>
                <c:pt idx="55297">
                  <c:v>0.98594896327765402</c:v>
                </c:pt>
                <c:pt idx="55298">
                  <c:v>0.98603824330734302</c:v>
                </c:pt>
                <c:pt idx="55299">
                  <c:v>0.98599289499177201</c:v>
                </c:pt>
                <c:pt idx="55300">
                  <c:v>0.98596914751979003</c:v>
                </c:pt>
                <c:pt idx="55301">
                  <c:v>0.98590404618746097</c:v>
                </c:pt>
                <c:pt idx="55302">
                  <c:v>0.98591135315879996</c:v>
                </c:pt>
                <c:pt idx="55303">
                  <c:v>0.98598022012144004</c:v>
                </c:pt>
                <c:pt idx="55304">
                  <c:v>0.98597289775905606</c:v>
                </c:pt>
                <c:pt idx="55305">
                  <c:v>0.98603559930796603</c:v>
                </c:pt>
                <c:pt idx="55306">
                  <c:v>0.98594300778358701</c:v>
                </c:pt>
                <c:pt idx="55307">
                  <c:v>0.98590848549608201</c:v>
                </c:pt>
                <c:pt idx="55308">
                  <c:v>0.98609776867097798</c:v>
                </c:pt>
                <c:pt idx="55309">
                  <c:v>0.98586196366805001</c:v>
                </c:pt>
                <c:pt idx="55310">
                  <c:v>0.98595451912947996</c:v>
                </c:pt>
                <c:pt idx="55311">
                  <c:v>0.98589960429918799</c:v>
                </c:pt>
                <c:pt idx="55312">
                  <c:v>0.98601110410025505</c:v>
                </c:pt>
                <c:pt idx="55313">
                  <c:v>0.98603201970784604</c:v>
                </c:pt>
                <c:pt idx="55314">
                  <c:v>0.98591783544968803</c:v>
                </c:pt>
                <c:pt idx="55315">
                  <c:v>0.98599212838623695</c:v>
                </c:pt>
                <c:pt idx="55316">
                  <c:v>0.985831970633963</c:v>
                </c:pt>
                <c:pt idx="55317">
                  <c:v>0.98587505480177695</c:v>
                </c:pt>
                <c:pt idx="55318">
                  <c:v>0.98596030762499498</c:v>
                </c:pt>
                <c:pt idx="55319">
                  <c:v>0.98599900127616602</c:v>
                </c:pt>
                <c:pt idx="55320">
                  <c:v>0.985994389342849</c:v>
                </c:pt>
                <c:pt idx="55321">
                  <c:v>0.98599313969468005</c:v>
                </c:pt>
                <c:pt idx="55322">
                  <c:v>0.98588568023311896</c:v>
                </c:pt>
                <c:pt idx="55323">
                  <c:v>0.98595126432918101</c:v>
                </c:pt>
                <c:pt idx="55324">
                  <c:v>0.98600546470185402</c:v>
                </c:pt>
                <c:pt idx="55325">
                  <c:v>0.98593411147278398</c:v>
                </c:pt>
                <c:pt idx="55326">
                  <c:v>0.98585350380079095</c:v>
                </c:pt>
                <c:pt idx="55327">
                  <c:v>0.98598124405352106</c:v>
                </c:pt>
                <c:pt idx="55328">
                  <c:v>0.98595572478425897</c:v>
                </c:pt>
                <c:pt idx="55329">
                  <c:v>0.98589643985873598</c:v>
                </c:pt>
                <c:pt idx="55330">
                  <c:v>0.98595429232474796</c:v>
                </c:pt>
                <c:pt idx="55331">
                  <c:v>0.98611023077052995</c:v>
                </c:pt>
                <c:pt idx="55332">
                  <c:v>0.98583821684801998</c:v>
                </c:pt>
                <c:pt idx="55333">
                  <c:v>0.98600809689732705</c:v>
                </c:pt>
                <c:pt idx="55334">
                  <c:v>0.98583172489572202</c:v>
                </c:pt>
                <c:pt idx="55335">
                  <c:v>0.98598563095256697</c:v>
                </c:pt>
                <c:pt idx="55336">
                  <c:v>0.985980058104721</c:v>
                </c:pt>
                <c:pt idx="55337">
                  <c:v>0.98600851900202502</c:v>
                </c:pt>
                <c:pt idx="55338">
                  <c:v>0.98589792805949406</c:v>
                </c:pt>
                <c:pt idx="55339">
                  <c:v>0.98591146763058102</c:v>
                </c:pt>
                <c:pt idx="55340">
                  <c:v>0.98598473503902895</c:v>
                </c:pt>
                <c:pt idx="55341">
                  <c:v>0.98601766997338003</c:v>
                </c:pt>
                <c:pt idx="55342">
                  <c:v>0.98608099509824798</c:v>
                </c:pt>
                <c:pt idx="55343">
                  <c:v>0.98599821284469102</c:v>
                </c:pt>
                <c:pt idx="55344">
                  <c:v>0.98604262581427304</c:v>
                </c:pt>
                <c:pt idx="55345">
                  <c:v>0.986063683886508</c:v>
                </c:pt>
                <c:pt idx="55346">
                  <c:v>0.985895081189607</c:v>
                </c:pt>
                <c:pt idx="55347">
                  <c:v>0.98591340239651304</c:v>
                </c:pt>
                <c:pt idx="55348">
                  <c:v>0.98599468980650395</c:v>
                </c:pt>
                <c:pt idx="55349">
                  <c:v>0.98603265172547505</c:v>
                </c:pt>
                <c:pt idx="55350">
                  <c:v>0.98589933360550797</c:v>
                </c:pt>
                <c:pt idx="55351">
                  <c:v>0.98598417908916502</c:v>
                </c:pt>
                <c:pt idx="55352">
                  <c:v>0.98594138314970603</c:v>
                </c:pt>
                <c:pt idx="55353">
                  <c:v>0.98602187037701305</c:v>
                </c:pt>
                <c:pt idx="55354">
                  <c:v>0.98604500254585703</c:v>
                </c:pt>
                <c:pt idx="55355">
                  <c:v>0.98600314708279302</c:v>
                </c:pt>
                <c:pt idx="55356">
                  <c:v>0.98591637658600495</c:v>
                </c:pt>
                <c:pt idx="55357">
                  <c:v>0.98600685565348201</c:v>
                </c:pt>
                <c:pt idx="55358">
                  <c:v>0.98588089643227605</c:v>
                </c:pt>
                <c:pt idx="55359">
                  <c:v>0.98593435069276003</c:v>
                </c:pt>
                <c:pt idx="55360">
                  <c:v>0.98602838572530405</c:v>
                </c:pt>
                <c:pt idx="55361">
                  <c:v>0.98596854701243297</c:v>
                </c:pt>
                <c:pt idx="55362">
                  <c:v>0.98586659916393204</c:v>
                </c:pt>
                <c:pt idx="55363">
                  <c:v>0.98595698671668197</c:v>
                </c:pt>
                <c:pt idx="55364">
                  <c:v>0.98595084915931197</c:v>
                </c:pt>
                <c:pt idx="55365">
                  <c:v>0.98596817773473699</c:v>
                </c:pt>
                <c:pt idx="55366">
                  <c:v>0.986055614550575</c:v>
                </c:pt>
                <c:pt idx="55367">
                  <c:v>0.98603749703690402</c:v>
                </c:pt>
                <c:pt idx="55368">
                  <c:v>0.98598422276271203</c:v>
                </c:pt>
                <c:pt idx="55369">
                  <c:v>0.98598542558499502</c:v>
                </c:pt>
                <c:pt idx="55370">
                  <c:v>0.98589450941302803</c:v>
                </c:pt>
                <c:pt idx="55371">
                  <c:v>0.98590755294339405</c:v>
                </c:pt>
                <c:pt idx="55372">
                  <c:v>0.98592182096294601</c:v>
                </c:pt>
                <c:pt idx="55373">
                  <c:v>0.98598396913734199</c:v>
                </c:pt>
                <c:pt idx="55374">
                  <c:v>0.98603053413899699</c:v>
                </c:pt>
                <c:pt idx="55375">
                  <c:v>0.98598168123047503</c:v>
                </c:pt>
                <c:pt idx="55376">
                  <c:v>0.986047335869082</c:v>
                </c:pt>
                <c:pt idx="55377">
                  <c:v>0.98611108665237501</c:v>
                </c:pt>
                <c:pt idx="55378">
                  <c:v>0.98600542190938101</c:v>
                </c:pt>
                <c:pt idx="55379">
                  <c:v>0.98593403988747697</c:v>
                </c:pt>
                <c:pt idx="55380">
                  <c:v>0.98597774939338201</c:v>
                </c:pt>
                <c:pt idx="55381">
                  <c:v>0.98594039649043697</c:v>
                </c:pt>
                <c:pt idx="55382">
                  <c:v>0.98593633216045895</c:v>
                </c:pt>
                <c:pt idx="55383">
                  <c:v>0.98596540451872206</c:v>
                </c:pt>
                <c:pt idx="55384">
                  <c:v>0.98592293287857202</c:v>
                </c:pt>
                <c:pt idx="55385">
                  <c:v>0.98602345715674999</c:v>
                </c:pt>
                <c:pt idx="55386">
                  <c:v>0.98600634484994798</c:v>
                </c:pt>
                <c:pt idx="55387">
                  <c:v>0.986001550917044</c:v>
                </c:pt>
                <c:pt idx="55388">
                  <c:v>0.985871506774053</c:v>
                </c:pt>
                <c:pt idx="55389">
                  <c:v>0.98601269451218898</c:v>
                </c:pt>
                <c:pt idx="55390">
                  <c:v>0.985931657520285</c:v>
                </c:pt>
                <c:pt idx="55391">
                  <c:v>0.98588117277550802</c:v>
                </c:pt>
                <c:pt idx="55392">
                  <c:v>0.98598111424436097</c:v>
                </c:pt>
                <c:pt idx="55393">
                  <c:v>0.9859476176095</c:v>
                </c:pt>
                <c:pt idx="55394">
                  <c:v>0.986038902987875</c:v>
                </c:pt>
                <c:pt idx="55395">
                  <c:v>0.98581972702955101</c:v>
                </c:pt>
                <c:pt idx="55396">
                  <c:v>0.98599062271078797</c:v>
                </c:pt>
                <c:pt idx="55397">
                  <c:v>0.98604767522771797</c:v>
                </c:pt>
                <c:pt idx="55398">
                  <c:v>0.986092289115306</c:v>
                </c:pt>
                <c:pt idx="55399">
                  <c:v>0.98591940408763501</c:v>
                </c:pt>
                <c:pt idx="55400">
                  <c:v>0.98604707562246796</c:v>
                </c:pt>
                <c:pt idx="55401">
                  <c:v>0.98597659132572602</c:v>
                </c:pt>
                <c:pt idx="55402">
                  <c:v>0.98597322742403604</c:v>
                </c:pt>
                <c:pt idx="55403">
                  <c:v>0.98599491549866602</c:v>
                </c:pt>
                <c:pt idx="55404">
                  <c:v>0.98591033281005203</c:v>
                </c:pt>
                <c:pt idx="55405">
                  <c:v>0.98594414589656298</c:v>
                </c:pt>
                <c:pt idx="55406">
                  <c:v>0.98594017187249705</c:v>
                </c:pt>
                <c:pt idx="55407">
                  <c:v>0.98598173920342003</c:v>
                </c:pt>
                <c:pt idx="55408">
                  <c:v>0.98608575792221598</c:v>
                </c:pt>
                <c:pt idx="55409">
                  <c:v>0.98603056803985301</c:v>
                </c:pt>
                <c:pt idx="55410">
                  <c:v>0.98597537830029003</c:v>
                </c:pt>
                <c:pt idx="55411">
                  <c:v>0.98601735438258098</c:v>
                </c:pt>
                <c:pt idx="55412">
                  <c:v>0.98583915128840105</c:v>
                </c:pt>
                <c:pt idx="55413">
                  <c:v>0.98602895978635097</c:v>
                </c:pt>
                <c:pt idx="55414">
                  <c:v>0.98593102390948495</c:v>
                </c:pt>
                <c:pt idx="55415">
                  <c:v>0.98607160256724802</c:v>
                </c:pt>
                <c:pt idx="55416">
                  <c:v>0.98589236687131498</c:v>
                </c:pt>
                <c:pt idx="55417">
                  <c:v>0.98602346087530501</c:v>
                </c:pt>
                <c:pt idx="55418">
                  <c:v>0.98595834076189603</c:v>
                </c:pt>
                <c:pt idx="55419">
                  <c:v>0.98596611863947003</c:v>
                </c:pt>
                <c:pt idx="55420">
                  <c:v>0.98585321642955503</c:v>
                </c:pt>
                <c:pt idx="55421">
                  <c:v>0.98602303330406804</c:v>
                </c:pt>
                <c:pt idx="55422">
                  <c:v>0.98593847467417495</c:v>
                </c:pt>
                <c:pt idx="55423">
                  <c:v>0.98599312715295095</c:v>
                </c:pt>
                <c:pt idx="55424">
                  <c:v>0.98591216141514404</c:v>
                </c:pt>
                <c:pt idx="55425">
                  <c:v>0.98593173706777104</c:v>
                </c:pt>
                <c:pt idx="55426">
                  <c:v>0.98591426695781403</c:v>
                </c:pt>
                <c:pt idx="55427">
                  <c:v>0.98603161959330798</c:v>
                </c:pt>
                <c:pt idx="55428">
                  <c:v>0.98603755677685401</c:v>
                </c:pt>
                <c:pt idx="55429">
                  <c:v>0.98601307055206</c:v>
                </c:pt>
                <c:pt idx="55430">
                  <c:v>0.98586202103572196</c:v>
                </c:pt>
                <c:pt idx="55431">
                  <c:v>0.98602518594616295</c:v>
                </c:pt>
                <c:pt idx="55432">
                  <c:v>0.98586886924949901</c:v>
                </c:pt>
                <c:pt idx="55433">
                  <c:v>0.98597921493845098</c:v>
                </c:pt>
                <c:pt idx="55434">
                  <c:v>0.98593993407993197</c:v>
                </c:pt>
                <c:pt idx="55435">
                  <c:v>0.98602553540172999</c:v>
                </c:pt>
                <c:pt idx="55436">
                  <c:v>0.98597990523627399</c:v>
                </c:pt>
                <c:pt idx="55437">
                  <c:v>0.98601197440099997</c:v>
                </c:pt>
                <c:pt idx="55438">
                  <c:v>0.98599895848954899</c:v>
                </c:pt>
                <c:pt idx="55439">
                  <c:v>0.98605940901855405</c:v>
                </c:pt>
                <c:pt idx="55440">
                  <c:v>0.98599298087797105</c:v>
                </c:pt>
                <c:pt idx="55441">
                  <c:v>0.98600990450229098</c:v>
                </c:pt>
                <c:pt idx="55442">
                  <c:v>0.98599090554673396</c:v>
                </c:pt>
                <c:pt idx="55443">
                  <c:v>0.98585031549695501</c:v>
                </c:pt>
                <c:pt idx="55444">
                  <c:v>0.98593498636126597</c:v>
                </c:pt>
                <c:pt idx="55445">
                  <c:v>0.98604565999777605</c:v>
                </c:pt>
                <c:pt idx="55446">
                  <c:v>0.98594943991900097</c:v>
                </c:pt>
                <c:pt idx="55447">
                  <c:v>0.98607620905153104</c:v>
                </c:pt>
                <c:pt idx="55448">
                  <c:v>0.98597860669898396</c:v>
                </c:pt>
                <c:pt idx="55449">
                  <c:v>0.98597311010798905</c:v>
                </c:pt>
                <c:pt idx="55450">
                  <c:v>0.985964444299539</c:v>
                </c:pt>
                <c:pt idx="55451">
                  <c:v>0.986036781929849</c:v>
                </c:pt>
                <c:pt idx="55452">
                  <c:v>0.98584017664379697</c:v>
                </c:pt>
                <c:pt idx="55453">
                  <c:v>0.98611606025797105</c:v>
                </c:pt>
                <c:pt idx="55454">
                  <c:v>0.98584483509911103</c:v>
                </c:pt>
                <c:pt idx="55455">
                  <c:v>0.98601567196101103</c:v>
                </c:pt>
                <c:pt idx="55456">
                  <c:v>0.98589685844934405</c:v>
                </c:pt>
                <c:pt idx="55457">
                  <c:v>0.98601503327409901</c:v>
                </c:pt>
                <c:pt idx="55458">
                  <c:v>0.98600147986947595</c:v>
                </c:pt>
                <c:pt idx="55459">
                  <c:v>0.98601501107828604</c:v>
                </c:pt>
                <c:pt idx="55460">
                  <c:v>0.98604146518945301</c:v>
                </c:pt>
                <c:pt idx="55461">
                  <c:v>0.98591728323720496</c:v>
                </c:pt>
                <c:pt idx="55462">
                  <c:v>0.98594515677849104</c:v>
                </c:pt>
                <c:pt idx="55463">
                  <c:v>0.98595169019943296</c:v>
                </c:pt>
                <c:pt idx="55464">
                  <c:v>0.98591796954914501</c:v>
                </c:pt>
                <c:pt idx="55465">
                  <c:v>0.98604331232922804</c:v>
                </c:pt>
                <c:pt idx="55466">
                  <c:v>0.98587495705713601</c:v>
                </c:pt>
                <c:pt idx="55467">
                  <c:v>0.98605500766445797</c:v>
                </c:pt>
                <c:pt idx="55468">
                  <c:v>0.98593414029134796</c:v>
                </c:pt>
                <c:pt idx="55469">
                  <c:v>0.98607672030329097</c:v>
                </c:pt>
                <c:pt idx="55470">
                  <c:v>0.98609434994005196</c:v>
                </c:pt>
                <c:pt idx="55471">
                  <c:v>0.98599158772297302</c:v>
                </c:pt>
                <c:pt idx="55472">
                  <c:v>0.98589470429216597</c:v>
                </c:pt>
                <c:pt idx="55473">
                  <c:v>0.98595716780180298</c:v>
                </c:pt>
                <c:pt idx="55474">
                  <c:v>0.98600583182295198</c:v>
                </c:pt>
                <c:pt idx="55475">
                  <c:v>0.98599185366400099</c:v>
                </c:pt>
                <c:pt idx="55476">
                  <c:v>0.985953503824053</c:v>
                </c:pt>
                <c:pt idx="55477">
                  <c:v>0.98604257270625095</c:v>
                </c:pt>
                <c:pt idx="55478">
                  <c:v>0.98599099089032005</c:v>
                </c:pt>
                <c:pt idx="55479">
                  <c:v>0.98598449398338095</c:v>
                </c:pt>
                <c:pt idx="55480">
                  <c:v>0.98596332109193796</c:v>
                </c:pt>
                <c:pt idx="55481">
                  <c:v>0.98597308529426098</c:v>
                </c:pt>
                <c:pt idx="55482">
                  <c:v>0.98600878350481702</c:v>
                </c:pt>
                <c:pt idx="55483">
                  <c:v>0.98591924531824604</c:v>
                </c:pt>
                <c:pt idx="55484">
                  <c:v>0.98595136553441298</c:v>
                </c:pt>
                <c:pt idx="55485">
                  <c:v>0.98591463849638605</c:v>
                </c:pt>
                <c:pt idx="55486">
                  <c:v>0.98594490128761603</c:v>
                </c:pt>
                <c:pt idx="55487">
                  <c:v>0.98597331817346101</c:v>
                </c:pt>
                <c:pt idx="55488">
                  <c:v>0.98590223975396796</c:v>
                </c:pt>
                <c:pt idx="55489">
                  <c:v>0.98606326075672102</c:v>
                </c:pt>
                <c:pt idx="55490">
                  <c:v>0.98589673940756595</c:v>
                </c:pt>
                <c:pt idx="55491">
                  <c:v>0.98595476201160603</c:v>
                </c:pt>
                <c:pt idx="55492">
                  <c:v>0.98590175118196699</c:v>
                </c:pt>
                <c:pt idx="55493">
                  <c:v>0.98593274664019404</c:v>
                </c:pt>
                <c:pt idx="55494">
                  <c:v>0.98591978647795797</c:v>
                </c:pt>
                <c:pt idx="55495">
                  <c:v>0.98588438946748103</c:v>
                </c:pt>
                <c:pt idx="55496">
                  <c:v>0.98603624854226202</c:v>
                </c:pt>
                <c:pt idx="55497">
                  <c:v>0.98597157958257198</c:v>
                </c:pt>
                <c:pt idx="55498">
                  <c:v>0.98587617925370297</c:v>
                </c:pt>
                <c:pt idx="55499">
                  <c:v>0.98609627982352299</c:v>
                </c:pt>
                <c:pt idx="55500">
                  <c:v>0.98590825476551802</c:v>
                </c:pt>
                <c:pt idx="55501">
                  <c:v>0.98596019932772205</c:v>
                </c:pt>
                <c:pt idx="55502">
                  <c:v>0.98588953344379404</c:v>
                </c:pt>
                <c:pt idx="55503">
                  <c:v>0.98604395894788999</c:v>
                </c:pt>
                <c:pt idx="55504">
                  <c:v>0.98593099543755303</c:v>
                </c:pt>
                <c:pt idx="55505">
                  <c:v>0.98602964936529902</c:v>
                </c:pt>
                <c:pt idx="55506">
                  <c:v>0.98599580369691997</c:v>
                </c:pt>
                <c:pt idx="55507">
                  <c:v>0.98593879914082205</c:v>
                </c:pt>
                <c:pt idx="55508">
                  <c:v>0.98596368355942898</c:v>
                </c:pt>
                <c:pt idx="55509">
                  <c:v>0.98594715621560303</c:v>
                </c:pt>
                <c:pt idx="55510">
                  <c:v>0.98604293415277</c:v>
                </c:pt>
                <c:pt idx="55511">
                  <c:v>0.98600012244170199</c:v>
                </c:pt>
                <c:pt idx="55512">
                  <c:v>0.98601170895386503</c:v>
                </c:pt>
                <c:pt idx="55513">
                  <c:v>0.98603051244996698</c:v>
                </c:pt>
                <c:pt idx="55514">
                  <c:v>0.98594881163714798</c:v>
                </c:pt>
                <c:pt idx="55515">
                  <c:v>0.98591743113980201</c:v>
                </c:pt>
                <c:pt idx="55516">
                  <c:v>0.98597885171178401</c:v>
                </c:pt>
                <c:pt idx="55517">
                  <c:v>0.98605693278622497</c:v>
                </c:pt>
                <c:pt idx="55518">
                  <c:v>0.98594462844721698</c:v>
                </c:pt>
                <c:pt idx="55519">
                  <c:v>0.98608602378694199</c:v>
                </c:pt>
                <c:pt idx="55520">
                  <c:v>0.98594469925433004</c:v>
                </c:pt>
                <c:pt idx="55521">
                  <c:v>0.98594453737087295</c:v>
                </c:pt>
                <c:pt idx="55522">
                  <c:v>0.98591945510923096</c:v>
                </c:pt>
                <c:pt idx="55523">
                  <c:v>0.98586640382952395</c:v>
                </c:pt>
                <c:pt idx="55524">
                  <c:v>0.98594822882754796</c:v>
                </c:pt>
                <c:pt idx="55525">
                  <c:v>0.98604015527251998</c:v>
                </c:pt>
                <c:pt idx="55526">
                  <c:v>0.98601815033146401</c:v>
                </c:pt>
                <c:pt idx="55527">
                  <c:v>0.98606921492788502</c:v>
                </c:pt>
                <c:pt idx="55528">
                  <c:v>0.98591925721304396</c:v>
                </c:pt>
                <c:pt idx="55529">
                  <c:v>0.98589787282750596</c:v>
                </c:pt>
                <c:pt idx="55530">
                  <c:v>0.98594161025016502</c:v>
                </c:pt>
                <c:pt idx="55531">
                  <c:v>0.98588481404821204</c:v>
                </c:pt>
                <c:pt idx="55532">
                  <c:v>0.98605726879313504</c:v>
                </c:pt>
                <c:pt idx="55533">
                  <c:v>0.98587508432869597</c:v>
                </c:pt>
                <c:pt idx="55534">
                  <c:v>0.98600048654946804</c:v>
                </c:pt>
                <c:pt idx="55535">
                  <c:v>0.98588120519473199</c:v>
                </c:pt>
                <c:pt idx="55536">
                  <c:v>0.98596722391262404</c:v>
                </c:pt>
                <c:pt idx="55537">
                  <c:v>0.98584499973526296</c:v>
                </c:pt>
                <c:pt idx="55538">
                  <c:v>0.98598360894502601</c:v>
                </c:pt>
                <c:pt idx="55539">
                  <c:v>0.98593943885242197</c:v>
                </c:pt>
                <c:pt idx="55540">
                  <c:v>0.98598110190031996</c:v>
                </c:pt>
                <c:pt idx="55541">
                  <c:v>0.98592100498066204</c:v>
                </c:pt>
                <c:pt idx="55542">
                  <c:v>0.98594712909628901</c:v>
                </c:pt>
                <c:pt idx="55543">
                  <c:v>0.98591456694005897</c:v>
                </c:pt>
                <c:pt idx="55544">
                  <c:v>0.98584356412962704</c:v>
                </c:pt>
                <c:pt idx="55545">
                  <c:v>0.98596808433550598</c:v>
                </c:pt>
                <c:pt idx="55546">
                  <c:v>0.98600169386608305</c:v>
                </c:pt>
                <c:pt idx="55547">
                  <c:v>0.98601079549636395</c:v>
                </c:pt>
                <c:pt idx="55548">
                  <c:v>0.98592433543041302</c:v>
                </c:pt>
                <c:pt idx="55549">
                  <c:v>0.98596710209477201</c:v>
                </c:pt>
                <c:pt idx="55550">
                  <c:v>0.986046499283875</c:v>
                </c:pt>
                <c:pt idx="55551">
                  <c:v>0.98593623548112697</c:v>
                </c:pt>
                <c:pt idx="55552">
                  <c:v>0.98601886629122504</c:v>
                </c:pt>
                <c:pt idx="55553">
                  <c:v>0.98591654976971699</c:v>
                </c:pt>
                <c:pt idx="55554">
                  <c:v>0.98604292395866999</c:v>
                </c:pt>
                <c:pt idx="55555">
                  <c:v>0.98585870836399603</c:v>
                </c:pt>
                <c:pt idx="55556">
                  <c:v>0.98594717251254405</c:v>
                </c:pt>
                <c:pt idx="55557">
                  <c:v>0.98598803114038003</c:v>
                </c:pt>
                <c:pt idx="55558">
                  <c:v>0.98603377122658198</c:v>
                </c:pt>
                <c:pt idx="55559">
                  <c:v>0.98595599230647901</c:v>
                </c:pt>
                <c:pt idx="55560">
                  <c:v>0.98588840489097895</c:v>
                </c:pt>
                <c:pt idx="55561">
                  <c:v>0.98593292898065898</c:v>
                </c:pt>
                <c:pt idx="55562">
                  <c:v>0.98598806624382795</c:v>
                </c:pt>
                <c:pt idx="55563">
                  <c:v>0.98608936064220598</c:v>
                </c:pt>
                <c:pt idx="55564">
                  <c:v>0.98590056473769205</c:v>
                </c:pt>
                <c:pt idx="55565">
                  <c:v>0.986052143388783</c:v>
                </c:pt>
                <c:pt idx="55566">
                  <c:v>0.98597844671851897</c:v>
                </c:pt>
                <c:pt idx="55567">
                  <c:v>0.985924506946386</c:v>
                </c:pt>
                <c:pt idx="55568">
                  <c:v>0.98593785364608699</c:v>
                </c:pt>
                <c:pt idx="55569">
                  <c:v>0.98603889837552305</c:v>
                </c:pt>
                <c:pt idx="55570">
                  <c:v>0.98586373262402305</c:v>
                </c:pt>
                <c:pt idx="55571">
                  <c:v>0.98602901739702498</c:v>
                </c:pt>
                <c:pt idx="55572">
                  <c:v>0.98612930938085297</c:v>
                </c:pt>
                <c:pt idx="55573">
                  <c:v>0.98604831099150303</c:v>
                </c:pt>
                <c:pt idx="55574">
                  <c:v>0.98594543425032399</c:v>
                </c:pt>
                <c:pt idx="55575">
                  <c:v>0.98593011634712202</c:v>
                </c:pt>
                <c:pt idx="55576">
                  <c:v>0.98596587348142795</c:v>
                </c:pt>
                <c:pt idx="55577">
                  <c:v>0.98598072065745501</c:v>
                </c:pt>
                <c:pt idx="55578">
                  <c:v>0.98610709306685695</c:v>
                </c:pt>
                <c:pt idx="55579">
                  <c:v>0.98589338688406802</c:v>
                </c:pt>
                <c:pt idx="55580">
                  <c:v>0.98593028643167002</c:v>
                </c:pt>
                <c:pt idx="55581">
                  <c:v>0.98588104439859503</c:v>
                </c:pt>
                <c:pt idx="55582">
                  <c:v>0.98594864396443305</c:v>
                </c:pt>
                <c:pt idx="55583">
                  <c:v>0.98599842186127795</c:v>
                </c:pt>
                <c:pt idx="55584">
                  <c:v>0.98593372361674003</c:v>
                </c:pt>
                <c:pt idx="55585">
                  <c:v>0.98596661171168498</c:v>
                </c:pt>
                <c:pt idx="55586">
                  <c:v>0.98588285502260598</c:v>
                </c:pt>
                <c:pt idx="55587">
                  <c:v>0.98591342510281099</c:v>
                </c:pt>
                <c:pt idx="55588">
                  <c:v>0.98598297499919996</c:v>
                </c:pt>
                <c:pt idx="55589">
                  <c:v>0.98603204404912603</c:v>
                </c:pt>
                <c:pt idx="55590">
                  <c:v>0.98601795490424304</c:v>
                </c:pt>
                <c:pt idx="55591">
                  <c:v>0.98592573508260295</c:v>
                </c:pt>
                <c:pt idx="55592">
                  <c:v>0.98587142476349399</c:v>
                </c:pt>
                <c:pt idx="55593">
                  <c:v>0.98600429698025405</c:v>
                </c:pt>
                <c:pt idx="55594">
                  <c:v>0.98581876931727797</c:v>
                </c:pt>
                <c:pt idx="55595">
                  <c:v>0.98611095926131798</c:v>
                </c:pt>
                <c:pt idx="55596">
                  <c:v>0.98585662611682601</c:v>
                </c:pt>
                <c:pt idx="55597">
                  <c:v>0.98604970012877002</c:v>
                </c:pt>
                <c:pt idx="55598">
                  <c:v>0.98587229444686897</c:v>
                </c:pt>
                <c:pt idx="55599">
                  <c:v>0.98594668898790805</c:v>
                </c:pt>
                <c:pt idx="55600">
                  <c:v>0.98606625379700497</c:v>
                </c:pt>
                <c:pt idx="55601">
                  <c:v>0.98604804257203904</c:v>
                </c:pt>
                <c:pt idx="55602">
                  <c:v>0.985822672023839</c:v>
                </c:pt>
                <c:pt idx="55603">
                  <c:v>0.98602950132953504</c:v>
                </c:pt>
                <c:pt idx="55604">
                  <c:v>0.98591673825319504</c:v>
                </c:pt>
                <c:pt idx="55605">
                  <c:v>0.98602468484907502</c:v>
                </c:pt>
                <c:pt idx="55606">
                  <c:v>0.98593955064511396</c:v>
                </c:pt>
                <c:pt idx="55607">
                  <c:v>0.985944628613873</c:v>
                </c:pt>
                <c:pt idx="55608">
                  <c:v>0.98596040642865201</c:v>
                </c:pt>
                <c:pt idx="55609">
                  <c:v>0.98600821901529601</c:v>
                </c:pt>
                <c:pt idx="55610">
                  <c:v>0.98602637747685395</c:v>
                </c:pt>
                <c:pt idx="55611">
                  <c:v>0.98599420284641504</c:v>
                </c:pt>
                <c:pt idx="55612">
                  <c:v>0.98601307019009099</c:v>
                </c:pt>
                <c:pt idx="55613">
                  <c:v>0.98593374978555304</c:v>
                </c:pt>
                <c:pt idx="55614">
                  <c:v>0.98587012747430702</c:v>
                </c:pt>
                <c:pt idx="55615">
                  <c:v>0.98590329631901896</c:v>
                </c:pt>
                <c:pt idx="55616">
                  <c:v>0.98603870156386397</c:v>
                </c:pt>
                <c:pt idx="55617">
                  <c:v>0.98607574052096103</c:v>
                </c:pt>
                <c:pt idx="55618">
                  <c:v>0.98603974770997904</c:v>
                </c:pt>
                <c:pt idx="55619">
                  <c:v>0.98594235480537995</c:v>
                </c:pt>
                <c:pt idx="55620">
                  <c:v>0.98595153151336001</c:v>
                </c:pt>
                <c:pt idx="55621">
                  <c:v>0.98588116146664595</c:v>
                </c:pt>
                <c:pt idx="55622">
                  <c:v>0.98605094658847303</c:v>
                </c:pt>
                <c:pt idx="55623">
                  <c:v>0.98599971952851495</c:v>
                </c:pt>
                <c:pt idx="55624">
                  <c:v>0.98596974367489199</c:v>
                </c:pt>
                <c:pt idx="55625">
                  <c:v>0.98598033173039901</c:v>
                </c:pt>
                <c:pt idx="55626">
                  <c:v>0.98594462293782004</c:v>
                </c:pt>
                <c:pt idx="55627">
                  <c:v>0.98589626659651997</c:v>
                </c:pt>
                <c:pt idx="55628">
                  <c:v>0.98603562148155999</c:v>
                </c:pt>
                <c:pt idx="55629">
                  <c:v>0.98600302874008094</c:v>
                </c:pt>
                <c:pt idx="55630">
                  <c:v>0.98593690478672202</c:v>
                </c:pt>
                <c:pt idx="55631">
                  <c:v>0.98604246730441203</c:v>
                </c:pt>
                <c:pt idx="55632">
                  <c:v>0.98591989844332895</c:v>
                </c:pt>
                <c:pt idx="55633">
                  <c:v>0.98600586297322201</c:v>
                </c:pt>
                <c:pt idx="55634">
                  <c:v>0.98586876699128601</c:v>
                </c:pt>
                <c:pt idx="55635">
                  <c:v>0.98597729992169902</c:v>
                </c:pt>
                <c:pt idx="55636">
                  <c:v>0.98586634657573802</c:v>
                </c:pt>
                <c:pt idx="55637">
                  <c:v>0.98585572649964404</c:v>
                </c:pt>
                <c:pt idx="55638">
                  <c:v>0.98599571701018696</c:v>
                </c:pt>
                <c:pt idx="55639">
                  <c:v>0.98599696355342803</c:v>
                </c:pt>
                <c:pt idx="55640">
                  <c:v>0.98600228581308402</c:v>
                </c:pt>
                <c:pt idx="55641">
                  <c:v>0.986045491794587</c:v>
                </c:pt>
                <c:pt idx="55642">
                  <c:v>0.98586358974889898</c:v>
                </c:pt>
                <c:pt idx="55643">
                  <c:v>0.985994819623361</c:v>
                </c:pt>
                <c:pt idx="55644">
                  <c:v>0.98582334109069103</c:v>
                </c:pt>
                <c:pt idx="55645">
                  <c:v>0.98599419932967602</c:v>
                </c:pt>
                <c:pt idx="55646">
                  <c:v>0.98591053023563202</c:v>
                </c:pt>
                <c:pt idx="55647">
                  <c:v>0.98588317575024997</c:v>
                </c:pt>
                <c:pt idx="55648">
                  <c:v>0.98599128805034897</c:v>
                </c:pt>
                <c:pt idx="55649">
                  <c:v>0.98592551126493599</c:v>
                </c:pt>
                <c:pt idx="55650">
                  <c:v>0.98607333170204703</c:v>
                </c:pt>
                <c:pt idx="55651">
                  <c:v>0.986023467248346</c:v>
                </c:pt>
                <c:pt idx="55652">
                  <c:v>0.98597792545768403</c:v>
                </c:pt>
                <c:pt idx="55653">
                  <c:v>0.985975989182718</c:v>
                </c:pt>
                <c:pt idx="55654">
                  <c:v>0.98592765549285699</c:v>
                </c:pt>
                <c:pt idx="55655">
                  <c:v>0.98582476053506196</c:v>
                </c:pt>
                <c:pt idx="55656">
                  <c:v>0.98595133941329605</c:v>
                </c:pt>
                <c:pt idx="55657">
                  <c:v>0.98596031504956505</c:v>
                </c:pt>
                <c:pt idx="55658">
                  <c:v>0.98601838963780497</c:v>
                </c:pt>
                <c:pt idx="55659">
                  <c:v>0.98598959571400702</c:v>
                </c:pt>
                <c:pt idx="55660">
                  <c:v>0.98601186932065299</c:v>
                </c:pt>
                <c:pt idx="55661">
                  <c:v>0.98595143332646296</c:v>
                </c:pt>
                <c:pt idx="55662">
                  <c:v>0.98597551501697001</c:v>
                </c:pt>
                <c:pt idx="55663">
                  <c:v>0.98591814864301497</c:v>
                </c:pt>
                <c:pt idx="55664">
                  <c:v>0.98603010746422404</c:v>
                </c:pt>
                <c:pt idx="55665">
                  <c:v>0.98588947982417796</c:v>
                </c:pt>
                <c:pt idx="55666">
                  <c:v>0.98599125183087499</c:v>
                </c:pt>
                <c:pt idx="55667">
                  <c:v>0.98594939853100505</c:v>
                </c:pt>
                <c:pt idx="55668">
                  <c:v>0.98584889465112802</c:v>
                </c:pt>
                <c:pt idx="55669">
                  <c:v>0.98599162588213496</c:v>
                </c:pt>
                <c:pt idx="55670">
                  <c:v>0.98599463723035696</c:v>
                </c:pt>
                <c:pt idx="55671">
                  <c:v>0.98590939378937703</c:v>
                </c:pt>
                <c:pt idx="55672">
                  <c:v>0.98603245937003103</c:v>
                </c:pt>
                <c:pt idx="55673">
                  <c:v>0.98594862899068103</c:v>
                </c:pt>
                <c:pt idx="55674">
                  <c:v>0.98596463889203301</c:v>
                </c:pt>
                <c:pt idx="55675">
                  <c:v>0.98600046847187806</c:v>
                </c:pt>
                <c:pt idx="55676">
                  <c:v>0.98588954866702805</c:v>
                </c:pt>
                <c:pt idx="55677">
                  <c:v>0.98601581643123104</c:v>
                </c:pt>
                <c:pt idx="55678">
                  <c:v>0.98599514801832799</c:v>
                </c:pt>
                <c:pt idx="55679">
                  <c:v>0.98601257532376696</c:v>
                </c:pt>
                <c:pt idx="55680">
                  <c:v>0.98598151889838404</c:v>
                </c:pt>
                <c:pt idx="55681">
                  <c:v>0.98598718011456998</c:v>
                </c:pt>
                <c:pt idx="55682">
                  <c:v>0.98587802638670197</c:v>
                </c:pt>
                <c:pt idx="55683">
                  <c:v>0.98605810840466201</c:v>
                </c:pt>
                <c:pt idx="55684">
                  <c:v>0.98594140431199495</c:v>
                </c:pt>
                <c:pt idx="55685">
                  <c:v>0.98608243347253299</c:v>
                </c:pt>
                <c:pt idx="55686">
                  <c:v>0.98597478378310099</c:v>
                </c:pt>
                <c:pt idx="55687">
                  <c:v>0.98590974139188803</c:v>
                </c:pt>
                <c:pt idx="55688">
                  <c:v>0.98590057861510205</c:v>
                </c:pt>
                <c:pt idx="55689">
                  <c:v>0.98607983628695794</c:v>
                </c:pt>
                <c:pt idx="55690">
                  <c:v>0.98590446717365299</c:v>
                </c:pt>
                <c:pt idx="55691">
                  <c:v>0.98614528444641203</c:v>
                </c:pt>
                <c:pt idx="55692">
                  <c:v>0.98594194311646199</c:v>
                </c:pt>
                <c:pt idx="55693">
                  <c:v>0.98593594337720003</c:v>
                </c:pt>
                <c:pt idx="55694">
                  <c:v>0.98587588339534604</c:v>
                </c:pt>
                <c:pt idx="55695">
                  <c:v>0.98596852839744298</c:v>
                </c:pt>
                <c:pt idx="55696">
                  <c:v>0.98607399248732297</c:v>
                </c:pt>
                <c:pt idx="55697">
                  <c:v>0.98587320364718001</c:v>
                </c:pt>
                <c:pt idx="55698">
                  <c:v>0.986061430602865</c:v>
                </c:pt>
                <c:pt idx="55699">
                  <c:v>0.98593695826542105</c:v>
                </c:pt>
                <c:pt idx="55700">
                  <c:v>0.986032532553071</c:v>
                </c:pt>
                <c:pt idx="55701">
                  <c:v>0.98584706242967701</c:v>
                </c:pt>
                <c:pt idx="55702">
                  <c:v>0.98593455360396198</c:v>
                </c:pt>
                <c:pt idx="55703">
                  <c:v>0.98595483187549404</c:v>
                </c:pt>
                <c:pt idx="55704">
                  <c:v>0.98597164838622497</c:v>
                </c:pt>
                <c:pt idx="55705">
                  <c:v>0.98585644366332204</c:v>
                </c:pt>
                <c:pt idx="55706">
                  <c:v>0.98591673035826899</c:v>
                </c:pt>
                <c:pt idx="55707">
                  <c:v>0.98602308241653902</c:v>
                </c:pt>
                <c:pt idx="55708">
                  <c:v>0.98593655976682903</c:v>
                </c:pt>
                <c:pt idx="55709">
                  <c:v>0.98605384497249005</c:v>
                </c:pt>
                <c:pt idx="55710">
                  <c:v>0.98594800403413196</c:v>
                </c:pt>
                <c:pt idx="55711">
                  <c:v>0.985971234171793</c:v>
                </c:pt>
                <c:pt idx="55712">
                  <c:v>0.98606925645748</c:v>
                </c:pt>
                <c:pt idx="55713">
                  <c:v>0.98590897203365901</c:v>
                </c:pt>
                <c:pt idx="55714">
                  <c:v>0.98597596535961196</c:v>
                </c:pt>
                <c:pt idx="55715">
                  <c:v>0.98589762892446198</c:v>
                </c:pt>
                <c:pt idx="55716">
                  <c:v>0.98586056617524498</c:v>
                </c:pt>
                <c:pt idx="55717">
                  <c:v>0.98597091708615503</c:v>
                </c:pt>
                <c:pt idx="55718">
                  <c:v>0.98599660086737895</c:v>
                </c:pt>
                <c:pt idx="55719">
                  <c:v>0.98598570446809997</c:v>
                </c:pt>
                <c:pt idx="55720">
                  <c:v>0.98585402552705903</c:v>
                </c:pt>
                <c:pt idx="55721">
                  <c:v>0.98598011435055599</c:v>
                </c:pt>
                <c:pt idx="55722">
                  <c:v>0.98589526172880604</c:v>
                </c:pt>
                <c:pt idx="55723">
                  <c:v>0.98591892232992095</c:v>
                </c:pt>
                <c:pt idx="55724">
                  <c:v>0.98596777862658302</c:v>
                </c:pt>
                <c:pt idx="55725">
                  <c:v>0.985951577009052</c:v>
                </c:pt>
                <c:pt idx="55726">
                  <c:v>0.98605202688899996</c:v>
                </c:pt>
                <c:pt idx="55727">
                  <c:v>0.985907114222354</c:v>
                </c:pt>
                <c:pt idx="55728">
                  <c:v>0.98610415754712</c:v>
                </c:pt>
                <c:pt idx="55729">
                  <c:v>0.985963060164743</c:v>
                </c:pt>
                <c:pt idx="55730">
                  <c:v>0.98604136125967301</c:v>
                </c:pt>
                <c:pt idx="55731">
                  <c:v>0.98593900354682296</c:v>
                </c:pt>
                <c:pt idx="55732">
                  <c:v>0.98589619638672998</c:v>
                </c:pt>
                <c:pt idx="55733">
                  <c:v>0.98591925430686</c:v>
                </c:pt>
                <c:pt idx="55734">
                  <c:v>0.98601965010564496</c:v>
                </c:pt>
                <c:pt idx="55735">
                  <c:v>0.98599774801324203</c:v>
                </c:pt>
                <c:pt idx="55736">
                  <c:v>0.98600651659390803</c:v>
                </c:pt>
                <c:pt idx="55737">
                  <c:v>0.98596380695780805</c:v>
                </c:pt>
                <c:pt idx="55738">
                  <c:v>0.98606277579572299</c:v>
                </c:pt>
                <c:pt idx="55739">
                  <c:v>0.98585583299539803</c:v>
                </c:pt>
                <c:pt idx="55740">
                  <c:v>0.98592684672874897</c:v>
                </c:pt>
                <c:pt idx="55741">
                  <c:v>0.98593265822364295</c:v>
                </c:pt>
                <c:pt idx="55742">
                  <c:v>0.98593098522280997</c:v>
                </c:pt>
                <c:pt idx="55743">
                  <c:v>0.98608002407878204</c:v>
                </c:pt>
                <c:pt idx="55744">
                  <c:v>0.98596062567373899</c:v>
                </c:pt>
                <c:pt idx="55745">
                  <c:v>0.98604643534881597</c:v>
                </c:pt>
                <c:pt idx="55746">
                  <c:v>0.98588482752109197</c:v>
                </c:pt>
                <c:pt idx="55747">
                  <c:v>0.98598306630746801</c:v>
                </c:pt>
                <c:pt idx="55748">
                  <c:v>0.98610512433991004</c:v>
                </c:pt>
                <c:pt idx="55749">
                  <c:v>0.98582478989244204</c:v>
                </c:pt>
                <c:pt idx="55750">
                  <c:v>0.98601231285589697</c:v>
                </c:pt>
                <c:pt idx="55751">
                  <c:v>0.98590707272668299</c:v>
                </c:pt>
                <c:pt idx="55752">
                  <c:v>0.98595527718562503</c:v>
                </c:pt>
                <c:pt idx="55753">
                  <c:v>0.98595458007624004</c:v>
                </c:pt>
                <c:pt idx="55754">
                  <c:v>0.98601451837920595</c:v>
                </c:pt>
                <c:pt idx="55755">
                  <c:v>0.98599759733363501</c:v>
                </c:pt>
                <c:pt idx="55756">
                  <c:v>0.98603786238546998</c:v>
                </c:pt>
                <c:pt idx="55757">
                  <c:v>0.98594971559668698</c:v>
                </c:pt>
                <c:pt idx="55758">
                  <c:v>0.98584326585280901</c:v>
                </c:pt>
                <c:pt idx="55759">
                  <c:v>0.98601782273767202</c:v>
                </c:pt>
                <c:pt idx="55760">
                  <c:v>0.985865409425563</c:v>
                </c:pt>
                <c:pt idx="55761">
                  <c:v>0.98590468056707103</c:v>
                </c:pt>
                <c:pt idx="55762">
                  <c:v>0.98599318138226999</c:v>
                </c:pt>
                <c:pt idx="55763">
                  <c:v>0.98596513905373995</c:v>
                </c:pt>
                <c:pt idx="55764">
                  <c:v>0.98608412384845601</c:v>
                </c:pt>
                <c:pt idx="55765">
                  <c:v>0.98594774876756996</c:v>
                </c:pt>
                <c:pt idx="55766">
                  <c:v>0.98603930297330999</c:v>
                </c:pt>
                <c:pt idx="55767">
                  <c:v>0.98593148879571602</c:v>
                </c:pt>
                <c:pt idx="55768">
                  <c:v>0.98609230061047903</c:v>
                </c:pt>
                <c:pt idx="55769">
                  <c:v>0.98601838734156699</c:v>
                </c:pt>
                <c:pt idx="55770">
                  <c:v>0.98601300464490904</c:v>
                </c:pt>
                <c:pt idx="55771">
                  <c:v>0.98600384739344804</c:v>
                </c:pt>
                <c:pt idx="55772">
                  <c:v>0.98592816225420299</c:v>
                </c:pt>
                <c:pt idx="55773">
                  <c:v>0.98601976355134302</c:v>
                </c:pt>
                <c:pt idx="55774">
                  <c:v>0.98588240690707196</c:v>
                </c:pt>
                <c:pt idx="55775">
                  <c:v>0.98593133243476605</c:v>
                </c:pt>
                <c:pt idx="55776">
                  <c:v>0.985985159258435</c:v>
                </c:pt>
                <c:pt idx="55777">
                  <c:v>0.986053654486576</c:v>
                </c:pt>
                <c:pt idx="55778">
                  <c:v>0.98598545907150004</c:v>
                </c:pt>
                <c:pt idx="55779">
                  <c:v>0.98594324075309503</c:v>
                </c:pt>
                <c:pt idx="55780">
                  <c:v>0.98597124816761195</c:v>
                </c:pt>
                <c:pt idx="55781">
                  <c:v>0.98600948206587402</c:v>
                </c:pt>
                <c:pt idx="55782">
                  <c:v>0.98600377799764105</c:v>
                </c:pt>
                <c:pt idx="55783">
                  <c:v>0.98599864631727296</c:v>
                </c:pt>
                <c:pt idx="55784">
                  <c:v>0.985977899738264</c:v>
                </c:pt>
                <c:pt idx="55785">
                  <c:v>0.98594286843679702</c:v>
                </c:pt>
                <c:pt idx="55786">
                  <c:v>0.98593905628871503</c:v>
                </c:pt>
                <c:pt idx="55787">
                  <c:v>0.98599122957329499</c:v>
                </c:pt>
                <c:pt idx="55788">
                  <c:v>0.98599798056883403</c:v>
                </c:pt>
                <c:pt idx="55789">
                  <c:v>0.98588685440134105</c:v>
                </c:pt>
                <c:pt idx="55790">
                  <c:v>0.98593442839967205</c:v>
                </c:pt>
                <c:pt idx="55791">
                  <c:v>0.98598893597798798</c:v>
                </c:pt>
                <c:pt idx="55792">
                  <c:v>0.98591947947595704</c:v>
                </c:pt>
                <c:pt idx="55793">
                  <c:v>0.98602235557019202</c:v>
                </c:pt>
                <c:pt idx="55794">
                  <c:v>0.98604913987600895</c:v>
                </c:pt>
                <c:pt idx="55795">
                  <c:v>0.986002925450019</c:v>
                </c:pt>
                <c:pt idx="55796">
                  <c:v>0.98594433734953901</c:v>
                </c:pt>
                <c:pt idx="55797">
                  <c:v>0.98588245946878195</c:v>
                </c:pt>
                <c:pt idx="55798">
                  <c:v>0.98585564095866096</c:v>
                </c:pt>
                <c:pt idx="55799">
                  <c:v>0.98607984212588695</c:v>
                </c:pt>
                <c:pt idx="55800">
                  <c:v>0.985874070786117</c:v>
                </c:pt>
                <c:pt idx="55801">
                  <c:v>0.98608159305320497</c:v>
                </c:pt>
                <c:pt idx="55802">
                  <c:v>0.98597617051058195</c:v>
                </c:pt>
                <c:pt idx="55803">
                  <c:v>0.98600093082191598</c:v>
                </c:pt>
                <c:pt idx="55804">
                  <c:v>0.98597562445639597</c:v>
                </c:pt>
                <c:pt idx="55805">
                  <c:v>0.98587743452044696</c:v>
                </c:pt>
                <c:pt idx="55806">
                  <c:v>0.98610501520593696</c:v>
                </c:pt>
                <c:pt idx="55807">
                  <c:v>0.98599176301496105</c:v>
                </c:pt>
                <c:pt idx="55808">
                  <c:v>0.98603074357645004</c:v>
                </c:pt>
                <c:pt idx="55809">
                  <c:v>0.98600519636873896</c:v>
                </c:pt>
                <c:pt idx="55810">
                  <c:v>0.98597815250432996</c:v>
                </c:pt>
                <c:pt idx="55811">
                  <c:v>0.986046408079018</c:v>
                </c:pt>
                <c:pt idx="55812">
                  <c:v>0.98603806138616801</c:v>
                </c:pt>
                <c:pt idx="55813">
                  <c:v>0.98597997504933799</c:v>
                </c:pt>
                <c:pt idx="55814">
                  <c:v>0.98589062549806195</c:v>
                </c:pt>
                <c:pt idx="55815">
                  <c:v>0.98589163428330895</c:v>
                </c:pt>
                <c:pt idx="55816">
                  <c:v>0.98592312296215101</c:v>
                </c:pt>
                <c:pt idx="55817">
                  <c:v>0.98598964712870996</c:v>
                </c:pt>
                <c:pt idx="55818">
                  <c:v>0.98600339813323701</c:v>
                </c:pt>
                <c:pt idx="55819">
                  <c:v>0.98601177610768498</c:v>
                </c:pt>
                <c:pt idx="55820">
                  <c:v>0.98592513133570503</c:v>
                </c:pt>
                <c:pt idx="55821">
                  <c:v>0.98602612005743295</c:v>
                </c:pt>
                <c:pt idx="55822">
                  <c:v>0.98597575903557599</c:v>
                </c:pt>
                <c:pt idx="55823">
                  <c:v>0.98590733409171405</c:v>
                </c:pt>
                <c:pt idx="55824">
                  <c:v>0.98604582869423596</c:v>
                </c:pt>
                <c:pt idx="55825">
                  <c:v>0.98598376064321003</c:v>
                </c:pt>
                <c:pt idx="55826">
                  <c:v>0.98591244428866998</c:v>
                </c:pt>
                <c:pt idx="55827">
                  <c:v>0.98605331849532296</c:v>
                </c:pt>
                <c:pt idx="55828">
                  <c:v>0.98590114635946602</c:v>
                </c:pt>
                <c:pt idx="55829">
                  <c:v>0.98596646582496195</c:v>
                </c:pt>
                <c:pt idx="55830">
                  <c:v>0.98595455683989497</c:v>
                </c:pt>
                <c:pt idx="55831">
                  <c:v>0.98605521985789302</c:v>
                </c:pt>
                <c:pt idx="55832">
                  <c:v>0.98594936839847203</c:v>
                </c:pt>
                <c:pt idx="55833">
                  <c:v>0.98591536136059799</c:v>
                </c:pt>
                <c:pt idx="55834">
                  <c:v>0.98603612119406203</c:v>
                </c:pt>
                <c:pt idx="55835">
                  <c:v>0.98595702700110899</c:v>
                </c:pt>
                <c:pt idx="55836">
                  <c:v>0.98600515520576903</c:v>
                </c:pt>
                <c:pt idx="55837">
                  <c:v>0.98599018692293805</c:v>
                </c:pt>
                <c:pt idx="55838">
                  <c:v>0.98592434027326403</c:v>
                </c:pt>
                <c:pt idx="55839">
                  <c:v>0.98600345400427603</c:v>
                </c:pt>
                <c:pt idx="55840">
                  <c:v>0.98603098601070804</c:v>
                </c:pt>
                <c:pt idx="55841">
                  <c:v>0.98596283575305699</c:v>
                </c:pt>
                <c:pt idx="55842">
                  <c:v>0.98602932937524101</c:v>
                </c:pt>
                <c:pt idx="55843">
                  <c:v>0.98585822585615202</c:v>
                </c:pt>
                <c:pt idx="55844">
                  <c:v>0.98605500332987905</c:v>
                </c:pt>
                <c:pt idx="55845">
                  <c:v>0.98584837196776298</c:v>
                </c:pt>
                <c:pt idx="55846">
                  <c:v>0.98597659853504704</c:v>
                </c:pt>
                <c:pt idx="55847">
                  <c:v>0.98594046696012905</c:v>
                </c:pt>
                <c:pt idx="55848">
                  <c:v>0.98598138998015905</c:v>
                </c:pt>
                <c:pt idx="55849">
                  <c:v>0.98593348944216297</c:v>
                </c:pt>
                <c:pt idx="55850">
                  <c:v>0.98603874403068303</c:v>
                </c:pt>
                <c:pt idx="55851">
                  <c:v>0.98603272919180796</c:v>
                </c:pt>
                <c:pt idx="55852">
                  <c:v>0.98593107642506295</c:v>
                </c:pt>
                <c:pt idx="55853">
                  <c:v>0.98598189166954597</c:v>
                </c:pt>
                <c:pt idx="55854">
                  <c:v>0.98586650684084098</c:v>
                </c:pt>
                <c:pt idx="55855">
                  <c:v>0.98593689795670303</c:v>
                </c:pt>
                <c:pt idx="55856">
                  <c:v>0.98596636107288504</c:v>
                </c:pt>
                <c:pt idx="55857">
                  <c:v>0.98592200837811095</c:v>
                </c:pt>
                <c:pt idx="55858">
                  <c:v>0.986024291003051</c:v>
                </c:pt>
                <c:pt idx="55859">
                  <c:v>0.98586213704714898</c:v>
                </c:pt>
                <c:pt idx="55860">
                  <c:v>0.98603333921777403</c:v>
                </c:pt>
                <c:pt idx="55861">
                  <c:v>0.98594258137176805</c:v>
                </c:pt>
                <c:pt idx="55862">
                  <c:v>0.98595207491068804</c:v>
                </c:pt>
                <c:pt idx="55863">
                  <c:v>0.98605877401289699</c:v>
                </c:pt>
                <c:pt idx="55864">
                  <c:v>0.98593149009147596</c:v>
                </c:pt>
                <c:pt idx="55865">
                  <c:v>0.98591236863196696</c:v>
                </c:pt>
                <c:pt idx="55866">
                  <c:v>0.98602500153794503</c:v>
                </c:pt>
                <c:pt idx="55867">
                  <c:v>0.98585820961663195</c:v>
                </c:pt>
                <c:pt idx="55868">
                  <c:v>0.986019601641132</c:v>
                </c:pt>
                <c:pt idx="55869">
                  <c:v>0.98605601505432305</c:v>
                </c:pt>
                <c:pt idx="55870">
                  <c:v>0.98590089545757098</c:v>
                </c:pt>
                <c:pt idx="55871">
                  <c:v>0.98603958270812198</c:v>
                </c:pt>
                <c:pt idx="55872">
                  <c:v>0.98594512926285904</c:v>
                </c:pt>
                <c:pt idx="55873">
                  <c:v>0.98597577722823504</c:v>
                </c:pt>
                <c:pt idx="55874">
                  <c:v>0.98596567209409103</c:v>
                </c:pt>
                <c:pt idx="55875">
                  <c:v>0.98593548954560495</c:v>
                </c:pt>
                <c:pt idx="55876">
                  <c:v>0.985985172157409</c:v>
                </c:pt>
                <c:pt idx="55877">
                  <c:v>0.98591622285816805</c:v>
                </c:pt>
                <c:pt idx="55878">
                  <c:v>0.98593822011770604</c:v>
                </c:pt>
                <c:pt idx="55879">
                  <c:v>0.98592405828396201</c:v>
                </c:pt>
                <c:pt idx="55880">
                  <c:v>0.98604954821846902</c:v>
                </c:pt>
                <c:pt idx="55881">
                  <c:v>0.98599273183811498</c:v>
                </c:pt>
                <c:pt idx="55882">
                  <c:v>0.98603394053911098</c:v>
                </c:pt>
                <c:pt idx="55883">
                  <c:v>0.98587951151366404</c:v>
                </c:pt>
                <c:pt idx="55884">
                  <c:v>0.98600527685023598</c:v>
                </c:pt>
                <c:pt idx="55885">
                  <c:v>0.98599381932063102</c:v>
                </c:pt>
                <c:pt idx="55886">
                  <c:v>0.98597287412212498</c:v>
                </c:pt>
                <c:pt idx="55887">
                  <c:v>0.98584188598274902</c:v>
                </c:pt>
                <c:pt idx="55888">
                  <c:v>0.98602046933423204</c:v>
                </c:pt>
                <c:pt idx="55889">
                  <c:v>0.98596019782334698</c:v>
                </c:pt>
                <c:pt idx="55890">
                  <c:v>0.98600728296514395</c:v>
                </c:pt>
                <c:pt idx="55891">
                  <c:v>0.98587144175170505</c:v>
                </c:pt>
                <c:pt idx="55892">
                  <c:v>0.98598071402099496</c:v>
                </c:pt>
                <c:pt idx="55893">
                  <c:v>0.98608080831115597</c:v>
                </c:pt>
                <c:pt idx="55894">
                  <c:v>0.98583990710329295</c:v>
                </c:pt>
                <c:pt idx="55895">
                  <c:v>0.98597857511655995</c:v>
                </c:pt>
                <c:pt idx="55896">
                  <c:v>0.98586206636988305</c:v>
                </c:pt>
                <c:pt idx="55897">
                  <c:v>0.98593385573010595</c:v>
                </c:pt>
                <c:pt idx="55898">
                  <c:v>0.98596737856498795</c:v>
                </c:pt>
                <c:pt idx="55899">
                  <c:v>0.98602073206568897</c:v>
                </c:pt>
                <c:pt idx="55900">
                  <c:v>0.98605984802474</c:v>
                </c:pt>
                <c:pt idx="55901">
                  <c:v>0.98596583691581297</c:v>
                </c:pt>
                <c:pt idx="55902">
                  <c:v>0.98585242442416499</c:v>
                </c:pt>
                <c:pt idx="55903">
                  <c:v>0.985877312215927</c:v>
                </c:pt>
                <c:pt idx="55904">
                  <c:v>0.9860593517656</c:v>
                </c:pt>
                <c:pt idx="55905">
                  <c:v>0.98611634696043904</c:v>
                </c:pt>
                <c:pt idx="55906">
                  <c:v>0.98593056129536505</c:v>
                </c:pt>
                <c:pt idx="55907">
                  <c:v>0.98591202704843095</c:v>
                </c:pt>
                <c:pt idx="55908">
                  <c:v>0.98594186542241102</c:v>
                </c:pt>
                <c:pt idx="55909">
                  <c:v>0.98602705098793397</c:v>
                </c:pt>
                <c:pt idx="55910">
                  <c:v>0.98599703961590102</c:v>
                </c:pt>
                <c:pt idx="55911">
                  <c:v>0.98579570595483201</c:v>
                </c:pt>
                <c:pt idx="55912">
                  <c:v>0.98595282894261105</c:v>
                </c:pt>
                <c:pt idx="55913">
                  <c:v>0.98592139324962702</c:v>
                </c:pt>
                <c:pt idx="55914">
                  <c:v>0.98592323336221699</c:v>
                </c:pt>
                <c:pt idx="55915">
                  <c:v>0.98608277784736897</c:v>
                </c:pt>
                <c:pt idx="55916">
                  <c:v>0.98594650405319795</c:v>
                </c:pt>
                <c:pt idx="55917">
                  <c:v>0.98596435917036096</c:v>
                </c:pt>
                <c:pt idx="55918">
                  <c:v>0.98592319185482802</c:v>
                </c:pt>
                <c:pt idx="55919">
                  <c:v>0.98608344274236304</c:v>
                </c:pt>
                <c:pt idx="55920">
                  <c:v>0.98595118286323702</c:v>
                </c:pt>
                <c:pt idx="55921">
                  <c:v>0.98588102821238499</c:v>
                </c:pt>
                <c:pt idx="55922">
                  <c:v>0.98590736402475099</c:v>
                </c:pt>
                <c:pt idx="55923">
                  <c:v>0.98596577558203002</c:v>
                </c:pt>
                <c:pt idx="55924">
                  <c:v>0.98604627264504896</c:v>
                </c:pt>
                <c:pt idx="55925">
                  <c:v>0.98598767344826999</c:v>
                </c:pt>
                <c:pt idx="55926">
                  <c:v>0.98587370936265595</c:v>
                </c:pt>
                <c:pt idx="55927">
                  <c:v>0.98589411923107395</c:v>
                </c:pt>
                <c:pt idx="55928">
                  <c:v>0.98591056310216296</c:v>
                </c:pt>
                <c:pt idx="55929">
                  <c:v>0.98596594544983096</c:v>
                </c:pt>
                <c:pt idx="55930">
                  <c:v>0.98597216323605497</c:v>
                </c:pt>
                <c:pt idx="55931">
                  <c:v>0.98589098462789204</c:v>
                </c:pt>
                <c:pt idx="55932">
                  <c:v>0.98591429821514698</c:v>
                </c:pt>
                <c:pt idx="55933">
                  <c:v>0.98591896788925004</c:v>
                </c:pt>
                <c:pt idx="55934">
                  <c:v>0.98598414181111305</c:v>
                </c:pt>
                <c:pt idx="55935">
                  <c:v>0.98602079833531298</c:v>
                </c:pt>
                <c:pt idx="55936">
                  <c:v>0.98593912835125597</c:v>
                </c:pt>
                <c:pt idx="55937">
                  <c:v>0.98608133718798696</c:v>
                </c:pt>
                <c:pt idx="55938">
                  <c:v>0.98595853397806898</c:v>
                </c:pt>
                <c:pt idx="55939">
                  <c:v>0.98597068748970496</c:v>
                </c:pt>
                <c:pt idx="55940">
                  <c:v>0.98601169739974304</c:v>
                </c:pt>
                <c:pt idx="55941">
                  <c:v>0.98599305322428199</c:v>
                </c:pt>
                <c:pt idx="55942">
                  <c:v>0.98584008675215595</c:v>
                </c:pt>
                <c:pt idx="55943">
                  <c:v>0.98604403954199804</c:v>
                </c:pt>
                <c:pt idx="55944">
                  <c:v>0.98581382213347701</c:v>
                </c:pt>
                <c:pt idx="55945">
                  <c:v>0.986012329640928</c:v>
                </c:pt>
                <c:pt idx="55946">
                  <c:v>0.98593368594280195</c:v>
                </c:pt>
                <c:pt idx="55947">
                  <c:v>0.98587925946805399</c:v>
                </c:pt>
                <c:pt idx="55948">
                  <c:v>0.98604050274850197</c:v>
                </c:pt>
                <c:pt idx="55949">
                  <c:v>0.98595088727532698</c:v>
                </c:pt>
                <c:pt idx="55950">
                  <c:v>0.98608949166528004</c:v>
                </c:pt>
                <c:pt idx="55951">
                  <c:v>0.98601641217536495</c:v>
                </c:pt>
                <c:pt idx="55952">
                  <c:v>0.98597671454546099</c:v>
                </c:pt>
                <c:pt idx="55953">
                  <c:v>0.986008380162959</c:v>
                </c:pt>
                <c:pt idx="55954">
                  <c:v>0.985963383671699</c:v>
                </c:pt>
                <c:pt idx="55955">
                  <c:v>0.98591658728434495</c:v>
                </c:pt>
                <c:pt idx="55956">
                  <c:v>0.98590814298559104</c:v>
                </c:pt>
                <c:pt idx="55957">
                  <c:v>0.98606889819069399</c:v>
                </c:pt>
                <c:pt idx="55958">
                  <c:v>0.98583100309285399</c:v>
                </c:pt>
                <c:pt idx="55959">
                  <c:v>0.98596294773108495</c:v>
                </c:pt>
                <c:pt idx="55960">
                  <c:v>0.98605158831058004</c:v>
                </c:pt>
                <c:pt idx="55961">
                  <c:v>0.98597984810211403</c:v>
                </c:pt>
                <c:pt idx="55962">
                  <c:v>0.98606679472283398</c:v>
                </c:pt>
                <c:pt idx="55963">
                  <c:v>0.98596753067000897</c:v>
                </c:pt>
                <c:pt idx="55964">
                  <c:v>0.98603868233159897</c:v>
                </c:pt>
                <c:pt idx="55965">
                  <c:v>0.98589234805912496</c:v>
                </c:pt>
                <c:pt idx="55966">
                  <c:v>0.986035858591639</c:v>
                </c:pt>
                <c:pt idx="55967">
                  <c:v>0.98593559118656704</c:v>
                </c:pt>
                <c:pt idx="55968">
                  <c:v>0.98598536912558199</c:v>
                </c:pt>
                <c:pt idx="55969">
                  <c:v>0.98588050573640296</c:v>
                </c:pt>
                <c:pt idx="55970">
                  <c:v>0.98611528951009397</c:v>
                </c:pt>
                <c:pt idx="55971">
                  <c:v>0.985876145643095</c:v>
                </c:pt>
                <c:pt idx="55972">
                  <c:v>0.98601000945068196</c:v>
                </c:pt>
                <c:pt idx="55973">
                  <c:v>0.98599665842602502</c:v>
                </c:pt>
                <c:pt idx="55974">
                  <c:v>0.98602963468913396</c:v>
                </c:pt>
                <c:pt idx="55975">
                  <c:v>0.98590049022224702</c:v>
                </c:pt>
                <c:pt idx="55976">
                  <c:v>0.98585546592068696</c:v>
                </c:pt>
                <c:pt idx="55977">
                  <c:v>0.98601581726916099</c:v>
                </c:pt>
                <c:pt idx="55978">
                  <c:v>0.98591347842464505</c:v>
                </c:pt>
                <c:pt idx="55979">
                  <c:v>0.98604158341081005</c:v>
                </c:pt>
                <c:pt idx="55980">
                  <c:v>0.98600697546124005</c:v>
                </c:pt>
                <c:pt idx="55981">
                  <c:v>0.98597182053730303</c:v>
                </c:pt>
                <c:pt idx="55982">
                  <c:v>0.98590805418337901</c:v>
                </c:pt>
                <c:pt idx="55983">
                  <c:v>0.98599744901862496</c:v>
                </c:pt>
                <c:pt idx="55984">
                  <c:v>0.98601282233488297</c:v>
                </c:pt>
                <c:pt idx="55985">
                  <c:v>0.985949831532974</c:v>
                </c:pt>
                <c:pt idx="55986">
                  <c:v>0.98596989726735595</c:v>
                </c:pt>
                <c:pt idx="55987">
                  <c:v>0.98604510827354697</c:v>
                </c:pt>
                <c:pt idx="55988">
                  <c:v>0.986016652377675</c:v>
                </c:pt>
                <c:pt idx="55989">
                  <c:v>0.98597651243879303</c:v>
                </c:pt>
                <c:pt idx="55990">
                  <c:v>0.98597137353019504</c:v>
                </c:pt>
                <c:pt idx="55991">
                  <c:v>0.98601368069915196</c:v>
                </c:pt>
                <c:pt idx="55992">
                  <c:v>0.98593492456232301</c:v>
                </c:pt>
                <c:pt idx="55993">
                  <c:v>0.98594394814060005</c:v>
                </c:pt>
                <c:pt idx="55994">
                  <c:v>0.98590718063707306</c:v>
                </c:pt>
                <c:pt idx="55995">
                  <c:v>0.98600946799356304</c:v>
                </c:pt>
                <c:pt idx="55996">
                  <c:v>0.98611775762901399</c:v>
                </c:pt>
                <c:pt idx="55997">
                  <c:v>0.98602899017474799</c:v>
                </c:pt>
                <c:pt idx="55998">
                  <c:v>0.98600662858274601</c:v>
                </c:pt>
                <c:pt idx="55999">
                  <c:v>0.98597822631587295</c:v>
                </c:pt>
                <c:pt idx="56000">
                  <c:v>0.98593988941196697</c:v>
                </c:pt>
                <c:pt idx="56001">
                  <c:v>0.98600693289299202</c:v>
                </c:pt>
                <c:pt idx="56002">
                  <c:v>0.98595854110349401</c:v>
                </c:pt>
                <c:pt idx="56003">
                  <c:v>0.98602206992411701</c:v>
                </c:pt>
                <c:pt idx="56004">
                  <c:v>0.98604401070300296</c:v>
                </c:pt>
                <c:pt idx="56005">
                  <c:v>0.986060271451906</c:v>
                </c:pt>
                <c:pt idx="56006">
                  <c:v>0.98589364403065305</c:v>
                </c:pt>
                <c:pt idx="56007">
                  <c:v>0.985959924467677</c:v>
                </c:pt>
                <c:pt idx="56008">
                  <c:v>0.98597666523363903</c:v>
                </c:pt>
                <c:pt idx="56009">
                  <c:v>0.98606215189999102</c:v>
                </c:pt>
                <c:pt idx="56010">
                  <c:v>0.98591533589945002</c:v>
                </c:pt>
                <c:pt idx="56011">
                  <c:v>0.98609927789083196</c:v>
                </c:pt>
                <c:pt idx="56012">
                  <c:v>0.98593134073215705</c:v>
                </c:pt>
                <c:pt idx="56013">
                  <c:v>0.98597752294200802</c:v>
                </c:pt>
                <c:pt idx="56014">
                  <c:v>0.98591785839435597</c:v>
                </c:pt>
                <c:pt idx="56015">
                  <c:v>0.98600664887508105</c:v>
                </c:pt>
                <c:pt idx="56016">
                  <c:v>0.98592916846504697</c:v>
                </c:pt>
                <c:pt idx="56017">
                  <c:v>0.98594058148998198</c:v>
                </c:pt>
                <c:pt idx="56018">
                  <c:v>0.98602478678571204</c:v>
                </c:pt>
                <c:pt idx="56019">
                  <c:v>0.98600677936887604</c:v>
                </c:pt>
                <c:pt idx="56020">
                  <c:v>0.98583543385412797</c:v>
                </c:pt>
                <c:pt idx="56021">
                  <c:v>0.98600518258107095</c:v>
                </c:pt>
                <c:pt idx="56022">
                  <c:v>0.985788909003944</c:v>
                </c:pt>
                <c:pt idx="56023">
                  <c:v>0.98597336050718298</c:v>
                </c:pt>
                <c:pt idx="56024">
                  <c:v>0.98593333160244001</c:v>
                </c:pt>
                <c:pt idx="56025">
                  <c:v>0.98599928778827295</c:v>
                </c:pt>
                <c:pt idx="56026">
                  <c:v>0.98597645384612098</c:v>
                </c:pt>
                <c:pt idx="56027">
                  <c:v>0.98608558792391898</c:v>
                </c:pt>
                <c:pt idx="56028">
                  <c:v>0.98597041404408303</c:v>
                </c:pt>
                <c:pt idx="56029">
                  <c:v>0.98596277417840705</c:v>
                </c:pt>
                <c:pt idx="56030">
                  <c:v>0.985974417276131</c:v>
                </c:pt>
                <c:pt idx="56031">
                  <c:v>0.986026102894073</c:v>
                </c:pt>
                <c:pt idx="56032">
                  <c:v>0.98591087237946795</c:v>
                </c:pt>
                <c:pt idx="56033">
                  <c:v>0.98598065324985895</c:v>
                </c:pt>
                <c:pt idx="56034">
                  <c:v>0.98594789877925304</c:v>
                </c:pt>
                <c:pt idx="56035">
                  <c:v>0.98596894515456301</c:v>
                </c:pt>
                <c:pt idx="56036">
                  <c:v>0.98603894078908705</c:v>
                </c:pt>
                <c:pt idx="56037">
                  <c:v>0.98589973451675395</c:v>
                </c:pt>
                <c:pt idx="56038">
                  <c:v>0.98608617518297403</c:v>
                </c:pt>
                <c:pt idx="56039">
                  <c:v>0.98600704540781603</c:v>
                </c:pt>
                <c:pt idx="56040">
                  <c:v>0.98590786388623197</c:v>
                </c:pt>
                <c:pt idx="56041">
                  <c:v>0.98587279995987098</c:v>
                </c:pt>
                <c:pt idx="56042">
                  <c:v>0.98592972980988902</c:v>
                </c:pt>
                <c:pt idx="56043">
                  <c:v>0.98597125529252905</c:v>
                </c:pt>
                <c:pt idx="56044">
                  <c:v>0.98596535361834703</c:v>
                </c:pt>
                <c:pt idx="56045">
                  <c:v>0.98605856619746701</c:v>
                </c:pt>
                <c:pt idx="56046">
                  <c:v>0.98601021696097702</c:v>
                </c:pt>
                <c:pt idx="56047">
                  <c:v>0.98590586892084997</c:v>
                </c:pt>
                <c:pt idx="56048">
                  <c:v>0.985838969441583</c:v>
                </c:pt>
                <c:pt idx="56049">
                  <c:v>0.98605802732481396</c:v>
                </c:pt>
                <c:pt idx="56050">
                  <c:v>0.98601836690243205</c:v>
                </c:pt>
                <c:pt idx="56051">
                  <c:v>0.98591966807548403</c:v>
                </c:pt>
                <c:pt idx="56052">
                  <c:v>0.98595510835368905</c:v>
                </c:pt>
                <c:pt idx="56053">
                  <c:v>0.98603840152518896</c:v>
                </c:pt>
                <c:pt idx="56054">
                  <c:v>0.98595361550598304</c:v>
                </c:pt>
                <c:pt idx="56055">
                  <c:v>0.98596196581519702</c:v>
                </c:pt>
                <c:pt idx="56056">
                  <c:v>0.98603309383300597</c:v>
                </c:pt>
                <c:pt idx="56057">
                  <c:v>0.98598561292798304</c:v>
                </c:pt>
                <c:pt idx="56058">
                  <c:v>0.98607742897689898</c:v>
                </c:pt>
                <c:pt idx="56059">
                  <c:v>0.98605551168153405</c:v>
                </c:pt>
                <c:pt idx="56060">
                  <c:v>0.98591821821150005</c:v>
                </c:pt>
                <c:pt idx="56061">
                  <c:v>0.98598174836291297</c:v>
                </c:pt>
                <c:pt idx="56062">
                  <c:v>0.98581020679402398</c:v>
                </c:pt>
                <c:pt idx="56063">
                  <c:v>0.98605920469115405</c:v>
                </c:pt>
                <c:pt idx="56064">
                  <c:v>0.98587798528571802</c:v>
                </c:pt>
                <c:pt idx="56065">
                  <c:v>0.98597722815145905</c:v>
                </c:pt>
                <c:pt idx="56066">
                  <c:v>0.98598364486831203</c:v>
                </c:pt>
                <c:pt idx="56067">
                  <c:v>0.98599563703884996</c:v>
                </c:pt>
                <c:pt idx="56068">
                  <c:v>0.98599768368223994</c:v>
                </c:pt>
                <c:pt idx="56069">
                  <c:v>0.98586467794390897</c:v>
                </c:pt>
                <c:pt idx="56070">
                  <c:v>0.98596358392602101</c:v>
                </c:pt>
                <c:pt idx="56071">
                  <c:v>0.98593961254392903</c:v>
                </c:pt>
                <c:pt idx="56072">
                  <c:v>0.98603969463073704</c:v>
                </c:pt>
                <c:pt idx="56073">
                  <c:v>0.98598498849897498</c:v>
                </c:pt>
                <c:pt idx="56074">
                  <c:v>0.985919050481884</c:v>
                </c:pt>
                <c:pt idx="56075">
                  <c:v>0.985880080190215</c:v>
                </c:pt>
                <c:pt idx="56076">
                  <c:v>0.98582561265558699</c:v>
                </c:pt>
                <c:pt idx="56077">
                  <c:v>0.98598211058211604</c:v>
                </c:pt>
                <c:pt idx="56078">
                  <c:v>0.98598703992970305</c:v>
                </c:pt>
                <c:pt idx="56079">
                  <c:v>0.98595725461663297</c:v>
                </c:pt>
                <c:pt idx="56080">
                  <c:v>0.98602464484478902</c:v>
                </c:pt>
                <c:pt idx="56081">
                  <c:v>0.98600969069010602</c:v>
                </c:pt>
                <c:pt idx="56082">
                  <c:v>0.98597917283773195</c:v>
                </c:pt>
                <c:pt idx="56083">
                  <c:v>0.98606057000732805</c:v>
                </c:pt>
                <c:pt idx="56084">
                  <c:v>0.98594549049693103</c:v>
                </c:pt>
                <c:pt idx="56085">
                  <c:v>0.98592441899711403</c:v>
                </c:pt>
                <c:pt idx="56086">
                  <c:v>0.986011948771498</c:v>
                </c:pt>
                <c:pt idx="56087">
                  <c:v>0.98586429744404602</c:v>
                </c:pt>
                <c:pt idx="56088">
                  <c:v>0.98605164776802801</c:v>
                </c:pt>
                <c:pt idx="56089">
                  <c:v>0.98585078178131402</c:v>
                </c:pt>
                <c:pt idx="56090">
                  <c:v>0.98590884732659101</c:v>
                </c:pt>
                <c:pt idx="56091">
                  <c:v>0.98590753926990005</c:v>
                </c:pt>
                <c:pt idx="56092">
                  <c:v>0.98593150243845495</c:v>
                </c:pt>
                <c:pt idx="56093">
                  <c:v>0.98589330815340903</c:v>
                </c:pt>
                <c:pt idx="56094">
                  <c:v>0.98591708504192799</c:v>
                </c:pt>
                <c:pt idx="56095">
                  <c:v>0.98598595425452795</c:v>
                </c:pt>
                <c:pt idx="56096">
                  <c:v>0.98606175569822896</c:v>
                </c:pt>
                <c:pt idx="56097">
                  <c:v>0.98594998169722903</c:v>
                </c:pt>
                <c:pt idx="56098">
                  <c:v>0.98601845715672498</c:v>
                </c:pt>
                <c:pt idx="56099">
                  <c:v>0.98599512510600096</c:v>
                </c:pt>
                <c:pt idx="56100">
                  <c:v>0.98585418057549601</c:v>
                </c:pt>
                <c:pt idx="56101">
                  <c:v>0.98595199344006201</c:v>
                </c:pt>
                <c:pt idx="56102">
                  <c:v>0.98598280267278904</c:v>
                </c:pt>
                <c:pt idx="56103">
                  <c:v>0.98608929904795195</c:v>
                </c:pt>
                <c:pt idx="56104">
                  <c:v>0.98607731447587099</c:v>
                </c:pt>
                <c:pt idx="56105">
                  <c:v>0.98592038449836705</c:v>
                </c:pt>
                <c:pt idx="56106">
                  <c:v>0.98600153307694505</c:v>
                </c:pt>
                <c:pt idx="56107">
                  <c:v>0.98592025532197103</c:v>
                </c:pt>
                <c:pt idx="56108">
                  <c:v>0.98594016463224798</c:v>
                </c:pt>
                <c:pt idx="56109">
                  <c:v>0.98595386290328102</c:v>
                </c:pt>
                <c:pt idx="56110">
                  <c:v>0.98600541932829899</c:v>
                </c:pt>
                <c:pt idx="56111">
                  <c:v>0.98600909252900104</c:v>
                </c:pt>
                <c:pt idx="56112">
                  <c:v>0.98602566196243802</c:v>
                </c:pt>
                <c:pt idx="56113">
                  <c:v>0.98590583116321295</c:v>
                </c:pt>
                <c:pt idx="56114">
                  <c:v>0.98598335817092297</c:v>
                </c:pt>
                <c:pt idx="56115">
                  <c:v>0.98602382230084695</c:v>
                </c:pt>
                <c:pt idx="56116">
                  <c:v>0.98583874670654204</c:v>
                </c:pt>
                <c:pt idx="56117">
                  <c:v>0.985994324218054</c:v>
                </c:pt>
                <c:pt idx="56118">
                  <c:v>0.98589114197371996</c:v>
                </c:pt>
                <c:pt idx="56119">
                  <c:v>0.98591933750162797</c:v>
                </c:pt>
                <c:pt idx="56120">
                  <c:v>0.98595072906152803</c:v>
                </c:pt>
                <c:pt idx="56121">
                  <c:v>0.98598655642695798</c:v>
                </c:pt>
                <c:pt idx="56122">
                  <c:v>0.98602200053445599</c:v>
                </c:pt>
                <c:pt idx="56123">
                  <c:v>0.98593575587919802</c:v>
                </c:pt>
                <c:pt idx="56124">
                  <c:v>0.98596521605185194</c:v>
                </c:pt>
                <c:pt idx="56125">
                  <c:v>0.98593614821903097</c:v>
                </c:pt>
                <c:pt idx="56126">
                  <c:v>0.98609812306726297</c:v>
                </c:pt>
                <c:pt idx="56127">
                  <c:v>0.98596812356938202</c:v>
                </c:pt>
                <c:pt idx="56128">
                  <c:v>0.98593666412596603</c:v>
                </c:pt>
                <c:pt idx="56129">
                  <c:v>0.98594316312266705</c:v>
                </c:pt>
                <c:pt idx="56130">
                  <c:v>0.98593667201169399</c:v>
                </c:pt>
                <c:pt idx="56131">
                  <c:v>0.98595705046808602</c:v>
                </c:pt>
                <c:pt idx="56132">
                  <c:v>0.98590342543880805</c:v>
                </c:pt>
                <c:pt idx="56133">
                  <c:v>0.98583392414597704</c:v>
                </c:pt>
                <c:pt idx="56134">
                  <c:v>0.98598161217647495</c:v>
                </c:pt>
                <c:pt idx="56135">
                  <c:v>0.98595532943585196</c:v>
                </c:pt>
                <c:pt idx="56136">
                  <c:v>0.98604962686034203</c:v>
                </c:pt>
                <c:pt idx="56137">
                  <c:v>0.985876885448569</c:v>
                </c:pt>
                <c:pt idx="56138">
                  <c:v>0.98606818358958603</c:v>
                </c:pt>
                <c:pt idx="56139">
                  <c:v>0.98595539087790496</c:v>
                </c:pt>
                <c:pt idx="56140">
                  <c:v>0.98605273243174296</c:v>
                </c:pt>
                <c:pt idx="56141">
                  <c:v>0.985875018458789</c:v>
                </c:pt>
                <c:pt idx="56142">
                  <c:v>0.98601456927831299</c:v>
                </c:pt>
                <c:pt idx="56143">
                  <c:v>0.98608674185956002</c:v>
                </c:pt>
                <c:pt idx="56144">
                  <c:v>0.98600932171810995</c:v>
                </c:pt>
                <c:pt idx="56145">
                  <c:v>0.98597675860283696</c:v>
                </c:pt>
                <c:pt idx="56146">
                  <c:v>0.98596927839557003</c:v>
                </c:pt>
                <c:pt idx="56147">
                  <c:v>0.98590511238386402</c:v>
                </c:pt>
                <c:pt idx="56148">
                  <c:v>0.985988915390272</c:v>
                </c:pt>
                <c:pt idx="56149">
                  <c:v>0.98588437373177795</c:v>
                </c:pt>
                <c:pt idx="56150">
                  <c:v>0.98608489633892304</c:v>
                </c:pt>
                <c:pt idx="56151">
                  <c:v>0.98595911822086602</c:v>
                </c:pt>
                <c:pt idx="56152">
                  <c:v>0.98595485080590195</c:v>
                </c:pt>
                <c:pt idx="56153">
                  <c:v>0.98593657247653199</c:v>
                </c:pt>
                <c:pt idx="56154">
                  <c:v>0.98595552531089503</c:v>
                </c:pt>
                <c:pt idx="56155">
                  <c:v>0.98585891671456005</c:v>
                </c:pt>
                <c:pt idx="56156">
                  <c:v>0.98598038710046798</c:v>
                </c:pt>
                <c:pt idx="56157">
                  <c:v>0.98595804715930702</c:v>
                </c:pt>
                <c:pt idx="56158">
                  <c:v>0.98594417270393997</c:v>
                </c:pt>
                <c:pt idx="56159">
                  <c:v>0.98607840618863296</c:v>
                </c:pt>
                <c:pt idx="56160">
                  <c:v>0.98606091556012698</c:v>
                </c:pt>
                <c:pt idx="56161">
                  <c:v>0.98594261692856</c:v>
                </c:pt>
                <c:pt idx="56162">
                  <c:v>0.98599947970979596</c:v>
                </c:pt>
                <c:pt idx="56163">
                  <c:v>0.98594796155293096</c:v>
                </c:pt>
                <c:pt idx="56164">
                  <c:v>0.98602942089350998</c:v>
                </c:pt>
                <c:pt idx="56165">
                  <c:v>0.98600977776010601</c:v>
                </c:pt>
                <c:pt idx="56166">
                  <c:v>0.98581850231560797</c:v>
                </c:pt>
                <c:pt idx="56167">
                  <c:v>0.98595028636350701</c:v>
                </c:pt>
                <c:pt idx="56168">
                  <c:v>0.98591302849703899</c:v>
                </c:pt>
                <c:pt idx="56169">
                  <c:v>0.98601281820696496</c:v>
                </c:pt>
                <c:pt idx="56170">
                  <c:v>0.98590885615372303</c:v>
                </c:pt>
                <c:pt idx="56171">
                  <c:v>0.98606464092208501</c:v>
                </c:pt>
                <c:pt idx="56172">
                  <c:v>0.98598453571521205</c:v>
                </c:pt>
                <c:pt idx="56173">
                  <c:v>0.98599290257302696</c:v>
                </c:pt>
                <c:pt idx="56174">
                  <c:v>0.98594310505502203</c:v>
                </c:pt>
                <c:pt idx="56175">
                  <c:v>0.98589088653245704</c:v>
                </c:pt>
                <c:pt idx="56176">
                  <c:v>0.98602917741762197</c:v>
                </c:pt>
                <c:pt idx="56177">
                  <c:v>0.985934967746528</c:v>
                </c:pt>
                <c:pt idx="56178">
                  <c:v>0.98593748506758905</c:v>
                </c:pt>
                <c:pt idx="56179">
                  <c:v>0.98602324925162299</c:v>
                </c:pt>
                <c:pt idx="56180">
                  <c:v>0.98588661496582997</c:v>
                </c:pt>
                <c:pt idx="56181">
                  <c:v>0.98589130508357303</c:v>
                </c:pt>
                <c:pt idx="56182">
                  <c:v>0.98590164702457606</c:v>
                </c:pt>
                <c:pt idx="56183">
                  <c:v>0.98599132132935596</c:v>
                </c:pt>
                <c:pt idx="56184">
                  <c:v>0.98591280746549703</c:v>
                </c:pt>
                <c:pt idx="56185">
                  <c:v>0.98601868674640303</c:v>
                </c:pt>
                <c:pt idx="56186">
                  <c:v>0.98588802060672198</c:v>
                </c:pt>
                <c:pt idx="56187">
                  <c:v>0.98602475100485898</c:v>
                </c:pt>
                <c:pt idx="56188">
                  <c:v>0.98602185067645798</c:v>
                </c:pt>
                <c:pt idx="56189">
                  <c:v>0.98609364785503095</c:v>
                </c:pt>
                <c:pt idx="56190">
                  <c:v>0.98599461596292004</c:v>
                </c:pt>
                <c:pt idx="56191">
                  <c:v>0.98594561763590305</c:v>
                </c:pt>
                <c:pt idx="56192">
                  <c:v>0.98598428332732002</c:v>
                </c:pt>
                <c:pt idx="56193">
                  <c:v>0.98604403805174001</c:v>
                </c:pt>
                <c:pt idx="56194">
                  <c:v>0.98597387953254101</c:v>
                </c:pt>
                <c:pt idx="56195">
                  <c:v>0.98595059653609296</c:v>
                </c:pt>
                <c:pt idx="56196">
                  <c:v>0.98594442387867198</c:v>
                </c:pt>
                <c:pt idx="56197">
                  <c:v>0.98597019825495003</c:v>
                </c:pt>
                <c:pt idx="56198">
                  <c:v>0.98591024029583796</c:v>
                </c:pt>
                <c:pt idx="56199">
                  <c:v>0.98593987479893797</c:v>
                </c:pt>
                <c:pt idx="56200">
                  <c:v>0.98605276188854996</c:v>
                </c:pt>
                <c:pt idx="56201">
                  <c:v>0.98579446755341305</c:v>
                </c:pt>
                <c:pt idx="56202">
                  <c:v>0.986093923778527</c:v>
                </c:pt>
                <c:pt idx="56203">
                  <c:v>0.98589463855187898</c:v>
                </c:pt>
                <c:pt idx="56204">
                  <c:v>0.98608464925226902</c:v>
                </c:pt>
                <c:pt idx="56205">
                  <c:v>0.98593960654575497</c:v>
                </c:pt>
                <c:pt idx="56206">
                  <c:v>0.98595119545948995</c:v>
                </c:pt>
                <c:pt idx="56207">
                  <c:v>0.98590351594682002</c:v>
                </c:pt>
                <c:pt idx="56208">
                  <c:v>0.98586320271220695</c:v>
                </c:pt>
                <c:pt idx="56209">
                  <c:v>0.98600744797405804</c:v>
                </c:pt>
                <c:pt idx="56210">
                  <c:v>0.98591162319591696</c:v>
                </c:pt>
                <c:pt idx="56211">
                  <c:v>0.98601801804233402</c:v>
                </c:pt>
                <c:pt idx="56212">
                  <c:v>0.98597766370558404</c:v>
                </c:pt>
                <c:pt idx="56213">
                  <c:v>0.98608275384330601</c:v>
                </c:pt>
                <c:pt idx="56214">
                  <c:v>0.98598078274640999</c:v>
                </c:pt>
                <c:pt idx="56215">
                  <c:v>0.98597419951939202</c:v>
                </c:pt>
                <c:pt idx="56216">
                  <c:v>0.98599297464084701</c:v>
                </c:pt>
                <c:pt idx="56217">
                  <c:v>0.98610566357387297</c:v>
                </c:pt>
                <c:pt idx="56218">
                  <c:v>0.98588541378758898</c:v>
                </c:pt>
                <c:pt idx="56219">
                  <c:v>0.98609839886261796</c:v>
                </c:pt>
                <c:pt idx="56220">
                  <c:v>0.98599447726377298</c:v>
                </c:pt>
                <c:pt idx="56221">
                  <c:v>0.98601242025052105</c:v>
                </c:pt>
                <c:pt idx="56222">
                  <c:v>0.985967411102881</c:v>
                </c:pt>
                <c:pt idx="56223">
                  <c:v>0.98608299069348004</c:v>
                </c:pt>
                <c:pt idx="56224">
                  <c:v>0.98598681614848405</c:v>
                </c:pt>
                <c:pt idx="56225">
                  <c:v>0.986010190879402</c:v>
                </c:pt>
                <c:pt idx="56226">
                  <c:v>0.98589889574102196</c:v>
                </c:pt>
                <c:pt idx="56227">
                  <c:v>0.98605703836627101</c:v>
                </c:pt>
                <c:pt idx="56228">
                  <c:v>0.98589497727212305</c:v>
                </c:pt>
                <c:pt idx="56229">
                  <c:v>0.98599414685292697</c:v>
                </c:pt>
                <c:pt idx="56230">
                  <c:v>0.98596169971346903</c:v>
                </c:pt>
                <c:pt idx="56231">
                  <c:v>0.98602544373517698</c:v>
                </c:pt>
                <c:pt idx="56232">
                  <c:v>0.98590380437999603</c:v>
                </c:pt>
                <c:pt idx="56233">
                  <c:v>0.98597327361135301</c:v>
                </c:pt>
                <c:pt idx="56234">
                  <c:v>0.98585302364552096</c:v>
                </c:pt>
                <c:pt idx="56235">
                  <c:v>0.98591423292822999</c:v>
                </c:pt>
                <c:pt idx="56236">
                  <c:v>0.98585574882186999</c:v>
                </c:pt>
                <c:pt idx="56237">
                  <c:v>0.98595048727553702</c:v>
                </c:pt>
                <c:pt idx="56238">
                  <c:v>0.98594508222287403</c:v>
                </c:pt>
                <c:pt idx="56239">
                  <c:v>0.98589037804394097</c:v>
                </c:pt>
                <c:pt idx="56240">
                  <c:v>0.98597156786717299</c:v>
                </c:pt>
                <c:pt idx="56241">
                  <c:v>0.98597625831868796</c:v>
                </c:pt>
                <c:pt idx="56242">
                  <c:v>0.98607985373422302</c:v>
                </c:pt>
                <c:pt idx="56243">
                  <c:v>0.98585218306386602</c:v>
                </c:pt>
                <c:pt idx="56244">
                  <c:v>0.98591006718259799</c:v>
                </c:pt>
                <c:pt idx="56245">
                  <c:v>0.98601016653069395</c:v>
                </c:pt>
                <c:pt idx="56246">
                  <c:v>0.98594423158462996</c:v>
                </c:pt>
                <c:pt idx="56247">
                  <c:v>0.98606114018715196</c:v>
                </c:pt>
                <c:pt idx="56248">
                  <c:v>0.98591356505854999</c:v>
                </c:pt>
                <c:pt idx="56249">
                  <c:v>0.98600529315270002</c:v>
                </c:pt>
                <c:pt idx="56250">
                  <c:v>0.98602553691745998</c:v>
                </c:pt>
                <c:pt idx="56251">
                  <c:v>0.98597769944965197</c:v>
                </c:pt>
                <c:pt idx="56252">
                  <c:v>0.98603179535691399</c:v>
                </c:pt>
                <c:pt idx="56253">
                  <c:v>0.98603332115883402</c:v>
                </c:pt>
                <c:pt idx="56254">
                  <c:v>0.98592415238748998</c:v>
                </c:pt>
                <c:pt idx="56255">
                  <c:v>0.985983054590851</c:v>
                </c:pt>
                <c:pt idx="56256">
                  <c:v>0.98595840135045898</c:v>
                </c:pt>
                <c:pt idx="56257">
                  <c:v>0.98586888423614705</c:v>
                </c:pt>
                <c:pt idx="56258">
                  <c:v>0.98600051525975396</c:v>
                </c:pt>
                <c:pt idx="56259">
                  <c:v>0.98602308856602305</c:v>
                </c:pt>
                <c:pt idx="56260">
                  <c:v>0.98597133291055705</c:v>
                </c:pt>
                <c:pt idx="56261">
                  <c:v>0.98593755311929598</c:v>
                </c:pt>
                <c:pt idx="56262">
                  <c:v>0.98592969341715797</c:v>
                </c:pt>
                <c:pt idx="56263">
                  <c:v>0.98590266899609003</c:v>
                </c:pt>
                <c:pt idx="56264">
                  <c:v>0.98598506715047896</c:v>
                </c:pt>
                <c:pt idx="56265">
                  <c:v>0.986054686003346</c:v>
                </c:pt>
                <c:pt idx="56266">
                  <c:v>0.98603146120639096</c:v>
                </c:pt>
                <c:pt idx="56267">
                  <c:v>0.986015211846063</c:v>
                </c:pt>
                <c:pt idx="56268">
                  <c:v>0.98602010688603103</c:v>
                </c:pt>
                <c:pt idx="56269">
                  <c:v>0.98594622727407399</c:v>
                </c:pt>
                <c:pt idx="56270">
                  <c:v>0.986070022773057</c:v>
                </c:pt>
                <c:pt idx="56271">
                  <c:v>0.98598490174922004</c:v>
                </c:pt>
                <c:pt idx="56272">
                  <c:v>0.985939853993135</c:v>
                </c:pt>
                <c:pt idx="56273">
                  <c:v>0.98597438827248995</c:v>
                </c:pt>
                <c:pt idx="56274">
                  <c:v>0.98611290703328702</c:v>
                </c:pt>
                <c:pt idx="56275">
                  <c:v>0.98603484951265696</c:v>
                </c:pt>
                <c:pt idx="56276">
                  <c:v>0.98607751786832798</c:v>
                </c:pt>
                <c:pt idx="56277">
                  <c:v>0.986005803537505</c:v>
                </c:pt>
                <c:pt idx="56278">
                  <c:v>0.98597550332207895</c:v>
                </c:pt>
                <c:pt idx="56279">
                  <c:v>0.98590980614169599</c:v>
                </c:pt>
                <c:pt idx="56280">
                  <c:v>0.98601012605375704</c:v>
                </c:pt>
                <c:pt idx="56281">
                  <c:v>0.98595631980850196</c:v>
                </c:pt>
                <c:pt idx="56282">
                  <c:v>0.98600160615773202</c:v>
                </c:pt>
                <c:pt idx="56283">
                  <c:v>0.98596299061265902</c:v>
                </c:pt>
                <c:pt idx="56284">
                  <c:v>0.98592219464920505</c:v>
                </c:pt>
                <c:pt idx="56285">
                  <c:v>0.98591063735821904</c:v>
                </c:pt>
                <c:pt idx="56286">
                  <c:v>0.98596397749127795</c:v>
                </c:pt>
                <c:pt idx="56287">
                  <c:v>0.98593742166520604</c:v>
                </c:pt>
                <c:pt idx="56288">
                  <c:v>0.98605414322741303</c:v>
                </c:pt>
                <c:pt idx="56289">
                  <c:v>0.985881311345709</c:v>
                </c:pt>
                <c:pt idx="56290">
                  <c:v>0.98602989756746695</c:v>
                </c:pt>
                <c:pt idx="56291">
                  <c:v>0.98591093586628797</c:v>
                </c:pt>
                <c:pt idx="56292">
                  <c:v>0.98610134983050801</c:v>
                </c:pt>
                <c:pt idx="56293">
                  <c:v>0.98599659648120896</c:v>
                </c:pt>
                <c:pt idx="56294">
                  <c:v>0.98597956829697397</c:v>
                </c:pt>
                <c:pt idx="56295">
                  <c:v>0.98598211309554795</c:v>
                </c:pt>
                <c:pt idx="56296">
                  <c:v>0.98589302300602899</c:v>
                </c:pt>
                <c:pt idx="56297">
                  <c:v>0.98613396436184098</c:v>
                </c:pt>
                <c:pt idx="56298">
                  <c:v>0.98591316318495104</c:v>
                </c:pt>
                <c:pt idx="56299">
                  <c:v>0.98592017052374703</c:v>
                </c:pt>
                <c:pt idx="56300">
                  <c:v>0.98586831226629501</c:v>
                </c:pt>
                <c:pt idx="56301">
                  <c:v>0.98585737530478401</c:v>
                </c:pt>
                <c:pt idx="56302">
                  <c:v>0.98603290886933104</c:v>
                </c:pt>
                <c:pt idx="56303">
                  <c:v>0.98586477544639495</c:v>
                </c:pt>
                <c:pt idx="56304">
                  <c:v>0.98605382221309901</c:v>
                </c:pt>
                <c:pt idx="56305">
                  <c:v>0.98599675712517998</c:v>
                </c:pt>
                <c:pt idx="56306">
                  <c:v>0.98597069597909504</c:v>
                </c:pt>
                <c:pt idx="56307">
                  <c:v>0.98592247966530699</c:v>
                </c:pt>
                <c:pt idx="56308">
                  <c:v>0.98595602004220395</c:v>
                </c:pt>
                <c:pt idx="56309">
                  <c:v>0.98594544118059801</c:v>
                </c:pt>
                <c:pt idx="56310">
                  <c:v>0.98610658739092805</c:v>
                </c:pt>
                <c:pt idx="56311">
                  <c:v>0.98606345593599198</c:v>
                </c:pt>
                <c:pt idx="56312">
                  <c:v>0.98591991606066698</c:v>
                </c:pt>
                <c:pt idx="56313">
                  <c:v>0.98599285429407102</c:v>
                </c:pt>
                <c:pt idx="56314">
                  <c:v>0.98596913869210301</c:v>
                </c:pt>
                <c:pt idx="56315">
                  <c:v>0.98593073914790497</c:v>
                </c:pt>
                <c:pt idx="56316">
                  <c:v>0.98599848532889001</c:v>
                </c:pt>
                <c:pt idx="56317">
                  <c:v>0.98588192767390903</c:v>
                </c:pt>
                <c:pt idx="56318">
                  <c:v>0.98601090136157898</c:v>
                </c:pt>
                <c:pt idx="56319">
                  <c:v>0.98587272881522103</c:v>
                </c:pt>
                <c:pt idx="56320">
                  <c:v>0.98584025428785704</c:v>
                </c:pt>
                <c:pt idx="56321">
                  <c:v>0.98593874656538305</c:v>
                </c:pt>
                <c:pt idx="56322">
                  <c:v>0.98593200747627496</c:v>
                </c:pt>
                <c:pt idx="56323">
                  <c:v>0.985945250513382</c:v>
                </c:pt>
                <c:pt idx="56324">
                  <c:v>0.98602522172029705</c:v>
                </c:pt>
                <c:pt idx="56325">
                  <c:v>0.98597062127192803</c:v>
                </c:pt>
                <c:pt idx="56326">
                  <c:v>0.98584022217096301</c:v>
                </c:pt>
                <c:pt idx="56327">
                  <c:v>0.98606095917431302</c:v>
                </c:pt>
                <c:pt idx="56328">
                  <c:v>0.985954847193663</c:v>
                </c:pt>
                <c:pt idx="56329">
                  <c:v>0.98594628458976596</c:v>
                </c:pt>
                <c:pt idx="56330">
                  <c:v>0.98599084651352797</c:v>
                </c:pt>
                <c:pt idx="56331">
                  <c:v>0.985895366518039</c:v>
                </c:pt>
                <c:pt idx="56332">
                  <c:v>0.98609648486185597</c:v>
                </c:pt>
                <c:pt idx="56333">
                  <c:v>0.98586505557418802</c:v>
                </c:pt>
                <c:pt idx="56334">
                  <c:v>0.98599563338708496</c:v>
                </c:pt>
                <c:pt idx="56335">
                  <c:v>0.98594522950544605</c:v>
                </c:pt>
                <c:pt idx="56336">
                  <c:v>0.98588381304157802</c:v>
                </c:pt>
                <c:pt idx="56337">
                  <c:v>0.98591162467473303</c:v>
                </c:pt>
                <c:pt idx="56338">
                  <c:v>0.98604786545243095</c:v>
                </c:pt>
                <c:pt idx="56339">
                  <c:v>0.98592784713335102</c:v>
                </c:pt>
                <c:pt idx="56340">
                  <c:v>0.98610412540318104</c:v>
                </c:pt>
                <c:pt idx="56341">
                  <c:v>0.98603721689644497</c:v>
                </c:pt>
                <c:pt idx="56342">
                  <c:v>0.98606988431557396</c:v>
                </c:pt>
                <c:pt idx="56343">
                  <c:v>0.98598251313465202</c:v>
                </c:pt>
                <c:pt idx="56344">
                  <c:v>0.98589535840249098</c:v>
                </c:pt>
                <c:pt idx="56345">
                  <c:v>0.986034864514169</c:v>
                </c:pt>
                <c:pt idx="56346">
                  <c:v>0.98591497991548704</c:v>
                </c:pt>
                <c:pt idx="56347">
                  <c:v>0.98602204497276502</c:v>
                </c:pt>
                <c:pt idx="56348">
                  <c:v>0.98601557735106504</c:v>
                </c:pt>
                <c:pt idx="56349">
                  <c:v>0.98593232201772596</c:v>
                </c:pt>
                <c:pt idx="56350">
                  <c:v>0.98608245337169198</c:v>
                </c:pt>
                <c:pt idx="56351">
                  <c:v>0.98594468870575802</c:v>
                </c:pt>
                <c:pt idx="56352">
                  <c:v>0.98601013519354297</c:v>
                </c:pt>
                <c:pt idx="56353">
                  <c:v>0.98586738119404504</c:v>
                </c:pt>
                <c:pt idx="56354">
                  <c:v>0.98598580669038405</c:v>
                </c:pt>
                <c:pt idx="56355">
                  <c:v>0.98599889436071597</c:v>
                </c:pt>
                <c:pt idx="56356">
                  <c:v>0.98595986868811003</c:v>
                </c:pt>
                <c:pt idx="56357">
                  <c:v>0.98599103339413097</c:v>
                </c:pt>
                <c:pt idx="56358">
                  <c:v>0.98598277334889795</c:v>
                </c:pt>
                <c:pt idx="56359">
                  <c:v>0.985900984560377</c:v>
                </c:pt>
                <c:pt idx="56360">
                  <c:v>0.98605361013748705</c:v>
                </c:pt>
                <c:pt idx="56361">
                  <c:v>0.98592376862001196</c:v>
                </c:pt>
                <c:pt idx="56362">
                  <c:v>0.98597706602912205</c:v>
                </c:pt>
                <c:pt idx="56363">
                  <c:v>0.98586414539173395</c:v>
                </c:pt>
                <c:pt idx="56364">
                  <c:v>0.985847582532975</c:v>
                </c:pt>
                <c:pt idx="56365">
                  <c:v>0.98603881711786301</c:v>
                </c:pt>
                <c:pt idx="56366">
                  <c:v>0.98600516034053198</c:v>
                </c:pt>
                <c:pt idx="56367">
                  <c:v>0.98599353594487105</c:v>
                </c:pt>
                <c:pt idx="56368">
                  <c:v>0.98582775038009995</c:v>
                </c:pt>
                <c:pt idx="56369">
                  <c:v>0.98601818658797502</c:v>
                </c:pt>
                <c:pt idx="56370">
                  <c:v>0.98592966892615896</c:v>
                </c:pt>
                <c:pt idx="56371">
                  <c:v>0.986008167139658</c:v>
                </c:pt>
                <c:pt idx="56372">
                  <c:v>0.98577441926966702</c:v>
                </c:pt>
                <c:pt idx="56373">
                  <c:v>0.985957819048071</c:v>
                </c:pt>
                <c:pt idx="56374">
                  <c:v>0.98599702418229795</c:v>
                </c:pt>
                <c:pt idx="56375">
                  <c:v>0.98595200479048495</c:v>
                </c:pt>
                <c:pt idx="56376">
                  <c:v>0.98593782801463403</c:v>
                </c:pt>
                <c:pt idx="56377">
                  <c:v>0.985973001378601</c:v>
                </c:pt>
                <c:pt idx="56378">
                  <c:v>0.98611065081649296</c:v>
                </c:pt>
                <c:pt idx="56379">
                  <c:v>0.98592776174125796</c:v>
                </c:pt>
                <c:pt idx="56380">
                  <c:v>0.98588681437149095</c:v>
                </c:pt>
                <c:pt idx="56381">
                  <c:v>0.98590941566846801</c:v>
                </c:pt>
                <c:pt idx="56382">
                  <c:v>0.98591566419597398</c:v>
                </c:pt>
                <c:pt idx="56383">
                  <c:v>0.98589907173207503</c:v>
                </c:pt>
                <c:pt idx="56384">
                  <c:v>0.985898975674117</c:v>
                </c:pt>
                <c:pt idx="56385">
                  <c:v>0.98600909663611902</c:v>
                </c:pt>
                <c:pt idx="56386">
                  <c:v>0.98591696542931695</c:v>
                </c:pt>
                <c:pt idx="56387">
                  <c:v>0.98584491025147403</c:v>
                </c:pt>
                <c:pt idx="56388">
                  <c:v>0.98594679913483896</c:v>
                </c:pt>
                <c:pt idx="56389">
                  <c:v>0.98600260643051796</c:v>
                </c:pt>
                <c:pt idx="56390">
                  <c:v>0.98590498706277896</c:v>
                </c:pt>
                <c:pt idx="56391">
                  <c:v>0.98598945847208397</c:v>
                </c:pt>
                <c:pt idx="56392">
                  <c:v>0.98599698101842104</c:v>
                </c:pt>
                <c:pt idx="56393">
                  <c:v>0.985960264228814</c:v>
                </c:pt>
                <c:pt idx="56394">
                  <c:v>0.98592666881089097</c:v>
                </c:pt>
                <c:pt idx="56395">
                  <c:v>0.98610072820417904</c:v>
                </c:pt>
                <c:pt idx="56396">
                  <c:v>0.98594154647978005</c:v>
                </c:pt>
                <c:pt idx="56397">
                  <c:v>0.98589874326333404</c:v>
                </c:pt>
                <c:pt idx="56398">
                  <c:v>0.986006041805218</c:v>
                </c:pt>
                <c:pt idx="56399">
                  <c:v>0.98592872202288695</c:v>
                </c:pt>
                <c:pt idx="56400">
                  <c:v>0.98604739272647901</c:v>
                </c:pt>
                <c:pt idx="56401">
                  <c:v>0.98593085092312505</c:v>
                </c:pt>
                <c:pt idx="56402">
                  <c:v>0.98592645186515304</c:v>
                </c:pt>
                <c:pt idx="56403">
                  <c:v>0.98589704735550399</c:v>
                </c:pt>
                <c:pt idx="56404">
                  <c:v>0.986035106876059</c:v>
                </c:pt>
                <c:pt idx="56405">
                  <c:v>0.98603675159077997</c:v>
                </c:pt>
                <c:pt idx="56406">
                  <c:v>0.98602950578193005</c:v>
                </c:pt>
                <c:pt idx="56407">
                  <c:v>0.98594455758089194</c:v>
                </c:pt>
                <c:pt idx="56408">
                  <c:v>0.98584803427320999</c:v>
                </c:pt>
                <c:pt idx="56409">
                  <c:v>0.98586773158725405</c:v>
                </c:pt>
                <c:pt idx="56410">
                  <c:v>0.985865241102307</c:v>
                </c:pt>
                <c:pt idx="56411">
                  <c:v>0.985933467466239</c:v>
                </c:pt>
                <c:pt idx="56412">
                  <c:v>0.98589302458643902</c:v>
                </c:pt>
                <c:pt idx="56413">
                  <c:v>0.98600511213994602</c:v>
                </c:pt>
                <c:pt idx="56414">
                  <c:v>0.98594639731080902</c:v>
                </c:pt>
                <c:pt idx="56415">
                  <c:v>0.98598248551272805</c:v>
                </c:pt>
                <c:pt idx="56416">
                  <c:v>0.98600440079210105</c:v>
                </c:pt>
                <c:pt idx="56417">
                  <c:v>0.98585709195131099</c:v>
                </c:pt>
                <c:pt idx="56418">
                  <c:v>0.98601530514691405</c:v>
                </c:pt>
                <c:pt idx="56419">
                  <c:v>0.98597790863305801</c:v>
                </c:pt>
                <c:pt idx="56420">
                  <c:v>0.98595285393677801</c:v>
                </c:pt>
                <c:pt idx="56421">
                  <c:v>0.98600505655201598</c:v>
                </c:pt>
                <c:pt idx="56422">
                  <c:v>0.98602994361048502</c:v>
                </c:pt>
                <c:pt idx="56423">
                  <c:v>0.98592620816834797</c:v>
                </c:pt>
                <c:pt idx="56424">
                  <c:v>0.98606441286065705</c:v>
                </c:pt>
                <c:pt idx="56425">
                  <c:v>0.98597820100056799</c:v>
                </c:pt>
                <c:pt idx="56426">
                  <c:v>0.98596175849435397</c:v>
                </c:pt>
                <c:pt idx="56427">
                  <c:v>0.98585666461384902</c:v>
                </c:pt>
                <c:pt idx="56428">
                  <c:v>0.98590605311350998</c:v>
                </c:pt>
                <c:pt idx="56429">
                  <c:v>0.98596659296342604</c:v>
                </c:pt>
                <c:pt idx="56430">
                  <c:v>0.98598738972507904</c:v>
                </c:pt>
                <c:pt idx="56431">
                  <c:v>0.98602784851635705</c:v>
                </c:pt>
                <c:pt idx="56432">
                  <c:v>0.98604094554998301</c:v>
                </c:pt>
                <c:pt idx="56433">
                  <c:v>0.986012941969168</c:v>
                </c:pt>
                <c:pt idx="56434">
                  <c:v>0.98585961964749802</c:v>
                </c:pt>
                <c:pt idx="56435">
                  <c:v>0.98602931278415296</c:v>
                </c:pt>
                <c:pt idx="56436">
                  <c:v>0.98611877819804195</c:v>
                </c:pt>
                <c:pt idx="56437">
                  <c:v>0.98595848389539498</c:v>
                </c:pt>
                <c:pt idx="56438">
                  <c:v>0.98606095105890001</c:v>
                </c:pt>
                <c:pt idx="56439">
                  <c:v>0.98586832378856504</c:v>
                </c:pt>
                <c:pt idx="56440">
                  <c:v>0.98592933910957903</c:v>
                </c:pt>
                <c:pt idx="56441">
                  <c:v>0.98599884487004497</c:v>
                </c:pt>
                <c:pt idx="56442">
                  <c:v>0.98607943426273603</c:v>
                </c:pt>
                <c:pt idx="56443">
                  <c:v>0.98593402296519494</c:v>
                </c:pt>
                <c:pt idx="56444">
                  <c:v>0.98588580180165797</c:v>
                </c:pt>
                <c:pt idx="56445">
                  <c:v>0.98595879921467</c:v>
                </c:pt>
                <c:pt idx="56446">
                  <c:v>0.98600500436740202</c:v>
                </c:pt>
                <c:pt idx="56447">
                  <c:v>0.98603741453335603</c:v>
                </c:pt>
                <c:pt idx="56448">
                  <c:v>0.98603122141917898</c:v>
                </c:pt>
                <c:pt idx="56449">
                  <c:v>0.98599946239097902</c:v>
                </c:pt>
                <c:pt idx="56450">
                  <c:v>0.98599851488227697</c:v>
                </c:pt>
                <c:pt idx="56451">
                  <c:v>0.98586200781940003</c:v>
                </c:pt>
                <c:pt idx="56452">
                  <c:v>0.98603881209130795</c:v>
                </c:pt>
                <c:pt idx="56453">
                  <c:v>0.98590948943575096</c:v>
                </c:pt>
                <c:pt idx="56454">
                  <c:v>0.98598656775092697</c:v>
                </c:pt>
                <c:pt idx="56455">
                  <c:v>0.98598117560784404</c:v>
                </c:pt>
                <c:pt idx="56456">
                  <c:v>0.985974507596864</c:v>
                </c:pt>
                <c:pt idx="56457">
                  <c:v>0.98595242559424601</c:v>
                </c:pt>
                <c:pt idx="56458">
                  <c:v>0.985901820534129</c:v>
                </c:pt>
                <c:pt idx="56459">
                  <c:v>0.98601993341232297</c:v>
                </c:pt>
                <c:pt idx="56460">
                  <c:v>0.98600422412877697</c:v>
                </c:pt>
                <c:pt idx="56461">
                  <c:v>0.98608639665863496</c:v>
                </c:pt>
                <c:pt idx="56462">
                  <c:v>0.98591065462558802</c:v>
                </c:pt>
                <c:pt idx="56463">
                  <c:v>0.98599272455229303</c:v>
                </c:pt>
                <c:pt idx="56464">
                  <c:v>0.98599714173715503</c:v>
                </c:pt>
                <c:pt idx="56465">
                  <c:v>0.98593788156493301</c:v>
                </c:pt>
                <c:pt idx="56466">
                  <c:v>0.98592428788966902</c:v>
                </c:pt>
                <c:pt idx="56467">
                  <c:v>0.98599703061206601</c:v>
                </c:pt>
                <c:pt idx="56468">
                  <c:v>0.98579298555291095</c:v>
                </c:pt>
                <c:pt idx="56469">
                  <c:v>0.98593185218234003</c:v>
                </c:pt>
                <c:pt idx="56470">
                  <c:v>0.98596378716567201</c:v>
                </c:pt>
                <c:pt idx="56471">
                  <c:v>0.98595758413824097</c:v>
                </c:pt>
                <c:pt idx="56472">
                  <c:v>0.98594221493104905</c:v>
                </c:pt>
                <c:pt idx="56473">
                  <c:v>0.98585710276572702</c:v>
                </c:pt>
                <c:pt idx="56474">
                  <c:v>0.98600395617207204</c:v>
                </c:pt>
                <c:pt idx="56475">
                  <c:v>0.98600928610095495</c:v>
                </c:pt>
                <c:pt idx="56476">
                  <c:v>0.98600382901944705</c:v>
                </c:pt>
                <c:pt idx="56477">
                  <c:v>0.98587427532856198</c:v>
                </c:pt>
                <c:pt idx="56478">
                  <c:v>0.98593254098689997</c:v>
                </c:pt>
                <c:pt idx="56479">
                  <c:v>0.98599791581621399</c:v>
                </c:pt>
                <c:pt idx="56480">
                  <c:v>0.98603219115787</c:v>
                </c:pt>
                <c:pt idx="56481">
                  <c:v>0.98593551516868705</c:v>
                </c:pt>
                <c:pt idx="56482">
                  <c:v>0.98593423935208602</c:v>
                </c:pt>
                <c:pt idx="56483">
                  <c:v>0.98591167392972001</c:v>
                </c:pt>
                <c:pt idx="56484">
                  <c:v>0.98598805758452901</c:v>
                </c:pt>
                <c:pt idx="56485">
                  <c:v>0.98588293313174402</c:v>
                </c:pt>
                <c:pt idx="56486">
                  <c:v>0.986053294719754</c:v>
                </c:pt>
                <c:pt idx="56487">
                  <c:v>0.98580696895938003</c:v>
                </c:pt>
                <c:pt idx="56488">
                  <c:v>0.98596695664614398</c:v>
                </c:pt>
                <c:pt idx="56489">
                  <c:v>0.98594093990454801</c:v>
                </c:pt>
                <c:pt idx="56490">
                  <c:v>0.98597713709269996</c:v>
                </c:pt>
                <c:pt idx="56491">
                  <c:v>0.98598938192527696</c:v>
                </c:pt>
                <c:pt idx="56492">
                  <c:v>0.98593916227666301</c:v>
                </c:pt>
                <c:pt idx="56493">
                  <c:v>0.98601318665558002</c:v>
                </c:pt>
                <c:pt idx="56494">
                  <c:v>0.98582258904038</c:v>
                </c:pt>
                <c:pt idx="56495">
                  <c:v>0.98605187691253005</c:v>
                </c:pt>
                <c:pt idx="56496">
                  <c:v>0.98600351104787798</c:v>
                </c:pt>
                <c:pt idx="56497">
                  <c:v>0.98602466229936303</c:v>
                </c:pt>
                <c:pt idx="56498">
                  <c:v>0.98598261278105703</c:v>
                </c:pt>
                <c:pt idx="56499">
                  <c:v>0.98602249500016104</c:v>
                </c:pt>
                <c:pt idx="56500">
                  <c:v>0.98595478516989699</c:v>
                </c:pt>
                <c:pt idx="56501">
                  <c:v>0.98606310381233897</c:v>
                </c:pt>
                <c:pt idx="56502">
                  <c:v>0.98598920947783997</c:v>
                </c:pt>
                <c:pt idx="56503">
                  <c:v>0.98597289779384401</c:v>
                </c:pt>
                <c:pt idx="56504">
                  <c:v>0.98594994373714695</c:v>
                </c:pt>
                <c:pt idx="56505">
                  <c:v>0.98594472782680997</c:v>
                </c:pt>
                <c:pt idx="56506">
                  <c:v>0.98596106747721102</c:v>
                </c:pt>
                <c:pt idx="56507">
                  <c:v>0.98603284156251203</c:v>
                </c:pt>
                <c:pt idx="56508">
                  <c:v>0.98591687016155305</c:v>
                </c:pt>
                <c:pt idx="56509">
                  <c:v>0.98575944933714998</c:v>
                </c:pt>
                <c:pt idx="56510">
                  <c:v>0.98593338672125097</c:v>
                </c:pt>
                <c:pt idx="56511">
                  <c:v>0.985982527749518</c:v>
                </c:pt>
                <c:pt idx="56512">
                  <c:v>0.986013545586792</c:v>
                </c:pt>
                <c:pt idx="56513">
                  <c:v>0.98600001877944699</c:v>
                </c:pt>
                <c:pt idx="56514">
                  <c:v>0.98607296365465902</c:v>
                </c:pt>
                <c:pt idx="56515">
                  <c:v>0.98605258955165398</c:v>
                </c:pt>
                <c:pt idx="56516">
                  <c:v>0.98600466255733199</c:v>
                </c:pt>
                <c:pt idx="56517">
                  <c:v>0.98597997578771401</c:v>
                </c:pt>
                <c:pt idx="56518">
                  <c:v>0.98593753796579997</c:v>
                </c:pt>
                <c:pt idx="56519">
                  <c:v>0.98583327175394497</c:v>
                </c:pt>
                <c:pt idx="56520">
                  <c:v>0.985931225597794</c:v>
                </c:pt>
                <c:pt idx="56521">
                  <c:v>0.98595043974968199</c:v>
                </c:pt>
                <c:pt idx="56522">
                  <c:v>0.98587790156160904</c:v>
                </c:pt>
                <c:pt idx="56523">
                  <c:v>0.98595981303703495</c:v>
                </c:pt>
                <c:pt idx="56524">
                  <c:v>0.98594001897129302</c:v>
                </c:pt>
                <c:pt idx="56525">
                  <c:v>0.98603335298466599</c:v>
                </c:pt>
                <c:pt idx="56526">
                  <c:v>0.98587121572480596</c:v>
                </c:pt>
                <c:pt idx="56527">
                  <c:v>0.986010594402561</c:v>
                </c:pt>
                <c:pt idx="56528">
                  <c:v>0.98594683492099999</c:v>
                </c:pt>
                <c:pt idx="56529">
                  <c:v>0.98607013792681597</c:v>
                </c:pt>
                <c:pt idx="56530">
                  <c:v>0.98607031739478102</c:v>
                </c:pt>
                <c:pt idx="56531">
                  <c:v>0.98585018748799502</c:v>
                </c:pt>
                <c:pt idx="56532">
                  <c:v>0.98592427542824201</c:v>
                </c:pt>
                <c:pt idx="56533">
                  <c:v>0.98597015796631504</c:v>
                </c:pt>
                <c:pt idx="56534">
                  <c:v>0.98603744085060197</c:v>
                </c:pt>
                <c:pt idx="56535">
                  <c:v>0.98588012649495504</c:v>
                </c:pt>
                <c:pt idx="56536">
                  <c:v>0.98590866417304002</c:v>
                </c:pt>
                <c:pt idx="56537">
                  <c:v>0.98594452191840398</c:v>
                </c:pt>
                <c:pt idx="56538">
                  <c:v>0.98601485483806495</c:v>
                </c:pt>
                <c:pt idx="56539">
                  <c:v>0.986068528604918</c:v>
                </c:pt>
                <c:pt idx="56540">
                  <c:v>0.98592205949927803</c:v>
                </c:pt>
                <c:pt idx="56541">
                  <c:v>0.98597681343551302</c:v>
                </c:pt>
                <c:pt idx="56542">
                  <c:v>0.98595687547586897</c:v>
                </c:pt>
                <c:pt idx="56543">
                  <c:v>0.98601838096585503</c:v>
                </c:pt>
                <c:pt idx="56544">
                  <c:v>0.98602648770582002</c:v>
                </c:pt>
                <c:pt idx="56545">
                  <c:v>0.98600673068871103</c:v>
                </c:pt>
                <c:pt idx="56546">
                  <c:v>0.98582198888985695</c:v>
                </c:pt>
                <c:pt idx="56547">
                  <c:v>0.98601920203670501</c:v>
                </c:pt>
                <c:pt idx="56548">
                  <c:v>0.98583245581454804</c:v>
                </c:pt>
                <c:pt idx="56549">
                  <c:v>0.98593927023849504</c:v>
                </c:pt>
                <c:pt idx="56550">
                  <c:v>0.985961063092885</c:v>
                </c:pt>
                <c:pt idx="56551">
                  <c:v>0.98605114369331803</c:v>
                </c:pt>
                <c:pt idx="56552">
                  <c:v>0.98586682708975304</c:v>
                </c:pt>
                <c:pt idx="56553">
                  <c:v>0.98596787008268305</c:v>
                </c:pt>
                <c:pt idx="56554">
                  <c:v>0.98595500100343103</c:v>
                </c:pt>
                <c:pt idx="56555">
                  <c:v>0.98595042892374896</c:v>
                </c:pt>
                <c:pt idx="56556">
                  <c:v>0.98597664001888297</c:v>
                </c:pt>
                <c:pt idx="56557">
                  <c:v>0.986019826837502</c:v>
                </c:pt>
                <c:pt idx="56558">
                  <c:v>0.98600571126169301</c:v>
                </c:pt>
                <c:pt idx="56559">
                  <c:v>0.98604350840920696</c:v>
                </c:pt>
                <c:pt idx="56560">
                  <c:v>0.98601835334505905</c:v>
                </c:pt>
                <c:pt idx="56561">
                  <c:v>0.98598350312789396</c:v>
                </c:pt>
                <c:pt idx="56562">
                  <c:v>0.98605321214583597</c:v>
                </c:pt>
                <c:pt idx="56563">
                  <c:v>0.986069915463332</c:v>
                </c:pt>
                <c:pt idx="56564">
                  <c:v>0.98595238522176298</c:v>
                </c:pt>
                <c:pt idx="56565">
                  <c:v>0.98601623725839604</c:v>
                </c:pt>
                <c:pt idx="56566">
                  <c:v>0.98595611492860302</c:v>
                </c:pt>
                <c:pt idx="56567">
                  <c:v>0.98597496273924901</c:v>
                </c:pt>
                <c:pt idx="56568">
                  <c:v>0.98591441182200601</c:v>
                </c:pt>
                <c:pt idx="56569">
                  <c:v>0.98589230743312894</c:v>
                </c:pt>
                <c:pt idx="56570">
                  <c:v>0.98589857006230797</c:v>
                </c:pt>
                <c:pt idx="56571">
                  <c:v>0.98598504034091194</c:v>
                </c:pt>
                <c:pt idx="56572">
                  <c:v>0.98598622879648901</c:v>
                </c:pt>
                <c:pt idx="56573">
                  <c:v>0.98594832501098595</c:v>
                </c:pt>
                <c:pt idx="56574">
                  <c:v>0.98607945056690505</c:v>
                </c:pt>
                <c:pt idx="56575">
                  <c:v>0.98585932114633501</c:v>
                </c:pt>
                <c:pt idx="56576">
                  <c:v>0.98600009369059904</c:v>
                </c:pt>
                <c:pt idx="56577">
                  <c:v>0.98586527560527304</c:v>
                </c:pt>
                <c:pt idx="56578">
                  <c:v>0.98603986336156901</c:v>
                </c:pt>
                <c:pt idx="56579">
                  <c:v>0.98610356231234197</c:v>
                </c:pt>
                <c:pt idx="56580">
                  <c:v>0.98594093663066495</c:v>
                </c:pt>
                <c:pt idx="56581">
                  <c:v>0.98596357666267198</c:v>
                </c:pt>
                <c:pt idx="56582">
                  <c:v>0.98591436037734903</c:v>
                </c:pt>
                <c:pt idx="56583">
                  <c:v>0.98592442340331798</c:v>
                </c:pt>
                <c:pt idx="56584">
                  <c:v>0.98607252150025304</c:v>
                </c:pt>
                <c:pt idx="56585">
                  <c:v>0.98596261631865401</c:v>
                </c:pt>
                <c:pt idx="56586">
                  <c:v>0.98595229516333505</c:v>
                </c:pt>
                <c:pt idx="56587">
                  <c:v>0.98586140757774399</c:v>
                </c:pt>
                <c:pt idx="56588">
                  <c:v>0.98590739052401399</c:v>
                </c:pt>
                <c:pt idx="56589">
                  <c:v>0.98594659940353302</c:v>
                </c:pt>
                <c:pt idx="56590">
                  <c:v>0.986001616530367</c:v>
                </c:pt>
                <c:pt idx="56591">
                  <c:v>0.98597952077588102</c:v>
                </c:pt>
                <c:pt idx="56592">
                  <c:v>0.98588259822777302</c:v>
                </c:pt>
                <c:pt idx="56593">
                  <c:v>0.98600223377185003</c:v>
                </c:pt>
                <c:pt idx="56594">
                  <c:v>0.98598289358747604</c:v>
                </c:pt>
                <c:pt idx="56595">
                  <c:v>0.98604091112462999</c:v>
                </c:pt>
                <c:pt idx="56596">
                  <c:v>0.985967998040854</c:v>
                </c:pt>
                <c:pt idx="56597">
                  <c:v>0.98607089048991103</c:v>
                </c:pt>
                <c:pt idx="56598">
                  <c:v>0.98608288047090398</c:v>
                </c:pt>
                <c:pt idx="56599">
                  <c:v>0.98592585891526896</c:v>
                </c:pt>
                <c:pt idx="56600">
                  <c:v>0.98594084606103105</c:v>
                </c:pt>
                <c:pt idx="56601">
                  <c:v>0.98593708130541102</c:v>
                </c:pt>
                <c:pt idx="56602">
                  <c:v>0.98597824024814695</c:v>
                </c:pt>
                <c:pt idx="56603">
                  <c:v>0.98588122130154399</c:v>
                </c:pt>
                <c:pt idx="56604">
                  <c:v>0.98600046578979705</c:v>
                </c:pt>
                <c:pt idx="56605">
                  <c:v>0.98599900599891299</c:v>
                </c:pt>
                <c:pt idx="56606">
                  <c:v>0.98603424842245901</c:v>
                </c:pt>
                <c:pt idx="56607">
                  <c:v>0.98601715812119495</c:v>
                </c:pt>
                <c:pt idx="56608">
                  <c:v>0.98599520292137699</c:v>
                </c:pt>
                <c:pt idx="56609">
                  <c:v>0.98608191169081505</c:v>
                </c:pt>
                <c:pt idx="56610">
                  <c:v>0.98595540320878805</c:v>
                </c:pt>
                <c:pt idx="56611">
                  <c:v>0.9860311121948</c:v>
                </c:pt>
                <c:pt idx="56612">
                  <c:v>0.98595623672191202</c:v>
                </c:pt>
                <c:pt idx="56613">
                  <c:v>0.98602702244890506</c:v>
                </c:pt>
                <c:pt idx="56614">
                  <c:v>0.98599901427855197</c:v>
                </c:pt>
                <c:pt idx="56615">
                  <c:v>0.985901201123073</c:v>
                </c:pt>
                <c:pt idx="56616">
                  <c:v>0.98607965985493296</c:v>
                </c:pt>
                <c:pt idx="56617">
                  <c:v>0.98592537024872495</c:v>
                </c:pt>
                <c:pt idx="56618">
                  <c:v>0.98598928531876096</c:v>
                </c:pt>
                <c:pt idx="56619">
                  <c:v>0.98603803833537396</c:v>
                </c:pt>
                <c:pt idx="56620">
                  <c:v>0.98593726584195096</c:v>
                </c:pt>
                <c:pt idx="56621">
                  <c:v>0.98597637947842998</c:v>
                </c:pt>
                <c:pt idx="56622">
                  <c:v>0.98602441052165302</c:v>
                </c:pt>
                <c:pt idx="56623">
                  <c:v>0.98601717962176505</c:v>
                </c:pt>
                <c:pt idx="56624">
                  <c:v>0.985912839659421</c:v>
                </c:pt>
                <c:pt idx="56625">
                  <c:v>0.98604408202402005</c:v>
                </c:pt>
                <c:pt idx="56626">
                  <c:v>0.98585307158037405</c:v>
                </c:pt>
                <c:pt idx="56627">
                  <c:v>0.98600725298369796</c:v>
                </c:pt>
                <c:pt idx="56628">
                  <c:v>0.98593597650226195</c:v>
                </c:pt>
                <c:pt idx="56629">
                  <c:v>0.98601522771111605</c:v>
                </c:pt>
                <c:pt idx="56630">
                  <c:v>0.98589576356624997</c:v>
                </c:pt>
                <c:pt idx="56631">
                  <c:v>0.98596586376631101</c:v>
                </c:pt>
                <c:pt idx="56632">
                  <c:v>0.98594434477593595</c:v>
                </c:pt>
                <c:pt idx="56633">
                  <c:v>0.98609462630790001</c:v>
                </c:pt>
                <c:pt idx="56634">
                  <c:v>0.986033165999459</c:v>
                </c:pt>
                <c:pt idx="56635">
                  <c:v>0.98598246522176503</c:v>
                </c:pt>
                <c:pt idx="56636">
                  <c:v>0.98602592164721803</c:v>
                </c:pt>
                <c:pt idx="56637">
                  <c:v>0.98589924291469</c:v>
                </c:pt>
                <c:pt idx="56638">
                  <c:v>0.98598793722526201</c:v>
                </c:pt>
                <c:pt idx="56639">
                  <c:v>0.98592993532759399</c:v>
                </c:pt>
                <c:pt idx="56640">
                  <c:v>0.98591681012392896</c:v>
                </c:pt>
                <c:pt idx="56641">
                  <c:v>0.9858479339806</c:v>
                </c:pt>
                <c:pt idx="56642">
                  <c:v>0.98603703747441096</c:v>
                </c:pt>
                <c:pt idx="56643">
                  <c:v>0.98599049776002601</c:v>
                </c:pt>
                <c:pt idx="56644">
                  <c:v>0.98601757275244895</c:v>
                </c:pt>
                <c:pt idx="56645">
                  <c:v>0.98595844407141497</c:v>
                </c:pt>
                <c:pt idx="56646">
                  <c:v>0.98584373276003701</c:v>
                </c:pt>
                <c:pt idx="56647">
                  <c:v>0.98587579026328298</c:v>
                </c:pt>
                <c:pt idx="56648">
                  <c:v>0.98594847812046105</c:v>
                </c:pt>
                <c:pt idx="56649">
                  <c:v>0.98594907105180796</c:v>
                </c:pt>
                <c:pt idx="56650">
                  <c:v>0.98598448824651297</c:v>
                </c:pt>
                <c:pt idx="56651">
                  <c:v>0.98606005810055097</c:v>
                </c:pt>
                <c:pt idx="56652">
                  <c:v>0.98594540498536698</c:v>
                </c:pt>
                <c:pt idx="56653">
                  <c:v>0.98594211841210999</c:v>
                </c:pt>
                <c:pt idx="56654">
                  <c:v>0.98599783603832603</c:v>
                </c:pt>
                <c:pt idx="56655">
                  <c:v>0.98594104379348302</c:v>
                </c:pt>
                <c:pt idx="56656">
                  <c:v>0.98601676262448401</c:v>
                </c:pt>
                <c:pt idx="56657">
                  <c:v>0.98585252051569305</c:v>
                </c:pt>
                <c:pt idx="56658">
                  <c:v>0.98590118594618004</c:v>
                </c:pt>
                <c:pt idx="56659">
                  <c:v>0.98604673708483104</c:v>
                </c:pt>
                <c:pt idx="56660">
                  <c:v>0.98602653683963903</c:v>
                </c:pt>
                <c:pt idx="56661">
                  <c:v>0.98604647054017103</c:v>
                </c:pt>
                <c:pt idx="56662">
                  <c:v>0.98600320596531299</c:v>
                </c:pt>
                <c:pt idx="56663">
                  <c:v>0.98593456510357302</c:v>
                </c:pt>
                <c:pt idx="56664">
                  <c:v>0.985953312138516</c:v>
                </c:pt>
                <c:pt idx="56665">
                  <c:v>0.98606344520907796</c:v>
                </c:pt>
                <c:pt idx="56666">
                  <c:v>0.98584654201352195</c:v>
                </c:pt>
                <c:pt idx="56667">
                  <c:v>0.98590172754560201</c:v>
                </c:pt>
                <c:pt idx="56668">
                  <c:v>0.98596802982277199</c:v>
                </c:pt>
                <c:pt idx="56669">
                  <c:v>0.986013057721287</c:v>
                </c:pt>
                <c:pt idx="56670">
                  <c:v>0.98601065974383895</c:v>
                </c:pt>
                <c:pt idx="56671">
                  <c:v>0.985923159572476</c:v>
                </c:pt>
                <c:pt idx="56672">
                  <c:v>0.98605546222155505</c:v>
                </c:pt>
                <c:pt idx="56673">
                  <c:v>0.98597173755788903</c:v>
                </c:pt>
                <c:pt idx="56674">
                  <c:v>0.98599594463874396</c:v>
                </c:pt>
                <c:pt idx="56675">
                  <c:v>0.98597340983874704</c:v>
                </c:pt>
                <c:pt idx="56676">
                  <c:v>0.98603310953531897</c:v>
                </c:pt>
                <c:pt idx="56677">
                  <c:v>0.98585138110372095</c:v>
                </c:pt>
                <c:pt idx="56678">
                  <c:v>0.98591385219702099</c:v>
                </c:pt>
                <c:pt idx="56679">
                  <c:v>0.98597459495897</c:v>
                </c:pt>
                <c:pt idx="56680">
                  <c:v>0.98599381987241197</c:v>
                </c:pt>
                <c:pt idx="56681">
                  <c:v>0.98591540346010798</c:v>
                </c:pt>
                <c:pt idx="56682">
                  <c:v>0.98601309905218804</c:v>
                </c:pt>
                <c:pt idx="56683">
                  <c:v>0.98581378814329101</c:v>
                </c:pt>
                <c:pt idx="56684">
                  <c:v>0.98600579893943097</c:v>
                </c:pt>
                <c:pt idx="56685">
                  <c:v>0.98602177416185399</c:v>
                </c:pt>
                <c:pt idx="56686">
                  <c:v>0.98592549000637697</c:v>
                </c:pt>
                <c:pt idx="56687">
                  <c:v>0.98591678959685403</c:v>
                </c:pt>
                <c:pt idx="56688">
                  <c:v>0.98597187326951596</c:v>
                </c:pt>
                <c:pt idx="56689">
                  <c:v>0.98593566619192696</c:v>
                </c:pt>
                <c:pt idx="56690">
                  <c:v>0.985991679658339</c:v>
                </c:pt>
                <c:pt idx="56691">
                  <c:v>0.98580808236079398</c:v>
                </c:pt>
                <c:pt idx="56692">
                  <c:v>0.98604173693419395</c:v>
                </c:pt>
                <c:pt idx="56693">
                  <c:v>0.98597979173291495</c:v>
                </c:pt>
                <c:pt idx="56694">
                  <c:v>0.98592855076126995</c:v>
                </c:pt>
                <c:pt idx="56695">
                  <c:v>0.98603731019384999</c:v>
                </c:pt>
                <c:pt idx="56696">
                  <c:v>0.98591806711907104</c:v>
                </c:pt>
                <c:pt idx="56697">
                  <c:v>0.98599074812309195</c:v>
                </c:pt>
                <c:pt idx="56698">
                  <c:v>0.98592431269534797</c:v>
                </c:pt>
                <c:pt idx="56699">
                  <c:v>0.98592286227506098</c:v>
                </c:pt>
                <c:pt idx="56700">
                  <c:v>0.98599481840600001</c:v>
                </c:pt>
                <c:pt idx="56701">
                  <c:v>0.98602523209864401</c:v>
                </c:pt>
                <c:pt idx="56702">
                  <c:v>0.98586625441688802</c:v>
                </c:pt>
                <c:pt idx="56703">
                  <c:v>0.98602620256212004</c:v>
                </c:pt>
                <c:pt idx="56704">
                  <c:v>0.985900039965804</c:v>
                </c:pt>
                <c:pt idx="56705">
                  <c:v>0.98605825943092396</c:v>
                </c:pt>
                <c:pt idx="56706">
                  <c:v>0.98596372247190101</c:v>
                </c:pt>
                <c:pt idx="56707">
                  <c:v>0.98596220975743698</c:v>
                </c:pt>
                <c:pt idx="56708">
                  <c:v>0.98608377610611198</c:v>
                </c:pt>
                <c:pt idx="56709">
                  <c:v>0.98591933702074397</c:v>
                </c:pt>
                <c:pt idx="56710">
                  <c:v>0.98594982558245403</c:v>
                </c:pt>
                <c:pt idx="56711">
                  <c:v>0.98591486918495996</c:v>
                </c:pt>
                <c:pt idx="56712">
                  <c:v>0.98603201802835305</c:v>
                </c:pt>
                <c:pt idx="56713">
                  <c:v>0.98598808296359597</c:v>
                </c:pt>
                <c:pt idx="56714">
                  <c:v>0.98588211239332302</c:v>
                </c:pt>
                <c:pt idx="56715">
                  <c:v>0.98593688282329395</c:v>
                </c:pt>
                <c:pt idx="56716">
                  <c:v>0.985770007556933</c:v>
                </c:pt>
                <c:pt idx="56717">
                  <c:v>0.98598576257470105</c:v>
                </c:pt>
                <c:pt idx="56718">
                  <c:v>0.98591833672204798</c:v>
                </c:pt>
                <c:pt idx="56719">
                  <c:v>0.98602140321504095</c:v>
                </c:pt>
                <c:pt idx="56720">
                  <c:v>0.98598165557274298</c:v>
                </c:pt>
                <c:pt idx="56721">
                  <c:v>0.98604350254867401</c:v>
                </c:pt>
                <c:pt idx="56722">
                  <c:v>0.98593895553745403</c:v>
                </c:pt>
                <c:pt idx="56723">
                  <c:v>0.98600166884090701</c:v>
                </c:pt>
                <c:pt idx="56724">
                  <c:v>0.98609180815696795</c:v>
                </c:pt>
                <c:pt idx="56725">
                  <c:v>0.98596988543483199</c:v>
                </c:pt>
                <c:pt idx="56726">
                  <c:v>0.98591719537413103</c:v>
                </c:pt>
                <c:pt idx="56727">
                  <c:v>0.98592165272821597</c:v>
                </c:pt>
                <c:pt idx="56728">
                  <c:v>0.985968674676728</c:v>
                </c:pt>
                <c:pt idx="56729">
                  <c:v>0.98608553790979403</c:v>
                </c:pt>
                <c:pt idx="56730">
                  <c:v>0.98593027738592098</c:v>
                </c:pt>
                <c:pt idx="56731">
                  <c:v>0.98609856942931295</c:v>
                </c:pt>
                <c:pt idx="56732">
                  <c:v>0.98592699042133003</c:v>
                </c:pt>
                <c:pt idx="56733">
                  <c:v>0.98594982371491002</c:v>
                </c:pt>
                <c:pt idx="56734">
                  <c:v>0.98595431266306899</c:v>
                </c:pt>
                <c:pt idx="56735">
                  <c:v>0.98600966273356105</c:v>
                </c:pt>
                <c:pt idx="56736">
                  <c:v>0.98586357833778404</c:v>
                </c:pt>
                <c:pt idx="56737">
                  <c:v>0.98601815180303998</c:v>
                </c:pt>
                <c:pt idx="56738">
                  <c:v>0.98591140196133098</c:v>
                </c:pt>
                <c:pt idx="56739">
                  <c:v>0.98603328198106799</c:v>
                </c:pt>
                <c:pt idx="56740">
                  <c:v>0.98595798171952598</c:v>
                </c:pt>
                <c:pt idx="56741">
                  <c:v>0.98597244982835397</c:v>
                </c:pt>
                <c:pt idx="56742">
                  <c:v>0.98596427284238697</c:v>
                </c:pt>
                <c:pt idx="56743">
                  <c:v>0.98604465135407604</c:v>
                </c:pt>
                <c:pt idx="56744">
                  <c:v>0.985924527094723</c:v>
                </c:pt>
                <c:pt idx="56745">
                  <c:v>0.98597998639990603</c:v>
                </c:pt>
                <c:pt idx="56746">
                  <c:v>0.98594074767433104</c:v>
                </c:pt>
                <c:pt idx="56747">
                  <c:v>0.98589991378798503</c:v>
                </c:pt>
                <c:pt idx="56748">
                  <c:v>0.98595860696875404</c:v>
                </c:pt>
                <c:pt idx="56749">
                  <c:v>0.98596781145683798</c:v>
                </c:pt>
                <c:pt idx="56750">
                  <c:v>0.98603469078482897</c:v>
                </c:pt>
                <c:pt idx="56751">
                  <c:v>0.98599802979180895</c:v>
                </c:pt>
                <c:pt idx="56752">
                  <c:v>0.98598461756801703</c:v>
                </c:pt>
                <c:pt idx="56753">
                  <c:v>0.98611790482221295</c:v>
                </c:pt>
                <c:pt idx="56754">
                  <c:v>0.98592616806671995</c:v>
                </c:pt>
                <c:pt idx="56755">
                  <c:v>0.98594462108955605</c:v>
                </c:pt>
                <c:pt idx="56756">
                  <c:v>0.985863717469602</c:v>
                </c:pt>
                <c:pt idx="56757">
                  <c:v>0.98604212860658103</c:v>
                </c:pt>
                <c:pt idx="56758">
                  <c:v>0.98590519271534005</c:v>
                </c:pt>
                <c:pt idx="56759">
                  <c:v>0.98586736737409397</c:v>
                </c:pt>
                <c:pt idx="56760">
                  <c:v>0.98602433615877005</c:v>
                </c:pt>
                <c:pt idx="56761">
                  <c:v>0.98601844138962402</c:v>
                </c:pt>
                <c:pt idx="56762">
                  <c:v>0.98588898635647904</c:v>
                </c:pt>
                <c:pt idx="56763">
                  <c:v>0.98600791893633899</c:v>
                </c:pt>
                <c:pt idx="56764">
                  <c:v>0.98607956169178101</c:v>
                </c:pt>
                <c:pt idx="56765">
                  <c:v>0.98597911803429505</c:v>
                </c:pt>
                <c:pt idx="56766">
                  <c:v>0.98598661317890002</c:v>
                </c:pt>
                <c:pt idx="56767">
                  <c:v>0.98591150669459604</c:v>
                </c:pt>
                <c:pt idx="56768">
                  <c:v>0.986009076454894</c:v>
                </c:pt>
                <c:pt idx="56769">
                  <c:v>0.98607196612612602</c:v>
                </c:pt>
                <c:pt idx="56770">
                  <c:v>0.98599789390873305</c:v>
                </c:pt>
                <c:pt idx="56771">
                  <c:v>0.98603426397946603</c:v>
                </c:pt>
                <c:pt idx="56772">
                  <c:v>0.98603293759126398</c:v>
                </c:pt>
                <c:pt idx="56773">
                  <c:v>0.986049940771758</c:v>
                </c:pt>
                <c:pt idx="56774">
                  <c:v>0.98602166993300799</c:v>
                </c:pt>
                <c:pt idx="56775">
                  <c:v>0.98592784277863299</c:v>
                </c:pt>
                <c:pt idx="56776">
                  <c:v>0.98598894966471695</c:v>
                </c:pt>
                <c:pt idx="56777">
                  <c:v>0.98582319568239796</c:v>
                </c:pt>
                <c:pt idx="56778">
                  <c:v>0.98602790604839996</c:v>
                </c:pt>
                <c:pt idx="56779">
                  <c:v>0.98594925794636201</c:v>
                </c:pt>
                <c:pt idx="56780">
                  <c:v>0.98605172115147399</c:v>
                </c:pt>
                <c:pt idx="56781">
                  <c:v>0.98590321686807103</c:v>
                </c:pt>
                <c:pt idx="56782">
                  <c:v>0.98591100875636095</c:v>
                </c:pt>
                <c:pt idx="56783">
                  <c:v>0.98586511102456997</c:v>
                </c:pt>
                <c:pt idx="56784">
                  <c:v>0.98591479938418702</c:v>
                </c:pt>
                <c:pt idx="56785">
                  <c:v>0.98603129443358295</c:v>
                </c:pt>
                <c:pt idx="56786">
                  <c:v>0.98587669316724902</c:v>
                </c:pt>
                <c:pt idx="56787">
                  <c:v>0.98596990464298795</c:v>
                </c:pt>
                <c:pt idx="56788">
                  <c:v>0.985887672147302</c:v>
                </c:pt>
                <c:pt idx="56789">
                  <c:v>0.98609585598206695</c:v>
                </c:pt>
                <c:pt idx="56790">
                  <c:v>0.98592175813812699</c:v>
                </c:pt>
                <c:pt idx="56791">
                  <c:v>0.98593369561894395</c:v>
                </c:pt>
                <c:pt idx="56792">
                  <c:v>0.98601778095903803</c:v>
                </c:pt>
                <c:pt idx="56793">
                  <c:v>0.98584746343363905</c:v>
                </c:pt>
                <c:pt idx="56794">
                  <c:v>0.98596611617294305</c:v>
                </c:pt>
                <c:pt idx="56795">
                  <c:v>0.98591563639232804</c:v>
                </c:pt>
                <c:pt idx="56796">
                  <c:v>0.98589762244674795</c:v>
                </c:pt>
                <c:pt idx="56797">
                  <c:v>0.98599971166467504</c:v>
                </c:pt>
                <c:pt idx="56798">
                  <c:v>0.985948715023508</c:v>
                </c:pt>
                <c:pt idx="56799">
                  <c:v>0.98596521376500001</c:v>
                </c:pt>
                <c:pt idx="56800">
                  <c:v>0.985924142980384</c:v>
                </c:pt>
                <c:pt idx="56801">
                  <c:v>0.98597312371825097</c:v>
                </c:pt>
                <c:pt idx="56802">
                  <c:v>0.98608840949404197</c:v>
                </c:pt>
                <c:pt idx="56803">
                  <c:v>0.98587467079530899</c:v>
                </c:pt>
                <c:pt idx="56804">
                  <c:v>0.98598397308497998</c:v>
                </c:pt>
                <c:pt idx="56805">
                  <c:v>0.98578872187028599</c:v>
                </c:pt>
                <c:pt idx="56806">
                  <c:v>0.98595549557686202</c:v>
                </c:pt>
                <c:pt idx="56807">
                  <c:v>0.98598990434392098</c:v>
                </c:pt>
                <c:pt idx="56808">
                  <c:v>0.986054552213527</c:v>
                </c:pt>
                <c:pt idx="56809">
                  <c:v>0.98599614639463795</c:v>
                </c:pt>
                <c:pt idx="56810">
                  <c:v>0.98591651407325698</c:v>
                </c:pt>
                <c:pt idx="56811">
                  <c:v>0.98589341356215598</c:v>
                </c:pt>
                <c:pt idx="56812">
                  <c:v>0.98589858695012</c:v>
                </c:pt>
                <c:pt idx="56813">
                  <c:v>0.985932263575234</c:v>
                </c:pt>
                <c:pt idx="56814">
                  <c:v>0.98600655822377703</c:v>
                </c:pt>
                <c:pt idx="56815">
                  <c:v>0.98599760616044296</c:v>
                </c:pt>
                <c:pt idx="56816">
                  <c:v>0.98597932244810005</c:v>
                </c:pt>
                <c:pt idx="56817">
                  <c:v>0.98600857235733397</c:v>
                </c:pt>
                <c:pt idx="56818">
                  <c:v>0.98596164217960802</c:v>
                </c:pt>
                <c:pt idx="56819">
                  <c:v>0.98600416252373002</c:v>
                </c:pt>
                <c:pt idx="56820">
                  <c:v>0.98581751870395895</c:v>
                </c:pt>
                <c:pt idx="56821">
                  <c:v>0.98592428683940603</c:v>
                </c:pt>
                <c:pt idx="56822">
                  <c:v>0.98593780907074602</c:v>
                </c:pt>
                <c:pt idx="56823">
                  <c:v>0.98598792034215899</c:v>
                </c:pt>
                <c:pt idx="56824">
                  <c:v>0.98597702949660604</c:v>
                </c:pt>
                <c:pt idx="56825">
                  <c:v>0.98595267408102205</c:v>
                </c:pt>
                <c:pt idx="56826">
                  <c:v>0.98605073995153403</c:v>
                </c:pt>
                <c:pt idx="56827">
                  <c:v>0.98589444148651495</c:v>
                </c:pt>
                <c:pt idx="56828">
                  <c:v>0.98591433991029898</c:v>
                </c:pt>
                <c:pt idx="56829">
                  <c:v>0.98597406642709895</c:v>
                </c:pt>
                <c:pt idx="56830">
                  <c:v>0.98605994654635598</c:v>
                </c:pt>
                <c:pt idx="56831">
                  <c:v>0.98608632374710603</c:v>
                </c:pt>
                <c:pt idx="56832">
                  <c:v>0.98591825513662501</c:v>
                </c:pt>
                <c:pt idx="56833">
                  <c:v>0.98599093454704301</c:v>
                </c:pt>
                <c:pt idx="56834">
                  <c:v>0.98601036142964105</c:v>
                </c:pt>
                <c:pt idx="56835">
                  <c:v>0.98589089220797899</c:v>
                </c:pt>
                <c:pt idx="56836">
                  <c:v>0.98589654395515502</c:v>
                </c:pt>
                <c:pt idx="56837">
                  <c:v>0.98599567884599204</c:v>
                </c:pt>
                <c:pt idx="56838">
                  <c:v>0.98603926098526995</c:v>
                </c:pt>
                <c:pt idx="56839">
                  <c:v>0.98597916006340203</c:v>
                </c:pt>
                <c:pt idx="56840">
                  <c:v>0.985928576472206</c:v>
                </c:pt>
                <c:pt idx="56841">
                  <c:v>0.98607479165462697</c:v>
                </c:pt>
                <c:pt idx="56842">
                  <c:v>0.98598975191191496</c:v>
                </c:pt>
                <c:pt idx="56843">
                  <c:v>0.98601588253434802</c:v>
                </c:pt>
                <c:pt idx="56844">
                  <c:v>0.98600296381082098</c:v>
                </c:pt>
                <c:pt idx="56845">
                  <c:v>0.98595013624071803</c:v>
                </c:pt>
                <c:pt idx="56846">
                  <c:v>0.98602718995628602</c:v>
                </c:pt>
                <c:pt idx="56847">
                  <c:v>0.98605557281600298</c:v>
                </c:pt>
                <c:pt idx="56848">
                  <c:v>0.98596629052829998</c:v>
                </c:pt>
                <c:pt idx="56849">
                  <c:v>0.98603516709996497</c:v>
                </c:pt>
                <c:pt idx="56850">
                  <c:v>0.98598612251576101</c:v>
                </c:pt>
                <c:pt idx="56851">
                  <c:v>0.98604711927678601</c:v>
                </c:pt>
                <c:pt idx="56852">
                  <c:v>0.98593788690844697</c:v>
                </c:pt>
                <c:pt idx="56853">
                  <c:v>0.98590654855380899</c:v>
                </c:pt>
                <c:pt idx="56854">
                  <c:v>0.98582537134136905</c:v>
                </c:pt>
                <c:pt idx="56855">
                  <c:v>0.98596480816392995</c:v>
                </c:pt>
                <c:pt idx="56856">
                  <c:v>0.98594003073685299</c:v>
                </c:pt>
                <c:pt idx="56857">
                  <c:v>0.98593263001404496</c:v>
                </c:pt>
                <c:pt idx="56858">
                  <c:v>0.98597189454221601</c:v>
                </c:pt>
                <c:pt idx="56859">
                  <c:v>0.98600877863970504</c:v>
                </c:pt>
                <c:pt idx="56860">
                  <c:v>0.98593553539805701</c:v>
                </c:pt>
                <c:pt idx="56861">
                  <c:v>0.98593544101543695</c:v>
                </c:pt>
                <c:pt idx="56862">
                  <c:v>0.98609236880959095</c:v>
                </c:pt>
                <c:pt idx="56863">
                  <c:v>0.98591123694432303</c:v>
                </c:pt>
                <c:pt idx="56864">
                  <c:v>0.98605443080326105</c:v>
                </c:pt>
                <c:pt idx="56865">
                  <c:v>0.98599863322427705</c:v>
                </c:pt>
                <c:pt idx="56866">
                  <c:v>0.98600201757337402</c:v>
                </c:pt>
                <c:pt idx="56867">
                  <c:v>0.98597503074874804</c:v>
                </c:pt>
                <c:pt idx="56868">
                  <c:v>0.98595632557329604</c:v>
                </c:pt>
                <c:pt idx="56869">
                  <c:v>0.98602333412728305</c:v>
                </c:pt>
                <c:pt idx="56870">
                  <c:v>0.986009000269645</c:v>
                </c:pt>
                <c:pt idx="56871">
                  <c:v>0.98593117383786</c:v>
                </c:pt>
                <c:pt idx="56872">
                  <c:v>0.98602510607308902</c:v>
                </c:pt>
                <c:pt idx="56873">
                  <c:v>0.98590891139904002</c:v>
                </c:pt>
                <c:pt idx="56874">
                  <c:v>0.985995207613798</c:v>
                </c:pt>
                <c:pt idx="56875">
                  <c:v>0.98581702831921303</c:v>
                </c:pt>
                <c:pt idx="56876">
                  <c:v>0.985905798491718</c:v>
                </c:pt>
                <c:pt idx="56877">
                  <c:v>0.98605711511865701</c:v>
                </c:pt>
                <c:pt idx="56878">
                  <c:v>0.98604819784692299</c:v>
                </c:pt>
                <c:pt idx="56879">
                  <c:v>0.98593895820688804</c:v>
                </c:pt>
                <c:pt idx="56880">
                  <c:v>0.98598712602599903</c:v>
                </c:pt>
                <c:pt idx="56881">
                  <c:v>0.986062495401405</c:v>
                </c:pt>
                <c:pt idx="56882">
                  <c:v>0.985971230887146</c:v>
                </c:pt>
                <c:pt idx="56883">
                  <c:v>0.986026564543935</c:v>
                </c:pt>
                <c:pt idx="56884">
                  <c:v>0.98603514923549196</c:v>
                </c:pt>
                <c:pt idx="56885">
                  <c:v>0.98594945435010095</c:v>
                </c:pt>
                <c:pt idx="56886">
                  <c:v>0.98597010417920405</c:v>
                </c:pt>
                <c:pt idx="56887">
                  <c:v>0.98589227260617096</c:v>
                </c:pt>
                <c:pt idx="56888">
                  <c:v>0.98599298503847899</c:v>
                </c:pt>
                <c:pt idx="56889">
                  <c:v>0.98584796832869603</c:v>
                </c:pt>
                <c:pt idx="56890">
                  <c:v>0.98594732782264105</c:v>
                </c:pt>
                <c:pt idx="56891">
                  <c:v>0.985981137514643</c:v>
                </c:pt>
                <c:pt idx="56892">
                  <c:v>0.98599344211411999</c:v>
                </c:pt>
                <c:pt idx="56893">
                  <c:v>0.98604458545893603</c:v>
                </c:pt>
                <c:pt idx="56894">
                  <c:v>0.98596351318272502</c:v>
                </c:pt>
                <c:pt idx="56895">
                  <c:v>0.98593267626047199</c:v>
                </c:pt>
                <c:pt idx="56896">
                  <c:v>0.98580687817528101</c:v>
                </c:pt>
                <c:pt idx="56897">
                  <c:v>0.985998121332328</c:v>
                </c:pt>
                <c:pt idx="56898">
                  <c:v>0.98600109085398802</c:v>
                </c:pt>
                <c:pt idx="56899">
                  <c:v>0.98599227111286003</c:v>
                </c:pt>
                <c:pt idx="56900">
                  <c:v>0.98588822151743205</c:v>
                </c:pt>
                <c:pt idx="56901">
                  <c:v>0.98607253891312496</c:v>
                </c:pt>
                <c:pt idx="56902">
                  <c:v>0.98592713122544495</c:v>
                </c:pt>
                <c:pt idx="56903">
                  <c:v>0.98597612694418302</c:v>
                </c:pt>
                <c:pt idx="56904">
                  <c:v>0.98594813600638198</c:v>
                </c:pt>
                <c:pt idx="56905">
                  <c:v>0.98609065046866495</c:v>
                </c:pt>
                <c:pt idx="56906">
                  <c:v>0.98597178030870702</c:v>
                </c:pt>
                <c:pt idx="56907">
                  <c:v>0.98587507972404498</c:v>
                </c:pt>
                <c:pt idx="56908">
                  <c:v>0.98590060603405005</c:v>
                </c:pt>
                <c:pt idx="56909">
                  <c:v>0.98596983586029097</c:v>
                </c:pt>
                <c:pt idx="56910">
                  <c:v>0.98597844103627297</c:v>
                </c:pt>
                <c:pt idx="56911">
                  <c:v>0.985912879608278</c:v>
                </c:pt>
                <c:pt idx="56912">
                  <c:v>0.98595945381744299</c:v>
                </c:pt>
                <c:pt idx="56913">
                  <c:v>0.98587134887711703</c:v>
                </c:pt>
                <c:pt idx="56914">
                  <c:v>0.98592510494353303</c:v>
                </c:pt>
                <c:pt idx="56915">
                  <c:v>0.98589532333608598</c:v>
                </c:pt>
                <c:pt idx="56916">
                  <c:v>0.98599897507603695</c:v>
                </c:pt>
                <c:pt idx="56917">
                  <c:v>0.98593996629983205</c:v>
                </c:pt>
                <c:pt idx="56918">
                  <c:v>0.98602374821522998</c:v>
                </c:pt>
                <c:pt idx="56919">
                  <c:v>0.98591043061338901</c:v>
                </c:pt>
                <c:pt idx="56920">
                  <c:v>0.98590807843985095</c:v>
                </c:pt>
                <c:pt idx="56921">
                  <c:v>0.98589125802981903</c:v>
                </c:pt>
                <c:pt idx="56922">
                  <c:v>0.985997511619228</c:v>
                </c:pt>
                <c:pt idx="56923">
                  <c:v>0.98601551711649305</c:v>
                </c:pt>
                <c:pt idx="56924">
                  <c:v>0.98600760033205603</c:v>
                </c:pt>
                <c:pt idx="56925">
                  <c:v>0.98598487354044695</c:v>
                </c:pt>
                <c:pt idx="56926">
                  <c:v>0.98606757185856497</c:v>
                </c:pt>
                <c:pt idx="56927">
                  <c:v>0.98594429298328701</c:v>
                </c:pt>
                <c:pt idx="56928">
                  <c:v>0.98605038663116396</c:v>
                </c:pt>
                <c:pt idx="56929">
                  <c:v>0.98596365136590303</c:v>
                </c:pt>
                <c:pt idx="56930">
                  <c:v>0.98606553660203999</c:v>
                </c:pt>
                <c:pt idx="56931">
                  <c:v>0.985875592612664</c:v>
                </c:pt>
                <c:pt idx="56932">
                  <c:v>0.98600749167872803</c:v>
                </c:pt>
                <c:pt idx="56933">
                  <c:v>0.98598196911931202</c:v>
                </c:pt>
                <c:pt idx="56934">
                  <c:v>0.98601107472766303</c:v>
                </c:pt>
                <c:pt idx="56935">
                  <c:v>0.98606574543895498</c:v>
                </c:pt>
                <c:pt idx="56936">
                  <c:v>0.98584662630526498</c:v>
                </c:pt>
                <c:pt idx="56937">
                  <c:v>0.98610898709647599</c:v>
                </c:pt>
                <c:pt idx="56938">
                  <c:v>0.98605912202416102</c:v>
                </c:pt>
                <c:pt idx="56939">
                  <c:v>0.98598359978795302</c:v>
                </c:pt>
                <c:pt idx="56940">
                  <c:v>0.98598803645576705</c:v>
                </c:pt>
                <c:pt idx="56941">
                  <c:v>0.98595430191094502</c:v>
                </c:pt>
                <c:pt idx="56942">
                  <c:v>0.98587394090341696</c:v>
                </c:pt>
                <c:pt idx="56943">
                  <c:v>0.98612543577489797</c:v>
                </c:pt>
                <c:pt idx="56944">
                  <c:v>0.98595275469784904</c:v>
                </c:pt>
                <c:pt idx="56945">
                  <c:v>0.98602259641707701</c:v>
                </c:pt>
                <c:pt idx="56946">
                  <c:v>0.98600135446486703</c:v>
                </c:pt>
                <c:pt idx="56947">
                  <c:v>0.98590578759395398</c:v>
                </c:pt>
                <c:pt idx="56948">
                  <c:v>0.98586164354774697</c:v>
                </c:pt>
                <c:pt idx="56949">
                  <c:v>0.98601432097743302</c:v>
                </c:pt>
                <c:pt idx="56950">
                  <c:v>0.98602353275521104</c:v>
                </c:pt>
                <c:pt idx="56951">
                  <c:v>0.98603732272584299</c:v>
                </c:pt>
                <c:pt idx="56952">
                  <c:v>0.98592374319774401</c:v>
                </c:pt>
                <c:pt idx="56953">
                  <c:v>0.98607729809073796</c:v>
                </c:pt>
                <c:pt idx="56954">
                  <c:v>0.98602889064842203</c:v>
                </c:pt>
                <c:pt idx="56955">
                  <c:v>0.986068851391249</c:v>
                </c:pt>
                <c:pt idx="56956">
                  <c:v>0.98599554958019398</c:v>
                </c:pt>
                <c:pt idx="56957">
                  <c:v>0.98604166414317795</c:v>
                </c:pt>
                <c:pt idx="56958">
                  <c:v>0.985908219555931</c:v>
                </c:pt>
                <c:pt idx="56959">
                  <c:v>0.98593352485888897</c:v>
                </c:pt>
                <c:pt idx="56960">
                  <c:v>0.98597062966271498</c:v>
                </c:pt>
                <c:pt idx="56961">
                  <c:v>0.98591719079509699</c:v>
                </c:pt>
                <c:pt idx="56962">
                  <c:v>0.98593125354151101</c:v>
                </c:pt>
                <c:pt idx="56963">
                  <c:v>0.98600005189164996</c:v>
                </c:pt>
                <c:pt idx="56964">
                  <c:v>0.98593095427805499</c:v>
                </c:pt>
                <c:pt idx="56965">
                  <c:v>0.98598644483544795</c:v>
                </c:pt>
                <c:pt idx="56966">
                  <c:v>0.98598407087483397</c:v>
                </c:pt>
                <c:pt idx="56967">
                  <c:v>0.98604351884520502</c:v>
                </c:pt>
                <c:pt idx="56968">
                  <c:v>0.98592324063718995</c:v>
                </c:pt>
                <c:pt idx="56969">
                  <c:v>0.98596434685419299</c:v>
                </c:pt>
                <c:pt idx="56970">
                  <c:v>0.98590357317589405</c:v>
                </c:pt>
                <c:pt idx="56971">
                  <c:v>0.98606185523046697</c:v>
                </c:pt>
                <c:pt idx="56972">
                  <c:v>0.98586387569485801</c:v>
                </c:pt>
                <c:pt idx="56973">
                  <c:v>0.98598535886915495</c:v>
                </c:pt>
                <c:pt idx="56974">
                  <c:v>0.98607812838707598</c:v>
                </c:pt>
                <c:pt idx="56975">
                  <c:v>0.98600244903760303</c:v>
                </c:pt>
                <c:pt idx="56976">
                  <c:v>0.98589382643949997</c:v>
                </c:pt>
                <c:pt idx="56977">
                  <c:v>0.985935016469218</c:v>
                </c:pt>
                <c:pt idx="56978">
                  <c:v>0.98598649354513102</c:v>
                </c:pt>
                <c:pt idx="56979">
                  <c:v>0.98603015516416204</c:v>
                </c:pt>
                <c:pt idx="56980">
                  <c:v>0.98602006848661605</c:v>
                </c:pt>
                <c:pt idx="56981">
                  <c:v>0.98605216419720598</c:v>
                </c:pt>
                <c:pt idx="56982">
                  <c:v>0.98603639414628197</c:v>
                </c:pt>
                <c:pt idx="56983">
                  <c:v>0.985913002185689</c:v>
                </c:pt>
                <c:pt idx="56984">
                  <c:v>0.98598114042571094</c:v>
                </c:pt>
                <c:pt idx="56985">
                  <c:v>0.98592871096069501</c:v>
                </c:pt>
                <c:pt idx="56986">
                  <c:v>0.98589571199213699</c:v>
                </c:pt>
                <c:pt idx="56987">
                  <c:v>0.98601964370862105</c:v>
                </c:pt>
                <c:pt idx="56988">
                  <c:v>0.98603447067671302</c:v>
                </c:pt>
                <c:pt idx="56989">
                  <c:v>0.98594705597322596</c:v>
                </c:pt>
                <c:pt idx="56990">
                  <c:v>0.98595239037162297</c:v>
                </c:pt>
                <c:pt idx="56991">
                  <c:v>0.98599619518973902</c:v>
                </c:pt>
                <c:pt idx="56992">
                  <c:v>0.98596113453045497</c:v>
                </c:pt>
                <c:pt idx="56993">
                  <c:v>0.98588022527488295</c:v>
                </c:pt>
                <c:pt idx="56994">
                  <c:v>0.98602718829810099</c:v>
                </c:pt>
                <c:pt idx="56995">
                  <c:v>0.98585286925972904</c:v>
                </c:pt>
                <c:pt idx="56996">
                  <c:v>0.98600053333332605</c:v>
                </c:pt>
                <c:pt idx="56997">
                  <c:v>0.98594868164553295</c:v>
                </c:pt>
                <c:pt idx="56998">
                  <c:v>0.98609950430598903</c:v>
                </c:pt>
                <c:pt idx="56999">
                  <c:v>0.98600798986259097</c:v>
                </c:pt>
                <c:pt idx="57000">
                  <c:v>0.98589882864089695</c:v>
                </c:pt>
                <c:pt idx="57001">
                  <c:v>0.98599597805092698</c:v>
                </c:pt>
                <c:pt idx="57002">
                  <c:v>0.98596201181641596</c:v>
                </c:pt>
                <c:pt idx="57003">
                  <c:v>0.98600309371450201</c:v>
                </c:pt>
                <c:pt idx="57004">
                  <c:v>0.98597482425704797</c:v>
                </c:pt>
                <c:pt idx="57005">
                  <c:v>0.98589515899365698</c:v>
                </c:pt>
                <c:pt idx="57006">
                  <c:v>0.986057397110499</c:v>
                </c:pt>
                <c:pt idx="57007">
                  <c:v>0.98590422945284995</c:v>
                </c:pt>
                <c:pt idx="57008">
                  <c:v>0.98595860311931904</c:v>
                </c:pt>
                <c:pt idx="57009">
                  <c:v>0.98601082326565503</c:v>
                </c:pt>
                <c:pt idx="57010">
                  <c:v>0.98608573806558697</c:v>
                </c:pt>
                <c:pt idx="57011">
                  <c:v>0.98602009657196399</c:v>
                </c:pt>
                <c:pt idx="57012">
                  <c:v>0.98602077184090398</c:v>
                </c:pt>
                <c:pt idx="57013">
                  <c:v>0.98593037095552305</c:v>
                </c:pt>
                <c:pt idx="57014">
                  <c:v>0.98601117337069999</c:v>
                </c:pt>
                <c:pt idx="57015">
                  <c:v>0.98596553302366596</c:v>
                </c:pt>
                <c:pt idx="57016">
                  <c:v>0.98598848235977099</c:v>
                </c:pt>
                <c:pt idx="57017">
                  <c:v>0.98600933306877103</c:v>
                </c:pt>
                <c:pt idx="57018">
                  <c:v>0.98590016668166403</c:v>
                </c:pt>
                <c:pt idx="57019">
                  <c:v>0.98588708727723795</c:v>
                </c:pt>
                <c:pt idx="57020">
                  <c:v>0.98599768757492701</c:v>
                </c:pt>
                <c:pt idx="57021">
                  <c:v>0.98592243958178405</c:v>
                </c:pt>
                <c:pt idx="57022">
                  <c:v>0.98596999104998995</c:v>
                </c:pt>
                <c:pt idx="57023">
                  <c:v>0.98586395645188896</c:v>
                </c:pt>
                <c:pt idx="57024">
                  <c:v>0.98613474801076995</c:v>
                </c:pt>
                <c:pt idx="57025">
                  <c:v>0.98588065682281301</c:v>
                </c:pt>
                <c:pt idx="57026">
                  <c:v>0.98603583871003797</c:v>
                </c:pt>
                <c:pt idx="57027">
                  <c:v>0.98586214551270801</c:v>
                </c:pt>
                <c:pt idx="57028">
                  <c:v>0.98606667753288002</c:v>
                </c:pt>
                <c:pt idx="57029">
                  <c:v>0.98593971822509097</c:v>
                </c:pt>
                <c:pt idx="57030">
                  <c:v>0.98600042210851402</c:v>
                </c:pt>
                <c:pt idx="57031">
                  <c:v>0.98595020924324706</c:v>
                </c:pt>
                <c:pt idx="57032">
                  <c:v>0.98592602435172905</c:v>
                </c:pt>
                <c:pt idx="57033">
                  <c:v>0.98603847880420303</c:v>
                </c:pt>
                <c:pt idx="57034">
                  <c:v>0.98592187940198295</c:v>
                </c:pt>
                <c:pt idx="57035">
                  <c:v>0.98588746920493797</c:v>
                </c:pt>
                <c:pt idx="57036">
                  <c:v>0.98593966710538095</c:v>
                </c:pt>
                <c:pt idx="57037">
                  <c:v>0.98595979885748397</c:v>
                </c:pt>
                <c:pt idx="57038">
                  <c:v>0.98593523262082605</c:v>
                </c:pt>
                <c:pt idx="57039">
                  <c:v>0.98592279406679995</c:v>
                </c:pt>
                <c:pt idx="57040">
                  <c:v>0.985908825802286</c:v>
                </c:pt>
                <c:pt idx="57041">
                  <c:v>0.98592088594321303</c:v>
                </c:pt>
                <c:pt idx="57042">
                  <c:v>0.98593043562711702</c:v>
                </c:pt>
                <c:pt idx="57043">
                  <c:v>0.98592620048423296</c:v>
                </c:pt>
                <c:pt idx="57044">
                  <c:v>0.98610379548263205</c:v>
                </c:pt>
                <c:pt idx="57045">
                  <c:v>0.98593313486103995</c:v>
                </c:pt>
                <c:pt idx="57046">
                  <c:v>0.98606394990887203</c:v>
                </c:pt>
                <c:pt idx="57047">
                  <c:v>0.98591534358667898</c:v>
                </c:pt>
                <c:pt idx="57048">
                  <c:v>0.98586995973476799</c:v>
                </c:pt>
                <c:pt idx="57049">
                  <c:v>0.98594077104431899</c:v>
                </c:pt>
                <c:pt idx="57050">
                  <c:v>0.98592895903066902</c:v>
                </c:pt>
                <c:pt idx="57051">
                  <c:v>0.98607495319118399</c:v>
                </c:pt>
                <c:pt idx="57052">
                  <c:v>0.98593582003265301</c:v>
                </c:pt>
                <c:pt idx="57053">
                  <c:v>0.98605307555625499</c:v>
                </c:pt>
                <c:pt idx="57054">
                  <c:v>0.98603240871283604</c:v>
                </c:pt>
                <c:pt idx="57055">
                  <c:v>0.98594410010301103</c:v>
                </c:pt>
                <c:pt idx="57056">
                  <c:v>0.98597893042150297</c:v>
                </c:pt>
                <c:pt idx="57057">
                  <c:v>0.98591086790205495</c:v>
                </c:pt>
                <c:pt idx="57058">
                  <c:v>0.98595513537722801</c:v>
                </c:pt>
                <c:pt idx="57059">
                  <c:v>0.98596821299579296</c:v>
                </c:pt>
                <c:pt idx="57060">
                  <c:v>0.98603566199764403</c:v>
                </c:pt>
                <c:pt idx="57061">
                  <c:v>0.98584528663057003</c:v>
                </c:pt>
                <c:pt idx="57062">
                  <c:v>0.98597440067526998</c:v>
                </c:pt>
                <c:pt idx="57063">
                  <c:v>0.98600196882226299</c:v>
                </c:pt>
                <c:pt idx="57064">
                  <c:v>0.98605619070510997</c:v>
                </c:pt>
                <c:pt idx="57065">
                  <c:v>0.98591210709639099</c:v>
                </c:pt>
                <c:pt idx="57066">
                  <c:v>0.985981931792552</c:v>
                </c:pt>
                <c:pt idx="57067">
                  <c:v>0.98592115864765095</c:v>
                </c:pt>
                <c:pt idx="57068">
                  <c:v>0.98604554660283095</c:v>
                </c:pt>
                <c:pt idx="57069">
                  <c:v>0.98579838910009299</c:v>
                </c:pt>
                <c:pt idx="57070">
                  <c:v>0.98597825925871696</c:v>
                </c:pt>
                <c:pt idx="57071">
                  <c:v>0.98580961042648296</c:v>
                </c:pt>
                <c:pt idx="57072">
                  <c:v>0.98594615354225201</c:v>
                </c:pt>
                <c:pt idx="57073">
                  <c:v>0.98591485649239397</c:v>
                </c:pt>
                <c:pt idx="57074">
                  <c:v>0.985964758833896</c:v>
                </c:pt>
                <c:pt idx="57075">
                  <c:v>0.98594960775196006</c:v>
                </c:pt>
                <c:pt idx="57076">
                  <c:v>0.98605591579757401</c:v>
                </c:pt>
                <c:pt idx="57077">
                  <c:v>0.98596299870279003</c:v>
                </c:pt>
                <c:pt idx="57078">
                  <c:v>0.98606159051751197</c:v>
                </c:pt>
                <c:pt idx="57079">
                  <c:v>0.98591477478635603</c:v>
                </c:pt>
                <c:pt idx="57080">
                  <c:v>0.98602273819031105</c:v>
                </c:pt>
                <c:pt idx="57081">
                  <c:v>0.98598254553334097</c:v>
                </c:pt>
                <c:pt idx="57082">
                  <c:v>0.98593268818156599</c:v>
                </c:pt>
                <c:pt idx="57083">
                  <c:v>0.98598067036926795</c:v>
                </c:pt>
                <c:pt idx="57084">
                  <c:v>0.98582242656684205</c:v>
                </c:pt>
                <c:pt idx="57085">
                  <c:v>0.98595148329387905</c:v>
                </c:pt>
                <c:pt idx="57086">
                  <c:v>0.98603593519334398</c:v>
                </c:pt>
                <c:pt idx="57087">
                  <c:v>0.98595344754257797</c:v>
                </c:pt>
                <c:pt idx="57088">
                  <c:v>0.98594311237741705</c:v>
                </c:pt>
                <c:pt idx="57089">
                  <c:v>0.98584859362411603</c:v>
                </c:pt>
                <c:pt idx="57090">
                  <c:v>0.98597432440601396</c:v>
                </c:pt>
                <c:pt idx="57091">
                  <c:v>0.98598397478944699</c:v>
                </c:pt>
                <c:pt idx="57092">
                  <c:v>0.98596693151515502</c:v>
                </c:pt>
                <c:pt idx="57093">
                  <c:v>0.98600885281448902</c:v>
                </c:pt>
                <c:pt idx="57094">
                  <c:v>0.98587567545145105</c:v>
                </c:pt>
                <c:pt idx="57095">
                  <c:v>0.98605413400975594</c:v>
                </c:pt>
                <c:pt idx="57096">
                  <c:v>0.98607488178707103</c:v>
                </c:pt>
                <c:pt idx="57097">
                  <c:v>0.98594010428367895</c:v>
                </c:pt>
                <c:pt idx="57098">
                  <c:v>0.986003954723214</c:v>
                </c:pt>
                <c:pt idx="57099">
                  <c:v>0.98598274247843398</c:v>
                </c:pt>
                <c:pt idx="57100">
                  <c:v>0.98595337737516198</c:v>
                </c:pt>
                <c:pt idx="57101">
                  <c:v>0.98596149869013405</c:v>
                </c:pt>
                <c:pt idx="57102">
                  <c:v>0.98596459908988998</c:v>
                </c:pt>
                <c:pt idx="57103">
                  <c:v>0.98594389698771601</c:v>
                </c:pt>
                <c:pt idx="57104">
                  <c:v>0.98602121159946698</c:v>
                </c:pt>
                <c:pt idx="57105">
                  <c:v>0.98596698691395201</c:v>
                </c:pt>
                <c:pt idx="57106">
                  <c:v>0.98604622538768705</c:v>
                </c:pt>
                <c:pt idx="57107">
                  <c:v>0.98589822266984595</c:v>
                </c:pt>
                <c:pt idx="57108">
                  <c:v>0.98588094487424305</c:v>
                </c:pt>
                <c:pt idx="57109">
                  <c:v>0.98597356100478895</c:v>
                </c:pt>
                <c:pt idx="57110">
                  <c:v>0.986005384860283</c:v>
                </c:pt>
                <c:pt idx="57111">
                  <c:v>0.98597784972637703</c:v>
                </c:pt>
                <c:pt idx="57112">
                  <c:v>0.98599671889776996</c:v>
                </c:pt>
                <c:pt idx="57113">
                  <c:v>0.98584901455599006</c:v>
                </c:pt>
                <c:pt idx="57114">
                  <c:v>0.98592717515278205</c:v>
                </c:pt>
                <c:pt idx="57115">
                  <c:v>0.98593736761476802</c:v>
                </c:pt>
                <c:pt idx="57116">
                  <c:v>0.98594596119751599</c:v>
                </c:pt>
                <c:pt idx="57117">
                  <c:v>0.98600098881980602</c:v>
                </c:pt>
                <c:pt idx="57118">
                  <c:v>0.98596520611234095</c:v>
                </c:pt>
                <c:pt idx="57119">
                  <c:v>0.98598575397736998</c:v>
                </c:pt>
                <c:pt idx="57120">
                  <c:v>0.98602731107788</c:v>
                </c:pt>
                <c:pt idx="57121">
                  <c:v>0.98591505697934001</c:v>
                </c:pt>
                <c:pt idx="57122">
                  <c:v>0.98589842879099598</c:v>
                </c:pt>
                <c:pt idx="57123">
                  <c:v>0.98596026824746297</c:v>
                </c:pt>
                <c:pt idx="57124">
                  <c:v>0.98613038680202902</c:v>
                </c:pt>
                <c:pt idx="57125">
                  <c:v>0.98586938993056805</c:v>
                </c:pt>
                <c:pt idx="57126">
                  <c:v>0.98612961441887803</c:v>
                </c:pt>
                <c:pt idx="57127">
                  <c:v>0.98598261518083696</c:v>
                </c:pt>
                <c:pt idx="57128">
                  <c:v>0.98594895158542795</c:v>
                </c:pt>
                <c:pt idx="57129">
                  <c:v>0.98588547729822495</c:v>
                </c:pt>
                <c:pt idx="57130">
                  <c:v>0.98584120100054695</c:v>
                </c:pt>
                <c:pt idx="57131">
                  <c:v>0.98591151691540002</c:v>
                </c:pt>
                <c:pt idx="57132">
                  <c:v>0.98599434920272599</c:v>
                </c:pt>
                <c:pt idx="57133">
                  <c:v>0.98594983777263501</c:v>
                </c:pt>
                <c:pt idx="57134">
                  <c:v>0.98589321855979395</c:v>
                </c:pt>
                <c:pt idx="57135">
                  <c:v>0.98597590878069596</c:v>
                </c:pt>
                <c:pt idx="57136">
                  <c:v>0.98591817139263704</c:v>
                </c:pt>
                <c:pt idx="57137">
                  <c:v>0.985931259632715</c:v>
                </c:pt>
                <c:pt idx="57138">
                  <c:v>0.98594561277961801</c:v>
                </c:pt>
                <c:pt idx="57139">
                  <c:v>0.98609986947648598</c:v>
                </c:pt>
                <c:pt idx="57140">
                  <c:v>0.98603064590663703</c:v>
                </c:pt>
                <c:pt idx="57141">
                  <c:v>0.98592542034998798</c:v>
                </c:pt>
                <c:pt idx="57142">
                  <c:v>0.98592664867886703</c:v>
                </c:pt>
                <c:pt idx="57143">
                  <c:v>0.98582690913180804</c:v>
                </c:pt>
                <c:pt idx="57144">
                  <c:v>0.98591800793584194</c:v>
                </c:pt>
                <c:pt idx="57145">
                  <c:v>0.98596683041262401</c:v>
                </c:pt>
                <c:pt idx="57146">
                  <c:v>0.98591286443470905</c:v>
                </c:pt>
                <c:pt idx="57147">
                  <c:v>0.98598659375223097</c:v>
                </c:pt>
                <c:pt idx="57148">
                  <c:v>0.98590463958200103</c:v>
                </c:pt>
                <c:pt idx="57149">
                  <c:v>0.98602487784550297</c:v>
                </c:pt>
                <c:pt idx="57150">
                  <c:v>0.98595016096350097</c:v>
                </c:pt>
                <c:pt idx="57151">
                  <c:v>0.98598045550561897</c:v>
                </c:pt>
                <c:pt idx="57152">
                  <c:v>0.98599161874468499</c:v>
                </c:pt>
                <c:pt idx="57153">
                  <c:v>0.98599273147397704</c:v>
                </c:pt>
                <c:pt idx="57154">
                  <c:v>0.98604969994526903</c:v>
                </c:pt>
                <c:pt idx="57155">
                  <c:v>0.98591226601523296</c:v>
                </c:pt>
                <c:pt idx="57156">
                  <c:v>0.98593957474893401</c:v>
                </c:pt>
                <c:pt idx="57157">
                  <c:v>0.98590060453134698</c:v>
                </c:pt>
                <c:pt idx="57158">
                  <c:v>0.985982916339883</c:v>
                </c:pt>
                <c:pt idx="57159">
                  <c:v>0.98599508882197595</c:v>
                </c:pt>
                <c:pt idx="57160">
                  <c:v>0.98594186589301502</c:v>
                </c:pt>
                <c:pt idx="57161">
                  <c:v>0.98593657878833496</c:v>
                </c:pt>
                <c:pt idx="57162">
                  <c:v>0.98604166254539205</c:v>
                </c:pt>
                <c:pt idx="57163">
                  <c:v>0.98593701248327204</c:v>
                </c:pt>
                <c:pt idx="57164">
                  <c:v>0.98591901531833803</c:v>
                </c:pt>
                <c:pt idx="57165">
                  <c:v>0.98579653854575</c:v>
                </c:pt>
                <c:pt idx="57166">
                  <c:v>0.98595892478025404</c:v>
                </c:pt>
                <c:pt idx="57167">
                  <c:v>0.98589722168575999</c:v>
                </c:pt>
                <c:pt idx="57168">
                  <c:v>0.98598666329832996</c:v>
                </c:pt>
                <c:pt idx="57169">
                  <c:v>0.98604501003298295</c:v>
                </c:pt>
                <c:pt idx="57170">
                  <c:v>0.98606496231901897</c:v>
                </c:pt>
                <c:pt idx="57171">
                  <c:v>0.98600409020610402</c:v>
                </c:pt>
                <c:pt idx="57172">
                  <c:v>0.98590755306579603</c:v>
                </c:pt>
                <c:pt idx="57173">
                  <c:v>0.98590544739301</c:v>
                </c:pt>
                <c:pt idx="57174">
                  <c:v>0.98599047681640595</c:v>
                </c:pt>
                <c:pt idx="57175">
                  <c:v>0.98598011397072505</c:v>
                </c:pt>
                <c:pt idx="57176">
                  <c:v>0.98595231307531495</c:v>
                </c:pt>
                <c:pt idx="57177">
                  <c:v>0.98600947134069505</c:v>
                </c:pt>
                <c:pt idx="57178">
                  <c:v>0.98593031948205201</c:v>
                </c:pt>
                <c:pt idx="57179">
                  <c:v>0.98593753370599302</c:v>
                </c:pt>
                <c:pt idx="57180">
                  <c:v>0.98613199550203601</c:v>
                </c:pt>
                <c:pt idx="57181">
                  <c:v>0.98599508985654605</c:v>
                </c:pt>
                <c:pt idx="57182">
                  <c:v>0.98601890553344496</c:v>
                </c:pt>
                <c:pt idx="57183">
                  <c:v>0.98606282451702099</c:v>
                </c:pt>
                <c:pt idx="57184">
                  <c:v>0.98584163250703205</c:v>
                </c:pt>
                <c:pt idx="57185">
                  <c:v>0.98598908984267497</c:v>
                </c:pt>
                <c:pt idx="57186">
                  <c:v>0.98595033874039495</c:v>
                </c:pt>
                <c:pt idx="57187">
                  <c:v>0.98597536755244797</c:v>
                </c:pt>
                <c:pt idx="57188">
                  <c:v>0.98594132757254604</c:v>
                </c:pt>
                <c:pt idx="57189">
                  <c:v>0.98600771442797097</c:v>
                </c:pt>
                <c:pt idx="57190">
                  <c:v>0.98592807110691805</c:v>
                </c:pt>
                <c:pt idx="57191">
                  <c:v>0.986034230532295</c:v>
                </c:pt>
                <c:pt idx="57192">
                  <c:v>0.98592226958389395</c:v>
                </c:pt>
                <c:pt idx="57193">
                  <c:v>0.98602417591847202</c:v>
                </c:pt>
                <c:pt idx="57194">
                  <c:v>0.985881005139287</c:v>
                </c:pt>
                <c:pt idx="57195">
                  <c:v>0.98589879851055595</c:v>
                </c:pt>
                <c:pt idx="57196">
                  <c:v>0.98600405036951599</c:v>
                </c:pt>
                <c:pt idx="57197">
                  <c:v>0.985887639234174</c:v>
                </c:pt>
                <c:pt idx="57198">
                  <c:v>0.98596570573300102</c:v>
                </c:pt>
                <c:pt idx="57199">
                  <c:v>0.98605603253235197</c:v>
                </c:pt>
                <c:pt idx="57200">
                  <c:v>0.98596880928303998</c:v>
                </c:pt>
                <c:pt idx="57201">
                  <c:v>0.98597075222402997</c:v>
                </c:pt>
                <c:pt idx="57202">
                  <c:v>0.98581863508800205</c:v>
                </c:pt>
                <c:pt idx="57203">
                  <c:v>0.98599583541075397</c:v>
                </c:pt>
                <c:pt idx="57204">
                  <c:v>0.98595995085702703</c:v>
                </c:pt>
                <c:pt idx="57205">
                  <c:v>0.98601943639385303</c:v>
                </c:pt>
                <c:pt idx="57206">
                  <c:v>0.98605631605965804</c:v>
                </c:pt>
                <c:pt idx="57207">
                  <c:v>0.98588114903261803</c:v>
                </c:pt>
                <c:pt idx="57208">
                  <c:v>0.98607230517614197</c:v>
                </c:pt>
                <c:pt idx="57209">
                  <c:v>0.985922813581107</c:v>
                </c:pt>
                <c:pt idx="57210">
                  <c:v>0.98588455501539396</c:v>
                </c:pt>
                <c:pt idx="57211">
                  <c:v>0.98590098794639602</c:v>
                </c:pt>
                <c:pt idx="57212">
                  <c:v>0.98595756546849</c:v>
                </c:pt>
                <c:pt idx="57213">
                  <c:v>0.98599263965453898</c:v>
                </c:pt>
                <c:pt idx="57214">
                  <c:v>0.98581489646618103</c:v>
                </c:pt>
                <c:pt idx="57215">
                  <c:v>0.98601272091341297</c:v>
                </c:pt>
                <c:pt idx="57216">
                  <c:v>0.98595831092957098</c:v>
                </c:pt>
                <c:pt idx="57217">
                  <c:v>0.98607642287210295</c:v>
                </c:pt>
                <c:pt idx="57218">
                  <c:v>0.98588437791922601</c:v>
                </c:pt>
                <c:pt idx="57219">
                  <c:v>0.98602111376940305</c:v>
                </c:pt>
                <c:pt idx="57220">
                  <c:v>0.985912850967259</c:v>
                </c:pt>
                <c:pt idx="57221">
                  <c:v>0.98609257841007203</c:v>
                </c:pt>
                <c:pt idx="57222">
                  <c:v>0.98593448812418205</c:v>
                </c:pt>
                <c:pt idx="57223">
                  <c:v>0.98595049063831997</c:v>
                </c:pt>
                <c:pt idx="57224">
                  <c:v>0.98592540843219201</c:v>
                </c:pt>
                <c:pt idx="57225">
                  <c:v>0.98595343832211402</c:v>
                </c:pt>
                <c:pt idx="57226">
                  <c:v>0.98599106812920301</c:v>
                </c:pt>
                <c:pt idx="57227">
                  <c:v>0.98598216446528797</c:v>
                </c:pt>
                <c:pt idx="57228">
                  <c:v>0.98590445267183002</c:v>
                </c:pt>
                <c:pt idx="57229">
                  <c:v>0.98601342331952502</c:v>
                </c:pt>
                <c:pt idx="57230">
                  <c:v>0.98607841083791203</c:v>
                </c:pt>
                <c:pt idx="57231">
                  <c:v>0.98596060916637496</c:v>
                </c:pt>
                <c:pt idx="57232">
                  <c:v>0.98590825910620905</c:v>
                </c:pt>
                <c:pt idx="57233">
                  <c:v>0.98597300293892598</c:v>
                </c:pt>
                <c:pt idx="57234">
                  <c:v>0.98592881442279301</c:v>
                </c:pt>
                <c:pt idx="57235">
                  <c:v>0.986084840370409</c:v>
                </c:pt>
                <c:pt idx="57236">
                  <c:v>0.98594369394099102</c:v>
                </c:pt>
                <c:pt idx="57237">
                  <c:v>0.98584319198978498</c:v>
                </c:pt>
                <c:pt idx="57238">
                  <c:v>0.98599011279711102</c:v>
                </c:pt>
                <c:pt idx="57239">
                  <c:v>0.98589768676353695</c:v>
                </c:pt>
                <c:pt idx="57240">
                  <c:v>0.98596734817990495</c:v>
                </c:pt>
                <c:pt idx="57241">
                  <c:v>0.98599608655031301</c:v>
                </c:pt>
                <c:pt idx="57242">
                  <c:v>0.98598923293183405</c:v>
                </c:pt>
                <c:pt idx="57243">
                  <c:v>0.98590821663731698</c:v>
                </c:pt>
                <c:pt idx="57244">
                  <c:v>0.98600732112355705</c:v>
                </c:pt>
                <c:pt idx="57245">
                  <c:v>0.98598733704059005</c:v>
                </c:pt>
                <c:pt idx="57246">
                  <c:v>0.98598044917260796</c:v>
                </c:pt>
                <c:pt idx="57247">
                  <c:v>0.98594223498852496</c:v>
                </c:pt>
                <c:pt idx="57248">
                  <c:v>0.98608904183345403</c:v>
                </c:pt>
                <c:pt idx="57249">
                  <c:v>0.98583847643586398</c:v>
                </c:pt>
                <c:pt idx="57250">
                  <c:v>0.986030166506766</c:v>
                </c:pt>
                <c:pt idx="57251">
                  <c:v>0.98583232715370195</c:v>
                </c:pt>
                <c:pt idx="57252">
                  <c:v>0.98600711472824198</c:v>
                </c:pt>
                <c:pt idx="57253">
                  <c:v>0.98604937769819601</c:v>
                </c:pt>
                <c:pt idx="57254">
                  <c:v>0.98593787221136098</c:v>
                </c:pt>
                <c:pt idx="57255">
                  <c:v>0.98592778708221795</c:v>
                </c:pt>
                <c:pt idx="57256">
                  <c:v>0.98599332340794599</c:v>
                </c:pt>
                <c:pt idx="57257">
                  <c:v>0.98599599273645699</c:v>
                </c:pt>
                <c:pt idx="57258">
                  <c:v>0.98598685053384305</c:v>
                </c:pt>
                <c:pt idx="57259">
                  <c:v>0.98587265464534102</c:v>
                </c:pt>
                <c:pt idx="57260">
                  <c:v>0.98603823723417805</c:v>
                </c:pt>
                <c:pt idx="57261">
                  <c:v>0.985858380257567</c:v>
                </c:pt>
                <c:pt idx="57262">
                  <c:v>0.98594025556870901</c:v>
                </c:pt>
                <c:pt idx="57263">
                  <c:v>0.98593860221402396</c:v>
                </c:pt>
                <c:pt idx="57264">
                  <c:v>0.98592476780683802</c:v>
                </c:pt>
                <c:pt idx="57265">
                  <c:v>0.98600984966882499</c:v>
                </c:pt>
                <c:pt idx="57266">
                  <c:v>0.98584179072869405</c:v>
                </c:pt>
                <c:pt idx="57267">
                  <c:v>0.98604380758254895</c:v>
                </c:pt>
                <c:pt idx="57268">
                  <c:v>0.9858760832497</c:v>
                </c:pt>
                <c:pt idx="57269">
                  <c:v>0.98598316964874999</c:v>
                </c:pt>
                <c:pt idx="57270">
                  <c:v>0.98597410317029899</c:v>
                </c:pt>
                <c:pt idx="57271">
                  <c:v>0.98599571673616204</c:v>
                </c:pt>
                <c:pt idx="57272">
                  <c:v>0.98601693739931295</c:v>
                </c:pt>
                <c:pt idx="57273">
                  <c:v>0.98588156519748404</c:v>
                </c:pt>
                <c:pt idx="57274">
                  <c:v>0.985915079865744</c:v>
                </c:pt>
                <c:pt idx="57275">
                  <c:v>0.98591558201663199</c:v>
                </c:pt>
                <c:pt idx="57276">
                  <c:v>0.98595684210922097</c:v>
                </c:pt>
                <c:pt idx="57277">
                  <c:v>0.986021207309973</c:v>
                </c:pt>
                <c:pt idx="57278">
                  <c:v>0.986045542576509</c:v>
                </c:pt>
                <c:pt idx="57279">
                  <c:v>0.98596274021885399</c:v>
                </c:pt>
                <c:pt idx="57280">
                  <c:v>0.98590006721300405</c:v>
                </c:pt>
                <c:pt idx="57281">
                  <c:v>0.98604225022626901</c:v>
                </c:pt>
                <c:pt idx="57282">
                  <c:v>0.98584020861320398</c:v>
                </c:pt>
                <c:pt idx="57283">
                  <c:v>0.98599820331752897</c:v>
                </c:pt>
                <c:pt idx="57284">
                  <c:v>0.98602720439462499</c:v>
                </c:pt>
                <c:pt idx="57285">
                  <c:v>0.98599168678885196</c:v>
                </c:pt>
                <c:pt idx="57286">
                  <c:v>0.98603168773732097</c:v>
                </c:pt>
                <c:pt idx="57287">
                  <c:v>0.98594834721344404</c:v>
                </c:pt>
                <c:pt idx="57288">
                  <c:v>0.98609708827863796</c:v>
                </c:pt>
                <c:pt idx="57289">
                  <c:v>0.98589456245532703</c:v>
                </c:pt>
                <c:pt idx="57290">
                  <c:v>0.98606668240231499</c:v>
                </c:pt>
                <c:pt idx="57291">
                  <c:v>0.98594423310603996</c:v>
                </c:pt>
                <c:pt idx="57292">
                  <c:v>0.98605623712535495</c:v>
                </c:pt>
                <c:pt idx="57293">
                  <c:v>0.98589010339107896</c:v>
                </c:pt>
                <c:pt idx="57294">
                  <c:v>0.98586206796303399</c:v>
                </c:pt>
                <c:pt idx="57295">
                  <c:v>0.98605532926893202</c:v>
                </c:pt>
                <c:pt idx="57296">
                  <c:v>0.98589885217920004</c:v>
                </c:pt>
                <c:pt idx="57297">
                  <c:v>0.98596855173909903</c:v>
                </c:pt>
                <c:pt idx="57298">
                  <c:v>0.98600962877847698</c:v>
                </c:pt>
                <c:pt idx="57299">
                  <c:v>0.98599478853448197</c:v>
                </c:pt>
                <c:pt idx="57300">
                  <c:v>0.98591791535895401</c:v>
                </c:pt>
                <c:pt idx="57301">
                  <c:v>0.98602607122908603</c:v>
                </c:pt>
                <c:pt idx="57302">
                  <c:v>0.98584048992860096</c:v>
                </c:pt>
                <c:pt idx="57303">
                  <c:v>0.98606765010710296</c:v>
                </c:pt>
                <c:pt idx="57304">
                  <c:v>0.98587871577609099</c:v>
                </c:pt>
                <c:pt idx="57305">
                  <c:v>0.98604541343177299</c:v>
                </c:pt>
                <c:pt idx="57306">
                  <c:v>0.98597061663033603</c:v>
                </c:pt>
                <c:pt idx="57307">
                  <c:v>0.985904129659537</c:v>
                </c:pt>
                <c:pt idx="57308">
                  <c:v>0.98587622383613305</c:v>
                </c:pt>
                <c:pt idx="57309">
                  <c:v>0.98592539805232204</c:v>
                </c:pt>
                <c:pt idx="57310">
                  <c:v>0.98597537963411197</c:v>
                </c:pt>
                <c:pt idx="57311">
                  <c:v>0.98597563568939794</c:v>
                </c:pt>
                <c:pt idx="57312">
                  <c:v>0.98592759356831405</c:v>
                </c:pt>
                <c:pt idx="57313">
                  <c:v>0.98596155517477901</c:v>
                </c:pt>
                <c:pt idx="57314">
                  <c:v>0.98597397774305895</c:v>
                </c:pt>
                <c:pt idx="57315">
                  <c:v>0.98581197805417897</c:v>
                </c:pt>
                <c:pt idx="57316">
                  <c:v>0.98595530362279205</c:v>
                </c:pt>
                <c:pt idx="57317">
                  <c:v>0.98597894612386106</c:v>
                </c:pt>
                <c:pt idx="57318">
                  <c:v>0.98605669332638402</c:v>
                </c:pt>
                <c:pt idx="57319">
                  <c:v>0.98596034192384896</c:v>
                </c:pt>
                <c:pt idx="57320">
                  <c:v>0.98600839405130702</c:v>
                </c:pt>
                <c:pt idx="57321">
                  <c:v>0.98604383704707299</c:v>
                </c:pt>
                <c:pt idx="57322">
                  <c:v>0.98600600709554098</c:v>
                </c:pt>
                <c:pt idx="57323">
                  <c:v>0.98589369891832701</c:v>
                </c:pt>
                <c:pt idx="57324">
                  <c:v>0.98601907334169403</c:v>
                </c:pt>
                <c:pt idx="57325">
                  <c:v>0.98595718046104297</c:v>
                </c:pt>
                <c:pt idx="57326">
                  <c:v>0.98600894426791896</c:v>
                </c:pt>
                <c:pt idx="57327">
                  <c:v>0.98592877828117298</c:v>
                </c:pt>
                <c:pt idx="57328">
                  <c:v>0.98592303107879098</c:v>
                </c:pt>
                <c:pt idx="57329">
                  <c:v>0.98598824292776499</c:v>
                </c:pt>
                <c:pt idx="57330">
                  <c:v>0.98595244423804895</c:v>
                </c:pt>
                <c:pt idx="57331">
                  <c:v>0.98604506210715503</c:v>
                </c:pt>
                <c:pt idx="57332">
                  <c:v>0.98589938880823302</c:v>
                </c:pt>
                <c:pt idx="57333">
                  <c:v>0.98589353842191096</c:v>
                </c:pt>
                <c:pt idx="57334">
                  <c:v>0.98596028445080197</c:v>
                </c:pt>
                <c:pt idx="57335">
                  <c:v>0.98592197609049403</c:v>
                </c:pt>
                <c:pt idx="57336">
                  <c:v>0.98593666257746404</c:v>
                </c:pt>
                <c:pt idx="57337">
                  <c:v>0.98597345883012999</c:v>
                </c:pt>
                <c:pt idx="57338">
                  <c:v>0.98604650998961896</c:v>
                </c:pt>
                <c:pt idx="57339">
                  <c:v>0.98601445944020905</c:v>
                </c:pt>
                <c:pt idx="57340">
                  <c:v>0.98607670395970803</c:v>
                </c:pt>
                <c:pt idx="57341">
                  <c:v>0.98605276055584501</c:v>
                </c:pt>
                <c:pt idx="57342">
                  <c:v>0.98601380495255497</c:v>
                </c:pt>
                <c:pt idx="57343">
                  <c:v>0.98606075099979495</c:v>
                </c:pt>
                <c:pt idx="57344">
                  <c:v>0.98605720057580004</c:v>
                </c:pt>
                <c:pt idx="57345">
                  <c:v>0.98593866164733901</c:v>
                </c:pt>
                <c:pt idx="57346">
                  <c:v>0.98604186167307795</c:v>
                </c:pt>
                <c:pt idx="57347">
                  <c:v>0.98588364664665296</c:v>
                </c:pt>
                <c:pt idx="57348">
                  <c:v>0.98598900981377202</c:v>
                </c:pt>
                <c:pt idx="57349">
                  <c:v>0.98588131130797096</c:v>
                </c:pt>
                <c:pt idx="57350">
                  <c:v>0.985982959527683</c:v>
                </c:pt>
                <c:pt idx="57351">
                  <c:v>0.98595943822796706</c:v>
                </c:pt>
                <c:pt idx="57352">
                  <c:v>0.98604906783429702</c:v>
                </c:pt>
                <c:pt idx="57353">
                  <c:v>0.98600785570585003</c:v>
                </c:pt>
                <c:pt idx="57354">
                  <c:v>0.98598595172652304</c:v>
                </c:pt>
                <c:pt idx="57355">
                  <c:v>0.98600143144847796</c:v>
                </c:pt>
                <c:pt idx="57356">
                  <c:v>0.98596092616338504</c:v>
                </c:pt>
                <c:pt idx="57357">
                  <c:v>0.98591121788017</c:v>
                </c:pt>
                <c:pt idx="57358">
                  <c:v>0.98594390930324605</c:v>
                </c:pt>
                <c:pt idx="57359">
                  <c:v>0.98602839970382805</c:v>
                </c:pt>
                <c:pt idx="57360">
                  <c:v>0.98597001474787005</c:v>
                </c:pt>
                <c:pt idx="57361">
                  <c:v>0.98606472011512902</c:v>
                </c:pt>
                <c:pt idx="57362">
                  <c:v>0.98591444300031605</c:v>
                </c:pt>
                <c:pt idx="57363">
                  <c:v>0.98600192128242803</c:v>
                </c:pt>
                <c:pt idx="57364">
                  <c:v>0.98601001525087795</c:v>
                </c:pt>
                <c:pt idx="57365">
                  <c:v>0.98592173453527099</c:v>
                </c:pt>
                <c:pt idx="57366">
                  <c:v>0.986083818438939</c:v>
                </c:pt>
                <c:pt idx="57367">
                  <c:v>0.98594787397856198</c:v>
                </c:pt>
                <c:pt idx="57368">
                  <c:v>0.98598245584813804</c:v>
                </c:pt>
                <c:pt idx="57369">
                  <c:v>0.985966050621362</c:v>
                </c:pt>
                <c:pt idx="57370">
                  <c:v>0.98579861537984004</c:v>
                </c:pt>
                <c:pt idx="57371">
                  <c:v>0.986029008833752</c:v>
                </c:pt>
                <c:pt idx="57372">
                  <c:v>0.98600658690182297</c:v>
                </c:pt>
                <c:pt idx="57373">
                  <c:v>0.985996969348228</c:v>
                </c:pt>
                <c:pt idx="57374">
                  <c:v>0.985975119422698</c:v>
                </c:pt>
                <c:pt idx="57375">
                  <c:v>0.98585793752590201</c:v>
                </c:pt>
                <c:pt idx="57376">
                  <c:v>0.98588967326602095</c:v>
                </c:pt>
                <c:pt idx="57377">
                  <c:v>0.98598245423500896</c:v>
                </c:pt>
                <c:pt idx="57378">
                  <c:v>0.98596805799216003</c:v>
                </c:pt>
                <c:pt idx="57379">
                  <c:v>0.98611501776511801</c:v>
                </c:pt>
                <c:pt idx="57380">
                  <c:v>0.985862691147248</c:v>
                </c:pt>
                <c:pt idx="57381">
                  <c:v>0.98599147543826404</c:v>
                </c:pt>
                <c:pt idx="57382">
                  <c:v>0.985923261060352</c:v>
                </c:pt>
                <c:pt idx="57383">
                  <c:v>0.98590036053808705</c:v>
                </c:pt>
                <c:pt idx="57384">
                  <c:v>0.98599235922615003</c:v>
                </c:pt>
                <c:pt idx="57385">
                  <c:v>0.98588894812608396</c:v>
                </c:pt>
                <c:pt idx="57386">
                  <c:v>0.98601714643609595</c:v>
                </c:pt>
                <c:pt idx="57387">
                  <c:v>0.98591617330663495</c:v>
                </c:pt>
                <c:pt idx="57388">
                  <c:v>0.98592571969320897</c:v>
                </c:pt>
                <c:pt idx="57389">
                  <c:v>0.98600523752264302</c:v>
                </c:pt>
                <c:pt idx="57390">
                  <c:v>0.98606266755968797</c:v>
                </c:pt>
                <c:pt idx="57391">
                  <c:v>0.98600422119938402</c:v>
                </c:pt>
                <c:pt idx="57392">
                  <c:v>0.98603121882772504</c:v>
                </c:pt>
                <c:pt idx="57393">
                  <c:v>0.98596016848679402</c:v>
                </c:pt>
                <c:pt idx="57394">
                  <c:v>0.98610361989349604</c:v>
                </c:pt>
                <c:pt idx="57395">
                  <c:v>0.98593376749586603</c:v>
                </c:pt>
                <c:pt idx="57396">
                  <c:v>0.98602307465984096</c:v>
                </c:pt>
                <c:pt idx="57397">
                  <c:v>0.98596904687572895</c:v>
                </c:pt>
                <c:pt idx="57398">
                  <c:v>0.98588218041285303</c:v>
                </c:pt>
                <c:pt idx="57399">
                  <c:v>0.98607353000405196</c:v>
                </c:pt>
                <c:pt idx="57400">
                  <c:v>0.98590359009570405</c:v>
                </c:pt>
                <c:pt idx="57401">
                  <c:v>0.98597165336885295</c:v>
                </c:pt>
                <c:pt idx="57402">
                  <c:v>0.98598367145881405</c:v>
                </c:pt>
                <c:pt idx="57403">
                  <c:v>0.98598823825408199</c:v>
                </c:pt>
                <c:pt idx="57404">
                  <c:v>0.98595868022750499</c:v>
                </c:pt>
                <c:pt idx="57405">
                  <c:v>0.98594894808829503</c:v>
                </c:pt>
                <c:pt idx="57406">
                  <c:v>0.98583289185619605</c:v>
                </c:pt>
                <c:pt idx="57407">
                  <c:v>0.98600837209291003</c:v>
                </c:pt>
                <c:pt idx="57408">
                  <c:v>0.98596336567383702</c:v>
                </c:pt>
                <c:pt idx="57409">
                  <c:v>0.98590955095731403</c:v>
                </c:pt>
                <c:pt idx="57410">
                  <c:v>0.98593763126106204</c:v>
                </c:pt>
                <c:pt idx="57411">
                  <c:v>0.98592633400234497</c:v>
                </c:pt>
                <c:pt idx="57412">
                  <c:v>0.98605946918152898</c:v>
                </c:pt>
                <c:pt idx="57413">
                  <c:v>0.98596179214951896</c:v>
                </c:pt>
                <c:pt idx="57414">
                  <c:v>0.98600035169364297</c:v>
                </c:pt>
                <c:pt idx="57415">
                  <c:v>0.98602185388364105</c:v>
                </c:pt>
                <c:pt idx="57416">
                  <c:v>0.98591962171541803</c:v>
                </c:pt>
                <c:pt idx="57417">
                  <c:v>0.98608476679294399</c:v>
                </c:pt>
                <c:pt idx="57418">
                  <c:v>0.98602024729741999</c:v>
                </c:pt>
                <c:pt idx="57419">
                  <c:v>0.98591906183769695</c:v>
                </c:pt>
                <c:pt idx="57420">
                  <c:v>0.98590814990500797</c:v>
                </c:pt>
                <c:pt idx="57421">
                  <c:v>0.98592677768149795</c:v>
                </c:pt>
                <c:pt idx="57422">
                  <c:v>0.98596523941910996</c:v>
                </c:pt>
                <c:pt idx="57423">
                  <c:v>0.98584557354385904</c:v>
                </c:pt>
                <c:pt idx="57424">
                  <c:v>0.98596132815415205</c:v>
                </c:pt>
                <c:pt idx="57425">
                  <c:v>0.98606182531161202</c:v>
                </c:pt>
                <c:pt idx="57426">
                  <c:v>0.98610434723522</c:v>
                </c:pt>
                <c:pt idx="57427">
                  <c:v>0.985955609172812</c:v>
                </c:pt>
                <c:pt idx="57428">
                  <c:v>0.98600246888082999</c:v>
                </c:pt>
                <c:pt idx="57429">
                  <c:v>0.98595053094589502</c:v>
                </c:pt>
                <c:pt idx="57430">
                  <c:v>0.98594022132349801</c:v>
                </c:pt>
                <c:pt idx="57431">
                  <c:v>0.98588725328538895</c:v>
                </c:pt>
                <c:pt idx="57432">
                  <c:v>0.98597115313349804</c:v>
                </c:pt>
                <c:pt idx="57433">
                  <c:v>0.98585164601251696</c:v>
                </c:pt>
                <c:pt idx="57434">
                  <c:v>0.98596016004258602</c:v>
                </c:pt>
                <c:pt idx="57435">
                  <c:v>0.986015517058904</c:v>
                </c:pt>
                <c:pt idx="57436">
                  <c:v>0.98605183132579399</c:v>
                </c:pt>
                <c:pt idx="57437">
                  <c:v>0.98606178807669298</c:v>
                </c:pt>
                <c:pt idx="57438">
                  <c:v>0.98604538594129099</c:v>
                </c:pt>
                <c:pt idx="57439">
                  <c:v>0.98592070699717005</c:v>
                </c:pt>
                <c:pt idx="57440">
                  <c:v>0.98596214442604801</c:v>
                </c:pt>
                <c:pt idx="57441">
                  <c:v>0.98593537069203496</c:v>
                </c:pt>
                <c:pt idx="57442">
                  <c:v>0.98595116272918304</c:v>
                </c:pt>
                <c:pt idx="57443">
                  <c:v>0.98605202576273998</c:v>
                </c:pt>
                <c:pt idx="57444">
                  <c:v>0.98590050096722404</c:v>
                </c:pt>
                <c:pt idx="57445">
                  <c:v>0.98593280739493705</c:v>
                </c:pt>
                <c:pt idx="57446">
                  <c:v>0.98597937461317298</c:v>
                </c:pt>
                <c:pt idx="57447">
                  <c:v>0.98595114581095999</c:v>
                </c:pt>
                <c:pt idx="57448">
                  <c:v>0.98587477181682104</c:v>
                </c:pt>
                <c:pt idx="57449">
                  <c:v>0.98591564911862095</c:v>
                </c:pt>
                <c:pt idx="57450">
                  <c:v>0.98593609034649998</c:v>
                </c:pt>
                <c:pt idx="57451">
                  <c:v>0.98596675132549205</c:v>
                </c:pt>
                <c:pt idx="57452">
                  <c:v>0.98597662894409199</c:v>
                </c:pt>
                <c:pt idx="57453">
                  <c:v>0.98596420878884905</c:v>
                </c:pt>
                <c:pt idx="57454">
                  <c:v>0.98599074459147396</c:v>
                </c:pt>
                <c:pt idx="57455">
                  <c:v>0.98596583177141295</c:v>
                </c:pt>
                <c:pt idx="57456">
                  <c:v>0.98601337383088605</c:v>
                </c:pt>
                <c:pt idx="57457">
                  <c:v>0.985909075698297</c:v>
                </c:pt>
                <c:pt idx="57458">
                  <c:v>0.98597202445271903</c:v>
                </c:pt>
                <c:pt idx="57459">
                  <c:v>0.98597222512290295</c:v>
                </c:pt>
                <c:pt idx="57460">
                  <c:v>0.986119034642571</c:v>
                </c:pt>
                <c:pt idx="57461">
                  <c:v>0.98602045274264105</c:v>
                </c:pt>
                <c:pt idx="57462">
                  <c:v>0.98592495080502496</c:v>
                </c:pt>
                <c:pt idx="57463">
                  <c:v>0.98596903490782695</c:v>
                </c:pt>
                <c:pt idx="57464">
                  <c:v>0.98593667298296295</c:v>
                </c:pt>
                <c:pt idx="57465">
                  <c:v>0.985908164748034</c:v>
                </c:pt>
                <c:pt idx="57466">
                  <c:v>0.985984685568976</c:v>
                </c:pt>
                <c:pt idx="57467">
                  <c:v>0.98605256820148501</c:v>
                </c:pt>
                <c:pt idx="57468">
                  <c:v>0.98597733087217598</c:v>
                </c:pt>
                <c:pt idx="57469">
                  <c:v>0.98602771538471601</c:v>
                </c:pt>
                <c:pt idx="57470">
                  <c:v>0.98590020143829304</c:v>
                </c:pt>
                <c:pt idx="57471">
                  <c:v>0.98606670331267199</c:v>
                </c:pt>
                <c:pt idx="57472">
                  <c:v>0.98603284969322003</c:v>
                </c:pt>
                <c:pt idx="57473">
                  <c:v>0.98591193414552403</c:v>
                </c:pt>
                <c:pt idx="57474">
                  <c:v>0.98589085025086998</c:v>
                </c:pt>
                <c:pt idx="57475">
                  <c:v>0.98596930504073399</c:v>
                </c:pt>
                <c:pt idx="57476">
                  <c:v>0.98598856631967002</c:v>
                </c:pt>
                <c:pt idx="57477">
                  <c:v>0.98600363105074795</c:v>
                </c:pt>
                <c:pt idx="57478">
                  <c:v>0.98604237159998698</c:v>
                </c:pt>
                <c:pt idx="57479">
                  <c:v>0.98596832473097895</c:v>
                </c:pt>
                <c:pt idx="57480">
                  <c:v>0.98596074509898501</c:v>
                </c:pt>
                <c:pt idx="57481">
                  <c:v>0.98601229158757497</c:v>
                </c:pt>
                <c:pt idx="57482">
                  <c:v>0.98604179774894896</c:v>
                </c:pt>
                <c:pt idx="57483">
                  <c:v>0.98603498022657798</c:v>
                </c:pt>
                <c:pt idx="57484">
                  <c:v>0.985991446260019</c:v>
                </c:pt>
                <c:pt idx="57485">
                  <c:v>0.98592983824801605</c:v>
                </c:pt>
                <c:pt idx="57486">
                  <c:v>0.98602691752156102</c:v>
                </c:pt>
                <c:pt idx="57487">
                  <c:v>0.98583109774894495</c:v>
                </c:pt>
                <c:pt idx="57488">
                  <c:v>0.98604468787928101</c:v>
                </c:pt>
                <c:pt idx="57489">
                  <c:v>0.98598253253943802</c:v>
                </c:pt>
                <c:pt idx="57490">
                  <c:v>0.98603983566064601</c:v>
                </c:pt>
                <c:pt idx="57491">
                  <c:v>0.98591738385016603</c:v>
                </c:pt>
                <c:pt idx="57492">
                  <c:v>0.98588502092293595</c:v>
                </c:pt>
                <c:pt idx="57493">
                  <c:v>0.98596840401902797</c:v>
                </c:pt>
                <c:pt idx="57494">
                  <c:v>0.98585083621438796</c:v>
                </c:pt>
                <c:pt idx="57495">
                  <c:v>0.98605073525354703</c:v>
                </c:pt>
                <c:pt idx="57496">
                  <c:v>0.98592893618147603</c:v>
                </c:pt>
                <c:pt idx="57497">
                  <c:v>0.98608223598603995</c:v>
                </c:pt>
                <c:pt idx="57498">
                  <c:v>0.98603268245143005</c:v>
                </c:pt>
                <c:pt idx="57499">
                  <c:v>0.98590678378769903</c:v>
                </c:pt>
                <c:pt idx="57500">
                  <c:v>0.98601966395096396</c:v>
                </c:pt>
                <c:pt idx="57501">
                  <c:v>0.98597533880287103</c:v>
                </c:pt>
                <c:pt idx="57502">
                  <c:v>0.98605806203705304</c:v>
                </c:pt>
                <c:pt idx="57503">
                  <c:v>0.985917144873656</c:v>
                </c:pt>
                <c:pt idx="57504">
                  <c:v>0.98587500241704096</c:v>
                </c:pt>
                <c:pt idx="57505">
                  <c:v>0.98581389981863399</c:v>
                </c:pt>
                <c:pt idx="57506">
                  <c:v>0.98599329429592497</c:v>
                </c:pt>
                <c:pt idx="57507">
                  <c:v>0.98600935559102199</c:v>
                </c:pt>
                <c:pt idx="57508">
                  <c:v>0.98598332186206095</c:v>
                </c:pt>
                <c:pt idx="57509">
                  <c:v>0.98596350956846002</c:v>
                </c:pt>
                <c:pt idx="57510">
                  <c:v>0.98585980776891702</c:v>
                </c:pt>
                <c:pt idx="57511">
                  <c:v>0.98596189659059297</c:v>
                </c:pt>
                <c:pt idx="57512">
                  <c:v>0.98593644219777099</c:v>
                </c:pt>
                <c:pt idx="57513">
                  <c:v>0.98596190182080601</c:v>
                </c:pt>
                <c:pt idx="57514">
                  <c:v>0.98596633728034899</c:v>
                </c:pt>
                <c:pt idx="57515">
                  <c:v>0.98609663115720303</c:v>
                </c:pt>
                <c:pt idx="57516">
                  <c:v>0.98601168514819604</c:v>
                </c:pt>
                <c:pt idx="57517">
                  <c:v>0.98593520518331301</c:v>
                </c:pt>
                <c:pt idx="57518">
                  <c:v>0.98589058767223103</c:v>
                </c:pt>
                <c:pt idx="57519">
                  <c:v>0.98603126457394696</c:v>
                </c:pt>
                <c:pt idx="57520">
                  <c:v>0.98592921202127004</c:v>
                </c:pt>
                <c:pt idx="57521">
                  <c:v>0.986000120268402</c:v>
                </c:pt>
                <c:pt idx="57522">
                  <c:v>0.98585952654276798</c:v>
                </c:pt>
                <c:pt idx="57523">
                  <c:v>0.98588137079295701</c:v>
                </c:pt>
                <c:pt idx="57524">
                  <c:v>0.98598322070936595</c:v>
                </c:pt>
                <c:pt idx="57525">
                  <c:v>0.98599198517991204</c:v>
                </c:pt>
                <c:pt idx="57526">
                  <c:v>0.98604481422344603</c:v>
                </c:pt>
                <c:pt idx="57527">
                  <c:v>0.98605853412854705</c:v>
                </c:pt>
                <c:pt idx="57528">
                  <c:v>0.98604061316668801</c:v>
                </c:pt>
                <c:pt idx="57529">
                  <c:v>0.98599207138143896</c:v>
                </c:pt>
                <c:pt idx="57530">
                  <c:v>0.98601568009167495</c:v>
                </c:pt>
                <c:pt idx="57531">
                  <c:v>0.98604231210067095</c:v>
                </c:pt>
                <c:pt idx="57532">
                  <c:v>0.98590247114898599</c:v>
                </c:pt>
                <c:pt idx="57533">
                  <c:v>0.98588340320840895</c:v>
                </c:pt>
                <c:pt idx="57534">
                  <c:v>0.98600767601737904</c:v>
                </c:pt>
                <c:pt idx="57535">
                  <c:v>0.98593975407391599</c:v>
                </c:pt>
                <c:pt idx="57536">
                  <c:v>0.98593742164214004</c:v>
                </c:pt>
                <c:pt idx="57537">
                  <c:v>0.98591451472394898</c:v>
                </c:pt>
                <c:pt idx="57538">
                  <c:v>0.986072253021815</c:v>
                </c:pt>
                <c:pt idx="57539">
                  <c:v>0.98590407065584795</c:v>
                </c:pt>
                <c:pt idx="57540">
                  <c:v>0.98602531331530896</c:v>
                </c:pt>
                <c:pt idx="57541">
                  <c:v>0.98603780896552395</c:v>
                </c:pt>
                <c:pt idx="57542">
                  <c:v>0.985849708800696</c:v>
                </c:pt>
                <c:pt idx="57543">
                  <c:v>0.98591866538666495</c:v>
                </c:pt>
                <c:pt idx="57544">
                  <c:v>0.98601466958922102</c:v>
                </c:pt>
                <c:pt idx="57545">
                  <c:v>0.98599675593972702</c:v>
                </c:pt>
                <c:pt idx="57546">
                  <c:v>0.986030382036438</c:v>
                </c:pt>
                <c:pt idx="57547">
                  <c:v>0.98604075858956197</c:v>
                </c:pt>
                <c:pt idx="57548">
                  <c:v>0.98600048328632295</c:v>
                </c:pt>
                <c:pt idx="57549">
                  <c:v>0.98598280754811196</c:v>
                </c:pt>
                <c:pt idx="57550">
                  <c:v>0.98589560136647603</c:v>
                </c:pt>
                <c:pt idx="57551">
                  <c:v>0.98602859931506903</c:v>
                </c:pt>
                <c:pt idx="57552">
                  <c:v>0.98600368636639502</c:v>
                </c:pt>
                <c:pt idx="57553">
                  <c:v>0.98599573362234205</c:v>
                </c:pt>
                <c:pt idx="57554">
                  <c:v>0.98594768400488197</c:v>
                </c:pt>
                <c:pt idx="57555">
                  <c:v>0.985896204181547</c:v>
                </c:pt>
                <c:pt idx="57556">
                  <c:v>0.98580482504421496</c:v>
                </c:pt>
                <c:pt idx="57557">
                  <c:v>0.98598807047148995</c:v>
                </c:pt>
                <c:pt idx="57558">
                  <c:v>0.98596797063049302</c:v>
                </c:pt>
                <c:pt idx="57559">
                  <c:v>0.98605863209753597</c:v>
                </c:pt>
                <c:pt idx="57560">
                  <c:v>0.98587986276126804</c:v>
                </c:pt>
                <c:pt idx="57561">
                  <c:v>0.98595575222463805</c:v>
                </c:pt>
                <c:pt idx="57562">
                  <c:v>0.98601653332496797</c:v>
                </c:pt>
                <c:pt idx="57563">
                  <c:v>0.98606477280970095</c:v>
                </c:pt>
                <c:pt idx="57564">
                  <c:v>0.98590656928160403</c:v>
                </c:pt>
                <c:pt idx="57565">
                  <c:v>0.985818570241628</c:v>
                </c:pt>
                <c:pt idx="57566">
                  <c:v>0.986038077982477</c:v>
                </c:pt>
                <c:pt idx="57567">
                  <c:v>0.98603395718169595</c:v>
                </c:pt>
                <c:pt idx="57568">
                  <c:v>0.98600588191493399</c:v>
                </c:pt>
                <c:pt idx="57569">
                  <c:v>0.98586679164463797</c:v>
                </c:pt>
                <c:pt idx="57570">
                  <c:v>0.98603140028000902</c:v>
                </c:pt>
                <c:pt idx="57571">
                  <c:v>0.98599437122063105</c:v>
                </c:pt>
                <c:pt idx="57572">
                  <c:v>0.98604128734182195</c:v>
                </c:pt>
                <c:pt idx="57573">
                  <c:v>0.98594971371617601</c:v>
                </c:pt>
                <c:pt idx="57574">
                  <c:v>0.98590119964284895</c:v>
                </c:pt>
                <c:pt idx="57575">
                  <c:v>0.98594893991242205</c:v>
                </c:pt>
                <c:pt idx="57576">
                  <c:v>0.98593921330271195</c:v>
                </c:pt>
                <c:pt idx="57577">
                  <c:v>0.98589151693416399</c:v>
                </c:pt>
                <c:pt idx="57578">
                  <c:v>0.98600716219312001</c:v>
                </c:pt>
                <c:pt idx="57579">
                  <c:v>0.98606764949303805</c:v>
                </c:pt>
                <c:pt idx="57580">
                  <c:v>0.98591642491954201</c:v>
                </c:pt>
                <c:pt idx="57581">
                  <c:v>0.98610315841928797</c:v>
                </c:pt>
                <c:pt idx="57582">
                  <c:v>0.98588442419863498</c:v>
                </c:pt>
                <c:pt idx="57583">
                  <c:v>0.98602649547897603</c:v>
                </c:pt>
                <c:pt idx="57584">
                  <c:v>0.98587324468716797</c:v>
                </c:pt>
                <c:pt idx="57585">
                  <c:v>0.98609112282816402</c:v>
                </c:pt>
                <c:pt idx="57586">
                  <c:v>0.98601502856945</c:v>
                </c:pt>
                <c:pt idx="57587">
                  <c:v>0.98590837010198895</c:v>
                </c:pt>
                <c:pt idx="57588">
                  <c:v>0.986061364369757</c:v>
                </c:pt>
                <c:pt idx="57589">
                  <c:v>0.98595493114343002</c:v>
                </c:pt>
                <c:pt idx="57590">
                  <c:v>0.98594705026627005</c:v>
                </c:pt>
                <c:pt idx="57591">
                  <c:v>0.98596479352496202</c:v>
                </c:pt>
                <c:pt idx="57592">
                  <c:v>0.98602952623387896</c:v>
                </c:pt>
                <c:pt idx="57593">
                  <c:v>0.98589132438698202</c:v>
                </c:pt>
                <c:pt idx="57594">
                  <c:v>0.985937432756953</c:v>
                </c:pt>
                <c:pt idx="57595">
                  <c:v>0.98589341124477403</c:v>
                </c:pt>
                <c:pt idx="57596">
                  <c:v>0.98592234168169102</c:v>
                </c:pt>
                <c:pt idx="57597">
                  <c:v>0.98596722513462598</c:v>
                </c:pt>
                <c:pt idx="57598">
                  <c:v>0.98595116902202995</c:v>
                </c:pt>
                <c:pt idx="57599">
                  <c:v>0.985954375877517</c:v>
                </c:pt>
                <c:pt idx="57600">
                  <c:v>0.98584475808828798</c:v>
                </c:pt>
                <c:pt idx="57601">
                  <c:v>0.98595422772908203</c:v>
                </c:pt>
                <c:pt idx="57602">
                  <c:v>0.98601115913450599</c:v>
                </c:pt>
                <c:pt idx="57603">
                  <c:v>0.98592317746639102</c:v>
                </c:pt>
                <c:pt idx="57604">
                  <c:v>0.985932394595463</c:v>
                </c:pt>
                <c:pt idx="57605">
                  <c:v>0.985903200674347</c:v>
                </c:pt>
                <c:pt idx="57606">
                  <c:v>0.98603291487116096</c:v>
                </c:pt>
                <c:pt idx="57607">
                  <c:v>0.985916297637217</c:v>
                </c:pt>
                <c:pt idx="57608">
                  <c:v>0.98597756065583997</c:v>
                </c:pt>
                <c:pt idx="57609">
                  <c:v>0.98584892812045199</c:v>
                </c:pt>
                <c:pt idx="57610">
                  <c:v>0.98596454703871295</c:v>
                </c:pt>
                <c:pt idx="57611">
                  <c:v>0.98594033976903195</c:v>
                </c:pt>
                <c:pt idx="57612">
                  <c:v>0.98607155625891896</c:v>
                </c:pt>
                <c:pt idx="57613">
                  <c:v>0.98596597821542997</c:v>
                </c:pt>
                <c:pt idx="57614">
                  <c:v>0.98601777588127004</c:v>
                </c:pt>
                <c:pt idx="57615">
                  <c:v>0.98598689646540205</c:v>
                </c:pt>
                <c:pt idx="57616">
                  <c:v>0.98593462691992395</c:v>
                </c:pt>
                <c:pt idx="57617">
                  <c:v>0.98600010379900604</c:v>
                </c:pt>
                <c:pt idx="57618">
                  <c:v>0.986025448000313</c:v>
                </c:pt>
                <c:pt idx="57619">
                  <c:v>0.98599236633175402</c:v>
                </c:pt>
                <c:pt idx="57620">
                  <c:v>0.98601494419907998</c:v>
                </c:pt>
                <c:pt idx="57621">
                  <c:v>0.98593699306900595</c:v>
                </c:pt>
                <c:pt idx="57622">
                  <c:v>0.98598013811295004</c:v>
                </c:pt>
                <c:pt idx="57623">
                  <c:v>0.98604027050077403</c:v>
                </c:pt>
                <c:pt idx="57624">
                  <c:v>0.98592428095695095</c:v>
                </c:pt>
                <c:pt idx="57625">
                  <c:v>0.98592357386830898</c:v>
                </c:pt>
                <c:pt idx="57626">
                  <c:v>0.98589393242351797</c:v>
                </c:pt>
                <c:pt idx="57627">
                  <c:v>0.98596289562885098</c:v>
                </c:pt>
                <c:pt idx="57628">
                  <c:v>0.98595508856376901</c:v>
                </c:pt>
                <c:pt idx="57629">
                  <c:v>0.98602171042944398</c:v>
                </c:pt>
                <c:pt idx="57630">
                  <c:v>0.98592137299790195</c:v>
                </c:pt>
                <c:pt idx="57631">
                  <c:v>0.98604149431340204</c:v>
                </c:pt>
                <c:pt idx="57632">
                  <c:v>0.98601079523365598</c:v>
                </c:pt>
                <c:pt idx="57633">
                  <c:v>0.98600505939635996</c:v>
                </c:pt>
                <c:pt idx="57634">
                  <c:v>0.98599358830191597</c:v>
                </c:pt>
                <c:pt idx="57635">
                  <c:v>0.98596442538460305</c:v>
                </c:pt>
                <c:pt idx="57636">
                  <c:v>0.98586388683119897</c:v>
                </c:pt>
                <c:pt idx="57637">
                  <c:v>0.98597119391834798</c:v>
                </c:pt>
                <c:pt idx="57638">
                  <c:v>0.98591475082675795</c:v>
                </c:pt>
                <c:pt idx="57639">
                  <c:v>0.98598119249496297</c:v>
                </c:pt>
                <c:pt idx="57640">
                  <c:v>0.986051978730212</c:v>
                </c:pt>
                <c:pt idx="57641">
                  <c:v>0.98598624835829596</c:v>
                </c:pt>
                <c:pt idx="57642">
                  <c:v>0.98595847564711203</c:v>
                </c:pt>
                <c:pt idx="57643">
                  <c:v>0.98593536662723602</c:v>
                </c:pt>
                <c:pt idx="57644">
                  <c:v>0.98598795819433405</c:v>
                </c:pt>
                <c:pt idx="57645">
                  <c:v>0.98609124735258402</c:v>
                </c:pt>
                <c:pt idx="57646">
                  <c:v>0.98603754484899298</c:v>
                </c:pt>
                <c:pt idx="57647">
                  <c:v>0.98594781490338601</c:v>
                </c:pt>
                <c:pt idx="57648">
                  <c:v>0.98602274373328003</c:v>
                </c:pt>
                <c:pt idx="57649">
                  <c:v>0.98597478301348496</c:v>
                </c:pt>
                <c:pt idx="57650">
                  <c:v>0.98590397912569305</c:v>
                </c:pt>
                <c:pt idx="57651">
                  <c:v>0.98598887854325001</c:v>
                </c:pt>
                <c:pt idx="57652">
                  <c:v>0.98585911482072996</c:v>
                </c:pt>
                <c:pt idx="57653">
                  <c:v>0.98598322791977899</c:v>
                </c:pt>
                <c:pt idx="57654">
                  <c:v>0.98602261970613603</c:v>
                </c:pt>
                <c:pt idx="57655">
                  <c:v>0.98605516611701705</c:v>
                </c:pt>
                <c:pt idx="57656">
                  <c:v>0.98597410051091094</c:v>
                </c:pt>
                <c:pt idx="57657">
                  <c:v>0.98593399841574003</c:v>
                </c:pt>
                <c:pt idx="57658">
                  <c:v>0.98591320100041302</c:v>
                </c:pt>
                <c:pt idx="57659">
                  <c:v>0.98591254235808401</c:v>
                </c:pt>
                <c:pt idx="57660">
                  <c:v>0.98589291325973305</c:v>
                </c:pt>
                <c:pt idx="57661">
                  <c:v>0.98591837026326701</c:v>
                </c:pt>
                <c:pt idx="57662">
                  <c:v>0.98592276954700697</c:v>
                </c:pt>
                <c:pt idx="57663">
                  <c:v>0.98608621695111598</c:v>
                </c:pt>
                <c:pt idx="57664">
                  <c:v>0.98584242268250799</c:v>
                </c:pt>
                <c:pt idx="57665">
                  <c:v>0.98602983284882295</c:v>
                </c:pt>
                <c:pt idx="57666">
                  <c:v>0.98595284986784204</c:v>
                </c:pt>
                <c:pt idx="57667">
                  <c:v>0.98598324436526097</c:v>
                </c:pt>
                <c:pt idx="57668">
                  <c:v>0.98597080456639596</c:v>
                </c:pt>
                <c:pt idx="57669">
                  <c:v>0.98601382534739301</c:v>
                </c:pt>
                <c:pt idx="57670">
                  <c:v>0.98589388994224403</c:v>
                </c:pt>
                <c:pt idx="57671">
                  <c:v>0.98594139998767805</c:v>
                </c:pt>
                <c:pt idx="57672">
                  <c:v>0.98602343416926896</c:v>
                </c:pt>
                <c:pt idx="57673">
                  <c:v>0.98599770300938505</c:v>
                </c:pt>
                <c:pt idx="57674">
                  <c:v>0.98590574665613095</c:v>
                </c:pt>
                <c:pt idx="57675">
                  <c:v>0.98606932092071398</c:v>
                </c:pt>
                <c:pt idx="57676">
                  <c:v>0.98596527097278897</c:v>
                </c:pt>
                <c:pt idx="57677">
                  <c:v>0.98594787867343803</c:v>
                </c:pt>
                <c:pt idx="57678">
                  <c:v>0.98597201943104595</c:v>
                </c:pt>
                <c:pt idx="57679">
                  <c:v>0.98586605747353195</c:v>
                </c:pt>
                <c:pt idx="57680">
                  <c:v>0.98604187763468099</c:v>
                </c:pt>
                <c:pt idx="57681">
                  <c:v>0.98597091626450595</c:v>
                </c:pt>
                <c:pt idx="57682">
                  <c:v>0.98602233768675096</c:v>
                </c:pt>
                <c:pt idx="57683">
                  <c:v>0.98598936474744403</c:v>
                </c:pt>
                <c:pt idx="57684">
                  <c:v>0.98597372371343395</c:v>
                </c:pt>
                <c:pt idx="57685">
                  <c:v>0.98588219068316196</c:v>
                </c:pt>
                <c:pt idx="57686">
                  <c:v>0.98590675813915396</c:v>
                </c:pt>
                <c:pt idx="57687">
                  <c:v>0.98601958925466904</c:v>
                </c:pt>
                <c:pt idx="57688">
                  <c:v>0.98586537029897903</c:v>
                </c:pt>
                <c:pt idx="57689">
                  <c:v>0.98603502159752399</c:v>
                </c:pt>
                <c:pt idx="57690">
                  <c:v>0.98584200038860703</c:v>
                </c:pt>
                <c:pt idx="57691">
                  <c:v>0.98593492672904204</c:v>
                </c:pt>
                <c:pt idx="57692">
                  <c:v>0.98603057070867695</c:v>
                </c:pt>
                <c:pt idx="57693">
                  <c:v>0.98604669402813006</c:v>
                </c:pt>
                <c:pt idx="57694">
                  <c:v>0.98598101472284605</c:v>
                </c:pt>
                <c:pt idx="57695">
                  <c:v>0.98591273147647196</c:v>
                </c:pt>
                <c:pt idx="57696">
                  <c:v>0.98606229015376801</c:v>
                </c:pt>
                <c:pt idx="57697">
                  <c:v>0.98606587078937702</c:v>
                </c:pt>
                <c:pt idx="57698">
                  <c:v>0.985955194856168</c:v>
                </c:pt>
                <c:pt idx="57699">
                  <c:v>0.98600532888887005</c:v>
                </c:pt>
                <c:pt idx="57700">
                  <c:v>0.98595684945752204</c:v>
                </c:pt>
                <c:pt idx="57701">
                  <c:v>0.98594748948083399</c:v>
                </c:pt>
                <c:pt idx="57702">
                  <c:v>0.98585825099744495</c:v>
                </c:pt>
                <c:pt idx="57703">
                  <c:v>0.98596594842968399</c:v>
                </c:pt>
                <c:pt idx="57704">
                  <c:v>0.98583333274232798</c:v>
                </c:pt>
                <c:pt idx="57705">
                  <c:v>0.986062023735783</c:v>
                </c:pt>
                <c:pt idx="57706">
                  <c:v>0.98595439781544802</c:v>
                </c:pt>
                <c:pt idx="57707">
                  <c:v>0.98607652602182805</c:v>
                </c:pt>
                <c:pt idx="57708">
                  <c:v>0.98584591605377203</c:v>
                </c:pt>
                <c:pt idx="57709">
                  <c:v>0.98603086065355905</c:v>
                </c:pt>
                <c:pt idx="57710">
                  <c:v>0.98590664371971004</c:v>
                </c:pt>
                <c:pt idx="57711">
                  <c:v>0.98601703894463</c:v>
                </c:pt>
                <c:pt idx="57712">
                  <c:v>0.98605758529286902</c:v>
                </c:pt>
                <c:pt idx="57713">
                  <c:v>0.985880602149944</c:v>
                </c:pt>
                <c:pt idx="57714">
                  <c:v>0.98592058944340599</c:v>
                </c:pt>
                <c:pt idx="57715">
                  <c:v>0.985902776235693</c:v>
                </c:pt>
                <c:pt idx="57716">
                  <c:v>0.98604619078407196</c:v>
                </c:pt>
                <c:pt idx="57717">
                  <c:v>0.98589351240622602</c:v>
                </c:pt>
                <c:pt idx="57718">
                  <c:v>0.98602619022145899</c:v>
                </c:pt>
                <c:pt idx="57719">
                  <c:v>0.98588946390338095</c:v>
                </c:pt>
                <c:pt idx="57720">
                  <c:v>0.98605634992871904</c:v>
                </c:pt>
                <c:pt idx="57721">
                  <c:v>0.98581747640414796</c:v>
                </c:pt>
                <c:pt idx="57722">
                  <c:v>0.98588788885361001</c:v>
                </c:pt>
                <c:pt idx="57723">
                  <c:v>0.985999075945304</c:v>
                </c:pt>
                <c:pt idx="57724">
                  <c:v>0.98596159589374299</c:v>
                </c:pt>
                <c:pt idx="57725">
                  <c:v>0.98609744251529796</c:v>
                </c:pt>
                <c:pt idx="57726">
                  <c:v>0.98590179247327503</c:v>
                </c:pt>
                <c:pt idx="57727">
                  <c:v>0.98599803026615596</c:v>
                </c:pt>
                <c:pt idx="57728">
                  <c:v>0.98578444549583399</c:v>
                </c:pt>
                <c:pt idx="57729">
                  <c:v>0.98590742246756102</c:v>
                </c:pt>
                <c:pt idx="57730">
                  <c:v>0.98597698531699696</c:v>
                </c:pt>
                <c:pt idx="57731">
                  <c:v>0.986066414076752</c:v>
                </c:pt>
                <c:pt idx="57732">
                  <c:v>0.98595605679975795</c:v>
                </c:pt>
                <c:pt idx="57733">
                  <c:v>0.98594068029332904</c:v>
                </c:pt>
                <c:pt idx="57734">
                  <c:v>0.98601478331267001</c:v>
                </c:pt>
                <c:pt idx="57735">
                  <c:v>0.98595591912280001</c:v>
                </c:pt>
                <c:pt idx="57736">
                  <c:v>0.98589593908470396</c:v>
                </c:pt>
                <c:pt idx="57737">
                  <c:v>0.98602859389328201</c:v>
                </c:pt>
                <c:pt idx="57738">
                  <c:v>0.98591009122312201</c:v>
                </c:pt>
                <c:pt idx="57739">
                  <c:v>0.98608872698518801</c:v>
                </c:pt>
                <c:pt idx="57740">
                  <c:v>0.985972886974118</c:v>
                </c:pt>
                <c:pt idx="57741">
                  <c:v>0.98590384356734495</c:v>
                </c:pt>
                <c:pt idx="57742">
                  <c:v>0.98603062764793004</c:v>
                </c:pt>
                <c:pt idx="57743">
                  <c:v>0.98594959107302804</c:v>
                </c:pt>
                <c:pt idx="57744">
                  <c:v>0.98603316320586598</c:v>
                </c:pt>
                <c:pt idx="57745">
                  <c:v>0.98591477141371897</c:v>
                </c:pt>
                <c:pt idx="57746">
                  <c:v>0.98591350312860404</c:v>
                </c:pt>
                <c:pt idx="57747">
                  <c:v>0.986030449179917</c:v>
                </c:pt>
                <c:pt idx="57748">
                  <c:v>0.985949193136199</c:v>
                </c:pt>
                <c:pt idx="57749">
                  <c:v>0.98598089509698805</c:v>
                </c:pt>
                <c:pt idx="57750">
                  <c:v>0.98589380653992598</c:v>
                </c:pt>
                <c:pt idx="57751">
                  <c:v>0.98595053956932199</c:v>
                </c:pt>
                <c:pt idx="57752">
                  <c:v>0.98598975258620103</c:v>
                </c:pt>
                <c:pt idx="57753">
                  <c:v>0.98609013531027501</c:v>
                </c:pt>
                <c:pt idx="57754">
                  <c:v>0.98605601112945795</c:v>
                </c:pt>
                <c:pt idx="57755">
                  <c:v>0.98607645248751996</c:v>
                </c:pt>
                <c:pt idx="57756">
                  <c:v>0.98602279792061298</c:v>
                </c:pt>
                <c:pt idx="57757">
                  <c:v>0.98597093275827297</c:v>
                </c:pt>
                <c:pt idx="57758">
                  <c:v>0.986039128457877</c:v>
                </c:pt>
                <c:pt idx="57759">
                  <c:v>0.98591774779066599</c:v>
                </c:pt>
                <c:pt idx="57760">
                  <c:v>0.98596948936100703</c:v>
                </c:pt>
                <c:pt idx="57761">
                  <c:v>0.98592618204997295</c:v>
                </c:pt>
                <c:pt idx="57762">
                  <c:v>0.98598250433550905</c:v>
                </c:pt>
                <c:pt idx="57763">
                  <c:v>0.98597086291171698</c:v>
                </c:pt>
                <c:pt idx="57764">
                  <c:v>0.98596078939543297</c:v>
                </c:pt>
                <c:pt idx="57765">
                  <c:v>0.98584662577627202</c:v>
                </c:pt>
                <c:pt idx="57766">
                  <c:v>0.98596161273059002</c:v>
                </c:pt>
                <c:pt idx="57767">
                  <c:v>0.98598178586266805</c:v>
                </c:pt>
                <c:pt idx="57768">
                  <c:v>0.98588116289703998</c:v>
                </c:pt>
                <c:pt idx="57769">
                  <c:v>0.98606707425570095</c:v>
                </c:pt>
                <c:pt idx="57770">
                  <c:v>0.98603220934981495</c:v>
                </c:pt>
                <c:pt idx="57771">
                  <c:v>0.98600188377415099</c:v>
                </c:pt>
                <c:pt idx="57772">
                  <c:v>0.98589489745747205</c:v>
                </c:pt>
                <c:pt idx="57773">
                  <c:v>0.98580872651914397</c:v>
                </c:pt>
                <c:pt idx="57774">
                  <c:v>0.98590973940080995</c:v>
                </c:pt>
                <c:pt idx="57775">
                  <c:v>0.98592029448503504</c:v>
                </c:pt>
                <c:pt idx="57776">
                  <c:v>0.98599638646341403</c:v>
                </c:pt>
                <c:pt idx="57777">
                  <c:v>0.98594294799799098</c:v>
                </c:pt>
                <c:pt idx="57778">
                  <c:v>0.98597588588874896</c:v>
                </c:pt>
                <c:pt idx="57779">
                  <c:v>0.98601255402796495</c:v>
                </c:pt>
                <c:pt idx="57780">
                  <c:v>0.98603738236644201</c:v>
                </c:pt>
                <c:pt idx="57781">
                  <c:v>0.98601401366319597</c:v>
                </c:pt>
                <c:pt idx="57782">
                  <c:v>0.98598424838211596</c:v>
                </c:pt>
                <c:pt idx="57783">
                  <c:v>0.98603564585083403</c:v>
                </c:pt>
                <c:pt idx="57784">
                  <c:v>0.98597281106428802</c:v>
                </c:pt>
                <c:pt idx="57785">
                  <c:v>0.98590836235731505</c:v>
                </c:pt>
                <c:pt idx="57786">
                  <c:v>0.985878509730715</c:v>
                </c:pt>
                <c:pt idx="57787">
                  <c:v>0.98599813563425998</c:v>
                </c:pt>
                <c:pt idx="57788">
                  <c:v>0.98597425133329897</c:v>
                </c:pt>
                <c:pt idx="57789">
                  <c:v>0.98597812264362505</c:v>
                </c:pt>
                <c:pt idx="57790">
                  <c:v>0.98595446624861804</c:v>
                </c:pt>
                <c:pt idx="57791">
                  <c:v>0.98595774271076797</c:v>
                </c:pt>
                <c:pt idx="57792">
                  <c:v>0.98585707658932498</c:v>
                </c:pt>
                <c:pt idx="57793">
                  <c:v>0.98591717618180696</c:v>
                </c:pt>
                <c:pt idx="57794">
                  <c:v>0.98601676447014697</c:v>
                </c:pt>
                <c:pt idx="57795">
                  <c:v>0.98590906779712995</c:v>
                </c:pt>
                <c:pt idx="57796">
                  <c:v>0.98604704979795899</c:v>
                </c:pt>
                <c:pt idx="57797">
                  <c:v>0.98589496872620996</c:v>
                </c:pt>
                <c:pt idx="57798">
                  <c:v>0.98604080238911895</c:v>
                </c:pt>
                <c:pt idx="57799">
                  <c:v>0.98587519781869404</c:v>
                </c:pt>
                <c:pt idx="57800">
                  <c:v>0.98598819235088198</c:v>
                </c:pt>
                <c:pt idx="57801">
                  <c:v>0.98599744478162799</c:v>
                </c:pt>
                <c:pt idx="57802">
                  <c:v>0.98604477310895</c:v>
                </c:pt>
                <c:pt idx="57803">
                  <c:v>0.98597061649941597</c:v>
                </c:pt>
                <c:pt idx="57804">
                  <c:v>0.98600071900867903</c:v>
                </c:pt>
                <c:pt idx="57805">
                  <c:v>0.98587764004695699</c:v>
                </c:pt>
                <c:pt idx="57806">
                  <c:v>0.98601582767097096</c:v>
                </c:pt>
                <c:pt idx="57807">
                  <c:v>0.98579269399316904</c:v>
                </c:pt>
                <c:pt idx="57808">
                  <c:v>0.98597419891843796</c:v>
                </c:pt>
                <c:pt idx="57809">
                  <c:v>0.98586811153643406</c:v>
                </c:pt>
                <c:pt idx="57810">
                  <c:v>0.98590566159327797</c:v>
                </c:pt>
                <c:pt idx="57811">
                  <c:v>0.98595017097048798</c:v>
                </c:pt>
                <c:pt idx="57812">
                  <c:v>0.98594710890144899</c:v>
                </c:pt>
                <c:pt idx="57813">
                  <c:v>0.98595566681208102</c:v>
                </c:pt>
                <c:pt idx="57814">
                  <c:v>0.985892337999561</c:v>
                </c:pt>
                <c:pt idx="57815">
                  <c:v>0.98603030770193401</c:v>
                </c:pt>
                <c:pt idx="57816">
                  <c:v>0.98606379427597102</c:v>
                </c:pt>
                <c:pt idx="57817">
                  <c:v>0.98587329247098798</c:v>
                </c:pt>
                <c:pt idx="57818">
                  <c:v>0.98591669763061296</c:v>
                </c:pt>
                <c:pt idx="57819">
                  <c:v>0.98600868854560697</c:v>
                </c:pt>
                <c:pt idx="57820">
                  <c:v>0.98595402963800305</c:v>
                </c:pt>
                <c:pt idx="57821">
                  <c:v>0.98600257584133999</c:v>
                </c:pt>
                <c:pt idx="57822">
                  <c:v>0.985914521197785</c:v>
                </c:pt>
                <c:pt idx="57823">
                  <c:v>0.986039726266983</c:v>
                </c:pt>
                <c:pt idx="57824">
                  <c:v>0.98597254404434298</c:v>
                </c:pt>
                <c:pt idx="57825">
                  <c:v>0.98603452561061899</c:v>
                </c:pt>
                <c:pt idx="57826">
                  <c:v>0.98591430802209901</c:v>
                </c:pt>
                <c:pt idx="57827">
                  <c:v>0.986082303174455</c:v>
                </c:pt>
                <c:pt idx="57828">
                  <c:v>0.98599198385079501</c:v>
                </c:pt>
                <c:pt idx="57829">
                  <c:v>0.98585416393932201</c:v>
                </c:pt>
                <c:pt idx="57830">
                  <c:v>0.985934755413998</c:v>
                </c:pt>
                <c:pt idx="57831">
                  <c:v>0.98585449164364203</c:v>
                </c:pt>
                <c:pt idx="57832">
                  <c:v>0.98592436532124905</c:v>
                </c:pt>
                <c:pt idx="57833">
                  <c:v>0.98589960108753505</c:v>
                </c:pt>
                <c:pt idx="57834">
                  <c:v>0.98610414658278001</c:v>
                </c:pt>
                <c:pt idx="57835">
                  <c:v>0.98595719491410005</c:v>
                </c:pt>
                <c:pt idx="57836">
                  <c:v>0.98596986781055995</c:v>
                </c:pt>
                <c:pt idx="57837">
                  <c:v>0.985914890728122</c:v>
                </c:pt>
                <c:pt idx="57838">
                  <c:v>0.98594893117419602</c:v>
                </c:pt>
                <c:pt idx="57839">
                  <c:v>0.98595714672244805</c:v>
                </c:pt>
                <c:pt idx="57840">
                  <c:v>0.98597406628321604</c:v>
                </c:pt>
                <c:pt idx="57841">
                  <c:v>0.986019084192715</c:v>
                </c:pt>
                <c:pt idx="57842">
                  <c:v>0.98600755488836</c:v>
                </c:pt>
                <c:pt idx="57843">
                  <c:v>0.98595265720150105</c:v>
                </c:pt>
                <c:pt idx="57844">
                  <c:v>0.98606111162100596</c:v>
                </c:pt>
                <c:pt idx="57845">
                  <c:v>0.98596358834437103</c:v>
                </c:pt>
                <c:pt idx="57846">
                  <c:v>0.985900530236269</c:v>
                </c:pt>
                <c:pt idx="57847">
                  <c:v>0.98608446231634095</c:v>
                </c:pt>
                <c:pt idx="57848">
                  <c:v>0.98583899706635003</c:v>
                </c:pt>
                <c:pt idx="57849">
                  <c:v>0.98599789389520398</c:v>
                </c:pt>
                <c:pt idx="57850">
                  <c:v>0.98587371896276299</c:v>
                </c:pt>
                <c:pt idx="57851">
                  <c:v>0.98583978461633703</c:v>
                </c:pt>
                <c:pt idx="57852">
                  <c:v>0.98599378120156</c:v>
                </c:pt>
                <c:pt idx="57853">
                  <c:v>0.98601274145777396</c:v>
                </c:pt>
                <c:pt idx="57854">
                  <c:v>0.98601122669790398</c:v>
                </c:pt>
                <c:pt idx="57855">
                  <c:v>0.98600300551083897</c:v>
                </c:pt>
                <c:pt idx="57856">
                  <c:v>0.98606892029683602</c:v>
                </c:pt>
                <c:pt idx="57857">
                  <c:v>0.98593615384497701</c:v>
                </c:pt>
                <c:pt idx="57858">
                  <c:v>0.98588847907255694</c:v>
                </c:pt>
                <c:pt idx="57859">
                  <c:v>0.98600318128522901</c:v>
                </c:pt>
                <c:pt idx="57860">
                  <c:v>0.985814788180705</c:v>
                </c:pt>
                <c:pt idx="57861">
                  <c:v>0.985969119749742</c:v>
                </c:pt>
                <c:pt idx="57862">
                  <c:v>0.98587518432189503</c:v>
                </c:pt>
                <c:pt idx="57863">
                  <c:v>0.985998867177452</c:v>
                </c:pt>
                <c:pt idx="57864">
                  <c:v>0.98588885768839796</c:v>
                </c:pt>
                <c:pt idx="57865">
                  <c:v>0.98597298613165496</c:v>
                </c:pt>
                <c:pt idx="57866">
                  <c:v>0.98604122068377198</c:v>
                </c:pt>
                <c:pt idx="57867">
                  <c:v>0.98598903562784701</c:v>
                </c:pt>
                <c:pt idx="57868">
                  <c:v>0.98598556149525796</c:v>
                </c:pt>
                <c:pt idx="57869">
                  <c:v>0.98595770020690798</c:v>
                </c:pt>
                <c:pt idx="57870">
                  <c:v>0.98592055523494304</c:v>
                </c:pt>
                <c:pt idx="57871">
                  <c:v>0.98594659036014398</c:v>
                </c:pt>
                <c:pt idx="57872">
                  <c:v>0.98602124605682295</c:v>
                </c:pt>
                <c:pt idx="57873">
                  <c:v>0.98601799402475399</c:v>
                </c:pt>
                <c:pt idx="57874">
                  <c:v>0.98601395078081</c:v>
                </c:pt>
                <c:pt idx="57875">
                  <c:v>0.98592368130986796</c:v>
                </c:pt>
                <c:pt idx="57876">
                  <c:v>0.98599295030101197</c:v>
                </c:pt>
                <c:pt idx="57877">
                  <c:v>0.98595613894537404</c:v>
                </c:pt>
                <c:pt idx="57878">
                  <c:v>0.98599996511597399</c:v>
                </c:pt>
                <c:pt idx="57879">
                  <c:v>0.98597067990374399</c:v>
                </c:pt>
                <c:pt idx="57880">
                  <c:v>0.985985868071236</c:v>
                </c:pt>
                <c:pt idx="57881">
                  <c:v>0.98598145198971099</c:v>
                </c:pt>
                <c:pt idx="57882">
                  <c:v>0.98594949160321299</c:v>
                </c:pt>
                <c:pt idx="57883">
                  <c:v>0.98602795789632602</c:v>
                </c:pt>
                <c:pt idx="57884">
                  <c:v>0.98594699653375495</c:v>
                </c:pt>
                <c:pt idx="57885">
                  <c:v>0.98594266572925604</c:v>
                </c:pt>
                <c:pt idx="57886">
                  <c:v>0.98598298158310405</c:v>
                </c:pt>
                <c:pt idx="57887">
                  <c:v>0.98602180818274998</c:v>
                </c:pt>
                <c:pt idx="57888">
                  <c:v>0.98603426070927302</c:v>
                </c:pt>
                <c:pt idx="57889">
                  <c:v>0.98590588348469399</c:v>
                </c:pt>
                <c:pt idx="57890">
                  <c:v>0.98600392768517398</c:v>
                </c:pt>
                <c:pt idx="57891">
                  <c:v>0.98597781765142101</c:v>
                </c:pt>
                <c:pt idx="57892">
                  <c:v>0.98592437208748596</c:v>
                </c:pt>
                <c:pt idx="57893">
                  <c:v>0.98597059339808601</c:v>
                </c:pt>
                <c:pt idx="57894">
                  <c:v>0.98589095232011603</c:v>
                </c:pt>
                <c:pt idx="57895">
                  <c:v>0.98598724987508302</c:v>
                </c:pt>
                <c:pt idx="57896">
                  <c:v>0.985948241897462</c:v>
                </c:pt>
                <c:pt idx="57897">
                  <c:v>0.98602337006488805</c:v>
                </c:pt>
                <c:pt idx="57898">
                  <c:v>0.98594553270790697</c:v>
                </c:pt>
                <c:pt idx="57899">
                  <c:v>0.98599688280853504</c:v>
                </c:pt>
                <c:pt idx="57900">
                  <c:v>0.98604758756105804</c:v>
                </c:pt>
                <c:pt idx="57901">
                  <c:v>0.98583443692615602</c:v>
                </c:pt>
                <c:pt idx="57902">
                  <c:v>0.98605535826747603</c:v>
                </c:pt>
                <c:pt idx="57903">
                  <c:v>0.98589785600783997</c:v>
                </c:pt>
                <c:pt idx="57904">
                  <c:v>0.98599975479261304</c:v>
                </c:pt>
                <c:pt idx="57905">
                  <c:v>0.98596060949954401</c:v>
                </c:pt>
                <c:pt idx="57906">
                  <c:v>0.98602935615846599</c:v>
                </c:pt>
                <c:pt idx="57907">
                  <c:v>0.98593317383470602</c:v>
                </c:pt>
                <c:pt idx="57908">
                  <c:v>0.986052389337012</c:v>
                </c:pt>
                <c:pt idx="57909">
                  <c:v>0.98594660052556804</c:v>
                </c:pt>
                <c:pt idx="57910">
                  <c:v>0.98591444243059101</c:v>
                </c:pt>
                <c:pt idx="57911">
                  <c:v>0.98599131895950998</c:v>
                </c:pt>
                <c:pt idx="57912">
                  <c:v>0.98587092171535595</c:v>
                </c:pt>
                <c:pt idx="57913">
                  <c:v>0.98600764803273</c:v>
                </c:pt>
                <c:pt idx="57914">
                  <c:v>0.98597997696314399</c:v>
                </c:pt>
                <c:pt idx="57915">
                  <c:v>0.98597886262410805</c:v>
                </c:pt>
                <c:pt idx="57916">
                  <c:v>0.98601096657395104</c:v>
                </c:pt>
                <c:pt idx="57917">
                  <c:v>0.98593793996852197</c:v>
                </c:pt>
                <c:pt idx="57918">
                  <c:v>0.98602866349134999</c:v>
                </c:pt>
                <c:pt idx="57919">
                  <c:v>0.98603658872494904</c:v>
                </c:pt>
                <c:pt idx="57920">
                  <c:v>0.98596863374766097</c:v>
                </c:pt>
                <c:pt idx="57921">
                  <c:v>0.98605189091234102</c:v>
                </c:pt>
                <c:pt idx="57922">
                  <c:v>0.98594987612878504</c:v>
                </c:pt>
                <c:pt idx="57923">
                  <c:v>0.98611006926380895</c:v>
                </c:pt>
                <c:pt idx="57924">
                  <c:v>0.98601172733679399</c:v>
                </c:pt>
                <c:pt idx="57925">
                  <c:v>0.98605265390590002</c:v>
                </c:pt>
                <c:pt idx="57926">
                  <c:v>0.98603754327813897</c:v>
                </c:pt>
                <c:pt idx="57927">
                  <c:v>0.98596924742740499</c:v>
                </c:pt>
                <c:pt idx="57928">
                  <c:v>0.98585384655033703</c:v>
                </c:pt>
                <c:pt idx="57929">
                  <c:v>0.98589532538205604</c:v>
                </c:pt>
                <c:pt idx="57930">
                  <c:v>0.98591319551571599</c:v>
                </c:pt>
                <c:pt idx="57931">
                  <c:v>0.986029309479863</c:v>
                </c:pt>
                <c:pt idx="57932">
                  <c:v>0.98598450917920899</c:v>
                </c:pt>
                <c:pt idx="57933">
                  <c:v>0.98602724214867499</c:v>
                </c:pt>
                <c:pt idx="57934">
                  <c:v>0.98592078745279399</c:v>
                </c:pt>
                <c:pt idx="57935">
                  <c:v>0.985962339632934</c:v>
                </c:pt>
                <c:pt idx="57936">
                  <c:v>0.98602314901980703</c:v>
                </c:pt>
                <c:pt idx="57937">
                  <c:v>0.98591382782598902</c:v>
                </c:pt>
                <c:pt idx="57938">
                  <c:v>0.98599179871893095</c:v>
                </c:pt>
                <c:pt idx="57939">
                  <c:v>0.98589981094859402</c:v>
                </c:pt>
                <c:pt idx="57940">
                  <c:v>0.98602528266001199</c:v>
                </c:pt>
                <c:pt idx="57941">
                  <c:v>0.98592381672868501</c:v>
                </c:pt>
                <c:pt idx="57942">
                  <c:v>0.98595901662924001</c:v>
                </c:pt>
                <c:pt idx="57943">
                  <c:v>0.98590801848832799</c:v>
                </c:pt>
                <c:pt idx="57944">
                  <c:v>0.98596931206588101</c:v>
                </c:pt>
                <c:pt idx="57945">
                  <c:v>0.98596156270727597</c:v>
                </c:pt>
                <c:pt idx="57946">
                  <c:v>0.98589022912124202</c:v>
                </c:pt>
                <c:pt idx="57947">
                  <c:v>0.98590163854178003</c:v>
                </c:pt>
                <c:pt idx="57948">
                  <c:v>0.98604348987210699</c:v>
                </c:pt>
                <c:pt idx="57949">
                  <c:v>0.98591956392305502</c:v>
                </c:pt>
                <c:pt idx="57950">
                  <c:v>0.98607799737657698</c:v>
                </c:pt>
                <c:pt idx="57951">
                  <c:v>0.98590379459836097</c:v>
                </c:pt>
                <c:pt idx="57952">
                  <c:v>0.98601607859329798</c:v>
                </c:pt>
                <c:pt idx="57953">
                  <c:v>0.98594125919279196</c:v>
                </c:pt>
                <c:pt idx="57954">
                  <c:v>0.98605871627741604</c:v>
                </c:pt>
                <c:pt idx="57955">
                  <c:v>0.985994894758079</c:v>
                </c:pt>
                <c:pt idx="57956">
                  <c:v>0.98585416844197704</c:v>
                </c:pt>
                <c:pt idx="57957">
                  <c:v>0.98594184215868896</c:v>
                </c:pt>
                <c:pt idx="57958">
                  <c:v>0.98595056326175301</c:v>
                </c:pt>
                <c:pt idx="57959">
                  <c:v>0.98600359882772204</c:v>
                </c:pt>
                <c:pt idx="57960">
                  <c:v>0.98584411085782198</c:v>
                </c:pt>
                <c:pt idx="57961">
                  <c:v>0.98589530226038402</c:v>
                </c:pt>
                <c:pt idx="57962">
                  <c:v>0.98600259532636103</c:v>
                </c:pt>
                <c:pt idx="57963">
                  <c:v>0.98597172442300396</c:v>
                </c:pt>
                <c:pt idx="57964">
                  <c:v>0.98599040036694496</c:v>
                </c:pt>
                <c:pt idx="57965">
                  <c:v>0.98588081168683805</c:v>
                </c:pt>
                <c:pt idx="57966">
                  <c:v>0.98592124332550901</c:v>
                </c:pt>
                <c:pt idx="57967">
                  <c:v>0.98590592521687104</c:v>
                </c:pt>
                <c:pt idx="57968">
                  <c:v>0.98602465375592296</c:v>
                </c:pt>
                <c:pt idx="57969">
                  <c:v>0.98585793702031399</c:v>
                </c:pt>
                <c:pt idx="57970">
                  <c:v>0.98600847558080096</c:v>
                </c:pt>
                <c:pt idx="57971">
                  <c:v>0.985989587767506</c:v>
                </c:pt>
                <c:pt idx="57972">
                  <c:v>0.98594874394169996</c:v>
                </c:pt>
                <c:pt idx="57973">
                  <c:v>0.98598300677203499</c:v>
                </c:pt>
                <c:pt idx="57974">
                  <c:v>0.98587476401478602</c:v>
                </c:pt>
                <c:pt idx="57975">
                  <c:v>0.98602578545342601</c:v>
                </c:pt>
                <c:pt idx="57976">
                  <c:v>0.98602646920534398</c:v>
                </c:pt>
                <c:pt idx="57977">
                  <c:v>0.98593400620097404</c:v>
                </c:pt>
                <c:pt idx="57978">
                  <c:v>0.98594712700512599</c:v>
                </c:pt>
                <c:pt idx="57979">
                  <c:v>0.98605435773183903</c:v>
                </c:pt>
                <c:pt idx="57980">
                  <c:v>0.98603029042978696</c:v>
                </c:pt>
                <c:pt idx="57981">
                  <c:v>0.98594161877039899</c:v>
                </c:pt>
                <c:pt idx="57982">
                  <c:v>0.98600777934668404</c:v>
                </c:pt>
                <c:pt idx="57983">
                  <c:v>0.98595882881281105</c:v>
                </c:pt>
                <c:pt idx="57984">
                  <c:v>0.985950930416159</c:v>
                </c:pt>
                <c:pt idx="57985">
                  <c:v>0.98594797834190495</c:v>
                </c:pt>
                <c:pt idx="57986">
                  <c:v>0.98590251540845197</c:v>
                </c:pt>
                <c:pt idx="57987">
                  <c:v>0.98593391359978499</c:v>
                </c:pt>
                <c:pt idx="57988">
                  <c:v>0.98583359184786601</c:v>
                </c:pt>
                <c:pt idx="57989">
                  <c:v>0.98597107372663795</c:v>
                </c:pt>
                <c:pt idx="57990">
                  <c:v>0.98594606386247596</c:v>
                </c:pt>
                <c:pt idx="57991">
                  <c:v>0.98606499770120903</c:v>
                </c:pt>
                <c:pt idx="57992">
                  <c:v>0.98585997713773099</c:v>
                </c:pt>
                <c:pt idx="57993">
                  <c:v>0.98607165017269505</c:v>
                </c:pt>
                <c:pt idx="57994">
                  <c:v>0.98595108561400802</c:v>
                </c:pt>
                <c:pt idx="57995">
                  <c:v>0.98599378026685403</c:v>
                </c:pt>
                <c:pt idx="57996">
                  <c:v>0.985977088412618</c:v>
                </c:pt>
                <c:pt idx="57997">
                  <c:v>0.98584464766801405</c:v>
                </c:pt>
                <c:pt idx="57998">
                  <c:v>0.98608074046844696</c:v>
                </c:pt>
                <c:pt idx="57999">
                  <c:v>0.98591837050673103</c:v>
                </c:pt>
                <c:pt idx="58000">
                  <c:v>0.98602156099335203</c:v>
                </c:pt>
                <c:pt idx="58001">
                  <c:v>0.985952432850279</c:v>
                </c:pt>
                <c:pt idx="58002">
                  <c:v>0.98599739850499901</c:v>
                </c:pt>
                <c:pt idx="58003">
                  <c:v>0.98599262278797895</c:v>
                </c:pt>
                <c:pt idx="58004">
                  <c:v>0.98587833502615396</c:v>
                </c:pt>
                <c:pt idx="58005">
                  <c:v>0.985976516050864</c:v>
                </c:pt>
                <c:pt idx="58006">
                  <c:v>0.98581368978947603</c:v>
                </c:pt>
                <c:pt idx="58007">
                  <c:v>0.98596945651192702</c:v>
                </c:pt>
                <c:pt idx="58008">
                  <c:v>0.98601045644357599</c:v>
                </c:pt>
                <c:pt idx="58009">
                  <c:v>0.98598309184954003</c:v>
                </c:pt>
                <c:pt idx="58010">
                  <c:v>0.98595064636823304</c:v>
                </c:pt>
                <c:pt idx="58011">
                  <c:v>0.98590755360506899</c:v>
                </c:pt>
                <c:pt idx="58012">
                  <c:v>0.98598628663405896</c:v>
                </c:pt>
                <c:pt idx="58013">
                  <c:v>0.98602258846829305</c:v>
                </c:pt>
                <c:pt idx="58014">
                  <c:v>0.98602869656728598</c:v>
                </c:pt>
                <c:pt idx="58015">
                  <c:v>0.98586741011939605</c:v>
                </c:pt>
                <c:pt idx="58016">
                  <c:v>0.98590043238588598</c:v>
                </c:pt>
                <c:pt idx="58017">
                  <c:v>0.98582135275508798</c:v>
                </c:pt>
                <c:pt idx="58018">
                  <c:v>0.98595990073078399</c:v>
                </c:pt>
                <c:pt idx="58019">
                  <c:v>0.98590959455236704</c:v>
                </c:pt>
                <c:pt idx="58020">
                  <c:v>0.98605494568337304</c:v>
                </c:pt>
                <c:pt idx="58021">
                  <c:v>0.98591466611251</c:v>
                </c:pt>
                <c:pt idx="58022">
                  <c:v>0.986046529747449</c:v>
                </c:pt>
                <c:pt idx="58023">
                  <c:v>0.985934382688612</c:v>
                </c:pt>
                <c:pt idx="58024">
                  <c:v>0.98587907744143699</c:v>
                </c:pt>
                <c:pt idx="58025">
                  <c:v>0.98610607229394298</c:v>
                </c:pt>
                <c:pt idx="58026">
                  <c:v>0.98601096732071503</c:v>
                </c:pt>
                <c:pt idx="58027">
                  <c:v>0.98607285620785901</c:v>
                </c:pt>
                <c:pt idx="58028">
                  <c:v>0.98596012158354795</c:v>
                </c:pt>
                <c:pt idx="58029">
                  <c:v>0.98596364206124498</c:v>
                </c:pt>
                <c:pt idx="58030">
                  <c:v>0.98586053867550505</c:v>
                </c:pt>
                <c:pt idx="58031">
                  <c:v>0.98604587580652503</c:v>
                </c:pt>
                <c:pt idx="58032">
                  <c:v>0.985943890203137</c:v>
                </c:pt>
                <c:pt idx="58033">
                  <c:v>0.98599779750529304</c:v>
                </c:pt>
                <c:pt idx="58034">
                  <c:v>0.98592718449374595</c:v>
                </c:pt>
                <c:pt idx="58035">
                  <c:v>0.98581752981219795</c:v>
                </c:pt>
                <c:pt idx="58036">
                  <c:v>0.98588557722613701</c:v>
                </c:pt>
                <c:pt idx="58037">
                  <c:v>0.98600910010504506</c:v>
                </c:pt>
                <c:pt idx="58038">
                  <c:v>0.98607018758241105</c:v>
                </c:pt>
                <c:pt idx="58039">
                  <c:v>0.98598179940842501</c:v>
                </c:pt>
                <c:pt idx="58040">
                  <c:v>0.98601010399803801</c:v>
                </c:pt>
                <c:pt idx="58041">
                  <c:v>0.98593212171154399</c:v>
                </c:pt>
                <c:pt idx="58042">
                  <c:v>0.98598485137187097</c:v>
                </c:pt>
                <c:pt idx="58043">
                  <c:v>0.98593408930734305</c:v>
                </c:pt>
                <c:pt idx="58044">
                  <c:v>0.98602916401442098</c:v>
                </c:pt>
                <c:pt idx="58045">
                  <c:v>0.98598514084098499</c:v>
                </c:pt>
                <c:pt idx="58046">
                  <c:v>0.98592815997174399</c:v>
                </c:pt>
                <c:pt idx="58047">
                  <c:v>0.98607244556448004</c:v>
                </c:pt>
                <c:pt idx="58048">
                  <c:v>0.98603105115546796</c:v>
                </c:pt>
                <c:pt idx="58049">
                  <c:v>0.98596397301459204</c:v>
                </c:pt>
                <c:pt idx="58050">
                  <c:v>0.98583394327907004</c:v>
                </c:pt>
                <c:pt idx="58051">
                  <c:v>0.98600469774025701</c:v>
                </c:pt>
                <c:pt idx="58052">
                  <c:v>0.986089775974898</c:v>
                </c:pt>
                <c:pt idx="58053">
                  <c:v>0.98598194803743999</c:v>
                </c:pt>
                <c:pt idx="58054">
                  <c:v>0.985949769133458</c:v>
                </c:pt>
                <c:pt idx="58055">
                  <c:v>0.98597305871255503</c:v>
                </c:pt>
                <c:pt idx="58056">
                  <c:v>0.98590634556204304</c:v>
                </c:pt>
                <c:pt idx="58057">
                  <c:v>0.98591795695871898</c:v>
                </c:pt>
                <c:pt idx="58058">
                  <c:v>0.98591518984915005</c:v>
                </c:pt>
                <c:pt idx="58059">
                  <c:v>0.98597304201303204</c:v>
                </c:pt>
                <c:pt idx="58060">
                  <c:v>0.98603027152273703</c:v>
                </c:pt>
                <c:pt idx="58061">
                  <c:v>0.98593936256831505</c:v>
                </c:pt>
                <c:pt idx="58062">
                  <c:v>0.98596420331474799</c:v>
                </c:pt>
                <c:pt idx="58063">
                  <c:v>0.98604010859866198</c:v>
                </c:pt>
                <c:pt idx="58064">
                  <c:v>0.98584196441512995</c:v>
                </c:pt>
                <c:pt idx="58065">
                  <c:v>0.98604552268342405</c:v>
                </c:pt>
                <c:pt idx="58066">
                  <c:v>0.98594540047124501</c:v>
                </c:pt>
                <c:pt idx="58067">
                  <c:v>0.98606626069242997</c:v>
                </c:pt>
                <c:pt idx="58068">
                  <c:v>0.98598430100963996</c:v>
                </c:pt>
                <c:pt idx="58069">
                  <c:v>0.98595067804264802</c:v>
                </c:pt>
                <c:pt idx="58070">
                  <c:v>0.98604649871692895</c:v>
                </c:pt>
                <c:pt idx="58071">
                  <c:v>0.98596012172529301</c:v>
                </c:pt>
                <c:pt idx="58072">
                  <c:v>0.98597127242029303</c:v>
                </c:pt>
                <c:pt idx="58073">
                  <c:v>0.98587092134422105</c:v>
                </c:pt>
                <c:pt idx="58074">
                  <c:v>0.98587463212539395</c:v>
                </c:pt>
                <c:pt idx="58075">
                  <c:v>0.98604074808759901</c:v>
                </c:pt>
                <c:pt idx="58076">
                  <c:v>0.98607263076317297</c:v>
                </c:pt>
                <c:pt idx="58077">
                  <c:v>0.98603202104960996</c:v>
                </c:pt>
                <c:pt idx="58078">
                  <c:v>0.98599354415834595</c:v>
                </c:pt>
                <c:pt idx="58079">
                  <c:v>0.98598866409074304</c:v>
                </c:pt>
                <c:pt idx="58080">
                  <c:v>0.98597326334316104</c:v>
                </c:pt>
                <c:pt idx="58081">
                  <c:v>0.98598511393475097</c:v>
                </c:pt>
                <c:pt idx="58082">
                  <c:v>0.98586073542833397</c:v>
                </c:pt>
                <c:pt idx="58083">
                  <c:v>0.98598699668369005</c:v>
                </c:pt>
                <c:pt idx="58084">
                  <c:v>0.98596099757931899</c:v>
                </c:pt>
                <c:pt idx="58085">
                  <c:v>0.98588960922968505</c:v>
                </c:pt>
                <c:pt idx="58086">
                  <c:v>0.98608531840588098</c:v>
                </c:pt>
                <c:pt idx="58087">
                  <c:v>0.98586908412961705</c:v>
                </c:pt>
                <c:pt idx="58088">
                  <c:v>0.98606147741368499</c:v>
                </c:pt>
                <c:pt idx="58089">
                  <c:v>0.98590542050151098</c:v>
                </c:pt>
                <c:pt idx="58090">
                  <c:v>0.98598907896412202</c:v>
                </c:pt>
                <c:pt idx="58091">
                  <c:v>0.98601419494178399</c:v>
                </c:pt>
                <c:pt idx="58092">
                  <c:v>0.985915059865202</c:v>
                </c:pt>
                <c:pt idx="58093">
                  <c:v>0.98603709534559902</c:v>
                </c:pt>
                <c:pt idx="58094">
                  <c:v>0.98599898240605399</c:v>
                </c:pt>
                <c:pt idx="58095">
                  <c:v>0.98599126463201503</c:v>
                </c:pt>
                <c:pt idx="58096">
                  <c:v>0.98594131387963202</c:v>
                </c:pt>
                <c:pt idx="58097">
                  <c:v>0.98605642812818295</c:v>
                </c:pt>
                <c:pt idx="58098">
                  <c:v>0.98612839865205904</c:v>
                </c:pt>
                <c:pt idx="58099">
                  <c:v>0.98593499097275705</c:v>
                </c:pt>
                <c:pt idx="58100">
                  <c:v>0.98596973474532201</c:v>
                </c:pt>
                <c:pt idx="58101">
                  <c:v>0.98598391251397499</c:v>
                </c:pt>
                <c:pt idx="58102">
                  <c:v>0.985973462422427</c:v>
                </c:pt>
                <c:pt idx="58103">
                  <c:v>0.98609141245163701</c:v>
                </c:pt>
                <c:pt idx="58104">
                  <c:v>0.98593066296988197</c:v>
                </c:pt>
                <c:pt idx="58105">
                  <c:v>0.98596924126689101</c:v>
                </c:pt>
                <c:pt idx="58106">
                  <c:v>0.98601336682976304</c:v>
                </c:pt>
                <c:pt idx="58107">
                  <c:v>0.98589570517337599</c:v>
                </c:pt>
                <c:pt idx="58108">
                  <c:v>0.98600449466324303</c:v>
                </c:pt>
                <c:pt idx="58109">
                  <c:v>0.98598965491491097</c:v>
                </c:pt>
                <c:pt idx="58110">
                  <c:v>0.98596039989889706</c:v>
                </c:pt>
                <c:pt idx="58111">
                  <c:v>0.98591754604749504</c:v>
                </c:pt>
                <c:pt idx="58112">
                  <c:v>0.98603252386728701</c:v>
                </c:pt>
                <c:pt idx="58113">
                  <c:v>0.98603494943044501</c:v>
                </c:pt>
                <c:pt idx="58114">
                  <c:v>0.98591953638420804</c:v>
                </c:pt>
                <c:pt idx="58115">
                  <c:v>0.98596444984375597</c:v>
                </c:pt>
                <c:pt idx="58116">
                  <c:v>0.98591081931355395</c:v>
                </c:pt>
                <c:pt idx="58117">
                  <c:v>0.98600515277728196</c:v>
                </c:pt>
                <c:pt idx="58118">
                  <c:v>0.98591415774450397</c:v>
                </c:pt>
                <c:pt idx="58119">
                  <c:v>0.98596174528457303</c:v>
                </c:pt>
                <c:pt idx="58120">
                  <c:v>0.98593019604922205</c:v>
                </c:pt>
                <c:pt idx="58121">
                  <c:v>0.98593544077775297</c:v>
                </c:pt>
                <c:pt idx="58122">
                  <c:v>0.98603085807845003</c:v>
                </c:pt>
                <c:pt idx="58123">
                  <c:v>0.98599772676557296</c:v>
                </c:pt>
                <c:pt idx="58124">
                  <c:v>0.98585534951659004</c:v>
                </c:pt>
                <c:pt idx="58125">
                  <c:v>0.98616887734088998</c:v>
                </c:pt>
                <c:pt idx="58126">
                  <c:v>0.98597376949591897</c:v>
                </c:pt>
                <c:pt idx="58127">
                  <c:v>0.98592098932519601</c:v>
                </c:pt>
                <c:pt idx="58128">
                  <c:v>0.98602887104507497</c:v>
                </c:pt>
                <c:pt idx="58129">
                  <c:v>0.98603895495407801</c:v>
                </c:pt>
                <c:pt idx="58130">
                  <c:v>0.98599796358680203</c:v>
                </c:pt>
                <c:pt idx="58131">
                  <c:v>0.98589988714362597</c:v>
                </c:pt>
                <c:pt idx="58132">
                  <c:v>0.98598774817735801</c:v>
                </c:pt>
                <c:pt idx="58133">
                  <c:v>0.98597450284615196</c:v>
                </c:pt>
                <c:pt idx="58134">
                  <c:v>0.98607487352730205</c:v>
                </c:pt>
                <c:pt idx="58135">
                  <c:v>0.98591833461220302</c:v>
                </c:pt>
                <c:pt idx="58136">
                  <c:v>0.98603944791645703</c:v>
                </c:pt>
                <c:pt idx="58137">
                  <c:v>0.98589138659237896</c:v>
                </c:pt>
                <c:pt idx="58138">
                  <c:v>0.98595566652506805</c:v>
                </c:pt>
                <c:pt idx="58139">
                  <c:v>0.98599327085649902</c:v>
                </c:pt>
                <c:pt idx="58140">
                  <c:v>0.98592783213726798</c:v>
                </c:pt>
                <c:pt idx="58141">
                  <c:v>0.98609827959031104</c:v>
                </c:pt>
                <c:pt idx="58142">
                  <c:v>0.98589532068447405</c:v>
                </c:pt>
                <c:pt idx="58143">
                  <c:v>0.98587553154244201</c:v>
                </c:pt>
                <c:pt idx="58144">
                  <c:v>0.98602395674975296</c:v>
                </c:pt>
                <c:pt idx="58145">
                  <c:v>0.98599853722424302</c:v>
                </c:pt>
                <c:pt idx="58146">
                  <c:v>0.98610418314612203</c:v>
                </c:pt>
                <c:pt idx="58147">
                  <c:v>0.98600689582948398</c:v>
                </c:pt>
                <c:pt idx="58148">
                  <c:v>0.98601695030183001</c:v>
                </c:pt>
                <c:pt idx="58149">
                  <c:v>0.98590051808490098</c:v>
                </c:pt>
                <c:pt idx="58150">
                  <c:v>0.98608695158099602</c:v>
                </c:pt>
                <c:pt idx="58151">
                  <c:v>0.98593263475661397</c:v>
                </c:pt>
                <c:pt idx="58152">
                  <c:v>0.98594626175105704</c:v>
                </c:pt>
                <c:pt idx="58153">
                  <c:v>0.98587806934841204</c:v>
                </c:pt>
                <c:pt idx="58154">
                  <c:v>0.98603179680694097</c:v>
                </c:pt>
                <c:pt idx="58155">
                  <c:v>0.98599039638403096</c:v>
                </c:pt>
                <c:pt idx="58156">
                  <c:v>0.98587614028075099</c:v>
                </c:pt>
                <c:pt idx="58157">
                  <c:v>0.98609374142970796</c:v>
                </c:pt>
                <c:pt idx="58158">
                  <c:v>0.98591616545880201</c:v>
                </c:pt>
                <c:pt idx="58159">
                  <c:v>0.98597246498629099</c:v>
                </c:pt>
                <c:pt idx="58160">
                  <c:v>0.98580313275856801</c:v>
                </c:pt>
                <c:pt idx="58161">
                  <c:v>0.98611082791567894</c:v>
                </c:pt>
                <c:pt idx="58162">
                  <c:v>0.98588901205037405</c:v>
                </c:pt>
                <c:pt idx="58163">
                  <c:v>0.98611977278659302</c:v>
                </c:pt>
                <c:pt idx="58164">
                  <c:v>0.98599028827541102</c:v>
                </c:pt>
                <c:pt idx="58165">
                  <c:v>0.98593850440054698</c:v>
                </c:pt>
                <c:pt idx="58166">
                  <c:v>0.98598738735148805</c:v>
                </c:pt>
                <c:pt idx="58167">
                  <c:v>0.98588210547414101</c:v>
                </c:pt>
                <c:pt idx="58168">
                  <c:v>0.98599023266607699</c:v>
                </c:pt>
                <c:pt idx="58169">
                  <c:v>0.985833005848197</c:v>
                </c:pt>
                <c:pt idx="58170">
                  <c:v>0.985937821493582</c:v>
                </c:pt>
                <c:pt idx="58171">
                  <c:v>0.98596603645930103</c:v>
                </c:pt>
                <c:pt idx="58172">
                  <c:v>0.98599448237659504</c:v>
                </c:pt>
                <c:pt idx="58173">
                  <c:v>0.98597450230719497</c:v>
                </c:pt>
                <c:pt idx="58174">
                  <c:v>0.98602773196471805</c:v>
                </c:pt>
                <c:pt idx="58175">
                  <c:v>0.98583235096606803</c:v>
                </c:pt>
                <c:pt idx="58176">
                  <c:v>0.98591544447662105</c:v>
                </c:pt>
                <c:pt idx="58177">
                  <c:v>0.98597119311952097</c:v>
                </c:pt>
                <c:pt idx="58178">
                  <c:v>0.98591368839840399</c:v>
                </c:pt>
                <c:pt idx="58179">
                  <c:v>0.98596593731822502</c:v>
                </c:pt>
                <c:pt idx="58180">
                  <c:v>0.98595383319090002</c:v>
                </c:pt>
                <c:pt idx="58181">
                  <c:v>0.98597702862882097</c:v>
                </c:pt>
                <c:pt idx="58182">
                  <c:v>0.98595694622017604</c:v>
                </c:pt>
                <c:pt idx="58183">
                  <c:v>0.98589419485118002</c:v>
                </c:pt>
                <c:pt idx="58184">
                  <c:v>0.98589185273565405</c:v>
                </c:pt>
                <c:pt idx="58185">
                  <c:v>0.98600998923826599</c:v>
                </c:pt>
                <c:pt idx="58186">
                  <c:v>0.98594842586614195</c:v>
                </c:pt>
                <c:pt idx="58187">
                  <c:v>0.98609441653625096</c:v>
                </c:pt>
                <c:pt idx="58188">
                  <c:v>0.98594531142487896</c:v>
                </c:pt>
                <c:pt idx="58189">
                  <c:v>0.98599295907551399</c:v>
                </c:pt>
                <c:pt idx="58190">
                  <c:v>0.98594137025750195</c:v>
                </c:pt>
                <c:pt idx="58191">
                  <c:v>0.98595559289890999</c:v>
                </c:pt>
                <c:pt idx="58192">
                  <c:v>0.985966431626499</c:v>
                </c:pt>
                <c:pt idx="58193">
                  <c:v>0.98606112823590297</c:v>
                </c:pt>
                <c:pt idx="58194">
                  <c:v>0.98608157141312303</c:v>
                </c:pt>
                <c:pt idx="58195">
                  <c:v>0.98601982645538</c:v>
                </c:pt>
                <c:pt idx="58196">
                  <c:v>0.98596363194786596</c:v>
                </c:pt>
                <c:pt idx="58197">
                  <c:v>0.98592906943828096</c:v>
                </c:pt>
                <c:pt idx="58198">
                  <c:v>0.98582726390187903</c:v>
                </c:pt>
                <c:pt idx="58199">
                  <c:v>0.98602332180933505</c:v>
                </c:pt>
                <c:pt idx="58200">
                  <c:v>0.98606613360583695</c:v>
                </c:pt>
                <c:pt idx="58201">
                  <c:v>0.98595940103881297</c:v>
                </c:pt>
                <c:pt idx="58202">
                  <c:v>0.98599805689243003</c:v>
                </c:pt>
                <c:pt idx="58203">
                  <c:v>0.98591467937562505</c:v>
                </c:pt>
                <c:pt idx="58204">
                  <c:v>0.98604092695032897</c:v>
                </c:pt>
                <c:pt idx="58205">
                  <c:v>0.98596722904605905</c:v>
                </c:pt>
                <c:pt idx="58206">
                  <c:v>0.98602854161766096</c:v>
                </c:pt>
                <c:pt idx="58207">
                  <c:v>0.98587174597634297</c:v>
                </c:pt>
                <c:pt idx="58208">
                  <c:v>0.98599498919059503</c:v>
                </c:pt>
                <c:pt idx="58209">
                  <c:v>0.98598697448193995</c:v>
                </c:pt>
                <c:pt idx="58210">
                  <c:v>0.98593843249194202</c:v>
                </c:pt>
                <c:pt idx="58211">
                  <c:v>0.98602021287008801</c:v>
                </c:pt>
                <c:pt idx="58212">
                  <c:v>0.985973190061182</c:v>
                </c:pt>
                <c:pt idx="58213">
                  <c:v>0.98602076524962001</c:v>
                </c:pt>
                <c:pt idx="58214">
                  <c:v>0.98594552439503702</c:v>
                </c:pt>
                <c:pt idx="58215">
                  <c:v>0.98591793224160795</c:v>
                </c:pt>
                <c:pt idx="58216">
                  <c:v>0.98588950380495399</c:v>
                </c:pt>
                <c:pt idx="58217">
                  <c:v>0.98584823636938401</c:v>
                </c:pt>
                <c:pt idx="58218">
                  <c:v>0.98591834083352203</c:v>
                </c:pt>
                <c:pt idx="58219">
                  <c:v>0.98591383515866904</c:v>
                </c:pt>
                <c:pt idx="58220">
                  <c:v>0.98591473915001804</c:v>
                </c:pt>
                <c:pt idx="58221">
                  <c:v>0.98589971965619105</c:v>
                </c:pt>
                <c:pt idx="58222">
                  <c:v>0.98597012290517505</c:v>
                </c:pt>
                <c:pt idx="58223">
                  <c:v>0.98603346885834897</c:v>
                </c:pt>
                <c:pt idx="58224">
                  <c:v>0.98599635921537998</c:v>
                </c:pt>
                <c:pt idx="58225">
                  <c:v>0.985827586269585</c:v>
                </c:pt>
                <c:pt idx="58226">
                  <c:v>0.98603905925709601</c:v>
                </c:pt>
                <c:pt idx="58227">
                  <c:v>0.98594534787386401</c:v>
                </c:pt>
                <c:pt idx="58228">
                  <c:v>0.98607037603063297</c:v>
                </c:pt>
                <c:pt idx="58229">
                  <c:v>0.98598239252445197</c:v>
                </c:pt>
                <c:pt idx="58230">
                  <c:v>0.98592289045091697</c:v>
                </c:pt>
                <c:pt idx="58231">
                  <c:v>0.98592112260826703</c:v>
                </c:pt>
                <c:pt idx="58232">
                  <c:v>0.98604356797479298</c:v>
                </c:pt>
                <c:pt idx="58233">
                  <c:v>0.98598729136288799</c:v>
                </c:pt>
                <c:pt idx="58234">
                  <c:v>0.985981112954606</c:v>
                </c:pt>
                <c:pt idx="58235">
                  <c:v>0.98590584871289999</c:v>
                </c:pt>
                <c:pt idx="58236">
                  <c:v>0.98604905537423704</c:v>
                </c:pt>
                <c:pt idx="58237">
                  <c:v>0.98604396501414804</c:v>
                </c:pt>
                <c:pt idx="58238">
                  <c:v>0.98589943266958402</c:v>
                </c:pt>
                <c:pt idx="58239">
                  <c:v>0.98583593753762599</c:v>
                </c:pt>
                <c:pt idx="58240">
                  <c:v>0.98598340231311798</c:v>
                </c:pt>
                <c:pt idx="58241">
                  <c:v>0.98593744928882099</c:v>
                </c:pt>
                <c:pt idx="58242">
                  <c:v>0.98601346599390205</c:v>
                </c:pt>
                <c:pt idx="58243">
                  <c:v>0.98599001659863195</c:v>
                </c:pt>
                <c:pt idx="58244">
                  <c:v>0.98598133867955395</c:v>
                </c:pt>
                <c:pt idx="58245">
                  <c:v>0.98601358355423696</c:v>
                </c:pt>
                <c:pt idx="58246">
                  <c:v>0.98587416226009605</c:v>
                </c:pt>
                <c:pt idx="58247">
                  <c:v>0.98599699051388101</c:v>
                </c:pt>
                <c:pt idx="58248">
                  <c:v>0.98603701348435302</c:v>
                </c:pt>
                <c:pt idx="58249">
                  <c:v>0.98596399184477301</c:v>
                </c:pt>
                <c:pt idx="58250">
                  <c:v>0.985907535112166</c:v>
                </c:pt>
                <c:pt idx="58251">
                  <c:v>0.98592315282071796</c:v>
                </c:pt>
                <c:pt idx="58252">
                  <c:v>0.98591467220158502</c:v>
                </c:pt>
                <c:pt idx="58253">
                  <c:v>0.98600684541189498</c:v>
                </c:pt>
                <c:pt idx="58254">
                  <c:v>0.98585121767047701</c:v>
                </c:pt>
                <c:pt idx="58255">
                  <c:v>0.98587059406898203</c:v>
                </c:pt>
                <c:pt idx="58256">
                  <c:v>0.98599405970613696</c:v>
                </c:pt>
                <c:pt idx="58257">
                  <c:v>0.98598537608264802</c:v>
                </c:pt>
                <c:pt idx="58258">
                  <c:v>0.98605528150175703</c:v>
                </c:pt>
                <c:pt idx="58259">
                  <c:v>0.98604427218718305</c:v>
                </c:pt>
                <c:pt idx="58260">
                  <c:v>0.98590364746822201</c:v>
                </c:pt>
                <c:pt idx="58261">
                  <c:v>0.98603029644362505</c:v>
                </c:pt>
                <c:pt idx="58262">
                  <c:v>0.985920696925771</c:v>
                </c:pt>
                <c:pt idx="58263">
                  <c:v>0.98601831648798699</c:v>
                </c:pt>
                <c:pt idx="58264">
                  <c:v>0.98595705009701395</c:v>
                </c:pt>
                <c:pt idx="58265">
                  <c:v>0.98605635832392602</c:v>
                </c:pt>
                <c:pt idx="58266">
                  <c:v>0.98599627714294502</c:v>
                </c:pt>
                <c:pt idx="58267">
                  <c:v>0.98594500278017505</c:v>
                </c:pt>
                <c:pt idx="58268">
                  <c:v>0.98591319131769595</c:v>
                </c:pt>
                <c:pt idx="58269">
                  <c:v>0.98598901156270302</c:v>
                </c:pt>
                <c:pt idx="58270">
                  <c:v>0.98588930066904501</c:v>
                </c:pt>
                <c:pt idx="58271">
                  <c:v>0.98603901634007696</c:v>
                </c:pt>
                <c:pt idx="58272">
                  <c:v>0.98602784715104497</c:v>
                </c:pt>
                <c:pt idx="58273">
                  <c:v>0.98593088250086103</c:v>
                </c:pt>
                <c:pt idx="58274">
                  <c:v>0.98590021336772005</c:v>
                </c:pt>
                <c:pt idx="58275">
                  <c:v>0.98591730982418901</c:v>
                </c:pt>
                <c:pt idx="58276">
                  <c:v>0.98602240273344999</c:v>
                </c:pt>
                <c:pt idx="58277">
                  <c:v>0.98597294104773103</c:v>
                </c:pt>
                <c:pt idx="58278">
                  <c:v>0.98612506645244802</c:v>
                </c:pt>
                <c:pt idx="58279">
                  <c:v>0.98594186567241804</c:v>
                </c:pt>
                <c:pt idx="58280">
                  <c:v>0.98595671138636198</c:v>
                </c:pt>
                <c:pt idx="58281">
                  <c:v>0.98593977239136499</c:v>
                </c:pt>
                <c:pt idx="58282">
                  <c:v>0.98616078887420699</c:v>
                </c:pt>
                <c:pt idx="58283">
                  <c:v>0.98600132310836797</c:v>
                </c:pt>
                <c:pt idx="58284">
                  <c:v>0.98598706113123502</c:v>
                </c:pt>
                <c:pt idx="58285">
                  <c:v>0.985969347743754</c:v>
                </c:pt>
                <c:pt idx="58286">
                  <c:v>0.98591161687974904</c:v>
                </c:pt>
                <c:pt idx="58287">
                  <c:v>0.98600573236069899</c:v>
                </c:pt>
                <c:pt idx="58288">
                  <c:v>0.98594413730160901</c:v>
                </c:pt>
                <c:pt idx="58289">
                  <c:v>0.98597074311702504</c:v>
                </c:pt>
                <c:pt idx="58290">
                  <c:v>0.98599247632036702</c:v>
                </c:pt>
                <c:pt idx="58291">
                  <c:v>0.98578198626081603</c:v>
                </c:pt>
                <c:pt idx="58292">
                  <c:v>0.98602450712074396</c:v>
                </c:pt>
                <c:pt idx="58293">
                  <c:v>0.98595955566008797</c:v>
                </c:pt>
                <c:pt idx="58294">
                  <c:v>0.98611431003649197</c:v>
                </c:pt>
                <c:pt idx="58295">
                  <c:v>0.98591745508003903</c:v>
                </c:pt>
                <c:pt idx="58296">
                  <c:v>0.98603050460452701</c:v>
                </c:pt>
                <c:pt idx="58297">
                  <c:v>0.98592348270472996</c:v>
                </c:pt>
                <c:pt idx="58298">
                  <c:v>0.98595657501408296</c:v>
                </c:pt>
                <c:pt idx="58299">
                  <c:v>0.98599623576987205</c:v>
                </c:pt>
                <c:pt idx="58300">
                  <c:v>0.98598422546112596</c:v>
                </c:pt>
                <c:pt idx="58301">
                  <c:v>0.98610556419706497</c:v>
                </c:pt>
                <c:pt idx="58302">
                  <c:v>0.986006319803025</c:v>
                </c:pt>
                <c:pt idx="58303">
                  <c:v>0.98604432936418895</c:v>
                </c:pt>
                <c:pt idx="58304">
                  <c:v>0.98595687738682303</c:v>
                </c:pt>
                <c:pt idx="58305">
                  <c:v>0.98596562116324304</c:v>
                </c:pt>
                <c:pt idx="58306">
                  <c:v>0.98588844431210299</c:v>
                </c:pt>
                <c:pt idx="58307">
                  <c:v>0.98585330922245895</c:v>
                </c:pt>
                <c:pt idx="58308">
                  <c:v>0.98601304427383196</c:v>
                </c:pt>
                <c:pt idx="58309">
                  <c:v>0.98598855045089195</c:v>
                </c:pt>
                <c:pt idx="58310">
                  <c:v>0.98611555084730496</c:v>
                </c:pt>
                <c:pt idx="58311">
                  <c:v>0.98594433322437602</c:v>
                </c:pt>
                <c:pt idx="58312">
                  <c:v>0.98600019484295898</c:v>
                </c:pt>
                <c:pt idx="58313">
                  <c:v>0.98583079031509202</c:v>
                </c:pt>
                <c:pt idx="58314">
                  <c:v>0.985983077753811</c:v>
                </c:pt>
                <c:pt idx="58315">
                  <c:v>0.98589643048098796</c:v>
                </c:pt>
                <c:pt idx="58316">
                  <c:v>0.98596494790160605</c:v>
                </c:pt>
                <c:pt idx="58317">
                  <c:v>0.98596254241925496</c:v>
                </c:pt>
                <c:pt idx="58318">
                  <c:v>0.986067039952497</c:v>
                </c:pt>
                <c:pt idx="58319">
                  <c:v>0.98592198415134302</c:v>
                </c:pt>
                <c:pt idx="58320">
                  <c:v>0.98604710813715402</c:v>
                </c:pt>
                <c:pt idx="58321">
                  <c:v>0.98592016248261405</c:v>
                </c:pt>
                <c:pt idx="58322">
                  <c:v>0.985924981335221</c:v>
                </c:pt>
                <c:pt idx="58323">
                  <c:v>0.98599603659191004</c:v>
                </c:pt>
                <c:pt idx="58324">
                  <c:v>0.98588530972652999</c:v>
                </c:pt>
                <c:pt idx="58325">
                  <c:v>0.98606598044141802</c:v>
                </c:pt>
                <c:pt idx="58326">
                  <c:v>0.98595562272855297</c:v>
                </c:pt>
                <c:pt idx="58327">
                  <c:v>0.985990489039271</c:v>
                </c:pt>
                <c:pt idx="58328">
                  <c:v>0.98602755097421202</c:v>
                </c:pt>
                <c:pt idx="58329">
                  <c:v>0.98583242168746099</c:v>
                </c:pt>
                <c:pt idx="58330">
                  <c:v>0.98604781624821003</c:v>
                </c:pt>
                <c:pt idx="58331">
                  <c:v>0.985965249447045</c:v>
                </c:pt>
                <c:pt idx="58332">
                  <c:v>0.98594791993146702</c:v>
                </c:pt>
                <c:pt idx="58333">
                  <c:v>0.98596441872088303</c:v>
                </c:pt>
                <c:pt idx="58334">
                  <c:v>0.98591133746854398</c:v>
                </c:pt>
                <c:pt idx="58335">
                  <c:v>0.986047511663529</c:v>
                </c:pt>
                <c:pt idx="58336">
                  <c:v>0.98582714688928597</c:v>
                </c:pt>
                <c:pt idx="58337">
                  <c:v>0.985958868178062</c:v>
                </c:pt>
                <c:pt idx="58338">
                  <c:v>0.98606274682668305</c:v>
                </c:pt>
                <c:pt idx="58339">
                  <c:v>0.98587802969928995</c:v>
                </c:pt>
                <c:pt idx="58340">
                  <c:v>0.98613676303861098</c:v>
                </c:pt>
                <c:pt idx="58341">
                  <c:v>0.98590590105134002</c:v>
                </c:pt>
                <c:pt idx="58342">
                  <c:v>0.985955025973548</c:v>
                </c:pt>
                <c:pt idx="58343">
                  <c:v>0.98592801164658705</c:v>
                </c:pt>
                <c:pt idx="58344">
                  <c:v>0.98591658276984795</c:v>
                </c:pt>
                <c:pt idx="58345">
                  <c:v>0.98607161494829099</c:v>
                </c:pt>
                <c:pt idx="58346">
                  <c:v>0.985944851312896</c:v>
                </c:pt>
                <c:pt idx="58347">
                  <c:v>0.98592849857562204</c:v>
                </c:pt>
                <c:pt idx="58348">
                  <c:v>0.98608665220404101</c:v>
                </c:pt>
                <c:pt idx="58349">
                  <c:v>0.98597342656057896</c:v>
                </c:pt>
                <c:pt idx="58350">
                  <c:v>0.98604567769498297</c:v>
                </c:pt>
                <c:pt idx="58351">
                  <c:v>0.98589318599214504</c:v>
                </c:pt>
                <c:pt idx="58352">
                  <c:v>0.98609984488635105</c:v>
                </c:pt>
                <c:pt idx="58353">
                  <c:v>0.98598579888757798</c:v>
                </c:pt>
                <c:pt idx="58354">
                  <c:v>0.98592894634015604</c:v>
                </c:pt>
                <c:pt idx="58355">
                  <c:v>0.98608407295579603</c:v>
                </c:pt>
                <c:pt idx="58356">
                  <c:v>0.98608018203070902</c:v>
                </c:pt>
                <c:pt idx="58357">
                  <c:v>0.98589071287702001</c:v>
                </c:pt>
                <c:pt idx="58358">
                  <c:v>0.98597618799363596</c:v>
                </c:pt>
                <c:pt idx="58359">
                  <c:v>0.98588655988317597</c:v>
                </c:pt>
                <c:pt idx="58360">
                  <c:v>0.98608069836877899</c:v>
                </c:pt>
                <c:pt idx="58361">
                  <c:v>0.98588788155781004</c:v>
                </c:pt>
                <c:pt idx="58362">
                  <c:v>0.98605695859882703</c:v>
                </c:pt>
                <c:pt idx="58363">
                  <c:v>0.98592210640814404</c:v>
                </c:pt>
                <c:pt idx="58364">
                  <c:v>0.98599436771433002</c:v>
                </c:pt>
                <c:pt idx="58365">
                  <c:v>0.98592113136329995</c:v>
                </c:pt>
                <c:pt idx="58366">
                  <c:v>0.98601555462635604</c:v>
                </c:pt>
                <c:pt idx="58367">
                  <c:v>0.98599632367539902</c:v>
                </c:pt>
                <c:pt idx="58368">
                  <c:v>0.98593695980528395</c:v>
                </c:pt>
                <c:pt idx="58369">
                  <c:v>0.98591909322667903</c:v>
                </c:pt>
                <c:pt idx="58370">
                  <c:v>0.98590990531353495</c:v>
                </c:pt>
                <c:pt idx="58371">
                  <c:v>0.98588053380839902</c:v>
                </c:pt>
                <c:pt idx="58372">
                  <c:v>0.98603223444849797</c:v>
                </c:pt>
                <c:pt idx="58373">
                  <c:v>0.98587176326190396</c:v>
                </c:pt>
                <c:pt idx="58374">
                  <c:v>0.98596140452965197</c:v>
                </c:pt>
                <c:pt idx="58375">
                  <c:v>0.98590173853378604</c:v>
                </c:pt>
                <c:pt idx="58376">
                  <c:v>0.98587078104585302</c:v>
                </c:pt>
                <c:pt idx="58377">
                  <c:v>0.98598115705576805</c:v>
                </c:pt>
                <c:pt idx="58378">
                  <c:v>0.985957314711011</c:v>
                </c:pt>
                <c:pt idx="58379">
                  <c:v>0.98611664027621304</c:v>
                </c:pt>
                <c:pt idx="58380">
                  <c:v>0.98590501349846305</c:v>
                </c:pt>
                <c:pt idx="58381">
                  <c:v>0.98599000470958797</c:v>
                </c:pt>
                <c:pt idx="58382">
                  <c:v>0.98592243779712596</c:v>
                </c:pt>
                <c:pt idx="58383">
                  <c:v>0.98593056857342598</c:v>
                </c:pt>
                <c:pt idx="58384">
                  <c:v>0.98597182746930501</c:v>
                </c:pt>
                <c:pt idx="58385">
                  <c:v>0.98591418347849902</c:v>
                </c:pt>
                <c:pt idx="58386">
                  <c:v>0.98596047075554105</c:v>
                </c:pt>
                <c:pt idx="58387">
                  <c:v>0.98596279180319202</c:v>
                </c:pt>
                <c:pt idx="58388">
                  <c:v>0.98582148557813898</c:v>
                </c:pt>
                <c:pt idx="58389">
                  <c:v>0.98595749958481105</c:v>
                </c:pt>
                <c:pt idx="58390">
                  <c:v>0.98591006567280004</c:v>
                </c:pt>
                <c:pt idx="58391">
                  <c:v>0.98595128006390798</c:v>
                </c:pt>
                <c:pt idx="58392">
                  <c:v>0.985876099902393</c:v>
                </c:pt>
                <c:pt idx="58393">
                  <c:v>0.98602100022266803</c:v>
                </c:pt>
                <c:pt idx="58394">
                  <c:v>0.98604988215637202</c:v>
                </c:pt>
                <c:pt idx="58395">
                  <c:v>0.98588411879821403</c:v>
                </c:pt>
                <c:pt idx="58396">
                  <c:v>0.98596718843516795</c:v>
                </c:pt>
                <c:pt idx="58397">
                  <c:v>0.98598661371949403</c:v>
                </c:pt>
                <c:pt idx="58398">
                  <c:v>0.98592324415591204</c:v>
                </c:pt>
                <c:pt idx="58399">
                  <c:v>0.98593512224113999</c:v>
                </c:pt>
                <c:pt idx="58400">
                  <c:v>0.985885366318901</c:v>
                </c:pt>
                <c:pt idx="58401">
                  <c:v>0.98604499131733903</c:v>
                </c:pt>
                <c:pt idx="58402">
                  <c:v>0.98586287583258603</c:v>
                </c:pt>
                <c:pt idx="58403">
                  <c:v>0.98595571421199801</c:v>
                </c:pt>
                <c:pt idx="58404">
                  <c:v>0.98608733610994204</c:v>
                </c:pt>
                <c:pt idx="58405">
                  <c:v>0.98603921919933302</c:v>
                </c:pt>
                <c:pt idx="58406">
                  <c:v>0.98597516471832602</c:v>
                </c:pt>
                <c:pt idx="58407">
                  <c:v>0.98604804269965496</c:v>
                </c:pt>
                <c:pt idx="58408">
                  <c:v>0.985930865361064</c:v>
                </c:pt>
                <c:pt idx="58409">
                  <c:v>0.98601276051726805</c:v>
                </c:pt>
                <c:pt idx="58410">
                  <c:v>0.985992561269039</c:v>
                </c:pt>
                <c:pt idx="58411">
                  <c:v>0.98601594178567997</c:v>
                </c:pt>
                <c:pt idx="58412">
                  <c:v>0.98606102190350997</c:v>
                </c:pt>
                <c:pt idx="58413">
                  <c:v>0.98590698933298704</c:v>
                </c:pt>
                <c:pt idx="58414">
                  <c:v>0.98586724273119197</c:v>
                </c:pt>
                <c:pt idx="58415">
                  <c:v>0.985967606839667</c:v>
                </c:pt>
                <c:pt idx="58416">
                  <c:v>0.98599133937320305</c:v>
                </c:pt>
                <c:pt idx="58417">
                  <c:v>0.98595231958104501</c:v>
                </c:pt>
                <c:pt idx="58418">
                  <c:v>0.98593091838165703</c:v>
                </c:pt>
                <c:pt idx="58419">
                  <c:v>0.985905320429037</c:v>
                </c:pt>
                <c:pt idx="58420">
                  <c:v>0.98598789256969999</c:v>
                </c:pt>
                <c:pt idx="58421">
                  <c:v>0.98590177839152204</c:v>
                </c:pt>
                <c:pt idx="58422">
                  <c:v>0.98590319417507399</c:v>
                </c:pt>
                <c:pt idx="58423">
                  <c:v>0.98593721853591898</c:v>
                </c:pt>
                <c:pt idx="58424">
                  <c:v>0.98592912062298599</c:v>
                </c:pt>
                <c:pt idx="58425">
                  <c:v>0.98594654019432504</c:v>
                </c:pt>
                <c:pt idx="58426">
                  <c:v>0.98586732687520195</c:v>
                </c:pt>
                <c:pt idx="58427">
                  <c:v>0.98594988398031802</c:v>
                </c:pt>
                <c:pt idx="58428">
                  <c:v>0.98587188576004703</c:v>
                </c:pt>
                <c:pt idx="58429">
                  <c:v>0.98600158284295802</c:v>
                </c:pt>
                <c:pt idx="58430">
                  <c:v>0.98581837712420295</c:v>
                </c:pt>
                <c:pt idx="58431">
                  <c:v>0.98597857097118602</c:v>
                </c:pt>
                <c:pt idx="58432">
                  <c:v>0.98599160335922298</c:v>
                </c:pt>
                <c:pt idx="58433">
                  <c:v>0.98600383433643102</c:v>
                </c:pt>
                <c:pt idx="58434">
                  <c:v>0.98588988093884899</c:v>
                </c:pt>
                <c:pt idx="58435">
                  <c:v>0.985886261016924</c:v>
                </c:pt>
                <c:pt idx="58436">
                  <c:v>0.98598521215526602</c:v>
                </c:pt>
                <c:pt idx="58437">
                  <c:v>0.98599329581832995</c:v>
                </c:pt>
                <c:pt idx="58438">
                  <c:v>0.98607251322941802</c:v>
                </c:pt>
                <c:pt idx="58439">
                  <c:v>0.98599710504757299</c:v>
                </c:pt>
                <c:pt idx="58440">
                  <c:v>0.98595861822196496</c:v>
                </c:pt>
                <c:pt idx="58441">
                  <c:v>0.98583590824373701</c:v>
                </c:pt>
                <c:pt idx="58442">
                  <c:v>0.98602629780467999</c:v>
                </c:pt>
                <c:pt idx="58443">
                  <c:v>0.98599991212472204</c:v>
                </c:pt>
                <c:pt idx="58444">
                  <c:v>0.986005060728809</c:v>
                </c:pt>
                <c:pt idx="58445">
                  <c:v>0.98600986257409096</c:v>
                </c:pt>
                <c:pt idx="58446">
                  <c:v>0.98586694036673495</c:v>
                </c:pt>
                <c:pt idx="58447">
                  <c:v>0.98601753766552103</c:v>
                </c:pt>
                <c:pt idx="58448">
                  <c:v>0.98598179958121901</c:v>
                </c:pt>
                <c:pt idx="58449">
                  <c:v>0.98608296167051501</c:v>
                </c:pt>
                <c:pt idx="58450">
                  <c:v>0.98591849304682699</c:v>
                </c:pt>
                <c:pt idx="58451">
                  <c:v>0.98609065888862202</c:v>
                </c:pt>
                <c:pt idx="58452">
                  <c:v>0.98607746408378705</c:v>
                </c:pt>
                <c:pt idx="58453">
                  <c:v>0.98589186826388397</c:v>
                </c:pt>
                <c:pt idx="58454">
                  <c:v>0.98604760824333704</c:v>
                </c:pt>
                <c:pt idx="58455">
                  <c:v>0.985958285375926</c:v>
                </c:pt>
                <c:pt idx="58456">
                  <c:v>0.98605800393570897</c:v>
                </c:pt>
                <c:pt idx="58457">
                  <c:v>0.98589711951521897</c:v>
                </c:pt>
                <c:pt idx="58458">
                  <c:v>0.98600399322344201</c:v>
                </c:pt>
                <c:pt idx="58459">
                  <c:v>0.985931328721385</c:v>
                </c:pt>
                <c:pt idx="58460">
                  <c:v>0.986005327575181</c:v>
                </c:pt>
                <c:pt idx="58461">
                  <c:v>0.98598446603893897</c:v>
                </c:pt>
                <c:pt idx="58462">
                  <c:v>0.985864387487844</c:v>
                </c:pt>
                <c:pt idx="58463">
                  <c:v>0.98610687442338396</c:v>
                </c:pt>
                <c:pt idx="58464">
                  <c:v>0.98590497054953796</c:v>
                </c:pt>
                <c:pt idx="58465">
                  <c:v>0.98596649763032296</c:v>
                </c:pt>
                <c:pt idx="58466">
                  <c:v>0.98600011228526296</c:v>
                </c:pt>
                <c:pt idx="58467">
                  <c:v>0.98610508823211696</c:v>
                </c:pt>
                <c:pt idx="58468">
                  <c:v>0.98593978178911001</c:v>
                </c:pt>
                <c:pt idx="58469">
                  <c:v>0.98602104376057298</c:v>
                </c:pt>
                <c:pt idx="58470">
                  <c:v>0.98594690825651499</c:v>
                </c:pt>
                <c:pt idx="58471">
                  <c:v>0.98599036332021495</c:v>
                </c:pt>
                <c:pt idx="58472">
                  <c:v>0.98603112564455198</c:v>
                </c:pt>
                <c:pt idx="58473">
                  <c:v>0.98594467005800401</c:v>
                </c:pt>
                <c:pt idx="58474">
                  <c:v>0.985986816745964</c:v>
                </c:pt>
                <c:pt idx="58475">
                  <c:v>0.98594717774040097</c:v>
                </c:pt>
                <c:pt idx="58476">
                  <c:v>0.98604615290154896</c:v>
                </c:pt>
                <c:pt idx="58477">
                  <c:v>0.98597221486610997</c:v>
                </c:pt>
                <c:pt idx="58478">
                  <c:v>0.98603702999408904</c:v>
                </c:pt>
                <c:pt idx="58479">
                  <c:v>0.98589542165284005</c:v>
                </c:pt>
                <c:pt idx="58480">
                  <c:v>0.98612112333427504</c:v>
                </c:pt>
                <c:pt idx="58481">
                  <c:v>0.98599028043204096</c:v>
                </c:pt>
                <c:pt idx="58482">
                  <c:v>0.98593432893841004</c:v>
                </c:pt>
                <c:pt idx="58483">
                  <c:v>0.98598058217992901</c:v>
                </c:pt>
                <c:pt idx="58484">
                  <c:v>0.98598793744534596</c:v>
                </c:pt>
                <c:pt idx="58485">
                  <c:v>0.98605223771168404</c:v>
                </c:pt>
                <c:pt idx="58486">
                  <c:v>0.98592740970246895</c:v>
                </c:pt>
                <c:pt idx="58487">
                  <c:v>0.98593290118796395</c:v>
                </c:pt>
                <c:pt idx="58488">
                  <c:v>0.98593876992643004</c:v>
                </c:pt>
                <c:pt idx="58489">
                  <c:v>0.98588514669572402</c:v>
                </c:pt>
                <c:pt idx="58490">
                  <c:v>0.98599070733308303</c:v>
                </c:pt>
                <c:pt idx="58491">
                  <c:v>0.98587246965369302</c:v>
                </c:pt>
                <c:pt idx="58492">
                  <c:v>0.98609077497973596</c:v>
                </c:pt>
                <c:pt idx="58493">
                  <c:v>0.98607298055175696</c:v>
                </c:pt>
                <c:pt idx="58494">
                  <c:v>0.98595092065346801</c:v>
                </c:pt>
                <c:pt idx="58495">
                  <c:v>0.98599795209518204</c:v>
                </c:pt>
                <c:pt idx="58496">
                  <c:v>0.98606891243886796</c:v>
                </c:pt>
                <c:pt idx="58497">
                  <c:v>0.98600913408830304</c:v>
                </c:pt>
                <c:pt idx="58498">
                  <c:v>0.98594984573500799</c:v>
                </c:pt>
                <c:pt idx="58499">
                  <c:v>0.98598049223456796</c:v>
                </c:pt>
                <c:pt idx="58500">
                  <c:v>0.98596522583394697</c:v>
                </c:pt>
                <c:pt idx="58501">
                  <c:v>0.98596472663656098</c:v>
                </c:pt>
                <c:pt idx="58502">
                  <c:v>0.98603801672183</c:v>
                </c:pt>
                <c:pt idx="58503">
                  <c:v>0.98604201801306801</c:v>
                </c:pt>
                <c:pt idx="58504">
                  <c:v>0.98605105529291304</c:v>
                </c:pt>
                <c:pt idx="58505">
                  <c:v>0.98594517772171697</c:v>
                </c:pt>
                <c:pt idx="58506">
                  <c:v>0.986004748953901</c:v>
                </c:pt>
                <c:pt idx="58507">
                  <c:v>0.98588574563438003</c:v>
                </c:pt>
                <c:pt idx="58508">
                  <c:v>0.98592863777407003</c:v>
                </c:pt>
                <c:pt idx="58509">
                  <c:v>0.98602518489983304</c:v>
                </c:pt>
                <c:pt idx="58510">
                  <c:v>0.98592956962894296</c:v>
                </c:pt>
                <c:pt idx="58511">
                  <c:v>0.98585922127303005</c:v>
                </c:pt>
                <c:pt idx="58512">
                  <c:v>0.98603954180624598</c:v>
                </c:pt>
                <c:pt idx="58513">
                  <c:v>0.98590618756688797</c:v>
                </c:pt>
                <c:pt idx="58514">
                  <c:v>0.98592949686776299</c:v>
                </c:pt>
                <c:pt idx="58515">
                  <c:v>0.98600059593529599</c:v>
                </c:pt>
                <c:pt idx="58516">
                  <c:v>0.98590862386019895</c:v>
                </c:pt>
                <c:pt idx="58517">
                  <c:v>0.98597342159635604</c:v>
                </c:pt>
                <c:pt idx="58518">
                  <c:v>0.98593453373566697</c:v>
                </c:pt>
                <c:pt idx="58519">
                  <c:v>0.98595273045018395</c:v>
                </c:pt>
                <c:pt idx="58520">
                  <c:v>0.98600172574646905</c:v>
                </c:pt>
                <c:pt idx="58521">
                  <c:v>0.98608503858025298</c:v>
                </c:pt>
                <c:pt idx="58522">
                  <c:v>0.98588158122991998</c:v>
                </c:pt>
                <c:pt idx="58523">
                  <c:v>0.985951746025437</c:v>
                </c:pt>
                <c:pt idx="58524">
                  <c:v>0.98581070897825096</c:v>
                </c:pt>
                <c:pt idx="58525">
                  <c:v>0.98598841725104502</c:v>
                </c:pt>
                <c:pt idx="58526">
                  <c:v>0.98594084725249198</c:v>
                </c:pt>
                <c:pt idx="58527">
                  <c:v>0.98598927498898703</c:v>
                </c:pt>
                <c:pt idx="58528">
                  <c:v>0.985962866019782</c:v>
                </c:pt>
                <c:pt idx="58529">
                  <c:v>0.98597971589045996</c:v>
                </c:pt>
                <c:pt idx="58530">
                  <c:v>0.98605837091974902</c:v>
                </c:pt>
                <c:pt idx="58531">
                  <c:v>0.985986031577892</c:v>
                </c:pt>
                <c:pt idx="58532">
                  <c:v>0.98595500926176605</c:v>
                </c:pt>
                <c:pt idx="58533">
                  <c:v>0.98591709598073995</c:v>
                </c:pt>
                <c:pt idx="58534">
                  <c:v>0.98602363349983102</c:v>
                </c:pt>
                <c:pt idx="58535">
                  <c:v>0.98594622016877398</c:v>
                </c:pt>
                <c:pt idx="58536">
                  <c:v>0.98585517070703499</c:v>
                </c:pt>
                <c:pt idx="58537">
                  <c:v>0.98593165265534599</c:v>
                </c:pt>
                <c:pt idx="58538">
                  <c:v>0.98593590002070397</c:v>
                </c:pt>
                <c:pt idx="58539">
                  <c:v>0.98593399356654499</c:v>
                </c:pt>
                <c:pt idx="58540">
                  <c:v>0.98591335164235605</c:v>
                </c:pt>
                <c:pt idx="58541">
                  <c:v>0.98603609236731005</c:v>
                </c:pt>
                <c:pt idx="58542">
                  <c:v>0.98599772926332596</c:v>
                </c:pt>
                <c:pt idx="58543">
                  <c:v>0.98604226726308797</c:v>
                </c:pt>
                <c:pt idx="58544">
                  <c:v>0.98600720564357203</c:v>
                </c:pt>
                <c:pt idx="58545">
                  <c:v>0.98598836660678801</c:v>
                </c:pt>
                <c:pt idx="58546">
                  <c:v>0.98606367083982205</c:v>
                </c:pt>
                <c:pt idx="58547">
                  <c:v>0.98591322078756805</c:v>
                </c:pt>
                <c:pt idx="58548">
                  <c:v>0.985956119284355</c:v>
                </c:pt>
                <c:pt idx="58549">
                  <c:v>0.98583284458354004</c:v>
                </c:pt>
                <c:pt idx="58550">
                  <c:v>0.98593903042411302</c:v>
                </c:pt>
                <c:pt idx="58551">
                  <c:v>0.98593459060000999</c:v>
                </c:pt>
                <c:pt idx="58552">
                  <c:v>0.98596943643823398</c:v>
                </c:pt>
                <c:pt idx="58553">
                  <c:v>0.98608171662895405</c:v>
                </c:pt>
                <c:pt idx="58554">
                  <c:v>0.98600576638276505</c:v>
                </c:pt>
                <c:pt idx="58555">
                  <c:v>0.98586047777865005</c:v>
                </c:pt>
                <c:pt idx="58556">
                  <c:v>0.985931271537558</c:v>
                </c:pt>
                <c:pt idx="58557">
                  <c:v>0.98587845514809602</c:v>
                </c:pt>
                <c:pt idx="58558">
                  <c:v>0.98597284004541197</c:v>
                </c:pt>
                <c:pt idx="58559">
                  <c:v>0.98588939812433196</c:v>
                </c:pt>
                <c:pt idx="58560">
                  <c:v>0.98600900069201902</c:v>
                </c:pt>
                <c:pt idx="58561">
                  <c:v>0.98596344455752805</c:v>
                </c:pt>
                <c:pt idx="58562">
                  <c:v>0.98587272279909599</c:v>
                </c:pt>
                <c:pt idx="58563">
                  <c:v>0.98590398664362799</c:v>
                </c:pt>
                <c:pt idx="58564">
                  <c:v>0.98602196500985295</c:v>
                </c:pt>
                <c:pt idx="58565">
                  <c:v>0.98606426549400406</c:v>
                </c:pt>
                <c:pt idx="58566">
                  <c:v>0.985899705964564</c:v>
                </c:pt>
                <c:pt idx="58567">
                  <c:v>0.98592137172730299</c:v>
                </c:pt>
                <c:pt idx="58568">
                  <c:v>0.98582207649839504</c:v>
                </c:pt>
                <c:pt idx="58569">
                  <c:v>0.98590354064410002</c:v>
                </c:pt>
                <c:pt idx="58570">
                  <c:v>0.98598171107007604</c:v>
                </c:pt>
                <c:pt idx="58571">
                  <c:v>0.98600127431753204</c:v>
                </c:pt>
                <c:pt idx="58572">
                  <c:v>0.98605252285130196</c:v>
                </c:pt>
                <c:pt idx="58573">
                  <c:v>0.98599418055118104</c:v>
                </c:pt>
                <c:pt idx="58574">
                  <c:v>0.98589213530724396</c:v>
                </c:pt>
                <c:pt idx="58575">
                  <c:v>0.98595434873190402</c:v>
                </c:pt>
                <c:pt idx="58576">
                  <c:v>0.98583348190648401</c:v>
                </c:pt>
                <c:pt idx="58577">
                  <c:v>0.98594806978764205</c:v>
                </c:pt>
                <c:pt idx="58578">
                  <c:v>0.98599136803035603</c:v>
                </c:pt>
                <c:pt idx="58579">
                  <c:v>0.98611116879945604</c:v>
                </c:pt>
                <c:pt idx="58580">
                  <c:v>0.98593034811656899</c:v>
                </c:pt>
                <c:pt idx="58581">
                  <c:v>0.98604589681175803</c:v>
                </c:pt>
                <c:pt idx="58582">
                  <c:v>0.98610641633057605</c:v>
                </c:pt>
                <c:pt idx="58583">
                  <c:v>0.98594136962022405</c:v>
                </c:pt>
                <c:pt idx="58584">
                  <c:v>0.98600471963783798</c:v>
                </c:pt>
                <c:pt idx="58585">
                  <c:v>0.986083287301736</c:v>
                </c:pt>
                <c:pt idx="58586">
                  <c:v>0.98595791922952802</c:v>
                </c:pt>
                <c:pt idx="58587">
                  <c:v>0.98591657000190402</c:v>
                </c:pt>
                <c:pt idx="58588">
                  <c:v>0.98605401032198503</c:v>
                </c:pt>
                <c:pt idx="58589">
                  <c:v>0.98597494538364405</c:v>
                </c:pt>
                <c:pt idx="58590">
                  <c:v>0.98600667610636705</c:v>
                </c:pt>
                <c:pt idx="58591">
                  <c:v>0.98590423958900697</c:v>
                </c:pt>
                <c:pt idx="58592">
                  <c:v>0.98590118583066</c:v>
                </c:pt>
                <c:pt idx="58593">
                  <c:v>0.98595858426067595</c:v>
                </c:pt>
                <c:pt idx="58594">
                  <c:v>0.98592870256515697</c:v>
                </c:pt>
                <c:pt idx="58595">
                  <c:v>0.98597882609753396</c:v>
                </c:pt>
                <c:pt idx="58596">
                  <c:v>0.986073965932736</c:v>
                </c:pt>
                <c:pt idx="58597">
                  <c:v>0.98590939845268499</c:v>
                </c:pt>
                <c:pt idx="58598">
                  <c:v>0.98598771911303296</c:v>
                </c:pt>
                <c:pt idx="58599">
                  <c:v>0.98588194880958502</c:v>
                </c:pt>
                <c:pt idx="58600">
                  <c:v>0.98605469187380002</c:v>
                </c:pt>
                <c:pt idx="58601">
                  <c:v>0.98596908052172105</c:v>
                </c:pt>
                <c:pt idx="58602">
                  <c:v>0.98596939772765202</c:v>
                </c:pt>
                <c:pt idx="58603">
                  <c:v>0.98608667631154201</c:v>
                </c:pt>
                <c:pt idx="58604">
                  <c:v>0.98586900152139001</c:v>
                </c:pt>
                <c:pt idx="58605">
                  <c:v>0.985997788929592</c:v>
                </c:pt>
                <c:pt idx="58606">
                  <c:v>0.98588130317624301</c:v>
                </c:pt>
                <c:pt idx="58607">
                  <c:v>0.98598909414799596</c:v>
                </c:pt>
                <c:pt idx="58608">
                  <c:v>0.98600606827639703</c:v>
                </c:pt>
                <c:pt idx="58609">
                  <c:v>0.98590485667559102</c:v>
                </c:pt>
                <c:pt idx="58610">
                  <c:v>0.98598086909156601</c:v>
                </c:pt>
                <c:pt idx="58611">
                  <c:v>0.98587820956711902</c:v>
                </c:pt>
                <c:pt idx="58612">
                  <c:v>0.98601307801493399</c:v>
                </c:pt>
                <c:pt idx="58613">
                  <c:v>0.98581067042303605</c:v>
                </c:pt>
                <c:pt idx="58614">
                  <c:v>0.98602516226328696</c:v>
                </c:pt>
                <c:pt idx="58615">
                  <c:v>0.98589640378452703</c:v>
                </c:pt>
                <c:pt idx="58616">
                  <c:v>0.98597471300780304</c:v>
                </c:pt>
                <c:pt idx="58617">
                  <c:v>0.985954541580495</c:v>
                </c:pt>
                <c:pt idx="58618">
                  <c:v>0.98595833159762103</c:v>
                </c:pt>
                <c:pt idx="58619">
                  <c:v>0.98594941274755199</c:v>
                </c:pt>
                <c:pt idx="58620">
                  <c:v>0.98596193964994205</c:v>
                </c:pt>
                <c:pt idx="58621">
                  <c:v>0.98581498138642298</c:v>
                </c:pt>
                <c:pt idx="58622">
                  <c:v>0.98591941847452003</c:v>
                </c:pt>
                <c:pt idx="58623">
                  <c:v>0.98608322338050503</c:v>
                </c:pt>
                <c:pt idx="58624">
                  <c:v>0.98599658606398699</c:v>
                </c:pt>
                <c:pt idx="58625">
                  <c:v>0.98607733204515202</c:v>
                </c:pt>
                <c:pt idx="58626">
                  <c:v>0.98605095096815099</c:v>
                </c:pt>
                <c:pt idx="58627">
                  <c:v>0.98590831734217299</c:v>
                </c:pt>
                <c:pt idx="58628">
                  <c:v>0.98591192713748899</c:v>
                </c:pt>
                <c:pt idx="58629">
                  <c:v>0.98589221790412196</c:v>
                </c:pt>
                <c:pt idx="58630">
                  <c:v>0.98593032320482199</c:v>
                </c:pt>
                <c:pt idx="58631">
                  <c:v>0.98602273042305599</c:v>
                </c:pt>
                <c:pt idx="58632">
                  <c:v>0.986028360849594</c:v>
                </c:pt>
                <c:pt idx="58633">
                  <c:v>0.98605095512839303</c:v>
                </c:pt>
                <c:pt idx="58634">
                  <c:v>0.98599183369259402</c:v>
                </c:pt>
                <c:pt idx="58635">
                  <c:v>0.98591176024366201</c:v>
                </c:pt>
                <c:pt idx="58636">
                  <c:v>0.98587915545604698</c:v>
                </c:pt>
                <c:pt idx="58637">
                  <c:v>0.98595211745125499</c:v>
                </c:pt>
                <c:pt idx="58638">
                  <c:v>0.98598624543430902</c:v>
                </c:pt>
                <c:pt idx="58639">
                  <c:v>0.985996530293902</c:v>
                </c:pt>
                <c:pt idx="58640">
                  <c:v>0.98595101315922895</c:v>
                </c:pt>
                <c:pt idx="58641">
                  <c:v>0.98581696826206799</c:v>
                </c:pt>
                <c:pt idx="58642">
                  <c:v>0.985953712858052</c:v>
                </c:pt>
                <c:pt idx="58643">
                  <c:v>0.98590965410684595</c:v>
                </c:pt>
                <c:pt idx="58644">
                  <c:v>0.98590925532878004</c:v>
                </c:pt>
                <c:pt idx="58645">
                  <c:v>0.98598534719576103</c:v>
                </c:pt>
                <c:pt idx="58646">
                  <c:v>0.98599382980242201</c:v>
                </c:pt>
                <c:pt idx="58647">
                  <c:v>0.985941605221616</c:v>
                </c:pt>
                <c:pt idx="58648">
                  <c:v>0.98602350894064295</c:v>
                </c:pt>
                <c:pt idx="58649">
                  <c:v>0.98581906801281005</c:v>
                </c:pt>
                <c:pt idx="58650">
                  <c:v>0.98604945714328895</c:v>
                </c:pt>
                <c:pt idx="58651">
                  <c:v>0.98593575386356802</c:v>
                </c:pt>
                <c:pt idx="58652">
                  <c:v>0.98599979404535898</c:v>
                </c:pt>
                <c:pt idx="58653">
                  <c:v>0.98606410805950495</c:v>
                </c:pt>
                <c:pt idx="58654">
                  <c:v>0.98593303446915204</c:v>
                </c:pt>
                <c:pt idx="58655">
                  <c:v>0.98596503044032602</c:v>
                </c:pt>
                <c:pt idx="58656">
                  <c:v>0.98601297286891398</c:v>
                </c:pt>
                <c:pt idx="58657">
                  <c:v>0.98590935657158796</c:v>
                </c:pt>
                <c:pt idx="58658">
                  <c:v>0.98598056355547004</c:v>
                </c:pt>
                <c:pt idx="58659">
                  <c:v>0.98587556300428203</c:v>
                </c:pt>
                <c:pt idx="58660">
                  <c:v>0.98602459040717005</c:v>
                </c:pt>
                <c:pt idx="58661">
                  <c:v>0.98601467485914296</c:v>
                </c:pt>
                <c:pt idx="58662">
                  <c:v>0.985990364069397</c:v>
                </c:pt>
                <c:pt idx="58663">
                  <c:v>0.98585234527419097</c:v>
                </c:pt>
                <c:pt idx="58664">
                  <c:v>0.98603330047512405</c:v>
                </c:pt>
                <c:pt idx="58665">
                  <c:v>0.98594855796595404</c:v>
                </c:pt>
                <c:pt idx="58666">
                  <c:v>0.98594636968397698</c:v>
                </c:pt>
                <c:pt idx="58667">
                  <c:v>0.98602043777608706</c:v>
                </c:pt>
                <c:pt idx="58668">
                  <c:v>0.98594578713873005</c:v>
                </c:pt>
                <c:pt idx="58669">
                  <c:v>0.98596817835880801</c:v>
                </c:pt>
                <c:pt idx="58670">
                  <c:v>0.985943700994803</c:v>
                </c:pt>
                <c:pt idx="58671">
                  <c:v>0.98600702561425901</c:v>
                </c:pt>
                <c:pt idx="58672">
                  <c:v>0.98607253046672805</c:v>
                </c:pt>
                <c:pt idx="58673">
                  <c:v>0.98596287052087705</c:v>
                </c:pt>
                <c:pt idx="58674">
                  <c:v>0.98605947255748305</c:v>
                </c:pt>
                <c:pt idx="58675">
                  <c:v>0.98600045176539197</c:v>
                </c:pt>
                <c:pt idx="58676">
                  <c:v>0.98602412670543604</c:v>
                </c:pt>
                <c:pt idx="58677">
                  <c:v>0.98597142716354902</c:v>
                </c:pt>
                <c:pt idx="58678">
                  <c:v>0.98595432373040204</c:v>
                </c:pt>
                <c:pt idx="58679">
                  <c:v>0.98600201858274195</c:v>
                </c:pt>
                <c:pt idx="58680">
                  <c:v>0.98604358291638095</c:v>
                </c:pt>
                <c:pt idx="58681">
                  <c:v>0.98592214060285499</c:v>
                </c:pt>
                <c:pt idx="58682">
                  <c:v>0.985856324365873</c:v>
                </c:pt>
                <c:pt idx="58683">
                  <c:v>0.98593323274327205</c:v>
                </c:pt>
                <c:pt idx="58684">
                  <c:v>0.98599389807572502</c:v>
                </c:pt>
                <c:pt idx="58685">
                  <c:v>0.98594955962327202</c:v>
                </c:pt>
                <c:pt idx="58686">
                  <c:v>0.98609936926743103</c:v>
                </c:pt>
                <c:pt idx="58687">
                  <c:v>0.98584242905694797</c:v>
                </c:pt>
                <c:pt idx="58688">
                  <c:v>0.98592530462222805</c:v>
                </c:pt>
                <c:pt idx="58689">
                  <c:v>0.98588317203484299</c:v>
                </c:pt>
                <c:pt idx="58690">
                  <c:v>0.98589951202566095</c:v>
                </c:pt>
                <c:pt idx="58691">
                  <c:v>0.98598221052219404</c:v>
                </c:pt>
                <c:pt idx="58692">
                  <c:v>0.98605151525916901</c:v>
                </c:pt>
                <c:pt idx="58693">
                  <c:v>0.98594078933098594</c:v>
                </c:pt>
                <c:pt idx="58694">
                  <c:v>0.98586536806246305</c:v>
                </c:pt>
                <c:pt idx="58695">
                  <c:v>0.98593076797818202</c:v>
                </c:pt>
                <c:pt idx="58696">
                  <c:v>0.98605094772371005</c:v>
                </c:pt>
                <c:pt idx="58697">
                  <c:v>0.98612885510193504</c:v>
                </c:pt>
                <c:pt idx="58698">
                  <c:v>0.98598613361979204</c:v>
                </c:pt>
                <c:pt idx="58699">
                  <c:v>0.98595622300467201</c:v>
                </c:pt>
                <c:pt idx="58700">
                  <c:v>0.98588990303231006</c:v>
                </c:pt>
                <c:pt idx="58701">
                  <c:v>0.98599555288527396</c:v>
                </c:pt>
                <c:pt idx="58702">
                  <c:v>0.98592038470677601</c:v>
                </c:pt>
                <c:pt idx="58703">
                  <c:v>0.98601726889655805</c:v>
                </c:pt>
                <c:pt idx="58704">
                  <c:v>0.985966668729086</c:v>
                </c:pt>
                <c:pt idx="58705">
                  <c:v>0.98603767037991896</c:v>
                </c:pt>
                <c:pt idx="58706">
                  <c:v>0.98586407031745904</c:v>
                </c:pt>
                <c:pt idx="58707">
                  <c:v>0.98597260627970096</c:v>
                </c:pt>
                <c:pt idx="58708">
                  <c:v>0.98595818027273796</c:v>
                </c:pt>
                <c:pt idx="58709">
                  <c:v>0.98609831414636195</c:v>
                </c:pt>
                <c:pt idx="58710">
                  <c:v>0.98596585629132705</c:v>
                </c:pt>
                <c:pt idx="58711">
                  <c:v>0.98596092163952898</c:v>
                </c:pt>
                <c:pt idx="58712">
                  <c:v>0.98588232901906703</c:v>
                </c:pt>
                <c:pt idx="58713">
                  <c:v>0.98591661640981798</c:v>
                </c:pt>
                <c:pt idx="58714">
                  <c:v>0.98591243406307705</c:v>
                </c:pt>
                <c:pt idx="58715">
                  <c:v>0.98603710611019202</c:v>
                </c:pt>
                <c:pt idx="58716">
                  <c:v>0.98604520028544196</c:v>
                </c:pt>
                <c:pt idx="58717">
                  <c:v>0.98598784193947797</c:v>
                </c:pt>
                <c:pt idx="58718">
                  <c:v>0.98592278103636299</c:v>
                </c:pt>
                <c:pt idx="58719">
                  <c:v>0.98597677253437899</c:v>
                </c:pt>
                <c:pt idx="58720">
                  <c:v>0.98592521339792005</c:v>
                </c:pt>
                <c:pt idx="58721">
                  <c:v>0.98604728215958104</c:v>
                </c:pt>
                <c:pt idx="58722">
                  <c:v>0.98601036860523905</c:v>
                </c:pt>
                <c:pt idx="58723">
                  <c:v>0.98593801561241001</c:v>
                </c:pt>
                <c:pt idx="58724">
                  <c:v>0.98585236000644605</c:v>
                </c:pt>
                <c:pt idx="58725">
                  <c:v>0.98599751917144496</c:v>
                </c:pt>
                <c:pt idx="58726">
                  <c:v>0.98608918693724501</c:v>
                </c:pt>
                <c:pt idx="58727">
                  <c:v>0.98600489661296997</c:v>
                </c:pt>
                <c:pt idx="58728">
                  <c:v>0.98601992367093405</c:v>
                </c:pt>
                <c:pt idx="58729">
                  <c:v>0.98597573214185197</c:v>
                </c:pt>
                <c:pt idx="58730">
                  <c:v>0.98594921610865505</c:v>
                </c:pt>
                <c:pt idx="58731">
                  <c:v>0.98602474368084703</c:v>
                </c:pt>
                <c:pt idx="58732">
                  <c:v>0.98582372361913295</c:v>
                </c:pt>
                <c:pt idx="58733">
                  <c:v>0.98600008630508895</c:v>
                </c:pt>
                <c:pt idx="58734">
                  <c:v>0.985985058612731</c:v>
                </c:pt>
                <c:pt idx="58735">
                  <c:v>0.98601493171596799</c:v>
                </c:pt>
                <c:pt idx="58736">
                  <c:v>0.98598507061590002</c:v>
                </c:pt>
                <c:pt idx="58737">
                  <c:v>0.98590500060084596</c:v>
                </c:pt>
                <c:pt idx="58738">
                  <c:v>0.98584943302157002</c:v>
                </c:pt>
                <c:pt idx="58739">
                  <c:v>0.98584131370788697</c:v>
                </c:pt>
                <c:pt idx="58740">
                  <c:v>0.98601737758644104</c:v>
                </c:pt>
                <c:pt idx="58741">
                  <c:v>0.98600529786430602</c:v>
                </c:pt>
                <c:pt idx="58742">
                  <c:v>0.98602639809563997</c:v>
                </c:pt>
                <c:pt idx="58743">
                  <c:v>0.98603353523830695</c:v>
                </c:pt>
                <c:pt idx="58744">
                  <c:v>0.98592619707403995</c:v>
                </c:pt>
                <c:pt idx="58745">
                  <c:v>0.98599208730755905</c:v>
                </c:pt>
                <c:pt idx="58746">
                  <c:v>0.98595762026615696</c:v>
                </c:pt>
                <c:pt idx="58747">
                  <c:v>0.98601789320510203</c:v>
                </c:pt>
                <c:pt idx="58748">
                  <c:v>0.98603132891463097</c:v>
                </c:pt>
                <c:pt idx="58749">
                  <c:v>0.98610966969358904</c:v>
                </c:pt>
                <c:pt idx="58750">
                  <c:v>0.98586500947316302</c:v>
                </c:pt>
                <c:pt idx="58751">
                  <c:v>0.98606737795842603</c:v>
                </c:pt>
                <c:pt idx="58752">
                  <c:v>0.98589683094171399</c:v>
                </c:pt>
                <c:pt idx="58753">
                  <c:v>0.98597163119539599</c:v>
                </c:pt>
                <c:pt idx="58754">
                  <c:v>0.98598297164705095</c:v>
                </c:pt>
                <c:pt idx="58755">
                  <c:v>0.98589660083275898</c:v>
                </c:pt>
                <c:pt idx="58756">
                  <c:v>0.98589983287525396</c:v>
                </c:pt>
                <c:pt idx="58757">
                  <c:v>0.98588644744657306</c:v>
                </c:pt>
                <c:pt idx="58758">
                  <c:v>0.98602472396229701</c:v>
                </c:pt>
                <c:pt idx="58759">
                  <c:v>0.985957444453883</c:v>
                </c:pt>
                <c:pt idx="58760">
                  <c:v>0.98605184717734096</c:v>
                </c:pt>
                <c:pt idx="58761">
                  <c:v>0.98599573475844504</c:v>
                </c:pt>
                <c:pt idx="58762">
                  <c:v>0.98609099815429102</c:v>
                </c:pt>
                <c:pt idx="58763">
                  <c:v>0.98600369971848001</c:v>
                </c:pt>
                <c:pt idx="58764">
                  <c:v>0.98585298227066098</c:v>
                </c:pt>
                <c:pt idx="58765">
                  <c:v>0.98600643827625001</c:v>
                </c:pt>
                <c:pt idx="58766">
                  <c:v>0.98595782711830005</c:v>
                </c:pt>
                <c:pt idx="58767">
                  <c:v>0.98598727614706405</c:v>
                </c:pt>
                <c:pt idx="58768">
                  <c:v>0.98594797358530395</c:v>
                </c:pt>
                <c:pt idx="58769">
                  <c:v>0.98593014710115601</c:v>
                </c:pt>
                <c:pt idx="58770">
                  <c:v>0.98591773263045401</c:v>
                </c:pt>
                <c:pt idx="58771">
                  <c:v>0.98594264277249899</c:v>
                </c:pt>
                <c:pt idx="58772">
                  <c:v>0.98597912612109295</c:v>
                </c:pt>
                <c:pt idx="58773">
                  <c:v>0.98593613107529599</c:v>
                </c:pt>
                <c:pt idx="58774">
                  <c:v>0.98592593635501002</c:v>
                </c:pt>
                <c:pt idx="58775">
                  <c:v>0.98600792750595101</c:v>
                </c:pt>
                <c:pt idx="58776">
                  <c:v>0.98592582349048796</c:v>
                </c:pt>
                <c:pt idx="58777">
                  <c:v>0.98601237813605802</c:v>
                </c:pt>
                <c:pt idx="58778">
                  <c:v>0.98592890086094398</c:v>
                </c:pt>
                <c:pt idx="58779">
                  <c:v>0.98602648663557801</c:v>
                </c:pt>
                <c:pt idx="58780">
                  <c:v>0.98602729380558596</c:v>
                </c:pt>
                <c:pt idx="58781">
                  <c:v>0.98597572508626297</c:v>
                </c:pt>
                <c:pt idx="58782">
                  <c:v>0.98596864536970497</c:v>
                </c:pt>
                <c:pt idx="58783">
                  <c:v>0.98606400148415296</c:v>
                </c:pt>
                <c:pt idx="58784">
                  <c:v>0.98602871751633503</c:v>
                </c:pt>
                <c:pt idx="58785">
                  <c:v>0.98587323477841504</c:v>
                </c:pt>
                <c:pt idx="58786">
                  <c:v>0.98598090671107896</c:v>
                </c:pt>
                <c:pt idx="58787">
                  <c:v>0.98589563146203596</c:v>
                </c:pt>
                <c:pt idx="58788">
                  <c:v>0.98595698115779395</c:v>
                </c:pt>
                <c:pt idx="58789">
                  <c:v>0.98609656626366704</c:v>
                </c:pt>
                <c:pt idx="58790">
                  <c:v>0.98593726203413601</c:v>
                </c:pt>
                <c:pt idx="58791">
                  <c:v>0.98598658114111404</c:v>
                </c:pt>
                <c:pt idx="58792">
                  <c:v>0.98602172212628503</c:v>
                </c:pt>
                <c:pt idx="58793">
                  <c:v>0.98591315484419495</c:v>
                </c:pt>
                <c:pt idx="58794">
                  <c:v>0.986023630446208</c:v>
                </c:pt>
                <c:pt idx="58795">
                  <c:v>0.98605959935703902</c:v>
                </c:pt>
                <c:pt idx="58796">
                  <c:v>0.98602735410519804</c:v>
                </c:pt>
                <c:pt idx="58797">
                  <c:v>0.98592504486265997</c:v>
                </c:pt>
                <c:pt idx="58798">
                  <c:v>0.98577295260431197</c:v>
                </c:pt>
                <c:pt idx="58799">
                  <c:v>0.98601838051234303</c:v>
                </c:pt>
                <c:pt idx="58800">
                  <c:v>0.98595997694327397</c:v>
                </c:pt>
                <c:pt idx="58801">
                  <c:v>0.98603118407870205</c:v>
                </c:pt>
                <c:pt idx="58802">
                  <c:v>0.98587989177407198</c:v>
                </c:pt>
                <c:pt idx="58803">
                  <c:v>0.985901769723314</c:v>
                </c:pt>
                <c:pt idx="58804">
                  <c:v>0.98588502898677499</c:v>
                </c:pt>
                <c:pt idx="58805">
                  <c:v>0.98602040104268296</c:v>
                </c:pt>
                <c:pt idx="58806">
                  <c:v>0.98606641978060905</c:v>
                </c:pt>
                <c:pt idx="58807">
                  <c:v>0.98597508134144396</c:v>
                </c:pt>
                <c:pt idx="58808">
                  <c:v>0.98599521549346902</c:v>
                </c:pt>
                <c:pt idx="58809">
                  <c:v>0.98596612129555805</c:v>
                </c:pt>
                <c:pt idx="58810">
                  <c:v>0.98602190986022897</c:v>
                </c:pt>
                <c:pt idx="58811">
                  <c:v>0.98582444612140696</c:v>
                </c:pt>
                <c:pt idx="58812">
                  <c:v>0.98607327342536699</c:v>
                </c:pt>
                <c:pt idx="58813">
                  <c:v>0.98587805982156995</c:v>
                </c:pt>
                <c:pt idx="58814">
                  <c:v>0.98587185768116603</c:v>
                </c:pt>
                <c:pt idx="58815">
                  <c:v>0.98598090099770597</c:v>
                </c:pt>
                <c:pt idx="58816">
                  <c:v>0.98601344698532201</c:v>
                </c:pt>
                <c:pt idx="58817">
                  <c:v>0.98607855033689495</c:v>
                </c:pt>
                <c:pt idx="58818">
                  <c:v>0.98606902772292604</c:v>
                </c:pt>
                <c:pt idx="58819">
                  <c:v>0.98591990698974497</c:v>
                </c:pt>
                <c:pt idx="58820">
                  <c:v>0.98603312293627499</c:v>
                </c:pt>
                <c:pt idx="58821">
                  <c:v>0.98600633839845597</c:v>
                </c:pt>
                <c:pt idx="58822">
                  <c:v>0.98599467363465698</c:v>
                </c:pt>
                <c:pt idx="58823">
                  <c:v>0.98591241671025498</c:v>
                </c:pt>
                <c:pt idx="58824">
                  <c:v>0.98592529841170995</c:v>
                </c:pt>
                <c:pt idx="58825">
                  <c:v>0.98585937876052199</c:v>
                </c:pt>
                <c:pt idx="58826">
                  <c:v>0.98600149258982295</c:v>
                </c:pt>
                <c:pt idx="58827">
                  <c:v>0.98601883251020395</c:v>
                </c:pt>
                <c:pt idx="58828">
                  <c:v>0.986149819065544</c:v>
                </c:pt>
                <c:pt idx="58829">
                  <c:v>0.98595609844686805</c:v>
                </c:pt>
                <c:pt idx="58830">
                  <c:v>0.98598470112120395</c:v>
                </c:pt>
                <c:pt idx="58831">
                  <c:v>0.98602622413213004</c:v>
                </c:pt>
                <c:pt idx="58832">
                  <c:v>0.98603135643691298</c:v>
                </c:pt>
                <c:pt idx="58833">
                  <c:v>0.98593202408435798</c:v>
                </c:pt>
                <c:pt idx="58834">
                  <c:v>0.98589991203897998</c:v>
                </c:pt>
                <c:pt idx="58835">
                  <c:v>0.98591217629523697</c:v>
                </c:pt>
                <c:pt idx="58836">
                  <c:v>0.98597889736664102</c:v>
                </c:pt>
                <c:pt idx="58837">
                  <c:v>0.98595540982468299</c:v>
                </c:pt>
                <c:pt idx="58838">
                  <c:v>0.98598750658774703</c:v>
                </c:pt>
                <c:pt idx="58839">
                  <c:v>0.98595214813447096</c:v>
                </c:pt>
                <c:pt idx="58840">
                  <c:v>0.98592529303704901</c:v>
                </c:pt>
                <c:pt idx="58841">
                  <c:v>0.98590479615009996</c:v>
                </c:pt>
                <c:pt idx="58842">
                  <c:v>0.98599248565805997</c:v>
                </c:pt>
                <c:pt idx="58843">
                  <c:v>0.98595782273394705</c:v>
                </c:pt>
                <c:pt idx="58844">
                  <c:v>0.98594426131944801</c:v>
                </c:pt>
                <c:pt idx="58845">
                  <c:v>0.98589892348617603</c:v>
                </c:pt>
                <c:pt idx="58846">
                  <c:v>0.98600776744109497</c:v>
                </c:pt>
                <c:pt idx="58847">
                  <c:v>0.98590960796551297</c:v>
                </c:pt>
                <c:pt idx="58848">
                  <c:v>0.98604175405087902</c:v>
                </c:pt>
                <c:pt idx="58849">
                  <c:v>0.98580336059454599</c:v>
                </c:pt>
                <c:pt idx="58850">
                  <c:v>0.98593526532040598</c:v>
                </c:pt>
                <c:pt idx="58851">
                  <c:v>0.985997601418657</c:v>
                </c:pt>
                <c:pt idx="58852">
                  <c:v>0.98598328558207404</c:v>
                </c:pt>
                <c:pt idx="58853">
                  <c:v>0.986053455594607</c:v>
                </c:pt>
                <c:pt idx="58854">
                  <c:v>0.98605227721437805</c:v>
                </c:pt>
                <c:pt idx="58855">
                  <c:v>0.98602415430782697</c:v>
                </c:pt>
                <c:pt idx="58856">
                  <c:v>0.985961661158822</c:v>
                </c:pt>
                <c:pt idx="58857">
                  <c:v>0.98596664191705496</c:v>
                </c:pt>
                <c:pt idx="58858">
                  <c:v>0.98593009615175498</c:v>
                </c:pt>
                <c:pt idx="58859">
                  <c:v>0.98595469689067505</c:v>
                </c:pt>
                <c:pt idx="58860">
                  <c:v>0.98594411864505205</c:v>
                </c:pt>
                <c:pt idx="58861">
                  <c:v>0.98598576783559799</c:v>
                </c:pt>
                <c:pt idx="58862">
                  <c:v>0.98612924465268403</c:v>
                </c:pt>
                <c:pt idx="58863">
                  <c:v>0.985886814239604</c:v>
                </c:pt>
                <c:pt idx="58864">
                  <c:v>0.98603177718858603</c:v>
                </c:pt>
                <c:pt idx="58865">
                  <c:v>0.98597906946446001</c:v>
                </c:pt>
                <c:pt idx="58866">
                  <c:v>0.98603552264933403</c:v>
                </c:pt>
                <c:pt idx="58867">
                  <c:v>0.98597198386604001</c:v>
                </c:pt>
                <c:pt idx="58868">
                  <c:v>0.98591314772219696</c:v>
                </c:pt>
                <c:pt idx="58869">
                  <c:v>0.98602051295480697</c:v>
                </c:pt>
                <c:pt idx="58870">
                  <c:v>0.98590473065193895</c:v>
                </c:pt>
                <c:pt idx="58871">
                  <c:v>0.98602095972477899</c:v>
                </c:pt>
                <c:pt idx="58872">
                  <c:v>0.985918685250597</c:v>
                </c:pt>
                <c:pt idx="58873">
                  <c:v>0.98607543891554805</c:v>
                </c:pt>
                <c:pt idx="58874">
                  <c:v>0.98603403710908399</c:v>
                </c:pt>
                <c:pt idx="58875">
                  <c:v>0.98609394543268203</c:v>
                </c:pt>
                <c:pt idx="58876">
                  <c:v>0.98598389549243903</c:v>
                </c:pt>
                <c:pt idx="58877">
                  <c:v>0.985917163577536</c:v>
                </c:pt>
                <c:pt idx="58878">
                  <c:v>0.98606016007542796</c:v>
                </c:pt>
                <c:pt idx="58879">
                  <c:v>0.98597902787062996</c:v>
                </c:pt>
                <c:pt idx="58880">
                  <c:v>0.98606271198048301</c:v>
                </c:pt>
                <c:pt idx="58881">
                  <c:v>0.98589627805784896</c:v>
                </c:pt>
                <c:pt idx="58882">
                  <c:v>0.98598344670872495</c:v>
                </c:pt>
                <c:pt idx="58883">
                  <c:v>0.98580248421040895</c:v>
                </c:pt>
                <c:pt idx="58884">
                  <c:v>0.98595647692591404</c:v>
                </c:pt>
                <c:pt idx="58885">
                  <c:v>0.98590740147588096</c:v>
                </c:pt>
                <c:pt idx="58886">
                  <c:v>0.98589449570625398</c:v>
                </c:pt>
                <c:pt idx="58887">
                  <c:v>0.98595280433060295</c:v>
                </c:pt>
                <c:pt idx="58888">
                  <c:v>0.98595707342296302</c:v>
                </c:pt>
                <c:pt idx="58889">
                  <c:v>0.98593243818766896</c:v>
                </c:pt>
                <c:pt idx="58890">
                  <c:v>0.98593757612916899</c:v>
                </c:pt>
                <c:pt idx="58891">
                  <c:v>0.98595720988484103</c:v>
                </c:pt>
                <c:pt idx="58892">
                  <c:v>0.98607460664452595</c:v>
                </c:pt>
                <c:pt idx="58893">
                  <c:v>0.98592629840825996</c:v>
                </c:pt>
                <c:pt idx="58894">
                  <c:v>0.98604723695129304</c:v>
                </c:pt>
                <c:pt idx="58895">
                  <c:v>0.98598339154924897</c:v>
                </c:pt>
                <c:pt idx="58896">
                  <c:v>0.98598410807905801</c:v>
                </c:pt>
                <c:pt idx="58897">
                  <c:v>0.98587548199547703</c:v>
                </c:pt>
                <c:pt idx="58898">
                  <c:v>0.98597053024854897</c:v>
                </c:pt>
                <c:pt idx="58899">
                  <c:v>0.98603289963997198</c:v>
                </c:pt>
                <c:pt idx="58900">
                  <c:v>0.98595863609841405</c:v>
                </c:pt>
                <c:pt idx="58901">
                  <c:v>0.98593959251201202</c:v>
                </c:pt>
                <c:pt idx="58902">
                  <c:v>0.98588468048956202</c:v>
                </c:pt>
                <c:pt idx="58903">
                  <c:v>0.98599642164838996</c:v>
                </c:pt>
                <c:pt idx="58904">
                  <c:v>0.98596111928820696</c:v>
                </c:pt>
                <c:pt idx="58905">
                  <c:v>0.98580509220305002</c:v>
                </c:pt>
                <c:pt idx="58906">
                  <c:v>0.98603111118549802</c:v>
                </c:pt>
                <c:pt idx="58907">
                  <c:v>0.98589293159100699</c:v>
                </c:pt>
                <c:pt idx="58908">
                  <c:v>0.98595640199120904</c:v>
                </c:pt>
                <c:pt idx="58909">
                  <c:v>0.98585523855013601</c:v>
                </c:pt>
                <c:pt idx="58910">
                  <c:v>0.98591955982776702</c:v>
                </c:pt>
                <c:pt idx="58911">
                  <c:v>0.98598986943855504</c:v>
                </c:pt>
                <c:pt idx="58912">
                  <c:v>0.985924640406035</c:v>
                </c:pt>
                <c:pt idx="58913">
                  <c:v>0.98591318579509402</c:v>
                </c:pt>
                <c:pt idx="58914">
                  <c:v>0.98600266996742203</c:v>
                </c:pt>
                <c:pt idx="58915">
                  <c:v>0.98596749076412604</c:v>
                </c:pt>
                <c:pt idx="58916">
                  <c:v>0.98605813774654305</c:v>
                </c:pt>
                <c:pt idx="58917">
                  <c:v>0.98592233832996201</c:v>
                </c:pt>
                <c:pt idx="58918">
                  <c:v>0.98599631174829805</c:v>
                </c:pt>
                <c:pt idx="58919">
                  <c:v>0.98597187547751597</c:v>
                </c:pt>
                <c:pt idx="58920">
                  <c:v>0.98601771623900003</c:v>
                </c:pt>
                <c:pt idx="58921">
                  <c:v>0.98586480460771497</c:v>
                </c:pt>
                <c:pt idx="58922">
                  <c:v>0.98599468215777197</c:v>
                </c:pt>
                <c:pt idx="58923">
                  <c:v>0.98587035434835002</c:v>
                </c:pt>
                <c:pt idx="58924">
                  <c:v>0.98592233049345701</c:v>
                </c:pt>
                <c:pt idx="58925">
                  <c:v>0.98607199307754001</c:v>
                </c:pt>
                <c:pt idx="58926">
                  <c:v>0.98579835070551702</c:v>
                </c:pt>
                <c:pt idx="58927">
                  <c:v>0.98600007440650494</c:v>
                </c:pt>
                <c:pt idx="58928">
                  <c:v>0.98593159029694799</c:v>
                </c:pt>
                <c:pt idx="58929">
                  <c:v>0.98598550200868795</c:v>
                </c:pt>
                <c:pt idx="58930">
                  <c:v>0.98583759211007405</c:v>
                </c:pt>
                <c:pt idx="58931">
                  <c:v>0.98597826197004601</c:v>
                </c:pt>
                <c:pt idx="58932">
                  <c:v>0.98594960512902097</c:v>
                </c:pt>
                <c:pt idx="58933">
                  <c:v>0.98603076154695501</c:v>
                </c:pt>
                <c:pt idx="58934">
                  <c:v>0.98588342125510897</c:v>
                </c:pt>
                <c:pt idx="58935">
                  <c:v>0.98588768103407498</c:v>
                </c:pt>
                <c:pt idx="58936">
                  <c:v>0.98611018770328196</c:v>
                </c:pt>
                <c:pt idx="58937">
                  <c:v>0.985882898882109</c:v>
                </c:pt>
                <c:pt idx="58938">
                  <c:v>0.98604956712745595</c:v>
                </c:pt>
                <c:pt idx="58939">
                  <c:v>0.98592941938934497</c:v>
                </c:pt>
                <c:pt idx="58940">
                  <c:v>0.98595082741722295</c:v>
                </c:pt>
                <c:pt idx="58941">
                  <c:v>0.98597771300112802</c:v>
                </c:pt>
                <c:pt idx="58942">
                  <c:v>0.98604616276921797</c:v>
                </c:pt>
                <c:pt idx="58943">
                  <c:v>0.98596934678361503</c:v>
                </c:pt>
                <c:pt idx="58944">
                  <c:v>0.98598185584172204</c:v>
                </c:pt>
                <c:pt idx="58945">
                  <c:v>0.98609094479947101</c:v>
                </c:pt>
                <c:pt idx="58946">
                  <c:v>0.98593696785835205</c:v>
                </c:pt>
                <c:pt idx="58947">
                  <c:v>0.98608632506766403</c:v>
                </c:pt>
                <c:pt idx="58948">
                  <c:v>0.98596105369548204</c:v>
                </c:pt>
                <c:pt idx="58949">
                  <c:v>0.98604214071116902</c:v>
                </c:pt>
                <c:pt idx="58950">
                  <c:v>0.98599998462317096</c:v>
                </c:pt>
                <c:pt idx="58951">
                  <c:v>0.98608710086916496</c:v>
                </c:pt>
                <c:pt idx="58952">
                  <c:v>0.98600676622003702</c:v>
                </c:pt>
                <c:pt idx="58953">
                  <c:v>0.98594607833732795</c:v>
                </c:pt>
                <c:pt idx="58954">
                  <c:v>0.98597351812543699</c:v>
                </c:pt>
                <c:pt idx="58955">
                  <c:v>0.98595071749081997</c:v>
                </c:pt>
                <c:pt idx="58956">
                  <c:v>0.98598161322997702</c:v>
                </c:pt>
                <c:pt idx="58957">
                  <c:v>0.98602470438619905</c:v>
                </c:pt>
                <c:pt idx="58958">
                  <c:v>0.98597755472645399</c:v>
                </c:pt>
                <c:pt idx="58959">
                  <c:v>0.98607495002773404</c:v>
                </c:pt>
                <c:pt idx="58960">
                  <c:v>0.98590274033085001</c:v>
                </c:pt>
                <c:pt idx="58961">
                  <c:v>0.98598000539467601</c:v>
                </c:pt>
                <c:pt idx="58962">
                  <c:v>0.98595829182803496</c:v>
                </c:pt>
                <c:pt idx="58963">
                  <c:v>0.98602230915125499</c:v>
                </c:pt>
                <c:pt idx="58964">
                  <c:v>0.98591736954864095</c:v>
                </c:pt>
                <c:pt idx="58965">
                  <c:v>0.986141574166851</c:v>
                </c:pt>
                <c:pt idx="58966">
                  <c:v>0.98597885671670304</c:v>
                </c:pt>
                <c:pt idx="58967">
                  <c:v>0.98593326450493302</c:v>
                </c:pt>
                <c:pt idx="58968">
                  <c:v>0.98584347980235798</c:v>
                </c:pt>
                <c:pt idx="58969">
                  <c:v>0.98601654483180001</c:v>
                </c:pt>
                <c:pt idx="58970">
                  <c:v>0.98588720867896495</c:v>
                </c:pt>
                <c:pt idx="58971">
                  <c:v>0.986045098302337</c:v>
                </c:pt>
                <c:pt idx="58972">
                  <c:v>0.98597066852910598</c:v>
                </c:pt>
                <c:pt idx="58973">
                  <c:v>0.98604619799335502</c:v>
                </c:pt>
                <c:pt idx="58974">
                  <c:v>0.98597227874284499</c:v>
                </c:pt>
                <c:pt idx="58975">
                  <c:v>0.98595225175072598</c:v>
                </c:pt>
                <c:pt idx="58976">
                  <c:v>0.98597773845694303</c:v>
                </c:pt>
                <c:pt idx="58977">
                  <c:v>0.98595904942603896</c:v>
                </c:pt>
                <c:pt idx="58978">
                  <c:v>0.98594722817142799</c:v>
                </c:pt>
                <c:pt idx="58979">
                  <c:v>0.98585521569749401</c:v>
                </c:pt>
                <c:pt idx="58980">
                  <c:v>0.98587477512079202</c:v>
                </c:pt>
                <c:pt idx="58981">
                  <c:v>0.98593258291163199</c:v>
                </c:pt>
                <c:pt idx="58982">
                  <c:v>0.98603394728101301</c:v>
                </c:pt>
                <c:pt idx="58983">
                  <c:v>0.98607811217397601</c:v>
                </c:pt>
                <c:pt idx="58984">
                  <c:v>0.98593298243341998</c:v>
                </c:pt>
                <c:pt idx="58985">
                  <c:v>0.98597955261549797</c:v>
                </c:pt>
                <c:pt idx="58986">
                  <c:v>0.98589786280865499</c:v>
                </c:pt>
                <c:pt idx="58987">
                  <c:v>0.98581247095287605</c:v>
                </c:pt>
                <c:pt idx="58988">
                  <c:v>0.98592995467440103</c:v>
                </c:pt>
                <c:pt idx="58989">
                  <c:v>0.98602530697561697</c:v>
                </c:pt>
                <c:pt idx="58990">
                  <c:v>0.98596269744584197</c:v>
                </c:pt>
                <c:pt idx="58991">
                  <c:v>0.98594548900451195</c:v>
                </c:pt>
                <c:pt idx="58992">
                  <c:v>0.98592819930825004</c:v>
                </c:pt>
                <c:pt idx="58993">
                  <c:v>0.98593160394491897</c:v>
                </c:pt>
                <c:pt idx="58994">
                  <c:v>0.98604040654506397</c:v>
                </c:pt>
                <c:pt idx="58995">
                  <c:v>0.98594590915256097</c:v>
                </c:pt>
                <c:pt idx="58996">
                  <c:v>0.98596443979723103</c:v>
                </c:pt>
                <c:pt idx="58997">
                  <c:v>0.98591103025593696</c:v>
                </c:pt>
                <c:pt idx="58998">
                  <c:v>0.98593243850392398</c:v>
                </c:pt>
                <c:pt idx="58999">
                  <c:v>0.98602005148077798</c:v>
                </c:pt>
                <c:pt idx="59000">
                  <c:v>0.98593259607426698</c:v>
                </c:pt>
                <c:pt idx="59001">
                  <c:v>0.98607465183424203</c:v>
                </c:pt>
                <c:pt idx="59002">
                  <c:v>0.98594365477294799</c:v>
                </c:pt>
                <c:pt idx="59003">
                  <c:v>0.98597894371158901</c:v>
                </c:pt>
                <c:pt idx="59004">
                  <c:v>0.98603263711147704</c:v>
                </c:pt>
                <c:pt idx="59005">
                  <c:v>0.98590328332633403</c:v>
                </c:pt>
                <c:pt idx="59006">
                  <c:v>0.98594792475946302</c:v>
                </c:pt>
                <c:pt idx="59007">
                  <c:v>0.986009212703441</c:v>
                </c:pt>
                <c:pt idx="59008">
                  <c:v>0.98601010281491797</c:v>
                </c:pt>
                <c:pt idx="59009">
                  <c:v>0.98595730459972797</c:v>
                </c:pt>
                <c:pt idx="59010">
                  <c:v>0.985886079976387</c:v>
                </c:pt>
                <c:pt idx="59011">
                  <c:v>0.98592001979760902</c:v>
                </c:pt>
                <c:pt idx="59012">
                  <c:v>0.98598331156678498</c:v>
                </c:pt>
                <c:pt idx="59013">
                  <c:v>0.98590309527842601</c:v>
                </c:pt>
                <c:pt idx="59014">
                  <c:v>0.98595173027016603</c:v>
                </c:pt>
                <c:pt idx="59015">
                  <c:v>0.98590497215411699</c:v>
                </c:pt>
                <c:pt idx="59016">
                  <c:v>0.98589948105939595</c:v>
                </c:pt>
                <c:pt idx="59017">
                  <c:v>0.98595379574154396</c:v>
                </c:pt>
                <c:pt idx="59018">
                  <c:v>0.98592889503829895</c:v>
                </c:pt>
                <c:pt idx="59019">
                  <c:v>0.98586773861602905</c:v>
                </c:pt>
                <c:pt idx="59020">
                  <c:v>0.98600691908909399</c:v>
                </c:pt>
                <c:pt idx="59021">
                  <c:v>0.98584879297076999</c:v>
                </c:pt>
                <c:pt idx="59022">
                  <c:v>0.98607077842590296</c:v>
                </c:pt>
                <c:pt idx="59023">
                  <c:v>0.98589055783453305</c:v>
                </c:pt>
                <c:pt idx="59024">
                  <c:v>0.98597184808043603</c:v>
                </c:pt>
                <c:pt idx="59025">
                  <c:v>0.98593415507241799</c:v>
                </c:pt>
                <c:pt idx="59026">
                  <c:v>0.98588834200692199</c:v>
                </c:pt>
                <c:pt idx="59027">
                  <c:v>0.98595571072488797</c:v>
                </c:pt>
                <c:pt idx="59028">
                  <c:v>0.98604986191565203</c:v>
                </c:pt>
                <c:pt idx="59029">
                  <c:v>0.98605998302306996</c:v>
                </c:pt>
                <c:pt idx="59030">
                  <c:v>0.98587686027312504</c:v>
                </c:pt>
                <c:pt idx="59031">
                  <c:v>0.985921823659207</c:v>
                </c:pt>
                <c:pt idx="59032">
                  <c:v>0.98591881462382303</c:v>
                </c:pt>
                <c:pt idx="59033">
                  <c:v>0.98608362104706504</c:v>
                </c:pt>
                <c:pt idx="59034">
                  <c:v>0.98594207400382805</c:v>
                </c:pt>
                <c:pt idx="59035">
                  <c:v>0.98589092430665703</c:v>
                </c:pt>
                <c:pt idx="59036">
                  <c:v>0.98591020874146795</c:v>
                </c:pt>
                <c:pt idx="59037">
                  <c:v>0.98598425680879398</c:v>
                </c:pt>
                <c:pt idx="59038">
                  <c:v>0.98605365073374895</c:v>
                </c:pt>
                <c:pt idx="59039">
                  <c:v>0.98592291186260195</c:v>
                </c:pt>
                <c:pt idx="59040">
                  <c:v>0.98592479790948995</c:v>
                </c:pt>
                <c:pt idx="59041">
                  <c:v>0.98593391982178002</c:v>
                </c:pt>
                <c:pt idx="59042">
                  <c:v>0.98582726119299002</c:v>
                </c:pt>
                <c:pt idx="59043">
                  <c:v>0.98596206589128199</c:v>
                </c:pt>
                <c:pt idx="59044">
                  <c:v>0.98590130879468896</c:v>
                </c:pt>
                <c:pt idx="59045">
                  <c:v>0.98600589903421199</c:v>
                </c:pt>
                <c:pt idx="59046">
                  <c:v>0.98602511073915899</c:v>
                </c:pt>
                <c:pt idx="59047">
                  <c:v>0.98594650370674297</c:v>
                </c:pt>
                <c:pt idx="59048">
                  <c:v>0.98596255925365806</c:v>
                </c:pt>
                <c:pt idx="59049">
                  <c:v>0.98591333101192202</c:v>
                </c:pt>
                <c:pt idx="59050">
                  <c:v>0.98594350289639998</c:v>
                </c:pt>
                <c:pt idx="59051">
                  <c:v>0.98605945370690895</c:v>
                </c:pt>
                <c:pt idx="59052">
                  <c:v>0.98597167526808205</c:v>
                </c:pt>
                <c:pt idx="59053">
                  <c:v>0.98609085726787205</c:v>
                </c:pt>
                <c:pt idx="59054">
                  <c:v>0.985924449661575</c:v>
                </c:pt>
                <c:pt idx="59055">
                  <c:v>0.98607726643470395</c:v>
                </c:pt>
                <c:pt idx="59056">
                  <c:v>0.98589476866728698</c:v>
                </c:pt>
                <c:pt idx="59057">
                  <c:v>0.98603124807845699</c:v>
                </c:pt>
                <c:pt idx="59058">
                  <c:v>0.98595965133371</c:v>
                </c:pt>
                <c:pt idx="59059">
                  <c:v>0.98589714570967801</c:v>
                </c:pt>
                <c:pt idx="59060">
                  <c:v>0.98597004320371595</c:v>
                </c:pt>
                <c:pt idx="59061">
                  <c:v>0.98599487051224699</c:v>
                </c:pt>
                <c:pt idx="59062">
                  <c:v>0.985908888593507</c:v>
                </c:pt>
                <c:pt idx="59063">
                  <c:v>0.98590650131614799</c:v>
                </c:pt>
                <c:pt idx="59064">
                  <c:v>0.98584182882682003</c:v>
                </c:pt>
                <c:pt idx="59065">
                  <c:v>0.98596703758770099</c:v>
                </c:pt>
                <c:pt idx="59066">
                  <c:v>0.98591783128266397</c:v>
                </c:pt>
                <c:pt idx="59067">
                  <c:v>0.985965723894768</c:v>
                </c:pt>
                <c:pt idx="59068">
                  <c:v>0.98606931987922697</c:v>
                </c:pt>
                <c:pt idx="59069">
                  <c:v>0.98600007356402197</c:v>
                </c:pt>
                <c:pt idx="59070">
                  <c:v>0.98592716469979602</c:v>
                </c:pt>
                <c:pt idx="59071">
                  <c:v>0.98606870720220996</c:v>
                </c:pt>
                <c:pt idx="59072">
                  <c:v>0.98590701286387905</c:v>
                </c:pt>
                <c:pt idx="59073">
                  <c:v>0.98594165154455504</c:v>
                </c:pt>
                <c:pt idx="59074">
                  <c:v>0.985881940714189</c:v>
                </c:pt>
                <c:pt idx="59075">
                  <c:v>0.98586940222143105</c:v>
                </c:pt>
                <c:pt idx="59076">
                  <c:v>0.98594296414164495</c:v>
                </c:pt>
                <c:pt idx="59077">
                  <c:v>0.98591535732561097</c:v>
                </c:pt>
                <c:pt idx="59078">
                  <c:v>0.98589840948635199</c:v>
                </c:pt>
                <c:pt idx="59079">
                  <c:v>0.98600594542178499</c:v>
                </c:pt>
                <c:pt idx="59080">
                  <c:v>0.98600974566714195</c:v>
                </c:pt>
                <c:pt idx="59081">
                  <c:v>0.98600127245138502</c:v>
                </c:pt>
                <c:pt idx="59082">
                  <c:v>0.98599701213188995</c:v>
                </c:pt>
                <c:pt idx="59083">
                  <c:v>0.98594484756416001</c:v>
                </c:pt>
                <c:pt idx="59084">
                  <c:v>0.98609475027453897</c:v>
                </c:pt>
                <c:pt idx="59085">
                  <c:v>0.98589643933997195</c:v>
                </c:pt>
                <c:pt idx="59086">
                  <c:v>0.98598533304519598</c:v>
                </c:pt>
                <c:pt idx="59087">
                  <c:v>0.98600453674598698</c:v>
                </c:pt>
                <c:pt idx="59088">
                  <c:v>0.98586346225982602</c:v>
                </c:pt>
                <c:pt idx="59089">
                  <c:v>0.98593580058652397</c:v>
                </c:pt>
                <c:pt idx="59090">
                  <c:v>0.98590973905986901</c:v>
                </c:pt>
                <c:pt idx="59091">
                  <c:v>0.98589333450524697</c:v>
                </c:pt>
                <c:pt idx="59092">
                  <c:v>0.98605515731049898</c:v>
                </c:pt>
                <c:pt idx="59093">
                  <c:v>0.985956483397192</c:v>
                </c:pt>
                <c:pt idx="59094">
                  <c:v>0.98596824090629398</c:v>
                </c:pt>
                <c:pt idx="59095">
                  <c:v>0.98598985944292405</c:v>
                </c:pt>
                <c:pt idx="59096">
                  <c:v>0.98592459591966097</c:v>
                </c:pt>
                <c:pt idx="59097">
                  <c:v>0.98599812277313104</c:v>
                </c:pt>
                <c:pt idx="59098">
                  <c:v>0.98602676119573696</c:v>
                </c:pt>
                <c:pt idx="59099">
                  <c:v>0.98590536081749602</c:v>
                </c:pt>
                <c:pt idx="59100">
                  <c:v>0.98590832464896605</c:v>
                </c:pt>
                <c:pt idx="59101">
                  <c:v>0.98603420464789504</c:v>
                </c:pt>
                <c:pt idx="59102">
                  <c:v>0.98592278647161502</c:v>
                </c:pt>
                <c:pt idx="59103">
                  <c:v>0.986053355713573</c:v>
                </c:pt>
                <c:pt idx="59104">
                  <c:v>0.98593113564240897</c:v>
                </c:pt>
                <c:pt idx="59105">
                  <c:v>0.985870509506934</c:v>
                </c:pt>
                <c:pt idx="59106">
                  <c:v>0.98598907756644905</c:v>
                </c:pt>
                <c:pt idx="59107">
                  <c:v>0.98604724469116101</c:v>
                </c:pt>
                <c:pt idx="59108">
                  <c:v>0.98599244228675398</c:v>
                </c:pt>
                <c:pt idx="59109">
                  <c:v>0.985881166576979</c:v>
                </c:pt>
                <c:pt idx="59110">
                  <c:v>0.986004702719947</c:v>
                </c:pt>
                <c:pt idx="59111">
                  <c:v>0.98595342920320295</c:v>
                </c:pt>
                <c:pt idx="59112">
                  <c:v>0.98590446073911597</c:v>
                </c:pt>
                <c:pt idx="59113">
                  <c:v>0.98601615930277398</c:v>
                </c:pt>
                <c:pt idx="59114">
                  <c:v>0.98601841834448101</c:v>
                </c:pt>
                <c:pt idx="59115">
                  <c:v>0.98605032095755396</c:v>
                </c:pt>
                <c:pt idx="59116">
                  <c:v>0.985922507957401</c:v>
                </c:pt>
                <c:pt idx="59117">
                  <c:v>0.98598244412862901</c:v>
                </c:pt>
                <c:pt idx="59118">
                  <c:v>0.98599421818907795</c:v>
                </c:pt>
                <c:pt idx="59119">
                  <c:v>0.98597306576665</c:v>
                </c:pt>
                <c:pt idx="59120">
                  <c:v>0.98599166366890301</c:v>
                </c:pt>
                <c:pt idx="59121">
                  <c:v>0.98586934221685396</c:v>
                </c:pt>
                <c:pt idx="59122">
                  <c:v>0.98606831166569098</c:v>
                </c:pt>
                <c:pt idx="59123">
                  <c:v>0.98592274978476002</c:v>
                </c:pt>
                <c:pt idx="59124">
                  <c:v>0.98596347629552805</c:v>
                </c:pt>
                <c:pt idx="59125">
                  <c:v>0.98584884634107794</c:v>
                </c:pt>
                <c:pt idx="59126">
                  <c:v>0.98605690631220999</c:v>
                </c:pt>
                <c:pt idx="59127">
                  <c:v>0.98594294599848198</c:v>
                </c:pt>
                <c:pt idx="59128">
                  <c:v>0.98602042212358398</c:v>
                </c:pt>
                <c:pt idx="59129">
                  <c:v>0.98595924653553202</c:v>
                </c:pt>
                <c:pt idx="59130">
                  <c:v>0.98601760200723698</c:v>
                </c:pt>
                <c:pt idx="59131">
                  <c:v>0.98602518079569501</c:v>
                </c:pt>
                <c:pt idx="59132">
                  <c:v>0.986056076639509</c:v>
                </c:pt>
                <c:pt idx="59133">
                  <c:v>0.98604042613325604</c:v>
                </c:pt>
                <c:pt idx="59134">
                  <c:v>0.98597334606109599</c:v>
                </c:pt>
                <c:pt idx="59135">
                  <c:v>0.98591185065676201</c:v>
                </c:pt>
                <c:pt idx="59136">
                  <c:v>0.98590605983022295</c:v>
                </c:pt>
                <c:pt idx="59137">
                  <c:v>0.98600797649735805</c:v>
                </c:pt>
                <c:pt idx="59138">
                  <c:v>0.98604254529256197</c:v>
                </c:pt>
                <c:pt idx="59139">
                  <c:v>0.98601894723789996</c:v>
                </c:pt>
                <c:pt idx="59140">
                  <c:v>0.98600923458565104</c:v>
                </c:pt>
                <c:pt idx="59141">
                  <c:v>0.98596494143928903</c:v>
                </c:pt>
                <c:pt idx="59142">
                  <c:v>0.98603624941691104</c:v>
                </c:pt>
                <c:pt idx="59143">
                  <c:v>0.98598124477164995</c:v>
                </c:pt>
                <c:pt idx="59144">
                  <c:v>0.98596055531600901</c:v>
                </c:pt>
                <c:pt idx="59145">
                  <c:v>0.98584532934075897</c:v>
                </c:pt>
                <c:pt idx="59146">
                  <c:v>0.98600171238860101</c:v>
                </c:pt>
                <c:pt idx="59147">
                  <c:v>0.98596385485534599</c:v>
                </c:pt>
                <c:pt idx="59148">
                  <c:v>0.98598408595442699</c:v>
                </c:pt>
                <c:pt idx="59149">
                  <c:v>0.98606094622452201</c:v>
                </c:pt>
                <c:pt idx="59150">
                  <c:v>0.98587232426263105</c:v>
                </c:pt>
                <c:pt idx="59151">
                  <c:v>0.98592839140243504</c:v>
                </c:pt>
                <c:pt idx="59152">
                  <c:v>0.98603523773764901</c:v>
                </c:pt>
                <c:pt idx="59153">
                  <c:v>0.98598300451794596</c:v>
                </c:pt>
                <c:pt idx="59154">
                  <c:v>0.98602798757134003</c:v>
                </c:pt>
                <c:pt idx="59155">
                  <c:v>0.98588975710367399</c:v>
                </c:pt>
                <c:pt idx="59156">
                  <c:v>0.986011108670513</c:v>
                </c:pt>
                <c:pt idx="59157">
                  <c:v>0.98588835794551499</c:v>
                </c:pt>
                <c:pt idx="59158">
                  <c:v>0.98600513825897096</c:v>
                </c:pt>
                <c:pt idx="59159">
                  <c:v>0.98603382946256701</c:v>
                </c:pt>
                <c:pt idx="59160">
                  <c:v>0.98585923396018404</c:v>
                </c:pt>
                <c:pt idx="59161">
                  <c:v>0.98601974621932698</c:v>
                </c:pt>
                <c:pt idx="59162">
                  <c:v>0.98594370904172102</c:v>
                </c:pt>
                <c:pt idx="59163">
                  <c:v>0.98603457199051203</c:v>
                </c:pt>
                <c:pt idx="59164">
                  <c:v>0.98588374132318801</c:v>
                </c:pt>
                <c:pt idx="59165">
                  <c:v>0.98603051673305497</c:v>
                </c:pt>
                <c:pt idx="59166">
                  <c:v>0.98594489221552895</c:v>
                </c:pt>
                <c:pt idx="59167">
                  <c:v>0.98604904843583796</c:v>
                </c:pt>
                <c:pt idx="59168">
                  <c:v>0.98592931769555203</c:v>
                </c:pt>
                <c:pt idx="59169">
                  <c:v>0.98601153813299203</c:v>
                </c:pt>
                <c:pt idx="59170">
                  <c:v>0.98597508542303203</c:v>
                </c:pt>
                <c:pt idx="59171">
                  <c:v>0.98600747894023499</c:v>
                </c:pt>
                <c:pt idx="59172">
                  <c:v>0.98598307330389601</c:v>
                </c:pt>
                <c:pt idx="59173">
                  <c:v>0.98596517372814696</c:v>
                </c:pt>
                <c:pt idx="59174">
                  <c:v>0.985944142040455</c:v>
                </c:pt>
                <c:pt idx="59175">
                  <c:v>0.98605062283485501</c:v>
                </c:pt>
                <c:pt idx="59176">
                  <c:v>0.98595759821464601</c:v>
                </c:pt>
                <c:pt idx="59177">
                  <c:v>0.98598648198955796</c:v>
                </c:pt>
                <c:pt idx="59178">
                  <c:v>0.98597246222476198</c:v>
                </c:pt>
                <c:pt idx="59179">
                  <c:v>0.98586874630709898</c:v>
                </c:pt>
                <c:pt idx="59180">
                  <c:v>0.98604205509208098</c:v>
                </c:pt>
                <c:pt idx="59181">
                  <c:v>0.98589653145509604</c:v>
                </c:pt>
                <c:pt idx="59182">
                  <c:v>0.98594406795241396</c:v>
                </c:pt>
                <c:pt idx="59183">
                  <c:v>0.98593461600855203</c:v>
                </c:pt>
                <c:pt idx="59184">
                  <c:v>0.98595227115848005</c:v>
                </c:pt>
                <c:pt idx="59185">
                  <c:v>0.98609573315083798</c:v>
                </c:pt>
                <c:pt idx="59186">
                  <c:v>0.98597301697143303</c:v>
                </c:pt>
                <c:pt idx="59187">
                  <c:v>0.98609411742480901</c:v>
                </c:pt>
                <c:pt idx="59188">
                  <c:v>0.98608908716549903</c:v>
                </c:pt>
                <c:pt idx="59189">
                  <c:v>0.985979098753477</c:v>
                </c:pt>
                <c:pt idx="59190">
                  <c:v>0.98592245934573897</c:v>
                </c:pt>
                <c:pt idx="59191">
                  <c:v>0.98602369859854699</c:v>
                </c:pt>
                <c:pt idx="59192">
                  <c:v>0.98600300061925095</c:v>
                </c:pt>
                <c:pt idx="59193">
                  <c:v>0.98606202754297201</c:v>
                </c:pt>
                <c:pt idx="59194">
                  <c:v>0.98590347527358402</c:v>
                </c:pt>
                <c:pt idx="59195">
                  <c:v>0.98607805960283001</c:v>
                </c:pt>
                <c:pt idx="59196">
                  <c:v>0.98594811435567697</c:v>
                </c:pt>
                <c:pt idx="59197">
                  <c:v>0.98599727168935902</c:v>
                </c:pt>
                <c:pt idx="59198">
                  <c:v>0.98595710218842902</c:v>
                </c:pt>
                <c:pt idx="59199">
                  <c:v>0.98592854931953899</c:v>
                </c:pt>
                <c:pt idx="59200">
                  <c:v>0.98599587380821396</c:v>
                </c:pt>
                <c:pt idx="59201">
                  <c:v>0.98597797088071604</c:v>
                </c:pt>
                <c:pt idx="59202">
                  <c:v>0.98592977154623795</c:v>
                </c:pt>
                <c:pt idx="59203">
                  <c:v>0.985894364121915</c:v>
                </c:pt>
                <c:pt idx="59204">
                  <c:v>0.98607428768305105</c:v>
                </c:pt>
                <c:pt idx="59205">
                  <c:v>0.98584725697973696</c:v>
                </c:pt>
                <c:pt idx="59206">
                  <c:v>0.98604355935892496</c:v>
                </c:pt>
                <c:pt idx="59207">
                  <c:v>0.98585377844984201</c:v>
                </c:pt>
                <c:pt idx="59208">
                  <c:v>0.98593241017635003</c:v>
                </c:pt>
                <c:pt idx="59209">
                  <c:v>0.98582387140741001</c:v>
                </c:pt>
                <c:pt idx="59210">
                  <c:v>0.98597910008421696</c:v>
                </c:pt>
                <c:pt idx="59211">
                  <c:v>0.98596374970175804</c:v>
                </c:pt>
                <c:pt idx="59212">
                  <c:v>0.98604765542156503</c:v>
                </c:pt>
                <c:pt idx="59213">
                  <c:v>0.98596817555175797</c:v>
                </c:pt>
                <c:pt idx="59214">
                  <c:v>0.98594236296016202</c:v>
                </c:pt>
                <c:pt idx="59215">
                  <c:v>0.98585911432444395</c:v>
                </c:pt>
                <c:pt idx="59216">
                  <c:v>0.98593556919785696</c:v>
                </c:pt>
                <c:pt idx="59217">
                  <c:v>0.98596867361714002</c:v>
                </c:pt>
                <c:pt idx="59218">
                  <c:v>0.985945371360056</c:v>
                </c:pt>
                <c:pt idx="59219">
                  <c:v>0.98591343480835203</c:v>
                </c:pt>
                <c:pt idx="59220">
                  <c:v>0.98594410356889695</c:v>
                </c:pt>
                <c:pt idx="59221">
                  <c:v>0.98593716983109203</c:v>
                </c:pt>
                <c:pt idx="59222">
                  <c:v>0.98594271778370302</c:v>
                </c:pt>
                <c:pt idx="59223">
                  <c:v>0.98590082420962699</c:v>
                </c:pt>
                <c:pt idx="59224">
                  <c:v>0.98591918283321101</c:v>
                </c:pt>
                <c:pt idx="59225">
                  <c:v>0.98588701962296399</c:v>
                </c:pt>
                <c:pt idx="59226">
                  <c:v>0.98594338841208196</c:v>
                </c:pt>
                <c:pt idx="59227">
                  <c:v>0.98590695112345605</c:v>
                </c:pt>
                <c:pt idx="59228">
                  <c:v>0.98599776862364996</c:v>
                </c:pt>
                <c:pt idx="59229">
                  <c:v>0.98599307136566805</c:v>
                </c:pt>
                <c:pt idx="59230">
                  <c:v>0.98606231174282399</c:v>
                </c:pt>
                <c:pt idx="59231">
                  <c:v>0.986046076344964</c:v>
                </c:pt>
                <c:pt idx="59232">
                  <c:v>0.98599682439216096</c:v>
                </c:pt>
                <c:pt idx="59233">
                  <c:v>0.98602025012032501</c:v>
                </c:pt>
                <c:pt idx="59234">
                  <c:v>0.98602025728223996</c:v>
                </c:pt>
                <c:pt idx="59235">
                  <c:v>0.98594695879088701</c:v>
                </c:pt>
                <c:pt idx="59236">
                  <c:v>0.98597007120724001</c:v>
                </c:pt>
                <c:pt idx="59237">
                  <c:v>0.986020376367579</c:v>
                </c:pt>
                <c:pt idx="59238">
                  <c:v>0.98592998944481403</c:v>
                </c:pt>
                <c:pt idx="59239">
                  <c:v>0.98601830592074202</c:v>
                </c:pt>
                <c:pt idx="59240">
                  <c:v>0.98594139425301097</c:v>
                </c:pt>
                <c:pt idx="59241">
                  <c:v>0.98607393067903004</c:v>
                </c:pt>
                <c:pt idx="59242">
                  <c:v>0.98589420485274104</c:v>
                </c:pt>
                <c:pt idx="59243">
                  <c:v>0.98598836114758404</c:v>
                </c:pt>
                <c:pt idx="59244">
                  <c:v>0.98603224894243902</c:v>
                </c:pt>
                <c:pt idx="59245">
                  <c:v>0.98607003570222196</c:v>
                </c:pt>
                <c:pt idx="59246">
                  <c:v>0.98593854730756803</c:v>
                </c:pt>
                <c:pt idx="59247">
                  <c:v>0.98591127323903305</c:v>
                </c:pt>
                <c:pt idx="59248">
                  <c:v>0.98596632642515303</c:v>
                </c:pt>
                <c:pt idx="59249">
                  <c:v>0.98599057450694205</c:v>
                </c:pt>
                <c:pt idx="59250">
                  <c:v>0.98609674879093201</c:v>
                </c:pt>
                <c:pt idx="59251">
                  <c:v>0.98596325318184497</c:v>
                </c:pt>
                <c:pt idx="59252">
                  <c:v>0.98594387256412797</c:v>
                </c:pt>
                <c:pt idx="59253">
                  <c:v>0.98590740353068296</c:v>
                </c:pt>
                <c:pt idx="59254">
                  <c:v>0.98599330688950004</c:v>
                </c:pt>
                <c:pt idx="59255">
                  <c:v>0.98600528822246203</c:v>
                </c:pt>
                <c:pt idx="59256">
                  <c:v>0.98597848045186498</c:v>
                </c:pt>
                <c:pt idx="59257">
                  <c:v>0.98606315304093795</c:v>
                </c:pt>
                <c:pt idx="59258">
                  <c:v>0.98599283757987299</c:v>
                </c:pt>
                <c:pt idx="59259">
                  <c:v>0.98599120014750496</c:v>
                </c:pt>
                <c:pt idx="59260">
                  <c:v>0.98586030843299499</c:v>
                </c:pt>
                <c:pt idx="59261">
                  <c:v>0.98605725357125495</c:v>
                </c:pt>
                <c:pt idx="59262">
                  <c:v>0.98591450170315398</c:v>
                </c:pt>
                <c:pt idx="59263">
                  <c:v>0.98603358162622201</c:v>
                </c:pt>
                <c:pt idx="59264">
                  <c:v>0.98589410474174899</c:v>
                </c:pt>
                <c:pt idx="59265">
                  <c:v>0.98604297610104696</c:v>
                </c:pt>
                <c:pt idx="59266">
                  <c:v>0.98580519203833605</c:v>
                </c:pt>
                <c:pt idx="59267">
                  <c:v>0.98602535577124695</c:v>
                </c:pt>
                <c:pt idx="59268">
                  <c:v>0.98588323367308495</c:v>
                </c:pt>
                <c:pt idx="59269">
                  <c:v>0.98594429675120798</c:v>
                </c:pt>
                <c:pt idx="59270">
                  <c:v>0.98595503768652304</c:v>
                </c:pt>
                <c:pt idx="59271">
                  <c:v>0.98592500626378199</c:v>
                </c:pt>
                <c:pt idx="59272">
                  <c:v>0.98599769399173898</c:v>
                </c:pt>
                <c:pt idx="59273">
                  <c:v>0.98590964512318502</c:v>
                </c:pt>
                <c:pt idx="59274">
                  <c:v>0.98588915391988596</c:v>
                </c:pt>
                <c:pt idx="59275">
                  <c:v>0.98598207334284904</c:v>
                </c:pt>
                <c:pt idx="59276">
                  <c:v>0.98594665538595805</c:v>
                </c:pt>
                <c:pt idx="59277">
                  <c:v>0.98595170772416396</c:v>
                </c:pt>
                <c:pt idx="59278">
                  <c:v>0.98597705484120701</c:v>
                </c:pt>
                <c:pt idx="59279">
                  <c:v>0.98606654456998</c:v>
                </c:pt>
                <c:pt idx="59280">
                  <c:v>0.98604534565875601</c:v>
                </c:pt>
                <c:pt idx="59281">
                  <c:v>0.98605646548111103</c:v>
                </c:pt>
                <c:pt idx="59282">
                  <c:v>0.98599398322213105</c:v>
                </c:pt>
                <c:pt idx="59283">
                  <c:v>0.98595441142736295</c:v>
                </c:pt>
                <c:pt idx="59284">
                  <c:v>0.98601752784833896</c:v>
                </c:pt>
                <c:pt idx="59285">
                  <c:v>0.98593852995102604</c:v>
                </c:pt>
                <c:pt idx="59286">
                  <c:v>0.98603481796262404</c:v>
                </c:pt>
                <c:pt idx="59287">
                  <c:v>0.98592415197377004</c:v>
                </c:pt>
                <c:pt idx="59288">
                  <c:v>0.98596378142378505</c:v>
                </c:pt>
                <c:pt idx="59289">
                  <c:v>0.98594425112587203</c:v>
                </c:pt>
                <c:pt idx="59290">
                  <c:v>0.98586941628319102</c:v>
                </c:pt>
                <c:pt idx="59291">
                  <c:v>0.98602320979039104</c:v>
                </c:pt>
                <c:pt idx="59292">
                  <c:v>0.98593359449580398</c:v>
                </c:pt>
                <c:pt idx="59293">
                  <c:v>0.98601283272427098</c:v>
                </c:pt>
                <c:pt idx="59294">
                  <c:v>0.98592224736544098</c:v>
                </c:pt>
                <c:pt idx="59295">
                  <c:v>0.98600163937601404</c:v>
                </c:pt>
                <c:pt idx="59296">
                  <c:v>0.98601094016223301</c:v>
                </c:pt>
                <c:pt idx="59297">
                  <c:v>0.985838184118354</c:v>
                </c:pt>
                <c:pt idx="59298">
                  <c:v>0.98598505232665101</c:v>
                </c:pt>
                <c:pt idx="59299">
                  <c:v>0.98603392769909803</c:v>
                </c:pt>
                <c:pt idx="59300">
                  <c:v>0.98592297034756604</c:v>
                </c:pt>
                <c:pt idx="59301">
                  <c:v>0.98589776871763002</c:v>
                </c:pt>
                <c:pt idx="59302">
                  <c:v>0.98592717537294705</c:v>
                </c:pt>
                <c:pt idx="59303">
                  <c:v>0.98582426520110999</c:v>
                </c:pt>
                <c:pt idx="59304">
                  <c:v>0.98594877533926595</c:v>
                </c:pt>
                <c:pt idx="59305">
                  <c:v>0.98600287763488204</c:v>
                </c:pt>
                <c:pt idx="59306">
                  <c:v>0.98604270102024105</c:v>
                </c:pt>
                <c:pt idx="59307">
                  <c:v>0.98594791560843198</c:v>
                </c:pt>
                <c:pt idx="59308">
                  <c:v>0.98603647858967602</c:v>
                </c:pt>
                <c:pt idx="59309">
                  <c:v>0.98586440564504896</c:v>
                </c:pt>
                <c:pt idx="59310">
                  <c:v>0.98599724790434595</c:v>
                </c:pt>
                <c:pt idx="59311">
                  <c:v>0.98594745437341702</c:v>
                </c:pt>
                <c:pt idx="59312">
                  <c:v>0.98605733601625001</c:v>
                </c:pt>
                <c:pt idx="59313">
                  <c:v>0.98607516560709996</c:v>
                </c:pt>
                <c:pt idx="59314">
                  <c:v>0.98605906499652596</c:v>
                </c:pt>
                <c:pt idx="59315">
                  <c:v>0.98598596804001803</c:v>
                </c:pt>
                <c:pt idx="59316">
                  <c:v>0.98596471751754899</c:v>
                </c:pt>
                <c:pt idx="59317">
                  <c:v>0.985958443153234</c:v>
                </c:pt>
                <c:pt idx="59318">
                  <c:v>0.98604181397974899</c:v>
                </c:pt>
                <c:pt idx="59319">
                  <c:v>0.98594077076351205</c:v>
                </c:pt>
                <c:pt idx="59320">
                  <c:v>0.98594474149920897</c:v>
                </c:pt>
                <c:pt idx="59321">
                  <c:v>0.98594473376139702</c:v>
                </c:pt>
                <c:pt idx="59322">
                  <c:v>0.98601694231316495</c:v>
                </c:pt>
                <c:pt idx="59323">
                  <c:v>0.98585104784738697</c:v>
                </c:pt>
                <c:pt idx="59324">
                  <c:v>0.98592659601495303</c:v>
                </c:pt>
                <c:pt idx="59325">
                  <c:v>0.98598073109772599</c:v>
                </c:pt>
                <c:pt idx="59326">
                  <c:v>0.98598017186490905</c:v>
                </c:pt>
                <c:pt idx="59327">
                  <c:v>0.986094762696755</c:v>
                </c:pt>
                <c:pt idx="59328">
                  <c:v>0.986038975382723</c:v>
                </c:pt>
                <c:pt idx="59329">
                  <c:v>0.98589901450496997</c:v>
                </c:pt>
                <c:pt idx="59330">
                  <c:v>0.98609437632862695</c:v>
                </c:pt>
                <c:pt idx="59331">
                  <c:v>0.98598850565251295</c:v>
                </c:pt>
                <c:pt idx="59332">
                  <c:v>0.98600757465186195</c:v>
                </c:pt>
                <c:pt idx="59333">
                  <c:v>0.985956761095095</c:v>
                </c:pt>
                <c:pt idx="59334">
                  <c:v>0.98600830821739904</c:v>
                </c:pt>
                <c:pt idx="59335">
                  <c:v>0.98602994652263698</c:v>
                </c:pt>
                <c:pt idx="59336">
                  <c:v>0.98591146452237499</c:v>
                </c:pt>
                <c:pt idx="59337">
                  <c:v>0.98609129199692402</c:v>
                </c:pt>
                <c:pt idx="59338">
                  <c:v>0.98601833165556996</c:v>
                </c:pt>
                <c:pt idx="59339">
                  <c:v>0.98590277780630797</c:v>
                </c:pt>
                <c:pt idx="59340">
                  <c:v>0.98595238234620097</c:v>
                </c:pt>
                <c:pt idx="59341">
                  <c:v>0.98593774144687096</c:v>
                </c:pt>
                <c:pt idx="59342">
                  <c:v>0.98607418192357998</c:v>
                </c:pt>
                <c:pt idx="59343">
                  <c:v>0.986014327538977</c:v>
                </c:pt>
                <c:pt idx="59344">
                  <c:v>0.98602108520048903</c:v>
                </c:pt>
                <c:pt idx="59345">
                  <c:v>0.98583229472207901</c:v>
                </c:pt>
                <c:pt idx="59346">
                  <c:v>0.986049027175944</c:v>
                </c:pt>
                <c:pt idx="59347">
                  <c:v>0.98589996617526598</c:v>
                </c:pt>
                <c:pt idx="59348">
                  <c:v>0.98602466591818105</c:v>
                </c:pt>
                <c:pt idx="59349">
                  <c:v>0.985845091584311</c:v>
                </c:pt>
                <c:pt idx="59350">
                  <c:v>0.98597791656147404</c:v>
                </c:pt>
                <c:pt idx="59351">
                  <c:v>0.98593583747878399</c:v>
                </c:pt>
                <c:pt idx="59352">
                  <c:v>0.98602620301533195</c:v>
                </c:pt>
                <c:pt idx="59353">
                  <c:v>0.98601676557099804</c:v>
                </c:pt>
                <c:pt idx="59354">
                  <c:v>0.98603151015558899</c:v>
                </c:pt>
                <c:pt idx="59355">
                  <c:v>0.98590887620170997</c:v>
                </c:pt>
                <c:pt idx="59356">
                  <c:v>0.98597221524012302</c:v>
                </c:pt>
                <c:pt idx="59357">
                  <c:v>0.98591969943273705</c:v>
                </c:pt>
                <c:pt idx="59358">
                  <c:v>0.98602655449250398</c:v>
                </c:pt>
                <c:pt idx="59359">
                  <c:v>0.98589465586650304</c:v>
                </c:pt>
                <c:pt idx="59360">
                  <c:v>0.98610586937050404</c:v>
                </c:pt>
                <c:pt idx="59361">
                  <c:v>0.98597472748876702</c:v>
                </c:pt>
                <c:pt idx="59362">
                  <c:v>0.98585818137480596</c:v>
                </c:pt>
                <c:pt idx="59363">
                  <c:v>0.98583228431975001</c:v>
                </c:pt>
                <c:pt idx="59364">
                  <c:v>0.986039783279405</c:v>
                </c:pt>
                <c:pt idx="59365">
                  <c:v>0.98598113231916196</c:v>
                </c:pt>
                <c:pt idx="59366">
                  <c:v>0.98595817777275296</c:v>
                </c:pt>
                <c:pt idx="59367">
                  <c:v>0.98584801977792702</c:v>
                </c:pt>
                <c:pt idx="59368">
                  <c:v>0.98590923219543203</c:v>
                </c:pt>
                <c:pt idx="59369">
                  <c:v>0.98599407271571105</c:v>
                </c:pt>
                <c:pt idx="59370">
                  <c:v>0.98597436555864404</c:v>
                </c:pt>
                <c:pt idx="59371">
                  <c:v>0.98597938369038896</c:v>
                </c:pt>
                <c:pt idx="59372">
                  <c:v>0.98604946412806604</c:v>
                </c:pt>
                <c:pt idx="59373">
                  <c:v>0.98598557057869696</c:v>
                </c:pt>
                <c:pt idx="59374">
                  <c:v>0.98589304595244798</c:v>
                </c:pt>
                <c:pt idx="59375">
                  <c:v>0.98597768700215505</c:v>
                </c:pt>
                <c:pt idx="59376">
                  <c:v>0.98589455588378605</c:v>
                </c:pt>
                <c:pt idx="59377">
                  <c:v>0.98597416692047501</c:v>
                </c:pt>
                <c:pt idx="59378">
                  <c:v>0.98604950503413102</c:v>
                </c:pt>
                <c:pt idx="59379">
                  <c:v>0.98603376591830605</c:v>
                </c:pt>
                <c:pt idx="59380">
                  <c:v>0.98593262391381797</c:v>
                </c:pt>
                <c:pt idx="59381">
                  <c:v>0.98595493323432704</c:v>
                </c:pt>
                <c:pt idx="59382">
                  <c:v>0.98592264817692699</c:v>
                </c:pt>
                <c:pt idx="59383">
                  <c:v>0.98603873106186202</c:v>
                </c:pt>
                <c:pt idx="59384">
                  <c:v>0.98596363804697396</c:v>
                </c:pt>
                <c:pt idx="59385">
                  <c:v>0.98602735600945202</c:v>
                </c:pt>
                <c:pt idx="59386">
                  <c:v>0.98591702272017701</c:v>
                </c:pt>
                <c:pt idx="59387">
                  <c:v>0.98590581740276395</c:v>
                </c:pt>
                <c:pt idx="59388">
                  <c:v>0.98595253922813597</c:v>
                </c:pt>
                <c:pt idx="59389">
                  <c:v>0.98602745564820604</c:v>
                </c:pt>
                <c:pt idx="59390">
                  <c:v>0.98600619425587899</c:v>
                </c:pt>
                <c:pt idx="59391">
                  <c:v>0.98601130504098</c:v>
                </c:pt>
                <c:pt idx="59392">
                  <c:v>0.98600625472178804</c:v>
                </c:pt>
                <c:pt idx="59393">
                  <c:v>0.985987474164431</c:v>
                </c:pt>
                <c:pt idx="59394">
                  <c:v>0.98606290851309497</c:v>
                </c:pt>
                <c:pt idx="59395">
                  <c:v>0.985935316296637</c:v>
                </c:pt>
                <c:pt idx="59396">
                  <c:v>0.986005044330304</c:v>
                </c:pt>
                <c:pt idx="59397">
                  <c:v>0.98592652878013498</c:v>
                </c:pt>
                <c:pt idx="59398">
                  <c:v>0.98604971077184</c:v>
                </c:pt>
                <c:pt idx="59399">
                  <c:v>0.985882155375428</c:v>
                </c:pt>
                <c:pt idx="59400">
                  <c:v>0.98593923700851005</c:v>
                </c:pt>
                <c:pt idx="59401">
                  <c:v>0.98597394666316396</c:v>
                </c:pt>
                <c:pt idx="59402">
                  <c:v>0.98598499108924498</c:v>
                </c:pt>
                <c:pt idx="59403">
                  <c:v>0.985932377046842</c:v>
                </c:pt>
                <c:pt idx="59404">
                  <c:v>0.98589456178630896</c:v>
                </c:pt>
                <c:pt idx="59405">
                  <c:v>0.98600413952439603</c:v>
                </c:pt>
                <c:pt idx="59406">
                  <c:v>0.98593246930934697</c:v>
                </c:pt>
                <c:pt idx="59407">
                  <c:v>0.98597296057912398</c:v>
                </c:pt>
                <c:pt idx="59408">
                  <c:v>0.985910997747658</c:v>
                </c:pt>
                <c:pt idx="59409">
                  <c:v>0.985946014934999</c:v>
                </c:pt>
                <c:pt idx="59410">
                  <c:v>0.98596802882272205</c:v>
                </c:pt>
                <c:pt idx="59411">
                  <c:v>0.98601269121611401</c:v>
                </c:pt>
                <c:pt idx="59412">
                  <c:v>0.98605967087287405</c:v>
                </c:pt>
                <c:pt idx="59413">
                  <c:v>0.98591904305745104</c:v>
                </c:pt>
                <c:pt idx="59414">
                  <c:v>0.98601533566581401</c:v>
                </c:pt>
                <c:pt idx="59415">
                  <c:v>0.98581218187901198</c:v>
                </c:pt>
                <c:pt idx="59416">
                  <c:v>0.98607412414537099</c:v>
                </c:pt>
                <c:pt idx="59417">
                  <c:v>0.98595315898324998</c:v>
                </c:pt>
                <c:pt idx="59418">
                  <c:v>0.98601307718598796</c:v>
                </c:pt>
                <c:pt idx="59419">
                  <c:v>0.98610742370067805</c:v>
                </c:pt>
                <c:pt idx="59420">
                  <c:v>0.98591805686808998</c:v>
                </c:pt>
                <c:pt idx="59421">
                  <c:v>0.98604078240344195</c:v>
                </c:pt>
                <c:pt idx="59422">
                  <c:v>0.98596443742391804</c:v>
                </c:pt>
                <c:pt idx="59423">
                  <c:v>0.98599997905530001</c:v>
                </c:pt>
                <c:pt idx="59424">
                  <c:v>0.98590489413206295</c:v>
                </c:pt>
                <c:pt idx="59425">
                  <c:v>0.98597763454431397</c:v>
                </c:pt>
                <c:pt idx="59426">
                  <c:v>0.98588815591980306</c:v>
                </c:pt>
                <c:pt idx="59427">
                  <c:v>0.98589463426228297</c:v>
                </c:pt>
                <c:pt idx="59428">
                  <c:v>0.98600477939644804</c:v>
                </c:pt>
                <c:pt idx="59429">
                  <c:v>0.98591503036941497</c:v>
                </c:pt>
                <c:pt idx="59430">
                  <c:v>0.98601869781580598</c:v>
                </c:pt>
                <c:pt idx="59431">
                  <c:v>0.98601054341830996</c:v>
                </c:pt>
                <c:pt idx="59432">
                  <c:v>0.98593019432354201</c:v>
                </c:pt>
                <c:pt idx="59433">
                  <c:v>0.98590953609016596</c:v>
                </c:pt>
                <c:pt idx="59434">
                  <c:v>0.98599777042936998</c:v>
                </c:pt>
                <c:pt idx="59435">
                  <c:v>0.98597419775806205</c:v>
                </c:pt>
                <c:pt idx="59436">
                  <c:v>0.98599419125310495</c:v>
                </c:pt>
                <c:pt idx="59437">
                  <c:v>0.98601466172311902</c:v>
                </c:pt>
                <c:pt idx="59438">
                  <c:v>0.98589422703061202</c:v>
                </c:pt>
                <c:pt idx="59439">
                  <c:v>0.98607307708210301</c:v>
                </c:pt>
                <c:pt idx="59440">
                  <c:v>0.98592281092867495</c:v>
                </c:pt>
                <c:pt idx="59441">
                  <c:v>0.98604926965943496</c:v>
                </c:pt>
                <c:pt idx="59442">
                  <c:v>0.98591811710614896</c:v>
                </c:pt>
                <c:pt idx="59443">
                  <c:v>0.98607077509137397</c:v>
                </c:pt>
                <c:pt idx="59444">
                  <c:v>0.98591514720759899</c:v>
                </c:pt>
                <c:pt idx="59445">
                  <c:v>0.98597552243432596</c:v>
                </c:pt>
                <c:pt idx="59446">
                  <c:v>0.98580028214030202</c:v>
                </c:pt>
                <c:pt idx="59447">
                  <c:v>0.98598557432201395</c:v>
                </c:pt>
                <c:pt idx="59448">
                  <c:v>0.98593102326019399</c:v>
                </c:pt>
                <c:pt idx="59449">
                  <c:v>0.98598490564652796</c:v>
                </c:pt>
                <c:pt idx="59450">
                  <c:v>0.98585684020258402</c:v>
                </c:pt>
                <c:pt idx="59451">
                  <c:v>0.98600932223069304</c:v>
                </c:pt>
                <c:pt idx="59452">
                  <c:v>0.98598412594545903</c:v>
                </c:pt>
                <c:pt idx="59453">
                  <c:v>0.98601980906120301</c:v>
                </c:pt>
                <c:pt idx="59454">
                  <c:v>0.98590814646590197</c:v>
                </c:pt>
                <c:pt idx="59455">
                  <c:v>0.98597972587873395</c:v>
                </c:pt>
                <c:pt idx="59456">
                  <c:v>0.98597074297577902</c:v>
                </c:pt>
                <c:pt idx="59457">
                  <c:v>0.98585947833957799</c:v>
                </c:pt>
                <c:pt idx="59458">
                  <c:v>0.98604410637036599</c:v>
                </c:pt>
                <c:pt idx="59459">
                  <c:v>0.98597829976305695</c:v>
                </c:pt>
                <c:pt idx="59460">
                  <c:v>0.98601428582819095</c:v>
                </c:pt>
                <c:pt idx="59461">
                  <c:v>0.98586018683934296</c:v>
                </c:pt>
                <c:pt idx="59462">
                  <c:v>0.98592664406443498</c:v>
                </c:pt>
                <c:pt idx="59463">
                  <c:v>0.98599939584037499</c:v>
                </c:pt>
                <c:pt idx="59464">
                  <c:v>0.98600853442446001</c:v>
                </c:pt>
                <c:pt idx="59465">
                  <c:v>0.98599845145383802</c:v>
                </c:pt>
                <c:pt idx="59466">
                  <c:v>0.98597612939943102</c:v>
                </c:pt>
                <c:pt idx="59467">
                  <c:v>0.98601167426940906</c:v>
                </c:pt>
                <c:pt idx="59468">
                  <c:v>0.985913818712155</c:v>
                </c:pt>
                <c:pt idx="59469">
                  <c:v>0.98592895622498</c:v>
                </c:pt>
                <c:pt idx="59470">
                  <c:v>0.98588214426492804</c:v>
                </c:pt>
                <c:pt idx="59471">
                  <c:v>0.98590830744407798</c:v>
                </c:pt>
                <c:pt idx="59472">
                  <c:v>0.98600235165197203</c:v>
                </c:pt>
                <c:pt idx="59473">
                  <c:v>0.98595375576170996</c:v>
                </c:pt>
                <c:pt idx="59474">
                  <c:v>0.98600056268345904</c:v>
                </c:pt>
                <c:pt idx="59475">
                  <c:v>0.985976001221337</c:v>
                </c:pt>
                <c:pt idx="59476">
                  <c:v>0.98601252857938504</c:v>
                </c:pt>
                <c:pt idx="59477">
                  <c:v>0.98606159569841101</c:v>
                </c:pt>
                <c:pt idx="59478">
                  <c:v>0.98592368929170404</c:v>
                </c:pt>
                <c:pt idx="59479">
                  <c:v>0.98596198510223199</c:v>
                </c:pt>
                <c:pt idx="59480">
                  <c:v>0.98590591932528404</c:v>
                </c:pt>
                <c:pt idx="59481">
                  <c:v>0.98587679521930205</c:v>
                </c:pt>
                <c:pt idx="59482">
                  <c:v>0.98604103687142497</c:v>
                </c:pt>
                <c:pt idx="59483">
                  <c:v>0.98592598919262997</c:v>
                </c:pt>
                <c:pt idx="59484">
                  <c:v>0.98613439403279801</c:v>
                </c:pt>
                <c:pt idx="59485">
                  <c:v>0.98599385079441904</c:v>
                </c:pt>
                <c:pt idx="59486">
                  <c:v>0.98590767628512799</c:v>
                </c:pt>
                <c:pt idx="59487">
                  <c:v>0.98609785908261105</c:v>
                </c:pt>
                <c:pt idx="59488">
                  <c:v>0.98596444706908504</c:v>
                </c:pt>
                <c:pt idx="59489">
                  <c:v>0.98596087249928699</c:v>
                </c:pt>
                <c:pt idx="59490">
                  <c:v>0.98597393017968704</c:v>
                </c:pt>
                <c:pt idx="59491">
                  <c:v>0.98589791582837905</c:v>
                </c:pt>
                <c:pt idx="59492">
                  <c:v>0.98595565813533403</c:v>
                </c:pt>
                <c:pt idx="59493">
                  <c:v>0.98592578359702698</c:v>
                </c:pt>
                <c:pt idx="59494">
                  <c:v>0.98601390891763996</c:v>
                </c:pt>
                <c:pt idx="59495">
                  <c:v>0.98601564709615497</c:v>
                </c:pt>
                <c:pt idx="59496">
                  <c:v>0.98604843064779002</c:v>
                </c:pt>
                <c:pt idx="59497">
                  <c:v>0.98592235925707705</c:v>
                </c:pt>
                <c:pt idx="59498">
                  <c:v>0.98605117554845101</c:v>
                </c:pt>
                <c:pt idx="59499">
                  <c:v>0.98594511892167203</c:v>
                </c:pt>
                <c:pt idx="59500">
                  <c:v>0.98597695432118404</c:v>
                </c:pt>
                <c:pt idx="59501">
                  <c:v>0.98601197233593196</c:v>
                </c:pt>
                <c:pt idx="59502">
                  <c:v>0.98592963543624101</c:v>
                </c:pt>
                <c:pt idx="59503">
                  <c:v>0.98602411944445101</c:v>
                </c:pt>
                <c:pt idx="59504">
                  <c:v>0.98597735458499403</c:v>
                </c:pt>
                <c:pt idx="59505">
                  <c:v>0.985961261429952</c:v>
                </c:pt>
                <c:pt idx="59506">
                  <c:v>0.98588836516426104</c:v>
                </c:pt>
                <c:pt idx="59507">
                  <c:v>0.98595638270587405</c:v>
                </c:pt>
                <c:pt idx="59508">
                  <c:v>0.98602372363061996</c:v>
                </c:pt>
                <c:pt idx="59509">
                  <c:v>0.98592313292282696</c:v>
                </c:pt>
                <c:pt idx="59510">
                  <c:v>0.98603562911383402</c:v>
                </c:pt>
                <c:pt idx="59511">
                  <c:v>0.98595484901482999</c:v>
                </c:pt>
                <c:pt idx="59512">
                  <c:v>0.98603782954466701</c:v>
                </c:pt>
                <c:pt idx="59513">
                  <c:v>0.98596982743357398</c:v>
                </c:pt>
                <c:pt idx="59514">
                  <c:v>0.98603266772034703</c:v>
                </c:pt>
                <c:pt idx="59515">
                  <c:v>0.98590620787987304</c:v>
                </c:pt>
                <c:pt idx="59516">
                  <c:v>0.98595466987853697</c:v>
                </c:pt>
                <c:pt idx="59517">
                  <c:v>0.98608250970151601</c:v>
                </c:pt>
                <c:pt idx="59518">
                  <c:v>0.98592081911218399</c:v>
                </c:pt>
                <c:pt idx="59519">
                  <c:v>0.98595707328134297</c:v>
                </c:pt>
                <c:pt idx="59520">
                  <c:v>0.98582715596144099</c:v>
                </c:pt>
                <c:pt idx="59521">
                  <c:v>0.98605244311403595</c:v>
                </c:pt>
                <c:pt idx="59522">
                  <c:v>0.98598140875391205</c:v>
                </c:pt>
                <c:pt idx="59523">
                  <c:v>0.98603393414087603</c:v>
                </c:pt>
                <c:pt idx="59524">
                  <c:v>0.98584685286622198</c:v>
                </c:pt>
                <c:pt idx="59525">
                  <c:v>0.98588743983585903</c:v>
                </c:pt>
                <c:pt idx="59526">
                  <c:v>0.98597203143346601</c:v>
                </c:pt>
                <c:pt idx="59527">
                  <c:v>0.98600366648878102</c:v>
                </c:pt>
                <c:pt idx="59528">
                  <c:v>0.98585051401928603</c:v>
                </c:pt>
                <c:pt idx="59529">
                  <c:v>0.98596581178793796</c:v>
                </c:pt>
                <c:pt idx="59530">
                  <c:v>0.98598976249187698</c:v>
                </c:pt>
                <c:pt idx="59531">
                  <c:v>0.98601282637716303</c:v>
                </c:pt>
                <c:pt idx="59532">
                  <c:v>0.98592217108983704</c:v>
                </c:pt>
                <c:pt idx="59533">
                  <c:v>0.98605952508322803</c:v>
                </c:pt>
                <c:pt idx="59534">
                  <c:v>0.98596787207965197</c:v>
                </c:pt>
                <c:pt idx="59535">
                  <c:v>0.98590582833325002</c:v>
                </c:pt>
                <c:pt idx="59536">
                  <c:v>0.986028850744324</c:v>
                </c:pt>
                <c:pt idx="59537">
                  <c:v>0.98601339611550298</c:v>
                </c:pt>
                <c:pt idx="59538">
                  <c:v>0.98591651361267196</c:v>
                </c:pt>
                <c:pt idx="59539">
                  <c:v>0.985943535436692</c:v>
                </c:pt>
                <c:pt idx="59540">
                  <c:v>0.98585121010308396</c:v>
                </c:pt>
                <c:pt idx="59541">
                  <c:v>0.98598445586412298</c:v>
                </c:pt>
                <c:pt idx="59542">
                  <c:v>0.98597151832998198</c:v>
                </c:pt>
                <c:pt idx="59543">
                  <c:v>0.98598572782182503</c:v>
                </c:pt>
                <c:pt idx="59544">
                  <c:v>0.98599242984675795</c:v>
                </c:pt>
                <c:pt idx="59545">
                  <c:v>0.98608477559574204</c:v>
                </c:pt>
                <c:pt idx="59546">
                  <c:v>0.98599490609269302</c:v>
                </c:pt>
                <c:pt idx="59547">
                  <c:v>0.98591056061403004</c:v>
                </c:pt>
                <c:pt idx="59548">
                  <c:v>0.98602362426106405</c:v>
                </c:pt>
                <c:pt idx="59549">
                  <c:v>0.98594777611621198</c:v>
                </c:pt>
                <c:pt idx="59550">
                  <c:v>0.98597005793404902</c:v>
                </c:pt>
                <c:pt idx="59551">
                  <c:v>0.98600624203392195</c:v>
                </c:pt>
                <c:pt idx="59552">
                  <c:v>0.986036315374894</c:v>
                </c:pt>
                <c:pt idx="59553">
                  <c:v>0.98597163061271997</c:v>
                </c:pt>
                <c:pt idx="59554">
                  <c:v>0.98592570389561596</c:v>
                </c:pt>
                <c:pt idx="59555">
                  <c:v>0.98607565748441495</c:v>
                </c:pt>
                <c:pt idx="59556">
                  <c:v>0.98600468864971802</c:v>
                </c:pt>
                <c:pt idx="59557">
                  <c:v>0.98594669939339896</c:v>
                </c:pt>
                <c:pt idx="59558">
                  <c:v>0.98591797918790203</c:v>
                </c:pt>
                <c:pt idx="59559">
                  <c:v>0.98590271061358503</c:v>
                </c:pt>
                <c:pt idx="59560">
                  <c:v>0.98599408629152197</c:v>
                </c:pt>
                <c:pt idx="59561">
                  <c:v>0.98595624828524797</c:v>
                </c:pt>
                <c:pt idx="59562">
                  <c:v>0.98578842968342395</c:v>
                </c:pt>
                <c:pt idx="59563">
                  <c:v>0.98594364359469999</c:v>
                </c:pt>
                <c:pt idx="59564">
                  <c:v>0.98597038410050197</c:v>
                </c:pt>
                <c:pt idx="59565">
                  <c:v>0.98595243068930605</c:v>
                </c:pt>
                <c:pt idx="59566">
                  <c:v>0.98605454803843695</c:v>
                </c:pt>
                <c:pt idx="59567">
                  <c:v>0.98602143180421897</c:v>
                </c:pt>
                <c:pt idx="59568">
                  <c:v>0.98600232758088902</c:v>
                </c:pt>
                <c:pt idx="59569">
                  <c:v>0.98598946431873402</c:v>
                </c:pt>
                <c:pt idx="59570">
                  <c:v>0.98601183741787801</c:v>
                </c:pt>
                <c:pt idx="59571">
                  <c:v>0.98584633662369603</c:v>
                </c:pt>
                <c:pt idx="59572">
                  <c:v>0.98595058237636302</c:v>
                </c:pt>
                <c:pt idx="59573">
                  <c:v>0.98585274261184097</c:v>
                </c:pt>
                <c:pt idx="59574">
                  <c:v>0.98599348885980398</c:v>
                </c:pt>
                <c:pt idx="59575">
                  <c:v>0.98595421855617604</c:v>
                </c:pt>
                <c:pt idx="59576">
                  <c:v>0.98594769773189095</c:v>
                </c:pt>
                <c:pt idx="59577">
                  <c:v>0.98597381292035802</c:v>
                </c:pt>
                <c:pt idx="59578">
                  <c:v>0.98597634903323705</c:v>
                </c:pt>
                <c:pt idx="59579">
                  <c:v>0.98599033620471299</c:v>
                </c:pt>
                <c:pt idx="59580">
                  <c:v>0.98597100121294101</c:v>
                </c:pt>
                <c:pt idx="59581">
                  <c:v>0.98596306189809102</c:v>
                </c:pt>
                <c:pt idx="59582">
                  <c:v>0.98597250277705195</c:v>
                </c:pt>
                <c:pt idx="59583">
                  <c:v>0.98590664711485998</c:v>
                </c:pt>
                <c:pt idx="59584">
                  <c:v>0.98591095224021297</c:v>
                </c:pt>
                <c:pt idx="59585">
                  <c:v>0.98589650169774301</c:v>
                </c:pt>
                <c:pt idx="59586">
                  <c:v>0.98602422414920998</c:v>
                </c:pt>
                <c:pt idx="59587">
                  <c:v>0.98585950143798395</c:v>
                </c:pt>
                <c:pt idx="59588">
                  <c:v>0.98607653539150097</c:v>
                </c:pt>
                <c:pt idx="59589">
                  <c:v>0.98587862882424404</c:v>
                </c:pt>
                <c:pt idx="59590">
                  <c:v>0.98606537782255099</c:v>
                </c:pt>
                <c:pt idx="59591">
                  <c:v>0.98592591718954503</c:v>
                </c:pt>
                <c:pt idx="59592">
                  <c:v>0.98604204814489704</c:v>
                </c:pt>
                <c:pt idx="59593">
                  <c:v>0.98594976665412004</c:v>
                </c:pt>
                <c:pt idx="59594">
                  <c:v>0.98597531429389296</c:v>
                </c:pt>
                <c:pt idx="59595">
                  <c:v>0.98590053373350695</c:v>
                </c:pt>
                <c:pt idx="59596">
                  <c:v>0.98584774644565798</c:v>
                </c:pt>
                <c:pt idx="59597">
                  <c:v>0.98599701353407598</c:v>
                </c:pt>
                <c:pt idx="59598">
                  <c:v>0.98596397842373895</c:v>
                </c:pt>
                <c:pt idx="59599">
                  <c:v>0.98596860715795198</c:v>
                </c:pt>
                <c:pt idx="59600">
                  <c:v>0.98599697769788797</c:v>
                </c:pt>
                <c:pt idx="59601">
                  <c:v>0.98604320259525302</c:v>
                </c:pt>
                <c:pt idx="59602">
                  <c:v>0.98602088982722902</c:v>
                </c:pt>
                <c:pt idx="59603">
                  <c:v>0.98587666131102702</c:v>
                </c:pt>
                <c:pt idx="59604">
                  <c:v>0.98597638925418396</c:v>
                </c:pt>
                <c:pt idx="59605">
                  <c:v>0.98590502350086195</c:v>
                </c:pt>
                <c:pt idx="59606">
                  <c:v>0.98603974179605502</c:v>
                </c:pt>
                <c:pt idx="59607">
                  <c:v>0.98603806975938602</c:v>
                </c:pt>
                <c:pt idx="59608">
                  <c:v>0.98587064351637599</c:v>
                </c:pt>
                <c:pt idx="59609">
                  <c:v>0.98601730512022501</c:v>
                </c:pt>
                <c:pt idx="59610">
                  <c:v>0.98593881271792205</c:v>
                </c:pt>
                <c:pt idx="59611">
                  <c:v>0.98584820988486599</c:v>
                </c:pt>
                <c:pt idx="59612">
                  <c:v>0.98588899740497205</c:v>
                </c:pt>
                <c:pt idx="59613">
                  <c:v>0.98595284489333501</c:v>
                </c:pt>
                <c:pt idx="59614">
                  <c:v>0.98597225511554998</c:v>
                </c:pt>
                <c:pt idx="59615">
                  <c:v>0.98592083125105101</c:v>
                </c:pt>
                <c:pt idx="59616">
                  <c:v>0.98602947021551002</c:v>
                </c:pt>
                <c:pt idx="59617">
                  <c:v>0.98603012296001502</c:v>
                </c:pt>
                <c:pt idx="59618">
                  <c:v>0.98598604671520995</c:v>
                </c:pt>
                <c:pt idx="59619">
                  <c:v>0.98600219587139004</c:v>
                </c:pt>
                <c:pt idx="59620">
                  <c:v>0.98597114115432904</c:v>
                </c:pt>
                <c:pt idx="59621">
                  <c:v>0.98582285421873495</c:v>
                </c:pt>
                <c:pt idx="59622">
                  <c:v>0.98603956339185395</c:v>
                </c:pt>
                <c:pt idx="59623">
                  <c:v>0.98599152668148804</c:v>
                </c:pt>
                <c:pt idx="59624">
                  <c:v>0.98605481236472903</c:v>
                </c:pt>
                <c:pt idx="59625">
                  <c:v>0.98596651156648996</c:v>
                </c:pt>
                <c:pt idx="59626">
                  <c:v>0.985837864969211</c:v>
                </c:pt>
                <c:pt idx="59627">
                  <c:v>0.98598439778783697</c:v>
                </c:pt>
                <c:pt idx="59628">
                  <c:v>0.98601696364713098</c:v>
                </c:pt>
                <c:pt idx="59629">
                  <c:v>0.986019430170199</c:v>
                </c:pt>
                <c:pt idx="59630">
                  <c:v>0.98594903545579804</c:v>
                </c:pt>
                <c:pt idx="59631">
                  <c:v>0.98596639485339699</c:v>
                </c:pt>
                <c:pt idx="59632">
                  <c:v>0.98584427999648105</c:v>
                </c:pt>
                <c:pt idx="59633">
                  <c:v>0.98605327675338295</c:v>
                </c:pt>
                <c:pt idx="59634">
                  <c:v>0.98584138500456198</c:v>
                </c:pt>
                <c:pt idx="59635">
                  <c:v>0.98607433806147204</c:v>
                </c:pt>
                <c:pt idx="59636">
                  <c:v>0.98599823924788899</c:v>
                </c:pt>
                <c:pt idx="59637">
                  <c:v>0.98603653963911697</c:v>
                </c:pt>
                <c:pt idx="59638">
                  <c:v>0.98607182685248596</c:v>
                </c:pt>
                <c:pt idx="59639">
                  <c:v>0.98597342883915096</c:v>
                </c:pt>
                <c:pt idx="59640">
                  <c:v>0.98596601761397995</c:v>
                </c:pt>
                <c:pt idx="59641">
                  <c:v>0.98592971192873802</c:v>
                </c:pt>
                <c:pt idx="59642">
                  <c:v>0.98605827074916896</c:v>
                </c:pt>
                <c:pt idx="59643">
                  <c:v>0.98604227047131998</c:v>
                </c:pt>
                <c:pt idx="59644">
                  <c:v>0.98594210598116605</c:v>
                </c:pt>
                <c:pt idx="59645">
                  <c:v>0.98597375828086098</c:v>
                </c:pt>
                <c:pt idx="59646">
                  <c:v>0.98594339381846097</c:v>
                </c:pt>
                <c:pt idx="59647">
                  <c:v>0.98607530016948197</c:v>
                </c:pt>
                <c:pt idx="59648">
                  <c:v>0.98600451436727798</c:v>
                </c:pt>
                <c:pt idx="59649">
                  <c:v>0.98591540885031503</c:v>
                </c:pt>
                <c:pt idx="59650">
                  <c:v>0.98606664892396401</c:v>
                </c:pt>
                <c:pt idx="59651">
                  <c:v>0.98589805007530296</c:v>
                </c:pt>
                <c:pt idx="59652">
                  <c:v>0.985954930302678</c:v>
                </c:pt>
                <c:pt idx="59653">
                  <c:v>0.98587410652415597</c:v>
                </c:pt>
                <c:pt idx="59654">
                  <c:v>0.98592395237638897</c:v>
                </c:pt>
                <c:pt idx="59655">
                  <c:v>0.98609036867219402</c:v>
                </c:pt>
                <c:pt idx="59656">
                  <c:v>0.98591446174159802</c:v>
                </c:pt>
                <c:pt idx="59657">
                  <c:v>0.98599716112841596</c:v>
                </c:pt>
                <c:pt idx="59658">
                  <c:v>0.98583056607849795</c:v>
                </c:pt>
                <c:pt idx="59659">
                  <c:v>0.98592831160655503</c:v>
                </c:pt>
                <c:pt idx="59660">
                  <c:v>0.98601913974644495</c:v>
                </c:pt>
                <c:pt idx="59661">
                  <c:v>0.98596403254073905</c:v>
                </c:pt>
                <c:pt idx="59662">
                  <c:v>0.98604431225977096</c:v>
                </c:pt>
                <c:pt idx="59663">
                  <c:v>0.985933347001407</c:v>
                </c:pt>
                <c:pt idx="59664">
                  <c:v>0.98604876641745998</c:v>
                </c:pt>
                <c:pt idx="59665">
                  <c:v>0.98605475594594905</c:v>
                </c:pt>
                <c:pt idx="59666">
                  <c:v>0.98585924960101601</c:v>
                </c:pt>
                <c:pt idx="59667">
                  <c:v>0.98594165553855395</c:v>
                </c:pt>
                <c:pt idx="59668">
                  <c:v>0.98586738269142904</c:v>
                </c:pt>
                <c:pt idx="59669">
                  <c:v>0.98594435903391997</c:v>
                </c:pt>
                <c:pt idx="59670">
                  <c:v>0.98599938495649297</c:v>
                </c:pt>
                <c:pt idx="59671">
                  <c:v>0.98593118347401998</c:v>
                </c:pt>
                <c:pt idx="59672">
                  <c:v>0.98602895434502502</c:v>
                </c:pt>
                <c:pt idx="59673">
                  <c:v>0.98605569343535104</c:v>
                </c:pt>
                <c:pt idx="59674">
                  <c:v>0.98592503213993099</c:v>
                </c:pt>
                <c:pt idx="59675">
                  <c:v>0.98597976300489498</c:v>
                </c:pt>
                <c:pt idx="59676">
                  <c:v>0.98594955558304198</c:v>
                </c:pt>
                <c:pt idx="59677">
                  <c:v>0.98602915895746102</c:v>
                </c:pt>
                <c:pt idx="59678">
                  <c:v>0.98591673933785895</c:v>
                </c:pt>
                <c:pt idx="59679">
                  <c:v>0.98597560132538198</c:v>
                </c:pt>
                <c:pt idx="59680">
                  <c:v>0.98592136396692198</c:v>
                </c:pt>
                <c:pt idx="59681">
                  <c:v>0.98596912598754305</c:v>
                </c:pt>
                <c:pt idx="59682">
                  <c:v>0.98587008198695003</c:v>
                </c:pt>
                <c:pt idx="59683">
                  <c:v>0.98603235924187804</c:v>
                </c:pt>
                <c:pt idx="59684">
                  <c:v>0.98600612485087702</c:v>
                </c:pt>
                <c:pt idx="59685">
                  <c:v>0.98606241469609202</c:v>
                </c:pt>
                <c:pt idx="59686">
                  <c:v>0.98597819789583396</c:v>
                </c:pt>
                <c:pt idx="59687">
                  <c:v>0.98588539512030504</c:v>
                </c:pt>
                <c:pt idx="59688">
                  <c:v>0.98594105850357106</c:v>
                </c:pt>
                <c:pt idx="59689">
                  <c:v>0.98586687353926195</c:v>
                </c:pt>
                <c:pt idx="59690">
                  <c:v>0.98601095278149897</c:v>
                </c:pt>
                <c:pt idx="59691">
                  <c:v>0.98605775555729702</c:v>
                </c:pt>
                <c:pt idx="59692">
                  <c:v>0.98593935581815495</c:v>
                </c:pt>
                <c:pt idx="59693">
                  <c:v>0.98589747697407004</c:v>
                </c:pt>
                <c:pt idx="59694">
                  <c:v>0.98585178317807898</c:v>
                </c:pt>
                <c:pt idx="59695">
                  <c:v>0.98598860151235901</c:v>
                </c:pt>
                <c:pt idx="59696">
                  <c:v>0.98597125411880804</c:v>
                </c:pt>
                <c:pt idx="59697">
                  <c:v>0.98602576101045802</c:v>
                </c:pt>
                <c:pt idx="59698">
                  <c:v>0.985865268918242</c:v>
                </c:pt>
                <c:pt idx="59699">
                  <c:v>0.98598148594417001</c:v>
                </c:pt>
                <c:pt idx="59700">
                  <c:v>0.98605013213705694</c:v>
                </c:pt>
                <c:pt idx="59701">
                  <c:v>0.98591112519176305</c:v>
                </c:pt>
                <c:pt idx="59702">
                  <c:v>0.98593760613374704</c:v>
                </c:pt>
                <c:pt idx="59703">
                  <c:v>0.98597999357104404</c:v>
                </c:pt>
                <c:pt idx="59704">
                  <c:v>0.98602330757426204</c:v>
                </c:pt>
                <c:pt idx="59705">
                  <c:v>0.98602008615556003</c:v>
                </c:pt>
                <c:pt idx="59706">
                  <c:v>0.98585867261413795</c:v>
                </c:pt>
                <c:pt idx="59707">
                  <c:v>0.98594842138278405</c:v>
                </c:pt>
                <c:pt idx="59708">
                  <c:v>0.98590711197564396</c:v>
                </c:pt>
                <c:pt idx="59709">
                  <c:v>0.98591770179066196</c:v>
                </c:pt>
                <c:pt idx="59710">
                  <c:v>0.98594067429814003</c:v>
                </c:pt>
                <c:pt idx="59711">
                  <c:v>0.98592652809796899</c:v>
                </c:pt>
                <c:pt idx="59712">
                  <c:v>0.98603167652420898</c:v>
                </c:pt>
                <c:pt idx="59713">
                  <c:v>0.98596444339782996</c:v>
                </c:pt>
                <c:pt idx="59714">
                  <c:v>0.98603595783096698</c:v>
                </c:pt>
                <c:pt idx="59715">
                  <c:v>0.98594641207312805</c:v>
                </c:pt>
                <c:pt idx="59716">
                  <c:v>0.98590308816292005</c:v>
                </c:pt>
                <c:pt idx="59717">
                  <c:v>0.98599119667258595</c:v>
                </c:pt>
                <c:pt idx="59718">
                  <c:v>0.98592353249553999</c:v>
                </c:pt>
                <c:pt idx="59719">
                  <c:v>0.985893228531317</c:v>
                </c:pt>
                <c:pt idx="59720">
                  <c:v>0.986057009750957</c:v>
                </c:pt>
                <c:pt idx="59721">
                  <c:v>0.98597152012743405</c:v>
                </c:pt>
                <c:pt idx="59722">
                  <c:v>0.98590768012504504</c:v>
                </c:pt>
                <c:pt idx="59723">
                  <c:v>0.98584264297575996</c:v>
                </c:pt>
                <c:pt idx="59724">
                  <c:v>0.98592375758370798</c:v>
                </c:pt>
                <c:pt idx="59725">
                  <c:v>0.98587976621669604</c:v>
                </c:pt>
                <c:pt idx="59726">
                  <c:v>0.98600903847034604</c:v>
                </c:pt>
                <c:pt idx="59727">
                  <c:v>0.98603022102666504</c:v>
                </c:pt>
                <c:pt idx="59728">
                  <c:v>0.98596553577651203</c:v>
                </c:pt>
                <c:pt idx="59729">
                  <c:v>0.98601955104197103</c:v>
                </c:pt>
                <c:pt idx="59730">
                  <c:v>0.985972760823844</c:v>
                </c:pt>
                <c:pt idx="59731">
                  <c:v>0.98593564800544797</c:v>
                </c:pt>
                <c:pt idx="59732">
                  <c:v>0.98598004546977802</c:v>
                </c:pt>
                <c:pt idx="59733">
                  <c:v>0.98595277165892403</c:v>
                </c:pt>
                <c:pt idx="59734">
                  <c:v>0.98594239037516196</c:v>
                </c:pt>
                <c:pt idx="59735">
                  <c:v>0.98595795790067098</c:v>
                </c:pt>
                <c:pt idx="59736">
                  <c:v>0.98601526608024104</c:v>
                </c:pt>
                <c:pt idx="59737">
                  <c:v>0.98597959088623699</c:v>
                </c:pt>
                <c:pt idx="59738">
                  <c:v>0.985948521126775</c:v>
                </c:pt>
                <c:pt idx="59739">
                  <c:v>0.98593130763833903</c:v>
                </c:pt>
                <c:pt idx="59740">
                  <c:v>0.98591340484120904</c:v>
                </c:pt>
                <c:pt idx="59741">
                  <c:v>0.98614831201412401</c:v>
                </c:pt>
                <c:pt idx="59742">
                  <c:v>0.98587601647810996</c:v>
                </c:pt>
                <c:pt idx="59743">
                  <c:v>0.98595543683045095</c:v>
                </c:pt>
                <c:pt idx="59744">
                  <c:v>0.98583178581931796</c:v>
                </c:pt>
                <c:pt idx="59745">
                  <c:v>0.98597176477814596</c:v>
                </c:pt>
                <c:pt idx="59746">
                  <c:v>0.98593368138307602</c:v>
                </c:pt>
                <c:pt idx="59747">
                  <c:v>0.98595036266774905</c:v>
                </c:pt>
                <c:pt idx="59748">
                  <c:v>0.98592665641631605</c:v>
                </c:pt>
                <c:pt idx="59749">
                  <c:v>0.98594476409199905</c:v>
                </c:pt>
                <c:pt idx="59750">
                  <c:v>0.98604345440902397</c:v>
                </c:pt>
                <c:pt idx="59751">
                  <c:v>0.98582989460875503</c:v>
                </c:pt>
                <c:pt idx="59752">
                  <c:v>0.98592809124391001</c:v>
                </c:pt>
                <c:pt idx="59753">
                  <c:v>0.98594930165950201</c:v>
                </c:pt>
                <c:pt idx="59754">
                  <c:v>0.98606025268580599</c:v>
                </c:pt>
                <c:pt idx="59755">
                  <c:v>0.98605928096139805</c:v>
                </c:pt>
                <c:pt idx="59756">
                  <c:v>0.98605602400693904</c:v>
                </c:pt>
                <c:pt idx="59757">
                  <c:v>0.98603454605518204</c:v>
                </c:pt>
                <c:pt idx="59758">
                  <c:v>0.98596064271197403</c:v>
                </c:pt>
                <c:pt idx="59759">
                  <c:v>0.98600029665296296</c:v>
                </c:pt>
                <c:pt idx="59760">
                  <c:v>0.98592959452204898</c:v>
                </c:pt>
                <c:pt idx="59761">
                  <c:v>0.98609341668473305</c:v>
                </c:pt>
                <c:pt idx="59762">
                  <c:v>0.98600800219809703</c:v>
                </c:pt>
                <c:pt idx="59763">
                  <c:v>0.98595444101597496</c:v>
                </c:pt>
                <c:pt idx="59764">
                  <c:v>0.98594197009849505</c:v>
                </c:pt>
                <c:pt idx="59765">
                  <c:v>0.98593782380325201</c:v>
                </c:pt>
                <c:pt idx="59766">
                  <c:v>0.98592956032168599</c:v>
                </c:pt>
                <c:pt idx="59767">
                  <c:v>0.985928812151454</c:v>
                </c:pt>
                <c:pt idx="59768">
                  <c:v>0.98607735720701095</c:v>
                </c:pt>
                <c:pt idx="59769">
                  <c:v>0.98593534799039895</c:v>
                </c:pt>
                <c:pt idx="59770">
                  <c:v>0.98610208788086195</c:v>
                </c:pt>
                <c:pt idx="59771">
                  <c:v>0.98584048824810599</c:v>
                </c:pt>
                <c:pt idx="59772">
                  <c:v>0.98609208446108298</c:v>
                </c:pt>
                <c:pt idx="59773">
                  <c:v>0.98585350444778996</c:v>
                </c:pt>
                <c:pt idx="59774">
                  <c:v>0.98609335020680999</c:v>
                </c:pt>
                <c:pt idx="59775">
                  <c:v>0.98589183008519699</c:v>
                </c:pt>
                <c:pt idx="59776">
                  <c:v>0.98607307634789798</c:v>
                </c:pt>
                <c:pt idx="59777">
                  <c:v>0.98597738572872295</c:v>
                </c:pt>
                <c:pt idx="59778">
                  <c:v>0.98593699581181604</c:v>
                </c:pt>
                <c:pt idx="59779">
                  <c:v>0.98589532103202904</c:v>
                </c:pt>
                <c:pt idx="59780">
                  <c:v>0.98589716819134299</c:v>
                </c:pt>
                <c:pt idx="59781">
                  <c:v>0.98590688540766802</c:v>
                </c:pt>
                <c:pt idx="59782">
                  <c:v>0.98599605390888301</c:v>
                </c:pt>
                <c:pt idx="59783">
                  <c:v>0.986014287230773</c:v>
                </c:pt>
                <c:pt idx="59784">
                  <c:v>0.98595823377369196</c:v>
                </c:pt>
                <c:pt idx="59785">
                  <c:v>0.98598961176534505</c:v>
                </c:pt>
                <c:pt idx="59786">
                  <c:v>0.98603281124461295</c:v>
                </c:pt>
                <c:pt idx="59787">
                  <c:v>0.98590322079563297</c:v>
                </c:pt>
                <c:pt idx="59788">
                  <c:v>0.98585157145635705</c:v>
                </c:pt>
                <c:pt idx="59789">
                  <c:v>0.98589463292343105</c:v>
                </c:pt>
                <c:pt idx="59790">
                  <c:v>0.98598347703566103</c:v>
                </c:pt>
                <c:pt idx="59791">
                  <c:v>0.98593907592950203</c:v>
                </c:pt>
                <c:pt idx="59792">
                  <c:v>0.98606835894887301</c:v>
                </c:pt>
                <c:pt idx="59793">
                  <c:v>0.98607778191524098</c:v>
                </c:pt>
                <c:pt idx="59794">
                  <c:v>0.98599187572320901</c:v>
                </c:pt>
                <c:pt idx="59795">
                  <c:v>0.98596977846859701</c:v>
                </c:pt>
                <c:pt idx="59796">
                  <c:v>0.98594872964022795</c:v>
                </c:pt>
                <c:pt idx="59797">
                  <c:v>0.98598788362652601</c:v>
                </c:pt>
                <c:pt idx="59798">
                  <c:v>0.98599514277652001</c:v>
                </c:pt>
                <c:pt idx="59799">
                  <c:v>0.98604675174985401</c:v>
                </c:pt>
                <c:pt idx="59800">
                  <c:v>0.98603935012314403</c:v>
                </c:pt>
                <c:pt idx="59801">
                  <c:v>0.98600718221844097</c:v>
                </c:pt>
                <c:pt idx="59802">
                  <c:v>0.98603081992309405</c:v>
                </c:pt>
                <c:pt idx="59803">
                  <c:v>0.98603679204411698</c:v>
                </c:pt>
                <c:pt idx="59804">
                  <c:v>0.98592129868770695</c:v>
                </c:pt>
                <c:pt idx="59805">
                  <c:v>0.98605966455363603</c:v>
                </c:pt>
                <c:pt idx="59806">
                  <c:v>0.98591940730805805</c:v>
                </c:pt>
                <c:pt idx="59807">
                  <c:v>0.986075333977527</c:v>
                </c:pt>
                <c:pt idx="59808">
                  <c:v>0.98583423648570301</c:v>
                </c:pt>
                <c:pt idx="59809">
                  <c:v>0.98592297259761197</c:v>
                </c:pt>
                <c:pt idx="59810">
                  <c:v>0.98602979969560101</c:v>
                </c:pt>
                <c:pt idx="59811">
                  <c:v>0.98601770668885003</c:v>
                </c:pt>
                <c:pt idx="59812">
                  <c:v>0.98602794312819197</c:v>
                </c:pt>
                <c:pt idx="59813">
                  <c:v>0.98605772225062405</c:v>
                </c:pt>
                <c:pt idx="59814">
                  <c:v>0.985874815512777</c:v>
                </c:pt>
                <c:pt idx="59815">
                  <c:v>0.985858194518488</c:v>
                </c:pt>
                <c:pt idx="59816">
                  <c:v>0.98589142900198901</c:v>
                </c:pt>
                <c:pt idx="59817">
                  <c:v>0.98598175678853806</c:v>
                </c:pt>
                <c:pt idx="59818">
                  <c:v>0.98587649807631605</c:v>
                </c:pt>
                <c:pt idx="59819">
                  <c:v>0.98595767579814197</c:v>
                </c:pt>
                <c:pt idx="59820">
                  <c:v>0.98598667616181701</c:v>
                </c:pt>
                <c:pt idx="59821">
                  <c:v>0.98589083413659695</c:v>
                </c:pt>
                <c:pt idx="59822">
                  <c:v>0.98596912353935295</c:v>
                </c:pt>
                <c:pt idx="59823">
                  <c:v>0.98596548183385002</c:v>
                </c:pt>
                <c:pt idx="59824">
                  <c:v>0.98607026914267404</c:v>
                </c:pt>
                <c:pt idx="59825">
                  <c:v>0.98592656800502498</c:v>
                </c:pt>
                <c:pt idx="59826">
                  <c:v>0.98604586034493102</c:v>
                </c:pt>
                <c:pt idx="59827">
                  <c:v>0.985942854201591</c:v>
                </c:pt>
                <c:pt idx="59828">
                  <c:v>0.98600319854817098</c:v>
                </c:pt>
                <c:pt idx="59829">
                  <c:v>0.98594244866429204</c:v>
                </c:pt>
                <c:pt idx="59830">
                  <c:v>0.98606745381660799</c:v>
                </c:pt>
                <c:pt idx="59831">
                  <c:v>0.98590091751619902</c:v>
                </c:pt>
                <c:pt idx="59832">
                  <c:v>0.98590126326164595</c:v>
                </c:pt>
                <c:pt idx="59833">
                  <c:v>0.98605437140205199</c:v>
                </c:pt>
                <c:pt idx="59834">
                  <c:v>0.98594944538494</c:v>
                </c:pt>
                <c:pt idx="59835">
                  <c:v>0.98593132412772</c:v>
                </c:pt>
                <c:pt idx="59836">
                  <c:v>0.98601423790887099</c:v>
                </c:pt>
                <c:pt idx="59837">
                  <c:v>0.985957665884302</c:v>
                </c:pt>
                <c:pt idx="59838">
                  <c:v>0.98594866826363203</c:v>
                </c:pt>
                <c:pt idx="59839">
                  <c:v>0.98588873753958295</c:v>
                </c:pt>
                <c:pt idx="59840">
                  <c:v>0.98603622968474003</c:v>
                </c:pt>
                <c:pt idx="59841">
                  <c:v>0.985952029349774</c:v>
                </c:pt>
                <c:pt idx="59842">
                  <c:v>0.98599222955698296</c:v>
                </c:pt>
                <c:pt idx="59843">
                  <c:v>0.98582293252619801</c:v>
                </c:pt>
                <c:pt idx="59844">
                  <c:v>0.98601948259390704</c:v>
                </c:pt>
                <c:pt idx="59845">
                  <c:v>0.98597278807053501</c:v>
                </c:pt>
                <c:pt idx="59846">
                  <c:v>0.98596285664807304</c:v>
                </c:pt>
                <c:pt idx="59847">
                  <c:v>0.98591744117785995</c:v>
                </c:pt>
                <c:pt idx="59848">
                  <c:v>0.98599563208067098</c:v>
                </c:pt>
                <c:pt idx="59849">
                  <c:v>0.98587073431411298</c:v>
                </c:pt>
                <c:pt idx="59850">
                  <c:v>0.98610243050050295</c:v>
                </c:pt>
                <c:pt idx="59851">
                  <c:v>0.98597402106425103</c:v>
                </c:pt>
                <c:pt idx="59852">
                  <c:v>0.986035282109612</c:v>
                </c:pt>
                <c:pt idx="59853">
                  <c:v>0.98590215313998397</c:v>
                </c:pt>
                <c:pt idx="59854">
                  <c:v>0.98598797315545905</c:v>
                </c:pt>
                <c:pt idx="59855">
                  <c:v>0.98588741152844706</c:v>
                </c:pt>
                <c:pt idx="59856">
                  <c:v>0.98604730458949796</c:v>
                </c:pt>
                <c:pt idx="59857">
                  <c:v>0.98594786184543304</c:v>
                </c:pt>
                <c:pt idx="59858">
                  <c:v>0.98597500646022795</c:v>
                </c:pt>
                <c:pt idx="59859">
                  <c:v>0.98589296716334796</c:v>
                </c:pt>
                <c:pt idx="59860">
                  <c:v>0.98602348201900802</c:v>
                </c:pt>
                <c:pt idx="59861">
                  <c:v>0.98600439347989299</c:v>
                </c:pt>
                <c:pt idx="59862">
                  <c:v>0.98604294895220501</c:v>
                </c:pt>
                <c:pt idx="59863">
                  <c:v>0.98590224136238402</c:v>
                </c:pt>
                <c:pt idx="59864">
                  <c:v>0.98599452439440505</c:v>
                </c:pt>
                <c:pt idx="59865">
                  <c:v>0.98590535829229897</c:v>
                </c:pt>
                <c:pt idx="59866">
                  <c:v>0.98598797513876002</c:v>
                </c:pt>
                <c:pt idx="59867">
                  <c:v>0.98600434783370206</c:v>
                </c:pt>
                <c:pt idx="59868">
                  <c:v>0.98588430318502995</c:v>
                </c:pt>
                <c:pt idx="59869">
                  <c:v>0.98594524192198896</c:v>
                </c:pt>
                <c:pt idx="59870">
                  <c:v>0.98596547024282599</c:v>
                </c:pt>
                <c:pt idx="59871">
                  <c:v>0.98599024598569696</c:v>
                </c:pt>
                <c:pt idx="59872">
                  <c:v>0.98592760287912296</c:v>
                </c:pt>
                <c:pt idx="59873">
                  <c:v>0.98601927584262306</c:v>
                </c:pt>
                <c:pt idx="59874">
                  <c:v>0.98589951700843004</c:v>
                </c:pt>
                <c:pt idx="59875">
                  <c:v>0.98607153302608697</c:v>
                </c:pt>
                <c:pt idx="59876">
                  <c:v>0.98581459938453597</c:v>
                </c:pt>
                <c:pt idx="59877">
                  <c:v>0.985996199827048</c:v>
                </c:pt>
                <c:pt idx="59878">
                  <c:v>0.98597872920266905</c:v>
                </c:pt>
                <c:pt idx="59879">
                  <c:v>0.98601393664651604</c:v>
                </c:pt>
                <c:pt idx="59880">
                  <c:v>0.98591817787987002</c:v>
                </c:pt>
                <c:pt idx="59881">
                  <c:v>0.98596983314185005</c:v>
                </c:pt>
                <c:pt idx="59882">
                  <c:v>0.98608149604587003</c:v>
                </c:pt>
                <c:pt idx="59883">
                  <c:v>0.98605071929771104</c:v>
                </c:pt>
                <c:pt idx="59884">
                  <c:v>0.98601583766136502</c:v>
                </c:pt>
                <c:pt idx="59885">
                  <c:v>0.98595333679642905</c:v>
                </c:pt>
                <c:pt idx="59886">
                  <c:v>0.98594950527672798</c:v>
                </c:pt>
                <c:pt idx="59887">
                  <c:v>0.98583658053659995</c:v>
                </c:pt>
                <c:pt idx="59888">
                  <c:v>0.98604943491753405</c:v>
                </c:pt>
                <c:pt idx="59889">
                  <c:v>0.98590496866538602</c:v>
                </c:pt>
                <c:pt idx="59890">
                  <c:v>0.98595046030648803</c:v>
                </c:pt>
                <c:pt idx="59891">
                  <c:v>0.98592617483871403</c:v>
                </c:pt>
                <c:pt idx="59892">
                  <c:v>0.98593790009897198</c:v>
                </c:pt>
                <c:pt idx="59893">
                  <c:v>0.98598815807687901</c:v>
                </c:pt>
                <c:pt idx="59894">
                  <c:v>0.98602041020550302</c:v>
                </c:pt>
                <c:pt idx="59895">
                  <c:v>0.985964849504404</c:v>
                </c:pt>
                <c:pt idx="59896">
                  <c:v>0.98587124901595902</c:v>
                </c:pt>
                <c:pt idx="59897">
                  <c:v>0.986015714378639</c:v>
                </c:pt>
                <c:pt idx="59898">
                  <c:v>0.98606346321703897</c:v>
                </c:pt>
                <c:pt idx="59899">
                  <c:v>0.98609737822949795</c:v>
                </c:pt>
                <c:pt idx="59900">
                  <c:v>0.98604187218734496</c:v>
                </c:pt>
                <c:pt idx="59901">
                  <c:v>0.98591618456412899</c:v>
                </c:pt>
                <c:pt idx="59902">
                  <c:v>0.98598024262920603</c:v>
                </c:pt>
                <c:pt idx="59903">
                  <c:v>0.98602744662338704</c:v>
                </c:pt>
                <c:pt idx="59904">
                  <c:v>0.98589603880257803</c:v>
                </c:pt>
                <c:pt idx="59905">
                  <c:v>0.98599138706216005</c:v>
                </c:pt>
                <c:pt idx="59906">
                  <c:v>0.98591699842560998</c:v>
                </c:pt>
                <c:pt idx="59907">
                  <c:v>0.98600342711787003</c:v>
                </c:pt>
                <c:pt idx="59908">
                  <c:v>0.98589365667378204</c:v>
                </c:pt>
                <c:pt idx="59909">
                  <c:v>0.98595682850023003</c:v>
                </c:pt>
                <c:pt idx="59910">
                  <c:v>0.98603699126725297</c:v>
                </c:pt>
                <c:pt idx="59911">
                  <c:v>0.98603401928828704</c:v>
                </c:pt>
                <c:pt idx="59912">
                  <c:v>0.98600419303761799</c:v>
                </c:pt>
                <c:pt idx="59913">
                  <c:v>0.985975805162837</c:v>
                </c:pt>
                <c:pt idx="59914">
                  <c:v>0.98598862791698705</c:v>
                </c:pt>
                <c:pt idx="59915">
                  <c:v>0.98594727115241598</c:v>
                </c:pt>
                <c:pt idx="59916">
                  <c:v>0.98588942004018498</c:v>
                </c:pt>
                <c:pt idx="59917">
                  <c:v>0.98593038896586904</c:v>
                </c:pt>
                <c:pt idx="59918">
                  <c:v>0.985924135822279</c:v>
                </c:pt>
                <c:pt idx="59919">
                  <c:v>0.986006992495013</c:v>
                </c:pt>
                <c:pt idx="59920">
                  <c:v>0.98603343849926695</c:v>
                </c:pt>
                <c:pt idx="59921">
                  <c:v>0.98598010044612105</c:v>
                </c:pt>
                <c:pt idx="59922">
                  <c:v>0.985955430244286</c:v>
                </c:pt>
                <c:pt idx="59923">
                  <c:v>0.98600113851001203</c:v>
                </c:pt>
                <c:pt idx="59924">
                  <c:v>0.98605798940100498</c:v>
                </c:pt>
                <c:pt idx="59925">
                  <c:v>0.98590991402349704</c:v>
                </c:pt>
                <c:pt idx="59926">
                  <c:v>0.98603372636487996</c:v>
                </c:pt>
                <c:pt idx="59927">
                  <c:v>0.98591177425488197</c:v>
                </c:pt>
                <c:pt idx="59928">
                  <c:v>0.98595150623550698</c:v>
                </c:pt>
                <c:pt idx="59929">
                  <c:v>0.98593895682345101</c:v>
                </c:pt>
                <c:pt idx="59930">
                  <c:v>0.98603591172993699</c:v>
                </c:pt>
                <c:pt idx="59931">
                  <c:v>0.98591179127893303</c:v>
                </c:pt>
                <c:pt idx="59932">
                  <c:v>0.98605283555077206</c:v>
                </c:pt>
                <c:pt idx="59933">
                  <c:v>0.98589776371395699</c:v>
                </c:pt>
                <c:pt idx="59934">
                  <c:v>0.98601647454552199</c:v>
                </c:pt>
                <c:pt idx="59935">
                  <c:v>0.98599680993115102</c:v>
                </c:pt>
                <c:pt idx="59936">
                  <c:v>0.98597711144154598</c:v>
                </c:pt>
                <c:pt idx="59937">
                  <c:v>0.98606272957601304</c:v>
                </c:pt>
                <c:pt idx="59938">
                  <c:v>0.98587144349376998</c:v>
                </c:pt>
                <c:pt idx="59939">
                  <c:v>0.986114983274756</c:v>
                </c:pt>
                <c:pt idx="59940">
                  <c:v>0.98596440581328504</c:v>
                </c:pt>
                <c:pt idx="59941">
                  <c:v>0.98599277601727897</c:v>
                </c:pt>
                <c:pt idx="59942">
                  <c:v>0.98592927504852301</c:v>
                </c:pt>
                <c:pt idx="59943">
                  <c:v>0.98606013736865095</c:v>
                </c:pt>
                <c:pt idx="59944">
                  <c:v>0.98588580446459495</c:v>
                </c:pt>
                <c:pt idx="59945">
                  <c:v>0.98601968768417403</c:v>
                </c:pt>
                <c:pt idx="59946">
                  <c:v>0.98592858898603597</c:v>
                </c:pt>
                <c:pt idx="59947">
                  <c:v>0.98605336202117699</c:v>
                </c:pt>
                <c:pt idx="59948">
                  <c:v>0.98601663675363804</c:v>
                </c:pt>
                <c:pt idx="59949">
                  <c:v>0.98601032175838799</c:v>
                </c:pt>
                <c:pt idx="59950">
                  <c:v>0.986051644754806</c:v>
                </c:pt>
                <c:pt idx="59951">
                  <c:v>0.98605952016056897</c:v>
                </c:pt>
                <c:pt idx="59952">
                  <c:v>0.98594969412990097</c:v>
                </c:pt>
                <c:pt idx="59953">
                  <c:v>0.98598760656311901</c:v>
                </c:pt>
                <c:pt idx="59954">
                  <c:v>0.986051500230546</c:v>
                </c:pt>
                <c:pt idx="59955">
                  <c:v>0.98594759092413797</c:v>
                </c:pt>
                <c:pt idx="59956">
                  <c:v>0.98601481994253304</c:v>
                </c:pt>
                <c:pt idx="59957">
                  <c:v>0.98586211786723199</c:v>
                </c:pt>
                <c:pt idx="59958">
                  <c:v>0.98601848675368897</c:v>
                </c:pt>
                <c:pt idx="59959">
                  <c:v>0.98591755127466596</c:v>
                </c:pt>
                <c:pt idx="59960">
                  <c:v>0.98594634099171097</c:v>
                </c:pt>
                <c:pt idx="59961">
                  <c:v>0.98591631360325005</c:v>
                </c:pt>
                <c:pt idx="59962">
                  <c:v>0.98607379711129295</c:v>
                </c:pt>
                <c:pt idx="59963">
                  <c:v>0.98601950508416303</c:v>
                </c:pt>
                <c:pt idx="59964">
                  <c:v>0.98596468370080204</c:v>
                </c:pt>
                <c:pt idx="59965">
                  <c:v>0.98587102516594605</c:v>
                </c:pt>
                <c:pt idx="59966">
                  <c:v>0.98608676144179197</c:v>
                </c:pt>
                <c:pt idx="59967">
                  <c:v>0.98591861481193099</c:v>
                </c:pt>
                <c:pt idx="59968">
                  <c:v>0.98609663197780995</c:v>
                </c:pt>
                <c:pt idx="59969">
                  <c:v>0.98591816948281097</c:v>
                </c:pt>
                <c:pt idx="59970">
                  <c:v>0.98605187807579797</c:v>
                </c:pt>
                <c:pt idx="59971">
                  <c:v>0.98589398968997299</c:v>
                </c:pt>
                <c:pt idx="59972">
                  <c:v>0.98606865771246999</c:v>
                </c:pt>
                <c:pt idx="59973">
                  <c:v>0.98597858207445099</c:v>
                </c:pt>
                <c:pt idx="59974">
                  <c:v>0.98600109442663997</c:v>
                </c:pt>
                <c:pt idx="59975">
                  <c:v>0.98605824612844295</c:v>
                </c:pt>
                <c:pt idx="59976">
                  <c:v>0.985905092685055</c:v>
                </c:pt>
                <c:pt idx="59977">
                  <c:v>0.98607653380106497</c:v>
                </c:pt>
                <c:pt idx="59978">
                  <c:v>0.98599679263870899</c:v>
                </c:pt>
                <c:pt idx="59979">
                  <c:v>0.98582632814374005</c:v>
                </c:pt>
                <c:pt idx="59980">
                  <c:v>0.98583996212997105</c:v>
                </c:pt>
                <c:pt idx="59981">
                  <c:v>0.98594718267825099</c:v>
                </c:pt>
                <c:pt idx="59982">
                  <c:v>0.98595783292379602</c:v>
                </c:pt>
                <c:pt idx="59983">
                  <c:v>0.985952140376532</c:v>
                </c:pt>
                <c:pt idx="59984">
                  <c:v>0.98605382430392496</c:v>
                </c:pt>
                <c:pt idx="59985">
                  <c:v>0.98601202974744095</c:v>
                </c:pt>
                <c:pt idx="59986">
                  <c:v>0.98592655297365905</c:v>
                </c:pt>
                <c:pt idx="59987">
                  <c:v>0.98595218216674096</c:v>
                </c:pt>
                <c:pt idx="59988">
                  <c:v>0.98602335923157303</c:v>
                </c:pt>
                <c:pt idx="59989">
                  <c:v>0.98605444516171303</c:v>
                </c:pt>
                <c:pt idx="59990">
                  <c:v>0.98591691417002603</c:v>
                </c:pt>
                <c:pt idx="59991">
                  <c:v>0.98604368146054699</c:v>
                </c:pt>
                <c:pt idx="59992">
                  <c:v>0.98596910659875303</c:v>
                </c:pt>
                <c:pt idx="59993">
                  <c:v>0.98602566199596098</c:v>
                </c:pt>
                <c:pt idx="59994">
                  <c:v>0.98611963158773597</c:v>
                </c:pt>
                <c:pt idx="59995">
                  <c:v>0.98586643078305702</c:v>
                </c:pt>
                <c:pt idx="59996">
                  <c:v>0.98599379691677003</c:v>
                </c:pt>
                <c:pt idx="59997">
                  <c:v>0.98583554028711395</c:v>
                </c:pt>
                <c:pt idx="59998">
                  <c:v>0.98589534299266401</c:v>
                </c:pt>
                <c:pt idx="59999">
                  <c:v>0.98603509230806596</c:v>
                </c:pt>
                <c:pt idx="60000">
                  <c:v>0.98588210113865005</c:v>
                </c:pt>
                <c:pt idx="60001">
                  <c:v>0.98600991269926197</c:v>
                </c:pt>
                <c:pt idx="60002">
                  <c:v>0.98586641284116705</c:v>
                </c:pt>
                <c:pt idx="60003">
                  <c:v>0.98591504331511404</c:v>
                </c:pt>
                <c:pt idx="60004">
                  <c:v>0.98597476790279404</c:v>
                </c:pt>
                <c:pt idx="60005">
                  <c:v>0.98595783915272595</c:v>
                </c:pt>
                <c:pt idx="60006">
                  <c:v>0.98607831351711805</c:v>
                </c:pt>
                <c:pt idx="60007">
                  <c:v>0.98591846069018296</c:v>
                </c:pt>
                <c:pt idx="60008">
                  <c:v>0.98598224402778301</c:v>
                </c:pt>
                <c:pt idx="60009">
                  <c:v>0.98592109987199605</c:v>
                </c:pt>
                <c:pt idx="60010">
                  <c:v>0.98598232450324397</c:v>
                </c:pt>
                <c:pt idx="60011">
                  <c:v>0.98592739989049405</c:v>
                </c:pt>
                <c:pt idx="60012">
                  <c:v>0.98589388200542605</c:v>
                </c:pt>
                <c:pt idx="60013">
                  <c:v>0.98600453869423799</c:v>
                </c:pt>
                <c:pt idx="60014">
                  <c:v>0.98597117475279505</c:v>
                </c:pt>
                <c:pt idx="60015">
                  <c:v>0.98592445241572602</c:v>
                </c:pt>
                <c:pt idx="60016">
                  <c:v>0.985928867574006</c:v>
                </c:pt>
                <c:pt idx="60017">
                  <c:v>0.98597299319598797</c:v>
                </c:pt>
                <c:pt idx="60018">
                  <c:v>0.98603806337455302</c:v>
                </c:pt>
                <c:pt idx="60019">
                  <c:v>0.98596607526249602</c:v>
                </c:pt>
                <c:pt idx="60020">
                  <c:v>0.98590763173791796</c:v>
                </c:pt>
                <c:pt idx="60021">
                  <c:v>0.98603992049955203</c:v>
                </c:pt>
                <c:pt idx="60022">
                  <c:v>0.98603605183552201</c:v>
                </c:pt>
                <c:pt idx="60023">
                  <c:v>0.98598072432596495</c:v>
                </c:pt>
                <c:pt idx="60024">
                  <c:v>0.98603239745399596</c:v>
                </c:pt>
                <c:pt idx="60025">
                  <c:v>0.98592466391184896</c:v>
                </c:pt>
                <c:pt idx="60026">
                  <c:v>0.986033516067648</c:v>
                </c:pt>
                <c:pt idx="60027">
                  <c:v>0.98586484681520803</c:v>
                </c:pt>
                <c:pt idx="60028">
                  <c:v>0.98585049000201597</c:v>
                </c:pt>
                <c:pt idx="60029">
                  <c:v>0.98600543299722099</c:v>
                </c:pt>
                <c:pt idx="60030">
                  <c:v>0.98599373086269904</c:v>
                </c:pt>
                <c:pt idx="60031">
                  <c:v>0.98604369647207901</c:v>
                </c:pt>
                <c:pt idx="60032">
                  <c:v>0.98593290945316103</c:v>
                </c:pt>
                <c:pt idx="60033">
                  <c:v>0.98603175014000199</c:v>
                </c:pt>
                <c:pt idx="60034">
                  <c:v>0.98598591963954396</c:v>
                </c:pt>
                <c:pt idx="60035">
                  <c:v>0.98598025678753298</c:v>
                </c:pt>
                <c:pt idx="60036">
                  <c:v>0.98601242247546395</c:v>
                </c:pt>
                <c:pt idx="60037">
                  <c:v>0.98596949796351097</c:v>
                </c:pt>
                <c:pt idx="60038">
                  <c:v>0.98602219560581805</c:v>
                </c:pt>
                <c:pt idx="60039">
                  <c:v>0.98601768011003998</c:v>
                </c:pt>
                <c:pt idx="60040">
                  <c:v>0.98598444189472501</c:v>
                </c:pt>
                <c:pt idx="60041">
                  <c:v>0.98590818177206196</c:v>
                </c:pt>
                <c:pt idx="60042">
                  <c:v>0.98600812347320799</c:v>
                </c:pt>
                <c:pt idx="60043">
                  <c:v>0.98603453574498701</c:v>
                </c:pt>
                <c:pt idx="60044">
                  <c:v>0.98599876751682702</c:v>
                </c:pt>
                <c:pt idx="60045">
                  <c:v>0.98598110853467602</c:v>
                </c:pt>
                <c:pt idx="60046">
                  <c:v>0.98603210245880701</c:v>
                </c:pt>
                <c:pt idx="60047">
                  <c:v>0.98591070959249205</c:v>
                </c:pt>
                <c:pt idx="60048">
                  <c:v>0.98591868374750802</c:v>
                </c:pt>
                <c:pt idx="60049">
                  <c:v>0.98590084217573803</c:v>
                </c:pt>
                <c:pt idx="60050">
                  <c:v>0.98600443728150999</c:v>
                </c:pt>
                <c:pt idx="60051">
                  <c:v>0.98598238129973304</c:v>
                </c:pt>
                <c:pt idx="60052">
                  <c:v>0.98606633385310305</c:v>
                </c:pt>
                <c:pt idx="60053">
                  <c:v>0.98589822221636403</c:v>
                </c:pt>
                <c:pt idx="60054">
                  <c:v>0.985893549258682</c:v>
                </c:pt>
                <c:pt idx="60055">
                  <c:v>0.98593024045865696</c:v>
                </c:pt>
                <c:pt idx="60056">
                  <c:v>0.98599227318663196</c:v>
                </c:pt>
                <c:pt idx="60057">
                  <c:v>0.985988033361896</c:v>
                </c:pt>
                <c:pt idx="60058">
                  <c:v>0.98600736759694696</c:v>
                </c:pt>
                <c:pt idx="60059">
                  <c:v>0.98585589465882295</c:v>
                </c:pt>
                <c:pt idx="60060">
                  <c:v>0.98592112899218498</c:v>
                </c:pt>
                <c:pt idx="60061">
                  <c:v>0.98597185485585004</c:v>
                </c:pt>
                <c:pt idx="60062">
                  <c:v>0.98592674874053399</c:v>
                </c:pt>
                <c:pt idx="60063">
                  <c:v>0.986012049338027</c:v>
                </c:pt>
                <c:pt idx="60064">
                  <c:v>0.985853081634669</c:v>
                </c:pt>
                <c:pt idx="60065">
                  <c:v>0.98602616341908</c:v>
                </c:pt>
                <c:pt idx="60066">
                  <c:v>0.98599762051888595</c:v>
                </c:pt>
                <c:pt idx="60067">
                  <c:v>0.98598806423746999</c:v>
                </c:pt>
                <c:pt idx="60068">
                  <c:v>0.98606330065671</c:v>
                </c:pt>
                <c:pt idx="60069">
                  <c:v>0.98598574844888298</c:v>
                </c:pt>
                <c:pt idx="60070">
                  <c:v>0.98591727820082797</c:v>
                </c:pt>
                <c:pt idx="60071">
                  <c:v>0.98606421543320499</c:v>
                </c:pt>
                <c:pt idx="60072">
                  <c:v>0.98587944503444602</c:v>
                </c:pt>
                <c:pt idx="60073">
                  <c:v>0.98612971115147297</c:v>
                </c:pt>
                <c:pt idx="60074">
                  <c:v>0.986041382871784</c:v>
                </c:pt>
                <c:pt idx="60075">
                  <c:v>0.985946137920099</c:v>
                </c:pt>
                <c:pt idx="60076">
                  <c:v>0.98601695481922602</c:v>
                </c:pt>
                <c:pt idx="60077">
                  <c:v>0.98605091325275596</c:v>
                </c:pt>
                <c:pt idx="60078">
                  <c:v>0.98593219524658804</c:v>
                </c:pt>
                <c:pt idx="60079">
                  <c:v>0.98593368551354499</c:v>
                </c:pt>
                <c:pt idx="60080">
                  <c:v>0.98593201698777</c:v>
                </c:pt>
                <c:pt idx="60081">
                  <c:v>0.98601441221233499</c:v>
                </c:pt>
                <c:pt idx="60082">
                  <c:v>0.98609491283751405</c:v>
                </c:pt>
                <c:pt idx="60083">
                  <c:v>0.98601151392063202</c:v>
                </c:pt>
                <c:pt idx="60084">
                  <c:v>0.98592369302087701</c:v>
                </c:pt>
                <c:pt idx="60085">
                  <c:v>0.98593559449345403</c:v>
                </c:pt>
                <c:pt idx="60086">
                  <c:v>0.98586059398466597</c:v>
                </c:pt>
                <c:pt idx="60087">
                  <c:v>0.98603589274469505</c:v>
                </c:pt>
                <c:pt idx="60088">
                  <c:v>0.98596019823217995</c:v>
                </c:pt>
                <c:pt idx="60089">
                  <c:v>0.98605323608851503</c:v>
                </c:pt>
                <c:pt idx="60090">
                  <c:v>0.98591477637025704</c:v>
                </c:pt>
                <c:pt idx="60091">
                  <c:v>0.986098447427042</c:v>
                </c:pt>
                <c:pt idx="60092">
                  <c:v>0.98602851748925302</c:v>
                </c:pt>
                <c:pt idx="60093">
                  <c:v>0.98589701766902504</c:v>
                </c:pt>
                <c:pt idx="60094">
                  <c:v>0.98606644194399096</c:v>
                </c:pt>
                <c:pt idx="60095">
                  <c:v>0.98590826804430998</c:v>
                </c:pt>
                <c:pt idx="60096">
                  <c:v>0.98600492043800003</c:v>
                </c:pt>
                <c:pt idx="60097">
                  <c:v>0.98594732117464301</c:v>
                </c:pt>
                <c:pt idx="60098">
                  <c:v>0.98596189730853201</c:v>
                </c:pt>
                <c:pt idx="60099">
                  <c:v>0.98607009791611899</c:v>
                </c:pt>
                <c:pt idx="60100">
                  <c:v>0.98602023556600804</c:v>
                </c:pt>
                <c:pt idx="60101">
                  <c:v>0.98587855893292198</c:v>
                </c:pt>
                <c:pt idx="60102">
                  <c:v>0.98602572738425098</c:v>
                </c:pt>
                <c:pt idx="60103">
                  <c:v>0.98597946553580995</c:v>
                </c:pt>
                <c:pt idx="60104">
                  <c:v>0.986066499364047</c:v>
                </c:pt>
                <c:pt idx="60105">
                  <c:v>0.98587586117357295</c:v>
                </c:pt>
                <c:pt idx="60106">
                  <c:v>0.98601921761921796</c:v>
                </c:pt>
                <c:pt idx="60107">
                  <c:v>0.98588499239082605</c:v>
                </c:pt>
                <c:pt idx="60108">
                  <c:v>0.98595216666798302</c:v>
                </c:pt>
                <c:pt idx="60109">
                  <c:v>0.98592168383030798</c:v>
                </c:pt>
                <c:pt idx="60110">
                  <c:v>0.98603426250047099</c:v>
                </c:pt>
                <c:pt idx="60111">
                  <c:v>0.98601247175710705</c:v>
                </c:pt>
                <c:pt idx="60112">
                  <c:v>0.98592982830928699</c:v>
                </c:pt>
                <c:pt idx="60113">
                  <c:v>0.98590928725032501</c:v>
                </c:pt>
                <c:pt idx="60114">
                  <c:v>0.98602516570919296</c:v>
                </c:pt>
                <c:pt idx="60115">
                  <c:v>0.986051706453835</c:v>
                </c:pt>
                <c:pt idx="60116">
                  <c:v>0.98594347044776098</c:v>
                </c:pt>
                <c:pt idx="60117">
                  <c:v>0.98591908339298195</c:v>
                </c:pt>
                <c:pt idx="60118">
                  <c:v>0.98611984175039502</c:v>
                </c:pt>
                <c:pt idx="60119">
                  <c:v>0.98589370513952401</c:v>
                </c:pt>
                <c:pt idx="60120">
                  <c:v>0.986030208576537</c:v>
                </c:pt>
                <c:pt idx="60121">
                  <c:v>0.98583201799779097</c:v>
                </c:pt>
                <c:pt idx="60122">
                  <c:v>0.98593749514955398</c:v>
                </c:pt>
                <c:pt idx="60123">
                  <c:v>0.98591456106064401</c:v>
                </c:pt>
                <c:pt idx="60124">
                  <c:v>0.98601032015047096</c:v>
                </c:pt>
                <c:pt idx="60125">
                  <c:v>0.98597844714469596</c:v>
                </c:pt>
                <c:pt idx="60126">
                  <c:v>0.986057817317048</c:v>
                </c:pt>
                <c:pt idx="60127">
                  <c:v>0.98593330127948697</c:v>
                </c:pt>
                <c:pt idx="60128">
                  <c:v>0.98599095039802898</c:v>
                </c:pt>
                <c:pt idx="60129">
                  <c:v>0.98594566904829395</c:v>
                </c:pt>
                <c:pt idx="60130">
                  <c:v>0.98594780697219797</c:v>
                </c:pt>
                <c:pt idx="60131">
                  <c:v>0.98589530198984399</c:v>
                </c:pt>
                <c:pt idx="60132">
                  <c:v>0.98605178367922997</c:v>
                </c:pt>
                <c:pt idx="60133">
                  <c:v>0.98598738183641399</c:v>
                </c:pt>
                <c:pt idx="60134">
                  <c:v>0.98611032784643204</c:v>
                </c:pt>
                <c:pt idx="60135">
                  <c:v>0.98588357604927801</c:v>
                </c:pt>
                <c:pt idx="60136">
                  <c:v>0.98610424585627199</c:v>
                </c:pt>
                <c:pt idx="60137">
                  <c:v>0.98594201365624901</c:v>
                </c:pt>
                <c:pt idx="60138">
                  <c:v>0.98589134666353795</c:v>
                </c:pt>
                <c:pt idx="60139">
                  <c:v>0.98590285776976605</c:v>
                </c:pt>
                <c:pt idx="60140">
                  <c:v>0.98598517878143299</c:v>
                </c:pt>
                <c:pt idx="60141">
                  <c:v>0.98593762839062404</c:v>
                </c:pt>
                <c:pt idx="60142">
                  <c:v>0.98590854290662899</c:v>
                </c:pt>
                <c:pt idx="60143">
                  <c:v>0.98600370204917798</c:v>
                </c:pt>
                <c:pt idx="60144">
                  <c:v>0.98600670585598804</c:v>
                </c:pt>
                <c:pt idx="60145">
                  <c:v>0.98601780125806404</c:v>
                </c:pt>
                <c:pt idx="60146">
                  <c:v>0.98606019472702999</c:v>
                </c:pt>
                <c:pt idx="60147">
                  <c:v>0.98600675076533995</c:v>
                </c:pt>
                <c:pt idx="60148">
                  <c:v>0.98599616793921496</c:v>
                </c:pt>
                <c:pt idx="60149">
                  <c:v>0.98603087450177496</c:v>
                </c:pt>
                <c:pt idx="60150">
                  <c:v>0.98602628670106396</c:v>
                </c:pt>
                <c:pt idx="60151">
                  <c:v>0.98589859276930902</c:v>
                </c:pt>
                <c:pt idx="60152">
                  <c:v>0.98600602323428399</c:v>
                </c:pt>
                <c:pt idx="60153">
                  <c:v>0.98594741035750599</c:v>
                </c:pt>
                <c:pt idx="60154">
                  <c:v>0.98596260599136099</c:v>
                </c:pt>
                <c:pt idx="60155">
                  <c:v>0.985902045269473</c:v>
                </c:pt>
                <c:pt idx="60156">
                  <c:v>0.98591362820419604</c:v>
                </c:pt>
                <c:pt idx="60157">
                  <c:v>0.98585371293054602</c:v>
                </c:pt>
                <c:pt idx="60158">
                  <c:v>0.985937031093719</c:v>
                </c:pt>
                <c:pt idx="60159">
                  <c:v>0.98601841552594305</c:v>
                </c:pt>
                <c:pt idx="60160">
                  <c:v>0.98595830166279996</c:v>
                </c:pt>
                <c:pt idx="60161">
                  <c:v>0.98599342999588502</c:v>
                </c:pt>
                <c:pt idx="60162">
                  <c:v>0.98586997036331203</c:v>
                </c:pt>
                <c:pt idx="60163">
                  <c:v>0.98593461801016202</c:v>
                </c:pt>
                <c:pt idx="60164">
                  <c:v>0.98589904715759802</c:v>
                </c:pt>
                <c:pt idx="60165">
                  <c:v>0.98597052553879905</c:v>
                </c:pt>
                <c:pt idx="60166">
                  <c:v>0.98592693984966195</c:v>
                </c:pt>
                <c:pt idx="60167">
                  <c:v>0.98615288972848703</c:v>
                </c:pt>
                <c:pt idx="60168">
                  <c:v>0.985803765365449</c:v>
                </c:pt>
                <c:pt idx="60169">
                  <c:v>0.98603688466056305</c:v>
                </c:pt>
                <c:pt idx="60170">
                  <c:v>0.98595746376056304</c:v>
                </c:pt>
                <c:pt idx="60171">
                  <c:v>0.986046016685866</c:v>
                </c:pt>
                <c:pt idx="60172">
                  <c:v>0.98600491700252701</c:v>
                </c:pt>
                <c:pt idx="60173">
                  <c:v>0.98591816923687703</c:v>
                </c:pt>
                <c:pt idx="60174">
                  <c:v>0.985916428929277</c:v>
                </c:pt>
                <c:pt idx="60175">
                  <c:v>0.98592023560374198</c:v>
                </c:pt>
                <c:pt idx="60176">
                  <c:v>0.98600158326765397</c:v>
                </c:pt>
                <c:pt idx="60177">
                  <c:v>0.98596196899789101</c:v>
                </c:pt>
                <c:pt idx="60178">
                  <c:v>0.98597174580008395</c:v>
                </c:pt>
                <c:pt idx="60179">
                  <c:v>0.98600577510714804</c:v>
                </c:pt>
                <c:pt idx="60180">
                  <c:v>0.98594089927485695</c:v>
                </c:pt>
                <c:pt idx="60181">
                  <c:v>0.98599651751028905</c:v>
                </c:pt>
                <c:pt idx="60182">
                  <c:v>0.98589063220552098</c:v>
                </c:pt>
                <c:pt idx="60183">
                  <c:v>0.98600435770141703</c:v>
                </c:pt>
                <c:pt idx="60184">
                  <c:v>0.98589697028024803</c:v>
                </c:pt>
                <c:pt idx="60185">
                  <c:v>0.98599439985788195</c:v>
                </c:pt>
                <c:pt idx="60186">
                  <c:v>0.98600834833276596</c:v>
                </c:pt>
                <c:pt idx="60187">
                  <c:v>0.98602576322257796</c:v>
                </c:pt>
                <c:pt idx="60188">
                  <c:v>0.98607289414758104</c:v>
                </c:pt>
                <c:pt idx="60189">
                  <c:v>0.98585953259550996</c:v>
                </c:pt>
                <c:pt idx="60190">
                  <c:v>0.986048805641909</c:v>
                </c:pt>
                <c:pt idx="60191">
                  <c:v>0.98588067743008301</c:v>
                </c:pt>
                <c:pt idx="60192">
                  <c:v>0.98600508331426795</c:v>
                </c:pt>
                <c:pt idx="60193">
                  <c:v>0.986000219137668</c:v>
                </c:pt>
                <c:pt idx="60194">
                  <c:v>0.98594605654574896</c:v>
                </c:pt>
                <c:pt idx="60195">
                  <c:v>0.986030985779625</c:v>
                </c:pt>
                <c:pt idx="60196">
                  <c:v>0.98593296278363396</c:v>
                </c:pt>
                <c:pt idx="60197">
                  <c:v>0.98592908351147901</c:v>
                </c:pt>
                <c:pt idx="60198">
                  <c:v>0.98594606661385598</c:v>
                </c:pt>
                <c:pt idx="60199">
                  <c:v>0.98599269323102401</c:v>
                </c:pt>
                <c:pt idx="60200">
                  <c:v>0.985867360762121</c:v>
                </c:pt>
                <c:pt idx="60201">
                  <c:v>0.98594667347758402</c:v>
                </c:pt>
                <c:pt idx="60202">
                  <c:v>0.98601532664147995</c:v>
                </c:pt>
                <c:pt idx="60203">
                  <c:v>0.98606031277273098</c:v>
                </c:pt>
                <c:pt idx="60204">
                  <c:v>0.98601374017042098</c:v>
                </c:pt>
                <c:pt idx="60205">
                  <c:v>0.98597375578103397</c:v>
                </c:pt>
                <c:pt idx="60206">
                  <c:v>0.98602116668331596</c:v>
                </c:pt>
                <c:pt idx="60207">
                  <c:v>0.98600521984204403</c:v>
                </c:pt>
                <c:pt idx="60208">
                  <c:v>0.98598843321602503</c:v>
                </c:pt>
                <c:pt idx="60209">
                  <c:v>0.98584202373843199</c:v>
                </c:pt>
                <c:pt idx="60210">
                  <c:v>0.98608366497195898</c:v>
                </c:pt>
                <c:pt idx="60211">
                  <c:v>0.98590980079722002</c:v>
                </c:pt>
                <c:pt idx="60212">
                  <c:v>0.98606764021704396</c:v>
                </c:pt>
                <c:pt idx="60213">
                  <c:v>0.98605028782045501</c:v>
                </c:pt>
                <c:pt idx="60214">
                  <c:v>0.98590317617398004</c:v>
                </c:pt>
                <c:pt idx="60215">
                  <c:v>0.98602085531530803</c:v>
                </c:pt>
                <c:pt idx="60216">
                  <c:v>0.98591712822723898</c:v>
                </c:pt>
                <c:pt idx="60217">
                  <c:v>0.98593170900593396</c:v>
                </c:pt>
                <c:pt idx="60218">
                  <c:v>0.98591006306616402</c:v>
                </c:pt>
                <c:pt idx="60219">
                  <c:v>0.98598240634674605</c:v>
                </c:pt>
                <c:pt idx="60220">
                  <c:v>0.98609687996226103</c:v>
                </c:pt>
                <c:pt idx="60221">
                  <c:v>0.98597815873244898</c:v>
                </c:pt>
                <c:pt idx="60222">
                  <c:v>0.98606286412906496</c:v>
                </c:pt>
                <c:pt idx="60223">
                  <c:v>0.98608198395729996</c:v>
                </c:pt>
                <c:pt idx="60224">
                  <c:v>0.98582496698278199</c:v>
                </c:pt>
                <c:pt idx="60225">
                  <c:v>0.98603683300534894</c:v>
                </c:pt>
                <c:pt idx="60226">
                  <c:v>0.98585617014785698</c:v>
                </c:pt>
                <c:pt idx="60227">
                  <c:v>0.98589205843844097</c:v>
                </c:pt>
                <c:pt idx="60228">
                  <c:v>0.98597357044199896</c:v>
                </c:pt>
                <c:pt idx="60229">
                  <c:v>0.98599615760807402</c:v>
                </c:pt>
                <c:pt idx="60230">
                  <c:v>0.98598263189266899</c:v>
                </c:pt>
                <c:pt idx="60231">
                  <c:v>0.98594003379790895</c:v>
                </c:pt>
                <c:pt idx="60232">
                  <c:v>0.98594581201877296</c:v>
                </c:pt>
                <c:pt idx="60233">
                  <c:v>0.98588543458943101</c:v>
                </c:pt>
                <c:pt idx="60234">
                  <c:v>0.98595182526369196</c:v>
                </c:pt>
                <c:pt idx="60235">
                  <c:v>0.98606969179066595</c:v>
                </c:pt>
                <c:pt idx="60236">
                  <c:v>0.98599150024966398</c:v>
                </c:pt>
                <c:pt idx="60237">
                  <c:v>0.98596079732187103</c:v>
                </c:pt>
                <c:pt idx="60238">
                  <c:v>0.98594577738547595</c:v>
                </c:pt>
                <c:pt idx="60239">
                  <c:v>0.98596506363434</c:v>
                </c:pt>
                <c:pt idx="60240">
                  <c:v>0.98597795824648304</c:v>
                </c:pt>
                <c:pt idx="60241">
                  <c:v>0.98589876345294403</c:v>
                </c:pt>
                <c:pt idx="60242">
                  <c:v>0.98604632542606496</c:v>
                </c:pt>
                <c:pt idx="60243">
                  <c:v>0.98597259341819998</c:v>
                </c:pt>
                <c:pt idx="60244">
                  <c:v>0.985988824870627</c:v>
                </c:pt>
                <c:pt idx="60245">
                  <c:v>0.98595852953695795</c:v>
                </c:pt>
                <c:pt idx="60246">
                  <c:v>0.98590536340040003</c:v>
                </c:pt>
                <c:pt idx="60247">
                  <c:v>0.98593062017106203</c:v>
                </c:pt>
                <c:pt idx="60248">
                  <c:v>0.98603465251190503</c:v>
                </c:pt>
                <c:pt idx="60249">
                  <c:v>0.98586535560381405</c:v>
                </c:pt>
                <c:pt idx="60250">
                  <c:v>0.98590145534096896</c:v>
                </c:pt>
                <c:pt idx="60251">
                  <c:v>0.985926742099416</c:v>
                </c:pt>
                <c:pt idx="60252">
                  <c:v>0.98601736184259903</c:v>
                </c:pt>
                <c:pt idx="60253">
                  <c:v>0.98596746145556902</c:v>
                </c:pt>
                <c:pt idx="60254">
                  <c:v>0.98594838771862503</c:v>
                </c:pt>
                <c:pt idx="60255">
                  <c:v>0.98598918525929602</c:v>
                </c:pt>
                <c:pt idx="60256">
                  <c:v>0.98593078857949401</c:v>
                </c:pt>
                <c:pt idx="60257">
                  <c:v>0.98608595144230504</c:v>
                </c:pt>
                <c:pt idx="60258">
                  <c:v>0.98597277926184901</c:v>
                </c:pt>
                <c:pt idx="60259">
                  <c:v>0.98586880410014099</c:v>
                </c:pt>
                <c:pt idx="60260">
                  <c:v>0.98592137875359098</c:v>
                </c:pt>
                <c:pt idx="60261">
                  <c:v>0.98593842030551004</c:v>
                </c:pt>
                <c:pt idx="60262">
                  <c:v>0.98594635505254102</c:v>
                </c:pt>
                <c:pt idx="60263">
                  <c:v>0.98595636395047603</c:v>
                </c:pt>
                <c:pt idx="60264">
                  <c:v>0.98601596968141203</c:v>
                </c:pt>
                <c:pt idx="60265">
                  <c:v>0.98603006205478405</c:v>
                </c:pt>
                <c:pt idx="60266">
                  <c:v>0.98601372153690503</c:v>
                </c:pt>
                <c:pt idx="60267">
                  <c:v>0.98593711147477303</c:v>
                </c:pt>
                <c:pt idx="60268">
                  <c:v>0.986080075998369</c:v>
                </c:pt>
                <c:pt idx="60269">
                  <c:v>0.98593758439677703</c:v>
                </c:pt>
                <c:pt idx="60270">
                  <c:v>0.98598128545707397</c:v>
                </c:pt>
                <c:pt idx="60271">
                  <c:v>0.98588293197593302</c:v>
                </c:pt>
                <c:pt idx="60272">
                  <c:v>0.98601149370910202</c:v>
                </c:pt>
                <c:pt idx="60273">
                  <c:v>0.98596946561135101</c:v>
                </c:pt>
                <c:pt idx="60274">
                  <c:v>0.98590943390260999</c:v>
                </c:pt>
                <c:pt idx="60275">
                  <c:v>0.98613559953867802</c:v>
                </c:pt>
                <c:pt idx="60276">
                  <c:v>0.98596331283124605</c:v>
                </c:pt>
                <c:pt idx="60277">
                  <c:v>0.98593278112131899</c:v>
                </c:pt>
                <c:pt idx="60278">
                  <c:v>0.98600389740939198</c:v>
                </c:pt>
                <c:pt idx="60279">
                  <c:v>0.98597956757960903</c:v>
                </c:pt>
                <c:pt idx="60280">
                  <c:v>0.98602051595936202</c:v>
                </c:pt>
                <c:pt idx="60281">
                  <c:v>0.98589974073701803</c:v>
                </c:pt>
                <c:pt idx="60282">
                  <c:v>0.98583078524461798</c:v>
                </c:pt>
                <c:pt idx="60283">
                  <c:v>0.98606174696286097</c:v>
                </c:pt>
                <c:pt idx="60284">
                  <c:v>0.98605017924687799</c:v>
                </c:pt>
                <c:pt idx="60285">
                  <c:v>0.98593775009585605</c:v>
                </c:pt>
                <c:pt idx="60286">
                  <c:v>0.98607377316340705</c:v>
                </c:pt>
                <c:pt idx="60287">
                  <c:v>0.98586556232122302</c:v>
                </c:pt>
                <c:pt idx="60288">
                  <c:v>0.98596985826866401</c:v>
                </c:pt>
                <c:pt idx="60289">
                  <c:v>0.98593817898247404</c:v>
                </c:pt>
                <c:pt idx="60290">
                  <c:v>0.98585397135583197</c:v>
                </c:pt>
                <c:pt idx="60291">
                  <c:v>0.98599633782770202</c:v>
                </c:pt>
                <c:pt idx="60292">
                  <c:v>0.985832121527358</c:v>
                </c:pt>
                <c:pt idx="60293">
                  <c:v>0.98593915059242498</c:v>
                </c:pt>
                <c:pt idx="60294">
                  <c:v>0.98591507100942999</c:v>
                </c:pt>
                <c:pt idx="60295">
                  <c:v>0.98590772642459701</c:v>
                </c:pt>
                <c:pt idx="60296">
                  <c:v>0.98601791608477996</c:v>
                </c:pt>
                <c:pt idx="60297">
                  <c:v>0.98600876734092002</c:v>
                </c:pt>
                <c:pt idx="60298">
                  <c:v>0.98593063906684997</c:v>
                </c:pt>
                <c:pt idx="60299">
                  <c:v>0.985906031103298</c:v>
                </c:pt>
                <c:pt idx="60300">
                  <c:v>0.98588910777453198</c:v>
                </c:pt>
                <c:pt idx="60301">
                  <c:v>0.98597157949599601</c:v>
                </c:pt>
                <c:pt idx="60302">
                  <c:v>0.98593825046029004</c:v>
                </c:pt>
                <c:pt idx="60303">
                  <c:v>0.98597247880127703</c:v>
                </c:pt>
                <c:pt idx="60304">
                  <c:v>0.98600700425002397</c:v>
                </c:pt>
                <c:pt idx="60305">
                  <c:v>0.98596896349345997</c:v>
                </c:pt>
                <c:pt idx="60306">
                  <c:v>0.98600992733511506</c:v>
                </c:pt>
                <c:pt idx="60307">
                  <c:v>0.98595027456323103</c:v>
                </c:pt>
                <c:pt idx="60308">
                  <c:v>0.98600651824741103</c:v>
                </c:pt>
                <c:pt idx="60309">
                  <c:v>0.98598371230876003</c:v>
                </c:pt>
                <c:pt idx="60310">
                  <c:v>0.986012561220172</c:v>
                </c:pt>
                <c:pt idx="60311">
                  <c:v>0.98592050766630501</c:v>
                </c:pt>
                <c:pt idx="60312">
                  <c:v>0.98597588677261605</c:v>
                </c:pt>
                <c:pt idx="60313">
                  <c:v>0.98594568240894198</c:v>
                </c:pt>
                <c:pt idx="60314">
                  <c:v>0.98602956790292695</c:v>
                </c:pt>
                <c:pt idx="60315">
                  <c:v>0.98599981164410999</c:v>
                </c:pt>
                <c:pt idx="60316">
                  <c:v>0.98596630423467502</c:v>
                </c:pt>
                <c:pt idx="60317">
                  <c:v>0.98597839500322404</c:v>
                </c:pt>
                <c:pt idx="60318">
                  <c:v>0.985945648058702</c:v>
                </c:pt>
                <c:pt idx="60319">
                  <c:v>0.98595424550051802</c:v>
                </c:pt>
                <c:pt idx="60320">
                  <c:v>0.986032618484181</c:v>
                </c:pt>
                <c:pt idx="60321">
                  <c:v>0.98601749696650398</c:v>
                </c:pt>
                <c:pt idx="60322">
                  <c:v>0.98601040417600805</c:v>
                </c:pt>
                <c:pt idx="60323">
                  <c:v>0.98587248186033405</c:v>
                </c:pt>
                <c:pt idx="60324">
                  <c:v>0.98595569635233105</c:v>
                </c:pt>
                <c:pt idx="60325">
                  <c:v>0.98592166342193999</c:v>
                </c:pt>
                <c:pt idx="60326">
                  <c:v>0.98599836021957099</c:v>
                </c:pt>
                <c:pt idx="60327">
                  <c:v>0.98591687129314698</c:v>
                </c:pt>
                <c:pt idx="60328">
                  <c:v>0.98597776918746405</c:v>
                </c:pt>
                <c:pt idx="60329">
                  <c:v>0.98592566920971603</c:v>
                </c:pt>
                <c:pt idx="60330">
                  <c:v>0.98605452164798202</c:v>
                </c:pt>
                <c:pt idx="60331">
                  <c:v>0.98595639184641504</c:v>
                </c:pt>
                <c:pt idx="60332">
                  <c:v>0.98603577891625105</c:v>
                </c:pt>
                <c:pt idx="60333">
                  <c:v>0.98598894411917004</c:v>
                </c:pt>
                <c:pt idx="60334">
                  <c:v>0.98593254297952504</c:v>
                </c:pt>
                <c:pt idx="60335">
                  <c:v>0.98598047346833195</c:v>
                </c:pt>
                <c:pt idx="60336">
                  <c:v>0.98586197611076798</c:v>
                </c:pt>
                <c:pt idx="60337">
                  <c:v>0.98597521909024</c:v>
                </c:pt>
                <c:pt idx="60338">
                  <c:v>0.98602260966261501</c:v>
                </c:pt>
                <c:pt idx="60339">
                  <c:v>0.986025811560032</c:v>
                </c:pt>
                <c:pt idx="60340">
                  <c:v>0.986000136504396</c:v>
                </c:pt>
                <c:pt idx="60341">
                  <c:v>0.98598684063071396</c:v>
                </c:pt>
                <c:pt idx="60342">
                  <c:v>0.986038470140427</c:v>
                </c:pt>
                <c:pt idx="60343">
                  <c:v>0.985967237565608</c:v>
                </c:pt>
                <c:pt idx="60344">
                  <c:v>0.985922674466989</c:v>
                </c:pt>
                <c:pt idx="60345">
                  <c:v>0.98596630144557496</c:v>
                </c:pt>
                <c:pt idx="60346">
                  <c:v>0.98597047904004398</c:v>
                </c:pt>
                <c:pt idx="60347">
                  <c:v>0.98602448716773905</c:v>
                </c:pt>
                <c:pt idx="60348">
                  <c:v>0.98593321501926701</c:v>
                </c:pt>
                <c:pt idx="60349">
                  <c:v>0.98599664785299301</c:v>
                </c:pt>
                <c:pt idx="60350">
                  <c:v>0.98589317668904097</c:v>
                </c:pt>
                <c:pt idx="60351">
                  <c:v>0.98592283078746001</c:v>
                </c:pt>
                <c:pt idx="60352">
                  <c:v>0.98612697238281799</c:v>
                </c:pt>
                <c:pt idx="60353">
                  <c:v>0.98591839908182999</c:v>
                </c:pt>
                <c:pt idx="60354">
                  <c:v>0.98599125162794599</c:v>
                </c:pt>
                <c:pt idx="60355">
                  <c:v>0.98591805958308198</c:v>
                </c:pt>
                <c:pt idx="60356">
                  <c:v>0.98599084135494797</c:v>
                </c:pt>
                <c:pt idx="60357">
                  <c:v>0.98594323694599495</c:v>
                </c:pt>
                <c:pt idx="60358">
                  <c:v>0.98599266486619397</c:v>
                </c:pt>
                <c:pt idx="60359">
                  <c:v>0.98592089308387698</c:v>
                </c:pt>
                <c:pt idx="60360">
                  <c:v>0.98605808868385603</c:v>
                </c:pt>
                <c:pt idx="60361">
                  <c:v>0.98595663130113997</c:v>
                </c:pt>
                <c:pt idx="60362">
                  <c:v>0.98611269241785904</c:v>
                </c:pt>
                <c:pt idx="60363">
                  <c:v>0.98594698218545695</c:v>
                </c:pt>
                <c:pt idx="60364">
                  <c:v>0.98605439969041297</c:v>
                </c:pt>
                <c:pt idx="60365">
                  <c:v>0.98586157399164098</c:v>
                </c:pt>
                <c:pt idx="60366">
                  <c:v>0.986032670574293</c:v>
                </c:pt>
                <c:pt idx="60367">
                  <c:v>0.98583709265910902</c:v>
                </c:pt>
                <c:pt idx="60368">
                  <c:v>0.98600201881655503</c:v>
                </c:pt>
                <c:pt idx="60369">
                  <c:v>0.98607243418004997</c:v>
                </c:pt>
                <c:pt idx="60370">
                  <c:v>0.98593349663397001</c:v>
                </c:pt>
                <c:pt idx="60371">
                  <c:v>0.98590165658423301</c:v>
                </c:pt>
                <c:pt idx="60372">
                  <c:v>0.98596861404876002</c:v>
                </c:pt>
                <c:pt idx="60373">
                  <c:v>0.98597359211716595</c:v>
                </c:pt>
                <c:pt idx="60374">
                  <c:v>0.98603210709618705</c:v>
                </c:pt>
                <c:pt idx="60375">
                  <c:v>0.98587535169282803</c:v>
                </c:pt>
                <c:pt idx="60376">
                  <c:v>0.98598065224562204</c:v>
                </c:pt>
                <c:pt idx="60377">
                  <c:v>0.98585393440124403</c:v>
                </c:pt>
                <c:pt idx="60378">
                  <c:v>0.986005879413824</c:v>
                </c:pt>
                <c:pt idx="60379">
                  <c:v>0.98593495845592505</c:v>
                </c:pt>
                <c:pt idx="60380">
                  <c:v>0.98601547603195805</c:v>
                </c:pt>
                <c:pt idx="60381">
                  <c:v>0.98592923762219997</c:v>
                </c:pt>
                <c:pt idx="60382">
                  <c:v>0.98600940587687502</c:v>
                </c:pt>
                <c:pt idx="60383">
                  <c:v>0.98602947145750897</c:v>
                </c:pt>
                <c:pt idx="60384">
                  <c:v>0.98585951762512203</c:v>
                </c:pt>
                <c:pt idx="60385">
                  <c:v>0.98593722988676802</c:v>
                </c:pt>
                <c:pt idx="60386">
                  <c:v>0.98591307058786204</c:v>
                </c:pt>
                <c:pt idx="60387">
                  <c:v>0.98593282886260503</c:v>
                </c:pt>
                <c:pt idx="60388">
                  <c:v>0.98596779929939204</c:v>
                </c:pt>
                <c:pt idx="60389">
                  <c:v>0.98590525775480597</c:v>
                </c:pt>
                <c:pt idx="60390">
                  <c:v>0.98588375196681699</c:v>
                </c:pt>
                <c:pt idx="60391">
                  <c:v>0.98607184142803705</c:v>
                </c:pt>
                <c:pt idx="60392">
                  <c:v>0.98593303435663404</c:v>
                </c:pt>
                <c:pt idx="60393">
                  <c:v>0.98592120769191605</c:v>
                </c:pt>
                <c:pt idx="60394">
                  <c:v>0.98591931766932195</c:v>
                </c:pt>
                <c:pt idx="60395">
                  <c:v>0.98590785296900196</c:v>
                </c:pt>
                <c:pt idx="60396">
                  <c:v>0.98600155020365998</c:v>
                </c:pt>
                <c:pt idx="60397">
                  <c:v>0.98588262146475902</c:v>
                </c:pt>
                <c:pt idx="60398">
                  <c:v>0.98593694611590499</c:v>
                </c:pt>
                <c:pt idx="60399">
                  <c:v>0.98598583812806695</c:v>
                </c:pt>
                <c:pt idx="60400">
                  <c:v>0.98593739790075297</c:v>
                </c:pt>
                <c:pt idx="60401">
                  <c:v>0.98601062244567195</c:v>
                </c:pt>
                <c:pt idx="60402">
                  <c:v>0.98600604407509296</c:v>
                </c:pt>
                <c:pt idx="60403">
                  <c:v>0.98599756818264495</c:v>
                </c:pt>
                <c:pt idx="60404">
                  <c:v>0.98593256409889596</c:v>
                </c:pt>
                <c:pt idx="60405">
                  <c:v>0.98588106145911603</c:v>
                </c:pt>
                <c:pt idx="60406">
                  <c:v>0.98597787212721499</c:v>
                </c:pt>
                <c:pt idx="60407">
                  <c:v>0.98605081900003499</c:v>
                </c:pt>
                <c:pt idx="60408">
                  <c:v>0.98596374173670698</c:v>
                </c:pt>
                <c:pt idx="60409">
                  <c:v>0.985970007652199</c:v>
                </c:pt>
                <c:pt idx="60410">
                  <c:v>0.98593316171812195</c:v>
                </c:pt>
                <c:pt idx="60411">
                  <c:v>0.98599781410656495</c:v>
                </c:pt>
                <c:pt idx="60412">
                  <c:v>0.98597132403314303</c:v>
                </c:pt>
                <c:pt idx="60413">
                  <c:v>0.98587044022879899</c:v>
                </c:pt>
                <c:pt idx="60414">
                  <c:v>0.98601864584479904</c:v>
                </c:pt>
                <c:pt idx="60415">
                  <c:v>0.98600150522077901</c:v>
                </c:pt>
                <c:pt idx="60416">
                  <c:v>0.98593909215778697</c:v>
                </c:pt>
                <c:pt idx="60417">
                  <c:v>0.98596892241296197</c:v>
                </c:pt>
                <c:pt idx="60418">
                  <c:v>0.98584043620917505</c:v>
                </c:pt>
                <c:pt idx="60419">
                  <c:v>0.98606185775150801</c:v>
                </c:pt>
                <c:pt idx="60420">
                  <c:v>0.98582127722629598</c:v>
                </c:pt>
                <c:pt idx="60421">
                  <c:v>0.98602511909889401</c:v>
                </c:pt>
                <c:pt idx="60422">
                  <c:v>0.98589059218873598</c:v>
                </c:pt>
                <c:pt idx="60423">
                  <c:v>0.98602021229035397</c:v>
                </c:pt>
                <c:pt idx="60424">
                  <c:v>0.98586217756723404</c:v>
                </c:pt>
                <c:pt idx="60425">
                  <c:v>0.98602376762509403</c:v>
                </c:pt>
                <c:pt idx="60426">
                  <c:v>0.98602690647175695</c:v>
                </c:pt>
                <c:pt idx="60427">
                  <c:v>0.98583863868236199</c:v>
                </c:pt>
                <c:pt idx="60428">
                  <c:v>0.98600711579720901</c:v>
                </c:pt>
                <c:pt idx="60429">
                  <c:v>0.98596927468425399</c:v>
                </c:pt>
                <c:pt idx="60430">
                  <c:v>0.98591584577984304</c:v>
                </c:pt>
                <c:pt idx="60431">
                  <c:v>0.98600234070521597</c:v>
                </c:pt>
                <c:pt idx="60432">
                  <c:v>0.98599666075076298</c:v>
                </c:pt>
                <c:pt idx="60433">
                  <c:v>0.98606658109797596</c:v>
                </c:pt>
                <c:pt idx="60434">
                  <c:v>0.985999055564726</c:v>
                </c:pt>
                <c:pt idx="60435">
                  <c:v>0.98598016148551304</c:v>
                </c:pt>
                <c:pt idx="60436">
                  <c:v>0.98589550210976795</c:v>
                </c:pt>
                <c:pt idx="60437">
                  <c:v>0.98588753808127405</c:v>
                </c:pt>
                <c:pt idx="60438">
                  <c:v>0.98593241201664505</c:v>
                </c:pt>
                <c:pt idx="60439">
                  <c:v>0.98601704457112505</c:v>
                </c:pt>
                <c:pt idx="60440">
                  <c:v>0.98594683775855496</c:v>
                </c:pt>
                <c:pt idx="60441">
                  <c:v>0.986074662480112</c:v>
                </c:pt>
                <c:pt idx="60442">
                  <c:v>0.98596367144852604</c:v>
                </c:pt>
                <c:pt idx="60443">
                  <c:v>0.98596969704414195</c:v>
                </c:pt>
                <c:pt idx="60444">
                  <c:v>0.98604650722882603</c:v>
                </c:pt>
                <c:pt idx="60445">
                  <c:v>0.98603679563419999</c:v>
                </c:pt>
                <c:pt idx="60446">
                  <c:v>0.98603185615493705</c:v>
                </c:pt>
                <c:pt idx="60447">
                  <c:v>0.98589053402826199</c:v>
                </c:pt>
                <c:pt idx="60448">
                  <c:v>0.98600214872125602</c:v>
                </c:pt>
                <c:pt idx="60449">
                  <c:v>0.98599202659901197</c:v>
                </c:pt>
                <c:pt idx="60450">
                  <c:v>0.98600252058937299</c:v>
                </c:pt>
                <c:pt idx="60451">
                  <c:v>0.98584583742677101</c:v>
                </c:pt>
                <c:pt idx="60452">
                  <c:v>0.98594178348124994</c:v>
                </c:pt>
                <c:pt idx="60453">
                  <c:v>0.98602566687531701</c:v>
                </c:pt>
                <c:pt idx="60454">
                  <c:v>0.98597592373160303</c:v>
                </c:pt>
                <c:pt idx="60455">
                  <c:v>0.98596686802128597</c:v>
                </c:pt>
                <c:pt idx="60456">
                  <c:v>0.98593982374782996</c:v>
                </c:pt>
                <c:pt idx="60457">
                  <c:v>0.98594740331072905</c:v>
                </c:pt>
                <c:pt idx="60458">
                  <c:v>0.986132242488999</c:v>
                </c:pt>
                <c:pt idx="60459">
                  <c:v>0.98591959630898696</c:v>
                </c:pt>
                <c:pt idx="60460">
                  <c:v>0.98598719447072702</c:v>
                </c:pt>
                <c:pt idx="60461">
                  <c:v>0.98595318389248099</c:v>
                </c:pt>
                <c:pt idx="60462">
                  <c:v>0.98605705403182198</c:v>
                </c:pt>
                <c:pt idx="60463">
                  <c:v>0.98592840602010501</c:v>
                </c:pt>
                <c:pt idx="60464">
                  <c:v>0.98596674595279898</c:v>
                </c:pt>
                <c:pt idx="60465">
                  <c:v>0.98586861416104299</c:v>
                </c:pt>
                <c:pt idx="60466">
                  <c:v>0.98593739338566699</c:v>
                </c:pt>
                <c:pt idx="60467">
                  <c:v>0.98601781544061295</c:v>
                </c:pt>
                <c:pt idx="60468">
                  <c:v>0.98595134059516198</c:v>
                </c:pt>
                <c:pt idx="60469">
                  <c:v>0.98595733796978902</c:v>
                </c:pt>
                <c:pt idx="60470">
                  <c:v>0.98590625081434302</c:v>
                </c:pt>
                <c:pt idx="60471">
                  <c:v>0.98597857196684102</c:v>
                </c:pt>
                <c:pt idx="60472">
                  <c:v>0.98602105285497799</c:v>
                </c:pt>
                <c:pt idx="60473">
                  <c:v>0.98582572292133397</c:v>
                </c:pt>
                <c:pt idx="60474">
                  <c:v>0.98609648157933305</c:v>
                </c:pt>
                <c:pt idx="60475">
                  <c:v>0.98585367104483101</c:v>
                </c:pt>
                <c:pt idx="60476">
                  <c:v>0.98602393099896102</c:v>
                </c:pt>
                <c:pt idx="60477">
                  <c:v>0.98590100003299896</c:v>
                </c:pt>
                <c:pt idx="60478">
                  <c:v>0.98604311160311897</c:v>
                </c:pt>
                <c:pt idx="60479">
                  <c:v>0.98589469202272795</c:v>
                </c:pt>
                <c:pt idx="60480">
                  <c:v>0.98593789721516001</c:v>
                </c:pt>
                <c:pt idx="60481">
                  <c:v>0.98591326584430306</c:v>
                </c:pt>
                <c:pt idx="60482">
                  <c:v>0.985920696561978</c:v>
                </c:pt>
                <c:pt idx="60483">
                  <c:v>0.98595638925439399</c:v>
                </c:pt>
                <c:pt idx="60484">
                  <c:v>0.98608842157110099</c:v>
                </c:pt>
                <c:pt idx="60485">
                  <c:v>0.98601797924080303</c:v>
                </c:pt>
                <c:pt idx="60486">
                  <c:v>0.98591186325606694</c:v>
                </c:pt>
                <c:pt idx="60487">
                  <c:v>0.98595205359156102</c:v>
                </c:pt>
                <c:pt idx="60488">
                  <c:v>0.98597177538056402</c:v>
                </c:pt>
                <c:pt idx="60489">
                  <c:v>0.98594143396510903</c:v>
                </c:pt>
                <c:pt idx="60490">
                  <c:v>0.98605051800113996</c:v>
                </c:pt>
                <c:pt idx="60491">
                  <c:v>0.98590829388137302</c:v>
                </c:pt>
                <c:pt idx="60492">
                  <c:v>0.98599788152224499</c:v>
                </c:pt>
                <c:pt idx="60493">
                  <c:v>0.985890641031958</c:v>
                </c:pt>
                <c:pt idx="60494">
                  <c:v>0.98591561318595899</c:v>
                </c:pt>
                <c:pt idx="60495">
                  <c:v>0.986050099874063</c:v>
                </c:pt>
                <c:pt idx="60496">
                  <c:v>0.98589159409976201</c:v>
                </c:pt>
                <c:pt idx="60497">
                  <c:v>0.98601009263068295</c:v>
                </c:pt>
                <c:pt idx="60498">
                  <c:v>0.98584952413842997</c:v>
                </c:pt>
                <c:pt idx="60499">
                  <c:v>0.98599676027670102</c:v>
                </c:pt>
                <c:pt idx="60500">
                  <c:v>0.98597139710139003</c:v>
                </c:pt>
                <c:pt idx="60501">
                  <c:v>0.98605972232106798</c:v>
                </c:pt>
                <c:pt idx="60502">
                  <c:v>0.98596884582186395</c:v>
                </c:pt>
                <c:pt idx="60503">
                  <c:v>0.98596954284692095</c:v>
                </c:pt>
                <c:pt idx="60504">
                  <c:v>0.98590817029644295</c:v>
                </c:pt>
                <c:pt idx="60505">
                  <c:v>0.98596909846510805</c:v>
                </c:pt>
                <c:pt idx="60506">
                  <c:v>0.98599399628133</c:v>
                </c:pt>
                <c:pt idx="60507">
                  <c:v>0.98584958962696501</c:v>
                </c:pt>
                <c:pt idx="60508">
                  <c:v>0.98590772684248196</c:v>
                </c:pt>
                <c:pt idx="60509">
                  <c:v>0.98598732209722595</c:v>
                </c:pt>
                <c:pt idx="60510">
                  <c:v>0.98603321594106597</c:v>
                </c:pt>
                <c:pt idx="60511">
                  <c:v>0.98591177790508799</c:v>
                </c:pt>
                <c:pt idx="60512">
                  <c:v>0.98606828188749995</c:v>
                </c:pt>
                <c:pt idx="60513">
                  <c:v>0.98592751669909295</c:v>
                </c:pt>
                <c:pt idx="60514">
                  <c:v>0.98604801260235497</c:v>
                </c:pt>
                <c:pt idx="60515">
                  <c:v>0.98592597543775895</c:v>
                </c:pt>
                <c:pt idx="60516">
                  <c:v>0.98596456142806199</c:v>
                </c:pt>
                <c:pt idx="60517">
                  <c:v>0.98595189781173997</c:v>
                </c:pt>
                <c:pt idx="60518">
                  <c:v>0.98599584817201602</c:v>
                </c:pt>
                <c:pt idx="60519">
                  <c:v>0.98608319029793901</c:v>
                </c:pt>
                <c:pt idx="60520">
                  <c:v>0.986016338435736</c:v>
                </c:pt>
                <c:pt idx="60521">
                  <c:v>0.98601325710037702</c:v>
                </c:pt>
                <c:pt idx="60522">
                  <c:v>0.98595558155852803</c:v>
                </c:pt>
                <c:pt idx="60523">
                  <c:v>0.98589086234596002</c:v>
                </c:pt>
                <c:pt idx="60524">
                  <c:v>0.98595577179951499</c:v>
                </c:pt>
                <c:pt idx="60525">
                  <c:v>0.98596029385018702</c:v>
                </c:pt>
                <c:pt idx="60526">
                  <c:v>0.98592950432266102</c:v>
                </c:pt>
                <c:pt idx="60527">
                  <c:v>0.98596605265491799</c:v>
                </c:pt>
                <c:pt idx="60528">
                  <c:v>0.98590939232775598</c:v>
                </c:pt>
                <c:pt idx="60529">
                  <c:v>0.98590631312813604</c:v>
                </c:pt>
                <c:pt idx="60530">
                  <c:v>0.98598899657947603</c:v>
                </c:pt>
                <c:pt idx="60531">
                  <c:v>0.98608030687967096</c:v>
                </c:pt>
                <c:pt idx="60532">
                  <c:v>0.98592424152251401</c:v>
                </c:pt>
                <c:pt idx="60533">
                  <c:v>0.98604850135951605</c:v>
                </c:pt>
                <c:pt idx="60534">
                  <c:v>0.98604858070962098</c:v>
                </c:pt>
                <c:pt idx="60535">
                  <c:v>0.986066810419432</c:v>
                </c:pt>
                <c:pt idx="60536">
                  <c:v>0.98595140106807999</c:v>
                </c:pt>
                <c:pt idx="60537">
                  <c:v>0.98589586711052402</c:v>
                </c:pt>
                <c:pt idx="60538">
                  <c:v>0.98587156775951201</c:v>
                </c:pt>
                <c:pt idx="60539">
                  <c:v>0.98602153109371804</c:v>
                </c:pt>
                <c:pt idx="60540">
                  <c:v>0.98596619481153303</c:v>
                </c:pt>
                <c:pt idx="60541">
                  <c:v>0.985987424058547</c:v>
                </c:pt>
                <c:pt idx="60542">
                  <c:v>0.98592031630363797</c:v>
                </c:pt>
                <c:pt idx="60543">
                  <c:v>0.98605923395601802</c:v>
                </c:pt>
                <c:pt idx="60544">
                  <c:v>0.98597338024418701</c:v>
                </c:pt>
                <c:pt idx="60545">
                  <c:v>0.98611659261208096</c:v>
                </c:pt>
                <c:pt idx="60546">
                  <c:v>0.98593955668349698</c:v>
                </c:pt>
                <c:pt idx="60547">
                  <c:v>0.98601243346310596</c:v>
                </c:pt>
                <c:pt idx="60548">
                  <c:v>0.985920619453724</c:v>
                </c:pt>
                <c:pt idx="60549">
                  <c:v>0.98594713288677305</c:v>
                </c:pt>
                <c:pt idx="60550">
                  <c:v>0.986036773314798</c:v>
                </c:pt>
                <c:pt idx="60551">
                  <c:v>0.98601353499503297</c:v>
                </c:pt>
                <c:pt idx="60552">
                  <c:v>0.98591105085383801</c:v>
                </c:pt>
                <c:pt idx="60553">
                  <c:v>0.98593441625357803</c:v>
                </c:pt>
                <c:pt idx="60554">
                  <c:v>0.98600346220877699</c:v>
                </c:pt>
                <c:pt idx="60555">
                  <c:v>0.98593069421652302</c:v>
                </c:pt>
                <c:pt idx="60556">
                  <c:v>0.98599790577555102</c:v>
                </c:pt>
                <c:pt idx="60557">
                  <c:v>0.98587984016472696</c:v>
                </c:pt>
                <c:pt idx="60558">
                  <c:v>0.98589365919797001</c:v>
                </c:pt>
                <c:pt idx="60559">
                  <c:v>0.98609819680287203</c:v>
                </c:pt>
                <c:pt idx="60560">
                  <c:v>0.98599802217809196</c:v>
                </c:pt>
                <c:pt idx="60561">
                  <c:v>0.98592832595265201</c:v>
                </c:pt>
                <c:pt idx="60562">
                  <c:v>0.985985158185957</c:v>
                </c:pt>
                <c:pt idx="60563">
                  <c:v>0.98597279917760305</c:v>
                </c:pt>
                <c:pt idx="60564">
                  <c:v>0.98587693285845301</c:v>
                </c:pt>
                <c:pt idx="60565">
                  <c:v>0.98595838547672998</c:v>
                </c:pt>
                <c:pt idx="60566">
                  <c:v>0.98591951436747605</c:v>
                </c:pt>
                <c:pt idx="60567">
                  <c:v>0.98597424148335899</c:v>
                </c:pt>
                <c:pt idx="60568">
                  <c:v>0.98600069684626002</c:v>
                </c:pt>
                <c:pt idx="60569">
                  <c:v>0.98594795569950699</c:v>
                </c:pt>
                <c:pt idx="60570">
                  <c:v>0.98590756586692996</c:v>
                </c:pt>
                <c:pt idx="60571">
                  <c:v>0.98604161215971797</c:v>
                </c:pt>
                <c:pt idx="60572">
                  <c:v>0.98591789326620305</c:v>
                </c:pt>
                <c:pt idx="60573">
                  <c:v>0.98609357276280296</c:v>
                </c:pt>
                <c:pt idx="60574">
                  <c:v>0.985987642468523</c:v>
                </c:pt>
                <c:pt idx="60575">
                  <c:v>0.98603832606243502</c:v>
                </c:pt>
                <c:pt idx="60576">
                  <c:v>0.98592574334966898</c:v>
                </c:pt>
                <c:pt idx="60577">
                  <c:v>0.98594479856960504</c:v>
                </c:pt>
                <c:pt idx="60578">
                  <c:v>0.98595566535189505</c:v>
                </c:pt>
                <c:pt idx="60579">
                  <c:v>0.98599161020311199</c:v>
                </c:pt>
                <c:pt idx="60580">
                  <c:v>0.98594315268846899</c:v>
                </c:pt>
                <c:pt idx="60581">
                  <c:v>0.98607067732331599</c:v>
                </c:pt>
                <c:pt idx="60582">
                  <c:v>0.986055926268254</c:v>
                </c:pt>
                <c:pt idx="60583">
                  <c:v>0.98599085511905404</c:v>
                </c:pt>
                <c:pt idx="60584">
                  <c:v>0.98599107980710599</c:v>
                </c:pt>
                <c:pt idx="60585">
                  <c:v>0.98596663907371496</c:v>
                </c:pt>
                <c:pt idx="60586">
                  <c:v>0.98588696068503701</c:v>
                </c:pt>
                <c:pt idx="60587">
                  <c:v>0.98592145517364904</c:v>
                </c:pt>
                <c:pt idx="60588">
                  <c:v>0.986012579459284</c:v>
                </c:pt>
                <c:pt idx="60589">
                  <c:v>0.98618729359742996</c:v>
                </c:pt>
                <c:pt idx="60590">
                  <c:v>0.98587695355111904</c:v>
                </c:pt>
                <c:pt idx="60591">
                  <c:v>0.985975825198251</c:v>
                </c:pt>
                <c:pt idx="60592">
                  <c:v>0.98591069271648701</c:v>
                </c:pt>
                <c:pt idx="60593">
                  <c:v>0.98605240263195704</c:v>
                </c:pt>
                <c:pt idx="60594">
                  <c:v>0.98587740057102702</c:v>
                </c:pt>
                <c:pt idx="60595">
                  <c:v>0.98599393719816497</c:v>
                </c:pt>
                <c:pt idx="60596">
                  <c:v>0.98584395438204497</c:v>
                </c:pt>
                <c:pt idx="60597">
                  <c:v>0.98597043132704598</c:v>
                </c:pt>
                <c:pt idx="60598">
                  <c:v>0.98588299378940203</c:v>
                </c:pt>
                <c:pt idx="60599">
                  <c:v>0.98598169596843199</c:v>
                </c:pt>
                <c:pt idx="60600">
                  <c:v>0.98577646170063804</c:v>
                </c:pt>
                <c:pt idx="60601">
                  <c:v>0.98599308047242196</c:v>
                </c:pt>
                <c:pt idx="60602">
                  <c:v>0.98591993177888504</c:v>
                </c:pt>
                <c:pt idx="60603">
                  <c:v>0.98599095266069503</c:v>
                </c:pt>
                <c:pt idx="60604">
                  <c:v>0.98593547222018796</c:v>
                </c:pt>
                <c:pt idx="60605">
                  <c:v>0.98602145947392394</c:v>
                </c:pt>
                <c:pt idx="60606">
                  <c:v>0.985958456200696</c:v>
                </c:pt>
                <c:pt idx="60607">
                  <c:v>0.98609356830941097</c:v>
                </c:pt>
                <c:pt idx="60608">
                  <c:v>0.98590400309128601</c:v>
                </c:pt>
                <c:pt idx="60609">
                  <c:v>0.98597795668203703</c:v>
                </c:pt>
                <c:pt idx="60610">
                  <c:v>0.98584868564779704</c:v>
                </c:pt>
                <c:pt idx="60611">
                  <c:v>0.98592529845554699</c:v>
                </c:pt>
                <c:pt idx="60612">
                  <c:v>0.98597599891143495</c:v>
                </c:pt>
                <c:pt idx="60613">
                  <c:v>0.98611615024231802</c:v>
                </c:pt>
                <c:pt idx="60614">
                  <c:v>0.98590696102470599</c:v>
                </c:pt>
                <c:pt idx="60615">
                  <c:v>0.98607483136222596</c:v>
                </c:pt>
                <c:pt idx="60616">
                  <c:v>0.98596843117396005</c:v>
                </c:pt>
                <c:pt idx="60617">
                  <c:v>0.98600165341649004</c:v>
                </c:pt>
                <c:pt idx="60618">
                  <c:v>0.98591710176557701</c:v>
                </c:pt>
                <c:pt idx="60619">
                  <c:v>0.98596827487838001</c:v>
                </c:pt>
                <c:pt idx="60620">
                  <c:v>0.98582625125313805</c:v>
                </c:pt>
                <c:pt idx="60621">
                  <c:v>0.98599282574846603</c:v>
                </c:pt>
                <c:pt idx="60622">
                  <c:v>0.98588777825812601</c:v>
                </c:pt>
                <c:pt idx="60623">
                  <c:v>0.98593058384381604</c:v>
                </c:pt>
                <c:pt idx="60624">
                  <c:v>0.98595581115443398</c:v>
                </c:pt>
                <c:pt idx="60625">
                  <c:v>0.98601638391264901</c:v>
                </c:pt>
                <c:pt idx="60626">
                  <c:v>0.98588531687922898</c:v>
                </c:pt>
                <c:pt idx="60627">
                  <c:v>0.98611652437956099</c:v>
                </c:pt>
                <c:pt idx="60628">
                  <c:v>0.98602318056328098</c:v>
                </c:pt>
                <c:pt idx="60629">
                  <c:v>0.98607783934803495</c:v>
                </c:pt>
                <c:pt idx="60630">
                  <c:v>0.98602815276138001</c:v>
                </c:pt>
                <c:pt idx="60631">
                  <c:v>0.985985189979945</c:v>
                </c:pt>
                <c:pt idx="60632">
                  <c:v>0.98592947768221795</c:v>
                </c:pt>
                <c:pt idx="60633">
                  <c:v>0.98598684303518802</c:v>
                </c:pt>
                <c:pt idx="60634">
                  <c:v>0.98601420536379203</c:v>
                </c:pt>
                <c:pt idx="60635">
                  <c:v>0.98595463831598396</c:v>
                </c:pt>
                <c:pt idx="60636">
                  <c:v>0.98594147115252695</c:v>
                </c:pt>
                <c:pt idx="60637">
                  <c:v>0.98592293784127905</c:v>
                </c:pt>
                <c:pt idx="60638">
                  <c:v>0.986023347511228</c:v>
                </c:pt>
                <c:pt idx="60639">
                  <c:v>0.98598551043710503</c:v>
                </c:pt>
                <c:pt idx="60640">
                  <c:v>0.98596130752140698</c:v>
                </c:pt>
                <c:pt idx="60641">
                  <c:v>0.98593493648057196</c:v>
                </c:pt>
                <c:pt idx="60642">
                  <c:v>0.98602498001013805</c:v>
                </c:pt>
                <c:pt idx="60643">
                  <c:v>0.98591331567424001</c:v>
                </c:pt>
                <c:pt idx="60644">
                  <c:v>0.98602954342487903</c:v>
                </c:pt>
                <c:pt idx="60645">
                  <c:v>0.98608730871838002</c:v>
                </c:pt>
                <c:pt idx="60646">
                  <c:v>0.98598680767442104</c:v>
                </c:pt>
                <c:pt idx="60647">
                  <c:v>0.98604276157095405</c:v>
                </c:pt>
                <c:pt idx="60648">
                  <c:v>0.98602825968067798</c:v>
                </c:pt>
                <c:pt idx="60649">
                  <c:v>0.98597002276132295</c:v>
                </c:pt>
                <c:pt idx="60650">
                  <c:v>0.98594833924066805</c:v>
                </c:pt>
                <c:pt idx="60651">
                  <c:v>0.98595619813380198</c:v>
                </c:pt>
                <c:pt idx="60652">
                  <c:v>0.98596085284266699</c:v>
                </c:pt>
                <c:pt idx="60653">
                  <c:v>0.98604401073023396</c:v>
                </c:pt>
                <c:pt idx="60654">
                  <c:v>0.985911173053031</c:v>
                </c:pt>
                <c:pt idx="60655">
                  <c:v>0.98595362744569304</c:v>
                </c:pt>
                <c:pt idx="60656">
                  <c:v>0.98589371402770698</c:v>
                </c:pt>
                <c:pt idx="60657">
                  <c:v>0.98596136986106797</c:v>
                </c:pt>
                <c:pt idx="60658">
                  <c:v>0.98603379418027604</c:v>
                </c:pt>
                <c:pt idx="60659">
                  <c:v>0.98604229620577299</c:v>
                </c:pt>
                <c:pt idx="60660">
                  <c:v>0.98602860727308095</c:v>
                </c:pt>
                <c:pt idx="60661">
                  <c:v>0.98597636842008096</c:v>
                </c:pt>
                <c:pt idx="60662">
                  <c:v>0.98599274714465002</c:v>
                </c:pt>
                <c:pt idx="60663">
                  <c:v>0.98599763966753196</c:v>
                </c:pt>
                <c:pt idx="60664">
                  <c:v>0.98598725844333301</c:v>
                </c:pt>
                <c:pt idx="60665">
                  <c:v>0.98600145532382799</c:v>
                </c:pt>
                <c:pt idx="60666">
                  <c:v>0.985993702454798</c:v>
                </c:pt>
                <c:pt idx="60667">
                  <c:v>0.98584859150353399</c:v>
                </c:pt>
                <c:pt idx="60668">
                  <c:v>0.98599727797264103</c:v>
                </c:pt>
                <c:pt idx="60669">
                  <c:v>0.98581500060218497</c:v>
                </c:pt>
                <c:pt idx="60670">
                  <c:v>0.98586873746940695</c:v>
                </c:pt>
                <c:pt idx="60671">
                  <c:v>0.98597670049707598</c:v>
                </c:pt>
                <c:pt idx="60672">
                  <c:v>0.98603377198687203</c:v>
                </c:pt>
                <c:pt idx="60673">
                  <c:v>0.98599075095161504</c:v>
                </c:pt>
                <c:pt idx="60674">
                  <c:v>0.98600278275857001</c:v>
                </c:pt>
                <c:pt idx="60675">
                  <c:v>0.98600362195438795</c:v>
                </c:pt>
                <c:pt idx="60676">
                  <c:v>0.98592435915532395</c:v>
                </c:pt>
                <c:pt idx="60677">
                  <c:v>0.98590347065796902</c:v>
                </c:pt>
                <c:pt idx="60678">
                  <c:v>0.98591465792176303</c:v>
                </c:pt>
                <c:pt idx="60679">
                  <c:v>0.98610682219026202</c:v>
                </c:pt>
                <c:pt idx="60680">
                  <c:v>0.98598852397849701</c:v>
                </c:pt>
                <c:pt idx="60681">
                  <c:v>0.985944461478242</c:v>
                </c:pt>
                <c:pt idx="60682">
                  <c:v>0.98601309936887005</c:v>
                </c:pt>
                <c:pt idx="60683">
                  <c:v>0.98596047713669399</c:v>
                </c:pt>
                <c:pt idx="60684">
                  <c:v>0.986025901664773</c:v>
                </c:pt>
                <c:pt idx="60685">
                  <c:v>0.98602402445000703</c:v>
                </c:pt>
                <c:pt idx="60686">
                  <c:v>0.98591616521949899</c:v>
                </c:pt>
                <c:pt idx="60687">
                  <c:v>0.98587666494481796</c:v>
                </c:pt>
                <c:pt idx="60688">
                  <c:v>0.98598484315867096</c:v>
                </c:pt>
                <c:pt idx="60689">
                  <c:v>0.98596827248754104</c:v>
                </c:pt>
                <c:pt idx="60690">
                  <c:v>0.98591039039018402</c:v>
                </c:pt>
                <c:pt idx="60691">
                  <c:v>0.98588867308055905</c:v>
                </c:pt>
                <c:pt idx="60692">
                  <c:v>0.985929524574923</c:v>
                </c:pt>
                <c:pt idx="60693">
                  <c:v>0.98599806417121505</c:v>
                </c:pt>
                <c:pt idx="60694">
                  <c:v>0.98593788270986604</c:v>
                </c:pt>
                <c:pt idx="60695">
                  <c:v>0.98589943291621895</c:v>
                </c:pt>
                <c:pt idx="60696">
                  <c:v>0.98596079798790803</c:v>
                </c:pt>
                <c:pt idx="60697">
                  <c:v>0.98596310610461002</c:v>
                </c:pt>
                <c:pt idx="60698">
                  <c:v>0.98601342030247296</c:v>
                </c:pt>
                <c:pt idx="60699">
                  <c:v>0.98613782532235394</c:v>
                </c:pt>
                <c:pt idx="60700">
                  <c:v>0.98600714281241397</c:v>
                </c:pt>
                <c:pt idx="60701">
                  <c:v>0.98599949065613801</c:v>
                </c:pt>
                <c:pt idx="60702">
                  <c:v>0.98595666017637495</c:v>
                </c:pt>
                <c:pt idx="60703">
                  <c:v>0.98598630713618096</c:v>
                </c:pt>
                <c:pt idx="60704">
                  <c:v>0.986031033740703</c:v>
                </c:pt>
                <c:pt idx="60705">
                  <c:v>0.98598818993570403</c:v>
                </c:pt>
                <c:pt idx="60706">
                  <c:v>0.98598267003911799</c:v>
                </c:pt>
                <c:pt idx="60707">
                  <c:v>0.98598568227862604</c:v>
                </c:pt>
                <c:pt idx="60708">
                  <c:v>0.98586763305509795</c:v>
                </c:pt>
                <c:pt idx="60709">
                  <c:v>0.98599687418819004</c:v>
                </c:pt>
                <c:pt idx="60710">
                  <c:v>0.985863345960594</c:v>
                </c:pt>
                <c:pt idx="60711">
                  <c:v>0.98609341173603404</c:v>
                </c:pt>
                <c:pt idx="60712">
                  <c:v>0.98588291843152798</c:v>
                </c:pt>
                <c:pt idx="60713">
                  <c:v>0.98610194191024303</c:v>
                </c:pt>
                <c:pt idx="60714">
                  <c:v>0.98591697507021403</c:v>
                </c:pt>
                <c:pt idx="60715">
                  <c:v>0.9860180149519</c:v>
                </c:pt>
                <c:pt idx="60716">
                  <c:v>0.98586042817994102</c:v>
                </c:pt>
                <c:pt idx="60717">
                  <c:v>0.98599171642474803</c:v>
                </c:pt>
                <c:pt idx="60718">
                  <c:v>0.98605569602183196</c:v>
                </c:pt>
                <c:pt idx="60719">
                  <c:v>0.98589244609883897</c:v>
                </c:pt>
                <c:pt idx="60720">
                  <c:v>0.98611232485429201</c:v>
                </c:pt>
                <c:pt idx="60721">
                  <c:v>0.98595984722478003</c:v>
                </c:pt>
                <c:pt idx="60722">
                  <c:v>0.985932719330884</c:v>
                </c:pt>
                <c:pt idx="60723">
                  <c:v>0.98601058650106599</c:v>
                </c:pt>
                <c:pt idx="60724">
                  <c:v>0.98593313889275302</c:v>
                </c:pt>
                <c:pt idx="60725">
                  <c:v>0.98590308781398095</c:v>
                </c:pt>
                <c:pt idx="60726">
                  <c:v>0.98592061643386797</c:v>
                </c:pt>
                <c:pt idx="60727">
                  <c:v>0.98603864313969802</c:v>
                </c:pt>
                <c:pt idx="60728">
                  <c:v>0.98600342561593901</c:v>
                </c:pt>
                <c:pt idx="60729">
                  <c:v>0.98591672577989997</c:v>
                </c:pt>
                <c:pt idx="60730">
                  <c:v>0.98592614162890202</c:v>
                </c:pt>
                <c:pt idx="60731">
                  <c:v>0.98596518001677202</c:v>
                </c:pt>
                <c:pt idx="60732">
                  <c:v>0.98602311871280701</c:v>
                </c:pt>
                <c:pt idx="60733">
                  <c:v>0.98584184134570996</c:v>
                </c:pt>
                <c:pt idx="60734">
                  <c:v>0.98596120783643304</c:v>
                </c:pt>
                <c:pt idx="60735">
                  <c:v>0.98587877382297895</c:v>
                </c:pt>
                <c:pt idx="60736">
                  <c:v>0.98600678448984003</c:v>
                </c:pt>
                <c:pt idx="60737">
                  <c:v>0.98580902623085698</c:v>
                </c:pt>
                <c:pt idx="60738">
                  <c:v>0.98592534657750297</c:v>
                </c:pt>
                <c:pt idx="60739">
                  <c:v>0.98599161888426501</c:v>
                </c:pt>
                <c:pt idx="60740">
                  <c:v>0.98602331930490394</c:v>
                </c:pt>
                <c:pt idx="60741">
                  <c:v>0.98596160552601397</c:v>
                </c:pt>
                <c:pt idx="60742">
                  <c:v>0.985941200466395</c:v>
                </c:pt>
                <c:pt idx="60743">
                  <c:v>0.98603315445973505</c:v>
                </c:pt>
                <c:pt idx="60744">
                  <c:v>0.985862788654851</c:v>
                </c:pt>
                <c:pt idx="60745">
                  <c:v>0.986013510837776</c:v>
                </c:pt>
                <c:pt idx="60746">
                  <c:v>0.98592894184578805</c:v>
                </c:pt>
                <c:pt idx="60747">
                  <c:v>0.98611548836711205</c:v>
                </c:pt>
                <c:pt idx="60748">
                  <c:v>0.98606488636700196</c:v>
                </c:pt>
                <c:pt idx="60749">
                  <c:v>0.985989721281606</c:v>
                </c:pt>
                <c:pt idx="60750">
                  <c:v>0.98603138181086203</c:v>
                </c:pt>
                <c:pt idx="60751">
                  <c:v>0.98606014051426405</c:v>
                </c:pt>
                <c:pt idx="60752">
                  <c:v>0.98589125989827697</c:v>
                </c:pt>
                <c:pt idx="60753">
                  <c:v>0.98589615733937497</c:v>
                </c:pt>
                <c:pt idx="60754">
                  <c:v>0.98595796078482201</c:v>
                </c:pt>
                <c:pt idx="60755">
                  <c:v>0.98598312471399396</c:v>
                </c:pt>
                <c:pt idx="60756">
                  <c:v>0.98588617485357699</c:v>
                </c:pt>
                <c:pt idx="60757">
                  <c:v>0.98599255610105596</c:v>
                </c:pt>
                <c:pt idx="60758">
                  <c:v>0.985897402148317</c:v>
                </c:pt>
                <c:pt idx="60759">
                  <c:v>0.98601001723192405</c:v>
                </c:pt>
                <c:pt idx="60760">
                  <c:v>0.98605058690145297</c:v>
                </c:pt>
                <c:pt idx="60761">
                  <c:v>0.98594793547944204</c:v>
                </c:pt>
                <c:pt idx="60762">
                  <c:v>0.98603516593958296</c:v>
                </c:pt>
                <c:pt idx="60763">
                  <c:v>0.98589800488226997</c:v>
                </c:pt>
                <c:pt idx="60764">
                  <c:v>0.98590290544618597</c:v>
                </c:pt>
                <c:pt idx="60765">
                  <c:v>0.98594759832989798</c:v>
                </c:pt>
                <c:pt idx="60766">
                  <c:v>0.985967392245232</c:v>
                </c:pt>
                <c:pt idx="60767">
                  <c:v>0.98611150436319295</c:v>
                </c:pt>
                <c:pt idx="60768">
                  <c:v>0.98592466710704096</c:v>
                </c:pt>
                <c:pt idx="60769">
                  <c:v>0.98597354621705302</c:v>
                </c:pt>
                <c:pt idx="60770">
                  <c:v>0.98593872929947701</c:v>
                </c:pt>
                <c:pt idx="60771">
                  <c:v>0.98587863090300798</c:v>
                </c:pt>
                <c:pt idx="60772">
                  <c:v>0.98597614382476895</c:v>
                </c:pt>
                <c:pt idx="60773">
                  <c:v>0.98604352993928701</c:v>
                </c:pt>
                <c:pt idx="60774">
                  <c:v>0.98588765444246995</c:v>
                </c:pt>
                <c:pt idx="60775">
                  <c:v>0.98599950628655697</c:v>
                </c:pt>
                <c:pt idx="60776">
                  <c:v>0.98601246836030398</c:v>
                </c:pt>
                <c:pt idx="60777">
                  <c:v>0.98595827551786097</c:v>
                </c:pt>
                <c:pt idx="60778">
                  <c:v>0.98603263187182499</c:v>
                </c:pt>
                <c:pt idx="60779">
                  <c:v>0.98601818760012405</c:v>
                </c:pt>
                <c:pt idx="60780">
                  <c:v>0.98598548295661403</c:v>
                </c:pt>
                <c:pt idx="60781">
                  <c:v>0.98600948402557897</c:v>
                </c:pt>
                <c:pt idx="60782">
                  <c:v>0.98605970597200499</c:v>
                </c:pt>
                <c:pt idx="60783">
                  <c:v>0.98600779639577796</c:v>
                </c:pt>
                <c:pt idx="60784">
                  <c:v>0.98602405408930105</c:v>
                </c:pt>
                <c:pt idx="60785">
                  <c:v>0.98599420712907604</c:v>
                </c:pt>
                <c:pt idx="60786">
                  <c:v>0.98602940337340905</c:v>
                </c:pt>
                <c:pt idx="60787">
                  <c:v>0.98606197336013202</c:v>
                </c:pt>
                <c:pt idx="60788">
                  <c:v>0.98594726246213205</c:v>
                </c:pt>
                <c:pt idx="60789">
                  <c:v>0.98602260159301003</c:v>
                </c:pt>
                <c:pt idx="60790">
                  <c:v>0.98588780914846996</c:v>
                </c:pt>
                <c:pt idx="60791">
                  <c:v>0.98600487187558705</c:v>
                </c:pt>
                <c:pt idx="60792">
                  <c:v>0.98594015440221205</c:v>
                </c:pt>
                <c:pt idx="60793">
                  <c:v>0.98602150061469696</c:v>
                </c:pt>
                <c:pt idx="60794">
                  <c:v>0.98592316299036398</c:v>
                </c:pt>
                <c:pt idx="60795">
                  <c:v>0.98594444865893704</c:v>
                </c:pt>
                <c:pt idx="60796">
                  <c:v>0.98606371026726003</c:v>
                </c:pt>
                <c:pt idx="60797">
                  <c:v>0.98595208194449302</c:v>
                </c:pt>
                <c:pt idx="60798">
                  <c:v>0.985978688832998</c:v>
                </c:pt>
                <c:pt idx="60799">
                  <c:v>0.98589710040504797</c:v>
                </c:pt>
                <c:pt idx="60800">
                  <c:v>0.98610514180660602</c:v>
                </c:pt>
                <c:pt idx="60801">
                  <c:v>0.98595374954060799</c:v>
                </c:pt>
                <c:pt idx="60802">
                  <c:v>0.98598127880347697</c:v>
                </c:pt>
                <c:pt idx="60803">
                  <c:v>0.98588148672263198</c:v>
                </c:pt>
                <c:pt idx="60804">
                  <c:v>0.98601745426101295</c:v>
                </c:pt>
                <c:pt idx="60805">
                  <c:v>0.98609211218625703</c:v>
                </c:pt>
                <c:pt idx="60806">
                  <c:v>0.98597436420585804</c:v>
                </c:pt>
                <c:pt idx="60807">
                  <c:v>0.98596752059042903</c:v>
                </c:pt>
                <c:pt idx="60808">
                  <c:v>0.98591441119989998</c:v>
                </c:pt>
                <c:pt idx="60809">
                  <c:v>0.98592154057485104</c:v>
                </c:pt>
                <c:pt idx="60810">
                  <c:v>0.98593047795204902</c:v>
                </c:pt>
                <c:pt idx="60811">
                  <c:v>0.98597254975346804</c:v>
                </c:pt>
                <c:pt idx="60812">
                  <c:v>0.98613961088086199</c:v>
                </c:pt>
                <c:pt idx="60813">
                  <c:v>0.98591651531402202</c:v>
                </c:pt>
                <c:pt idx="60814">
                  <c:v>0.98606395270883596</c:v>
                </c:pt>
                <c:pt idx="60815">
                  <c:v>0.98601696452756704</c:v>
                </c:pt>
                <c:pt idx="60816">
                  <c:v>0.98602743112282099</c:v>
                </c:pt>
                <c:pt idx="60817">
                  <c:v>0.98601093611976198</c:v>
                </c:pt>
                <c:pt idx="60818">
                  <c:v>0.98592742674594103</c:v>
                </c:pt>
                <c:pt idx="60819">
                  <c:v>0.98595991580326503</c:v>
                </c:pt>
                <c:pt idx="60820">
                  <c:v>0.98594404127564805</c:v>
                </c:pt>
                <c:pt idx="60821">
                  <c:v>0.98590450144494501</c:v>
                </c:pt>
                <c:pt idx="60822">
                  <c:v>0.985931211636214</c:v>
                </c:pt>
                <c:pt idx="60823">
                  <c:v>0.98610726737962795</c:v>
                </c:pt>
                <c:pt idx="60824">
                  <c:v>0.98592912571631697</c:v>
                </c:pt>
                <c:pt idx="60825">
                  <c:v>0.98602609527852103</c:v>
                </c:pt>
                <c:pt idx="60826">
                  <c:v>0.98580494570229804</c:v>
                </c:pt>
                <c:pt idx="60827">
                  <c:v>0.98605600570160301</c:v>
                </c:pt>
                <c:pt idx="60828">
                  <c:v>0.98597781500836001</c:v>
                </c:pt>
                <c:pt idx="60829">
                  <c:v>0.98611985928507595</c:v>
                </c:pt>
                <c:pt idx="60830">
                  <c:v>0.98595870685414899</c:v>
                </c:pt>
                <c:pt idx="60831">
                  <c:v>0.98593224991352901</c:v>
                </c:pt>
                <c:pt idx="60832">
                  <c:v>0.98591958044023298</c:v>
                </c:pt>
                <c:pt idx="60833">
                  <c:v>0.98599306994929803</c:v>
                </c:pt>
                <c:pt idx="60834">
                  <c:v>0.98602539188624505</c:v>
                </c:pt>
                <c:pt idx="60835">
                  <c:v>0.98607968017703396</c:v>
                </c:pt>
                <c:pt idx="60836">
                  <c:v>0.98599631698291101</c:v>
                </c:pt>
                <c:pt idx="60837">
                  <c:v>0.98605204813214198</c:v>
                </c:pt>
                <c:pt idx="60838">
                  <c:v>0.98587979360914602</c:v>
                </c:pt>
                <c:pt idx="60839">
                  <c:v>0.98604774819488505</c:v>
                </c:pt>
                <c:pt idx="60840">
                  <c:v>0.98595098083745003</c:v>
                </c:pt>
                <c:pt idx="60841">
                  <c:v>0.98609869495665903</c:v>
                </c:pt>
                <c:pt idx="60842">
                  <c:v>0.986026394159078</c:v>
                </c:pt>
                <c:pt idx="60843">
                  <c:v>0.98589254622339595</c:v>
                </c:pt>
                <c:pt idx="60844">
                  <c:v>0.98603748393799895</c:v>
                </c:pt>
                <c:pt idx="60845">
                  <c:v>0.98593111396368704</c:v>
                </c:pt>
                <c:pt idx="60846">
                  <c:v>0.98588403787010204</c:v>
                </c:pt>
                <c:pt idx="60847">
                  <c:v>0.98606320922213597</c:v>
                </c:pt>
                <c:pt idx="60848">
                  <c:v>0.985823194496115</c:v>
                </c:pt>
                <c:pt idx="60849">
                  <c:v>0.98593704586435305</c:v>
                </c:pt>
                <c:pt idx="60850">
                  <c:v>0.98591985491453205</c:v>
                </c:pt>
                <c:pt idx="60851">
                  <c:v>0.98606040761547797</c:v>
                </c:pt>
                <c:pt idx="60852">
                  <c:v>0.98597079717007996</c:v>
                </c:pt>
                <c:pt idx="60853">
                  <c:v>0.985920745489414</c:v>
                </c:pt>
                <c:pt idx="60854">
                  <c:v>0.98600440569974501</c:v>
                </c:pt>
                <c:pt idx="60855">
                  <c:v>0.985911005358177</c:v>
                </c:pt>
                <c:pt idx="60856">
                  <c:v>0.98599688121811602</c:v>
                </c:pt>
                <c:pt idx="60857">
                  <c:v>0.98589911436665401</c:v>
                </c:pt>
                <c:pt idx="60858">
                  <c:v>0.98585058060297504</c:v>
                </c:pt>
                <c:pt idx="60859">
                  <c:v>0.98599960622113603</c:v>
                </c:pt>
                <c:pt idx="60860">
                  <c:v>0.98586674036835198</c:v>
                </c:pt>
                <c:pt idx="60861">
                  <c:v>0.98597826802484001</c:v>
                </c:pt>
                <c:pt idx="60862">
                  <c:v>0.98587571124695295</c:v>
                </c:pt>
                <c:pt idx="60863">
                  <c:v>0.98594765058213696</c:v>
                </c:pt>
                <c:pt idx="60864">
                  <c:v>0.98592674458909801</c:v>
                </c:pt>
                <c:pt idx="60865">
                  <c:v>0.98601652736832301</c:v>
                </c:pt>
                <c:pt idx="60866">
                  <c:v>0.98589140726644497</c:v>
                </c:pt>
                <c:pt idx="60867">
                  <c:v>0.98586618505550305</c:v>
                </c:pt>
                <c:pt idx="60868">
                  <c:v>0.98594015762494802</c:v>
                </c:pt>
                <c:pt idx="60869">
                  <c:v>0.985987269218905</c:v>
                </c:pt>
                <c:pt idx="60870">
                  <c:v>0.98599466821262904</c:v>
                </c:pt>
                <c:pt idx="60871">
                  <c:v>0.98600618215678004</c:v>
                </c:pt>
                <c:pt idx="60872">
                  <c:v>0.98585391088269103</c:v>
                </c:pt>
                <c:pt idx="60873">
                  <c:v>0.98607634118295195</c:v>
                </c:pt>
                <c:pt idx="60874">
                  <c:v>0.985970801214898</c:v>
                </c:pt>
                <c:pt idx="60875">
                  <c:v>0.98596977564439503</c:v>
                </c:pt>
                <c:pt idx="60876">
                  <c:v>0.98593102556199397</c:v>
                </c:pt>
                <c:pt idx="60877">
                  <c:v>0.98594869388315498</c:v>
                </c:pt>
                <c:pt idx="60878">
                  <c:v>0.98601750567341995</c:v>
                </c:pt>
                <c:pt idx="60879">
                  <c:v>0.98601124217549196</c:v>
                </c:pt>
                <c:pt idx="60880">
                  <c:v>0.98605429557954405</c:v>
                </c:pt>
                <c:pt idx="60881">
                  <c:v>0.98589618457395101</c:v>
                </c:pt>
                <c:pt idx="60882">
                  <c:v>0.98605087902858501</c:v>
                </c:pt>
                <c:pt idx="60883">
                  <c:v>0.98587311638434205</c:v>
                </c:pt>
                <c:pt idx="60884">
                  <c:v>0.98605339508994905</c:v>
                </c:pt>
                <c:pt idx="60885">
                  <c:v>0.98585018442902395</c:v>
                </c:pt>
                <c:pt idx="60886">
                  <c:v>0.98588553752255503</c:v>
                </c:pt>
                <c:pt idx="60887">
                  <c:v>0.98607128866169602</c:v>
                </c:pt>
                <c:pt idx="60888">
                  <c:v>0.98592958872911396</c:v>
                </c:pt>
                <c:pt idx="60889">
                  <c:v>0.98595700927677099</c:v>
                </c:pt>
                <c:pt idx="60890">
                  <c:v>0.98594541701774896</c:v>
                </c:pt>
                <c:pt idx="60891">
                  <c:v>0.985881296726412</c:v>
                </c:pt>
                <c:pt idx="60892">
                  <c:v>0.98593686468902997</c:v>
                </c:pt>
                <c:pt idx="60893">
                  <c:v>0.98596093301614296</c:v>
                </c:pt>
                <c:pt idx="60894">
                  <c:v>0.985942700941281</c:v>
                </c:pt>
                <c:pt idx="60895">
                  <c:v>0.98599210514243196</c:v>
                </c:pt>
                <c:pt idx="60896">
                  <c:v>0.985950478718847</c:v>
                </c:pt>
                <c:pt idx="60897">
                  <c:v>0.98606811384469795</c:v>
                </c:pt>
                <c:pt idx="60898">
                  <c:v>0.98586612473592306</c:v>
                </c:pt>
                <c:pt idx="60899">
                  <c:v>0.98601099819153704</c:v>
                </c:pt>
                <c:pt idx="60900">
                  <c:v>0.98588369600068804</c:v>
                </c:pt>
                <c:pt idx="60901">
                  <c:v>0.98604174523989596</c:v>
                </c:pt>
                <c:pt idx="60902">
                  <c:v>0.98602380550020496</c:v>
                </c:pt>
                <c:pt idx="60903">
                  <c:v>0.98596170739881595</c:v>
                </c:pt>
                <c:pt idx="60904">
                  <c:v>0.98597958849279099</c:v>
                </c:pt>
                <c:pt idx="60905">
                  <c:v>0.98603118207671903</c:v>
                </c:pt>
                <c:pt idx="60906">
                  <c:v>0.98592680802033905</c:v>
                </c:pt>
                <c:pt idx="60907">
                  <c:v>0.98601370477308004</c:v>
                </c:pt>
                <c:pt idx="60908">
                  <c:v>0.98590505403809903</c:v>
                </c:pt>
                <c:pt idx="60909">
                  <c:v>0.98584969995180605</c:v>
                </c:pt>
                <c:pt idx="60910">
                  <c:v>0.98592602993742495</c:v>
                </c:pt>
                <c:pt idx="60911">
                  <c:v>0.98590991278769402</c:v>
                </c:pt>
                <c:pt idx="60912">
                  <c:v>0.98590696503556496</c:v>
                </c:pt>
                <c:pt idx="60913">
                  <c:v>0.98593178325938102</c:v>
                </c:pt>
                <c:pt idx="60914">
                  <c:v>0.98594079177753102</c:v>
                </c:pt>
                <c:pt idx="60915">
                  <c:v>0.985844867980462</c:v>
                </c:pt>
                <c:pt idx="60916">
                  <c:v>0.98597539192038397</c:v>
                </c:pt>
                <c:pt idx="60917">
                  <c:v>0.98596112621547705</c:v>
                </c:pt>
                <c:pt idx="60918">
                  <c:v>0.98592831826831295</c:v>
                </c:pt>
                <c:pt idx="60919">
                  <c:v>0.986077535163847</c:v>
                </c:pt>
                <c:pt idx="60920">
                  <c:v>0.98593936791209602</c:v>
                </c:pt>
                <c:pt idx="60921">
                  <c:v>0.98595765667573498</c:v>
                </c:pt>
                <c:pt idx="60922">
                  <c:v>0.98592710516981497</c:v>
                </c:pt>
                <c:pt idx="60923">
                  <c:v>0.98593461071699795</c:v>
                </c:pt>
                <c:pt idx="60924">
                  <c:v>0.98601668349873595</c:v>
                </c:pt>
                <c:pt idx="60925">
                  <c:v>0.98606392235653895</c:v>
                </c:pt>
                <c:pt idx="60926">
                  <c:v>0.98604970183734097</c:v>
                </c:pt>
                <c:pt idx="60927">
                  <c:v>0.98589533586552502</c:v>
                </c:pt>
                <c:pt idx="60928">
                  <c:v>0.98596324880049702</c:v>
                </c:pt>
                <c:pt idx="60929">
                  <c:v>0.98586471949827703</c:v>
                </c:pt>
                <c:pt idx="60930">
                  <c:v>0.98594675324747505</c:v>
                </c:pt>
                <c:pt idx="60931">
                  <c:v>0.98605608460900296</c:v>
                </c:pt>
                <c:pt idx="60932">
                  <c:v>0.98599146862111298</c:v>
                </c:pt>
                <c:pt idx="60933">
                  <c:v>0.985937759904297</c:v>
                </c:pt>
                <c:pt idx="60934">
                  <c:v>0.98584363742654801</c:v>
                </c:pt>
                <c:pt idx="60935">
                  <c:v>0.98593213963812898</c:v>
                </c:pt>
                <c:pt idx="60936">
                  <c:v>0.98596463305414905</c:v>
                </c:pt>
                <c:pt idx="60937">
                  <c:v>0.985936663765833</c:v>
                </c:pt>
                <c:pt idx="60938">
                  <c:v>0.98599912867167805</c:v>
                </c:pt>
                <c:pt idx="60939">
                  <c:v>0.98602974279695899</c:v>
                </c:pt>
                <c:pt idx="60940">
                  <c:v>0.98596779588051198</c:v>
                </c:pt>
                <c:pt idx="60941">
                  <c:v>0.98595412508935998</c:v>
                </c:pt>
                <c:pt idx="60942">
                  <c:v>0.98602675876156598</c:v>
                </c:pt>
                <c:pt idx="60943">
                  <c:v>0.98597674210045905</c:v>
                </c:pt>
                <c:pt idx="60944">
                  <c:v>0.98588705441605395</c:v>
                </c:pt>
                <c:pt idx="60945">
                  <c:v>0.986070896384316</c:v>
                </c:pt>
                <c:pt idx="60946">
                  <c:v>0.98595202319689101</c:v>
                </c:pt>
                <c:pt idx="60947">
                  <c:v>0.98606080689037801</c:v>
                </c:pt>
                <c:pt idx="60948">
                  <c:v>0.986014044936106</c:v>
                </c:pt>
                <c:pt idx="60949">
                  <c:v>0.98594748615157601</c:v>
                </c:pt>
                <c:pt idx="60950">
                  <c:v>0.986038101502413</c:v>
                </c:pt>
                <c:pt idx="60951">
                  <c:v>0.98591679028117296</c:v>
                </c:pt>
                <c:pt idx="60952">
                  <c:v>0.98592985793569299</c:v>
                </c:pt>
                <c:pt idx="60953">
                  <c:v>0.98598763186529903</c:v>
                </c:pt>
                <c:pt idx="60954">
                  <c:v>0.98598987924076598</c:v>
                </c:pt>
                <c:pt idx="60955">
                  <c:v>0.985901733920164</c:v>
                </c:pt>
                <c:pt idx="60956">
                  <c:v>0.98591729346789003</c:v>
                </c:pt>
                <c:pt idx="60957">
                  <c:v>0.98594256843426797</c:v>
                </c:pt>
                <c:pt idx="60958">
                  <c:v>0.98594324507640496</c:v>
                </c:pt>
                <c:pt idx="60959">
                  <c:v>0.98595221906609298</c:v>
                </c:pt>
                <c:pt idx="60960">
                  <c:v>0.98595147135190997</c:v>
                </c:pt>
                <c:pt idx="60961">
                  <c:v>0.98588612677697496</c:v>
                </c:pt>
                <c:pt idx="60962">
                  <c:v>0.98593688777000799</c:v>
                </c:pt>
                <c:pt idx="60963">
                  <c:v>0.98599587405002997</c:v>
                </c:pt>
                <c:pt idx="60964">
                  <c:v>0.98599387073007905</c:v>
                </c:pt>
                <c:pt idx="60965">
                  <c:v>0.98598258167937802</c:v>
                </c:pt>
                <c:pt idx="60966">
                  <c:v>0.98598660692642703</c:v>
                </c:pt>
                <c:pt idx="60967">
                  <c:v>0.98597775071796201</c:v>
                </c:pt>
                <c:pt idx="60968">
                  <c:v>0.98583481688211405</c:v>
                </c:pt>
                <c:pt idx="60969">
                  <c:v>0.98590587724641299</c:v>
                </c:pt>
                <c:pt idx="60970">
                  <c:v>0.985948224426208</c:v>
                </c:pt>
                <c:pt idx="60971">
                  <c:v>0.98599562637349403</c:v>
                </c:pt>
                <c:pt idx="60972">
                  <c:v>0.98587463101327599</c:v>
                </c:pt>
                <c:pt idx="60973">
                  <c:v>0.98598441479959498</c:v>
                </c:pt>
                <c:pt idx="60974">
                  <c:v>0.985892163206328</c:v>
                </c:pt>
                <c:pt idx="60975">
                  <c:v>0.98599710494440795</c:v>
                </c:pt>
                <c:pt idx="60976">
                  <c:v>0.98600607467704005</c:v>
                </c:pt>
                <c:pt idx="60977">
                  <c:v>0.98594164870991097</c:v>
                </c:pt>
                <c:pt idx="60978">
                  <c:v>0.98603187744296605</c:v>
                </c:pt>
                <c:pt idx="60979">
                  <c:v>0.98600291823345099</c:v>
                </c:pt>
                <c:pt idx="60980">
                  <c:v>0.98597788105343298</c:v>
                </c:pt>
                <c:pt idx="60981">
                  <c:v>0.98592830520243502</c:v>
                </c:pt>
                <c:pt idx="60982">
                  <c:v>0.986122756324191</c:v>
                </c:pt>
                <c:pt idx="60983">
                  <c:v>0.98591884176759104</c:v>
                </c:pt>
                <c:pt idx="60984">
                  <c:v>0.98590808324502499</c:v>
                </c:pt>
                <c:pt idx="60985">
                  <c:v>0.985882955055979</c:v>
                </c:pt>
                <c:pt idx="60986">
                  <c:v>0.98593602539305802</c:v>
                </c:pt>
                <c:pt idx="60987">
                  <c:v>0.98600442186343495</c:v>
                </c:pt>
                <c:pt idx="60988">
                  <c:v>0.98595224410302296</c:v>
                </c:pt>
                <c:pt idx="60989">
                  <c:v>0.98600372594434804</c:v>
                </c:pt>
                <c:pt idx="60990">
                  <c:v>0.98605284443464503</c:v>
                </c:pt>
                <c:pt idx="60991">
                  <c:v>0.98590834863154897</c:v>
                </c:pt>
                <c:pt idx="60992">
                  <c:v>0.98605147166018103</c:v>
                </c:pt>
                <c:pt idx="60993">
                  <c:v>0.98592292221502698</c:v>
                </c:pt>
                <c:pt idx="60994">
                  <c:v>0.98599714586463505</c:v>
                </c:pt>
                <c:pt idx="60995">
                  <c:v>0.98589367004147999</c:v>
                </c:pt>
                <c:pt idx="60996">
                  <c:v>0.98595513311657401</c:v>
                </c:pt>
                <c:pt idx="60997">
                  <c:v>0.985900073275639</c:v>
                </c:pt>
                <c:pt idx="60998">
                  <c:v>0.98598649500067403</c:v>
                </c:pt>
                <c:pt idx="60999">
                  <c:v>0.98600803788299296</c:v>
                </c:pt>
                <c:pt idx="61000">
                  <c:v>0.98602818257307201</c:v>
                </c:pt>
                <c:pt idx="61001">
                  <c:v>0.98603456199725903</c:v>
                </c:pt>
                <c:pt idx="61002">
                  <c:v>0.98590681617007303</c:v>
                </c:pt>
                <c:pt idx="61003">
                  <c:v>0.98594167678224598</c:v>
                </c:pt>
                <c:pt idx="61004">
                  <c:v>0.98592094340317205</c:v>
                </c:pt>
                <c:pt idx="61005">
                  <c:v>0.98599373424100401</c:v>
                </c:pt>
                <c:pt idx="61006">
                  <c:v>0.98602514882720904</c:v>
                </c:pt>
                <c:pt idx="61007">
                  <c:v>0.98600128615452998</c:v>
                </c:pt>
                <c:pt idx="61008">
                  <c:v>0.98585570192102301</c:v>
                </c:pt>
                <c:pt idx="61009">
                  <c:v>0.98613051821664399</c:v>
                </c:pt>
                <c:pt idx="61010">
                  <c:v>0.98596571795966603</c:v>
                </c:pt>
                <c:pt idx="61011">
                  <c:v>0.98590819261750995</c:v>
                </c:pt>
                <c:pt idx="61012">
                  <c:v>0.98588469062019102</c:v>
                </c:pt>
                <c:pt idx="61013">
                  <c:v>0.98586826874397604</c:v>
                </c:pt>
                <c:pt idx="61014">
                  <c:v>0.98600811697550095</c:v>
                </c:pt>
                <c:pt idx="61015">
                  <c:v>0.98611183194963803</c:v>
                </c:pt>
                <c:pt idx="61016">
                  <c:v>0.98602945346068704</c:v>
                </c:pt>
                <c:pt idx="61017">
                  <c:v>0.98596827641071005</c:v>
                </c:pt>
                <c:pt idx="61018">
                  <c:v>0.986057035473341</c:v>
                </c:pt>
                <c:pt idx="61019">
                  <c:v>0.98591904941647701</c:v>
                </c:pt>
                <c:pt idx="61020">
                  <c:v>0.98604709827733195</c:v>
                </c:pt>
                <c:pt idx="61021">
                  <c:v>0.985872400373073</c:v>
                </c:pt>
                <c:pt idx="61022">
                  <c:v>0.98595718648781805</c:v>
                </c:pt>
                <c:pt idx="61023">
                  <c:v>0.98598210830667299</c:v>
                </c:pt>
                <c:pt idx="61024">
                  <c:v>0.98591074816243396</c:v>
                </c:pt>
                <c:pt idx="61025">
                  <c:v>0.98597874157098797</c:v>
                </c:pt>
                <c:pt idx="61026">
                  <c:v>0.98595166679346902</c:v>
                </c:pt>
                <c:pt idx="61027">
                  <c:v>0.98596136978256599</c:v>
                </c:pt>
                <c:pt idx="61028">
                  <c:v>0.98602070341408998</c:v>
                </c:pt>
                <c:pt idx="61029">
                  <c:v>0.98597273711205202</c:v>
                </c:pt>
                <c:pt idx="61030">
                  <c:v>0.985974542006961</c:v>
                </c:pt>
                <c:pt idx="61031">
                  <c:v>0.985955685851439</c:v>
                </c:pt>
                <c:pt idx="61032">
                  <c:v>0.98595422160134605</c:v>
                </c:pt>
                <c:pt idx="61033">
                  <c:v>0.98599541600275398</c:v>
                </c:pt>
                <c:pt idx="61034">
                  <c:v>0.98586573931105503</c:v>
                </c:pt>
                <c:pt idx="61035">
                  <c:v>0.98599683366536695</c:v>
                </c:pt>
                <c:pt idx="61036">
                  <c:v>0.98596820145082498</c:v>
                </c:pt>
                <c:pt idx="61037">
                  <c:v>0.98609562373114301</c:v>
                </c:pt>
                <c:pt idx="61038">
                  <c:v>0.98584249300865801</c:v>
                </c:pt>
                <c:pt idx="61039">
                  <c:v>0.98599827662181805</c:v>
                </c:pt>
                <c:pt idx="61040">
                  <c:v>0.98589359214260397</c:v>
                </c:pt>
                <c:pt idx="61041">
                  <c:v>0.98594424175253104</c:v>
                </c:pt>
                <c:pt idx="61042">
                  <c:v>0.98616240026514101</c:v>
                </c:pt>
                <c:pt idx="61043">
                  <c:v>0.98592074165672905</c:v>
                </c:pt>
                <c:pt idx="61044">
                  <c:v>0.98607312313419004</c:v>
                </c:pt>
                <c:pt idx="61045">
                  <c:v>0.98598025028893699</c:v>
                </c:pt>
                <c:pt idx="61046">
                  <c:v>0.98597517115839095</c:v>
                </c:pt>
                <c:pt idx="61047">
                  <c:v>0.98593598316888897</c:v>
                </c:pt>
                <c:pt idx="61048">
                  <c:v>0.98599162155744802</c:v>
                </c:pt>
                <c:pt idx="61049">
                  <c:v>0.98596504420303899</c:v>
                </c:pt>
                <c:pt idx="61050">
                  <c:v>0.98599932569022497</c:v>
                </c:pt>
                <c:pt idx="61051">
                  <c:v>0.98597185352515504</c:v>
                </c:pt>
                <c:pt idx="61052">
                  <c:v>0.98596317718056603</c:v>
                </c:pt>
                <c:pt idx="61053">
                  <c:v>0.98587359687467002</c:v>
                </c:pt>
                <c:pt idx="61054">
                  <c:v>0.98595570195920301</c:v>
                </c:pt>
                <c:pt idx="61055">
                  <c:v>0.98598605264493999</c:v>
                </c:pt>
                <c:pt idx="61056">
                  <c:v>0.98611468099347299</c:v>
                </c:pt>
                <c:pt idx="61057">
                  <c:v>0.98605409071607897</c:v>
                </c:pt>
                <c:pt idx="61058">
                  <c:v>0.98596581903011504</c:v>
                </c:pt>
                <c:pt idx="61059">
                  <c:v>0.98595655104066204</c:v>
                </c:pt>
                <c:pt idx="61060">
                  <c:v>0.98591915478755199</c:v>
                </c:pt>
                <c:pt idx="61061">
                  <c:v>0.98604645516477296</c:v>
                </c:pt>
                <c:pt idx="61062">
                  <c:v>0.98587836674932405</c:v>
                </c:pt>
                <c:pt idx="61063">
                  <c:v>0.986012055503804</c:v>
                </c:pt>
                <c:pt idx="61064">
                  <c:v>0.98595481726839995</c:v>
                </c:pt>
                <c:pt idx="61065">
                  <c:v>0.985768715329851</c:v>
                </c:pt>
                <c:pt idx="61066">
                  <c:v>0.985937597327044</c:v>
                </c:pt>
                <c:pt idx="61067">
                  <c:v>0.98599895975491203</c:v>
                </c:pt>
                <c:pt idx="61068">
                  <c:v>0.986007225631781</c:v>
                </c:pt>
                <c:pt idx="61069">
                  <c:v>0.98600715689056995</c:v>
                </c:pt>
                <c:pt idx="61070">
                  <c:v>0.98607260318314005</c:v>
                </c:pt>
                <c:pt idx="61071">
                  <c:v>0.98597887579353405</c:v>
                </c:pt>
                <c:pt idx="61072">
                  <c:v>0.98603629687511496</c:v>
                </c:pt>
                <c:pt idx="61073">
                  <c:v>0.98596286256644605</c:v>
                </c:pt>
                <c:pt idx="61074">
                  <c:v>0.98594073451975905</c:v>
                </c:pt>
                <c:pt idx="61075">
                  <c:v>0.98593537738917203</c:v>
                </c:pt>
                <c:pt idx="61076">
                  <c:v>0.98597112154843203</c:v>
                </c:pt>
                <c:pt idx="61077">
                  <c:v>0.98607559183001403</c:v>
                </c:pt>
                <c:pt idx="61078">
                  <c:v>0.98600488543093601</c:v>
                </c:pt>
                <c:pt idx="61079">
                  <c:v>0.98600558003175798</c:v>
                </c:pt>
                <c:pt idx="61080">
                  <c:v>0.98595239912139399</c:v>
                </c:pt>
                <c:pt idx="61081">
                  <c:v>0.98599975746213098</c:v>
                </c:pt>
                <c:pt idx="61082">
                  <c:v>0.98605373719740197</c:v>
                </c:pt>
                <c:pt idx="61083">
                  <c:v>0.98599951881593395</c:v>
                </c:pt>
                <c:pt idx="61084">
                  <c:v>0.98602784478157501</c:v>
                </c:pt>
                <c:pt idx="61085">
                  <c:v>0.98594467793235596</c:v>
                </c:pt>
                <c:pt idx="61086">
                  <c:v>0.98592059229423901</c:v>
                </c:pt>
                <c:pt idx="61087">
                  <c:v>0.98590333393373597</c:v>
                </c:pt>
                <c:pt idx="61088">
                  <c:v>0.98587794389383498</c:v>
                </c:pt>
                <c:pt idx="61089">
                  <c:v>0.98599385751513302</c:v>
                </c:pt>
                <c:pt idx="61090">
                  <c:v>0.985985087872985</c:v>
                </c:pt>
                <c:pt idx="61091">
                  <c:v>0.98594579285680495</c:v>
                </c:pt>
                <c:pt idx="61092">
                  <c:v>0.98596240923289502</c:v>
                </c:pt>
                <c:pt idx="61093">
                  <c:v>0.98597286815559904</c:v>
                </c:pt>
                <c:pt idx="61094">
                  <c:v>0.98582939370697398</c:v>
                </c:pt>
                <c:pt idx="61095">
                  <c:v>0.98602826251608999</c:v>
                </c:pt>
                <c:pt idx="61096">
                  <c:v>0.98586471301367196</c:v>
                </c:pt>
                <c:pt idx="61097">
                  <c:v>0.98609307733334595</c:v>
                </c:pt>
                <c:pt idx="61098">
                  <c:v>0.98588059122726801</c:v>
                </c:pt>
                <c:pt idx="61099">
                  <c:v>0.98598683648006702</c:v>
                </c:pt>
                <c:pt idx="61100">
                  <c:v>0.98596059769576705</c:v>
                </c:pt>
                <c:pt idx="61101">
                  <c:v>0.98586782531867301</c:v>
                </c:pt>
                <c:pt idx="61102">
                  <c:v>0.98586702119231295</c:v>
                </c:pt>
                <c:pt idx="61103">
                  <c:v>0.98597403863978705</c:v>
                </c:pt>
                <c:pt idx="61104">
                  <c:v>0.98596501094572297</c:v>
                </c:pt>
                <c:pt idx="61105">
                  <c:v>0.986015817880455</c:v>
                </c:pt>
                <c:pt idx="61106">
                  <c:v>0.98603273643737999</c:v>
                </c:pt>
                <c:pt idx="61107">
                  <c:v>0.98588818502573805</c:v>
                </c:pt>
                <c:pt idx="61108">
                  <c:v>0.98594842148503703</c:v>
                </c:pt>
                <c:pt idx="61109">
                  <c:v>0.98608795664297699</c:v>
                </c:pt>
                <c:pt idx="61110">
                  <c:v>0.98602563040515601</c:v>
                </c:pt>
                <c:pt idx="61111">
                  <c:v>0.98592040617896104</c:v>
                </c:pt>
                <c:pt idx="61112">
                  <c:v>0.98589929550661404</c:v>
                </c:pt>
                <c:pt idx="61113">
                  <c:v>0.98608324149233795</c:v>
                </c:pt>
                <c:pt idx="61114">
                  <c:v>0.98599568650079195</c:v>
                </c:pt>
                <c:pt idx="61115">
                  <c:v>0.98593787700456703</c:v>
                </c:pt>
                <c:pt idx="61116">
                  <c:v>0.98587570669463298</c:v>
                </c:pt>
                <c:pt idx="61117">
                  <c:v>0.98598344570257801</c:v>
                </c:pt>
                <c:pt idx="61118">
                  <c:v>0.98588769231431705</c:v>
                </c:pt>
                <c:pt idx="61119">
                  <c:v>0.98591066423533402</c:v>
                </c:pt>
                <c:pt idx="61120">
                  <c:v>0.98606250780787097</c:v>
                </c:pt>
                <c:pt idx="61121">
                  <c:v>0.98593409649036401</c:v>
                </c:pt>
                <c:pt idx="61122">
                  <c:v>0.98605085905606404</c:v>
                </c:pt>
                <c:pt idx="61123">
                  <c:v>0.98599873542854299</c:v>
                </c:pt>
                <c:pt idx="61124">
                  <c:v>0.98599224018864096</c:v>
                </c:pt>
                <c:pt idx="61125">
                  <c:v>0.98597026100118701</c:v>
                </c:pt>
                <c:pt idx="61126">
                  <c:v>0.98602328258498795</c:v>
                </c:pt>
                <c:pt idx="61127">
                  <c:v>0.98593410081604904</c:v>
                </c:pt>
                <c:pt idx="61128">
                  <c:v>0.98604013005381297</c:v>
                </c:pt>
                <c:pt idx="61129">
                  <c:v>0.98598393536872098</c:v>
                </c:pt>
                <c:pt idx="61130">
                  <c:v>0.98605460563867298</c:v>
                </c:pt>
                <c:pt idx="61131">
                  <c:v>0.98597963806632705</c:v>
                </c:pt>
                <c:pt idx="61132">
                  <c:v>0.98598798338632998</c:v>
                </c:pt>
                <c:pt idx="61133">
                  <c:v>0.98604927483271598</c:v>
                </c:pt>
                <c:pt idx="61134">
                  <c:v>0.98588671892635604</c:v>
                </c:pt>
                <c:pt idx="61135">
                  <c:v>0.98597854009688102</c:v>
                </c:pt>
                <c:pt idx="61136">
                  <c:v>0.98595106365357099</c:v>
                </c:pt>
                <c:pt idx="61137">
                  <c:v>0.98586022345793201</c:v>
                </c:pt>
                <c:pt idx="61138">
                  <c:v>0.98590283216504204</c:v>
                </c:pt>
                <c:pt idx="61139">
                  <c:v>0.98594224800908903</c:v>
                </c:pt>
                <c:pt idx="61140">
                  <c:v>0.98589601342398403</c:v>
                </c:pt>
                <c:pt idx="61141">
                  <c:v>0.98595467820974003</c:v>
                </c:pt>
                <c:pt idx="61142">
                  <c:v>0.98591466654302695</c:v>
                </c:pt>
                <c:pt idx="61143">
                  <c:v>0.98598636278782803</c:v>
                </c:pt>
                <c:pt idx="61144">
                  <c:v>0.985966639504125</c:v>
                </c:pt>
                <c:pt idx="61145">
                  <c:v>0.986028218593615</c:v>
                </c:pt>
                <c:pt idx="61146">
                  <c:v>0.98592399777074502</c:v>
                </c:pt>
                <c:pt idx="61147">
                  <c:v>0.98599216947556101</c:v>
                </c:pt>
                <c:pt idx="61148">
                  <c:v>0.98588098261534995</c:v>
                </c:pt>
                <c:pt idx="61149">
                  <c:v>0.98591620788223999</c:v>
                </c:pt>
                <c:pt idx="61150">
                  <c:v>0.98601193837085799</c:v>
                </c:pt>
                <c:pt idx="61151">
                  <c:v>0.98584827163708699</c:v>
                </c:pt>
                <c:pt idx="61152">
                  <c:v>0.98587436637552395</c:v>
                </c:pt>
                <c:pt idx="61153">
                  <c:v>0.98595159370349905</c:v>
                </c:pt>
                <c:pt idx="61154">
                  <c:v>0.98598100516129195</c:v>
                </c:pt>
                <c:pt idx="61155">
                  <c:v>0.98595436387330804</c:v>
                </c:pt>
                <c:pt idx="61156">
                  <c:v>0.986025339059033</c:v>
                </c:pt>
                <c:pt idx="61157">
                  <c:v>0.98604131998271705</c:v>
                </c:pt>
                <c:pt idx="61158">
                  <c:v>0.98604714972486196</c:v>
                </c:pt>
                <c:pt idx="61159">
                  <c:v>0.98595875161908997</c:v>
                </c:pt>
                <c:pt idx="61160">
                  <c:v>0.98593677628599496</c:v>
                </c:pt>
                <c:pt idx="61161">
                  <c:v>0.98594773340012098</c:v>
                </c:pt>
                <c:pt idx="61162">
                  <c:v>0.98598618443303399</c:v>
                </c:pt>
                <c:pt idx="61163">
                  <c:v>0.98609380209865605</c:v>
                </c:pt>
                <c:pt idx="61164">
                  <c:v>0.98597443241120497</c:v>
                </c:pt>
                <c:pt idx="61165">
                  <c:v>0.98595801366088098</c:v>
                </c:pt>
                <c:pt idx="61166">
                  <c:v>0.98588949774841705</c:v>
                </c:pt>
                <c:pt idx="61167">
                  <c:v>0.98584433309939201</c:v>
                </c:pt>
                <c:pt idx="61168">
                  <c:v>0.98600100868637597</c:v>
                </c:pt>
                <c:pt idx="61169">
                  <c:v>0.98600381171595297</c:v>
                </c:pt>
                <c:pt idx="61170">
                  <c:v>0.98593362692716602</c:v>
                </c:pt>
                <c:pt idx="61171">
                  <c:v>0.98603894885744903</c:v>
                </c:pt>
                <c:pt idx="61172">
                  <c:v>0.98585194457266001</c:v>
                </c:pt>
                <c:pt idx="61173">
                  <c:v>0.98602958551834796</c:v>
                </c:pt>
                <c:pt idx="61174">
                  <c:v>0.98584221229151503</c:v>
                </c:pt>
                <c:pt idx="61175">
                  <c:v>0.98603703481517302</c:v>
                </c:pt>
                <c:pt idx="61176">
                  <c:v>0.98589098931288799</c:v>
                </c:pt>
                <c:pt idx="61177">
                  <c:v>0.985986048123079</c:v>
                </c:pt>
                <c:pt idx="61178">
                  <c:v>0.98590589875015999</c:v>
                </c:pt>
                <c:pt idx="61179">
                  <c:v>0.98602440177355299</c:v>
                </c:pt>
                <c:pt idx="61180">
                  <c:v>0.98596909056569104</c:v>
                </c:pt>
                <c:pt idx="61181">
                  <c:v>0.98600782885239602</c:v>
                </c:pt>
                <c:pt idx="61182">
                  <c:v>0.98608378073452896</c:v>
                </c:pt>
                <c:pt idx="61183">
                  <c:v>0.98604570590128804</c:v>
                </c:pt>
                <c:pt idx="61184">
                  <c:v>0.98601702158299298</c:v>
                </c:pt>
                <c:pt idx="61185">
                  <c:v>0.98603046730474297</c:v>
                </c:pt>
                <c:pt idx="61186">
                  <c:v>0.985924144690977</c:v>
                </c:pt>
                <c:pt idx="61187">
                  <c:v>0.98597233267000495</c:v>
                </c:pt>
                <c:pt idx="61188">
                  <c:v>0.98594511248071703</c:v>
                </c:pt>
                <c:pt idx="61189">
                  <c:v>0.98588844424894895</c:v>
                </c:pt>
                <c:pt idx="61190">
                  <c:v>0.98602807916496604</c:v>
                </c:pt>
                <c:pt idx="61191">
                  <c:v>0.98601147017105295</c:v>
                </c:pt>
                <c:pt idx="61192">
                  <c:v>0.98591129289966395</c:v>
                </c:pt>
                <c:pt idx="61193">
                  <c:v>0.98595350481738298</c:v>
                </c:pt>
                <c:pt idx="61194">
                  <c:v>0.98595070262537898</c:v>
                </c:pt>
                <c:pt idx="61195">
                  <c:v>0.98598906464973801</c:v>
                </c:pt>
                <c:pt idx="61196">
                  <c:v>0.98604790866580105</c:v>
                </c:pt>
                <c:pt idx="61197">
                  <c:v>0.986044096028592</c:v>
                </c:pt>
                <c:pt idx="61198">
                  <c:v>0.98598665535580798</c:v>
                </c:pt>
                <c:pt idx="61199">
                  <c:v>0.98592076981037902</c:v>
                </c:pt>
                <c:pt idx="61200">
                  <c:v>0.98604597221595902</c:v>
                </c:pt>
                <c:pt idx="61201">
                  <c:v>0.98590169328302601</c:v>
                </c:pt>
                <c:pt idx="61202">
                  <c:v>0.98607069065983899</c:v>
                </c:pt>
                <c:pt idx="61203">
                  <c:v>0.98593863569332596</c:v>
                </c:pt>
                <c:pt idx="61204">
                  <c:v>0.986038255845746</c:v>
                </c:pt>
                <c:pt idx="61205">
                  <c:v>0.985997481662375</c:v>
                </c:pt>
                <c:pt idx="61206">
                  <c:v>0.98593629964865603</c:v>
                </c:pt>
                <c:pt idx="61207">
                  <c:v>0.98585859677002396</c:v>
                </c:pt>
                <c:pt idx="61208">
                  <c:v>0.985886065425431</c:v>
                </c:pt>
                <c:pt idx="61209">
                  <c:v>0.98599784182704098</c:v>
                </c:pt>
                <c:pt idx="61210">
                  <c:v>0.98598521366746905</c:v>
                </c:pt>
                <c:pt idx="61211">
                  <c:v>0.98611879567115401</c:v>
                </c:pt>
                <c:pt idx="61212">
                  <c:v>0.98599720514294398</c:v>
                </c:pt>
                <c:pt idx="61213">
                  <c:v>0.98596667519814196</c:v>
                </c:pt>
                <c:pt idx="61214">
                  <c:v>0.98585596077953996</c:v>
                </c:pt>
                <c:pt idx="61215">
                  <c:v>0.98608225168143904</c:v>
                </c:pt>
                <c:pt idx="61216">
                  <c:v>0.98585668291025497</c:v>
                </c:pt>
                <c:pt idx="61217">
                  <c:v>0.986094737740973</c:v>
                </c:pt>
                <c:pt idx="61218">
                  <c:v>0.98593006141877004</c:v>
                </c:pt>
                <c:pt idx="61219">
                  <c:v>0.98597744737346604</c:v>
                </c:pt>
                <c:pt idx="61220">
                  <c:v>0.985906627745332</c:v>
                </c:pt>
                <c:pt idx="61221">
                  <c:v>0.98593876630006405</c:v>
                </c:pt>
                <c:pt idx="61222">
                  <c:v>0.98600085047195696</c:v>
                </c:pt>
                <c:pt idx="61223">
                  <c:v>0.98598651679358096</c:v>
                </c:pt>
                <c:pt idx="61224">
                  <c:v>0.98604514269532095</c:v>
                </c:pt>
                <c:pt idx="61225">
                  <c:v>0.98600107302996498</c:v>
                </c:pt>
                <c:pt idx="61226">
                  <c:v>0.98605445020332105</c:v>
                </c:pt>
                <c:pt idx="61227">
                  <c:v>0.98600933763610998</c:v>
                </c:pt>
                <c:pt idx="61228">
                  <c:v>0.98594196445341797</c:v>
                </c:pt>
                <c:pt idx="61229">
                  <c:v>0.98602165041078005</c:v>
                </c:pt>
                <c:pt idx="61230">
                  <c:v>0.98590341789022196</c:v>
                </c:pt>
                <c:pt idx="61231">
                  <c:v>0.985989110070431</c:v>
                </c:pt>
                <c:pt idx="61232">
                  <c:v>0.98598511534648303</c:v>
                </c:pt>
                <c:pt idx="61233">
                  <c:v>0.985985041707373</c:v>
                </c:pt>
                <c:pt idx="61234">
                  <c:v>0.98602710217890099</c:v>
                </c:pt>
                <c:pt idx="61235">
                  <c:v>0.98603611918696199</c:v>
                </c:pt>
                <c:pt idx="61236">
                  <c:v>0.98594301616851199</c:v>
                </c:pt>
                <c:pt idx="61237">
                  <c:v>0.98603135572251899</c:v>
                </c:pt>
                <c:pt idx="61238">
                  <c:v>0.985825297682275</c:v>
                </c:pt>
                <c:pt idx="61239">
                  <c:v>0.98589575386387296</c:v>
                </c:pt>
                <c:pt idx="61240">
                  <c:v>0.98599160649161499</c:v>
                </c:pt>
                <c:pt idx="61241">
                  <c:v>0.98598784493110303</c:v>
                </c:pt>
                <c:pt idx="61242">
                  <c:v>0.98591948463321599</c:v>
                </c:pt>
                <c:pt idx="61243">
                  <c:v>0.98592243956727499</c:v>
                </c:pt>
                <c:pt idx="61244">
                  <c:v>0.98593169376231304</c:v>
                </c:pt>
                <c:pt idx="61245">
                  <c:v>0.98603947667715997</c:v>
                </c:pt>
                <c:pt idx="61246">
                  <c:v>0.98587776654894599</c:v>
                </c:pt>
                <c:pt idx="61247">
                  <c:v>0.98594354544443796</c:v>
                </c:pt>
                <c:pt idx="61248">
                  <c:v>0.98594191374835904</c:v>
                </c:pt>
                <c:pt idx="61249">
                  <c:v>0.98603400135291397</c:v>
                </c:pt>
                <c:pt idx="61250">
                  <c:v>0.98603703074312199</c:v>
                </c:pt>
                <c:pt idx="61251">
                  <c:v>0.98598283644303697</c:v>
                </c:pt>
                <c:pt idx="61252">
                  <c:v>0.98604735336599403</c:v>
                </c:pt>
                <c:pt idx="61253">
                  <c:v>0.98593330584945804</c:v>
                </c:pt>
                <c:pt idx="61254">
                  <c:v>0.98591592623983904</c:v>
                </c:pt>
                <c:pt idx="61255">
                  <c:v>0.98599868919600198</c:v>
                </c:pt>
                <c:pt idx="61256">
                  <c:v>0.985917253615195</c:v>
                </c:pt>
                <c:pt idx="61257">
                  <c:v>0.98597699668046901</c:v>
                </c:pt>
                <c:pt idx="61258">
                  <c:v>0.98600757203199596</c:v>
                </c:pt>
                <c:pt idx="61259">
                  <c:v>0.98597770247456595</c:v>
                </c:pt>
                <c:pt idx="61260">
                  <c:v>0.98604681384972503</c:v>
                </c:pt>
                <c:pt idx="61261">
                  <c:v>0.98600060961894498</c:v>
                </c:pt>
                <c:pt idx="61262">
                  <c:v>0.98603351441620102</c:v>
                </c:pt>
                <c:pt idx="61263">
                  <c:v>0.98601174628576405</c:v>
                </c:pt>
                <c:pt idx="61264">
                  <c:v>0.98592971148879305</c:v>
                </c:pt>
                <c:pt idx="61265">
                  <c:v>0.98590810521980399</c:v>
                </c:pt>
                <c:pt idx="61266">
                  <c:v>0.98588289808123797</c:v>
                </c:pt>
                <c:pt idx="61267">
                  <c:v>0.985989737064209</c:v>
                </c:pt>
                <c:pt idx="61268">
                  <c:v>0.985829315075756</c:v>
                </c:pt>
                <c:pt idx="61269">
                  <c:v>0.98598236428180497</c:v>
                </c:pt>
                <c:pt idx="61270">
                  <c:v>0.98595079641259398</c:v>
                </c:pt>
                <c:pt idx="61271">
                  <c:v>0.98603677392463795</c:v>
                </c:pt>
                <c:pt idx="61272">
                  <c:v>0.98598321278164303</c:v>
                </c:pt>
                <c:pt idx="61273">
                  <c:v>0.98592508732658002</c:v>
                </c:pt>
                <c:pt idx="61274">
                  <c:v>0.98600693804690798</c:v>
                </c:pt>
                <c:pt idx="61275">
                  <c:v>0.98594540615847603</c:v>
                </c:pt>
                <c:pt idx="61276">
                  <c:v>0.98597570011505298</c:v>
                </c:pt>
                <c:pt idx="61277">
                  <c:v>0.98599376052126897</c:v>
                </c:pt>
                <c:pt idx="61278">
                  <c:v>0.98591483004672398</c:v>
                </c:pt>
                <c:pt idx="61279">
                  <c:v>0.98604495108599399</c:v>
                </c:pt>
                <c:pt idx="61280">
                  <c:v>0.98608987457143604</c:v>
                </c:pt>
                <c:pt idx="61281">
                  <c:v>0.98598488820321895</c:v>
                </c:pt>
                <c:pt idx="61282">
                  <c:v>0.98596592068476396</c:v>
                </c:pt>
                <c:pt idx="61283">
                  <c:v>0.98593385497821895</c:v>
                </c:pt>
                <c:pt idx="61284">
                  <c:v>0.98602010817433605</c:v>
                </c:pt>
                <c:pt idx="61285">
                  <c:v>0.986023603085733</c:v>
                </c:pt>
                <c:pt idx="61286">
                  <c:v>0.98596226517980701</c:v>
                </c:pt>
                <c:pt idx="61287">
                  <c:v>0.98604295586188295</c:v>
                </c:pt>
                <c:pt idx="61288">
                  <c:v>0.98589157165275598</c:v>
                </c:pt>
                <c:pt idx="61289">
                  <c:v>0.98605250397714805</c:v>
                </c:pt>
                <c:pt idx="61290">
                  <c:v>0.98599280964747005</c:v>
                </c:pt>
                <c:pt idx="61291">
                  <c:v>0.98604720598780704</c:v>
                </c:pt>
                <c:pt idx="61292">
                  <c:v>0.98580600494999604</c:v>
                </c:pt>
                <c:pt idx="61293">
                  <c:v>0.98601819391634504</c:v>
                </c:pt>
                <c:pt idx="61294">
                  <c:v>0.98586150546794604</c:v>
                </c:pt>
                <c:pt idx="61295">
                  <c:v>0.98591736608452796</c:v>
                </c:pt>
                <c:pt idx="61296">
                  <c:v>0.98604760907309097</c:v>
                </c:pt>
                <c:pt idx="61297">
                  <c:v>0.98608179197428403</c:v>
                </c:pt>
                <c:pt idx="61298">
                  <c:v>0.98604733364717201</c:v>
                </c:pt>
                <c:pt idx="61299">
                  <c:v>0.98599650587493104</c:v>
                </c:pt>
                <c:pt idx="61300">
                  <c:v>0.98607859106315698</c:v>
                </c:pt>
                <c:pt idx="61301">
                  <c:v>0.98601765401383801</c:v>
                </c:pt>
                <c:pt idx="61302">
                  <c:v>0.98605129680872505</c:v>
                </c:pt>
                <c:pt idx="61303">
                  <c:v>0.98590986014215698</c:v>
                </c:pt>
                <c:pt idx="61304">
                  <c:v>0.98600547100816105</c:v>
                </c:pt>
                <c:pt idx="61305">
                  <c:v>0.98587686962079601</c:v>
                </c:pt>
                <c:pt idx="61306">
                  <c:v>0.98610540040434103</c:v>
                </c:pt>
                <c:pt idx="61307">
                  <c:v>0.985890402363922</c:v>
                </c:pt>
                <c:pt idx="61308">
                  <c:v>0.98607484438481996</c:v>
                </c:pt>
                <c:pt idx="61309">
                  <c:v>0.98603009049429202</c:v>
                </c:pt>
                <c:pt idx="61310">
                  <c:v>0.98590477832633905</c:v>
                </c:pt>
                <c:pt idx="61311">
                  <c:v>0.98595390616451395</c:v>
                </c:pt>
                <c:pt idx="61312">
                  <c:v>0.98596733778631296</c:v>
                </c:pt>
                <c:pt idx="61313">
                  <c:v>0.98598126493626903</c:v>
                </c:pt>
                <c:pt idx="61314">
                  <c:v>0.985923150082053</c:v>
                </c:pt>
                <c:pt idx="61315">
                  <c:v>0.98590857758472805</c:v>
                </c:pt>
                <c:pt idx="61316">
                  <c:v>0.98604808492665397</c:v>
                </c:pt>
                <c:pt idx="61317">
                  <c:v>0.98585104769158405</c:v>
                </c:pt>
                <c:pt idx="61318">
                  <c:v>0.98608149974806902</c:v>
                </c:pt>
                <c:pt idx="61319">
                  <c:v>0.98595728620570999</c:v>
                </c:pt>
                <c:pt idx="61320">
                  <c:v>0.98598353158656904</c:v>
                </c:pt>
                <c:pt idx="61321">
                  <c:v>0.98602564668185</c:v>
                </c:pt>
                <c:pt idx="61322">
                  <c:v>0.98596114367723298</c:v>
                </c:pt>
                <c:pt idx="61323">
                  <c:v>0.98598872608483401</c:v>
                </c:pt>
                <c:pt idx="61324">
                  <c:v>0.98596692655012497</c:v>
                </c:pt>
                <c:pt idx="61325">
                  <c:v>0.98605012917206603</c:v>
                </c:pt>
                <c:pt idx="61326">
                  <c:v>0.98594939026120998</c:v>
                </c:pt>
                <c:pt idx="61327">
                  <c:v>0.98609765177265996</c:v>
                </c:pt>
                <c:pt idx="61328">
                  <c:v>0.98593312337994199</c:v>
                </c:pt>
                <c:pt idx="61329">
                  <c:v>0.98596095196217703</c:v>
                </c:pt>
                <c:pt idx="61330">
                  <c:v>0.98587202990206002</c:v>
                </c:pt>
                <c:pt idx="61331">
                  <c:v>0.98606147095141705</c:v>
                </c:pt>
                <c:pt idx="61332">
                  <c:v>0.98591580429760795</c:v>
                </c:pt>
                <c:pt idx="61333">
                  <c:v>0.98598673715213903</c:v>
                </c:pt>
                <c:pt idx="61334">
                  <c:v>0.98597925780094697</c:v>
                </c:pt>
                <c:pt idx="61335">
                  <c:v>0.98612342933097297</c:v>
                </c:pt>
                <c:pt idx="61336">
                  <c:v>0.98597044344562301</c:v>
                </c:pt>
                <c:pt idx="61337">
                  <c:v>0.98598964867515604</c:v>
                </c:pt>
                <c:pt idx="61338">
                  <c:v>0.98595856480237098</c:v>
                </c:pt>
                <c:pt idx="61339">
                  <c:v>0.98602841236363403</c:v>
                </c:pt>
                <c:pt idx="61340">
                  <c:v>0.98601772813241495</c:v>
                </c:pt>
                <c:pt idx="61341">
                  <c:v>0.98589399078573703</c:v>
                </c:pt>
                <c:pt idx="61342">
                  <c:v>0.98586345792548802</c:v>
                </c:pt>
                <c:pt idx="61343">
                  <c:v>0.98601159288934903</c:v>
                </c:pt>
                <c:pt idx="61344">
                  <c:v>0.98600958833188301</c:v>
                </c:pt>
                <c:pt idx="61345">
                  <c:v>0.986094201597568</c:v>
                </c:pt>
                <c:pt idx="61346">
                  <c:v>0.98597816932013704</c:v>
                </c:pt>
                <c:pt idx="61347">
                  <c:v>0.98604322880463202</c:v>
                </c:pt>
                <c:pt idx="61348">
                  <c:v>0.98592768662539698</c:v>
                </c:pt>
                <c:pt idx="61349">
                  <c:v>0.98597527541707597</c:v>
                </c:pt>
                <c:pt idx="61350">
                  <c:v>0.98591437290733097</c:v>
                </c:pt>
                <c:pt idx="61351">
                  <c:v>0.98600179933127796</c:v>
                </c:pt>
                <c:pt idx="61352">
                  <c:v>0.98590246956042504</c:v>
                </c:pt>
                <c:pt idx="61353">
                  <c:v>0.98606707149248596</c:v>
                </c:pt>
                <c:pt idx="61354">
                  <c:v>0.98594705620434997</c:v>
                </c:pt>
                <c:pt idx="61355">
                  <c:v>0.98601595514726603</c:v>
                </c:pt>
                <c:pt idx="61356">
                  <c:v>0.98594707983892604</c:v>
                </c:pt>
                <c:pt idx="61357">
                  <c:v>0.98605513148030199</c:v>
                </c:pt>
                <c:pt idx="61358">
                  <c:v>0.98600169658063497</c:v>
                </c:pt>
                <c:pt idx="61359">
                  <c:v>0.98597978218803195</c:v>
                </c:pt>
                <c:pt idx="61360">
                  <c:v>0.985917594787873</c:v>
                </c:pt>
                <c:pt idx="61361">
                  <c:v>0.98597146378992995</c:v>
                </c:pt>
                <c:pt idx="61362">
                  <c:v>0.98596491269205999</c:v>
                </c:pt>
                <c:pt idx="61363">
                  <c:v>0.986020845347371</c:v>
                </c:pt>
                <c:pt idx="61364">
                  <c:v>0.985977983860159</c:v>
                </c:pt>
                <c:pt idx="61365">
                  <c:v>0.98600321950646197</c:v>
                </c:pt>
                <c:pt idx="61366">
                  <c:v>0.98607039824629905</c:v>
                </c:pt>
                <c:pt idx="61367">
                  <c:v>0.98591136738685703</c:v>
                </c:pt>
                <c:pt idx="61368">
                  <c:v>0.98602414045765896</c:v>
                </c:pt>
                <c:pt idx="61369">
                  <c:v>0.98601631429648295</c:v>
                </c:pt>
                <c:pt idx="61370">
                  <c:v>0.98603435786365201</c:v>
                </c:pt>
                <c:pt idx="61371">
                  <c:v>0.98606559389945903</c:v>
                </c:pt>
                <c:pt idx="61372">
                  <c:v>0.98602423863981203</c:v>
                </c:pt>
                <c:pt idx="61373">
                  <c:v>0.98605163173671495</c:v>
                </c:pt>
                <c:pt idx="61374">
                  <c:v>0.98591272508115102</c:v>
                </c:pt>
                <c:pt idx="61375">
                  <c:v>0.98586810322916496</c:v>
                </c:pt>
                <c:pt idx="61376">
                  <c:v>0.98595695758166602</c:v>
                </c:pt>
                <c:pt idx="61377">
                  <c:v>0.98605456416840598</c:v>
                </c:pt>
                <c:pt idx="61378">
                  <c:v>0.985906680447179</c:v>
                </c:pt>
                <c:pt idx="61379">
                  <c:v>0.98608953247977205</c:v>
                </c:pt>
                <c:pt idx="61380">
                  <c:v>0.98601050298868698</c:v>
                </c:pt>
                <c:pt idx="61381">
                  <c:v>0.98592773957213498</c:v>
                </c:pt>
                <c:pt idx="61382">
                  <c:v>0.98596727405826601</c:v>
                </c:pt>
                <c:pt idx="61383">
                  <c:v>0.98593280426172902</c:v>
                </c:pt>
                <c:pt idx="61384">
                  <c:v>0.98596299490159001</c:v>
                </c:pt>
                <c:pt idx="61385">
                  <c:v>0.98590589410469898</c:v>
                </c:pt>
                <c:pt idx="61386">
                  <c:v>0.98602011316253002</c:v>
                </c:pt>
                <c:pt idx="61387">
                  <c:v>0.98600386537305695</c:v>
                </c:pt>
                <c:pt idx="61388">
                  <c:v>0.98598222619521703</c:v>
                </c:pt>
                <c:pt idx="61389">
                  <c:v>0.98589784990549001</c:v>
                </c:pt>
                <c:pt idx="61390">
                  <c:v>0.98590418512953903</c:v>
                </c:pt>
                <c:pt idx="61391">
                  <c:v>0.98595774803208602</c:v>
                </c:pt>
                <c:pt idx="61392">
                  <c:v>0.985985046358693</c:v>
                </c:pt>
                <c:pt idx="61393">
                  <c:v>0.98598204784394305</c:v>
                </c:pt>
                <c:pt idx="61394">
                  <c:v>0.98605407250933497</c:v>
                </c:pt>
                <c:pt idx="61395">
                  <c:v>0.98589213565327005</c:v>
                </c:pt>
                <c:pt idx="61396">
                  <c:v>0.98597585835096202</c:v>
                </c:pt>
                <c:pt idx="61397">
                  <c:v>0.98608741555116597</c:v>
                </c:pt>
                <c:pt idx="61398">
                  <c:v>0.98596701027240896</c:v>
                </c:pt>
                <c:pt idx="61399">
                  <c:v>0.98595270773177401</c:v>
                </c:pt>
                <c:pt idx="61400">
                  <c:v>0.98582391155466997</c:v>
                </c:pt>
                <c:pt idx="61401">
                  <c:v>0.98592315171455402</c:v>
                </c:pt>
                <c:pt idx="61402">
                  <c:v>0.98596607177059004</c:v>
                </c:pt>
                <c:pt idx="61403">
                  <c:v>0.98594818531415196</c:v>
                </c:pt>
                <c:pt idx="61404">
                  <c:v>0.98597216102416496</c:v>
                </c:pt>
                <c:pt idx="61405">
                  <c:v>0.98597028395637298</c:v>
                </c:pt>
                <c:pt idx="61406">
                  <c:v>0.98600747861467397</c:v>
                </c:pt>
                <c:pt idx="61407">
                  <c:v>0.98587667480539998</c:v>
                </c:pt>
                <c:pt idx="61408">
                  <c:v>0.98592884686158799</c:v>
                </c:pt>
                <c:pt idx="61409">
                  <c:v>0.98598075047109501</c:v>
                </c:pt>
                <c:pt idx="61410">
                  <c:v>0.98593172919899597</c:v>
                </c:pt>
                <c:pt idx="61411">
                  <c:v>0.98599715820942302</c:v>
                </c:pt>
                <c:pt idx="61412">
                  <c:v>0.985874255198668</c:v>
                </c:pt>
                <c:pt idx="61413">
                  <c:v>0.98604099007872104</c:v>
                </c:pt>
                <c:pt idx="61414">
                  <c:v>0.98594348700073398</c:v>
                </c:pt>
                <c:pt idx="61415">
                  <c:v>0.98589645932065895</c:v>
                </c:pt>
                <c:pt idx="61416">
                  <c:v>0.98593295559582195</c:v>
                </c:pt>
                <c:pt idx="61417">
                  <c:v>0.98593805599293405</c:v>
                </c:pt>
                <c:pt idx="61418">
                  <c:v>0.98602340842008396</c:v>
                </c:pt>
                <c:pt idx="61419">
                  <c:v>0.98589398326528599</c:v>
                </c:pt>
                <c:pt idx="61420">
                  <c:v>0.98601290424121701</c:v>
                </c:pt>
                <c:pt idx="61421">
                  <c:v>0.98599732200981705</c:v>
                </c:pt>
                <c:pt idx="61422">
                  <c:v>0.98593644581126705</c:v>
                </c:pt>
                <c:pt idx="61423">
                  <c:v>0.98595128546239497</c:v>
                </c:pt>
                <c:pt idx="61424">
                  <c:v>0.98593595427069602</c:v>
                </c:pt>
                <c:pt idx="61425">
                  <c:v>0.986014130317866</c:v>
                </c:pt>
                <c:pt idx="61426">
                  <c:v>0.98603561038725696</c:v>
                </c:pt>
                <c:pt idx="61427">
                  <c:v>0.98582934863571703</c:v>
                </c:pt>
                <c:pt idx="61428">
                  <c:v>0.98607692115485901</c:v>
                </c:pt>
                <c:pt idx="61429">
                  <c:v>0.98585457126545395</c:v>
                </c:pt>
                <c:pt idx="61430">
                  <c:v>0.98593292812455602</c:v>
                </c:pt>
                <c:pt idx="61431">
                  <c:v>0.98598625282052099</c:v>
                </c:pt>
                <c:pt idx="61432">
                  <c:v>0.98590591428749297</c:v>
                </c:pt>
                <c:pt idx="61433">
                  <c:v>0.98607664776566595</c:v>
                </c:pt>
                <c:pt idx="61434">
                  <c:v>0.98598962990663996</c:v>
                </c:pt>
                <c:pt idx="61435">
                  <c:v>0.98604552722398098</c:v>
                </c:pt>
                <c:pt idx="61436">
                  <c:v>0.98610213576170902</c:v>
                </c:pt>
                <c:pt idx="61437">
                  <c:v>0.98601828598686903</c:v>
                </c:pt>
                <c:pt idx="61438">
                  <c:v>0.986004014744433</c:v>
                </c:pt>
                <c:pt idx="61439">
                  <c:v>0.98594685476128496</c:v>
                </c:pt>
                <c:pt idx="61440">
                  <c:v>0.98591423249806698</c:v>
                </c:pt>
                <c:pt idx="61441">
                  <c:v>0.98587054311927802</c:v>
                </c:pt>
                <c:pt idx="61442">
                  <c:v>0.98599708458197</c:v>
                </c:pt>
                <c:pt idx="61443">
                  <c:v>0.98602042344073704</c:v>
                </c:pt>
                <c:pt idx="61444">
                  <c:v>0.98599731677686597</c:v>
                </c:pt>
                <c:pt idx="61445">
                  <c:v>0.98600192504218998</c:v>
                </c:pt>
                <c:pt idx="61446">
                  <c:v>0.98603423413469504</c:v>
                </c:pt>
                <c:pt idx="61447">
                  <c:v>0.98587754785159898</c:v>
                </c:pt>
                <c:pt idx="61448">
                  <c:v>0.98599838895958203</c:v>
                </c:pt>
                <c:pt idx="61449">
                  <c:v>0.98600032590670195</c:v>
                </c:pt>
                <c:pt idx="61450">
                  <c:v>0.98601402453265796</c:v>
                </c:pt>
                <c:pt idx="61451">
                  <c:v>0.9859949211422</c:v>
                </c:pt>
                <c:pt idx="61452">
                  <c:v>0.98586929337710705</c:v>
                </c:pt>
                <c:pt idx="61453">
                  <c:v>0.98600086159399503</c:v>
                </c:pt>
                <c:pt idx="61454">
                  <c:v>0.98594095670145898</c:v>
                </c:pt>
                <c:pt idx="61455">
                  <c:v>0.98602756936324498</c:v>
                </c:pt>
                <c:pt idx="61456">
                  <c:v>0.985975796365128</c:v>
                </c:pt>
                <c:pt idx="61457">
                  <c:v>0.98592148351167497</c:v>
                </c:pt>
                <c:pt idx="61458">
                  <c:v>0.98594073012921601</c:v>
                </c:pt>
                <c:pt idx="61459">
                  <c:v>0.98604645919298295</c:v>
                </c:pt>
                <c:pt idx="61460">
                  <c:v>0.98604378332253095</c:v>
                </c:pt>
                <c:pt idx="61461">
                  <c:v>0.98585732582768004</c:v>
                </c:pt>
                <c:pt idx="61462">
                  <c:v>0.98593402960182996</c:v>
                </c:pt>
                <c:pt idx="61463">
                  <c:v>0.98590976741941905</c:v>
                </c:pt>
                <c:pt idx="61464">
                  <c:v>0.98599804527236101</c:v>
                </c:pt>
                <c:pt idx="61465">
                  <c:v>0.98605861019638197</c:v>
                </c:pt>
                <c:pt idx="61466">
                  <c:v>0.98607815005269195</c:v>
                </c:pt>
                <c:pt idx="61467">
                  <c:v>0.98600364913321803</c:v>
                </c:pt>
                <c:pt idx="61468">
                  <c:v>0.98591994887613499</c:v>
                </c:pt>
                <c:pt idx="61469">
                  <c:v>0.986063636310333</c:v>
                </c:pt>
                <c:pt idx="61470">
                  <c:v>0.98581426856607401</c:v>
                </c:pt>
                <c:pt idx="61471">
                  <c:v>0.98599479168393001</c:v>
                </c:pt>
                <c:pt idx="61472">
                  <c:v>0.98594635171182299</c:v>
                </c:pt>
                <c:pt idx="61473">
                  <c:v>0.98599840422216301</c:v>
                </c:pt>
                <c:pt idx="61474">
                  <c:v>0.98608865201265605</c:v>
                </c:pt>
                <c:pt idx="61475">
                  <c:v>0.98598070247221803</c:v>
                </c:pt>
                <c:pt idx="61476">
                  <c:v>0.98598107523843903</c:v>
                </c:pt>
                <c:pt idx="61477">
                  <c:v>0.98598725773384399</c:v>
                </c:pt>
                <c:pt idx="61478">
                  <c:v>0.98590617910122502</c:v>
                </c:pt>
                <c:pt idx="61479">
                  <c:v>0.98595414834499495</c:v>
                </c:pt>
                <c:pt idx="61480">
                  <c:v>0.98598629261583104</c:v>
                </c:pt>
                <c:pt idx="61481">
                  <c:v>0.98598223543883001</c:v>
                </c:pt>
                <c:pt idx="61482">
                  <c:v>0.98592963750644602</c:v>
                </c:pt>
                <c:pt idx="61483">
                  <c:v>0.98586581297060305</c:v>
                </c:pt>
                <c:pt idx="61484">
                  <c:v>0.98601554185281504</c:v>
                </c:pt>
                <c:pt idx="61485">
                  <c:v>0.98592433576177896</c:v>
                </c:pt>
                <c:pt idx="61486">
                  <c:v>0.98594220490086604</c:v>
                </c:pt>
                <c:pt idx="61487">
                  <c:v>0.98592274329526997</c:v>
                </c:pt>
                <c:pt idx="61488">
                  <c:v>0.98605211775120005</c:v>
                </c:pt>
                <c:pt idx="61489">
                  <c:v>0.98603954433779994</c:v>
                </c:pt>
                <c:pt idx="61490">
                  <c:v>0.98592896248891604</c:v>
                </c:pt>
                <c:pt idx="61491">
                  <c:v>0.985919880019692</c:v>
                </c:pt>
                <c:pt idx="61492">
                  <c:v>0.98585241757415099</c:v>
                </c:pt>
                <c:pt idx="61493">
                  <c:v>0.98597003341984801</c:v>
                </c:pt>
                <c:pt idx="61494">
                  <c:v>0.98602239753677501</c:v>
                </c:pt>
                <c:pt idx="61495">
                  <c:v>0.98591552387380899</c:v>
                </c:pt>
                <c:pt idx="61496">
                  <c:v>0.98584374018807996</c:v>
                </c:pt>
                <c:pt idx="61497">
                  <c:v>0.98601697090662299</c:v>
                </c:pt>
                <c:pt idx="61498">
                  <c:v>0.98587188654059699</c:v>
                </c:pt>
                <c:pt idx="61499">
                  <c:v>0.98611594197788899</c:v>
                </c:pt>
                <c:pt idx="61500">
                  <c:v>0.98592936359911698</c:v>
                </c:pt>
                <c:pt idx="61501">
                  <c:v>0.98597384480277095</c:v>
                </c:pt>
                <c:pt idx="61502">
                  <c:v>0.98598585658011995</c:v>
                </c:pt>
                <c:pt idx="61503">
                  <c:v>0.98591085603116102</c:v>
                </c:pt>
                <c:pt idx="61504">
                  <c:v>0.98607506695242497</c:v>
                </c:pt>
                <c:pt idx="61505">
                  <c:v>0.98586164446283397</c:v>
                </c:pt>
                <c:pt idx="61506">
                  <c:v>0.98591197461788405</c:v>
                </c:pt>
                <c:pt idx="61507">
                  <c:v>0.98599256725594298</c:v>
                </c:pt>
                <c:pt idx="61508">
                  <c:v>0.98591963051360298</c:v>
                </c:pt>
                <c:pt idx="61509">
                  <c:v>0.98595169647235503</c:v>
                </c:pt>
                <c:pt idx="61510">
                  <c:v>0.98605835229533401</c:v>
                </c:pt>
                <c:pt idx="61511">
                  <c:v>0.98608480748491001</c:v>
                </c:pt>
                <c:pt idx="61512">
                  <c:v>0.98607153966032202</c:v>
                </c:pt>
                <c:pt idx="61513">
                  <c:v>0.98592925892449701</c:v>
                </c:pt>
                <c:pt idx="61514">
                  <c:v>0.98598140209565699</c:v>
                </c:pt>
                <c:pt idx="61515">
                  <c:v>0.98593243063005298</c:v>
                </c:pt>
                <c:pt idx="61516">
                  <c:v>0.98602805734590304</c:v>
                </c:pt>
                <c:pt idx="61517">
                  <c:v>0.98607324405459595</c:v>
                </c:pt>
                <c:pt idx="61518">
                  <c:v>0.985899556514232</c:v>
                </c:pt>
                <c:pt idx="61519">
                  <c:v>0.98590833965250702</c:v>
                </c:pt>
                <c:pt idx="61520">
                  <c:v>0.98585931106690206</c:v>
                </c:pt>
                <c:pt idx="61521">
                  <c:v>0.98593746612566402</c:v>
                </c:pt>
                <c:pt idx="61522">
                  <c:v>0.98592559868438301</c:v>
                </c:pt>
                <c:pt idx="61523">
                  <c:v>0.98600250104034404</c:v>
                </c:pt>
                <c:pt idx="61524">
                  <c:v>0.985947244242245</c:v>
                </c:pt>
                <c:pt idx="61525">
                  <c:v>0.986088913172115</c:v>
                </c:pt>
                <c:pt idx="61526">
                  <c:v>0.98590283044373295</c:v>
                </c:pt>
                <c:pt idx="61527">
                  <c:v>0.98608967059299202</c:v>
                </c:pt>
                <c:pt idx="61528">
                  <c:v>0.98599220660336995</c:v>
                </c:pt>
                <c:pt idx="61529">
                  <c:v>0.98604527999736702</c:v>
                </c:pt>
                <c:pt idx="61530">
                  <c:v>0.98598431775462902</c:v>
                </c:pt>
                <c:pt idx="61531">
                  <c:v>0.98600394000608005</c:v>
                </c:pt>
                <c:pt idx="61532">
                  <c:v>0.98611867690482002</c:v>
                </c:pt>
                <c:pt idx="61533">
                  <c:v>0.98600005174510497</c:v>
                </c:pt>
                <c:pt idx="61534">
                  <c:v>0.98598499686157903</c:v>
                </c:pt>
                <c:pt idx="61535">
                  <c:v>0.98605061112585302</c:v>
                </c:pt>
                <c:pt idx="61536">
                  <c:v>0.98590895471129902</c:v>
                </c:pt>
                <c:pt idx="61537">
                  <c:v>0.985913645467133</c:v>
                </c:pt>
                <c:pt idx="61538">
                  <c:v>0.98598275133749502</c:v>
                </c:pt>
                <c:pt idx="61539">
                  <c:v>0.98602158090800995</c:v>
                </c:pt>
                <c:pt idx="61540">
                  <c:v>0.985967110471477</c:v>
                </c:pt>
                <c:pt idx="61541">
                  <c:v>0.98592301000587301</c:v>
                </c:pt>
                <c:pt idx="61542">
                  <c:v>0.98604417657596699</c:v>
                </c:pt>
                <c:pt idx="61543">
                  <c:v>0.98594431229249502</c:v>
                </c:pt>
                <c:pt idx="61544">
                  <c:v>0.98592104603179198</c:v>
                </c:pt>
                <c:pt idx="61545">
                  <c:v>0.98610770557368399</c:v>
                </c:pt>
                <c:pt idx="61546">
                  <c:v>0.98599481142592904</c:v>
                </c:pt>
                <c:pt idx="61547">
                  <c:v>0.98596648949660504</c:v>
                </c:pt>
                <c:pt idx="61548">
                  <c:v>0.98584286147728994</c:v>
                </c:pt>
                <c:pt idx="61549">
                  <c:v>0.98593339848079697</c:v>
                </c:pt>
                <c:pt idx="61550">
                  <c:v>0.98596572612686195</c:v>
                </c:pt>
                <c:pt idx="61551">
                  <c:v>0.98601552556081695</c:v>
                </c:pt>
                <c:pt idx="61552">
                  <c:v>0.98592614429092595</c:v>
                </c:pt>
                <c:pt idx="61553">
                  <c:v>0.986011700326893</c:v>
                </c:pt>
                <c:pt idx="61554">
                  <c:v>0.98596236339653398</c:v>
                </c:pt>
                <c:pt idx="61555">
                  <c:v>0.98592278089416796</c:v>
                </c:pt>
                <c:pt idx="61556">
                  <c:v>0.98594665060600595</c:v>
                </c:pt>
                <c:pt idx="61557">
                  <c:v>0.98591654097539405</c:v>
                </c:pt>
                <c:pt idx="61558">
                  <c:v>0.98597592269158296</c:v>
                </c:pt>
                <c:pt idx="61559">
                  <c:v>0.98591638016763905</c:v>
                </c:pt>
                <c:pt idx="61560">
                  <c:v>0.98595320446517198</c:v>
                </c:pt>
                <c:pt idx="61561">
                  <c:v>0.98602962416226203</c:v>
                </c:pt>
                <c:pt idx="61562">
                  <c:v>0.985999020776827</c:v>
                </c:pt>
                <c:pt idx="61563">
                  <c:v>0.985991686877009</c:v>
                </c:pt>
                <c:pt idx="61564">
                  <c:v>0.98598191693646997</c:v>
                </c:pt>
                <c:pt idx="61565">
                  <c:v>0.98597960946780205</c:v>
                </c:pt>
                <c:pt idx="61566">
                  <c:v>0.98605773361868698</c:v>
                </c:pt>
                <c:pt idx="61567">
                  <c:v>0.98607580380517401</c:v>
                </c:pt>
                <c:pt idx="61568">
                  <c:v>0.98597758108642897</c:v>
                </c:pt>
                <c:pt idx="61569">
                  <c:v>0.98591899316310105</c:v>
                </c:pt>
                <c:pt idx="61570">
                  <c:v>0.98605537497180995</c:v>
                </c:pt>
                <c:pt idx="61571">
                  <c:v>0.98587551493966097</c:v>
                </c:pt>
                <c:pt idx="61572">
                  <c:v>0.986022148679358</c:v>
                </c:pt>
                <c:pt idx="61573">
                  <c:v>0.98597965940631305</c:v>
                </c:pt>
                <c:pt idx="61574">
                  <c:v>0.98593172913162297</c:v>
                </c:pt>
                <c:pt idx="61575">
                  <c:v>0.98595044144153898</c:v>
                </c:pt>
                <c:pt idx="61576">
                  <c:v>0.98597123306351897</c:v>
                </c:pt>
                <c:pt idx="61577">
                  <c:v>0.98596892179541196</c:v>
                </c:pt>
                <c:pt idx="61578">
                  <c:v>0.98593068819890695</c:v>
                </c:pt>
                <c:pt idx="61579">
                  <c:v>0.98601613658173803</c:v>
                </c:pt>
                <c:pt idx="61580">
                  <c:v>0.98604222219065096</c:v>
                </c:pt>
                <c:pt idx="61581">
                  <c:v>0.98599831263761095</c:v>
                </c:pt>
                <c:pt idx="61582">
                  <c:v>0.98590372320108799</c:v>
                </c:pt>
                <c:pt idx="61583">
                  <c:v>0.98588253746071297</c:v>
                </c:pt>
                <c:pt idx="61584">
                  <c:v>0.98588698634884198</c:v>
                </c:pt>
                <c:pt idx="61585">
                  <c:v>0.98598752300206705</c:v>
                </c:pt>
                <c:pt idx="61586">
                  <c:v>0.98595235905649903</c:v>
                </c:pt>
                <c:pt idx="61587">
                  <c:v>0.98599963607360896</c:v>
                </c:pt>
                <c:pt idx="61588">
                  <c:v>0.98599935123598104</c:v>
                </c:pt>
                <c:pt idx="61589">
                  <c:v>0.98598091436144697</c:v>
                </c:pt>
                <c:pt idx="61590">
                  <c:v>0.98592302027860002</c:v>
                </c:pt>
                <c:pt idx="61591">
                  <c:v>0.98595315093918701</c:v>
                </c:pt>
                <c:pt idx="61592">
                  <c:v>0.98598434051516004</c:v>
                </c:pt>
                <c:pt idx="61593">
                  <c:v>0.98594682987895099</c:v>
                </c:pt>
                <c:pt idx="61594">
                  <c:v>0.98602515481672903</c:v>
                </c:pt>
                <c:pt idx="61595">
                  <c:v>0.98604574106172704</c:v>
                </c:pt>
                <c:pt idx="61596">
                  <c:v>0.986003472890708</c:v>
                </c:pt>
                <c:pt idx="61597">
                  <c:v>0.98591854050755501</c:v>
                </c:pt>
                <c:pt idx="61598">
                  <c:v>0.98593590783044505</c:v>
                </c:pt>
                <c:pt idx="61599">
                  <c:v>0.98598018575609803</c:v>
                </c:pt>
                <c:pt idx="61600">
                  <c:v>0.98596290354553495</c:v>
                </c:pt>
                <c:pt idx="61601">
                  <c:v>0.98597519811942802</c:v>
                </c:pt>
                <c:pt idx="61602">
                  <c:v>0.98589862645987203</c:v>
                </c:pt>
                <c:pt idx="61603">
                  <c:v>0.986090206779351</c:v>
                </c:pt>
                <c:pt idx="61604">
                  <c:v>0.98602823795519601</c:v>
                </c:pt>
                <c:pt idx="61605">
                  <c:v>0.98590112841588096</c:v>
                </c:pt>
                <c:pt idx="61606">
                  <c:v>0.98597048313142899</c:v>
                </c:pt>
                <c:pt idx="61607">
                  <c:v>0.98598492113646097</c:v>
                </c:pt>
                <c:pt idx="61608">
                  <c:v>0.98594590821535399</c:v>
                </c:pt>
                <c:pt idx="61609">
                  <c:v>0.98600632777430097</c:v>
                </c:pt>
                <c:pt idx="61610">
                  <c:v>0.98594402828726002</c:v>
                </c:pt>
                <c:pt idx="61611">
                  <c:v>0.98606511256192497</c:v>
                </c:pt>
                <c:pt idx="61612">
                  <c:v>0.98598524905037499</c:v>
                </c:pt>
                <c:pt idx="61613">
                  <c:v>0.98600129116526902</c:v>
                </c:pt>
                <c:pt idx="61614">
                  <c:v>0.98596023137409905</c:v>
                </c:pt>
                <c:pt idx="61615">
                  <c:v>0.98605598643831305</c:v>
                </c:pt>
                <c:pt idx="61616">
                  <c:v>0.98596003571519997</c:v>
                </c:pt>
                <c:pt idx="61617">
                  <c:v>0.98591874670123003</c:v>
                </c:pt>
                <c:pt idx="61618">
                  <c:v>0.98604691138792899</c:v>
                </c:pt>
                <c:pt idx="61619">
                  <c:v>0.98594350796204699</c:v>
                </c:pt>
                <c:pt idx="61620">
                  <c:v>0.98598797038670405</c:v>
                </c:pt>
                <c:pt idx="61621">
                  <c:v>0.98604319767829396</c:v>
                </c:pt>
                <c:pt idx="61622">
                  <c:v>0.98590414893586698</c:v>
                </c:pt>
                <c:pt idx="61623">
                  <c:v>0.98596861889612097</c:v>
                </c:pt>
                <c:pt idx="61624">
                  <c:v>0.98594698752735399</c:v>
                </c:pt>
                <c:pt idx="61625">
                  <c:v>0.98601636299427997</c:v>
                </c:pt>
                <c:pt idx="61626">
                  <c:v>0.98588742135898499</c:v>
                </c:pt>
                <c:pt idx="61627">
                  <c:v>0.98591891253884301</c:v>
                </c:pt>
                <c:pt idx="61628">
                  <c:v>0.98593381140325798</c:v>
                </c:pt>
                <c:pt idx="61629">
                  <c:v>0.98596007607903102</c:v>
                </c:pt>
                <c:pt idx="61630">
                  <c:v>0.98601012857623904</c:v>
                </c:pt>
                <c:pt idx="61631">
                  <c:v>0.98592299816556905</c:v>
                </c:pt>
                <c:pt idx="61632">
                  <c:v>0.98604224892882497</c:v>
                </c:pt>
                <c:pt idx="61633">
                  <c:v>0.98600994206980497</c:v>
                </c:pt>
                <c:pt idx="61634">
                  <c:v>0.98596434848288605</c:v>
                </c:pt>
                <c:pt idx="61635">
                  <c:v>0.98590136611919299</c:v>
                </c:pt>
                <c:pt idx="61636">
                  <c:v>0.98595647672724496</c:v>
                </c:pt>
                <c:pt idx="61637">
                  <c:v>0.98590092916344996</c:v>
                </c:pt>
                <c:pt idx="61638">
                  <c:v>0.98601440711305199</c:v>
                </c:pt>
                <c:pt idx="61639">
                  <c:v>0.98598001261753998</c:v>
                </c:pt>
                <c:pt idx="61640">
                  <c:v>0.985989126204183</c:v>
                </c:pt>
                <c:pt idx="61641">
                  <c:v>0.98600502105759802</c:v>
                </c:pt>
                <c:pt idx="61642">
                  <c:v>0.98594123536304501</c:v>
                </c:pt>
                <c:pt idx="61643">
                  <c:v>0.98600652866427496</c:v>
                </c:pt>
                <c:pt idx="61644">
                  <c:v>0.98607809880805997</c:v>
                </c:pt>
                <c:pt idx="61645">
                  <c:v>0.98600549390203196</c:v>
                </c:pt>
                <c:pt idx="61646">
                  <c:v>0.98600930365457995</c:v>
                </c:pt>
                <c:pt idx="61647">
                  <c:v>0.98603378874655201</c:v>
                </c:pt>
                <c:pt idx="61648">
                  <c:v>0.98594968388221105</c:v>
                </c:pt>
                <c:pt idx="61649">
                  <c:v>0.98596915030410504</c:v>
                </c:pt>
                <c:pt idx="61650">
                  <c:v>0.98588432046443497</c:v>
                </c:pt>
                <c:pt idx="61651">
                  <c:v>0.98595574206252601</c:v>
                </c:pt>
                <c:pt idx="61652">
                  <c:v>0.98588801637287504</c:v>
                </c:pt>
                <c:pt idx="61653">
                  <c:v>0.98588019709052999</c:v>
                </c:pt>
                <c:pt idx="61654">
                  <c:v>0.98593747065494897</c:v>
                </c:pt>
                <c:pt idx="61655">
                  <c:v>0.98598733761118096</c:v>
                </c:pt>
                <c:pt idx="61656">
                  <c:v>0.98590909106090296</c:v>
                </c:pt>
                <c:pt idx="61657">
                  <c:v>0.98603525449754303</c:v>
                </c:pt>
                <c:pt idx="61658">
                  <c:v>0.98598173529941102</c:v>
                </c:pt>
                <c:pt idx="61659">
                  <c:v>0.98603084699921995</c:v>
                </c:pt>
                <c:pt idx="61660">
                  <c:v>0.98593285220504101</c:v>
                </c:pt>
                <c:pt idx="61661">
                  <c:v>0.98601922185055801</c:v>
                </c:pt>
                <c:pt idx="61662">
                  <c:v>0.98594682825282598</c:v>
                </c:pt>
                <c:pt idx="61663">
                  <c:v>0.98606391610385802</c:v>
                </c:pt>
                <c:pt idx="61664">
                  <c:v>0.98591453166313003</c:v>
                </c:pt>
                <c:pt idx="61665">
                  <c:v>0.98604143077213702</c:v>
                </c:pt>
                <c:pt idx="61666">
                  <c:v>0.98601039102867705</c:v>
                </c:pt>
                <c:pt idx="61667">
                  <c:v>0.98598017231380897</c:v>
                </c:pt>
                <c:pt idx="61668">
                  <c:v>0.98590647997820802</c:v>
                </c:pt>
                <c:pt idx="61669">
                  <c:v>0.985992869669017</c:v>
                </c:pt>
                <c:pt idx="61670">
                  <c:v>0.98598078954583301</c:v>
                </c:pt>
                <c:pt idx="61671">
                  <c:v>0.98598828421704499</c:v>
                </c:pt>
                <c:pt idx="61672">
                  <c:v>0.98587809119857694</c:v>
                </c:pt>
                <c:pt idx="61673">
                  <c:v>0.986045030300154</c:v>
                </c:pt>
                <c:pt idx="61674">
                  <c:v>0.98594087389281904</c:v>
                </c:pt>
                <c:pt idx="61675">
                  <c:v>0.98602450007272402</c:v>
                </c:pt>
                <c:pt idx="61676">
                  <c:v>0.98607727855421001</c:v>
                </c:pt>
                <c:pt idx="61677">
                  <c:v>0.98594978859730897</c:v>
                </c:pt>
                <c:pt idx="61678">
                  <c:v>0.98608387443568801</c:v>
                </c:pt>
                <c:pt idx="61679">
                  <c:v>0.98591501863279796</c:v>
                </c:pt>
                <c:pt idx="61680">
                  <c:v>0.985988905677884</c:v>
                </c:pt>
                <c:pt idx="61681">
                  <c:v>0.98587725080895905</c:v>
                </c:pt>
                <c:pt idx="61682">
                  <c:v>0.98592972434450399</c:v>
                </c:pt>
                <c:pt idx="61683">
                  <c:v>0.98590838846460505</c:v>
                </c:pt>
                <c:pt idx="61684">
                  <c:v>0.98609802054964302</c:v>
                </c:pt>
                <c:pt idx="61685">
                  <c:v>0.98591560099380804</c:v>
                </c:pt>
                <c:pt idx="61686">
                  <c:v>0.98602960896818503</c:v>
                </c:pt>
                <c:pt idx="61687">
                  <c:v>0.98595420542549905</c:v>
                </c:pt>
                <c:pt idx="61688">
                  <c:v>0.98594459910249899</c:v>
                </c:pt>
                <c:pt idx="61689">
                  <c:v>0.98599945505239295</c:v>
                </c:pt>
                <c:pt idx="61690">
                  <c:v>0.98588941047021195</c:v>
                </c:pt>
                <c:pt idx="61691">
                  <c:v>0.98603385666127896</c:v>
                </c:pt>
                <c:pt idx="61692">
                  <c:v>0.98588794068844299</c:v>
                </c:pt>
                <c:pt idx="61693">
                  <c:v>0.98594211356910999</c:v>
                </c:pt>
                <c:pt idx="61694">
                  <c:v>0.985961387797476</c:v>
                </c:pt>
                <c:pt idx="61695">
                  <c:v>0.98602040692951998</c:v>
                </c:pt>
                <c:pt idx="61696">
                  <c:v>0.98598765290733703</c:v>
                </c:pt>
                <c:pt idx="61697">
                  <c:v>0.98602890566536705</c:v>
                </c:pt>
                <c:pt idx="61698">
                  <c:v>0.98593547612331001</c:v>
                </c:pt>
                <c:pt idx="61699">
                  <c:v>0.986092707359705</c:v>
                </c:pt>
                <c:pt idx="61700">
                  <c:v>0.98596470851583096</c:v>
                </c:pt>
                <c:pt idx="61701">
                  <c:v>0.986028095332244</c:v>
                </c:pt>
                <c:pt idx="61702">
                  <c:v>0.985911530949519</c:v>
                </c:pt>
                <c:pt idx="61703">
                  <c:v>0.98598178058961194</c:v>
                </c:pt>
                <c:pt idx="61704">
                  <c:v>0.985991764058325</c:v>
                </c:pt>
                <c:pt idx="61705">
                  <c:v>0.98596855768203095</c:v>
                </c:pt>
                <c:pt idx="61706">
                  <c:v>0.98595693683019703</c:v>
                </c:pt>
                <c:pt idx="61707">
                  <c:v>0.98600130670734398</c:v>
                </c:pt>
                <c:pt idx="61708">
                  <c:v>0.98598190853000101</c:v>
                </c:pt>
                <c:pt idx="61709">
                  <c:v>0.98598502881527295</c:v>
                </c:pt>
                <c:pt idx="61710">
                  <c:v>0.98602736382476297</c:v>
                </c:pt>
                <c:pt idx="61711">
                  <c:v>0.98594557069172195</c:v>
                </c:pt>
                <c:pt idx="61712">
                  <c:v>0.98591144184456403</c:v>
                </c:pt>
                <c:pt idx="61713">
                  <c:v>0.98593221945808796</c:v>
                </c:pt>
                <c:pt idx="61714">
                  <c:v>0.98597116813122698</c:v>
                </c:pt>
                <c:pt idx="61715">
                  <c:v>0.98604229098458496</c:v>
                </c:pt>
                <c:pt idx="61716">
                  <c:v>0.98605616899260695</c:v>
                </c:pt>
                <c:pt idx="61717">
                  <c:v>0.98596058925438801</c:v>
                </c:pt>
                <c:pt idx="61718">
                  <c:v>0.98596546105127403</c:v>
                </c:pt>
                <c:pt idx="61719">
                  <c:v>0.98601230549375196</c:v>
                </c:pt>
                <c:pt idx="61720">
                  <c:v>0.98592077940956702</c:v>
                </c:pt>
                <c:pt idx="61721">
                  <c:v>0.98585231270018503</c:v>
                </c:pt>
                <c:pt idx="61722">
                  <c:v>0.98600844633596996</c:v>
                </c:pt>
                <c:pt idx="61723">
                  <c:v>0.98609919751448705</c:v>
                </c:pt>
                <c:pt idx="61724">
                  <c:v>0.98590768273985696</c:v>
                </c:pt>
                <c:pt idx="61725">
                  <c:v>0.985952607079013</c:v>
                </c:pt>
                <c:pt idx="61726">
                  <c:v>0.985905959252799</c:v>
                </c:pt>
                <c:pt idx="61727">
                  <c:v>0.986017989868889</c:v>
                </c:pt>
                <c:pt idx="61728">
                  <c:v>0.98593316550843602</c:v>
                </c:pt>
                <c:pt idx="61729">
                  <c:v>0.98588528531319397</c:v>
                </c:pt>
                <c:pt idx="61730">
                  <c:v>0.98594938544724298</c:v>
                </c:pt>
                <c:pt idx="61731">
                  <c:v>0.98600911480922204</c:v>
                </c:pt>
                <c:pt idx="61732">
                  <c:v>0.985975008789441</c:v>
                </c:pt>
                <c:pt idx="61733">
                  <c:v>0.98592173751159096</c:v>
                </c:pt>
                <c:pt idx="61734">
                  <c:v>0.98594736038317299</c:v>
                </c:pt>
                <c:pt idx="61735">
                  <c:v>0.98602324740258895</c:v>
                </c:pt>
                <c:pt idx="61736">
                  <c:v>0.98611465178911695</c:v>
                </c:pt>
                <c:pt idx="61737">
                  <c:v>0.98589333031178905</c:v>
                </c:pt>
                <c:pt idx="61738">
                  <c:v>0.985954564491063</c:v>
                </c:pt>
                <c:pt idx="61739">
                  <c:v>0.98597935304756301</c:v>
                </c:pt>
                <c:pt idx="61740">
                  <c:v>0.986045113184014</c:v>
                </c:pt>
                <c:pt idx="61741">
                  <c:v>0.98589103331188299</c:v>
                </c:pt>
                <c:pt idx="61742">
                  <c:v>0.98609364468571004</c:v>
                </c:pt>
                <c:pt idx="61743">
                  <c:v>0.98604685096360101</c:v>
                </c:pt>
                <c:pt idx="61744">
                  <c:v>0.98594817153168701</c:v>
                </c:pt>
                <c:pt idx="61745">
                  <c:v>0.98588332976614101</c:v>
                </c:pt>
                <c:pt idx="61746">
                  <c:v>0.98598760740926406</c:v>
                </c:pt>
                <c:pt idx="61747">
                  <c:v>0.98594505076290695</c:v>
                </c:pt>
                <c:pt idx="61748">
                  <c:v>0.98607348918214099</c:v>
                </c:pt>
                <c:pt idx="61749">
                  <c:v>0.98587948746074106</c:v>
                </c:pt>
                <c:pt idx="61750">
                  <c:v>0.98606335661071498</c:v>
                </c:pt>
                <c:pt idx="61751">
                  <c:v>0.98604037991597104</c:v>
                </c:pt>
                <c:pt idx="61752">
                  <c:v>0.986007354640416</c:v>
                </c:pt>
                <c:pt idx="61753">
                  <c:v>0.98596231467559503</c:v>
                </c:pt>
                <c:pt idx="61754">
                  <c:v>0.98589346263544497</c:v>
                </c:pt>
                <c:pt idx="61755">
                  <c:v>0.98589411132973104</c:v>
                </c:pt>
                <c:pt idx="61756">
                  <c:v>0.98600847850963902</c:v>
                </c:pt>
                <c:pt idx="61757">
                  <c:v>0.98590439886597503</c:v>
                </c:pt>
                <c:pt idx="61758">
                  <c:v>0.98593151989609695</c:v>
                </c:pt>
                <c:pt idx="61759">
                  <c:v>0.98599996794323097</c:v>
                </c:pt>
                <c:pt idx="61760">
                  <c:v>0.98607686303717701</c:v>
                </c:pt>
                <c:pt idx="61761">
                  <c:v>0.98583799374265202</c:v>
                </c:pt>
                <c:pt idx="61762">
                  <c:v>0.98608960487275099</c:v>
                </c:pt>
                <c:pt idx="61763">
                  <c:v>0.98596525112431899</c:v>
                </c:pt>
                <c:pt idx="61764">
                  <c:v>0.98602982178035203</c:v>
                </c:pt>
                <c:pt idx="61765">
                  <c:v>0.98593467308955896</c:v>
                </c:pt>
                <c:pt idx="61766">
                  <c:v>0.98607374847348095</c:v>
                </c:pt>
                <c:pt idx="61767">
                  <c:v>0.98596849960533794</c:v>
                </c:pt>
                <c:pt idx="61768">
                  <c:v>0.98593782731462698</c:v>
                </c:pt>
                <c:pt idx="61769">
                  <c:v>0.98602200269343399</c:v>
                </c:pt>
                <c:pt idx="61770">
                  <c:v>0.98601452969028602</c:v>
                </c:pt>
                <c:pt idx="61771">
                  <c:v>0.98599436680963404</c:v>
                </c:pt>
                <c:pt idx="61772">
                  <c:v>0.98588591354251998</c:v>
                </c:pt>
                <c:pt idx="61773">
                  <c:v>0.98596768929081702</c:v>
                </c:pt>
                <c:pt idx="61774">
                  <c:v>0.98600741700785</c:v>
                </c:pt>
                <c:pt idx="61775">
                  <c:v>0.98606670830195797</c:v>
                </c:pt>
                <c:pt idx="61776">
                  <c:v>0.98602934973026302</c:v>
                </c:pt>
                <c:pt idx="61777">
                  <c:v>0.98605472416423501</c:v>
                </c:pt>
                <c:pt idx="61778">
                  <c:v>0.985875981117044</c:v>
                </c:pt>
                <c:pt idx="61779">
                  <c:v>0.98598087152112801</c:v>
                </c:pt>
                <c:pt idx="61780">
                  <c:v>0.98589242103129504</c:v>
                </c:pt>
                <c:pt idx="61781">
                  <c:v>0.98595950987242598</c:v>
                </c:pt>
                <c:pt idx="61782">
                  <c:v>0.98591598121313895</c:v>
                </c:pt>
                <c:pt idx="61783">
                  <c:v>0.98593761688901704</c:v>
                </c:pt>
                <c:pt idx="61784">
                  <c:v>0.98587205452470605</c:v>
                </c:pt>
                <c:pt idx="61785">
                  <c:v>0.98595529874465104</c:v>
                </c:pt>
                <c:pt idx="61786">
                  <c:v>0.98594361793934004</c:v>
                </c:pt>
                <c:pt idx="61787">
                  <c:v>0.98603713378050895</c:v>
                </c:pt>
                <c:pt idx="61788">
                  <c:v>0.98599810239567298</c:v>
                </c:pt>
                <c:pt idx="61789">
                  <c:v>0.98597110736274296</c:v>
                </c:pt>
                <c:pt idx="61790">
                  <c:v>0.98597667317683502</c:v>
                </c:pt>
                <c:pt idx="61791">
                  <c:v>0.98596203412081995</c:v>
                </c:pt>
                <c:pt idx="61792">
                  <c:v>0.98599487930245999</c:v>
                </c:pt>
                <c:pt idx="61793">
                  <c:v>0.98592642242959805</c:v>
                </c:pt>
                <c:pt idx="61794">
                  <c:v>0.98591027681446797</c:v>
                </c:pt>
                <c:pt idx="61795">
                  <c:v>0.98599363025783004</c:v>
                </c:pt>
                <c:pt idx="61796">
                  <c:v>0.98588105693357198</c:v>
                </c:pt>
                <c:pt idx="61797">
                  <c:v>0.98603138342407604</c:v>
                </c:pt>
                <c:pt idx="61798">
                  <c:v>0.98592311943641198</c:v>
                </c:pt>
                <c:pt idx="61799">
                  <c:v>0.986013331727846</c:v>
                </c:pt>
                <c:pt idx="61800">
                  <c:v>0.98601692820700704</c:v>
                </c:pt>
                <c:pt idx="61801">
                  <c:v>0.98595463934444205</c:v>
                </c:pt>
                <c:pt idx="61802">
                  <c:v>0.98598324893077005</c:v>
                </c:pt>
                <c:pt idx="61803">
                  <c:v>0.98585866945740597</c:v>
                </c:pt>
                <c:pt idx="61804">
                  <c:v>0.98593435864506096</c:v>
                </c:pt>
                <c:pt idx="61805">
                  <c:v>0.98600360477570403</c:v>
                </c:pt>
                <c:pt idx="61806">
                  <c:v>0.98587163312634996</c:v>
                </c:pt>
                <c:pt idx="61807">
                  <c:v>0.98609858726523203</c:v>
                </c:pt>
                <c:pt idx="61808">
                  <c:v>0.98591646912026898</c:v>
                </c:pt>
                <c:pt idx="61809">
                  <c:v>0.98605364212575097</c:v>
                </c:pt>
                <c:pt idx="61810">
                  <c:v>0.98592248823098905</c:v>
                </c:pt>
                <c:pt idx="61811">
                  <c:v>0.98604021414283805</c:v>
                </c:pt>
                <c:pt idx="61812">
                  <c:v>0.98591435812122596</c:v>
                </c:pt>
                <c:pt idx="61813">
                  <c:v>0.98592812956815801</c:v>
                </c:pt>
                <c:pt idx="61814">
                  <c:v>0.986046516459822</c:v>
                </c:pt>
                <c:pt idx="61815">
                  <c:v>0.98592086037373095</c:v>
                </c:pt>
                <c:pt idx="61816">
                  <c:v>0.98587379531823505</c:v>
                </c:pt>
                <c:pt idx="61817">
                  <c:v>0.98595842630879005</c:v>
                </c:pt>
                <c:pt idx="61818">
                  <c:v>0.98596575308781298</c:v>
                </c:pt>
                <c:pt idx="61819">
                  <c:v>0.98610292030404501</c:v>
                </c:pt>
                <c:pt idx="61820">
                  <c:v>0.98597904673214198</c:v>
                </c:pt>
                <c:pt idx="61821">
                  <c:v>0.98591705083807901</c:v>
                </c:pt>
                <c:pt idx="61822">
                  <c:v>0.98608544273794596</c:v>
                </c:pt>
                <c:pt idx="61823">
                  <c:v>0.98589714205614398</c:v>
                </c:pt>
                <c:pt idx="61824">
                  <c:v>0.98595579844273995</c:v>
                </c:pt>
                <c:pt idx="61825">
                  <c:v>0.98597871870593801</c:v>
                </c:pt>
                <c:pt idx="61826">
                  <c:v>0.98604374438174103</c:v>
                </c:pt>
                <c:pt idx="61827">
                  <c:v>0.98598143602260802</c:v>
                </c:pt>
                <c:pt idx="61828">
                  <c:v>0.98604176905635699</c:v>
                </c:pt>
                <c:pt idx="61829">
                  <c:v>0.98596756673152997</c:v>
                </c:pt>
                <c:pt idx="61830">
                  <c:v>0.98595362788061802</c:v>
                </c:pt>
                <c:pt idx="61831">
                  <c:v>0.985944518476359</c:v>
                </c:pt>
                <c:pt idx="61832">
                  <c:v>0.98591678579488895</c:v>
                </c:pt>
                <c:pt idx="61833">
                  <c:v>0.98604440992810205</c:v>
                </c:pt>
                <c:pt idx="61834">
                  <c:v>0.98592157371802203</c:v>
                </c:pt>
                <c:pt idx="61835">
                  <c:v>0.98595152127331898</c:v>
                </c:pt>
                <c:pt idx="61836">
                  <c:v>0.98601861006884295</c:v>
                </c:pt>
                <c:pt idx="61837">
                  <c:v>0.98597632062229801</c:v>
                </c:pt>
                <c:pt idx="61838">
                  <c:v>0.98598614983155097</c:v>
                </c:pt>
                <c:pt idx="61839">
                  <c:v>0.98608353515299396</c:v>
                </c:pt>
                <c:pt idx="61840">
                  <c:v>0.98598525175668095</c:v>
                </c:pt>
                <c:pt idx="61841">
                  <c:v>0.98588589454259501</c:v>
                </c:pt>
                <c:pt idx="61842">
                  <c:v>0.98588600642436397</c:v>
                </c:pt>
                <c:pt idx="61843">
                  <c:v>0.98605814670960101</c:v>
                </c:pt>
                <c:pt idx="61844">
                  <c:v>0.98608051754053205</c:v>
                </c:pt>
                <c:pt idx="61845">
                  <c:v>0.98598332187884097</c:v>
                </c:pt>
                <c:pt idx="61846">
                  <c:v>0.98599862589642495</c:v>
                </c:pt>
                <c:pt idx="61847">
                  <c:v>0.98597067857704601</c:v>
                </c:pt>
                <c:pt idx="61848">
                  <c:v>0.98594968632694102</c:v>
                </c:pt>
                <c:pt idx="61849">
                  <c:v>0.98593634885332304</c:v>
                </c:pt>
                <c:pt idx="61850">
                  <c:v>0.98601101237001998</c:v>
                </c:pt>
                <c:pt idx="61851">
                  <c:v>0.98596929573798098</c:v>
                </c:pt>
                <c:pt idx="61852">
                  <c:v>0.98600840984946303</c:v>
                </c:pt>
                <c:pt idx="61853">
                  <c:v>0.98599056118441197</c:v>
                </c:pt>
                <c:pt idx="61854">
                  <c:v>0.98585738987001803</c:v>
                </c:pt>
                <c:pt idx="61855">
                  <c:v>0.98597690480086397</c:v>
                </c:pt>
                <c:pt idx="61856">
                  <c:v>0.98603179918146699</c:v>
                </c:pt>
                <c:pt idx="61857">
                  <c:v>0.985879611505176</c:v>
                </c:pt>
                <c:pt idx="61858">
                  <c:v>0.98596151225082496</c:v>
                </c:pt>
                <c:pt idx="61859">
                  <c:v>0.98598184305797498</c:v>
                </c:pt>
                <c:pt idx="61860">
                  <c:v>0.98598868568513698</c:v>
                </c:pt>
                <c:pt idx="61861">
                  <c:v>0.98595553041748996</c:v>
                </c:pt>
                <c:pt idx="61862">
                  <c:v>0.98593687628792603</c:v>
                </c:pt>
                <c:pt idx="61863">
                  <c:v>0.98600199268203803</c:v>
                </c:pt>
                <c:pt idx="61864">
                  <c:v>0.98584921916386703</c:v>
                </c:pt>
                <c:pt idx="61865">
                  <c:v>0.98599384331657902</c:v>
                </c:pt>
                <c:pt idx="61866">
                  <c:v>0.98593205520878502</c:v>
                </c:pt>
                <c:pt idx="61867">
                  <c:v>0.98598564212123996</c:v>
                </c:pt>
                <c:pt idx="61868">
                  <c:v>0.98594161743712205</c:v>
                </c:pt>
                <c:pt idx="61869">
                  <c:v>0.98601300421439098</c:v>
                </c:pt>
                <c:pt idx="61870">
                  <c:v>0.98598230620032401</c:v>
                </c:pt>
                <c:pt idx="61871">
                  <c:v>0.98604947676890498</c:v>
                </c:pt>
                <c:pt idx="61872">
                  <c:v>0.98594069727239697</c:v>
                </c:pt>
                <c:pt idx="61873">
                  <c:v>0.98590693540514396</c:v>
                </c:pt>
                <c:pt idx="61874">
                  <c:v>0.98602379368774096</c:v>
                </c:pt>
                <c:pt idx="61875">
                  <c:v>0.98592615151459095</c:v>
                </c:pt>
                <c:pt idx="61876">
                  <c:v>0.98608319613451501</c:v>
                </c:pt>
                <c:pt idx="61877">
                  <c:v>0.985948799702145</c:v>
                </c:pt>
                <c:pt idx="61878">
                  <c:v>0.98610200249563895</c:v>
                </c:pt>
                <c:pt idx="61879">
                  <c:v>0.98594231531079002</c:v>
                </c:pt>
                <c:pt idx="61880">
                  <c:v>0.98587042094979505</c:v>
                </c:pt>
                <c:pt idx="61881">
                  <c:v>0.98598072814999804</c:v>
                </c:pt>
                <c:pt idx="61882">
                  <c:v>0.98597758657785195</c:v>
                </c:pt>
                <c:pt idx="61883">
                  <c:v>0.98604829757823897</c:v>
                </c:pt>
                <c:pt idx="61884">
                  <c:v>0.98594437673424495</c:v>
                </c:pt>
                <c:pt idx="61885">
                  <c:v>0.98594314907143399</c:v>
                </c:pt>
                <c:pt idx="61886">
                  <c:v>0.98585279793666203</c:v>
                </c:pt>
                <c:pt idx="61887">
                  <c:v>0.98596633861744598</c:v>
                </c:pt>
                <c:pt idx="61888">
                  <c:v>0.98605238443638099</c:v>
                </c:pt>
                <c:pt idx="61889">
                  <c:v>0.98602998938624298</c:v>
                </c:pt>
                <c:pt idx="61890">
                  <c:v>0.98592107879818303</c:v>
                </c:pt>
                <c:pt idx="61891">
                  <c:v>0.98586200270249202</c:v>
                </c:pt>
                <c:pt idx="61892">
                  <c:v>0.98594865827954303</c:v>
                </c:pt>
                <c:pt idx="61893">
                  <c:v>0.98595395516065598</c:v>
                </c:pt>
                <c:pt idx="61894">
                  <c:v>0.98598920625124697</c:v>
                </c:pt>
                <c:pt idx="61895">
                  <c:v>0.98602301941332604</c:v>
                </c:pt>
                <c:pt idx="61896">
                  <c:v>0.98589725741215295</c:v>
                </c:pt>
                <c:pt idx="61897">
                  <c:v>0.98607665163732094</c:v>
                </c:pt>
                <c:pt idx="61898">
                  <c:v>0.98586767359366001</c:v>
                </c:pt>
                <c:pt idx="61899">
                  <c:v>0.98596946417196096</c:v>
                </c:pt>
                <c:pt idx="61900">
                  <c:v>0.985933363227531</c:v>
                </c:pt>
                <c:pt idx="61901">
                  <c:v>0.98586372705132796</c:v>
                </c:pt>
                <c:pt idx="61902">
                  <c:v>0.98601868627355105</c:v>
                </c:pt>
                <c:pt idx="61903">
                  <c:v>0.98596384261085401</c:v>
                </c:pt>
                <c:pt idx="61904">
                  <c:v>0.98603714567657397</c:v>
                </c:pt>
                <c:pt idx="61905">
                  <c:v>0.98588791504615103</c:v>
                </c:pt>
                <c:pt idx="61906">
                  <c:v>0.98602290605604304</c:v>
                </c:pt>
                <c:pt idx="61907">
                  <c:v>0.98602028941491904</c:v>
                </c:pt>
                <c:pt idx="61908">
                  <c:v>0.98600097710460399</c:v>
                </c:pt>
                <c:pt idx="61909">
                  <c:v>0.98595589595810695</c:v>
                </c:pt>
                <c:pt idx="61910">
                  <c:v>0.98595842332672401</c:v>
                </c:pt>
                <c:pt idx="61911">
                  <c:v>0.98597637655830095</c:v>
                </c:pt>
                <c:pt idx="61912">
                  <c:v>0.98605142340721097</c:v>
                </c:pt>
                <c:pt idx="61913">
                  <c:v>0.98588888142706599</c:v>
                </c:pt>
                <c:pt idx="61914">
                  <c:v>0.986050352877342</c:v>
                </c:pt>
                <c:pt idx="61915">
                  <c:v>0.98594489228395399</c:v>
                </c:pt>
                <c:pt idx="61916">
                  <c:v>0.98597480974179397</c:v>
                </c:pt>
                <c:pt idx="61917">
                  <c:v>0.98596571820503798</c:v>
                </c:pt>
                <c:pt idx="61918">
                  <c:v>0.98586978066972497</c:v>
                </c:pt>
                <c:pt idx="61919">
                  <c:v>0.98601430162277404</c:v>
                </c:pt>
                <c:pt idx="61920">
                  <c:v>0.98593719100834698</c:v>
                </c:pt>
                <c:pt idx="61921">
                  <c:v>0.98600866826311195</c:v>
                </c:pt>
                <c:pt idx="61922">
                  <c:v>0.986067140341224</c:v>
                </c:pt>
                <c:pt idx="61923">
                  <c:v>0.98605758723036097</c:v>
                </c:pt>
                <c:pt idx="61924">
                  <c:v>0.98583714157827895</c:v>
                </c:pt>
                <c:pt idx="61925">
                  <c:v>0.98590089999796005</c:v>
                </c:pt>
                <c:pt idx="61926">
                  <c:v>0.98593841606814903</c:v>
                </c:pt>
                <c:pt idx="61927">
                  <c:v>0.98595338251380604</c:v>
                </c:pt>
                <c:pt idx="61928">
                  <c:v>0.98598658919385795</c:v>
                </c:pt>
                <c:pt idx="61929">
                  <c:v>0.98586604975269099</c:v>
                </c:pt>
                <c:pt idx="61930">
                  <c:v>0.98606274731931198</c:v>
                </c:pt>
                <c:pt idx="61931">
                  <c:v>0.98588614458431401</c:v>
                </c:pt>
                <c:pt idx="61932">
                  <c:v>0.98601393146034799</c:v>
                </c:pt>
                <c:pt idx="61933">
                  <c:v>0.98595795790471197</c:v>
                </c:pt>
                <c:pt idx="61934">
                  <c:v>0.985947059718982</c:v>
                </c:pt>
                <c:pt idx="61935">
                  <c:v>0.98599409683830896</c:v>
                </c:pt>
                <c:pt idx="61936">
                  <c:v>0.98607812066480804</c:v>
                </c:pt>
                <c:pt idx="61937">
                  <c:v>0.98592710589347898</c:v>
                </c:pt>
                <c:pt idx="61938">
                  <c:v>0.98591093055173096</c:v>
                </c:pt>
                <c:pt idx="61939">
                  <c:v>0.98586004220432699</c:v>
                </c:pt>
                <c:pt idx="61940">
                  <c:v>0.98591961533517303</c:v>
                </c:pt>
                <c:pt idx="61941">
                  <c:v>0.986008407695807</c:v>
                </c:pt>
                <c:pt idx="61942">
                  <c:v>0.98594917402419102</c:v>
                </c:pt>
                <c:pt idx="61943">
                  <c:v>0.98601963387545799</c:v>
                </c:pt>
                <c:pt idx="61944">
                  <c:v>0.98597894009143805</c:v>
                </c:pt>
                <c:pt idx="61945">
                  <c:v>0.98598361011685998</c:v>
                </c:pt>
                <c:pt idx="61946">
                  <c:v>0.98593462859993197</c:v>
                </c:pt>
                <c:pt idx="61947">
                  <c:v>0.98584964285658705</c:v>
                </c:pt>
                <c:pt idx="61948">
                  <c:v>0.98597404768653496</c:v>
                </c:pt>
                <c:pt idx="61949">
                  <c:v>0.98602598280629195</c:v>
                </c:pt>
                <c:pt idx="61950">
                  <c:v>0.98602778687778903</c:v>
                </c:pt>
                <c:pt idx="61951">
                  <c:v>0.98593475686424503</c:v>
                </c:pt>
                <c:pt idx="61952">
                  <c:v>0.98593381658345203</c:v>
                </c:pt>
                <c:pt idx="61953">
                  <c:v>0.98594288793994</c:v>
                </c:pt>
                <c:pt idx="61954">
                  <c:v>0.98600861382857297</c:v>
                </c:pt>
                <c:pt idx="61955">
                  <c:v>0.985980576295306</c:v>
                </c:pt>
                <c:pt idx="61956">
                  <c:v>0.98607065539693095</c:v>
                </c:pt>
                <c:pt idx="61957">
                  <c:v>0.98595950499317697</c:v>
                </c:pt>
                <c:pt idx="61958">
                  <c:v>0.98600197824547198</c:v>
                </c:pt>
                <c:pt idx="61959">
                  <c:v>0.98588402940284203</c:v>
                </c:pt>
                <c:pt idx="61960">
                  <c:v>0.985902917652275</c:v>
                </c:pt>
                <c:pt idx="61961">
                  <c:v>0.98601267535768899</c:v>
                </c:pt>
                <c:pt idx="61962">
                  <c:v>0.98581957296886702</c:v>
                </c:pt>
                <c:pt idx="61963">
                  <c:v>0.98599822620521305</c:v>
                </c:pt>
                <c:pt idx="61964">
                  <c:v>0.98594944527996697</c:v>
                </c:pt>
                <c:pt idx="61965">
                  <c:v>0.98599380073129195</c:v>
                </c:pt>
                <c:pt idx="61966">
                  <c:v>0.986028007688454</c:v>
                </c:pt>
                <c:pt idx="61967">
                  <c:v>0.98591836180520698</c:v>
                </c:pt>
                <c:pt idx="61968">
                  <c:v>0.98596344742069197</c:v>
                </c:pt>
                <c:pt idx="61969">
                  <c:v>0.98595748512491399</c:v>
                </c:pt>
                <c:pt idx="61970">
                  <c:v>0.98600363016330606</c:v>
                </c:pt>
                <c:pt idx="61971">
                  <c:v>0.98606215527304897</c:v>
                </c:pt>
                <c:pt idx="61972">
                  <c:v>0.98592386269560295</c:v>
                </c:pt>
                <c:pt idx="61973">
                  <c:v>0.98601840171351296</c:v>
                </c:pt>
                <c:pt idx="61974">
                  <c:v>0.98582512176378101</c:v>
                </c:pt>
                <c:pt idx="61975">
                  <c:v>0.98604161075286401</c:v>
                </c:pt>
                <c:pt idx="61976">
                  <c:v>0.98590330895528699</c:v>
                </c:pt>
                <c:pt idx="61977">
                  <c:v>0.986009098487585</c:v>
                </c:pt>
                <c:pt idx="61978">
                  <c:v>0.98591882460668001</c:v>
                </c:pt>
                <c:pt idx="61979">
                  <c:v>0.98598656387961903</c:v>
                </c:pt>
                <c:pt idx="61980">
                  <c:v>0.98601988266292695</c:v>
                </c:pt>
                <c:pt idx="61981">
                  <c:v>0.98602216562121903</c:v>
                </c:pt>
                <c:pt idx="61982">
                  <c:v>0.985950649377903</c:v>
                </c:pt>
                <c:pt idx="61983">
                  <c:v>0.98597175358437095</c:v>
                </c:pt>
                <c:pt idx="61984">
                  <c:v>0.98616011571714202</c:v>
                </c:pt>
                <c:pt idx="61985">
                  <c:v>0.98601305696789698</c:v>
                </c:pt>
                <c:pt idx="61986">
                  <c:v>0.98594722792226597</c:v>
                </c:pt>
                <c:pt idx="61987">
                  <c:v>0.98600759972690499</c:v>
                </c:pt>
                <c:pt idx="61988">
                  <c:v>0.98596980429186398</c:v>
                </c:pt>
                <c:pt idx="61989">
                  <c:v>0.98590801920375104</c:v>
                </c:pt>
                <c:pt idx="61990">
                  <c:v>0.98597666472105305</c:v>
                </c:pt>
                <c:pt idx="61991">
                  <c:v>0.985904993551588</c:v>
                </c:pt>
                <c:pt idx="61992">
                  <c:v>0.98594779926026799</c:v>
                </c:pt>
                <c:pt idx="61993">
                  <c:v>0.98604397704849001</c:v>
                </c:pt>
                <c:pt idx="61994">
                  <c:v>0.98592337161433696</c:v>
                </c:pt>
                <c:pt idx="61995">
                  <c:v>0.98587315867472902</c:v>
                </c:pt>
                <c:pt idx="61996">
                  <c:v>0.98603535093518102</c:v>
                </c:pt>
                <c:pt idx="61997">
                  <c:v>0.98591626476749294</c:v>
                </c:pt>
                <c:pt idx="61998">
                  <c:v>0.98598173653348697</c:v>
                </c:pt>
                <c:pt idx="61999">
                  <c:v>0.98596339422500501</c:v>
                </c:pt>
                <c:pt idx="62000">
                  <c:v>0.98590054941899796</c:v>
                </c:pt>
                <c:pt idx="62001">
                  <c:v>0.98596800525525097</c:v>
                </c:pt>
                <c:pt idx="62002">
                  <c:v>0.98593661345563899</c:v>
                </c:pt>
                <c:pt idx="62003">
                  <c:v>0.98596611508697296</c:v>
                </c:pt>
                <c:pt idx="62004">
                  <c:v>0.98597852421638399</c:v>
                </c:pt>
                <c:pt idx="62005">
                  <c:v>0.98594755450112104</c:v>
                </c:pt>
                <c:pt idx="62006">
                  <c:v>0.986009826214019</c:v>
                </c:pt>
                <c:pt idx="62007">
                  <c:v>0.98591970724750999</c:v>
                </c:pt>
                <c:pt idx="62008">
                  <c:v>0.98605672483145601</c:v>
                </c:pt>
                <c:pt idx="62009">
                  <c:v>0.98585232686249302</c:v>
                </c:pt>
                <c:pt idx="62010">
                  <c:v>0.98603131030415903</c:v>
                </c:pt>
                <c:pt idx="62011">
                  <c:v>0.98593078551150404</c:v>
                </c:pt>
                <c:pt idx="62012">
                  <c:v>0.98599732533222995</c:v>
                </c:pt>
                <c:pt idx="62013">
                  <c:v>0.98602126338257201</c:v>
                </c:pt>
                <c:pt idx="62014">
                  <c:v>0.98595879768388595</c:v>
                </c:pt>
                <c:pt idx="62015">
                  <c:v>0.98578718783256403</c:v>
                </c:pt>
                <c:pt idx="62016">
                  <c:v>0.98598381800476598</c:v>
                </c:pt>
                <c:pt idx="62017">
                  <c:v>0.98596330190582504</c:v>
                </c:pt>
                <c:pt idx="62018">
                  <c:v>0.98603854154200099</c:v>
                </c:pt>
                <c:pt idx="62019">
                  <c:v>0.98594431796208304</c:v>
                </c:pt>
                <c:pt idx="62020">
                  <c:v>0.98600825790604496</c:v>
                </c:pt>
                <c:pt idx="62021">
                  <c:v>0.98603631123979596</c:v>
                </c:pt>
                <c:pt idx="62022">
                  <c:v>0.98590394402997295</c:v>
                </c:pt>
                <c:pt idx="62023">
                  <c:v>0.98592185360847395</c:v>
                </c:pt>
                <c:pt idx="62024">
                  <c:v>0.98600948992276705</c:v>
                </c:pt>
                <c:pt idx="62025">
                  <c:v>0.98605198934960503</c:v>
                </c:pt>
                <c:pt idx="62026">
                  <c:v>0.98598769262743802</c:v>
                </c:pt>
                <c:pt idx="62027">
                  <c:v>0.98592122857739095</c:v>
                </c:pt>
                <c:pt idx="62028">
                  <c:v>0.98601313677951496</c:v>
                </c:pt>
                <c:pt idx="62029">
                  <c:v>0.98607250172322003</c:v>
                </c:pt>
                <c:pt idx="62030">
                  <c:v>0.98593644228789001</c:v>
                </c:pt>
                <c:pt idx="62031">
                  <c:v>0.98597398922915302</c:v>
                </c:pt>
                <c:pt idx="62032">
                  <c:v>0.98594525756459395</c:v>
                </c:pt>
                <c:pt idx="62033">
                  <c:v>0.986046184116387</c:v>
                </c:pt>
                <c:pt idx="62034">
                  <c:v>0.98585418436574301</c:v>
                </c:pt>
                <c:pt idx="62035">
                  <c:v>0.98604354289127805</c:v>
                </c:pt>
                <c:pt idx="62036">
                  <c:v>0.98585500171190699</c:v>
                </c:pt>
                <c:pt idx="62037">
                  <c:v>0.985999536869264</c:v>
                </c:pt>
                <c:pt idx="62038">
                  <c:v>0.98602014912015801</c:v>
                </c:pt>
                <c:pt idx="62039">
                  <c:v>0.98589159090228495</c:v>
                </c:pt>
                <c:pt idx="62040">
                  <c:v>0.98601976837851901</c:v>
                </c:pt>
                <c:pt idx="62041">
                  <c:v>0.98597617811399596</c:v>
                </c:pt>
                <c:pt idx="62042">
                  <c:v>0.98608686194226003</c:v>
                </c:pt>
                <c:pt idx="62043">
                  <c:v>0.98590954032220801</c:v>
                </c:pt>
                <c:pt idx="62044">
                  <c:v>0.98606081221697095</c:v>
                </c:pt>
                <c:pt idx="62045">
                  <c:v>0.985941275833083</c:v>
                </c:pt>
                <c:pt idx="62046">
                  <c:v>0.98603071295089495</c:v>
                </c:pt>
                <c:pt idx="62047">
                  <c:v>0.986072434294331</c:v>
                </c:pt>
                <c:pt idx="62048">
                  <c:v>0.98590039560359199</c:v>
                </c:pt>
                <c:pt idx="62049">
                  <c:v>0.98609435337354001</c:v>
                </c:pt>
                <c:pt idx="62050">
                  <c:v>0.98595100060051799</c:v>
                </c:pt>
                <c:pt idx="62051">
                  <c:v>0.98591539338491296</c:v>
                </c:pt>
                <c:pt idx="62052">
                  <c:v>0.98591356548349995</c:v>
                </c:pt>
                <c:pt idx="62053">
                  <c:v>0.98585971233969205</c:v>
                </c:pt>
                <c:pt idx="62054">
                  <c:v>0.98604715624109895</c:v>
                </c:pt>
                <c:pt idx="62055">
                  <c:v>0.98595801600828004</c:v>
                </c:pt>
                <c:pt idx="62056">
                  <c:v>0.98600595412026204</c:v>
                </c:pt>
                <c:pt idx="62057">
                  <c:v>0.98599606656397099</c:v>
                </c:pt>
                <c:pt idx="62058">
                  <c:v>0.98591145683613002</c:v>
                </c:pt>
                <c:pt idx="62059">
                  <c:v>0.98597651561948496</c:v>
                </c:pt>
                <c:pt idx="62060">
                  <c:v>0.985961328553428</c:v>
                </c:pt>
                <c:pt idx="62061">
                  <c:v>0.98596746979337901</c:v>
                </c:pt>
                <c:pt idx="62062">
                  <c:v>0.98602227979601598</c:v>
                </c:pt>
                <c:pt idx="62063">
                  <c:v>0.98601285977289699</c:v>
                </c:pt>
                <c:pt idx="62064">
                  <c:v>0.98593542080153895</c:v>
                </c:pt>
                <c:pt idx="62065">
                  <c:v>0.98598491506594799</c:v>
                </c:pt>
                <c:pt idx="62066">
                  <c:v>0.98597168654864398</c:v>
                </c:pt>
                <c:pt idx="62067">
                  <c:v>0.98590379236372006</c:v>
                </c:pt>
                <c:pt idx="62068">
                  <c:v>0.98601810599338902</c:v>
                </c:pt>
                <c:pt idx="62069">
                  <c:v>0.98603982404507595</c:v>
                </c:pt>
                <c:pt idx="62070">
                  <c:v>0.98595092924919503</c:v>
                </c:pt>
                <c:pt idx="62071">
                  <c:v>0.98586620210976394</c:v>
                </c:pt>
                <c:pt idx="62072">
                  <c:v>0.985931137449786</c:v>
                </c:pt>
                <c:pt idx="62073">
                  <c:v>0.98588341895777398</c:v>
                </c:pt>
                <c:pt idx="62074">
                  <c:v>0.98594693031773994</c:v>
                </c:pt>
                <c:pt idx="62075">
                  <c:v>0.98599867154021603</c:v>
                </c:pt>
                <c:pt idx="62076">
                  <c:v>0.98595411109221598</c:v>
                </c:pt>
                <c:pt idx="62077">
                  <c:v>0.98595852174186105</c:v>
                </c:pt>
                <c:pt idx="62078">
                  <c:v>0.98596915795631102</c:v>
                </c:pt>
                <c:pt idx="62079">
                  <c:v>0.98585384314980196</c:v>
                </c:pt>
                <c:pt idx="62080">
                  <c:v>0.98592857728962902</c:v>
                </c:pt>
                <c:pt idx="62081">
                  <c:v>0.98587658688497704</c:v>
                </c:pt>
                <c:pt idx="62082">
                  <c:v>0.98594609626965102</c:v>
                </c:pt>
                <c:pt idx="62083">
                  <c:v>0.98593762383982897</c:v>
                </c:pt>
                <c:pt idx="62084">
                  <c:v>0.98603098504492104</c:v>
                </c:pt>
                <c:pt idx="62085">
                  <c:v>0.98598529504374399</c:v>
                </c:pt>
                <c:pt idx="62086">
                  <c:v>0.98589153770214</c:v>
                </c:pt>
                <c:pt idx="62087">
                  <c:v>0.98584931590109204</c:v>
                </c:pt>
                <c:pt idx="62088">
                  <c:v>0.98598482301568502</c:v>
                </c:pt>
                <c:pt idx="62089">
                  <c:v>0.98599471392354898</c:v>
                </c:pt>
                <c:pt idx="62090">
                  <c:v>0.98590160674612604</c:v>
                </c:pt>
                <c:pt idx="62091">
                  <c:v>0.98593339386503498</c:v>
                </c:pt>
                <c:pt idx="62092">
                  <c:v>0.98601710122490105</c:v>
                </c:pt>
                <c:pt idx="62093">
                  <c:v>0.98601262543916302</c:v>
                </c:pt>
                <c:pt idx="62094">
                  <c:v>0.986039056925895</c:v>
                </c:pt>
                <c:pt idx="62095">
                  <c:v>0.98598509763025199</c:v>
                </c:pt>
                <c:pt idx="62096">
                  <c:v>0.98595482103469201</c:v>
                </c:pt>
                <c:pt idx="62097">
                  <c:v>0.98593118910258304</c:v>
                </c:pt>
                <c:pt idx="62098">
                  <c:v>0.98596284450475102</c:v>
                </c:pt>
                <c:pt idx="62099">
                  <c:v>0.98582802261213798</c:v>
                </c:pt>
                <c:pt idx="62100">
                  <c:v>0.98602354393906</c:v>
                </c:pt>
                <c:pt idx="62101">
                  <c:v>0.98590218933654605</c:v>
                </c:pt>
                <c:pt idx="62102">
                  <c:v>0.98598260125328996</c:v>
                </c:pt>
                <c:pt idx="62103">
                  <c:v>0.98609472516741503</c:v>
                </c:pt>
                <c:pt idx="62104">
                  <c:v>0.98599045637481797</c:v>
                </c:pt>
                <c:pt idx="62105">
                  <c:v>0.985971226106513</c:v>
                </c:pt>
                <c:pt idx="62106">
                  <c:v>0.98596208868916801</c:v>
                </c:pt>
                <c:pt idx="62107">
                  <c:v>0.98602184204020404</c:v>
                </c:pt>
                <c:pt idx="62108">
                  <c:v>0.98599550339429998</c:v>
                </c:pt>
                <c:pt idx="62109">
                  <c:v>0.98593667500939897</c:v>
                </c:pt>
                <c:pt idx="62110">
                  <c:v>0.98604851571265495</c:v>
                </c:pt>
                <c:pt idx="62111">
                  <c:v>0.98602134808428898</c:v>
                </c:pt>
                <c:pt idx="62112">
                  <c:v>0.98592947852101598</c:v>
                </c:pt>
                <c:pt idx="62113">
                  <c:v>0.98590975901832201</c:v>
                </c:pt>
                <c:pt idx="62114">
                  <c:v>0.98595013238808404</c:v>
                </c:pt>
                <c:pt idx="62115">
                  <c:v>0.98600750993152297</c:v>
                </c:pt>
                <c:pt idx="62116">
                  <c:v>0.98604915438094198</c:v>
                </c:pt>
                <c:pt idx="62117">
                  <c:v>0.98597569264996798</c:v>
                </c:pt>
                <c:pt idx="62118">
                  <c:v>0.98592642898648497</c:v>
                </c:pt>
                <c:pt idx="62119">
                  <c:v>0.98605289325976797</c:v>
                </c:pt>
                <c:pt idx="62120">
                  <c:v>0.98587764808266298</c:v>
                </c:pt>
                <c:pt idx="62121">
                  <c:v>0.98596816389912001</c:v>
                </c:pt>
                <c:pt idx="62122">
                  <c:v>0.98597721107361203</c:v>
                </c:pt>
                <c:pt idx="62123">
                  <c:v>0.98608996379337199</c:v>
                </c:pt>
                <c:pt idx="62124">
                  <c:v>0.98601230987035204</c:v>
                </c:pt>
                <c:pt idx="62125">
                  <c:v>0.98599393214800102</c:v>
                </c:pt>
                <c:pt idx="62126">
                  <c:v>0.98588719629444199</c:v>
                </c:pt>
                <c:pt idx="62127">
                  <c:v>0.98597781182480304</c:v>
                </c:pt>
                <c:pt idx="62128">
                  <c:v>0.98601496484528695</c:v>
                </c:pt>
                <c:pt idx="62129">
                  <c:v>0.98584777021727499</c:v>
                </c:pt>
                <c:pt idx="62130">
                  <c:v>0.98599509470560798</c:v>
                </c:pt>
                <c:pt idx="62131">
                  <c:v>0.98593476313217099</c:v>
                </c:pt>
                <c:pt idx="62132">
                  <c:v>0.98597628470043797</c:v>
                </c:pt>
                <c:pt idx="62133">
                  <c:v>0.98610589202926802</c:v>
                </c:pt>
                <c:pt idx="62134">
                  <c:v>0.98604044486735198</c:v>
                </c:pt>
                <c:pt idx="62135">
                  <c:v>0.98598100726781501</c:v>
                </c:pt>
                <c:pt idx="62136">
                  <c:v>0.98612745992626205</c:v>
                </c:pt>
                <c:pt idx="62137">
                  <c:v>0.98593154699359897</c:v>
                </c:pt>
                <c:pt idx="62138">
                  <c:v>0.98598116908070899</c:v>
                </c:pt>
                <c:pt idx="62139">
                  <c:v>0.98589971818626199</c:v>
                </c:pt>
                <c:pt idx="62140">
                  <c:v>0.98597209953974196</c:v>
                </c:pt>
                <c:pt idx="62141">
                  <c:v>0.98599330236767402</c:v>
                </c:pt>
                <c:pt idx="62142">
                  <c:v>0.98592167225836802</c:v>
                </c:pt>
                <c:pt idx="62143">
                  <c:v>0.98602462629501697</c:v>
                </c:pt>
                <c:pt idx="62144">
                  <c:v>0.98588056047417205</c:v>
                </c:pt>
                <c:pt idx="62145">
                  <c:v>0.98593927515853197</c:v>
                </c:pt>
                <c:pt idx="62146">
                  <c:v>0.98597308103036796</c:v>
                </c:pt>
                <c:pt idx="62147">
                  <c:v>0.98583475227377204</c:v>
                </c:pt>
                <c:pt idx="62148">
                  <c:v>0.98601381868966798</c:v>
                </c:pt>
                <c:pt idx="62149">
                  <c:v>0.98599759101581497</c:v>
                </c:pt>
                <c:pt idx="62150">
                  <c:v>0.98604647578489402</c:v>
                </c:pt>
                <c:pt idx="62151">
                  <c:v>0.98590547666703698</c:v>
                </c:pt>
                <c:pt idx="62152">
                  <c:v>0.98599833062148101</c:v>
                </c:pt>
                <c:pt idx="62153">
                  <c:v>0.98600098898884403</c:v>
                </c:pt>
                <c:pt idx="62154">
                  <c:v>0.98587066371982301</c:v>
                </c:pt>
                <c:pt idx="62155">
                  <c:v>0.98597530792976995</c:v>
                </c:pt>
                <c:pt idx="62156">
                  <c:v>0.98589890415531101</c:v>
                </c:pt>
                <c:pt idx="62157">
                  <c:v>0.98597944075976995</c:v>
                </c:pt>
                <c:pt idx="62158">
                  <c:v>0.98600095080088601</c:v>
                </c:pt>
                <c:pt idx="62159">
                  <c:v>0.98595121538902197</c:v>
                </c:pt>
                <c:pt idx="62160">
                  <c:v>0.98592653815642795</c:v>
                </c:pt>
                <c:pt idx="62161">
                  <c:v>0.98590963242383201</c:v>
                </c:pt>
                <c:pt idx="62162">
                  <c:v>0.98591312132424602</c:v>
                </c:pt>
                <c:pt idx="62163">
                  <c:v>0.98605069071853102</c:v>
                </c:pt>
                <c:pt idx="62164">
                  <c:v>0.98589487830533096</c:v>
                </c:pt>
                <c:pt idx="62165">
                  <c:v>0.98592507802801999</c:v>
                </c:pt>
                <c:pt idx="62166">
                  <c:v>0.98606439617389796</c:v>
                </c:pt>
                <c:pt idx="62167">
                  <c:v>0.98602159410043699</c:v>
                </c:pt>
                <c:pt idx="62168">
                  <c:v>0.98604852793142195</c:v>
                </c:pt>
                <c:pt idx="62169">
                  <c:v>0.98603759842274297</c:v>
                </c:pt>
                <c:pt idx="62170">
                  <c:v>0.98593529622077702</c:v>
                </c:pt>
                <c:pt idx="62171">
                  <c:v>0.98602704564315802</c:v>
                </c:pt>
                <c:pt idx="62172">
                  <c:v>0.98590463483569302</c:v>
                </c:pt>
                <c:pt idx="62173">
                  <c:v>0.986041379143203</c:v>
                </c:pt>
                <c:pt idx="62174">
                  <c:v>0.98594976278089896</c:v>
                </c:pt>
                <c:pt idx="62175">
                  <c:v>0.98609154969670398</c:v>
                </c:pt>
                <c:pt idx="62176">
                  <c:v>0.98590098664446202</c:v>
                </c:pt>
                <c:pt idx="62177">
                  <c:v>0.98598710491493202</c:v>
                </c:pt>
                <c:pt idx="62178">
                  <c:v>0.98594385884559999</c:v>
                </c:pt>
                <c:pt idx="62179">
                  <c:v>0.98592532935533905</c:v>
                </c:pt>
                <c:pt idx="62180">
                  <c:v>0.98604503373726105</c:v>
                </c:pt>
                <c:pt idx="62181">
                  <c:v>0.98592738288933901</c:v>
                </c:pt>
                <c:pt idx="62182">
                  <c:v>0.98593043902215605</c:v>
                </c:pt>
                <c:pt idx="62183">
                  <c:v>0.98609272457074004</c:v>
                </c:pt>
                <c:pt idx="62184">
                  <c:v>0.98594868672901403</c:v>
                </c:pt>
                <c:pt idx="62185">
                  <c:v>0.98592653212166004</c:v>
                </c:pt>
                <c:pt idx="62186">
                  <c:v>0.98607386770115502</c:v>
                </c:pt>
                <c:pt idx="62187">
                  <c:v>0.98591443426674197</c:v>
                </c:pt>
                <c:pt idx="62188">
                  <c:v>0.98609253366219696</c:v>
                </c:pt>
                <c:pt idx="62189">
                  <c:v>0.98603347613443204</c:v>
                </c:pt>
                <c:pt idx="62190">
                  <c:v>0.98602170842528702</c:v>
                </c:pt>
                <c:pt idx="62191">
                  <c:v>0.98602150923166099</c:v>
                </c:pt>
                <c:pt idx="62192">
                  <c:v>0.98592077861830296</c:v>
                </c:pt>
                <c:pt idx="62193">
                  <c:v>0.98594384160302595</c:v>
                </c:pt>
                <c:pt idx="62194">
                  <c:v>0.98594355952846202</c:v>
                </c:pt>
                <c:pt idx="62195">
                  <c:v>0.98594346450106096</c:v>
                </c:pt>
                <c:pt idx="62196">
                  <c:v>0.98599117828295202</c:v>
                </c:pt>
                <c:pt idx="62197">
                  <c:v>0.98602746664056895</c:v>
                </c:pt>
                <c:pt idx="62198">
                  <c:v>0.98603169598143603</c:v>
                </c:pt>
                <c:pt idx="62199">
                  <c:v>0.98590247682064203</c:v>
                </c:pt>
                <c:pt idx="62200">
                  <c:v>0.98593159962933297</c:v>
                </c:pt>
                <c:pt idx="62201">
                  <c:v>0.98583959893820094</c:v>
                </c:pt>
                <c:pt idx="62202">
                  <c:v>0.98593789253197095</c:v>
                </c:pt>
                <c:pt idx="62203">
                  <c:v>0.98596144696495902</c:v>
                </c:pt>
                <c:pt idx="62204">
                  <c:v>0.98604709000889701</c:v>
                </c:pt>
                <c:pt idx="62205">
                  <c:v>0.98583578545858597</c:v>
                </c:pt>
                <c:pt idx="62206">
                  <c:v>0.98595942714923501</c:v>
                </c:pt>
                <c:pt idx="62207">
                  <c:v>0.98588550214788995</c:v>
                </c:pt>
                <c:pt idx="62208">
                  <c:v>0.98587695717516899</c:v>
                </c:pt>
                <c:pt idx="62209">
                  <c:v>0.98599909694793697</c:v>
                </c:pt>
                <c:pt idx="62210">
                  <c:v>0.98589888170728401</c:v>
                </c:pt>
                <c:pt idx="62211">
                  <c:v>0.98602864340627105</c:v>
                </c:pt>
                <c:pt idx="62212">
                  <c:v>0.98585750759342505</c:v>
                </c:pt>
                <c:pt idx="62213">
                  <c:v>0.98609532432661995</c:v>
                </c:pt>
                <c:pt idx="62214">
                  <c:v>0.98594092581193904</c:v>
                </c:pt>
                <c:pt idx="62215">
                  <c:v>0.98599992200781394</c:v>
                </c:pt>
                <c:pt idx="62216">
                  <c:v>0.98592706768992699</c:v>
                </c:pt>
                <c:pt idx="62217">
                  <c:v>0.98601294124878003</c:v>
                </c:pt>
                <c:pt idx="62218">
                  <c:v>0.98609824136619095</c:v>
                </c:pt>
                <c:pt idx="62219">
                  <c:v>0.98600785035101501</c:v>
                </c:pt>
                <c:pt idx="62220">
                  <c:v>0.98593155337604499</c:v>
                </c:pt>
                <c:pt idx="62221">
                  <c:v>0.98598209456653696</c:v>
                </c:pt>
                <c:pt idx="62222">
                  <c:v>0.98588705510333297</c:v>
                </c:pt>
                <c:pt idx="62223">
                  <c:v>0.98590046750176097</c:v>
                </c:pt>
                <c:pt idx="62224">
                  <c:v>0.98603085738993801</c:v>
                </c:pt>
                <c:pt idx="62225">
                  <c:v>0.98603981447849298</c:v>
                </c:pt>
                <c:pt idx="62226">
                  <c:v>0.98607103056316203</c:v>
                </c:pt>
                <c:pt idx="62227">
                  <c:v>0.98598018830767697</c:v>
                </c:pt>
                <c:pt idx="62228">
                  <c:v>0.98596292049982404</c:v>
                </c:pt>
                <c:pt idx="62229">
                  <c:v>0.98606869169673095</c:v>
                </c:pt>
                <c:pt idx="62230">
                  <c:v>0.98596358763677305</c:v>
                </c:pt>
                <c:pt idx="62231">
                  <c:v>0.98598903558110895</c:v>
                </c:pt>
                <c:pt idx="62232">
                  <c:v>0.98592830152989397</c:v>
                </c:pt>
                <c:pt idx="62233">
                  <c:v>0.98608406235263502</c:v>
                </c:pt>
                <c:pt idx="62234">
                  <c:v>0.98603188944671105</c:v>
                </c:pt>
                <c:pt idx="62235">
                  <c:v>0.98593332607991002</c:v>
                </c:pt>
                <c:pt idx="62236">
                  <c:v>0.98594322213843799</c:v>
                </c:pt>
                <c:pt idx="62237">
                  <c:v>0.98597555337395903</c:v>
                </c:pt>
                <c:pt idx="62238">
                  <c:v>0.98612317982709197</c:v>
                </c:pt>
                <c:pt idx="62239">
                  <c:v>0.98597309775799102</c:v>
                </c:pt>
                <c:pt idx="62240">
                  <c:v>0.9860454162765</c:v>
                </c:pt>
                <c:pt idx="62241">
                  <c:v>0.98596767879695701</c:v>
                </c:pt>
                <c:pt idx="62242">
                  <c:v>0.98588108786217399</c:v>
                </c:pt>
                <c:pt idx="62243">
                  <c:v>0.98590509939174098</c:v>
                </c:pt>
                <c:pt idx="62244">
                  <c:v>0.98592983515121901</c:v>
                </c:pt>
                <c:pt idx="62245">
                  <c:v>0.98592419293764699</c:v>
                </c:pt>
                <c:pt idx="62246">
                  <c:v>0.98591903992369301</c:v>
                </c:pt>
                <c:pt idx="62247">
                  <c:v>0.98583475229058803</c:v>
                </c:pt>
                <c:pt idx="62248">
                  <c:v>0.98605395442504895</c:v>
                </c:pt>
                <c:pt idx="62249">
                  <c:v>0.985924182688797</c:v>
                </c:pt>
                <c:pt idx="62250">
                  <c:v>0.98594951389348295</c:v>
                </c:pt>
                <c:pt idx="62251">
                  <c:v>0.98593413846282796</c:v>
                </c:pt>
                <c:pt idx="62252">
                  <c:v>0.98595862431778902</c:v>
                </c:pt>
                <c:pt idx="62253">
                  <c:v>0.98605408100349201</c:v>
                </c:pt>
                <c:pt idx="62254">
                  <c:v>0.98588427004861501</c:v>
                </c:pt>
                <c:pt idx="62255">
                  <c:v>0.98604295650210905</c:v>
                </c:pt>
                <c:pt idx="62256">
                  <c:v>0.98601271307144001</c:v>
                </c:pt>
                <c:pt idx="62257">
                  <c:v>0.98592509760282199</c:v>
                </c:pt>
                <c:pt idx="62258">
                  <c:v>0.98592421339293701</c:v>
                </c:pt>
                <c:pt idx="62259">
                  <c:v>0.98599625107915201</c:v>
                </c:pt>
                <c:pt idx="62260">
                  <c:v>0.98588038942265099</c:v>
                </c:pt>
                <c:pt idx="62261">
                  <c:v>0.98605652138389399</c:v>
                </c:pt>
                <c:pt idx="62262">
                  <c:v>0.98584877135249804</c:v>
                </c:pt>
                <c:pt idx="62263">
                  <c:v>0.98600552631989202</c:v>
                </c:pt>
                <c:pt idx="62264">
                  <c:v>0.98592287159013203</c:v>
                </c:pt>
                <c:pt idx="62265">
                  <c:v>0.98605452860930298</c:v>
                </c:pt>
                <c:pt idx="62266">
                  <c:v>0.98593373355746405</c:v>
                </c:pt>
                <c:pt idx="62267">
                  <c:v>0.98587896256594898</c:v>
                </c:pt>
                <c:pt idx="62268">
                  <c:v>0.98603390747175101</c:v>
                </c:pt>
                <c:pt idx="62269">
                  <c:v>0.98598383979950799</c:v>
                </c:pt>
                <c:pt idx="62270">
                  <c:v>0.98595799483293101</c:v>
                </c:pt>
                <c:pt idx="62271">
                  <c:v>0.98588118277541603</c:v>
                </c:pt>
                <c:pt idx="62272">
                  <c:v>0.98603465596406603</c:v>
                </c:pt>
                <c:pt idx="62273">
                  <c:v>0.98597360013750301</c:v>
                </c:pt>
                <c:pt idx="62274">
                  <c:v>0.98612776093565702</c:v>
                </c:pt>
                <c:pt idx="62275">
                  <c:v>0.986002547692021</c:v>
                </c:pt>
                <c:pt idx="62276">
                  <c:v>0.98594332637385196</c:v>
                </c:pt>
                <c:pt idx="62277">
                  <c:v>0.98594052580987501</c:v>
                </c:pt>
                <c:pt idx="62278">
                  <c:v>0.98604712979746401</c:v>
                </c:pt>
                <c:pt idx="62279">
                  <c:v>0.98600415194527502</c:v>
                </c:pt>
                <c:pt idx="62280">
                  <c:v>0.98600235282714899</c:v>
                </c:pt>
                <c:pt idx="62281">
                  <c:v>0.98596347565369602</c:v>
                </c:pt>
                <c:pt idx="62282">
                  <c:v>0.98599055172142203</c:v>
                </c:pt>
                <c:pt idx="62283">
                  <c:v>0.98597351919424603</c:v>
                </c:pt>
                <c:pt idx="62284">
                  <c:v>0.98598204504604803</c:v>
                </c:pt>
                <c:pt idx="62285">
                  <c:v>0.98597221578957095</c:v>
                </c:pt>
                <c:pt idx="62286">
                  <c:v>0.98605648058930495</c:v>
                </c:pt>
                <c:pt idx="62287">
                  <c:v>0.985919136784697</c:v>
                </c:pt>
                <c:pt idx="62288">
                  <c:v>0.98605641760153495</c:v>
                </c:pt>
                <c:pt idx="62289">
                  <c:v>0.98603878239204101</c:v>
                </c:pt>
                <c:pt idx="62290">
                  <c:v>0.98594025181418399</c:v>
                </c:pt>
                <c:pt idx="62291">
                  <c:v>0.98594945799491396</c:v>
                </c:pt>
                <c:pt idx="62292">
                  <c:v>0.98591725822616205</c:v>
                </c:pt>
                <c:pt idx="62293">
                  <c:v>0.98592848694647495</c:v>
                </c:pt>
                <c:pt idx="62294">
                  <c:v>0.98598747252255503</c:v>
                </c:pt>
                <c:pt idx="62295">
                  <c:v>0.98591591139668699</c:v>
                </c:pt>
                <c:pt idx="62296">
                  <c:v>0.98600815223137295</c:v>
                </c:pt>
                <c:pt idx="62297">
                  <c:v>0.98605382336830405</c:v>
                </c:pt>
                <c:pt idx="62298">
                  <c:v>0.98593272815739896</c:v>
                </c:pt>
                <c:pt idx="62299">
                  <c:v>0.98596824530315996</c:v>
                </c:pt>
                <c:pt idx="62300">
                  <c:v>0.98596003182361502</c:v>
                </c:pt>
                <c:pt idx="62301">
                  <c:v>0.98593354910377196</c:v>
                </c:pt>
                <c:pt idx="62302">
                  <c:v>0.98606388499942499</c:v>
                </c:pt>
                <c:pt idx="62303">
                  <c:v>0.98596349167915798</c:v>
                </c:pt>
                <c:pt idx="62304">
                  <c:v>0.98601843049344695</c:v>
                </c:pt>
                <c:pt idx="62305">
                  <c:v>0.98586826577852205</c:v>
                </c:pt>
                <c:pt idx="62306">
                  <c:v>0.98598170327822499</c:v>
                </c:pt>
                <c:pt idx="62307">
                  <c:v>0.98589096300327295</c:v>
                </c:pt>
                <c:pt idx="62308">
                  <c:v>0.98600275516443903</c:v>
                </c:pt>
                <c:pt idx="62309">
                  <c:v>0.98590687166942503</c:v>
                </c:pt>
                <c:pt idx="62310">
                  <c:v>0.98604717506107997</c:v>
                </c:pt>
                <c:pt idx="62311">
                  <c:v>0.98592892063032</c:v>
                </c:pt>
                <c:pt idx="62312">
                  <c:v>0.98584863058160899</c:v>
                </c:pt>
                <c:pt idx="62313">
                  <c:v>0.98593555157934099</c:v>
                </c:pt>
                <c:pt idx="62314">
                  <c:v>0.98590740659237097</c:v>
                </c:pt>
                <c:pt idx="62315">
                  <c:v>0.985942041639575</c:v>
                </c:pt>
                <c:pt idx="62316">
                  <c:v>0.98612240457401101</c:v>
                </c:pt>
                <c:pt idx="62317">
                  <c:v>0.98590311166325095</c:v>
                </c:pt>
                <c:pt idx="62318">
                  <c:v>0.98602135668247104</c:v>
                </c:pt>
                <c:pt idx="62319">
                  <c:v>0.985879054366261</c:v>
                </c:pt>
                <c:pt idx="62320">
                  <c:v>0.98605636352090298</c:v>
                </c:pt>
                <c:pt idx="62321">
                  <c:v>0.98591013842883302</c:v>
                </c:pt>
                <c:pt idx="62322">
                  <c:v>0.98604155946119398</c:v>
                </c:pt>
                <c:pt idx="62323">
                  <c:v>0.98590551506400104</c:v>
                </c:pt>
                <c:pt idx="62324">
                  <c:v>0.98592123002024401</c:v>
                </c:pt>
                <c:pt idx="62325">
                  <c:v>0.98603571941296198</c:v>
                </c:pt>
                <c:pt idx="62326">
                  <c:v>0.98608579471044899</c:v>
                </c:pt>
                <c:pt idx="62327">
                  <c:v>0.985970429993268</c:v>
                </c:pt>
                <c:pt idx="62328">
                  <c:v>0.98607866391322496</c:v>
                </c:pt>
                <c:pt idx="62329">
                  <c:v>0.98590440019900605</c:v>
                </c:pt>
                <c:pt idx="62330">
                  <c:v>0.986106166582564</c:v>
                </c:pt>
                <c:pt idx="62331">
                  <c:v>0.98590746832208798</c:v>
                </c:pt>
                <c:pt idx="62332">
                  <c:v>0.98593965991003696</c:v>
                </c:pt>
                <c:pt idx="62333">
                  <c:v>0.98587714626594702</c:v>
                </c:pt>
                <c:pt idx="62334">
                  <c:v>0.98591592975826403</c:v>
                </c:pt>
                <c:pt idx="62335">
                  <c:v>0.985927896151085</c:v>
                </c:pt>
                <c:pt idx="62336">
                  <c:v>0.98592978229355999</c:v>
                </c:pt>
                <c:pt idx="62337">
                  <c:v>0.98599289451128502</c:v>
                </c:pt>
                <c:pt idx="62338">
                  <c:v>0.98592960858026002</c:v>
                </c:pt>
                <c:pt idx="62339">
                  <c:v>0.98596091090546101</c:v>
                </c:pt>
                <c:pt idx="62340">
                  <c:v>0.98594982625531602</c:v>
                </c:pt>
                <c:pt idx="62341">
                  <c:v>0.98585742248308394</c:v>
                </c:pt>
                <c:pt idx="62342">
                  <c:v>0.98604550198179097</c:v>
                </c:pt>
                <c:pt idx="62343">
                  <c:v>0.98594829880041501</c:v>
                </c:pt>
                <c:pt idx="62344">
                  <c:v>0.986019326685182</c:v>
                </c:pt>
                <c:pt idx="62345">
                  <c:v>0.98597394804726601</c:v>
                </c:pt>
                <c:pt idx="62346">
                  <c:v>0.98602274003598001</c:v>
                </c:pt>
                <c:pt idx="62347">
                  <c:v>0.985852440282733</c:v>
                </c:pt>
                <c:pt idx="62348">
                  <c:v>0.98613330136386101</c:v>
                </c:pt>
                <c:pt idx="62349">
                  <c:v>0.98591031797382001</c:v>
                </c:pt>
                <c:pt idx="62350">
                  <c:v>0.98597683836573902</c:v>
                </c:pt>
                <c:pt idx="62351">
                  <c:v>0.98597488862177196</c:v>
                </c:pt>
                <c:pt idx="62352">
                  <c:v>0.98610748029600503</c:v>
                </c:pt>
                <c:pt idx="62353">
                  <c:v>0.98602391022138502</c:v>
                </c:pt>
                <c:pt idx="62354">
                  <c:v>0.98600630068365003</c:v>
                </c:pt>
                <c:pt idx="62355">
                  <c:v>0.98593460489248697</c:v>
                </c:pt>
                <c:pt idx="62356">
                  <c:v>0.98599392089307702</c:v>
                </c:pt>
                <c:pt idx="62357">
                  <c:v>0.98593859010582996</c:v>
                </c:pt>
                <c:pt idx="62358">
                  <c:v>0.98597151474505496</c:v>
                </c:pt>
                <c:pt idx="62359">
                  <c:v>0.98600266743575804</c:v>
                </c:pt>
                <c:pt idx="62360">
                  <c:v>0.98601275929268895</c:v>
                </c:pt>
                <c:pt idx="62361">
                  <c:v>0.98591405954699296</c:v>
                </c:pt>
                <c:pt idx="62362">
                  <c:v>0.98602117722820704</c:v>
                </c:pt>
                <c:pt idx="62363">
                  <c:v>0.98603337081881903</c:v>
                </c:pt>
                <c:pt idx="62364">
                  <c:v>0.98592345126332603</c:v>
                </c:pt>
                <c:pt idx="62365">
                  <c:v>0.98608542974163704</c:v>
                </c:pt>
                <c:pt idx="62366">
                  <c:v>0.98592986170992503</c:v>
                </c:pt>
                <c:pt idx="62367">
                  <c:v>0.98589008316548898</c:v>
                </c:pt>
                <c:pt idx="62368">
                  <c:v>0.98600693555325303</c:v>
                </c:pt>
                <c:pt idx="62369">
                  <c:v>0.98588938366018997</c:v>
                </c:pt>
                <c:pt idx="62370">
                  <c:v>0.98603582945755897</c:v>
                </c:pt>
                <c:pt idx="62371">
                  <c:v>0.98597647286587298</c:v>
                </c:pt>
                <c:pt idx="62372">
                  <c:v>0.98593955528113297</c:v>
                </c:pt>
                <c:pt idx="62373">
                  <c:v>0.98600995968166605</c:v>
                </c:pt>
                <c:pt idx="62374">
                  <c:v>0.98592441069897296</c:v>
                </c:pt>
                <c:pt idx="62375">
                  <c:v>0.98592979808891701</c:v>
                </c:pt>
                <c:pt idx="62376">
                  <c:v>0.98591269944591697</c:v>
                </c:pt>
                <c:pt idx="62377">
                  <c:v>0.98603782072272295</c:v>
                </c:pt>
                <c:pt idx="62378">
                  <c:v>0.98603198863309205</c:v>
                </c:pt>
                <c:pt idx="62379">
                  <c:v>0.98596476757439</c:v>
                </c:pt>
                <c:pt idx="62380">
                  <c:v>0.98589440238646298</c:v>
                </c:pt>
                <c:pt idx="62381">
                  <c:v>0.985884916087027</c:v>
                </c:pt>
                <c:pt idx="62382">
                  <c:v>0.98594555619320701</c:v>
                </c:pt>
                <c:pt idx="62383">
                  <c:v>0.98603049770990903</c:v>
                </c:pt>
                <c:pt idx="62384">
                  <c:v>0.98603042693519505</c:v>
                </c:pt>
                <c:pt idx="62385">
                  <c:v>0.986054452425281</c:v>
                </c:pt>
                <c:pt idx="62386">
                  <c:v>0.98591040932877705</c:v>
                </c:pt>
                <c:pt idx="62387">
                  <c:v>0.98599375008558199</c:v>
                </c:pt>
                <c:pt idx="62388">
                  <c:v>0.98592577908252998</c:v>
                </c:pt>
                <c:pt idx="62389">
                  <c:v>0.98611730310747803</c:v>
                </c:pt>
                <c:pt idx="62390">
                  <c:v>0.98591944652723895</c:v>
                </c:pt>
                <c:pt idx="62391">
                  <c:v>0.98598795181968601</c:v>
                </c:pt>
                <c:pt idx="62392">
                  <c:v>0.98593961293276899</c:v>
                </c:pt>
                <c:pt idx="62393">
                  <c:v>0.98591258136034798</c:v>
                </c:pt>
                <c:pt idx="62394">
                  <c:v>0.98594222119699504</c:v>
                </c:pt>
                <c:pt idx="62395">
                  <c:v>0.98599753495631803</c:v>
                </c:pt>
                <c:pt idx="62396">
                  <c:v>0.986082584664697</c:v>
                </c:pt>
                <c:pt idx="62397">
                  <c:v>0.98594408007307399</c:v>
                </c:pt>
                <c:pt idx="62398">
                  <c:v>0.98598054554609205</c:v>
                </c:pt>
                <c:pt idx="62399">
                  <c:v>0.98591288371279096</c:v>
                </c:pt>
                <c:pt idx="62400">
                  <c:v>0.985900780041854</c:v>
                </c:pt>
                <c:pt idx="62401">
                  <c:v>0.986018182257689</c:v>
                </c:pt>
                <c:pt idx="62402">
                  <c:v>0.98593593138592905</c:v>
                </c:pt>
                <c:pt idx="62403">
                  <c:v>0.98591342003334703</c:v>
                </c:pt>
                <c:pt idx="62404">
                  <c:v>0.98588112039361697</c:v>
                </c:pt>
                <c:pt idx="62405">
                  <c:v>0.98590631698382802</c:v>
                </c:pt>
                <c:pt idx="62406">
                  <c:v>0.98600276856174296</c:v>
                </c:pt>
                <c:pt idx="62407">
                  <c:v>0.98599482393077897</c:v>
                </c:pt>
                <c:pt idx="62408">
                  <c:v>0.98613192048578302</c:v>
                </c:pt>
                <c:pt idx="62409">
                  <c:v>0.985980341772553</c:v>
                </c:pt>
                <c:pt idx="62410">
                  <c:v>0.98597525339346603</c:v>
                </c:pt>
                <c:pt idx="62411">
                  <c:v>0.98599275887729099</c:v>
                </c:pt>
                <c:pt idx="62412">
                  <c:v>0.98586200103307997</c:v>
                </c:pt>
                <c:pt idx="62413">
                  <c:v>0.98590865528375604</c:v>
                </c:pt>
                <c:pt idx="62414">
                  <c:v>0.98589458919051798</c:v>
                </c:pt>
                <c:pt idx="62415">
                  <c:v>0.98600621864551397</c:v>
                </c:pt>
                <c:pt idx="62416">
                  <c:v>0.98595106369060204</c:v>
                </c:pt>
                <c:pt idx="62417">
                  <c:v>0.986047535506268</c:v>
                </c:pt>
                <c:pt idx="62418">
                  <c:v>0.98593806286013996</c:v>
                </c:pt>
                <c:pt idx="62419">
                  <c:v>0.98604656903200605</c:v>
                </c:pt>
                <c:pt idx="62420">
                  <c:v>0.98594412978016299</c:v>
                </c:pt>
                <c:pt idx="62421">
                  <c:v>0.98587546408815496</c:v>
                </c:pt>
                <c:pt idx="62422">
                  <c:v>0.98603087626087105</c:v>
                </c:pt>
                <c:pt idx="62423">
                  <c:v>0.98578291785990801</c:v>
                </c:pt>
                <c:pt idx="62424">
                  <c:v>0.98601487351181505</c:v>
                </c:pt>
                <c:pt idx="62425">
                  <c:v>0.98594596227876796</c:v>
                </c:pt>
                <c:pt idx="62426">
                  <c:v>0.98600476334557496</c:v>
                </c:pt>
                <c:pt idx="62427">
                  <c:v>0.98585500776181501</c:v>
                </c:pt>
                <c:pt idx="62428">
                  <c:v>0.98604152726653305</c:v>
                </c:pt>
                <c:pt idx="62429">
                  <c:v>0.98595467101425005</c:v>
                </c:pt>
                <c:pt idx="62430">
                  <c:v>0.98601324604652496</c:v>
                </c:pt>
                <c:pt idx="62431">
                  <c:v>0.98597448131503995</c:v>
                </c:pt>
                <c:pt idx="62432">
                  <c:v>0.98603046588476195</c:v>
                </c:pt>
                <c:pt idx="62433">
                  <c:v>0.98606059561149895</c:v>
                </c:pt>
                <c:pt idx="62434">
                  <c:v>0.98606110394648105</c:v>
                </c:pt>
                <c:pt idx="62435">
                  <c:v>0.98588298617862702</c:v>
                </c:pt>
                <c:pt idx="62436">
                  <c:v>0.98605266481576903</c:v>
                </c:pt>
                <c:pt idx="62437">
                  <c:v>0.98587307299149496</c:v>
                </c:pt>
                <c:pt idx="62438">
                  <c:v>0.98605067062591301</c:v>
                </c:pt>
                <c:pt idx="62439">
                  <c:v>0.98601864929750305</c:v>
                </c:pt>
                <c:pt idx="62440">
                  <c:v>0.98595181274399402</c:v>
                </c:pt>
                <c:pt idx="62441">
                  <c:v>0.98591215723021897</c:v>
                </c:pt>
                <c:pt idx="62442">
                  <c:v>0.98594462043012798</c:v>
                </c:pt>
                <c:pt idx="62443">
                  <c:v>0.98593519644143301</c:v>
                </c:pt>
                <c:pt idx="62444">
                  <c:v>0.98606900918737495</c:v>
                </c:pt>
                <c:pt idx="62445">
                  <c:v>0.98589985994162799</c:v>
                </c:pt>
                <c:pt idx="62446">
                  <c:v>0.98585229120218398</c:v>
                </c:pt>
                <c:pt idx="62447">
                  <c:v>0.98598383294179803</c:v>
                </c:pt>
                <c:pt idx="62448">
                  <c:v>0.98594554280771196</c:v>
                </c:pt>
                <c:pt idx="62449">
                  <c:v>0.98602591804349604</c:v>
                </c:pt>
                <c:pt idx="62450">
                  <c:v>0.98588570084121296</c:v>
                </c:pt>
                <c:pt idx="62451">
                  <c:v>0.98601977757146497</c:v>
                </c:pt>
                <c:pt idx="62452">
                  <c:v>0.98598114224712197</c:v>
                </c:pt>
                <c:pt idx="62453">
                  <c:v>0.98603050480755094</c:v>
                </c:pt>
                <c:pt idx="62454">
                  <c:v>0.98607696166294001</c:v>
                </c:pt>
                <c:pt idx="62455">
                  <c:v>0.98589945639658805</c:v>
                </c:pt>
                <c:pt idx="62456">
                  <c:v>0.98590062473686801</c:v>
                </c:pt>
                <c:pt idx="62457">
                  <c:v>0.98602887984126097</c:v>
                </c:pt>
                <c:pt idx="62458">
                  <c:v>0.98591622808895996</c:v>
                </c:pt>
                <c:pt idx="62459">
                  <c:v>0.98605903808516404</c:v>
                </c:pt>
                <c:pt idx="62460">
                  <c:v>0.985885024515329</c:v>
                </c:pt>
                <c:pt idx="62461">
                  <c:v>0.98609409648103896</c:v>
                </c:pt>
                <c:pt idx="62462">
                  <c:v>0.98591669907199098</c:v>
                </c:pt>
                <c:pt idx="62463">
                  <c:v>0.98593568812524301</c:v>
                </c:pt>
                <c:pt idx="62464">
                  <c:v>0.985879133896021</c:v>
                </c:pt>
                <c:pt idx="62465">
                  <c:v>0.98588964013251801</c:v>
                </c:pt>
                <c:pt idx="62466">
                  <c:v>0.98596476664615096</c:v>
                </c:pt>
                <c:pt idx="62467">
                  <c:v>0.985978870477215</c:v>
                </c:pt>
                <c:pt idx="62468">
                  <c:v>0.986000266034607</c:v>
                </c:pt>
                <c:pt idx="62469">
                  <c:v>0.98604090143240797</c:v>
                </c:pt>
                <c:pt idx="62470">
                  <c:v>0.98597387265231196</c:v>
                </c:pt>
                <c:pt idx="62471">
                  <c:v>0.98585390103211201</c:v>
                </c:pt>
                <c:pt idx="62472">
                  <c:v>0.98611966401919504</c:v>
                </c:pt>
                <c:pt idx="62473">
                  <c:v>0.98590045205844401</c:v>
                </c:pt>
                <c:pt idx="62474">
                  <c:v>0.98604483043693703</c:v>
                </c:pt>
                <c:pt idx="62475">
                  <c:v>0.98591165697500804</c:v>
                </c:pt>
                <c:pt idx="62476">
                  <c:v>0.98597963633701802</c:v>
                </c:pt>
                <c:pt idx="62477">
                  <c:v>0.98590531462089903</c:v>
                </c:pt>
                <c:pt idx="62478">
                  <c:v>0.98602343982404705</c:v>
                </c:pt>
                <c:pt idx="62479">
                  <c:v>0.98598655593390105</c:v>
                </c:pt>
                <c:pt idx="62480">
                  <c:v>0.986019987698597</c:v>
                </c:pt>
                <c:pt idx="62481">
                  <c:v>0.98596608075594105</c:v>
                </c:pt>
                <c:pt idx="62482">
                  <c:v>0.98601940522185805</c:v>
                </c:pt>
                <c:pt idx="62483">
                  <c:v>0.98598495909157202</c:v>
                </c:pt>
                <c:pt idx="62484">
                  <c:v>0.98599039706767699</c:v>
                </c:pt>
                <c:pt idx="62485">
                  <c:v>0.98596963944653304</c:v>
                </c:pt>
                <c:pt idx="62486">
                  <c:v>0.98594869898058601</c:v>
                </c:pt>
                <c:pt idx="62487">
                  <c:v>0.98599641238549895</c:v>
                </c:pt>
                <c:pt idx="62488">
                  <c:v>0.98589308590083702</c:v>
                </c:pt>
                <c:pt idx="62489">
                  <c:v>0.98605815537458597</c:v>
                </c:pt>
                <c:pt idx="62490">
                  <c:v>0.98599630278653505</c:v>
                </c:pt>
                <c:pt idx="62491">
                  <c:v>0.98600336057235205</c:v>
                </c:pt>
                <c:pt idx="62492">
                  <c:v>0.985900298037093</c:v>
                </c:pt>
                <c:pt idx="62493">
                  <c:v>0.985836820583191</c:v>
                </c:pt>
                <c:pt idx="62494">
                  <c:v>0.98592957162547501</c:v>
                </c:pt>
                <c:pt idx="62495">
                  <c:v>0.98590734739370001</c:v>
                </c:pt>
                <c:pt idx="62496">
                  <c:v>0.98592384957979795</c:v>
                </c:pt>
                <c:pt idx="62497">
                  <c:v>0.98594499152418402</c:v>
                </c:pt>
                <c:pt idx="62498">
                  <c:v>0.98581999477748095</c:v>
                </c:pt>
                <c:pt idx="62499">
                  <c:v>0.98601373912436996</c:v>
                </c:pt>
                <c:pt idx="62500">
                  <c:v>0.98587632162337402</c:v>
                </c:pt>
                <c:pt idx="62501">
                  <c:v>0.98591873591492196</c:v>
                </c:pt>
                <c:pt idx="62502">
                  <c:v>0.98604880222603697</c:v>
                </c:pt>
                <c:pt idx="62503">
                  <c:v>0.98593569640894296</c:v>
                </c:pt>
                <c:pt idx="62504">
                  <c:v>0.98597512057294001</c:v>
                </c:pt>
                <c:pt idx="62505">
                  <c:v>0.98593626095249898</c:v>
                </c:pt>
                <c:pt idx="62506">
                  <c:v>0.98595547608997103</c:v>
                </c:pt>
                <c:pt idx="62507">
                  <c:v>0.98596611148903701</c:v>
                </c:pt>
                <c:pt idx="62508">
                  <c:v>0.98597820149070503</c:v>
                </c:pt>
                <c:pt idx="62509">
                  <c:v>0.986024499733134</c:v>
                </c:pt>
                <c:pt idx="62510">
                  <c:v>0.98602259674311599</c:v>
                </c:pt>
                <c:pt idx="62511">
                  <c:v>0.98593691232547898</c:v>
                </c:pt>
                <c:pt idx="62512">
                  <c:v>0.98605099841155897</c:v>
                </c:pt>
                <c:pt idx="62513">
                  <c:v>0.98587933141302697</c:v>
                </c:pt>
                <c:pt idx="62514">
                  <c:v>0.98598629795882697</c:v>
                </c:pt>
                <c:pt idx="62515">
                  <c:v>0.985995124161825</c:v>
                </c:pt>
                <c:pt idx="62516">
                  <c:v>0.986025301252762</c:v>
                </c:pt>
                <c:pt idx="62517">
                  <c:v>0.98603900181255799</c:v>
                </c:pt>
                <c:pt idx="62518">
                  <c:v>0.98596516914463905</c:v>
                </c:pt>
                <c:pt idx="62519">
                  <c:v>0.98597553109441705</c:v>
                </c:pt>
                <c:pt idx="62520">
                  <c:v>0.98598342349706303</c:v>
                </c:pt>
                <c:pt idx="62521">
                  <c:v>0.98612079844279699</c:v>
                </c:pt>
                <c:pt idx="62522">
                  <c:v>0.98601431603362699</c:v>
                </c:pt>
                <c:pt idx="62523">
                  <c:v>0.98587429815102001</c:v>
                </c:pt>
                <c:pt idx="62524">
                  <c:v>0.985939862767228</c:v>
                </c:pt>
                <c:pt idx="62525">
                  <c:v>0.98592456242589499</c:v>
                </c:pt>
                <c:pt idx="62526">
                  <c:v>0.98606127672543198</c:v>
                </c:pt>
                <c:pt idx="62527">
                  <c:v>0.98598260628588397</c:v>
                </c:pt>
                <c:pt idx="62528">
                  <c:v>0.98598191609364205</c:v>
                </c:pt>
                <c:pt idx="62529">
                  <c:v>0.98600574464303203</c:v>
                </c:pt>
                <c:pt idx="62530">
                  <c:v>0.98591944479971305</c:v>
                </c:pt>
                <c:pt idx="62531">
                  <c:v>0.98600705964486202</c:v>
                </c:pt>
                <c:pt idx="62532">
                  <c:v>0.98591960179369398</c:v>
                </c:pt>
                <c:pt idx="62533">
                  <c:v>0.98605193756026899</c:v>
                </c:pt>
                <c:pt idx="62534">
                  <c:v>0.98583992491781502</c:v>
                </c:pt>
                <c:pt idx="62535">
                  <c:v>0.98601364085001197</c:v>
                </c:pt>
                <c:pt idx="62536">
                  <c:v>0.98591699172774805</c:v>
                </c:pt>
                <c:pt idx="62537">
                  <c:v>0.98606464418845896</c:v>
                </c:pt>
                <c:pt idx="62538">
                  <c:v>0.98586846252455396</c:v>
                </c:pt>
                <c:pt idx="62539">
                  <c:v>0.98598931374347398</c:v>
                </c:pt>
                <c:pt idx="62540">
                  <c:v>0.98587998425772205</c:v>
                </c:pt>
                <c:pt idx="62541">
                  <c:v>0.98600525695326402</c:v>
                </c:pt>
                <c:pt idx="62542">
                  <c:v>0.98603890450766196</c:v>
                </c:pt>
                <c:pt idx="62543">
                  <c:v>0.98591393521489501</c:v>
                </c:pt>
                <c:pt idx="62544">
                  <c:v>0.98593849732083605</c:v>
                </c:pt>
                <c:pt idx="62545">
                  <c:v>0.98609000115795198</c:v>
                </c:pt>
                <c:pt idx="62546">
                  <c:v>0.98600669617560199</c:v>
                </c:pt>
                <c:pt idx="62547">
                  <c:v>0.98591973781869002</c:v>
                </c:pt>
                <c:pt idx="62548">
                  <c:v>0.98598221008315201</c:v>
                </c:pt>
                <c:pt idx="62549">
                  <c:v>0.985937544399762</c:v>
                </c:pt>
                <c:pt idx="62550">
                  <c:v>0.98595580073046796</c:v>
                </c:pt>
                <c:pt idx="62551">
                  <c:v>0.98606782861140996</c:v>
                </c:pt>
                <c:pt idx="62552">
                  <c:v>0.98608095720815303</c:v>
                </c:pt>
                <c:pt idx="62553">
                  <c:v>0.98607856096965696</c:v>
                </c:pt>
                <c:pt idx="62554">
                  <c:v>0.98603543516407699</c:v>
                </c:pt>
                <c:pt idx="62555">
                  <c:v>0.98598186972297297</c:v>
                </c:pt>
                <c:pt idx="62556">
                  <c:v>0.98602961119569799</c:v>
                </c:pt>
                <c:pt idx="62557">
                  <c:v>0.98601018058843004</c:v>
                </c:pt>
                <c:pt idx="62558">
                  <c:v>0.98601272115938499</c:v>
                </c:pt>
                <c:pt idx="62559">
                  <c:v>0.98585307749221496</c:v>
                </c:pt>
                <c:pt idx="62560">
                  <c:v>0.98600627082622705</c:v>
                </c:pt>
                <c:pt idx="62561">
                  <c:v>0.98588950144737297</c:v>
                </c:pt>
                <c:pt idx="62562">
                  <c:v>0.98604505872348602</c:v>
                </c:pt>
                <c:pt idx="62563">
                  <c:v>0.98599232729388797</c:v>
                </c:pt>
                <c:pt idx="62564">
                  <c:v>0.98602565562363997</c:v>
                </c:pt>
                <c:pt idx="62565">
                  <c:v>0.98601848085767596</c:v>
                </c:pt>
                <c:pt idx="62566">
                  <c:v>0.98583416895310805</c:v>
                </c:pt>
                <c:pt idx="62567">
                  <c:v>0.98606265575107299</c:v>
                </c:pt>
                <c:pt idx="62568">
                  <c:v>0.98594370992924496</c:v>
                </c:pt>
                <c:pt idx="62569">
                  <c:v>0.98603154935489701</c:v>
                </c:pt>
                <c:pt idx="62570">
                  <c:v>0.98592286250006</c:v>
                </c:pt>
                <c:pt idx="62571">
                  <c:v>0.98607981035143599</c:v>
                </c:pt>
                <c:pt idx="62572">
                  <c:v>0.98597812896792703</c:v>
                </c:pt>
                <c:pt idx="62573">
                  <c:v>0.98608560836498305</c:v>
                </c:pt>
                <c:pt idx="62574">
                  <c:v>0.98592793209448304</c:v>
                </c:pt>
                <c:pt idx="62575">
                  <c:v>0.98607210839973303</c:v>
                </c:pt>
                <c:pt idx="62576">
                  <c:v>0.98601743677037501</c:v>
                </c:pt>
                <c:pt idx="62577">
                  <c:v>0.98598064259664397</c:v>
                </c:pt>
                <c:pt idx="62578">
                  <c:v>0.98604586136086403</c:v>
                </c:pt>
                <c:pt idx="62579">
                  <c:v>0.98587231236997896</c:v>
                </c:pt>
                <c:pt idx="62580">
                  <c:v>0.98602468550196298</c:v>
                </c:pt>
                <c:pt idx="62581">
                  <c:v>0.98591077346284595</c:v>
                </c:pt>
                <c:pt idx="62582">
                  <c:v>0.98603501436190799</c:v>
                </c:pt>
                <c:pt idx="62583">
                  <c:v>0.98597463619488901</c:v>
                </c:pt>
                <c:pt idx="62584">
                  <c:v>0.98587238626812801</c:v>
                </c:pt>
                <c:pt idx="62585">
                  <c:v>0.98590155355889797</c:v>
                </c:pt>
                <c:pt idx="62586">
                  <c:v>0.98594503435504899</c:v>
                </c:pt>
                <c:pt idx="62587">
                  <c:v>0.98603048732444698</c:v>
                </c:pt>
                <c:pt idx="62588">
                  <c:v>0.98593440915326103</c:v>
                </c:pt>
                <c:pt idx="62589">
                  <c:v>0.98590503804112495</c:v>
                </c:pt>
                <c:pt idx="62590">
                  <c:v>0.98590191669917304</c:v>
                </c:pt>
                <c:pt idx="62591">
                  <c:v>0.98585807664601099</c:v>
                </c:pt>
                <c:pt idx="62592">
                  <c:v>0.98589751312599605</c:v>
                </c:pt>
                <c:pt idx="62593">
                  <c:v>0.98590335836661702</c:v>
                </c:pt>
                <c:pt idx="62594">
                  <c:v>0.98599901761288899</c:v>
                </c:pt>
                <c:pt idx="62595">
                  <c:v>0.98598365954713796</c:v>
                </c:pt>
                <c:pt idx="62596">
                  <c:v>0.98600682491477998</c:v>
                </c:pt>
                <c:pt idx="62597">
                  <c:v>0.98600021553378203</c:v>
                </c:pt>
                <c:pt idx="62598">
                  <c:v>0.98583778825804003</c:v>
                </c:pt>
                <c:pt idx="62599">
                  <c:v>0.98596267231028301</c:v>
                </c:pt>
                <c:pt idx="62600">
                  <c:v>0.98583519206251802</c:v>
                </c:pt>
                <c:pt idx="62601">
                  <c:v>0.98598025376946896</c:v>
                </c:pt>
                <c:pt idx="62602">
                  <c:v>0.98596523678179704</c:v>
                </c:pt>
                <c:pt idx="62603">
                  <c:v>0.98600579983151404</c:v>
                </c:pt>
                <c:pt idx="62604">
                  <c:v>0.985863491097005</c:v>
                </c:pt>
                <c:pt idx="62605">
                  <c:v>0.985882721425276</c:v>
                </c:pt>
                <c:pt idx="62606">
                  <c:v>0.98604519227903797</c:v>
                </c:pt>
                <c:pt idx="62607">
                  <c:v>0.98595370012267303</c:v>
                </c:pt>
                <c:pt idx="62608">
                  <c:v>0.98607956092056903</c:v>
                </c:pt>
                <c:pt idx="62609">
                  <c:v>0.98584651767849696</c:v>
                </c:pt>
                <c:pt idx="62610">
                  <c:v>0.98597888295851399</c:v>
                </c:pt>
                <c:pt idx="62611">
                  <c:v>0.98590455621651596</c:v>
                </c:pt>
                <c:pt idx="62612">
                  <c:v>0.98594631930388399</c:v>
                </c:pt>
                <c:pt idx="62613">
                  <c:v>0.98602455202252703</c:v>
                </c:pt>
                <c:pt idx="62614">
                  <c:v>0.98588122368826003</c:v>
                </c:pt>
                <c:pt idx="62615">
                  <c:v>0.98599017979548298</c:v>
                </c:pt>
                <c:pt idx="62616">
                  <c:v>0.98598249845186503</c:v>
                </c:pt>
                <c:pt idx="62617">
                  <c:v>0.98602604862842802</c:v>
                </c:pt>
                <c:pt idx="62618">
                  <c:v>0.98605983314788803</c:v>
                </c:pt>
                <c:pt idx="62619">
                  <c:v>0.98597402141722201</c:v>
                </c:pt>
                <c:pt idx="62620">
                  <c:v>0.985935230893911</c:v>
                </c:pt>
                <c:pt idx="62621">
                  <c:v>0.98587638356498197</c:v>
                </c:pt>
                <c:pt idx="62622">
                  <c:v>0.98595264702457597</c:v>
                </c:pt>
                <c:pt idx="62623">
                  <c:v>0.98589478709224299</c:v>
                </c:pt>
                <c:pt idx="62624">
                  <c:v>0.98597410064898405</c:v>
                </c:pt>
                <c:pt idx="62625">
                  <c:v>0.98591921691614504</c:v>
                </c:pt>
                <c:pt idx="62626">
                  <c:v>0.98598072830152705</c:v>
                </c:pt>
                <c:pt idx="62627">
                  <c:v>0.98587451748858201</c:v>
                </c:pt>
                <c:pt idx="62628">
                  <c:v>0.98590615684984695</c:v>
                </c:pt>
                <c:pt idx="62629">
                  <c:v>0.98594039429743296</c:v>
                </c:pt>
                <c:pt idx="62630">
                  <c:v>0.98587847189324795</c:v>
                </c:pt>
                <c:pt idx="62631">
                  <c:v>0.98596639280784304</c:v>
                </c:pt>
                <c:pt idx="62632">
                  <c:v>0.98584573172710999</c:v>
                </c:pt>
                <c:pt idx="62633">
                  <c:v>0.98595531331022701</c:v>
                </c:pt>
                <c:pt idx="62634">
                  <c:v>0.98595526285866897</c:v>
                </c:pt>
                <c:pt idx="62635">
                  <c:v>0.98585094107235904</c:v>
                </c:pt>
                <c:pt idx="62636">
                  <c:v>0.98598287684479202</c:v>
                </c:pt>
                <c:pt idx="62637">
                  <c:v>0.98584208292304698</c:v>
                </c:pt>
                <c:pt idx="62638">
                  <c:v>0.98591008602326402</c:v>
                </c:pt>
                <c:pt idx="62639">
                  <c:v>0.98601998561305304</c:v>
                </c:pt>
                <c:pt idx="62640">
                  <c:v>0.98599515573941199</c:v>
                </c:pt>
                <c:pt idx="62641">
                  <c:v>0.98593890911905502</c:v>
                </c:pt>
                <c:pt idx="62642">
                  <c:v>0.98595899350732996</c:v>
                </c:pt>
                <c:pt idx="62643">
                  <c:v>0.98586199724658796</c:v>
                </c:pt>
                <c:pt idx="62644">
                  <c:v>0.98601236517831503</c:v>
                </c:pt>
                <c:pt idx="62645">
                  <c:v>0.98589558690078405</c:v>
                </c:pt>
                <c:pt idx="62646">
                  <c:v>0.985979161685268</c:v>
                </c:pt>
                <c:pt idx="62647">
                  <c:v>0.985860172686989</c:v>
                </c:pt>
                <c:pt idx="62648">
                  <c:v>0.98594091423707697</c:v>
                </c:pt>
                <c:pt idx="62649">
                  <c:v>0.98592947171052303</c:v>
                </c:pt>
                <c:pt idx="62650">
                  <c:v>0.985912586997998</c:v>
                </c:pt>
                <c:pt idx="62651">
                  <c:v>0.98598139516013505</c:v>
                </c:pt>
                <c:pt idx="62652">
                  <c:v>0.98590712320451401</c:v>
                </c:pt>
                <c:pt idx="62653">
                  <c:v>0.98593367590390102</c:v>
                </c:pt>
                <c:pt idx="62654">
                  <c:v>0.985982407279273</c:v>
                </c:pt>
                <c:pt idx="62655">
                  <c:v>0.98596770063871497</c:v>
                </c:pt>
                <c:pt idx="62656">
                  <c:v>0.98588547513592595</c:v>
                </c:pt>
                <c:pt idx="62657">
                  <c:v>0.98601868901323098</c:v>
                </c:pt>
                <c:pt idx="62658">
                  <c:v>0.98587934982417402</c:v>
                </c:pt>
                <c:pt idx="62659">
                  <c:v>0.98597788012412302</c:v>
                </c:pt>
                <c:pt idx="62660">
                  <c:v>0.98601776292159904</c:v>
                </c:pt>
                <c:pt idx="62661">
                  <c:v>0.98605391244336804</c:v>
                </c:pt>
                <c:pt idx="62662">
                  <c:v>0.98594078976981203</c:v>
                </c:pt>
                <c:pt idx="62663">
                  <c:v>0.98608780028440002</c:v>
                </c:pt>
                <c:pt idx="62664">
                  <c:v>0.98604627049764604</c:v>
                </c:pt>
                <c:pt idx="62665">
                  <c:v>0.98593592315270895</c:v>
                </c:pt>
                <c:pt idx="62666">
                  <c:v>0.98602933593989395</c:v>
                </c:pt>
                <c:pt idx="62667">
                  <c:v>0.98581860926397302</c:v>
                </c:pt>
                <c:pt idx="62668">
                  <c:v>0.98605332289028003</c:v>
                </c:pt>
                <c:pt idx="62669">
                  <c:v>0.98593199692227396</c:v>
                </c:pt>
                <c:pt idx="62670">
                  <c:v>0.98608202499048403</c:v>
                </c:pt>
                <c:pt idx="62671">
                  <c:v>0.98590645070361205</c:v>
                </c:pt>
                <c:pt idx="62672">
                  <c:v>0.98597857926944199</c:v>
                </c:pt>
                <c:pt idx="62673">
                  <c:v>0.98588272322627202</c:v>
                </c:pt>
                <c:pt idx="62674">
                  <c:v>0.985911214502599</c:v>
                </c:pt>
                <c:pt idx="62675">
                  <c:v>0.98587812910446104</c:v>
                </c:pt>
                <c:pt idx="62676">
                  <c:v>0.98585362567938095</c:v>
                </c:pt>
                <c:pt idx="62677">
                  <c:v>0.98593135891203199</c:v>
                </c:pt>
                <c:pt idx="62678">
                  <c:v>0.98590009380793597</c:v>
                </c:pt>
                <c:pt idx="62679">
                  <c:v>0.985915360408263</c:v>
                </c:pt>
                <c:pt idx="62680">
                  <c:v>0.986009069571954</c:v>
                </c:pt>
                <c:pt idx="62681">
                  <c:v>0.98593856350251097</c:v>
                </c:pt>
                <c:pt idx="62682">
                  <c:v>0.98600092487195601</c:v>
                </c:pt>
                <c:pt idx="62683">
                  <c:v>0.98595142945471503</c:v>
                </c:pt>
                <c:pt idx="62684">
                  <c:v>0.98584746879935903</c:v>
                </c:pt>
                <c:pt idx="62685">
                  <c:v>0.98603806487255896</c:v>
                </c:pt>
                <c:pt idx="62686">
                  <c:v>0.98591668651642705</c:v>
                </c:pt>
                <c:pt idx="62687">
                  <c:v>0.98605052669497895</c:v>
                </c:pt>
                <c:pt idx="62688">
                  <c:v>0.98593408663836302</c:v>
                </c:pt>
                <c:pt idx="62689">
                  <c:v>0.98600484426971502</c:v>
                </c:pt>
                <c:pt idx="62690">
                  <c:v>0.98605094606086396</c:v>
                </c:pt>
                <c:pt idx="62691">
                  <c:v>0.98585895985496497</c:v>
                </c:pt>
                <c:pt idx="62692">
                  <c:v>0.98612908895499496</c:v>
                </c:pt>
                <c:pt idx="62693">
                  <c:v>0.98593498756268505</c:v>
                </c:pt>
                <c:pt idx="62694">
                  <c:v>0.98602005677001803</c:v>
                </c:pt>
                <c:pt idx="62695">
                  <c:v>0.98605287323615798</c:v>
                </c:pt>
                <c:pt idx="62696">
                  <c:v>0.98583991973053797</c:v>
                </c:pt>
                <c:pt idx="62697">
                  <c:v>0.986051165638553</c:v>
                </c:pt>
                <c:pt idx="62698">
                  <c:v>0.98593251932623005</c:v>
                </c:pt>
                <c:pt idx="62699">
                  <c:v>0.98610464519786301</c:v>
                </c:pt>
                <c:pt idx="62700">
                  <c:v>0.98592118199602596</c:v>
                </c:pt>
                <c:pt idx="62701">
                  <c:v>0.98599643310974705</c:v>
                </c:pt>
                <c:pt idx="62702">
                  <c:v>0.98594993282080001</c:v>
                </c:pt>
                <c:pt idx="62703">
                  <c:v>0.98604163641182097</c:v>
                </c:pt>
                <c:pt idx="62704">
                  <c:v>0.98601429151733899</c:v>
                </c:pt>
                <c:pt idx="62705">
                  <c:v>0.98595181160383905</c:v>
                </c:pt>
                <c:pt idx="62706">
                  <c:v>0.98601928122467097</c:v>
                </c:pt>
                <c:pt idx="62707">
                  <c:v>0.98594509315762402</c:v>
                </c:pt>
                <c:pt idx="62708">
                  <c:v>0.98586591646460697</c:v>
                </c:pt>
                <c:pt idx="62709">
                  <c:v>0.98597199200163099</c:v>
                </c:pt>
                <c:pt idx="62710">
                  <c:v>0.98595907217937595</c:v>
                </c:pt>
                <c:pt idx="62711">
                  <c:v>0.98597011314553296</c:v>
                </c:pt>
                <c:pt idx="62712">
                  <c:v>0.98591810452138695</c:v>
                </c:pt>
                <c:pt idx="62713">
                  <c:v>0.98600915057095895</c:v>
                </c:pt>
                <c:pt idx="62714">
                  <c:v>0.98603416491579898</c:v>
                </c:pt>
                <c:pt idx="62715">
                  <c:v>0.98592073902570898</c:v>
                </c:pt>
                <c:pt idx="62716">
                  <c:v>0.98599092136534106</c:v>
                </c:pt>
                <c:pt idx="62717">
                  <c:v>0.98593106470437497</c:v>
                </c:pt>
                <c:pt idx="62718">
                  <c:v>0.985976554530827</c:v>
                </c:pt>
                <c:pt idx="62719">
                  <c:v>0.98591100287053401</c:v>
                </c:pt>
                <c:pt idx="62720">
                  <c:v>0.98593498899505105</c:v>
                </c:pt>
                <c:pt idx="62721">
                  <c:v>0.98593590847561396</c:v>
                </c:pt>
                <c:pt idx="62722">
                  <c:v>0.98594139668563396</c:v>
                </c:pt>
                <c:pt idx="62723">
                  <c:v>0.98592776381749603</c:v>
                </c:pt>
                <c:pt idx="62724">
                  <c:v>0.98589941378777002</c:v>
                </c:pt>
                <c:pt idx="62725">
                  <c:v>0.98595560944434402</c:v>
                </c:pt>
                <c:pt idx="62726">
                  <c:v>0.98605515121570397</c:v>
                </c:pt>
                <c:pt idx="62727">
                  <c:v>0.98595385036782301</c:v>
                </c:pt>
                <c:pt idx="62728">
                  <c:v>0.98591453131696805</c:v>
                </c:pt>
                <c:pt idx="62729">
                  <c:v>0.98590677601758403</c:v>
                </c:pt>
                <c:pt idx="62730">
                  <c:v>0.98596542829218503</c:v>
                </c:pt>
                <c:pt idx="62731">
                  <c:v>0.986101458444819</c:v>
                </c:pt>
                <c:pt idx="62732">
                  <c:v>0.98595687286974398</c:v>
                </c:pt>
                <c:pt idx="62733">
                  <c:v>0.98600871444260496</c:v>
                </c:pt>
                <c:pt idx="62734">
                  <c:v>0.98587251456598202</c:v>
                </c:pt>
                <c:pt idx="62735">
                  <c:v>0.98603663470232294</c:v>
                </c:pt>
                <c:pt idx="62736">
                  <c:v>0.98595799487842095</c:v>
                </c:pt>
                <c:pt idx="62737">
                  <c:v>0.98592991102954097</c:v>
                </c:pt>
                <c:pt idx="62738">
                  <c:v>0.98599257463465195</c:v>
                </c:pt>
                <c:pt idx="62739">
                  <c:v>0.98589685206609801</c:v>
                </c:pt>
                <c:pt idx="62740">
                  <c:v>0.98601591639750297</c:v>
                </c:pt>
                <c:pt idx="62741">
                  <c:v>0.985828928581303</c:v>
                </c:pt>
                <c:pt idx="62742">
                  <c:v>0.985977869654727</c:v>
                </c:pt>
                <c:pt idx="62743">
                  <c:v>0.98592792869136603</c:v>
                </c:pt>
                <c:pt idx="62744">
                  <c:v>0.98597294111232203</c:v>
                </c:pt>
                <c:pt idx="62745">
                  <c:v>0.98601479170795603</c:v>
                </c:pt>
                <c:pt idx="62746">
                  <c:v>0.98598600172581197</c:v>
                </c:pt>
                <c:pt idx="62747">
                  <c:v>0.98587451526487302</c:v>
                </c:pt>
                <c:pt idx="62748">
                  <c:v>0.98603521757274903</c:v>
                </c:pt>
                <c:pt idx="62749">
                  <c:v>0.98590495559525804</c:v>
                </c:pt>
                <c:pt idx="62750">
                  <c:v>0.985954940059101</c:v>
                </c:pt>
                <c:pt idx="62751">
                  <c:v>0.98601209769611697</c:v>
                </c:pt>
                <c:pt idx="62752">
                  <c:v>0.98599332555311803</c:v>
                </c:pt>
                <c:pt idx="62753">
                  <c:v>0.98607360000279398</c:v>
                </c:pt>
                <c:pt idx="62754">
                  <c:v>0.98586703131200404</c:v>
                </c:pt>
                <c:pt idx="62755">
                  <c:v>0.98602076432447505</c:v>
                </c:pt>
                <c:pt idx="62756">
                  <c:v>0.98598402405083596</c:v>
                </c:pt>
                <c:pt idx="62757">
                  <c:v>0.985986674146338</c:v>
                </c:pt>
                <c:pt idx="62758">
                  <c:v>0.98604369774657497</c:v>
                </c:pt>
                <c:pt idx="62759">
                  <c:v>0.98588784298573295</c:v>
                </c:pt>
                <c:pt idx="62760">
                  <c:v>0.98599119057213502</c:v>
                </c:pt>
                <c:pt idx="62761">
                  <c:v>0.98588105228335898</c:v>
                </c:pt>
                <c:pt idx="62762">
                  <c:v>0.98605898833025196</c:v>
                </c:pt>
                <c:pt idx="62763">
                  <c:v>0.98591219361918303</c:v>
                </c:pt>
                <c:pt idx="62764">
                  <c:v>0.98600499043833101</c:v>
                </c:pt>
                <c:pt idx="62765">
                  <c:v>0.98587490038665704</c:v>
                </c:pt>
                <c:pt idx="62766">
                  <c:v>0.98597641414164805</c:v>
                </c:pt>
                <c:pt idx="62767">
                  <c:v>0.98609524389175796</c:v>
                </c:pt>
                <c:pt idx="62768">
                  <c:v>0.98588215908216104</c:v>
                </c:pt>
                <c:pt idx="62769">
                  <c:v>0.98600400187366</c:v>
                </c:pt>
                <c:pt idx="62770">
                  <c:v>0.98598418034292501</c:v>
                </c:pt>
                <c:pt idx="62771">
                  <c:v>0.98591577065703695</c:v>
                </c:pt>
                <c:pt idx="62772">
                  <c:v>0.98605484211329997</c:v>
                </c:pt>
                <c:pt idx="62773">
                  <c:v>0.98583770973700302</c:v>
                </c:pt>
                <c:pt idx="62774">
                  <c:v>0.986085248633228</c:v>
                </c:pt>
                <c:pt idx="62775">
                  <c:v>0.98591520204920902</c:v>
                </c:pt>
                <c:pt idx="62776">
                  <c:v>0.98591708511182197</c:v>
                </c:pt>
                <c:pt idx="62777">
                  <c:v>0.98605414624098298</c:v>
                </c:pt>
                <c:pt idx="62778">
                  <c:v>0.98590368510440696</c:v>
                </c:pt>
                <c:pt idx="62779">
                  <c:v>0.98602942297086205</c:v>
                </c:pt>
                <c:pt idx="62780">
                  <c:v>0.98593023452184603</c:v>
                </c:pt>
                <c:pt idx="62781">
                  <c:v>0.98597204405566297</c:v>
                </c:pt>
                <c:pt idx="62782">
                  <c:v>0.98589380415095296</c:v>
                </c:pt>
                <c:pt idx="62783">
                  <c:v>0.98609699537787998</c:v>
                </c:pt>
                <c:pt idx="62784">
                  <c:v>0.98599790408315802</c:v>
                </c:pt>
                <c:pt idx="62785">
                  <c:v>0.98603508554952102</c:v>
                </c:pt>
                <c:pt idx="62786">
                  <c:v>0.98600085896168499</c:v>
                </c:pt>
                <c:pt idx="62787">
                  <c:v>0.98601176509946398</c:v>
                </c:pt>
                <c:pt idx="62788">
                  <c:v>0.98599206221453695</c:v>
                </c:pt>
                <c:pt idx="62789">
                  <c:v>0.98594778536517402</c:v>
                </c:pt>
                <c:pt idx="62790">
                  <c:v>0.98603244423868897</c:v>
                </c:pt>
                <c:pt idx="62791">
                  <c:v>0.98593474164464201</c:v>
                </c:pt>
                <c:pt idx="62792">
                  <c:v>0.98602896442562804</c:v>
                </c:pt>
                <c:pt idx="62793">
                  <c:v>0.98605372352673903</c:v>
                </c:pt>
                <c:pt idx="62794">
                  <c:v>0.98597921106505204</c:v>
                </c:pt>
                <c:pt idx="62795">
                  <c:v>0.98593702950550099</c:v>
                </c:pt>
                <c:pt idx="62796">
                  <c:v>0.98607547876709301</c:v>
                </c:pt>
                <c:pt idx="62797">
                  <c:v>0.98596138262143596</c:v>
                </c:pt>
                <c:pt idx="62798">
                  <c:v>0.98592732628144897</c:v>
                </c:pt>
                <c:pt idx="62799">
                  <c:v>0.98590882602043095</c:v>
                </c:pt>
                <c:pt idx="62800">
                  <c:v>0.98594801264820697</c:v>
                </c:pt>
                <c:pt idx="62801">
                  <c:v>0.98609599551761495</c:v>
                </c:pt>
                <c:pt idx="62802">
                  <c:v>0.98603799303880901</c:v>
                </c:pt>
                <c:pt idx="62803">
                  <c:v>0.98597019486665605</c:v>
                </c:pt>
                <c:pt idx="62804">
                  <c:v>0.98602617620224997</c:v>
                </c:pt>
                <c:pt idx="62805">
                  <c:v>0.98595856995340003</c:v>
                </c:pt>
                <c:pt idx="62806">
                  <c:v>0.98597460233580603</c:v>
                </c:pt>
                <c:pt idx="62807">
                  <c:v>0.98595472959422004</c:v>
                </c:pt>
                <c:pt idx="62808">
                  <c:v>0.98601597431363497</c:v>
                </c:pt>
                <c:pt idx="62809">
                  <c:v>0.985904147521379</c:v>
                </c:pt>
                <c:pt idx="62810">
                  <c:v>0.98597570468793105</c:v>
                </c:pt>
                <c:pt idx="62811">
                  <c:v>0.98585760967511704</c:v>
                </c:pt>
                <c:pt idx="62812">
                  <c:v>0.98592239617996902</c:v>
                </c:pt>
                <c:pt idx="62813">
                  <c:v>0.986047392952487</c:v>
                </c:pt>
                <c:pt idx="62814">
                  <c:v>0.98597619499382805</c:v>
                </c:pt>
                <c:pt idx="62815">
                  <c:v>0.98600636993213797</c:v>
                </c:pt>
                <c:pt idx="62816">
                  <c:v>0.98590286623123002</c:v>
                </c:pt>
                <c:pt idx="62817">
                  <c:v>0.98594086265418102</c:v>
                </c:pt>
                <c:pt idx="62818">
                  <c:v>0.98594562041969003</c:v>
                </c:pt>
                <c:pt idx="62819">
                  <c:v>0.98594162315646405</c:v>
                </c:pt>
                <c:pt idx="62820">
                  <c:v>0.98598919775892102</c:v>
                </c:pt>
                <c:pt idx="62821">
                  <c:v>0.98587720411634305</c:v>
                </c:pt>
                <c:pt idx="62822">
                  <c:v>0.98597501195214399</c:v>
                </c:pt>
                <c:pt idx="62823">
                  <c:v>0.98588749587010704</c:v>
                </c:pt>
                <c:pt idx="62824">
                  <c:v>0.98607583238467</c:v>
                </c:pt>
                <c:pt idx="62825">
                  <c:v>0.98595747189751604</c:v>
                </c:pt>
                <c:pt idx="62826">
                  <c:v>0.98593797458792098</c:v>
                </c:pt>
                <c:pt idx="62827">
                  <c:v>0.98600679773520195</c:v>
                </c:pt>
                <c:pt idx="62828">
                  <c:v>0.98595299630660305</c:v>
                </c:pt>
                <c:pt idx="62829">
                  <c:v>0.98600403243074897</c:v>
                </c:pt>
                <c:pt idx="62830">
                  <c:v>0.98596592185088705</c:v>
                </c:pt>
                <c:pt idx="62831">
                  <c:v>0.985945864254126</c:v>
                </c:pt>
                <c:pt idx="62832">
                  <c:v>0.98598449484070805</c:v>
                </c:pt>
                <c:pt idx="62833">
                  <c:v>0.98597805163054197</c:v>
                </c:pt>
                <c:pt idx="62834">
                  <c:v>0.98590737387313199</c:v>
                </c:pt>
                <c:pt idx="62835">
                  <c:v>0.985926639584912</c:v>
                </c:pt>
                <c:pt idx="62836">
                  <c:v>0.98605198850326203</c:v>
                </c:pt>
                <c:pt idx="62837">
                  <c:v>0.98604060070994304</c:v>
                </c:pt>
                <c:pt idx="62838">
                  <c:v>0.98597172718364501</c:v>
                </c:pt>
                <c:pt idx="62839">
                  <c:v>0.98586650983491897</c:v>
                </c:pt>
                <c:pt idx="62840">
                  <c:v>0.98588035120244599</c:v>
                </c:pt>
                <c:pt idx="62841">
                  <c:v>0.98584223333196097</c:v>
                </c:pt>
                <c:pt idx="62842">
                  <c:v>0.98606417836339899</c:v>
                </c:pt>
                <c:pt idx="62843">
                  <c:v>0.98591768138748703</c:v>
                </c:pt>
                <c:pt idx="62844">
                  <c:v>0.98602814175558995</c:v>
                </c:pt>
                <c:pt idx="62845">
                  <c:v>0.98598421636923805</c:v>
                </c:pt>
                <c:pt idx="62846">
                  <c:v>0.98601910258008296</c:v>
                </c:pt>
                <c:pt idx="62847">
                  <c:v>0.98588764687464203</c:v>
                </c:pt>
                <c:pt idx="62848">
                  <c:v>0.98588485313409502</c:v>
                </c:pt>
                <c:pt idx="62849">
                  <c:v>0.98602590657436595</c:v>
                </c:pt>
                <c:pt idx="62850">
                  <c:v>0.985971591504605</c:v>
                </c:pt>
                <c:pt idx="62851">
                  <c:v>0.98598759332571295</c:v>
                </c:pt>
                <c:pt idx="62852">
                  <c:v>0.98602060547637205</c:v>
                </c:pt>
                <c:pt idx="62853">
                  <c:v>0.98590068355491201</c:v>
                </c:pt>
                <c:pt idx="62854">
                  <c:v>0.98604282187847503</c:v>
                </c:pt>
                <c:pt idx="62855">
                  <c:v>0.98598682024080697</c:v>
                </c:pt>
                <c:pt idx="62856">
                  <c:v>0.98602375993009495</c:v>
                </c:pt>
                <c:pt idx="62857">
                  <c:v>0.98590229036272203</c:v>
                </c:pt>
                <c:pt idx="62858">
                  <c:v>0.98585596628795202</c:v>
                </c:pt>
                <c:pt idx="62859">
                  <c:v>0.98595362714092005</c:v>
                </c:pt>
                <c:pt idx="62860">
                  <c:v>0.98608995725565396</c:v>
                </c:pt>
                <c:pt idx="62861">
                  <c:v>0.98605597836858006</c:v>
                </c:pt>
                <c:pt idx="62862">
                  <c:v>0.98600721827626003</c:v>
                </c:pt>
                <c:pt idx="62863">
                  <c:v>0.98596450351090803</c:v>
                </c:pt>
                <c:pt idx="62864">
                  <c:v>0.98604333211363504</c:v>
                </c:pt>
                <c:pt idx="62865">
                  <c:v>0.98593446693329301</c:v>
                </c:pt>
                <c:pt idx="62866">
                  <c:v>0.98606766925834199</c:v>
                </c:pt>
                <c:pt idx="62867">
                  <c:v>0.985938842648721</c:v>
                </c:pt>
                <c:pt idx="62868">
                  <c:v>0.98593394193865103</c:v>
                </c:pt>
                <c:pt idx="62869">
                  <c:v>0.98599074080539995</c:v>
                </c:pt>
                <c:pt idx="62870">
                  <c:v>0.98593741783187805</c:v>
                </c:pt>
                <c:pt idx="62871">
                  <c:v>0.98602513437926698</c:v>
                </c:pt>
                <c:pt idx="62872">
                  <c:v>0.98598228380915298</c:v>
                </c:pt>
                <c:pt idx="62873">
                  <c:v>0.98582316665942804</c:v>
                </c:pt>
                <c:pt idx="62874">
                  <c:v>0.98608481843291496</c:v>
                </c:pt>
                <c:pt idx="62875">
                  <c:v>0.98596256425198003</c:v>
                </c:pt>
                <c:pt idx="62876">
                  <c:v>0.98597649418748901</c:v>
                </c:pt>
                <c:pt idx="62877">
                  <c:v>0.985910330077299</c:v>
                </c:pt>
                <c:pt idx="62878">
                  <c:v>0.98585276728438198</c:v>
                </c:pt>
                <c:pt idx="62879">
                  <c:v>0.98588454359951805</c:v>
                </c:pt>
                <c:pt idx="62880">
                  <c:v>0.98597930831158898</c:v>
                </c:pt>
                <c:pt idx="62881">
                  <c:v>0.98592216266334898</c:v>
                </c:pt>
                <c:pt idx="62882">
                  <c:v>0.98603013295486996</c:v>
                </c:pt>
                <c:pt idx="62883">
                  <c:v>0.98593709017812803</c:v>
                </c:pt>
                <c:pt idx="62884">
                  <c:v>0.98592646592730804</c:v>
                </c:pt>
                <c:pt idx="62885">
                  <c:v>0.98596156062156104</c:v>
                </c:pt>
                <c:pt idx="62886">
                  <c:v>0.98601323043776701</c:v>
                </c:pt>
                <c:pt idx="62887">
                  <c:v>0.98600877107830798</c:v>
                </c:pt>
                <c:pt idx="62888">
                  <c:v>0.98597490412864397</c:v>
                </c:pt>
                <c:pt idx="62889">
                  <c:v>0.98599009980907304</c:v>
                </c:pt>
                <c:pt idx="62890">
                  <c:v>0.98593349726524104</c:v>
                </c:pt>
                <c:pt idx="62891">
                  <c:v>0.98590925171046995</c:v>
                </c:pt>
                <c:pt idx="62892">
                  <c:v>0.98590835040803804</c:v>
                </c:pt>
                <c:pt idx="62893">
                  <c:v>0.98601584297270495</c:v>
                </c:pt>
                <c:pt idx="62894">
                  <c:v>0.98597270087523703</c:v>
                </c:pt>
                <c:pt idx="62895">
                  <c:v>0.98592946252333502</c:v>
                </c:pt>
                <c:pt idx="62896">
                  <c:v>0.98603670241206398</c:v>
                </c:pt>
                <c:pt idx="62897">
                  <c:v>0.98591841372834199</c:v>
                </c:pt>
                <c:pt idx="62898">
                  <c:v>0.98599285519262303</c:v>
                </c:pt>
                <c:pt idx="62899">
                  <c:v>0.98593989829571205</c:v>
                </c:pt>
                <c:pt idx="62900">
                  <c:v>0.98609179162627503</c:v>
                </c:pt>
                <c:pt idx="62901">
                  <c:v>0.98597331313865599</c:v>
                </c:pt>
                <c:pt idx="62902">
                  <c:v>0.98604804338069596</c:v>
                </c:pt>
                <c:pt idx="62903">
                  <c:v>0.98595895869903005</c:v>
                </c:pt>
                <c:pt idx="62904">
                  <c:v>0.98590702103011796</c:v>
                </c:pt>
                <c:pt idx="62905">
                  <c:v>0.98602006171981305</c:v>
                </c:pt>
                <c:pt idx="62906">
                  <c:v>0.98590853027173597</c:v>
                </c:pt>
                <c:pt idx="62907">
                  <c:v>0.98607254857996796</c:v>
                </c:pt>
                <c:pt idx="62908">
                  <c:v>0.98588617005888302</c:v>
                </c:pt>
                <c:pt idx="62909">
                  <c:v>0.98597200220394199</c:v>
                </c:pt>
                <c:pt idx="62910">
                  <c:v>0.98595046642907003</c:v>
                </c:pt>
                <c:pt idx="62911">
                  <c:v>0.98604301271842199</c:v>
                </c:pt>
                <c:pt idx="62912">
                  <c:v>0.98589174440650096</c:v>
                </c:pt>
                <c:pt idx="62913">
                  <c:v>0.98587123255190401</c:v>
                </c:pt>
                <c:pt idx="62914">
                  <c:v>0.98597935326351505</c:v>
                </c:pt>
                <c:pt idx="62915">
                  <c:v>0.98597639789727498</c:v>
                </c:pt>
                <c:pt idx="62916">
                  <c:v>0.98596174952027804</c:v>
                </c:pt>
                <c:pt idx="62917">
                  <c:v>0.98600812280405903</c:v>
                </c:pt>
                <c:pt idx="62918">
                  <c:v>0.98601344912258704</c:v>
                </c:pt>
                <c:pt idx="62919">
                  <c:v>0.98604447539946605</c:v>
                </c:pt>
                <c:pt idx="62920">
                  <c:v>0.98594719337313996</c:v>
                </c:pt>
                <c:pt idx="62921">
                  <c:v>0.985932256004456</c:v>
                </c:pt>
                <c:pt idx="62922">
                  <c:v>0.98589196982719696</c:v>
                </c:pt>
                <c:pt idx="62923">
                  <c:v>0.98589360832803696</c:v>
                </c:pt>
                <c:pt idx="62924">
                  <c:v>0.98598961182395795</c:v>
                </c:pt>
                <c:pt idx="62925">
                  <c:v>0.98593335614760302</c:v>
                </c:pt>
                <c:pt idx="62926">
                  <c:v>0.98605616058615697</c:v>
                </c:pt>
                <c:pt idx="62927">
                  <c:v>0.98600263645567399</c:v>
                </c:pt>
                <c:pt idx="62928">
                  <c:v>0.98602972697677305</c:v>
                </c:pt>
                <c:pt idx="62929">
                  <c:v>0.98597854198686896</c:v>
                </c:pt>
                <c:pt idx="62930">
                  <c:v>0.98607431767272402</c:v>
                </c:pt>
                <c:pt idx="62931">
                  <c:v>0.98600298956678201</c:v>
                </c:pt>
                <c:pt idx="62932">
                  <c:v>0.98590820981587901</c:v>
                </c:pt>
                <c:pt idx="62933">
                  <c:v>0.98602868354827999</c:v>
                </c:pt>
                <c:pt idx="62934">
                  <c:v>0.98595860936286195</c:v>
                </c:pt>
                <c:pt idx="62935">
                  <c:v>0.98595610290547397</c:v>
                </c:pt>
                <c:pt idx="62936">
                  <c:v>0.98586050686661297</c:v>
                </c:pt>
                <c:pt idx="62937">
                  <c:v>0.98592775632792695</c:v>
                </c:pt>
                <c:pt idx="62938">
                  <c:v>0.98598264700994698</c:v>
                </c:pt>
                <c:pt idx="62939">
                  <c:v>0.98595011384264297</c:v>
                </c:pt>
                <c:pt idx="62940">
                  <c:v>0.98598029517447305</c:v>
                </c:pt>
                <c:pt idx="62941">
                  <c:v>0.98590171063598697</c:v>
                </c:pt>
                <c:pt idx="62942">
                  <c:v>0.98600786680598795</c:v>
                </c:pt>
                <c:pt idx="62943">
                  <c:v>0.986072891172878</c:v>
                </c:pt>
                <c:pt idx="62944">
                  <c:v>0.98589454582505298</c:v>
                </c:pt>
                <c:pt idx="62945">
                  <c:v>0.98602786265839804</c:v>
                </c:pt>
                <c:pt idx="62946">
                  <c:v>0.98590729547423295</c:v>
                </c:pt>
                <c:pt idx="62947">
                  <c:v>0.986022616708362</c:v>
                </c:pt>
                <c:pt idx="62948">
                  <c:v>0.98598067296685099</c:v>
                </c:pt>
                <c:pt idx="62949">
                  <c:v>0.98591923660352199</c:v>
                </c:pt>
                <c:pt idx="62950">
                  <c:v>0.98587959893751198</c:v>
                </c:pt>
                <c:pt idx="62951">
                  <c:v>0.98600428639599003</c:v>
                </c:pt>
                <c:pt idx="62952">
                  <c:v>0.98594953868713198</c:v>
                </c:pt>
                <c:pt idx="62953">
                  <c:v>0.98598557674088505</c:v>
                </c:pt>
                <c:pt idx="62954">
                  <c:v>0.98596964706025203</c:v>
                </c:pt>
                <c:pt idx="62955">
                  <c:v>0.98597020869824903</c:v>
                </c:pt>
                <c:pt idx="62956">
                  <c:v>0.98598269743501599</c:v>
                </c:pt>
                <c:pt idx="62957">
                  <c:v>0.98601174909231204</c:v>
                </c:pt>
                <c:pt idx="62958">
                  <c:v>0.98587310735862299</c:v>
                </c:pt>
                <c:pt idx="62959">
                  <c:v>0.98589651603092698</c:v>
                </c:pt>
                <c:pt idx="62960">
                  <c:v>0.985985924659317</c:v>
                </c:pt>
                <c:pt idx="62961">
                  <c:v>0.986046068420104</c:v>
                </c:pt>
                <c:pt idx="62962">
                  <c:v>0.98602499126681797</c:v>
                </c:pt>
                <c:pt idx="62963">
                  <c:v>0.98600246408970005</c:v>
                </c:pt>
                <c:pt idx="62964">
                  <c:v>0.98597554766417095</c:v>
                </c:pt>
                <c:pt idx="62965">
                  <c:v>0.98594586808892504</c:v>
                </c:pt>
                <c:pt idx="62966">
                  <c:v>0.985880054621741</c:v>
                </c:pt>
                <c:pt idx="62967">
                  <c:v>0.98600224600566899</c:v>
                </c:pt>
                <c:pt idx="62968">
                  <c:v>0.98596424698890395</c:v>
                </c:pt>
                <c:pt idx="62969">
                  <c:v>0.98594868204643304</c:v>
                </c:pt>
                <c:pt idx="62970">
                  <c:v>0.98591470379625501</c:v>
                </c:pt>
                <c:pt idx="62971">
                  <c:v>0.98598752252061705</c:v>
                </c:pt>
                <c:pt idx="62972">
                  <c:v>0.98597841713450296</c:v>
                </c:pt>
                <c:pt idx="62973">
                  <c:v>0.98603064045861299</c:v>
                </c:pt>
                <c:pt idx="62974">
                  <c:v>0.98598127943073</c:v>
                </c:pt>
                <c:pt idx="62975">
                  <c:v>0.98597311548573296</c:v>
                </c:pt>
                <c:pt idx="62976">
                  <c:v>0.98595293617267099</c:v>
                </c:pt>
                <c:pt idx="62977">
                  <c:v>0.985908168502308</c:v>
                </c:pt>
                <c:pt idx="62978">
                  <c:v>0.98592643240898803</c:v>
                </c:pt>
                <c:pt idx="62979">
                  <c:v>0.98603144062899295</c:v>
                </c:pt>
                <c:pt idx="62980">
                  <c:v>0.98596654267282602</c:v>
                </c:pt>
                <c:pt idx="62981">
                  <c:v>0.98598205233802405</c:v>
                </c:pt>
                <c:pt idx="62982">
                  <c:v>0.98576050784430802</c:v>
                </c:pt>
                <c:pt idx="62983">
                  <c:v>0.98602167138605901</c:v>
                </c:pt>
                <c:pt idx="62984">
                  <c:v>0.98603245651404303</c:v>
                </c:pt>
                <c:pt idx="62985">
                  <c:v>0.98593819183252096</c:v>
                </c:pt>
                <c:pt idx="62986">
                  <c:v>0.98603355234415502</c:v>
                </c:pt>
                <c:pt idx="62987">
                  <c:v>0.98594283963929397</c:v>
                </c:pt>
                <c:pt idx="62988">
                  <c:v>0.98596646108408503</c:v>
                </c:pt>
                <c:pt idx="62989">
                  <c:v>0.98602271636214101</c:v>
                </c:pt>
                <c:pt idx="62990">
                  <c:v>0.98590955516579604</c:v>
                </c:pt>
                <c:pt idx="62991">
                  <c:v>0.9859940174845</c:v>
                </c:pt>
                <c:pt idx="62992">
                  <c:v>0.98602978251205398</c:v>
                </c:pt>
                <c:pt idx="62993">
                  <c:v>0.98584839012434999</c:v>
                </c:pt>
                <c:pt idx="62994">
                  <c:v>0.98607860715231999</c:v>
                </c:pt>
                <c:pt idx="62995">
                  <c:v>0.98587527035498801</c:v>
                </c:pt>
                <c:pt idx="62996">
                  <c:v>0.98611041047237702</c:v>
                </c:pt>
                <c:pt idx="62997">
                  <c:v>0.98594000912639201</c:v>
                </c:pt>
                <c:pt idx="62998">
                  <c:v>0.98594973780666995</c:v>
                </c:pt>
                <c:pt idx="62999">
                  <c:v>0.98602158588212496</c:v>
                </c:pt>
                <c:pt idx="63000">
                  <c:v>0.98604073436787099</c:v>
                </c:pt>
                <c:pt idx="63001">
                  <c:v>0.98596903711279804</c:v>
                </c:pt>
                <c:pt idx="63002">
                  <c:v>0.98598419677457605</c:v>
                </c:pt>
                <c:pt idx="63003">
                  <c:v>0.98607879221905104</c:v>
                </c:pt>
                <c:pt idx="63004">
                  <c:v>0.98590675448416099</c:v>
                </c:pt>
                <c:pt idx="63005">
                  <c:v>0.98595580053881404</c:v>
                </c:pt>
                <c:pt idx="63006">
                  <c:v>0.98587239271983396</c:v>
                </c:pt>
                <c:pt idx="63007">
                  <c:v>0.98599685498683298</c:v>
                </c:pt>
                <c:pt idx="63008">
                  <c:v>0.98587901813023604</c:v>
                </c:pt>
                <c:pt idx="63009">
                  <c:v>0.98598764398022898</c:v>
                </c:pt>
                <c:pt idx="63010">
                  <c:v>0.98597866338600704</c:v>
                </c:pt>
                <c:pt idx="63011">
                  <c:v>0.98611406354334596</c:v>
                </c:pt>
                <c:pt idx="63012">
                  <c:v>0.98593709234504701</c:v>
                </c:pt>
                <c:pt idx="63013">
                  <c:v>0.98601201322295595</c:v>
                </c:pt>
                <c:pt idx="63014">
                  <c:v>0.98594535074398804</c:v>
                </c:pt>
                <c:pt idx="63015">
                  <c:v>0.98592486344559305</c:v>
                </c:pt>
                <c:pt idx="63016">
                  <c:v>0.98592030114516505</c:v>
                </c:pt>
                <c:pt idx="63017">
                  <c:v>0.98605293696320095</c:v>
                </c:pt>
                <c:pt idx="63018">
                  <c:v>0.98605248824139002</c:v>
                </c:pt>
                <c:pt idx="63019">
                  <c:v>0.98591616067243704</c:v>
                </c:pt>
                <c:pt idx="63020">
                  <c:v>0.98608164425626499</c:v>
                </c:pt>
                <c:pt idx="63021">
                  <c:v>0.98593663631162198</c:v>
                </c:pt>
                <c:pt idx="63022">
                  <c:v>0.98591355870908404</c:v>
                </c:pt>
                <c:pt idx="63023">
                  <c:v>0.98594087530540098</c:v>
                </c:pt>
                <c:pt idx="63024">
                  <c:v>0.98601826875862997</c:v>
                </c:pt>
                <c:pt idx="63025">
                  <c:v>0.98600071610356799</c:v>
                </c:pt>
                <c:pt idx="63026">
                  <c:v>0.98598090974800001</c:v>
                </c:pt>
                <c:pt idx="63027">
                  <c:v>0.98598630404411303</c:v>
                </c:pt>
                <c:pt idx="63028">
                  <c:v>0.98587726584023905</c:v>
                </c:pt>
                <c:pt idx="63029">
                  <c:v>0.98611933270232399</c:v>
                </c:pt>
                <c:pt idx="63030">
                  <c:v>0.98602364990087299</c:v>
                </c:pt>
                <c:pt idx="63031">
                  <c:v>0.98597386966072498</c:v>
                </c:pt>
                <c:pt idx="63032">
                  <c:v>0.98595731924438101</c:v>
                </c:pt>
                <c:pt idx="63033">
                  <c:v>0.98586157366169103</c:v>
                </c:pt>
                <c:pt idx="63034">
                  <c:v>0.98592762720751603</c:v>
                </c:pt>
                <c:pt idx="63035">
                  <c:v>0.98599154164831804</c:v>
                </c:pt>
                <c:pt idx="63036">
                  <c:v>0.98606227484906905</c:v>
                </c:pt>
                <c:pt idx="63037">
                  <c:v>0.985925922903786</c:v>
                </c:pt>
                <c:pt idx="63038">
                  <c:v>0.98597621570746796</c:v>
                </c:pt>
                <c:pt idx="63039">
                  <c:v>0.98606281325282297</c:v>
                </c:pt>
                <c:pt idx="63040">
                  <c:v>0.98595542211662301</c:v>
                </c:pt>
                <c:pt idx="63041">
                  <c:v>0.986133764013298</c:v>
                </c:pt>
                <c:pt idx="63042">
                  <c:v>0.985880756198388</c:v>
                </c:pt>
                <c:pt idx="63043">
                  <c:v>0.98599100491230296</c:v>
                </c:pt>
                <c:pt idx="63044">
                  <c:v>0.98590889051205899</c:v>
                </c:pt>
                <c:pt idx="63045">
                  <c:v>0.98594434281830701</c:v>
                </c:pt>
                <c:pt idx="63046">
                  <c:v>0.98598505874864995</c:v>
                </c:pt>
                <c:pt idx="63047">
                  <c:v>0.98598870905945002</c:v>
                </c:pt>
                <c:pt idx="63048">
                  <c:v>0.98597921215611495</c:v>
                </c:pt>
                <c:pt idx="63049">
                  <c:v>0.98598885313731299</c:v>
                </c:pt>
                <c:pt idx="63050">
                  <c:v>0.98590187100438398</c:v>
                </c:pt>
                <c:pt idx="63051">
                  <c:v>0.98601588550139296</c:v>
                </c:pt>
                <c:pt idx="63052">
                  <c:v>0.98599405231900905</c:v>
                </c:pt>
                <c:pt idx="63053">
                  <c:v>0.98594134058201899</c:v>
                </c:pt>
                <c:pt idx="63054">
                  <c:v>0.98601398146869201</c:v>
                </c:pt>
                <c:pt idx="63055">
                  <c:v>0.98604206472226297</c:v>
                </c:pt>
                <c:pt idx="63056">
                  <c:v>0.98593262716171304</c:v>
                </c:pt>
                <c:pt idx="63057">
                  <c:v>0.98586048586382102</c:v>
                </c:pt>
                <c:pt idx="63058">
                  <c:v>0.98590844650712595</c:v>
                </c:pt>
                <c:pt idx="63059">
                  <c:v>0.98590870677543796</c:v>
                </c:pt>
                <c:pt idx="63060">
                  <c:v>0.98594733885339103</c:v>
                </c:pt>
                <c:pt idx="63061">
                  <c:v>0.98595334827038705</c:v>
                </c:pt>
                <c:pt idx="63062">
                  <c:v>0.98601236311778795</c:v>
                </c:pt>
                <c:pt idx="63063">
                  <c:v>0.98593146405920096</c:v>
                </c:pt>
                <c:pt idx="63064">
                  <c:v>0.98591947234358601</c:v>
                </c:pt>
                <c:pt idx="63065">
                  <c:v>0.98586115620659398</c:v>
                </c:pt>
                <c:pt idx="63066">
                  <c:v>0.986042513548958</c:v>
                </c:pt>
                <c:pt idx="63067">
                  <c:v>0.98596941886388501</c:v>
                </c:pt>
                <c:pt idx="63068">
                  <c:v>0.98592306470958002</c:v>
                </c:pt>
                <c:pt idx="63069">
                  <c:v>0.98590094246079696</c:v>
                </c:pt>
                <c:pt idx="63070">
                  <c:v>0.98585901344409799</c:v>
                </c:pt>
                <c:pt idx="63071">
                  <c:v>0.98600555514462795</c:v>
                </c:pt>
                <c:pt idx="63072">
                  <c:v>0.98596961000464201</c:v>
                </c:pt>
                <c:pt idx="63073">
                  <c:v>0.985973143230787</c:v>
                </c:pt>
                <c:pt idx="63074">
                  <c:v>0.98593296358266302</c:v>
                </c:pt>
                <c:pt idx="63075">
                  <c:v>0.98589821860398097</c:v>
                </c:pt>
                <c:pt idx="63076">
                  <c:v>0.98592667127928701</c:v>
                </c:pt>
                <c:pt idx="63077">
                  <c:v>0.98584404970410999</c:v>
                </c:pt>
                <c:pt idx="63078">
                  <c:v>0.98588535248752096</c:v>
                </c:pt>
                <c:pt idx="63079">
                  <c:v>0.98594868440845596</c:v>
                </c:pt>
                <c:pt idx="63080">
                  <c:v>0.98600363437800898</c:v>
                </c:pt>
                <c:pt idx="63081">
                  <c:v>0.98596993095756702</c:v>
                </c:pt>
                <c:pt idx="63082">
                  <c:v>0.98606832554886603</c:v>
                </c:pt>
                <c:pt idx="63083">
                  <c:v>0.98603151381550003</c:v>
                </c:pt>
                <c:pt idx="63084">
                  <c:v>0.98594012952648102</c:v>
                </c:pt>
                <c:pt idx="63085">
                  <c:v>0.986111564551021</c:v>
                </c:pt>
                <c:pt idx="63086">
                  <c:v>0.98602732007467697</c:v>
                </c:pt>
                <c:pt idx="63087">
                  <c:v>0.98596281391518104</c:v>
                </c:pt>
                <c:pt idx="63088">
                  <c:v>0.98582405542559803</c:v>
                </c:pt>
                <c:pt idx="63089">
                  <c:v>0.98598400832690403</c:v>
                </c:pt>
                <c:pt idx="63090">
                  <c:v>0.98598047289788304</c:v>
                </c:pt>
                <c:pt idx="63091">
                  <c:v>0.98597819869533998</c:v>
                </c:pt>
                <c:pt idx="63092">
                  <c:v>0.98598658013574603</c:v>
                </c:pt>
                <c:pt idx="63093">
                  <c:v>0.98591365707946399</c:v>
                </c:pt>
                <c:pt idx="63094">
                  <c:v>0.98588822091040396</c:v>
                </c:pt>
                <c:pt idx="63095">
                  <c:v>0.98596599798732099</c:v>
                </c:pt>
                <c:pt idx="63096">
                  <c:v>0.98602353891464001</c:v>
                </c:pt>
                <c:pt idx="63097">
                  <c:v>0.98592843877287595</c:v>
                </c:pt>
                <c:pt idx="63098">
                  <c:v>0.98593096752100395</c:v>
                </c:pt>
                <c:pt idx="63099">
                  <c:v>0.98590077898422201</c:v>
                </c:pt>
                <c:pt idx="63100">
                  <c:v>0.98592328126398399</c:v>
                </c:pt>
                <c:pt idx="63101">
                  <c:v>0.98599662286337497</c:v>
                </c:pt>
                <c:pt idx="63102">
                  <c:v>0.98597417184468505</c:v>
                </c:pt>
                <c:pt idx="63103">
                  <c:v>0.98593129050534201</c:v>
                </c:pt>
                <c:pt idx="63104">
                  <c:v>0.98604611017584398</c:v>
                </c:pt>
                <c:pt idx="63105">
                  <c:v>0.98590963433812195</c:v>
                </c:pt>
                <c:pt idx="63106">
                  <c:v>0.98608470673237403</c:v>
                </c:pt>
                <c:pt idx="63107">
                  <c:v>0.98589667923223301</c:v>
                </c:pt>
                <c:pt idx="63108">
                  <c:v>0.986089800925261</c:v>
                </c:pt>
                <c:pt idx="63109">
                  <c:v>0.98590148700511404</c:v>
                </c:pt>
                <c:pt idx="63110">
                  <c:v>0.98606805409898801</c:v>
                </c:pt>
                <c:pt idx="63111">
                  <c:v>0.98590118398059601</c:v>
                </c:pt>
                <c:pt idx="63112">
                  <c:v>0.98608285925133998</c:v>
                </c:pt>
                <c:pt idx="63113">
                  <c:v>0.985835613377257</c:v>
                </c:pt>
                <c:pt idx="63114">
                  <c:v>0.98602625184829396</c:v>
                </c:pt>
                <c:pt idx="63115">
                  <c:v>0.98588159676285303</c:v>
                </c:pt>
                <c:pt idx="63116">
                  <c:v>0.98595197121774403</c:v>
                </c:pt>
                <c:pt idx="63117">
                  <c:v>0.98605195730513095</c:v>
                </c:pt>
                <c:pt idx="63118">
                  <c:v>0.98596370926115795</c:v>
                </c:pt>
                <c:pt idx="63119">
                  <c:v>0.98607109141104798</c:v>
                </c:pt>
                <c:pt idx="63120">
                  <c:v>0.98605165482009605</c:v>
                </c:pt>
                <c:pt idx="63121">
                  <c:v>0.98600874225233903</c:v>
                </c:pt>
                <c:pt idx="63122">
                  <c:v>0.98584040890783498</c:v>
                </c:pt>
                <c:pt idx="63123">
                  <c:v>0.98596154965381599</c:v>
                </c:pt>
                <c:pt idx="63124">
                  <c:v>0.98588753105120897</c:v>
                </c:pt>
                <c:pt idx="63125">
                  <c:v>0.98602375853989799</c:v>
                </c:pt>
                <c:pt idx="63126">
                  <c:v>0.98592823931789797</c:v>
                </c:pt>
                <c:pt idx="63127">
                  <c:v>0.98596877194018295</c:v>
                </c:pt>
                <c:pt idx="63128">
                  <c:v>0.98595771129173004</c:v>
                </c:pt>
                <c:pt idx="63129">
                  <c:v>0.98595536739496803</c:v>
                </c:pt>
                <c:pt idx="63130">
                  <c:v>0.98605634734690495</c:v>
                </c:pt>
                <c:pt idx="63131">
                  <c:v>0.98587466735384</c:v>
                </c:pt>
                <c:pt idx="63132">
                  <c:v>0.98597819241666196</c:v>
                </c:pt>
                <c:pt idx="63133">
                  <c:v>0.98592226724140197</c:v>
                </c:pt>
                <c:pt idx="63134">
                  <c:v>0.98610412682882997</c:v>
                </c:pt>
                <c:pt idx="63135">
                  <c:v>0.98605480535729095</c:v>
                </c:pt>
                <c:pt idx="63136">
                  <c:v>0.98599916386745901</c:v>
                </c:pt>
                <c:pt idx="63137">
                  <c:v>0.98594552456474305</c:v>
                </c:pt>
                <c:pt idx="63138">
                  <c:v>0.98596607135535097</c:v>
                </c:pt>
                <c:pt idx="63139">
                  <c:v>0.98592285916517797</c:v>
                </c:pt>
                <c:pt idx="63140">
                  <c:v>0.98593510910220095</c:v>
                </c:pt>
                <c:pt idx="63141">
                  <c:v>0.985969659925236</c:v>
                </c:pt>
                <c:pt idx="63142">
                  <c:v>0.98600694319933402</c:v>
                </c:pt>
                <c:pt idx="63143">
                  <c:v>0.98596154973539196</c:v>
                </c:pt>
                <c:pt idx="63144">
                  <c:v>0.98605643866914106</c:v>
                </c:pt>
                <c:pt idx="63145">
                  <c:v>0.985946179148108</c:v>
                </c:pt>
                <c:pt idx="63146">
                  <c:v>0.98605783520363999</c:v>
                </c:pt>
                <c:pt idx="63147">
                  <c:v>0.98599747847419905</c:v>
                </c:pt>
                <c:pt idx="63148">
                  <c:v>0.98603915186637303</c:v>
                </c:pt>
                <c:pt idx="63149">
                  <c:v>0.98601987300299698</c:v>
                </c:pt>
                <c:pt idx="63150">
                  <c:v>0.98595204134217995</c:v>
                </c:pt>
                <c:pt idx="63151">
                  <c:v>0.98595781298853202</c:v>
                </c:pt>
                <c:pt idx="63152">
                  <c:v>0.98601537909584402</c:v>
                </c:pt>
                <c:pt idx="63153">
                  <c:v>0.98590906792426403</c:v>
                </c:pt>
                <c:pt idx="63154">
                  <c:v>0.98595853882360696</c:v>
                </c:pt>
                <c:pt idx="63155">
                  <c:v>0.98591011834712095</c:v>
                </c:pt>
                <c:pt idx="63156">
                  <c:v>0.98588659309413196</c:v>
                </c:pt>
                <c:pt idx="63157">
                  <c:v>0.98595171349764699</c:v>
                </c:pt>
                <c:pt idx="63158">
                  <c:v>0.98601790945295897</c:v>
                </c:pt>
                <c:pt idx="63159">
                  <c:v>0.985935004788141</c:v>
                </c:pt>
                <c:pt idx="63160">
                  <c:v>0.98614365031766504</c:v>
                </c:pt>
                <c:pt idx="63161">
                  <c:v>0.98594270312064702</c:v>
                </c:pt>
                <c:pt idx="63162">
                  <c:v>0.98598748084797105</c:v>
                </c:pt>
                <c:pt idx="63163">
                  <c:v>0.98591377452378404</c:v>
                </c:pt>
                <c:pt idx="63164">
                  <c:v>0.985956591078893</c:v>
                </c:pt>
                <c:pt idx="63165">
                  <c:v>0.98589512668297896</c:v>
                </c:pt>
                <c:pt idx="63166">
                  <c:v>0.98600472234932601</c:v>
                </c:pt>
                <c:pt idx="63167">
                  <c:v>0.986065715924761</c:v>
                </c:pt>
                <c:pt idx="63168">
                  <c:v>0.98597425219243895</c:v>
                </c:pt>
                <c:pt idx="63169">
                  <c:v>0.98606192882992005</c:v>
                </c:pt>
                <c:pt idx="63170">
                  <c:v>0.986003123733595</c:v>
                </c:pt>
                <c:pt idx="63171">
                  <c:v>0.98598178257411995</c:v>
                </c:pt>
                <c:pt idx="63172">
                  <c:v>0.98602631294229903</c:v>
                </c:pt>
                <c:pt idx="63173">
                  <c:v>0.98600339670980097</c:v>
                </c:pt>
                <c:pt idx="63174">
                  <c:v>0.98598219112488406</c:v>
                </c:pt>
                <c:pt idx="63175">
                  <c:v>0.98595641418098801</c:v>
                </c:pt>
                <c:pt idx="63176">
                  <c:v>0.98606121234020405</c:v>
                </c:pt>
                <c:pt idx="63177">
                  <c:v>0.985888938144729</c:v>
                </c:pt>
                <c:pt idx="63178">
                  <c:v>0.98605498369859301</c:v>
                </c:pt>
                <c:pt idx="63179">
                  <c:v>0.98592182126068695</c:v>
                </c:pt>
                <c:pt idx="63180">
                  <c:v>0.98593173018005698</c:v>
                </c:pt>
                <c:pt idx="63181">
                  <c:v>0.986045797354548</c:v>
                </c:pt>
                <c:pt idx="63182">
                  <c:v>0.986049197676934</c:v>
                </c:pt>
                <c:pt idx="63183">
                  <c:v>0.98604592247024503</c:v>
                </c:pt>
                <c:pt idx="63184">
                  <c:v>0.98590682241837602</c:v>
                </c:pt>
                <c:pt idx="63185">
                  <c:v>0.98588126205548099</c:v>
                </c:pt>
                <c:pt idx="63186">
                  <c:v>0.98591574356751199</c:v>
                </c:pt>
                <c:pt idx="63187">
                  <c:v>0.98590092789892703</c:v>
                </c:pt>
                <c:pt idx="63188">
                  <c:v>0.98594715820233803</c:v>
                </c:pt>
                <c:pt idx="63189">
                  <c:v>0.98601715754069497</c:v>
                </c:pt>
                <c:pt idx="63190">
                  <c:v>0.98599986314590504</c:v>
                </c:pt>
                <c:pt idx="63191">
                  <c:v>0.98583329485228399</c:v>
                </c:pt>
                <c:pt idx="63192">
                  <c:v>0.98590212226547103</c:v>
                </c:pt>
                <c:pt idx="63193">
                  <c:v>0.986038575241727</c:v>
                </c:pt>
                <c:pt idx="63194">
                  <c:v>0.98598345600562398</c:v>
                </c:pt>
                <c:pt idx="63195">
                  <c:v>0.98599671480374196</c:v>
                </c:pt>
                <c:pt idx="63196">
                  <c:v>0.98593403081831799</c:v>
                </c:pt>
                <c:pt idx="63197">
                  <c:v>0.98599363931013295</c:v>
                </c:pt>
                <c:pt idx="63198">
                  <c:v>0.98588979218144601</c:v>
                </c:pt>
                <c:pt idx="63199">
                  <c:v>0.98613449396461395</c:v>
                </c:pt>
                <c:pt idx="63200">
                  <c:v>0.98596793623852497</c:v>
                </c:pt>
                <c:pt idx="63201">
                  <c:v>0.98603194048532405</c:v>
                </c:pt>
                <c:pt idx="63202">
                  <c:v>0.985981438528997</c:v>
                </c:pt>
                <c:pt idx="63203">
                  <c:v>0.98597853545583003</c:v>
                </c:pt>
                <c:pt idx="63204">
                  <c:v>0.986072865627174</c:v>
                </c:pt>
                <c:pt idx="63205">
                  <c:v>0.98594696761049805</c:v>
                </c:pt>
                <c:pt idx="63206">
                  <c:v>0.98603293771593603</c:v>
                </c:pt>
                <c:pt idx="63207">
                  <c:v>0.98600073235505803</c:v>
                </c:pt>
                <c:pt idx="63208">
                  <c:v>0.98593747087867101</c:v>
                </c:pt>
                <c:pt idx="63209">
                  <c:v>0.98602692327265296</c:v>
                </c:pt>
                <c:pt idx="63210">
                  <c:v>0.98599519445774997</c:v>
                </c:pt>
                <c:pt idx="63211">
                  <c:v>0.98590523660783902</c:v>
                </c:pt>
                <c:pt idx="63212">
                  <c:v>0.98582377471502103</c:v>
                </c:pt>
                <c:pt idx="63213">
                  <c:v>0.98595708247020997</c:v>
                </c:pt>
                <c:pt idx="63214">
                  <c:v>0.98595088043454404</c:v>
                </c:pt>
                <c:pt idx="63215">
                  <c:v>0.98599352638452098</c:v>
                </c:pt>
                <c:pt idx="63216">
                  <c:v>0.98613521532917303</c:v>
                </c:pt>
                <c:pt idx="63217">
                  <c:v>0.98603351161199904</c:v>
                </c:pt>
                <c:pt idx="63218">
                  <c:v>0.98600028151289998</c:v>
                </c:pt>
                <c:pt idx="63219">
                  <c:v>0.98597104158688598</c:v>
                </c:pt>
                <c:pt idx="63220">
                  <c:v>0.98600331797440199</c:v>
                </c:pt>
                <c:pt idx="63221">
                  <c:v>0.985897778878847</c:v>
                </c:pt>
                <c:pt idx="63222">
                  <c:v>0.986078753122961</c:v>
                </c:pt>
                <c:pt idx="63223">
                  <c:v>0.985910344419066</c:v>
                </c:pt>
                <c:pt idx="63224">
                  <c:v>0.98600230055291305</c:v>
                </c:pt>
                <c:pt idx="63225">
                  <c:v>0.98585279356664302</c:v>
                </c:pt>
                <c:pt idx="63226">
                  <c:v>0.98584240614792495</c:v>
                </c:pt>
                <c:pt idx="63227">
                  <c:v>0.98601216108038903</c:v>
                </c:pt>
                <c:pt idx="63228">
                  <c:v>0.985846750642565</c:v>
                </c:pt>
                <c:pt idx="63229">
                  <c:v>0.98597540335571898</c:v>
                </c:pt>
                <c:pt idx="63230">
                  <c:v>0.98593788464572196</c:v>
                </c:pt>
                <c:pt idx="63231">
                  <c:v>0.98598604364638198</c:v>
                </c:pt>
                <c:pt idx="63232">
                  <c:v>0.98583683052846305</c:v>
                </c:pt>
                <c:pt idx="63233">
                  <c:v>0.98605521080740399</c:v>
                </c:pt>
                <c:pt idx="63234">
                  <c:v>0.98598367246889496</c:v>
                </c:pt>
                <c:pt idx="63235">
                  <c:v>0.98592070838788504</c:v>
                </c:pt>
                <c:pt idx="63236">
                  <c:v>0.98585065730219601</c:v>
                </c:pt>
                <c:pt idx="63237">
                  <c:v>0.98600799770334402</c:v>
                </c:pt>
                <c:pt idx="63238">
                  <c:v>0.98601332185843504</c:v>
                </c:pt>
                <c:pt idx="63239">
                  <c:v>0.98605434304695305</c:v>
                </c:pt>
                <c:pt idx="63240">
                  <c:v>0.98599160083894899</c:v>
                </c:pt>
                <c:pt idx="63241">
                  <c:v>0.98601726248881405</c:v>
                </c:pt>
                <c:pt idx="63242">
                  <c:v>0.98587235726466005</c:v>
                </c:pt>
                <c:pt idx="63243">
                  <c:v>0.98588264220011101</c:v>
                </c:pt>
                <c:pt idx="63244">
                  <c:v>0.98599042208268395</c:v>
                </c:pt>
                <c:pt idx="63245">
                  <c:v>0.98599145353527795</c:v>
                </c:pt>
                <c:pt idx="63246">
                  <c:v>0.98609103586987001</c:v>
                </c:pt>
                <c:pt idx="63247">
                  <c:v>0.98605903588093602</c:v>
                </c:pt>
                <c:pt idx="63248">
                  <c:v>0.98603804512114002</c:v>
                </c:pt>
                <c:pt idx="63249">
                  <c:v>0.98602129368080405</c:v>
                </c:pt>
                <c:pt idx="63250">
                  <c:v>0.98605510976507804</c:v>
                </c:pt>
                <c:pt idx="63251">
                  <c:v>0.98598832000633796</c:v>
                </c:pt>
                <c:pt idx="63252">
                  <c:v>0.98594685505069601</c:v>
                </c:pt>
                <c:pt idx="63253">
                  <c:v>0.98597311555169298</c:v>
                </c:pt>
                <c:pt idx="63254">
                  <c:v>0.98603134951848503</c:v>
                </c:pt>
                <c:pt idx="63255">
                  <c:v>0.98599538459986302</c:v>
                </c:pt>
                <c:pt idx="63256">
                  <c:v>0.98601343916756901</c:v>
                </c:pt>
                <c:pt idx="63257">
                  <c:v>0.98585296105306897</c:v>
                </c:pt>
                <c:pt idx="63258">
                  <c:v>0.98601189546726997</c:v>
                </c:pt>
                <c:pt idx="63259">
                  <c:v>0.98604786372441899</c:v>
                </c:pt>
                <c:pt idx="63260">
                  <c:v>0.98604762434943105</c:v>
                </c:pt>
                <c:pt idx="63261">
                  <c:v>0.986006260222687</c:v>
                </c:pt>
                <c:pt idx="63262">
                  <c:v>0.98600969264807403</c:v>
                </c:pt>
                <c:pt idx="63263">
                  <c:v>0.98589264644142005</c:v>
                </c:pt>
                <c:pt idx="63264">
                  <c:v>0.98601857906715196</c:v>
                </c:pt>
                <c:pt idx="63265">
                  <c:v>0.98591239130875497</c:v>
                </c:pt>
                <c:pt idx="63266">
                  <c:v>0.98605990880335903</c:v>
                </c:pt>
                <c:pt idx="63267">
                  <c:v>0.98594185936535805</c:v>
                </c:pt>
                <c:pt idx="63268">
                  <c:v>0.98601507207300199</c:v>
                </c:pt>
                <c:pt idx="63269">
                  <c:v>0.98601692835508004</c:v>
                </c:pt>
                <c:pt idx="63270">
                  <c:v>0.98592600955199505</c:v>
                </c:pt>
                <c:pt idx="63271">
                  <c:v>0.98604419349311101</c:v>
                </c:pt>
                <c:pt idx="63272">
                  <c:v>0.98588017629358804</c:v>
                </c:pt>
                <c:pt idx="63273">
                  <c:v>0.98601066258548598</c:v>
                </c:pt>
                <c:pt idx="63274">
                  <c:v>0.98587236258745603</c:v>
                </c:pt>
                <c:pt idx="63275">
                  <c:v>0.98588195065516504</c:v>
                </c:pt>
                <c:pt idx="63276">
                  <c:v>0.98589809190632904</c:v>
                </c:pt>
                <c:pt idx="63277">
                  <c:v>0.98600848445862199</c:v>
                </c:pt>
                <c:pt idx="63278">
                  <c:v>0.98592610594987995</c:v>
                </c:pt>
                <c:pt idx="63279">
                  <c:v>0.98585882266772196</c:v>
                </c:pt>
                <c:pt idx="63280">
                  <c:v>0.986026723955303</c:v>
                </c:pt>
                <c:pt idx="63281">
                  <c:v>0.98610381396756197</c:v>
                </c:pt>
                <c:pt idx="63282">
                  <c:v>0.98593973172711002</c:v>
                </c:pt>
                <c:pt idx="63283">
                  <c:v>0.98592752248121995</c:v>
                </c:pt>
                <c:pt idx="63284">
                  <c:v>0.98584818387500595</c:v>
                </c:pt>
                <c:pt idx="63285">
                  <c:v>0.98591863874135999</c:v>
                </c:pt>
                <c:pt idx="63286">
                  <c:v>0.98591618340383302</c:v>
                </c:pt>
                <c:pt idx="63287">
                  <c:v>0.98605122827671898</c:v>
                </c:pt>
                <c:pt idx="63288">
                  <c:v>0.98608209008924397</c:v>
                </c:pt>
                <c:pt idx="63289">
                  <c:v>0.98587245171759896</c:v>
                </c:pt>
                <c:pt idx="63290">
                  <c:v>0.98588160451013196</c:v>
                </c:pt>
                <c:pt idx="63291">
                  <c:v>0.98592861360112904</c:v>
                </c:pt>
                <c:pt idx="63292">
                  <c:v>0.98604189978289103</c:v>
                </c:pt>
                <c:pt idx="63293">
                  <c:v>0.98584991295804503</c:v>
                </c:pt>
                <c:pt idx="63294">
                  <c:v>0.98611064113995295</c:v>
                </c:pt>
                <c:pt idx="63295">
                  <c:v>0.98589616692763804</c:v>
                </c:pt>
                <c:pt idx="63296">
                  <c:v>0.98604090633833297</c:v>
                </c:pt>
                <c:pt idx="63297">
                  <c:v>0.98584157887967105</c:v>
                </c:pt>
                <c:pt idx="63298">
                  <c:v>0.98595973370255097</c:v>
                </c:pt>
                <c:pt idx="63299">
                  <c:v>0.98590532870032099</c:v>
                </c:pt>
                <c:pt idx="63300">
                  <c:v>0.985882799565448</c:v>
                </c:pt>
                <c:pt idx="63301">
                  <c:v>0.98609771082088504</c:v>
                </c:pt>
                <c:pt idx="63302">
                  <c:v>0.98588411184255298</c:v>
                </c:pt>
                <c:pt idx="63303">
                  <c:v>0.98592105626218696</c:v>
                </c:pt>
                <c:pt idx="63304">
                  <c:v>0.985925729298058</c:v>
                </c:pt>
                <c:pt idx="63305">
                  <c:v>0.985999329823534</c:v>
                </c:pt>
                <c:pt idx="63306">
                  <c:v>0.98596894763743004</c:v>
                </c:pt>
                <c:pt idx="63307">
                  <c:v>0.98590970739709405</c:v>
                </c:pt>
                <c:pt idx="63308">
                  <c:v>0.98591578358546395</c:v>
                </c:pt>
                <c:pt idx="63309">
                  <c:v>0.98605068637522997</c:v>
                </c:pt>
                <c:pt idx="63310">
                  <c:v>0.98607719309177599</c:v>
                </c:pt>
                <c:pt idx="63311">
                  <c:v>0.98603188796882302</c:v>
                </c:pt>
                <c:pt idx="63312">
                  <c:v>0.98599477604761998</c:v>
                </c:pt>
                <c:pt idx="63313">
                  <c:v>0.98588985132073803</c:v>
                </c:pt>
                <c:pt idx="63314">
                  <c:v>0.98594859660423295</c:v>
                </c:pt>
                <c:pt idx="63315">
                  <c:v>0.98589571398735898</c:v>
                </c:pt>
                <c:pt idx="63316">
                  <c:v>0.98601282071995999</c:v>
                </c:pt>
                <c:pt idx="63317">
                  <c:v>0.98600743030451499</c:v>
                </c:pt>
                <c:pt idx="63318">
                  <c:v>0.98598306387445001</c:v>
                </c:pt>
                <c:pt idx="63319">
                  <c:v>0.98595183977107503</c:v>
                </c:pt>
                <c:pt idx="63320">
                  <c:v>0.98608003866876304</c:v>
                </c:pt>
                <c:pt idx="63321">
                  <c:v>0.98593331143304197</c:v>
                </c:pt>
                <c:pt idx="63322">
                  <c:v>0.98591397035676098</c:v>
                </c:pt>
                <c:pt idx="63323">
                  <c:v>0.98599113849719999</c:v>
                </c:pt>
                <c:pt idx="63324">
                  <c:v>0.98605652447592995</c:v>
                </c:pt>
                <c:pt idx="63325">
                  <c:v>0.98605880279830604</c:v>
                </c:pt>
                <c:pt idx="63326">
                  <c:v>0.986014289944389</c:v>
                </c:pt>
                <c:pt idx="63327">
                  <c:v>0.98593064612175196</c:v>
                </c:pt>
                <c:pt idx="63328">
                  <c:v>0.98599086268957703</c:v>
                </c:pt>
                <c:pt idx="63329">
                  <c:v>0.98586546280524001</c:v>
                </c:pt>
                <c:pt idx="63330">
                  <c:v>0.98588403581322503</c:v>
                </c:pt>
                <c:pt idx="63331">
                  <c:v>0.98598681958718803</c:v>
                </c:pt>
                <c:pt idx="63332">
                  <c:v>0.98609972505105603</c:v>
                </c:pt>
                <c:pt idx="63333">
                  <c:v>0.98589965435898097</c:v>
                </c:pt>
                <c:pt idx="63334">
                  <c:v>0.98593995055712103</c:v>
                </c:pt>
                <c:pt idx="63335">
                  <c:v>0.98589779708865699</c:v>
                </c:pt>
                <c:pt idx="63336">
                  <c:v>0.98585838027832495</c:v>
                </c:pt>
                <c:pt idx="63337">
                  <c:v>0.98600383798450097</c:v>
                </c:pt>
                <c:pt idx="63338">
                  <c:v>0.98596665569789499</c:v>
                </c:pt>
                <c:pt idx="63339">
                  <c:v>0.98598934431651097</c:v>
                </c:pt>
                <c:pt idx="63340">
                  <c:v>0.98605395635395898</c:v>
                </c:pt>
                <c:pt idx="63341">
                  <c:v>0.98597891011054295</c:v>
                </c:pt>
                <c:pt idx="63342">
                  <c:v>0.98591628203984805</c:v>
                </c:pt>
                <c:pt idx="63343">
                  <c:v>0.98603439192683096</c:v>
                </c:pt>
                <c:pt idx="63344">
                  <c:v>0.98588071601524296</c:v>
                </c:pt>
                <c:pt idx="63345">
                  <c:v>0.98604176717052705</c:v>
                </c:pt>
                <c:pt idx="63346">
                  <c:v>0.98587750603372404</c:v>
                </c:pt>
                <c:pt idx="63347">
                  <c:v>0.986053824923246</c:v>
                </c:pt>
                <c:pt idx="63348">
                  <c:v>0.98596197234628102</c:v>
                </c:pt>
                <c:pt idx="63349">
                  <c:v>0.98603408063546405</c:v>
                </c:pt>
                <c:pt idx="63350">
                  <c:v>0.98600579161954205</c:v>
                </c:pt>
                <c:pt idx="63351">
                  <c:v>0.98585586509399104</c:v>
                </c:pt>
                <c:pt idx="63352">
                  <c:v>0.98608164155548805</c:v>
                </c:pt>
                <c:pt idx="63353">
                  <c:v>0.98594993877725701</c:v>
                </c:pt>
                <c:pt idx="63354">
                  <c:v>0.98606412841763003</c:v>
                </c:pt>
                <c:pt idx="63355">
                  <c:v>0.98595556265680495</c:v>
                </c:pt>
                <c:pt idx="63356">
                  <c:v>0.98597253200025403</c:v>
                </c:pt>
                <c:pt idx="63357">
                  <c:v>0.98603282475951204</c:v>
                </c:pt>
                <c:pt idx="63358">
                  <c:v>0.985981840711463</c:v>
                </c:pt>
                <c:pt idx="63359">
                  <c:v>0.98588903887939805</c:v>
                </c:pt>
                <c:pt idx="63360">
                  <c:v>0.98608403160626901</c:v>
                </c:pt>
                <c:pt idx="63361">
                  <c:v>0.98595946995018102</c:v>
                </c:pt>
                <c:pt idx="63362">
                  <c:v>0.98604799312403002</c:v>
                </c:pt>
                <c:pt idx="63363">
                  <c:v>0.98589934482581498</c:v>
                </c:pt>
                <c:pt idx="63364">
                  <c:v>0.98599790061860104</c:v>
                </c:pt>
                <c:pt idx="63365">
                  <c:v>0.98600732501788202</c:v>
                </c:pt>
                <c:pt idx="63366">
                  <c:v>0.98585565816230303</c:v>
                </c:pt>
                <c:pt idx="63367">
                  <c:v>0.98608416306676105</c:v>
                </c:pt>
                <c:pt idx="63368">
                  <c:v>0.98592090108651897</c:v>
                </c:pt>
                <c:pt idx="63369">
                  <c:v>0.98601229314893202</c:v>
                </c:pt>
                <c:pt idx="63370">
                  <c:v>0.98606272030444997</c:v>
                </c:pt>
                <c:pt idx="63371">
                  <c:v>0.98592906604021902</c:v>
                </c:pt>
                <c:pt idx="63372">
                  <c:v>0.98602217551403903</c:v>
                </c:pt>
                <c:pt idx="63373">
                  <c:v>0.98600905427478802</c:v>
                </c:pt>
                <c:pt idx="63374">
                  <c:v>0.98592606563331697</c:v>
                </c:pt>
                <c:pt idx="63375">
                  <c:v>0.98590061656980699</c:v>
                </c:pt>
                <c:pt idx="63376">
                  <c:v>0.98591219833655397</c:v>
                </c:pt>
                <c:pt idx="63377">
                  <c:v>0.98591725001807595</c:v>
                </c:pt>
                <c:pt idx="63378">
                  <c:v>0.98595886310802305</c:v>
                </c:pt>
                <c:pt idx="63379">
                  <c:v>0.98600910184444801</c:v>
                </c:pt>
                <c:pt idx="63380">
                  <c:v>0.98588713621243296</c:v>
                </c:pt>
                <c:pt idx="63381">
                  <c:v>0.98605557816984402</c:v>
                </c:pt>
                <c:pt idx="63382">
                  <c:v>0.98593920727053397</c:v>
                </c:pt>
                <c:pt idx="63383">
                  <c:v>0.98597334019386396</c:v>
                </c:pt>
                <c:pt idx="63384">
                  <c:v>0.98594752272710295</c:v>
                </c:pt>
                <c:pt idx="63385">
                  <c:v>0.98602285662576805</c:v>
                </c:pt>
                <c:pt idx="63386">
                  <c:v>0.98599286612717996</c:v>
                </c:pt>
                <c:pt idx="63387">
                  <c:v>0.98601250771970905</c:v>
                </c:pt>
                <c:pt idx="63388">
                  <c:v>0.98598812159909599</c:v>
                </c:pt>
                <c:pt idx="63389">
                  <c:v>0.98600228198973905</c:v>
                </c:pt>
                <c:pt idx="63390">
                  <c:v>0.98594597768522796</c:v>
                </c:pt>
                <c:pt idx="63391">
                  <c:v>0.98584586763231297</c:v>
                </c:pt>
                <c:pt idx="63392">
                  <c:v>0.98596646563193602</c:v>
                </c:pt>
                <c:pt idx="63393">
                  <c:v>0.98603951317392902</c:v>
                </c:pt>
                <c:pt idx="63394">
                  <c:v>0.98596760727019095</c:v>
                </c:pt>
                <c:pt idx="63395">
                  <c:v>0.98598731717446397</c:v>
                </c:pt>
                <c:pt idx="63396">
                  <c:v>0.98591511882344696</c:v>
                </c:pt>
                <c:pt idx="63397">
                  <c:v>0.98610386486922297</c:v>
                </c:pt>
                <c:pt idx="63398">
                  <c:v>0.98589240925350397</c:v>
                </c:pt>
                <c:pt idx="63399">
                  <c:v>0.98606539608981603</c:v>
                </c:pt>
                <c:pt idx="63400">
                  <c:v>0.98598100255748899</c:v>
                </c:pt>
                <c:pt idx="63401">
                  <c:v>0.98599851937568805</c:v>
                </c:pt>
                <c:pt idx="63402">
                  <c:v>0.98589788571857795</c:v>
                </c:pt>
                <c:pt idx="63403">
                  <c:v>0.98604021578836898</c:v>
                </c:pt>
                <c:pt idx="63404">
                  <c:v>0.98600169986572905</c:v>
                </c:pt>
                <c:pt idx="63405">
                  <c:v>0.98597904837153305</c:v>
                </c:pt>
                <c:pt idx="63406">
                  <c:v>0.98595188064565997</c:v>
                </c:pt>
                <c:pt idx="63407">
                  <c:v>0.98600723537590396</c:v>
                </c:pt>
                <c:pt idx="63408">
                  <c:v>0.985978881239299</c:v>
                </c:pt>
                <c:pt idx="63409">
                  <c:v>0.98603965409318906</c:v>
                </c:pt>
                <c:pt idx="63410">
                  <c:v>0.98605613918732504</c:v>
                </c:pt>
                <c:pt idx="63411">
                  <c:v>0.98588625354686898</c:v>
                </c:pt>
                <c:pt idx="63412">
                  <c:v>0.98596499949072502</c:v>
                </c:pt>
                <c:pt idx="63413">
                  <c:v>0.98593060927427101</c:v>
                </c:pt>
                <c:pt idx="63414">
                  <c:v>0.98585440781578204</c:v>
                </c:pt>
                <c:pt idx="63415">
                  <c:v>0.98592645958008696</c:v>
                </c:pt>
                <c:pt idx="63416">
                  <c:v>0.98606355926307698</c:v>
                </c:pt>
                <c:pt idx="63417">
                  <c:v>0.98602995534842997</c:v>
                </c:pt>
                <c:pt idx="63418">
                  <c:v>0.98593159886680803</c:v>
                </c:pt>
                <c:pt idx="63419">
                  <c:v>0.98603123752283195</c:v>
                </c:pt>
                <c:pt idx="63420">
                  <c:v>0.98594832810160005</c:v>
                </c:pt>
                <c:pt idx="63421">
                  <c:v>0.98573715849980503</c:v>
                </c:pt>
                <c:pt idx="63422">
                  <c:v>0.98600408912778803</c:v>
                </c:pt>
                <c:pt idx="63423">
                  <c:v>0.98596396744396897</c:v>
                </c:pt>
                <c:pt idx="63424">
                  <c:v>0.98597634586254301</c:v>
                </c:pt>
                <c:pt idx="63425">
                  <c:v>0.98594639439790099</c:v>
                </c:pt>
                <c:pt idx="63426">
                  <c:v>0.98590196880719205</c:v>
                </c:pt>
                <c:pt idx="63427">
                  <c:v>0.985937505271827</c:v>
                </c:pt>
                <c:pt idx="63428">
                  <c:v>0.985877243065305</c:v>
                </c:pt>
                <c:pt idx="63429">
                  <c:v>0.98604880256410699</c:v>
                </c:pt>
                <c:pt idx="63430">
                  <c:v>0.98603572840535303</c:v>
                </c:pt>
                <c:pt idx="63431">
                  <c:v>0.98596340847469999</c:v>
                </c:pt>
                <c:pt idx="63432">
                  <c:v>0.98591942587374004</c:v>
                </c:pt>
                <c:pt idx="63433">
                  <c:v>0.98581827912655295</c:v>
                </c:pt>
                <c:pt idx="63434">
                  <c:v>0.98589295237764196</c:v>
                </c:pt>
                <c:pt idx="63435">
                  <c:v>0.98596824951357398</c:v>
                </c:pt>
                <c:pt idx="63436">
                  <c:v>0.98603375062772303</c:v>
                </c:pt>
                <c:pt idx="63437">
                  <c:v>0.98595069455657802</c:v>
                </c:pt>
                <c:pt idx="63438">
                  <c:v>0.98603564799833698</c:v>
                </c:pt>
                <c:pt idx="63439">
                  <c:v>0.98584340989491404</c:v>
                </c:pt>
                <c:pt idx="63440">
                  <c:v>0.98603294090782001</c:v>
                </c:pt>
                <c:pt idx="63441">
                  <c:v>0.98580991805965301</c:v>
                </c:pt>
                <c:pt idx="63442">
                  <c:v>0.98593513756065698</c:v>
                </c:pt>
                <c:pt idx="63443">
                  <c:v>0.98600867602284403</c:v>
                </c:pt>
                <c:pt idx="63444">
                  <c:v>0.98609414505336102</c:v>
                </c:pt>
                <c:pt idx="63445">
                  <c:v>0.98585165180170597</c:v>
                </c:pt>
                <c:pt idx="63446">
                  <c:v>0.98595813306673896</c:v>
                </c:pt>
                <c:pt idx="63447">
                  <c:v>0.98589409954585105</c:v>
                </c:pt>
                <c:pt idx="63448">
                  <c:v>0.98594596842786897</c:v>
                </c:pt>
                <c:pt idx="63449">
                  <c:v>0.986059507051114</c:v>
                </c:pt>
                <c:pt idx="63450">
                  <c:v>0.98599825976815003</c:v>
                </c:pt>
                <c:pt idx="63451">
                  <c:v>0.98591268496909301</c:v>
                </c:pt>
                <c:pt idx="63452">
                  <c:v>0.98594375167819004</c:v>
                </c:pt>
                <c:pt idx="63453">
                  <c:v>0.98587112542004496</c:v>
                </c:pt>
                <c:pt idx="63454">
                  <c:v>0.98595360172968105</c:v>
                </c:pt>
                <c:pt idx="63455">
                  <c:v>0.985934748186853</c:v>
                </c:pt>
                <c:pt idx="63456">
                  <c:v>0.98587549237226102</c:v>
                </c:pt>
                <c:pt idx="63457">
                  <c:v>0.98597648828541895</c:v>
                </c:pt>
                <c:pt idx="63458">
                  <c:v>0.98591004307803598</c:v>
                </c:pt>
                <c:pt idx="63459">
                  <c:v>0.98589133403171803</c:v>
                </c:pt>
                <c:pt idx="63460">
                  <c:v>0.98604841264849397</c:v>
                </c:pt>
                <c:pt idx="63461">
                  <c:v>0.98595207173425004</c:v>
                </c:pt>
                <c:pt idx="63462">
                  <c:v>0.986000039833002</c:v>
                </c:pt>
                <c:pt idx="63463">
                  <c:v>0.98592771923482603</c:v>
                </c:pt>
                <c:pt idx="63464">
                  <c:v>0.98595888043222402</c:v>
                </c:pt>
                <c:pt idx="63465">
                  <c:v>0.98589471045365495</c:v>
                </c:pt>
                <c:pt idx="63466">
                  <c:v>0.986031168690923</c:v>
                </c:pt>
                <c:pt idx="63467">
                  <c:v>0.98591851218396398</c:v>
                </c:pt>
                <c:pt idx="63468">
                  <c:v>0.98598237612551798</c:v>
                </c:pt>
                <c:pt idx="63469">
                  <c:v>0.98606133378065897</c:v>
                </c:pt>
                <c:pt idx="63470">
                  <c:v>0.98582559821288496</c:v>
                </c:pt>
                <c:pt idx="63471">
                  <c:v>0.98594666162707301</c:v>
                </c:pt>
                <c:pt idx="63472">
                  <c:v>0.985986699352152</c:v>
                </c:pt>
                <c:pt idx="63473">
                  <c:v>0.98592208856086205</c:v>
                </c:pt>
                <c:pt idx="63474">
                  <c:v>0.98592890392878696</c:v>
                </c:pt>
                <c:pt idx="63475">
                  <c:v>0.98593279459031202</c:v>
                </c:pt>
                <c:pt idx="63476">
                  <c:v>0.98598591399039104</c:v>
                </c:pt>
                <c:pt idx="63477">
                  <c:v>0.98610719609531705</c:v>
                </c:pt>
                <c:pt idx="63478">
                  <c:v>0.98596369771556402</c:v>
                </c:pt>
                <c:pt idx="63479">
                  <c:v>0.98594410849541003</c:v>
                </c:pt>
                <c:pt idx="63480">
                  <c:v>0.985852438884673</c:v>
                </c:pt>
                <c:pt idx="63481">
                  <c:v>0.98601586139103903</c:v>
                </c:pt>
                <c:pt idx="63482">
                  <c:v>0.986009779388904</c:v>
                </c:pt>
                <c:pt idx="63483">
                  <c:v>0.98600598826185804</c:v>
                </c:pt>
                <c:pt idx="63484">
                  <c:v>0.98596249242365297</c:v>
                </c:pt>
                <c:pt idx="63485">
                  <c:v>0.98601307788126602</c:v>
                </c:pt>
                <c:pt idx="63486">
                  <c:v>0.98594047939678897</c:v>
                </c:pt>
                <c:pt idx="63487">
                  <c:v>0.98603423430228798</c:v>
                </c:pt>
                <c:pt idx="63488">
                  <c:v>0.98594790045692304</c:v>
                </c:pt>
                <c:pt idx="63489">
                  <c:v>0.986010833241315</c:v>
                </c:pt>
                <c:pt idx="63490">
                  <c:v>0.98593094639317802</c:v>
                </c:pt>
                <c:pt idx="63491">
                  <c:v>0.98598365638586005</c:v>
                </c:pt>
                <c:pt idx="63492">
                  <c:v>0.98602750221091595</c:v>
                </c:pt>
                <c:pt idx="63493">
                  <c:v>0.985908525001436</c:v>
                </c:pt>
                <c:pt idx="63494">
                  <c:v>0.98598960278334302</c:v>
                </c:pt>
                <c:pt idx="63495">
                  <c:v>0.98595834466063403</c:v>
                </c:pt>
                <c:pt idx="63496">
                  <c:v>0.98601593429491796</c:v>
                </c:pt>
                <c:pt idx="63497">
                  <c:v>0.98590618259475904</c:v>
                </c:pt>
                <c:pt idx="63498">
                  <c:v>0.98592452117279294</c:v>
                </c:pt>
                <c:pt idx="63499">
                  <c:v>0.985849536236303</c:v>
                </c:pt>
                <c:pt idx="63500">
                  <c:v>0.98603059094251</c:v>
                </c:pt>
                <c:pt idx="63501">
                  <c:v>0.98591450444697004</c:v>
                </c:pt>
                <c:pt idx="63502">
                  <c:v>0.98596725724916501</c:v>
                </c:pt>
                <c:pt idx="63503">
                  <c:v>0.98597374608112698</c:v>
                </c:pt>
                <c:pt idx="63504">
                  <c:v>0.98603842587304902</c:v>
                </c:pt>
                <c:pt idx="63505">
                  <c:v>0.98595842265223999</c:v>
                </c:pt>
                <c:pt idx="63506">
                  <c:v>0.98596706899549102</c:v>
                </c:pt>
                <c:pt idx="63507">
                  <c:v>0.98594250961046104</c:v>
                </c:pt>
                <c:pt idx="63508">
                  <c:v>0.98595104070029305</c:v>
                </c:pt>
                <c:pt idx="63509">
                  <c:v>0.98597497758203301</c:v>
                </c:pt>
                <c:pt idx="63510">
                  <c:v>0.986000530768675</c:v>
                </c:pt>
                <c:pt idx="63511">
                  <c:v>0.98606116237436603</c:v>
                </c:pt>
                <c:pt idx="63512">
                  <c:v>0.98599558367658802</c:v>
                </c:pt>
                <c:pt idx="63513">
                  <c:v>0.985961631310737</c:v>
                </c:pt>
                <c:pt idx="63514">
                  <c:v>0.98601398645116201</c:v>
                </c:pt>
                <c:pt idx="63515">
                  <c:v>0.98587316854962403</c:v>
                </c:pt>
                <c:pt idx="63516">
                  <c:v>0.986061146570824</c:v>
                </c:pt>
                <c:pt idx="63517">
                  <c:v>0.98593468055906996</c:v>
                </c:pt>
                <c:pt idx="63518">
                  <c:v>0.98604124786435099</c:v>
                </c:pt>
                <c:pt idx="63519">
                  <c:v>0.98596588447367095</c:v>
                </c:pt>
                <c:pt idx="63520">
                  <c:v>0.98604272095852996</c:v>
                </c:pt>
                <c:pt idx="63521">
                  <c:v>0.98591717502074905</c:v>
                </c:pt>
                <c:pt idx="63522">
                  <c:v>0.98600273190640797</c:v>
                </c:pt>
                <c:pt idx="63523">
                  <c:v>0.98606383787889196</c:v>
                </c:pt>
                <c:pt idx="63524">
                  <c:v>0.98588735427087604</c:v>
                </c:pt>
                <c:pt idx="63525">
                  <c:v>0.98601701320899304</c:v>
                </c:pt>
                <c:pt idx="63526">
                  <c:v>0.98596367711132704</c:v>
                </c:pt>
                <c:pt idx="63527">
                  <c:v>0.98595650837564397</c:v>
                </c:pt>
                <c:pt idx="63528">
                  <c:v>0.98590743217257903</c:v>
                </c:pt>
                <c:pt idx="63529">
                  <c:v>0.98601990757215296</c:v>
                </c:pt>
                <c:pt idx="63530">
                  <c:v>0.98600552208292802</c:v>
                </c:pt>
                <c:pt idx="63531">
                  <c:v>0.98584993045013403</c:v>
                </c:pt>
                <c:pt idx="63532">
                  <c:v>0.98603682021253403</c:v>
                </c:pt>
                <c:pt idx="63533">
                  <c:v>0.98592691856826598</c:v>
                </c:pt>
                <c:pt idx="63534">
                  <c:v>0.98599164826901697</c:v>
                </c:pt>
                <c:pt idx="63535">
                  <c:v>0.98596801203489204</c:v>
                </c:pt>
                <c:pt idx="63536">
                  <c:v>0.98584837801716896</c:v>
                </c:pt>
                <c:pt idx="63537">
                  <c:v>0.98595250898738296</c:v>
                </c:pt>
                <c:pt idx="63538">
                  <c:v>0.98588622232154999</c:v>
                </c:pt>
                <c:pt idx="63539">
                  <c:v>0.98593790919150104</c:v>
                </c:pt>
                <c:pt idx="63540">
                  <c:v>0.98596963826694295</c:v>
                </c:pt>
                <c:pt idx="63541">
                  <c:v>0.98607246374215596</c:v>
                </c:pt>
                <c:pt idx="63542">
                  <c:v>0.98599680076594898</c:v>
                </c:pt>
                <c:pt idx="63543">
                  <c:v>0.98602196897795003</c:v>
                </c:pt>
                <c:pt idx="63544">
                  <c:v>0.98601654322008203</c:v>
                </c:pt>
                <c:pt idx="63545">
                  <c:v>0.98606908194927101</c:v>
                </c:pt>
                <c:pt idx="63546">
                  <c:v>0.98596290982304002</c:v>
                </c:pt>
                <c:pt idx="63547">
                  <c:v>0.98590170126524801</c:v>
                </c:pt>
                <c:pt idx="63548">
                  <c:v>0.98610827345141105</c:v>
                </c:pt>
                <c:pt idx="63549">
                  <c:v>0.98589186724123001</c:v>
                </c:pt>
                <c:pt idx="63550">
                  <c:v>0.98598169697647298</c:v>
                </c:pt>
                <c:pt idx="63551">
                  <c:v>0.98595945616928904</c:v>
                </c:pt>
                <c:pt idx="63552">
                  <c:v>0.98605320998848101</c:v>
                </c:pt>
                <c:pt idx="63553">
                  <c:v>0.98590825642340996</c:v>
                </c:pt>
                <c:pt idx="63554">
                  <c:v>0.98599194816806801</c:v>
                </c:pt>
                <c:pt idx="63555">
                  <c:v>0.98585154927071705</c:v>
                </c:pt>
                <c:pt idx="63556">
                  <c:v>0.98602591992217703</c:v>
                </c:pt>
                <c:pt idx="63557">
                  <c:v>0.98594895614303801</c:v>
                </c:pt>
                <c:pt idx="63558">
                  <c:v>0.98590782482926898</c:v>
                </c:pt>
                <c:pt idx="63559">
                  <c:v>0.98603398231786199</c:v>
                </c:pt>
                <c:pt idx="63560">
                  <c:v>0.98600372251235002</c:v>
                </c:pt>
                <c:pt idx="63561">
                  <c:v>0.98589743841335598</c:v>
                </c:pt>
                <c:pt idx="63562">
                  <c:v>0.98609234597595197</c:v>
                </c:pt>
                <c:pt idx="63563">
                  <c:v>0.985865533363814</c:v>
                </c:pt>
                <c:pt idx="63564">
                  <c:v>0.98601358791945404</c:v>
                </c:pt>
                <c:pt idx="63565">
                  <c:v>0.98600522693807202</c:v>
                </c:pt>
                <c:pt idx="63566">
                  <c:v>0.98603011780238403</c:v>
                </c:pt>
                <c:pt idx="63567">
                  <c:v>0.98595545040892796</c:v>
                </c:pt>
                <c:pt idx="63568">
                  <c:v>0.98586398784561702</c:v>
                </c:pt>
                <c:pt idx="63569">
                  <c:v>0.98596919211170597</c:v>
                </c:pt>
                <c:pt idx="63570">
                  <c:v>0.98589972666904502</c:v>
                </c:pt>
                <c:pt idx="63571">
                  <c:v>0.98598646245133503</c:v>
                </c:pt>
                <c:pt idx="63572">
                  <c:v>0.98603770419048098</c:v>
                </c:pt>
                <c:pt idx="63573">
                  <c:v>0.986010444575392</c:v>
                </c:pt>
                <c:pt idx="63574">
                  <c:v>0.98601333105316602</c:v>
                </c:pt>
                <c:pt idx="63575">
                  <c:v>0.98587762236884102</c:v>
                </c:pt>
                <c:pt idx="63576">
                  <c:v>0.985927535835184</c:v>
                </c:pt>
                <c:pt idx="63577">
                  <c:v>0.98590413025705503</c:v>
                </c:pt>
                <c:pt idx="63578">
                  <c:v>0.98594306554314304</c:v>
                </c:pt>
                <c:pt idx="63579">
                  <c:v>0.98595678940637299</c:v>
                </c:pt>
                <c:pt idx="63580">
                  <c:v>0.98587856753488501</c:v>
                </c:pt>
                <c:pt idx="63581">
                  <c:v>0.98601830711039495</c:v>
                </c:pt>
                <c:pt idx="63582">
                  <c:v>0.98602343774663104</c:v>
                </c:pt>
                <c:pt idx="63583">
                  <c:v>0.986008986661841</c:v>
                </c:pt>
                <c:pt idx="63584">
                  <c:v>0.98590065437247798</c:v>
                </c:pt>
                <c:pt idx="63585">
                  <c:v>0.98585449027697003</c:v>
                </c:pt>
                <c:pt idx="63586">
                  <c:v>0.985975312397394</c:v>
                </c:pt>
                <c:pt idx="63587">
                  <c:v>0.98595130519018104</c:v>
                </c:pt>
                <c:pt idx="63588">
                  <c:v>0.985933682161931</c:v>
                </c:pt>
                <c:pt idx="63589">
                  <c:v>0.98604243215327703</c:v>
                </c:pt>
                <c:pt idx="63590">
                  <c:v>0.98601405381346197</c:v>
                </c:pt>
                <c:pt idx="63591">
                  <c:v>0.98597918508736604</c:v>
                </c:pt>
                <c:pt idx="63592">
                  <c:v>0.98599946516081904</c:v>
                </c:pt>
                <c:pt idx="63593">
                  <c:v>0.98602506050365601</c:v>
                </c:pt>
                <c:pt idx="63594">
                  <c:v>0.98593214030267495</c:v>
                </c:pt>
                <c:pt idx="63595">
                  <c:v>0.98591164481504501</c:v>
                </c:pt>
                <c:pt idx="63596">
                  <c:v>0.98598044276222996</c:v>
                </c:pt>
                <c:pt idx="63597">
                  <c:v>0.98591452489461096</c:v>
                </c:pt>
                <c:pt idx="63598">
                  <c:v>0.98595995883800502</c:v>
                </c:pt>
                <c:pt idx="63599">
                  <c:v>0.985919641967691</c:v>
                </c:pt>
                <c:pt idx="63600">
                  <c:v>0.98586710132424205</c:v>
                </c:pt>
                <c:pt idx="63601">
                  <c:v>0.98592811136680603</c:v>
                </c:pt>
                <c:pt idx="63602">
                  <c:v>0.98600299122063895</c:v>
                </c:pt>
                <c:pt idx="63603">
                  <c:v>0.985931315991882</c:v>
                </c:pt>
                <c:pt idx="63604">
                  <c:v>0.98598932154394803</c:v>
                </c:pt>
                <c:pt idx="63605">
                  <c:v>0.985951867378833</c:v>
                </c:pt>
                <c:pt idx="63606">
                  <c:v>0.98611009411078199</c:v>
                </c:pt>
                <c:pt idx="63607">
                  <c:v>0.98593015189239597</c:v>
                </c:pt>
                <c:pt idx="63608">
                  <c:v>0.98585875335402595</c:v>
                </c:pt>
                <c:pt idx="63609">
                  <c:v>0.98602576816642395</c:v>
                </c:pt>
                <c:pt idx="63610">
                  <c:v>0.98589909067052495</c:v>
                </c:pt>
                <c:pt idx="63611">
                  <c:v>0.98607059554951204</c:v>
                </c:pt>
                <c:pt idx="63612">
                  <c:v>0.98589926072263201</c:v>
                </c:pt>
                <c:pt idx="63613">
                  <c:v>0.98588861804710004</c:v>
                </c:pt>
                <c:pt idx="63614">
                  <c:v>0.98585838231045098</c:v>
                </c:pt>
                <c:pt idx="63615">
                  <c:v>0.98591600193142204</c:v>
                </c:pt>
                <c:pt idx="63616">
                  <c:v>0.98593593853606698</c:v>
                </c:pt>
                <c:pt idx="63617">
                  <c:v>0.98592245625779296</c:v>
                </c:pt>
                <c:pt idx="63618">
                  <c:v>0.98596228839813005</c:v>
                </c:pt>
                <c:pt idx="63619">
                  <c:v>0.98610775419581698</c:v>
                </c:pt>
                <c:pt idx="63620">
                  <c:v>0.98586044310156296</c:v>
                </c:pt>
                <c:pt idx="63621">
                  <c:v>0.98608516900479204</c:v>
                </c:pt>
                <c:pt idx="63622">
                  <c:v>0.98598228964280399</c:v>
                </c:pt>
                <c:pt idx="63623">
                  <c:v>0.985995224228291</c:v>
                </c:pt>
                <c:pt idx="63624">
                  <c:v>0.986002439337055</c:v>
                </c:pt>
                <c:pt idx="63625">
                  <c:v>0.98598179237666606</c:v>
                </c:pt>
                <c:pt idx="63626">
                  <c:v>0.98583521792898399</c:v>
                </c:pt>
                <c:pt idx="63627">
                  <c:v>0.98603690052304005</c:v>
                </c:pt>
                <c:pt idx="63628">
                  <c:v>0.98595163586697099</c:v>
                </c:pt>
                <c:pt idx="63629">
                  <c:v>0.98602185834253497</c:v>
                </c:pt>
                <c:pt idx="63630">
                  <c:v>0.98597032876611101</c:v>
                </c:pt>
                <c:pt idx="63631">
                  <c:v>0.98588687132707697</c:v>
                </c:pt>
                <c:pt idx="63632">
                  <c:v>0.98606596495064402</c:v>
                </c:pt>
                <c:pt idx="63633">
                  <c:v>0.98595813660095999</c:v>
                </c:pt>
                <c:pt idx="63634">
                  <c:v>0.98598450573538399</c:v>
                </c:pt>
                <c:pt idx="63635">
                  <c:v>0.98589094334062699</c:v>
                </c:pt>
                <c:pt idx="63636">
                  <c:v>0.98596323058263402</c:v>
                </c:pt>
                <c:pt idx="63637">
                  <c:v>0.98592096486408498</c:v>
                </c:pt>
                <c:pt idx="63638">
                  <c:v>0.98590585491184402</c:v>
                </c:pt>
                <c:pt idx="63639">
                  <c:v>0.98601086185123599</c:v>
                </c:pt>
                <c:pt idx="63640">
                  <c:v>0.98595586912186906</c:v>
                </c:pt>
                <c:pt idx="63641">
                  <c:v>0.98605498964564897</c:v>
                </c:pt>
                <c:pt idx="63642">
                  <c:v>0.985852959413554</c:v>
                </c:pt>
                <c:pt idx="63643">
                  <c:v>0.98592165299593504</c:v>
                </c:pt>
                <c:pt idx="63644">
                  <c:v>0.98594002582874296</c:v>
                </c:pt>
                <c:pt idx="63645">
                  <c:v>0.98594106759288802</c:v>
                </c:pt>
                <c:pt idx="63646">
                  <c:v>0.98586512479125699</c:v>
                </c:pt>
                <c:pt idx="63647">
                  <c:v>0.985927259918155</c:v>
                </c:pt>
                <c:pt idx="63648">
                  <c:v>0.98604288367078297</c:v>
                </c:pt>
                <c:pt idx="63649">
                  <c:v>0.98603189265953495</c:v>
                </c:pt>
                <c:pt idx="63650">
                  <c:v>0.98604355511501296</c:v>
                </c:pt>
                <c:pt idx="63651">
                  <c:v>0.98585530716481196</c:v>
                </c:pt>
                <c:pt idx="63652">
                  <c:v>0.98609285188251194</c:v>
                </c:pt>
                <c:pt idx="63653">
                  <c:v>0.98580867083136003</c:v>
                </c:pt>
                <c:pt idx="63654">
                  <c:v>0.98594144543796003</c:v>
                </c:pt>
                <c:pt idx="63655">
                  <c:v>0.985960435405702</c:v>
                </c:pt>
                <c:pt idx="63656">
                  <c:v>0.98611676207661703</c:v>
                </c:pt>
                <c:pt idx="63657">
                  <c:v>0.98595272066595496</c:v>
                </c:pt>
                <c:pt idx="63658">
                  <c:v>0.98601967974164495</c:v>
                </c:pt>
                <c:pt idx="63659">
                  <c:v>0.98601843200522499</c:v>
                </c:pt>
                <c:pt idx="63660">
                  <c:v>0.98592125819480103</c:v>
                </c:pt>
                <c:pt idx="63661">
                  <c:v>0.986021659599432</c:v>
                </c:pt>
                <c:pt idx="63662">
                  <c:v>0.98592344866153103</c:v>
                </c:pt>
                <c:pt idx="63663">
                  <c:v>0.98607249981628498</c:v>
                </c:pt>
                <c:pt idx="63664">
                  <c:v>0.98600306986873698</c:v>
                </c:pt>
                <c:pt idx="63665">
                  <c:v>0.985936601491325</c:v>
                </c:pt>
                <c:pt idx="63666">
                  <c:v>0.98593589635393697</c:v>
                </c:pt>
                <c:pt idx="63667">
                  <c:v>0.98584272575787901</c:v>
                </c:pt>
                <c:pt idx="63668">
                  <c:v>0.98601162924158003</c:v>
                </c:pt>
                <c:pt idx="63669">
                  <c:v>0.98593599933067</c:v>
                </c:pt>
                <c:pt idx="63670">
                  <c:v>0.98601252364203096</c:v>
                </c:pt>
                <c:pt idx="63671">
                  <c:v>0.98606137269691096</c:v>
                </c:pt>
                <c:pt idx="63672">
                  <c:v>0.98593806084283597</c:v>
                </c:pt>
                <c:pt idx="63673">
                  <c:v>0.98585130193274595</c:v>
                </c:pt>
                <c:pt idx="63674">
                  <c:v>0.98594520976904498</c:v>
                </c:pt>
                <c:pt idx="63675">
                  <c:v>0.98603039428093497</c:v>
                </c:pt>
                <c:pt idx="63676">
                  <c:v>0.98602673790776596</c:v>
                </c:pt>
                <c:pt idx="63677">
                  <c:v>0.98598873157076905</c:v>
                </c:pt>
                <c:pt idx="63678">
                  <c:v>0.98595457003058395</c:v>
                </c:pt>
                <c:pt idx="63679">
                  <c:v>0.98592046102022901</c:v>
                </c:pt>
                <c:pt idx="63680">
                  <c:v>0.98598296806786401</c:v>
                </c:pt>
                <c:pt idx="63681">
                  <c:v>0.98603447927379995</c:v>
                </c:pt>
                <c:pt idx="63682">
                  <c:v>0.98599254597223196</c:v>
                </c:pt>
                <c:pt idx="63683">
                  <c:v>0.98606959044065601</c:v>
                </c:pt>
                <c:pt idx="63684">
                  <c:v>0.98589596138672697</c:v>
                </c:pt>
                <c:pt idx="63685">
                  <c:v>0.98606137795452697</c:v>
                </c:pt>
                <c:pt idx="63686">
                  <c:v>0.98596179431557496</c:v>
                </c:pt>
                <c:pt idx="63687">
                  <c:v>0.98601818288721799</c:v>
                </c:pt>
                <c:pt idx="63688">
                  <c:v>0.985985388807471</c:v>
                </c:pt>
                <c:pt idx="63689">
                  <c:v>0.98606559556154805</c:v>
                </c:pt>
                <c:pt idx="63690">
                  <c:v>0.985986991314312</c:v>
                </c:pt>
                <c:pt idx="63691">
                  <c:v>0.98592528150952496</c:v>
                </c:pt>
                <c:pt idx="63692">
                  <c:v>0.98600196974565502</c:v>
                </c:pt>
                <c:pt idx="63693">
                  <c:v>0.985995183129736</c:v>
                </c:pt>
                <c:pt idx="63694">
                  <c:v>0.98603867975363202</c:v>
                </c:pt>
                <c:pt idx="63695">
                  <c:v>0.98603633925101597</c:v>
                </c:pt>
                <c:pt idx="63696">
                  <c:v>0.98592250589767805</c:v>
                </c:pt>
                <c:pt idx="63697">
                  <c:v>0.98609450643051</c:v>
                </c:pt>
                <c:pt idx="63698">
                  <c:v>0.98586177671995301</c:v>
                </c:pt>
                <c:pt idx="63699">
                  <c:v>0.98602453991022398</c:v>
                </c:pt>
                <c:pt idx="63700">
                  <c:v>0.98591569863139805</c:v>
                </c:pt>
                <c:pt idx="63701">
                  <c:v>0.98587900451177002</c:v>
                </c:pt>
                <c:pt idx="63702">
                  <c:v>0.98592283175817097</c:v>
                </c:pt>
                <c:pt idx="63703">
                  <c:v>0.98595106470208604</c:v>
                </c:pt>
                <c:pt idx="63704">
                  <c:v>0.98598015426506502</c:v>
                </c:pt>
                <c:pt idx="63705">
                  <c:v>0.985955702044645</c:v>
                </c:pt>
                <c:pt idx="63706">
                  <c:v>0.98599678892954801</c:v>
                </c:pt>
                <c:pt idx="63707">
                  <c:v>0.98599549320279101</c:v>
                </c:pt>
                <c:pt idx="63708">
                  <c:v>0.98607049808073599</c:v>
                </c:pt>
                <c:pt idx="63709">
                  <c:v>0.98604899257324996</c:v>
                </c:pt>
                <c:pt idx="63710">
                  <c:v>0.98588903299374697</c:v>
                </c:pt>
                <c:pt idx="63711">
                  <c:v>0.98607497901007402</c:v>
                </c:pt>
                <c:pt idx="63712">
                  <c:v>0.98599136914196395</c:v>
                </c:pt>
                <c:pt idx="63713">
                  <c:v>0.98593440943658806</c:v>
                </c:pt>
                <c:pt idx="63714">
                  <c:v>0.98598649238407099</c:v>
                </c:pt>
                <c:pt idx="63715">
                  <c:v>0.98601215715586099</c:v>
                </c:pt>
                <c:pt idx="63716">
                  <c:v>0.98588687960778598</c:v>
                </c:pt>
                <c:pt idx="63717">
                  <c:v>0.98604434049584999</c:v>
                </c:pt>
                <c:pt idx="63718">
                  <c:v>0.985881230638745</c:v>
                </c:pt>
                <c:pt idx="63719">
                  <c:v>0.98589388497225094</c:v>
                </c:pt>
                <c:pt idx="63720">
                  <c:v>0.98597732628256896</c:v>
                </c:pt>
                <c:pt idx="63721">
                  <c:v>0.98606292269542495</c:v>
                </c:pt>
                <c:pt idx="63722">
                  <c:v>0.98601859050197405</c:v>
                </c:pt>
                <c:pt idx="63723">
                  <c:v>0.98597592647157895</c:v>
                </c:pt>
                <c:pt idx="63724">
                  <c:v>0.98594339078234705</c:v>
                </c:pt>
                <c:pt idx="63725">
                  <c:v>0.986028571771701</c:v>
                </c:pt>
                <c:pt idx="63726">
                  <c:v>0.98593773772401405</c:v>
                </c:pt>
                <c:pt idx="63727">
                  <c:v>0.98594150508945599</c:v>
                </c:pt>
                <c:pt idx="63728">
                  <c:v>0.985949313290165</c:v>
                </c:pt>
                <c:pt idx="63729">
                  <c:v>0.986039113519531</c:v>
                </c:pt>
                <c:pt idx="63730">
                  <c:v>0.98598971932692103</c:v>
                </c:pt>
                <c:pt idx="63731">
                  <c:v>0.98598184860917604</c:v>
                </c:pt>
                <c:pt idx="63732">
                  <c:v>0.98594484418047101</c:v>
                </c:pt>
                <c:pt idx="63733">
                  <c:v>0.98594902065218704</c:v>
                </c:pt>
                <c:pt idx="63734">
                  <c:v>0.98596809319427103</c:v>
                </c:pt>
                <c:pt idx="63735">
                  <c:v>0.98594778090989699</c:v>
                </c:pt>
                <c:pt idx="63736">
                  <c:v>0.98604616978465998</c:v>
                </c:pt>
                <c:pt idx="63737">
                  <c:v>0.98587546502183898</c:v>
                </c:pt>
                <c:pt idx="63738">
                  <c:v>0.98590593619003297</c:v>
                </c:pt>
                <c:pt idx="63739">
                  <c:v>0.98592952245603105</c:v>
                </c:pt>
                <c:pt idx="63740">
                  <c:v>0.98596020657802697</c:v>
                </c:pt>
                <c:pt idx="63741">
                  <c:v>0.98604453976171103</c:v>
                </c:pt>
                <c:pt idx="63742">
                  <c:v>0.98602070274105102</c:v>
                </c:pt>
                <c:pt idx="63743">
                  <c:v>0.986042802039796</c:v>
                </c:pt>
                <c:pt idx="63744">
                  <c:v>0.98598276294168097</c:v>
                </c:pt>
                <c:pt idx="63745">
                  <c:v>0.98593282803119098</c:v>
                </c:pt>
                <c:pt idx="63746">
                  <c:v>0.98599017055497196</c:v>
                </c:pt>
                <c:pt idx="63747">
                  <c:v>0.98612934419689502</c:v>
                </c:pt>
                <c:pt idx="63748">
                  <c:v>0.98590701025235306</c:v>
                </c:pt>
                <c:pt idx="63749">
                  <c:v>0.98600596655384398</c:v>
                </c:pt>
                <c:pt idx="63750">
                  <c:v>0.98586492764043199</c:v>
                </c:pt>
                <c:pt idx="63751">
                  <c:v>0.98610333880526302</c:v>
                </c:pt>
                <c:pt idx="63752">
                  <c:v>0.98588672733187099</c:v>
                </c:pt>
                <c:pt idx="63753">
                  <c:v>0.98602516062842505</c:v>
                </c:pt>
                <c:pt idx="63754">
                  <c:v>0.98600961057005299</c:v>
                </c:pt>
                <c:pt idx="63755">
                  <c:v>0.986000983696109</c:v>
                </c:pt>
                <c:pt idx="63756">
                  <c:v>0.98603327434910304</c:v>
                </c:pt>
                <c:pt idx="63757">
                  <c:v>0.98597564426735296</c:v>
                </c:pt>
                <c:pt idx="63758">
                  <c:v>0.98605231668625704</c:v>
                </c:pt>
                <c:pt idx="63759">
                  <c:v>0.985995508056287</c:v>
                </c:pt>
                <c:pt idx="63760">
                  <c:v>0.98599502226770597</c:v>
                </c:pt>
                <c:pt idx="63761">
                  <c:v>0.98599722016632896</c:v>
                </c:pt>
                <c:pt idx="63762">
                  <c:v>0.98594504851569398</c:v>
                </c:pt>
                <c:pt idx="63763">
                  <c:v>0.98596539514110804</c:v>
                </c:pt>
                <c:pt idx="63764">
                  <c:v>0.985963106122551</c:v>
                </c:pt>
                <c:pt idx="63765">
                  <c:v>0.98602107091299895</c:v>
                </c:pt>
                <c:pt idx="63766">
                  <c:v>0.98594055709164996</c:v>
                </c:pt>
                <c:pt idx="63767">
                  <c:v>0.98593977916793196</c:v>
                </c:pt>
                <c:pt idx="63768">
                  <c:v>0.985907361399601</c:v>
                </c:pt>
                <c:pt idx="63769">
                  <c:v>0.98596408631681598</c:v>
                </c:pt>
                <c:pt idx="63770">
                  <c:v>0.98604473289021199</c:v>
                </c:pt>
                <c:pt idx="63771">
                  <c:v>0.98589947383209897</c:v>
                </c:pt>
                <c:pt idx="63772">
                  <c:v>0.98613977821586796</c:v>
                </c:pt>
                <c:pt idx="63773">
                  <c:v>0.98589253017888301</c:v>
                </c:pt>
                <c:pt idx="63774">
                  <c:v>0.98592403440905896</c:v>
                </c:pt>
                <c:pt idx="63775">
                  <c:v>0.98597534432678402</c:v>
                </c:pt>
                <c:pt idx="63776">
                  <c:v>0.98607133701577798</c:v>
                </c:pt>
                <c:pt idx="63777">
                  <c:v>0.98595437486759696</c:v>
                </c:pt>
                <c:pt idx="63778">
                  <c:v>0.98593751005882002</c:v>
                </c:pt>
                <c:pt idx="63779">
                  <c:v>0.98595788646910798</c:v>
                </c:pt>
                <c:pt idx="63780">
                  <c:v>0.98600846596088199</c:v>
                </c:pt>
                <c:pt idx="63781">
                  <c:v>0.98593738458647295</c:v>
                </c:pt>
                <c:pt idx="63782">
                  <c:v>0.98595446388117203</c:v>
                </c:pt>
                <c:pt idx="63783">
                  <c:v>0.986035640692565</c:v>
                </c:pt>
                <c:pt idx="63784">
                  <c:v>0.98600830821031205</c:v>
                </c:pt>
                <c:pt idx="63785">
                  <c:v>0.98590778048762095</c:v>
                </c:pt>
                <c:pt idx="63786">
                  <c:v>0.98598705584715296</c:v>
                </c:pt>
                <c:pt idx="63787">
                  <c:v>0.98588844350117699</c:v>
                </c:pt>
                <c:pt idx="63788">
                  <c:v>0.98602356268748403</c:v>
                </c:pt>
                <c:pt idx="63789">
                  <c:v>0.98603744392516501</c:v>
                </c:pt>
                <c:pt idx="63790">
                  <c:v>0.98598496171704197</c:v>
                </c:pt>
                <c:pt idx="63791">
                  <c:v>0.98581966867194104</c:v>
                </c:pt>
                <c:pt idx="63792">
                  <c:v>0.986083942223553</c:v>
                </c:pt>
                <c:pt idx="63793">
                  <c:v>0.98593539658031004</c:v>
                </c:pt>
                <c:pt idx="63794">
                  <c:v>0.98596284520592903</c:v>
                </c:pt>
                <c:pt idx="63795">
                  <c:v>0.98600550851298496</c:v>
                </c:pt>
                <c:pt idx="63796">
                  <c:v>0.98599996387046396</c:v>
                </c:pt>
                <c:pt idx="63797">
                  <c:v>0.98593056197899498</c:v>
                </c:pt>
                <c:pt idx="63798">
                  <c:v>0.98608798935071795</c:v>
                </c:pt>
                <c:pt idx="63799">
                  <c:v>0.986032318756215</c:v>
                </c:pt>
                <c:pt idx="63800">
                  <c:v>0.98600166616270202</c:v>
                </c:pt>
                <c:pt idx="63801">
                  <c:v>0.98596193457063297</c:v>
                </c:pt>
                <c:pt idx="63802">
                  <c:v>0.98594980743796101</c:v>
                </c:pt>
                <c:pt idx="63803">
                  <c:v>0.98591578062651297</c:v>
                </c:pt>
                <c:pt idx="63804">
                  <c:v>0.98592496781490202</c:v>
                </c:pt>
                <c:pt idx="63805">
                  <c:v>0.98589111323424095</c:v>
                </c:pt>
                <c:pt idx="63806">
                  <c:v>0.985962812434661</c:v>
                </c:pt>
                <c:pt idx="63807">
                  <c:v>0.98597533911869695</c:v>
                </c:pt>
                <c:pt idx="63808">
                  <c:v>0.98599772636996397</c:v>
                </c:pt>
                <c:pt idx="63809">
                  <c:v>0.98591539955511698</c:v>
                </c:pt>
                <c:pt idx="63810">
                  <c:v>0.98600679623369403</c:v>
                </c:pt>
                <c:pt idx="63811">
                  <c:v>0.98588795412473196</c:v>
                </c:pt>
                <c:pt idx="63812">
                  <c:v>0.98600810265632199</c:v>
                </c:pt>
                <c:pt idx="63813">
                  <c:v>0.98588864059037196</c:v>
                </c:pt>
                <c:pt idx="63814">
                  <c:v>0.98595466705729495</c:v>
                </c:pt>
                <c:pt idx="63815">
                  <c:v>0.98602355388882001</c:v>
                </c:pt>
                <c:pt idx="63816">
                  <c:v>0.98602727644173105</c:v>
                </c:pt>
                <c:pt idx="63817">
                  <c:v>0.98589089095993399</c:v>
                </c:pt>
                <c:pt idx="63818">
                  <c:v>0.98596727669204198</c:v>
                </c:pt>
                <c:pt idx="63819">
                  <c:v>0.98588507704581096</c:v>
                </c:pt>
                <c:pt idx="63820">
                  <c:v>0.98597219738247499</c:v>
                </c:pt>
                <c:pt idx="63821">
                  <c:v>0.98607932807421195</c:v>
                </c:pt>
                <c:pt idx="63822">
                  <c:v>0.98596004785161395</c:v>
                </c:pt>
                <c:pt idx="63823">
                  <c:v>0.98599146711419605</c:v>
                </c:pt>
                <c:pt idx="63824">
                  <c:v>0.98605866821739596</c:v>
                </c:pt>
                <c:pt idx="63825">
                  <c:v>0.98589063983518199</c:v>
                </c:pt>
                <c:pt idx="63826">
                  <c:v>0.98596552684795202</c:v>
                </c:pt>
                <c:pt idx="63827">
                  <c:v>0.98589237116244899</c:v>
                </c:pt>
                <c:pt idx="63828">
                  <c:v>0.98603574803475902</c:v>
                </c:pt>
                <c:pt idx="63829">
                  <c:v>0.98586541204516698</c:v>
                </c:pt>
                <c:pt idx="63830">
                  <c:v>0.98602184504462698</c:v>
                </c:pt>
                <c:pt idx="63831">
                  <c:v>0.98589928079314004</c:v>
                </c:pt>
                <c:pt idx="63832">
                  <c:v>0.98602225694219303</c:v>
                </c:pt>
                <c:pt idx="63833">
                  <c:v>0.98590952236400298</c:v>
                </c:pt>
                <c:pt idx="63834">
                  <c:v>0.98587079137724898</c:v>
                </c:pt>
                <c:pt idx="63835">
                  <c:v>0.98597170420513103</c:v>
                </c:pt>
                <c:pt idx="63836">
                  <c:v>0.98599450535867195</c:v>
                </c:pt>
                <c:pt idx="63837">
                  <c:v>0.98603769958610998</c:v>
                </c:pt>
                <c:pt idx="63838">
                  <c:v>0.98609668321208099</c:v>
                </c:pt>
                <c:pt idx="63839">
                  <c:v>0.98600515078635298</c:v>
                </c:pt>
                <c:pt idx="63840">
                  <c:v>0.98596453644049697</c:v>
                </c:pt>
                <c:pt idx="63841">
                  <c:v>0.98602896134300899</c:v>
                </c:pt>
                <c:pt idx="63842">
                  <c:v>0.98590843363488601</c:v>
                </c:pt>
                <c:pt idx="63843">
                  <c:v>0.98600254264773002</c:v>
                </c:pt>
                <c:pt idx="63844">
                  <c:v>0.98593570881702197</c:v>
                </c:pt>
                <c:pt idx="63845">
                  <c:v>0.98596899985969799</c:v>
                </c:pt>
                <c:pt idx="63846">
                  <c:v>0.98594235458240098</c:v>
                </c:pt>
                <c:pt idx="63847">
                  <c:v>0.98596593767990004</c:v>
                </c:pt>
                <c:pt idx="63848">
                  <c:v>0.98590810572806997</c:v>
                </c:pt>
                <c:pt idx="63849">
                  <c:v>0.98595132848598299</c:v>
                </c:pt>
                <c:pt idx="63850">
                  <c:v>0.98590599576138005</c:v>
                </c:pt>
                <c:pt idx="63851">
                  <c:v>0.98601526483641899</c:v>
                </c:pt>
                <c:pt idx="63852">
                  <c:v>0.98591255859758398</c:v>
                </c:pt>
                <c:pt idx="63853">
                  <c:v>0.98609504804176196</c:v>
                </c:pt>
                <c:pt idx="63854">
                  <c:v>0.98602074101685899</c:v>
                </c:pt>
                <c:pt idx="63855">
                  <c:v>0.98601906984107801</c:v>
                </c:pt>
                <c:pt idx="63856">
                  <c:v>0.98599659932049399</c:v>
                </c:pt>
                <c:pt idx="63857">
                  <c:v>0.98595324421316499</c:v>
                </c:pt>
                <c:pt idx="63858">
                  <c:v>0.98597716523999002</c:v>
                </c:pt>
                <c:pt idx="63859">
                  <c:v>0.98602090588164903</c:v>
                </c:pt>
                <c:pt idx="63860">
                  <c:v>0.98592919563782699</c:v>
                </c:pt>
                <c:pt idx="63861">
                  <c:v>0.98598934564575402</c:v>
                </c:pt>
                <c:pt idx="63862">
                  <c:v>0.98605349660393404</c:v>
                </c:pt>
                <c:pt idx="63863">
                  <c:v>0.98599295933916997</c:v>
                </c:pt>
                <c:pt idx="63864">
                  <c:v>0.98599122971281095</c:v>
                </c:pt>
                <c:pt idx="63865">
                  <c:v>0.98591881022907901</c:v>
                </c:pt>
                <c:pt idx="63866">
                  <c:v>0.98598734932381604</c:v>
                </c:pt>
                <c:pt idx="63867">
                  <c:v>0.98583580002920501</c:v>
                </c:pt>
                <c:pt idx="63868">
                  <c:v>0.98600918678187499</c:v>
                </c:pt>
                <c:pt idx="63869">
                  <c:v>0.98595822166276803</c:v>
                </c:pt>
                <c:pt idx="63870">
                  <c:v>0.98597146803923896</c:v>
                </c:pt>
                <c:pt idx="63871">
                  <c:v>0.98598617895739404</c:v>
                </c:pt>
                <c:pt idx="63872">
                  <c:v>0.98597219282406601</c:v>
                </c:pt>
                <c:pt idx="63873">
                  <c:v>0.98600710792483004</c:v>
                </c:pt>
                <c:pt idx="63874">
                  <c:v>0.98604477074697505</c:v>
                </c:pt>
                <c:pt idx="63875">
                  <c:v>0.98596909585347403</c:v>
                </c:pt>
                <c:pt idx="63876">
                  <c:v>0.98599092190000504</c:v>
                </c:pt>
                <c:pt idx="63877">
                  <c:v>0.98598772993883299</c:v>
                </c:pt>
                <c:pt idx="63878">
                  <c:v>0.98595582772614199</c:v>
                </c:pt>
                <c:pt idx="63879">
                  <c:v>0.98600064281316702</c:v>
                </c:pt>
                <c:pt idx="63880">
                  <c:v>0.986067669687823</c:v>
                </c:pt>
                <c:pt idx="63881">
                  <c:v>0.98594619137652395</c:v>
                </c:pt>
                <c:pt idx="63882">
                  <c:v>0.98585761904789304</c:v>
                </c:pt>
                <c:pt idx="63883">
                  <c:v>0.98596902283777299</c:v>
                </c:pt>
                <c:pt idx="63884">
                  <c:v>0.98589026090807996</c:v>
                </c:pt>
                <c:pt idx="63885">
                  <c:v>0.98596203302775698</c:v>
                </c:pt>
                <c:pt idx="63886">
                  <c:v>0.98602322254506403</c:v>
                </c:pt>
                <c:pt idx="63887">
                  <c:v>0.98598197093440099</c:v>
                </c:pt>
                <c:pt idx="63888">
                  <c:v>0.98594165067464901</c:v>
                </c:pt>
                <c:pt idx="63889">
                  <c:v>0.98602471399001801</c:v>
                </c:pt>
                <c:pt idx="63890">
                  <c:v>0.98589808330789797</c:v>
                </c:pt>
                <c:pt idx="63891">
                  <c:v>0.98588056319235895</c:v>
                </c:pt>
                <c:pt idx="63892">
                  <c:v>0.98593765970408898</c:v>
                </c:pt>
                <c:pt idx="63893">
                  <c:v>0.98589026790591305</c:v>
                </c:pt>
                <c:pt idx="63894">
                  <c:v>0.98592661209600396</c:v>
                </c:pt>
                <c:pt idx="63895">
                  <c:v>0.98594285077918298</c:v>
                </c:pt>
                <c:pt idx="63896">
                  <c:v>0.98601808993891604</c:v>
                </c:pt>
                <c:pt idx="63897">
                  <c:v>0.98599524544741701</c:v>
                </c:pt>
                <c:pt idx="63898">
                  <c:v>0.98606909001441001</c:v>
                </c:pt>
                <c:pt idx="63899">
                  <c:v>0.98597499483244</c:v>
                </c:pt>
                <c:pt idx="63900">
                  <c:v>0.98598729882445402</c:v>
                </c:pt>
                <c:pt idx="63901">
                  <c:v>0.98601271610988295</c:v>
                </c:pt>
                <c:pt idx="63902">
                  <c:v>0.985895656194966</c:v>
                </c:pt>
                <c:pt idx="63903">
                  <c:v>0.985964748438799</c:v>
                </c:pt>
                <c:pt idx="63904">
                  <c:v>0.985912966974137</c:v>
                </c:pt>
                <c:pt idx="63905">
                  <c:v>0.98609315537491704</c:v>
                </c:pt>
                <c:pt idx="63906">
                  <c:v>0.98593888719253797</c:v>
                </c:pt>
                <c:pt idx="63907">
                  <c:v>0.98595793531319598</c:v>
                </c:pt>
                <c:pt idx="63908">
                  <c:v>0.98590852897652403</c:v>
                </c:pt>
                <c:pt idx="63909">
                  <c:v>0.98598477924689298</c:v>
                </c:pt>
                <c:pt idx="63910">
                  <c:v>0.98598927205578502</c:v>
                </c:pt>
                <c:pt idx="63911">
                  <c:v>0.98596736246585004</c:v>
                </c:pt>
                <c:pt idx="63912">
                  <c:v>0.98598552618978497</c:v>
                </c:pt>
                <c:pt idx="63913">
                  <c:v>0.98590729400168298</c:v>
                </c:pt>
                <c:pt idx="63914">
                  <c:v>0.98594392019475896</c:v>
                </c:pt>
                <c:pt idx="63915">
                  <c:v>0.98607838728430597</c:v>
                </c:pt>
                <c:pt idx="63916">
                  <c:v>0.98606316573790098</c:v>
                </c:pt>
                <c:pt idx="63917">
                  <c:v>0.98595174865440705</c:v>
                </c:pt>
                <c:pt idx="63918">
                  <c:v>0.98588951424975502</c:v>
                </c:pt>
                <c:pt idx="63919">
                  <c:v>0.98590940204880495</c:v>
                </c:pt>
                <c:pt idx="63920">
                  <c:v>0.98595561535671605</c:v>
                </c:pt>
                <c:pt idx="63921">
                  <c:v>0.98608542265252197</c:v>
                </c:pt>
                <c:pt idx="63922">
                  <c:v>0.98598781674804303</c:v>
                </c:pt>
                <c:pt idx="63923">
                  <c:v>0.98582806166511106</c:v>
                </c:pt>
                <c:pt idx="63924">
                  <c:v>0.98601908734893495</c:v>
                </c:pt>
                <c:pt idx="63925">
                  <c:v>0.98589847492108695</c:v>
                </c:pt>
                <c:pt idx="63926">
                  <c:v>0.985984312420224</c:v>
                </c:pt>
                <c:pt idx="63927">
                  <c:v>0.98603809248758401</c:v>
                </c:pt>
                <c:pt idx="63928">
                  <c:v>0.98581101638393198</c:v>
                </c:pt>
                <c:pt idx="63929">
                  <c:v>0.98595206703946503</c:v>
                </c:pt>
                <c:pt idx="63930">
                  <c:v>0.98597210877275798</c:v>
                </c:pt>
                <c:pt idx="63931">
                  <c:v>0.98591528841736198</c:v>
                </c:pt>
                <c:pt idx="63932">
                  <c:v>0.98607448509628803</c:v>
                </c:pt>
                <c:pt idx="63933">
                  <c:v>0.98593155520198605</c:v>
                </c:pt>
                <c:pt idx="63934">
                  <c:v>0.98604812655551299</c:v>
                </c:pt>
                <c:pt idx="63935">
                  <c:v>0.98595992778303099</c:v>
                </c:pt>
                <c:pt idx="63936">
                  <c:v>0.98599121900244302</c:v>
                </c:pt>
                <c:pt idx="63937">
                  <c:v>0.98593940812916703</c:v>
                </c:pt>
                <c:pt idx="63938">
                  <c:v>0.98597105159851295</c:v>
                </c:pt>
                <c:pt idx="63939">
                  <c:v>0.98585803587677501</c:v>
                </c:pt>
                <c:pt idx="63940">
                  <c:v>0.98604726622043604</c:v>
                </c:pt>
                <c:pt idx="63941">
                  <c:v>0.98606370561684298</c:v>
                </c:pt>
                <c:pt idx="63942">
                  <c:v>0.98597981939043799</c:v>
                </c:pt>
                <c:pt idx="63943">
                  <c:v>0.98585837584741598</c:v>
                </c:pt>
                <c:pt idx="63944">
                  <c:v>0.98609372543227902</c:v>
                </c:pt>
                <c:pt idx="63945">
                  <c:v>0.98596539399400995</c:v>
                </c:pt>
                <c:pt idx="63946">
                  <c:v>0.986109415017285</c:v>
                </c:pt>
                <c:pt idx="63947">
                  <c:v>0.98604233323985202</c:v>
                </c:pt>
                <c:pt idx="63948">
                  <c:v>0.98595407305184102</c:v>
                </c:pt>
                <c:pt idx="63949">
                  <c:v>0.98596969250212396</c:v>
                </c:pt>
                <c:pt idx="63950">
                  <c:v>0.98595231794348503</c:v>
                </c:pt>
                <c:pt idx="63951">
                  <c:v>0.98602414474360101</c:v>
                </c:pt>
                <c:pt idx="63952">
                  <c:v>0.98608975141650002</c:v>
                </c:pt>
                <c:pt idx="63953">
                  <c:v>0.98609810639768203</c:v>
                </c:pt>
                <c:pt idx="63954">
                  <c:v>0.986018948583821</c:v>
                </c:pt>
                <c:pt idx="63955">
                  <c:v>0.98601890089126898</c:v>
                </c:pt>
                <c:pt idx="63956">
                  <c:v>0.98605691733832102</c:v>
                </c:pt>
                <c:pt idx="63957">
                  <c:v>0.98594214824404103</c:v>
                </c:pt>
                <c:pt idx="63958">
                  <c:v>0.98594550890362798</c:v>
                </c:pt>
                <c:pt idx="63959">
                  <c:v>0.98590304577796195</c:v>
                </c:pt>
                <c:pt idx="63960">
                  <c:v>0.985978491341306</c:v>
                </c:pt>
                <c:pt idx="63961">
                  <c:v>0.98589485093302798</c:v>
                </c:pt>
                <c:pt idx="63962">
                  <c:v>0.98610777824337603</c:v>
                </c:pt>
                <c:pt idx="63963">
                  <c:v>0.98587076710988997</c:v>
                </c:pt>
                <c:pt idx="63964">
                  <c:v>0.98601054243689501</c:v>
                </c:pt>
                <c:pt idx="63965">
                  <c:v>0.98591037913334101</c:v>
                </c:pt>
                <c:pt idx="63966">
                  <c:v>0.98599973414525999</c:v>
                </c:pt>
                <c:pt idx="63967">
                  <c:v>0.98591417780395496</c:v>
                </c:pt>
                <c:pt idx="63968">
                  <c:v>0.98599993919463902</c:v>
                </c:pt>
                <c:pt idx="63969">
                  <c:v>0.98599206532485295</c:v>
                </c:pt>
                <c:pt idx="63970">
                  <c:v>0.98589547037595504</c:v>
                </c:pt>
                <c:pt idx="63971">
                  <c:v>0.985902337052317</c:v>
                </c:pt>
                <c:pt idx="63972">
                  <c:v>0.98601492310469097</c:v>
                </c:pt>
                <c:pt idx="63973">
                  <c:v>0.98594815931087199</c:v>
                </c:pt>
                <c:pt idx="63974">
                  <c:v>0.98601407942498398</c:v>
                </c:pt>
                <c:pt idx="63975">
                  <c:v>0.98583160030921602</c:v>
                </c:pt>
                <c:pt idx="63976">
                  <c:v>0.98593941857528899</c:v>
                </c:pt>
                <c:pt idx="63977">
                  <c:v>0.98592271538691501</c:v>
                </c:pt>
                <c:pt idx="63978">
                  <c:v>0.98595242060117805</c:v>
                </c:pt>
                <c:pt idx="63979">
                  <c:v>0.98591139092255897</c:v>
                </c:pt>
                <c:pt idx="63980">
                  <c:v>0.98592025497022295</c:v>
                </c:pt>
                <c:pt idx="63981">
                  <c:v>0.98591713565837402</c:v>
                </c:pt>
                <c:pt idx="63982">
                  <c:v>0.98590926113198696</c:v>
                </c:pt>
                <c:pt idx="63983">
                  <c:v>0.98596196746589804</c:v>
                </c:pt>
                <c:pt idx="63984">
                  <c:v>0.98595445832529305</c:v>
                </c:pt>
                <c:pt idx="63985">
                  <c:v>0.98600794201220998</c:v>
                </c:pt>
                <c:pt idx="63986">
                  <c:v>0.98602661624723797</c:v>
                </c:pt>
                <c:pt idx="63987">
                  <c:v>0.98602252336143503</c:v>
                </c:pt>
                <c:pt idx="63988">
                  <c:v>0.98587525581438495</c:v>
                </c:pt>
                <c:pt idx="63989">
                  <c:v>0.98604410693545896</c:v>
                </c:pt>
                <c:pt idx="63990">
                  <c:v>0.98595638950922504</c:v>
                </c:pt>
                <c:pt idx="63991">
                  <c:v>0.98593212717460499</c:v>
                </c:pt>
                <c:pt idx="63992">
                  <c:v>0.985886469562957</c:v>
                </c:pt>
                <c:pt idx="63993">
                  <c:v>0.98594282090533403</c:v>
                </c:pt>
                <c:pt idx="63994">
                  <c:v>0.98597734609959398</c:v>
                </c:pt>
                <c:pt idx="63995">
                  <c:v>0.98605403043474105</c:v>
                </c:pt>
                <c:pt idx="63996">
                  <c:v>0.98610885537026804</c:v>
                </c:pt>
                <c:pt idx="63997">
                  <c:v>0.98601206684468301</c:v>
                </c:pt>
                <c:pt idx="63998">
                  <c:v>0.98591787179050405</c:v>
                </c:pt>
                <c:pt idx="63999">
                  <c:v>0.98603515266362196</c:v>
                </c:pt>
                <c:pt idx="64000">
                  <c:v>0.98601689378866797</c:v>
                </c:pt>
                <c:pt idx="64001">
                  <c:v>0.98595534794786399</c:v>
                </c:pt>
                <c:pt idx="64002">
                  <c:v>0.98595035436086498</c:v>
                </c:pt>
                <c:pt idx="64003">
                  <c:v>0.98599703182753795</c:v>
                </c:pt>
                <c:pt idx="64004">
                  <c:v>0.98600695678660899</c:v>
                </c:pt>
                <c:pt idx="64005">
                  <c:v>0.98603615678836298</c:v>
                </c:pt>
                <c:pt idx="64006">
                  <c:v>0.98597134562217603</c:v>
                </c:pt>
                <c:pt idx="64007">
                  <c:v>0.98600929859781605</c:v>
                </c:pt>
                <c:pt idx="64008">
                  <c:v>0.985934230330761</c:v>
                </c:pt>
                <c:pt idx="64009">
                  <c:v>0.98595383692047001</c:v>
                </c:pt>
                <c:pt idx="64010">
                  <c:v>0.98586871248897001</c:v>
                </c:pt>
                <c:pt idx="64011">
                  <c:v>0.98601090872054098</c:v>
                </c:pt>
                <c:pt idx="64012">
                  <c:v>0.98602263021208703</c:v>
                </c:pt>
                <c:pt idx="64013">
                  <c:v>0.98603154485898803</c:v>
                </c:pt>
                <c:pt idx="64014">
                  <c:v>0.98589921358420995</c:v>
                </c:pt>
                <c:pt idx="64015">
                  <c:v>0.98600841973032405</c:v>
                </c:pt>
                <c:pt idx="64016">
                  <c:v>0.98594501429963799</c:v>
                </c:pt>
                <c:pt idx="64017">
                  <c:v>0.98588280622731495</c:v>
                </c:pt>
                <c:pt idx="64018">
                  <c:v>0.98597208828707095</c:v>
                </c:pt>
                <c:pt idx="64019">
                  <c:v>0.98597662208988701</c:v>
                </c:pt>
                <c:pt idx="64020">
                  <c:v>0.98609907500462202</c:v>
                </c:pt>
                <c:pt idx="64021">
                  <c:v>0.985919369137503</c:v>
                </c:pt>
                <c:pt idx="64022">
                  <c:v>0.98595847948295101</c:v>
                </c:pt>
                <c:pt idx="64023">
                  <c:v>0.98599387532183702</c:v>
                </c:pt>
                <c:pt idx="64024">
                  <c:v>0.98612317564697505</c:v>
                </c:pt>
                <c:pt idx="64025">
                  <c:v>0.98594064600483</c:v>
                </c:pt>
                <c:pt idx="64026">
                  <c:v>0.98603331668767003</c:v>
                </c:pt>
                <c:pt idx="64027">
                  <c:v>0.98592646360440495</c:v>
                </c:pt>
                <c:pt idx="64028">
                  <c:v>0.98599764883928898</c:v>
                </c:pt>
                <c:pt idx="64029">
                  <c:v>0.98605350975424599</c:v>
                </c:pt>
                <c:pt idx="64030">
                  <c:v>0.98597386574827905</c:v>
                </c:pt>
                <c:pt idx="64031">
                  <c:v>0.98602696913341203</c:v>
                </c:pt>
                <c:pt idx="64032">
                  <c:v>0.98591504041481204</c:v>
                </c:pt>
                <c:pt idx="64033">
                  <c:v>0.98593343806620803</c:v>
                </c:pt>
                <c:pt idx="64034">
                  <c:v>0.98604796073804502</c:v>
                </c:pt>
                <c:pt idx="64035">
                  <c:v>0.98606416086837201</c:v>
                </c:pt>
                <c:pt idx="64036">
                  <c:v>0.98600708121813496</c:v>
                </c:pt>
                <c:pt idx="64037">
                  <c:v>0.98597049629586897</c:v>
                </c:pt>
                <c:pt idx="64038">
                  <c:v>0.98584416257188101</c:v>
                </c:pt>
                <c:pt idx="64039">
                  <c:v>0.98593572694181197</c:v>
                </c:pt>
                <c:pt idx="64040">
                  <c:v>0.98600693705842601</c:v>
                </c:pt>
                <c:pt idx="64041">
                  <c:v>0.98595235057196096</c:v>
                </c:pt>
                <c:pt idx="64042">
                  <c:v>0.98598928523143303</c:v>
                </c:pt>
                <c:pt idx="64043">
                  <c:v>0.98597146592936302</c:v>
                </c:pt>
                <c:pt idx="64044">
                  <c:v>0.98587264583796996</c:v>
                </c:pt>
                <c:pt idx="64045">
                  <c:v>0.98591645598625899</c:v>
                </c:pt>
                <c:pt idx="64046">
                  <c:v>0.985948915550794</c:v>
                </c:pt>
                <c:pt idx="64047">
                  <c:v>0.98580400389984801</c:v>
                </c:pt>
                <c:pt idx="64048">
                  <c:v>0.985942946624911</c:v>
                </c:pt>
                <c:pt idx="64049">
                  <c:v>0.98596525611493302</c:v>
                </c:pt>
                <c:pt idx="64050">
                  <c:v>0.98600069909062704</c:v>
                </c:pt>
                <c:pt idx="64051">
                  <c:v>0.98600713756652303</c:v>
                </c:pt>
                <c:pt idx="64052">
                  <c:v>0.98604042286437998</c:v>
                </c:pt>
                <c:pt idx="64053">
                  <c:v>0.985936209412694</c:v>
                </c:pt>
                <c:pt idx="64054">
                  <c:v>0.98598760692830001</c:v>
                </c:pt>
                <c:pt idx="64055">
                  <c:v>0.98613437500568102</c:v>
                </c:pt>
                <c:pt idx="64056">
                  <c:v>0.98602028047850099</c:v>
                </c:pt>
                <c:pt idx="64057">
                  <c:v>0.98597714479483001</c:v>
                </c:pt>
                <c:pt idx="64058">
                  <c:v>0.985948331487142</c:v>
                </c:pt>
                <c:pt idx="64059">
                  <c:v>0.98590925094847603</c:v>
                </c:pt>
                <c:pt idx="64060">
                  <c:v>0.98599449467421596</c:v>
                </c:pt>
                <c:pt idx="64061">
                  <c:v>0.98602864880107199</c:v>
                </c:pt>
                <c:pt idx="64062">
                  <c:v>0.98602586767029898</c:v>
                </c:pt>
                <c:pt idx="64063">
                  <c:v>0.985996463751033</c:v>
                </c:pt>
                <c:pt idx="64064">
                  <c:v>0.985866169775104</c:v>
                </c:pt>
                <c:pt idx="64065">
                  <c:v>0.98610413840300604</c:v>
                </c:pt>
                <c:pt idx="64066">
                  <c:v>0.98586132412572702</c:v>
                </c:pt>
                <c:pt idx="64067">
                  <c:v>0.986010127763157</c:v>
                </c:pt>
                <c:pt idx="64068">
                  <c:v>0.98588678110924099</c:v>
                </c:pt>
                <c:pt idx="64069">
                  <c:v>0.98594922003450303</c:v>
                </c:pt>
                <c:pt idx="64070">
                  <c:v>0.98595264735681298</c:v>
                </c:pt>
                <c:pt idx="64071">
                  <c:v>0.98604049268324601</c:v>
                </c:pt>
                <c:pt idx="64072">
                  <c:v>0.98601542604655901</c:v>
                </c:pt>
                <c:pt idx="64073">
                  <c:v>0.98610664464314901</c:v>
                </c:pt>
                <c:pt idx="64074">
                  <c:v>0.98590192018623501</c:v>
                </c:pt>
                <c:pt idx="64075">
                  <c:v>0.98599609548897904</c:v>
                </c:pt>
                <c:pt idx="64076">
                  <c:v>0.98594507972101297</c:v>
                </c:pt>
                <c:pt idx="64077">
                  <c:v>0.98600382783138896</c:v>
                </c:pt>
                <c:pt idx="64078">
                  <c:v>0.98599592807055703</c:v>
                </c:pt>
                <c:pt idx="64079">
                  <c:v>0.985972115736231</c:v>
                </c:pt>
                <c:pt idx="64080">
                  <c:v>0.98598382602023105</c:v>
                </c:pt>
                <c:pt idx="64081">
                  <c:v>0.985841992692577</c:v>
                </c:pt>
                <c:pt idx="64082">
                  <c:v>0.98587062188777197</c:v>
                </c:pt>
                <c:pt idx="64083">
                  <c:v>0.985956602622442</c:v>
                </c:pt>
                <c:pt idx="64084">
                  <c:v>0.98598367573283197</c:v>
                </c:pt>
                <c:pt idx="64085">
                  <c:v>0.98582549970701905</c:v>
                </c:pt>
                <c:pt idx="64086">
                  <c:v>0.98600364559000497</c:v>
                </c:pt>
                <c:pt idx="64087">
                  <c:v>0.98592693173332702</c:v>
                </c:pt>
                <c:pt idx="64088">
                  <c:v>0.98593076753581899</c:v>
                </c:pt>
                <c:pt idx="64089">
                  <c:v>0.98598904890401395</c:v>
                </c:pt>
                <c:pt idx="64090">
                  <c:v>0.98595560448451003</c:v>
                </c:pt>
                <c:pt idx="64091">
                  <c:v>0.98594755504447196</c:v>
                </c:pt>
                <c:pt idx="64092">
                  <c:v>0.98604156435758195</c:v>
                </c:pt>
                <c:pt idx="64093">
                  <c:v>0.98593153028436997</c:v>
                </c:pt>
                <c:pt idx="64094">
                  <c:v>0.98607771219190199</c:v>
                </c:pt>
                <c:pt idx="64095">
                  <c:v>0.98595315000657102</c:v>
                </c:pt>
                <c:pt idx="64096">
                  <c:v>0.98595223905898</c:v>
                </c:pt>
                <c:pt idx="64097">
                  <c:v>0.98580270223409805</c:v>
                </c:pt>
                <c:pt idx="64098">
                  <c:v>0.98603299666807598</c:v>
                </c:pt>
                <c:pt idx="64099">
                  <c:v>0.98586108979852505</c:v>
                </c:pt>
                <c:pt idx="64100">
                  <c:v>0.98599057257696598</c:v>
                </c:pt>
                <c:pt idx="64101">
                  <c:v>0.98598218686071004</c:v>
                </c:pt>
                <c:pt idx="64102">
                  <c:v>0.986080001255627</c:v>
                </c:pt>
                <c:pt idx="64103">
                  <c:v>0.98594327355892997</c:v>
                </c:pt>
                <c:pt idx="64104">
                  <c:v>0.98606644665286902</c:v>
                </c:pt>
                <c:pt idx="64105">
                  <c:v>0.98606138151803702</c:v>
                </c:pt>
                <c:pt idx="64106">
                  <c:v>0.98591326990780104</c:v>
                </c:pt>
                <c:pt idx="64107">
                  <c:v>0.98601615543048904</c:v>
                </c:pt>
                <c:pt idx="64108">
                  <c:v>0.98585908905703401</c:v>
                </c:pt>
                <c:pt idx="64109">
                  <c:v>0.98605511119149403</c:v>
                </c:pt>
                <c:pt idx="64110">
                  <c:v>0.985926112047668</c:v>
                </c:pt>
                <c:pt idx="64111">
                  <c:v>0.98603646092518205</c:v>
                </c:pt>
                <c:pt idx="64112">
                  <c:v>0.98590517440616499</c:v>
                </c:pt>
                <c:pt idx="64113">
                  <c:v>0.98600031748574002</c:v>
                </c:pt>
                <c:pt idx="64114">
                  <c:v>0.985968311868474</c:v>
                </c:pt>
                <c:pt idx="64115">
                  <c:v>0.98591439738875197</c:v>
                </c:pt>
                <c:pt idx="64116">
                  <c:v>0.98595044112055796</c:v>
                </c:pt>
                <c:pt idx="64117">
                  <c:v>0.98602674756248498</c:v>
                </c:pt>
                <c:pt idx="64118">
                  <c:v>0.98583451200190197</c:v>
                </c:pt>
                <c:pt idx="64119">
                  <c:v>0.98596084394643402</c:v>
                </c:pt>
                <c:pt idx="64120">
                  <c:v>0.98593062834497502</c:v>
                </c:pt>
                <c:pt idx="64121">
                  <c:v>0.98590349947144995</c:v>
                </c:pt>
                <c:pt idx="64122">
                  <c:v>0.986113373244075</c:v>
                </c:pt>
                <c:pt idx="64123">
                  <c:v>0.98589188660586902</c:v>
                </c:pt>
                <c:pt idx="64124">
                  <c:v>0.98594708075331405</c:v>
                </c:pt>
                <c:pt idx="64125">
                  <c:v>0.98584077230654799</c:v>
                </c:pt>
                <c:pt idx="64126">
                  <c:v>0.98596702537769698</c:v>
                </c:pt>
                <c:pt idx="64127">
                  <c:v>0.98601685932400096</c:v>
                </c:pt>
                <c:pt idx="64128">
                  <c:v>0.98592085584818101</c:v>
                </c:pt>
                <c:pt idx="64129">
                  <c:v>0.98596948611015001</c:v>
                </c:pt>
                <c:pt idx="64130">
                  <c:v>0.98597867355248903</c:v>
                </c:pt>
                <c:pt idx="64131">
                  <c:v>0.98600007749416396</c:v>
                </c:pt>
                <c:pt idx="64132">
                  <c:v>0.98589866868421305</c:v>
                </c:pt>
                <c:pt idx="64133">
                  <c:v>0.985901283937068</c:v>
                </c:pt>
                <c:pt idx="64134">
                  <c:v>0.98593434553919201</c:v>
                </c:pt>
                <c:pt idx="64135">
                  <c:v>0.98599851612827105</c:v>
                </c:pt>
                <c:pt idx="64136">
                  <c:v>0.98595491548082004</c:v>
                </c:pt>
                <c:pt idx="64137">
                  <c:v>0.98595058199215202</c:v>
                </c:pt>
                <c:pt idx="64138">
                  <c:v>0.98584172436333795</c:v>
                </c:pt>
                <c:pt idx="64139">
                  <c:v>0.98601707033197505</c:v>
                </c:pt>
                <c:pt idx="64140">
                  <c:v>0.98591924369876205</c:v>
                </c:pt>
                <c:pt idx="64141">
                  <c:v>0.98598938034559303</c:v>
                </c:pt>
                <c:pt idx="64142">
                  <c:v>0.98590232139730805</c:v>
                </c:pt>
                <c:pt idx="64143">
                  <c:v>0.98593971765016097</c:v>
                </c:pt>
                <c:pt idx="64144">
                  <c:v>0.98593098198960605</c:v>
                </c:pt>
                <c:pt idx="64145">
                  <c:v>0.98591446425846696</c:v>
                </c:pt>
                <c:pt idx="64146">
                  <c:v>0.98596866039902897</c:v>
                </c:pt>
                <c:pt idx="64147">
                  <c:v>0.98598217883906702</c:v>
                </c:pt>
                <c:pt idx="64148">
                  <c:v>0.986036137637335</c:v>
                </c:pt>
                <c:pt idx="64149">
                  <c:v>0.98590977273767999</c:v>
                </c:pt>
                <c:pt idx="64150">
                  <c:v>0.98598510065824396</c:v>
                </c:pt>
                <c:pt idx="64151">
                  <c:v>0.98606605561476102</c:v>
                </c:pt>
                <c:pt idx="64152">
                  <c:v>0.98599992599972197</c:v>
                </c:pt>
                <c:pt idx="64153">
                  <c:v>0.98590883840233201</c:v>
                </c:pt>
                <c:pt idx="64154">
                  <c:v>0.98587729593468698</c:v>
                </c:pt>
                <c:pt idx="64155">
                  <c:v>0.98592869458268095</c:v>
                </c:pt>
                <c:pt idx="64156">
                  <c:v>0.985969986956862</c:v>
                </c:pt>
                <c:pt idx="64157">
                  <c:v>0.98596415644589097</c:v>
                </c:pt>
                <c:pt idx="64158">
                  <c:v>0.98595032555107298</c:v>
                </c:pt>
                <c:pt idx="64159">
                  <c:v>0.98612317851893305</c:v>
                </c:pt>
                <c:pt idx="64160">
                  <c:v>0.98595786794436802</c:v>
                </c:pt>
                <c:pt idx="64161">
                  <c:v>0.98594157146477901</c:v>
                </c:pt>
                <c:pt idx="64162">
                  <c:v>0.98593880821970203</c:v>
                </c:pt>
                <c:pt idx="64163">
                  <c:v>0.98590806511493101</c:v>
                </c:pt>
                <c:pt idx="64164">
                  <c:v>0.98593018669950105</c:v>
                </c:pt>
                <c:pt idx="64165">
                  <c:v>0.98593331120296002</c:v>
                </c:pt>
                <c:pt idx="64166">
                  <c:v>0.98592263286519599</c:v>
                </c:pt>
                <c:pt idx="64167">
                  <c:v>0.98605612007951804</c:v>
                </c:pt>
                <c:pt idx="64168">
                  <c:v>0.98589878913501305</c:v>
                </c:pt>
                <c:pt idx="64169">
                  <c:v>0.98594752756515802</c:v>
                </c:pt>
                <c:pt idx="64170">
                  <c:v>0.98589972895109201</c:v>
                </c:pt>
                <c:pt idx="64171">
                  <c:v>0.98597574450268499</c:v>
                </c:pt>
                <c:pt idx="64172">
                  <c:v>0.98577456239815098</c:v>
                </c:pt>
                <c:pt idx="64173">
                  <c:v>0.98600067852537898</c:v>
                </c:pt>
                <c:pt idx="64174">
                  <c:v>0.98598964441706005</c:v>
                </c:pt>
                <c:pt idx="64175">
                  <c:v>0.98598300994287702</c:v>
                </c:pt>
                <c:pt idx="64176">
                  <c:v>0.98596612785774995</c:v>
                </c:pt>
                <c:pt idx="64177">
                  <c:v>0.98586770574147797</c:v>
                </c:pt>
                <c:pt idx="64178">
                  <c:v>0.98593222159808602</c:v>
                </c:pt>
                <c:pt idx="64179">
                  <c:v>0.98599009646250102</c:v>
                </c:pt>
                <c:pt idx="64180">
                  <c:v>0.98601841780936805</c:v>
                </c:pt>
                <c:pt idx="64181">
                  <c:v>0.98593533619100704</c:v>
                </c:pt>
                <c:pt idx="64182">
                  <c:v>0.98601083104130005</c:v>
                </c:pt>
                <c:pt idx="64183">
                  <c:v>0.98595762527523301</c:v>
                </c:pt>
                <c:pt idx="64184">
                  <c:v>0.98598345456510905</c:v>
                </c:pt>
                <c:pt idx="64185">
                  <c:v>0.98589624548233201</c:v>
                </c:pt>
                <c:pt idx="64186">
                  <c:v>0.98597850717910696</c:v>
                </c:pt>
                <c:pt idx="64187">
                  <c:v>0.98588963722766498</c:v>
                </c:pt>
                <c:pt idx="64188">
                  <c:v>0.98593613664352697</c:v>
                </c:pt>
                <c:pt idx="64189">
                  <c:v>0.98602583574588798</c:v>
                </c:pt>
                <c:pt idx="64190">
                  <c:v>0.98591560901916298</c:v>
                </c:pt>
                <c:pt idx="64191">
                  <c:v>0.98602793629968699</c:v>
                </c:pt>
                <c:pt idx="64192">
                  <c:v>0.98600684917813097</c:v>
                </c:pt>
                <c:pt idx="64193">
                  <c:v>0.985951842025653</c:v>
                </c:pt>
                <c:pt idx="64194">
                  <c:v>0.98613815554290696</c:v>
                </c:pt>
                <c:pt idx="64195">
                  <c:v>0.98597129210578305</c:v>
                </c:pt>
                <c:pt idx="64196">
                  <c:v>0.98594431147500405</c:v>
                </c:pt>
                <c:pt idx="64197">
                  <c:v>0.985865256043157</c:v>
                </c:pt>
                <c:pt idx="64198">
                  <c:v>0.98588332962518799</c:v>
                </c:pt>
                <c:pt idx="64199">
                  <c:v>0.98597908784138999</c:v>
                </c:pt>
                <c:pt idx="64200">
                  <c:v>0.98604296439824202</c:v>
                </c:pt>
                <c:pt idx="64201">
                  <c:v>0.98589953559493304</c:v>
                </c:pt>
                <c:pt idx="64202">
                  <c:v>0.98592943998615001</c:v>
                </c:pt>
                <c:pt idx="64203">
                  <c:v>0.98597426269849497</c:v>
                </c:pt>
                <c:pt idx="64204">
                  <c:v>0.98604248163411901</c:v>
                </c:pt>
                <c:pt idx="64205">
                  <c:v>0.98609273452635204</c:v>
                </c:pt>
                <c:pt idx="64206">
                  <c:v>0.98594830079910101</c:v>
                </c:pt>
                <c:pt idx="64207">
                  <c:v>0.98596057176423202</c:v>
                </c:pt>
                <c:pt idx="64208">
                  <c:v>0.98590897661806698</c:v>
                </c:pt>
                <c:pt idx="64209">
                  <c:v>0.98599225032200599</c:v>
                </c:pt>
                <c:pt idx="64210">
                  <c:v>0.98589876692650802</c:v>
                </c:pt>
                <c:pt idx="64211">
                  <c:v>0.98592823668403295</c:v>
                </c:pt>
                <c:pt idx="64212">
                  <c:v>0.98593376851172398</c:v>
                </c:pt>
                <c:pt idx="64213">
                  <c:v>0.98597015347111605</c:v>
                </c:pt>
                <c:pt idx="64214">
                  <c:v>0.98603291007892502</c:v>
                </c:pt>
                <c:pt idx="64215">
                  <c:v>0.98600020766732199</c:v>
                </c:pt>
                <c:pt idx="64216">
                  <c:v>0.98600095479837302</c:v>
                </c:pt>
                <c:pt idx="64217">
                  <c:v>0.98600755594634304</c:v>
                </c:pt>
                <c:pt idx="64218">
                  <c:v>0.98592934238560703</c:v>
                </c:pt>
                <c:pt idx="64219">
                  <c:v>0.98601987419817505</c:v>
                </c:pt>
                <c:pt idx="64220">
                  <c:v>0.98595551459464803</c:v>
                </c:pt>
                <c:pt idx="64221">
                  <c:v>0.98589966525571204</c:v>
                </c:pt>
                <c:pt idx="64222">
                  <c:v>0.98595566055058204</c:v>
                </c:pt>
                <c:pt idx="64223">
                  <c:v>0.98596958410977897</c:v>
                </c:pt>
                <c:pt idx="64224">
                  <c:v>0.98588416637559995</c:v>
                </c:pt>
                <c:pt idx="64225">
                  <c:v>0.98588268762604203</c:v>
                </c:pt>
                <c:pt idx="64226">
                  <c:v>0.98593394105012899</c:v>
                </c:pt>
                <c:pt idx="64227">
                  <c:v>0.98599168784325897</c:v>
                </c:pt>
                <c:pt idx="64228">
                  <c:v>0.98591215932621501</c:v>
                </c:pt>
                <c:pt idx="64229">
                  <c:v>0.98600845298944395</c:v>
                </c:pt>
                <c:pt idx="64230">
                  <c:v>0.98602007237384104</c:v>
                </c:pt>
                <c:pt idx="64231">
                  <c:v>0.98601132685580095</c:v>
                </c:pt>
                <c:pt idx="64232">
                  <c:v>0.98598360792936801</c:v>
                </c:pt>
                <c:pt idx="64233">
                  <c:v>0.98602877488820995</c:v>
                </c:pt>
                <c:pt idx="64234">
                  <c:v>0.986041697226818</c:v>
                </c:pt>
                <c:pt idx="64235">
                  <c:v>0.98599693502076602</c:v>
                </c:pt>
                <c:pt idx="64236">
                  <c:v>0.98589683075828605</c:v>
                </c:pt>
                <c:pt idx="64237">
                  <c:v>0.98597513202639697</c:v>
                </c:pt>
                <c:pt idx="64238">
                  <c:v>0.98588778881489703</c:v>
                </c:pt>
                <c:pt idx="64239">
                  <c:v>0.98597421374666305</c:v>
                </c:pt>
                <c:pt idx="64240">
                  <c:v>0.98598707207220104</c:v>
                </c:pt>
                <c:pt idx="64241">
                  <c:v>0.98605135598148197</c:v>
                </c:pt>
                <c:pt idx="64242">
                  <c:v>0.985919153572687</c:v>
                </c:pt>
                <c:pt idx="64243">
                  <c:v>0.98589697001578802</c:v>
                </c:pt>
                <c:pt idx="64244">
                  <c:v>0.98596099003118598</c:v>
                </c:pt>
                <c:pt idx="64245">
                  <c:v>0.98597478257343096</c:v>
                </c:pt>
                <c:pt idx="64246">
                  <c:v>0.98587845908941596</c:v>
                </c:pt>
                <c:pt idx="64247">
                  <c:v>0.98594794443787803</c:v>
                </c:pt>
                <c:pt idx="64248">
                  <c:v>0.985954042433695</c:v>
                </c:pt>
                <c:pt idx="64249">
                  <c:v>0.98600768944175998</c:v>
                </c:pt>
                <c:pt idx="64250">
                  <c:v>0.98598777141078398</c:v>
                </c:pt>
                <c:pt idx="64251">
                  <c:v>0.98610573037641602</c:v>
                </c:pt>
                <c:pt idx="64252">
                  <c:v>0.98587903072619598</c:v>
                </c:pt>
                <c:pt idx="64253">
                  <c:v>0.98596509885400796</c:v>
                </c:pt>
                <c:pt idx="64254">
                  <c:v>0.98596966780230599</c:v>
                </c:pt>
                <c:pt idx="64255">
                  <c:v>0.98610768842443097</c:v>
                </c:pt>
                <c:pt idx="64256">
                  <c:v>0.985992146989493</c:v>
                </c:pt>
                <c:pt idx="64257">
                  <c:v>0.98596418659556095</c:v>
                </c:pt>
                <c:pt idx="64258">
                  <c:v>0.98593922528990396</c:v>
                </c:pt>
                <c:pt idx="64259">
                  <c:v>0.98594663251452497</c:v>
                </c:pt>
                <c:pt idx="64260">
                  <c:v>0.98600539277349397</c:v>
                </c:pt>
                <c:pt idx="64261">
                  <c:v>0.98605558381045599</c:v>
                </c:pt>
                <c:pt idx="64262">
                  <c:v>0.98599016122725003</c:v>
                </c:pt>
                <c:pt idx="64263">
                  <c:v>0.98593854077813603</c:v>
                </c:pt>
                <c:pt idx="64264">
                  <c:v>0.98592831577925799</c:v>
                </c:pt>
                <c:pt idx="64265">
                  <c:v>0.98602821879624503</c:v>
                </c:pt>
                <c:pt idx="64266">
                  <c:v>0.98606427917177797</c:v>
                </c:pt>
                <c:pt idx="64267">
                  <c:v>0.98598167908794099</c:v>
                </c:pt>
                <c:pt idx="64268">
                  <c:v>0.98601110583711404</c:v>
                </c:pt>
                <c:pt idx="64269">
                  <c:v>0.98592156479996196</c:v>
                </c:pt>
                <c:pt idx="64270">
                  <c:v>0.98588952307445399</c:v>
                </c:pt>
                <c:pt idx="64271">
                  <c:v>0.98591776865958802</c:v>
                </c:pt>
                <c:pt idx="64272">
                  <c:v>0.98586425787577403</c:v>
                </c:pt>
                <c:pt idx="64273">
                  <c:v>0.98595937513390797</c:v>
                </c:pt>
                <c:pt idx="64274">
                  <c:v>0.985983119192962</c:v>
                </c:pt>
                <c:pt idx="64275">
                  <c:v>0.98604700505630105</c:v>
                </c:pt>
                <c:pt idx="64276">
                  <c:v>0.98600792081757804</c:v>
                </c:pt>
                <c:pt idx="64277">
                  <c:v>0.98596030549462998</c:v>
                </c:pt>
                <c:pt idx="64278">
                  <c:v>0.98607656894672502</c:v>
                </c:pt>
                <c:pt idx="64279">
                  <c:v>0.98592240997463598</c:v>
                </c:pt>
                <c:pt idx="64280">
                  <c:v>0.98597424595671901</c:v>
                </c:pt>
                <c:pt idx="64281">
                  <c:v>0.98592589535328101</c:v>
                </c:pt>
                <c:pt idx="64282">
                  <c:v>0.98600053380328501</c:v>
                </c:pt>
                <c:pt idx="64283">
                  <c:v>0.986003505405183</c:v>
                </c:pt>
                <c:pt idx="64284">
                  <c:v>0.98598158564558502</c:v>
                </c:pt>
                <c:pt idx="64285">
                  <c:v>0.98594290005918706</c:v>
                </c:pt>
                <c:pt idx="64286">
                  <c:v>0.98588020436564805</c:v>
                </c:pt>
                <c:pt idx="64287">
                  <c:v>0.98596870755061194</c:v>
                </c:pt>
                <c:pt idx="64288">
                  <c:v>0.98597516179760902</c:v>
                </c:pt>
                <c:pt idx="64289">
                  <c:v>0.98604565498744801</c:v>
                </c:pt>
                <c:pt idx="64290">
                  <c:v>0.98600673432795405</c:v>
                </c:pt>
                <c:pt idx="64291">
                  <c:v>0.98589972814170102</c:v>
                </c:pt>
                <c:pt idx="64292">
                  <c:v>0.985994274001599</c:v>
                </c:pt>
                <c:pt idx="64293">
                  <c:v>0.98593182485991504</c:v>
                </c:pt>
                <c:pt idx="64294">
                  <c:v>0.98594312338926005</c:v>
                </c:pt>
                <c:pt idx="64295">
                  <c:v>0.98598179654183205</c:v>
                </c:pt>
                <c:pt idx="64296">
                  <c:v>0.98593974354176395</c:v>
                </c:pt>
                <c:pt idx="64297">
                  <c:v>0.98598744240771896</c:v>
                </c:pt>
                <c:pt idx="64298">
                  <c:v>0.98592542259076199</c:v>
                </c:pt>
                <c:pt idx="64299">
                  <c:v>0.98589365765066495</c:v>
                </c:pt>
                <c:pt idx="64300">
                  <c:v>0.98593102842352898</c:v>
                </c:pt>
                <c:pt idx="64301">
                  <c:v>0.98604314035941298</c:v>
                </c:pt>
                <c:pt idx="64302">
                  <c:v>0.98600879485223802</c:v>
                </c:pt>
                <c:pt idx="64303">
                  <c:v>0.98589859512735201</c:v>
                </c:pt>
                <c:pt idx="64304">
                  <c:v>0.98599031618170196</c:v>
                </c:pt>
                <c:pt idx="64305">
                  <c:v>0.98594048193182104</c:v>
                </c:pt>
                <c:pt idx="64306">
                  <c:v>0.98603047675456701</c:v>
                </c:pt>
                <c:pt idx="64307">
                  <c:v>0.98593419121918902</c:v>
                </c:pt>
                <c:pt idx="64308">
                  <c:v>0.98593313545208905</c:v>
                </c:pt>
                <c:pt idx="64309">
                  <c:v>0.98600357722683396</c:v>
                </c:pt>
                <c:pt idx="64310">
                  <c:v>0.98590594442538904</c:v>
                </c:pt>
                <c:pt idx="64311">
                  <c:v>0.98606916749578699</c:v>
                </c:pt>
                <c:pt idx="64312">
                  <c:v>0.98582493872513999</c:v>
                </c:pt>
                <c:pt idx="64313">
                  <c:v>0.98602908476873197</c:v>
                </c:pt>
                <c:pt idx="64314">
                  <c:v>0.98585126295877101</c:v>
                </c:pt>
                <c:pt idx="64315">
                  <c:v>0.98594406011759705</c:v>
                </c:pt>
                <c:pt idx="64316">
                  <c:v>0.98583367375536402</c:v>
                </c:pt>
                <c:pt idx="64317">
                  <c:v>0.98595941261531195</c:v>
                </c:pt>
                <c:pt idx="64318">
                  <c:v>0.98588192633309701</c:v>
                </c:pt>
                <c:pt idx="64319">
                  <c:v>0.98599432274701404</c:v>
                </c:pt>
                <c:pt idx="64320">
                  <c:v>0.98586929317624294</c:v>
                </c:pt>
                <c:pt idx="64321">
                  <c:v>0.98603022194396295</c:v>
                </c:pt>
                <c:pt idx="64322">
                  <c:v>0.98590806379697604</c:v>
                </c:pt>
                <c:pt idx="64323">
                  <c:v>0.98602381803602901</c:v>
                </c:pt>
                <c:pt idx="64324">
                  <c:v>0.98596272230954396</c:v>
                </c:pt>
                <c:pt idx="64325">
                  <c:v>0.98588565400055805</c:v>
                </c:pt>
                <c:pt idx="64326">
                  <c:v>0.98613164226167305</c:v>
                </c:pt>
                <c:pt idx="64327">
                  <c:v>0.98583569011911298</c:v>
                </c:pt>
                <c:pt idx="64328">
                  <c:v>0.98600326089736401</c:v>
                </c:pt>
                <c:pt idx="64329">
                  <c:v>0.98585221703081205</c:v>
                </c:pt>
                <c:pt idx="64330">
                  <c:v>0.98592960164283105</c:v>
                </c:pt>
                <c:pt idx="64331">
                  <c:v>0.98593774793523403</c:v>
                </c:pt>
                <c:pt idx="64332">
                  <c:v>0.98601232527841898</c:v>
                </c:pt>
                <c:pt idx="64333">
                  <c:v>0.98597138069108003</c:v>
                </c:pt>
                <c:pt idx="64334">
                  <c:v>0.985860174683585</c:v>
                </c:pt>
                <c:pt idx="64335">
                  <c:v>0.98594246335437097</c:v>
                </c:pt>
                <c:pt idx="64336">
                  <c:v>0.98604044195881801</c:v>
                </c:pt>
                <c:pt idx="64337">
                  <c:v>0.98607719652786197</c:v>
                </c:pt>
                <c:pt idx="64338">
                  <c:v>0.98595704360315395</c:v>
                </c:pt>
                <c:pt idx="64339">
                  <c:v>0.98597197757141997</c:v>
                </c:pt>
                <c:pt idx="64340">
                  <c:v>0.98589259915341199</c:v>
                </c:pt>
                <c:pt idx="64341">
                  <c:v>0.98597159875219997</c:v>
                </c:pt>
                <c:pt idx="64342">
                  <c:v>0.985993941642201</c:v>
                </c:pt>
                <c:pt idx="64343">
                  <c:v>0.98598280013298101</c:v>
                </c:pt>
                <c:pt idx="64344">
                  <c:v>0.98596077327221099</c:v>
                </c:pt>
                <c:pt idx="64345">
                  <c:v>0.985924447388146</c:v>
                </c:pt>
                <c:pt idx="64346">
                  <c:v>0.98601099929865199</c:v>
                </c:pt>
                <c:pt idx="64347">
                  <c:v>0.98601944945083697</c:v>
                </c:pt>
                <c:pt idx="64348">
                  <c:v>0.98597968648048295</c:v>
                </c:pt>
                <c:pt idx="64349">
                  <c:v>0.98594684686999701</c:v>
                </c:pt>
                <c:pt idx="64350">
                  <c:v>0.98593283309179003</c:v>
                </c:pt>
                <c:pt idx="64351">
                  <c:v>0.98596040907328597</c:v>
                </c:pt>
                <c:pt idx="64352">
                  <c:v>0.98590964299672801</c:v>
                </c:pt>
                <c:pt idx="64353">
                  <c:v>0.98594684806425403</c:v>
                </c:pt>
                <c:pt idx="64354">
                  <c:v>0.98594938785730402</c:v>
                </c:pt>
                <c:pt idx="64355">
                  <c:v>0.98585458593053099</c:v>
                </c:pt>
                <c:pt idx="64356">
                  <c:v>0.98597036926695203</c:v>
                </c:pt>
                <c:pt idx="64357">
                  <c:v>0.98591435441054798</c:v>
                </c:pt>
                <c:pt idx="64358">
                  <c:v>0.98601227306056305</c:v>
                </c:pt>
                <c:pt idx="64359">
                  <c:v>0.98598135363889094</c:v>
                </c:pt>
                <c:pt idx="64360">
                  <c:v>0.98595365579847505</c:v>
                </c:pt>
                <c:pt idx="64361">
                  <c:v>0.98592866888267605</c:v>
                </c:pt>
                <c:pt idx="64362">
                  <c:v>0.98598299559217295</c:v>
                </c:pt>
                <c:pt idx="64363">
                  <c:v>0.98608242520568201</c:v>
                </c:pt>
                <c:pt idx="64364">
                  <c:v>0.98592685433559002</c:v>
                </c:pt>
                <c:pt idx="64365">
                  <c:v>0.98589641042437703</c:v>
                </c:pt>
                <c:pt idx="64366">
                  <c:v>0.98592046676680001</c:v>
                </c:pt>
                <c:pt idx="64367">
                  <c:v>0.98607834437235997</c:v>
                </c:pt>
                <c:pt idx="64368">
                  <c:v>0.98595532939376196</c:v>
                </c:pt>
                <c:pt idx="64369">
                  <c:v>0.98601710448229596</c:v>
                </c:pt>
                <c:pt idx="64370">
                  <c:v>0.98589577269714801</c:v>
                </c:pt>
                <c:pt idx="64371">
                  <c:v>0.98594538672600796</c:v>
                </c:pt>
                <c:pt idx="64372">
                  <c:v>0.98586587514020396</c:v>
                </c:pt>
                <c:pt idx="64373">
                  <c:v>0.98588968084441397</c:v>
                </c:pt>
                <c:pt idx="64374">
                  <c:v>0.98597210167146998</c:v>
                </c:pt>
                <c:pt idx="64375">
                  <c:v>0.98597147948798103</c:v>
                </c:pt>
                <c:pt idx="64376">
                  <c:v>0.98599261843761499</c:v>
                </c:pt>
                <c:pt idx="64377">
                  <c:v>0.98598154936350402</c:v>
                </c:pt>
                <c:pt idx="64378">
                  <c:v>0.98595635824229699</c:v>
                </c:pt>
                <c:pt idx="64379">
                  <c:v>0.98588454226542999</c:v>
                </c:pt>
                <c:pt idx="64380">
                  <c:v>0.98591008012072601</c:v>
                </c:pt>
                <c:pt idx="64381">
                  <c:v>0.98591468005884897</c:v>
                </c:pt>
                <c:pt idx="64382">
                  <c:v>0.98603899565255304</c:v>
                </c:pt>
                <c:pt idx="64383">
                  <c:v>0.98604737317471403</c:v>
                </c:pt>
                <c:pt idx="64384">
                  <c:v>0.985945338437483</c:v>
                </c:pt>
                <c:pt idx="64385">
                  <c:v>0.98595418283887504</c:v>
                </c:pt>
                <c:pt idx="64386">
                  <c:v>0.98592492356385497</c:v>
                </c:pt>
                <c:pt idx="64387">
                  <c:v>0.98592062918760104</c:v>
                </c:pt>
                <c:pt idx="64388">
                  <c:v>0.98598416963343805</c:v>
                </c:pt>
                <c:pt idx="64389">
                  <c:v>0.98610418361145602</c:v>
                </c:pt>
                <c:pt idx="64390">
                  <c:v>0.98600119510609396</c:v>
                </c:pt>
                <c:pt idx="64391">
                  <c:v>0.98610425915498401</c:v>
                </c:pt>
                <c:pt idx="64392">
                  <c:v>0.98590421272887396</c:v>
                </c:pt>
                <c:pt idx="64393">
                  <c:v>0.98596565346167997</c:v>
                </c:pt>
                <c:pt idx="64394">
                  <c:v>0.98588058654861299</c:v>
                </c:pt>
                <c:pt idx="64395">
                  <c:v>0.98603483320697205</c:v>
                </c:pt>
                <c:pt idx="64396">
                  <c:v>0.98595649196799495</c:v>
                </c:pt>
                <c:pt idx="64397">
                  <c:v>0.98599297823838505</c:v>
                </c:pt>
                <c:pt idx="64398">
                  <c:v>0.98597296445018701</c:v>
                </c:pt>
                <c:pt idx="64399">
                  <c:v>0.98600271026561803</c:v>
                </c:pt>
                <c:pt idx="64400">
                  <c:v>0.986011623456165</c:v>
                </c:pt>
                <c:pt idx="64401">
                  <c:v>0.98602532006523402</c:v>
                </c:pt>
                <c:pt idx="64402">
                  <c:v>0.98602324032792599</c:v>
                </c:pt>
                <c:pt idx="64403">
                  <c:v>0.98586363964736201</c:v>
                </c:pt>
                <c:pt idx="64404">
                  <c:v>0.98596630414080999</c:v>
                </c:pt>
                <c:pt idx="64405">
                  <c:v>0.98593894793275205</c:v>
                </c:pt>
                <c:pt idx="64406">
                  <c:v>0.98597180830521203</c:v>
                </c:pt>
                <c:pt idx="64407">
                  <c:v>0.98594024931859703</c:v>
                </c:pt>
                <c:pt idx="64408">
                  <c:v>0.98598593947365398</c:v>
                </c:pt>
                <c:pt idx="64409">
                  <c:v>0.98595705478850704</c:v>
                </c:pt>
                <c:pt idx="64410">
                  <c:v>0.98603067865804395</c:v>
                </c:pt>
                <c:pt idx="64411">
                  <c:v>0.98595649837425503</c:v>
                </c:pt>
                <c:pt idx="64412">
                  <c:v>0.98610001674639303</c:v>
                </c:pt>
                <c:pt idx="64413">
                  <c:v>0.98599344497587005</c:v>
                </c:pt>
                <c:pt idx="64414">
                  <c:v>0.98601221592890897</c:v>
                </c:pt>
                <c:pt idx="64415">
                  <c:v>0.98601902539364294</c:v>
                </c:pt>
                <c:pt idx="64416">
                  <c:v>0.98587487035601795</c:v>
                </c:pt>
                <c:pt idx="64417">
                  <c:v>0.98591661488209104</c:v>
                </c:pt>
                <c:pt idx="64418">
                  <c:v>0.98583916991746701</c:v>
                </c:pt>
                <c:pt idx="64419">
                  <c:v>0.98594323912350701</c:v>
                </c:pt>
                <c:pt idx="64420">
                  <c:v>0.98604635210943503</c:v>
                </c:pt>
                <c:pt idx="64421">
                  <c:v>0.98606578700852698</c:v>
                </c:pt>
                <c:pt idx="64422">
                  <c:v>0.98605862539743905</c:v>
                </c:pt>
                <c:pt idx="64423">
                  <c:v>0.98602246038850305</c:v>
                </c:pt>
                <c:pt idx="64424">
                  <c:v>0.98600626798851398</c:v>
                </c:pt>
                <c:pt idx="64425">
                  <c:v>0.98600127747010802</c:v>
                </c:pt>
                <c:pt idx="64426">
                  <c:v>0.98594183223494003</c:v>
                </c:pt>
                <c:pt idx="64427">
                  <c:v>0.98602492383357698</c:v>
                </c:pt>
                <c:pt idx="64428">
                  <c:v>0.98590908847689196</c:v>
                </c:pt>
                <c:pt idx="64429">
                  <c:v>0.98593395501851999</c:v>
                </c:pt>
                <c:pt idx="64430">
                  <c:v>0.98593835915901495</c:v>
                </c:pt>
                <c:pt idx="64431">
                  <c:v>0.98592200089445903</c:v>
                </c:pt>
                <c:pt idx="64432">
                  <c:v>0.98608034453795201</c:v>
                </c:pt>
                <c:pt idx="64433">
                  <c:v>0.98582536319069203</c:v>
                </c:pt>
                <c:pt idx="64434">
                  <c:v>0.98595408395641404</c:v>
                </c:pt>
                <c:pt idx="64435">
                  <c:v>0.98600174627506298</c:v>
                </c:pt>
                <c:pt idx="64436">
                  <c:v>0.986017078261619</c:v>
                </c:pt>
                <c:pt idx="64437">
                  <c:v>0.98596919404656003</c:v>
                </c:pt>
                <c:pt idx="64438">
                  <c:v>0.98601308006260902</c:v>
                </c:pt>
                <c:pt idx="64439">
                  <c:v>0.98585279076522603</c:v>
                </c:pt>
                <c:pt idx="64440">
                  <c:v>0.98600161396709696</c:v>
                </c:pt>
                <c:pt idx="64441">
                  <c:v>0.98594978314070703</c:v>
                </c:pt>
                <c:pt idx="64442">
                  <c:v>0.98587642035448797</c:v>
                </c:pt>
                <c:pt idx="64443">
                  <c:v>0.98610737983261798</c:v>
                </c:pt>
                <c:pt idx="64444">
                  <c:v>0.98595007103167798</c:v>
                </c:pt>
                <c:pt idx="64445">
                  <c:v>0.98604348880678105</c:v>
                </c:pt>
                <c:pt idx="64446">
                  <c:v>0.98589537873686195</c:v>
                </c:pt>
                <c:pt idx="64447">
                  <c:v>0.98607094647673499</c:v>
                </c:pt>
                <c:pt idx="64448">
                  <c:v>0.98603211456141204</c:v>
                </c:pt>
                <c:pt idx="64449">
                  <c:v>0.98598570507489003</c:v>
                </c:pt>
                <c:pt idx="64450">
                  <c:v>0.98599095641855194</c:v>
                </c:pt>
                <c:pt idx="64451">
                  <c:v>0.98602395193569903</c:v>
                </c:pt>
                <c:pt idx="64452">
                  <c:v>0.98604528395397895</c:v>
                </c:pt>
                <c:pt idx="64453">
                  <c:v>0.98600727300820601</c:v>
                </c:pt>
                <c:pt idx="64454">
                  <c:v>0.98600061574507503</c:v>
                </c:pt>
                <c:pt idx="64455">
                  <c:v>0.98603974267265404</c:v>
                </c:pt>
                <c:pt idx="64456">
                  <c:v>0.98591000023657804</c:v>
                </c:pt>
                <c:pt idx="64457">
                  <c:v>0.98602995500226798</c:v>
                </c:pt>
                <c:pt idx="64458">
                  <c:v>0.98584330831017997</c:v>
                </c:pt>
                <c:pt idx="64459">
                  <c:v>0.985969755215517</c:v>
                </c:pt>
                <c:pt idx="64460">
                  <c:v>0.98587036600855305</c:v>
                </c:pt>
                <c:pt idx="64461">
                  <c:v>0.98602164348723997</c:v>
                </c:pt>
                <c:pt idx="64462">
                  <c:v>0.98602318000709499</c:v>
                </c:pt>
                <c:pt idx="64463">
                  <c:v>0.98604573978005805</c:v>
                </c:pt>
                <c:pt idx="64464">
                  <c:v>0.98599651882414296</c:v>
                </c:pt>
                <c:pt idx="64465">
                  <c:v>0.98597220968086896</c:v>
                </c:pt>
                <c:pt idx="64466">
                  <c:v>0.98599379990116498</c:v>
                </c:pt>
                <c:pt idx="64467">
                  <c:v>0.98595906715569004</c:v>
                </c:pt>
                <c:pt idx="64468">
                  <c:v>0.98586188831647803</c:v>
                </c:pt>
                <c:pt idx="64469">
                  <c:v>0.98592952130911105</c:v>
                </c:pt>
                <c:pt idx="64470">
                  <c:v>0.98597559676684898</c:v>
                </c:pt>
                <c:pt idx="64471">
                  <c:v>0.98600647542254305</c:v>
                </c:pt>
                <c:pt idx="64472">
                  <c:v>0.98595367280701696</c:v>
                </c:pt>
                <c:pt idx="64473">
                  <c:v>0.98593822397884301</c:v>
                </c:pt>
                <c:pt idx="64474">
                  <c:v>0.98584077774971002</c:v>
                </c:pt>
                <c:pt idx="64475">
                  <c:v>0.98593904249752695</c:v>
                </c:pt>
                <c:pt idx="64476">
                  <c:v>0.98601515126837103</c:v>
                </c:pt>
                <c:pt idx="64477">
                  <c:v>0.98599447702077603</c:v>
                </c:pt>
                <c:pt idx="64478">
                  <c:v>0.98610201804012398</c:v>
                </c:pt>
                <c:pt idx="64479">
                  <c:v>0.985978734040029</c:v>
                </c:pt>
                <c:pt idx="64480">
                  <c:v>0.98591743117738195</c:v>
                </c:pt>
                <c:pt idx="64481">
                  <c:v>0.98595045500659495</c:v>
                </c:pt>
                <c:pt idx="64482">
                  <c:v>0.98600766769227499</c:v>
                </c:pt>
                <c:pt idx="64483">
                  <c:v>0.98597175457810504</c:v>
                </c:pt>
                <c:pt idx="64484">
                  <c:v>0.98602049001306602</c:v>
                </c:pt>
                <c:pt idx="64485">
                  <c:v>0.98589156115863097</c:v>
                </c:pt>
                <c:pt idx="64486">
                  <c:v>0.98593113921035702</c:v>
                </c:pt>
                <c:pt idx="64487">
                  <c:v>0.98602078256160997</c:v>
                </c:pt>
                <c:pt idx="64488">
                  <c:v>0.98605871821044699</c:v>
                </c:pt>
                <c:pt idx="64489">
                  <c:v>0.98601326568879499</c:v>
                </c:pt>
                <c:pt idx="64490">
                  <c:v>0.98598291734583898</c:v>
                </c:pt>
                <c:pt idx="64491">
                  <c:v>0.98602039144903397</c:v>
                </c:pt>
                <c:pt idx="64492">
                  <c:v>0.98587178983343005</c:v>
                </c:pt>
                <c:pt idx="64493">
                  <c:v>0.98608484326712498</c:v>
                </c:pt>
                <c:pt idx="64494">
                  <c:v>0.98590485372483305</c:v>
                </c:pt>
                <c:pt idx="64495">
                  <c:v>0.98599068725951999</c:v>
                </c:pt>
                <c:pt idx="64496">
                  <c:v>0.98598998219095801</c:v>
                </c:pt>
                <c:pt idx="64497">
                  <c:v>0.98612084688311397</c:v>
                </c:pt>
                <c:pt idx="64498">
                  <c:v>0.98601920250669595</c:v>
                </c:pt>
                <c:pt idx="64499">
                  <c:v>0.98595010954361395</c:v>
                </c:pt>
                <c:pt idx="64500">
                  <c:v>0.98595485228124102</c:v>
                </c:pt>
                <c:pt idx="64501">
                  <c:v>0.98590406917742401</c:v>
                </c:pt>
                <c:pt idx="64502">
                  <c:v>0.98606460244876604</c:v>
                </c:pt>
                <c:pt idx="64503">
                  <c:v>0.98592672034522899</c:v>
                </c:pt>
                <c:pt idx="64504">
                  <c:v>0.98586518954107805</c:v>
                </c:pt>
                <c:pt idx="64505">
                  <c:v>0.985960079130213</c:v>
                </c:pt>
                <c:pt idx="64506">
                  <c:v>0.98608362610560896</c:v>
                </c:pt>
                <c:pt idx="64507">
                  <c:v>0.98592364350087802</c:v>
                </c:pt>
                <c:pt idx="64508">
                  <c:v>0.98609609586682001</c:v>
                </c:pt>
                <c:pt idx="64509">
                  <c:v>0.98599682965940105</c:v>
                </c:pt>
                <c:pt idx="64510">
                  <c:v>0.98587461023992295</c:v>
                </c:pt>
                <c:pt idx="64511">
                  <c:v>0.98603141612852296</c:v>
                </c:pt>
                <c:pt idx="64512">
                  <c:v>0.98592716069268305</c:v>
                </c:pt>
                <c:pt idx="64513">
                  <c:v>0.98613281878000603</c:v>
                </c:pt>
                <c:pt idx="64514">
                  <c:v>0.98593588327554604</c:v>
                </c:pt>
                <c:pt idx="64515">
                  <c:v>0.98595418002128599</c:v>
                </c:pt>
                <c:pt idx="64516">
                  <c:v>0.98593466305625199</c:v>
                </c:pt>
                <c:pt idx="64517">
                  <c:v>0.98599354434612896</c:v>
                </c:pt>
                <c:pt idx="64518">
                  <c:v>0.98599261564028895</c:v>
                </c:pt>
                <c:pt idx="64519">
                  <c:v>0.98588117685375398</c:v>
                </c:pt>
                <c:pt idx="64520">
                  <c:v>0.98598337432565597</c:v>
                </c:pt>
                <c:pt idx="64521">
                  <c:v>0.98607061920733896</c:v>
                </c:pt>
                <c:pt idx="64522">
                  <c:v>0.98598303732500403</c:v>
                </c:pt>
                <c:pt idx="64523">
                  <c:v>0.98594735761466701</c:v>
                </c:pt>
                <c:pt idx="64524">
                  <c:v>0.98585693752266301</c:v>
                </c:pt>
                <c:pt idx="64525">
                  <c:v>0.986074355386242</c:v>
                </c:pt>
                <c:pt idx="64526">
                  <c:v>0.98598027476251604</c:v>
                </c:pt>
                <c:pt idx="64527">
                  <c:v>0.98603085867520701</c:v>
                </c:pt>
                <c:pt idx="64528">
                  <c:v>0.98587705105276702</c:v>
                </c:pt>
                <c:pt idx="64529">
                  <c:v>0.98600876063619602</c:v>
                </c:pt>
                <c:pt idx="64530">
                  <c:v>0.98590839934512298</c:v>
                </c:pt>
                <c:pt idx="64531">
                  <c:v>0.985975730981275</c:v>
                </c:pt>
                <c:pt idx="64532">
                  <c:v>0.98595209377290205</c:v>
                </c:pt>
                <c:pt idx="64533">
                  <c:v>0.98591347120012496</c:v>
                </c:pt>
                <c:pt idx="64534">
                  <c:v>0.98592860259427795</c:v>
                </c:pt>
                <c:pt idx="64535">
                  <c:v>0.98602357890822501</c:v>
                </c:pt>
                <c:pt idx="64536">
                  <c:v>0.98596617926432195</c:v>
                </c:pt>
                <c:pt idx="64537">
                  <c:v>0.98596831126512796</c:v>
                </c:pt>
                <c:pt idx="64538">
                  <c:v>0.98592189858066603</c:v>
                </c:pt>
                <c:pt idx="64539">
                  <c:v>0.98589613764220596</c:v>
                </c:pt>
                <c:pt idx="64540">
                  <c:v>0.98596423978613601</c:v>
                </c:pt>
                <c:pt idx="64541">
                  <c:v>0.986000523856563</c:v>
                </c:pt>
                <c:pt idx="64542">
                  <c:v>0.98608360770456405</c:v>
                </c:pt>
                <c:pt idx="64543">
                  <c:v>0.98595229591709199</c:v>
                </c:pt>
                <c:pt idx="64544">
                  <c:v>0.98588578240176905</c:v>
                </c:pt>
                <c:pt idx="64545">
                  <c:v>0.98589641448672305</c:v>
                </c:pt>
                <c:pt idx="64546">
                  <c:v>0.98596354011063003</c:v>
                </c:pt>
                <c:pt idx="64547">
                  <c:v>0.98593670328201199</c:v>
                </c:pt>
                <c:pt idx="64548">
                  <c:v>0.98596250182652501</c:v>
                </c:pt>
                <c:pt idx="64549">
                  <c:v>0.98599997356241798</c:v>
                </c:pt>
                <c:pt idx="64550">
                  <c:v>0.98603783435443304</c:v>
                </c:pt>
                <c:pt idx="64551">
                  <c:v>0.98602634683327905</c:v>
                </c:pt>
                <c:pt idx="64552">
                  <c:v>0.98602067016894002</c:v>
                </c:pt>
                <c:pt idx="64553">
                  <c:v>0.98598119339772805</c:v>
                </c:pt>
                <c:pt idx="64554">
                  <c:v>0.98597356894009502</c:v>
                </c:pt>
                <c:pt idx="64555">
                  <c:v>0.985860104418115</c:v>
                </c:pt>
                <c:pt idx="64556">
                  <c:v>0.98604694401344894</c:v>
                </c:pt>
                <c:pt idx="64557">
                  <c:v>0.98603825182578797</c:v>
                </c:pt>
                <c:pt idx="64558">
                  <c:v>0.98584991733514804</c:v>
                </c:pt>
                <c:pt idx="64559">
                  <c:v>0.98592956627339001</c:v>
                </c:pt>
                <c:pt idx="64560">
                  <c:v>0.98589731871143804</c:v>
                </c:pt>
                <c:pt idx="64561">
                  <c:v>0.98593208991475401</c:v>
                </c:pt>
                <c:pt idx="64562">
                  <c:v>0.98601238294067195</c:v>
                </c:pt>
                <c:pt idx="64563">
                  <c:v>0.98595098028894201</c:v>
                </c:pt>
                <c:pt idx="64564">
                  <c:v>0.98607552410585797</c:v>
                </c:pt>
                <c:pt idx="64565">
                  <c:v>0.98598951930583301</c:v>
                </c:pt>
                <c:pt idx="64566">
                  <c:v>0.98592675771332305</c:v>
                </c:pt>
                <c:pt idx="64567">
                  <c:v>0.98601338171409503</c:v>
                </c:pt>
                <c:pt idx="64568">
                  <c:v>0.98600418630367903</c:v>
                </c:pt>
                <c:pt idx="64569">
                  <c:v>0.98603473633836602</c:v>
                </c:pt>
                <c:pt idx="64570">
                  <c:v>0.98600289029565202</c:v>
                </c:pt>
                <c:pt idx="64571">
                  <c:v>0.98605397868642797</c:v>
                </c:pt>
                <c:pt idx="64572">
                  <c:v>0.985891327085059</c:v>
                </c:pt>
                <c:pt idx="64573">
                  <c:v>0.986063395504718</c:v>
                </c:pt>
                <c:pt idx="64574">
                  <c:v>0.98597989291995702</c:v>
                </c:pt>
                <c:pt idx="64575">
                  <c:v>0.98601594021494199</c:v>
                </c:pt>
                <c:pt idx="64576">
                  <c:v>0.98597668057919796</c:v>
                </c:pt>
                <c:pt idx="64577">
                  <c:v>0.98590870377741702</c:v>
                </c:pt>
                <c:pt idx="64578">
                  <c:v>0.98586666938003498</c:v>
                </c:pt>
                <c:pt idx="64579">
                  <c:v>0.98594473876690103</c:v>
                </c:pt>
                <c:pt idx="64580">
                  <c:v>0.98596530459077303</c:v>
                </c:pt>
                <c:pt idx="64581">
                  <c:v>0.98605867424758098</c:v>
                </c:pt>
                <c:pt idx="64582">
                  <c:v>0.985948461773545</c:v>
                </c:pt>
                <c:pt idx="64583">
                  <c:v>0.98605924238685205</c:v>
                </c:pt>
                <c:pt idx="64584">
                  <c:v>0.98591650421052901</c:v>
                </c:pt>
                <c:pt idx="64585">
                  <c:v>0.98590328356609103</c:v>
                </c:pt>
                <c:pt idx="64586">
                  <c:v>0.98587702628854301</c:v>
                </c:pt>
                <c:pt idx="64587">
                  <c:v>0.98590750340896705</c:v>
                </c:pt>
                <c:pt idx="64588">
                  <c:v>0.98603229425040795</c:v>
                </c:pt>
                <c:pt idx="64589">
                  <c:v>0.98590328955045803</c:v>
                </c:pt>
                <c:pt idx="64590">
                  <c:v>0.98603816282590695</c:v>
                </c:pt>
                <c:pt idx="64591">
                  <c:v>0.98591219811379505</c:v>
                </c:pt>
                <c:pt idx="64592">
                  <c:v>0.98616601388402603</c:v>
                </c:pt>
                <c:pt idx="64593">
                  <c:v>0.98593633016365201</c:v>
                </c:pt>
                <c:pt idx="64594">
                  <c:v>0.98607888168934699</c:v>
                </c:pt>
                <c:pt idx="64595">
                  <c:v>0.98594415744524599</c:v>
                </c:pt>
                <c:pt idx="64596">
                  <c:v>0.98604188024214001</c:v>
                </c:pt>
                <c:pt idx="64597">
                  <c:v>0.98594616351954101</c:v>
                </c:pt>
                <c:pt idx="64598">
                  <c:v>0.98601023943823496</c:v>
                </c:pt>
                <c:pt idx="64599">
                  <c:v>0.98598665954255604</c:v>
                </c:pt>
                <c:pt idx="64600">
                  <c:v>0.98598921941342499</c:v>
                </c:pt>
                <c:pt idx="64601">
                  <c:v>0.98596375023780602</c:v>
                </c:pt>
                <c:pt idx="64602">
                  <c:v>0.98601481217157705</c:v>
                </c:pt>
                <c:pt idx="64603">
                  <c:v>0.98603567528869496</c:v>
                </c:pt>
                <c:pt idx="64604">
                  <c:v>0.98595172447679102</c:v>
                </c:pt>
                <c:pt idx="64605">
                  <c:v>0.985963484661459</c:v>
                </c:pt>
                <c:pt idx="64606">
                  <c:v>0.98594754966723797</c:v>
                </c:pt>
                <c:pt idx="64607">
                  <c:v>0.98588390704648599</c:v>
                </c:pt>
                <c:pt idx="64608">
                  <c:v>0.98591598297163596</c:v>
                </c:pt>
                <c:pt idx="64609">
                  <c:v>0.98591150234900404</c:v>
                </c:pt>
                <c:pt idx="64610">
                  <c:v>0.98596411943441697</c:v>
                </c:pt>
                <c:pt idx="64611">
                  <c:v>0.98605451009210798</c:v>
                </c:pt>
                <c:pt idx="64612">
                  <c:v>0.98591767171865496</c:v>
                </c:pt>
                <c:pt idx="64613">
                  <c:v>0.98592838829777996</c:v>
                </c:pt>
                <c:pt idx="64614">
                  <c:v>0.98591606571110901</c:v>
                </c:pt>
                <c:pt idx="64615">
                  <c:v>0.98602143077951498</c:v>
                </c:pt>
                <c:pt idx="64616">
                  <c:v>0.98604579426799099</c:v>
                </c:pt>
                <c:pt idx="64617">
                  <c:v>0.98604675031077904</c:v>
                </c:pt>
                <c:pt idx="64618">
                  <c:v>0.98593465648199896</c:v>
                </c:pt>
                <c:pt idx="64619">
                  <c:v>0.98596625269663096</c:v>
                </c:pt>
                <c:pt idx="64620">
                  <c:v>0.98591816342774896</c:v>
                </c:pt>
                <c:pt idx="64621">
                  <c:v>0.98596071417883802</c:v>
                </c:pt>
                <c:pt idx="64622">
                  <c:v>0.98598304448424701</c:v>
                </c:pt>
                <c:pt idx="64623">
                  <c:v>0.98589080674819396</c:v>
                </c:pt>
                <c:pt idx="64624">
                  <c:v>0.98596878059071102</c:v>
                </c:pt>
                <c:pt idx="64625">
                  <c:v>0.98601143430625704</c:v>
                </c:pt>
                <c:pt idx="64626">
                  <c:v>0.98599681647899795</c:v>
                </c:pt>
                <c:pt idx="64627">
                  <c:v>0.98599553701517395</c:v>
                </c:pt>
                <c:pt idx="64628">
                  <c:v>0.98593520270619694</c:v>
                </c:pt>
                <c:pt idx="64629">
                  <c:v>0.98603008085951105</c:v>
                </c:pt>
                <c:pt idx="64630">
                  <c:v>0.98598315513621604</c:v>
                </c:pt>
                <c:pt idx="64631">
                  <c:v>0.98594922939155705</c:v>
                </c:pt>
                <c:pt idx="64632">
                  <c:v>0.98603354297638102</c:v>
                </c:pt>
                <c:pt idx="64633">
                  <c:v>0.98587494803920905</c:v>
                </c:pt>
                <c:pt idx="64634">
                  <c:v>0.98599529969303101</c:v>
                </c:pt>
                <c:pt idx="64635">
                  <c:v>0.98594628106721005</c:v>
                </c:pt>
                <c:pt idx="64636">
                  <c:v>0.98588938539939297</c:v>
                </c:pt>
                <c:pt idx="64637">
                  <c:v>0.98592226322183996</c:v>
                </c:pt>
                <c:pt idx="64638">
                  <c:v>0.98599242363266903</c:v>
                </c:pt>
                <c:pt idx="64639">
                  <c:v>0.98596537764858205</c:v>
                </c:pt>
                <c:pt idx="64640">
                  <c:v>0.98589621362775404</c:v>
                </c:pt>
                <c:pt idx="64641">
                  <c:v>0.98596527965531899</c:v>
                </c:pt>
                <c:pt idx="64642">
                  <c:v>0.98594160366579997</c:v>
                </c:pt>
                <c:pt idx="64643">
                  <c:v>0.98597098049535803</c:v>
                </c:pt>
                <c:pt idx="64644">
                  <c:v>0.98592093530749902</c:v>
                </c:pt>
                <c:pt idx="64645">
                  <c:v>0.98603431297904098</c:v>
                </c:pt>
                <c:pt idx="64646">
                  <c:v>0.98587438502369495</c:v>
                </c:pt>
                <c:pt idx="64647">
                  <c:v>0.98598482891550199</c:v>
                </c:pt>
                <c:pt idx="64648">
                  <c:v>0.98595766437897003</c:v>
                </c:pt>
                <c:pt idx="64649">
                  <c:v>0.98602004098616303</c:v>
                </c:pt>
                <c:pt idx="64650">
                  <c:v>0.98609041409385501</c:v>
                </c:pt>
                <c:pt idx="64651">
                  <c:v>0.98596861824957405</c:v>
                </c:pt>
                <c:pt idx="64652">
                  <c:v>0.98597452129786101</c:v>
                </c:pt>
                <c:pt idx="64653">
                  <c:v>0.98591148114303595</c:v>
                </c:pt>
                <c:pt idx="64654">
                  <c:v>0.98589294802702199</c:v>
                </c:pt>
                <c:pt idx="64655">
                  <c:v>0.98596931763588802</c:v>
                </c:pt>
                <c:pt idx="64656">
                  <c:v>0.98596943162980799</c:v>
                </c:pt>
                <c:pt idx="64657">
                  <c:v>0.98603976223931</c:v>
                </c:pt>
                <c:pt idx="64658">
                  <c:v>0.98581193101019604</c:v>
                </c:pt>
                <c:pt idx="64659">
                  <c:v>0.98593211767224298</c:v>
                </c:pt>
                <c:pt idx="64660">
                  <c:v>0.98596271104856303</c:v>
                </c:pt>
                <c:pt idx="64661">
                  <c:v>0.98597297446022103</c:v>
                </c:pt>
                <c:pt idx="64662">
                  <c:v>0.98596209795646395</c:v>
                </c:pt>
                <c:pt idx="64663">
                  <c:v>0.986003301065149</c:v>
                </c:pt>
                <c:pt idx="64664">
                  <c:v>0.98599816988216105</c:v>
                </c:pt>
                <c:pt idx="64665">
                  <c:v>0.98604644702270805</c:v>
                </c:pt>
                <c:pt idx="64666">
                  <c:v>0.98591458150968003</c:v>
                </c:pt>
                <c:pt idx="64667">
                  <c:v>0.98592281244716395</c:v>
                </c:pt>
                <c:pt idx="64668">
                  <c:v>0.98585355852657597</c:v>
                </c:pt>
                <c:pt idx="64669">
                  <c:v>0.98595204746727605</c:v>
                </c:pt>
                <c:pt idx="64670">
                  <c:v>0.985991738107724</c:v>
                </c:pt>
                <c:pt idx="64671">
                  <c:v>0.98600642958693896</c:v>
                </c:pt>
                <c:pt idx="64672">
                  <c:v>0.985908582512111</c:v>
                </c:pt>
                <c:pt idx="64673">
                  <c:v>0.98597567513266204</c:v>
                </c:pt>
                <c:pt idx="64674">
                  <c:v>0.98590963667565001</c:v>
                </c:pt>
                <c:pt idx="64675">
                  <c:v>0.98595453517039999</c:v>
                </c:pt>
                <c:pt idx="64676">
                  <c:v>0.98594365794737104</c:v>
                </c:pt>
                <c:pt idx="64677">
                  <c:v>0.98601095063107802</c:v>
                </c:pt>
                <c:pt idx="64678">
                  <c:v>0.98607986164244799</c:v>
                </c:pt>
                <c:pt idx="64679">
                  <c:v>0.98585095892701702</c:v>
                </c:pt>
                <c:pt idx="64680">
                  <c:v>0.98600877085708505</c:v>
                </c:pt>
                <c:pt idx="64681">
                  <c:v>0.98598583544452401</c:v>
                </c:pt>
                <c:pt idx="64682">
                  <c:v>0.98601754734048397</c:v>
                </c:pt>
                <c:pt idx="64683">
                  <c:v>0.98593914277665995</c:v>
                </c:pt>
                <c:pt idx="64684">
                  <c:v>0.98594608627176905</c:v>
                </c:pt>
                <c:pt idx="64685">
                  <c:v>0.98601581298371399</c:v>
                </c:pt>
                <c:pt idx="64686">
                  <c:v>0.98598896157461302</c:v>
                </c:pt>
                <c:pt idx="64687">
                  <c:v>0.98593444598524804</c:v>
                </c:pt>
                <c:pt idx="64688">
                  <c:v>0.98597121682820499</c:v>
                </c:pt>
                <c:pt idx="64689">
                  <c:v>0.98583400874896598</c:v>
                </c:pt>
                <c:pt idx="64690">
                  <c:v>0.98596506118208105</c:v>
                </c:pt>
                <c:pt idx="64691">
                  <c:v>0.98601546746066204</c:v>
                </c:pt>
                <c:pt idx="64692">
                  <c:v>0.98580280108875595</c:v>
                </c:pt>
                <c:pt idx="64693">
                  <c:v>0.98600270155728298</c:v>
                </c:pt>
                <c:pt idx="64694">
                  <c:v>0.98596557992183098</c:v>
                </c:pt>
                <c:pt idx="64695">
                  <c:v>0.98594152450849204</c:v>
                </c:pt>
                <c:pt idx="64696">
                  <c:v>0.98599079499752695</c:v>
                </c:pt>
                <c:pt idx="64697">
                  <c:v>0.98592934680611899</c:v>
                </c:pt>
                <c:pt idx="64698">
                  <c:v>0.98597655859169797</c:v>
                </c:pt>
                <c:pt idx="64699">
                  <c:v>0.98583226138338698</c:v>
                </c:pt>
                <c:pt idx="64700">
                  <c:v>0.98600210957325296</c:v>
                </c:pt>
                <c:pt idx="64701">
                  <c:v>0.98598085981961803</c:v>
                </c:pt>
                <c:pt idx="64702">
                  <c:v>0.98605968147466205</c:v>
                </c:pt>
                <c:pt idx="64703">
                  <c:v>0.98591325345754899</c:v>
                </c:pt>
                <c:pt idx="64704">
                  <c:v>0.98592295264084695</c:v>
                </c:pt>
                <c:pt idx="64705">
                  <c:v>0.98608365731647096</c:v>
                </c:pt>
                <c:pt idx="64706">
                  <c:v>0.98592305232663902</c:v>
                </c:pt>
                <c:pt idx="64707">
                  <c:v>0.98608429356954796</c:v>
                </c:pt>
                <c:pt idx="64708">
                  <c:v>0.98596886787335802</c:v>
                </c:pt>
                <c:pt idx="64709">
                  <c:v>0.98592229463285497</c:v>
                </c:pt>
                <c:pt idx="64710">
                  <c:v>0.98587673396917996</c:v>
                </c:pt>
                <c:pt idx="64711">
                  <c:v>0.98606580021263701</c:v>
                </c:pt>
                <c:pt idx="64712">
                  <c:v>0.98596601581791299</c:v>
                </c:pt>
                <c:pt idx="64713">
                  <c:v>0.98595603871109005</c:v>
                </c:pt>
                <c:pt idx="64714">
                  <c:v>0.98593226974021497</c:v>
                </c:pt>
                <c:pt idx="64715">
                  <c:v>0.98602466060002603</c:v>
                </c:pt>
                <c:pt idx="64716">
                  <c:v>0.98598357841490003</c:v>
                </c:pt>
                <c:pt idx="64717">
                  <c:v>0.98598951451905603</c:v>
                </c:pt>
                <c:pt idx="64718">
                  <c:v>0.985861567510114</c:v>
                </c:pt>
                <c:pt idx="64719">
                  <c:v>0.98598264330810104</c:v>
                </c:pt>
                <c:pt idx="64720">
                  <c:v>0.98600124490395802</c:v>
                </c:pt>
                <c:pt idx="64721">
                  <c:v>0.98595463208175305</c:v>
                </c:pt>
                <c:pt idx="64722">
                  <c:v>0.98596227794813796</c:v>
                </c:pt>
                <c:pt idx="64723">
                  <c:v>0.98593545924299197</c:v>
                </c:pt>
                <c:pt idx="64724">
                  <c:v>0.98589129260021002</c:v>
                </c:pt>
                <c:pt idx="64725">
                  <c:v>0.98602141815492805</c:v>
                </c:pt>
                <c:pt idx="64726">
                  <c:v>0.985892300054933</c:v>
                </c:pt>
                <c:pt idx="64727">
                  <c:v>0.98590950190867999</c:v>
                </c:pt>
                <c:pt idx="64728">
                  <c:v>0.985882840512188</c:v>
                </c:pt>
                <c:pt idx="64729">
                  <c:v>0.98597615383424198</c:v>
                </c:pt>
                <c:pt idx="64730">
                  <c:v>0.98588449748922902</c:v>
                </c:pt>
                <c:pt idx="64731">
                  <c:v>0.98599043996151103</c:v>
                </c:pt>
                <c:pt idx="64732">
                  <c:v>0.98588184990772298</c:v>
                </c:pt>
                <c:pt idx="64733">
                  <c:v>0.98601832797169398</c:v>
                </c:pt>
                <c:pt idx="64734">
                  <c:v>0.98592134837484402</c:v>
                </c:pt>
                <c:pt idx="64735">
                  <c:v>0.98601415620544797</c:v>
                </c:pt>
                <c:pt idx="64736">
                  <c:v>0.98607185329999503</c:v>
                </c:pt>
                <c:pt idx="64737">
                  <c:v>0.98597975420148098</c:v>
                </c:pt>
                <c:pt idx="64738">
                  <c:v>0.98599726039998203</c:v>
                </c:pt>
                <c:pt idx="64739">
                  <c:v>0.98593950397151398</c:v>
                </c:pt>
                <c:pt idx="64740">
                  <c:v>0.98587392204761204</c:v>
                </c:pt>
                <c:pt idx="64741">
                  <c:v>0.98603148717671596</c:v>
                </c:pt>
                <c:pt idx="64742">
                  <c:v>0.98597608643382395</c:v>
                </c:pt>
                <c:pt idx="64743">
                  <c:v>0.98610347304081303</c:v>
                </c:pt>
                <c:pt idx="64744">
                  <c:v>0.98580827622626399</c:v>
                </c:pt>
                <c:pt idx="64745">
                  <c:v>0.98606132264604396</c:v>
                </c:pt>
                <c:pt idx="64746">
                  <c:v>0.98593206746268303</c:v>
                </c:pt>
                <c:pt idx="64747">
                  <c:v>0.98607315707490595</c:v>
                </c:pt>
                <c:pt idx="64748">
                  <c:v>0.98591181787575599</c:v>
                </c:pt>
                <c:pt idx="64749">
                  <c:v>0.98596988221567206</c:v>
                </c:pt>
                <c:pt idx="64750">
                  <c:v>0.98592303577434803</c:v>
                </c:pt>
                <c:pt idx="64751">
                  <c:v>0.98598877776748195</c:v>
                </c:pt>
                <c:pt idx="64752">
                  <c:v>0.98607210260321398</c:v>
                </c:pt>
                <c:pt idx="64753">
                  <c:v>0.98595089470751995</c:v>
                </c:pt>
                <c:pt idx="64754">
                  <c:v>0.98585001444514997</c:v>
                </c:pt>
                <c:pt idx="64755">
                  <c:v>0.98601988856161304</c:v>
                </c:pt>
                <c:pt idx="64756">
                  <c:v>0.98613113144658204</c:v>
                </c:pt>
                <c:pt idx="64757">
                  <c:v>0.98597047257159298</c:v>
                </c:pt>
                <c:pt idx="64758">
                  <c:v>0.98600773362933802</c:v>
                </c:pt>
                <c:pt idx="64759">
                  <c:v>0.98592172024619196</c:v>
                </c:pt>
                <c:pt idx="64760">
                  <c:v>0.98587040518744595</c:v>
                </c:pt>
                <c:pt idx="64761">
                  <c:v>0.98596839894113497</c:v>
                </c:pt>
                <c:pt idx="64762">
                  <c:v>0.98596700577947405</c:v>
                </c:pt>
                <c:pt idx="64763">
                  <c:v>0.98601574118497004</c:v>
                </c:pt>
                <c:pt idx="64764">
                  <c:v>0.98590495259324396</c:v>
                </c:pt>
                <c:pt idx="64765">
                  <c:v>0.98589139586638297</c:v>
                </c:pt>
                <c:pt idx="64766">
                  <c:v>0.98596018537317898</c:v>
                </c:pt>
                <c:pt idx="64767">
                  <c:v>0.98590672116228495</c:v>
                </c:pt>
                <c:pt idx="64768">
                  <c:v>0.98589298934400904</c:v>
                </c:pt>
                <c:pt idx="64769">
                  <c:v>0.98596607775034195</c:v>
                </c:pt>
                <c:pt idx="64770">
                  <c:v>0.98603058500511198</c:v>
                </c:pt>
                <c:pt idx="64771">
                  <c:v>0.98597748840167998</c:v>
                </c:pt>
                <c:pt idx="64772">
                  <c:v>0.98603268794932497</c:v>
                </c:pt>
                <c:pt idx="64773">
                  <c:v>0.98597479955047695</c:v>
                </c:pt>
                <c:pt idx="64774">
                  <c:v>0.98597271570578005</c:v>
                </c:pt>
                <c:pt idx="64775">
                  <c:v>0.98594787076307</c:v>
                </c:pt>
                <c:pt idx="64776">
                  <c:v>0.98598765436654101</c:v>
                </c:pt>
                <c:pt idx="64777">
                  <c:v>0.98591394970468405</c:v>
                </c:pt>
                <c:pt idx="64778">
                  <c:v>0.98601099291612704</c:v>
                </c:pt>
                <c:pt idx="64779">
                  <c:v>0.98599462784381897</c:v>
                </c:pt>
                <c:pt idx="64780">
                  <c:v>0.98602968061122098</c:v>
                </c:pt>
                <c:pt idx="64781">
                  <c:v>0.98600978564305997</c:v>
                </c:pt>
                <c:pt idx="64782">
                  <c:v>0.98595117363712603</c:v>
                </c:pt>
                <c:pt idx="64783">
                  <c:v>0.98584939699458696</c:v>
                </c:pt>
                <c:pt idx="64784">
                  <c:v>0.98606291986079497</c:v>
                </c:pt>
                <c:pt idx="64785">
                  <c:v>0.98586834710426396</c:v>
                </c:pt>
                <c:pt idx="64786">
                  <c:v>0.98597272234445399</c:v>
                </c:pt>
                <c:pt idx="64787">
                  <c:v>0.98590643212178997</c:v>
                </c:pt>
                <c:pt idx="64788">
                  <c:v>0.98600758497624896</c:v>
                </c:pt>
                <c:pt idx="64789">
                  <c:v>0.98598408001174198</c:v>
                </c:pt>
                <c:pt idx="64790">
                  <c:v>0.98579795048084096</c:v>
                </c:pt>
                <c:pt idx="64791">
                  <c:v>0.98605894206702505</c:v>
                </c:pt>
                <c:pt idx="64792">
                  <c:v>0.985972857714006</c:v>
                </c:pt>
                <c:pt idx="64793">
                  <c:v>0.98599076209394898</c:v>
                </c:pt>
                <c:pt idx="64794">
                  <c:v>0.98593981751460702</c:v>
                </c:pt>
                <c:pt idx="64795">
                  <c:v>0.98605823047583296</c:v>
                </c:pt>
                <c:pt idx="64796">
                  <c:v>0.98595792151057104</c:v>
                </c:pt>
                <c:pt idx="64797">
                  <c:v>0.98601782933648896</c:v>
                </c:pt>
                <c:pt idx="64798">
                  <c:v>0.98590608355805398</c:v>
                </c:pt>
                <c:pt idx="64799">
                  <c:v>0.98599081301379399</c:v>
                </c:pt>
                <c:pt idx="64800">
                  <c:v>0.98584658409259296</c:v>
                </c:pt>
                <c:pt idx="64801">
                  <c:v>0.98588747783472297</c:v>
                </c:pt>
                <c:pt idx="64802">
                  <c:v>0.98601422845760001</c:v>
                </c:pt>
                <c:pt idx="64803">
                  <c:v>0.98592492018084898</c:v>
                </c:pt>
                <c:pt idx="64804">
                  <c:v>0.98596078361716399</c:v>
                </c:pt>
                <c:pt idx="64805">
                  <c:v>0.98607819101777505</c:v>
                </c:pt>
                <c:pt idx="64806">
                  <c:v>0.98604759027979405</c:v>
                </c:pt>
                <c:pt idx="64807">
                  <c:v>0.98588392790615897</c:v>
                </c:pt>
                <c:pt idx="64808">
                  <c:v>0.985913523636197</c:v>
                </c:pt>
                <c:pt idx="64809">
                  <c:v>0.98592918189189904</c:v>
                </c:pt>
                <c:pt idx="64810">
                  <c:v>0.98603018691956801</c:v>
                </c:pt>
                <c:pt idx="64811">
                  <c:v>0.98595259010603198</c:v>
                </c:pt>
                <c:pt idx="64812">
                  <c:v>0.98602602693144203</c:v>
                </c:pt>
                <c:pt idx="64813">
                  <c:v>0.98590126089043195</c:v>
                </c:pt>
                <c:pt idx="64814">
                  <c:v>0.98604376987013997</c:v>
                </c:pt>
                <c:pt idx="64815">
                  <c:v>0.98597840723911201</c:v>
                </c:pt>
                <c:pt idx="64816">
                  <c:v>0.98606666189320602</c:v>
                </c:pt>
                <c:pt idx="64817">
                  <c:v>0.986014678024276</c:v>
                </c:pt>
                <c:pt idx="64818">
                  <c:v>0.98588939624781502</c:v>
                </c:pt>
                <c:pt idx="64819">
                  <c:v>0.98591118366601505</c:v>
                </c:pt>
                <c:pt idx="64820">
                  <c:v>0.98599397198990002</c:v>
                </c:pt>
                <c:pt idx="64821">
                  <c:v>0.98603645546097396</c:v>
                </c:pt>
                <c:pt idx="64822">
                  <c:v>0.98598536399759495</c:v>
                </c:pt>
                <c:pt idx="64823">
                  <c:v>0.98593841297288698</c:v>
                </c:pt>
                <c:pt idx="64824">
                  <c:v>0.98599082786028902</c:v>
                </c:pt>
                <c:pt idx="64825">
                  <c:v>0.98612690319599605</c:v>
                </c:pt>
                <c:pt idx="64826">
                  <c:v>0.98592698123000899</c:v>
                </c:pt>
                <c:pt idx="64827">
                  <c:v>0.98591788545995596</c:v>
                </c:pt>
                <c:pt idx="64828">
                  <c:v>0.98597887155155495</c:v>
                </c:pt>
                <c:pt idx="64829">
                  <c:v>0.98592688924815297</c:v>
                </c:pt>
                <c:pt idx="64830">
                  <c:v>0.98600065353057897</c:v>
                </c:pt>
                <c:pt idx="64831">
                  <c:v>0.98596225530714998</c:v>
                </c:pt>
                <c:pt idx="64832">
                  <c:v>0.98602379763177805</c:v>
                </c:pt>
                <c:pt idx="64833">
                  <c:v>0.98597345191397601</c:v>
                </c:pt>
                <c:pt idx="64834">
                  <c:v>0.98593106737782898</c:v>
                </c:pt>
                <c:pt idx="64835">
                  <c:v>0.98599483319743397</c:v>
                </c:pt>
                <c:pt idx="64836">
                  <c:v>0.98591290029718204</c:v>
                </c:pt>
                <c:pt idx="64837">
                  <c:v>0.98594456881523196</c:v>
                </c:pt>
                <c:pt idx="64838">
                  <c:v>0.98592029644852597</c:v>
                </c:pt>
                <c:pt idx="64839">
                  <c:v>0.98593686488885102</c:v>
                </c:pt>
                <c:pt idx="64840">
                  <c:v>0.98604738723226204</c:v>
                </c:pt>
                <c:pt idx="64841">
                  <c:v>0.98585443936432204</c:v>
                </c:pt>
                <c:pt idx="64842">
                  <c:v>0.98595180800842797</c:v>
                </c:pt>
                <c:pt idx="64843">
                  <c:v>0.98601463384676502</c:v>
                </c:pt>
                <c:pt idx="64844">
                  <c:v>0.98599651893731799</c:v>
                </c:pt>
                <c:pt idx="64845">
                  <c:v>0.98595870702955102</c:v>
                </c:pt>
                <c:pt idx="64846">
                  <c:v>0.98595928991598003</c:v>
                </c:pt>
                <c:pt idx="64847">
                  <c:v>0.98601858470302595</c:v>
                </c:pt>
                <c:pt idx="64848">
                  <c:v>0.98591145265718505</c:v>
                </c:pt>
                <c:pt idx="64849">
                  <c:v>0.98602653588993705</c:v>
                </c:pt>
                <c:pt idx="64850">
                  <c:v>0.98585920311314201</c:v>
                </c:pt>
                <c:pt idx="64851">
                  <c:v>0.98605004945160302</c:v>
                </c:pt>
                <c:pt idx="64852">
                  <c:v>0.98604360921177603</c:v>
                </c:pt>
                <c:pt idx="64853">
                  <c:v>0.98589177625897595</c:v>
                </c:pt>
                <c:pt idx="64854">
                  <c:v>0.98598290666049204</c:v>
                </c:pt>
                <c:pt idx="64855">
                  <c:v>0.985949055053291</c:v>
                </c:pt>
                <c:pt idx="64856">
                  <c:v>0.98596084224340197</c:v>
                </c:pt>
                <c:pt idx="64857">
                  <c:v>0.985979362453416</c:v>
                </c:pt>
                <c:pt idx="64858">
                  <c:v>0.98584893332555401</c:v>
                </c:pt>
                <c:pt idx="64859">
                  <c:v>0.98601957349341796</c:v>
                </c:pt>
                <c:pt idx="64860">
                  <c:v>0.985883617307586</c:v>
                </c:pt>
                <c:pt idx="64861">
                  <c:v>0.98596244029865499</c:v>
                </c:pt>
                <c:pt idx="64862">
                  <c:v>0.98594855946975801</c:v>
                </c:pt>
                <c:pt idx="64863">
                  <c:v>0.98593572018804498</c:v>
                </c:pt>
                <c:pt idx="64864">
                  <c:v>0.98601183343822396</c:v>
                </c:pt>
                <c:pt idx="64865">
                  <c:v>0.985916841445166</c:v>
                </c:pt>
                <c:pt idx="64866">
                  <c:v>0.98605462208471195</c:v>
                </c:pt>
                <c:pt idx="64867">
                  <c:v>0.98588790173681995</c:v>
                </c:pt>
                <c:pt idx="64868">
                  <c:v>0.98600913631271303</c:v>
                </c:pt>
                <c:pt idx="64869">
                  <c:v>0.98603883785424495</c:v>
                </c:pt>
                <c:pt idx="64870">
                  <c:v>0.98595409636712195</c:v>
                </c:pt>
                <c:pt idx="64871">
                  <c:v>0.98603412008412095</c:v>
                </c:pt>
                <c:pt idx="64872">
                  <c:v>0.98594839681711899</c:v>
                </c:pt>
                <c:pt idx="64873">
                  <c:v>0.98594164714643895</c:v>
                </c:pt>
                <c:pt idx="64874">
                  <c:v>0.98603191963180004</c:v>
                </c:pt>
                <c:pt idx="64875">
                  <c:v>0.98599257251097205</c:v>
                </c:pt>
                <c:pt idx="64876">
                  <c:v>0.98603612551578101</c:v>
                </c:pt>
                <c:pt idx="64877">
                  <c:v>0.98599153573345399</c:v>
                </c:pt>
                <c:pt idx="64878">
                  <c:v>0.98587592842763905</c:v>
                </c:pt>
                <c:pt idx="64879">
                  <c:v>0.98587124954104399</c:v>
                </c:pt>
                <c:pt idx="64880">
                  <c:v>0.98593461171507502</c:v>
                </c:pt>
                <c:pt idx="64881">
                  <c:v>0.98595727843966396</c:v>
                </c:pt>
                <c:pt idx="64882">
                  <c:v>0.986000064558328</c:v>
                </c:pt>
                <c:pt idx="64883">
                  <c:v>0.98601182835133006</c:v>
                </c:pt>
                <c:pt idx="64884">
                  <c:v>0.98595391860186199</c:v>
                </c:pt>
                <c:pt idx="64885">
                  <c:v>0.98606228212582903</c:v>
                </c:pt>
                <c:pt idx="64886">
                  <c:v>0.985900060590159</c:v>
                </c:pt>
                <c:pt idx="64887">
                  <c:v>0.98600394306986605</c:v>
                </c:pt>
                <c:pt idx="64888">
                  <c:v>0.98598778481099902</c:v>
                </c:pt>
                <c:pt idx="64889">
                  <c:v>0.98585793983832604</c:v>
                </c:pt>
                <c:pt idx="64890">
                  <c:v>0.98602959835203396</c:v>
                </c:pt>
                <c:pt idx="64891">
                  <c:v>0.98597134859209301</c:v>
                </c:pt>
                <c:pt idx="64892">
                  <c:v>0.98604092686775702</c:v>
                </c:pt>
                <c:pt idx="64893">
                  <c:v>0.98598676816603104</c:v>
                </c:pt>
                <c:pt idx="64894">
                  <c:v>0.98605515140522704</c:v>
                </c:pt>
                <c:pt idx="64895">
                  <c:v>0.98605383552446502</c:v>
                </c:pt>
                <c:pt idx="64896">
                  <c:v>0.98595612625324702</c:v>
                </c:pt>
                <c:pt idx="64897">
                  <c:v>0.98604973320381595</c:v>
                </c:pt>
                <c:pt idx="64898">
                  <c:v>0.98586560303388504</c:v>
                </c:pt>
                <c:pt idx="64899">
                  <c:v>0.98592783659449801</c:v>
                </c:pt>
                <c:pt idx="64900">
                  <c:v>0.98590375561702903</c:v>
                </c:pt>
                <c:pt idx="64901">
                  <c:v>0.98595280788099904</c:v>
                </c:pt>
                <c:pt idx="64902">
                  <c:v>0.98599809268758098</c:v>
                </c:pt>
                <c:pt idx="64903">
                  <c:v>0.985963566973174</c:v>
                </c:pt>
                <c:pt idx="64904">
                  <c:v>0.98600738205737104</c:v>
                </c:pt>
                <c:pt idx="64905">
                  <c:v>0.98592870941364796</c:v>
                </c:pt>
                <c:pt idx="64906">
                  <c:v>0.98606765002695795</c:v>
                </c:pt>
                <c:pt idx="64907">
                  <c:v>0.98605227393660499</c:v>
                </c:pt>
                <c:pt idx="64908">
                  <c:v>0.98601204408701704</c:v>
                </c:pt>
                <c:pt idx="64909">
                  <c:v>0.98595167383182103</c:v>
                </c:pt>
                <c:pt idx="64910">
                  <c:v>0.98603353503294799</c:v>
                </c:pt>
                <c:pt idx="64911">
                  <c:v>0.985967970165054</c:v>
                </c:pt>
                <c:pt idx="64912">
                  <c:v>0.98605955182011995</c:v>
                </c:pt>
                <c:pt idx="64913">
                  <c:v>0.98597282781862094</c:v>
                </c:pt>
                <c:pt idx="64914">
                  <c:v>0.98589700189538898</c:v>
                </c:pt>
                <c:pt idx="64915">
                  <c:v>0.98593670671766698</c:v>
                </c:pt>
                <c:pt idx="64916">
                  <c:v>0.98609802729301199</c:v>
                </c:pt>
                <c:pt idx="64917">
                  <c:v>0.98594458010489705</c:v>
                </c:pt>
                <c:pt idx="64918">
                  <c:v>0.98605043044361096</c:v>
                </c:pt>
                <c:pt idx="64919">
                  <c:v>0.98595375461106705</c:v>
                </c:pt>
                <c:pt idx="64920">
                  <c:v>0.98586497564630904</c:v>
                </c:pt>
                <c:pt idx="64921">
                  <c:v>0.98586827972317004</c:v>
                </c:pt>
                <c:pt idx="64922">
                  <c:v>0.98591102089816796</c:v>
                </c:pt>
                <c:pt idx="64923">
                  <c:v>0.98597846106192599</c:v>
                </c:pt>
                <c:pt idx="64924">
                  <c:v>0.98602576413570098</c:v>
                </c:pt>
                <c:pt idx="64925">
                  <c:v>0.98595837941866804</c:v>
                </c:pt>
                <c:pt idx="64926">
                  <c:v>0.98605674214845196</c:v>
                </c:pt>
                <c:pt idx="64927">
                  <c:v>0.98588779944329197</c:v>
                </c:pt>
                <c:pt idx="64928">
                  <c:v>0.98600501822171305</c:v>
                </c:pt>
                <c:pt idx="64929">
                  <c:v>0.98595985633600502</c:v>
                </c:pt>
                <c:pt idx="64930">
                  <c:v>0.98608112453654095</c:v>
                </c:pt>
                <c:pt idx="64931">
                  <c:v>0.98594160160771105</c:v>
                </c:pt>
                <c:pt idx="64932">
                  <c:v>0.98583756861484695</c:v>
                </c:pt>
                <c:pt idx="64933">
                  <c:v>0.98595693920286998</c:v>
                </c:pt>
                <c:pt idx="64934">
                  <c:v>0.98599287815618597</c:v>
                </c:pt>
                <c:pt idx="64935">
                  <c:v>0.98591043731098804</c:v>
                </c:pt>
                <c:pt idx="64936">
                  <c:v>0.98594355779672105</c:v>
                </c:pt>
                <c:pt idx="64937">
                  <c:v>0.98586827844534497</c:v>
                </c:pt>
                <c:pt idx="64938">
                  <c:v>0.98592438188949305</c:v>
                </c:pt>
                <c:pt idx="64939">
                  <c:v>0.98599656554243897</c:v>
                </c:pt>
                <c:pt idx="64940">
                  <c:v>0.98595429983865901</c:v>
                </c:pt>
                <c:pt idx="64941">
                  <c:v>0.98595635866268405</c:v>
                </c:pt>
                <c:pt idx="64942">
                  <c:v>0.98602028226454697</c:v>
                </c:pt>
                <c:pt idx="64943">
                  <c:v>0.98597220690522103</c:v>
                </c:pt>
                <c:pt idx="64944">
                  <c:v>0.98590162369887102</c:v>
                </c:pt>
                <c:pt idx="64945">
                  <c:v>0.98596680877179699</c:v>
                </c:pt>
                <c:pt idx="64946">
                  <c:v>0.98595095185834103</c:v>
                </c:pt>
                <c:pt idx="64947">
                  <c:v>0.98594431439073205</c:v>
                </c:pt>
                <c:pt idx="64948">
                  <c:v>0.98587717829510901</c:v>
                </c:pt>
                <c:pt idx="64949">
                  <c:v>0.98593944784113496</c:v>
                </c:pt>
                <c:pt idx="64950">
                  <c:v>0.98596446556497797</c:v>
                </c:pt>
                <c:pt idx="64951">
                  <c:v>0.98595173040800699</c:v>
                </c:pt>
                <c:pt idx="64952">
                  <c:v>0.98595844677741795</c:v>
                </c:pt>
                <c:pt idx="64953">
                  <c:v>0.98598571618462605</c:v>
                </c:pt>
                <c:pt idx="64954">
                  <c:v>0.98593897987268897</c:v>
                </c:pt>
                <c:pt idx="64955">
                  <c:v>0.98603523480826205</c:v>
                </c:pt>
                <c:pt idx="64956">
                  <c:v>0.98593707861758595</c:v>
                </c:pt>
                <c:pt idx="64957">
                  <c:v>0.98599635454378998</c:v>
                </c:pt>
                <c:pt idx="64958">
                  <c:v>0.98593302218730905</c:v>
                </c:pt>
                <c:pt idx="64959">
                  <c:v>0.98599588715045905</c:v>
                </c:pt>
                <c:pt idx="64960">
                  <c:v>0.98593245513873295</c:v>
                </c:pt>
                <c:pt idx="64961">
                  <c:v>0.98603981956442699</c:v>
                </c:pt>
                <c:pt idx="64962">
                  <c:v>0.98588586501323705</c:v>
                </c:pt>
                <c:pt idx="64963">
                  <c:v>0.98605219748480899</c:v>
                </c:pt>
                <c:pt idx="64964">
                  <c:v>0.98604122063076705</c:v>
                </c:pt>
                <c:pt idx="64965">
                  <c:v>0.985974971924517</c:v>
                </c:pt>
                <c:pt idx="64966">
                  <c:v>0.98603005934006505</c:v>
                </c:pt>
                <c:pt idx="64967">
                  <c:v>0.985892875459906</c:v>
                </c:pt>
                <c:pt idx="64968">
                  <c:v>0.98590696339428097</c:v>
                </c:pt>
                <c:pt idx="64969">
                  <c:v>0.98599311331082995</c:v>
                </c:pt>
                <c:pt idx="64970">
                  <c:v>0.98603323612804605</c:v>
                </c:pt>
                <c:pt idx="64971">
                  <c:v>0.98593507871836705</c:v>
                </c:pt>
                <c:pt idx="64972">
                  <c:v>0.98601848119839497</c:v>
                </c:pt>
                <c:pt idx="64973">
                  <c:v>0.98597908086569896</c:v>
                </c:pt>
                <c:pt idx="64974">
                  <c:v>0.98585530103395802</c:v>
                </c:pt>
                <c:pt idx="64975">
                  <c:v>0.98609322631362895</c:v>
                </c:pt>
                <c:pt idx="64976">
                  <c:v>0.98588775535403805</c:v>
                </c:pt>
                <c:pt idx="64977">
                  <c:v>0.98596781401856104</c:v>
                </c:pt>
                <c:pt idx="64978">
                  <c:v>0.98596587335966301</c:v>
                </c:pt>
                <c:pt idx="64979">
                  <c:v>0.98586442380167505</c:v>
                </c:pt>
                <c:pt idx="64980">
                  <c:v>0.98592322205146299</c:v>
                </c:pt>
                <c:pt idx="64981">
                  <c:v>0.98597097762943597</c:v>
                </c:pt>
                <c:pt idx="64982">
                  <c:v>0.98599243243556201</c:v>
                </c:pt>
                <c:pt idx="64983">
                  <c:v>0.98605988932409405</c:v>
                </c:pt>
                <c:pt idx="64984">
                  <c:v>0.98596090506740697</c:v>
                </c:pt>
                <c:pt idx="64985">
                  <c:v>0.98605347215648398</c:v>
                </c:pt>
                <c:pt idx="64986">
                  <c:v>0.985958164529254</c:v>
                </c:pt>
                <c:pt idx="64987">
                  <c:v>0.98594031614094702</c:v>
                </c:pt>
                <c:pt idx="64988">
                  <c:v>0.98603970432147603</c:v>
                </c:pt>
                <c:pt idx="64989">
                  <c:v>0.98607792745012901</c:v>
                </c:pt>
                <c:pt idx="64990">
                  <c:v>0.98591978797369795</c:v>
                </c:pt>
                <c:pt idx="64991">
                  <c:v>0.98594324264421596</c:v>
                </c:pt>
                <c:pt idx="64992">
                  <c:v>0.98591455941049699</c:v>
                </c:pt>
                <c:pt idx="64993">
                  <c:v>0.98596858476902205</c:v>
                </c:pt>
                <c:pt idx="64994">
                  <c:v>0.98601748249939103</c:v>
                </c:pt>
                <c:pt idx="64995">
                  <c:v>0.98599620975223801</c:v>
                </c:pt>
                <c:pt idx="64996">
                  <c:v>0.98603766949489002</c:v>
                </c:pt>
                <c:pt idx="64997">
                  <c:v>0.98586391283619201</c:v>
                </c:pt>
                <c:pt idx="64998">
                  <c:v>0.986052517007868</c:v>
                </c:pt>
                <c:pt idx="64999">
                  <c:v>0.98586686971516402</c:v>
                </c:pt>
                <c:pt idx="65000">
                  <c:v>0.98607841011654296</c:v>
                </c:pt>
                <c:pt idx="65001">
                  <c:v>0.98595613133978899</c:v>
                </c:pt>
                <c:pt idx="65002">
                  <c:v>0.98603402156159203</c:v>
                </c:pt>
                <c:pt idx="65003">
                  <c:v>0.98602964904366597</c:v>
                </c:pt>
                <c:pt idx="65004">
                  <c:v>0.985891278299591</c:v>
                </c:pt>
                <c:pt idx="65005">
                  <c:v>0.98588587504648395</c:v>
                </c:pt>
                <c:pt idx="65006">
                  <c:v>0.98593598886730904</c:v>
                </c:pt>
                <c:pt idx="65007">
                  <c:v>0.98604098821282704</c:v>
                </c:pt>
                <c:pt idx="65008">
                  <c:v>0.98596829122211704</c:v>
                </c:pt>
                <c:pt idx="65009">
                  <c:v>0.98595762021364297</c:v>
                </c:pt>
                <c:pt idx="65010">
                  <c:v>0.985826874976794</c:v>
                </c:pt>
                <c:pt idx="65011">
                  <c:v>0.98603594764504199</c:v>
                </c:pt>
                <c:pt idx="65012">
                  <c:v>0.98593585767851499</c:v>
                </c:pt>
                <c:pt idx="65013">
                  <c:v>0.98585690347321198</c:v>
                </c:pt>
                <c:pt idx="65014">
                  <c:v>0.986066176569391</c:v>
                </c:pt>
                <c:pt idx="65015">
                  <c:v>0.98581494185487295</c:v>
                </c:pt>
                <c:pt idx="65016">
                  <c:v>0.98600836670286796</c:v>
                </c:pt>
                <c:pt idx="65017">
                  <c:v>0.98591528971107401</c:v>
                </c:pt>
                <c:pt idx="65018">
                  <c:v>0.98603913892540496</c:v>
                </c:pt>
                <c:pt idx="65019">
                  <c:v>0.98598964442926096</c:v>
                </c:pt>
                <c:pt idx="65020">
                  <c:v>0.98608320049755904</c:v>
                </c:pt>
                <c:pt idx="65021">
                  <c:v>0.98585335457047396</c:v>
                </c:pt>
                <c:pt idx="65022">
                  <c:v>0.98605534139566198</c:v>
                </c:pt>
                <c:pt idx="65023">
                  <c:v>0.98597740088423602</c:v>
                </c:pt>
                <c:pt idx="65024">
                  <c:v>0.98598511138782596</c:v>
                </c:pt>
                <c:pt idx="65025">
                  <c:v>0.98598916168001005</c:v>
                </c:pt>
                <c:pt idx="65026">
                  <c:v>0.98597052596446</c:v>
                </c:pt>
                <c:pt idx="65027">
                  <c:v>0.98596003798210796</c:v>
                </c:pt>
                <c:pt idx="65028">
                  <c:v>0.98600319411472703</c:v>
                </c:pt>
                <c:pt idx="65029">
                  <c:v>0.98603873477901804</c:v>
                </c:pt>
                <c:pt idx="65030">
                  <c:v>0.98597811484833398</c:v>
                </c:pt>
                <c:pt idx="65031">
                  <c:v>0.98590487076662203</c:v>
                </c:pt>
                <c:pt idx="65032">
                  <c:v>0.986070887786891</c:v>
                </c:pt>
                <c:pt idx="65033">
                  <c:v>0.98602511057542797</c:v>
                </c:pt>
                <c:pt idx="65034">
                  <c:v>0.98599027457415001</c:v>
                </c:pt>
                <c:pt idx="65035">
                  <c:v>0.98600122212921004</c:v>
                </c:pt>
                <c:pt idx="65036">
                  <c:v>0.98595717826818097</c:v>
                </c:pt>
                <c:pt idx="65037">
                  <c:v>0.98594351953114601</c:v>
                </c:pt>
                <c:pt idx="65038">
                  <c:v>0.98593883581313202</c:v>
                </c:pt>
                <c:pt idx="65039">
                  <c:v>0.98594003712592204</c:v>
                </c:pt>
                <c:pt idx="65040">
                  <c:v>0.98595275041510799</c:v>
                </c:pt>
                <c:pt idx="65041">
                  <c:v>0.98599871830535002</c:v>
                </c:pt>
                <c:pt idx="65042">
                  <c:v>0.98598552610166501</c:v>
                </c:pt>
                <c:pt idx="65043">
                  <c:v>0.98593878765756604</c:v>
                </c:pt>
                <c:pt idx="65044">
                  <c:v>0.98601494760082198</c:v>
                </c:pt>
                <c:pt idx="65045">
                  <c:v>0.98595155365363796</c:v>
                </c:pt>
                <c:pt idx="65046">
                  <c:v>0.98606425833730404</c:v>
                </c:pt>
                <c:pt idx="65047">
                  <c:v>0.98596304376160804</c:v>
                </c:pt>
                <c:pt idx="65048">
                  <c:v>0.98592381730869505</c:v>
                </c:pt>
                <c:pt idx="65049">
                  <c:v>0.98588104687896605</c:v>
                </c:pt>
                <c:pt idx="65050">
                  <c:v>0.98600656401422904</c:v>
                </c:pt>
                <c:pt idx="65051">
                  <c:v>0.986103224682502</c:v>
                </c:pt>
                <c:pt idx="65052">
                  <c:v>0.98608738297298404</c:v>
                </c:pt>
                <c:pt idx="65053">
                  <c:v>0.98600591519463698</c:v>
                </c:pt>
                <c:pt idx="65054">
                  <c:v>0.986014629336468</c:v>
                </c:pt>
                <c:pt idx="65055">
                  <c:v>0.98605503115799398</c:v>
                </c:pt>
                <c:pt idx="65056">
                  <c:v>0.98594121357455999</c:v>
                </c:pt>
                <c:pt idx="65057">
                  <c:v>0.98596435200948496</c:v>
                </c:pt>
                <c:pt idx="65058">
                  <c:v>0.986003808496835</c:v>
                </c:pt>
                <c:pt idx="65059">
                  <c:v>0.98587293265862197</c:v>
                </c:pt>
                <c:pt idx="65060">
                  <c:v>0.98600126851714798</c:v>
                </c:pt>
                <c:pt idx="65061">
                  <c:v>0.985955118626481</c:v>
                </c:pt>
                <c:pt idx="65062">
                  <c:v>0.98600394674196001</c:v>
                </c:pt>
                <c:pt idx="65063">
                  <c:v>0.98596144690750698</c:v>
                </c:pt>
                <c:pt idx="65064">
                  <c:v>0.98604301506655301</c:v>
                </c:pt>
                <c:pt idx="65065">
                  <c:v>0.98605235736456798</c:v>
                </c:pt>
                <c:pt idx="65066">
                  <c:v>0.98583968653601295</c:v>
                </c:pt>
                <c:pt idx="65067">
                  <c:v>0.98600803740440901</c:v>
                </c:pt>
                <c:pt idx="65068">
                  <c:v>0.98596142726021496</c:v>
                </c:pt>
                <c:pt idx="65069">
                  <c:v>0.98605014726632301</c:v>
                </c:pt>
                <c:pt idx="65070">
                  <c:v>0.98592794131684103</c:v>
                </c:pt>
                <c:pt idx="65071">
                  <c:v>0.98600590734781401</c:v>
                </c:pt>
                <c:pt idx="65072">
                  <c:v>0.98595793637384699</c:v>
                </c:pt>
                <c:pt idx="65073">
                  <c:v>0.98598080433186097</c:v>
                </c:pt>
                <c:pt idx="65074">
                  <c:v>0.985872406857352</c:v>
                </c:pt>
                <c:pt idx="65075">
                  <c:v>0.98589829701259002</c:v>
                </c:pt>
                <c:pt idx="65076">
                  <c:v>0.98590778227283804</c:v>
                </c:pt>
                <c:pt idx="65077">
                  <c:v>0.98599357424189604</c:v>
                </c:pt>
                <c:pt idx="65078">
                  <c:v>0.98594847083235304</c:v>
                </c:pt>
                <c:pt idx="65079">
                  <c:v>0.98597909369530101</c:v>
                </c:pt>
                <c:pt idx="65080">
                  <c:v>0.98608739022313197</c:v>
                </c:pt>
                <c:pt idx="65081">
                  <c:v>0.98595054950939898</c:v>
                </c:pt>
                <c:pt idx="65082">
                  <c:v>0.98606555875718704</c:v>
                </c:pt>
                <c:pt idx="65083">
                  <c:v>0.986025005887745</c:v>
                </c:pt>
                <c:pt idx="65084">
                  <c:v>0.98597908162282399</c:v>
                </c:pt>
                <c:pt idx="65085">
                  <c:v>0.98611707223200995</c:v>
                </c:pt>
                <c:pt idx="65086">
                  <c:v>0.98592996160470603</c:v>
                </c:pt>
                <c:pt idx="65087">
                  <c:v>0.98592348298178101</c:v>
                </c:pt>
                <c:pt idx="65088">
                  <c:v>0.98597318767531805</c:v>
                </c:pt>
                <c:pt idx="65089">
                  <c:v>0.98601836050353997</c:v>
                </c:pt>
                <c:pt idx="65090">
                  <c:v>0.98595143591932299</c:v>
                </c:pt>
                <c:pt idx="65091">
                  <c:v>0.98594470475902696</c:v>
                </c:pt>
                <c:pt idx="65092">
                  <c:v>0.98586222414059399</c:v>
                </c:pt>
                <c:pt idx="65093">
                  <c:v>0.98596361424531997</c:v>
                </c:pt>
                <c:pt idx="65094">
                  <c:v>0.98594341616058501</c:v>
                </c:pt>
                <c:pt idx="65095">
                  <c:v>0.98600385308301097</c:v>
                </c:pt>
                <c:pt idx="65096">
                  <c:v>0.98587484911072099</c:v>
                </c:pt>
                <c:pt idx="65097">
                  <c:v>0.98598190203907699</c:v>
                </c:pt>
                <c:pt idx="65098">
                  <c:v>0.98593192724973</c:v>
                </c:pt>
                <c:pt idx="65099">
                  <c:v>0.98612591992552401</c:v>
                </c:pt>
                <c:pt idx="65100">
                  <c:v>0.985898006634783</c:v>
                </c:pt>
                <c:pt idx="65101">
                  <c:v>0.98602915824662596</c:v>
                </c:pt>
                <c:pt idx="65102">
                  <c:v>0.98593660852574505</c:v>
                </c:pt>
                <c:pt idx="65103">
                  <c:v>0.98591957515224704</c:v>
                </c:pt>
                <c:pt idx="65104">
                  <c:v>0.98600465754885902</c:v>
                </c:pt>
                <c:pt idx="65105">
                  <c:v>0.98593382908999605</c:v>
                </c:pt>
                <c:pt idx="65106">
                  <c:v>0.985988544647595</c:v>
                </c:pt>
                <c:pt idx="65107">
                  <c:v>0.98591642958867798</c:v>
                </c:pt>
                <c:pt idx="65108">
                  <c:v>0.986039381941749</c:v>
                </c:pt>
                <c:pt idx="65109">
                  <c:v>0.986008365663672</c:v>
                </c:pt>
                <c:pt idx="65110">
                  <c:v>0.98607422324239602</c:v>
                </c:pt>
                <c:pt idx="65111">
                  <c:v>0.98593117632836802</c:v>
                </c:pt>
                <c:pt idx="65112">
                  <c:v>0.98595901723952994</c:v>
                </c:pt>
                <c:pt idx="65113">
                  <c:v>0.98596208383897499</c:v>
                </c:pt>
                <c:pt idx="65114">
                  <c:v>0.98590563205186599</c:v>
                </c:pt>
                <c:pt idx="65115">
                  <c:v>0.985924957447326</c:v>
                </c:pt>
                <c:pt idx="65116">
                  <c:v>0.98606252133274797</c:v>
                </c:pt>
                <c:pt idx="65117">
                  <c:v>0.98591317058910199</c:v>
                </c:pt>
                <c:pt idx="65118">
                  <c:v>0.98589356109906801</c:v>
                </c:pt>
                <c:pt idx="65119">
                  <c:v>0.98603493525117203</c:v>
                </c:pt>
                <c:pt idx="65120">
                  <c:v>0.98594248227036996</c:v>
                </c:pt>
                <c:pt idx="65121">
                  <c:v>0.98596030970318405</c:v>
                </c:pt>
                <c:pt idx="65122">
                  <c:v>0.98595367072479601</c:v>
                </c:pt>
                <c:pt idx="65123">
                  <c:v>0.98596436805104903</c:v>
                </c:pt>
                <c:pt idx="65124">
                  <c:v>0.98595093012985302</c:v>
                </c:pt>
                <c:pt idx="65125">
                  <c:v>0.98593241574383605</c:v>
                </c:pt>
                <c:pt idx="65126">
                  <c:v>0.98594308632568195</c:v>
                </c:pt>
                <c:pt idx="65127">
                  <c:v>0.985990397632447</c:v>
                </c:pt>
                <c:pt idx="65128">
                  <c:v>0.98601229161130399</c:v>
                </c:pt>
                <c:pt idx="65129">
                  <c:v>0.98588615342636798</c:v>
                </c:pt>
                <c:pt idx="65130">
                  <c:v>0.98583636484310599</c:v>
                </c:pt>
                <c:pt idx="65131">
                  <c:v>0.98599980346246197</c:v>
                </c:pt>
                <c:pt idx="65132">
                  <c:v>0.98585127828468599</c:v>
                </c:pt>
                <c:pt idx="65133">
                  <c:v>0.98602851687988402</c:v>
                </c:pt>
                <c:pt idx="65134">
                  <c:v>0.98598750658955403</c:v>
                </c:pt>
                <c:pt idx="65135">
                  <c:v>0.98594548024012596</c:v>
                </c:pt>
                <c:pt idx="65136">
                  <c:v>0.98594336834659302</c:v>
                </c:pt>
                <c:pt idx="65137">
                  <c:v>0.98602012336450495</c:v>
                </c:pt>
                <c:pt idx="65138">
                  <c:v>0.98600331373235495</c:v>
                </c:pt>
                <c:pt idx="65139">
                  <c:v>0.98600371062363601</c:v>
                </c:pt>
                <c:pt idx="65140">
                  <c:v>0.98609559453201101</c:v>
                </c:pt>
                <c:pt idx="65141">
                  <c:v>0.986000994843788</c:v>
                </c:pt>
                <c:pt idx="65142">
                  <c:v>0.98608440497013194</c:v>
                </c:pt>
                <c:pt idx="65143">
                  <c:v>0.98603272272348996</c:v>
                </c:pt>
                <c:pt idx="65144">
                  <c:v>0.98595423431026497</c:v>
                </c:pt>
                <c:pt idx="65145">
                  <c:v>0.985921408742788</c:v>
                </c:pt>
                <c:pt idx="65146">
                  <c:v>0.98576946141435895</c:v>
                </c:pt>
                <c:pt idx="65147">
                  <c:v>0.98601005741580205</c:v>
                </c:pt>
                <c:pt idx="65148">
                  <c:v>0.98595247598791302</c:v>
                </c:pt>
                <c:pt idx="65149">
                  <c:v>0.98607178555881203</c:v>
                </c:pt>
                <c:pt idx="65150">
                  <c:v>0.98608776065981196</c:v>
                </c:pt>
                <c:pt idx="65151">
                  <c:v>0.98594287525755497</c:v>
                </c:pt>
                <c:pt idx="65152">
                  <c:v>0.98585925184214995</c:v>
                </c:pt>
                <c:pt idx="65153">
                  <c:v>0.98591189515759703</c:v>
                </c:pt>
                <c:pt idx="65154">
                  <c:v>0.98600936089493796</c:v>
                </c:pt>
                <c:pt idx="65155">
                  <c:v>0.98597503981298995</c:v>
                </c:pt>
                <c:pt idx="65156">
                  <c:v>0.986010790382155</c:v>
                </c:pt>
                <c:pt idx="65157">
                  <c:v>0.98605295870081699</c:v>
                </c:pt>
                <c:pt idx="65158">
                  <c:v>0.98597275359791003</c:v>
                </c:pt>
                <c:pt idx="65159">
                  <c:v>0.98593879801137796</c:v>
                </c:pt>
                <c:pt idx="65160">
                  <c:v>0.98596175453499502</c:v>
                </c:pt>
                <c:pt idx="65161">
                  <c:v>0.98587092596147796</c:v>
                </c:pt>
                <c:pt idx="65162">
                  <c:v>0.98589143012686098</c:v>
                </c:pt>
                <c:pt idx="65163">
                  <c:v>0.98597466853930804</c:v>
                </c:pt>
                <c:pt idx="65164">
                  <c:v>0.98594507615353</c:v>
                </c:pt>
                <c:pt idx="65165">
                  <c:v>0.98602147396341899</c:v>
                </c:pt>
                <c:pt idx="65166">
                  <c:v>0.98594716452020204</c:v>
                </c:pt>
                <c:pt idx="65167">
                  <c:v>0.98605353534151496</c:v>
                </c:pt>
                <c:pt idx="65168">
                  <c:v>0.98590980403148099</c:v>
                </c:pt>
                <c:pt idx="65169">
                  <c:v>0.98604698970817095</c:v>
                </c:pt>
                <c:pt idx="65170">
                  <c:v>0.98594155764884905</c:v>
                </c:pt>
                <c:pt idx="65171">
                  <c:v>0.98591412187216199</c:v>
                </c:pt>
                <c:pt idx="65172">
                  <c:v>0.98589067723415802</c:v>
                </c:pt>
                <c:pt idx="65173">
                  <c:v>0.98595277425001104</c:v>
                </c:pt>
                <c:pt idx="65174">
                  <c:v>0.98598485385048196</c:v>
                </c:pt>
                <c:pt idx="65175">
                  <c:v>0.98584691755849196</c:v>
                </c:pt>
                <c:pt idx="65176">
                  <c:v>0.98598565177140196</c:v>
                </c:pt>
                <c:pt idx="65177">
                  <c:v>0.98589436280954701</c:v>
                </c:pt>
                <c:pt idx="65178">
                  <c:v>0.98587153392806204</c:v>
                </c:pt>
                <c:pt idx="65179">
                  <c:v>0.98597364310292201</c:v>
                </c:pt>
                <c:pt idx="65180">
                  <c:v>0.98592305529326796</c:v>
                </c:pt>
                <c:pt idx="65181">
                  <c:v>0.98586068886721601</c:v>
                </c:pt>
                <c:pt idx="65182">
                  <c:v>0.98594157163066998</c:v>
                </c:pt>
                <c:pt idx="65183">
                  <c:v>0.98596697532583399</c:v>
                </c:pt>
                <c:pt idx="65184">
                  <c:v>0.98592321766806701</c:v>
                </c:pt>
                <c:pt idx="65185">
                  <c:v>0.98592727568761795</c:v>
                </c:pt>
                <c:pt idx="65186">
                  <c:v>0.98587526469711995</c:v>
                </c:pt>
                <c:pt idx="65187">
                  <c:v>0.98590583616073901</c:v>
                </c:pt>
                <c:pt idx="65188">
                  <c:v>0.98595162297146399</c:v>
                </c:pt>
                <c:pt idx="65189">
                  <c:v>0.98597548931063606</c:v>
                </c:pt>
                <c:pt idx="65190">
                  <c:v>0.98597998166567302</c:v>
                </c:pt>
                <c:pt idx="65191">
                  <c:v>0.98602974219587303</c:v>
                </c:pt>
                <c:pt idx="65192">
                  <c:v>0.98587484420513205</c:v>
                </c:pt>
                <c:pt idx="65193">
                  <c:v>0.98596654628925395</c:v>
                </c:pt>
                <c:pt idx="65194">
                  <c:v>0.985897873377786</c:v>
                </c:pt>
                <c:pt idx="65195">
                  <c:v>0.98594550229464595</c:v>
                </c:pt>
                <c:pt idx="65196">
                  <c:v>0.98595195718912498</c:v>
                </c:pt>
                <c:pt idx="65197">
                  <c:v>0.98588435208360903</c:v>
                </c:pt>
                <c:pt idx="65198">
                  <c:v>0.98601442242904802</c:v>
                </c:pt>
                <c:pt idx="65199">
                  <c:v>0.98595285338490501</c:v>
                </c:pt>
                <c:pt idx="65200">
                  <c:v>0.98601065831815804</c:v>
                </c:pt>
                <c:pt idx="65201">
                  <c:v>0.98596087420505096</c:v>
                </c:pt>
                <c:pt idx="65202">
                  <c:v>0.986008899079719</c:v>
                </c:pt>
                <c:pt idx="65203">
                  <c:v>0.98600308594314701</c:v>
                </c:pt>
                <c:pt idx="65204">
                  <c:v>0.98602377076666403</c:v>
                </c:pt>
                <c:pt idx="65205">
                  <c:v>0.98598825073741703</c:v>
                </c:pt>
                <c:pt idx="65206">
                  <c:v>0.986042713343947</c:v>
                </c:pt>
                <c:pt idx="65207">
                  <c:v>0.98594501820866298</c:v>
                </c:pt>
                <c:pt idx="65208">
                  <c:v>0.98593959703130996</c:v>
                </c:pt>
                <c:pt idx="65209">
                  <c:v>0.98590863056150702</c:v>
                </c:pt>
                <c:pt idx="65210">
                  <c:v>0.98602304398510698</c:v>
                </c:pt>
                <c:pt idx="65211">
                  <c:v>0.98593447212991803</c:v>
                </c:pt>
                <c:pt idx="65212">
                  <c:v>0.98604138850328205</c:v>
                </c:pt>
                <c:pt idx="65213">
                  <c:v>0.98591704322447404</c:v>
                </c:pt>
                <c:pt idx="65214">
                  <c:v>0.98601709235590995</c:v>
                </c:pt>
                <c:pt idx="65215">
                  <c:v>0.985887889531052</c:v>
                </c:pt>
                <c:pt idx="65216">
                  <c:v>0.98589778497927505</c:v>
                </c:pt>
                <c:pt idx="65217">
                  <c:v>0.98603530454450805</c:v>
                </c:pt>
                <c:pt idx="65218">
                  <c:v>0.98612783700960305</c:v>
                </c:pt>
                <c:pt idx="65219">
                  <c:v>0.98592984591409705</c:v>
                </c:pt>
                <c:pt idx="65220">
                  <c:v>0.98592850251731201</c:v>
                </c:pt>
                <c:pt idx="65221">
                  <c:v>0.98588415022156894</c:v>
                </c:pt>
                <c:pt idx="65222">
                  <c:v>0.98598530299916898</c:v>
                </c:pt>
                <c:pt idx="65223">
                  <c:v>0.98604797158506396</c:v>
                </c:pt>
                <c:pt idx="65224">
                  <c:v>0.98599579247158298</c:v>
                </c:pt>
                <c:pt idx="65225">
                  <c:v>0.98590637330180297</c:v>
                </c:pt>
                <c:pt idx="65226">
                  <c:v>0.985944029596314</c:v>
                </c:pt>
                <c:pt idx="65227">
                  <c:v>0.98600395063919999</c:v>
                </c:pt>
                <c:pt idx="65228">
                  <c:v>0.98595447974550698</c:v>
                </c:pt>
                <c:pt idx="65229">
                  <c:v>0.98597267144677603</c:v>
                </c:pt>
                <c:pt idx="65230">
                  <c:v>0.98601075602497401</c:v>
                </c:pt>
                <c:pt idx="65231">
                  <c:v>0.98589901005091896</c:v>
                </c:pt>
                <c:pt idx="65232">
                  <c:v>0.98600162774975897</c:v>
                </c:pt>
                <c:pt idx="65233">
                  <c:v>0.98586834352725805</c:v>
                </c:pt>
                <c:pt idx="65234">
                  <c:v>0.98612635658411696</c:v>
                </c:pt>
                <c:pt idx="65235">
                  <c:v>0.98588631708821095</c:v>
                </c:pt>
                <c:pt idx="65236">
                  <c:v>0.98597878589384103</c:v>
                </c:pt>
                <c:pt idx="65237">
                  <c:v>0.985938883627969</c:v>
                </c:pt>
                <c:pt idx="65238">
                  <c:v>0.98605262145516004</c:v>
                </c:pt>
                <c:pt idx="65239">
                  <c:v>0.98598979820132804</c:v>
                </c:pt>
                <c:pt idx="65240">
                  <c:v>0.98598605568590902</c:v>
                </c:pt>
                <c:pt idx="65241">
                  <c:v>0.98595552407458997</c:v>
                </c:pt>
                <c:pt idx="65242">
                  <c:v>0.98598313792325099</c:v>
                </c:pt>
                <c:pt idx="65243">
                  <c:v>0.985963488445044</c:v>
                </c:pt>
                <c:pt idx="65244">
                  <c:v>0.98600376613087504</c:v>
                </c:pt>
                <c:pt idx="65245">
                  <c:v>0.985972274971739</c:v>
                </c:pt>
                <c:pt idx="65246">
                  <c:v>0.98601992059986099</c:v>
                </c:pt>
                <c:pt idx="65247">
                  <c:v>0.98593763356753406</c:v>
                </c:pt>
                <c:pt idx="65248">
                  <c:v>0.98593997376652098</c:v>
                </c:pt>
                <c:pt idx="65249">
                  <c:v>0.98595953881172504</c:v>
                </c:pt>
                <c:pt idx="65250">
                  <c:v>0.98599882531989802</c:v>
                </c:pt>
                <c:pt idx="65251">
                  <c:v>0.98605445064692798</c:v>
                </c:pt>
                <c:pt idx="65252">
                  <c:v>0.985937274006633</c:v>
                </c:pt>
                <c:pt idx="65253">
                  <c:v>0.98603109575995596</c:v>
                </c:pt>
                <c:pt idx="65254">
                  <c:v>0.98588056095848198</c:v>
                </c:pt>
                <c:pt idx="65255">
                  <c:v>0.98610159547543996</c:v>
                </c:pt>
                <c:pt idx="65256">
                  <c:v>0.985934253524683</c:v>
                </c:pt>
                <c:pt idx="65257">
                  <c:v>0.985963685824775</c:v>
                </c:pt>
                <c:pt idx="65258">
                  <c:v>0.98604130431089398</c:v>
                </c:pt>
                <c:pt idx="65259">
                  <c:v>0.98598204120223198</c:v>
                </c:pt>
                <c:pt idx="65260">
                  <c:v>0.98596550951887196</c:v>
                </c:pt>
                <c:pt idx="65261">
                  <c:v>0.98588798725803894</c:v>
                </c:pt>
                <c:pt idx="65262">
                  <c:v>0.98608518475257201</c:v>
                </c:pt>
                <c:pt idx="65263">
                  <c:v>0.98601083236757603</c:v>
                </c:pt>
                <c:pt idx="65264">
                  <c:v>0.98596124402507401</c:v>
                </c:pt>
                <c:pt idx="65265">
                  <c:v>0.98593724874899602</c:v>
                </c:pt>
                <c:pt idx="65266">
                  <c:v>0.98609506671245195</c:v>
                </c:pt>
                <c:pt idx="65267">
                  <c:v>0.98592513918804503</c:v>
                </c:pt>
                <c:pt idx="65268">
                  <c:v>0.98603870673319105</c:v>
                </c:pt>
                <c:pt idx="65269">
                  <c:v>0.98598797465281995</c:v>
                </c:pt>
                <c:pt idx="65270">
                  <c:v>0.98600135575506498</c:v>
                </c:pt>
                <c:pt idx="65271">
                  <c:v>0.98590432495629399</c:v>
                </c:pt>
                <c:pt idx="65272">
                  <c:v>0.98590788143434605</c:v>
                </c:pt>
                <c:pt idx="65273">
                  <c:v>0.98595359829610796</c:v>
                </c:pt>
                <c:pt idx="65274">
                  <c:v>0.98603805336994899</c:v>
                </c:pt>
                <c:pt idx="65275">
                  <c:v>0.98590664088811797</c:v>
                </c:pt>
                <c:pt idx="65276">
                  <c:v>0.98593082127658904</c:v>
                </c:pt>
                <c:pt idx="65277">
                  <c:v>0.98592241806620995</c:v>
                </c:pt>
                <c:pt idx="65278">
                  <c:v>0.98605400525448805</c:v>
                </c:pt>
                <c:pt idx="65279">
                  <c:v>0.98601739888197604</c:v>
                </c:pt>
                <c:pt idx="65280">
                  <c:v>0.98592966331847898</c:v>
                </c:pt>
                <c:pt idx="65281">
                  <c:v>0.98591188855762402</c:v>
                </c:pt>
                <c:pt idx="65282">
                  <c:v>0.98600398578383897</c:v>
                </c:pt>
                <c:pt idx="65283">
                  <c:v>0.98598763343677698</c:v>
                </c:pt>
                <c:pt idx="65284">
                  <c:v>0.98603351863978805</c:v>
                </c:pt>
                <c:pt idx="65285">
                  <c:v>0.98587151218872504</c:v>
                </c:pt>
                <c:pt idx="65286">
                  <c:v>0.98597925294977695</c:v>
                </c:pt>
                <c:pt idx="65287">
                  <c:v>0.98606697739543403</c:v>
                </c:pt>
                <c:pt idx="65288">
                  <c:v>0.98609412009200104</c:v>
                </c:pt>
                <c:pt idx="65289">
                  <c:v>0.98585206903038802</c:v>
                </c:pt>
                <c:pt idx="65290">
                  <c:v>0.98594687922398605</c:v>
                </c:pt>
                <c:pt idx="65291">
                  <c:v>0.98593268980486704</c:v>
                </c:pt>
                <c:pt idx="65292">
                  <c:v>0.98606570023913798</c:v>
                </c:pt>
                <c:pt idx="65293">
                  <c:v>0.98593865449653995</c:v>
                </c:pt>
                <c:pt idx="65294">
                  <c:v>0.98600903691855601</c:v>
                </c:pt>
                <c:pt idx="65295">
                  <c:v>0.985916556479697</c:v>
                </c:pt>
                <c:pt idx="65296">
                  <c:v>0.98592144047865804</c:v>
                </c:pt>
                <c:pt idx="65297">
                  <c:v>0.98582799366053997</c:v>
                </c:pt>
                <c:pt idx="65298">
                  <c:v>0.98593742994869005</c:v>
                </c:pt>
                <c:pt idx="65299">
                  <c:v>0.985952401383552</c:v>
                </c:pt>
                <c:pt idx="65300">
                  <c:v>0.985999059871845</c:v>
                </c:pt>
                <c:pt idx="65301">
                  <c:v>0.98591016773129203</c:v>
                </c:pt>
                <c:pt idx="65302">
                  <c:v>0.98594961525298797</c:v>
                </c:pt>
                <c:pt idx="65303">
                  <c:v>0.98608981334283796</c:v>
                </c:pt>
                <c:pt idx="65304">
                  <c:v>0.98596363664452602</c:v>
                </c:pt>
                <c:pt idx="65305">
                  <c:v>0.98597237814377803</c:v>
                </c:pt>
                <c:pt idx="65306">
                  <c:v>0.98592184569660701</c:v>
                </c:pt>
                <c:pt idx="65307">
                  <c:v>0.98601669793458002</c:v>
                </c:pt>
                <c:pt idx="65308">
                  <c:v>0.98594957274703798</c:v>
                </c:pt>
                <c:pt idx="65309">
                  <c:v>0.98592933302251395</c:v>
                </c:pt>
                <c:pt idx="65310">
                  <c:v>0.98605434059056696</c:v>
                </c:pt>
                <c:pt idx="65311">
                  <c:v>0.98583226175189098</c:v>
                </c:pt>
                <c:pt idx="65312">
                  <c:v>0.985968576674216</c:v>
                </c:pt>
                <c:pt idx="65313">
                  <c:v>0.98588842591123604</c:v>
                </c:pt>
                <c:pt idx="65314">
                  <c:v>0.98610582489088305</c:v>
                </c:pt>
                <c:pt idx="65315">
                  <c:v>0.985937222944272</c:v>
                </c:pt>
                <c:pt idx="65316">
                  <c:v>0.98601481232961796</c:v>
                </c:pt>
                <c:pt idx="65317">
                  <c:v>0.98590678360524397</c:v>
                </c:pt>
                <c:pt idx="65318">
                  <c:v>0.98593160636552601</c:v>
                </c:pt>
                <c:pt idx="65319">
                  <c:v>0.98609182607952295</c:v>
                </c:pt>
                <c:pt idx="65320">
                  <c:v>0.98583119773071104</c:v>
                </c:pt>
                <c:pt idx="65321">
                  <c:v>0.98608406379187297</c:v>
                </c:pt>
                <c:pt idx="65322">
                  <c:v>0.98593576213425405</c:v>
                </c:pt>
                <c:pt idx="65323">
                  <c:v>0.98596632565396602</c:v>
                </c:pt>
                <c:pt idx="65324">
                  <c:v>0.98598148313762701</c:v>
                </c:pt>
                <c:pt idx="65325">
                  <c:v>0.98587584125036598</c:v>
                </c:pt>
                <c:pt idx="65326">
                  <c:v>0.98601614877888</c:v>
                </c:pt>
                <c:pt idx="65327">
                  <c:v>0.98595011368153496</c:v>
                </c:pt>
                <c:pt idx="65328">
                  <c:v>0.98592113154251504</c:v>
                </c:pt>
                <c:pt idx="65329">
                  <c:v>0.98599631062600901</c:v>
                </c:pt>
                <c:pt idx="65330">
                  <c:v>0.98594300515310396</c:v>
                </c:pt>
                <c:pt idx="65331">
                  <c:v>0.98601830155497205</c:v>
                </c:pt>
                <c:pt idx="65332">
                  <c:v>0.98598414105435594</c:v>
                </c:pt>
                <c:pt idx="65333">
                  <c:v>0.98592925771433304</c:v>
                </c:pt>
                <c:pt idx="65334">
                  <c:v>0.98591149403048095</c:v>
                </c:pt>
                <c:pt idx="65335">
                  <c:v>0.985997406135104</c:v>
                </c:pt>
                <c:pt idx="65336">
                  <c:v>0.98601562788923003</c:v>
                </c:pt>
                <c:pt idx="65337">
                  <c:v>0.98588846788382101</c:v>
                </c:pt>
                <c:pt idx="65338">
                  <c:v>0.98600181165738199</c:v>
                </c:pt>
                <c:pt idx="65339">
                  <c:v>0.98590661407953095</c:v>
                </c:pt>
                <c:pt idx="65340">
                  <c:v>0.98596838511585205</c:v>
                </c:pt>
                <c:pt idx="65341">
                  <c:v>0.98590247920887797</c:v>
                </c:pt>
                <c:pt idx="65342">
                  <c:v>0.98604239994019505</c:v>
                </c:pt>
                <c:pt idx="65343">
                  <c:v>0.98601323894471804</c:v>
                </c:pt>
                <c:pt idx="65344">
                  <c:v>0.98605943961141795</c:v>
                </c:pt>
                <c:pt idx="65345">
                  <c:v>0.98594335891220197</c:v>
                </c:pt>
                <c:pt idx="65346">
                  <c:v>0.98606701746117198</c:v>
                </c:pt>
                <c:pt idx="65347">
                  <c:v>0.985983930072026</c:v>
                </c:pt>
                <c:pt idx="65348">
                  <c:v>0.98602120563010098</c:v>
                </c:pt>
                <c:pt idx="65349">
                  <c:v>0.98598289144054296</c:v>
                </c:pt>
                <c:pt idx="65350">
                  <c:v>0.98598311013645001</c:v>
                </c:pt>
                <c:pt idx="65351">
                  <c:v>0.98592219305822104</c:v>
                </c:pt>
                <c:pt idx="65352">
                  <c:v>0.98595328212156996</c:v>
                </c:pt>
                <c:pt idx="65353">
                  <c:v>0.98595314500596298</c:v>
                </c:pt>
                <c:pt idx="65354">
                  <c:v>0.98603451047586399</c:v>
                </c:pt>
                <c:pt idx="65355">
                  <c:v>0.98599985973243598</c:v>
                </c:pt>
                <c:pt idx="65356">
                  <c:v>0.98588844420478605</c:v>
                </c:pt>
                <c:pt idx="65357">
                  <c:v>0.98596721252699404</c:v>
                </c:pt>
                <c:pt idx="65358">
                  <c:v>0.985948738441766</c:v>
                </c:pt>
                <c:pt idx="65359">
                  <c:v>0.98592332229971902</c:v>
                </c:pt>
                <c:pt idx="65360">
                  <c:v>0.98608455371153403</c:v>
                </c:pt>
                <c:pt idx="65361">
                  <c:v>0.98605388987127596</c:v>
                </c:pt>
                <c:pt idx="65362">
                  <c:v>0.98591791785493399</c:v>
                </c:pt>
                <c:pt idx="65363">
                  <c:v>0.98593031973967804</c:v>
                </c:pt>
                <c:pt idx="65364">
                  <c:v>0.98602046659641696</c:v>
                </c:pt>
                <c:pt idx="65365">
                  <c:v>0.98594771331748399</c:v>
                </c:pt>
                <c:pt idx="65366">
                  <c:v>0.98600302929238404</c:v>
                </c:pt>
                <c:pt idx="65367">
                  <c:v>0.986076947457449</c:v>
                </c:pt>
                <c:pt idx="65368">
                  <c:v>0.98594853658741199</c:v>
                </c:pt>
                <c:pt idx="65369">
                  <c:v>0.98600680518117301</c:v>
                </c:pt>
                <c:pt idx="65370">
                  <c:v>0.98593645072945002</c:v>
                </c:pt>
                <c:pt idx="65371">
                  <c:v>0.98611496455118497</c:v>
                </c:pt>
                <c:pt idx="65372">
                  <c:v>0.985919156332979</c:v>
                </c:pt>
                <c:pt idx="65373">
                  <c:v>0.98606698001971405</c:v>
                </c:pt>
                <c:pt idx="65374">
                  <c:v>0.98593443129023794</c:v>
                </c:pt>
                <c:pt idx="65375">
                  <c:v>0.98597322306323398</c:v>
                </c:pt>
                <c:pt idx="65376">
                  <c:v>0.98597831612184805</c:v>
                </c:pt>
                <c:pt idx="65377">
                  <c:v>0.98594617326364598</c:v>
                </c:pt>
                <c:pt idx="65378">
                  <c:v>0.98593382402945895</c:v>
                </c:pt>
                <c:pt idx="65379">
                  <c:v>0.98598972211170599</c:v>
                </c:pt>
                <c:pt idx="65380">
                  <c:v>0.98594877935658098</c:v>
                </c:pt>
                <c:pt idx="65381">
                  <c:v>0.98598865253048995</c:v>
                </c:pt>
                <c:pt idx="65382">
                  <c:v>0.98598254461060497</c:v>
                </c:pt>
                <c:pt idx="65383">
                  <c:v>0.98605034194031704</c:v>
                </c:pt>
                <c:pt idx="65384">
                  <c:v>0.98599261692306495</c:v>
                </c:pt>
                <c:pt idx="65385">
                  <c:v>0.98596043877230799</c:v>
                </c:pt>
                <c:pt idx="65386">
                  <c:v>0.98604650952627404</c:v>
                </c:pt>
                <c:pt idx="65387">
                  <c:v>0.98586629917011903</c:v>
                </c:pt>
                <c:pt idx="65388">
                  <c:v>0.98583669141915997</c:v>
                </c:pt>
                <c:pt idx="65389">
                  <c:v>0.98600445433586803</c:v>
                </c:pt>
                <c:pt idx="65390">
                  <c:v>0.98596705214413005</c:v>
                </c:pt>
                <c:pt idx="65391">
                  <c:v>0.98598927375498302</c:v>
                </c:pt>
                <c:pt idx="65392">
                  <c:v>0.985840034679486</c:v>
                </c:pt>
                <c:pt idx="65393">
                  <c:v>0.98590884521036803</c:v>
                </c:pt>
                <c:pt idx="65394">
                  <c:v>0.98588737935151205</c:v>
                </c:pt>
                <c:pt idx="65395">
                  <c:v>0.98599228739188904</c:v>
                </c:pt>
                <c:pt idx="65396">
                  <c:v>0.98603893797136299</c:v>
                </c:pt>
                <c:pt idx="65397">
                  <c:v>0.98594193681914899</c:v>
                </c:pt>
                <c:pt idx="65398">
                  <c:v>0.98601703465627299</c:v>
                </c:pt>
                <c:pt idx="65399">
                  <c:v>0.98593638123889005</c:v>
                </c:pt>
                <c:pt idx="65400">
                  <c:v>0.98586260509193901</c:v>
                </c:pt>
                <c:pt idx="65401">
                  <c:v>0.986094428039894</c:v>
                </c:pt>
                <c:pt idx="65402">
                  <c:v>0.98594227657949196</c:v>
                </c:pt>
                <c:pt idx="65403">
                  <c:v>0.98607293528553497</c:v>
                </c:pt>
                <c:pt idx="65404">
                  <c:v>0.98600890465024904</c:v>
                </c:pt>
                <c:pt idx="65405">
                  <c:v>0.98593597370845498</c:v>
                </c:pt>
                <c:pt idx="65406">
                  <c:v>0.98590233176425501</c:v>
                </c:pt>
                <c:pt idx="65407">
                  <c:v>0.98587238793645104</c:v>
                </c:pt>
                <c:pt idx="65408">
                  <c:v>0.98601833090399404</c:v>
                </c:pt>
                <c:pt idx="65409">
                  <c:v>0.98595145289346597</c:v>
                </c:pt>
                <c:pt idx="65410">
                  <c:v>0.98596135024224396</c:v>
                </c:pt>
                <c:pt idx="65411">
                  <c:v>0.98588395625245295</c:v>
                </c:pt>
                <c:pt idx="65412">
                  <c:v>0.98595319099276701</c:v>
                </c:pt>
                <c:pt idx="65413">
                  <c:v>0.985981096385662</c:v>
                </c:pt>
                <c:pt idx="65414">
                  <c:v>0.98612020969534198</c:v>
                </c:pt>
                <c:pt idx="65415">
                  <c:v>0.98591680677860205</c:v>
                </c:pt>
                <c:pt idx="65416">
                  <c:v>0.98582950249437296</c:v>
                </c:pt>
                <c:pt idx="65417">
                  <c:v>0.98592902018355</c:v>
                </c:pt>
                <c:pt idx="65418">
                  <c:v>0.985917252313109</c:v>
                </c:pt>
                <c:pt idx="65419">
                  <c:v>0.98599312562867003</c:v>
                </c:pt>
                <c:pt idx="65420">
                  <c:v>0.98589514947420298</c:v>
                </c:pt>
                <c:pt idx="65421">
                  <c:v>0.98588098984682004</c:v>
                </c:pt>
                <c:pt idx="65422">
                  <c:v>0.98598732408786804</c:v>
                </c:pt>
                <c:pt idx="65423">
                  <c:v>0.985968061945379</c:v>
                </c:pt>
                <c:pt idx="65424">
                  <c:v>0.98598619970899604</c:v>
                </c:pt>
                <c:pt idx="65425">
                  <c:v>0.98596195048702295</c:v>
                </c:pt>
                <c:pt idx="65426">
                  <c:v>0.986086440622708</c:v>
                </c:pt>
                <c:pt idx="65427">
                  <c:v>0.98597438189173403</c:v>
                </c:pt>
                <c:pt idx="65428">
                  <c:v>0.985929015645713</c:v>
                </c:pt>
                <c:pt idx="65429">
                  <c:v>0.98596776527662999</c:v>
                </c:pt>
                <c:pt idx="65430">
                  <c:v>0.98592439493569495</c:v>
                </c:pt>
                <c:pt idx="65431">
                  <c:v>0.98575242814793596</c:v>
                </c:pt>
                <c:pt idx="65432">
                  <c:v>0.98598121610513301</c:v>
                </c:pt>
                <c:pt idx="65433">
                  <c:v>0.98601719275396804</c:v>
                </c:pt>
                <c:pt idx="65434">
                  <c:v>0.98600779816801998</c:v>
                </c:pt>
                <c:pt idx="65435">
                  <c:v>0.98605002555390597</c:v>
                </c:pt>
                <c:pt idx="65436">
                  <c:v>0.98592293432632305</c:v>
                </c:pt>
                <c:pt idx="65437">
                  <c:v>0.98610750315659401</c:v>
                </c:pt>
                <c:pt idx="65438">
                  <c:v>0.98587358952658399</c:v>
                </c:pt>
                <c:pt idx="65439">
                  <c:v>0.98599447853352096</c:v>
                </c:pt>
                <c:pt idx="65440">
                  <c:v>0.98593274864384195</c:v>
                </c:pt>
                <c:pt idx="65441">
                  <c:v>0.98594015155258397</c:v>
                </c:pt>
                <c:pt idx="65442">
                  <c:v>0.98600197780143894</c:v>
                </c:pt>
                <c:pt idx="65443">
                  <c:v>0.98595200105374303</c:v>
                </c:pt>
                <c:pt idx="65444">
                  <c:v>0.98604048488889995</c:v>
                </c:pt>
                <c:pt idx="65445">
                  <c:v>0.98597563399371002</c:v>
                </c:pt>
                <c:pt idx="65446">
                  <c:v>0.98599913113588</c:v>
                </c:pt>
                <c:pt idx="65447">
                  <c:v>0.98595356143406299</c:v>
                </c:pt>
                <c:pt idx="65448">
                  <c:v>0.98596405134706799</c:v>
                </c:pt>
                <c:pt idx="65449">
                  <c:v>0.98594538177206703</c:v>
                </c:pt>
                <c:pt idx="65450">
                  <c:v>0.985961359821384</c:v>
                </c:pt>
                <c:pt idx="65451">
                  <c:v>0.98603208879915405</c:v>
                </c:pt>
                <c:pt idx="65452">
                  <c:v>0.98596454482908102</c:v>
                </c:pt>
                <c:pt idx="65453">
                  <c:v>0.985948692367554</c:v>
                </c:pt>
                <c:pt idx="65454">
                  <c:v>0.98604583541763302</c:v>
                </c:pt>
                <c:pt idx="65455">
                  <c:v>0.98597635699888997</c:v>
                </c:pt>
                <c:pt idx="65456">
                  <c:v>0.98603704089808797</c:v>
                </c:pt>
                <c:pt idx="65457">
                  <c:v>0.98586885489826903</c:v>
                </c:pt>
                <c:pt idx="65458">
                  <c:v>0.98602461326270097</c:v>
                </c:pt>
                <c:pt idx="65459">
                  <c:v>0.98597274448512895</c:v>
                </c:pt>
                <c:pt idx="65460">
                  <c:v>0.98601834632754604</c:v>
                </c:pt>
                <c:pt idx="65461">
                  <c:v>0.98601015986469798</c:v>
                </c:pt>
                <c:pt idx="65462">
                  <c:v>0.98591210468413104</c:v>
                </c:pt>
                <c:pt idx="65463">
                  <c:v>0.98597035506990105</c:v>
                </c:pt>
                <c:pt idx="65464">
                  <c:v>0.98593811149607502</c:v>
                </c:pt>
                <c:pt idx="65465">
                  <c:v>0.98596281820199205</c:v>
                </c:pt>
                <c:pt idx="65466">
                  <c:v>0.98588400697058798</c:v>
                </c:pt>
                <c:pt idx="65467">
                  <c:v>0.98590966746992903</c:v>
                </c:pt>
                <c:pt idx="65468">
                  <c:v>0.98595043918773295</c:v>
                </c:pt>
                <c:pt idx="65469">
                  <c:v>0.98601632289529595</c:v>
                </c:pt>
                <c:pt idx="65470">
                  <c:v>0.98601767240586802</c:v>
                </c:pt>
                <c:pt idx="65471">
                  <c:v>0.985845270454481</c:v>
                </c:pt>
                <c:pt idx="65472">
                  <c:v>0.98594608794638205</c:v>
                </c:pt>
                <c:pt idx="65473">
                  <c:v>0.98608570543884</c:v>
                </c:pt>
                <c:pt idx="65474">
                  <c:v>0.98584570544685202</c:v>
                </c:pt>
                <c:pt idx="65475">
                  <c:v>0.98614315732940905</c:v>
                </c:pt>
                <c:pt idx="65476">
                  <c:v>0.98591413174213804</c:v>
                </c:pt>
                <c:pt idx="65477">
                  <c:v>0.98600492106077897</c:v>
                </c:pt>
                <c:pt idx="65478">
                  <c:v>0.98589052196498805</c:v>
                </c:pt>
                <c:pt idx="65479">
                  <c:v>0.98598764102046499</c:v>
                </c:pt>
                <c:pt idx="65480">
                  <c:v>0.985963784450543</c:v>
                </c:pt>
                <c:pt idx="65481">
                  <c:v>0.985995032119802</c:v>
                </c:pt>
                <c:pt idx="65482">
                  <c:v>0.9859112268661</c:v>
                </c:pt>
                <c:pt idx="65483">
                  <c:v>0.98607168227171305</c:v>
                </c:pt>
                <c:pt idx="65484">
                  <c:v>0.98590178526230199</c:v>
                </c:pt>
                <c:pt idx="65485">
                  <c:v>0.98603643610876501</c:v>
                </c:pt>
                <c:pt idx="65486">
                  <c:v>0.98600910228757699</c:v>
                </c:pt>
                <c:pt idx="65487">
                  <c:v>0.986094724132631</c:v>
                </c:pt>
                <c:pt idx="65488">
                  <c:v>0.98593380090550897</c:v>
                </c:pt>
                <c:pt idx="65489">
                  <c:v>0.98587497543158797</c:v>
                </c:pt>
                <c:pt idx="65490">
                  <c:v>0.985935966063062</c:v>
                </c:pt>
                <c:pt idx="65491">
                  <c:v>0.98594161480377196</c:v>
                </c:pt>
                <c:pt idx="65492">
                  <c:v>0.98598394736785</c:v>
                </c:pt>
                <c:pt idx="65493">
                  <c:v>0.98592400909739497</c:v>
                </c:pt>
                <c:pt idx="65494">
                  <c:v>0.98592631712207002</c:v>
                </c:pt>
                <c:pt idx="65495">
                  <c:v>0.98603257093865504</c:v>
                </c:pt>
                <c:pt idx="65496">
                  <c:v>0.98601406865791996</c:v>
                </c:pt>
                <c:pt idx="65497">
                  <c:v>0.985879216195922</c:v>
                </c:pt>
                <c:pt idx="65498">
                  <c:v>0.98598803366547505</c:v>
                </c:pt>
                <c:pt idx="65499">
                  <c:v>0.98591315934203405</c:v>
                </c:pt>
                <c:pt idx="65500">
                  <c:v>0.98598020797780095</c:v>
                </c:pt>
                <c:pt idx="65501">
                  <c:v>0.98596044363740598</c:v>
                </c:pt>
                <c:pt idx="65502">
                  <c:v>0.98594673560237001</c:v>
                </c:pt>
                <c:pt idx="65503">
                  <c:v>0.98597503591356705</c:v>
                </c:pt>
                <c:pt idx="65504">
                  <c:v>0.98605783193741603</c:v>
                </c:pt>
                <c:pt idx="65505">
                  <c:v>0.98605678268342101</c:v>
                </c:pt>
                <c:pt idx="65506">
                  <c:v>0.98593806618187796</c:v>
                </c:pt>
                <c:pt idx="65507">
                  <c:v>0.98594046301348803</c:v>
                </c:pt>
                <c:pt idx="65508">
                  <c:v>0.98587649022177704</c:v>
                </c:pt>
                <c:pt idx="65509">
                  <c:v>0.986076044061032</c:v>
                </c:pt>
                <c:pt idx="65510">
                  <c:v>0.98586445151341495</c:v>
                </c:pt>
                <c:pt idx="65511">
                  <c:v>0.98599931152670695</c:v>
                </c:pt>
                <c:pt idx="65512">
                  <c:v>0.98597419005624198</c:v>
                </c:pt>
                <c:pt idx="65513">
                  <c:v>0.98594541315272299</c:v>
                </c:pt>
                <c:pt idx="65514">
                  <c:v>0.98607808520275697</c:v>
                </c:pt>
                <c:pt idx="65515">
                  <c:v>0.98590273806822104</c:v>
                </c:pt>
                <c:pt idx="65516">
                  <c:v>0.98590722709258605</c:v>
                </c:pt>
                <c:pt idx="65517">
                  <c:v>0.98602802880617502</c:v>
                </c:pt>
                <c:pt idx="65518">
                  <c:v>0.98607596542690801</c:v>
                </c:pt>
                <c:pt idx="65519">
                  <c:v>0.98586042228595905</c:v>
                </c:pt>
                <c:pt idx="65520">
                  <c:v>0.98606443362495</c:v>
                </c:pt>
                <c:pt idx="65521">
                  <c:v>0.98596857445850405</c:v>
                </c:pt>
                <c:pt idx="65522">
                  <c:v>0.985989196331439</c:v>
                </c:pt>
                <c:pt idx="65523">
                  <c:v>0.98600314648225196</c:v>
                </c:pt>
                <c:pt idx="65524">
                  <c:v>0.98586729773599902</c:v>
                </c:pt>
                <c:pt idx="65525">
                  <c:v>0.98590032694664398</c:v>
                </c:pt>
                <c:pt idx="65526">
                  <c:v>0.98595503741239998</c:v>
                </c:pt>
                <c:pt idx="65527">
                  <c:v>0.98600252031230795</c:v>
                </c:pt>
                <c:pt idx="65528">
                  <c:v>0.98596907196063499</c:v>
                </c:pt>
                <c:pt idx="65529">
                  <c:v>0.98599329667170499</c:v>
                </c:pt>
                <c:pt idx="65530">
                  <c:v>0.98587215225027602</c:v>
                </c:pt>
                <c:pt idx="65531">
                  <c:v>0.98598514771443002</c:v>
                </c:pt>
                <c:pt idx="65532">
                  <c:v>0.98596446303882002</c:v>
                </c:pt>
                <c:pt idx="65533">
                  <c:v>0.98605400694880696</c:v>
                </c:pt>
                <c:pt idx="65534">
                  <c:v>0.98595807745584696</c:v>
                </c:pt>
                <c:pt idx="65535">
                  <c:v>0.98596376303365096</c:v>
                </c:pt>
                <c:pt idx="65536">
                  <c:v>0.98598169876812303</c:v>
                </c:pt>
                <c:pt idx="65537">
                  <c:v>0.98612570404725297</c:v>
                </c:pt>
                <c:pt idx="65538">
                  <c:v>0.98596099705579998</c:v>
                </c:pt>
                <c:pt idx="65539">
                  <c:v>0.985875415216525</c:v>
                </c:pt>
                <c:pt idx="65540">
                  <c:v>0.98591716603601698</c:v>
                </c:pt>
                <c:pt idx="65541">
                  <c:v>0.98603700336337297</c:v>
                </c:pt>
                <c:pt idx="65542">
                  <c:v>0.98597121979721203</c:v>
                </c:pt>
                <c:pt idx="65543">
                  <c:v>0.98593805640180698</c:v>
                </c:pt>
                <c:pt idx="65544">
                  <c:v>0.98595447717234996</c:v>
                </c:pt>
                <c:pt idx="65545">
                  <c:v>0.98607625759214701</c:v>
                </c:pt>
                <c:pt idx="65546">
                  <c:v>0.98595963804664499</c:v>
                </c:pt>
                <c:pt idx="65547">
                  <c:v>0.98589343952933195</c:v>
                </c:pt>
                <c:pt idx="65548">
                  <c:v>0.98588098823828596</c:v>
                </c:pt>
                <c:pt idx="65549">
                  <c:v>0.98596129791305198</c:v>
                </c:pt>
                <c:pt idx="65550">
                  <c:v>0.98598239245467401</c:v>
                </c:pt>
                <c:pt idx="65551">
                  <c:v>0.98609020690036797</c:v>
                </c:pt>
                <c:pt idx="65552">
                  <c:v>0.98589663983849896</c:v>
                </c:pt>
                <c:pt idx="65553">
                  <c:v>0.98591148806584705</c:v>
                </c:pt>
                <c:pt idx="65554">
                  <c:v>0.98601644828179102</c:v>
                </c:pt>
                <c:pt idx="65555">
                  <c:v>0.98588093193575899</c:v>
                </c:pt>
                <c:pt idx="65556">
                  <c:v>0.98594241462446897</c:v>
                </c:pt>
                <c:pt idx="65557">
                  <c:v>0.98602996816354804</c:v>
                </c:pt>
                <c:pt idx="65558">
                  <c:v>0.98605257938323798</c:v>
                </c:pt>
                <c:pt idx="65559">
                  <c:v>0.98599440500037405</c:v>
                </c:pt>
                <c:pt idx="65560">
                  <c:v>0.985962484878945</c:v>
                </c:pt>
                <c:pt idx="65561">
                  <c:v>0.98600078581810702</c:v>
                </c:pt>
                <c:pt idx="65562">
                  <c:v>0.98591695760466103</c:v>
                </c:pt>
                <c:pt idx="65563">
                  <c:v>0.98596621814515994</c:v>
                </c:pt>
                <c:pt idx="65564">
                  <c:v>0.985878881054013</c:v>
                </c:pt>
                <c:pt idx="65565">
                  <c:v>0.98597145329678204</c:v>
                </c:pt>
                <c:pt idx="65566">
                  <c:v>0.98589422185228603</c:v>
                </c:pt>
                <c:pt idx="65567">
                  <c:v>0.985991927196055</c:v>
                </c:pt>
                <c:pt idx="65568">
                  <c:v>0.98598874862650498</c:v>
                </c:pt>
                <c:pt idx="65569">
                  <c:v>0.985968090341655</c:v>
                </c:pt>
                <c:pt idx="65570">
                  <c:v>0.98592059906667895</c:v>
                </c:pt>
                <c:pt idx="65571">
                  <c:v>0.98603819804138104</c:v>
                </c:pt>
                <c:pt idx="65572">
                  <c:v>0.98583050565194896</c:v>
                </c:pt>
                <c:pt idx="65573">
                  <c:v>0.98596157685896402</c:v>
                </c:pt>
                <c:pt idx="65574">
                  <c:v>0.98595880383656098</c:v>
                </c:pt>
                <c:pt idx="65575">
                  <c:v>0.985971582315886</c:v>
                </c:pt>
                <c:pt idx="65576">
                  <c:v>0.98593202093980203</c:v>
                </c:pt>
                <c:pt idx="65577">
                  <c:v>0.98595484974065095</c:v>
                </c:pt>
                <c:pt idx="65578">
                  <c:v>0.98588507364373801</c:v>
                </c:pt>
                <c:pt idx="65579">
                  <c:v>0.98607873475626295</c:v>
                </c:pt>
                <c:pt idx="65580">
                  <c:v>0.98605193785456302</c:v>
                </c:pt>
                <c:pt idx="65581">
                  <c:v>0.98588831105162</c:v>
                </c:pt>
                <c:pt idx="65582">
                  <c:v>0.98600235012373405</c:v>
                </c:pt>
                <c:pt idx="65583">
                  <c:v>0.985909785975979</c:v>
                </c:pt>
                <c:pt idx="65584">
                  <c:v>0.98593731109222904</c:v>
                </c:pt>
                <c:pt idx="65585">
                  <c:v>0.98597629598847203</c:v>
                </c:pt>
                <c:pt idx="65586">
                  <c:v>0.985963120141919</c:v>
                </c:pt>
                <c:pt idx="65587">
                  <c:v>0.986024784840693</c:v>
                </c:pt>
                <c:pt idx="65588">
                  <c:v>0.98579835296989404</c:v>
                </c:pt>
                <c:pt idx="65589">
                  <c:v>0.98605744248290095</c:v>
                </c:pt>
                <c:pt idx="65590">
                  <c:v>0.98593327583738899</c:v>
                </c:pt>
                <c:pt idx="65591">
                  <c:v>0.98606589679019796</c:v>
                </c:pt>
                <c:pt idx="65592">
                  <c:v>0.98600018465863604</c:v>
                </c:pt>
                <c:pt idx="65593">
                  <c:v>0.98580884854255402</c:v>
                </c:pt>
                <c:pt idx="65594">
                  <c:v>0.98611978071193895</c:v>
                </c:pt>
                <c:pt idx="65595">
                  <c:v>0.98591120592662895</c:v>
                </c:pt>
                <c:pt idx="65596">
                  <c:v>0.98609370286133902</c:v>
                </c:pt>
                <c:pt idx="65597">
                  <c:v>0.98590404233236795</c:v>
                </c:pt>
                <c:pt idx="65598">
                  <c:v>0.98600139889151905</c:v>
                </c:pt>
                <c:pt idx="65599">
                  <c:v>0.98586175326750103</c:v>
                </c:pt>
                <c:pt idx="65600">
                  <c:v>0.98600625184826396</c:v>
                </c:pt>
                <c:pt idx="65601">
                  <c:v>0.98590213591972498</c:v>
                </c:pt>
                <c:pt idx="65602">
                  <c:v>0.98593915600566095</c:v>
                </c:pt>
                <c:pt idx="65603">
                  <c:v>0.98592063968766197</c:v>
                </c:pt>
                <c:pt idx="65604">
                  <c:v>0.98598286611336705</c:v>
                </c:pt>
                <c:pt idx="65605">
                  <c:v>0.98595744180051503</c:v>
                </c:pt>
                <c:pt idx="65606">
                  <c:v>0.98610298891829795</c:v>
                </c:pt>
                <c:pt idx="65607">
                  <c:v>0.98586896588734896</c:v>
                </c:pt>
                <c:pt idx="65608">
                  <c:v>0.986082503416008</c:v>
                </c:pt>
                <c:pt idx="65609">
                  <c:v>0.98602361166082197</c:v>
                </c:pt>
                <c:pt idx="65610">
                  <c:v>0.98593228545006895</c:v>
                </c:pt>
                <c:pt idx="65611">
                  <c:v>0.98594814283115795</c:v>
                </c:pt>
                <c:pt idx="65612">
                  <c:v>0.98602712068299103</c:v>
                </c:pt>
                <c:pt idx="65613">
                  <c:v>0.98589332266648499</c:v>
                </c:pt>
                <c:pt idx="65614">
                  <c:v>0.98595731674995002</c:v>
                </c:pt>
                <c:pt idx="65615">
                  <c:v>0.98594704446350001</c:v>
                </c:pt>
                <c:pt idx="65616">
                  <c:v>0.98606324416456403</c:v>
                </c:pt>
                <c:pt idx="65617">
                  <c:v>0.98590841431215703</c:v>
                </c:pt>
                <c:pt idx="65618">
                  <c:v>0.98595349877513905</c:v>
                </c:pt>
                <c:pt idx="65619">
                  <c:v>0.98592443688770603</c:v>
                </c:pt>
                <c:pt idx="65620">
                  <c:v>0.98602514719686196</c:v>
                </c:pt>
                <c:pt idx="65621">
                  <c:v>0.98600319941754</c:v>
                </c:pt>
                <c:pt idx="65622">
                  <c:v>0.98611740040185203</c:v>
                </c:pt>
                <c:pt idx="65623">
                  <c:v>0.98599374338998003</c:v>
                </c:pt>
                <c:pt idx="65624">
                  <c:v>0.98596362945670502</c:v>
                </c:pt>
                <c:pt idx="65625">
                  <c:v>0.98581771115677197</c:v>
                </c:pt>
                <c:pt idx="65626">
                  <c:v>0.98597681036114904</c:v>
                </c:pt>
                <c:pt idx="65627">
                  <c:v>0.98596162127995501</c:v>
                </c:pt>
                <c:pt idx="65628">
                  <c:v>0.98601920395329401</c:v>
                </c:pt>
                <c:pt idx="65629">
                  <c:v>0.98588132318567001</c:v>
                </c:pt>
                <c:pt idx="65630">
                  <c:v>0.98608776650649299</c:v>
                </c:pt>
                <c:pt idx="65631">
                  <c:v>0.98601263233592995</c:v>
                </c:pt>
                <c:pt idx="65632">
                  <c:v>0.98608116839973403</c:v>
                </c:pt>
                <c:pt idx="65633">
                  <c:v>0.98592496659106799</c:v>
                </c:pt>
                <c:pt idx="65634">
                  <c:v>0.98596535330270896</c:v>
                </c:pt>
                <c:pt idx="65635">
                  <c:v>0.98587030331536296</c:v>
                </c:pt>
                <c:pt idx="65636">
                  <c:v>0.98599881640764098</c:v>
                </c:pt>
                <c:pt idx="65637">
                  <c:v>0.98585102405460501</c:v>
                </c:pt>
                <c:pt idx="65638">
                  <c:v>0.98601366648052902</c:v>
                </c:pt>
                <c:pt idx="65639">
                  <c:v>0.98600245191305602</c:v>
                </c:pt>
                <c:pt idx="65640">
                  <c:v>0.98592718335307905</c:v>
                </c:pt>
                <c:pt idx="65641">
                  <c:v>0.98599225097850696</c:v>
                </c:pt>
                <c:pt idx="65642">
                  <c:v>0.98590466749566297</c:v>
                </c:pt>
                <c:pt idx="65643">
                  <c:v>0.98604863307378199</c:v>
                </c:pt>
                <c:pt idx="65644">
                  <c:v>0.98597029805192504</c:v>
                </c:pt>
                <c:pt idx="65645">
                  <c:v>0.98594905308243397</c:v>
                </c:pt>
                <c:pt idx="65646">
                  <c:v>0.98585554580773804</c:v>
                </c:pt>
                <c:pt idx="65647">
                  <c:v>0.98604882326629295</c:v>
                </c:pt>
                <c:pt idx="65648">
                  <c:v>0.98588499348704095</c:v>
                </c:pt>
                <c:pt idx="65649">
                  <c:v>0.98589121346173003</c:v>
                </c:pt>
                <c:pt idx="65650">
                  <c:v>0.98594934938660495</c:v>
                </c:pt>
                <c:pt idx="65651">
                  <c:v>0.98600034117602298</c:v>
                </c:pt>
                <c:pt idx="65652">
                  <c:v>0.98596342059636499</c:v>
                </c:pt>
                <c:pt idx="65653">
                  <c:v>0.98600677852552099</c:v>
                </c:pt>
                <c:pt idx="65654">
                  <c:v>0.98597465523058903</c:v>
                </c:pt>
                <c:pt idx="65655">
                  <c:v>0.98588407333110395</c:v>
                </c:pt>
                <c:pt idx="65656">
                  <c:v>0.98595867992573205</c:v>
                </c:pt>
                <c:pt idx="65657">
                  <c:v>0.98592153706935504</c:v>
                </c:pt>
                <c:pt idx="65658">
                  <c:v>0.98598336817944598</c:v>
                </c:pt>
                <c:pt idx="65659">
                  <c:v>0.98592202729350198</c:v>
                </c:pt>
                <c:pt idx="65660">
                  <c:v>0.98590516489908697</c:v>
                </c:pt>
                <c:pt idx="65661">
                  <c:v>0.98591107889642804</c:v>
                </c:pt>
                <c:pt idx="65662">
                  <c:v>0.98596420226512005</c:v>
                </c:pt>
                <c:pt idx="65663">
                  <c:v>0.98591003809781697</c:v>
                </c:pt>
                <c:pt idx="65664">
                  <c:v>0.98605441798807103</c:v>
                </c:pt>
                <c:pt idx="65665">
                  <c:v>0.98587568060911501</c:v>
                </c:pt>
                <c:pt idx="65666">
                  <c:v>0.98590591065644595</c:v>
                </c:pt>
                <c:pt idx="65667">
                  <c:v>0.98600516314605502</c:v>
                </c:pt>
                <c:pt idx="65668">
                  <c:v>0.98588271300071695</c:v>
                </c:pt>
                <c:pt idx="65669">
                  <c:v>0.98598762337684498</c:v>
                </c:pt>
                <c:pt idx="65670">
                  <c:v>0.98587043922162698</c:v>
                </c:pt>
                <c:pt idx="65671">
                  <c:v>0.98601949893449004</c:v>
                </c:pt>
                <c:pt idx="65672">
                  <c:v>0.98596220421868397</c:v>
                </c:pt>
                <c:pt idx="65673">
                  <c:v>0.986069952914293</c:v>
                </c:pt>
                <c:pt idx="65674">
                  <c:v>0.98601478454092295</c:v>
                </c:pt>
                <c:pt idx="65675">
                  <c:v>0.986007451055677</c:v>
                </c:pt>
                <c:pt idx="65676">
                  <c:v>0.98601528420592</c:v>
                </c:pt>
                <c:pt idx="65677">
                  <c:v>0.98590725083275699</c:v>
                </c:pt>
                <c:pt idx="65678">
                  <c:v>0.98584563542891601</c:v>
                </c:pt>
                <c:pt idx="65679">
                  <c:v>0.98582865595508196</c:v>
                </c:pt>
                <c:pt idx="65680">
                  <c:v>0.98591039980818496</c:v>
                </c:pt>
                <c:pt idx="65681">
                  <c:v>0.985949663291944</c:v>
                </c:pt>
                <c:pt idx="65682">
                  <c:v>0.98589124851161003</c:v>
                </c:pt>
                <c:pt idx="65683">
                  <c:v>0.98599746397986299</c:v>
                </c:pt>
                <c:pt idx="65684">
                  <c:v>0.98585103713715205</c:v>
                </c:pt>
                <c:pt idx="65685">
                  <c:v>0.98593358205788495</c:v>
                </c:pt>
                <c:pt idx="65686">
                  <c:v>0.98589541408441606</c:v>
                </c:pt>
                <c:pt idx="65687">
                  <c:v>0.985897924982575</c:v>
                </c:pt>
                <c:pt idx="65688">
                  <c:v>0.985932046532772</c:v>
                </c:pt>
                <c:pt idx="65689">
                  <c:v>0.98603634347063895</c:v>
                </c:pt>
                <c:pt idx="65690">
                  <c:v>0.98593068645920701</c:v>
                </c:pt>
                <c:pt idx="65691">
                  <c:v>0.98593867369957899</c:v>
                </c:pt>
                <c:pt idx="65692">
                  <c:v>0.98600825676822001</c:v>
                </c:pt>
                <c:pt idx="65693">
                  <c:v>0.98599539469965203</c:v>
                </c:pt>
                <c:pt idx="65694">
                  <c:v>0.98604342419055802</c:v>
                </c:pt>
                <c:pt idx="65695">
                  <c:v>0.98604839202688799</c:v>
                </c:pt>
                <c:pt idx="65696">
                  <c:v>0.98592617763827095</c:v>
                </c:pt>
                <c:pt idx="65697">
                  <c:v>0.98601687664344895</c:v>
                </c:pt>
                <c:pt idx="65698">
                  <c:v>0.98585563007005494</c:v>
                </c:pt>
                <c:pt idx="65699">
                  <c:v>0.98593391424944798</c:v>
                </c:pt>
                <c:pt idx="65700">
                  <c:v>0.98594838244893801</c:v>
                </c:pt>
                <c:pt idx="65701">
                  <c:v>0.98595603287431699</c:v>
                </c:pt>
                <c:pt idx="65702">
                  <c:v>0.98594043416229404</c:v>
                </c:pt>
                <c:pt idx="65703">
                  <c:v>0.98593449009558098</c:v>
                </c:pt>
                <c:pt idx="65704">
                  <c:v>0.98604327716864004</c:v>
                </c:pt>
                <c:pt idx="65705">
                  <c:v>0.98607687984393599</c:v>
                </c:pt>
                <c:pt idx="65706">
                  <c:v>0.98594961327281805</c:v>
                </c:pt>
                <c:pt idx="65707">
                  <c:v>0.98590843063782396</c:v>
                </c:pt>
                <c:pt idx="65708">
                  <c:v>0.98600796580900996</c:v>
                </c:pt>
                <c:pt idx="65709">
                  <c:v>0.98587372477855695</c:v>
                </c:pt>
                <c:pt idx="65710">
                  <c:v>0.98604061446052205</c:v>
                </c:pt>
                <c:pt idx="65711">
                  <c:v>0.98591658768545698</c:v>
                </c:pt>
                <c:pt idx="65712">
                  <c:v>0.98602657757453205</c:v>
                </c:pt>
                <c:pt idx="65713">
                  <c:v>0.98595931186938102</c:v>
                </c:pt>
                <c:pt idx="65714">
                  <c:v>0.98604005921582505</c:v>
                </c:pt>
                <c:pt idx="65715">
                  <c:v>0.98589945045955996</c:v>
                </c:pt>
                <c:pt idx="65716">
                  <c:v>0.98603470901800605</c:v>
                </c:pt>
                <c:pt idx="65717">
                  <c:v>0.98605294790391396</c:v>
                </c:pt>
                <c:pt idx="65718">
                  <c:v>0.98598566246359098</c:v>
                </c:pt>
                <c:pt idx="65719">
                  <c:v>0.98595146799808697</c:v>
                </c:pt>
                <c:pt idx="65720">
                  <c:v>0.98594056198059499</c:v>
                </c:pt>
                <c:pt idx="65721">
                  <c:v>0.985946625986442</c:v>
                </c:pt>
                <c:pt idx="65722">
                  <c:v>0.98603210003578601</c:v>
                </c:pt>
                <c:pt idx="65723">
                  <c:v>0.98591474300473203</c:v>
                </c:pt>
                <c:pt idx="65724">
                  <c:v>0.98586590050772804</c:v>
                </c:pt>
                <c:pt idx="65725">
                  <c:v>0.986003703558615</c:v>
                </c:pt>
                <c:pt idx="65726">
                  <c:v>0.98610938942352799</c:v>
                </c:pt>
                <c:pt idx="65727">
                  <c:v>0.98605313010164497</c:v>
                </c:pt>
                <c:pt idx="65728">
                  <c:v>0.98594121926003897</c:v>
                </c:pt>
                <c:pt idx="65729">
                  <c:v>0.98597893098592004</c:v>
                </c:pt>
                <c:pt idx="65730">
                  <c:v>0.98600120093638199</c:v>
                </c:pt>
                <c:pt idx="65731">
                  <c:v>0.98603894294194805</c:v>
                </c:pt>
                <c:pt idx="65732">
                  <c:v>0.98592238874206395</c:v>
                </c:pt>
                <c:pt idx="65733">
                  <c:v>0.98604426933878198</c:v>
                </c:pt>
                <c:pt idx="65734">
                  <c:v>0.98587465026436805</c:v>
                </c:pt>
                <c:pt idx="65735">
                  <c:v>0.98603796625525697</c:v>
                </c:pt>
                <c:pt idx="65736">
                  <c:v>0.98580980230482096</c:v>
                </c:pt>
                <c:pt idx="65737">
                  <c:v>0.98592078176020703</c:v>
                </c:pt>
                <c:pt idx="65738">
                  <c:v>0.98599968025353002</c:v>
                </c:pt>
                <c:pt idx="65739">
                  <c:v>0.98602490091850503</c:v>
                </c:pt>
                <c:pt idx="65740">
                  <c:v>0.98593524862234805</c:v>
                </c:pt>
                <c:pt idx="65741">
                  <c:v>0.98597798801653302</c:v>
                </c:pt>
                <c:pt idx="65742">
                  <c:v>0.98600647133966601</c:v>
                </c:pt>
                <c:pt idx="65743">
                  <c:v>0.98600090065541102</c:v>
                </c:pt>
                <c:pt idx="65744">
                  <c:v>0.98598747392639896</c:v>
                </c:pt>
                <c:pt idx="65745">
                  <c:v>0.98586216122436798</c:v>
                </c:pt>
                <c:pt idx="65746">
                  <c:v>0.98594681537112505</c:v>
                </c:pt>
                <c:pt idx="65747">
                  <c:v>0.98596287640415303</c:v>
                </c:pt>
                <c:pt idx="65748">
                  <c:v>0.985954158094135</c:v>
                </c:pt>
                <c:pt idx="65749">
                  <c:v>0.985959856465499</c:v>
                </c:pt>
                <c:pt idx="65750">
                  <c:v>0.98599671887100404</c:v>
                </c:pt>
                <c:pt idx="65751">
                  <c:v>0.98601462540911899</c:v>
                </c:pt>
                <c:pt idx="65752">
                  <c:v>0.98589118209340199</c:v>
                </c:pt>
                <c:pt idx="65753">
                  <c:v>0.98608693592154995</c:v>
                </c:pt>
                <c:pt idx="65754">
                  <c:v>0.98596523183167895</c:v>
                </c:pt>
                <c:pt idx="65755">
                  <c:v>0.98592163402211797</c:v>
                </c:pt>
                <c:pt idx="65756">
                  <c:v>0.98590164939978098</c:v>
                </c:pt>
                <c:pt idx="65757">
                  <c:v>0.98604237967853203</c:v>
                </c:pt>
                <c:pt idx="65758">
                  <c:v>0.98598660475179001</c:v>
                </c:pt>
                <c:pt idx="65759">
                  <c:v>0.98593172068346502</c:v>
                </c:pt>
                <c:pt idx="65760">
                  <c:v>0.98598746233485901</c:v>
                </c:pt>
                <c:pt idx="65761">
                  <c:v>0.98605754036897497</c:v>
                </c:pt>
                <c:pt idx="65762">
                  <c:v>0.98603373199792199</c:v>
                </c:pt>
                <c:pt idx="65763">
                  <c:v>0.98600000203303895</c:v>
                </c:pt>
                <c:pt idx="65764">
                  <c:v>0.98589889050708601</c:v>
                </c:pt>
                <c:pt idx="65765">
                  <c:v>0.985930412764776</c:v>
                </c:pt>
                <c:pt idx="65766">
                  <c:v>0.98595767352550701</c:v>
                </c:pt>
                <c:pt idx="65767">
                  <c:v>0.98595759325326104</c:v>
                </c:pt>
                <c:pt idx="65768">
                  <c:v>0.98603797142633598</c:v>
                </c:pt>
                <c:pt idx="65769">
                  <c:v>0.98603551890674501</c:v>
                </c:pt>
                <c:pt idx="65770">
                  <c:v>0.985933141542924</c:v>
                </c:pt>
                <c:pt idx="65771">
                  <c:v>0.986037383454478</c:v>
                </c:pt>
                <c:pt idx="65772">
                  <c:v>0.98596947234600396</c:v>
                </c:pt>
                <c:pt idx="65773">
                  <c:v>0.98604762055823503</c:v>
                </c:pt>
                <c:pt idx="65774">
                  <c:v>0.98593684400211401</c:v>
                </c:pt>
                <c:pt idx="65775">
                  <c:v>0.986007981541972</c:v>
                </c:pt>
                <c:pt idx="65776">
                  <c:v>0.98589482848533405</c:v>
                </c:pt>
                <c:pt idx="65777">
                  <c:v>0.98602014452140097</c:v>
                </c:pt>
                <c:pt idx="65778">
                  <c:v>0.98598810556571004</c:v>
                </c:pt>
                <c:pt idx="65779">
                  <c:v>0.98598033096033699</c:v>
                </c:pt>
                <c:pt idx="65780">
                  <c:v>0.98595676257225595</c:v>
                </c:pt>
                <c:pt idx="65781">
                  <c:v>0.98599032727724301</c:v>
                </c:pt>
                <c:pt idx="65782">
                  <c:v>0.98585795438450996</c:v>
                </c:pt>
                <c:pt idx="65783">
                  <c:v>0.98594879383973699</c:v>
                </c:pt>
                <c:pt idx="65784">
                  <c:v>0.986044922536361</c:v>
                </c:pt>
                <c:pt idx="65785">
                  <c:v>0.98607308121250903</c:v>
                </c:pt>
                <c:pt idx="65786">
                  <c:v>0.98589715727083105</c:v>
                </c:pt>
                <c:pt idx="65787">
                  <c:v>0.98598746259353098</c:v>
                </c:pt>
                <c:pt idx="65788">
                  <c:v>0.98599040736609</c:v>
                </c:pt>
                <c:pt idx="65789">
                  <c:v>0.98607465987237997</c:v>
                </c:pt>
                <c:pt idx="65790">
                  <c:v>0.98597374238879898</c:v>
                </c:pt>
                <c:pt idx="65791">
                  <c:v>0.98601054506971497</c:v>
                </c:pt>
                <c:pt idx="65792">
                  <c:v>0.98598985091360303</c:v>
                </c:pt>
                <c:pt idx="65793">
                  <c:v>0.98595342748756898</c:v>
                </c:pt>
                <c:pt idx="65794">
                  <c:v>0.98593939079802595</c:v>
                </c:pt>
                <c:pt idx="65795">
                  <c:v>0.98596587973774896</c:v>
                </c:pt>
                <c:pt idx="65796">
                  <c:v>0.98594758411513195</c:v>
                </c:pt>
                <c:pt idx="65797">
                  <c:v>0.98597765397403003</c:v>
                </c:pt>
                <c:pt idx="65798">
                  <c:v>0.98587319522333206</c:v>
                </c:pt>
                <c:pt idx="65799">
                  <c:v>0.985948442465852</c:v>
                </c:pt>
                <c:pt idx="65800">
                  <c:v>0.98600437854970402</c:v>
                </c:pt>
                <c:pt idx="65801">
                  <c:v>0.98601178729149597</c:v>
                </c:pt>
                <c:pt idx="65802">
                  <c:v>0.98583299761026599</c:v>
                </c:pt>
                <c:pt idx="65803">
                  <c:v>0.98610568543986998</c:v>
                </c:pt>
                <c:pt idx="65804">
                  <c:v>0.98601725967616105</c:v>
                </c:pt>
                <c:pt idx="65805">
                  <c:v>0.98604786813824696</c:v>
                </c:pt>
                <c:pt idx="65806">
                  <c:v>0.98596594906087798</c:v>
                </c:pt>
                <c:pt idx="65807">
                  <c:v>0.98589970913427805</c:v>
                </c:pt>
                <c:pt idx="65808">
                  <c:v>0.98600766514947802</c:v>
                </c:pt>
                <c:pt idx="65809">
                  <c:v>0.98586444152199804</c:v>
                </c:pt>
                <c:pt idx="65810">
                  <c:v>0.98587284092071703</c:v>
                </c:pt>
                <c:pt idx="65811">
                  <c:v>0.986031002496078</c:v>
                </c:pt>
                <c:pt idx="65812">
                  <c:v>0.985933084181424</c:v>
                </c:pt>
                <c:pt idx="65813">
                  <c:v>0.98605754327655604</c:v>
                </c:pt>
                <c:pt idx="65814">
                  <c:v>0.98589865105235097</c:v>
                </c:pt>
                <c:pt idx="65815">
                  <c:v>0.98587377640737095</c:v>
                </c:pt>
                <c:pt idx="65816">
                  <c:v>0.98596903080953902</c:v>
                </c:pt>
                <c:pt idx="65817">
                  <c:v>0.98595838636992605</c:v>
                </c:pt>
                <c:pt idx="65818">
                  <c:v>0.986113717180227</c:v>
                </c:pt>
                <c:pt idx="65819">
                  <c:v>0.98600769570142699</c:v>
                </c:pt>
                <c:pt idx="65820">
                  <c:v>0.98594712138043805</c:v>
                </c:pt>
                <c:pt idx="65821">
                  <c:v>0.98590653280305895</c:v>
                </c:pt>
                <c:pt idx="65822">
                  <c:v>0.98602489918938596</c:v>
                </c:pt>
                <c:pt idx="65823">
                  <c:v>0.98599074113691998</c:v>
                </c:pt>
                <c:pt idx="65824">
                  <c:v>0.98595846186291902</c:v>
                </c:pt>
                <c:pt idx="65825">
                  <c:v>0.98607034731765397</c:v>
                </c:pt>
                <c:pt idx="65826">
                  <c:v>0.98594533968417797</c:v>
                </c:pt>
                <c:pt idx="65827">
                  <c:v>0.98598383437873205</c:v>
                </c:pt>
                <c:pt idx="65828">
                  <c:v>0.98581317309140903</c:v>
                </c:pt>
                <c:pt idx="65829">
                  <c:v>0.98594247629868104</c:v>
                </c:pt>
                <c:pt idx="65830">
                  <c:v>0.98601902827112997</c:v>
                </c:pt>
                <c:pt idx="65831">
                  <c:v>0.98600806062958901</c:v>
                </c:pt>
                <c:pt idx="65832">
                  <c:v>0.98605942852168504</c:v>
                </c:pt>
                <c:pt idx="65833">
                  <c:v>0.98594270438162501</c:v>
                </c:pt>
                <c:pt idx="65834">
                  <c:v>0.98606760660804704</c:v>
                </c:pt>
                <c:pt idx="65835">
                  <c:v>0.98600895014856405</c:v>
                </c:pt>
                <c:pt idx="65836">
                  <c:v>0.98599411543801696</c:v>
                </c:pt>
                <c:pt idx="65837">
                  <c:v>0.985969165346817</c:v>
                </c:pt>
                <c:pt idx="65838">
                  <c:v>0.98590971432420904</c:v>
                </c:pt>
                <c:pt idx="65839">
                  <c:v>0.98590420955349001</c:v>
                </c:pt>
                <c:pt idx="65840">
                  <c:v>0.98588069763267505</c:v>
                </c:pt>
                <c:pt idx="65841">
                  <c:v>0.98593013859813605</c:v>
                </c:pt>
                <c:pt idx="65842">
                  <c:v>0.985986370650483</c:v>
                </c:pt>
                <c:pt idx="65843">
                  <c:v>0.98601960654201204</c:v>
                </c:pt>
                <c:pt idx="65844">
                  <c:v>0.98598502053638404</c:v>
                </c:pt>
                <c:pt idx="65845">
                  <c:v>0.98601434116057096</c:v>
                </c:pt>
                <c:pt idx="65846">
                  <c:v>0.98593589771087498</c:v>
                </c:pt>
                <c:pt idx="65847">
                  <c:v>0.98588462550200895</c:v>
                </c:pt>
                <c:pt idx="65848">
                  <c:v>0.98597991093953896</c:v>
                </c:pt>
                <c:pt idx="65849">
                  <c:v>0.98597475905777998</c:v>
                </c:pt>
                <c:pt idx="65850">
                  <c:v>0.98587885853854995</c:v>
                </c:pt>
                <c:pt idx="65851">
                  <c:v>0.98595222719216702</c:v>
                </c:pt>
                <c:pt idx="65852">
                  <c:v>0.98592290809475602</c:v>
                </c:pt>
                <c:pt idx="65853">
                  <c:v>0.98596328441345404</c:v>
                </c:pt>
                <c:pt idx="65854">
                  <c:v>0.98603613973086202</c:v>
                </c:pt>
                <c:pt idx="65855">
                  <c:v>0.98587013689943004</c:v>
                </c:pt>
                <c:pt idx="65856">
                  <c:v>0.985998386379213</c:v>
                </c:pt>
                <c:pt idx="65857">
                  <c:v>0.98587419702739798</c:v>
                </c:pt>
                <c:pt idx="65858">
                  <c:v>0.985965916993502</c:v>
                </c:pt>
                <c:pt idx="65859">
                  <c:v>0.98590893218297904</c:v>
                </c:pt>
                <c:pt idx="65860">
                  <c:v>0.98601090697695704</c:v>
                </c:pt>
                <c:pt idx="65861">
                  <c:v>0.98601660493171195</c:v>
                </c:pt>
                <c:pt idx="65862">
                  <c:v>0.98596765973767597</c:v>
                </c:pt>
                <c:pt idx="65863">
                  <c:v>0.98596796734870695</c:v>
                </c:pt>
                <c:pt idx="65864">
                  <c:v>0.98597583864337202</c:v>
                </c:pt>
                <c:pt idx="65865">
                  <c:v>0.98598272844898704</c:v>
                </c:pt>
                <c:pt idx="65866">
                  <c:v>0.98589802160895401</c:v>
                </c:pt>
                <c:pt idx="65867">
                  <c:v>0.985943754829674</c:v>
                </c:pt>
                <c:pt idx="65868">
                  <c:v>0.98589564524798801</c:v>
                </c:pt>
                <c:pt idx="65869">
                  <c:v>0.98599917646300395</c:v>
                </c:pt>
                <c:pt idx="65870">
                  <c:v>0.98589825040344203</c:v>
                </c:pt>
                <c:pt idx="65871">
                  <c:v>0.98591568262151497</c:v>
                </c:pt>
                <c:pt idx="65872">
                  <c:v>0.98586333057928</c:v>
                </c:pt>
                <c:pt idx="65873">
                  <c:v>0.98601562943374199</c:v>
                </c:pt>
                <c:pt idx="65874">
                  <c:v>0.98591119285190498</c:v>
                </c:pt>
                <c:pt idx="65875">
                  <c:v>0.98590901019495403</c:v>
                </c:pt>
                <c:pt idx="65876">
                  <c:v>0.985918462090561</c:v>
                </c:pt>
                <c:pt idx="65877">
                  <c:v>0.98593328937184499</c:v>
                </c:pt>
                <c:pt idx="65878">
                  <c:v>0.98596696137724005</c:v>
                </c:pt>
                <c:pt idx="65879">
                  <c:v>0.98599638893189101</c:v>
                </c:pt>
                <c:pt idx="65880">
                  <c:v>0.98604223109781897</c:v>
                </c:pt>
                <c:pt idx="65881">
                  <c:v>0.98609995241891901</c:v>
                </c:pt>
                <c:pt idx="65882">
                  <c:v>0.98597493889352805</c:v>
                </c:pt>
                <c:pt idx="65883">
                  <c:v>0.98593838299380399</c:v>
                </c:pt>
                <c:pt idx="65884">
                  <c:v>0.98605814271793601</c:v>
                </c:pt>
                <c:pt idx="65885">
                  <c:v>0.98578791693544099</c:v>
                </c:pt>
                <c:pt idx="65886">
                  <c:v>0.98606296429911</c:v>
                </c:pt>
                <c:pt idx="65887">
                  <c:v>0.98584524124948303</c:v>
                </c:pt>
                <c:pt idx="65888">
                  <c:v>0.98590736073811802</c:v>
                </c:pt>
                <c:pt idx="65889">
                  <c:v>0.98594596133921397</c:v>
                </c:pt>
                <c:pt idx="65890">
                  <c:v>0.98595293991103605</c:v>
                </c:pt>
                <c:pt idx="65891">
                  <c:v>0.98590855193670401</c:v>
                </c:pt>
                <c:pt idx="65892">
                  <c:v>0.98598398015223399</c:v>
                </c:pt>
                <c:pt idx="65893">
                  <c:v>0.98587404323611805</c:v>
                </c:pt>
                <c:pt idx="65894">
                  <c:v>0.98599874327894199</c:v>
                </c:pt>
                <c:pt idx="65895">
                  <c:v>0.98594873470666</c:v>
                </c:pt>
                <c:pt idx="65896">
                  <c:v>0.98592574681955403</c:v>
                </c:pt>
                <c:pt idx="65897">
                  <c:v>0.98602147035503995</c:v>
                </c:pt>
                <c:pt idx="65898">
                  <c:v>0.98598848673718098</c:v>
                </c:pt>
                <c:pt idx="65899">
                  <c:v>0.98593786411078999</c:v>
                </c:pt>
                <c:pt idx="65900">
                  <c:v>0.98599884261120996</c:v>
                </c:pt>
                <c:pt idx="65901">
                  <c:v>0.98590436228281397</c:v>
                </c:pt>
                <c:pt idx="65902">
                  <c:v>0.98589510388773605</c:v>
                </c:pt>
                <c:pt idx="65903">
                  <c:v>0.98595226877328801</c:v>
                </c:pt>
                <c:pt idx="65904">
                  <c:v>0.98584786778076305</c:v>
                </c:pt>
                <c:pt idx="65905">
                  <c:v>0.98608053944657204</c:v>
                </c:pt>
                <c:pt idx="65906">
                  <c:v>0.98599381693032395</c:v>
                </c:pt>
                <c:pt idx="65907">
                  <c:v>0.98598643945728504</c:v>
                </c:pt>
                <c:pt idx="65908">
                  <c:v>0.98604055285618697</c:v>
                </c:pt>
                <c:pt idx="65909">
                  <c:v>0.98589960123200604</c:v>
                </c:pt>
                <c:pt idx="65910">
                  <c:v>0.98600622881237598</c:v>
                </c:pt>
                <c:pt idx="65911">
                  <c:v>0.98594044711816797</c:v>
                </c:pt>
                <c:pt idx="65912">
                  <c:v>0.98586759196405704</c:v>
                </c:pt>
                <c:pt idx="65913">
                  <c:v>0.98606671038162996</c:v>
                </c:pt>
                <c:pt idx="65914">
                  <c:v>0.98588781366792899</c:v>
                </c:pt>
                <c:pt idx="65915">
                  <c:v>0.98599378687744199</c:v>
                </c:pt>
                <c:pt idx="65916">
                  <c:v>0.98589764037752803</c:v>
                </c:pt>
                <c:pt idx="65917">
                  <c:v>0.98602688151719398</c:v>
                </c:pt>
                <c:pt idx="65918">
                  <c:v>0.985795436119979</c:v>
                </c:pt>
                <c:pt idx="65919">
                  <c:v>0.98596114035250004</c:v>
                </c:pt>
                <c:pt idx="65920">
                  <c:v>0.98596396760760097</c:v>
                </c:pt>
                <c:pt idx="65921">
                  <c:v>0.98603934283133698</c:v>
                </c:pt>
                <c:pt idx="65922">
                  <c:v>0.98583953839871497</c:v>
                </c:pt>
                <c:pt idx="65923">
                  <c:v>0.98597106422870295</c:v>
                </c:pt>
                <c:pt idx="65924">
                  <c:v>0.985899648223171</c:v>
                </c:pt>
                <c:pt idx="65925">
                  <c:v>0.98594888369190303</c:v>
                </c:pt>
                <c:pt idx="65926">
                  <c:v>0.98599477572844096</c:v>
                </c:pt>
                <c:pt idx="65927">
                  <c:v>0.98594857162874705</c:v>
                </c:pt>
                <c:pt idx="65928">
                  <c:v>0.98604204679266505</c:v>
                </c:pt>
                <c:pt idx="65929">
                  <c:v>0.98595831514162502</c:v>
                </c:pt>
                <c:pt idx="65930">
                  <c:v>0.98580569428722598</c:v>
                </c:pt>
                <c:pt idx="65931">
                  <c:v>0.98601068970512995</c:v>
                </c:pt>
                <c:pt idx="65932">
                  <c:v>0.98602913006352599</c:v>
                </c:pt>
                <c:pt idx="65933">
                  <c:v>0.98601181550113004</c:v>
                </c:pt>
                <c:pt idx="65934">
                  <c:v>0.98600898427443195</c:v>
                </c:pt>
                <c:pt idx="65935">
                  <c:v>0.98583402608178705</c:v>
                </c:pt>
                <c:pt idx="65936">
                  <c:v>0.98611642479653905</c:v>
                </c:pt>
                <c:pt idx="65937">
                  <c:v>0.98595151203907605</c:v>
                </c:pt>
                <c:pt idx="65938">
                  <c:v>0.98592399253015695</c:v>
                </c:pt>
                <c:pt idx="65939">
                  <c:v>0.98598161614513502</c:v>
                </c:pt>
                <c:pt idx="65940">
                  <c:v>0.985988254857049</c:v>
                </c:pt>
                <c:pt idx="65941">
                  <c:v>0.98600674020504497</c:v>
                </c:pt>
                <c:pt idx="65942">
                  <c:v>0.98590827860846597</c:v>
                </c:pt>
                <c:pt idx="65943">
                  <c:v>0.98601601323168298</c:v>
                </c:pt>
                <c:pt idx="65944">
                  <c:v>0.98598864173751699</c:v>
                </c:pt>
                <c:pt idx="65945">
                  <c:v>0.98600637203395602</c:v>
                </c:pt>
                <c:pt idx="65946">
                  <c:v>0.98604493963944295</c:v>
                </c:pt>
                <c:pt idx="65947">
                  <c:v>0.98598198629779299</c:v>
                </c:pt>
                <c:pt idx="65948">
                  <c:v>0.98593899353898196</c:v>
                </c:pt>
                <c:pt idx="65949">
                  <c:v>0.98578754916263001</c:v>
                </c:pt>
                <c:pt idx="65950">
                  <c:v>0.98603751067874601</c:v>
                </c:pt>
                <c:pt idx="65951">
                  <c:v>0.98600848731850399</c:v>
                </c:pt>
                <c:pt idx="65952">
                  <c:v>0.98595420852064097</c:v>
                </c:pt>
                <c:pt idx="65953">
                  <c:v>0.98597678595706695</c:v>
                </c:pt>
                <c:pt idx="65954">
                  <c:v>0.98594423717422797</c:v>
                </c:pt>
                <c:pt idx="65955">
                  <c:v>0.98600623728456405</c:v>
                </c:pt>
                <c:pt idx="65956">
                  <c:v>0.98602504415471004</c:v>
                </c:pt>
                <c:pt idx="65957">
                  <c:v>0.98590840578832795</c:v>
                </c:pt>
                <c:pt idx="65958">
                  <c:v>0.98595334370884402</c:v>
                </c:pt>
                <c:pt idx="65959">
                  <c:v>0.98598219964522704</c:v>
                </c:pt>
                <c:pt idx="65960">
                  <c:v>0.98595342901481597</c:v>
                </c:pt>
                <c:pt idx="65961">
                  <c:v>0.98589428125760004</c:v>
                </c:pt>
                <c:pt idx="65962">
                  <c:v>0.98607994417878797</c:v>
                </c:pt>
                <c:pt idx="65963">
                  <c:v>0.98584738710113495</c:v>
                </c:pt>
                <c:pt idx="65964">
                  <c:v>0.98591482471527303</c:v>
                </c:pt>
                <c:pt idx="65965">
                  <c:v>0.98595343823641102</c:v>
                </c:pt>
                <c:pt idx="65966">
                  <c:v>0.98601233908758401</c:v>
                </c:pt>
                <c:pt idx="65967">
                  <c:v>0.98601541070787302</c:v>
                </c:pt>
                <c:pt idx="65968">
                  <c:v>0.98589540861186398</c:v>
                </c:pt>
                <c:pt idx="65969">
                  <c:v>0.98590675595240296</c:v>
                </c:pt>
                <c:pt idx="65970">
                  <c:v>0.98594445419406995</c:v>
                </c:pt>
                <c:pt idx="65971">
                  <c:v>0.98596396025174105</c:v>
                </c:pt>
                <c:pt idx="65972">
                  <c:v>0.98609312078644795</c:v>
                </c:pt>
                <c:pt idx="65973">
                  <c:v>0.986007438645781</c:v>
                </c:pt>
                <c:pt idx="65974">
                  <c:v>0.98595768786039595</c:v>
                </c:pt>
                <c:pt idx="65975">
                  <c:v>0.98587546731821996</c:v>
                </c:pt>
                <c:pt idx="65976">
                  <c:v>0.98594448299702997</c:v>
                </c:pt>
                <c:pt idx="65977">
                  <c:v>0.98586325723360502</c:v>
                </c:pt>
                <c:pt idx="65978">
                  <c:v>0.98591796507333995</c:v>
                </c:pt>
                <c:pt idx="65979">
                  <c:v>0.98601944134564001</c:v>
                </c:pt>
                <c:pt idx="65980">
                  <c:v>0.98593562296704995</c:v>
                </c:pt>
                <c:pt idx="65981">
                  <c:v>0.98591953217732997</c:v>
                </c:pt>
                <c:pt idx="65982">
                  <c:v>0.986034931142731</c:v>
                </c:pt>
                <c:pt idx="65983">
                  <c:v>0.98596103521298295</c:v>
                </c:pt>
                <c:pt idx="65984">
                  <c:v>0.98608099405064598</c:v>
                </c:pt>
                <c:pt idx="65985">
                  <c:v>0.98596629036474903</c:v>
                </c:pt>
                <c:pt idx="65986">
                  <c:v>0.98601857404835103</c:v>
                </c:pt>
                <c:pt idx="65987">
                  <c:v>0.98597100397001602</c:v>
                </c:pt>
                <c:pt idx="65988">
                  <c:v>0.98596838201431303</c:v>
                </c:pt>
                <c:pt idx="65989">
                  <c:v>0.985975903599702</c:v>
                </c:pt>
                <c:pt idx="65990">
                  <c:v>0.98599158025207301</c:v>
                </c:pt>
                <c:pt idx="65991">
                  <c:v>0.98599925972747304</c:v>
                </c:pt>
                <c:pt idx="65992">
                  <c:v>0.98595682591893397</c:v>
                </c:pt>
                <c:pt idx="65993">
                  <c:v>0.98601482039885602</c:v>
                </c:pt>
                <c:pt idx="65994">
                  <c:v>0.98599284558321398</c:v>
                </c:pt>
                <c:pt idx="65995">
                  <c:v>0.98599408513771503</c:v>
                </c:pt>
                <c:pt idx="65996">
                  <c:v>0.98596747007975405</c:v>
                </c:pt>
                <c:pt idx="65997">
                  <c:v>0.986045194411727</c:v>
                </c:pt>
                <c:pt idx="65998">
                  <c:v>0.98593527254416402</c:v>
                </c:pt>
                <c:pt idx="65999">
                  <c:v>0.98582089317297095</c:v>
                </c:pt>
                <c:pt idx="66000">
                  <c:v>0.98598002867819201</c:v>
                </c:pt>
                <c:pt idx="66001">
                  <c:v>0.985939270097967</c:v>
                </c:pt>
                <c:pt idx="66002">
                  <c:v>0.98594914510082599</c:v>
                </c:pt>
                <c:pt idx="66003">
                  <c:v>0.98597277429213404</c:v>
                </c:pt>
                <c:pt idx="66004">
                  <c:v>0.98598646136919599</c:v>
                </c:pt>
                <c:pt idx="66005">
                  <c:v>0.98600577724481997</c:v>
                </c:pt>
                <c:pt idx="66006">
                  <c:v>0.98588464532359199</c:v>
                </c:pt>
                <c:pt idx="66007">
                  <c:v>0.98588786726929201</c:v>
                </c:pt>
                <c:pt idx="66008">
                  <c:v>0.98602311340264004</c:v>
                </c:pt>
                <c:pt idx="66009">
                  <c:v>0.98603467149333601</c:v>
                </c:pt>
                <c:pt idx="66010">
                  <c:v>0.98593503039599295</c:v>
                </c:pt>
                <c:pt idx="66011">
                  <c:v>0.985954320820563</c:v>
                </c:pt>
                <c:pt idx="66012">
                  <c:v>0.98603676828619202</c:v>
                </c:pt>
                <c:pt idx="66013">
                  <c:v>0.98587270301752306</c:v>
                </c:pt>
                <c:pt idx="66014">
                  <c:v>0.98601813029531404</c:v>
                </c:pt>
                <c:pt idx="66015">
                  <c:v>0.98598279538161404</c:v>
                </c:pt>
                <c:pt idx="66016">
                  <c:v>0.98589078014176201</c:v>
                </c:pt>
                <c:pt idx="66017">
                  <c:v>0.98601583122299097</c:v>
                </c:pt>
                <c:pt idx="66018">
                  <c:v>0.98593224282778602</c:v>
                </c:pt>
                <c:pt idx="66019">
                  <c:v>0.98602604389605997</c:v>
                </c:pt>
                <c:pt idx="66020">
                  <c:v>0.98586374940198696</c:v>
                </c:pt>
                <c:pt idx="66021">
                  <c:v>0.98600213968789896</c:v>
                </c:pt>
                <c:pt idx="66022">
                  <c:v>0.98595986466744301</c:v>
                </c:pt>
                <c:pt idx="66023">
                  <c:v>0.98606045641317996</c:v>
                </c:pt>
                <c:pt idx="66024">
                  <c:v>0.98596086597140797</c:v>
                </c:pt>
                <c:pt idx="66025">
                  <c:v>0.98601387243914596</c:v>
                </c:pt>
                <c:pt idx="66026">
                  <c:v>0.98590371505873997</c:v>
                </c:pt>
                <c:pt idx="66027">
                  <c:v>0.98589781569842005</c:v>
                </c:pt>
                <c:pt idx="66028">
                  <c:v>0.98590140581346497</c:v>
                </c:pt>
                <c:pt idx="66029">
                  <c:v>0.98593853638089202</c:v>
                </c:pt>
                <c:pt idx="66030">
                  <c:v>0.98593251077375399</c:v>
                </c:pt>
                <c:pt idx="66031">
                  <c:v>0.98602028871886505</c:v>
                </c:pt>
                <c:pt idx="66032">
                  <c:v>0.98592516563733001</c:v>
                </c:pt>
                <c:pt idx="66033">
                  <c:v>0.98606531585437196</c:v>
                </c:pt>
                <c:pt idx="66034">
                  <c:v>0.98592343557845397</c:v>
                </c:pt>
                <c:pt idx="66035">
                  <c:v>0.98594429883950097</c:v>
                </c:pt>
                <c:pt idx="66036">
                  <c:v>0.98587945571449798</c:v>
                </c:pt>
                <c:pt idx="66037">
                  <c:v>0.98590851072037</c:v>
                </c:pt>
                <c:pt idx="66038">
                  <c:v>0.98596125929892797</c:v>
                </c:pt>
                <c:pt idx="66039">
                  <c:v>0.98594680210864505</c:v>
                </c:pt>
                <c:pt idx="66040">
                  <c:v>0.98603116757133202</c:v>
                </c:pt>
                <c:pt idx="66041">
                  <c:v>0.98607845837313102</c:v>
                </c:pt>
                <c:pt idx="66042">
                  <c:v>0.98596305051072697</c:v>
                </c:pt>
                <c:pt idx="66043">
                  <c:v>0.98603787875355997</c:v>
                </c:pt>
                <c:pt idx="66044">
                  <c:v>0.98587206181175402</c:v>
                </c:pt>
                <c:pt idx="66045">
                  <c:v>0.985961406801801</c:v>
                </c:pt>
                <c:pt idx="66046">
                  <c:v>0.985946626214668</c:v>
                </c:pt>
                <c:pt idx="66047">
                  <c:v>0.98596877720684595</c:v>
                </c:pt>
                <c:pt idx="66048">
                  <c:v>0.98608734379229901</c:v>
                </c:pt>
                <c:pt idx="66049">
                  <c:v>0.98596317641571696</c:v>
                </c:pt>
                <c:pt idx="66050">
                  <c:v>0.98606303894374803</c:v>
                </c:pt>
                <c:pt idx="66051">
                  <c:v>0.98583822361080298</c:v>
                </c:pt>
                <c:pt idx="66052">
                  <c:v>0.98615481869520905</c:v>
                </c:pt>
                <c:pt idx="66053">
                  <c:v>0.98598838604235095</c:v>
                </c:pt>
                <c:pt idx="66054">
                  <c:v>0.98597099587951798</c:v>
                </c:pt>
                <c:pt idx="66055">
                  <c:v>0.98597229020381705</c:v>
                </c:pt>
                <c:pt idx="66056">
                  <c:v>0.98593735851235498</c:v>
                </c:pt>
                <c:pt idx="66057">
                  <c:v>0.98595855528593701</c:v>
                </c:pt>
                <c:pt idx="66058">
                  <c:v>0.98588389831331102</c:v>
                </c:pt>
                <c:pt idx="66059">
                  <c:v>0.98596362203677801</c:v>
                </c:pt>
                <c:pt idx="66060">
                  <c:v>0.98592870940264699</c:v>
                </c:pt>
                <c:pt idx="66061">
                  <c:v>0.986032237662674</c:v>
                </c:pt>
                <c:pt idx="66062">
                  <c:v>0.98612728052290499</c:v>
                </c:pt>
                <c:pt idx="66063">
                  <c:v>0.98600516976984398</c:v>
                </c:pt>
                <c:pt idx="66064">
                  <c:v>0.98594603665356895</c:v>
                </c:pt>
                <c:pt idx="66065">
                  <c:v>0.98596215108477903</c:v>
                </c:pt>
                <c:pt idx="66066">
                  <c:v>0.98593701491686903</c:v>
                </c:pt>
                <c:pt idx="66067">
                  <c:v>0.98606460420387199</c:v>
                </c:pt>
                <c:pt idx="66068">
                  <c:v>0.98605200473571097</c:v>
                </c:pt>
                <c:pt idx="66069">
                  <c:v>0.98591354351996496</c:v>
                </c:pt>
                <c:pt idx="66070">
                  <c:v>0.98606176013354796</c:v>
                </c:pt>
                <c:pt idx="66071">
                  <c:v>0.98597887494111702</c:v>
                </c:pt>
                <c:pt idx="66072">
                  <c:v>0.98602499897808804</c:v>
                </c:pt>
                <c:pt idx="66073">
                  <c:v>0.98594380377114399</c:v>
                </c:pt>
                <c:pt idx="66074">
                  <c:v>0.98592707708655403</c:v>
                </c:pt>
                <c:pt idx="66075">
                  <c:v>0.98592522393529602</c:v>
                </c:pt>
                <c:pt idx="66076">
                  <c:v>0.98582824911474698</c:v>
                </c:pt>
                <c:pt idx="66077">
                  <c:v>0.98600576424643005</c:v>
                </c:pt>
                <c:pt idx="66078">
                  <c:v>0.98588227310647003</c:v>
                </c:pt>
                <c:pt idx="66079">
                  <c:v>0.98607019477555502</c:v>
                </c:pt>
                <c:pt idx="66080">
                  <c:v>0.985871623806713</c:v>
                </c:pt>
                <c:pt idx="66081">
                  <c:v>0.98603477716293997</c:v>
                </c:pt>
                <c:pt idx="66082">
                  <c:v>0.98590229493118897</c:v>
                </c:pt>
                <c:pt idx="66083">
                  <c:v>0.98596667714277197</c:v>
                </c:pt>
                <c:pt idx="66084">
                  <c:v>0.98594019508653696</c:v>
                </c:pt>
                <c:pt idx="66085">
                  <c:v>0.98609591923557505</c:v>
                </c:pt>
                <c:pt idx="66086">
                  <c:v>0.98605126813113997</c:v>
                </c:pt>
                <c:pt idx="66087">
                  <c:v>0.98585617483900301</c:v>
                </c:pt>
                <c:pt idx="66088">
                  <c:v>0.98600977627805098</c:v>
                </c:pt>
                <c:pt idx="66089">
                  <c:v>0.98590974298082901</c:v>
                </c:pt>
                <c:pt idx="66090">
                  <c:v>0.98600867768852996</c:v>
                </c:pt>
                <c:pt idx="66091">
                  <c:v>0.98585049551475101</c:v>
                </c:pt>
                <c:pt idx="66092">
                  <c:v>0.98596298300601004</c:v>
                </c:pt>
                <c:pt idx="66093">
                  <c:v>0.98610759811332704</c:v>
                </c:pt>
                <c:pt idx="66094">
                  <c:v>0.98594537043402097</c:v>
                </c:pt>
                <c:pt idx="66095">
                  <c:v>0.98590595158522298</c:v>
                </c:pt>
                <c:pt idx="66096">
                  <c:v>0.98592124069043796</c:v>
                </c:pt>
                <c:pt idx="66097">
                  <c:v>0.98589102308291199</c:v>
                </c:pt>
                <c:pt idx="66098">
                  <c:v>0.98591272082191095</c:v>
                </c:pt>
                <c:pt idx="66099">
                  <c:v>0.98589264424972201</c:v>
                </c:pt>
                <c:pt idx="66100">
                  <c:v>0.98597114405851205</c:v>
                </c:pt>
                <c:pt idx="66101">
                  <c:v>0.98589267145614201</c:v>
                </c:pt>
                <c:pt idx="66102">
                  <c:v>0.98611490622307596</c:v>
                </c:pt>
                <c:pt idx="66103">
                  <c:v>0.98586696331703205</c:v>
                </c:pt>
                <c:pt idx="66104">
                  <c:v>0.98597548518160405</c:v>
                </c:pt>
                <c:pt idx="66105">
                  <c:v>0.98592516380163897</c:v>
                </c:pt>
                <c:pt idx="66106">
                  <c:v>0.98592509774663795</c:v>
                </c:pt>
                <c:pt idx="66107">
                  <c:v>0.98596412239964304</c:v>
                </c:pt>
                <c:pt idx="66108">
                  <c:v>0.98600838876313202</c:v>
                </c:pt>
                <c:pt idx="66109">
                  <c:v>0.98603558629986399</c:v>
                </c:pt>
                <c:pt idx="66110">
                  <c:v>0.98603937952850595</c:v>
                </c:pt>
                <c:pt idx="66111">
                  <c:v>0.985971393057544</c:v>
                </c:pt>
                <c:pt idx="66112">
                  <c:v>0.98595485346063205</c:v>
                </c:pt>
                <c:pt idx="66113">
                  <c:v>0.98597818743787202</c:v>
                </c:pt>
                <c:pt idx="66114">
                  <c:v>0.98589063717015601</c:v>
                </c:pt>
                <c:pt idx="66115">
                  <c:v>0.985979320657695</c:v>
                </c:pt>
                <c:pt idx="66116">
                  <c:v>0.98603949694860604</c:v>
                </c:pt>
                <c:pt idx="66117">
                  <c:v>0.98586968141765297</c:v>
                </c:pt>
                <c:pt idx="66118">
                  <c:v>0.98580027447043295</c:v>
                </c:pt>
                <c:pt idx="66119">
                  <c:v>0.98597001065248802</c:v>
                </c:pt>
                <c:pt idx="66120">
                  <c:v>0.98598295130678304</c:v>
                </c:pt>
                <c:pt idx="66121">
                  <c:v>0.98608278308059005</c:v>
                </c:pt>
                <c:pt idx="66122">
                  <c:v>0.98598456545076896</c:v>
                </c:pt>
                <c:pt idx="66123">
                  <c:v>0.98598728725030005</c:v>
                </c:pt>
                <c:pt idx="66124">
                  <c:v>0.98593975416121005</c:v>
                </c:pt>
                <c:pt idx="66125">
                  <c:v>0.98584717374500996</c:v>
                </c:pt>
                <c:pt idx="66126">
                  <c:v>0.98593109366961496</c:v>
                </c:pt>
                <c:pt idx="66127">
                  <c:v>0.98600535869817096</c:v>
                </c:pt>
                <c:pt idx="66128">
                  <c:v>0.98598138842718597</c:v>
                </c:pt>
                <c:pt idx="66129">
                  <c:v>0.98607507687431395</c:v>
                </c:pt>
                <c:pt idx="66130">
                  <c:v>0.98591214392221305</c:v>
                </c:pt>
                <c:pt idx="66131">
                  <c:v>0.98595229808846696</c:v>
                </c:pt>
                <c:pt idx="66132">
                  <c:v>0.985977527395689</c:v>
                </c:pt>
                <c:pt idx="66133">
                  <c:v>0.98598645381343597</c:v>
                </c:pt>
                <c:pt idx="66134">
                  <c:v>0.98597550613989704</c:v>
                </c:pt>
                <c:pt idx="66135">
                  <c:v>0.98596475139866602</c:v>
                </c:pt>
                <c:pt idx="66136">
                  <c:v>0.98590009725154504</c:v>
                </c:pt>
                <c:pt idx="66137">
                  <c:v>0.98606670472366298</c:v>
                </c:pt>
                <c:pt idx="66138">
                  <c:v>0.98595614950553201</c:v>
                </c:pt>
                <c:pt idx="66139">
                  <c:v>0.98601590899175096</c:v>
                </c:pt>
                <c:pt idx="66140">
                  <c:v>0.98594168384687098</c:v>
                </c:pt>
                <c:pt idx="66141">
                  <c:v>0.98594335323903504</c:v>
                </c:pt>
                <c:pt idx="66142">
                  <c:v>0.98610497762711302</c:v>
                </c:pt>
                <c:pt idx="66143">
                  <c:v>0.98598381004390101</c:v>
                </c:pt>
                <c:pt idx="66144">
                  <c:v>0.98591076849090098</c:v>
                </c:pt>
                <c:pt idx="66145">
                  <c:v>0.98597464266901003</c:v>
                </c:pt>
                <c:pt idx="66146">
                  <c:v>0.98588992851639201</c:v>
                </c:pt>
                <c:pt idx="66147">
                  <c:v>0.98596704990871098</c:v>
                </c:pt>
                <c:pt idx="66148">
                  <c:v>0.986116775395393</c:v>
                </c:pt>
                <c:pt idx="66149">
                  <c:v>0.98592783696854902</c:v>
                </c:pt>
                <c:pt idx="66150">
                  <c:v>0.985946111113572</c:v>
                </c:pt>
                <c:pt idx="66151">
                  <c:v>0.98592972628109099</c:v>
                </c:pt>
                <c:pt idx="66152">
                  <c:v>0.98595604693612504</c:v>
                </c:pt>
                <c:pt idx="66153">
                  <c:v>0.98595363813067904</c:v>
                </c:pt>
                <c:pt idx="66154">
                  <c:v>0.98600440197722705</c:v>
                </c:pt>
                <c:pt idx="66155">
                  <c:v>0.98603094356976795</c:v>
                </c:pt>
                <c:pt idx="66156">
                  <c:v>0.98591248199469805</c:v>
                </c:pt>
                <c:pt idx="66157">
                  <c:v>0.98600474064436905</c:v>
                </c:pt>
                <c:pt idx="66158">
                  <c:v>0.98592809676250903</c:v>
                </c:pt>
                <c:pt idx="66159">
                  <c:v>0.98606762738561404</c:v>
                </c:pt>
                <c:pt idx="66160">
                  <c:v>0.98598503389435099</c:v>
                </c:pt>
                <c:pt idx="66161">
                  <c:v>0.98594087479965598</c:v>
                </c:pt>
                <c:pt idx="66162">
                  <c:v>0.98579535337367297</c:v>
                </c:pt>
                <c:pt idx="66163">
                  <c:v>0.98595152807321396</c:v>
                </c:pt>
                <c:pt idx="66164">
                  <c:v>0.98598837250509197</c:v>
                </c:pt>
                <c:pt idx="66165">
                  <c:v>0.98592690492413704</c:v>
                </c:pt>
                <c:pt idx="66166">
                  <c:v>0.98604014502275605</c:v>
                </c:pt>
                <c:pt idx="66167">
                  <c:v>0.985872822020888</c:v>
                </c:pt>
                <c:pt idx="66168">
                  <c:v>0.98610215318037697</c:v>
                </c:pt>
                <c:pt idx="66169">
                  <c:v>0.98593204069609996</c:v>
                </c:pt>
                <c:pt idx="66170">
                  <c:v>0.98606263649484605</c:v>
                </c:pt>
                <c:pt idx="66171">
                  <c:v>0.98592719896663605</c:v>
                </c:pt>
                <c:pt idx="66172">
                  <c:v>0.986026031096216</c:v>
                </c:pt>
                <c:pt idx="66173">
                  <c:v>0.98596263494480796</c:v>
                </c:pt>
                <c:pt idx="66174">
                  <c:v>0.98583972097602002</c:v>
                </c:pt>
                <c:pt idx="66175">
                  <c:v>0.98598213183329597</c:v>
                </c:pt>
                <c:pt idx="66176">
                  <c:v>0.98587134567274604</c:v>
                </c:pt>
                <c:pt idx="66177">
                  <c:v>0.98612484539885603</c:v>
                </c:pt>
                <c:pt idx="66178">
                  <c:v>0.98589205617254805</c:v>
                </c:pt>
                <c:pt idx="66179">
                  <c:v>0.98593294073836402</c:v>
                </c:pt>
                <c:pt idx="66180">
                  <c:v>0.98594671930741995</c:v>
                </c:pt>
                <c:pt idx="66181">
                  <c:v>0.98594158094748396</c:v>
                </c:pt>
                <c:pt idx="66182">
                  <c:v>0.98603122303090096</c:v>
                </c:pt>
                <c:pt idx="66183">
                  <c:v>0.98589336845210696</c:v>
                </c:pt>
                <c:pt idx="66184">
                  <c:v>0.98601387107745797</c:v>
                </c:pt>
                <c:pt idx="66185">
                  <c:v>0.98595725893665598</c:v>
                </c:pt>
                <c:pt idx="66186">
                  <c:v>0.98598864708669298</c:v>
                </c:pt>
                <c:pt idx="66187">
                  <c:v>0.98591449859198999</c:v>
                </c:pt>
                <c:pt idx="66188">
                  <c:v>0.98587393983646399</c:v>
                </c:pt>
                <c:pt idx="66189">
                  <c:v>0.98605031532528198</c:v>
                </c:pt>
                <c:pt idx="66190">
                  <c:v>0.986017990416589</c:v>
                </c:pt>
                <c:pt idx="66191">
                  <c:v>0.98601029653948902</c:v>
                </c:pt>
                <c:pt idx="66192">
                  <c:v>0.986015769792285</c:v>
                </c:pt>
                <c:pt idx="66193">
                  <c:v>0.98601123127460899</c:v>
                </c:pt>
                <c:pt idx="66194">
                  <c:v>0.98601275485665996</c:v>
                </c:pt>
                <c:pt idx="66195">
                  <c:v>0.98596468629456602</c:v>
                </c:pt>
                <c:pt idx="66196">
                  <c:v>0.98602039264847197</c:v>
                </c:pt>
                <c:pt idx="66197">
                  <c:v>0.98594968182777099</c:v>
                </c:pt>
                <c:pt idx="66198">
                  <c:v>0.98586651679757198</c:v>
                </c:pt>
                <c:pt idx="66199">
                  <c:v>0.98604846766920995</c:v>
                </c:pt>
                <c:pt idx="66200">
                  <c:v>0.98594063632930395</c:v>
                </c:pt>
                <c:pt idx="66201">
                  <c:v>0.985995984224179</c:v>
                </c:pt>
                <c:pt idx="66202">
                  <c:v>0.98587466334565899</c:v>
                </c:pt>
                <c:pt idx="66203">
                  <c:v>0.98591037186613895</c:v>
                </c:pt>
                <c:pt idx="66204">
                  <c:v>0.98598862870842197</c:v>
                </c:pt>
                <c:pt idx="66205">
                  <c:v>0.98599041711917101</c:v>
                </c:pt>
                <c:pt idx="66206">
                  <c:v>0.98597666907700099</c:v>
                </c:pt>
                <c:pt idx="66207">
                  <c:v>0.98602441045546396</c:v>
                </c:pt>
                <c:pt idx="66208">
                  <c:v>0.98590130308413804</c:v>
                </c:pt>
                <c:pt idx="66209">
                  <c:v>0.98601231571215298</c:v>
                </c:pt>
                <c:pt idx="66210">
                  <c:v>0.98609631975074097</c:v>
                </c:pt>
                <c:pt idx="66211">
                  <c:v>0.98600938224369405</c:v>
                </c:pt>
                <c:pt idx="66212">
                  <c:v>0.98592432181822098</c:v>
                </c:pt>
                <c:pt idx="66213">
                  <c:v>0.98594166513082904</c:v>
                </c:pt>
                <c:pt idx="66214">
                  <c:v>0.98601905064787898</c:v>
                </c:pt>
                <c:pt idx="66215">
                  <c:v>0.986024253575707</c:v>
                </c:pt>
                <c:pt idx="66216">
                  <c:v>0.98600584546980796</c:v>
                </c:pt>
                <c:pt idx="66217">
                  <c:v>0.98596086629027802</c:v>
                </c:pt>
                <c:pt idx="66218">
                  <c:v>0.985990184912378</c:v>
                </c:pt>
                <c:pt idx="66219">
                  <c:v>0.98587220504500905</c:v>
                </c:pt>
                <c:pt idx="66220">
                  <c:v>0.98591625746491496</c:v>
                </c:pt>
                <c:pt idx="66221">
                  <c:v>0.98598164532793398</c:v>
                </c:pt>
                <c:pt idx="66222">
                  <c:v>0.98604587435289903</c:v>
                </c:pt>
                <c:pt idx="66223">
                  <c:v>0.98597747490854803</c:v>
                </c:pt>
                <c:pt idx="66224">
                  <c:v>0.98597751228032104</c:v>
                </c:pt>
                <c:pt idx="66225">
                  <c:v>0.98583746877499001</c:v>
                </c:pt>
                <c:pt idx="66226">
                  <c:v>0.98602785855883002</c:v>
                </c:pt>
                <c:pt idx="66227">
                  <c:v>0.98589468051093898</c:v>
                </c:pt>
                <c:pt idx="66228">
                  <c:v>0.98603897228797699</c:v>
                </c:pt>
                <c:pt idx="66229">
                  <c:v>0.98598209914813895</c:v>
                </c:pt>
                <c:pt idx="66230">
                  <c:v>0.98607762879337901</c:v>
                </c:pt>
                <c:pt idx="66231">
                  <c:v>0.98593720377052396</c:v>
                </c:pt>
                <c:pt idx="66232">
                  <c:v>0.98586670028466705</c:v>
                </c:pt>
                <c:pt idx="66233">
                  <c:v>0.98590916077461699</c:v>
                </c:pt>
                <c:pt idx="66234">
                  <c:v>0.98600448910390703</c:v>
                </c:pt>
                <c:pt idx="66235">
                  <c:v>0.98598288526758104</c:v>
                </c:pt>
                <c:pt idx="66236">
                  <c:v>0.98593033900849203</c:v>
                </c:pt>
                <c:pt idx="66237">
                  <c:v>0.985967067198535</c:v>
                </c:pt>
                <c:pt idx="66238">
                  <c:v>0.98594739044238699</c:v>
                </c:pt>
                <c:pt idx="66239">
                  <c:v>0.98591307868818701</c:v>
                </c:pt>
                <c:pt idx="66240">
                  <c:v>0.98599143111585197</c:v>
                </c:pt>
                <c:pt idx="66241">
                  <c:v>0.986009924162639</c:v>
                </c:pt>
                <c:pt idx="66242">
                  <c:v>0.98600068444830202</c:v>
                </c:pt>
                <c:pt idx="66243">
                  <c:v>0.98600077650036899</c:v>
                </c:pt>
                <c:pt idx="66244">
                  <c:v>0.98598810934001702</c:v>
                </c:pt>
                <c:pt idx="66245">
                  <c:v>0.98592951259202599</c:v>
                </c:pt>
                <c:pt idx="66246">
                  <c:v>0.98595520641958601</c:v>
                </c:pt>
                <c:pt idx="66247">
                  <c:v>0.98584828697683902</c:v>
                </c:pt>
                <c:pt idx="66248">
                  <c:v>0.98592748338012404</c:v>
                </c:pt>
                <c:pt idx="66249">
                  <c:v>0.98594460048211097</c:v>
                </c:pt>
                <c:pt idx="66250">
                  <c:v>0.985962863605513</c:v>
                </c:pt>
                <c:pt idx="66251">
                  <c:v>0.98607193234055002</c:v>
                </c:pt>
                <c:pt idx="66252">
                  <c:v>0.98598983117800998</c:v>
                </c:pt>
                <c:pt idx="66253">
                  <c:v>0.98592986944054894</c:v>
                </c:pt>
                <c:pt idx="66254">
                  <c:v>0.98593841131511195</c:v>
                </c:pt>
                <c:pt idx="66255">
                  <c:v>0.98601591386318299</c:v>
                </c:pt>
                <c:pt idx="66256">
                  <c:v>0.98591929953940605</c:v>
                </c:pt>
                <c:pt idx="66257">
                  <c:v>0.98599278039337701</c:v>
                </c:pt>
                <c:pt idx="66258">
                  <c:v>0.98583179295176804</c:v>
                </c:pt>
                <c:pt idx="66259">
                  <c:v>0.98584266725365999</c:v>
                </c:pt>
                <c:pt idx="66260">
                  <c:v>0.98594779051571702</c:v>
                </c:pt>
                <c:pt idx="66261">
                  <c:v>0.98594040637632696</c:v>
                </c:pt>
                <c:pt idx="66262">
                  <c:v>0.98599551415420095</c:v>
                </c:pt>
                <c:pt idx="66263">
                  <c:v>0.98605473716383596</c:v>
                </c:pt>
                <c:pt idx="66264">
                  <c:v>0.98599975092806702</c:v>
                </c:pt>
                <c:pt idx="66265">
                  <c:v>0.98597468328043603</c:v>
                </c:pt>
                <c:pt idx="66266">
                  <c:v>0.98599686609760495</c:v>
                </c:pt>
                <c:pt idx="66267">
                  <c:v>0.98601133152659604</c:v>
                </c:pt>
                <c:pt idx="66268">
                  <c:v>0.98596636464489396</c:v>
                </c:pt>
                <c:pt idx="66269">
                  <c:v>0.98599263748807997</c:v>
                </c:pt>
                <c:pt idx="66270">
                  <c:v>0.985940693238606</c:v>
                </c:pt>
                <c:pt idx="66271">
                  <c:v>0.98606487086691796</c:v>
                </c:pt>
                <c:pt idx="66272">
                  <c:v>0.98594413620867605</c:v>
                </c:pt>
                <c:pt idx="66273">
                  <c:v>0.98592374781859604</c:v>
                </c:pt>
                <c:pt idx="66274">
                  <c:v>0.98602078910394397</c:v>
                </c:pt>
                <c:pt idx="66275">
                  <c:v>0.98600537880968497</c:v>
                </c:pt>
                <c:pt idx="66276">
                  <c:v>0.98602314010002101</c:v>
                </c:pt>
                <c:pt idx="66277">
                  <c:v>0.98589142752838599</c:v>
                </c:pt>
                <c:pt idx="66278">
                  <c:v>0.98598569997615004</c:v>
                </c:pt>
                <c:pt idx="66279">
                  <c:v>0.98583745000738299</c:v>
                </c:pt>
                <c:pt idx="66280">
                  <c:v>0.98601802620562695</c:v>
                </c:pt>
                <c:pt idx="66281">
                  <c:v>0.98583369448831004</c:v>
                </c:pt>
                <c:pt idx="66282">
                  <c:v>0.98600561903838502</c:v>
                </c:pt>
                <c:pt idx="66283">
                  <c:v>0.98601054446268599</c:v>
                </c:pt>
                <c:pt idx="66284">
                  <c:v>0.98598346197273401</c:v>
                </c:pt>
                <c:pt idx="66285">
                  <c:v>0.98587456301004595</c:v>
                </c:pt>
                <c:pt idx="66286">
                  <c:v>0.98588244949142301</c:v>
                </c:pt>
                <c:pt idx="66287">
                  <c:v>0.98599125469299997</c:v>
                </c:pt>
                <c:pt idx="66288">
                  <c:v>0.98607622842547704</c:v>
                </c:pt>
                <c:pt idx="66289">
                  <c:v>0.98598926779117502</c:v>
                </c:pt>
                <c:pt idx="66290">
                  <c:v>0.98589508382100699</c:v>
                </c:pt>
                <c:pt idx="66291">
                  <c:v>0.98590034829665296</c:v>
                </c:pt>
                <c:pt idx="66292">
                  <c:v>0.98589377184962501</c:v>
                </c:pt>
                <c:pt idx="66293">
                  <c:v>0.98595344128938101</c:v>
                </c:pt>
                <c:pt idx="66294">
                  <c:v>0.98600026851227196</c:v>
                </c:pt>
                <c:pt idx="66295">
                  <c:v>0.98591977842491096</c:v>
                </c:pt>
                <c:pt idx="66296">
                  <c:v>0.98597766885911498</c:v>
                </c:pt>
                <c:pt idx="66297">
                  <c:v>0.98602410684564701</c:v>
                </c:pt>
                <c:pt idx="66298">
                  <c:v>0.98593819116346504</c:v>
                </c:pt>
                <c:pt idx="66299">
                  <c:v>0.98595945454921097</c:v>
                </c:pt>
                <c:pt idx="66300">
                  <c:v>0.98579499539869098</c:v>
                </c:pt>
                <c:pt idx="66301">
                  <c:v>0.98603279322436499</c:v>
                </c:pt>
                <c:pt idx="66302">
                  <c:v>0.98586976392104997</c:v>
                </c:pt>
                <c:pt idx="66303">
                  <c:v>0.98596954793357605</c:v>
                </c:pt>
                <c:pt idx="66304">
                  <c:v>0.98587695092669803</c:v>
                </c:pt>
                <c:pt idx="66305">
                  <c:v>0.98598571175587701</c:v>
                </c:pt>
                <c:pt idx="66306">
                  <c:v>0.98590379690830998</c:v>
                </c:pt>
                <c:pt idx="66307">
                  <c:v>0.98593460971159697</c:v>
                </c:pt>
                <c:pt idx="66308">
                  <c:v>0.98597095817529601</c:v>
                </c:pt>
                <c:pt idx="66309">
                  <c:v>0.98584826817088</c:v>
                </c:pt>
                <c:pt idx="66310">
                  <c:v>0.98601258142421899</c:v>
                </c:pt>
                <c:pt idx="66311">
                  <c:v>0.98594775922922295</c:v>
                </c:pt>
                <c:pt idx="66312">
                  <c:v>0.98597699681487105</c:v>
                </c:pt>
                <c:pt idx="66313">
                  <c:v>0.98593436437231596</c:v>
                </c:pt>
                <c:pt idx="66314">
                  <c:v>0.98587225396495903</c:v>
                </c:pt>
                <c:pt idx="66315">
                  <c:v>0.98597039942243603</c:v>
                </c:pt>
                <c:pt idx="66316">
                  <c:v>0.98596572001318605</c:v>
                </c:pt>
                <c:pt idx="66317">
                  <c:v>0.98602705256231504</c:v>
                </c:pt>
                <c:pt idx="66318">
                  <c:v>0.98602147732123102</c:v>
                </c:pt>
                <c:pt idx="66319">
                  <c:v>0.98601857486653599</c:v>
                </c:pt>
                <c:pt idx="66320">
                  <c:v>0.98592400222789001</c:v>
                </c:pt>
                <c:pt idx="66321">
                  <c:v>0.98608218362143496</c:v>
                </c:pt>
                <c:pt idx="66322">
                  <c:v>0.985902259166898</c:v>
                </c:pt>
                <c:pt idx="66323">
                  <c:v>0.98607375692271204</c:v>
                </c:pt>
                <c:pt idx="66324">
                  <c:v>0.98596869424270295</c:v>
                </c:pt>
                <c:pt idx="66325">
                  <c:v>0.98598519520227101</c:v>
                </c:pt>
                <c:pt idx="66326">
                  <c:v>0.98605079262842499</c:v>
                </c:pt>
                <c:pt idx="66327">
                  <c:v>0.98593960384679402</c:v>
                </c:pt>
                <c:pt idx="66328">
                  <c:v>0.98603701314105097</c:v>
                </c:pt>
                <c:pt idx="66329">
                  <c:v>0.985853665979747</c:v>
                </c:pt>
                <c:pt idx="66330">
                  <c:v>0.98587811455280805</c:v>
                </c:pt>
                <c:pt idx="66331">
                  <c:v>0.98596570670116201</c:v>
                </c:pt>
                <c:pt idx="66332">
                  <c:v>0.98607658045337898</c:v>
                </c:pt>
                <c:pt idx="66333">
                  <c:v>0.985801533857809</c:v>
                </c:pt>
                <c:pt idx="66334">
                  <c:v>0.98597572570762604</c:v>
                </c:pt>
                <c:pt idx="66335">
                  <c:v>0.98597242091547099</c:v>
                </c:pt>
                <c:pt idx="66336">
                  <c:v>0.98593769539505405</c:v>
                </c:pt>
                <c:pt idx="66337">
                  <c:v>0.98599408026372903</c:v>
                </c:pt>
                <c:pt idx="66338">
                  <c:v>0.98590617130511604</c:v>
                </c:pt>
                <c:pt idx="66339">
                  <c:v>0.98598737966450101</c:v>
                </c:pt>
                <c:pt idx="66340">
                  <c:v>0.98590957814395397</c:v>
                </c:pt>
                <c:pt idx="66341">
                  <c:v>0.98604422888929399</c:v>
                </c:pt>
                <c:pt idx="66342">
                  <c:v>0.98590514588529299</c:v>
                </c:pt>
                <c:pt idx="66343">
                  <c:v>0.98592695630527905</c:v>
                </c:pt>
                <c:pt idx="66344">
                  <c:v>0.98592490525038401</c:v>
                </c:pt>
                <c:pt idx="66345">
                  <c:v>0.98595501227151905</c:v>
                </c:pt>
                <c:pt idx="66346">
                  <c:v>0.98603313635538303</c:v>
                </c:pt>
                <c:pt idx="66347">
                  <c:v>0.98598797777021996</c:v>
                </c:pt>
                <c:pt idx="66348">
                  <c:v>0.98584002794818903</c:v>
                </c:pt>
                <c:pt idx="66349">
                  <c:v>0.98587274752091503</c:v>
                </c:pt>
                <c:pt idx="66350">
                  <c:v>0.98603221752870596</c:v>
                </c:pt>
                <c:pt idx="66351">
                  <c:v>0.98592419294318401</c:v>
                </c:pt>
                <c:pt idx="66352">
                  <c:v>0.986001857467529</c:v>
                </c:pt>
                <c:pt idx="66353">
                  <c:v>0.98583882582545401</c:v>
                </c:pt>
                <c:pt idx="66354">
                  <c:v>0.98599734343115097</c:v>
                </c:pt>
                <c:pt idx="66355">
                  <c:v>0.98597533844934804</c:v>
                </c:pt>
                <c:pt idx="66356">
                  <c:v>0.98613471397683095</c:v>
                </c:pt>
                <c:pt idx="66357">
                  <c:v>0.98598431793154395</c:v>
                </c:pt>
                <c:pt idx="66358">
                  <c:v>0.98600605588604695</c:v>
                </c:pt>
                <c:pt idx="66359">
                  <c:v>0.98599284997908099</c:v>
                </c:pt>
                <c:pt idx="66360">
                  <c:v>0.98602193141976802</c:v>
                </c:pt>
                <c:pt idx="66361">
                  <c:v>0.98590571045190001</c:v>
                </c:pt>
                <c:pt idx="66362">
                  <c:v>0.98594210296117901</c:v>
                </c:pt>
                <c:pt idx="66363">
                  <c:v>0.98588702066237499</c:v>
                </c:pt>
                <c:pt idx="66364">
                  <c:v>0.98596495691312103</c:v>
                </c:pt>
                <c:pt idx="66365">
                  <c:v>0.98589967594868599</c:v>
                </c:pt>
                <c:pt idx="66366">
                  <c:v>0.98593587235903002</c:v>
                </c:pt>
                <c:pt idx="66367">
                  <c:v>0.98603449603457205</c:v>
                </c:pt>
                <c:pt idx="66368">
                  <c:v>0.98596754690724397</c:v>
                </c:pt>
                <c:pt idx="66369">
                  <c:v>0.98595778074489604</c:v>
                </c:pt>
                <c:pt idx="66370">
                  <c:v>0.98578790094800905</c:v>
                </c:pt>
                <c:pt idx="66371">
                  <c:v>0.98598590270158903</c:v>
                </c:pt>
                <c:pt idx="66372">
                  <c:v>0.98595397563355902</c:v>
                </c:pt>
                <c:pt idx="66373">
                  <c:v>0.98597588905300204</c:v>
                </c:pt>
                <c:pt idx="66374">
                  <c:v>0.98584676534204496</c:v>
                </c:pt>
                <c:pt idx="66375">
                  <c:v>0.98591572795757199</c:v>
                </c:pt>
                <c:pt idx="66376">
                  <c:v>0.98595241383103505</c:v>
                </c:pt>
                <c:pt idx="66377">
                  <c:v>0.985896919761584</c:v>
                </c:pt>
                <c:pt idx="66378">
                  <c:v>0.986029915623025</c:v>
                </c:pt>
                <c:pt idx="66379">
                  <c:v>0.98593194883913005</c:v>
                </c:pt>
                <c:pt idx="66380">
                  <c:v>0.98591700572490204</c:v>
                </c:pt>
                <c:pt idx="66381">
                  <c:v>0.98587760134767499</c:v>
                </c:pt>
                <c:pt idx="66382">
                  <c:v>0.98599635665098795</c:v>
                </c:pt>
                <c:pt idx="66383">
                  <c:v>0.98602524759712795</c:v>
                </c:pt>
                <c:pt idx="66384">
                  <c:v>0.98593555174996095</c:v>
                </c:pt>
                <c:pt idx="66385">
                  <c:v>0.98590158583845999</c:v>
                </c:pt>
                <c:pt idx="66386">
                  <c:v>0.98606909782192098</c:v>
                </c:pt>
                <c:pt idx="66387">
                  <c:v>0.98596123762189403</c:v>
                </c:pt>
                <c:pt idx="66388">
                  <c:v>0.98605760766612305</c:v>
                </c:pt>
                <c:pt idx="66389">
                  <c:v>0.98596278293735995</c:v>
                </c:pt>
                <c:pt idx="66390">
                  <c:v>0.986029350603289</c:v>
                </c:pt>
                <c:pt idx="66391">
                  <c:v>0.98598822135858399</c:v>
                </c:pt>
                <c:pt idx="66392">
                  <c:v>0.98589460942749796</c:v>
                </c:pt>
                <c:pt idx="66393">
                  <c:v>0.986048950000179</c:v>
                </c:pt>
                <c:pt idx="66394">
                  <c:v>0.98599627530572997</c:v>
                </c:pt>
                <c:pt idx="66395">
                  <c:v>0.98599347228279499</c:v>
                </c:pt>
                <c:pt idx="66396">
                  <c:v>0.98596188339400004</c:v>
                </c:pt>
                <c:pt idx="66397">
                  <c:v>0.98590819030009502</c:v>
                </c:pt>
                <c:pt idx="66398">
                  <c:v>0.98607249527807095</c:v>
                </c:pt>
                <c:pt idx="66399">
                  <c:v>0.98586769653456197</c:v>
                </c:pt>
                <c:pt idx="66400">
                  <c:v>0.98597046535087696</c:v>
                </c:pt>
                <c:pt idx="66401">
                  <c:v>0.98588372746081099</c:v>
                </c:pt>
                <c:pt idx="66402">
                  <c:v>0.98595289780265605</c:v>
                </c:pt>
                <c:pt idx="66403">
                  <c:v>0.98601811413352003</c:v>
                </c:pt>
                <c:pt idx="66404">
                  <c:v>0.98588422091387795</c:v>
                </c:pt>
                <c:pt idx="66405">
                  <c:v>0.98594458170961996</c:v>
                </c:pt>
                <c:pt idx="66406">
                  <c:v>0.98587351418882097</c:v>
                </c:pt>
                <c:pt idx="66407">
                  <c:v>0.98590403224780698</c:v>
                </c:pt>
                <c:pt idx="66408">
                  <c:v>0.98601711457586305</c:v>
                </c:pt>
                <c:pt idx="66409">
                  <c:v>0.986027106039297</c:v>
                </c:pt>
                <c:pt idx="66410">
                  <c:v>0.98598000435163902</c:v>
                </c:pt>
                <c:pt idx="66411">
                  <c:v>0.98587531399226802</c:v>
                </c:pt>
                <c:pt idx="66412">
                  <c:v>0.98593488964484999</c:v>
                </c:pt>
                <c:pt idx="66413">
                  <c:v>0.98598369245949802</c:v>
                </c:pt>
                <c:pt idx="66414">
                  <c:v>0.98590582094208001</c:v>
                </c:pt>
                <c:pt idx="66415">
                  <c:v>0.98591915163233901</c:v>
                </c:pt>
                <c:pt idx="66416">
                  <c:v>0.98590394692831196</c:v>
                </c:pt>
                <c:pt idx="66417">
                  <c:v>0.98588780291440903</c:v>
                </c:pt>
                <c:pt idx="66418">
                  <c:v>0.98596019311995897</c:v>
                </c:pt>
                <c:pt idx="66419">
                  <c:v>0.98599772674617203</c:v>
                </c:pt>
                <c:pt idx="66420">
                  <c:v>0.98600042325783499</c:v>
                </c:pt>
                <c:pt idx="66421">
                  <c:v>0.98606938282026602</c:v>
                </c:pt>
                <c:pt idx="66422">
                  <c:v>0.985858864658683</c:v>
                </c:pt>
                <c:pt idx="66423">
                  <c:v>0.98592410332974401</c:v>
                </c:pt>
                <c:pt idx="66424">
                  <c:v>0.98601374658803997</c:v>
                </c:pt>
                <c:pt idx="66425">
                  <c:v>0.98588936023029405</c:v>
                </c:pt>
                <c:pt idx="66426">
                  <c:v>0.98607385967752403</c:v>
                </c:pt>
                <c:pt idx="66427">
                  <c:v>0.98588488731859703</c:v>
                </c:pt>
                <c:pt idx="66428">
                  <c:v>0.98601936323823702</c:v>
                </c:pt>
                <c:pt idx="66429">
                  <c:v>0.98593322630700397</c:v>
                </c:pt>
                <c:pt idx="66430">
                  <c:v>0.98596117975973696</c:v>
                </c:pt>
                <c:pt idx="66431">
                  <c:v>0.98596966380835604</c:v>
                </c:pt>
                <c:pt idx="66432">
                  <c:v>0.98605860094684095</c:v>
                </c:pt>
                <c:pt idx="66433">
                  <c:v>0.985936422760196</c:v>
                </c:pt>
                <c:pt idx="66434">
                  <c:v>0.98592195145400996</c:v>
                </c:pt>
                <c:pt idx="66435">
                  <c:v>0.98597700824610801</c:v>
                </c:pt>
                <c:pt idx="66436">
                  <c:v>0.98606161139660398</c:v>
                </c:pt>
                <c:pt idx="66437">
                  <c:v>0.985957693053089</c:v>
                </c:pt>
                <c:pt idx="66438">
                  <c:v>0.98605203315064105</c:v>
                </c:pt>
                <c:pt idx="66439">
                  <c:v>0.98589764139922997</c:v>
                </c:pt>
                <c:pt idx="66440">
                  <c:v>0.98605278384508599</c:v>
                </c:pt>
                <c:pt idx="66441">
                  <c:v>0.98592670984485598</c:v>
                </c:pt>
                <c:pt idx="66442">
                  <c:v>0.98601722420898896</c:v>
                </c:pt>
                <c:pt idx="66443">
                  <c:v>0.98588561547231901</c:v>
                </c:pt>
                <c:pt idx="66444">
                  <c:v>0.98596117204162004</c:v>
                </c:pt>
                <c:pt idx="66445">
                  <c:v>0.98597976781358299</c:v>
                </c:pt>
                <c:pt idx="66446">
                  <c:v>0.986018549588216</c:v>
                </c:pt>
                <c:pt idx="66447">
                  <c:v>0.98597926999939001</c:v>
                </c:pt>
                <c:pt idx="66448">
                  <c:v>0.986062164348953</c:v>
                </c:pt>
                <c:pt idx="66449">
                  <c:v>0.98592146126480995</c:v>
                </c:pt>
                <c:pt idx="66450">
                  <c:v>0.98599605663479795</c:v>
                </c:pt>
                <c:pt idx="66451">
                  <c:v>0.98584815811414495</c:v>
                </c:pt>
                <c:pt idx="66452">
                  <c:v>0.98615852315696095</c:v>
                </c:pt>
                <c:pt idx="66453">
                  <c:v>0.98589546931421301</c:v>
                </c:pt>
                <c:pt idx="66454">
                  <c:v>0.98607392893527701</c:v>
                </c:pt>
                <c:pt idx="66455">
                  <c:v>0.98599065953226905</c:v>
                </c:pt>
                <c:pt idx="66456">
                  <c:v>0.98596495107580795</c:v>
                </c:pt>
                <c:pt idx="66457">
                  <c:v>0.98601627187158702</c:v>
                </c:pt>
                <c:pt idx="66458">
                  <c:v>0.98596784075279498</c:v>
                </c:pt>
                <c:pt idx="66459">
                  <c:v>0.98600063807671701</c:v>
                </c:pt>
                <c:pt idx="66460">
                  <c:v>0.98610167511286695</c:v>
                </c:pt>
                <c:pt idx="66461">
                  <c:v>0.98600437408073804</c:v>
                </c:pt>
                <c:pt idx="66462">
                  <c:v>0.98597121223405504</c:v>
                </c:pt>
                <c:pt idx="66463">
                  <c:v>0.98593161314026001</c:v>
                </c:pt>
                <c:pt idx="66464">
                  <c:v>0.98599374509104898</c:v>
                </c:pt>
                <c:pt idx="66465">
                  <c:v>0.98590913985233497</c:v>
                </c:pt>
                <c:pt idx="66466">
                  <c:v>0.98597416831044804</c:v>
                </c:pt>
                <c:pt idx="66467">
                  <c:v>0.98587037963906998</c:v>
                </c:pt>
                <c:pt idx="66468">
                  <c:v>0.98595112508319105</c:v>
                </c:pt>
                <c:pt idx="66469">
                  <c:v>0.98610519522781503</c:v>
                </c:pt>
                <c:pt idx="66470">
                  <c:v>0.98586162933918098</c:v>
                </c:pt>
                <c:pt idx="66471">
                  <c:v>0.98604514141046196</c:v>
                </c:pt>
                <c:pt idx="66472">
                  <c:v>0.98597484583548101</c:v>
                </c:pt>
                <c:pt idx="66473">
                  <c:v>0.98595442743280803</c:v>
                </c:pt>
                <c:pt idx="66474">
                  <c:v>0.98593878481372399</c:v>
                </c:pt>
                <c:pt idx="66475">
                  <c:v>0.98600523934655004</c:v>
                </c:pt>
                <c:pt idx="66476">
                  <c:v>0.98595521043756196</c:v>
                </c:pt>
                <c:pt idx="66477">
                  <c:v>0.98603560653505995</c:v>
                </c:pt>
                <c:pt idx="66478">
                  <c:v>0.98599470348419704</c:v>
                </c:pt>
                <c:pt idx="66479">
                  <c:v>0.985930618649702</c:v>
                </c:pt>
                <c:pt idx="66480">
                  <c:v>0.98600323031829995</c:v>
                </c:pt>
                <c:pt idx="66481">
                  <c:v>0.98600551408040005</c:v>
                </c:pt>
                <c:pt idx="66482">
                  <c:v>0.98591913263334596</c:v>
                </c:pt>
                <c:pt idx="66483">
                  <c:v>0.985961517153367</c:v>
                </c:pt>
                <c:pt idx="66484">
                  <c:v>0.98599092051166204</c:v>
                </c:pt>
                <c:pt idx="66485">
                  <c:v>0.98597925026786004</c:v>
                </c:pt>
                <c:pt idx="66486">
                  <c:v>0.98602539519725896</c:v>
                </c:pt>
                <c:pt idx="66487">
                  <c:v>0.98602650358588095</c:v>
                </c:pt>
                <c:pt idx="66488">
                  <c:v>0.985960354718184</c:v>
                </c:pt>
                <c:pt idx="66489">
                  <c:v>0.98597787928500003</c:v>
                </c:pt>
                <c:pt idx="66490">
                  <c:v>0.98592468654506804</c:v>
                </c:pt>
                <c:pt idx="66491">
                  <c:v>0.98594336948454797</c:v>
                </c:pt>
                <c:pt idx="66492">
                  <c:v>0.98595895120848798</c:v>
                </c:pt>
                <c:pt idx="66493">
                  <c:v>0.98608867732966199</c:v>
                </c:pt>
                <c:pt idx="66494">
                  <c:v>0.98607189293869302</c:v>
                </c:pt>
                <c:pt idx="66495">
                  <c:v>0.98592254427106096</c:v>
                </c:pt>
                <c:pt idx="66496">
                  <c:v>0.98595333903262306</c:v>
                </c:pt>
                <c:pt idx="66497">
                  <c:v>0.98588134126338001</c:v>
                </c:pt>
                <c:pt idx="66498">
                  <c:v>0.98589821885571105</c:v>
                </c:pt>
                <c:pt idx="66499">
                  <c:v>0.98600187943685902</c:v>
                </c:pt>
                <c:pt idx="66500">
                  <c:v>0.98598585003045203</c:v>
                </c:pt>
                <c:pt idx="66501">
                  <c:v>0.98593236144030405</c:v>
                </c:pt>
                <c:pt idx="66502">
                  <c:v>0.98590567621425096</c:v>
                </c:pt>
                <c:pt idx="66503">
                  <c:v>0.98595904880719698</c:v>
                </c:pt>
                <c:pt idx="66504">
                  <c:v>0.98601585461262398</c:v>
                </c:pt>
                <c:pt idx="66505">
                  <c:v>0.98604099208849405</c:v>
                </c:pt>
                <c:pt idx="66506">
                  <c:v>0.98590093279402402</c:v>
                </c:pt>
                <c:pt idx="66507">
                  <c:v>0.98606919176804098</c:v>
                </c:pt>
                <c:pt idx="66508">
                  <c:v>0.98601209845108695</c:v>
                </c:pt>
                <c:pt idx="66509">
                  <c:v>0.98600707562135403</c:v>
                </c:pt>
                <c:pt idx="66510">
                  <c:v>0.985977287394874</c:v>
                </c:pt>
                <c:pt idx="66511">
                  <c:v>0.98599332823120001</c:v>
                </c:pt>
                <c:pt idx="66512">
                  <c:v>0.98605052184787401</c:v>
                </c:pt>
                <c:pt idx="66513">
                  <c:v>0.98597409644587397</c:v>
                </c:pt>
                <c:pt idx="66514">
                  <c:v>0.985953570274965</c:v>
                </c:pt>
                <c:pt idx="66515">
                  <c:v>0.98587900666549499</c:v>
                </c:pt>
                <c:pt idx="66516">
                  <c:v>0.98585616526957898</c:v>
                </c:pt>
                <c:pt idx="66517">
                  <c:v>0.98595502056416395</c:v>
                </c:pt>
                <c:pt idx="66518">
                  <c:v>0.98602615892485201</c:v>
                </c:pt>
                <c:pt idx="66519">
                  <c:v>0.98591831990807999</c:v>
                </c:pt>
                <c:pt idx="66520">
                  <c:v>0.98609721230649505</c:v>
                </c:pt>
                <c:pt idx="66521">
                  <c:v>0.98591928308125498</c:v>
                </c:pt>
                <c:pt idx="66522">
                  <c:v>0.98593906613818005</c:v>
                </c:pt>
                <c:pt idx="66523">
                  <c:v>0.98602558973763399</c:v>
                </c:pt>
                <c:pt idx="66524">
                  <c:v>0.98588873702705004</c:v>
                </c:pt>
                <c:pt idx="66525">
                  <c:v>0.98594872579077697</c:v>
                </c:pt>
                <c:pt idx="66526">
                  <c:v>0.98591070503731104</c:v>
                </c:pt>
                <c:pt idx="66527">
                  <c:v>0.98602740248091403</c:v>
                </c:pt>
                <c:pt idx="66528">
                  <c:v>0.98598004359249403</c:v>
                </c:pt>
                <c:pt idx="66529">
                  <c:v>0.98586734372259199</c:v>
                </c:pt>
                <c:pt idx="66530">
                  <c:v>0.98592087929050998</c:v>
                </c:pt>
                <c:pt idx="66531">
                  <c:v>0.98591205176158003</c:v>
                </c:pt>
                <c:pt idx="66532">
                  <c:v>0.98605363433811299</c:v>
                </c:pt>
                <c:pt idx="66533">
                  <c:v>0.98594475675211801</c:v>
                </c:pt>
                <c:pt idx="66534">
                  <c:v>0.98604071934260995</c:v>
                </c:pt>
                <c:pt idx="66535">
                  <c:v>0.98588220687272998</c:v>
                </c:pt>
                <c:pt idx="66536">
                  <c:v>0.98600443083935596</c:v>
                </c:pt>
                <c:pt idx="66537">
                  <c:v>0.98590132454573798</c:v>
                </c:pt>
                <c:pt idx="66538">
                  <c:v>0.98599256886590203</c:v>
                </c:pt>
                <c:pt idx="66539">
                  <c:v>0.98594435873448905</c:v>
                </c:pt>
                <c:pt idx="66540">
                  <c:v>0.98586491630970896</c:v>
                </c:pt>
                <c:pt idx="66541">
                  <c:v>0.98601783852209302</c:v>
                </c:pt>
                <c:pt idx="66542">
                  <c:v>0.98600923366712501</c:v>
                </c:pt>
                <c:pt idx="66543">
                  <c:v>0.98607671519196305</c:v>
                </c:pt>
                <c:pt idx="66544">
                  <c:v>0.985939254511911</c:v>
                </c:pt>
                <c:pt idx="66545">
                  <c:v>0.985969459910643</c:v>
                </c:pt>
                <c:pt idx="66546">
                  <c:v>0.98593081835420104</c:v>
                </c:pt>
                <c:pt idx="66547">
                  <c:v>0.98606754723726897</c:v>
                </c:pt>
                <c:pt idx="66548">
                  <c:v>0.9859306743638</c:v>
                </c:pt>
                <c:pt idx="66549">
                  <c:v>0.98590161898612005</c:v>
                </c:pt>
                <c:pt idx="66550">
                  <c:v>0.98599928615519805</c:v>
                </c:pt>
                <c:pt idx="66551">
                  <c:v>0.98606446458927199</c:v>
                </c:pt>
                <c:pt idx="66552">
                  <c:v>0.98608257177779701</c:v>
                </c:pt>
                <c:pt idx="66553">
                  <c:v>0.98593737576010199</c:v>
                </c:pt>
                <c:pt idx="66554">
                  <c:v>0.98598285563436805</c:v>
                </c:pt>
                <c:pt idx="66555">
                  <c:v>0.986007332515349</c:v>
                </c:pt>
                <c:pt idx="66556">
                  <c:v>0.98594854959230205</c:v>
                </c:pt>
                <c:pt idx="66557">
                  <c:v>0.98603678675640605</c:v>
                </c:pt>
                <c:pt idx="66558">
                  <c:v>0.98590263943853895</c:v>
                </c:pt>
                <c:pt idx="66559">
                  <c:v>0.98602485027063103</c:v>
                </c:pt>
                <c:pt idx="66560">
                  <c:v>0.98590677276585204</c:v>
                </c:pt>
                <c:pt idx="66561">
                  <c:v>0.98598579169185296</c:v>
                </c:pt>
                <c:pt idx="66562">
                  <c:v>0.98598491169591096</c:v>
                </c:pt>
                <c:pt idx="66563">
                  <c:v>0.98606996111474998</c:v>
                </c:pt>
                <c:pt idx="66564">
                  <c:v>0.98590905156464803</c:v>
                </c:pt>
                <c:pt idx="66565">
                  <c:v>0.98597100612772703</c:v>
                </c:pt>
                <c:pt idx="66566">
                  <c:v>0.98594943919338995</c:v>
                </c:pt>
                <c:pt idx="66567">
                  <c:v>0.98598812744905495</c:v>
                </c:pt>
                <c:pt idx="66568">
                  <c:v>0.98593796158819602</c:v>
                </c:pt>
                <c:pt idx="66569">
                  <c:v>0.98590773083385796</c:v>
                </c:pt>
                <c:pt idx="66570">
                  <c:v>0.98601010808623202</c:v>
                </c:pt>
                <c:pt idx="66571">
                  <c:v>0.98589492306637805</c:v>
                </c:pt>
                <c:pt idx="66572">
                  <c:v>0.98601997934392804</c:v>
                </c:pt>
                <c:pt idx="66573">
                  <c:v>0.98590313379403605</c:v>
                </c:pt>
                <c:pt idx="66574">
                  <c:v>0.98599245243189704</c:v>
                </c:pt>
                <c:pt idx="66575">
                  <c:v>0.98588570783767904</c:v>
                </c:pt>
                <c:pt idx="66576">
                  <c:v>0.98596892310168105</c:v>
                </c:pt>
                <c:pt idx="66577">
                  <c:v>0.98591685605097301</c:v>
                </c:pt>
                <c:pt idx="66578">
                  <c:v>0.98603050378501</c:v>
                </c:pt>
                <c:pt idx="66579">
                  <c:v>0.98582799040306801</c:v>
                </c:pt>
                <c:pt idx="66580">
                  <c:v>0.98597998697139599</c:v>
                </c:pt>
                <c:pt idx="66581">
                  <c:v>0.98590076360925205</c:v>
                </c:pt>
                <c:pt idx="66582">
                  <c:v>0.98595125491199398</c:v>
                </c:pt>
                <c:pt idx="66583">
                  <c:v>0.98603122399021204</c:v>
                </c:pt>
                <c:pt idx="66584">
                  <c:v>0.98585689581380198</c:v>
                </c:pt>
                <c:pt idx="66585">
                  <c:v>0.98589650297837805</c:v>
                </c:pt>
                <c:pt idx="66586">
                  <c:v>0.98601757741622298</c:v>
                </c:pt>
                <c:pt idx="66587">
                  <c:v>0.98598639946662103</c:v>
                </c:pt>
                <c:pt idx="66588">
                  <c:v>0.98607982900617097</c:v>
                </c:pt>
                <c:pt idx="66589">
                  <c:v>0.98600813808651</c:v>
                </c:pt>
                <c:pt idx="66590">
                  <c:v>0.98582386178422798</c:v>
                </c:pt>
                <c:pt idx="66591">
                  <c:v>0.986094780126342</c:v>
                </c:pt>
                <c:pt idx="66592">
                  <c:v>0.98582300838737202</c:v>
                </c:pt>
                <c:pt idx="66593">
                  <c:v>0.98605199695868795</c:v>
                </c:pt>
                <c:pt idx="66594">
                  <c:v>0.98590650851764405</c:v>
                </c:pt>
                <c:pt idx="66595">
                  <c:v>0.98597860897405598</c:v>
                </c:pt>
                <c:pt idx="66596">
                  <c:v>0.98602812247697103</c:v>
                </c:pt>
                <c:pt idx="66597">
                  <c:v>0.98594642701485602</c:v>
                </c:pt>
                <c:pt idx="66598">
                  <c:v>0.98587873990635799</c:v>
                </c:pt>
                <c:pt idx="66599">
                  <c:v>0.98588906871823501</c:v>
                </c:pt>
                <c:pt idx="66600">
                  <c:v>0.98599594614155595</c:v>
                </c:pt>
                <c:pt idx="66601">
                  <c:v>0.98593008292181294</c:v>
                </c:pt>
                <c:pt idx="66602">
                  <c:v>0.98605871941622703</c:v>
                </c:pt>
                <c:pt idx="66603">
                  <c:v>0.98596960995207095</c:v>
                </c:pt>
                <c:pt idx="66604">
                  <c:v>0.98608513072281301</c:v>
                </c:pt>
                <c:pt idx="66605">
                  <c:v>0.98598541812956297</c:v>
                </c:pt>
                <c:pt idx="66606">
                  <c:v>0.98586128109710403</c:v>
                </c:pt>
                <c:pt idx="66607">
                  <c:v>0.98596045087126505</c:v>
                </c:pt>
                <c:pt idx="66608">
                  <c:v>0.98597817448459102</c:v>
                </c:pt>
                <c:pt idx="66609">
                  <c:v>0.98591195968020995</c:v>
                </c:pt>
                <c:pt idx="66610">
                  <c:v>0.98593137731158098</c:v>
                </c:pt>
                <c:pt idx="66611">
                  <c:v>0.98593730184391604</c:v>
                </c:pt>
                <c:pt idx="66612">
                  <c:v>0.98605680546876495</c:v>
                </c:pt>
                <c:pt idx="66613">
                  <c:v>0.98591133228723604</c:v>
                </c:pt>
                <c:pt idx="66614">
                  <c:v>0.98603647562344698</c:v>
                </c:pt>
                <c:pt idx="66615">
                  <c:v>0.98601019931404998</c:v>
                </c:pt>
                <c:pt idx="66616">
                  <c:v>0.98597869420033801</c:v>
                </c:pt>
                <c:pt idx="66617">
                  <c:v>0.98586237763978002</c:v>
                </c:pt>
                <c:pt idx="66618">
                  <c:v>0.98598131067439898</c:v>
                </c:pt>
                <c:pt idx="66619">
                  <c:v>0.985822198543017</c:v>
                </c:pt>
                <c:pt idx="66620">
                  <c:v>0.986011241962367</c:v>
                </c:pt>
                <c:pt idx="66621">
                  <c:v>0.98591462648554495</c:v>
                </c:pt>
                <c:pt idx="66622">
                  <c:v>0.98599301215563895</c:v>
                </c:pt>
                <c:pt idx="66623">
                  <c:v>0.98600796985998296</c:v>
                </c:pt>
                <c:pt idx="66624">
                  <c:v>0.98601554283069104</c:v>
                </c:pt>
                <c:pt idx="66625">
                  <c:v>0.98608098616850504</c:v>
                </c:pt>
                <c:pt idx="66626">
                  <c:v>0.98595406557938703</c:v>
                </c:pt>
                <c:pt idx="66627">
                  <c:v>0.98600361724758501</c:v>
                </c:pt>
                <c:pt idx="66628">
                  <c:v>0.98605139015587795</c:v>
                </c:pt>
                <c:pt idx="66629">
                  <c:v>0.98597027779624002</c:v>
                </c:pt>
                <c:pt idx="66630">
                  <c:v>0.98599310387308603</c:v>
                </c:pt>
                <c:pt idx="66631">
                  <c:v>0.98605447279081004</c:v>
                </c:pt>
                <c:pt idx="66632">
                  <c:v>0.98595034023120298</c:v>
                </c:pt>
                <c:pt idx="66633">
                  <c:v>0.98604091393175297</c:v>
                </c:pt>
                <c:pt idx="66634">
                  <c:v>0.98589395305842997</c:v>
                </c:pt>
                <c:pt idx="66635">
                  <c:v>0.98604361494305004</c:v>
                </c:pt>
                <c:pt idx="66636">
                  <c:v>0.98587758837669803</c:v>
                </c:pt>
                <c:pt idx="66637">
                  <c:v>0.98605149049559704</c:v>
                </c:pt>
                <c:pt idx="66638">
                  <c:v>0.98593705747816496</c:v>
                </c:pt>
                <c:pt idx="66639">
                  <c:v>0.98591460041711898</c:v>
                </c:pt>
                <c:pt idx="66640">
                  <c:v>0.98593833771572303</c:v>
                </c:pt>
                <c:pt idx="66641">
                  <c:v>0.98598902830688995</c:v>
                </c:pt>
                <c:pt idx="66642">
                  <c:v>0.98591280157055095</c:v>
                </c:pt>
                <c:pt idx="66643">
                  <c:v>0.98608939611014101</c:v>
                </c:pt>
                <c:pt idx="66644">
                  <c:v>0.98582659088087499</c:v>
                </c:pt>
                <c:pt idx="66645">
                  <c:v>0.98599500786625405</c:v>
                </c:pt>
                <c:pt idx="66646">
                  <c:v>0.98584104061684696</c:v>
                </c:pt>
                <c:pt idx="66647">
                  <c:v>0.98596148920733295</c:v>
                </c:pt>
                <c:pt idx="66648">
                  <c:v>0.98584194535743996</c:v>
                </c:pt>
                <c:pt idx="66649">
                  <c:v>0.98589034032340495</c:v>
                </c:pt>
                <c:pt idx="66650">
                  <c:v>0.98599124651871195</c:v>
                </c:pt>
                <c:pt idx="66651">
                  <c:v>0.98595651359576197</c:v>
                </c:pt>
                <c:pt idx="66652">
                  <c:v>0.98594661646013504</c:v>
                </c:pt>
                <c:pt idx="66653">
                  <c:v>0.98602564691976202</c:v>
                </c:pt>
                <c:pt idx="66654">
                  <c:v>0.98602079120366404</c:v>
                </c:pt>
                <c:pt idx="66655">
                  <c:v>0.98598126637732197</c:v>
                </c:pt>
                <c:pt idx="66656">
                  <c:v>0.98594186634710301</c:v>
                </c:pt>
                <c:pt idx="66657">
                  <c:v>0.98598501293890095</c:v>
                </c:pt>
                <c:pt idx="66658">
                  <c:v>0.98588394321033301</c:v>
                </c:pt>
                <c:pt idx="66659">
                  <c:v>0.98615706493782396</c:v>
                </c:pt>
                <c:pt idx="66660">
                  <c:v>0.98600913380672495</c:v>
                </c:pt>
                <c:pt idx="66661">
                  <c:v>0.985892855207538</c:v>
                </c:pt>
                <c:pt idx="66662">
                  <c:v>0.98601008401215995</c:v>
                </c:pt>
                <c:pt idx="66663">
                  <c:v>0.985867480996374</c:v>
                </c:pt>
                <c:pt idx="66664">
                  <c:v>0.98595309345879101</c:v>
                </c:pt>
                <c:pt idx="66665">
                  <c:v>0.98598027224823603</c:v>
                </c:pt>
                <c:pt idx="66666">
                  <c:v>0.98593230319471403</c:v>
                </c:pt>
                <c:pt idx="66667">
                  <c:v>0.98597791139634405</c:v>
                </c:pt>
                <c:pt idx="66668">
                  <c:v>0.98603690495173602</c:v>
                </c:pt>
                <c:pt idx="66669">
                  <c:v>0.98588498740216601</c:v>
                </c:pt>
                <c:pt idx="66670">
                  <c:v>0.98606463217686102</c:v>
                </c:pt>
                <c:pt idx="66671">
                  <c:v>0.985867971078489</c:v>
                </c:pt>
                <c:pt idx="66672">
                  <c:v>0.98599900519708705</c:v>
                </c:pt>
                <c:pt idx="66673">
                  <c:v>0.98593976605260503</c:v>
                </c:pt>
                <c:pt idx="66674">
                  <c:v>0.98588472325970999</c:v>
                </c:pt>
                <c:pt idx="66675">
                  <c:v>0.98595469301702998</c:v>
                </c:pt>
                <c:pt idx="66676">
                  <c:v>0.98596947045343397</c:v>
                </c:pt>
                <c:pt idx="66677">
                  <c:v>0.98593211790448998</c:v>
                </c:pt>
                <c:pt idx="66678">
                  <c:v>0.98595157321737503</c:v>
                </c:pt>
                <c:pt idx="66679">
                  <c:v>0.98588943774426296</c:v>
                </c:pt>
                <c:pt idx="66680">
                  <c:v>0.98602220673671104</c:v>
                </c:pt>
                <c:pt idx="66681">
                  <c:v>0.986073473262707</c:v>
                </c:pt>
                <c:pt idx="66682">
                  <c:v>0.98601031819376295</c:v>
                </c:pt>
                <c:pt idx="66683">
                  <c:v>0.98596134089297804</c:v>
                </c:pt>
                <c:pt idx="66684">
                  <c:v>0.98595272580717797</c:v>
                </c:pt>
                <c:pt idx="66685">
                  <c:v>0.98585211594517497</c:v>
                </c:pt>
                <c:pt idx="66686">
                  <c:v>0.98602801646664995</c:v>
                </c:pt>
                <c:pt idx="66687">
                  <c:v>0.98606497352439304</c:v>
                </c:pt>
                <c:pt idx="66688">
                  <c:v>0.98592530399949196</c:v>
                </c:pt>
                <c:pt idx="66689">
                  <c:v>0.98584355850482497</c:v>
                </c:pt>
                <c:pt idx="66690">
                  <c:v>0.98602920612348799</c:v>
                </c:pt>
                <c:pt idx="66691">
                  <c:v>0.98597937593637297</c:v>
                </c:pt>
                <c:pt idx="66692">
                  <c:v>0.98598365118631603</c:v>
                </c:pt>
                <c:pt idx="66693">
                  <c:v>0.98585940262581495</c:v>
                </c:pt>
                <c:pt idx="66694">
                  <c:v>0.98602231757778103</c:v>
                </c:pt>
                <c:pt idx="66695">
                  <c:v>0.98590136820178698</c:v>
                </c:pt>
                <c:pt idx="66696">
                  <c:v>0.98606632990479703</c:v>
                </c:pt>
                <c:pt idx="66697">
                  <c:v>0.98585373226928397</c:v>
                </c:pt>
                <c:pt idx="66698">
                  <c:v>0.985964965884643</c:v>
                </c:pt>
                <c:pt idx="66699">
                  <c:v>0.98596825756040096</c:v>
                </c:pt>
                <c:pt idx="66700">
                  <c:v>0.98596358826276798</c:v>
                </c:pt>
                <c:pt idx="66701">
                  <c:v>0.98600220345580403</c:v>
                </c:pt>
                <c:pt idx="66702">
                  <c:v>0.98594622428976997</c:v>
                </c:pt>
                <c:pt idx="66703">
                  <c:v>0.98596118764965901</c:v>
                </c:pt>
                <c:pt idx="66704">
                  <c:v>0.98590470323120505</c:v>
                </c:pt>
                <c:pt idx="66705">
                  <c:v>0.98591607780529</c:v>
                </c:pt>
                <c:pt idx="66706">
                  <c:v>0.98612393873002602</c:v>
                </c:pt>
                <c:pt idx="66707">
                  <c:v>0.98593814995693996</c:v>
                </c:pt>
                <c:pt idx="66708">
                  <c:v>0.98606846438830098</c:v>
                </c:pt>
                <c:pt idx="66709">
                  <c:v>0.98600768129896899</c:v>
                </c:pt>
                <c:pt idx="66710">
                  <c:v>0.985988288964743</c:v>
                </c:pt>
                <c:pt idx="66711">
                  <c:v>0.98610210677650001</c:v>
                </c:pt>
                <c:pt idx="66712">
                  <c:v>0.986010754027702</c:v>
                </c:pt>
                <c:pt idx="66713">
                  <c:v>0.98601017612694397</c:v>
                </c:pt>
                <c:pt idx="66714">
                  <c:v>0.98592907441586997</c:v>
                </c:pt>
                <c:pt idx="66715">
                  <c:v>0.985980133151522</c:v>
                </c:pt>
                <c:pt idx="66716">
                  <c:v>0.98598397278556704</c:v>
                </c:pt>
                <c:pt idx="66717">
                  <c:v>0.98590142736272701</c:v>
                </c:pt>
                <c:pt idx="66718">
                  <c:v>0.98598951224171805</c:v>
                </c:pt>
                <c:pt idx="66719">
                  <c:v>0.98596988031244404</c:v>
                </c:pt>
                <c:pt idx="66720">
                  <c:v>0.98597267955163304</c:v>
                </c:pt>
                <c:pt idx="66721">
                  <c:v>0.98609944262808702</c:v>
                </c:pt>
                <c:pt idx="66722">
                  <c:v>0.98604110303718295</c:v>
                </c:pt>
                <c:pt idx="66723">
                  <c:v>0.98599177177694597</c:v>
                </c:pt>
                <c:pt idx="66724">
                  <c:v>0.98603353285008699</c:v>
                </c:pt>
                <c:pt idx="66725">
                  <c:v>0.98601025431036304</c:v>
                </c:pt>
                <c:pt idx="66726">
                  <c:v>0.986092800504348</c:v>
                </c:pt>
                <c:pt idx="66727">
                  <c:v>0.98593188502846196</c:v>
                </c:pt>
                <c:pt idx="66728">
                  <c:v>0.98593429405374799</c:v>
                </c:pt>
                <c:pt idx="66729">
                  <c:v>0.985827472372098</c:v>
                </c:pt>
                <c:pt idx="66730">
                  <c:v>0.98597261222323396</c:v>
                </c:pt>
                <c:pt idx="66731">
                  <c:v>0.98596795914582602</c:v>
                </c:pt>
                <c:pt idx="66732">
                  <c:v>0.985972968922876</c:v>
                </c:pt>
                <c:pt idx="66733">
                  <c:v>0.98612006250000805</c:v>
                </c:pt>
                <c:pt idx="66734">
                  <c:v>0.98598910714265497</c:v>
                </c:pt>
                <c:pt idx="66735">
                  <c:v>0.98603279371277597</c:v>
                </c:pt>
                <c:pt idx="66736">
                  <c:v>0.98595108986034596</c:v>
                </c:pt>
                <c:pt idx="66737">
                  <c:v>0.98601818337146296</c:v>
                </c:pt>
                <c:pt idx="66738">
                  <c:v>0.98583320936018304</c:v>
                </c:pt>
                <c:pt idx="66739">
                  <c:v>0.98609728073485303</c:v>
                </c:pt>
                <c:pt idx="66740">
                  <c:v>0.98584082393231498</c:v>
                </c:pt>
                <c:pt idx="66741">
                  <c:v>0.98602460718331597</c:v>
                </c:pt>
                <c:pt idx="66742">
                  <c:v>0.98597750678606899</c:v>
                </c:pt>
                <c:pt idx="66743">
                  <c:v>0.98602658160337697</c:v>
                </c:pt>
                <c:pt idx="66744">
                  <c:v>0.98597856858115795</c:v>
                </c:pt>
                <c:pt idx="66745">
                  <c:v>0.98588023344168096</c:v>
                </c:pt>
                <c:pt idx="66746">
                  <c:v>0.985953847766599</c:v>
                </c:pt>
                <c:pt idx="66747">
                  <c:v>0.98590722179013501</c:v>
                </c:pt>
                <c:pt idx="66748">
                  <c:v>0.985917460976799</c:v>
                </c:pt>
                <c:pt idx="66749">
                  <c:v>0.98603465727972195</c:v>
                </c:pt>
                <c:pt idx="66750">
                  <c:v>0.98593581260750196</c:v>
                </c:pt>
                <c:pt idx="66751">
                  <c:v>0.98602185540214504</c:v>
                </c:pt>
                <c:pt idx="66752">
                  <c:v>0.98600111378328203</c:v>
                </c:pt>
                <c:pt idx="66753">
                  <c:v>0.98594388030894098</c:v>
                </c:pt>
                <c:pt idx="66754">
                  <c:v>0.98594926853469</c:v>
                </c:pt>
                <c:pt idx="66755">
                  <c:v>0.98601330886718297</c:v>
                </c:pt>
                <c:pt idx="66756">
                  <c:v>0.98597802983104899</c:v>
                </c:pt>
                <c:pt idx="66757">
                  <c:v>0.98589330810210696</c:v>
                </c:pt>
                <c:pt idx="66758">
                  <c:v>0.985833369957128</c:v>
                </c:pt>
                <c:pt idx="66759">
                  <c:v>0.98595898210308996</c:v>
                </c:pt>
                <c:pt idx="66760">
                  <c:v>0.98595720331971104</c:v>
                </c:pt>
                <c:pt idx="66761">
                  <c:v>0.98604847098589099</c:v>
                </c:pt>
                <c:pt idx="66762">
                  <c:v>0.98581182632192399</c:v>
                </c:pt>
                <c:pt idx="66763">
                  <c:v>0.98589301400292495</c:v>
                </c:pt>
                <c:pt idx="66764">
                  <c:v>0.98602241207355001</c:v>
                </c:pt>
                <c:pt idx="66765">
                  <c:v>0.985991898740883</c:v>
                </c:pt>
                <c:pt idx="66766">
                  <c:v>0.98608244168264703</c:v>
                </c:pt>
                <c:pt idx="66767">
                  <c:v>0.98597698720149196</c:v>
                </c:pt>
                <c:pt idx="66768">
                  <c:v>0.986096195704668</c:v>
                </c:pt>
                <c:pt idx="66769">
                  <c:v>0.98593994188553002</c:v>
                </c:pt>
                <c:pt idx="66770">
                  <c:v>0.98593310494456099</c:v>
                </c:pt>
                <c:pt idx="66771">
                  <c:v>0.98594841970895997</c:v>
                </c:pt>
                <c:pt idx="66772">
                  <c:v>0.98598940862670104</c:v>
                </c:pt>
                <c:pt idx="66773">
                  <c:v>0.98588961589174195</c:v>
                </c:pt>
                <c:pt idx="66774">
                  <c:v>0.98589198451071203</c:v>
                </c:pt>
                <c:pt idx="66775">
                  <c:v>0.98595809547832702</c:v>
                </c:pt>
                <c:pt idx="66776">
                  <c:v>0.98595201878056205</c:v>
                </c:pt>
                <c:pt idx="66777">
                  <c:v>0.98598583463491796</c:v>
                </c:pt>
                <c:pt idx="66778">
                  <c:v>0.98611456949474696</c:v>
                </c:pt>
                <c:pt idx="66779">
                  <c:v>0.98598993940715995</c:v>
                </c:pt>
                <c:pt idx="66780">
                  <c:v>0.98593902311860904</c:v>
                </c:pt>
                <c:pt idx="66781">
                  <c:v>0.98591466281607498</c:v>
                </c:pt>
                <c:pt idx="66782">
                  <c:v>0.98596479984424801</c:v>
                </c:pt>
                <c:pt idx="66783">
                  <c:v>0.98603435293531505</c:v>
                </c:pt>
                <c:pt idx="66784">
                  <c:v>0.98601175364865901</c:v>
                </c:pt>
                <c:pt idx="66785">
                  <c:v>0.98596502303799705</c:v>
                </c:pt>
                <c:pt idx="66786">
                  <c:v>0.98599791661270297</c:v>
                </c:pt>
                <c:pt idx="66787">
                  <c:v>0.98594422351174904</c:v>
                </c:pt>
                <c:pt idx="66788">
                  <c:v>0.98602280061930403</c:v>
                </c:pt>
                <c:pt idx="66789">
                  <c:v>0.98594738240713797</c:v>
                </c:pt>
                <c:pt idx="66790">
                  <c:v>0.98602762438473002</c:v>
                </c:pt>
                <c:pt idx="66791">
                  <c:v>0.986029387828394</c:v>
                </c:pt>
                <c:pt idx="66792">
                  <c:v>0.98595952133785503</c:v>
                </c:pt>
                <c:pt idx="66793">
                  <c:v>0.98590963433797996</c:v>
                </c:pt>
                <c:pt idx="66794">
                  <c:v>0.98587840810170202</c:v>
                </c:pt>
                <c:pt idx="66795">
                  <c:v>0.98596328867827199</c:v>
                </c:pt>
                <c:pt idx="66796">
                  <c:v>0.98602853149608505</c:v>
                </c:pt>
                <c:pt idx="66797">
                  <c:v>0.98599603065812402</c:v>
                </c:pt>
                <c:pt idx="66798">
                  <c:v>0.985825540247392</c:v>
                </c:pt>
                <c:pt idx="66799">
                  <c:v>0.985932183447914</c:v>
                </c:pt>
                <c:pt idx="66800">
                  <c:v>0.98598481854551201</c:v>
                </c:pt>
                <c:pt idx="66801">
                  <c:v>0.98605562081909803</c:v>
                </c:pt>
                <c:pt idx="66802">
                  <c:v>0.98601566919635097</c:v>
                </c:pt>
                <c:pt idx="66803">
                  <c:v>0.98600899291241995</c:v>
                </c:pt>
                <c:pt idx="66804">
                  <c:v>0.98600112853333299</c:v>
                </c:pt>
                <c:pt idx="66805">
                  <c:v>0.98595480896785404</c:v>
                </c:pt>
                <c:pt idx="66806">
                  <c:v>0.98610352209704</c:v>
                </c:pt>
                <c:pt idx="66807">
                  <c:v>0.98604546934513404</c:v>
                </c:pt>
                <c:pt idx="66808">
                  <c:v>0.98594634762300204</c:v>
                </c:pt>
                <c:pt idx="66809">
                  <c:v>0.98592474250145701</c:v>
                </c:pt>
                <c:pt idx="66810">
                  <c:v>0.98595091007985003</c:v>
                </c:pt>
                <c:pt idx="66811">
                  <c:v>0.98594658590647</c:v>
                </c:pt>
                <c:pt idx="66812">
                  <c:v>0.98589626555775101</c:v>
                </c:pt>
                <c:pt idx="66813">
                  <c:v>0.98587443874218295</c:v>
                </c:pt>
                <c:pt idx="66814">
                  <c:v>0.98583715565516195</c:v>
                </c:pt>
                <c:pt idx="66815">
                  <c:v>0.985900508363448</c:v>
                </c:pt>
                <c:pt idx="66816">
                  <c:v>0.98595587776564297</c:v>
                </c:pt>
                <c:pt idx="66817">
                  <c:v>0.98590664135504302</c:v>
                </c:pt>
                <c:pt idx="66818">
                  <c:v>0.98594087441766098</c:v>
                </c:pt>
                <c:pt idx="66819">
                  <c:v>0.985808602966597</c:v>
                </c:pt>
                <c:pt idx="66820">
                  <c:v>0.98599874540847099</c:v>
                </c:pt>
                <c:pt idx="66821">
                  <c:v>0.98596915660346296</c:v>
                </c:pt>
                <c:pt idx="66822">
                  <c:v>0.98605173779343203</c:v>
                </c:pt>
                <c:pt idx="66823">
                  <c:v>0.98598317687613701</c:v>
                </c:pt>
                <c:pt idx="66824">
                  <c:v>0.98599314411974603</c:v>
                </c:pt>
                <c:pt idx="66825">
                  <c:v>0.98593484068349102</c:v>
                </c:pt>
                <c:pt idx="66826">
                  <c:v>0.98591554425611405</c:v>
                </c:pt>
                <c:pt idx="66827">
                  <c:v>0.98594974054156903</c:v>
                </c:pt>
                <c:pt idx="66828">
                  <c:v>0.98598863387188995</c:v>
                </c:pt>
                <c:pt idx="66829">
                  <c:v>0.98590912218347504</c:v>
                </c:pt>
                <c:pt idx="66830">
                  <c:v>0.98609769208441</c:v>
                </c:pt>
                <c:pt idx="66831">
                  <c:v>0.985839809521875</c:v>
                </c:pt>
                <c:pt idx="66832">
                  <c:v>0.98604186559896001</c:v>
                </c:pt>
                <c:pt idx="66833">
                  <c:v>0.98597159297721504</c:v>
                </c:pt>
                <c:pt idx="66834">
                  <c:v>0.98606494681377499</c:v>
                </c:pt>
                <c:pt idx="66835">
                  <c:v>0.985957567571634</c:v>
                </c:pt>
                <c:pt idx="66836">
                  <c:v>0.98609779944835496</c:v>
                </c:pt>
                <c:pt idx="66837">
                  <c:v>0.98587022510976596</c:v>
                </c:pt>
                <c:pt idx="66838">
                  <c:v>0.98597611982267497</c:v>
                </c:pt>
                <c:pt idx="66839">
                  <c:v>0.98591298718572895</c:v>
                </c:pt>
                <c:pt idx="66840">
                  <c:v>0.98593370629212296</c:v>
                </c:pt>
                <c:pt idx="66841">
                  <c:v>0.98593815781959504</c:v>
                </c:pt>
                <c:pt idx="66842">
                  <c:v>0.98599895631436896</c:v>
                </c:pt>
                <c:pt idx="66843">
                  <c:v>0.98591692071804204</c:v>
                </c:pt>
                <c:pt idx="66844">
                  <c:v>0.98587037770904695</c:v>
                </c:pt>
                <c:pt idx="66845">
                  <c:v>0.98607720761558004</c:v>
                </c:pt>
                <c:pt idx="66846">
                  <c:v>0.98587249771605201</c:v>
                </c:pt>
                <c:pt idx="66847">
                  <c:v>0.98598478081265795</c:v>
                </c:pt>
                <c:pt idx="66848">
                  <c:v>0.98587930486459696</c:v>
                </c:pt>
                <c:pt idx="66849">
                  <c:v>0.98598056671992296</c:v>
                </c:pt>
                <c:pt idx="66850">
                  <c:v>0.98595580554531903</c:v>
                </c:pt>
                <c:pt idx="66851">
                  <c:v>0.98600518441010498</c:v>
                </c:pt>
                <c:pt idx="66852">
                  <c:v>0.98594279821382302</c:v>
                </c:pt>
                <c:pt idx="66853">
                  <c:v>0.98603570252300898</c:v>
                </c:pt>
                <c:pt idx="66854">
                  <c:v>0.98608250452338297</c:v>
                </c:pt>
                <c:pt idx="66855">
                  <c:v>0.98597211019857001</c:v>
                </c:pt>
                <c:pt idx="66856">
                  <c:v>0.98597875594578899</c:v>
                </c:pt>
                <c:pt idx="66857">
                  <c:v>0.98589727126533999</c:v>
                </c:pt>
                <c:pt idx="66858">
                  <c:v>0.98610224156983595</c:v>
                </c:pt>
                <c:pt idx="66859">
                  <c:v>0.986010041583264</c:v>
                </c:pt>
                <c:pt idx="66860">
                  <c:v>0.98597145797243602</c:v>
                </c:pt>
                <c:pt idx="66861">
                  <c:v>0.98594328594686298</c:v>
                </c:pt>
                <c:pt idx="66862">
                  <c:v>0.98582937388264602</c:v>
                </c:pt>
                <c:pt idx="66863">
                  <c:v>0.98602201461278205</c:v>
                </c:pt>
                <c:pt idx="66864">
                  <c:v>0.98609463774934802</c:v>
                </c:pt>
                <c:pt idx="66865">
                  <c:v>0.98602848416545796</c:v>
                </c:pt>
                <c:pt idx="66866">
                  <c:v>0.98593249011917705</c:v>
                </c:pt>
                <c:pt idx="66867">
                  <c:v>0.98594447464889501</c:v>
                </c:pt>
                <c:pt idx="66868">
                  <c:v>0.98595450918254901</c:v>
                </c:pt>
                <c:pt idx="66869">
                  <c:v>0.985969839976506</c:v>
                </c:pt>
                <c:pt idx="66870">
                  <c:v>0.98599893315964904</c:v>
                </c:pt>
                <c:pt idx="66871">
                  <c:v>0.98596887912631903</c:v>
                </c:pt>
                <c:pt idx="66872">
                  <c:v>0.98589588863270905</c:v>
                </c:pt>
                <c:pt idx="66873">
                  <c:v>0.98591575356941297</c:v>
                </c:pt>
                <c:pt idx="66874">
                  <c:v>0.98606693570700199</c:v>
                </c:pt>
                <c:pt idx="66875">
                  <c:v>0.985991068171579</c:v>
                </c:pt>
                <c:pt idx="66876">
                  <c:v>0.98598453823774701</c:v>
                </c:pt>
                <c:pt idx="66877">
                  <c:v>0.98601121507449796</c:v>
                </c:pt>
                <c:pt idx="66878">
                  <c:v>0.98587536243940099</c:v>
                </c:pt>
                <c:pt idx="66879">
                  <c:v>0.98597217691142103</c:v>
                </c:pt>
                <c:pt idx="66880">
                  <c:v>0.98593921743591395</c:v>
                </c:pt>
                <c:pt idx="66881">
                  <c:v>0.98593058502577002</c:v>
                </c:pt>
                <c:pt idx="66882">
                  <c:v>0.98608577109135997</c:v>
                </c:pt>
                <c:pt idx="66883">
                  <c:v>0.98606415595757102</c:v>
                </c:pt>
                <c:pt idx="66884">
                  <c:v>0.98591283915023598</c:v>
                </c:pt>
                <c:pt idx="66885">
                  <c:v>0.98596894937610402</c:v>
                </c:pt>
                <c:pt idx="66886">
                  <c:v>0.98585961325547899</c:v>
                </c:pt>
                <c:pt idx="66887">
                  <c:v>0.98598698603438695</c:v>
                </c:pt>
                <c:pt idx="66888">
                  <c:v>0.98593248597483396</c:v>
                </c:pt>
                <c:pt idx="66889">
                  <c:v>0.98599371453505902</c:v>
                </c:pt>
                <c:pt idx="66890">
                  <c:v>0.98591468304332197</c:v>
                </c:pt>
                <c:pt idx="66891">
                  <c:v>0.98587464114953804</c:v>
                </c:pt>
                <c:pt idx="66892">
                  <c:v>0.98596455308989805</c:v>
                </c:pt>
                <c:pt idx="66893">
                  <c:v>0.98596027912893602</c:v>
                </c:pt>
                <c:pt idx="66894">
                  <c:v>0.98600126756575002</c:v>
                </c:pt>
                <c:pt idx="66895">
                  <c:v>0.98604596394102495</c:v>
                </c:pt>
                <c:pt idx="66896">
                  <c:v>0.98584587070062102</c:v>
                </c:pt>
                <c:pt idx="66897">
                  <c:v>0.98604856263861396</c:v>
                </c:pt>
                <c:pt idx="66898">
                  <c:v>0.98586864488502401</c:v>
                </c:pt>
                <c:pt idx="66899">
                  <c:v>0.98597375645124297</c:v>
                </c:pt>
                <c:pt idx="66900">
                  <c:v>0.98589211569795698</c:v>
                </c:pt>
                <c:pt idx="66901">
                  <c:v>0.98600475255853004</c:v>
                </c:pt>
                <c:pt idx="66902">
                  <c:v>0.98588269030671105</c:v>
                </c:pt>
                <c:pt idx="66903">
                  <c:v>0.98604543878485296</c:v>
                </c:pt>
                <c:pt idx="66904">
                  <c:v>0.98586756125779595</c:v>
                </c:pt>
                <c:pt idx="66905">
                  <c:v>0.985940826485878</c:v>
                </c:pt>
                <c:pt idx="66906">
                  <c:v>0.98590268316617202</c:v>
                </c:pt>
                <c:pt idx="66907">
                  <c:v>0.98603216386492798</c:v>
                </c:pt>
                <c:pt idx="66908">
                  <c:v>0.98603123933607295</c:v>
                </c:pt>
                <c:pt idx="66909">
                  <c:v>0.98599553584558797</c:v>
                </c:pt>
                <c:pt idx="66910">
                  <c:v>0.98608481810434401</c:v>
                </c:pt>
                <c:pt idx="66911">
                  <c:v>0.98597960242817895</c:v>
                </c:pt>
                <c:pt idx="66912">
                  <c:v>0.98594540500555705</c:v>
                </c:pt>
                <c:pt idx="66913">
                  <c:v>0.98598842013805099</c:v>
                </c:pt>
                <c:pt idx="66914">
                  <c:v>0.98593966593127602</c:v>
                </c:pt>
                <c:pt idx="66915">
                  <c:v>0.98594231707087099</c:v>
                </c:pt>
                <c:pt idx="66916">
                  <c:v>0.98599310424608499</c:v>
                </c:pt>
                <c:pt idx="66917">
                  <c:v>0.98589327233403501</c:v>
                </c:pt>
                <c:pt idx="66918">
                  <c:v>0.98603042535947805</c:v>
                </c:pt>
                <c:pt idx="66919">
                  <c:v>0.98592527280470699</c:v>
                </c:pt>
                <c:pt idx="66920">
                  <c:v>0.98598511038041503</c:v>
                </c:pt>
                <c:pt idx="66921">
                  <c:v>0.98592257571700603</c:v>
                </c:pt>
                <c:pt idx="66922">
                  <c:v>0.985886049114573</c:v>
                </c:pt>
                <c:pt idx="66923">
                  <c:v>0.98596107334650096</c:v>
                </c:pt>
                <c:pt idx="66924">
                  <c:v>0.98598718247680905</c:v>
                </c:pt>
                <c:pt idx="66925">
                  <c:v>0.98608167550880299</c:v>
                </c:pt>
                <c:pt idx="66926">
                  <c:v>0.98588212642086703</c:v>
                </c:pt>
                <c:pt idx="66927">
                  <c:v>0.98605805360237697</c:v>
                </c:pt>
                <c:pt idx="66928">
                  <c:v>0.98593716996287195</c:v>
                </c:pt>
                <c:pt idx="66929">
                  <c:v>0.98581817986533504</c:v>
                </c:pt>
                <c:pt idx="66930">
                  <c:v>0.98595168416248002</c:v>
                </c:pt>
                <c:pt idx="66931">
                  <c:v>0.98595345774126597</c:v>
                </c:pt>
                <c:pt idx="66932">
                  <c:v>0.98593042508413198</c:v>
                </c:pt>
                <c:pt idx="66933">
                  <c:v>0.98596384040218499</c:v>
                </c:pt>
                <c:pt idx="66934">
                  <c:v>0.98596354370259298</c:v>
                </c:pt>
                <c:pt idx="66935">
                  <c:v>0.986006165171188</c:v>
                </c:pt>
                <c:pt idx="66936">
                  <c:v>0.98602628764912903</c:v>
                </c:pt>
                <c:pt idx="66937">
                  <c:v>0.98591250347097603</c:v>
                </c:pt>
                <c:pt idx="66938">
                  <c:v>0.98612638613577397</c:v>
                </c:pt>
                <c:pt idx="66939">
                  <c:v>0.98591157539340202</c:v>
                </c:pt>
                <c:pt idx="66940">
                  <c:v>0.98598470088500001</c:v>
                </c:pt>
                <c:pt idx="66941">
                  <c:v>0.98593657476348195</c:v>
                </c:pt>
                <c:pt idx="66942">
                  <c:v>0.98601116119468302</c:v>
                </c:pt>
                <c:pt idx="66943">
                  <c:v>0.98597552003664102</c:v>
                </c:pt>
                <c:pt idx="66944">
                  <c:v>0.98590005423321203</c:v>
                </c:pt>
                <c:pt idx="66945">
                  <c:v>0.98599889244059902</c:v>
                </c:pt>
                <c:pt idx="66946">
                  <c:v>0.98597968933454305</c:v>
                </c:pt>
                <c:pt idx="66947">
                  <c:v>0.98586931574843095</c:v>
                </c:pt>
                <c:pt idx="66948">
                  <c:v>0.98599049450027398</c:v>
                </c:pt>
                <c:pt idx="66949">
                  <c:v>0.985917215814477</c:v>
                </c:pt>
                <c:pt idx="66950">
                  <c:v>0.98598981964563204</c:v>
                </c:pt>
                <c:pt idx="66951">
                  <c:v>0.98597554671913301</c:v>
                </c:pt>
                <c:pt idx="66952">
                  <c:v>0.98597477660843502</c:v>
                </c:pt>
                <c:pt idx="66953">
                  <c:v>0.98590337092757296</c:v>
                </c:pt>
                <c:pt idx="66954">
                  <c:v>0.98598108277978802</c:v>
                </c:pt>
                <c:pt idx="66955">
                  <c:v>0.98590533271077496</c:v>
                </c:pt>
                <c:pt idx="66956">
                  <c:v>0.98608286449010496</c:v>
                </c:pt>
                <c:pt idx="66957">
                  <c:v>0.98602069348546695</c:v>
                </c:pt>
                <c:pt idx="66958">
                  <c:v>0.985960312978853</c:v>
                </c:pt>
                <c:pt idx="66959">
                  <c:v>0.98605193203360797</c:v>
                </c:pt>
                <c:pt idx="66960">
                  <c:v>0.98588618486222501</c:v>
                </c:pt>
                <c:pt idx="66961">
                  <c:v>0.98606628929461404</c:v>
                </c:pt>
                <c:pt idx="66962">
                  <c:v>0.98586106541545204</c:v>
                </c:pt>
                <c:pt idx="66963">
                  <c:v>0.98605271467006395</c:v>
                </c:pt>
                <c:pt idx="66964">
                  <c:v>0.98590655927660098</c:v>
                </c:pt>
                <c:pt idx="66965">
                  <c:v>0.98597350251817495</c:v>
                </c:pt>
                <c:pt idx="66966">
                  <c:v>0.98598252291170896</c:v>
                </c:pt>
                <c:pt idx="66967">
                  <c:v>0.98600079024047604</c:v>
                </c:pt>
                <c:pt idx="66968">
                  <c:v>0.985907260422478</c:v>
                </c:pt>
                <c:pt idx="66969">
                  <c:v>0.98589847904365802</c:v>
                </c:pt>
                <c:pt idx="66970">
                  <c:v>0.98590126808787304</c:v>
                </c:pt>
                <c:pt idx="66971">
                  <c:v>0.98589087571967204</c:v>
                </c:pt>
                <c:pt idx="66972">
                  <c:v>0.98596226973898704</c:v>
                </c:pt>
                <c:pt idx="66973">
                  <c:v>0.98600008258170901</c:v>
                </c:pt>
                <c:pt idx="66974">
                  <c:v>0.98589415018870397</c:v>
                </c:pt>
                <c:pt idx="66975">
                  <c:v>0.98607664639852599</c:v>
                </c:pt>
                <c:pt idx="66976">
                  <c:v>0.98603770160604098</c:v>
                </c:pt>
                <c:pt idx="66977">
                  <c:v>0.98597680440482605</c:v>
                </c:pt>
                <c:pt idx="66978">
                  <c:v>0.98597635630832203</c:v>
                </c:pt>
                <c:pt idx="66979">
                  <c:v>0.98591154309690798</c:v>
                </c:pt>
                <c:pt idx="66980">
                  <c:v>0.98600343946622004</c:v>
                </c:pt>
                <c:pt idx="66981">
                  <c:v>0.98590716308860504</c:v>
                </c:pt>
                <c:pt idx="66982">
                  <c:v>0.98590873296523696</c:v>
                </c:pt>
                <c:pt idx="66983">
                  <c:v>0.98586249273062199</c:v>
                </c:pt>
                <c:pt idx="66984">
                  <c:v>0.98598725143105204</c:v>
                </c:pt>
                <c:pt idx="66985">
                  <c:v>0.98588456410249303</c:v>
                </c:pt>
                <c:pt idx="66986">
                  <c:v>0.985931223250755</c:v>
                </c:pt>
                <c:pt idx="66987">
                  <c:v>0.98598610168477097</c:v>
                </c:pt>
                <c:pt idx="66988">
                  <c:v>0.98592563454943005</c:v>
                </c:pt>
                <c:pt idx="66989">
                  <c:v>0.98585860107719003</c:v>
                </c:pt>
                <c:pt idx="66990">
                  <c:v>0.98596847911885299</c:v>
                </c:pt>
                <c:pt idx="66991">
                  <c:v>0.98598090523538995</c:v>
                </c:pt>
                <c:pt idx="66992">
                  <c:v>0.98600789614029605</c:v>
                </c:pt>
                <c:pt idx="66993">
                  <c:v>0.98594773612907205</c:v>
                </c:pt>
                <c:pt idx="66994">
                  <c:v>0.98591077119344706</c:v>
                </c:pt>
                <c:pt idx="66995">
                  <c:v>0.98595901833618704</c:v>
                </c:pt>
                <c:pt idx="66996">
                  <c:v>0.98597912578617097</c:v>
                </c:pt>
                <c:pt idx="66997">
                  <c:v>0.98595934678470198</c:v>
                </c:pt>
                <c:pt idx="66998">
                  <c:v>0.98602971357909697</c:v>
                </c:pt>
                <c:pt idx="66999">
                  <c:v>0.98596012573174396</c:v>
                </c:pt>
                <c:pt idx="67000">
                  <c:v>0.98590357479440704</c:v>
                </c:pt>
                <c:pt idx="67001">
                  <c:v>0.98605570007009602</c:v>
                </c:pt>
                <c:pt idx="67002">
                  <c:v>0.98594411541370097</c:v>
                </c:pt>
                <c:pt idx="67003">
                  <c:v>0.98598893004871402</c:v>
                </c:pt>
                <c:pt idx="67004">
                  <c:v>0.98591529137217204</c:v>
                </c:pt>
                <c:pt idx="67005">
                  <c:v>0.98584507200873195</c:v>
                </c:pt>
                <c:pt idx="67006">
                  <c:v>0.98587309940970602</c:v>
                </c:pt>
                <c:pt idx="67007">
                  <c:v>0.98590391378879005</c:v>
                </c:pt>
                <c:pt idx="67008">
                  <c:v>0.98606084615178302</c:v>
                </c:pt>
                <c:pt idx="67009">
                  <c:v>0.98601834604409799</c:v>
                </c:pt>
                <c:pt idx="67010">
                  <c:v>0.98592066061873096</c:v>
                </c:pt>
                <c:pt idx="67011">
                  <c:v>0.98599780427244699</c:v>
                </c:pt>
                <c:pt idx="67012">
                  <c:v>0.98593308412595604</c:v>
                </c:pt>
                <c:pt idx="67013">
                  <c:v>0.98599889532005203</c:v>
                </c:pt>
                <c:pt idx="67014">
                  <c:v>0.98602638709934498</c:v>
                </c:pt>
                <c:pt idx="67015">
                  <c:v>0.98595700214503401</c:v>
                </c:pt>
                <c:pt idx="67016">
                  <c:v>0.98593951376229105</c:v>
                </c:pt>
                <c:pt idx="67017">
                  <c:v>0.98599232492353805</c:v>
                </c:pt>
                <c:pt idx="67018">
                  <c:v>0.98592716101574096</c:v>
                </c:pt>
                <c:pt idx="67019">
                  <c:v>0.98593777183291698</c:v>
                </c:pt>
                <c:pt idx="67020">
                  <c:v>0.98600779017022699</c:v>
                </c:pt>
                <c:pt idx="67021">
                  <c:v>0.98583659958379499</c:v>
                </c:pt>
                <c:pt idx="67022">
                  <c:v>0.98615078979777604</c:v>
                </c:pt>
                <c:pt idx="67023">
                  <c:v>0.98585516686812502</c:v>
                </c:pt>
                <c:pt idx="67024">
                  <c:v>0.986061000931438</c:v>
                </c:pt>
                <c:pt idx="67025">
                  <c:v>0.98592082324683195</c:v>
                </c:pt>
                <c:pt idx="67026">
                  <c:v>0.98602295256789796</c:v>
                </c:pt>
                <c:pt idx="67027">
                  <c:v>0.98598091275327604</c:v>
                </c:pt>
                <c:pt idx="67028">
                  <c:v>0.98601039146469904</c:v>
                </c:pt>
                <c:pt idx="67029">
                  <c:v>0.98593945293506502</c:v>
                </c:pt>
                <c:pt idx="67030">
                  <c:v>0.98587317494691595</c:v>
                </c:pt>
                <c:pt idx="67031">
                  <c:v>0.98613270155807298</c:v>
                </c:pt>
                <c:pt idx="67032">
                  <c:v>0.98591141348561095</c:v>
                </c:pt>
                <c:pt idx="67033">
                  <c:v>0.98604940571845601</c:v>
                </c:pt>
                <c:pt idx="67034">
                  <c:v>0.98592708055888101</c:v>
                </c:pt>
                <c:pt idx="67035">
                  <c:v>0.98590697616872502</c:v>
                </c:pt>
                <c:pt idx="67036">
                  <c:v>0.98598737478615295</c:v>
                </c:pt>
                <c:pt idx="67037">
                  <c:v>0.98604103694940204</c:v>
                </c:pt>
                <c:pt idx="67038">
                  <c:v>0.98607558438415599</c:v>
                </c:pt>
                <c:pt idx="67039">
                  <c:v>0.985956544947036</c:v>
                </c:pt>
                <c:pt idx="67040">
                  <c:v>0.98607599898059495</c:v>
                </c:pt>
                <c:pt idx="67041">
                  <c:v>0.98596767713952504</c:v>
                </c:pt>
                <c:pt idx="67042">
                  <c:v>0.98605332809401403</c:v>
                </c:pt>
                <c:pt idx="67043">
                  <c:v>0.98597166195849095</c:v>
                </c:pt>
                <c:pt idx="67044">
                  <c:v>0.98593029257902498</c:v>
                </c:pt>
                <c:pt idx="67045">
                  <c:v>0.98595372865852804</c:v>
                </c:pt>
                <c:pt idx="67046">
                  <c:v>0.98604211538185704</c:v>
                </c:pt>
                <c:pt idx="67047">
                  <c:v>0.986004896949353</c:v>
                </c:pt>
                <c:pt idx="67048">
                  <c:v>0.98603855494094494</c:v>
                </c:pt>
                <c:pt idx="67049">
                  <c:v>0.98601963336877996</c:v>
                </c:pt>
                <c:pt idx="67050">
                  <c:v>0.98601595864732505</c:v>
                </c:pt>
                <c:pt idx="67051">
                  <c:v>0.98589961934386805</c:v>
                </c:pt>
                <c:pt idx="67052">
                  <c:v>0.98600385763099097</c:v>
                </c:pt>
                <c:pt idx="67053">
                  <c:v>0.985980425175913</c:v>
                </c:pt>
                <c:pt idx="67054">
                  <c:v>0.98607095942119405</c:v>
                </c:pt>
                <c:pt idx="67055">
                  <c:v>0.98600671506547199</c:v>
                </c:pt>
                <c:pt idx="67056">
                  <c:v>0.98593171853975903</c:v>
                </c:pt>
                <c:pt idx="67057">
                  <c:v>0.98600539970818601</c:v>
                </c:pt>
                <c:pt idx="67058">
                  <c:v>0.98583932729601398</c:v>
                </c:pt>
                <c:pt idx="67059">
                  <c:v>0.98602178826297304</c:v>
                </c:pt>
                <c:pt idx="67060">
                  <c:v>0.98584375985669204</c:v>
                </c:pt>
                <c:pt idx="67061">
                  <c:v>0.98587913030679297</c:v>
                </c:pt>
                <c:pt idx="67062">
                  <c:v>0.98603701845064995</c:v>
                </c:pt>
                <c:pt idx="67063">
                  <c:v>0.98589879736419195</c:v>
                </c:pt>
                <c:pt idx="67064">
                  <c:v>0.98603102958649402</c:v>
                </c:pt>
                <c:pt idx="67065">
                  <c:v>0.98588939617291904</c:v>
                </c:pt>
                <c:pt idx="67066">
                  <c:v>0.98606121135956104</c:v>
                </c:pt>
                <c:pt idx="67067">
                  <c:v>0.98594587784918197</c:v>
                </c:pt>
                <c:pt idx="67068">
                  <c:v>0.98599408619321904</c:v>
                </c:pt>
                <c:pt idx="67069">
                  <c:v>0.98591256145946005</c:v>
                </c:pt>
                <c:pt idx="67070">
                  <c:v>0.98594533392678796</c:v>
                </c:pt>
                <c:pt idx="67071">
                  <c:v>0.98597756764941902</c:v>
                </c:pt>
                <c:pt idx="67072">
                  <c:v>0.98606304922522103</c:v>
                </c:pt>
                <c:pt idx="67073">
                  <c:v>0.98589698036920903</c:v>
                </c:pt>
                <c:pt idx="67074">
                  <c:v>0.98608014141605604</c:v>
                </c:pt>
                <c:pt idx="67075">
                  <c:v>0.98593671652564996</c:v>
                </c:pt>
                <c:pt idx="67076">
                  <c:v>0.98607802650672005</c:v>
                </c:pt>
                <c:pt idx="67077">
                  <c:v>0.98600061976537601</c:v>
                </c:pt>
                <c:pt idx="67078">
                  <c:v>0.98591860886337501</c:v>
                </c:pt>
                <c:pt idx="67079">
                  <c:v>0.986082095946475</c:v>
                </c:pt>
                <c:pt idx="67080">
                  <c:v>0.98599853580003005</c:v>
                </c:pt>
                <c:pt idx="67081">
                  <c:v>0.98597316281887004</c:v>
                </c:pt>
                <c:pt idx="67082">
                  <c:v>0.98599889174197797</c:v>
                </c:pt>
                <c:pt idx="67083">
                  <c:v>0.98597155354722599</c:v>
                </c:pt>
                <c:pt idx="67084">
                  <c:v>0.98604182469278701</c:v>
                </c:pt>
                <c:pt idx="67085">
                  <c:v>0.98585696192037697</c:v>
                </c:pt>
                <c:pt idx="67086">
                  <c:v>0.986100823834552</c:v>
                </c:pt>
                <c:pt idx="67087">
                  <c:v>0.98589935672663198</c:v>
                </c:pt>
                <c:pt idx="67088">
                  <c:v>0.98606112185175099</c:v>
                </c:pt>
                <c:pt idx="67089">
                  <c:v>0.98595987876121305</c:v>
                </c:pt>
                <c:pt idx="67090">
                  <c:v>0.98603811549380005</c:v>
                </c:pt>
                <c:pt idx="67091">
                  <c:v>0.98596925371607302</c:v>
                </c:pt>
                <c:pt idx="67092">
                  <c:v>0.98587075455995599</c:v>
                </c:pt>
                <c:pt idx="67093">
                  <c:v>0.98605903246819304</c:v>
                </c:pt>
                <c:pt idx="67094">
                  <c:v>0.98595637712186401</c:v>
                </c:pt>
                <c:pt idx="67095">
                  <c:v>0.98598790252497404</c:v>
                </c:pt>
                <c:pt idx="67096">
                  <c:v>0.98592601307160799</c:v>
                </c:pt>
                <c:pt idx="67097">
                  <c:v>0.98591321793097697</c:v>
                </c:pt>
                <c:pt idx="67098">
                  <c:v>0.98580395932145903</c:v>
                </c:pt>
                <c:pt idx="67099">
                  <c:v>0.98602915362129595</c:v>
                </c:pt>
                <c:pt idx="67100">
                  <c:v>0.98600343740214802</c:v>
                </c:pt>
                <c:pt idx="67101">
                  <c:v>0.98596414408996402</c:v>
                </c:pt>
                <c:pt idx="67102">
                  <c:v>0.98606410145733703</c:v>
                </c:pt>
                <c:pt idx="67103">
                  <c:v>0.98597568561549997</c:v>
                </c:pt>
                <c:pt idx="67104">
                  <c:v>0.98603591067942697</c:v>
                </c:pt>
                <c:pt idx="67105">
                  <c:v>0.98602763268017501</c:v>
                </c:pt>
                <c:pt idx="67106">
                  <c:v>0.98592317627954495</c:v>
                </c:pt>
                <c:pt idx="67107">
                  <c:v>0.98596259460703695</c:v>
                </c:pt>
                <c:pt idx="67108">
                  <c:v>0.98587229297024404</c:v>
                </c:pt>
                <c:pt idx="67109">
                  <c:v>0.98586056959451196</c:v>
                </c:pt>
                <c:pt idx="67110">
                  <c:v>0.98593257523650701</c:v>
                </c:pt>
                <c:pt idx="67111">
                  <c:v>0.98592335529466901</c:v>
                </c:pt>
                <c:pt idx="67112">
                  <c:v>0.98596666989201098</c:v>
                </c:pt>
                <c:pt idx="67113">
                  <c:v>0.98609369733680796</c:v>
                </c:pt>
                <c:pt idx="67114">
                  <c:v>0.98601772562075995</c:v>
                </c:pt>
                <c:pt idx="67115">
                  <c:v>0.98596287878308198</c:v>
                </c:pt>
                <c:pt idx="67116">
                  <c:v>0.98596024691099704</c:v>
                </c:pt>
                <c:pt idx="67117">
                  <c:v>0.98593138706237304</c:v>
                </c:pt>
                <c:pt idx="67118">
                  <c:v>0.98588179935529296</c:v>
                </c:pt>
                <c:pt idx="67119">
                  <c:v>0.98594613141404397</c:v>
                </c:pt>
                <c:pt idx="67120">
                  <c:v>0.98602324018034504</c:v>
                </c:pt>
                <c:pt idx="67121">
                  <c:v>0.985862433765758</c:v>
                </c:pt>
                <c:pt idx="67122">
                  <c:v>0.98609773858413097</c:v>
                </c:pt>
                <c:pt idx="67123">
                  <c:v>0.98591798169904099</c:v>
                </c:pt>
                <c:pt idx="67124">
                  <c:v>0.98604917093582301</c:v>
                </c:pt>
                <c:pt idx="67125">
                  <c:v>0.98595447683239301</c:v>
                </c:pt>
                <c:pt idx="67126">
                  <c:v>0.98602968868796004</c:v>
                </c:pt>
                <c:pt idx="67127">
                  <c:v>0.98599590759769795</c:v>
                </c:pt>
                <c:pt idx="67128">
                  <c:v>0.98587654009818604</c:v>
                </c:pt>
                <c:pt idx="67129">
                  <c:v>0.98598525911815105</c:v>
                </c:pt>
                <c:pt idx="67130">
                  <c:v>0.98594082820404005</c:v>
                </c:pt>
                <c:pt idx="67131">
                  <c:v>0.98608820320322099</c:v>
                </c:pt>
                <c:pt idx="67132">
                  <c:v>0.98608996318574405</c:v>
                </c:pt>
                <c:pt idx="67133">
                  <c:v>0.98596276097412505</c:v>
                </c:pt>
                <c:pt idx="67134">
                  <c:v>0.98594284785030795</c:v>
                </c:pt>
                <c:pt idx="67135">
                  <c:v>0.98597833369722498</c:v>
                </c:pt>
                <c:pt idx="67136">
                  <c:v>0.98597639160758799</c:v>
                </c:pt>
                <c:pt idx="67137">
                  <c:v>0.98600769931155896</c:v>
                </c:pt>
                <c:pt idx="67138">
                  <c:v>0.98586243521694705</c:v>
                </c:pt>
                <c:pt idx="67139">
                  <c:v>0.98596316474257994</c:v>
                </c:pt>
                <c:pt idx="67140">
                  <c:v>0.98582144206689204</c:v>
                </c:pt>
                <c:pt idx="67141">
                  <c:v>0.98595797084987202</c:v>
                </c:pt>
                <c:pt idx="67142">
                  <c:v>0.98595824867305404</c:v>
                </c:pt>
                <c:pt idx="67143">
                  <c:v>0.98591245573631503</c:v>
                </c:pt>
                <c:pt idx="67144">
                  <c:v>0.985956144181384</c:v>
                </c:pt>
                <c:pt idx="67145">
                  <c:v>0.98596299921142705</c:v>
                </c:pt>
                <c:pt idx="67146">
                  <c:v>0.98596839952403903</c:v>
                </c:pt>
                <c:pt idx="67147">
                  <c:v>0.98606949929420096</c:v>
                </c:pt>
                <c:pt idx="67148">
                  <c:v>0.98591047346846405</c:v>
                </c:pt>
                <c:pt idx="67149">
                  <c:v>0.98607391578403303</c:v>
                </c:pt>
                <c:pt idx="67150">
                  <c:v>0.98586428403570303</c:v>
                </c:pt>
                <c:pt idx="67151">
                  <c:v>0.98598938179616802</c:v>
                </c:pt>
                <c:pt idx="67152">
                  <c:v>0.98582443327653102</c:v>
                </c:pt>
                <c:pt idx="67153">
                  <c:v>0.986016439950679</c:v>
                </c:pt>
                <c:pt idx="67154">
                  <c:v>0.98585206999810304</c:v>
                </c:pt>
                <c:pt idx="67155">
                  <c:v>0.98602933229882495</c:v>
                </c:pt>
                <c:pt idx="67156">
                  <c:v>0.98595341895307098</c:v>
                </c:pt>
                <c:pt idx="67157">
                  <c:v>0.98599089164022302</c:v>
                </c:pt>
                <c:pt idx="67158">
                  <c:v>0.98593863791874103</c:v>
                </c:pt>
                <c:pt idx="67159">
                  <c:v>0.98589752717080104</c:v>
                </c:pt>
                <c:pt idx="67160">
                  <c:v>0.985931254140755</c:v>
                </c:pt>
                <c:pt idx="67161">
                  <c:v>0.98589588913397197</c:v>
                </c:pt>
                <c:pt idx="67162">
                  <c:v>0.98598986347080497</c:v>
                </c:pt>
                <c:pt idx="67163">
                  <c:v>0.98594594245806</c:v>
                </c:pt>
                <c:pt idx="67164">
                  <c:v>0.98599537286133299</c:v>
                </c:pt>
                <c:pt idx="67165">
                  <c:v>0.98606070174952798</c:v>
                </c:pt>
                <c:pt idx="67166">
                  <c:v>0.98599698916329204</c:v>
                </c:pt>
                <c:pt idx="67167">
                  <c:v>0.98585444885654205</c:v>
                </c:pt>
                <c:pt idx="67168">
                  <c:v>0.98602404995665005</c:v>
                </c:pt>
                <c:pt idx="67169">
                  <c:v>0.98599850889458596</c:v>
                </c:pt>
                <c:pt idx="67170">
                  <c:v>0.98594832902582197</c:v>
                </c:pt>
                <c:pt idx="67171">
                  <c:v>0.98598614651544003</c:v>
                </c:pt>
                <c:pt idx="67172">
                  <c:v>0.98591604337560101</c:v>
                </c:pt>
                <c:pt idx="67173">
                  <c:v>0.98594314972186803</c:v>
                </c:pt>
                <c:pt idx="67174">
                  <c:v>0.98598217067240701</c:v>
                </c:pt>
                <c:pt idx="67175">
                  <c:v>0.98595223737815296</c:v>
                </c:pt>
                <c:pt idx="67176">
                  <c:v>0.98599257989182099</c:v>
                </c:pt>
                <c:pt idx="67177">
                  <c:v>0.98589942158273003</c:v>
                </c:pt>
                <c:pt idx="67178">
                  <c:v>0.98605127169476903</c:v>
                </c:pt>
                <c:pt idx="67179">
                  <c:v>0.98597683672703795</c:v>
                </c:pt>
                <c:pt idx="67180">
                  <c:v>0.98598863048932295</c:v>
                </c:pt>
                <c:pt idx="67181">
                  <c:v>0.98602202611850498</c:v>
                </c:pt>
                <c:pt idx="67182">
                  <c:v>0.98595977940610302</c:v>
                </c:pt>
                <c:pt idx="67183">
                  <c:v>0.985964456285782</c:v>
                </c:pt>
                <c:pt idx="67184">
                  <c:v>0.98607597432017002</c:v>
                </c:pt>
                <c:pt idx="67185">
                  <c:v>0.98593566401905397</c:v>
                </c:pt>
                <c:pt idx="67186">
                  <c:v>0.98603557907249895</c:v>
                </c:pt>
                <c:pt idx="67187">
                  <c:v>0.98598393185038802</c:v>
                </c:pt>
                <c:pt idx="67188">
                  <c:v>0.98609287594833495</c:v>
                </c:pt>
                <c:pt idx="67189">
                  <c:v>0.98597845379927795</c:v>
                </c:pt>
                <c:pt idx="67190">
                  <c:v>0.98592733682598599</c:v>
                </c:pt>
                <c:pt idx="67191">
                  <c:v>0.98595482360827602</c:v>
                </c:pt>
                <c:pt idx="67192">
                  <c:v>0.98591488328486498</c:v>
                </c:pt>
                <c:pt idx="67193">
                  <c:v>0.98597963976997305</c:v>
                </c:pt>
                <c:pt idx="67194">
                  <c:v>0.98602005528178205</c:v>
                </c:pt>
                <c:pt idx="67195">
                  <c:v>0.98602408906393002</c:v>
                </c:pt>
                <c:pt idx="67196">
                  <c:v>0.98599950294208005</c:v>
                </c:pt>
                <c:pt idx="67197">
                  <c:v>0.98603635596106098</c:v>
                </c:pt>
                <c:pt idx="67198">
                  <c:v>0.98592736638886402</c:v>
                </c:pt>
                <c:pt idx="67199">
                  <c:v>0.98590417712328904</c:v>
                </c:pt>
                <c:pt idx="67200">
                  <c:v>0.985882637080847</c:v>
                </c:pt>
                <c:pt idx="67201">
                  <c:v>0.98592133733959197</c:v>
                </c:pt>
                <c:pt idx="67202">
                  <c:v>0.98611146386861304</c:v>
                </c:pt>
                <c:pt idx="67203">
                  <c:v>0.98592819126693199</c:v>
                </c:pt>
                <c:pt idx="67204">
                  <c:v>0.98609505697525401</c:v>
                </c:pt>
                <c:pt idx="67205">
                  <c:v>0.98594377401480404</c:v>
                </c:pt>
                <c:pt idx="67206">
                  <c:v>0.98601546523556405</c:v>
                </c:pt>
                <c:pt idx="67207">
                  <c:v>0.98600786310903998</c:v>
                </c:pt>
                <c:pt idx="67208">
                  <c:v>0.98599694213164302</c:v>
                </c:pt>
                <c:pt idx="67209">
                  <c:v>0.98592281044466901</c:v>
                </c:pt>
                <c:pt idx="67210">
                  <c:v>0.98593594058016398</c:v>
                </c:pt>
                <c:pt idx="67211">
                  <c:v>0.98594359531022802</c:v>
                </c:pt>
                <c:pt idx="67212">
                  <c:v>0.98589896208408601</c:v>
                </c:pt>
                <c:pt idx="67213">
                  <c:v>0.98598591169025396</c:v>
                </c:pt>
                <c:pt idx="67214">
                  <c:v>0.98586072539863101</c:v>
                </c:pt>
                <c:pt idx="67215">
                  <c:v>0.98597636366984698</c:v>
                </c:pt>
                <c:pt idx="67216">
                  <c:v>0.98590132281102505</c:v>
                </c:pt>
                <c:pt idx="67217">
                  <c:v>0.98599035286503001</c:v>
                </c:pt>
                <c:pt idx="67218">
                  <c:v>0.98600255546885296</c:v>
                </c:pt>
                <c:pt idx="67219">
                  <c:v>0.98586679468453098</c:v>
                </c:pt>
                <c:pt idx="67220">
                  <c:v>0.98607739048647502</c:v>
                </c:pt>
                <c:pt idx="67221">
                  <c:v>0.98589268036251199</c:v>
                </c:pt>
                <c:pt idx="67222">
                  <c:v>0.98585795960961597</c:v>
                </c:pt>
                <c:pt idx="67223">
                  <c:v>0.98605359076808197</c:v>
                </c:pt>
                <c:pt idx="67224">
                  <c:v>0.98595719165262696</c:v>
                </c:pt>
                <c:pt idx="67225">
                  <c:v>0.98603103417542204</c:v>
                </c:pt>
                <c:pt idx="67226">
                  <c:v>0.98599208421704099</c:v>
                </c:pt>
                <c:pt idx="67227">
                  <c:v>0.98588543139852702</c:v>
                </c:pt>
                <c:pt idx="67228">
                  <c:v>0.98591564313146396</c:v>
                </c:pt>
                <c:pt idx="67229">
                  <c:v>0.98599103707611602</c:v>
                </c:pt>
                <c:pt idx="67230">
                  <c:v>0.985962635747481</c:v>
                </c:pt>
                <c:pt idx="67231">
                  <c:v>0.98598108874454504</c:v>
                </c:pt>
                <c:pt idx="67232">
                  <c:v>0.98592176068736204</c:v>
                </c:pt>
                <c:pt idx="67233">
                  <c:v>0.98604019568311596</c:v>
                </c:pt>
                <c:pt idx="67234">
                  <c:v>0.98605644949933802</c:v>
                </c:pt>
                <c:pt idx="67235">
                  <c:v>0.98592553922394899</c:v>
                </c:pt>
                <c:pt idx="67236">
                  <c:v>0.98597163554888501</c:v>
                </c:pt>
                <c:pt idx="67237">
                  <c:v>0.98587133964718399</c:v>
                </c:pt>
                <c:pt idx="67238">
                  <c:v>0.98596781266031597</c:v>
                </c:pt>
                <c:pt idx="67239">
                  <c:v>0.98591336186913803</c:v>
                </c:pt>
                <c:pt idx="67240">
                  <c:v>0.98597852163506405</c:v>
                </c:pt>
                <c:pt idx="67241">
                  <c:v>0.98603782791789596</c:v>
                </c:pt>
                <c:pt idx="67242">
                  <c:v>0.98599145293647705</c:v>
                </c:pt>
                <c:pt idx="67243">
                  <c:v>0.98592387637035495</c:v>
                </c:pt>
                <c:pt idx="67244">
                  <c:v>0.98601486220571199</c:v>
                </c:pt>
                <c:pt idx="67245">
                  <c:v>0.98615169730959795</c:v>
                </c:pt>
                <c:pt idx="67246">
                  <c:v>0.985969175054071</c:v>
                </c:pt>
                <c:pt idx="67247">
                  <c:v>0.98602286719459797</c:v>
                </c:pt>
                <c:pt idx="67248">
                  <c:v>0.98600648603709795</c:v>
                </c:pt>
                <c:pt idx="67249">
                  <c:v>0.985920461216092</c:v>
                </c:pt>
                <c:pt idx="67250">
                  <c:v>0.98596129604778804</c:v>
                </c:pt>
                <c:pt idx="67251">
                  <c:v>0.985883866930375</c:v>
                </c:pt>
                <c:pt idx="67252">
                  <c:v>0.98599876566134104</c:v>
                </c:pt>
                <c:pt idx="67253">
                  <c:v>0.98590948203744999</c:v>
                </c:pt>
                <c:pt idx="67254">
                  <c:v>0.98603333337701804</c:v>
                </c:pt>
                <c:pt idx="67255">
                  <c:v>0.986041913116388</c:v>
                </c:pt>
                <c:pt idx="67256">
                  <c:v>0.98591494482431097</c:v>
                </c:pt>
                <c:pt idx="67257">
                  <c:v>0.98605112718514598</c:v>
                </c:pt>
                <c:pt idx="67258">
                  <c:v>0.98596240026829196</c:v>
                </c:pt>
                <c:pt idx="67259">
                  <c:v>0.98594079165258397</c:v>
                </c:pt>
                <c:pt idx="67260">
                  <c:v>0.98598228441927205</c:v>
                </c:pt>
                <c:pt idx="67261">
                  <c:v>0.98601847508618201</c:v>
                </c:pt>
                <c:pt idx="67262">
                  <c:v>0.98600075956427702</c:v>
                </c:pt>
                <c:pt idx="67263">
                  <c:v>0.98582755758657103</c:v>
                </c:pt>
                <c:pt idx="67264">
                  <c:v>0.98592061063200898</c:v>
                </c:pt>
                <c:pt idx="67265">
                  <c:v>0.98597551087282498</c:v>
                </c:pt>
                <c:pt idx="67266">
                  <c:v>0.98604407790461901</c:v>
                </c:pt>
                <c:pt idx="67267">
                  <c:v>0.98595942302238604</c:v>
                </c:pt>
                <c:pt idx="67268">
                  <c:v>0.98604696815301396</c:v>
                </c:pt>
                <c:pt idx="67269">
                  <c:v>0.98600833041439295</c:v>
                </c:pt>
                <c:pt idx="67270">
                  <c:v>0.98591971883932505</c:v>
                </c:pt>
                <c:pt idx="67271">
                  <c:v>0.98590536556243702</c:v>
                </c:pt>
                <c:pt idx="67272">
                  <c:v>0.98599287459670604</c:v>
                </c:pt>
                <c:pt idx="67273">
                  <c:v>0.98600174823255704</c:v>
                </c:pt>
                <c:pt idx="67274">
                  <c:v>0.98593428042342002</c:v>
                </c:pt>
                <c:pt idx="67275">
                  <c:v>0.98605109190297202</c:v>
                </c:pt>
                <c:pt idx="67276">
                  <c:v>0.98593521618532298</c:v>
                </c:pt>
                <c:pt idx="67277">
                  <c:v>0.98595138822122297</c:v>
                </c:pt>
                <c:pt idx="67278">
                  <c:v>0.98596123455502604</c:v>
                </c:pt>
                <c:pt idx="67279">
                  <c:v>0.98591626875752703</c:v>
                </c:pt>
                <c:pt idx="67280">
                  <c:v>0.98604508635809796</c:v>
                </c:pt>
                <c:pt idx="67281">
                  <c:v>0.98605859689645203</c:v>
                </c:pt>
                <c:pt idx="67282">
                  <c:v>0.98605659208966601</c:v>
                </c:pt>
                <c:pt idx="67283">
                  <c:v>0.98599408091248097</c:v>
                </c:pt>
                <c:pt idx="67284">
                  <c:v>0.98602019880472103</c:v>
                </c:pt>
                <c:pt idx="67285">
                  <c:v>0.98597740573443504</c:v>
                </c:pt>
                <c:pt idx="67286">
                  <c:v>0.986013410623512</c:v>
                </c:pt>
                <c:pt idx="67287">
                  <c:v>0.98589046857738305</c:v>
                </c:pt>
                <c:pt idx="67288">
                  <c:v>0.98593183089852598</c:v>
                </c:pt>
                <c:pt idx="67289">
                  <c:v>0.986018916327289</c:v>
                </c:pt>
                <c:pt idx="67290">
                  <c:v>0.98596777128566504</c:v>
                </c:pt>
                <c:pt idx="67291">
                  <c:v>0.98603802278121</c:v>
                </c:pt>
                <c:pt idx="67292">
                  <c:v>0.986010984396266</c:v>
                </c:pt>
                <c:pt idx="67293">
                  <c:v>0.98604896776275797</c:v>
                </c:pt>
                <c:pt idx="67294">
                  <c:v>0.98597397990252</c:v>
                </c:pt>
                <c:pt idx="67295">
                  <c:v>0.98589805019194998</c:v>
                </c:pt>
                <c:pt idx="67296">
                  <c:v>0.985982351972987</c:v>
                </c:pt>
                <c:pt idx="67297">
                  <c:v>0.98590705982751503</c:v>
                </c:pt>
                <c:pt idx="67298">
                  <c:v>0.98592976089450601</c:v>
                </c:pt>
                <c:pt idx="67299">
                  <c:v>0.98595768602259204</c:v>
                </c:pt>
                <c:pt idx="67300">
                  <c:v>0.98587116284367105</c:v>
                </c:pt>
                <c:pt idx="67301">
                  <c:v>0.98603678117006799</c:v>
                </c:pt>
                <c:pt idx="67302">
                  <c:v>0.98589170096407497</c:v>
                </c:pt>
                <c:pt idx="67303">
                  <c:v>0.98607399258476502</c:v>
                </c:pt>
                <c:pt idx="67304">
                  <c:v>0.98589063182285497</c:v>
                </c:pt>
                <c:pt idx="67305">
                  <c:v>0.98600868884710902</c:v>
                </c:pt>
                <c:pt idx="67306">
                  <c:v>0.98602122484814603</c:v>
                </c:pt>
                <c:pt idx="67307">
                  <c:v>0.98585992645042897</c:v>
                </c:pt>
                <c:pt idx="67308">
                  <c:v>0.98600050768898195</c:v>
                </c:pt>
                <c:pt idx="67309">
                  <c:v>0.98591126597933199</c:v>
                </c:pt>
                <c:pt idx="67310">
                  <c:v>0.986019006296316</c:v>
                </c:pt>
                <c:pt idx="67311">
                  <c:v>0.985906912182138</c:v>
                </c:pt>
                <c:pt idx="67312">
                  <c:v>0.98594075363234401</c:v>
                </c:pt>
                <c:pt idx="67313">
                  <c:v>0.98599503458853299</c:v>
                </c:pt>
                <c:pt idx="67314">
                  <c:v>0.98591330200449601</c:v>
                </c:pt>
                <c:pt idx="67315">
                  <c:v>0.98601648632813499</c:v>
                </c:pt>
                <c:pt idx="67316">
                  <c:v>0.98602996876939097</c:v>
                </c:pt>
                <c:pt idx="67317">
                  <c:v>0.98606486415793204</c:v>
                </c:pt>
                <c:pt idx="67318">
                  <c:v>0.98605179668214704</c:v>
                </c:pt>
                <c:pt idx="67319">
                  <c:v>0.98589993625207695</c:v>
                </c:pt>
                <c:pt idx="67320">
                  <c:v>0.98603942923825005</c:v>
                </c:pt>
                <c:pt idx="67321">
                  <c:v>0.985867716453799</c:v>
                </c:pt>
                <c:pt idx="67322">
                  <c:v>0.98599474954960997</c:v>
                </c:pt>
                <c:pt idx="67323">
                  <c:v>0.98586981774520799</c:v>
                </c:pt>
                <c:pt idx="67324">
                  <c:v>0.98605330596761898</c:v>
                </c:pt>
                <c:pt idx="67325">
                  <c:v>0.98595682785824501</c:v>
                </c:pt>
                <c:pt idx="67326">
                  <c:v>0.98598956536436799</c:v>
                </c:pt>
                <c:pt idx="67327">
                  <c:v>0.98587930146625002</c:v>
                </c:pt>
                <c:pt idx="67328">
                  <c:v>0.98594417310363902</c:v>
                </c:pt>
                <c:pt idx="67329">
                  <c:v>0.98596258023655203</c:v>
                </c:pt>
                <c:pt idx="67330">
                  <c:v>0.98599230561022699</c:v>
                </c:pt>
                <c:pt idx="67331">
                  <c:v>0.98603637326127802</c:v>
                </c:pt>
                <c:pt idx="67332">
                  <c:v>0.98586451699191402</c:v>
                </c:pt>
                <c:pt idx="67333">
                  <c:v>0.986072363426021</c:v>
                </c:pt>
                <c:pt idx="67334">
                  <c:v>0.98599565751186802</c:v>
                </c:pt>
                <c:pt idx="67335">
                  <c:v>0.98598115802638597</c:v>
                </c:pt>
                <c:pt idx="67336">
                  <c:v>0.98607252055988903</c:v>
                </c:pt>
                <c:pt idx="67337">
                  <c:v>0.98593460423214097</c:v>
                </c:pt>
                <c:pt idx="67338">
                  <c:v>0.98590221100325104</c:v>
                </c:pt>
                <c:pt idx="67339">
                  <c:v>0.98595180395313298</c:v>
                </c:pt>
                <c:pt idx="67340">
                  <c:v>0.98606841522078303</c:v>
                </c:pt>
                <c:pt idx="67341">
                  <c:v>0.98584327226949697</c:v>
                </c:pt>
                <c:pt idx="67342">
                  <c:v>0.98602023644899695</c:v>
                </c:pt>
                <c:pt idx="67343">
                  <c:v>0.98597059596829895</c:v>
                </c:pt>
                <c:pt idx="67344">
                  <c:v>0.98590046653309305</c:v>
                </c:pt>
                <c:pt idx="67345">
                  <c:v>0.98605784212324599</c:v>
                </c:pt>
                <c:pt idx="67346">
                  <c:v>0.98598930514456595</c:v>
                </c:pt>
                <c:pt idx="67347">
                  <c:v>0.986039254172143</c:v>
                </c:pt>
                <c:pt idx="67348">
                  <c:v>0.98593901807482498</c:v>
                </c:pt>
                <c:pt idx="67349">
                  <c:v>0.98599759808784804</c:v>
                </c:pt>
                <c:pt idx="67350">
                  <c:v>0.98596014216926597</c:v>
                </c:pt>
                <c:pt idx="67351">
                  <c:v>0.98608937393932405</c:v>
                </c:pt>
                <c:pt idx="67352">
                  <c:v>0.98595008466556699</c:v>
                </c:pt>
                <c:pt idx="67353">
                  <c:v>0.98593323481045403</c:v>
                </c:pt>
                <c:pt idx="67354">
                  <c:v>0.98593225892482195</c:v>
                </c:pt>
                <c:pt idx="67355">
                  <c:v>0.98607827326716802</c:v>
                </c:pt>
                <c:pt idx="67356">
                  <c:v>0.98598093971738598</c:v>
                </c:pt>
                <c:pt idx="67357">
                  <c:v>0.98593941455213696</c:v>
                </c:pt>
                <c:pt idx="67358">
                  <c:v>0.98598476066227903</c:v>
                </c:pt>
                <c:pt idx="67359">
                  <c:v>0.98589655330108195</c:v>
                </c:pt>
                <c:pt idx="67360">
                  <c:v>0.98601663810967</c:v>
                </c:pt>
                <c:pt idx="67361">
                  <c:v>0.98595202526595804</c:v>
                </c:pt>
                <c:pt idx="67362">
                  <c:v>0.98595371583284397</c:v>
                </c:pt>
                <c:pt idx="67363">
                  <c:v>0.98597222559025499</c:v>
                </c:pt>
                <c:pt idx="67364">
                  <c:v>0.98598234770741899</c:v>
                </c:pt>
                <c:pt idx="67365">
                  <c:v>0.98592549867507795</c:v>
                </c:pt>
                <c:pt idx="67366">
                  <c:v>0.98595853019902202</c:v>
                </c:pt>
                <c:pt idx="67367">
                  <c:v>0.98595345207795504</c:v>
                </c:pt>
                <c:pt idx="67368">
                  <c:v>0.98604883040839997</c:v>
                </c:pt>
                <c:pt idx="67369">
                  <c:v>0.986025149441913</c:v>
                </c:pt>
                <c:pt idx="67370">
                  <c:v>0.98601362289420302</c:v>
                </c:pt>
                <c:pt idx="67371">
                  <c:v>0.98598706364051603</c:v>
                </c:pt>
                <c:pt idx="67372">
                  <c:v>0.98582111043947396</c:v>
                </c:pt>
                <c:pt idx="67373">
                  <c:v>0.98597578752867598</c:v>
                </c:pt>
                <c:pt idx="67374">
                  <c:v>0.98601407645852401</c:v>
                </c:pt>
                <c:pt idx="67375">
                  <c:v>0.98609325082392096</c:v>
                </c:pt>
                <c:pt idx="67376">
                  <c:v>0.98590551893518397</c:v>
                </c:pt>
                <c:pt idx="67377">
                  <c:v>0.98598334843610802</c:v>
                </c:pt>
                <c:pt idx="67378">
                  <c:v>0.98599839738392203</c:v>
                </c:pt>
                <c:pt idx="67379">
                  <c:v>0.98592895998985297</c:v>
                </c:pt>
                <c:pt idx="67380">
                  <c:v>0.98584771342756095</c:v>
                </c:pt>
                <c:pt idx="67381">
                  <c:v>0.98600741199612296</c:v>
                </c:pt>
                <c:pt idx="67382">
                  <c:v>0.98592870054965598</c:v>
                </c:pt>
                <c:pt idx="67383">
                  <c:v>0.98603316477932201</c:v>
                </c:pt>
                <c:pt idx="67384">
                  <c:v>0.98583011582797098</c:v>
                </c:pt>
                <c:pt idx="67385">
                  <c:v>0.98587227882658501</c:v>
                </c:pt>
                <c:pt idx="67386">
                  <c:v>0.98599287123985002</c:v>
                </c:pt>
                <c:pt idx="67387">
                  <c:v>0.98591963108486402</c:v>
                </c:pt>
                <c:pt idx="67388">
                  <c:v>0.98596586982559098</c:v>
                </c:pt>
                <c:pt idx="67389">
                  <c:v>0.985864506857696</c:v>
                </c:pt>
                <c:pt idx="67390">
                  <c:v>0.98594156450569603</c:v>
                </c:pt>
                <c:pt idx="67391">
                  <c:v>0.986043872863407</c:v>
                </c:pt>
                <c:pt idx="67392">
                  <c:v>0.98598433220652604</c:v>
                </c:pt>
                <c:pt idx="67393">
                  <c:v>0.98601369773490799</c:v>
                </c:pt>
                <c:pt idx="67394">
                  <c:v>0.985984264598325</c:v>
                </c:pt>
                <c:pt idx="67395">
                  <c:v>0.98600829734912199</c:v>
                </c:pt>
                <c:pt idx="67396">
                  <c:v>0.98593345906137997</c:v>
                </c:pt>
                <c:pt idx="67397">
                  <c:v>0.98593415951451202</c:v>
                </c:pt>
                <c:pt idx="67398">
                  <c:v>0.98598493802288001</c:v>
                </c:pt>
                <c:pt idx="67399">
                  <c:v>0.98599286516315598</c:v>
                </c:pt>
                <c:pt idx="67400">
                  <c:v>0.98587390961188304</c:v>
                </c:pt>
                <c:pt idx="67401">
                  <c:v>0.98602928189175798</c:v>
                </c:pt>
                <c:pt idx="67402">
                  <c:v>0.98596202966618096</c:v>
                </c:pt>
                <c:pt idx="67403">
                  <c:v>0.98592998445967905</c:v>
                </c:pt>
                <c:pt idx="67404">
                  <c:v>0.98599762164552895</c:v>
                </c:pt>
                <c:pt idx="67405">
                  <c:v>0.98597740839179504</c:v>
                </c:pt>
                <c:pt idx="67406">
                  <c:v>0.98588818764741004</c:v>
                </c:pt>
                <c:pt idx="67407">
                  <c:v>0.98595256921184804</c:v>
                </c:pt>
                <c:pt idx="67408">
                  <c:v>0.98594339275660703</c:v>
                </c:pt>
                <c:pt idx="67409">
                  <c:v>0.98597085047639299</c:v>
                </c:pt>
                <c:pt idx="67410">
                  <c:v>0.98597994788022603</c:v>
                </c:pt>
                <c:pt idx="67411">
                  <c:v>0.98591030410765401</c:v>
                </c:pt>
                <c:pt idx="67412">
                  <c:v>0.98600543337562896</c:v>
                </c:pt>
                <c:pt idx="67413">
                  <c:v>0.98590277127405801</c:v>
                </c:pt>
                <c:pt idx="67414">
                  <c:v>0.98600664318857201</c:v>
                </c:pt>
                <c:pt idx="67415">
                  <c:v>0.98596059974178396</c:v>
                </c:pt>
                <c:pt idx="67416">
                  <c:v>0.98600026726057799</c:v>
                </c:pt>
                <c:pt idx="67417">
                  <c:v>0.98597255423491204</c:v>
                </c:pt>
                <c:pt idx="67418">
                  <c:v>0.98607167411428798</c:v>
                </c:pt>
                <c:pt idx="67419">
                  <c:v>0.98588004697353704</c:v>
                </c:pt>
                <c:pt idx="67420">
                  <c:v>0.98588521773156701</c:v>
                </c:pt>
                <c:pt idx="67421">
                  <c:v>0.98594356757690405</c:v>
                </c:pt>
                <c:pt idx="67422">
                  <c:v>0.985965062566036</c:v>
                </c:pt>
                <c:pt idx="67423">
                  <c:v>0.98593520193041095</c:v>
                </c:pt>
                <c:pt idx="67424">
                  <c:v>0.98597813157324998</c:v>
                </c:pt>
                <c:pt idx="67425">
                  <c:v>0.98599630357819401</c:v>
                </c:pt>
                <c:pt idx="67426">
                  <c:v>0.98606596408487901</c:v>
                </c:pt>
                <c:pt idx="67427">
                  <c:v>0.98595743885755704</c:v>
                </c:pt>
                <c:pt idx="67428">
                  <c:v>0.98596955093152805</c:v>
                </c:pt>
                <c:pt idx="67429">
                  <c:v>0.98596850733309604</c:v>
                </c:pt>
                <c:pt idx="67430">
                  <c:v>0.985973462616897</c:v>
                </c:pt>
                <c:pt idx="67431">
                  <c:v>0.98599567587935599</c:v>
                </c:pt>
                <c:pt idx="67432">
                  <c:v>0.985880468876426</c:v>
                </c:pt>
                <c:pt idx="67433">
                  <c:v>0.98607816710126295</c:v>
                </c:pt>
                <c:pt idx="67434">
                  <c:v>0.98594143922849997</c:v>
                </c:pt>
                <c:pt idx="67435">
                  <c:v>0.98616346752286599</c:v>
                </c:pt>
                <c:pt idx="67436">
                  <c:v>0.98592423509800498</c:v>
                </c:pt>
                <c:pt idx="67437">
                  <c:v>0.98591236095294699</c:v>
                </c:pt>
                <c:pt idx="67438">
                  <c:v>0.98592645440703697</c:v>
                </c:pt>
                <c:pt idx="67439">
                  <c:v>0.98595583255320596</c:v>
                </c:pt>
                <c:pt idx="67440">
                  <c:v>0.986048928639636</c:v>
                </c:pt>
                <c:pt idx="67441">
                  <c:v>0.98590651784710404</c:v>
                </c:pt>
                <c:pt idx="67442">
                  <c:v>0.98604851882914901</c:v>
                </c:pt>
                <c:pt idx="67443">
                  <c:v>0.98596327112016502</c:v>
                </c:pt>
                <c:pt idx="67444">
                  <c:v>0.98608068825958395</c:v>
                </c:pt>
                <c:pt idx="67445">
                  <c:v>0.98595519049934499</c:v>
                </c:pt>
                <c:pt idx="67446">
                  <c:v>0.98606531834210298</c:v>
                </c:pt>
                <c:pt idx="67447">
                  <c:v>0.98593756634853003</c:v>
                </c:pt>
                <c:pt idx="67448">
                  <c:v>0.98609430674603404</c:v>
                </c:pt>
                <c:pt idx="67449">
                  <c:v>0.98597864776036404</c:v>
                </c:pt>
                <c:pt idx="67450">
                  <c:v>0.98592867480495405</c:v>
                </c:pt>
                <c:pt idx="67451">
                  <c:v>0.98595503025707198</c:v>
                </c:pt>
                <c:pt idx="67452">
                  <c:v>0.98589019667071198</c:v>
                </c:pt>
                <c:pt idx="67453">
                  <c:v>0.98600804215772297</c:v>
                </c:pt>
                <c:pt idx="67454">
                  <c:v>0.98590805538166004</c:v>
                </c:pt>
                <c:pt idx="67455">
                  <c:v>0.98599402274459202</c:v>
                </c:pt>
                <c:pt idx="67456">
                  <c:v>0.98605000878447102</c:v>
                </c:pt>
                <c:pt idx="67457">
                  <c:v>0.98595146845062398</c:v>
                </c:pt>
                <c:pt idx="67458">
                  <c:v>0.98591591469800699</c:v>
                </c:pt>
                <c:pt idx="67459">
                  <c:v>0.98591948213310998</c:v>
                </c:pt>
                <c:pt idx="67460">
                  <c:v>0.98597908348631502</c:v>
                </c:pt>
                <c:pt idx="67461">
                  <c:v>0.985997097745826</c:v>
                </c:pt>
                <c:pt idx="67462">
                  <c:v>0.98596333044802098</c:v>
                </c:pt>
                <c:pt idx="67463">
                  <c:v>0.98597354189733399</c:v>
                </c:pt>
                <c:pt idx="67464">
                  <c:v>0.98587696002902103</c:v>
                </c:pt>
                <c:pt idx="67465">
                  <c:v>0.98602716216124398</c:v>
                </c:pt>
                <c:pt idx="67466">
                  <c:v>0.98596207355672405</c:v>
                </c:pt>
                <c:pt idx="67467">
                  <c:v>0.98605949739971699</c:v>
                </c:pt>
                <c:pt idx="67468">
                  <c:v>0.98597640873900005</c:v>
                </c:pt>
                <c:pt idx="67469">
                  <c:v>0.98589424763284605</c:v>
                </c:pt>
                <c:pt idx="67470">
                  <c:v>0.985896933956393</c:v>
                </c:pt>
                <c:pt idx="67471">
                  <c:v>0.98598047650387799</c:v>
                </c:pt>
                <c:pt idx="67472">
                  <c:v>0.98595750488690903</c:v>
                </c:pt>
                <c:pt idx="67473">
                  <c:v>0.98607044287790302</c:v>
                </c:pt>
                <c:pt idx="67474">
                  <c:v>0.98586311931549098</c:v>
                </c:pt>
                <c:pt idx="67475">
                  <c:v>0.986075963200997</c:v>
                </c:pt>
                <c:pt idx="67476">
                  <c:v>0.98586296686248398</c:v>
                </c:pt>
                <c:pt idx="67477">
                  <c:v>0.98609431958417204</c:v>
                </c:pt>
                <c:pt idx="67478">
                  <c:v>0.98597753331412596</c:v>
                </c:pt>
                <c:pt idx="67479">
                  <c:v>0.98596912053657604</c:v>
                </c:pt>
                <c:pt idx="67480">
                  <c:v>0.98593329030219601</c:v>
                </c:pt>
                <c:pt idx="67481">
                  <c:v>0.98585151113828395</c:v>
                </c:pt>
                <c:pt idx="67482">
                  <c:v>0.98598718346398595</c:v>
                </c:pt>
                <c:pt idx="67483">
                  <c:v>0.98597721217229595</c:v>
                </c:pt>
                <c:pt idx="67484">
                  <c:v>0.98607466116682396</c:v>
                </c:pt>
                <c:pt idx="67485">
                  <c:v>0.98600585488807602</c:v>
                </c:pt>
                <c:pt idx="67486">
                  <c:v>0.98592833352609199</c:v>
                </c:pt>
                <c:pt idx="67487">
                  <c:v>0.98607803443332698</c:v>
                </c:pt>
                <c:pt idx="67488">
                  <c:v>0.98593875979404999</c:v>
                </c:pt>
                <c:pt idx="67489">
                  <c:v>0.98585332486403998</c:v>
                </c:pt>
                <c:pt idx="67490">
                  <c:v>0.98602697445307697</c:v>
                </c:pt>
                <c:pt idx="67491">
                  <c:v>0.986005131549609</c:v>
                </c:pt>
                <c:pt idx="67492">
                  <c:v>0.98603650456670699</c:v>
                </c:pt>
                <c:pt idx="67493">
                  <c:v>0.98597564649219904</c:v>
                </c:pt>
                <c:pt idx="67494">
                  <c:v>0.98601812989913995</c:v>
                </c:pt>
                <c:pt idx="67495">
                  <c:v>0.98603365041763102</c:v>
                </c:pt>
                <c:pt idx="67496">
                  <c:v>0.985923654369112</c:v>
                </c:pt>
                <c:pt idx="67497">
                  <c:v>0.98587284959728305</c:v>
                </c:pt>
                <c:pt idx="67498">
                  <c:v>0.98599480324589195</c:v>
                </c:pt>
                <c:pt idx="67499">
                  <c:v>0.98596226078280702</c:v>
                </c:pt>
                <c:pt idx="67500">
                  <c:v>0.986012167239955</c:v>
                </c:pt>
                <c:pt idx="67501">
                  <c:v>0.98593223250782303</c:v>
                </c:pt>
                <c:pt idx="67502">
                  <c:v>0.98603584927691701</c:v>
                </c:pt>
                <c:pt idx="67503">
                  <c:v>0.98595394074610299</c:v>
                </c:pt>
                <c:pt idx="67504">
                  <c:v>0.98603261607702297</c:v>
                </c:pt>
                <c:pt idx="67505">
                  <c:v>0.98596044186206799</c:v>
                </c:pt>
                <c:pt idx="67506">
                  <c:v>0.985862269153712</c:v>
                </c:pt>
                <c:pt idx="67507">
                  <c:v>0.98590528076197304</c:v>
                </c:pt>
                <c:pt idx="67508">
                  <c:v>0.98594652921779802</c:v>
                </c:pt>
                <c:pt idx="67509">
                  <c:v>0.98591150691652996</c:v>
                </c:pt>
                <c:pt idx="67510">
                  <c:v>0.98606040294332498</c:v>
                </c:pt>
                <c:pt idx="67511">
                  <c:v>0.98594157608130895</c:v>
                </c:pt>
                <c:pt idx="67512">
                  <c:v>0.98593675931368896</c:v>
                </c:pt>
                <c:pt idx="67513">
                  <c:v>0.98583706290395101</c:v>
                </c:pt>
                <c:pt idx="67514">
                  <c:v>0.98594028253073096</c:v>
                </c:pt>
                <c:pt idx="67515">
                  <c:v>0.985962545144907</c:v>
                </c:pt>
                <c:pt idx="67516">
                  <c:v>0.98597095658343004</c:v>
                </c:pt>
                <c:pt idx="67517">
                  <c:v>0.98603828675086702</c:v>
                </c:pt>
                <c:pt idx="67518">
                  <c:v>0.98602091319159202</c:v>
                </c:pt>
                <c:pt idx="67519">
                  <c:v>0.98586627737848498</c:v>
                </c:pt>
                <c:pt idx="67520">
                  <c:v>0.98599888185979101</c:v>
                </c:pt>
                <c:pt idx="67521">
                  <c:v>0.98596892396408098</c:v>
                </c:pt>
                <c:pt idx="67522">
                  <c:v>0.98608653793317602</c:v>
                </c:pt>
                <c:pt idx="67523">
                  <c:v>0.985875683729865</c:v>
                </c:pt>
                <c:pt idx="67524">
                  <c:v>0.9860128567584</c:v>
                </c:pt>
                <c:pt idx="67525">
                  <c:v>0.98593797424239604</c:v>
                </c:pt>
                <c:pt idx="67526">
                  <c:v>0.98599818504431402</c:v>
                </c:pt>
                <c:pt idx="67527">
                  <c:v>0.98601518373455899</c:v>
                </c:pt>
                <c:pt idx="67528">
                  <c:v>0.98593353173561404</c:v>
                </c:pt>
                <c:pt idx="67529">
                  <c:v>0.98599302618537799</c:v>
                </c:pt>
                <c:pt idx="67530">
                  <c:v>0.98595399471442502</c:v>
                </c:pt>
                <c:pt idx="67531">
                  <c:v>0.986051473469852</c:v>
                </c:pt>
                <c:pt idx="67532">
                  <c:v>0.98597441623292803</c:v>
                </c:pt>
                <c:pt idx="67533">
                  <c:v>0.98600716752378903</c:v>
                </c:pt>
                <c:pt idx="67534">
                  <c:v>0.98598756308729996</c:v>
                </c:pt>
                <c:pt idx="67535">
                  <c:v>0.98593591970067895</c:v>
                </c:pt>
                <c:pt idx="67536">
                  <c:v>0.98592620018942601</c:v>
                </c:pt>
                <c:pt idx="67537">
                  <c:v>0.98595577317526795</c:v>
                </c:pt>
                <c:pt idx="67538">
                  <c:v>0.98605325650049602</c:v>
                </c:pt>
                <c:pt idx="67539">
                  <c:v>0.98593053772620798</c:v>
                </c:pt>
                <c:pt idx="67540">
                  <c:v>0.98608559708347299</c:v>
                </c:pt>
                <c:pt idx="67541">
                  <c:v>0.98586679197170102</c:v>
                </c:pt>
                <c:pt idx="67542">
                  <c:v>0.98596661824508103</c:v>
                </c:pt>
                <c:pt idx="67543">
                  <c:v>0.98593746400126103</c:v>
                </c:pt>
                <c:pt idx="67544">
                  <c:v>0.98590119934169096</c:v>
                </c:pt>
                <c:pt idx="67545">
                  <c:v>0.98591331128892701</c:v>
                </c:pt>
                <c:pt idx="67546">
                  <c:v>0.98594427842736698</c:v>
                </c:pt>
                <c:pt idx="67547">
                  <c:v>0.98596108301707097</c:v>
                </c:pt>
                <c:pt idx="67548">
                  <c:v>0.98607935344230702</c:v>
                </c:pt>
                <c:pt idx="67549">
                  <c:v>0.98594072305743596</c:v>
                </c:pt>
                <c:pt idx="67550">
                  <c:v>0.98596312039403999</c:v>
                </c:pt>
                <c:pt idx="67551">
                  <c:v>0.98602512784826202</c:v>
                </c:pt>
                <c:pt idx="67552">
                  <c:v>0.98608451715830303</c:v>
                </c:pt>
                <c:pt idx="67553">
                  <c:v>0.98594057240949096</c:v>
                </c:pt>
                <c:pt idx="67554">
                  <c:v>0.98589483843186299</c:v>
                </c:pt>
                <c:pt idx="67555">
                  <c:v>0.98590567963181797</c:v>
                </c:pt>
                <c:pt idx="67556">
                  <c:v>0.98584656562838902</c:v>
                </c:pt>
                <c:pt idx="67557">
                  <c:v>0.98601307923833104</c:v>
                </c:pt>
                <c:pt idx="67558">
                  <c:v>0.98598112846289299</c:v>
                </c:pt>
                <c:pt idx="67559">
                  <c:v>0.98597346310142198</c:v>
                </c:pt>
                <c:pt idx="67560">
                  <c:v>0.98588075133968001</c:v>
                </c:pt>
                <c:pt idx="67561">
                  <c:v>0.98591296006083895</c:v>
                </c:pt>
                <c:pt idx="67562">
                  <c:v>0.98595302200669699</c:v>
                </c:pt>
                <c:pt idx="67563">
                  <c:v>0.98596768864538797</c:v>
                </c:pt>
                <c:pt idx="67564">
                  <c:v>0.98601956890615605</c:v>
                </c:pt>
                <c:pt idx="67565">
                  <c:v>0.98591322728142905</c:v>
                </c:pt>
                <c:pt idx="67566">
                  <c:v>0.98602152491891504</c:v>
                </c:pt>
                <c:pt idx="67567">
                  <c:v>0.98588032830202699</c:v>
                </c:pt>
                <c:pt idx="67568">
                  <c:v>0.98596902097958905</c:v>
                </c:pt>
                <c:pt idx="67569">
                  <c:v>0.98594652682258399</c:v>
                </c:pt>
                <c:pt idx="67570">
                  <c:v>0.98603501527591397</c:v>
                </c:pt>
                <c:pt idx="67571">
                  <c:v>0.986024276460302</c:v>
                </c:pt>
                <c:pt idx="67572">
                  <c:v>0.98592663521517199</c:v>
                </c:pt>
                <c:pt idx="67573">
                  <c:v>0.98586731051683996</c:v>
                </c:pt>
                <c:pt idx="67574">
                  <c:v>0.98593479937759798</c:v>
                </c:pt>
                <c:pt idx="67575">
                  <c:v>0.98597471893854005</c:v>
                </c:pt>
                <c:pt idx="67576">
                  <c:v>0.98598157459344704</c:v>
                </c:pt>
                <c:pt idx="67577">
                  <c:v>0.98591046948132199</c:v>
                </c:pt>
                <c:pt idx="67578">
                  <c:v>0.98603900195238603</c:v>
                </c:pt>
                <c:pt idx="67579">
                  <c:v>0.98598677498301301</c:v>
                </c:pt>
                <c:pt idx="67580">
                  <c:v>0.98598369110348905</c:v>
                </c:pt>
                <c:pt idx="67581">
                  <c:v>0.98594241459780996</c:v>
                </c:pt>
                <c:pt idx="67582">
                  <c:v>0.98596017639192202</c:v>
                </c:pt>
                <c:pt idx="67583">
                  <c:v>0.98605490417288899</c:v>
                </c:pt>
                <c:pt idx="67584">
                  <c:v>0.98594964280714004</c:v>
                </c:pt>
                <c:pt idx="67585">
                  <c:v>0.98607294058219097</c:v>
                </c:pt>
                <c:pt idx="67586">
                  <c:v>0.98595051800984801</c:v>
                </c:pt>
                <c:pt idx="67587">
                  <c:v>0.98595388654834204</c:v>
                </c:pt>
                <c:pt idx="67588">
                  <c:v>0.98599306405750797</c:v>
                </c:pt>
                <c:pt idx="67589">
                  <c:v>0.98587898007901098</c:v>
                </c:pt>
                <c:pt idx="67590">
                  <c:v>0.98613505692859504</c:v>
                </c:pt>
                <c:pt idx="67591">
                  <c:v>0.98590164752995502</c:v>
                </c:pt>
                <c:pt idx="67592">
                  <c:v>0.98610606717063998</c:v>
                </c:pt>
                <c:pt idx="67593">
                  <c:v>0.986009786904399</c:v>
                </c:pt>
                <c:pt idx="67594">
                  <c:v>0.98590933863405505</c:v>
                </c:pt>
                <c:pt idx="67595">
                  <c:v>0.98592181210494501</c:v>
                </c:pt>
                <c:pt idx="67596">
                  <c:v>0.985894101725316</c:v>
                </c:pt>
                <c:pt idx="67597">
                  <c:v>0.98606448481558095</c:v>
                </c:pt>
                <c:pt idx="67598">
                  <c:v>0.98592532935631605</c:v>
                </c:pt>
                <c:pt idx="67599">
                  <c:v>0.98610350500336497</c:v>
                </c:pt>
                <c:pt idx="67600">
                  <c:v>0.98589131847724398</c:v>
                </c:pt>
                <c:pt idx="67601">
                  <c:v>0.98583253342359001</c:v>
                </c:pt>
                <c:pt idx="67602">
                  <c:v>0.985876300412173</c:v>
                </c:pt>
                <c:pt idx="67603">
                  <c:v>0.98600800808404498</c:v>
                </c:pt>
                <c:pt idx="67604">
                  <c:v>0.98595370363938595</c:v>
                </c:pt>
                <c:pt idx="67605">
                  <c:v>0.98610941584851897</c:v>
                </c:pt>
                <c:pt idx="67606">
                  <c:v>0.98591872993264495</c:v>
                </c:pt>
                <c:pt idx="67607">
                  <c:v>0.98592204745020096</c:v>
                </c:pt>
                <c:pt idx="67608">
                  <c:v>0.98586507509731802</c:v>
                </c:pt>
                <c:pt idx="67609">
                  <c:v>0.98595465626907897</c:v>
                </c:pt>
                <c:pt idx="67610">
                  <c:v>0.98595662277734897</c:v>
                </c:pt>
                <c:pt idx="67611">
                  <c:v>0.98592770571327104</c:v>
                </c:pt>
                <c:pt idx="67612">
                  <c:v>0.98595017979006305</c:v>
                </c:pt>
                <c:pt idx="67613">
                  <c:v>0.98590785680966897</c:v>
                </c:pt>
                <c:pt idx="67614">
                  <c:v>0.98612376053205297</c:v>
                </c:pt>
                <c:pt idx="67615">
                  <c:v>0.98593067369946397</c:v>
                </c:pt>
                <c:pt idx="67616">
                  <c:v>0.98597760677963397</c:v>
                </c:pt>
                <c:pt idx="67617">
                  <c:v>0.98594920636711203</c:v>
                </c:pt>
                <c:pt idx="67618">
                  <c:v>0.98593077229301695</c:v>
                </c:pt>
                <c:pt idx="67619">
                  <c:v>0.98604733483467</c:v>
                </c:pt>
                <c:pt idx="67620">
                  <c:v>0.98594137171367202</c:v>
                </c:pt>
                <c:pt idx="67621">
                  <c:v>0.98591815105262304</c:v>
                </c:pt>
                <c:pt idx="67622">
                  <c:v>0.98595757884449797</c:v>
                </c:pt>
                <c:pt idx="67623">
                  <c:v>0.98603106287872599</c:v>
                </c:pt>
                <c:pt idx="67624">
                  <c:v>0.98588167733228305</c:v>
                </c:pt>
                <c:pt idx="67625">
                  <c:v>0.98600877041196899</c:v>
                </c:pt>
                <c:pt idx="67626">
                  <c:v>0.98600266475768805</c:v>
                </c:pt>
                <c:pt idx="67627">
                  <c:v>0.98596097784279102</c:v>
                </c:pt>
                <c:pt idx="67628">
                  <c:v>0.98598126658209295</c:v>
                </c:pt>
                <c:pt idx="67629">
                  <c:v>0.98599020996287101</c:v>
                </c:pt>
                <c:pt idx="67630">
                  <c:v>0.98592365470109899</c:v>
                </c:pt>
                <c:pt idx="67631">
                  <c:v>0.98606132018636194</c:v>
                </c:pt>
                <c:pt idx="67632">
                  <c:v>0.98592911152192997</c:v>
                </c:pt>
                <c:pt idx="67633">
                  <c:v>0.98595484142174095</c:v>
                </c:pt>
                <c:pt idx="67634">
                  <c:v>0.985901606392528</c:v>
                </c:pt>
                <c:pt idx="67635">
                  <c:v>0.98591227169267803</c:v>
                </c:pt>
                <c:pt idx="67636">
                  <c:v>0.98602337073735902</c:v>
                </c:pt>
                <c:pt idx="67637">
                  <c:v>0.98593899451713096</c:v>
                </c:pt>
                <c:pt idx="67638">
                  <c:v>0.98607908367639197</c:v>
                </c:pt>
                <c:pt idx="67639">
                  <c:v>0.985945434996502</c:v>
                </c:pt>
                <c:pt idx="67640">
                  <c:v>0.98598194859655397</c:v>
                </c:pt>
                <c:pt idx="67641">
                  <c:v>0.98587139782868405</c:v>
                </c:pt>
                <c:pt idx="67642">
                  <c:v>0.98594773012093095</c:v>
                </c:pt>
                <c:pt idx="67643">
                  <c:v>0.98582189673319298</c:v>
                </c:pt>
                <c:pt idx="67644">
                  <c:v>0.98597221938453705</c:v>
                </c:pt>
                <c:pt idx="67645">
                  <c:v>0.98595811347824103</c:v>
                </c:pt>
                <c:pt idx="67646">
                  <c:v>0.98603866825980102</c:v>
                </c:pt>
                <c:pt idx="67647">
                  <c:v>0.98592631503469097</c:v>
                </c:pt>
                <c:pt idx="67648">
                  <c:v>0.98608261114103501</c:v>
                </c:pt>
                <c:pt idx="67649">
                  <c:v>0.98609732197311795</c:v>
                </c:pt>
                <c:pt idx="67650">
                  <c:v>0.98599856409711994</c:v>
                </c:pt>
                <c:pt idx="67651">
                  <c:v>0.98597767113331702</c:v>
                </c:pt>
                <c:pt idx="67652">
                  <c:v>0.98594783038543898</c:v>
                </c:pt>
                <c:pt idx="67653">
                  <c:v>0.98580380694388503</c:v>
                </c:pt>
                <c:pt idx="67654">
                  <c:v>0.98601201841464003</c:v>
                </c:pt>
                <c:pt idx="67655">
                  <c:v>0.98591807157176703</c:v>
                </c:pt>
                <c:pt idx="67656">
                  <c:v>0.98605784438245203</c:v>
                </c:pt>
                <c:pt idx="67657">
                  <c:v>0.98601304935374001</c:v>
                </c:pt>
                <c:pt idx="67658">
                  <c:v>0.98592888370927101</c:v>
                </c:pt>
                <c:pt idx="67659">
                  <c:v>0.98594232645482804</c:v>
                </c:pt>
                <c:pt idx="67660">
                  <c:v>0.98584379361503405</c:v>
                </c:pt>
                <c:pt idx="67661">
                  <c:v>0.98589496109307295</c:v>
                </c:pt>
                <c:pt idx="67662">
                  <c:v>0.98597264291242404</c:v>
                </c:pt>
                <c:pt idx="67663">
                  <c:v>0.98590410806034401</c:v>
                </c:pt>
                <c:pt idx="67664">
                  <c:v>0.98587725121010406</c:v>
                </c:pt>
                <c:pt idx="67665">
                  <c:v>0.985940702960732</c:v>
                </c:pt>
                <c:pt idx="67666">
                  <c:v>0.98593451305714197</c:v>
                </c:pt>
                <c:pt idx="67667">
                  <c:v>0.98599254683265003</c:v>
                </c:pt>
                <c:pt idx="67668">
                  <c:v>0.98585323926091895</c:v>
                </c:pt>
                <c:pt idx="67669">
                  <c:v>0.98586228987223701</c:v>
                </c:pt>
                <c:pt idx="67670">
                  <c:v>0.98602912269193099</c:v>
                </c:pt>
                <c:pt idx="67671">
                  <c:v>0.98597637634067004</c:v>
                </c:pt>
                <c:pt idx="67672">
                  <c:v>0.98608152898971402</c:v>
                </c:pt>
                <c:pt idx="67673">
                  <c:v>0.98600696376098995</c:v>
                </c:pt>
                <c:pt idx="67674">
                  <c:v>0.98598522021175306</c:v>
                </c:pt>
                <c:pt idx="67675">
                  <c:v>0.985997797524375</c:v>
                </c:pt>
                <c:pt idx="67676">
                  <c:v>0.98593542822473001</c:v>
                </c:pt>
                <c:pt idx="67677">
                  <c:v>0.98608403909103803</c:v>
                </c:pt>
                <c:pt idx="67678">
                  <c:v>0.98603045116545396</c:v>
                </c:pt>
                <c:pt idx="67679">
                  <c:v>0.98593398171665103</c:v>
                </c:pt>
                <c:pt idx="67680">
                  <c:v>0.98589430334502104</c:v>
                </c:pt>
                <c:pt idx="67681">
                  <c:v>0.98584431363212</c:v>
                </c:pt>
                <c:pt idx="67682">
                  <c:v>0.98590253942859096</c:v>
                </c:pt>
                <c:pt idx="67683">
                  <c:v>0.98593553036782899</c:v>
                </c:pt>
                <c:pt idx="67684">
                  <c:v>0.98592365934030501</c:v>
                </c:pt>
                <c:pt idx="67685">
                  <c:v>0.98598729388389605</c:v>
                </c:pt>
                <c:pt idx="67686">
                  <c:v>0.98595717989790299</c:v>
                </c:pt>
                <c:pt idx="67687">
                  <c:v>0.98588441444012198</c:v>
                </c:pt>
                <c:pt idx="67688">
                  <c:v>0.98595352320743201</c:v>
                </c:pt>
                <c:pt idx="67689">
                  <c:v>0.98603379607290298</c:v>
                </c:pt>
                <c:pt idx="67690">
                  <c:v>0.98595596201436597</c:v>
                </c:pt>
                <c:pt idx="67691">
                  <c:v>0.98589095564485896</c:v>
                </c:pt>
                <c:pt idx="67692">
                  <c:v>0.98607374525503499</c:v>
                </c:pt>
                <c:pt idx="67693">
                  <c:v>0.98596258792913705</c:v>
                </c:pt>
                <c:pt idx="67694">
                  <c:v>0.98599801366363204</c:v>
                </c:pt>
                <c:pt idx="67695">
                  <c:v>0.98605354742664697</c:v>
                </c:pt>
                <c:pt idx="67696">
                  <c:v>0.98593222899560995</c:v>
                </c:pt>
                <c:pt idx="67697">
                  <c:v>0.98606735376819599</c:v>
                </c:pt>
                <c:pt idx="67698">
                  <c:v>0.98591117877722201</c:v>
                </c:pt>
                <c:pt idx="67699">
                  <c:v>0.98599749826500804</c:v>
                </c:pt>
                <c:pt idx="67700">
                  <c:v>0.98599104634986001</c:v>
                </c:pt>
                <c:pt idx="67701">
                  <c:v>0.985928826356405</c:v>
                </c:pt>
                <c:pt idx="67702">
                  <c:v>0.98604396685310003</c:v>
                </c:pt>
                <c:pt idx="67703">
                  <c:v>0.98599726247649999</c:v>
                </c:pt>
                <c:pt idx="67704">
                  <c:v>0.98598369606662095</c:v>
                </c:pt>
                <c:pt idx="67705">
                  <c:v>0.98604979845354901</c:v>
                </c:pt>
                <c:pt idx="67706">
                  <c:v>0.985880862155882</c:v>
                </c:pt>
                <c:pt idx="67707">
                  <c:v>0.98595714455005701</c:v>
                </c:pt>
                <c:pt idx="67708">
                  <c:v>0.98599804611764996</c:v>
                </c:pt>
                <c:pt idx="67709">
                  <c:v>0.98589467523625895</c:v>
                </c:pt>
                <c:pt idx="67710">
                  <c:v>0.98600491421369996</c:v>
                </c:pt>
                <c:pt idx="67711">
                  <c:v>0.98585435394736398</c:v>
                </c:pt>
                <c:pt idx="67712">
                  <c:v>0.98599850124709598</c:v>
                </c:pt>
                <c:pt idx="67713">
                  <c:v>0.98594133345806001</c:v>
                </c:pt>
                <c:pt idx="67714">
                  <c:v>0.98595270572166804</c:v>
                </c:pt>
                <c:pt idx="67715">
                  <c:v>0.98594607273725599</c:v>
                </c:pt>
                <c:pt idx="67716">
                  <c:v>0.98607653916510496</c:v>
                </c:pt>
                <c:pt idx="67717">
                  <c:v>0.98590578305466403</c:v>
                </c:pt>
                <c:pt idx="67718">
                  <c:v>0.98603937273577102</c:v>
                </c:pt>
                <c:pt idx="67719">
                  <c:v>0.98589157717508202</c:v>
                </c:pt>
                <c:pt idx="67720">
                  <c:v>0.98592860185296505</c:v>
                </c:pt>
                <c:pt idx="67721">
                  <c:v>0.98591578902753896</c:v>
                </c:pt>
                <c:pt idx="67722">
                  <c:v>0.98609425530600603</c:v>
                </c:pt>
                <c:pt idx="67723">
                  <c:v>0.98590408407861196</c:v>
                </c:pt>
                <c:pt idx="67724">
                  <c:v>0.985996591846237</c:v>
                </c:pt>
                <c:pt idx="67725">
                  <c:v>0.98591733690467198</c:v>
                </c:pt>
                <c:pt idx="67726">
                  <c:v>0.98605641164749402</c:v>
                </c:pt>
                <c:pt idx="67727">
                  <c:v>0.98596040896444204</c:v>
                </c:pt>
                <c:pt idx="67728">
                  <c:v>0.98590998825660903</c:v>
                </c:pt>
                <c:pt idx="67729">
                  <c:v>0.98600675445429697</c:v>
                </c:pt>
                <c:pt idx="67730">
                  <c:v>0.98595855172795299</c:v>
                </c:pt>
                <c:pt idx="67731">
                  <c:v>0.98599865396324704</c:v>
                </c:pt>
                <c:pt idx="67732">
                  <c:v>0.98593119956687902</c:v>
                </c:pt>
                <c:pt idx="67733">
                  <c:v>0.985941519152019</c:v>
                </c:pt>
                <c:pt idx="67734">
                  <c:v>0.98598285485087001</c:v>
                </c:pt>
                <c:pt idx="67735">
                  <c:v>0.98596043888713802</c:v>
                </c:pt>
                <c:pt idx="67736">
                  <c:v>0.98603535468598902</c:v>
                </c:pt>
                <c:pt idx="67737">
                  <c:v>0.98603835098955095</c:v>
                </c:pt>
                <c:pt idx="67738">
                  <c:v>0.98594139931402602</c:v>
                </c:pt>
                <c:pt idx="67739">
                  <c:v>0.985999988860782</c:v>
                </c:pt>
                <c:pt idx="67740">
                  <c:v>0.98611199067661603</c:v>
                </c:pt>
                <c:pt idx="67741">
                  <c:v>0.98601031861602095</c:v>
                </c:pt>
                <c:pt idx="67742">
                  <c:v>0.98591259839729195</c:v>
                </c:pt>
                <c:pt idx="67743">
                  <c:v>0.98592117742399199</c:v>
                </c:pt>
                <c:pt idx="67744">
                  <c:v>0.98595941317563296</c:v>
                </c:pt>
                <c:pt idx="67745">
                  <c:v>0.98593248932512401</c:v>
                </c:pt>
                <c:pt idx="67746">
                  <c:v>0.98607257866644704</c:v>
                </c:pt>
                <c:pt idx="67747">
                  <c:v>0.98599131349986402</c:v>
                </c:pt>
                <c:pt idx="67748">
                  <c:v>0.98609513031946505</c:v>
                </c:pt>
                <c:pt idx="67749">
                  <c:v>0.98586809984573798</c:v>
                </c:pt>
                <c:pt idx="67750">
                  <c:v>0.98597579907983401</c:v>
                </c:pt>
                <c:pt idx="67751">
                  <c:v>0.98591283935151397</c:v>
                </c:pt>
                <c:pt idx="67752">
                  <c:v>0.98600060972152304</c:v>
                </c:pt>
                <c:pt idx="67753">
                  <c:v>0.98593748724738905</c:v>
                </c:pt>
                <c:pt idx="67754">
                  <c:v>0.98597335286152699</c:v>
                </c:pt>
                <c:pt idx="67755">
                  <c:v>0.98598195561806001</c:v>
                </c:pt>
                <c:pt idx="67756">
                  <c:v>0.98589037090297305</c:v>
                </c:pt>
                <c:pt idx="67757">
                  <c:v>0.98596004953090899</c:v>
                </c:pt>
                <c:pt idx="67758">
                  <c:v>0.98607325889657704</c:v>
                </c:pt>
                <c:pt idx="67759">
                  <c:v>0.98585120218663003</c:v>
                </c:pt>
                <c:pt idx="67760">
                  <c:v>0.98596325867279</c:v>
                </c:pt>
                <c:pt idx="67761">
                  <c:v>0.98598514191611297</c:v>
                </c:pt>
                <c:pt idx="67762">
                  <c:v>0.98599469859259203</c:v>
                </c:pt>
                <c:pt idx="67763">
                  <c:v>0.98597983990627902</c:v>
                </c:pt>
                <c:pt idx="67764">
                  <c:v>0.98589738562205997</c:v>
                </c:pt>
                <c:pt idx="67765">
                  <c:v>0.98601077185208597</c:v>
                </c:pt>
                <c:pt idx="67766">
                  <c:v>0.98598915085002203</c:v>
                </c:pt>
                <c:pt idx="67767">
                  <c:v>0.98593782301283095</c:v>
                </c:pt>
                <c:pt idx="67768">
                  <c:v>0.98593292299159896</c:v>
                </c:pt>
                <c:pt idx="67769">
                  <c:v>0.98606681726311196</c:v>
                </c:pt>
                <c:pt idx="67770">
                  <c:v>0.98584593385124097</c:v>
                </c:pt>
                <c:pt idx="67771">
                  <c:v>0.98597111231754397</c:v>
                </c:pt>
                <c:pt idx="67772">
                  <c:v>0.98593965696640395</c:v>
                </c:pt>
                <c:pt idx="67773">
                  <c:v>0.98597958700259303</c:v>
                </c:pt>
                <c:pt idx="67774">
                  <c:v>0.98594467861290402</c:v>
                </c:pt>
                <c:pt idx="67775">
                  <c:v>0.98585918269420003</c:v>
                </c:pt>
                <c:pt idx="67776">
                  <c:v>0.98603139339211099</c:v>
                </c:pt>
                <c:pt idx="67777">
                  <c:v>0.98603887633693099</c:v>
                </c:pt>
                <c:pt idx="67778">
                  <c:v>0.98605846677372</c:v>
                </c:pt>
                <c:pt idx="67779">
                  <c:v>0.98597290637495005</c:v>
                </c:pt>
                <c:pt idx="67780">
                  <c:v>0.98590041241499204</c:v>
                </c:pt>
                <c:pt idx="67781">
                  <c:v>0.98602991918282001</c:v>
                </c:pt>
                <c:pt idx="67782">
                  <c:v>0.98590579983511695</c:v>
                </c:pt>
                <c:pt idx="67783">
                  <c:v>0.98584598423596503</c:v>
                </c:pt>
                <c:pt idx="67784">
                  <c:v>0.98604184614608703</c:v>
                </c:pt>
                <c:pt idx="67785">
                  <c:v>0.98589805689894106</c:v>
                </c:pt>
                <c:pt idx="67786">
                  <c:v>0.98606634366603596</c:v>
                </c:pt>
                <c:pt idx="67787">
                  <c:v>0.98589411696981499</c:v>
                </c:pt>
                <c:pt idx="67788">
                  <c:v>0.98607762690954603</c:v>
                </c:pt>
                <c:pt idx="67789">
                  <c:v>0.98584362358146305</c:v>
                </c:pt>
                <c:pt idx="67790">
                  <c:v>0.98606115989143694</c:v>
                </c:pt>
                <c:pt idx="67791">
                  <c:v>0.98586925782225798</c:v>
                </c:pt>
                <c:pt idx="67792">
                  <c:v>0.98607957882018205</c:v>
                </c:pt>
                <c:pt idx="67793">
                  <c:v>0.98596711275767801</c:v>
                </c:pt>
                <c:pt idx="67794">
                  <c:v>0.98597129765965097</c:v>
                </c:pt>
                <c:pt idx="67795">
                  <c:v>0.98583411110865204</c:v>
                </c:pt>
                <c:pt idx="67796">
                  <c:v>0.98599334150014395</c:v>
                </c:pt>
                <c:pt idx="67797">
                  <c:v>0.98596635791206699</c:v>
                </c:pt>
                <c:pt idx="67798">
                  <c:v>0.98612911115633495</c:v>
                </c:pt>
                <c:pt idx="67799">
                  <c:v>0.98597883256951002</c:v>
                </c:pt>
                <c:pt idx="67800">
                  <c:v>0.98590663108332199</c:v>
                </c:pt>
                <c:pt idx="67801">
                  <c:v>0.98583700277939401</c:v>
                </c:pt>
                <c:pt idx="67802">
                  <c:v>0.98601638000212599</c:v>
                </c:pt>
                <c:pt idx="67803">
                  <c:v>0.98597640422908195</c:v>
                </c:pt>
                <c:pt idx="67804">
                  <c:v>0.98599679557099995</c:v>
                </c:pt>
                <c:pt idx="67805">
                  <c:v>0.98594119767860799</c:v>
                </c:pt>
                <c:pt idx="67806">
                  <c:v>0.985977110300993</c:v>
                </c:pt>
                <c:pt idx="67807">
                  <c:v>0.98595902823102399</c:v>
                </c:pt>
                <c:pt idx="67808">
                  <c:v>0.98599456440589495</c:v>
                </c:pt>
                <c:pt idx="67809">
                  <c:v>0.98592386718898495</c:v>
                </c:pt>
                <c:pt idx="67810">
                  <c:v>0.98606866423134598</c:v>
                </c:pt>
                <c:pt idx="67811">
                  <c:v>0.98590450366247095</c:v>
                </c:pt>
                <c:pt idx="67812">
                  <c:v>0.98590616062067804</c:v>
                </c:pt>
                <c:pt idx="67813">
                  <c:v>0.98595982146359096</c:v>
                </c:pt>
                <c:pt idx="67814">
                  <c:v>0.98609963313733695</c:v>
                </c:pt>
                <c:pt idx="67815">
                  <c:v>0.98599697222153604</c:v>
                </c:pt>
                <c:pt idx="67816">
                  <c:v>0.98587119824745995</c:v>
                </c:pt>
                <c:pt idx="67817">
                  <c:v>0.98603097458120503</c:v>
                </c:pt>
                <c:pt idx="67818">
                  <c:v>0.98598386661619197</c:v>
                </c:pt>
                <c:pt idx="67819">
                  <c:v>0.98599156517735498</c:v>
                </c:pt>
                <c:pt idx="67820">
                  <c:v>0.98595317554384398</c:v>
                </c:pt>
                <c:pt idx="67821">
                  <c:v>0.985796781537434</c:v>
                </c:pt>
                <c:pt idx="67822">
                  <c:v>0.98603369052022405</c:v>
                </c:pt>
                <c:pt idx="67823">
                  <c:v>0.98581776136812704</c:v>
                </c:pt>
                <c:pt idx="67824">
                  <c:v>0.98598139528159801</c:v>
                </c:pt>
                <c:pt idx="67825">
                  <c:v>0.98596396045138701</c:v>
                </c:pt>
                <c:pt idx="67826">
                  <c:v>0.98597035829120105</c:v>
                </c:pt>
                <c:pt idx="67827">
                  <c:v>0.98585234266358701</c:v>
                </c:pt>
                <c:pt idx="67828">
                  <c:v>0.98602460430190397</c:v>
                </c:pt>
                <c:pt idx="67829">
                  <c:v>0.98597547652735595</c:v>
                </c:pt>
                <c:pt idx="67830">
                  <c:v>0.98588563247808503</c:v>
                </c:pt>
                <c:pt idx="67831">
                  <c:v>0.98602173238443203</c:v>
                </c:pt>
                <c:pt idx="67832">
                  <c:v>0.98598771503071403</c:v>
                </c:pt>
                <c:pt idx="67833">
                  <c:v>0.98608098950329404</c:v>
                </c:pt>
                <c:pt idx="67834">
                  <c:v>0.98602185720277302</c:v>
                </c:pt>
                <c:pt idx="67835">
                  <c:v>0.98600462161091695</c:v>
                </c:pt>
                <c:pt idx="67836">
                  <c:v>0.98586949693469805</c:v>
                </c:pt>
                <c:pt idx="67837">
                  <c:v>0.98610384951583896</c:v>
                </c:pt>
                <c:pt idx="67838">
                  <c:v>0.98598662016540195</c:v>
                </c:pt>
                <c:pt idx="67839">
                  <c:v>0.98595902506696698</c:v>
                </c:pt>
                <c:pt idx="67840">
                  <c:v>0.98601237482819004</c:v>
                </c:pt>
                <c:pt idx="67841">
                  <c:v>0.98588129462361596</c:v>
                </c:pt>
                <c:pt idx="67842">
                  <c:v>0.98596567074475805</c:v>
                </c:pt>
                <c:pt idx="67843">
                  <c:v>0.98595711282132104</c:v>
                </c:pt>
                <c:pt idx="67844">
                  <c:v>0.98605022097953998</c:v>
                </c:pt>
                <c:pt idx="67845">
                  <c:v>0.985952834762574</c:v>
                </c:pt>
                <c:pt idx="67846">
                  <c:v>0.98593131965957204</c:v>
                </c:pt>
                <c:pt idx="67847">
                  <c:v>0.98588391381454998</c:v>
                </c:pt>
                <c:pt idx="67848">
                  <c:v>0.98602973803479399</c:v>
                </c:pt>
                <c:pt idx="67849">
                  <c:v>0.985935777815383</c:v>
                </c:pt>
                <c:pt idx="67850">
                  <c:v>0.98607408436973998</c:v>
                </c:pt>
                <c:pt idx="67851">
                  <c:v>0.98590706216483404</c:v>
                </c:pt>
                <c:pt idx="67852">
                  <c:v>0.98591223886559398</c:v>
                </c:pt>
                <c:pt idx="67853">
                  <c:v>0.98595957436932602</c:v>
                </c:pt>
                <c:pt idx="67854">
                  <c:v>0.98604328401530095</c:v>
                </c:pt>
                <c:pt idx="67855">
                  <c:v>0.98607447217298005</c:v>
                </c:pt>
                <c:pt idx="67856">
                  <c:v>0.98599430531526899</c:v>
                </c:pt>
                <c:pt idx="67857">
                  <c:v>0.98591913522419505</c:v>
                </c:pt>
                <c:pt idx="67858">
                  <c:v>0.98600554443260102</c:v>
                </c:pt>
                <c:pt idx="67859">
                  <c:v>0.98592327394841806</c:v>
                </c:pt>
                <c:pt idx="67860">
                  <c:v>0.98596976025685301</c:v>
                </c:pt>
                <c:pt idx="67861">
                  <c:v>0.98598920405049695</c:v>
                </c:pt>
                <c:pt idx="67862">
                  <c:v>0.98590437223451399</c:v>
                </c:pt>
                <c:pt idx="67863">
                  <c:v>0.98588596246694005</c:v>
                </c:pt>
                <c:pt idx="67864">
                  <c:v>0.98599211342116699</c:v>
                </c:pt>
                <c:pt idx="67865">
                  <c:v>0.98601701237806505</c:v>
                </c:pt>
                <c:pt idx="67866">
                  <c:v>0.986082441217078</c:v>
                </c:pt>
                <c:pt idx="67867">
                  <c:v>0.986083055006578</c:v>
                </c:pt>
                <c:pt idx="67868">
                  <c:v>0.985898954319678</c:v>
                </c:pt>
                <c:pt idx="67869">
                  <c:v>0.985924942287699</c:v>
                </c:pt>
                <c:pt idx="67870">
                  <c:v>0.98583336399034305</c:v>
                </c:pt>
                <c:pt idx="67871">
                  <c:v>0.98601514615544406</c:v>
                </c:pt>
                <c:pt idx="67872">
                  <c:v>0.98598313458828502</c:v>
                </c:pt>
                <c:pt idx="67873">
                  <c:v>0.986014251750855</c:v>
                </c:pt>
                <c:pt idx="67874">
                  <c:v>0.98592301071607702</c:v>
                </c:pt>
                <c:pt idx="67875">
                  <c:v>0.98592488369782405</c:v>
                </c:pt>
                <c:pt idx="67876">
                  <c:v>0.98597329658410104</c:v>
                </c:pt>
                <c:pt idx="67877">
                  <c:v>0.98595982318444997</c:v>
                </c:pt>
                <c:pt idx="67878">
                  <c:v>0.98605045873582997</c:v>
                </c:pt>
                <c:pt idx="67879">
                  <c:v>0.98593026569084596</c:v>
                </c:pt>
                <c:pt idx="67880">
                  <c:v>0.98592183368601805</c:v>
                </c:pt>
                <c:pt idx="67881">
                  <c:v>0.98592060987928198</c:v>
                </c:pt>
                <c:pt idx="67882">
                  <c:v>0.98586644597764805</c:v>
                </c:pt>
                <c:pt idx="67883">
                  <c:v>0.98600098443610296</c:v>
                </c:pt>
                <c:pt idx="67884">
                  <c:v>0.98589252503463498</c:v>
                </c:pt>
                <c:pt idx="67885">
                  <c:v>0.98589837763889199</c:v>
                </c:pt>
                <c:pt idx="67886">
                  <c:v>0.98600440030654501</c:v>
                </c:pt>
                <c:pt idx="67887">
                  <c:v>0.98597040589720697</c:v>
                </c:pt>
                <c:pt idx="67888">
                  <c:v>0.98600839475509305</c:v>
                </c:pt>
                <c:pt idx="67889">
                  <c:v>0.98601159127225901</c:v>
                </c:pt>
                <c:pt idx="67890">
                  <c:v>0.98600275518356395</c:v>
                </c:pt>
                <c:pt idx="67891">
                  <c:v>0.98585225208086902</c:v>
                </c:pt>
                <c:pt idx="67892">
                  <c:v>0.98598399910581402</c:v>
                </c:pt>
                <c:pt idx="67893">
                  <c:v>0.98596895637971804</c:v>
                </c:pt>
                <c:pt idx="67894">
                  <c:v>0.98586613728692196</c:v>
                </c:pt>
                <c:pt idx="67895">
                  <c:v>0.98598731534348405</c:v>
                </c:pt>
                <c:pt idx="67896">
                  <c:v>0.98586489420233003</c:v>
                </c:pt>
                <c:pt idx="67897">
                  <c:v>0.98595528101956798</c:v>
                </c:pt>
                <c:pt idx="67898">
                  <c:v>0.98588168422221101</c:v>
                </c:pt>
                <c:pt idx="67899">
                  <c:v>0.98591695853656003</c:v>
                </c:pt>
                <c:pt idx="67900">
                  <c:v>0.98594843543936905</c:v>
                </c:pt>
                <c:pt idx="67901">
                  <c:v>0.98591257095653295</c:v>
                </c:pt>
                <c:pt idx="67902">
                  <c:v>0.98596009496082304</c:v>
                </c:pt>
                <c:pt idx="67903">
                  <c:v>0.985991323894163</c:v>
                </c:pt>
                <c:pt idx="67904">
                  <c:v>0.98604976156681501</c:v>
                </c:pt>
                <c:pt idx="67905">
                  <c:v>0.98604853232756495</c:v>
                </c:pt>
                <c:pt idx="67906">
                  <c:v>0.98601544644148398</c:v>
                </c:pt>
                <c:pt idx="67907">
                  <c:v>0.98598823799358304</c:v>
                </c:pt>
                <c:pt idx="67908">
                  <c:v>0.98587686456524604</c:v>
                </c:pt>
                <c:pt idx="67909">
                  <c:v>0.98599891708700604</c:v>
                </c:pt>
                <c:pt idx="67910">
                  <c:v>0.98593131594350902</c:v>
                </c:pt>
                <c:pt idx="67911">
                  <c:v>0.98592641902615497</c:v>
                </c:pt>
                <c:pt idx="67912">
                  <c:v>0.98608763557574097</c:v>
                </c:pt>
                <c:pt idx="67913">
                  <c:v>0.98583741900529698</c:v>
                </c:pt>
                <c:pt idx="67914">
                  <c:v>0.98602084314780303</c:v>
                </c:pt>
                <c:pt idx="67915">
                  <c:v>0.98588849813936397</c:v>
                </c:pt>
                <c:pt idx="67916">
                  <c:v>0.98604100087442004</c:v>
                </c:pt>
                <c:pt idx="67917">
                  <c:v>0.98596171518831299</c:v>
                </c:pt>
                <c:pt idx="67918">
                  <c:v>0.98592551681412799</c:v>
                </c:pt>
                <c:pt idx="67919">
                  <c:v>0.98608805544970402</c:v>
                </c:pt>
                <c:pt idx="67920">
                  <c:v>0.98600246946594094</c:v>
                </c:pt>
                <c:pt idx="67921">
                  <c:v>0.985928826452935</c:v>
                </c:pt>
                <c:pt idx="67922">
                  <c:v>0.98589919248045499</c:v>
                </c:pt>
                <c:pt idx="67923">
                  <c:v>0.98590807786106305</c:v>
                </c:pt>
                <c:pt idx="67924">
                  <c:v>0.98600275452276198</c:v>
                </c:pt>
                <c:pt idx="67925">
                  <c:v>0.98600828460923995</c:v>
                </c:pt>
                <c:pt idx="67926">
                  <c:v>0.98595764281197196</c:v>
                </c:pt>
                <c:pt idx="67927">
                  <c:v>0.98603440194512604</c:v>
                </c:pt>
                <c:pt idx="67928">
                  <c:v>0.98600255973292705</c:v>
                </c:pt>
                <c:pt idx="67929">
                  <c:v>0.98604560949742404</c:v>
                </c:pt>
                <c:pt idx="67930">
                  <c:v>0.98596089866079695</c:v>
                </c:pt>
                <c:pt idx="67931">
                  <c:v>0.98589586889451897</c:v>
                </c:pt>
                <c:pt idx="67932">
                  <c:v>0.98595060121768197</c:v>
                </c:pt>
                <c:pt idx="67933">
                  <c:v>0.98593801876896303</c:v>
                </c:pt>
                <c:pt idx="67934">
                  <c:v>0.98608627305053298</c:v>
                </c:pt>
                <c:pt idx="67935">
                  <c:v>0.98594460417827301</c:v>
                </c:pt>
                <c:pt idx="67936">
                  <c:v>0.98601160691557199</c:v>
                </c:pt>
                <c:pt idx="67937">
                  <c:v>0.98602646483615697</c:v>
                </c:pt>
                <c:pt idx="67938">
                  <c:v>0.98600006927190398</c:v>
                </c:pt>
                <c:pt idx="67939">
                  <c:v>0.98589087598821901</c:v>
                </c:pt>
                <c:pt idx="67940">
                  <c:v>0.98592182556881103</c:v>
                </c:pt>
                <c:pt idx="67941">
                  <c:v>0.98599535211041101</c:v>
                </c:pt>
                <c:pt idx="67942">
                  <c:v>0.98600617768281595</c:v>
                </c:pt>
                <c:pt idx="67943">
                  <c:v>0.98598464411478004</c:v>
                </c:pt>
                <c:pt idx="67944">
                  <c:v>0.98590224969731599</c:v>
                </c:pt>
                <c:pt idx="67945">
                  <c:v>0.98597744648607299</c:v>
                </c:pt>
                <c:pt idx="67946">
                  <c:v>0.98601138575431901</c:v>
                </c:pt>
                <c:pt idx="67947">
                  <c:v>0.98600117501707696</c:v>
                </c:pt>
                <c:pt idx="67948">
                  <c:v>0.98588447780862298</c:v>
                </c:pt>
                <c:pt idx="67949">
                  <c:v>0.98586446583263099</c:v>
                </c:pt>
                <c:pt idx="67950">
                  <c:v>0.98594654049110297</c:v>
                </c:pt>
                <c:pt idx="67951">
                  <c:v>0.98595702197283297</c:v>
                </c:pt>
                <c:pt idx="67952">
                  <c:v>0.985987285041525</c:v>
                </c:pt>
                <c:pt idx="67953">
                  <c:v>0.98591006828546801</c:v>
                </c:pt>
                <c:pt idx="67954">
                  <c:v>0.98593828617802304</c:v>
                </c:pt>
                <c:pt idx="67955">
                  <c:v>0.98608468885405798</c:v>
                </c:pt>
                <c:pt idx="67956">
                  <c:v>0.98590275923493298</c:v>
                </c:pt>
                <c:pt idx="67957">
                  <c:v>0.98605098923215795</c:v>
                </c:pt>
                <c:pt idx="67958">
                  <c:v>0.98587875509490797</c:v>
                </c:pt>
                <c:pt idx="67959">
                  <c:v>0.98602437084722705</c:v>
                </c:pt>
                <c:pt idx="67960">
                  <c:v>0.98583680755880498</c:v>
                </c:pt>
                <c:pt idx="67961">
                  <c:v>0.98597896865780199</c:v>
                </c:pt>
                <c:pt idx="67962">
                  <c:v>0.98602104567912696</c:v>
                </c:pt>
                <c:pt idx="67963">
                  <c:v>0.98608066928252303</c:v>
                </c:pt>
                <c:pt idx="67964">
                  <c:v>0.98598310807628098</c:v>
                </c:pt>
                <c:pt idx="67965">
                  <c:v>0.98593186719877501</c:v>
                </c:pt>
                <c:pt idx="67966">
                  <c:v>0.98592631114743901</c:v>
                </c:pt>
                <c:pt idx="67967">
                  <c:v>0.98593481504111902</c:v>
                </c:pt>
                <c:pt idx="67968">
                  <c:v>0.98605087685212001</c:v>
                </c:pt>
                <c:pt idx="67969">
                  <c:v>0.985871973245799</c:v>
                </c:pt>
                <c:pt idx="67970">
                  <c:v>0.98592734305091601</c:v>
                </c:pt>
                <c:pt idx="67971">
                  <c:v>0.98588483270711003</c:v>
                </c:pt>
                <c:pt idx="67972">
                  <c:v>0.98600236610703695</c:v>
                </c:pt>
                <c:pt idx="67973">
                  <c:v>0.98603309731711697</c:v>
                </c:pt>
                <c:pt idx="67974">
                  <c:v>0.98607627134438802</c:v>
                </c:pt>
                <c:pt idx="67975">
                  <c:v>0.98600662437784903</c:v>
                </c:pt>
                <c:pt idx="67976">
                  <c:v>0.98593106313302104</c:v>
                </c:pt>
                <c:pt idx="67977">
                  <c:v>0.98591588110367301</c:v>
                </c:pt>
                <c:pt idx="67978">
                  <c:v>0.98592198602008896</c:v>
                </c:pt>
                <c:pt idx="67979">
                  <c:v>0.98589852082344798</c:v>
                </c:pt>
                <c:pt idx="67980">
                  <c:v>0.98589818527269202</c:v>
                </c:pt>
                <c:pt idx="67981">
                  <c:v>0.98595449344362496</c:v>
                </c:pt>
                <c:pt idx="67982">
                  <c:v>0.98594063279326305</c:v>
                </c:pt>
                <c:pt idx="67983">
                  <c:v>0.985907162809598</c:v>
                </c:pt>
                <c:pt idx="67984">
                  <c:v>0.98596781173433301</c:v>
                </c:pt>
                <c:pt idx="67985">
                  <c:v>0.98598340369208404</c:v>
                </c:pt>
                <c:pt idx="67986">
                  <c:v>0.98602130871695803</c:v>
                </c:pt>
                <c:pt idx="67987">
                  <c:v>0.98597912970029</c:v>
                </c:pt>
                <c:pt idx="67988">
                  <c:v>0.98594722604122498</c:v>
                </c:pt>
                <c:pt idx="67989">
                  <c:v>0.98599052333742798</c:v>
                </c:pt>
                <c:pt idx="67990">
                  <c:v>0.98588795232289095</c:v>
                </c:pt>
                <c:pt idx="67991">
                  <c:v>0.98593122300111802</c:v>
                </c:pt>
                <c:pt idx="67992">
                  <c:v>0.98600368594786003</c:v>
                </c:pt>
                <c:pt idx="67993">
                  <c:v>0.98600031775571995</c:v>
                </c:pt>
                <c:pt idx="67994">
                  <c:v>0.98594266219960802</c:v>
                </c:pt>
                <c:pt idx="67995">
                  <c:v>0.98591591014041102</c:v>
                </c:pt>
                <c:pt idx="67996">
                  <c:v>0.985961342736692</c:v>
                </c:pt>
                <c:pt idx="67997">
                  <c:v>0.98605926717051295</c:v>
                </c:pt>
                <c:pt idx="67998">
                  <c:v>0.98585547198198198</c:v>
                </c:pt>
                <c:pt idx="67999">
                  <c:v>0.98602754361369505</c:v>
                </c:pt>
                <c:pt idx="68000">
                  <c:v>0.98585285473262396</c:v>
                </c:pt>
                <c:pt idx="68001">
                  <c:v>0.98592400142680103</c:v>
                </c:pt>
                <c:pt idx="68002">
                  <c:v>0.98604466356379095</c:v>
                </c:pt>
                <c:pt idx="68003">
                  <c:v>0.98603421022551496</c:v>
                </c:pt>
                <c:pt idx="68004">
                  <c:v>0.98589926452726095</c:v>
                </c:pt>
                <c:pt idx="68005">
                  <c:v>0.98588615226351395</c:v>
                </c:pt>
                <c:pt idx="68006">
                  <c:v>0.98600093054568305</c:v>
                </c:pt>
                <c:pt idx="68007">
                  <c:v>0.98595194721841595</c:v>
                </c:pt>
                <c:pt idx="68008">
                  <c:v>0.98602419352488202</c:v>
                </c:pt>
                <c:pt idx="68009">
                  <c:v>0.98588321132442502</c:v>
                </c:pt>
                <c:pt idx="68010">
                  <c:v>0.98595716547268197</c:v>
                </c:pt>
                <c:pt idx="68011">
                  <c:v>0.98587920644818094</c:v>
                </c:pt>
                <c:pt idx="68012">
                  <c:v>0.98601588077873503</c:v>
                </c:pt>
                <c:pt idx="68013">
                  <c:v>0.98600489734623997</c:v>
                </c:pt>
                <c:pt idx="68014">
                  <c:v>0.98610465047657803</c:v>
                </c:pt>
                <c:pt idx="68015">
                  <c:v>0.98597567611788595</c:v>
                </c:pt>
                <c:pt idx="68016">
                  <c:v>0.98606134074048302</c:v>
                </c:pt>
                <c:pt idx="68017">
                  <c:v>0.98596460594815705</c:v>
                </c:pt>
                <c:pt idx="68018">
                  <c:v>0.98593846485251302</c:v>
                </c:pt>
                <c:pt idx="68019">
                  <c:v>0.98600327801250498</c:v>
                </c:pt>
                <c:pt idx="68020">
                  <c:v>0.98593319309704897</c:v>
                </c:pt>
                <c:pt idx="68021">
                  <c:v>0.98600279093526899</c:v>
                </c:pt>
                <c:pt idx="68022">
                  <c:v>0.98583365683976798</c:v>
                </c:pt>
                <c:pt idx="68023">
                  <c:v>0.98605186274297296</c:v>
                </c:pt>
                <c:pt idx="68024">
                  <c:v>0.98603108333164202</c:v>
                </c:pt>
                <c:pt idx="68025">
                  <c:v>0.98590541876380799</c:v>
                </c:pt>
                <c:pt idx="68026">
                  <c:v>0.98587695128431996</c:v>
                </c:pt>
                <c:pt idx="68027">
                  <c:v>0.98584608814625996</c:v>
                </c:pt>
                <c:pt idx="68028">
                  <c:v>0.98593567024798501</c:v>
                </c:pt>
                <c:pt idx="68029">
                  <c:v>0.985971229217942</c:v>
                </c:pt>
                <c:pt idx="68030">
                  <c:v>0.98599304210875705</c:v>
                </c:pt>
                <c:pt idx="68031">
                  <c:v>0.98614851981047602</c:v>
                </c:pt>
                <c:pt idx="68032">
                  <c:v>0.98598044900147797</c:v>
                </c:pt>
                <c:pt idx="68033">
                  <c:v>0.98591715176856298</c:v>
                </c:pt>
                <c:pt idx="68034">
                  <c:v>0.98598548531351604</c:v>
                </c:pt>
                <c:pt idx="68035">
                  <c:v>0.98591731313160802</c:v>
                </c:pt>
                <c:pt idx="68036">
                  <c:v>0.98604338988679496</c:v>
                </c:pt>
                <c:pt idx="68037">
                  <c:v>0.98591094844989102</c:v>
                </c:pt>
                <c:pt idx="68038">
                  <c:v>0.98599596577594395</c:v>
                </c:pt>
                <c:pt idx="68039">
                  <c:v>0.98592566612668997</c:v>
                </c:pt>
                <c:pt idx="68040">
                  <c:v>0.98594128787450896</c:v>
                </c:pt>
                <c:pt idx="68041">
                  <c:v>0.98594669540774904</c:v>
                </c:pt>
                <c:pt idx="68042">
                  <c:v>0.98588205437074805</c:v>
                </c:pt>
                <c:pt idx="68043">
                  <c:v>0.98603787062563397</c:v>
                </c:pt>
                <c:pt idx="68044">
                  <c:v>0.98585912626731198</c:v>
                </c:pt>
                <c:pt idx="68045">
                  <c:v>0.985881075117369</c:v>
                </c:pt>
                <c:pt idx="68046">
                  <c:v>0.98600804636023298</c:v>
                </c:pt>
                <c:pt idx="68047">
                  <c:v>0.98598206020830204</c:v>
                </c:pt>
                <c:pt idx="68048">
                  <c:v>0.98604671526603405</c:v>
                </c:pt>
                <c:pt idx="68049">
                  <c:v>0.98600922005332403</c:v>
                </c:pt>
                <c:pt idx="68050">
                  <c:v>0.98583245478885995</c:v>
                </c:pt>
                <c:pt idx="68051">
                  <c:v>0.98588954376756099</c:v>
                </c:pt>
                <c:pt idx="68052">
                  <c:v>0.98596316921033</c:v>
                </c:pt>
                <c:pt idx="68053">
                  <c:v>0.98597702787229302</c:v>
                </c:pt>
                <c:pt idx="68054">
                  <c:v>0.98585963205933103</c:v>
                </c:pt>
                <c:pt idx="68055">
                  <c:v>0.98593489580558002</c:v>
                </c:pt>
                <c:pt idx="68056">
                  <c:v>0.98601292847761601</c:v>
                </c:pt>
                <c:pt idx="68057">
                  <c:v>0.98600355113622495</c:v>
                </c:pt>
                <c:pt idx="68058">
                  <c:v>0.98604557367687995</c:v>
                </c:pt>
                <c:pt idx="68059">
                  <c:v>0.98588879155603404</c:v>
                </c:pt>
                <c:pt idx="68060">
                  <c:v>0.98599213465967595</c:v>
                </c:pt>
                <c:pt idx="68061">
                  <c:v>0.98586106512529603</c:v>
                </c:pt>
                <c:pt idx="68062">
                  <c:v>0.98605593283184201</c:v>
                </c:pt>
                <c:pt idx="68063">
                  <c:v>0.98593005304019099</c:v>
                </c:pt>
                <c:pt idx="68064">
                  <c:v>0.98597662193788205</c:v>
                </c:pt>
                <c:pt idx="68065">
                  <c:v>0.98602345440790196</c:v>
                </c:pt>
                <c:pt idx="68066">
                  <c:v>0.98604872116844</c:v>
                </c:pt>
                <c:pt idx="68067">
                  <c:v>0.98605321651553601</c:v>
                </c:pt>
                <c:pt idx="68068">
                  <c:v>0.98592796798780002</c:v>
                </c:pt>
                <c:pt idx="68069">
                  <c:v>0.98600744518096906</c:v>
                </c:pt>
                <c:pt idx="68070">
                  <c:v>0.98597359611114899</c:v>
                </c:pt>
                <c:pt idx="68071">
                  <c:v>0.98591018772378203</c:v>
                </c:pt>
                <c:pt idx="68072">
                  <c:v>0.98603215126238497</c:v>
                </c:pt>
                <c:pt idx="68073">
                  <c:v>0.98606226547079001</c:v>
                </c:pt>
                <c:pt idx="68074">
                  <c:v>0.98592592700395498</c:v>
                </c:pt>
                <c:pt idx="68075">
                  <c:v>0.98599841630775198</c:v>
                </c:pt>
                <c:pt idx="68076">
                  <c:v>0.98598502218801198</c:v>
                </c:pt>
                <c:pt idx="68077">
                  <c:v>0.98602467435841201</c:v>
                </c:pt>
                <c:pt idx="68078">
                  <c:v>0.98599730775870198</c:v>
                </c:pt>
                <c:pt idx="68079">
                  <c:v>0.98599045866739399</c:v>
                </c:pt>
                <c:pt idx="68080">
                  <c:v>0.985948550447727</c:v>
                </c:pt>
                <c:pt idx="68081">
                  <c:v>0.98599619104782399</c:v>
                </c:pt>
                <c:pt idx="68082">
                  <c:v>0.98603910989011401</c:v>
                </c:pt>
                <c:pt idx="68083">
                  <c:v>0.98599374166106701</c:v>
                </c:pt>
                <c:pt idx="68084">
                  <c:v>0.98587038143894801</c:v>
                </c:pt>
                <c:pt idx="68085">
                  <c:v>0.98590990376915499</c:v>
                </c:pt>
                <c:pt idx="68086">
                  <c:v>0.98600796006674496</c:v>
                </c:pt>
                <c:pt idx="68087">
                  <c:v>0.98595282308301002</c:v>
                </c:pt>
                <c:pt idx="68088">
                  <c:v>0.98599188234937796</c:v>
                </c:pt>
                <c:pt idx="68089">
                  <c:v>0.98598258133224304</c:v>
                </c:pt>
                <c:pt idx="68090">
                  <c:v>0.98598327789811901</c:v>
                </c:pt>
                <c:pt idx="68091">
                  <c:v>0.98604213935201201</c:v>
                </c:pt>
                <c:pt idx="68092">
                  <c:v>0.98608047502136498</c:v>
                </c:pt>
                <c:pt idx="68093">
                  <c:v>0.98593900708637405</c:v>
                </c:pt>
                <c:pt idx="68094">
                  <c:v>0.98593641910070096</c:v>
                </c:pt>
                <c:pt idx="68095">
                  <c:v>0.98594077818988002</c:v>
                </c:pt>
                <c:pt idx="68096">
                  <c:v>0.98600217884519403</c:v>
                </c:pt>
                <c:pt idx="68097">
                  <c:v>0.98593779527706304</c:v>
                </c:pt>
                <c:pt idx="68098">
                  <c:v>0.98598791159351795</c:v>
                </c:pt>
                <c:pt idx="68099">
                  <c:v>0.98597276498702702</c:v>
                </c:pt>
                <c:pt idx="68100">
                  <c:v>0.98593025647807098</c:v>
                </c:pt>
                <c:pt idx="68101">
                  <c:v>0.98601501924078605</c:v>
                </c:pt>
                <c:pt idx="68102">
                  <c:v>0.98593271299081497</c:v>
                </c:pt>
                <c:pt idx="68103">
                  <c:v>0.98596013922903203</c:v>
                </c:pt>
                <c:pt idx="68104">
                  <c:v>0.98592247458612603</c:v>
                </c:pt>
                <c:pt idx="68105">
                  <c:v>0.98589522460991197</c:v>
                </c:pt>
                <c:pt idx="68106">
                  <c:v>0.98595549543431504</c:v>
                </c:pt>
                <c:pt idx="68107">
                  <c:v>0.98595216742344505</c:v>
                </c:pt>
                <c:pt idx="68108">
                  <c:v>0.98604533959804697</c:v>
                </c:pt>
                <c:pt idx="68109">
                  <c:v>0.98597368812730801</c:v>
                </c:pt>
                <c:pt idx="68110">
                  <c:v>0.98586195454710202</c:v>
                </c:pt>
                <c:pt idx="68111">
                  <c:v>0.98597167047404199</c:v>
                </c:pt>
                <c:pt idx="68112">
                  <c:v>0.98598364357497004</c:v>
                </c:pt>
                <c:pt idx="68113">
                  <c:v>0.985988903868531</c:v>
                </c:pt>
                <c:pt idx="68114">
                  <c:v>0.98591985978655206</c:v>
                </c:pt>
                <c:pt idx="68115">
                  <c:v>0.98594206357540404</c:v>
                </c:pt>
                <c:pt idx="68116">
                  <c:v>0.985945329119162</c:v>
                </c:pt>
                <c:pt idx="68117">
                  <c:v>0.98591324302073102</c:v>
                </c:pt>
                <c:pt idx="68118">
                  <c:v>0.98590573365758905</c:v>
                </c:pt>
                <c:pt idx="68119">
                  <c:v>0.98599741649633699</c:v>
                </c:pt>
                <c:pt idx="68120">
                  <c:v>0.98593296365844596</c:v>
                </c:pt>
                <c:pt idx="68121">
                  <c:v>0.98602254551751101</c:v>
                </c:pt>
                <c:pt idx="68122">
                  <c:v>0.98598281679640098</c:v>
                </c:pt>
                <c:pt idx="68123">
                  <c:v>0.98598880633798403</c:v>
                </c:pt>
                <c:pt idx="68124">
                  <c:v>0.98587930857702299</c:v>
                </c:pt>
                <c:pt idx="68125">
                  <c:v>0.98595663431886305</c:v>
                </c:pt>
                <c:pt idx="68126">
                  <c:v>0.98592611816245601</c:v>
                </c:pt>
                <c:pt idx="68127">
                  <c:v>0.98596067610707705</c:v>
                </c:pt>
                <c:pt idx="68128">
                  <c:v>0.98599337847545698</c:v>
                </c:pt>
                <c:pt idx="68129">
                  <c:v>0.98590409706169901</c:v>
                </c:pt>
                <c:pt idx="68130">
                  <c:v>0.98605611922248004</c:v>
                </c:pt>
                <c:pt idx="68131">
                  <c:v>0.98595762313753799</c:v>
                </c:pt>
                <c:pt idx="68132">
                  <c:v>0.98602237628975997</c:v>
                </c:pt>
                <c:pt idx="68133">
                  <c:v>0.98592107247314098</c:v>
                </c:pt>
                <c:pt idx="68134">
                  <c:v>0.98603779870917596</c:v>
                </c:pt>
                <c:pt idx="68135">
                  <c:v>0.98594277649311701</c:v>
                </c:pt>
                <c:pt idx="68136">
                  <c:v>0.98609212249825695</c:v>
                </c:pt>
                <c:pt idx="68137">
                  <c:v>0.98602048404259801</c:v>
                </c:pt>
                <c:pt idx="68138">
                  <c:v>0.98600032883581801</c:v>
                </c:pt>
                <c:pt idx="68139">
                  <c:v>0.98596372378125297</c:v>
                </c:pt>
                <c:pt idx="68140">
                  <c:v>0.98591099831616302</c:v>
                </c:pt>
                <c:pt idx="68141">
                  <c:v>0.98598698208253499</c:v>
                </c:pt>
                <c:pt idx="68142">
                  <c:v>0.98587106183509898</c:v>
                </c:pt>
                <c:pt idx="68143">
                  <c:v>0.985978698542336</c:v>
                </c:pt>
                <c:pt idx="68144">
                  <c:v>0.98598160537488799</c:v>
                </c:pt>
                <c:pt idx="68145">
                  <c:v>0.98597037208181404</c:v>
                </c:pt>
                <c:pt idx="68146">
                  <c:v>0.98592257345260503</c:v>
                </c:pt>
                <c:pt idx="68147">
                  <c:v>0.98586186086640604</c:v>
                </c:pt>
                <c:pt idx="68148">
                  <c:v>0.985978606317509</c:v>
                </c:pt>
                <c:pt idx="68149">
                  <c:v>0.98584390892315499</c:v>
                </c:pt>
                <c:pt idx="68150">
                  <c:v>0.985974353112685</c:v>
                </c:pt>
                <c:pt idx="68151">
                  <c:v>0.98593743339829198</c:v>
                </c:pt>
                <c:pt idx="68152">
                  <c:v>0.98598773205496404</c:v>
                </c:pt>
                <c:pt idx="68153">
                  <c:v>0.986018522846003</c:v>
                </c:pt>
                <c:pt idx="68154">
                  <c:v>0.98594528208953802</c:v>
                </c:pt>
                <c:pt idx="68155">
                  <c:v>0.98584871750347502</c:v>
                </c:pt>
                <c:pt idx="68156">
                  <c:v>0.98597172213870399</c:v>
                </c:pt>
                <c:pt idx="68157">
                  <c:v>0.98606777433189896</c:v>
                </c:pt>
                <c:pt idx="68158">
                  <c:v>0.98603548455743995</c:v>
                </c:pt>
                <c:pt idx="68159">
                  <c:v>0.98602761531189298</c:v>
                </c:pt>
                <c:pt idx="68160">
                  <c:v>0.98589814204636605</c:v>
                </c:pt>
                <c:pt idx="68161">
                  <c:v>0.98585374099118095</c:v>
                </c:pt>
                <c:pt idx="68162">
                  <c:v>0.98598664274454695</c:v>
                </c:pt>
                <c:pt idx="68163">
                  <c:v>0.98593536302329898</c:v>
                </c:pt>
                <c:pt idx="68164">
                  <c:v>0.98601756410187202</c:v>
                </c:pt>
                <c:pt idx="68165">
                  <c:v>0.98595404564442002</c:v>
                </c:pt>
                <c:pt idx="68166">
                  <c:v>0.985993374066508</c:v>
                </c:pt>
                <c:pt idx="68167">
                  <c:v>0.98599937727417597</c:v>
                </c:pt>
                <c:pt idx="68168">
                  <c:v>0.98588846006869302</c:v>
                </c:pt>
                <c:pt idx="68169">
                  <c:v>0.98606058268146402</c:v>
                </c:pt>
                <c:pt idx="68170">
                  <c:v>0.98593435291355502</c:v>
                </c:pt>
                <c:pt idx="68171">
                  <c:v>0.98594793981904005</c:v>
                </c:pt>
                <c:pt idx="68172">
                  <c:v>0.98580299291333895</c:v>
                </c:pt>
                <c:pt idx="68173">
                  <c:v>0.98593229828040096</c:v>
                </c:pt>
                <c:pt idx="68174">
                  <c:v>0.98593368142191795</c:v>
                </c:pt>
                <c:pt idx="68175">
                  <c:v>0.98604620230587703</c:v>
                </c:pt>
                <c:pt idx="68176">
                  <c:v>0.98592589982057599</c:v>
                </c:pt>
                <c:pt idx="68177">
                  <c:v>0.98596558130402501</c:v>
                </c:pt>
                <c:pt idx="68178">
                  <c:v>0.98583314207514605</c:v>
                </c:pt>
                <c:pt idx="68179">
                  <c:v>0.98597212040340698</c:v>
                </c:pt>
                <c:pt idx="68180">
                  <c:v>0.98594452460964799</c:v>
                </c:pt>
                <c:pt idx="68181">
                  <c:v>0.98605268839814897</c:v>
                </c:pt>
                <c:pt idx="68182">
                  <c:v>0.98596675386468902</c:v>
                </c:pt>
                <c:pt idx="68183">
                  <c:v>0.98607428201841496</c:v>
                </c:pt>
                <c:pt idx="68184">
                  <c:v>0.98603146458216995</c:v>
                </c:pt>
                <c:pt idx="68185">
                  <c:v>0.98591532903284895</c:v>
                </c:pt>
                <c:pt idx="68186">
                  <c:v>0.98599711525882405</c:v>
                </c:pt>
                <c:pt idx="68187">
                  <c:v>0.98593143405483097</c:v>
                </c:pt>
                <c:pt idx="68188">
                  <c:v>0.98595963291398703</c:v>
                </c:pt>
                <c:pt idx="68189">
                  <c:v>0.98597991503319105</c:v>
                </c:pt>
                <c:pt idx="68190">
                  <c:v>0.98595675724447496</c:v>
                </c:pt>
                <c:pt idx="68191">
                  <c:v>0.98593977227518204</c:v>
                </c:pt>
                <c:pt idx="68192">
                  <c:v>0.98594935887327895</c:v>
                </c:pt>
                <c:pt idx="68193">
                  <c:v>0.98617314403821998</c:v>
                </c:pt>
                <c:pt idx="68194">
                  <c:v>0.98593719960848603</c:v>
                </c:pt>
                <c:pt idx="68195">
                  <c:v>0.98597394115799497</c:v>
                </c:pt>
                <c:pt idx="68196">
                  <c:v>0.98589855588822495</c:v>
                </c:pt>
                <c:pt idx="68197">
                  <c:v>0.985976376181392</c:v>
                </c:pt>
                <c:pt idx="68198">
                  <c:v>0.98600140368512001</c:v>
                </c:pt>
                <c:pt idx="68199">
                  <c:v>0.98604573770208803</c:v>
                </c:pt>
                <c:pt idx="68200">
                  <c:v>0.98601053071681399</c:v>
                </c:pt>
                <c:pt idx="68201">
                  <c:v>0.98597214250902698</c:v>
                </c:pt>
                <c:pt idx="68202">
                  <c:v>0.98589074570301005</c:v>
                </c:pt>
                <c:pt idx="68203">
                  <c:v>0.98595238790014295</c:v>
                </c:pt>
                <c:pt idx="68204">
                  <c:v>0.98589378504069702</c:v>
                </c:pt>
                <c:pt idx="68205">
                  <c:v>0.98600685281190403</c:v>
                </c:pt>
                <c:pt idx="68206">
                  <c:v>0.98597234240950704</c:v>
                </c:pt>
                <c:pt idx="68207">
                  <c:v>0.98598812793397494</c:v>
                </c:pt>
                <c:pt idx="68208">
                  <c:v>0.98593452105982005</c:v>
                </c:pt>
                <c:pt idx="68209">
                  <c:v>0.98596525774203703</c:v>
                </c:pt>
                <c:pt idx="68210">
                  <c:v>0.98597110216047901</c:v>
                </c:pt>
                <c:pt idx="68211">
                  <c:v>0.98599558365826401</c:v>
                </c:pt>
                <c:pt idx="68212">
                  <c:v>0.98606555963265596</c:v>
                </c:pt>
                <c:pt idx="68213">
                  <c:v>0.98602259473550602</c:v>
                </c:pt>
                <c:pt idx="68214">
                  <c:v>0.986013722956954</c:v>
                </c:pt>
                <c:pt idx="68215">
                  <c:v>0.98598741706474902</c:v>
                </c:pt>
                <c:pt idx="68216">
                  <c:v>0.98600205063050095</c:v>
                </c:pt>
                <c:pt idx="68217">
                  <c:v>0.98598791613236203</c:v>
                </c:pt>
                <c:pt idx="68218">
                  <c:v>0.98590739272380301</c:v>
                </c:pt>
                <c:pt idx="68219">
                  <c:v>0.98602345230365995</c:v>
                </c:pt>
                <c:pt idx="68220">
                  <c:v>0.98598713290478601</c:v>
                </c:pt>
                <c:pt idx="68221">
                  <c:v>0.98597956470687298</c:v>
                </c:pt>
                <c:pt idx="68222">
                  <c:v>0.98604009045252705</c:v>
                </c:pt>
                <c:pt idx="68223">
                  <c:v>0.98594512671257994</c:v>
                </c:pt>
                <c:pt idx="68224">
                  <c:v>0.98594932645321398</c:v>
                </c:pt>
                <c:pt idx="68225">
                  <c:v>0.98589085687853795</c:v>
                </c:pt>
                <c:pt idx="68226">
                  <c:v>0.98593789552839495</c:v>
                </c:pt>
                <c:pt idx="68227">
                  <c:v>0.98601830550250202</c:v>
                </c:pt>
                <c:pt idx="68228">
                  <c:v>0.98604556650083197</c:v>
                </c:pt>
                <c:pt idx="68229">
                  <c:v>0.98602449342297305</c:v>
                </c:pt>
                <c:pt idx="68230">
                  <c:v>0.98589531080817805</c:v>
                </c:pt>
                <c:pt idx="68231">
                  <c:v>0.98591406616779398</c:v>
                </c:pt>
                <c:pt idx="68232">
                  <c:v>0.98599868321949602</c:v>
                </c:pt>
                <c:pt idx="68233">
                  <c:v>0.98608413360422298</c:v>
                </c:pt>
                <c:pt idx="68234">
                  <c:v>0.98596057562866901</c:v>
                </c:pt>
                <c:pt idx="68235">
                  <c:v>0.98592953897403901</c:v>
                </c:pt>
                <c:pt idx="68236">
                  <c:v>0.98586498677008005</c:v>
                </c:pt>
                <c:pt idx="68237">
                  <c:v>0.98594597520591098</c:v>
                </c:pt>
                <c:pt idx="68238">
                  <c:v>0.98596102568729505</c:v>
                </c:pt>
                <c:pt idx="68239">
                  <c:v>0.98594995873253799</c:v>
                </c:pt>
                <c:pt idx="68240">
                  <c:v>0.98599563669276802</c:v>
                </c:pt>
                <c:pt idx="68241">
                  <c:v>0.98608097922618898</c:v>
                </c:pt>
                <c:pt idx="68242">
                  <c:v>0.98591810718731399</c:v>
                </c:pt>
                <c:pt idx="68243">
                  <c:v>0.98606410605097194</c:v>
                </c:pt>
                <c:pt idx="68244">
                  <c:v>0.98586594666119998</c:v>
                </c:pt>
                <c:pt idx="68245">
                  <c:v>0.98605293452170395</c:v>
                </c:pt>
                <c:pt idx="68246">
                  <c:v>0.98593449607881001</c:v>
                </c:pt>
                <c:pt idx="68247">
                  <c:v>0.98601781142760303</c:v>
                </c:pt>
                <c:pt idx="68248">
                  <c:v>0.98591484615297398</c:v>
                </c:pt>
                <c:pt idx="68249">
                  <c:v>0.98605280085409597</c:v>
                </c:pt>
                <c:pt idx="68250">
                  <c:v>0.98591250162906496</c:v>
                </c:pt>
                <c:pt idx="68251">
                  <c:v>0.98599232839689099</c:v>
                </c:pt>
                <c:pt idx="68252">
                  <c:v>0.98585940067773403</c:v>
                </c:pt>
                <c:pt idx="68253">
                  <c:v>0.98601350986366998</c:v>
                </c:pt>
                <c:pt idx="68254">
                  <c:v>0.98600081161111297</c:v>
                </c:pt>
                <c:pt idx="68255">
                  <c:v>0.98601651371577503</c:v>
                </c:pt>
                <c:pt idx="68256">
                  <c:v>0.98590102597359197</c:v>
                </c:pt>
                <c:pt idx="68257">
                  <c:v>0.98597421480869996</c:v>
                </c:pt>
                <c:pt idx="68258">
                  <c:v>0.98605288186100004</c:v>
                </c:pt>
                <c:pt idx="68259">
                  <c:v>0.98609713888694706</c:v>
                </c:pt>
                <c:pt idx="68260">
                  <c:v>0.98598506163253696</c:v>
                </c:pt>
                <c:pt idx="68261">
                  <c:v>0.98590455533544696</c:v>
                </c:pt>
                <c:pt idx="68262">
                  <c:v>0.98600596847570499</c:v>
                </c:pt>
                <c:pt idx="68263">
                  <c:v>0.98597970901384602</c:v>
                </c:pt>
                <c:pt idx="68264">
                  <c:v>0.98604568206788601</c:v>
                </c:pt>
                <c:pt idx="68265">
                  <c:v>0.98593225995282296</c:v>
                </c:pt>
                <c:pt idx="68266">
                  <c:v>0.98600881942496699</c:v>
                </c:pt>
                <c:pt idx="68267">
                  <c:v>0.98596857171191998</c:v>
                </c:pt>
                <c:pt idx="68268">
                  <c:v>0.98608863648414902</c:v>
                </c:pt>
                <c:pt idx="68269">
                  <c:v>0.98586052584019501</c:v>
                </c:pt>
                <c:pt idx="68270">
                  <c:v>0.98584097182371</c:v>
                </c:pt>
                <c:pt idx="68271">
                  <c:v>0.98605798476128403</c:v>
                </c:pt>
                <c:pt idx="68272">
                  <c:v>0.98590420289017999</c:v>
                </c:pt>
                <c:pt idx="68273">
                  <c:v>0.98600209161132302</c:v>
                </c:pt>
                <c:pt idx="68274">
                  <c:v>0.98595440873559104</c:v>
                </c:pt>
                <c:pt idx="68275">
                  <c:v>0.98608533560101896</c:v>
                </c:pt>
                <c:pt idx="68276">
                  <c:v>0.98592808249109598</c:v>
                </c:pt>
                <c:pt idx="68277">
                  <c:v>0.98598290902534802</c:v>
                </c:pt>
                <c:pt idx="68278">
                  <c:v>0.98592200475472103</c:v>
                </c:pt>
                <c:pt idx="68279">
                  <c:v>0.985949070118321</c:v>
                </c:pt>
                <c:pt idx="68280">
                  <c:v>0.98603391165996501</c:v>
                </c:pt>
                <c:pt idx="68281">
                  <c:v>0.98600671323370503</c:v>
                </c:pt>
                <c:pt idx="68282">
                  <c:v>0.98605211843942098</c:v>
                </c:pt>
                <c:pt idx="68283">
                  <c:v>0.98580880107292101</c:v>
                </c:pt>
                <c:pt idx="68284">
                  <c:v>0.98596653604700102</c:v>
                </c:pt>
                <c:pt idx="68285">
                  <c:v>0.985906280642732</c:v>
                </c:pt>
                <c:pt idx="68286">
                  <c:v>0.98594972131527703</c:v>
                </c:pt>
                <c:pt idx="68287">
                  <c:v>0.98598019467370501</c:v>
                </c:pt>
                <c:pt idx="68288">
                  <c:v>0.98598973805302503</c:v>
                </c:pt>
                <c:pt idx="68289">
                  <c:v>0.98601573268640696</c:v>
                </c:pt>
                <c:pt idx="68290">
                  <c:v>0.98585929128364003</c:v>
                </c:pt>
                <c:pt idx="68291">
                  <c:v>0.98600954866332402</c:v>
                </c:pt>
                <c:pt idx="68292">
                  <c:v>0.98588074505412804</c:v>
                </c:pt>
                <c:pt idx="68293">
                  <c:v>0.98606375412991898</c:v>
                </c:pt>
                <c:pt idx="68294">
                  <c:v>0.98594715513600395</c:v>
                </c:pt>
                <c:pt idx="68295">
                  <c:v>0.98601449557066401</c:v>
                </c:pt>
                <c:pt idx="68296">
                  <c:v>0.98588310087301501</c:v>
                </c:pt>
                <c:pt idx="68297">
                  <c:v>0.98598431206993498</c:v>
                </c:pt>
                <c:pt idx="68298">
                  <c:v>0.98593998477584999</c:v>
                </c:pt>
                <c:pt idx="68299">
                  <c:v>0.98596342356139599</c:v>
                </c:pt>
                <c:pt idx="68300">
                  <c:v>0.98602347420728798</c:v>
                </c:pt>
                <c:pt idx="68301">
                  <c:v>0.98595575156313298</c:v>
                </c:pt>
                <c:pt idx="68302">
                  <c:v>0.98594324237355602</c:v>
                </c:pt>
                <c:pt idx="68303">
                  <c:v>0.98605235119566403</c:v>
                </c:pt>
                <c:pt idx="68304">
                  <c:v>0.98585437282406596</c:v>
                </c:pt>
                <c:pt idx="68305">
                  <c:v>0.98604224581762601</c:v>
                </c:pt>
                <c:pt idx="68306">
                  <c:v>0.98598480911005304</c:v>
                </c:pt>
                <c:pt idx="68307">
                  <c:v>0.98609277845459897</c:v>
                </c:pt>
                <c:pt idx="68308">
                  <c:v>0.98597013888469798</c:v>
                </c:pt>
                <c:pt idx="68309">
                  <c:v>0.98593384699033904</c:v>
                </c:pt>
                <c:pt idx="68310">
                  <c:v>0.98596385385698704</c:v>
                </c:pt>
                <c:pt idx="68311">
                  <c:v>0.98599376176463305</c:v>
                </c:pt>
                <c:pt idx="68312">
                  <c:v>0.98597330241897196</c:v>
                </c:pt>
                <c:pt idx="68313">
                  <c:v>0.98593830291762896</c:v>
                </c:pt>
                <c:pt idx="68314">
                  <c:v>0.98588580845206597</c:v>
                </c:pt>
                <c:pt idx="68315">
                  <c:v>0.98597238487663996</c:v>
                </c:pt>
                <c:pt idx="68316">
                  <c:v>0.98605582328114305</c:v>
                </c:pt>
                <c:pt idx="68317">
                  <c:v>0.98596486382015003</c:v>
                </c:pt>
                <c:pt idx="68318">
                  <c:v>0.98589352536464803</c:v>
                </c:pt>
                <c:pt idx="68319">
                  <c:v>0.98599131223924197</c:v>
                </c:pt>
                <c:pt idx="68320">
                  <c:v>0.98594906322504605</c:v>
                </c:pt>
                <c:pt idx="68321">
                  <c:v>0.98594922174760402</c:v>
                </c:pt>
                <c:pt idx="68322">
                  <c:v>0.98589966194740897</c:v>
                </c:pt>
                <c:pt idx="68323">
                  <c:v>0.98588270376393095</c:v>
                </c:pt>
                <c:pt idx="68324">
                  <c:v>0.98602008445988598</c:v>
                </c:pt>
                <c:pt idx="68325">
                  <c:v>0.98604761567043997</c:v>
                </c:pt>
                <c:pt idx="68326">
                  <c:v>0.98598680100734604</c:v>
                </c:pt>
                <c:pt idx="68327">
                  <c:v>0.98594172458648399</c:v>
                </c:pt>
                <c:pt idx="68328">
                  <c:v>0.98597697160989695</c:v>
                </c:pt>
                <c:pt idx="68329">
                  <c:v>0.98607543308058798</c:v>
                </c:pt>
                <c:pt idx="68330">
                  <c:v>0.985937525700472</c:v>
                </c:pt>
                <c:pt idx="68331">
                  <c:v>0.98589304548152101</c:v>
                </c:pt>
                <c:pt idx="68332">
                  <c:v>0.98602377064568703</c:v>
                </c:pt>
                <c:pt idx="68333">
                  <c:v>0.98600065411865001</c:v>
                </c:pt>
                <c:pt idx="68334">
                  <c:v>0.98590318187514303</c:v>
                </c:pt>
                <c:pt idx="68335">
                  <c:v>0.98599885291370704</c:v>
                </c:pt>
                <c:pt idx="68336">
                  <c:v>0.98593323135119404</c:v>
                </c:pt>
                <c:pt idx="68337">
                  <c:v>0.98601044946046601</c:v>
                </c:pt>
                <c:pt idx="68338">
                  <c:v>0.98605162974535099</c:v>
                </c:pt>
                <c:pt idx="68339">
                  <c:v>0.98598896735327402</c:v>
                </c:pt>
                <c:pt idx="68340">
                  <c:v>0.98599701450057597</c:v>
                </c:pt>
                <c:pt idx="68341">
                  <c:v>0.98604738372482703</c:v>
                </c:pt>
                <c:pt idx="68342">
                  <c:v>0.985959328711565</c:v>
                </c:pt>
                <c:pt idx="68343">
                  <c:v>0.98598547379297796</c:v>
                </c:pt>
                <c:pt idx="68344">
                  <c:v>0.98586611877206498</c:v>
                </c:pt>
                <c:pt idx="68345">
                  <c:v>0.98594052796893294</c:v>
                </c:pt>
                <c:pt idx="68346">
                  <c:v>0.98599390375030405</c:v>
                </c:pt>
                <c:pt idx="68347">
                  <c:v>0.98605624273023096</c:v>
                </c:pt>
                <c:pt idx="68348">
                  <c:v>0.98588510227919801</c:v>
                </c:pt>
                <c:pt idx="68349">
                  <c:v>0.98593886051533097</c:v>
                </c:pt>
                <c:pt idx="68350">
                  <c:v>0.98609131977773601</c:v>
                </c:pt>
                <c:pt idx="68351">
                  <c:v>0.98588100634989995</c:v>
                </c:pt>
                <c:pt idx="68352">
                  <c:v>0.98605853809536603</c:v>
                </c:pt>
                <c:pt idx="68353">
                  <c:v>0.98603977706218404</c:v>
                </c:pt>
                <c:pt idx="68354">
                  <c:v>0.98604781108112705</c:v>
                </c:pt>
                <c:pt idx="68355">
                  <c:v>0.98598881987010401</c:v>
                </c:pt>
                <c:pt idx="68356">
                  <c:v>0.98584955936396901</c:v>
                </c:pt>
                <c:pt idx="68357">
                  <c:v>0.98585467404662996</c:v>
                </c:pt>
                <c:pt idx="68358">
                  <c:v>0.985934582869745</c:v>
                </c:pt>
                <c:pt idx="68359">
                  <c:v>0.98599812338505699</c:v>
                </c:pt>
                <c:pt idx="68360">
                  <c:v>0.98592815175666004</c:v>
                </c:pt>
                <c:pt idx="68361">
                  <c:v>0.98597564245647396</c:v>
                </c:pt>
                <c:pt idx="68362">
                  <c:v>0.98589637995181001</c:v>
                </c:pt>
                <c:pt idx="68363">
                  <c:v>0.98591082281887898</c:v>
                </c:pt>
                <c:pt idx="68364">
                  <c:v>0.98604421392451702</c:v>
                </c:pt>
                <c:pt idx="68365">
                  <c:v>0.98590092992127998</c:v>
                </c:pt>
                <c:pt idx="68366">
                  <c:v>0.98605305994701498</c:v>
                </c:pt>
                <c:pt idx="68367">
                  <c:v>0.98589225769932698</c:v>
                </c:pt>
                <c:pt idx="68368">
                  <c:v>0.98598205274669604</c:v>
                </c:pt>
                <c:pt idx="68369">
                  <c:v>0.98592837935302402</c:v>
                </c:pt>
                <c:pt idx="68370">
                  <c:v>0.98598365783157804</c:v>
                </c:pt>
                <c:pt idx="68371">
                  <c:v>0.98594967721514903</c:v>
                </c:pt>
                <c:pt idx="68372">
                  <c:v>0.98602030098080595</c:v>
                </c:pt>
                <c:pt idx="68373">
                  <c:v>0.98587861075488803</c:v>
                </c:pt>
                <c:pt idx="68374">
                  <c:v>0.985904244456972</c:v>
                </c:pt>
                <c:pt idx="68375">
                  <c:v>0.98585573973253504</c:v>
                </c:pt>
                <c:pt idx="68376">
                  <c:v>0.985976272420094</c:v>
                </c:pt>
                <c:pt idx="68377">
                  <c:v>0.98597133682085203</c:v>
                </c:pt>
                <c:pt idx="68378">
                  <c:v>0.98606482985046695</c:v>
                </c:pt>
                <c:pt idx="68379">
                  <c:v>0.98597855762013198</c:v>
                </c:pt>
                <c:pt idx="68380">
                  <c:v>0.98603716094826799</c:v>
                </c:pt>
                <c:pt idx="68381">
                  <c:v>0.98602317538244899</c:v>
                </c:pt>
                <c:pt idx="68382">
                  <c:v>0.98602138877468903</c:v>
                </c:pt>
                <c:pt idx="68383">
                  <c:v>0.985999393730979</c:v>
                </c:pt>
                <c:pt idx="68384">
                  <c:v>0.98602528778805898</c:v>
                </c:pt>
                <c:pt idx="68385">
                  <c:v>0.98598513561426504</c:v>
                </c:pt>
                <c:pt idx="68386">
                  <c:v>0.98595699020987604</c:v>
                </c:pt>
                <c:pt idx="68387">
                  <c:v>0.98606188845378395</c:v>
                </c:pt>
                <c:pt idx="68388">
                  <c:v>0.98586539236846804</c:v>
                </c:pt>
                <c:pt idx="68389">
                  <c:v>0.98609150127368295</c:v>
                </c:pt>
                <c:pt idx="68390">
                  <c:v>0.98598577607090498</c:v>
                </c:pt>
                <c:pt idx="68391">
                  <c:v>0.98591351917798398</c:v>
                </c:pt>
                <c:pt idx="68392">
                  <c:v>0.98603108899556402</c:v>
                </c:pt>
                <c:pt idx="68393">
                  <c:v>0.98588417923667304</c:v>
                </c:pt>
                <c:pt idx="68394">
                  <c:v>0.98599624116096596</c:v>
                </c:pt>
                <c:pt idx="68395">
                  <c:v>0.98583667501032102</c:v>
                </c:pt>
                <c:pt idx="68396">
                  <c:v>0.98602451939410896</c:v>
                </c:pt>
                <c:pt idx="68397">
                  <c:v>0.98585889435209995</c:v>
                </c:pt>
                <c:pt idx="68398">
                  <c:v>0.98604791424958305</c:v>
                </c:pt>
                <c:pt idx="68399">
                  <c:v>0.98591928904021298</c:v>
                </c:pt>
                <c:pt idx="68400">
                  <c:v>0.98601052261766897</c:v>
                </c:pt>
                <c:pt idx="68401">
                  <c:v>0.98596802232157499</c:v>
                </c:pt>
                <c:pt idx="68402">
                  <c:v>0.98608076078986395</c:v>
                </c:pt>
                <c:pt idx="68403">
                  <c:v>0.98602170820038104</c:v>
                </c:pt>
                <c:pt idx="68404">
                  <c:v>0.98600926079595796</c:v>
                </c:pt>
                <c:pt idx="68405">
                  <c:v>0.98598863193473296</c:v>
                </c:pt>
                <c:pt idx="68406">
                  <c:v>0.985939240296964</c:v>
                </c:pt>
                <c:pt idx="68407">
                  <c:v>0.98595558186889398</c:v>
                </c:pt>
                <c:pt idx="68408">
                  <c:v>0.98593421526332603</c:v>
                </c:pt>
                <c:pt idx="68409">
                  <c:v>0.98598364751127998</c:v>
                </c:pt>
                <c:pt idx="68410">
                  <c:v>0.98603397820567096</c:v>
                </c:pt>
                <c:pt idx="68411">
                  <c:v>0.98596286045668002</c:v>
                </c:pt>
                <c:pt idx="68412">
                  <c:v>0.98591279601792503</c:v>
                </c:pt>
                <c:pt idx="68413">
                  <c:v>0.98595595899089195</c:v>
                </c:pt>
                <c:pt idx="68414">
                  <c:v>0.98596856531476096</c:v>
                </c:pt>
                <c:pt idx="68415">
                  <c:v>0.98595011366764695</c:v>
                </c:pt>
                <c:pt idx="68416">
                  <c:v>0.98592083089724103</c:v>
                </c:pt>
                <c:pt idx="68417">
                  <c:v>0.98590224882863498</c:v>
                </c:pt>
                <c:pt idx="68418">
                  <c:v>0.98605837885542302</c:v>
                </c:pt>
                <c:pt idx="68419">
                  <c:v>0.9858939934666</c:v>
                </c:pt>
                <c:pt idx="68420">
                  <c:v>0.98595449054046602</c:v>
                </c:pt>
                <c:pt idx="68421">
                  <c:v>0.98592803667430995</c:v>
                </c:pt>
                <c:pt idx="68422">
                  <c:v>0.98602225042477698</c:v>
                </c:pt>
                <c:pt idx="68423">
                  <c:v>0.98596004480684396</c:v>
                </c:pt>
                <c:pt idx="68424">
                  <c:v>0.98599464162082595</c:v>
                </c:pt>
                <c:pt idx="68425">
                  <c:v>0.98588825279291004</c:v>
                </c:pt>
                <c:pt idx="68426">
                  <c:v>0.98599510157989501</c:v>
                </c:pt>
                <c:pt idx="68427">
                  <c:v>0.98607510506441998</c:v>
                </c:pt>
                <c:pt idx="68428">
                  <c:v>0.98608702104368795</c:v>
                </c:pt>
                <c:pt idx="68429">
                  <c:v>0.98605535426416802</c:v>
                </c:pt>
                <c:pt idx="68430">
                  <c:v>0.98599766708290104</c:v>
                </c:pt>
                <c:pt idx="68431">
                  <c:v>0.98589750961147304</c:v>
                </c:pt>
                <c:pt idx="68432">
                  <c:v>0.98591657879556904</c:v>
                </c:pt>
                <c:pt idx="68433">
                  <c:v>0.98595452368070902</c:v>
                </c:pt>
                <c:pt idx="68434">
                  <c:v>0.98600653153722295</c:v>
                </c:pt>
                <c:pt idx="68435">
                  <c:v>0.98589738671386495</c:v>
                </c:pt>
                <c:pt idx="68436">
                  <c:v>0.985985295698802</c:v>
                </c:pt>
                <c:pt idx="68437">
                  <c:v>0.98586465703705894</c:v>
                </c:pt>
                <c:pt idx="68438">
                  <c:v>0.98603067224869301</c:v>
                </c:pt>
                <c:pt idx="68439">
                  <c:v>0.98601519483806599</c:v>
                </c:pt>
                <c:pt idx="68440">
                  <c:v>0.98606470936060897</c:v>
                </c:pt>
                <c:pt idx="68441">
                  <c:v>0.98603669432241503</c:v>
                </c:pt>
                <c:pt idx="68442">
                  <c:v>0.98586132731029297</c:v>
                </c:pt>
                <c:pt idx="68443">
                  <c:v>0.98599647270027602</c:v>
                </c:pt>
                <c:pt idx="68444">
                  <c:v>0.98597957552923099</c:v>
                </c:pt>
                <c:pt idx="68445">
                  <c:v>0.98593808768093405</c:v>
                </c:pt>
                <c:pt idx="68446">
                  <c:v>0.98596184479653004</c:v>
                </c:pt>
                <c:pt idx="68447">
                  <c:v>0.98590199225541297</c:v>
                </c:pt>
                <c:pt idx="68448">
                  <c:v>0.98592748842348699</c:v>
                </c:pt>
                <c:pt idx="68449">
                  <c:v>0.98603123260054804</c:v>
                </c:pt>
                <c:pt idx="68450">
                  <c:v>0.98606435126625203</c:v>
                </c:pt>
                <c:pt idx="68451">
                  <c:v>0.98596142914482199</c:v>
                </c:pt>
                <c:pt idx="68452">
                  <c:v>0.98596244433563096</c:v>
                </c:pt>
                <c:pt idx="68453">
                  <c:v>0.98602846782213105</c:v>
                </c:pt>
                <c:pt idx="68454">
                  <c:v>0.98605588534613098</c:v>
                </c:pt>
                <c:pt idx="68455">
                  <c:v>0.98583465021939198</c:v>
                </c:pt>
                <c:pt idx="68456">
                  <c:v>0.98600584743057595</c:v>
                </c:pt>
                <c:pt idx="68457">
                  <c:v>0.98583511741190999</c:v>
                </c:pt>
                <c:pt idx="68458">
                  <c:v>0.98607218511408301</c:v>
                </c:pt>
                <c:pt idx="68459">
                  <c:v>0.98593152362209802</c:v>
                </c:pt>
                <c:pt idx="68460">
                  <c:v>0.98597933142037397</c:v>
                </c:pt>
                <c:pt idx="68461">
                  <c:v>0.98607916476897195</c:v>
                </c:pt>
                <c:pt idx="68462">
                  <c:v>0.98591671411190096</c:v>
                </c:pt>
                <c:pt idx="68463">
                  <c:v>0.98595416811119796</c:v>
                </c:pt>
                <c:pt idx="68464">
                  <c:v>0.98589136498833696</c:v>
                </c:pt>
                <c:pt idx="68465">
                  <c:v>0.98595596403219798</c:v>
                </c:pt>
                <c:pt idx="68466">
                  <c:v>0.98601535231931403</c:v>
                </c:pt>
                <c:pt idx="68467">
                  <c:v>0.98588992426906397</c:v>
                </c:pt>
                <c:pt idx="68468">
                  <c:v>0.98598767771419904</c:v>
                </c:pt>
                <c:pt idx="68469">
                  <c:v>0.98607182624434198</c:v>
                </c:pt>
                <c:pt idx="68470">
                  <c:v>0.98592070550338295</c:v>
                </c:pt>
                <c:pt idx="68471">
                  <c:v>0.98593914935222604</c:v>
                </c:pt>
                <c:pt idx="68472">
                  <c:v>0.98582222172827005</c:v>
                </c:pt>
                <c:pt idx="68473">
                  <c:v>0.98602915510011102</c:v>
                </c:pt>
                <c:pt idx="68474">
                  <c:v>0.98593640202501198</c:v>
                </c:pt>
                <c:pt idx="68475">
                  <c:v>0.98594386659665501</c:v>
                </c:pt>
                <c:pt idx="68476">
                  <c:v>0.98584721775800499</c:v>
                </c:pt>
                <c:pt idx="68477">
                  <c:v>0.98601629074240005</c:v>
                </c:pt>
                <c:pt idx="68478">
                  <c:v>0.98601844868689903</c:v>
                </c:pt>
                <c:pt idx="68479">
                  <c:v>0.98597651610308101</c:v>
                </c:pt>
                <c:pt idx="68480">
                  <c:v>0.98591704371910804</c:v>
                </c:pt>
                <c:pt idx="68481">
                  <c:v>0.98598642585666396</c:v>
                </c:pt>
                <c:pt idx="68482">
                  <c:v>0.98597268105750902</c:v>
                </c:pt>
                <c:pt idx="68483">
                  <c:v>0.98593473216754102</c:v>
                </c:pt>
                <c:pt idx="68484">
                  <c:v>0.98583841484634605</c:v>
                </c:pt>
                <c:pt idx="68485">
                  <c:v>0.98596231604900597</c:v>
                </c:pt>
                <c:pt idx="68486">
                  <c:v>0.98590960568528796</c:v>
                </c:pt>
                <c:pt idx="68487">
                  <c:v>0.98598564915306997</c:v>
                </c:pt>
                <c:pt idx="68488">
                  <c:v>0.98609044303145899</c:v>
                </c:pt>
                <c:pt idx="68489">
                  <c:v>0.98602487886377299</c:v>
                </c:pt>
                <c:pt idx="68490">
                  <c:v>0.98585164027679495</c:v>
                </c:pt>
                <c:pt idx="68491">
                  <c:v>0.985906321107897</c:v>
                </c:pt>
                <c:pt idx="68492">
                  <c:v>0.98598534050504405</c:v>
                </c:pt>
                <c:pt idx="68493">
                  <c:v>0.98597714100036205</c:v>
                </c:pt>
                <c:pt idx="68494">
                  <c:v>0.98604916817632005</c:v>
                </c:pt>
                <c:pt idx="68495">
                  <c:v>0.98586944570471702</c:v>
                </c:pt>
                <c:pt idx="68496">
                  <c:v>0.98601031753771595</c:v>
                </c:pt>
                <c:pt idx="68497">
                  <c:v>0.98596055430368601</c:v>
                </c:pt>
                <c:pt idx="68498">
                  <c:v>0.98603054282776303</c:v>
                </c:pt>
                <c:pt idx="68499">
                  <c:v>0.98587382015119696</c:v>
                </c:pt>
                <c:pt idx="68500">
                  <c:v>0.98595395978706302</c:v>
                </c:pt>
                <c:pt idx="68501">
                  <c:v>0.98600077837203604</c:v>
                </c:pt>
                <c:pt idx="68502">
                  <c:v>0.98610491281175205</c:v>
                </c:pt>
                <c:pt idx="68503">
                  <c:v>0.98584146748896395</c:v>
                </c:pt>
                <c:pt idx="68504">
                  <c:v>0.98593871874705497</c:v>
                </c:pt>
                <c:pt idx="68505">
                  <c:v>0.98593131227512998</c:v>
                </c:pt>
                <c:pt idx="68506">
                  <c:v>0.985968235870751</c:v>
                </c:pt>
                <c:pt idx="68507">
                  <c:v>0.98594291225415198</c:v>
                </c:pt>
                <c:pt idx="68508">
                  <c:v>0.98595879487566895</c:v>
                </c:pt>
                <c:pt idx="68509">
                  <c:v>0.98600777636540604</c:v>
                </c:pt>
                <c:pt idx="68510">
                  <c:v>0.98592229400020104</c:v>
                </c:pt>
                <c:pt idx="68511">
                  <c:v>0.98592154403784404</c:v>
                </c:pt>
                <c:pt idx="68512">
                  <c:v>0.98585108147831901</c:v>
                </c:pt>
                <c:pt idx="68513">
                  <c:v>0.98593483699971896</c:v>
                </c:pt>
                <c:pt idx="68514">
                  <c:v>0.98595492633820403</c:v>
                </c:pt>
                <c:pt idx="68515">
                  <c:v>0.98598429035625901</c:v>
                </c:pt>
                <c:pt idx="68516">
                  <c:v>0.98605809179668102</c:v>
                </c:pt>
                <c:pt idx="68517">
                  <c:v>0.98595066603024994</c:v>
                </c:pt>
                <c:pt idx="68518">
                  <c:v>0.98591415363895496</c:v>
                </c:pt>
                <c:pt idx="68519">
                  <c:v>0.986035541791911</c:v>
                </c:pt>
                <c:pt idx="68520">
                  <c:v>0.98579512227049804</c:v>
                </c:pt>
                <c:pt idx="68521">
                  <c:v>0.98596139861712895</c:v>
                </c:pt>
                <c:pt idx="68522">
                  <c:v>0.98593676990976498</c:v>
                </c:pt>
                <c:pt idx="68523">
                  <c:v>0.98595219252556399</c:v>
                </c:pt>
                <c:pt idx="68524">
                  <c:v>0.985970785313248</c:v>
                </c:pt>
                <c:pt idx="68525">
                  <c:v>0.98591493795894602</c:v>
                </c:pt>
                <c:pt idx="68526">
                  <c:v>0.98595955654863099</c:v>
                </c:pt>
                <c:pt idx="68527">
                  <c:v>0.98595631621308299</c:v>
                </c:pt>
                <c:pt idx="68528">
                  <c:v>0.98597605128282495</c:v>
                </c:pt>
                <c:pt idx="68529">
                  <c:v>0.98592296019624104</c:v>
                </c:pt>
                <c:pt idx="68530">
                  <c:v>0.98599340744525199</c:v>
                </c:pt>
                <c:pt idx="68531">
                  <c:v>0.98602307016847901</c:v>
                </c:pt>
                <c:pt idx="68532">
                  <c:v>0.98597455319190497</c:v>
                </c:pt>
                <c:pt idx="68533">
                  <c:v>0.98595421830341401</c:v>
                </c:pt>
                <c:pt idx="68534">
                  <c:v>0.98589051458841004</c:v>
                </c:pt>
                <c:pt idx="68535">
                  <c:v>0.98596128183294496</c:v>
                </c:pt>
                <c:pt idx="68536">
                  <c:v>0.98597157040082095</c:v>
                </c:pt>
                <c:pt idx="68537">
                  <c:v>0.98607878968580998</c:v>
                </c:pt>
                <c:pt idx="68538">
                  <c:v>0.98597410593103296</c:v>
                </c:pt>
                <c:pt idx="68539">
                  <c:v>0.98607966441402695</c:v>
                </c:pt>
                <c:pt idx="68540">
                  <c:v>0.98588231779666202</c:v>
                </c:pt>
                <c:pt idx="68541">
                  <c:v>0.98594864123186698</c:v>
                </c:pt>
                <c:pt idx="68542">
                  <c:v>0.98596663349660296</c:v>
                </c:pt>
                <c:pt idx="68543">
                  <c:v>0.98604542446001797</c:v>
                </c:pt>
                <c:pt idx="68544">
                  <c:v>0.98595985844725598</c:v>
                </c:pt>
                <c:pt idx="68545">
                  <c:v>0.986072333427367</c:v>
                </c:pt>
                <c:pt idx="68546">
                  <c:v>0.98601429381656303</c:v>
                </c:pt>
                <c:pt idx="68547">
                  <c:v>0.98600668816675296</c:v>
                </c:pt>
                <c:pt idx="68548">
                  <c:v>0.98601557517149796</c:v>
                </c:pt>
                <c:pt idx="68549">
                  <c:v>0.985903277130181</c:v>
                </c:pt>
                <c:pt idx="68550">
                  <c:v>0.986041137977969</c:v>
                </c:pt>
                <c:pt idx="68551">
                  <c:v>0.98592299380322002</c:v>
                </c:pt>
                <c:pt idx="68552">
                  <c:v>0.98605986178548799</c:v>
                </c:pt>
                <c:pt idx="68553">
                  <c:v>0.98594182571210198</c:v>
                </c:pt>
                <c:pt idx="68554">
                  <c:v>0.985851061156237</c:v>
                </c:pt>
                <c:pt idx="68555">
                  <c:v>0.98603024021171903</c:v>
                </c:pt>
                <c:pt idx="68556">
                  <c:v>0.985905882236912</c:v>
                </c:pt>
                <c:pt idx="68557">
                  <c:v>0.98595847435931605</c:v>
                </c:pt>
                <c:pt idx="68558">
                  <c:v>0.98601263420918805</c:v>
                </c:pt>
                <c:pt idx="68559">
                  <c:v>0.98598307054652001</c:v>
                </c:pt>
                <c:pt idx="68560">
                  <c:v>0.98594025489256598</c:v>
                </c:pt>
                <c:pt idx="68561">
                  <c:v>0.98603830736993503</c:v>
                </c:pt>
                <c:pt idx="68562">
                  <c:v>0.986079974861232</c:v>
                </c:pt>
                <c:pt idx="68563">
                  <c:v>0.98594178279980504</c:v>
                </c:pt>
                <c:pt idx="68564">
                  <c:v>0.986015932683453</c:v>
                </c:pt>
                <c:pt idx="68565">
                  <c:v>0.98596475164413999</c:v>
                </c:pt>
                <c:pt idx="68566">
                  <c:v>0.98600525229884095</c:v>
                </c:pt>
                <c:pt idx="68567">
                  <c:v>0.98608586699259304</c:v>
                </c:pt>
                <c:pt idx="68568">
                  <c:v>0.98610058242264598</c:v>
                </c:pt>
                <c:pt idx="68569">
                  <c:v>0.98597074008267904</c:v>
                </c:pt>
                <c:pt idx="68570">
                  <c:v>0.98598215594697103</c:v>
                </c:pt>
                <c:pt idx="68571">
                  <c:v>0.98594544494008796</c:v>
                </c:pt>
                <c:pt idx="68572">
                  <c:v>0.98592725895181599</c:v>
                </c:pt>
                <c:pt idx="68573">
                  <c:v>0.98600670128758305</c:v>
                </c:pt>
                <c:pt idx="68574">
                  <c:v>0.98597785522406201</c:v>
                </c:pt>
                <c:pt idx="68575">
                  <c:v>0.98599908490589905</c:v>
                </c:pt>
                <c:pt idx="68576">
                  <c:v>0.98588776127715805</c:v>
                </c:pt>
                <c:pt idx="68577">
                  <c:v>0.98600196282532804</c:v>
                </c:pt>
                <c:pt idx="68578">
                  <c:v>0.98593558268961501</c:v>
                </c:pt>
                <c:pt idx="68579">
                  <c:v>0.98602791856459104</c:v>
                </c:pt>
                <c:pt idx="68580">
                  <c:v>0.98598055224627001</c:v>
                </c:pt>
                <c:pt idx="68581">
                  <c:v>0.986065839208221</c:v>
                </c:pt>
                <c:pt idx="68582">
                  <c:v>0.98592870470637495</c:v>
                </c:pt>
                <c:pt idx="68583">
                  <c:v>0.98592943364556096</c:v>
                </c:pt>
                <c:pt idx="68584">
                  <c:v>0.98596787775343198</c:v>
                </c:pt>
                <c:pt idx="68585">
                  <c:v>0.985949926565028</c:v>
                </c:pt>
                <c:pt idx="68586">
                  <c:v>0.98606435840114903</c:v>
                </c:pt>
                <c:pt idx="68587">
                  <c:v>0.98599534809287903</c:v>
                </c:pt>
                <c:pt idx="68588">
                  <c:v>0.98590703073929098</c:v>
                </c:pt>
                <c:pt idx="68589">
                  <c:v>0.98579563432312201</c:v>
                </c:pt>
                <c:pt idx="68590">
                  <c:v>0.985997218522074</c:v>
                </c:pt>
                <c:pt idx="68591">
                  <c:v>0.98592940766220805</c:v>
                </c:pt>
                <c:pt idx="68592">
                  <c:v>0.98606172913503198</c:v>
                </c:pt>
                <c:pt idx="68593">
                  <c:v>0.98583163234080895</c:v>
                </c:pt>
                <c:pt idx="68594">
                  <c:v>0.98608183865125598</c:v>
                </c:pt>
                <c:pt idx="68595">
                  <c:v>0.98601864901554603</c:v>
                </c:pt>
                <c:pt idx="68596">
                  <c:v>0.98608569462196904</c:v>
                </c:pt>
                <c:pt idx="68597">
                  <c:v>0.98592588445549501</c:v>
                </c:pt>
                <c:pt idx="68598">
                  <c:v>0.98600104036278302</c:v>
                </c:pt>
                <c:pt idx="68599">
                  <c:v>0.98586969963249205</c:v>
                </c:pt>
                <c:pt idx="68600">
                  <c:v>0.98590552356741701</c:v>
                </c:pt>
                <c:pt idx="68601">
                  <c:v>0.98599403591287005</c:v>
                </c:pt>
                <c:pt idx="68602">
                  <c:v>0.98590446637991003</c:v>
                </c:pt>
                <c:pt idx="68603">
                  <c:v>0.98586939112120797</c:v>
                </c:pt>
                <c:pt idx="68604">
                  <c:v>0.98596153722708701</c:v>
                </c:pt>
                <c:pt idx="68605">
                  <c:v>0.98595819330492696</c:v>
                </c:pt>
                <c:pt idx="68606">
                  <c:v>0.98599245899158505</c:v>
                </c:pt>
                <c:pt idx="68607">
                  <c:v>0.98591513745239301</c:v>
                </c:pt>
                <c:pt idx="68608">
                  <c:v>0.98591854639786303</c:v>
                </c:pt>
                <c:pt idx="68609">
                  <c:v>0.986041604437216</c:v>
                </c:pt>
                <c:pt idx="68610">
                  <c:v>0.98594282700226499</c:v>
                </c:pt>
                <c:pt idx="68611">
                  <c:v>0.98608724572853801</c:v>
                </c:pt>
                <c:pt idx="68612">
                  <c:v>0.98599535560697804</c:v>
                </c:pt>
                <c:pt idx="68613">
                  <c:v>0.98593134189226395</c:v>
                </c:pt>
                <c:pt idx="68614">
                  <c:v>0.98592059764319795</c:v>
                </c:pt>
                <c:pt idx="68615">
                  <c:v>0.98594044170478401</c:v>
                </c:pt>
                <c:pt idx="68616">
                  <c:v>0.98596330196875503</c:v>
                </c:pt>
                <c:pt idx="68617">
                  <c:v>0.98599953985968303</c:v>
                </c:pt>
                <c:pt idx="68618">
                  <c:v>0.98599216722745298</c:v>
                </c:pt>
                <c:pt idx="68619">
                  <c:v>0.98601237073480996</c:v>
                </c:pt>
                <c:pt idx="68620">
                  <c:v>0.98597168035495397</c:v>
                </c:pt>
                <c:pt idx="68621">
                  <c:v>0.98595921647282503</c:v>
                </c:pt>
                <c:pt idx="68622">
                  <c:v>0.98595164637156896</c:v>
                </c:pt>
                <c:pt idx="68623">
                  <c:v>0.98597777142568699</c:v>
                </c:pt>
                <c:pt idx="68624">
                  <c:v>0.98602303084936904</c:v>
                </c:pt>
                <c:pt idx="68625">
                  <c:v>0.98591583745714995</c:v>
                </c:pt>
                <c:pt idx="68626">
                  <c:v>0.98587161088999697</c:v>
                </c:pt>
                <c:pt idx="68627">
                  <c:v>0.98602883399205199</c:v>
                </c:pt>
                <c:pt idx="68628">
                  <c:v>0.98591733508691104</c:v>
                </c:pt>
                <c:pt idx="68629">
                  <c:v>0.98606025390590402</c:v>
                </c:pt>
                <c:pt idx="68630">
                  <c:v>0.98588159685281795</c:v>
                </c:pt>
                <c:pt idx="68631">
                  <c:v>0.985977575207867</c:v>
                </c:pt>
                <c:pt idx="68632">
                  <c:v>0.98594579403720195</c:v>
                </c:pt>
                <c:pt idx="68633">
                  <c:v>0.98603505640620803</c:v>
                </c:pt>
                <c:pt idx="68634">
                  <c:v>0.98592432772462402</c:v>
                </c:pt>
                <c:pt idx="68635">
                  <c:v>0.98603406899691604</c:v>
                </c:pt>
                <c:pt idx="68636">
                  <c:v>0.98588408116950599</c:v>
                </c:pt>
                <c:pt idx="68637">
                  <c:v>0.98593888353770898</c:v>
                </c:pt>
                <c:pt idx="68638">
                  <c:v>0.98599425913280203</c:v>
                </c:pt>
                <c:pt idx="68639">
                  <c:v>0.98603213528112799</c:v>
                </c:pt>
                <c:pt idx="68640">
                  <c:v>0.98594691079615004</c:v>
                </c:pt>
                <c:pt idx="68641">
                  <c:v>0.98594525267834598</c:v>
                </c:pt>
                <c:pt idx="68642">
                  <c:v>0.98586248650737596</c:v>
                </c:pt>
                <c:pt idx="68643">
                  <c:v>0.98599758163284401</c:v>
                </c:pt>
                <c:pt idx="68644">
                  <c:v>0.98600998942909102</c:v>
                </c:pt>
                <c:pt idx="68645">
                  <c:v>0.98597998718934798</c:v>
                </c:pt>
                <c:pt idx="68646">
                  <c:v>0.98599758427162398</c:v>
                </c:pt>
                <c:pt idx="68647">
                  <c:v>0.98587231689857402</c:v>
                </c:pt>
                <c:pt idx="68648">
                  <c:v>0.98601051163967202</c:v>
                </c:pt>
                <c:pt idx="68649">
                  <c:v>0.98590738475273199</c:v>
                </c:pt>
                <c:pt idx="68650">
                  <c:v>0.98598608686440303</c:v>
                </c:pt>
                <c:pt idx="68651">
                  <c:v>0.986001039247419</c:v>
                </c:pt>
                <c:pt idx="68652">
                  <c:v>0.98597219028538097</c:v>
                </c:pt>
                <c:pt idx="68653">
                  <c:v>0.98593556825138096</c:v>
                </c:pt>
                <c:pt idx="68654">
                  <c:v>0.98596547130902301</c:v>
                </c:pt>
                <c:pt idx="68655">
                  <c:v>0.98603752543006495</c:v>
                </c:pt>
                <c:pt idx="68656">
                  <c:v>0.985989843468563</c:v>
                </c:pt>
                <c:pt idx="68657">
                  <c:v>0.98602870868461701</c:v>
                </c:pt>
                <c:pt idx="68658">
                  <c:v>0.98598736120569697</c:v>
                </c:pt>
                <c:pt idx="68659">
                  <c:v>0.98592245825019897</c:v>
                </c:pt>
                <c:pt idx="68660">
                  <c:v>0.98588623798089303</c:v>
                </c:pt>
                <c:pt idx="68661">
                  <c:v>0.98595516899676205</c:v>
                </c:pt>
                <c:pt idx="68662">
                  <c:v>0.98590513449446304</c:v>
                </c:pt>
                <c:pt idx="68663">
                  <c:v>0.98600018165684999</c:v>
                </c:pt>
                <c:pt idx="68664">
                  <c:v>0.98588713391666705</c:v>
                </c:pt>
                <c:pt idx="68665">
                  <c:v>0.98595602932950899</c:v>
                </c:pt>
                <c:pt idx="68666">
                  <c:v>0.98594560243629803</c:v>
                </c:pt>
                <c:pt idx="68667">
                  <c:v>0.98604928598782404</c:v>
                </c:pt>
                <c:pt idx="68668">
                  <c:v>0.98608773719568599</c:v>
                </c:pt>
                <c:pt idx="68669">
                  <c:v>0.98591075684125296</c:v>
                </c:pt>
                <c:pt idx="68670">
                  <c:v>0.98601991685053803</c:v>
                </c:pt>
                <c:pt idx="68671">
                  <c:v>0.98600355662182804</c:v>
                </c:pt>
                <c:pt idx="68672">
                  <c:v>0.98596399119154399</c:v>
                </c:pt>
                <c:pt idx="68673">
                  <c:v>0.98597604474810496</c:v>
                </c:pt>
                <c:pt idx="68674">
                  <c:v>0.98591221631583403</c:v>
                </c:pt>
                <c:pt idx="68675">
                  <c:v>0.98594134372082998</c:v>
                </c:pt>
                <c:pt idx="68676">
                  <c:v>0.98597329220061303</c:v>
                </c:pt>
                <c:pt idx="68677">
                  <c:v>0.98597802708962201</c:v>
                </c:pt>
                <c:pt idx="68678">
                  <c:v>0.98601890429552796</c:v>
                </c:pt>
                <c:pt idx="68679">
                  <c:v>0.98599603375928502</c:v>
                </c:pt>
                <c:pt idx="68680">
                  <c:v>0.98601120247562701</c:v>
                </c:pt>
                <c:pt idx="68681">
                  <c:v>0.98591034273468903</c:v>
                </c:pt>
                <c:pt idx="68682">
                  <c:v>0.98592881960948597</c:v>
                </c:pt>
                <c:pt idx="68683">
                  <c:v>0.98597804107938603</c:v>
                </c:pt>
                <c:pt idx="68684">
                  <c:v>0.98589608973104104</c:v>
                </c:pt>
                <c:pt idx="68685">
                  <c:v>0.98601285519271598</c:v>
                </c:pt>
                <c:pt idx="68686">
                  <c:v>0.986015642163242</c:v>
                </c:pt>
                <c:pt idx="68687">
                  <c:v>0.98606058080016501</c:v>
                </c:pt>
                <c:pt idx="68688">
                  <c:v>0.98590604585161701</c:v>
                </c:pt>
                <c:pt idx="68689">
                  <c:v>0.98598648337885197</c:v>
                </c:pt>
                <c:pt idx="68690">
                  <c:v>0.98588021647159596</c:v>
                </c:pt>
                <c:pt idx="68691">
                  <c:v>0.98593933668201705</c:v>
                </c:pt>
                <c:pt idx="68692">
                  <c:v>0.98587566625547995</c:v>
                </c:pt>
                <c:pt idx="68693">
                  <c:v>0.98598449308261704</c:v>
                </c:pt>
                <c:pt idx="68694">
                  <c:v>0.98598111885400097</c:v>
                </c:pt>
                <c:pt idx="68695">
                  <c:v>0.98596288944058097</c:v>
                </c:pt>
                <c:pt idx="68696">
                  <c:v>0.98593936227574697</c:v>
                </c:pt>
                <c:pt idx="68697">
                  <c:v>0.98604973536898399</c:v>
                </c:pt>
                <c:pt idx="68698">
                  <c:v>0.98599612789401503</c:v>
                </c:pt>
                <c:pt idx="68699">
                  <c:v>0.98605536776587099</c:v>
                </c:pt>
                <c:pt idx="68700">
                  <c:v>0.98595366307300603</c:v>
                </c:pt>
                <c:pt idx="68701">
                  <c:v>0.98600492197635503</c:v>
                </c:pt>
                <c:pt idx="68702">
                  <c:v>0.98600277012898696</c:v>
                </c:pt>
                <c:pt idx="68703">
                  <c:v>0.98595940709794005</c:v>
                </c:pt>
                <c:pt idx="68704">
                  <c:v>0.98590173382978696</c:v>
                </c:pt>
                <c:pt idx="68705">
                  <c:v>0.98602363839256102</c:v>
                </c:pt>
                <c:pt idx="68706">
                  <c:v>0.98596913285026799</c:v>
                </c:pt>
                <c:pt idx="68707">
                  <c:v>0.98590905960047603</c:v>
                </c:pt>
                <c:pt idx="68708">
                  <c:v>0.985826854014626</c:v>
                </c:pt>
                <c:pt idx="68709">
                  <c:v>0.98593885022817496</c:v>
                </c:pt>
                <c:pt idx="68710">
                  <c:v>0.98606389815927797</c:v>
                </c:pt>
                <c:pt idx="68711">
                  <c:v>0.98604295805691899</c:v>
                </c:pt>
                <c:pt idx="68712">
                  <c:v>0.98596396344296</c:v>
                </c:pt>
                <c:pt idx="68713">
                  <c:v>0.98588144784472798</c:v>
                </c:pt>
                <c:pt idx="68714">
                  <c:v>0.98589384813836001</c:v>
                </c:pt>
                <c:pt idx="68715">
                  <c:v>0.98594564594106604</c:v>
                </c:pt>
                <c:pt idx="68716">
                  <c:v>0.98597087671323902</c:v>
                </c:pt>
                <c:pt idx="68717">
                  <c:v>0.98601914609785002</c:v>
                </c:pt>
                <c:pt idx="68718">
                  <c:v>0.98591979465165902</c:v>
                </c:pt>
                <c:pt idx="68719">
                  <c:v>0.98605719739486297</c:v>
                </c:pt>
                <c:pt idx="68720">
                  <c:v>0.98595780746010497</c:v>
                </c:pt>
                <c:pt idx="68721">
                  <c:v>0.98595689760689198</c:v>
                </c:pt>
                <c:pt idx="68722">
                  <c:v>0.98589040439372</c:v>
                </c:pt>
                <c:pt idx="68723">
                  <c:v>0.98598489593801197</c:v>
                </c:pt>
                <c:pt idx="68724">
                  <c:v>0.98600266325139196</c:v>
                </c:pt>
                <c:pt idx="68725">
                  <c:v>0.98590068873178505</c:v>
                </c:pt>
                <c:pt idx="68726">
                  <c:v>0.98600371572616197</c:v>
                </c:pt>
                <c:pt idx="68727">
                  <c:v>0.98591058721401803</c:v>
                </c:pt>
                <c:pt idx="68728">
                  <c:v>0.98596215375007901</c:v>
                </c:pt>
                <c:pt idx="68729">
                  <c:v>0.98605192931094598</c:v>
                </c:pt>
                <c:pt idx="68730">
                  <c:v>0.98589717249667297</c:v>
                </c:pt>
                <c:pt idx="68731">
                  <c:v>0.98586596942954696</c:v>
                </c:pt>
                <c:pt idx="68732">
                  <c:v>0.98596535149687703</c:v>
                </c:pt>
                <c:pt idx="68733">
                  <c:v>0.98590723625410204</c:v>
                </c:pt>
                <c:pt idx="68734">
                  <c:v>0.98589774534769903</c:v>
                </c:pt>
                <c:pt idx="68735">
                  <c:v>0.98594453813549399</c:v>
                </c:pt>
                <c:pt idx="68736">
                  <c:v>0.98594069350069802</c:v>
                </c:pt>
                <c:pt idx="68737">
                  <c:v>0.98607079527826402</c:v>
                </c:pt>
                <c:pt idx="68738">
                  <c:v>0.98594319246469098</c:v>
                </c:pt>
                <c:pt idx="68739">
                  <c:v>0.98599309652702605</c:v>
                </c:pt>
                <c:pt idx="68740">
                  <c:v>0.98592890202402805</c:v>
                </c:pt>
                <c:pt idx="68741">
                  <c:v>0.98590289034620304</c:v>
                </c:pt>
                <c:pt idx="68742">
                  <c:v>0.98616886881370203</c:v>
                </c:pt>
                <c:pt idx="68743">
                  <c:v>0.98593016124522703</c:v>
                </c:pt>
                <c:pt idx="68744">
                  <c:v>0.98596900268935095</c:v>
                </c:pt>
                <c:pt idx="68745">
                  <c:v>0.98578970971876301</c:v>
                </c:pt>
                <c:pt idx="68746">
                  <c:v>0.98606142437713296</c:v>
                </c:pt>
                <c:pt idx="68747">
                  <c:v>0.98592141659605803</c:v>
                </c:pt>
                <c:pt idx="68748">
                  <c:v>0.98600091182268002</c:v>
                </c:pt>
                <c:pt idx="68749">
                  <c:v>0.98583659449118399</c:v>
                </c:pt>
                <c:pt idx="68750">
                  <c:v>0.98593826953644204</c:v>
                </c:pt>
                <c:pt idx="68751">
                  <c:v>0.98594611666757204</c:v>
                </c:pt>
                <c:pt idx="68752">
                  <c:v>0.98594898997120695</c:v>
                </c:pt>
                <c:pt idx="68753">
                  <c:v>0.98587617200599897</c:v>
                </c:pt>
                <c:pt idx="68754">
                  <c:v>0.98597578267163</c:v>
                </c:pt>
                <c:pt idx="68755">
                  <c:v>0.98596307341723699</c:v>
                </c:pt>
                <c:pt idx="68756">
                  <c:v>0.98604888241644695</c:v>
                </c:pt>
                <c:pt idx="68757">
                  <c:v>0.98588288807866797</c:v>
                </c:pt>
                <c:pt idx="68758">
                  <c:v>0.985920373133093</c:v>
                </c:pt>
                <c:pt idx="68759">
                  <c:v>0.98593226113958699</c:v>
                </c:pt>
                <c:pt idx="68760">
                  <c:v>0.98601701802010799</c:v>
                </c:pt>
                <c:pt idx="68761">
                  <c:v>0.98590321227523103</c:v>
                </c:pt>
                <c:pt idx="68762">
                  <c:v>0.98599978686191503</c:v>
                </c:pt>
                <c:pt idx="68763">
                  <c:v>0.98584384558084004</c:v>
                </c:pt>
                <c:pt idx="68764">
                  <c:v>0.98597609704016698</c:v>
                </c:pt>
                <c:pt idx="68765">
                  <c:v>0.98594605143324399</c:v>
                </c:pt>
                <c:pt idx="68766">
                  <c:v>0.98595410477875101</c:v>
                </c:pt>
                <c:pt idx="68767">
                  <c:v>0.98598520567673398</c:v>
                </c:pt>
                <c:pt idx="68768">
                  <c:v>0.98603639704232704</c:v>
                </c:pt>
                <c:pt idx="68769">
                  <c:v>0.98590289728064495</c:v>
                </c:pt>
                <c:pt idx="68770">
                  <c:v>0.98590827427387095</c:v>
                </c:pt>
                <c:pt idx="68771">
                  <c:v>0.98600478444026496</c:v>
                </c:pt>
                <c:pt idx="68772">
                  <c:v>0.98604681522562498</c:v>
                </c:pt>
                <c:pt idx="68773">
                  <c:v>0.98599613401936503</c:v>
                </c:pt>
                <c:pt idx="68774">
                  <c:v>0.98595707330664595</c:v>
                </c:pt>
                <c:pt idx="68775">
                  <c:v>0.98597867700201403</c:v>
                </c:pt>
                <c:pt idx="68776">
                  <c:v>0.98597786093325501</c:v>
                </c:pt>
                <c:pt idx="68777">
                  <c:v>0.985978443778595</c:v>
                </c:pt>
                <c:pt idx="68778">
                  <c:v>0.98610557583005198</c:v>
                </c:pt>
                <c:pt idx="68779">
                  <c:v>0.98595769132009103</c:v>
                </c:pt>
                <c:pt idx="68780">
                  <c:v>0.98596914631129695</c:v>
                </c:pt>
                <c:pt idx="68781">
                  <c:v>0.98600479653416095</c:v>
                </c:pt>
                <c:pt idx="68782">
                  <c:v>0.985910313210551</c:v>
                </c:pt>
                <c:pt idx="68783">
                  <c:v>0.98597790950560904</c:v>
                </c:pt>
                <c:pt idx="68784">
                  <c:v>0.98593870840785902</c:v>
                </c:pt>
                <c:pt idx="68785">
                  <c:v>0.98602193866451604</c:v>
                </c:pt>
                <c:pt idx="68786">
                  <c:v>0.98607271394803797</c:v>
                </c:pt>
                <c:pt idx="68787">
                  <c:v>0.98592340781819698</c:v>
                </c:pt>
                <c:pt idx="68788">
                  <c:v>0.98593622850045803</c:v>
                </c:pt>
                <c:pt idx="68789">
                  <c:v>0.98588974312808098</c:v>
                </c:pt>
                <c:pt idx="68790">
                  <c:v>0.98593597350837503</c:v>
                </c:pt>
                <c:pt idx="68791">
                  <c:v>0.98592438159073104</c:v>
                </c:pt>
                <c:pt idx="68792">
                  <c:v>0.98597964958009798</c:v>
                </c:pt>
                <c:pt idx="68793">
                  <c:v>0.98602623775532705</c:v>
                </c:pt>
                <c:pt idx="68794">
                  <c:v>0.98606039319863004</c:v>
                </c:pt>
                <c:pt idx="68795">
                  <c:v>0.98599760633595601</c:v>
                </c:pt>
                <c:pt idx="68796">
                  <c:v>0.98591151631530705</c:v>
                </c:pt>
                <c:pt idx="68797">
                  <c:v>0.98589457557125404</c:v>
                </c:pt>
                <c:pt idx="68798">
                  <c:v>0.98593038546466005</c:v>
                </c:pt>
                <c:pt idx="68799">
                  <c:v>0.985962868736876</c:v>
                </c:pt>
                <c:pt idx="68800">
                  <c:v>0.98598267618118796</c:v>
                </c:pt>
                <c:pt idx="68801">
                  <c:v>0.98600775929644902</c:v>
                </c:pt>
                <c:pt idx="68802">
                  <c:v>0.98599499697380999</c:v>
                </c:pt>
                <c:pt idx="68803">
                  <c:v>0.985966391217454</c:v>
                </c:pt>
                <c:pt idx="68804">
                  <c:v>0.98614279566167695</c:v>
                </c:pt>
                <c:pt idx="68805">
                  <c:v>0.98594128831004402</c:v>
                </c:pt>
                <c:pt idx="68806">
                  <c:v>0.98598722715889897</c:v>
                </c:pt>
                <c:pt idx="68807">
                  <c:v>0.98600589826243301</c:v>
                </c:pt>
                <c:pt idx="68808">
                  <c:v>0.985919341215446</c:v>
                </c:pt>
                <c:pt idx="68809">
                  <c:v>0.9859655147584</c:v>
                </c:pt>
                <c:pt idx="68810">
                  <c:v>0.98596039059877105</c:v>
                </c:pt>
                <c:pt idx="68811">
                  <c:v>0.98600794121093205</c:v>
                </c:pt>
                <c:pt idx="68812">
                  <c:v>0.98600882871883799</c:v>
                </c:pt>
                <c:pt idx="68813">
                  <c:v>0.98603691930499704</c:v>
                </c:pt>
                <c:pt idx="68814">
                  <c:v>0.98593647535777496</c:v>
                </c:pt>
                <c:pt idx="68815">
                  <c:v>0.98608760427156705</c:v>
                </c:pt>
                <c:pt idx="68816">
                  <c:v>0.98606179222148604</c:v>
                </c:pt>
                <c:pt idx="68817">
                  <c:v>0.98587663524476998</c:v>
                </c:pt>
                <c:pt idx="68818">
                  <c:v>0.98598087773659104</c:v>
                </c:pt>
                <c:pt idx="68819">
                  <c:v>0.98587452305350898</c:v>
                </c:pt>
                <c:pt idx="68820">
                  <c:v>0.98601629785731204</c:v>
                </c:pt>
                <c:pt idx="68821">
                  <c:v>0.98587651745606697</c:v>
                </c:pt>
                <c:pt idx="68822">
                  <c:v>0.98607770984313203</c:v>
                </c:pt>
                <c:pt idx="68823">
                  <c:v>0.98589258725360396</c:v>
                </c:pt>
                <c:pt idx="68824">
                  <c:v>0.98601996242109202</c:v>
                </c:pt>
                <c:pt idx="68825">
                  <c:v>0.98592333017935996</c:v>
                </c:pt>
                <c:pt idx="68826">
                  <c:v>0.98601173594550395</c:v>
                </c:pt>
                <c:pt idx="68827">
                  <c:v>0.98606399265426703</c:v>
                </c:pt>
                <c:pt idx="68828">
                  <c:v>0.98602016216569</c:v>
                </c:pt>
                <c:pt idx="68829">
                  <c:v>0.98587668031664499</c:v>
                </c:pt>
                <c:pt idx="68830">
                  <c:v>0.98598545009838801</c:v>
                </c:pt>
                <c:pt idx="68831">
                  <c:v>0.98588187353097501</c:v>
                </c:pt>
                <c:pt idx="68832">
                  <c:v>0.98608823334463502</c:v>
                </c:pt>
                <c:pt idx="68833">
                  <c:v>0.98589449323615697</c:v>
                </c:pt>
                <c:pt idx="68834">
                  <c:v>0.98605297891200105</c:v>
                </c:pt>
                <c:pt idx="68835">
                  <c:v>0.98591083979027405</c:v>
                </c:pt>
                <c:pt idx="68836">
                  <c:v>0.98596044007935302</c:v>
                </c:pt>
                <c:pt idx="68837">
                  <c:v>0.98585788990168699</c:v>
                </c:pt>
                <c:pt idx="68838">
                  <c:v>0.98589862307113196</c:v>
                </c:pt>
                <c:pt idx="68839">
                  <c:v>0.98588145097459901</c:v>
                </c:pt>
                <c:pt idx="68840">
                  <c:v>0.98595245295252598</c:v>
                </c:pt>
                <c:pt idx="68841">
                  <c:v>0.98593258756833102</c:v>
                </c:pt>
                <c:pt idx="68842">
                  <c:v>0.98589062261299099</c:v>
                </c:pt>
                <c:pt idx="68843">
                  <c:v>0.98602962173429498</c:v>
                </c:pt>
                <c:pt idx="68844">
                  <c:v>0.98589766266731005</c:v>
                </c:pt>
                <c:pt idx="68845">
                  <c:v>0.98598365322866299</c:v>
                </c:pt>
                <c:pt idx="68846">
                  <c:v>0.98591034523531795</c:v>
                </c:pt>
                <c:pt idx="68847">
                  <c:v>0.98602235128580196</c:v>
                </c:pt>
                <c:pt idx="68848">
                  <c:v>0.98610170369136496</c:v>
                </c:pt>
                <c:pt idx="68849">
                  <c:v>0.985919065028662</c:v>
                </c:pt>
                <c:pt idx="68850">
                  <c:v>0.98601352635750605</c:v>
                </c:pt>
                <c:pt idx="68851">
                  <c:v>0.985814095906689</c:v>
                </c:pt>
                <c:pt idx="68852">
                  <c:v>0.98597770546693897</c:v>
                </c:pt>
                <c:pt idx="68853">
                  <c:v>0.98589320915891399</c:v>
                </c:pt>
                <c:pt idx="68854">
                  <c:v>0.98598688359883602</c:v>
                </c:pt>
                <c:pt idx="68855">
                  <c:v>0.98597446941050904</c:v>
                </c:pt>
                <c:pt idx="68856">
                  <c:v>0.98596470620926502</c:v>
                </c:pt>
                <c:pt idx="68857">
                  <c:v>0.98595981547965905</c:v>
                </c:pt>
                <c:pt idx="68858">
                  <c:v>0.98593523689669504</c:v>
                </c:pt>
                <c:pt idx="68859">
                  <c:v>0.98592545158072298</c:v>
                </c:pt>
                <c:pt idx="68860">
                  <c:v>0.98605298789320905</c:v>
                </c:pt>
                <c:pt idx="68861">
                  <c:v>0.98595166117862298</c:v>
                </c:pt>
                <c:pt idx="68862">
                  <c:v>0.98612211127764804</c:v>
                </c:pt>
                <c:pt idx="68863">
                  <c:v>0.98596570193060395</c:v>
                </c:pt>
                <c:pt idx="68864">
                  <c:v>0.98595611083953905</c:v>
                </c:pt>
                <c:pt idx="68865">
                  <c:v>0.98600242175086505</c:v>
                </c:pt>
                <c:pt idx="68866">
                  <c:v>0.98588565531639105</c:v>
                </c:pt>
                <c:pt idx="68867">
                  <c:v>0.98594440295216301</c:v>
                </c:pt>
                <c:pt idx="68868">
                  <c:v>0.98589275341585503</c:v>
                </c:pt>
                <c:pt idx="68869">
                  <c:v>0.98586183037686803</c:v>
                </c:pt>
                <c:pt idx="68870">
                  <c:v>0.98596776825580401</c:v>
                </c:pt>
                <c:pt idx="68871">
                  <c:v>0.98607558346468605</c:v>
                </c:pt>
                <c:pt idx="68872">
                  <c:v>0.98604723309441999</c:v>
                </c:pt>
                <c:pt idx="68873">
                  <c:v>0.985982622315833</c:v>
                </c:pt>
                <c:pt idx="68874">
                  <c:v>0.985986764608486</c:v>
                </c:pt>
                <c:pt idx="68875">
                  <c:v>0.98595136442954201</c:v>
                </c:pt>
                <c:pt idx="68876">
                  <c:v>0.98602337587352196</c:v>
                </c:pt>
                <c:pt idx="68877">
                  <c:v>0.98605959584565595</c:v>
                </c:pt>
                <c:pt idx="68878">
                  <c:v>0.98601597206414704</c:v>
                </c:pt>
                <c:pt idx="68879">
                  <c:v>0.98594161423002702</c:v>
                </c:pt>
                <c:pt idx="68880">
                  <c:v>0.98611134345465801</c:v>
                </c:pt>
                <c:pt idx="68881">
                  <c:v>0.98591185817219296</c:v>
                </c:pt>
                <c:pt idx="68882">
                  <c:v>0.98600622041472696</c:v>
                </c:pt>
                <c:pt idx="68883">
                  <c:v>0.98596876950584</c:v>
                </c:pt>
                <c:pt idx="68884">
                  <c:v>0.98600747207178496</c:v>
                </c:pt>
                <c:pt idx="68885">
                  <c:v>0.98603133290993705</c:v>
                </c:pt>
                <c:pt idx="68886">
                  <c:v>0.98585679188639797</c:v>
                </c:pt>
                <c:pt idx="68887">
                  <c:v>0.98597268496743096</c:v>
                </c:pt>
                <c:pt idx="68888">
                  <c:v>0.98602361742504496</c:v>
                </c:pt>
                <c:pt idx="68889">
                  <c:v>0.98601040820186903</c:v>
                </c:pt>
                <c:pt idx="68890">
                  <c:v>0.98599857106703703</c:v>
                </c:pt>
                <c:pt idx="68891">
                  <c:v>0.985894673354613</c:v>
                </c:pt>
                <c:pt idx="68892">
                  <c:v>0.98598151218098196</c:v>
                </c:pt>
                <c:pt idx="68893">
                  <c:v>0.98595387558219705</c:v>
                </c:pt>
                <c:pt idx="68894">
                  <c:v>0.98596941452148801</c:v>
                </c:pt>
                <c:pt idx="68895">
                  <c:v>0.98601954481783805</c:v>
                </c:pt>
                <c:pt idx="68896">
                  <c:v>0.98588736823188905</c:v>
                </c:pt>
                <c:pt idx="68897">
                  <c:v>0.98598599371085804</c:v>
                </c:pt>
                <c:pt idx="68898">
                  <c:v>0.98602074452319599</c:v>
                </c:pt>
                <c:pt idx="68899">
                  <c:v>0.98593643226412697</c:v>
                </c:pt>
                <c:pt idx="68900">
                  <c:v>0.98614685131717295</c:v>
                </c:pt>
                <c:pt idx="68901">
                  <c:v>0.98591676898646896</c:v>
                </c:pt>
                <c:pt idx="68902">
                  <c:v>0.98593762801520501</c:v>
                </c:pt>
                <c:pt idx="68903">
                  <c:v>0.98595013779607799</c:v>
                </c:pt>
                <c:pt idx="68904">
                  <c:v>0.98600772327039499</c:v>
                </c:pt>
                <c:pt idx="68905">
                  <c:v>0.985990454513749</c:v>
                </c:pt>
                <c:pt idx="68906">
                  <c:v>0.98597281432213202</c:v>
                </c:pt>
                <c:pt idx="68907">
                  <c:v>0.98584828283279202</c:v>
                </c:pt>
                <c:pt idx="68908">
                  <c:v>0.98596636186390696</c:v>
                </c:pt>
                <c:pt idx="68909">
                  <c:v>0.98600197364401199</c:v>
                </c:pt>
                <c:pt idx="68910">
                  <c:v>0.985981640439208</c:v>
                </c:pt>
                <c:pt idx="68911">
                  <c:v>0.98599581517444601</c:v>
                </c:pt>
                <c:pt idx="68912">
                  <c:v>0.98589383061906</c:v>
                </c:pt>
                <c:pt idx="68913">
                  <c:v>0.98586960630765996</c:v>
                </c:pt>
                <c:pt idx="68914">
                  <c:v>0.98593186515987197</c:v>
                </c:pt>
                <c:pt idx="68915">
                  <c:v>0.98596485778185705</c:v>
                </c:pt>
                <c:pt idx="68916">
                  <c:v>0.98593935559938295</c:v>
                </c:pt>
                <c:pt idx="68917">
                  <c:v>0.98597062623029696</c:v>
                </c:pt>
                <c:pt idx="68918">
                  <c:v>0.98595336116951504</c:v>
                </c:pt>
                <c:pt idx="68919">
                  <c:v>0.98599308655249496</c:v>
                </c:pt>
                <c:pt idx="68920">
                  <c:v>0.98584090422245996</c:v>
                </c:pt>
                <c:pt idx="68921">
                  <c:v>0.98597196956428401</c:v>
                </c:pt>
                <c:pt idx="68922">
                  <c:v>0.98592090567816204</c:v>
                </c:pt>
                <c:pt idx="68923">
                  <c:v>0.98590924087721998</c:v>
                </c:pt>
                <c:pt idx="68924">
                  <c:v>0.98603555324765801</c:v>
                </c:pt>
                <c:pt idx="68925">
                  <c:v>0.98595919627718298</c:v>
                </c:pt>
                <c:pt idx="68926">
                  <c:v>0.98605429542957301</c:v>
                </c:pt>
                <c:pt idx="68927">
                  <c:v>0.98598809965907597</c:v>
                </c:pt>
                <c:pt idx="68928">
                  <c:v>0.98584655629320095</c:v>
                </c:pt>
                <c:pt idx="68929">
                  <c:v>0.98604577430149198</c:v>
                </c:pt>
                <c:pt idx="68930">
                  <c:v>0.98584113564988096</c:v>
                </c:pt>
                <c:pt idx="68931">
                  <c:v>0.98601436444392698</c:v>
                </c:pt>
                <c:pt idx="68932">
                  <c:v>0.98596918430428904</c:v>
                </c:pt>
                <c:pt idx="68933">
                  <c:v>0.98612507452035403</c:v>
                </c:pt>
                <c:pt idx="68934">
                  <c:v>0.98590824028424096</c:v>
                </c:pt>
                <c:pt idx="68935">
                  <c:v>0.98599033132104497</c:v>
                </c:pt>
                <c:pt idx="68936">
                  <c:v>0.985885785223516</c:v>
                </c:pt>
                <c:pt idx="68937">
                  <c:v>0.98601912889302201</c:v>
                </c:pt>
                <c:pt idx="68938">
                  <c:v>0.98598674944019304</c:v>
                </c:pt>
                <c:pt idx="68939">
                  <c:v>0.985934889208675</c:v>
                </c:pt>
                <c:pt idx="68940">
                  <c:v>0.98597956726217995</c:v>
                </c:pt>
                <c:pt idx="68941">
                  <c:v>0.98587394064261702</c:v>
                </c:pt>
                <c:pt idx="68942">
                  <c:v>0.98602998569310196</c:v>
                </c:pt>
                <c:pt idx="68943">
                  <c:v>0.986028651988758</c:v>
                </c:pt>
                <c:pt idx="68944">
                  <c:v>0.98597470780843599</c:v>
                </c:pt>
                <c:pt idx="68945">
                  <c:v>0.98590154382081996</c:v>
                </c:pt>
                <c:pt idx="68946">
                  <c:v>0.98584499348070898</c:v>
                </c:pt>
                <c:pt idx="68947">
                  <c:v>0.98603708812153601</c:v>
                </c:pt>
                <c:pt idx="68948">
                  <c:v>0.98591445072794703</c:v>
                </c:pt>
                <c:pt idx="68949">
                  <c:v>0.98603169411025005</c:v>
                </c:pt>
                <c:pt idx="68950">
                  <c:v>0.985996763994889</c:v>
                </c:pt>
                <c:pt idx="68951">
                  <c:v>0.98599277897677495</c:v>
                </c:pt>
                <c:pt idx="68952">
                  <c:v>0.98585393651717701</c:v>
                </c:pt>
                <c:pt idx="68953">
                  <c:v>0.98596529594473103</c:v>
                </c:pt>
                <c:pt idx="68954">
                  <c:v>0.98596542548859301</c:v>
                </c:pt>
                <c:pt idx="68955">
                  <c:v>0.98601683301469001</c:v>
                </c:pt>
                <c:pt idx="68956">
                  <c:v>0.98579876493554697</c:v>
                </c:pt>
                <c:pt idx="68957">
                  <c:v>0.98602477810614597</c:v>
                </c:pt>
                <c:pt idx="68958">
                  <c:v>0.985927754569079</c:v>
                </c:pt>
                <c:pt idx="68959">
                  <c:v>0.98606538451754699</c:v>
                </c:pt>
                <c:pt idx="68960">
                  <c:v>0.985837217974461</c:v>
                </c:pt>
                <c:pt idx="68961">
                  <c:v>0.98593806723296995</c:v>
                </c:pt>
                <c:pt idx="68962">
                  <c:v>0.985935443705794</c:v>
                </c:pt>
                <c:pt idx="68963">
                  <c:v>0.98595963574858403</c:v>
                </c:pt>
                <c:pt idx="68964">
                  <c:v>0.98610565755328194</c:v>
                </c:pt>
                <c:pt idx="68965">
                  <c:v>0.98597227892823402</c:v>
                </c:pt>
                <c:pt idx="68966">
                  <c:v>0.98591195035294199</c:v>
                </c:pt>
                <c:pt idx="68967">
                  <c:v>0.986082811162036</c:v>
                </c:pt>
                <c:pt idx="68968">
                  <c:v>0.98602350972165798</c:v>
                </c:pt>
                <c:pt idx="68969">
                  <c:v>0.98595164742577301</c:v>
                </c:pt>
                <c:pt idx="68970">
                  <c:v>0.98593684332041698</c:v>
                </c:pt>
                <c:pt idx="68971">
                  <c:v>0.98589416671590002</c:v>
                </c:pt>
                <c:pt idx="68972">
                  <c:v>0.98594915674740002</c:v>
                </c:pt>
                <c:pt idx="68973">
                  <c:v>0.98597096553168695</c:v>
                </c:pt>
                <c:pt idx="68974">
                  <c:v>0.98594364604307005</c:v>
                </c:pt>
                <c:pt idx="68975">
                  <c:v>0.98593252941246501</c:v>
                </c:pt>
                <c:pt idx="68976">
                  <c:v>0.98608677348502205</c:v>
                </c:pt>
                <c:pt idx="68977">
                  <c:v>0.98587316671387903</c:v>
                </c:pt>
                <c:pt idx="68978">
                  <c:v>0.98609389652136903</c:v>
                </c:pt>
                <c:pt idx="68979">
                  <c:v>0.98590356803537704</c:v>
                </c:pt>
                <c:pt idx="68980">
                  <c:v>0.98594626335114899</c:v>
                </c:pt>
                <c:pt idx="68981">
                  <c:v>0.98598775677796602</c:v>
                </c:pt>
                <c:pt idx="68982">
                  <c:v>0.98600248843326499</c:v>
                </c:pt>
                <c:pt idx="68983">
                  <c:v>0.98590901966996702</c:v>
                </c:pt>
                <c:pt idx="68984">
                  <c:v>0.98595408423772501</c:v>
                </c:pt>
                <c:pt idx="68985">
                  <c:v>0.985895973428071</c:v>
                </c:pt>
                <c:pt idx="68986">
                  <c:v>0.98597155833904404</c:v>
                </c:pt>
                <c:pt idx="68987">
                  <c:v>0.98592039787979802</c:v>
                </c:pt>
                <c:pt idx="68988">
                  <c:v>0.98601398019690401</c:v>
                </c:pt>
                <c:pt idx="68989">
                  <c:v>0.98596249813093895</c:v>
                </c:pt>
                <c:pt idx="68990">
                  <c:v>0.98589898094113104</c:v>
                </c:pt>
                <c:pt idx="68991">
                  <c:v>0.98597547622300996</c:v>
                </c:pt>
                <c:pt idx="68992">
                  <c:v>0.98590837800489795</c:v>
                </c:pt>
                <c:pt idx="68993">
                  <c:v>0.98592459124930798</c:v>
                </c:pt>
                <c:pt idx="68994">
                  <c:v>0.98592351687230995</c:v>
                </c:pt>
                <c:pt idx="68995">
                  <c:v>0.98588380585624502</c:v>
                </c:pt>
                <c:pt idx="68996">
                  <c:v>0.98606995301170397</c:v>
                </c:pt>
                <c:pt idx="68997">
                  <c:v>0.98592986672907501</c:v>
                </c:pt>
                <c:pt idx="68998">
                  <c:v>0.98608386775164703</c:v>
                </c:pt>
                <c:pt idx="68999">
                  <c:v>0.98591245223359403</c:v>
                </c:pt>
                <c:pt idx="69000">
                  <c:v>0.98592557015237703</c:v>
                </c:pt>
                <c:pt idx="69001">
                  <c:v>0.98591960888490504</c:v>
                </c:pt>
                <c:pt idx="69002">
                  <c:v>0.985965896689591</c:v>
                </c:pt>
                <c:pt idx="69003">
                  <c:v>0.98586013557220897</c:v>
                </c:pt>
                <c:pt idx="69004">
                  <c:v>0.98600328046825103</c:v>
                </c:pt>
                <c:pt idx="69005">
                  <c:v>0.985918930384586</c:v>
                </c:pt>
                <c:pt idx="69006">
                  <c:v>0.98600952722985402</c:v>
                </c:pt>
                <c:pt idx="69007">
                  <c:v>0.98587357676649201</c:v>
                </c:pt>
                <c:pt idx="69008">
                  <c:v>0.98602658860229497</c:v>
                </c:pt>
                <c:pt idx="69009">
                  <c:v>0.98604239863965704</c:v>
                </c:pt>
                <c:pt idx="69010">
                  <c:v>0.98593776848749104</c:v>
                </c:pt>
                <c:pt idx="69011">
                  <c:v>0.98595787421942604</c:v>
                </c:pt>
                <c:pt idx="69012">
                  <c:v>0.98606709931763703</c:v>
                </c:pt>
                <c:pt idx="69013">
                  <c:v>0.98589530351646204</c:v>
                </c:pt>
                <c:pt idx="69014">
                  <c:v>0.98593420071467497</c:v>
                </c:pt>
                <c:pt idx="69015">
                  <c:v>0.98594740491178401</c:v>
                </c:pt>
                <c:pt idx="69016">
                  <c:v>0.98586276182997601</c:v>
                </c:pt>
                <c:pt idx="69017">
                  <c:v>0.98610894740621502</c:v>
                </c:pt>
                <c:pt idx="69018">
                  <c:v>0.985908763544592</c:v>
                </c:pt>
                <c:pt idx="69019">
                  <c:v>0.98599482865547095</c:v>
                </c:pt>
                <c:pt idx="69020">
                  <c:v>0.98591175443697499</c:v>
                </c:pt>
                <c:pt idx="69021">
                  <c:v>0.986028404118937</c:v>
                </c:pt>
                <c:pt idx="69022">
                  <c:v>0.985981783785147</c:v>
                </c:pt>
                <c:pt idx="69023">
                  <c:v>0.98605809936962896</c:v>
                </c:pt>
                <c:pt idx="69024">
                  <c:v>0.98590081039105204</c:v>
                </c:pt>
                <c:pt idx="69025">
                  <c:v>0.98600755320387901</c:v>
                </c:pt>
                <c:pt idx="69026">
                  <c:v>0.98587154033991697</c:v>
                </c:pt>
                <c:pt idx="69027">
                  <c:v>0.98597436984054898</c:v>
                </c:pt>
                <c:pt idx="69028">
                  <c:v>0.98590665471833205</c:v>
                </c:pt>
                <c:pt idx="69029">
                  <c:v>0.98591913093899797</c:v>
                </c:pt>
                <c:pt idx="69030">
                  <c:v>0.98588803846700801</c:v>
                </c:pt>
                <c:pt idx="69031">
                  <c:v>0.98597713685365396</c:v>
                </c:pt>
                <c:pt idx="69032">
                  <c:v>0.98603584249851395</c:v>
                </c:pt>
                <c:pt idx="69033">
                  <c:v>0.98592448563979096</c:v>
                </c:pt>
                <c:pt idx="69034">
                  <c:v>0.98601336602610901</c:v>
                </c:pt>
                <c:pt idx="69035">
                  <c:v>0.98597326174285504</c:v>
                </c:pt>
                <c:pt idx="69036">
                  <c:v>0.98596647072245502</c:v>
                </c:pt>
                <c:pt idx="69037">
                  <c:v>0.98588686475718901</c:v>
                </c:pt>
                <c:pt idx="69038">
                  <c:v>0.98597268534114901</c:v>
                </c:pt>
                <c:pt idx="69039">
                  <c:v>0.98599864884246102</c:v>
                </c:pt>
                <c:pt idx="69040">
                  <c:v>0.98591499468905497</c:v>
                </c:pt>
                <c:pt idx="69041">
                  <c:v>0.98599586032459496</c:v>
                </c:pt>
                <c:pt idx="69042">
                  <c:v>0.98598035833978603</c:v>
                </c:pt>
                <c:pt idx="69043">
                  <c:v>0.986056443725703</c:v>
                </c:pt>
                <c:pt idx="69044">
                  <c:v>0.98584708767732798</c:v>
                </c:pt>
                <c:pt idx="69045">
                  <c:v>0.98608865560735903</c:v>
                </c:pt>
                <c:pt idx="69046">
                  <c:v>0.98583635149929205</c:v>
                </c:pt>
                <c:pt idx="69047">
                  <c:v>0.98603765925535702</c:v>
                </c:pt>
                <c:pt idx="69048">
                  <c:v>0.98587255432482002</c:v>
                </c:pt>
                <c:pt idx="69049">
                  <c:v>0.98606090629116305</c:v>
                </c:pt>
                <c:pt idx="69050">
                  <c:v>0.98591991935764001</c:v>
                </c:pt>
                <c:pt idx="69051">
                  <c:v>0.98601985534957504</c:v>
                </c:pt>
                <c:pt idx="69052">
                  <c:v>0.98605690952288305</c:v>
                </c:pt>
                <c:pt idx="69053">
                  <c:v>0.98607041693107</c:v>
                </c:pt>
                <c:pt idx="69054">
                  <c:v>0.98598130921068305</c:v>
                </c:pt>
                <c:pt idx="69055">
                  <c:v>0.98598088634569103</c:v>
                </c:pt>
                <c:pt idx="69056">
                  <c:v>0.98593778126113596</c:v>
                </c:pt>
                <c:pt idx="69057">
                  <c:v>0.98589237958722897</c:v>
                </c:pt>
                <c:pt idx="69058">
                  <c:v>0.98592676080430797</c:v>
                </c:pt>
                <c:pt idx="69059">
                  <c:v>0.98601227948979697</c:v>
                </c:pt>
                <c:pt idx="69060">
                  <c:v>0.98587606084950496</c:v>
                </c:pt>
                <c:pt idx="69061">
                  <c:v>0.98607199735299</c:v>
                </c:pt>
                <c:pt idx="69062">
                  <c:v>0.98592242858364099</c:v>
                </c:pt>
                <c:pt idx="69063">
                  <c:v>0.985873018120768</c:v>
                </c:pt>
                <c:pt idx="69064">
                  <c:v>0.98590002613430605</c:v>
                </c:pt>
                <c:pt idx="69065">
                  <c:v>0.98589912082170394</c:v>
                </c:pt>
                <c:pt idx="69066">
                  <c:v>0.98598885896843502</c:v>
                </c:pt>
                <c:pt idx="69067">
                  <c:v>0.98601725067439405</c:v>
                </c:pt>
                <c:pt idx="69068">
                  <c:v>0.98599172919866396</c:v>
                </c:pt>
                <c:pt idx="69069">
                  <c:v>0.98594064183973296</c:v>
                </c:pt>
                <c:pt idx="69070">
                  <c:v>0.98602237268787596</c:v>
                </c:pt>
                <c:pt idx="69071">
                  <c:v>0.98608849874674498</c:v>
                </c:pt>
                <c:pt idx="69072">
                  <c:v>0.98599299801481699</c:v>
                </c:pt>
                <c:pt idx="69073">
                  <c:v>0.98598482139597599</c:v>
                </c:pt>
                <c:pt idx="69074">
                  <c:v>0.98591016113838403</c:v>
                </c:pt>
                <c:pt idx="69075">
                  <c:v>0.98596231613837004</c:v>
                </c:pt>
                <c:pt idx="69076">
                  <c:v>0.986092055067605</c:v>
                </c:pt>
                <c:pt idx="69077">
                  <c:v>0.98595582018394801</c:v>
                </c:pt>
                <c:pt idx="69078">
                  <c:v>0.98599752985583999</c:v>
                </c:pt>
                <c:pt idx="69079">
                  <c:v>0.98596407431925803</c:v>
                </c:pt>
                <c:pt idx="69080">
                  <c:v>0.98582366513480102</c:v>
                </c:pt>
                <c:pt idx="69081">
                  <c:v>0.98604021291947896</c:v>
                </c:pt>
                <c:pt idx="69082">
                  <c:v>0.98602539724964</c:v>
                </c:pt>
                <c:pt idx="69083">
                  <c:v>0.98605329515006401</c:v>
                </c:pt>
                <c:pt idx="69084">
                  <c:v>0.985988310029145</c:v>
                </c:pt>
                <c:pt idx="69085">
                  <c:v>0.98602169521846705</c:v>
                </c:pt>
                <c:pt idx="69086">
                  <c:v>0.98601203015454597</c:v>
                </c:pt>
                <c:pt idx="69087">
                  <c:v>0.98595634601192805</c:v>
                </c:pt>
                <c:pt idx="69088">
                  <c:v>0.98587346393725295</c:v>
                </c:pt>
                <c:pt idx="69089">
                  <c:v>0.98595698103802898</c:v>
                </c:pt>
                <c:pt idx="69090">
                  <c:v>0.98587728793033802</c:v>
                </c:pt>
                <c:pt idx="69091">
                  <c:v>0.985958392099202</c:v>
                </c:pt>
                <c:pt idx="69092">
                  <c:v>0.98594707559022698</c:v>
                </c:pt>
                <c:pt idx="69093">
                  <c:v>0.98598896408803904</c:v>
                </c:pt>
                <c:pt idx="69094">
                  <c:v>0.98583451328620197</c:v>
                </c:pt>
                <c:pt idx="69095">
                  <c:v>0.98595093151370905</c:v>
                </c:pt>
                <c:pt idx="69096">
                  <c:v>0.98600752852683704</c:v>
                </c:pt>
                <c:pt idx="69097">
                  <c:v>0.98602544478948895</c:v>
                </c:pt>
                <c:pt idx="69098">
                  <c:v>0.98604727280588</c:v>
                </c:pt>
                <c:pt idx="69099">
                  <c:v>0.98601784884726096</c:v>
                </c:pt>
                <c:pt idx="69100">
                  <c:v>0.98596901559393701</c:v>
                </c:pt>
                <c:pt idx="69101">
                  <c:v>0.98599469538652895</c:v>
                </c:pt>
                <c:pt idx="69102">
                  <c:v>0.98603380409194696</c:v>
                </c:pt>
                <c:pt idx="69103">
                  <c:v>0.98591934254370295</c:v>
                </c:pt>
                <c:pt idx="69104">
                  <c:v>0.98602841106122796</c:v>
                </c:pt>
                <c:pt idx="69105">
                  <c:v>0.98588204028806303</c:v>
                </c:pt>
                <c:pt idx="69106">
                  <c:v>0.98595846287156497</c:v>
                </c:pt>
                <c:pt idx="69107">
                  <c:v>0.98590841418814201</c:v>
                </c:pt>
                <c:pt idx="69108">
                  <c:v>0.98592565174811198</c:v>
                </c:pt>
                <c:pt idx="69109">
                  <c:v>0.985987849770806</c:v>
                </c:pt>
                <c:pt idx="69110">
                  <c:v>0.98596885129147604</c:v>
                </c:pt>
                <c:pt idx="69111">
                  <c:v>0.98582180372406603</c:v>
                </c:pt>
                <c:pt idx="69112">
                  <c:v>0.98588494157939799</c:v>
                </c:pt>
                <c:pt idx="69113">
                  <c:v>0.98594998263136302</c:v>
                </c:pt>
                <c:pt idx="69114">
                  <c:v>0.98590670262271496</c:v>
                </c:pt>
                <c:pt idx="69115">
                  <c:v>0.98601217534518504</c:v>
                </c:pt>
                <c:pt idx="69116">
                  <c:v>0.98592778758331401</c:v>
                </c:pt>
                <c:pt idx="69117">
                  <c:v>0.98599990628201895</c:v>
                </c:pt>
                <c:pt idx="69118">
                  <c:v>0.9860567561686</c:v>
                </c:pt>
                <c:pt idx="69119">
                  <c:v>0.98593413020847898</c:v>
                </c:pt>
                <c:pt idx="69120">
                  <c:v>0.98593719438405802</c:v>
                </c:pt>
                <c:pt idx="69121">
                  <c:v>0.986040654936435</c:v>
                </c:pt>
                <c:pt idx="69122">
                  <c:v>0.98594731054419005</c:v>
                </c:pt>
                <c:pt idx="69123">
                  <c:v>0.98591244004421097</c:v>
                </c:pt>
                <c:pt idx="69124">
                  <c:v>0.98586995904220598</c:v>
                </c:pt>
                <c:pt idx="69125">
                  <c:v>0.98600941195467995</c:v>
                </c:pt>
                <c:pt idx="69126">
                  <c:v>0.98601266376364705</c:v>
                </c:pt>
                <c:pt idx="69127">
                  <c:v>0.98592003136642503</c:v>
                </c:pt>
                <c:pt idx="69128">
                  <c:v>0.98605475733259096</c:v>
                </c:pt>
                <c:pt idx="69129">
                  <c:v>0.98588944448989801</c:v>
                </c:pt>
                <c:pt idx="69130">
                  <c:v>0.98601158961347901</c:v>
                </c:pt>
                <c:pt idx="69131">
                  <c:v>0.98599705271773497</c:v>
                </c:pt>
                <c:pt idx="69132">
                  <c:v>0.98599960728639302</c:v>
                </c:pt>
                <c:pt idx="69133">
                  <c:v>0.985857186422743</c:v>
                </c:pt>
                <c:pt idx="69134">
                  <c:v>0.98595391735320903</c:v>
                </c:pt>
                <c:pt idx="69135">
                  <c:v>0.98602389476683305</c:v>
                </c:pt>
                <c:pt idx="69136">
                  <c:v>0.98604342406024903</c:v>
                </c:pt>
                <c:pt idx="69137">
                  <c:v>0.98587594759660502</c:v>
                </c:pt>
                <c:pt idx="69138">
                  <c:v>0.98590994008893096</c:v>
                </c:pt>
                <c:pt idx="69139">
                  <c:v>0.98595763050775398</c:v>
                </c:pt>
                <c:pt idx="69140">
                  <c:v>0.98607140953991002</c:v>
                </c:pt>
                <c:pt idx="69141">
                  <c:v>0.98601147481607498</c:v>
                </c:pt>
                <c:pt idx="69142">
                  <c:v>0.98593114209868205</c:v>
                </c:pt>
                <c:pt idx="69143">
                  <c:v>0.98595591175632002</c:v>
                </c:pt>
                <c:pt idx="69144">
                  <c:v>0.98603102003051502</c:v>
                </c:pt>
                <c:pt idx="69145">
                  <c:v>0.98586589299594196</c:v>
                </c:pt>
                <c:pt idx="69146">
                  <c:v>0.98592789711297801</c:v>
                </c:pt>
                <c:pt idx="69147">
                  <c:v>0.98591132112853797</c:v>
                </c:pt>
                <c:pt idx="69148">
                  <c:v>0.98602028279646303</c:v>
                </c:pt>
                <c:pt idx="69149">
                  <c:v>0.98601988001898</c:v>
                </c:pt>
                <c:pt idx="69150">
                  <c:v>0.98593562215526298</c:v>
                </c:pt>
                <c:pt idx="69151">
                  <c:v>0.98594293797168497</c:v>
                </c:pt>
                <c:pt idx="69152">
                  <c:v>0.98596998108292</c:v>
                </c:pt>
                <c:pt idx="69153">
                  <c:v>0.98593313070463895</c:v>
                </c:pt>
                <c:pt idx="69154">
                  <c:v>0.98606579959051799</c:v>
                </c:pt>
                <c:pt idx="69155">
                  <c:v>0.98600938163612495</c:v>
                </c:pt>
                <c:pt idx="69156">
                  <c:v>0.98588898242257395</c:v>
                </c:pt>
                <c:pt idx="69157">
                  <c:v>0.98602391092923103</c:v>
                </c:pt>
                <c:pt idx="69158">
                  <c:v>0.98602758213819097</c:v>
                </c:pt>
                <c:pt idx="69159">
                  <c:v>0.98606468626822197</c:v>
                </c:pt>
                <c:pt idx="69160">
                  <c:v>0.98596603280279005</c:v>
                </c:pt>
                <c:pt idx="69161">
                  <c:v>0.98597436887582601</c:v>
                </c:pt>
                <c:pt idx="69162">
                  <c:v>0.98591329732872601</c:v>
                </c:pt>
                <c:pt idx="69163">
                  <c:v>0.986026742740861</c:v>
                </c:pt>
                <c:pt idx="69164">
                  <c:v>0.98587485812057396</c:v>
                </c:pt>
                <c:pt idx="69165">
                  <c:v>0.98601556679532398</c:v>
                </c:pt>
                <c:pt idx="69166">
                  <c:v>0.98595328493552903</c:v>
                </c:pt>
                <c:pt idx="69167">
                  <c:v>0.98593753626140201</c:v>
                </c:pt>
                <c:pt idx="69168">
                  <c:v>0.986025223704459</c:v>
                </c:pt>
                <c:pt idx="69169">
                  <c:v>0.98594241049763298</c:v>
                </c:pt>
                <c:pt idx="69170">
                  <c:v>0.98600301828998205</c:v>
                </c:pt>
                <c:pt idx="69171">
                  <c:v>0.98589778992369803</c:v>
                </c:pt>
                <c:pt idx="69172">
                  <c:v>0.98593937413866295</c:v>
                </c:pt>
                <c:pt idx="69173">
                  <c:v>0.98590170442223801</c:v>
                </c:pt>
                <c:pt idx="69174">
                  <c:v>0.986001362714927</c:v>
                </c:pt>
                <c:pt idx="69175">
                  <c:v>0.98591343897201</c:v>
                </c:pt>
                <c:pt idx="69176">
                  <c:v>0.986023432673231</c:v>
                </c:pt>
                <c:pt idx="69177">
                  <c:v>0.98591873930987695</c:v>
                </c:pt>
                <c:pt idx="69178">
                  <c:v>0.98595737212371204</c:v>
                </c:pt>
                <c:pt idx="69179">
                  <c:v>0.98602307599398897</c:v>
                </c:pt>
                <c:pt idx="69180">
                  <c:v>0.98604177355293798</c:v>
                </c:pt>
                <c:pt idx="69181">
                  <c:v>0.98594599412883199</c:v>
                </c:pt>
                <c:pt idx="69182">
                  <c:v>0.98594390757366002</c:v>
                </c:pt>
                <c:pt idx="69183">
                  <c:v>0.98591848095502299</c:v>
                </c:pt>
                <c:pt idx="69184">
                  <c:v>0.98588601796637798</c:v>
                </c:pt>
                <c:pt idx="69185">
                  <c:v>0.98590073200872497</c:v>
                </c:pt>
                <c:pt idx="69186">
                  <c:v>0.98595442339317596</c:v>
                </c:pt>
                <c:pt idx="69187">
                  <c:v>0.98595258881148995</c:v>
                </c:pt>
                <c:pt idx="69188">
                  <c:v>0.98599998870774497</c:v>
                </c:pt>
                <c:pt idx="69189">
                  <c:v>0.98603223288172304</c:v>
                </c:pt>
                <c:pt idx="69190">
                  <c:v>0.98585062276792601</c:v>
                </c:pt>
                <c:pt idx="69191">
                  <c:v>0.98600158537823201</c:v>
                </c:pt>
                <c:pt idx="69192">
                  <c:v>0.98595666690099204</c:v>
                </c:pt>
                <c:pt idx="69193">
                  <c:v>0.98599366151880896</c:v>
                </c:pt>
                <c:pt idx="69194">
                  <c:v>0.98589536258742005</c:v>
                </c:pt>
                <c:pt idx="69195">
                  <c:v>0.98602776551551896</c:v>
                </c:pt>
                <c:pt idx="69196">
                  <c:v>0.98584204242512397</c:v>
                </c:pt>
                <c:pt idx="69197">
                  <c:v>0.986001168279523</c:v>
                </c:pt>
                <c:pt idx="69198">
                  <c:v>0.986023559958628</c:v>
                </c:pt>
                <c:pt idx="69199">
                  <c:v>0.98598024626842595</c:v>
                </c:pt>
                <c:pt idx="69200">
                  <c:v>0.98591041168962901</c:v>
                </c:pt>
                <c:pt idx="69201">
                  <c:v>0.98602710054432796</c:v>
                </c:pt>
                <c:pt idx="69202">
                  <c:v>0.98605070905778303</c:v>
                </c:pt>
                <c:pt idx="69203">
                  <c:v>0.98589630116758198</c:v>
                </c:pt>
                <c:pt idx="69204">
                  <c:v>0.98591823181132499</c:v>
                </c:pt>
                <c:pt idx="69205">
                  <c:v>0.98599339573717404</c:v>
                </c:pt>
                <c:pt idx="69206">
                  <c:v>0.98600166073450402</c:v>
                </c:pt>
                <c:pt idx="69207">
                  <c:v>0.98597891621586298</c:v>
                </c:pt>
                <c:pt idx="69208">
                  <c:v>0.985895720247149</c:v>
                </c:pt>
                <c:pt idx="69209">
                  <c:v>0.985861766498633</c:v>
                </c:pt>
                <c:pt idx="69210">
                  <c:v>0.98595218465866596</c:v>
                </c:pt>
                <c:pt idx="69211">
                  <c:v>0.985969395436327</c:v>
                </c:pt>
                <c:pt idx="69212">
                  <c:v>0.98599095243021795</c:v>
                </c:pt>
                <c:pt idx="69213">
                  <c:v>0.98606917419002604</c:v>
                </c:pt>
                <c:pt idx="69214">
                  <c:v>0.98599248969995901</c:v>
                </c:pt>
                <c:pt idx="69215">
                  <c:v>0.98604705129467896</c:v>
                </c:pt>
                <c:pt idx="69216">
                  <c:v>0.985909255535655</c:v>
                </c:pt>
                <c:pt idx="69217">
                  <c:v>0.98594058875186397</c:v>
                </c:pt>
                <c:pt idx="69218">
                  <c:v>0.98583382522102803</c:v>
                </c:pt>
                <c:pt idx="69219">
                  <c:v>0.98594826382862899</c:v>
                </c:pt>
                <c:pt idx="69220">
                  <c:v>0.98593193620810105</c:v>
                </c:pt>
                <c:pt idx="69221">
                  <c:v>0.98594362944441005</c:v>
                </c:pt>
                <c:pt idx="69222">
                  <c:v>0.98602159561874703</c:v>
                </c:pt>
                <c:pt idx="69223">
                  <c:v>0.98601553422030996</c:v>
                </c:pt>
                <c:pt idx="69224">
                  <c:v>0.98594231653148401</c:v>
                </c:pt>
                <c:pt idx="69225">
                  <c:v>0.98593946541850397</c:v>
                </c:pt>
                <c:pt idx="69226">
                  <c:v>0.98598377335918397</c:v>
                </c:pt>
                <c:pt idx="69227">
                  <c:v>0.98599459903793196</c:v>
                </c:pt>
                <c:pt idx="69228">
                  <c:v>0.98601437480249898</c:v>
                </c:pt>
                <c:pt idx="69229">
                  <c:v>0.985979932620485</c:v>
                </c:pt>
                <c:pt idx="69230">
                  <c:v>0.98599887393920405</c:v>
                </c:pt>
                <c:pt idx="69231">
                  <c:v>0.98583000727250902</c:v>
                </c:pt>
                <c:pt idx="69232">
                  <c:v>0.98596442584062305</c:v>
                </c:pt>
                <c:pt idx="69233">
                  <c:v>0.98591715714107198</c:v>
                </c:pt>
                <c:pt idx="69234">
                  <c:v>0.98608384626707701</c:v>
                </c:pt>
                <c:pt idx="69235">
                  <c:v>0.98598217640141395</c:v>
                </c:pt>
                <c:pt idx="69236">
                  <c:v>0.98597602658792005</c:v>
                </c:pt>
                <c:pt idx="69237">
                  <c:v>0.98598590476940995</c:v>
                </c:pt>
                <c:pt idx="69238">
                  <c:v>0.98601924200532298</c:v>
                </c:pt>
                <c:pt idx="69239">
                  <c:v>0.985950247704382</c:v>
                </c:pt>
                <c:pt idx="69240">
                  <c:v>0.98592164262703097</c:v>
                </c:pt>
                <c:pt idx="69241">
                  <c:v>0.98596815867736198</c:v>
                </c:pt>
                <c:pt idx="69242">
                  <c:v>0.98588552047053502</c:v>
                </c:pt>
                <c:pt idx="69243">
                  <c:v>0.98591936955409898</c:v>
                </c:pt>
                <c:pt idx="69244">
                  <c:v>0.98602873741949204</c:v>
                </c:pt>
                <c:pt idx="69245">
                  <c:v>0.98590805361538703</c:v>
                </c:pt>
                <c:pt idx="69246">
                  <c:v>0.98591287775893899</c:v>
                </c:pt>
                <c:pt idx="69247">
                  <c:v>0.98602061582045497</c:v>
                </c:pt>
                <c:pt idx="69248">
                  <c:v>0.98597322884485805</c:v>
                </c:pt>
                <c:pt idx="69249">
                  <c:v>0.98602416515151803</c:v>
                </c:pt>
                <c:pt idx="69250">
                  <c:v>0.98607704318462697</c:v>
                </c:pt>
                <c:pt idx="69251">
                  <c:v>0.98594397251880295</c:v>
                </c:pt>
                <c:pt idx="69252">
                  <c:v>0.98601633853501103</c:v>
                </c:pt>
                <c:pt idx="69253">
                  <c:v>0.98598644031876703</c:v>
                </c:pt>
                <c:pt idx="69254">
                  <c:v>0.98586307729789502</c:v>
                </c:pt>
                <c:pt idx="69255">
                  <c:v>0.98597425654933102</c:v>
                </c:pt>
                <c:pt idx="69256">
                  <c:v>0.98596399977764904</c:v>
                </c:pt>
                <c:pt idx="69257">
                  <c:v>0.98591203700666497</c:v>
                </c:pt>
                <c:pt idx="69258">
                  <c:v>0.98600344052078603</c:v>
                </c:pt>
                <c:pt idx="69259">
                  <c:v>0.98592029603777098</c:v>
                </c:pt>
                <c:pt idx="69260">
                  <c:v>0.98585662294667498</c:v>
                </c:pt>
                <c:pt idx="69261">
                  <c:v>0.98597149681504703</c:v>
                </c:pt>
                <c:pt idx="69262">
                  <c:v>0.98596912820564797</c:v>
                </c:pt>
                <c:pt idx="69263">
                  <c:v>0.98607973401118498</c:v>
                </c:pt>
                <c:pt idx="69264">
                  <c:v>0.98597262490930404</c:v>
                </c:pt>
                <c:pt idx="69265">
                  <c:v>0.98591814577225101</c:v>
                </c:pt>
                <c:pt idx="69266">
                  <c:v>0.98596234772211699</c:v>
                </c:pt>
                <c:pt idx="69267">
                  <c:v>0.985986648027117</c:v>
                </c:pt>
                <c:pt idx="69268">
                  <c:v>0.98583029605500605</c:v>
                </c:pt>
                <c:pt idx="69269">
                  <c:v>0.98601276251877801</c:v>
                </c:pt>
                <c:pt idx="69270">
                  <c:v>0.98595242010497797</c:v>
                </c:pt>
                <c:pt idx="69271">
                  <c:v>0.98593838232618003</c:v>
                </c:pt>
                <c:pt idx="69272">
                  <c:v>0.98598371890120196</c:v>
                </c:pt>
                <c:pt idx="69273">
                  <c:v>0.98595361052703501</c:v>
                </c:pt>
                <c:pt idx="69274">
                  <c:v>0.98599814601837898</c:v>
                </c:pt>
                <c:pt idx="69275">
                  <c:v>0.98603343273746102</c:v>
                </c:pt>
                <c:pt idx="69276">
                  <c:v>0.98607331525945796</c:v>
                </c:pt>
                <c:pt idx="69277">
                  <c:v>0.98607749201842998</c:v>
                </c:pt>
                <c:pt idx="69278">
                  <c:v>0.98601574313498896</c:v>
                </c:pt>
                <c:pt idx="69279">
                  <c:v>0.985948343380328</c:v>
                </c:pt>
                <c:pt idx="69280">
                  <c:v>0.98596322034147998</c:v>
                </c:pt>
                <c:pt idx="69281">
                  <c:v>0.98590092353259196</c:v>
                </c:pt>
                <c:pt idx="69282">
                  <c:v>0.98606084065680799</c:v>
                </c:pt>
                <c:pt idx="69283">
                  <c:v>0.98599913410715501</c:v>
                </c:pt>
                <c:pt idx="69284">
                  <c:v>0.98592477464041395</c:v>
                </c:pt>
                <c:pt idx="69285">
                  <c:v>0.98604976610711603</c:v>
                </c:pt>
                <c:pt idx="69286">
                  <c:v>0.98599148103572098</c:v>
                </c:pt>
                <c:pt idx="69287">
                  <c:v>0.98593086831908505</c:v>
                </c:pt>
                <c:pt idx="69288">
                  <c:v>0.98594730257982199</c:v>
                </c:pt>
                <c:pt idx="69289">
                  <c:v>0.98590316248016696</c:v>
                </c:pt>
                <c:pt idx="69290">
                  <c:v>0.98597240347051396</c:v>
                </c:pt>
                <c:pt idx="69291">
                  <c:v>0.98602975208468502</c:v>
                </c:pt>
                <c:pt idx="69292">
                  <c:v>0.98587308546883901</c:v>
                </c:pt>
                <c:pt idx="69293">
                  <c:v>0.98604566438084496</c:v>
                </c:pt>
                <c:pt idx="69294">
                  <c:v>0.98595610267040801</c:v>
                </c:pt>
                <c:pt idx="69295">
                  <c:v>0.98599905107333596</c:v>
                </c:pt>
                <c:pt idx="69296">
                  <c:v>0.98587766014173095</c:v>
                </c:pt>
                <c:pt idx="69297">
                  <c:v>0.98595072438834097</c:v>
                </c:pt>
                <c:pt idx="69298">
                  <c:v>0.98592981904381705</c:v>
                </c:pt>
                <c:pt idx="69299">
                  <c:v>0.98593010331867303</c:v>
                </c:pt>
                <c:pt idx="69300">
                  <c:v>0.98595053970594704</c:v>
                </c:pt>
                <c:pt idx="69301">
                  <c:v>0.98608943918299496</c:v>
                </c:pt>
                <c:pt idx="69302">
                  <c:v>0.986010598412421</c:v>
                </c:pt>
                <c:pt idx="69303">
                  <c:v>0.98602550197138805</c:v>
                </c:pt>
                <c:pt idx="69304">
                  <c:v>0.98588996981902799</c:v>
                </c:pt>
                <c:pt idx="69305">
                  <c:v>0.98599398600093802</c:v>
                </c:pt>
                <c:pt idx="69306">
                  <c:v>0.98592599010184301</c:v>
                </c:pt>
                <c:pt idx="69307">
                  <c:v>0.98594669167788795</c:v>
                </c:pt>
                <c:pt idx="69308">
                  <c:v>0.98597572450502202</c:v>
                </c:pt>
                <c:pt idx="69309">
                  <c:v>0.98603317216959496</c:v>
                </c:pt>
                <c:pt idx="69310">
                  <c:v>0.98591668417154898</c:v>
                </c:pt>
                <c:pt idx="69311">
                  <c:v>0.98585668065836096</c:v>
                </c:pt>
                <c:pt idx="69312">
                  <c:v>0.98594520885160397</c:v>
                </c:pt>
                <c:pt idx="69313">
                  <c:v>0.98594878676386899</c:v>
                </c:pt>
                <c:pt idx="69314">
                  <c:v>0.98600730240697798</c:v>
                </c:pt>
                <c:pt idx="69315">
                  <c:v>0.98591986621641203</c:v>
                </c:pt>
                <c:pt idx="69316">
                  <c:v>0.98586345438829204</c:v>
                </c:pt>
                <c:pt idx="69317">
                  <c:v>0.98588665217495697</c:v>
                </c:pt>
                <c:pt idx="69318">
                  <c:v>0.98599999226662904</c:v>
                </c:pt>
                <c:pt idx="69319">
                  <c:v>0.98597517743583296</c:v>
                </c:pt>
                <c:pt idx="69320">
                  <c:v>0.98596868056595599</c:v>
                </c:pt>
                <c:pt idx="69321">
                  <c:v>0.98600239825394198</c:v>
                </c:pt>
                <c:pt idx="69322">
                  <c:v>0.98594725772630298</c:v>
                </c:pt>
                <c:pt idx="69323">
                  <c:v>0.98604432755496696</c:v>
                </c:pt>
                <c:pt idx="69324">
                  <c:v>0.98592925458134695</c:v>
                </c:pt>
                <c:pt idx="69325">
                  <c:v>0.98598962596513395</c:v>
                </c:pt>
                <c:pt idx="69326">
                  <c:v>0.985959695548423</c:v>
                </c:pt>
                <c:pt idx="69327">
                  <c:v>0.98601817744122999</c:v>
                </c:pt>
                <c:pt idx="69328">
                  <c:v>0.98596094775373899</c:v>
                </c:pt>
                <c:pt idx="69329">
                  <c:v>0.98594067622256798</c:v>
                </c:pt>
                <c:pt idx="69330">
                  <c:v>0.986029604239548</c:v>
                </c:pt>
                <c:pt idx="69331">
                  <c:v>0.98593026998170197</c:v>
                </c:pt>
                <c:pt idx="69332">
                  <c:v>0.98600896546147598</c:v>
                </c:pt>
                <c:pt idx="69333">
                  <c:v>0.98600517836383395</c:v>
                </c:pt>
                <c:pt idx="69334">
                  <c:v>0.98593066214136005</c:v>
                </c:pt>
                <c:pt idx="69335">
                  <c:v>0.98594394059457902</c:v>
                </c:pt>
                <c:pt idx="69336">
                  <c:v>0.98590001062694399</c:v>
                </c:pt>
                <c:pt idx="69337">
                  <c:v>0.986038590965434</c:v>
                </c:pt>
                <c:pt idx="69338">
                  <c:v>0.98583360654338803</c:v>
                </c:pt>
                <c:pt idx="69339">
                  <c:v>0.98602600934863605</c:v>
                </c:pt>
                <c:pt idx="69340">
                  <c:v>0.98597965345377303</c:v>
                </c:pt>
                <c:pt idx="69341">
                  <c:v>0.98598160330131202</c:v>
                </c:pt>
                <c:pt idx="69342">
                  <c:v>0.98592629239862895</c:v>
                </c:pt>
                <c:pt idx="69343">
                  <c:v>0.98591257245827801</c:v>
                </c:pt>
                <c:pt idx="69344">
                  <c:v>0.98602795371668595</c:v>
                </c:pt>
                <c:pt idx="69345">
                  <c:v>0.98596259663718799</c:v>
                </c:pt>
                <c:pt idx="69346">
                  <c:v>0.98605613321744101</c:v>
                </c:pt>
                <c:pt idx="69347">
                  <c:v>0.98601330831819201</c:v>
                </c:pt>
                <c:pt idx="69348">
                  <c:v>0.98591588641348105</c:v>
                </c:pt>
                <c:pt idx="69349">
                  <c:v>0.98585375366360894</c:v>
                </c:pt>
                <c:pt idx="69350">
                  <c:v>0.98608377055349195</c:v>
                </c:pt>
                <c:pt idx="69351">
                  <c:v>0.98580213934202798</c:v>
                </c:pt>
                <c:pt idx="69352">
                  <c:v>0.986058955937824</c:v>
                </c:pt>
                <c:pt idx="69353">
                  <c:v>0.98591718615290702</c:v>
                </c:pt>
                <c:pt idx="69354">
                  <c:v>0.98602005838645401</c:v>
                </c:pt>
                <c:pt idx="69355">
                  <c:v>0.98597953279963702</c:v>
                </c:pt>
                <c:pt idx="69356">
                  <c:v>0.986001232107243</c:v>
                </c:pt>
                <c:pt idx="69357">
                  <c:v>0.985969847609793</c:v>
                </c:pt>
                <c:pt idx="69358">
                  <c:v>0.985994556570289</c:v>
                </c:pt>
                <c:pt idx="69359">
                  <c:v>0.98593404514176697</c:v>
                </c:pt>
                <c:pt idx="69360">
                  <c:v>0.98596792153048995</c:v>
                </c:pt>
                <c:pt idx="69361">
                  <c:v>0.985891154151736</c:v>
                </c:pt>
                <c:pt idx="69362">
                  <c:v>0.985980711080362</c:v>
                </c:pt>
                <c:pt idx="69363">
                  <c:v>0.98592864756785903</c:v>
                </c:pt>
                <c:pt idx="69364">
                  <c:v>0.98608888045795795</c:v>
                </c:pt>
                <c:pt idx="69365">
                  <c:v>0.98583614251684804</c:v>
                </c:pt>
                <c:pt idx="69366">
                  <c:v>0.98598299045600202</c:v>
                </c:pt>
                <c:pt idx="69367">
                  <c:v>0.985887187847589</c:v>
                </c:pt>
                <c:pt idx="69368">
                  <c:v>0.98606202390656195</c:v>
                </c:pt>
                <c:pt idx="69369">
                  <c:v>0.98606881279209502</c:v>
                </c:pt>
                <c:pt idx="69370">
                  <c:v>0.98603532160235396</c:v>
                </c:pt>
                <c:pt idx="69371">
                  <c:v>0.98595737805427397</c:v>
                </c:pt>
                <c:pt idx="69372">
                  <c:v>0.98599191713378598</c:v>
                </c:pt>
                <c:pt idx="69373">
                  <c:v>0.98587068588236204</c:v>
                </c:pt>
                <c:pt idx="69374">
                  <c:v>0.98594568408080796</c:v>
                </c:pt>
                <c:pt idx="69375">
                  <c:v>0.98594327956601302</c:v>
                </c:pt>
                <c:pt idx="69376">
                  <c:v>0.986028572229665</c:v>
                </c:pt>
                <c:pt idx="69377">
                  <c:v>0.986064724747169</c:v>
                </c:pt>
                <c:pt idx="69378">
                  <c:v>0.98589751768954803</c:v>
                </c:pt>
                <c:pt idx="69379">
                  <c:v>0.98598210352626803</c:v>
                </c:pt>
                <c:pt idx="69380">
                  <c:v>0.98602702365027695</c:v>
                </c:pt>
                <c:pt idx="69381">
                  <c:v>0.98605426517594896</c:v>
                </c:pt>
                <c:pt idx="69382">
                  <c:v>0.98597288516020798</c:v>
                </c:pt>
                <c:pt idx="69383">
                  <c:v>0.98598192027323905</c:v>
                </c:pt>
                <c:pt idx="69384">
                  <c:v>0.98600575801301904</c:v>
                </c:pt>
                <c:pt idx="69385">
                  <c:v>0.98594096964684097</c:v>
                </c:pt>
                <c:pt idx="69386">
                  <c:v>0.98588334162611402</c:v>
                </c:pt>
                <c:pt idx="69387">
                  <c:v>0.986017258369701</c:v>
                </c:pt>
                <c:pt idx="69388">
                  <c:v>0.98590255725127596</c:v>
                </c:pt>
                <c:pt idx="69389">
                  <c:v>0.98592455113962796</c:v>
                </c:pt>
                <c:pt idx="69390">
                  <c:v>0.98592419264595399</c:v>
                </c:pt>
                <c:pt idx="69391">
                  <c:v>0.98595563641653305</c:v>
                </c:pt>
                <c:pt idx="69392">
                  <c:v>0.98591533951605803</c:v>
                </c:pt>
                <c:pt idx="69393">
                  <c:v>0.98606105664064103</c:v>
                </c:pt>
                <c:pt idx="69394">
                  <c:v>0.985948820743485</c:v>
                </c:pt>
                <c:pt idx="69395">
                  <c:v>0.98595151875853504</c:v>
                </c:pt>
                <c:pt idx="69396">
                  <c:v>0.98600426364424598</c:v>
                </c:pt>
                <c:pt idx="69397">
                  <c:v>0.98585145586356304</c:v>
                </c:pt>
                <c:pt idx="69398">
                  <c:v>0.98590591295298102</c:v>
                </c:pt>
                <c:pt idx="69399">
                  <c:v>0.98594099260021895</c:v>
                </c:pt>
                <c:pt idx="69400">
                  <c:v>0.98603075924491401</c:v>
                </c:pt>
                <c:pt idx="69401">
                  <c:v>0.98605035854469703</c:v>
                </c:pt>
                <c:pt idx="69402">
                  <c:v>0.98588850858105104</c:v>
                </c:pt>
                <c:pt idx="69403">
                  <c:v>0.98583499859386403</c:v>
                </c:pt>
                <c:pt idx="69404">
                  <c:v>0.98602031180268601</c:v>
                </c:pt>
                <c:pt idx="69405">
                  <c:v>0.98590261901786702</c:v>
                </c:pt>
                <c:pt idx="69406">
                  <c:v>0.98598075376291106</c:v>
                </c:pt>
                <c:pt idx="69407">
                  <c:v>0.98594178456100501</c:v>
                </c:pt>
                <c:pt idx="69408">
                  <c:v>0.98599665138727599</c:v>
                </c:pt>
                <c:pt idx="69409">
                  <c:v>0.98594607336025497</c:v>
                </c:pt>
                <c:pt idx="69410">
                  <c:v>0.98602625332694704</c:v>
                </c:pt>
                <c:pt idx="69411">
                  <c:v>0.98588490532719297</c:v>
                </c:pt>
                <c:pt idx="69412">
                  <c:v>0.98595694982005</c:v>
                </c:pt>
                <c:pt idx="69413">
                  <c:v>0.98595881611334601</c:v>
                </c:pt>
                <c:pt idx="69414">
                  <c:v>0.98591711099944901</c:v>
                </c:pt>
                <c:pt idx="69415">
                  <c:v>0.98594911064142698</c:v>
                </c:pt>
                <c:pt idx="69416">
                  <c:v>0.98593092577417396</c:v>
                </c:pt>
                <c:pt idx="69417">
                  <c:v>0.98598657003201096</c:v>
                </c:pt>
                <c:pt idx="69418">
                  <c:v>0.98600961024636602</c:v>
                </c:pt>
                <c:pt idx="69419">
                  <c:v>0.98597785245123204</c:v>
                </c:pt>
                <c:pt idx="69420">
                  <c:v>0.98602274124734801</c:v>
                </c:pt>
                <c:pt idx="69421">
                  <c:v>0.98593144413070599</c:v>
                </c:pt>
                <c:pt idx="69422">
                  <c:v>0.986064158155046</c:v>
                </c:pt>
                <c:pt idx="69423">
                  <c:v>0.98596461760573795</c:v>
                </c:pt>
                <c:pt idx="69424">
                  <c:v>0.98592606077802702</c:v>
                </c:pt>
                <c:pt idx="69425">
                  <c:v>0.98601275937560495</c:v>
                </c:pt>
                <c:pt idx="69426">
                  <c:v>0.98583182725927998</c:v>
                </c:pt>
                <c:pt idx="69427">
                  <c:v>0.98599339799309005</c:v>
                </c:pt>
                <c:pt idx="69428">
                  <c:v>0.98597423657955297</c:v>
                </c:pt>
                <c:pt idx="69429">
                  <c:v>0.98593363572612203</c:v>
                </c:pt>
                <c:pt idx="69430">
                  <c:v>0.98599376476532197</c:v>
                </c:pt>
                <c:pt idx="69431">
                  <c:v>0.98598685059241697</c:v>
                </c:pt>
                <c:pt idx="69432">
                  <c:v>0.98605296298458101</c:v>
                </c:pt>
                <c:pt idx="69433">
                  <c:v>0.98597345680125503</c:v>
                </c:pt>
                <c:pt idx="69434">
                  <c:v>0.98602875007048096</c:v>
                </c:pt>
                <c:pt idx="69435">
                  <c:v>0.98597178143751596</c:v>
                </c:pt>
                <c:pt idx="69436">
                  <c:v>0.98593019167260898</c:v>
                </c:pt>
                <c:pt idx="69437">
                  <c:v>0.98603603705458998</c:v>
                </c:pt>
                <c:pt idx="69438">
                  <c:v>0.98584025262256503</c:v>
                </c:pt>
                <c:pt idx="69439">
                  <c:v>0.98601667769463497</c:v>
                </c:pt>
                <c:pt idx="69440">
                  <c:v>0.98593004182563704</c:v>
                </c:pt>
                <c:pt idx="69441">
                  <c:v>0.98597279951823302</c:v>
                </c:pt>
                <c:pt idx="69442">
                  <c:v>0.98599033684894299</c:v>
                </c:pt>
                <c:pt idx="69443">
                  <c:v>0.985978702612754</c:v>
                </c:pt>
                <c:pt idx="69444">
                  <c:v>0.98601635437552204</c:v>
                </c:pt>
                <c:pt idx="69445">
                  <c:v>0.98589509623103699</c:v>
                </c:pt>
                <c:pt idx="69446">
                  <c:v>0.98602233694640595</c:v>
                </c:pt>
                <c:pt idx="69447">
                  <c:v>0.98591969682008496</c:v>
                </c:pt>
                <c:pt idx="69448">
                  <c:v>0.98596258886138</c:v>
                </c:pt>
                <c:pt idx="69449">
                  <c:v>0.98580667756652895</c:v>
                </c:pt>
                <c:pt idx="69450">
                  <c:v>0.98587276388070799</c:v>
                </c:pt>
                <c:pt idx="69451">
                  <c:v>0.98590591625949897</c:v>
                </c:pt>
                <c:pt idx="69452">
                  <c:v>0.98596755398417801</c:v>
                </c:pt>
                <c:pt idx="69453">
                  <c:v>0.98597425339986899</c:v>
                </c:pt>
                <c:pt idx="69454">
                  <c:v>0.98602415867457605</c:v>
                </c:pt>
                <c:pt idx="69455">
                  <c:v>0.98603423179333705</c:v>
                </c:pt>
                <c:pt idx="69456">
                  <c:v>0.98599652618765299</c:v>
                </c:pt>
                <c:pt idx="69457">
                  <c:v>0.98591710685388101</c:v>
                </c:pt>
                <c:pt idx="69458">
                  <c:v>0.98603553460117699</c:v>
                </c:pt>
                <c:pt idx="69459">
                  <c:v>0.98595532911098005</c:v>
                </c:pt>
                <c:pt idx="69460">
                  <c:v>0.98589139229038603</c:v>
                </c:pt>
                <c:pt idx="69461">
                  <c:v>0.985853497952767</c:v>
                </c:pt>
                <c:pt idx="69462">
                  <c:v>0.98595649302437405</c:v>
                </c:pt>
                <c:pt idx="69463">
                  <c:v>0.98602183331317295</c:v>
                </c:pt>
                <c:pt idx="69464">
                  <c:v>0.98609067636013903</c:v>
                </c:pt>
                <c:pt idx="69465">
                  <c:v>0.98596806569900297</c:v>
                </c:pt>
                <c:pt idx="69466">
                  <c:v>0.98594766822523705</c:v>
                </c:pt>
                <c:pt idx="69467">
                  <c:v>0.98591619708248701</c:v>
                </c:pt>
                <c:pt idx="69468">
                  <c:v>0.98610114669775994</c:v>
                </c:pt>
                <c:pt idx="69469">
                  <c:v>0.98591299589854398</c:v>
                </c:pt>
                <c:pt idx="69470">
                  <c:v>0.98593130426356601</c:v>
                </c:pt>
                <c:pt idx="69471">
                  <c:v>0.98586417363041701</c:v>
                </c:pt>
                <c:pt idx="69472">
                  <c:v>0.98590256888463801</c:v>
                </c:pt>
                <c:pt idx="69473">
                  <c:v>0.98598528689361098</c:v>
                </c:pt>
                <c:pt idx="69474">
                  <c:v>0.98604758806444104</c:v>
                </c:pt>
                <c:pt idx="69475">
                  <c:v>0.98598069194446003</c:v>
                </c:pt>
                <c:pt idx="69476">
                  <c:v>0.98599577212669898</c:v>
                </c:pt>
                <c:pt idx="69477">
                  <c:v>0.98596205296613704</c:v>
                </c:pt>
                <c:pt idx="69478">
                  <c:v>0.98594344990046401</c:v>
                </c:pt>
                <c:pt idx="69479">
                  <c:v>0.98588016825779101</c:v>
                </c:pt>
                <c:pt idx="69480">
                  <c:v>0.98599823504593997</c:v>
                </c:pt>
                <c:pt idx="69481">
                  <c:v>0.98588747010774402</c:v>
                </c:pt>
                <c:pt idx="69482">
                  <c:v>0.98598154642200797</c:v>
                </c:pt>
                <c:pt idx="69483">
                  <c:v>0.98589518873541204</c:v>
                </c:pt>
                <c:pt idx="69484">
                  <c:v>0.98595937125626798</c:v>
                </c:pt>
                <c:pt idx="69485">
                  <c:v>0.98600691898488102</c:v>
                </c:pt>
                <c:pt idx="69486">
                  <c:v>0.98589829793101402</c:v>
                </c:pt>
                <c:pt idx="69487">
                  <c:v>0.98600778863709004</c:v>
                </c:pt>
                <c:pt idx="69488">
                  <c:v>0.98592937319430196</c:v>
                </c:pt>
                <c:pt idx="69489">
                  <c:v>0.98607673067395796</c:v>
                </c:pt>
                <c:pt idx="69490">
                  <c:v>0.98608671665761904</c:v>
                </c:pt>
                <c:pt idx="69491">
                  <c:v>0.98603365372816398</c:v>
                </c:pt>
                <c:pt idx="69492">
                  <c:v>0.98597699442450604</c:v>
                </c:pt>
                <c:pt idx="69493">
                  <c:v>0.98605484941490196</c:v>
                </c:pt>
                <c:pt idx="69494">
                  <c:v>0.98597521758471696</c:v>
                </c:pt>
                <c:pt idx="69495">
                  <c:v>0.98601207792803702</c:v>
                </c:pt>
                <c:pt idx="69496">
                  <c:v>0.98601768192195705</c:v>
                </c:pt>
                <c:pt idx="69497">
                  <c:v>0.98596132126761105</c:v>
                </c:pt>
                <c:pt idx="69498">
                  <c:v>0.98594337636471396</c:v>
                </c:pt>
                <c:pt idx="69499">
                  <c:v>0.98594335748779605</c:v>
                </c:pt>
                <c:pt idx="69500">
                  <c:v>0.98598636435652098</c:v>
                </c:pt>
                <c:pt idx="69501">
                  <c:v>0.98614860959170803</c:v>
                </c:pt>
                <c:pt idx="69502">
                  <c:v>0.98603273847617801</c:v>
                </c:pt>
                <c:pt idx="69503">
                  <c:v>0.98602944062178399</c:v>
                </c:pt>
                <c:pt idx="69504">
                  <c:v>0.98593409502354501</c:v>
                </c:pt>
                <c:pt idx="69505">
                  <c:v>0.985973169648651</c:v>
                </c:pt>
                <c:pt idx="69506">
                  <c:v>0.98584930405510496</c:v>
                </c:pt>
                <c:pt idx="69507">
                  <c:v>0.98593606929649602</c:v>
                </c:pt>
                <c:pt idx="69508">
                  <c:v>0.98596118267493704</c:v>
                </c:pt>
                <c:pt idx="69509">
                  <c:v>0.985948049556163</c:v>
                </c:pt>
                <c:pt idx="69510">
                  <c:v>0.98609331906812103</c:v>
                </c:pt>
                <c:pt idx="69511">
                  <c:v>0.98597745414106797</c:v>
                </c:pt>
                <c:pt idx="69512">
                  <c:v>0.98599330577279898</c:v>
                </c:pt>
                <c:pt idx="69513">
                  <c:v>0.98591612334903</c:v>
                </c:pt>
                <c:pt idx="69514">
                  <c:v>0.98604929731701596</c:v>
                </c:pt>
                <c:pt idx="69515">
                  <c:v>0.98588245274860098</c:v>
                </c:pt>
                <c:pt idx="69516">
                  <c:v>0.98607638732159597</c:v>
                </c:pt>
                <c:pt idx="69517">
                  <c:v>0.98597243420726799</c:v>
                </c:pt>
                <c:pt idx="69518">
                  <c:v>0.98585001139933204</c:v>
                </c:pt>
                <c:pt idx="69519">
                  <c:v>0.986031472256508</c:v>
                </c:pt>
                <c:pt idx="69520">
                  <c:v>0.98594292281210905</c:v>
                </c:pt>
                <c:pt idx="69521">
                  <c:v>0.98599713780640996</c:v>
                </c:pt>
                <c:pt idx="69522">
                  <c:v>0.985953887319446</c:v>
                </c:pt>
                <c:pt idx="69523">
                  <c:v>0.98596076922391995</c:v>
                </c:pt>
                <c:pt idx="69524">
                  <c:v>0.98588322007399198</c:v>
                </c:pt>
                <c:pt idx="69525">
                  <c:v>0.98590588620368402</c:v>
                </c:pt>
                <c:pt idx="69526">
                  <c:v>0.98591874476255903</c:v>
                </c:pt>
                <c:pt idx="69527">
                  <c:v>0.98595014236104905</c:v>
                </c:pt>
                <c:pt idx="69528">
                  <c:v>0.98584713345425601</c:v>
                </c:pt>
                <c:pt idx="69529">
                  <c:v>0.98602036680884897</c:v>
                </c:pt>
                <c:pt idx="69530">
                  <c:v>0.98600983932404396</c:v>
                </c:pt>
                <c:pt idx="69531">
                  <c:v>0.98605155931748201</c:v>
                </c:pt>
                <c:pt idx="69532">
                  <c:v>0.98597913640357704</c:v>
                </c:pt>
                <c:pt idx="69533">
                  <c:v>0.98600756099963505</c:v>
                </c:pt>
                <c:pt idx="69534">
                  <c:v>0.985978535730751</c:v>
                </c:pt>
                <c:pt idx="69535">
                  <c:v>0.98595642942770101</c:v>
                </c:pt>
                <c:pt idx="69536">
                  <c:v>0.98593175537448197</c:v>
                </c:pt>
                <c:pt idx="69537">
                  <c:v>0.98591290412674104</c:v>
                </c:pt>
                <c:pt idx="69538">
                  <c:v>0.986044470096065</c:v>
                </c:pt>
                <c:pt idx="69539">
                  <c:v>0.98590504499248999</c:v>
                </c:pt>
                <c:pt idx="69540">
                  <c:v>0.98611766935200096</c:v>
                </c:pt>
                <c:pt idx="69541">
                  <c:v>0.98596861589016205</c:v>
                </c:pt>
                <c:pt idx="69542">
                  <c:v>0.98599451267254401</c:v>
                </c:pt>
                <c:pt idx="69543">
                  <c:v>0.98594068220338404</c:v>
                </c:pt>
                <c:pt idx="69544">
                  <c:v>0.98590653733493405</c:v>
                </c:pt>
                <c:pt idx="69545">
                  <c:v>0.98608917218986003</c:v>
                </c:pt>
                <c:pt idx="69546">
                  <c:v>0.98589379395968002</c:v>
                </c:pt>
                <c:pt idx="69547">
                  <c:v>0.98606240871421402</c:v>
                </c:pt>
                <c:pt idx="69548">
                  <c:v>0.98598904026981604</c:v>
                </c:pt>
                <c:pt idx="69549">
                  <c:v>0.98597651697523403</c:v>
                </c:pt>
                <c:pt idx="69550">
                  <c:v>0.98583857185346102</c:v>
                </c:pt>
                <c:pt idx="69551">
                  <c:v>0.98603068028221796</c:v>
                </c:pt>
                <c:pt idx="69552">
                  <c:v>0.98604223262611201</c:v>
                </c:pt>
                <c:pt idx="69553">
                  <c:v>0.98587209990832403</c:v>
                </c:pt>
                <c:pt idx="69554">
                  <c:v>0.98585747070725505</c:v>
                </c:pt>
                <c:pt idx="69555">
                  <c:v>0.98592193795578198</c:v>
                </c:pt>
                <c:pt idx="69556">
                  <c:v>0.98591771134293604</c:v>
                </c:pt>
                <c:pt idx="69557">
                  <c:v>0.98604892062461102</c:v>
                </c:pt>
                <c:pt idx="69558">
                  <c:v>0.98589987761183095</c:v>
                </c:pt>
                <c:pt idx="69559">
                  <c:v>0.98603265509462201</c:v>
                </c:pt>
                <c:pt idx="69560">
                  <c:v>0.985955137650397</c:v>
                </c:pt>
                <c:pt idx="69561">
                  <c:v>0.98591343309967305</c:v>
                </c:pt>
                <c:pt idx="69562">
                  <c:v>0.98591611664729595</c:v>
                </c:pt>
                <c:pt idx="69563">
                  <c:v>0.98597891794929404</c:v>
                </c:pt>
                <c:pt idx="69564">
                  <c:v>0.98600182350083299</c:v>
                </c:pt>
                <c:pt idx="69565">
                  <c:v>0.98593098778684296</c:v>
                </c:pt>
                <c:pt idx="69566">
                  <c:v>0.98582496487918303</c:v>
                </c:pt>
                <c:pt idx="69567">
                  <c:v>0.98597747485756804</c:v>
                </c:pt>
                <c:pt idx="69568">
                  <c:v>0.98595331887732796</c:v>
                </c:pt>
                <c:pt idx="69569">
                  <c:v>0.98594028757279595</c:v>
                </c:pt>
                <c:pt idx="69570">
                  <c:v>0.98592815265293499</c:v>
                </c:pt>
                <c:pt idx="69571">
                  <c:v>0.98600133079950802</c:v>
                </c:pt>
                <c:pt idx="69572">
                  <c:v>0.98599407585173204</c:v>
                </c:pt>
                <c:pt idx="69573">
                  <c:v>0.98608959887260705</c:v>
                </c:pt>
                <c:pt idx="69574">
                  <c:v>0.98593717137723702</c:v>
                </c:pt>
                <c:pt idx="69575">
                  <c:v>0.98597859655297704</c:v>
                </c:pt>
                <c:pt idx="69576">
                  <c:v>0.98599375713800996</c:v>
                </c:pt>
                <c:pt idx="69577">
                  <c:v>0.98601165168865101</c:v>
                </c:pt>
                <c:pt idx="69578">
                  <c:v>0.98590854606258505</c:v>
                </c:pt>
                <c:pt idx="69579">
                  <c:v>0.98589735390766498</c:v>
                </c:pt>
                <c:pt idx="69580">
                  <c:v>0.98591759281694702</c:v>
                </c:pt>
                <c:pt idx="69581">
                  <c:v>0.98599009114399006</c:v>
                </c:pt>
                <c:pt idx="69582">
                  <c:v>0.98601124386612304</c:v>
                </c:pt>
                <c:pt idx="69583">
                  <c:v>0.98582775651555998</c:v>
                </c:pt>
                <c:pt idx="69584">
                  <c:v>0.98592636764910802</c:v>
                </c:pt>
                <c:pt idx="69585">
                  <c:v>0.98610161148958098</c:v>
                </c:pt>
                <c:pt idx="69586">
                  <c:v>0.98601786683369796</c:v>
                </c:pt>
                <c:pt idx="69587">
                  <c:v>0.98601442482655699</c:v>
                </c:pt>
                <c:pt idx="69588">
                  <c:v>0.98598002456743805</c:v>
                </c:pt>
                <c:pt idx="69589">
                  <c:v>0.98591300685061201</c:v>
                </c:pt>
                <c:pt idx="69590">
                  <c:v>0.986129783752421</c:v>
                </c:pt>
                <c:pt idx="69591">
                  <c:v>0.98596722725045105</c:v>
                </c:pt>
                <c:pt idx="69592">
                  <c:v>0.98601802087542301</c:v>
                </c:pt>
                <c:pt idx="69593">
                  <c:v>0.98609001819027597</c:v>
                </c:pt>
                <c:pt idx="69594">
                  <c:v>0.98595516481223</c:v>
                </c:pt>
                <c:pt idx="69595">
                  <c:v>0.98598907505241995</c:v>
                </c:pt>
                <c:pt idx="69596">
                  <c:v>0.98592043478527802</c:v>
                </c:pt>
                <c:pt idx="69597">
                  <c:v>0.98594971134831499</c:v>
                </c:pt>
                <c:pt idx="69598">
                  <c:v>0.98589126261286097</c:v>
                </c:pt>
                <c:pt idx="69599">
                  <c:v>0.98606956484884201</c:v>
                </c:pt>
                <c:pt idx="69600">
                  <c:v>0.98596683144789499</c:v>
                </c:pt>
                <c:pt idx="69601">
                  <c:v>0.98603525141552595</c:v>
                </c:pt>
                <c:pt idx="69602">
                  <c:v>0.98594960293408096</c:v>
                </c:pt>
                <c:pt idx="69603">
                  <c:v>0.98594008596745497</c:v>
                </c:pt>
                <c:pt idx="69604">
                  <c:v>0.98587287434723503</c:v>
                </c:pt>
                <c:pt idx="69605">
                  <c:v>0.985938836844936</c:v>
                </c:pt>
                <c:pt idx="69606">
                  <c:v>0.98591495730588496</c:v>
                </c:pt>
                <c:pt idx="69607">
                  <c:v>0.986073363477874</c:v>
                </c:pt>
                <c:pt idx="69608">
                  <c:v>0.98597210883377795</c:v>
                </c:pt>
                <c:pt idx="69609">
                  <c:v>0.986059211853618</c:v>
                </c:pt>
                <c:pt idx="69610">
                  <c:v>0.98593093299079204</c:v>
                </c:pt>
                <c:pt idx="69611">
                  <c:v>0.98606759275309896</c:v>
                </c:pt>
                <c:pt idx="69612">
                  <c:v>0.98587111547222395</c:v>
                </c:pt>
                <c:pt idx="69613">
                  <c:v>0.98593164603832695</c:v>
                </c:pt>
                <c:pt idx="69614">
                  <c:v>0.98587138793615503</c:v>
                </c:pt>
                <c:pt idx="69615">
                  <c:v>0.98600686577339203</c:v>
                </c:pt>
                <c:pt idx="69616">
                  <c:v>0.98596420660163597</c:v>
                </c:pt>
                <c:pt idx="69617">
                  <c:v>0.98604619190587095</c:v>
                </c:pt>
                <c:pt idx="69618">
                  <c:v>0.98585544012775905</c:v>
                </c:pt>
                <c:pt idx="69619">
                  <c:v>0.986019259146939</c:v>
                </c:pt>
                <c:pt idx="69620">
                  <c:v>0.98587931602909795</c:v>
                </c:pt>
                <c:pt idx="69621">
                  <c:v>0.98588703644833198</c:v>
                </c:pt>
                <c:pt idx="69622">
                  <c:v>0.98602091231872602</c:v>
                </c:pt>
                <c:pt idx="69623">
                  <c:v>0.98592944082059197</c:v>
                </c:pt>
                <c:pt idx="69624">
                  <c:v>0.985965845023691</c:v>
                </c:pt>
                <c:pt idx="69625">
                  <c:v>0.985932451602751</c:v>
                </c:pt>
                <c:pt idx="69626">
                  <c:v>0.98594187182914905</c:v>
                </c:pt>
                <c:pt idx="69627">
                  <c:v>0.98598393826936404</c:v>
                </c:pt>
                <c:pt idx="69628">
                  <c:v>0.98601613933409804</c:v>
                </c:pt>
                <c:pt idx="69629">
                  <c:v>0.98588297244029699</c:v>
                </c:pt>
                <c:pt idx="69630">
                  <c:v>0.98609313643756602</c:v>
                </c:pt>
                <c:pt idx="69631">
                  <c:v>0.98581509677142598</c:v>
                </c:pt>
                <c:pt idx="69632">
                  <c:v>0.986006596150235</c:v>
                </c:pt>
                <c:pt idx="69633">
                  <c:v>0.98584286299748103</c:v>
                </c:pt>
                <c:pt idx="69634">
                  <c:v>0.98591294783981498</c:v>
                </c:pt>
                <c:pt idx="69635">
                  <c:v>0.98592125837790401</c:v>
                </c:pt>
                <c:pt idx="69636">
                  <c:v>0.985973397210688</c:v>
                </c:pt>
                <c:pt idx="69637">
                  <c:v>0.98596457469096799</c:v>
                </c:pt>
                <c:pt idx="69638">
                  <c:v>0.98599460301520903</c:v>
                </c:pt>
                <c:pt idx="69639">
                  <c:v>0.98589505332405902</c:v>
                </c:pt>
                <c:pt idx="69640">
                  <c:v>0.98595431558229696</c:v>
                </c:pt>
                <c:pt idx="69641">
                  <c:v>0.98596221374993398</c:v>
                </c:pt>
                <c:pt idx="69642">
                  <c:v>0.98602797662104202</c:v>
                </c:pt>
                <c:pt idx="69643">
                  <c:v>0.98599447759240899</c:v>
                </c:pt>
                <c:pt idx="69644">
                  <c:v>0.98600878921186796</c:v>
                </c:pt>
                <c:pt idx="69645">
                  <c:v>0.98593014014076996</c:v>
                </c:pt>
                <c:pt idx="69646">
                  <c:v>0.98592292827990102</c:v>
                </c:pt>
                <c:pt idx="69647">
                  <c:v>0.98589579607607902</c:v>
                </c:pt>
                <c:pt idx="69648">
                  <c:v>0.98605698067923797</c:v>
                </c:pt>
                <c:pt idx="69649">
                  <c:v>0.98593722856979504</c:v>
                </c:pt>
                <c:pt idx="69650">
                  <c:v>0.98593599857654302</c:v>
                </c:pt>
                <c:pt idx="69651">
                  <c:v>0.98606717322825599</c:v>
                </c:pt>
                <c:pt idx="69652">
                  <c:v>0.98595159311477598</c:v>
                </c:pt>
                <c:pt idx="69653">
                  <c:v>0.986034841704447</c:v>
                </c:pt>
                <c:pt idx="69654">
                  <c:v>0.98593886042754697</c:v>
                </c:pt>
                <c:pt idx="69655">
                  <c:v>0.98598427950259004</c:v>
                </c:pt>
                <c:pt idx="69656">
                  <c:v>0.98583578985078502</c:v>
                </c:pt>
                <c:pt idx="69657">
                  <c:v>0.98595807350684606</c:v>
                </c:pt>
                <c:pt idx="69658">
                  <c:v>0.98596733914287205</c:v>
                </c:pt>
                <c:pt idx="69659">
                  <c:v>0.98601600369258102</c:v>
                </c:pt>
                <c:pt idx="69660">
                  <c:v>0.98596879514653502</c:v>
                </c:pt>
                <c:pt idx="69661">
                  <c:v>0.98593775760741698</c:v>
                </c:pt>
                <c:pt idx="69662">
                  <c:v>0.98597654535887103</c:v>
                </c:pt>
                <c:pt idx="69663">
                  <c:v>0.98598282883313604</c:v>
                </c:pt>
                <c:pt idx="69664">
                  <c:v>0.985962046851528</c:v>
                </c:pt>
                <c:pt idx="69665">
                  <c:v>0.98588487183918505</c:v>
                </c:pt>
                <c:pt idx="69666">
                  <c:v>0.98612061152525698</c:v>
                </c:pt>
                <c:pt idx="69667">
                  <c:v>0.985873249629038</c:v>
                </c:pt>
                <c:pt idx="69668">
                  <c:v>0.986022800701294</c:v>
                </c:pt>
                <c:pt idx="69669">
                  <c:v>0.985932202986045</c:v>
                </c:pt>
                <c:pt idx="69670">
                  <c:v>0.98595340358656303</c:v>
                </c:pt>
                <c:pt idx="69671">
                  <c:v>0.98596854364501696</c:v>
                </c:pt>
                <c:pt idx="69672">
                  <c:v>0.98600038796544798</c:v>
                </c:pt>
                <c:pt idx="69673">
                  <c:v>0.98582355304389402</c:v>
                </c:pt>
                <c:pt idx="69674">
                  <c:v>0.98588856319196105</c:v>
                </c:pt>
                <c:pt idx="69675">
                  <c:v>0.986078506217547</c:v>
                </c:pt>
                <c:pt idx="69676">
                  <c:v>0.98603438135084698</c:v>
                </c:pt>
                <c:pt idx="69677">
                  <c:v>0.98611106712597596</c:v>
                </c:pt>
                <c:pt idx="69678">
                  <c:v>0.98603402229698001</c:v>
                </c:pt>
                <c:pt idx="69679">
                  <c:v>0.98597313378661999</c:v>
                </c:pt>
                <c:pt idx="69680">
                  <c:v>0.98591411373144699</c:v>
                </c:pt>
                <c:pt idx="69681">
                  <c:v>0.98591971073197504</c:v>
                </c:pt>
                <c:pt idx="69682">
                  <c:v>0.98587262361143002</c:v>
                </c:pt>
                <c:pt idx="69683">
                  <c:v>0.98595392427077799</c:v>
                </c:pt>
                <c:pt idx="69684">
                  <c:v>0.98602405137382398</c:v>
                </c:pt>
                <c:pt idx="69685">
                  <c:v>0.986040429142649</c:v>
                </c:pt>
                <c:pt idx="69686">
                  <c:v>0.98592474450539602</c:v>
                </c:pt>
                <c:pt idx="69687">
                  <c:v>0.985918658301568</c:v>
                </c:pt>
                <c:pt idx="69688">
                  <c:v>0.98602071613707398</c:v>
                </c:pt>
                <c:pt idx="69689">
                  <c:v>0.98593817540158701</c:v>
                </c:pt>
                <c:pt idx="69690">
                  <c:v>0.98598633410512804</c:v>
                </c:pt>
                <c:pt idx="69691">
                  <c:v>0.98596416605676696</c:v>
                </c:pt>
                <c:pt idx="69692">
                  <c:v>0.98588758629989504</c:v>
                </c:pt>
                <c:pt idx="69693">
                  <c:v>0.98595716540074796</c:v>
                </c:pt>
                <c:pt idx="69694">
                  <c:v>0.98590478492953804</c:v>
                </c:pt>
                <c:pt idx="69695">
                  <c:v>0.98599642580402003</c:v>
                </c:pt>
                <c:pt idx="69696">
                  <c:v>0.98595703695497905</c:v>
                </c:pt>
                <c:pt idx="69697">
                  <c:v>0.98601486410595995</c:v>
                </c:pt>
                <c:pt idx="69698">
                  <c:v>0.98598216052096899</c:v>
                </c:pt>
                <c:pt idx="69699">
                  <c:v>0.98594354040040599</c:v>
                </c:pt>
                <c:pt idx="69700">
                  <c:v>0.98599484241361801</c:v>
                </c:pt>
                <c:pt idx="69701">
                  <c:v>0.986021748688509</c:v>
                </c:pt>
                <c:pt idx="69702">
                  <c:v>0.98604741489627801</c:v>
                </c:pt>
                <c:pt idx="69703">
                  <c:v>0.98590837224009598</c:v>
                </c:pt>
                <c:pt idx="69704">
                  <c:v>0.98601028864123397</c:v>
                </c:pt>
                <c:pt idx="69705">
                  <c:v>0.985927941259231</c:v>
                </c:pt>
                <c:pt idx="69706">
                  <c:v>0.98594868810796099</c:v>
                </c:pt>
                <c:pt idx="69707">
                  <c:v>0.98610182863850104</c:v>
                </c:pt>
                <c:pt idx="69708">
                  <c:v>0.98580791474484997</c:v>
                </c:pt>
                <c:pt idx="69709">
                  <c:v>0.98613670000618303</c:v>
                </c:pt>
                <c:pt idx="69710">
                  <c:v>0.98579891892107196</c:v>
                </c:pt>
                <c:pt idx="69711">
                  <c:v>0.98597817146797795</c:v>
                </c:pt>
                <c:pt idx="69712">
                  <c:v>0.98585560263899097</c:v>
                </c:pt>
                <c:pt idx="69713">
                  <c:v>0.98596711407000603</c:v>
                </c:pt>
                <c:pt idx="69714">
                  <c:v>0.98591177585495904</c:v>
                </c:pt>
                <c:pt idx="69715">
                  <c:v>0.985920998973286</c:v>
                </c:pt>
                <c:pt idx="69716">
                  <c:v>0.98595665110059905</c:v>
                </c:pt>
                <c:pt idx="69717">
                  <c:v>0.98593617414686396</c:v>
                </c:pt>
                <c:pt idx="69718">
                  <c:v>0.98590228804100499</c:v>
                </c:pt>
                <c:pt idx="69719">
                  <c:v>0.98604837568909398</c:v>
                </c:pt>
                <c:pt idx="69720">
                  <c:v>0.98596578715187</c:v>
                </c:pt>
                <c:pt idx="69721">
                  <c:v>0.98605041339074195</c:v>
                </c:pt>
                <c:pt idx="69722">
                  <c:v>0.98582720490590003</c:v>
                </c:pt>
                <c:pt idx="69723">
                  <c:v>0.98601761238874897</c:v>
                </c:pt>
                <c:pt idx="69724">
                  <c:v>0.98585970839335502</c:v>
                </c:pt>
                <c:pt idx="69725">
                  <c:v>0.98594238852645699</c:v>
                </c:pt>
                <c:pt idx="69726">
                  <c:v>0.98600206648187905</c:v>
                </c:pt>
                <c:pt idx="69727">
                  <c:v>0.985941107065892</c:v>
                </c:pt>
                <c:pt idx="69728">
                  <c:v>0.98610866967877797</c:v>
                </c:pt>
                <c:pt idx="69729">
                  <c:v>0.98593456328086804</c:v>
                </c:pt>
                <c:pt idx="69730">
                  <c:v>0.98598137141616804</c:v>
                </c:pt>
                <c:pt idx="69731">
                  <c:v>0.98598591666065205</c:v>
                </c:pt>
                <c:pt idx="69732">
                  <c:v>0.98592713354640504</c:v>
                </c:pt>
                <c:pt idx="69733">
                  <c:v>0.98597244167467402</c:v>
                </c:pt>
                <c:pt idx="69734">
                  <c:v>0.98592561926883004</c:v>
                </c:pt>
                <c:pt idx="69735">
                  <c:v>0.98605962107269596</c:v>
                </c:pt>
                <c:pt idx="69736">
                  <c:v>0.985991502240541</c:v>
                </c:pt>
                <c:pt idx="69737">
                  <c:v>0.98602151937113003</c:v>
                </c:pt>
                <c:pt idx="69738">
                  <c:v>0.98601576187967299</c:v>
                </c:pt>
                <c:pt idx="69739">
                  <c:v>0.98602479015309297</c:v>
                </c:pt>
                <c:pt idx="69740">
                  <c:v>0.98595344052707401</c:v>
                </c:pt>
                <c:pt idx="69741">
                  <c:v>0.98596142547044996</c:v>
                </c:pt>
                <c:pt idx="69742">
                  <c:v>0.98590362282660304</c:v>
                </c:pt>
                <c:pt idx="69743">
                  <c:v>0.985977929083515</c:v>
                </c:pt>
                <c:pt idx="69744">
                  <c:v>0.98590517434295799</c:v>
                </c:pt>
                <c:pt idx="69745">
                  <c:v>0.986074327767541</c:v>
                </c:pt>
                <c:pt idx="69746">
                  <c:v>0.98607145582964795</c:v>
                </c:pt>
                <c:pt idx="69747">
                  <c:v>0.98602286906006698</c:v>
                </c:pt>
                <c:pt idx="69748">
                  <c:v>0.98591591651392396</c:v>
                </c:pt>
                <c:pt idx="69749">
                  <c:v>0.98597503424107702</c:v>
                </c:pt>
                <c:pt idx="69750">
                  <c:v>0.98594453913499402</c:v>
                </c:pt>
                <c:pt idx="69751">
                  <c:v>0.98598875900184402</c:v>
                </c:pt>
                <c:pt idx="69752">
                  <c:v>0.98585654308414095</c:v>
                </c:pt>
                <c:pt idx="69753">
                  <c:v>0.98600275743827703</c:v>
                </c:pt>
                <c:pt idx="69754">
                  <c:v>0.98593640779130498</c:v>
                </c:pt>
                <c:pt idx="69755">
                  <c:v>0.98606223258085501</c:v>
                </c:pt>
                <c:pt idx="69756">
                  <c:v>0.98598794648312804</c:v>
                </c:pt>
                <c:pt idx="69757">
                  <c:v>0.98586898760017805</c:v>
                </c:pt>
                <c:pt idx="69758">
                  <c:v>0.986083167852009</c:v>
                </c:pt>
                <c:pt idx="69759">
                  <c:v>0.98592260268463705</c:v>
                </c:pt>
                <c:pt idx="69760">
                  <c:v>0.98603131530729304</c:v>
                </c:pt>
                <c:pt idx="69761">
                  <c:v>0.98600198087680402</c:v>
                </c:pt>
                <c:pt idx="69762">
                  <c:v>0.986110950804854</c:v>
                </c:pt>
                <c:pt idx="69763">
                  <c:v>0.98602073595699102</c:v>
                </c:pt>
                <c:pt idx="69764">
                  <c:v>0.98594745903802705</c:v>
                </c:pt>
                <c:pt idx="69765">
                  <c:v>0.98598368043678297</c:v>
                </c:pt>
                <c:pt idx="69766">
                  <c:v>0.98601530474764598</c:v>
                </c:pt>
                <c:pt idx="69767">
                  <c:v>0.98591187644695299</c:v>
                </c:pt>
                <c:pt idx="69768">
                  <c:v>0.98587956456926196</c:v>
                </c:pt>
                <c:pt idx="69769">
                  <c:v>0.98604725584585096</c:v>
                </c:pt>
                <c:pt idx="69770">
                  <c:v>0.98607325867445506</c:v>
                </c:pt>
                <c:pt idx="69771">
                  <c:v>0.98584890891680699</c:v>
                </c:pt>
                <c:pt idx="69772">
                  <c:v>0.98601977893686199</c:v>
                </c:pt>
                <c:pt idx="69773">
                  <c:v>0.98593904616985695</c:v>
                </c:pt>
                <c:pt idx="69774">
                  <c:v>0.98603134956762795</c:v>
                </c:pt>
                <c:pt idx="69775">
                  <c:v>0.98598019316110097</c:v>
                </c:pt>
                <c:pt idx="69776">
                  <c:v>0.98592854527108298</c:v>
                </c:pt>
                <c:pt idx="69777">
                  <c:v>0.98588471824971002</c:v>
                </c:pt>
                <c:pt idx="69778">
                  <c:v>0.98595832477490297</c:v>
                </c:pt>
                <c:pt idx="69779">
                  <c:v>0.98588105697881601</c:v>
                </c:pt>
                <c:pt idx="69780">
                  <c:v>0.98604239071245903</c:v>
                </c:pt>
                <c:pt idx="69781">
                  <c:v>0.98601574477587295</c:v>
                </c:pt>
                <c:pt idx="69782">
                  <c:v>0.98598778428782896</c:v>
                </c:pt>
                <c:pt idx="69783">
                  <c:v>0.986011477146715</c:v>
                </c:pt>
                <c:pt idx="69784">
                  <c:v>0.98597965174744495</c:v>
                </c:pt>
                <c:pt idx="69785">
                  <c:v>0.98593730138926505</c:v>
                </c:pt>
                <c:pt idx="69786">
                  <c:v>0.98601893559204001</c:v>
                </c:pt>
                <c:pt idx="69787">
                  <c:v>0.98600878450373497</c:v>
                </c:pt>
                <c:pt idx="69788">
                  <c:v>0.98582897591655205</c:v>
                </c:pt>
                <c:pt idx="69789">
                  <c:v>0.98599781868633196</c:v>
                </c:pt>
                <c:pt idx="69790">
                  <c:v>0.98586817460764997</c:v>
                </c:pt>
                <c:pt idx="69791">
                  <c:v>0.98592384726682403</c:v>
                </c:pt>
                <c:pt idx="69792">
                  <c:v>0.98595461253743799</c:v>
                </c:pt>
                <c:pt idx="69793">
                  <c:v>0.98601481294905502</c:v>
                </c:pt>
                <c:pt idx="69794">
                  <c:v>0.98587692828936702</c:v>
                </c:pt>
                <c:pt idx="69795">
                  <c:v>0.98600547288016205</c:v>
                </c:pt>
                <c:pt idx="69796">
                  <c:v>0.98595367539201195</c:v>
                </c:pt>
                <c:pt idx="69797">
                  <c:v>0.98589025651852502</c:v>
                </c:pt>
                <c:pt idx="69798">
                  <c:v>0.98595292667655898</c:v>
                </c:pt>
                <c:pt idx="69799">
                  <c:v>0.98596416170577095</c:v>
                </c:pt>
                <c:pt idx="69800">
                  <c:v>0.98609928618453402</c:v>
                </c:pt>
                <c:pt idx="69801">
                  <c:v>0.98600734604428097</c:v>
                </c:pt>
                <c:pt idx="69802">
                  <c:v>0.98608057176434405</c:v>
                </c:pt>
                <c:pt idx="69803">
                  <c:v>0.985962096046331</c:v>
                </c:pt>
                <c:pt idx="69804">
                  <c:v>0.98596685742045698</c:v>
                </c:pt>
                <c:pt idx="69805">
                  <c:v>0.98591487180974702</c:v>
                </c:pt>
                <c:pt idx="69806">
                  <c:v>0.98606094585655002</c:v>
                </c:pt>
                <c:pt idx="69807">
                  <c:v>0.98595395525994001</c:v>
                </c:pt>
                <c:pt idx="69808">
                  <c:v>0.98604411899021904</c:v>
                </c:pt>
                <c:pt idx="69809">
                  <c:v>0.98588398453248804</c:v>
                </c:pt>
                <c:pt idx="69810">
                  <c:v>0.98605936674749595</c:v>
                </c:pt>
                <c:pt idx="69811">
                  <c:v>0.98591089743305704</c:v>
                </c:pt>
                <c:pt idx="69812">
                  <c:v>0.98604843544093701</c:v>
                </c:pt>
                <c:pt idx="69813">
                  <c:v>0.98592059837326995</c:v>
                </c:pt>
                <c:pt idx="69814">
                  <c:v>0.98599363113534799</c:v>
                </c:pt>
                <c:pt idx="69815">
                  <c:v>0.98593454968341598</c:v>
                </c:pt>
                <c:pt idx="69816">
                  <c:v>0.98613907543391199</c:v>
                </c:pt>
                <c:pt idx="69817">
                  <c:v>0.98595356344518503</c:v>
                </c:pt>
                <c:pt idx="69818">
                  <c:v>0.98595174620200399</c:v>
                </c:pt>
                <c:pt idx="69819">
                  <c:v>0.98595299323862395</c:v>
                </c:pt>
                <c:pt idx="69820">
                  <c:v>0.98606515223521096</c:v>
                </c:pt>
                <c:pt idx="69821">
                  <c:v>0.98590924135022495</c:v>
                </c:pt>
                <c:pt idx="69822">
                  <c:v>0.98611740845092899</c:v>
                </c:pt>
                <c:pt idx="69823">
                  <c:v>0.98599799326093795</c:v>
                </c:pt>
                <c:pt idx="69824">
                  <c:v>0.98584394230563999</c:v>
                </c:pt>
                <c:pt idx="69825">
                  <c:v>0.98597731633991803</c:v>
                </c:pt>
                <c:pt idx="69826">
                  <c:v>0.98591653510120003</c:v>
                </c:pt>
                <c:pt idx="69827">
                  <c:v>0.98604204377223903</c:v>
                </c:pt>
                <c:pt idx="69828">
                  <c:v>0.98600029385407095</c:v>
                </c:pt>
                <c:pt idx="69829">
                  <c:v>0.98596245828669604</c:v>
                </c:pt>
                <c:pt idx="69830">
                  <c:v>0.98585965210451099</c:v>
                </c:pt>
                <c:pt idx="69831">
                  <c:v>0.98603681463632498</c:v>
                </c:pt>
                <c:pt idx="69832">
                  <c:v>0.98587224533232598</c:v>
                </c:pt>
                <c:pt idx="69833">
                  <c:v>0.98601773837378304</c:v>
                </c:pt>
                <c:pt idx="69834">
                  <c:v>0.985848455890044</c:v>
                </c:pt>
                <c:pt idx="69835">
                  <c:v>0.98597865174171895</c:v>
                </c:pt>
                <c:pt idx="69836">
                  <c:v>0.98585642565271903</c:v>
                </c:pt>
                <c:pt idx="69837">
                  <c:v>0.98588066050279999</c:v>
                </c:pt>
                <c:pt idx="69838">
                  <c:v>0.985979184113421</c:v>
                </c:pt>
                <c:pt idx="69839">
                  <c:v>0.98586985357203005</c:v>
                </c:pt>
                <c:pt idx="69840">
                  <c:v>0.98602504874128805</c:v>
                </c:pt>
                <c:pt idx="69841">
                  <c:v>0.98602586819129301</c:v>
                </c:pt>
                <c:pt idx="69842">
                  <c:v>0.98592817536994803</c:v>
                </c:pt>
                <c:pt idx="69843">
                  <c:v>0.98581433467850699</c:v>
                </c:pt>
                <c:pt idx="69844">
                  <c:v>0.98583987125883099</c:v>
                </c:pt>
                <c:pt idx="69845">
                  <c:v>0.98604903315923098</c:v>
                </c:pt>
                <c:pt idx="69846">
                  <c:v>0.98590024508333696</c:v>
                </c:pt>
                <c:pt idx="69847">
                  <c:v>0.98606215514419404</c:v>
                </c:pt>
                <c:pt idx="69848">
                  <c:v>0.98594372291021204</c:v>
                </c:pt>
                <c:pt idx="69849">
                  <c:v>0.98603098406636402</c:v>
                </c:pt>
                <c:pt idx="69850">
                  <c:v>0.98588112940719597</c:v>
                </c:pt>
                <c:pt idx="69851">
                  <c:v>0.98590657089470601</c:v>
                </c:pt>
                <c:pt idx="69852">
                  <c:v>0.98588302623050605</c:v>
                </c:pt>
                <c:pt idx="69853">
                  <c:v>0.98599365341807499</c:v>
                </c:pt>
                <c:pt idx="69854">
                  <c:v>0.98594604422868604</c:v>
                </c:pt>
                <c:pt idx="69855">
                  <c:v>0.98601854480140205</c:v>
                </c:pt>
                <c:pt idx="69856">
                  <c:v>0.98588109549299896</c:v>
                </c:pt>
                <c:pt idx="69857">
                  <c:v>0.986046152862322</c:v>
                </c:pt>
                <c:pt idx="69858">
                  <c:v>0.985895524960124</c:v>
                </c:pt>
                <c:pt idx="69859">
                  <c:v>0.98591953974622004</c:v>
                </c:pt>
                <c:pt idx="69860">
                  <c:v>0.98600532144988595</c:v>
                </c:pt>
                <c:pt idx="69861">
                  <c:v>0.98596330380196495</c:v>
                </c:pt>
                <c:pt idx="69862">
                  <c:v>0.98604792774614602</c:v>
                </c:pt>
                <c:pt idx="69863">
                  <c:v>0.98585778513065703</c:v>
                </c:pt>
                <c:pt idx="69864">
                  <c:v>0.98597692813487003</c:v>
                </c:pt>
                <c:pt idx="69865">
                  <c:v>0.98602375394268704</c:v>
                </c:pt>
                <c:pt idx="69866">
                  <c:v>0.98595466881476301</c:v>
                </c:pt>
                <c:pt idx="69867">
                  <c:v>0.985958667733835</c:v>
                </c:pt>
                <c:pt idx="69868">
                  <c:v>0.98582464772390099</c:v>
                </c:pt>
                <c:pt idx="69869">
                  <c:v>0.98603180376828403</c:v>
                </c:pt>
                <c:pt idx="69870">
                  <c:v>0.98605356279507905</c:v>
                </c:pt>
                <c:pt idx="69871">
                  <c:v>0.98598489188806204</c:v>
                </c:pt>
                <c:pt idx="69872">
                  <c:v>0.98608108089311797</c:v>
                </c:pt>
                <c:pt idx="69873">
                  <c:v>0.98604287178414596</c:v>
                </c:pt>
                <c:pt idx="69874">
                  <c:v>0.98602812671287399</c:v>
                </c:pt>
                <c:pt idx="69875">
                  <c:v>0.98607271274548303</c:v>
                </c:pt>
                <c:pt idx="69876">
                  <c:v>0.98605538541422399</c:v>
                </c:pt>
                <c:pt idx="69877">
                  <c:v>0.98593831225582995</c:v>
                </c:pt>
                <c:pt idx="69878">
                  <c:v>0.98602924468018704</c:v>
                </c:pt>
                <c:pt idx="69879">
                  <c:v>0.98588709508077199</c:v>
                </c:pt>
                <c:pt idx="69880">
                  <c:v>0.98594865073000904</c:v>
                </c:pt>
                <c:pt idx="69881">
                  <c:v>0.98586697111774901</c:v>
                </c:pt>
                <c:pt idx="69882">
                  <c:v>0.98597126581780803</c:v>
                </c:pt>
                <c:pt idx="69883">
                  <c:v>0.98601957487232605</c:v>
                </c:pt>
                <c:pt idx="69884">
                  <c:v>0.98592258364954799</c:v>
                </c:pt>
                <c:pt idx="69885">
                  <c:v>0.98597070601946102</c:v>
                </c:pt>
                <c:pt idx="69886">
                  <c:v>0.98597463319707801</c:v>
                </c:pt>
                <c:pt idx="69887">
                  <c:v>0.98594109359009097</c:v>
                </c:pt>
                <c:pt idx="69888">
                  <c:v>0.98595193652701096</c:v>
                </c:pt>
                <c:pt idx="69889">
                  <c:v>0.98602041072440605</c:v>
                </c:pt>
                <c:pt idx="69890">
                  <c:v>0.98599953712510702</c:v>
                </c:pt>
                <c:pt idx="69891">
                  <c:v>0.98593412265276004</c:v>
                </c:pt>
                <c:pt idx="69892">
                  <c:v>0.98601019366889497</c:v>
                </c:pt>
                <c:pt idx="69893">
                  <c:v>0.98587600765961203</c:v>
                </c:pt>
                <c:pt idx="69894">
                  <c:v>0.98597715189017998</c:v>
                </c:pt>
                <c:pt idx="69895">
                  <c:v>0.98585957685728498</c:v>
                </c:pt>
                <c:pt idx="69896">
                  <c:v>0.98605633831525397</c:v>
                </c:pt>
                <c:pt idx="69897">
                  <c:v>0.98587627788349297</c:v>
                </c:pt>
                <c:pt idx="69898">
                  <c:v>0.98598040713443902</c:v>
                </c:pt>
                <c:pt idx="69899">
                  <c:v>0.98598260804256499</c:v>
                </c:pt>
                <c:pt idx="69900">
                  <c:v>0.98600438529687895</c:v>
                </c:pt>
                <c:pt idx="69901">
                  <c:v>0.98594473680297601</c:v>
                </c:pt>
                <c:pt idx="69902">
                  <c:v>0.98599129016223497</c:v>
                </c:pt>
                <c:pt idx="69903">
                  <c:v>0.98591066546264305</c:v>
                </c:pt>
                <c:pt idx="69904">
                  <c:v>0.98587739745709602</c:v>
                </c:pt>
                <c:pt idx="69905">
                  <c:v>0.98588893189450499</c:v>
                </c:pt>
                <c:pt idx="69906">
                  <c:v>0.98595613952658301</c:v>
                </c:pt>
                <c:pt idx="69907">
                  <c:v>0.98613272379538797</c:v>
                </c:pt>
                <c:pt idx="69908">
                  <c:v>0.98584441947601797</c:v>
                </c:pt>
                <c:pt idx="69909">
                  <c:v>0.98600538156272299</c:v>
                </c:pt>
                <c:pt idx="69910">
                  <c:v>0.98591593792939702</c:v>
                </c:pt>
                <c:pt idx="69911">
                  <c:v>0.98590773136604803</c:v>
                </c:pt>
                <c:pt idx="69912">
                  <c:v>0.98595698635120599</c:v>
                </c:pt>
                <c:pt idx="69913">
                  <c:v>0.98587031855610596</c:v>
                </c:pt>
                <c:pt idx="69914">
                  <c:v>0.98587300462593497</c:v>
                </c:pt>
                <c:pt idx="69915">
                  <c:v>0.98594266760089</c:v>
                </c:pt>
                <c:pt idx="69916">
                  <c:v>0.98597301918633196</c:v>
                </c:pt>
                <c:pt idx="69917">
                  <c:v>0.98588455119184504</c:v>
                </c:pt>
                <c:pt idx="69918">
                  <c:v>0.98602200058394096</c:v>
                </c:pt>
                <c:pt idx="69919">
                  <c:v>0.98597809577672402</c:v>
                </c:pt>
                <c:pt idx="69920">
                  <c:v>0.98598542754739804</c:v>
                </c:pt>
                <c:pt idx="69921">
                  <c:v>0.98602184344416899</c:v>
                </c:pt>
                <c:pt idx="69922">
                  <c:v>0.98588823006028603</c:v>
                </c:pt>
                <c:pt idx="69923">
                  <c:v>0.98599929840162803</c:v>
                </c:pt>
                <c:pt idx="69924">
                  <c:v>0.98598588179170699</c:v>
                </c:pt>
                <c:pt idx="69925">
                  <c:v>0.98589806169919103</c:v>
                </c:pt>
                <c:pt idx="69926">
                  <c:v>0.98598301279473299</c:v>
                </c:pt>
                <c:pt idx="69927">
                  <c:v>0.98591696499229398</c:v>
                </c:pt>
                <c:pt idx="69928">
                  <c:v>0.98593709011486697</c:v>
                </c:pt>
                <c:pt idx="69929">
                  <c:v>0.98601740669316795</c:v>
                </c:pt>
                <c:pt idx="69930">
                  <c:v>0.98594613612139004</c:v>
                </c:pt>
                <c:pt idx="69931">
                  <c:v>0.98593936251338399</c:v>
                </c:pt>
                <c:pt idx="69932">
                  <c:v>0.985922187277117</c:v>
                </c:pt>
                <c:pt idx="69933">
                  <c:v>0.985935632092096</c:v>
                </c:pt>
                <c:pt idx="69934">
                  <c:v>0.98597463992301304</c:v>
                </c:pt>
                <c:pt idx="69935">
                  <c:v>0.98603340340885104</c:v>
                </c:pt>
                <c:pt idx="69936">
                  <c:v>0.98594584065993995</c:v>
                </c:pt>
                <c:pt idx="69937">
                  <c:v>0.98598510919390203</c:v>
                </c:pt>
                <c:pt idx="69938">
                  <c:v>0.98595112390901196</c:v>
                </c:pt>
                <c:pt idx="69939">
                  <c:v>0.98610852206132704</c:v>
                </c:pt>
                <c:pt idx="69940">
                  <c:v>0.98597051653902501</c:v>
                </c:pt>
                <c:pt idx="69941">
                  <c:v>0.98596732521202002</c:v>
                </c:pt>
                <c:pt idx="69942">
                  <c:v>0.98591716611649904</c:v>
                </c:pt>
                <c:pt idx="69943">
                  <c:v>0.98603844818699904</c:v>
                </c:pt>
                <c:pt idx="69944">
                  <c:v>0.98598691932757299</c:v>
                </c:pt>
                <c:pt idx="69945">
                  <c:v>0.985965369683106</c:v>
                </c:pt>
                <c:pt idx="69946">
                  <c:v>0.98586818835031997</c:v>
                </c:pt>
                <c:pt idx="69947">
                  <c:v>0.98596099806680304</c:v>
                </c:pt>
                <c:pt idx="69948">
                  <c:v>0.98599413450922602</c:v>
                </c:pt>
                <c:pt idx="69949">
                  <c:v>0.98586302305203799</c:v>
                </c:pt>
                <c:pt idx="69950">
                  <c:v>0.98593142684372503</c:v>
                </c:pt>
                <c:pt idx="69951">
                  <c:v>0.98589968260558902</c:v>
                </c:pt>
                <c:pt idx="69952">
                  <c:v>0.985948890602099</c:v>
                </c:pt>
                <c:pt idx="69953">
                  <c:v>0.98593310098417997</c:v>
                </c:pt>
                <c:pt idx="69954">
                  <c:v>0.98606618098702803</c:v>
                </c:pt>
                <c:pt idx="69955">
                  <c:v>0.98591483035009098</c:v>
                </c:pt>
                <c:pt idx="69956">
                  <c:v>0.98609126792753998</c:v>
                </c:pt>
                <c:pt idx="69957">
                  <c:v>0.98592239887621502</c:v>
                </c:pt>
                <c:pt idx="69958">
                  <c:v>0.98600456747929699</c:v>
                </c:pt>
                <c:pt idx="69959">
                  <c:v>0.98588856101616995</c:v>
                </c:pt>
                <c:pt idx="69960">
                  <c:v>0.98589314761962499</c:v>
                </c:pt>
                <c:pt idx="69961">
                  <c:v>0.98600777677131801</c:v>
                </c:pt>
                <c:pt idx="69962">
                  <c:v>0.98587142873094802</c:v>
                </c:pt>
                <c:pt idx="69963">
                  <c:v>0.98593919428468002</c:v>
                </c:pt>
                <c:pt idx="69964">
                  <c:v>0.98594874575771896</c:v>
                </c:pt>
                <c:pt idx="69965">
                  <c:v>0.98606326477456496</c:v>
                </c:pt>
                <c:pt idx="69966">
                  <c:v>0.98586184723354497</c:v>
                </c:pt>
                <c:pt idx="69967">
                  <c:v>0.98596287549775596</c:v>
                </c:pt>
                <c:pt idx="69968">
                  <c:v>0.98588087018189796</c:v>
                </c:pt>
                <c:pt idx="69969">
                  <c:v>0.985918045149901</c:v>
                </c:pt>
                <c:pt idx="69970">
                  <c:v>0.98599455540812697</c:v>
                </c:pt>
                <c:pt idx="69971">
                  <c:v>0.985936349521356</c:v>
                </c:pt>
                <c:pt idx="69972">
                  <c:v>0.98612244068675603</c:v>
                </c:pt>
                <c:pt idx="69973">
                  <c:v>0.98601849243423301</c:v>
                </c:pt>
                <c:pt idx="69974">
                  <c:v>0.98602284119039896</c:v>
                </c:pt>
                <c:pt idx="69975">
                  <c:v>0.98590126229355701</c:v>
                </c:pt>
                <c:pt idx="69976">
                  <c:v>0.98593350750490805</c:v>
                </c:pt>
                <c:pt idx="69977">
                  <c:v>0.98591495344087698</c:v>
                </c:pt>
                <c:pt idx="69978">
                  <c:v>0.98603135775100703</c:v>
                </c:pt>
                <c:pt idx="69979">
                  <c:v>0.98591755541030202</c:v>
                </c:pt>
                <c:pt idx="69980">
                  <c:v>0.98586989363320299</c:v>
                </c:pt>
                <c:pt idx="69981">
                  <c:v>0.98595502318595296</c:v>
                </c:pt>
                <c:pt idx="69982">
                  <c:v>0.98602479597477199</c:v>
                </c:pt>
                <c:pt idx="69983">
                  <c:v>0.98602711130492704</c:v>
                </c:pt>
                <c:pt idx="69984">
                  <c:v>0.98596125070150198</c:v>
                </c:pt>
                <c:pt idx="69985">
                  <c:v>0.98589232369427404</c:v>
                </c:pt>
                <c:pt idx="69986">
                  <c:v>0.98609070405348198</c:v>
                </c:pt>
                <c:pt idx="69987">
                  <c:v>0.98596927377072296</c:v>
                </c:pt>
                <c:pt idx="69988">
                  <c:v>0.98590142291455496</c:v>
                </c:pt>
                <c:pt idx="69989">
                  <c:v>0.98603248975318503</c:v>
                </c:pt>
                <c:pt idx="69990">
                  <c:v>0.98594131009234598</c:v>
                </c:pt>
                <c:pt idx="69991">
                  <c:v>0.98597742429155499</c:v>
                </c:pt>
                <c:pt idx="69992">
                  <c:v>0.98587886054512597</c:v>
                </c:pt>
                <c:pt idx="69993">
                  <c:v>0.98607342596115599</c:v>
                </c:pt>
                <c:pt idx="69994">
                  <c:v>0.985909071063651</c:v>
                </c:pt>
                <c:pt idx="69995">
                  <c:v>0.98603213213347896</c:v>
                </c:pt>
                <c:pt idx="69996">
                  <c:v>0.98605025172690797</c:v>
                </c:pt>
                <c:pt idx="69997">
                  <c:v>0.98604314712265695</c:v>
                </c:pt>
                <c:pt idx="69998">
                  <c:v>0.98601282666914603</c:v>
                </c:pt>
                <c:pt idx="69999">
                  <c:v>0.98597407233336598</c:v>
                </c:pt>
                <c:pt idx="70000">
                  <c:v>0.98592658680351997</c:v>
                </c:pt>
                <c:pt idx="70001">
                  <c:v>0.98602947073451197</c:v>
                </c:pt>
                <c:pt idx="70002">
                  <c:v>0.98603342819976902</c:v>
                </c:pt>
                <c:pt idx="70003">
                  <c:v>0.98590752781456903</c:v>
                </c:pt>
                <c:pt idx="70004">
                  <c:v>0.98601302720629302</c:v>
                </c:pt>
                <c:pt idx="70005">
                  <c:v>0.98596510052267305</c:v>
                </c:pt>
                <c:pt idx="70006">
                  <c:v>0.98600297250131097</c:v>
                </c:pt>
                <c:pt idx="70007">
                  <c:v>0.98599484188988296</c:v>
                </c:pt>
                <c:pt idx="70008">
                  <c:v>0.98595988439732896</c:v>
                </c:pt>
                <c:pt idx="70009">
                  <c:v>0.98589111564314202</c:v>
                </c:pt>
                <c:pt idx="70010">
                  <c:v>0.98604824446688399</c:v>
                </c:pt>
                <c:pt idx="70011">
                  <c:v>0.98596366597329599</c:v>
                </c:pt>
                <c:pt idx="70012">
                  <c:v>0.98606756123538997</c:v>
                </c:pt>
                <c:pt idx="70013">
                  <c:v>0.98601138087790996</c:v>
                </c:pt>
                <c:pt idx="70014">
                  <c:v>0.98604489628512004</c:v>
                </c:pt>
                <c:pt idx="70015">
                  <c:v>0.98596399841265403</c:v>
                </c:pt>
                <c:pt idx="70016">
                  <c:v>0.98593299772641896</c:v>
                </c:pt>
                <c:pt idx="70017">
                  <c:v>0.98587953819773899</c:v>
                </c:pt>
                <c:pt idx="70018">
                  <c:v>0.98596034302097402</c:v>
                </c:pt>
                <c:pt idx="70019">
                  <c:v>0.98603919260707396</c:v>
                </c:pt>
                <c:pt idx="70020">
                  <c:v>0.98594605758057396</c:v>
                </c:pt>
                <c:pt idx="70021">
                  <c:v>0.98583995667356905</c:v>
                </c:pt>
                <c:pt idx="70022">
                  <c:v>0.98601073095732805</c:v>
                </c:pt>
                <c:pt idx="70023">
                  <c:v>0.98593744588028898</c:v>
                </c:pt>
                <c:pt idx="70024">
                  <c:v>0.98602869618550404</c:v>
                </c:pt>
                <c:pt idx="70025">
                  <c:v>0.98592469655171999</c:v>
                </c:pt>
                <c:pt idx="70026">
                  <c:v>0.98608245811672901</c:v>
                </c:pt>
                <c:pt idx="70027">
                  <c:v>0.98594818191127898</c:v>
                </c:pt>
                <c:pt idx="70028">
                  <c:v>0.98600174330804302</c:v>
                </c:pt>
                <c:pt idx="70029">
                  <c:v>0.98590539302716396</c:v>
                </c:pt>
                <c:pt idx="70030">
                  <c:v>0.98596811716735</c:v>
                </c:pt>
                <c:pt idx="70031">
                  <c:v>0.98595586668856405</c:v>
                </c:pt>
                <c:pt idx="70032">
                  <c:v>0.98611554007123703</c:v>
                </c:pt>
                <c:pt idx="70033">
                  <c:v>0.985895662296009</c:v>
                </c:pt>
                <c:pt idx="70034">
                  <c:v>0.986086320958659</c:v>
                </c:pt>
                <c:pt idx="70035">
                  <c:v>0.98596079720637597</c:v>
                </c:pt>
                <c:pt idx="70036">
                  <c:v>0.98599769692596895</c:v>
                </c:pt>
                <c:pt idx="70037">
                  <c:v>0.98595110356326099</c:v>
                </c:pt>
                <c:pt idx="70038">
                  <c:v>0.98598221223494797</c:v>
                </c:pt>
                <c:pt idx="70039">
                  <c:v>0.986028317033111</c:v>
                </c:pt>
                <c:pt idx="70040">
                  <c:v>0.98607143916893103</c:v>
                </c:pt>
                <c:pt idx="70041">
                  <c:v>0.98602893094975497</c:v>
                </c:pt>
                <c:pt idx="70042">
                  <c:v>0.98594084998048104</c:v>
                </c:pt>
                <c:pt idx="70043">
                  <c:v>0.98603751559688901</c:v>
                </c:pt>
                <c:pt idx="70044">
                  <c:v>0.98590488631505302</c:v>
                </c:pt>
                <c:pt idx="70045">
                  <c:v>0.98612355438049504</c:v>
                </c:pt>
                <c:pt idx="70046">
                  <c:v>0.98593212141610398</c:v>
                </c:pt>
                <c:pt idx="70047">
                  <c:v>0.98592794822618002</c:v>
                </c:pt>
                <c:pt idx="70048">
                  <c:v>0.98601634915532799</c:v>
                </c:pt>
                <c:pt idx="70049">
                  <c:v>0.98587982431773202</c:v>
                </c:pt>
                <c:pt idx="70050">
                  <c:v>0.98602704931308505</c:v>
                </c:pt>
                <c:pt idx="70051">
                  <c:v>0.98597697446231802</c:v>
                </c:pt>
                <c:pt idx="70052">
                  <c:v>0.98601250182594202</c:v>
                </c:pt>
                <c:pt idx="70053">
                  <c:v>0.98591789999810198</c:v>
                </c:pt>
                <c:pt idx="70054">
                  <c:v>0.98596884055277501</c:v>
                </c:pt>
                <c:pt idx="70055">
                  <c:v>0.985960681978719</c:v>
                </c:pt>
                <c:pt idx="70056">
                  <c:v>0.98588633700262596</c:v>
                </c:pt>
                <c:pt idx="70057">
                  <c:v>0.985984417487343</c:v>
                </c:pt>
                <c:pt idx="70058">
                  <c:v>0.98590466718577197</c:v>
                </c:pt>
                <c:pt idx="70059">
                  <c:v>0.985995633670257</c:v>
                </c:pt>
                <c:pt idx="70060">
                  <c:v>0.98587880648482895</c:v>
                </c:pt>
                <c:pt idx="70061">
                  <c:v>0.98595970403510702</c:v>
                </c:pt>
                <c:pt idx="70062">
                  <c:v>0.98595030711702603</c:v>
                </c:pt>
                <c:pt idx="70063">
                  <c:v>0.98586776451528002</c:v>
                </c:pt>
                <c:pt idx="70064">
                  <c:v>0.98594609578370995</c:v>
                </c:pt>
                <c:pt idx="70065">
                  <c:v>0.98597667257129595</c:v>
                </c:pt>
                <c:pt idx="70066">
                  <c:v>0.98601255482366201</c:v>
                </c:pt>
                <c:pt idx="70067">
                  <c:v>0.98583216868989798</c:v>
                </c:pt>
                <c:pt idx="70068">
                  <c:v>0.98604333218195495</c:v>
                </c:pt>
                <c:pt idx="70069">
                  <c:v>0.98596218832349203</c:v>
                </c:pt>
                <c:pt idx="70070">
                  <c:v>0.985926893746918</c:v>
                </c:pt>
                <c:pt idx="70071">
                  <c:v>0.98603846626411995</c:v>
                </c:pt>
                <c:pt idx="70072">
                  <c:v>0.98594334126586303</c:v>
                </c:pt>
                <c:pt idx="70073">
                  <c:v>0.98594550890201105</c:v>
                </c:pt>
                <c:pt idx="70074">
                  <c:v>0.98596273342936402</c:v>
                </c:pt>
                <c:pt idx="70075">
                  <c:v>0.98594739994843905</c:v>
                </c:pt>
                <c:pt idx="70076">
                  <c:v>0.98602476638458403</c:v>
                </c:pt>
                <c:pt idx="70077">
                  <c:v>0.98600089152459802</c:v>
                </c:pt>
                <c:pt idx="70078">
                  <c:v>0.98590396109455103</c:v>
                </c:pt>
                <c:pt idx="70079">
                  <c:v>0.98583347753720296</c:v>
                </c:pt>
                <c:pt idx="70080">
                  <c:v>0.98600836996688301</c:v>
                </c:pt>
                <c:pt idx="70081">
                  <c:v>0.98592254153810499</c:v>
                </c:pt>
                <c:pt idx="70082">
                  <c:v>0.98613468884992295</c:v>
                </c:pt>
                <c:pt idx="70083">
                  <c:v>0.98588035922336104</c:v>
                </c:pt>
                <c:pt idx="70084">
                  <c:v>0.98607103908864802</c:v>
                </c:pt>
                <c:pt idx="70085">
                  <c:v>0.98593210677733101</c:v>
                </c:pt>
                <c:pt idx="70086">
                  <c:v>0.98606238075326202</c:v>
                </c:pt>
                <c:pt idx="70087">
                  <c:v>0.98599179601972997</c:v>
                </c:pt>
                <c:pt idx="70088">
                  <c:v>0.98605370836116701</c:v>
                </c:pt>
                <c:pt idx="70089">
                  <c:v>0.98601785116201002</c:v>
                </c:pt>
                <c:pt idx="70090">
                  <c:v>0.98591680934781301</c:v>
                </c:pt>
                <c:pt idx="70091">
                  <c:v>0.98599234409312797</c:v>
                </c:pt>
                <c:pt idx="70092">
                  <c:v>0.98597995217075896</c:v>
                </c:pt>
                <c:pt idx="70093">
                  <c:v>0.98607005903043099</c:v>
                </c:pt>
                <c:pt idx="70094">
                  <c:v>0.98590631496497405</c:v>
                </c:pt>
                <c:pt idx="70095">
                  <c:v>0.98603441924157098</c:v>
                </c:pt>
                <c:pt idx="70096">
                  <c:v>0.985852939036168</c:v>
                </c:pt>
                <c:pt idx="70097">
                  <c:v>0.98590411908604503</c:v>
                </c:pt>
                <c:pt idx="70098">
                  <c:v>0.98588066600359003</c:v>
                </c:pt>
                <c:pt idx="70099">
                  <c:v>0.98603120297660496</c:v>
                </c:pt>
                <c:pt idx="70100">
                  <c:v>0.98602866421176405</c:v>
                </c:pt>
                <c:pt idx="70101">
                  <c:v>0.98592288586516097</c:v>
                </c:pt>
                <c:pt idx="70102">
                  <c:v>0.98609811774455602</c:v>
                </c:pt>
                <c:pt idx="70103">
                  <c:v>0.98591528147771201</c:v>
                </c:pt>
                <c:pt idx="70104">
                  <c:v>0.98611164088564296</c:v>
                </c:pt>
                <c:pt idx="70105">
                  <c:v>0.985966456496152</c:v>
                </c:pt>
                <c:pt idx="70106">
                  <c:v>0.98598618384979098</c:v>
                </c:pt>
                <c:pt idx="70107">
                  <c:v>0.98592921228351005</c:v>
                </c:pt>
                <c:pt idx="70108">
                  <c:v>0.98587556237664997</c:v>
                </c:pt>
                <c:pt idx="70109">
                  <c:v>0.98599846000022195</c:v>
                </c:pt>
                <c:pt idx="70110">
                  <c:v>0.98589286832932499</c:v>
                </c:pt>
                <c:pt idx="70111">
                  <c:v>0.986000989293219</c:v>
                </c:pt>
                <c:pt idx="70112">
                  <c:v>0.98599075675866399</c:v>
                </c:pt>
                <c:pt idx="70113">
                  <c:v>0.98599103774054497</c:v>
                </c:pt>
                <c:pt idx="70114">
                  <c:v>0.98607220005983998</c:v>
                </c:pt>
                <c:pt idx="70115">
                  <c:v>0.98586491193387704</c:v>
                </c:pt>
                <c:pt idx="70116">
                  <c:v>0.98600419536733797</c:v>
                </c:pt>
                <c:pt idx="70117">
                  <c:v>0.98593352456224403</c:v>
                </c:pt>
                <c:pt idx="70118">
                  <c:v>0.98600719241483203</c:v>
                </c:pt>
                <c:pt idx="70119">
                  <c:v>0.98598102519748099</c:v>
                </c:pt>
                <c:pt idx="70120">
                  <c:v>0.98599225844654903</c:v>
                </c:pt>
                <c:pt idx="70121">
                  <c:v>0.98591448400015103</c:v>
                </c:pt>
                <c:pt idx="70122">
                  <c:v>0.98589490187370898</c:v>
                </c:pt>
                <c:pt idx="70123">
                  <c:v>0.98593077348324498</c:v>
                </c:pt>
                <c:pt idx="70124">
                  <c:v>0.985993770551572</c:v>
                </c:pt>
                <c:pt idx="70125">
                  <c:v>0.98601643808122297</c:v>
                </c:pt>
                <c:pt idx="70126">
                  <c:v>0.98610402125061303</c:v>
                </c:pt>
                <c:pt idx="70127">
                  <c:v>0.98600054921673297</c:v>
                </c:pt>
                <c:pt idx="70128">
                  <c:v>0.98599983697441995</c:v>
                </c:pt>
                <c:pt idx="70129">
                  <c:v>0.98596085945491396</c:v>
                </c:pt>
                <c:pt idx="70130">
                  <c:v>0.98591524195886504</c:v>
                </c:pt>
                <c:pt idx="70131">
                  <c:v>0.98594353724628103</c:v>
                </c:pt>
                <c:pt idx="70132">
                  <c:v>0.98598494669601899</c:v>
                </c:pt>
                <c:pt idx="70133">
                  <c:v>0.98593905443741003</c:v>
                </c:pt>
                <c:pt idx="70134">
                  <c:v>0.98597459004162702</c:v>
                </c:pt>
                <c:pt idx="70135">
                  <c:v>0.98603402621782199</c:v>
                </c:pt>
                <c:pt idx="70136">
                  <c:v>0.98589863132301303</c:v>
                </c:pt>
                <c:pt idx="70137">
                  <c:v>0.98592189932235796</c:v>
                </c:pt>
                <c:pt idx="70138">
                  <c:v>0.98591644739399298</c:v>
                </c:pt>
                <c:pt idx="70139">
                  <c:v>0.98597838036359697</c:v>
                </c:pt>
                <c:pt idx="70140">
                  <c:v>0.98598314777570395</c:v>
                </c:pt>
                <c:pt idx="70141">
                  <c:v>0.98610362754260095</c:v>
                </c:pt>
                <c:pt idx="70142">
                  <c:v>0.98590534845658795</c:v>
                </c:pt>
                <c:pt idx="70143">
                  <c:v>0.98594825699507604</c:v>
                </c:pt>
                <c:pt idx="70144">
                  <c:v>0.98588346680567995</c:v>
                </c:pt>
                <c:pt idx="70145">
                  <c:v>0.98597386843136903</c:v>
                </c:pt>
                <c:pt idx="70146">
                  <c:v>0.98605561425269295</c:v>
                </c:pt>
                <c:pt idx="70147">
                  <c:v>0.98596168012255903</c:v>
                </c:pt>
                <c:pt idx="70148">
                  <c:v>0.98597584599198895</c:v>
                </c:pt>
                <c:pt idx="70149">
                  <c:v>0.98581436436321601</c:v>
                </c:pt>
                <c:pt idx="70150">
                  <c:v>0.98593906770981798</c:v>
                </c:pt>
                <c:pt idx="70151">
                  <c:v>0.98608257051076198</c:v>
                </c:pt>
                <c:pt idx="70152">
                  <c:v>0.98597112449826296</c:v>
                </c:pt>
                <c:pt idx="70153">
                  <c:v>0.98605348417086303</c:v>
                </c:pt>
                <c:pt idx="70154">
                  <c:v>0.98602657883230804</c:v>
                </c:pt>
                <c:pt idx="70155">
                  <c:v>0.98601621700334297</c:v>
                </c:pt>
                <c:pt idx="70156">
                  <c:v>0.985933413559412</c:v>
                </c:pt>
                <c:pt idx="70157">
                  <c:v>0.98593794284909597</c:v>
                </c:pt>
                <c:pt idx="70158">
                  <c:v>0.98598776440611002</c:v>
                </c:pt>
                <c:pt idx="70159">
                  <c:v>0.98598592854848699</c:v>
                </c:pt>
                <c:pt idx="70160">
                  <c:v>0.98602807219617195</c:v>
                </c:pt>
                <c:pt idx="70161">
                  <c:v>0.98594971880804005</c:v>
                </c:pt>
                <c:pt idx="70162">
                  <c:v>0.98598518922050604</c:v>
                </c:pt>
                <c:pt idx="70163">
                  <c:v>0.98593760183031098</c:v>
                </c:pt>
                <c:pt idx="70164">
                  <c:v>0.98590863006885598</c:v>
                </c:pt>
                <c:pt idx="70165">
                  <c:v>0.98602959072918706</c:v>
                </c:pt>
                <c:pt idx="70166">
                  <c:v>0.98594094879761895</c:v>
                </c:pt>
                <c:pt idx="70167">
                  <c:v>0.98604774345378499</c:v>
                </c:pt>
                <c:pt idx="70168">
                  <c:v>0.98596196516787404</c:v>
                </c:pt>
                <c:pt idx="70169">
                  <c:v>0.98597913231384604</c:v>
                </c:pt>
                <c:pt idx="70170">
                  <c:v>0.98601545517883304</c:v>
                </c:pt>
                <c:pt idx="70171">
                  <c:v>0.98591276699462904</c:v>
                </c:pt>
                <c:pt idx="70172">
                  <c:v>0.98594918958674604</c:v>
                </c:pt>
                <c:pt idx="70173">
                  <c:v>0.98593992963564603</c:v>
                </c:pt>
                <c:pt idx="70174">
                  <c:v>0.98604586040253905</c:v>
                </c:pt>
                <c:pt idx="70175">
                  <c:v>0.98587653684251697</c:v>
                </c:pt>
                <c:pt idx="70176">
                  <c:v>0.98598438679218503</c:v>
                </c:pt>
                <c:pt idx="70177">
                  <c:v>0.98594316768742496</c:v>
                </c:pt>
                <c:pt idx="70178">
                  <c:v>0.98604917580977303</c:v>
                </c:pt>
                <c:pt idx="70179">
                  <c:v>0.98594732563224097</c:v>
                </c:pt>
                <c:pt idx="70180">
                  <c:v>0.985940899832631</c:v>
                </c:pt>
                <c:pt idx="70181">
                  <c:v>0.98594829026602104</c:v>
                </c:pt>
                <c:pt idx="70182">
                  <c:v>0.98599388301469204</c:v>
                </c:pt>
                <c:pt idx="70183">
                  <c:v>0.98590599605398299</c:v>
                </c:pt>
                <c:pt idx="70184">
                  <c:v>0.98593501458394295</c:v>
                </c:pt>
                <c:pt idx="70185">
                  <c:v>0.98594601969130602</c:v>
                </c:pt>
                <c:pt idx="70186">
                  <c:v>0.98599225054886797</c:v>
                </c:pt>
                <c:pt idx="70187">
                  <c:v>0.98602078500343504</c:v>
                </c:pt>
                <c:pt idx="70188">
                  <c:v>0.98600459781354699</c:v>
                </c:pt>
                <c:pt idx="70189">
                  <c:v>0.98593178351661703</c:v>
                </c:pt>
                <c:pt idx="70190">
                  <c:v>0.98594206567896903</c:v>
                </c:pt>
                <c:pt idx="70191">
                  <c:v>0.98588408940463301</c:v>
                </c:pt>
                <c:pt idx="70192">
                  <c:v>0.98593427383299703</c:v>
                </c:pt>
                <c:pt idx="70193">
                  <c:v>0.98598500134875899</c:v>
                </c:pt>
                <c:pt idx="70194">
                  <c:v>0.98605361159332405</c:v>
                </c:pt>
                <c:pt idx="70195">
                  <c:v>0.98610774647716304</c:v>
                </c:pt>
                <c:pt idx="70196">
                  <c:v>0.985998132486676</c:v>
                </c:pt>
                <c:pt idx="70197">
                  <c:v>0.98599074641072804</c:v>
                </c:pt>
                <c:pt idx="70198">
                  <c:v>0.98601189764504604</c:v>
                </c:pt>
                <c:pt idx="70199">
                  <c:v>0.98603987634000201</c:v>
                </c:pt>
                <c:pt idx="70200">
                  <c:v>0.98596778554453102</c:v>
                </c:pt>
                <c:pt idx="70201">
                  <c:v>0.98595382327035197</c:v>
                </c:pt>
                <c:pt idx="70202">
                  <c:v>0.98592029177533602</c:v>
                </c:pt>
                <c:pt idx="70203">
                  <c:v>0.98590173880601095</c:v>
                </c:pt>
                <c:pt idx="70204">
                  <c:v>0.98603022850738098</c:v>
                </c:pt>
                <c:pt idx="70205">
                  <c:v>0.98586991458021001</c:v>
                </c:pt>
                <c:pt idx="70206">
                  <c:v>0.98593242380924795</c:v>
                </c:pt>
                <c:pt idx="70207">
                  <c:v>0.98586647983686404</c:v>
                </c:pt>
                <c:pt idx="70208">
                  <c:v>0.98592752571489894</c:v>
                </c:pt>
                <c:pt idx="70209">
                  <c:v>0.98592682520710095</c:v>
                </c:pt>
                <c:pt idx="70210">
                  <c:v>0.98584815817235505</c:v>
                </c:pt>
                <c:pt idx="70211">
                  <c:v>0.98599129721358603</c:v>
                </c:pt>
                <c:pt idx="70212">
                  <c:v>0.98599507607575398</c:v>
                </c:pt>
                <c:pt idx="70213">
                  <c:v>0.98601774233596995</c:v>
                </c:pt>
                <c:pt idx="70214">
                  <c:v>0.98596628814828602</c:v>
                </c:pt>
                <c:pt idx="70215">
                  <c:v>0.986028948683079</c:v>
                </c:pt>
                <c:pt idx="70216">
                  <c:v>0.98603425192014604</c:v>
                </c:pt>
                <c:pt idx="70217">
                  <c:v>0.98601985221694799</c:v>
                </c:pt>
                <c:pt idx="70218">
                  <c:v>0.98592918960399301</c:v>
                </c:pt>
                <c:pt idx="70219">
                  <c:v>0.98600444717018498</c:v>
                </c:pt>
                <c:pt idx="70220">
                  <c:v>0.98598101750575995</c:v>
                </c:pt>
                <c:pt idx="70221">
                  <c:v>0.985962018819599</c:v>
                </c:pt>
                <c:pt idx="70222">
                  <c:v>0.98600488613940596</c:v>
                </c:pt>
                <c:pt idx="70223">
                  <c:v>0.98592033488201203</c:v>
                </c:pt>
                <c:pt idx="70224">
                  <c:v>0.98595776462185103</c:v>
                </c:pt>
                <c:pt idx="70225">
                  <c:v>0.985903820669225</c:v>
                </c:pt>
                <c:pt idx="70226">
                  <c:v>0.98589401265036503</c:v>
                </c:pt>
                <c:pt idx="70227">
                  <c:v>0.986034552256008</c:v>
                </c:pt>
                <c:pt idx="70228">
                  <c:v>0.98601117099404301</c:v>
                </c:pt>
                <c:pt idx="70229">
                  <c:v>0.98604056631581205</c:v>
                </c:pt>
                <c:pt idx="70230">
                  <c:v>0.98598234669985096</c:v>
                </c:pt>
                <c:pt idx="70231">
                  <c:v>0.98588013816395803</c:v>
                </c:pt>
                <c:pt idx="70232">
                  <c:v>0.98587104084995403</c:v>
                </c:pt>
                <c:pt idx="70233">
                  <c:v>0.98597031261232704</c:v>
                </c:pt>
                <c:pt idx="70234">
                  <c:v>0.98595784243664697</c:v>
                </c:pt>
                <c:pt idx="70235">
                  <c:v>0.98592968340721698</c:v>
                </c:pt>
                <c:pt idx="70236">
                  <c:v>0.98591026385208702</c:v>
                </c:pt>
                <c:pt idx="70237">
                  <c:v>0.98594137042335295</c:v>
                </c:pt>
                <c:pt idx="70238">
                  <c:v>0.98588965760360603</c:v>
                </c:pt>
                <c:pt idx="70239">
                  <c:v>0.98603107355066399</c:v>
                </c:pt>
                <c:pt idx="70240">
                  <c:v>0.98584402913777003</c:v>
                </c:pt>
                <c:pt idx="70241">
                  <c:v>0.98595409218570995</c:v>
                </c:pt>
                <c:pt idx="70242">
                  <c:v>0.98600064333258797</c:v>
                </c:pt>
                <c:pt idx="70243">
                  <c:v>0.985973953810799</c:v>
                </c:pt>
                <c:pt idx="70244">
                  <c:v>0.98600728439793595</c:v>
                </c:pt>
                <c:pt idx="70245">
                  <c:v>0.98604842250026004</c:v>
                </c:pt>
                <c:pt idx="70246">
                  <c:v>0.98597464493501497</c:v>
                </c:pt>
                <c:pt idx="70247">
                  <c:v>0.98592380638906096</c:v>
                </c:pt>
                <c:pt idx="70248">
                  <c:v>0.98601478535589104</c:v>
                </c:pt>
                <c:pt idx="70249">
                  <c:v>0.98603968495453398</c:v>
                </c:pt>
                <c:pt idx="70250">
                  <c:v>0.98590421380604498</c:v>
                </c:pt>
                <c:pt idx="70251">
                  <c:v>0.98597108509624198</c:v>
                </c:pt>
                <c:pt idx="70252">
                  <c:v>0.98599274379493196</c:v>
                </c:pt>
                <c:pt idx="70253">
                  <c:v>0.98601527551382495</c:v>
                </c:pt>
                <c:pt idx="70254">
                  <c:v>0.98593269880712797</c:v>
                </c:pt>
                <c:pt idx="70255">
                  <c:v>0.98585276632458396</c:v>
                </c:pt>
                <c:pt idx="70256">
                  <c:v>0.985911415312543</c:v>
                </c:pt>
                <c:pt idx="70257">
                  <c:v>0.986008498424228</c:v>
                </c:pt>
                <c:pt idx="70258">
                  <c:v>0.98595725660870404</c:v>
                </c:pt>
                <c:pt idx="70259">
                  <c:v>0.98596304910960897</c:v>
                </c:pt>
                <c:pt idx="70260">
                  <c:v>0.98594193857861501</c:v>
                </c:pt>
                <c:pt idx="70261">
                  <c:v>0.98579742574056395</c:v>
                </c:pt>
                <c:pt idx="70262">
                  <c:v>0.98597786529229403</c:v>
                </c:pt>
                <c:pt idx="70263">
                  <c:v>0.98592200556855702</c:v>
                </c:pt>
                <c:pt idx="70264">
                  <c:v>0.98598810212853005</c:v>
                </c:pt>
                <c:pt idx="70265">
                  <c:v>0.98588836325988805</c:v>
                </c:pt>
                <c:pt idx="70266">
                  <c:v>0.98600255104651302</c:v>
                </c:pt>
                <c:pt idx="70267">
                  <c:v>0.98597594517591403</c:v>
                </c:pt>
                <c:pt idx="70268">
                  <c:v>0.98606838732992597</c:v>
                </c:pt>
                <c:pt idx="70269">
                  <c:v>0.986050638962647</c:v>
                </c:pt>
                <c:pt idx="70270">
                  <c:v>0.98588483229712998</c:v>
                </c:pt>
                <c:pt idx="70271">
                  <c:v>0.98601824335296095</c:v>
                </c:pt>
                <c:pt idx="70272">
                  <c:v>0.98591851767295502</c:v>
                </c:pt>
                <c:pt idx="70273">
                  <c:v>0.98588367118376796</c:v>
                </c:pt>
                <c:pt idx="70274">
                  <c:v>0.98591642349080899</c:v>
                </c:pt>
                <c:pt idx="70275">
                  <c:v>0.98605100019591496</c:v>
                </c:pt>
                <c:pt idx="70276">
                  <c:v>0.98583125560936702</c:v>
                </c:pt>
                <c:pt idx="70277">
                  <c:v>0.98605545426275398</c:v>
                </c:pt>
                <c:pt idx="70278">
                  <c:v>0.98598008899807199</c:v>
                </c:pt>
                <c:pt idx="70279">
                  <c:v>0.98605877670711295</c:v>
                </c:pt>
                <c:pt idx="70280">
                  <c:v>0.98588489336930796</c:v>
                </c:pt>
                <c:pt idx="70281">
                  <c:v>0.98595516779968595</c:v>
                </c:pt>
                <c:pt idx="70282">
                  <c:v>0.98596638854764695</c:v>
                </c:pt>
                <c:pt idx="70283">
                  <c:v>0.98616480130254602</c:v>
                </c:pt>
                <c:pt idx="70284">
                  <c:v>0.98583318317264501</c:v>
                </c:pt>
                <c:pt idx="70285">
                  <c:v>0.98602632854237404</c:v>
                </c:pt>
                <c:pt idx="70286">
                  <c:v>0.98590443660205496</c:v>
                </c:pt>
                <c:pt idx="70287">
                  <c:v>0.98599013574526295</c:v>
                </c:pt>
                <c:pt idx="70288">
                  <c:v>0.98600710687487902</c:v>
                </c:pt>
                <c:pt idx="70289">
                  <c:v>0.98595152234883798</c:v>
                </c:pt>
                <c:pt idx="70290">
                  <c:v>0.98604294550698302</c:v>
                </c:pt>
                <c:pt idx="70291">
                  <c:v>0.98595083508869996</c:v>
                </c:pt>
                <c:pt idx="70292">
                  <c:v>0.98592166632578204</c:v>
                </c:pt>
                <c:pt idx="70293">
                  <c:v>0.985955710319942</c:v>
                </c:pt>
                <c:pt idx="70294">
                  <c:v>0.98588563163992404</c:v>
                </c:pt>
                <c:pt idx="70295">
                  <c:v>0.98598574043665999</c:v>
                </c:pt>
                <c:pt idx="70296">
                  <c:v>0.985939814737406</c:v>
                </c:pt>
                <c:pt idx="70297">
                  <c:v>0.985986907606478</c:v>
                </c:pt>
                <c:pt idx="70298">
                  <c:v>0.98587502297054996</c:v>
                </c:pt>
                <c:pt idx="70299">
                  <c:v>0.986015370711537</c:v>
                </c:pt>
                <c:pt idx="70300">
                  <c:v>0.985829361515137</c:v>
                </c:pt>
                <c:pt idx="70301">
                  <c:v>0.98599204874279101</c:v>
                </c:pt>
                <c:pt idx="70302">
                  <c:v>0.985890773031179</c:v>
                </c:pt>
                <c:pt idx="70303">
                  <c:v>0.98602350637590497</c:v>
                </c:pt>
                <c:pt idx="70304">
                  <c:v>0.98585865615135804</c:v>
                </c:pt>
                <c:pt idx="70305">
                  <c:v>0.98604914112253494</c:v>
                </c:pt>
                <c:pt idx="70306">
                  <c:v>0.98593723754350204</c:v>
                </c:pt>
                <c:pt idx="70307">
                  <c:v>0.98583629756909896</c:v>
                </c:pt>
                <c:pt idx="70308">
                  <c:v>0.98594768871497596</c:v>
                </c:pt>
                <c:pt idx="70309">
                  <c:v>0.98598818028027602</c:v>
                </c:pt>
                <c:pt idx="70310">
                  <c:v>0.98604104307603102</c:v>
                </c:pt>
                <c:pt idx="70311">
                  <c:v>0.98595012464161602</c:v>
                </c:pt>
                <c:pt idx="70312">
                  <c:v>0.98588467616265596</c:v>
                </c:pt>
                <c:pt idx="70313">
                  <c:v>0.98600825300773998</c:v>
                </c:pt>
                <c:pt idx="70314">
                  <c:v>0.98602582641935999</c:v>
                </c:pt>
                <c:pt idx="70315">
                  <c:v>0.98598965016524898</c:v>
                </c:pt>
                <c:pt idx="70316">
                  <c:v>0.98606324899543796</c:v>
                </c:pt>
                <c:pt idx="70317">
                  <c:v>0.98592896648921602</c:v>
                </c:pt>
                <c:pt idx="70318">
                  <c:v>0.98595122803055402</c:v>
                </c:pt>
                <c:pt idx="70319">
                  <c:v>0.98598799543883897</c:v>
                </c:pt>
                <c:pt idx="70320">
                  <c:v>0.98586403456999305</c:v>
                </c:pt>
                <c:pt idx="70321">
                  <c:v>0.98595739889017697</c:v>
                </c:pt>
                <c:pt idx="70322">
                  <c:v>0.98601730279625299</c:v>
                </c:pt>
                <c:pt idx="70323">
                  <c:v>0.98603539892799297</c:v>
                </c:pt>
                <c:pt idx="70324">
                  <c:v>0.98594930304106598</c:v>
                </c:pt>
                <c:pt idx="70325">
                  <c:v>0.98602111385456304</c:v>
                </c:pt>
                <c:pt idx="70326">
                  <c:v>0.98588121182975297</c:v>
                </c:pt>
                <c:pt idx="70327">
                  <c:v>0.98596336107565796</c:v>
                </c:pt>
                <c:pt idx="70328">
                  <c:v>0.98590668348481902</c:v>
                </c:pt>
                <c:pt idx="70329">
                  <c:v>0.98603803339173302</c:v>
                </c:pt>
                <c:pt idx="70330">
                  <c:v>0.985994424315911</c:v>
                </c:pt>
                <c:pt idx="70331">
                  <c:v>0.98605243075612203</c:v>
                </c:pt>
                <c:pt idx="70332">
                  <c:v>0.98593273748684096</c:v>
                </c:pt>
                <c:pt idx="70333">
                  <c:v>0.98602569702139498</c:v>
                </c:pt>
                <c:pt idx="70334">
                  <c:v>0.98600949712921604</c:v>
                </c:pt>
                <c:pt idx="70335">
                  <c:v>0.98604679222696401</c:v>
                </c:pt>
                <c:pt idx="70336">
                  <c:v>0.98596919227851998</c:v>
                </c:pt>
                <c:pt idx="70337">
                  <c:v>0.98597703077351195</c:v>
                </c:pt>
                <c:pt idx="70338">
                  <c:v>0.98588134731147503</c:v>
                </c:pt>
                <c:pt idx="70339">
                  <c:v>0.98585723871956199</c:v>
                </c:pt>
                <c:pt idx="70340">
                  <c:v>0.98602070727382096</c:v>
                </c:pt>
                <c:pt idx="70341">
                  <c:v>0.98591324814833903</c:v>
                </c:pt>
                <c:pt idx="70342">
                  <c:v>0.98593684095504897</c:v>
                </c:pt>
                <c:pt idx="70343">
                  <c:v>0.98613452325813999</c:v>
                </c:pt>
                <c:pt idx="70344">
                  <c:v>0.98586023071625495</c:v>
                </c:pt>
                <c:pt idx="70345">
                  <c:v>0.985953061428401</c:v>
                </c:pt>
                <c:pt idx="70346">
                  <c:v>0.985911856624334</c:v>
                </c:pt>
                <c:pt idx="70347">
                  <c:v>0.98600853828084201</c:v>
                </c:pt>
                <c:pt idx="70348">
                  <c:v>0.98594599575255404</c:v>
                </c:pt>
                <c:pt idx="70349">
                  <c:v>0.98598770843226902</c:v>
                </c:pt>
                <c:pt idx="70350">
                  <c:v>0.98605793005500597</c:v>
                </c:pt>
                <c:pt idx="70351">
                  <c:v>0.98600304605596401</c:v>
                </c:pt>
                <c:pt idx="70352">
                  <c:v>0.98593768005488303</c:v>
                </c:pt>
                <c:pt idx="70353">
                  <c:v>0.98595532356082605</c:v>
                </c:pt>
                <c:pt idx="70354">
                  <c:v>0.98599576857897697</c:v>
                </c:pt>
                <c:pt idx="70355">
                  <c:v>0.98598444579510902</c:v>
                </c:pt>
                <c:pt idx="70356">
                  <c:v>0.98591569067566598</c:v>
                </c:pt>
                <c:pt idx="70357">
                  <c:v>0.98596718006619699</c:v>
                </c:pt>
                <c:pt idx="70358">
                  <c:v>0.98593927623176703</c:v>
                </c:pt>
                <c:pt idx="70359">
                  <c:v>0.98604704864007997</c:v>
                </c:pt>
                <c:pt idx="70360">
                  <c:v>0.98585392538930205</c:v>
                </c:pt>
                <c:pt idx="70361">
                  <c:v>0.98597688300768405</c:v>
                </c:pt>
                <c:pt idx="70362">
                  <c:v>0.98595443400729099</c:v>
                </c:pt>
                <c:pt idx="70363">
                  <c:v>0.985888868642678</c:v>
                </c:pt>
                <c:pt idx="70364">
                  <c:v>0.98598835324039102</c:v>
                </c:pt>
                <c:pt idx="70365">
                  <c:v>0.98584517077908895</c:v>
                </c:pt>
                <c:pt idx="70366">
                  <c:v>0.98592630982441298</c:v>
                </c:pt>
                <c:pt idx="70367">
                  <c:v>0.985949211207093</c:v>
                </c:pt>
                <c:pt idx="70368">
                  <c:v>0.98597447453991804</c:v>
                </c:pt>
                <c:pt idx="70369">
                  <c:v>0.98599173878531898</c:v>
                </c:pt>
                <c:pt idx="70370">
                  <c:v>0.98595971365831603</c:v>
                </c:pt>
                <c:pt idx="70371">
                  <c:v>0.985977686743579</c:v>
                </c:pt>
                <c:pt idx="70372">
                  <c:v>0.985933716288941</c:v>
                </c:pt>
                <c:pt idx="70373">
                  <c:v>0.98596168968933995</c:v>
                </c:pt>
                <c:pt idx="70374">
                  <c:v>0.98592389148297399</c:v>
                </c:pt>
                <c:pt idx="70375">
                  <c:v>0.98595096264944704</c:v>
                </c:pt>
                <c:pt idx="70376">
                  <c:v>0.98613613818295398</c:v>
                </c:pt>
                <c:pt idx="70377">
                  <c:v>0.98599314271302496</c:v>
                </c:pt>
                <c:pt idx="70378">
                  <c:v>0.985916123745877</c:v>
                </c:pt>
                <c:pt idx="70379">
                  <c:v>0.98596573589700298</c:v>
                </c:pt>
                <c:pt idx="70380">
                  <c:v>0.98596724145562997</c:v>
                </c:pt>
                <c:pt idx="70381">
                  <c:v>0.98591523388344204</c:v>
                </c:pt>
                <c:pt idx="70382">
                  <c:v>0.98584958940622303</c:v>
                </c:pt>
                <c:pt idx="70383">
                  <c:v>0.98595113556839398</c:v>
                </c:pt>
                <c:pt idx="70384">
                  <c:v>0.98594268698614695</c:v>
                </c:pt>
                <c:pt idx="70385">
                  <c:v>0.98600770202388599</c:v>
                </c:pt>
                <c:pt idx="70386">
                  <c:v>0.98598928198801095</c:v>
                </c:pt>
                <c:pt idx="70387">
                  <c:v>0.98596793324054399</c:v>
                </c:pt>
                <c:pt idx="70388">
                  <c:v>0.98595728598183596</c:v>
                </c:pt>
                <c:pt idx="70389">
                  <c:v>0.98593699420802705</c:v>
                </c:pt>
                <c:pt idx="70390">
                  <c:v>0.98607579489506003</c:v>
                </c:pt>
                <c:pt idx="70391">
                  <c:v>0.98596664972171499</c:v>
                </c:pt>
                <c:pt idx="70392">
                  <c:v>0.98605482503388298</c:v>
                </c:pt>
                <c:pt idx="70393">
                  <c:v>0.98587429980605201</c:v>
                </c:pt>
                <c:pt idx="70394">
                  <c:v>0.98594929551916199</c:v>
                </c:pt>
                <c:pt idx="70395">
                  <c:v>0.98601375523311097</c:v>
                </c:pt>
                <c:pt idx="70396">
                  <c:v>0.98602595376423097</c:v>
                </c:pt>
                <c:pt idx="70397">
                  <c:v>0.98592705144252601</c:v>
                </c:pt>
                <c:pt idx="70398">
                  <c:v>0.98593085320727503</c:v>
                </c:pt>
                <c:pt idx="70399">
                  <c:v>0.98591651403793101</c:v>
                </c:pt>
                <c:pt idx="70400">
                  <c:v>0.98598043977504701</c:v>
                </c:pt>
                <c:pt idx="70401">
                  <c:v>0.98601072047661598</c:v>
                </c:pt>
                <c:pt idx="70402">
                  <c:v>0.98608167171535299</c:v>
                </c:pt>
                <c:pt idx="70403">
                  <c:v>0.98599655987310098</c:v>
                </c:pt>
                <c:pt idx="70404">
                  <c:v>0.98609206664377602</c:v>
                </c:pt>
                <c:pt idx="70405">
                  <c:v>0.98594075077653998</c:v>
                </c:pt>
                <c:pt idx="70406">
                  <c:v>0.98601771792591897</c:v>
                </c:pt>
                <c:pt idx="70407">
                  <c:v>0.98593432526897495</c:v>
                </c:pt>
                <c:pt idx="70408">
                  <c:v>0.98607400983867</c:v>
                </c:pt>
                <c:pt idx="70409">
                  <c:v>0.98601885728547001</c:v>
                </c:pt>
                <c:pt idx="70410">
                  <c:v>0.985887352238913</c:v>
                </c:pt>
                <c:pt idx="70411">
                  <c:v>0.98601692389971496</c:v>
                </c:pt>
                <c:pt idx="70412">
                  <c:v>0.98598558606237596</c:v>
                </c:pt>
                <c:pt idx="70413">
                  <c:v>0.98594339486219096</c:v>
                </c:pt>
                <c:pt idx="70414">
                  <c:v>0.98596839589834995</c:v>
                </c:pt>
                <c:pt idx="70415">
                  <c:v>0.98585422172845005</c:v>
                </c:pt>
                <c:pt idx="70416">
                  <c:v>0.98593904512621899</c:v>
                </c:pt>
                <c:pt idx="70417">
                  <c:v>0.98606398754324798</c:v>
                </c:pt>
                <c:pt idx="70418">
                  <c:v>0.98591709513913595</c:v>
                </c:pt>
                <c:pt idx="70419">
                  <c:v>0.98604987772985297</c:v>
                </c:pt>
                <c:pt idx="70420">
                  <c:v>0.98591216836998097</c:v>
                </c:pt>
                <c:pt idx="70421">
                  <c:v>0.98595735881135704</c:v>
                </c:pt>
                <c:pt idx="70422">
                  <c:v>0.98607315183131306</c:v>
                </c:pt>
                <c:pt idx="70423">
                  <c:v>0.98602664163367604</c:v>
                </c:pt>
                <c:pt idx="70424">
                  <c:v>0.98605320894871595</c:v>
                </c:pt>
                <c:pt idx="70425">
                  <c:v>0.98599560188068602</c:v>
                </c:pt>
                <c:pt idx="70426">
                  <c:v>0.98593872458653697</c:v>
                </c:pt>
                <c:pt idx="70427">
                  <c:v>0.98597339903096004</c:v>
                </c:pt>
                <c:pt idx="70428">
                  <c:v>0.98587665146620695</c:v>
                </c:pt>
                <c:pt idx="70429">
                  <c:v>0.98607660042808498</c:v>
                </c:pt>
                <c:pt idx="70430">
                  <c:v>0.98598207566711005</c:v>
                </c:pt>
                <c:pt idx="70431">
                  <c:v>0.98602753233635299</c:v>
                </c:pt>
                <c:pt idx="70432">
                  <c:v>0.98584026071306796</c:v>
                </c:pt>
                <c:pt idx="70433">
                  <c:v>0.98595197893021402</c:v>
                </c:pt>
                <c:pt idx="70434">
                  <c:v>0.985938694743005</c:v>
                </c:pt>
                <c:pt idx="70435">
                  <c:v>0.98597907358861303</c:v>
                </c:pt>
                <c:pt idx="70436">
                  <c:v>0.98607186022164295</c:v>
                </c:pt>
                <c:pt idx="70437">
                  <c:v>0.98593767214958805</c:v>
                </c:pt>
                <c:pt idx="70438">
                  <c:v>0.98604759546472898</c:v>
                </c:pt>
                <c:pt idx="70439">
                  <c:v>0.98595132190051704</c:v>
                </c:pt>
                <c:pt idx="70440">
                  <c:v>0.98586180352185304</c:v>
                </c:pt>
                <c:pt idx="70441">
                  <c:v>0.98597529676074103</c:v>
                </c:pt>
                <c:pt idx="70442">
                  <c:v>0.98598516187805896</c:v>
                </c:pt>
                <c:pt idx="70443">
                  <c:v>0.985997417225976</c:v>
                </c:pt>
                <c:pt idx="70444">
                  <c:v>0.98595796175538997</c:v>
                </c:pt>
                <c:pt idx="70445">
                  <c:v>0.98600571879481702</c:v>
                </c:pt>
                <c:pt idx="70446">
                  <c:v>0.98599892240646703</c:v>
                </c:pt>
                <c:pt idx="70447">
                  <c:v>0.98591736403043395</c:v>
                </c:pt>
                <c:pt idx="70448">
                  <c:v>0.98611005070423396</c:v>
                </c:pt>
                <c:pt idx="70449">
                  <c:v>0.98600460028689296</c:v>
                </c:pt>
                <c:pt idx="70450">
                  <c:v>0.98598539211024905</c:v>
                </c:pt>
                <c:pt idx="70451">
                  <c:v>0.98596408590920603</c:v>
                </c:pt>
                <c:pt idx="70452">
                  <c:v>0.98595052108518699</c:v>
                </c:pt>
                <c:pt idx="70453">
                  <c:v>0.98598738534799102</c:v>
                </c:pt>
                <c:pt idx="70454">
                  <c:v>0.98585681464125097</c:v>
                </c:pt>
                <c:pt idx="70455">
                  <c:v>0.98601120859353397</c:v>
                </c:pt>
                <c:pt idx="70456">
                  <c:v>0.98599316905619105</c:v>
                </c:pt>
                <c:pt idx="70457">
                  <c:v>0.98597875423324799</c:v>
                </c:pt>
                <c:pt idx="70458">
                  <c:v>0.98603992370229798</c:v>
                </c:pt>
                <c:pt idx="70459">
                  <c:v>0.98599647151097902</c:v>
                </c:pt>
                <c:pt idx="70460">
                  <c:v>0.98603428245713598</c:v>
                </c:pt>
                <c:pt idx="70461">
                  <c:v>0.98594176489408403</c:v>
                </c:pt>
                <c:pt idx="70462">
                  <c:v>0.98597909370815795</c:v>
                </c:pt>
                <c:pt idx="70463">
                  <c:v>0.98595331916111595</c:v>
                </c:pt>
                <c:pt idx="70464">
                  <c:v>0.98597083543372099</c:v>
                </c:pt>
                <c:pt idx="70465">
                  <c:v>0.98591234961179697</c:v>
                </c:pt>
                <c:pt idx="70466">
                  <c:v>0.98595213970130902</c:v>
                </c:pt>
                <c:pt idx="70467">
                  <c:v>0.98588319204632902</c:v>
                </c:pt>
                <c:pt idx="70468">
                  <c:v>0.98604339896342996</c:v>
                </c:pt>
                <c:pt idx="70469">
                  <c:v>0.98584652215979596</c:v>
                </c:pt>
                <c:pt idx="70470">
                  <c:v>0.986014257287948</c:v>
                </c:pt>
                <c:pt idx="70471">
                  <c:v>0.98591268911004704</c:v>
                </c:pt>
                <c:pt idx="70472">
                  <c:v>0.98595529774403601</c:v>
                </c:pt>
                <c:pt idx="70473">
                  <c:v>0.98589070340350204</c:v>
                </c:pt>
                <c:pt idx="70474">
                  <c:v>0.98590158382122295</c:v>
                </c:pt>
                <c:pt idx="70475">
                  <c:v>0.985998535103081</c:v>
                </c:pt>
                <c:pt idx="70476">
                  <c:v>0.98599343953987295</c:v>
                </c:pt>
                <c:pt idx="70477">
                  <c:v>0.98603558057977803</c:v>
                </c:pt>
                <c:pt idx="70478">
                  <c:v>0.98594002987979101</c:v>
                </c:pt>
                <c:pt idx="70479">
                  <c:v>0.98592236697892499</c:v>
                </c:pt>
                <c:pt idx="70480">
                  <c:v>0.98598618696156703</c:v>
                </c:pt>
                <c:pt idx="70481">
                  <c:v>0.98586020439289102</c:v>
                </c:pt>
                <c:pt idx="70482">
                  <c:v>0.98594030620774098</c:v>
                </c:pt>
                <c:pt idx="70483">
                  <c:v>0.98591931614668304</c:v>
                </c:pt>
                <c:pt idx="70484">
                  <c:v>0.98590279680648096</c:v>
                </c:pt>
                <c:pt idx="70485">
                  <c:v>0.98605062540581301</c:v>
                </c:pt>
                <c:pt idx="70486">
                  <c:v>0.98590836202334198</c:v>
                </c:pt>
                <c:pt idx="70487">
                  <c:v>0.98607777374351702</c:v>
                </c:pt>
                <c:pt idx="70488">
                  <c:v>0.98602948522442102</c:v>
                </c:pt>
                <c:pt idx="70489">
                  <c:v>0.98599366941990096</c:v>
                </c:pt>
                <c:pt idx="70490">
                  <c:v>0.98593602592399299</c:v>
                </c:pt>
                <c:pt idx="70491">
                  <c:v>0.98596471644961403</c:v>
                </c:pt>
                <c:pt idx="70492">
                  <c:v>0.98593072320976205</c:v>
                </c:pt>
                <c:pt idx="70493">
                  <c:v>0.98596434273775801</c:v>
                </c:pt>
                <c:pt idx="70494">
                  <c:v>0.98595287580340996</c:v>
                </c:pt>
                <c:pt idx="70495">
                  <c:v>0.98585344604389402</c:v>
                </c:pt>
                <c:pt idx="70496">
                  <c:v>0.98600635381814306</c:v>
                </c:pt>
                <c:pt idx="70497">
                  <c:v>0.98587096477354397</c:v>
                </c:pt>
                <c:pt idx="70498">
                  <c:v>0.98599245128456203</c:v>
                </c:pt>
                <c:pt idx="70499">
                  <c:v>0.98594450864643401</c:v>
                </c:pt>
                <c:pt idx="70500">
                  <c:v>0.98603162848843595</c:v>
                </c:pt>
                <c:pt idx="70501">
                  <c:v>0.98597200176689104</c:v>
                </c:pt>
                <c:pt idx="70502">
                  <c:v>0.98606230414260398</c:v>
                </c:pt>
                <c:pt idx="70503">
                  <c:v>0.98602918064992395</c:v>
                </c:pt>
                <c:pt idx="70504">
                  <c:v>0.98601830365153798</c:v>
                </c:pt>
                <c:pt idx="70505">
                  <c:v>0.98592058223351897</c:v>
                </c:pt>
                <c:pt idx="70506">
                  <c:v>0.985910743499821</c:v>
                </c:pt>
                <c:pt idx="70507">
                  <c:v>0.98595725514699495</c:v>
                </c:pt>
                <c:pt idx="70508">
                  <c:v>0.98603794571722903</c:v>
                </c:pt>
                <c:pt idx="70509">
                  <c:v>0.98599001555697796</c:v>
                </c:pt>
                <c:pt idx="70510">
                  <c:v>0.98596081928090895</c:v>
                </c:pt>
                <c:pt idx="70511">
                  <c:v>0.98585489514362001</c:v>
                </c:pt>
                <c:pt idx="70512">
                  <c:v>0.98597345362686795</c:v>
                </c:pt>
                <c:pt idx="70513">
                  <c:v>0.98604064652975498</c:v>
                </c:pt>
                <c:pt idx="70514">
                  <c:v>0.98602589498392701</c:v>
                </c:pt>
                <c:pt idx="70515">
                  <c:v>0.98593047833904102</c:v>
                </c:pt>
                <c:pt idx="70516">
                  <c:v>0.98602409107128097</c:v>
                </c:pt>
                <c:pt idx="70517">
                  <c:v>0.98602389301222404</c:v>
                </c:pt>
                <c:pt idx="70518">
                  <c:v>0.98604183539048296</c:v>
                </c:pt>
                <c:pt idx="70519">
                  <c:v>0.98600040206367501</c:v>
                </c:pt>
                <c:pt idx="70520">
                  <c:v>0.98593016121022803</c:v>
                </c:pt>
                <c:pt idx="70521">
                  <c:v>0.98592597588706499</c:v>
                </c:pt>
                <c:pt idx="70522">
                  <c:v>0.98596044157402896</c:v>
                </c:pt>
                <c:pt idx="70523">
                  <c:v>0.98596089034717105</c:v>
                </c:pt>
                <c:pt idx="70524">
                  <c:v>0.98611683446804899</c:v>
                </c:pt>
                <c:pt idx="70525">
                  <c:v>0.98603494785285895</c:v>
                </c:pt>
                <c:pt idx="70526">
                  <c:v>0.98603916074258602</c:v>
                </c:pt>
                <c:pt idx="70527">
                  <c:v>0.98599221563764305</c:v>
                </c:pt>
                <c:pt idx="70528">
                  <c:v>0.98596991135163303</c:v>
                </c:pt>
                <c:pt idx="70529">
                  <c:v>0.98590245579936497</c:v>
                </c:pt>
                <c:pt idx="70530">
                  <c:v>0.98593202715883799</c:v>
                </c:pt>
                <c:pt idx="70531">
                  <c:v>0.98585660610765102</c:v>
                </c:pt>
                <c:pt idx="70532">
                  <c:v>0.98598861360600898</c:v>
                </c:pt>
                <c:pt idx="70533">
                  <c:v>0.98602217422668104</c:v>
                </c:pt>
                <c:pt idx="70534">
                  <c:v>0.986075351192227</c:v>
                </c:pt>
                <c:pt idx="70535">
                  <c:v>0.98601617514189499</c:v>
                </c:pt>
                <c:pt idx="70536">
                  <c:v>0.985914238426287</c:v>
                </c:pt>
                <c:pt idx="70537">
                  <c:v>0.98599874310155999</c:v>
                </c:pt>
                <c:pt idx="70538">
                  <c:v>0.98584091700987297</c:v>
                </c:pt>
                <c:pt idx="70539">
                  <c:v>0.98596213710168701</c:v>
                </c:pt>
                <c:pt idx="70540">
                  <c:v>0.98590946157981596</c:v>
                </c:pt>
                <c:pt idx="70541">
                  <c:v>0.98591790905584598</c:v>
                </c:pt>
                <c:pt idx="70542">
                  <c:v>0.98590126438335801</c:v>
                </c:pt>
                <c:pt idx="70543">
                  <c:v>0.98589940233881002</c:v>
                </c:pt>
                <c:pt idx="70544">
                  <c:v>0.98601009887052304</c:v>
                </c:pt>
                <c:pt idx="70545">
                  <c:v>0.98596218417513104</c:v>
                </c:pt>
                <c:pt idx="70546">
                  <c:v>0.986077366402759</c:v>
                </c:pt>
                <c:pt idx="70547">
                  <c:v>0.98595040152749502</c:v>
                </c:pt>
                <c:pt idx="70548">
                  <c:v>0.98597502171451401</c:v>
                </c:pt>
                <c:pt idx="70549">
                  <c:v>0.98596983102383096</c:v>
                </c:pt>
                <c:pt idx="70550">
                  <c:v>0.98587396830202201</c:v>
                </c:pt>
                <c:pt idx="70551">
                  <c:v>0.98598188504342599</c:v>
                </c:pt>
                <c:pt idx="70552">
                  <c:v>0.98588251384072001</c:v>
                </c:pt>
                <c:pt idx="70553">
                  <c:v>0.98593102322562398</c:v>
                </c:pt>
                <c:pt idx="70554">
                  <c:v>0.98600420311334203</c:v>
                </c:pt>
                <c:pt idx="70555">
                  <c:v>0.98608019798364699</c:v>
                </c:pt>
                <c:pt idx="70556">
                  <c:v>0.98593421600092801</c:v>
                </c:pt>
                <c:pt idx="70557">
                  <c:v>0.98595465360996104</c:v>
                </c:pt>
                <c:pt idx="70558">
                  <c:v>0.98591890671773297</c:v>
                </c:pt>
                <c:pt idx="70559">
                  <c:v>0.98592857750102603</c:v>
                </c:pt>
                <c:pt idx="70560">
                  <c:v>0.98593540303083504</c:v>
                </c:pt>
                <c:pt idx="70561">
                  <c:v>0.98600693389484295</c:v>
                </c:pt>
                <c:pt idx="70562">
                  <c:v>0.985933858447964</c:v>
                </c:pt>
                <c:pt idx="70563">
                  <c:v>0.98598678231186498</c:v>
                </c:pt>
                <c:pt idx="70564">
                  <c:v>0.98600427972832505</c:v>
                </c:pt>
                <c:pt idx="70565">
                  <c:v>0.985991514251496</c:v>
                </c:pt>
                <c:pt idx="70566">
                  <c:v>0.98587736233260803</c:v>
                </c:pt>
                <c:pt idx="70567">
                  <c:v>0.98603206162358603</c:v>
                </c:pt>
                <c:pt idx="70568">
                  <c:v>0.985961272081331</c:v>
                </c:pt>
                <c:pt idx="70569">
                  <c:v>0.98602897507360199</c:v>
                </c:pt>
                <c:pt idx="70570">
                  <c:v>0.98601667380804603</c:v>
                </c:pt>
                <c:pt idx="70571">
                  <c:v>0.98607858565704898</c:v>
                </c:pt>
                <c:pt idx="70572">
                  <c:v>0.98590565487235005</c:v>
                </c:pt>
                <c:pt idx="70573">
                  <c:v>0.98600800519674603</c:v>
                </c:pt>
                <c:pt idx="70574">
                  <c:v>0.98588013017398801</c:v>
                </c:pt>
                <c:pt idx="70575">
                  <c:v>0.98602441421910902</c:v>
                </c:pt>
                <c:pt idx="70576">
                  <c:v>0.98587741415246</c:v>
                </c:pt>
                <c:pt idx="70577">
                  <c:v>0.98599895982613095</c:v>
                </c:pt>
                <c:pt idx="70578">
                  <c:v>0.98594733306487203</c:v>
                </c:pt>
                <c:pt idx="70579">
                  <c:v>0.98602528410671497</c:v>
                </c:pt>
                <c:pt idx="70580">
                  <c:v>0.98596611097277997</c:v>
                </c:pt>
                <c:pt idx="70581">
                  <c:v>0.98592256284979796</c:v>
                </c:pt>
                <c:pt idx="70582">
                  <c:v>0.98605039269541495</c:v>
                </c:pt>
                <c:pt idx="70583">
                  <c:v>0.98592959362001398</c:v>
                </c:pt>
                <c:pt idx="70584">
                  <c:v>0.98587525120925501</c:v>
                </c:pt>
                <c:pt idx="70585">
                  <c:v>0.98597151560494101</c:v>
                </c:pt>
                <c:pt idx="70586">
                  <c:v>0.98594949276156996</c:v>
                </c:pt>
                <c:pt idx="70587">
                  <c:v>0.985962736663623</c:v>
                </c:pt>
                <c:pt idx="70588">
                  <c:v>0.98595227048255196</c:v>
                </c:pt>
                <c:pt idx="70589">
                  <c:v>0.98600890044411604</c:v>
                </c:pt>
                <c:pt idx="70590">
                  <c:v>0.98588213451255202</c:v>
                </c:pt>
                <c:pt idx="70591">
                  <c:v>0.98589531760472504</c:v>
                </c:pt>
                <c:pt idx="70592">
                  <c:v>0.98602642405327001</c:v>
                </c:pt>
                <c:pt idx="70593">
                  <c:v>0.98601846538557103</c:v>
                </c:pt>
                <c:pt idx="70594">
                  <c:v>0.98609224713531296</c:v>
                </c:pt>
                <c:pt idx="70595">
                  <c:v>0.98598724853502795</c:v>
                </c:pt>
                <c:pt idx="70596">
                  <c:v>0.98606340071073995</c:v>
                </c:pt>
                <c:pt idx="70597">
                  <c:v>0.98602798783475798</c:v>
                </c:pt>
                <c:pt idx="70598">
                  <c:v>0.98599891234468096</c:v>
                </c:pt>
                <c:pt idx="70599">
                  <c:v>0.98596961136914496</c:v>
                </c:pt>
                <c:pt idx="70600">
                  <c:v>0.98587417296679203</c:v>
                </c:pt>
                <c:pt idx="70601">
                  <c:v>0.98590229529817597</c:v>
                </c:pt>
                <c:pt idx="70602">
                  <c:v>0.98601068932814495</c:v>
                </c:pt>
                <c:pt idx="70603">
                  <c:v>0.985956904560637</c:v>
                </c:pt>
                <c:pt idx="70604">
                  <c:v>0.98596351350520295</c:v>
                </c:pt>
                <c:pt idx="70605">
                  <c:v>0.98599597652092796</c:v>
                </c:pt>
                <c:pt idx="70606">
                  <c:v>0.98598936316227703</c:v>
                </c:pt>
                <c:pt idx="70607">
                  <c:v>0.98612026385965101</c:v>
                </c:pt>
                <c:pt idx="70608">
                  <c:v>0.98593566848973802</c:v>
                </c:pt>
                <c:pt idx="70609">
                  <c:v>0.98603862585829805</c:v>
                </c:pt>
                <c:pt idx="70610">
                  <c:v>0.98585397755555604</c:v>
                </c:pt>
                <c:pt idx="70611">
                  <c:v>0.98599249921604804</c:v>
                </c:pt>
                <c:pt idx="70612">
                  <c:v>0.98590972135178701</c:v>
                </c:pt>
                <c:pt idx="70613">
                  <c:v>0.98601403159411405</c:v>
                </c:pt>
                <c:pt idx="70614">
                  <c:v>0.98584322500223198</c:v>
                </c:pt>
                <c:pt idx="70615">
                  <c:v>0.98601315427927105</c:v>
                </c:pt>
                <c:pt idx="70616">
                  <c:v>0.98592531382019499</c:v>
                </c:pt>
                <c:pt idx="70617">
                  <c:v>0.98602980229608805</c:v>
                </c:pt>
                <c:pt idx="70618">
                  <c:v>0.985954387880566</c:v>
                </c:pt>
                <c:pt idx="70619">
                  <c:v>0.98602449678938098</c:v>
                </c:pt>
                <c:pt idx="70620">
                  <c:v>0.98594402773170597</c:v>
                </c:pt>
                <c:pt idx="70621">
                  <c:v>0.98598986774708597</c:v>
                </c:pt>
                <c:pt idx="70622">
                  <c:v>0.985861812380876</c:v>
                </c:pt>
                <c:pt idx="70623">
                  <c:v>0.98608387538409703</c:v>
                </c:pt>
                <c:pt idx="70624">
                  <c:v>0.98584006004726799</c:v>
                </c:pt>
                <c:pt idx="70625">
                  <c:v>0.98597403683601303</c:v>
                </c:pt>
                <c:pt idx="70626">
                  <c:v>0.98589204163694</c:v>
                </c:pt>
                <c:pt idx="70627">
                  <c:v>0.98603698027144104</c:v>
                </c:pt>
                <c:pt idx="70628">
                  <c:v>0.98592877825821001</c:v>
                </c:pt>
                <c:pt idx="70629">
                  <c:v>0.98597084033443405</c:v>
                </c:pt>
                <c:pt idx="70630">
                  <c:v>0.98588651338449795</c:v>
                </c:pt>
                <c:pt idx="70631">
                  <c:v>0.98600882930012201</c:v>
                </c:pt>
                <c:pt idx="70632">
                  <c:v>0.98601209732990602</c:v>
                </c:pt>
                <c:pt idx="70633">
                  <c:v>0.98614458644959302</c:v>
                </c:pt>
                <c:pt idx="70634">
                  <c:v>0.985970355391798</c:v>
                </c:pt>
                <c:pt idx="70635">
                  <c:v>0.98596721379248398</c:v>
                </c:pt>
                <c:pt idx="70636">
                  <c:v>0.98588985740837798</c:v>
                </c:pt>
                <c:pt idx="70637">
                  <c:v>0.98604719255553797</c:v>
                </c:pt>
                <c:pt idx="70638">
                  <c:v>0.98585948682053504</c:v>
                </c:pt>
                <c:pt idx="70639">
                  <c:v>0.98605023687778304</c:v>
                </c:pt>
                <c:pt idx="70640">
                  <c:v>0.98597153073909605</c:v>
                </c:pt>
                <c:pt idx="70641">
                  <c:v>0.98599444240696998</c:v>
                </c:pt>
                <c:pt idx="70642">
                  <c:v>0.98584662880130902</c:v>
                </c:pt>
                <c:pt idx="70643">
                  <c:v>0.98602443296865305</c:v>
                </c:pt>
                <c:pt idx="70644">
                  <c:v>0.986078015382989</c:v>
                </c:pt>
                <c:pt idx="70645">
                  <c:v>0.98599851850256304</c:v>
                </c:pt>
                <c:pt idx="70646">
                  <c:v>0.985943332720015</c:v>
                </c:pt>
                <c:pt idx="70647">
                  <c:v>0.98597753071654903</c:v>
                </c:pt>
                <c:pt idx="70648">
                  <c:v>0.98596769123709105</c:v>
                </c:pt>
                <c:pt idx="70649">
                  <c:v>0.98594331718596495</c:v>
                </c:pt>
                <c:pt idx="70650">
                  <c:v>0.98590250382104005</c:v>
                </c:pt>
                <c:pt idx="70651">
                  <c:v>0.98592341013847995</c:v>
                </c:pt>
                <c:pt idx="70652">
                  <c:v>0.98590754286362703</c:v>
                </c:pt>
                <c:pt idx="70653">
                  <c:v>0.98606369017333595</c:v>
                </c:pt>
                <c:pt idx="70654">
                  <c:v>0.98603971647841004</c:v>
                </c:pt>
                <c:pt idx="70655">
                  <c:v>0.98603116558409099</c:v>
                </c:pt>
                <c:pt idx="70656">
                  <c:v>0.98590680492433203</c:v>
                </c:pt>
                <c:pt idx="70657">
                  <c:v>0.985899829942677</c:v>
                </c:pt>
                <c:pt idx="70658">
                  <c:v>0.98596219465131696</c:v>
                </c:pt>
                <c:pt idx="70659">
                  <c:v>0.98594538746094496</c:v>
                </c:pt>
                <c:pt idx="70660">
                  <c:v>0.98616731532920598</c:v>
                </c:pt>
                <c:pt idx="70661">
                  <c:v>0.98594889021702503</c:v>
                </c:pt>
                <c:pt idx="70662">
                  <c:v>0.98594780543674099</c:v>
                </c:pt>
                <c:pt idx="70663">
                  <c:v>0.98603543504323599</c:v>
                </c:pt>
                <c:pt idx="70664">
                  <c:v>0.98581849283834899</c:v>
                </c:pt>
                <c:pt idx="70665">
                  <c:v>0.98605440424064605</c:v>
                </c:pt>
                <c:pt idx="70666">
                  <c:v>0.98588053445198098</c:v>
                </c:pt>
                <c:pt idx="70667">
                  <c:v>0.98602282335862201</c:v>
                </c:pt>
                <c:pt idx="70668">
                  <c:v>0.985995445184079</c:v>
                </c:pt>
                <c:pt idx="70669">
                  <c:v>0.98600575379014199</c:v>
                </c:pt>
                <c:pt idx="70670">
                  <c:v>0.98593768853913699</c:v>
                </c:pt>
                <c:pt idx="70671">
                  <c:v>0.98600529822012895</c:v>
                </c:pt>
                <c:pt idx="70672">
                  <c:v>0.98600236953341303</c:v>
                </c:pt>
                <c:pt idx="70673">
                  <c:v>0.98593014584657601</c:v>
                </c:pt>
                <c:pt idx="70674">
                  <c:v>0.98603673390542002</c:v>
                </c:pt>
                <c:pt idx="70675">
                  <c:v>0.98599285104958501</c:v>
                </c:pt>
                <c:pt idx="70676">
                  <c:v>0.98590310459373498</c:v>
                </c:pt>
                <c:pt idx="70677">
                  <c:v>0.98597581867018502</c:v>
                </c:pt>
                <c:pt idx="70678">
                  <c:v>0.98591598811351899</c:v>
                </c:pt>
                <c:pt idx="70679">
                  <c:v>0.98587438891732904</c:v>
                </c:pt>
                <c:pt idx="70680">
                  <c:v>0.98597923229883799</c:v>
                </c:pt>
                <c:pt idx="70681">
                  <c:v>0.98596598741127495</c:v>
                </c:pt>
                <c:pt idx="70682">
                  <c:v>0.98595469863730401</c:v>
                </c:pt>
                <c:pt idx="70683">
                  <c:v>0.98587420222556599</c:v>
                </c:pt>
                <c:pt idx="70684">
                  <c:v>0.98597409235120703</c:v>
                </c:pt>
                <c:pt idx="70685">
                  <c:v>0.98593419201760302</c:v>
                </c:pt>
                <c:pt idx="70686">
                  <c:v>0.98603823204320695</c:v>
                </c:pt>
                <c:pt idx="70687">
                  <c:v>0.98596145429809301</c:v>
                </c:pt>
                <c:pt idx="70688">
                  <c:v>0.98592015684426504</c:v>
                </c:pt>
                <c:pt idx="70689">
                  <c:v>0.98592727619585296</c:v>
                </c:pt>
                <c:pt idx="70690">
                  <c:v>0.98595153393565405</c:v>
                </c:pt>
                <c:pt idx="70691">
                  <c:v>0.98605054042186902</c:v>
                </c:pt>
                <c:pt idx="70692">
                  <c:v>0.98595056555551297</c:v>
                </c:pt>
                <c:pt idx="70693">
                  <c:v>0.98592940743467405</c:v>
                </c:pt>
                <c:pt idx="70694">
                  <c:v>0.98588513554649104</c:v>
                </c:pt>
                <c:pt idx="70695">
                  <c:v>0.98595368253466398</c:v>
                </c:pt>
                <c:pt idx="70696">
                  <c:v>0.98585097668472299</c:v>
                </c:pt>
                <c:pt idx="70697">
                  <c:v>0.98604163218057805</c:v>
                </c:pt>
                <c:pt idx="70698">
                  <c:v>0.98588293576303698</c:v>
                </c:pt>
                <c:pt idx="70699">
                  <c:v>0.98596128389053495</c:v>
                </c:pt>
                <c:pt idx="70700">
                  <c:v>0.985957397474722</c:v>
                </c:pt>
                <c:pt idx="70701">
                  <c:v>0.98592799433054901</c:v>
                </c:pt>
                <c:pt idx="70702">
                  <c:v>0.98603118901497</c:v>
                </c:pt>
                <c:pt idx="70703">
                  <c:v>0.98592813135552604</c:v>
                </c:pt>
                <c:pt idx="70704">
                  <c:v>0.98602712639679602</c:v>
                </c:pt>
                <c:pt idx="70705">
                  <c:v>0.98582522123380301</c:v>
                </c:pt>
                <c:pt idx="70706">
                  <c:v>0.98591989870796204</c:v>
                </c:pt>
                <c:pt idx="70707">
                  <c:v>0.98594676362170497</c:v>
                </c:pt>
                <c:pt idx="70708">
                  <c:v>0.98591397393445601</c:v>
                </c:pt>
                <c:pt idx="70709">
                  <c:v>0.98601137932362204</c:v>
                </c:pt>
                <c:pt idx="70710">
                  <c:v>0.98600495135903499</c:v>
                </c:pt>
                <c:pt idx="70711">
                  <c:v>0.98604210101038503</c:v>
                </c:pt>
                <c:pt idx="70712">
                  <c:v>0.98606032693938395</c:v>
                </c:pt>
                <c:pt idx="70713">
                  <c:v>0.98602789799185098</c:v>
                </c:pt>
                <c:pt idx="70714">
                  <c:v>0.98599021066075498</c:v>
                </c:pt>
                <c:pt idx="70715">
                  <c:v>0.98594757518176501</c:v>
                </c:pt>
                <c:pt idx="70716">
                  <c:v>0.98587136118540997</c:v>
                </c:pt>
                <c:pt idx="70717">
                  <c:v>0.98597044274024204</c:v>
                </c:pt>
                <c:pt idx="70718">
                  <c:v>0.98602379852690902</c:v>
                </c:pt>
                <c:pt idx="70719">
                  <c:v>0.98602181611650896</c:v>
                </c:pt>
                <c:pt idx="70720">
                  <c:v>0.98588392833606098</c:v>
                </c:pt>
                <c:pt idx="70721">
                  <c:v>0.98598723359832996</c:v>
                </c:pt>
                <c:pt idx="70722">
                  <c:v>0.98594418197140699</c:v>
                </c:pt>
                <c:pt idx="70723">
                  <c:v>0.98595284868343702</c:v>
                </c:pt>
                <c:pt idx="70724">
                  <c:v>0.98598248767511298</c:v>
                </c:pt>
                <c:pt idx="70725">
                  <c:v>0.98598635075720997</c:v>
                </c:pt>
                <c:pt idx="70726">
                  <c:v>0.986034575085174</c:v>
                </c:pt>
                <c:pt idx="70727">
                  <c:v>0.98584301107476402</c:v>
                </c:pt>
                <c:pt idx="70728">
                  <c:v>0.98602279297685902</c:v>
                </c:pt>
                <c:pt idx="70729">
                  <c:v>0.98591051866689905</c:v>
                </c:pt>
                <c:pt idx="70730">
                  <c:v>0.98605981982554403</c:v>
                </c:pt>
                <c:pt idx="70731">
                  <c:v>0.98584213462731796</c:v>
                </c:pt>
                <c:pt idx="70732">
                  <c:v>0.98599089757077396</c:v>
                </c:pt>
                <c:pt idx="70733">
                  <c:v>0.98586183039971798</c:v>
                </c:pt>
                <c:pt idx="70734">
                  <c:v>0.98585448086779104</c:v>
                </c:pt>
                <c:pt idx="70735">
                  <c:v>0.98601573167166301</c:v>
                </c:pt>
                <c:pt idx="70736">
                  <c:v>0.98590651901978099</c:v>
                </c:pt>
                <c:pt idx="70737">
                  <c:v>0.98599756747228995</c:v>
                </c:pt>
                <c:pt idx="70738">
                  <c:v>0.98594169867381598</c:v>
                </c:pt>
                <c:pt idx="70739">
                  <c:v>0.98593657639384802</c:v>
                </c:pt>
                <c:pt idx="70740">
                  <c:v>0.98595773505597195</c:v>
                </c:pt>
                <c:pt idx="70741">
                  <c:v>0.98595110288719701</c:v>
                </c:pt>
                <c:pt idx="70742">
                  <c:v>0.98607620838129495</c:v>
                </c:pt>
                <c:pt idx="70743">
                  <c:v>0.98586436539733502</c:v>
                </c:pt>
                <c:pt idx="70744">
                  <c:v>0.98599245579546702</c:v>
                </c:pt>
                <c:pt idx="70745">
                  <c:v>0.98594805080693304</c:v>
                </c:pt>
                <c:pt idx="70746">
                  <c:v>0.98608155646045303</c:v>
                </c:pt>
                <c:pt idx="70747">
                  <c:v>0.98598663673026399</c:v>
                </c:pt>
                <c:pt idx="70748">
                  <c:v>0.98597793136758005</c:v>
                </c:pt>
                <c:pt idx="70749">
                  <c:v>0.98596270235853101</c:v>
                </c:pt>
                <c:pt idx="70750">
                  <c:v>0.98585650780811995</c:v>
                </c:pt>
                <c:pt idx="70751">
                  <c:v>0.985918636653071</c:v>
                </c:pt>
                <c:pt idx="70752">
                  <c:v>0.98594712336234303</c:v>
                </c:pt>
                <c:pt idx="70753">
                  <c:v>0.98602042984787297</c:v>
                </c:pt>
                <c:pt idx="70754">
                  <c:v>0.985820713882819</c:v>
                </c:pt>
                <c:pt idx="70755">
                  <c:v>0.98596530850570696</c:v>
                </c:pt>
                <c:pt idx="70756">
                  <c:v>0.98592851723481001</c:v>
                </c:pt>
                <c:pt idx="70757">
                  <c:v>0.98602197718315099</c:v>
                </c:pt>
                <c:pt idx="70758">
                  <c:v>0.98601468715279506</c:v>
                </c:pt>
                <c:pt idx="70759">
                  <c:v>0.98592420211326504</c:v>
                </c:pt>
                <c:pt idx="70760">
                  <c:v>0.985939583884057</c:v>
                </c:pt>
                <c:pt idx="70761">
                  <c:v>0.98586759064209495</c:v>
                </c:pt>
                <c:pt idx="70762">
                  <c:v>0.98595558073095102</c:v>
                </c:pt>
                <c:pt idx="70763">
                  <c:v>0.98590868567877998</c:v>
                </c:pt>
                <c:pt idx="70764">
                  <c:v>0.98595895283739798</c:v>
                </c:pt>
                <c:pt idx="70765">
                  <c:v>0.98605998006047002</c:v>
                </c:pt>
                <c:pt idx="70766">
                  <c:v>0.98595794675227499</c:v>
                </c:pt>
                <c:pt idx="70767">
                  <c:v>0.98600401816412098</c:v>
                </c:pt>
                <c:pt idx="70768">
                  <c:v>0.98598985716632903</c:v>
                </c:pt>
                <c:pt idx="70769">
                  <c:v>0.98607423086674795</c:v>
                </c:pt>
                <c:pt idx="70770">
                  <c:v>0.98595047800055102</c:v>
                </c:pt>
                <c:pt idx="70771">
                  <c:v>0.98595161849172297</c:v>
                </c:pt>
                <c:pt idx="70772">
                  <c:v>0.98582252853379104</c:v>
                </c:pt>
                <c:pt idx="70773">
                  <c:v>0.98593788358879297</c:v>
                </c:pt>
                <c:pt idx="70774">
                  <c:v>0.98600281251335198</c:v>
                </c:pt>
                <c:pt idx="70775">
                  <c:v>0.98590778590487704</c:v>
                </c:pt>
                <c:pt idx="70776">
                  <c:v>0.985970910286464</c:v>
                </c:pt>
                <c:pt idx="70777">
                  <c:v>0.98591015228879098</c:v>
                </c:pt>
                <c:pt idx="70778">
                  <c:v>0.985979804133436</c:v>
                </c:pt>
                <c:pt idx="70779">
                  <c:v>0.98612928734349703</c:v>
                </c:pt>
                <c:pt idx="70780">
                  <c:v>0.98597869597799204</c:v>
                </c:pt>
                <c:pt idx="70781">
                  <c:v>0.98596503731422203</c:v>
                </c:pt>
                <c:pt idx="70782">
                  <c:v>0.98597822590350503</c:v>
                </c:pt>
                <c:pt idx="70783">
                  <c:v>0.98607263539027601</c:v>
                </c:pt>
                <c:pt idx="70784">
                  <c:v>0.98598677971298998</c:v>
                </c:pt>
                <c:pt idx="70785">
                  <c:v>0.98595250960205805</c:v>
                </c:pt>
                <c:pt idx="70786">
                  <c:v>0.98603874307561601</c:v>
                </c:pt>
                <c:pt idx="70787">
                  <c:v>0.98583758428703705</c:v>
                </c:pt>
                <c:pt idx="70788">
                  <c:v>0.986091529114419</c:v>
                </c:pt>
                <c:pt idx="70789">
                  <c:v>0.98578613204357202</c:v>
                </c:pt>
                <c:pt idx="70790">
                  <c:v>0.98601246947622301</c:v>
                </c:pt>
                <c:pt idx="70791">
                  <c:v>0.98592675405751395</c:v>
                </c:pt>
                <c:pt idx="70792">
                  <c:v>0.98598596360406399</c:v>
                </c:pt>
                <c:pt idx="70793">
                  <c:v>0.98585434413883799</c:v>
                </c:pt>
                <c:pt idx="70794">
                  <c:v>0.98592358430546601</c:v>
                </c:pt>
                <c:pt idx="70795">
                  <c:v>0.98588229683691297</c:v>
                </c:pt>
                <c:pt idx="70796">
                  <c:v>0.98604359241030304</c:v>
                </c:pt>
                <c:pt idx="70797">
                  <c:v>0.98603733634902402</c:v>
                </c:pt>
                <c:pt idx="70798">
                  <c:v>0.98596853114291305</c:v>
                </c:pt>
                <c:pt idx="70799">
                  <c:v>0.98594862410244899</c:v>
                </c:pt>
                <c:pt idx="70800">
                  <c:v>0.985941257598275</c:v>
                </c:pt>
                <c:pt idx="70801">
                  <c:v>0.98602802439506099</c:v>
                </c:pt>
                <c:pt idx="70802">
                  <c:v>0.98604561861810203</c:v>
                </c:pt>
                <c:pt idx="70803">
                  <c:v>0.98596925205615105</c:v>
                </c:pt>
                <c:pt idx="70804">
                  <c:v>0.98594828727112904</c:v>
                </c:pt>
                <c:pt idx="70805">
                  <c:v>0.98588908727706903</c:v>
                </c:pt>
                <c:pt idx="70806">
                  <c:v>0.98592479004931999</c:v>
                </c:pt>
                <c:pt idx="70807">
                  <c:v>0.98593951075597397</c:v>
                </c:pt>
                <c:pt idx="70808">
                  <c:v>0.985930630171584</c:v>
                </c:pt>
                <c:pt idx="70809">
                  <c:v>0.98597546180003903</c:v>
                </c:pt>
                <c:pt idx="70810">
                  <c:v>0.98594569086165196</c:v>
                </c:pt>
                <c:pt idx="70811">
                  <c:v>0.98595137162276203</c:v>
                </c:pt>
                <c:pt idx="70812">
                  <c:v>0.98596659288837196</c:v>
                </c:pt>
                <c:pt idx="70813">
                  <c:v>0.98598052736365704</c:v>
                </c:pt>
                <c:pt idx="70814">
                  <c:v>0.98603980861405305</c:v>
                </c:pt>
                <c:pt idx="70815">
                  <c:v>0.98593064609844605</c:v>
                </c:pt>
                <c:pt idx="70816">
                  <c:v>0.98595423770527602</c:v>
                </c:pt>
                <c:pt idx="70817">
                  <c:v>0.98589311469653595</c:v>
                </c:pt>
                <c:pt idx="70818">
                  <c:v>0.98590627320683299</c:v>
                </c:pt>
                <c:pt idx="70819">
                  <c:v>0.98591017001427494</c:v>
                </c:pt>
                <c:pt idx="70820">
                  <c:v>0.986031729437431</c:v>
                </c:pt>
                <c:pt idx="70821">
                  <c:v>0.985983800255953</c:v>
                </c:pt>
                <c:pt idx="70822">
                  <c:v>0.986059939680487</c:v>
                </c:pt>
                <c:pt idx="70823">
                  <c:v>0.98594199768249002</c:v>
                </c:pt>
                <c:pt idx="70824">
                  <c:v>0.986039807186183</c:v>
                </c:pt>
                <c:pt idx="70825">
                  <c:v>0.98590320559488398</c:v>
                </c:pt>
                <c:pt idx="70826">
                  <c:v>0.986090236615775</c:v>
                </c:pt>
                <c:pt idx="70827">
                  <c:v>0.98591471089312499</c:v>
                </c:pt>
                <c:pt idx="70828">
                  <c:v>0.98599434986122902</c:v>
                </c:pt>
                <c:pt idx="70829">
                  <c:v>0.98589070620280805</c:v>
                </c:pt>
                <c:pt idx="70830">
                  <c:v>0.98602682000863795</c:v>
                </c:pt>
                <c:pt idx="70831">
                  <c:v>0.98586295144320002</c:v>
                </c:pt>
                <c:pt idx="70832">
                  <c:v>0.98586365176246404</c:v>
                </c:pt>
                <c:pt idx="70833">
                  <c:v>0.98590018781850597</c:v>
                </c:pt>
                <c:pt idx="70834">
                  <c:v>0.98593406388970095</c:v>
                </c:pt>
                <c:pt idx="70835">
                  <c:v>0.98596041775307297</c:v>
                </c:pt>
                <c:pt idx="70836">
                  <c:v>0.985935436263078</c:v>
                </c:pt>
                <c:pt idx="70837">
                  <c:v>0.98598370523913204</c:v>
                </c:pt>
                <c:pt idx="70838">
                  <c:v>0.98588869006496205</c:v>
                </c:pt>
                <c:pt idx="70839">
                  <c:v>0.98590741217653599</c:v>
                </c:pt>
                <c:pt idx="70840">
                  <c:v>0.98593553030271797</c:v>
                </c:pt>
                <c:pt idx="70841">
                  <c:v>0.98600667375399298</c:v>
                </c:pt>
                <c:pt idx="70842">
                  <c:v>0.986034453307706</c:v>
                </c:pt>
                <c:pt idx="70843">
                  <c:v>0.98595786816490505</c:v>
                </c:pt>
                <c:pt idx="70844">
                  <c:v>0.98593229731851795</c:v>
                </c:pt>
                <c:pt idx="70845">
                  <c:v>0.98586088270484495</c:v>
                </c:pt>
                <c:pt idx="70846">
                  <c:v>0.98597768513992501</c:v>
                </c:pt>
                <c:pt idx="70847">
                  <c:v>0.98588366166650798</c:v>
                </c:pt>
                <c:pt idx="70848">
                  <c:v>0.98584336012940799</c:v>
                </c:pt>
                <c:pt idx="70849">
                  <c:v>0.98590450787693795</c:v>
                </c:pt>
                <c:pt idx="70850">
                  <c:v>0.98599233048490098</c:v>
                </c:pt>
                <c:pt idx="70851">
                  <c:v>0.98610397178762899</c:v>
                </c:pt>
                <c:pt idx="70852">
                  <c:v>0.98597542804514404</c:v>
                </c:pt>
                <c:pt idx="70853">
                  <c:v>0.98603006294454298</c:v>
                </c:pt>
                <c:pt idx="70854">
                  <c:v>0.98590221851566495</c:v>
                </c:pt>
                <c:pt idx="70855">
                  <c:v>0.98607353093622496</c:v>
                </c:pt>
                <c:pt idx="70856">
                  <c:v>0.985945247586135</c:v>
                </c:pt>
                <c:pt idx="70857">
                  <c:v>0.98594448398483903</c:v>
                </c:pt>
                <c:pt idx="70858">
                  <c:v>0.985844408184407</c:v>
                </c:pt>
                <c:pt idx="70859">
                  <c:v>0.98591380356994396</c:v>
                </c:pt>
                <c:pt idx="70860">
                  <c:v>0.98590948848624105</c:v>
                </c:pt>
                <c:pt idx="70861">
                  <c:v>0.98595949057590004</c:v>
                </c:pt>
                <c:pt idx="70862">
                  <c:v>0.98596293101622001</c:v>
                </c:pt>
                <c:pt idx="70863">
                  <c:v>0.98601970626345803</c:v>
                </c:pt>
                <c:pt idx="70864">
                  <c:v>0.98602984336178301</c:v>
                </c:pt>
                <c:pt idx="70865">
                  <c:v>0.98596589224833997</c:v>
                </c:pt>
                <c:pt idx="70866">
                  <c:v>0.985965032130379</c:v>
                </c:pt>
                <c:pt idx="70867">
                  <c:v>0.98587509439811405</c:v>
                </c:pt>
                <c:pt idx="70868">
                  <c:v>0.98601094555837998</c:v>
                </c:pt>
                <c:pt idx="70869">
                  <c:v>0.98603842493323601</c:v>
                </c:pt>
                <c:pt idx="70870">
                  <c:v>0.98602936664625596</c:v>
                </c:pt>
                <c:pt idx="70871">
                  <c:v>0.98596083296477899</c:v>
                </c:pt>
                <c:pt idx="70872">
                  <c:v>0.98593116287627502</c:v>
                </c:pt>
                <c:pt idx="70873">
                  <c:v>0.98590999870781604</c:v>
                </c:pt>
                <c:pt idx="70874">
                  <c:v>0.98605080002952905</c:v>
                </c:pt>
                <c:pt idx="70875">
                  <c:v>0.98593089662111799</c:v>
                </c:pt>
                <c:pt idx="70876">
                  <c:v>0.98610621114841002</c:v>
                </c:pt>
                <c:pt idx="70877">
                  <c:v>0.985978865454606</c:v>
                </c:pt>
                <c:pt idx="70878">
                  <c:v>0.98592362455911497</c:v>
                </c:pt>
                <c:pt idx="70879">
                  <c:v>0.98600147562134999</c:v>
                </c:pt>
                <c:pt idx="70880">
                  <c:v>0.985962583847666</c:v>
                </c:pt>
                <c:pt idx="70881">
                  <c:v>0.98590210594021799</c:v>
                </c:pt>
                <c:pt idx="70882">
                  <c:v>0.98601054815598799</c:v>
                </c:pt>
                <c:pt idx="70883">
                  <c:v>0.98589120517594897</c:v>
                </c:pt>
                <c:pt idx="70884">
                  <c:v>0.98597295998983503</c:v>
                </c:pt>
                <c:pt idx="70885">
                  <c:v>0.98597675911986504</c:v>
                </c:pt>
                <c:pt idx="70886">
                  <c:v>0.98608507356043396</c:v>
                </c:pt>
                <c:pt idx="70887">
                  <c:v>0.98597128820282998</c:v>
                </c:pt>
                <c:pt idx="70888">
                  <c:v>0.98593681297139801</c:v>
                </c:pt>
                <c:pt idx="70889">
                  <c:v>0.98579503797078705</c:v>
                </c:pt>
                <c:pt idx="70890">
                  <c:v>0.98602855548131796</c:v>
                </c:pt>
                <c:pt idx="70891">
                  <c:v>0.98599356076529099</c:v>
                </c:pt>
                <c:pt idx="70892">
                  <c:v>0.98602140864978605</c:v>
                </c:pt>
                <c:pt idx="70893">
                  <c:v>0.98596240206715802</c:v>
                </c:pt>
                <c:pt idx="70894">
                  <c:v>0.98596078508919904</c:v>
                </c:pt>
                <c:pt idx="70895">
                  <c:v>0.98590961678976996</c:v>
                </c:pt>
                <c:pt idx="70896">
                  <c:v>0.985886048554798</c:v>
                </c:pt>
                <c:pt idx="70897">
                  <c:v>0.98597680458909598</c:v>
                </c:pt>
                <c:pt idx="70898">
                  <c:v>0.985984822882505</c:v>
                </c:pt>
                <c:pt idx="70899">
                  <c:v>0.98609455509448796</c:v>
                </c:pt>
                <c:pt idx="70900">
                  <c:v>0.98585934084184901</c:v>
                </c:pt>
                <c:pt idx="70901">
                  <c:v>0.98595154110331595</c:v>
                </c:pt>
                <c:pt idx="70902">
                  <c:v>0.98601566997062895</c:v>
                </c:pt>
                <c:pt idx="70903">
                  <c:v>0.98605186877773598</c:v>
                </c:pt>
                <c:pt idx="70904">
                  <c:v>0.98597737376596395</c:v>
                </c:pt>
                <c:pt idx="70905">
                  <c:v>0.98593930425356702</c:v>
                </c:pt>
                <c:pt idx="70906">
                  <c:v>0.98599146341710198</c:v>
                </c:pt>
                <c:pt idx="70907">
                  <c:v>0.98584733612501696</c:v>
                </c:pt>
                <c:pt idx="70908">
                  <c:v>0.98592663850104101</c:v>
                </c:pt>
                <c:pt idx="70909">
                  <c:v>0.985965067611837</c:v>
                </c:pt>
                <c:pt idx="70910">
                  <c:v>0.98593450465750598</c:v>
                </c:pt>
                <c:pt idx="70911">
                  <c:v>0.98592468675286604</c:v>
                </c:pt>
                <c:pt idx="70912">
                  <c:v>0.985971444473695</c:v>
                </c:pt>
                <c:pt idx="70913">
                  <c:v>0.98598275974211302</c:v>
                </c:pt>
                <c:pt idx="70914">
                  <c:v>0.98585578040118704</c:v>
                </c:pt>
                <c:pt idx="70915">
                  <c:v>0.986035691925784</c:v>
                </c:pt>
                <c:pt idx="70916">
                  <c:v>0.98584384849594897</c:v>
                </c:pt>
                <c:pt idx="70917">
                  <c:v>0.98595297892380196</c:v>
                </c:pt>
                <c:pt idx="70918">
                  <c:v>0.98599302443182602</c:v>
                </c:pt>
                <c:pt idx="70919">
                  <c:v>0.98604901919422705</c:v>
                </c:pt>
                <c:pt idx="70920">
                  <c:v>0.98595915959632996</c:v>
                </c:pt>
                <c:pt idx="70921">
                  <c:v>0.98592792593084599</c:v>
                </c:pt>
                <c:pt idx="70922">
                  <c:v>0.98585787004109204</c:v>
                </c:pt>
                <c:pt idx="70923">
                  <c:v>0.98585777209333803</c:v>
                </c:pt>
                <c:pt idx="70924">
                  <c:v>0.98605453550209099</c:v>
                </c:pt>
                <c:pt idx="70925">
                  <c:v>0.98597939654047095</c:v>
                </c:pt>
                <c:pt idx="70926">
                  <c:v>0.98599587179193604</c:v>
                </c:pt>
                <c:pt idx="70927">
                  <c:v>0.98597156863231095</c:v>
                </c:pt>
                <c:pt idx="70928">
                  <c:v>0.98599677317539602</c:v>
                </c:pt>
                <c:pt idx="70929">
                  <c:v>0.98590349586492398</c:v>
                </c:pt>
                <c:pt idx="70930">
                  <c:v>0.98607791284608803</c:v>
                </c:pt>
                <c:pt idx="70931">
                  <c:v>0.98596393840749297</c:v>
                </c:pt>
                <c:pt idx="70932">
                  <c:v>0.98608416355355799</c:v>
                </c:pt>
                <c:pt idx="70933">
                  <c:v>0.98600588900044495</c:v>
                </c:pt>
                <c:pt idx="70934">
                  <c:v>0.98600861694303299</c:v>
                </c:pt>
                <c:pt idx="70935">
                  <c:v>0.98595749311618897</c:v>
                </c:pt>
                <c:pt idx="70936">
                  <c:v>0.98603242471863295</c:v>
                </c:pt>
                <c:pt idx="70937">
                  <c:v>0.98598203812344098</c:v>
                </c:pt>
                <c:pt idx="70938">
                  <c:v>0.98586596492684797</c:v>
                </c:pt>
                <c:pt idx="70939">
                  <c:v>0.98594606013646502</c:v>
                </c:pt>
                <c:pt idx="70940">
                  <c:v>0.98585452504437199</c:v>
                </c:pt>
                <c:pt idx="70941">
                  <c:v>0.98591017138772397</c:v>
                </c:pt>
                <c:pt idx="70942">
                  <c:v>0.985969645887943</c:v>
                </c:pt>
                <c:pt idx="70943">
                  <c:v>0.98593739807298497</c:v>
                </c:pt>
                <c:pt idx="70944">
                  <c:v>0.98589315233250496</c:v>
                </c:pt>
                <c:pt idx="70945">
                  <c:v>0.98598176124071502</c:v>
                </c:pt>
                <c:pt idx="70946">
                  <c:v>0.98590791625493901</c:v>
                </c:pt>
                <c:pt idx="70947">
                  <c:v>0.98604401466886804</c:v>
                </c:pt>
                <c:pt idx="70948">
                  <c:v>0.98597929639013204</c:v>
                </c:pt>
                <c:pt idx="70949">
                  <c:v>0.98591186866010605</c:v>
                </c:pt>
                <c:pt idx="70950">
                  <c:v>0.98592149673441598</c:v>
                </c:pt>
                <c:pt idx="70951">
                  <c:v>0.986018160925626</c:v>
                </c:pt>
                <c:pt idx="70952">
                  <c:v>0.98587563206548401</c:v>
                </c:pt>
                <c:pt idx="70953">
                  <c:v>0.98604392290155896</c:v>
                </c:pt>
                <c:pt idx="70954">
                  <c:v>0.98590803828076601</c:v>
                </c:pt>
                <c:pt idx="70955">
                  <c:v>0.98598646362644604</c:v>
                </c:pt>
                <c:pt idx="70956">
                  <c:v>0.98594548208713095</c:v>
                </c:pt>
                <c:pt idx="70957">
                  <c:v>0.98602267107238595</c:v>
                </c:pt>
                <c:pt idx="70958">
                  <c:v>0.986005884160289</c:v>
                </c:pt>
                <c:pt idx="70959">
                  <c:v>0.98598426235287395</c:v>
                </c:pt>
                <c:pt idx="70960">
                  <c:v>0.98589212622850497</c:v>
                </c:pt>
                <c:pt idx="70961">
                  <c:v>0.98595929030049501</c:v>
                </c:pt>
                <c:pt idx="70962">
                  <c:v>0.98586294538061003</c:v>
                </c:pt>
                <c:pt idx="70963">
                  <c:v>0.98600459885554004</c:v>
                </c:pt>
                <c:pt idx="70964">
                  <c:v>0.98590995305162998</c:v>
                </c:pt>
                <c:pt idx="70965">
                  <c:v>0.98592081608164295</c:v>
                </c:pt>
                <c:pt idx="70966">
                  <c:v>0.98594571479499205</c:v>
                </c:pt>
                <c:pt idx="70967">
                  <c:v>0.98597368554784104</c:v>
                </c:pt>
                <c:pt idx="70968">
                  <c:v>0.98593861454283604</c:v>
                </c:pt>
                <c:pt idx="70969">
                  <c:v>0.98609154908448204</c:v>
                </c:pt>
                <c:pt idx="70970">
                  <c:v>0.98595946948879698</c:v>
                </c:pt>
                <c:pt idx="70971">
                  <c:v>0.98594690090521397</c:v>
                </c:pt>
                <c:pt idx="70972">
                  <c:v>0.98587547977905499</c:v>
                </c:pt>
                <c:pt idx="70973">
                  <c:v>0.98592930322713901</c:v>
                </c:pt>
                <c:pt idx="70974">
                  <c:v>0.98604286319385104</c:v>
                </c:pt>
                <c:pt idx="70975">
                  <c:v>0.98582983329797902</c:v>
                </c:pt>
                <c:pt idx="70976">
                  <c:v>0.98601102247841799</c:v>
                </c:pt>
                <c:pt idx="70977">
                  <c:v>0.98589581268112203</c:v>
                </c:pt>
                <c:pt idx="70978">
                  <c:v>0.986043412896356</c:v>
                </c:pt>
                <c:pt idx="70979">
                  <c:v>0.98600681424725101</c:v>
                </c:pt>
                <c:pt idx="70980">
                  <c:v>0.98600597681647495</c:v>
                </c:pt>
                <c:pt idx="70981">
                  <c:v>0.98598883651186997</c:v>
                </c:pt>
                <c:pt idx="70982">
                  <c:v>0.985866748270808</c:v>
                </c:pt>
                <c:pt idx="70983">
                  <c:v>0.985894341841277</c:v>
                </c:pt>
                <c:pt idx="70984">
                  <c:v>0.98588355290215601</c:v>
                </c:pt>
                <c:pt idx="70985">
                  <c:v>0.98591567433800897</c:v>
                </c:pt>
                <c:pt idx="70986">
                  <c:v>0.98597174319594305</c:v>
                </c:pt>
                <c:pt idx="70987">
                  <c:v>0.98599421846287505</c:v>
                </c:pt>
                <c:pt idx="70988">
                  <c:v>0.98595239710054905</c:v>
                </c:pt>
                <c:pt idx="70989">
                  <c:v>0.98606148156657003</c:v>
                </c:pt>
                <c:pt idx="70990">
                  <c:v>0.98604992864825203</c:v>
                </c:pt>
                <c:pt idx="70991">
                  <c:v>0.98598817530851302</c:v>
                </c:pt>
                <c:pt idx="70992">
                  <c:v>0.98597144428208205</c:v>
                </c:pt>
                <c:pt idx="70993">
                  <c:v>0.98598822659385599</c:v>
                </c:pt>
                <c:pt idx="70994">
                  <c:v>0.98587002071059104</c:v>
                </c:pt>
                <c:pt idx="70995">
                  <c:v>0.98608942227174601</c:v>
                </c:pt>
                <c:pt idx="70996">
                  <c:v>0.985927160947771</c:v>
                </c:pt>
                <c:pt idx="70997">
                  <c:v>0.98598646822500102</c:v>
                </c:pt>
                <c:pt idx="70998">
                  <c:v>0.985923120141459</c:v>
                </c:pt>
                <c:pt idx="70999">
                  <c:v>0.98604505702400802</c:v>
                </c:pt>
                <c:pt idx="71000">
                  <c:v>0.98592245495523101</c:v>
                </c:pt>
                <c:pt idx="71001">
                  <c:v>0.98597222069676405</c:v>
                </c:pt>
                <c:pt idx="71002">
                  <c:v>0.985961736796653</c:v>
                </c:pt>
                <c:pt idx="71003">
                  <c:v>0.98590794228674905</c:v>
                </c:pt>
                <c:pt idx="71004">
                  <c:v>0.98598220960589</c:v>
                </c:pt>
                <c:pt idx="71005">
                  <c:v>0.98598571535978896</c:v>
                </c:pt>
                <c:pt idx="71006">
                  <c:v>0.98598421506886602</c:v>
                </c:pt>
                <c:pt idx="71007">
                  <c:v>0.98611389350759404</c:v>
                </c:pt>
                <c:pt idx="71008">
                  <c:v>0.98601342677777404</c:v>
                </c:pt>
                <c:pt idx="71009">
                  <c:v>0.98589058865685097</c:v>
                </c:pt>
                <c:pt idx="71010">
                  <c:v>0.98589494223724095</c:v>
                </c:pt>
                <c:pt idx="71011">
                  <c:v>0.98593410564106498</c:v>
                </c:pt>
                <c:pt idx="71012">
                  <c:v>0.98589771715841201</c:v>
                </c:pt>
                <c:pt idx="71013">
                  <c:v>0.98605668457176299</c:v>
                </c:pt>
                <c:pt idx="71014">
                  <c:v>0.98591589184760697</c:v>
                </c:pt>
                <c:pt idx="71015">
                  <c:v>0.98597427728378395</c:v>
                </c:pt>
                <c:pt idx="71016">
                  <c:v>0.98599828218533703</c:v>
                </c:pt>
                <c:pt idx="71017">
                  <c:v>0.98589550879348098</c:v>
                </c:pt>
                <c:pt idx="71018">
                  <c:v>0.98602486042624005</c:v>
                </c:pt>
                <c:pt idx="71019">
                  <c:v>0.98599967687850298</c:v>
                </c:pt>
                <c:pt idx="71020">
                  <c:v>0.985960947799148</c:v>
                </c:pt>
                <c:pt idx="71021">
                  <c:v>0.98602641627623699</c:v>
                </c:pt>
                <c:pt idx="71022">
                  <c:v>0.98596147275285895</c:v>
                </c:pt>
                <c:pt idx="71023">
                  <c:v>0.98589226850850398</c:v>
                </c:pt>
                <c:pt idx="71024">
                  <c:v>0.98612538411502304</c:v>
                </c:pt>
                <c:pt idx="71025">
                  <c:v>0.98590642269203499</c:v>
                </c:pt>
                <c:pt idx="71026">
                  <c:v>0.98610905394578496</c:v>
                </c:pt>
                <c:pt idx="71027">
                  <c:v>0.98592890972780001</c:v>
                </c:pt>
                <c:pt idx="71028">
                  <c:v>0.98588516584559804</c:v>
                </c:pt>
                <c:pt idx="71029">
                  <c:v>0.98594046738354801</c:v>
                </c:pt>
                <c:pt idx="71030">
                  <c:v>0.98596647848393604</c:v>
                </c:pt>
                <c:pt idx="71031">
                  <c:v>0.98605244137891102</c:v>
                </c:pt>
                <c:pt idx="71032">
                  <c:v>0.985982959458932</c:v>
                </c:pt>
                <c:pt idx="71033">
                  <c:v>0.986109832282417</c:v>
                </c:pt>
                <c:pt idx="71034">
                  <c:v>0.98601440147695296</c:v>
                </c:pt>
                <c:pt idx="71035">
                  <c:v>0.98599017616336204</c:v>
                </c:pt>
                <c:pt idx="71036">
                  <c:v>0.98604189462536895</c:v>
                </c:pt>
                <c:pt idx="71037">
                  <c:v>0.98601215042357804</c:v>
                </c:pt>
                <c:pt idx="71038">
                  <c:v>0.98593296394375296</c:v>
                </c:pt>
                <c:pt idx="71039">
                  <c:v>0.98590848980731705</c:v>
                </c:pt>
                <c:pt idx="71040">
                  <c:v>0.98608097645817805</c:v>
                </c:pt>
                <c:pt idx="71041">
                  <c:v>0.98600436210488196</c:v>
                </c:pt>
                <c:pt idx="71042">
                  <c:v>0.98595556283000796</c:v>
                </c:pt>
                <c:pt idx="71043">
                  <c:v>0.98589766262630796</c:v>
                </c:pt>
                <c:pt idx="71044">
                  <c:v>0.98594327904017298</c:v>
                </c:pt>
                <c:pt idx="71045">
                  <c:v>0.98590615196880904</c:v>
                </c:pt>
                <c:pt idx="71046">
                  <c:v>0.98598777842083496</c:v>
                </c:pt>
                <c:pt idx="71047">
                  <c:v>0.98603233752445996</c:v>
                </c:pt>
                <c:pt idx="71048">
                  <c:v>0.98596841646851197</c:v>
                </c:pt>
                <c:pt idx="71049">
                  <c:v>0.98607035477424898</c:v>
                </c:pt>
                <c:pt idx="71050">
                  <c:v>0.98590678882120097</c:v>
                </c:pt>
                <c:pt idx="71051">
                  <c:v>0.98604273188723002</c:v>
                </c:pt>
                <c:pt idx="71052">
                  <c:v>0.98588235422993298</c:v>
                </c:pt>
                <c:pt idx="71053">
                  <c:v>0.98592738104578204</c:v>
                </c:pt>
                <c:pt idx="71054">
                  <c:v>0.98587513460255805</c:v>
                </c:pt>
                <c:pt idx="71055">
                  <c:v>0.98590754227882904</c:v>
                </c:pt>
                <c:pt idx="71056">
                  <c:v>0.98596721011021904</c:v>
                </c:pt>
                <c:pt idx="71057">
                  <c:v>0.98598337359074295</c:v>
                </c:pt>
                <c:pt idx="71058">
                  <c:v>0.98594472667376398</c:v>
                </c:pt>
                <c:pt idx="71059">
                  <c:v>0.98602878093758894</c:v>
                </c:pt>
                <c:pt idx="71060">
                  <c:v>0.98603192115682203</c:v>
                </c:pt>
                <c:pt idx="71061">
                  <c:v>0.98599583181311401</c:v>
                </c:pt>
                <c:pt idx="71062">
                  <c:v>0.98595947840506604</c:v>
                </c:pt>
                <c:pt idx="71063">
                  <c:v>0.98593856355450404</c:v>
                </c:pt>
                <c:pt idx="71064">
                  <c:v>0.98590428625855298</c:v>
                </c:pt>
                <c:pt idx="71065">
                  <c:v>0.98595734361942799</c:v>
                </c:pt>
                <c:pt idx="71066">
                  <c:v>0.98593342186128197</c:v>
                </c:pt>
                <c:pt idx="71067">
                  <c:v>0.98601276219335099</c:v>
                </c:pt>
                <c:pt idx="71068">
                  <c:v>0.98603654884895897</c:v>
                </c:pt>
                <c:pt idx="71069">
                  <c:v>0.98599928326542596</c:v>
                </c:pt>
                <c:pt idx="71070">
                  <c:v>0.985940931165043</c:v>
                </c:pt>
                <c:pt idx="71071">
                  <c:v>0.98603885781828504</c:v>
                </c:pt>
                <c:pt idx="71072">
                  <c:v>0.98597543356775896</c:v>
                </c:pt>
                <c:pt idx="71073">
                  <c:v>0.98603386379756097</c:v>
                </c:pt>
                <c:pt idx="71074">
                  <c:v>0.98588007525952004</c:v>
                </c:pt>
                <c:pt idx="71075">
                  <c:v>0.98590634048065195</c:v>
                </c:pt>
                <c:pt idx="71076">
                  <c:v>0.98595167948280704</c:v>
                </c:pt>
                <c:pt idx="71077">
                  <c:v>0.98596547236083298</c:v>
                </c:pt>
                <c:pt idx="71078">
                  <c:v>0.98594228630693104</c:v>
                </c:pt>
                <c:pt idx="71079">
                  <c:v>0.98606603914051205</c:v>
                </c:pt>
                <c:pt idx="71080">
                  <c:v>0.98591949607033802</c:v>
                </c:pt>
                <c:pt idx="71081">
                  <c:v>0.98606582531277298</c:v>
                </c:pt>
                <c:pt idx="71082">
                  <c:v>0.98604165849530501</c:v>
                </c:pt>
                <c:pt idx="71083">
                  <c:v>0.98599463556494205</c:v>
                </c:pt>
                <c:pt idx="71084">
                  <c:v>0.98604660098974894</c:v>
                </c:pt>
                <c:pt idx="71085">
                  <c:v>0.98598348509802902</c:v>
                </c:pt>
                <c:pt idx="71086">
                  <c:v>0.98599599202700505</c:v>
                </c:pt>
                <c:pt idx="71087">
                  <c:v>0.985915779678878</c:v>
                </c:pt>
                <c:pt idx="71088">
                  <c:v>0.985935271671049</c:v>
                </c:pt>
                <c:pt idx="71089">
                  <c:v>0.98588847261476698</c:v>
                </c:pt>
                <c:pt idx="71090">
                  <c:v>0.98591835614258605</c:v>
                </c:pt>
                <c:pt idx="71091">
                  <c:v>0.98599785983616905</c:v>
                </c:pt>
                <c:pt idx="71092">
                  <c:v>0.98592161590794203</c:v>
                </c:pt>
                <c:pt idx="71093">
                  <c:v>0.985963212038513</c:v>
                </c:pt>
                <c:pt idx="71094">
                  <c:v>0.98596840699767896</c:v>
                </c:pt>
                <c:pt idx="71095">
                  <c:v>0.98601031194404998</c:v>
                </c:pt>
                <c:pt idx="71096">
                  <c:v>0.98601463382042698</c:v>
                </c:pt>
                <c:pt idx="71097">
                  <c:v>0.98605386365881598</c:v>
                </c:pt>
                <c:pt idx="71098">
                  <c:v>0.98591382022587903</c:v>
                </c:pt>
                <c:pt idx="71099">
                  <c:v>0.98593660690831497</c:v>
                </c:pt>
                <c:pt idx="71100">
                  <c:v>0.98591452906858801</c:v>
                </c:pt>
                <c:pt idx="71101">
                  <c:v>0.98594162972687804</c:v>
                </c:pt>
                <c:pt idx="71102">
                  <c:v>0.98590574814960796</c:v>
                </c:pt>
                <c:pt idx="71103">
                  <c:v>0.986085400565061</c:v>
                </c:pt>
                <c:pt idx="71104">
                  <c:v>0.98596438981339596</c:v>
                </c:pt>
                <c:pt idx="71105">
                  <c:v>0.98600235282512505</c:v>
                </c:pt>
                <c:pt idx="71106">
                  <c:v>0.98601775122969604</c:v>
                </c:pt>
                <c:pt idx="71107">
                  <c:v>0.98594190922589997</c:v>
                </c:pt>
                <c:pt idx="71108">
                  <c:v>0.98600902818991198</c:v>
                </c:pt>
                <c:pt idx="71109">
                  <c:v>0.98583281658363497</c:v>
                </c:pt>
                <c:pt idx="71110">
                  <c:v>0.98608828287662897</c:v>
                </c:pt>
                <c:pt idx="71111">
                  <c:v>0.98591356220803705</c:v>
                </c:pt>
                <c:pt idx="71112">
                  <c:v>0.98605443920420099</c:v>
                </c:pt>
                <c:pt idx="71113">
                  <c:v>0.98604003306655197</c:v>
                </c:pt>
                <c:pt idx="71114">
                  <c:v>0.98596039126158697</c:v>
                </c:pt>
                <c:pt idx="71115">
                  <c:v>0.98593113668129095</c:v>
                </c:pt>
                <c:pt idx="71116">
                  <c:v>0.98589636719766305</c:v>
                </c:pt>
                <c:pt idx="71117">
                  <c:v>0.98588277453822803</c:v>
                </c:pt>
                <c:pt idx="71118">
                  <c:v>0.98591708151944202</c:v>
                </c:pt>
                <c:pt idx="71119">
                  <c:v>0.98598079528488503</c:v>
                </c:pt>
                <c:pt idx="71120">
                  <c:v>0.98605432319488795</c:v>
                </c:pt>
                <c:pt idx="71121">
                  <c:v>0.98600599793162902</c:v>
                </c:pt>
                <c:pt idx="71122">
                  <c:v>0.98595087643158497</c:v>
                </c:pt>
                <c:pt idx="71123">
                  <c:v>0.98604565695532298</c:v>
                </c:pt>
                <c:pt idx="71124">
                  <c:v>0.98595511891249199</c:v>
                </c:pt>
                <c:pt idx="71125">
                  <c:v>0.98598334441413604</c:v>
                </c:pt>
                <c:pt idx="71126">
                  <c:v>0.98588462600403304</c:v>
                </c:pt>
                <c:pt idx="71127">
                  <c:v>0.98592728820520104</c:v>
                </c:pt>
                <c:pt idx="71128">
                  <c:v>0.98597918712320398</c:v>
                </c:pt>
                <c:pt idx="71129">
                  <c:v>0.985970682463993</c:v>
                </c:pt>
                <c:pt idx="71130">
                  <c:v>0.98595959520756804</c:v>
                </c:pt>
                <c:pt idx="71131">
                  <c:v>0.98607422523764798</c:v>
                </c:pt>
                <c:pt idx="71132">
                  <c:v>0.98604383596370404</c:v>
                </c:pt>
                <c:pt idx="71133">
                  <c:v>0.98597725387548696</c:v>
                </c:pt>
                <c:pt idx="71134">
                  <c:v>0.98596468728185604</c:v>
                </c:pt>
                <c:pt idx="71135">
                  <c:v>0.98592890424068003</c:v>
                </c:pt>
                <c:pt idx="71136">
                  <c:v>0.98605939587506497</c:v>
                </c:pt>
                <c:pt idx="71137">
                  <c:v>0.98581827479658801</c:v>
                </c:pt>
                <c:pt idx="71138">
                  <c:v>0.98604025507437998</c:v>
                </c:pt>
                <c:pt idx="71139">
                  <c:v>0.98589973147169596</c:v>
                </c:pt>
                <c:pt idx="71140">
                  <c:v>0.98597501448729796</c:v>
                </c:pt>
                <c:pt idx="71141">
                  <c:v>0.98592357631420602</c:v>
                </c:pt>
                <c:pt idx="71142">
                  <c:v>0.98594562533932095</c:v>
                </c:pt>
                <c:pt idx="71143">
                  <c:v>0.98594119015864801</c:v>
                </c:pt>
                <c:pt idx="71144">
                  <c:v>0.98604195933223504</c:v>
                </c:pt>
                <c:pt idx="71145">
                  <c:v>0.98589036053866197</c:v>
                </c:pt>
                <c:pt idx="71146">
                  <c:v>0.98603045806005696</c:v>
                </c:pt>
                <c:pt idx="71147">
                  <c:v>0.98586112943222204</c:v>
                </c:pt>
                <c:pt idx="71148">
                  <c:v>0.98600695304168295</c:v>
                </c:pt>
                <c:pt idx="71149">
                  <c:v>0.985893678089238</c:v>
                </c:pt>
                <c:pt idx="71150">
                  <c:v>0.98604714878515398</c:v>
                </c:pt>
                <c:pt idx="71151">
                  <c:v>0.98597329956866397</c:v>
                </c:pt>
                <c:pt idx="71152">
                  <c:v>0.98596233791627996</c:v>
                </c:pt>
                <c:pt idx="71153">
                  <c:v>0.98594063311073998</c:v>
                </c:pt>
                <c:pt idx="71154">
                  <c:v>0.98582574004955004</c:v>
                </c:pt>
                <c:pt idx="71155">
                  <c:v>0.98596564530776298</c:v>
                </c:pt>
                <c:pt idx="71156">
                  <c:v>0.98591304976340399</c:v>
                </c:pt>
                <c:pt idx="71157">
                  <c:v>0.98613834432045799</c:v>
                </c:pt>
                <c:pt idx="71158">
                  <c:v>0.98598194467474298</c:v>
                </c:pt>
                <c:pt idx="71159">
                  <c:v>0.98590901597456004</c:v>
                </c:pt>
                <c:pt idx="71160">
                  <c:v>0.985948684049055</c:v>
                </c:pt>
                <c:pt idx="71161">
                  <c:v>0.985996598355659</c:v>
                </c:pt>
                <c:pt idx="71162">
                  <c:v>0.98588674497105599</c:v>
                </c:pt>
                <c:pt idx="71163">
                  <c:v>0.98606323385012395</c:v>
                </c:pt>
                <c:pt idx="71164">
                  <c:v>0.98587070358356899</c:v>
                </c:pt>
                <c:pt idx="71165">
                  <c:v>0.98595879661122499</c:v>
                </c:pt>
                <c:pt idx="71166">
                  <c:v>0.98602339005494499</c:v>
                </c:pt>
                <c:pt idx="71167">
                  <c:v>0.98600375579722899</c:v>
                </c:pt>
                <c:pt idx="71168">
                  <c:v>0.98577665569786899</c:v>
                </c:pt>
                <c:pt idx="71169">
                  <c:v>0.98595155076127095</c:v>
                </c:pt>
                <c:pt idx="71170">
                  <c:v>0.98598507055651696</c:v>
                </c:pt>
                <c:pt idx="71171">
                  <c:v>0.98597164821485095</c:v>
                </c:pt>
                <c:pt idx="71172">
                  <c:v>0.98602955589133101</c:v>
                </c:pt>
                <c:pt idx="71173">
                  <c:v>0.98588806738183898</c:v>
                </c:pt>
                <c:pt idx="71174">
                  <c:v>0.98593830733511501</c:v>
                </c:pt>
                <c:pt idx="71175">
                  <c:v>0.98594767346802703</c:v>
                </c:pt>
                <c:pt idx="71176">
                  <c:v>0.98602342210566896</c:v>
                </c:pt>
                <c:pt idx="71177">
                  <c:v>0.98598193778187104</c:v>
                </c:pt>
                <c:pt idx="71178">
                  <c:v>0.98601874286370705</c:v>
                </c:pt>
                <c:pt idx="71179">
                  <c:v>0.98595423853395503</c:v>
                </c:pt>
                <c:pt idx="71180">
                  <c:v>0.98589771761999301</c:v>
                </c:pt>
                <c:pt idx="71181">
                  <c:v>0.985872699347215</c:v>
                </c:pt>
                <c:pt idx="71182">
                  <c:v>0.98605107083947996</c:v>
                </c:pt>
                <c:pt idx="71183">
                  <c:v>0.98601780667055605</c:v>
                </c:pt>
                <c:pt idx="71184">
                  <c:v>0.98601702964304705</c:v>
                </c:pt>
                <c:pt idx="71185">
                  <c:v>0.98595285667472998</c:v>
                </c:pt>
                <c:pt idx="71186">
                  <c:v>0.98601713438920702</c:v>
                </c:pt>
                <c:pt idx="71187">
                  <c:v>0.98591488559473806</c:v>
                </c:pt>
                <c:pt idx="71188">
                  <c:v>0.98603095671926599</c:v>
                </c:pt>
                <c:pt idx="71189">
                  <c:v>0.98588646226898602</c:v>
                </c:pt>
                <c:pt idx="71190">
                  <c:v>0.98611651928273303</c:v>
                </c:pt>
                <c:pt idx="71191">
                  <c:v>0.98589577891037705</c:v>
                </c:pt>
                <c:pt idx="71192">
                  <c:v>0.986029778743993</c:v>
                </c:pt>
                <c:pt idx="71193">
                  <c:v>0.98601059327950602</c:v>
                </c:pt>
                <c:pt idx="71194">
                  <c:v>0.98606116996874305</c:v>
                </c:pt>
                <c:pt idx="71195">
                  <c:v>0.98604229885773897</c:v>
                </c:pt>
                <c:pt idx="71196">
                  <c:v>0.98598200471404995</c:v>
                </c:pt>
                <c:pt idx="71197">
                  <c:v>0.986011145576835</c:v>
                </c:pt>
                <c:pt idx="71198">
                  <c:v>0.98592742457326699</c:v>
                </c:pt>
                <c:pt idx="71199">
                  <c:v>0.98602273440029697</c:v>
                </c:pt>
                <c:pt idx="71200">
                  <c:v>0.98595124085419805</c:v>
                </c:pt>
                <c:pt idx="71201">
                  <c:v>0.98590933768707401</c:v>
                </c:pt>
                <c:pt idx="71202">
                  <c:v>0.98592563440066405</c:v>
                </c:pt>
                <c:pt idx="71203">
                  <c:v>0.98599921427298898</c:v>
                </c:pt>
                <c:pt idx="71204">
                  <c:v>0.98592405071924505</c:v>
                </c:pt>
                <c:pt idx="71205">
                  <c:v>0.986007585992972</c:v>
                </c:pt>
                <c:pt idx="71206">
                  <c:v>0.98592508914302601</c:v>
                </c:pt>
                <c:pt idx="71207">
                  <c:v>0.98607718489208895</c:v>
                </c:pt>
                <c:pt idx="71208">
                  <c:v>0.98593850461897703</c:v>
                </c:pt>
                <c:pt idx="71209">
                  <c:v>0.98599567230795904</c:v>
                </c:pt>
                <c:pt idx="71210">
                  <c:v>0.98601335472733698</c:v>
                </c:pt>
                <c:pt idx="71211">
                  <c:v>0.98599200265585596</c:v>
                </c:pt>
                <c:pt idx="71212">
                  <c:v>0.98594613520934704</c:v>
                </c:pt>
                <c:pt idx="71213">
                  <c:v>0.98605348430637396</c:v>
                </c:pt>
                <c:pt idx="71214">
                  <c:v>0.98593254804856501</c:v>
                </c:pt>
                <c:pt idx="71215">
                  <c:v>0.98590971150418805</c:v>
                </c:pt>
                <c:pt idx="71216">
                  <c:v>0.98595240958428798</c:v>
                </c:pt>
                <c:pt idx="71217">
                  <c:v>0.98594038822283603</c:v>
                </c:pt>
                <c:pt idx="71218">
                  <c:v>0.98594005763439196</c:v>
                </c:pt>
                <c:pt idx="71219">
                  <c:v>0.98593716979381796</c:v>
                </c:pt>
                <c:pt idx="71220">
                  <c:v>0.98592093635905798</c:v>
                </c:pt>
                <c:pt idx="71221">
                  <c:v>0.98592844364648602</c:v>
                </c:pt>
                <c:pt idx="71222">
                  <c:v>0.98588841004649796</c:v>
                </c:pt>
                <c:pt idx="71223">
                  <c:v>0.98597314863119701</c:v>
                </c:pt>
                <c:pt idx="71224">
                  <c:v>0.98600205575500999</c:v>
                </c:pt>
                <c:pt idx="71225">
                  <c:v>0.985908033670439</c:v>
                </c:pt>
                <c:pt idx="71226">
                  <c:v>0.98594904591751298</c:v>
                </c:pt>
                <c:pt idx="71227">
                  <c:v>0.98603314389516195</c:v>
                </c:pt>
                <c:pt idx="71228">
                  <c:v>0.98596054456076299</c:v>
                </c:pt>
                <c:pt idx="71229">
                  <c:v>0.985955636378406</c:v>
                </c:pt>
                <c:pt idx="71230">
                  <c:v>0.98593458169238501</c:v>
                </c:pt>
                <c:pt idx="71231">
                  <c:v>0.98589867729137404</c:v>
                </c:pt>
                <c:pt idx="71232">
                  <c:v>0.98588534336936495</c:v>
                </c:pt>
                <c:pt idx="71233">
                  <c:v>0.98601286960158896</c:v>
                </c:pt>
                <c:pt idx="71234">
                  <c:v>0.98604374839457498</c:v>
                </c:pt>
                <c:pt idx="71235">
                  <c:v>0.98596336227912795</c:v>
                </c:pt>
                <c:pt idx="71236">
                  <c:v>0.98589107587290903</c:v>
                </c:pt>
                <c:pt idx="71237">
                  <c:v>0.98595328397201298</c:v>
                </c:pt>
                <c:pt idx="71238">
                  <c:v>0.98602862686538395</c:v>
                </c:pt>
                <c:pt idx="71239">
                  <c:v>0.98590291979856803</c:v>
                </c:pt>
                <c:pt idx="71240">
                  <c:v>0.98590197049749595</c:v>
                </c:pt>
                <c:pt idx="71241">
                  <c:v>0.98600174330241697</c:v>
                </c:pt>
                <c:pt idx="71242">
                  <c:v>0.98600952874366499</c:v>
                </c:pt>
                <c:pt idx="71243">
                  <c:v>0.98610038904868302</c:v>
                </c:pt>
                <c:pt idx="71244">
                  <c:v>0.98596450640078204</c:v>
                </c:pt>
                <c:pt idx="71245">
                  <c:v>0.98605275999116704</c:v>
                </c:pt>
                <c:pt idx="71246">
                  <c:v>0.98597229448116497</c:v>
                </c:pt>
                <c:pt idx="71247">
                  <c:v>0.98595643940742606</c:v>
                </c:pt>
                <c:pt idx="71248">
                  <c:v>0.98597518817350704</c:v>
                </c:pt>
                <c:pt idx="71249">
                  <c:v>0.98606696318522602</c:v>
                </c:pt>
                <c:pt idx="71250">
                  <c:v>0.98605913317337102</c:v>
                </c:pt>
                <c:pt idx="71251">
                  <c:v>0.98599680091938702</c:v>
                </c:pt>
                <c:pt idx="71252">
                  <c:v>0.98602073938017398</c:v>
                </c:pt>
                <c:pt idx="71253">
                  <c:v>0.98592444719740602</c:v>
                </c:pt>
                <c:pt idx="71254">
                  <c:v>0.98605298298728605</c:v>
                </c:pt>
                <c:pt idx="71255">
                  <c:v>0.98592431580103901</c:v>
                </c:pt>
                <c:pt idx="71256">
                  <c:v>0.98610577416336997</c:v>
                </c:pt>
                <c:pt idx="71257">
                  <c:v>0.98583452825977202</c:v>
                </c:pt>
                <c:pt idx="71258">
                  <c:v>0.98598666585122696</c:v>
                </c:pt>
                <c:pt idx="71259">
                  <c:v>0.98594688021559296</c:v>
                </c:pt>
                <c:pt idx="71260">
                  <c:v>0.98607076051797404</c:v>
                </c:pt>
                <c:pt idx="71261">
                  <c:v>0.98598493783507701</c:v>
                </c:pt>
                <c:pt idx="71262">
                  <c:v>0.98594962003035802</c:v>
                </c:pt>
                <c:pt idx="71263">
                  <c:v>0.98603257775146202</c:v>
                </c:pt>
                <c:pt idx="71264">
                  <c:v>0.98586925987363205</c:v>
                </c:pt>
                <c:pt idx="71265">
                  <c:v>0.986032745130348</c:v>
                </c:pt>
                <c:pt idx="71266">
                  <c:v>0.98589359007664401</c:v>
                </c:pt>
                <c:pt idx="71267">
                  <c:v>0.98609309732502604</c:v>
                </c:pt>
                <c:pt idx="71268">
                  <c:v>0.98590696135898204</c:v>
                </c:pt>
                <c:pt idx="71269">
                  <c:v>0.98585968076114205</c:v>
                </c:pt>
                <c:pt idx="71270">
                  <c:v>0.98598410017257598</c:v>
                </c:pt>
                <c:pt idx="71271">
                  <c:v>0.98599478066694601</c:v>
                </c:pt>
                <c:pt idx="71272">
                  <c:v>0.986099400450974</c:v>
                </c:pt>
                <c:pt idx="71273">
                  <c:v>0.985885282434393</c:v>
                </c:pt>
                <c:pt idx="71274">
                  <c:v>0.98597572913995801</c:v>
                </c:pt>
                <c:pt idx="71275">
                  <c:v>0.98590753614446802</c:v>
                </c:pt>
                <c:pt idx="71276">
                  <c:v>0.98598094944654502</c:v>
                </c:pt>
                <c:pt idx="71277">
                  <c:v>0.98598926660050201</c:v>
                </c:pt>
                <c:pt idx="71278">
                  <c:v>0.986036546416865</c:v>
                </c:pt>
                <c:pt idx="71279">
                  <c:v>0.98596576586550699</c:v>
                </c:pt>
                <c:pt idx="71280">
                  <c:v>0.98592906290028504</c:v>
                </c:pt>
                <c:pt idx="71281">
                  <c:v>0.98600566594151495</c:v>
                </c:pt>
                <c:pt idx="71282">
                  <c:v>0.98593208901852802</c:v>
                </c:pt>
                <c:pt idx="71283">
                  <c:v>0.98594347774279101</c:v>
                </c:pt>
                <c:pt idx="71284">
                  <c:v>0.98607464039427395</c:v>
                </c:pt>
                <c:pt idx="71285">
                  <c:v>0.98596051535015095</c:v>
                </c:pt>
                <c:pt idx="71286">
                  <c:v>0.98596288761363005</c:v>
                </c:pt>
                <c:pt idx="71287">
                  <c:v>0.98596436427416301</c:v>
                </c:pt>
                <c:pt idx="71288">
                  <c:v>0.98598311374508296</c:v>
                </c:pt>
                <c:pt idx="71289">
                  <c:v>0.98595293922970895</c:v>
                </c:pt>
                <c:pt idx="71290">
                  <c:v>0.98600979337577399</c:v>
                </c:pt>
                <c:pt idx="71291">
                  <c:v>0.98599437552759095</c:v>
                </c:pt>
                <c:pt idx="71292">
                  <c:v>0.98588426478866797</c:v>
                </c:pt>
                <c:pt idx="71293">
                  <c:v>0.98601820197079204</c:v>
                </c:pt>
                <c:pt idx="71294">
                  <c:v>0.98590111722760299</c:v>
                </c:pt>
                <c:pt idx="71295">
                  <c:v>0.98598935574864299</c:v>
                </c:pt>
                <c:pt idx="71296">
                  <c:v>0.98593081776791403</c:v>
                </c:pt>
                <c:pt idx="71297">
                  <c:v>0.985933175422542</c:v>
                </c:pt>
                <c:pt idx="71298">
                  <c:v>0.98600131331387697</c:v>
                </c:pt>
                <c:pt idx="71299">
                  <c:v>0.98587335878706905</c:v>
                </c:pt>
                <c:pt idx="71300">
                  <c:v>0.98589410538751099</c:v>
                </c:pt>
                <c:pt idx="71301">
                  <c:v>0.98597051587156403</c:v>
                </c:pt>
                <c:pt idx="71302">
                  <c:v>0.98600213609297505</c:v>
                </c:pt>
                <c:pt idx="71303">
                  <c:v>0.98593756258229903</c:v>
                </c:pt>
                <c:pt idx="71304">
                  <c:v>0.985840108301964</c:v>
                </c:pt>
                <c:pt idx="71305">
                  <c:v>0.98598745554077005</c:v>
                </c:pt>
                <c:pt idx="71306">
                  <c:v>0.98590646332159304</c:v>
                </c:pt>
                <c:pt idx="71307">
                  <c:v>0.98597592006543799</c:v>
                </c:pt>
                <c:pt idx="71308">
                  <c:v>0.98590656487459605</c:v>
                </c:pt>
                <c:pt idx="71309">
                  <c:v>0.98587145488787498</c:v>
                </c:pt>
                <c:pt idx="71310">
                  <c:v>0.98597851829487704</c:v>
                </c:pt>
                <c:pt idx="71311">
                  <c:v>0.98596783299172996</c:v>
                </c:pt>
                <c:pt idx="71312">
                  <c:v>0.98602334155798499</c:v>
                </c:pt>
                <c:pt idx="71313">
                  <c:v>0.985853184906333</c:v>
                </c:pt>
                <c:pt idx="71314">
                  <c:v>0.985928004611347</c:v>
                </c:pt>
                <c:pt idx="71315">
                  <c:v>0.98608080851031599</c:v>
                </c:pt>
                <c:pt idx="71316">
                  <c:v>0.98589943128094903</c:v>
                </c:pt>
                <c:pt idx="71317">
                  <c:v>0.98606541828211502</c:v>
                </c:pt>
                <c:pt idx="71318">
                  <c:v>0.98586544130939202</c:v>
                </c:pt>
                <c:pt idx="71319">
                  <c:v>0.98593985109472304</c:v>
                </c:pt>
                <c:pt idx="71320">
                  <c:v>0.98587150351781905</c:v>
                </c:pt>
                <c:pt idx="71321">
                  <c:v>0.98597928400850898</c:v>
                </c:pt>
                <c:pt idx="71322">
                  <c:v>0.98596444281259699</c:v>
                </c:pt>
                <c:pt idx="71323">
                  <c:v>0.98595033392155995</c:v>
                </c:pt>
                <c:pt idx="71324">
                  <c:v>0.98598353137052896</c:v>
                </c:pt>
                <c:pt idx="71325">
                  <c:v>0.98598541113273896</c:v>
                </c:pt>
                <c:pt idx="71326">
                  <c:v>0.98591952802981797</c:v>
                </c:pt>
                <c:pt idx="71327">
                  <c:v>0.986029170994424</c:v>
                </c:pt>
                <c:pt idx="71328">
                  <c:v>0.98606174895853904</c:v>
                </c:pt>
                <c:pt idx="71329">
                  <c:v>0.98603488498566705</c:v>
                </c:pt>
                <c:pt idx="71330">
                  <c:v>0.98594709415025905</c:v>
                </c:pt>
                <c:pt idx="71331">
                  <c:v>0.98602991447640898</c:v>
                </c:pt>
                <c:pt idx="71332">
                  <c:v>0.985984020045517</c:v>
                </c:pt>
                <c:pt idx="71333">
                  <c:v>0.98609634485313602</c:v>
                </c:pt>
                <c:pt idx="71334">
                  <c:v>0.98598460194676996</c:v>
                </c:pt>
                <c:pt idx="71335">
                  <c:v>0.98593075915752704</c:v>
                </c:pt>
                <c:pt idx="71336">
                  <c:v>0.98599887161823896</c:v>
                </c:pt>
                <c:pt idx="71337">
                  <c:v>0.985847940423901</c:v>
                </c:pt>
                <c:pt idx="71338">
                  <c:v>0.98596401449365001</c:v>
                </c:pt>
                <c:pt idx="71339">
                  <c:v>0.98604721554915098</c:v>
                </c:pt>
                <c:pt idx="71340">
                  <c:v>0.98584497635158397</c:v>
                </c:pt>
                <c:pt idx="71341">
                  <c:v>0.98599809706703201</c:v>
                </c:pt>
                <c:pt idx="71342">
                  <c:v>0.98587514375505403</c:v>
                </c:pt>
                <c:pt idx="71343">
                  <c:v>0.98603212463637202</c:v>
                </c:pt>
                <c:pt idx="71344">
                  <c:v>0.98598439223619705</c:v>
                </c:pt>
                <c:pt idx="71345">
                  <c:v>0.98596210213607205</c:v>
                </c:pt>
                <c:pt idx="71346">
                  <c:v>0.985977786375553</c:v>
                </c:pt>
                <c:pt idx="71347">
                  <c:v>0.98602959995627104</c:v>
                </c:pt>
                <c:pt idx="71348">
                  <c:v>0.98596382603199795</c:v>
                </c:pt>
                <c:pt idx="71349">
                  <c:v>0.98594319452906198</c:v>
                </c:pt>
                <c:pt idx="71350">
                  <c:v>0.98593125963504502</c:v>
                </c:pt>
                <c:pt idx="71351">
                  <c:v>0.98593838913128895</c:v>
                </c:pt>
                <c:pt idx="71352">
                  <c:v>0.98599681760666502</c:v>
                </c:pt>
                <c:pt idx="71353">
                  <c:v>0.98584855584025</c:v>
                </c:pt>
                <c:pt idx="71354">
                  <c:v>0.98588883757379497</c:v>
                </c:pt>
                <c:pt idx="71355">
                  <c:v>0.98601801649689302</c:v>
                </c:pt>
                <c:pt idx="71356">
                  <c:v>0.98607427859874897</c:v>
                </c:pt>
                <c:pt idx="71357">
                  <c:v>0.98587376658600301</c:v>
                </c:pt>
                <c:pt idx="71358">
                  <c:v>0.98598168505249895</c:v>
                </c:pt>
                <c:pt idx="71359">
                  <c:v>0.98590606677937098</c:v>
                </c:pt>
                <c:pt idx="71360">
                  <c:v>0.98596442541437201</c:v>
                </c:pt>
                <c:pt idx="71361">
                  <c:v>0.98616036435256405</c:v>
                </c:pt>
                <c:pt idx="71362">
                  <c:v>0.98594035544245795</c:v>
                </c:pt>
                <c:pt idx="71363">
                  <c:v>0.98603619398638898</c:v>
                </c:pt>
                <c:pt idx="71364">
                  <c:v>0.98587946363348899</c:v>
                </c:pt>
                <c:pt idx="71365">
                  <c:v>0.98591945186996099</c:v>
                </c:pt>
                <c:pt idx="71366">
                  <c:v>0.98592706493608795</c:v>
                </c:pt>
                <c:pt idx="71367">
                  <c:v>0.98600779578111397</c:v>
                </c:pt>
                <c:pt idx="71368">
                  <c:v>0.98607070644551698</c:v>
                </c:pt>
                <c:pt idx="71369">
                  <c:v>0.98601904395365803</c:v>
                </c:pt>
                <c:pt idx="71370">
                  <c:v>0.98589149932271403</c:v>
                </c:pt>
                <c:pt idx="71371">
                  <c:v>0.98594091008304496</c:v>
                </c:pt>
                <c:pt idx="71372">
                  <c:v>0.98597885880849001</c:v>
                </c:pt>
                <c:pt idx="71373">
                  <c:v>0.98594884373677705</c:v>
                </c:pt>
                <c:pt idx="71374">
                  <c:v>0.98589988236526305</c:v>
                </c:pt>
                <c:pt idx="71375">
                  <c:v>0.98599747068353005</c:v>
                </c:pt>
                <c:pt idx="71376">
                  <c:v>0.98600275998880005</c:v>
                </c:pt>
                <c:pt idx="71377">
                  <c:v>0.98596911468257198</c:v>
                </c:pt>
                <c:pt idx="71378">
                  <c:v>0.98586559656605699</c:v>
                </c:pt>
                <c:pt idx="71379">
                  <c:v>0.98605727219087702</c:v>
                </c:pt>
                <c:pt idx="71380">
                  <c:v>0.98589330887316995</c:v>
                </c:pt>
                <c:pt idx="71381">
                  <c:v>0.98610735772895197</c:v>
                </c:pt>
                <c:pt idx="71382">
                  <c:v>0.98583473016547696</c:v>
                </c:pt>
                <c:pt idx="71383">
                  <c:v>0.98595199170959102</c:v>
                </c:pt>
                <c:pt idx="71384">
                  <c:v>0.98596012257825305</c:v>
                </c:pt>
                <c:pt idx="71385">
                  <c:v>0.98595619438844995</c:v>
                </c:pt>
                <c:pt idx="71386">
                  <c:v>0.98595451617344798</c:v>
                </c:pt>
                <c:pt idx="71387">
                  <c:v>0.98585628675988801</c:v>
                </c:pt>
                <c:pt idx="71388">
                  <c:v>0.98602311872277604</c:v>
                </c:pt>
                <c:pt idx="71389">
                  <c:v>0.98590671953156905</c:v>
                </c:pt>
                <c:pt idx="71390">
                  <c:v>0.98609131769570602</c:v>
                </c:pt>
                <c:pt idx="71391">
                  <c:v>0.98583443437956697</c:v>
                </c:pt>
                <c:pt idx="71392">
                  <c:v>0.98606527004878897</c:v>
                </c:pt>
                <c:pt idx="71393">
                  <c:v>0.98598348857663698</c:v>
                </c:pt>
                <c:pt idx="71394">
                  <c:v>0.985935649829351</c:v>
                </c:pt>
                <c:pt idx="71395">
                  <c:v>0.98591694726713497</c:v>
                </c:pt>
                <c:pt idx="71396">
                  <c:v>0.98596393696471596</c:v>
                </c:pt>
                <c:pt idx="71397">
                  <c:v>0.98590963054558001</c:v>
                </c:pt>
                <c:pt idx="71398">
                  <c:v>0.98597895464521301</c:v>
                </c:pt>
                <c:pt idx="71399">
                  <c:v>0.98607383559138295</c:v>
                </c:pt>
                <c:pt idx="71400">
                  <c:v>0.98597608158249395</c:v>
                </c:pt>
                <c:pt idx="71401">
                  <c:v>0.986088808376545</c:v>
                </c:pt>
                <c:pt idx="71402">
                  <c:v>0.98595475451260794</c:v>
                </c:pt>
                <c:pt idx="71403">
                  <c:v>0.98599333199461303</c:v>
                </c:pt>
                <c:pt idx="71404">
                  <c:v>0.98601300930079905</c:v>
                </c:pt>
                <c:pt idx="71405">
                  <c:v>0.98603180253891998</c:v>
                </c:pt>
                <c:pt idx="71406">
                  <c:v>0.98591357585310502</c:v>
                </c:pt>
                <c:pt idx="71407">
                  <c:v>0.98592441131809305</c:v>
                </c:pt>
                <c:pt idx="71408">
                  <c:v>0.98598749817486497</c:v>
                </c:pt>
                <c:pt idx="71409">
                  <c:v>0.98592389502094402</c:v>
                </c:pt>
                <c:pt idx="71410">
                  <c:v>0.98592785874107203</c:v>
                </c:pt>
                <c:pt idx="71411">
                  <c:v>0.986082484026374</c:v>
                </c:pt>
                <c:pt idx="71412">
                  <c:v>0.985859889663672</c:v>
                </c:pt>
                <c:pt idx="71413">
                  <c:v>0.98602888573043401</c:v>
                </c:pt>
                <c:pt idx="71414">
                  <c:v>0.98587375718333803</c:v>
                </c:pt>
                <c:pt idx="71415">
                  <c:v>0.98601660022638704</c:v>
                </c:pt>
                <c:pt idx="71416">
                  <c:v>0.98595993144343397</c:v>
                </c:pt>
                <c:pt idx="71417">
                  <c:v>0.98598270863427995</c:v>
                </c:pt>
                <c:pt idx="71418">
                  <c:v>0.98597288747405598</c:v>
                </c:pt>
                <c:pt idx="71419">
                  <c:v>0.98594999608226097</c:v>
                </c:pt>
                <c:pt idx="71420">
                  <c:v>0.98595116427627605</c:v>
                </c:pt>
                <c:pt idx="71421">
                  <c:v>0.98591390966243997</c:v>
                </c:pt>
                <c:pt idx="71422">
                  <c:v>0.98593394096674403</c:v>
                </c:pt>
                <c:pt idx="71423">
                  <c:v>0.98597596817373501</c:v>
                </c:pt>
                <c:pt idx="71424">
                  <c:v>0.98604646758493797</c:v>
                </c:pt>
                <c:pt idx="71425">
                  <c:v>0.98602749139805801</c:v>
                </c:pt>
                <c:pt idx="71426">
                  <c:v>0.98587868895372299</c:v>
                </c:pt>
                <c:pt idx="71427">
                  <c:v>0.98595143334933</c:v>
                </c:pt>
                <c:pt idx="71428">
                  <c:v>0.98606598179101201</c:v>
                </c:pt>
                <c:pt idx="71429">
                  <c:v>0.98595201971750801</c:v>
                </c:pt>
                <c:pt idx="71430">
                  <c:v>0.98604214682034497</c:v>
                </c:pt>
                <c:pt idx="71431">
                  <c:v>0.98589211799210796</c:v>
                </c:pt>
                <c:pt idx="71432">
                  <c:v>0.98608393083594603</c:v>
                </c:pt>
                <c:pt idx="71433">
                  <c:v>0.98599374608328205</c:v>
                </c:pt>
                <c:pt idx="71434">
                  <c:v>0.98598245033148002</c:v>
                </c:pt>
                <c:pt idx="71435">
                  <c:v>0.98603865615798902</c:v>
                </c:pt>
                <c:pt idx="71436">
                  <c:v>0.98584290047163103</c:v>
                </c:pt>
                <c:pt idx="71437">
                  <c:v>0.98600193937726699</c:v>
                </c:pt>
                <c:pt idx="71438">
                  <c:v>0.985979147136825</c:v>
                </c:pt>
                <c:pt idx="71439">
                  <c:v>0.98604355380889797</c:v>
                </c:pt>
                <c:pt idx="71440">
                  <c:v>0.98595390684043205</c:v>
                </c:pt>
                <c:pt idx="71441">
                  <c:v>0.98585779386499905</c:v>
                </c:pt>
                <c:pt idx="71442">
                  <c:v>0.98591121666064496</c:v>
                </c:pt>
                <c:pt idx="71443">
                  <c:v>0.98600902734503004</c:v>
                </c:pt>
                <c:pt idx="71444">
                  <c:v>0.98588913172076598</c:v>
                </c:pt>
                <c:pt idx="71445">
                  <c:v>0.98603463491457699</c:v>
                </c:pt>
                <c:pt idx="71446">
                  <c:v>0.98576152411849904</c:v>
                </c:pt>
                <c:pt idx="71447">
                  <c:v>0.98612472049285604</c:v>
                </c:pt>
                <c:pt idx="71448">
                  <c:v>0.98592410543828202</c:v>
                </c:pt>
                <c:pt idx="71449">
                  <c:v>0.98598281262585297</c:v>
                </c:pt>
                <c:pt idx="71450">
                  <c:v>0.98597344528462605</c:v>
                </c:pt>
                <c:pt idx="71451">
                  <c:v>0.98594899935773095</c:v>
                </c:pt>
                <c:pt idx="71452">
                  <c:v>0.98612052639793302</c:v>
                </c:pt>
                <c:pt idx="71453">
                  <c:v>0.98597681635348899</c:v>
                </c:pt>
                <c:pt idx="71454">
                  <c:v>0.98597946025821004</c:v>
                </c:pt>
                <c:pt idx="71455">
                  <c:v>0.98605797393389505</c:v>
                </c:pt>
                <c:pt idx="71456">
                  <c:v>0.98591972282606799</c:v>
                </c:pt>
                <c:pt idx="71457">
                  <c:v>0.98600147777278901</c:v>
                </c:pt>
                <c:pt idx="71458">
                  <c:v>0.98589029298947195</c:v>
                </c:pt>
                <c:pt idx="71459">
                  <c:v>0.98602884447966899</c:v>
                </c:pt>
                <c:pt idx="71460">
                  <c:v>0.98588266604577002</c:v>
                </c:pt>
                <c:pt idx="71461">
                  <c:v>0.98601192157062001</c:v>
                </c:pt>
                <c:pt idx="71462">
                  <c:v>0.98594204941928199</c:v>
                </c:pt>
                <c:pt idx="71463">
                  <c:v>0.98592419940641096</c:v>
                </c:pt>
                <c:pt idx="71464">
                  <c:v>0.98604394050641397</c:v>
                </c:pt>
                <c:pt idx="71465">
                  <c:v>0.98591778375283201</c:v>
                </c:pt>
                <c:pt idx="71466">
                  <c:v>0.98598667007511198</c:v>
                </c:pt>
                <c:pt idx="71467">
                  <c:v>0.98599501742751605</c:v>
                </c:pt>
                <c:pt idx="71468">
                  <c:v>0.98599913844287701</c:v>
                </c:pt>
                <c:pt idx="71469">
                  <c:v>0.98591647381803005</c:v>
                </c:pt>
                <c:pt idx="71470">
                  <c:v>0.98595635510756996</c:v>
                </c:pt>
                <c:pt idx="71471">
                  <c:v>0.98598470042145803</c:v>
                </c:pt>
                <c:pt idx="71472">
                  <c:v>0.98611762103179301</c:v>
                </c:pt>
                <c:pt idx="71473">
                  <c:v>0.98589128245556301</c:v>
                </c:pt>
                <c:pt idx="71474">
                  <c:v>0.98600934958530495</c:v>
                </c:pt>
                <c:pt idx="71475">
                  <c:v>0.98593588808852095</c:v>
                </c:pt>
                <c:pt idx="71476">
                  <c:v>0.98580939405809198</c:v>
                </c:pt>
                <c:pt idx="71477">
                  <c:v>0.98588446871337398</c:v>
                </c:pt>
                <c:pt idx="71478">
                  <c:v>0.98594832450474001</c:v>
                </c:pt>
                <c:pt idx="71479">
                  <c:v>0.98591543803717296</c:v>
                </c:pt>
                <c:pt idx="71480">
                  <c:v>0.98591687852058596</c:v>
                </c:pt>
                <c:pt idx="71481">
                  <c:v>0.98602428600498004</c:v>
                </c:pt>
                <c:pt idx="71482">
                  <c:v>0.98597507633327397</c:v>
                </c:pt>
                <c:pt idx="71483">
                  <c:v>0.98601134927867795</c:v>
                </c:pt>
                <c:pt idx="71484">
                  <c:v>0.98595605442691503</c:v>
                </c:pt>
                <c:pt idx="71485">
                  <c:v>0.986089665887666</c:v>
                </c:pt>
                <c:pt idx="71486">
                  <c:v>0.98591843099369603</c:v>
                </c:pt>
                <c:pt idx="71487">
                  <c:v>0.98609320991451199</c:v>
                </c:pt>
                <c:pt idx="71488">
                  <c:v>0.98599517591276198</c:v>
                </c:pt>
                <c:pt idx="71489">
                  <c:v>0.98592661586857799</c:v>
                </c:pt>
                <c:pt idx="71490">
                  <c:v>0.98597064053576799</c:v>
                </c:pt>
                <c:pt idx="71491">
                  <c:v>0.98599938142771704</c:v>
                </c:pt>
                <c:pt idx="71492">
                  <c:v>0.98584903723581996</c:v>
                </c:pt>
                <c:pt idx="71493">
                  <c:v>0.98595149455080899</c:v>
                </c:pt>
                <c:pt idx="71494">
                  <c:v>0.98589684297110103</c:v>
                </c:pt>
                <c:pt idx="71495">
                  <c:v>0.98593449035186298</c:v>
                </c:pt>
                <c:pt idx="71496">
                  <c:v>0.98596274046852195</c:v>
                </c:pt>
                <c:pt idx="71497">
                  <c:v>0.98595968201544903</c:v>
                </c:pt>
                <c:pt idx="71498">
                  <c:v>0.986020449715583</c:v>
                </c:pt>
                <c:pt idx="71499">
                  <c:v>0.98608820191815905</c:v>
                </c:pt>
                <c:pt idx="71500">
                  <c:v>0.98598559181171797</c:v>
                </c:pt>
                <c:pt idx="71501">
                  <c:v>0.98587038622854495</c:v>
                </c:pt>
                <c:pt idx="71502">
                  <c:v>0.98605037325731504</c:v>
                </c:pt>
                <c:pt idx="71503">
                  <c:v>0.985791605317621</c:v>
                </c:pt>
                <c:pt idx="71504">
                  <c:v>0.98606252868444999</c:v>
                </c:pt>
                <c:pt idx="71505">
                  <c:v>0.98590625283073796</c:v>
                </c:pt>
                <c:pt idx="71506">
                  <c:v>0.98592211812739605</c:v>
                </c:pt>
                <c:pt idx="71507">
                  <c:v>0.98591965953532101</c:v>
                </c:pt>
                <c:pt idx="71508">
                  <c:v>0.98593428399368499</c:v>
                </c:pt>
                <c:pt idx="71509">
                  <c:v>0.98600184433987703</c:v>
                </c:pt>
                <c:pt idx="71510">
                  <c:v>0.98593248476769502</c:v>
                </c:pt>
                <c:pt idx="71511">
                  <c:v>0.98607717929986205</c:v>
                </c:pt>
                <c:pt idx="71512">
                  <c:v>0.98601273320876903</c:v>
                </c:pt>
                <c:pt idx="71513">
                  <c:v>0.985986671419953</c:v>
                </c:pt>
                <c:pt idx="71514">
                  <c:v>0.98588045560902804</c:v>
                </c:pt>
                <c:pt idx="71515">
                  <c:v>0.98595524869850104</c:v>
                </c:pt>
                <c:pt idx="71516">
                  <c:v>0.98591623782976301</c:v>
                </c:pt>
                <c:pt idx="71517">
                  <c:v>0.98589459620257003</c:v>
                </c:pt>
                <c:pt idx="71518">
                  <c:v>0.98586412355567199</c:v>
                </c:pt>
                <c:pt idx="71519">
                  <c:v>0.98587818113237602</c:v>
                </c:pt>
                <c:pt idx="71520">
                  <c:v>0.98597893529449199</c:v>
                </c:pt>
                <c:pt idx="71521">
                  <c:v>0.98588593932216695</c:v>
                </c:pt>
                <c:pt idx="71522">
                  <c:v>0.98594381680478804</c:v>
                </c:pt>
                <c:pt idx="71523">
                  <c:v>0.98590192703056001</c:v>
                </c:pt>
                <c:pt idx="71524">
                  <c:v>0.98593994186465805</c:v>
                </c:pt>
                <c:pt idx="71525">
                  <c:v>0.98596994188448694</c:v>
                </c:pt>
                <c:pt idx="71526">
                  <c:v>0.98601361863000503</c:v>
                </c:pt>
                <c:pt idx="71527">
                  <c:v>0.985905775194302</c:v>
                </c:pt>
                <c:pt idx="71528">
                  <c:v>0.98609428465635995</c:v>
                </c:pt>
                <c:pt idx="71529">
                  <c:v>0.98588974026744602</c:v>
                </c:pt>
                <c:pt idx="71530">
                  <c:v>0.98602793844571801</c:v>
                </c:pt>
                <c:pt idx="71531">
                  <c:v>0.98601405677315601</c:v>
                </c:pt>
                <c:pt idx="71532">
                  <c:v>0.98602105380880001</c:v>
                </c:pt>
                <c:pt idx="71533">
                  <c:v>0.98592104374848299</c:v>
                </c:pt>
                <c:pt idx="71534">
                  <c:v>0.98605679536050395</c:v>
                </c:pt>
                <c:pt idx="71535">
                  <c:v>0.98590204338069398</c:v>
                </c:pt>
                <c:pt idx="71536">
                  <c:v>0.98590440584828198</c:v>
                </c:pt>
                <c:pt idx="71537">
                  <c:v>0.98595703878891905</c:v>
                </c:pt>
                <c:pt idx="71538">
                  <c:v>0.98592953830044505</c:v>
                </c:pt>
                <c:pt idx="71539">
                  <c:v>0.98602885236587501</c:v>
                </c:pt>
                <c:pt idx="71540">
                  <c:v>0.98590257676119197</c:v>
                </c:pt>
                <c:pt idx="71541">
                  <c:v>0.98587156536776299</c:v>
                </c:pt>
                <c:pt idx="71542">
                  <c:v>0.98598246407346102</c:v>
                </c:pt>
                <c:pt idx="71543">
                  <c:v>0.98601749397094995</c:v>
                </c:pt>
                <c:pt idx="71544">
                  <c:v>0.98596120363695505</c:v>
                </c:pt>
                <c:pt idx="71545">
                  <c:v>0.98594561277931803</c:v>
                </c:pt>
                <c:pt idx="71546">
                  <c:v>0.98592462803797698</c:v>
                </c:pt>
                <c:pt idx="71547">
                  <c:v>0.98596528950665696</c:v>
                </c:pt>
                <c:pt idx="71548">
                  <c:v>0.98609195358415402</c:v>
                </c:pt>
                <c:pt idx="71549">
                  <c:v>0.98599733950040402</c:v>
                </c:pt>
                <c:pt idx="71550">
                  <c:v>0.98596111897275496</c:v>
                </c:pt>
                <c:pt idx="71551">
                  <c:v>0.98598909056347195</c:v>
                </c:pt>
                <c:pt idx="71552">
                  <c:v>0.98593794082951502</c:v>
                </c:pt>
                <c:pt idx="71553">
                  <c:v>0.98594292521549998</c:v>
                </c:pt>
                <c:pt idx="71554">
                  <c:v>0.98600922542643998</c:v>
                </c:pt>
                <c:pt idx="71555">
                  <c:v>0.98599750721985502</c:v>
                </c:pt>
                <c:pt idx="71556">
                  <c:v>0.985861720861963</c:v>
                </c:pt>
                <c:pt idx="71557">
                  <c:v>0.98597178248440898</c:v>
                </c:pt>
                <c:pt idx="71558">
                  <c:v>0.98588260442209397</c:v>
                </c:pt>
                <c:pt idx="71559">
                  <c:v>0.98600800793759802</c:v>
                </c:pt>
                <c:pt idx="71560">
                  <c:v>0.985865190301357</c:v>
                </c:pt>
                <c:pt idx="71561">
                  <c:v>0.98607303921501099</c:v>
                </c:pt>
                <c:pt idx="71562">
                  <c:v>0.98585668130262305</c:v>
                </c:pt>
                <c:pt idx="71563">
                  <c:v>0.98599547368187301</c:v>
                </c:pt>
                <c:pt idx="71564">
                  <c:v>0.98587455233060195</c:v>
                </c:pt>
                <c:pt idx="71565">
                  <c:v>0.98588382206694702</c:v>
                </c:pt>
                <c:pt idx="71566">
                  <c:v>0.98605303783167897</c:v>
                </c:pt>
                <c:pt idx="71567">
                  <c:v>0.98607649072083303</c:v>
                </c:pt>
                <c:pt idx="71568">
                  <c:v>0.98605610363284302</c:v>
                </c:pt>
                <c:pt idx="71569">
                  <c:v>0.98589761051320302</c:v>
                </c:pt>
                <c:pt idx="71570">
                  <c:v>0.98598942929067401</c:v>
                </c:pt>
                <c:pt idx="71571">
                  <c:v>0.98600442553835899</c:v>
                </c:pt>
                <c:pt idx="71572">
                  <c:v>0.98600042182136804</c:v>
                </c:pt>
                <c:pt idx="71573">
                  <c:v>0.98605205056046097</c:v>
                </c:pt>
                <c:pt idx="71574">
                  <c:v>0.98602025100568702</c:v>
                </c:pt>
                <c:pt idx="71575">
                  <c:v>0.98606453182974396</c:v>
                </c:pt>
                <c:pt idx="71576">
                  <c:v>0.98592363198126698</c:v>
                </c:pt>
                <c:pt idx="71577">
                  <c:v>0.98605712280679103</c:v>
                </c:pt>
                <c:pt idx="71578">
                  <c:v>0.98594186541511897</c:v>
                </c:pt>
                <c:pt idx="71579">
                  <c:v>0.98604082368596202</c:v>
                </c:pt>
                <c:pt idx="71580">
                  <c:v>0.98595016032392402</c:v>
                </c:pt>
                <c:pt idx="71581">
                  <c:v>0.986021508520184</c:v>
                </c:pt>
                <c:pt idx="71582">
                  <c:v>0.98596037918365198</c:v>
                </c:pt>
                <c:pt idx="71583">
                  <c:v>0.98594426175711902</c:v>
                </c:pt>
                <c:pt idx="71584">
                  <c:v>0.985964692967088</c:v>
                </c:pt>
                <c:pt idx="71585">
                  <c:v>0.98598129494377595</c:v>
                </c:pt>
                <c:pt idx="71586">
                  <c:v>0.98596085409575895</c:v>
                </c:pt>
                <c:pt idx="71587">
                  <c:v>0.98593631782513802</c:v>
                </c:pt>
                <c:pt idx="71588">
                  <c:v>0.98607163241123297</c:v>
                </c:pt>
                <c:pt idx="71589">
                  <c:v>0.985882555742985</c:v>
                </c:pt>
                <c:pt idx="71590">
                  <c:v>0.98596369954094698</c:v>
                </c:pt>
                <c:pt idx="71591">
                  <c:v>0.986016050007956</c:v>
                </c:pt>
                <c:pt idx="71592">
                  <c:v>0.985852610628704</c:v>
                </c:pt>
                <c:pt idx="71593">
                  <c:v>0.98612441900174896</c:v>
                </c:pt>
                <c:pt idx="71594">
                  <c:v>0.98587467562292896</c:v>
                </c:pt>
                <c:pt idx="71595">
                  <c:v>0.98595198856938904</c:v>
                </c:pt>
                <c:pt idx="71596">
                  <c:v>0.98583285919549102</c:v>
                </c:pt>
                <c:pt idx="71597">
                  <c:v>0.98600874452435905</c:v>
                </c:pt>
                <c:pt idx="71598">
                  <c:v>0.985925247347053</c:v>
                </c:pt>
                <c:pt idx="71599">
                  <c:v>0.985944888473823</c:v>
                </c:pt>
                <c:pt idx="71600">
                  <c:v>0.986004942676315</c:v>
                </c:pt>
                <c:pt idx="71601">
                  <c:v>0.98580420295676296</c:v>
                </c:pt>
                <c:pt idx="71602">
                  <c:v>0.98597651134490305</c:v>
                </c:pt>
                <c:pt idx="71603">
                  <c:v>0.98599306148072396</c:v>
                </c:pt>
                <c:pt idx="71604">
                  <c:v>0.98601877265927595</c:v>
                </c:pt>
                <c:pt idx="71605">
                  <c:v>0.98602821466294399</c:v>
                </c:pt>
                <c:pt idx="71606">
                  <c:v>0.98594840286974705</c:v>
                </c:pt>
                <c:pt idx="71607">
                  <c:v>0.98603178262598301</c:v>
                </c:pt>
                <c:pt idx="71608">
                  <c:v>0.98583689613116698</c:v>
                </c:pt>
                <c:pt idx="71609">
                  <c:v>0.98611988404958995</c:v>
                </c:pt>
                <c:pt idx="71610">
                  <c:v>0.98583914494898195</c:v>
                </c:pt>
                <c:pt idx="71611">
                  <c:v>0.986001588131586</c:v>
                </c:pt>
                <c:pt idx="71612">
                  <c:v>0.98586574673935101</c:v>
                </c:pt>
                <c:pt idx="71613">
                  <c:v>0.98592104497401001</c:v>
                </c:pt>
                <c:pt idx="71614">
                  <c:v>0.98585454219505797</c:v>
                </c:pt>
                <c:pt idx="71615">
                  <c:v>0.98594496781940399</c:v>
                </c:pt>
                <c:pt idx="71616">
                  <c:v>0.985888261284108</c:v>
                </c:pt>
                <c:pt idx="71617">
                  <c:v>0.98593465257420498</c:v>
                </c:pt>
                <c:pt idx="71618">
                  <c:v>0.98606230080667001</c:v>
                </c:pt>
                <c:pt idx="71619">
                  <c:v>0.98589885191054805</c:v>
                </c:pt>
                <c:pt idx="71620">
                  <c:v>0.98603725917369001</c:v>
                </c:pt>
                <c:pt idx="71621">
                  <c:v>0.985938052584449</c:v>
                </c:pt>
                <c:pt idx="71622">
                  <c:v>0.985876748669265</c:v>
                </c:pt>
                <c:pt idx="71623">
                  <c:v>0.98596586026399202</c:v>
                </c:pt>
                <c:pt idx="71624">
                  <c:v>0.98598817067015199</c:v>
                </c:pt>
                <c:pt idx="71625">
                  <c:v>0.985830667466705</c:v>
                </c:pt>
                <c:pt idx="71626">
                  <c:v>0.98592640312537405</c:v>
                </c:pt>
                <c:pt idx="71627">
                  <c:v>0.986044241597132</c:v>
                </c:pt>
                <c:pt idx="71628">
                  <c:v>0.98605606408177704</c:v>
                </c:pt>
                <c:pt idx="71629">
                  <c:v>0.98583263276314703</c:v>
                </c:pt>
                <c:pt idx="71630">
                  <c:v>0.98604550511078803</c:v>
                </c:pt>
                <c:pt idx="71631">
                  <c:v>0.98580418446241103</c:v>
                </c:pt>
                <c:pt idx="71632">
                  <c:v>0.98598015412081597</c:v>
                </c:pt>
                <c:pt idx="71633">
                  <c:v>0.98594529196643699</c:v>
                </c:pt>
                <c:pt idx="71634">
                  <c:v>0.98593567114635505</c:v>
                </c:pt>
                <c:pt idx="71635">
                  <c:v>0.98598654543500797</c:v>
                </c:pt>
                <c:pt idx="71636">
                  <c:v>0.98603189694950599</c:v>
                </c:pt>
                <c:pt idx="71637">
                  <c:v>0.98605851695899505</c:v>
                </c:pt>
                <c:pt idx="71638">
                  <c:v>0.986007248306767</c:v>
                </c:pt>
                <c:pt idx="71639">
                  <c:v>0.98605662992550902</c:v>
                </c:pt>
                <c:pt idx="71640">
                  <c:v>0.985955788827799</c:v>
                </c:pt>
                <c:pt idx="71641">
                  <c:v>0.98592387237889201</c:v>
                </c:pt>
                <c:pt idx="71642">
                  <c:v>0.98579280594926899</c:v>
                </c:pt>
                <c:pt idx="71643">
                  <c:v>0.98596830637621502</c:v>
                </c:pt>
                <c:pt idx="71644">
                  <c:v>0.98603865157427995</c:v>
                </c:pt>
                <c:pt idx="71645">
                  <c:v>0.98603939316486</c:v>
                </c:pt>
                <c:pt idx="71646">
                  <c:v>0.986069282066386</c:v>
                </c:pt>
                <c:pt idx="71647">
                  <c:v>0.986041039913364</c:v>
                </c:pt>
                <c:pt idx="71648">
                  <c:v>0.98586026168861995</c:v>
                </c:pt>
                <c:pt idx="71649">
                  <c:v>0.98608397856080099</c:v>
                </c:pt>
                <c:pt idx="71650">
                  <c:v>0.98600913954954705</c:v>
                </c:pt>
                <c:pt idx="71651">
                  <c:v>0.98605520274410796</c:v>
                </c:pt>
                <c:pt idx="71652">
                  <c:v>0.98596796083904803</c:v>
                </c:pt>
                <c:pt idx="71653">
                  <c:v>0.98594802776403501</c:v>
                </c:pt>
                <c:pt idx="71654">
                  <c:v>0.98597616917305198</c:v>
                </c:pt>
                <c:pt idx="71655">
                  <c:v>0.98589920292821698</c:v>
                </c:pt>
                <c:pt idx="71656">
                  <c:v>0.98589741060326397</c:v>
                </c:pt>
                <c:pt idx="71657">
                  <c:v>0.98597205899463403</c:v>
                </c:pt>
                <c:pt idx="71658">
                  <c:v>0.986024026658474</c:v>
                </c:pt>
                <c:pt idx="71659">
                  <c:v>0.98588626336068197</c:v>
                </c:pt>
                <c:pt idx="71660">
                  <c:v>0.98604454500471395</c:v>
                </c:pt>
                <c:pt idx="71661">
                  <c:v>0.98589518328533199</c:v>
                </c:pt>
                <c:pt idx="71662">
                  <c:v>0.98603117369425897</c:v>
                </c:pt>
                <c:pt idx="71663">
                  <c:v>0.98598302264767701</c:v>
                </c:pt>
                <c:pt idx="71664">
                  <c:v>0.98591775342024701</c:v>
                </c:pt>
                <c:pt idx="71665">
                  <c:v>0.985968954283581</c:v>
                </c:pt>
                <c:pt idx="71666">
                  <c:v>0.98598737387312796</c:v>
                </c:pt>
                <c:pt idx="71667">
                  <c:v>0.985914851361261</c:v>
                </c:pt>
                <c:pt idx="71668">
                  <c:v>0.98594209104469799</c:v>
                </c:pt>
                <c:pt idx="71669">
                  <c:v>0.98592053701359705</c:v>
                </c:pt>
                <c:pt idx="71670">
                  <c:v>0.98588883459975496</c:v>
                </c:pt>
                <c:pt idx="71671">
                  <c:v>0.98595417898283499</c:v>
                </c:pt>
                <c:pt idx="71672">
                  <c:v>0.985939523472666</c:v>
                </c:pt>
                <c:pt idx="71673">
                  <c:v>0.98595887056146103</c:v>
                </c:pt>
                <c:pt idx="71674">
                  <c:v>0.98589320264630298</c:v>
                </c:pt>
                <c:pt idx="71675">
                  <c:v>0.98596352054938996</c:v>
                </c:pt>
                <c:pt idx="71676">
                  <c:v>0.98600115401929</c:v>
                </c:pt>
                <c:pt idx="71677">
                  <c:v>0.98592127475076297</c:v>
                </c:pt>
                <c:pt idx="71678">
                  <c:v>0.98593082882101402</c:v>
                </c:pt>
                <c:pt idx="71679">
                  <c:v>0.98589545342672602</c:v>
                </c:pt>
                <c:pt idx="71680">
                  <c:v>0.98594695954534295</c:v>
                </c:pt>
                <c:pt idx="71681">
                  <c:v>0.98604901247697196</c:v>
                </c:pt>
                <c:pt idx="71682">
                  <c:v>0.98579263701795805</c:v>
                </c:pt>
                <c:pt idx="71683">
                  <c:v>0.98593812828511196</c:v>
                </c:pt>
                <c:pt idx="71684">
                  <c:v>0.98592870217249995</c:v>
                </c:pt>
                <c:pt idx="71685">
                  <c:v>0.98602816962425399</c:v>
                </c:pt>
                <c:pt idx="71686">
                  <c:v>0.98593802839729106</c:v>
                </c:pt>
                <c:pt idx="71687">
                  <c:v>0.98610072700501294</c:v>
                </c:pt>
                <c:pt idx="71688">
                  <c:v>0.98596101164121996</c:v>
                </c:pt>
                <c:pt idx="71689">
                  <c:v>0.98602108303271196</c:v>
                </c:pt>
                <c:pt idx="71690">
                  <c:v>0.98589279568883104</c:v>
                </c:pt>
                <c:pt idx="71691">
                  <c:v>0.98582294341082599</c:v>
                </c:pt>
                <c:pt idx="71692">
                  <c:v>0.98595042039322001</c:v>
                </c:pt>
                <c:pt idx="71693">
                  <c:v>0.98588660223954605</c:v>
                </c:pt>
                <c:pt idx="71694">
                  <c:v>0.98604707194155095</c:v>
                </c:pt>
                <c:pt idx="71695">
                  <c:v>0.98600044421663102</c:v>
                </c:pt>
                <c:pt idx="71696">
                  <c:v>0.98611086002246495</c:v>
                </c:pt>
                <c:pt idx="71697">
                  <c:v>0.98597374728236897</c:v>
                </c:pt>
                <c:pt idx="71698">
                  <c:v>0.986044821069198</c:v>
                </c:pt>
                <c:pt idx="71699">
                  <c:v>0.98594495830888595</c:v>
                </c:pt>
                <c:pt idx="71700">
                  <c:v>0.98593811607272197</c:v>
                </c:pt>
                <c:pt idx="71701">
                  <c:v>0.98593567446195896</c:v>
                </c:pt>
                <c:pt idx="71702">
                  <c:v>0.98595398962303804</c:v>
                </c:pt>
                <c:pt idx="71703">
                  <c:v>0.986047596401742</c:v>
                </c:pt>
                <c:pt idx="71704">
                  <c:v>0.98598014493950203</c:v>
                </c:pt>
                <c:pt idx="71705">
                  <c:v>0.98596721124988995</c:v>
                </c:pt>
                <c:pt idx="71706">
                  <c:v>0.98607998325151902</c:v>
                </c:pt>
                <c:pt idx="71707">
                  <c:v>0.98586435761450397</c:v>
                </c:pt>
                <c:pt idx="71708">
                  <c:v>0.98601154455885198</c:v>
                </c:pt>
                <c:pt idx="71709">
                  <c:v>0.98585261809163505</c:v>
                </c:pt>
                <c:pt idx="71710">
                  <c:v>0.98601939443112996</c:v>
                </c:pt>
                <c:pt idx="71711">
                  <c:v>0.98588937822237199</c:v>
                </c:pt>
                <c:pt idx="71712">
                  <c:v>0.98600679656947798</c:v>
                </c:pt>
                <c:pt idx="71713">
                  <c:v>0.98589538531950904</c:v>
                </c:pt>
                <c:pt idx="71714">
                  <c:v>0.98595769197681504</c:v>
                </c:pt>
                <c:pt idx="71715">
                  <c:v>0.98601199855314403</c:v>
                </c:pt>
                <c:pt idx="71716">
                  <c:v>0.98590780770368103</c:v>
                </c:pt>
                <c:pt idx="71717">
                  <c:v>0.98605907425470596</c:v>
                </c:pt>
                <c:pt idx="71718">
                  <c:v>0.98592041773540395</c:v>
                </c:pt>
                <c:pt idx="71719">
                  <c:v>0.98607488531787002</c:v>
                </c:pt>
                <c:pt idx="71720">
                  <c:v>0.98593986615528895</c:v>
                </c:pt>
                <c:pt idx="71721">
                  <c:v>0.98609468376898401</c:v>
                </c:pt>
                <c:pt idx="71722">
                  <c:v>0.98596363835842604</c:v>
                </c:pt>
                <c:pt idx="71723">
                  <c:v>0.98593649209591405</c:v>
                </c:pt>
                <c:pt idx="71724">
                  <c:v>0.98605482448387705</c:v>
                </c:pt>
                <c:pt idx="71725">
                  <c:v>0.98589352607823999</c:v>
                </c:pt>
                <c:pt idx="71726">
                  <c:v>0.98600624349244903</c:v>
                </c:pt>
                <c:pt idx="71727">
                  <c:v>0.98606956996307804</c:v>
                </c:pt>
                <c:pt idx="71728">
                  <c:v>0.985986445294594</c:v>
                </c:pt>
                <c:pt idx="71729">
                  <c:v>0.98601139758366596</c:v>
                </c:pt>
                <c:pt idx="71730">
                  <c:v>0.98597685023173298</c:v>
                </c:pt>
                <c:pt idx="71731">
                  <c:v>0.98588278756453096</c:v>
                </c:pt>
                <c:pt idx="71732">
                  <c:v>0.98601271562558701</c:v>
                </c:pt>
                <c:pt idx="71733">
                  <c:v>0.98594215761039095</c:v>
                </c:pt>
                <c:pt idx="71734">
                  <c:v>0.98599606872651502</c:v>
                </c:pt>
                <c:pt idx="71735">
                  <c:v>0.98585068972149503</c:v>
                </c:pt>
                <c:pt idx="71736">
                  <c:v>0.98601736542721297</c:v>
                </c:pt>
                <c:pt idx="71737">
                  <c:v>0.98584601922363002</c:v>
                </c:pt>
                <c:pt idx="71738">
                  <c:v>0.98587719651940897</c:v>
                </c:pt>
                <c:pt idx="71739">
                  <c:v>0.98598103366268897</c:v>
                </c:pt>
                <c:pt idx="71740">
                  <c:v>0.98588838220534403</c:v>
                </c:pt>
                <c:pt idx="71741">
                  <c:v>0.98596937090425596</c:v>
                </c:pt>
                <c:pt idx="71742">
                  <c:v>0.98592585820230005</c:v>
                </c:pt>
                <c:pt idx="71743">
                  <c:v>0.98597981124522305</c:v>
                </c:pt>
                <c:pt idx="71744">
                  <c:v>0.98603727695325105</c:v>
                </c:pt>
                <c:pt idx="71745">
                  <c:v>0.98584941426877803</c:v>
                </c:pt>
                <c:pt idx="71746">
                  <c:v>0.98594892798268796</c:v>
                </c:pt>
                <c:pt idx="71747">
                  <c:v>0.98602563834121004</c:v>
                </c:pt>
                <c:pt idx="71748">
                  <c:v>0.98601442707575404</c:v>
                </c:pt>
                <c:pt idx="71749">
                  <c:v>0.986007694239593</c:v>
                </c:pt>
                <c:pt idx="71750">
                  <c:v>0.98590848160939604</c:v>
                </c:pt>
                <c:pt idx="71751">
                  <c:v>0.98594471100001901</c:v>
                </c:pt>
                <c:pt idx="71752">
                  <c:v>0.985946752513299</c:v>
                </c:pt>
                <c:pt idx="71753">
                  <c:v>0.98601619606595703</c:v>
                </c:pt>
                <c:pt idx="71754">
                  <c:v>0.98605118592202201</c:v>
                </c:pt>
                <c:pt idx="71755">
                  <c:v>0.98585274835340597</c:v>
                </c:pt>
                <c:pt idx="71756">
                  <c:v>0.98595227397659602</c:v>
                </c:pt>
                <c:pt idx="71757">
                  <c:v>0.98592409839209405</c:v>
                </c:pt>
                <c:pt idx="71758">
                  <c:v>0.98605600486277001</c:v>
                </c:pt>
                <c:pt idx="71759">
                  <c:v>0.98595685114006004</c:v>
                </c:pt>
                <c:pt idx="71760">
                  <c:v>0.986018820993806</c:v>
                </c:pt>
                <c:pt idx="71761">
                  <c:v>0.98592630096512102</c:v>
                </c:pt>
                <c:pt idx="71762">
                  <c:v>0.98593830948791905</c:v>
                </c:pt>
                <c:pt idx="71763">
                  <c:v>0.98599286120313001</c:v>
                </c:pt>
                <c:pt idx="71764">
                  <c:v>0.98601349624827095</c:v>
                </c:pt>
                <c:pt idx="71765">
                  <c:v>0.986070547088716</c:v>
                </c:pt>
                <c:pt idx="71766">
                  <c:v>0.98591091060804803</c:v>
                </c:pt>
                <c:pt idx="71767">
                  <c:v>0.98597123013473498</c:v>
                </c:pt>
                <c:pt idx="71768">
                  <c:v>0.98588269172928</c:v>
                </c:pt>
                <c:pt idx="71769">
                  <c:v>0.986007925083072</c:v>
                </c:pt>
                <c:pt idx="71770">
                  <c:v>0.98593488042090904</c:v>
                </c:pt>
                <c:pt idx="71771">
                  <c:v>0.98597740646469401</c:v>
                </c:pt>
                <c:pt idx="71772">
                  <c:v>0.98604953702016096</c:v>
                </c:pt>
                <c:pt idx="71773">
                  <c:v>0.98601784713237595</c:v>
                </c:pt>
                <c:pt idx="71774">
                  <c:v>0.98599979461891796</c:v>
                </c:pt>
                <c:pt idx="71775">
                  <c:v>0.98593656897573401</c:v>
                </c:pt>
                <c:pt idx="71776">
                  <c:v>0.98601918812699096</c:v>
                </c:pt>
                <c:pt idx="71777">
                  <c:v>0.98589482794289296</c:v>
                </c:pt>
                <c:pt idx="71778">
                  <c:v>0.985949733245022</c:v>
                </c:pt>
                <c:pt idx="71779">
                  <c:v>0.98593828707428599</c:v>
                </c:pt>
                <c:pt idx="71780">
                  <c:v>0.985911622437742</c:v>
                </c:pt>
                <c:pt idx="71781">
                  <c:v>0.98592198691782595</c:v>
                </c:pt>
                <c:pt idx="71782">
                  <c:v>0.98595566337570595</c:v>
                </c:pt>
                <c:pt idx="71783">
                  <c:v>0.98601854014133405</c:v>
                </c:pt>
                <c:pt idx="71784">
                  <c:v>0.98590210747560103</c:v>
                </c:pt>
                <c:pt idx="71785">
                  <c:v>0.98602492944778697</c:v>
                </c:pt>
                <c:pt idx="71786">
                  <c:v>0.98594954351243902</c:v>
                </c:pt>
                <c:pt idx="71787">
                  <c:v>0.98592496650261296</c:v>
                </c:pt>
                <c:pt idx="71788">
                  <c:v>0.98598612167336497</c:v>
                </c:pt>
                <c:pt idx="71789">
                  <c:v>0.98586784695500795</c:v>
                </c:pt>
                <c:pt idx="71790">
                  <c:v>0.98597976197911497</c:v>
                </c:pt>
                <c:pt idx="71791">
                  <c:v>0.98592311872456495</c:v>
                </c:pt>
                <c:pt idx="71792">
                  <c:v>0.98601715448451899</c:v>
                </c:pt>
                <c:pt idx="71793">
                  <c:v>0.98579230177559296</c:v>
                </c:pt>
                <c:pt idx="71794">
                  <c:v>0.98603901058910903</c:v>
                </c:pt>
                <c:pt idx="71795">
                  <c:v>0.98592833270142399</c:v>
                </c:pt>
                <c:pt idx="71796">
                  <c:v>0.98598459275147399</c:v>
                </c:pt>
                <c:pt idx="71797">
                  <c:v>0.98601687050509601</c:v>
                </c:pt>
                <c:pt idx="71798">
                  <c:v>0.98592207084637495</c:v>
                </c:pt>
                <c:pt idx="71799">
                  <c:v>0.985953128042798</c:v>
                </c:pt>
                <c:pt idx="71800">
                  <c:v>0.986011268041178</c:v>
                </c:pt>
                <c:pt idx="71801">
                  <c:v>0.98594094464776805</c:v>
                </c:pt>
                <c:pt idx="71802">
                  <c:v>0.98598488986391897</c:v>
                </c:pt>
                <c:pt idx="71803">
                  <c:v>0.98596248398896102</c:v>
                </c:pt>
                <c:pt idx="71804">
                  <c:v>0.98592194350095197</c:v>
                </c:pt>
                <c:pt idx="71805">
                  <c:v>0.98588321774971299</c:v>
                </c:pt>
                <c:pt idx="71806">
                  <c:v>0.98591562970126001</c:v>
                </c:pt>
                <c:pt idx="71807">
                  <c:v>0.98597611081994996</c:v>
                </c:pt>
                <c:pt idx="71808">
                  <c:v>0.985937943324116</c:v>
                </c:pt>
                <c:pt idx="71809">
                  <c:v>0.98592577649468205</c:v>
                </c:pt>
                <c:pt idx="71810">
                  <c:v>0.98595450516668404</c:v>
                </c:pt>
                <c:pt idx="71811">
                  <c:v>0.98605638514043004</c:v>
                </c:pt>
                <c:pt idx="71812">
                  <c:v>0.98590058483143905</c:v>
                </c:pt>
                <c:pt idx="71813">
                  <c:v>0.98604710885832703</c:v>
                </c:pt>
                <c:pt idx="71814">
                  <c:v>0.98604554161434299</c:v>
                </c:pt>
                <c:pt idx="71815">
                  <c:v>0.98604463538023202</c:v>
                </c:pt>
                <c:pt idx="71816">
                  <c:v>0.98590307938097999</c:v>
                </c:pt>
                <c:pt idx="71817">
                  <c:v>0.98594161658790602</c:v>
                </c:pt>
                <c:pt idx="71818">
                  <c:v>0.98592508310035698</c:v>
                </c:pt>
                <c:pt idx="71819">
                  <c:v>0.98596222989389004</c:v>
                </c:pt>
                <c:pt idx="71820">
                  <c:v>0.98615264820816695</c:v>
                </c:pt>
                <c:pt idx="71821">
                  <c:v>0.98581435192325095</c:v>
                </c:pt>
                <c:pt idx="71822">
                  <c:v>0.98599175412538498</c:v>
                </c:pt>
                <c:pt idx="71823">
                  <c:v>0.98591457473815902</c:v>
                </c:pt>
                <c:pt idx="71824">
                  <c:v>0.98608399265237501</c:v>
                </c:pt>
                <c:pt idx="71825">
                  <c:v>0.98585833516980603</c:v>
                </c:pt>
                <c:pt idx="71826">
                  <c:v>0.98593690741381601</c:v>
                </c:pt>
                <c:pt idx="71827">
                  <c:v>0.98595086946476995</c:v>
                </c:pt>
                <c:pt idx="71828">
                  <c:v>0.98597450001308096</c:v>
                </c:pt>
                <c:pt idx="71829">
                  <c:v>0.98585155082926101</c:v>
                </c:pt>
                <c:pt idx="71830">
                  <c:v>0.98597789291992</c:v>
                </c:pt>
                <c:pt idx="71831">
                  <c:v>0.98594233948360499</c:v>
                </c:pt>
                <c:pt idx="71832">
                  <c:v>0.98595105624030699</c:v>
                </c:pt>
                <c:pt idx="71833">
                  <c:v>0.98591155147374598</c:v>
                </c:pt>
                <c:pt idx="71834">
                  <c:v>0.98597242200202195</c:v>
                </c:pt>
                <c:pt idx="71835">
                  <c:v>0.98587235214409297</c:v>
                </c:pt>
                <c:pt idx="71836">
                  <c:v>0.98601811532612005</c:v>
                </c:pt>
                <c:pt idx="71837">
                  <c:v>0.98604371774724198</c:v>
                </c:pt>
                <c:pt idx="71838">
                  <c:v>0.985900261479567</c:v>
                </c:pt>
                <c:pt idx="71839">
                  <c:v>0.98602670491099098</c:v>
                </c:pt>
                <c:pt idx="71840">
                  <c:v>0.98585487250177395</c:v>
                </c:pt>
                <c:pt idx="71841">
                  <c:v>0.98600716837717906</c:v>
                </c:pt>
                <c:pt idx="71842">
                  <c:v>0.98596122356598503</c:v>
                </c:pt>
                <c:pt idx="71843">
                  <c:v>0.98604324948667799</c:v>
                </c:pt>
                <c:pt idx="71844">
                  <c:v>0.98583892145750496</c:v>
                </c:pt>
                <c:pt idx="71845">
                  <c:v>0.98587792649866701</c:v>
                </c:pt>
                <c:pt idx="71846">
                  <c:v>0.98591686186010297</c:v>
                </c:pt>
                <c:pt idx="71847">
                  <c:v>0.98597430247624696</c:v>
                </c:pt>
                <c:pt idx="71848">
                  <c:v>0.98591077499562896</c:v>
                </c:pt>
                <c:pt idx="71849">
                  <c:v>0.98601806739818199</c:v>
                </c:pt>
                <c:pt idx="71850">
                  <c:v>0.985914910766996</c:v>
                </c:pt>
                <c:pt idx="71851">
                  <c:v>0.98598040774835005</c:v>
                </c:pt>
                <c:pt idx="71852">
                  <c:v>0.98597722991924197</c:v>
                </c:pt>
                <c:pt idx="71853">
                  <c:v>0.985950637499169</c:v>
                </c:pt>
                <c:pt idx="71854">
                  <c:v>0.98591538138846702</c:v>
                </c:pt>
                <c:pt idx="71855">
                  <c:v>0.98600841665083705</c:v>
                </c:pt>
                <c:pt idx="71856">
                  <c:v>0.98600185219508396</c:v>
                </c:pt>
                <c:pt idx="71857">
                  <c:v>0.98592146681558301</c:v>
                </c:pt>
                <c:pt idx="71858">
                  <c:v>0.98586322160266904</c:v>
                </c:pt>
                <c:pt idx="71859">
                  <c:v>0.98602394392215897</c:v>
                </c:pt>
                <c:pt idx="71860">
                  <c:v>0.98598450511348701</c:v>
                </c:pt>
                <c:pt idx="71861">
                  <c:v>0.98604690401570405</c:v>
                </c:pt>
                <c:pt idx="71862">
                  <c:v>0.98601161339198296</c:v>
                </c:pt>
                <c:pt idx="71863">
                  <c:v>0.985832403816849</c:v>
                </c:pt>
                <c:pt idx="71864">
                  <c:v>0.98600067656437096</c:v>
                </c:pt>
                <c:pt idx="71865">
                  <c:v>0.98595167611864598</c:v>
                </c:pt>
                <c:pt idx="71866">
                  <c:v>0.986061289401853</c:v>
                </c:pt>
                <c:pt idx="71867">
                  <c:v>0.98602490822831401</c:v>
                </c:pt>
                <c:pt idx="71868">
                  <c:v>0.98594016762314396</c:v>
                </c:pt>
                <c:pt idx="71869">
                  <c:v>0.98592547121500196</c:v>
                </c:pt>
                <c:pt idx="71870">
                  <c:v>0.985973848755477</c:v>
                </c:pt>
                <c:pt idx="71871">
                  <c:v>0.98589785718266598</c:v>
                </c:pt>
                <c:pt idx="71872">
                  <c:v>0.98595056946857995</c:v>
                </c:pt>
                <c:pt idx="71873">
                  <c:v>0.98609916628237104</c:v>
                </c:pt>
                <c:pt idx="71874">
                  <c:v>0.985964031298596</c:v>
                </c:pt>
                <c:pt idx="71875">
                  <c:v>0.98610280141467599</c:v>
                </c:pt>
                <c:pt idx="71876">
                  <c:v>0.98586297366777098</c:v>
                </c:pt>
                <c:pt idx="71877">
                  <c:v>0.98593044871736701</c:v>
                </c:pt>
                <c:pt idx="71878">
                  <c:v>0.98589765521837303</c:v>
                </c:pt>
                <c:pt idx="71879">
                  <c:v>0.985905291628833</c:v>
                </c:pt>
                <c:pt idx="71880">
                  <c:v>0.98597095797802203</c:v>
                </c:pt>
                <c:pt idx="71881">
                  <c:v>0.98588727266894305</c:v>
                </c:pt>
                <c:pt idx="71882">
                  <c:v>0.98604998045663195</c:v>
                </c:pt>
                <c:pt idx="71883">
                  <c:v>0.98597337304513399</c:v>
                </c:pt>
                <c:pt idx="71884">
                  <c:v>0.98598118304339699</c:v>
                </c:pt>
                <c:pt idx="71885">
                  <c:v>0.98595050320083499</c:v>
                </c:pt>
                <c:pt idx="71886">
                  <c:v>0.98589587654647604</c:v>
                </c:pt>
                <c:pt idx="71887">
                  <c:v>0.98592135447673701</c:v>
                </c:pt>
                <c:pt idx="71888">
                  <c:v>0.98603844713432598</c:v>
                </c:pt>
                <c:pt idx="71889">
                  <c:v>0.98601305671819395</c:v>
                </c:pt>
                <c:pt idx="71890">
                  <c:v>0.98601097125814796</c:v>
                </c:pt>
                <c:pt idx="71891">
                  <c:v>0.98599348814369003</c:v>
                </c:pt>
                <c:pt idx="71892">
                  <c:v>0.98605454845054197</c:v>
                </c:pt>
                <c:pt idx="71893">
                  <c:v>0.985863405646205</c:v>
                </c:pt>
                <c:pt idx="71894">
                  <c:v>0.98606723023269305</c:v>
                </c:pt>
                <c:pt idx="71895">
                  <c:v>0.98587819173338598</c:v>
                </c:pt>
                <c:pt idx="71896">
                  <c:v>0.98604400212625098</c:v>
                </c:pt>
                <c:pt idx="71897">
                  <c:v>0.98594969129596</c:v>
                </c:pt>
                <c:pt idx="71898">
                  <c:v>0.98598522882220097</c:v>
                </c:pt>
                <c:pt idx="71899">
                  <c:v>0.98591881438451401</c:v>
                </c:pt>
                <c:pt idx="71900">
                  <c:v>0.986025313886296</c:v>
                </c:pt>
                <c:pt idx="71901">
                  <c:v>0.98605146081344497</c:v>
                </c:pt>
                <c:pt idx="71902">
                  <c:v>0.986092513706607</c:v>
                </c:pt>
                <c:pt idx="71903">
                  <c:v>0.98611372552882304</c:v>
                </c:pt>
                <c:pt idx="71904">
                  <c:v>0.98605500489186604</c:v>
                </c:pt>
                <c:pt idx="71905">
                  <c:v>0.98597174270894605</c:v>
                </c:pt>
                <c:pt idx="71906">
                  <c:v>0.98601990724090904</c:v>
                </c:pt>
                <c:pt idx="71907">
                  <c:v>0.98602360105222098</c:v>
                </c:pt>
                <c:pt idx="71908">
                  <c:v>0.98597837993940796</c:v>
                </c:pt>
                <c:pt idx="71909">
                  <c:v>0.98585736337462004</c:v>
                </c:pt>
                <c:pt idx="71910">
                  <c:v>0.98592892448693203</c:v>
                </c:pt>
                <c:pt idx="71911">
                  <c:v>0.98597078717995501</c:v>
                </c:pt>
                <c:pt idx="71912">
                  <c:v>0.98595506807104005</c:v>
                </c:pt>
                <c:pt idx="71913">
                  <c:v>0.98591175343345405</c:v>
                </c:pt>
                <c:pt idx="71914">
                  <c:v>0.986013311970796</c:v>
                </c:pt>
                <c:pt idx="71915">
                  <c:v>0.98592234516621602</c:v>
                </c:pt>
                <c:pt idx="71916">
                  <c:v>0.98584721379131202</c:v>
                </c:pt>
                <c:pt idx="71917">
                  <c:v>0.98602149581626397</c:v>
                </c:pt>
                <c:pt idx="71918">
                  <c:v>0.985953817729467</c:v>
                </c:pt>
                <c:pt idx="71919">
                  <c:v>0.98598024137249196</c:v>
                </c:pt>
                <c:pt idx="71920">
                  <c:v>0.985881867201166</c:v>
                </c:pt>
                <c:pt idx="71921">
                  <c:v>0.98605421191021603</c:v>
                </c:pt>
                <c:pt idx="71922">
                  <c:v>0.98597757855088597</c:v>
                </c:pt>
                <c:pt idx="71923">
                  <c:v>0.98600927090503099</c:v>
                </c:pt>
                <c:pt idx="71924">
                  <c:v>0.98589630488473601</c:v>
                </c:pt>
                <c:pt idx="71925">
                  <c:v>0.98600563322395496</c:v>
                </c:pt>
                <c:pt idx="71926">
                  <c:v>0.98604995215388203</c:v>
                </c:pt>
                <c:pt idx="71927">
                  <c:v>0.98590574288881505</c:v>
                </c:pt>
                <c:pt idx="71928">
                  <c:v>0.98595539006910504</c:v>
                </c:pt>
                <c:pt idx="71929">
                  <c:v>0.98603974197029398</c:v>
                </c:pt>
                <c:pt idx="71930">
                  <c:v>0.98588051671865795</c:v>
                </c:pt>
                <c:pt idx="71931">
                  <c:v>0.985995832545149</c:v>
                </c:pt>
                <c:pt idx="71932">
                  <c:v>0.98597210725543205</c:v>
                </c:pt>
                <c:pt idx="71933">
                  <c:v>0.98588169156260597</c:v>
                </c:pt>
                <c:pt idx="71934">
                  <c:v>0.98599306214282201</c:v>
                </c:pt>
                <c:pt idx="71935">
                  <c:v>0.98583856972455197</c:v>
                </c:pt>
                <c:pt idx="71936">
                  <c:v>0.98597404771045405</c:v>
                </c:pt>
                <c:pt idx="71937">
                  <c:v>0.98591418932135899</c:v>
                </c:pt>
                <c:pt idx="71938">
                  <c:v>0.98600642762223001</c:v>
                </c:pt>
                <c:pt idx="71939">
                  <c:v>0.98592759863129598</c:v>
                </c:pt>
                <c:pt idx="71940">
                  <c:v>0.98598434035172899</c:v>
                </c:pt>
                <c:pt idx="71941">
                  <c:v>0.98608372143048595</c:v>
                </c:pt>
                <c:pt idx="71942">
                  <c:v>0.98589367445792297</c:v>
                </c:pt>
                <c:pt idx="71943">
                  <c:v>0.98594197936174999</c:v>
                </c:pt>
                <c:pt idx="71944">
                  <c:v>0.98595372819525595</c:v>
                </c:pt>
                <c:pt idx="71945">
                  <c:v>0.98593565419701001</c:v>
                </c:pt>
                <c:pt idx="71946">
                  <c:v>0.98609639783806002</c:v>
                </c:pt>
                <c:pt idx="71947">
                  <c:v>0.98596833732071298</c:v>
                </c:pt>
                <c:pt idx="71948">
                  <c:v>0.98609358554083204</c:v>
                </c:pt>
                <c:pt idx="71949">
                  <c:v>0.98601644473946104</c:v>
                </c:pt>
                <c:pt idx="71950">
                  <c:v>0.98602027632957701</c:v>
                </c:pt>
                <c:pt idx="71951">
                  <c:v>0.985947945597068</c:v>
                </c:pt>
                <c:pt idx="71952">
                  <c:v>0.986060740551985</c:v>
                </c:pt>
                <c:pt idx="71953">
                  <c:v>0.98585924630329802</c:v>
                </c:pt>
                <c:pt idx="71954">
                  <c:v>0.98614133491746203</c:v>
                </c:pt>
                <c:pt idx="71955">
                  <c:v>0.98602302997682101</c:v>
                </c:pt>
                <c:pt idx="71956">
                  <c:v>0.98595520590627805</c:v>
                </c:pt>
                <c:pt idx="71957">
                  <c:v>0.98588741906437405</c:v>
                </c:pt>
                <c:pt idx="71958">
                  <c:v>0.98588666571861305</c:v>
                </c:pt>
                <c:pt idx="71959">
                  <c:v>0.98604267316244798</c:v>
                </c:pt>
                <c:pt idx="71960">
                  <c:v>0.98593395162821096</c:v>
                </c:pt>
                <c:pt idx="71961">
                  <c:v>0.98612508640022201</c:v>
                </c:pt>
                <c:pt idx="71962">
                  <c:v>0.98599586034750197</c:v>
                </c:pt>
                <c:pt idx="71963">
                  <c:v>0.98596266451964698</c:v>
                </c:pt>
                <c:pt idx="71964">
                  <c:v>0.98589446038374595</c:v>
                </c:pt>
                <c:pt idx="71965">
                  <c:v>0.98590080416950099</c:v>
                </c:pt>
                <c:pt idx="71966">
                  <c:v>0.98598823791560097</c:v>
                </c:pt>
                <c:pt idx="71967">
                  <c:v>0.98603533124559395</c:v>
                </c:pt>
                <c:pt idx="71968">
                  <c:v>0.98599628159792996</c:v>
                </c:pt>
                <c:pt idx="71969">
                  <c:v>0.98594723709224097</c:v>
                </c:pt>
                <c:pt idx="71970">
                  <c:v>0.985897328315812</c:v>
                </c:pt>
                <c:pt idx="71971">
                  <c:v>0.98597758244311096</c:v>
                </c:pt>
                <c:pt idx="71972">
                  <c:v>0.98601618227670096</c:v>
                </c:pt>
                <c:pt idx="71973">
                  <c:v>0.98589909667284803</c:v>
                </c:pt>
                <c:pt idx="71974">
                  <c:v>0.98599863413515398</c:v>
                </c:pt>
                <c:pt idx="71975">
                  <c:v>0.98604483760412398</c:v>
                </c:pt>
                <c:pt idx="71976">
                  <c:v>0.98605228745195295</c:v>
                </c:pt>
                <c:pt idx="71977">
                  <c:v>0.985961399296028</c:v>
                </c:pt>
                <c:pt idx="71978">
                  <c:v>0.98588597713644899</c:v>
                </c:pt>
                <c:pt idx="71979">
                  <c:v>0.98603083289988702</c:v>
                </c:pt>
                <c:pt idx="71980">
                  <c:v>0.98605146080022699</c:v>
                </c:pt>
                <c:pt idx="71981">
                  <c:v>0.98599605339730001</c:v>
                </c:pt>
                <c:pt idx="71982">
                  <c:v>0.98593746628641299</c:v>
                </c:pt>
                <c:pt idx="71983">
                  <c:v>0.98600545060457101</c:v>
                </c:pt>
                <c:pt idx="71984">
                  <c:v>0.98577974408267199</c:v>
                </c:pt>
                <c:pt idx="71985">
                  <c:v>0.98606763144935905</c:v>
                </c:pt>
                <c:pt idx="71986">
                  <c:v>0.98592682720760805</c:v>
                </c:pt>
                <c:pt idx="71987">
                  <c:v>0.98602446951074196</c:v>
                </c:pt>
                <c:pt idx="71988">
                  <c:v>0.98591230390177798</c:v>
                </c:pt>
                <c:pt idx="71989">
                  <c:v>0.98594768298753799</c:v>
                </c:pt>
                <c:pt idx="71990">
                  <c:v>0.98594512369634901</c:v>
                </c:pt>
                <c:pt idx="71991">
                  <c:v>0.98596623823319895</c:v>
                </c:pt>
                <c:pt idx="71992">
                  <c:v>0.98593031037385803</c:v>
                </c:pt>
                <c:pt idx="71993">
                  <c:v>0.98584814214881</c:v>
                </c:pt>
                <c:pt idx="71994">
                  <c:v>0.98603020675738595</c:v>
                </c:pt>
                <c:pt idx="71995">
                  <c:v>0.98598447776243203</c:v>
                </c:pt>
                <c:pt idx="71996">
                  <c:v>0.98598893434759505</c:v>
                </c:pt>
                <c:pt idx="71997">
                  <c:v>0.98595206406572899</c:v>
                </c:pt>
                <c:pt idx="71998">
                  <c:v>0.98585175305779904</c:v>
                </c:pt>
                <c:pt idx="71999">
                  <c:v>0.98591364209911103</c:v>
                </c:pt>
                <c:pt idx="72000">
                  <c:v>0.98593613181585105</c:v>
                </c:pt>
                <c:pt idx="72001">
                  <c:v>0.985984207591449</c:v>
                </c:pt>
                <c:pt idx="72002">
                  <c:v>0.98592682522911401</c:v>
                </c:pt>
                <c:pt idx="72003">
                  <c:v>0.98600338758463302</c:v>
                </c:pt>
                <c:pt idx="72004">
                  <c:v>0.98586401246675903</c:v>
                </c:pt>
                <c:pt idx="72005">
                  <c:v>0.98590127271280603</c:v>
                </c:pt>
                <c:pt idx="72006">
                  <c:v>0.98596356185080203</c:v>
                </c:pt>
                <c:pt idx="72007">
                  <c:v>0.98586576187804698</c:v>
                </c:pt>
                <c:pt idx="72008">
                  <c:v>0.98592203920931898</c:v>
                </c:pt>
                <c:pt idx="72009">
                  <c:v>0.98601113981689104</c:v>
                </c:pt>
                <c:pt idx="72010">
                  <c:v>0.98594443839997503</c:v>
                </c:pt>
                <c:pt idx="72011">
                  <c:v>0.98606816833612199</c:v>
                </c:pt>
                <c:pt idx="72012">
                  <c:v>0.98603206143035405</c:v>
                </c:pt>
                <c:pt idx="72013">
                  <c:v>0.98592968526179503</c:v>
                </c:pt>
                <c:pt idx="72014">
                  <c:v>0.98592255710459598</c:v>
                </c:pt>
                <c:pt idx="72015">
                  <c:v>0.98603970419157805</c:v>
                </c:pt>
                <c:pt idx="72016">
                  <c:v>0.985927914280189</c:v>
                </c:pt>
                <c:pt idx="72017">
                  <c:v>0.98597877204933404</c:v>
                </c:pt>
                <c:pt idx="72018">
                  <c:v>0.98607271270819996</c:v>
                </c:pt>
                <c:pt idx="72019">
                  <c:v>0.98588572843824795</c:v>
                </c:pt>
                <c:pt idx="72020">
                  <c:v>0.98597401011563002</c:v>
                </c:pt>
                <c:pt idx="72021">
                  <c:v>0.98584117980951602</c:v>
                </c:pt>
                <c:pt idx="72022">
                  <c:v>0.98600661743707196</c:v>
                </c:pt>
                <c:pt idx="72023">
                  <c:v>0.98592036585515896</c:v>
                </c:pt>
                <c:pt idx="72024">
                  <c:v>0.98607726265041695</c:v>
                </c:pt>
                <c:pt idx="72025">
                  <c:v>0.985952682100524</c:v>
                </c:pt>
                <c:pt idx="72026">
                  <c:v>0.98600134348066903</c:v>
                </c:pt>
                <c:pt idx="72027">
                  <c:v>0.98601835723161302</c:v>
                </c:pt>
                <c:pt idx="72028">
                  <c:v>0.98590604087131295</c:v>
                </c:pt>
                <c:pt idx="72029">
                  <c:v>0.98610148330155301</c:v>
                </c:pt>
                <c:pt idx="72030">
                  <c:v>0.98589062783248804</c:v>
                </c:pt>
                <c:pt idx="72031">
                  <c:v>0.98591149194877803</c:v>
                </c:pt>
                <c:pt idx="72032">
                  <c:v>0.98598743460568805</c:v>
                </c:pt>
                <c:pt idx="72033">
                  <c:v>0.98588513551277701</c:v>
                </c:pt>
                <c:pt idx="72034">
                  <c:v>0.98589720781629797</c:v>
                </c:pt>
                <c:pt idx="72035">
                  <c:v>0.98600669124838702</c:v>
                </c:pt>
                <c:pt idx="72036">
                  <c:v>0.986026708177133</c:v>
                </c:pt>
                <c:pt idx="72037">
                  <c:v>0.98590884100954701</c:v>
                </c:pt>
                <c:pt idx="72038">
                  <c:v>0.985965239560188</c:v>
                </c:pt>
                <c:pt idx="72039">
                  <c:v>0.98584845014589095</c:v>
                </c:pt>
                <c:pt idx="72040">
                  <c:v>0.98600881129446805</c:v>
                </c:pt>
                <c:pt idx="72041">
                  <c:v>0.98596647487066302</c:v>
                </c:pt>
                <c:pt idx="72042">
                  <c:v>0.98586638948476801</c:v>
                </c:pt>
                <c:pt idx="72043">
                  <c:v>0.98596963896756196</c:v>
                </c:pt>
                <c:pt idx="72044">
                  <c:v>0.98591634689354801</c:v>
                </c:pt>
                <c:pt idx="72045">
                  <c:v>0.98601058225405203</c:v>
                </c:pt>
                <c:pt idx="72046">
                  <c:v>0.98588717919096702</c:v>
                </c:pt>
                <c:pt idx="72047">
                  <c:v>0.98595062600543903</c:v>
                </c:pt>
                <c:pt idx="72048">
                  <c:v>0.98585723515480606</c:v>
                </c:pt>
                <c:pt idx="72049">
                  <c:v>0.986087400899752</c:v>
                </c:pt>
                <c:pt idx="72050">
                  <c:v>0.98583030072794797</c:v>
                </c:pt>
                <c:pt idx="72051">
                  <c:v>0.98591155287041099</c:v>
                </c:pt>
                <c:pt idx="72052">
                  <c:v>0.98598124586609603</c:v>
                </c:pt>
                <c:pt idx="72053">
                  <c:v>0.98597393470807604</c:v>
                </c:pt>
                <c:pt idx="72054">
                  <c:v>0.98603610993810598</c:v>
                </c:pt>
                <c:pt idx="72055">
                  <c:v>0.98596392329321403</c:v>
                </c:pt>
                <c:pt idx="72056">
                  <c:v>0.98600840974009296</c:v>
                </c:pt>
                <c:pt idx="72057">
                  <c:v>0.98602725800011704</c:v>
                </c:pt>
                <c:pt idx="72058">
                  <c:v>0.98592703472850496</c:v>
                </c:pt>
                <c:pt idx="72059">
                  <c:v>0.98584951556489397</c:v>
                </c:pt>
                <c:pt idx="72060">
                  <c:v>0.98598475808198105</c:v>
                </c:pt>
                <c:pt idx="72061">
                  <c:v>0.98590082415518299</c:v>
                </c:pt>
                <c:pt idx="72062">
                  <c:v>0.98605241801217802</c:v>
                </c:pt>
                <c:pt idx="72063">
                  <c:v>0.98605604557392801</c:v>
                </c:pt>
                <c:pt idx="72064">
                  <c:v>0.985975915890413</c:v>
                </c:pt>
                <c:pt idx="72065">
                  <c:v>0.985933095900414</c:v>
                </c:pt>
                <c:pt idx="72066">
                  <c:v>0.985870544145381</c:v>
                </c:pt>
                <c:pt idx="72067">
                  <c:v>0.98599242461207603</c:v>
                </c:pt>
                <c:pt idx="72068">
                  <c:v>0.98590022810475197</c:v>
                </c:pt>
                <c:pt idx="72069">
                  <c:v>0.98599175298396902</c:v>
                </c:pt>
                <c:pt idx="72070">
                  <c:v>0.98595852061669498</c:v>
                </c:pt>
                <c:pt idx="72071">
                  <c:v>0.98602494397015195</c:v>
                </c:pt>
                <c:pt idx="72072">
                  <c:v>0.98611037269047197</c:v>
                </c:pt>
                <c:pt idx="72073">
                  <c:v>0.98600654969250101</c:v>
                </c:pt>
                <c:pt idx="72074">
                  <c:v>0.98597764934683896</c:v>
                </c:pt>
                <c:pt idx="72075">
                  <c:v>0.98593519360815296</c:v>
                </c:pt>
                <c:pt idx="72076">
                  <c:v>0.98596921984980301</c:v>
                </c:pt>
                <c:pt idx="72077">
                  <c:v>0.986000144665649</c:v>
                </c:pt>
                <c:pt idx="72078">
                  <c:v>0.98587766361440998</c:v>
                </c:pt>
                <c:pt idx="72079">
                  <c:v>0.98610636682113195</c:v>
                </c:pt>
                <c:pt idx="72080">
                  <c:v>0.98585750207440803</c:v>
                </c:pt>
                <c:pt idx="72081">
                  <c:v>0.98608371012644602</c:v>
                </c:pt>
                <c:pt idx="72082">
                  <c:v>0.98597945717180302</c:v>
                </c:pt>
                <c:pt idx="72083">
                  <c:v>0.98589030262841804</c:v>
                </c:pt>
                <c:pt idx="72084">
                  <c:v>0.98597798295755701</c:v>
                </c:pt>
                <c:pt idx="72085">
                  <c:v>0.98588343313826399</c:v>
                </c:pt>
                <c:pt idx="72086">
                  <c:v>0.98607386332356695</c:v>
                </c:pt>
                <c:pt idx="72087">
                  <c:v>0.98584421394892496</c:v>
                </c:pt>
                <c:pt idx="72088">
                  <c:v>0.98607368027698905</c:v>
                </c:pt>
                <c:pt idx="72089">
                  <c:v>0.98587985813179801</c:v>
                </c:pt>
                <c:pt idx="72090">
                  <c:v>0.98595358084087603</c:v>
                </c:pt>
                <c:pt idx="72091">
                  <c:v>0.98584882721153699</c:v>
                </c:pt>
                <c:pt idx="72092">
                  <c:v>0.98586204910328901</c:v>
                </c:pt>
                <c:pt idx="72093">
                  <c:v>0.98592626876348899</c:v>
                </c:pt>
                <c:pt idx="72094">
                  <c:v>0.98591189444862704</c:v>
                </c:pt>
                <c:pt idx="72095">
                  <c:v>0.98588245605904901</c:v>
                </c:pt>
                <c:pt idx="72096">
                  <c:v>0.98592818665144599</c:v>
                </c:pt>
                <c:pt idx="72097">
                  <c:v>0.98594837919643796</c:v>
                </c:pt>
                <c:pt idx="72098">
                  <c:v>0.98596893774883998</c:v>
                </c:pt>
                <c:pt idx="72099">
                  <c:v>0.98606585515352596</c:v>
                </c:pt>
                <c:pt idx="72100">
                  <c:v>0.98590139664364296</c:v>
                </c:pt>
                <c:pt idx="72101">
                  <c:v>0.986021987613386</c:v>
                </c:pt>
                <c:pt idx="72102">
                  <c:v>0.98591880001897503</c:v>
                </c:pt>
                <c:pt idx="72103">
                  <c:v>0.98602346416335496</c:v>
                </c:pt>
                <c:pt idx="72104">
                  <c:v>0.98589505660459298</c:v>
                </c:pt>
                <c:pt idx="72105">
                  <c:v>0.98604307220508103</c:v>
                </c:pt>
                <c:pt idx="72106">
                  <c:v>0.98589429926016603</c:v>
                </c:pt>
                <c:pt idx="72107">
                  <c:v>0.98603201276699604</c:v>
                </c:pt>
                <c:pt idx="72108">
                  <c:v>0.98589648759695703</c:v>
                </c:pt>
                <c:pt idx="72109">
                  <c:v>0.98604052746489501</c:v>
                </c:pt>
                <c:pt idx="72110">
                  <c:v>0.98593276458738199</c:v>
                </c:pt>
                <c:pt idx="72111">
                  <c:v>0.98612587010595998</c:v>
                </c:pt>
                <c:pt idx="72112">
                  <c:v>0.98590505595029099</c:v>
                </c:pt>
                <c:pt idx="72113">
                  <c:v>0.98597270600299503</c:v>
                </c:pt>
                <c:pt idx="72114">
                  <c:v>0.98600374926877998</c:v>
                </c:pt>
                <c:pt idx="72115">
                  <c:v>0.98596288387363895</c:v>
                </c:pt>
                <c:pt idx="72116">
                  <c:v>0.98589982112747998</c:v>
                </c:pt>
                <c:pt idx="72117">
                  <c:v>0.98592038658954595</c:v>
                </c:pt>
                <c:pt idx="72118">
                  <c:v>0.98589664311136904</c:v>
                </c:pt>
                <c:pt idx="72119">
                  <c:v>0.98598143445321196</c:v>
                </c:pt>
                <c:pt idx="72120">
                  <c:v>0.98596857149830897</c:v>
                </c:pt>
                <c:pt idx="72121">
                  <c:v>0.98601314138940399</c:v>
                </c:pt>
                <c:pt idx="72122">
                  <c:v>0.98599077164537197</c:v>
                </c:pt>
                <c:pt idx="72123">
                  <c:v>0.98589991317578796</c:v>
                </c:pt>
                <c:pt idx="72124">
                  <c:v>0.98597498553926499</c:v>
                </c:pt>
                <c:pt idx="72125">
                  <c:v>0.98587236718165305</c:v>
                </c:pt>
                <c:pt idx="72126">
                  <c:v>0.98597636001094202</c:v>
                </c:pt>
                <c:pt idx="72127">
                  <c:v>0.98598113505032403</c:v>
                </c:pt>
                <c:pt idx="72128">
                  <c:v>0.986006656593019</c:v>
                </c:pt>
                <c:pt idx="72129">
                  <c:v>0.98590158173704401</c:v>
                </c:pt>
                <c:pt idx="72130">
                  <c:v>0.985980902917174</c:v>
                </c:pt>
                <c:pt idx="72131">
                  <c:v>0.98593175748946005</c:v>
                </c:pt>
                <c:pt idx="72132">
                  <c:v>0.98588175949286505</c:v>
                </c:pt>
                <c:pt idx="72133">
                  <c:v>0.98602525226586801</c:v>
                </c:pt>
                <c:pt idx="72134">
                  <c:v>0.98599278912884203</c:v>
                </c:pt>
                <c:pt idx="72135">
                  <c:v>0.98594074820608801</c:v>
                </c:pt>
                <c:pt idx="72136">
                  <c:v>0.98581080553085199</c:v>
                </c:pt>
                <c:pt idx="72137">
                  <c:v>0.98603248484765404</c:v>
                </c:pt>
                <c:pt idx="72138">
                  <c:v>0.98604600712706403</c:v>
                </c:pt>
                <c:pt idx="72139">
                  <c:v>0.985983618170441</c:v>
                </c:pt>
                <c:pt idx="72140">
                  <c:v>0.98599268891967096</c:v>
                </c:pt>
                <c:pt idx="72141">
                  <c:v>0.985950815400229</c:v>
                </c:pt>
                <c:pt idx="72142">
                  <c:v>0.98600217290602599</c:v>
                </c:pt>
                <c:pt idx="72143">
                  <c:v>0.98592485402047703</c:v>
                </c:pt>
                <c:pt idx="72144">
                  <c:v>0.98598113622759898</c:v>
                </c:pt>
                <c:pt idx="72145">
                  <c:v>0.98583614824667298</c:v>
                </c:pt>
                <c:pt idx="72146">
                  <c:v>0.98594908990794505</c:v>
                </c:pt>
                <c:pt idx="72147">
                  <c:v>0.98592403272864104</c:v>
                </c:pt>
                <c:pt idx="72148">
                  <c:v>0.98597825600371103</c:v>
                </c:pt>
                <c:pt idx="72149">
                  <c:v>0.98595598325794098</c:v>
                </c:pt>
                <c:pt idx="72150">
                  <c:v>0.98609860498561497</c:v>
                </c:pt>
                <c:pt idx="72151">
                  <c:v>0.98584630099818205</c:v>
                </c:pt>
                <c:pt idx="72152">
                  <c:v>0.98595871226868304</c:v>
                </c:pt>
                <c:pt idx="72153">
                  <c:v>0.98594399065890503</c:v>
                </c:pt>
                <c:pt idx="72154">
                  <c:v>0.986091489786044</c:v>
                </c:pt>
                <c:pt idx="72155">
                  <c:v>0.98603765587585301</c:v>
                </c:pt>
                <c:pt idx="72156">
                  <c:v>0.98595446822813104</c:v>
                </c:pt>
                <c:pt idx="72157">
                  <c:v>0.98606832107938602</c:v>
                </c:pt>
                <c:pt idx="72158">
                  <c:v>0.98596183799041104</c:v>
                </c:pt>
                <c:pt idx="72159">
                  <c:v>0.98594510190365003</c:v>
                </c:pt>
                <c:pt idx="72160">
                  <c:v>0.98591257434396495</c:v>
                </c:pt>
                <c:pt idx="72161">
                  <c:v>0.98604812598448699</c:v>
                </c:pt>
                <c:pt idx="72162">
                  <c:v>0.98603576511951896</c:v>
                </c:pt>
                <c:pt idx="72163">
                  <c:v>0.98592777604433701</c:v>
                </c:pt>
                <c:pt idx="72164">
                  <c:v>0.98602766890738802</c:v>
                </c:pt>
                <c:pt idx="72165">
                  <c:v>0.98586177490979199</c:v>
                </c:pt>
                <c:pt idx="72166">
                  <c:v>0.98584450479568297</c:v>
                </c:pt>
                <c:pt idx="72167">
                  <c:v>0.98591993546201595</c:v>
                </c:pt>
                <c:pt idx="72168">
                  <c:v>0.98591549725193295</c:v>
                </c:pt>
                <c:pt idx="72169">
                  <c:v>0.98599265990622498</c:v>
                </c:pt>
                <c:pt idx="72170">
                  <c:v>0.98594218742365503</c:v>
                </c:pt>
                <c:pt idx="72171">
                  <c:v>0.98595304685205198</c:v>
                </c:pt>
                <c:pt idx="72172">
                  <c:v>0.98607753690266398</c:v>
                </c:pt>
                <c:pt idx="72173">
                  <c:v>0.98588663567454105</c:v>
                </c:pt>
                <c:pt idx="72174">
                  <c:v>0.98588433542644305</c:v>
                </c:pt>
                <c:pt idx="72175">
                  <c:v>0.98593759869707398</c:v>
                </c:pt>
                <c:pt idx="72176">
                  <c:v>0.98608651750901299</c:v>
                </c:pt>
                <c:pt idx="72177">
                  <c:v>0.98602993838536501</c:v>
                </c:pt>
                <c:pt idx="72178">
                  <c:v>0.98597560012935304</c:v>
                </c:pt>
                <c:pt idx="72179">
                  <c:v>0.98602024637433305</c:v>
                </c:pt>
                <c:pt idx="72180">
                  <c:v>0.98607737641000004</c:v>
                </c:pt>
                <c:pt idx="72181">
                  <c:v>0.98600610804873201</c:v>
                </c:pt>
                <c:pt idx="72182">
                  <c:v>0.98593893246356901</c:v>
                </c:pt>
                <c:pt idx="72183">
                  <c:v>0.98590904038015004</c:v>
                </c:pt>
                <c:pt idx="72184">
                  <c:v>0.98588504187085402</c:v>
                </c:pt>
                <c:pt idx="72185">
                  <c:v>0.98588377380376002</c:v>
                </c:pt>
                <c:pt idx="72186">
                  <c:v>0.98600316732377602</c:v>
                </c:pt>
                <c:pt idx="72187">
                  <c:v>0.98593833824885702</c:v>
                </c:pt>
                <c:pt idx="72188">
                  <c:v>0.98595877627196504</c:v>
                </c:pt>
                <c:pt idx="72189">
                  <c:v>0.98593473985520097</c:v>
                </c:pt>
                <c:pt idx="72190">
                  <c:v>0.986069244423328</c:v>
                </c:pt>
                <c:pt idx="72191">
                  <c:v>0.985955002953395</c:v>
                </c:pt>
                <c:pt idx="72192">
                  <c:v>0.98606304601667005</c:v>
                </c:pt>
                <c:pt idx="72193">
                  <c:v>0.98603757723609398</c:v>
                </c:pt>
                <c:pt idx="72194">
                  <c:v>0.98593134095944102</c:v>
                </c:pt>
                <c:pt idx="72195">
                  <c:v>0.98605468370126603</c:v>
                </c:pt>
                <c:pt idx="72196">
                  <c:v>0.98593399297865003</c:v>
                </c:pt>
                <c:pt idx="72197">
                  <c:v>0.98587212550816505</c:v>
                </c:pt>
                <c:pt idx="72198">
                  <c:v>0.98609505832242805</c:v>
                </c:pt>
                <c:pt idx="72199">
                  <c:v>0.98586535210753201</c:v>
                </c:pt>
                <c:pt idx="72200">
                  <c:v>0.98596812702970205</c:v>
                </c:pt>
                <c:pt idx="72201">
                  <c:v>0.98593871330321803</c:v>
                </c:pt>
                <c:pt idx="72202">
                  <c:v>0.98594148542418303</c:v>
                </c:pt>
                <c:pt idx="72203">
                  <c:v>0.98596845435802005</c:v>
                </c:pt>
                <c:pt idx="72204">
                  <c:v>0.98597715535214403</c:v>
                </c:pt>
                <c:pt idx="72205">
                  <c:v>0.98594076411520803</c:v>
                </c:pt>
                <c:pt idx="72206">
                  <c:v>0.98599968014334205</c:v>
                </c:pt>
                <c:pt idx="72207">
                  <c:v>0.98584797968135496</c:v>
                </c:pt>
                <c:pt idx="72208">
                  <c:v>0.98589956769058296</c:v>
                </c:pt>
                <c:pt idx="72209">
                  <c:v>0.98598088231646996</c:v>
                </c:pt>
                <c:pt idx="72210">
                  <c:v>0.98595990599110905</c:v>
                </c:pt>
                <c:pt idx="72211">
                  <c:v>0.98592246725631605</c:v>
                </c:pt>
                <c:pt idx="72212">
                  <c:v>0.98603406881628497</c:v>
                </c:pt>
                <c:pt idx="72213">
                  <c:v>0.98613568087160197</c:v>
                </c:pt>
                <c:pt idx="72214">
                  <c:v>0.98596227972238104</c:v>
                </c:pt>
                <c:pt idx="72215">
                  <c:v>0.98599281105534198</c:v>
                </c:pt>
                <c:pt idx="72216">
                  <c:v>0.98596056779256402</c:v>
                </c:pt>
                <c:pt idx="72217">
                  <c:v>0.98588196532039796</c:v>
                </c:pt>
                <c:pt idx="72218">
                  <c:v>0.98596074380954002</c:v>
                </c:pt>
                <c:pt idx="72219">
                  <c:v>0.98602866541284995</c:v>
                </c:pt>
                <c:pt idx="72220">
                  <c:v>0.98596260347448395</c:v>
                </c:pt>
                <c:pt idx="72221">
                  <c:v>0.98599379972677803</c:v>
                </c:pt>
                <c:pt idx="72222">
                  <c:v>0.98594327152535399</c:v>
                </c:pt>
                <c:pt idx="72223">
                  <c:v>0.98597527997162204</c:v>
                </c:pt>
                <c:pt idx="72224">
                  <c:v>0.98600882274849999</c:v>
                </c:pt>
                <c:pt idx="72225">
                  <c:v>0.98586073530837404</c:v>
                </c:pt>
                <c:pt idx="72226">
                  <c:v>0.98613497299852504</c:v>
                </c:pt>
                <c:pt idx="72227">
                  <c:v>0.98581149035282201</c:v>
                </c:pt>
                <c:pt idx="72228">
                  <c:v>0.98605272122893195</c:v>
                </c:pt>
                <c:pt idx="72229">
                  <c:v>0.98592560902072501</c:v>
                </c:pt>
                <c:pt idx="72230">
                  <c:v>0.98594046936449398</c:v>
                </c:pt>
                <c:pt idx="72231">
                  <c:v>0.98587597118244596</c:v>
                </c:pt>
                <c:pt idx="72232">
                  <c:v>0.98600185138110696</c:v>
                </c:pt>
                <c:pt idx="72233">
                  <c:v>0.98581856175563198</c:v>
                </c:pt>
                <c:pt idx="72234">
                  <c:v>0.98597007128184799</c:v>
                </c:pt>
                <c:pt idx="72235">
                  <c:v>0.98595051737558004</c:v>
                </c:pt>
                <c:pt idx="72236">
                  <c:v>0.98604184765286795</c:v>
                </c:pt>
                <c:pt idx="72237">
                  <c:v>0.98591607090682798</c:v>
                </c:pt>
                <c:pt idx="72238">
                  <c:v>0.98598694293888101</c:v>
                </c:pt>
                <c:pt idx="72239">
                  <c:v>0.98600998787678795</c:v>
                </c:pt>
                <c:pt idx="72240">
                  <c:v>0.98587713650666897</c:v>
                </c:pt>
                <c:pt idx="72241">
                  <c:v>0.98606228296521203</c:v>
                </c:pt>
                <c:pt idx="72242">
                  <c:v>0.98579792892170104</c:v>
                </c:pt>
                <c:pt idx="72243">
                  <c:v>0.98604354717253095</c:v>
                </c:pt>
                <c:pt idx="72244">
                  <c:v>0.98590702698390997</c:v>
                </c:pt>
                <c:pt idx="72245">
                  <c:v>0.98598343506290997</c:v>
                </c:pt>
                <c:pt idx="72246">
                  <c:v>0.985806019551283</c:v>
                </c:pt>
                <c:pt idx="72247">
                  <c:v>0.98602006596083902</c:v>
                </c:pt>
                <c:pt idx="72248">
                  <c:v>0.98591977610446602</c:v>
                </c:pt>
                <c:pt idx="72249">
                  <c:v>0.98608557219822202</c:v>
                </c:pt>
                <c:pt idx="72250">
                  <c:v>0.98594016120071104</c:v>
                </c:pt>
                <c:pt idx="72251">
                  <c:v>0.98594314819880202</c:v>
                </c:pt>
                <c:pt idx="72252">
                  <c:v>0.98587597026621798</c:v>
                </c:pt>
                <c:pt idx="72253">
                  <c:v>0.98604767823067996</c:v>
                </c:pt>
                <c:pt idx="72254">
                  <c:v>0.98599717728585301</c:v>
                </c:pt>
                <c:pt idx="72255">
                  <c:v>0.98589367691990704</c:v>
                </c:pt>
                <c:pt idx="72256">
                  <c:v>0.98595033657908504</c:v>
                </c:pt>
                <c:pt idx="72257">
                  <c:v>0.98588781233837897</c:v>
                </c:pt>
                <c:pt idx="72258">
                  <c:v>0.98592878000324302</c:v>
                </c:pt>
                <c:pt idx="72259">
                  <c:v>0.98594075367157996</c:v>
                </c:pt>
                <c:pt idx="72260">
                  <c:v>0.98597645545406898</c:v>
                </c:pt>
                <c:pt idx="72261">
                  <c:v>0.98604663008456095</c:v>
                </c:pt>
                <c:pt idx="72262">
                  <c:v>0.98603654924768203</c:v>
                </c:pt>
                <c:pt idx="72263">
                  <c:v>0.98593421892408395</c:v>
                </c:pt>
                <c:pt idx="72264">
                  <c:v>0.98597656344071605</c:v>
                </c:pt>
                <c:pt idx="72265">
                  <c:v>0.98598512940707395</c:v>
                </c:pt>
                <c:pt idx="72266">
                  <c:v>0.98601525681872904</c:v>
                </c:pt>
                <c:pt idx="72267">
                  <c:v>0.98595093378689203</c:v>
                </c:pt>
                <c:pt idx="72268">
                  <c:v>0.98586669929859605</c:v>
                </c:pt>
                <c:pt idx="72269">
                  <c:v>0.98597241233402</c:v>
                </c:pt>
                <c:pt idx="72270">
                  <c:v>0.98595865388076798</c:v>
                </c:pt>
                <c:pt idx="72271">
                  <c:v>0.98586611959781301</c:v>
                </c:pt>
                <c:pt idx="72272">
                  <c:v>0.986015946983124</c:v>
                </c:pt>
                <c:pt idx="72273">
                  <c:v>0.98606618576564498</c:v>
                </c:pt>
                <c:pt idx="72274">
                  <c:v>0.98596164515210405</c:v>
                </c:pt>
                <c:pt idx="72275">
                  <c:v>0.98598922460009597</c:v>
                </c:pt>
                <c:pt idx="72276">
                  <c:v>0.98592794668365302</c:v>
                </c:pt>
                <c:pt idx="72277">
                  <c:v>0.986081109326718</c:v>
                </c:pt>
                <c:pt idx="72278">
                  <c:v>0.98607042255281596</c:v>
                </c:pt>
                <c:pt idx="72279">
                  <c:v>0.98588374213503804</c:v>
                </c:pt>
                <c:pt idx="72280">
                  <c:v>0.98601163301528805</c:v>
                </c:pt>
                <c:pt idx="72281">
                  <c:v>0.98593298992816103</c:v>
                </c:pt>
                <c:pt idx="72282">
                  <c:v>0.98596292453623602</c:v>
                </c:pt>
                <c:pt idx="72283">
                  <c:v>0.98595127675005401</c:v>
                </c:pt>
                <c:pt idx="72284">
                  <c:v>0.98603242532328705</c:v>
                </c:pt>
                <c:pt idx="72285">
                  <c:v>0.98588528651090401</c:v>
                </c:pt>
                <c:pt idx="72286">
                  <c:v>0.985965632404734</c:v>
                </c:pt>
                <c:pt idx="72287">
                  <c:v>0.98597684306962097</c:v>
                </c:pt>
                <c:pt idx="72288">
                  <c:v>0.98602654469336604</c:v>
                </c:pt>
                <c:pt idx="72289">
                  <c:v>0.98606921750918197</c:v>
                </c:pt>
                <c:pt idx="72290">
                  <c:v>0.98597882065101405</c:v>
                </c:pt>
                <c:pt idx="72291">
                  <c:v>0.98600103571418096</c:v>
                </c:pt>
                <c:pt idx="72292">
                  <c:v>0.98591072621398501</c:v>
                </c:pt>
                <c:pt idx="72293">
                  <c:v>0.98586856046799998</c:v>
                </c:pt>
                <c:pt idx="72294">
                  <c:v>0.985981275741178</c:v>
                </c:pt>
                <c:pt idx="72295">
                  <c:v>0.98596648195640701</c:v>
                </c:pt>
                <c:pt idx="72296">
                  <c:v>0.98598695765653199</c:v>
                </c:pt>
                <c:pt idx="72297">
                  <c:v>0.98598957044223401</c:v>
                </c:pt>
                <c:pt idx="72298">
                  <c:v>0.986035933613016</c:v>
                </c:pt>
                <c:pt idx="72299">
                  <c:v>0.98597991854168099</c:v>
                </c:pt>
                <c:pt idx="72300">
                  <c:v>0.98587863904875594</c:v>
                </c:pt>
                <c:pt idx="72301">
                  <c:v>0.98608581029508602</c:v>
                </c:pt>
                <c:pt idx="72302">
                  <c:v>0.98598053906613703</c:v>
                </c:pt>
                <c:pt idx="72303">
                  <c:v>0.98603529225311604</c:v>
                </c:pt>
                <c:pt idx="72304">
                  <c:v>0.98589087999275704</c:v>
                </c:pt>
                <c:pt idx="72305">
                  <c:v>0.98596857211071098</c:v>
                </c:pt>
                <c:pt idx="72306">
                  <c:v>0.98603030790166601</c:v>
                </c:pt>
                <c:pt idx="72307">
                  <c:v>0.98602517844483195</c:v>
                </c:pt>
                <c:pt idx="72308">
                  <c:v>0.98591599092459004</c:v>
                </c:pt>
                <c:pt idx="72309">
                  <c:v>0.98598798629819495</c:v>
                </c:pt>
                <c:pt idx="72310">
                  <c:v>0.98594776512200299</c:v>
                </c:pt>
                <c:pt idx="72311">
                  <c:v>0.98590808968649901</c:v>
                </c:pt>
                <c:pt idx="72312">
                  <c:v>0.98587294096600298</c:v>
                </c:pt>
                <c:pt idx="72313">
                  <c:v>0.98593516829646699</c:v>
                </c:pt>
                <c:pt idx="72314">
                  <c:v>0.98593872167923602</c:v>
                </c:pt>
                <c:pt idx="72315">
                  <c:v>0.98592188801380798</c:v>
                </c:pt>
                <c:pt idx="72316">
                  <c:v>0.98591181286112695</c:v>
                </c:pt>
                <c:pt idx="72317">
                  <c:v>0.98592967679134402</c:v>
                </c:pt>
                <c:pt idx="72318">
                  <c:v>0.98595394576138096</c:v>
                </c:pt>
                <c:pt idx="72319">
                  <c:v>0.98593389713405599</c:v>
                </c:pt>
                <c:pt idx="72320">
                  <c:v>0.98598286461621298</c:v>
                </c:pt>
                <c:pt idx="72321">
                  <c:v>0.98597206833416795</c:v>
                </c:pt>
                <c:pt idx="72322">
                  <c:v>0.985960556673671</c:v>
                </c:pt>
                <c:pt idx="72323">
                  <c:v>0.98601113327174095</c:v>
                </c:pt>
                <c:pt idx="72324">
                  <c:v>0.98593296605916203</c:v>
                </c:pt>
                <c:pt idx="72325">
                  <c:v>0.98589881821440595</c:v>
                </c:pt>
                <c:pt idx="72326">
                  <c:v>0.98590863443844401</c:v>
                </c:pt>
                <c:pt idx="72327">
                  <c:v>0.986007965043738</c:v>
                </c:pt>
                <c:pt idx="72328">
                  <c:v>0.98589769078453804</c:v>
                </c:pt>
                <c:pt idx="72329">
                  <c:v>0.98595174919872197</c:v>
                </c:pt>
                <c:pt idx="72330">
                  <c:v>0.98594986288007003</c:v>
                </c:pt>
                <c:pt idx="72331">
                  <c:v>0.98609556348970195</c:v>
                </c:pt>
                <c:pt idx="72332">
                  <c:v>0.98601473529495798</c:v>
                </c:pt>
                <c:pt idx="72333">
                  <c:v>0.98598284378883605</c:v>
                </c:pt>
                <c:pt idx="72334">
                  <c:v>0.98594565451737903</c:v>
                </c:pt>
                <c:pt idx="72335">
                  <c:v>0.98598757061718301</c:v>
                </c:pt>
                <c:pt idx="72336">
                  <c:v>0.98606438859519296</c:v>
                </c:pt>
                <c:pt idx="72337">
                  <c:v>0.98594831177652098</c:v>
                </c:pt>
                <c:pt idx="72338">
                  <c:v>0.98595764665202701</c:v>
                </c:pt>
                <c:pt idx="72339">
                  <c:v>0.98590798401887503</c:v>
                </c:pt>
                <c:pt idx="72340">
                  <c:v>0.98599772310240497</c:v>
                </c:pt>
                <c:pt idx="72341">
                  <c:v>0.98594793799276204</c:v>
                </c:pt>
                <c:pt idx="72342">
                  <c:v>0.98588871133911204</c:v>
                </c:pt>
                <c:pt idx="72343">
                  <c:v>0.98605079007702701</c:v>
                </c:pt>
                <c:pt idx="72344">
                  <c:v>0.98598769422983901</c:v>
                </c:pt>
                <c:pt idx="72345">
                  <c:v>0.98607723605818298</c:v>
                </c:pt>
                <c:pt idx="72346">
                  <c:v>0.98594787483990998</c:v>
                </c:pt>
                <c:pt idx="72347">
                  <c:v>0.98593503373381897</c:v>
                </c:pt>
                <c:pt idx="72348">
                  <c:v>0.98594116330077497</c:v>
                </c:pt>
                <c:pt idx="72349">
                  <c:v>0.98592402363155296</c:v>
                </c:pt>
                <c:pt idx="72350">
                  <c:v>0.98596094256535405</c:v>
                </c:pt>
                <c:pt idx="72351">
                  <c:v>0.98609262095584704</c:v>
                </c:pt>
                <c:pt idx="72352">
                  <c:v>0.98595522865442897</c:v>
                </c:pt>
                <c:pt idx="72353">
                  <c:v>0.98589936969874004</c:v>
                </c:pt>
                <c:pt idx="72354">
                  <c:v>0.98600325811237099</c:v>
                </c:pt>
                <c:pt idx="72355">
                  <c:v>0.986016750411987</c:v>
                </c:pt>
                <c:pt idx="72356">
                  <c:v>0.98598379058521002</c:v>
                </c:pt>
                <c:pt idx="72357">
                  <c:v>0.98596495186661204</c:v>
                </c:pt>
                <c:pt idx="72358">
                  <c:v>0.98602537007076396</c:v>
                </c:pt>
                <c:pt idx="72359">
                  <c:v>0.98597815607346995</c:v>
                </c:pt>
                <c:pt idx="72360">
                  <c:v>0.98594024163150495</c:v>
                </c:pt>
                <c:pt idx="72361">
                  <c:v>0.98595770045726805</c:v>
                </c:pt>
                <c:pt idx="72362">
                  <c:v>0.98595093168460402</c:v>
                </c:pt>
                <c:pt idx="72363">
                  <c:v>0.98597537385371703</c:v>
                </c:pt>
                <c:pt idx="72364">
                  <c:v>0.98599854770025397</c:v>
                </c:pt>
                <c:pt idx="72365">
                  <c:v>0.98607212689617796</c:v>
                </c:pt>
                <c:pt idx="72366">
                  <c:v>0.98593355009698103</c:v>
                </c:pt>
                <c:pt idx="72367">
                  <c:v>0.98583616737759505</c:v>
                </c:pt>
                <c:pt idx="72368">
                  <c:v>0.98604949961015298</c:v>
                </c:pt>
                <c:pt idx="72369">
                  <c:v>0.985952734084237</c:v>
                </c:pt>
                <c:pt idx="72370">
                  <c:v>0.98606913999790502</c:v>
                </c:pt>
                <c:pt idx="72371">
                  <c:v>0.98596481654606205</c:v>
                </c:pt>
                <c:pt idx="72372">
                  <c:v>0.98592191736221102</c:v>
                </c:pt>
                <c:pt idx="72373">
                  <c:v>0.98585866559047297</c:v>
                </c:pt>
                <c:pt idx="72374">
                  <c:v>0.98595212598291904</c:v>
                </c:pt>
                <c:pt idx="72375">
                  <c:v>0.98603023823925995</c:v>
                </c:pt>
                <c:pt idx="72376">
                  <c:v>0.98590315776239001</c:v>
                </c:pt>
                <c:pt idx="72377">
                  <c:v>0.985972257625923</c:v>
                </c:pt>
                <c:pt idx="72378">
                  <c:v>0.98587072237916895</c:v>
                </c:pt>
                <c:pt idx="72379">
                  <c:v>0.98608005292145195</c:v>
                </c:pt>
                <c:pt idx="72380">
                  <c:v>0.98593540718287298</c:v>
                </c:pt>
                <c:pt idx="72381">
                  <c:v>0.98613438538623999</c:v>
                </c:pt>
                <c:pt idx="72382">
                  <c:v>0.98602680375945295</c:v>
                </c:pt>
                <c:pt idx="72383">
                  <c:v>0.98593359059402297</c:v>
                </c:pt>
                <c:pt idx="72384">
                  <c:v>0.985988870194207</c:v>
                </c:pt>
                <c:pt idx="72385">
                  <c:v>0.98586648801078403</c:v>
                </c:pt>
                <c:pt idx="72386">
                  <c:v>0.98602537094034504</c:v>
                </c:pt>
                <c:pt idx="72387">
                  <c:v>0.985840578111986</c:v>
                </c:pt>
                <c:pt idx="72388">
                  <c:v>0.985909488064732</c:v>
                </c:pt>
                <c:pt idx="72389">
                  <c:v>0.98600163306938504</c:v>
                </c:pt>
                <c:pt idx="72390">
                  <c:v>0.98601805364403805</c:v>
                </c:pt>
                <c:pt idx="72391">
                  <c:v>0.98608831297848099</c:v>
                </c:pt>
                <c:pt idx="72392">
                  <c:v>0.98591268246592201</c:v>
                </c:pt>
                <c:pt idx="72393">
                  <c:v>0.98599229858256099</c:v>
                </c:pt>
                <c:pt idx="72394">
                  <c:v>0.98606256876070897</c:v>
                </c:pt>
                <c:pt idx="72395">
                  <c:v>0.98596671577837502</c:v>
                </c:pt>
                <c:pt idx="72396">
                  <c:v>0.98603097248106597</c:v>
                </c:pt>
                <c:pt idx="72397">
                  <c:v>0.98594555706500397</c:v>
                </c:pt>
                <c:pt idx="72398">
                  <c:v>0.986083881796749</c:v>
                </c:pt>
                <c:pt idx="72399">
                  <c:v>0.98586933142977395</c:v>
                </c:pt>
                <c:pt idx="72400">
                  <c:v>0.98601660702834404</c:v>
                </c:pt>
                <c:pt idx="72401">
                  <c:v>0.98595334024362002</c:v>
                </c:pt>
                <c:pt idx="72402">
                  <c:v>0.985904404857598</c:v>
                </c:pt>
                <c:pt idx="72403">
                  <c:v>0.98605852674488503</c:v>
                </c:pt>
                <c:pt idx="72404">
                  <c:v>0.98579401112077503</c:v>
                </c:pt>
                <c:pt idx="72405">
                  <c:v>0.98591629650469503</c:v>
                </c:pt>
                <c:pt idx="72406">
                  <c:v>0.98594337756854</c:v>
                </c:pt>
                <c:pt idx="72407">
                  <c:v>0.98597833819560099</c:v>
                </c:pt>
                <c:pt idx="72408">
                  <c:v>0.986017455189375</c:v>
                </c:pt>
                <c:pt idx="72409">
                  <c:v>0.98600837368352301</c:v>
                </c:pt>
                <c:pt idx="72410">
                  <c:v>0.98590941175309599</c:v>
                </c:pt>
                <c:pt idx="72411">
                  <c:v>0.98609455004195001</c:v>
                </c:pt>
                <c:pt idx="72412">
                  <c:v>0.98589860767858295</c:v>
                </c:pt>
                <c:pt idx="72413">
                  <c:v>0.98600726797701099</c:v>
                </c:pt>
                <c:pt idx="72414">
                  <c:v>0.98588251170115104</c:v>
                </c:pt>
                <c:pt idx="72415">
                  <c:v>0.985963540937706</c:v>
                </c:pt>
                <c:pt idx="72416">
                  <c:v>0.98587413816963099</c:v>
                </c:pt>
                <c:pt idx="72417">
                  <c:v>0.98593951258248902</c:v>
                </c:pt>
                <c:pt idx="72418">
                  <c:v>0.98592581181037497</c:v>
                </c:pt>
                <c:pt idx="72419">
                  <c:v>0.98610659601097805</c:v>
                </c:pt>
                <c:pt idx="72420">
                  <c:v>0.98586765062570703</c:v>
                </c:pt>
                <c:pt idx="72421">
                  <c:v>0.985988065613292</c:v>
                </c:pt>
                <c:pt idx="72422">
                  <c:v>0.98599682381890896</c:v>
                </c:pt>
                <c:pt idx="72423">
                  <c:v>0.98595176183647704</c:v>
                </c:pt>
                <c:pt idx="72424">
                  <c:v>0.98596488132821303</c:v>
                </c:pt>
                <c:pt idx="72425">
                  <c:v>0.98596739019914703</c:v>
                </c:pt>
                <c:pt idx="72426">
                  <c:v>0.98585538776682502</c:v>
                </c:pt>
                <c:pt idx="72427">
                  <c:v>0.98605051794616305</c:v>
                </c:pt>
                <c:pt idx="72428">
                  <c:v>0.985921081230555</c:v>
                </c:pt>
                <c:pt idx="72429">
                  <c:v>0.98606988972926601</c:v>
                </c:pt>
                <c:pt idx="72430">
                  <c:v>0.98590725475803498</c:v>
                </c:pt>
                <c:pt idx="72431">
                  <c:v>0.98594152169070204</c:v>
                </c:pt>
                <c:pt idx="72432">
                  <c:v>0.98591236868274701</c:v>
                </c:pt>
                <c:pt idx="72433">
                  <c:v>0.98592770976061395</c:v>
                </c:pt>
                <c:pt idx="72434">
                  <c:v>0.98609148759927301</c:v>
                </c:pt>
                <c:pt idx="72435">
                  <c:v>0.98581009344293602</c:v>
                </c:pt>
                <c:pt idx="72436">
                  <c:v>0.98604967423626899</c:v>
                </c:pt>
                <c:pt idx="72437">
                  <c:v>0.98601272382967897</c:v>
                </c:pt>
                <c:pt idx="72438">
                  <c:v>0.98599693663681898</c:v>
                </c:pt>
                <c:pt idx="72439">
                  <c:v>0.98592188944447101</c:v>
                </c:pt>
                <c:pt idx="72440">
                  <c:v>0.98610921336107304</c:v>
                </c:pt>
                <c:pt idx="72441">
                  <c:v>0.98606486145064798</c:v>
                </c:pt>
                <c:pt idx="72442">
                  <c:v>0.98585423068567901</c:v>
                </c:pt>
                <c:pt idx="72443">
                  <c:v>0.98587829382221903</c:v>
                </c:pt>
                <c:pt idx="72444">
                  <c:v>0.98596076474965999</c:v>
                </c:pt>
                <c:pt idx="72445">
                  <c:v>0.98596832773971699</c:v>
                </c:pt>
                <c:pt idx="72446">
                  <c:v>0.98588933474819695</c:v>
                </c:pt>
                <c:pt idx="72447">
                  <c:v>0.98602018128832503</c:v>
                </c:pt>
                <c:pt idx="72448">
                  <c:v>0.985928311019451</c:v>
                </c:pt>
                <c:pt idx="72449">
                  <c:v>0.98583081496569902</c:v>
                </c:pt>
                <c:pt idx="72450">
                  <c:v>0.985948503762616</c:v>
                </c:pt>
                <c:pt idx="72451">
                  <c:v>0.98590705193890704</c:v>
                </c:pt>
                <c:pt idx="72452">
                  <c:v>0.98603158282630998</c:v>
                </c:pt>
                <c:pt idx="72453">
                  <c:v>0.98584233045096903</c:v>
                </c:pt>
                <c:pt idx="72454">
                  <c:v>0.98599412452885504</c:v>
                </c:pt>
                <c:pt idx="72455">
                  <c:v>0.98594688477358805</c:v>
                </c:pt>
                <c:pt idx="72456">
                  <c:v>0.98596900824998901</c:v>
                </c:pt>
                <c:pt idx="72457">
                  <c:v>0.98597913470114695</c:v>
                </c:pt>
                <c:pt idx="72458">
                  <c:v>0.98602482697439398</c:v>
                </c:pt>
                <c:pt idx="72459">
                  <c:v>0.98599691637533304</c:v>
                </c:pt>
                <c:pt idx="72460">
                  <c:v>0.98596231999521999</c:v>
                </c:pt>
                <c:pt idx="72461">
                  <c:v>0.98597623873738005</c:v>
                </c:pt>
                <c:pt idx="72462">
                  <c:v>0.985836533971158</c:v>
                </c:pt>
                <c:pt idx="72463">
                  <c:v>0.98603329721333099</c:v>
                </c:pt>
                <c:pt idx="72464">
                  <c:v>0.98594448881642505</c:v>
                </c:pt>
                <c:pt idx="72465">
                  <c:v>0.98602058394960701</c:v>
                </c:pt>
                <c:pt idx="72466">
                  <c:v>0.98585764660494501</c:v>
                </c:pt>
                <c:pt idx="72467">
                  <c:v>0.98596743242595297</c:v>
                </c:pt>
                <c:pt idx="72468">
                  <c:v>0.98604974977566096</c:v>
                </c:pt>
                <c:pt idx="72469">
                  <c:v>0.98594107830574695</c:v>
                </c:pt>
                <c:pt idx="72470">
                  <c:v>0.98600520830294602</c:v>
                </c:pt>
                <c:pt idx="72471">
                  <c:v>0.98597891802326398</c:v>
                </c:pt>
                <c:pt idx="72472">
                  <c:v>0.98602102579748696</c:v>
                </c:pt>
                <c:pt idx="72473">
                  <c:v>0.98604456328141499</c:v>
                </c:pt>
                <c:pt idx="72474">
                  <c:v>0.98600612374470598</c:v>
                </c:pt>
                <c:pt idx="72475">
                  <c:v>0.98603660324897002</c:v>
                </c:pt>
                <c:pt idx="72476">
                  <c:v>0.98604063104914796</c:v>
                </c:pt>
                <c:pt idx="72477">
                  <c:v>0.98588612046150603</c:v>
                </c:pt>
                <c:pt idx="72478">
                  <c:v>0.98598385743111705</c:v>
                </c:pt>
                <c:pt idx="72479">
                  <c:v>0.98585526171590798</c:v>
                </c:pt>
                <c:pt idx="72480">
                  <c:v>0.98588382399848695</c:v>
                </c:pt>
                <c:pt idx="72481">
                  <c:v>0.98601848119712998</c:v>
                </c:pt>
                <c:pt idx="72482">
                  <c:v>0.98597948473669506</c:v>
                </c:pt>
                <c:pt idx="72483">
                  <c:v>0.98598934946928996</c:v>
                </c:pt>
                <c:pt idx="72484">
                  <c:v>0.98591419669897895</c:v>
                </c:pt>
                <c:pt idx="72485">
                  <c:v>0.98592515964467697</c:v>
                </c:pt>
                <c:pt idx="72486">
                  <c:v>0.98597366025800803</c:v>
                </c:pt>
                <c:pt idx="72487">
                  <c:v>0.98592547649342099</c:v>
                </c:pt>
                <c:pt idx="72488">
                  <c:v>0.98599068127351297</c:v>
                </c:pt>
                <c:pt idx="72489">
                  <c:v>0.98596617756480998</c:v>
                </c:pt>
                <c:pt idx="72490">
                  <c:v>0.98590564473734499</c:v>
                </c:pt>
                <c:pt idx="72491">
                  <c:v>0.98606508050820396</c:v>
                </c:pt>
                <c:pt idx="72492">
                  <c:v>0.98584377368262099</c:v>
                </c:pt>
                <c:pt idx="72493">
                  <c:v>0.98604653813633902</c:v>
                </c:pt>
                <c:pt idx="72494">
                  <c:v>0.98586148197817303</c:v>
                </c:pt>
                <c:pt idx="72495">
                  <c:v>0.98596789305370702</c:v>
                </c:pt>
                <c:pt idx="72496">
                  <c:v>0.98594544521722205</c:v>
                </c:pt>
                <c:pt idx="72497">
                  <c:v>0.98596523885927101</c:v>
                </c:pt>
                <c:pt idx="72498">
                  <c:v>0.98591486144117901</c:v>
                </c:pt>
                <c:pt idx="72499">
                  <c:v>0.98593640548339101</c:v>
                </c:pt>
                <c:pt idx="72500">
                  <c:v>0.98602434172838505</c:v>
                </c:pt>
                <c:pt idx="72501">
                  <c:v>0.98588769440087698</c:v>
                </c:pt>
                <c:pt idx="72502">
                  <c:v>0.98607720379391295</c:v>
                </c:pt>
                <c:pt idx="72503">
                  <c:v>0.98587079871982097</c:v>
                </c:pt>
                <c:pt idx="72504">
                  <c:v>0.98607827303990903</c:v>
                </c:pt>
                <c:pt idx="72505">
                  <c:v>0.98592513902935397</c:v>
                </c:pt>
                <c:pt idx="72506">
                  <c:v>0.986069070517548</c:v>
                </c:pt>
                <c:pt idx="72507">
                  <c:v>0.98591254759744296</c:v>
                </c:pt>
                <c:pt idx="72508">
                  <c:v>0.98598454325740204</c:v>
                </c:pt>
                <c:pt idx="72509">
                  <c:v>0.98611155138491102</c:v>
                </c:pt>
                <c:pt idx="72510">
                  <c:v>0.98588904076054495</c:v>
                </c:pt>
                <c:pt idx="72511">
                  <c:v>0.98600258131809704</c:v>
                </c:pt>
                <c:pt idx="72512">
                  <c:v>0.98592330749466595</c:v>
                </c:pt>
                <c:pt idx="72513">
                  <c:v>0.98607014501933798</c:v>
                </c:pt>
                <c:pt idx="72514">
                  <c:v>0.98598955902646601</c:v>
                </c:pt>
                <c:pt idx="72515">
                  <c:v>0.98597376101116196</c:v>
                </c:pt>
                <c:pt idx="72516">
                  <c:v>0.98590060768628096</c:v>
                </c:pt>
                <c:pt idx="72517">
                  <c:v>0.98595525524265004</c:v>
                </c:pt>
                <c:pt idx="72518">
                  <c:v>0.98595912381377504</c:v>
                </c:pt>
                <c:pt idx="72519">
                  <c:v>0.98596057068729104</c:v>
                </c:pt>
                <c:pt idx="72520">
                  <c:v>0.98596984748003902</c:v>
                </c:pt>
                <c:pt idx="72521">
                  <c:v>0.98585408588534795</c:v>
                </c:pt>
                <c:pt idx="72522">
                  <c:v>0.98604453623187205</c:v>
                </c:pt>
                <c:pt idx="72523">
                  <c:v>0.98587878572807297</c:v>
                </c:pt>
                <c:pt idx="72524">
                  <c:v>0.985956668962509</c:v>
                </c:pt>
                <c:pt idx="72525">
                  <c:v>0.98589904516650395</c:v>
                </c:pt>
                <c:pt idx="72526">
                  <c:v>0.98605327017696498</c:v>
                </c:pt>
                <c:pt idx="72527">
                  <c:v>0.98593808411429995</c:v>
                </c:pt>
                <c:pt idx="72528">
                  <c:v>0.98600066462980795</c:v>
                </c:pt>
                <c:pt idx="72529">
                  <c:v>0.98592115823000204</c:v>
                </c:pt>
                <c:pt idx="72530">
                  <c:v>0.985911397590432</c:v>
                </c:pt>
                <c:pt idx="72531">
                  <c:v>0.98578656526498498</c:v>
                </c:pt>
                <c:pt idx="72532">
                  <c:v>0.98597902935453796</c:v>
                </c:pt>
                <c:pt idx="72533">
                  <c:v>0.98590911929994496</c:v>
                </c:pt>
                <c:pt idx="72534">
                  <c:v>0.986010802636063</c:v>
                </c:pt>
                <c:pt idx="72535">
                  <c:v>0.98592138853239497</c:v>
                </c:pt>
                <c:pt idx="72536">
                  <c:v>0.98599610535702198</c:v>
                </c:pt>
                <c:pt idx="72537">
                  <c:v>0.98606126527762095</c:v>
                </c:pt>
                <c:pt idx="72538">
                  <c:v>0.98592352272224604</c:v>
                </c:pt>
                <c:pt idx="72539">
                  <c:v>0.98600285887828598</c:v>
                </c:pt>
                <c:pt idx="72540">
                  <c:v>0.98603844083346504</c:v>
                </c:pt>
                <c:pt idx="72541">
                  <c:v>0.98601384245491797</c:v>
                </c:pt>
                <c:pt idx="72542">
                  <c:v>0.98597503659333596</c:v>
                </c:pt>
                <c:pt idx="72543">
                  <c:v>0.98598315356427002</c:v>
                </c:pt>
                <c:pt idx="72544">
                  <c:v>0.98600596877709701</c:v>
                </c:pt>
                <c:pt idx="72545">
                  <c:v>0.985947877643915</c:v>
                </c:pt>
                <c:pt idx="72546">
                  <c:v>0.98604976196418803</c:v>
                </c:pt>
                <c:pt idx="72547">
                  <c:v>0.986044799110675</c:v>
                </c:pt>
                <c:pt idx="72548">
                  <c:v>0.98588199453312197</c:v>
                </c:pt>
                <c:pt idx="72549">
                  <c:v>0.98609341929900096</c:v>
                </c:pt>
                <c:pt idx="72550">
                  <c:v>0.98596730402523203</c:v>
                </c:pt>
                <c:pt idx="72551">
                  <c:v>0.98594536391926901</c:v>
                </c:pt>
                <c:pt idx="72552">
                  <c:v>0.985871111298119</c:v>
                </c:pt>
                <c:pt idx="72553">
                  <c:v>0.98599542855077205</c:v>
                </c:pt>
                <c:pt idx="72554">
                  <c:v>0.98600905190148702</c:v>
                </c:pt>
                <c:pt idx="72555">
                  <c:v>0.98606417648279998</c:v>
                </c:pt>
                <c:pt idx="72556">
                  <c:v>0.98599371747140496</c:v>
                </c:pt>
                <c:pt idx="72557">
                  <c:v>0.98598138162226401</c:v>
                </c:pt>
                <c:pt idx="72558">
                  <c:v>0.98591869430996404</c:v>
                </c:pt>
                <c:pt idx="72559">
                  <c:v>0.98603040106995199</c:v>
                </c:pt>
                <c:pt idx="72560">
                  <c:v>0.985990192560108</c:v>
                </c:pt>
                <c:pt idx="72561">
                  <c:v>0.98602828654432795</c:v>
                </c:pt>
                <c:pt idx="72562">
                  <c:v>0.98591897016686203</c:v>
                </c:pt>
                <c:pt idx="72563">
                  <c:v>0.98601429362752802</c:v>
                </c:pt>
                <c:pt idx="72564">
                  <c:v>0.98590552039207602</c:v>
                </c:pt>
                <c:pt idx="72565">
                  <c:v>0.985829305216119</c:v>
                </c:pt>
                <c:pt idx="72566">
                  <c:v>0.98595718367465202</c:v>
                </c:pt>
                <c:pt idx="72567">
                  <c:v>0.98595200000511396</c:v>
                </c:pt>
                <c:pt idx="72568">
                  <c:v>0.98588252494470596</c:v>
                </c:pt>
                <c:pt idx="72569">
                  <c:v>0.986095066633771</c:v>
                </c:pt>
                <c:pt idx="72570">
                  <c:v>0.98606801539606403</c:v>
                </c:pt>
                <c:pt idx="72571">
                  <c:v>0.98593741741671503</c:v>
                </c:pt>
                <c:pt idx="72572">
                  <c:v>0.98599599697896001</c:v>
                </c:pt>
                <c:pt idx="72573">
                  <c:v>0.98594092622830498</c:v>
                </c:pt>
                <c:pt idx="72574">
                  <c:v>0.98604766482039097</c:v>
                </c:pt>
                <c:pt idx="72575">
                  <c:v>0.98609422597322105</c:v>
                </c:pt>
                <c:pt idx="72576">
                  <c:v>0.98594055018193405</c:v>
                </c:pt>
                <c:pt idx="72577">
                  <c:v>0.98602311228540196</c:v>
                </c:pt>
                <c:pt idx="72578">
                  <c:v>0.985890397818457</c:v>
                </c:pt>
                <c:pt idx="72579">
                  <c:v>0.98602915025909799</c:v>
                </c:pt>
                <c:pt idx="72580">
                  <c:v>0.985958291312512</c:v>
                </c:pt>
                <c:pt idx="72581">
                  <c:v>0.98602966949590098</c:v>
                </c:pt>
                <c:pt idx="72582">
                  <c:v>0.98585578432996801</c:v>
                </c:pt>
                <c:pt idx="72583">
                  <c:v>0.98598388744985299</c:v>
                </c:pt>
                <c:pt idx="72584">
                  <c:v>0.98591854241850996</c:v>
                </c:pt>
                <c:pt idx="72585">
                  <c:v>0.98589218760069197</c:v>
                </c:pt>
                <c:pt idx="72586">
                  <c:v>0.98588924679673096</c:v>
                </c:pt>
                <c:pt idx="72587">
                  <c:v>0.98594176089032903</c:v>
                </c:pt>
                <c:pt idx="72588">
                  <c:v>0.98593834760369903</c:v>
                </c:pt>
                <c:pt idx="72589">
                  <c:v>0.98591644375677201</c:v>
                </c:pt>
                <c:pt idx="72590">
                  <c:v>0.98596656307892605</c:v>
                </c:pt>
                <c:pt idx="72591">
                  <c:v>0.98586495637925198</c:v>
                </c:pt>
                <c:pt idx="72592">
                  <c:v>0.98588183549508102</c:v>
                </c:pt>
                <c:pt idx="72593">
                  <c:v>0.985910084187961</c:v>
                </c:pt>
                <c:pt idx="72594">
                  <c:v>0.98603786681164995</c:v>
                </c:pt>
                <c:pt idx="72595">
                  <c:v>0.985882112974929</c:v>
                </c:pt>
                <c:pt idx="72596">
                  <c:v>0.98598759267329195</c:v>
                </c:pt>
                <c:pt idx="72597">
                  <c:v>0.98592923340252803</c:v>
                </c:pt>
                <c:pt idx="72598">
                  <c:v>0.98590478906077705</c:v>
                </c:pt>
                <c:pt idx="72599">
                  <c:v>0.98591510634281099</c:v>
                </c:pt>
                <c:pt idx="72600">
                  <c:v>0.98597834620213998</c:v>
                </c:pt>
                <c:pt idx="72601">
                  <c:v>0.98609450444176405</c:v>
                </c:pt>
                <c:pt idx="72602">
                  <c:v>0.98592280693377399</c:v>
                </c:pt>
                <c:pt idx="72603">
                  <c:v>0.98595827894433596</c:v>
                </c:pt>
                <c:pt idx="72604">
                  <c:v>0.98607241857862504</c:v>
                </c:pt>
                <c:pt idx="72605">
                  <c:v>0.98600742374183303</c:v>
                </c:pt>
                <c:pt idx="72606">
                  <c:v>0.985886337115356</c:v>
                </c:pt>
                <c:pt idx="72607">
                  <c:v>0.986009153200334</c:v>
                </c:pt>
                <c:pt idx="72608">
                  <c:v>0.98593782718920298</c:v>
                </c:pt>
                <c:pt idx="72609">
                  <c:v>0.98599791017727201</c:v>
                </c:pt>
                <c:pt idx="72610">
                  <c:v>0.98589519030057104</c:v>
                </c:pt>
                <c:pt idx="72611">
                  <c:v>0.98603295678321401</c:v>
                </c:pt>
                <c:pt idx="72612">
                  <c:v>0.98598088381478199</c:v>
                </c:pt>
                <c:pt idx="72613">
                  <c:v>0.98602496605294099</c:v>
                </c:pt>
                <c:pt idx="72614">
                  <c:v>0.98595348520582005</c:v>
                </c:pt>
                <c:pt idx="72615">
                  <c:v>0.98598980070648301</c:v>
                </c:pt>
                <c:pt idx="72616">
                  <c:v>0.98606949298464597</c:v>
                </c:pt>
                <c:pt idx="72617">
                  <c:v>0.985953051668501</c:v>
                </c:pt>
                <c:pt idx="72618">
                  <c:v>0.98600125807843997</c:v>
                </c:pt>
                <c:pt idx="72619">
                  <c:v>0.98590189391684802</c:v>
                </c:pt>
                <c:pt idx="72620">
                  <c:v>0.98594459127219303</c:v>
                </c:pt>
                <c:pt idx="72621">
                  <c:v>0.98596440681103203</c:v>
                </c:pt>
                <c:pt idx="72622">
                  <c:v>0.98588538243814405</c:v>
                </c:pt>
                <c:pt idx="72623">
                  <c:v>0.98592573160795904</c:v>
                </c:pt>
                <c:pt idx="72624">
                  <c:v>0.98598681910397601</c:v>
                </c:pt>
                <c:pt idx="72625">
                  <c:v>0.98595893094832299</c:v>
                </c:pt>
                <c:pt idx="72626">
                  <c:v>0.98601841916632005</c:v>
                </c:pt>
                <c:pt idx="72627">
                  <c:v>0.98584745963602005</c:v>
                </c:pt>
                <c:pt idx="72628">
                  <c:v>0.98595952889685301</c:v>
                </c:pt>
                <c:pt idx="72629">
                  <c:v>0.98599708574434697</c:v>
                </c:pt>
                <c:pt idx="72630">
                  <c:v>0.98609765241515002</c:v>
                </c:pt>
                <c:pt idx="72631">
                  <c:v>0.98588610802283805</c:v>
                </c:pt>
                <c:pt idx="72632">
                  <c:v>0.98598619586604697</c:v>
                </c:pt>
                <c:pt idx="72633">
                  <c:v>0.98595162801569902</c:v>
                </c:pt>
                <c:pt idx="72634">
                  <c:v>0.98609609047499402</c:v>
                </c:pt>
                <c:pt idx="72635">
                  <c:v>0.98605989321260901</c:v>
                </c:pt>
                <c:pt idx="72636">
                  <c:v>0.98592963627443897</c:v>
                </c:pt>
                <c:pt idx="72637">
                  <c:v>0.98596289147157801</c:v>
                </c:pt>
                <c:pt idx="72638">
                  <c:v>0.986014741338194</c:v>
                </c:pt>
                <c:pt idx="72639">
                  <c:v>0.98586696274226704</c:v>
                </c:pt>
                <c:pt idx="72640">
                  <c:v>0.98604140101850601</c:v>
                </c:pt>
                <c:pt idx="72641">
                  <c:v>0.98607989477053004</c:v>
                </c:pt>
                <c:pt idx="72642">
                  <c:v>0.98601354533549002</c:v>
                </c:pt>
                <c:pt idx="72643">
                  <c:v>0.98599061656310905</c:v>
                </c:pt>
                <c:pt idx="72644">
                  <c:v>0.98602707849298898</c:v>
                </c:pt>
                <c:pt idx="72645">
                  <c:v>0.98594729641363998</c:v>
                </c:pt>
                <c:pt idx="72646">
                  <c:v>0.98609452512681695</c:v>
                </c:pt>
                <c:pt idx="72647">
                  <c:v>0.98592282258825703</c:v>
                </c:pt>
                <c:pt idx="72648">
                  <c:v>0.986086836416037</c:v>
                </c:pt>
                <c:pt idx="72649">
                  <c:v>0.98596986630569095</c:v>
                </c:pt>
                <c:pt idx="72650">
                  <c:v>0.985985700467362</c:v>
                </c:pt>
                <c:pt idx="72651">
                  <c:v>0.98600949577728203</c:v>
                </c:pt>
                <c:pt idx="72652">
                  <c:v>0.98584679103258599</c:v>
                </c:pt>
                <c:pt idx="72653">
                  <c:v>0.98586754173092705</c:v>
                </c:pt>
                <c:pt idx="72654">
                  <c:v>0.98590896538795902</c:v>
                </c:pt>
                <c:pt idx="72655">
                  <c:v>0.98592047824689799</c:v>
                </c:pt>
                <c:pt idx="72656">
                  <c:v>0.98598533806549904</c:v>
                </c:pt>
                <c:pt idx="72657">
                  <c:v>0.98587049771908797</c:v>
                </c:pt>
                <c:pt idx="72658">
                  <c:v>0.98590781535282801</c:v>
                </c:pt>
                <c:pt idx="72659">
                  <c:v>0.98585363797701497</c:v>
                </c:pt>
                <c:pt idx="72660">
                  <c:v>0.986004593856741</c:v>
                </c:pt>
                <c:pt idx="72661">
                  <c:v>0.98601609354255704</c:v>
                </c:pt>
                <c:pt idx="72662">
                  <c:v>0.98602853032354798</c:v>
                </c:pt>
                <c:pt idx="72663">
                  <c:v>0.98595361486355704</c:v>
                </c:pt>
                <c:pt idx="72664">
                  <c:v>0.98596240159010096</c:v>
                </c:pt>
                <c:pt idx="72665">
                  <c:v>0.98590436284328797</c:v>
                </c:pt>
                <c:pt idx="72666">
                  <c:v>0.98602685083670305</c:v>
                </c:pt>
                <c:pt idx="72667">
                  <c:v>0.98597493221920796</c:v>
                </c:pt>
                <c:pt idx="72668">
                  <c:v>0.98596085190761196</c:v>
                </c:pt>
                <c:pt idx="72669">
                  <c:v>0.98606591006061395</c:v>
                </c:pt>
                <c:pt idx="72670">
                  <c:v>0.98598006496325696</c:v>
                </c:pt>
                <c:pt idx="72671">
                  <c:v>0.98598808690324402</c:v>
                </c:pt>
                <c:pt idx="72672">
                  <c:v>0.98590106601897998</c:v>
                </c:pt>
                <c:pt idx="72673">
                  <c:v>0.985865084329138</c:v>
                </c:pt>
                <c:pt idx="72674">
                  <c:v>0.98596493847590905</c:v>
                </c:pt>
                <c:pt idx="72675">
                  <c:v>0.98592029177674601</c:v>
                </c:pt>
                <c:pt idx="72676">
                  <c:v>0.98597740721562399</c:v>
                </c:pt>
                <c:pt idx="72677">
                  <c:v>0.98598653099157696</c:v>
                </c:pt>
                <c:pt idx="72678">
                  <c:v>0.98595178123698402</c:v>
                </c:pt>
                <c:pt idx="72679">
                  <c:v>0.98602552026953505</c:v>
                </c:pt>
                <c:pt idx="72680">
                  <c:v>0.98595295915789105</c:v>
                </c:pt>
                <c:pt idx="72681">
                  <c:v>0.986062090109319</c:v>
                </c:pt>
                <c:pt idx="72682">
                  <c:v>0.98596948546545304</c:v>
                </c:pt>
                <c:pt idx="72683">
                  <c:v>0.98596657841743796</c:v>
                </c:pt>
                <c:pt idx="72684">
                  <c:v>0.98591819612226195</c:v>
                </c:pt>
                <c:pt idx="72685">
                  <c:v>0.98599549821565702</c:v>
                </c:pt>
                <c:pt idx="72686">
                  <c:v>0.98588420256910803</c:v>
                </c:pt>
                <c:pt idx="72687">
                  <c:v>0.98597784820747703</c:v>
                </c:pt>
                <c:pt idx="72688">
                  <c:v>0.98594814007992104</c:v>
                </c:pt>
                <c:pt idx="72689">
                  <c:v>0.98599362117066103</c:v>
                </c:pt>
                <c:pt idx="72690">
                  <c:v>0.98592368145745901</c:v>
                </c:pt>
                <c:pt idx="72691">
                  <c:v>0.98609884482756205</c:v>
                </c:pt>
                <c:pt idx="72692">
                  <c:v>0.98597428684050903</c:v>
                </c:pt>
                <c:pt idx="72693">
                  <c:v>0.98598226547621304</c:v>
                </c:pt>
                <c:pt idx="72694">
                  <c:v>0.98600195073299701</c:v>
                </c:pt>
                <c:pt idx="72695">
                  <c:v>0.98600925963253405</c:v>
                </c:pt>
                <c:pt idx="72696">
                  <c:v>0.98598199410634402</c:v>
                </c:pt>
                <c:pt idx="72697">
                  <c:v>0.98587598157678502</c:v>
                </c:pt>
                <c:pt idx="72698">
                  <c:v>0.98604009768497902</c:v>
                </c:pt>
                <c:pt idx="72699">
                  <c:v>0.98587430000679499</c:v>
                </c:pt>
                <c:pt idx="72700">
                  <c:v>0.98596369482729795</c:v>
                </c:pt>
                <c:pt idx="72701">
                  <c:v>0.98600637009240899</c:v>
                </c:pt>
                <c:pt idx="72702">
                  <c:v>0.98597199795043</c:v>
                </c:pt>
                <c:pt idx="72703">
                  <c:v>0.98600644164767903</c:v>
                </c:pt>
                <c:pt idx="72704">
                  <c:v>0.98594585666329904</c:v>
                </c:pt>
                <c:pt idx="72705">
                  <c:v>0.98586617771002705</c:v>
                </c:pt>
                <c:pt idx="72706">
                  <c:v>0.986013850725172</c:v>
                </c:pt>
                <c:pt idx="72707">
                  <c:v>0.98602805039035302</c:v>
                </c:pt>
                <c:pt idx="72708">
                  <c:v>0.98606144040641797</c:v>
                </c:pt>
                <c:pt idx="72709">
                  <c:v>0.986018193569693</c:v>
                </c:pt>
                <c:pt idx="72710">
                  <c:v>0.98594150096186695</c:v>
                </c:pt>
                <c:pt idx="72711">
                  <c:v>0.98601828059433405</c:v>
                </c:pt>
                <c:pt idx="72712">
                  <c:v>0.98599517607505904</c:v>
                </c:pt>
                <c:pt idx="72713">
                  <c:v>0.98592652558282901</c:v>
                </c:pt>
                <c:pt idx="72714">
                  <c:v>0.98592886996762097</c:v>
                </c:pt>
                <c:pt idx="72715">
                  <c:v>0.98592145043817403</c:v>
                </c:pt>
                <c:pt idx="72716">
                  <c:v>0.98595307623682304</c:v>
                </c:pt>
                <c:pt idx="72717">
                  <c:v>0.98604675061112501</c:v>
                </c:pt>
                <c:pt idx="72718">
                  <c:v>0.98590044427273205</c:v>
                </c:pt>
                <c:pt idx="72719">
                  <c:v>0.98586579461707002</c:v>
                </c:pt>
                <c:pt idx="72720">
                  <c:v>0.98602375275404397</c:v>
                </c:pt>
                <c:pt idx="72721">
                  <c:v>0.98603898633507503</c:v>
                </c:pt>
                <c:pt idx="72722">
                  <c:v>0.98594787094198599</c:v>
                </c:pt>
                <c:pt idx="72723">
                  <c:v>0.98596554827782701</c:v>
                </c:pt>
                <c:pt idx="72724">
                  <c:v>0.98590864589466498</c:v>
                </c:pt>
                <c:pt idx="72725">
                  <c:v>0.98593409602821103</c:v>
                </c:pt>
                <c:pt idx="72726">
                  <c:v>0.98593853276968701</c:v>
                </c:pt>
                <c:pt idx="72727">
                  <c:v>0.98597360283959001</c:v>
                </c:pt>
                <c:pt idx="72728">
                  <c:v>0.98586911823048895</c:v>
                </c:pt>
                <c:pt idx="72729">
                  <c:v>0.98602975470599996</c:v>
                </c:pt>
                <c:pt idx="72730">
                  <c:v>0.98591108532911598</c:v>
                </c:pt>
                <c:pt idx="72731">
                  <c:v>0.98601722727404295</c:v>
                </c:pt>
                <c:pt idx="72732">
                  <c:v>0.98600279688070103</c:v>
                </c:pt>
                <c:pt idx="72733">
                  <c:v>0.98606172856082397</c:v>
                </c:pt>
                <c:pt idx="72734">
                  <c:v>0.98602020746868002</c:v>
                </c:pt>
                <c:pt idx="72735">
                  <c:v>0.985893933431083</c:v>
                </c:pt>
                <c:pt idx="72736">
                  <c:v>0.98597013050474203</c:v>
                </c:pt>
                <c:pt idx="72737">
                  <c:v>0.98590444465822802</c:v>
                </c:pt>
                <c:pt idx="72738">
                  <c:v>0.98605367459444004</c:v>
                </c:pt>
                <c:pt idx="72739">
                  <c:v>0.985955316550987</c:v>
                </c:pt>
                <c:pt idx="72740">
                  <c:v>0.98607441520056505</c:v>
                </c:pt>
                <c:pt idx="72741">
                  <c:v>0.98591852780733702</c:v>
                </c:pt>
                <c:pt idx="72742">
                  <c:v>0.98594978766377595</c:v>
                </c:pt>
                <c:pt idx="72743">
                  <c:v>0.98583287703636202</c:v>
                </c:pt>
                <c:pt idx="72744">
                  <c:v>0.98601409455550604</c:v>
                </c:pt>
                <c:pt idx="72745">
                  <c:v>0.985967948921599</c:v>
                </c:pt>
                <c:pt idx="72746">
                  <c:v>0.986057718247625</c:v>
                </c:pt>
                <c:pt idx="72747">
                  <c:v>0.98591821545237102</c:v>
                </c:pt>
                <c:pt idx="72748">
                  <c:v>0.98601038265992902</c:v>
                </c:pt>
                <c:pt idx="72749">
                  <c:v>0.98604517716311901</c:v>
                </c:pt>
                <c:pt idx="72750">
                  <c:v>0.98598692463998305</c:v>
                </c:pt>
                <c:pt idx="72751">
                  <c:v>0.98597442105225597</c:v>
                </c:pt>
                <c:pt idx="72752">
                  <c:v>0.98592393604393802</c:v>
                </c:pt>
                <c:pt idx="72753">
                  <c:v>0.985943380498153</c:v>
                </c:pt>
                <c:pt idx="72754">
                  <c:v>0.98590789720693495</c:v>
                </c:pt>
                <c:pt idx="72755">
                  <c:v>0.98596700530531001</c:v>
                </c:pt>
                <c:pt idx="72756">
                  <c:v>0.98607422955104695</c:v>
                </c:pt>
                <c:pt idx="72757">
                  <c:v>0.985964423846039</c:v>
                </c:pt>
                <c:pt idx="72758">
                  <c:v>0.98589994289313798</c:v>
                </c:pt>
                <c:pt idx="72759">
                  <c:v>0.98588394757591302</c:v>
                </c:pt>
                <c:pt idx="72760">
                  <c:v>0.98601375489376997</c:v>
                </c:pt>
                <c:pt idx="72761">
                  <c:v>0.98592691228505802</c:v>
                </c:pt>
                <c:pt idx="72762">
                  <c:v>0.98596309884828504</c:v>
                </c:pt>
                <c:pt idx="72763">
                  <c:v>0.98601039333388196</c:v>
                </c:pt>
                <c:pt idx="72764">
                  <c:v>0.98599001467433101</c:v>
                </c:pt>
                <c:pt idx="72765">
                  <c:v>0.98598444195618296</c:v>
                </c:pt>
                <c:pt idx="72766">
                  <c:v>0.98594410879707095</c:v>
                </c:pt>
                <c:pt idx="72767">
                  <c:v>0.98589616668331304</c:v>
                </c:pt>
                <c:pt idx="72768">
                  <c:v>0.98601379681121903</c:v>
                </c:pt>
                <c:pt idx="72769">
                  <c:v>0.98603192416588703</c:v>
                </c:pt>
                <c:pt idx="72770">
                  <c:v>0.98602053845779702</c:v>
                </c:pt>
                <c:pt idx="72771">
                  <c:v>0.98605550162468003</c:v>
                </c:pt>
                <c:pt idx="72772">
                  <c:v>0.98586872541841097</c:v>
                </c:pt>
                <c:pt idx="72773">
                  <c:v>0.98602853238135302</c:v>
                </c:pt>
                <c:pt idx="72774">
                  <c:v>0.98583073368101004</c:v>
                </c:pt>
                <c:pt idx="72775">
                  <c:v>0.985960627977434</c:v>
                </c:pt>
                <c:pt idx="72776">
                  <c:v>0.98602758542913305</c:v>
                </c:pt>
                <c:pt idx="72777">
                  <c:v>0.98607116823390994</c:v>
                </c:pt>
                <c:pt idx="72778">
                  <c:v>0.98594412226886496</c:v>
                </c:pt>
                <c:pt idx="72779">
                  <c:v>0.986043560471911</c:v>
                </c:pt>
                <c:pt idx="72780">
                  <c:v>0.98594398082769896</c:v>
                </c:pt>
                <c:pt idx="72781">
                  <c:v>0.98602670746026799</c:v>
                </c:pt>
                <c:pt idx="72782">
                  <c:v>0.98601177192357703</c:v>
                </c:pt>
                <c:pt idx="72783">
                  <c:v>0.98606768368420095</c:v>
                </c:pt>
                <c:pt idx="72784">
                  <c:v>0.98596205640128898</c:v>
                </c:pt>
                <c:pt idx="72785">
                  <c:v>0.98601939448794995</c:v>
                </c:pt>
                <c:pt idx="72786">
                  <c:v>0.98595630274756796</c:v>
                </c:pt>
                <c:pt idx="72787">
                  <c:v>0.98595381769290402</c:v>
                </c:pt>
                <c:pt idx="72788">
                  <c:v>0.98590850051177703</c:v>
                </c:pt>
                <c:pt idx="72789">
                  <c:v>0.98593456216097797</c:v>
                </c:pt>
                <c:pt idx="72790">
                  <c:v>0.98596201698920605</c:v>
                </c:pt>
                <c:pt idx="72791">
                  <c:v>0.98596764229049405</c:v>
                </c:pt>
                <c:pt idx="72792">
                  <c:v>0.98593992319108203</c:v>
                </c:pt>
                <c:pt idx="72793">
                  <c:v>0.98600320290461896</c:v>
                </c:pt>
                <c:pt idx="72794">
                  <c:v>0.985851765332321</c:v>
                </c:pt>
                <c:pt idx="72795">
                  <c:v>0.98602384172728397</c:v>
                </c:pt>
                <c:pt idx="72796">
                  <c:v>0.98603199072566305</c:v>
                </c:pt>
                <c:pt idx="72797">
                  <c:v>0.98599536590209602</c:v>
                </c:pt>
                <c:pt idx="72798">
                  <c:v>0.98595433513457698</c:v>
                </c:pt>
                <c:pt idx="72799">
                  <c:v>0.98602175252084701</c:v>
                </c:pt>
                <c:pt idx="72800">
                  <c:v>0.98605223464732195</c:v>
                </c:pt>
                <c:pt idx="72801">
                  <c:v>0.98600534084186198</c:v>
                </c:pt>
                <c:pt idx="72802">
                  <c:v>0.98598756254721998</c:v>
                </c:pt>
                <c:pt idx="72803">
                  <c:v>0.985901207137304</c:v>
                </c:pt>
                <c:pt idx="72804">
                  <c:v>0.98598612828544596</c:v>
                </c:pt>
                <c:pt idx="72805">
                  <c:v>0.98589400520466197</c:v>
                </c:pt>
                <c:pt idx="72806">
                  <c:v>0.98590172156064804</c:v>
                </c:pt>
                <c:pt idx="72807">
                  <c:v>0.98589005475644997</c:v>
                </c:pt>
                <c:pt idx="72808">
                  <c:v>0.98589933778126104</c:v>
                </c:pt>
                <c:pt idx="72809">
                  <c:v>0.98599684616225303</c:v>
                </c:pt>
                <c:pt idx="72810">
                  <c:v>0.98601451290497599</c:v>
                </c:pt>
                <c:pt idx="72811">
                  <c:v>0.98586106201521195</c:v>
                </c:pt>
                <c:pt idx="72812">
                  <c:v>0.98596177247816097</c:v>
                </c:pt>
                <c:pt idx="72813">
                  <c:v>0.98587725807703797</c:v>
                </c:pt>
                <c:pt idx="72814">
                  <c:v>0.98599452513766805</c:v>
                </c:pt>
                <c:pt idx="72815">
                  <c:v>0.98595902769352595</c:v>
                </c:pt>
                <c:pt idx="72816">
                  <c:v>0.98596765249597496</c:v>
                </c:pt>
                <c:pt idx="72817">
                  <c:v>0.98607062132724799</c:v>
                </c:pt>
                <c:pt idx="72818">
                  <c:v>0.98599117846330597</c:v>
                </c:pt>
                <c:pt idx="72819">
                  <c:v>0.986034478951898</c:v>
                </c:pt>
                <c:pt idx="72820">
                  <c:v>0.98589493350759205</c:v>
                </c:pt>
                <c:pt idx="72821">
                  <c:v>0.98591078707144197</c:v>
                </c:pt>
                <c:pt idx="72822">
                  <c:v>0.98585395978822699</c:v>
                </c:pt>
                <c:pt idx="72823">
                  <c:v>0.98599952088603504</c:v>
                </c:pt>
                <c:pt idx="72824">
                  <c:v>0.98599958067465998</c:v>
                </c:pt>
                <c:pt idx="72825">
                  <c:v>0.98603529581391902</c:v>
                </c:pt>
                <c:pt idx="72826">
                  <c:v>0.98592348346951297</c:v>
                </c:pt>
                <c:pt idx="72827">
                  <c:v>0.98593127230847499</c:v>
                </c:pt>
                <c:pt idx="72828">
                  <c:v>0.98584534475241403</c:v>
                </c:pt>
                <c:pt idx="72829">
                  <c:v>0.98596019525670497</c:v>
                </c:pt>
                <c:pt idx="72830">
                  <c:v>0.98596061835507898</c:v>
                </c:pt>
                <c:pt idx="72831">
                  <c:v>0.98597838006928296</c:v>
                </c:pt>
                <c:pt idx="72832">
                  <c:v>0.98597381821468</c:v>
                </c:pt>
                <c:pt idx="72833">
                  <c:v>0.98602355059233404</c:v>
                </c:pt>
                <c:pt idx="72834">
                  <c:v>0.98590623141914302</c:v>
                </c:pt>
                <c:pt idx="72835">
                  <c:v>0.98599247176134996</c:v>
                </c:pt>
                <c:pt idx="72836">
                  <c:v>0.98587659232360703</c:v>
                </c:pt>
                <c:pt idx="72837">
                  <c:v>0.98593507179731898</c:v>
                </c:pt>
                <c:pt idx="72838">
                  <c:v>0.98600777707204701</c:v>
                </c:pt>
                <c:pt idx="72839">
                  <c:v>0.98592462476855003</c:v>
                </c:pt>
                <c:pt idx="72840">
                  <c:v>0.98609659970526398</c:v>
                </c:pt>
                <c:pt idx="72841">
                  <c:v>0.98590256294121903</c:v>
                </c:pt>
                <c:pt idx="72842">
                  <c:v>0.98603689662867</c:v>
                </c:pt>
                <c:pt idx="72843">
                  <c:v>0.98587956442069102</c:v>
                </c:pt>
                <c:pt idx="72844">
                  <c:v>0.98600802965414902</c:v>
                </c:pt>
                <c:pt idx="72845">
                  <c:v>0.98599165380537501</c:v>
                </c:pt>
                <c:pt idx="72846">
                  <c:v>0.985991114154113</c:v>
                </c:pt>
                <c:pt idx="72847">
                  <c:v>0.986107730221498</c:v>
                </c:pt>
                <c:pt idx="72848">
                  <c:v>0.986029498118981</c:v>
                </c:pt>
                <c:pt idx="72849">
                  <c:v>0.98597691200005499</c:v>
                </c:pt>
                <c:pt idx="72850">
                  <c:v>0.98594773049621298</c:v>
                </c:pt>
                <c:pt idx="72851">
                  <c:v>0.98590208967743198</c:v>
                </c:pt>
                <c:pt idx="72852">
                  <c:v>0.98593502222364005</c:v>
                </c:pt>
                <c:pt idx="72853">
                  <c:v>0.98586726980222605</c:v>
                </c:pt>
                <c:pt idx="72854">
                  <c:v>0.98593586579749304</c:v>
                </c:pt>
                <c:pt idx="72855">
                  <c:v>0.98589367822464502</c:v>
                </c:pt>
                <c:pt idx="72856">
                  <c:v>0.98595310799054503</c:v>
                </c:pt>
                <c:pt idx="72857">
                  <c:v>0.98593806350295199</c:v>
                </c:pt>
                <c:pt idx="72858">
                  <c:v>0.98597988170058404</c:v>
                </c:pt>
                <c:pt idx="72859">
                  <c:v>0.98602246857873999</c:v>
                </c:pt>
                <c:pt idx="72860">
                  <c:v>0.98587193962812603</c:v>
                </c:pt>
                <c:pt idx="72861">
                  <c:v>0.98601946870325197</c:v>
                </c:pt>
                <c:pt idx="72862">
                  <c:v>0.98594715535636401</c:v>
                </c:pt>
                <c:pt idx="72863">
                  <c:v>0.98599585398032596</c:v>
                </c:pt>
                <c:pt idx="72864">
                  <c:v>0.98589307542735205</c:v>
                </c:pt>
                <c:pt idx="72865">
                  <c:v>0.98597309301992797</c:v>
                </c:pt>
                <c:pt idx="72866">
                  <c:v>0.985799720191189</c:v>
                </c:pt>
                <c:pt idx="72867">
                  <c:v>0.98597119747594797</c:v>
                </c:pt>
                <c:pt idx="72868">
                  <c:v>0.98592047983377595</c:v>
                </c:pt>
                <c:pt idx="72869">
                  <c:v>0.985940799947161</c:v>
                </c:pt>
                <c:pt idx="72870">
                  <c:v>0.98590822253425903</c:v>
                </c:pt>
                <c:pt idx="72871">
                  <c:v>0.98595909539914195</c:v>
                </c:pt>
                <c:pt idx="72872">
                  <c:v>0.98601693370205901</c:v>
                </c:pt>
                <c:pt idx="72873">
                  <c:v>0.98592877324384098</c:v>
                </c:pt>
                <c:pt idx="72874">
                  <c:v>0.98596046394774695</c:v>
                </c:pt>
                <c:pt idx="72875">
                  <c:v>0.98584033756467204</c:v>
                </c:pt>
                <c:pt idx="72876">
                  <c:v>0.98598968145365296</c:v>
                </c:pt>
                <c:pt idx="72877">
                  <c:v>0.98597624596345201</c:v>
                </c:pt>
                <c:pt idx="72878">
                  <c:v>0.98587118496832205</c:v>
                </c:pt>
                <c:pt idx="72879">
                  <c:v>0.98602573306695396</c:v>
                </c:pt>
                <c:pt idx="72880">
                  <c:v>0.98595058184600404</c:v>
                </c:pt>
                <c:pt idx="72881">
                  <c:v>0.986038904680544</c:v>
                </c:pt>
                <c:pt idx="72882">
                  <c:v>0.98593417411540596</c:v>
                </c:pt>
                <c:pt idx="72883">
                  <c:v>0.98602447752512201</c:v>
                </c:pt>
                <c:pt idx="72884">
                  <c:v>0.98588915941791799</c:v>
                </c:pt>
                <c:pt idx="72885">
                  <c:v>0.986002719355074</c:v>
                </c:pt>
                <c:pt idx="72886">
                  <c:v>0.98585938893605696</c:v>
                </c:pt>
                <c:pt idx="72887">
                  <c:v>0.98590411819052504</c:v>
                </c:pt>
                <c:pt idx="72888">
                  <c:v>0.98597977825187699</c:v>
                </c:pt>
                <c:pt idx="72889">
                  <c:v>0.98591930837564301</c:v>
                </c:pt>
                <c:pt idx="72890">
                  <c:v>0.98596452336172602</c:v>
                </c:pt>
                <c:pt idx="72891">
                  <c:v>0.98589078482049697</c:v>
                </c:pt>
                <c:pt idx="72892">
                  <c:v>0.98591736129027696</c:v>
                </c:pt>
                <c:pt idx="72893">
                  <c:v>0.98594012167936795</c:v>
                </c:pt>
                <c:pt idx="72894">
                  <c:v>0.98597815818674395</c:v>
                </c:pt>
                <c:pt idx="72895">
                  <c:v>0.98599937631939105</c:v>
                </c:pt>
                <c:pt idx="72896">
                  <c:v>0.98598537761503202</c:v>
                </c:pt>
                <c:pt idx="72897">
                  <c:v>0.98603279479437</c:v>
                </c:pt>
                <c:pt idx="72898">
                  <c:v>0.98600584678484504</c:v>
                </c:pt>
                <c:pt idx="72899">
                  <c:v>0.98600164671365698</c:v>
                </c:pt>
                <c:pt idx="72900">
                  <c:v>0.98600605021511201</c:v>
                </c:pt>
                <c:pt idx="72901">
                  <c:v>0.98598253480119002</c:v>
                </c:pt>
                <c:pt idx="72902">
                  <c:v>0.98602101278481102</c:v>
                </c:pt>
                <c:pt idx="72903">
                  <c:v>0.98599352750485703</c:v>
                </c:pt>
                <c:pt idx="72904">
                  <c:v>0.98592853003415404</c:v>
                </c:pt>
                <c:pt idx="72905">
                  <c:v>0.98585981902501896</c:v>
                </c:pt>
                <c:pt idx="72906">
                  <c:v>0.98595347911487696</c:v>
                </c:pt>
                <c:pt idx="72907">
                  <c:v>0.98606897839235697</c:v>
                </c:pt>
                <c:pt idx="72908">
                  <c:v>0.98587485192236202</c:v>
                </c:pt>
                <c:pt idx="72909">
                  <c:v>0.98598571540280999</c:v>
                </c:pt>
                <c:pt idx="72910">
                  <c:v>0.98599172522586997</c:v>
                </c:pt>
                <c:pt idx="72911">
                  <c:v>0.98590439504117899</c:v>
                </c:pt>
                <c:pt idx="72912">
                  <c:v>0.98586069454462699</c:v>
                </c:pt>
                <c:pt idx="72913">
                  <c:v>0.98595675591115794</c:v>
                </c:pt>
                <c:pt idx="72914">
                  <c:v>0.98592340123366395</c:v>
                </c:pt>
                <c:pt idx="72915">
                  <c:v>0.98592660137302801</c:v>
                </c:pt>
                <c:pt idx="72916">
                  <c:v>0.98612444181627801</c:v>
                </c:pt>
                <c:pt idx="72917">
                  <c:v>0.98587999848512997</c:v>
                </c:pt>
                <c:pt idx="72918">
                  <c:v>0.98602146197282203</c:v>
                </c:pt>
                <c:pt idx="72919">
                  <c:v>0.98605242409009497</c:v>
                </c:pt>
                <c:pt idx="72920">
                  <c:v>0.98596193053681003</c:v>
                </c:pt>
                <c:pt idx="72921">
                  <c:v>0.98606561856119501</c:v>
                </c:pt>
                <c:pt idx="72922">
                  <c:v>0.98592282190939295</c:v>
                </c:pt>
                <c:pt idx="72923">
                  <c:v>0.98605219374456099</c:v>
                </c:pt>
                <c:pt idx="72924">
                  <c:v>0.98597585634878804</c:v>
                </c:pt>
                <c:pt idx="72925">
                  <c:v>0.98610808407670703</c:v>
                </c:pt>
                <c:pt idx="72926">
                  <c:v>0.98601361453966696</c:v>
                </c:pt>
                <c:pt idx="72927">
                  <c:v>0.98595727168298097</c:v>
                </c:pt>
                <c:pt idx="72928">
                  <c:v>0.98607440487550202</c:v>
                </c:pt>
                <c:pt idx="72929">
                  <c:v>0.98589309733934105</c:v>
                </c:pt>
                <c:pt idx="72930">
                  <c:v>0.98595865217842504</c:v>
                </c:pt>
                <c:pt idx="72931">
                  <c:v>0.98591616865977005</c:v>
                </c:pt>
                <c:pt idx="72932">
                  <c:v>0.98603843162418603</c:v>
                </c:pt>
                <c:pt idx="72933">
                  <c:v>0.98607014407537297</c:v>
                </c:pt>
                <c:pt idx="72934">
                  <c:v>0.98595598369161597</c:v>
                </c:pt>
                <c:pt idx="72935">
                  <c:v>0.98595039065596801</c:v>
                </c:pt>
                <c:pt idx="72936">
                  <c:v>0.98592355072430005</c:v>
                </c:pt>
                <c:pt idx="72937">
                  <c:v>0.98605287283288601</c:v>
                </c:pt>
                <c:pt idx="72938">
                  <c:v>0.98601916717928795</c:v>
                </c:pt>
                <c:pt idx="72939">
                  <c:v>0.98586865529809597</c:v>
                </c:pt>
                <c:pt idx="72940">
                  <c:v>0.98588827589031003</c:v>
                </c:pt>
                <c:pt idx="72941">
                  <c:v>0.98603015644152303</c:v>
                </c:pt>
                <c:pt idx="72942">
                  <c:v>0.98603213877216001</c:v>
                </c:pt>
                <c:pt idx="72943">
                  <c:v>0.98598739409811298</c:v>
                </c:pt>
                <c:pt idx="72944">
                  <c:v>0.98595925734268997</c:v>
                </c:pt>
                <c:pt idx="72945">
                  <c:v>0.98589719806426501</c:v>
                </c:pt>
                <c:pt idx="72946">
                  <c:v>0.98604751566496995</c:v>
                </c:pt>
                <c:pt idx="72947">
                  <c:v>0.985916285960591</c:v>
                </c:pt>
                <c:pt idx="72948">
                  <c:v>0.98595785774699696</c:v>
                </c:pt>
                <c:pt idx="72949">
                  <c:v>0.98594152133323398</c:v>
                </c:pt>
                <c:pt idx="72950">
                  <c:v>0.985990714307307</c:v>
                </c:pt>
                <c:pt idx="72951">
                  <c:v>0.985985400884411</c:v>
                </c:pt>
                <c:pt idx="72952">
                  <c:v>0.985883367715365</c:v>
                </c:pt>
                <c:pt idx="72953">
                  <c:v>0.98594203185406404</c:v>
                </c:pt>
                <c:pt idx="72954">
                  <c:v>0.98604494093607897</c:v>
                </c:pt>
                <c:pt idx="72955">
                  <c:v>0.98600194666670504</c:v>
                </c:pt>
                <c:pt idx="72956">
                  <c:v>0.98607197133412205</c:v>
                </c:pt>
                <c:pt idx="72957">
                  <c:v>0.98595294961991597</c:v>
                </c:pt>
                <c:pt idx="72958">
                  <c:v>0.98596417653650104</c:v>
                </c:pt>
                <c:pt idx="72959">
                  <c:v>0.98599762573307903</c:v>
                </c:pt>
                <c:pt idx="72960">
                  <c:v>0.98611654954870398</c:v>
                </c:pt>
                <c:pt idx="72961">
                  <c:v>0.985901028127665</c:v>
                </c:pt>
                <c:pt idx="72962">
                  <c:v>0.98601244609684502</c:v>
                </c:pt>
                <c:pt idx="72963">
                  <c:v>0.98605345536410605</c:v>
                </c:pt>
                <c:pt idx="72964">
                  <c:v>0.985968320209612</c:v>
                </c:pt>
                <c:pt idx="72965">
                  <c:v>0.98603032788827605</c:v>
                </c:pt>
                <c:pt idx="72966">
                  <c:v>0.98584642324651395</c:v>
                </c:pt>
                <c:pt idx="72967">
                  <c:v>0.98601331034037898</c:v>
                </c:pt>
                <c:pt idx="72968">
                  <c:v>0.98581965731518395</c:v>
                </c:pt>
                <c:pt idx="72969">
                  <c:v>0.98596556160834004</c:v>
                </c:pt>
                <c:pt idx="72970">
                  <c:v>0.98607635862695597</c:v>
                </c:pt>
                <c:pt idx="72971">
                  <c:v>0.98598752906263398</c:v>
                </c:pt>
                <c:pt idx="72972">
                  <c:v>0.98594225936990598</c:v>
                </c:pt>
                <c:pt idx="72973">
                  <c:v>0.98596754564145495</c:v>
                </c:pt>
                <c:pt idx="72974">
                  <c:v>0.98593985113784199</c:v>
                </c:pt>
                <c:pt idx="72975">
                  <c:v>0.98600564685000902</c:v>
                </c:pt>
                <c:pt idx="72976">
                  <c:v>0.98598184577810699</c:v>
                </c:pt>
                <c:pt idx="72977">
                  <c:v>0.98589983620640098</c:v>
                </c:pt>
                <c:pt idx="72978">
                  <c:v>0.98595939649955999</c:v>
                </c:pt>
                <c:pt idx="72979">
                  <c:v>0.98589271511012899</c:v>
                </c:pt>
                <c:pt idx="72980">
                  <c:v>0.98598477177257304</c:v>
                </c:pt>
                <c:pt idx="72981">
                  <c:v>0.98594217370592696</c:v>
                </c:pt>
                <c:pt idx="72982">
                  <c:v>0.98606460502945104</c:v>
                </c:pt>
                <c:pt idx="72983">
                  <c:v>0.98584943607470399</c:v>
                </c:pt>
                <c:pt idx="72984">
                  <c:v>0.98601435856618203</c:v>
                </c:pt>
                <c:pt idx="72985">
                  <c:v>0.98584852282068403</c:v>
                </c:pt>
                <c:pt idx="72986">
                  <c:v>0.98602699802497196</c:v>
                </c:pt>
                <c:pt idx="72987">
                  <c:v>0.985890696405614</c:v>
                </c:pt>
                <c:pt idx="72988">
                  <c:v>0.98595183259068897</c:v>
                </c:pt>
                <c:pt idx="72989">
                  <c:v>0.98595152826869004</c:v>
                </c:pt>
                <c:pt idx="72990">
                  <c:v>0.98601720427674899</c:v>
                </c:pt>
                <c:pt idx="72991">
                  <c:v>0.98592085942913699</c:v>
                </c:pt>
                <c:pt idx="72992">
                  <c:v>0.98590798807089597</c:v>
                </c:pt>
                <c:pt idx="72993">
                  <c:v>0.985936441629921</c:v>
                </c:pt>
                <c:pt idx="72994">
                  <c:v>0.98596097068058597</c:v>
                </c:pt>
                <c:pt idx="72995">
                  <c:v>0.98601890496519695</c:v>
                </c:pt>
                <c:pt idx="72996">
                  <c:v>0.98597382006410395</c:v>
                </c:pt>
                <c:pt idx="72997">
                  <c:v>0.98596463705882897</c:v>
                </c:pt>
                <c:pt idx="72998">
                  <c:v>0.98597120972060304</c:v>
                </c:pt>
                <c:pt idx="72999">
                  <c:v>0.98591533040613499</c:v>
                </c:pt>
                <c:pt idx="73000">
                  <c:v>0.98602132221769301</c:v>
                </c:pt>
                <c:pt idx="73001">
                  <c:v>0.98601579374131298</c:v>
                </c:pt>
                <c:pt idx="73002">
                  <c:v>0.98588890226360604</c:v>
                </c:pt>
                <c:pt idx="73003">
                  <c:v>0.98603730397051503</c:v>
                </c:pt>
                <c:pt idx="73004">
                  <c:v>0.98592871742325405</c:v>
                </c:pt>
                <c:pt idx="73005">
                  <c:v>0.98603373601300703</c:v>
                </c:pt>
                <c:pt idx="73006">
                  <c:v>0.98595134877698598</c:v>
                </c:pt>
                <c:pt idx="73007">
                  <c:v>0.98595495539576194</c:v>
                </c:pt>
                <c:pt idx="73008">
                  <c:v>0.98589130338922204</c:v>
                </c:pt>
                <c:pt idx="73009">
                  <c:v>0.98589399843395698</c:v>
                </c:pt>
                <c:pt idx="73010">
                  <c:v>0.98587587623139905</c:v>
                </c:pt>
                <c:pt idx="73011">
                  <c:v>0.986009000281866</c:v>
                </c:pt>
                <c:pt idx="73012">
                  <c:v>0.98593885768429401</c:v>
                </c:pt>
                <c:pt idx="73013">
                  <c:v>0.986016062003226</c:v>
                </c:pt>
                <c:pt idx="73014">
                  <c:v>0.98601640459836104</c:v>
                </c:pt>
                <c:pt idx="73015">
                  <c:v>0.98599553475325397</c:v>
                </c:pt>
                <c:pt idx="73016">
                  <c:v>0.98602307870564498</c:v>
                </c:pt>
                <c:pt idx="73017">
                  <c:v>0.98587107920710204</c:v>
                </c:pt>
                <c:pt idx="73018">
                  <c:v>0.98585628172311501</c:v>
                </c:pt>
                <c:pt idx="73019">
                  <c:v>0.98603116442012795</c:v>
                </c:pt>
                <c:pt idx="73020">
                  <c:v>0.98589175907056703</c:v>
                </c:pt>
                <c:pt idx="73021">
                  <c:v>0.98600463868119803</c:v>
                </c:pt>
                <c:pt idx="73022">
                  <c:v>0.98587266187258704</c:v>
                </c:pt>
                <c:pt idx="73023">
                  <c:v>0.98611827490985204</c:v>
                </c:pt>
                <c:pt idx="73024">
                  <c:v>0.98591979511182204</c:v>
                </c:pt>
                <c:pt idx="73025">
                  <c:v>0.98593547424314598</c:v>
                </c:pt>
                <c:pt idx="73026">
                  <c:v>0.98592072172615497</c:v>
                </c:pt>
                <c:pt idx="73027">
                  <c:v>0.98596668373515794</c:v>
                </c:pt>
                <c:pt idx="73028">
                  <c:v>0.98599031722312303</c:v>
                </c:pt>
                <c:pt idx="73029">
                  <c:v>0.98608324447885298</c:v>
                </c:pt>
                <c:pt idx="73030">
                  <c:v>0.98599273738561899</c:v>
                </c:pt>
                <c:pt idx="73031">
                  <c:v>0.98604182547489305</c:v>
                </c:pt>
                <c:pt idx="73032">
                  <c:v>0.98599290127614203</c:v>
                </c:pt>
                <c:pt idx="73033">
                  <c:v>0.98599417474978501</c:v>
                </c:pt>
                <c:pt idx="73034">
                  <c:v>0.98594067055366996</c:v>
                </c:pt>
                <c:pt idx="73035">
                  <c:v>0.98589798643090398</c:v>
                </c:pt>
                <c:pt idx="73036">
                  <c:v>0.98599109398192497</c:v>
                </c:pt>
                <c:pt idx="73037">
                  <c:v>0.98595948583507798</c:v>
                </c:pt>
                <c:pt idx="73038">
                  <c:v>0.98593990886109595</c:v>
                </c:pt>
                <c:pt idx="73039">
                  <c:v>0.98596523357761201</c:v>
                </c:pt>
                <c:pt idx="73040">
                  <c:v>0.98593891687767099</c:v>
                </c:pt>
                <c:pt idx="73041">
                  <c:v>0.98598483966412298</c:v>
                </c:pt>
                <c:pt idx="73042">
                  <c:v>0.98592912705951796</c:v>
                </c:pt>
                <c:pt idx="73043">
                  <c:v>0.98613884696265897</c:v>
                </c:pt>
                <c:pt idx="73044">
                  <c:v>0.98596194208464305</c:v>
                </c:pt>
                <c:pt idx="73045">
                  <c:v>0.98591949999674</c:v>
                </c:pt>
                <c:pt idx="73046">
                  <c:v>0.98592168834540295</c:v>
                </c:pt>
                <c:pt idx="73047">
                  <c:v>0.98600412929674897</c:v>
                </c:pt>
                <c:pt idx="73048">
                  <c:v>0.98590026515306095</c:v>
                </c:pt>
                <c:pt idx="73049">
                  <c:v>0.98601984043171598</c:v>
                </c:pt>
                <c:pt idx="73050">
                  <c:v>0.98591520624679196</c:v>
                </c:pt>
                <c:pt idx="73051">
                  <c:v>0.98601090575753703</c:v>
                </c:pt>
                <c:pt idx="73052">
                  <c:v>0.985911040618906</c:v>
                </c:pt>
                <c:pt idx="73053">
                  <c:v>0.98598798246054797</c:v>
                </c:pt>
                <c:pt idx="73054">
                  <c:v>0.98593330152408598</c:v>
                </c:pt>
                <c:pt idx="73055">
                  <c:v>0.98601039657839895</c:v>
                </c:pt>
                <c:pt idx="73056">
                  <c:v>0.98606829346856495</c:v>
                </c:pt>
                <c:pt idx="73057">
                  <c:v>0.98600411974466695</c:v>
                </c:pt>
                <c:pt idx="73058">
                  <c:v>0.98600369133553001</c:v>
                </c:pt>
                <c:pt idx="73059">
                  <c:v>0.98590631607726797</c:v>
                </c:pt>
                <c:pt idx="73060">
                  <c:v>0.98599561255283297</c:v>
                </c:pt>
                <c:pt idx="73061">
                  <c:v>0.98593775920627402</c:v>
                </c:pt>
                <c:pt idx="73062">
                  <c:v>0.98595253152961104</c:v>
                </c:pt>
                <c:pt idx="73063">
                  <c:v>0.98597571051332999</c:v>
                </c:pt>
                <c:pt idx="73064">
                  <c:v>0.98587903620322104</c:v>
                </c:pt>
                <c:pt idx="73065">
                  <c:v>0.98603469202580196</c:v>
                </c:pt>
                <c:pt idx="73066">
                  <c:v>0.98607419888242598</c:v>
                </c:pt>
                <c:pt idx="73067">
                  <c:v>0.98603358879903602</c:v>
                </c:pt>
                <c:pt idx="73068">
                  <c:v>0.98603463032602801</c:v>
                </c:pt>
                <c:pt idx="73069">
                  <c:v>0.98598912101680802</c:v>
                </c:pt>
                <c:pt idx="73070">
                  <c:v>0.98595268212879505</c:v>
                </c:pt>
                <c:pt idx="73071">
                  <c:v>0.98591007473363801</c:v>
                </c:pt>
                <c:pt idx="73072">
                  <c:v>0.98589379061728799</c:v>
                </c:pt>
                <c:pt idx="73073">
                  <c:v>0.98588818500532205</c:v>
                </c:pt>
                <c:pt idx="73074">
                  <c:v>0.98592138674596397</c:v>
                </c:pt>
                <c:pt idx="73075">
                  <c:v>0.98593396385986498</c:v>
                </c:pt>
                <c:pt idx="73076">
                  <c:v>0.98596825425291501</c:v>
                </c:pt>
                <c:pt idx="73077">
                  <c:v>0.98593713295200203</c:v>
                </c:pt>
                <c:pt idx="73078">
                  <c:v>0.98600624382480495</c:v>
                </c:pt>
                <c:pt idx="73079">
                  <c:v>0.98584175970252697</c:v>
                </c:pt>
                <c:pt idx="73080">
                  <c:v>0.98594271837465397</c:v>
                </c:pt>
                <c:pt idx="73081">
                  <c:v>0.98586578085531595</c:v>
                </c:pt>
                <c:pt idx="73082">
                  <c:v>0.98591287885054502</c:v>
                </c:pt>
                <c:pt idx="73083">
                  <c:v>0.985964334599578</c:v>
                </c:pt>
                <c:pt idx="73084">
                  <c:v>0.98589857888322097</c:v>
                </c:pt>
                <c:pt idx="73085">
                  <c:v>0.98591028137206604</c:v>
                </c:pt>
                <c:pt idx="73086">
                  <c:v>0.98593904016489098</c:v>
                </c:pt>
                <c:pt idx="73087">
                  <c:v>0.98605047598087103</c:v>
                </c:pt>
                <c:pt idx="73088">
                  <c:v>0.98591058931307396</c:v>
                </c:pt>
                <c:pt idx="73089">
                  <c:v>0.98600790652066095</c:v>
                </c:pt>
                <c:pt idx="73090">
                  <c:v>0.98588964131047296</c:v>
                </c:pt>
                <c:pt idx="73091">
                  <c:v>0.98596562698572698</c:v>
                </c:pt>
                <c:pt idx="73092">
                  <c:v>0.98584089314775603</c:v>
                </c:pt>
                <c:pt idx="73093">
                  <c:v>0.98603007422837197</c:v>
                </c:pt>
                <c:pt idx="73094">
                  <c:v>0.98594356016594398</c:v>
                </c:pt>
                <c:pt idx="73095">
                  <c:v>0.98602132840452195</c:v>
                </c:pt>
                <c:pt idx="73096">
                  <c:v>0.98591708115974397</c:v>
                </c:pt>
                <c:pt idx="73097">
                  <c:v>0.98610289131164197</c:v>
                </c:pt>
                <c:pt idx="73098">
                  <c:v>0.98590813457983495</c:v>
                </c:pt>
                <c:pt idx="73099">
                  <c:v>0.98598524359096795</c:v>
                </c:pt>
                <c:pt idx="73100">
                  <c:v>0.98596112448310502</c:v>
                </c:pt>
                <c:pt idx="73101">
                  <c:v>0.98600778438736603</c:v>
                </c:pt>
                <c:pt idx="73102">
                  <c:v>0.98587321561220198</c:v>
                </c:pt>
                <c:pt idx="73103">
                  <c:v>0.98594515213093104</c:v>
                </c:pt>
                <c:pt idx="73104">
                  <c:v>0.985998213198227</c:v>
                </c:pt>
                <c:pt idx="73105">
                  <c:v>0.98598250824963896</c:v>
                </c:pt>
                <c:pt idx="73106">
                  <c:v>0.98588157120247299</c:v>
                </c:pt>
                <c:pt idx="73107">
                  <c:v>0.98590628962072302</c:v>
                </c:pt>
                <c:pt idx="73108">
                  <c:v>0.98593579936053</c:v>
                </c:pt>
                <c:pt idx="73109">
                  <c:v>0.98602335749182901</c:v>
                </c:pt>
                <c:pt idx="73110">
                  <c:v>0.98602182245531</c:v>
                </c:pt>
                <c:pt idx="73111">
                  <c:v>0.98590576032792598</c:v>
                </c:pt>
                <c:pt idx="73112">
                  <c:v>0.98596228197805902</c:v>
                </c:pt>
                <c:pt idx="73113">
                  <c:v>0.98591938557387304</c:v>
                </c:pt>
                <c:pt idx="73114">
                  <c:v>0.98600313137343598</c:v>
                </c:pt>
                <c:pt idx="73115">
                  <c:v>0.98594706706121804</c:v>
                </c:pt>
                <c:pt idx="73116">
                  <c:v>0.98588901402303897</c:v>
                </c:pt>
                <c:pt idx="73117">
                  <c:v>0.98591808747210596</c:v>
                </c:pt>
                <c:pt idx="73118">
                  <c:v>0.98600209216266299</c:v>
                </c:pt>
                <c:pt idx="73119">
                  <c:v>0.98596033479190903</c:v>
                </c:pt>
                <c:pt idx="73120">
                  <c:v>0.98605464567048196</c:v>
                </c:pt>
                <c:pt idx="73121">
                  <c:v>0.98588464829738698</c:v>
                </c:pt>
                <c:pt idx="73122">
                  <c:v>0.98582592367484001</c:v>
                </c:pt>
                <c:pt idx="73123">
                  <c:v>0.985942264801144</c:v>
                </c:pt>
                <c:pt idx="73124">
                  <c:v>0.98595246911187695</c:v>
                </c:pt>
                <c:pt idx="73125">
                  <c:v>0.98597572521538501</c:v>
                </c:pt>
                <c:pt idx="73126">
                  <c:v>0.98599410027968104</c:v>
                </c:pt>
                <c:pt idx="73127">
                  <c:v>0.98604290842979503</c:v>
                </c:pt>
                <c:pt idx="73128">
                  <c:v>0.98592695172844902</c:v>
                </c:pt>
                <c:pt idx="73129">
                  <c:v>0.98600721424973303</c:v>
                </c:pt>
                <c:pt idx="73130">
                  <c:v>0.98595456879100496</c:v>
                </c:pt>
                <c:pt idx="73131">
                  <c:v>0.98594315494170504</c:v>
                </c:pt>
                <c:pt idx="73132">
                  <c:v>0.98593830374730196</c:v>
                </c:pt>
                <c:pt idx="73133">
                  <c:v>0.98596040094654203</c:v>
                </c:pt>
                <c:pt idx="73134">
                  <c:v>0.98610264212319998</c:v>
                </c:pt>
                <c:pt idx="73135">
                  <c:v>0.98585599379420996</c:v>
                </c:pt>
                <c:pt idx="73136">
                  <c:v>0.98610131727107497</c:v>
                </c:pt>
                <c:pt idx="73137">
                  <c:v>0.985928497342628</c:v>
                </c:pt>
                <c:pt idx="73138">
                  <c:v>0.98599987293501801</c:v>
                </c:pt>
                <c:pt idx="73139">
                  <c:v>0.98588385147643098</c:v>
                </c:pt>
                <c:pt idx="73140">
                  <c:v>0.98596447728926795</c:v>
                </c:pt>
                <c:pt idx="73141">
                  <c:v>0.98593303290584</c:v>
                </c:pt>
                <c:pt idx="73142">
                  <c:v>0.98587911717487298</c:v>
                </c:pt>
                <c:pt idx="73143">
                  <c:v>0.98585924241001099</c:v>
                </c:pt>
                <c:pt idx="73144">
                  <c:v>0.98597744327599401</c:v>
                </c:pt>
                <c:pt idx="73145">
                  <c:v>0.98592645541730195</c:v>
                </c:pt>
                <c:pt idx="73146">
                  <c:v>0.98607375476298398</c:v>
                </c:pt>
                <c:pt idx="73147">
                  <c:v>0.98603449025475598</c:v>
                </c:pt>
                <c:pt idx="73148">
                  <c:v>0.98586896504158805</c:v>
                </c:pt>
                <c:pt idx="73149">
                  <c:v>0.98602435016982704</c:v>
                </c:pt>
                <c:pt idx="73150">
                  <c:v>0.98598186711434199</c:v>
                </c:pt>
                <c:pt idx="73151">
                  <c:v>0.98613020852944899</c:v>
                </c:pt>
                <c:pt idx="73152">
                  <c:v>0.98601747496174497</c:v>
                </c:pt>
                <c:pt idx="73153">
                  <c:v>0.98595485143329697</c:v>
                </c:pt>
                <c:pt idx="73154">
                  <c:v>0.98603870895651702</c:v>
                </c:pt>
                <c:pt idx="73155">
                  <c:v>0.98589780003687999</c:v>
                </c:pt>
                <c:pt idx="73156">
                  <c:v>0.98601500011118104</c:v>
                </c:pt>
                <c:pt idx="73157">
                  <c:v>0.98595231273612205</c:v>
                </c:pt>
                <c:pt idx="73158">
                  <c:v>0.98591782765376401</c:v>
                </c:pt>
                <c:pt idx="73159">
                  <c:v>0.98596260352702203</c:v>
                </c:pt>
                <c:pt idx="73160">
                  <c:v>0.98592809079643995</c:v>
                </c:pt>
                <c:pt idx="73161">
                  <c:v>0.98594553573976795</c:v>
                </c:pt>
                <c:pt idx="73162">
                  <c:v>0.98596086872330602</c:v>
                </c:pt>
                <c:pt idx="73163">
                  <c:v>0.98602543396807696</c:v>
                </c:pt>
                <c:pt idx="73164">
                  <c:v>0.98590034388018</c:v>
                </c:pt>
                <c:pt idx="73165">
                  <c:v>0.98603499786285498</c:v>
                </c:pt>
                <c:pt idx="73166">
                  <c:v>0.98591585309169105</c:v>
                </c:pt>
                <c:pt idx="73167">
                  <c:v>0.98597154234344297</c:v>
                </c:pt>
                <c:pt idx="73168">
                  <c:v>0.98595119469939096</c:v>
                </c:pt>
                <c:pt idx="73169">
                  <c:v>0.98604028537312105</c:v>
                </c:pt>
                <c:pt idx="73170">
                  <c:v>0.98587503905799001</c:v>
                </c:pt>
                <c:pt idx="73171">
                  <c:v>0.98601417018882598</c:v>
                </c:pt>
                <c:pt idx="73172">
                  <c:v>0.98591540125861499</c:v>
                </c:pt>
                <c:pt idx="73173">
                  <c:v>0.98603872933050396</c:v>
                </c:pt>
                <c:pt idx="73174">
                  <c:v>0.98601599305307897</c:v>
                </c:pt>
                <c:pt idx="73175">
                  <c:v>0.98596805484196104</c:v>
                </c:pt>
                <c:pt idx="73176">
                  <c:v>0.98599987381373799</c:v>
                </c:pt>
                <c:pt idx="73177">
                  <c:v>0.98599667650643497</c:v>
                </c:pt>
                <c:pt idx="73178">
                  <c:v>0.98599826447099403</c:v>
                </c:pt>
                <c:pt idx="73179">
                  <c:v>0.98599012138798303</c:v>
                </c:pt>
                <c:pt idx="73180">
                  <c:v>0.98596269303941297</c:v>
                </c:pt>
                <c:pt idx="73181">
                  <c:v>0.98595167919342797</c:v>
                </c:pt>
                <c:pt idx="73182">
                  <c:v>0.98590109079183297</c:v>
                </c:pt>
                <c:pt idx="73183">
                  <c:v>0.98586659911861196</c:v>
                </c:pt>
                <c:pt idx="73184">
                  <c:v>0.98597300374975505</c:v>
                </c:pt>
                <c:pt idx="73185">
                  <c:v>0.9859927482259</c:v>
                </c:pt>
                <c:pt idx="73186">
                  <c:v>0.98601451565378995</c:v>
                </c:pt>
                <c:pt idx="73187">
                  <c:v>0.98607634296634095</c:v>
                </c:pt>
                <c:pt idx="73188">
                  <c:v>0.98595700793452901</c:v>
                </c:pt>
                <c:pt idx="73189">
                  <c:v>0.98597837284810796</c:v>
                </c:pt>
                <c:pt idx="73190">
                  <c:v>0.98596569366582898</c:v>
                </c:pt>
                <c:pt idx="73191">
                  <c:v>0.98602450298621103</c:v>
                </c:pt>
                <c:pt idx="73192">
                  <c:v>0.98605047819092895</c:v>
                </c:pt>
                <c:pt idx="73193">
                  <c:v>0.98596532129207004</c:v>
                </c:pt>
                <c:pt idx="73194">
                  <c:v>0.98589407812633401</c:v>
                </c:pt>
                <c:pt idx="73195">
                  <c:v>0.98593082797530995</c:v>
                </c:pt>
                <c:pt idx="73196">
                  <c:v>0.98608076794447497</c:v>
                </c:pt>
                <c:pt idx="73197">
                  <c:v>0.986070182165666</c:v>
                </c:pt>
                <c:pt idx="73198">
                  <c:v>0.98601729324767595</c:v>
                </c:pt>
                <c:pt idx="73199">
                  <c:v>0.98592183339334605</c:v>
                </c:pt>
                <c:pt idx="73200">
                  <c:v>0.98597130470072003</c:v>
                </c:pt>
                <c:pt idx="73201">
                  <c:v>0.98598936730099196</c:v>
                </c:pt>
                <c:pt idx="73202">
                  <c:v>0.98588323069869699</c:v>
                </c:pt>
                <c:pt idx="73203">
                  <c:v>0.98605364064457202</c:v>
                </c:pt>
                <c:pt idx="73204">
                  <c:v>0.98589799626793895</c:v>
                </c:pt>
                <c:pt idx="73205">
                  <c:v>0.98588135488926198</c:v>
                </c:pt>
                <c:pt idx="73206">
                  <c:v>0.98599847841897403</c:v>
                </c:pt>
                <c:pt idx="73207">
                  <c:v>0.98589515449929199</c:v>
                </c:pt>
                <c:pt idx="73208">
                  <c:v>0.98590676298854296</c:v>
                </c:pt>
                <c:pt idx="73209">
                  <c:v>0.98586898603992201</c:v>
                </c:pt>
                <c:pt idx="73210">
                  <c:v>0.98595367628642605</c:v>
                </c:pt>
                <c:pt idx="73211">
                  <c:v>0.98601242677493295</c:v>
                </c:pt>
                <c:pt idx="73212">
                  <c:v>0.98607006001180997</c:v>
                </c:pt>
                <c:pt idx="73213">
                  <c:v>0.98594572118045998</c:v>
                </c:pt>
                <c:pt idx="73214">
                  <c:v>0.98588481060722699</c:v>
                </c:pt>
                <c:pt idx="73215">
                  <c:v>0.98599624940060904</c:v>
                </c:pt>
                <c:pt idx="73216">
                  <c:v>0.98594873179767695</c:v>
                </c:pt>
                <c:pt idx="73217">
                  <c:v>0.98592021484606396</c:v>
                </c:pt>
                <c:pt idx="73218">
                  <c:v>0.986067676943854</c:v>
                </c:pt>
                <c:pt idx="73219">
                  <c:v>0.98598076451847805</c:v>
                </c:pt>
                <c:pt idx="73220">
                  <c:v>0.98598568174809098</c:v>
                </c:pt>
                <c:pt idx="73221">
                  <c:v>0.98603913473563298</c:v>
                </c:pt>
                <c:pt idx="73222">
                  <c:v>0.98587740646946298</c:v>
                </c:pt>
                <c:pt idx="73223">
                  <c:v>0.98585108225754503</c:v>
                </c:pt>
                <c:pt idx="73224">
                  <c:v>0.98609434738673996</c:v>
                </c:pt>
                <c:pt idx="73225">
                  <c:v>0.98589921038350403</c:v>
                </c:pt>
                <c:pt idx="73226">
                  <c:v>0.98592087631492298</c:v>
                </c:pt>
                <c:pt idx="73227">
                  <c:v>0.985960126975856</c:v>
                </c:pt>
                <c:pt idx="73228">
                  <c:v>0.98592593769222803</c:v>
                </c:pt>
                <c:pt idx="73229">
                  <c:v>0.98599445426751298</c:v>
                </c:pt>
                <c:pt idx="73230">
                  <c:v>0.98589746764405595</c:v>
                </c:pt>
                <c:pt idx="73231">
                  <c:v>0.98598153415608603</c:v>
                </c:pt>
                <c:pt idx="73232">
                  <c:v>0.98600221699815305</c:v>
                </c:pt>
                <c:pt idx="73233">
                  <c:v>0.98583472588004595</c:v>
                </c:pt>
                <c:pt idx="73234">
                  <c:v>0.98601132759885901</c:v>
                </c:pt>
                <c:pt idx="73235">
                  <c:v>0.98594461857184501</c:v>
                </c:pt>
                <c:pt idx="73236">
                  <c:v>0.98606023946714005</c:v>
                </c:pt>
                <c:pt idx="73237">
                  <c:v>0.985882756206516</c:v>
                </c:pt>
                <c:pt idx="73238">
                  <c:v>0.98595794631816702</c:v>
                </c:pt>
                <c:pt idx="73239">
                  <c:v>0.98608670443128099</c:v>
                </c:pt>
                <c:pt idx="73240">
                  <c:v>0.98601988001603003</c:v>
                </c:pt>
                <c:pt idx="73241">
                  <c:v>0.98590970525592803</c:v>
                </c:pt>
                <c:pt idx="73242">
                  <c:v>0.98592451508291501</c:v>
                </c:pt>
                <c:pt idx="73243">
                  <c:v>0.98590360989125003</c:v>
                </c:pt>
                <c:pt idx="73244">
                  <c:v>0.98599195474214796</c:v>
                </c:pt>
                <c:pt idx="73245">
                  <c:v>0.98595383503130796</c:v>
                </c:pt>
                <c:pt idx="73246">
                  <c:v>0.98592444037296101</c:v>
                </c:pt>
                <c:pt idx="73247">
                  <c:v>0.98594027822307495</c:v>
                </c:pt>
                <c:pt idx="73248">
                  <c:v>0.985924122032379</c:v>
                </c:pt>
                <c:pt idx="73249">
                  <c:v>0.98598470172881703</c:v>
                </c:pt>
                <c:pt idx="73250">
                  <c:v>0.986065343474543</c:v>
                </c:pt>
                <c:pt idx="73251">
                  <c:v>0.98604676688426596</c:v>
                </c:pt>
                <c:pt idx="73252">
                  <c:v>0.98592367424370797</c:v>
                </c:pt>
                <c:pt idx="73253">
                  <c:v>0.98587205267598299</c:v>
                </c:pt>
                <c:pt idx="73254">
                  <c:v>0.98600943216599202</c:v>
                </c:pt>
                <c:pt idx="73255">
                  <c:v>0.98591373572129903</c:v>
                </c:pt>
                <c:pt idx="73256">
                  <c:v>0.98609095659603496</c:v>
                </c:pt>
                <c:pt idx="73257">
                  <c:v>0.985907091105935</c:v>
                </c:pt>
                <c:pt idx="73258">
                  <c:v>0.98597559763725395</c:v>
                </c:pt>
                <c:pt idx="73259">
                  <c:v>0.98611065451587099</c:v>
                </c:pt>
                <c:pt idx="73260">
                  <c:v>0.98599394935787799</c:v>
                </c:pt>
                <c:pt idx="73261">
                  <c:v>0.98590790077943602</c:v>
                </c:pt>
                <c:pt idx="73262">
                  <c:v>0.98585395103086704</c:v>
                </c:pt>
                <c:pt idx="73263">
                  <c:v>0.98599857203905705</c:v>
                </c:pt>
                <c:pt idx="73264">
                  <c:v>0.98587437223221097</c:v>
                </c:pt>
                <c:pt idx="73265">
                  <c:v>0.98601656445658803</c:v>
                </c:pt>
                <c:pt idx="73266">
                  <c:v>0.98596509022350098</c:v>
                </c:pt>
                <c:pt idx="73267">
                  <c:v>0.98600887967092599</c:v>
                </c:pt>
                <c:pt idx="73268">
                  <c:v>0.98584801302495795</c:v>
                </c:pt>
                <c:pt idx="73269">
                  <c:v>0.98597926778504696</c:v>
                </c:pt>
                <c:pt idx="73270">
                  <c:v>0.98604103953350097</c:v>
                </c:pt>
                <c:pt idx="73271">
                  <c:v>0.98591545458628105</c:v>
                </c:pt>
                <c:pt idx="73272">
                  <c:v>0.98599445404653896</c:v>
                </c:pt>
                <c:pt idx="73273">
                  <c:v>0.98599977551413398</c:v>
                </c:pt>
                <c:pt idx="73274">
                  <c:v>0.98603226752430095</c:v>
                </c:pt>
                <c:pt idx="73275">
                  <c:v>0.98580190972019199</c:v>
                </c:pt>
                <c:pt idx="73276">
                  <c:v>0.98599768375296803</c:v>
                </c:pt>
                <c:pt idx="73277">
                  <c:v>0.98586560504524501</c:v>
                </c:pt>
                <c:pt idx="73278">
                  <c:v>0.98598741798893197</c:v>
                </c:pt>
                <c:pt idx="73279">
                  <c:v>0.98596539234045</c:v>
                </c:pt>
                <c:pt idx="73280">
                  <c:v>0.98600485341753696</c:v>
                </c:pt>
                <c:pt idx="73281">
                  <c:v>0.98595513107160604</c:v>
                </c:pt>
                <c:pt idx="73282">
                  <c:v>0.98600364631735204</c:v>
                </c:pt>
                <c:pt idx="73283">
                  <c:v>0.98602346627678805</c:v>
                </c:pt>
                <c:pt idx="73284">
                  <c:v>0.98599184544338003</c:v>
                </c:pt>
                <c:pt idx="73285">
                  <c:v>0.98595403035378304</c:v>
                </c:pt>
                <c:pt idx="73286">
                  <c:v>0.98600428994971701</c:v>
                </c:pt>
                <c:pt idx="73287">
                  <c:v>0.98589661874901002</c:v>
                </c:pt>
                <c:pt idx="73288">
                  <c:v>0.98590538158213903</c:v>
                </c:pt>
                <c:pt idx="73289">
                  <c:v>0.98595283634911901</c:v>
                </c:pt>
                <c:pt idx="73290">
                  <c:v>0.985934424392377</c:v>
                </c:pt>
                <c:pt idx="73291">
                  <c:v>0.98601571896938101</c:v>
                </c:pt>
                <c:pt idx="73292">
                  <c:v>0.98600286431983797</c:v>
                </c:pt>
                <c:pt idx="73293">
                  <c:v>0.98603975751940498</c:v>
                </c:pt>
                <c:pt idx="73294">
                  <c:v>0.98594650410169105</c:v>
                </c:pt>
                <c:pt idx="73295">
                  <c:v>0.98611433841353602</c:v>
                </c:pt>
                <c:pt idx="73296">
                  <c:v>0.985911168999139</c:v>
                </c:pt>
                <c:pt idx="73297">
                  <c:v>0.98603128734964296</c:v>
                </c:pt>
                <c:pt idx="73298">
                  <c:v>0.98591987701662398</c:v>
                </c:pt>
                <c:pt idx="73299">
                  <c:v>0.98591618194499597</c:v>
                </c:pt>
                <c:pt idx="73300">
                  <c:v>0.985931279772021</c:v>
                </c:pt>
                <c:pt idx="73301">
                  <c:v>0.98598277602773199</c:v>
                </c:pt>
                <c:pt idx="73302">
                  <c:v>0.98601343430440902</c:v>
                </c:pt>
                <c:pt idx="73303">
                  <c:v>0.98599218418822399</c:v>
                </c:pt>
                <c:pt idx="73304">
                  <c:v>0.98598245142734298</c:v>
                </c:pt>
                <c:pt idx="73305">
                  <c:v>0.98597768665976304</c:v>
                </c:pt>
                <c:pt idx="73306">
                  <c:v>0.98591727962569298</c:v>
                </c:pt>
                <c:pt idx="73307">
                  <c:v>0.98600380972383594</c:v>
                </c:pt>
                <c:pt idx="73308">
                  <c:v>0.986025193287418</c:v>
                </c:pt>
                <c:pt idx="73309">
                  <c:v>0.985985261927526</c:v>
                </c:pt>
                <c:pt idx="73310">
                  <c:v>0.98598433380351702</c:v>
                </c:pt>
                <c:pt idx="73311">
                  <c:v>0.98583586017876301</c:v>
                </c:pt>
                <c:pt idx="73312">
                  <c:v>0.98584969244002296</c:v>
                </c:pt>
                <c:pt idx="73313">
                  <c:v>0.98603339074911001</c:v>
                </c:pt>
                <c:pt idx="73314">
                  <c:v>0.98599324399528399</c:v>
                </c:pt>
                <c:pt idx="73315">
                  <c:v>0.985991226413237</c:v>
                </c:pt>
                <c:pt idx="73316">
                  <c:v>0.98593299500919596</c:v>
                </c:pt>
                <c:pt idx="73317">
                  <c:v>0.98586105895474696</c:v>
                </c:pt>
                <c:pt idx="73318">
                  <c:v>0.98598958474213505</c:v>
                </c:pt>
                <c:pt idx="73319">
                  <c:v>0.98598793026527098</c:v>
                </c:pt>
                <c:pt idx="73320">
                  <c:v>0.98592001568840004</c:v>
                </c:pt>
                <c:pt idx="73321">
                  <c:v>0.98594214486665599</c:v>
                </c:pt>
                <c:pt idx="73322">
                  <c:v>0.98597525933873298</c:v>
                </c:pt>
                <c:pt idx="73323">
                  <c:v>0.98588422284320398</c:v>
                </c:pt>
                <c:pt idx="73324">
                  <c:v>0.98593573675502999</c:v>
                </c:pt>
                <c:pt idx="73325">
                  <c:v>0.98611560331529802</c:v>
                </c:pt>
                <c:pt idx="73326">
                  <c:v>0.98605668214181197</c:v>
                </c:pt>
                <c:pt idx="73327">
                  <c:v>0.985952565798214</c:v>
                </c:pt>
                <c:pt idx="73328">
                  <c:v>0.98597792003712803</c:v>
                </c:pt>
                <c:pt idx="73329">
                  <c:v>0.98593740045183298</c:v>
                </c:pt>
                <c:pt idx="73330">
                  <c:v>0.98600262876604705</c:v>
                </c:pt>
                <c:pt idx="73331">
                  <c:v>0.985988330737671</c:v>
                </c:pt>
                <c:pt idx="73332">
                  <c:v>0.98597283097559896</c:v>
                </c:pt>
                <c:pt idx="73333">
                  <c:v>0.98587704023720701</c:v>
                </c:pt>
                <c:pt idx="73334">
                  <c:v>0.98591554339560405</c:v>
                </c:pt>
                <c:pt idx="73335">
                  <c:v>0.98598123593593001</c:v>
                </c:pt>
                <c:pt idx="73336">
                  <c:v>0.98597586054990505</c:v>
                </c:pt>
                <c:pt idx="73337">
                  <c:v>0.98594184790167205</c:v>
                </c:pt>
                <c:pt idx="73338">
                  <c:v>0.98602708141144402</c:v>
                </c:pt>
                <c:pt idx="73339">
                  <c:v>0.98593604093807496</c:v>
                </c:pt>
                <c:pt idx="73340">
                  <c:v>0.98604583753608599</c:v>
                </c:pt>
                <c:pt idx="73341">
                  <c:v>0.98602751399199695</c:v>
                </c:pt>
                <c:pt idx="73342">
                  <c:v>0.98592168489618104</c:v>
                </c:pt>
                <c:pt idx="73343">
                  <c:v>0.98607512573299005</c:v>
                </c:pt>
                <c:pt idx="73344">
                  <c:v>0.98593487755883602</c:v>
                </c:pt>
                <c:pt idx="73345">
                  <c:v>0.98602535156982196</c:v>
                </c:pt>
                <c:pt idx="73346">
                  <c:v>0.98593682430569096</c:v>
                </c:pt>
                <c:pt idx="73347">
                  <c:v>0.98605485639511703</c:v>
                </c:pt>
                <c:pt idx="73348">
                  <c:v>0.98599207743134798</c:v>
                </c:pt>
                <c:pt idx="73349">
                  <c:v>0.98597155149975202</c:v>
                </c:pt>
                <c:pt idx="73350">
                  <c:v>0.98589120326394297</c:v>
                </c:pt>
                <c:pt idx="73351">
                  <c:v>0.98586477409365902</c:v>
                </c:pt>
                <c:pt idx="73352">
                  <c:v>0.98593409091480499</c:v>
                </c:pt>
                <c:pt idx="73353">
                  <c:v>0.98600078425750004</c:v>
                </c:pt>
                <c:pt idx="73354">
                  <c:v>0.98603811208776804</c:v>
                </c:pt>
                <c:pt idx="73355">
                  <c:v>0.98592046975617198</c:v>
                </c:pt>
                <c:pt idx="73356">
                  <c:v>0.98595662179244903</c:v>
                </c:pt>
                <c:pt idx="73357">
                  <c:v>0.98610500249833899</c:v>
                </c:pt>
                <c:pt idx="73358">
                  <c:v>0.98598653252941804</c:v>
                </c:pt>
                <c:pt idx="73359">
                  <c:v>0.98597133991288799</c:v>
                </c:pt>
                <c:pt idx="73360">
                  <c:v>0.98598363277130596</c:v>
                </c:pt>
                <c:pt idx="73361">
                  <c:v>0.98591403376338504</c:v>
                </c:pt>
                <c:pt idx="73362">
                  <c:v>0.98593284858724295</c:v>
                </c:pt>
                <c:pt idx="73363">
                  <c:v>0.98603049751901595</c:v>
                </c:pt>
                <c:pt idx="73364">
                  <c:v>0.98600784168808897</c:v>
                </c:pt>
                <c:pt idx="73365">
                  <c:v>0.98588317924725699</c:v>
                </c:pt>
                <c:pt idx="73366">
                  <c:v>0.98582211688407595</c:v>
                </c:pt>
                <c:pt idx="73367">
                  <c:v>0.98591950567281605</c:v>
                </c:pt>
                <c:pt idx="73368">
                  <c:v>0.98599143193336602</c:v>
                </c:pt>
                <c:pt idx="73369">
                  <c:v>0.98596448639058498</c:v>
                </c:pt>
                <c:pt idx="73370">
                  <c:v>0.98590487839784702</c:v>
                </c:pt>
                <c:pt idx="73371">
                  <c:v>0.98596165894208898</c:v>
                </c:pt>
                <c:pt idx="73372">
                  <c:v>0.98601681773722305</c:v>
                </c:pt>
                <c:pt idx="73373">
                  <c:v>0.98604601078634002</c:v>
                </c:pt>
                <c:pt idx="73374">
                  <c:v>0.98590388841566401</c:v>
                </c:pt>
                <c:pt idx="73375">
                  <c:v>0.98601057011511095</c:v>
                </c:pt>
                <c:pt idx="73376">
                  <c:v>0.98592941884631602</c:v>
                </c:pt>
                <c:pt idx="73377">
                  <c:v>0.98593833394392705</c:v>
                </c:pt>
                <c:pt idx="73378">
                  <c:v>0.98602758206247199</c:v>
                </c:pt>
                <c:pt idx="73379">
                  <c:v>0.98595592670897603</c:v>
                </c:pt>
                <c:pt idx="73380">
                  <c:v>0.98594158885587402</c:v>
                </c:pt>
                <c:pt idx="73381">
                  <c:v>0.98595182298616402</c:v>
                </c:pt>
                <c:pt idx="73382">
                  <c:v>0.98591844457283995</c:v>
                </c:pt>
                <c:pt idx="73383">
                  <c:v>0.98603035117686</c:v>
                </c:pt>
                <c:pt idx="73384">
                  <c:v>0.98595870853187095</c:v>
                </c:pt>
                <c:pt idx="73385">
                  <c:v>0.98596254718968701</c:v>
                </c:pt>
                <c:pt idx="73386">
                  <c:v>0.98588515280088496</c:v>
                </c:pt>
                <c:pt idx="73387">
                  <c:v>0.98599659763708603</c:v>
                </c:pt>
                <c:pt idx="73388">
                  <c:v>0.98601042230937697</c:v>
                </c:pt>
                <c:pt idx="73389">
                  <c:v>0.98602585975609602</c:v>
                </c:pt>
                <c:pt idx="73390">
                  <c:v>0.98601183279348203</c:v>
                </c:pt>
                <c:pt idx="73391">
                  <c:v>0.98591932983897901</c:v>
                </c:pt>
                <c:pt idx="73392">
                  <c:v>0.98588685491629102</c:v>
                </c:pt>
                <c:pt idx="73393">
                  <c:v>0.98597033058107497</c:v>
                </c:pt>
                <c:pt idx="73394">
                  <c:v>0.98587841535196197</c:v>
                </c:pt>
                <c:pt idx="73395">
                  <c:v>0.98593618193320698</c:v>
                </c:pt>
                <c:pt idx="73396">
                  <c:v>0.98604687060322704</c:v>
                </c:pt>
                <c:pt idx="73397">
                  <c:v>0.98593637540628598</c:v>
                </c:pt>
                <c:pt idx="73398">
                  <c:v>0.98602798263147395</c:v>
                </c:pt>
                <c:pt idx="73399">
                  <c:v>0.98584306229502205</c:v>
                </c:pt>
                <c:pt idx="73400">
                  <c:v>0.985926218639118</c:v>
                </c:pt>
                <c:pt idx="73401">
                  <c:v>0.985941527212706</c:v>
                </c:pt>
                <c:pt idx="73402">
                  <c:v>0.98591939092141001</c:v>
                </c:pt>
                <c:pt idx="73403">
                  <c:v>0.98599342023276404</c:v>
                </c:pt>
                <c:pt idx="73404">
                  <c:v>0.98589728810560695</c:v>
                </c:pt>
                <c:pt idx="73405">
                  <c:v>0.98594384067289598</c:v>
                </c:pt>
                <c:pt idx="73406">
                  <c:v>0.98594805461139801</c:v>
                </c:pt>
                <c:pt idx="73407">
                  <c:v>0.98600763982846096</c:v>
                </c:pt>
                <c:pt idx="73408">
                  <c:v>0.98597809852778895</c:v>
                </c:pt>
                <c:pt idx="73409">
                  <c:v>0.98590877736286997</c:v>
                </c:pt>
                <c:pt idx="73410">
                  <c:v>0.98587777471434701</c:v>
                </c:pt>
                <c:pt idx="73411">
                  <c:v>0.98588771282089105</c:v>
                </c:pt>
                <c:pt idx="73412">
                  <c:v>0.98594869848405797</c:v>
                </c:pt>
                <c:pt idx="73413">
                  <c:v>0.98600760327267001</c:v>
                </c:pt>
                <c:pt idx="73414">
                  <c:v>0.98590071587069905</c:v>
                </c:pt>
                <c:pt idx="73415">
                  <c:v>0.98594012485940397</c:v>
                </c:pt>
                <c:pt idx="73416">
                  <c:v>0.98604711300611103</c:v>
                </c:pt>
                <c:pt idx="73417">
                  <c:v>0.98592385780812997</c:v>
                </c:pt>
                <c:pt idx="73418">
                  <c:v>0.98604283966283002</c:v>
                </c:pt>
                <c:pt idx="73419">
                  <c:v>0.98591112423048399</c:v>
                </c:pt>
                <c:pt idx="73420">
                  <c:v>0.98599405214787605</c:v>
                </c:pt>
                <c:pt idx="73421">
                  <c:v>0.98586713539637405</c:v>
                </c:pt>
                <c:pt idx="73422">
                  <c:v>0.98610830690568296</c:v>
                </c:pt>
                <c:pt idx="73423">
                  <c:v>0.98591885715034999</c:v>
                </c:pt>
                <c:pt idx="73424">
                  <c:v>0.985956343910382</c:v>
                </c:pt>
                <c:pt idx="73425">
                  <c:v>0.98595011467481797</c:v>
                </c:pt>
                <c:pt idx="73426">
                  <c:v>0.98600612933216603</c:v>
                </c:pt>
                <c:pt idx="73427">
                  <c:v>0.98587217625262502</c:v>
                </c:pt>
                <c:pt idx="73428">
                  <c:v>0.98601374640105899</c:v>
                </c:pt>
                <c:pt idx="73429">
                  <c:v>0.98588846378571304</c:v>
                </c:pt>
                <c:pt idx="73430">
                  <c:v>0.98601089605536196</c:v>
                </c:pt>
                <c:pt idx="73431">
                  <c:v>0.98600140118880297</c:v>
                </c:pt>
                <c:pt idx="73432">
                  <c:v>0.98601422604330802</c:v>
                </c:pt>
                <c:pt idx="73433">
                  <c:v>0.98598991748263798</c:v>
                </c:pt>
                <c:pt idx="73434">
                  <c:v>0.98600595188422102</c:v>
                </c:pt>
                <c:pt idx="73435">
                  <c:v>0.98597282488283999</c:v>
                </c:pt>
                <c:pt idx="73436">
                  <c:v>0.98588108101885896</c:v>
                </c:pt>
                <c:pt idx="73437">
                  <c:v>0.98594386882083096</c:v>
                </c:pt>
                <c:pt idx="73438">
                  <c:v>0.98599052015522803</c:v>
                </c:pt>
                <c:pt idx="73439">
                  <c:v>0.98601700503405398</c:v>
                </c:pt>
                <c:pt idx="73440">
                  <c:v>0.98592344001550203</c:v>
                </c:pt>
                <c:pt idx="73441">
                  <c:v>0.98602622075094803</c:v>
                </c:pt>
                <c:pt idx="73442">
                  <c:v>0.98594061068116601</c:v>
                </c:pt>
                <c:pt idx="73443">
                  <c:v>0.98595575918772105</c:v>
                </c:pt>
                <c:pt idx="73444">
                  <c:v>0.98595576369840998</c:v>
                </c:pt>
                <c:pt idx="73445">
                  <c:v>0.98588737822490102</c:v>
                </c:pt>
                <c:pt idx="73446">
                  <c:v>0.98606151289172805</c:v>
                </c:pt>
                <c:pt idx="73447">
                  <c:v>0.98591261003298103</c:v>
                </c:pt>
                <c:pt idx="73448">
                  <c:v>0.98599990538575499</c:v>
                </c:pt>
                <c:pt idx="73449">
                  <c:v>0.98582408579556802</c:v>
                </c:pt>
                <c:pt idx="73450">
                  <c:v>0.98597800796026702</c:v>
                </c:pt>
                <c:pt idx="73451">
                  <c:v>0.98594393241397704</c:v>
                </c:pt>
                <c:pt idx="73452">
                  <c:v>0.98597811156208803</c:v>
                </c:pt>
                <c:pt idx="73453">
                  <c:v>0.98597603225598396</c:v>
                </c:pt>
                <c:pt idx="73454">
                  <c:v>0.98593181955385101</c:v>
                </c:pt>
                <c:pt idx="73455">
                  <c:v>0.986060563743551</c:v>
                </c:pt>
                <c:pt idx="73456">
                  <c:v>0.98589979219254398</c:v>
                </c:pt>
                <c:pt idx="73457">
                  <c:v>0.98594834944356602</c:v>
                </c:pt>
                <c:pt idx="73458">
                  <c:v>0.98585830364628302</c:v>
                </c:pt>
                <c:pt idx="73459">
                  <c:v>0.98604817507260401</c:v>
                </c:pt>
                <c:pt idx="73460">
                  <c:v>0.98588487711456096</c:v>
                </c:pt>
                <c:pt idx="73461">
                  <c:v>0.98603107755740305</c:v>
                </c:pt>
                <c:pt idx="73462">
                  <c:v>0.98589922987774503</c:v>
                </c:pt>
                <c:pt idx="73463">
                  <c:v>0.98602797527554897</c:v>
                </c:pt>
                <c:pt idx="73464">
                  <c:v>0.98601300373962897</c:v>
                </c:pt>
                <c:pt idx="73465">
                  <c:v>0.98591844852589205</c:v>
                </c:pt>
                <c:pt idx="73466">
                  <c:v>0.98590783578769403</c:v>
                </c:pt>
                <c:pt idx="73467">
                  <c:v>0.98594193070124903</c:v>
                </c:pt>
                <c:pt idx="73468">
                  <c:v>0.98602899362694096</c:v>
                </c:pt>
                <c:pt idx="73469">
                  <c:v>0.98593080162353697</c:v>
                </c:pt>
                <c:pt idx="73470">
                  <c:v>0.98594616573065996</c:v>
                </c:pt>
                <c:pt idx="73471">
                  <c:v>0.98606971052796499</c:v>
                </c:pt>
                <c:pt idx="73472">
                  <c:v>0.98587304840796897</c:v>
                </c:pt>
                <c:pt idx="73473">
                  <c:v>0.98600616813137498</c:v>
                </c:pt>
                <c:pt idx="73474">
                  <c:v>0.98605515041082104</c:v>
                </c:pt>
                <c:pt idx="73475">
                  <c:v>0.98584045062176995</c:v>
                </c:pt>
                <c:pt idx="73476">
                  <c:v>0.98608235130147304</c:v>
                </c:pt>
                <c:pt idx="73477">
                  <c:v>0.98597489135007998</c:v>
                </c:pt>
                <c:pt idx="73478">
                  <c:v>0.98598187775472201</c:v>
                </c:pt>
                <c:pt idx="73479">
                  <c:v>0.98604153384393101</c:v>
                </c:pt>
                <c:pt idx="73480">
                  <c:v>0.98585751847954595</c:v>
                </c:pt>
                <c:pt idx="73481">
                  <c:v>0.985986538687874</c:v>
                </c:pt>
                <c:pt idx="73482">
                  <c:v>0.98593856471103902</c:v>
                </c:pt>
                <c:pt idx="73483">
                  <c:v>0.98598514081823696</c:v>
                </c:pt>
                <c:pt idx="73484">
                  <c:v>0.98601960957498003</c:v>
                </c:pt>
                <c:pt idx="73485">
                  <c:v>0.98604534941201005</c:v>
                </c:pt>
                <c:pt idx="73486">
                  <c:v>0.98597039515701701</c:v>
                </c:pt>
                <c:pt idx="73487">
                  <c:v>0.986006294816551</c:v>
                </c:pt>
                <c:pt idx="73488">
                  <c:v>0.98598616518845805</c:v>
                </c:pt>
                <c:pt idx="73489">
                  <c:v>0.98588711268821505</c:v>
                </c:pt>
                <c:pt idx="73490">
                  <c:v>0.98599995129517604</c:v>
                </c:pt>
                <c:pt idx="73491">
                  <c:v>0.98601290336155201</c:v>
                </c:pt>
                <c:pt idx="73492">
                  <c:v>0.98605613733004405</c:v>
                </c:pt>
                <c:pt idx="73493">
                  <c:v>0.98589306836935497</c:v>
                </c:pt>
                <c:pt idx="73494">
                  <c:v>0.98601234011525196</c:v>
                </c:pt>
                <c:pt idx="73495">
                  <c:v>0.98602858638134605</c:v>
                </c:pt>
                <c:pt idx="73496">
                  <c:v>0.98612183684857402</c:v>
                </c:pt>
                <c:pt idx="73497">
                  <c:v>0.98595886720271897</c:v>
                </c:pt>
                <c:pt idx="73498">
                  <c:v>0.98593214331200896</c:v>
                </c:pt>
                <c:pt idx="73499">
                  <c:v>0.98585720019978695</c:v>
                </c:pt>
                <c:pt idx="73500">
                  <c:v>0.98598892287198903</c:v>
                </c:pt>
                <c:pt idx="73501">
                  <c:v>0.98597919304880999</c:v>
                </c:pt>
                <c:pt idx="73502">
                  <c:v>0.98614948971975203</c:v>
                </c:pt>
                <c:pt idx="73503">
                  <c:v>0.985836702372624</c:v>
                </c:pt>
                <c:pt idx="73504">
                  <c:v>0.98595757143322804</c:v>
                </c:pt>
                <c:pt idx="73505">
                  <c:v>0.98597924486878896</c:v>
                </c:pt>
                <c:pt idx="73506">
                  <c:v>0.98593306771787304</c:v>
                </c:pt>
                <c:pt idx="73507">
                  <c:v>0.98596783452935399</c:v>
                </c:pt>
                <c:pt idx="73508">
                  <c:v>0.98604564099296099</c:v>
                </c:pt>
                <c:pt idx="73509">
                  <c:v>0.98591296785597105</c:v>
                </c:pt>
                <c:pt idx="73510">
                  <c:v>0.98598631323964803</c:v>
                </c:pt>
                <c:pt idx="73511">
                  <c:v>0.98591230796224805</c:v>
                </c:pt>
                <c:pt idx="73512">
                  <c:v>0.98600383041685702</c:v>
                </c:pt>
                <c:pt idx="73513">
                  <c:v>0.98591523872745401</c:v>
                </c:pt>
                <c:pt idx="73514">
                  <c:v>0.98601685346365198</c:v>
                </c:pt>
                <c:pt idx="73515">
                  <c:v>0.98591797817345095</c:v>
                </c:pt>
                <c:pt idx="73516">
                  <c:v>0.98602095795967903</c:v>
                </c:pt>
                <c:pt idx="73517">
                  <c:v>0.98601811381486704</c:v>
                </c:pt>
                <c:pt idx="73518">
                  <c:v>0.98598646440788296</c:v>
                </c:pt>
                <c:pt idx="73519">
                  <c:v>0.98607679407925897</c:v>
                </c:pt>
                <c:pt idx="73520">
                  <c:v>0.98591085587696303</c:v>
                </c:pt>
                <c:pt idx="73521">
                  <c:v>0.98592989026005096</c:v>
                </c:pt>
                <c:pt idx="73522">
                  <c:v>0.98590034702595897</c:v>
                </c:pt>
                <c:pt idx="73523">
                  <c:v>0.98602648622253597</c:v>
                </c:pt>
                <c:pt idx="73524">
                  <c:v>0.98597727636931698</c:v>
                </c:pt>
                <c:pt idx="73525">
                  <c:v>0.98585709539516397</c:v>
                </c:pt>
                <c:pt idx="73526">
                  <c:v>0.98597111238475099</c:v>
                </c:pt>
                <c:pt idx="73527">
                  <c:v>0.98602075472675099</c:v>
                </c:pt>
                <c:pt idx="73528">
                  <c:v>0.98588207557906204</c:v>
                </c:pt>
                <c:pt idx="73529">
                  <c:v>0.98584643975594</c:v>
                </c:pt>
                <c:pt idx="73530">
                  <c:v>0.98595042521113396</c:v>
                </c:pt>
                <c:pt idx="73531">
                  <c:v>0.986008712836558</c:v>
                </c:pt>
                <c:pt idx="73532">
                  <c:v>0.98602652661790902</c:v>
                </c:pt>
                <c:pt idx="73533">
                  <c:v>0.98596696519610605</c:v>
                </c:pt>
                <c:pt idx="73534">
                  <c:v>0.98591020556419295</c:v>
                </c:pt>
                <c:pt idx="73535">
                  <c:v>0.98591602570867698</c:v>
                </c:pt>
                <c:pt idx="73536">
                  <c:v>0.98594691384539301</c:v>
                </c:pt>
                <c:pt idx="73537">
                  <c:v>0.98592167398364605</c:v>
                </c:pt>
                <c:pt idx="73538">
                  <c:v>0.98600335865918198</c:v>
                </c:pt>
                <c:pt idx="73539">
                  <c:v>0.98598873190371294</c:v>
                </c:pt>
                <c:pt idx="73540">
                  <c:v>0.98596395425315897</c:v>
                </c:pt>
                <c:pt idx="73541">
                  <c:v>0.98592888997234596</c:v>
                </c:pt>
                <c:pt idx="73542">
                  <c:v>0.98587757503894902</c:v>
                </c:pt>
                <c:pt idx="73543">
                  <c:v>0.98592529667564599</c:v>
                </c:pt>
                <c:pt idx="73544">
                  <c:v>0.98609017793306097</c:v>
                </c:pt>
                <c:pt idx="73545">
                  <c:v>0.98606012759996697</c:v>
                </c:pt>
                <c:pt idx="73546">
                  <c:v>0.98601399528540001</c:v>
                </c:pt>
                <c:pt idx="73547">
                  <c:v>0.98598619416413502</c:v>
                </c:pt>
                <c:pt idx="73548">
                  <c:v>0.98607134373396998</c:v>
                </c:pt>
                <c:pt idx="73549">
                  <c:v>0.98596426636620504</c:v>
                </c:pt>
                <c:pt idx="73550">
                  <c:v>0.98607711683911303</c:v>
                </c:pt>
                <c:pt idx="73551">
                  <c:v>0.98594135284821105</c:v>
                </c:pt>
                <c:pt idx="73552">
                  <c:v>0.98600299202255004</c:v>
                </c:pt>
                <c:pt idx="73553">
                  <c:v>0.98583636582495104</c:v>
                </c:pt>
                <c:pt idx="73554">
                  <c:v>0.98609411958094295</c:v>
                </c:pt>
                <c:pt idx="73555">
                  <c:v>0.98593559342207104</c:v>
                </c:pt>
                <c:pt idx="73556">
                  <c:v>0.98606763414478404</c:v>
                </c:pt>
                <c:pt idx="73557">
                  <c:v>0.98593884747330496</c:v>
                </c:pt>
                <c:pt idx="73558">
                  <c:v>0.98600286309715302</c:v>
                </c:pt>
                <c:pt idx="73559">
                  <c:v>0.98588577087596496</c:v>
                </c:pt>
                <c:pt idx="73560">
                  <c:v>0.98588733803664097</c:v>
                </c:pt>
                <c:pt idx="73561">
                  <c:v>0.98599769822307504</c:v>
                </c:pt>
                <c:pt idx="73562">
                  <c:v>0.98605696965848799</c:v>
                </c:pt>
                <c:pt idx="73563">
                  <c:v>0.98595237973145899</c:v>
                </c:pt>
                <c:pt idx="73564">
                  <c:v>0.98602590705896198</c:v>
                </c:pt>
                <c:pt idx="73565">
                  <c:v>0.98591616755504197</c:v>
                </c:pt>
                <c:pt idx="73566">
                  <c:v>0.98610694355728601</c:v>
                </c:pt>
                <c:pt idx="73567">
                  <c:v>0.98602013984719195</c:v>
                </c:pt>
                <c:pt idx="73568">
                  <c:v>0.98600483856101495</c:v>
                </c:pt>
                <c:pt idx="73569">
                  <c:v>0.985926646345749</c:v>
                </c:pt>
                <c:pt idx="73570">
                  <c:v>0.98600387127201194</c:v>
                </c:pt>
                <c:pt idx="73571">
                  <c:v>0.98598717402337699</c:v>
                </c:pt>
                <c:pt idx="73572">
                  <c:v>0.98589858022086396</c:v>
                </c:pt>
                <c:pt idx="73573">
                  <c:v>0.98589810966870794</c:v>
                </c:pt>
                <c:pt idx="73574">
                  <c:v>0.98595988949074798</c:v>
                </c:pt>
                <c:pt idx="73575">
                  <c:v>0.98602570122365096</c:v>
                </c:pt>
                <c:pt idx="73576">
                  <c:v>0.98607390150959895</c:v>
                </c:pt>
                <c:pt idx="73577">
                  <c:v>0.98599956313487402</c:v>
                </c:pt>
                <c:pt idx="73578">
                  <c:v>0.98602830698834698</c:v>
                </c:pt>
                <c:pt idx="73579">
                  <c:v>0.98599577585162901</c:v>
                </c:pt>
                <c:pt idx="73580">
                  <c:v>0.98599141783053401</c:v>
                </c:pt>
                <c:pt idx="73581">
                  <c:v>0.98598383424758096</c:v>
                </c:pt>
                <c:pt idx="73582">
                  <c:v>0.98599188156108697</c:v>
                </c:pt>
                <c:pt idx="73583">
                  <c:v>0.98604394025674003</c:v>
                </c:pt>
                <c:pt idx="73584">
                  <c:v>0.98590598201573398</c:v>
                </c:pt>
                <c:pt idx="73585">
                  <c:v>0.98594081836221203</c:v>
                </c:pt>
                <c:pt idx="73586">
                  <c:v>0.98603545811724103</c:v>
                </c:pt>
                <c:pt idx="73587">
                  <c:v>0.98596233748425199</c:v>
                </c:pt>
                <c:pt idx="73588">
                  <c:v>0.98590926960536396</c:v>
                </c:pt>
                <c:pt idx="73589">
                  <c:v>0.985997378449047</c:v>
                </c:pt>
                <c:pt idx="73590">
                  <c:v>0.98593895160721901</c:v>
                </c:pt>
                <c:pt idx="73591">
                  <c:v>0.98593145443830299</c:v>
                </c:pt>
                <c:pt idx="73592">
                  <c:v>0.98606077306370798</c:v>
                </c:pt>
                <c:pt idx="73593">
                  <c:v>0.98593259093529195</c:v>
                </c:pt>
                <c:pt idx="73594">
                  <c:v>0.985870018356649</c:v>
                </c:pt>
                <c:pt idx="73595">
                  <c:v>0.98593528705719402</c:v>
                </c:pt>
                <c:pt idx="73596">
                  <c:v>0.98588333769510295</c:v>
                </c:pt>
                <c:pt idx="73597">
                  <c:v>0.98599730471241998</c:v>
                </c:pt>
                <c:pt idx="73598">
                  <c:v>0.98590782808149702</c:v>
                </c:pt>
                <c:pt idx="73599">
                  <c:v>0.98588654050457902</c:v>
                </c:pt>
                <c:pt idx="73600">
                  <c:v>0.98592847341010603</c:v>
                </c:pt>
                <c:pt idx="73601">
                  <c:v>0.98595632923167498</c:v>
                </c:pt>
                <c:pt idx="73602">
                  <c:v>0.98598343016290202</c:v>
                </c:pt>
                <c:pt idx="73603">
                  <c:v>0.98598833554877396</c:v>
                </c:pt>
                <c:pt idx="73604">
                  <c:v>0.98604889007968999</c:v>
                </c:pt>
                <c:pt idx="73605">
                  <c:v>0.98605455661571295</c:v>
                </c:pt>
                <c:pt idx="73606">
                  <c:v>0.98591921304354702</c:v>
                </c:pt>
                <c:pt idx="73607">
                  <c:v>0.98594568944602601</c:v>
                </c:pt>
                <c:pt idx="73608">
                  <c:v>0.98599710716146005</c:v>
                </c:pt>
                <c:pt idx="73609">
                  <c:v>0.98588435904668903</c:v>
                </c:pt>
                <c:pt idx="73610">
                  <c:v>0.98607762657257303</c:v>
                </c:pt>
                <c:pt idx="73611">
                  <c:v>0.98592200515976003</c:v>
                </c:pt>
                <c:pt idx="73612">
                  <c:v>0.98582776804768701</c:v>
                </c:pt>
                <c:pt idx="73613">
                  <c:v>0.98596772774266295</c:v>
                </c:pt>
                <c:pt idx="73614">
                  <c:v>0.98587757677291998</c:v>
                </c:pt>
                <c:pt idx="73615">
                  <c:v>0.98596869234416395</c:v>
                </c:pt>
                <c:pt idx="73616">
                  <c:v>0.98603892927485504</c:v>
                </c:pt>
                <c:pt idx="73617">
                  <c:v>0.98602861300377898</c:v>
                </c:pt>
                <c:pt idx="73618">
                  <c:v>0.98604433311425399</c:v>
                </c:pt>
                <c:pt idx="73619">
                  <c:v>0.98599235880537195</c:v>
                </c:pt>
                <c:pt idx="73620">
                  <c:v>0.98585757740300095</c:v>
                </c:pt>
                <c:pt idx="73621">
                  <c:v>0.98590212191639504</c:v>
                </c:pt>
                <c:pt idx="73622">
                  <c:v>0.98599143791386301</c:v>
                </c:pt>
                <c:pt idx="73623">
                  <c:v>0.986042188837014</c:v>
                </c:pt>
                <c:pt idx="73624">
                  <c:v>0.98594037202270002</c:v>
                </c:pt>
                <c:pt idx="73625">
                  <c:v>0.98616412077352</c:v>
                </c:pt>
                <c:pt idx="73626">
                  <c:v>0.98589242942620503</c:v>
                </c:pt>
                <c:pt idx="73627">
                  <c:v>0.98594201389777603</c:v>
                </c:pt>
                <c:pt idx="73628">
                  <c:v>0.98598471558641299</c:v>
                </c:pt>
                <c:pt idx="73629">
                  <c:v>0.985929134662064</c:v>
                </c:pt>
                <c:pt idx="73630">
                  <c:v>0.98605060929892496</c:v>
                </c:pt>
                <c:pt idx="73631">
                  <c:v>0.98591916082976006</c:v>
                </c:pt>
                <c:pt idx="73632">
                  <c:v>0.98593865028456995</c:v>
                </c:pt>
                <c:pt idx="73633">
                  <c:v>0.98596965727089103</c:v>
                </c:pt>
                <c:pt idx="73634">
                  <c:v>0.98596595532511699</c:v>
                </c:pt>
                <c:pt idx="73635">
                  <c:v>0.98597739434357001</c:v>
                </c:pt>
                <c:pt idx="73636">
                  <c:v>0.986050833724335</c:v>
                </c:pt>
                <c:pt idx="73637">
                  <c:v>0.98594354605651202</c:v>
                </c:pt>
                <c:pt idx="73638">
                  <c:v>0.98591231629921805</c:v>
                </c:pt>
                <c:pt idx="73639">
                  <c:v>0.98584972464126597</c:v>
                </c:pt>
                <c:pt idx="73640">
                  <c:v>0.98599250620256795</c:v>
                </c:pt>
                <c:pt idx="73641">
                  <c:v>0.98598830576648999</c:v>
                </c:pt>
                <c:pt idx="73642">
                  <c:v>0.98611904697115005</c:v>
                </c:pt>
                <c:pt idx="73643">
                  <c:v>0.98595387296974102</c:v>
                </c:pt>
                <c:pt idx="73644">
                  <c:v>0.98593511045994697</c:v>
                </c:pt>
                <c:pt idx="73645">
                  <c:v>0.985894053837991</c:v>
                </c:pt>
                <c:pt idx="73646">
                  <c:v>0.98602316783149002</c:v>
                </c:pt>
                <c:pt idx="73647">
                  <c:v>0.98596639589184698</c:v>
                </c:pt>
                <c:pt idx="73648">
                  <c:v>0.98606523675823399</c:v>
                </c:pt>
                <c:pt idx="73649">
                  <c:v>0.98597852599645597</c:v>
                </c:pt>
                <c:pt idx="73650">
                  <c:v>0.985974306369235</c:v>
                </c:pt>
                <c:pt idx="73651">
                  <c:v>0.985970083260861</c:v>
                </c:pt>
                <c:pt idx="73652">
                  <c:v>0.98597639030053996</c:v>
                </c:pt>
                <c:pt idx="73653">
                  <c:v>0.98598574221845803</c:v>
                </c:pt>
                <c:pt idx="73654">
                  <c:v>0.98602517064290696</c:v>
                </c:pt>
                <c:pt idx="73655">
                  <c:v>0.98594429794310701</c:v>
                </c:pt>
                <c:pt idx="73656">
                  <c:v>0.98601949943998801</c:v>
                </c:pt>
                <c:pt idx="73657">
                  <c:v>0.98595824582335001</c:v>
                </c:pt>
                <c:pt idx="73658">
                  <c:v>0.98600648050283102</c:v>
                </c:pt>
                <c:pt idx="73659">
                  <c:v>0.985927959090661</c:v>
                </c:pt>
                <c:pt idx="73660">
                  <c:v>0.98590666398207805</c:v>
                </c:pt>
                <c:pt idx="73661">
                  <c:v>0.98605058186285499</c:v>
                </c:pt>
                <c:pt idx="73662">
                  <c:v>0.98589571139414001</c:v>
                </c:pt>
                <c:pt idx="73663">
                  <c:v>0.98596364890868105</c:v>
                </c:pt>
                <c:pt idx="73664">
                  <c:v>0.98590386505537297</c:v>
                </c:pt>
                <c:pt idx="73665">
                  <c:v>0.98590303192719797</c:v>
                </c:pt>
                <c:pt idx="73666">
                  <c:v>0.985957505509923</c:v>
                </c:pt>
                <c:pt idx="73667">
                  <c:v>0.98589167083770901</c:v>
                </c:pt>
                <c:pt idx="73668">
                  <c:v>0.98600983683572196</c:v>
                </c:pt>
                <c:pt idx="73669">
                  <c:v>0.98596663181003397</c:v>
                </c:pt>
                <c:pt idx="73670">
                  <c:v>0.98586930512448301</c:v>
                </c:pt>
                <c:pt idx="73671">
                  <c:v>0.98589398940998096</c:v>
                </c:pt>
                <c:pt idx="73672">
                  <c:v>0.98591686813023105</c:v>
                </c:pt>
                <c:pt idx="73673">
                  <c:v>0.98596063059355898</c:v>
                </c:pt>
                <c:pt idx="73674">
                  <c:v>0.98599143543843504</c:v>
                </c:pt>
                <c:pt idx="73675">
                  <c:v>0.986085697589416</c:v>
                </c:pt>
                <c:pt idx="73676">
                  <c:v>0.98588849063789497</c:v>
                </c:pt>
                <c:pt idx="73677">
                  <c:v>0.98597354103102297</c:v>
                </c:pt>
                <c:pt idx="73678">
                  <c:v>0.98586977299937195</c:v>
                </c:pt>
                <c:pt idx="73679">
                  <c:v>0.98599233578288603</c:v>
                </c:pt>
                <c:pt idx="73680">
                  <c:v>0.98604605346720697</c:v>
                </c:pt>
                <c:pt idx="73681">
                  <c:v>0.98589593342610904</c:v>
                </c:pt>
                <c:pt idx="73682">
                  <c:v>0.98600955307663296</c:v>
                </c:pt>
                <c:pt idx="73683">
                  <c:v>0.98585565661307495</c:v>
                </c:pt>
                <c:pt idx="73684">
                  <c:v>0.98592781529224904</c:v>
                </c:pt>
                <c:pt idx="73685">
                  <c:v>0.98599417564634295</c:v>
                </c:pt>
                <c:pt idx="73686">
                  <c:v>0.98601207370233002</c:v>
                </c:pt>
                <c:pt idx="73687">
                  <c:v>0.98594179906298995</c:v>
                </c:pt>
                <c:pt idx="73688">
                  <c:v>0.98593224600130502</c:v>
                </c:pt>
                <c:pt idx="73689">
                  <c:v>0.98603935941808296</c:v>
                </c:pt>
                <c:pt idx="73690">
                  <c:v>0.98592796814713701</c:v>
                </c:pt>
                <c:pt idx="73691">
                  <c:v>0.98603513663365705</c:v>
                </c:pt>
                <c:pt idx="73692">
                  <c:v>0.98601435244944202</c:v>
                </c:pt>
                <c:pt idx="73693">
                  <c:v>0.98610611546108795</c:v>
                </c:pt>
                <c:pt idx="73694">
                  <c:v>0.98597841974685496</c:v>
                </c:pt>
                <c:pt idx="73695">
                  <c:v>0.98593640721445697</c:v>
                </c:pt>
                <c:pt idx="73696">
                  <c:v>0.98592504141785198</c:v>
                </c:pt>
                <c:pt idx="73697">
                  <c:v>0.985982424687326</c:v>
                </c:pt>
                <c:pt idx="73698">
                  <c:v>0.98587898262214901</c:v>
                </c:pt>
                <c:pt idx="73699">
                  <c:v>0.98605131094794296</c:v>
                </c:pt>
                <c:pt idx="73700">
                  <c:v>0.98596507722224702</c:v>
                </c:pt>
                <c:pt idx="73701">
                  <c:v>0.98597887851018895</c:v>
                </c:pt>
                <c:pt idx="73702">
                  <c:v>0.98608310102895602</c:v>
                </c:pt>
                <c:pt idx="73703">
                  <c:v>0.98586848002834104</c:v>
                </c:pt>
                <c:pt idx="73704">
                  <c:v>0.98599808054985505</c:v>
                </c:pt>
                <c:pt idx="73705">
                  <c:v>0.98598146356792005</c:v>
                </c:pt>
                <c:pt idx="73706">
                  <c:v>0.98597201697830905</c:v>
                </c:pt>
                <c:pt idx="73707">
                  <c:v>0.98594472816716405</c:v>
                </c:pt>
                <c:pt idx="73708">
                  <c:v>0.98590947866330803</c:v>
                </c:pt>
                <c:pt idx="73709">
                  <c:v>0.98600642030763896</c:v>
                </c:pt>
                <c:pt idx="73710">
                  <c:v>0.98599107633494998</c:v>
                </c:pt>
                <c:pt idx="73711">
                  <c:v>0.98592755986981495</c:v>
                </c:pt>
                <c:pt idx="73712">
                  <c:v>0.98585003210092403</c:v>
                </c:pt>
                <c:pt idx="73713">
                  <c:v>0.98599753692916003</c:v>
                </c:pt>
                <c:pt idx="73714">
                  <c:v>0.98607851946255598</c:v>
                </c:pt>
                <c:pt idx="73715">
                  <c:v>0.986038714382662</c:v>
                </c:pt>
                <c:pt idx="73716">
                  <c:v>0.98601438394097995</c:v>
                </c:pt>
                <c:pt idx="73717">
                  <c:v>0.98596442786412997</c:v>
                </c:pt>
                <c:pt idx="73718">
                  <c:v>0.98582739678188702</c:v>
                </c:pt>
                <c:pt idx="73719">
                  <c:v>0.98599035403774205</c:v>
                </c:pt>
                <c:pt idx="73720">
                  <c:v>0.985929592455138</c:v>
                </c:pt>
                <c:pt idx="73721">
                  <c:v>0.98603719915706201</c:v>
                </c:pt>
                <c:pt idx="73722">
                  <c:v>0.98586266303190295</c:v>
                </c:pt>
                <c:pt idx="73723">
                  <c:v>0.98600902205782304</c:v>
                </c:pt>
                <c:pt idx="73724">
                  <c:v>0.98594037820765601</c:v>
                </c:pt>
                <c:pt idx="73725">
                  <c:v>0.98587201949852998</c:v>
                </c:pt>
                <c:pt idx="73726">
                  <c:v>0.98591414110846798</c:v>
                </c:pt>
                <c:pt idx="73727">
                  <c:v>0.985870515651879</c:v>
                </c:pt>
                <c:pt idx="73728">
                  <c:v>0.98594722199158602</c:v>
                </c:pt>
                <c:pt idx="73729">
                  <c:v>0.98590595724351304</c:v>
                </c:pt>
                <c:pt idx="73730">
                  <c:v>0.98594936908219799</c:v>
                </c:pt>
                <c:pt idx="73731">
                  <c:v>0.98592120201399802</c:v>
                </c:pt>
                <c:pt idx="73732">
                  <c:v>0.98595163089313598</c:v>
                </c:pt>
                <c:pt idx="73733">
                  <c:v>0.98599704573722002</c:v>
                </c:pt>
                <c:pt idx="73734">
                  <c:v>0.98591305147786801</c:v>
                </c:pt>
                <c:pt idx="73735">
                  <c:v>0.98592113129368097</c:v>
                </c:pt>
                <c:pt idx="73736">
                  <c:v>0.98588100057313699</c:v>
                </c:pt>
                <c:pt idx="73737">
                  <c:v>0.985992013327329</c:v>
                </c:pt>
                <c:pt idx="73738">
                  <c:v>0.98599746909863595</c:v>
                </c:pt>
                <c:pt idx="73739">
                  <c:v>0.98596633439510495</c:v>
                </c:pt>
                <c:pt idx="73740">
                  <c:v>0.98598250962406997</c:v>
                </c:pt>
                <c:pt idx="73741">
                  <c:v>0.98595270507650201</c:v>
                </c:pt>
                <c:pt idx="73742">
                  <c:v>0.98601131594323499</c:v>
                </c:pt>
                <c:pt idx="73743">
                  <c:v>0.985894551293929</c:v>
                </c:pt>
                <c:pt idx="73744">
                  <c:v>0.98593995905763498</c:v>
                </c:pt>
                <c:pt idx="73745">
                  <c:v>0.98598007803188203</c:v>
                </c:pt>
                <c:pt idx="73746">
                  <c:v>0.98588888232454697</c:v>
                </c:pt>
                <c:pt idx="73747">
                  <c:v>0.98594368664844401</c:v>
                </c:pt>
                <c:pt idx="73748">
                  <c:v>0.98589628521712902</c:v>
                </c:pt>
                <c:pt idx="73749">
                  <c:v>0.98596239999051105</c:v>
                </c:pt>
                <c:pt idx="73750">
                  <c:v>0.98588915017496404</c:v>
                </c:pt>
                <c:pt idx="73751">
                  <c:v>0.98601645471258703</c:v>
                </c:pt>
                <c:pt idx="73752">
                  <c:v>0.98603420042985201</c:v>
                </c:pt>
                <c:pt idx="73753">
                  <c:v>0.98600895872044103</c:v>
                </c:pt>
                <c:pt idx="73754">
                  <c:v>0.98596762299736396</c:v>
                </c:pt>
                <c:pt idx="73755">
                  <c:v>0.98599310133690998</c:v>
                </c:pt>
                <c:pt idx="73756">
                  <c:v>0.98592023641928705</c:v>
                </c:pt>
                <c:pt idx="73757">
                  <c:v>0.98603609256362501</c:v>
                </c:pt>
                <c:pt idx="73758">
                  <c:v>0.98590358750793405</c:v>
                </c:pt>
                <c:pt idx="73759">
                  <c:v>0.98605640714912401</c:v>
                </c:pt>
                <c:pt idx="73760">
                  <c:v>0.98598275445263805</c:v>
                </c:pt>
                <c:pt idx="73761">
                  <c:v>0.98600985899123705</c:v>
                </c:pt>
                <c:pt idx="73762">
                  <c:v>0.98600672264308997</c:v>
                </c:pt>
                <c:pt idx="73763">
                  <c:v>0.98600583798353902</c:v>
                </c:pt>
                <c:pt idx="73764">
                  <c:v>0.98603384488741697</c:v>
                </c:pt>
                <c:pt idx="73765">
                  <c:v>0.98592903134211196</c:v>
                </c:pt>
                <c:pt idx="73766">
                  <c:v>0.986000154715865</c:v>
                </c:pt>
                <c:pt idx="73767">
                  <c:v>0.98596169508597298</c:v>
                </c:pt>
                <c:pt idx="73768">
                  <c:v>0.98593880845761095</c:v>
                </c:pt>
                <c:pt idx="73769">
                  <c:v>0.98599395737752504</c:v>
                </c:pt>
                <c:pt idx="73770">
                  <c:v>0.98600171883889898</c:v>
                </c:pt>
                <c:pt idx="73771">
                  <c:v>0.98589102232849801</c:v>
                </c:pt>
                <c:pt idx="73772">
                  <c:v>0.98592110383717502</c:v>
                </c:pt>
                <c:pt idx="73773">
                  <c:v>0.98596786289540606</c:v>
                </c:pt>
                <c:pt idx="73774">
                  <c:v>0.985934551414967</c:v>
                </c:pt>
                <c:pt idx="73775">
                  <c:v>0.98593518577162698</c:v>
                </c:pt>
                <c:pt idx="73776">
                  <c:v>0.98607178422208897</c:v>
                </c:pt>
                <c:pt idx="73777">
                  <c:v>0.98598530998790501</c:v>
                </c:pt>
                <c:pt idx="73778">
                  <c:v>0.98602846022938395</c:v>
                </c:pt>
                <c:pt idx="73779">
                  <c:v>0.98596604348067995</c:v>
                </c:pt>
                <c:pt idx="73780">
                  <c:v>0.98603246914004306</c:v>
                </c:pt>
                <c:pt idx="73781">
                  <c:v>0.98605098021908699</c:v>
                </c:pt>
                <c:pt idx="73782">
                  <c:v>0.98607125544701502</c:v>
                </c:pt>
                <c:pt idx="73783">
                  <c:v>0.98594620489006202</c:v>
                </c:pt>
                <c:pt idx="73784">
                  <c:v>0.98588359075901999</c:v>
                </c:pt>
                <c:pt idx="73785">
                  <c:v>0.98599891485206703</c:v>
                </c:pt>
                <c:pt idx="73786">
                  <c:v>0.98603819917275204</c:v>
                </c:pt>
                <c:pt idx="73787">
                  <c:v>0.98588261046554604</c:v>
                </c:pt>
                <c:pt idx="73788">
                  <c:v>0.98592640290765998</c:v>
                </c:pt>
                <c:pt idx="73789">
                  <c:v>0.98584222551815703</c:v>
                </c:pt>
                <c:pt idx="73790">
                  <c:v>0.98604431243642698</c:v>
                </c:pt>
                <c:pt idx="73791">
                  <c:v>0.98595491430190596</c:v>
                </c:pt>
                <c:pt idx="73792">
                  <c:v>0.98601892097180499</c:v>
                </c:pt>
                <c:pt idx="73793">
                  <c:v>0.98585708075488698</c:v>
                </c:pt>
                <c:pt idx="73794">
                  <c:v>0.98605847041347605</c:v>
                </c:pt>
                <c:pt idx="73795">
                  <c:v>0.98600975265656798</c:v>
                </c:pt>
                <c:pt idx="73796">
                  <c:v>0.98606907509935704</c:v>
                </c:pt>
                <c:pt idx="73797">
                  <c:v>0.98594173027886001</c:v>
                </c:pt>
                <c:pt idx="73798">
                  <c:v>0.98600565925469097</c:v>
                </c:pt>
                <c:pt idx="73799">
                  <c:v>0.98579771218682499</c:v>
                </c:pt>
                <c:pt idx="73800">
                  <c:v>0.985927863632445</c:v>
                </c:pt>
                <c:pt idx="73801">
                  <c:v>0.98594839283184099</c:v>
                </c:pt>
                <c:pt idx="73802">
                  <c:v>0.98602262807224395</c:v>
                </c:pt>
                <c:pt idx="73803">
                  <c:v>0.986083030883529</c:v>
                </c:pt>
                <c:pt idx="73804">
                  <c:v>0.98595726575770104</c:v>
                </c:pt>
                <c:pt idx="73805">
                  <c:v>0.98592184472137101</c:v>
                </c:pt>
                <c:pt idx="73806">
                  <c:v>0.98591136489170195</c:v>
                </c:pt>
                <c:pt idx="73807">
                  <c:v>0.98592899395467304</c:v>
                </c:pt>
                <c:pt idx="73808">
                  <c:v>0.98595130860741897</c:v>
                </c:pt>
                <c:pt idx="73809">
                  <c:v>0.98609954773946695</c:v>
                </c:pt>
                <c:pt idx="73810">
                  <c:v>0.98584588623717295</c:v>
                </c:pt>
                <c:pt idx="73811">
                  <c:v>0.98606635024305</c:v>
                </c:pt>
                <c:pt idx="73812">
                  <c:v>0.98588973394937396</c:v>
                </c:pt>
                <c:pt idx="73813">
                  <c:v>0.98597194358303197</c:v>
                </c:pt>
                <c:pt idx="73814">
                  <c:v>0.98589942546685105</c:v>
                </c:pt>
                <c:pt idx="73815">
                  <c:v>0.98593313021887596</c:v>
                </c:pt>
                <c:pt idx="73816">
                  <c:v>0.98601622496457697</c:v>
                </c:pt>
                <c:pt idx="73817">
                  <c:v>0.98594282127057997</c:v>
                </c:pt>
                <c:pt idx="73818">
                  <c:v>0.98597202575451703</c:v>
                </c:pt>
                <c:pt idx="73819">
                  <c:v>0.98594793302112105</c:v>
                </c:pt>
                <c:pt idx="73820">
                  <c:v>0.98596463605035001</c:v>
                </c:pt>
                <c:pt idx="73821">
                  <c:v>0.98595491578872396</c:v>
                </c:pt>
                <c:pt idx="73822">
                  <c:v>0.98588594535264196</c:v>
                </c:pt>
                <c:pt idx="73823">
                  <c:v>0.98599232826320704</c:v>
                </c:pt>
                <c:pt idx="73824">
                  <c:v>0.98602210118224598</c:v>
                </c:pt>
                <c:pt idx="73825">
                  <c:v>0.98596036144265198</c:v>
                </c:pt>
                <c:pt idx="73826">
                  <c:v>0.98607052259588401</c:v>
                </c:pt>
                <c:pt idx="73827">
                  <c:v>0.98595903460373702</c:v>
                </c:pt>
                <c:pt idx="73828">
                  <c:v>0.98599311130155198</c:v>
                </c:pt>
                <c:pt idx="73829">
                  <c:v>0.98587440382456804</c:v>
                </c:pt>
                <c:pt idx="73830">
                  <c:v>0.98588841549305095</c:v>
                </c:pt>
                <c:pt idx="73831">
                  <c:v>0.98593310190209504</c:v>
                </c:pt>
                <c:pt idx="73832">
                  <c:v>0.98604076965163301</c:v>
                </c:pt>
                <c:pt idx="73833">
                  <c:v>0.98592791202436503</c:v>
                </c:pt>
                <c:pt idx="73834">
                  <c:v>0.98590986066106001</c:v>
                </c:pt>
                <c:pt idx="73835">
                  <c:v>0.98605416936872803</c:v>
                </c:pt>
                <c:pt idx="73836">
                  <c:v>0.98592664989782197</c:v>
                </c:pt>
                <c:pt idx="73837">
                  <c:v>0.98608146213964498</c:v>
                </c:pt>
                <c:pt idx="73838">
                  <c:v>0.985902107290066</c:v>
                </c:pt>
                <c:pt idx="73839">
                  <c:v>0.98593693965205698</c:v>
                </c:pt>
                <c:pt idx="73840">
                  <c:v>0.98587637252871296</c:v>
                </c:pt>
                <c:pt idx="73841">
                  <c:v>0.98603001805429902</c:v>
                </c:pt>
                <c:pt idx="73842">
                  <c:v>0.98589601514611003</c:v>
                </c:pt>
                <c:pt idx="73843">
                  <c:v>0.98597295814860397</c:v>
                </c:pt>
                <c:pt idx="73844">
                  <c:v>0.98602318488052298</c:v>
                </c:pt>
                <c:pt idx="73845">
                  <c:v>0.986095627564474</c:v>
                </c:pt>
                <c:pt idx="73846">
                  <c:v>0.98587497391090095</c:v>
                </c:pt>
                <c:pt idx="73847">
                  <c:v>0.98600305379448405</c:v>
                </c:pt>
                <c:pt idx="73848">
                  <c:v>0.98591974470742105</c:v>
                </c:pt>
                <c:pt idx="73849">
                  <c:v>0.98597490990290904</c:v>
                </c:pt>
                <c:pt idx="73850">
                  <c:v>0.98598501307307695</c:v>
                </c:pt>
                <c:pt idx="73851">
                  <c:v>0.98590952338307802</c:v>
                </c:pt>
                <c:pt idx="73852">
                  <c:v>0.985947668421844</c:v>
                </c:pt>
                <c:pt idx="73853">
                  <c:v>0.98595973495327704</c:v>
                </c:pt>
                <c:pt idx="73854">
                  <c:v>0.98606292260206296</c:v>
                </c:pt>
                <c:pt idx="73855">
                  <c:v>0.98600250577706605</c:v>
                </c:pt>
                <c:pt idx="73856">
                  <c:v>0.98589896427428203</c:v>
                </c:pt>
                <c:pt idx="73857">
                  <c:v>0.98597414701769504</c:v>
                </c:pt>
                <c:pt idx="73858">
                  <c:v>0.98591375039556794</c:v>
                </c:pt>
                <c:pt idx="73859">
                  <c:v>0.98605944585872096</c:v>
                </c:pt>
                <c:pt idx="73860">
                  <c:v>0.98595711147192899</c:v>
                </c:pt>
                <c:pt idx="73861">
                  <c:v>0.98603788445609897</c:v>
                </c:pt>
                <c:pt idx="73862">
                  <c:v>0.98591472511367995</c:v>
                </c:pt>
                <c:pt idx="73863">
                  <c:v>0.985986618119294</c:v>
                </c:pt>
                <c:pt idx="73864">
                  <c:v>0.98601004764061595</c:v>
                </c:pt>
                <c:pt idx="73865">
                  <c:v>0.98604027754683599</c:v>
                </c:pt>
                <c:pt idx="73866">
                  <c:v>0.985970029029962</c:v>
                </c:pt>
                <c:pt idx="73867">
                  <c:v>0.98588839069024903</c:v>
                </c:pt>
                <c:pt idx="73868">
                  <c:v>0.98599670839523701</c:v>
                </c:pt>
                <c:pt idx="73869">
                  <c:v>0.98598921742985302</c:v>
                </c:pt>
                <c:pt idx="73870">
                  <c:v>0.98599577711389197</c:v>
                </c:pt>
                <c:pt idx="73871">
                  <c:v>0.98596710493432604</c:v>
                </c:pt>
                <c:pt idx="73872">
                  <c:v>0.98589082086840496</c:v>
                </c:pt>
                <c:pt idx="73873">
                  <c:v>0.98606617991738199</c:v>
                </c:pt>
                <c:pt idx="73874">
                  <c:v>0.98595233889982903</c:v>
                </c:pt>
                <c:pt idx="73875">
                  <c:v>0.98608186534248898</c:v>
                </c:pt>
                <c:pt idx="73876">
                  <c:v>0.98590328162205298</c:v>
                </c:pt>
                <c:pt idx="73877">
                  <c:v>0.98604551073307301</c:v>
                </c:pt>
                <c:pt idx="73878">
                  <c:v>0.98597600354835302</c:v>
                </c:pt>
                <c:pt idx="73879">
                  <c:v>0.98587965199594296</c:v>
                </c:pt>
                <c:pt idx="73880">
                  <c:v>0.98603461079686905</c:v>
                </c:pt>
                <c:pt idx="73881">
                  <c:v>0.98594781024658795</c:v>
                </c:pt>
                <c:pt idx="73882">
                  <c:v>0.98600766642445004</c:v>
                </c:pt>
                <c:pt idx="73883">
                  <c:v>0.98584715096233</c:v>
                </c:pt>
                <c:pt idx="73884">
                  <c:v>0.98596525100963806</c:v>
                </c:pt>
                <c:pt idx="73885">
                  <c:v>0.98601769658216398</c:v>
                </c:pt>
                <c:pt idx="73886">
                  <c:v>0.98585794142841099</c:v>
                </c:pt>
                <c:pt idx="73887">
                  <c:v>0.98599494430059897</c:v>
                </c:pt>
                <c:pt idx="73888">
                  <c:v>0.98599130684875003</c:v>
                </c:pt>
                <c:pt idx="73889">
                  <c:v>0.98590542058934305</c:v>
                </c:pt>
                <c:pt idx="73890">
                  <c:v>0.98587689624561403</c:v>
                </c:pt>
                <c:pt idx="73891">
                  <c:v>0.98593987427182395</c:v>
                </c:pt>
                <c:pt idx="73892">
                  <c:v>0.98599638842458104</c:v>
                </c:pt>
                <c:pt idx="73893">
                  <c:v>0.98600915992906202</c:v>
                </c:pt>
                <c:pt idx="73894">
                  <c:v>0.98583402483751803</c:v>
                </c:pt>
                <c:pt idx="73895">
                  <c:v>0.986032959442523</c:v>
                </c:pt>
                <c:pt idx="73896">
                  <c:v>0.98595837747468096</c:v>
                </c:pt>
                <c:pt idx="73897">
                  <c:v>0.98599880998351397</c:v>
                </c:pt>
                <c:pt idx="73898">
                  <c:v>0.98582814390783402</c:v>
                </c:pt>
                <c:pt idx="73899">
                  <c:v>0.98599397527919697</c:v>
                </c:pt>
                <c:pt idx="73900">
                  <c:v>0.98595191219235701</c:v>
                </c:pt>
                <c:pt idx="73901">
                  <c:v>0.98588713732080602</c:v>
                </c:pt>
                <c:pt idx="73902">
                  <c:v>0.98606079843989702</c:v>
                </c:pt>
                <c:pt idx="73903">
                  <c:v>0.98609403367061399</c:v>
                </c:pt>
                <c:pt idx="73904">
                  <c:v>0.98590890914627805</c:v>
                </c:pt>
                <c:pt idx="73905">
                  <c:v>0.985991104361441</c:v>
                </c:pt>
                <c:pt idx="73906">
                  <c:v>0.985914048165909</c:v>
                </c:pt>
                <c:pt idx="73907">
                  <c:v>0.98610611124079905</c:v>
                </c:pt>
                <c:pt idx="73908">
                  <c:v>0.98607622577631104</c:v>
                </c:pt>
                <c:pt idx="73909">
                  <c:v>0.98590473551908198</c:v>
                </c:pt>
                <c:pt idx="73910">
                  <c:v>0.98600655682613003</c:v>
                </c:pt>
                <c:pt idx="73911">
                  <c:v>0.98591987902495504</c:v>
                </c:pt>
                <c:pt idx="73912">
                  <c:v>0.98591958439119398</c:v>
                </c:pt>
                <c:pt idx="73913">
                  <c:v>0.98608684544695502</c:v>
                </c:pt>
                <c:pt idx="73914">
                  <c:v>0.98595807711238104</c:v>
                </c:pt>
                <c:pt idx="73915">
                  <c:v>0.98604163137612</c:v>
                </c:pt>
                <c:pt idx="73916">
                  <c:v>0.98594029807764505</c:v>
                </c:pt>
                <c:pt idx="73917">
                  <c:v>0.98602940706188202</c:v>
                </c:pt>
                <c:pt idx="73918">
                  <c:v>0.98585428773452</c:v>
                </c:pt>
                <c:pt idx="73919">
                  <c:v>0.98609793149023395</c:v>
                </c:pt>
                <c:pt idx="73920">
                  <c:v>0.98589833787478998</c:v>
                </c:pt>
                <c:pt idx="73921">
                  <c:v>0.986087040009612</c:v>
                </c:pt>
                <c:pt idx="73922">
                  <c:v>0.98589915764146296</c:v>
                </c:pt>
                <c:pt idx="73923">
                  <c:v>0.985892082646317</c:v>
                </c:pt>
                <c:pt idx="73924">
                  <c:v>0.98591229976599504</c:v>
                </c:pt>
                <c:pt idx="73925">
                  <c:v>0.98595397278725005</c:v>
                </c:pt>
                <c:pt idx="73926">
                  <c:v>0.98610482890917195</c:v>
                </c:pt>
                <c:pt idx="73927">
                  <c:v>0.98597155578550499</c:v>
                </c:pt>
                <c:pt idx="73928">
                  <c:v>0.98598967520954295</c:v>
                </c:pt>
                <c:pt idx="73929">
                  <c:v>0.98594567629718399</c:v>
                </c:pt>
                <c:pt idx="73930">
                  <c:v>0.985972555496061</c:v>
                </c:pt>
                <c:pt idx="73931">
                  <c:v>0.98590845888752898</c:v>
                </c:pt>
                <c:pt idx="73932">
                  <c:v>0.98589941591986197</c:v>
                </c:pt>
                <c:pt idx="73933">
                  <c:v>0.98593520501500598</c:v>
                </c:pt>
                <c:pt idx="73934">
                  <c:v>0.98605176036007203</c:v>
                </c:pt>
                <c:pt idx="73935">
                  <c:v>0.98609474849174505</c:v>
                </c:pt>
                <c:pt idx="73936">
                  <c:v>0.98605933494020903</c:v>
                </c:pt>
                <c:pt idx="73937">
                  <c:v>0.98598931561672498</c:v>
                </c:pt>
                <c:pt idx="73938">
                  <c:v>0.98589803653066199</c:v>
                </c:pt>
                <c:pt idx="73939">
                  <c:v>0.98600030666398897</c:v>
                </c:pt>
                <c:pt idx="73940">
                  <c:v>0.98595387776027099</c:v>
                </c:pt>
                <c:pt idx="73941">
                  <c:v>0.98599383820189501</c:v>
                </c:pt>
                <c:pt idx="73942">
                  <c:v>0.98593128268152097</c:v>
                </c:pt>
                <c:pt idx="73943">
                  <c:v>0.98595984567114003</c:v>
                </c:pt>
                <c:pt idx="73944">
                  <c:v>0.98605190044122804</c:v>
                </c:pt>
                <c:pt idx="73945">
                  <c:v>0.98593571379614897</c:v>
                </c:pt>
                <c:pt idx="73946">
                  <c:v>0.98601268915011797</c:v>
                </c:pt>
                <c:pt idx="73947">
                  <c:v>0.98598179938795805</c:v>
                </c:pt>
                <c:pt idx="73948">
                  <c:v>0.985904302280315</c:v>
                </c:pt>
                <c:pt idx="73949">
                  <c:v>0.98606054097486595</c:v>
                </c:pt>
                <c:pt idx="73950">
                  <c:v>0.98598766964038598</c:v>
                </c:pt>
                <c:pt idx="73951">
                  <c:v>0.98595125107666104</c:v>
                </c:pt>
                <c:pt idx="73952">
                  <c:v>0.98606578755717</c:v>
                </c:pt>
                <c:pt idx="73953">
                  <c:v>0.98598695504102596</c:v>
                </c:pt>
                <c:pt idx="73954">
                  <c:v>0.986002650917985</c:v>
                </c:pt>
                <c:pt idx="73955">
                  <c:v>0.985867004214113</c:v>
                </c:pt>
                <c:pt idx="73956">
                  <c:v>0.985998140541683</c:v>
                </c:pt>
                <c:pt idx="73957">
                  <c:v>0.98603024228610503</c:v>
                </c:pt>
                <c:pt idx="73958">
                  <c:v>0.98600964804929903</c:v>
                </c:pt>
                <c:pt idx="73959">
                  <c:v>0.98603301038160696</c:v>
                </c:pt>
                <c:pt idx="73960">
                  <c:v>0.98589707367178703</c:v>
                </c:pt>
                <c:pt idx="73961">
                  <c:v>0.98610391854659996</c:v>
                </c:pt>
                <c:pt idx="73962">
                  <c:v>0.98596989602493601</c:v>
                </c:pt>
                <c:pt idx="73963">
                  <c:v>0.98592685021863602</c:v>
                </c:pt>
                <c:pt idx="73964">
                  <c:v>0.98594702219368002</c:v>
                </c:pt>
                <c:pt idx="73965">
                  <c:v>0.98593772353334497</c:v>
                </c:pt>
                <c:pt idx="73966">
                  <c:v>0.98596041353393904</c:v>
                </c:pt>
                <c:pt idx="73967">
                  <c:v>0.98600244789301905</c:v>
                </c:pt>
                <c:pt idx="73968">
                  <c:v>0.98593710517844102</c:v>
                </c:pt>
                <c:pt idx="73969">
                  <c:v>0.98597971644679605</c:v>
                </c:pt>
                <c:pt idx="73970">
                  <c:v>0.98600027865543105</c:v>
                </c:pt>
                <c:pt idx="73971">
                  <c:v>0.98599575857545896</c:v>
                </c:pt>
                <c:pt idx="73972">
                  <c:v>0.98589002805439296</c:v>
                </c:pt>
                <c:pt idx="73973">
                  <c:v>0.98589975242953898</c:v>
                </c:pt>
                <c:pt idx="73974">
                  <c:v>0.98597801328618795</c:v>
                </c:pt>
                <c:pt idx="73975">
                  <c:v>0.98597580709029997</c:v>
                </c:pt>
                <c:pt idx="73976">
                  <c:v>0.98594796222612902</c:v>
                </c:pt>
                <c:pt idx="73977">
                  <c:v>0.98595692415830605</c:v>
                </c:pt>
                <c:pt idx="73978">
                  <c:v>0.98605780883606098</c:v>
                </c:pt>
                <c:pt idx="73979">
                  <c:v>0.98601050512272603</c:v>
                </c:pt>
                <c:pt idx="73980">
                  <c:v>0.98595945201431501</c:v>
                </c:pt>
                <c:pt idx="73981">
                  <c:v>0.98596329912011105</c:v>
                </c:pt>
                <c:pt idx="73982">
                  <c:v>0.98598695431692696</c:v>
                </c:pt>
                <c:pt idx="73983">
                  <c:v>0.98590438574592898</c:v>
                </c:pt>
                <c:pt idx="73984">
                  <c:v>0.98586665502069204</c:v>
                </c:pt>
                <c:pt idx="73985">
                  <c:v>0.98591381863945904</c:v>
                </c:pt>
                <c:pt idx="73986">
                  <c:v>0.986009059280054</c:v>
                </c:pt>
                <c:pt idx="73987">
                  <c:v>0.98603503943140003</c:v>
                </c:pt>
                <c:pt idx="73988">
                  <c:v>0.98596298462501497</c:v>
                </c:pt>
                <c:pt idx="73989">
                  <c:v>0.98584256936575698</c:v>
                </c:pt>
                <c:pt idx="73990">
                  <c:v>0.98597997917694302</c:v>
                </c:pt>
                <c:pt idx="73991">
                  <c:v>0.98602985776832497</c:v>
                </c:pt>
                <c:pt idx="73992">
                  <c:v>0.98608528286334496</c:v>
                </c:pt>
                <c:pt idx="73993">
                  <c:v>0.98603630400591502</c:v>
                </c:pt>
                <c:pt idx="73994">
                  <c:v>0.98594255518941498</c:v>
                </c:pt>
                <c:pt idx="73995">
                  <c:v>0.98599148343146203</c:v>
                </c:pt>
                <c:pt idx="73996">
                  <c:v>0.98588213968224303</c:v>
                </c:pt>
                <c:pt idx="73997">
                  <c:v>0.98602244265790595</c:v>
                </c:pt>
                <c:pt idx="73998">
                  <c:v>0.98600335567152197</c:v>
                </c:pt>
                <c:pt idx="73999">
                  <c:v>0.98613517164856601</c:v>
                </c:pt>
                <c:pt idx="74000">
                  <c:v>0.98592054391370498</c:v>
                </c:pt>
                <c:pt idx="74001">
                  <c:v>0.98606793593896602</c:v>
                </c:pt>
                <c:pt idx="74002">
                  <c:v>0.98592074788601403</c:v>
                </c:pt>
                <c:pt idx="74003">
                  <c:v>0.98594714603175404</c:v>
                </c:pt>
                <c:pt idx="74004">
                  <c:v>0.98595534403118601</c:v>
                </c:pt>
                <c:pt idx="74005">
                  <c:v>0.98589505969695101</c:v>
                </c:pt>
                <c:pt idx="74006">
                  <c:v>0.98594929851622504</c:v>
                </c:pt>
                <c:pt idx="74007">
                  <c:v>0.98601318868758503</c:v>
                </c:pt>
                <c:pt idx="74008">
                  <c:v>0.98597297773338299</c:v>
                </c:pt>
                <c:pt idx="74009">
                  <c:v>0.98597685736421803</c:v>
                </c:pt>
                <c:pt idx="74010">
                  <c:v>0.98592158249123696</c:v>
                </c:pt>
                <c:pt idx="74011">
                  <c:v>0.98601473807784401</c:v>
                </c:pt>
                <c:pt idx="74012">
                  <c:v>0.985861603180339</c:v>
                </c:pt>
                <c:pt idx="74013">
                  <c:v>0.98599687793143298</c:v>
                </c:pt>
                <c:pt idx="74014">
                  <c:v>0.98601977695371201</c:v>
                </c:pt>
                <c:pt idx="74015">
                  <c:v>0.98593755668543304</c:v>
                </c:pt>
                <c:pt idx="74016">
                  <c:v>0.98597675859900102</c:v>
                </c:pt>
                <c:pt idx="74017">
                  <c:v>0.98591160144902601</c:v>
                </c:pt>
                <c:pt idx="74018">
                  <c:v>0.98596039684219094</c:v>
                </c:pt>
                <c:pt idx="74019">
                  <c:v>0.98593844856133095</c:v>
                </c:pt>
                <c:pt idx="74020">
                  <c:v>0.98595714142906599</c:v>
                </c:pt>
                <c:pt idx="74021">
                  <c:v>0.98601691053933405</c:v>
                </c:pt>
                <c:pt idx="74022">
                  <c:v>0.98597968160292704</c:v>
                </c:pt>
                <c:pt idx="74023">
                  <c:v>0.98603696910093996</c:v>
                </c:pt>
                <c:pt idx="74024">
                  <c:v>0.98596798216796799</c:v>
                </c:pt>
                <c:pt idx="74025">
                  <c:v>0.98592502482258104</c:v>
                </c:pt>
                <c:pt idx="74026">
                  <c:v>0.98589244583216096</c:v>
                </c:pt>
                <c:pt idx="74027">
                  <c:v>0.98593299316358496</c:v>
                </c:pt>
                <c:pt idx="74028">
                  <c:v>0.98600104380818199</c:v>
                </c:pt>
                <c:pt idx="74029">
                  <c:v>0.98601362169311002</c:v>
                </c:pt>
                <c:pt idx="74030">
                  <c:v>0.98590026744256598</c:v>
                </c:pt>
                <c:pt idx="74031">
                  <c:v>0.98589559818088701</c:v>
                </c:pt>
                <c:pt idx="74032">
                  <c:v>0.98599578752178896</c:v>
                </c:pt>
                <c:pt idx="74033">
                  <c:v>0.985914416293874</c:v>
                </c:pt>
                <c:pt idx="74034">
                  <c:v>0.98610631596290499</c:v>
                </c:pt>
                <c:pt idx="74035">
                  <c:v>0.98597751114541499</c:v>
                </c:pt>
                <c:pt idx="74036">
                  <c:v>0.98598194604433498</c:v>
                </c:pt>
                <c:pt idx="74037">
                  <c:v>0.98593230121689901</c:v>
                </c:pt>
                <c:pt idx="74038">
                  <c:v>0.98591941714029996</c:v>
                </c:pt>
                <c:pt idx="74039">
                  <c:v>0.98592818225654499</c:v>
                </c:pt>
                <c:pt idx="74040">
                  <c:v>0.98588716596636505</c:v>
                </c:pt>
                <c:pt idx="74041">
                  <c:v>0.98595346455176303</c:v>
                </c:pt>
                <c:pt idx="74042">
                  <c:v>0.98598870736668998</c:v>
                </c:pt>
                <c:pt idx="74043">
                  <c:v>0.98616307486207999</c:v>
                </c:pt>
                <c:pt idx="74044">
                  <c:v>0.986069117537412</c:v>
                </c:pt>
                <c:pt idx="74045">
                  <c:v>0.98594427057765999</c:v>
                </c:pt>
                <c:pt idx="74046">
                  <c:v>0.98602747539554603</c:v>
                </c:pt>
                <c:pt idx="74047">
                  <c:v>0.98600225345950698</c:v>
                </c:pt>
                <c:pt idx="74048">
                  <c:v>0.98599006722240801</c:v>
                </c:pt>
                <c:pt idx="74049">
                  <c:v>0.98596209168927995</c:v>
                </c:pt>
                <c:pt idx="74050">
                  <c:v>0.98597949978541499</c:v>
                </c:pt>
                <c:pt idx="74051">
                  <c:v>0.98595267669646902</c:v>
                </c:pt>
                <c:pt idx="74052">
                  <c:v>0.985886168121065</c:v>
                </c:pt>
                <c:pt idx="74053">
                  <c:v>0.98595346045000298</c:v>
                </c:pt>
                <c:pt idx="74054">
                  <c:v>0.98598158623853205</c:v>
                </c:pt>
                <c:pt idx="74055">
                  <c:v>0.98595851656627298</c:v>
                </c:pt>
                <c:pt idx="74056">
                  <c:v>0.985945269270876</c:v>
                </c:pt>
                <c:pt idx="74057">
                  <c:v>0.98585325455204398</c:v>
                </c:pt>
                <c:pt idx="74058">
                  <c:v>0.98593698789655504</c:v>
                </c:pt>
                <c:pt idx="74059">
                  <c:v>0.98597675944867103</c:v>
                </c:pt>
                <c:pt idx="74060">
                  <c:v>0.985929868973353</c:v>
                </c:pt>
                <c:pt idx="74061">
                  <c:v>0.98593813104765704</c:v>
                </c:pt>
                <c:pt idx="74062">
                  <c:v>0.98603599571134604</c:v>
                </c:pt>
                <c:pt idx="74063">
                  <c:v>0.98598666457609496</c:v>
                </c:pt>
                <c:pt idx="74064">
                  <c:v>0.98602380712386395</c:v>
                </c:pt>
                <c:pt idx="74065">
                  <c:v>0.98590651180109301</c:v>
                </c:pt>
                <c:pt idx="74066">
                  <c:v>0.98604316243146295</c:v>
                </c:pt>
                <c:pt idx="74067">
                  <c:v>0.98595947021027397</c:v>
                </c:pt>
                <c:pt idx="74068">
                  <c:v>0.98599787400739602</c:v>
                </c:pt>
                <c:pt idx="74069">
                  <c:v>0.98592225710738501</c:v>
                </c:pt>
                <c:pt idx="74070">
                  <c:v>0.98598045160312597</c:v>
                </c:pt>
                <c:pt idx="74071">
                  <c:v>0.98594039727998295</c:v>
                </c:pt>
                <c:pt idx="74072">
                  <c:v>0.98610098561912096</c:v>
                </c:pt>
                <c:pt idx="74073">
                  <c:v>0.98606134840788695</c:v>
                </c:pt>
                <c:pt idx="74074">
                  <c:v>0.98595107330274001</c:v>
                </c:pt>
                <c:pt idx="74075">
                  <c:v>0.98589806634047195</c:v>
                </c:pt>
                <c:pt idx="74076">
                  <c:v>0.98597730693971197</c:v>
                </c:pt>
                <c:pt idx="74077">
                  <c:v>0.98589374992886003</c:v>
                </c:pt>
                <c:pt idx="74078">
                  <c:v>0.98599191654224105</c:v>
                </c:pt>
                <c:pt idx="74079">
                  <c:v>0.98584466542115501</c:v>
                </c:pt>
                <c:pt idx="74080">
                  <c:v>0.98599219350954503</c:v>
                </c:pt>
                <c:pt idx="74081">
                  <c:v>0.98602613719828602</c:v>
                </c:pt>
                <c:pt idx="74082">
                  <c:v>0.985993783290669</c:v>
                </c:pt>
                <c:pt idx="74083">
                  <c:v>0.98600444518423502</c:v>
                </c:pt>
                <c:pt idx="74084">
                  <c:v>0.98591193205397198</c:v>
                </c:pt>
                <c:pt idx="74085">
                  <c:v>0.985904307198605</c:v>
                </c:pt>
                <c:pt idx="74086">
                  <c:v>0.98586884100390604</c:v>
                </c:pt>
                <c:pt idx="74087">
                  <c:v>0.98599911830792197</c:v>
                </c:pt>
                <c:pt idx="74088">
                  <c:v>0.98593686602261299</c:v>
                </c:pt>
                <c:pt idx="74089">
                  <c:v>0.98600174115682604</c:v>
                </c:pt>
                <c:pt idx="74090">
                  <c:v>0.98597534502981099</c:v>
                </c:pt>
                <c:pt idx="74091">
                  <c:v>0.98587576415246803</c:v>
                </c:pt>
                <c:pt idx="74092">
                  <c:v>0.98591266994187898</c:v>
                </c:pt>
                <c:pt idx="74093">
                  <c:v>0.98599712020305796</c:v>
                </c:pt>
                <c:pt idx="74094">
                  <c:v>0.98597681029627904</c:v>
                </c:pt>
                <c:pt idx="74095">
                  <c:v>0.98590106377570996</c:v>
                </c:pt>
                <c:pt idx="74096">
                  <c:v>0.98597497350374996</c:v>
                </c:pt>
                <c:pt idx="74097">
                  <c:v>0.98606923868111496</c:v>
                </c:pt>
                <c:pt idx="74098">
                  <c:v>0.98592814887403102</c:v>
                </c:pt>
                <c:pt idx="74099">
                  <c:v>0.98608108711854503</c:v>
                </c:pt>
                <c:pt idx="74100">
                  <c:v>0.98598059321459797</c:v>
                </c:pt>
                <c:pt idx="74101">
                  <c:v>0.98600367561493896</c:v>
                </c:pt>
                <c:pt idx="74102">
                  <c:v>0.98591618418821503</c:v>
                </c:pt>
                <c:pt idx="74103">
                  <c:v>0.98595245807578402</c:v>
                </c:pt>
                <c:pt idx="74104">
                  <c:v>0.98589021475720995</c:v>
                </c:pt>
                <c:pt idx="74105">
                  <c:v>0.98592628490622702</c:v>
                </c:pt>
                <c:pt idx="74106">
                  <c:v>0.98596883797271795</c:v>
                </c:pt>
                <c:pt idx="74107">
                  <c:v>0.98603047164688595</c:v>
                </c:pt>
                <c:pt idx="74108">
                  <c:v>0.98593831431427803</c:v>
                </c:pt>
                <c:pt idx="74109">
                  <c:v>0.98601728636661401</c:v>
                </c:pt>
                <c:pt idx="74110">
                  <c:v>0.98579131413821297</c:v>
                </c:pt>
                <c:pt idx="74111">
                  <c:v>0.98601093705770204</c:v>
                </c:pt>
                <c:pt idx="74112">
                  <c:v>0.98586181872926204</c:v>
                </c:pt>
                <c:pt idx="74113">
                  <c:v>0.985919560396749</c:v>
                </c:pt>
                <c:pt idx="74114">
                  <c:v>0.985935735531001</c:v>
                </c:pt>
                <c:pt idx="74115">
                  <c:v>0.985984314730463</c:v>
                </c:pt>
                <c:pt idx="74116">
                  <c:v>0.986045199200135</c:v>
                </c:pt>
                <c:pt idx="74117">
                  <c:v>0.986025108706447</c:v>
                </c:pt>
                <c:pt idx="74118">
                  <c:v>0.98608057160737095</c:v>
                </c:pt>
                <c:pt idx="74119">
                  <c:v>0.98594308044944601</c:v>
                </c:pt>
                <c:pt idx="74120">
                  <c:v>0.98593452498024403</c:v>
                </c:pt>
                <c:pt idx="74121">
                  <c:v>0.98591640262041202</c:v>
                </c:pt>
                <c:pt idx="74122">
                  <c:v>0.98588999008734002</c:v>
                </c:pt>
                <c:pt idx="74123">
                  <c:v>0.98600333511204297</c:v>
                </c:pt>
                <c:pt idx="74124">
                  <c:v>0.98607347136982104</c:v>
                </c:pt>
                <c:pt idx="74125">
                  <c:v>0.98594276872922004</c:v>
                </c:pt>
                <c:pt idx="74126">
                  <c:v>0.98597998260986497</c:v>
                </c:pt>
                <c:pt idx="74127">
                  <c:v>0.98597091211295895</c:v>
                </c:pt>
                <c:pt idx="74128">
                  <c:v>0.98595608404506396</c:v>
                </c:pt>
                <c:pt idx="74129">
                  <c:v>0.98580461751722603</c:v>
                </c:pt>
                <c:pt idx="74130">
                  <c:v>0.98597528097694398</c:v>
                </c:pt>
                <c:pt idx="74131">
                  <c:v>0.98600522028027504</c:v>
                </c:pt>
                <c:pt idx="74132">
                  <c:v>0.985962048268475</c:v>
                </c:pt>
                <c:pt idx="74133">
                  <c:v>0.98594020700659901</c:v>
                </c:pt>
                <c:pt idx="74134">
                  <c:v>0.9859724309497</c:v>
                </c:pt>
                <c:pt idx="74135">
                  <c:v>0.98584857596500397</c:v>
                </c:pt>
                <c:pt idx="74136">
                  <c:v>0.98593828593006305</c:v>
                </c:pt>
                <c:pt idx="74137">
                  <c:v>0.98602779821813002</c:v>
                </c:pt>
                <c:pt idx="74138">
                  <c:v>0.98594045665613195</c:v>
                </c:pt>
                <c:pt idx="74139">
                  <c:v>0.98586959030163202</c:v>
                </c:pt>
                <c:pt idx="74140">
                  <c:v>0.985858860004589</c:v>
                </c:pt>
                <c:pt idx="74141">
                  <c:v>0.986034163449234</c:v>
                </c:pt>
                <c:pt idx="74142">
                  <c:v>0.98591862467715297</c:v>
                </c:pt>
                <c:pt idx="74143">
                  <c:v>0.98604334175025798</c:v>
                </c:pt>
                <c:pt idx="74144">
                  <c:v>0.98595423130011794</c:v>
                </c:pt>
                <c:pt idx="74145">
                  <c:v>0.985886972446405</c:v>
                </c:pt>
                <c:pt idx="74146">
                  <c:v>0.98598294305598</c:v>
                </c:pt>
                <c:pt idx="74147">
                  <c:v>0.98586091674646004</c:v>
                </c:pt>
                <c:pt idx="74148">
                  <c:v>0.98595579896072305</c:v>
                </c:pt>
                <c:pt idx="74149">
                  <c:v>0.98606331684102999</c:v>
                </c:pt>
                <c:pt idx="74150">
                  <c:v>0.98590334221178899</c:v>
                </c:pt>
                <c:pt idx="74151">
                  <c:v>0.98601592099258495</c:v>
                </c:pt>
                <c:pt idx="74152">
                  <c:v>0.986010699440938</c:v>
                </c:pt>
                <c:pt idx="74153">
                  <c:v>0.98596768383551603</c:v>
                </c:pt>
                <c:pt idx="74154">
                  <c:v>0.98592092222016703</c:v>
                </c:pt>
                <c:pt idx="74155">
                  <c:v>0.98591772848729597</c:v>
                </c:pt>
                <c:pt idx="74156">
                  <c:v>0.98609105691965304</c:v>
                </c:pt>
                <c:pt idx="74157">
                  <c:v>0.98597894040337697</c:v>
                </c:pt>
                <c:pt idx="74158">
                  <c:v>0.98595699100344403</c:v>
                </c:pt>
                <c:pt idx="74159">
                  <c:v>0.985901696000681</c:v>
                </c:pt>
                <c:pt idx="74160">
                  <c:v>0.98598652793439301</c:v>
                </c:pt>
                <c:pt idx="74161">
                  <c:v>0.98586438308265201</c:v>
                </c:pt>
                <c:pt idx="74162">
                  <c:v>0.98590604329452103</c:v>
                </c:pt>
                <c:pt idx="74163">
                  <c:v>0.98591429169216804</c:v>
                </c:pt>
                <c:pt idx="74164">
                  <c:v>0.98599063442171997</c:v>
                </c:pt>
                <c:pt idx="74165">
                  <c:v>0.985920882030072</c:v>
                </c:pt>
                <c:pt idx="74166">
                  <c:v>0.98608618426247197</c:v>
                </c:pt>
                <c:pt idx="74167">
                  <c:v>0.98589012053993097</c:v>
                </c:pt>
                <c:pt idx="74168">
                  <c:v>0.986096285955954</c:v>
                </c:pt>
                <c:pt idx="74169">
                  <c:v>0.98587489229850001</c:v>
                </c:pt>
                <c:pt idx="74170">
                  <c:v>0.98601452004727197</c:v>
                </c:pt>
                <c:pt idx="74171">
                  <c:v>0.98583363284710102</c:v>
                </c:pt>
                <c:pt idx="74172">
                  <c:v>0.98597819938133002</c:v>
                </c:pt>
                <c:pt idx="74173">
                  <c:v>0.98599037827466596</c:v>
                </c:pt>
                <c:pt idx="74174">
                  <c:v>0.98604620843070501</c:v>
                </c:pt>
                <c:pt idx="74175">
                  <c:v>0.98592088305519598</c:v>
                </c:pt>
                <c:pt idx="74176">
                  <c:v>0.98593530582161104</c:v>
                </c:pt>
                <c:pt idx="74177">
                  <c:v>0.98599977439682096</c:v>
                </c:pt>
                <c:pt idx="74178">
                  <c:v>0.98598093444169999</c:v>
                </c:pt>
                <c:pt idx="74179">
                  <c:v>0.98608542415218003</c:v>
                </c:pt>
                <c:pt idx="74180">
                  <c:v>0.98599284042396795</c:v>
                </c:pt>
                <c:pt idx="74181">
                  <c:v>0.98600154225599002</c:v>
                </c:pt>
                <c:pt idx="74182">
                  <c:v>0.98586062713840295</c:v>
                </c:pt>
                <c:pt idx="74183">
                  <c:v>0.98597829601817599</c:v>
                </c:pt>
                <c:pt idx="74184">
                  <c:v>0.98602699557696305</c:v>
                </c:pt>
                <c:pt idx="74185">
                  <c:v>0.98590019327713097</c:v>
                </c:pt>
                <c:pt idx="74186">
                  <c:v>0.98608448824846395</c:v>
                </c:pt>
                <c:pt idx="74187">
                  <c:v>0.98607736264821699</c:v>
                </c:pt>
                <c:pt idx="74188">
                  <c:v>0.98590672043171101</c:v>
                </c:pt>
                <c:pt idx="74189">
                  <c:v>0.98583850128970096</c:v>
                </c:pt>
                <c:pt idx="74190">
                  <c:v>0.985928989306881</c:v>
                </c:pt>
                <c:pt idx="74191">
                  <c:v>0.98594801488402695</c:v>
                </c:pt>
                <c:pt idx="74192">
                  <c:v>0.98594633489216599</c:v>
                </c:pt>
                <c:pt idx="74193">
                  <c:v>0.98594357231312801</c:v>
                </c:pt>
                <c:pt idx="74194">
                  <c:v>0.98589710673989694</c:v>
                </c:pt>
                <c:pt idx="74195">
                  <c:v>0.98594112958866398</c:v>
                </c:pt>
                <c:pt idx="74196">
                  <c:v>0.98606274017275797</c:v>
                </c:pt>
                <c:pt idx="74197">
                  <c:v>0.98594340415225201</c:v>
                </c:pt>
                <c:pt idx="74198">
                  <c:v>0.98584084938262995</c:v>
                </c:pt>
                <c:pt idx="74199">
                  <c:v>0.98603894057630703</c:v>
                </c:pt>
                <c:pt idx="74200">
                  <c:v>0.98589226672953001</c:v>
                </c:pt>
                <c:pt idx="74201">
                  <c:v>0.98609011270994595</c:v>
                </c:pt>
                <c:pt idx="74202">
                  <c:v>0.98589838336290603</c:v>
                </c:pt>
                <c:pt idx="74203">
                  <c:v>0.98603011969218501</c:v>
                </c:pt>
                <c:pt idx="74204">
                  <c:v>0.985916104776703</c:v>
                </c:pt>
                <c:pt idx="74205">
                  <c:v>0.98597610292837901</c:v>
                </c:pt>
                <c:pt idx="74206">
                  <c:v>0.98592839306004798</c:v>
                </c:pt>
                <c:pt idx="74207">
                  <c:v>0.98593151773743704</c:v>
                </c:pt>
                <c:pt idx="74208">
                  <c:v>0.98593758902197803</c:v>
                </c:pt>
                <c:pt idx="74209">
                  <c:v>0.98587745916942104</c:v>
                </c:pt>
                <c:pt idx="74210">
                  <c:v>0.98602809617299703</c:v>
                </c:pt>
                <c:pt idx="74211">
                  <c:v>0.98590021073775902</c:v>
                </c:pt>
                <c:pt idx="74212">
                  <c:v>0.98595287329007197</c:v>
                </c:pt>
                <c:pt idx="74213">
                  <c:v>0.98596467014661504</c:v>
                </c:pt>
                <c:pt idx="74214">
                  <c:v>0.98597215617886602</c:v>
                </c:pt>
                <c:pt idx="74215">
                  <c:v>0.98599820252215598</c:v>
                </c:pt>
                <c:pt idx="74216">
                  <c:v>0.98590962470199595</c:v>
                </c:pt>
                <c:pt idx="74217">
                  <c:v>0.98585441491608505</c:v>
                </c:pt>
                <c:pt idx="74218">
                  <c:v>0.98592750016331099</c:v>
                </c:pt>
                <c:pt idx="74219">
                  <c:v>0.98607999984739103</c:v>
                </c:pt>
                <c:pt idx="74220">
                  <c:v>0.98603092570251805</c:v>
                </c:pt>
                <c:pt idx="74221">
                  <c:v>0.98610305423498101</c:v>
                </c:pt>
                <c:pt idx="74222">
                  <c:v>0.98602708074491197</c:v>
                </c:pt>
                <c:pt idx="74223">
                  <c:v>0.98593897045418499</c:v>
                </c:pt>
                <c:pt idx="74224">
                  <c:v>0.98603971470337703</c:v>
                </c:pt>
                <c:pt idx="74225">
                  <c:v>0.98598560483804898</c:v>
                </c:pt>
                <c:pt idx="74226">
                  <c:v>0.98603918138718805</c:v>
                </c:pt>
                <c:pt idx="74227">
                  <c:v>0.986023388963989</c:v>
                </c:pt>
                <c:pt idx="74228">
                  <c:v>0.98598557692797195</c:v>
                </c:pt>
                <c:pt idx="74229">
                  <c:v>0.98596833731100497</c:v>
                </c:pt>
                <c:pt idx="74230">
                  <c:v>0.98586638621133604</c:v>
                </c:pt>
                <c:pt idx="74231">
                  <c:v>0.985861167637194</c:v>
                </c:pt>
                <c:pt idx="74232">
                  <c:v>0.98603681285217404</c:v>
                </c:pt>
                <c:pt idx="74233">
                  <c:v>0.98597329377683895</c:v>
                </c:pt>
                <c:pt idx="74234">
                  <c:v>0.98596749757157598</c:v>
                </c:pt>
                <c:pt idx="74235">
                  <c:v>0.98589547527342303</c:v>
                </c:pt>
                <c:pt idx="74236">
                  <c:v>0.98604147179478896</c:v>
                </c:pt>
                <c:pt idx="74237">
                  <c:v>0.98591676963323505</c:v>
                </c:pt>
                <c:pt idx="74238">
                  <c:v>0.98604856512080497</c:v>
                </c:pt>
                <c:pt idx="74239">
                  <c:v>0.98580512871939197</c:v>
                </c:pt>
                <c:pt idx="74240">
                  <c:v>0.98590278303243195</c:v>
                </c:pt>
                <c:pt idx="74241">
                  <c:v>0.98597251194494195</c:v>
                </c:pt>
                <c:pt idx="74242">
                  <c:v>0.98600510996787605</c:v>
                </c:pt>
                <c:pt idx="74243">
                  <c:v>0.98590332968093497</c:v>
                </c:pt>
                <c:pt idx="74244">
                  <c:v>0.98602508802469702</c:v>
                </c:pt>
                <c:pt idx="74245">
                  <c:v>0.98594638576454996</c:v>
                </c:pt>
                <c:pt idx="74246">
                  <c:v>0.98611723009610297</c:v>
                </c:pt>
                <c:pt idx="74247">
                  <c:v>0.98594605020374304</c:v>
                </c:pt>
                <c:pt idx="74248">
                  <c:v>0.98592979076640297</c:v>
                </c:pt>
                <c:pt idx="74249">
                  <c:v>0.98583075997689695</c:v>
                </c:pt>
                <c:pt idx="74250">
                  <c:v>0.98597514277910903</c:v>
                </c:pt>
                <c:pt idx="74251">
                  <c:v>0.98599449689694096</c:v>
                </c:pt>
                <c:pt idx="74252">
                  <c:v>0.98594548978238705</c:v>
                </c:pt>
                <c:pt idx="74253">
                  <c:v>0.98588431006233901</c:v>
                </c:pt>
                <c:pt idx="74254">
                  <c:v>0.98585966889003995</c:v>
                </c:pt>
                <c:pt idx="74255">
                  <c:v>0.985914750856689</c:v>
                </c:pt>
                <c:pt idx="74256">
                  <c:v>0.98594563541913804</c:v>
                </c:pt>
                <c:pt idx="74257">
                  <c:v>0.98597820207271702</c:v>
                </c:pt>
                <c:pt idx="74258">
                  <c:v>0.98593994929346895</c:v>
                </c:pt>
                <c:pt idx="74259">
                  <c:v>0.98605902379958199</c:v>
                </c:pt>
                <c:pt idx="74260">
                  <c:v>0.98598414009261304</c:v>
                </c:pt>
                <c:pt idx="74261">
                  <c:v>0.985994572956022</c:v>
                </c:pt>
                <c:pt idx="74262">
                  <c:v>0.98600379276358796</c:v>
                </c:pt>
                <c:pt idx="74263">
                  <c:v>0.98592119793149902</c:v>
                </c:pt>
                <c:pt idx="74264">
                  <c:v>0.98589327021907702</c:v>
                </c:pt>
                <c:pt idx="74265">
                  <c:v>0.98592164128969595</c:v>
                </c:pt>
                <c:pt idx="74266">
                  <c:v>0.98592530226920305</c:v>
                </c:pt>
                <c:pt idx="74267">
                  <c:v>0.98603406955899198</c:v>
                </c:pt>
                <c:pt idx="74268">
                  <c:v>0.98601291680779601</c:v>
                </c:pt>
                <c:pt idx="74269">
                  <c:v>0.98603555583424396</c:v>
                </c:pt>
                <c:pt idx="74270">
                  <c:v>0.98594626921442297</c:v>
                </c:pt>
                <c:pt idx="74271">
                  <c:v>0.98592076729734202</c:v>
                </c:pt>
                <c:pt idx="74272">
                  <c:v>0.98597242678544506</c:v>
                </c:pt>
                <c:pt idx="74273">
                  <c:v>0.98604859063559103</c:v>
                </c:pt>
                <c:pt idx="74274">
                  <c:v>0.98595499762110195</c:v>
                </c:pt>
                <c:pt idx="74275">
                  <c:v>0.98600061516202897</c:v>
                </c:pt>
                <c:pt idx="74276">
                  <c:v>0.98584919055237197</c:v>
                </c:pt>
                <c:pt idx="74277">
                  <c:v>0.98606089019119003</c:v>
                </c:pt>
                <c:pt idx="74278">
                  <c:v>0.98584929201232097</c:v>
                </c:pt>
                <c:pt idx="74279">
                  <c:v>0.98609335308447599</c:v>
                </c:pt>
                <c:pt idx="74280">
                  <c:v>0.98590932968483203</c:v>
                </c:pt>
                <c:pt idx="74281">
                  <c:v>0.98594295101377005</c:v>
                </c:pt>
                <c:pt idx="74282">
                  <c:v>0.98589767460627697</c:v>
                </c:pt>
                <c:pt idx="74283">
                  <c:v>0.98585565020398802</c:v>
                </c:pt>
                <c:pt idx="74284">
                  <c:v>0.98601748606013795</c:v>
                </c:pt>
                <c:pt idx="74285">
                  <c:v>0.98599668339357205</c:v>
                </c:pt>
                <c:pt idx="74286">
                  <c:v>0.98596986483635196</c:v>
                </c:pt>
                <c:pt idx="74287">
                  <c:v>0.98599143001368394</c:v>
                </c:pt>
                <c:pt idx="74288">
                  <c:v>0.98604722381070697</c:v>
                </c:pt>
                <c:pt idx="74289">
                  <c:v>0.98591301148653299</c:v>
                </c:pt>
                <c:pt idx="74290">
                  <c:v>0.98584092027924697</c:v>
                </c:pt>
                <c:pt idx="74291">
                  <c:v>0.98598975472383099</c:v>
                </c:pt>
                <c:pt idx="74292">
                  <c:v>0.98594165214115903</c:v>
                </c:pt>
                <c:pt idx="74293">
                  <c:v>0.98611095819113004</c:v>
                </c:pt>
                <c:pt idx="74294">
                  <c:v>0.98588994902854399</c:v>
                </c:pt>
                <c:pt idx="74295">
                  <c:v>0.98601907179417603</c:v>
                </c:pt>
                <c:pt idx="74296">
                  <c:v>0.98596011249188398</c:v>
                </c:pt>
                <c:pt idx="74297">
                  <c:v>0.98607607213331205</c:v>
                </c:pt>
                <c:pt idx="74298">
                  <c:v>0.98587840816349803</c:v>
                </c:pt>
                <c:pt idx="74299">
                  <c:v>0.98601353927864999</c:v>
                </c:pt>
                <c:pt idx="74300">
                  <c:v>0.98588307343567805</c:v>
                </c:pt>
                <c:pt idx="74301">
                  <c:v>0.98601370022675505</c:v>
                </c:pt>
                <c:pt idx="74302">
                  <c:v>0.98604003610066504</c:v>
                </c:pt>
                <c:pt idx="74303">
                  <c:v>0.98582513695206797</c:v>
                </c:pt>
                <c:pt idx="74304">
                  <c:v>0.98588383791217504</c:v>
                </c:pt>
                <c:pt idx="74305">
                  <c:v>0.98592675294535903</c:v>
                </c:pt>
                <c:pt idx="74306">
                  <c:v>0.98594211992333203</c:v>
                </c:pt>
                <c:pt idx="74307">
                  <c:v>0.98591315206713803</c:v>
                </c:pt>
                <c:pt idx="74308">
                  <c:v>0.98599987542909495</c:v>
                </c:pt>
                <c:pt idx="74309">
                  <c:v>0.98592141227896302</c:v>
                </c:pt>
                <c:pt idx="74310">
                  <c:v>0.98605224525868695</c:v>
                </c:pt>
                <c:pt idx="74311">
                  <c:v>0.98592838370497404</c:v>
                </c:pt>
                <c:pt idx="74312">
                  <c:v>0.98588148559810296</c:v>
                </c:pt>
                <c:pt idx="74313">
                  <c:v>0.98610827254131805</c:v>
                </c:pt>
                <c:pt idx="74314">
                  <c:v>0.98591312973798095</c:v>
                </c:pt>
                <c:pt idx="74315">
                  <c:v>0.98599285019382599</c:v>
                </c:pt>
                <c:pt idx="74316">
                  <c:v>0.98595463511446702</c:v>
                </c:pt>
                <c:pt idx="74317">
                  <c:v>0.98605587806797401</c:v>
                </c:pt>
                <c:pt idx="74318">
                  <c:v>0.98602855656361399</c:v>
                </c:pt>
                <c:pt idx="74319">
                  <c:v>0.98603729646071403</c:v>
                </c:pt>
                <c:pt idx="74320">
                  <c:v>0.986033997489001</c:v>
                </c:pt>
                <c:pt idx="74321">
                  <c:v>0.98596249297455996</c:v>
                </c:pt>
                <c:pt idx="74322">
                  <c:v>0.98592877228640696</c:v>
                </c:pt>
                <c:pt idx="74323">
                  <c:v>0.98589701635464899</c:v>
                </c:pt>
                <c:pt idx="74324">
                  <c:v>0.98598932826215901</c:v>
                </c:pt>
                <c:pt idx="74325">
                  <c:v>0.985984167785801</c:v>
                </c:pt>
                <c:pt idx="74326">
                  <c:v>0.98607533580576001</c:v>
                </c:pt>
                <c:pt idx="74327">
                  <c:v>0.98593224335810203</c:v>
                </c:pt>
                <c:pt idx="74328">
                  <c:v>0.98578759225588297</c:v>
                </c:pt>
                <c:pt idx="74329">
                  <c:v>0.98596856422196899</c:v>
                </c:pt>
                <c:pt idx="74330">
                  <c:v>0.98596922515498198</c:v>
                </c:pt>
                <c:pt idx="74331">
                  <c:v>0.98602798364275002</c:v>
                </c:pt>
                <c:pt idx="74332">
                  <c:v>0.985911032131495</c:v>
                </c:pt>
                <c:pt idx="74333">
                  <c:v>0.98604833216515997</c:v>
                </c:pt>
                <c:pt idx="74334">
                  <c:v>0.98600242138217897</c:v>
                </c:pt>
                <c:pt idx="74335">
                  <c:v>0.98603544710918101</c:v>
                </c:pt>
                <c:pt idx="74336">
                  <c:v>0.985888035430318</c:v>
                </c:pt>
                <c:pt idx="74337">
                  <c:v>0.98588641493933304</c:v>
                </c:pt>
                <c:pt idx="74338">
                  <c:v>0.98592434323372402</c:v>
                </c:pt>
                <c:pt idx="74339">
                  <c:v>0.98598542918226195</c:v>
                </c:pt>
                <c:pt idx="74340">
                  <c:v>0.98594679566228205</c:v>
                </c:pt>
                <c:pt idx="74341">
                  <c:v>0.98594634707659601</c:v>
                </c:pt>
                <c:pt idx="74342">
                  <c:v>0.98597141349070305</c:v>
                </c:pt>
                <c:pt idx="74343">
                  <c:v>0.98609372828266095</c:v>
                </c:pt>
                <c:pt idx="74344">
                  <c:v>0.98589955190811296</c:v>
                </c:pt>
                <c:pt idx="74345">
                  <c:v>0.98597262961841003</c:v>
                </c:pt>
                <c:pt idx="74346">
                  <c:v>0.98585914682041298</c:v>
                </c:pt>
                <c:pt idx="74347">
                  <c:v>0.98586890713333097</c:v>
                </c:pt>
                <c:pt idx="74348">
                  <c:v>0.98597753922460996</c:v>
                </c:pt>
                <c:pt idx="74349">
                  <c:v>0.98601441117910005</c:v>
                </c:pt>
                <c:pt idx="74350">
                  <c:v>0.98600361913910395</c:v>
                </c:pt>
                <c:pt idx="74351">
                  <c:v>0.98586109968492497</c:v>
                </c:pt>
                <c:pt idx="74352">
                  <c:v>0.98592464221509601</c:v>
                </c:pt>
                <c:pt idx="74353">
                  <c:v>0.98605028102330805</c:v>
                </c:pt>
                <c:pt idx="74354">
                  <c:v>0.98589146640534298</c:v>
                </c:pt>
                <c:pt idx="74355">
                  <c:v>0.98601095313351905</c:v>
                </c:pt>
                <c:pt idx="74356">
                  <c:v>0.98591250952106801</c:v>
                </c:pt>
                <c:pt idx="74357">
                  <c:v>0.98604213889169501</c:v>
                </c:pt>
                <c:pt idx="74358">
                  <c:v>0.98585390753263002</c:v>
                </c:pt>
                <c:pt idx="74359">
                  <c:v>0.98593106964724697</c:v>
                </c:pt>
                <c:pt idx="74360">
                  <c:v>0.98589663806540695</c:v>
                </c:pt>
                <c:pt idx="74361">
                  <c:v>0.98603772386433097</c:v>
                </c:pt>
                <c:pt idx="74362">
                  <c:v>0.98605442807237798</c:v>
                </c:pt>
                <c:pt idx="74363">
                  <c:v>0.98592243209638697</c:v>
                </c:pt>
                <c:pt idx="74364">
                  <c:v>0.98587865195481506</c:v>
                </c:pt>
                <c:pt idx="74365">
                  <c:v>0.98607238956063104</c:v>
                </c:pt>
                <c:pt idx="74366">
                  <c:v>0.98596293843650995</c:v>
                </c:pt>
                <c:pt idx="74367">
                  <c:v>0.98608423148095004</c:v>
                </c:pt>
                <c:pt idx="74368">
                  <c:v>0.98607495341680995</c:v>
                </c:pt>
                <c:pt idx="74369">
                  <c:v>0.98592589549811604</c:v>
                </c:pt>
                <c:pt idx="74370">
                  <c:v>0.98600136893699997</c:v>
                </c:pt>
                <c:pt idx="74371">
                  <c:v>0.98587496706109901</c:v>
                </c:pt>
                <c:pt idx="74372">
                  <c:v>0.98606991264179999</c:v>
                </c:pt>
                <c:pt idx="74373">
                  <c:v>0.98596821378440802</c:v>
                </c:pt>
                <c:pt idx="74374">
                  <c:v>0.98585152249820696</c:v>
                </c:pt>
                <c:pt idx="74375">
                  <c:v>0.98594147710357705</c:v>
                </c:pt>
                <c:pt idx="74376">
                  <c:v>0.98601672720302302</c:v>
                </c:pt>
                <c:pt idx="74377">
                  <c:v>0.98593958872972798</c:v>
                </c:pt>
                <c:pt idx="74378">
                  <c:v>0.98599043630169303</c:v>
                </c:pt>
                <c:pt idx="74379">
                  <c:v>0.98592828374969999</c:v>
                </c:pt>
                <c:pt idx="74380">
                  <c:v>0.98591605834408003</c:v>
                </c:pt>
                <c:pt idx="74381">
                  <c:v>0.98607124446052696</c:v>
                </c:pt>
                <c:pt idx="74382">
                  <c:v>0.98589050368397202</c:v>
                </c:pt>
                <c:pt idx="74383">
                  <c:v>0.98602293880036695</c:v>
                </c:pt>
                <c:pt idx="74384">
                  <c:v>0.98606887850394498</c:v>
                </c:pt>
                <c:pt idx="74385">
                  <c:v>0.98594884392526005</c:v>
                </c:pt>
                <c:pt idx="74386">
                  <c:v>0.98595355066864299</c:v>
                </c:pt>
                <c:pt idx="74387">
                  <c:v>0.98601237404448105</c:v>
                </c:pt>
                <c:pt idx="74388">
                  <c:v>0.98596321792378305</c:v>
                </c:pt>
                <c:pt idx="74389">
                  <c:v>0.98595985229583505</c:v>
                </c:pt>
                <c:pt idx="74390">
                  <c:v>0.986005725753064</c:v>
                </c:pt>
                <c:pt idx="74391">
                  <c:v>0.98592914928148401</c:v>
                </c:pt>
                <c:pt idx="74392">
                  <c:v>0.98605783070758501</c:v>
                </c:pt>
                <c:pt idx="74393">
                  <c:v>0.985833892256476</c:v>
                </c:pt>
                <c:pt idx="74394">
                  <c:v>0.98609328513243399</c:v>
                </c:pt>
                <c:pt idx="74395">
                  <c:v>0.98588958286262995</c:v>
                </c:pt>
                <c:pt idx="74396">
                  <c:v>0.98595520544732396</c:v>
                </c:pt>
                <c:pt idx="74397">
                  <c:v>0.98596653591064998</c:v>
                </c:pt>
                <c:pt idx="74398">
                  <c:v>0.98602497404447698</c:v>
                </c:pt>
                <c:pt idx="74399">
                  <c:v>0.98597840440562101</c:v>
                </c:pt>
                <c:pt idx="74400">
                  <c:v>0.98598639901276997</c:v>
                </c:pt>
                <c:pt idx="74401">
                  <c:v>0.98603806613666201</c:v>
                </c:pt>
                <c:pt idx="74402">
                  <c:v>0.98591201345968205</c:v>
                </c:pt>
                <c:pt idx="74403">
                  <c:v>0.98592927335871094</c:v>
                </c:pt>
                <c:pt idx="74404">
                  <c:v>0.98592282870107395</c:v>
                </c:pt>
                <c:pt idx="74405">
                  <c:v>0.98595470268074004</c:v>
                </c:pt>
                <c:pt idx="74406">
                  <c:v>0.98585339041618103</c:v>
                </c:pt>
                <c:pt idx="74407">
                  <c:v>0.98600378908017305</c:v>
                </c:pt>
                <c:pt idx="74408">
                  <c:v>0.98593972345422498</c:v>
                </c:pt>
                <c:pt idx="74409">
                  <c:v>0.98597339247044002</c:v>
                </c:pt>
                <c:pt idx="74410">
                  <c:v>0.98598575584688397</c:v>
                </c:pt>
                <c:pt idx="74411">
                  <c:v>0.98607741718848896</c:v>
                </c:pt>
                <c:pt idx="74412">
                  <c:v>0.98599298463373497</c:v>
                </c:pt>
                <c:pt idx="74413">
                  <c:v>0.98606039633246401</c:v>
                </c:pt>
                <c:pt idx="74414">
                  <c:v>0.98589204575752798</c:v>
                </c:pt>
                <c:pt idx="74415">
                  <c:v>0.98605954055155098</c:v>
                </c:pt>
                <c:pt idx="74416">
                  <c:v>0.98601950613850797</c:v>
                </c:pt>
                <c:pt idx="74417">
                  <c:v>0.98608380466777101</c:v>
                </c:pt>
                <c:pt idx="74418">
                  <c:v>0.985991349828789</c:v>
                </c:pt>
                <c:pt idx="74419">
                  <c:v>0.98601861241286104</c:v>
                </c:pt>
                <c:pt idx="74420">
                  <c:v>0.98594790937113697</c:v>
                </c:pt>
                <c:pt idx="74421">
                  <c:v>0.98592227572045199</c:v>
                </c:pt>
                <c:pt idx="74422">
                  <c:v>0.98594537551599604</c:v>
                </c:pt>
                <c:pt idx="74423">
                  <c:v>0.98607047951314897</c:v>
                </c:pt>
                <c:pt idx="74424">
                  <c:v>0.98588521870794599</c:v>
                </c:pt>
                <c:pt idx="74425">
                  <c:v>0.986044807292905</c:v>
                </c:pt>
                <c:pt idx="74426">
                  <c:v>0.98596269755224897</c:v>
                </c:pt>
                <c:pt idx="74427">
                  <c:v>0.98598080824136702</c:v>
                </c:pt>
                <c:pt idx="74428">
                  <c:v>0.98603782608204205</c:v>
                </c:pt>
                <c:pt idx="74429">
                  <c:v>0.98607983841783697</c:v>
                </c:pt>
                <c:pt idx="74430">
                  <c:v>0.98599557615085898</c:v>
                </c:pt>
                <c:pt idx="74431">
                  <c:v>0.98588131991795902</c:v>
                </c:pt>
                <c:pt idx="74432">
                  <c:v>0.98593627378749105</c:v>
                </c:pt>
                <c:pt idx="74433">
                  <c:v>0.98594929081667404</c:v>
                </c:pt>
                <c:pt idx="74434">
                  <c:v>0.98597252103230204</c:v>
                </c:pt>
                <c:pt idx="74435">
                  <c:v>0.98609711898127095</c:v>
                </c:pt>
                <c:pt idx="74436">
                  <c:v>0.98588115379365404</c:v>
                </c:pt>
                <c:pt idx="74437">
                  <c:v>0.98606176442475402</c:v>
                </c:pt>
                <c:pt idx="74438">
                  <c:v>0.98600256331592295</c:v>
                </c:pt>
                <c:pt idx="74439">
                  <c:v>0.98596239318589496</c:v>
                </c:pt>
                <c:pt idx="74440">
                  <c:v>0.98606508726517705</c:v>
                </c:pt>
                <c:pt idx="74441">
                  <c:v>0.98595373331925695</c:v>
                </c:pt>
                <c:pt idx="74442">
                  <c:v>0.98601024498392298</c:v>
                </c:pt>
                <c:pt idx="74443">
                  <c:v>0.98591931620214002</c:v>
                </c:pt>
                <c:pt idx="74444">
                  <c:v>0.98611125490876606</c:v>
                </c:pt>
                <c:pt idx="74445">
                  <c:v>0.98594581440686901</c:v>
                </c:pt>
                <c:pt idx="74446">
                  <c:v>0.98598984126882705</c:v>
                </c:pt>
                <c:pt idx="74447">
                  <c:v>0.98592945669183496</c:v>
                </c:pt>
                <c:pt idx="74448">
                  <c:v>0.985969239593393</c:v>
                </c:pt>
                <c:pt idx="74449">
                  <c:v>0.985976780782581</c:v>
                </c:pt>
                <c:pt idx="74450">
                  <c:v>0.98596245282957196</c:v>
                </c:pt>
                <c:pt idx="74451">
                  <c:v>0.98593847828153303</c:v>
                </c:pt>
                <c:pt idx="74452">
                  <c:v>0.98595962961127903</c:v>
                </c:pt>
                <c:pt idx="74453">
                  <c:v>0.98589133873589097</c:v>
                </c:pt>
                <c:pt idx="74454">
                  <c:v>0.98600341469058805</c:v>
                </c:pt>
                <c:pt idx="74455">
                  <c:v>0.986016133636334</c:v>
                </c:pt>
                <c:pt idx="74456">
                  <c:v>0.98596960139176004</c:v>
                </c:pt>
                <c:pt idx="74457">
                  <c:v>0.98610580657674696</c:v>
                </c:pt>
                <c:pt idx="74458">
                  <c:v>0.98589196190904604</c:v>
                </c:pt>
                <c:pt idx="74459">
                  <c:v>0.98604682569346203</c:v>
                </c:pt>
                <c:pt idx="74460">
                  <c:v>0.98591996723872699</c:v>
                </c:pt>
                <c:pt idx="74461">
                  <c:v>0.98600352749857001</c:v>
                </c:pt>
                <c:pt idx="74462">
                  <c:v>0.98584542943863196</c:v>
                </c:pt>
                <c:pt idx="74463">
                  <c:v>0.98600999959540803</c:v>
                </c:pt>
                <c:pt idx="74464">
                  <c:v>0.98602700328417603</c:v>
                </c:pt>
                <c:pt idx="74465">
                  <c:v>0.98588254790830998</c:v>
                </c:pt>
                <c:pt idx="74466">
                  <c:v>0.98595503224785497</c:v>
                </c:pt>
                <c:pt idx="74467">
                  <c:v>0.98593243636668704</c:v>
                </c:pt>
                <c:pt idx="74468">
                  <c:v>0.98601306890942997</c:v>
                </c:pt>
                <c:pt idx="74469">
                  <c:v>0.985938708962941</c:v>
                </c:pt>
                <c:pt idx="74470">
                  <c:v>0.98586695773862398</c:v>
                </c:pt>
                <c:pt idx="74471">
                  <c:v>0.98595412663553395</c:v>
                </c:pt>
                <c:pt idx="74472">
                  <c:v>0.98596706293067304</c:v>
                </c:pt>
                <c:pt idx="74473">
                  <c:v>0.98602791311073301</c:v>
                </c:pt>
                <c:pt idx="74474">
                  <c:v>0.98591324073972098</c:v>
                </c:pt>
                <c:pt idx="74475">
                  <c:v>0.98587361655765304</c:v>
                </c:pt>
                <c:pt idx="74476">
                  <c:v>0.98589405849364298</c:v>
                </c:pt>
                <c:pt idx="74477">
                  <c:v>0.98605845499713096</c:v>
                </c:pt>
                <c:pt idx="74478">
                  <c:v>0.98591407441828205</c:v>
                </c:pt>
                <c:pt idx="74479">
                  <c:v>0.98601249933093904</c:v>
                </c:pt>
                <c:pt idx="74480">
                  <c:v>0.98589383413342702</c:v>
                </c:pt>
                <c:pt idx="74481">
                  <c:v>0.98588136899809198</c:v>
                </c:pt>
                <c:pt idx="74482">
                  <c:v>0.98601679016186905</c:v>
                </c:pt>
                <c:pt idx="74483">
                  <c:v>0.98589977360877701</c:v>
                </c:pt>
                <c:pt idx="74484">
                  <c:v>0.98607262961808095</c:v>
                </c:pt>
                <c:pt idx="74485">
                  <c:v>0.98596085286771196</c:v>
                </c:pt>
                <c:pt idx="74486">
                  <c:v>0.98597958285703102</c:v>
                </c:pt>
                <c:pt idx="74487">
                  <c:v>0.98599870962450797</c:v>
                </c:pt>
                <c:pt idx="74488">
                  <c:v>0.98589869754331605</c:v>
                </c:pt>
                <c:pt idx="74489">
                  <c:v>0.98603134789111702</c:v>
                </c:pt>
                <c:pt idx="74490">
                  <c:v>0.985955663180483</c:v>
                </c:pt>
                <c:pt idx="74491">
                  <c:v>0.98596126393458705</c:v>
                </c:pt>
                <c:pt idx="74492">
                  <c:v>0.98601001394411703</c:v>
                </c:pt>
                <c:pt idx="74493">
                  <c:v>0.98587412837327704</c:v>
                </c:pt>
                <c:pt idx="74494">
                  <c:v>0.986011066008328</c:v>
                </c:pt>
                <c:pt idx="74495">
                  <c:v>0.985979787047635</c:v>
                </c:pt>
                <c:pt idx="74496">
                  <c:v>0.98594416105135796</c:v>
                </c:pt>
                <c:pt idx="74497">
                  <c:v>0.98595613835356399</c:v>
                </c:pt>
                <c:pt idx="74498">
                  <c:v>0.98597176635195205</c:v>
                </c:pt>
                <c:pt idx="74499">
                  <c:v>0.98605255671801995</c:v>
                </c:pt>
                <c:pt idx="74500">
                  <c:v>0.98599478343892399</c:v>
                </c:pt>
                <c:pt idx="74501">
                  <c:v>0.98596902569488898</c:v>
                </c:pt>
                <c:pt idx="74502">
                  <c:v>0.98590225383530194</c:v>
                </c:pt>
                <c:pt idx="74503">
                  <c:v>0.98596397123024804</c:v>
                </c:pt>
                <c:pt idx="74504">
                  <c:v>0.98589313148798496</c:v>
                </c:pt>
                <c:pt idx="74505">
                  <c:v>0.98588590775344798</c:v>
                </c:pt>
                <c:pt idx="74506">
                  <c:v>0.985944366942758</c:v>
                </c:pt>
                <c:pt idx="74507">
                  <c:v>0.98586315625965604</c:v>
                </c:pt>
                <c:pt idx="74508">
                  <c:v>0.98588127727835595</c:v>
                </c:pt>
                <c:pt idx="74509">
                  <c:v>0.985932459673447</c:v>
                </c:pt>
                <c:pt idx="74510">
                  <c:v>0.98599736797942095</c:v>
                </c:pt>
                <c:pt idx="74511">
                  <c:v>0.98586072525711899</c:v>
                </c:pt>
                <c:pt idx="74512">
                  <c:v>0.98613115577266797</c:v>
                </c:pt>
                <c:pt idx="74513">
                  <c:v>0.98590396477945896</c:v>
                </c:pt>
                <c:pt idx="74514">
                  <c:v>0.98609196545656097</c:v>
                </c:pt>
                <c:pt idx="74515">
                  <c:v>0.98596698540707295</c:v>
                </c:pt>
                <c:pt idx="74516">
                  <c:v>0.98597249724903901</c:v>
                </c:pt>
                <c:pt idx="74517">
                  <c:v>0.98603755393594805</c:v>
                </c:pt>
                <c:pt idx="74518">
                  <c:v>0.98594196364151598</c:v>
                </c:pt>
                <c:pt idx="74519">
                  <c:v>0.98595406180459899</c:v>
                </c:pt>
                <c:pt idx="74520">
                  <c:v>0.98582737951400601</c:v>
                </c:pt>
                <c:pt idx="74521">
                  <c:v>0.98598660568940499</c:v>
                </c:pt>
                <c:pt idx="74522">
                  <c:v>0.985904925475246</c:v>
                </c:pt>
                <c:pt idx="74523">
                  <c:v>0.98597618267731202</c:v>
                </c:pt>
                <c:pt idx="74524">
                  <c:v>0.98597063844787103</c:v>
                </c:pt>
                <c:pt idx="74525">
                  <c:v>0.98586408917978896</c:v>
                </c:pt>
                <c:pt idx="74526">
                  <c:v>0.985954267392122</c:v>
                </c:pt>
                <c:pt idx="74527">
                  <c:v>0.98591612253716798</c:v>
                </c:pt>
                <c:pt idx="74528">
                  <c:v>0.98603195437972202</c:v>
                </c:pt>
                <c:pt idx="74529">
                  <c:v>0.98594229897552299</c:v>
                </c:pt>
                <c:pt idx="74530">
                  <c:v>0.98592408958848399</c:v>
                </c:pt>
                <c:pt idx="74531">
                  <c:v>0.98600750648470603</c:v>
                </c:pt>
                <c:pt idx="74532">
                  <c:v>0.98591819217486099</c:v>
                </c:pt>
                <c:pt idx="74533">
                  <c:v>0.98593823679784498</c:v>
                </c:pt>
                <c:pt idx="74534">
                  <c:v>0.98600709909204498</c:v>
                </c:pt>
                <c:pt idx="74535">
                  <c:v>0.98601438888663395</c:v>
                </c:pt>
                <c:pt idx="74536">
                  <c:v>0.98594183363627497</c:v>
                </c:pt>
                <c:pt idx="74537">
                  <c:v>0.98596919666955696</c:v>
                </c:pt>
                <c:pt idx="74538">
                  <c:v>0.98596751689959905</c:v>
                </c:pt>
                <c:pt idx="74539">
                  <c:v>0.98597945048229796</c:v>
                </c:pt>
                <c:pt idx="74540">
                  <c:v>0.98604458689043095</c:v>
                </c:pt>
                <c:pt idx="74541">
                  <c:v>0.98599752113776895</c:v>
                </c:pt>
                <c:pt idx="74542">
                  <c:v>0.98592662475455795</c:v>
                </c:pt>
                <c:pt idx="74543">
                  <c:v>0.98592849865462395</c:v>
                </c:pt>
                <c:pt idx="74544">
                  <c:v>0.98589968744735001</c:v>
                </c:pt>
                <c:pt idx="74545">
                  <c:v>0.98600774719079798</c:v>
                </c:pt>
                <c:pt idx="74546">
                  <c:v>0.98593702563402397</c:v>
                </c:pt>
                <c:pt idx="74547">
                  <c:v>0.98595893984806204</c:v>
                </c:pt>
                <c:pt idx="74548">
                  <c:v>0.98586484975636202</c:v>
                </c:pt>
                <c:pt idx="74549">
                  <c:v>0.98604687959122295</c:v>
                </c:pt>
                <c:pt idx="74550">
                  <c:v>0.98599256650811595</c:v>
                </c:pt>
                <c:pt idx="74551">
                  <c:v>0.98596214606746602</c:v>
                </c:pt>
                <c:pt idx="74552">
                  <c:v>0.98592881935583099</c:v>
                </c:pt>
                <c:pt idx="74553">
                  <c:v>0.98585483342316105</c:v>
                </c:pt>
                <c:pt idx="74554">
                  <c:v>0.98596549328105798</c:v>
                </c:pt>
                <c:pt idx="74555">
                  <c:v>0.98589114408343803</c:v>
                </c:pt>
                <c:pt idx="74556">
                  <c:v>0.98596733902802403</c:v>
                </c:pt>
                <c:pt idx="74557">
                  <c:v>0.98595402557386602</c:v>
                </c:pt>
                <c:pt idx="74558">
                  <c:v>0.985925435946573</c:v>
                </c:pt>
                <c:pt idx="74559">
                  <c:v>0.98597140007633099</c:v>
                </c:pt>
                <c:pt idx="74560">
                  <c:v>0.98592668663750405</c:v>
                </c:pt>
                <c:pt idx="74561">
                  <c:v>0.98593508206590896</c:v>
                </c:pt>
                <c:pt idx="74562">
                  <c:v>0.985974453923951</c:v>
                </c:pt>
                <c:pt idx="74563">
                  <c:v>0.98602208838351202</c:v>
                </c:pt>
                <c:pt idx="74564">
                  <c:v>0.98592535096872402</c:v>
                </c:pt>
                <c:pt idx="74565">
                  <c:v>0.98589671646586896</c:v>
                </c:pt>
                <c:pt idx="74566">
                  <c:v>0.98595492866284595</c:v>
                </c:pt>
                <c:pt idx="74567">
                  <c:v>0.98601525537470502</c:v>
                </c:pt>
                <c:pt idx="74568">
                  <c:v>0.98596409257971196</c:v>
                </c:pt>
                <c:pt idx="74569">
                  <c:v>0.98588862702425095</c:v>
                </c:pt>
                <c:pt idx="74570">
                  <c:v>0.986011093991913</c:v>
                </c:pt>
                <c:pt idx="74571">
                  <c:v>0.98591762968266095</c:v>
                </c:pt>
                <c:pt idx="74572">
                  <c:v>0.98594191943086296</c:v>
                </c:pt>
                <c:pt idx="74573">
                  <c:v>0.98601482285305198</c:v>
                </c:pt>
                <c:pt idx="74574">
                  <c:v>0.985925392665432</c:v>
                </c:pt>
                <c:pt idx="74575">
                  <c:v>0.98598035983382004</c:v>
                </c:pt>
                <c:pt idx="74576">
                  <c:v>0.98604160979797595</c:v>
                </c:pt>
                <c:pt idx="74577">
                  <c:v>0.98593414589823203</c:v>
                </c:pt>
                <c:pt idx="74578">
                  <c:v>0.98598266747871399</c:v>
                </c:pt>
                <c:pt idx="74579">
                  <c:v>0.98603698919598104</c:v>
                </c:pt>
                <c:pt idx="74580">
                  <c:v>0.98598754185655202</c:v>
                </c:pt>
                <c:pt idx="74581">
                  <c:v>0.98603938504537703</c:v>
                </c:pt>
                <c:pt idx="74582">
                  <c:v>0.98583838078707997</c:v>
                </c:pt>
                <c:pt idx="74583">
                  <c:v>0.985996402123821</c:v>
                </c:pt>
                <c:pt idx="74584">
                  <c:v>0.98599432446056101</c:v>
                </c:pt>
                <c:pt idx="74585">
                  <c:v>0.986044212729698</c:v>
                </c:pt>
                <c:pt idx="74586">
                  <c:v>0.98593495483882798</c:v>
                </c:pt>
                <c:pt idx="74587">
                  <c:v>0.985978999274705</c:v>
                </c:pt>
                <c:pt idx="74588">
                  <c:v>0.98590317103680802</c:v>
                </c:pt>
                <c:pt idx="74589">
                  <c:v>0.98591613369779496</c:v>
                </c:pt>
                <c:pt idx="74590">
                  <c:v>0.98599020573853802</c:v>
                </c:pt>
                <c:pt idx="74591">
                  <c:v>0.98580578565060695</c:v>
                </c:pt>
                <c:pt idx="74592">
                  <c:v>0.985881483929688</c:v>
                </c:pt>
                <c:pt idx="74593">
                  <c:v>0.98597917692356496</c:v>
                </c:pt>
                <c:pt idx="74594">
                  <c:v>0.98589456451912805</c:v>
                </c:pt>
                <c:pt idx="74595">
                  <c:v>0.985952511684132</c:v>
                </c:pt>
                <c:pt idx="74596">
                  <c:v>0.98598748181096496</c:v>
                </c:pt>
                <c:pt idx="74597">
                  <c:v>0.98588482269113198</c:v>
                </c:pt>
                <c:pt idx="74598">
                  <c:v>0.98595052991677101</c:v>
                </c:pt>
                <c:pt idx="74599">
                  <c:v>0.98584163549391501</c:v>
                </c:pt>
                <c:pt idx="74600">
                  <c:v>0.98595476443237595</c:v>
                </c:pt>
                <c:pt idx="74601">
                  <c:v>0.98599728417398502</c:v>
                </c:pt>
                <c:pt idx="74602">
                  <c:v>0.986041704140035</c:v>
                </c:pt>
                <c:pt idx="74603">
                  <c:v>0.98602839498550898</c:v>
                </c:pt>
                <c:pt idx="74604">
                  <c:v>0.985973013454014</c:v>
                </c:pt>
                <c:pt idx="74605">
                  <c:v>0.98588177876317795</c:v>
                </c:pt>
                <c:pt idx="74606">
                  <c:v>0.98591293231161403</c:v>
                </c:pt>
                <c:pt idx="74607">
                  <c:v>0.985891923701532</c:v>
                </c:pt>
                <c:pt idx="74608">
                  <c:v>0.98605467962539095</c:v>
                </c:pt>
                <c:pt idx="74609">
                  <c:v>0.985971375363628</c:v>
                </c:pt>
                <c:pt idx="74610">
                  <c:v>0.986035975937261</c:v>
                </c:pt>
                <c:pt idx="74611">
                  <c:v>0.986006286703908</c:v>
                </c:pt>
                <c:pt idx="74612">
                  <c:v>0.98585235198155496</c:v>
                </c:pt>
                <c:pt idx="74613">
                  <c:v>0.98602328871128897</c:v>
                </c:pt>
                <c:pt idx="74614">
                  <c:v>0.98603034290317904</c:v>
                </c:pt>
                <c:pt idx="74615">
                  <c:v>0.98606323363245396</c:v>
                </c:pt>
                <c:pt idx="74616">
                  <c:v>0.98596545575402805</c:v>
                </c:pt>
                <c:pt idx="74617">
                  <c:v>0.98604894962823098</c:v>
                </c:pt>
                <c:pt idx="74618">
                  <c:v>0.98603519938383999</c:v>
                </c:pt>
                <c:pt idx="74619">
                  <c:v>0.98597923615409999</c:v>
                </c:pt>
                <c:pt idx="74620">
                  <c:v>0.98587536811992604</c:v>
                </c:pt>
                <c:pt idx="74621">
                  <c:v>0.98603118025587899</c:v>
                </c:pt>
                <c:pt idx="74622">
                  <c:v>0.98587476158403098</c:v>
                </c:pt>
                <c:pt idx="74623">
                  <c:v>0.98593204133979695</c:v>
                </c:pt>
                <c:pt idx="74624">
                  <c:v>0.98591067714423297</c:v>
                </c:pt>
                <c:pt idx="74625">
                  <c:v>0.98608371187321397</c:v>
                </c:pt>
                <c:pt idx="74626">
                  <c:v>0.98591451786533402</c:v>
                </c:pt>
                <c:pt idx="74627">
                  <c:v>0.98600666790828895</c:v>
                </c:pt>
                <c:pt idx="74628">
                  <c:v>0.98587968517991198</c:v>
                </c:pt>
                <c:pt idx="74629">
                  <c:v>0.98593410840769702</c:v>
                </c:pt>
                <c:pt idx="74630">
                  <c:v>0.98594288642593697</c:v>
                </c:pt>
                <c:pt idx="74631">
                  <c:v>0.986007341305848</c:v>
                </c:pt>
                <c:pt idx="74632">
                  <c:v>0.98597316108413502</c:v>
                </c:pt>
                <c:pt idx="74633">
                  <c:v>0.98594380541014803</c:v>
                </c:pt>
                <c:pt idx="74634">
                  <c:v>0.98606994362693801</c:v>
                </c:pt>
                <c:pt idx="74635">
                  <c:v>0.98606050078904495</c:v>
                </c:pt>
                <c:pt idx="74636">
                  <c:v>0.98605828114678895</c:v>
                </c:pt>
                <c:pt idx="74637">
                  <c:v>0.98601716385590799</c:v>
                </c:pt>
                <c:pt idx="74638">
                  <c:v>0.98593938956230598</c:v>
                </c:pt>
                <c:pt idx="74639">
                  <c:v>0.98595886254429199</c:v>
                </c:pt>
                <c:pt idx="74640">
                  <c:v>0.98595267057977398</c:v>
                </c:pt>
                <c:pt idx="74641">
                  <c:v>0.98598174303322905</c:v>
                </c:pt>
                <c:pt idx="74642">
                  <c:v>0.98595929597574805</c:v>
                </c:pt>
                <c:pt idx="74643">
                  <c:v>0.98609056323718502</c:v>
                </c:pt>
                <c:pt idx="74644">
                  <c:v>0.98592306802499097</c:v>
                </c:pt>
                <c:pt idx="74645">
                  <c:v>0.98590536097960901</c:v>
                </c:pt>
                <c:pt idx="74646">
                  <c:v>0.98595953350524601</c:v>
                </c:pt>
                <c:pt idx="74647">
                  <c:v>0.98586190793283901</c:v>
                </c:pt>
                <c:pt idx="74648">
                  <c:v>0.98595057101839501</c:v>
                </c:pt>
                <c:pt idx="74649">
                  <c:v>0.98591253515617605</c:v>
                </c:pt>
                <c:pt idx="74650">
                  <c:v>0.98591308564840996</c:v>
                </c:pt>
                <c:pt idx="74651">
                  <c:v>0.985894412375933</c:v>
                </c:pt>
                <c:pt idx="74652">
                  <c:v>0.98594415788026002</c:v>
                </c:pt>
                <c:pt idx="74653">
                  <c:v>0.985919195825538</c:v>
                </c:pt>
                <c:pt idx="74654">
                  <c:v>0.98598789715685997</c:v>
                </c:pt>
                <c:pt idx="74655">
                  <c:v>0.98603476992938099</c:v>
                </c:pt>
                <c:pt idx="74656">
                  <c:v>0.98594069146138896</c:v>
                </c:pt>
                <c:pt idx="74657">
                  <c:v>0.98608281132230802</c:v>
                </c:pt>
                <c:pt idx="74658">
                  <c:v>0.98582711066499096</c:v>
                </c:pt>
                <c:pt idx="74659">
                  <c:v>0.98595633827275797</c:v>
                </c:pt>
                <c:pt idx="74660">
                  <c:v>0.98582119680767299</c:v>
                </c:pt>
                <c:pt idx="74661">
                  <c:v>0.98601187565501802</c:v>
                </c:pt>
                <c:pt idx="74662">
                  <c:v>0.98591472937639402</c:v>
                </c:pt>
                <c:pt idx="74663">
                  <c:v>0.98598087430301395</c:v>
                </c:pt>
                <c:pt idx="74664">
                  <c:v>0.98588304874041</c:v>
                </c:pt>
                <c:pt idx="74665">
                  <c:v>0.98589514964704505</c:v>
                </c:pt>
                <c:pt idx="74666">
                  <c:v>0.98592601647215405</c:v>
                </c:pt>
                <c:pt idx="74667">
                  <c:v>0.985945037980686</c:v>
                </c:pt>
                <c:pt idx="74668">
                  <c:v>0.98588155835727298</c:v>
                </c:pt>
                <c:pt idx="74669">
                  <c:v>0.98601907458258797</c:v>
                </c:pt>
                <c:pt idx="74670">
                  <c:v>0.98597533049525499</c:v>
                </c:pt>
                <c:pt idx="74671">
                  <c:v>0.98612472764838</c:v>
                </c:pt>
                <c:pt idx="74672">
                  <c:v>0.98594963688006099</c:v>
                </c:pt>
                <c:pt idx="74673">
                  <c:v>0.98592450934678899</c:v>
                </c:pt>
                <c:pt idx="74674">
                  <c:v>0.98594266582365497</c:v>
                </c:pt>
                <c:pt idx="74675">
                  <c:v>0.98597335255703999</c:v>
                </c:pt>
                <c:pt idx="74676">
                  <c:v>0.98599242410899701</c:v>
                </c:pt>
                <c:pt idx="74677">
                  <c:v>0.98594427441617905</c:v>
                </c:pt>
                <c:pt idx="74678">
                  <c:v>0.98590479822458799</c:v>
                </c:pt>
                <c:pt idx="74679">
                  <c:v>0.98598813093466098</c:v>
                </c:pt>
                <c:pt idx="74680">
                  <c:v>0.98603539924648997</c:v>
                </c:pt>
                <c:pt idx="74681">
                  <c:v>0.98601803085539397</c:v>
                </c:pt>
                <c:pt idx="74682">
                  <c:v>0.98592246459473998</c:v>
                </c:pt>
                <c:pt idx="74683">
                  <c:v>0.98603813877252999</c:v>
                </c:pt>
                <c:pt idx="74684">
                  <c:v>0.98588220684314398</c:v>
                </c:pt>
                <c:pt idx="74685">
                  <c:v>0.98597071709489603</c:v>
                </c:pt>
                <c:pt idx="74686">
                  <c:v>0.985911265493148</c:v>
                </c:pt>
                <c:pt idx="74687">
                  <c:v>0.98603024241014903</c:v>
                </c:pt>
                <c:pt idx="74688">
                  <c:v>0.98593412636817601</c:v>
                </c:pt>
                <c:pt idx="74689">
                  <c:v>0.98585364501274597</c:v>
                </c:pt>
                <c:pt idx="74690">
                  <c:v>0.98593562030036297</c:v>
                </c:pt>
                <c:pt idx="74691">
                  <c:v>0.98602323558427496</c:v>
                </c:pt>
                <c:pt idx="74692">
                  <c:v>0.98599575999826095</c:v>
                </c:pt>
                <c:pt idx="74693">
                  <c:v>0.98591320276340499</c:v>
                </c:pt>
                <c:pt idx="74694">
                  <c:v>0.98597448280708</c:v>
                </c:pt>
                <c:pt idx="74695">
                  <c:v>0.98586948768918803</c:v>
                </c:pt>
                <c:pt idx="74696">
                  <c:v>0.985930759157567</c:v>
                </c:pt>
                <c:pt idx="74697">
                  <c:v>0.98593108755112602</c:v>
                </c:pt>
                <c:pt idx="74698">
                  <c:v>0.98593354360817798</c:v>
                </c:pt>
                <c:pt idx="74699">
                  <c:v>0.98590383299184203</c:v>
                </c:pt>
                <c:pt idx="74700">
                  <c:v>0.98602453719328997</c:v>
                </c:pt>
                <c:pt idx="74701">
                  <c:v>0.98587508463509499</c:v>
                </c:pt>
                <c:pt idx="74702">
                  <c:v>0.98609972119949396</c:v>
                </c:pt>
                <c:pt idx="74703">
                  <c:v>0.98592586792517101</c:v>
                </c:pt>
                <c:pt idx="74704">
                  <c:v>0.986026272901528</c:v>
                </c:pt>
                <c:pt idx="74705">
                  <c:v>0.98598227707479102</c:v>
                </c:pt>
                <c:pt idx="74706">
                  <c:v>0.98595861618315805</c:v>
                </c:pt>
                <c:pt idx="74707">
                  <c:v>0.98600090156925002</c:v>
                </c:pt>
                <c:pt idx="74708">
                  <c:v>0.98599184968648201</c:v>
                </c:pt>
                <c:pt idx="74709">
                  <c:v>0.98591384636113699</c:v>
                </c:pt>
                <c:pt idx="74710">
                  <c:v>0.98600991486383804</c:v>
                </c:pt>
                <c:pt idx="74711">
                  <c:v>0.985999192899782</c:v>
                </c:pt>
                <c:pt idx="74712">
                  <c:v>0.985868477717596</c:v>
                </c:pt>
                <c:pt idx="74713">
                  <c:v>0.98601157722406296</c:v>
                </c:pt>
                <c:pt idx="74714">
                  <c:v>0.98585425435112095</c:v>
                </c:pt>
                <c:pt idx="74715">
                  <c:v>0.98591137796349904</c:v>
                </c:pt>
                <c:pt idx="74716">
                  <c:v>0.98590786868559799</c:v>
                </c:pt>
                <c:pt idx="74717">
                  <c:v>0.98601984755282102</c:v>
                </c:pt>
                <c:pt idx="74718">
                  <c:v>0.985914715376212</c:v>
                </c:pt>
                <c:pt idx="74719">
                  <c:v>0.98601008087059006</c:v>
                </c:pt>
                <c:pt idx="74720">
                  <c:v>0.98600000976479196</c:v>
                </c:pt>
                <c:pt idx="74721">
                  <c:v>0.98592473981653606</c:v>
                </c:pt>
                <c:pt idx="74722">
                  <c:v>0.985994780357482</c:v>
                </c:pt>
                <c:pt idx="74723">
                  <c:v>0.98597762501601904</c:v>
                </c:pt>
                <c:pt idx="74724">
                  <c:v>0.98593737775703905</c:v>
                </c:pt>
                <c:pt idx="74725">
                  <c:v>0.98600904583526205</c:v>
                </c:pt>
                <c:pt idx="74726">
                  <c:v>0.98596437710220097</c:v>
                </c:pt>
                <c:pt idx="74727">
                  <c:v>0.98590380420212198</c:v>
                </c:pt>
                <c:pt idx="74728">
                  <c:v>0.98606112177819205</c:v>
                </c:pt>
                <c:pt idx="74729">
                  <c:v>0.98593594705410303</c:v>
                </c:pt>
                <c:pt idx="74730">
                  <c:v>0.98602973077399303</c:v>
                </c:pt>
                <c:pt idx="74731">
                  <c:v>0.98591716162367504</c:v>
                </c:pt>
                <c:pt idx="74732">
                  <c:v>0.98594175866735001</c:v>
                </c:pt>
                <c:pt idx="74733">
                  <c:v>0.98605618066961398</c:v>
                </c:pt>
                <c:pt idx="74734">
                  <c:v>0.98579785259943697</c:v>
                </c:pt>
                <c:pt idx="74735">
                  <c:v>0.98611175645446403</c:v>
                </c:pt>
                <c:pt idx="74736">
                  <c:v>0.985892149878974</c:v>
                </c:pt>
                <c:pt idx="74737">
                  <c:v>0.986002306785149</c:v>
                </c:pt>
                <c:pt idx="74738">
                  <c:v>0.98584144664988904</c:v>
                </c:pt>
                <c:pt idx="74739">
                  <c:v>0.98593260317056197</c:v>
                </c:pt>
                <c:pt idx="74740">
                  <c:v>0.98602295303442999</c:v>
                </c:pt>
                <c:pt idx="74741">
                  <c:v>0.98608034515734599</c:v>
                </c:pt>
                <c:pt idx="74742">
                  <c:v>0.98589390163579604</c:v>
                </c:pt>
                <c:pt idx="74743">
                  <c:v>0.98592208184559404</c:v>
                </c:pt>
                <c:pt idx="74744">
                  <c:v>0.98588518417321402</c:v>
                </c:pt>
                <c:pt idx="74745">
                  <c:v>0.98592369558480397</c:v>
                </c:pt>
                <c:pt idx="74746">
                  <c:v>0.98596351451063302</c:v>
                </c:pt>
                <c:pt idx="74747">
                  <c:v>0.98605738057260495</c:v>
                </c:pt>
                <c:pt idx="74748">
                  <c:v>0.98595447364362199</c:v>
                </c:pt>
                <c:pt idx="74749">
                  <c:v>0.98579604647326602</c:v>
                </c:pt>
                <c:pt idx="74750">
                  <c:v>0.98598231466822395</c:v>
                </c:pt>
                <c:pt idx="74751">
                  <c:v>0.98598935343646499</c:v>
                </c:pt>
                <c:pt idx="74752">
                  <c:v>0.98606338044389796</c:v>
                </c:pt>
                <c:pt idx="74753">
                  <c:v>0.98587508812229097</c:v>
                </c:pt>
                <c:pt idx="74754">
                  <c:v>0.98594767469150701</c:v>
                </c:pt>
                <c:pt idx="74755">
                  <c:v>0.98601902132789498</c:v>
                </c:pt>
                <c:pt idx="74756">
                  <c:v>0.98594382683416504</c:v>
                </c:pt>
                <c:pt idx="74757">
                  <c:v>0.98596759047262506</c:v>
                </c:pt>
                <c:pt idx="74758">
                  <c:v>0.985854376765675</c:v>
                </c:pt>
                <c:pt idx="74759">
                  <c:v>0.985929613005744</c:v>
                </c:pt>
                <c:pt idx="74760">
                  <c:v>0.98596291713116102</c:v>
                </c:pt>
                <c:pt idx="74761">
                  <c:v>0.98588505624994205</c:v>
                </c:pt>
                <c:pt idx="74762">
                  <c:v>0.98592221469209596</c:v>
                </c:pt>
                <c:pt idx="74763">
                  <c:v>0.98588645331771396</c:v>
                </c:pt>
                <c:pt idx="74764">
                  <c:v>0.98596095991242105</c:v>
                </c:pt>
                <c:pt idx="74765">
                  <c:v>0.98609305896629396</c:v>
                </c:pt>
                <c:pt idx="74766">
                  <c:v>0.98602468308874103</c:v>
                </c:pt>
                <c:pt idx="74767">
                  <c:v>0.98598683440972401</c:v>
                </c:pt>
                <c:pt idx="74768">
                  <c:v>0.98594325511199898</c:v>
                </c:pt>
                <c:pt idx="74769">
                  <c:v>0.98599035357293496</c:v>
                </c:pt>
                <c:pt idx="74770">
                  <c:v>0.98587391448689798</c:v>
                </c:pt>
                <c:pt idx="74771">
                  <c:v>0.98591243293213304</c:v>
                </c:pt>
                <c:pt idx="74772">
                  <c:v>0.98589737080864104</c:v>
                </c:pt>
                <c:pt idx="74773">
                  <c:v>0.98595103001923001</c:v>
                </c:pt>
                <c:pt idx="74774">
                  <c:v>0.98594921731154705</c:v>
                </c:pt>
                <c:pt idx="74775">
                  <c:v>0.98598946102401297</c:v>
                </c:pt>
                <c:pt idx="74776">
                  <c:v>0.98596326578019999</c:v>
                </c:pt>
                <c:pt idx="74777">
                  <c:v>0.98589113501984005</c:v>
                </c:pt>
                <c:pt idx="74778">
                  <c:v>0.98588692981618598</c:v>
                </c:pt>
                <c:pt idx="74779">
                  <c:v>0.98598787545986</c:v>
                </c:pt>
                <c:pt idx="74780">
                  <c:v>0.98606462264364503</c:v>
                </c:pt>
                <c:pt idx="74781">
                  <c:v>0.98597863446607703</c:v>
                </c:pt>
                <c:pt idx="74782">
                  <c:v>0.98584576350873598</c:v>
                </c:pt>
                <c:pt idx="74783">
                  <c:v>0.98601566703071397</c:v>
                </c:pt>
                <c:pt idx="74784">
                  <c:v>0.98588191361295596</c:v>
                </c:pt>
                <c:pt idx="74785">
                  <c:v>0.98599417883422102</c:v>
                </c:pt>
                <c:pt idx="74786">
                  <c:v>0.98595007252770295</c:v>
                </c:pt>
                <c:pt idx="74787">
                  <c:v>0.98587018857877895</c:v>
                </c:pt>
                <c:pt idx="74788">
                  <c:v>0.98600543257211903</c:v>
                </c:pt>
                <c:pt idx="74789">
                  <c:v>0.985958699174178</c:v>
                </c:pt>
                <c:pt idx="74790">
                  <c:v>0.98608931321399595</c:v>
                </c:pt>
                <c:pt idx="74791">
                  <c:v>0.98598841282482896</c:v>
                </c:pt>
                <c:pt idx="74792">
                  <c:v>0.986101832982201</c:v>
                </c:pt>
                <c:pt idx="74793">
                  <c:v>0.98600542265631297</c:v>
                </c:pt>
                <c:pt idx="74794">
                  <c:v>0.98599625801638002</c:v>
                </c:pt>
                <c:pt idx="74795">
                  <c:v>0.98590567008297902</c:v>
                </c:pt>
                <c:pt idx="74796">
                  <c:v>0.98593859956595498</c:v>
                </c:pt>
                <c:pt idx="74797">
                  <c:v>0.98587060045861497</c:v>
                </c:pt>
                <c:pt idx="74798">
                  <c:v>0.98599552628186704</c:v>
                </c:pt>
                <c:pt idx="74799">
                  <c:v>0.98601086780998703</c:v>
                </c:pt>
                <c:pt idx="74800">
                  <c:v>0.98597917503644406</c:v>
                </c:pt>
                <c:pt idx="74801">
                  <c:v>0.98598039803132298</c:v>
                </c:pt>
                <c:pt idx="74802">
                  <c:v>0.98584665777176295</c:v>
                </c:pt>
                <c:pt idx="74803">
                  <c:v>0.98599342676915702</c:v>
                </c:pt>
                <c:pt idx="74804">
                  <c:v>0.98588477970793698</c:v>
                </c:pt>
                <c:pt idx="74805">
                  <c:v>0.98605753439278898</c:v>
                </c:pt>
                <c:pt idx="74806">
                  <c:v>0.98590191476565303</c:v>
                </c:pt>
                <c:pt idx="74807">
                  <c:v>0.98595044880781102</c:v>
                </c:pt>
                <c:pt idx="74808">
                  <c:v>0.98596490725581099</c:v>
                </c:pt>
                <c:pt idx="74809">
                  <c:v>0.98597341242325498</c:v>
                </c:pt>
                <c:pt idx="74810">
                  <c:v>0.98600396771072096</c:v>
                </c:pt>
                <c:pt idx="74811">
                  <c:v>0.98601198996797901</c:v>
                </c:pt>
                <c:pt idx="74812">
                  <c:v>0.98598625440176502</c:v>
                </c:pt>
                <c:pt idx="74813">
                  <c:v>0.98599179586561103</c:v>
                </c:pt>
                <c:pt idx="74814">
                  <c:v>0.98593750250475298</c:v>
                </c:pt>
                <c:pt idx="74815">
                  <c:v>0.98609816535945405</c:v>
                </c:pt>
                <c:pt idx="74816">
                  <c:v>0.98591188004323205</c:v>
                </c:pt>
                <c:pt idx="74817">
                  <c:v>0.98599872297344604</c:v>
                </c:pt>
                <c:pt idx="74818">
                  <c:v>0.98594410442439395</c:v>
                </c:pt>
                <c:pt idx="74819">
                  <c:v>0.98599885390410902</c:v>
                </c:pt>
                <c:pt idx="74820">
                  <c:v>0.986069294833816</c:v>
                </c:pt>
                <c:pt idx="74821">
                  <c:v>0.98587328707524302</c:v>
                </c:pt>
                <c:pt idx="74822">
                  <c:v>0.98594752415429499</c:v>
                </c:pt>
                <c:pt idx="74823">
                  <c:v>0.98589725245700599</c:v>
                </c:pt>
                <c:pt idx="74824">
                  <c:v>0.98590542994170904</c:v>
                </c:pt>
                <c:pt idx="74825">
                  <c:v>0.98592863710431999</c:v>
                </c:pt>
                <c:pt idx="74826">
                  <c:v>0.985907662209352</c:v>
                </c:pt>
                <c:pt idx="74827">
                  <c:v>0.98605833467721704</c:v>
                </c:pt>
                <c:pt idx="74828">
                  <c:v>0.98587407429861496</c:v>
                </c:pt>
                <c:pt idx="74829">
                  <c:v>0.98598650678539201</c:v>
                </c:pt>
                <c:pt idx="74830">
                  <c:v>0.98594587956329605</c:v>
                </c:pt>
                <c:pt idx="74831">
                  <c:v>0.98603345662978503</c:v>
                </c:pt>
                <c:pt idx="74832">
                  <c:v>0.98601445022059497</c:v>
                </c:pt>
                <c:pt idx="74833">
                  <c:v>0.98606477661314895</c:v>
                </c:pt>
                <c:pt idx="74834">
                  <c:v>0.98592858888919899</c:v>
                </c:pt>
                <c:pt idx="74835">
                  <c:v>0.986045279107164</c:v>
                </c:pt>
                <c:pt idx="74836">
                  <c:v>0.98586480343235705</c:v>
                </c:pt>
                <c:pt idx="74837">
                  <c:v>0.98613068610030796</c:v>
                </c:pt>
                <c:pt idx="74838">
                  <c:v>0.98601107543340005</c:v>
                </c:pt>
                <c:pt idx="74839">
                  <c:v>0.98598673206478604</c:v>
                </c:pt>
                <c:pt idx="74840">
                  <c:v>0.98589530787724899</c:v>
                </c:pt>
                <c:pt idx="74841">
                  <c:v>0.98602838805714599</c:v>
                </c:pt>
                <c:pt idx="74842">
                  <c:v>0.986036533841674</c:v>
                </c:pt>
                <c:pt idx="74843">
                  <c:v>0.98588988894657503</c:v>
                </c:pt>
                <c:pt idx="74844">
                  <c:v>0.98614131355131596</c:v>
                </c:pt>
                <c:pt idx="74845">
                  <c:v>0.98587239692777096</c:v>
                </c:pt>
                <c:pt idx="74846">
                  <c:v>0.98599719233054195</c:v>
                </c:pt>
                <c:pt idx="74847">
                  <c:v>0.98596407684514797</c:v>
                </c:pt>
                <c:pt idx="74848">
                  <c:v>0.98603001029464798</c:v>
                </c:pt>
                <c:pt idx="74849">
                  <c:v>0.98597636974437197</c:v>
                </c:pt>
                <c:pt idx="74850">
                  <c:v>0.98602900637233104</c:v>
                </c:pt>
                <c:pt idx="74851">
                  <c:v>0.98597317118916405</c:v>
                </c:pt>
                <c:pt idx="74852">
                  <c:v>0.98599505806669796</c:v>
                </c:pt>
                <c:pt idx="74853">
                  <c:v>0.98593036928814104</c:v>
                </c:pt>
                <c:pt idx="74854">
                  <c:v>0.98595818065392404</c:v>
                </c:pt>
                <c:pt idx="74855">
                  <c:v>0.98593373789526995</c:v>
                </c:pt>
                <c:pt idx="74856">
                  <c:v>0.98594425286891496</c:v>
                </c:pt>
                <c:pt idx="74857">
                  <c:v>0.98602252307131999</c:v>
                </c:pt>
                <c:pt idx="74858">
                  <c:v>0.98601545546393099</c:v>
                </c:pt>
                <c:pt idx="74859">
                  <c:v>0.98599540866573399</c:v>
                </c:pt>
                <c:pt idx="74860">
                  <c:v>0.98599651866050697</c:v>
                </c:pt>
                <c:pt idx="74861">
                  <c:v>0.98604281129583504</c:v>
                </c:pt>
                <c:pt idx="74862">
                  <c:v>0.98596531628447104</c:v>
                </c:pt>
                <c:pt idx="74863">
                  <c:v>0.98580963771046903</c:v>
                </c:pt>
                <c:pt idx="74864">
                  <c:v>0.98601295018757296</c:v>
                </c:pt>
                <c:pt idx="74865">
                  <c:v>0.98600845728471398</c:v>
                </c:pt>
                <c:pt idx="74866">
                  <c:v>0.98608958866389795</c:v>
                </c:pt>
                <c:pt idx="74867">
                  <c:v>0.986013888738694</c:v>
                </c:pt>
                <c:pt idx="74868">
                  <c:v>0.98600718354166705</c:v>
                </c:pt>
                <c:pt idx="74869">
                  <c:v>0.98593101616594903</c:v>
                </c:pt>
                <c:pt idx="74870">
                  <c:v>0.98589166442515996</c:v>
                </c:pt>
                <c:pt idx="74871">
                  <c:v>0.985856121595165</c:v>
                </c:pt>
                <c:pt idx="74872">
                  <c:v>0.98593641625412498</c:v>
                </c:pt>
                <c:pt idx="74873">
                  <c:v>0.98598818983235004</c:v>
                </c:pt>
                <c:pt idx="74874">
                  <c:v>0.98610541785206496</c:v>
                </c:pt>
                <c:pt idx="74875">
                  <c:v>0.98600493724573302</c:v>
                </c:pt>
                <c:pt idx="74876">
                  <c:v>0.98598859858967103</c:v>
                </c:pt>
                <c:pt idx="74877">
                  <c:v>0.98597755150111599</c:v>
                </c:pt>
                <c:pt idx="74878">
                  <c:v>0.98590117745504902</c:v>
                </c:pt>
                <c:pt idx="74879">
                  <c:v>0.985894191855885</c:v>
                </c:pt>
                <c:pt idx="74880">
                  <c:v>0.98592735378693597</c:v>
                </c:pt>
                <c:pt idx="74881">
                  <c:v>0.98592689195451899</c:v>
                </c:pt>
                <c:pt idx="74882">
                  <c:v>0.986001437318623</c:v>
                </c:pt>
                <c:pt idx="74883">
                  <c:v>0.98597890534227906</c:v>
                </c:pt>
                <c:pt idx="74884">
                  <c:v>0.98603299704897995</c:v>
                </c:pt>
                <c:pt idx="74885">
                  <c:v>0.985994946861803</c:v>
                </c:pt>
                <c:pt idx="74886">
                  <c:v>0.98599418541537798</c:v>
                </c:pt>
                <c:pt idx="74887">
                  <c:v>0.98588540870886399</c:v>
                </c:pt>
                <c:pt idx="74888">
                  <c:v>0.985950272051342</c:v>
                </c:pt>
                <c:pt idx="74889">
                  <c:v>0.98598242547520998</c:v>
                </c:pt>
                <c:pt idx="74890">
                  <c:v>0.98600370450947405</c:v>
                </c:pt>
                <c:pt idx="74891">
                  <c:v>0.98585955872423303</c:v>
                </c:pt>
                <c:pt idx="74892">
                  <c:v>0.98592774096585201</c:v>
                </c:pt>
                <c:pt idx="74893">
                  <c:v>0.985982601491736</c:v>
                </c:pt>
                <c:pt idx="74894">
                  <c:v>0.98596668488217198</c:v>
                </c:pt>
                <c:pt idx="74895">
                  <c:v>0.986049770861955</c:v>
                </c:pt>
                <c:pt idx="74896">
                  <c:v>0.98603449315918901</c:v>
                </c:pt>
                <c:pt idx="74897">
                  <c:v>0.98599788350485995</c:v>
                </c:pt>
                <c:pt idx="74898">
                  <c:v>0.98607006740583802</c:v>
                </c:pt>
                <c:pt idx="74899">
                  <c:v>0.98606388968259295</c:v>
                </c:pt>
                <c:pt idx="74900">
                  <c:v>0.98598315055235297</c:v>
                </c:pt>
                <c:pt idx="74901">
                  <c:v>0.98599464612330501</c:v>
                </c:pt>
                <c:pt idx="74902">
                  <c:v>0.98596379603943696</c:v>
                </c:pt>
                <c:pt idx="74903">
                  <c:v>0.98600287021303601</c:v>
                </c:pt>
                <c:pt idx="74904">
                  <c:v>0.98587216477334005</c:v>
                </c:pt>
                <c:pt idx="74905">
                  <c:v>0.98597678868923899</c:v>
                </c:pt>
                <c:pt idx="74906">
                  <c:v>0.98597049162182404</c:v>
                </c:pt>
                <c:pt idx="74907">
                  <c:v>0.98610579190588099</c:v>
                </c:pt>
                <c:pt idx="74908">
                  <c:v>0.98592972183488103</c:v>
                </c:pt>
                <c:pt idx="74909">
                  <c:v>0.98600262476485401</c:v>
                </c:pt>
                <c:pt idx="74910">
                  <c:v>0.98597486672360302</c:v>
                </c:pt>
                <c:pt idx="74911">
                  <c:v>0.98598256940004303</c:v>
                </c:pt>
                <c:pt idx="74912">
                  <c:v>0.98604819966176305</c:v>
                </c:pt>
                <c:pt idx="74913">
                  <c:v>0.98596891231469896</c:v>
                </c:pt>
                <c:pt idx="74914">
                  <c:v>0.98583609546942397</c:v>
                </c:pt>
                <c:pt idx="74915">
                  <c:v>0.98593161824349995</c:v>
                </c:pt>
                <c:pt idx="74916">
                  <c:v>0.98586385215849204</c:v>
                </c:pt>
                <c:pt idx="74917">
                  <c:v>0.98603110803785898</c:v>
                </c:pt>
                <c:pt idx="74918">
                  <c:v>0.98584409978347298</c:v>
                </c:pt>
                <c:pt idx="74919">
                  <c:v>0.98591774712463998</c:v>
                </c:pt>
                <c:pt idx="74920">
                  <c:v>0.985883093276681</c:v>
                </c:pt>
                <c:pt idx="74921">
                  <c:v>0.98593428866851096</c:v>
                </c:pt>
                <c:pt idx="74922">
                  <c:v>0.98599042678245397</c:v>
                </c:pt>
                <c:pt idx="74923">
                  <c:v>0.98597362080730799</c:v>
                </c:pt>
                <c:pt idx="74924">
                  <c:v>0.98602504363130095</c:v>
                </c:pt>
                <c:pt idx="74925">
                  <c:v>0.98602041621220005</c:v>
                </c:pt>
                <c:pt idx="74926">
                  <c:v>0.98606836407295795</c:v>
                </c:pt>
                <c:pt idx="74927">
                  <c:v>0.98587886939223701</c:v>
                </c:pt>
                <c:pt idx="74928">
                  <c:v>0.98607852821528097</c:v>
                </c:pt>
                <c:pt idx="74929">
                  <c:v>0.98591133000929898</c:v>
                </c:pt>
                <c:pt idx="74930">
                  <c:v>0.98601870315269702</c:v>
                </c:pt>
                <c:pt idx="74931">
                  <c:v>0.98601055396897996</c:v>
                </c:pt>
                <c:pt idx="74932">
                  <c:v>0.98593235468919704</c:v>
                </c:pt>
                <c:pt idx="74933">
                  <c:v>0.98590696757753005</c:v>
                </c:pt>
                <c:pt idx="74934">
                  <c:v>0.98608263073818103</c:v>
                </c:pt>
                <c:pt idx="74935">
                  <c:v>0.98599463547705501</c:v>
                </c:pt>
                <c:pt idx="74936">
                  <c:v>0.98590099900483996</c:v>
                </c:pt>
                <c:pt idx="74937">
                  <c:v>0.98600033717810998</c:v>
                </c:pt>
                <c:pt idx="74938">
                  <c:v>0.98587627946535905</c:v>
                </c:pt>
                <c:pt idx="74939">
                  <c:v>0.98601947250779798</c:v>
                </c:pt>
                <c:pt idx="74940">
                  <c:v>0.98589569645980302</c:v>
                </c:pt>
                <c:pt idx="74941">
                  <c:v>0.98596275345038298</c:v>
                </c:pt>
                <c:pt idx="74942">
                  <c:v>0.98591755242840795</c:v>
                </c:pt>
                <c:pt idx="74943">
                  <c:v>0.985959546802193</c:v>
                </c:pt>
                <c:pt idx="74944">
                  <c:v>0.98605434593851005</c:v>
                </c:pt>
                <c:pt idx="74945">
                  <c:v>0.98596830113151401</c:v>
                </c:pt>
                <c:pt idx="74946">
                  <c:v>0.98590639609798003</c:v>
                </c:pt>
                <c:pt idx="74947">
                  <c:v>0.98600548465240401</c:v>
                </c:pt>
                <c:pt idx="74948">
                  <c:v>0.98597156746024495</c:v>
                </c:pt>
                <c:pt idx="74949">
                  <c:v>0.98608499144930395</c:v>
                </c:pt>
                <c:pt idx="74950">
                  <c:v>0.98603706148802905</c:v>
                </c:pt>
                <c:pt idx="74951">
                  <c:v>0.98595316775749497</c:v>
                </c:pt>
                <c:pt idx="74952">
                  <c:v>0.98603133392646003</c:v>
                </c:pt>
                <c:pt idx="74953">
                  <c:v>0.98595715376027604</c:v>
                </c:pt>
                <c:pt idx="74954">
                  <c:v>0.98595831498263597</c:v>
                </c:pt>
                <c:pt idx="74955">
                  <c:v>0.985931899127509</c:v>
                </c:pt>
                <c:pt idx="74956">
                  <c:v>0.98593661881254102</c:v>
                </c:pt>
                <c:pt idx="74957">
                  <c:v>0.98607844723930804</c:v>
                </c:pt>
                <c:pt idx="74958">
                  <c:v>0.98613321371993901</c:v>
                </c:pt>
                <c:pt idx="74959">
                  <c:v>0.98603763070553097</c:v>
                </c:pt>
                <c:pt idx="74960">
                  <c:v>0.98598486528307605</c:v>
                </c:pt>
                <c:pt idx="74961">
                  <c:v>0.98594431962470896</c:v>
                </c:pt>
                <c:pt idx="74962">
                  <c:v>0.98590100466586394</c:v>
                </c:pt>
                <c:pt idx="74963">
                  <c:v>0.98596063648464305</c:v>
                </c:pt>
                <c:pt idx="74964">
                  <c:v>0.98596745884999404</c:v>
                </c:pt>
                <c:pt idx="74965">
                  <c:v>0.98581014458668603</c:v>
                </c:pt>
                <c:pt idx="74966">
                  <c:v>0.98596702350222498</c:v>
                </c:pt>
                <c:pt idx="74967">
                  <c:v>0.986028080988126</c:v>
                </c:pt>
                <c:pt idx="74968">
                  <c:v>0.98602633011697605</c:v>
                </c:pt>
                <c:pt idx="74969">
                  <c:v>0.98595783509631296</c:v>
                </c:pt>
                <c:pt idx="74970">
                  <c:v>0.986012403418283</c:v>
                </c:pt>
                <c:pt idx="74971">
                  <c:v>0.98597119533048805</c:v>
                </c:pt>
                <c:pt idx="74972">
                  <c:v>0.98595280230023996</c:v>
                </c:pt>
                <c:pt idx="74973">
                  <c:v>0.98596482583213596</c:v>
                </c:pt>
                <c:pt idx="74974">
                  <c:v>0.98596456938094501</c:v>
                </c:pt>
                <c:pt idx="74975">
                  <c:v>0.98606623382956105</c:v>
                </c:pt>
                <c:pt idx="74976">
                  <c:v>0.98600526769972396</c:v>
                </c:pt>
                <c:pt idx="74977">
                  <c:v>0.98599115225926304</c:v>
                </c:pt>
                <c:pt idx="74978">
                  <c:v>0.98601125460282901</c:v>
                </c:pt>
                <c:pt idx="74979">
                  <c:v>0.98591652485376002</c:v>
                </c:pt>
                <c:pt idx="74980">
                  <c:v>0.985919731109271</c:v>
                </c:pt>
                <c:pt idx="74981">
                  <c:v>0.98597544003270199</c:v>
                </c:pt>
                <c:pt idx="74982">
                  <c:v>0.98606386361757503</c:v>
                </c:pt>
                <c:pt idx="74983">
                  <c:v>0.98590919892409301</c:v>
                </c:pt>
                <c:pt idx="74984">
                  <c:v>0.98610703051501603</c:v>
                </c:pt>
                <c:pt idx="74985">
                  <c:v>0.98590808524107898</c:v>
                </c:pt>
                <c:pt idx="74986">
                  <c:v>0.98587868702399195</c:v>
                </c:pt>
                <c:pt idx="74987">
                  <c:v>0.98591535909329397</c:v>
                </c:pt>
                <c:pt idx="74988">
                  <c:v>0.98595472155005803</c:v>
                </c:pt>
                <c:pt idx="74989">
                  <c:v>0.98605048024856201</c:v>
                </c:pt>
                <c:pt idx="74990">
                  <c:v>0.98599864890586597</c:v>
                </c:pt>
                <c:pt idx="74991">
                  <c:v>0.98585546859524098</c:v>
                </c:pt>
                <c:pt idx="74992">
                  <c:v>0.98595626339909304</c:v>
                </c:pt>
                <c:pt idx="74993">
                  <c:v>0.98598708936095603</c:v>
                </c:pt>
                <c:pt idx="74994">
                  <c:v>0.98588702215998003</c:v>
                </c:pt>
                <c:pt idx="74995">
                  <c:v>0.98596077793621695</c:v>
                </c:pt>
                <c:pt idx="74996">
                  <c:v>0.98581690186753002</c:v>
                </c:pt>
                <c:pt idx="74997">
                  <c:v>0.98594726992502302</c:v>
                </c:pt>
                <c:pt idx="74998">
                  <c:v>0.98601944553053</c:v>
                </c:pt>
                <c:pt idx="74999">
                  <c:v>0.98600372073110099</c:v>
                </c:pt>
                <c:pt idx="75000">
                  <c:v>0.98592250065973996</c:v>
                </c:pt>
                <c:pt idx="75001">
                  <c:v>0.985948172775158</c:v>
                </c:pt>
                <c:pt idx="75002">
                  <c:v>0.98591387998213598</c:v>
                </c:pt>
                <c:pt idx="75003">
                  <c:v>0.98601718203676703</c:v>
                </c:pt>
                <c:pt idx="75004">
                  <c:v>0.98589546107041703</c:v>
                </c:pt>
                <c:pt idx="75005">
                  <c:v>0.98603695006217296</c:v>
                </c:pt>
                <c:pt idx="75006">
                  <c:v>0.98597581158782499</c:v>
                </c:pt>
                <c:pt idx="75007">
                  <c:v>0.98593900614268504</c:v>
                </c:pt>
                <c:pt idx="75008">
                  <c:v>0.98591653649522104</c:v>
                </c:pt>
                <c:pt idx="75009">
                  <c:v>0.98586199841215405</c:v>
                </c:pt>
                <c:pt idx="75010">
                  <c:v>0.98589877925533098</c:v>
                </c:pt>
                <c:pt idx="75011">
                  <c:v>0.98599407635610303</c:v>
                </c:pt>
                <c:pt idx="75012">
                  <c:v>0.98601668145868004</c:v>
                </c:pt>
                <c:pt idx="75013">
                  <c:v>0.98597650450887997</c:v>
                </c:pt>
                <c:pt idx="75014">
                  <c:v>0.98599789339775101</c:v>
                </c:pt>
                <c:pt idx="75015">
                  <c:v>0.98593758056288805</c:v>
                </c:pt>
                <c:pt idx="75016">
                  <c:v>0.98599595811607998</c:v>
                </c:pt>
                <c:pt idx="75017">
                  <c:v>0.986027880214707</c:v>
                </c:pt>
                <c:pt idx="75018">
                  <c:v>0.98601033222811396</c:v>
                </c:pt>
                <c:pt idx="75019">
                  <c:v>0.98595717483177703</c:v>
                </c:pt>
                <c:pt idx="75020">
                  <c:v>0.98590631209842094</c:v>
                </c:pt>
                <c:pt idx="75021">
                  <c:v>0.98602903067912795</c:v>
                </c:pt>
                <c:pt idx="75022">
                  <c:v>0.98598009928790598</c:v>
                </c:pt>
                <c:pt idx="75023">
                  <c:v>0.98592793514981802</c:v>
                </c:pt>
                <c:pt idx="75024">
                  <c:v>0.98598034771763199</c:v>
                </c:pt>
                <c:pt idx="75025">
                  <c:v>0.98597476838912101</c:v>
                </c:pt>
                <c:pt idx="75026">
                  <c:v>0.98611603175464302</c:v>
                </c:pt>
                <c:pt idx="75027">
                  <c:v>0.98596616643944801</c:v>
                </c:pt>
                <c:pt idx="75028">
                  <c:v>0.98601585049181995</c:v>
                </c:pt>
                <c:pt idx="75029">
                  <c:v>0.98596912999728403</c:v>
                </c:pt>
                <c:pt idx="75030">
                  <c:v>0.98597314848837903</c:v>
                </c:pt>
                <c:pt idx="75031">
                  <c:v>0.98610781946464099</c:v>
                </c:pt>
                <c:pt idx="75032">
                  <c:v>0.98598622333521502</c:v>
                </c:pt>
                <c:pt idx="75033">
                  <c:v>0.98603949742920705</c:v>
                </c:pt>
                <c:pt idx="75034">
                  <c:v>0.98588986410242996</c:v>
                </c:pt>
                <c:pt idx="75035">
                  <c:v>0.986039175679855</c:v>
                </c:pt>
                <c:pt idx="75036">
                  <c:v>0.98588017680756401</c:v>
                </c:pt>
                <c:pt idx="75037">
                  <c:v>0.98593937362012196</c:v>
                </c:pt>
                <c:pt idx="75038">
                  <c:v>0.98596533588209401</c:v>
                </c:pt>
                <c:pt idx="75039">
                  <c:v>0.98599836473765801</c:v>
                </c:pt>
                <c:pt idx="75040">
                  <c:v>0.98602469353922795</c:v>
                </c:pt>
                <c:pt idx="75041">
                  <c:v>0.98603416166574498</c:v>
                </c:pt>
                <c:pt idx="75042">
                  <c:v>0.98593509436591897</c:v>
                </c:pt>
                <c:pt idx="75043">
                  <c:v>0.98599447703197896</c:v>
                </c:pt>
                <c:pt idx="75044">
                  <c:v>0.98594573962862797</c:v>
                </c:pt>
                <c:pt idx="75045">
                  <c:v>0.98601307660328297</c:v>
                </c:pt>
                <c:pt idx="75046">
                  <c:v>0.98608627873071497</c:v>
                </c:pt>
                <c:pt idx="75047">
                  <c:v>0.98598945020180195</c:v>
                </c:pt>
                <c:pt idx="75048">
                  <c:v>0.98595435008991505</c:v>
                </c:pt>
                <c:pt idx="75049">
                  <c:v>0.98587966588509701</c:v>
                </c:pt>
                <c:pt idx="75050">
                  <c:v>0.98610093346304495</c:v>
                </c:pt>
                <c:pt idx="75051">
                  <c:v>0.98592373089840402</c:v>
                </c:pt>
                <c:pt idx="75052">
                  <c:v>0.98608248846713098</c:v>
                </c:pt>
                <c:pt idx="75053">
                  <c:v>0.98592202578759502</c:v>
                </c:pt>
                <c:pt idx="75054">
                  <c:v>0.986016077419262</c:v>
                </c:pt>
                <c:pt idx="75055">
                  <c:v>0.98589396877054003</c:v>
                </c:pt>
                <c:pt idx="75056">
                  <c:v>0.98595242898133495</c:v>
                </c:pt>
                <c:pt idx="75057">
                  <c:v>0.98604862256560499</c:v>
                </c:pt>
                <c:pt idx="75058">
                  <c:v>0.98602622648388105</c:v>
                </c:pt>
                <c:pt idx="75059">
                  <c:v>0.98590774507236001</c:v>
                </c:pt>
                <c:pt idx="75060">
                  <c:v>0.98595854660142901</c:v>
                </c:pt>
                <c:pt idx="75061">
                  <c:v>0.98589881206206997</c:v>
                </c:pt>
                <c:pt idx="75062">
                  <c:v>0.98602549377431303</c:v>
                </c:pt>
                <c:pt idx="75063">
                  <c:v>0.98596570422462804</c:v>
                </c:pt>
                <c:pt idx="75064">
                  <c:v>0.98597407287665895</c:v>
                </c:pt>
                <c:pt idx="75065">
                  <c:v>0.98601105581300297</c:v>
                </c:pt>
                <c:pt idx="75066">
                  <c:v>0.98590801535063199</c:v>
                </c:pt>
                <c:pt idx="75067">
                  <c:v>0.98582362895178399</c:v>
                </c:pt>
                <c:pt idx="75068">
                  <c:v>0.98597933958225203</c:v>
                </c:pt>
                <c:pt idx="75069">
                  <c:v>0.98592783852468402</c:v>
                </c:pt>
                <c:pt idx="75070">
                  <c:v>0.98599089473513402</c:v>
                </c:pt>
                <c:pt idx="75071">
                  <c:v>0.98600279973784899</c:v>
                </c:pt>
                <c:pt idx="75072">
                  <c:v>0.98603712801146703</c:v>
                </c:pt>
                <c:pt idx="75073">
                  <c:v>0.98588748014738703</c:v>
                </c:pt>
                <c:pt idx="75074">
                  <c:v>0.98592925323733704</c:v>
                </c:pt>
                <c:pt idx="75075">
                  <c:v>0.98608044517133697</c:v>
                </c:pt>
                <c:pt idx="75076">
                  <c:v>0.98594044838256201</c:v>
                </c:pt>
                <c:pt idx="75077">
                  <c:v>0.98606544014184105</c:v>
                </c:pt>
                <c:pt idx="75078">
                  <c:v>0.985904887832182</c:v>
                </c:pt>
                <c:pt idx="75079">
                  <c:v>0.98607739410424</c:v>
                </c:pt>
                <c:pt idx="75080">
                  <c:v>0.98587310421504604</c:v>
                </c:pt>
                <c:pt idx="75081">
                  <c:v>0.98603576213161304</c:v>
                </c:pt>
                <c:pt idx="75082">
                  <c:v>0.98596126154010799</c:v>
                </c:pt>
                <c:pt idx="75083">
                  <c:v>0.98603601380663797</c:v>
                </c:pt>
                <c:pt idx="75084">
                  <c:v>0.98599423543980003</c:v>
                </c:pt>
                <c:pt idx="75085">
                  <c:v>0.98599032985528001</c:v>
                </c:pt>
                <c:pt idx="75086">
                  <c:v>0.98592562326546496</c:v>
                </c:pt>
                <c:pt idx="75087">
                  <c:v>0.985882836014223</c:v>
                </c:pt>
                <c:pt idx="75088">
                  <c:v>0.986041724392132</c:v>
                </c:pt>
                <c:pt idx="75089">
                  <c:v>0.98593332231906405</c:v>
                </c:pt>
                <c:pt idx="75090">
                  <c:v>0.98606631264648104</c:v>
                </c:pt>
                <c:pt idx="75091">
                  <c:v>0.98595856202879095</c:v>
                </c:pt>
                <c:pt idx="75092">
                  <c:v>0.98591255146648704</c:v>
                </c:pt>
                <c:pt idx="75093">
                  <c:v>0.98595655418755102</c:v>
                </c:pt>
                <c:pt idx="75094">
                  <c:v>0.98592026131821897</c:v>
                </c:pt>
                <c:pt idx="75095">
                  <c:v>0.98613331685834404</c:v>
                </c:pt>
                <c:pt idx="75096">
                  <c:v>0.98590139997902704</c:v>
                </c:pt>
                <c:pt idx="75097">
                  <c:v>0.98593116615355003</c:v>
                </c:pt>
                <c:pt idx="75098">
                  <c:v>0.98583568658802301</c:v>
                </c:pt>
                <c:pt idx="75099">
                  <c:v>0.98603128681715801</c:v>
                </c:pt>
                <c:pt idx="75100">
                  <c:v>0.98598737028726602</c:v>
                </c:pt>
                <c:pt idx="75101">
                  <c:v>0.98603258077776601</c:v>
                </c:pt>
                <c:pt idx="75102">
                  <c:v>0.98598709017721498</c:v>
                </c:pt>
                <c:pt idx="75103">
                  <c:v>0.98604963256181899</c:v>
                </c:pt>
                <c:pt idx="75104">
                  <c:v>0.98603045848554305</c:v>
                </c:pt>
                <c:pt idx="75105">
                  <c:v>0.98587019482402105</c:v>
                </c:pt>
                <c:pt idx="75106">
                  <c:v>0.98596663454119804</c:v>
                </c:pt>
                <c:pt idx="75107">
                  <c:v>0.98595527333591504</c:v>
                </c:pt>
                <c:pt idx="75108">
                  <c:v>0.98599207418593404</c:v>
                </c:pt>
                <c:pt idx="75109">
                  <c:v>0.98603430120084301</c:v>
                </c:pt>
                <c:pt idx="75110">
                  <c:v>0.98594078549139497</c:v>
                </c:pt>
                <c:pt idx="75111">
                  <c:v>0.98601835830215201</c:v>
                </c:pt>
                <c:pt idx="75112">
                  <c:v>0.98596874952646096</c:v>
                </c:pt>
                <c:pt idx="75113">
                  <c:v>0.98596154459817698</c:v>
                </c:pt>
                <c:pt idx="75114">
                  <c:v>0.98602695276540797</c:v>
                </c:pt>
                <c:pt idx="75115">
                  <c:v>0.98592828558732504</c:v>
                </c:pt>
                <c:pt idx="75116">
                  <c:v>0.98587343377344205</c:v>
                </c:pt>
                <c:pt idx="75117">
                  <c:v>0.985906517277087</c:v>
                </c:pt>
                <c:pt idx="75118">
                  <c:v>0.98603349734447598</c:v>
                </c:pt>
                <c:pt idx="75119">
                  <c:v>0.98589562529433294</c:v>
                </c:pt>
                <c:pt idx="75120">
                  <c:v>0.98602169698715503</c:v>
                </c:pt>
                <c:pt idx="75121">
                  <c:v>0.98607079498085504</c:v>
                </c:pt>
                <c:pt idx="75122">
                  <c:v>0.985933015869632</c:v>
                </c:pt>
                <c:pt idx="75123">
                  <c:v>0.98592105012999998</c:v>
                </c:pt>
                <c:pt idx="75124">
                  <c:v>0.98605110727894296</c:v>
                </c:pt>
                <c:pt idx="75125">
                  <c:v>0.98603541388594995</c:v>
                </c:pt>
                <c:pt idx="75126">
                  <c:v>0.98609125288585397</c:v>
                </c:pt>
                <c:pt idx="75127">
                  <c:v>0.98594717891876504</c:v>
                </c:pt>
                <c:pt idx="75128">
                  <c:v>0.98597885080959202</c:v>
                </c:pt>
                <c:pt idx="75129">
                  <c:v>0.98590900190222797</c:v>
                </c:pt>
                <c:pt idx="75130">
                  <c:v>0.98603503241062795</c:v>
                </c:pt>
                <c:pt idx="75131">
                  <c:v>0.98593935706527203</c:v>
                </c:pt>
                <c:pt idx="75132">
                  <c:v>0.98609991490944504</c:v>
                </c:pt>
                <c:pt idx="75133">
                  <c:v>0.98593915473623805</c:v>
                </c:pt>
                <c:pt idx="75134">
                  <c:v>0.98603123257762004</c:v>
                </c:pt>
                <c:pt idx="75135">
                  <c:v>0.98600757013706697</c:v>
                </c:pt>
                <c:pt idx="75136">
                  <c:v>0.98589670173478205</c:v>
                </c:pt>
                <c:pt idx="75137">
                  <c:v>0.98594417119873401</c:v>
                </c:pt>
                <c:pt idx="75138">
                  <c:v>0.98598757757037203</c:v>
                </c:pt>
                <c:pt idx="75139">
                  <c:v>0.98596527498356801</c:v>
                </c:pt>
                <c:pt idx="75140">
                  <c:v>0.98598445539697199</c:v>
                </c:pt>
                <c:pt idx="75141">
                  <c:v>0.98586764335944799</c:v>
                </c:pt>
                <c:pt idx="75142">
                  <c:v>0.98589173207436498</c:v>
                </c:pt>
                <c:pt idx="75143">
                  <c:v>0.98600724564388997</c:v>
                </c:pt>
                <c:pt idx="75144">
                  <c:v>0.98600671754639402</c:v>
                </c:pt>
                <c:pt idx="75145">
                  <c:v>0.98610358993151204</c:v>
                </c:pt>
                <c:pt idx="75146">
                  <c:v>0.98592649607746596</c:v>
                </c:pt>
                <c:pt idx="75147">
                  <c:v>0.98594344099700004</c:v>
                </c:pt>
                <c:pt idx="75148">
                  <c:v>0.98585559972741299</c:v>
                </c:pt>
                <c:pt idx="75149">
                  <c:v>0.98603037436908603</c:v>
                </c:pt>
                <c:pt idx="75150">
                  <c:v>0.98595027202902197</c:v>
                </c:pt>
                <c:pt idx="75151">
                  <c:v>0.98601112110272804</c:v>
                </c:pt>
                <c:pt idx="75152">
                  <c:v>0.98580991351089098</c:v>
                </c:pt>
                <c:pt idx="75153">
                  <c:v>0.98603926006439901</c:v>
                </c:pt>
                <c:pt idx="75154">
                  <c:v>0.98594132208868102</c:v>
                </c:pt>
                <c:pt idx="75155">
                  <c:v>0.98607336384620003</c:v>
                </c:pt>
                <c:pt idx="75156">
                  <c:v>0.98599325902047996</c:v>
                </c:pt>
                <c:pt idx="75157">
                  <c:v>0.98597240634094896</c:v>
                </c:pt>
                <c:pt idx="75158">
                  <c:v>0.98586465436940096</c:v>
                </c:pt>
                <c:pt idx="75159">
                  <c:v>0.98595294494892805</c:v>
                </c:pt>
                <c:pt idx="75160">
                  <c:v>0.98596674924456296</c:v>
                </c:pt>
                <c:pt idx="75161">
                  <c:v>0.98592436239753001</c:v>
                </c:pt>
                <c:pt idx="75162">
                  <c:v>0.98605156257288196</c:v>
                </c:pt>
                <c:pt idx="75163">
                  <c:v>0.98594371404442605</c:v>
                </c:pt>
                <c:pt idx="75164">
                  <c:v>0.98601110061992703</c:v>
                </c:pt>
                <c:pt idx="75165">
                  <c:v>0.98598182892627095</c:v>
                </c:pt>
                <c:pt idx="75166">
                  <c:v>0.98598038157802104</c:v>
                </c:pt>
                <c:pt idx="75167">
                  <c:v>0.98584385943341002</c:v>
                </c:pt>
                <c:pt idx="75168">
                  <c:v>0.98595396361966403</c:v>
                </c:pt>
                <c:pt idx="75169">
                  <c:v>0.98589870307671901</c:v>
                </c:pt>
                <c:pt idx="75170">
                  <c:v>0.98588104438573199</c:v>
                </c:pt>
                <c:pt idx="75171">
                  <c:v>0.98596596951362403</c:v>
                </c:pt>
                <c:pt idx="75172">
                  <c:v>0.98594123451698501</c:v>
                </c:pt>
                <c:pt idx="75173">
                  <c:v>0.98598052790332502</c:v>
                </c:pt>
                <c:pt idx="75174">
                  <c:v>0.98599814860342705</c:v>
                </c:pt>
                <c:pt idx="75175">
                  <c:v>0.98597413747568197</c:v>
                </c:pt>
                <c:pt idx="75176">
                  <c:v>0.98584313496542697</c:v>
                </c:pt>
                <c:pt idx="75177">
                  <c:v>0.98600674469341598</c:v>
                </c:pt>
                <c:pt idx="75178">
                  <c:v>0.98602431203594698</c:v>
                </c:pt>
                <c:pt idx="75179">
                  <c:v>0.98592842695276395</c:v>
                </c:pt>
                <c:pt idx="75180">
                  <c:v>0.98587780674094505</c:v>
                </c:pt>
                <c:pt idx="75181">
                  <c:v>0.98587690525123395</c:v>
                </c:pt>
                <c:pt idx="75182">
                  <c:v>0.98597742550081802</c:v>
                </c:pt>
                <c:pt idx="75183">
                  <c:v>0.98598658283204599</c:v>
                </c:pt>
                <c:pt idx="75184">
                  <c:v>0.98614515050169804</c:v>
                </c:pt>
                <c:pt idx="75185">
                  <c:v>0.985932904036393</c:v>
                </c:pt>
                <c:pt idx="75186">
                  <c:v>0.98593710922168698</c:v>
                </c:pt>
                <c:pt idx="75187">
                  <c:v>0.985917113632374</c:v>
                </c:pt>
                <c:pt idx="75188">
                  <c:v>0.98599512957857904</c:v>
                </c:pt>
                <c:pt idx="75189">
                  <c:v>0.98597323996223196</c:v>
                </c:pt>
                <c:pt idx="75190">
                  <c:v>0.98583286921253099</c:v>
                </c:pt>
                <c:pt idx="75191">
                  <c:v>0.98598448808513495</c:v>
                </c:pt>
                <c:pt idx="75192">
                  <c:v>0.98595539775577801</c:v>
                </c:pt>
                <c:pt idx="75193">
                  <c:v>0.986066768751373</c:v>
                </c:pt>
                <c:pt idx="75194">
                  <c:v>0.98607695077653801</c:v>
                </c:pt>
                <c:pt idx="75195">
                  <c:v>0.98598224307642002</c:v>
                </c:pt>
                <c:pt idx="75196">
                  <c:v>0.98606041152474599</c:v>
                </c:pt>
                <c:pt idx="75197">
                  <c:v>0.98597091969575401</c:v>
                </c:pt>
                <c:pt idx="75198">
                  <c:v>0.98583611079697497</c:v>
                </c:pt>
                <c:pt idx="75199">
                  <c:v>0.98590669497141703</c:v>
                </c:pt>
                <c:pt idx="75200">
                  <c:v>0.98595809313270799</c:v>
                </c:pt>
                <c:pt idx="75201">
                  <c:v>0.98591885467187201</c:v>
                </c:pt>
                <c:pt idx="75202">
                  <c:v>0.98600696375074104</c:v>
                </c:pt>
                <c:pt idx="75203">
                  <c:v>0.98589004362376398</c:v>
                </c:pt>
                <c:pt idx="75204">
                  <c:v>0.98596171280481304</c:v>
                </c:pt>
                <c:pt idx="75205">
                  <c:v>0.98599655198407798</c:v>
                </c:pt>
                <c:pt idx="75206">
                  <c:v>0.98599170600241104</c:v>
                </c:pt>
                <c:pt idx="75207">
                  <c:v>0.98594387962138796</c:v>
                </c:pt>
                <c:pt idx="75208">
                  <c:v>0.98597200023290299</c:v>
                </c:pt>
                <c:pt idx="75209">
                  <c:v>0.98608530515197201</c:v>
                </c:pt>
                <c:pt idx="75210">
                  <c:v>0.98598762456600098</c:v>
                </c:pt>
                <c:pt idx="75211">
                  <c:v>0.98588724988531495</c:v>
                </c:pt>
                <c:pt idx="75212">
                  <c:v>0.98590783000163795</c:v>
                </c:pt>
                <c:pt idx="75213">
                  <c:v>0.98601312106258399</c:v>
                </c:pt>
                <c:pt idx="75214">
                  <c:v>0.98606533197722601</c:v>
                </c:pt>
                <c:pt idx="75215">
                  <c:v>0.986032439750824</c:v>
                </c:pt>
                <c:pt idx="75216">
                  <c:v>0.98592351608177498</c:v>
                </c:pt>
                <c:pt idx="75217">
                  <c:v>0.98595897928060094</c:v>
                </c:pt>
                <c:pt idx="75218">
                  <c:v>0.98592937205328202</c:v>
                </c:pt>
                <c:pt idx="75219">
                  <c:v>0.986027193193733</c:v>
                </c:pt>
                <c:pt idx="75220">
                  <c:v>0.98603137497754201</c:v>
                </c:pt>
                <c:pt idx="75221">
                  <c:v>0.98594925747606099</c:v>
                </c:pt>
                <c:pt idx="75222">
                  <c:v>0.98595473187391403</c:v>
                </c:pt>
                <c:pt idx="75223">
                  <c:v>0.98607127547760998</c:v>
                </c:pt>
                <c:pt idx="75224">
                  <c:v>0.986046951832379</c:v>
                </c:pt>
                <c:pt idx="75225">
                  <c:v>0.98593344560804597</c:v>
                </c:pt>
                <c:pt idx="75226">
                  <c:v>0.98602249120730601</c:v>
                </c:pt>
                <c:pt idx="75227">
                  <c:v>0.98594198251334197</c:v>
                </c:pt>
                <c:pt idx="75228">
                  <c:v>0.98602262055119005</c:v>
                </c:pt>
                <c:pt idx="75229">
                  <c:v>0.985971912202672</c:v>
                </c:pt>
                <c:pt idx="75230">
                  <c:v>0.98607330371959101</c:v>
                </c:pt>
                <c:pt idx="75231">
                  <c:v>0.98590823757982304</c:v>
                </c:pt>
                <c:pt idx="75232">
                  <c:v>0.98590775456276702</c:v>
                </c:pt>
                <c:pt idx="75233">
                  <c:v>0.98597222401479001</c:v>
                </c:pt>
                <c:pt idx="75234">
                  <c:v>0.98586850171373297</c:v>
                </c:pt>
                <c:pt idx="75235">
                  <c:v>0.98592456349996704</c:v>
                </c:pt>
                <c:pt idx="75236">
                  <c:v>0.98607729205414396</c:v>
                </c:pt>
                <c:pt idx="75237">
                  <c:v>0.985979562329791</c:v>
                </c:pt>
                <c:pt idx="75238">
                  <c:v>0.98611427763758797</c:v>
                </c:pt>
                <c:pt idx="75239">
                  <c:v>0.98590724547347797</c:v>
                </c:pt>
                <c:pt idx="75240">
                  <c:v>0.98594609787319898</c:v>
                </c:pt>
                <c:pt idx="75241">
                  <c:v>0.98590752525071201</c:v>
                </c:pt>
                <c:pt idx="75242">
                  <c:v>0.98601613141373701</c:v>
                </c:pt>
                <c:pt idx="75243">
                  <c:v>0.98595056112411705</c:v>
                </c:pt>
                <c:pt idx="75244">
                  <c:v>0.98592405668620597</c:v>
                </c:pt>
                <c:pt idx="75245">
                  <c:v>0.986082995282205</c:v>
                </c:pt>
                <c:pt idx="75246">
                  <c:v>0.985998175948954</c:v>
                </c:pt>
                <c:pt idx="75247">
                  <c:v>0.98596293775722899</c:v>
                </c:pt>
                <c:pt idx="75248">
                  <c:v>0.98591508586139598</c:v>
                </c:pt>
                <c:pt idx="75249">
                  <c:v>0.98598065432056003</c:v>
                </c:pt>
                <c:pt idx="75250">
                  <c:v>0.98595357572906495</c:v>
                </c:pt>
                <c:pt idx="75251">
                  <c:v>0.98588293068507504</c:v>
                </c:pt>
                <c:pt idx="75252">
                  <c:v>0.986028541411339</c:v>
                </c:pt>
                <c:pt idx="75253">
                  <c:v>0.98600459499023396</c:v>
                </c:pt>
                <c:pt idx="75254">
                  <c:v>0.986042234555213</c:v>
                </c:pt>
                <c:pt idx="75255">
                  <c:v>0.98587691395552901</c:v>
                </c:pt>
                <c:pt idx="75256">
                  <c:v>0.98598780696740396</c:v>
                </c:pt>
                <c:pt idx="75257">
                  <c:v>0.985968112257258</c:v>
                </c:pt>
                <c:pt idx="75258">
                  <c:v>0.98583376989718297</c:v>
                </c:pt>
                <c:pt idx="75259">
                  <c:v>0.98607255263164995</c:v>
                </c:pt>
                <c:pt idx="75260">
                  <c:v>0.98596473991832601</c:v>
                </c:pt>
                <c:pt idx="75261">
                  <c:v>0.986049359374922</c:v>
                </c:pt>
                <c:pt idx="75262">
                  <c:v>0.98598516540639203</c:v>
                </c:pt>
                <c:pt idx="75263">
                  <c:v>0.98598220567078698</c:v>
                </c:pt>
                <c:pt idx="75264">
                  <c:v>0.98587268138707695</c:v>
                </c:pt>
                <c:pt idx="75265">
                  <c:v>0.98596902267088704</c:v>
                </c:pt>
                <c:pt idx="75266">
                  <c:v>0.98599995449258404</c:v>
                </c:pt>
                <c:pt idx="75267">
                  <c:v>0.98601370915932696</c:v>
                </c:pt>
                <c:pt idx="75268">
                  <c:v>0.98593671182444198</c:v>
                </c:pt>
                <c:pt idx="75269">
                  <c:v>0.98606862796190897</c:v>
                </c:pt>
                <c:pt idx="75270">
                  <c:v>0.98608812964854997</c:v>
                </c:pt>
                <c:pt idx="75271">
                  <c:v>0.98593063665743697</c:v>
                </c:pt>
                <c:pt idx="75272">
                  <c:v>0.985950480834209</c:v>
                </c:pt>
                <c:pt idx="75273">
                  <c:v>0.985976181028974</c:v>
                </c:pt>
                <c:pt idx="75274">
                  <c:v>0.98591219592354695</c:v>
                </c:pt>
                <c:pt idx="75275">
                  <c:v>0.98597156556923604</c:v>
                </c:pt>
                <c:pt idx="75276">
                  <c:v>0.98591425317418002</c:v>
                </c:pt>
                <c:pt idx="75277">
                  <c:v>0.98589973916558504</c:v>
                </c:pt>
                <c:pt idx="75278">
                  <c:v>0.98605798546183998</c:v>
                </c:pt>
                <c:pt idx="75279">
                  <c:v>0.98604397558203905</c:v>
                </c:pt>
                <c:pt idx="75280">
                  <c:v>0.98591703600057401</c:v>
                </c:pt>
                <c:pt idx="75281">
                  <c:v>0.98588618713816101</c:v>
                </c:pt>
                <c:pt idx="75282">
                  <c:v>0.98600624686937199</c:v>
                </c:pt>
                <c:pt idx="75283">
                  <c:v>0.98596369362243197</c:v>
                </c:pt>
                <c:pt idx="75284">
                  <c:v>0.98599492770333297</c:v>
                </c:pt>
                <c:pt idx="75285">
                  <c:v>0.98587989090488104</c:v>
                </c:pt>
                <c:pt idx="75286">
                  <c:v>0.98597523115047503</c:v>
                </c:pt>
                <c:pt idx="75287">
                  <c:v>0.98600677048631102</c:v>
                </c:pt>
                <c:pt idx="75288">
                  <c:v>0.98593916509018298</c:v>
                </c:pt>
                <c:pt idx="75289">
                  <c:v>0.98591469859592595</c:v>
                </c:pt>
                <c:pt idx="75290">
                  <c:v>0.98586954571805197</c:v>
                </c:pt>
                <c:pt idx="75291">
                  <c:v>0.98596245980056296</c:v>
                </c:pt>
                <c:pt idx="75292">
                  <c:v>0.98593833234813799</c:v>
                </c:pt>
                <c:pt idx="75293">
                  <c:v>0.98604599478548005</c:v>
                </c:pt>
                <c:pt idx="75294">
                  <c:v>0.98592465003199603</c:v>
                </c:pt>
                <c:pt idx="75295">
                  <c:v>0.98601842167549603</c:v>
                </c:pt>
                <c:pt idx="75296">
                  <c:v>0.98598107724004203</c:v>
                </c:pt>
                <c:pt idx="75297">
                  <c:v>0.98600481351479197</c:v>
                </c:pt>
                <c:pt idx="75298">
                  <c:v>0.98599924261563898</c:v>
                </c:pt>
                <c:pt idx="75299">
                  <c:v>0.98587355321316805</c:v>
                </c:pt>
                <c:pt idx="75300">
                  <c:v>0.98601559070551104</c:v>
                </c:pt>
                <c:pt idx="75301">
                  <c:v>0.98598248405198397</c:v>
                </c:pt>
                <c:pt idx="75302">
                  <c:v>0.98602765565911199</c:v>
                </c:pt>
                <c:pt idx="75303">
                  <c:v>0.985922181352615</c:v>
                </c:pt>
                <c:pt idx="75304">
                  <c:v>0.98591773600761701</c:v>
                </c:pt>
                <c:pt idx="75305">
                  <c:v>0.98596780195191902</c:v>
                </c:pt>
                <c:pt idx="75306">
                  <c:v>0.98601215247179097</c:v>
                </c:pt>
                <c:pt idx="75307">
                  <c:v>0.98581301545845501</c:v>
                </c:pt>
                <c:pt idx="75308">
                  <c:v>0.98590440509443</c:v>
                </c:pt>
                <c:pt idx="75309">
                  <c:v>0.98599516277222399</c:v>
                </c:pt>
                <c:pt idx="75310">
                  <c:v>0.98598233780487299</c:v>
                </c:pt>
                <c:pt idx="75311">
                  <c:v>0.98599973491311199</c:v>
                </c:pt>
                <c:pt idx="75312">
                  <c:v>0.98594259518156302</c:v>
                </c:pt>
                <c:pt idx="75313">
                  <c:v>0.98600745677156398</c:v>
                </c:pt>
                <c:pt idx="75314">
                  <c:v>0.98604489008682195</c:v>
                </c:pt>
                <c:pt idx="75315">
                  <c:v>0.985924297929195</c:v>
                </c:pt>
                <c:pt idx="75316">
                  <c:v>0.98606721458359403</c:v>
                </c:pt>
                <c:pt idx="75317">
                  <c:v>0.98591270875779302</c:v>
                </c:pt>
                <c:pt idx="75318">
                  <c:v>0.98615956703670504</c:v>
                </c:pt>
                <c:pt idx="75319">
                  <c:v>0.98596589138138901</c:v>
                </c:pt>
                <c:pt idx="75320">
                  <c:v>0.985971701100119</c:v>
                </c:pt>
                <c:pt idx="75321">
                  <c:v>0.98595922948867398</c:v>
                </c:pt>
                <c:pt idx="75322">
                  <c:v>0.98600383557617599</c:v>
                </c:pt>
                <c:pt idx="75323">
                  <c:v>0.98593600012264704</c:v>
                </c:pt>
                <c:pt idx="75324">
                  <c:v>0.98593029983576197</c:v>
                </c:pt>
                <c:pt idx="75325">
                  <c:v>0.98598748363811595</c:v>
                </c:pt>
                <c:pt idx="75326">
                  <c:v>0.98582331789942401</c:v>
                </c:pt>
                <c:pt idx="75327">
                  <c:v>0.98597016436706797</c:v>
                </c:pt>
                <c:pt idx="75328">
                  <c:v>0.985984174834314</c:v>
                </c:pt>
                <c:pt idx="75329">
                  <c:v>0.986046423430331</c:v>
                </c:pt>
                <c:pt idx="75330">
                  <c:v>0.98587293889429595</c:v>
                </c:pt>
                <c:pt idx="75331">
                  <c:v>0.98588934563226904</c:v>
                </c:pt>
                <c:pt idx="75332">
                  <c:v>0.98591825188627502</c:v>
                </c:pt>
                <c:pt idx="75333">
                  <c:v>0.98597302272582199</c:v>
                </c:pt>
                <c:pt idx="75334">
                  <c:v>0.98600023218815902</c:v>
                </c:pt>
                <c:pt idx="75335">
                  <c:v>0.98598996866551503</c:v>
                </c:pt>
                <c:pt idx="75336">
                  <c:v>0.98588483463905596</c:v>
                </c:pt>
                <c:pt idx="75337">
                  <c:v>0.98597665218487296</c:v>
                </c:pt>
                <c:pt idx="75338">
                  <c:v>0.985784889116328</c:v>
                </c:pt>
                <c:pt idx="75339">
                  <c:v>0.98600265908867601</c:v>
                </c:pt>
                <c:pt idx="75340">
                  <c:v>0.98604444513983802</c:v>
                </c:pt>
                <c:pt idx="75341">
                  <c:v>0.98603101393800896</c:v>
                </c:pt>
                <c:pt idx="75342">
                  <c:v>0.98597710825774598</c:v>
                </c:pt>
                <c:pt idx="75343">
                  <c:v>0.98601296151209905</c:v>
                </c:pt>
                <c:pt idx="75344">
                  <c:v>0.98595113689409697</c:v>
                </c:pt>
                <c:pt idx="75345">
                  <c:v>0.98582020715940399</c:v>
                </c:pt>
                <c:pt idx="75346">
                  <c:v>0.98599711699863102</c:v>
                </c:pt>
                <c:pt idx="75347">
                  <c:v>0.98592212893833497</c:v>
                </c:pt>
                <c:pt idx="75348">
                  <c:v>0.98593349671283803</c:v>
                </c:pt>
                <c:pt idx="75349">
                  <c:v>0.98587988197770005</c:v>
                </c:pt>
                <c:pt idx="75350">
                  <c:v>0.98597486069645301</c:v>
                </c:pt>
                <c:pt idx="75351">
                  <c:v>0.98602930309102499</c:v>
                </c:pt>
                <c:pt idx="75352">
                  <c:v>0.98597066331327499</c:v>
                </c:pt>
                <c:pt idx="75353">
                  <c:v>0.98602025213347799</c:v>
                </c:pt>
                <c:pt idx="75354">
                  <c:v>0.98595339595283904</c:v>
                </c:pt>
                <c:pt idx="75355">
                  <c:v>0.98600435762796201</c:v>
                </c:pt>
                <c:pt idx="75356">
                  <c:v>0.98602125623248005</c:v>
                </c:pt>
                <c:pt idx="75357">
                  <c:v>0.98579507446583103</c:v>
                </c:pt>
                <c:pt idx="75358">
                  <c:v>0.98606462891440005</c:v>
                </c:pt>
                <c:pt idx="75359">
                  <c:v>0.98589176975878501</c:v>
                </c:pt>
                <c:pt idx="75360">
                  <c:v>0.98598043077305997</c:v>
                </c:pt>
                <c:pt idx="75361">
                  <c:v>0.98598192218903802</c:v>
                </c:pt>
                <c:pt idx="75362">
                  <c:v>0.98602328876274203</c:v>
                </c:pt>
                <c:pt idx="75363">
                  <c:v>0.98595852897561798</c:v>
                </c:pt>
                <c:pt idx="75364">
                  <c:v>0.98596512368088696</c:v>
                </c:pt>
                <c:pt idx="75365">
                  <c:v>0.98598338461533497</c:v>
                </c:pt>
                <c:pt idx="75366">
                  <c:v>0.98597446333299299</c:v>
                </c:pt>
                <c:pt idx="75367">
                  <c:v>0.98595145388997596</c:v>
                </c:pt>
                <c:pt idx="75368">
                  <c:v>0.986036531411423</c:v>
                </c:pt>
                <c:pt idx="75369">
                  <c:v>0.98599964874570101</c:v>
                </c:pt>
                <c:pt idx="75370">
                  <c:v>0.98596958200805596</c:v>
                </c:pt>
                <c:pt idx="75371">
                  <c:v>0.98591943340730204</c:v>
                </c:pt>
                <c:pt idx="75372">
                  <c:v>0.98603226660835697</c:v>
                </c:pt>
                <c:pt idx="75373">
                  <c:v>0.98587428040411895</c:v>
                </c:pt>
                <c:pt idx="75374">
                  <c:v>0.98588700492349401</c:v>
                </c:pt>
                <c:pt idx="75375">
                  <c:v>0.98589475474740496</c:v>
                </c:pt>
                <c:pt idx="75376">
                  <c:v>0.98600926104717501</c:v>
                </c:pt>
                <c:pt idx="75377">
                  <c:v>0.98596574086502597</c:v>
                </c:pt>
                <c:pt idx="75378">
                  <c:v>0.98607427485898003</c:v>
                </c:pt>
                <c:pt idx="75379">
                  <c:v>0.98592151798264405</c:v>
                </c:pt>
                <c:pt idx="75380">
                  <c:v>0.98592661835677198</c:v>
                </c:pt>
                <c:pt idx="75381">
                  <c:v>0.98595259832516102</c:v>
                </c:pt>
                <c:pt idx="75382">
                  <c:v>0.98608368179174699</c:v>
                </c:pt>
                <c:pt idx="75383">
                  <c:v>0.98591566924178098</c:v>
                </c:pt>
                <c:pt idx="75384">
                  <c:v>0.98596863091658604</c:v>
                </c:pt>
                <c:pt idx="75385">
                  <c:v>0.986051943361965</c:v>
                </c:pt>
                <c:pt idx="75386">
                  <c:v>0.98593470971390496</c:v>
                </c:pt>
                <c:pt idx="75387">
                  <c:v>0.98598514112571101</c:v>
                </c:pt>
                <c:pt idx="75388">
                  <c:v>0.98589969831017199</c:v>
                </c:pt>
                <c:pt idx="75389">
                  <c:v>0.98605202542829196</c:v>
                </c:pt>
                <c:pt idx="75390">
                  <c:v>0.98607647780239605</c:v>
                </c:pt>
                <c:pt idx="75391">
                  <c:v>0.98598328051582396</c:v>
                </c:pt>
                <c:pt idx="75392">
                  <c:v>0.98599595176201804</c:v>
                </c:pt>
                <c:pt idx="75393">
                  <c:v>0.98596495209138901</c:v>
                </c:pt>
                <c:pt idx="75394">
                  <c:v>0.98584151050753999</c:v>
                </c:pt>
                <c:pt idx="75395">
                  <c:v>0.98593080123439703</c:v>
                </c:pt>
                <c:pt idx="75396">
                  <c:v>0.985933938316642</c:v>
                </c:pt>
                <c:pt idx="75397">
                  <c:v>0.98601504893932101</c:v>
                </c:pt>
                <c:pt idx="75398">
                  <c:v>0.98601063878944994</c:v>
                </c:pt>
                <c:pt idx="75399">
                  <c:v>0.98601968870993595</c:v>
                </c:pt>
                <c:pt idx="75400">
                  <c:v>0.98590471614589004</c:v>
                </c:pt>
                <c:pt idx="75401">
                  <c:v>0.98599240810760602</c:v>
                </c:pt>
                <c:pt idx="75402">
                  <c:v>0.98598535439794399</c:v>
                </c:pt>
                <c:pt idx="75403">
                  <c:v>0.98590861644904304</c:v>
                </c:pt>
                <c:pt idx="75404">
                  <c:v>0.98601500642733797</c:v>
                </c:pt>
                <c:pt idx="75405">
                  <c:v>0.98591751447734299</c:v>
                </c:pt>
                <c:pt idx="75406">
                  <c:v>0.98600565169448695</c:v>
                </c:pt>
                <c:pt idx="75407">
                  <c:v>0.98599837387935396</c:v>
                </c:pt>
                <c:pt idx="75408">
                  <c:v>0.98586619111465601</c:v>
                </c:pt>
                <c:pt idx="75409">
                  <c:v>0.98607477025083101</c:v>
                </c:pt>
                <c:pt idx="75410">
                  <c:v>0.98586854726305795</c:v>
                </c:pt>
                <c:pt idx="75411">
                  <c:v>0.98609948041814099</c:v>
                </c:pt>
                <c:pt idx="75412">
                  <c:v>0.98600422649764197</c:v>
                </c:pt>
                <c:pt idx="75413">
                  <c:v>0.98599824545103099</c:v>
                </c:pt>
                <c:pt idx="75414">
                  <c:v>0.98578847953736304</c:v>
                </c:pt>
                <c:pt idx="75415">
                  <c:v>0.98594892608082796</c:v>
                </c:pt>
                <c:pt idx="75416">
                  <c:v>0.98605773686390297</c:v>
                </c:pt>
                <c:pt idx="75417">
                  <c:v>0.98608121626893497</c:v>
                </c:pt>
                <c:pt idx="75418">
                  <c:v>0.98588606881407903</c:v>
                </c:pt>
                <c:pt idx="75419">
                  <c:v>0.98589287889474697</c:v>
                </c:pt>
                <c:pt idx="75420">
                  <c:v>0.98607908958392798</c:v>
                </c:pt>
                <c:pt idx="75421">
                  <c:v>0.98594314693684004</c:v>
                </c:pt>
                <c:pt idx="75422">
                  <c:v>0.98605598556441199</c:v>
                </c:pt>
                <c:pt idx="75423">
                  <c:v>0.985995782554004</c:v>
                </c:pt>
                <c:pt idx="75424">
                  <c:v>0.985971740333624</c:v>
                </c:pt>
                <c:pt idx="75425">
                  <c:v>0.98590986630913802</c:v>
                </c:pt>
                <c:pt idx="75426">
                  <c:v>0.98598714034117796</c:v>
                </c:pt>
                <c:pt idx="75427">
                  <c:v>0.986023709493278</c:v>
                </c:pt>
                <c:pt idx="75428">
                  <c:v>0.98601574550354398</c:v>
                </c:pt>
                <c:pt idx="75429">
                  <c:v>0.98599191043309797</c:v>
                </c:pt>
                <c:pt idx="75430">
                  <c:v>0.98595609497784298</c:v>
                </c:pt>
                <c:pt idx="75431">
                  <c:v>0.98589893068502998</c:v>
                </c:pt>
                <c:pt idx="75432">
                  <c:v>0.98590469355877197</c:v>
                </c:pt>
                <c:pt idx="75433">
                  <c:v>0.98599607201486394</c:v>
                </c:pt>
                <c:pt idx="75434">
                  <c:v>0.98592772220277303</c:v>
                </c:pt>
                <c:pt idx="75435">
                  <c:v>0.985916420827324</c:v>
                </c:pt>
                <c:pt idx="75436">
                  <c:v>0.98594718032500905</c:v>
                </c:pt>
                <c:pt idx="75437">
                  <c:v>0.98595404615250504</c:v>
                </c:pt>
                <c:pt idx="75438">
                  <c:v>0.98598671356424705</c:v>
                </c:pt>
                <c:pt idx="75439">
                  <c:v>0.98597837671257704</c:v>
                </c:pt>
                <c:pt idx="75440">
                  <c:v>0.98589446297850802</c:v>
                </c:pt>
                <c:pt idx="75441">
                  <c:v>0.98601845600242399</c:v>
                </c:pt>
                <c:pt idx="75442">
                  <c:v>0.98592758946849401</c:v>
                </c:pt>
                <c:pt idx="75443">
                  <c:v>0.98589577756331404</c:v>
                </c:pt>
                <c:pt idx="75444">
                  <c:v>0.986020471111137</c:v>
                </c:pt>
                <c:pt idx="75445">
                  <c:v>0.98600290518774003</c:v>
                </c:pt>
                <c:pt idx="75446">
                  <c:v>0.98598945974938301</c:v>
                </c:pt>
                <c:pt idx="75447">
                  <c:v>0.98612678190963998</c:v>
                </c:pt>
                <c:pt idx="75448">
                  <c:v>0.98599667534470403</c:v>
                </c:pt>
                <c:pt idx="75449">
                  <c:v>0.98589537387367299</c:v>
                </c:pt>
                <c:pt idx="75450">
                  <c:v>0.98590122008092296</c:v>
                </c:pt>
                <c:pt idx="75451">
                  <c:v>0.98594089094425197</c:v>
                </c:pt>
                <c:pt idx="75452">
                  <c:v>0.98601811728853395</c:v>
                </c:pt>
                <c:pt idx="75453">
                  <c:v>0.985997636991224</c:v>
                </c:pt>
                <c:pt idx="75454">
                  <c:v>0.985910111694413</c:v>
                </c:pt>
                <c:pt idx="75455">
                  <c:v>0.98597852640181705</c:v>
                </c:pt>
                <c:pt idx="75456">
                  <c:v>0.98597717040140498</c:v>
                </c:pt>
                <c:pt idx="75457">
                  <c:v>0.98605420779958097</c:v>
                </c:pt>
                <c:pt idx="75458">
                  <c:v>0.98590590565246705</c:v>
                </c:pt>
                <c:pt idx="75459">
                  <c:v>0.986032054132154</c:v>
                </c:pt>
                <c:pt idx="75460">
                  <c:v>0.98592558619397597</c:v>
                </c:pt>
                <c:pt idx="75461">
                  <c:v>0.98593576024565999</c:v>
                </c:pt>
                <c:pt idx="75462">
                  <c:v>0.98600755022742304</c:v>
                </c:pt>
                <c:pt idx="75463">
                  <c:v>0.98590384024978295</c:v>
                </c:pt>
                <c:pt idx="75464">
                  <c:v>0.98606312838673305</c:v>
                </c:pt>
                <c:pt idx="75465">
                  <c:v>0.98600095284531697</c:v>
                </c:pt>
                <c:pt idx="75466">
                  <c:v>0.98590305028868697</c:v>
                </c:pt>
                <c:pt idx="75467">
                  <c:v>0.98587480577520004</c:v>
                </c:pt>
                <c:pt idx="75468">
                  <c:v>0.98597738230925802</c:v>
                </c:pt>
                <c:pt idx="75469">
                  <c:v>0.986016310241984</c:v>
                </c:pt>
                <c:pt idx="75470">
                  <c:v>0.985913825534115</c:v>
                </c:pt>
                <c:pt idx="75471">
                  <c:v>0.98603758481936599</c:v>
                </c:pt>
                <c:pt idx="75472">
                  <c:v>0.98605087338355302</c:v>
                </c:pt>
                <c:pt idx="75473">
                  <c:v>0.98603382574614995</c:v>
                </c:pt>
                <c:pt idx="75474">
                  <c:v>0.98601487154409995</c:v>
                </c:pt>
                <c:pt idx="75475">
                  <c:v>0.98586333320382202</c:v>
                </c:pt>
                <c:pt idx="75476">
                  <c:v>0.98598684683910198</c:v>
                </c:pt>
                <c:pt idx="75477">
                  <c:v>0.98593066484412795</c:v>
                </c:pt>
                <c:pt idx="75478">
                  <c:v>0.98609259329637999</c:v>
                </c:pt>
                <c:pt idx="75479">
                  <c:v>0.98594812966316003</c:v>
                </c:pt>
                <c:pt idx="75480">
                  <c:v>0.98597450314343704</c:v>
                </c:pt>
                <c:pt idx="75481">
                  <c:v>0.98587479000691902</c:v>
                </c:pt>
                <c:pt idx="75482">
                  <c:v>0.98595111343570796</c:v>
                </c:pt>
                <c:pt idx="75483">
                  <c:v>0.98606874103474496</c:v>
                </c:pt>
                <c:pt idx="75484">
                  <c:v>0.98585103194009505</c:v>
                </c:pt>
                <c:pt idx="75485">
                  <c:v>0.98599756348361201</c:v>
                </c:pt>
                <c:pt idx="75486">
                  <c:v>0.98591995247255604</c:v>
                </c:pt>
                <c:pt idx="75487">
                  <c:v>0.98600744920581296</c:v>
                </c:pt>
                <c:pt idx="75488">
                  <c:v>0.98593483567222895</c:v>
                </c:pt>
                <c:pt idx="75489">
                  <c:v>0.98592113346030197</c:v>
                </c:pt>
                <c:pt idx="75490">
                  <c:v>0.98598081825657702</c:v>
                </c:pt>
                <c:pt idx="75491">
                  <c:v>0.98584061445151305</c:v>
                </c:pt>
                <c:pt idx="75492">
                  <c:v>0.98601807824250198</c:v>
                </c:pt>
                <c:pt idx="75493">
                  <c:v>0.98595180450477704</c:v>
                </c:pt>
                <c:pt idx="75494">
                  <c:v>0.98590794945689397</c:v>
                </c:pt>
                <c:pt idx="75495">
                  <c:v>0.98603075457022904</c:v>
                </c:pt>
                <c:pt idx="75496">
                  <c:v>0.98591960869383799</c:v>
                </c:pt>
                <c:pt idx="75497">
                  <c:v>0.98604903285293299</c:v>
                </c:pt>
                <c:pt idx="75498">
                  <c:v>0.98587451571191698</c:v>
                </c:pt>
                <c:pt idx="75499">
                  <c:v>0.98600394257358204</c:v>
                </c:pt>
                <c:pt idx="75500">
                  <c:v>0.98601667814841798</c:v>
                </c:pt>
                <c:pt idx="75501">
                  <c:v>0.98589679060900504</c:v>
                </c:pt>
                <c:pt idx="75502">
                  <c:v>0.98603316010737496</c:v>
                </c:pt>
                <c:pt idx="75503">
                  <c:v>0.98588864641829699</c:v>
                </c:pt>
                <c:pt idx="75504">
                  <c:v>0.98586864020775899</c:v>
                </c:pt>
                <c:pt idx="75505">
                  <c:v>0.98590813712177405</c:v>
                </c:pt>
                <c:pt idx="75506">
                  <c:v>0.98597415526170196</c:v>
                </c:pt>
                <c:pt idx="75507">
                  <c:v>0.985894646475588</c:v>
                </c:pt>
                <c:pt idx="75508">
                  <c:v>0.98604447267324902</c:v>
                </c:pt>
                <c:pt idx="75509">
                  <c:v>0.98587290133486405</c:v>
                </c:pt>
                <c:pt idx="75510">
                  <c:v>0.98602662526567497</c:v>
                </c:pt>
                <c:pt idx="75511">
                  <c:v>0.985941795510904</c:v>
                </c:pt>
                <c:pt idx="75512">
                  <c:v>0.98592840456862896</c:v>
                </c:pt>
                <c:pt idx="75513">
                  <c:v>0.98597642003359498</c:v>
                </c:pt>
                <c:pt idx="75514">
                  <c:v>0.98592359124005002</c:v>
                </c:pt>
                <c:pt idx="75515">
                  <c:v>0.98596468320011899</c:v>
                </c:pt>
                <c:pt idx="75516">
                  <c:v>0.98604555187579201</c:v>
                </c:pt>
                <c:pt idx="75517">
                  <c:v>0.98590011490593898</c:v>
                </c:pt>
                <c:pt idx="75518">
                  <c:v>0.98601029128842499</c:v>
                </c:pt>
                <c:pt idx="75519">
                  <c:v>0.98585837545002897</c:v>
                </c:pt>
                <c:pt idx="75520">
                  <c:v>0.98608421091488396</c:v>
                </c:pt>
                <c:pt idx="75521">
                  <c:v>0.98595681193496698</c:v>
                </c:pt>
                <c:pt idx="75522">
                  <c:v>0.98603977695519296</c:v>
                </c:pt>
                <c:pt idx="75523">
                  <c:v>0.98594667400670699</c:v>
                </c:pt>
                <c:pt idx="75524">
                  <c:v>0.98601880372315898</c:v>
                </c:pt>
                <c:pt idx="75525">
                  <c:v>0.98592202260513695</c:v>
                </c:pt>
                <c:pt idx="75526">
                  <c:v>0.98602836254417003</c:v>
                </c:pt>
                <c:pt idx="75527">
                  <c:v>0.98604291484251005</c:v>
                </c:pt>
                <c:pt idx="75528">
                  <c:v>0.98597007697282602</c:v>
                </c:pt>
                <c:pt idx="75529">
                  <c:v>0.98596671443166795</c:v>
                </c:pt>
                <c:pt idx="75530">
                  <c:v>0.98592681901726498</c:v>
                </c:pt>
                <c:pt idx="75531">
                  <c:v>0.98585890927709996</c:v>
                </c:pt>
                <c:pt idx="75532">
                  <c:v>0.98596217957905696</c:v>
                </c:pt>
                <c:pt idx="75533">
                  <c:v>0.98602997394544301</c:v>
                </c:pt>
                <c:pt idx="75534">
                  <c:v>0.98599310226375803</c:v>
                </c:pt>
                <c:pt idx="75535">
                  <c:v>0.98594705099879698</c:v>
                </c:pt>
                <c:pt idx="75536">
                  <c:v>0.98585268047549501</c:v>
                </c:pt>
                <c:pt idx="75537">
                  <c:v>0.985947074232288</c:v>
                </c:pt>
                <c:pt idx="75538">
                  <c:v>0.98603560358320297</c:v>
                </c:pt>
                <c:pt idx="75539">
                  <c:v>0.98597212622074404</c:v>
                </c:pt>
                <c:pt idx="75540">
                  <c:v>0.98598220199234798</c:v>
                </c:pt>
                <c:pt idx="75541">
                  <c:v>0.98584749006664496</c:v>
                </c:pt>
                <c:pt idx="75542">
                  <c:v>0.98592920547140295</c:v>
                </c:pt>
                <c:pt idx="75543">
                  <c:v>0.98595144381202304</c:v>
                </c:pt>
                <c:pt idx="75544">
                  <c:v>0.98600297657684499</c:v>
                </c:pt>
                <c:pt idx="75545">
                  <c:v>0.98592596501630703</c:v>
                </c:pt>
                <c:pt idx="75546">
                  <c:v>0.98591788498171895</c:v>
                </c:pt>
                <c:pt idx="75547">
                  <c:v>0.98594715680202905</c:v>
                </c:pt>
                <c:pt idx="75548">
                  <c:v>0.98606097427655703</c:v>
                </c:pt>
                <c:pt idx="75549">
                  <c:v>0.98588067120326395</c:v>
                </c:pt>
                <c:pt idx="75550">
                  <c:v>0.986011859564769</c:v>
                </c:pt>
                <c:pt idx="75551">
                  <c:v>0.98600146552242895</c:v>
                </c:pt>
                <c:pt idx="75552">
                  <c:v>0.98595195036319305</c:v>
                </c:pt>
                <c:pt idx="75553">
                  <c:v>0.98603289950439499</c:v>
                </c:pt>
                <c:pt idx="75554">
                  <c:v>0.98588770984771901</c:v>
                </c:pt>
                <c:pt idx="75555">
                  <c:v>0.98610385468228301</c:v>
                </c:pt>
                <c:pt idx="75556">
                  <c:v>0.98588446345769998</c:v>
                </c:pt>
                <c:pt idx="75557">
                  <c:v>0.98608397910517698</c:v>
                </c:pt>
                <c:pt idx="75558">
                  <c:v>0.98592992115778799</c:v>
                </c:pt>
                <c:pt idx="75559">
                  <c:v>0.98604026947366796</c:v>
                </c:pt>
                <c:pt idx="75560">
                  <c:v>0.98585961313369097</c:v>
                </c:pt>
                <c:pt idx="75561">
                  <c:v>0.985926170986269</c:v>
                </c:pt>
                <c:pt idx="75562">
                  <c:v>0.98591341963504997</c:v>
                </c:pt>
                <c:pt idx="75563">
                  <c:v>0.98601021305097702</c:v>
                </c:pt>
                <c:pt idx="75564">
                  <c:v>0.98591329253762605</c:v>
                </c:pt>
                <c:pt idx="75565">
                  <c:v>0.98588796322786998</c:v>
                </c:pt>
                <c:pt idx="75566">
                  <c:v>0.98610916133869697</c:v>
                </c:pt>
                <c:pt idx="75567">
                  <c:v>0.98592490547125</c:v>
                </c:pt>
                <c:pt idx="75568">
                  <c:v>0.985991636522217</c:v>
                </c:pt>
                <c:pt idx="75569">
                  <c:v>0.985942824487967</c:v>
                </c:pt>
                <c:pt idx="75570">
                  <c:v>0.986054329040987</c:v>
                </c:pt>
                <c:pt idx="75571">
                  <c:v>0.98592442346553499</c:v>
                </c:pt>
                <c:pt idx="75572">
                  <c:v>0.98599933989523203</c:v>
                </c:pt>
                <c:pt idx="75573">
                  <c:v>0.985922914583514</c:v>
                </c:pt>
                <c:pt idx="75574">
                  <c:v>0.98591268388451303</c:v>
                </c:pt>
                <c:pt idx="75575">
                  <c:v>0.98595513121059397</c:v>
                </c:pt>
                <c:pt idx="75576">
                  <c:v>0.98601010321817995</c:v>
                </c:pt>
                <c:pt idx="75577">
                  <c:v>0.98601996319307395</c:v>
                </c:pt>
                <c:pt idx="75578">
                  <c:v>0.98591784093591595</c:v>
                </c:pt>
                <c:pt idx="75579">
                  <c:v>0.98605175843693604</c:v>
                </c:pt>
                <c:pt idx="75580">
                  <c:v>0.98597551569592101</c:v>
                </c:pt>
                <c:pt idx="75581">
                  <c:v>0.98605610091443496</c:v>
                </c:pt>
                <c:pt idx="75582">
                  <c:v>0.98593989577508101</c:v>
                </c:pt>
                <c:pt idx="75583">
                  <c:v>0.98592955932425397</c:v>
                </c:pt>
                <c:pt idx="75584">
                  <c:v>0.98596395268789006</c:v>
                </c:pt>
                <c:pt idx="75585">
                  <c:v>0.98582190280771897</c:v>
                </c:pt>
                <c:pt idx="75586">
                  <c:v>0.98593873771954199</c:v>
                </c:pt>
                <c:pt idx="75587">
                  <c:v>0.98592462072502995</c:v>
                </c:pt>
                <c:pt idx="75588">
                  <c:v>0.98586866519416005</c:v>
                </c:pt>
                <c:pt idx="75589">
                  <c:v>0.98594131238249105</c:v>
                </c:pt>
                <c:pt idx="75590">
                  <c:v>0.98594533690251196</c:v>
                </c:pt>
                <c:pt idx="75591">
                  <c:v>0.985963222760041</c:v>
                </c:pt>
                <c:pt idx="75592">
                  <c:v>0.98596181108590897</c:v>
                </c:pt>
                <c:pt idx="75593">
                  <c:v>0.986056582698565</c:v>
                </c:pt>
                <c:pt idx="75594">
                  <c:v>0.98589249196179396</c:v>
                </c:pt>
                <c:pt idx="75595">
                  <c:v>0.98603173650799203</c:v>
                </c:pt>
                <c:pt idx="75596">
                  <c:v>0.98593068195240297</c:v>
                </c:pt>
                <c:pt idx="75597">
                  <c:v>0.98604564478941503</c:v>
                </c:pt>
                <c:pt idx="75598">
                  <c:v>0.98590648466096598</c:v>
                </c:pt>
                <c:pt idx="75599">
                  <c:v>0.98606321550976395</c:v>
                </c:pt>
                <c:pt idx="75600">
                  <c:v>0.985993653866857</c:v>
                </c:pt>
                <c:pt idx="75601">
                  <c:v>0.98606556753869601</c:v>
                </c:pt>
                <c:pt idx="75602">
                  <c:v>0.98602337583746003</c:v>
                </c:pt>
                <c:pt idx="75603">
                  <c:v>0.98597419793309704</c:v>
                </c:pt>
                <c:pt idx="75604">
                  <c:v>0.98603222393498302</c:v>
                </c:pt>
                <c:pt idx="75605">
                  <c:v>0.98602833509273002</c:v>
                </c:pt>
                <c:pt idx="75606">
                  <c:v>0.98605971611757504</c:v>
                </c:pt>
                <c:pt idx="75607">
                  <c:v>0.98602616491273798</c:v>
                </c:pt>
                <c:pt idx="75608">
                  <c:v>0.98592150029755998</c:v>
                </c:pt>
                <c:pt idx="75609">
                  <c:v>0.98602786288000199</c:v>
                </c:pt>
                <c:pt idx="75610">
                  <c:v>0.98590684882573099</c:v>
                </c:pt>
                <c:pt idx="75611">
                  <c:v>0.98593688963052295</c:v>
                </c:pt>
                <c:pt idx="75612">
                  <c:v>0.98593902872181804</c:v>
                </c:pt>
                <c:pt idx="75613">
                  <c:v>0.98590718223665696</c:v>
                </c:pt>
                <c:pt idx="75614">
                  <c:v>0.98606125428732805</c:v>
                </c:pt>
                <c:pt idx="75615">
                  <c:v>0.98585613112852599</c:v>
                </c:pt>
                <c:pt idx="75616">
                  <c:v>0.98605257817596303</c:v>
                </c:pt>
                <c:pt idx="75617">
                  <c:v>0.98586441912825196</c:v>
                </c:pt>
                <c:pt idx="75618">
                  <c:v>0.98592080094677204</c:v>
                </c:pt>
                <c:pt idx="75619">
                  <c:v>0.98589907937386601</c:v>
                </c:pt>
                <c:pt idx="75620">
                  <c:v>0.98598425199652096</c:v>
                </c:pt>
                <c:pt idx="75621">
                  <c:v>0.98598234016518504</c:v>
                </c:pt>
                <c:pt idx="75622">
                  <c:v>0.98588198372124902</c:v>
                </c:pt>
                <c:pt idx="75623">
                  <c:v>0.98596109191964898</c:v>
                </c:pt>
                <c:pt idx="75624">
                  <c:v>0.98589436467417702</c:v>
                </c:pt>
                <c:pt idx="75625">
                  <c:v>0.986024209903407</c:v>
                </c:pt>
                <c:pt idx="75626">
                  <c:v>0.985852530875029</c:v>
                </c:pt>
                <c:pt idx="75627">
                  <c:v>0.98599033995260099</c:v>
                </c:pt>
                <c:pt idx="75628">
                  <c:v>0.98587853621564903</c:v>
                </c:pt>
                <c:pt idx="75629">
                  <c:v>0.98597355254934804</c:v>
                </c:pt>
                <c:pt idx="75630">
                  <c:v>0.98589003526747998</c:v>
                </c:pt>
                <c:pt idx="75631">
                  <c:v>0.98596357346955998</c:v>
                </c:pt>
                <c:pt idx="75632">
                  <c:v>0.98597114431722099</c:v>
                </c:pt>
                <c:pt idx="75633">
                  <c:v>0.98608609543277104</c:v>
                </c:pt>
                <c:pt idx="75634">
                  <c:v>0.98595990264977396</c:v>
                </c:pt>
                <c:pt idx="75635">
                  <c:v>0.98597006949788601</c:v>
                </c:pt>
                <c:pt idx="75636">
                  <c:v>0.98596647348766298</c:v>
                </c:pt>
                <c:pt idx="75637">
                  <c:v>0.98610753525765904</c:v>
                </c:pt>
                <c:pt idx="75638">
                  <c:v>0.98600712507102295</c:v>
                </c:pt>
                <c:pt idx="75639">
                  <c:v>0.985932896906485</c:v>
                </c:pt>
                <c:pt idx="75640">
                  <c:v>0.98596467596734405</c:v>
                </c:pt>
                <c:pt idx="75641">
                  <c:v>0.98594765846269805</c:v>
                </c:pt>
                <c:pt idx="75642">
                  <c:v>0.98597450489967198</c:v>
                </c:pt>
                <c:pt idx="75643">
                  <c:v>0.98612252778389597</c:v>
                </c:pt>
                <c:pt idx="75644">
                  <c:v>0.98587030553323696</c:v>
                </c:pt>
                <c:pt idx="75645">
                  <c:v>0.98597610634255295</c:v>
                </c:pt>
                <c:pt idx="75646">
                  <c:v>0.98591197667793096</c:v>
                </c:pt>
                <c:pt idx="75647">
                  <c:v>0.98598948093793604</c:v>
                </c:pt>
                <c:pt idx="75648">
                  <c:v>0.986074327869633</c:v>
                </c:pt>
                <c:pt idx="75649">
                  <c:v>0.98600413536460196</c:v>
                </c:pt>
                <c:pt idx="75650">
                  <c:v>0.98589905683791201</c:v>
                </c:pt>
                <c:pt idx="75651">
                  <c:v>0.98600404399268304</c:v>
                </c:pt>
                <c:pt idx="75652">
                  <c:v>0.98592934058418802</c:v>
                </c:pt>
                <c:pt idx="75653">
                  <c:v>0.98610995429236203</c:v>
                </c:pt>
                <c:pt idx="75654">
                  <c:v>0.98597060829317296</c:v>
                </c:pt>
                <c:pt idx="75655">
                  <c:v>0.98599708520379703</c:v>
                </c:pt>
                <c:pt idx="75656">
                  <c:v>0.98596873851905498</c:v>
                </c:pt>
                <c:pt idx="75657">
                  <c:v>0.98594562867093305</c:v>
                </c:pt>
                <c:pt idx="75658">
                  <c:v>0.98592596114658604</c:v>
                </c:pt>
                <c:pt idx="75659">
                  <c:v>0.98596998722624396</c:v>
                </c:pt>
                <c:pt idx="75660">
                  <c:v>0.985874952804491</c:v>
                </c:pt>
                <c:pt idx="75661">
                  <c:v>0.98605064749474503</c:v>
                </c:pt>
                <c:pt idx="75662">
                  <c:v>0.98587941710149196</c:v>
                </c:pt>
                <c:pt idx="75663">
                  <c:v>0.986068089356406</c:v>
                </c:pt>
                <c:pt idx="75664">
                  <c:v>0.98597987915471097</c:v>
                </c:pt>
                <c:pt idx="75665">
                  <c:v>0.98591634581323995</c:v>
                </c:pt>
                <c:pt idx="75666">
                  <c:v>0.98606875136795602</c:v>
                </c:pt>
                <c:pt idx="75667">
                  <c:v>0.98596644046609405</c:v>
                </c:pt>
                <c:pt idx="75668">
                  <c:v>0.98598043058844298</c:v>
                </c:pt>
                <c:pt idx="75669">
                  <c:v>0.98591949105260401</c:v>
                </c:pt>
                <c:pt idx="75670">
                  <c:v>0.98599925217853801</c:v>
                </c:pt>
                <c:pt idx="75671">
                  <c:v>0.98595695279330697</c:v>
                </c:pt>
                <c:pt idx="75672">
                  <c:v>0.98589370658814302</c:v>
                </c:pt>
                <c:pt idx="75673">
                  <c:v>0.98587236668273304</c:v>
                </c:pt>
                <c:pt idx="75674">
                  <c:v>0.98606132296633797</c:v>
                </c:pt>
                <c:pt idx="75675">
                  <c:v>0.98599213075282499</c:v>
                </c:pt>
                <c:pt idx="75676">
                  <c:v>0.98601480246684203</c:v>
                </c:pt>
                <c:pt idx="75677">
                  <c:v>0.98598062167188005</c:v>
                </c:pt>
                <c:pt idx="75678">
                  <c:v>0.98598421444959095</c:v>
                </c:pt>
                <c:pt idx="75679">
                  <c:v>0.98595116331110499</c:v>
                </c:pt>
                <c:pt idx="75680">
                  <c:v>0.98597719457150002</c:v>
                </c:pt>
                <c:pt idx="75681">
                  <c:v>0.98594107822245503</c:v>
                </c:pt>
                <c:pt idx="75682">
                  <c:v>0.98589403246784102</c:v>
                </c:pt>
                <c:pt idx="75683">
                  <c:v>0.98581120244112597</c:v>
                </c:pt>
                <c:pt idx="75684">
                  <c:v>0.98602599907043897</c:v>
                </c:pt>
                <c:pt idx="75685">
                  <c:v>0.98595884616990104</c:v>
                </c:pt>
                <c:pt idx="75686">
                  <c:v>0.98606160445713698</c:v>
                </c:pt>
                <c:pt idx="75687">
                  <c:v>0.98592541801040101</c:v>
                </c:pt>
                <c:pt idx="75688">
                  <c:v>0.98609966232803503</c:v>
                </c:pt>
                <c:pt idx="75689">
                  <c:v>0.98592189140551001</c:v>
                </c:pt>
                <c:pt idx="75690">
                  <c:v>0.98612162115558999</c:v>
                </c:pt>
                <c:pt idx="75691">
                  <c:v>0.98600363760125698</c:v>
                </c:pt>
                <c:pt idx="75692">
                  <c:v>0.98595182403411297</c:v>
                </c:pt>
                <c:pt idx="75693">
                  <c:v>0.98596218811517999</c:v>
                </c:pt>
                <c:pt idx="75694">
                  <c:v>0.98589464718539099</c:v>
                </c:pt>
                <c:pt idx="75695">
                  <c:v>0.985908936129404</c:v>
                </c:pt>
                <c:pt idx="75696">
                  <c:v>0.98602894611024305</c:v>
                </c:pt>
                <c:pt idx="75697">
                  <c:v>0.98602594447051495</c:v>
                </c:pt>
                <c:pt idx="75698">
                  <c:v>0.98590482607990204</c:v>
                </c:pt>
                <c:pt idx="75699">
                  <c:v>0.98593507150287896</c:v>
                </c:pt>
                <c:pt idx="75700">
                  <c:v>0.98586483922541501</c:v>
                </c:pt>
                <c:pt idx="75701">
                  <c:v>0.98600294844254299</c:v>
                </c:pt>
                <c:pt idx="75702">
                  <c:v>0.98587163788737997</c:v>
                </c:pt>
                <c:pt idx="75703">
                  <c:v>0.98598837446241705</c:v>
                </c:pt>
                <c:pt idx="75704">
                  <c:v>0.98583358918324904</c:v>
                </c:pt>
                <c:pt idx="75705">
                  <c:v>0.98601327624263502</c:v>
                </c:pt>
                <c:pt idx="75706">
                  <c:v>0.98591304655847301</c:v>
                </c:pt>
                <c:pt idx="75707">
                  <c:v>0.98611806728796303</c:v>
                </c:pt>
                <c:pt idx="75708">
                  <c:v>0.98594119753755505</c:v>
                </c:pt>
                <c:pt idx="75709">
                  <c:v>0.985963734137</c:v>
                </c:pt>
                <c:pt idx="75710">
                  <c:v>0.98600667574335998</c:v>
                </c:pt>
                <c:pt idx="75711">
                  <c:v>0.98600410399638405</c:v>
                </c:pt>
                <c:pt idx="75712">
                  <c:v>0.986088910613512</c:v>
                </c:pt>
                <c:pt idx="75713">
                  <c:v>0.98603324373924595</c:v>
                </c:pt>
                <c:pt idx="75714">
                  <c:v>0.98593520410402302</c:v>
                </c:pt>
                <c:pt idx="75715">
                  <c:v>0.98593304161261697</c:v>
                </c:pt>
                <c:pt idx="75716">
                  <c:v>0.98598409281897703</c:v>
                </c:pt>
                <c:pt idx="75717">
                  <c:v>0.98598463324219698</c:v>
                </c:pt>
                <c:pt idx="75718">
                  <c:v>0.98586331068410005</c:v>
                </c:pt>
                <c:pt idx="75719">
                  <c:v>0.98602058369025303</c:v>
                </c:pt>
                <c:pt idx="75720">
                  <c:v>0.98591967739102404</c:v>
                </c:pt>
                <c:pt idx="75721">
                  <c:v>0.98592576995593795</c:v>
                </c:pt>
                <c:pt idx="75722">
                  <c:v>0.98585548011197699</c:v>
                </c:pt>
                <c:pt idx="75723">
                  <c:v>0.98594686312429103</c:v>
                </c:pt>
                <c:pt idx="75724">
                  <c:v>0.98591387091982996</c:v>
                </c:pt>
                <c:pt idx="75725">
                  <c:v>0.98595629337079005</c:v>
                </c:pt>
                <c:pt idx="75726">
                  <c:v>0.98606165640321197</c:v>
                </c:pt>
                <c:pt idx="75727">
                  <c:v>0.98597601890918196</c:v>
                </c:pt>
                <c:pt idx="75728">
                  <c:v>0.98608175286216904</c:v>
                </c:pt>
                <c:pt idx="75729">
                  <c:v>0.98602217180378604</c:v>
                </c:pt>
                <c:pt idx="75730">
                  <c:v>0.98596490090362099</c:v>
                </c:pt>
                <c:pt idx="75731">
                  <c:v>0.98606428922793499</c:v>
                </c:pt>
                <c:pt idx="75732">
                  <c:v>0.98596226482675897</c:v>
                </c:pt>
                <c:pt idx="75733">
                  <c:v>0.98605868655836104</c:v>
                </c:pt>
                <c:pt idx="75734">
                  <c:v>0.98596134121143397</c:v>
                </c:pt>
                <c:pt idx="75735">
                  <c:v>0.98582016481730905</c:v>
                </c:pt>
                <c:pt idx="75736">
                  <c:v>0.98592962536447704</c:v>
                </c:pt>
                <c:pt idx="75737">
                  <c:v>0.98597922833908203</c:v>
                </c:pt>
                <c:pt idx="75738">
                  <c:v>0.98595133336830199</c:v>
                </c:pt>
                <c:pt idx="75739">
                  <c:v>0.98598209665592096</c:v>
                </c:pt>
                <c:pt idx="75740">
                  <c:v>0.98606496421550704</c:v>
                </c:pt>
                <c:pt idx="75741">
                  <c:v>0.98601115351203805</c:v>
                </c:pt>
                <c:pt idx="75742">
                  <c:v>0.98597946020048799</c:v>
                </c:pt>
                <c:pt idx="75743">
                  <c:v>0.98598554535958605</c:v>
                </c:pt>
                <c:pt idx="75744">
                  <c:v>0.98608559905012505</c:v>
                </c:pt>
                <c:pt idx="75745">
                  <c:v>0.98587297553455799</c:v>
                </c:pt>
                <c:pt idx="75746">
                  <c:v>0.98594723207547297</c:v>
                </c:pt>
                <c:pt idx="75747">
                  <c:v>0.98589822407943795</c:v>
                </c:pt>
                <c:pt idx="75748">
                  <c:v>0.98597563166586299</c:v>
                </c:pt>
                <c:pt idx="75749">
                  <c:v>0.98589754414725606</c:v>
                </c:pt>
                <c:pt idx="75750">
                  <c:v>0.98595046188376301</c:v>
                </c:pt>
                <c:pt idx="75751">
                  <c:v>0.98604116752927595</c:v>
                </c:pt>
                <c:pt idx="75752">
                  <c:v>0.98604447804761197</c:v>
                </c:pt>
                <c:pt idx="75753">
                  <c:v>0.986010992821171</c:v>
                </c:pt>
                <c:pt idx="75754">
                  <c:v>0.98592164381129899</c:v>
                </c:pt>
                <c:pt idx="75755">
                  <c:v>0.98592544136395499</c:v>
                </c:pt>
                <c:pt idx="75756">
                  <c:v>0.98598273209837095</c:v>
                </c:pt>
                <c:pt idx="75757">
                  <c:v>0.98598212450871803</c:v>
                </c:pt>
                <c:pt idx="75758">
                  <c:v>0.98609753795703703</c:v>
                </c:pt>
                <c:pt idx="75759">
                  <c:v>0.98599016941133899</c:v>
                </c:pt>
                <c:pt idx="75760">
                  <c:v>0.98602222953396101</c:v>
                </c:pt>
                <c:pt idx="75761">
                  <c:v>0.98592114327477798</c:v>
                </c:pt>
                <c:pt idx="75762">
                  <c:v>0.98599361782847295</c:v>
                </c:pt>
                <c:pt idx="75763">
                  <c:v>0.98589190171690599</c:v>
                </c:pt>
                <c:pt idx="75764">
                  <c:v>0.98600214756503901</c:v>
                </c:pt>
                <c:pt idx="75765">
                  <c:v>0.98590282579628397</c:v>
                </c:pt>
                <c:pt idx="75766">
                  <c:v>0.985944276713694</c:v>
                </c:pt>
                <c:pt idx="75767">
                  <c:v>0.98611968499616798</c:v>
                </c:pt>
                <c:pt idx="75768">
                  <c:v>0.98583482295122704</c:v>
                </c:pt>
                <c:pt idx="75769">
                  <c:v>0.98602754497616296</c:v>
                </c:pt>
                <c:pt idx="75770">
                  <c:v>0.98591731181007602</c:v>
                </c:pt>
                <c:pt idx="75771">
                  <c:v>0.98609641435529904</c:v>
                </c:pt>
                <c:pt idx="75772">
                  <c:v>0.98599636107477595</c:v>
                </c:pt>
                <c:pt idx="75773">
                  <c:v>0.98591012009943901</c:v>
                </c:pt>
                <c:pt idx="75774">
                  <c:v>0.98588997301055303</c:v>
                </c:pt>
                <c:pt idx="75775">
                  <c:v>0.98594823037371704</c:v>
                </c:pt>
                <c:pt idx="75776">
                  <c:v>0.98603112504757195</c:v>
                </c:pt>
                <c:pt idx="75777">
                  <c:v>0.98600262606567501</c:v>
                </c:pt>
                <c:pt idx="75778">
                  <c:v>0.98597150555176105</c:v>
                </c:pt>
                <c:pt idx="75779">
                  <c:v>0.98590265673263</c:v>
                </c:pt>
                <c:pt idx="75780">
                  <c:v>0.98599818297279096</c:v>
                </c:pt>
                <c:pt idx="75781">
                  <c:v>0.986026881921929</c:v>
                </c:pt>
                <c:pt idx="75782">
                  <c:v>0.98596876188053495</c:v>
                </c:pt>
                <c:pt idx="75783">
                  <c:v>0.98605224205895003</c:v>
                </c:pt>
                <c:pt idx="75784">
                  <c:v>0.98596800170023302</c:v>
                </c:pt>
                <c:pt idx="75785">
                  <c:v>0.98585959120050304</c:v>
                </c:pt>
                <c:pt idx="75786">
                  <c:v>0.98593452337429399</c:v>
                </c:pt>
                <c:pt idx="75787">
                  <c:v>0.98586720336923805</c:v>
                </c:pt>
                <c:pt idx="75788">
                  <c:v>0.98602705090522502</c:v>
                </c:pt>
                <c:pt idx="75789">
                  <c:v>0.98590637162180905</c:v>
                </c:pt>
                <c:pt idx="75790">
                  <c:v>0.98601172481043997</c:v>
                </c:pt>
                <c:pt idx="75791">
                  <c:v>0.98604236807160295</c:v>
                </c:pt>
                <c:pt idx="75792">
                  <c:v>0.98594459611041996</c:v>
                </c:pt>
                <c:pt idx="75793">
                  <c:v>0.98611337033989099</c:v>
                </c:pt>
                <c:pt idx="75794">
                  <c:v>0.98598939200361302</c:v>
                </c:pt>
                <c:pt idx="75795">
                  <c:v>0.98602058354469801</c:v>
                </c:pt>
                <c:pt idx="75796">
                  <c:v>0.98598145488453204</c:v>
                </c:pt>
                <c:pt idx="75797">
                  <c:v>0.98602290622366895</c:v>
                </c:pt>
                <c:pt idx="75798">
                  <c:v>0.98601620579534499</c:v>
                </c:pt>
                <c:pt idx="75799">
                  <c:v>0.98597003796702298</c:v>
                </c:pt>
                <c:pt idx="75800">
                  <c:v>0.98594481875764794</c:v>
                </c:pt>
                <c:pt idx="75801">
                  <c:v>0.98597859613197403</c:v>
                </c:pt>
                <c:pt idx="75802">
                  <c:v>0.98593730642995803</c:v>
                </c:pt>
                <c:pt idx="75803">
                  <c:v>0.98594309629082599</c:v>
                </c:pt>
                <c:pt idx="75804">
                  <c:v>0.98596763577345403</c:v>
                </c:pt>
                <c:pt idx="75805">
                  <c:v>0.98606333100502896</c:v>
                </c:pt>
                <c:pt idx="75806">
                  <c:v>0.98584256443593898</c:v>
                </c:pt>
                <c:pt idx="75807">
                  <c:v>0.98592590000604796</c:v>
                </c:pt>
                <c:pt idx="75808">
                  <c:v>0.98587970055464003</c:v>
                </c:pt>
                <c:pt idx="75809">
                  <c:v>0.98596708568153602</c:v>
                </c:pt>
                <c:pt idx="75810">
                  <c:v>0.98601301749829795</c:v>
                </c:pt>
                <c:pt idx="75811">
                  <c:v>0.98595839487104797</c:v>
                </c:pt>
                <c:pt idx="75812">
                  <c:v>0.98581929297961202</c:v>
                </c:pt>
                <c:pt idx="75813">
                  <c:v>0.98593098152446901</c:v>
                </c:pt>
                <c:pt idx="75814">
                  <c:v>0.98594477920939505</c:v>
                </c:pt>
                <c:pt idx="75815">
                  <c:v>0.985957512453836</c:v>
                </c:pt>
                <c:pt idx="75816">
                  <c:v>0.98595533093822196</c:v>
                </c:pt>
                <c:pt idx="75817">
                  <c:v>0.98599293019515299</c:v>
                </c:pt>
                <c:pt idx="75818">
                  <c:v>0.98593298974050603</c:v>
                </c:pt>
                <c:pt idx="75819">
                  <c:v>0.98595643755448203</c:v>
                </c:pt>
                <c:pt idx="75820">
                  <c:v>0.98601203668306803</c:v>
                </c:pt>
                <c:pt idx="75821">
                  <c:v>0.98599383702931098</c:v>
                </c:pt>
                <c:pt idx="75822">
                  <c:v>0.98603786977520003</c:v>
                </c:pt>
                <c:pt idx="75823">
                  <c:v>0.98592585492248497</c:v>
                </c:pt>
                <c:pt idx="75824">
                  <c:v>0.98584140322547198</c:v>
                </c:pt>
                <c:pt idx="75825">
                  <c:v>0.98603342631514301</c:v>
                </c:pt>
                <c:pt idx="75826">
                  <c:v>0.98591912060189402</c:v>
                </c:pt>
                <c:pt idx="75827">
                  <c:v>0.98603671566352702</c:v>
                </c:pt>
                <c:pt idx="75828">
                  <c:v>0.98598523861680798</c:v>
                </c:pt>
                <c:pt idx="75829">
                  <c:v>0.98598226110742904</c:v>
                </c:pt>
                <c:pt idx="75830">
                  <c:v>0.98592480651400904</c:v>
                </c:pt>
                <c:pt idx="75831">
                  <c:v>0.98584431365029901</c:v>
                </c:pt>
                <c:pt idx="75832">
                  <c:v>0.98603640571268902</c:v>
                </c:pt>
                <c:pt idx="75833">
                  <c:v>0.98581037563142304</c:v>
                </c:pt>
                <c:pt idx="75834">
                  <c:v>0.98595789969501202</c:v>
                </c:pt>
                <c:pt idx="75835">
                  <c:v>0.98593603888972903</c:v>
                </c:pt>
                <c:pt idx="75836">
                  <c:v>0.98604347581765195</c:v>
                </c:pt>
                <c:pt idx="75837">
                  <c:v>0.98592946089083799</c:v>
                </c:pt>
                <c:pt idx="75838">
                  <c:v>0.98602286564463204</c:v>
                </c:pt>
                <c:pt idx="75839">
                  <c:v>0.98599126948660798</c:v>
                </c:pt>
                <c:pt idx="75840">
                  <c:v>0.98603216809923899</c:v>
                </c:pt>
                <c:pt idx="75841">
                  <c:v>0.98599283965151496</c:v>
                </c:pt>
                <c:pt idx="75842">
                  <c:v>0.98595281308738003</c:v>
                </c:pt>
                <c:pt idx="75843">
                  <c:v>0.98593130385835104</c:v>
                </c:pt>
                <c:pt idx="75844">
                  <c:v>0.98595448436454303</c:v>
                </c:pt>
                <c:pt idx="75845">
                  <c:v>0.98596492361770405</c:v>
                </c:pt>
                <c:pt idx="75846">
                  <c:v>0.98607335348937697</c:v>
                </c:pt>
                <c:pt idx="75847">
                  <c:v>0.98598146228018801</c:v>
                </c:pt>
                <c:pt idx="75848">
                  <c:v>0.986030670885095</c:v>
                </c:pt>
                <c:pt idx="75849">
                  <c:v>0.98591484601429302</c:v>
                </c:pt>
                <c:pt idx="75850">
                  <c:v>0.98599669633215403</c:v>
                </c:pt>
                <c:pt idx="75851">
                  <c:v>0.98587585100199504</c:v>
                </c:pt>
                <c:pt idx="75852">
                  <c:v>0.98597560908765003</c:v>
                </c:pt>
                <c:pt idx="75853">
                  <c:v>0.985853185762811</c:v>
                </c:pt>
                <c:pt idx="75854">
                  <c:v>0.98598972957234898</c:v>
                </c:pt>
                <c:pt idx="75855">
                  <c:v>0.98606967530484901</c:v>
                </c:pt>
                <c:pt idx="75856">
                  <c:v>0.98600257103389799</c:v>
                </c:pt>
                <c:pt idx="75857">
                  <c:v>0.985965679879232</c:v>
                </c:pt>
                <c:pt idx="75858">
                  <c:v>0.98600544913815602</c:v>
                </c:pt>
                <c:pt idx="75859">
                  <c:v>0.98587948153161697</c:v>
                </c:pt>
                <c:pt idx="75860">
                  <c:v>0.985914362645258</c:v>
                </c:pt>
                <c:pt idx="75861">
                  <c:v>0.98600373806326003</c:v>
                </c:pt>
                <c:pt idx="75862">
                  <c:v>0.98593505057439201</c:v>
                </c:pt>
                <c:pt idx="75863">
                  <c:v>0.98601108003969296</c:v>
                </c:pt>
                <c:pt idx="75864">
                  <c:v>0.98590901730261304</c:v>
                </c:pt>
                <c:pt idx="75865">
                  <c:v>0.98579567521684697</c:v>
                </c:pt>
                <c:pt idx="75866">
                  <c:v>0.98591999289884702</c:v>
                </c:pt>
                <c:pt idx="75867">
                  <c:v>0.98590413308481695</c:v>
                </c:pt>
                <c:pt idx="75868">
                  <c:v>0.98604766562782398</c:v>
                </c:pt>
                <c:pt idx="75869">
                  <c:v>0.98592468947591905</c:v>
                </c:pt>
                <c:pt idx="75870">
                  <c:v>0.98596936203195895</c:v>
                </c:pt>
                <c:pt idx="75871">
                  <c:v>0.98604210538274895</c:v>
                </c:pt>
                <c:pt idx="75872">
                  <c:v>0.98587625613264895</c:v>
                </c:pt>
                <c:pt idx="75873">
                  <c:v>0.98605476765911204</c:v>
                </c:pt>
                <c:pt idx="75874">
                  <c:v>0.98602308019141505</c:v>
                </c:pt>
                <c:pt idx="75875">
                  <c:v>0.98591762525222004</c:v>
                </c:pt>
                <c:pt idx="75876">
                  <c:v>0.98597397148120502</c:v>
                </c:pt>
                <c:pt idx="75877">
                  <c:v>0.985893819905165</c:v>
                </c:pt>
                <c:pt idx="75878">
                  <c:v>0.98592942152615104</c:v>
                </c:pt>
                <c:pt idx="75879">
                  <c:v>0.98596071328151302</c:v>
                </c:pt>
                <c:pt idx="75880">
                  <c:v>0.985927493166734</c:v>
                </c:pt>
                <c:pt idx="75881">
                  <c:v>0.98602142113585001</c:v>
                </c:pt>
                <c:pt idx="75882">
                  <c:v>0.98592686588330003</c:v>
                </c:pt>
                <c:pt idx="75883">
                  <c:v>0.98595709119087305</c:v>
                </c:pt>
                <c:pt idx="75884">
                  <c:v>0.98611426357410803</c:v>
                </c:pt>
                <c:pt idx="75885">
                  <c:v>0.98589647041038397</c:v>
                </c:pt>
                <c:pt idx="75886">
                  <c:v>0.986111712687051</c:v>
                </c:pt>
                <c:pt idx="75887">
                  <c:v>0.98598136409410997</c:v>
                </c:pt>
                <c:pt idx="75888">
                  <c:v>0.98588873922141396</c:v>
                </c:pt>
                <c:pt idx="75889">
                  <c:v>0.98591816396112897</c:v>
                </c:pt>
                <c:pt idx="75890">
                  <c:v>0.985960728237124</c:v>
                </c:pt>
                <c:pt idx="75891">
                  <c:v>0.98593399027169804</c:v>
                </c:pt>
                <c:pt idx="75892">
                  <c:v>0.98597024331249095</c:v>
                </c:pt>
                <c:pt idx="75893">
                  <c:v>0.98596592487705903</c:v>
                </c:pt>
                <c:pt idx="75894">
                  <c:v>0.98589907889626205</c:v>
                </c:pt>
                <c:pt idx="75895">
                  <c:v>0.98596224834025503</c:v>
                </c:pt>
                <c:pt idx="75896">
                  <c:v>0.98595390588946996</c:v>
                </c:pt>
                <c:pt idx="75897">
                  <c:v>0.98594423446646995</c:v>
                </c:pt>
                <c:pt idx="75898">
                  <c:v>0.98604243134422398</c:v>
                </c:pt>
                <c:pt idx="75899">
                  <c:v>0.986052768558912</c:v>
                </c:pt>
                <c:pt idx="75900">
                  <c:v>0.98595593702548401</c:v>
                </c:pt>
                <c:pt idx="75901">
                  <c:v>0.98606784905004696</c:v>
                </c:pt>
                <c:pt idx="75902">
                  <c:v>0.985931342313485</c:v>
                </c:pt>
                <c:pt idx="75903">
                  <c:v>0.98599572688261305</c:v>
                </c:pt>
                <c:pt idx="75904">
                  <c:v>0.98607299709280805</c:v>
                </c:pt>
                <c:pt idx="75905">
                  <c:v>0.98589368641089303</c:v>
                </c:pt>
                <c:pt idx="75906">
                  <c:v>0.98582144077141998</c:v>
                </c:pt>
                <c:pt idx="75907">
                  <c:v>0.98603771308723798</c:v>
                </c:pt>
                <c:pt idx="75908">
                  <c:v>0.98586886809684604</c:v>
                </c:pt>
                <c:pt idx="75909">
                  <c:v>0.98602775960639399</c:v>
                </c:pt>
                <c:pt idx="75910">
                  <c:v>0.98588026638090298</c:v>
                </c:pt>
                <c:pt idx="75911">
                  <c:v>0.98593088483823199</c:v>
                </c:pt>
                <c:pt idx="75912">
                  <c:v>0.98606771773716795</c:v>
                </c:pt>
                <c:pt idx="75913">
                  <c:v>0.98602228982597595</c:v>
                </c:pt>
                <c:pt idx="75914">
                  <c:v>0.98580054368942704</c:v>
                </c:pt>
                <c:pt idx="75915">
                  <c:v>0.98598023274380298</c:v>
                </c:pt>
                <c:pt idx="75916">
                  <c:v>0.98597752751918599</c:v>
                </c:pt>
                <c:pt idx="75917">
                  <c:v>0.98599984234239102</c:v>
                </c:pt>
                <c:pt idx="75918">
                  <c:v>0.98598944114209597</c:v>
                </c:pt>
                <c:pt idx="75919">
                  <c:v>0.986105690320071</c:v>
                </c:pt>
                <c:pt idx="75920">
                  <c:v>0.98599583143036396</c:v>
                </c:pt>
                <c:pt idx="75921">
                  <c:v>0.98600766728095302</c:v>
                </c:pt>
                <c:pt idx="75922">
                  <c:v>0.98595920863016995</c:v>
                </c:pt>
                <c:pt idx="75923">
                  <c:v>0.98604832359399197</c:v>
                </c:pt>
                <c:pt idx="75924">
                  <c:v>0.98597647571793101</c:v>
                </c:pt>
                <c:pt idx="75925">
                  <c:v>0.98595986524225399</c:v>
                </c:pt>
                <c:pt idx="75926">
                  <c:v>0.98594322509339205</c:v>
                </c:pt>
                <c:pt idx="75927">
                  <c:v>0.98591551649081</c:v>
                </c:pt>
                <c:pt idx="75928">
                  <c:v>0.98600429694147995</c:v>
                </c:pt>
                <c:pt idx="75929">
                  <c:v>0.98608061205542996</c:v>
                </c:pt>
                <c:pt idx="75930">
                  <c:v>0.98605706439360497</c:v>
                </c:pt>
                <c:pt idx="75931">
                  <c:v>0.98600711417814602</c:v>
                </c:pt>
                <c:pt idx="75932">
                  <c:v>0.98600443642568303</c:v>
                </c:pt>
                <c:pt idx="75933">
                  <c:v>0.98581172272741702</c:v>
                </c:pt>
                <c:pt idx="75934">
                  <c:v>0.98607947021367903</c:v>
                </c:pt>
                <c:pt idx="75935">
                  <c:v>0.98590896329069799</c:v>
                </c:pt>
                <c:pt idx="75936">
                  <c:v>0.986098889306398</c:v>
                </c:pt>
                <c:pt idx="75937">
                  <c:v>0.98586705842158295</c:v>
                </c:pt>
                <c:pt idx="75938">
                  <c:v>0.98597529185732902</c:v>
                </c:pt>
                <c:pt idx="75939">
                  <c:v>0.985924585017663</c:v>
                </c:pt>
                <c:pt idx="75940">
                  <c:v>0.98599420245661995</c:v>
                </c:pt>
                <c:pt idx="75941">
                  <c:v>0.98596284618338303</c:v>
                </c:pt>
                <c:pt idx="75942">
                  <c:v>0.98605233209162002</c:v>
                </c:pt>
                <c:pt idx="75943">
                  <c:v>0.986025860829431</c:v>
                </c:pt>
                <c:pt idx="75944">
                  <c:v>0.98597759042105404</c:v>
                </c:pt>
                <c:pt idx="75945">
                  <c:v>0.98593295531157499</c:v>
                </c:pt>
                <c:pt idx="75946">
                  <c:v>0.98611032231553397</c:v>
                </c:pt>
                <c:pt idx="75947">
                  <c:v>0.98589174266684998</c:v>
                </c:pt>
                <c:pt idx="75948">
                  <c:v>0.98592514781680896</c:v>
                </c:pt>
                <c:pt idx="75949">
                  <c:v>0.98590800199510698</c:v>
                </c:pt>
                <c:pt idx="75950">
                  <c:v>0.98587549412513797</c:v>
                </c:pt>
                <c:pt idx="75951">
                  <c:v>0.98595098085750599</c:v>
                </c:pt>
                <c:pt idx="75952">
                  <c:v>0.98604735876030603</c:v>
                </c:pt>
                <c:pt idx="75953">
                  <c:v>0.98600013048436996</c:v>
                </c:pt>
                <c:pt idx="75954">
                  <c:v>0.98591466644385695</c:v>
                </c:pt>
                <c:pt idx="75955">
                  <c:v>0.98595962902482204</c:v>
                </c:pt>
                <c:pt idx="75956">
                  <c:v>0.98592084644216105</c:v>
                </c:pt>
                <c:pt idx="75957">
                  <c:v>0.98606291071292596</c:v>
                </c:pt>
                <c:pt idx="75958">
                  <c:v>0.98590510909829099</c:v>
                </c:pt>
                <c:pt idx="75959">
                  <c:v>0.98603054146313096</c:v>
                </c:pt>
                <c:pt idx="75960">
                  <c:v>0.98593449281551204</c:v>
                </c:pt>
                <c:pt idx="75961">
                  <c:v>0.98587740165248205</c:v>
                </c:pt>
                <c:pt idx="75962">
                  <c:v>0.98595242291491203</c:v>
                </c:pt>
                <c:pt idx="75963">
                  <c:v>0.986047585702995</c:v>
                </c:pt>
                <c:pt idx="75964">
                  <c:v>0.98593930873954605</c:v>
                </c:pt>
                <c:pt idx="75965">
                  <c:v>0.98594123494441399</c:v>
                </c:pt>
                <c:pt idx="75966">
                  <c:v>0.98592755309848701</c:v>
                </c:pt>
                <c:pt idx="75967">
                  <c:v>0.98602112737355996</c:v>
                </c:pt>
                <c:pt idx="75968">
                  <c:v>0.98597782859375305</c:v>
                </c:pt>
                <c:pt idx="75969">
                  <c:v>0.98595570892814799</c:v>
                </c:pt>
                <c:pt idx="75970">
                  <c:v>0.98584564787024698</c:v>
                </c:pt>
                <c:pt idx="75971">
                  <c:v>0.98605904463178795</c:v>
                </c:pt>
                <c:pt idx="75972">
                  <c:v>0.98601689461068598</c:v>
                </c:pt>
                <c:pt idx="75973">
                  <c:v>0.98606840557036801</c:v>
                </c:pt>
                <c:pt idx="75974">
                  <c:v>0.98597839115944796</c:v>
                </c:pt>
                <c:pt idx="75975">
                  <c:v>0.98588088561142795</c:v>
                </c:pt>
                <c:pt idx="75976">
                  <c:v>0.98599582814090703</c:v>
                </c:pt>
                <c:pt idx="75977">
                  <c:v>0.98583223699024303</c:v>
                </c:pt>
                <c:pt idx="75978">
                  <c:v>0.98592596864079396</c:v>
                </c:pt>
                <c:pt idx="75979">
                  <c:v>0.98604776964874996</c:v>
                </c:pt>
                <c:pt idx="75980">
                  <c:v>0.98594464396288795</c:v>
                </c:pt>
                <c:pt idx="75981">
                  <c:v>0.98594493862777199</c:v>
                </c:pt>
                <c:pt idx="75982">
                  <c:v>0.98604925246816599</c:v>
                </c:pt>
                <c:pt idx="75983">
                  <c:v>0.98600148898296402</c:v>
                </c:pt>
                <c:pt idx="75984">
                  <c:v>0.98601643356528201</c:v>
                </c:pt>
                <c:pt idx="75985">
                  <c:v>0.98598918927077095</c:v>
                </c:pt>
                <c:pt idx="75986">
                  <c:v>0.98597884867706898</c:v>
                </c:pt>
                <c:pt idx="75987">
                  <c:v>0.98596933187783997</c:v>
                </c:pt>
                <c:pt idx="75988">
                  <c:v>0.98594391739617304</c:v>
                </c:pt>
                <c:pt idx="75989">
                  <c:v>0.985939305473018</c:v>
                </c:pt>
                <c:pt idx="75990">
                  <c:v>0.98601458112597695</c:v>
                </c:pt>
                <c:pt idx="75991">
                  <c:v>0.98601967994690098</c:v>
                </c:pt>
                <c:pt idx="75992">
                  <c:v>0.98596696599320899</c:v>
                </c:pt>
                <c:pt idx="75993">
                  <c:v>0.98595520364263101</c:v>
                </c:pt>
                <c:pt idx="75994">
                  <c:v>0.98594189170843705</c:v>
                </c:pt>
                <c:pt idx="75995">
                  <c:v>0.98594396249688498</c:v>
                </c:pt>
                <c:pt idx="75996">
                  <c:v>0.98589266063071501</c:v>
                </c:pt>
                <c:pt idx="75997">
                  <c:v>0.98597389523383605</c:v>
                </c:pt>
                <c:pt idx="75998">
                  <c:v>0.98595902919378497</c:v>
                </c:pt>
                <c:pt idx="75999">
                  <c:v>0.98596795475369303</c:v>
                </c:pt>
                <c:pt idx="76000">
                  <c:v>0.98612006062477597</c:v>
                </c:pt>
                <c:pt idx="76001">
                  <c:v>0.98600444095276896</c:v>
                </c:pt>
                <c:pt idx="76002">
                  <c:v>0.98603439430347495</c:v>
                </c:pt>
                <c:pt idx="76003">
                  <c:v>0.98589565439029203</c:v>
                </c:pt>
                <c:pt idx="76004">
                  <c:v>0.98594464932297698</c:v>
                </c:pt>
                <c:pt idx="76005">
                  <c:v>0.98596907562545699</c:v>
                </c:pt>
                <c:pt idx="76006">
                  <c:v>0.98606536628808406</c:v>
                </c:pt>
                <c:pt idx="76007">
                  <c:v>0.98595651538013795</c:v>
                </c:pt>
                <c:pt idx="76008">
                  <c:v>0.98590872526459505</c:v>
                </c:pt>
                <c:pt idx="76009">
                  <c:v>0.98602687510050702</c:v>
                </c:pt>
                <c:pt idx="76010">
                  <c:v>0.98584685323162202</c:v>
                </c:pt>
                <c:pt idx="76011">
                  <c:v>0.98591678785338099</c:v>
                </c:pt>
                <c:pt idx="76012">
                  <c:v>0.98593671398526195</c:v>
                </c:pt>
                <c:pt idx="76013">
                  <c:v>0.98607335620169101</c:v>
                </c:pt>
                <c:pt idx="76014">
                  <c:v>0.98601520592939595</c:v>
                </c:pt>
                <c:pt idx="76015">
                  <c:v>0.98594826176065797</c:v>
                </c:pt>
                <c:pt idx="76016">
                  <c:v>0.98608305037439103</c:v>
                </c:pt>
                <c:pt idx="76017">
                  <c:v>0.98587058745193801</c:v>
                </c:pt>
                <c:pt idx="76018">
                  <c:v>0.98597808017678501</c:v>
                </c:pt>
                <c:pt idx="76019">
                  <c:v>0.98593934878856204</c:v>
                </c:pt>
                <c:pt idx="76020">
                  <c:v>0.98597452151947995</c:v>
                </c:pt>
                <c:pt idx="76021">
                  <c:v>0.98596737324591099</c:v>
                </c:pt>
                <c:pt idx="76022">
                  <c:v>0.985928937271772</c:v>
                </c:pt>
                <c:pt idx="76023">
                  <c:v>0.98604949203002801</c:v>
                </c:pt>
                <c:pt idx="76024">
                  <c:v>0.98600626092169996</c:v>
                </c:pt>
                <c:pt idx="76025">
                  <c:v>0.98596532208386201</c:v>
                </c:pt>
                <c:pt idx="76026">
                  <c:v>0.98602370519503002</c:v>
                </c:pt>
                <c:pt idx="76027">
                  <c:v>0.98595950939753796</c:v>
                </c:pt>
                <c:pt idx="76028">
                  <c:v>0.985944878692814</c:v>
                </c:pt>
                <c:pt idx="76029">
                  <c:v>0.98598752259093803</c:v>
                </c:pt>
                <c:pt idx="76030">
                  <c:v>0.985987475923775</c:v>
                </c:pt>
                <c:pt idx="76031">
                  <c:v>0.98605890619848202</c:v>
                </c:pt>
                <c:pt idx="76032">
                  <c:v>0.98594509126326901</c:v>
                </c:pt>
                <c:pt idx="76033">
                  <c:v>0.98589322442518301</c:v>
                </c:pt>
                <c:pt idx="76034">
                  <c:v>0.985853637453036</c:v>
                </c:pt>
                <c:pt idx="76035">
                  <c:v>0.98600446699536703</c:v>
                </c:pt>
                <c:pt idx="76036">
                  <c:v>0.986022424522495</c:v>
                </c:pt>
                <c:pt idx="76037">
                  <c:v>0.98611089720761003</c:v>
                </c:pt>
                <c:pt idx="76038">
                  <c:v>0.98596324175620398</c:v>
                </c:pt>
                <c:pt idx="76039">
                  <c:v>0.985922558182739</c:v>
                </c:pt>
                <c:pt idx="76040">
                  <c:v>0.98602551322645104</c:v>
                </c:pt>
                <c:pt idx="76041">
                  <c:v>0.98588212048946799</c:v>
                </c:pt>
                <c:pt idx="76042">
                  <c:v>0.98606543537448499</c:v>
                </c:pt>
                <c:pt idx="76043">
                  <c:v>0.98586302357480804</c:v>
                </c:pt>
                <c:pt idx="76044">
                  <c:v>0.98601190052974996</c:v>
                </c:pt>
                <c:pt idx="76045">
                  <c:v>0.98584561119065806</c:v>
                </c:pt>
                <c:pt idx="76046">
                  <c:v>0.98600125892542301</c:v>
                </c:pt>
                <c:pt idx="76047">
                  <c:v>0.98599051630597601</c:v>
                </c:pt>
                <c:pt idx="76048">
                  <c:v>0.98593025418331104</c:v>
                </c:pt>
                <c:pt idx="76049">
                  <c:v>0.98589697756992001</c:v>
                </c:pt>
                <c:pt idx="76050">
                  <c:v>0.98598624383443101</c:v>
                </c:pt>
                <c:pt idx="76051">
                  <c:v>0.98598858255827204</c:v>
                </c:pt>
                <c:pt idx="76052">
                  <c:v>0.98585719863839605</c:v>
                </c:pt>
                <c:pt idx="76053">
                  <c:v>0.98594710277724296</c:v>
                </c:pt>
                <c:pt idx="76054">
                  <c:v>0.98597757290519505</c:v>
                </c:pt>
                <c:pt idx="76055">
                  <c:v>0.98599097809239</c:v>
                </c:pt>
                <c:pt idx="76056">
                  <c:v>0.98596779003704504</c:v>
                </c:pt>
                <c:pt idx="76057">
                  <c:v>0.985965805236377</c:v>
                </c:pt>
                <c:pt idx="76058">
                  <c:v>0.98599197982662501</c:v>
                </c:pt>
                <c:pt idx="76059">
                  <c:v>0.98594616419551295</c:v>
                </c:pt>
                <c:pt idx="76060">
                  <c:v>0.98589468045356499</c:v>
                </c:pt>
                <c:pt idx="76061">
                  <c:v>0.98589859271764002</c:v>
                </c:pt>
                <c:pt idx="76062">
                  <c:v>0.985975809496904</c:v>
                </c:pt>
                <c:pt idx="76063">
                  <c:v>0.98599788659322296</c:v>
                </c:pt>
                <c:pt idx="76064">
                  <c:v>0.986005392214506</c:v>
                </c:pt>
                <c:pt idx="76065">
                  <c:v>0.986020034860704</c:v>
                </c:pt>
                <c:pt idx="76066">
                  <c:v>0.98608871638894802</c:v>
                </c:pt>
                <c:pt idx="76067">
                  <c:v>0.98594770493164396</c:v>
                </c:pt>
                <c:pt idx="76068">
                  <c:v>0.98603124506573303</c:v>
                </c:pt>
                <c:pt idx="76069">
                  <c:v>0.98602314823657999</c:v>
                </c:pt>
                <c:pt idx="76070">
                  <c:v>0.98596552304232199</c:v>
                </c:pt>
                <c:pt idx="76071">
                  <c:v>0.98591147287836101</c:v>
                </c:pt>
                <c:pt idx="76072">
                  <c:v>0.985922609078423</c:v>
                </c:pt>
                <c:pt idx="76073">
                  <c:v>0.98600772505833401</c:v>
                </c:pt>
                <c:pt idx="76074">
                  <c:v>0.98587076458853895</c:v>
                </c:pt>
                <c:pt idx="76075">
                  <c:v>0.98606705352010104</c:v>
                </c:pt>
                <c:pt idx="76076">
                  <c:v>0.98597225026538604</c:v>
                </c:pt>
                <c:pt idx="76077">
                  <c:v>0.98604486133844405</c:v>
                </c:pt>
                <c:pt idx="76078">
                  <c:v>0.98587543037993197</c:v>
                </c:pt>
                <c:pt idx="76079">
                  <c:v>0.98584696205418998</c:v>
                </c:pt>
                <c:pt idx="76080">
                  <c:v>0.98595001162887996</c:v>
                </c:pt>
                <c:pt idx="76081">
                  <c:v>0.98588608708102998</c:v>
                </c:pt>
                <c:pt idx="76082">
                  <c:v>0.98595657143312099</c:v>
                </c:pt>
                <c:pt idx="76083">
                  <c:v>0.98584059725394002</c:v>
                </c:pt>
                <c:pt idx="76084">
                  <c:v>0.98595202628504397</c:v>
                </c:pt>
                <c:pt idx="76085">
                  <c:v>0.98596680758713995</c:v>
                </c:pt>
                <c:pt idx="76086">
                  <c:v>0.98601316608235701</c:v>
                </c:pt>
                <c:pt idx="76087">
                  <c:v>0.98600134475878598</c:v>
                </c:pt>
                <c:pt idx="76088">
                  <c:v>0.98595986193984797</c:v>
                </c:pt>
                <c:pt idx="76089">
                  <c:v>0.98586411700277099</c:v>
                </c:pt>
                <c:pt idx="76090">
                  <c:v>0.98603020173046396</c:v>
                </c:pt>
                <c:pt idx="76091">
                  <c:v>0.98605892664950501</c:v>
                </c:pt>
                <c:pt idx="76092">
                  <c:v>0.98592733605399996</c:v>
                </c:pt>
                <c:pt idx="76093">
                  <c:v>0.98597197521706303</c:v>
                </c:pt>
                <c:pt idx="76094">
                  <c:v>0.98584668354968896</c:v>
                </c:pt>
                <c:pt idx="76095">
                  <c:v>0.98598828553858897</c:v>
                </c:pt>
                <c:pt idx="76096">
                  <c:v>0.98593906080430604</c:v>
                </c:pt>
                <c:pt idx="76097">
                  <c:v>0.98600066298389999</c:v>
                </c:pt>
                <c:pt idx="76098">
                  <c:v>0.98586246884518602</c:v>
                </c:pt>
                <c:pt idx="76099">
                  <c:v>0.98603390405214897</c:v>
                </c:pt>
                <c:pt idx="76100">
                  <c:v>0.98587666634536797</c:v>
                </c:pt>
                <c:pt idx="76101">
                  <c:v>0.98592139569401505</c:v>
                </c:pt>
                <c:pt idx="76102">
                  <c:v>0.98605691217958602</c:v>
                </c:pt>
                <c:pt idx="76103">
                  <c:v>0.98598569980343997</c:v>
                </c:pt>
                <c:pt idx="76104">
                  <c:v>0.98591160653610099</c:v>
                </c:pt>
                <c:pt idx="76105">
                  <c:v>0.98583548463821702</c:v>
                </c:pt>
                <c:pt idx="76106">
                  <c:v>0.98601518490727902</c:v>
                </c:pt>
                <c:pt idx="76107">
                  <c:v>0.98591667141842099</c:v>
                </c:pt>
                <c:pt idx="76108">
                  <c:v>0.98595557151794599</c:v>
                </c:pt>
                <c:pt idx="76109">
                  <c:v>0.98589836314221402</c:v>
                </c:pt>
                <c:pt idx="76110">
                  <c:v>0.98597835315266902</c:v>
                </c:pt>
                <c:pt idx="76111">
                  <c:v>0.98585388145201003</c:v>
                </c:pt>
                <c:pt idx="76112">
                  <c:v>0.98600144366879505</c:v>
                </c:pt>
                <c:pt idx="76113">
                  <c:v>0.98593882447806702</c:v>
                </c:pt>
                <c:pt idx="76114">
                  <c:v>0.98599659427039499</c:v>
                </c:pt>
                <c:pt idx="76115">
                  <c:v>0.98588072017511996</c:v>
                </c:pt>
                <c:pt idx="76116">
                  <c:v>0.98595849537507496</c:v>
                </c:pt>
                <c:pt idx="76117">
                  <c:v>0.98609713057507398</c:v>
                </c:pt>
                <c:pt idx="76118">
                  <c:v>0.98584284227902796</c:v>
                </c:pt>
                <c:pt idx="76119">
                  <c:v>0.98595118414209804</c:v>
                </c:pt>
                <c:pt idx="76120">
                  <c:v>0.98594487291880994</c:v>
                </c:pt>
                <c:pt idx="76121">
                  <c:v>0.98601560338050898</c:v>
                </c:pt>
                <c:pt idx="76122">
                  <c:v>0.98600062122884802</c:v>
                </c:pt>
                <c:pt idx="76123">
                  <c:v>0.98600729569066203</c:v>
                </c:pt>
                <c:pt idx="76124">
                  <c:v>0.98596255578398695</c:v>
                </c:pt>
                <c:pt idx="76125">
                  <c:v>0.98604788112361197</c:v>
                </c:pt>
                <c:pt idx="76126">
                  <c:v>0.98591441043595396</c:v>
                </c:pt>
                <c:pt idx="76127">
                  <c:v>0.98608989765910204</c:v>
                </c:pt>
                <c:pt idx="76128">
                  <c:v>0.98598448747564904</c:v>
                </c:pt>
                <c:pt idx="76129">
                  <c:v>0.98593891563632097</c:v>
                </c:pt>
                <c:pt idx="76130">
                  <c:v>0.98600316443833602</c:v>
                </c:pt>
                <c:pt idx="76131">
                  <c:v>0.98586350058317296</c:v>
                </c:pt>
                <c:pt idx="76132">
                  <c:v>0.98606616448696705</c:v>
                </c:pt>
                <c:pt idx="76133">
                  <c:v>0.98585809824349702</c:v>
                </c:pt>
                <c:pt idx="76134">
                  <c:v>0.98604224006682895</c:v>
                </c:pt>
                <c:pt idx="76135">
                  <c:v>0.98596202150262702</c:v>
                </c:pt>
                <c:pt idx="76136">
                  <c:v>0.98601363594328495</c:v>
                </c:pt>
                <c:pt idx="76137">
                  <c:v>0.98610568464902904</c:v>
                </c:pt>
                <c:pt idx="76138">
                  <c:v>0.98593690739793305</c:v>
                </c:pt>
                <c:pt idx="76139">
                  <c:v>0.98590638168852296</c:v>
                </c:pt>
                <c:pt idx="76140">
                  <c:v>0.98600206236420596</c:v>
                </c:pt>
                <c:pt idx="76141">
                  <c:v>0.98586530624180302</c:v>
                </c:pt>
                <c:pt idx="76142">
                  <c:v>0.98606303522594296</c:v>
                </c:pt>
                <c:pt idx="76143">
                  <c:v>0.98587766431898405</c:v>
                </c:pt>
                <c:pt idx="76144">
                  <c:v>0.98597364811558696</c:v>
                </c:pt>
                <c:pt idx="76145">
                  <c:v>0.98596983834415397</c:v>
                </c:pt>
                <c:pt idx="76146">
                  <c:v>0.98598009170868195</c:v>
                </c:pt>
                <c:pt idx="76147">
                  <c:v>0.98592691530586496</c:v>
                </c:pt>
                <c:pt idx="76148">
                  <c:v>0.98588653194432396</c:v>
                </c:pt>
                <c:pt idx="76149">
                  <c:v>0.98589459775400301</c:v>
                </c:pt>
                <c:pt idx="76150">
                  <c:v>0.98605596036499998</c:v>
                </c:pt>
                <c:pt idx="76151">
                  <c:v>0.98582127497236804</c:v>
                </c:pt>
                <c:pt idx="76152">
                  <c:v>0.98609175727869502</c:v>
                </c:pt>
                <c:pt idx="76153">
                  <c:v>0.98583568379379805</c:v>
                </c:pt>
                <c:pt idx="76154">
                  <c:v>0.98602510575325597</c:v>
                </c:pt>
                <c:pt idx="76155">
                  <c:v>0.98598728662874602</c:v>
                </c:pt>
                <c:pt idx="76156">
                  <c:v>0.98601050947485303</c:v>
                </c:pt>
                <c:pt idx="76157">
                  <c:v>0.98590761737969201</c:v>
                </c:pt>
                <c:pt idx="76158">
                  <c:v>0.98593132912020698</c:v>
                </c:pt>
                <c:pt idx="76159">
                  <c:v>0.98598416655193499</c:v>
                </c:pt>
                <c:pt idx="76160">
                  <c:v>0.98590791648093301</c:v>
                </c:pt>
                <c:pt idx="76161">
                  <c:v>0.98599633020986599</c:v>
                </c:pt>
                <c:pt idx="76162">
                  <c:v>0.98587821125819697</c:v>
                </c:pt>
                <c:pt idx="76163">
                  <c:v>0.98591268335510196</c:v>
                </c:pt>
                <c:pt idx="76164">
                  <c:v>0.98597799201380298</c:v>
                </c:pt>
                <c:pt idx="76165">
                  <c:v>0.98598858524977095</c:v>
                </c:pt>
                <c:pt idx="76166">
                  <c:v>0.98592329574343596</c:v>
                </c:pt>
                <c:pt idx="76167">
                  <c:v>0.98606678612176402</c:v>
                </c:pt>
                <c:pt idx="76168">
                  <c:v>0.98603413778444404</c:v>
                </c:pt>
                <c:pt idx="76169">
                  <c:v>0.98600801658140202</c:v>
                </c:pt>
                <c:pt idx="76170">
                  <c:v>0.98589762903631095</c:v>
                </c:pt>
                <c:pt idx="76171">
                  <c:v>0.98591213819600998</c:v>
                </c:pt>
                <c:pt idx="76172">
                  <c:v>0.98605857038891997</c:v>
                </c:pt>
                <c:pt idx="76173">
                  <c:v>0.98594848401592206</c:v>
                </c:pt>
                <c:pt idx="76174">
                  <c:v>0.98597202415313101</c:v>
                </c:pt>
                <c:pt idx="76175">
                  <c:v>0.98600124240375098</c:v>
                </c:pt>
                <c:pt idx="76176">
                  <c:v>0.98595449591221396</c:v>
                </c:pt>
                <c:pt idx="76177">
                  <c:v>0.98612393487898697</c:v>
                </c:pt>
                <c:pt idx="76178">
                  <c:v>0.98590783407289395</c:v>
                </c:pt>
                <c:pt idx="76179">
                  <c:v>0.98605097965887101</c:v>
                </c:pt>
                <c:pt idx="76180">
                  <c:v>0.98591603007319195</c:v>
                </c:pt>
                <c:pt idx="76181">
                  <c:v>0.98607794759356604</c:v>
                </c:pt>
                <c:pt idx="76182">
                  <c:v>0.98590783931753601</c:v>
                </c:pt>
                <c:pt idx="76183">
                  <c:v>0.985958334973141</c:v>
                </c:pt>
                <c:pt idx="76184">
                  <c:v>0.98599572109848599</c:v>
                </c:pt>
                <c:pt idx="76185">
                  <c:v>0.98604136233498896</c:v>
                </c:pt>
                <c:pt idx="76186">
                  <c:v>0.98597821990228496</c:v>
                </c:pt>
                <c:pt idx="76187">
                  <c:v>0.98594191686528598</c:v>
                </c:pt>
                <c:pt idx="76188">
                  <c:v>0.98599527572071</c:v>
                </c:pt>
                <c:pt idx="76189">
                  <c:v>0.98598066239658799</c:v>
                </c:pt>
                <c:pt idx="76190">
                  <c:v>0.98602355892800997</c:v>
                </c:pt>
                <c:pt idx="76191">
                  <c:v>0.98588085780427004</c:v>
                </c:pt>
                <c:pt idx="76192">
                  <c:v>0.98603586601495397</c:v>
                </c:pt>
                <c:pt idx="76193">
                  <c:v>0.98592052558099097</c:v>
                </c:pt>
                <c:pt idx="76194">
                  <c:v>0.98589924908082105</c:v>
                </c:pt>
                <c:pt idx="76195">
                  <c:v>0.98600208252303101</c:v>
                </c:pt>
                <c:pt idx="76196">
                  <c:v>0.98593035976744703</c:v>
                </c:pt>
                <c:pt idx="76197">
                  <c:v>0.98613788198450703</c:v>
                </c:pt>
                <c:pt idx="76198">
                  <c:v>0.985920330086826</c:v>
                </c:pt>
                <c:pt idx="76199">
                  <c:v>0.98602285462835804</c:v>
                </c:pt>
                <c:pt idx="76200">
                  <c:v>0.985926123553033</c:v>
                </c:pt>
                <c:pt idx="76201">
                  <c:v>0.98590059978524403</c:v>
                </c:pt>
                <c:pt idx="76202">
                  <c:v>0.98592100913445901</c:v>
                </c:pt>
                <c:pt idx="76203">
                  <c:v>0.98593095969150601</c:v>
                </c:pt>
                <c:pt idx="76204">
                  <c:v>0.98595917254211296</c:v>
                </c:pt>
                <c:pt idx="76205">
                  <c:v>0.985992199090448</c:v>
                </c:pt>
                <c:pt idx="76206">
                  <c:v>0.98590559920801701</c:v>
                </c:pt>
                <c:pt idx="76207">
                  <c:v>0.98602050275963904</c:v>
                </c:pt>
                <c:pt idx="76208">
                  <c:v>0.98595295637772296</c:v>
                </c:pt>
                <c:pt idx="76209">
                  <c:v>0.98602984359218804</c:v>
                </c:pt>
                <c:pt idx="76210">
                  <c:v>0.98578275746680799</c:v>
                </c:pt>
                <c:pt idx="76211">
                  <c:v>0.985971355128057</c:v>
                </c:pt>
                <c:pt idx="76212">
                  <c:v>0.98595560661854198</c:v>
                </c:pt>
                <c:pt idx="76213">
                  <c:v>0.98592998421391698</c:v>
                </c:pt>
                <c:pt idx="76214">
                  <c:v>0.98596635487270901</c:v>
                </c:pt>
                <c:pt idx="76215">
                  <c:v>0.98605066233596805</c:v>
                </c:pt>
                <c:pt idx="76216">
                  <c:v>0.98583273236261004</c:v>
                </c:pt>
                <c:pt idx="76217">
                  <c:v>0.98598803734788698</c:v>
                </c:pt>
                <c:pt idx="76218">
                  <c:v>0.98592111024368601</c:v>
                </c:pt>
                <c:pt idx="76219">
                  <c:v>0.98598441349089905</c:v>
                </c:pt>
                <c:pt idx="76220">
                  <c:v>0.98602078036311303</c:v>
                </c:pt>
                <c:pt idx="76221">
                  <c:v>0.98588053060675096</c:v>
                </c:pt>
                <c:pt idx="76222">
                  <c:v>0.98594183469944097</c:v>
                </c:pt>
                <c:pt idx="76223">
                  <c:v>0.98592477859049998</c:v>
                </c:pt>
                <c:pt idx="76224">
                  <c:v>0.985945362761668</c:v>
                </c:pt>
                <c:pt idx="76225">
                  <c:v>0.98600824771310802</c:v>
                </c:pt>
                <c:pt idx="76226">
                  <c:v>0.98582834083091198</c:v>
                </c:pt>
                <c:pt idx="76227">
                  <c:v>0.98602943473508098</c:v>
                </c:pt>
                <c:pt idx="76228">
                  <c:v>0.98591636186625198</c:v>
                </c:pt>
                <c:pt idx="76229">
                  <c:v>0.98594842805600102</c:v>
                </c:pt>
                <c:pt idx="76230">
                  <c:v>0.98599264538363096</c:v>
                </c:pt>
                <c:pt idx="76231">
                  <c:v>0.98602047177530605</c:v>
                </c:pt>
                <c:pt idx="76232">
                  <c:v>0.98598478801049105</c:v>
                </c:pt>
                <c:pt idx="76233">
                  <c:v>0.985982719558823</c:v>
                </c:pt>
                <c:pt idx="76234">
                  <c:v>0.98607608679122505</c:v>
                </c:pt>
                <c:pt idx="76235">
                  <c:v>0.98608545544055304</c:v>
                </c:pt>
                <c:pt idx="76236">
                  <c:v>0.98594010721488701</c:v>
                </c:pt>
                <c:pt idx="76237">
                  <c:v>0.98601476790337395</c:v>
                </c:pt>
                <c:pt idx="76238">
                  <c:v>0.98589648812452602</c:v>
                </c:pt>
                <c:pt idx="76239">
                  <c:v>0.986053793781558</c:v>
                </c:pt>
                <c:pt idx="76240">
                  <c:v>0.98595873621041297</c:v>
                </c:pt>
                <c:pt idx="76241">
                  <c:v>0.98582901634818998</c:v>
                </c:pt>
                <c:pt idx="76242">
                  <c:v>0.98596248914620399</c:v>
                </c:pt>
                <c:pt idx="76243">
                  <c:v>0.98603845110756705</c:v>
                </c:pt>
                <c:pt idx="76244">
                  <c:v>0.98603129971111003</c:v>
                </c:pt>
                <c:pt idx="76245">
                  <c:v>0.98594314316213105</c:v>
                </c:pt>
                <c:pt idx="76246">
                  <c:v>0.98590217983143302</c:v>
                </c:pt>
                <c:pt idx="76247">
                  <c:v>0.98590818847314998</c:v>
                </c:pt>
                <c:pt idx="76248">
                  <c:v>0.98608367373208705</c:v>
                </c:pt>
                <c:pt idx="76249">
                  <c:v>0.98590224201613197</c:v>
                </c:pt>
                <c:pt idx="76250">
                  <c:v>0.98613566034535305</c:v>
                </c:pt>
                <c:pt idx="76251">
                  <c:v>0.98595737945350304</c:v>
                </c:pt>
                <c:pt idx="76252">
                  <c:v>0.98596708743802097</c:v>
                </c:pt>
                <c:pt idx="76253">
                  <c:v>0.98596027362208205</c:v>
                </c:pt>
                <c:pt idx="76254">
                  <c:v>0.98587042306674499</c:v>
                </c:pt>
                <c:pt idx="76255">
                  <c:v>0.98602670058376096</c:v>
                </c:pt>
                <c:pt idx="76256">
                  <c:v>0.98586894741825803</c:v>
                </c:pt>
                <c:pt idx="76257">
                  <c:v>0.98606433848683395</c:v>
                </c:pt>
                <c:pt idx="76258">
                  <c:v>0.98592979561847505</c:v>
                </c:pt>
                <c:pt idx="76259">
                  <c:v>0.98611466108159695</c:v>
                </c:pt>
                <c:pt idx="76260">
                  <c:v>0.98593583035757804</c:v>
                </c:pt>
                <c:pt idx="76261">
                  <c:v>0.98592376537373405</c:v>
                </c:pt>
                <c:pt idx="76262">
                  <c:v>0.98591795572746399</c:v>
                </c:pt>
                <c:pt idx="76263">
                  <c:v>0.98597110743235095</c:v>
                </c:pt>
                <c:pt idx="76264">
                  <c:v>0.98595250460068595</c:v>
                </c:pt>
                <c:pt idx="76265">
                  <c:v>0.98605546652766596</c:v>
                </c:pt>
                <c:pt idx="76266">
                  <c:v>0.98595018956299496</c:v>
                </c:pt>
                <c:pt idx="76267">
                  <c:v>0.98585248132830205</c:v>
                </c:pt>
                <c:pt idx="76268">
                  <c:v>0.98598002147418995</c:v>
                </c:pt>
                <c:pt idx="76269">
                  <c:v>0.98604028417843503</c:v>
                </c:pt>
                <c:pt idx="76270">
                  <c:v>0.98601800859882305</c:v>
                </c:pt>
                <c:pt idx="76271">
                  <c:v>0.98601140704378398</c:v>
                </c:pt>
                <c:pt idx="76272">
                  <c:v>0.98589125038834502</c:v>
                </c:pt>
                <c:pt idx="76273">
                  <c:v>0.98601068554634097</c:v>
                </c:pt>
                <c:pt idx="76274">
                  <c:v>0.98597451254370205</c:v>
                </c:pt>
                <c:pt idx="76275">
                  <c:v>0.98584397953056002</c:v>
                </c:pt>
                <c:pt idx="76276">
                  <c:v>0.98602574912883001</c:v>
                </c:pt>
                <c:pt idx="76277">
                  <c:v>0.98600111540579205</c:v>
                </c:pt>
                <c:pt idx="76278">
                  <c:v>0.98595600480877998</c:v>
                </c:pt>
                <c:pt idx="76279">
                  <c:v>0.98587573729035904</c:v>
                </c:pt>
                <c:pt idx="76280">
                  <c:v>0.985948505669766</c:v>
                </c:pt>
                <c:pt idx="76281">
                  <c:v>0.98597561438218095</c:v>
                </c:pt>
                <c:pt idx="76282">
                  <c:v>0.98592472173214396</c:v>
                </c:pt>
                <c:pt idx="76283">
                  <c:v>0.98588132961318797</c:v>
                </c:pt>
                <c:pt idx="76284">
                  <c:v>0.98593148063767999</c:v>
                </c:pt>
                <c:pt idx="76285">
                  <c:v>0.98600377480527901</c:v>
                </c:pt>
                <c:pt idx="76286">
                  <c:v>0.98603970686642395</c:v>
                </c:pt>
                <c:pt idx="76287">
                  <c:v>0.98593825212120101</c:v>
                </c:pt>
                <c:pt idx="76288">
                  <c:v>0.98595428469094104</c:v>
                </c:pt>
                <c:pt idx="76289">
                  <c:v>0.98602665119032495</c:v>
                </c:pt>
                <c:pt idx="76290">
                  <c:v>0.98605377744124501</c:v>
                </c:pt>
                <c:pt idx="76291">
                  <c:v>0.98600693039311604</c:v>
                </c:pt>
                <c:pt idx="76292">
                  <c:v>0.98586599150335896</c:v>
                </c:pt>
                <c:pt idx="76293">
                  <c:v>0.98604513540859795</c:v>
                </c:pt>
                <c:pt idx="76294">
                  <c:v>0.98600642460708898</c:v>
                </c:pt>
                <c:pt idx="76295">
                  <c:v>0.98597456821024698</c:v>
                </c:pt>
                <c:pt idx="76296">
                  <c:v>0.98592786598710702</c:v>
                </c:pt>
                <c:pt idx="76297">
                  <c:v>0.98608187135826597</c:v>
                </c:pt>
                <c:pt idx="76298">
                  <c:v>0.98601927492194597</c:v>
                </c:pt>
                <c:pt idx="76299">
                  <c:v>0.98589755302412996</c:v>
                </c:pt>
                <c:pt idx="76300">
                  <c:v>0.98588439678342799</c:v>
                </c:pt>
                <c:pt idx="76301">
                  <c:v>0.98604958398431797</c:v>
                </c:pt>
                <c:pt idx="76302">
                  <c:v>0.98599311517519395</c:v>
                </c:pt>
                <c:pt idx="76303">
                  <c:v>0.98597368288797504</c:v>
                </c:pt>
                <c:pt idx="76304">
                  <c:v>0.985925559373933</c:v>
                </c:pt>
                <c:pt idx="76305">
                  <c:v>0.98596355475347996</c:v>
                </c:pt>
                <c:pt idx="76306">
                  <c:v>0.98592661090469502</c:v>
                </c:pt>
                <c:pt idx="76307">
                  <c:v>0.98593468000114903</c:v>
                </c:pt>
                <c:pt idx="76308">
                  <c:v>0.98596569089890596</c:v>
                </c:pt>
                <c:pt idx="76309">
                  <c:v>0.98591276687729501</c:v>
                </c:pt>
                <c:pt idx="76310">
                  <c:v>0.98601803154239198</c:v>
                </c:pt>
                <c:pt idx="76311">
                  <c:v>0.98594878328273505</c:v>
                </c:pt>
                <c:pt idx="76312">
                  <c:v>0.98600247830662702</c:v>
                </c:pt>
                <c:pt idx="76313">
                  <c:v>0.98597571943724205</c:v>
                </c:pt>
                <c:pt idx="76314">
                  <c:v>0.98608080865554204</c:v>
                </c:pt>
                <c:pt idx="76315">
                  <c:v>0.98598895691425803</c:v>
                </c:pt>
                <c:pt idx="76316">
                  <c:v>0.98602692765576005</c:v>
                </c:pt>
                <c:pt idx="76317">
                  <c:v>0.98592895960691795</c:v>
                </c:pt>
                <c:pt idx="76318">
                  <c:v>0.98603071625126704</c:v>
                </c:pt>
                <c:pt idx="76319">
                  <c:v>0.98593491536503297</c:v>
                </c:pt>
                <c:pt idx="76320">
                  <c:v>0.98603171309730797</c:v>
                </c:pt>
                <c:pt idx="76321">
                  <c:v>0.98599899877083796</c:v>
                </c:pt>
                <c:pt idx="76322">
                  <c:v>0.98602951748661205</c:v>
                </c:pt>
                <c:pt idx="76323">
                  <c:v>0.98604833245801904</c:v>
                </c:pt>
                <c:pt idx="76324">
                  <c:v>0.98603104005606901</c:v>
                </c:pt>
                <c:pt idx="76325">
                  <c:v>0.98600698369404305</c:v>
                </c:pt>
                <c:pt idx="76326">
                  <c:v>0.98596767906032101</c:v>
                </c:pt>
                <c:pt idx="76327">
                  <c:v>0.98588044323167601</c:v>
                </c:pt>
                <c:pt idx="76328">
                  <c:v>0.985964406743705</c:v>
                </c:pt>
                <c:pt idx="76329">
                  <c:v>0.98603546286794197</c:v>
                </c:pt>
                <c:pt idx="76330">
                  <c:v>0.98592849383473102</c:v>
                </c:pt>
                <c:pt idx="76331">
                  <c:v>0.98596815422012496</c:v>
                </c:pt>
                <c:pt idx="76332">
                  <c:v>0.98587855894999998</c:v>
                </c:pt>
                <c:pt idx="76333">
                  <c:v>0.98598042196853197</c:v>
                </c:pt>
                <c:pt idx="76334">
                  <c:v>0.98593790814050097</c:v>
                </c:pt>
                <c:pt idx="76335">
                  <c:v>0.98601773968788198</c:v>
                </c:pt>
                <c:pt idx="76336">
                  <c:v>0.98594613358765604</c:v>
                </c:pt>
                <c:pt idx="76337">
                  <c:v>0.98591676305543097</c:v>
                </c:pt>
                <c:pt idx="76338">
                  <c:v>0.98608719274601897</c:v>
                </c:pt>
                <c:pt idx="76339">
                  <c:v>0.98588403617045905</c:v>
                </c:pt>
                <c:pt idx="76340">
                  <c:v>0.98604167584517699</c:v>
                </c:pt>
                <c:pt idx="76341">
                  <c:v>0.98599135368690405</c:v>
                </c:pt>
                <c:pt idx="76342">
                  <c:v>0.98603342118958703</c:v>
                </c:pt>
                <c:pt idx="76343">
                  <c:v>0.98591814957129797</c:v>
                </c:pt>
                <c:pt idx="76344">
                  <c:v>0.98581549941748003</c:v>
                </c:pt>
                <c:pt idx="76345">
                  <c:v>0.98594693625118002</c:v>
                </c:pt>
                <c:pt idx="76346">
                  <c:v>0.98598132817399897</c:v>
                </c:pt>
                <c:pt idx="76347">
                  <c:v>0.98598644726079199</c:v>
                </c:pt>
                <c:pt idx="76348">
                  <c:v>0.98590303738280205</c:v>
                </c:pt>
                <c:pt idx="76349">
                  <c:v>0.98578502477879304</c:v>
                </c:pt>
                <c:pt idx="76350">
                  <c:v>0.98598172454102095</c:v>
                </c:pt>
                <c:pt idx="76351">
                  <c:v>0.98594891111961303</c:v>
                </c:pt>
                <c:pt idx="76352">
                  <c:v>0.98602231318200495</c:v>
                </c:pt>
                <c:pt idx="76353">
                  <c:v>0.98598236254067095</c:v>
                </c:pt>
                <c:pt idx="76354">
                  <c:v>0.98593159530331498</c:v>
                </c:pt>
                <c:pt idx="76355">
                  <c:v>0.98602683201108299</c:v>
                </c:pt>
                <c:pt idx="76356">
                  <c:v>0.986056614179599</c:v>
                </c:pt>
                <c:pt idx="76357">
                  <c:v>0.98597279628340995</c:v>
                </c:pt>
                <c:pt idx="76358">
                  <c:v>0.98594913660601702</c:v>
                </c:pt>
                <c:pt idx="76359">
                  <c:v>0.985895220316089</c:v>
                </c:pt>
                <c:pt idx="76360">
                  <c:v>0.986039447356439</c:v>
                </c:pt>
                <c:pt idx="76361">
                  <c:v>0.98586384764457402</c:v>
                </c:pt>
                <c:pt idx="76362">
                  <c:v>0.98599749754059596</c:v>
                </c:pt>
                <c:pt idx="76363">
                  <c:v>0.98596027413800302</c:v>
                </c:pt>
                <c:pt idx="76364">
                  <c:v>0.98595605708741996</c:v>
                </c:pt>
                <c:pt idx="76365">
                  <c:v>0.98595881521268602</c:v>
                </c:pt>
                <c:pt idx="76366">
                  <c:v>0.98593061945949201</c:v>
                </c:pt>
                <c:pt idx="76367">
                  <c:v>0.98597044030821901</c:v>
                </c:pt>
                <c:pt idx="76368">
                  <c:v>0.98595020649694198</c:v>
                </c:pt>
                <c:pt idx="76369">
                  <c:v>0.98582128234484301</c:v>
                </c:pt>
                <c:pt idx="76370">
                  <c:v>0.98600611009047501</c:v>
                </c:pt>
                <c:pt idx="76371">
                  <c:v>0.98586903052038299</c:v>
                </c:pt>
                <c:pt idx="76372">
                  <c:v>0.98590327995614402</c:v>
                </c:pt>
                <c:pt idx="76373">
                  <c:v>0.98589570434364004</c:v>
                </c:pt>
                <c:pt idx="76374">
                  <c:v>0.98603666643911803</c:v>
                </c:pt>
                <c:pt idx="76375">
                  <c:v>0.98600536612798395</c:v>
                </c:pt>
                <c:pt idx="76376">
                  <c:v>0.98605590463433801</c:v>
                </c:pt>
                <c:pt idx="76377">
                  <c:v>0.98597683200207697</c:v>
                </c:pt>
                <c:pt idx="76378">
                  <c:v>0.98596798312058398</c:v>
                </c:pt>
                <c:pt idx="76379">
                  <c:v>0.98579887833874802</c:v>
                </c:pt>
                <c:pt idx="76380">
                  <c:v>0.98597642733181501</c:v>
                </c:pt>
                <c:pt idx="76381">
                  <c:v>0.98601890965347305</c:v>
                </c:pt>
                <c:pt idx="76382">
                  <c:v>0.98592031471597696</c:v>
                </c:pt>
                <c:pt idx="76383">
                  <c:v>0.98607023648525105</c:v>
                </c:pt>
                <c:pt idx="76384">
                  <c:v>0.98595866387388398</c:v>
                </c:pt>
                <c:pt idx="76385">
                  <c:v>0.98599118219385795</c:v>
                </c:pt>
                <c:pt idx="76386">
                  <c:v>0.98590264683752504</c:v>
                </c:pt>
                <c:pt idx="76387">
                  <c:v>0.98587834917272099</c:v>
                </c:pt>
                <c:pt idx="76388">
                  <c:v>0.98596934696295002</c:v>
                </c:pt>
                <c:pt idx="76389">
                  <c:v>0.985926202715254</c:v>
                </c:pt>
                <c:pt idx="76390">
                  <c:v>0.98604180964267896</c:v>
                </c:pt>
                <c:pt idx="76391">
                  <c:v>0.98605513030351</c:v>
                </c:pt>
                <c:pt idx="76392">
                  <c:v>0.98594156827547197</c:v>
                </c:pt>
                <c:pt idx="76393">
                  <c:v>0.98596040026952803</c:v>
                </c:pt>
                <c:pt idx="76394">
                  <c:v>0.98590687416616496</c:v>
                </c:pt>
                <c:pt idx="76395">
                  <c:v>0.98592928818965198</c:v>
                </c:pt>
                <c:pt idx="76396">
                  <c:v>0.98600871918046995</c:v>
                </c:pt>
                <c:pt idx="76397">
                  <c:v>0.985929675530684</c:v>
                </c:pt>
                <c:pt idx="76398">
                  <c:v>0.98589828901569199</c:v>
                </c:pt>
                <c:pt idx="76399">
                  <c:v>0.98595928266668598</c:v>
                </c:pt>
                <c:pt idx="76400">
                  <c:v>0.98590937939263301</c:v>
                </c:pt>
                <c:pt idx="76401">
                  <c:v>0.98604443271405195</c:v>
                </c:pt>
                <c:pt idx="76402">
                  <c:v>0.98591456771668995</c:v>
                </c:pt>
                <c:pt idx="76403">
                  <c:v>0.98606387064178602</c:v>
                </c:pt>
                <c:pt idx="76404">
                  <c:v>0.98601486820149997</c:v>
                </c:pt>
                <c:pt idx="76405">
                  <c:v>0.98605391656253705</c:v>
                </c:pt>
                <c:pt idx="76406">
                  <c:v>0.98605002116234597</c:v>
                </c:pt>
                <c:pt idx="76407">
                  <c:v>0.98600645155907896</c:v>
                </c:pt>
                <c:pt idx="76408">
                  <c:v>0.98596422836696196</c:v>
                </c:pt>
                <c:pt idx="76409">
                  <c:v>0.98595642448286902</c:v>
                </c:pt>
                <c:pt idx="76410">
                  <c:v>0.98599059490470697</c:v>
                </c:pt>
                <c:pt idx="76411">
                  <c:v>0.98601718647885395</c:v>
                </c:pt>
                <c:pt idx="76412">
                  <c:v>0.98605719166157302</c:v>
                </c:pt>
                <c:pt idx="76413">
                  <c:v>0.98598362888339297</c:v>
                </c:pt>
                <c:pt idx="76414">
                  <c:v>0.98603952345534396</c:v>
                </c:pt>
                <c:pt idx="76415">
                  <c:v>0.98587979341657495</c:v>
                </c:pt>
                <c:pt idx="76416">
                  <c:v>0.98589917130721805</c:v>
                </c:pt>
                <c:pt idx="76417">
                  <c:v>0.98598824786568895</c:v>
                </c:pt>
                <c:pt idx="76418">
                  <c:v>0.98599198246596198</c:v>
                </c:pt>
                <c:pt idx="76419">
                  <c:v>0.98599909252292695</c:v>
                </c:pt>
                <c:pt idx="76420">
                  <c:v>0.98599881370193898</c:v>
                </c:pt>
                <c:pt idx="76421">
                  <c:v>0.98603064202623802</c:v>
                </c:pt>
                <c:pt idx="76422">
                  <c:v>0.98596150834009</c:v>
                </c:pt>
                <c:pt idx="76423">
                  <c:v>0.98604210886116705</c:v>
                </c:pt>
                <c:pt idx="76424">
                  <c:v>0.98602081357609905</c:v>
                </c:pt>
                <c:pt idx="76425">
                  <c:v>0.985848801648331</c:v>
                </c:pt>
                <c:pt idx="76426">
                  <c:v>0.98605403741973496</c:v>
                </c:pt>
                <c:pt idx="76427">
                  <c:v>0.98586715542160097</c:v>
                </c:pt>
                <c:pt idx="76428">
                  <c:v>0.98603340659315797</c:v>
                </c:pt>
                <c:pt idx="76429">
                  <c:v>0.98608669403023497</c:v>
                </c:pt>
                <c:pt idx="76430">
                  <c:v>0.986052692009458</c:v>
                </c:pt>
                <c:pt idx="76431">
                  <c:v>0.98601934724958995</c:v>
                </c:pt>
                <c:pt idx="76432">
                  <c:v>0.98605283678287803</c:v>
                </c:pt>
                <c:pt idx="76433">
                  <c:v>0.98592916194573099</c:v>
                </c:pt>
                <c:pt idx="76434">
                  <c:v>0.98596154532923697</c:v>
                </c:pt>
                <c:pt idx="76435">
                  <c:v>0.98590131910503198</c:v>
                </c:pt>
                <c:pt idx="76436">
                  <c:v>0.98598568728331804</c:v>
                </c:pt>
                <c:pt idx="76437">
                  <c:v>0.98602276589702198</c:v>
                </c:pt>
                <c:pt idx="76438">
                  <c:v>0.98596387049706402</c:v>
                </c:pt>
                <c:pt idx="76439">
                  <c:v>0.98594124798387905</c:v>
                </c:pt>
                <c:pt idx="76440">
                  <c:v>0.98599606509686699</c:v>
                </c:pt>
                <c:pt idx="76441">
                  <c:v>0.98600626820652204</c:v>
                </c:pt>
                <c:pt idx="76442">
                  <c:v>0.98599655186238899</c:v>
                </c:pt>
                <c:pt idx="76443">
                  <c:v>0.98602411648342403</c:v>
                </c:pt>
                <c:pt idx="76444">
                  <c:v>0.98602778789771595</c:v>
                </c:pt>
                <c:pt idx="76445">
                  <c:v>0.98594975800539897</c:v>
                </c:pt>
                <c:pt idx="76446">
                  <c:v>0.98595046178144197</c:v>
                </c:pt>
                <c:pt idx="76447">
                  <c:v>0.98598543229792601</c:v>
                </c:pt>
                <c:pt idx="76448">
                  <c:v>0.98598335452358099</c:v>
                </c:pt>
                <c:pt idx="76449">
                  <c:v>0.98592532237215902</c:v>
                </c:pt>
                <c:pt idx="76450">
                  <c:v>0.98591848797061299</c:v>
                </c:pt>
                <c:pt idx="76451">
                  <c:v>0.985980570783624</c:v>
                </c:pt>
                <c:pt idx="76452">
                  <c:v>0.98592672521206104</c:v>
                </c:pt>
                <c:pt idx="76453">
                  <c:v>0.98593907271342096</c:v>
                </c:pt>
                <c:pt idx="76454">
                  <c:v>0.98590091558485204</c:v>
                </c:pt>
                <c:pt idx="76455">
                  <c:v>0.98604734427820995</c:v>
                </c:pt>
                <c:pt idx="76456">
                  <c:v>0.98599408619247797</c:v>
                </c:pt>
                <c:pt idx="76457">
                  <c:v>0.98592035177438697</c:v>
                </c:pt>
                <c:pt idx="76458">
                  <c:v>0.985850096676396</c:v>
                </c:pt>
                <c:pt idx="76459">
                  <c:v>0.98592409942333203</c:v>
                </c:pt>
                <c:pt idx="76460">
                  <c:v>0.98601419895223397</c:v>
                </c:pt>
                <c:pt idx="76461">
                  <c:v>0.98603691568443497</c:v>
                </c:pt>
                <c:pt idx="76462">
                  <c:v>0.98586821237058997</c:v>
                </c:pt>
                <c:pt idx="76463">
                  <c:v>0.98599258993334604</c:v>
                </c:pt>
                <c:pt idx="76464">
                  <c:v>0.98590766048287803</c:v>
                </c:pt>
                <c:pt idx="76465">
                  <c:v>0.98594086843644502</c:v>
                </c:pt>
                <c:pt idx="76466">
                  <c:v>0.98606443643587804</c:v>
                </c:pt>
                <c:pt idx="76467">
                  <c:v>0.98598743824035595</c:v>
                </c:pt>
                <c:pt idx="76468">
                  <c:v>0.98590817708430101</c:v>
                </c:pt>
                <c:pt idx="76469">
                  <c:v>0.98600389711002701</c:v>
                </c:pt>
                <c:pt idx="76470">
                  <c:v>0.98609329485820596</c:v>
                </c:pt>
                <c:pt idx="76471">
                  <c:v>0.98585275542084705</c:v>
                </c:pt>
                <c:pt idx="76472">
                  <c:v>0.98591273506703603</c:v>
                </c:pt>
                <c:pt idx="76473">
                  <c:v>0.98594222884219995</c:v>
                </c:pt>
                <c:pt idx="76474">
                  <c:v>0.98595309239776996</c:v>
                </c:pt>
                <c:pt idx="76475">
                  <c:v>0.985847776539437</c:v>
                </c:pt>
                <c:pt idx="76476">
                  <c:v>0.985903023429616</c:v>
                </c:pt>
                <c:pt idx="76477">
                  <c:v>0.98595524319205896</c:v>
                </c:pt>
                <c:pt idx="76478">
                  <c:v>0.98598809841046497</c:v>
                </c:pt>
                <c:pt idx="76479">
                  <c:v>0.98597144340577003</c:v>
                </c:pt>
                <c:pt idx="76480">
                  <c:v>0.985907910709374</c:v>
                </c:pt>
                <c:pt idx="76481">
                  <c:v>0.98592141968916303</c:v>
                </c:pt>
                <c:pt idx="76482">
                  <c:v>0.98600882855805505</c:v>
                </c:pt>
                <c:pt idx="76483">
                  <c:v>0.98587257701147102</c:v>
                </c:pt>
                <c:pt idx="76484">
                  <c:v>0.98605424072770498</c:v>
                </c:pt>
                <c:pt idx="76485">
                  <c:v>0.98602740544294298</c:v>
                </c:pt>
                <c:pt idx="76486">
                  <c:v>0.98609606571345498</c:v>
                </c:pt>
                <c:pt idx="76487">
                  <c:v>0.985901954040449</c:v>
                </c:pt>
                <c:pt idx="76488">
                  <c:v>0.98593710238529297</c:v>
                </c:pt>
                <c:pt idx="76489">
                  <c:v>0.98598211015258397</c:v>
                </c:pt>
                <c:pt idx="76490">
                  <c:v>0.98603418759083905</c:v>
                </c:pt>
                <c:pt idx="76491">
                  <c:v>0.98597575265991999</c:v>
                </c:pt>
                <c:pt idx="76492">
                  <c:v>0.98597232639269705</c:v>
                </c:pt>
                <c:pt idx="76493">
                  <c:v>0.98598143879841404</c:v>
                </c:pt>
                <c:pt idx="76494">
                  <c:v>0.98599912695946701</c:v>
                </c:pt>
                <c:pt idx="76495">
                  <c:v>0.98585696139762002</c:v>
                </c:pt>
                <c:pt idx="76496">
                  <c:v>0.98597729932135902</c:v>
                </c:pt>
                <c:pt idx="76497">
                  <c:v>0.98591244754500895</c:v>
                </c:pt>
                <c:pt idx="76498">
                  <c:v>0.98594830172919401</c:v>
                </c:pt>
                <c:pt idx="76499">
                  <c:v>0.98602942476470401</c:v>
                </c:pt>
                <c:pt idx="76500">
                  <c:v>0.98599649360947905</c:v>
                </c:pt>
                <c:pt idx="76501">
                  <c:v>0.98598457387371397</c:v>
                </c:pt>
                <c:pt idx="76502">
                  <c:v>0.98594636232384303</c:v>
                </c:pt>
                <c:pt idx="76503">
                  <c:v>0.98582843304702605</c:v>
                </c:pt>
                <c:pt idx="76504">
                  <c:v>0.98601939038715802</c:v>
                </c:pt>
                <c:pt idx="76505">
                  <c:v>0.98595980471928102</c:v>
                </c:pt>
                <c:pt idx="76506">
                  <c:v>0.986039113504104</c:v>
                </c:pt>
                <c:pt idx="76507">
                  <c:v>0.986005098778023</c:v>
                </c:pt>
                <c:pt idx="76508">
                  <c:v>0.98600464791132503</c:v>
                </c:pt>
                <c:pt idx="76509">
                  <c:v>0.98594790081663097</c:v>
                </c:pt>
                <c:pt idx="76510">
                  <c:v>0.98608208341637205</c:v>
                </c:pt>
                <c:pt idx="76511">
                  <c:v>0.98591877789845705</c:v>
                </c:pt>
                <c:pt idx="76512">
                  <c:v>0.98598915804656595</c:v>
                </c:pt>
                <c:pt idx="76513">
                  <c:v>0.98593961586665302</c:v>
                </c:pt>
                <c:pt idx="76514">
                  <c:v>0.98599642867883497</c:v>
                </c:pt>
                <c:pt idx="76515">
                  <c:v>0.98584659769653704</c:v>
                </c:pt>
                <c:pt idx="76516">
                  <c:v>0.98599812905595496</c:v>
                </c:pt>
                <c:pt idx="76517">
                  <c:v>0.98593717268210601</c:v>
                </c:pt>
                <c:pt idx="76518">
                  <c:v>0.98597839944741195</c:v>
                </c:pt>
                <c:pt idx="76519">
                  <c:v>0.98599881759111496</c:v>
                </c:pt>
                <c:pt idx="76520">
                  <c:v>0.98591069277420695</c:v>
                </c:pt>
                <c:pt idx="76521">
                  <c:v>0.98592360091591202</c:v>
                </c:pt>
                <c:pt idx="76522">
                  <c:v>0.98599060564319796</c:v>
                </c:pt>
                <c:pt idx="76523">
                  <c:v>0.98606988267890305</c:v>
                </c:pt>
                <c:pt idx="76524">
                  <c:v>0.985999890449061</c:v>
                </c:pt>
                <c:pt idx="76525">
                  <c:v>0.98605587856582499</c:v>
                </c:pt>
                <c:pt idx="76526">
                  <c:v>0.98593306601001096</c:v>
                </c:pt>
                <c:pt idx="76527">
                  <c:v>0.98589341553613297</c:v>
                </c:pt>
                <c:pt idx="76528">
                  <c:v>0.98592856514320604</c:v>
                </c:pt>
                <c:pt idx="76529">
                  <c:v>0.98594828060963602</c:v>
                </c:pt>
                <c:pt idx="76530">
                  <c:v>0.98588175217429597</c:v>
                </c:pt>
                <c:pt idx="76531">
                  <c:v>0.985934691662535</c:v>
                </c:pt>
                <c:pt idx="76532">
                  <c:v>0.98605550099121697</c:v>
                </c:pt>
                <c:pt idx="76533">
                  <c:v>0.98590051699844505</c:v>
                </c:pt>
                <c:pt idx="76534">
                  <c:v>0.98609196627205897</c:v>
                </c:pt>
                <c:pt idx="76535">
                  <c:v>0.98600354968149295</c:v>
                </c:pt>
                <c:pt idx="76536">
                  <c:v>0.98607974747084004</c:v>
                </c:pt>
                <c:pt idx="76537">
                  <c:v>0.98591714498809302</c:v>
                </c:pt>
                <c:pt idx="76538">
                  <c:v>0.98596561281708395</c:v>
                </c:pt>
                <c:pt idx="76539">
                  <c:v>0.98583643631817197</c:v>
                </c:pt>
                <c:pt idx="76540">
                  <c:v>0.98594628633599402</c:v>
                </c:pt>
                <c:pt idx="76541">
                  <c:v>0.985976169567782</c:v>
                </c:pt>
                <c:pt idx="76542">
                  <c:v>0.985993203602616</c:v>
                </c:pt>
                <c:pt idx="76543">
                  <c:v>0.98596763439678203</c:v>
                </c:pt>
                <c:pt idx="76544">
                  <c:v>0.985963118998053</c:v>
                </c:pt>
                <c:pt idx="76545">
                  <c:v>0.98594661323313404</c:v>
                </c:pt>
                <c:pt idx="76546">
                  <c:v>0.98597727897200305</c:v>
                </c:pt>
                <c:pt idx="76547">
                  <c:v>0.98605129409899706</c:v>
                </c:pt>
                <c:pt idx="76548">
                  <c:v>0.98598764290187002</c:v>
                </c:pt>
                <c:pt idx="76549">
                  <c:v>0.986018219282076</c:v>
                </c:pt>
                <c:pt idx="76550">
                  <c:v>0.98588549398707304</c:v>
                </c:pt>
                <c:pt idx="76551">
                  <c:v>0.98596657902683105</c:v>
                </c:pt>
                <c:pt idx="76552">
                  <c:v>0.98589337454345705</c:v>
                </c:pt>
                <c:pt idx="76553">
                  <c:v>0.98596485726612404</c:v>
                </c:pt>
                <c:pt idx="76554">
                  <c:v>0.98603615500908504</c:v>
                </c:pt>
                <c:pt idx="76555">
                  <c:v>0.985841809709471</c:v>
                </c:pt>
                <c:pt idx="76556">
                  <c:v>0.98597880929515502</c:v>
                </c:pt>
                <c:pt idx="76557">
                  <c:v>0.98597185049486402</c:v>
                </c:pt>
                <c:pt idx="76558">
                  <c:v>0.98593751702583499</c:v>
                </c:pt>
                <c:pt idx="76559">
                  <c:v>0.98603919550283403</c:v>
                </c:pt>
                <c:pt idx="76560">
                  <c:v>0.98605681538121703</c:v>
                </c:pt>
                <c:pt idx="76561">
                  <c:v>0.98584306809173805</c:v>
                </c:pt>
                <c:pt idx="76562">
                  <c:v>0.98599596424073699</c:v>
                </c:pt>
                <c:pt idx="76563">
                  <c:v>0.98588238902940595</c:v>
                </c:pt>
                <c:pt idx="76564">
                  <c:v>0.98599828582730598</c:v>
                </c:pt>
                <c:pt idx="76565">
                  <c:v>0.98601104438823395</c:v>
                </c:pt>
                <c:pt idx="76566">
                  <c:v>0.98580517570934201</c:v>
                </c:pt>
                <c:pt idx="76567">
                  <c:v>0.98596902986216195</c:v>
                </c:pt>
                <c:pt idx="76568">
                  <c:v>0.98590488909453899</c:v>
                </c:pt>
                <c:pt idx="76569">
                  <c:v>0.98598668427436698</c:v>
                </c:pt>
                <c:pt idx="76570">
                  <c:v>0.98596015871660303</c:v>
                </c:pt>
                <c:pt idx="76571">
                  <c:v>0.98596745070175595</c:v>
                </c:pt>
                <c:pt idx="76572">
                  <c:v>0.98581274766665306</c:v>
                </c:pt>
                <c:pt idx="76573">
                  <c:v>0.98600335303901199</c:v>
                </c:pt>
                <c:pt idx="76574">
                  <c:v>0.98601185681613701</c:v>
                </c:pt>
                <c:pt idx="76575">
                  <c:v>0.98595306975226604</c:v>
                </c:pt>
                <c:pt idx="76576">
                  <c:v>0.98597895254393397</c:v>
                </c:pt>
                <c:pt idx="76577">
                  <c:v>0.98597766598085801</c:v>
                </c:pt>
                <c:pt idx="76578">
                  <c:v>0.98598565826249196</c:v>
                </c:pt>
                <c:pt idx="76579">
                  <c:v>0.986008160151011</c:v>
                </c:pt>
                <c:pt idx="76580">
                  <c:v>0.98592403564657205</c:v>
                </c:pt>
                <c:pt idx="76581">
                  <c:v>0.98592639139243798</c:v>
                </c:pt>
                <c:pt idx="76582">
                  <c:v>0.98605026348648595</c:v>
                </c:pt>
                <c:pt idx="76583">
                  <c:v>0.98596578679990998</c:v>
                </c:pt>
                <c:pt idx="76584">
                  <c:v>0.98595063608598599</c:v>
                </c:pt>
                <c:pt idx="76585">
                  <c:v>0.98603522991191095</c:v>
                </c:pt>
                <c:pt idx="76586">
                  <c:v>0.98594768921954001</c:v>
                </c:pt>
                <c:pt idx="76587">
                  <c:v>0.98593148305962097</c:v>
                </c:pt>
                <c:pt idx="76588">
                  <c:v>0.98608631843457095</c:v>
                </c:pt>
                <c:pt idx="76589">
                  <c:v>0.98596505589906303</c:v>
                </c:pt>
                <c:pt idx="76590">
                  <c:v>0.98596838786510699</c:v>
                </c:pt>
                <c:pt idx="76591">
                  <c:v>0.98592807821156103</c:v>
                </c:pt>
                <c:pt idx="76592">
                  <c:v>0.98584723408471697</c:v>
                </c:pt>
                <c:pt idx="76593">
                  <c:v>0.98606486486818901</c:v>
                </c:pt>
                <c:pt idx="76594">
                  <c:v>0.986003055221923</c:v>
                </c:pt>
                <c:pt idx="76595">
                  <c:v>0.98593438571413505</c:v>
                </c:pt>
                <c:pt idx="76596">
                  <c:v>0.98587995125402805</c:v>
                </c:pt>
                <c:pt idx="76597">
                  <c:v>0.98594259340355295</c:v>
                </c:pt>
                <c:pt idx="76598">
                  <c:v>0.98596045186341896</c:v>
                </c:pt>
                <c:pt idx="76599">
                  <c:v>0.98602935751645304</c:v>
                </c:pt>
                <c:pt idx="76600">
                  <c:v>0.98594513951381602</c:v>
                </c:pt>
                <c:pt idx="76601">
                  <c:v>0.98594151410144004</c:v>
                </c:pt>
                <c:pt idx="76602">
                  <c:v>0.98594680655408196</c:v>
                </c:pt>
                <c:pt idx="76603">
                  <c:v>0.98591593109297304</c:v>
                </c:pt>
                <c:pt idx="76604">
                  <c:v>0.98599644086067695</c:v>
                </c:pt>
                <c:pt idx="76605">
                  <c:v>0.98599348031205403</c:v>
                </c:pt>
                <c:pt idx="76606">
                  <c:v>0.98609245958870695</c:v>
                </c:pt>
                <c:pt idx="76607">
                  <c:v>0.98592664694563503</c:v>
                </c:pt>
                <c:pt idx="76608">
                  <c:v>0.98601654226405699</c:v>
                </c:pt>
                <c:pt idx="76609">
                  <c:v>0.98591872944611503</c:v>
                </c:pt>
                <c:pt idx="76610">
                  <c:v>0.98594496767586404</c:v>
                </c:pt>
                <c:pt idx="76611">
                  <c:v>0.98600834559291695</c:v>
                </c:pt>
                <c:pt idx="76612">
                  <c:v>0.98600058939932</c:v>
                </c:pt>
                <c:pt idx="76613">
                  <c:v>0.98610020993454595</c:v>
                </c:pt>
                <c:pt idx="76614">
                  <c:v>0.985959601474794</c:v>
                </c:pt>
                <c:pt idx="76615">
                  <c:v>0.98599517807554404</c:v>
                </c:pt>
                <c:pt idx="76616">
                  <c:v>0.98602287487170004</c:v>
                </c:pt>
                <c:pt idx="76617">
                  <c:v>0.98602894254599005</c:v>
                </c:pt>
                <c:pt idx="76618">
                  <c:v>0.98591875200774204</c:v>
                </c:pt>
                <c:pt idx="76619">
                  <c:v>0.98592283628849298</c:v>
                </c:pt>
                <c:pt idx="76620">
                  <c:v>0.98589172545205905</c:v>
                </c:pt>
                <c:pt idx="76621">
                  <c:v>0.98598082943378096</c:v>
                </c:pt>
                <c:pt idx="76622">
                  <c:v>0.98598509040635796</c:v>
                </c:pt>
                <c:pt idx="76623">
                  <c:v>0.98607639498131205</c:v>
                </c:pt>
                <c:pt idx="76624">
                  <c:v>0.985989915030278</c:v>
                </c:pt>
                <c:pt idx="76625">
                  <c:v>0.98593292313075698</c:v>
                </c:pt>
                <c:pt idx="76626">
                  <c:v>0.98599127267238695</c:v>
                </c:pt>
                <c:pt idx="76627">
                  <c:v>0.98595652796395705</c:v>
                </c:pt>
                <c:pt idx="76628">
                  <c:v>0.98598391589467005</c:v>
                </c:pt>
                <c:pt idx="76629">
                  <c:v>0.98586152325503296</c:v>
                </c:pt>
                <c:pt idx="76630">
                  <c:v>0.985927880576421</c:v>
                </c:pt>
                <c:pt idx="76631">
                  <c:v>0.98592698207306395</c:v>
                </c:pt>
                <c:pt idx="76632">
                  <c:v>0.98603492756967503</c:v>
                </c:pt>
                <c:pt idx="76633">
                  <c:v>0.98588492739783196</c:v>
                </c:pt>
                <c:pt idx="76634">
                  <c:v>0.98592666666504103</c:v>
                </c:pt>
                <c:pt idx="76635">
                  <c:v>0.98593985452419997</c:v>
                </c:pt>
                <c:pt idx="76636">
                  <c:v>0.98606925257686195</c:v>
                </c:pt>
                <c:pt idx="76637">
                  <c:v>0.98595165133009299</c:v>
                </c:pt>
                <c:pt idx="76638">
                  <c:v>0.986029778710236</c:v>
                </c:pt>
                <c:pt idx="76639">
                  <c:v>0.98608756936210995</c:v>
                </c:pt>
                <c:pt idx="76640">
                  <c:v>0.98591356295569799</c:v>
                </c:pt>
                <c:pt idx="76641">
                  <c:v>0.98603497534538298</c:v>
                </c:pt>
                <c:pt idx="76642">
                  <c:v>0.98589308860098401</c:v>
                </c:pt>
                <c:pt idx="76643">
                  <c:v>0.98597420328278895</c:v>
                </c:pt>
                <c:pt idx="76644">
                  <c:v>0.985959178838135</c:v>
                </c:pt>
                <c:pt idx="76645">
                  <c:v>0.98608486107552595</c:v>
                </c:pt>
                <c:pt idx="76646">
                  <c:v>0.98592160902203396</c:v>
                </c:pt>
                <c:pt idx="76647">
                  <c:v>0.98605138189497599</c:v>
                </c:pt>
                <c:pt idx="76648">
                  <c:v>0.985936145119233</c:v>
                </c:pt>
                <c:pt idx="76649">
                  <c:v>0.98614289669425803</c:v>
                </c:pt>
                <c:pt idx="76650">
                  <c:v>0.985898545482224</c:v>
                </c:pt>
                <c:pt idx="76651">
                  <c:v>0.98585974443669</c:v>
                </c:pt>
                <c:pt idx="76652">
                  <c:v>0.98588296642111795</c:v>
                </c:pt>
                <c:pt idx="76653">
                  <c:v>0.98595507915031799</c:v>
                </c:pt>
                <c:pt idx="76654">
                  <c:v>0.98592982789261796</c:v>
                </c:pt>
                <c:pt idx="76655">
                  <c:v>0.98592669296132895</c:v>
                </c:pt>
                <c:pt idx="76656">
                  <c:v>0.98592729427300896</c:v>
                </c:pt>
                <c:pt idx="76657">
                  <c:v>0.98599963305480798</c:v>
                </c:pt>
                <c:pt idx="76658">
                  <c:v>0.98599367754366796</c:v>
                </c:pt>
                <c:pt idx="76659">
                  <c:v>0.98605722412830199</c:v>
                </c:pt>
                <c:pt idx="76660">
                  <c:v>0.98599759633378703</c:v>
                </c:pt>
                <c:pt idx="76661">
                  <c:v>0.986018688760539</c:v>
                </c:pt>
                <c:pt idx="76662">
                  <c:v>0.98591707309862098</c:v>
                </c:pt>
                <c:pt idx="76663">
                  <c:v>0.98605594911091599</c:v>
                </c:pt>
                <c:pt idx="76664">
                  <c:v>0.98595933159132199</c:v>
                </c:pt>
                <c:pt idx="76665">
                  <c:v>0.98606875379366099</c:v>
                </c:pt>
                <c:pt idx="76666">
                  <c:v>0.98594835476721199</c:v>
                </c:pt>
                <c:pt idx="76667">
                  <c:v>0.985937716307836</c:v>
                </c:pt>
                <c:pt idx="76668">
                  <c:v>0.98597533321438502</c:v>
                </c:pt>
                <c:pt idx="76669">
                  <c:v>0.98594649166203696</c:v>
                </c:pt>
                <c:pt idx="76670">
                  <c:v>0.98609671529119303</c:v>
                </c:pt>
                <c:pt idx="76671">
                  <c:v>0.98578889094473199</c:v>
                </c:pt>
                <c:pt idx="76672">
                  <c:v>0.98601061157453795</c:v>
                </c:pt>
                <c:pt idx="76673">
                  <c:v>0.98585618367091898</c:v>
                </c:pt>
                <c:pt idx="76674">
                  <c:v>0.98599867740190195</c:v>
                </c:pt>
                <c:pt idx="76675">
                  <c:v>0.98595195181773798</c:v>
                </c:pt>
                <c:pt idx="76676">
                  <c:v>0.98600190009912103</c:v>
                </c:pt>
                <c:pt idx="76677">
                  <c:v>0.98606469486729598</c:v>
                </c:pt>
                <c:pt idx="76678">
                  <c:v>0.98590158439356201</c:v>
                </c:pt>
                <c:pt idx="76679">
                  <c:v>0.98589627033507699</c:v>
                </c:pt>
                <c:pt idx="76680">
                  <c:v>0.98594959415709504</c:v>
                </c:pt>
                <c:pt idx="76681">
                  <c:v>0.98598269777992198</c:v>
                </c:pt>
                <c:pt idx="76682">
                  <c:v>0.98595289176067102</c:v>
                </c:pt>
                <c:pt idx="76683">
                  <c:v>0.98600796677842695</c:v>
                </c:pt>
                <c:pt idx="76684">
                  <c:v>0.98589443663607501</c:v>
                </c:pt>
                <c:pt idx="76685">
                  <c:v>0.98600572406257203</c:v>
                </c:pt>
                <c:pt idx="76686">
                  <c:v>0.98594638783851296</c:v>
                </c:pt>
                <c:pt idx="76687">
                  <c:v>0.98589487171502399</c:v>
                </c:pt>
                <c:pt idx="76688">
                  <c:v>0.98597604137519101</c:v>
                </c:pt>
                <c:pt idx="76689">
                  <c:v>0.98608432157738302</c:v>
                </c:pt>
                <c:pt idx="76690">
                  <c:v>0.98596316193630096</c:v>
                </c:pt>
                <c:pt idx="76691">
                  <c:v>0.98589552332803099</c:v>
                </c:pt>
                <c:pt idx="76692">
                  <c:v>0.98592386072092197</c:v>
                </c:pt>
                <c:pt idx="76693">
                  <c:v>0.98595879688876498</c:v>
                </c:pt>
                <c:pt idx="76694">
                  <c:v>0.98600392773474199</c:v>
                </c:pt>
                <c:pt idx="76695">
                  <c:v>0.98597752054630095</c:v>
                </c:pt>
                <c:pt idx="76696">
                  <c:v>0.98598340640631399</c:v>
                </c:pt>
                <c:pt idx="76697">
                  <c:v>0.98587515057411002</c:v>
                </c:pt>
                <c:pt idx="76698">
                  <c:v>0.98603540395369704</c:v>
                </c:pt>
                <c:pt idx="76699">
                  <c:v>0.98603478346399698</c:v>
                </c:pt>
                <c:pt idx="76700">
                  <c:v>0.98601432798301103</c:v>
                </c:pt>
                <c:pt idx="76701">
                  <c:v>0.98591466159365104</c:v>
                </c:pt>
                <c:pt idx="76702">
                  <c:v>0.986014446320853</c:v>
                </c:pt>
                <c:pt idx="76703">
                  <c:v>0.98591773185556397</c:v>
                </c:pt>
                <c:pt idx="76704">
                  <c:v>0.98612802224007101</c:v>
                </c:pt>
                <c:pt idx="76705">
                  <c:v>0.985980989651978</c:v>
                </c:pt>
                <c:pt idx="76706">
                  <c:v>0.98602054171862297</c:v>
                </c:pt>
                <c:pt idx="76707">
                  <c:v>0.98598900725914096</c:v>
                </c:pt>
                <c:pt idx="76708">
                  <c:v>0.98592061503658701</c:v>
                </c:pt>
                <c:pt idx="76709">
                  <c:v>0.98600874257981197</c:v>
                </c:pt>
                <c:pt idx="76710">
                  <c:v>0.98595250814447299</c:v>
                </c:pt>
                <c:pt idx="76711">
                  <c:v>0.98594839967676395</c:v>
                </c:pt>
                <c:pt idx="76712">
                  <c:v>0.98579787224831705</c:v>
                </c:pt>
                <c:pt idx="76713">
                  <c:v>0.98599668965910103</c:v>
                </c:pt>
                <c:pt idx="76714">
                  <c:v>0.98591390296883596</c:v>
                </c:pt>
                <c:pt idx="76715">
                  <c:v>0.98595662479298596</c:v>
                </c:pt>
                <c:pt idx="76716">
                  <c:v>0.986031311275824</c:v>
                </c:pt>
                <c:pt idx="76717">
                  <c:v>0.986072336663388</c:v>
                </c:pt>
                <c:pt idx="76718">
                  <c:v>0.98595343624561005</c:v>
                </c:pt>
                <c:pt idx="76719">
                  <c:v>0.98594718748863297</c:v>
                </c:pt>
                <c:pt idx="76720">
                  <c:v>0.98598443919611201</c:v>
                </c:pt>
                <c:pt idx="76721">
                  <c:v>0.98594860683545305</c:v>
                </c:pt>
                <c:pt idx="76722">
                  <c:v>0.98591420368120297</c:v>
                </c:pt>
                <c:pt idx="76723">
                  <c:v>0.98597756683562099</c:v>
                </c:pt>
                <c:pt idx="76724">
                  <c:v>0.98601105266369504</c:v>
                </c:pt>
                <c:pt idx="76725">
                  <c:v>0.98593731265002205</c:v>
                </c:pt>
                <c:pt idx="76726">
                  <c:v>0.98601648915374096</c:v>
                </c:pt>
                <c:pt idx="76727">
                  <c:v>0.98590727870473605</c:v>
                </c:pt>
                <c:pt idx="76728">
                  <c:v>0.98611040926625104</c:v>
                </c:pt>
                <c:pt idx="76729">
                  <c:v>0.98592494351937998</c:v>
                </c:pt>
                <c:pt idx="76730">
                  <c:v>0.98593273996244701</c:v>
                </c:pt>
                <c:pt idx="76731">
                  <c:v>0.986013105162312</c:v>
                </c:pt>
                <c:pt idx="76732">
                  <c:v>0.98591110271211502</c:v>
                </c:pt>
                <c:pt idx="76733">
                  <c:v>0.98598689182721799</c:v>
                </c:pt>
                <c:pt idx="76734">
                  <c:v>0.98598868215456903</c:v>
                </c:pt>
                <c:pt idx="76735">
                  <c:v>0.98599956879244699</c:v>
                </c:pt>
                <c:pt idx="76736">
                  <c:v>0.98596128734551503</c:v>
                </c:pt>
                <c:pt idx="76737">
                  <c:v>0.98601773244635005</c:v>
                </c:pt>
                <c:pt idx="76738">
                  <c:v>0.98600892897679904</c:v>
                </c:pt>
                <c:pt idx="76739">
                  <c:v>0.98594598385264598</c:v>
                </c:pt>
                <c:pt idx="76740">
                  <c:v>0.98599150596386498</c:v>
                </c:pt>
                <c:pt idx="76741">
                  <c:v>0.98589339482282501</c:v>
                </c:pt>
                <c:pt idx="76742">
                  <c:v>0.98603828790840897</c:v>
                </c:pt>
                <c:pt idx="76743">
                  <c:v>0.98601950041652897</c:v>
                </c:pt>
                <c:pt idx="76744">
                  <c:v>0.98602356777834999</c:v>
                </c:pt>
                <c:pt idx="76745">
                  <c:v>0.98594548808610805</c:v>
                </c:pt>
                <c:pt idx="76746">
                  <c:v>0.98590654387189602</c:v>
                </c:pt>
                <c:pt idx="76747">
                  <c:v>0.98598430807708404</c:v>
                </c:pt>
                <c:pt idx="76748">
                  <c:v>0.98593987257730997</c:v>
                </c:pt>
                <c:pt idx="76749">
                  <c:v>0.98593666312303796</c:v>
                </c:pt>
                <c:pt idx="76750">
                  <c:v>0.985826887676996</c:v>
                </c:pt>
                <c:pt idx="76751">
                  <c:v>0.98600645978005597</c:v>
                </c:pt>
                <c:pt idx="76752">
                  <c:v>0.98605885891054901</c:v>
                </c:pt>
                <c:pt idx="76753">
                  <c:v>0.98597406829059198</c:v>
                </c:pt>
                <c:pt idx="76754">
                  <c:v>0.98584681781030303</c:v>
                </c:pt>
                <c:pt idx="76755">
                  <c:v>0.98590771077497796</c:v>
                </c:pt>
                <c:pt idx="76756">
                  <c:v>0.98594370604619397</c:v>
                </c:pt>
                <c:pt idx="76757">
                  <c:v>0.98593340513830197</c:v>
                </c:pt>
                <c:pt idx="76758">
                  <c:v>0.98601273255005095</c:v>
                </c:pt>
                <c:pt idx="76759">
                  <c:v>0.98596529496279195</c:v>
                </c:pt>
                <c:pt idx="76760">
                  <c:v>0.98615156382115399</c:v>
                </c:pt>
                <c:pt idx="76761">
                  <c:v>0.98593893440957803</c:v>
                </c:pt>
                <c:pt idx="76762">
                  <c:v>0.98599878984696498</c:v>
                </c:pt>
                <c:pt idx="76763">
                  <c:v>0.98596313150248405</c:v>
                </c:pt>
                <c:pt idx="76764">
                  <c:v>0.98605637728464002</c:v>
                </c:pt>
                <c:pt idx="76765">
                  <c:v>0.98600880119599099</c:v>
                </c:pt>
                <c:pt idx="76766">
                  <c:v>0.98594910984186501</c:v>
                </c:pt>
                <c:pt idx="76767">
                  <c:v>0.98591555297433897</c:v>
                </c:pt>
                <c:pt idx="76768">
                  <c:v>0.98602328493532698</c:v>
                </c:pt>
                <c:pt idx="76769">
                  <c:v>0.98586106206040602</c:v>
                </c:pt>
                <c:pt idx="76770">
                  <c:v>0.98596825091609497</c:v>
                </c:pt>
                <c:pt idx="76771">
                  <c:v>0.98609677997558898</c:v>
                </c:pt>
                <c:pt idx="76772">
                  <c:v>0.98593975087526298</c:v>
                </c:pt>
                <c:pt idx="76773">
                  <c:v>0.98600077513369599</c:v>
                </c:pt>
                <c:pt idx="76774">
                  <c:v>0.98594996652658695</c:v>
                </c:pt>
                <c:pt idx="76775">
                  <c:v>0.985897233782973</c:v>
                </c:pt>
                <c:pt idx="76776">
                  <c:v>0.98598938186024598</c:v>
                </c:pt>
                <c:pt idx="76777">
                  <c:v>0.98604749385705404</c:v>
                </c:pt>
                <c:pt idx="76778">
                  <c:v>0.98602458351611899</c:v>
                </c:pt>
                <c:pt idx="76779">
                  <c:v>0.98594276974774697</c:v>
                </c:pt>
                <c:pt idx="76780">
                  <c:v>0.98602366630621296</c:v>
                </c:pt>
                <c:pt idx="76781">
                  <c:v>0.98597604899111702</c:v>
                </c:pt>
                <c:pt idx="76782">
                  <c:v>0.986015401320396</c:v>
                </c:pt>
                <c:pt idx="76783">
                  <c:v>0.98598256047505495</c:v>
                </c:pt>
                <c:pt idx="76784">
                  <c:v>0.98599568206950094</c:v>
                </c:pt>
                <c:pt idx="76785">
                  <c:v>0.98589253508908503</c:v>
                </c:pt>
                <c:pt idx="76786">
                  <c:v>0.98585010834106701</c:v>
                </c:pt>
                <c:pt idx="76787">
                  <c:v>0.98592947314449297</c:v>
                </c:pt>
                <c:pt idx="76788">
                  <c:v>0.985910880780965</c:v>
                </c:pt>
                <c:pt idx="76789">
                  <c:v>0.98596991766867603</c:v>
                </c:pt>
                <c:pt idx="76790">
                  <c:v>0.98592893561799999</c:v>
                </c:pt>
                <c:pt idx="76791">
                  <c:v>0.98593986434390801</c:v>
                </c:pt>
                <c:pt idx="76792">
                  <c:v>0.98595464577714198</c:v>
                </c:pt>
                <c:pt idx="76793">
                  <c:v>0.98593980904046696</c:v>
                </c:pt>
                <c:pt idx="76794">
                  <c:v>0.98582242987910496</c:v>
                </c:pt>
                <c:pt idx="76795">
                  <c:v>0.985945511705144</c:v>
                </c:pt>
                <c:pt idx="76796">
                  <c:v>0.98596199937783302</c:v>
                </c:pt>
                <c:pt idx="76797">
                  <c:v>0.98591813689385999</c:v>
                </c:pt>
                <c:pt idx="76798">
                  <c:v>0.98599085724620805</c:v>
                </c:pt>
                <c:pt idx="76799">
                  <c:v>0.985946827474109</c:v>
                </c:pt>
                <c:pt idx="76800">
                  <c:v>0.98597348067793</c:v>
                </c:pt>
                <c:pt idx="76801">
                  <c:v>0.98602259759465705</c:v>
                </c:pt>
                <c:pt idx="76802">
                  <c:v>0.98597863887940496</c:v>
                </c:pt>
                <c:pt idx="76803">
                  <c:v>0.98597316075268004</c:v>
                </c:pt>
                <c:pt idx="76804">
                  <c:v>0.98598661206946203</c:v>
                </c:pt>
                <c:pt idx="76805">
                  <c:v>0.98594083211196004</c:v>
                </c:pt>
                <c:pt idx="76806">
                  <c:v>0.98597068043440605</c:v>
                </c:pt>
                <c:pt idx="76807">
                  <c:v>0.98586460342172799</c:v>
                </c:pt>
                <c:pt idx="76808">
                  <c:v>0.98592767157141803</c:v>
                </c:pt>
                <c:pt idx="76809">
                  <c:v>0.98595654555548895</c:v>
                </c:pt>
                <c:pt idx="76810">
                  <c:v>0.985940291573427</c:v>
                </c:pt>
                <c:pt idx="76811">
                  <c:v>0.98591329211206202</c:v>
                </c:pt>
                <c:pt idx="76812">
                  <c:v>0.985986859278563</c:v>
                </c:pt>
                <c:pt idx="76813">
                  <c:v>0.985949732382563</c:v>
                </c:pt>
                <c:pt idx="76814">
                  <c:v>0.98599504862348397</c:v>
                </c:pt>
                <c:pt idx="76815">
                  <c:v>0.98584313216055397</c:v>
                </c:pt>
                <c:pt idx="76816">
                  <c:v>0.98589883200761697</c:v>
                </c:pt>
                <c:pt idx="76817">
                  <c:v>0.98592941134590595</c:v>
                </c:pt>
                <c:pt idx="76818">
                  <c:v>0.98589529297163403</c:v>
                </c:pt>
                <c:pt idx="76819">
                  <c:v>0.98602493122774404</c:v>
                </c:pt>
                <c:pt idx="76820">
                  <c:v>0.98605254847777302</c:v>
                </c:pt>
                <c:pt idx="76821">
                  <c:v>0.98605275960136396</c:v>
                </c:pt>
                <c:pt idx="76822">
                  <c:v>0.98598200697487604</c:v>
                </c:pt>
                <c:pt idx="76823">
                  <c:v>0.98601941745436394</c:v>
                </c:pt>
                <c:pt idx="76824">
                  <c:v>0.98589621088786095</c:v>
                </c:pt>
                <c:pt idx="76825">
                  <c:v>0.98589975833842003</c:v>
                </c:pt>
                <c:pt idx="76826">
                  <c:v>0.98595265993479797</c:v>
                </c:pt>
                <c:pt idx="76827">
                  <c:v>0.98597507992455402</c:v>
                </c:pt>
                <c:pt idx="76828">
                  <c:v>0.98600070360297798</c:v>
                </c:pt>
                <c:pt idx="76829">
                  <c:v>0.98600528744231397</c:v>
                </c:pt>
                <c:pt idx="76830">
                  <c:v>0.98584684790136201</c:v>
                </c:pt>
                <c:pt idx="76831">
                  <c:v>0.98593701372738096</c:v>
                </c:pt>
                <c:pt idx="76832">
                  <c:v>0.98593311857462695</c:v>
                </c:pt>
                <c:pt idx="76833">
                  <c:v>0.98596469383568097</c:v>
                </c:pt>
                <c:pt idx="76834">
                  <c:v>0.98609856024784803</c:v>
                </c:pt>
                <c:pt idx="76835">
                  <c:v>0.98607514847667399</c:v>
                </c:pt>
                <c:pt idx="76836">
                  <c:v>0.98586924204511395</c:v>
                </c:pt>
                <c:pt idx="76837">
                  <c:v>0.98593234844008804</c:v>
                </c:pt>
                <c:pt idx="76838">
                  <c:v>0.98597063655374495</c:v>
                </c:pt>
                <c:pt idx="76839">
                  <c:v>0.98598272711175095</c:v>
                </c:pt>
                <c:pt idx="76840">
                  <c:v>0.98593068529747996</c:v>
                </c:pt>
                <c:pt idx="76841">
                  <c:v>0.98598750874678598</c:v>
                </c:pt>
                <c:pt idx="76842">
                  <c:v>0.98607410782032501</c:v>
                </c:pt>
                <c:pt idx="76843">
                  <c:v>0.98590837480766502</c:v>
                </c:pt>
                <c:pt idx="76844">
                  <c:v>0.98596028421301496</c:v>
                </c:pt>
                <c:pt idx="76845">
                  <c:v>0.98599534727084404</c:v>
                </c:pt>
                <c:pt idx="76846">
                  <c:v>0.98602421617215197</c:v>
                </c:pt>
                <c:pt idx="76847">
                  <c:v>0.98593705136685095</c:v>
                </c:pt>
                <c:pt idx="76848">
                  <c:v>0.98595170353161898</c:v>
                </c:pt>
                <c:pt idx="76849">
                  <c:v>0.98585718266344902</c:v>
                </c:pt>
                <c:pt idx="76850">
                  <c:v>0.98603036383341502</c:v>
                </c:pt>
                <c:pt idx="76851">
                  <c:v>0.98595889285308302</c:v>
                </c:pt>
                <c:pt idx="76852">
                  <c:v>0.98600344683932395</c:v>
                </c:pt>
                <c:pt idx="76853">
                  <c:v>0.98608285711277599</c:v>
                </c:pt>
                <c:pt idx="76854">
                  <c:v>0.98599296408428105</c:v>
                </c:pt>
                <c:pt idx="76855">
                  <c:v>0.98593753241865001</c:v>
                </c:pt>
                <c:pt idx="76856">
                  <c:v>0.98586073359806004</c:v>
                </c:pt>
                <c:pt idx="76857">
                  <c:v>0.98598799166996898</c:v>
                </c:pt>
                <c:pt idx="76858">
                  <c:v>0.98595988340014795</c:v>
                </c:pt>
                <c:pt idx="76859">
                  <c:v>0.98600741287165505</c:v>
                </c:pt>
                <c:pt idx="76860">
                  <c:v>0.98594062733931498</c:v>
                </c:pt>
                <c:pt idx="76861">
                  <c:v>0.98609127444464995</c:v>
                </c:pt>
                <c:pt idx="76862">
                  <c:v>0.98583981062166204</c:v>
                </c:pt>
                <c:pt idx="76863">
                  <c:v>0.98591600051712203</c:v>
                </c:pt>
                <c:pt idx="76864">
                  <c:v>0.98590485310272402</c:v>
                </c:pt>
                <c:pt idx="76865">
                  <c:v>0.98588792986284801</c:v>
                </c:pt>
                <c:pt idx="76866">
                  <c:v>0.98600079810806696</c:v>
                </c:pt>
                <c:pt idx="76867">
                  <c:v>0.98584323606183799</c:v>
                </c:pt>
                <c:pt idx="76868">
                  <c:v>0.986039048978397</c:v>
                </c:pt>
                <c:pt idx="76869">
                  <c:v>0.98596847262057496</c:v>
                </c:pt>
                <c:pt idx="76870">
                  <c:v>0.98610152541164398</c:v>
                </c:pt>
                <c:pt idx="76871">
                  <c:v>0.98607532617263705</c:v>
                </c:pt>
                <c:pt idx="76872">
                  <c:v>0.98603892376479896</c:v>
                </c:pt>
                <c:pt idx="76873">
                  <c:v>0.98600139182763202</c:v>
                </c:pt>
                <c:pt idx="76874">
                  <c:v>0.985932834136106</c:v>
                </c:pt>
                <c:pt idx="76875">
                  <c:v>0.98602045021339202</c:v>
                </c:pt>
                <c:pt idx="76876">
                  <c:v>0.986008871013071</c:v>
                </c:pt>
                <c:pt idx="76877">
                  <c:v>0.98602476008667495</c:v>
                </c:pt>
                <c:pt idx="76878">
                  <c:v>0.98588437260914996</c:v>
                </c:pt>
                <c:pt idx="76879">
                  <c:v>0.98599786576468895</c:v>
                </c:pt>
                <c:pt idx="76880">
                  <c:v>0.98595065870435095</c:v>
                </c:pt>
                <c:pt idx="76881">
                  <c:v>0.98614132224094198</c:v>
                </c:pt>
                <c:pt idx="76882">
                  <c:v>0.986001206226641</c:v>
                </c:pt>
                <c:pt idx="76883">
                  <c:v>0.98589868016638504</c:v>
                </c:pt>
                <c:pt idx="76884">
                  <c:v>0.98605124157158996</c:v>
                </c:pt>
                <c:pt idx="76885">
                  <c:v>0.98589679451227596</c:v>
                </c:pt>
                <c:pt idx="76886">
                  <c:v>0.98606934464874196</c:v>
                </c:pt>
                <c:pt idx="76887">
                  <c:v>0.98597133943513204</c:v>
                </c:pt>
                <c:pt idx="76888">
                  <c:v>0.98603281869623804</c:v>
                </c:pt>
                <c:pt idx="76889">
                  <c:v>0.98598793907622795</c:v>
                </c:pt>
                <c:pt idx="76890">
                  <c:v>0.98598891562679802</c:v>
                </c:pt>
                <c:pt idx="76891">
                  <c:v>0.98601308707635904</c:v>
                </c:pt>
                <c:pt idx="76892">
                  <c:v>0.98604145275336497</c:v>
                </c:pt>
                <c:pt idx="76893">
                  <c:v>0.98602614497934205</c:v>
                </c:pt>
                <c:pt idx="76894">
                  <c:v>0.98587748402573105</c:v>
                </c:pt>
                <c:pt idx="76895">
                  <c:v>0.98601220332031603</c:v>
                </c:pt>
                <c:pt idx="76896">
                  <c:v>0.985884414403017</c:v>
                </c:pt>
                <c:pt idx="76897">
                  <c:v>0.98600436711676998</c:v>
                </c:pt>
                <c:pt idx="76898">
                  <c:v>0.98590441395774098</c:v>
                </c:pt>
                <c:pt idx="76899">
                  <c:v>0.98599822548636096</c:v>
                </c:pt>
                <c:pt idx="76900">
                  <c:v>0.98599537330585796</c:v>
                </c:pt>
                <c:pt idx="76901">
                  <c:v>0.98601244252248199</c:v>
                </c:pt>
                <c:pt idx="76902">
                  <c:v>0.98606088159712002</c:v>
                </c:pt>
                <c:pt idx="76903">
                  <c:v>0.98591762628995805</c:v>
                </c:pt>
                <c:pt idx="76904">
                  <c:v>0.98594624326368796</c:v>
                </c:pt>
                <c:pt idx="76905">
                  <c:v>0.98594873065945998</c:v>
                </c:pt>
                <c:pt idx="76906">
                  <c:v>0.98607577888682096</c:v>
                </c:pt>
                <c:pt idx="76907">
                  <c:v>0.98587705078222099</c:v>
                </c:pt>
                <c:pt idx="76908">
                  <c:v>0.98599016180493604</c:v>
                </c:pt>
                <c:pt idx="76909">
                  <c:v>0.98594325433438101</c:v>
                </c:pt>
                <c:pt idx="76910">
                  <c:v>0.98605382199422997</c:v>
                </c:pt>
                <c:pt idx="76911">
                  <c:v>0.98591454839857495</c:v>
                </c:pt>
                <c:pt idx="76912">
                  <c:v>0.986012276782257</c:v>
                </c:pt>
                <c:pt idx="76913">
                  <c:v>0.98604310919069005</c:v>
                </c:pt>
                <c:pt idx="76914">
                  <c:v>0.986066444085825</c:v>
                </c:pt>
                <c:pt idx="76915">
                  <c:v>0.98590730264458204</c:v>
                </c:pt>
                <c:pt idx="76916">
                  <c:v>0.98583565589579503</c:v>
                </c:pt>
                <c:pt idx="76917">
                  <c:v>0.985994426564899</c:v>
                </c:pt>
                <c:pt idx="76918">
                  <c:v>0.98595504528530198</c:v>
                </c:pt>
                <c:pt idx="76919">
                  <c:v>0.98600435029445299</c:v>
                </c:pt>
                <c:pt idx="76920">
                  <c:v>0.98593926686154199</c:v>
                </c:pt>
                <c:pt idx="76921">
                  <c:v>0.98587998901986895</c:v>
                </c:pt>
                <c:pt idx="76922">
                  <c:v>0.98605139918468099</c:v>
                </c:pt>
                <c:pt idx="76923">
                  <c:v>0.98588173574134796</c:v>
                </c:pt>
                <c:pt idx="76924">
                  <c:v>0.985920275533408</c:v>
                </c:pt>
                <c:pt idx="76925">
                  <c:v>0.98595475290798595</c:v>
                </c:pt>
                <c:pt idx="76926">
                  <c:v>0.985966026722643</c:v>
                </c:pt>
                <c:pt idx="76927">
                  <c:v>0.98602560394188599</c:v>
                </c:pt>
                <c:pt idx="76928">
                  <c:v>0.98589514901351305</c:v>
                </c:pt>
                <c:pt idx="76929">
                  <c:v>0.985893564648198</c:v>
                </c:pt>
                <c:pt idx="76930">
                  <c:v>0.98589548636447299</c:v>
                </c:pt>
                <c:pt idx="76931">
                  <c:v>0.98598296641441596</c:v>
                </c:pt>
                <c:pt idx="76932">
                  <c:v>0.98603591286476999</c:v>
                </c:pt>
                <c:pt idx="76933">
                  <c:v>0.98584668203737102</c:v>
                </c:pt>
                <c:pt idx="76934">
                  <c:v>0.98596295028705006</c:v>
                </c:pt>
                <c:pt idx="76935">
                  <c:v>0.98592523729368198</c:v>
                </c:pt>
                <c:pt idx="76936">
                  <c:v>0.98603135975342404</c:v>
                </c:pt>
                <c:pt idx="76937">
                  <c:v>0.98599271712543302</c:v>
                </c:pt>
                <c:pt idx="76938">
                  <c:v>0.98589171915336704</c:v>
                </c:pt>
                <c:pt idx="76939">
                  <c:v>0.98608190900058801</c:v>
                </c:pt>
                <c:pt idx="76940">
                  <c:v>0.98600765695450798</c:v>
                </c:pt>
                <c:pt idx="76941">
                  <c:v>0.98591671662705205</c:v>
                </c:pt>
                <c:pt idx="76942">
                  <c:v>0.98600886610907301</c:v>
                </c:pt>
                <c:pt idx="76943">
                  <c:v>0.98604568824294303</c:v>
                </c:pt>
                <c:pt idx="76944">
                  <c:v>0.98599119697091597</c:v>
                </c:pt>
                <c:pt idx="76945">
                  <c:v>0.98593940702819205</c:v>
                </c:pt>
                <c:pt idx="76946">
                  <c:v>0.98596335180280703</c:v>
                </c:pt>
                <c:pt idx="76947">
                  <c:v>0.985958649159412</c:v>
                </c:pt>
                <c:pt idx="76948">
                  <c:v>0.98596346875111096</c:v>
                </c:pt>
                <c:pt idx="76949">
                  <c:v>0.98594847493079696</c:v>
                </c:pt>
                <c:pt idx="76950">
                  <c:v>0.98605610995145598</c:v>
                </c:pt>
                <c:pt idx="76951">
                  <c:v>0.985826502560332</c:v>
                </c:pt>
                <c:pt idx="76952">
                  <c:v>0.98606077533027103</c:v>
                </c:pt>
                <c:pt idx="76953">
                  <c:v>0.98595697117359904</c:v>
                </c:pt>
                <c:pt idx="76954">
                  <c:v>0.98601277945170096</c:v>
                </c:pt>
                <c:pt idx="76955">
                  <c:v>0.98604256884459396</c:v>
                </c:pt>
                <c:pt idx="76956">
                  <c:v>0.98597174107727203</c:v>
                </c:pt>
                <c:pt idx="76957">
                  <c:v>0.98592551122512595</c:v>
                </c:pt>
                <c:pt idx="76958">
                  <c:v>0.98588766990986598</c:v>
                </c:pt>
                <c:pt idx="76959">
                  <c:v>0.98600688909021905</c:v>
                </c:pt>
                <c:pt idx="76960">
                  <c:v>0.98599731118276301</c:v>
                </c:pt>
                <c:pt idx="76961">
                  <c:v>0.985920357184632</c:v>
                </c:pt>
                <c:pt idx="76962">
                  <c:v>0.98595396628149701</c:v>
                </c:pt>
                <c:pt idx="76963">
                  <c:v>0.98600038790342304</c:v>
                </c:pt>
                <c:pt idx="76964">
                  <c:v>0.98596639307665102</c:v>
                </c:pt>
                <c:pt idx="76965">
                  <c:v>0.98601782467994803</c:v>
                </c:pt>
                <c:pt idx="76966">
                  <c:v>0.98592060973013596</c:v>
                </c:pt>
                <c:pt idx="76967">
                  <c:v>0.98606197754510805</c:v>
                </c:pt>
                <c:pt idx="76968">
                  <c:v>0.98595415259990804</c:v>
                </c:pt>
                <c:pt idx="76969">
                  <c:v>0.98595256361492001</c:v>
                </c:pt>
                <c:pt idx="76970">
                  <c:v>0.98600056333206099</c:v>
                </c:pt>
                <c:pt idx="76971">
                  <c:v>0.98587501273121403</c:v>
                </c:pt>
                <c:pt idx="76972">
                  <c:v>0.98599620823213596</c:v>
                </c:pt>
                <c:pt idx="76973">
                  <c:v>0.98589029265586503</c:v>
                </c:pt>
                <c:pt idx="76974">
                  <c:v>0.98588532351816704</c:v>
                </c:pt>
                <c:pt idx="76975">
                  <c:v>0.98595966911925603</c:v>
                </c:pt>
                <c:pt idx="76976">
                  <c:v>0.98604453170405204</c:v>
                </c:pt>
                <c:pt idx="76977">
                  <c:v>0.98586319501335895</c:v>
                </c:pt>
                <c:pt idx="76978">
                  <c:v>0.98595644411503602</c:v>
                </c:pt>
                <c:pt idx="76979">
                  <c:v>0.98592513596264997</c:v>
                </c:pt>
                <c:pt idx="76980">
                  <c:v>0.98594587616510898</c:v>
                </c:pt>
                <c:pt idx="76981">
                  <c:v>0.98587910011228497</c:v>
                </c:pt>
                <c:pt idx="76982">
                  <c:v>0.98603479954444395</c:v>
                </c:pt>
                <c:pt idx="76983">
                  <c:v>0.98592762230535003</c:v>
                </c:pt>
                <c:pt idx="76984">
                  <c:v>0.98601384537013903</c:v>
                </c:pt>
                <c:pt idx="76985">
                  <c:v>0.98594647674091695</c:v>
                </c:pt>
                <c:pt idx="76986">
                  <c:v>0.98595232809111</c:v>
                </c:pt>
                <c:pt idx="76987">
                  <c:v>0.98593031771610395</c:v>
                </c:pt>
                <c:pt idx="76988">
                  <c:v>0.98598302517440395</c:v>
                </c:pt>
                <c:pt idx="76989">
                  <c:v>0.98605157389290699</c:v>
                </c:pt>
                <c:pt idx="76990">
                  <c:v>0.98605518121989</c:v>
                </c:pt>
                <c:pt idx="76991">
                  <c:v>0.98593706520702795</c:v>
                </c:pt>
                <c:pt idx="76992">
                  <c:v>0.98609706353187299</c:v>
                </c:pt>
                <c:pt idx="76993">
                  <c:v>0.98595345393765998</c:v>
                </c:pt>
                <c:pt idx="76994">
                  <c:v>0.98591803223211905</c:v>
                </c:pt>
                <c:pt idx="76995">
                  <c:v>0.98599065666546604</c:v>
                </c:pt>
                <c:pt idx="76996">
                  <c:v>0.98585452172869503</c:v>
                </c:pt>
                <c:pt idx="76997">
                  <c:v>0.98590037696650601</c:v>
                </c:pt>
                <c:pt idx="76998">
                  <c:v>0.98603737137255998</c:v>
                </c:pt>
                <c:pt idx="76999">
                  <c:v>0.98596217984841805</c:v>
                </c:pt>
                <c:pt idx="77000">
                  <c:v>0.98598777532480097</c:v>
                </c:pt>
                <c:pt idx="77001">
                  <c:v>0.98592679164660502</c:v>
                </c:pt>
                <c:pt idx="77002">
                  <c:v>0.98595919268466903</c:v>
                </c:pt>
                <c:pt idx="77003">
                  <c:v>0.98606491866656198</c:v>
                </c:pt>
                <c:pt idx="77004">
                  <c:v>0.98612995496240696</c:v>
                </c:pt>
                <c:pt idx="77005">
                  <c:v>0.98590152361551897</c:v>
                </c:pt>
                <c:pt idx="77006">
                  <c:v>0.986080653519669</c:v>
                </c:pt>
                <c:pt idx="77007">
                  <c:v>0.98598875470782499</c:v>
                </c:pt>
                <c:pt idx="77008">
                  <c:v>0.98592547353720394</c:v>
                </c:pt>
                <c:pt idx="77009">
                  <c:v>0.98596316578902998</c:v>
                </c:pt>
                <c:pt idx="77010">
                  <c:v>0.98593604917222299</c:v>
                </c:pt>
                <c:pt idx="77011">
                  <c:v>0.986110916282955</c:v>
                </c:pt>
                <c:pt idx="77012">
                  <c:v>0.98597803768513703</c:v>
                </c:pt>
                <c:pt idx="77013">
                  <c:v>0.98605065795165203</c:v>
                </c:pt>
                <c:pt idx="77014">
                  <c:v>0.98595787918669897</c:v>
                </c:pt>
                <c:pt idx="77015">
                  <c:v>0.98602637456062403</c:v>
                </c:pt>
                <c:pt idx="77016">
                  <c:v>0.98592619817766203</c:v>
                </c:pt>
                <c:pt idx="77017">
                  <c:v>0.98597162224354395</c:v>
                </c:pt>
                <c:pt idx="77018">
                  <c:v>0.98585475277821899</c:v>
                </c:pt>
                <c:pt idx="77019">
                  <c:v>0.98604027446930298</c:v>
                </c:pt>
                <c:pt idx="77020">
                  <c:v>0.98587551770950199</c:v>
                </c:pt>
                <c:pt idx="77021">
                  <c:v>0.98597364606545901</c:v>
                </c:pt>
                <c:pt idx="77022">
                  <c:v>0.98588729022760602</c:v>
                </c:pt>
                <c:pt idx="77023">
                  <c:v>0.98610856838893202</c:v>
                </c:pt>
                <c:pt idx="77024">
                  <c:v>0.98593241649502505</c:v>
                </c:pt>
                <c:pt idx="77025">
                  <c:v>0.986002671145493</c:v>
                </c:pt>
                <c:pt idx="77026">
                  <c:v>0.98596117935933103</c:v>
                </c:pt>
                <c:pt idx="77027">
                  <c:v>0.98591433340324797</c:v>
                </c:pt>
                <c:pt idx="77028">
                  <c:v>0.98593020178818702</c:v>
                </c:pt>
                <c:pt idx="77029">
                  <c:v>0.98593250152116096</c:v>
                </c:pt>
                <c:pt idx="77030">
                  <c:v>0.98606064117937098</c:v>
                </c:pt>
                <c:pt idx="77031">
                  <c:v>0.98600995965696303</c:v>
                </c:pt>
                <c:pt idx="77032">
                  <c:v>0.98600617403115198</c:v>
                </c:pt>
                <c:pt idx="77033">
                  <c:v>0.98591288089863305</c:v>
                </c:pt>
                <c:pt idx="77034">
                  <c:v>0.98588209316020003</c:v>
                </c:pt>
                <c:pt idx="77035">
                  <c:v>0.985913021196409</c:v>
                </c:pt>
                <c:pt idx="77036">
                  <c:v>0.98593059432967101</c:v>
                </c:pt>
                <c:pt idx="77037">
                  <c:v>0.98607795567456702</c:v>
                </c:pt>
                <c:pt idx="77038">
                  <c:v>0.98591043200270201</c:v>
                </c:pt>
                <c:pt idx="77039">
                  <c:v>0.98604862171500496</c:v>
                </c:pt>
                <c:pt idx="77040">
                  <c:v>0.98589245114122004</c:v>
                </c:pt>
                <c:pt idx="77041">
                  <c:v>0.98601268839466905</c:v>
                </c:pt>
                <c:pt idx="77042">
                  <c:v>0.98596324404534896</c:v>
                </c:pt>
                <c:pt idx="77043">
                  <c:v>0.98598504212899396</c:v>
                </c:pt>
                <c:pt idx="77044">
                  <c:v>0.98596255766483099</c:v>
                </c:pt>
                <c:pt idx="77045">
                  <c:v>0.98595660806032503</c:v>
                </c:pt>
                <c:pt idx="77046">
                  <c:v>0.98604875823113702</c:v>
                </c:pt>
                <c:pt idx="77047">
                  <c:v>0.98592256818601298</c:v>
                </c:pt>
                <c:pt idx="77048">
                  <c:v>0.98595178480376</c:v>
                </c:pt>
                <c:pt idx="77049">
                  <c:v>0.98594702117479005</c:v>
                </c:pt>
                <c:pt idx="77050">
                  <c:v>0.985886239104108</c:v>
                </c:pt>
                <c:pt idx="77051">
                  <c:v>0.98591478902365404</c:v>
                </c:pt>
                <c:pt idx="77052">
                  <c:v>0.985967614274739</c:v>
                </c:pt>
                <c:pt idx="77053">
                  <c:v>0.98599500981514199</c:v>
                </c:pt>
                <c:pt idx="77054">
                  <c:v>0.98595969344545697</c:v>
                </c:pt>
                <c:pt idx="77055">
                  <c:v>0.98597334163750405</c:v>
                </c:pt>
                <c:pt idx="77056">
                  <c:v>0.98605757479313905</c:v>
                </c:pt>
                <c:pt idx="77057">
                  <c:v>0.98588760579833801</c:v>
                </c:pt>
                <c:pt idx="77058">
                  <c:v>0.98589453731444998</c:v>
                </c:pt>
                <c:pt idx="77059">
                  <c:v>0.98594824189474695</c:v>
                </c:pt>
                <c:pt idx="77060">
                  <c:v>0.98606538003839805</c:v>
                </c:pt>
                <c:pt idx="77061">
                  <c:v>0.98593363295663305</c:v>
                </c:pt>
                <c:pt idx="77062">
                  <c:v>0.98601383752668903</c:v>
                </c:pt>
                <c:pt idx="77063">
                  <c:v>0.98592384417402301</c:v>
                </c:pt>
                <c:pt idx="77064">
                  <c:v>0.98609800973503203</c:v>
                </c:pt>
                <c:pt idx="77065">
                  <c:v>0.98593277060177897</c:v>
                </c:pt>
                <c:pt idx="77066">
                  <c:v>0.98596033643930703</c:v>
                </c:pt>
                <c:pt idx="77067">
                  <c:v>0.98595051075854301</c:v>
                </c:pt>
                <c:pt idx="77068">
                  <c:v>0.98590747303548998</c:v>
                </c:pt>
                <c:pt idx="77069">
                  <c:v>0.98606477483567101</c:v>
                </c:pt>
                <c:pt idx="77070">
                  <c:v>0.98597641334175701</c:v>
                </c:pt>
                <c:pt idx="77071">
                  <c:v>0.98608703632922301</c:v>
                </c:pt>
                <c:pt idx="77072">
                  <c:v>0.98595179029597202</c:v>
                </c:pt>
                <c:pt idx="77073">
                  <c:v>0.98608382766315605</c:v>
                </c:pt>
                <c:pt idx="77074">
                  <c:v>0.98595190713944503</c:v>
                </c:pt>
                <c:pt idx="77075">
                  <c:v>0.985911747159949</c:v>
                </c:pt>
                <c:pt idx="77076">
                  <c:v>0.98593022818672704</c:v>
                </c:pt>
                <c:pt idx="77077">
                  <c:v>0.98591314135771901</c:v>
                </c:pt>
                <c:pt idx="77078">
                  <c:v>0.98586756539690901</c:v>
                </c:pt>
                <c:pt idx="77079">
                  <c:v>0.98601025954146704</c:v>
                </c:pt>
                <c:pt idx="77080">
                  <c:v>0.98603110827329099</c:v>
                </c:pt>
                <c:pt idx="77081">
                  <c:v>0.98591055529553495</c:v>
                </c:pt>
                <c:pt idx="77082">
                  <c:v>0.98598233450814099</c:v>
                </c:pt>
                <c:pt idx="77083">
                  <c:v>0.98605858817149605</c:v>
                </c:pt>
                <c:pt idx="77084">
                  <c:v>0.98597292432115502</c:v>
                </c:pt>
                <c:pt idx="77085">
                  <c:v>0.98606935726923095</c:v>
                </c:pt>
                <c:pt idx="77086">
                  <c:v>0.98597195090479695</c:v>
                </c:pt>
                <c:pt idx="77087">
                  <c:v>0.98596282368565102</c:v>
                </c:pt>
                <c:pt idx="77088">
                  <c:v>0.98587344245558695</c:v>
                </c:pt>
                <c:pt idx="77089">
                  <c:v>0.98607351990430003</c:v>
                </c:pt>
                <c:pt idx="77090">
                  <c:v>0.98602694064758101</c:v>
                </c:pt>
                <c:pt idx="77091">
                  <c:v>0.98595448407242703</c:v>
                </c:pt>
                <c:pt idx="77092">
                  <c:v>0.98599040522369197</c:v>
                </c:pt>
                <c:pt idx="77093">
                  <c:v>0.98587700981576298</c:v>
                </c:pt>
                <c:pt idx="77094">
                  <c:v>0.98596850403422898</c:v>
                </c:pt>
                <c:pt idx="77095">
                  <c:v>0.98598081712352603</c:v>
                </c:pt>
                <c:pt idx="77096">
                  <c:v>0.98592368239853301</c:v>
                </c:pt>
                <c:pt idx="77097">
                  <c:v>0.98601149855919801</c:v>
                </c:pt>
                <c:pt idx="77098">
                  <c:v>0.98596494157099301</c:v>
                </c:pt>
                <c:pt idx="77099">
                  <c:v>0.98603049980999402</c:v>
                </c:pt>
                <c:pt idx="77100">
                  <c:v>0.98600698730479097</c:v>
                </c:pt>
                <c:pt idx="77101">
                  <c:v>0.98590157176854398</c:v>
                </c:pt>
                <c:pt idx="77102">
                  <c:v>0.985943694072275</c:v>
                </c:pt>
                <c:pt idx="77103">
                  <c:v>0.98589466574687001</c:v>
                </c:pt>
                <c:pt idx="77104">
                  <c:v>0.98593774046995897</c:v>
                </c:pt>
                <c:pt idx="77105">
                  <c:v>0.98600360371533902</c:v>
                </c:pt>
                <c:pt idx="77106">
                  <c:v>0.98593658819011698</c:v>
                </c:pt>
                <c:pt idx="77107">
                  <c:v>0.985971921663228</c:v>
                </c:pt>
                <c:pt idx="77108">
                  <c:v>0.98596027071791104</c:v>
                </c:pt>
                <c:pt idx="77109">
                  <c:v>0.98602003848497799</c:v>
                </c:pt>
                <c:pt idx="77110">
                  <c:v>0.98603850404887095</c:v>
                </c:pt>
                <c:pt idx="77111">
                  <c:v>0.98598351994403</c:v>
                </c:pt>
                <c:pt idx="77112">
                  <c:v>0.98607797557487298</c:v>
                </c:pt>
                <c:pt idx="77113">
                  <c:v>0.98607673245661998</c:v>
                </c:pt>
                <c:pt idx="77114">
                  <c:v>0.98605016270693202</c:v>
                </c:pt>
                <c:pt idx="77115">
                  <c:v>0.98599333404202305</c:v>
                </c:pt>
                <c:pt idx="77116">
                  <c:v>0.98593906362904304</c:v>
                </c:pt>
                <c:pt idx="77117">
                  <c:v>0.985917956131522</c:v>
                </c:pt>
                <c:pt idx="77118">
                  <c:v>0.98601420471169798</c:v>
                </c:pt>
                <c:pt idx="77119">
                  <c:v>0.98587006972023805</c:v>
                </c:pt>
                <c:pt idx="77120">
                  <c:v>0.98603857062675504</c:v>
                </c:pt>
                <c:pt idx="77121">
                  <c:v>0.98603809713940804</c:v>
                </c:pt>
                <c:pt idx="77122">
                  <c:v>0.98599053112687696</c:v>
                </c:pt>
                <c:pt idx="77123">
                  <c:v>0.98600088232893401</c:v>
                </c:pt>
                <c:pt idx="77124">
                  <c:v>0.98589815182594498</c:v>
                </c:pt>
                <c:pt idx="77125">
                  <c:v>0.98597350918457205</c:v>
                </c:pt>
                <c:pt idx="77126">
                  <c:v>0.98594701048192501</c:v>
                </c:pt>
                <c:pt idx="77127">
                  <c:v>0.98580608876482601</c:v>
                </c:pt>
                <c:pt idx="77128">
                  <c:v>0.98590799411431895</c:v>
                </c:pt>
                <c:pt idx="77129">
                  <c:v>0.98606292462567602</c:v>
                </c:pt>
                <c:pt idx="77130">
                  <c:v>0.98605026178869704</c:v>
                </c:pt>
                <c:pt idx="77131">
                  <c:v>0.98598751852884403</c:v>
                </c:pt>
                <c:pt idx="77132">
                  <c:v>0.985962049148153</c:v>
                </c:pt>
                <c:pt idx="77133">
                  <c:v>0.98601323461663204</c:v>
                </c:pt>
                <c:pt idx="77134">
                  <c:v>0.98590188355248098</c:v>
                </c:pt>
                <c:pt idx="77135">
                  <c:v>0.98603314927851804</c:v>
                </c:pt>
                <c:pt idx="77136">
                  <c:v>0.98596446583988095</c:v>
                </c:pt>
                <c:pt idx="77137">
                  <c:v>0.98599805769172599</c:v>
                </c:pt>
                <c:pt idx="77138">
                  <c:v>0.98601261134711704</c:v>
                </c:pt>
                <c:pt idx="77139">
                  <c:v>0.98596818006073905</c:v>
                </c:pt>
                <c:pt idx="77140">
                  <c:v>0.98604528106277201</c:v>
                </c:pt>
                <c:pt idx="77141">
                  <c:v>0.98586655110098798</c:v>
                </c:pt>
                <c:pt idx="77142">
                  <c:v>0.98612592861929205</c:v>
                </c:pt>
                <c:pt idx="77143">
                  <c:v>0.985945309108194</c:v>
                </c:pt>
                <c:pt idx="77144">
                  <c:v>0.98588298028298504</c:v>
                </c:pt>
                <c:pt idx="77145">
                  <c:v>0.98597041114045703</c:v>
                </c:pt>
                <c:pt idx="77146">
                  <c:v>0.98594540646097595</c:v>
                </c:pt>
                <c:pt idx="77147">
                  <c:v>0.98600759890691003</c:v>
                </c:pt>
                <c:pt idx="77148">
                  <c:v>0.98596914842004202</c:v>
                </c:pt>
                <c:pt idx="77149">
                  <c:v>0.98598421630483601</c:v>
                </c:pt>
                <c:pt idx="77150">
                  <c:v>0.98586918927469802</c:v>
                </c:pt>
                <c:pt idx="77151">
                  <c:v>0.98606724269303503</c:v>
                </c:pt>
                <c:pt idx="77152">
                  <c:v>0.98601971720408099</c:v>
                </c:pt>
                <c:pt idx="77153">
                  <c:v>0.986033260881927</c:v>
                </c:pt>
                <c:pt idx="77154">
                  <c:v>0.98589514572665504</c:v>
                </c:pt>
                <c:pt idx="77155">
                  <c:v>0.98591344928479996</c:v>
                </c:pt>
                <c:pt idx="77156">
                  <c:v>0.98592451368737299</c:v>
                </c:pt>
                <c:pt idx="77157">
                  <c:v>0.98592517069851904</c:v>
                </c:pt>
                <c:pt idx="77158">
                  <c:v>0.98595856554293504</c:v>
                </c:pt>
                <c:pt idx="77159">
                  <c:v>0.98594622650438102</c:v>
                </c:pt>
                <c:pt idx="77160">
                  <c:v>0.98589658342103403</c:v>
                </c:pt>
                <c:pt idx="77161">
                  <c:v>0.98598482336226201</c:v>
                </c:pt>
                <c:pt idx="77162">
                  <c:v>0.98590199009236201</c:v>
                </c:pt>
                <c:pt idx="77163">
                  <c:v>0.98589738186404396</c:v>
                </c:pt>
                <c:pt idx="77164">
                  <c:v>0.98600720099960704</c:v>
                </c:pt>
                <c:pt idx="77165">
                  <c:v>0.98595657203841702</c:v>
                </c:pt>
                <c:pt idx="77166">
                  <c:v>0.98604200632771699</c:v>
                </c:pt>
                <c:pt idx="77167">
                  <c:v>0.98599925442153102</c:v>
                </c:pt>
                <c:pt idx="77168">
                  <c:v>0.986085896808236</c:v>
                </c:pt>
                <c:pt idx="77169">
                  <c:v>0.98591167477390895</c:v>
                </c:pt>
                <c:pt idx="77170">
                  <c:v>0.98595360512789898</c:v>
                </c:pt>
                <c:pt idx="77171">
                  <c:v>0.98597533319456698</c:v>
                </c:pt>
                <c:pt idx="77172">
                  <c:v>0.98604026332567096</c:v>
                </c:pt>
                <c:pt idx="77173">
                  <c:v>0.98582213101091998</c:v>
                </c:pt>
                <c:pt idx="77174">
                  <c:v>0.98604157992754105</c:v>
                </c:pt>
                <c:pt idx="77175">
                  <c:v>0.98592453682114101</c:v>
                </c:pt>
                <c:pt idx="77176">
                  <c:v>0.98602436399798299</c:v>
                </c:pt>
                <c:pt idx="77177">
                  <c:v>0.98592325041465101</c:v>
                </c:pt>
                <c:pt idx="77178">
                  <c:v>0.985990323778135</c:v>
                </c:pt>
                <c:pt idx="77179">
                  <c:v>0.98606245999115705</c:v>
                </c:pt>
                <c:pt idx="77180">
                  <c:v>0.98592693124700903</c:v>
                </c:pt>
                <c:pt idx="77181">
                  <c:v>0.98599252908038804</c:v>
                </c:pt>
                <c:pt idx="77182">
                  <c:v>0.98594736047571296</c:v>
                </c:pt>
                <c:pt idx="77183">
                  <c:v>0.98589002383049196</c:v>
                </c:pt>
                <c:pt idx="77184">
                  <c:v>0.985893603280524</c:v>
                </c:pt>
                <c:pt idx="77185">
                  <c:v>0.98593475761526295</c:v>
                </c:pt>
                <c:pt idx="77186">
                  <c:v>0.98604184382671001</c:v>
                </c:pt>
                <c:pt idx="77187">
                  <c:v>0.98594480736269297</c:v>
                </c:pt>
                <c:pt idx="77188">
                  <c:v>0.98613552361530099</c:v>
                </c:pt>
                <c:pt idx="77189">
                  <c:v>0.98598705494560102</c:v>
                </c:pt>
                <c:pt idx="77190">
                  <c:v>0.98584184561802901</c:v>
                </c:pt>
                <c:pt idx="77191">
                  <c:v>0.98586339127299505</c:v>
                </c:pt>
                <c:pt idx="77192">
                  <c:v>0.98597771785197696</c:v>
                </c:pt>
                <c:pt idx="77193">
                  <c:v>0.98599139087611198</c:v>
                </c:pt>
                <c:pt idx="77194">
                  <c:v>0.98585145022637399</c:v>
                </c:pt>
                <c:pt idx="77195">
                  <c:v>0.98599944322328203</c:v>
                </c:pt>
                <c:pt idx="77196">
                  <c:v>0.98592825858330602</c:v>
                </c:pt>
                <c:pt idx="77197">
                  <c:v>0.98602182898478896</c:v>
                </c:pt>
                <c:pt idx="77198">
                  <c:v>0.98589687870656995</c:v>
                </c:pt>
                <c:pt idx="77199">
                  <c:v>0.98598323285973799</c:v>
                </c:pt>
                <c:pt idx="77200">
                  <c:v>0.98603475393316597</c:v>
                </c:pt>
                <c:pt idx="77201">
                  <c:v>0.98584697511510599</c:v>
                </c:pt>
                <c:pt idx="77202">
                  <c:v>0.98595980303881903</c:v>
                </c:pt>
                <c:pt idx="77203">
                  <c:v>0.98581661645914598</c:v>
                </c:pt>
                <c:pt idx="77204">
                  <c:v>0.98594443919448804</c:v>
                </c:pt>
                <c:pt idx="77205">
                  <c:v>0.98596569051114402</c:v>
                </c:pt>
                <c:pt idx="77206">
                  <c:v>0.98604677549144903</c:v>
                </c:pt>
                <c:pt idx="77207">
                  <c:v>0.98593789767946705</c:v>
                </c:pt>
                <c:pt idx="77208">
                  <c:v>0.98602520623121903</c:v>
                </c:pt>
                <c:pt idx="77209">
                  <c:v>0.98598317938154101</c:v>
                </c:pt>
                <c:pt idx="77210">
                  <c:v>0.98605874165838503</c:v>
                </c:pt>
                <c:pt idx="77211">
                  <c:v>0.986031150855327</c:v>
                </c:pt>
                <c:pt idx="77212">
                  <c:v>0.98594847942146702</c:v>
                </c:pt>
                <c:pt idx="77213">
                  <c:v>0.98597017359690597</c:v>
                </c:pt>
                <c:pt idx="77214">
                  <c:v>0.98586680878938504</c:v>
                </c:pt>
                <c:pt idx="77215">
                  <c:v>0.98587294886529697</c:v>
                </c:pt>
                <c:pt idx="77216">
                  <c:v>0.98592519671579504</c:v>
                </c:pt>
                <c:pt idx="77217">
                  <c:v>0.98596299501213203</c:v>
                </c:pt>
                <c:pt idx="77218">
                  <c:v>0.98581738812901198</c:v>
                </c:pt>
                <c:pt idx="77219">
                  <c:v>0.98598240328104603</c:v>
                </c:pt>
                <c:pt idx="77220">
                  <c:v>0.98590479152734201</c:v>
                </c:pt>
                <c:pt idx="77221">
                  <c:v>0.98610337048646901</c:v>
                </c:pt>
                <c:pt idx="77222">
                  <c:v>0.98593482459701898</c:v>
                </c:pt>
                <c:pt idx="77223">
                  <c:v>0.98599986320105704</c:v>
                </c:pt>
                <c:pt idx="77224">
                  <c:v>0.98592649844609903</c:v>
                </c:pt>
                <c:pt idx="77225">
                  <c:v>0.98587159099798205</c:v>
                </c:pt>
                <c:pt idx="77226">
                  <c:v>0.98595446174088497</c:v>
                </c:pt>
                <c:pt idx="77227">
                  <c:v>0.98590500848684803</c:v>
                </c:pt>
                <c:pt idx="77228">
                  <c:v>0.98599615122740303</c:v>
                </c:pt>
                <c:pt idx="77229">
                  <c:v>0.98588685649565699</c:v>
                </c:pt>
                <c:pt idx="77230">
                  <c:v>0.98597913831490303</c:v>
                </c:pt>
                <c:pt idx="77231">
                  <c:v>0.98585605348523198</c:v>
                </c:pt>
                <c:pt idx="77232">
                  <c:v>0.98598266958236003</c:v>
                </c:pt>
                <c:pt idx="77233">
                  <c:v>0.98597474944632701</c:v>
                </c:pt>
                <c:pt idx="77234">
                  <c:v>0.98603871366824303</c:v>
                </c:pt>
                <c:pt idx="77235">
                  <c:v>0.98585228272465497</c:v>
                </c:pt>
                <c:pt idx="77236">
                  <c:v>0.98595670700486904</c:v>
                </c:pt>
                <c:pt idx="77237">
                  <c:v>0.98579661798111995</c:v>
                </c:pt>
                <c:pt idx="77238">
                  <c:v>0.98600798624977504</c:v>
                </c:pt>
                <c:pt idx="77239">
                  <c:v>0.98605549716313501</c:v>
                </c:pt>
                <c:pt idx="77240">
                  <c:v>0.98601743385226803</c:v>
                </c:pt>
                <c:pt idx="77241">
                  <c:v>0.98592367640323697</c:v>
                </c:pt>
                <c:pt idx="77242">
                  <c:v>0.98598051256733599</c:v>
                </c:pt>
                <c:pt idx="77243">
                  <c:v>0.98599387608254097</c:v>
                </c:pt>
                <c:pt idx="77244">
                  <c:v>0.98603373255916604</c:v>
                </c:pt>
                <c:pt idx="77245">
                  <c:v>0.98590588175045502</c:v>
                </c:pt>
                <c:pt idx="77246">
                  <c:v>0.98592069500340895</c:v>
                </c:pt>
                <c:pt idx="77247">
                  <c:v>0.98593030649511704</c:v>
                </c:pt>
                <c:pt idx="77248">
                  <c:v>0.98602627735898196</c:v>
                </c:pt>
                <c:pt idx="77249">
                  <c:v>0.98588172617999303</c:v>
                </c:pt>
                <c:pt idx="77250">
                  <c:v>0.98598030119047797</c:v>
                </c:pt>
                <c:pt idx="77251">
                  <c:v>0.98581809655518005</c:v>
                </c:pt>
                <c:pt idx="77252">
                  <c:v>0.98602552756107098</c:v>
                </c:pt>
                <c:pt idx="77253">
                  <c:v>0.98600401128368098</c:v>
                </c:pt>
                <c:pt idx="77254">
                  <c:v>0.98605291099610204</c:v>
                </c:pt>
                <c:pt idx="77255">
                  <c:v>0.98596944423849497</c:v>
                </c:pt>
                <c:pt idx="77256">
                  <c:v>0.98604406823753898</c:v>
                </c:pt>
                <c:pt idx="77257">
                  <c:v>0.98593314423100997</c:v>
                </c:pt>
                <c:pt idx="77258">
                  <c:v>0.98596756363070304</c:v>
                </c:pt>
                <c:pt idx="77259">
                  <c:v>0.98596401365965303</c:v>
                </c:pt>
                <c:pt idx="77260">
                  <c:v>0.98603076468953699</c:v>
                </c:pt>
                <c:pt idx="77261">
                  <c:v>0.98601052097154795</c:v>
                </c:pt>
                <c:pt idx="77262">
                  <c:v>0.98613842282611697</c:v>
                </c:pt>
                <c:pt idx="77263">
                  <c:v>0.98599999133096805</c:v>
                </c:pt>
                <c:pt idx="77264">
                  <c:v>0.98601196286776704</c:v>
                </c:pt>
                <c:pt idx="77265">
                  <c:v>0.98603634816400998</c:v>
                </c:pt>
                <c:pt idx="77266">
                  <c:v>0.98605025756026199</c:v>
                </c:pt>
                <c:pt idx="77267">
                  <c:v>0.98599361224715198</c:v>
                </c:pt>
                <c:pt idx="77268">
                  <c:v>0.98601364872903197</c:v>
                </c:pt>
                <c:pt idx="77269">
                  <c:v>0.98597211438422505</c:v>
                </c:pt>
                <c:pt idx="77270">
                  <c:v>0.98594922406515995</c:v>
                </c:pt>
                <c:pt idx="77271">
                  <c:v>0.98600541288481403</c:v>
                </c:pt>
                <c:pt idx="77272">
                  <c:v>0.98602149449990095</c:v>
                </c:pt>
                <c:pt idx="77273">
                  <c:v>0.986020380137269</c:v>
                </c:pt>
                <c:pt idx="77274">
                  <c:v>0.98601764282995097</c:v>
                </c:pt>
                <c:pt idx="77275">
                  <c:v>0.985980464445533</c:v>
                </c:pt>
                <c:pt idx="77276">
                  <c:v>0.98596876704780301</c:v>
                </c:pt>
                <c:pt idx="77277">
                  <c:v>0.985894537982693</c:v>
                </c:pt>
                <c:pt idx="77278">
                  <c:v>0.986003198904705</c:v>
                </c:pt>
                <c:pt idx="77279">
                  <c:v>0.98591490581868502</c:v>
                </c:pt>
                <c:pt idx="77280">
                  <c:v>0.98592201100548404</c:v>
                </c:pt>
                <c:pt idx="77281">
                  <c:v>0.98614390624138204</c:v>
                </c:pt>
                <c:pt idx="77282">
                  <c:v>0.98593098759157205</c:v>
                </c:pt>
                <c:pt idx="77283">
                  <c:v>0.98604298474902496</c:v>
                </c:pt>
                <c:pt idx="77284">
                  <c:v>0.98599352506682603</c:v>
                </c:pt>
                <c:pt idx="77285">
                  <c:v>0.985939538795229</c:v>
                </c:pt>
                <c:pt idx="77286">
                  <c:v>0.98601331557742</c:v>
                </c:pt>
                <c:pt idx="77287">
                  <c:v>0.98595228142351299</c:v>
                </c:pt>
                <c:pt idx="77288">
                  <c:v>0.98594892433423698</c:v>
                </c:pt>
                <c:pt idx="77289">
                  <c:v>0.98591480747162596</c:v>
                </c:pt>
                <c:pt idx="77290">
                  <c:v>0.98592855813082203</c:v>
                </c:pt>
                <c:pt idx="77291">
                  <c:v>0.98590119806494703</c:v>
                </c:pt>
                <c:pt idx="77292">
                  <c:v>0.98599129322346002</c:v>
                </c:pt>
                <c:pt idx="77293">
                  <c:v>0.98589830497456199</c:v>
                </c:pt>
                <c:pt idx="77294">
                  <c:v>0.98601356672296503</c:v>
                </c:pt>
                <c:pt idx="77295">
                  <c:v>0.98583851680029899</c:v>
                </c:pt>
                <c:pt idx="77296">
                  <c:v>0.98598026698663699</c:v>
                </c:pt>
                <c:pt idx="77297">
                  <c:v>0.98586505778842604</c:v>
                </c:pt>
                <c:pt idx="77298">
                  <c:v>0.98604309559501602</c:v>
                </c:pt>
                <c:pt idx="77299">
                  <c:v>0.98587642185370095</c:v>
                </c:pt>
                <c:pt idx="77300">
                  <c:v>0.98606947063581696</c:v>
                </c:pt>
                <c:pt idx="77301">
                  <c:v>0.98591903898496702</c:v>
                </c:pt>
                <c:pt idx="77302">
                  <c:v>0.98597993331232703</c:v>
                </c:pt>
                <c:pt idx="77303">
                  <c:v>0.98602662366057203</c:v>
                </c:pt>
                <c:pt idx="77304">
                  <c:v>0.98590608266236002</c:v>
                </c:pt>
                <c:pt idx="77305">
                  <c:v>0.98605757139887895</c:v>
                </c:pt>
                <c:pt idx="77306">
                  <c:v>0.98591171978078496</c:v>
                </c:pt>
                <c:pt idx="77307">
                  <c:v>0.98611347202563404</c:v>
                </c:pt>
                <c:pt idx="77308">
                  <c:v>0.98585291883049098</c:v>
                </c:pt>
                <c:pt idx="77309">
                  <c:v>0.985920625300716</c:v>
                </c:pt>
                <c:pt idx="77310">
                  <c:v>0.985952373793753</c:v>
                </c:pt>
                <c:pt idx="77311">
                  <c:v>0.98598204279026502</c:v>
                </c:pt>
                <c:pt idx="77312">
                  <c:v>0.98601837676040305</c:v>
                </c:pt>
                <c:pt idx="77313">
                  <c:v>0.98597589895682503</c:v>
                </c:pt>
                <c:pt idx="77314">
                  <c:v>0.98600349787109898</c:v>
                </c:pt>
                <c:pt idx="77315">
                  <c:v>0.98602464457351202</c:v>
                </c:pt>
                <c:pt idx="77316">
                  <c:v>0.98597378799004898</c:v>
                </c:pt>
                <c:pt idx="77317">
                  <c:v>0.98604911185991395</c:v>
                </c:pt>
                <c:pt idx="77318">
                  <c:v>0.98601869281911703</c:v>
                </c:pt>
                <c:pt idx="77319">
                  <c:v>0.98592809486938104</c:v>
                </c:pt>
                <c:pt idx="77320">
                  <c:v>0.98588507726999397</c:v>
                </c:pt>
                <c:pt idx="77321">
                  <c:v>0.98591493546905995</c:v>
                </c:pt>
                <c:pt idx="77322">
                  <c:v>0.98594323756820801</c:v>
                </c:pt>
                <c:pt idx="77323">
                  <c:v>0.98597508489290198</c:v>
                </c:pt>
                <c:pt idx="77324">
                  <c:v>0.98595610038083703</c:v>
                </c:pt>
                <c:pt idx="77325">
                  <c:v>0.98595627716989998</c:v>
                </c:pt>
                <c:pt idx="77326">
                  <c:v>0.98608758773190197</c:v>
                </c:pt>
                <c:pt idx="77327">
                  <c:v>0.98599999014184703</c:v>
                </c:pt>
                <c:pt idx="77328">
                  <c:v>0.98598291455697396</c:v>
                </c:pt>
                <c:pt idx="77329">
                  <c:v>0.98585166661590895</c:v>
                </c:pt>
                <c:pt idx="77330">
                  <c:v>0.98612831127640099</c:v>
                </c:pt>
                <c:pt idx="77331">
                  <c:v>0.98594503641938802</c:v>
                </c:pt>
                <c:pt idx="77332">
                  <c:v>0.98595517485210404</c:v>
                </c:pt>
                <c:pt idx="77333">
                  <c:v>0.985875254520996</c:v>
                </c:pt>
                <c:pt idx="77334">
                  <c:v>0.985943247174912</c:v>
                </c:pt>
                <c:pt idx="77335">
                  <c:v>0.98587609851195401</c:v>
                </c:pt>
                <c:pt idx="77336">
                  <c:v>0.98593576273735795</c:v>
                </c:pt>
                <c:pt idx="77337">
                  <c:v>0.98596194052833197</c:v>
                </c:pt>
                <c:pt idx="77338">
                  <c:v>0.98603882277329102</c:v>
                </c:pt>
                <c:pt idx="77339">
                  <c:v>0.98601714948975305</c:v>
                </c:pt>
                <c:pt idx="77340">
                  <c:v>0.98598495621340998</c:v>
                </c:pt>
                <c:pt idx="77341">
                  <c:v>0.98593964231707198</c:v>
                </c:pt>
                <c:pt idx="77342">
                  <c:v>0.98606843971734004</c:v>
                </c:pt>
                <c:pt idx="77343">
                  <c:v>0.98585288074076804</c:v>
                </c:pt>
                <c:pt idx="77344">
                  <c:v>0.98610903433247499</c:v>
                </c:pt>
                <c:pt idx="77345">
                  <c:v>0.98606456200374404</c:v>
                </c:pt>
                <c:pt idx="77346">
                  <c:v>0.98599565683791801</c:v>
                </c:pt>
                <c:pt idx="77347">
                  <c:v>0.98596388858727202</c:v>
                </c:pt>
                <c:pt idx="77348">
                  <c:v>0.98584822256525995</c:v>
                </c:pt>
                <c:pt idx="77349">
                  <c:v>0.98609088213631002</c:v>
                </c:pt>
                <c:pt idx="77350">
                  <c:v>0.98586279681669997</c:v>
                </c:pt>
                <c:pt idx="77351">
                  <c:v>0.986041635714897</c:v>
                </c:pt>
                <c:pt idx="77352">
                  <c:v>0.98588767031722202</c:v>
                </c:pt>
                <c:pt idx="77353">
                  <c:v>0.98610161623663795</c:v>
                </c:pt>
                <c:pt idx="77354">
                  <c:v>0.98586935635787598</c:v>
                </c:pt>
                <c:pt idx="77355">
                  <c:v>0.98590379974378595</c:v>
                </c:pt>
                <c:pt idx="77356">
                  <c:v>0.98577963248165701</c:v>
                </c:pt>
                <c:pt idx="77357">
                  <c:v>0.98601499125737802</c:v>
                </c:pt>
                <c:pt idx="77358">
                  <c:v>0.98589493706119402</c:v>
                </c:pt>
                <c:pt idx="77359">
                  <c:v>0.98599002274601799</c:v>
                </c:pt>
                <c:pt idx="77360">
                  <c:v>0.98596107308268899</c:v>
                </c:pt>
                <c:pt idx="77361">
                  <c:v>0.98599504551751904</c:v>
                </c:pt>
                <c:pt idx="77362">
                  <c:v>0.98592582040019205</c:v>
                </c:pt>
                <c:pt idx="77363">
                  <c:v>0.985961631616042</c:v>
                </c:pt>
                <c:pt idx="77364">
                  <c:v>0.98591751887178902</c:v>
                </c:pt>
                <c:pt idx="77365">
                  <c:v>0.98587906589869201</c:v>
                </c:pt>
                <c:pt idx="77366">
                  <c:v>0.98603082716675094</c:v>
                </c:pt>
                <c:pt idx="77367">
                  <c:v>0.98597797241891805</c:v>
                </c:pt>
                <c:pt idx="77368">
                  <c:v>0.98605660587404897</c:v>
                </c:pt>
                <c:pt idx="77369">
                  <c:v>0.98593255968490601</c:v>
                </c:pt>
                <c:pt idx="77370">
                  <c:v>0.98595298900788397</c:v>
                </c:pt>
                <c:pt idx="77371">
                  <c:v>0.985934023270853</c:v>
                </c:pt>
                <c:pt idx="77372">
                  <c:v>0.98594926207050904</c:v>
                </c:pt>
                <c:pt idx="77373">
                  <c:v>0.98593088316908295</c:v>
                </c:pt>
                <c:pt idx="77374">
                  <c:v>0.98594091509659698</c:v>
                </c:pt>
                <c:pt idx="77375">
                  <c:v>0.98602766475842596</c:v>
                </c:pt>
                <c:pt idx="77376">
                  <c:v>0.985945073028205</c:v>
                </c:pt>
                <c:pt idx="77377">
                  <c:v>0.98593104720643099</c:v>
                </c:pt>
                <c:pt idx="77378">
                  <c:v>0.98601506171824904</c:v>
                </c:pt>
                <c:pt idx="77379">
                  <c:v>0.98589883546544899</c:v>
                </c:pt>
                <c:pt idx="77380">
                  <c:v>0.98609270703923502</c:v>
                </c:pt>
                <c:pt idx="77381">
                  <c:v>0.98589360817675598</c:v>
                </c:pt>
                <c:pt idx="77382">
                  <c:v>0.98602215698761997</c:v>
                </c:pt>
                <c:pt idx="77383">
                  <c:v>0.98594589681896405</c:v>
                </c:pt>
                <c:pt idx="77384">
                  <c:v>0.98609419438565404</c:v>
                </c:pt>
                <c:pt idx="77385">
                  <c:v>0.98593144559565404</c:v>
                </c:pt>
                <c:pt idx="77386">
                  <c:v>0.98608150180675902</c:v>
                </c:pt>
                <c:pt idx="77387">
                  <c:v>0.98595276361311501</c:v>
                </c:pt>
                <c:pt idx="77388">
                  <c:v>0.98599287535246505</c:v>
                </c:pt>
                <c:pt idx="77389">
                  <c:v>0.98584842236384296</c:v>
                </c:pt>
                <c:pt idx="77390">
                  <c:v>0.98607042614850304</c:v>
                </c:pt>
                <c:pt idx="77391">
                  <c:v>0.98582528410096704</c:v>
                </c:pt>
                <c:pt idx="77392">
                  <c:v>0.98606279023900001</c:v>
                </c:pt>
                <c:pt idx="77393">
                  <c:v>0.985945534837253</c:v>
                </c:pt>
                <c:pt idx="77394">
                  <c:v>0.98606845421498501</c:v>
                </c:pt>
                <c:pt idx="77395">
                  <c:v>0.98596183733159504</c:v>
                </c:pt>
                <c:pt idx="77396">
                  <c:v>0.98593782596081103</c:v>
                </c:pt>
                <c:pt idx="77397">
                  <c:v>0.98595394153996296</c:v>
                </c:pt>
                <c:pt idx="77398">
                  <c:v>0.98588393300067401</c:v>
                </c:pt>
                <c:pt idx="77399">
                  <c:v>0.98591446019380602</c:v>
                </c:pt>
                <c:pt idx="77400">
                  <c:v>0.98601614240653701</c:v>
                </c:pt>
                <c:pt idx="77401">
                  <c:v>0.98585854455927802</c:v>
                </c:pt>
                <c:pt idx="77402">
                  <c:v>0.98602808867916103</c:v>
                </c:pt>
                <c:pt idx="77403">
                  <c:v>0.98596391011485596</c:v>
                </c:pt>
                <c:pt idx="77404">
                  <c:v>0.98606547713954396</c:v>
                </c:pt>
                <c:pt idx="77405">
                  <c:v>0.98596416195216996</c:v>
                </c:pt>
                <c:pt idx="77406">
                  <c:v>0.98594482477789802</c:v>
                </c:pt>
                <c:pt idx="77407">
                  <c:v>0.98598093172601997</c:v>
                </c:pt>
                <c:pt idx="77408">
                  <c:v>0.98604450252054898</c:v>
                </c:pt>
                <c:pt idx="77409">
                  <c:v>0.98590899780754304</c:v>
                </c:pt>
                <c:pt idx="77410">
                  <c:v>0.98603476671374402</c:v>
                </c:pt>
                <c:pt idx="77411">
                  <c:v>0.98609185612789796</c:v>
                </c:pt>
                <c:pt idx="77412">
                  <c:v>0.98601709550950001</c:v>
                </c:pt>
                <c:pt idx="77413">
                  <c:v>0.98604550161592197</c:v>
                </c:pt>
                <c:pt idx="77414">
                  <c:v>0.98595381268640403</c:v>
                </c:pt>
                <c:pt idx="77415">
                  <c:v>0.98596588797033902</c:v>
                </c:pt>
                <c:pt idx="77416">
                  <c:v>0.98596131272590903</c:v>
                </c:pt>
                <c:pt idx="77417">
                  <c:v>0.98599651203889005</c:v>
                </c:pt>
                <c:pt idx="77418">
                  <c:v>0.98614252245427303</c:v>
                </c:pt>
                <c:pt idx="77419">
                  <c:v>0.98586052610569597</c:v>
                </c:pt>
                <c:pt idx="77420">
                  <c:v>0.98600125559653895</c:v>
                </c:pt>
                <c:pt idx="77421">
                  <c:v>0.98589664004921795</c:v>
                </c:pt>
                <c:pt idx="77422">
                  <c:v>0.98590945452034995</c:v>
                </c:pt>
                <c:pt idx="77423">
                  <c:v>0.98599383290333298</c:v>
                </c:pt>
                <c:pt idx="77424">
                  <c:v>0.98597675331636003</c:v>
                </c:pt>
                <c:pt idx="77425">
                  <c:v>0.98584327714506703</c:v>
                </c:pt>
                <c:pt idx="77426">
                  <c:v>0.986060740303071</c:v>
                </c:pt>
                <c:pt idx="77427">
                  <c:v>0.98602951593657795</c:v>
                </c:pt>
                <c:pt idx="77428">
                  <c:v>0.98600300815893904</c:v>
                </c:pt>
                <c:pt idx="77429">
                  <c:v>0.98589718642383894</c:v>
                </c:pt>
                <c:pt idx="77430">
                  <c:v>0.98595635167970497</c:v>
                </c:pt>
                <c:pt idx="77431">
                  <c:v>0.98591257217452</c:v>
                </c:pt>
                <c:pt idx="77432">
                  <c:v>0.98592603228331699</c:v>
                </c:pt>
                <c:pt idx="77433">
                  <c:v>0.98589066476837806</c:v>
                </c:pt>
                <c:pt idx="77434">
                  <c:v>0.98599441670626597</c:v>
                </c:pt>
                <c:pt idx="77435">
                  <c:v>0.98594118623342197</c:v>
                </c:pt>
                <c:pt idx="77436">
                  <c:v>0.98605817883472802</c:v>
                </c:pt>
                <c:pt idx="77437">
                  <c:v>0.985889268407525</c:v>
                </c:pt>
                <c:pt idx="77438">
                  <c:v>0.98593584288656499</c:v>
                </c:pt>
                <c:pt idx="77439">
                  <c:v>0.98602546526338797</c:v>
                </c:pt>
                <c:pt idx="77440">
                  <c:v>0.98592090096468199</c:v>
                </c:pt>
                <c:pt idx="77441">
                  <c:v>0.98601332910692796</c:v>
                </c:pt>
                <c:pt idx="77442">
                  <c:v>0.98594133096799197</c:v>
                </c:pt>
                <c:pt idx="77443">
                  <c:v>0.98602354619385302</c:v>
                </c:pt>
                <c:pt idx="77444">
                  <c:v>0.98589605151986603</c:v>
                </c:pt>
                <c:pt idx="77445">
                  <c:v>0.985851066409419</c:v>
                </c:pt>
                <c:pt idx="77446">
                  <c:v>0.98593878991169304</c:v>
                </c:pt>
                <c:pt idx="77447">
                  <c:v>0.98595913842166305</c:v>
                </c:pt>
                <c:pt idx="77448">
                  <c:v>0.98596847076420602</c:v>
                </c:pt>
                <c:pt idx="77449">
                  <c:v>0.98605281485102503</c:v>
                </c:pt>
                <c:pt idx="77450">
                  <c:v>0.98594563532734203</c:v>
                </c:pt>
                <c:pt idx="77451">
                  <c:v>0.98602173763608503</c:v>
                </c:pt>
                <c:pt idx="77452">
                  <c:v>0.98598613932432999</c:v>
                </c:pt>
                <c:pt idx="77453">
                  <c:v>0.98599139227217103</c:v>
                </c:pt>
                <c:pt idx="77454">
                  <c:v>0.986019643336144</c:v>
                </c:pt>
                <c:pt idx="77455">
                  <c:v>0.98593547494537204</c:v>
                </c:pt>
                <c:pt idx="77456">
                  <c:v>0.98597689684849099</c:v>
                </c:pt>
                <c:pt idx="77457">
                  <c:v>0.98598315593282804</c:v>
                </c:pt>
                <c:pt idx="77458">
                  <c:v>0.98598305496207805</c:v>
                </c:pt>
                <c:pt idx="77459">
                  <c:v>0.985857004693242</c:v>
                </c:pt>
                <c:pt idx="77460">
                  <c:v>0.98592100447180298</c:v>
                </c:pt>
                <c:pt idx="77461">
                  <c:v>0.98593258434901199</c:v>
                </c:pt>
                <c:pt idx="77462">
                  <c:v>0.98607284209057799</c:v>
                </c:pt>
                <c:pt idx="77463">
                  <c:v>0.98595688704878104</c:v>
                </c:pt>
                <c:pt idx="77464">
                  <c:v>0.98594386190613803</c:v>
                </c:pt>
                <c:pt idx="77465">
                  <c:v>0.98595070459063505</c:v>
                </c:pt>
                <c:pt idx="77466">
                  <c:v>0.98608169396783996</c:v>
                </c:pt>
                <c:pt idx="77467">
                  <c:v>0.98588846796185103</c:v>
                </c:pt>
                <c:pt idx="77468">
                  <c:v>0.98592408173041901</c:v>
                </c:pt>
                <c:pt idx="77469">
                  <c:v>0.98599069269018902</c:v>
                </c:pt>
                <c:pt idx="77470">
                  <c:v>0.98588645902846095</c:v>
                </c:pt>
                <c:pt idx="77471">
                  <c:v>0.98597424851526805</c:v>
                </c:pt>
                <c:pt idx="77472">
                  <c:v>0.98597283927088997</c:v>
                </c:pt>
                <c:pt idx="77473">
                  <c:v>0.98588391807053899</c:v>
                </c:pt>
                <c:pt idx="77474">
                  <c:v>0.98596966844449896</c:v>
                </c:pt>
                <c:pt idx="77475">
                  <c:v>0.98594979935645599</c:v>
                </c:pt>
                <c:pt idx="77476">
                  <c:v>0.98603133260935405</c:v>
                </c:pt>
                <c:pt idx="77477">
                  <c:v>0.98594532293872295</c:v>
                </c:pt>
                <c:pt idx="77478">
                  <c:v>0.98589391899907497</c:v>
                </c:pt>
                <c:pt idx="77479">
                  <c:v>0.98594488356531995</c:v>
                </c:pt>
                <c:pt idx="77480">
                  <c:v>0.98595274788630805</c:v>
                </c:pt>
                <c:pt idx="77481">
                  <c:v>0.98590542830580297</c:v>
                </c:pt>
                <c:pt idx="77482">
                  <c:v>0.98597280718346303</c:v>
                </c:pt>
                <c:pt idx="77483">
                  <c:v>0.98591437382506697</c:v>
                </c:pt>
                <c:pt idx="77484">
                  <c:v>0.98588192520820495</c:v>
                </c:pt>
                <c:pt idx="77485">
                  <c:v>0.98599106675494996</c:v>
                </c:pt>
                <c:pt idx="77486">
                  <c:v>0.98595127627952595</c:v>
                </c:pt>
                <c:pt idx="77487">
                  <c:v>0.98597731987471804</c:v>
                </c:pt>
                <c:pt idx="77488">
                  <c:v>0.986011597223303</c:v>
                </c:pt>
                <c:pt idx="77489">
                  <c:v>0.98607530755796502</c:v>
                </c:pt>
                <c:pt idx="77490">
                  <c:v>0.98604049602340005</c:v>
                </c:pt>
                <c:pt idx="77491">
                  <c:v>0.98595062702327196</c:v>
                </c:pt>
                <c:pt idx="77492">
                  <c:v>0.98597545781024898</c:v>
                </c:pt>
                <c:pt idx="77493">
                  <c:v>0.98594872474918704</c:v>
                </c:pt>
                <c:pt idx="77494">
                  <c:v>0.98591958073977504</c:v>
                </c:pt>
                <c:pt idx="77495">
                  <c:v>0.98581771773665205</c:v>
                </c:pt>
                <c:pt idx="77496">
                  <c:v>0.98601190191592603</c:v>
                </c:pt>
                <c:pt idx="77497">
                  <c:v>0.98596515356522796</c:v>
                </c:pt>
                <c:pt idx="77498">
                  <c:v>0.98596630605326396</c:v>
                </c:pt>
                <c:pt idx="77499">
                  <c:v>0.985974758221415</c:v>
                </c:pt>
                <c:pt idx="77500">
                  <c:v>0.98590305144258905</c:v>
                </c:pt>
                <c:pt idx="77501">
                  <c:v>0.98602219967076499</c:v>
                </c:pt>
                <c:pt idx="77502">
                  <c:v>0.98586509409313205</c:v>
                </c:pt>
                <c:pt idx="77503">
                  <c:v>0.98599347230841805</c:v>
                </c:pt>
                <c:pt idx="77504">
                  <c:v>0.98598166452198699</c:v>
                </c:pt>
                <c:pt idx="77505">
                  <c:v>0.98584181847599495</c:v>
                </c:pt>
                <c:pt idx="77506">
                  <c:v>0.98592943795740995</c:v>
                </c:pt>
                <c:pt idx="77507">
                  <c:v>0.98592051775410305</c:v>
                </c:pt>
                <c:pt idx="77508">
                  <c:v>0.985960866862714</c:v>
                </c:pt>
                <c:pt idx="77509">
                  <c:v>0.98601693027507198</c:v>
                </c:pt>
                <c:pt idx="77510">
                  <c:v>0.98590562752649202</c:v>
                </c:pt>
                <c:pt idx="77511">
                  <c:v>0.98598302928988801</c:v>
                </c:pt>
                <c:pt idx="77512">
                  <c:v>0.98603867714420002</c:v>
                </c:pt>
                <c:pt idx="77513">
                  <c:v>0.98599261406190397</c:v>
                </c:pt>
                <c:pt idx="77514">
                  <c:v>0.98604878039227195</c:v>
                </c:pt>
                <c:pt idx="77515">
                  <c:v>0.98602413533950195</c:v>
                </c:pt>
                <c:pt idx="77516">
                  <c:v>0.98603198772121703</c:v>
                </c:pt>
                <c:pt idx="77517">
                  <c:v>0.98594353660491896</c:v>
                </c:pt>
                <c:pt idx="77518">
                  <c:v>0.98599504833927099</c:v>
                </c:pt>
                <c:pt idx="77519">
                  <c:v>0.98589643777082403</c:v>
                </c:pt>
                <c:pt idx="77520">
                  <c:v>0.98601861245564004</c:v>
                </c:pt>
                <c:pt idx="77521">
                  <c:v>0.98595391427138601</c:v>
                </c:pt>
                <c:pt idx="77522">
                  <c:v>0.98594870258355605</c:v>
                </c:pt>
                <c:pt idx="77523">
                  <c:v>0.98601639183919798</c:v>
                </c:pt>
                <c:pt idx="77524">
                  <c:v>0.98596826648982305</c:v>
                </c:pt>
                <c:pt idx="77525">
                  <c:v>0.98597352990072695</c:v>
                </c:pt>
                <c:pt idx="77526">
                  <c:v>0.98596758334114099</c:v>
                </c:pt>
                <c:pt idx="77527">
                  <c:v>0.98590888264452103</c:v>
                </c:pt>
                <c:pt idx="77528">
                  <c:v>0.98610625105678396</c:v>
                </c:pt>
                <c:pt idx="77529">
                  <c:v>0.98607946955210601</c:v>
                </c:pt>
                <c:pt idx="77530">
                  <c:v>0.98589820213285795</c:v>
                </c:pt>
                <c:pt idx="77531">
                  <c:v>0.985976294214854</c:v>
                </c:pt>
                <c:pt idx="77532">
                  <c:v>0.98590173929456204</c:v>
                </c:pt>
                <c:pt idx="77533">
                  <c:v>0.986017717635989</c:v>
                </c:pt>
                <c:pt idx="77534">
                  <c:v>0.986047735973825</c:v>
                </c:pt>
                <c:pt idx="77535">
                  <c:v>0.98601659196090297</c:v>
                </c:pt>
                <c:pt idx="77536">
                  <c:v>0.98594943617819497</c:v>
                </c:pt>
                <c:pt idx="77537">
                  <c:v>0.98582051187084396</c:v>
                </c:pt>
                <c:pt idx="77538">
                  <c:v>0.98597823303451004</c:v>
                </c:pt>
                <c:pt idx="77539">
                  <c:v>0.98593347127939601</c:v>
                </c:pt>
                <c:pt idx="77540">
                  <c:v>0.98600933932411305</c:v>
                </c:pt>
                <c:pt idx="77541">
                  <c:v>0.98600179493344398</c:v>
                </c:pt>
                <c:pt idx="77542">
                  <c:v>0.98592056920759696</c:v>
                </c:pt>
                <c:pt idx="77543">
                  <c:v>0.98588205964547204</c:v>
                </c:pt>
                <c:pt idx="77544">
                  <c:v>0.98598485269935898</c:v>
                </c:pt>
                <c:pt idx="77545">
                  <c:v>0.985942110648795</c:v>
                </c:pt>
                <c:pt idx="77546">
                  <c:v>0.98592740443050098</c:v>
                </c:pt>
                <c:pt idx="77547">
                  <c:v>0.98596521709233498</c:v>
                </c:pt>
                <c:pt idx="77548">
                  <c:v>0.98579953474253101</c:v>
                </c:pt>
                <c:pt idx="77549">
                  <c:v>0.98591433222400904</c:v>
                </c:pt>
                <c:pt idx="77550">
                  <c:v>0.98604313972606294</c:v>
                </c:pt>
                <c:pt idx="77551">
                  <c:v>0.98593305725569702</c:v>
                </c:pt>
                <c:pt idx="77552">
                  <c:v>0.98610611729369002</c:v>
                </c:pt>
                <c:pt idx="77553">
                  <c:v>0.98587250259749803</c:v>
                </c:pt>
                <c:pt idx="77554">
                  <c:v>0.98597944343552801</c:v>
                </c:pt>
                <c:pt idx="77555">
                  <c:v>0.98596322431625305</c:v>
                </c:pt>
                <c:pt idx="77556">
                  <c:v>0.98596043590155902</c:v>
                </c:pt>
                <c:pt idx="77557">
                  <c:v>0.98589196942611801</c:v>
                </c:pt>
                <c:pt idx="77558">
                  <c:v>0.98605264378714297</c:v>
                </c:pt>
                <c:pt idx="77559">
                  <c:v>0.98600856282388505</c:v>
                </c:pt>
                <c:pt idx="77560">
                  <c:v>0.98595452852267296</c:v>
                </c:pt>
                <c:pt idx="77561">
                  <c:v>0.98599243051657204</c:v>
                </c:pt>
                <c:pt idx="77562">
                  <c:v>0.98599028162426605</c:v>
                </c:pt>
                <c:pt idx="77563">
                  <c:v>0.98612491317919104</c:v>
                </c:pt>
                <c:pt idx="77564">
                  <c:v>0.98594419855804305</c:v>
                </c:pt>
                <c:pt idx="77565">
                  <c:v>0.98593263400195197</c:v>
                </c:pt>
                <c:pt idx="77566">
                  <c:v>0.98588448992125799</c:v>
                </c:pt>
                <c:pt idx="77567">
                  <c:v>0.98602660349606097</c:v>
                </c:pt>
                <c:pt idx="77568">
                  <c:v>0.98589315971805103</c:v>
                </c:pt>
                <c:pt idx="77569">
                  <c:v>0.98606317433224699</c:v>
                </c:pt>
                <c:pt idx="77570">
                  <c:v>0.98596227537680803</c:v>
                </c:pt>
                <c:pt idx="77571">
                  <c:v>0.98605309790172302</c:v>
                </c:pt>
                <c:pt idx="77572">
                  <c:v>0.98599985657664502</c:v>
                </c:pt>
                <c:pt idx="77573">
                  <c:v>0.98590510639934303</c:v>
                </c:pt>
                <c:pt idx="77574">
                  <c:v>0.98589966193436196</c:v>
                </c:pt>
                <c:pt idx="77575">
                  <c:v>0.985968648730009</c:v>
                </c:pt>
                <c:pt idx="77576">
                  <c:v>0.986096294714494</c:v>
                </c:pt>
                <c:pt idx="77577">
                  <c:v>0.98605918072493104</c:v>
                </c:pt>
                <c:pt idx="77578">
                  <c:v>0.98594293540034805</c:v>
                </c:pt>
                <c:pt idx="77579">
                  <c:v>0.98603980315936302</c:v>
                </c:pt>
                <c:pt idx="77580">
                  <c:v>0.98592999634087897</c:v>
                </c:pt>
                <c:pt idx="77581">
                  <c:v>0.98598807802371102</c:v>
                </c:pt>
                <c:pt idx="77582">
                  <c:v>0.98592333438262303</c:v>
                </c:pt>
                <c:pt idx="77583">
                  <c:v>0.98601539514834302</c:v>
                </c:pt>
                <c:pt idx="77584">
                  <c:v>0.98583336356741902</c:v>
                </c:pt>
                <c:pt idx="77585">
                  <c:v>0.98602737073270896</c:v>
                </c:pt>
                <c:pt idx="77586">
                  <c:v>0.985889969036856</c:v>
                </c:pt>
                <c:pt idx="77587">
                  <c:v>0.98604791468094599</c:v>
                </c:pt>
                <c:pt idx="77588">
                  <c:v>0.98584893784221495</c:v>
                </c:pt>
                <c:pt idx="77589">
                  <c:v>0.98600790113074599</c:v>
                </c:pt>
                <c:pt idx="77590">
                  <c:v>0.98601361190236203</c:v>
                </c:pt>
                <c:pt idx="77591">
                  <c:v>0.98609256384583799</c:v>
                </c:pt>
                <c:pt idx="77592">
                  <c:v>0.986053117048312</c:v>
                </c:pt>
                <c:pt idx="77593">
                  <c:v>0.98595352236497602</c:v>
                </c:pt>
                <c:pt idx="77594">
                  <c:v>0.98593074298133299</c:v>
                </c:pt>
                <c:pt idx="77595">
                  <c:v>0.98596903542230196</c:v>
                </c:pt>
                <c:pt idx="77596">
                  <c:v>0.98603365516904296</c:v>
                </c:pt>
                <c:pt idx="77597">
                  <c:v>0.98593209842505902</c:v>
                </c:pt>
                <c:pt idx="77598">
                  <c:v>0.98584153371767702</c:v>
                </c:pt>
                <c:pt idx="77599">
                  <c:v>0.98593455612311898</c:v>
                </c:pt>
                <c:pt idx="77600">
                  <c:v>0.98593949735877595</c:v>
                </c:pt>
                <c:pt idx="77601">
                  <c:v>0.98593092371012003</c:v>
                </c:pt>
                <c:pt idx="77602">
                  <c:v>0.98594043413630905</c:v>
                </c:pt>
                <c:pt idx="77603">
                  <c:v>0.98613919643150905</c:v>
                </c:pt>
                <c:pt idx="77604">
                  <c:v>0.98585665282255697</c:v>
                </c:pt>
                <c:pt idx="77605">
                  <c:v>0.98603195739768801</c:v>
                </c:pt>
                <c:pt idx="77606">
                  <c:v>0.98584072461570904</c:v>
                </c:pt>
                <c:pt idx="77607">
                  <c:v>0.98609485062512303</c:v>
                </c:pt>
                <c:pt idx="77608">
                  <c:v>0.98590310341915299</c:v>
                </c:pt>
                <c:pt idx="77609">
                  <c:v>0.985998982698851</c:v>
                </c:pt>
                <c:pt idx="77610">
                  <c:v>0.98590344084885395</c:v>
                </c:pt>
                <c:pt idx="77611">
                  <c:v>0.98605688552112203</c:v>
                </c:pt>
                <c:pt idx="77612">
                  <c:v>0.98591992442104603</c:v>
                </c:pt>
                <c:pt idx="77613">
                  <c:v>0.98603872297844097</c:v>
                </c:pt>
                <c:pt idx="77614">
                  <c:v>0.98590143259251795</c:v>
                </c:pt>
                <c:pt idx="77615">
                  <c:v>0.98604313639393704</c:v>
                </c:pt>
                <c:pt idx="77616">
                  <c:v>0.98587324350315497</c:v>
                </c:pt>
                <c:pt idx="77617">
                  <c:v>0.98601389316279697</c:v>
                </c:pt>
                <c:pt idx="77618">
                  <c:v>0.98592526357247001</c:v>
                </c:pt>
                <c:pt idx="77619">
                  <c:v>0.98597635007314899</c:v>
                </c:pt>
                <c:pt idx="77620">
                  <c:v>0.98591229318419404</c:v>
                </c:pt>
                <c:pt idx="77621">
                  <c:v>0.98594971283542099</c:v>
                </c:pt>
                <c:pt idx="77622">
                  <c:v>0.98602438651520996</c:v>
                </c:pt>
                <c:pt idx="77623">
                  <c:v>0.98588393237148997</c:v>
                </c:pt>
                <c:pt idx="77624">
                  <c:v>0.98593528868927804</c:v>
                </c:pt>
                <c:pt idx="77625">
                  <c:v>0.98594196540654999</c:v>
                </c:pt>
                <c:pt idx="77626">
                  <c:v>0.986040181791352</c:v>
                </c:pt>
                <c:pt idx="77627">
                  <c:v>0.98583433500149298</c:v>
                </c:pt>
                <c:pt idx="77628">
                  <c:v>0.986003195319204</c:v>
                </c:pt>
                <c:pt idx="77629">
                  <c:v>0.98594261611368605</c:v>
                </c:pt>
                <c:pt idx="77630">
                  <c:v>0.98610549753022103</c:v>
                </c:pt>
                <c:pt idx="77631">
                  <c:v>0.98589473290696295</c:v>
                </c:pt>
                <c:pt idx="77632">
                  <c:v>0.98592080155015505</c:v>
                </c:pt>
                <c:pt idx="77633">
                  <c:v>0.98601166643305804</c:v>
                </c:pt>
                <c:pt idx="77634">
                  <c:v>0.98594910929605295</c:v>
                </c:pt>
                <c:pt idx="77635">
                  <c:v>0.98601977138905095</c:v>
                </c:pt>
                <c:pt idx="77636">
                  <c:v>0.98592283511997902</c:v>
                </c:pt>
                <c:pt idx="77637">
                  <c:v>0.985907415208788</c:v>
                </c:pt>
                <c:pt idx="77638">
                  <c:v>0.98586098791298105</c:v>
                </c:pt>
                <c:pt idx="77639">
                  <c:v>0.98592139881976804</c:v>
                </c:pt>
                <c:pt idx="77640">
                  <c:v>0.98602012871635503</c:v>
                </c:pt>
                <c:pt idx="77641">
                  <c:v>0.98594412778913199</c:v>
                </c:pt>
                <c:pt idx="77642">
                  <c:v>0.98594243891547195</c:v>
                </c:pt>
                <c:pt idx="77643">
                  <c:v>0.985908017396809</c:v>
                </c:pt>
                <c:pt idx="77644">
                  <c:v>0.98594154434540404</c:v>
                </c:pt>
                <c:pt idx="77645">
                  <c:v>0.986004024107619</c:v>
                </c:pt>
                <c:pt idx="77646">
                  <c:v>0.98589796185568002</c:v>
                </c:pt>
                <c:pt idx="77647">
                  <c:v>0.98606063575859904</c:v>
                </c:pt>
                <c:pt idx="77648">
                  <c:v>0.98590420988058003</c:v>
                </c:pt>
                <c:pt idx="77649">
                  <c:v>0.98598155235347396</c:v>
                </c:pt>
                <c:pt idx="77650">
                  <c:v>0.98583443116081504</c:v>
                </c:pt>
                <c:pt idx="77651">
                  <c:v>0.98590127802998095</c:v>
                </c:pt>
                <c:pt idx="77652">
                  <c:v>0.98595142153374404</c:v>
                </c:pt>
                <c:pt idx="77653">
                  <c:v>0.98591734006460197</c:v>
                </c:pt>
                <c:pt idx="77654">
                  <c:v>0.98585624632039603</c:v>
                </c:pt>
                <c:pt idx="77655">
                  <c:v>0.98605602814840099</c:v>
                </c:pt>
                <c:pt idx="77656">
                  <c:v>0.98601736260997097</c:v>
                </c:pt>
                <c:pt idx="77657">
                  <c:v>0.98593289098786396</c:v>
                </c:pt>
                <c:pt idx="77658">
                  <c:v>0.98594738870498</c:v>
                </c:pt>
                <c:pt idx="77659">
                  <c:v>0.98607110169614498</c:v>
                </c:pt>
                <c:pt idx="77660">
                  <c:v>0.98594377272091904</c:v>
                </c:pt>
                <c:pt idx="77661">
                  <c:v>0.98606911239779804</c:v>
                </c:pt>
                <c:pt idx="77662">
                  <c:v>0.98599595756955705</c:v>
                </c:pt>
                <c:pt idx="77663">
                  <c:v>0.98603037688967798</c:v>
                </c:pt>
                <c:pt idx="77664">
                  <c:v>0.986048021340586</c:v>
                </c:pt>
                <c:pt idx="77665">
                  <c:v>0.98594845345037396</c:v>
                </c:pt>
                <c:pt idx="77666">
                  <c:v>0.98586785241736297</c:v>
                </c:pt>
                <c:pt idx="77667">
                  <c:v>0.98603598122214897</c:v>
                </c:pt>
                <c:pt idx="77668">
                  <c:v>0.985872582487751</c:v>
                </c:pt>
                <c:pt idx="77669">
                  <c:v>0.98605092679167194</c:v>
                </c:pt>
                <c:pt idx="77670">
                  <c:v>0.98599147418273603</c:v>
                </c:pt>
                <c:pt idx="77671">
                  <c:v>0.98592818622984701</c:v>
                </c:pt>
                <c:pt idx="77672">
                  <c:v>0.98602009737443697</c:v>
                </c:pt>
                <c:pt idx="77673">
                  <c:v>0.98595000214981898</c:v>
                </c:pt>
                <c:pt idx="77674">
                  <c:v>0.98592969172141798</c:v>
                </c:pt>
                <c:pt idx="77675">
                  <c:v>0.98592769787215295</c:v>
                </c:pt>
                <c:pt idx="77676">
                  <c:v>0.98593175732607397</c:v>
                </c:pt>
                <c:pt idx="77677">
                  <c:v>0.98586774935967203</c:v>
                </c:pt>
                <c:pt idx="77678">
                  <c:v>0.98589854617063899</c:v>
                </c:pt>
                <c:pt idx="77679">
                  <c:v>0.98596112771085498</c:v>
                </c:pt>
                <c:pt idx="77680">
                  <c:v>0.98599411786116398</c:v>
                </c:pt>
                <c:pt idx="77681">
                  <c:v>0.986021286179248</c:v>
                </c:pt>
                <c:pt idx="77682">
                  <c:v>0.98596268455608205</c:v>
                </c:pt>
                <c:pt idx="77683">
                  <c:v>0.98601205402530501</c:v>
                </c:pt>
                <c:pt idx="77684">
                  <c:v>0.98601069811345698</c:v>
                </c:pt>
                <c:pt idx="77685">
                  <c:v>0.98602430233867</c:v>
                </c:pt>
                <c:pt idx="77686">
                  <c:v>0.98601535681514696</c:v>
                </c:pt>
                <c:pt idx="77687">
                  <c:v>0.98596912092490097</c:v>
                </c:pt>
                <c:pt idx="77688">
                  <c:v>0.98588362251411399</c:v>
                </c:pt>
                <c:pt idx="77689">
                  <c:v>0.98602897688034097</c:v>
                </c:pt>
                <c:pt idx="77690">
                  <c:v>0.98591816514246</c:v>
                </c:pt>
                <c:pt idx="77691">
                  <c:v>0.98599629571724201</c:v>
                </c:pt>
                <c:pt idx="77692">
                  <c:v>0.98593147138136095</c:v>
                </c:pt>
                <c:pt idx="77693">
                  <c:v>0.98598240858846598</c:v>
                </c:pt>
                <c:pt idx="77694">
                  <c:v>0.98589948143532102</c:v>
                </c:pt>
                <c:pt idx="77695">
                  <c:v>0.98598899982263299</c:v>
                </c:pt>
                <c:pt idx="77696">
                  <c:v>0.98595296852637204</c:v>
                </c:pt>
                <c:pt idx="77697">
                  <c:v>0.98597802366519804</c:v>
                </c:pt>
                <c:pt idx="77698">
                  <c:v>0.98590450552905395</c:v>
                </c:pt>
                <c:pt idx="77699">
                  <c:v>0.98585601194872297</c:v>
                </c:pt>
                <c:pt idx="77700">
                  <c:v>0.98594570957869199</c:v>
                </c:pt>
                <c:pt idx="77701">
                  <c:v>0.98590915443246196</c:v>
                </c:pt>
                <c:pt idx="77702">
                  <c:v>0.98602368959286302</c:v>
                </c:pt>
                <c:pt idx="77703">
                  <c:v>0.98592468439665804</c:v>
                </c:pt>
                <c:pt idx="77704">
                  <c:v>0.985966776124656</c:v>
                </c:pt>
                <c:pt idx="77705">
                  <c:v>0.98590197569889804</c:v>
                </c:pt>
                <c:pt idx="77706">
                  <c:v>0.98588716270606203</c:v>
                </c:pt>
                <c:pt idx="77707">
                  <c:v>0.98595647012022003</c:v>
                </c:pt>
                <c:pt idx="77708">
                  <c:v>0.98586937065760305</c:v>
                </c:pt>
                <c:pt idx="77709">
                  <c:v>0.98601809274447605</c:v>
                </c:pt>
                <c:pt idx="77710">
                  <c:v>0.98584087543971399</c:v>
                </c:pt>
                <c:pt idx="77711">
                  <c:v>0.98594869812336805</c:v>
                </c:pt>
                <c:pt idx="77712">
                  <c:v>0.98600051652557696</c:v>
                </c:pt>
                <c:pt idx="77713">
                  <c:v>0.98597224239093395</c:v>
                </c:pt>
                <c:pt idx="77714">
                  <c:v>0.98591610319217804</c:v>
                </c:pt>
                <c:pt idx="77715">
                  <c:v>0.98593073063734804</c:v>
                </c:pt>
                <c:pt idx="77716">
                  <c:v>0.98600519059121605</c:v>
                </c:pt>
                <c:pt idx="77717">
                  <c:v>0.98602972750106599</c:v>
                </c:pt>
                <c:pt idx="77718">
                  <c:v>0.98594757538045597</c:v>
                </c:pt>
                <c:pt idx="77719">
                  <c:v>0.98598078161180303</c:v>
                </c:pt>
                <c:pt idx="77720">
                  <c:v>0.98597636110933895</c:v>
                </c:pt>
                <c:pt idx="77721">
                  <c:v>0.985940083978464</c:v>
                </c:pt>
                <c:pt idx="77722">
                  <c:v>0.98594312303175702</c:v>
                </c:pt>
                <c:pt idx="77723">
                  <c:v>0.98597066454291704</c:v>
                </c:pt>
                <c:pt idx="77724">
                  <c:v>0.986098813949984</c:v>
                </c:pt>
                <c:pt idx="77725">
                  <c:v>0.98596966105780504</c:v>
                </c:pt>
                <c:pt idx="77726">
                  <c:v>0.98587845386999096</c:v>
                </c:pt>
                <c:pt idx="77727">
                  <c:v>0.98593628933650501</c:v>
                </c:pt>
                <c:pt idx="77728">
                  <c:v>0.98605824486531302</c:v>
                </c:pt>
                <c:pt idx="77729">
                  <c:v>0.98593146848036295</c:v>
                </c:pt>
                <c:pt idx="77730">
                  <c:v>0.98593400709617296</c:v>
                </c:pt>
                <c:pt idx="77731">
                  <c:v>0.98590390937914796</c:v>
                </c:pt>
                <c:pt idx="77732">
                  <c:v>0.98590133982356998</c:v>
                </c:pt>
                <c:pt idx="77733">
                  <c:v>0.98599417873240403</c:v>
                </c:pt>
                <c:pt idx="77734">
                  <c:v>0.98598412877761998</c:v>
                </c:pt>
                <c:pt idx="77735">
                  <c:v>0.98603405233559605</c:v>
                </c:pt>
                <c:pt idx="77736">
                  <c:v>0.98589171218777005</c:v>
                </c:pt>
                <c:pt idx="77737">
                  <c:v>0.985989079143053</c:v>
                </c:pt>
                <c:pt idx="77738">
                  <c:v>0.985803469589001</c:v>
                </c:pt>
                <c:pt idx="77739">
                  <c:v>0.98595375017125297</c:v>
                </c:pt>
                <c:pt idx="77740">
                  <c:v>0.98608435060890698</c:v>
                </c:pt>
                <c:pt idx="77741">
                  <c:v>0.98604325684823901</c:v>
                </c:pt>
                <c:pt idx="77742">
                  <c:v>0.98589307178987495</c:v>
                </c:pt>
                <c:pt idx="77743">
                  <c:v>0.98604963786657496</c:v>
                </c:pt>
                <c:pt idx="77744">
                  <c:v>0.98593188158988299</c:v>
                </c:pt>
                <c:pt idx="77745">
                  <c:v>0.98600364742194202</c:v>
                </c:pt>
                <c:pt idx="77746">
                  <c:v>0.98590920537692806</c:v>
                </c:pt>
                <c:pt idx="77747">
                  <c:v>0.98592321655289905</c:v>
                </c:pt>
                <c:pt idx="77748">
                  <c:v>0.98603404288833696</c:v>
                </c:pt>
                <c:pt idx="77749">
                  <c:v>0.98586309064699196</c:v>
                </c:pt>
                <c:pt idx="77750">
                  <c:v>0.98604825246019701</c:v>
                </c:pt>
                <c:pt idx="77751">
                  <c:v>0.98589680646476696</c:v>
                </c:pt>
                <c:pt idx="77752">
                  <c:v>0.98596689367322898</c:v>
                </c:pt>
                <c:pt idx="77753">
                  <c:v>0.98593144756440199</c:v>
                </c:pt>
                <c:pt idx="77754">
                  <c:v>0.98600561098475803</c:v>
                </c:pt>
                <c:pt idx="77755">
                  <c:v>0.98595153741850505</c:v>
                </c:pt>
                <c:pt idx="77756">
                  <c:v>0.98588902574250603</c:v>
                </c:pt>
                <c:pt idx="77757">
                  <c:v>0.98595981549903799</c:v>
                </c:pt>
                <c:pt idx="77758">
                  <c:v>0.98596282318471595</c:v>
                </c:pt>
                <c:pt idx="77759">
                  <c:v>0.98592177389713198</c:v>
                </c:pt>
                <c:pt idx="77760">
                  <c:v>0.985907253571779</c:v>
                </c:pt>
                <c:pt idx="77761">
                  <c:v>0.985964138971819</c:v>
                </c:pt>
                <c:pt idx="77762">
                  <c:v>0.98603996062129895</c:v>
                </c:pt>
                <c:pt idx="77763">
                  <c:v>0.98607456969279295</c:v>
                </c:pt>
                <c:pt idx="77764">
                  <c:v>0.98604255911570604</c:v>
                </c:pt>
                <c:pt idx="77765">
                  <c:v>0.98604668582409705</c:v>
                </c:pt>
                <c:pt idx="77766">
                  <c:v>0.98599245459615403</c:v>
                </c:pt>
                <c:pt idx="77767">
                  <c:v>0.98606989449434901</c:v>
                </c:pt>
                <c:pt idx="77768">
                  <c:v>0.98599938197015802</c:v>
                </c:pt>
                <c:pt idx="77769">
                  <c:v>0.98597363345038402</c:v>
                </c:pt>
                <c:pt idx="77770">
                  <c:v>0.98599989259010701</c:v>
                </c:pt>
                <c:pt idx="77771">
                  <c:v>0.98595604283135396</c:v>
                </c:pt>
                <c:pt idx="77772">
                  <c:v>0.98609456378395799</c:v>
                </c:pt>
                <c:pt idx="77773">
                  <c:v>0.98597248167617102</c:v>
                </c:pt>
                <c:pt idx="77774">
                  <c:v>0.98612572880720095</c:v>
                </c:pt>
                <c:pt idx="77775">
                  <c:v>0.98591878152411005</c:v>
                </c:pt>
                <c:pt idx="77776">
                  <c:v>0.98594918683204202</c:v>
                </c:pt>
                <c:pt idx="77777">
                  <c:v>0.98598849708042302</c:v>
                </c:pt>
                <c:pt idx="77778">
                  <c:v>0.98594074802190501</c:v>
                </c:pt>
                <c:pt idx="77779">
                  <c:v>0.98611896072748995</c:v>
                </c:pt>
                <c:pt idx="77780">
                  <c:v>0.98601209276853596</c:v>
                </c:pt>
                <c:pt idx="77781">
                  <c:v>0.98600743428369997</c:v>
                </c:pt>
                <c:pt idx="77782">
                  <c:v>0.98597465254954497</c:v>
                </c:pt>
                <c:pt idx="77783">
                  <c:v>0.98587516513135698</c:v>
                </c:pt>
                <c:pt idx="77784">
                  <c:v>0.98594423057536595</c:v>
                </c:pt>
                <c:pt idx="77785">
                  <c:v>0.98591370155700198</c:v>
                </c:pt>
                <c:pt idx="77786">
                  <c:v>0.98609085333141999</c:v>
                </c:pt>
                <c:pt idx="77787">
                  <c:v>0.98597784121101695</c:v>
                </c:pt>
                <c:pt idx="77788">
                  <c:v>0.98598800230573502</c:v>
                </c:pt>
                <c:pt idx="77789">
                  <c:v>0.98594653347706596</c:v>
                </c:pt>
                <c:pt idx="77790">
                  <c:v>0.98600753476534697</c:v>
                </c:pt>
                <c:pt idx="77791">
                  <c:v>0.98604546287561801</c:v>
                </c:pt>
                <c:pt idx="77792">
                  <c:v>0.98598890168087605</c:v>
                </c:pt>
                <c:pt idx="77793">
                  <c:v>0.98599366776358299</c:v>
                </c:pt>
                <c:pt idx="77794">
                  <c:v>0.98599234909811395</c:v>
                </c:pt>
                <c:pt idx="77795">
                  <c:v>0.98607499504634999</c:v>
                </c:pt>
                <c:pt idx="77796">
                  <c:v>0.98594092430292302</c:v>
                </c:pt>
                <c:pt idx="77797">
                  <c:v>0.98598222036273198</c:v>
                </c:pt>
                <c:pt idx="77798">
                  <c:v>0.98601783492789696</c:v>
                </c:pt>
                <c:pt idx="77799">
                  <c:v>0.98593679608866103</c:v>
                </c:pt>
                <c:pt idx="77800">
                  <c:v>0.98597114955620302</c:v>
                </c:pt>
                <c:pt idx="77801">
                  <c:v>0.98590560450565901</c:v>
                </c:pt>
                <c:pt idx="77802">
                  <c:v>0.985954904171642</c:v>
                </c:pt>
                <c:pt idx="77803">
                  <c:v>0.98593574338377399</c:v>
                </c:pt>
                <c:pt idx="77804">
                  <c:v>0.98595008713150101</c:v>
                </c:pt>
                <c:pt idx="77805">
                  <c:v>0.98594298441162698</c:v>
                </c:pt>
                <c:pt idx="77806">
                  <c:v>0.98588865608600196</c:v>
                </c:pt>
                <c:pt idx="77807">
                  <c:v>0.98607617547053095</c:v>
                </c:pt>
                <c:pt idx="77808">
                  <c:v>0.98593391380293105</c:v>
                </c:pt>
                <c:pt idx="77809">
                  <c:v>0.98601523926602996</c:v>
                </c:pt>
                <c:pt idx="77810">
                  <c:v>0.98606039552943203</c:v>
                </c:pt>
                <c:pt idx="77811">
                  <c:v>0.98587727099584699</c:v>
                </c:pt>
                <c:pt idx="77812">
                  <c:v>0.98605062387478903</c:v>
                </c:pt>
                <c:pt idx="77813">
                  <c:v>0.98586558638778299</c:v>
                </c:pt>
                <c:pt idx="77814">
                  <c:v>0.98606585141388403</c:v>
                </c:pt>
                <c:pt idx="77815">
                  <c:v>0.986011490710059</c:v>
                </c:pt>
                <c:pt idx="77816">
                  <c:v>0.98610490564272102</c:v>
                </c:pt>
                <c:pt idx="77817">
                  <c:v>0.98593961177647704</c:v>
                </c:pt>
                <c:pt idx="77818">
                  <c:v>0.98594067956030795</c:v>
                </c:pt>
                <c:pt idx="77819">
                  <c:v>0.98592325603266195</c:v>
                </c:pt>
                <c:pt idx="77820">
                  <c:v>0.98597822278384195</c:v>
                </c:pt>
                <c:pt idx="77821">
                  <c:v>0.98602197827526095</c:v>
                </c:pt>
                <c:pt idx="77822">
                  <c:v>0.98582604550300101</c:v>
                </c:pt>
                <c:pt idx="77823">
                  <c:v>0.98599651580085501</c:v>
                </c:pt>
                <c:pt idx="77824">
                  <c:v>0.98599137030807005</c:v>
                </c:pt>
                <c:pt idx="77825">
                  <c:v>0.98583074784431401</c:v>
                </c:pt>
                <c:pt idx="77826">
                  <c:v>0.98597200241239802</c:v>
                </c:pt>
                <c:pt idx="77827">
                  <c:v>0.98596801124034095</c:v>
                </c:pt>
                <c:pt idx="77828">
                  <c:v>0.986024544397897</c:v>
                </c:pt>
                <c:pt idx="77829">
                  <c:v>0.98593057360367098</c:v>
                </c:pt>
                <c:pt idx="77830">
                  <c:v>0.98597556570336997</c:v>
                </c:pt>
                <c:pt idx="77831">
                  <c:v>0.98600336913487796</c:v>
                </c:pt>
                <c:pt idx="77832">
                  <c:v>0.985881015718024</c:v>
                </c:pt>
                <c:pt idx="77833">
                  <c:v>0.98606313453019401</c:v>
                </c:pt>
                <c:pt idx="77834">
                  <c:v>0.98605944429876402</c:v>
                </c:pt>
                <c:pt idx="77835">
                  <c:v>0.98587563027078096</c:v>
                </c:pt>
                <c:pt idx="77836">
                  <c:v>0.98602036631462397</c:v>
                </c:pt>
                <c:pt idx="77837">
                  <c:v>0.98590609279580699</c:v>
                </c:pt>
                <c:pt idx="77838">
                  <c:v>0.985984688053405</c:v>
                </c:pt>
                <c:pt idx="77839">
                  <c:v>0.98590244529817395</c:v>
                </c:pt>
                <c:pt idx="77840">
                  <c:v>0.98600521944641395</c:v>
                </c:pt>
                <c:pt idx="77841">
                  <c:v>0.98580482783675705</c:v>
                </c:pt>
                <c:pt idx="77842">
                  <c:v>0.98587259593075804</c:v>
                </c:pt>
                <c:pt idx="77843">
                  <c:v>0.98592242234022898</c:v>
                </c:pt>
                <c:pt idx="77844">
                  <c:v>0.98596256135472005</c:v>
                </c:pt>
                <c:pt idx="77845">
                  <c:v>0.98598994649044402</c:v>
                </c:pt>
                <c:pt idx="77846">
                  <c:v>0.98597279423797901</c:v>
                </c:pt>
                <c:pt idx="77847">
                  <c:v>0.98595532630447602</c:v>
                </c:pt>
                <c:pt idx="77848">
                  <c:v>0.98588915120185305</c:v>
                </c:pt>
                <c:pt idx="77849">
                  <c:v>0.98603562489224905</c:v>
                </c:pt>
                <c:pt idx="77850">
                  <c:v>0.98592810008806098</c:v>
                </c:pt>
                <c:pt idx="77851">
                  <c:v>0.98601745719024503</c:v>
                </c:pt>
                <c:pt idx="77852">
                  <c:v>0.98590707066874195</c:v>
                </c:pt>
                <c:pt idx="77853">
                  <c:v>0.98596317606634498</c:v>
                </c:pt>
                <c:pt idx="77854">
                  <c:v>0.98591181141164097</c:v>
                </c:pt>
                <c:pt idx="77855">
                  <c:v>0.98589637681703601</c:v>
                </c:pt>
                <c:pt idx="77856">
                  <c:v>0.985929739009761</c:v>
                </c:pt>
                <c:pt idx="77857">
                  <c:v>0.98595341968054695</c:v>
                </c:pt>
                <c:pt idx="77858">
                  <c:v>0.98589395063438501</c:v>
                </c:pt>
                <c:pt idx="77859">
                  <c:v>0.98603129964817904</c:v>
                </c:pt>
                <c:pt idx="77860">
                  <c:v>0.98601363804353004</c:v>
                </c:pt>
                <c:pt idx="77861">
                  <c:v>0.98612245507296203</c:v>
                </c:pt>
                <c:pt idx="77862">
                  <c:v>0.98602622193121403</c:v>
                </c:pt>
                <c:pt idx="77863">
                  <c:v>0.98603640746538801</c:v>
                </c:pt>
                <c:pt idx="77864">
                  <c:v>0.98591501359685896</c:v>
                </c:pt>
                <c:pt idx="77865">
                  <c:v>0.98608717208197505</c:v>
                </c:pt>
                <c:pt idx="77866">
                  <c:v>0.98595348009529404</c:v>
                </c:pt>
                <c:pt idx="77867">
                  <c:v>0.98597878795254201</c:v>
                </c:pt>
                <c:pt idx="77868">
                  <c:v>0.98592805046281795</c:v>
                </c:pt>
                <c:pt idx="77869">
                  <c:v>0.98602069193765596</c:v>
                </c:pt>
                <c:pt idx="77870">
                  <c:v>0.98602097365165997</c:v>
                </c:pt>
                <c:pt idx="77871">
                  <c:v>0.98589630182083798</c:v>
                </c:pt>
                <c:pt idx="77872">
                  <c:v>0.985953885731499</c:v>
                </c:pt>
                <c:pt idx="77873">
                  <c:v>0.98584181101087798</c:v>
                </c:pt>
                <c:pt idx="77874">
                  <c:v>0.98598526295681399</c:v>
                </c:pt>
                <c:pt idx="77875">
                  <c:v>0.98589823412349797</c:v>
                </c:pt>
                <c:pt idx="77876">
                  <c:v>0.985945888973073</c:v>
                </c:pt>
                <c:pt idx="77877">
                  <c:v>0.98598103393025405</c:v>
                </c:pt>
                <c:pt idx="77878">
                  <c:v>0.98597551062004396</c:v>
                </c:pt>
                <c:pt idx="77879">
                  <c:v>0.98594043571146694</c:v>
                </c:pt>
                <c:pt idx="77880">
                  <c:v>0.98580583615318196</c:v>
                </c:pt>
                <c:pt idx="77881">
                  <c:v>0.98581584506851705</c:v>
                </c:pt>
                <c:pt idx="77882">
                  <c:v>0.98592862960965999</c:v>
                </c:pt>
                <c:pt idx="77883">
                  <c:v>0.98595794309905505</c:v>
                </c:pt>
                <c:pt idx="77884">
                  <c:v>0.98597189058055201</c:v>
                </c:pt>
                <c:pt idx="77885">
                  <c:v>0.98593326440390705</c:v>
                </c:pt>
                <c:pt idx="77886">
                  <c:v>0.98593144685424605</c:v>
                </c:pt>
                <c:pt idx="77887">
                  <c:v>0.98592909002542795</c:v>
                </c:pt>
                <c:pt idx="77888">
                  <c:v>0.98592121592126303</c:v>
                </c:pt>
                <c:pt idx="77889">
                  <c:v>0.98600784174950096</c:v>
                </c:pt>
                <c:pt idx="77890">
                  <c:v>0.98596802346359103</c:v>
                </c:pt>
                <c:pt idx="77891">
                  <c:v>0.98595717355043</c:v>
                </c:pt>
                <c:pt idx="77892">
                  <c:v>0.98597008409905496</c:v>
                </c:pt>
                <c:pt idx="77893">
                  <c:v>0.98588536195003396</c:v>
                </c:pt>
                <c:pt idx="77894">
                  <c:v>0.98597249856568303</c:v>
                </c:pt>
                <c:pt idx="77895">
                  <c:v>0.98594082757895796</c:v>
                </c:pt>
                <c:pt idx="77896">
                  <c:v>0.98592571272880702</c:v>
                </c:pt>
                <c:pt idx="77897">
                  <c:v>0.98600240135310901</c:v>
                </c:pt>
                <c:pt idx="77898">
                  <c:v>0.98598951699152604</c:v>
                </c:pt>
                <c:pt idx="77899">
                  <c:v>0.98593259747548201</c:v>
                </c:pt>
                <c:pt idx="77900">
                  <c:v>0.98605413647881601</c:v>
                </c:pt>
                <c:pt idx="77901">
                  <c:v>0.98593166061446003</c:v>
                </c:pt>
                <c:pt idx="77902">
                  <c:v>0.98592924167879104</c:v>
                </c:pt>
                <c:pt idx="77903">
                  <c:v>0.98591015315693298</c:v>
                </c:pt>
                <c:pt idx="77904">
                  <c:v>0.985882198708525</c:v>
                </c:pt>
                <c:pt idx="77905">
                  <c:v>0.98598322179537901</c:v>
                </c:pt>
                <c:pt idx="77906">
                  <c:v>0.98594230430358998</c:v>
                </c:pt>
                <c:pt idx="77907">
                  <c:v>0.98594824800460201</c:v>
                </c:pt>
                <c:pt idx="77908">
                  <c:v>0.98594076822157894</c:v>
                </c:pt>
                <c:pt idx="77909">
                  <c:v>0.98607195632796196</c:v>
                </c:pt>
                <c:pt idx="77910">
                  <c:v>0.98597063485568404</c:v>
                </c:pt>
                <c:pt idx="77911">
                  <c:v>0.98601561009775895</c:v>
                </c:pt>
                <c:pt idx="77912">
                  <c:v>0.985854588627743</c:v>
                </c:pt>
                <c:pt idx="77913">
                  <c:v>0.98596652391951001</c:v>
                </c:pt>
                <c:pt idx="77914">
                  <c:v>0.98596831027291698</c:v>
                </c:pt>
                <c:pt idx="77915">
                  <c:v>0.98609043994379697</c:v>
                </c:pt>
                <c:pt idx="77916">
                  <c:v>0.98588759641410195</c:v>
                </c:pt>
                <c:pt idx="77917">
                  <c:v>0.98603259114244202</c:v>
                </c:pt>
                <c:pt idx="77918">
                  <c:v>0.98597411871207596</c:v>
                </c:pt>
                <c:pt idx="77919">
                  <c:v>0.98599219982300901</c:v>
                </c:pt>
                <c:pt idx="77920">
                  <c:v>0.98593362586843702</c:v>
                </c:pt>
                <c:pt idx="77921">
                  <c:v>0.98589079342388397</c:v>
                </c:pt>
                <c:pt idx="77922">
                  <c:v>0.98605819262542405</c:v>
                </c:pt>
                <c:pt idx="77923">
                  <c:v>0.98584759229775598</c:v>
                </c:pt>
                <c:pt idx="77924">
                  <c:v>0.98597923816683997</c:v>
                </c:pt>
                <c:pt idx="77925">
                  <c:v>0.98589982371227103</c:v>
                </c:pt>
                <c:pt idx="77926">
                  <c:v>0.98595274222624796</c:v>
                </c:pt>
                <c:pt idx="77927">
                  <c:v>0.98596654505609604</c:v>
                </c:pt>
                <c:pt idx="77928">
                  <c:v>0.98601606301890399</c:v>
                </c:pt>
                <c:pt idx="77929">
                  <c:v>0.98597995507241198</c:v>
                </c:pt>
                <c:pt idx="77930">
                  <c:v>0.98583270543325197</c:v>
                </c:pt>
                <c:pt idx="77931">
                  <c:v>0.98602770063692302</c:v>
                </c:pt>
                <c:pt idx="77932">
                  <c:v>0.98586733472893595</c:v>
                </c:pt>
                <c:pt idx="77933">
                  <c:v>0.98595863341073897</c:v>
                </c:pt>
                <c:pt idx="77934">
                  <c:v>0.98604898821338505</c:v>
                </c:pt>
                <c:pt idx="77935">
                  <c:v>0.98595752242902102</c:v>
                </c:pt>
                <c:pt idx="77936">
                  <c:v>0.98601165378381495</c:v>
                </c:pt>
                <c:pt idx="77937">
                  <c:v>0.98588082553184297</c:v>
                </c:pt>
                <c:pt idx="77938">
                  <c:v>0.98602792728631095</c:v>
                </c:pt>
                <c:pt idx="77939">
                  <c:v>0.98592403897694603</c:v>
                </c:pt>
                <c:pt idx="77940">
                  <c:v>0.98596618940080205</c:v>
                </c:pt>
                <c:pt idx="77941">
                  <c:v>0.98604077617379104</c:v>
                </c:pt>
                <c:pt idx="77942">
                  <c:v>0.98593326133449399</c:v>
                </c:pt>
                <c:pt idx="77943">
                  <c:v>0.98608638038918695</c:v>
                </c:pt>
                <c:pt idx="77944">
                  <c:v>0.98594650158017605</c:v>
                </c:pt>
                <c:pt idx="77945">
                  <c:v>0.98598403757164998</c:v>
                </c:pt>
                <c:pt idx="77946">
                  <c:v>0.98587280859841397</c:v>
                </c:pt>
                <c:pt idx="77947">
                  <c:v>0.98600876301273199</c:v>
                </c:pt>
                <c:pt idx="77948">
                  <c:v>0.98593099833612097</c:v>
                </c:pt>
                <c:pt idx="77949">
                  <c:v>0.98602364593879499</c:v>
                </c:pt>
                <c:pt idx="77950">
                  <c:v>0.98590231592543398</c:v>
                </c:pt>
                <c:pt idx="77951">
                  <c:v>0.98601139948828898</c:v>
                </c:pt>
                <c:pt idx="77952">
                  <c:v>0.98597991024591503</c:v>
                </c:pt>
                <c:pt idx="77953">
                  <c:v>0.98600969461371102</c:v>
                </c:pt>
                <c:pt idx="77954">
                  <c:v>0.98591957847100997</c:v>
                </c:pt>
                <c:pt idx="77955">
                  <c:v>0.98586520050201398</c:v>
                </c:pt>
                <c:pt idx="77956">
                  <c:v>0.98595570588910697</c:v>
                </c:pt>
                <c:pt idx="77957">
                  <c:v>0.985834046208514</c:v>
                </c:pt>
                <c:pt idx="77958">
                  <c:v>0.98597968925992996</c:v>
                </c:pt>
                <c:pt idx="77959">
                  <c:v>0.98604668396182504</c:v>
                </c:pt>
                <c:pt idx="77960">
                  <c:v>0.98605213664283398</c:v>
                </c:pt>
                <c:pt idx="77961">
                  <c:v>0.98593342277041496</c:v>
                </c:pt>
                <c:pt idx="77962">
                  <c:v>0.98589577543463403</c:v>
                </c:pt>
                <c:pt idx="77963">
                  <c:v>0.985996768400065</c:v>
                </c:pt>
                <c:pt idx="77964">
                  <c:v>0.98606607685358405</c:v>
                </c:pt>
                <c:pt idx="77965">
                  <c:v>0.98599815902420895</c:v>
                </c:pt>
                <c:pt idx="77966">
                  <c:v>0.98601589706742199</c:v>
                </c:pt>
                <c:pt idx="77967">
                  <c:v>0.98598772685376701</c:v>
                </c:pt>
                <c:pt idx="77968">
                  <c:v>0.98599039326236104</c:v>
                </c:pt>
                <c:pt idx="77969">
                  <c:v>0.98596520295979195</c:v>
                </c:pt>
                <c:pt idx="77970">
                  <c:v>0.98599978053533099</c:v>
                </c:pt>
                <c:pt idx="77971">
                  <c:v>0.98577678937894797</c:v>
                </c:pt>
                <c:pt idx="77972">
                  <c:v>0.985910871489032</c:v>
                </c:pt>
                <c:pt idx="77973">
                  <c:v>0.98600697760765799</c:v>
                </c:pt>
                <c:pt idx="77974">
                  <c:v>0.98595488981610302</c:v>
                </c:pt>
                <c:pt idx="77975">
                  <c:v>0.98612872172573096</c:v>
                </c:pt>
                <c:pt idx="77976">
                  <c:v>0.98604353436585102</c:v>
                </c:pt>
                <c:pt idx="77977">
                  <c:v>0.98605293985542597</c:v>
                </c:pt>
                <c:pt idx="77978">
                  <c:v>0.98599544580444798</c:v>
                </c:pt>
                <c:pt idx="77979">
                  <c:v>0.98599476002334596</c:v>
                </c:pt>
                <c:pt idx="77980">
                  <c:v>0.98599110589789996</c:v>
                </c:pt>
                <c:pt idx="77981">
                  <c:v>0.98589357696765201</c:v>
                </c:pt>
                <c:pt idx="77982">
                  <c:v>0.98613814164267799</c:v>
                </c:pt>
                <c:pt idx="77983">
                  <c:v>0.98597584656640302</c:v>
                </c:pt>
                <c:pt idx="77984">
                  <c:v>0.985991294356657</c:v>
                </c:pt>
                <c:pt idx="77985">
                  <c:v>0.98604289311038895</c:v>
                </c:pt>
                <c:pt idx="77986">
                  <c:v>0.98589755808792401</c:v>
                </c:pt>
                <c:pt idx="77987">
                  <c:v>0.98599649624831698</c:v>
                </c:pt>
                <c:pt idx="77988">
                  <c:v>0.985915620082777</c:v>
                </c:pt>
                <c:pt idx="77989">
                  <c:v>0.98593364047209997</c:v>
                </c:pt>
                <c:pt idx="77990">
                  <c:v>0.98589299422420995</c:v>
                </c:pt>
                <c:pt idx="77991">
                  <c:v>0.98594779526797904</c:v>
                </c:pt>
                <c:pt idx="77992">
                  <c:v>0.98599945569130398</c:v>
                </c:pt>
                <c:pt idx="77993">
                  <c:v>0.98596691449705998</c:v>
                </c:pt>
                <c:pt idx="77994">
                  <c:v>0.98605495193757398</c:v>
                </c:pt>
                <c:pt idx="77995">
                  <c:v>0.985929910995891</c:v>
                </c:pt>
                <c:pt idx="77996">
                  <c:v>0.98603402570519705</c:v>
                </c:pt>
                <c:pt idx="77997">
                  <c:v>0.98595976742136804</c:v>
                </c:pt>
                <c:pt idx="77998">
                  <c:v>0.98598428892106305</c:v>
                </c:pt>
                <c:pt idx="77999">
                  <c:v>0.98593382681349195</c:v>
                </c:pt>
                <c:pt idx="78000">
                  <c:v>0.98585004116801001</c:v>
                </c:pt>
                <c:pt idx="78001">
                  <c:v>0.98604884472620602</c:v>
                </c:pt>
                <c:pt idx="78002">
                  <c:v>0.98605036733929297</c:v>
                </c:pt>
                <c:pt idx="78003">
                  <c:v>0.98604944376729897</c:v>
                </c:pt>
                <c:pt idx="78004">
                  <c:v>0.98590752831734496</c:v>
                </c:pt>
                <c:pt idx="78005">
                  <c:v>0.985987325594472</c:v>
                </c:pt>
                <c:pt idx="78006">
                  <c:v>0.98594624165459199</c:v>
                </c:pt>
                <c:pt idx="78007">
                  <c:v>0.98596473522823003</c:v>
                </c:pt>
                <c:pt idx="78008">
                  <c:v>0.98592567405553899</c:v>
                </c:pt>
                <c:pt idx="78009">
                  <c:v>0.98604012011072495</c:v>
                </c:pt>
                <c:pt idx="78010">
                  <c:v>0.98587184829390895</c:v>
                </c:pt>
                <c:pt idx="78011">
                  <c:v>0.98596518917030196</c:v>
                </c:pt>
                <c:pt idx="78012">
                  <c:v>0.98600929211138699</c:v>
                </c:pt>
                <c:pt idx="78013">
                  <c:v>0.98600851288964397</c:v>
                </c:pt>
                <c:pt idx="78014">
                  <c:v>0.98602903846646195</c:v>
                </c:pt>
                <c:pt idx="78015">
                  <c:v>0.985997107267641</c:v>
                </c:pt>
                <c:pt idx="78016">
                  <c:v>0.98599789308417396</c:v>
                </c:pt>
                <c:pt idx="78017">
                  <c:v>0.98602013645780395</c:v>
                </c:pt>
                <c:pt idx="78018">
                  <c:v>0.98605261739130601</c:v>
                </c:pt>
                <c:pt idx="78019">
                  <c:v>0.98604235223736802</c:v>
                </c:pt>
                <c:pt idx="78020">
                  <c:v>0.98603589452624996</c:v>
                </c:pt>
                <c:pt idx="78021">
                  <c:v>0.98596977644039197</c:v>
                </c:pt>
                <c:pt idx="78022">
                  <c:v>0.98606898276580002</c:v>
                </c:pt>
                <c:pt idx="78023">
                  <c:v>0.98596798460128898</c:v>
                </c:pt>
                <c:pt idx="78024">
                  <c:v>0.985960082111766</c:v>
                </c:pt>
                <c:pt idx="78025">
                  <c:v>0.98584227419139603</c:v>
                </c:pt>
                <c:pt idx="78026">
                  <c:v>0.98589706658222598</c:v>
                </c:pt>
                <c:pt idx="78027">
                  <c:v>0.98585917039791904</c:v>
                </c:pt>
                <c:pt idx="78028">
                  <c:v>0.98595531479471799</c:v>
                </c:pt>
                <c:pt idx="78029">
                  <c:v>0.98584193114066698</c:v>
                </c:pt>
                <c:pt idx="78030">
                  <c:v>0.98592752406926498</c:v>
                </c:pt>
                <c:pt idx="78031">
                  <c:v>0.98599554646874299</c:v>
                </c:pt>
                <c:pt idx="78032">
                  <c:v>0.98592943925486398</c:v>
                </c:pt>
                <c:pt idx="78033">
                  <c:v>0.98592927782615103</c:v>
                </c:pt>
                <c:pt idx="78034">
                  <c:v>0.98594755953261803</c:v>
                </c:pt>
                <c:pt idx="78035">
                  <c:v>0.98611210056635101</c:v>
                </c:pt>
                <c:pt idx="78036">
                  <c:v>0.986001454942393</c:v>
                </c:pt>
                <c:pt idx="78037">
                  <c:v>0.98593591017266902</c:v>
                </c:pt>
                <c:pt idx="78038">
                  <c:v>0.98596362430033002</c:v>
                </c:pt>
                <c:pt idx="78039">
                  <c:v>0.98607802513092302</c:v>
                </c:pt>
                <c:pt idx="78040">
                  <c:v>0.98602746546665399</c:v>
                </c:pt>
                <c:pt idx="78041">
                  <c:v>0.98603843445586503</c:v>
                </c:pt>
                <c:pt idx="78042">
                  <c:v>0.98591285143787699</c:v>
                </c:pt>
                <c:pt idx="78043">
                  <c:v>0.98588088457251</c:v>
                </c:pt>
                <c:pt idx="78044">
                  <c:v>0.98603120277180401</c:v>
                </c:pt>
                <c:pt idx="78045">
                  <c:v>0.986021659710271</c:v>
                </c:pt>
                <c:pt idx="78046">
                  <c:v>0.98602582667265404</c:v>
                </c:pt>
                <c:pt idx="78047">
                  <c:v>0.98584747257745198</c:v>
                </c:pt>
                <c:pt idx="78048">
                  <c:v>0.985982245340421</c:v>
                </c:pt>
                <c:pt idx="78049">
                  <c:v>0.98607685656020105</c:v>
                </c:pt>
                <c:pt idx="78050">
                  <c:v>0.98606371841615603</c:v>
                </c:pt>
                <c:pt idx="78051">
                  <c:v>0.98599272809712302</c:v>
                </c:pt>
                <c:pt idx="78052">
                  <c:v>0.98590592816873102</c:v>
                </c:pt>
                <c:pt idx="78053">
                  <c:v>0.9860081031272</c:v>
                </c:pt>
                <c:pt idx="78054">
                  <c:v>0.985917092881471</c:v>
                </c:pt>
                <c:pt idx="78055">
                  <c:v>0.98597492636332196</c:v>
                </c:pt>
                <c:pt idx="78056">
                  <c:v>0.98594561746534304</c:v>
                </c:pt>
                <c:pt idx="78057">
                  <c:v>0.98608302042957996</c:v>
                </c:pt>
                <c:pt idx="78058">
                  <c:v>0.98590860382639001</c:v>
                </c:pt>
                <c:pt idx="78059">
                  <c:v>0.986062168865113</c:v>
                </c:pt>
                <c:pt idx="78060">
                  <c:v>0.985873502822883</c:v>
                </c:pt>
                <c:pt idx="78061">
                  <c:v>0.98595816384958201</c:v>
                </c:pt>
                <c:pt idx="78062">
                  <c:v>0.98591650318411495</c:v>
                </c:pt>
                <c:pt idx="78063">
                  <c:v>0.98599750976620304</c:v>
                </c:pt>
                <c:pt idx="78064">
                  <c:v>0.98604018567434804</c:v>
                </c:pt>
                <c:pt idx="78065">
                  <c:v>0.98599225229242105</c:v>
                </c:pt>
                <c:pt idx="78066">
                  <c:v>0.98594296485459898</c:v>
                </c:pt>
                <c:pt idx="78067">
                  <c:v>0.98597538281166996</c:v>
                </c:pt>
                <c:pt idx="78068">
                  <c:v>0.98592238347667605</c:v>
                </c:pt>
                <c:pt idx="78069">
                  <c:v>0.98600371210857496</c:v>
                </c:pt>
                <c:pt idx="78070">
                  <c:v>0.98595388715193399</c:v>
                </c:pt>
                <c:pt idx="78071">
                  <c:v>0.98583358390083398</c:v>
                </c:pt>
                <c:pt idx="78072">
                  <c:v>0.98591080247708096</c:v>
                </c:pt>
                <c:pt idx="78073">
                  <c:v>0.98591652286314901</c:v>
                </c:pt>
                <c:pt idx="78074">
                  <c:v>0.98600664522507997</c:v>
                </c:pt>
                <c:pt idx="78075">
                  <c:v>0.98600259121315104</c:v>
                </c:pt>
                <c:pt idx="78076">
                  <c:v>0.98609235582272203</c:v>
                </c:pt>
                <c:pt idx="78077">
                  <c:v>0.98603182265212597</c:v>
                </c:pt>
                <c:pt idx="78078">
                  <c:v>0.98600730288459104</c:v>
                </c:pt>
                <c:pt idx="78079">
                  <c:v>0.98592611480095904</c:v>
                </c:pt>
                <c:pt idx="78080">
                  <c:v>0.985979623721708</c:v>
                </c:pt>
                <c:pt idx="78081">
                  <c:v>0.98597577907093104</c:v>
                </c:pt>
                <c:pt idx="78082">
                  <c:v>0.986015938157071</c:v>
                </c:pt>
                <c:pt idx="78083">
                  <c:v>0.98597279162120099</c:v>
                </c:pt>
                <c:pt idx="78084">
                  <c:v>0.98592476033839005</c:v>
                </c:pt>
                <c:pt idx="78085">
                  <c:v>0.98606912029475102</c:v>
                </c:pt>
                <c:pt idx="78086">
                  <c:v>0.98598917378251005</c:v>
                </c:pt>
                <c:pt idx="78087">
                  <c:v>0.98592564943949701</c:v>
                </c:pt>
                <c:pt idx="78088">
                  <c:v>0.98579717181285997</c:v>
                </c:pt>
                <c:pt idx="78089">
                  <c:v>0.98607577102390898</c:v>
                </c:pt>
                <c:pt idx="78090">
                  <c:v>0.98584842523103</c:v>
                </c:pt>
                <c:pt idx="78091">
                  <c:v>0.98599364179920501</c:v>
                </c:pt>
                <c:pt idx="78092">
                  <c:v>0.98596342855131203</c:v>
                </c:pt>
                <c:pt idx="78093">
                  <c:v>0.98600665120647801</c:v>
                </c:pt>
                <c:pt idx="78094">
                  <c:v>0.98602475660785804</c:v>
                </c:pt>
                <c:pt idx="78095">
                  <c:v>0.98598765352802398</c:v>
                </c:pt>
                <c:pt idx="78096">
                  <c:v>0.98595863341689105</c:v>
                </c:pt>
                <c:pt idx="78097">
                  <c:v>0.98594629158033398</c:v>
                </c:pt>
                <c:pt idx="78098">
                  <c:v>0.98592854462958901</c:v>
                </c:pt>
                <c:pt idx="78099">
                  <c:v>0.98598521450960497</c:v>
                </c:pt>
                <c:pt idx="78100">
                  <c:v>0.98593180082541698</c:v>
                </c:pt>
                <c:pt idx="78101">
                  <c:v>0.98592504732215303</c:v>
                </c:pt>
                <c:pt idx="78102">
                  <c:v>0.98603878259744904</c:v>
                </c:pt>
                <c:pt idx="78103">
                  <c:v>0.98592887408042995</c:v>
                </c:pt>
                <c:pt idx="78104">
                  <c:v>0.98602389618383801</c:v>
                </c:pt>
                <c:pt idx="78105">
                  <c:v>0.98593574482487001</c:v>
                </c:pt>
                <c:pt idx="78106">
                  <c:v>0.98597765131281301</c:v>
                </c:pt>
                <c:pt idx="78107">
                  <c:v>0.98602803010095197</c:v>
                </c:pt>
                <c:pt idx="78108">
                  <c:v>0.98603046117563498</c:v>
                </c:pt>
                <c:pt idx="78109">
                  <c:v>0.98586314339887005</c:v>
                </c:pt>
                <c:pt idx="78110">
                  <c:v>0.98587256130294598</c:v>
                </c:pt>
                <c:pt idx="78111">
                  <c:v>0.986048568371099</c:v>
                </c:pt>
                <c:pt idx="78112">
                  <c:v>0.98600871389696798</c:v>
                </c:pt>
                <c:pt idx="78113">
                  <c:v>0.98600810117906701</c:v>
                </c:pt>
                <c:pt idx="78114">
                  <c:v>0.98591469877483595</c:v>
                </c:pt>
                <c:pt idx="78115">
                  <c:v>0.985916112046196</c:v>
                </c:pt>
                <c:pt idx="78116">
                  <c:v>0.98600647304624101</c:v>
                </c:pt>
                <c:pt idx="78117">
                  <c:v>0.985862535026794</c:v>
                </c:pt>
                <c:pt idx="78118">
                  <c:v>0.98590539713704395</c:v>
                </c:pt>
                <c:pt idx="78119">
                  <c:v>0.98594025501331695</c:v>
                </c:pt>
                <c:pt idx="78120">
                  <c:v>0.98598163415807905</c:v>
                </c:pt>
                <c:pt idx="78121">
                  <c:v>0.98593360047221701</c:v>
                </c:pt>
                <c:pt idx="78122">
                  <c:v>0.98590962069195098</c:v>
                </c:pt>
                <c:pt idx="78123">
                  <c:v>0.98599623422472904</c:v>
                </c:pt>
                <c:pt idx="78124">
                  <c:v>0.985847221053476</c:v>
                </c:pt>
                <c:pt idx="78125">
                  <c:v>0.98600580509255498</c:v>
                </c:pt>
                <c:pt idx="78126">
                  <c:v>0.98591033864456301</c:v>
                </c:pt>
                <c:pt idx="78127">
                  <c:v>0.98585264043592902</c:v>
                </c:pt>
                <c:pt idx="78128">
                  <c:v>0.98604558147427401</c:v>
                </c:pt>
                <c:pt idx="78129">
                  <c:v>0.98596848893162203</c:v>
                </c:pt>
                <c:pt idx="78130">
                  <c:v>0.986020945595109</c:v>
                </c:pt>
                <c:pt idx="78131">
                  <c:v>0.98594126971349305</c:v>
                </c:pt>
                <c:pt idx="78132">
                  <c:v>0.98603873855159196</c:v>
                </c:pt>
                <c:pt idx="78133">
                  <c:v>0.98580692233460498</c:v>
                </c:pt>
                <c:pt idx="78134">
                  <c:v>0.98592577240609103</c:v>
                </c:pt>
                <c:pt idx="78135">
                  <c:v>0.98596010123168099</c:v>
                </c:pt>
                <c:pt idx="78136">
                  <c:v>0.985953512394525</c:v>
                </c:pt>
                <c:pt idx="78137">
                  <c:v>0.98599623642185397</c:v>
                </c:pt>
                <c:pt idx="78138">
                  <c:v>0.985926762260253</c:v>
                </c:pt>
                <c:pt idx="78139">
                  <c:v>0.986012003294781</c:v>
                </c:pt>
                <c:pt idx="78140">
                  <c:v>0.98576859123307303</c:v>
                </c:pt>
                <c:pt idx="78141">
                  <c:v>0.98610235661270995</c:v>
                </c:pt>
                <c:pt idx="78142">
                  <c:v>0.98587116741085901</c:v>
                </c:pt>
                <c:pt idx="78143">
                  <c:v>0.98599405103640603</c:v>
                </c:pt>
                <c:pt idx="78144">
                  <c:v>0.98598868615897794</c:v>
                </c:pt>
                <c:pt idx="78145">
                  <c:v>0.98594696560705097</c:v>
                </c:pt>
                <c:pt idx="78146">
                  <c:v>0.98607023831741802</c:v>
                </c:pt>
                <c:pt idx="78147">
                  <c:v>0.98591445072921202</c:v>
                </c:pt>
                <c:pt idx="78148">
                  <c:v>0.98598771302328103</c:v>
                </c:pt>
                <c:pt idx="78149">
                  <c:v>0.98604880681041995</c:v>
                </c:pt>
                <c:pt idx="78150">
                  <c:v>0.98592847996011901</c:v>
                </c:pt>
                <c:pt idx="78151">
                  <c:v>0.98610071070069005</c:v>
                </c:pt>
                <c:pt idx="78152">
                  <c:v>0.985981418860151</c:v>
                </c:pt>
                <c:pt idx="78153">
                  <c:v>0.98607520351710998</c:v>
                </c:pt>
                <c:pt idx="78154">
                  <c:v>0.98597253222050596</c:v>
                </c:pt>
                <c:pt idx="78155">
                  <c:v>0.98596391890729596</c:v>
                </c:pt>
                <c:pt idx="78156">
                  <c:v>0.98591343617711402</c:v>
                </c:pt>
                <c:pt idx="78157">
                  <c:v>0.98600368317565001</c:v>
                </c:pt>
                <c:pt idx="78158">
                  <c:v>0.98604067004815898</c:v>
                </c:pt>
                <c:pt idx="78159">
                  <c:v>0.98602680183004798</c:v>
                </c:pt>
                <c:pt idx="78160">
                  <c:v>0.98591134986691897</c:v>
                </c:pt>
                <c:pt idx="78161">
                  <c:v>0.98594135393885396</c:v>
                </c:pt>
                <c:pt idx="78162">
                  <c:v>0.98587761148484199</c:v>
                </c:pt>
                <c:pt idx="78163">
                  <c:v>0.98606299094031702</c:v>
                </c:pt>
                <c:pt idx="78164">
                  <c:v>0.98610610859796999</c:v>
                </c:pt>
                <c:pt idx="78165">
                  <c:v>0.98594955398204598</c:v>
                </c:pt>
                <c:pt idx="78166">
                  <c:v>0.98596639419683796</c:v>
                </c:pt>
                <c:pt idx="78167">
                  <c:v>0.985860280240899</c:v>
                </c:pt>
                <c:pt idx="78168">
                  <c:v>0.98611627593363305</c:v>
                </c:pt>
                <c:pt idx="78169">
                  <c:v>0.98594992312622298</c:v>
                </c:pt>
                <c:pt idx="78170">
                  <c:v>0.98598652878826099</c:v>
                </c:pt>
                <c:pt idx="78171">
                  <c:v>0.98585815028899204</c:v>
                </c:pt>
                <c:pt idx="78172">
                  <c:v>0.98596468301235496</c:v>
                </c:pt>
                <c:pt idx="78173">
                  <c:v>0.985905957691666</c:v>
                </c:pt>
                <c:pt idx="78174">
                  <c:v>0.98599573843624</c:v>
                </c:pt>
                <c:pt idx="78175">
                  <c:v>0.98579600627558694</c:v>
                </c:pt>
                <c:pt idx="78176">
                  <c:v>0.98600923097150295</c:v>
                </c:pt>
                <c:pt idx="78177">
                  <c:v>0.98593016919281296</c:v>
                </c:pt>
                <c:pt idx="78178">
                  <c:v>0.98602194378872599</c:v>
                </c:pt>
                <c:pt idx="78179">
                  <c:v>0.98587897299528204</c:v>
                </c:pt>
                <c:pt idx="78180">
                  <c:v>0.98600450301723397</c:v>
                </c:pt>
                <c:pt idx="78181">
                  <c:v>0.98593685213035698</c:v>
                </c:pt>
                <c:pt idx="78182">
                  <c:v>0.98593041571695905</c:v>
                </c:pt>
                <c:pt idx="78183">
                  <c:v>0.98596277139535504</c:v>
                </c:pt>
                <c:pt idx="78184">
                  <c:v>0.98594623643742996</c:v>
                </c:pt>
                <c:pt idx="78185">
                  <c:v>0.98604772894679305</c:v>
                </c:pt>
                <c:pt idx="78186">
                  <c:v>0.98606973716826896</c:v>
                </c:pt>
                <c:pt idx="78187">
                  <c:v>0.98592537142058601</c:v>
                </c:pt>
                <c:pt idx="78188">
                  <c:v>0.98595124098365905</c:v>
                </c:pt>
                <c:pt idx="78189">
                  <c:v>0.98591068479348198</c:v>
                </c:pt>
                <c:pt idx="78190">
                  <c:v>0.98601070194782203</c:v>
                </c:pt>
                <c:pt idx="78191">
                  <c:v>0.98602567223211501</c:v>
                </c:pt>
                <c:pt idx="78192">
                  <c:v>0.98601132590754503</c:v>
                </c:pt>
                <c:pt idx="78193">
                  <c:v>0.98605763343203401</c:v>
                </c:pt>
                <c:pt idx="78194">
                  <c:v>0.98596707955765495</c:v>
                </c:pt>
                <c:pt idx="78195">
                  <c:v>0.98594739024329403</c:v>
                </c:pt>
                <c:pt idx="78196">
                  <c:v>0.98598560016634995</c:v>
                </c:pt>
                <c:pt idx="78197">
                  <c:v>0.98595649718137601</c:v>
                </c:pt>
                <c:pt idx="78198">
                  <c:v>0.98599339628879101</c:v>
                </c:pt>
                <c:pt idx="78199">
                  <c:v>0.98586981188058698</c:v>
                </c:pt>
                <c:pt idx="78200">
                  <c:v>0.98602809412801495</c:v>
                </c:pt>
                <c:pt idx="78201">
                  <c:v>0.98592671417037303</c:v>
                </c:pt>
                <c:pt idx="78202">
                  <c:v>0.98605546845319703</c:v>
                </c:pt>
                <c:pt idx="78203">
                  <c:v>0.98602090254985897</c:v>
                </c:pt>
                <c:pt idx="78204">
                  <c:v>0.985916169623127</c:v>
                </c:pt>
                <c:pt idx="78205">
                  <c:v>0.98595421827679497</c:v>
                </c:pt>
                <c:pt idx="78206">
                  <c:v>0.985962382854083</c:v>
                </c:pt>
                <c:pt idx="78207">
                  <c:v>0.98595443494589796</c:v>
                </c:pt>
                <c:pt idx="78208">
                  <c:v>0.98595154837418697</c:v>
                </c:pt>
                <c:pt idx="78209">
                  <c:v>0.98588616436471699</c:v>
                </c:pt>
                <c:pt idx="78210">
                  <c:v>0.98604661277142802</c:v>
                </c:pt>
                <c:pt idx="78211">
                  <c:v>0.98606293896816299</c:v>
                </c:pt>
                <c:pt idx="78212">
                  <c:v>0.98594696445874797</c:v>
                </c:pt>
                <c:pt idx="78213">
                  <c:v>0.98589597974523302</c:v>
                </c:pt>
                <c:pt idx="78214">
                  <c:v>0.98600039976717202</c:v>
                </c:pt>
                <c:pt idx="78215">
                  <c:v>0.98599050345587202</c:v>
                </c:pt>
                <c:pt idx="78216">
                  <c:v>0.98607185092722704</c:v>
                </c:pt>
                <c:pt idx="78217">
                  <c:v>0.98582957458812204</c:v>
                </c:pt>
                <c:pt idx="78218">
                  <c:v>0.98602921947229405</c:v>
                </c:pt>
                <c:pt idx="78219">
                  <c:v>0.98597728639871696</c:v>
                </c:pt>
                <c:pt idx="78220">
                  <c:v>0.98599124657438098</c:v>
                </c:pt>
                <c:pt idx="78221">
                  <c:v>0.98607771238058595</c:v>
                </c:pt>
                <c:pt idx="78222">
                  <c:v>0.98591240727304397</c:v>
                </c:pt>
                <c:pt idx="78223">
                  <c:v>0.98596366588613105</c:v>
                </c:pt>
                <c:pt idx="78224">
                  <c:v>0.98589646092639505</c:v>
                </c:pt>
                <c:pt idx="78225">
                  <c:v>0.98597876775912996</c:v>
                </c:pt>
                <c:pt idx="78226">
                  <c:v>0.98613329036306596</c:v>
                </c:pt>
                <c:pt idx="78227">
                  <c:v>0.98589501930781998</c:v>
                </c:pt>
                <c:pt idx="78228">
                  <c:v>0.98594887597307701</c:v>
                </c:pt>
                <c:pt idx="78229">
                  <c:v>0.98592064809939095</c:v>
                </c:pt>
                <c:pt idx="78230">
                  <c:v>0.98593347213125804</c:v>
                </c:pt>
                <c:pt idx="78231">
                  <c:v>0.98588908568175204</c:v>
                </c:pt>
                <c:pt idx="78232">
                  <c:v>0.98603705501382199</c:v>
                </c:pt>
                <c:pt idx="78233">
                  <c:v>0.98598409607314097</c:v>
                </c:pt>
                <c:pt idx="78234">
                  <c:v>0.98612709722206104</c:v>
                </c:pt>
                <c:pt idx="78235">
                  <c:v>0.98598558614707899</c:v>
                </c:pt>
                <c:pt idx="78236">
                  <c:v>0.986001433375707</c:v>
                </c:pt>
                <c:pt idx="78237">
                  <c:v>0.98595744773454297</c:v>
                </c:pt>
                <c:pt idx="78238">
                  <c:v>0.98602679866412202</c:v>
                </c:pt>
                <c:pt idx="78239">
                  <c:v>0.98601040109670302</c:v>
                </c:pt>
                <c:pt idx="78240">
                  <c:v>0.98599081296600999</c:v>
                </c:pt>
                <c:pt idx="78241">
                  <c:v>0.98580352345413402</c:v>
                </c:pt>
                <c:pt idx="78242">
                  <c:v>0.985891515701807</c:v>
                </c:pt>
                <c:pt idx="78243">
                  <c:v>0.98596025138391696</c:v>
                </c:pt>
                <c:pt idx="78244">
                  <c:v>0.98596316626705505</c:v>
                </c:pt>
                <c:pt idx="78245">
                  <c:v>0.985996850650942</c:v>
                </c:pt>
                <c:pt idx="78246">
                  <c:v>0.98603113801637898</c:v>
                </c:pt>
                <c:pt idx="78247">
                  <c:v>0.98594835743706799</c:v>
                </c:pt>
                <c:pt idx="78248">
                  <c:v>0.985950756290085</c:v>
                </c:pt>
                <c:pt idx="78249">
                  <c:v>0.98598540549557401</c:v>
                </c:pt>
                <c:pt idx="78250">
                  <c:v>0.98596354266564301</c:v>
                </c:pt>
                <c:pt idx="78251">
                  <c:v>0.98604014646126803</c:v>
                </c:pt>
                <c:pt idx="78252">
                  <c:v>0.98586750133912304</c:v>
                </c:pt>
                <c:pt idx="78253">
                  <c:v>0.98604164912423597</c:v>
                </c:pt>
                <c:pt idx="78254">
                  <c:v>0.98597199962390902</c:v>
                </c:pt>
                <c:pt idx="78255">
                  <c:v>0.98597790500909699</c:v>
                </c:pt>
                <c:pt idx="78256">
                  <c:v>0.98605089047855898</c:v>
                </c:pt>
                <c:pt idx="78257">
                  <c:v>0.98611918594513104</c:v>
                </c:pt>
                <c:pt idx="78258">
                  <c:v>0.98600362026621702</c:v>
                </c:pt>
                <c:pt idx="78259">
                  <c:v>0.98595179802206001</c:v>
                </c:pt>
                <c:pt idx="78260">
                  <c:v>0.98589232063451704</c:v>
                </c:pt>
                <c:pt idx="78261">
                  <c:v>0.98594544745546997</c:v>
                </c:pt>
                <c:pt idx="78262">
                  <c:v>0.98605685004893395</c:v>
                </c:pt>
                <c:pt idx="78263">
                  <c:v>0.98598609109436597</c:v>
                </c:pt>
                <c:pt idx="78264">
                  <c:v>0.98606451548121798</c:v>
                </c:pt>
                <c:pt idx="78265">
                  <c:v>0.98584577188641098</c:v>
                </c:pt>
                <c:pt idx="78266">
                  <c:v>0.98597821545791597</c:v>
                </c:pt>
                <c:pt idx="78267">
                  <c:v>0.98607629983393696</c:v>
                </c:pt>
                <c:pt idx="78268">
                  <c:v>0.98591332823479805</c:v>
                </c:pt>
                <c:pt idx="78269">
                  <c:v>0.9859883165069</c:v>
                </c:pt>
                <c:pt idx="78270">
                  <c:v>0.98593811826321098</c:v>
                </c:pt>
                <c:pt idx="78271">
                  <c:v>0.98614815818762602</c:v>
                </c:pt>
                <c:pt idx="78272">
                  <c:v>0.98604692208172295</c:v>
                </c:pt>
                <c:pt idx="78273">
                  <c:v>0.98598616693649899</c:v>
                </c:pt>
                <c:pt idx="78274">
                  <c:v>0.98592310554206897</c:v>
                </c:pt>
                <c:pt idx="78275">
                  <c:v>0.98606166633846104</c:v>
                </c:pt>
                <c:pt idx="78276">
                  <c:v>0.98585546353455999</c:v>
                </c:pt>
                <c:pt idx="78277">
                  <c:v>0.98600111476309105</c:v>
                </c:pt>
                <c:pt idx="78278">
                  <c:v>0.985848351531598</c:v>
                </c:pt>
                <c:pt idx="78279">
                  <c:v>0.98600416975766303</c:v>
                </c:pt>
                <c:pt idx="78280">
                  <c:v>0.98593229813782401</c:v>
                </c:pt>
                <c:pt idx="78281">
                  <c:v>0.98601090856968798</c:v>
                </c:pt>
                <c:pt idx="78282">
                  <c:v>0.98594372465573799</c:v>
                </c:pt>
                <c:pt idx="78283">
                  <c:v>0.985988408421962</c:v>
                </c:pt>
                <c:pt idx="78284">
                  <c:v>0.98592104630331101</c:v>
                </c:pt>
                <c:pt idx="78285">
                  <c:v>0.98608261195560098</c:v>
                </c:pt>
                <c:pt idx="78286">
                  <c:v>0.98588058139025303</c:v>
                </c:pt>
                <c:pt idx="78287">
                  <c:v>0.98612207993262901</c:v>
                </c:pt>
                <c:pt idx="78288">
                  <c:v>0.98600000289692302</c:v>
                </c:pt>
                <c:pt idx="78289">
                  <c:v>0.98604059569664504</c:v>
                </c:pt>
                <c:pt idx="78290">
                  <c:v>0.986000084879468</c:v>
                </c:pt>
                <c:pt idx="78291">
                  <c:v>0.98591631709225802</c:v>
                </c:pt>
                <c:pt idx="78292">
                  <c:v>0.98594979028991903</c:v>
                </c:pt>
                <c:pt idx="78293">
                  <c:v>0.98593974282652797</c:v>
                </c:pt>
                <c:pt idx="78294">
                  <c:v>0.986063426044127</c:v>
                </c:pt>
                <c:pt idx="78295">
                  <c:v>0.98591873654072704</c:v>
                </c:pt>
                <c:pt idx="78296">
                  <c:v>0.98607941489360296</c:v>
                </c:pt>
                <c:pt idx="78297">
                  <c:v>0.98589854539785005</c:v>
                </c:pt>
                <c:pt idx="78298">
                  <c:v>0.98601311221991905</c:v>
                </c:pt>
                <c:pt idx="78299">
                  <c:v>0.98588848604776902</c:v>
                </c:pt>
                <c:pt idx="78300">
                  <c:v>0.98606372897560701</c:v>
                </c:pt>
                <c:pt idx="78301">
                  <c:v>0.98594490283652803</c:v>
                </c:pt>
                <c:pt idx="78302">
                  <c:v>0.98604184597658895</c:v>
                </c:pt>
                <c:pt idx="78303">
                  <c:v>0.98598520929285505</c:v>
                </c:pt>
                <c:pt idx="78304">
                  <c:v>0.98597934449913405</c:v>
                </c:pt>
                <c:pt idx="78305">
                  <c:v>0.98601271127839196</c:v>
                </c:pt>
                <c:pt idx="78306">
                  <c:v>0.98601980849213</c:v>
                </c:pt>
                <c:pt idx="78307">
                  <c:v>0.985962325742477</c:v>
                </c:pt>
                <c:pt idx="78308">
                  <c:v>0.98598874277082804</c:v>
                </c:pt>
                <c:pt idx="78309">
                  <c:v>0.98588197338740702</c:v>
                </c:pt>
                <c:pt idx="78310">
                  <c:v>0.98600709784644702</c:v>
                </c:pt>
                <c:pt idx="78311">
                  <c:v>0.985961455191525</c:v>
                </c:pt>
                <c:pt idx="78312">
                  <c:v>0.985926930825471</c:v>
                </c:pt>
                <c:pt idx="78313">
                  <c:v>0.98600812389253101</c:v>
                </c:pt>
                <c:pt idx="78314">
                  <c:v>0.98592130886776097</c:v>
                </c:pt>
                <c:pt idx="78315">
                  <c:v>0.98585976766777295</c:v>
                </c:pt>
                <c:pt idx="78316">
                  <c:v>0.98600841646210202</c:v>
                </c:pt>
                <c:pt idx="78317">
                  <c:v>0.98597649857249403</c:v>
                </c:pt>
                <c:pt idx="78318">
                  <c:v>0.98608922296537005</c:v>
                </c:pt>
                <c:pt idx="78319">
                  <c:v>0.98591228578691703</c:v>
                </c:pt>
                <c:pt idx="78320">
                  <c:v>0.98590557695933201</c:v>
                </c:pt>
                <c:pt idx="78321">
                  <c:v>0.98597708550959895</c:v>
                </c:pt>
                <c:pt idx="78322">
                  <c:v>0.98602197349280596</c:v>
                </c:pt>
                <c:pt idx="78323">
                  <c:v>0.98599281265026695</c:v>
                </c:pt>
                <c:pt idx="78324">
                  <c:v>0.98607979257311595</c:v>
                </c:pt>
                <c:pt idx="78325">
                  <c:v>0.98605464564857603</c:v>
                </c:pt>
                <c:pt idx="78326">
                  <c:v>0.98596598147399095</c:v>
                </c:pt>
                <c:pt idx="78327">
                  <c:v>0.98601144563532495</c:v>
                </c:pt>
                <c:pt idx="78328">
                  <c:v>0.98595459698641896</c:v>
                </c:pt>
                <c:pt idx="78329">
                  <c:v>0.98606985597395302</c:v>
                </c:pt>
                <c:pt idx="78330">
                  <c:v>0.986002802801213</c:v>
                </c:pt>
                <c:pt idx="78331">
                  <c:v>0.98609800455990104</c:v>
                </c:pt>
                <c:pt idx="78332">
                  <c:v>0.98591831312631895</c:v>
                </c:pt>
                <c:pt idx="78333">
                  <c:v>0.98593226018019797</c:v>
                </c:pt>
                <c:pt idx="78334">
                  <c:v>0.98588796241269905</c:v>
                </c:pt>
                <c:pt idx="78335">
                  <c:v>0.98596957349771197</c:v>
                </c:pt>
                <c:pt idx="78336">
                  <c:v>0.98596840194076296</c:v>
                </c:pt>
                <c:pt idx="78337">
                  <c:v>0.98603664803969804</c:v>
                </c:pt>
                <c:pt idx="78338">
                  <c:v>0.98602521766134399</c:v>
                </c:pt>
                <c:pt idx="78339">
                  <c:v>0.98590946899141596</c:v>
                </c:pt>
                <c:pt idx="78340">
                  <c:v>0.98600535407728596</c:v>
                </c:pt>
                <c:pt idx="78341">
                  <c:v>0.98583935401152101</c:v>
                </c:pt>
                <c:pt idx="78342">
                  <c:v>0.98598729684421504</c:v>
                </c:pt>
                <c:pt idx="78343">
                  <c:v>0.98605747288046997</c:v>
                </c:pt>
                <c:pt idx="78344">
                  <c:v>0.98591136201799701</c:v>
                </c:pt>
                <c:pt idx="78345">
                  <c:v>0.98597146697268001</c:v>
                </c:pt>
                <c:pt idx="78346">
                  <c:v>0.98585552092992801</c:v>
                </c:pt>
                <c:pt idx="78347">
                  <c:v>0.98595655249212599</c:v>
                </c:pt>
                <c:pt idx="78348">
                  <c:v>0.98597194594526405</c:v>
                </c:pt>
                <c:pt idx="78349">
                  <c:v>0.98590433898397101</c:v>
                </c:pt>
                <c:pt idx="78350">
                  <c:v>0.98588685328584902</c:v>
                </c:pt>
                <c:pt idx="78351">
                  <c:v>0.98601333769482602</c:v>
                </c:pt>
                <c:pt idx="78352">
                  <c:v>0.98592039715705104</c:v>
                </c:pt>
                <c:pt idx="78353">
                  <c:v>0.98595033629180096</c:v>
                </c:pt>
                <c:pt idx="78354">
                  <c:v>0.986002562247975</c:v>
                </c:pt>
                <c:pt idx="78355">
                  <c:v>0.98596077790541203</c:v>
                </c:pt>
                <c:pt idx="78356">
                  <c:v>0.98593082878919802</c:v>
                </c:pt>
                <c:pt idx="78357">
                  <c:v>0.98610485378998103</c:v>
                </c:pt>
                <c:pt idx="78358">
                  <c:v>0.98603461437513196</c:v>
                </c:pt>
                <c:pt idx="78359">
                  <c:v>0.98604986217145596</c:v>
                </c:pt>
                <c:pt idx="78360">
                  <c:v>0.98595506207624195</c:v>
                </c:pt>
                <c:pt idx="78361">
                  <c:v>0.98594096750158</c:v>
                </c:pt>
                <c:pt idx="78362">
                  <c:v>0.98591762982661602</c:v>
                </c:pt>
                <c:pt idx="78363">
                  <c:v>0.98606427357137005</c:v>
                </c:pt>
                <c:pt idx="78364">
                  <c:v>0.98592048448757297</c:v>
                </c:pt>
                <c:pt idx="78365">
                  <c:v>0.98588765171370296</c:v>
                </c:pt>
                <c:pt idx="78366">
                  <c:v>0.98595452724699495</c:v>
                </c:pt>
                <c:pt idx="78367">
                  <c:v>0.98600407634479204</c:v>
                </c:pt>
                <c:pt idx="78368">
                  <c:v>0.98607055503161301</c:v>
                </c:pt>
                <c:pt idx="78369">
                  <c:v>0.98598982244905298</c:v>
                </c:pt>
                <c:pt idx="78370">
                  <c:v>0.98589302825612402</c:v>
                </c:pt>
                <c:pt idx="78371">
                  <c:v>0.98601451894643899</c:v>
                </c:pt>
                <c:pt idx="78372">
                  <c:v>0.98589554355847198</c:v>
                </c:pt>
                <c:pt idx="78373">
                  <c:v>0.98597489901487201</c:v>
                </c:pt>
                <c:pt idx="78374">
                  <c:v>0.98598280501598501</c:v>
                </c:pt>
                <c:pt idx="78375">
                  <c:v>0.98592744717967296</c:v>
                </c:pt>
                <c:pt idx="78376">
                  <c:v>0.985981995626657</c:v>
                </c:pt>
                <c:pt idx="78377">
                  <c:v>0.98613288657446296</c:v>
                </c:pt>
                <c:pt idx="78378">
                  <c:v>0.98601988428808596</c:v>
                </c:pt>
                <c:pt idx="78379">
                  <c:v>0.98592799547230903</c:v>
                </c:pt>
                <c:pt idx="78380">
                  <c:v>0.98599462189025999</c:v>
                </c:pt>
                <c:pt idx="78381">
                  <c:v>0.98590799735386503</c:v>
                </c:pt>
                <c:pt idx="78382">
                  <c:v>0.98604625718941297</c:v>
                </c:pt>
                <c:pt idx="78383">
                  <c:v>0.98598334895668605</c:v>
                </c:pt>
                <c:pt idx="78384">
                  <c:v>0.98604768539411003</c:v>
                </c:pt>
                <c:pt idx="78385">
                  <c:v>0.98594734213166701</c:v>
                </c:pt>
                <c:pt idx="78386">
                  <c:v>0.98593471659079501</c:v>
                </c:pt>
                <c:pt idx="78387">
                  <c:v>0.98586012210930496</c:v>
                </c:pt>
                <c:pt idx="78388">
                  <c:v>0.98597893835300399</c:v>
                </c:pt>
                <c:pt idx="78389">
                  <c:v>0.986048713236088</c:v>
                </c:pt>
                <c:pt idx="78390">
                  <c:v>0.98604643805243897</c:v>
                </c:pt>
                <c:pt idx="78391">
                  <c:v>0.98604359042469203</c:v>
                </c:pt>
                <c:pt idx="78392">
                  <c:v>0.98598001403820101</c:v>
                </c:pt>
                <c:pt idx="78393">
                  <c:v>0.98599813169722605</c:v>
                </c:pt>
                <c:pt idx="78394">
                  <c:v>0.98586158281187197</c:v>
                </c:pt>
                <c:pt idx="78395">
                  <c:v>0.98601904984881406</c:v>
                </c:pt>
                <c:pt idx="78396">
                  <c:v>0.98594951988661905</c:v>
                </c:pt>
                <c:pt idx="78397">
                  <c:v>0.98606149428856404</c:v>
                </c:pt>
                <c:pt idx="78398">
                  <c:v>0.98600321251048495</c:v>
                </c:pt>
                <c:pt idx="78399">
                  <c:v>0.98585469369201395</c:v>
                </c:pt>
                <c:pt idx="78400">
                  <c:v>0.98592156137841003</c:v>
                </c:pt>
                <c:pt idx="78401">
                  <c:v>0.98598115549491205</c:v>
                </c:pt>
                <c:pt idx="78402">
                  <c:v>0.986101009985622</c:v>
                </c:pt>
                <c:pt idx="78403">
                  <c:v>0.98597262236970595</c:v>
                </c:pt>
                <c:pt idx="78404">
                  <c:v>0.98598074897543797</c:v>
                </c:pt>
                <c:pt idx="78405">
                  <c:v>0.98602595607355004</c:v>
                </c:pt>
                <c:pt idx="78406">
                  <c:v>0.986086259660927</c:v>
                </c:pt>
                <c:pt idx="78407">
                  <c:v>0.98607420751042896</c:v>
                </c:pt>
                <c:pt idx="78408">
                  <c:v>0.98592452518402096</c:v>
                </c:pt>
                <c:pt idx="78409">
                  <c:v>0.98594087405867803</c:v>
                </c:pt>
                <c:pt idx="78410">
                  <c:v>0.98592026976948099</c:v>
                </c:pt>
                <c:pt idx="78411">
                  <c:v>0.98597312989913699</c:v>
                </c:pt>
                <c:pt idx="78412">
                  <c:v>0.98606797209088803</c:v>
                </c:pt>
                <c:pt idx="78413">
                  <c:v>0.98588559766977202</c:v>
                </c:pt>
                <c:pt idx="78414">
                  <c:v>0.98598016569313895</c:v>
                </c:pt>
                <c:pt idx="78415">
                  <c:v>0.98581793153041797</c:v>
                </c:pt>
                <c:pt idx="78416">
                  <c:v>0.98594643607963794</c:v>
                </c:pt>
                <c:pt idx="78417">
                  <c:v>0.98595028997106104</c:v>
                </c:pt>
                <c:pt idx="78418">
                  <c:v>0.98595846346025595</c:v>
                </c:pt>
                <c:pt idx="78419">
                  <c:v>0.98612424065613302</c:v>
                </c:pt>
                <c:pt idx="78420">
                  <c:v>0.98598108120522199</c:v>
                </c:pt>
                <c:pt idx="78421">
                  <c:v>0.98595120786010804</c:v>
                </c:pt>
                <c:pt idx="78422">
                  <c:v>0.98598667479206603</c:v>
                </c:pt>
                <c:pt idx="78423">
                  <c:v>0.98593994400222495</c:v>
                </c:pt>
                <c:pt idx="78424">
                  <c:v>0.98604719576338595</c:v>
                </c:pt>
                <c:pt idx="78425">
                  <c:v>0.98593198871935805</c:v>
                </c:pt>
                <c:pt idx="78426">
                  <c:v>0.98593089385056498</c:v>
                </c:pt>
                <c:pt idx="78427">
                  <c:v>0.98587082796676895</c:v>
                </c:pt>
                <c:pt idx="78428">
                  <c:v>0.98598735417494898</c:v>
                </c:pt>
                <c:pt idx="78429">
                  <c:v>0.98604269284791601</c:v>
                </c:pt>
                <c:pt idx="78430">
                  <c:v>0.98587671183937298</c:v>
                </c:pt>
                <c:pt idx="78431">
                  <c:v>0.98590275759385504</c:v>
                </c:pt>
                <c:pt idx="78432">
                  <c:v>0.98602764145440402</c:v>
                </c:pt>
                <c:pt idx="78433">
                  <c:v>0.98603104960829402</c:v>
                </c:pt>
                <c:pt idx="78434">
                  <c:v>0.98591872313522</c:v>
                </c:pt>
                <c:pt idx="78435">
                  <c:v>0.98593333787554305</c:v>
                </c:pt>
                <c:pt idx="78436">
                  <c:v>0.98599323849191101</c:v>
                </c:pt>
                <c:pt idx="78437">
                  <c:v>0.98579230159335995</c:v>
                </c:pt>
                <c:pt idx="78438">
                  <c:v>0.98605416208127705</c:v>
                </c:pt>
                <c:pt idx="78439">
                  <c:v>0.98588413873970104</c:v>
                </c:pt>
                <c:pt idx="78440">
                  <c:v>0.98599254736694897</c:v>
                </c:pt>
                <c:pt idx="78441">
                  <c:v>0.98588978609099698</c:v>
                </c:pt>
                <c:pt idx="78442">
                  <c:v>0.98606978190681704</c:v>
                </c:pt>
                <c:pt idx="78443">
                  <c:v>0.98582231395199305</c:v>
                </c:pt>
                <c:pt idx="78444">
                  <c:v>0.98605153225085795</c:v>
                </c:pt>
                <c:pt idx="78445">
                  <c:v>0.985964153487076</c:v>
                </c:pt>
                <c:pt idx="78446">
                  <c:v>0.98595548339448902</c:v>
                </c:pt>
                <c:pt idx="78447">
                  <c:v>0.98600399377020198</c:v>
                </c:pt>
                <c:pt idx="78448">
                  <c:v>0.98599281023079599</c:v>
                </c:pt>
                <c:pt idx="78449">
                  <c:v>0.98593085521341395</c:v>
                </c:pt>
                <c:pt idx="78450">
                  <c:v>0.98598456008117796</c:v>
                </c:pt>
                <c:pt idx="78451">
                  <c:v>0.98606273728718197</c:v>
                </c:pt>
                <c:pt idx="78452">
                  <c:v>0.98599691071930895</c:v>
                </c:pt>
                <c:pt idx="78453">
                  <c:v>0.98596952188081399</c:v>
                </c:pt>
                <c:pt idx="78454">
                  <c:v>0.985948546004911</c:v>
                </c:pt>
                <c:pt idx="78455">
                  <c:v>0.98597742927604803</c:v>
                </c:pt>
                <c:pt idx="78456">
                  <c:v>0.98593481638820402</c:v>
                </c:pt>
                <c:pt idx="78457">
                  <c:v>0.98585480729916597</c:v>
                </c:pt>
                <c:pt idx="78458">
                  <c:v>0.98591196362331102</c:v>
                </c:pt>
                <c:pt idx="78459">
                  <c:v>0.98594859910962995</c:v>
                </c:pt>
                <c:pt idx="78460">
                  <c:v>0.98593356756431905</c:v>
                </c:pt>
                <c:pt idx="78461">
                  <c:v>0.98594199747784705</c:v>
                </c:pt>
                <c:pt idx="78462">
                  <c:v>0.98592016071243804</c:v>
                </c:pt>
                <c:pt idx="78463">
                  <c:v>0.985999583452568</c:v>
                </c:pt>
                <c:pt idx="78464">
                  <c:v>0.98592765959279505</c:v>
                </c:pt>
                <c:pt idx="78465">
                  <c:v>0.98585922397255898</c:v>
                </c:pt>
                <c:pt idx="78466">
                  <c:v>0.98588292890821805</c:v>
                </c:pt>
                <c:pt idx="78467">
                  <c:v>0.98606448569515504</c:v>
                </c:pt>
                <c:pt idx="78468">
                  <c:v>0.98593085621933096</c:v>
                </c:pt>
                <c:pt idx="78469">
                  <c:v>0.98595358675552303</c:v>
                </c:pt>
                <c:pt idx="78470">
                  <c:v>0.98602496746984103</c:v>
                </c:pt>
                <c:pt idx="78471">
                  <c:v>0.985940498290658</c:v>
                </c:pt>
                <c:pt idx="78472">
                  <c:v>0.98594917108739599</c:v>
                </c:pt>
                <c:pt idx="78473">
                  <c:v>0.98590300270529396</c:v>
                </c:pt>
                <c:pt idx="78474">
                  <c:v>0.98595468677067799</c:v>
                </c:pt>
                <c:pt idx="78475">
                  <c:v>0.98597609650613305</c:v>
                </c:pt>
                <c:pt idx="78476">
                  <c:v>0.98588422958880295</c:v>
                </c:pt>
                <c:pt idx="78477">
                  <c:v>0.98606881881164798</c:v>
                </c:pt>
                <c:pt idx="78478">
                  <c:v>0.98580108942260503</c:v>
                </c:pt>
                <c:pt idx="78479">
                  <c:v>0.98595470068078706</c:v>
                </c:pt>
                <c:pt idx="78480">
                  <c:v>0.98602372048154296</c:v>
                </c:pt>
                <c:pt idx="78481">
                  <c:v>0.98606714405239604</c:v>
                </c:pt>
                <c:pt idx="78482">
                  <c:v>0.98594700277419001</c:v>
                </c:pt>
                <c:pt idx="78483">
                  <c:v>0.98599790121881203</c:v>
                </c:pt>
                <c:pt idx="78484">
                  <c:v>0.98602613153138696</c:v>
                </c:pt>
                <c:pt idx="78485">
                  <c:v>0.98596351941196003</c:v>
                </c:pt>
                <c:pt idx="78486">
                  <c:v>0.98593450145865802</c:v>
                </c:pt>
                <c:pt idx="78487">
                  <c:v>0.98597876726574496</c:v>
                </c:pt>
                <c:pt idx="78488">
                  <c:v>0.98598748813748105</c:v>
                </c:pt>
                <c:pt idx="78489">
                  <c:v>0.98594332006380803</c:v>
                </c:pt>
                <c:pt idx="78490">
                  <c:v>0.98593486336855396</c:v>
                </c:pt>
                <c:pt idx="78491">
                  <c:v>0.98593247085627</c:v>
                </c:pt>
                <c:pt idx="78492">
                  <c:v>0.98599292277205397</c:v>
                </c:pt>
                <c:pt idx="78493">
                  <c:v>0.98606577164328701</c:v>
                </c:pt>
                <c:pt idx="78494">
                  <c:v>0.98598279877628103</c:v>
                </c:pt>
                <c:pt idx="78495">
                  <c:v>0.98610134607772404</c:v>
                </c:pt>
                <c:pt idx="78496">
                  <c:v>0.98593823155303495</c:v>
                </c:pt>
                <c:pt idx="78497">
                  <c:v>0.98591189005289004</c:v>
                </c:pt>
                <c:pt idx="78498">
                  <c:v>0.98594619279495499</c:v>
                </c:pt>
                <c:pt idx="78499">
                  <c:v>0.98605816659314205</c:v>
                </c:pt>
                <c:pt idx="78500">
                  <c:v>0.98597034041154097</c:v>
                </c:pt>
                <c:pt idx="78501">
                  <c:v>0.98604433654971801</c:v>
                </c:pt>
                <c:pt idx="78502">
                  <c:v>0.98600638556818099</c:v>
                </c:pt>
                <c:pt idx="78503">
                  <c:v>0.98590636499283901</c:v>
                </c:pt>
                <c:pt idx="78504">
                  <c:v>0.98593833199266701</c:v>
                </c:pt>
                <c:pt idx="78505">
                  <c:v>0.98590467953262095</c:v>
                </c:pt>
                <c:pt idx="78506">
                  <c:v>0.98598489717375803</c:v>
                </c:pt>
                <c:pt idx="78507">
                  <c:v>0.98593533820821</c:v>
                </c:pt>
                <c:pt idx="78508">
                  <c:v>0.98589893879622603</c:v>
                </c:pt>
                <c:pt idx="78509">
                  <c:v>0.98603353066024402</c:v>
                </c:pt>
                <c:pt idx="78510">
                  <c:v>0.985942273028801</c:v>
                </c:pt>
                <c:pt idx="78511">
                  <c:v>0.98594358848925001</c:v>
                </c:pt>
                <c:pt idx="78512">
                  <c:v>0.98587328434156896</c:v>
                </c:pt>
                <c:pt idx="78513">
                  <c:v>0.98602749797320999</c:v>
                </c:pt>
                <c:pt idx="78514">
                  <c:v>0.98592945724089298</c:v>
                </c:pt>
                <c:pt idx="78515">
                  <c:v>0.98603463448938</c:v>
                </c:pt>
                <c:pt idx="78516">
                  <c:v>0.986019093994422</c:v>
                </c:pt>
                <c:pt idx="78517">
                  <c:v>0.98600259971881998</c:v>
                </c:pt>
                <c:pt idx="78518">
                  <c:v>0.98592432516030104</c:v>
                </c:pt>
                <c:pt idx="78519">
                  <c:v>0.98587159351790099</c:v>
                </c:pt>
                <c:pt idx="78520">
                  <c:v>0.98601989086267094</c:v>
                </c:pt>
                <c:pt idx="78521">
                  <c:v>0.985956364390427</c:v>
                </c:pt>
                <c:pt idx="78522">
                  <c:v>0.98600124227193198</c:v>
                </c:pt>
                <c:pt idx="78523">
                  <c:v>0.98609093161930395</c:v>
                </c:pt>
                <c:pt idx="78524">
                  <c:v>0.98596101364768995</c:v>
                </c:pt>
                <c:pt idx="78525">
                  <c:v>0.98606799363152398</c:v>
                </c:pt>
                <c:pt idx="78526">
                  <c:v>0.98600920008513404</c:v>
                </c:pt>
                <c:pt idx="78527">
                  <c:v>0.98590515860148198</c:v>
                </c:pt>
                <c:pt idx="78528">
                  <c:v>0.98607738936110201</c:v>
                </c:pt>
                <c:pt idx="78529">
                  <c:v>0.985938602337043</c:v>
                </c:pt>
                <c:pt idx="78530">
                  <c:v>0.98597787698762196</c:v>
                </c:pt>
                <c:pt idx="78531">
                  <c:v>0.98597222779705196</c:v>
                </c:pt>
                <c:pt idx="78532">
                  <c:v>0.98594211170509505</c:v>
                </c:pt>
                <c:pt idx="78533">
                  <c:v>0.98604804836176496</c:v>
                </c:pt>
                <c:pt idx="78534">
                  <c:v>0.98589208822919805</c:v>
                </c:pt>
                <c:pt idx="78535">
                  <c:v>0.98590350629156098</c:v>
                </c:pt>
                <c:pt idx="78536">
                  <c:v>0.98596873407508401</c:v>
                </c:pt>
                <c:pt idx="78537">
                  <c:v>0.98596781416742396</c:v>
                </c:pt>
                <c:pt idx="78538">
                  <c:v>0.986076939957098</c:v>
                </c:pt>
                <c:pt idx="78539">
                  <c:v>0.98594137503109702</c:v>
                </c:pt>
                <c:pt idx="78540">
                  <c:v>0.98593261263680898</c:v>
                </c:pt>
                <c:pt idx="78541">
                  <c:v>0.98587907632500305</c:v>
                </c:pt>
                <c:pt idx="78542">
                  <c:v>0.986003684513446</c:v>
                </c:pt>
                <c:pt idx="78543">
                  <c:v>0.985799841228167</c:v>
                </c:pt>
                <c:pt idx="78544">
                  <c:v>0.98593585094555403</c:v>
                </c:pt>
                <c:pt idx="78545">
                  <c:v>0.98590097792155895</c:v>
                </c:pt>
                <c:pt idx="78546">
                  <c:v>0.98592052894836102</c:v>
                </c:pt>
                <c:pt idx="78547">
                  <c:v>0.98590199488855201</c:v>
                </c:pt>
                <c:pt idx="78548">
                  <c:v>0.98591080239422901</c:v>
                </c:pt>
                <c:pt idx="78549">
                  <c:v>0.98600613845250695</c:v>
                </c:pt>
                <c:pt idx="78550">
                  <c:v>0.98590574332593395</c:v>
                </c:pt>
                <c:pt idx="78551">
                  <c:v>0.98590044777197305</c:v>
                </c:pt>
                <c:pt idx="78552">
                  <c:v>0.98606096496569196</c:v>
                </c:pt>
                <c:pt idx="78553">
                  <c:v>0.98591878482405604</c:v>
                </c:pt>
                <c:pt idx="78554">
                  <c:v>0.98601875106175296</c:v>
                </c:pt>
                <c:pt idx="78555">
                  <c:v>0.98595049370190702</c:v>
                </c:pt>
                <c:pt idx="78556">
                  <c:v>0.98602043799483596</c:v>
                </c:pt>
                <c:pt idx="78557">
                  <c:v>0.98592527065691504</c:v>
                </c:pt>
                <c:pt idx="78558">
                  <c:v>0.98599203040327799</c:v>
                </c:pt>
                <c:pt idx="78559">
                  <c:v>0.98603950351226399</c:v>
                </c:pt>
                <c:pt idx="78560">
                  <c:v>0.98602862806264102</c:v>
                </c:pt>
                <c:pt idx="78561">
                  <c:v>0.98606486522145798</c:v>
                </c:pt>
                <c:pt idx="78562">
                  <c:v>0.98600941592713098</c:v>
                </c:pt>
                <c:pt idx="78563">
                  <c:v>0.98605778873819705</c:v>
                </c:pt>
                <c:pt idx="78564">
                  <c:v>0.98594318737322995</c:v>
                </c:pt>
                <c:pt idx="78565">
                  <c:v>0.98596279880180104</c:v>
                </c:pt>
                <c:pt idx="78566">
                  <c:v>0.98602248767538403</c:v>
                </c:pt>
                <c:pt idx="78567">
                  <c:v>0.98593172059493295</c:v>
                </c:pt>
                <c:pt idx="78568">
                  <c:v>0.98606559257991</c:v>
                </c:pt>
                <c:pt idx="78569">
                  <c:v>0.98600894633980896</c:v>
                </c:pt>
                <c:pt idx="78570">
                  <c:v>0.98593724706324903</c:v>
                </c:pt>
                <c:pt idx="78571">
                  <c:v>0.98601397292941195</c:v>
                </c:pt>
                <c:pt idx="78572">
                  <c:v>0.98593650683862299</c:v>
                </c:pt>
                <c:pt idx="78573">
                  <c:v>0.98601819438949601</c:v>
                </c:pt>
                <c:pt idx="78574">
                  <c:v>0.98603535583181201</c:v>
                </c:pt>
                <c:pt idx="78575">
                  <c:v>0.98584492131738499</c:v>
                </c:pt>
                <c:pt idx="78576">
                  <c:v>0.98602495066958695</c:v>
                </c:pt>
                <c:pt idx="78577">
                  <c:v>0.98595177602697603</c:v>
                </c:pt>
                <c:pt idx="78578">
                  <c:v>0.98602238677799103</c:v>
                </c:pt>
                <c:pt idx="78579">
                  <c:v>0.98591488010752704</c:v>
                </c:pt>
                <c:pt idx="78580">
                  <c:v>0.98597228596556297</c:v>
                </c:pt>
                <c:pt idx="78581">
                  <c:v>0.98600436914100698</c:v>
                </c:pt>
                <c:pt idx="78582">
                  <c:v>0.98582199984117802</c:v>
                </c:pt>
                <c:pt idx="78583">
                  <c:v>0.98607291904036398</c:v>
                </c:pt>
                <c:pt idx="78584">
                  <c:v>0.98593082883852201</c:v>
                </c:pt>
                <c:pt idx="78585">
                  <c:v>0.98605679004651003</c:v>
                </c:pt>
                <c:pt idx="78586">
                  <c:v>0.98600885884114198</c:v>
                </c:pt>
                <c:pt idx="78587">
                  <c:v>0.985971206261955</c:v>
                </c:pt>
                <c:pt idx="78588">
                  <c:v>0.98596427390020602</c:v>
                </c:pt>
                <c:pt idx="78589">
                  <c:v>0.98589063137154598</c:v>
                </c:pt>
                <c:pt idx="78590">
                  <c:v>0.98594328048453705</c:v>
                </c:pt>
                <c:pt idx="78591">
                  <c:v>0.986078985304503</c:v>
                </c:pt>
                <c:pt idx="78592">
                  <c:v>0.98592476205319901</c:v>
                </c:pt>
                <c:pt idx="78593">
                  <c:v>0.98591083813275204</c:v>
                </c:pt>
                <c:pt idx="78594">
                  <c:v>0.98585719563309104</c:v>
                </c:pt>
                <c:pt idx="78595">
                  <c:v>0.985942359085903</c:v>
                </c:pt>
                <c:pt idx="78596">
                  <c:v>0.98601754107551198</c:v>
                </c:pt>
                <c:pt idx="78597">
                  <c:v>0.98607131940466997</c:v>
                </c:pt>
                <c:pt idx="78598">
                  <c:v>0.98608797066244702</c:v>
                </c:pt>
                <c:pt idx="78599">
                  <c:v>0.98601179719608001</c:v>
                </c:pt>
                <c:pt idx="78600">
                  <c:v>0.98601068959898797</c:v>
                </c:pt>
                <c:pt idx="78601">
                  <c:v>0.98597811513094902</c:v>
                </c:pt>
                <c:pt idx="78602">
                  <c:v>0.98588786309415199</c:v>
                </c:pt>
                <c:pt idx="78603">
                  <c:v>0.98584304275245205</c:v>
                </c:pt>
                <c:pt idx="78604">
                  <c:v>0.98605548466440196</c:v>
                </c:pt>
                <c:pt idx="78605">
                  <c:v>0.98599044298460403</c:v>
                </c:pt>
                <c:pt idx="78606">
                  <c:v>0.985999668613598</c:v>
                </c:pt>
                <c:pt idx="78607">
                  <c:v>0.98600025364251398</c:v>
                </c:pt>
                <c:pt idx="78608">
                  <c:v>0.98591620903473698</c:v>
                </c:pt>
                <c:pt idx="78609">
                  <c:v>0.98601391287934304</c:v>
                </c:pt>
                <c:pt idx="78610">
                  <c:v>0.98587807897872204</c:v>
                </c:pt>
                <c:pt idx="78611">
                  <c:v>0.98590645740044103</c:v>
                </c:pt>
                <c:pt idx="78612">
                  <c:v>0.98604513410681305</c:v>
                </c:pt>
                <c:pt idx="78613">
                  <c:v>0.98602568423036496</c:v>
                </c:pt>
                <c:pt idx="78614">
                  <c:v>0.98587529247062</c:v>
                </c:pt>
                <c:pt idx="78615">
                  <c:v>0.98600863456869503</c:v>
                </c:pt>
                <c:pt idx="78616">
                  <c:v>0.985818597734192</c:v>
                </c:pt>
                <c:pt idx="78617">
                  <c:v>0.98607974925827702</c:v>
                </c:pt>
                <c:pt idx="78618">
                  <c:v>0.98585214610377103</c:v>
                </c:pt>
                <c:pt idx="78619">
                  <c:v>0.98603340289102104</c:v>
                </c:pt>
                <c:pt idx="78620">
                  <c:v>0.98584344428269199</c:v>
                </c:pt>
                <c:pt idx="78621">
                  <c:v>0.98598045780052801</c:v>
                </c:pt>
                <c:pt idx="78622">
                  <c:v>0.98601042942689598</c:v>
                </c:pt>
                <c:pt idx="78623">
                  <c:v>0.98590717726507504</c:v>
                </c:pt>
                <c:pt idx="78624">
                  <c:v>0.98605914361376401</c:v>
                </c:pt>
                <c:pt idx="78625">
                  <c:v>0.98595849510686195</c:v>
                </c:pt>
                <c:pt idx="78626">
                  <c:v>0.98607172960621803</c:v>
                </c:pt>
                <c:pt idx="78627">
                  <c:v>0.98589004956105597</c:v>
                </c:pt>
                <c:pt idx="78628">
                  <c:v>0.98607577640731803</c:v>
                </c:pt>
                <c:pt idx="78629">
                  <c:v>0.98600521454036205</c:v>
                </c:pt>
                <c:pt idx="78630">
                  <c:v>0.98593223755186798</c:v>
                </c:pt>
                <c:pt idx="78631">
                  <c:v>0.98607784017938904</c:v>
                </c:pt>
                <c:pt idx="78632">
                  <c:v>0.98594900554029097</c:v>
                </c:pt>
                <c:pt idx="78633">
                  <c:v>0.98603325443311995</c:v>
                </c:pt>
                <c:pt idx="78634">
                  <c:v>0.98592268858154097</c:v>
                </c:pt>
                <c:pt idx="78635">
                  <c:v>0.985807927082609</c:v>
                </c:pt>
                <c:pt idx="78636">
                  <c:v>0.98604521801707501</c:v>
                </c:pt>
                <c:pt idx="78637">
                  <c:v>0.98598505671655301</c:v>
                </c:pt>
                <c:pt idx="78638">
                  <c:v>0.98602571167105701</c:v>
                </c:pt>
                <c:pt idx="78639">
                  <c:v>0.98605157589889503</c:v>
                </c:pt>
                <c:pt idx="78640">
                  <c:v>0.98583011921531105</c:v>
                </c:pt>
                <c:pt idx="78641">
                  <c:v>0.98595470125251605</c:v>
                </c:pt>
                <c:pt idx="78642">
                  <c:v>0.985938600914396</c:v>
                </c:pt>
                <c:pt idx="78643">
                  <c:v>0.986005021306538</c:v>
                </c:pt>
                <c:pt idx="78644">
                  <c:v>0.98597312951379101</c:v>
                </c:pt>
                <c:pt idx="78645">
                  <c:v>0.98583557275968903</c:v>
                </c:pt>
                <c:pt idx="78646">
                  <c:v>0.98602395670832299</c:v>
                </c:pt>
                <c:pt idx="78647">
                  <c:v>0.98592814405755602</c:v>
                </c:pt>
                <c:pt idx="78648">
                  <c:v>0.98603641447942103</c:v>
                </c:pt>
                <c:pt idx="78649">
                  <c:v>0.98589042110415004</c:v>
                </c:pt>
                <c:pt idx="78650">
                  <c:v>0.98597651808220699</c:v>
                </c:pt>
                <c:pt idx="78651">
                  <c:v>0.98594325061909305</c:v>
                </c:pt>
                <c:pt idx="78652">
                  <c:v>0.98598042888411697</c:v>
                </c:pt>
                <c:pt idx="78653">
                  <c:v>0.98591974896802603</c:v>
                </c:pt>
                <c:pt idx="78654">
                  <c:v>0.98612156097171899</c:v>
                </c:pt>
                <c:pt idx="78655">
                  <c:v>0.98589117483176203</c:v>
                </c:pt>
                <c:pt idx="78656">
                  <c:v>0.98595107780494695</c:v>
                </c:pt>
                <c:pt idx="78657">
                  <c:v>0.98597346364330096</c:v>
                </c:pt>
                <c:pt idx="78658">
                  <c:v>0.98603119934852101</c:v>
                </c:pt>
                <c:pt idx="78659">
                  <c:v>0.98601565898717303</c:v>
                </c:pt>
                <c:pt idx="78660">
                  <c:v>0.98596360960589102</c:v>
                </c:pt>
                <c:pt idx="78661">
                  <c:v>0.98596925582117101</c:v>
                </c:pt>
                <c:pt idx="78662">
                  <c:v>0.985962012340172</c:v>
                </c:pt>
                <c:pt idx="78663">
                  <c:v>0.98597867545501305</c:v>
                </c:pt>
                <c:pt idx="78664">
                  <c:v>0.98588349710662404</c:v>
                </c:pt>
                <c:pt idx="78665">
                  <c:v>0.98607007010745296</c:v>
                </c:pt>
                <c:pt idx="78666">
                  <c:v>0.98604590184569796</c:v>
                </c:pt>
                <c:pt idx="78667">
                  <c:v>0.98600404655640495</c:v>
                </c:pt>
                <c:pt idx="78668">
                  <c:v>0.98602914845312495</c:v>
                </c:pt>
                <c:pt idx="78669">
                  <c:v>0.98592296119129796</c:v>
                </c:pt>
                <c:pt idx="78670">
                  <c:v>0.98600099805753605</c:v>
                </c:pt>
                <c:pt idx="78671">
                  <c:v>0.98596738995107702</c:v>
                </c:pt>
                <c:pt idx="78672">
                  <c:v>0.98592288725399602</c:v>
                </c:pt>
                <c:pt idx="78673">
                  <c:v>0.985947042316064</c:v>
                </c:pt>
                <c:pt idx="78674">
                  <c:v>0.98595810719265697</c:v>
                </c:pt>
                <c:pt idx="78675">
                  <c:v>0.98609321648869097</c:v>
                </c:pt>
                <c:pt idx="78676">
                  <c:v>0.98599670113517002</c:v>
                </c:pt>
                <c:pt idx="78677">
                  <c:v>0.98591090995180797</c:v>
                </c:pt>
                <c:pt idx="78678">
                  <c:v>0.98600605202718306</c:v>
                </c:pt>
                <c:pt idx="78679">
                  <c:v>0.985940129091188</c:v>
                </c:pt>
                <c:pt idx="78680">
                  <c:v>0.98607026475482795</c:v>
                </c:pt>
                <c:pt idx="78681">
                  <c:v>0.98602851076217402</c:v>
                </c:pt>
                <c:pt idx="78682">
                  <c:v>0.98597826896288199</c:v>
                </c:pt>
                <c:pt idx="78683">
                  <c:v>0.98599365335363098</c:v>
                </c:pt>
                <c:pt idx="78684">
                  <c:v>0.98597459730819503</c:v>
                </c:pt>
                <c:pt idx="78685">
                  <c:v>0.98598557365219197</c:v>
                </c:pt>
                <c:pt idx="78686">
                  <c:v>0.98591769427446396</c:v>
                </c:pt>
                <c:pt idx="78687">
                  <c:v>0.98585975486595101</c:v>
                </c:pt>
                <c:pt idx="78688">
                  <c:v>0.98608551519485899</c:v>
                </c:pt>
                <c:pt idx="78689">
                  <c:v>0.98601705315870503</c:v>
                </c:pt>
                <c:pt idx="78690">
                  <c:v>0.98603813632969906</c:v>
                </c:pt>
                <c:pt idx="78691">
                  <c:v>0.98591259179148805</c:v>
                </c:pt>
                <c:pt idx="78692">
                  <c:v>0.98605069698356895</c:v>
                </c:pt>
                <c:pt idx="78693">
                  <c:v>0.98599639156265995</c:v>
                </c:pt>
                <c:pt idx="78694">
                  <c:v>0.985998459530678</c:v>
                </c:pt>
                <c:pt idx="78695">
                  <c:v>0.98590368852830801</c:v>
                </c:pt>
                <c:pt idx="78696">
                  <c:v>0.98588548158837797</c:v>
                </c:pt>
                <c:pt idx="78697">
                  <c:v>0.98598391946785102</c:v>
                </c:pt>
                <c:pt idx="78698">
                  <c:v>0.98608169971374204</c:v>
                </c:pt>
                <c:pt idx="78699">
                  <c:v>0.98589001282528399</c:v>
                </c:pt>
                <c:pt idx="78700">
                  <c:v>0.98591329990941701</c:v>
                </c:pt>
                <c:pt idx="78701">
                  <c:v>0.98584938845726</c:v>
                </c:pt>
                <c:pt idx="78702">
                  <c:v>0.98594344080157104</c:v>
                </c:pt>
                <c:pt idx="78703">
                  <c:v>0.98607322694206201</c:v>
                </c:pt>
                <c:pt idx="78704">
                  <c:v>0.98599599032054996</c:v>
                </c:pt>
                <c:pt idx="78705">
                  <c:v>0.98597485170878596</c:v>
                </c:pt>
                <c:pt idx="78706">
                  <c:v>0.98590433764117502</c:v>
                </c:pt>
                <c:pt idx="78707">
                  <c:v>0.98592438214613398</c:v>
                </c:pt>
                <c:pt idx="78708">
                  <c:v>0.98597033391447997</c:v>
                </c:pt>
                <c:pt idx="78709">
                  <c:v>0.98595290500890098</c:v>
                </c:pt>
                <c:pt idx="78710">
                  <c:v>0.98590227024710497</c:v>
                </c:pt>
                <c:pt idx="78711">
                  <c:v>0.98598375958343698</c:v>
                </c:pt>
                <c:pt idx="78712">
                  <c:v>0.98588014788051004</c:v>
                </c:pt>
                <c:pt idx="78713">
                  <c:v>0.98599754194256095</c:v>
                </c:pt>
                <c:pt idx="78714">
                  <c:v>0.98588321245460997</c:v>
                </c:pt>
                <c:pt idx="78715">
                  <c:v>0.98596843969901404</c:v>
                </c:pt>
                <c:pt idx="78716">
                  <c:v>0.98591268849573699</c:v>
                </c:pt>
                <c:pt idx="78717">
                  <c:v>0.98604683253855097</c:v>
                </c:pt>
                <c:pt idx="78718">
                  <c:v>0.98588651091365398</c:v>
                </c:pt>
                <c:pt idx="78719">
                  <c:v>0.98600989952563001</c:v>
                </c:pt>
                <c:pt idx="78720">
                  <c:v>0.98596189687175895</c:v>
                </c:pt>
                <c:pt idx="78721">
                  <c:v>0.98596141094345902</c:v>
                </c:pt>
                <c:pt idx="78722">
                  <c:v>0.985978604019347</c:v>
                </c:pt>
                <c:pt idx="78723">
                  <c:v>0.98595762221671601</c:v>
                </c:pt>
                <c:pt idx="78724">
                  <c:v>0.98603021947307701</c:v>
                </c:pt>
                <c:pt idx="78725">
                  <c:v>0.98594804715385997</c:v>
                </c:pt>
                <c:pt idx="78726">
                  <c:v>0.98604141664049005</c:v>
                </c:pt>
                <c:pt idx="78727">
                  <c:v>0.98591356945960995</c:v>
                </c:pt>
                <c:pt idx="78728">
                  <c:v>0.98599596681853396</c:v>
                </c:pt>
                <c:pt idx="78729">
                  <c:v>0.98611206417595798</c:v>
                </c:pt>
                <c:pt idx="78730">
                  <c:v>0.98592121272490896</c:v>
                </c:pt>
                <c:pt idx="78731">
                  <c:v>0.98600232337776195</c:v>
                </c:pt>
                <c:pt idx="78732">
                  <c:v>0.98598471136475396</c:v>
                </c:pt>
                <c:pt idx="78733">
                  <c:v>0.98600511002274405</c:v>
                </c:pt>
                <c:pt idx="78734">
                  <c:v>0.98600682907501902</c:v>
                </c:pt>
                <c:pt idx="78735">
                  <c:v>0.985862792943627</c:v>
                </c:pt>
                <c:pt idx="78736">
                  <c:v>0.98578835388787001</c:v>
                </c:pt>
                <c:pt idx="78737">
                  <c:v>0.98607495560000602</c:v>
                </c:pt>
                <c:pt idx="78738">
                  <c:v>0.98601429370577098</c:v>
                </c:pt>
                <c:pt idx="78739">
                  <c:v>0.98596588145758202</c:v>
                </c:pt>
                <c:pt idx="78740">
                  <c:v>0.98599327053343799</c:v>
                </c:pt>
                <c:pt idx="78741">
                  <c:v>0.98580949808815199</c:v>
                </c:pt>
                <c:pt idx="78742">
                  <c:v>0.98595758264989497</c:v>
                </c:pt>
                <c:pt idx="78743">
                  <c:v>0.98595261485798202</c:v>
                </c:pt>
                <c:pt idx="78744">
                  <c:v>0.98604062286031602</c:v>
                </c:pt>
                <c:pt idx="78745">
                  <c:v>0.985798167391437</c:v>
                </c:pt>
                <c:pt idx="78746">
                  <c:v>0.98593501007755402</c:v>
                </c:pt>
                <c:pt idx="78747">
                  <c:v>0.98595925024498299</c:v>
                </c:pt>
                <c:pt idx="78748">
                  <c:v>0.98596566457770896</c:v>
                </c:pt>
                <c:pt idx="78749">
                  <c:v>0.98603416075347905</c:v>
                </c:pt>
                <c:pt idx="78750">
                  <c:v>0.98607963338818605</c:v>
                </c:pt>
                <c:pt idx="78751">
                  <c:v>0.98605436737712404</c:v>
                </c:pt>
                <c:pt idx="78752">
                  <c:v>0.98594954646065702</c:v>
                </c:pt>
                <c:pt idx="78753">
                  <c:v>0.98593902068768602</c:v>
                </c:pt>
                <c:pt idx="78754">
                  <c:v>0.98593237707075998</c:v>
                </c:pt>
                <c:pt idx="78755">
                  <c:v>0.98598357239425405</c:v>
                </c:pt>
                <c:pt idx="78756">
                  <c:v>0.98604183497473796</c:v>
                </c:pt>
                <c:pt idx="78757">
                  <c:v>0.98589098956378995</c:v>
                </c:pt>
                <c:pt idx="78758">
                  <c:v>0.98609196142424504</c:v>
                </c:pt>
                <c:pt idx="78759">
                  <c:v>0.98588624771932898</c:v>
                </c:pt>
                <c:pt idx="78760">
                  <c:v>0.986000343515119</c:v>
                </c:pt>
                <c:pt idx="78761">
                  <c:v>0.98592877757696695</c:v>
                </c:pt>
                <c:pt idx="78762">
                  <c:v>0.98607027558901506</c:v>
                </c:pt>
                <c:pt idx="78763">
                  <c:v>0.985979517666982</c:v>
                </c:pt>
                <c:pt idx="78764">
                  <c:v>0.985948664134079</c:v>
                </c:pt>
                <c:pt idx="78765">
                  <c:v>0.98599336880172705</c:v>
                </c:pt>
                <c:pt idx="78766">
                  <c:v>0.98598384488953705</c:v>
                </c:pt>
                <c:pt idx="78767">
                  <c:v>0.98595041139635398</c:v>
                </c:pt>
                <c:pt idx="78768">
                  <c:v>0.98587776148623496</c:v>
                </c:pt>
                <c:pt idx="78769">
                  <c:v>0.98603571383600397</c:v>
                </c:pt>
                <c:pt idx="78770">
                  <c:v>0.98594061921359399</c:v>
                </c:pt>
                <c:pt idx="78771">
                  <c:v>0.98610627906729198</c:v>
                </c:pt>
                <c:pt idx="78772">
                  <c:v>0.98600695046271603</c:v>
                </c:pt>
                <c:pt idx="78773">
                  <c:v>0.986003144885641</c:v>
                </c:pt>
                <c:pt idx="78774">
                  <c:v>0.98592238167503898</c:v>
                </c:pt>
                <c:pt idx="78775">
                  <c:v>0.98592997875516397</c:v>
                </c:pt>
                <c:pt idx="78776">
                  <c:v>0.98599618957652801</c:v>
                </c:pt>
                <c:pt idx="78777">
                  <c:v>0.98587786028531899</c:v>
                </c:pt>
                <c:pt idx="78778">
                  <c:v>0.98590565510533201</c:v>
                </c:pt>
                <c:pt idx="78779">
                  <c:v>0.98595483566986397</c:v>
                </c:pt>
                <c:pt idx="78780">
                  <c:v>0.98596695805760903</c:v>
                </c:pt>
                <c:pt idx="78781">
                  <c:v>0.98592502033649498</c:v>
                </c:pt>
                <c:pt idx="78782">
                  <c:v>0.98595368432929398</c:v>
                </c:pt>
                <c:pt idx="78783">
                  <c:v>0.98583036004573998</c:v>
                </c:pt>
                <c:pt idx="78784">
                  <c:v>0.98590508027986701</c:v>
                </c:pt>
                <c:pt idx="78785">
                  <c:v>0.98590150391605103</c:v>
                </c:pt>
                <c:pt idx="78786">
                  <c:v>0.98598868234507098</c:v>
                </c:pt>
                <c:pt idx="78787">
                  <c:v>0.985991594808585</c:v>
                </c:pt>
                <c:pt idx="78788">
                  <c:v>0.98582535787193704</c:v>
                </c:pt>
                <c:pt idx="78789">
                  <c:v>0.98586954510207203</c:v>
                </c:pt>
                <c:pt idx="78790">
                  <c:v>0.985970928489037</c:v>
                </c:pt>
                <c:pt idx="78791">
                  <c:v>0.98596671377341605</c:v>
                </c:pt>
                <c:pt idx="78792">
                  <c:v>0.98602017179325396</c:v>
                </c:pt>
                <c:pt idx="78793">
                  <c:v>0.98596557725702705</c:v>
                </c:pt>
                <c:pt idx="78794">
                  <c:v>0.98591599214435199</c:v>
                </c:pt>
                <c:pt idx="78795">
                  <c:v>0.98590032686405504</c:v>
                </c:pt>
                <c:pt idx="78796">
                  <c:v>0.986089978182356</c:v>
                </c:pt>
                <c:pt idx="78797">
                  <c:v>0.98595402542705901</c:v>
                </c:pt>
                <c:pt idx="78798">
                  <c:v>0.98595761854365005</c:v>
                </c:pt>
                <c:pt idx="78799">
                  <c:v>0.98594203528324398</c:v>
                </c:pt>
                <c:pt idx="78800">
                  <c:v>0.98602888492149698</c:v>
                </c:pt>
                <c:pt idx="78801">
                  <c:v>0.98586495186054302</c:v>
                </c:pt>
                <c:pt idx="78802">
                  <c:v>0.986089745305333</c:v>
                </c:pt>
                <c:pt idx="78803">
                  <c:v>0.985914576083738</c:v>
                </c:pt>
                <c:pt idx="78804">
                  <c:v>0.98595499243046303</c:v>
                </c:pt>
                <c:pt idx="78805">
                  <c:v>0.98600082968540903</c:v>
                </c:pt>
                <c:pt idx="78806">
                  <c:v>0.98598437689291496</c:v>
                </c:pt>
                <c:pt idx="78807">
                  <c:v>0.98602569034638599</c:v>
                </c:pt>
                <c:pt idx="78808">
                  <c:v>0.98602338894544805</c:v>
                </c:pt>
                <c:pt idx="78809">
                  <c:v>0.98592666014253705</c:v>
                </c:pt>
                <c:pt idx="78810">
                  <c:v>0.98608688699909097</c:v>
                </c:pt>
                <c:pt idx="78811">
                  <c:v>0.98592457374371201</c:v>
                </c:pt>
                <c:pt idx="78812">
                  <c:v>0.98596295731146999</c:v>
                </c:pt>
                <c:pt idx="78813">
                  <c:v>0.98590065498316803</c:v>
                </c:pt>
                <c:pt idx="78814">
                  <c:v>0.985874193829131</c:v>
                </c:pt>
                <c:pt idx="78815">
                  <c:v>0.98601765885100101</c:v>
                </c:pt>
                <c:pt idx="78816">
                  <c:v>0.98589573675142195</c:v>
                </c:pt>
                <c:pt idx="78817">
                  <c:v>0.98611589600791205</c:v>
                </c:pt>
                <c:pt idx="78818">
                  <c:v>0.98586562743862305</c:v>
                </c:pt>
                <c:pt idx="78819">
                  <c:v>0.98605495931593401</c:v>
                </c:pt>
                <c:pt idx="78820">
                  <c:v>0.98583826984218204</c:v>
                </c:pt>
                <c:pt idx="78821">
                  <c:v>0.98612604650790303</c:v>
                </c:pt>
                <c:pt idx="78822">
                  <c:v>0.98599022799378999</c:v>
                </c:pt>
                <c:pt idx="78823">
                  <c:v>0.98602796726596997</c:v>
                </c:pt>
                <c:pt idx="78824">
                  <c:v>0.98599483563599499</c:v>
                </c:pt>
                <c:pt idx="78825">
                  <c:v>0.98596927418324798</c:v>
                </c:pt>
                <c:pt idx="78826">
                  <c:v>0.98593944523953303</c:v>
                </c:pt>
                <c:pt idx="78827">
                  <c:v>0.98607427951398596</c:v>
                </c:pt>
                <c:pt idx="78828">
                  <c:v>0.98593100718233295</c:v>
                </c:pt>
                <c:pt idx="78829">
                  <c:v>0.98606004519797397</c:v>
                </c:pt>
                <c:pt idx="78830">
                  <c:v>0.98609028671681698</c:v>
                </c:pt>
                <c:pt idx="78831">
                  <c:v>0.98589658451871098</c:v>
                </c:pt>
                <c:pt idx="78832">
                  <c:v>0.98596873002261998</c:v>
                </c:pt>
                <c:pt idx="78833">
                  <c:v>0.98596935908946204</c:v>
                </c:pt>
                <c:pt idx="78834">
                  <c:v>0.98599947444537495</c:v>
                </c:pt>
                <c:pt idx="78835">
                  <c:v>0.98577304320137205</c:v>
                </c:pt>
                <c:pt idx="78836">
                  <c:v>0.98593219686385203</c:v>
                </c:pt>
                <c:pt idx="78837">
                  <c:v>0.98595834986836295</c:v>
                </c:pt>
                <c:pt idx="78838">
                  <c:v>0.98600418212650798</c:v>
                </c:pt>
                <c:pt idx="78839">
                  <c:v>0.98589647856581697</c:v>
                </c:pt>
                <c:pt idx="78840">
                  <c:v>0.98605233821326299</c:v>
                </c:pt>
                <c:pt idx="78841">
                  <c:v>0.98589917029379004</c:v>
                </c:pt>
                <c:pt idx="78842">
                  <c:v>0.985942673425239</c:v>
                </c:pt>
                <c:pt idx="78843">
                  <c:v>0.98587079461514104</c:v>
                </c:pt>
                <c:pt idx="78844">
                  <c:v>0.98597582181348697</c:v>
                </c:pt>
                <c:pt idx="78845">
                  <c:v>0.98589993049388003</c:v>
                </c:pt>
                <c:pt idx="78846">
                  <c:v>0.98593415756111702</c:v>
                </c:pt>
                <c:pt idx="78847">
                  <c:v>0.98602509900160995</c:v>
                </c:pt>
                <c:pt idx="78848">
                  <c:v>0.98589352149180998</c:v>
                </c:pt>
                <c:pt idx="78849">
                  <c:v>0.98594417272622803</c:v>
                </c:pt>
                <c:pt idx="78850">
                  <c:v>0.98584067481587601</c:v>
                </c:pt>
                <c:pt idx="78851">
                  <c:v>0.98592775958954104</c:v>
                </c:pt>
                <c:pt idx="78852">
                  <c:v>0.98597537836572402</c:v>
                </c:pt>
                <c:pt idx="78853">
                  <c:v>0.98603099239317205</c:v>
                </c:pt>
                <c:pt idx="78854">
                  <c:v>0.98590696726683202</c:v>
                </c:pt>
                <c:pt idx="78855">
                  <c:v>0.98602823865078104</c:v>
                </c:pt>
                <c:pt idx="78856">
                  <c:v>0.98607054125371696</c:v>
                </c:pt>
                <c:pt idx="78857">
                  <c:v>0.98597517920876798</c:v>
                </c:pt>
                <c:pt idx="78858">
                  <c:v>0.98596340660019499</c:v>
                </c:pt>
                <c:pt idx="78859">
                  <c:v>0.985927904896297</c:v>
                </c:pt>
                <c:pt idx="78860">
                  <c:v>0.98597820650260803</c:v>
                </c:pt>
                <c:pt idx="78861">
                  <c:v>0.98599683475100397</c:v>
                </c:pt>
                <c:pt idx="78862">
                  <c:v>0.98597786053452297</c:v>
                </c:pt>
                <c:pt idx="78863">
                  <c:v>0.98595784960740196</c:v>
                </c:pt>
                <c:pt idx="78864">
                  <c:v>0.985989581165435</c:v>
                </c:pt>
                <c:pt idx="78865">
                  <c:v>0.98595400268185396</c:v>
                </c:pt>
                <c:pt idx="78866">
                  <c:v>0.98598078004200995</c:v>
                </c:pt>
                <c:pt idx="78867">
                  <c:v>0.98609208973530404</c:v>
                </c:pt>
                <c:pt idx="78868">
                  <c:v>0.98597693014785004</c:v>
                </c:pt>
                <c:pt idx="78869">
                  <c:v>0.98600658073451097</c:v>
                </c:pt>
                <c:pt idx="78870">
                  <c:v>0.98596039980140904</c:v>
                </c:pt>
                <c:pt idx="78871">
                  <c:v>0.98595162225530397</c:v>
                </c:pt>
                <c:pt idx="78872">
                  <c:v>0.98600236671933295</c:v>
                </c:pt>
                <c:pt idx="78873">
                  <c:v>0.98601982509459196</c:v>
                </c:pt>
                <c:pt idx="78874">
                  <c:v>0.98590026076416803</c:v>
                </c:pt>
                <c:pt idx="78875">
                  <c:v>0.98601262049920002</c:v>
                </c:pt>
                <c:pt idx="78876">
                  <c:v>0.98594470172332604</c:v>
                </c:pt>
                <c:pt idx="78877">
                  <c:v>0.98606107069397497</c:v>
                </c:pt>
                <c:pt idx="78878">
                  <c:v>0.98593465965424998</c:v>
                </c:pt>
                <c:pt idx="78879">
                  <c:v>0.98597672095283295</c:v>
                </c:pt>
                <c:pt idx="78880">
                  <c:v>0.98587535953042504</c:v>
                </c:pt>
                <c:pt idx="78881">
                  <c:v>0.98593627191323496</c:v>
                </c:pt>
                <c:pt idx="78882">
                  <c:v>0.98600693062480904</c:v>
                </c:pt>
                <c:pt idx="78883">
                  <c:v>0.985984499553483</c:v>
                </c:pt>
                <c:pt idx="78884">
                  <c:v>0.98590541494225203</c:v>
                </c:pt>
                <c:pt idx="78885">
                  <c:v>0.98594040685347395</c:v>
                </c:pt>
                <c:pt idx="78886">
                  <c:v>0.98596504853323297</c:v>
                </c:pt>
                <c:pt idx="78887">
                  <c:v>0.98591039840410299</c:v>
                </c:pt>
                <c:pt idx="78888">
                  <c:v>0.98594463302268598</c:v>
                </c:pt>
                <c:pt idx="78889">
                  <c:v>0.98598532780112802</c:v>
                </c:pt>
                <c:pt idx="78890">
                  <c:v>0.98592163673929401</c:v>
                </c:pt>
                <c:pt idx="78891">
                  <c:v>0.98591908812927798</c:v>
                </c:pt>
                <c:pt idx="78892">
                  <c:v>0.98593121175524101</c:v>
                </c:pt>
                <c:pt idx="78893">
                  <c:v>0.98599673534199805</c:v>
                </c:pt>
                <c:pt idx="78894">
                  <c:v>0.98585488325611303</c:v>
                </c:pt>
                <c:pt idx="78895">
                  <c:v>0.98594292760969204</c:v>
                </c:pt>
                <c:pt idx="78896">
                  <c:v>0.98595056547448401</c:v>
                </c:pt>
                <c:pt idx="78897">
                  <c:v>0.98597423642565196</c:v>
                </c:pt>
                <c:pt idx="78898">
                  <c:v>0.98603672431376499</c:v>
                </c:pt>
                <c:pt idx="78899">
                  <c:v>0.9860311946957</c:v>
                </c:pt>
                <c:pt idx="78900">
                  <c:v>0.98594879151841097</c:v>
                </c:pt>
                <c:pt idx="78901">
                  <c:v>0.98592660498831797</c:v>
                </c:pt>
                <c:pt idx="78902">
                  <c:v>0.98591452497646304</c:v>
                </c:pt>
                <c:pt idx="78903">
                  <c:v>0.98600459791778405</c:v>
                </c:pt>
                <c:pt idx="78904">
                  <c:v>0.98594579014825101</c:v>
                </c:pt>
                <c:pt idx="78905">
                  <c:v>0.98599654209318</c:v>
                </c:pt>
                <c:pt idx="78906">
                  <c:v>0.98609184434405295</c:v>
                </c:pt>
                <c:pt idx="78907">
                  <c:v>0.98599664141971699</c:v>
                </c:pt>
                <c:pt idx="78908">
                  <c:v>0.98606442107016101</c:v>
                </c:pt>
                <c:pt idx="78909">
                  <c:v>0.98591206799460995</c:v>
                </c:pt>
                <c:pt idx="78910">
                  <c:v>0.98584630247793403</c:v>
                </c:pt>
                <c:pt idx="78911">
                  <c:v>0.98595222599377697</c:v>
                </c:pt>
                <c:pt idx="78912">
                  <c:v>0.98597686751345603</c:v>
                </c:pt>
                <c:pt idx="78913">
                  <c:v>0.98595302413230301</c:v>
                </c:pt>
                <c:pt idx="78914">
                  <c:v>0.98599305034055995</c:v>
                </c:pt>
                <c:pt idx="78915">
                  <c:v>0.98588228630799901</c:v>
                </c:pt>
                <c:pt idx="78916">
                  <c:v>0.98607633553075302</c:v>
                </c:pt>
                <c:pt idx="78917">
                  <c:v>0.98603585607177202</c:v>
                </c:pt>
                <c:pt idx="78918">
                  <c:v>0.98596313520613699</c:v>
                </c:pt>
                <c:pt idx="78919">
                  <c:v>0.985938420262372</c:v>
                </c:pt>
                <c:pt idx="78920">
                  <c:v>0.98588480801575795</c:v>
                </c:pt>
                <c:pt idx="78921">
                  <c:v>0.98609487858659395</c:v>
                </c:pt>
                <c:pt idx="78922">
                  <c:v>0.98587980174798295</c:v>
                </c:pt>
                <c:pt idx="78923">
                  <c:v>0.98603779941549696</c:v>
                </c:pt>
                <c:pt idx="78924">
                  <c:v>0.98592636383631005</c:v>
                </c:pt>
                <c:pt idx="78925">
                  <c:v>0.98605668132222202</c:v>
                </c:pt>
                <c:pt idx="78926">
                  <c:v>0.98608647926986603</c:v>
                </c:pt>
                <c:pt idx="78927">
                  <c:v>0.985928083214894</c:v>
                </c:pt>
                <c:pt idx="78928">
                  <c:v>0.98595677092830003</c:v>
                </c:pt>
                <c:pt idx="78929">
                  <c:v>0.98593080526769405</c:v>
                </c:pt>
                <c:pt idx="78930">
                  <c:v>0.98594483307491299</c:v>
                </c:pt>
                <c:pt idx="78931">
                  <c:v>0.98607937985248195</c:v>
                </c:pt>
                <c:pt idx="78932">
                  <c:v>0.98588410165569396</c:v>
                </c:pt>
                <c:pt idx="78933">
                  <c:v>0.98606428438683802</c:v>
                </c:pt>
                <c:pt idx="78934">
                  <c:v>0.98585940336546496</c:v>
                </c:pt>
                <c:pt idx="78935">
                  <c:v>0.98596690545133803</c:v>
                </c:pt>
                <c:pt idx="78936">
                  <c:v>0.98590352389023295</c:v>
                </c:pt>
                <c:pt idx="78937">
                  <c:v>0.98595951036815499</c:v>
                </c:pt>
                <c:pt idx="78938">
                  <c:v>0.98597151674212902</c:v>
                </c:pt>
                <c:pt idx="78939">
                  <c:v>0.98592367012193904</c:v>
                </c:pt>
                <c:pt idx="78940">
                  <c:v>0.98610239154983603</c:v>
                </c:pt>
                <c:pt idx="78941">
                  <c:v>0.98589311396472201</c:v>
                </c:pt>
                <c:pt idx="78942">
                  <c:v>0.98602143204260995</c:v>
                </c:pt>
                <c:pt idx="78943">
                  <c:v>0.98591105165132897</c:v>
                </c:pt>
                <c:pt idx="78944">
                  <c:v>0.98605918106211399</c:v>
                </c:pt>
                <c:pt idx="78945">
                  <c:v>0.98591881410293702</c:v>
                </c:pt>
                <c:pt idx="78946">
                  <c:v>0.98594435760213806</c:v>
                </c:pt>
                <c:pt idx="78947">
                  <c:v>0.98604854670129405</c:v>
                </c:pt>
                <c:pt idx="78948">
                  <c:v>0.98602200971332798</c:v>
                </c:pt>
                <c:pt idx="78949">
                  <c:v>0.98606918013450795</c:v>
                </c:pt>
                <c:pt idx="78950">
                  <c:v>0.98594728638051699</c:v>
                </c:pt>
                <c:pt idx="78951">
                  <c:v>0.98603674083452397</c:v>
                </c:pt>
                <c:pt idx="78952">
                  <c:v>0.985981699319597</c:v>
                </c:pt>
                <c:pt idx="78953">
                  <c:v>0.98599320532242696</c:v>
                </c:pt>
                <c:pt idx="78954">
                  <c:v>0.98591815351455103</c:v>
                </c:pt>
                <c:pt idx="78955">
                  <c:v>0.98590309429710898</c:v>
                </c:pt>
                <c:pt idx="78956">
                  <c:v>0.98593742404611895</c:v>
                </c:pt>
                <c:pt idx="78957">
                  <c:v>0.98601192771319801</c:v>
                </c:pt>
                <c:pt idx="78958">
                  <c:v>0.985947874058137</c:v>
                </c:pt>
                <c:pt idx="78959">
                  <c:v>0.98591890793944403</c:v>
                </c:pt>
                <c:pt idx="78960">
                  <c:v>0.98593512076296397</c:v>
                </c:pt>
                <c:pt idx="78961">
                  <c:v>0.98596465952488799</c:v>
                </c:pt>
                <c:pt idx="78962">
                  <c:v>0.986037792206647</c:v>
                </c:pt>
                <c:pt idx="78963">
                  <c:v>0.98598673337319098</c:v>
                </c:pt>
                <c:pt idx="78964">
                  <c:v>0.985945016309835</c:v>
                </c:pt>
                <c:pt idx="78965">
                  <c:v>0.98590867214151101</c:v>
                </c:pt>
                <c:pt idx="78966">
                  <c:v>0.98593347491746997</c:v>
                </c:pt>
                <c:pt idx="78967">
                  <c:v>0.98594294597746301</c:v>
                </c:pt>
                <c:pt idx="78968">
                  <c:v>0.98591789651573003</c:v>
                </c:pt>
                <c:pt idx="78969">
                  <c:v>0.98604219349756095</c:v>
                </c:pt>
                <c:pt idx="78970">
                  <c:v>0.98590822526313204</c:v>
                </c:pt>
                <c:pt idx="78971">
                  <c:v>0.98595483819447904</c:v>
                </c:pt>
                <c:pt idx="78972">
                  <c:v>0.985893331323769</c:v>
                </c:pt>
                <c:pt idx="78973">
                  <c:v>0.98605968180316494</c:v>
                </c:pt>
                <c:pt idx="78974">
                  <c:v>0.98599789866189003</c:v>
                </c:pt>
                <c:pt idx="78975">
                  <c:v>0.98608625862663601</c:v>
                </c:pt>
                <c:pt idx="78976">
                  <c:v>0.985966062085462</c:v>
                </c:pt>
                <c:pt idx="78977">
                  <c:v>0.985951339518919</c:v>
                </c:pt>
                <c:pt idx="78978">
                  <c:v>0.98588051496945495</c:v>
                </c:pt>
                <c:pt idx="78979">
                  <c:v>0.98587755174797498</c:v>
                </c:pt>
                <c:pt idx="78980">
                  <c:v>0.98601988524944395</c:v>
                </c:pt>
                <c:pt idx="78981">
                  <c:v>0.98591583415087003</c:v>
                </c:pt>
                <c:pt idx="78982">
                  <c:v>0.98606453436658104</c:v>
                </c:pt>
                <c:pt idx="78983">
                  <c:v>0.985929833771516</c:v>
                </c:pt>
                <c:pt idx="78984">
                  <c:v>0.98607519230998797</c:v>
                </c:pt>
                <c:pt idx="78985">
                  <c:v>0.98602345970475003</c:v>
                </c:pt>
                <c:pt idx="78986">
                  <c:v>0.98599487989524504</c:v>
                </c:pt>
                <c:pt idx="78987">
                  <c:v>0.98598121206769096</c:v>
                </c:pt>
                <c:pt idx="78988">
                  <c:v>0.98584459044407002</c:v>
                </c:pt>
                <c:pt idx="78989">
                  <c:v>0.98593194409949803</c:v>
                </c:pt>
                <c:pt idx="78990">
                  <c:v>0.98594309837230099</c:v>
                </c:pt>
                <c:pt idx="78991">
                  <c:v>0.98597711372849095</c:v>
                </c:pt>
                <c:pt idx="78992">
                  <c:v>0.98607136151990205</c:v>
                </c:pt>
                <c:pt idx="78993">
                  <c:v>0.98599090474383699</c:v>
                </c:pt>
                <c:pt idx="78994">
                  <c:v>0.98600999910515197</c:v>
                </c:pt>
                <c:pt idx="78995">
                  <c:v>0.98603575800746301</c:v>
                </c:pt>
                <c:pt idx="78996">
                  <c:v>0.98581781429804005</c:v>
                </c:pt>
                <c:pt idx="78997">
                  <c:v>0.98605856244295398</c:v>
                </c:pt>
                <c:pt idx="78998">
                  <c:v>0.986033321152886</c:v>
                </c:pt>
                <c:pt idx="78999">
                  <c:v>0.98593858599518902</c:v>
                </c:pt>
                <c:pt idx="79000">
                  <c:v>0.98594019097081698</c:v>
                </c:pt>
                <c:pt idx="79001">
                  <c:v>0.98593762512621297</c:v>
                </c:pt>
                <c:pt idx="79002">
                  <c:v>0.98603023985807403</c:v>
                </c:pt>
                <c:pt idx="79003">
                  <c:v>0.98592035333458705</c:v>
                </c:pt>
                <c:pt idx="79004">
                  <c:v>0.98601574460055497</c:v>
                </c:pt>
                <c:pt idx="79005">
                  <c:v>0.98586470239602697</c:v>
                </c:pt>
                <c:pt idx="79006">
                  <c:v>0.98602495126449796</c:v>
                </c:pt>
                <c:pt idx="79007">
                  <c:v>0.98587543431916502</c:v>
                </c:pt>
                <c:pt idx="79008">
                  <c:v>0.98598595091316898</c:v>
                </c:pt>
                <c:pt idx="79009">
                  <c:v>0.98593116238339096</c:v>
                </c:pt>
                <c:pt idx="79010">
                  <c:v>0.98598352906725295</c:v>
                </c:pt>
                <c:pt idx="79011">
                  <c:v>0.98597623283607505</c:v>
                </c:pt>
                <c:pt idx="79012">
                  <c:v>0.98588162136511903</c:v>
                </c:pt>
                <c:pt idx="79013">
                  <c:v>0.98594438158561704</c:v>
                </c:pt>
                <c:pt idx="79014">
                  <c:v>0.98592247397205002</c:v>
                </c:pt>
                <c:pt idx="79015">
                  <c:v>0.98599626943333096</c:v>
                </c:pt>
                <c:pt idx="79016">
                  <c:v>0.98603741628425301</c:v>
                </c:pt>
                <c:pt idx="79017">
                  <c:v>0.98599239386915105</c:v>
                </c:pt>
                <c:pt idx="79018">
                  <c:v>0.98596699833877799</c:v>
                </c:pt>
                <c:pt idx="79019">
                  <c:v>0.98594646436734201</c:v>
                </c:pt>
                <c:pt idx="79020">
                  <c:v>0.98596029416204001</c:v>
                </c:pt>
                <c:pt idx="79021">
                  <c:v>0.986010584278316</c:v>
                </c:pt>
                <c:pt idx="79022">
                  <c:v>0.98587075600625695</c:v>
                </c:pt>
                <c:pt idx="79023">
                  <c:v>0.98606512333609497</c:v>
                </c:pt>
                <c:pt idx="79024">
                  <c:v>0.98591341962252299</c:v>
                </c:pt>
                <c:pt idx="79025">
                  <c:v>0.986018355070583</c:v>
                </c:pt>
                <c:pt idx="79026">
                  <c:v>0.98587544958112605</c:v>
                </c:pt>
                <c:pt idx="79027">
                  <c:v>0.98597069094802703</c:v>
                </c:pt>
                <c:pt idx="79028">
                  <c:v>0.98587671790831399</c:v>
                </c:pt>
                <c:pt idx="79029">
                  <c:v>0.98602226934619897</c:v>
                </c:pt>
                <c:pt idx="79030">
                  <c:v>0.98587499199055295</c:v>
                </c:pt>
                <c:pt idx="79031">
                  <c:v>0.98599302592181204</c:v>
                </c:pt>
                <c:pt idx="79032">
                  <c:v>0.98603689429434804</c:v>
                </c:pt>
                <c:pt idx="79033">
                  <c:v>0.98598876859794404</c:v>
                </c:pt>
                <c:pt idx="79034">
                  <c:v>0.98611958819721601</c:v>
                </c:pt>
                <c:pt idx="79035">
                  <c:v>0.98598207492146595</c:v>
                </c:pt>
                <c:pt idx="79036">
                  <c:v>0.986005800386071</c:v>
                </c:pt>
                <c:pt idx="79037">
                  <c:v>0.98596996192433595</c:v>
                </c:pt>
                <c:pt idx="79038">
                  <c:v>0.98601776849695399</c:v>
                </c:pt>
                <c:pt idx="79039">
                  <c:v>0.9860010903227</c:v>
                </c:pt>
                <c:pt idx="79040">
                  <c:v>0.98599750312878398</c:v>
                </c:pt>
                <c:pt idx="79041">
                  <c:v>0.98597623120009603</c:v>
                </c:pt>
                <c:pt idx="79042">
                  <c:v>0.98594905207706796</c:v>
                </c:pt>
                <c:pt idx="79043">
                  <c:v>0.98599250862546395</c:v>
                </c:pt>
                <c:pt idx="79044">
                  <c:v>0.98602426682622801</c:v>
                </c:pt>
                <c:pt idx="79045">
                  <c:v>0.98592535282657201</c:v>
                </c:pt>
                <c:pt idx="79046">
                  <c:v>0.98591811504711102</c:v>
                </c:pt>
                <c:pt idx="79047">
                  <c:v>0.98602651612265502</c:v>
                </c:pt>
                <c:pt idx="79048">
                  <c:v>0.98601469086611004</c:v>
                </c:pt>
                <c:pt idx="79049">
                  <c:v>0.98594021512263197</c:v>
                </c:pt>
                <c:pt idx="79050">
                  <c:v>0.986006441776896</c:v>
                </c:pt>
                <c:pt idx="79051">
                  <c:v>0.98592701672898198</c:v>
                </c:pt>
                <c:pt idx="79052">
                  <c:v>0.98601587233880295</c:v>
                </c:pt>
                <c:pt idx="79053">
                  <c:v>0.98588601786858698</c:v>
                </c:pt>
                <c:pt idx="79054">
                  <c:v>0.98587723535131799</c:v>
                </c:pt>
                <c:pt idx="79055">
                  <c:v>0.98588555917274401</c:v>
                </c:pt>
                <c:pt idx="79056">
                  <c:v>0.98600493968391201</c:v>
                </c:pt>
                <c:pt idx="79057">
                  <c:v>0.98607205630713402</c:v>
                </c:pt>
                <c:pt idx="79058">
                  <c:v>0.98598809674002896</c:v>
                </c:pt>
                <c:pt idx="79059">
                  <c:v>0.98602115448364902</c:v>
                </c:pt>
                <c:pt idx="79060">
                  <c:v>0.98599666912748096</c:v>
                </c:pt>
                <c:pt idx="79061">
                  <c:v>0.98600384643653505</c:v>
                </c:pt>
                <c:pt idx="79062">
                  <c:v>0.98599367093151002</c:v>
                </c:pt>
                <c:pt idx="79063">
                  <c:v>0.98600760436365997</c:v>
                </c:pt>
                <c:pt idx="79064">
                  <c:v>0.98591234817366002</c:v>
                </c:pt>
                <c:pt idx="79065">
                  <c:v>0.98590836785312297</c:v>
                </c:pt>
                <c:pt idx="79066">
                  <c:v>0.98600444138346599</c:v>
                </c:pt>
                <c:pt idx="79067">
                  <c:v>0.98583095306671398</c:v>
                </c:pt>
                <c:pt idx="79068">
                  <c:v>0.98595382656911901</c:v>
                </c:pt>
                <c:pt idx="79069">
                  <c:v>0.98605961066743997</c:v>
                </c:pt>
                <c:pt idx="79070">
                  <c:v>0.98599787955852403</c:v>
                </c:pt>
                <c:pt idx="79071">
                  <c:v>0.98609988738653498</c:v>
                </c:pt>
                <c:pt idx="79072">
                  <c:v>0.98593321826714797</c:v>
                </c:pt>
                <c:pt idx="79073">
                  <c:v>0.98603665259253703</c:v>
                </c:pt>
                <c:pt idx="79074">
                  <c:v>0.98600631705984698</c:v>
                </c:pt>
                <c:pt idx="79075">
                  <c:v>0.98591820050786005</c:v>
                </c:pt>
                <c:pt idx="79076">
                  <c:v>0.985936974657179</c:v>
                </c:pt>
                <c:pt idx="79077">
                  <c:v>0.98596127233273001</c:v>
                </c:pt>
                <c:pt idx="79078">
                  <c:v>0.98603906110760597</c:v>
                </c:pt>
                <c:pt idx="79079">
                  <c:v>0.98588117990664403</c:v>
                </c:pt>
                <c:pt idx="79080">
                  <c:v>0.98602372655224002</c:v>
                </c:pt>
                <c:pt idx="79081">
                  <c:v>0.985984642790938</c:v>
                </c:pt>
                <c:pt idx="79082">
                  <c:v>0.98598414019635805</c:v>
                </c:pt>
                <c:pt idx="79083">
                  <c:v>0.98594069679430196</c:v>
                </c:pt>
                <c:pt idx="79084">
                  <c:v>0.98604353938349099</c:v>
                </c:pt>
                <c:pt idx="79085">
                  <c:v>0.98597872557375299</c:v>
                </c:pt>
                <c:pt idx="79086">
                  <c:v>0.98593704375473101</c:v>
                </c:pt>
                <c:pt idx="79087">
                  <c:v>0.98590544644834399</c:v>
                </c:pt>
                <c:pt idx="79088">
                  <c:v>0.98603686911859101</c:v>
                </c:pt>
                <c:pt idx="79089">
                  <c:v>0.985897855281193</c:v>
                </c:pt>
                <c:pt idx="79090">
                  <c:v>0.98605074640930701</c:v>
                </c:pt>
                <c:pt idx="79091">
                  <c:v>0.98585550259228905</c:v>
                </c:pt>
                <c:pt idx="79092">
                  <c:v>0.98603980846355799</c:v>
                </c:pt>
                <c:pt idx="79093">
                  <c:v>0.98597155517423296</c:v>
                </c:pt>
                <c:pt idx="79094">
                  <c:v>0.98596943299001705</c:v>
                </c:pt>
                <c:pt idx="79095">
                  <c:v>0.98589989251661603</c:v>
                </c:pt>
                <c:pt idx="79096">
                  <c:v>0.98598874683670601</c:v>
                </c:pt>
                <c:pt idx="79097">
                  <c:v>0.98590707650323095</c:v>
                </c:pt>
                <c:pt idx="79098">
                  <c:v>0.98583011534298504</c:v>
                </c:pt>
                <c:pt idx="79099">
                  <c:v>0.98601555913332495</c:v>
                </c:pt>
                <c:pt idx="79100">
                  <c:v>0.985977213253455</c:v>
                </c:pt>
                <c:pt idx="79101">
                  <c:v>0.98608421756457898</c:v>
                </c:pt>
                <c:pt idx="79102">
                  <c:v>0.98594963648519796</c:v>
                </c:pt>
                <c:pt idx="79103">
                  <c:v>0.98591980350884401</c:v>
                </c:pt>
                <c:pt idx="79104">
                  <c:v>0.986016207584552</c:v>
                </c:pt>
                <c:pt idx="79105">
                  <c:v>0.98589387783323801</c:v>
                </c:pt>
                <c:pt idx="79106">
                  <c:v>0.986158156111686</c:v>
                </c:pt>
                <c:pt idx="79107">
                  <c:v>0.98591047525879205</c:v>
                </c:pt>
                <c:pt idx="79108">
                  <c:v>0.98596889155307699</c:v>
                </c:pt>
                <c:pt idx="79109">
                  <c:v>0.985924193607292</c:v>
                </c:pt>
                <c:pt idx="79110">
                  <c:v>0.98605245714599499</c:v>
                </c:pt>
                <c:pt idx="79111">
                  <c:v>0.98594707799998405</c:v>
                </c:pt>
                <c:pt idx="79112">
                  <c:v>0.985957387867193</c:v>
                </c:pt>
                <c:pt idx="79113">
                  <c:v>0.98595991385213</c:v>
                </c:pt>
                <c:pt idx="79114">
                  <c:v>0.98592069327679399</c:v>
                </c:pt>
                <c:pt idx="79115">
                  <c:v>0.985913894971159</c:v>
                </c:pt>
                <c:pt idx="79116">
                  <c:v>0.98607618232057503</c:v>
                </c:pt>
                <c:pt idx="79117">
                  <c:v>0.98584419856677696</c:v>
                </c:pt>
                <c:pt idx="79118">
                  <c:v>0.986040044747718</c:v>
                </c:pt>
                <c:pt idx="79119">
                  <c:v>0.98592576502553897</c:v>
                </c:pt>
                <c:pt idx="79120">
                  <c:v>0.98614222324350698</c:v>
                </c:pt>
                <c:pt idx="79121">
                  <c:v>0.98592097872809104</c:v>
                </c:pt>
                <c:pt idx="79122">
                  <c:v>0.98591471863379099</c:v>
                </c:pt>
                <c:pt idx="79123">
                  <c:v>0.98595342414918896</c:v>
                </c:pt>
                <c:pt idx="79124">
                  <c:v>0.98594467228943095</c:v>
                </c:pt>
                <c:pt idx="79125">
                  <c:v>0.98601231382821897</c:v>
                </c:pt>
                <c:pt idx="79126">
                  <c:v>0.985977996605922</c:v>
                </c:pt>
                <c:pt idx="79127">
                  <c:v>0.98589087667297104</c:v>
                </c:pt>
                <c:pt idx="79128">
                  <c:v>0.98595176745926905</c:v>
                </c:pt>
                <c:pt idx="79129">
                  <c:v>0.98602416028149797</c:v>
                </c:pt>
                <c:pt idx="79130">
                  <c:v>0.98582867224612103</c:v>
                </c:pt>
                <c:pt idx="79131">
                  <c:v>0.985914991947478</c:v>
                </c:pt>
                <c:pt idx="79132">
                  <c:v>0.98594849551302599</c:v>
                </c:pt>
                <c:pt idx="79133">
                  <c:v>0.98599009050980302</c:v>
                </c:pt>
                <c:pt idx="79134">
                  <c:v>0.98599504714453101</c:v>
                </c:pt>
                <c:pt idx="79135">
                  <c:v>0.98592308222583003</c:v>
                </c:pt>
                <c:pt idx="79136">
                  <c:v>0.98597668832483398</c:v>
                </c:pt>
                <c:pt idx="79137">
                  <c:v>0.98599429273901495</c:v>
                </c:pt>
                <c:pt idx="79138">
                  <c:v>0.98588089905562803</c:v>
                </c:pt>
                <c:pt idx="79139">
                  <c:v>0.98607565564602895</c:v>
                </c:pt>
                <c:pt idx="79140">
                  <c:v>0.98599143174085602</c:v>
                </c:pt>
                <c:pt idx="79141">
                  <c:v>0.98603664422145898</c:v>
                </c:pt>
                <c:pt idx="79142">
                  <c:v>0.98599073937620396</c:v>
                </c:pt>
                <c:pt idx="79143">
                  <c:v>0.98602844069983597</c:v>
                </c:pt>
                <c:pt idx="79144">
                  <c:v>0.98592297271804497</c:v>
                </c:pt>
                <c:pt idx="79145">
                  <c:v>0.98591290793367203</c:v>
                </c:pt>
                <c:pt idx="79146">
                  <c:v>0.98585711953178601</c:v>
                </c:pt>
                <c:pt idx="79147">
                  <c:v>0.98600613884118704</c:v>
                </c:pt>
                <c:pt idx="79148">
                  <c:v>0.98592337851808798</c:v>
                </c:pt>
                <c:pt idx="79149">
                  <c:v>0.98603317462809903</c:v>
                </c:pt>
                <c:pt idx="79150">
                  <c:v>0.98598767999584203</c:v>
                </c:pt>
                <c:pt idx="79151">
                  <c:v>0.98591824921789595</c:v>
                </c:pt>
                <c:pt idx="79152">
                  <c:v>0.98600918186044195</c:v>
                </c:pt>
                <c:pt idx="79153">
                  <c:v>0.98593297781286204</c:v>
                </c:pt>
                <c:pt idx="79154">
                  <c:v>0.98601191917173503</c:v>
                </c:pt>
                <c:pt idx="79155">
                  <c:v>0.98598437950595197</c:v>
                </c:pt>
                <c:pt idx="79156">
                  <c:v>0.98600574486585801</c:v>
                </c:pt>
                <c:pt idx="79157">
                  <c:v>0.98588129530704904</c:v>
                </c:pt>
                <c:pt idx="79158">
                  <c:v>0.98611479947032399</c:v>
                </c:pt>
                <c:pt idx="79159">
                  <c:v>0.98594655442909296</c:v>
                </c:pt>
                <c:pt idx="79160">
                  <c:v>0.98602523778909701</c:v>
                </c:pt>
                <c:pt idx="79161">
                  <c:v>0.98585892165671896</c:v>
                </c:pt>
                <c:pt idx="79162">
                  <c:v>0.98595991405846395</c:v>
                </c:pt>
                <c:pt idx="79163">
                  <c:v>0.98594047979769905</c:v>
                </c:pt>
                <c:pt idx="79164">
                  <c:v>0.98596277806220101</c:v>
                </c:pt>
                <c:pt idx="79165">
                  <c:v>0.98587630191489095</c:v>
                </c:pt>
                <c:pt idx="79166">
                  <c:v>0.98593647313708599</c:v>
                </c:pt>
                <c:pt idx="79167">
                  <c:v>0.98598913227957896</c:v>
                </c:pt>
                <c:pt idx="79168">
                  <c:v>0.985972053513684</c:v>
                </c:pt>
                <c:pt idx="79169">
                  <c:v>0.98606727681072004</c:v>
                </c:pt>
                <c:pt idx="79170">
                  <c:v>0.98589788984503901</c:v>
                </c:pt>
                <c:pt idx="79171">
                  <c:v>0.98597747101493405</c:v>
                </c:pt>
                <c:pt idx="79172">
                  <c:v>0.98582838789847405</c:v>
                </c:pt>
                <c:pt idx="79173">
                  <c:v>0.98595661341689</c:v>
                </c:pt>
                <c:pt idx="79174">
                  <c:v>0.98604374666439898</c:v>
                </c:pt>
                <c:pt idx="79175">
                  <c:v>0.98603141149660101</c:v>
                </c:pt>
                <c:pt idx="79176">
                  <c:v>0.98592943575597103</c:v>
                </c:pt>
                <c:pt idx="79177">
                  <c:v>0.985914711970445</c:v>
                </c:pt>
                <c:pt idx="79178">
                  <c:v>0.98597608861501596</c:v>
                </c:pt>
                <c:pt idx="79179">
                  <c:v>0.98591883403810399</c:v>
                </c:pt>
                <c:pt idx="79180">
                  <c:v>0.98601824840164398</c:v>
                </c:pt>
                <c:pt idx="79181">
                  <c:v>0.98600649825683895</c:v>
                </c:pt>
                <c:pt idx="79182">
                  <c:v>0.98600715238586201</c:v>
                </c:pt>
                <c:pt idx="79183">
                  <c:v>0.985915107722382</c:v>
                </c:pt>
                <c:pt idx="79184">
                  <c:v>0.98601440321463096</c:v>
                </c:pt>
                <c:pt idx="79185">
                  <c:v>0.98597432369607396</c:v>
                </c:pt>
                <c:pt idx="79186">
                  <c:v>0.98607376308584105</c:v>
                </c:pt>
                <c:pt idx="79187">
                  <c:v>0.98604436367581605</c:v>
                </c:pt>
                <c:pt idx="79188">
                  <c:v>0.98603378781677398</c:v>
                </c:pt>
                <c:pt idx="79189">
                  <c:v>0.98593676943272401</c:v>
                </c:pt>
                <c:pt idx="79190">
                  <c:v>0.98596922059396297</c:v>
                </c:pt>
                <c:pt idx="79191">
                  <c:v>0.98594301001501305</c:v>
                </c:pt>
                <c:pt idx="79192">
                  <c:v>0.98613238278882598</c:v>
                </c:pt>
                <c:pt idx="79193">
                  <c:v>0.98599416291666298</c:v>
                </c:pt>
                <c:pt idx="79194">
                  <c:v>0.98607382890544704</c:v>
                </c:pt>
                <c:pt idx="79195">
                  <c:v>0.98595756889681196</c:v>
                </c:pt>
                <c:pt idx="79196">
                  <c:v>0.985966498377295</c:v>
                </c:pt>
                <c:pt idx="79197">
                  <c:v>0.98582172802566603</c:v>
                </c:pt>
                <c:pt idx="79198">
                  <c:v>0.98592301414849104</c:v>
                </c:pt>
                <c:pt idx="79199">
                  <c:v>0.98597839006446097</c:v>
                </c:pt>
                <c:pt idx="79200">
                  <c:v>0.98604983798791002</c:v>
                </c:pt>
                <c:pt idx="79201">
                  <c:v>0.98606011564156804</c:v>
                </c:pt>
                <c:pt idx="79202">
                  <c:v>0.98596685699287001</c:v>
                </c:pt>
                <c:pt idx="79203">
                  <c:v>0.98602342574000201</c:v>
                </c:pt>
                <c:pt idx="79204">
                  <c:v>0.98587887955197895</c:v>
                </c:pt>
                <c:pt idx="79205">
                  <c:v>0.98612137011829504</c:v>
                </c:pt>
                <c:pt idx="79206">
                  <c:v>0.98589314078518397</c:v>
                </c:pt>
                <c:pt idx="79207">
                  <c:v>0.98593602881263498</c:v>
                </c:pt>
                <c:pt idx="79208">
                  <c:v>0.98594809812836604</c:v>
                </c:pt>
                <c:pt idx="79209">
                  <c:v>0.98590918987769205</c:v>
                </c:pt>
                <c:pt idx="79210">
                  <c:v>0.98602434132737504</c:v>
                </c:pt>
                <c:pt idx="79211">
                  <c:v>0.98582913544640705</c:v>
                </c:pt>
                <c:pt idx="79212">
                  <c:v>0.98597764758474904</c:v>
                </c:pt>
                <c:pt idx="79213">
                  <c:v>0.985890737645854</c:v>
                </c:pt>
                <c:pt idx="79214">
                  <c:v>0.98605453384870101</c:v>
                </c:pt>
                <c:pt idx="79215">
                  <c:v>0.98587406471735795</c:v>
                </c:pt>
                <c:pt idx="79216">
                  <c:v>0.98596783412232802</c:v>
                </c:pt>
                <c:pt idx="79217">
                  <c:v>0.98585904904979504</c:v>
                </c:pt>
                <c:pt idx="79218">
                  <c:v>0.98608120207307903</c:v>
                </c:pt>
                <c:pt idx="79219">
                  <c:v>0.98603659438816704</c:v>
                </c:pt>
                <c:pt idx="79220">
                  <c:v>0.98601624147945799</c:v>
                </c:pt>
                <c:pt idx="79221">
                  <c:v>0.98598523820977302</c:v>
                </c:pt>
                <c:pt idx="79222">
                  <c:v>0.98593142239144005</c:v>
                </c:pt>
                <c:pt idx="79223">
                  <c:v>0.98596397892415999</c:v>
                </c:pt>
                <c:pt idx="79224">
                  <c:v>0.98605302946567697</c:v>
                </c:pt>
                <c:pt idx="79225">
                  <c:v>0.98600474877445898</c:v>
                </c:pt>
                <c:pt idx="79226">
                  <c:v>0.98606510073987996</c:v>
                </c:pt>
                <c:pt idx="79227">
                  <c:v>0.98598979016154298</c:v>
                </c:pt>
                <c:pt idx="79228">
                  <c:v>0.98601468969388195</c:v>
                </c:pt>
                <c:pt idx="79229">
                  <c:v>0.98594023991125002</c:v>
                </c:pt>
                <c:pt idx="79230">
                  <c:v>0.98606983635775103</c:v>
                </c:pt>
                <c:pt idx="79231">
                  <c:v>0.98599625660119905</c:v>
                </c:pt>
                <c:pt idx="79232">
                  <c:v>0.98592917913800404</c:v>
                </c:pt>
                <c:pt idx="79233">
                  <c:v>0.985918113529066</c:v>
                </c:pt>
                <c:pt idx="79234">
                  <c:v>0.98602602631262803</c:v>
                </c:pt>
                <c:pt idx="79235">
                  <c:v>0.98598689142592599</c:v>
                </c:pt>
                <c:pt idx="79236">
                  <c:v>0.98605349063745495</c:v>
                </c:pt>
                <c:pt idx="79237">
                  <c:v>0.98591544004746801</c:v>
                </c:pt>
                <c:pt idx="79238">
                  <c:v>0.98597565663293896</c:v>
                </c:pt>
                <c:pt idx="79239">
                  <c:v>0.98598764292471996</c:v>
                </c:pt>
                <c:pt idx="79240">
                  <c:v>0.98590925957946596</c:v>
                </c:pt>
                <c:pt idx="79241">
                  <c:v>0.98603700985138298</c:v>
                </c:pt>
                <c:pt idx="79242">
                  <c:v>0.98591183249423098</c:v>
                </c:pt>
                <c:pt idx="79243">
                  <c:v>0.98607447665271097</c:v>
                </c:pt>
                <c:pt idx="79244">
                  <c:v>0.98600820425213798</c:v>
                </c:pt>
                <c:pt idx="79245">
                  <c:v>0.98581548066666902</c:v>
                </c:pt>
                <c:pt idx="79246">
                  <c:v>0.98595464870196503</c:v>
                </c:pt>
                <c:pt idx="79247">
                  <c:v>0.98592922150513895</c:v>
                </c:pt>
                <c:pt idx="79248">
                  <c:v>0.98596286610135198</c:v>
                </c:pt>
                <c:pt idx="79249">
                  <c:v>0.98597105507813898</c:v>
                </c:pt>
                <c:pt idx="79250">
                  <c:v>0.98606670054548096</c:v>
                </c:pt>
                <c:pt idx="79251">
                  <c:v>0.98595185404628305</c:v>
                </c:pt>
                <c:pt idx="79252">
                  <c:v>0.98602394994312703</c:v>
                </c:pt>
                <c:pt idx="79253">
                  <c:v>0.98593683422947997</c:v>
                </c:pt>
                <c:pt idx="79254">
                  <c:v>0.98601932861245201</c:v>
                </c:pt>
                <c:pt idx="79255">
                  <c:v>0.98591595362986995</c:v>
                </c:pt>
                <c:pt idx="79256">
                  <c:v>0.98591885593609097</c:v>
                </c:pt>
                <c:pt idx="79257">
                  <c:v>0.98602968116827905</c:v>
                </c:pt>
                <c:pt idx="79258">
                  <c:v>0.986025183007322</c:v>
                </c:pt>
                <c:pt idx="79259">
                  <c:v>0.98597289886171402</c:v>
                </c:pt>
                <c:pt idx="79260">
                  <c:v>0.98595337413076201</c:v>
                </c:pt>
                <c:pt idx="79261">
                  <c:v>0.98603935957176303</c:v>
                </c:pt>
                <c:pt idx="79262">
                  <c:v>0.98596593743543004</c:v>
                </c:pt>
                <c:pt idx="79263">
                  <c:v>0.985876157364593</c:v>
                </c:pt>
                <c:pt idx="79264">
                  <c:v>0.98604400145195503</c:v>
                </c:pt>
                <c:pt idx="79265">
                  <c:v>0.98578763978923101</c:v>
                </c:pt>
                <c:pt idx="79266">
                  <c:v>0.98598532443461995</c:v>
                </c:pt>
                <c:pt idx="79267">
                  <c:v>0.98597266614005596</c:v>
                </c:pt>
                <c:pt idx="79268">
                  <c:v>0.98601739317354797</c:v>
                </c:pt>
                <c:pt idx="79269">
                  <c:v>0.98594865737869397</c:v>
                </c:pt>
                <c:pt idx="79270">
                  <c:v>0.98592254532517998</c:v>
                </c:pt>
                <c:pt idx="79271">
                  <c:v>0.98598586442299097</c:v>
                </c:pt>
                <c:pt idx="79272">
                  <c:v>0.98596455742022804</c:v>
                </c:pt>
                <c:pt idx="79273">
                  <c:v>0.986048841424224</c:v>
                </c:pt>
                <c:pt idx="79274">
                  <c:v>0.98594873373386005</c:v>
                </c:pt>
                <c:pt idx="79275">
                  <c:v>0.98595986396534196</c:v>
                </c:pt>
                <c:pt idx="79276">
                  <c:v>0.985903881918755</c:v>
                </c:pt>
                <c:pt idx="79277">
                  <c:v>0.98611354008387297</c:v>
                </c:pt>
                <c:pt idx="79278">
                  <c:v>0.98600421610064304</c:v>
                </c:pt>
                <c:pt idx="79279">
                  <c:v>0.98593081745946998</c:v>
                </c:pt>
                <c:pt idx="79280">
                  <c:v>0.98594827622974002</c:v>
                </c:pt>
                <c:pt idx="79281">
                  <c:v>0.98592443182252598</c:v>
                </c:pt>
                <c:pt idx="79282">
                  <c:v>0.98593659493702301</c:v>
                </c:pt>
                <c:pt idx="79283">
                  <c:v>0.98593581691625398</c:v>
                </c:pt>
                <c:pt idx="79284">
                  <c:v>0.98598116221707499</c:v>
                </c:pt>
                <c:pt idx="79285">
                  <c:v>0.98605438905528198</c:v>
                </c:pt>
                <c:pt idx="79286">
                  <c:v>0.98588513042555803</c:v>
                </c:pt>
                <c:pt idx="79287">
                  <c:v>0.98598622271526803</c:v>
                </c:pt>
                <c:pt idx="79288">
                  <c:v>0.98596171705300595</c:v>
                </c:pt>
                <c:pt idx="79289">
                  <c:v>0.98610289044153299</c:v>
                </c:pt>
                <c:pt idx="79290">
                  <c:v>0.985981889887942</c:v>
                </c:pt>
                <c:pt idx="79291">
                  <c:v>0.98596698676399896</c:v>
                </c:pt>
                <c:pt idx="79292">
                  <c:v>0.98584669743485298</c:v>
                </c:pt>
                <c:pt idx="79293">
                  <c:v>0.98598990847258206</c:v>
                </c:pt>
                <c:pt idx="79294">
                  <c:v>0.985872038362124</c:v>
                </c:pt>
                <c:pt idx="79295">
                  <c:v>0.98595432558009499</c:v>
                </c:pt>
                <c:pt idx="79296">
                  <c:v>0.98594210086656098</c:v>
                </c:pt>
                <c:pt idx="79297">
                  <c:v>0.985946543328723</c:v>
                </c:pt>
                <c:pt idx="79298">
                  <c:v>0.98586074002590796</c:v>
                </c:pt>
                <c:pt idx="79299">
                  <c:v>0.98594348289688205</c:v>
                </c:pt>
                <c:pt idx="79300">
                  <c:v>0.98598108307392895</c:v>
                </c:pt>
                <c:pt idx="79301">
                  <c:v>0.98602756511874001</c:v>
                </c:pt>
                <c:pt idx="79302">
                  <c:v>0.985983652559974</c:v>
                </c:pt>
                <c:pt idx="79303">
                  <c:v>0.98591244136735001</c:v>
                </c:pt>
                <c:pt idx="79304">
                  <c:v>0.98585193367909496</c:v>
                </c:pt>
                <c:pt idx="79305">
                  <c:v>0.98597105550293396</c:v>
                </c:pt>
                <c:pt idx="79306">
                  <c:v>0.98592931506425596</c:v>
                </c:pt>
                <c:pt idx="79307">
                  <c:v>0.98594237622777703</c:v>
                </c:pt>
                <c:pt idx="79308">
                  <c:v>0.98590199825716696</c:v>
                </c:pt>
                <c:pt idx="79309">
                  <c:v>0.98594349008337501</c:v>
                </c:pt>
                <c:pt idx="79310">
                  <c:v>0.98603435029494302</c:v>
                </c:pt>
                <c:pt idx="79311">
                  <c:v>0.98596176066142005</c:v>
                </c:pt>
                <c:pt idx="79312">
                  <c:v>0.986032199480256</c:v>
                </c:pt>
                <c:pt idx="79313">
                  <c:v>0.985929596166636</c:v>
                </c:pt>
                <c:pt idx="79314">
                  <c:v>0.98597504314210804</c:v>
                </c:pt>
                <c:pt idx="79315">
                  <c:v>0.98608721411653599</c:v>
                </c:pt>
                <c:pt idx="79316">
                  <c:v>0.98586577435074496</c:v>
                </c:pt>
                <c:pt idx="79317">
                  <c:v>0.98600821390657101</c:v>
                </c:pt>
                <c:pt idx="79318">
                  <c:v>0.98587395097596997</c:v>
                </c:pt>
                <c:pt idx="79319">
                  <c:v>0.98593638674509898</c:v>
                </c:pt>
                <c:pt idx="79320">
                  <c:v>0.98598038998707604</c:v>
                </c:pt>
                <c:pt idx="79321">
                  <c:v>0.98584454037577995</c:v>
                </c:pt>
                <c:pt idx="79322">
                  <c:v>0.98595843836196795</c:v>
                </c:pt>
                <c:pt idx="79323">
                  <c:v>0.98604590703665596</c:v>
                </c:pt>
                <c:pt idx="79324">
                  <c:v>0.98594748462857895</c:v>
                </c:pt>
                <c:pt idx="79325">
                  <c:v>0.98606534281667702</c:v>
                </c:pt>
                <c:pt idx="79326">
                  <c:v>0.98598666504588395</c:v>
                </c:pt>
                <c:pt idx="79327">
                  <c:v>0.985945344645482</c:v>
                </c:pt>
                <c:pt idx="79328">
                  <c:v>0.98593040135065002</c:v>
                </c:pt>
                <c:pt idx="79329">
                  <c:v>0.98600878476694398</c:v>
                </c:pt>
                <c:pt idx="79330">
                  <c:v>0.98594685274284799</c:v>
                </c:pt>
                <c:pt idx="79331">
                  <c:v>0.98593579758330896</c:v>
                </c:pt>
                <c:pt idx="79332">
                  <c:v>0.98592030325207103</c:v>
                </c:pt>
                <c:pt idx="79333">
                  <c:v>0.98599835196171204</c:v>
                </c:pt>
                <c:pt idx="79334">
                  <c:v>0.98603535346345195</c:v>
                </c:pt>
                <c:pt idx="79335">
                  <c:v>0.98592855396400403</c:v>
                </c:pt>
                <c:pt idx="79336">
                  <c:v>0.98582213313823297</c:v>
                </c:pt>
                <c:pt idx="79337">
                  <c:v>0.98589629827973002</c:v>
                </c:pt>
                <c:pt idx="79338">
                  <c:v>0.98596692309432998</c:v>
                </c:pt>
                <c:pt idx="79339">
                  <c:v>0.98604140739263402</c:v>
                </c:pt>
                <c:pt idx="79340">
                  <c:v>0.98599340402595703</c:v>
                </c:pt>
                <c:pt idx="79341">
                  <c:v>0.98580825999791699</c:v>
                </c:pt>
                <c:pt idx="79342">
                  <c:v>0.98599839788783805</c:v>
                </c:pt>
                <c:pt idx="79343">
                  <c:v>0.98595800602449202</c:v>
                </c:pt>
                <c:pt idx="79344">
                  <c:v>0.98597709459032501</c:v>
                </c:pt>
                <c:pt idx="79345">
                  <c:v>0.986051863286875</c:v>
                </c:pt>
                <c:pt idx="79346">
                  <c:v>0.98595494189244504</c:v>
                </c:pt>
                <c:pt idx="79347">
                  <c:v>0.98601209397835698</c:v>
                </c:pt>
                <c:pt idx="79348">
                  <c:v>0.98579955972053401</c:v>
                </c:pt>
                <c:pt idx="79349">
                  <c:v>0.98597848830753299</c:v>
                </c:pt>
                <c:pt idx="79350">
                  <c:v>0.986005981213253</c:v>
                </c:pt>
                <c:pt idx="79351">
                  <c:v>0.98600380226790696</c:v>
                </c:pt>
                <c:pt idx="79352">
                  <c:v>0.98589815048417695</c:v>
                </c:pt>
                <c:pt idx="79353">
                  <c:v>0.98586905946658199</c:v>
                </c:pt>
                <c:pt idx="79354">
                  <c:v>0.98592608615580501</c:v>
                </c:pt>
                <c:pt idx="79355">
                  <c:v>0.98597045113261395</c:v>
                </c:pt>
                <c:pt idx="79356">
                  <c:v>0.98592542466522204</c:v>
                </c:pt>
                <c:pt idx="79357">
                  <c:v>0.98608323044064194</c:v>
                </c:pt>
                <c:pt idx="79358">
                  <c:v>0.98584516429689095</c:v>
                </c:pt>
                <c:pt idx="79359">
                  <c:v>0.985949724375076</c:v>
                </c:pt>
                <c:pt idx="79360">
                  <c:v>0.98602473806628199</c:v>
                </c:pt>
                <c:pt idx="79361">
                  <c:v>0.98597148825188696</c:v>
                </c:pt>
                <c:pt idx="79362">
                  <c:v>0.98598680470387801</c:v>
                </c:pt>
                <c:pt idx="79363">
                  <c:v>0.98599763098641302</c:v>
                </c:pt>
                <c:pt idx="79364">
                  <c:v>0.98592453552905102</c:v>
                </c:pt>
                <c:pt idx="79365">
                  <c:v>0.985878029541018</c:v>
                </c:pt>
                <c:pt idx="79366">
                  <c:v>0.98586634443661403</c:v>
                </c:pt>
                <c:pt idx="79367">
                  <c:v>0.98590931954031402</c:v>
                </c:pt>
                <c:pt idx="79368">
                  <c:v>0.98595802966797597</c:v>
                </c:pt>
                <c:pt idx="79369">
                  <c:v>0.98601422255168902</c:v>
                </c:pt>
                <c:pt idx="79370">
                  <c:v>0.98597848146019196</c:v>
                </c:pt>
                <c:pt idx="79371">
                  <c:v>0.98608669543684602</c:v>
                </c:pt>
                <c:pt idx="79372">
                  <c:v>0.98594777282678303</c:v>
                </c:pt>
                <c:pt idx="79373">
                  <c:v>0.986077713488138</c:v>
                </c:pt>
                <c:pt idx="79374">
                  <c:v>0.98597340368262099</c:v>
                </c:pt>
                <c:pt idx="79375">
                  <c:v>0.98600406026638598</c:v>
                </c:pt>
                <c:pt idx="79376">
                  <c:v>0.98595053508202501</c:v>
                </c:pt>
                <c:pt idx="79377">
                  <c:v>0.98603066377554704</c:v>
                </c:pt>
                <c:pt idx="79378">
                  <c:v>0.98596075611934797</c:v>
                </c:pt>
                <c:pt idx="79379">
                  <c:v>0.98592427399786298</c:v>
                </c:pt>
                <c:pt idx="79380">
                  <c:v>0.98593379550814098</c:v>
                </c:pt>
                <c:pt idx="79381">
                  <c:v>0.98604341160060405</c:v>
                </c:pt>
                <c:pt idx="79382">
                  <c:v>0.985901456052518</c:v>
                </c:pt>
                <c:pt idx="79383">
                  <c:v>0.98595638898179205</c:v>
                </c:pt>
                <c:pt idx="79384">
                  <c:v>0.98590035810348398</c:v>
                </c:pt>
                <c:pt idx="79385">
                  <c:v>0.985925714625981</c:v>
                </c:pt>
                <c:pt idx="79386">
                  <c:v>0.98592029846729201</c:v>
                </c:pt>
                <c:pt idx="79387">
                  <c:v>0.985927461894199</c:v>
                </c:pt>
                <c:pt idx="79388">
                  <c:v>0.98598243567673505</c:v>
                </c:pt>
                <c:pt idx="79389">
                  <c:v>0.98599653604056503</c:v>
                </c:pt>
                <c:pt idx="79390">
                  <c:v>0.98595081865518497</c:v>
                </c:pt>
                <c:pt idx="79391">
                  <c:v>0.985883039974223</c:v>
                </c:pt>
                <c:pt idx="79392">
                  <c:v>0.98596530856801501</c:v>
                </c:pt>
                <c:pt idx="79393">
                  <c:v>0.985971386337816</c:v>
                </c:pt>
                <c:pt idx="79394">
                  <c:v>0.98587640367051799</c:v>
                </c:pt>
                <c:pt idx="79395">
                  <c:v>0.98595126083398599</c:v>
                </c:pt>
                <c:pt idx="79396">
                  <c:v>0.98595497084894601</c:v>
                </c:pt>
                <c:pt idx="79397">
                  <c:v>0.98593007232685903</c:v>
                </c:pt>
                <c:pt idx="79398">
                  <c:v>0.98606219459026301</c:v>
                </c:pt>
                <c:pt idx="79399">
                  <c:v>0.98596663963009501</c:v>
                </c:pt>
                <c:pt idx="79400">
                  <c:v>0.98604676227112598</c:v>
                </c:pt>
                <c:pt idx="79401">
                  <c:v>0.98587300057288896</c:v>
                </c:pt>
                <c:pt idx="79402">
                  <c:v>0.98605297441096895</c:v>
                </c:pt>
                <c:pt idx="79403">
                  <c:v>0.98590755263318397</c:v>
                </c:pt>
                <c:pt idx="79404">
                  <c:v>0.98605592074819304</c:v>
                </c:pt>
                <c:pt idx="79405">
                  <c:v>0.98596774833512202</c:v>
                </c:pt>
                <c:pt idx="79406">
                  <c:v>0.98592704392752395</c:v>
                </c:pt>
                <c:pt idx="79407">
                  <c:v>0.98609778842800599</c:v>
                </c:pt>
                <c:pt idx="79408">
                  <c:v>0.98584531540268905</c:v>
                </c:pt>
                <c:pt idx="79409">
                  <c:v>0.98603049380290997</c:v>
                </c:pt>
                <c:pt idx="79410">
                  <c:v>0.98588386318515597</c:v>
                </c:pt>
                <c:pt idx="79411">
                  <c:v>0.98593879852650401</c:v>
                </c:pt>
                <c:pt idx="79412">
                  <c:v>0.98595155284501002</c:v>
                </c:pt>
                <c:pt idx="79413">
                  <c:v>0.98608605492118495</c:v>
                </c:pt>
                <c:pt idx="79414">
                  <c:v>0.98595785145606096</c:v>
                </c:pt>
                <c:pt idx="79415">
                  <c:v>0.98586350643968701</c:v>
                </c:pt>
                <c:pt idx="79416">
                  <c:v>0.98588214272945596</c:v>
                </c:pt>
                <c:pt idx="79417">
                  <c:v>0.98587266855598199</c:v>
                </c:pt>
                <c:pt idx="79418">
                  <c:v>0.98595411792910903</c:v>
                </c:pt>
                <c:pt idx="79419">
                  <c:v>0.98598641691673805</c:v>
                </c:pt>
                <c:pt idx="79420">
                  <c:v>0.98602078485049804</c:v>
                </c:pt>
                <c:pt idx="79421">
                  <c:v>0.98599616435238602</c:v>
                </c:pt>
                <c:pt idx="79422">
                  <c:v>0.986031961491593</c:v>
                </c:pt>
                <c:pt idx="79423">
                  <c:v>0.98584598571985804</c:v>
                </c:pt>
                <c:pt idx="79424">
                  <c:v>0.98583582664258396</c:v>
                </c:pt>
                <c:pt idx="79425">
                  <c:v>0.98590230789242195</c:v>
                </c:pt>
                <c:pt idx="79426">
                  <c:v>0.98592081394040798</c:v>
                </c:pt>
                <c:pt idx="79427">
                  <c:v>0.98594986788189098</c:v>
                </c:pt>
                <c:pt idx="79428">
                  <c:v>0.98592806970692404</c:v>
                </c:pt>
                <c:pt idx="79429">
                  <c:v>0.98597771391205502</c:v>
                </c:pt>
                <c:pt idx="79430">
                  <c:v>0.98596255090060803</c:v>
                </c:pt>
                <c:pt idx="79431">
                  <c:v>0.98589774447594503</c:v>
                </c:pt>
                <c:pt idx="79432">
                  <c:v>0.985854937054923</c:v>
                </c:pt>
                <c:pt idx="79433">
                  <c:v>0.98591865794335498</c:v>
                </c:pt>
                <c:pt idx="79434">
                  <c:v>0.98595322163883103</c:v>
                </c:pt>
                <c:pt idx="79435">
                  <c:v>0.98597476275388496</c:v>
                </c:pt>
                <c:pt idx="79436">
                  <c:v>0.98604211234545303</c:v>
                </c:pt>
                <c:pt idx="79437">
                  <c:v>0.98603841253590596</c:v>
                </c:pt>
                <c:pt idx="79438">
                  <c:v>0.98589536489829499</c:v>
                </c:pt>
                <c:pt idx="79439">
                  <c:v>0.98594429288927399</c:v>
                </c:pt>
                <c:pt idx="79440">
                  <c:v>0.98595319914527302</c:v>
                </c:pt>
                <c:pt idx="79441">
                  <c:v>0.986025761341215</c:v>
                </c:pt>
                <c:pt idx="79442">
                  <c:v>0.98586681904969997</c:v>
                </c:pt>
                <c:pt idx="79443">
                  <c:v>0.98597368829622201</c:v>
                </c:pt>
                <c:pt idx="79444">
                  <c:v>0.985875604005504</c:v>
                </c:pt>
                <c:pt idx="79445">
                  <c:v>0.98597081148184895</c:v>
                </c:pt>
                <c:pt idx="79446">
                  <c:v>0.98603113547231502</c:v>
                </c:pt>
                <c:pt idx="79447">
                  <c:v>0.98601743757510696</c:v>
                </c:pt>
                <c:pt idx="79448">
                  <c:v>0.98594870709306703</c:v>
                </c:pt>
                <c:pt idx="79449">
                  <c:v>0.98601320228616596</c:v>
                </c:pt>
                <c:pt idx="79450">
                  <c:v>0.985998390130291</c:v>
                </c:pt>
                <c:pt idx="79451">
                  <c:v>0.98597623996482897</c:v>
                </c:pt>
                <c:pt idx="79452">
                  <c:v>0.98597907213323799</c:v>
                </c:pt>
                <c:pt idx="79453">
                  <c:v>0.98601413950488503</c:v>
                </c:pt>
                <c:pt idx="79454">
                  <c:v>0.98591764905540802</c:v>
                </c:pt>
                <c:pt idx="79455">
                  <c:v>0.98591371290682905</c:v>
                </c:pt>
                <c:pt idx="79456">
                  <c:v>0.98596117711847198</c:v>
                </c:pt>
                <c:pt idx="79457">
                  <c:v>0.98598909289944303</c:v>
                </c:pt>
                <c:pt idx="79458">
                  <c:v>0.98599686016905197</c:v>
                </c:pt>
                <c:pt idx="79459">
                  <c:v>0.98605069788678701</c:v>
                </c:pt>
                <c:pt idx="79460">
                  <c:v>0.98605311153362996</c:v>
                </c:pt>
                <c:pt idx="79461">
                  <c:v>0.98597160806566198</c:v>
                </c:pt>
                <c:pt idx="79462">
                  <c:v>0.98606024493275002</c:v>
                </c:pt>
                <c:pt idx="79463">
                  <c:v>0.98593048038280595</c:v>
                </c:pt>
                <c:pt idx="79464">
                  <c:v>0.985975448391051</c:v>
                </c:pt>
                <c:pt idx="79465">
                  <c:v>0.98597126394102996</c:v>
                </c:pt>
                <c:pt idx="79466">
                  <c:v>0.98612808321172796</c:v>
                </c:pt>
                <c:pt idx="79467">
                  <c:v>0.98593434383149003</c:v>
                </c:pt>
                <c:pt idx="79468">
                  <c:v>0.98603160052455996</c:v>
                </c:pt>
                <c:pt idx="79469">
                  <c:v>0.98596150633499902</c:v>
                </c:pt>
                <c:pt idx="79470">
                  <c:v>0.98594631862797399</c:v>
                </c:pt>
                <c:pt idx="79471">
                  <c:v>0.98603213707709003</c:v>
                </c:pt>
                <c:pt idx="79472">
                  <c:v>0.98596106848915999</c:v>
                </c:pt>
                <c:pt idx="79473">
                  <c:v>0.98602107053594201</c:v>
                </c:pt>
                <c:pt idx="79474">
                  <c:v>0.985952750923898</c:v>
                </c:pt>
                <c:pt idx="79475">
                  <c:v>0.98606754773531402</c:v>
                </c:pt>
                <c:pt idx="79476">
                  <c:v>0.98597232386719702</c:v>
                </c:pt>
                <c:pt idx="79477">
                  <c:v>0.98589200140287903</c:v>
                </c:pt>
                <c:pt idx="79478">
                  <c:v>0.98597090984019897</c:v>
                </c:pt>
                <c:pt idx="79479">
                  <c:v>0.98582619102603797</c:v>
                </c:pt>
                <c:pt idx="79480">
                  <c:v>0.98601622536829503</c:v>
                </c:pt>
                <c:pt idx="79481">
                  <c:v>0.98594783765434302</c:v>
                </c:pt>
                <c:pt idx="79482">
                  <c:v>0.98591632258043005</c:v>
                </c:pt>
                <c:pt idx="79483">
                  <c:v>0.98605858179714501</c:v>
                </c:pt>
                <c:pt idx="79484">
                  <c:v>0.98592984898317604</c:v>
                </c:pt>
                <c:pt idx="79485">
                  <c:v>0.98601121052081697</c:v>
                </c:pt>
                <c:pt idx="79486">
                  <c:v>0.98598571533469703</c:v>
                </c:pt>
                <c:pt idx="79487">
                  <c:v>0.98599625708982297</c:v>
                </c:pt>
                <c:pt idx="79488">
                  <c:v>0.98590071044577099</c:v>
                </c:pt>
                <c:pt idx="79489">
                  <c:v>0.98606486500972401</c:v>
                </c:pt>
                <c:pt idx="79490">
                  <c:v>0.98591015330452503</c:v>
                </c:pt>
                <c:pt idx="79491">
                  <c:v>0.98602572267375199</c:v>
                </c:pt>
                <c:pt idx="79492">
                  <c:v>0.98592968969458805</c:v>
                </c:pt>
                <c:pt idx="79493">
                  <c:v>0.98606758471966405</c:v>
                </c:pt>
                <c:pt idx="79494">
                  <c:v>0.98601541671153303</c:v>
                </c:pt>
                <c:pt idx="79495">
                  <c:v>0.98595074230357804</c:v>
                </c:pt>
                <c:pt idx="79496">
                  <c:v>0.98590036853146901</c:v>
                </c:pt>
                <c:pt idx="79497">
                  <c:v>0.98602821840171695</c:v>
                </c:pt>
                <c:pt idx="79498">
                  <c:v>0.98586053359653802</c:v>
                </c:pt>
                <c:pt idx="79499">
                  <c:v>0.98595295326942001</c:v>
                </c:pt>
                <c:pt idx="79500">
                  <c:v>0.98598155008158594</c:v>
                </c:pt>
                <c:pt idx="79501">
                  <c:v>0.98609780898226496</c:v>
                </c:pt>
                <c:pt idx="79502">
                  <c:v>0.98592494182942703</c:v>
                </c:pt>
                <c:pt idx="79503">
                  <c:v>0.98600809811210599</c:v>
                </c:pt>
                <c:pt idx="79504">
                  <c:v>0.98587404828305802</c:v>
                </c:pt>
                <c:pt idx="79505">
                  <c:v>0.986007784406427</c:v>
                </c:pt>
                <c:pt idx="79506">
                  <c:v>0.985892508469705</c:v>
                </c:pt>
                <c:pt idx="79507">
                  <c:v>0.98592677051844801</c:v>
                </c:pt>
                <c:pt idx="79508">
                  <c:v>0.98596683736981805</c:v>
                </c:pt>
                <c:pt idx="79509">
                  <c:v>0.98602641235780497</c:v>
                </c:pt>
                <c:pt idx="79510">
                  <c:v>0.98593987931968796</c:v>
                </c:pt>
                <c:pt idx="79511">
                  <c:v>0.98595985701525901</c:v>
                </c:pt>
                <c:pt idx="79512">
                  <c:v>0.98590425660418401</c:v>
                </c:pt>
                <c:pt idx="79513">
                  <c:v>0.98605491643408605</c:v>
                </c:pt>
                <c:pt idx="79514">
                  <c:v>0.98586284018749204</c:v>
                </c:pt>
                <c:pt idx="79515">
                  <c:v>0.98608387933137998</c:v>
                </c:pt>
                <c:pt idx="79516">
                  <c:v>0.98583346484443002</c:v>
                </c:pt>
                <c:pt idx="79517">
                  <c:v>0.98599903949218004</c:v>
                </c:pt>
                <c:pt idx="79518">
                  <c:v>0.98590847444914997</c:v>
                </c:pt>
                <c:pt idx="79519">
                  <c:v>0.98595421628942603</c:v>
                </c:pt>
                <c:pt idx="79520">
                  <c:v>0.98591951157180802</c:v>
                </c:pt>
                <c:pt idx="79521">
                  <c:v>0.98592718711872696</c:v>
                </c:pt>
                <c:pt idx="79522">
                  <c:v>0.98598809553816003</c:v>
                </c:pt>
                <c:pt idx="79523">
                  <c:v>0.98597018212085197</c:v>
                </c:pt>
                <c:pt idx="79524">
                  <c:v>0.98598717598127394</c:v>
                </c:pt>
                <c:pt idx="79525">
                  <c:v>0.985861794687382</c:v>
                </c:pt>
                <c:pt idx="79526">
                  <c:v>0.98589661190509004</c:v>
                </c:pt>
                <c:pt idx="79527">
                  <c:v>0.98604430789829201</c:v>
                </c:pt>
                <c:pt idx="79528">
                  <c:v>0.98596433799827599</c:v>
                </c:pt>
                <c:pt idx="79529">
                  <c:v>0.98603374408326105</c:v>
                </c:pt>
                <c:pt idx="79530">
                  <c:v>0.98590053819513201</c:v>
                </c:pt>
                <c:pt idx="79531">
                  <c:v>0.98590914518204498</c:v>
                </c:pt>
                <c:pt idx="79532">
                  <c:v>0.98581470722224196</c:v>
                </c:pt>
                <c:pt idx="79533">
                  <c:v>0.98592606322913601</c:v>
                </c:pt>
                <c:pt idx="79534">
                  <c:v>0.98602744276647103</c:v>
                </c:pt>
                <c:pt idx="79535">
                  <c:v>0.98597448344746996</c:v>
                </c:pt>
                <c:pt idx="79536">
                  <c:v>0.98593839909552605</c:v>
                </c:pt>
                <c:pt idx="79537">
                  <c:v>0.98604542384599503</c:v>
                </c:pt>
                <c:pt idx="79538">
                  <c:v>0.985894276937611</c:v>
                </c:pt>
                <c:pt idx="79539">
                  <c:v>0.98603193061413896</c:v>
                </c:pt>
                <c:pt idx="79540">
                  <c:v>0.98587432023493204</c:v>
                </c:pt>
                <c:pt idx="79541">
                  <c:v>0.98593342536548401</c:v>
                </c:pt>
                <c:pt idx="79542">
                  <c:v>0.98598540718874805</c:v>
                </c:pt>
                <c:pt idx="79543">
                  <c:v>0.98589855766355206</c:v>
                </c:pt>
                <c:pt idx="79544">
                  <c:v>0.98603683701970601</c:v>
                </c:pt>
                <c:pt idx="79545">
                  <c:v>0.98584373449919604</c:v>
                </c:pt>
                <c:pt idx="79546">
                  <c:v>0.98585756714698003</c:v>
                </c:pt>
                <c:pt idx="79547">
                  <c:v>0.98596120105826901</c:v>
                </c:pt>
                <c:pt idx="79548">
                  <c:v>0.98598830825733996</c:v>
                </c:pt>
                <c:pt idx="79549">
                  <c:v>0.98599928917005897</c:v>
                </c:pt>
                <c:pt idx="79550">
                  <c:v>0.98602398190510598</c:v>
                </c:pt>
                <c:pt idx="79551">
                  <c:v>0.98584396162543697</c:v>
                </c:pt>
                <c:pt idx="79552">
                  <c:v>0.98598267836942999</c:v>
                </c:pt>
                <c:pt idx="79553">
                  <c:v>0.98587388968469203</c:v>
                </c:pt>
                <c:pt idx="79554">
                  <c:v>0.98596498151794298</c:v>
                </c:pt>
                <c:pt idx="79555">
                  <c:v>0.98589805617031701</c:v>
                </c:pt>
                <c:pt idx="79556">
                  <c:v>0.98591427402156395</c:v>
                </c:pt>
                <c:pt idx="79557">
                  <c:v>0.98601139467282894</c:v>
                </c:pt>
                <c:pt idx="79558">
                  <c:v>0.98589213972326595</c:v>
                </c:pt>
                <c:pt idx="79559">
                  <c:v>0.98593365987493597</c:v>
                </c:pt>
                <c:pt idx="79560">
                  <c:v>0.98586929128341005</c:v>
                </c:pt>
                <c:pt idx="79561">
                  <c:v>0.98601692673087704</c:v>
                </c:pt>
                <c:pt idx="79562">
                  <c:v>0.98596844811503803</c:v>
                </c:pt>
                <c:pt idx="79563">
                  <c:v>0.98601397377884803</c:v>
                </c:pt>
                <c:pt idx="79564">
                  <c:v>0.98605063098566004</c:v>
                </c:pt>
                <c:pt idx="79565">
                  <c:v>0.98598813661464002</c:v>
                </c:pt>
                <c:pt idx="79566">
                  <c:v>0.98598129285980096</c:v>
                </c:pt>
                <c:pt idx="79567">
                  <c:v>0.98588257823122505</c:v>
                </c:pt>
                <c:pt idx="79568">
                  <c:v>0.98604284147547006</c:v>
                </c:pt>
                <c:pt idx="79569">
                  <c:v>0.98597108853537596</c:v>
                </c:pt>
                <c:pt idx="79570">
                  <c:v>0.986039083891881</c:v>
                </c:pt>
                <c:pt idx="79571">
                  <c:v>0.985857321120167</c:v>
                </c:pt>
                <c:pt idx="79572">
                  <c:v>0.98585378358895503</c:v>
                </c:pt>
                <c:pt idx="79573">
                  <c:v>0.98599289797304801</c:v>
                </c:pt>
                <c:pt idx="79574">
                  <c:v>0.98593349081815695</c:v>
                </c:pt>
                <c:pt idx="79575">
                  <c:v>0.98604938540838905</c:v>
                </c:pt>
                <c:pt idx="79576">
                  <c:v>0.98592175973866503</c:v>
                </c:pt>
                <c:pt idx="79577">
                  <c:v>0.98592745764073297</c:v>
                </c:pt>
                <c:pt idx="79578">
                  <c:v>0.98605796014262403</c:v>
                </c:pt>
                <c:pt idx="79579">
                  <c:v>0.98583088843218802</c:v>
                </c:pt>
                <c:pt idx="79580">
                  <c:v>0.98590817780926199</c:v>
                </c:pt>
                <c:pt idx="79581">
                  <c:v>0.98594094959338197</c:v>
                </c:pt>
                <c:pt idx="79582">
                  <c:v>0.98591090822008798</c:v>
                </c:pt>
                <c:pt idx="79583">
                  <c:v>0.98608132194895204</c:v>
                </c:pt>
                <c:pt idx="79584">
                  <c:v>0.98599680306820303</c:v>
                </c:pt>
                <c:pt idx="79585">
                  <c:v>0.98600538502488899</c:v>
                </c:pt>
                <c:pt idx="79586">
                  <c:v>0.98588917559522204</c:v>
                </c:pt>
                <c:pt idx="79587">
                  <c:v>0.98591916039862904</c:v>
                </c:pt>
                <c:pt idx="79588">
                  <c:v>0.98585372311247399</c:v>
                </c:pt>
                <c:pt idx="79589">
                  <c:v>0.98589898441697599</c:v>
                </c:pt>
                <c:pt idx="79590">
                  <c:v>0.98597389772630994</c:v>
                </c:pt>
                <c:pt idx="79591">
                  <c:v>0.98593459825543595</c:v>
                </c:pt>
                <c:pt idx="79592">
                  <c:v>0.98589501046165295</c:v>
                </c:pt>
                <c:pt idx="79593">
                  <c:v>0.98592814756649105</c:v>
                </c:pt>
                <c:pt idx="79594">
                  <c:v>0.98589982338488003</c:v>
                </c:pt>
                <c:pt idx="79595">
                  <c:v>0.98602100155250505</c:v>
                </c:pt>
                <c:pt idx="79596">
                  <c:v>0.98600994989628998</c:v>
                </c:pt>
                <c:pt idx="79597">
                  <c:v>0.98586124283454002</c:v>
                </c:pt>
                <c:pt idx="79598">
                  <c:v>0.98594643023825301</c:v>
                </c:pt>
                <c:pt idx="79599">
                  <c:v>0.98598809438650903</c:v>
                </c:pt>
                <c:pt idx="79600">
                  <c:v>0.986052387171237</c:v>
                </c:pt>
                <c:pt idx="79601">
                  <c:v>0.98588657054694795</c:v>
                </c:pt>
                <c:pt idx="79602">
                  <c:v>0.98598588893328298</c:v>
                </c:pt>
                <c:pt idx="79603">
                  <c:v>0.98590817099110195</c:v>
                </c:pt>
                <c:pt idx="79604">
                  <c:v>0.98604511711653398</c:v>
                </c:pt>
                <c:pt idx="79605">
                  <c:v>0.986052881612003</c:v>
                </c:pt>
                <c:pt idx="79606">
                  <c:v>0.98595360072750204</c:v>
                </c:pt>
                <c:pt idx="79607">
                  <c:v>0.98594107408857901</c:v>
                </c:pt>
                <c:pt idx="79608">
                  <c:v>0.985888945477706</c:v>
                </c:pt>
                <c:pt idx="79609">
                  <c:v>0.98607480338709197</c:v>
                </c:pt>
                <c:pt idx="79610">
                  <c:v>0.98588159005644305</c:v>
                </c:pt>
                <c:pt idx="79611">
                  <c:v>0.98607211492401103</c:v>
                </c:pt>
                <c:pt idx="79612">
                  <c:v>0.98586860881070804</c:v>
                </c:pt>
                <c:pt idx="79613">
                  <c:v>0.98593226363531405</c:v>
                </c:pt>
                <c:pt idx="79614">
                  <c:v>0.98595578819109897</c:v>
                </c:pt>
                <c:pt idx="79615">
                  <c:v>0.98599237947380802</c:v>
                </c:pt>
                <c:pt idx="79616">
                  <c:v>0.98593715746061905</c:v>
                </c:pt>
                <c:pt idx="79617">
                  <c:v>0.98598967109412305</c:v>
                </c:pt>
                <c:pt idx="79618">
                  <c:v>0.98588805504087695</c:v>
                </c:pt>
                <c:pt idx="79619">
                  <c:v>0.98604053461912</c:v>
                </c:pt>
                <c:pt idx="79620">
                  <c:v>0.98584223202009502</c:v>
                </c:pt>
                <c:pt idx="79621">
                  <c:v>0.98604502213634604</c:v>
                </c:pt>
                <c:pt idx="79622">
                  <c:v>0.98590236592971103</c:v>
                </c:pt>
                <c:pt idx="79623">
                  <c:v>0.98598847563161496</c:v>
                </c:pt>
                <c:pt idx="79624">
                  <c:v>0.98607431953084701</c:v>
                </c:pt>
                <c:pt idx="79625">
                  <c:v>0.98594079105421895</c:v>
                </c:pt>
                <c:pt idx="79626">
                  <c:v>0.98590322792015805</c:v>
                </c:pt>
                <c:pt idx="79627">
                  <c:v>0.98598447803276101</c:v>
                </c:pt>
                <c:pt idx="79628">
                  <c:v>0.98599270374467196</c:v>
                </c:pt>
                <c:pt idx="79629">
                  <c:v>0.98591656590160004</c:v>
                </c:pt>
                <c:pt idx="79630">
                  <c:v>0.98600469688307302</c:v>
                </c:pt>
                <c:pt idx="79631">
                  <c:v>0.98609179579001105</c:v>
                </c:pt>
                <c:pt idx="79632">
                  <c:v>0.98591818722927904</c:v>
                </c:pt>
                <c:pt idx="79633">
                  <c:v>0.98596390602262896</c:v>
                </c:pt>
                <c:pt idx="79634">
                  <c:v>0.98601782425884399</c:v>
                </c:pt>
                <c:pt idx="79635">
                  <c:v>0.98591151719271397</c:v>
                </c:pt>
                <c:pt idx="79636">
                  <c:v>0.986042214528419</c:v>
                </c:pt>
                <c:pt idx="79637">
                  <c:v>0.98600640038971299</c:v>
                </c:pt>
                <c:pt idx="79638">
                  <c:v>0.985961902968019</c:v>
                </c:pt>
                <c:pt idx="79639">
                  <c:v>0.98601784936463499</c:v>
                </c:pt>
                <c:pt idx="79640">
                  <c:v>0.98593882707045699</c:v>
                </c:pt>
                <c:pt idx="79641">
                  <c:v>0.98592748918780704</c:v>
                </c:pt>
                <c:pt idx="79642">
                  <c:v>0.98601233925721699</c:v>
                </c:pt>
                <c:pt idx="79643">
                  <c:v>0.98601788182295702</c:v>
                </c:pt>
                <c:pt idx="79644">
                  <c:v>0.98599021442016799</c:v>
                </c:pt>
                <c:pt idx="79645">
                  <c:v>0.98593702666821503</c:v>
                </c:pt>
                <c:pt idx="79646">
                  <c:v>0.98582791526818003</c:v>
                </c:pt>
                <c:pt idx="79647">
                  <c:v>0.985999015002479</c:v>
                </c:pt>
                <c:pt idx="79648">
                  <c:v>0.98592789949871995</c:v>
                </c:pt>
                <c:pt idx="79649">
                  <c:v>0.98595886573313796</c:v>
                </c:pt>
                <c:pt idx="79650">
                  <c:v>0.98597039925080399</c:v>
                </c:pt>
                <c:pt idx="79651">
                  <c:v>0.98599294855629405</c:v>
                </c:pt>
                <c:pt idx="79652">
                  <c:v>0.98599650723224397</c:v>
                </c:pt>
                <c:pt idx="79653">
                  <c:v>0.98586369976926103</c:v>
                </c:pt>
                <c:pt idx="79654">
                  <c:v>0.98594872490095598</c:v>
                </c:pt>
                <c:pt idx="79655">
                  <c:v>0.98591653006549496</c:v>
                </c:pt>
                <c:pt idx="79656">
                  <c:v>0.98591641629379301</c:v>
                </c:pt>
                <c:pt idx="79657">
                  <c:v>0.98599434786622098</c:v>
                </c:pt>
                <c:pt idx="79658">
                  <c:v>0.98595519896940198</c:v>
                </c:pt>
                <c:pt idx="79659">
                  <c:v>0.985984607384917</c:v>
                </c:pt>
                <c:pt idx="79660">
                  <c:v>0.98607204065030296</c:v>
                </c:pt>
                <c:pt idx="79661">
                  <c:v>0.98606476217523598</c:v>
                </c:pt>
                <c:pt idx="79662">
                  <c:v>0.98598672949520105</c:v>
                </c:pt>
                <c:pt idx="79663">
                  <c:v>0.98586437186031906</c:v>
                </c:pt>
                <c:pt idx="79664">
                  <c:v>0.98608676633875703</c:v>
                </c:pt>
                <c:pt idx="79665">
                  <c:v>0.98597518336532097</c:v>
                </c:pt>
                <c:pt idx="79666">
                  <c:v>0.98594697437805501</c:v>
                </c:pt>
                <c:pt idx="79667">
                  <c:v>0.985818336285881</c:v>
                </c:pt>
                <c:pt idx="79668">
                  <c:v>0.98592327009497804</c:v>
                </c:pt>
                <c:pt idx="79669">
                  <c:v>0.98594822655120196</c:v>
                </c:pt>
                <c:pt idx="79670">
                  <c:v>0.98599810798489496</c:v>
                </c:pt>
                <c:pt idx="79671">
                  <c:v>0.98600575885558395</c:v>
                </c:pt>
                <c:pt idx="79672">
                  <c:v>0.98603505161352101</c:v>
                </c:pt>
                <c:pt idx="79673">
                  <c:v>0.986076593422615</c:v>
                </c:pt>
                <c:pt idx="79674">
                  <c:v>0.98603802485953296</c:v>
                </c:pt>
                <c:pt idx="79675">
                  <c:v>0.98600215132324498</c:v>
                </c:pt>
                <c:pt idx="79676">
                  <c:v>0.98603461952128602</c:v>
                </c:pt>
                <c:pt idx="79677">
                  <c:v>0.98603215238743502</c:v>
                </c:pt>
                <c:pt idx="79678">
                  <c:v>0.98592600238976802</c:v>
                </c:pt>
                <c:pt idx="79679">
                  <c:v>0.98597587600256498</c:v>
                </c:pt>
                <c:pt idx="79680">
                  <c:v>0.985959535519774</c:v>
                </c:pt>
                <c:pt idx="79681">
                  <c:v>0.98602634765566799</c:v>
                </c:pt>
                <c:pt idx="79682">
                  <c:v>0.98602815720450698</c:v>
                </c:pt>
                <c:pt idx="79683">
                  <c:v>0.98596192920589698</c:v>
                </c:pt>
                <c:pt idx="79684">
                  <c:v>0.98595881434299204</c:v>
                </c:pt>
                <c:pt idx="79685">
                  <c:v>0.98598500863976701</c:v>
                </c:pt>
                <c:pt idx="79686">
                  <c:v>0.98596039961688298</c:v>
                </c:pt>
                <c:pt idx="79687">
                  <c:v>0.985852166561898</c:v>
                </c:pt>
                <c:pt idx="79688">
                  <c:v>0.98599674344835397</c:v>
                </c:pt>
                <c:pt idx="79689">
                  <c:v>0.98602672852962803</c:v>
                </c:pt>
                <c:pt idx="79690">
                  <c:v>0.98599700111691702</c:v>
                </c:pt>
                <c:pt idx="79691">
                  <c:v>0.98588579822224198</c:v>
                </c:pt>
                <c:pt idx="79692">
                  <c:v>0.985976295782235</c:v>
                </c:pt>
                <c:pt idx="79693">
                  <c:v>0.98591678750891698</c:v>
                </c:pt>
                <c:pt idx="79694">
                  <c:v>0.98603358410871</c:v>
                </c:pt>
                <c:pt idx="79695">
                  <c:v>0.98596700745780896</c:v>
                </c:pt>
                <c:pt idx="79696">
                  <c:v>0.98601421605349804</c:v>
                </c:pt>
                <c:pt idx="79697">
                  <c:v>0.98581530616365098</c:v>
                </c:pt>
                <c:pt idx="79698">
                  <c:v>0.98588230729175996</c:v>
                </c:pt>
                <c:pt idx="79699">
                  <c:v>0.98597018130766101</c:v>
                </c:pt>
                <c:pt idx="79700">
                  <c:v>0.98596094977678295</c:v>
                </c:pt>
                <c:pt idx="79701">
                  <c:v>0.98603725701876999</c:v>
                </c:pt>
                <c:pt idx="79702">
                  <c:v>0.98599401738421499</c:v>
                </c:pt>
                <c:pt idx="79703">
                  <c:v>0.98605735750067103</c:v>
                </c:pt>
                <c:pt idx="79704">
                  <c:v>0.985958615236317</c:v>
                </c:pt>
                <c:pt idx="79705">
                  <c:v>0.98602471881862497</c:v>
                </c:pt>
                <c:pt idx="79706">
                  <c:v>0.98605311452417699</c:v>
                </c:pt>
                <c:pt idx="79707">
                  <c:v>0.98592736274680204</c:v>
                </c:pt>
                <c:pt idx="79708">
                  <c:v>0.98602710866092502</c:v>
                </c:pt>
                <c:pt idx="79709">
                  <c:v>0.98597133380322299</c:v>
                </c:pt>
                <c:pt idx="79710">
                  <c:v>0.98595675285791695</c:v>
                </c:pt>
                <c:pt idx="79711">
                  <c:v>0.98600113984459903</c:v>
                </c:pt>
                <c:pt idx="79712">
                  <c:v>0.98594049731672295</c:v>
                </c:pt>
                <c:pt idx="79713">
                  <c:v>0.98603696044392097</c:v>
                </c:pt>
                <c:pt idx="79714">
                  <c:v>0.98603136629931698</c:v>
                </c:pt>
                <c:pt idx="79715">
                  <c:v>0.98607267537755505</c:v>
                </c:pt>
                <c:pt idx="79716">
                  <c:v>0.98601698365435997</c:v>
                </c:pt>
                <c:pt idx="79717">
                  <c:v>0.98592931377072901</c:v>
                </c:pt>
                <c:pt idx="79718">
                  <c:v>0.98594377445493897</c:v>
                </c:pt>
                <c:pt idx="79719">
                  <c:v>0.98609411114481005</c:v>
                </c:pt>
                <c:pt idx="79720">
                  <c:v>0.98600681538643298</c:v>
                </c:pt>
                <c:pt idx="79721">
                  <c:v>0.98595039183592204</c:v>
                </c:pt>
                <c:pt idx="79722">
                  <c:v>0.98597259114481794</c:v>
                </c:pt>
                <c:pt idx="79723">
                  <c:v>0.98589133582493305</c:v>
                </c:pt>
                <c:pt idx="79724">
                  <c:v>0.985970231049485</c:v>
                </c:pt>
                <c:pt idx="79725">
                  <c:v>0.98600836483877496</c:v>
                </c:pt>
                <c:pt idx="79726">
                  <c:v>0.98599575628949399</c:v>
                </c:pt>
                <c:pt idx="79727">
                  <c:v>0.98594426621292497</c:v>
                </c:pt>
                <c:pt idx="79728">
                  <c:v>0.98593698697785703</c:v>
                </c:pt>
                <c:pt idx="79729">
                  <c:v>0.98600881218961101</c:v>
                </c:pt>
                <c:pt idx="79730">
                  <c:v>0.98603554037093299</c:v>
                </c:pt>
                <c:pt idx="79731">
                  <c:v>0.98592092496069295</c:v>
                </c:pt>
                <c:pt idx="79732">
                  <c:v>0.98601868473819099</c:v>
                </c:pt>
                <c:pt idx="79733">
                  <c:v>0.98595545617774305</c:v>
                </c:pt>
                <c:pt idx="79734">
                  <c:v>0.98602259348247601</c:v>
                </c:pt>
                <c:pt idx="79735">
                  <c:v>0.98587220873647496</c:v>
                </c:pt>
                <c:pt idx="79736">
                  <c:v>0.98597554965643697</c:v>
                </c:pt>
                <c:pt idx="79737">
                  <c:v>0.98603880128424104</c:v>
                </c:pt>
                <c:pt idx="79738">
                  <c:v>0.985977630596374</c:v>
                </c:pt>
                <c:pt idx="79739">
                  <c:v>0.98603229277125903</c:v>
                </c:pt>
                <c:pt idx="79740">
                  <c:v>0.98597336405381197</c:v>
                </c:pt>
                <c:pt idx="79741">
                  <c:v>0.98591319393092003</c:v>
                </c:pt>
                <c:pt idx="79742">
                  <c:v>0.98607845885452605</c:v>
                </c:pt>
                <c:pt idx="79743">
                  <c:v>0.98598970217547399</c:v>
                </c:pt>
                <c:pt idx="79744">
                  <c:v>0.98596160517129705</c:v>
                </c:pt>
                <c:pt idx="79745">
                  <c:v>0.98590943966937405</c:v>
                </c:pt>
                <c:pt idx="79746">
                  <c:v>0.98593115571950396</c:v>
                </c:pt>
                <c:pt idx="79747">
                  <c:v>0.98599149306619605</c:v>
                </c:pt>
                <c:pt idx="79748">
                  <c:v>0.98594873554974705</c:v>
                </c:pt>
                <c:pt idx="79749">
                  <c:v>0.98600185052679301</c:v>
                </c:pt>
                <c:pt idx="79750">
                  <c:v>0.98595213017106298</c:v>
                </c:pt>
                <c:pt idx="79751">
                  <c:v>0.98607191594159505</c:v>
                </c:pt>
                <c:pt idx="79752">
                  <c:v>0.98591369168186804</c:v>
                </c:pt>
                <c:pt idx="79753">
                  <c:v>0.98599421215761196</c:v>
                </c:pt>
                <c:pt idx="79754">
                  <c:v>0.98596132706617501</c:v>
                </c:pt>
                <c:pt idx="79755">
                  <c:v>0.98603011814931896</c:v>
                </c:pt>
                <c:pt idx="79756">
                  <c:v>0.98603450563217698</c:v>
                </c:pt>
                <c:pt idx="79757">
                  <c:v>0.98597995547259498</c:v>
                </c:pt>
                <c:pt idx="79758">
                  <c:v>0.98592466529282097</c:v>
                </c:pt>
                <c:pt idx="79759">
                  <c:v>0.98599739588954805</c:v>
                </c:pt>
                <c:pt idx="79760">
                  <c:v>0.98591654941594098</c:v>
                </c:pt>
                <c:pt idx="79761">
                  <c:v>0.98597876660626005</c:v>
                </c:pt>
                <c:pt idx="79762">
                  <c:v>0.986003740034476</c:v>
                </c:pt>
                <c:pt idx="79763">
                  <c:v>0.985914994434688</c:v>
                </c:pt>
                <c:pt idx="79764">
                  <c:v>0.98604179990166596</c:v>
                </c:pt>
                <c:pt idx="79765">
                  <c:v>0.98589399769860397</c:v>
                </c:pt>
                <c:pt idx="79766">
                  <c:v>0.98606182829969502</c:v>
                </c:pt>
                <c:pt idx="79767">
                  <c:v>0.98587470933580901</c:v>
                </c:pt>
                <c:pt idx="79768">
                  <c:v>0.98606391697088802</c:v>
                </c:pt>
                <c:pt idx="79769">
                  <c:v>0.98588735032159902</c:v>
                </c:pt>
                <c:pt idx="79770">
                  <c:v>0.98600696929727605</c:v>
                </c:pt>
                <c:pt idx="79771">
                  <c:v>0.98595016034234895</c:v>
                </c:pt>
                <c:pt idx="79772">
                  <c:v>0.98597557763543897</c:v>
                </c:pt>
                <c:pt idx="79773">
                  <c:v>0.98590067533107895</c:v>
                </c:pt>
                <c:pt idx="79774">
                  <c:v>0.98599528243021894</c:v>
                </c:pt>
                <c:pt idx="79775">
                  <c:v>0.98595723091016796</c:v>
                </c:pt>
                <c:pt idx="79776">
                  <c:v>0.985933870329045</c:v>
                </c:pt>
                <c:pt idx="79777">
                  <c:v>0.98603843795754997</c:v>
                </c:pt>
                <c:pt idx="79778">
                  <c:v>0.98605469124080902</c:v>
                </c:pt>
                <c:pt idx="79779">
                  <c:v>0.98589057755283604</c:v>
                </c:pt>
                <c:pt idx="79780">
                  <c:v>0.98583208723527704</c:v>
                </c:pt>
                <c:pt idx="79781">
                  <c:v>0.986101686739985</c:v>
                </c:pt>
                <c:pt idx="79782">
                  <c:v>0.98587685405897996</c:v>
                </c:pt>
                <c:pt idx="79783">
                  <c:v>0.98603987345225197</c:v>
                </c:pt>
                <c:pt idx="79784">
                  <c:v>0.98590221239808495</c:v>
                </c:pt>
                <c:pt idx="79785">
                  <c:v>0.98602007742528597</c:v>
                </c:pt>
                <c:pt idx="79786">
                  <c:v>0.98588193892386999</c:v>
                </c:pt>
                <c:pt idx="79787">
                  <c:v>0.98589286397852405</c:v>
                </c:pt>
                <c:pt idx="79788">
                  <c:v>0.98605500523089296</c:v>
                </c:pt>
                <c:pt idx="79789">
                  <c:v>0.98597867833439901</c:v>
                </c:pt>
                <c:pt idx="79790">
                  <c:v>0.98593108870388202</c:v>
                </c:pt>
                <c:pt idx="79791">
                  <c:v>0.98593287623108705</c:v>
                </c:pt>
                <c:pt idx="79792">
                  <c:v>0.985893970825929</c:v>
                </c:pt>
                <c:pt idx="79793">
                  <c:v>0.98585488681521405</c:v>
                </c:pt>
                <c:pt idx="79794">
                  <c:v>0.98598947889771105</c:v>
                </c:pt>
                <c:pt idx="79795">
                  <c:v>0.985932502031445</c:v>
                </c:pt>
                <c:pt idx="79796">
                  <c:v>0.98602875368472198</c:v>
                </c:pt>
                <c:pt idx="79797">
                  <c:v>0.98604016228165803</c:v>
                </c:pt>
                <c:pt idx="79798">
                  <c:v>0.98592147629346205</c:v>
                </c:pt>
                <c:pt idx="79799">
                  <c:v>0.98603713487548295</c:v>
                </c:pt>
                <c:pt idx="79800">
                  <c:v>0.98585909449656395</c:v>
                </c:pt>
                <c:pt idx="79801">
                  <c:v>0.98612500055801</c:v>
                </c:pt>
                <c:pt idx="79802">
                  <c:v>0.985835262659707</c:v>
                </c:pt>
                <c:pt idx="79803">
                  <c:v>0.98610930867409397</c:v>
                </c:pt>
                <c:pt idx="79804">
                  <c:v>0.98591336353786496</c:v>
                </c:pt>
                <c:pt idx="79805">
                  <c:v>0.98602992513346199</c:v>
                </c:pt>
                <c:pt idx="79806">
                  <c:v>0.98591598110071998</c:v>
                </c:pt>
                <c:pt idx="79807">
                  <c:v>0.985911493490369</c:v>
                </c:pt>
                <c:pt idx="79808">
                  <c:v>0.98602351673112798</c:v>
                </c:pt>
                <c:pt idx="79809">
                  <c:v>0.98596010669758305</c:v>
                </c:pt>
                <c:pt idx="79810">
                  <c:v>0.98595742450104995</c:v>
                </c:pt>
                <c:pt idx="79811">
                  <c:v>0.98597542322315701</c:v>
                </c:pt>
                <c:pt idx="79812">
                  <c:v>0.98600835735004</c:v>
                </c:pt>
                <c:pt idx="79813">
                  <c:v>0.98603932840082398</c:v>
                </c:pt>
                <c:pt idx="79814">
                  <c:v>0.98600882947083601</c:v>
                </c:pt>
                <c:pt idx="79815">
                  <c:v>0.98585754156111804</c:v>
                </c:pt>
                <c:pt idx="79816">
                  <c:v>0.98606383532738895</c:v>
                </c:pt>
                <c:pt idx="79817">
                  <c:v>0.98605255438469197</c:v>
                </c:pt>
                <c:pt idx="79818">
                  <c:v>0.98596026129129499</c:v>
                </c:pt>
                <c:pt idx="79819">
                  <c:v>0.98602599612225295</c:v>
                </c:pt>
                <c:pt idx="79820">
                  <c:v>0.98587855507324396</c:v>
                </c:pt>
                <c:pt idx="79821">
                  <c:v>0.98604050447774205</c:v>
                </c:pt>
                <c:pt idx="79822">
                  <c:v>0.98587529737070501</c:v>
                </c:pt>
                <c:pt idx="79823">
                  <c:v>0.98614340684595203</c:v>
                </c:pt>
                <c:pt idx="79824">
                  <c:v>0.98594879083017395</c:v>
                </c:pt>
                <c:pt idx="79825">
                  <c:v>0.98599880930168404</c:v>
                </c:pt>
                <c:pt idx="79826">
                  <c:v>0.98597852509259398</c:v>
                </c:pt>
                <c:pt idx="79827">
                  <c:v>0.986029562431879</c:v>
                </c:pt>
                <c:pt idx="79828">
                  <c:v>0.98589775755794795</c:v>
                </c:pt>
                <c:pt idx="79829">
                  <c:v>0.98599106960014304</c:v>
                </c:pt>
                <c:pt idx="79830">
                  <c:v>0.98592335335996295</c:v>
                </c:pt>
                <c:pt idx="79831">
                  <c:v>0.98610224099363097</c:v>
                </c:pt>
                <c:pt idx="79832">
                  <c:v>0.98600498948149695</c:v>
                </c:pt>
                <c:pt idx="79833">
                  <c:v>0.98596805831172096</c:v>
                </c:pt>
                <c:pt idx="79834">
                  <c:v>0.98595009524029498</c:v>
                </c:pt>
                <c:pt idx="79835">
                  <c:v>0.98601022361215096</c:v>
                </c:pt>
                <c:pt idx="79836">
                  <c:v>0.98594708076106796</c:v>
                </c:pt>
                <c:pt idx="79837">
                  <c:v>0.98589714629597602</c:v>
                </c:pt>
                <c:pt idx="79838">
                  <c:v>0.98602919684902501</c:v>
                </c:pt>
                <c:pt idx="79839">
                  <c:v>0.98586669440664099</c:v>
                </c:pt>
                <c:pt idx="79840">
                  <c:v>0.98602294247245303</c:v>
                </c:pt>
                <c:pt idx="79841">
                  <c:v>0.98596169871999295</c:v>
                </c:pt>
                <c:pt idx="79842">
                  <c:v>0.98603105443307304</c:v>
                </c:pt>
                <c:pt idx="79843">
                  <c:v>0.98595935889555797</c:v>
                </c:pt>
                <c:pt idx="79844">
                  <c:v>0.985959165304226</c:v>
                </c:pt>
                <c:pt idx="79845">
                  <c:v>0.98587454547849296</c:v>
                </c:pt>
                <c:pt idx="79846">
                  <c:v>0.98580259670926196</c:v>
                </c:pt>
                <c:pt idx="79847">
                  <c:v>0.98591070253893798</c:v>
                </c:pt>
                <c:pt idx="79848">
                  <c:v>0.98600800585291803</c:v>
                </c:pt>
                <c:pt idx="79849">
                  <c:v>0.98604674686071203</c:v>
                </c:pt>
                <c:pt idx="79850">
                  <c:v>0.98608239890091298</c:v>
                </c:pt>
                <c:pt idx="79851">
                  <c:v>0.98599127385360896</c:v>
                </c:pt>
                <c:pt idx="79852">
                  <c:v>0.98600744273831897</c:v>
                </c:pt>
                <c:pt idx="79853">
                  <c:v>0.985938108653724</c:v>
                </c:pt>
                <c:pt idx="79854">
                  <c:v>0.98589789273573103</c:v>
                </c:pt>
                <c:pt idx="79855">
                  <c:v>0.98595600746368495</c:v>
                </c:pt>
                <c:pt idx="79856">
                  <c:v>0.98595132778849404</c:v>
                </c:pt>
                <c:pt idx="79857">
                  <c:v>0.98604911832111697</c:v>
                </c:pt>
                <c:pt idx="79858">
                  <c:v>0.98598677564016601</c:v>
                </c:pt>
                <c:pt idx="79859">
                  <c:v>0.98582778505149404</c:v>
                </c:pt>
                <c:pt idx="79860">
                  <c:v>0.98593594701696896</c:v>
                </c:pt>
                <c:pt idx="79861">
                  <c:v>0.98599464583764196</c:v>
                </c:pt>
                <c:pt idx="79862">
                  <c:v>0.98599143397395905</c:v>
                </c:pt>
                <c:pt idx="79863">
                  <c:v>0.98608406919592995</c:v>
                </c:pt>
                <c:pt idx="79864">
                  <c:v>0.98601263873846101</c:v>
                </c:pt>
                <c:pt idx="79865">
                  <c:v>0.98600410770051805</c:v>
                </c:pt>
                <c:pt idx="79866">
                  <c:v>0.98597152969244495</c:v>
                </c:pt>
                <c:pt idx="79867">
                  <c:v>0.98596371386159198</c:v>
                </c:pt>
                <c:pt idx="79868">
                  <c:v>0.98595779738023004</c:v>
                </c:pt>
                <c:pt idx="79869">
                  <c:v>0.98584447853451496</c:v>
                </c:pt>
                <c:pt idx="79870">
                  <c:v>0.985970134059307</c:v>
                </c:pt>
                <c:pt idx="79871">
                  <c:v>0.98601977847144096</c:v>
                </c:pt>
                <c:pt idx="79872">
                  <c:v>0.98589513355085401</c:v>
                </c:pt>
                <c:pt idx="79873">
                  <c:v>0.98589811835079399</c:v>
                </c:pt>
                <c:pt idx="79874">
                  <c:v>0.98593490427946895</c:v>
                </c:pt>
                <c:pt idx="79875">
                  <c:v>0.98605598393779903</c:v>
                </c:pt>
                <c:pt idx="79876">
                  <c:v>0.98588834584185403</c:v>
                </c:pt>
                <c:pt idx="79877">
                  <c:v>0.98607346910210703</c:v>
                </c:pt>
                <c:pt idx="79878">
                  <c:v>0.98601602225618901</c:v>
                </c:pt>
                <c:pt idx="79879">
                  <c:v>0.985938507851437</c:v>
                </c:pt>
                <c:pt idx="79880">
                  <c:v>0.98596789744088698</c:v>
                </c:pt>
                <c:pt idx="79881">
                  <c:v>0.98598717051594298</c:v>
                </c:pt>
                <c:pt idx="79882">
                  <c:v>0.98601266297978196</c:v>
                </c:pt>
                <c:pt idx="79883">
                  <c:v>0.98590616454722402</c:v>
                </c:pt>
                <c:pt idx="79884">
                  <c:v>0.98591956815331006</c:v>
                </c:pt>
                <c:pt idx="79885">
                  <c:v>0.98600061721390297</c:v>
                </c:pt>
                <c:pt idx="79886">
                  <c:v>0.98586001170831095</c:v>
                </c:pt>
                <c:pt idx="79887">
                  <c:v>0.98598889628724595</c:v>
                </c:pt>
                <c:pt idx="79888">
                  <c:v>0.98582798824934104</c:v>
                </c:pt>
                <c:pt idx="79889">
                  <c:v>0.98599517449834395</c:v>
                </c:pt>
                <c:pt idx="79890">
                  <c:v>0.98600350522305702</c:v>
                </c:pt>
                <c:pt idx="79891">
                  <c:v>0.985907478933293</c:v>
                </c:pt>
                <c:pt idx="79892">
                  <c:v>0.98597182212743495</c:v>
                </c:pt>
                <c:pt idx="79893">
                  <c:v>0.98591758935332496</c:v>
                </c:pt>
                <c:pt idx="79894">
                  <c:v>0.985979849809555</c:v>
                </c:pt>
                <c:pt idx="79895">
                  <c:v>0.98600950858326797</c:v>
                </c:pt>
                <c:pt idx="79896">
                  <c:v>0.98602110912818797</c:v>
                </c:pt>
                <c:pt idx="79897">
                  <c:v>0.985984657424129</c:v>
                </c:pt>
                <c:pt idx="79898">
                  <c:v>0.98587647994662297</c:v>
                </c:pt>
                <c:pt idx="79899">
                  <c:v>0.98599939490379396</c:v>
                </c:pt>
                <c:pt idx="79900">
                  <c:v>0.98597793202258299</c:v>
                </c:pt>
                <c:pt idx="79901">
                  <c:v>0.98605263233655505</c:v>
                </c:pt>
                <c:pt idx="79902">
                  <c:v>0.98598619327490999</c:v>
                </c:pt>
                <c:pt idx="79903">
                  <c:v>0.98600122768613596</c:v>
                </c:pt>
                <c:pt idx="79904">
                  <c:v>0.98597029302059003</c:v>
                </c:pt>
                <c:pt idx="79905">
                  <c:v>0.98593577957734302</c:v>
                </c:pt>
                <c:pt idx="79906">
                  <c:v>0.98586024080624302</c:v>
                </c:pt>
                <c:pt idx="79907">
                  <c:v>0.98602694651580203</c:v>
                </c:pt>
                <c:pt idx="79908">
                  <c:v>0.98583659817834102</c:v>
                </c:pt>
                <c:pt idx="79909">
                  <c:v>0.985949245937633</c:v>
                </c:pt>
                <c:pt idx="79910">
                  <c:v>0.98595860945008396</c:v>
                </c:pt>
                <c:pt idx="79911">
                  <c:v>0.98599844353175903</c:v>
                </c:pt>
                <c:pt idx="79912">
                  <c:v>0.98601339910530394</c:v>
                </c:pt>
                <c:pt idx="79913">
                  <c:v>0.98589952529938996</c:v>
                </c:pt>
                <c:pt idx="79914">
                  <c:v>0.98612713058625401</c:v>
                </c:pt>
                <c:pt idx="79915">
                  <c:v>0.98603096514694899</c:v>
                </c:pt>
                <c:pt idx="79916">
                  <c:v>0.98588276220570803</c:v>
                </c:pt>
                <c:pt idx="79917">
                  <c:v>0.98595881506470495</c:v>
                </c:pt>
                <c:pt idx="79918">
                  <c:v>0.98598213889101705</c:v>
                </c:pt>
                <c:pt idx="79919">
                  <c:v>0.98593997816839996</c:v>
                </c:pt>
                <c:pt idx="79920">
                  <c:v>0.985993047734677</c:v>
                </c:pt>
                <c:pt idx="79921">
                  <c:v>0.98598043546143999</c:v>
                </c:pt>
                <c:pt idx="79922">
                  <c:v>0.98594299422029397</c:v>
                </c:pt>
                <c:pt idx="79923">
                  <c:v>0.98597718196638595</c:v>
                </c:pt>
                <c:pt idx="79924">
                  <c:v>0.985842891805914</c:v>
                </c:pt>
                <c:pt idx="79925">
                  <c:v>0.98594384184754802</c:v>
                </c:pt>
                <c:pt idx="79926">
                  <c:v>0.98592793892927699</c:v>
                </c:pt>
                <c:pt idx="79927">
                  <c:v>0.98600005364950205</c:v>
                </c:pt>
                <c:pt idx="79928">
                  <c:v>0.98588331529573603</c:v>
                </c:pt>
                <c:pt idx="79929">
                  <c:v>0.98599066952546999</c:v>
                </c:pt>
                <c:pt idx="79930">
                  <c:v>0.98587037161243996</c:v>
                </c:pt>
                <c:pt idx="79931">
                  <c:v>0.98598393958976605</c:v>
                </c:pt>
                <c:pt idx="79932">
                  <c:v>0.98595228699304804</c:v>
                </c:pt>
                <c:pt idx="79933">
                  <c:v>0.98604167018504896</c:v>
                </c:pt>
                <c:pt idx="79934">
                  <c:v>0.98599050086057205</c:v>
                </c:pt>
                <c:pt idx="79935">
                  <c:v>0.98596195757604499</c:v>
                </c:pt>
                <c:pt idx="79936">
                  <c:v>0.98592903651639796</c:v>
                </c:pt>
                <c:pt idx="79937">
                  <c:v>0.98586451590511703</c:v>
                </c:pt>
                <c:pt idx="79938">
                  <c:v>0.98597113075371501</c:v>
                </c:pt>
                <c:pt idx="79939">
                  <c:v>0.98588662272666805</c:v>
                </c:pt>
                <c:pt idx="79940">
                  <c:v>0.98601113575828203</c:v>
                </c:pt>
                <c:pt idx="79941">
                  <c:v>0.98590164724655704</c:v>
                </c:pt>
                <c:pt idx="79942">
                  <c:v>0.98604257067123602</c:v>
                </c:pt>
                <c:pt idx="79943">
                  <c:v>0.98595891049032003</c:v>
                </c:pt>
                <c:pt idx="79944">
                  <c:v>0.985958365230589</c:v>
                </c:pt>
                <c:pt idx="79945">
                  <c:v>0.98590633053096799</c:v>
                </c:pt>
                <c:pt idx="79946">
                  <c:v>0.98606554228290499</c:v>
                </c:pt>
                <c:pt idx="79947">
                  <c:v>0.98591996913243096</c:v>
                </c:pt>
                <c:pt idx="79948">
                  <c:v>0.98596889915543295</c:v>
                </c:pt>
                <c:pt idx="79949">
                  <c:v>0.98583071840423997</c:v>
                </c:pt>
                <c:pt idx="79950">
                  <c:v>0.98598835056545098</c:v>
                </c:pt>
                <c:pt idx="79951">
                  <c:v>0.98595446031669898</c:v>
                </c:pt>
                <c:pt idx="79952">
                  <c:v>0.985950440435996</c:v>
                </c:pt>
                <c:pt idx="79953">
                  <c:v>0.98587401891030901</c:v>
                </c:pt>
                <c:pt idx="79954">
                  <c:v>0.98598190330230395</c:v>
                </c:pt>
                <c:pt idx="79955">
                  <c:v>0.98610646854527495</c:v>
                </c:pt>
                <c:pt idx="79956">
                  <c:v>0.98587553109583403</c:v>
                </c:pt>
                <c:pt idx="79957">
                  <c:v>0.98590136941157303</c:v>
                </c:pt>
                <c:pt idx="79958">
                  <c:v>0.98585649658441199</c:v>
                </c:pt>
                <c:pt idx="79959">
                  <c:v>0.98586117904165405</c:v>
                </c:pt>
                <c:pt idx="79960">
                  <c:v>0.98599607293125102</c:v>
                </c:pt>
                <c:pt idx="79961">
                  <c:v>0.98596062212347402</c:v>
                </c:pt>
                <c:pt idx="79962">
                  <c:v>0.98596854335682504</c:v>
                </c:pt>
                <c:pt idx="79963">
                  <c:v>0.98600479488484605</c:v>
                </c:pt>
                <c:pt idx="79964">
                  <c:v>0.98610029008372502</c:v>
                </c:pt>
                <c:pt idx="79965">
                  <c:v>0.98606095614606004</c:v>
                </c:pt>
                <c:pt idx="79966">
                  <c:v>0.98594658184397899</c:v>
                </c:pt>
                <c:pt idx="79967">
                  <c:v>0.98594124905181102</c:v>
                </c:pt>
                <c:pt idx="79968">
                  <c:v>0.98592445909955795</c:v>
                </c:pt>
                <c:pt idx="79969">
                  <c:v>0.98601646876689197</c:v>
                </c:pt>
                <c:pt idx="79970">
                  <c:v>0.98593967491158396</c:v>
                </c:pt>
                <c:pt idx="79971">
                  <c:v>0.98598159515568196</c:v>
                </c:pt>
                <c:pt idx="79972">
                  <c:v>0.98600834283914596</c:v>
                </c:pt>
                <c:pt idx="79973">
                  <c:v>0.98601304935218803</c:v>
                </c:pt>
                <c:pt idx="79974">
                  <c:v>0.98587633392403895</c:v>
                </c:pt>
                <c:pt idx="79975">
                  <c:v>0.98596756970503996</c:v>
                </c:pt>
                <c:pt idx="79976">
                  <c:v>0.98598133718606595</c:v>
                </c:pt>
                <c:pt idx="79977">
                  <c:v>0.98599950583229101</c:v>
                </c:pt>
                <c:pt idx="79978">
                  <c:v>0.98605031253339903</c:v>
                </c:pt>
                <c:pt idx="79979">
                  <c:v>0.98595834643340197</c:v>
                </c:pt>
                <c:pt idx="79980">
                  <c:v>0.98599765777894499</c:v>
                </c:pt>
                <c:pt idx="79981">
                  <c:v>0.98591656367518998</c:v>
                </c:pt>
                <c:pt idx="79982">
                  <c:v>0.98589964004293096</c:v>
                </c:pt>
                <c:pt idx="79983">
                  <c:v>0.98591373456034703</c:v>
                </c:pt>
                <c:pt idx="79984">
                  <c:v>0.98596748575193205</c:v>
                </c:pt>
                <c:pt idx="79985">
                  <c:v>0.98590628178414697</c:v>
                </c:pt>
                <c:pt idx="79986">
                  <c:v>0.98597939711052196</c:v>
                </c:pt>
                <c:pt idx="79987">
                  <c:v>0.98607470448122503</c:v>
                </c:pt>
                <c:pt idx="79988">
                  <c:v>0.98597250282947901</c:v>
                </c:pt>
                <c:pt idx="79989">
                  <c:v>0.98587725904260803</c:v>
                </c:pt>
                <c:pt idx="79990">
                  <c:v>0.98597210756376796</c:v>
                </c:pt>
                <c:pt idx="79991">
                  <c:v>0.98596559777667903</c:v>
                </c:pt>
                <c:pt idx="79992">
                  <c:v>0.98599575491714697</c:v>
                </c:pt>
                <c:pt idx="79993">
                  <c:v>0.98596237604686798</c:v>
                </c:pt>
                <c:pt idx="79994">
                  <c:v>0.98603477404296302</c:v>
                </c:pt>
                <c:pt idx="79995">
                  <c:v>0.98599014509522598</c:v>
                </c:pt>
                <c:pt idx="79996">
                  <c:v>0.98608133576299195</c:v>
                </c:pt>
                <c:pt idx="79997">
                  <c:v>0.98604839953448398</c:v>
                </c:pt>
                <c:pt idx="79998">
                  <c:v>0.98596325299561804</c:v>
                </c:pt>
                <c:pt idx="79999">
                  <c:v>0.986058855362003</c:v>
                </c:pt>
                <c:pt idx="80000">
                  <c:v>0.98592642452720003</c:v>
                </c:pt>
                <c:pt idx="80001">
                  <c:v>0.98598858160740199</c:v>
                </c:pt>
                <c:pt idx="80002">
                  <c:v>0.98607261827235004</c:v>
                </c:pt>
                <c:pt idx="80003">
                  <c:v>0.98589127102240204</c:v>
                </c:pt>
                <c:pt idx="80004">
                  <c:v>0.98593546044674696</c:v>
                </c:pt>
                <c:pt idx="80005">
                  <c:v>0.98585203420134804</c:v>
                </c:pt>
                <c:pt idx="80006">
                  <c:v>0.98604905932607201</c:v>
                </c:pt>
                <c:pt idx="80007">
                  <c:v>0.98602630222932297</c:v>
                </c:pt>
                <c:pt idx="80008">
                  <c:v>0.98606330064224701</c:v>
                </c:pt>
                <c:pt idx="80009">
                  <c:v>0.98597488806976996</c:v>
                </c:pt>
                <c:pt idx="80010">
                  <c:v>0.98600430662510097</c:v>
                </c:pt>
                <c:pt idx="80011">
                  <c:v>0.98604891503693104</c:v>
                </c:pt>
                <c:pt idx="80012">
                  <c:v>0.98592320691689905</c:v>
                </c:pt>
                <c:pt idx="80013">
                  <c:v>0.98598885326413299</c:v>
                </c:pt>
                <c:pt idx="80014">
                  <c:v>0.98596176558780402</c:v>
                </c:pt>
                <c:pt idx="80015">
                  <c:v>0.98588367684679901</c:v>
                </c:pt>
                <c:pt idx="80016">
                  <c:v>0.985988944849709</c:v>
                </c:pt>
                <c:pt idx="80017">
                  <c:v>0.98590635652814396</c:v>
                </c:pt>
                <c:pt idx="80018">
                  <c:v>0.98601569982540505</c:v>
                </c:pt>
                <c:pt idx="80019">
                  <c:v>0.98590412198080102</c:v>
                </c:pt>
                <c:pt idx="80020">
                  <c:v>0.98592118277135599</c:v>
                </c:pt>
                <c:pt idx="80021">
                  <c:v>0.98589102791426197</c:v>
                </c:pt>
                <c:pt idx="80022">
                  <c:v>0.98601330931730302</c:v>
                </c:pt>
                <c:pt idx="80023">
                  <c:v>0.98600637654689305</c:v>
                </c:pt>
                <c:pt idx="80024">
                  <c:v>0.98592761594656497</c:v>
                </c:pt>
                <c:pt idx="80025">
                  <c:v>0.98596278043113394</c:v>
                </c:pt>
                <c:pt idx="80026">
                  <c:v>0.98585398463301299</c:v>
                </c:pt>
                <c:pt idx="80027">
                  <c:v>0.98600479825239096</c:v>
                </c:pt>
                <c:pt idx="80028">
                  <c:v>0.98596575321952096</c:v>
                </c:pt>
                <c:pt idx="80029">
                  <c:v>0.98602376541496395</c:v>
                </c:pt>
                <c:pt idx="80030">
                  <c:v>0.98596970130244899</c:v>
                </c:pt>
                <c:pt idx="80031">
                  <c:v>0.98609714602743603</c:v>
                </c:pt>
                <c:pt idx="80032">
                  <c:v>0.98593327284371002</c:v>
                </c:pt>
                <c:pt idx="80033">
                  <c:v>0.985900182969489</c:v>
                </c:pt>
                <c:pt idx="80034">
                  <c:v>0.98594675886679095</c:v>
                </c:pt>
                <c:pt idx="80035">
                  <c:v>0.98604006486223506</c:v>
                </c:pt>
                <c:pt idx="80036">
                  <c:v>0.98605392764823296</c:v>
                </c:pt>
                <c:pt idx="80037">
                  <c:v>0.98591024475521205</c:v>
                </c:pt>
                <c:pt idx="80038">
                  <c:v>0.98602906019053704</c:v>
                </c:pt>
                <c:pt idx="80039">
                  <c:v>0.98596324276582004</c:v>
                </c:pt>
                <c:pt idx="80040">
                  <c:v>0.986036767321538</c:v>
                </c:pt>
                <c:pt idx="80041">
                  <c:v>0.985934072499841</c:v>
                </c:pt>
                <c:pt idx="80042">
                  <c:v>0.98592291991218395</c:v>
                </c:pt>
                <c:pt idx="80043">
                  <c:v>0.98600279697069704</c:v>
                </c:pt>
                <c:pt idx="80044">
                  <c:v>0.98599007312159104</c:v>
                </c:pt>
                <c:pt idx="80045">
                  <c:v>0.98605421241183799</c:v>
                </c:pt>
                <c:pt idx="80046">
                  <c:v>0.98583505301527197</c:v>
                </c:pt>
                <c:pt idx="80047">
                  <c:v>0.98600795276701902</c:v>
                </c:pt>
                <c:pt idx="80048">
                  <c:v>0.98585078904961199</c:v>
                </c:pt>
                <c:pt idx="80049">
                  <c:v>0.986031970785751</c:v>
                </c:pt>
                <c:pt idx="80050">
                  <c:v>0.98600799128977201</c:v>
                </c:pt>
                <c:pt idx="80051">
                  <c:v>0.98603533752915995</c:v>
                </c:pt>
                <c:pt idx="80052">
                  <c:v>0.98594814283107302</c:v>
                </c:pt>
                <c:pt idx="80053">
                  <c:v>0.98596465544619205</c:v>
                </c:pt>
                <c:pt idx="80054">
                  <c:v>0.98600946936135503</c:v>
                </c:pt>
                <c:pt idx="80055">
                  <c:v>0.98600501183609401</c:v>
                </c:pt>
                <c:pt idx="80056">
                  <c:v>0.98598369163969002</c:v>
                </c:pt>
                <c:pt idx="80057">
                  <c:v>0.98602215067990495</c:v>
                </c:pt>
                <c:pt idx="80058">
                  <c:v>0.98591134048289497</c:v>
                </c:pt>
                <c:pt idx="80059">
                  <c:v>0.98602589112921502</c:v>
                </c:pt>
                <c:pt idx="80060">
                  <c:v>0.98595338063045102</c:v>
                </c:pt>
                <c:pt idx="80061">
                  <c:v>0.98595415509254902</c:v>
                </c:pt>
                <c:pt idx="80062">
                  <c:v>0.98585368569304599</c:v>
                </c:pt>
                <c:pt idx="80063">
                  <c:v>0.98595277724478803</c:v>
                </c:pt>
                <c:pt idx="80064">
                  <c:v>0.98591712626252204</c:v>
                </c:pt>
                <c:pt idx="80065">
                  <c:v>0.98593467668024604</c:v>
                </c:pt>
                <c:pt idx="80066">
                  <c:v>0.98595937643644205</c:v>
                </c:pt>
                <c:pt idx="80067">
                  <c:v>0.98593757171389096</c:v>
                </c:pt>
                <c:pt idx="80068">
                  <c:v>0.98603688026032699</c:v>
                </c:pt>
                <c:pt idx="80069">
                  <c:v>0.98601052892596397</c:v>
                </c:pt>
                <c:pt idx="80070">
                  <c:v>0.98598038200254701</c:v>
                </c:pt>
                <c:pt idx="80071">
                  <c:v>0.98599158287051003</c:v>
                </c:pt>
                <c:pt idx="80072">
                  <c:v>0.98593217085806195</c:v>
                </c:pt>
                <c:pt idx="80073">
                  <c:v>0.98596790055856598</c:v>
                </c:pt>
                <c:pt idx="80074">
                  <c:v>0.98600578542641004</c:v>
                </c:pt>
                <c:pt idx="80075">
                  <c:v>0.98598757143775595</c:v>
                </c:pt>
                <c:pt idx="80076">
                  <c:v>0.98613109373234098</c:v>
                </c:pt>
                <c:pt idx="80077">
                  <c:v>0.98597503123421204</c:v>
                </c:pt>
                <c:pt idx="80078">
                  <c:v>0.98600185977777</c:v>
                </c:pt>
                <c:pt idx="80079">
                  <c:v>0.98609473433705697</c:v>
                </c:pt>
                <c:pt idx="80080">
                  <c:v>0.98600585125492501</c:v>
                </c:pt>
                <c:pt idx="80081">
                  <c:v>0.98588162269486002</c:v>
                </c:pt>
                <c:pt idx="80082">
                  <c:v>0.98601690789116703</c:v>
                </c:pt>
                <c:pt idx="80083">
                  <c:v>0.98583621432248902</c:v>
                </c:pt>
                <c:pt idx="80084">
                  <c:v>0.98604812202064696</c:v>
                </c:pt>
                <c:pt idx="80085">
                  <c:v>0.98598134878161903</c:v>
                </c:pt>
                <c:pt idx="80086">
                  <c:v>0.98594659650797001</c:v>
                </c:pt>
                <c:pt idx="80087">
                  <c:v>0.98599082317282405</c:v>
                </c:pt>
                <c:pt idx="80088">
                  <c:v>0.98588720432850097</c:v>
                </c:pt>
                <c:pt idx="80089">
                  <c:v>0.98602393691491896</c:v>
                </c:pt>
                <c:pt idx="80090">
                  <c:v>0.98598918704761196</c:v>
                </c:pt>
                <c:pt idx="80091">
                  <c:v>0.98598101140975902</c:v>
                </c:pt>
                <c:pt idx="80092">
                  <c:v>0.98590813550984002</c:v>
                </c:pt>
                <c:pt idx="80093">
                  <c:v>0.98581250071798299</c:v>
                </c:pt>
                <c:pt idx="80094">
                  <c:v>0.98601726040957405</c:v>
                </c:pt>
                <c:pt idx="80095">
                  <c:v>0.98602714789633095</c:v>
                </c:pt>
                <c:pt idx="80096">
                  <c:v>0.98604182519578798</c:v>
                </c:pt>
                <c:pt idx="80097">
                  <c:v>0.98580459596014103</c:v>
                </c:pt>
                <c:pt idx="80098">
                  <c:v>0.98607576480902204</c:v>
                </c:pt>
                <c:pt idx="80099">
                  <c:v>0.98602765862352004</c:v>
                </c:pt>
                <c:pt idx="80100">
                  <c:v>0.98608136805573399</c:v>
                </c:pt>
                <c:pt idx="80101">
                  <c:v>0.98595538421623496</c:v>
                </c:pt>
                <c:pt idx="80102">
                  <c:v>0.98598866546392305</c:v>
                </c:pt>
                <c:pt idx="80103">
                  <c:v>0.98589823281758804</c:v>
                </c:pt>
                <c:pt idx="80104">
                  <c:v>0.98600634672518295</c:v>
                </c:pt>
                <c:pt idx="80105">
                  <c:v>0.98583974648210504</c:v>
                </c:pt>
                <c:pt idx="80106">
                  <c:v>0.98603585225050105</c:v>
                </c:pt>
                <c:pt idx="80107">
                  <c:v>0.98586076387788701</c:v>
                </c:pt>
                <c:pt idx="80108">
                  <c:v>0.98607644859284005</c:v>
                </c:pt>
                <c:pt idx="80109">
                  <c:v>0.98587537060087405</c:v>
                </c:pt>
                <c:pt idx="80110">
                  <c:v>0.98601791678038497</c:v>
                </c:pt>
                <c:pt idx="80111">
                  <c:v>0.98590976599295299</c:v>
                </c:pt>
                <c:pt idx="80112">
                  <c:v>0.98605143586682598</c:v>
                </c:pt>
                <c:pt idx="80113">
                  <c:v>0.98591143942543003</c:v>
                </c:pt>
                <c:pt idx="80114">
                  <c:v>0.98602845434075004</c:v>
                </c:pt>
                <c:pt idx="80115">
                  <c:v>0.98596393711494001</c:v>
                </c:pt>
                <c:pt idx="80116">
                  <c:v>0.98594639255696903</c:v>
                </c:pt>
                <c:pt idx="80117">
                  <c:v>0.985954343857399</c:v>
                </c:pt>
                <c:pt idx="80118">
                  <c:v>0.98599313273587397</c:v>
                </c:pt>
                <c:pt idx="80119">
                  <c:v>0.98601089875881298</c:v>
                </c:pt>
                <c:pt idx="80120">
                  <c:v>0.98591730025690905</c:v>
                </c:pt>
                <c:pt idx="80121">
                  <c:v>0.985967203664882</c:v>
                </c:pt>
                <c:pt idx="80122">
                  <c:v>0.98594967494761998</c:v>
                </c:pt>
                <c:pt idx="80123">
                  <c:v>0.98602574897060202</c:v>
                </c:pt>
                <c:pt idx="80124">
                  <c:v>0.98597497148039503</c:v>
                </c:pt>
                <c:pt idx="80125">
                  <c:v>0.98581547929827396</c:v>
                </c:pt>
                <c:pt idx="80126">
                  <c:v>0.98600441594396604</c:v>
                </c:pt>
                <c:pt idx="80127">
                  <c:v>0.98593376706021196</c:v>
                </c:pt>
                <c:pt idx="80128">
                  <c:v>0.98591157100795601</c:v>
                </c:pt>
                <c:pt idx="80129">
                  <c:v>0.98583450597426303</c:v>
                </c:pt>
                <c:pt idx="80130">
                  <c:v>0.98599352296950604</c:v>
                </c:pt>
                <c:pt idx="80131">
                  <c:v>0.98596173964994505</c:v>
                </c:pt>
                <c:pt idx="80132">
                  <c:v>0.98597897388586697</c:v>
                </c:pt>
                <c:pt idx="80133">
                  <c:v>0.98599402823622295</c:v>
                </c:pt>
                <c:pt idx="80134">
                  <c:v>0.98594241475440003</c:v>
                </c:pt>
                <c:pt idx="80135">
                  <c:v>0.98594299808100605</c:v>
                </c:pt>
                <c:pt idx="80136">
                  <c:v>0.98603414004734102</c:v>
                </c:pt>
                <c:pt idx="80137">
                  <c:v>0.98597686677663499</c:v>
                </c:pt>
                <c:pt idx="80138">
                  <c:v>0.98604939172554695</c:v>
                </c:pt>
                <c:pt idx="80139">
                  <c:v>0.98586620371491196</c:v>
                </c:pt>
                <c:pt idx="80140">
                  <c:v>0.98588390424696304</c:v>
                </c:pt>
                <c:pt idx="80141">
                  <c:v>0.986012276853931</c:v>
                </c:pt>
                <c:pt idx="80142">
                  <c:v>0.98609039111708097</c:v>
                </c:pt>
                <c:pt idx="80143">
                  <c:v>0.98606169112888398</c:v>
                </c:pt>
                <c:pt idx="80144">
                  <c:v>0.98602032425934905</c:v>
                </c:pt>
                <c:pt idx="80145">
                  <c:v>0.985941768539359</c:v>
                </c:pt>
                <c:pt idx="80146">
                  <c:v>0.98595772534234405</c:v>
                </c:pt>
                <c:pt idx="80147">
                  <c:v>0.98597856441971798</c:v>
                </c:pt>
                <c:pt idx="80148">
                  <c:v>0.98595007236325605</c:v>
                </c:pt>
                <c:pt idx="80149">
                  <c:v>0.98594334856866395</c:v>
                </c:pt>
                <c:pt idx="80150">
                  <c:v>0.98588465914775103</c:v>
                </c:pt>
                <c:pt idx="80151">
                  <c:v>0.98590547981546695</c:v>
                </c:pt>
                <c:pt idx="80152">
                  <c:v>0.98598431706769796</c:v>
                </c:pt>
                <c:pt idx="80153">
                  <c:v>0.98603011542380004</c:v>
                </c:pt>
                <c:pt idx="80154">
                  <c:v>0.98600118745805998</c:v>
                </c:pt>
                <c:pt idx="80155">
                  <c:v>0.98597850942832099</c:v>
                </c:pt>
                <c:pt idx="80156">
                  <c:v>0.98587959429503802</c:v>
                </c:pt>
                <c:pt idx="80157">
                  <c:v>0.98605455411392096</c:v>
                </c:pt>
                <c:pt idx="80158">
                  <c:v>0.98595991735638999</c:v>
                </c:pt>
                <c:pt idx="80159">
                  <c:v>0.98592425647186499</c:v>
                </c:pt>
                <c:pt idx="80160">
                  <c:v>0.98597232685695002</c:v>
                </c:pt>
                <c:pt idx="80161">
                  <c:v>0.98601345457178102</c:v>
                </c:pt>
                <c:pt idx="80162">
                  <c:v>0.98603663659780405</c:v>
                </c:pt>
                <c:pt idx="80163">
                  <c:v>0.98592714747499099</c:v>
                </c:pt>
                <c:pt idx="80164">
                  <c:v>0.98589110239141098</c:v>
                </c:pt>
                <c:pt idx="80165">
                  <c:v>0.98594695030948498</c:v>
                </c:pt>
                <c:pt idx="80166">
                  <c:v>0.98599902428034503</c:v>
                </c:pt>
                <c:pt idx="80167">
                  <c:v>0.98598561557236497</c:v>
                </c:pt>
                <c:pt idx="80168">
                  <c:v>0.98604862201374599</c:v>
                </c:pt>
                <c:pt idx="80169">
                  <c:v>0.98596964674090304</c:v>
                </c:pt>
                <c:pt idx="80170">
                  <c:v>0.98586255052819505</c:v>
                </c:pt>
                <c:pt idx="80171">
                  <c:v>0.98596268917847596</c:v>
                </c:pt>
                <c:pt idx="80172">
                  <c:v>0.98599596310753201</c:v>
                </c:pt>
                <c:pt idx="80173">
                  <c:v>0.98601028564098103</c:v>
                </c:pt>
                <c:pt idx="80174">
                  <c:v>0.98583869194287299</c:v>
                </c:pt>
                <c:pt idx="80175">
                  <c:v>0.98595081570075105</c:v>
                </c:pt>
                <c:pt idx="80176">
                  <c:v>0.98594134296174696</c:v>
                </c:pt>
                <c:pt idx="80177">
                  <c:v>0.98595673041758403</c:v>
                </c:pt>
                <c:pt idx="80178">
                  <c:v>0.98598102219049499</c:v>
                </c:pt>
                <c:pt idx="80179">
                  <c:v>0.98590790811781603</c:v>
                </c:pt>
                <c:pt idx="80180">
                  <c:v>0.98599682420713097</c:v>
                </c:pt>
                <c:pt idx="80181">
                  <c:v>0.98595039202829104</c:v>
                </c:pt>
                <c:pt idx="80182">
                  <c:v>0.98612026350850002</c:v>
                </c:pt>
                <c:pt idx="80183">
                  <c:v>0.985953678978848</c:v>
                </c:pt>
                <c:pt idx="80184">
                  <c:v>0.98584788579186</c:v>
                </c:pt>
                <c:pt idx="80185">
                  <c:v>0.98599537046132102</c:v>
                </c:pt>
                <c:pt idx="80186">
                  <c:v>0.986045126586923</c:v>
                </c:pt>
                <c:pt idx="80187">
                  <c:v>0.98601161123136305</c:v>
                </c:pt>
                <c:pt idx="80188">
                  <c:v>0.98588563603568202</c:v>
                </c:pt>
                <c:pt idx="80189">
                  <c:v>0.98595719018420203</c:v>
                </c:pt>
                <c:pt idx="80190">
                  <c:v>0.98609675028624899</c:v>
                </c:pt>
                <c:pt idx="80191">
                  <c:v>0.98589736909580605</c:v>
                </c:pt>
                <c:pt idx="80192">
                  <c:v>0.98592577543724103</c:v>
                </c:pt>
                <c:pt idx="80193">
                  <c:v>0.98583854993418296</c:v>
                </c:pt>
                <c:pt idx="80194">
                  <c:v>0.98605155750463802</c:v>
                </c:pt>
                <c:pt idx="80195">
                  <c:v>0.98598416468010497</c:v>
                </c:pt>
                <c:pt idx="80196">
                  <c:v>0.98597486879594998</c:v>
                </c:pt>
                <c:pt idx="80197">
                  <c:v>0.98601973664134701</c:v>
                </c:pt>
                <c:pt idx="80198">
                  <c:v>0.98589527874373595</c:v>
                </c:pt>
                <c:pt idx="80199">
                  <c:v>0.98599864447500596</c:v>
                </c:pt>
                <c:pt idx="80200">
                  <c:v>0.98589621274614503</c:v>
                </c:pt>
                <c:pt idx="80201">
                  <c:v>0.985949547162845</c:v>
                </c:pt>
                <c:pt idx="80202">
                  <c:v>0.98605356938810795</c:v>
                </c:pt>
                <c:pt idx="80203">
                  <c:v>0.98592594558810598</c:v>
                </c:pt>
                <c:pt idx="80204">
                  <c:v>0.98597679574837505</c:v>
                </c:pt>
                <c:pt idx="80205">
                  <c:v>0.986007579703856</c:v>
                </c:pt>
                <c:pt idx="80206">
                  <c:v>0.98594058400414297</c:v>
                </c:pt>
                <c:pt idx="80207">
                  <c:v>0.98587227346177597</c:v>
                </c:pt>
                <c:pt idx="80208">
                  <c:v>0.98595561981543101</c:v>
                </c:pt>
                <c:pt idx="80209">
                  <c:v>0.98595429135111301</c:v>
                </c:pt>
                <c:pt idx="80210">
                  <c:v>0.98591121855576103</c:v>
                </c:pt>
                <c:pt idx="80211">
                  <c:v>0.985891960053495</c:v>
                </c:pt>
                <c:pt idx="80212">
                  <c:v>0.98597556172925305</c:v>
                </c:pt>
                <c:pt idx="80213">
                  <c:v>0.98593322064289102</c:v>
                </c:pt>
                <c:pt idx="80214">
                  <c:v>0.98602145047295497</c:v>
                </c:pt>
                <c:pt idx="80215">
                  <c:v>0.985942486495895</c:v>
                </c:pt>
                <c:pt idx="80216">
                  <c:v>0.98600177304210801</c:v>
                </c:pt>
                <c:pt idx="80217">
                  <c:v>0.98598113396947595</c:v>
                </c:pt>
                <c:pt idx="80218">
                  <c:v>0.98606710591610303</c:v>
                </c:pt>
                <c:pt idx="80219">
                  <c:v>0.98592367097602196</c:v>
                </c:pt>
                <c:pt idx="80220">
                  <c:v>0.98601966454206802</c:v>
                </c:pt>
                <c:pt idx="80221">
                  <c:v>0.98597628586988495</c:v>
                </c:pt>
                <c:pt idx="80222">
                  <c:v>0.98594116599509196</c:v>
                </c:pt>
                <c:pt idx="80223">
                  <c:v>0.98593058473445105</c:v>
                </c:pt>
                <c:pt idx="80224">
                  <c:v>0.98586976648029001</c:v>
                </c:pt>
                <c:pt idx="80225">
                  <c:v>0.98595772785410096</c:v>
                </c:pt>
                <c:pt idx="80226">
                  <c:v>0.98605512961868802</c:v>
                </c:pt>
                <c:pt idx="80227">
                  <c:v>0.98603283947790199</c:v>
                </c:pt>
                <c:pt idx="80228">
                  <c:v>0.98613073312420096</c:v>
                </c:pt>
                <c:pt idx="80229">
                  <c:v>0.98595995792152002</c:v>
                </c:pt>
                <c:pt idx="80230">
                  <c:v>0.98591641018647702</c:v>
                </c:pt>
                <c:pt idx="80231">
                  <c:v>0.98582435186317496</c:v>
                </c:pt>
                <c:pt idx="80232">
                  <c:v>0.98587028736389304</c:v>
                </c:pt>
                <c:pt idx="80233">
                  <c:v>0.98591844068303403</c:v>
                </c:pt>
                <c:pt idx="80234">
                  <c:v>0.98597316658561696</c:v>
                </c:pt>
                <c:pt idx="80235">
                  <c:v>0.98598225672747897</c:v>
                </c:pt>
                <c:pt idx="80236">
                  <c:v>0.98596798104067895</c:v>
                </c:pt>
                <c:pt idx="80237">
                  <c:v>0.98601744242065004</c:v>
                </c:pt>
                <c:pt idx="80238">
                  <c:v>0.98598161763006298</c:v>
                </c:pt>
                <c:pt idx="80239">
                  <c:v>0.98592592014032898</c:v>
                </c:pt>
                <c:pt idx="80240">
                  <c:v>0.98595429829955405</c:v>
                </c:pt>
                <c:pt idx="80241">
                  <c:v>0.98597552709727498</c:v>
                </c:pt>
                <c:pt idx="80242">
                  <c:v>0.986003669155183</c:v>
                </c:pt>
                <c:pt idx="80243">
                  <c:v>0.98603255612635698</c:v>
                </c:pt>
                <c:pt idx="80244">
                  <c:v>0.98600771271977705</c:v>
                </c:pt>
                <c:pt idx="80245">
                  <c:v>0.98604239861975296</c:v>
                </c:pt>
                <c:pt idx="80246">
                  <c:v>0.98594480784939498</c:v>
                </c:pt>
                <c:pt idx="80247">
                  <c:v>0.98589242739406202</c:v>
                </c:pt>
                <c:pt idx="80248">
                  <c:v>0.98592423410757801</c:v>
                </c:pt>
                <c:pt idx="80249">
                  <c:v>0.98592701147536799</c:v>
                </c:pt>
                <c:pt idx="80250">
                  <c:v>0.986018636206758</c:v>
                </c:pt>
                <c:pt idx="80251">
                  <c:v>0.98597795895249296</c:v>
                </c:pt>
                <c:pt idx="80252">
                  <c:v>0.98602783076087297</c:v>
                </c:pt>
                <c:pt idx="80253">
                  <c:v>0.98598700736077105</c:v>
                </c:pt>
                <c:pt idx="80254">
                  <c:v>0.98596265383445003</c:v>
                </c:pt>
                <c:pt idx="80255">
                  <c:v>0.98598760463330504</c:v>
                </c:pt>
                <c:pt idx="80256">
                  <c:v>0.98603709644668602</c:v>
                </c:pt>
                <c:pt idx="80257">
                  <c:v>0.98593599909086804</c:v>
                </c:pt>
                <c:pt idx="80258">
                  <c:v>0.98604633851832602</c:v>
                </c:pt>
                <c:pt idx="80259">
                  <c:v>0.98594991386183894</c:v>
                </c:pt>
                <c:pt idx="80260">
                  <c:v>0.985887350061179</c:v>
                </c:pt>
                <c:pt idx="80261">
                  <c:v>0.98593032290976701</c:v>
                </c:pt>
                <c:pt idx="80262">
                  <c:v>0.98590190893736496</c:v>
                </c:pt>
                <c:pt idx="80263">
                  <c:v>0.98608904097586503</c:v>
                </c:pt>
                <c:pt idx="80264">
                  <c:v>0.98592364208838801</c:v>
                </c:pt>
                <c:pt idx="80265">
                  <c:v>0.98606020658092597</c:v>
                </c:pt>
                <c:pt idx="80266">
                  <c:v>0.98599114026142198</c:v>
                </c:pt>
                <c:pt idx="80267">
                  <c:v>0.98603879045288101</c:v>
                </c:pt>
                <c:pt idx="80268">
                  <c:v>0.98593670920226895</c:v>
                </c:pt>
                <c:pt idx="80269">
                  <c:v>0.98598303793526298</c:v>
                </c:pt>
                <c:pt idx="80270">
                  <c:v>0.98597779187638002</c:v>
                </c:pt>
                <c:pt idx="80271">
                  <c:v>0.985999937135006</c:v>
                </c:pt>
                <c:pt idx="80272">
                  <c:v>0.98603862032956402</c:v>
                </c:pt>
                <c:pt idx="80273">
                  <c:v>0.98591758764676296</c:v>
                </c:pt>
                <c:pt idx="80274">
                  <c:v>0.98601328905958896</c:v>
                </c:pt>
                <c:pt idx="80275">
                  <c:v>0.98589897369685298</c:v>
                </c:pt>
                <c:pt idx="80276">
                  <c:v>0.98606875738359001</c:v>
                </c:pt>
                <c:pt idx="80277">
                  <c:v>0.98596604701683599</c:v>
                </c:pt>
                <c:pt idx="80278">
                  <c:v>0.986031900877541</c:v>
                </c:pt>
                <c:pt idx="80279">
                  <c:v>0.98606912020430204</c:v>
                </c:pt>
                <c:pt idx="80280">
                  <c:v>0.98603178283480797</c:v>
                </c:pt>
                <c:pt idx="80281">
                  <c:v>0.98596806105781098</c:v>
                </c:pt>
                <c:pt idx="80282">
                  <c:v>0.98601687935482496</c:v>
                </c:pt>
                <c:pt idx="80283">
                  <c:v>0.98588144317524995</c:v>
                </c:pt>
                <c:pt idx="80284">
                  <c:v>0.98605097985419199</c:v>
                </c:pt>
                <c:pt idx="80285">
                  <c:v>0.98591796604521997</c:v>
                </c:pt>
                <c:pt idx="80286">
                  <c:v>0.98603288774567199</c:v>
                </c:pt>
                <c:pt idx="80287">
                  <c:v>0.98597112552900601</c:v>
                </c:pt>
                <c:pt idx="80288">
                  <c:v>0.98598739608737396</c:v>
                </c:pt>
                <c:pt idx="80289">
                  <c:v>0.98585153079146304</c:v>
                </c:pt>
                <c:pt idx="80290">
                  <c:v>0.98596906242916404</c:v>
                </c:pt>
                <c:pt idx="80291">
                  <c:v>0.98605874831468499</c:v>
                </c:pt>
                <c:pt idx="80292">
                  <c:v>0.98583360361531702</c:v>
                </c:pt>
                <c:pt idx="80293">
                  <c:v>0.986075308220554</c:v>
                </c:pt>
                <c:pt idx="80294">
                  <c:v>0.98599180821284105</c:v>
                </c:pt>
                <c:pt idx="80295">
                  <c:v>0.98606271818344704</c:v>
                </c:pt>
                <c:pt idx="80296">
                  <c:v>0.98599950671526904</c:v>
                </c:pt>
                <c:pt idx="80297">
                  <c:v>0.98600422143119704</c:v>
                </c:pt>
                <c:pt idx="80298">
                  <c:v>0.985913681736452</c:v>
                </c:pt>
                <c:pt idx="80299">
                  <c:v>0.985958229019257</c:v>
                </c:pt>
                <c:pt idx="80300">
                  <c:v>0.98596078033341406</c:v>
                </c:pt>
                <c:pt idx="80301">
                  <c:v>0.98600548460063697</c:v>
                </c:pt>
                <c:pt idx="80302">
                  <c:v>0.98600838633501897</c:v>
                </c:pt>
                <c:pt idx="80303">
                  <c:v>0.98591792995248195</c:v>
                </c:pt>
                <c:pt idx="80304">
                  <c:v>0.98605958799441695</c:v>
                </c:pt>
                <c:pt idx="80305">
                  <c:v>0.986000924652354</c:v>
                </c:pt>
                <c:pt idx="80306">
                  <c:v>0.98599741222409198</c:v>
                </c:pt>
                <c:pt idx="80307">
                  <c:v>0.98593304374661195</c:v>
                </c:pt>
                <c:pt idx="80308">
                  <c:v>0.98596038067142899</c:v>
                </c:pt>
                <c:pt idx="80309">
                  <c:v>0.98604128714515304</c:v>
                </c:pt>
                <c:pt idx="80310">
                  <c:v>0.98592176413869603</c:v>
                </c:pt>
                <c:pt idx="80311">
                  <c:v>0.98593959710106804</c:v>
                </c:pt>
                <c:pt idx="80312">
                  <c:v>0.98589284865789395</c:v>
                </c:pt>
                <c:pt idx="80313">
                  <c:v>0.98590874510559301</c:v>
                </c:pt>
                <c:pt idx="80314">
                  <c:v>0.98601918593220805</c:v>
                </c:pt>
                <c:pt idx="80315">
                  <c:v>0.98602048933793696</c:v>
                </c:pt>
                <c:pt idx="80316">
                  <c:v>0.98592424585396798</c:v>
                </c:pt>
                <c:pt idx="80317">
                  <c:v>0.98598258662732496</c:v>
                </c:pt>
                <c:pt idx="80318">
                  <c:v>0.985967470846011</c:v>
                </c:pt>
                <c:pt idx="80319">
                  <c:v>0.98596343586285995</c:v>
                </c:pt>
                <c:pt idx="80320">
                  <c:v>0.98591187238830402</c:v>
                </c:pt>
                <c:pt idx="80321">
                  <c:v>0.98602554638417095</c:v>
                </c:pt>
                <c:pt idx="80322">
                  <c:v>0.98602496307549103</c:v>
                </c:pt>
                <c:pt idx="80323">
                  <c:v>0.98591201060617295</c:v>
                </c:pt>
                <c:pt idx="80324">
                  <c:v>0.98591878009790002</c:v>
                </c:pt>
                <c:pt idx="80325">
                  <c:v>0.98598558325961405</c:v>
                </c:pt>
                <c:pt idx="80326">
                  <c:v>0.98596643281643404</c:v>
                </c:pt>
                <c:pt idx="80327">
                  <c:v>0.98607195047252905</c:v>
                </c:pt>
                <c:pt idx="80328">
                  <c:v>0.98586391302394305</c:v>
                </c:pt>
                <c:pt idx="80329">
                  <c:v>0.98596675762340102</c:v>
                </c:pt>
                <c:pt idx="80330">
                  <c:v>0.98598763369429598</c:v>
                </c:pt>
                <c:pt idx="80331">
                  <c:v>0.98591752560118495</c:v>
                </c:pt>
                <c:pt idx="80332">
                  <c:v>0.98605867125568902</c:v>
                </c:pt>
                <c:pt idx="80333">
                  <c:v>0.98586876368821397</c:v>
                </c:pt>
                <c:pt idx="80334">
                  <c:v>0.98608379634198096</c:v>
                </c:pt>
                <c:pt idx="80335">
                  <c:v>0.98586936911314005</c:v>
                </c:pt>
                <c:pt idx="80336">
                  <c:v>0.98604126980635398</c:v>
                </c:pt>
                <c:pt idx="80337">
                  <c:v>0.98588223652946705</c:v>
                </c:pt>
                <c:pt idx="80338">
                  <c:v>0.98604872821390599</c:v>
                </c:pt>
                <c:pt idx="80339">
                  <c:v>0.985955800966413</c:v>
                </c:pt>
                <c:pt idx="80340">
                  <c:v>0.98590147142617102</c:v>
                </c:pt>
                <c:pt idx="80341">
                  <c:v>0.98596871323800905</c:v>
                </c:pt>
                <c:pt idx="80342">
                  <c:v>0.98599490111744303</c:v>
                </c:pt>
                <c:pt idx="80343">
                  <c:v>0.98597438839168405</c:v>
                </c:pt>
                <c:pt idx="80344">
                  <c:v>0.98607094201960099</c:v>
                </c:pt>
                <c:pt idx="80345">
                  <c:v>0.98580341791716097</c:v>
                </c:pt>
                <c:pt idx="80346">
                  <c:v>0.986076547146993</c:v>
                </c:pt>
                <c:pt idx="80347">
                  <c:v>0.98594071313282405</c:v>
                </c:pt>
                <c:pt idx="80348">
                  <c:v>0.98606985174813799</c:v>
                </c:pt>
                <c:pt idx="80349">
                  <c:v>0.98596194731142595</c:v>
                </c:pt>
                <c:pt idx="80350">
                  <c:v>0.98594778543974604</c:v>
                </c:pt>
                <c:pt idx="80351">
                  <c:v>0.98611846823312799</c:v>
                </c:pt>
                <c:pt idx="80352">
                  <c:v>0.98596085654226895</c:v>
                </c:pt>
                <c:pt idx="80353">
                  <c:v>0.98611681349442404</c:v>
                </c:pt>
                <c:pt idx="80354">
                  <c:v>0.98602370673566697</c:v>
                </c:pt>
                <c:pt idx="80355">
                  <c:v>0.98598434956526704</c:v>
                </c:pt>
                <c:pt idx="80356">
                  <c:v>0.98602980490085301</c:v>
                </c:pt>
                <c:pt idx="80357">
                  <c:v>0.98594971831909195</c:v>
                </c:pt>
                <c:pt idx="80358">
                  <c:v>0.98596950904502401</c:v>
                </c:pt>
                <c:pt idx="80359">
                  <c:v>0.98585405168363505</c:v>
                </c:pt>
                <c:pt idx="80360">
                  <c:v>0.98608788361058197</c:v>
                </c:pt>
                <c:pt idx="80361">
                  <c:v>0.98590618268927999</c:v>
                </c:pt>
                <c:pt idx="80362">
                  <c:v>0.98603770074006303</c:v>
                </c:pt>
                <c:pt idx="80363">
                  <c:v>0.98599047063225398</c:v>
                </c:pt>
                <c:pt idx="80364">
                  <c:v>0.98586852387439095</c:v>
                </c:pt>
                <c:pt idx="80365">
                  <c:v>0.98604069332815603</c:v>
                </c:pt>
                <c:pt idx="80366">
                  <c:v>0.98583066597981395</c:v>
                </c:pt>
                <c:pt idx="80367">
                  <c:v>0.98608783023382496</c:v>
                </c:pt>
                <c:pt idx="80368">
                  <c:v>0.98595456329059405</c:v>
                </c:pt>
                <c:pt idx="80369">
                  <c:v>0.98597243732369499</c:v>
                </c:pt>
                <c:pt idx="80370">
                  <c:v>0.98602235665902105</c:v>
                </c:pt>
                <c:pt idx="80371">
                  <c:v>0.98593041962099004</c:v>
                </c:pt>
                <c:pt idx="80372">
                  <c:v>0.98601079405124703</c:v>
                </c:pt>
                <c:pt idx="80373">
                  <c:v>0.98590199063991002</c:v>
                </c:pt>
                <c:pt idx="80374">
                  <c:v>0.98593974685087005</c:v>
                </c:pt>
                <c:pt idx="80375">
                  <c:v>0.98595258379876505</c:v>
                </c:pt>
                <c:pt idx="80376">
                  <c:v>0.98597388191339896</c:v>
                </c:pt>
                <c:pt idx="80377">
                  <c:v>0.98594944151637498</c:v>
                </c:pt>
                <c:pt idx="80378">
                  <c:v>0.98598048645826697</c:v>
                </c:pt>
                <c:pt idx="80379">
                  <c:v>0.98597458814937</c:v>
                </c:pt>
                <c:pt idx="80380">
                  <c:v>0.98602187408463604</c:v>
                </c:pt>
                <c:pt idx="80381">
                  <c:v>0.98593262087187905</c:v>
                </c:pt>
                <c:pt idx="80382">
                  <c:v>0.98584910492940103</c:v>
                </c:pt>
                <c:pt idx="80383">
                  <c:v>0.98611096913128204</c:v>
                </c:pt>
                <c:pt idx="80384">
                  <c:v>0.98590762228581197</c:v>
                </c:pt>
                <c:pt idx="80385">
                  <c:v>0.98600584449837803</c:v>
                </c:pt>
                <c:pt idx="80386">
                  <c:v>0.98594198095468999</c:v>
                </c:pt>
                <c:pt idx="80387">
                  <c:v>0.985918778659711</c:v>
                </c:pt>
                <c:pt idx="80388">
                  <c:v>0.98593451600736604</c:v>
                </c:pt>
                <c:pt idx="80389">
                  <c:v>0.98586199836786503</c:v>
                </c:pt>
                <c:pt idx="80390">
                  <c:v>0.98601858197451098</c:v>
                </c:pt>
                <c:pt idx="80391">
                  <c:v>0.98596965700190098</c:v>
                </c:pt>
                <c:pt idx="80392">
                  <c:v>0.98608877586111598</c:v>
                </c:pt>
                <c:pt idx="80393">
                  <c:v>0.98590384169358602</c:v>
                </c:pt>
                <c:pt idx="80394">
                  <c:v>0.98600954535174201</c:v>
                </c:pt>
                <c:pt idx="80395">
                  <c:v>0.98591403782909603</c:v>
                </c:pt>
                <c:pt idx="80396">
                  <c:v>0.985985868222929</c:v>
                </c:pt>
                <c:pt idx="80397">
                  <c:v>0.98589054748070803</c:v>
                </c:pt>
                <c:pt idx="80398">
                  <c:v>0.98596522265898601</c:v>
                </c:pt>
                <c:pt idx="80399">
                  <c:v>0.98589321991729195</c:v>
                </c:pt>
                <c:pt idx="80400">
                  <c:v>0.98603831387271601</c:v>
                </c:pt>
                <c:pt idx="80401">
                  <c:v>0.98594524507398495</c:v>
                </c:pt>
                <c:pt idx="80402">
                  <c:v>0.98606418127617501</c:v>
                </c:pt>
                <c:pt idx="80403">
                  <c:v>0.98598799283430805</c:v>
                </c:pt>
                <c:pt idx="80404">
                  <c:v>0.98590202512162795</c:v>
                </c:pt>
                <c:pt idx="80405">
                  <c:v>0.98595709341198901</c:v>
                </c:pt>
                <c:pt idx="80406">
                  <c:v>0.98592164384827796</c:v>
                </c:pt>
                <c:pt idx="80407">
                  <c:v>0.98589188524936</c:v>
                </c:pt>
                <c:pt idx="80408">
                  <c:v>0.98597231467962299</c:v>
                </c:pt>
                <c:pt idx="80409">
                  <c:v>0.98596561423906204</c:v>
                </c:pt>
                <c:pt idx="80410">
                  <c:v>0.985908636715225</c:v>
                </c:pt>
                <c:pt idx="80411">
                  <c:v>0.98596955410164799</c:v>
                </c:pt>
                <c:pt idx="80412">
                  <c:v>0.98607598312941802</c:v>
                </c:pt>
                <c:pt idx="80413">
                  <c:v>0.98600931723313401</c:v>
                </c:pt>
                <c:pt idx="80414">
                  <c:v>0.98598278356187896</c:v>
                </c:pt>
                <c:pt idx="80415">
                  <c:v>0.98593281042797498</c:v>
                </c:pt>
                <c:pt idx="80416">
                  <c:v>0.98602992052790905</c:v>
                </c:pt>
                <c:pt idx="80417">
                  <c:v>0.98592465674739105</c:v>
                </c:pt>
                <c:pt idx="80418">
                  <c:v>0.98592819637503304</c:v>
                </c:pt>
                <c:pt idx="80419">
                  <c:v>0.98600488604981096</c:v>
                </c:pt>
                <c:pt idx="80420">
                  <c:v>0.98606039623032304</c:v>
                </c:pt>
                <c:pt idx="80421">
                  <c:v>0.98588358061315895</c:v>
                </c:pt>
                <c:pt idx="80422">
                  <c:v>0.98597738623133901</c:v>
                </c:pt>
                <c:pt idx="80423">
                  <c:v>0.98590584823197602</c:v>
                </c:pt>
                <c:pt idx="80424">
                  <c:v>0.98601003576894297</c:v>
                </c:pt>
                <c:pt idx="80425">
                  <c:v>0.98593393160207199</c:v>
                </c:pt>
                <c:pt idx="80426">
                  <c:v>0.98597368395618601</c:v>
                </c:pt>
                <c:pt idx="80427">
                  <c:v>0.98594096889966798</c:v>
                </c:pt>
                <c:pt idx="80428">
                  <c:v>0.98586408016971805</c:v>
                </c:pt>
                <c:pt idx="80429">
                  <c:v>0.98596000685506102</c:v>
                </c:pt>
                <c:pt idx="80430">
                  <c:v>0.98605987335899403</c:v>
                </c:pt>
                <c:pt idx="80431">
                  <c:v>0.98591673325245599</c:v>
                </c:pt>
                <c:pt idx="80432">
                  <c:v>0.98604729802011104</c:v>
                </c:pt>
                <c:pt idx="80433">
                  <c:v>0.98582233699171296</c:v>
                </c:pt>
                <c:pt idx="80434">
                  <c:v>0.98599608552684503</c:v>
                </c:pt>
                <c:pt idx="80435">
                  <c:v>0.98589740995487796</c:v>
                </c:pt>
                <c:pt idx="80436">
                  <c:v>0.98592213445034405</c:v>
                </c:pt>
                <c:pt idx="80437">
                  <c:v>0.98594732891341597</c:v>
                </c:pt>
                <c:pt idx="80438">
                  <c:v>0.98597774828648199</c:v>
                </c:pt>
                <c:pt idx="80439">
                  <c:v>0.98583665054045</c:v>
                </c:pt>
                <c:pt idx="80440">
                  <c:v>0.98595793267207299</c:v>
                </c:pt>
                <c:pt idx="80441">
                  <c:v>0.98609119720198901</c:v>
                </c:pt>
                <c:pt idx="80442">
                  <c:v>0.98602765532999803</c:v>
                </c:pt>
                <c:pt idx="80443">
                  <c:v>0.98596249323984397</c:v>
                </c:pt>
                <c:pt idx="80444">
                  <c:v>0.98599111848641496</c:v>
                </c:pt>
                <c:pt idx="80445">
                  <c:v>0.98598472211054</c:v>
                </c:pt>
                <c:pt idx="80446">
                  <c:v>0.98593668789427702</c:v>
                </c:pt>
                <c:pt idx="80447">
                  <c:v>0.98586376897599604</c:v>
                </c:pt>
                <c:pt idx="80448">
                  <c:v>0.98596314585568001</c:v>
                </c:pt>
                <c:pt idx="80449">
                  <c:v>0.98598686644103395</c:v>
                </c:pt>
                <c:pt idx="80450">
                  <c:v>0.985907462542573</c:v>
                </c:pt>
                <c:pt idx="80451">
                  <c:v>0.98605976238665405</c:v>
                </c:pt>
                <c:pt idx="80452">
                  <c:v>0.98607206107857004</c:v>
                </c:pt>
                <c:pt idx="80453">
                  <c:v>0.98593137839131195</c:v>
                </c:pt>
                <c:pt idx="80454">
                  <c:v>0.98587735433268597</c:v>
                </c:pt>
                <c:pt idx="80455">
                  <c:v>0.98606680666586499</c:v>
                </c:pt>
                <c:pt idx="80456">
                  <c:v>0.98596259226152105</c:v>
                </c:pt>
                <c:pt idx="80457">
                  <c:v>0.98597139275504897</c:v>
                </c:pt>
                <c:pt idx="80458">
                  <c:v>0.98586845864944395</c:v>
                </c:pt>
                <c:pt idx="80459">
                  <c:v>0.98601357599432604</c:v>
                </c:pt>
                <c:pt idx="80460">
                  <c:v>0.98594697148349297</c:v>
                </c:pt>
                <c:pt idx="80461">
                  <c:v>0.98601026075437004</c:v>
                </c:pt>
                <c:pt idx="80462">
                  <c:v>0.98609999010363303</c:v>
                </c:pt>
                <c:pt idx="80463">
                  <c:v>0.98592702251779396</c:v>
                </c:pt>
                <c:pt idx="80464">
                  <c:v>0.98603531327845195</c:v>
                </c:pt>
                <c:pt idx="80465">
                  <c:v>0.98586969275538605</c:v>
                </c:pt>
                <c:pt idx="80466">
                  <c:v>0.98600519278878995</c:v>
                </c:pt>
                <c:pt idx="80467">
                  <c:v>0.98593792571766203</c:v>
                </c:pt>
                <c:pt idx="80468">
                  <c:v>0.98596568569996201</c:v>
                </c:pt>
                <c:pt idx="80469">
                  <c:v>0.98600327376264396</c:v>
                </c:pt>
                <c:pt idx="80470">
                  <c:v>0.98594954684207703</c:v>
                </c:pt>
                <c:pt idx="80471">
                  <c:v>0.98594530403626102</c:v>
                </c:pt>
                <c:pt idx="80472">
                  <c:v>0.98594064661945102</c:v>
                </c:pt>
                <c:pt idx="80473">
                  <c:v>0.98595506015756895</c:v>
                </c:pt>
                <c:pt idx="80474">
                  <c:v>0.98597813281566205</c:v>
                </c:pt>
                <c:pt idx="80475">
                  <c:v>0.98590179479006801</c:v>
                </c:pt>
                <c:pt idx="80476">
                  <c:v>0.98612634203846705</c:v>
                </c:pt>
                <c:pt idx="80477">
                  <c:v>0.98596797219943599</c:v>
                </c:pt>
                <c:pt idx="80478">
                  <c:v>0.98597191250257898</c:v>
                </c:pt>
                <c:pt idx="80479">
                  <c:v>0.98581276908440296</c:v>
                </c:pt>
                <c:pt idx="80480">
                  <c:v>0.98600612899559403</c:v>
                </c:pt>
                <c:pt idx="80481">
                  <c:v>0.98599245224628895</c:v>
                </c:pt>
                <c:pt idx="80482">
                  <c:v>0.98603267018275198</c:v>
                </c:pt>
                <c:pt idx="80483">
                  <c:v>0.98603129128865996</c:v>
                </c:pt>
                <c:pt idx="80484">
                  <c:v>0.98607880728500097</c:v>
                </c:pt>
                <c:pt idx="80485">
                  <c:v>0.98591543464334197</c:v>
                </c:pt>
                <c:pt idx="80486">
                  <c:v>0.98598757127830705</c:v>
                </c:pt>
                <c:pt idx="80487">
                  <c:v>0.98594049239050097</c:v>
                </c:pt>
                <c:pt idx="80488">
                  <c:v>0.98597627177943903</c:v>
                </c:pt>
                <c:pt idx="80489">
                  <c:v>0.986009267943733</c:v>
                </c:pt>
                <c:pt idx="80490">
                  <c:v>0.986103261524512</c:v>
                </c:pt>
                <c:pt idx="80491">
                  <c:v>0.98604508282638104</c:v>
                </c:pt>
                <c:pt idx="80492">
                  <c:v>0.98600456796565095</c:v>
                </c:pt>
                <c:pt idx="80493">
                  <c:v>0.98595180075264</c:v>
                </c:pt>
                <c:pt idx="80494">
                  <c:v>0.98595021202889499</c:v>
                </c:pt>
                <c:pt idx="80495">
                  <c:v>0.98595073007984002</c:v>
                </c:pt>
                <c:pt idx="80496">
                  <c:v>0.98598004884471302</c:v>
                </c:pt>
                <c:pt idx="80497">
                  <c:v>0.98583396821761404</c:v>
                </c:pt>
                <c:pt idx="80498">
                  <c:v>0.98601988261489004</c:v>
                </c:pt>
                <c:pt idx="80499">
                  <c:v>0.98591677770059005</c:v>
                </c:pt>
                <c:pt idx="80500">
                  <c:v>0.98596914468692898</c:v>
                </c:pt>
                <c:pt idx="80501">
                  <c:v>0.98593748186688002</c:v>
                </c:pt>
                <c:pt idx="80502">
                  <c:v>0.98594215511442995</c:v>
                </c:pt>
                <c:pt idx="80503">
                  <c:v>0.98594860241205895</c:v>
                </c:pt>
                <c:pt idx="80504">
                  <c:v>0.98592888444646998</c:v>
                </c:pt>
                <c:pt idx="80505">
                  <c:v>0.98587017824158496</c:v>
                </c:pt>
                <c:pt idx="80506">
                  <c:v>0.98595104145189005</c:v>
                </c:pt>
                <c:pt idx="80507">
                  <c:v>0.98597369334729501</c:v>
                </c:pt>
                <c:pt idx="80508">
                  <c:v>0.98601563563782202</c:v>
                </c:pt>
                <c:pt idx="80509">
                  <c:v>0.98607527017803998</c:v>
                </c:pt>
                <c:pt idx="80510">
                  <c:v>0.98591396155529099</c:v>
                </c:pt>
                <c:pt idx="80511">
                  <c:v>0.98592378264615099</c:v>
                </c:pt>
                <c:pt idx="80512">
                  <c:v>0.98580613531946404</c:v>
                </c:pt>
                <c:pt idx="80513">
                  <c:v>0.98598372306118298</c:v>
                </c:pt>
                <c:pt idx="80514">
                  <c:v>0.98599657345012004</c:v>
                </c:pt>
                <c:pt idx="80515">
                  <c:v>0.985956029020158</c:v>
                </c:pt>
                <c:pt idx="80516">
                  <c:v>0.98604103273017896</c:v>
                </c:pt>
                <c:pt idx="80517">
                  <c:v>0.98593558549640503</c:v>
                </c:pt>
                <c:pt idx="80518">
                  <c:v>0.98595097342118698</c:v>
                </c:pt>
                <c:pt idx="80519">
                  <c:v>0.98603809704258305</c:v>
                </c:pt>
                <c:pt idx="80520">
                  <c:v>0.98597217349210897</c:v>
                </c:pt>
                <c:pt idx="80521">
                  <c:v>0.98606226892648097</c:v>
                </c:pt>
                <c:pt idx="80522">
                  <c:v>0.98603029090292404</c:v>
                </c:pt>
                <c:pt idx="80523">
                  <c:v>0.98605204649175204</c:v>
                </c:pt>
                <c:pt idx="80524">
                  <c:v>0.985926709987063</c:v>
                </c:pt>
                <c:pt idx="80525">
                  <c:v>0.98593951353982401</c:v>
                </c:pt>
                <c:pt idx="80526">
                  <c:v>0.98594114749928097</c:v>
                </c:pt>
                <c:pt idx="80527">
                  <c:v>0.98604975593955202</c:v>
                </c:pt>
                <c:pt idx="80528">
                  <c:v>0.985983346280493</c:v>
                </c:pt>
                <c:pt idx="80529">
                  <c:v>0.98591864094533299</c:v>
                </c:pt>
                <c:pt idx="80530">
                  <c:v>0.98588017313847298</c:v>
                </c:pt>
                <c:pt idx="80531">
                  <c:v>0.98597191632888104</c:v>
                </c:pt>
                <c:pt idx="80532">
                  <c:v>0.98595524774094001</c:v>
                </c:pt>
                <c:pt idx="80533">
                  <c:v>0.98593135153283595</c:v>
                </c:pt>
                <c:pt idx="80534">
                  <c:v>0.98590129639223201</c:v>
                </c:pt>
                <c:pt idx="80535">
                  <c:v>0.98595129779799395</c:v>
                </c:pt>
                <c:pt idx="80536">
                  <c:v>0.98604618093795304</c:v>
                </c:pt>
                <c:pt idx="80537">
                  <c:v>0.98593383557256697</c:v>
                </c:pt>
                <c:pt idx="80538">
                  <c:v>0.98604073462301101</c:v>
                </c:pt>
                <c:pt idx="80539">
                  <c:v>0.98598667405024198</c:v>
                </c:pt>
                <c:pt idx="80540">
                  <c:v>0.98595644444449104</c:v>
                </c:pt>
                <c:pt idx="80541">
                  <c:v>0.985913332929088</c:v>
                </c:pt>
                <c:pt idx="80542">
                  <c:v>0.98596608879854097</c:v>
                </c:pt>
                <c:pt idx="80543">
                  <c:v>0.98602073184437999</c:v>
                </c:pt>
                <c:pt idx="80544">
                  <c:v>0.98594693073395401</c:v>
                </c:pt>
                <c:pt idx="80545">
                  <c:v>0.98599106521241697</c:v>
                </c:pt>
                <c:pt idx="80546">
                  <c:v>0.98597200239210103</c:v>
                </c:pt>
                <c:pt idx="80547">
                  <c:v>0.98585726648018301</c:v>
                </c:pt>
                <c:pt idx="80548">
                  <c:v>0.98604739294982302</c:v>
                </c:pt>
                <c:pt idx="80549">
                  <c:v>0.98592998580952895</c:v>
                </c:pt>
                <c:pt idx="80550">
                  <c:v>0.98595221430317104</c:v>
                </c:pt>
                <c:pt idx="80551">
                  <c:v>0.98594737418144496</c:v>
                </c:pt>
                <c:pt idx="80552">
                  <c:v>0.98594189142634803</c:v>
                </c:pt>
                <c:pt idx="80553">
                  <c:v>0.98594133498221803</c:v>
                </c:pt>
                <c:pt idx="80554">
                  <c:v>0.98600105900845902</c:v>
                </c:pt>
                <c:pt idx="80555">
                  <c:v>0.98583798358686003</c:v>
                </c:pt>
                <c:pt idx="80556">
                  <c:v>0.98605189230775203</c:v>
                </c:pt>
                <c:pt idx="80557">
                  <c:v>0.98592112976952195</c:v>
                </c:pt>
                <c:pt idx="80558">
                  <c:v>0.98609851881606703</c:v>
                </c:pt>
                <c:pt idx="80559">
                  <c:v>0.985956923508716</c:v>
                </c:pt>
                <c:pt idx="80560">
                  <c:v>0.98589453927649395</c:v>
                </c:pt>
                <c:pt idx="80561">
                  <c:v>0.98597093628386601</c:v>
                </c:pt>
                <c:pt idx="80562">
                  <c:v>0.98597764163137203</c:v>
                </c:pt>
                <c:pt idx="80563">
                  <c:v>0.98607007547176795</c:v>
                </c:pt>
                <c:pt idx="80564">
                  <c:v>0.98598037568332098</c:v>
                </c:pt>
                <c:pt idx="80565">
                  <c:v>0.98589257267924302</c:v>
                </c:pt>
                <c:pt idx="80566">
                  <c:v>0.98589035445501405</c:v>
                </c:pt>
                <c:pt idx="80567">
                  <c:v>0.98596720378347202</c:v>
                </c:pt>
                <c:pt idx="80568">
                  <c:v>0.98597399752258197</c:v>
                </c:pt>
                <c:pt idx="80569">
                  <c:v>0.98599690654153205</c:v>
                </c:pt>
                <c:pt idx="80570">
                  <c:v>0.98587020164866901</c:v>
                </c:pt>
                <c:pt idx="80571">
                  <c:v>0.98594968340262601</c:v>
                </c:pt>
                <c:pt idx="80572">
                  <c:v>0.98597794499233005</c:v>
                </c:pt>
                <c:pt idx="80573">
                  <c:v>0.98608532560215201</c:v>
                </c:pt>
                <c:pt idx="80574">
                  <c:v>0.98594276145617599</c:v>
                </c:pt>
                <c:pt idx="80575">
                  <c:v>0.985960984315436</c:v>
                </c:pt>
                <c:pt idx="80576">
                  <c:v>0.98594500060458201</c:v>
                </c:pt>
                <c:pt idx="80577">
                  <c:v>0.98594694019600104</c:v>
                </c:pt>
                <c:pt idx="80578">
                  <c:v>0.98596583991854803</c:v>
                </c:pt>
                <c:pt idx="80579">
                  <c:v>0.98595774391175095</c:v>
                </c:pt>
                <c:pt idx="80580">
                  <c:v>0.98586333150268501</c:v>
                </c:pt>
                <c:pt idx="80581">
                  <c:v>0.98588519875899905</c:v>
                </c:pt>
                <c:pt idx="80582">
                  <c:v>0.98598193563532899</c:v>
                </c:pt>
                <c:pt idx="80583">
                  <c:v>0.98591492812477199</c:v>
                </c:pt>
                <c:pt idx="80584">
                  <c:v>0.98604382348297304</c:v>
                </c:pt>
                <c:pt idx="80585">
                  <c:v>0.98589251703552405</c:v>
                </c:pt>
                <c:pt idx="80586">
                  <c:v>0.98593727902550399</c:v>
                </c:pt>
                <c:pt idx="80587">
                  <c:v>0.98594163194891804</c:v>
                </c:pt>
                <c:pt idx="80588">
                  <c:v>0.98608381063389305</c:v>
                </c:pt>
                <c:pt idx="80589">
                  <c:v>0.98585089951339799</c:v>
                </c:pt>
                <c:pt idx="80590">
                  <c:v>0.986043372575516</c:v>
                </c:pt>
                <c:pt idx="80591">
                  <c:v>0.98601674094496194</c:v>
                </c:pt>
                <c:pt idx="80592">
                  <c:v>0.98595737709882103</c:v>
                </c:pt>
                <c:pt idx="80593">
                  <c:v>0.98593128300333199</c:v>
                </c:pt>
                <c:pt idx="80594">
                  <c:v>0.98596001784498899</c:v>
                </c:pt>
                <c:pt idx="80595">
                  <c:v>0.98593127590848795</c:v>
                </c:pt>
                <c:pt idx="80596">
                  <c:v>0.98597660427294598</c:v>
                </c:pt>
                <c:pt idx="80597">
                  <c:v>0.98608950650233695</c:v>
                </c:pt>
                <c:pt idx="80598">
                  <c:v>0.98592090832652302</c:v>
                </c:pt>
                <c:pt idx="80599">
                  <c:v>0.985886481369735</c:v>
                </c:pt>
                <c:pt idx="80600">
                  <c:v>0.98594772776403194</c:v>
                </c:pt>
                <c:pt idx="80601">
                  <c:v>0.98593213750303998</c:v>
                </c:pt>
                <c:pt idx="80602">
                  <c:v>0.98605361237646205</c:v>
                </c:pt>
                <c:pt idx="80603">
                  <c:v>0.98606219850066601</c:v>
                </c:pt>
                <c:pt idx="80604">
                  <c:v>0.98594869293202303</c:v>
                </c:pt>
                <c:pt idx="80605">
                  <c:v>0.98593634336302705</c:v>
                </c:pt>
                <c:pt idx="80606">
                  <c:v>0.98597741985829801</c:v>
                </c:pt>
                <c:pt idx="80607">
                  <c:v>0.98594060167502595</c:v>
                </c:pt>
                <c:pt idx="80608">
                  <c:v>0.98602200533455198</c:v>
                </c:pt>
                <c:pt idx="80609">
                  <c:v>0.98590774099300305</c:v>
                </c:pt>
                <c:pt idx="80610">
                  <c:v>0.98606794671873099</c:v>
                </c:pt>
                <c:pt idx="80611">
                  <c:v>0.98600312291764403</c:v>
                </c:pt>
                <c:pt idx="80612">
                  <c:v>0.98606194943012804</c:v>
                </c:pt>
                <c:pt idx="80613">
                  <c:v>0.98598505044804896</c:v>
                </c:pt>
                <c:pt idx="80614">
                  <c:v>0.98605314261096699</c:v>
                </c:pt>
                <c:pt idx="80615">
                  <c:v>0.98598204258766897</c:v>
                </c:pt>
                <c:pt idx="80616">
                  <c:v>0.98593365573704805</c:v>
                </c:pt>
                <c:pt idx="80617">
                  <c:v>0.98592113947347304</c:v>
                </c:pt>
                <c:pt idx="80618">
                  <c:v>0.98592176343743598</c:v>
                </c:pt>
                <c:pt idx="80619">
                  <c:v>0.98594986503800297</c:v>
                </c:pt>
                <c:pt idx="80620">
                  <c:v>0.98600988697111502</c:v>
                </c:pt>
                <c:pt idx="80621">
                  <c:v>0.985966068554613</c:v>
                </c:pt>
                <c:pt idx="80622">
                  <c:v>0.98602159426666203</c:v>
                </c:pt>
                <c:pt idx="80623">
                  <c:v>0.98607052816579899</c:v>
                </c:pt>
                <c:pt idx="80624">
                  <c:v>0.98588003933497603</c:v>
                </c:pt>
                <c:pt idx="80625">
                  <c:v>0.98598339699014703</c:v>
                </c:pt>
                <c:pt idx="80626">
                  <c:v>0.98590875586155302</c:v>
                </c:pt>
                <c:pt idx="80627">
                  <c:v>0.98604104668229298</c:v>
                </c:pt>
                <c:pt idx="80628">
                  <c:v>0.98594493764423996</c:v>
                </c:pt>
                <c:pt idx="80629">
                  <c:v>0.98599751500351496</c:v>
                </c:pt>
                <c:pt idx="80630">
                  <c:v>0.98589593711262002</c:v>
                </c:pt>
                <c:pt idx="80631">
                  <c:v>0.98604132719502902</c:v>
                </c:pt>
                <c:pt idx="80632">
                  <c:v>0.98595917179199999</c:v>
                </c:pt>
                <c:pt idx="80633">
                  <c:v>0.98600052920214998</c:v>
                </c:pt>
                <c:pt idx="80634">
                  <c:v>0.98582226481532298</c:v>
                </c:pt>
                <c:pt idx="80635">
                  <c:v>0.98602829800368497</c:v>
                </c:pt>
                <c:pt idx="80636">
                  <c:v>0.985956783452965</c:v>
                </c:pt>
                <c:pt idx="80637">
                  <c:v>0.98604273572825296</c:v>
                </c:pt>
                <c:pt idx="80638">
                  <c:v>0.98601759817341805</c:v>
                </c:pt>
                <c:pt idx="80639">
                  <c:v>0.98587498934625795</c:v>
                </c:pt>
                <c:pt idx="80640">
                  <c:v>0.98594755622450803</c:v>
                </c:pt>
                <c:pt idx="80641">
                  <c:v>0.98599219208942002</c:v>
                </c:pt>
                <c:pt idx="80642">
                  <c:v>0.98596019663866397</c:v>
                </c:pt>
                <c:pt idx="80643">
                  <c:v>0.98592096606143098</c:v>
                </c:pt>
                <c:pt idx="80644">
                  <c:v>0.98594453733241905</c:v>
                </c:pt>
                <c:pt idx="80645">
                  <c:v>0.98597715240923101</c:v>
                </c:pt>
                <c:pt idx="80646">
                  <c:v>0.98598984404331902</c:v>
                </c:pt>
                <c:pt idx="80647">
                  <c:v>0.98596227997897501</c:v>
                </c:pt>
                <c:pt idx="80648">
                  <c:v>0.98602122075653298</c:v>
                </c:pt>
                <c:pt idx="80649">
                  <c:v>0.98592510892587404</c:v>
                </c:pt>
                <c:pt idx="80650">
                  <c:v>0.98582663737115195</c:v>
                </c:pt>
                <c:pt idx="80651">
                  <c:v>0.98606757815641799</c:v>
                </c:pt>
                <c:pt idx="80652">
                  <c:v>0.98600344316247102</c:v>
                </c:pt>
                <c:pt idx="80653">
                  <c:v>0.98607074799579597</c:v>
                </c:pt>
                <c:pt idx="80654">
                  <c:v>0.98599603412009595</c:v>
                </c:pt>
                <c:pt idx="80655">
                  <c:v>0.98594374789338002</c:v>
                </c:pt>
                <c:pt idx="80656">
                  <c:v>0.98606392693148004</c:v>
                </c:pt>
                <c:pt idx="80657">
                  <c:v>0.98594621299621799</c:v>
                </c:pt>
                <c:pt idx="80658">
                  <c:v>0.98586117571590004</c:v>
                </c:pt>
                <c:pt idx="80659">
                  <c:v>0.98596481116805901</c:v>
                </c:pt>
                <c:pt idx="80660">
                  <c:v>0.98603403321532601</c:v>
                </c:pt>
                <c:pt idx="80661">
                  <c:v>0.98600406660339501</c:v>
                </c:pt>
                <c:pt idx="80662">
                  <c:v>0.98591667949525696</c:v>
                </c:pt>
                <c:pt idx="80663">
                  <c:v>0.98588821916810498</c:v>
                </c:pt>
                <c:pt idx="80664">
                  <c:v>0.98598652114780405</c:v>
                </c:pt>
                <c:pt idx="80665">
                  <c:v>0.98597553974625796</c:v>
                </c:pt>
                <c:pt idx="80666">
                  <c:v>0.98601114020851499</c:v>
                </c:pt>
                <c:pt idx="80667">
                  <c:v>0.98598067321955896</c:v>
                </c:pt>
                <c:pt idx="80668">
                  <c:v>0.98578042105305497</c:v>
                </c:pt>
                <c:pt idx="80669">
                  <c:v>0.98603107130294898</c:v>
                </c:pt>
                <c:pt idx="80670">
                  <c:v>0.98605709705718503</c:v>
                </c:pt>
                <c:pt idx="80671">
                  <c:v>0.98603788469906795</c:v>
                </c:pt>
                <c:pt idx="80672">
                  <c:v>0.98601326983992899</c:v>
                </c:pt>
                <c:pt idx="80673">
                  <c:v>0.98593305793077501</c:v>
                </c:pt>
                <c:pt idx="80674">
                  <c:v>0.98603338071654101</c:v>
                </c:pt>
                <c:pt idx="80675">
                  <c:v>0.98589930925373304</c:v>
                </c:pt>
                <c:pt idx="80676">
                  <c:v>0.986025288803135</c:v>
                </c:pt>
                <c:pt idx="80677">
                  <c:v>0.98594468856624695</c:v>
                </c:pt>
                <c:pt idx="80678">
                  <c:v>0.98607203429427503</c:v>
                </c:pt>
                <c:pt idx="80679">
                  <c:v>0.98589102914633897</c:v>
                </c:pt>
                <c:pt idx="80680">
                  <c:v>0.98611093444212705</c:v>
                </c:pt>
                <c:pt idx="80681">
                  <c:v>0.98602064684990998</c:v>
                </c:pt>
                <c:pt idx="80682">
                  <c:v>0.98596192722556697</c:v>
                </c:pt>
                <c:pt idx="80683">
                  <c:v>0.98605018124280697</c:v>
                </c:pt>
                <c:pt idx="80684">
                  <c:v>0.985865850302035</c:v>
                </c:pt>
                <c:pt idx="80685">
                  <c:v>0.98598258866973598</c:v>
                </c:pt>
                <c:pt idx="80686">
                  <c:v>0.98584408133389501</c:v>
                </c:pt>
                <c:pt idx="80687">
                  <c:v>0.98597280183493297</c:v>
                </c:pt>
                <c:pt idx="80688">
                  <c:v>0.98604288306514098</c:v>
                </c:pt>
                <c:pt idx="80689">
                  <c:v>0.98603861024981099</c:v>
                </c:pt>
                <c:pt idx="80690">
                  <c:v>0.985895387728428</c:v>
                </c:pt>
                <c:pt idx="80691">
                  <c:v>0.98605860377461396</c:v>
                </c:pt>
                <c:pt idx="80692">
                  <c:v>0.98588834413781901</c:v>
                </c:pt>
                <c:pt idx="80693">
                  <c:v>0.98606625629197497</c:v>
                </c:pt>
                <c:pt idx="80694">
                  <c:v>0.98599966049097898</c:v>
                </c:pt>
                <c:pt idx="80695">
                  <c:v>0.98597965756185701</c:v>
                </c:pt>
                <c:pt idx="80696">
                  <c:v>0.98591289121966397</c:v>
                </c:pt>
                <c:pt idx="80697">
                  <c:v>0.985916115990774</c:v>
                </c:pt>
                <c:pt idx="80698">
                  <c:v>0.985978332035223</c:v>
                </c:pt>
                <c:pt idx="80699">
                  <c:v>0.98596309918444003</c:v>
                </c:pt>
                <c:pt idx="80700">
                  <c:v>0.98609809903161205</c:v>
                </c:pt>
                <c:pt idx="80701">
                  <c:v>0.98599737948355304</c:v>
                </c:pt>
                <c:pt idx="80702">
                  <c:v>0.98588880816743796</c:v>
                </c:pt>
                <c:pt idx="80703">
                  <c:v>0.98591486477343104</c:v>
                </c:pt>
                <c:pt idx="80704">
                  <c:v>0.98590384081789795</c:v>
                </c:pt>
                <c:pt idx="80705">
                  <c:v>0.98592061343931203</c:v>
                </c:pt>
                <c:pt idx="80706">
                  <c:v>0.98587995573020204</c:v>
                </c:pt>
                <c:pt idx="80707">
                  <c:v>0.98596804226642398</c:v>
                </c:pt>
                <c:pt idx="80708">
                  <c:v>0.98586882341967697</c:v>
                </c:pt>
                <c:pt idx="80709">
                  <c:v>0.98602572020097501</c:v>
                </c:pt>
                <c:pt idx="80710">
                  <c:v>0.98596094702267401</c:v>
                </c:pt>
                <c:pt idx="80711">
                  <c:v>0.98605449181402105</c:v>
                </c:pt>
                <c:pt idx="80712">
                  <c:v>0.98583974744153302</c:v>
                </c:pt>
                <c:pt idx="80713">
                  <c:v>0.98608468454456499</c:v>
                </c:pt>
                <c:pt idx="80714">
                  <c:v>0.98588187756544099</c:v>
                </c:pt>
                <c:pt idx="80715">
                  <c:v>0.98604214776805899</c:v>
                </c:pt>
                <c:pt idx="80716">
                  <c:v>0.98582511031004105</c:v>
                </c:pt>
                <c:pt idx="80717">
                  <c:v>0.98609127381676798</c:v>
                </c:pt>
                <c:pt idx="80718">
                  <c:v>0.98591894424687798</c:v>
                </c:pt>
                <c:pt idx="80719">
                  <c:v>0.98592441108205597</c:v>
                </c:pt>
                <c:pt idx="80720">
                  <c:v>0.98590454984337905</c:v>
                </c:pt>
                <c:pt idx="80721">
                  <c:v>0.98592170625363895</c:v>
                </c:pt>
                <c:pt idx="80722">
                  <c:v>0.98595537598236804</c:v>
                </c:pt>
                <c:pt idx="80723">
                  <c:v>0.98601496952573298</c:v>
                </c:pt>
                <c:pt idx="80724">
                  <c:v>0.98598452415386095</c:v>
                </c:pt>
                <c:pt idx="80725">
                  <c:v>0.98592858367335201</c:v>
                </c:pt>
                <c:pt idx="80726">
                  <c:v>0.98604748643566598</c:v>
                </c:pt>
                <c:pt idx="80727">
                  <c:v>0.98606073582731502</c:v>
                </c:pt>
                <c:pt idx="80728">
                  <c:v>0.98598510383716897</c:v>
                </c:pt>
                <c:pt idx="80729">
                  <c:v>0.98590407785030398</c:v>
                </c:pt>
                <c:pt idx="80730">
                  <c:v>0.98591850292851801</c:v>
                </c:pt>
                <c:pt idx="80731">
                  <c:v>0.98604452965755096</c:v>
                </c:pt>
                <c:pt idx="80732">
                  <c:v>0.98601511620945403</c:v>
                </c:pt>
                <c:pt idx="80733">
                  <c:v>0.98603273801521396</c:v>
                </c:pt>
                <c:pt idx="80734">
                  <c:v>0.98598818018730805</c:v>
                </c:pt>
                <c:pt idx="80735">
                  <c:v>0.98603860164844603</c:v>
                </c:pt>
                <c:pt idx="80736">
                  <c:v>0.98600200365860002</c:v>
                </c:pt>
                <c:pt idx="80737">
                  <c:v>0.98596646437463797</c:v>
                </c:pt>
                <c:pt idx="80738">
                  <c:v>0.98601892956786796</c:v>
                </c:pt>
                <c:pt idx="80739">
                  <c:v>0.986060103774968</c:v>
                </c:pt>
                <c:pt idx="80740">
                  <c:v>0.985901987466</c:v>
                </c:pt>
                <c:pt idx="80741">
                  <c:v>0.98602729075577999</c:v>
                </c:pt>
                <c:pt idx="80742">
                  <c:v>0.985896373879114</c:v>
                </c:pt>
                <c:pt idx="80743">
                  <c:v>0.98595080064306995</c:v>
                </c:pt>
                <c:pt idx="80744">
                  <c:v>0.98601092608504803</c:v>
                </c:pt>
                <c:pt idx="80745">
                  <c:v>0.98591538458469496</c:v>
                </c:pt>
                <c:pt idx="80746">
                  <c:v>0.98599632127117998</c:v>
                </c:pt>
                <c:pt idx="80747">
                  <c:v>0.98601728697511204</c:v>
                </c:pt>
                <c:pt idx="80748">
                  <c:v>0.98585058355294397</c:v>
                </c:pt>
                <c:pt idx="80749">
                  <c:v>0.986100094838261</c:v>
                </c:pt>
                <c:pt idx="80750">
                  <c:v>0.986029154796771</c:v>
                </c:pt>
                <c:pt idx="80751">
                  <c:v>0.985984986971574</c:v>
                </c:pt>
                <c:pt idx="80752">
                  <c:v>0.98601492932771095</c:v>
                </c:pt>
                <c:pt idx="80753">
                  <c:v>0.98599861908712305</c:v>
                </c:pt>
                <c:pt idx="80754">
                  <c:v>0.98597083803269403</c:v>
                </c:pt>
                <c:pt idx="80755">
                  <c:v>0.98595780909069097</c:v>
                </c:pt>
                <c:pt idx="80756">
                  <c:v>0.98594472302773495</c:v>
                </c:pt>
                <c:pt idx="80757">
                  <c:v>0.98597877195151296</c:v>
                </c:pt>
                <c:pt idx="80758">
                  <c:v>0.98591360802433703</c:v>
                </c:pt>
                <c:pt idx="80759">
                  <c:v>0.98591417095509204</c:v>
                </c:pt>
                <c:pt idx="80760">
                  <c:v>0.98604567186515302</c:v>
                </c:pt>
                <c:pt idx="80761">
                  <c:v>0.98583530246471096</c:v>
                </c:pt>
                <c:pt idx="80762">
                  <c:v>0.98598465306565897</c:v>
                </c:pt>
                <c:pt idx="80763">
                  <c:v>0.98595997815849001</c:v>
                </c:pt>
                <c:pt idx="80764">
                  <c:v>0.98602167316615297</c:v>
                </c:pt>
                <c:pt idx="80765">
                  <c:v>0.98600829174730797</c:v>
                </c:pt>
                <c:pt idx="80766">
                  <c:v>0.98588529816166703</c:v>
                </c:pt>
                <c:pt idx="80767">
                  <c:v>0.98600182955502103</c:v>
                </c:pt>
                <c:pt idx="80768">
                  <c:v>0.98590388943172402</c:v>
                </c:pt>
                <c:pt idx="80769">
                  <c:v>0.98601909719098702</c:v>
                </c:pt>
                <c:pt idx="80770">
                  <c:v>0.985959202209851</c:v>
                </c:pt>
                <c:pt idx="80771">
                  <c:v>0.98609670320867304</c:v>
                </c:pt>
                <c:pt idx="80772">
                  <c:v>0.98600783177997897</c:v>
                </c:pt>
                <c:pt idx="80773">
                  <c:v>0.98587762848402205</c:v>
                </c:pt>
                <c:pt idx="80774">
                  <c:v>0.98604866427359295</c:v>
                </c:pt>
                <c:pt idx="80775">
                  <c:v>0.98590875656552601</c:v>
                </c:pt>
                <c:pt idx="80776">
                  <c:v>0.98594723177669896</c:v>
                </c:pt>
                <c:pt idx="80777">
                  <c:v>0.98610091669433497</c:v>
                </c:pt>
                <c:pt idx="80778">
                  <c:v>0.98597771609860196</c:v>
                </c:pt>
                <c:pt idx="80779">
                  <c:v>0.98590753312555901</c:v>
                </c:pt>
                <c:pt idx="80780">
                  <c:v>0.98585989784133998</c:v>
                </c:pt>
                <c:pt idx="80781">
                  <c:v>0.98595590983257198</c:v>
                </c:pt>
                <c:pt idx="80782">
                  <c:v>0.98592542746135303</c:v>
                </c:pt>
                <c:pt idx="80783">
                  <c:v>0.98600014103905298</c:v>
                </c:pt>
                <c:pt idx="80784">
                  <c:v>0.98589532003064795</c:v>
                </c:pt>
                <c:pt idx="80785">
                  <c:v>0.98610669941093099</c:v>
                </c:pt>
                <c:pt idx="80786">
                  <c:v>0.98588521272798302</c:v>
                </c:pt>
                <c:pt idx="80787">
                  <c:v>0.98599493336798705</c:v>
                </c:pt>
                <c:pt idx="80788">
                  <c:v>0.98596511602336401</c:v>
                </c:pt>
                <c:pt idx="80789">
                  <c:v>0.98587743337426403</c:v>
                </c:pt>
                <c:pt idx="80790">
                  <c:v>0.98592481475572702</c:v>
                </c:pt>
                <c:pt idx="80791">
                  <c:v>0.986038133423489</c:v>
                </c:pt>
                <c:pt idx="80792">
                  <c:v>0.98596376943350095</c:v>
                </c:pt>
                <c:pt idx="80793">
                  <c:v>0.98612707863356397</c:v>
                </c:pt>
                <c:pt idx="80794">
                  <c:v>0.98594234342487397</c:v>
                </c:pt>
                <c:pt idx="80795">
                  <c:v>0.98598944428365898</c:v>
                </c:pt>
                <c:pt idx="80796">
                  <c:v>0.98592161722217497</c:v>
                </c:pt>
                <c:pt idx="80797">
                  <c:v>0.98597257073776801</c:v>
                </c:pt>
                <c:pt idx="80798">
                  <c:v>0.98592707401802104</c:v>
                </c:pt>
                <c:pt idx="80799">
                  <c:v>0.98590752993699604</c:v>
                </c:pt>
                <c:pt idx="80800">
                  <c:v>0.98598204943637302</c:v>
                </c:pt>
                <c:pt idx="80801">
                  <c:v>0.98600738521420195</c:v>
                </c:pt>
                <c:pt idx="80802">
                  <c:v>0.98606601883711498</c:v>
                </c:pt>
                <c:pt idx="80803">
                  <c:v>0.98597345602880604</c:v>
                </c:pt>
                <c:pt idx="80804">
                  <c:v>0.98607684832033204</c:v>
                </c:pt>
                <c:pt idx="80805">
                  <c:v>0.98605231231407398</c:v>
                </c:pt>
                <c:pt idx="80806">
                  <c:v>0.98598518411592295</c:v>
                </c:pt>
                <c:pt idx="80807">
                  <c:v>0.98594244634268402</c:v>
                </c:pt>
                <c:pt idx="80808">
                  <c:v>0.98599148751896504</c:v>
                </c:pt>
                <c:pt idx="80809">
                  <c:v>0.98591111559765499</c:v>
                </c:pt>
                <c:pt idx="80810">
                  <c:v>0.98602915354848997</c:v>
                </c:pt>
                <c:pt idx="80811">
                  <c:v>0.98587263082016596</c:v>
                </c:pt>
                <c:pt idx="80812">
                  <c:v>0.98608321813719702</c:v>
                </c:pt>
                <c:pt idx="80813">
                  <c:v>0.985959851635137</c:v>
                </c:pt>
                <c:pt idx="80814">
                  <c:v>0.98593744253758697</c:v>
                </c:pt>
                <c:pt idx="80815">
                  <c:v>0.98600124579517701</c:v>
                </c:pt>
                <c:pt idx="80816">
                  <c:v>0.98602431570590099</c:v>
                </c:pt>
                <c:pt idx="80817">
                  <c:v>0.98603206279018496</c:v>
                </c:pt>
                <c:pt idx="80818">
                  <c:v>0.98595740660520204</c:v>
                </c:pt>
                <c:pt idx="80819">
                  <c:v>0.98605776706950399</c:v>
                </c:pt>
                <c:pt idx="80820">
                  <c:v>0.98602143524557695</c:v>
                </c:pt>
                <c:pt idx="80821">
                  <c:v>0.98582273698447298</c:v>
                </c:pt>
                <c:pt idx="80822">
                  <c:v>0.98601451547097296</c:v>
                </c:pt>
                <c:pt idx="80823">
                  <c:v>0.98596964461432701</c:v>
                </c:pt>
                <c:pt idx="80824">
                  <c:v>0.98606103965173797</c:v>
                </c:pt>
                <c:pt idx="80825">
                  <c:v>0.98595052248228598</c:v>
                </c:pt>
                <c:pt idx="80826">
                  <c:v>0.98588877155054999</c:v>
                </c:pt>
                <c:pt idx="80827">
                  <c:v>0.98597307921020205</c:v>
                </c:pt>
                <c:pt idx="80828">
                  <c:v>0.98603539238968896</c:v>
                </c:pt>
                <c:pt idx="80829">
                  <c:v>0.98585225091474205</c:v>
                </c:pt>
                <c:pt idx="80830">
                  <c:v>0.98593309941782303</c:v>
                </c:pt>
                <c:pt idx="80831">
                  <c:v>0.98602894391600104</c:v>
                </c:pt>
                <c:pt idx="80832">
                  <c:v>0.98598469093857399</c:v>
                </c:pt>
                <c:pt idx="80833">
                  <c:v>0.98605857870693403</c:v>
                </c:pt>
                <c:pt idx="80834">
                  <c:v>0.98600717374084201</c:v>
                </c:pt>
                <c:pt idx="80835">
                  <c:v>0.98611299622687498</c:v>
                </c:pt>
                <c:pt idx="80836">
                  <c:v>0.98595785077690001</c:v>
                </c:pt>
                <c:pt idx="80837">
                  <c:v>0.98599906203919396</c:v>
                </c:pt>
                <c:pt idx="80838">
                  <c:v>0.98590434198884003</c:v>
                </c:pt>
                <c:pt idx="80839">
                  <c:v>0.98602612049737604</c:v>
                </c:pt>
                <c:pt idx="80840">
                  <c:v>0.98584055040790597</c:v>
                </c:pt>
                <c:pt idx="80841">
                  <c:v>0.98601616839712802</c:v>
                </c:pt>
                <c:pt idx="80842">
                  <c:v>0.98599361993356505</c:v>
                </c:pt>
                <c:pt idx="80843">
                  <c:v>0.98605876133080195</c:v>
                </c:pt>
                <c:pt idx="80844">
                  <c:v>0.98589972523476399</c:v>
                </c:pt>
                <c:pt idx="80845">
                  <c:v>0.98586982664301104</c:v>
                </c:pt>
                <c:pt idx="80846">
                  <c:v>0.98596735335227703</c:v>
                </c:pt>
                <c:pt idx="80847">
                  <c:v>0.98597177017619897</c:v>
                </c:pt>
                <c:pt idx="80848">
                  <c:v>0.98600534757093905</c:v>
                </c:pt>
                <c:pt idx="80849">
                  <c:v>0.98594322275594204</c:v>
                </c:pt>
                <c:pt idx="80850">
                  <c:v>0.98592123880256599</c:v>
                </c:pt>
                <c:pt idx="80851">
                  <c:v>0.98588610760466699</c:v>
                </c:pt>
                <c:pt idx="80852">
                  <c:v>0.98605163209056801</c:v>
                </c:pt>
                <c:pt idx="80853">
                  <c:v>0.98595060937392098</c:v>
                </c:pt>
                <c:pt idx="80854">
                  <c:v>0.985911299151633</c:v>
                </c:pt>
                <c:pt idx="80855">
                  <c:v>0.98599550944036496</c:v>
                </c:pt>
                <c:pt idx="80856">
                  <c:v>0.98595379972613995</c:v>
                </c:pt>
                <c:pt idx="80857">
                  <c:v>0.98605881668853501</c:v>
                </c:pt>
                <c:pt idx="80858">
                  <c:v>0.98595567933082395</c:v>
                </c:pt>
                <c:pt idx="80859">
                  <c:v>0.98595131237276001</c:v>
                </c:pt>
                <c:pt idx="80860">
                  <c:v>0.98588596373858295</c:v>
                </c:pt>
                <c:pt idx="80861">
                  <c:v>0.98596441852938199</c:v>
                </c:pt>
                <c:pt idx="80862">
                  <c:v>0.98605435573952904</c:v>
                </c:pt>
                <c:pt idx="80863">
                  <c:v>0.98595473117766197</c:v>
                </c:pt>
                <c:pt idx="80864">
                  <c:v>0.98604112993262905</c:v>
                </c:pt>
                <c:pt idx="80865">
                  <c:v>0.98598676292023602</c:v>
                </c:pt>
                <c:pt idx="80866">
                  <c:v>0.98593031489984295</c:v>
                </c:pt>
                <c:pt idx="80867">
                  <c:v>0.98610180640317102</c:v>
                </c:pt>
                <c:pt idx="80868">
                  <c:v>0.98582777384245601</c:v>
                </c:pt>
                <c:pt idx="80869">
                  <c:v>0.986004791057009</c:v>
                </c:pt>
                <c:pt idx="80870">
                  <c:v>0.98587296636455501</c:v>
                </c:pt>
                <c:pt idx="80871">
                  <c:v>0.98607127548527895</c:v>
                </c:pt>
                <c:pt idx="80872">
                  <c:v>0.98599694035060104</c:v>
                </c:pt>
                <c:pt idx="80873">
                  <c:v>0.98602776440151896</c:v>
                </c:pt>
                <c:pt idx="80874">
                  <c:v>0.98591116416245195</c:v>
                </c:pt>
                <c:pt idx="80875">
                  <c:v>0.98586507127982403</c:v>
                </c:pt>
                <c:pt idx="80876">
                  <c:v>0.98604394625106795</c:v>
                </c:pt>
                <c:pt idx="80877">
                  <c:v>0.98598765416326195</c:v>
                </c:pt>
                <c:pt idx="80878">
                  <c:v>0.98601274898086</c:v>
                </c:pt>
                <c:pt idx="80879">
                  <c:v>0.985922281469227</c:v>
                </c:pt>
                <c:pt idx="80880">
                  <c:v>0.98597611021847897</c:v>
                </c:pt>
                <c:pt idx="80881">
                  <c:v>0.98587549924088003</c:v>
                </c:pt>
                <c:pt idx="80882">
                  <c:v>0.98596012909315101</c:v>
                </c:pt>
                <c:pt idx="80883">
                  <c:v>0.98608515656170803</c:v>
                </c:pt>
                <c:pt idx="80884">
                  <c:v>0.98594434654081398</c:v>
                </c:pt>
                <c:pt idx="80885">
                  <c:v>0.98605853929924503</c:v>
                </c:pt>
                <c:pt idx="80886">
                  <c:v>0.985996570505696</c:v>
                </c:pt>
                <c:pt idx="80887">
                  <c:v>0.98600502103716203</c:v>
                </c:pt>
                <c:pt idx="80888">
                  <c:v>0.98600919672753895</c:v>
                </c:pt>
                <c:pt idx="80889">
                  <c:v>0.98603659021836298</c:v>
                </c:pt>
                <c:pt idx="80890">
                  <c:v>0.98596817519774405</c:v>
                </c:pt>
                <c:pt idx="80891">
                  <c:v>0.98590552253088903</c:v>
                </c:pt>
                <c:pt idx="80892">
                  <c:v>0.98596471703588195</c:v>
                </c:pt>
                <c:pt idx="80893">
                  <c:v>0.98586843552394798</c:v>
                </c:pt>
                <c:pt idx="80894">
                  <c:v>0.985964231116081</c:v>
                </c:pt>
                <c:pt idx="80895">
                  <c:v>0.98601804806850102</c:v>
                </c:pt>
                <c:pt idx="80896">
                  <c:v>0.98599522274736595</c:v>
                </c:pt>
                <c:pt idx="80897">
                  <c:v>0.98593951397780599</c:v>
                </c:pt>
                <c:pt idx="80898">
                  <c:v>0.98593363110899401</c:v>
                </c:pt>
                <c:pt idx="80899">
                  <c:v>0.98608021252909495</c:v>
                </c:pt>
                <c:pt idx="80900">
                  <c:v>0.98583387512243903</c:v>
                </c:pt>
                <c:pt idx="80901">
                  <c:v>0.98605079991397604</c:v>
                </c:pt>
                <c:pt idx="80902">
                  <c:v>0.98588786557715502</c:v>
                </c:pt>
                <c:pt idx="80903">
                  <c:v>0.98603614584973198</c:v>
                </c:pt>
                <c:pt idx="80904">
                  <c:v>0.98583481939145801</c:v>
                </c:pt>
                <c:pt idx="80905">
                  <c:v>0.98593798256046095</c:v>
                </c:pt>
                <c:pt idx="80906">
                  <c:v>0.98599064069009801</c:v>
                </c:pt>
                <c:pt idx="80907">
                  <c:v>0.98604360035544403</c:v>
                </c:pt>
                <c:pt idx="80908">
                  <c:v>0.98598648315526305</c:v>
                </c:pt>
                <c:pt idx="80909">
                  <c:v>0.98589566105683402</c:v>
                </c:pt>
                <c:pt idx="80910">
                  <c:v>0.98596844013595997</c:v>
                </c:pt>
                <c:pt idx="80911">
                  <c:v>0.98595040651113397</c:v>
                </c:pt>
                <c:pt idx="80912">
                  <c:v>0.98599997673621598</c:v>
                </c:pt>
                <c:pt idx="80913">
                  <c:v>0.98612689280495902</c:v>
                </c:pt>
                <c:pt idx="80914">
                  <c:v>0.98592712600250998</c:v>
                </c:pt>
                <c:pt idx="80915">
                  <c:v>0.98596872232124599</c:v>
                </c:pt>
                <c:pt idx="80916">
                  <c:v>0.98589529484969196</c:v>
                </c:pt>
                <c:pt idx="80917">
                  <c:v>0.98592699868591804</c:v>
                </c:pt>
                <c:pt idx="80918">
                  <c:v>0.98598664890716303</c:v>
                </c:pt>
                <c:pt idx="80919">
                  <c:v>0.98610025186839501</c:v>
                </c:pt>
                <c:pt idx="80920">
                  <c:v>0.98591700927554704</c:v>
                </c:pt>
                <c:pt idx="80921">
                  <c:v>0.98606516780358899</c:v>
                </c:pt>
                <c:pt idx="80922">
                  <c:v>0.98594070734944605</c:v>
                </c:pt>
                <c:pt idx="80923">
                  <c:v>0.98599618554947199</c:v>
                </c:pt>
                <c:pt idx="80924">
                  <c:v>0.98597825042494303</c:v>
                </c:pt>
                <c:pt idx="80925">
                  <c:v>0.98582558081984295</c:v>
                </c:pt>
                <c:pt idx="80926">
                  <c:v>0.98595879822785004</c:v>
                </c:pt>
                <c:pt idx="80927">
                  <c:v>0.98607623907469599</c:v>
                </c:pt>
                <c:pt idx="80928">
                  <c:v>0.98596853486811298</c:v>
                </c:pt>
                <c:pt idx="80929">
                  <c:v>0.98596647294899598</c:v>
                </c:pt>
                <c:pt idx="80930">
                  <c:v>0.98601091403792795</c:v>
                </c:pt>
                <c:pt idx="80931">
                  <c:v>0.98599545249410703</c:v>
                </c:pt>
                <c:pt idx="80932">
                  <c:v>0.98607985668812503</c:v>
                </c:pt>
                <c:pt idx="80933">
                  <c:v>0.98603011099323601</c:v>
                </c:pt>
                <c:pt idx="80934">
                  <c:v>0.98598161304433196</c:v>
                </c:pt>
                <c:pt idx="80935">
                  <c:v>0.98598981233471905</c:v>
                </c:pt>
                <c:pt idx="80936">
                  <c:v>0.98594627684135505</c:v>
                </c:pt>
                <c:pt idx="80937">
                  <c:v>0.98588451636202901</c:v>
                </c:pt>
                <c:pt idx="80938">
                  <c:v>0.98597548128550205</c:v>
                </c:pt>
                <c:pt idx="80939">
                  <c:v>0.98608554739215004</c:v>
                </c:pt>
                <c:pt idx="80940">
                  <c:v>0.98588662317844</c:v>
                </c:pt>
                <c:pt idx="80941">
                  <c:v>0.986033681195982</c:v>
                </c:pt>
                <c:pt idx="80942">
                  <c:v>0.98590728278394102</c:v>
                </c:pt>
                <c:pt idx="80943">
                  <c:v>0.98599320189045303</c:v>
                </c:pt>
                <c:pt idx="80944">
                  <c:v>0.98591996956183703</c:v>
                </c:pt>
                <c:pt idx="80945">
                  <c:v>0.985838693763883</c:v>
                </c:pt>
                <c:pt idx="80946">
                  <c:v>0.986015490846603</c:v>
                </c:pt>
                <c:pt idx="80947">
                  <c:v>0.98593230785883701</c:v>
                </c:pt>
                <c:pt idx="80948">
                  <c:v>0.98596768183122196</c:v>
                </c:pt>
                <c:pt idx="80949">
                  <c:v>0.98596288518685904</c:v>
                </c:pt>
                <c:pt idx="80950">
                  <c:v>0.98601238937647495</c:v>
                </c:pt>
                <c:pt idx="80951">
                  <c:v>0.98598148122025298</c:v>
                </c:pt>
                <c:pt idx="80952">
                  <c:v>0.98602777304655198</c:v>
                </c:pt>
                <c:pt idx="80953">
                  <c:v>0.98578074248532399</c:v>
                </c:pt>
                <c:pt idx="80954">
                  <c:v>0.98601235706312496</c:v>
                </c:pt>
                <c:pt idx="80955">
                  <c:v>0.98587297056573797</c:v>
                </c:pt>
                <c:pt idx="80956">
                  <c:v>0.98589044799464398</c:v>
                </c:pt>
                <c:pt idx="80957">
                  <c:v>0.98597324342502202</c:v>
                </c:pt>
                <c:pt idx="80958">
                  <c:v>0.98589648674072194</c:v>
                </c:pt>
                <c:pt idx="80959">
                  <c:v>0.98604015317915295</c:v>
                </c:pt>
                <c:pt idx="80960">
                  <c:v>0.98595358877399297</c:v>
                </c:pt>
                <c:pt idx="80961">
                  <c:v>0.98610396490152796</c:v>
                </c:pt>
                <c:pt idx="80962">
                  <c:v>0.98599713679400303</c:v>
                </c:pt>
                <c:pt idx="80963">
                  <c:v>0.98595540753833499</c:v>
                </c:pt>
                <c:pt idx="80964">
                  <c:v>0.98597455401251399</c:v>
                </c:pt>
                <c:pt idx="80965">
                  <c:v>0.98597101980161905</c:v>
                </c:pt>
                <c:pt idx="80966">
                  <c:v>0.98592730008880702</c:v>
                </c:pt>
                <c:pt idx="80967">
                  <c:v>0.98588676054033697</c:v>
                </c:pt>
                <c:pt idx="80968">
                  <c:v>0.98588772628915</c:v>
                </c:pt>
                <c:pt idx="80969">
                  <c:v>0.98603201755495895</c:v>
                </c:pt>
                <c:pt idx="80970">
                  <c:v>0.98605522631837295</c:v>
                </c:pt>
                <c:pt idx="80971">
                  <c:v>0.98596959898997205</c:v>
                </c:pt>
                <c:pt idx="80972">
                  <c:v>0.98597958617160297</c:v>
                </c:pt>
                <c:pt idx="80973">
                  <c:v>0.98604619687371997</c:v>
                </c:pt>
                <c:pt idx="80974">
                  <c:v>0.98596717452721705</c:v>
                </c:pt>
                <c:pt idx="80975">
                  <c:v>0.98586929203720297</c:v>
                </c:pt>
                <c:pt idx="80976">
                  <c:v>0.98586185652738401</c:v>
                </c:pt>
                <c:pt idx="80977">
                  <c:v>0.98601215364383099</c:v>
                </c:pt>
                <c:pt idx="80978">
                  <c:v>0.98600099274862396</c:v>
                </c:pt>
                <c:pt idx="80979">
                  <c:v>0.98600119179067203</c:v>
                </c:pt>
                <c:pt idx="80980">
                  <c:v>0.98596989299651705</c:v>
                </c:pt>
                <c:pt idx="80981">
                  <c:v>0.98599955588779697</c:v>
                </c:pt>
                <c:pt idx="80982">
                  <c:v>0.98594559301965501</c:v>
                </c:pt>
                <c:pt idx="80983">
                  <c:v>0.98596394490033301</c:v>
                </c:pt>
                <c:pt idx="80984">
                  <c:v>0.986024678976265</c:v>
                </c:pt>
                <c:pt idx="80985">
                  <c:v>0.98607218239587402</c:v>
                </c:pt>
                <c:pt idx="80986">
                  <c:v>0.98599871292480401</c:v>
                </c:pt>
                <c:pt idx="80987">
                  <c:v>0.98602926267611302</c:v>
                </c:pt>
                <c:pt idx="80988">
                  <c:v>0.98593175517652698</c:v>
                </c:pt>
                <c:pt idx="80989">
                  <c:v>0.98609653259005503</c:v>
                </c:pt>
                <c:pt idx="80990">
                  <c:v>0.98604965167230296</c:v>
                </c:pt>
                <c:pt idx="80991">
                  <c:v>0.98603838476164196</c:v>
                </c:pt>
                <c:pt idx="80992">
                  <c:v>0.98600220681615003</c:v>
                </c:pt>
                <c:pt idx="80993">
                  <c:v>0.98597549435783705</c:v>
                </c:pt>
                <c:pt idx="80994">
                  <c:v>0.98599855715916696</c:v>
                </c:pt>
                <c:pt idx="80995">
                  <c:v>0.985827287309612</c:v>
                </c:pt>
                <c:pt idx="80996">
                  <c:v>0.98603373458370103</c:v>
                </c:pt>
                <c:pt idx="80997">
                  <c:v>0.98593589766323397</c:v>
                </c:pt>
                <c:pt idx="80998">
                  <c:v>0.98604601009404003</c:v>
                </c:pt>
                <c:pt idx="80999">
                  <c:v>0.98587784949144996</c:v>
                </c:pt>
                <c:pt idx="81000">
                  <c:v>0.986061596120687</c:v>
                </c:pt>
                <c:pt idx="81001">
                  <c:v>0.985856769143022</c:v>
                </c:pt>
                <c:pt idx="81002">
                  <c:v>0.98605989589451104</c:v>
                </c:pt>
                <c:pt idx="81003">
                  <c:v>0.98595517222482498</c:v>
                </c:pt>
                <c:pt idx="81004">
                  <c:v>0.98595338930305798</c:v>
                </c:pt>
                <c:pt idx="81005">
                  <c:v>0.98584206471987501</c:v>
                </c:pt>
                <c:pt idx="81006">
                  <c:v>0.98594149946419096</c:v>
                </c:pt>
                <c:pt idx="81007">
                  <c:v>0.98584047266385499</c:v>
                </c:pt>
                <c:pt idx="81008">
                  <c:v>0.98597857285928903</c:v>
                </c:pt>
                <c:pt idx="81009">
                  <c:v>0.98586218895836097</c:v>
                </c:pt>
                <c:pt idx="81010">
                  <c:v>0.985960733542812</c:v>
                </c:pt>
                <c:pt idx="81011">
                  <c:v>0.98592027454185605</c:v>
                </c:pt>
                <c:pt idx="81012">
                  <c:v>0.98597099791292298</c:v>
                </c:pt>
                <c:pt idx="81013">
                  <c:v>0.98598921487494795</c:v>
                </c:pt>
                <c:pt idx="81014">
                  <c:v>0.98596220807804902</c:v>
                </c:pt>
                <c:pt idx="81015">
                  <c:v>0.98605139060770597</c:v>
                </c:pt>
                <c:pt idx="81016">
                  <c:v>0.98590863648045401</c:v>
                </c:pt>
                <c:pt idx="81017">
                  <c:v>0.98590225923824404</c:v>
                </c:pt>
                <c:pt idx="81018">
                  <c:v>0.98604830985771996</c:v>
                </c:pt>
                <c:pt idx="81019">
                  <c:v>0.98583457796918395</c:v>
                </c:pt>
                <c:pt idx="81020">
                  <c:v>0.98601192327704301</c:v>
                </c:pt>
                <c:pt idx="81021">
                  <c:v>0.98587165460973603</c:v>
                </c:pt>
                <c:pt idx="81022">
                  <c:v>0.98605021993612796</c:v>
                </c:pt>
                <c:pt idx="81023">
                  <c:v>0.98594726163137802</c:v>
                </c:pt>
                <c:pt idx="81024">
                  <c:v>0.985932149178121</c:v>
                </c:pt>
                <c:pt idx="81025">
                  <c:v>0.98594371347379395</c:v>
                </c:pt>
                <c:pt idx="81026">
                  <c:v>0.985871371297383</c:v>
                </c:pt>
                <c:pt idx="81027">
                  <c:v>0.98601067530186104</c:v>
                </c:pt>
                <c:pt idx="81028">
                  <c:v>0.98597421217339898</c:v>
                </c:pt>
                <c:pt idx="81029">
                  <c:v>0.98610036707869198</c:v>
                </c:pt>
                <c:pt idx="81030">
                  <c:v>0.98601006802137703</c:v>
                </c:pt>
                <c:pt idx="81031">
                  <c:v>0.98593576148236695</c:v>
                </c:pt>
                <c:pt idx="81032">
                  <c:v>0.98593462529559495</c:v>
                </c:pt>
                <c:pt idx="81033">
                  <c:v>0.98597162259097604</c:v>
                </c:pt>
                <c:pt idx="81034">
                  <c:v>0.98599159872134701</c:v>
                </c:pt>
                <c:pt idx="81035">
                  <c:v>0.98588886412990995</c:v>
                </c:pt>
                <c:pt idx="81036">
                  <c:v>0.98596534525134505</c:v>
                </c:pt>
                <c:pt idx="81037">
                  <c:v>0.98587450124169496</c:v>
                </c:pt>
                <c:pt idx="81038">
                  <c:v>0.98579754315397505</c:v>
                </c:pt>
                <c:pt idx="81039">
                  <c:v>0.98597003495526903</c:v>
                </c:pt>
                <c:pt idx="81040">
                  <c:v>0.985968208867813</c:v>
                </c:pt>
                <c:pt idx="81041">
                  <c:v>0.98608802111143601</c:v>
                </c:pt>
                <c:pt idx="81042">
                  <c:v>0.98593167386963199</c:v>
                </c:pt>
                <c:pt idx="81043">
                  <c:v>0.98596612537626105</c:v>
                </c:pt>
                <c:pt idx="81044">
                  <c:v>0.98586675371743204</c:v>
                </c:pt>
                <c:pt idx="81045">
                  <c:v>0.98591217184443403</c:v>
                </c:pt>
                <c:pt idx="81046">
                  <c:v>0.98601242400686295</c:v>
                </c:pt>
                <c:pt idx="81047">
                  <c:v>0.98597317722781697</c:v>
                </c:pt>
                <c:pt idx="81048">
                  <c:v>0.98606528775253999</c:v>
                </c:pt>
                <c:pt idx="81049">
                  <c:v>0.98595790669566197</c:v>
                </c:pt>
                <c:pt idx="81050">
                  <c:v>0.98600734254938904</c:v>
                </c:pt>
                <c:pt idx="81051">
                  <c:v>0.98583618292019604</c:v>
                </c:pt>
                <c:pt idx="81052">
                  <c:v>0.98604012837441701</c:v>
                </c:pt>
                <c:pt idx="81053">
                  <c:v>0.98590435332505799</c:v>
                </c:pt>
                <c:pt idx="81054">
                  <c:v>0.98598956552171102</c:v>
                </c:pt>
                <c:pt idx="81055">
                  <c:v>0.98589678050257701</c:v>
                </c:pt>
                <c:pt idx="81056">
                  <c:v>0.98593561368713301</c:v>
                </c:pt>
                <c:pt idx="81057">
                  <c:v>0.98603273988168505</c:v>
                </c:pt>
                <c:pt idx="81058">
                  <c:v>0.98600135865239802</c:v>
                </c:pt>
                <c:pt idx="81059">
                  <c:v>0.98597136047271605</c:v>
                </c:pt>
                <c:pt idx="81060">
                  <c:v>0.98598899606992796</c:v>
                </c:pt>
                <c:pt idx="81061">
                  <c:v>0.98601998437466098</c:v>
                </c:pt>
                <c:pt idx="81062">
                  <c:v>0.98603706067785801</c:v>
                </c:pt>
                <c:pt idx="81063">
                  <c:v>0.98601999384819095</c:v>
                </c:pt>
                <c:pt idx="81064">
                  <c:v>0.98597368143770703</c:v>
                </c:pt>
                <c:pt idx="81065">
                  <c:v>0.98608781914552601</c:v>
                </c:pt>
                <c:pt idx="81066">
                  <c:v>0.98597108503475805</c:v>
                </c:pt>
                <c:pt idx="81067">
                  <c:v>0.98600334109739496</c:v>
                </c:pt>
                <c:pt idx="81068">
                  <c:v>0.98592316069367603</c:v>
                </c:pt>
                <c:pt idx="81069">
                  <c:v>0.98599939921371904</c:v>
                </c:pt>
                <c:pt idx="81070">
                  <c:v>0.98588090080201496</c:v>
                </c:pt>
                <c:pt idx="81071">
                  <c:v>0.98603149308149296</c:v>
                </c:pt>
                <c:pt idx="81072">
                  <c:v>0.98601810226599595</c:v>
                </c:pt>
                <c:pt idx="81073">
                  <c:v>0.98601914587947803</c:v>
                </c:pt>
                <c:pt idx="81074">
                  <c:v>0.98601763011820098</c:v>
                </c:pt>
                <c:pt idx="81075">
                  <c:v>0.98588372722886997</c:v>
                </c:pt>
                <c:pt idx="81076">
                  <c:v>0.986030060965152</c:v>
                </c:pt>
                <c:pt idx="81077">
                  <c:v>0.98595863610205503</c:v>
                </c:pt>
                <c:pt idx="81078">
                  <c:v>0.98607128364179997</c:v>
                </c:pt>
                <c:pt idx="81079">
                  <c:v>0.98601288119786101</c:v>
                </c:pt>
                <c:pt idx="81080">
                  <c:v>0.98607731920073904</c:v>
                </c:pt>
                <c:pt idx="81081">
                  <c:v>0.98590578732909095</c:v>
                </c:pt>
                <c:pt idx="81082">
                  <c:v>0.98591281462987201</c:v>
                </c:pt>
                <c:pt idx="81083">
                  <c:v>0.98602316387672995</c:v>
                </c:pt>
                <c:pt idx="81084">
                  <c:v>0.98601430165974202</c:v>
                </c:pt>
                <c:pt idx="81085">
                  <c:v>0.98596091061964097</c:v>
                </c:pt>
                <c:pt idx="81086">
                  <c:v>0.98595604792375302</c:v>
                </c:pt>
                <c:pt idx="81087">
                  <c:v>0.98594854532144605</c:v>
                </c:pt>
                <c:pt idx="81088">
                  <c:v>0.98603462462230296</c:v>
                </c:pt>
                <c:pt idx="81089">
                  <c:v>0.98603325730838798</c:v>
                </c:pt>
                <c:pt idx="81090">
                  <c:v>0.98589113118166605</c:v>
                </c:pt>
                <c:pt idx="81091">
                  <c:v>0.98593467767824805</c:v>
                </c:pt>
                <c:pt idx="81092">
                  <c:v>0.98589269870246399</c:v>
                </c:pt>
                <c:pt idx="81093">
                  <c:v>0.98603335683187499</c:v>
                </c:pt>
                <c:pt idx="81094">
                  <c:v>0.98593769957212396</c:v>
                </c:pt>
                <c:pt idx="81095">
                  <c:v>0.98594558387045195</c:v>
                </c:pt>
                <c:pt idx="81096">
                  <c:v>0.98602464794540701</c:v>
                </c:pt>
                <c:pt idx="81097">
                  <c:v>0.98601005062658298</c:v>
                </c:pt>
                <c:pt idx="81098">
                  <c:v>0.98597627533050902</c:v>
                </c:pt>
                <c:pt idx="81099">
                  <c:v>0.98601456682246602</c:v>
                </c:pt>
                <c:pt idx="81100">
                  <c:v>0.98590852214692803</c:v>
                </c:pt>
                <c:pt idx="81101">
                  <c:v>0.98605125121038995</c:v>
                </c:pt>
                <c:pt idx="81102">
                  <c:v>0.98598423907786703</c:v>
                </c:pt>
                <c:pt idx="81103">
                  <c:v>0.98604588997291598</c:v>
                </c:pt>
                <c:pt idx="81104">
                  <c:v>0.98606402056907005</c:v>
                </c:pt>
                <c:pt idx="81105">
                  <c:v>0.98592610938320002</c:v>
                </c:pt>
                <c:pt idx="81106">
                  <c:v>0.98594029273724304</c:v>
                </c:pt>
                <c:pt idx="81107">
                  <c:v>0.98596495134687001</c:v>
                </c:pt>
                <c:pt idx="81108">
                  <c:v>0.98597290190720199</c:v>
                </c:pt>
                <c:pt idx="81109">
                  <c:v>0.98583147419957995</c:v>
                </c:pt>
                <c:pt idx="81110">
                  <c:v>0.985999621189803</c:v>
                </c:pt>
                <c:pt idx="81111">
                  <c:v>0.98590548726584804</c:v>
                </c:pt>
                <c:pt idx="81112">
                  <c:v>0.98592956107626095</c:v>
                </c:pt>
                <c:pt idx="81113">
                  <c:v>0.98596527570493697</c:v>
                </c:pt>
                <c:pt idx="81114">
                  <c:v>0.98598126575892597</c:v>
                </c:pt>
                <c:pt idx="81115">
                  <c:v>0.98598452149237803</c:v>
                </c:pt>
                <c:pt idx="81116">
                  <c:v>0.98608895344428904</c:v>
                </c:pt>
                <c:pt idx="81117">
                  <c:v>0.98589775429550497</c:v>
                </c:pt>
                <c:pt idx="81118">
                  <c:v>0.98587892273683098</c:v>
                </c:pt>
                <c:pt idx="81119">
                  <c:v>0.98590448220347005</c:v>
                </c:pt>
                <c:pt idx="81120">
                  <c:v>0.98591992036631004</c:v>
                </c:pt>
                <c:pt idx="81121">
                  <c:v>0.985969696953094</c:v>
                </c:pt>
                <c:pt idx="81122">
                  <c:v>0.98596479724611397</c:v>
                </c:pt>
                <c:pt idx="81123">
                  <c:v>0.98577630423500096</c:v>
                </c:pt>
                <c:pt idx="81124">
                  <c:v>0.985935960738892</c:v>
                </c:pt>
                <c:pt idx="81125">
                  <c:v>0.98600395295642396</c:v>
                </c:pt>
                <c:pt idx="81126">
                  <c:v>0.98597618968611001</c:v>
                </c:pt>
                <c:pt idx="81127">
                  <c:v>0.98604078068505296</c:v>
                </c:pt>
                <c:pt idx="81128">
                  <c:v>0.98605088451280598</c:v>
                </c:pt>
                <c:pt idx="81129">
                  <c:v>0.98590562412602001</c:v>
                </c:pt>
                <c:pt idx="81130">
                  <c:v>0.98604858088201097</c:v>
                </c:pt>
                <c:pt idx="81131">
                  <c:v>0.98587264941326802</c:v>
                </c:pt>
                <c:pt idx="81132">
                  <c:v>0.98607793257709297</c:v>
                </c:pt>
                <c:pt idx="81133">
                  <c:v>0.98584305710187403</c:v>
                </c:pt>
                <c:pt idx="81134">
                  <c:v>0.98598178065909203</c:v>
                </c:pt>
                <c:pt idx="81135">
                  <c:v>0.98584061764007302</c:v>
                </c:pt>
                <c:pt idx="81136">
                  <c:v>0.98598246761835195</c:v>
                </c:pt>
                <c:pt idx="81137">
                  <c:v>0.98597035349262496</c:v>
                </c:pt>
                <c:pt idx="81138">
                  <c:v>0.98599552279043801</c:v>
                </c:pt>
                <c:pt idx="81139">
                  <c:v>0.98599419854709303</c:v>
                </c:pt>
                <c:pt idx="81140">
                  <c:v>0.98605522127239498</c:v>
                </c:pt>
                <c:pt idx="81141">
                  <c:v>0.985916935253775</c:v>
                </c:pt>
                <c:pt idx="81142">
                  <c:v>0.98605739674970405</c:v>
                </c:pt>
                <c:pt idx="81143">
                  <c:v>0.98590463781246496</c:v>
                </c:pt>
                <c:pt idx="81144">
                  <c:v>0.98606077308554996</c:v>
                </c:pt>
                <c:pt idx="81145">
                  <c:v>0.98602347363293796</c:v>
                </c:pt>
                <c:pt idx="81146">
                  <c:v>0.986052572852684</c:v>
                </c:pt>
                <c:pt idx="81147">
                  <c:v>0.98603186939858301</c:v>
                </c:pt>
                <c:pt idx="81148">
                  <c:v>0.98603324060786801</c:v>
                </c:pt>
                <c:pt idx="81149">
                  <c:v>0.98593042002391895</c:v>
                </c:pt>
                <c:pt idx="81150">
                  <c:v>0.98596852323851603</c:v>
                </c:pt>
                <c:pt idx="81151">
                  <c:v>0.98592905485329696</c:v>
                </c:pt>
                <c:pt idx="81152">
                  <c:v>0.98603963117701598</c:v>
                </c:pt>
                <c:pt idx="81153">
                  <c:v>0.98592449820917505</c:v>
                </c:pt>
                <c:pt idx="81154">
                  <c:v>0.98604367704434104</c:v>
                </c:pt>
                <c:pt idx="81155">
                  <c:v>0.98596840037183897</c:v>
                </c:pt>
                <c:pt idx="81156">
                  <c:v>0.98594479640202004</c:v>
                </c:pt>
                <c:pt idx="81157">
                  <c:v>0.98597119015663004</c:v>
                </c:pt>
                <c:pt idx="81158">
                  <c:v>0.98591520952113898</c:v>
                </c:pt>
                <c:pt idx="81159">
                  <c:v>0.98585044300100799</c:v>
                </c:pt>
                <c:pt idx="81160">
                  <c:v>0.98602829447483498</c:v>
                </c:pt>
                <c:pt idx="81161">
                  <c:v>0.98598190066821501</c:v>
                </c:pt>
                <c:pt idx="81162">
                  <c:v>0.98599406873013795</c:v>
                </c:pt>
                <c:pt idx="81163">
                  <c:v>0.98601341358962602</c:v>
                </c:pt>
                <c:pt idx="81164">
                  <c:v>0.98599699501220495</c:v>
                </c:pt>
                <c:pt idx="81165">
                  <c:v>0.98586117980879595</c:v>
                </c:pt>
                <c:pt idx="81166">
                  <c:v>0.98594740839612705</c:v>
                </c:pt>
                <c:pt idx="81167">
                  <c:v>0.98599095127991299</c:v>
                </c:pt>
                <c:pt idx="81168">
                  <c:v>0.98608170976652798</c:v>
                </c:pt>
                <c:pt idx="81169">
                  <c:v>0.98595989681055196</c:v>
                </c:pt>
                <c:pt idx="81170">
                  <c:v>0.98596272406180896</c:v>
                </c:pt>
                <c:pt idx="81171">
                  <c:v>0.98594313145571999</c:v>
                </c:pt>
                <c:pt idx="81172">
                  <c:v>0.98601832510909804</c:v>
                </c:pt>
                <c:pt idx="81173">
                  <c:v>0.98588880369264997</c:v>
                </c:pt>
                <c:pt idx="81174">
                  <c:v>0.98596345597925406</c:v>
                </c:pt>
                <c:pt idx="81175">
                  <c:v>0.98603306524480105</c:v>
                </c:pt>
                <c:pt idx="81176">
                  <c:v>0.98583426433612598</c:v>
                </c:pt>
                <c:pt idx="81177">
                  <c:v>0.98606767192827305</c:v>
                </c:pt>
                <c:pt idx="81178">
                  <c:v>0.98591172360595303</c:v>
                </c:pt>
                <c:pt idx="81179">
                  <c:v>0.98595014927083302</c:v>
                </c:pt>
                <c:pt idx="81180">
                  <c:v>0.98595711875768599</c:v>
                </c:pt>
                <c:pt idx="81181">
                  <c:v>0.986009482521502</c:v>
                </c:pt>
                <c:pt idx="81182">
                  <c:v>0.98605818026631897</c:v>
                </c:pt>
                <c:pt idx="81183">
                  <c:v>0.98590932220321204</c:v>
                </c:pt>
                <c:pt idx="81184">
                  <c:v>0.98600764460912305</c:v>
                </c:pt>
                <c:pt idx="81185">
                  <c:v>0.98588281951471901</c:v>
                </c:pt>
                <c:pt idx="81186">
                  <c:v>0.98607803452867504</c:v>
                </c:pt>
                <c:pt idx="81187">
                  <c:v>0.98586004597507504</c:v>
                </c:pt>
                <c:pt idx="81188">
                  <c:v>0.98606764554919502</c:v>
                </c:pt>
                <c:pt idx="81189">
                  <c:v>0.98590929962663099</c:v>
                </c:pt>
                <c:pt idx="81190">
                  <c:v>0.98607142888463495</c:v>
                </c:pt>
                <c:pt idx="81191">
                  <c:v>0.98583488368141203</c:v>
                </c:pt>
                <c:pt idx="81192">
                  <c:v>0.98608924367005302</c:v>
                </c:pt>
                <c:pt idx="81193">
                  <c:v>0.98582433016835203</c:v>
                </c:pt>
                <c:pt idx="81194">
                  <c:v>0.98603158305723504</c:v>
                </c:pt>
                <c:pt idx="81195">
                  <c:v>0.98596091623878601</c:v>
                </c:pt>
                <c:pt idx="81196">
                  <c:v>0.98595244599821297</c:v>
                </c:pt>
                <c:pt idx="81197">
                  <c:v>0.98594884846736097</c:v>
                </c:pt>
                <c:pt idx="81198">
                  <c:v>0.98612178297898601</c:v>
                </c:pt>
                <c:pt idx="81199">
                  <c:v>0.98601338274049999</c:v>
                </c:pt>
                <c:pt idx="81200">
                  <c:v>0.98596616964983397</c:v>
                </c:pt>
                <c:pt idx="81201">
                  <c:v>0.986038481882625</c:v>
                </c:pt>
                <c:pt idx="81202">
                  <c:v>0.98591039625208499</c:v>
                </c:pt>
                <c:pt idx="81203">
                  <c:v>0.98597007493424005</c:v>
                </c:pt>
                <c:pt idx="81204">
                  <c:v>0.98587757614161498</c:v>
                </c:pt>
                <c:pt idx="81205">
                  <c:v>0.98607484381788602</c:v>
                </c:pt>
                <c:pt idx="81206">
                  <c:v>0.98590177252102096</c:v>
                </c:pt>
                <c:pt idx="81207">
                  <c:v>0.98613794261315701</c:v>
                </c:pt>
                <c:pt idx="81208">
                  <c:v>0.98603789212134096</c:v>
                </c:pt>
                <c:pt idx="81209">
                  <c:v>0.98587128100121002</c:v>
                </c:pt>
                <c:pt idx="81210">
                  <c:v>0.98594679572237898</c:v>
                </c:pt>
                <c:pt idx="81211">
                  <c:v>0.98592532515506204</c:v>
                </c:pt>
                <c:pt idx="81212">
                  <c:v>0.98599126898686795</c:v>
                </c:pt>
                <c:pt idx="81213">
                  <c:v>0.98596724894509902</c:v>
                </c:pt>
                <c:pt idx="81214">
                  <c:v>0.98580377127956098</c:v>
                </c:pt>
                <c:pt idx="81215">
                  <c:v>0.98603087541860601</c:v>
                </c:pt>
                <c:pt idx="81216">
                  <c:v>0.98585775944562204</c:v>
                </c:pt>
                <c:pt idx="81217">
                  <c:v>0.98603016808345401</c:v>
                </c:pt>
                <c:pt idx="81218">
                  <c:v>0.98591256218873502</c:v>
                </c:pt>
                <c:pt idx="81219">
                  <c:v>0.98595210861787297</c:v>
                </c:pt>
                <c:pt idx="81220">
                  <c:v>0.98580704094624505</c:v>
                </c:pt>
                <c:pt idx="81221">
                  <c:v>0.98592089715203102</c:v>
                </c:pt>
                <c:pt idx="81222">
                  <c:v>0.98586117979139698</c:v>
                </c:pt>
                <c:pt idx="81223">
                  <c:v>0.98602111316795804</c:v>
                </c:pt>
                <c:pt idx="81224">
                  <c:v>0.98595771875983595</c:v>
                </c:pt>
                <c:pt idx="81225">
                  <c:v>0.98596002523375903</c:v>
                </c:pt>
                <c:pt idx="81226">
                  <c:v>0.98597569906070504</c:v>
                </c:pt>
                <c:pt idx="81227">
                  <c:v>0.98591843077374497</c:v>
                </c:pt>
                <c:pt idx="81228">
                  <c:v>0.98597883755815796</c:v>
                </c:pt>
                <c:pt idx="81229">
                  <c:v>0.98592632358043897</c:v>
                </c:pt>
                <c:pt idx="81230">
                  <c:v>0.98598959374880002</c:v>
                </c:pt>
                <c:pt idx="81231">
                  <c:v>0.98605032272484205</c:v>
                </c:pt>
                <c:pt idx="81232">
                  <c:v>0.98598342215040302</c:v>
                </c:pt>
                <c:pt idx="81233">
                  <c:v>0.98597817021421996</c:v>
                </c:pt>
                <c:pt idx="81234">
                  <c:v>0.98593728432174599</c:v>
                </c:pt>
                <c:pt idx="81235">
                  <c:v>0.98600884756529705</c:v>
                </c:pt>
                <c:pt idx="81236">
                  <c:v>0.98593266244130995</c:v>
                </c:pt>
                <c:pt idx="81237">
                  <c:v>0.985968362028395</c:v>
                </c:pt>
                <c:pt idx="81238">
                  <c:v>0.98609532088999297</c:v>
                </c:pt>
                <c:pt idx="81239">
                  <c:v>0.985924230103566</c:v>
                </c:pt>
                <c:pt idx="81240">
                  <c:v>0.98590068705227196</c:v>
                </c:pt>
                <c:pt idx="81241">
                  <c:v>0.98592026465235905</c:v>
                </c:pt>
                <c:pt idx="81242">
                  <c:v>0.98601736402586704</c:v>
                </c:pt>
                <c:pt idx="81243">
                  <c:v>0.98600735081582103</c:v>
                </c:pt>
                <c:pt idx="81244">
                  <c:v>0.98592623918001199</c:v>
                </c:pt>
                <c:pt idx="81245">
                  <c:v>0.98599182576216005</c:v>
                </c:pt>
                <c:pt idx="81246">
                  <c:v>0.98604451729828402</c:v>
                </c:pt>
                <c:pt idx="81247">
                  <c:v>0.98595041778984704</c:v>
                </c:pt>
                <c:pt idx="81248">
                  <c:v>0.985996826340102</c:v>
                </c:pt>
                <c:pt idx="81249">
                  <c:v>0.98587877437441795</c:v>
                </c:pt>
                <c:pt idx="81250">
                  <c:v>0.98603578626515398</c:v>
                </c:pt>
                <c:pt idx="81251">
                  <c:v>0.98593876514670398</c:v>
                </c:pt>
                <c:pt idx="81252">
                  <c:v>0.98597560168550402</c:v>
                </c:pt>
                <c:pt idx="81253">
                  <c:v>0.98581279944898603</c:v>
                </c:pt>
                <c:pt idx="81254">
                  <c:v>0.98594489656266504</c:v>
                </c:pt>
                <c:pt idx="81255">
                  <c:v>0.98600338385547304</c:v>
                </c:pt>
                <c:pt idx="81256">
                  <c:v>0.98586777938450498</c:v>
                </c:pt>
                <c:pt idx="81257">
                  <c:v>0.986008061533591</c:v>
                </c:pt>
                <c:pt idx="81258">
                  <c:v>0.98593430264338799</c:v>
                </c:pt>
                <c:pt idx="81259">
                  <c:v>0.98587457497243103</c:v>
                </c:pt>
                <c:pt idx="81260">
                  <c:v>0.98594823542456</c:v>
                </c:pt>
                <c:pt idx="81261">
                  <c:v>0.98592698100584997</c:v>
                </c:pt>
                <c:pt idx="81262">
                  <c:v>0.98598433487055503</c:v>
                </c:pt>
                <c:pt idx="81263">
                  <c:v>0.98597817877442195</c:v>
                </c:pt>
                <c:pt idx="81264">
                  <c:v>0.98602630596546803</c:v>
                </c:pt>
                <c:pt idx="81265">
                  <c:v>0.98614914498000805</c:v>
                </c:pt>
                <c:pt idx="81266">
                  <c:v>0.985926226342968</c:v>
                </c:pt>
                <c:pt idx="81267">
                  <c:v>0.98590826120844399</c:v>
                </c:pt>
                <c:pt idx="81268">
                  <c:v>0.98589212840530605</c:v>
                </c:pt>
                <c:pt idx="81269">
                  <c:v>0.986006094237171</c:v>
                </c:pt>
                <c:pt idx="81270">
                  <c:v>0.98592984128813099</c:v>
                </c:pt>
                <c:pt idx="81271">
                  <c:v>0.98602524003593905</c:v>
                </c:pt>
                <c:pt idx="81272">
                  <c:v>0.98611628826537101</c:v>
                </c:pt>
                <c:pt idx="81273">
                  <c:v>0.98591838611563998</c:v>
                </c:pt>
                <c:pt idx="81274">
                  <c:v>0.98598255798835399</c:v>
                </c:pt>
                <c:pt idx="81275">
                  <c:v>0.98598698617085001</c:v>
                </c:pt>
                <c:pt idx="81276">
                  <c:v>0.98600045047337403</c:v>
                </c:pt>
                <c:pt idx="81277">
                  <c:v>0.98589598897876496</c:v>
                </c:pt>
                <c:pt idx="81278">
                  <c:v>0.98592702400166299</c:v>
                </c:pt>
                <c:pt idx="81279">
                  <c:v>0.98591175230844996</c:v>
                </c:pt>
                <c:pt idx="81280">
                  <c:v>0.98600317806637505</c:v>
                </c:pt>
                <c:pt idx="81281">
                  <c:v>0.98604432417842902</c:v>
                </c:pt>
                <c:pt idx="81282">
                  <c:v>0.986082609833277</c:v>
                </c:pt>
                <c:pt idx="81283">
                  <c:v>0.985961020645995</c:v>
                </c:pt>
                <c:pt idx="81284">
                  <c:v>0.98583515765573004</c:v>
                </c:pt>
                <c:pt idx="81285">
                  <c:v>0.98599802025795502</c:v>
                </c:pt>
                <c:pt idx="81286">
                  <c:v>0.98592480375738001</c:v>
                </c:pt>
                <c:pt idx="81287">
                  <c:v>0.98597278423485601</c:v>
                </c:pt>
                <c:pt idx="81288">
                  <c:v>0.98599088203589602</c:v>
                </c:pt>
                <c:pt idx="81289">
                  <c:v>0.98591744113438196</c:v>
                </c:pt>
                <c:pt idx="81290">
                  <c:v>0.98600495083541095</c:v>
                </c:pt>
                <c:pt idx="81291">
                  <c:v>0.98589252210143696</c:v>
                </c:pt>
                <c:pt idx="81292">
                  <c:v>0.98595427888716003</c:v>
                </c:pt>
                <c:pt idx="81293">
                  <c:v>0.98597078778942804</c:v>
                </c:pt>
                <c:pt idx="81294">
                  <c:v>0.986030052820976</c:v>
                </c:pt>
                <c:pt idx="81295">
                  <c:v>0.98604442698112904</c:v>
                </c:pt>
                <c:pt idx="81296">
                  <c:v>0.98590212489821605</c:v>
                </c:pt>
                <c:pt idx="81297">
                  <c:v>0.98597090155437705</c:v>
                </c:pt>
                <c:pt idx="81298">
                  <c:v>0.98596785436602197</c:v>
                </c:pt>
                <c:pt idx="81299">
                  <c:v>0.98591111970964496</c:v>
                </c:pt>
                <c:pt idx="81300">
                  <c:v>0.98595187374582605</c:v>
                </c:pt>
                <c:pt idx="81301">
                  <c:v>0.98596732833414302</c:v>
                </c:pt>
                <c:pt idx="81302">
                  <c:v>0.98590687574108904</c:v>
                </c:pt>
                <c:pt idx="81303">
                  <c:v>0.986061446624376</c:v>
                </c:pt>
                <c:pt idx="81304">
                  <c:v>0.98590711661726604</c:v>
                </c:pt>
                <c:pt idx="81305">
                  <c:v>0.98600811436693403</c:v>
                </c:pt>
                <c:pt idx="81306">
                  <c:v>0.98596914987849205</c:v>
                </c:pt>
                <c:pt idx="81307">
                  <c:v>0.98583411587918901</c:v>
                </c:pt>
                <c:pt idx="81308">
                  <c:v>0.98584225802374303</c:v>
                </c:pt>
                <c:pt idx="81309">
                  <c:v>0.98594465800392095</c:v>
                </c:pt>
                <c:pt idx="81310">
                  <c:v>0.98597710783068704</c:v>
                </c:pt>
                <c:pt idx="81311">
                  <c:v>0.98604195158796204</c:v>
                </c:pt>
                <c:pt idx="81312">
                  <c:v>0.98590404074778004</c:v>
                </c:pt>
                <c:pt idx="81313">
                  <c:v>0.98603965201058796</c:v>
                </c:pt>
                <c:pt idx="81314">
                  <c:v>0.98587606581150899</c:v>
                </c:pt>
                <c:pt idx="81315">
                  <c:v>0.98588756877696404</c:v>
                </c:pt>
                <c:pt idx="81316">
                  <c:v>0.98602822113460797</c:v>
                </c:pt>
                <c:pt idx="81317">
                  <c:v>0.98594376372700399</c:v>
                </c:pt>
                <c:pt idx="81318">
                  <c:v>0.98604862224715895</c:v>
                </c:pt>
                <c:pt idx="81319">
                  <c:v>0.985982618614892</c:v>
                </c:pt>
                <c:pt idx="81320">
                  <c:v>0.98590519767434004</c:v>
                </c:pt>
                <c:pt idx="81321">
                  <c:v>0.98601011636823999</c:v>
                </c:pt>
                <c:pt idx="81322">
                  <c:v>0.98581711974492603</c:v>
                </c:pt>
                <c:pt idx="81323">
                  <c:v>0.98605915879631001</c:v>
                </c:pt>
                <c:pt idx="81324">
                  <c:v>0.98598823486597098</c:v>
                </c:pt>
                <c:pt idx="81325">
                  <c:v>0.98599290864593503</c:v>
                </c:pt>
                <c:pt idx="81326">
                  <c:v>0.98590633200856903</c:v>
                </c:pt>
                <c:pt idx="81327">
                  <c:v>0.98601722233720301</c:v>
                </c:pt>
                <c:pt idx="81328">
                  <c:v>0.98604606806737205</c:v>
                </c:pt>
                <c:pt idx="81329">
                  <c:v>0.98591177994878898</c:v>
                </c:pt>
                <c:pt idx="81330">
                  <c:v>0.98593984610582897</c:v>
                </c:pt>
                <c:pt idx="81331">
                  <c:v>0.98594950159049199</c:v>
                </c:pt>
                <c:pt idx="81332">
                  <c:v>0.98598644871747299</c:v>
                </c:pt>
                <c:pt idx="81333">
                  <c:v>0.98605469848183402</c:v>
                </c:pt>
                <c:pt idx="81334">
                  <c:v>0.98587507157853804</c:v>
                </c:pt>
                <c:pt idx="81335">
                  <c:v>0.98599364548822099</c:v>
                </c:pt>
                <c:pt idx="81336">
                  <c:v>0.98589088702949101</c:v>
                </c:pt>
                <c:pt idx="81337">
                  <c:v>0.98597282238756301</c:v>
                </c:pt>
                <c:pt idx="81338">
                  <c:v>0.98602856758857704</c:v>
                </c:pt>
                <c:pt idx="81339">
                  <c:v>0.98599964531553297</c:v>
                </c:pt>
                <c:pt idx="81340">
                  <c:v>0.98606697728104098</c:v>
                </c:pt>
                <c:pt idx="81341">
                  <c:v>0.98605814425462102</c:v>
                </c:pt>
                <c:pt idx="81342">
                  <c:v>0.98601560931241705</c:v>
                </c:pt>
                <c:pt idx="81343">
                  <c:v>0.98595599448950599</c:v>
                </c:pt>
                <c:pt idx="81344">
                  <c:v>0.98602587521399399</c:v>
                </c:pt>
                <c:pt idx="81345">
                  <c:v>0.985998381929868</c:v>
                </c:pt>
                <c:pt idx="81346">
                  <c:v>0.98598990372620499</c:v>
                </c:pt>
                <c:pt idx="81347">
                  <c:v>0.98591543369647205</c:v>
                </c:pt>
                <c:pt idx="81348">
                  <c:v>0.98597200848101196</c:v>
                </c:pt>
                <c:pt idx="81349">
                  <c:v>0.98605634656025598</c:v>
                </c:pt>
                <c:pt idx="81350">
                  <c:v>0.98589132684827396</c:v>
                </c:pt>
                <c:pt idx="81351">
                  <c:v>0.98599985640030696</c:v>
                </c:pt>
                <c:pt idx="81352">
                  <c:v>0.98607038762727595</c:v>
                </c:pt>
                <c:pt idx="81353">
                  <c:v>0.985932195415406</c:v>
                </c:pt>
                <c:pt idx="81354">
                  <c:v>0.98594396934360795</c:v>
                </c:pt>
                <c:pt idx="81355">
                  <c:v>0.98595912914623696</c:v>
                </c:pt>
                <c:pt idx="81356">
                  <c:v>0.985992959544993</c:v>
                </c:pt>
                <c:pt idx="81357">
                  <c:v>0.98591819407176895</c:v>
                </c:pt>
                <c:pt idx="81358">
                  <c:v>0.98597396414037797</c:v>
                </c:pt>
                <c:pt idx="81359">
                  <c:v>0.98592466598616002</c:v>
                </c:pt>
                <c:pt idx="81360">
                  <c:v>0.98601120977454704</c:v>
                </c:pt>
                <c:pt idx="81361">
                  <c:v>0.98590275357134805</c:v>
                </c:pt>
                <c:pt idx="81362">
                  <c:v>0.98602982979968001</c:v>
                </c:pt>
                <c:pt idx="81363">
                  <c:v>0.98596099183965302</c:v>
                </c:pt>
                <c:pt idx="81364">
                  <c:v>0.98599501565152803</c:v>
                </c:pt>
                <c:pt idx="81365">
                  <c:v>0.98596980654248201</c:v>
                </c:pt>
                <c:pt idx="81366">
                  <c:v>0.98603139047029598</c:v>
                </c:pt>
                <c:pt idx="81367">
                  <c:v>0.98585680681488697</c:v>
                </c:pt>
                <c:pt idx="81368">
                  <c:v>0.98589127111851804</c:v>
                </c:pt>
                <c:pt idx="81369">
                  <c:v>0.98597939872854001</c:v>
                </c:pt>
                <c:pt idx="81370">
                  <c:v>0.98598539558756904</c:v>
                </c:pt>
                <c:pt idx="81371">
                  <c:v>0.98596680979880502</c:v>
                </c:pt>
                <c:pt idx="81372">
                  <c:v>0.98599340657580403</c:v>
                </c:pt>
                <c:pt idx="81373">
                  <c:v>0.98589064508586099</c:v>
                </c:pt>
                <c:pt idx="81374">
                  <c:v>0.98589813404859294</c:v>
                </c:pt>
                <c:pt idx="81375">
                  <c:v>0.98604185046757797</c:v>
                </c:pt>
                <c:pt idx="81376">
                  <c:v>0.98599058914754301</c:v>
                </c:pt>
                <c:pt idx="81377">
                  <c:v>0.98602339057251298</c:v>
                </c:pt>
                <c:pt idx="81378">
                  <c:v>0.98585907163098696</c:v>
                </c:pt>
                <c:pt idx="81379">
                  <c:v>0.98602232196307005</c:v>
                </c:pt>
                <c:pt idx="81380">
                  <c:v>0.98586323438428602</c:v>
                </c:pt>
                <c:pt idx="81381">
                  <c:v>0.98601405893804805</c:v>
                </c:pt>
                <c:pt idx="81382">
                  <c:v>0.98589088165364103</c:v>
                </c:pt>
                <c:pt idx="81383">
                  <c:v>0.98601693660915202</c:v>
                </c:pt>
                <c:pt idx="81384">
                  <c:v>0.98600550740927695</c:v>
                </c:pt>
                <c:pt idx="81385">
                  <c:v>0.98607246409537097</c:v>
                </c:pt>
                <c:pt idx="81386">
                  <c:v>0.98600424364434902</c:v>
                </c:pt>
                <c:pt idx="81387">
                  <c:v>0.98582725959667195</c:v>
                </c:pt>
                <c:pt idx="81388">
                  <c:v>0.98599773594711404</c:v>
                </c:pt>
                <c:pt idx="81389">
                  <c:v>0.98593142554712099</c:v>
                </c:pt>
                <c:pt idx="81390">
                  <c:v>0.98605187258378302</c:v>
                </c:pt>
                <c:pt idx="81391">
                  <c:v>0.98590265510480302</c:v>
                </c:pt>
                <c:pt idx="81392">
                  <c:v>0.98607619139389302</c:v>
                </c:pt>
                <c:pt idx="81393">
                  <c:v>0.98586552270566297</c:v>
                </c:pt>
                <c:pt idx="81394">
                  <c:v>0.98591362546169603</c:v>
                </c:pt>
                <c:pt idx="81395">
                  <c:v>0.98605507035242901</c:v>
                </c:pt>
                <c:pt idx="81396">
                  <c:v>0.985913318987922</c:v>
                </c:pt>
                <c:pt idx="81397">
                  <c:v>0.98603185141314098</c:v>
                </c:pt>
                <c:pt idx="81398">
                  <c:v>0.98594307066448195</c:v>
                </c:pt>
                <c:pt idx="81399">
                  <c:v>0.98611550865873798</c:v>
                </c:pt>
                <c:pt idx="81400">
                  <c:v>0.98585085839648601</c:v>
                </c:pt>
                <c:pt idx="81401">
                  <c:v>0.985960906981454</c:v>
                </c:pt>
                <c:pt idx="81402">
                  <c:v>0.98595991761887103</c:v>
                </c:pt>
                <c:pt idx="81403">
                  <c:v>0.986023428691024</c:v>
                </c:pt>
                <c:pt idx="81404">
                  <c:v>0.985964975537022</c:v>
                </c:pt>
                <c:pt idx="81405">
                  <c:v>0.98585649647777895</c:v>
                </c:pt>
                <c:pt idx="81406">
                  <c:v>0.98596819671695002</c:v>
                </c:pt>
                <c:pt idx="81407">
                  <c:v>0.98596982606648298</c:v>
                </c:pt>
                <c:pt idx="81408">
                  <c:v>0.98597089733397103</c:v>
                </c:pt>
                <c:pt idx="81409">
                  <c:v>0.98608964382193898</c:v>
                </c:pt>
                <c:pt idx="81410">
                  <c:v>0.98590610151903302</c:v>
                </c:pt>
                <c:pt idx="81411">
                  <c:v>0.98591272016922404</c:v>
                </c:pt>
                <c:pt idx="81412">
                  <c:v>0.985968249040722</c:v>
                </c:pt>
                <c:pt idx="81413">
                  <c:v>0.98603538304373595</c:v>
                </c:pt>
                <c:pt idx="81414">
                  <c:v>0.98596546353104497</c:v>
                </c:pt>
                <c:pt idx="81415">
                  <c:v>0.98584415391735403</c:v>
                </c:pt>
                <c:pt idx="81416">
                  <c:v>0.98594137005922899</c:v>
                </c:pt>
                <c:pt idx="81417">
                  <c:v>0.98595897303416902</c:v>
                </c:pt>
                <c:pt idx="81418">
                  <c:v>0.98595164705623495</c:v>
                </c:pt>
                <c:pt idx="81419">
                  <c:v>0.98588823833598105</c:v>
                </c:pt>
                <c:pt idx="81420">
                  <c:v>0.98607018427539594</c:v>
                </c:pt>
                <c:pt idx="81421">
                  <c:v>0.98590769787038701</c:v>
                </c:pt>
                <c:pt idx="81422">
                  <c:v>0.98582696691795602</c:v>
                </c:pt>
                <c:pt idx="81423">
                  <c:v>0.98593789918451702</c:v>
                </c:pt>
                <c:pt idx="81424">
                  <c:v>0.98600964492232401</c:v>
                </c:pt>
                <c:pt idx="81425">
                  <c:v>0.98602282433180799</c:v>
                </c:pt>
                <c:pt idx="81426">
                  <c:v>0.98597092917108198</c:v>
                </c:pt>
                <c:pt idx="81427">
                  <c:v>0.98599345320052301</c:v>
                </c:pt>
                <c:pt idx="81428">
                  <c:v>0.985902979947618</c:v>
                </c:pt>
                <c:pt idx="81429">
                  <c:v>0.98604313311817504</c:v>
                </c:pt>
                <c:pt idx="81430">
                  <c:v>0.98585400561130898</c:v>
                </c:pt>
                <c:pt idx="81431">
                  <c:v>0.98599557713021602</c:v>
                </c:pt>
                <c:pt idx="81432">
                  <c:v>0.98592953124239702</c:v>
                </c:pt>
                <c:pt idx="81433">
                  <c:v>0.98594137441180396</c:v>
                </c:pt>
                <c:pt idx="81434">
                  <c:v>0.98594835159433802</c:v>
                </c:pt>
                <c:pt idx="81435">
                  <c:v>0.98603541472376</c:v>
                </c:pt>
                <c:pt idx="81436">
                  <c:v>0.98595875941988698</c:v>
                </c:pt>
                <c:pt idx="81437">
                  <c:v>0.985848996188186</c:v>
                </c:pt>
                <c:pt idx="81438">
                  <c:v>0.98594495178406305</c:v>
                </c:pt>
                <c:pt idx="81439">
                  <c:v>0.98591317067758599</c:v>
                </c:pt>
                <c:pt idx="81440">
                  <c:v>0.98599831840300101</c:v>
                </c:pt>
                <c:pt idx="81441">
                  <c:v>0.98591327269498796</c:v>
                </c:pt>
                <c:pt idx="81442">
                  <c:v>0.985949188360008</c:v>
                </c:pt>
                <c:pt idx="81443">
                  <c:v>0.98582012995454305</c:v>
                </c:pt>
                <c:pt idx="81444">
                  <c:v>0.98602175580934404</c:v>
                </c:pt>
                <c:pt idx="81445">
                  <c:v>0.985942312002272</c:v>
                </c:pt>
                <c:pt idx="81446">
                  <c:v>0.98589098256824004</c:v>
                </c:pt>
                <c:pt idx="81447">
                  <c:v>0.98598928533617003</c:v>
                </c:pt>
                <c:pt idx="81448">
                  <c:v>0.98589452439566705</c:v>
                </c:pt>
                <c:pt idx="81449">
                  <c:v>0.98590414539249704</c:v>
                </c:pt>
                <c:pt idx="81450">
                  <c:v>0.98592359147110797</c:v>
                </c:pt>
                <c:pt idx="81451">
                  <c:v>0.98599636268392998</c:v>
                </c:pt>
                <c:pt idx="81452">
                  <c:v>0.98578900291341898</c:v>
                </c:pt>
                <c:pt idx="81453">
                  <c:v>0.98600238237810001</c:v>
                </c:pt>
                <c:pt idx="81454">
                  <c:v>0.98584948492645197</c:v>
                </c:pt>
                <c:pt idx="81455">
                  <c:v>0.98599763118009098</c:v>
                </c:pt>
                <c:pt idx="81456">
                  <c:v>0.98583245171116196</c:v>
                </c:pt>
                <c:pt idx="81457">
                  <c:v>0.98599335845578195</c:v>
                </c:pt>
                <c:pt idx="81458">
                  <c:v>0.98589867722358304</c:v>
                </c:pt>
                <c:pt idx="81459">
                  <c:v>0.98589241605468403</c:v>
                </c:pt>
                <c:pt idx="81460">
                  <c:v>0.98589348622892103</c:v>
                </c:pt>
                <c:pt idx="81461">
                  <c:v>0.98599437038996196</c:v>
                </c:pt>
                <c:pt idx="81462">
                  <c:v>0.98590487927495596</c:v>
                </c:pt>
                <c:pt idx="81463">
                  <c:v>0.98595861704975496</c:v>
                </c:pt>
                <c:pt idx="81464">
                  <c:v>0.98606950829240303</c:v>
                </c:pt>
                <c:pt idx="81465">
                  <c:v>0.985950691035273</c:v>
                </c:pt>
                <c:pt idx="81466">
                  <c:v>0.98600322118794403</c:v>
                </c:pt>
                <c:pt idx="81467">
                  <c:v>0.98596378881911295</c:v>
                </c:pt>
                <c:pt idx="81468">
                  <c:v>0.98587799225955397</c:v>
                </c:pt>
                <c:pt idx="81469">
                  <c:v>0.986000104968766</c:v>
                </c:pt>
                <c:pt idx="81470">
                  <c:v>0.98591855275075402</c:v>
                </c:pt>
                <c:pt idx="81471">
                  <c:v>0.98596995585467395</c:v>
                </c:pt>
                <c:pt idx="81472">
                  <c:v>0.98594177608789402</c:v>
                </c:pt>
                <c:pt idx="81473">
                  <c:v>0.98590685839070202</c:v>
                </c:pt>
                <c:pt idx="81474">
                  <c:v>0.98592719324143496</c:v>
                </c:pt>
                <c:pt idx="81475">
                  <c:v>0.98600887794608905</c:v>
                </c:pt>
                <c:pt idx="81476">
                  <c:v>0.98606761263208298</c:v>
                </c:pt>
                <c:pt idx="81477">
                  <c:v>0.98591130121622295</c:v>
                </c:pt>
                <c:pt idx="81478">
                  <c:v>0.98610650614407702</c:v>
                </c:pt>
                <c:pt idx="81479">
                  <c:v>0.98596717119379795</c:v>
                </c:pt>
                <c:pt idx="81480">
                  <c:v>0.98600187179985099</c:v>
                </c:pt>
                <c:pt idx="81481">
                  <c:v>0.98593695796718595</c:v>
                </c:pt>
                <c:pt idx="81482">
                  <c:v>0.98579508598962395</c:v>
                </c:pt>
                <c:pt idx="81483">
                  <c:v>0.98602147728256095</c:v>
                </c:pt>
                <c:pt idx="81484">
                  <c:v>0.985994522395919</c:v>
                </c:pt>
                <c:pt idx="81485">
                  <c:v>0.98609771465421203</c:v>
                </c:pt>
                <c:pt idx="81486">
                  <c:v>0.98595474598949095</c:v>
                </c:pt>
                <c:pt idx="81487">
                  <c:v>0.98595910927645702</c:v>
                </c:pt>
                <c:pt idx="81488">
                  <c:v>0.98607163832854205</c:v>
                </c:pt>
                <c:pt idx="81489">
                  <c:v>0.98599546170781105</c:v>
                </c:pt>
                <c:pt idx="81490">
                  <c:v>0.98597697599309797</c:v>
                </c:pt>
                <c:pt idx="81491">
                  <c:v>0.98590678725462799</c:v>
                </c:pt>
                <c:pt idx="81492">
                  <c:v>0.98608413564519604</c:v>
                </c:pt>
                <c:pt idx="81493">
                  <c:v>0.98580917668187096</c:v>
                </c:pt>
                <c:pt idx="81494">
                  <c:v>0.986167390206108</c:v>
                </c:pt>
                <c:pt idx="81495">
                  <c:v>0.98585318876419603</c:v>
                </c:pt>
                <c:pt idx="81496">
                  <c:v>0.98595992301815305</c:v>
                </c:pt>
                <c:pt idx="81497">
                  <c:v>0.98587611838323497</c:v>
                </c:pt>
                <c:pt idx="81498">
                  <c:v>0.98606349005347804</c:v>
                </c:pt>
                <c:pt idx="81499">
                  <c:v>0.98589238166439497</c:v>
                </c:pt>
                <c:pt idx="81500">
                  <c:v>0.98602682486757798</c:v>
                </c:pt>
                <c:pt idx="81501">
                  <c:v>0.98583633884373301</c:v>
                </c:pt>
                <c:pt idx="81502">
                  <c:v>0.98601976248154499</c:v>
                </c:pt>
                <c:pt idx="81503">
                  <c:v>0.98580699358980495</c:v>
                </c:pt>
                <c:pt idx="81504">
                  <c:v>0.98594080886740998</c:v>
                </c:pt>
                <c:pt idx="81505">
                  <c:v>0.98608550307475495</c:v>
                </c:pt>
                <c:pt idx="81506">
                  <c:v>0.98585879935465504</c:v>
                </c:pt>
                <c:pt idx="81507">
                  <c:v>0.98600937852913695</c:v>
                </c:pt>
                <c:pt idx="81508">
                  <c:v>0.98593338511505502</c:v>
                </c:pt>
                <c:pt idx="81509">
                  <c:v>0.98613579034669696</c:v>
                </c:pt>
                <c:pt idx="81510">
                  <c:v>0.98596245628846202</c:v>
                </c:pt>
                <c:pt idx="81511">
                  <c:v>0.98601993669749299</c:v>
                </c:pt>
                <c:pt idx="81512">
                  <c:v>0.98600664265351001</c:v>
                </c:pt>
                <c:pt idx="81513">
                  <c:v>0.98599533643270598</c:v>
                </c:pt>
                <c:pt idx="81514">
                  <c:v>0.98597931125492</c:v>
                </c:pt>
                <c:pt idx="81515">
                  <c:v>0.98605881049314903</c:v>
                </c:pt>
                <c:pt idx="81516">
                  <c:v>0.98599028201196903</c:v>
                </c:pt>
                <c:pt idx="81517">
                  <c:v>0.98589691402942403</c:v>
                </c:pt>
                <c:pt idx="81518">
                  <c:v>0.98590426200780801</c:v>
                </c:pt>
                <c:pt idx="81519">
                  <c:v>0.98586286199704298</c:v>
                </c:pt>
                <c:pt idx="81520">
                  <c:v>0.98604500825487895</c:v>
                </c:pt>
                <c:pt idx="81521">
                  <c:v>0.98594168538616</c:v>
                </c:pt>
                <c:pt idx="81522">
                  <c:v>0.98598772138751301</c:v>
                </c:pt>
                <c:pt idx="81523">
                  <c:v>0.98596549472934403</c:v>
                </c:pt>
                <c:pt idx="81524">
                  <c:v>0.98595300557348797</c:v>
                </c:pt>
                <c:pt idx="81525">
                  <c:v>0.98590099829094202</c:v>
                </c:pt>
                <c:pt idx="81526">
                  <c:v>0.985975062553754</c:v>
                </c:pt>
                <c:pt idx="81527">
                  <c:v>0.98592783039358101</c:v>
                </c:pt>
                <c:pt idx="81528">
                  <c:v>0.98593640780116498</c:v>
                </c:pt>
                <c:pt idx="81529">
                  <c:v>0.98591611771796595</c:v>
                </c:pt>
                <c:pt idx="81530">
                  <c:v>0.98593598894052503</c:v>
                </c:pt>
                <c:pt idx="81531">
                  <c:v>0.98604529434703603</c:v>
                </c:pt>
                <c:pt idx="81532">
                  <c:v>0.98597764209442496</c:v>
                </c:pt>
                <c:pt idx="81533">
                  <c:v>0.98604468396413902</c:v>
                </c:pt>
                <c:pt idx="81534">
                  <c:v>0.98594318393966496</c:v>
                </c:pt>
                <c:pt idx="81535">
                  <c:v>0.98599864386937797</c:v>
                </c:pt>
                <c:pt idx="81536">
                  <c:v>0.98597504915266099</c:v>
                </c:pt>
                <c:pt idx="81537">
                  <c:v>0.98593992156631405</c:v>
                </c:pt>
                <c:pt idx="81538">
                  <c:v>0.98592813650779398</c:v>
                </c:pt>
                <c:pt idx="81539">
                  <c:v>0.98585193963539197</c:v>
                </c:pt>
                <c:pt idx="81540">
                  <c:v>0.98597204752681999</c:v>
                </c:pt>
                <c:pt idx="81541">
                  <c:v>0.98602604561726603</c:v>
                </c:pt>
                <c:pt idx="81542">
                  <c:v>0.98608514634609101</c:v>
                </c:pt>
                <c:pt idx="81543">
                  <c:v>0.98605189969614304</c:v>
                </c:pt>
                <c:pt idx="81544">
                  <c:v>0.98594104108873704</c:v>
                </c:pt>
                <c:pt idx="81545">
                  <c:v>0.985967323757308</c:v>
                </c:pt>
                <c:pt idx="81546">
                  <c:v>0.98592646887065305</c:v>
                </c:pt>
                <c:pt idx="81547">
                  <c:v>0.98597407444420904</c:v>
                </c:pt>
                <c:pt idx="81548">
                  <c:v>0.98590546710707305</c:v>
                </c:pt>
                <c:pt idx="81549">
                  <c:v>0.98592887969767895</c:v>
                </c:pt>
                <c:pt idx="81550">
                  <c:v>0.98601818461980295</c:v>
                </c:pt>
                <c:pt idx="81551">
                  <c:v>0.98601025847174795</c:v>
                </c:pt>
                <c:pt idx="81552">
                  <c:v>0.98606542140016895</c:v>
                </c:pt>
                <c:pt idx="81553">
                  <c:v>0.98596517127611305</c:v>
                </c:pt>
                <c:pt idx="81554">
                  <c:v>0.98598783008702595</c:v>
                </c:pt>
                <c:pt idx="81555">
                  <c:v>0.98590815635222395</c:v>
                </c:pt>
                <c:pt idx="81556">
                  <c:v>0.98583399226802004</c:v>
                </c:pt>
                <c:pt idx="81557">
                  <c:v>0.98589687394559999</c:v>
                </c:pt>
                <c:pt idx="81558">
                  <c:v>0.98593659764542296</c:v>
                </c:pt>
                <c:pt idx="81559">
                  <c:v>0.98598962395233403</c:v>
                </c:pt>
                <c:pt idx="81560">
                  <c:v>0.98598351254240102</c:v>
                </c:pt>
                <c:pt idx="81561">
                  <c:v>0.98591516101369003</c:v>
                </c:pt>
                <c:pt idx="81562">
                  <c:v>0.98608858906665997</c:v>
                </c:pt>
                <c:pt idx="81563">
                  <c:v>0.98600596563163401</c:v>
                </c:pt>
                <c:pt idx="81564">
                  <c:v>0.98591939636562897</c:v>
                </c:pt>
                <c:pt idx="81565">
                  <c:v>0.98590500663763103</c:v>
                </c:pt>
                <c:pt idx="81566">
                  <c:v>0.98593135570232604</c:v>
                </c:pt>
                <c:pt idx="81567">
                  <c:v>0.98596270139402598</c:v>
                </c:pt>
                <c:pt idx="81568">
                  <c:v>0.98600212967892098</c:v>
                </c:pt>
                <c:pt idx="81569">
                  <c:v>0.98604003163101495</c:v>
                </c:pt>
                <c:pt idx="81570">
                  <c:v>0.98584521594275198</c:v>
                </c:pt>
                <c:pt idx="81571">
                  <c:v>0.98593947227274004</c:v>
                </c:pt>
                <c:pt idx="81572">
                  <c:v>0.98588607317467103</c:v>
                </c:pt>
                <c:pt idx="81573">
                  <c:v>0.98594235132934904</c:v>
                </c:pt>
                <c:pt idx="81574">
                  <c:v>0.985908220313505</c:v>
                </c:pt>
                <c:pt idx="81575">
                  <c:v>0.98588742716447098</c:v>
                </c:pt>
                <c:pt idx="81576">
                  <c:v>0.98607756387247403</c:v>
                </c:pt>
                <c:pt idx="81577">
                  <c:v>0.98603553716689996</c:v>
                </c:pt>
                <c:pt idx="81578">
                  <c:v>0.985983812438192</c:v>
                </c:pt>
                <c:pt idx="81579">
                  <c:v>0.98592903772638696</c:v>
                </c:pt>
                <c:pt idx="81580">
                  <c:v>0.98600042362931395</c:v>
                </c:pt>
                <c:pt idx="81581">
                  <c:v>0.98593485667157399</c:v>
                </c:pt>
                <c:pt idx="81582">
                  <c:v>0.98589892906927801</c:v>
                </c:pt>
                <c:pt idx="81583">
                  <c:v>0.98603492345314903</c:v>
                </c:pt>
                <c:pt idx="81584">
                  <c:v>0.98594085835281697</c:v>
                </c:pt>
                <c:pt idx="81585">
                  <c:v>0.985965230216168</c:v>
                </c:pt>
                <c:pt idx="81586">
                  <c:v>0.98587075732666596</c:v>
                </c:pt>
                <c:pt idx="81587">
                  <c:v>0.98599505226439998</c:v>
                </c:pt>
                <c:pt idx="81588">
                  <c:v>0.98594873227651303</c:v>
                </c:pt>
                <c:pt idx="81589">
                  <c:v>0.98586827876998995</c:v>
                </c:pt>
                <c:pt idx="81590">
                  <c:v>0.98595559523778198</c:v>
                </c:pt>
                <c:pt idx="81591">
                  <c:v>0.98591393680299</c:v>
                </c:pt>
                <c:pt idx="81592">
                  <c:v>0.98593800889646799</c:v>
                </c:pt>
                <c:pt idx="81593">
                  <c:v>0.98599956904653896</c:v>
                </c:pt>
                <c:pt idx="81594">
                  <c:v>0.98582100973448095</c:v>
                </c:pt>
                <c:pt idx="81595">
                  <c:v>0.98606443813829903</c:v>
                </c:pt>
                <c:pt idx="81596">
                  <c:v>0.98588277468436203</c:v>
                </c:pt>
                <c:pt idx="81597">
                  <c:v>0.98595491353064002</c:v>
                </c:pt>
                <c:pt idx="81598">
                  <c:v>0.98598045294291703</c:v>
                </c:pt>
                <c:pt idx="81599">
                  <c:v>0.98595135927248001</c:v>
                </c:pt>
                <c:pt idx="81600">
                  <c:v>0.985992777930779</c:v>
                </c:pt>
                <c:pt idx="81601">
                  <c:v>0.98594168082740796</c:v>
                </c:pt>
                <c:pt idx="81602">
                  <c:v>0.98596459423775595</c:v>
                </c:pt>
                <c:pt idx="81603">
                  <c:v>0.98591106698269604</c:v>
                </c:pt>
                <c:pt idx="81604">
                  <c:v>0.98594009749691802</c:v>
                </c:pt>
                <c:pt idx="81605">
                  <c:v>0.98605276667909503</c:v>
                </c:pt>
                <c:pt idx="81606">
                  <c:v>0.98595983354315297</c:v>
                </c:pt>
                <c:pt idx="81607">
                  <c:v>0.98604610323375796</c:v>
                </c:pt>
                <c:pt idx="81608">
                  <c:v>0.98596399675647495</c:v>
                </c:pt>
                <c:pt idx="81609">
                  <c:v>0.98591975904237605</c:v>
                </c:pt>
                <c:pt idx="81610">
                  <c:v>0.98597551441484799</c:v>
                </c:pt>
                <c:pt idx="81611">
                  <c:v>0.98596749642616199</c:v>
                </c:pt>
                <c:pt idx="81612">
                  <c:v>0.98597777631650296</c:v>
                </c:pt>
                <c:pt idx="81613">
                  <c:v>0.98604257229719205</c:v>
                </c:pt>
                <c:pt idx="81614">
                  <c:v>0.98601068944470505</c:v>
                </c:pt>
                <c:pt idx="81615">
                  <c:v>0.98596575295136701</c:v>
                </c:pt>
                <c:pt idx="81616">
                  <c:v>0.98591731190515097</c:v>
                </c:pt>
                <c:pt idx="81617">
                  <c:v>0.98603296216978398</c:v>
                </c:pt>
                <c:pt idx="81618">
                  <c:v>0.98601083621041097</c:v>
                </c:pt>
                <c:pt idx="81619">
                  <c:v>0.98595410670820804</c:v>
                </c:pt>
                <c:pt idx="81620">
                  <c:v>0.986021829809828</c:v>
                </c:pt>
                <c:pt idx="81621">
                  <c:v>0.98595521964170696</c:v>
                </c:pt>
                <c:pt idx="81622">
                  <c:v>0.98583090516769201</c:v>
                </c:pt>
                <c:pt idx="81623">
                  <c:v>0.98598510220679902</c:v>
                </c:pt>
                <c:pt idx="81624">
                  <c:v>0.98590753521565</c:v>
                </c:pt>
                <c:pt idx="81625">
                  <c:v>0.98603929500839005</c:v>
                </c:pt>
                <c:pt idx="81626">
                  <c:v>0.98604045940819296</c:v>
                </c:pt>
                <c:pt idx="81627">
                  <c:v>0.98603566430100098</c:v>
                </c:pt>
                <c:pt idx="81628">
                  <c:v>0.98599437451998195</c:v>
                </c:pt>
                <c:pt idx="81629">
                  <c:v>0.98601472522139699</c:v>
                </c:pt>
                <c:pt idx="81630">
                  <c:v>0.98581724608060195</c:v>
                </c:pt>
                <c:pt idx="81631">
                  <c:v>0.98591108338017397</c:v>
                </c:pt>
                <c:pt idx="81632">
                  <c:v>0.985995151893303</c:v>
                </c:pt>
                <c:pt idx="81633">
                  <c:v>0.98595965302504196</c:v>
                </c:pt>
                <c:pt idx="81634">
                  <c:v>0.98600497295522505</c:v>
                </c:pt>
                <c:pt idx="81635">
                  <c:v>0.98589140899535199</c:v>
                </c:pt>
                <c:pt idx="81636">
                  <c:v>0.98599267086461795</c:v>
                </c:pt>
                <c:pt idx="81637">
                  <c:v>0.98587548599149499</c:v>
                </c:pt>
                <c:pt idx="81638">
                  <c:v>0.98597141075290695</c:v>
                </c:pt>
                <c:pt idx="81639">
                  <c:v>0.98596616565315198</c:v>
                </c:pt>
                <c:pt idx="81640">
                  <c:v>0.98599459391435795</c:v>
                </c:pt>
                <c:pt idx="81641">
                  <c:v>0.98607236360575201</c:v>
                </c:pt>
                <c:pt idx="81642">
                  <c:v>0.98594203515088397</c:v>
                </c:pt>
                <c:pt idx="81643">
                  <c:v>0.985996190663461</c:v>
                </c:pt>
                <c:pt idx="81644">
                  <c:v>0.985947332817529</c:v>
                </c:pt>
                <c:pt idx="81645">
                  <c:v>0.98590618897441096</c:v>
                </c:pt>
                <c:pt idx="81646">
                  <c:v>0.98585353273500298</c:v>
                </c:pt>
                <c:pt idx="81647">
                  <c:v>0.98594915573798703</c:v>
                </c:pt>
                <c:pt idx="81648">
                  <c:v>0.98592880799940597</c:v>
                </c:pt>
                <c:pt idx="81649">
                  <c:v>0.98597451117739798</c:v>
                </c:pt>
                <c:pt idx="81650">
                  <c:v>0.98599897045520402</c:v>
                </c:pt>
                <c:pt idx="81651">
                  <c:v>0.98596976263821801</c:v>
                </c:pt>
                <c:pt idx="81652">
                  <c:v>0.985975178860656</c:v>
                </c:pt>
                <c:pt idx="81653">
                  <c:v>0.98608061367673305</c:v>
                </c:pt>
                <c:pt idx="81654">
                  <c:v>0.98598401877251796</c:v>
                </c:pt>
                <c:pt idx="81655">
                  <c:v>0.98599701689874397</c:v>
                </c:pt>
                <c:pt idx="81656">
                  <c:v>0.98590791332942396</c:v>
                </c:pt>
                <c:pt idx="81657">
                  <c:v>0.986087450194024</c:v>
                </c:pt>
                <c:pt idx="81658">
                  <c:v>0.98597388394804897</c:v>
                </c:pt>
                <c:pt idx="81659">
                  <c:v>0.98597959637721699</c:v>
                </c:pt>
                <c:pt idx="81660">
                  <c:v>0.98598737704078199</c:v>
                </c:pt>
                <c:pt idx="81661">
                  <c:v>0.98597984562013596</c:v>
                </c:pt>
                <c:pt idx="81662">
                  <c:v>0.98597170270360601</c:v>
                </c:pt>
                <c:pt idx="81663">
                  <c:v>0.98588289005351604</c:v>
                </c:pt>
                <c:pt idx="81664">
                  <c:v>0.98599449333559896</c:v>
                </c:pt>
                <c:pt idx="81665">
                  <c:v>0.986093658932362</c:v>
                </c:pt>
                <c:pt idx="81666">
                  <c:v>0.98593903542549399</c:v>
                </c:pt>
                <c:pt idx="81667">
                  <c:v>0.98601301642204597</c:v>
                </c:pt>
                <c:pt idx="81668">
                  <c:v>0.98589501957759795</c:v>
                </c:pt>
                <c:pt idx="81669">
                  <c:v>0.98593452754843502</c:v>
                </c:pt>
                <c:pt idx="81670">
                  <c:v>0.98597665088022801</c:v>
                </c:pt>
                <c:pt idx="81671">
                  <c:v>0.98594137112033697</c:v>
                </c:pt>
                <c:pt idx="81672">
                  <c:v>0.98597638750498695</c:v>
                </c:pt>
                <c:pt idx="81673">
                  <c:v>0.98589858975836497</c:v>
                </c:pt>
                <c:pt idx="81674">
                  <c:v>0.98589098213339499</c:v>
                </c:pt>
                <c:pt idx="81675">
                  <c:v>0.98596441266136803</c:v>
                </c:pt>
                <c:pt idx="81676">
                  <c:v>0.98599705144513905</c:v>
                </c:pt>
                <c:pt idx="81677">
                  <c:v>0.98606006098894405</c:v>
                </c:pt>
                <c:pt idx="81678">
                  <c:v>0.98600868982293199</c:v>
                </c:pt>
                <c:pt idx="81679">
                  <c:v>0.98595020532732203</c:v>
                </c:pt>
                <c:pt idx="81680">
                  <c:v>0.98580522123543601</c:v>
                </c:pt>
                <c:pt idx="81681">
                  <c:v>0.98597586996480602</c:v>
                </c:pt>
                <c:pt idx="81682">
                  <c:v>0.98588633722136498</c:v>
                </c:pt>
                <c:pt idx="81683">
                  <c:v>0.98604840118840398</c:v>
                </c:pt>
                <c:pt idx="81684">
                  <c:v>0.98599351360612297</c:v>
                </c:pt>
                <c:pt idx="81685">
                  <c:v>0.986085631929698</c:v>
                </c:pt>
                <c:pt idx="81686">
                  <c:v>0.98597982823272101</c:v>
                </c:pt>
                <c:pt idx="81687">
                  <c:v>0.985960143460612</c:v>
                </c:pt>
                <c:pt idx="81688">
                  <c:v>0.98598975985335602</c:v>
                </c:pt>
                <c:pt idx="81689">
                  <c:v>0.98600173538750002</c:v>
                </c:pt>
                <c:pt idx="81690">
                  <c:v>0.98589045805209596</c:v>
                </c:pt>
                <c:pt idx="81691">
                  <c:v>0.98594423483261096</c:v>
                </c:pt>
                <c:pt idx="81692">
                  <c:v>0.98591298512013903</c:v>
                </c:pt>
                <c:pt idx="81693">
                  <c:v>0.98601496798964205</c:v>
                </c:pt>
                <c:pt idx="81694">
                  <c:v>0.98597663576207795</c:v>
                </c:pt>
                <c:pt idx="81695">
                  <c:v>0.98592098817781504</c:v>
                </c:pt>
                <c:pt idx="81696">
                  <c:v>0.98597228175879303</c:v>
                </c:pt>
                <c:pt idx="81697">
                  <c:v>0.98592946241955404</c:v>
                </c:pt>
                <c:pt idx="81698">
                  <c:v>0.98589199660910098</c:v>
                </c:pt>
                <c:pt idx="81699">
                  <c:v>0.98592912163771296</c:v>
                </c:pt>
                <c:pt idx="81700">
                  <c:v>0.98604851088838696</c:v>
                </c:pt>
                <c:pt idx="81701">
                  <c:v>0.98601367890714897</c:v>
                </c:pt>
                <c:pt idx="81702">
                  <c:v>0.98599070945091005</c:v>
                </c:pt>
                <c:pt idx="81703">
                  <c:v>0.98596398475300995</c:v>
                </c:pt>
                <c:pt idx="81704">
                  <c:v>0.98590065770744095</c:v>
                </c:pt>
                <c:pt idx="81705">
                  <c:v>0.98599387894532498</c:v>
                </c:pt>
                <c:pt idx="81706">
                  <c:v>0.98600519525272701</c:v>
                </c:pt>
                <c:pt idx="81707">
                  <c:v>0.98589269406651203</c:v>
                </c:pt>
                <c:pt idx="81708">
                  <c:v>0.98585410227971104</c:v>
                </c:pt>
                <c:pt idx="81709">
                  <c:v>0.98592586524655801</c:v>
                </c:pt>
                <c:pt idx="81710">
                  <c:v>0.985991255385258</c:v>
                </c:pt>
                <c:pt idx="81711">
                  <c:v>0.98596025882676996</c:v>
                </c:pt>
                <c:pt idx="81712">
                  <c:v>0.98600232358323603</c:v>
                </c:pt>
                <c:pt idx="81713">
                  <c:v>0.98593407053064797</c:v>
                </c:pt>
                <c:pt idx="81714">
                  <c:v>0.98597342773030405</c:v>
                </c:pt>
                <c:pt idx="81715">
                  <c:v>0.98592499664569599</c:v>
                </c:pt>
                <c:pt idx="81716">
                  <c:v>0.98606385901521298</c:v>
                </c:pt>
                <c:pt idx="81717">
                  <c:v>0.98593282185226305</c:v>
                </c:pt>
                <c:pt idx="81718">
                  <c:v>0.98602535844705097</c:v>
                </c:pt>
                <c:pt idx="81719">
                  <c:v>0.98580254059650796</c:v>
                </c:pt>
                <c:pt idx="81720">
                  <c:v>0.98606001254473796</c:v>
                </c:pt>
                <c:pt idx="81721">
                  <c:v>0.98597578565611199</c:v>
                </c:pt>
                <c:pt idx="81722">
                  <c:v>0.98600895195799698</c:v>
                </c:pt>
                <c:pt idx="81723">
                  <c:v>0.98596469004584797</c:v>
                </c:pt>
                <c:pt idx="81724">
                  <c:v>0.98588899162710797</c:v>
                </c:pt>
                <c:pt idx="81725">
                  <c:v>0.98609208175455398</c:v>
                </c:pt>
                <c:pt idx="81726">
                  <c:v>0.98601249423415405</c:v>
                </c:pt>
                <c:pt idx="81727">
                  <c:v>0.98592994573575599</c:v>
                </c:pt>
                <c:pt idx="81728">
                  <c:v>0.98595558130203598</c:v>
                </c:pt>
                <c:pt idx="81729">
                  <c:v>0.98603543983803099</c:v>
                </c:pt>
                <c:pt idx="81730">
                  <c:v>0.98605477826385501</c:v>
                </c:pt>
                <c:pt idx="81731">
                  <c:v>0.98584899253659597</c:v>
                </c:pt>
                <c:pt idx="81732">
                  <c:v>0.98607955187721097</c:v>
                </c:pt>
                <c:pt idx="81733">
                  <c:v>0.98585487274695904</c:v>
                </c:pt>
                <c:pt idx="81734">
                  <c:v>0.986075661786873</c:v>
                </c:pt>
                <c:pt idx="81735">
                  <c:v>0.98589143250932798</c:v>
                </c:pt>
                <c:pt idx="81736">
                  <c:v>0.98597635847538201</c:v>
                </c:pt>
                <c:pt idx="81737">
                  <c:v>0.98605235241321698</c:v>
                </c:pt>
                <c:pt idx="81738">
                  <c:v>0.98593591676287196</c:v>
                </c:pt>
                <c:pt idx="81739">
                  <c:v>0.98597538780023297</c:v>
                </c:pt>
                <c:pt idx="81740">
                  <c:v>0.98585576816807197</c:v>
                </c:pt>
                <c:pt idx="81741">
                  <c:v>0.98606917036702002</c:v>
                </c:pt>
                <c:pt idx="81742">
                  <c:v>0.98593085557828497</c:v>
                </c:pt>
                <c:pt idx="81743">
                  <c:v>0.98596355794095203</c:v>
                </c:pt>
                <c:pt idx="81744">
                  <c:v>0.98593478082104102</c:v>
                </c:pt>
                <c:pt idx="81745">
                  <c:v>0.98598023396558998</c:v>
                </c:pt>
                <c:pt idx="81746">
                  <c:v>0.98601987116409195</c:v>
                </c:pt>
                <c:pt idx="81747">
                  <c:v>0.98603557679915399</c:v>
                </c:pt>
                <c:pt idx="81748">
                  <c:v>0.98590211308755205</c:v>
                </c:pt>
                <c:pt idx="81749">
                  <c:v>0.98593402272908404</c:v>
                </c:pt>
                <c:pt idx="81750">
                  <c:v>0.98585241611335905</c:v>
                </c:pt>
                <c:pt idx="81751">
                  <c:v>0.98603744978229702</c:v>
                </c:pt>
                <c:pt idx="81752">
                  <c:v>0.985839475409235</c:v>
                </c:pt>
                <c:pt idx="81753">
                  <c:v>0.98594102772188297</c:v>
                </c:pt>
                <c:pt idx="81754">
                  <c:v>0.98591547099501797</c:v>
                </c:pt>
                <c:pt idx="81755">
                  <c:v>0.98597213658711702</c:v>
                </c:pt>
                <c:pt idx="81756">
                  <c:v>0.98604073137139103</c:v>
                </c:pt>
                <c:pt idx="81757">
                  <c:v>0.98596972217995105</c:v>
                </c:pt>
                <c:pt idx="81758">
                  <c:v>0.98591441127472801</c:v>
                </c:pt>
                <c:pt idx="81759">
                  <c:v>0.98586276573607401</c:v>
                </c:pt>
                <c:pt idx="81760">
                  <c:v>0.98595196927175799</c:v>
                </c:pt>
                <c:pt idx="81761">
                  <c:v>0.98589494333139904</c:v>
                </c:pt>
                <c:pt idx="81762">
                  <c:v>0.98599911470578305</c:v>
                </c:pt>
                <c:pt idx="81763">
                  <c:v>0.98588997548628898</c:v>
                </c:pt>
                <c:pt idx="81764">
                  <c:v>0.98593481351791601</c:v>
                </c:pt>
                <c:pt idx="81765">
                  <c:v>0.98604750698251997</c:v>
                </c:pt>
                <c:pt idx="81766">
                  <c:v>0.98598548032469102</c:v>
                </c:pt>
                <c:pt idx="81767">
                  <c:v>0.98604839262481203</c:v>
                </c:pt>
                <c:pt idx="81768">
                  <c:v>0.98600207742699097</c:v>
                </c:pt>
                <c:pt idx="81769">
                  <c:v>0.986021208426067</c:v>
                </c:pt>
                <c:pt idx="81770">
                  <c:v>0.98594127953875599</c:v>
                </c:pt>
                <c:pt idx="81771">
                  <c:v>0.98595737370633796</c:v>
                </c:pt>
                <c:pt idx="81772">
                  <c:v>0.98588234636840899</c:v>
                </c:pt>
                <c:pt idx="81773">
                  <c:v>0.98606375113373501</c:v>
                </c:pt>
                <c:pt idx="81774">
                  <c:v>0.98597190968693105</c:v>
                </c:pt>
                <c:pt idx="81775">
                  <c:v>0.98610952113337302</c:v>
                </c:pt>
                <c:pt idx="81776">
                  <c:v>0.98607693985493405</c:v>
                </c:pt>
                <c:pt idx="81777">
                  <c:v>0.98591896419984504</c:v>
                </c:pt>
                <c:pt idx="81778">
                  <c:v>0.98593033849614897</c:v>
                </c:pt>
                <c:pt idx="81779">
                  <c:v>0.985931775741276</c:v>
                </c:pt>
                <c:pt idx="81780">
                  <c:v>0.985866395546381</c:v>
                </c:pt>
                <c:pt idx="81781">
                  <c:v>0.98589566385232796</c:v>
                </c:pt>
                <c:pt idx="81782">
                  <c:v>0.98597871609453303</c:v>
                </c:pt>
                <c:pt idx="81783">
                  <c:v>0.98598766749267996</c:v>
                </c:pt>
                <c:pt idx="81784">
                  <c:v>0.98604666711467204</c:v>
                </c:pt>
                <c:pt idx="81785">
                  <c:v>0.98587338976086902</c:v>
                </c:pt>
                <c:pt idx="81786">
                  <c:v>0.98599861020952595</c:v>
                </c:pt>
                <c:pt idx="81787">
                  <c:v>0.98608617222102402</c:v>
                </c:pt>
                <c:pt idx="81788">
                  <c:v>0.98593720613684999</c:v>
                </c:pt>
                <c:pt idx="81789">
                  <c:v>0.98595018253590905</c:v>
                </c:pt>
                <c:pt idx="81790">
                  <c:v>0.98599039718815396</c:v>
                </c:pt>
                <c:pt idx="81791">
                  <c:v>0.98581311601964605</c:v>
                </c:pt>
                <c:pt idx="81792">
                  <c:v>0.98608783557467306</c:v>
                </c:pt>
                <c:pt idx="81793">
                  <c:v>0.98594992322350405</c:v>
                </c:pt>
                <c:pt idx="81794">
                  <c:v>0.986011571940695</c:v>
                </c:pt>
                <c:pt idx="81795">
                  <c:v>0.98598021172582095</c:v>
                </c:pt>
                <c:pt idx="81796">
                  <c:v>0.98585560739482603</c:v>
                </c:pt>
                <c:pt idx="81797">
                  <c:v>0.98596660330455899</c:v>
                </c:pt>
                <c:pt idx="81798">
                  <c:v>0.98597622677976504</c:v>
                </c:pt>
                <c:pt idx="81799">
                  <c:v>0.98600176234091896</c:v>
                </c:pt>
                <c:pt idx="81800">
                  <c:v>0.98600633873433097</c:v>
                </c:pt>
                <c:pt idx="81801">
                  <c:v>0.98596321992636005</c:v>
                </c:pt>
                <c:pt idx="81802">
                  <c:v>0.98600691535695295</c:v>
                </c:pt>
                <c:pt idx="81803">
                  <c:v>0.98589184412474296</c:v>
                </c:pt>
                <c:pt idx="81804">
                  <c:v>0.98594365549418295</c:v>
                </c:pt>
                <c:pt idx="81805">
                  <c:v>0.98591105313873695</c:v>
                </c:pt>
                <c:pt idx="81806">
                  <c:v>0.98596748579839599</c:v>
                </c:pt>
                <c:pt idx="81807">
                  <c:v>0.98595052124666305</c:v>
                </c:pt>
                <c:pt idx="81808">
                  <c:v>0.98593100520020205</c:v>
                </c:pt>
                <c:pt idx="81809">
                  <c:v>0.98587810452755598</c:v>
                </c:pt>
                <c:pt idx="81810">
                  <c:v>0.985925732742859</c:v>
                </c:pt>
                <c:pt idx="81811">
                  <c:v>0.98588880914319599</c:v>
                </c:pt>
                <c:pt idx="81812">
                  <c:v>0.98589951106753704</c:v>
                </c:pt>
                <c:pt idx="81813">
                  <c:v>0.98600503782593196</c:v>
                </c:pt>
                <c:pt idx="81814">
                  <c:v>0.98596333136040104</c:v>
                </c:pt>
                <c:pt idx="81815">
                  <c:v>0.98599610021331097</c:v>
                </c:pt>
                <c:pt idx="81816">
                  <c:v>0.98585856545818495</c:v>
                </c:pt>
                <c:pt idx="81817">
                  <c:v>0.98606421659575905</c:v>
                </c:pt>
                <c:pt idx="81818">
                  <c:v>0.98590949681816797</c:v>
                </c:pt>
                <c:pt idx="81819">
                  <c:v>0.98599510585892602</c:v>
                </c:pt>
                <c:pt idx="81820">
                  <c:v>0.98596394530458398</c:v>
                </c:pt>
                <c:pt idx="81821">
                  <c:v>0.985930204458217</c:v>
                </c:pt>
                <c:pt idx="81822">
                  <c:v>0.98586791777711102</c:v>
                </c:pt>
                <c:pt idx="81823">
                  <c:v>0.98601934531513902</c:v>
                </c:pt>
                <c:pt idx="81824">
                  <c:v>0.98595933451577999</c:v>
                </c:pt>
                <c:pt idx="81825">
                  <c:v>0.98602048182116797</c:v>
                </c:pt>
                <c:pt idx="81826">
                  <c:v>0.98599999766757895</c:v>
                </c:pt>
                <c:pt idx="81827">
                  <c:v>0.98597427310128205</c:v>
                </c:pt>
                <c:pt idx="81828">
                  <c:v>0.98596504437671695</c:v>
                </c:pt>
                <c:pt idx="81829">
                  <c:v>0.985923623195192</c:v>
                </c:pt>
                <c:pt idx="81830">
                  <c:v>0.98598792018317505</c:v>
                </c:pt>
                <c:pt idx="81831">
                  <c:v>0.98597161615225803</c:v>
                </c:pt>
                <c:pt idx="81832">
                  <c:v>0.98601154821780301</c:v>
                </c:pt>
                <c:pt idx="81833">
                  <c:v>0.98598762190908396</c:v>
                </c:pt>
                <c:pt idx="81834">
                  <c:v>0.98591174363817302</c:v>
                </c:pt>
                <c:pt idx="81835">
                  <c:v>0.98602433321985195</c:v>
                </c:pt>
                <c:pt idx="81836">
                  <c:v>0.98601607870925401</c:v>
                </c:pt>
                <c:pt idx="81837">
                  <c:v>0.98605837957047204</c:v>
                </c:pt>
                <c:pt idx="81838">
                  <c:v>0.98587574227637198</c:v>
                </c:pt>
                <c:pt idx="81839">
                  <c:v>0.98598855894042603</c:v>
                </c:pt>
                <c:pt idx="81840">
                  <c:v>0.98583711271053798</c:v>
                </c:pt>
                <c:pt idx="81841">
                  <c:v>0.986057226141833</c:v>
                </c:pt>
                <c:pt idx="81842">
                  <c:v>0.98601021979217596</c:v>
                </c:pt>
                <c:pt idx="81843">
                  <c:v>0.98601657723147995</c:v>
                </c:pt>
                <c:pt idx="81844">
                  <c:v>0.98600479096984095</c:v>
                </c:pt>
                <c:pt idx="81845">
                  <c:v>0.985856308700643</c:v>
                </c:pt>
                <c:pt idx="81846">
                  <c:v>0.98599341772098104</c:v>
                </c:pt>
                <c:pt idx="81847">
                  <c:v>0.98595827106780198</c:v>
                </c:pt>
                <c:pt idx="81848">
                  <c:v>0.98591291281259597</c:v>
                </c:pt>
                <c:pt idx="81849">
                  <c:v>0.98606668005315801</c:v>
                </c:pt>
                <c:pt idx="81850">
                  <c:v>0.98598616159732899</c:v>
                </c:pt>
                <c:pt idx="81851">
                  <c:v>0.98602827077366495</c:v>
                </c:pt>
                <c:pt idx="81852">
                  <c:v>0.98591203515402404</c:v>
                </c:pt>
                <c:pt idx="81853">
                  <c:v>0.98591939974947496</c:v>
                </c:pt>
                <c:pt idx="81854">
                  <c:v>0.98584045163118705</c:v>
                </c:pt>
                <c:pt idx="81855">
                  <c:v>0.98605566414113099</c:v>
                </c:pt>
                <c:pt idx="81856">
                  <c:v>0.98601981574714304</c:v>
                </c:pt>
                <c:pt idx="81857">
                  <c:v>0.98600127308874996</c:v>
                </c:pt>
                <c:pt idx="81858">
                  <c:v>0.98590970797522304</c:v>
                </c:pt>
                <c:pt idx="81859">
                  <c:v>0.98581548073606695</c:v>
                </c:pt>
                <c:pt idx="81860">
                  <c:v>0.985967881955785</c:v>
                </c:pt>
                <c:pt idx="81861">
                  <c:v>0.98601052837862502</c:v>
                </c:pt>
                <c:pt idx="81862">
                  <c:v>0.98599398364979995</c:v>
                </c:pt>
                <c:pt idx="81863">
                  <c:v>0.98600949341112498</c:v>
                </c:pt>
                <c:pt idx="81864">
                  <c:v>0.98598130729642497</c:v>
                </c:pt>
                <c:pt idx="81865">
                  <c:v>0.98580315495904103</c:v>
                </c:pt>
                <c:pt idx="81866">
                  <c:v>0.98594857167469696</c:v>
                </c:pt>
                <c:pt idx="81867">
                  <c:v>0.98602778280944403</c:v>
                </c:pt>
                <c:pt idx="81868">
                  <c:v>0.98605404913430805</c:v>
                </c:pt>
                <c:pt idx="81869">
                  <c:v>0.98582823481640602</c:v>
                </c:pt>
                <c:pt idx="81870">
                  <c:v>0.98597217744257903</c:v>
                </c:pt>
                <c:pt idx="81871">
                  <c:v>0.98605764965662301</c:v>
                </c:pt>
                <c:pt idx="81872">
                  <c:v>0.98603738726771095</c:v>
                </c:pt>
                <c:pt idx="81873">
                  <c:v>0.98592646678359097</c:v>
                </c:pt>
                <c:pt idx="81874">
                  <c:v>0.98591746076694797</c:v>
                </c:pt>
                <c:pt idx="81875">
                  <c:v>0.985931797437122</c:v>
                </c:pt>
                <c:pt idx="81876">
                  <c:v>0.98603383350844698</c:v>
                </c:pt>
                <c:pt idx="81877">
                  <c:v>0.98588118583991602</c:v>
                </c:pt>
                <c:pt idx="81878">
                  <c:v>0.98603565782694602</c:v>
                </c:pt>
                <c:pt idx="81879">
                  <c:v>0.98609825975040299</c:v>
                </c:pt>
                <c:pt idx="81880">
                  <c:v>0.98597344126796305</c:v>
                </c:pt>
                <c:pt idx="81881">
                  <c:v>0.98598209426019401</c:v>
                </c:pt>
                <c:pt idx="81882">
                  <c:v>0.98595787038131499</c:v>
                </c:pt>
                <c:pt idx="81883">
                  <c:v>0.98584814646095598</c:v>
                </c:pt>
                <c:pt idx="81884">
                  <c:v>0.98598469989928605</c:v>
                </c:pt>
                <c:pt idx="81885">
                  <c:v>0.98590311465322999</c:v>
                </c:pt>
                <c:pt idx="81886">
                  <c:v>0.98595046645066198</c:v>
                </c:pt>
                <c:pt idx="81887">
                  <c:v>0.98606325665212202</c:v>
                </c:pt>
                <c:pt idx="81888">
                  <c:v>0.98596864279469298</c:v>
                </c:pt>
                <c:pt idx="81889">
                  <c:v>0.98590867632291601</c:v>
                </c:pt>
                <c:pt idx="81890">
                  <c:v>0.985962161775087</c:v>
                </c:pt>
                <c:pt idx="81891">
                  <c:v>0.98591522143697397</c:v>
                </c:pt>
                <c:pt idx="81892">
                  <c:v>0.985907094852009</c:v>
                </c:pt>
                <c:pt idx="81893">
                  <c:v>0.98601004699384298</c:v>
                </c:pt>
                <c:pt idx="81894">
                  <c:v>0.986020922021562</c:v>
                </c:pt>
                <c:pt idx="81895">
                  <c:v>0.98613523463499597</c:v>
                </c:pt>
                <c:pt idx="81896">
                  <c:v>0.98591649747121601</c:v>
                </c:pt>
                <c:pt idx="81897">
                  <c:v>0.98589442595230703</c:v>
                </c:pt>
                <c:pt idx="81898">
                  <c:v>0.98585919131515798</c:v>
                </c:pt>
                <c:pt idx="81899">
                  <c:v>0.98611432173274005</c:v>
                </c:pt>
                <c:pt idx="81900">
                  <c:v>0.98598994094908599</c:v>
                </c:pt>
                <c:pt idx="81901">
                  <c:v>0.98596668945829202</c:v>
                </c:pt>
                <c:pt idx="81902">
                  <c:v>0.98601514135795498</c:v>
                </c:pt>
                <c:pt idx="81903">
                  <c:v>0.98591947092628296</c:v>
                </c:pt>
                <c:pt idx="81904">
                  <c:v>0.98602644057373201</c:v>
                </c:pt>
                <c:pt idx="81905">
                  <c:v>0.98587611436125799</c:v>
                </c:pt>
                <c:pt idx="81906">
                  <c:v>0.98595635166859097</c:v>
                </c:pt>
                <c:pt idx="81907">
                  <c:v>0.98605517319181302</c:v>
                </c:pt>
                <c:pt idx="81908">
                  <c:v>0.98597449595123798</c:v>
                </c:pt>
                <c:pt idx="81909">
                  <c:v>0.98607922368529299</c:v>
                </c:pt>
                <c:pt idx="81910">
                  <c:v>0.98600827821055204</c:v>
                </c:pt>
                <c:pt idx="81911">
                  <c:v>0.98598956379965796</c:v>
                </c:pt>
                <c:pt idx="81912">
                  <c:v>0.985910917539222</c:v>
                </c:pt>
                <c:pt idx="81913">
                  <c:v>0.98594909596538804</c:v>
                </c:pt>
                <c:pt idx="81914">
                  <c:v>0.985888294686322</c:v>
                </c:pt>
                <c:pt idx="81915">
                  <c:v>0.98597090557499001</c:v>
                </c:pt>
                <c:pt idx="81916">
                  <c:v>0.98602582573281405</c:v>
                </c:pt>
                <c:pt idx="81917">
                  <c:v>0.98598640286581096</c:v>
                </c:pt>
                <c:pt idx="81918">
                  <c:v>0.985946476507369</c:v>
                </c:pt>
                <c:pt idx="81919">
                  <c:v>0.98592235378222204</c:v>
                </c:pt>
                <c:pt idx="81920">
                  <c:v>0.986066407595244</c:v>
                </c:pt>
                <c:pt idx="81921">
                  <c:v>0.98592937642534295</c:v>
                </c:pt>
                <c:pt idx="81922">
                  <c:v>0.98603782885208902</c:v>
                </c:pt>
                <c:pt idx="81923">
                  <c:v>0.98588539337206804</c:v>
                </c:pt>
                <c:pt idx="81924">
                  <c:v>0.98601468736846898</c:v>
                </c:pt>
                <c:pt idx="81925">
                  <c:v>0.98585129208351796</c:v>
                </c:pt>
                <c:pt idx="81926">
                  <c:v>0.98599331173073901</c:v>
                </c:pt>
                <c:pt idx="81927">
                  <c:v>0.985975215932126</c:v>
                </c:pt>
                <c:pt idx="81928">
                  <c:v>0.98602023537906802</c:v>
                </c:pt>
                <c:pt idx="81929">
                  <c:v>0.98594516550787403</c:v>
                </c:pt>
                <c:pt idx="81930">
                  <c:v>0.98599636494623599</c:v>
                </c:pt>
                <c:pt idx="81931">
                  <c:v>0.985956908651625</c:v>
                </c:pt>
                <c:pt idx="81932">
                  <c:v>0.985963679341334</c:v>
                </c:pt>
                <c:pt idx="81933">
                  <c:v>0.98602528262413702</c:v>
                </c:pt>
                <c:pt idx="81934">
                  <c:v>0.98601810916471599</c:v>
                </c:pt>
                <c:pt idx="81935">
                  <c:v>0.98603157147841602</c:v>
                </c:pt>
                <c:pt idx="81936">
                  <c:v>0.98590957004819302</c:v>
                </c:pt>
                <c:pt idx="81937">
                  <c:v>0.98607689946673904</c:v>
                </c:pt>
                <c:pt idx="81938">
                  <c:v>0.985893294336875</c:v>
                </c:pt>
                <c:pt idx="81939">
                  <c:v>0.98602322957426503</c:v>
                </c:pt>
                <c:pt idx="81940">
                  <c:v>0.98593415368399395</c:v>
                </c:pt>
                <c:pt idx="81941">
                  <c:v>0.98606214821723404</c:v>
                </c:pt>
                <c:pt idx="81942">
                  <c:v>0.98604090432662195</c:v>
                </c:pt>
                <c:pt idx="81943">
                  <c:v>0.98597579491937604</c:v>
                </c:pt>
                <c:pt idx="81944">
                  <c:v>0.98598178397200198</c:v>
                </c:pt>
                <c:pt idx="81945">
                  <c:v>0.98597914246158602</c:v>
                </c:pt>
                <c:pt idx="81946">
                  <c:v>0.98605366464386102</c:v>
                </c:pt>
                <c:pt idx="81947">
                  <c:v>0.98593330399132795</c:v>
                </c:pt>
                <c:pt idx="81948">
                  <c:v>0.98592896141039499</c:v>
                </c:pt>
                <c:pt idx="81949">
                  <c:v>0.98591337143929902</c:v>
                </c:pt>
                <c:pt idx="81950">
                  <c:v>0.98602739450133903</c:v>
                </c:pt>
                <c:pt idx="81951">
                  <c:v>0.98597628199167298</c:v>
                </c:pt>
                <c:pt idx="81952">
                  <c:v>0.98612306175479703</c:v>
                </c:pt>
                <c:pt idx="81953">
                  <c:v>0.98590927555691699</c:v>
                </c:pt>
                <c:pt idx="81954">
                  <c:v>0.98601696702038</c:v>
                </c:pt>
                <c:pt idx="81955">
                  <c:v>0.98597817898366602</c:v>
                </c:pt>
                <c:pt idx="81956">
                  <c:v>0.98594331704100302</c:v>
                </c:pt>
                <c:pt idx="81957">
                  <c:v>0.98606250873003798</c:v>
                </c:pt>
                <c:pt idx="81958">
                  <c:v>0.98599370945652198</c:v>
                </c:pt>
                <c:pt idx="81959">
                  <c:v>0.985941090457366</c:v>
                </c:pt>
                <c:pt idx="81960">
                  <c:v>0.98604390861003299</c:v>
                </c:pt>
                <c:pt idx="81961">
                  <c:v>0.98596661508649697</c:v>
                </c:pt>
                <c:pt idx="81962">
                  <c:v>0.98594153223391601</c:v>
                </c:pt>
                <c:pt idx="81963">
                  <c:v>0.98592656264218803</c:v>
                </c:pt>
                <c:pt idx="81964">
                  <c:v>0.98597813893244102</c:v>
                </c:pt>
                <c:pt idx="81965">
                  <c:v>0.98604983240063204</c:v>
                </c:pt>
                <c:pt idx="81966">
                  <c:v>0.98604870990805005</c:v>
                </c:pt>
                <c:pt idx="81967">
                  <c:v>0.98586630832889399</c:v>
                </c:pt>
                <c:pt idx="81968">
                  <c:v>0.985950657125096</c:v>
                </c:pt>
                <c:pt idx="81969">
                  <c:v>0.986040129333841</c:v>
                </c:pt>
                <c:pt idx="81970">
                  <c:v>0.98605823621447497</c:v>
                </c:pt>
                <c:pt idx="81971">
                  <c:v>0.98591187757061505</c:v>
                </c:pt>
                <c:pt idx="81972">
                  <c:v>0.98591636945009198</c:v>
                </c:pt>
                <c:pt idx="81973">
                  <c:v>0.98594792184927504</c:v>
                </c:pt>
                <c:pt idx="81974">
                  <c:v>0.98594034709627898</c:v>
                </c:pt>
                <c:pt idx="81975">
                  <c:v>0.98596156061214801</c:v>
                </c:pt>
                <c:pt idx="81976">
                  <c:v>0.986034786931407</c:v>
                </c:pt>
                <c:pt idx="81977">
                  <c:v>0.98588020163383805</c:v>
                </c:pt>
                <c:pt idx="81978">
                  <c:v>0.98595374769843103</c:v>
                </c:pt>
                <c:pt idx="81979">
                  <c:v>0.98583870353005798</c:v>
                </c:pt>
                <c:pt idx="81980">
                  <c:v>0.98592215646752701</c:v>
                </c:pt>
                <c:pt idx="81981">
                  <c:v>0.98602772754596502</c:v>
                </c:pt>
                <c:pt idx="81982">
                  <c:v>0.98595978465743395</c:v>
                </c:pt>
                <c:pt idx="81983">
                  <c:v>0.98604274806231995</c:v>
                </c:pt>
                <c:pt idx="81984">
                  <c:v>0.98586977639236295</c:v>
                </c:pt>
                <c:pt idx="81985">
                  <c:v>0.98598783170645898</c:v>
                </c:pt>
                <c:pt idx="81986">
                  <c:v>0.986029133550412</c:v>
                </c:pt>
                <c:pt idx="81987">
                  <c:v>0.98586026067074795</c:v>
                </c:pt>
                <c:pt idx="81988">
                  <c:v>0.98595540068560505</c:v>
                </c:pt>
                <c:pt idx="81989">
                  <c:v>0.98581841828112304</c:v>
                </c:pt>
                <c:pt idx="81990">
                  <c:v>0.98594473144642603</c:v>
                </c:pt>
                <c:pt idx="81991">
                  <c:v>0.98599458742254098</c:v>
                </c:pt>
                <c:pt idx="81992">
                  <c:v>0.98603834152710101</c:v>
                </c:pt>
                <c:pt idx="81993">
                  <c:v>0.98596781374266995</c:v>
                </c:pt>
                <c:pt idx="81994">
                  <c:v>0.98594534391302302</c:v>
                </c:pt>
                <c:pt idx="81995">
                  <c:v>0.98606423725590497</c:v>
                </c:pt>
                <c:pt idx="81996">
                  <c:v>0.98599038832117003</c:v>
                </c:pt>
                <c:pt idx="81997">
                  <c:v>0.98598235098529097</c:v>
                </c:pt>
                <c:pt idx="81998">
                  <c:v>0.98599838580639898</c:v>
                </c:pt>
                <c:pt idx="81999">
                  <c:v>0.98593500631662001</c:v>
                </c:pt>
                <c:pt idx="82000">
                  <c:v>0.98594969340725802</c:v>
                </c:pt>
                <c:pt idx="82001">
                  <c:v>0.98604409900204604</c:v>
                </c:pt>
                <c:pt idx="82002">
                  <c:v>0.986046387810667</c:v>
                </c:pt>
                <c:pt idx="82003">
                  <c:v>0.98584719602288695</c:v>
                </c:pt>
                <c:pt idx="82004">
                  <c:v>0.98596120487041605</c:v>
                </c:pt>
                <c:pt idx="82005">
                  <c:v>0.98594884792376303</c:v>
                </c:pt>
                <c:pt idx="82006">
                  <c:v>0.98605454927661396</c:v>
                </c:pt>
                <c:pt idx="82007">
                  <c:v>0.98582742836870296</c:v>
                </c:pt>
                <c:pt idx="82008">
                  <c:v>0.98611779428907698</c:v>
                </c:pt>
                <c:pt idx="82009">
                  <c:v>0.98589482478158896</c:v>
                </c:pt>
                <c:pt idx="82010">
                  <c:v>0.98600318305956403</c:v>
                </c:pt>
                <c:pt idx="82011">
                  <c:v>0.98593555243730702</c:v>
                </c:pt>
                <c:pt idx="82012">
                  <c:v>0.98591646130850097</c:v>
                </c:pt>
                <c:pt idx="82013">
                  <c:v>0.98602777323731705</c:v>
                </c:pt>
                <c:pt idx="82014">
                  <c:v>0.98588420831347601</c:v>
                </c:pt>
                <c:pt idx="82015">
                  <c:v>0.98607031895621899</c:v>
                </c:pt>
                <c:pt idx="82016">
                  <c:v>0.98593387806667199</c:v>
                </c:pt>
                <c:pt idx="82017">
                  <c:v>0.98598587624128797</c:v>
                </c:pt>
                <c:pt idx="82018">
                  <c:v>0.98587842922039004</c:v>
                </c:pt>
                <c:pt idx="82019">
                  <c:v>0.986047044698383</c:v>
                </c:pt>
                <c:pt idx="82020">
                  <c:v>0.98587063692523202</c:v>
                </c:pt>
                <c:pt idx="82021">
                  <c:v>0.98597370987420097</c:v>
                </c:pt>
                <c:pt idx="82022">
                  <c:v>0.98589251867973604</c:v>
                </c:pt>
                <c:pt idx="82023">
                  <c:v>0.98591477428194496</c:v>
                </c:pt>
                <c:pt idx="82024">
                  <c:v>0.986101264463357</c:v>
                </c:pt>
                <c:pt idx="82025">
                  <c:v>0.98600826367726602</c:v>
                </c:pt>
                <c:pt idx="82026">
                  <c:v>0.98588926949880995</c:v>
                </c:pt>
                <c:pt idx="82027">
                  <c:v>0.98588434242838296</c:v>
                </c:pt>
                <c:pt idx="82028">
                  <c:v>0.98599300635113096</c:v>
                </c:pt>
                <c:pt idx="82029">
                  <c:v>0.98595475140120403</c:v>
                </c:pt>
                <c:pt idx="82030">
                  <c:v>0.98602329943092704</c:v>
                </c:pt>
                <c:pt idx="82031">
                  <c:v>0.98605307032653899</c:v>
                </c:pt>
                <c:pt idx="82032">
                  <c:v>0.98598388882486798</c:v>
                </c:pt>
                <c:pt idx="82033">
                  <c:v>0.98591752801159704</c:v>
                </c:pt>
                <c:pt idx="82034">
                  <c:v>0.98588126190413194</c:v>
                </c:pt>
                <c:pt idx="82035">
                  <c:v>0.98595511076260201</c:v>
                </c:pt>
                <c:pt idx="82036">
                  <c:v>0.98596591242950404</c:v>
                </c:pt>
                <c:pt idx="82037">
                  <c:v>0.98592284528592999</c:v>
                </c:pt>
                <c:pt idx="82038">
                  <c:v>0.98603973689417801</c:v>
                </c:pt>
                <c:pt idx="82039">
                  <c:v>0.98601899646900804</c:v>
                </c:pt>
                <c:pt idx="82040">
                  <c:v>0.98586553015461298</c:v>
                </c:pt>
                <c:pt idx="82041">
                  <c:v>0.98595718468938398</c:v>
                </c:pt>
                <c:pt idx="82042">
                  <c:v>0.98602018489209498</c:v>
                </c:pt>
                <c:pt idx="82043">
                  <c:v>0.98592638655866804</c:v>
                </c:pt>
                <c:pt idx="82044">
                  <c:v>0.98592981352321796</c:v>
                </c:pt>
                <c:pt idx="82045">
                  <c:v>0.98592863675285003</c:v>
                </c:pt>
                <c:pt idx="82046">
                  <c:v>0.985962306643132</c:v>
                </c:pt>
                <c:pt idx="82047">
                  <c:v>0.98598948685403898</c:v>
                </c:pt>
                <c:pt idx="82048">
                  <c:v>0.98591800503766103</c:v>
                </c:pt>
                <c:pt idx="82049">
                  <c:v>0.98602411592245798</c:v>
                </c:pt>
                <c:pt idx="82050">
                  <c:v>0.98593942287950598</c:v>
                </c:pt>
                <c:pt idx="82051">
                  <c:v>0.98594013268369696</c:v>
                </c:pt>
                <c:pt idx="82052">
                  <c:v>0.98595820110237797</c:v>
                </c:pt>
                <c:pt idx="82053">
                  <c:v>0.98602017963960398</c:v>
                </c:pt>
                <c:pt idx="82054">
                  <c:v>0.98593711336983303</c:v>
                </c:pt>
                <c:pt idx="82055">
                  <c:v>0.98593996042994503</c:v>
                </c:pt>
                <c:pt idx="82056">
                  <c:v>0.98597294929839896</c:v>
                </c:pt>
                <c:pt idx="82057">
                  <c:v>0.98593439458767596</c:v>
                </c:pt>
                <c:pt idx="82058">
                  <c:v>0.98593667407131702</c:v>
                </c:pt>
                <c:pt idx="82059">
                  <c:v>0.98599470444511494</c:v>
                </c:pt>
                <c:pt idx="82060">
                  <c:v>0.985882193879135</c:v>
                </c:pt>
                <c:pt idx="82061">
                  <c:v>0.98611545715775895</c:v>
                </c:pt>
                <c:pt idx="82062">
                  <c:v>0.98602663155783099</c:v>
                </c:pt>
                <c:pt idx="82063">
                  <c:v>0.98596168775366799</c:v>
                </c:pt>
                <c:pt idx="82064">
                  <c:v>0.98591388179135997</c:v>
                </c:pt>
                <c:pt idx="82065">
                  <c:v>0.98598573364937103</c:v>
                </c:pt>
                <c:pt idx="82066">
                  <c:v>0.98593560465723995</c:v>
                </c:pt>
                <c:pt idx="82067">
                  <c:v>0.98604551266487395</c:v>
                </c:pt>
                <c:pt idx="82068">
                  <c:v>0.98597536807460895</c:v>
                </c:pt>
                <c:pt idx="82069">
                  <c:v>0.98586311100612101</c:v>
                </c:pt>
                <c:pt idx="82070">
                  <c:v>0.98606351190494801</c:v>
                </c:pt>
                <c:pt idx="82071">
                  <c:v>0.985950930614926</c:v>
                </c:pt>
                <c:pt idx="82072">
                  <c:v>0.98590099791945895</c:v>
                </c:pt>
                <c:pt idx="82073">
                  <c:v>0.98586509851123505</c:v>
                </c:pt>
                <c:pt idx="82074">
                  <c:v>0.98592649875061</c:v>
                </c:pt>
                <c:pt idx="82075">
                  <c:v>0.98598175916324704</c:v>
                </c:pt>
                <c:pt idx="82076">
                  <c:v>0.98606978258919598</c:v>
                </c:pt>
                <c:pt idx="82077">
                  <c:v>0.98585385876673104</c:v>
                </c:pt>
                <c:pt idx="82078">
                  <c:v>0.98605466350084203</c:v>
                </c:pt>
                <c:pt idx="82079">
                  <c:v>0.98598918794930401</c:v>
                </c:pt>
                <c:pt idx="82080">
                  <c:v>0.98588004784873495</c:v>
                </c:pt>
                <c:pt idx="82081">
                  <c:v>0.985911586494712</c:v>
                </c:pt>
                <c:pt idx="82082">
                  <c:v>0.98598270519305697</c:v>
                </c:pt>
                <c:pt idx="82083">
                  <c:v>0.98602968647874101</c:v>
                </c:pt>
                <c:pt idx="82084">
                  <c:v>0.98581895227176597</c:v>
                </c:pt>
                <c:pt idx="82085">
                  <c:v>0.98607262869771894</c:v>
                </c:pt>
                <c:pt idx="82086">
                  <c:v>0.98589492980063997</c:v>
                </c:pt>
                <c:pt idx="82087">
                  <c:v>0.98608936268599601</c:v>
                </c:pt>
                <c:pt idx="82088">
                  <c:v>0.98598796897377605</c:v>
                </c:pt>
                <c:pt idx="82089">
                  <c:v>0.98591211661100597</c:v>
                </c:pt>
                <c:pt idx="82090">
                  <c:v>0.98596044433213204</c:v>
                </c:pt>
                <c:pt idx="82091">
                  <c:v>0.985974968629591</c:v>
                </c:pt>
                <c:pt idx="82092">
                  <c:v>0.98587514341076599</c:v>
                </c:pt>
                <c:pt idx="82093">
                  <c:v>0.98593920740076502</c:v>
                </c:pt>
                <c:pt idx="82094">
                  <c:v>0.98599178080643202</c:v>
                </c:pt>
                <c:pt idx="82095">
                  <c:v>0.98581254807297203</c:v>
                </c:pt>
                <c:pt idx="82096">
                  <c:v>0.98594596310683102</c:v>
                </c:pt>
                <c:pt idx="82097">
                  <c:v>0.98595919533058496</c:v>
                </c:pt>
                <c:pt idx="82098">
                  <c:v>0.98600320850827305</c:v>
                </c:pt>
                <c:pt idx="82099">
                  <c:v>0.98594733104041599</c:v>
                </c:pt>
                <c:pt idx="82100">
                  <c:v>0.98602508427778801</c:v>
                </c:pt>
                <c:pt idx="82101">
                  <c:v>0.98601669025557004</c:v>
                </c:pt>
                <c:pt idx="82102">
                  <c:v>0.98588575803373502</c:v>
                </c:pt>
                <c:pt idx="82103">
                  <c:v>0.98605605996281798</c:v>
                </c:pt>
                <c:pt idx="82104">
                  <c:v>0.98582943375522802</c:v>
                </c:pt>
                <c:pt idx="82105">
                  <c:v>0.98600019139460304</c:v>
                </c:pt>
                <c:pt idx="82106">
                  <c:v>0.98592360630157805</c:v>
                </c:pt>
                <c:pt idx="82107">
                  <c:v>0.98604796631329905</c:v>
                </c:pt>
                <c:pt idx="82108">
                  <c:v>0.98594502936184003</c:v>
                </c:pt>
                <c:pt idx="82109">
                  <c:v>0.98596881593941499</c:v>
                </c:pt>
                <c:pt idx="82110">
                  <c:v>0.98595546554776903</c:v>
                </c:pt>
                <c:pt idx="82111">
                  <c:v>0.98590463229048897</c:v>
                </c:pt>
                <c:pt idx="82112">
                  <c:v>0.98593428419482998</c:v>
                </c:pt>
                <c:pt idx="82113">
                  <c:v>0.985989723424605</c:v>
                </c:pt>
                <c:pt idx="82114">
                  <c:v>0.98601952655241898</c:v>
                </c:pt>
                <c:pt idx="82115">
                  <c:v>0.98599689156240999</c:v>
                </c:pt>
                <c:pt idx="82116">
                  <c:v>0.98598094700086802</c:v>
                </c:pt>
                <c:pt idx="82117">
                  <c:v>0.985799797234444</c:v>
                </c:pt>
                <c:pt idx="82118">
                  <c:v>0.98610898954204396</c:v>
                </c:pt>
                <c:pt idx="82119">
                  <c:v>0.98594252747219502</c:v>
                </c:pt>
                <c:pt idx="82120">
                  <c:v>0.985959020587029</c:v>
                </c:pt>
                <c:pt idx="82121">
                  <c:v>0.98589845924608299</c:v>
                </c:pt>
                <c:pt idx="82122">
                  <c:v>0.98601974054411901</c:v>
                </c:pt>
                <c:pt idx="82123">
                  <c:v>0.98589846333124198</c:v>
                </c:pt>
                <c:pt idx="82124">
                  <c:v>0.98602358359710596</c:v>
                </c:pt>
                <c:pt idx="82125">
                  <c:v>0.98583672079555895</c:v>
                </c:pt>
                <c:pt idx="82126">
                  <c:v>0.98591231692209103</c:v>
                </c:pt>
                <c:pt idx="82127">
                  <c:v>0.98594285673403703</c:v>
                </c:pt>
                <c:pt idx="82128">
                  <c:v>0.98598340721636302</c:v>
                </c:pt>
                <c:pt idx="82129">
                  <c:v>0.98600880330868101</c:v>
                </c:pt>
                <c:pt idx="82130">
                  <c:v>0.98593867860190698</c:v>
                </c:pt>
                <c:pt idx="82131">
                  <c:v>0.98587986912451997</c:v>
                </c:pt>
                <c:pt idx="82132">
                  <c:v>0.98602629027421795</c:v>
                </c:pt>
                <c:pt idx="82133">
                  <c:v>0.98586679494004104</c:v>
                </c:pt>
                <c:pt idx="82134">
                  <c:v>0.98606542386187102</c:v>
                </c:pt>
                <c:pt idx="82135">
                  <c:v>0.985953551350646</c:v>
                </c:pt>
                <c:pt idx="82136">
                  <c:v>0.98599865569177703</c:v>
                </c:pt>
                <c:pt idx="82137">
                  <c:v>0.985926883416545</c:v>
                </c:pt>
                <c:pt idx="82138">
                  <c:v>0.98595929411836503</c:v>
                </c:pt>
                <c:pt idx="82139">
                  <c:v>0.98588081096723801</c:v>
                </c:pt>
                <c:pt idx="82140">
                  <c:v>0.98593516787498103</c:v>
                </c:pt>
                <c:pt idx="82141">
                  <c:v>0.98601155259107698</c:v>
                </c:pt>
                <c:pt idx="82142">
                  <c:v>0.98591880270039001</c:v>
                </c:pt>
                <c:pt idx="82143">
                  <c:v>0.98600686625906997</c:v>
                </c:pt>
                <c:pt idx="82144">
                  <c:v>0.98607340812308197</c:v>
                </c:pt>
                <c:pt idx="82145">
                  <c:v>0.98603649891316503</c:v>
                </c:pt>
                <c:pt idx="82146">
                  <c:v>0.98602979017418602</c:v>
                </c:pt>
                <c:pt idx="82147">
                  <c:v>0.98594196949787605</c:v>
                </c:pt>
                <c:pt idx="82148">
                  <c:v>0.985933177969469</c:v>
                </c:pt>
                <c:pt idx="82149">
                  <c:v>0.98602499052620696</c:v>
                </c:pt>
                <c:pt idx="82150">
                  <c:v>0.98602463390667205</c:v>
                </c:pt>
                <c:pt idx="82151">
                  <c:v>0.98593932871317602</c:v>
                </c:pt>
                <c:pt idx="82152">
                  <c:v>0.98581164658535603</c:v>
                </c:pt>
                <c:pt idx="82153">
                  <c:v>0.98595851646101396</c:v>
                </c:pt>
                <c:pt idx="82154">
                  <c:v>0.98594130679856995</c:v>
                </c:pt>
                <c:pt idx="82155">
                  <c:v>0.98603762576638299</c:v>
                </c:pt>
                <c:pt idx="82156">
                  <c:v>0.98591099377005598</c:v>
                </c:pt>
                <c:pt idx="82157">
                  <c:v>0.98597037798961695</c:v>
                </c:pt>
                <c:pt idx="82158">
                  <c:v>0.98590151967155704</c:v>
                </c:pt>
                <c:pt idx="82159">
                  <c:v>0.98598732261617195</c:v>
                </c:pt>
                <c:pt idx="82160">
                  <c:v>0.98603673349522003</c:v>
                </c:pt>
                <c:pt idx="82161">
                  <c:v>0.98594713589141103</c:v>
                </c:pt>
                <c:pt idx="82162">
                  <c:v>0.98600526117285803</c:v>
                </c:pt>
                <c:pt idx="82163">
                  <c:v>0.98600505837361396</c:v>
                </c:pt>
                <c:pt idx="82164">
                  <c:v>0.98594218869108896</c:v>
                </c:pt>
                <c:pt idx="82165">
                  <c:v>0.98610860288483904</c:v>
                </c:pt>
                <c:pt idx="82166">
                  <c:v>0.985984347523571</c:v>
                </c:pt>
                <c:pt idx="82167">
                  <c:v>0.98593914605259803</c:v>
                </c:pt>
                <c:pt idx="82168">
                  <c:v>0.98595679306262096</c:v>
                </c:pt>
                <c:pt idx="82169">
                  <c:v>0.98604127334181702</c:v>
                </c:pt>
                <c:pt idx="82170">
                  <c:v>0.98607211072324297</c:v>
                </c:pt>
                <c:pt idx="82171">
                  <c:v>0.98598101730364296</c:v>
                </c:pt>
                <c:pt idx="82172">
                  <c:v>0.98589845559770495</c:v>
                </c:pt>
                <c:pt idx="82173">
                  <c:v>0.98597038507381396</c:v>
                </c:pt>
                <c:pt idx="82174">
                  <c:v>0.98600317041007601</c:v>
                </c:pt>
                <c:pt idx="82175">
                  <c:v>0.98603420701046696</c:v>
                </c:pt>
                <c:pt idx="82176">
                  <c:v>0.98591182379797904</c:v>
                </c:pt>
                <c:pt idx="82177">
                  <c:v>0.98602042494021203</c:v>
                </c:pt>
                <c:pt idx="82178">
                  <c:v>0.98586902459548797</c:v>
                </c:pt>
                <c:pt idx="82179">
                  <c:v>0.98599490813062196</c:v>
                </c:pt>
                <c:pt idx="82180">
                  <c:v>0.98591500283585898</c:v>
                </c:pt>
                <c:pt idx="82181">
                  <c:v>0.98598235142058799</c:v>
                </c:pt>
                <c:pt idx="82182">
                  <c:v>0.98605580324296405</c:v>
                </c:pt>
                <c:pt idx="82183">
                  <c:v>0.98595093198952999</c:v>
                </c:pt>
                <c:pt idx="82184">
                  <c:v>0.98597012014992103</c:v>
                </c:pt>
                <c:pt idx="82185">
                  <c:v>0.98592334214701305</c:v>
                </c:pt>
                <c:pt idx="82186">
                  <c:v>0.98591868067705501</c:v>
                </c:pt>
                <c:pt idx="82187">
                  <c:v>0.98602835768143504</c:v>
                </c:pt>
                <c:pt idx="82188">
                  <c:v>0.98604301139344497</c:v>
                </c:pt>
                <c:pt idx="82189">
                  <c:v>0.98599691193023697</c:v>
                </c:pt>
                <c:pt idx="82190">
                  <c:v>0.98594490794161305</c:v>
                </c:pt>
                <c:pt idx="82191">
                  <c:v>0.98591715339659003</c:v>
                </c:pt>
                <c:pt idx="82192">
                  <c:v>0.98599673762911999</c:v>
                </c:pt>
                <c:pt idx="82193">
                  <c:v>0.98597542670319405</c:v>
                </c:pt>
                <c:pt idx="82194">
                  <c:v>0.98591309688135598</c:v>
                </c:pt>
                <c:pt idx="82195">
                  <c:v>0.98607172316172897</c:v>
                </c:pt>
                <c:pt idx="82196">
                  <c:v>0.98591166264539698</c:v>
                </c:pt>
                <c:pt idx="82197">
                  <c:v>0.98609613159776399</c:v>
                </c:pt>
                <c:pt idx="82198">
                  <c:v>0.98604859314853699</c:v>
                </c:pt>
                <c:pt idx="82199">
                  <c:v>0.985951755306402</c:v>
                </c:pt>
                <c:pt idx="82200">
                  <c:v>0.98592381706633403</c:v>
                </c:pt>
                <c:pt idx="82201">
                  <c:v>0.98610262597721499</c:v>
                </c:pt>
                <c:pt idx="82202">
                  <c:v>0.98604372491761005</c:v>
                </c:pt>
                <c:pt idx="82203">
                  <c:v>0.98595612836973401</c:v>
                </c:pt>
                <c:pt idx="82204">
                  <c:v>0.985984765386136</c:v>
                </c:pt>
                <c:pt idx="82205">
                  <c:v>0.98604975261822303</c:v>
                </c:pt>
                <c:pt idx="82206">
                  <c:v>0.98598262459408303</c:v>
                </c:pt>
                <c:pt idx="82207">
                  <c:v>0.98593881033886499</c:v>
                </c:pt>
                <c:pt idx="82208">
                  <c:v>0.98595508587479197</c:v>
                </c:pt>
                <c:pt idx="82209">
                  <c:v>0.98600237973786597</c:v>
                </c:pt>
                <c:pt idx="82210">
                  <c:v>0.98601011851425402</c:v>
                </c:pt>
                <c:pt idx="82211">
                  <c:v>0.98594501331281004</c:v>
                </c:pt>
                <c:pt idx="82212">
                  <c:v>0.98604803386871498</c:v>
                </c:pt>
                <c:pt idx="82213">
                  <c:v>0.98601674838935505</c:v>
                </c:pt>
                <c:pt idx="82214">
                  <c:v>0.98598692282758205</c:v>
                </c:pt>
                <c:pt idx="82215">
                  <c:v>0.986018286039689</c:v>
                </c:pt>
                <c:pt idx="82216">
                  <c:v>0.98579068657323499</c:v>
                </c:pt>
                <c:pt idx="82217">
                  <c:v>0.986055816757474</c:v>
                </c:pt>
                <c:pt idx="82218">
                  <c:v>0.98585682519525097</c:v>
                </c:pt>
                <c:pt idx="82219">
                  <c:v>0.98604985773211995</c:v>
                </c:pt>
                <c:pt idx="82220">
                  <c:v>0.98589026311004702</c:v>
                </c:pt>
                <c:pt idx="82221">
                  <c:v>0.98586916481446396</c:v>
                </c:pt>
                <c:pt idx="82222">
                  <c:v>0.98595327157206103</c:v>
                </c:pt>
                <c:pt idx="82223">
                  <c:v>0.98603358397792595</c:v>
                </c:pt>
                <c:pt idx="82224">
                  <c:v>0.98611491348414804</c:v>
                </c:pt>
                <c:pt idx="82225">
                  <c:v>0.98594027845755094</c:v>
                </c:pt>
                <c:pt idx="82226">
                  <c:v>0.98596567187241502</c:v>
                </c:pt>
                <c:pt idx="82227">
                  <c:v>0.98590765140690395</c:v>
                </c:pt>
                <c:pt idx="82228">
                  <c:v>0.986027108695534</c:v>
                </c:pt>
                <c:pt idx="82229">
                  <c:v>0.98602039664253904</c:v>
                </c:pt>
                <c:pt idx="82230">
                  <c:v>0.98600021254815395</c:v>
                </c:pt>
                <c:pt idx="82231">
                  <c:v>0.98599890121607003</c:v>
                </c:pt>
                <c:pt idx="82232">
                  <c:v>0.98600885405373295</c:v>
                </c:pt>
                <c:pt idx="82233">
                  <c:v>0.98599187715899295</c:v>
                </c:pt>
                <c:pt idx="82234">
                  <c:v>0.98584777226612996</c:v>
                </c:pt>
                <c:pt idx="82235">
                  <c:v>0.98600756497725595</c:v>
                </c:pt>
                <c:pt idx="82236">
                  <c:v>0.98609774925623594</c:v>
                </c:pt>
                <c:pt idx="82237">
                  <c:v>0.98596977029482402</c:v>
                </c:pt>
                <c:pt idx="82238">
                  <c:v>0.98592272088495003</c:v>
                </c:pt>
                <c:pt idx="82239">
                  <c:v>0.98591218858242302</c:v>
                </c:pt>
                <c:pt idx="82240">
                  <c:v>0.98584177763129399</c:v>
                </c:pt>
                <c:pt idx="82241">
                  <c:v>0.98591755389359204</c:v>
                </c:pt>
                <c:pt idx="82242">
                  <c:v>0.98593844435739797</c:v>
                </c:pt>
                <c:pt idx="82243">
                  <c:v>0.98597589050310097</c:v>
                </c:pt>
                <c:pt idx="82244">
                  <c:v>0.98593139765250704</c:v>
                </c:pt>
                <c:pt idx="82245">
                  <c:v>0.98607650950467696</c:v>
                </c:pt>
                <c:pt idx="82246">
                  <c:v>0.98588407167583803</c:v>
                </c:pt>
                <c:pt idx="82247">
                  <c:v>0.98595241064560502</c:v>
                </c:pt>
                <c:pt idx="82248">
                  <c:v>0.98588807470597095</c:v>
                </c:pt>
                <c:pt idx="82249">
                  <c:v>0.98604455962862603</c:v>
                </c:pt>
                <c:pt idx="82250">
                  <c:v>0.98611047670263197</c:v>
                </c:pt>
                <c:pt idx="82251">
                  <c:v>0.98594587054018101</c:v>
                </c:pt>
                <c:pt idx="82252">
                  <c:v>0.98592197015799299</c:v>
                </c:pt>
                <c:pt idx="82253">
                  <c:v>0.98591861673161496</c:v>
                </c:pt>
                <c:pt idx="82254">
                  <c:v>0.98593907263215297</c:v>
                </c:pt>
                <c:pt idx="82255">
                  <c:v>0.98604620913880803</c:v>
                </c:pt>
                <c:pt idx="82256">
                  <c:v>0.98588547230657497</c:v>
                </c:pt>
                <c:pt idx="82257">
                  <c:v>0.98607385234120104</c:v>
                </c:pt>
                <c:pt idx="82258">
                  <c:v>0.98595869235786204</c:v>
                </c:pt>
                <c:pt idx="82259">
                  <c:v>0.98594716420636497</c:v>
                </c:pt>
                <c:pt idx="82260">
                  <c:v>0.98605458725712902</c:v>
                </c:pt>
                <c:pt idx="82261">
                  <c:v>0.98600868260443797</c:v>
                </c:pt>
                <c:pt idx="82262">
                  <c:v>0.98604938106019402</c:v>
                </c:pt>
                <c:pt idx="82263">
                  <c:v>0.98592864251166601</c:v>
                </c:pt>
                <c:pt idx="82264">
                  <c:v>0.98595669883418902</c:v>
                </c:pt>
                <c:pt idx="82265">
                  <c:v>0.98601569044835702</c:v>
                </c:pt>
                <c:pt idx="82266">
                  <c:v>0.98598934824203299</c:v>
                </c:pt>
                <c:pt idx="82267">
                  <c:v>0.98598195727007798</c:v>
                </c:pt>
                <c:pt idx="82268">
                  <c:v>0.98603182146896695</c:v>
                </c:pt>
                <c:pt idx="82269">
                  <c:v>0.986065606397734</c:v>
                </c:pt>
                <c:pt idx="82270">
                  <c:v>0.98599675469742998</c:v>
                </c:pt>
                <c:pt idx="82271">
                  <c:v>0.98590564292684701</c:v>
                </c:pt>
                <c:pt idx="82272">
                  <c:v>0.98601228938869001</c:v>
                </c:pt>
                <c:pt idx="82273">
                  <c:v>0.986074135989784</c:v>
                </c:pt>
                <c:pt idx="82274">
                  <c:v>0.98597996253743603</c:v>
                </c:pt>
                <c:pt idx="82275">
                  <c:v>0.98598230068918402</c:v>
                </c:pt>
                <c:pt idx="82276">
                  <c:v>0.98587367566221895</c:v>
                </c:pt>
                <c:pt idx="82277">
                  <c:v>0.98596011765438096</c:v>
                </c:pt>
                <c:pt idx="82278">
                  <c:v>0.98597913148748895</c:v>
                </c:pt>
                <c:pt idx="82279">
                  <c:v>0.98585256867561999</c:v>
                </c:pt>
                <c:pt idx="82280">
                  <c:v>0.98601394801530295</c:v>
                </c:pt>
                <c:pt idx="82281">
                  <c:v>0.985878863288981</c:v>
                </c:pt>
                <c:pt idx="82282">
                  <c:v>0.98610382941708297</c:v>
                </c:pt>
                <c:pt idx="82283">
                  <c:v>0.98591296208874402</c:v>
                </c:pt>
                <c:pt idx="82284">
                  <c:v>0.98598316175356104</c:v>
                </c:pt>
                <c:pt idx="82285">
                  <c:v>0.98591578646480005</c:v>
                </c:pt>
                <c:pt idx="82286">
                  <c:v>0.98606952147483096</c:v>
                </c:pt>
                <c:pt idx="82287">
                  <c:v>0.98599721982396504</c:v>
                </c:pt>
                <c:pt idx="82288">
                  <c:v>0.98585039785012396</c:v>
                </c:pt>
                <c:pt idx="82289">
                  <c:v>0.98594640808029699</c:v>
                </c:pt>
                <c:pt idx="82290">
                  <c:v>0.985914530525277</c:v>
                </c:pt>
                <c:pt idx="82291">
                  <c:v>0.98586195203693705</c:v>
                </c:pt>
                <c:pt idx="82292">
                  <c:v>0.98603774854845505</c:v>
                </c:pt>
                <c:pt idx="82293">
                  <c:v>0.98586493424939503</c:v>
                </c:pt>
                <c:pt idx="82294">
                  <c:v>0.98593899665035001</c:v>
                </c:pt>
                <c:pt idx="82295">
                  <c:v>0.98591819720176199</c:v>
                </c:pt>
                <c:pt idx="82296">
                  <c:v>0.98605417946711205</c:v>
                </c:pt>
                <c:pt idx="82297">
                  <c:v>0.98591480402007703</c:v>
                </c:pt>
                <c:pt idx="82298">
                  <c:v>0.98609976665042898</c:v>
                </c:pt>
                <c:pt idx="82299">
                  <c:v>0.98597474882020697</c:v>
                </c:pt>
                <c:pt idx="82300">
                  <c:v>0.98607030586192301</c:v>
                </c:pt>
                <c:pt idx="82301">
                  <c:v>0.98590062326856198</c:v>
                </c:pt>
                <c:pt idx="82302">
                  <c:v>0.985866575653914</c:v>
                </c:pt>
                <c:pt idx="82303">
                  <c:v>0.98588153245822197</c:v>
                </c:pt>
                <c:pt idx="82304">
                  <c:v>0.98597312003042403</c:v>
                </c:pt>
                <c:pt idx="82305">
                  <c:v>0.98595155088584896</c:v>
                </c:pt>
                <c:pt idx="82306">
                  <c:v>0.98594185917173904</c:v>
                </c:pt>
                <c:pt idx="82307">
                  <c:v>0.98595589008214801</c:v>
                </c:pt>
                <c:pt idx="82308">
                  <c:v>0.98590991205192902</c:v>
                </c:pt>
                <c:pt idx="82309">
                  <c:v>0.98597882636956802</c:v>
                </c:pt>
                <c:pt idx="82310">
                  <c:v>0.98593170606176195</c:v>
                </c:pt>
                <c:pt idx="82311">
                  <c:v>0.98585180958105501</c:v>
                </c:pt>
                <c:pt idx="82312">
                  <c:v>0.98604617925648397</c:v>
                </c:pt>
                <c:pt idx="82313">
                  <c:v>0.98594765800948903</c:v>
                </c:pt>
                <c:pt idx="82314">
                  <c:v>0.98594464696647199</c:v>
                </c:pt>
                <c:pt idx="82315">
                  <c:v>0.98602893344073494</c:v>
                </c:pt>
                <c:pt idx="82316">
                  <c:v>0.98594523202094297</c:v>
                </c:pt>
                <c:pt idx="82317">
                  <c:v>0.98593225403696005</c:v>
                </c:pt>
                <c:pt idx="82318">
                  <c:v>0.98599144038007003</c:v>
                </c:pt>
                <c:pt idx="82319">
                  <c:v>0.98582933770987302</c:v>
                </c:pt>
                <c:pt idx="82320">
                  <c:v>0.98597571742204104</c:v>
                </c:pt>
                <c:pt idx="82321">
                  <c:v>0.98588904859620496</c:v>
                </c:pt>
                <c:pt idx="82322">
                  <c:v>0.98604713137298305</c:v>
                </c:pt>
                <c:pt idx="82323">
                  <c:v>0.98601826495604505</c:v>
                </c:pt>
                <c:pt idx="82324">
                  <c:v>0.98609202330108803</c:v>
                </c:pt>
                <c:pt idx="82325">
                  <c:v>0.98593980867381503</c:v>
                </c:pt>
                <c:pt idx="82326">
                  <c:v>0.98595954296561505</c:v>
                </c:pt>
                <c:pt idx="82327">
                  <c:v>0.98590050075254398</c:v>
                </c:pt>
                <c:pt idx="82328">
                  <c:v>0.98601957652752503</c:v>
                </c:pt>
                <c:pt idx="82329">
                  <c:v>0.98592953890290103</c:v>
                </c:pt>
                <c:pt idx="82330">
                  <c:v>0.98602965270639598</c:v>
                </c:pt>
                <c:pt idx="82331">
                  <c:v>0.98600116714719799</c:v>
                </c:pt>
                <c:pt idx="82332">
                  <c:v>0.98591624342002004</c:v>
                </c:pt>
                <c:pt idx="82333">
                  <c:v>0.98599977317510901</c:v>
                </c:pt>
                <c:pt idx="82334">
                  <c:v>0.98604461001591204</c:v>
                </c:pt>
                <c:pt idx="82335">
                  <c:v>0.985928714046717</c:v>
                </c:pt>
                <c:pt idx="82336">
                  <c:v>0.98587337418335597</c:v>
                </c:pt>
                <c:pt idx="82337">
                  <c:v>0.98592798624567601</c:v>
                </c:pt>
                <c:pt idx="82338">
                  <c:v>0.98601156160379</c:v>
                </c:pt>
                <c:pt idx="82339">
                  <c:v>0.98602424801608402</c:v>
                </c:pt>
                <c:pt idx="82340">
                  <c:v>0.98596236646013502</c:v>
                </c:pt>
                <c:pt idx="82341">
                  <c:v>0.98595062525324395</c:v>
                </c:pt>
                <c:pt idx="82342">
                  <c:v>0.98597206159082496</c:v>
                </c:pt>
                <c:pt idx="82343">
                  <c:v>0.986044934119373</c:v>
                </c:pt>
                <c:pt idx="82344">
                  <c:v>0.98587377805255905</c:v>
                </c:pt>
                <c:pt idx="82345">
                  <c:v>0.98603769173265798</c:v>
                </c:pt>
                <c:pt idx="82346">
                  <c:v>0.98601845484824002</c:v>
                </c:pt>
                <c:pt idx="82347">
                  <c:v>0.98602377359155302</c:v>
                </c:pt>
                <c:pt idx="82348">
                  <c:v>0.98592499042520898</c:v>
                </c:pt>
                <c:pt idx="82349">
                  <c:v>0.98599984043011102</c:v>
                </c:pt>
                <c:pt idx="82350">
                  <c:v>0.98596209769673904</c:v>
                </c:pt>
                <c:pt idx="82351">
                  <c:v>0.98600144786634103</c:v>
                </c:pt>
                <c:pt idx="82352">
                  <c:v>0.98591315907311206</c:v>
                </c:pt>
                <c:pt idx="82353">
                  <c:v>0.98605555113951904</c:v>
                </c:pt>
                <c:pt idx="82354">
                  <c:v>0.98600949349329203</c:v>
                </c:pt>
                <c:pt idx="82355">
                  <c:v>0.98602134786905404</c:v>
                </c:pt>
                <c:pt idx="82356">
                  <c:v>0.98603038973419699</c:v>
                </c:pt>
                <c:pt idx="82357">
                  <c:v>0.985956019294565</c:v>
                </c:pt>
                <c:pt idx="82358">
                  <c:v>0.98585956093326099</c:v>
                </c:pt>
                <c:pt idx="82359">
                  <c:v>0.98593052104776702</c:v>
                </c:pt>
                <c:pt idx="82360">
                  <c:v>0.98592258659908605</c:v>
                </c:pt>
                <c:pt idx="82361">
                  <c:v>0.98593541109745098</c:v>
                </c:pt>
                <c:pt idx="82362">
                  <c:v>0.98605779591044895</c:v>
                </c:pt>
                <c:pt idx="82363">
                  <c:v>0.98585357117081596</c:v>
                </c:pt>
                <c:pt idx="82364">
                  <c:v>0.98602590827565495</c:v>
                </c:pt>
                <c:pt idx="82365">
                  <c:v>0.98591419814858094</c:v>
                </c:pt>
                <c:pt idx="82366">
                  <c:v>0.98597198767300998</c:v>
                </c:pt>
                <c:pt idx="82367">
                  <c:v>0.98597364590021597</c:v>
                </c:pt>
                <c:pt idx="82368">
                  <c:v>0.98601500889154603</c:v>
                </c:pt>
                <c:pt idx="82369">
                  <c:v>0.98595006366543303</c:v>
                </c:pt>
                <c:pt idx="82370">
                  <c:v>0.98592265789289601</c:v>
                </c:pt>
                <c:pt idx="82371">
                  <c:v>0.98606536307912596</c:v>
                </c:pt>
                <c:pt idx="82372">
                  <c:v>0.98599844973998296</c:v>
                </c:pt>
                <c:pt idx="82373">
                  <c:v>0.98606003541745302</c:v>
                </c:pt>
                <c:pt idx="82374">
                  <c:v>0.98600845502299495</c:v>
                </c:pt>
                <c:pt idx="82375">
                  <c:v>0.98588719559146598</c:v>
                </c:pt>
                <c:pt idx="82376">
                  <c:v>0.98596909768392704</c:v>
                </c:pt>
                <c:pt idx="82377">
                  <c:v>0.98601185182940099</c:v>
                </c:pt>
                <c:pt idx="82378">
                  <c:v>0.98616863864191795</c:v>
                </c:pt>
                <c:pt idx="82379">
                  <c:v>0.98595727262432797</c:v>
                </c:pt>
                <c:pt idx="82380">
                  <c:v>0.985934618097974</c:v>
                </c:pt>
                <c:pt idx="82381">
                  <c:v>0.98591777598511898</c:v>
                </c:pt>
                <c:pt idx="82382">
                  <c:v>0.98588908434990097</c:v>
                </c:pt>
                <c:pt idx="82383">
                  <c:v>0.98596418866451396</c:v>
                </c:pt>
                <c:pt idx="82384">
                  <c:v>0.98594720350286802</c:v>
                </c:pt>
                <c:pt idx="82385">
                  <c:v>0.98600226498366195</c:v>
                </c:pt>
                <c:pt idx="82386">
                  <c:v>0.98579961754145595</c:v>
                </c:pt>
                <c:pt idx="82387">
                  <c:v>0.98595763168858397</c:v>
                </c:pt>
                <c:pt idx="82388">
                  <c:v>0.98588740830113397</c:v>
                </c:pt>
                <c:pt idx="82389">
                  <c:v>0.98597743997056098</c:v>
                </c:pt>
                <c:pt idx="82390">
                  <c:v>0.98603979059390601</c:v>
                </c:pt>
                <c:pt idx="82391">
                  <c:v>0.98606943034289096</c:v>
                </c:pt>
                <c:pt idx="82392">
                  <c:v>0.98595057968842303</c:v>
                </c:pt>
                <c:pt idx="82393">
                  <c:v>0.98589953204192404</c:v>
                </c:pt>
                <c:pt idx="82394">
                  <c:v>0.98600143602298096</c:v>
                </c:pt>
                <c:pt idx="82395">
                  <c:v>0.98594183800059698</c:v>
                </c:pt>
                <c:pt idx="82396">
                  <c:v>0.98607691730858205</c:v>
                </c:pt>
                <c:pt idx="82397">
                  <c:v>0.9859812061373</c:v>
                </c:pt>
                <c:pt idx="82398">
                  <c:v>0.98603552406510697</c:v>
                </c:pt>
                <c:pt idx="82399">
                  <c:v>0.98593902462455196</c:v>
                </c:pt>
                <c:pt idx="82400">
                  <c:v>0.98600984185393803</c:v>
                </c:pt>
                <c:pt idx="82401">
                  <c:v>0.98594541150513804</c:v>
                </c:pt>
                <c:pt idx="82402">
                  <c:v>0.98587559333388197</c:v>
                </c:pt>
                <c:pt idx="82403">
                  <c:v>0.985843858396944</c:v>
                </c:pt>
                <c:pt idx="82404">
                  <c:v>0.98595029353877195</c:v>
                </c:pt>
                <c:pt idx="82405">
                  <c:v>0.98597334159107597</c:v>
                </c:pt>
                <c:pt idx="82406">
                  <c:v>0.98593839132036298</c:v>
                </c:pt>
                <c:pt idx="82407">
                  <c:v>0.985927488610707</c:v>
                </c:pt>
                <c:pt idx="82408">
                  <c:v>0.98598068698580599</c:v>
                </c:pt>
                <c:pt idx="82409">
                  <c:v>0.98597386407359899</c:v>
                </c:pt>
                <c:pt idx="82410">
                  <c:v>0.98589267738528696</c:v>
                </c:pt>
                <c:pt idx="82411">
                  <c:v>0.98588417030365605</c:v>
                </c:pt>
                <c:pt idx="82412">
                  <c:v>0.98589229500039199</c:v>
                </c:pt>
                <c:pt idx="82413">
                  <c:v>0.98592234378245502</c:v>
                </c:pt>
                <c:pt idx="82414">
                  <c:v>0.98602303888490295</c:v>
                </c:pt>
                <c:pt idx="82415">
                  <c:v>0.98596822437176301</c:v>
                </c:pt>
                <c:pt idx="82416">
                  <c:v>0.98599799197085103</c:v>
                </c:pt>
                <c:pt idx="82417">
                  <c:v>0.98590744037991696</c:v>
                </c:pt>
                <c:pt idx="82418">
                  <c:v>0.98589983751832699</c:v>
                </c:pt>
                <c:pt idx="82419">
                  <c:v>0.986018509345154</c:v>
                </c:pt>
                <c:pt idx="82420">
                  <c:v>0.986044333725561</c:v>
                </c:pt>
                <c:pt idx="82421">
                  <c:v>0.98603783367633002</c:v>
                </c:pt>
                <c:pt idx="82422">
                  <c:v>0.98590070885698899</c:v>
                </c:pt>
                <c:pt idx="82423">
                  <c:v>0.98588246315809802</c:v>
                </c:pt>
                <c:pt idx="82424">
                  <c:v>0.98588716762316397</c:v>
                </c:pt>
                <c:pt idx="82425">
                  <c:v>0.98600371079403104</c:v>
                </c:pt>
                <c:pt idx="82426">
                  <c:v>0.98595319324194397</c:v>
                </c:pt>
                <c:pt idx="82427">
                  <c:v>0.98592825063355305</c:v>
                </c:pt>
                <c:pt idx="82428">
                  <c:v>0.98604600092925399</c:v>
                </c:pt>
                <c:pt idx="82429">
                  <c:v>0.98591101579770501</c:v>
                </c:pt>
                <c:pt idx="82430">
                  <c:v>0.98603106912739402</c:v>
                </c:pt>
                <c:pt idx="82431">
                  <c:v>0.98589681985267696</c:v>
                </c:pt>
                <c:pt idx="82432">
                  <c:v>0.98590121661183305</c:v>
                </c:pt>
                <c:pt idx="82433">
                  <c:v>0.98599616881666297</c:v>
                </c:pt>
                <c:pt idx="82434">
                  <c:v>0.98591887464413297</c:v>
                </c:pt>
                <c:pt idx="82435">
                  <c:v>0.98597003704670005</c:v>
                </c:pt>
                <c:pt idx="82436">
                  <c:v>0.98601105467585903</c:v>
                </c:pt>
                <c:pt idx="82437">
                  <c:v>0.98589737448582904</c:v>
                </c:pt>
                <c:pt idx="82438">
                  <c:v>0.98599423160830701</c:v>
                </c:pt>
                <c:pt idx="82439">
                  <c:v>0.98583783953540904</c:v>
                </c:pt>
                <c:pt idx="82440">
                  <c:v>0.98593446290602504</c:v>
                </c:pt>
                <c:pt idx="82441">
                  <c:v>0.98594462895485802</c:v>
                </c:pt>
                <c:pt idx="82442">
                  <c:v>0.98599453511942903</c:v>
                </c:pt>
                <c:pt idx="82443">
                  <c:v>0.98601905004463497</c:v>
                </c:pt>
                <c:pt idx="82444">
                  <c:v>0.985994509053292</c:v>
                </c:pt>
                <c:pt idx="82445">
                  <c:v>0.98609601142320802</c:v>
                </c:pt>
                <c:pt idx="82446">
                  <c:v>0.985923672004694</c:v>
                </c:pt>
                <c:pt idx="82447">
                  <c:v>0.98588672629808605</c:v>
                </c:pt>
                <c:pt idx="82448">
                  <c:v>0.98586042450172995</c:v>
                </c:pt>
                <c:pt idx="82449">
                  <c:v>0.98584787519387895</c:v>
                </c:pt>
                <c:pt idx="82450">
                  <c:v>0.98599956381642795</c:v>
                </c:pt>
                <c:pt idx="82451">
                  <c:v>0.98591753849408603</c:v>
                </c:pt>
                <c:pt idx="82452">
                  <c:v>0.98599095094557798</c:v>
                </c:pt>
                <c:pt idx="82453">
                  <c:v>0.98594075638654799</c:v>
                </c:pt>
                <c:pt idx="82454">
                  <c:v>0.98599995874629698</c:v>
                </c:pt>
                <c:pt idx="82455">
                  <c:v>0.98589590658055304</c:v>
                </c:pt>
                <c:pt idx="82456">
                  <c:v>0.98598745043595404</c:v>
                </c:pt>
                <c:pt idx="82457">
                  <c:v>0.98613130130585203</c:v>
                </c:pt>
                <c:pt idx="82458">
                  <c:v>0.98600354521085798</c:v>
                </c:pt>
                <c:pt idx="82459">
                  <c:v>0.98587851863133902</c:v>
                </c:pt>
                <c:pt idx="82460">
                  <c:v>0.98601105458997795</c:v>
                </c:pt>
                <c:pt idx="82461">
                  <c:v>0.98595363219177701</c:v>
                </c:pt>
                <c:pt idx="82462">
                  <c:v>0.98604785573625597</c:v>
                </c:pt>
                <c:pt idx="82463">
                  <c:v>0.98589373936057201</c:v>
                </c:pt>
                <c:pt idx="82464">
                  <c:v>0.98613900992000403</c:v>
                </c:pt>
                <c:pt idx="82465">
                  <c:v>0.98597755326907</c:v>
                </c:pt>
                <c:pt idx="82466">
                  <c:v>0.98593107579538697</c:v>
                </c:pt>
                <c:pt idx="82467">
                  <c:v>0.98584471326129397</c:v>
                </c:pt>
                <c:pt idx="82468">
                  <c:v>0.98608044753651303</c:v>
                </c:pt>
                <c:pt idx="82469">
                  <c:v>0.985863076305176</c:v>
                </c:pt>
                <c:pt idx="82470">
                  <c:v>0.98596092234181598</c:v>
                </c:pt>
                <c:pt idx="82471">
                  <c:v>0.98586896480842501</c:v>
                </c:pt>
                <c:pt idx="82472">
                  <c:v>0.98592945620489802</c:v>
                </c:pt>
                <c:pt idx="82473">
                  <c:v>0.98580474970904697</c:v>
                </c:pt>
                <c:pt idx="82474">
                  <c:v>0.98590177973245396</c:v>
                </c:pt>
                <c:pt idx="82475">
                  <c:v>0.98595544992395701</c:v>
                </c:pt>
                <c:pt idx="82476">
                  <c:v>0.98602834322567601</c:v>
                </c:pt>
                <c:pt idx="82477">
                  <c:v>0.98597282588734902</c:v>
                </c:pt>
                <c:pt idx="82478">
                  <c:v>0.98606322394834101</c:v>
                </c:pt>
                <c:pt idx="82479">
                  <c:v>0.98607466532380506</c:v>
                </c:pt>
                <c:pt idx="82480">
                  <c:v>0.98597312850114804</c:v>
                </c:pt>
                <c:pt idx="82481">
                  <c:v>0.98596999243995598</c:v>
                </c:pt>
                <c:pt idx="82482">
                  <c:v>0.98599870169236903</c:v>
                </c:pt>
                <c:pt idx="82483">
                  <c:v>0.98597499367581598</c:v>
                </c:pt>
                <c:pt idx="82484">
                  <c:v>0.98596863164354698</c:v>
                </c:pt>
                <c:pt idx="82485">
                  <c:v>0.98590725647337496</c:v>
                </c:pt>
                <c:pt idx="82486">
                  <c:v>0.985998831845183</c:v>
                </c:pt>
                <c:pt idx="82487">
                  <c:v>0.985806221539411</c:v>
                </c:pt>
                <c:pt idx="82488">
                  <c:v>0.986028522181011</c:v>
                </c:pt>
                <c:pt idx="82489">
                  <c:v>0.98596255629148699</c:v>
                </c:pt>
                <c:pt idx="82490">
                  <c:v>0.98594597488610902</c:v>
                </c:pt>
                <c:pt idx="82491">
                  <c:v>0.98598217578458802</c:v>
                </c:pt>
                <c:pt idx="82492">
                  <c:v>0.98594643903204005</c:v>
                </c:pt>
                <c:pt idx="82493">
                  <c:v>0.98591556026429705</c:v>
                </c:pt>
                <c:pt idx="82494">
                  <c:v>0.98593170195052104</c:v>
                </c:pt>
                <c:pt idx="82495">
                  <c:v>0.98601832558324498</c:v>
                </c:pt>
                <c:pt idx="82496">
                  <c:v>0.98601378118334804</c:v>
                </c:pt>
                <c:pt idx="82497">
                  <c:v>0.98599112032440395</c:v>
                </c:pt>
                <c:pt idx="82498">
                  <c:v>0.98597876739162704</c:v>
                </c:pt>
                <c:pt idx="82499">
                  <c:v>0.98591560555140201</c:v>
                </c:pt>
                <c:pt idx="82500">
                  <c:v>0.98596078316320102</c:v>
                </c:pt>
                <c:pt idx="82501">
                  <c:v>0.98597618582923796</c:v>
                </c:pt>
                <c:pt idx="82502">
                  <c:v>0.985943454040066</c:v>
                </c:pt>
                <c:pt idx="82503">
                  <c:v>0.98594267776519995</c:v>
                </c:pt>
                <c:pt idx="82504">
                  <c:v>0.98595898164982398</c:v>
                </c:pt>
                <c:pt idx="82505">
                  <c:v>0.98589931519551399</c:v>
                </c:pt>
                <c:pt idx="82506">
                  <c:v>0.98589015557161297</c:v>
                </c:pt>
                <c:pt idx="82507">
                  <c:v>0.98602834746349799</c:v>
                </c:pt>
                <c:pt idx="82508">
                  <c:v>0.98595155111982702</c:v>
                </c:pt>
                <c:pt idx="82509">
                  <c:v>0.98596195980131895</c:v>
                </c:pt>
                <c:pt idx="82510">
                  <c:v>0.986002201860257</c:v>
                </c:pt>
                <c:pt idx="82511">
                  <c:v>0.98598695456775798</c:v>
                </c:pt>
                <c:pt idx="82512">
                  <c:v>0.98600215038138606</c:v>
                </c:pt>
                <c:pt idx="82513">
                  <c:v>0.98588705199664695</c:v>
                </c:pt>
                <c:pt idx="82514">
                  <c:v>0.98597973246670301</c:v>
                </c:pt>
                <c:pt idx="82515">
                  <c:v>0.98591214524711901</c:v>
                </c:pt>
                <c:pt idx="82516">
                  <c:v>0.98606919962543405</c:v>
                </c:pt>
                <c:pt idx="82517">
                  <c:v>0.985827979953805</c:v>
                </c:pt>
                <c:pt idx="82518">
                  <c:v>0.98596285159180397</c:v>
                </c:pt>
                <c:pt idx="82519">
                  <c:v>0.98599785661969797</c:v>
                </c:pt>
                <c:pt idx="82520">
                  <c:v>0.98596593623441997</c:v>
                </c:pt>
                <c:pt idx="82521">
                  <c:v>0.98599373395385903</c:v>
                </c:pt>
                <c:pt idx="82522">
                  <c:v>0.98607592598796301</c:v>
                </c:pt>
                <c:pt idx="82523">
                  <c:v>0.98591246537884303</c:v>
                </c:pt>
                <c:pt idx="82524">
                  <c:v>0.98598008878538501</c:v>
                </c:pt>
                <c:pt idx="82525">
                  <c:v>0.98584773558190797</c:v>
                </c:pt>
                <c:pt idx="82526">
                  <c:v>0.98603160372532705</c:v>
                </c:pt>
                <c:pt idx="82527">
                  <c:v>0.98599243113443802</c:v>
                </c:pt>
                <c:pt idx="82528">
                  <c:v>0.985986559509752</c:v>
                </c:pt>
                <c:pt idx="82529">
                  <c:v>0.985943108746972</c:v>
                </c:pt>
                <c:pt idx="82530">
                  <c:v>0.98586555786122398</c:v>
                </c:pt>
                <c:pt idx="82531">
                  <c:v>0.98602875389048095</c:v>
                </c:pt>
                <c:pt idx="82532">
                  <c:v>0.98595481835750898</c:v>
                </c:pt>
                <c:pt idx="82533">
                  <c:v>0.98580377976531097</c:v>
                </c:pt>
                <c:pt idx="82534">
                  <c:v>0.98595644904236301</c:v>
                </c:pt>
                <c:pt idx="82535">
                  <c:v>0.98602142960273198</c:v>
                </c:pt>
                <c:pt idx="82536">
                  <c:v>0.98601656966045603</c:v>
                </c:pt>
                <c:pt idx="82537">
                  <c:v>0.98600450020372998</c:v>
                </c:pt>
                <c:pt idx="82538">
                  <c:v>0.986009398857978</c:v>
                </c:pt>
                <c:pt idx="82539">
                  <c:v>0.98595432588998</c:v>
                </c:pt>
                <c:pt idx="82540">
                  <c:v>0.98598069744849404</c:v>
                </c:pt>
                <c:pt idx="82541">
                  <c:v>0.98595811895205199</c:v>
                </c:pt>
                <c:pt idx="82542">
                  <c:v>0.98613026818550398</c:v>
                </c:pt>
                <c:pt idx="82543">
                  <c:v>0.98601328049829795</c:v>
                </c:pt>
                <c:pt idx="82544">
                  <c:v>0.98602314563205895</c:v>
                </c:pt>
                <c:pt idx="82545">
                  <c:v>0.98591756104542605</c:v>
                </c:pt>
                <c:pt idx="82546">
                  <c:v>0.98593242846449303</c:v>
                </c:pt>
                <c:pt idx="82547">
                  <c:v>0.986055324255667</c:v>
                </c:pt>
                <c:pt idx="82548">
                  <c:v>0.98578450086226099</c:v>
                </c:pt>
                <c:pt idx="82549">
                  <c:v>0.98602963948956401</c:v>
                </c:pt>
                <c:pt idx="82550">
                  <c:v>0.98584111202342595</c:v>
                </c:pt>
                <c:pt idx="82551">
                  <c:v>0.98599853739528598</c:v>
                </c:pt>
                <c:pt idx="82552">
                  <c:v>0.98589659755498704</c:v>
                </c:pt>
                <c:pt idx="82553">
                  <c:v>0.98599541145451997</c:v>
                </c:pt>
                <c:pt idx="82554">
                  <c:v>0.98588724855878296</c:v>
                </c:pt>
                <c:pt idx="82555">
                  <c:v>0.98586560569051795</c:v>
                </c:pt>
                <c:pt idx="82556">
                  <c:v>0.98599445926362494</c:v>
                </c:pt>
                <c:pt idx="82557">
                  <c:v>0.98601873032673204</c:v>
                </c:pt>
                <c:pt idx="82558">
                  <c:v>0.98602620967172405</c:v>
                </c:pt>
                <c:pt idx="82559">
                  <c:v>0.98597354146264005</c:v>
                </c:pt>
                <c:pt idx="82560">
                  <c:v>0.98604045740021595</c:v>
                </c:pt>
                <c:pt idx="82561">
                  <c:v>0.98599269462374906</c:v>
                </c:pt>
                <c:pt idx="82562">
                  <c:v>0.98583123167485598</c:v>
                </c:pt>
                <c:pt idx="82563">
                  <c:v>0.98595327700520097</c:v>
                </c:pt>
                <c:pt idx="82564">
                  <c:v>0.98592540382004901</c:v>
                </c:pt>
                <c:pt idx="82565">
                  <c:v>0.98596668904782503</c:v>
                </c:pt>
                <c:pt idx="82566">
                  <c:v>0.986081409549313</c:v>
                </c:pt>
                <c:pt idx="82567">
                  <c:v>0.98598821134788495</c:v>
                </c:pt>
                <c:pt idx="82568">
                  <c:v>0.98595685343248696</c:v>
                </c:pt>
                <c:pt idx="82569">
                  <c:v>0.98592061451177904</c:v>
                </c:pt>
                <c:pt idx="82570">
                  <c:v>0.98597460255604097</c:v>
                </c:pt>
                <c:pt idx="82571">
                  <c:v>0.98600134305092602</c:v>
                </c:pt>
                <c:pt idx="82572">
                  <c:v>0.98592511174765696</c:v>
                </c:pt>
                <c:pt idx="82573">
                  <c:v>0.98604598563352197</c:v>
                </c:pt>
                <c:pt idx="82574">
                  <c:v>0.98593529269133695</c:v>
                </c:pt>
                <c:pt idx="82575">
                  <c:v>0.98585335955515396</c:v>
                </c:pt>
                <c:pt idx="82576">
                  <c:v>0.98589881228436504</c:v>
                </c:pt>
                <c:pt idx="82577">
                  <c:v>0.98590899089843498</c:v>
                </c:pt>
                <c:pt idx="82578">
                  <c:v>0.98591758024662401</c:v>
                </c:pt>
                <c:pt idx="82579">
                  <c:v>0.98592377601174896</c:v>
                </c:pt>
                <c:pt idx="82580">
                  <c:v>0.98605009251095199</c:v>
                </c:pt>
                <c:pt idx="82581">
                  <c:v>0.98590640762631698</c:v>
                </c:pt>
                <c:pt idx="82582">
                  <c:v>0.98596292819726805</c:v>
                </c:pt>
                <c:pt idx="82583">
                  <c:v>0.98603478281844803</c:v>
                </c:pt>
                <c:pt idx="82584">
                  <c:v>0.98592414517509297</c:v>
                </c:pt>
                <c:pt idx="82585">
                  <c:v>0.98593214771197202</c:v>
                </c:pt>
                <c:pt idx="82586">
                  <c:v>0.98598345449285496</c:v>
                </c:pt>
                <c:pt idx="82587">
                  <c:v>0.98595787295053505</c:v>
                </c:pt>
                <c:pt idx="82588">
                  <c:v>0.98593321410121904</c:v>
                </c:pt>
                <c:pt idx="82589">
                  <c:v>0.98594563942740898</c:v>
                </c:pt>
                <c:pt idx="82590">
                  <c:v>0.98602902557973005</c:v>
                </c:pt>
                <c:pt idx="82591">
                  <c:v>0.98599557303984398</c:v>
                </c:pt>
                <c:pt idx="82592">
                  <c:v>0.98596599825222697</c:v>
                </c:pt>
                <c:pt idx="82593">
                  <c:v>0.98610438035813397</c:v>
                </c:pt>
                <c:pt idx="82594">
                  <c:v>0.98597174491907902</c:v>
                </c:pt>
                <c:pt idx="82595">
                  <c:v>0.98593151086962605</c:v>
                </c:pt>
                <c:pt idx="82596">
                  <c:v>0.98592855507575505</c:v>
                </c:pt>
                <c:pt idx="82597">
                  <c:v>0.98601998439604199</c:v>
                </c:pt>
                <c:pt idx="82598">
                  <c:v>0.98608383374855102</c:v>
                </c:pt>
                <c:pt idx="82599">
                  <c:v>0.98594723197955703</c:v>
                </c:pt>
                <c:pt idx="82600">
                  <c:v>0.98593361854047301</c:v>
                </c:pt>
                <c:pt idx="82601">
                  <c:v>0.98593747212509297</c:v>
                </c:pt>
                <c:pt idx="82602">
                  <c:v>0.98588938332434295</c:v>
                </c:pt>
                <c:pt idx="82603">
                  <c:v>0.98596729046935605</c:v>
                </c:pt>
                <c:pt idx="82604">
                  <c:v>0.98606763409479103</c:v>
                </c:pt>
                <c:pt idx="82605">
                  <c:v>0.98595316179693904</c:v>
                </c:pt>
                <c:pt idx="82606">
                  <c:v>0.98601726529644795</c:v>
                </c:pt>
                <c:pt idx="82607">
                  <c:v>0.98591552819024397</c:v>
                </c:pt>
                <c:pt idx="82608">
                  <c:v>0.98590471490937703</c:v>
                </c:pt>
                <c:pt idx="82609">
                  <c:v>0.98596905524142897</c:v>
                </c:pt>
                <c:pt idx="82610">
                  <c:v>0.98595824383462805</c:v>
                </c:pt>
                <c:pt idx="82611">
                  <c:v>0.98589549738890203</c:v>
                </c:pt>
                <c:pt idx="82612">
                  <c:v>0.98593479401836503</c:v>
                </c:pt>
                <c:pt idx="82613">
                  <c:v>0.98595407527769496</c:v>
                </c:pt>
                <c:pt idx="82614">
                  <c:v>0.98593354256139798</c:v>
                </c:pt>
                <c:pt idx="82615">
                  <c:v>0.98595676969313695</c:v>
                </c:pt>
                <c:pt idx="82616">
                  <c:v>0.98609241034361494</c:v>
                </c:pt>
                <c:pt idx="82617">
                  <c:v>0.98589602395528997</c:v>
                </c:pt>
                <c:pt idx="82618">
                  <c:v>0.98605052290644901</c:v>
                </c:pt>
                <c:pt idx="82619">
                  <c:v>0.98596945817462001</c:v>
                </c:pt>
                <c:pt idx="82620">
                  <c:v>0.98595999512977694</c:v>
                </c:pt>
                <c:pt idx="82621">
                  <c:v>0.98598593154242697</c:v>
                </c:pt>
                <c:pt idx="82622">
                  <c:v>0.98600064861368697</c:v>
                </c:pt>
                <c:pt idx="82623">
                  <c:v>0.98590496805159</c:v>
                </c:pt>
                <c:pt idx="82624">
                  <c:v>0.98605343536693901</c:v>
                </c:pt>
                <c:pt idx="82625">
                  <c:v>0.98587265437456395</c:v>
                </c:pt>
                <c:pt idx="82626">
                  <c:v>0.98602621037499505</c:v>
                </c:pt>
                <c:pt idx="82627">
                  <c:v>0.98590634964618296</c:v>
                </c:pt>
                <c:pt idx="82628">
                  <c:v>0.98605927774212399</c:v>
                </c:pt>
                <c:pt idx="82629">
                  <c:v>0.98602017108817697</c:v>
                </c:pt>
                <c:pt idx="82630">
                  <c:v>0.98600200828472995</c:v>
                </c:pt>
                <c:pt idx="82631">
                  <c:v>0.98591130250538295</c:v>
                </c:pt>
                <c:pt idx="82632">
                  <c:v>0.98599515124656301</c:v>
                </c:pt>
                <c:pt idx="82633">
                  <c:v>0.98601543929245505</c:v>
                </c:pt>
                <c:pt idx="82634">
                  <c:v>0.98592328750883695</c:v>
                </c:pt>
                <c:pt idx="82635">
                  <c:v>0.98606313892542496</c:v>
                </c:pt>
                <c:pt idx="82636">
                  <c:v>0.98599710995581802</c:v>
                </c:pt>
                <c:pt idx="82637">
                  <c:v>0.98593374326081296</c:v>
                </c:pt>
                <c:pt idx="82638">
                  <c:v>0.98598047399658095</c:v>
                </c:pt>
                <c:pt idx="82639">
                  <c:v>0.98593800109581198</c:v>
                </c:pt>
                <c:pt idx="82640">
                  <c:v>0.98605283606542604</c:v>
                </c:pt>
                <c:pt idx="82641">
                  <c:v>0.98598463476584397</c:v>
                </c:pt>
                <c:pt idx="82642">
                  <c:v>0.98602103825965604</c:v>
                </c:pt>
                <c:pt idx="82643">
                  <c:v>0.98588444629786398</c:v>
                </c:pt>
                <c:pt idx="82644">
                  <c:v>0.98592586207675503</c:v>
                </c:pt>
                <c:pt idx="82645">
                  <c:v>0.98591163522352698</c:v>
                </c:pt>
                <c:pt idx="82646">
                  <c:v>0.98588843785910696</c:v>
                </c:pt>
                <c:pt idx="82647">
                  <c:v>0.98600354091723696</c:v>
                </c:pt>
                <c:pt idx="82648">
                  <c:v>0.98595865986997999</c:v>
                </c:pt>
                <c:pt idx="82649">
                  <c:v>0.98587590560577798</c:v>
                </c:pt>
                <c:pt idx="82650">
                  <c:v>0.98610060960595503</c:v>
                </c:pt>
                <c:pt idx="82651">
                  <c:v>0.98587093900373701</c:v>
                </c:pt>
                <c:pt idx="82652">
                  <c:v>0.98614860913040303</c:v>
                </c:pt>
                <c:pt idx="82653">
                  <c:v>0.98596541978065599</c:v>
                </c:pt>
                <c:pt idx="82654">
                  <c:v>0.98593102178047498</c:v>
                </c:pt>
                <c:pt idx="82655">
                  <c:v>0.98591312828484101</c:v>
                </c:pt>
                <c:pt idx="82656">
                  <c:v>0.98594616288950998</c:v>
                </c:pt>
                <c:pt idx="82657">
                  <c:v>0.98601995597960901</c:v>
                </c:pt>
                <c:pt idx="82658">
                  <c:v>0.98600225588091905</c:v>
                </c:pt>
                <c:pt idx="82659">
                  <c:v>0.98589868032496797</c:v>
                </c:pt>
                <c:pt idx="82660">
                  <c:v>0.98597772651063198</c:v>
                </c:pt>
                <c:pt idx="82661">
                  <c:v>0.98587692947176697</c:v>
                </c:pt>
                <c:pt idx="82662">
                  <c:v>0.98595439697659704</c:v>
                </c:pt>
                <c:pt idx="82663">
                  <c:v>0.98595322899871496</c:v>
                </c:pt>
                <c:pt idx="82664">
                  <c:v>0.98594470179696203</c:v>
                </c:pt>
                <c:pt idx="82665">
                  <c:v>0.98602427172384499</c:v>
                </c:pt>
                <c:pt idx="82666">
                  <c:v>0.98595862875582596</c:v>
                </c:pt>
                <c:pt idx="82667">
                  <c:v>0.98595194001259001</c:v>
                </c:pt>
                <c:pt idx="82668">
                  <c:v>0.98588605489466197</c:v>
                </c:pt>
                <c:pt idx="82669">
                  <c:v>0.98597582651513005</c:v>
                </c:pt>
                <c:pt idx="82670">
                  <c:v>0.98607965931462804</c:v>
                </c:pt>
                <c:pt idx="82671">
                  <c:v>0.98584536023677904</c:v>
                </c:pt>
                <c:pt idx="82672">
                  <c:v>0.98612859844779099</c:v>
                </c:pt>
                <c:pt idx="82673">
                  <c:v>0.98590019328624401</c:v>
                </c:pt>
                <c:pt idx="82674">
                  <c:v>0.98599520745512204</c:v>
                </c:pt>
                <c:pt idx="82675">
                  <c:v>0.98595681353221798</c:v>
                </c:pt>
                <c:pt idx="82676">
                  <c:v>0.98604794040306198</c:v>
                </c:pt>
                <c:pt idx="82677">
                  <c:v>0.98593305095315198</c:v>
                </c:pt>
                <c:pt idx="82678">
                  <c:v>0.98596598633933197</c:v>
                </c:pt>
                <c:pt idx="82679">
                  <c:v>0.985929045536592</c:v>
                </c:pt>
                <c:pt idx="82680">
                  <c:v>0.985998497681147</c:v>
                </c:pt>
                <c:pt idx="82681">
                  <c:v>0.98592873065325404</c:v>
                </c:pt>
                <c:pt idx="82682">
                  <c:v>0.98595795976468104</c:v>
                </c:pt>
                <c:pt idx="82683">
                  <c:v>0.98599735459758497</c:v>
                </c:pt>
                <c:pt idx="82684">
                  <c:v>0.98587195541955697</c:v>
                </c:pt>
                <c:pt idx="82685">
                  <c:v>0.98601888179612895</c:v>
                </c:pt>
                <c:pt idx="82686">
                  <c:v>0.98598483813530802</c:v>
                </c:pt>
                <c:pt idx="82687">
                  <c:v>0.98602715507829797</c:v>
                </c:pt>
                <c:pt idx="82688">
                  <c:v>0.98596186234018901</c:v>
                </c:pt>
                <c:pt idx="82689">
                  <c:v>0.98597550545818302</c:v>
                </c:pt>
                <c:pt idx="82690">
                  <c:v>0.98610975601526796</c:v>
                </c:pt>
                <c:pt idx="82691">
                  <c:v>0.98584000221463897</c:v>
                </c:pt>
                <c:pt idx="82692">
                  <c:v>0.98601300041158002</c:v>
                </c:pt>
                <c:pt idx="82693">
                  <c:v>0.98605714219364404</c:v>
                </c:pt>
                <c:pt idx="82694">
                  <c:v>0.98602385900798495</c:v>
                </c:pt>
                <c:pt idx="82695">
                  <c:v>0.98598547072185605</c:v>
                </c:pt>
                <c:pt idx="82696">
                  <c:v>0.98593088197115297</c:v>
                </c:pt>
                <c:pt idx="82697">
                  <c:v>0.98601751997554699</c:v>
                </c:pt>
                <c:pt idx="82698">
                  <c:v>0.98588843519421099</c:v>
                </c:pt>
                <c:pt idx="82699">
                  <c:v>0.98592047018598405</c:v>
                </c:pt>
                <c:pt idx="82700">
                  <c:v>0.98600485114874203</c:v>
                </c:pt>
                <c:pt idx="82701">
                  <c:v>0.98600420976379999</c:v>
                </c:pt>
                <c:pt idx="82702">
                  <c:v>0.98590955118053503</c:v>
                </c:pt>
                <c:pt idx="82703">
                  <c:v>0.98594035285055903</c:v>
                </c:pt>
                <c:pt idx="82704">
                  <c:v>0.98595789531362898</c:v>
                </c:pt>
                <c:pt idx="82705">
                  <c:v>0.98598898769764998</c:v>
                </c:pt>
                <c:pt idx="82706">
                  <c:v>0.98588891339337903</c:v>
                </c:pt>
                <c:pt idx="82707">
                  <c:v>0.98595188518425803</c:v>
                </c:pt>
                <c:pt idx="82708">
                  <c:v>0.98598244466903295</c:v>
                </c:pt>
                <c:pt idx="82709">
                  <c:v>0.98596310846454605</c:v>
                </c:pt>
                <c:pt idx="82710">
                  <c:v>0.98598389101136796</c:v>
                </c:pt>
                <c:pt idx="82711">
                  <c:v>0.98598934184260101</c:v>
                </c:pt>
                <c:pt idx="82712">
                  <c:v>0.98595389289607405</c:v>
                </c:pt>
                <c:pt idx="82713">
                  <c:v>0.98591304871712804</c:v>
                </c:pt>
                <c:pt idx="82714">
                  <c:v>0.985984880668343</c:v>
                </c:pt>
                <c:pt idx="82715">
                  <c:v>0.98600762155664301</c:v>
                </c:pt>
                <c:pt idx="82716">
                  <c:v>0.98604522001727002</c:v>
                </c:pt>
                <c:pt idx="82717">
                  <c:v>0.98593659207683304</c:v>
                </c:pt>
                <c:pt idx="82718">
                  <c:v>0.98593857945983299</c:v>
                </c:pt>
                <c:pt idx="82719">
                  <c:v>0.98596802075699297</c:v>
                </c:pt>
                <c:pt idx="82720">
                  <c:v>0.98592696160858195</c:v>
                </c:pt>
                <c:pt idx="82721">
                  <c:v>0.98605401957361405</c:v>
                </c:pt>
                <c:pt idx="82722">
                  <c:v>0.98593300995789501</c:v>
                </c:pt>
                <c:pt idx="82723">
                  <c:v>0.98590415759911398</c:v>
                </c:pt>
                <c:pt idx="82724">
                  <c:v>0.986077752083516</c:v>
                </c:pt>
                <c:pt idx="82725">
                  <c:v>0.985970316427905</c:v>
                </c:pt>
                <c:pt idx="82726">
                  <c:v>0.98613987667966996</c:v>
                </c:pt>
                <c:pt idx="82727">
                  <c:v>0.98599644643989903</c:v>
                </c:pt>
                <c:pt idx="82728">
                  <c:v>0.98608351382256498</c:v>
                </c:pt>
                <c:pt idx="82729">
                  <c:v>0.98602200975183996</c:v>
                </c:pt>
                <c:pt idx="82730">
                  <c:v>0.98605274712383995</c:v>
                </c:pt>
                <c:pt idx="82731">
                  <c:v>0.98598144651617603</c:v>
                </c:pt>
                <c:pt idx="82732">
                  <c:v>0.98593286944254199</c:v>
                </c:pt>
                <c:pt idx="82733">
                  <c:v>0.98594173268858198</c:v>
                </c:pt>
                <c:pt idx="82734">
                  <c:v>0.98594982706593204</c:v>
                </c:pt>
                <c:pt idx="82735">
                  <c:v>0.98591470567080297</c:v>
                </c:pt>
                <c:pt idx="82736">
                  <c:v>0.98598444822480602</c:v>
                </c:pt>
                <c:pt idx="82737">
                  <c:v>0.985976671101776</c:v>
                </c:pt>
                <c:pt idx="82738">
                  <c:v>0.98604677059505796</c:v>
                </c:pt>
                <c:pt idx="82739">
                  <c:v>0.98593831806840304</c:v>
                </c:pt>
                <c:pt idx="82740">
                  <c:v>0.98591917565862397</c:v>
                </c:pt>
                <c:pt idx="82741">
                  <c:v>0.98592233220308301</c:v>
                </c:pt>
                <c:pt idx="82742">
                  <c:v>0.98598899569167797</c:v>
                </c:pt>
                <c:pt idx="82743">
                  <c:v>0.985922189864054</c:v>
                </c:pt>
                <c:pt idx="82744">
                  <c:v>0.98597121137356303</c:v>
                </c:pt>
                <c:pt idx="82745">
                  <c:v>0.98588953509639399</c:v>
                </c:pt>
                <c:pt idx="82746">
                  <c:v>0.98589063715145897</c:v>
                </c:pt>
                <c:pt idx="82747">
                  <c:v>0.98602730452332799</c:v>
                </c:pt>
                <c:pt idx="82748">
                  <c:v>0.98593307405132202</c:v>
                </c:pt>
                <c:pt idx="82749">
                  <c:v>0.98601858147731503</c:v>
                </c:pt>
                <c:pt idx="82750">
                  <c:v>0.98583829291770797</c:v>
                </c:pt>
                <c:pt idx="82751">
                  <c:v>0.98589000633997403</c:v>
                </c:pt>
                <c:pt idx="82752">
                  <c:v>0.98589126483599698</c:v>
                </c:pt>
                <c:pt idx="82753">
                  <c:v>0.98601776820668696</c:v>
                </c:pt>
                <c:pt idx="82754">
                  <c:v>0.98604109652124705</c:v>
                </c:pt>
                <c:pt idx="82755">
                  <c:v>0.98598088975742804</c:v>
                </c:pt>
                <c:pt idx="82756">
                  <c:v>0.98593462246501895</c:v>
                </c:pt>
                <c:pt idx="82757">
                  <c:v>0.98598343097436203</c:v>
                </c:pt>
                <c:pt idx="82758">
                  <c:v>0.98589624720800895</c:v>
                </c:pt>
                <c:pt idx="82759">
                  <c:v>0.98597246666104099</c:v>
                </c:pt>
                <c:pt idx="82760">
                  <c:v>0.98603815328456601</c:v>
                </c:pt>
                <c:pt idx="82761">
                  <c:v>0.98599091137958095</c:v>
                </c:pt>
                <c:pt idx="82762">
                  <c:v>0.98600343342102803</c:v>
                </c:pt>
                <c:pt idx="82763">
                  <c:v>0.98599776959763397</c:v>
                </c:pt>
                <c:pt idx="82764">
                  <c:v>0.98603313727247999</c:v>
                </c:pt>
                <c:pt idx="82765">
                  <c:v>0.98596367553509801</c:v>
                </c:pt>
                <c:pt idx="82766">
                  <c:v>0.98601425829350597</c:v>
                </c:pt>
                <c:pt idx="82767">
                  <c:v>0.98591832999374795</c:v>
                </c:pt>
                <c:pt idx="82768">
                  <c:v>0.98599960273264298</c:v>
                </c:pt>
                <c:pt idx="82769">
                  <c:v>0.98592539971203297</c:v>
                </c:pt>
                <c:pt idx="82770">
                  <c:v>0.98595663316378601</c:v>
                </c:pt>
                <c:pt idx="82771">
                  <c:v>0.98601686657844301</c:v>
                </c:pt>
                <c:pt idx="82772">
                  <c:v>0.98583065514575696</c:v>
                </c:pt>
                <c:pt idx="82773">
                  <c:v>0.98589408565929204</c:v>
                </c:pt>
                <c:pt idx="82774">
                  <c:v>0.98591232267416795</c:v>
                </c:pt>
                <c:pt idx="82775">
                  <c:v>0.98596703720859602</c:v>
                </c:pt>
                <c:pt idx="82776">
                  <c:v>0.98592853741248399</c:v>
                </c:pt>
                <c:pt idx="82777">
                  <c:v>0.985982724038167</c:v>
                </c:pt>
                <c:pt idx="82778">
                  <c:v>0.98599930472646502</c:v>
                </c:pt>
                <c:pt idx="82779">
                  <c:v>0.98594459663822098</c:v>
                </c:pt>
                <c:pt idx="82780">
                  <c:v>0.98606884002251205</c:v>
                </c:pt>
                <c:pt idx="82781">
                  <c:v>0.985880564178228</c:v>
                </c:pt>
                <c:pt idx="82782">
                  <c:v>0.98601731136603699</c:v>
                </c:pt>
                <c:pt idx="82783">
                  <c:v>0.98590523261785001</c:v>
                </c:pt>
                <c:pt idx="82784">
                  <c:v>0.98592192934081702</c:v>
                </c:pt>
                <c:pt idx="82785">
                  <c:v>0.98598943604465195</c:v>
                </c:pt>
                <c:pt idx="82786">
                  <c:v>0.98593224310657201</c:v>
                </c:pt>
                <c:pt idx="82787">
                  <c:v>0.98604507987128498</c:v>
                </c:pt>
                <c:pt idx="82788">
                  <c:v>0.98594786521577105</c:v>
                </c:pt>
                <c:pt idx="82789">
                  <c:v>0.98588962945927106</c:v>
                </c:pt>
                <c:pt idx="82790">
                  <c:v>0.98597896120421102</c:v>
                </c:pt>
                <c:pt idx="82791">
                  <c:v>0.98600542364768695</c:v>
                </c:pt>
                <c:pt idx="82792">
                  <c:v>0.98596037252783697</c:v>
                </c:pt>
                <c:pt idx="82793">
                  <c:v>0.98601412311408299</c:v>
                </c:pt>
                <c:pt idx="82794">
                  <c:v>0.98587818990805898</c:v>
                </c:pt>
                <c:pt idx="82795">
                  <c:v>0.98592465117915495</c:v>
                </c:pt>
                <c:pt idx="82796">
                  <c:v>0.98596326391045297</c:v>
                </c:pt>
                <c:pt idx="82797">
                  <c:v>0.98598734489526796</c:v>
                </c:pt>
                <c:pt idx="82798">
                  <c:v>0.98585937036830495</c:v>
                </c:pt>
                <c:pt idx="82799">
                  <c:v>0.98595480395393098</c:v>
                </c:pt>
                <c:pt idx="82800">
                  <c:v>0.98587886959470195</c:v>
                </c:pt>
                <c:pt idx="82801">
                  <c:v>0.98594334744749401</c:v>
                </c:pt>
                <c:pt idx="82802">
                  <c:v>0.98600950027599099</c:v>
                </c:pt>
                <c:pt idx="82803">
                  <c:v>0.98598110460265898</c:v>
                </c:pt>
                <c:pt idx="82804">
                  <c:v>0.98604029686916295</c:v>
                </c:pt>
                <c:pt idx="82805">
                  <c:v>0.98589922989799805</c:v>
                </c:pt>
                <c:pt idx="82806">
                  <c:v>0.98595837178772905</c:v>
                </c:pt>
                <c:pt idx="82807">
                  <c:v>0.98604106270146996</c:v>
                </c:pt>
                <c:pt idx="82808">
                  <c:v>0.98599437071793194</c:v>
                </c:pt>
                <c:pt idx="82809">
                  <c:v>0.985952536732419</c:v>
                </c:pt>
                <c:pt idx="82810">
                  <c:v>0.98591018664628705</c:v>
                </c:pt>
                <c:pt idx="82811">
                  <c:v>0.98578121693700504</c:v>
                </c:pt>
                <c:pt idx="82812">
                  <c:v>0.98593462006411103</c:v>
                </c:pt>
                <c:pt idx="82813">
                  <c:v>0.98597458157197804</c:v>
                </c:pt>
                <c:pt idx="82814">
                  <c:v>0.98602942561826001</c:v>
                </c:pt>
                <c:pt idx="82815">
                  <c:v>0.986018861104067</c:v>
                </c:pt>
                <c:pt idx="82816">
                  <c:v>0.98601719846816005</c:v>
                </c:pt>
                <c:pt idx="82817">
                  <c:v>0.98596950262598604</c:v>
                </c:pt>
                <c:pt idx="82818">
                  <c:v>0.98589120555387</c:v>
                </c:pt>
                <c:pt idx="82819">
                  <c:v>0.986068958764307</c:v>
                </c:pt>
                <c:pt idx="82820">
                  <c:v>0.98595212573608804</c:v>
                </c:pt>
                <c:pt idx="82821">
                  <c:v>0.98601784826830097</c:v>
                </c:pt>
                <c:pt idx="82822">
                  <c:v>0.98599552654088796</c:v>
                </c:pt>
                <c:pt idx="82823">
                  <c:v>0.98599092493072005</c:v>
                </c:pt>
                <c:pt idx="82824">
                  <c:v>0.98604579048589103</c:v>
                </c:pt>
                <c:pt idx="82825">
                  <c:v>0.98600021807183003</c:v>
                </c:pt>
                <c:pt idx="82826">
                  <c:v>0.98594940045423496</c:v>
                </c:pt>
                <c:pt idx="82827">
                  <c:v>0.98592878933722905</c:v>
                </c:pt>
                <c:pt idx="82828">
                  <c:v>0.98589923774635202</c:v>
                </c:pt>
                <c:pt idx="82829">
                  <c:v>0.98590323117680101</c:v>
                </c:pt>
                <c:pt idx="82830">
                  <c:v>0.98586732596960502</c:v>
                </c:pt>
                <c:pt idx="82831">
                  <c:v>0.98593566333766902</c:v>
                </c:pt>
                <c:pt idx="82832">
                  <c:v>0.98602152514269703</c:v>
                </c:pt>
                <c:pt idx="82833">
                  <c:v>0.98595316158074098</c:v>
                </c:pt>
                <c:pt idx="82834">
                  <c:v>0.98602524214924803</c:v>
                </c:pt>
                <c:pt idx="82835">
                  <c:v>0.98597329255336896</c:v>
                </c:pt>
                <c:pt idx="82836">
                  <c:v>0.98607375371973405</c:v>
                </c:pt>
                <c:pt idx="82837">
                  <c:v>0.98586690851099701</c:v>
                </c:pt>
                <c:pt idx="82838">
                  <c:v>0.98588719337071196</c:v>
                </c:pt>
                <c:pt idx="82839">
                  <c:v>0.98598288466902995</c:v>
                </c:pt>
                <c:pt idx="82840">
                  <c:v>0.98596836595800696</c:v>
                </c:pt>
                <c:pt idx="82841">
                  <c:v>0.98605979062902605</c:v>
                </c:pt>
                <c:pt idx="82842">
                  <c:v>0.98598586893324502</c:v>
                </c:pt>
                <c:pt idx="82843">
                  <c:v>0.98591272129941798</c:v>
                </c:pt>
                <c:pt idx="82844">
                  <c:v>0.98605030123338799</c:v>
                </c:pt>
                <c:pt idx="82845">
                  <c:v>0.98594272851405995</c:v>
                </c:pt>
                <c:pt idx="82846">
                  <c:v>0.98602608855344798</c:v>
                </c:pt>
                <c:pt idx="82847">
                  <c:v>0.98586821407536196</c:v>
                </c:pt>
                <c:pt idx="82848">
                  <c:v>0.98605023967155603</c:v>
                </c:pt>
                <c:pt idx="82849">
                  <c:v>0.98601346103588405</c:v>
                </c:pt>
                <c:pt idx="82850">
                  <c:v>0.98604852040564295</c:v>
                </c:pt>
                <c:pt idx="82851">
                  <c:v>0.98595297027661499</c:v>
                </c:pt>
                <c:pt idx="82852">
                  <c:v>0.98594043125937703</c:v>
                </c:pt>
                <c:pt idx="82853">
                  <c:v>0.98599904588693998</c:v>
                </c:pt>
                <c:pt idx="82854">
                  <c:v>0.98610862801986998</c:v>
                </c:pt>
                <c:pt idx="82855">
                  <c:v>0.98600667363360295</c:v>
                </c:pt>
                <c:pt idx="82856">
                  <c:v>0.98598048365750401</c:v>
                </c:pt>
                <c:pt idx="82857">
                  <c:v>0.98583434132432501</c:v>
                </c:pt>
                <c:pt idx="82858">
                  <c:v>0.98601439552806602</c:v>
                </c:pt>
                <c:pt idx="82859">
                  <c:v>0.98587300203529105</c:v>
                </c:pt>
                <c:pt idx="82860">
                  <c:v>0.98597711624032502</c:v>
                </c:pt>
                <c:pt idx="82861">
                  <c:v>0.98606486519153003</c:v>
                </c:pt>
                <c:pt idx="82862">
                  <c:v>0.98596812344346496</c:v>
                </c:pt>
                <c:pt idx="82863">
                  <c:v>0.98595462673073297</c:v>
                </c:pt>
                <c:pt idx="82864">
                  <c:v>0.98588030036085605</c:v>
                </c:pt>
                <c:pt idx="82865">
                  <c:v>0.98611086947288495</c:v>
                </c:pt>
                <c:pt idx="82866">
                  <c:v>0.98591431621481795</c:v>
                </c:pt>
                <c:pt idx="82867">
                  <c:v>0.98607920133344296</c:v>
                </c:pt>
                <c:pt idx="82868">
                  <c:v>0.98600911900490595</c:v>
                </c:pt>
                <c:pt idx="82869">
                  <c:v>0.98597860624935396</c:v>
                </c:pt>
                <c:pt idx="82870">
                  <c:v>0.98607259580700601</c:v>
                </c:pt>
                <c:pt idx="82871">
                  <c:v>0.98595533195443397</c:v>
                </c:pt>
                <c:pt idx="82872">
                  <c:v>0.98593074773155198</c:v>
                </c:pt>
                <c:pt idx="82873">
                  <c:v>0.98582103626492801</c:v>
                </c:pt>
                <c:pt idx="82874">
                  <c:v>0.98597475405559698</c:v>
                </c:pt>
                <c:pt idx="82875">
                  <c:v>0.98604479948634105</c:v>
                </c:pt>
                <c:pt idx="82876">
                  <c:v>0.98604199503674494</c:v>
                </c:pt>
                <c:pt idx="82877">
                  <c:v>0.98599418324883403</c:v>
                </c:pt>
                <c:pt idx="82878">
                  <c:v>0.98594208089408697</c:v>
                </c:pt>
                <c:pt idx="82879">
                  <c:v>0.98595302133030005</c:v>
                </c:pt>
                <c:pt idx="82880">
                  <c:v>0.98592962998940104</c:v>
                </c:pt>
                <c:pt idx="82881">
                  <c:v>0.98600445859233699</c:v>
                </c:pt>
                <c:pt idx="82882">
                  <c:v>0.98606176435979798</c:v>
                </c:pt>
                <c:pt idx="82883">
                  <c:v>0.986015103263993</c:v>
                </c:pt>
                <c:pt idx="82884">
                  <c:v>0.98600692059554496</c:v>
                </c:pt>
                <c:pt idx="82885">
                  <c:v>0.98594623847365304</c:v>
                </c:pt>
                <c:pt idx="82886">
                  <c:v>0.98601255953615996</c:v>
                </c:pt>
                <c:pt idx="82887">
                  <c:v>0.98586314416727705</c:v>
                </c:pt>
                <c:pt idx="82888">
                  <c:v>0.98602752273402094</c:v>
                </c:pt>
                <c:pt idx="82889">
                  <c:v>0.98585630428892201</c:v>
                </c:pt>
                <c:pt idx="82890">
                  <c:v>0.98606041452947801</c:v>
                </c:pt>
                <c:pt idx="82891">
                  <c:v>0.98591133561686095</c:v>
                </c:pt>
                <c:pt idx="82892">
                  <c:v>0.98603586364936502</c:v>
                </c:pt>
                <c:pt idx="82893">
                  <c:v>0.985849708164098</c:v>
                </c:pt>
                <c:pt idx="82894">
                  <c:v>0.98602222783759297</c:v>
                </c:pt>
                <c:pt idx="82895">
                  <c:v>0.98585467889565404</c:v>
                </c:pt>
                <c:pt idx="82896">
                  <c:v>0.98589219478690804</c:v>
                </c:pt>
                <c:pt idx="82897">
                  <c:v>0.98602931632828394</c:v>
                </c:pt>
                <c:pt idx="82898">
                  <c:v>0.98594942742089797</c:v>
                </c:pt>
                <c:pt idx="82899">
                  <c:v>0.98598192438187804</c:v>
                </c:pt>
                <c:pt idx="82900">
                  <c:v>0.98589794437015599</c:v>
                </c:pt>
                <c:pt idx="82901">
                  <c:v>0.98596475456752497</c:v>
                </c:pt>
                <c:pt idx="82902">
                  <c:v>0.98604726801256803</c:v>
                </c:pt>
                <c:pt idx="82903">
                  <c:v>0.98596484054877498</c:v>
                </c:pt>
                <c:pt idx="82904">
                  <c:v>0.98588913115119003</c:v>
                </c:pt>
                <c:pt idx="82905">
                  <c:v>0.985912424873573</c:v>
                </c:pt>
                <c:pt idx="82906">
                  <c:v>0.98601029123299699</c:v>
                </c:pt>
                <c:pt idx="82907">
                  <c:v>0.98591071266967101</c:v>
                </c:pt>
                <c:pt idx="82908">
                  <c:v>0.985986756426526</c:v>
                </c:pt>
                <c:pt idx="82909">
                  <c:v>0.98591659052007397</c:v>
                </c:pt>
                <c:pt idx="82910">
                  <c:v>0.98602172795092802</c:v>
                </c:pt>
                <c:pt idx="82911">
                  <c:v>0.98599750197593605</c:v>
                </c:pt>
                <c:pt idx="82912">
                  <c:v>0.985997482680527</c:v>
                </c:pt>
                <c:pt idx="82913">
                  <c:v>0.98592631627300698</c:v>
                </c:pt>
                <c:pt idx="82914">
                  <c:v>0.98602268894723299</c:v>
                </c:pt>
                <c:pt idx="82915">
                  <c:v>0.98589595700483601</c:v>
                </c:pt>
                <c:pt idx="82916">
                  <c:v>0.98608867763743802</c:v>
                </c:pt>
                <c:pt idx="82917">
                  <c:v>0.98600167025475005</c:v>
                </c:pt>
                <c:pt idx="82918">
                  <c:v>0.98604483090204398</c:v>
                </c:pt>
                <c:pt idx="82919">
                  <c:v>0.98590514290091202</c:v>
                </c:pt>
                <c:pt idx="82920">
                  <c:v>0.98594531733425705</c:v>
                </c:pt>
                <c:pt idx="82921">
                  <c:v>0.98606205555309101</c:v>
                </c:pt>
                <c:pt idx="82922">
                  <c:v>0.98586236798386295</c:v>
                </c:pt>
                <c:pt idx="82923">
                  <c:v>0.986016093396066</c:v>
                </c:pt>
                <c:pt idx="82924">
                  <c:v>0.98603328272997204</c:v>
                </c:pt>
                <c:pt idx="82925">
                  <c:v>0.98603869072564199</c:v>
                </c:pt>
                <c:pt idx="82926">
                  <c:v>0.98588030299950702</c:v>
                </c:pt>
                <c:pt idx="82927">
                  <c:v>0.98603339203975005</c:v>
                </c:pt>
                <c:pt idx="82928">
                  <c:v>0.98587462818330696</c:v>
                </c:pt>
                <c:pt idx="82929">
                  <c:v>0.98592921752672102</c:v>
                </c:pt>
                <c:pt idx="82930">
                  <c:v>0.98593755900937596</c:v>
                </c:pt>
                <c:pt idx="82931">
                  <c:v>0.98592717482001702</c:v>
                </c:pt>
                <c:pt idx="82932">
                  <c:v>0.986111678257241</c:v>
                </c:pt>
                <c:pt idx="82933">
                  <c:v>0.98593601041895595</c:v>
                </c:pt>
                <c:pt idx="82934">
                  <c:v>0.98607457364695095</c:v>
                </c:pt>
                <c:pt idx="82935">
                  <c:v>0.98601562558764699</c:v>
                </c:pt>
                <c:pt idx="82936">
                  <c:v>0.985904877005917</c:v>
                </c:pt>
                <c:pt idx="82937">
                  <c:v>0.98604077187692596</c:v>
                </c:pt>
                <c:pt idx="82938">
                  <c:v>0.98584034870497494</c:v>
                </c:pt>
                <c:pt idx="82939">
                  <c:v>0.98599081022552304</c:v>
                </c:pt>
                <c:pt idx="82940">
                  <c:v>0.9858825341163</c:v>
                </c:pt>
                <c:pt idx="82941">
                  <c:v>0.98592157208515696</c:v>
                </c:pt>
                <c:pt idx="82942">
                  <c:v>0.98586478634583896</c:v>
                </c:pt>
                <c:pt idx="82943">
                  <c:v>0.98597032354931602</c:v>
                </c:pt>
                <c:pt idx="82944">
                  <c:v>0.98592912732126403</c:v>
                </c:pt>
                <c:pt idx="82945">
                  <c:v>0.98604591418443399</c:v>
                </c:pt>
                <c:pt idx="82946">
                  <c:v>0.98588148033476597</c:v>
                </c:pt>
                <c:pt idx="82947">
                  <c:v>0.98596121545645798</c:v>
                </c:pt>
                <c:pt idx="82948">
                  <c:v>0.98607911534690995</c:v>
                </c:pt>
                <c:pt idx="82949">
                  <c:v>0.98591988054343105</c:v>
                </c:pt>
                <c:pt idx="82950">
                  <c:v>0.98601919143829797</c:v>
                </c:pt>
                <c:pt idx="82951">
                  <c:v>0.98596887241667497</c:v>
                </c:pt>
                <c:pt idx="82952">
                  <c:v>0.98588685638375095</c:v>
                </c:pt>
                <c:pt idx="82953">
                  <c:v>0.98593291857377297</c:v>
                </c:pt>
                <c:pt idx="82954">
                  <c:v>0.98600375972563503</c:v>
                </c:pt>
                <c:pt idx="82955">
                  <c:v>0.98590491554289195</c:v>
                </c:pt>
                <c:pt idx="82956">
                  <c:v>0.98594222932794795</c:v>
                </c:pt>
                <c:pt idx="82957">
                  <c:v>0.98605971068612197</c:v>
                </c:pt>
                <c:pt idx="82958">
                  <c:v>0.98601336829119901</c:v>
                </c:pt>
                <c:pt idx="82959">
                  <c:v>0.98596088806373605</c:v>
                </c:pt>
                <c:pt idx="82960">
                  <c:v>0.985928971963279</c:v>
                </c:pt>
                <c:pt idx="82961">
                  <c:v>0.985857916723759</c:v>
                </c:pt>
                <c:pt idx="82962">
                  <c:v>0.98599471883089296</c:v>
                </c:pt>
                <c:pt idx="82963">
                  <c:v>0.98597617073672195</c:v>
                </c:pt>
                <c:pt idx="82964">
                  <c:v>0.98599635478078895</c:v>
                </c:pt>
                <c:pt idx="82965">
                  <c:v>0.985898821922369</c:v>
                </c:pt>
                <c:pt idx="82966">
                  <c:v>0.98599766777025</c:v>
                </c:pt>
                <c:pt idx="82967">
                  <c:v>0.98600182957297799</c:v>
                </c:pt>
                <c:pt idx="82968">
                  <c:v>0.98597390488290004</c:v>
                </c:pt>
                <c:pt idx="82969">
                  <c:v>0.98599846897693799</c:v>
                </c:pt>
                <c:pt idx="82970">
                  <c:v>0.98582664794248998</c:v>
                </c:pt>
                <c:pt idx="82971">
                  <c:v>0.98604179548600901</c:v>
                </c:pt>
                <c:pt idx="82972">
                  <c:v>0.98588181498126504</c:v>
                </c:pt>
                <c:pt idx="82973">
                  <c:v>0.98601557222102798</c:v>
                </c:pt>
                <c:pt idx="82974">
                  <c:v>0.98592182788527705</c:v>
                </c:pt>
                <c:pt idx="82975">
                  <c:v>0.98601594108499202</c:v>
                </c:pt>
                <c:pt idx="82976">
                  <c:v>0.98596689201089605</c:v>
                </c:pt>
                <c:pt idx="82977">
                  <c:v>0.986006114514698</c:v>
                </c:pt>
                <c:pt idx="82978">
                  <c:v>0.98590151833296102</c:v>
                </c:pt>
                <c:pt idx="82979">
                  <c:v>0.985879076455069</c:v>
                </c:pt>
                <c:pt idx="82980">
                  <c:v>0.98608280608394705</c:v>
                </c:pt>
                <c:pt idx="82981">
                  <c:v>0.98597890346364503</c:v>
                </c:pt>
                <c:pt idx="82982">
                  <c:v>0.985924640788294</c:v>
                </c:pt>
                <c:pt idx="82983">
                  <c:v>0.98598535044561797</c:v>
                </c:pt>
                <c:pt idx="82984">
                  <c:v>0.98591477534165495</c:v>
                </c:pt>
                <c:pt idx="82985">
                  <c:v>0.98590117272437705</c:v>
                </c:pt>
                <c:pt idx="82986">
                  <c:v>0.98587962085143699</c:v>
                </c:pt>
                <c:pt idx="82987">
                  <c:v>0.98597039742274395</c:v>
                </c:pt>
                <c:pt idx="82988">
                  <c:v>0.986032602330012</c:v>
                </c:pt>
                <c:pt idx="82989">
                  <c:v>0.98585941390973497</c:v>
                </c:pt>
                <c:pt idx="82990">
                  <c:v>0.98605730931395097</c:v>
                </c:pt>
                <c:pt idx="82991">
                  <c:v>0.985905940111243</c:v>
                </c:pt>
                <c:pt idx="82992">
                  <c:v>0.98592757573993695</c:v>
                </c:pt>
                <c:pt idx="82993">
                  <c:v>0.98600190658106801</c:v>
                </c:pt>
                <c:pt idx="82994">
                  <c:v>0.98600506606698002</c:v>
                </c:pt>
                <c:pt idx="82995">
                  <c:v>0.98590819551323905</c:v>
                </c:pt>
                <c:pt idx="82996">
                  <c:v>0.98590530891131101</c:v>
                </c:pt>
                <c:pt idx="82997">
                  <c:v>0.98599630741808098</c:v>
                </c:pt>
                <c:pt idx="82998">
                  <c:v>0.98598130286219499</c:v>
                </c:pt>
                <c:pt idx="82999">
                  <c:v>0.986013924687282</c:v>
                </c:pt>
                <c:pt idx="83000">
                  <c:v>0.98590429263450896</c:v>
                </c:pt>
                <c:pt idx="83001">
                  <c:v>0.98607155306752303</c:v>
                </c:pt>
                <c:pt idx="83002">
                  <c:v>0.98594451838905395</c:v>
                </c:pt>
                <c:pt idx="83003">
                  <c:v>0.98606711039422301</c:v>
                </c:pt>
                <c:pt idx="83004">
                  <c:v>0.98593294774080997</c:v>
                </c:pt>
                <c:pt idx="83005">
                  <c:v>0.98598815892326197</c:v>
                </c:pt>
                <c:pt idx="83006">
                  <c:v>0.98590718197850102</c:v>
                </c:pt>
                <c:pt idx="83007">
                  <c:v>0.98590892034986199</c:v>
                </c:pt>
                <c:pt idx="83008">
                  <c:v>0.98585676739716499</c:v>
                </c:pt>
                <c:pt idx="83009">
                  <c:v>0.98599004242667698</c:v>
                </c:pt>
                <c:pt idx="83010">
                  <c:v>0.98599286310319001</c:v>
                </c:pt>
                <c:pt idx="83011">
                  <c:v>0.98604293153115896</c:v>
                </c:pt>
                <c:pt idx="83012">
                  <c:v>0.98594364063122397</c:v>
                </c:pt>
                <c:pt idx="83013">
                  <c:v>0.98590089769808098</c:v>
                </c:pt>
                <c:pt idx="83014">
                  <c:v>0.98599963395230605</c:v>
                </c:pt>
                <c:pt idx="83015">
                  <c:v>0.98586878152677904</c:v>
                </c:pt>
                <c:pt idx="83016">
                  <c:v>0.98607204536632798</c:v>
                </c:pt>
                <c:pt idx="83017">
                  <c:v>0.98598895120516505</c:v>
                </c:pt>
                <c:pt idx="83018">
                  <c:v>0.98593308536438795</c:v>
                </c:pt>
                <c:pt idx="83019">
                  <c:v>0.98600003041139905</c:v>
                </c:pt>
                <c:pt idx="83020">
                  <c:v>0.985931755457639</c:v>
                </c:pt>
                <c:pt idx="83021">
                  <c:v>0.98599172471405605</c:v>
                </c:pt>
                <c:pt idx="83022">
                  <c:v>0.98599267565176196</c:v>
                </c:pt>
                <c:pt idx="83023">
                  <c:v>0.98590098534222803</c:v>
                </c:pt>
                <c:pt idx="83024">
                  <c:v>0.98604656922210299</c:v>
                </c:pt>
                <c:pt idx="83025">
                  <c:v>0.98591239537297504</c:v>
                </c:pt>
                <c:pt idx="83026">
                  <c:v>0.98609737334551095</c:v>
                </c:pt>
                <c:pt idx="83027">
                  <c:v>0.98593471486143602</c:v>
                </c:pt>
                <c:pt idx="83028">
                  <c:v>0.98601722728956798</c:v>
                </c:pt>
                <c:pt idx="83029">
                  <c:v>0.98591936517517698</c:v>
                </c:pt>
                <c:pt idx="83030">
                  <c:v>0.98613090143641502</c:v>
                </c:pt>
                <c:pt idx="83031">
                  <c:v>0.98587947360963202</c:v>
                </c:pt>
                <c:pt idx="83032">
                  <c:v>0.98607614260613297</c:v>
                </c:pt>
                <c:pt idx="83033">
                  <c:v>0.98596782208730105</c:v>
                </c:pt>
                <c:pt idx="83034">
                  <c:v>0.98606974662755897</c:v>
                </c:pt>
                <c:pt idx="83035">
                  <c:v>0.98600216546641695</c:v>
                </c:pt>
                <c:pt idx="83036">
                  <c:v>0.98598586598369697</c:v>
                </c:pt>
                <c:pt idx="83037">
                  <c:v>0.98595842760916297</c:v>
                </c:pt>
                <c:pt idx="83038">
                  <c:v>0.98593851452200199</c:v>
                </c:pt>
                <c:pt idx="83039">
                  <c:v>0.98595291334969204</c:v>
                </c:pt>
                <c:pt idx="83040">
                  <c:v>0.98605168498059503</c:v>
                </c:pt>
                <c:pt idx="83041">
                  <c:v>0.98588864395158504</c:v>
                </c:pt>
                <c:pt idx="83042">
                  <c:v>0.98597443314723598</c:v>
                </c:pt>
                <c:pt idx="83043">
                  <c:v>0.98598815755105396</c:v>
                </c:pt>
                <c:pt idx="83044">
                  <c:v>0.98591276591980304</c:v>
                </c:pt>
                <c:pt idx="83045">
                  <c:v>0.98596145256172496</c:v>
                </c:pt>
                <c:pt idx="83046">
                  <c:v>0.98609789937584402</c:v>
                </c:pt>
                <c:pt idx="83047">
                  <c:v>0.98596372593623305</c:v>
                </c:pt>
                <c:pt idx="83048">
                  <c:v>0.98595926732012995</c:v>
                </c:pt>
                <c:pt idx="83049">
                  <c:v>0.98594348242671004</c:v>
                </c:pt>
                <c:pt idx="83050">
                  <c:v>0.985937195169036</c:v>
                </c:pt>
                <c:pt idx="83051">
                  <c:v>0.98601398438675403</c:v>
                </c:pt>
                <c:pt idx="83052">
                  <c:v>0.98603074806956903</c:v>
                </c:pt>
                <c:pt idx="83053">
                  <c:v>0.98601796778304196</c:v>
                </c:pt>
                <c:pt idx="83054">
                  <c:v>0.98597906087092901</c:v>
                </c:pt>
                <c:pt idx="83055">
                  <c:v>0.986001722660379</c:v>
                </c:pt>
                <c:pt idx="83056">
                  <c:v>0.98580593850758602</c:v>
                </c:pt>
                <c:pt idx="83057">
                  <c:v>0.98602726626920401</c:v>
                </c:pt>
                <c:pt idx="83058">
                  <c:v>0.98591351486873902</c:v>
                </c:pt>
                <c:pt idx="83059">
                  <c:v>0.98599523206223405</c:v>
                </c:pt>
                <c:pt idx="83060">
                  <c:v>0.98596447145753396</c:v>
                </c:pt>
                <c:pt idx="83061">
                  <c:v>0.98597909747763901</c:v>
                </c:pt>
                <c:pt idx="83062">
                  <c:v>0.98588603471974501</c:v>
                </c:pt>
                <c:pt idx="83063">
                  <c:v>0.98606916790464005</c:v>
                </c:pt>
                <c:pt idx="83064">
                  <c:v>0.98592385463890198</c:v>
                </c:pt>
                <c:pt idx="83065">
                  <c:v>0.98605635934986902</c:v>
                </c:pt>
                <c:pt idx="83066">
                  <c:v>0.98586526763798299</c:v>
                </c:pt>
                <c:pt idx="83067">
                  <c:v>0.98597026760436801</c:v>
                </c:pt>
                <c:pt idx="83068">
                  <c:v>0.98597689582555403</c:v>
                </c:pt>
                <c:pt idx="83069">
                  <c:v>0.98601558654607502</c:v>
                </c:pt>
                <c:pt idx="83070">
                  <c:v>0.98592394852688503</c:v>
                </c:pt>
                <c:pt idx="83071">
                  <c:v>0.98599021624642702</c:v>
                </c:pt>
                <c:pt idx="83072">
                  <c:v>0.98598175754616002</c:v>
                </c:pt>
                <c:pt idx="83073">
                  <c:v>0.98599939544352</c:v>
                </c:pt>
                <c:pt idx="83074">
                  <c:v>0.98599477881961295</c:v>
                </c:pt>
                <c:pt idx="83075">
                  <c:v>0.985925566748592</c:v>
                </c:pt>
                <c:pt idx="83076">
                  <c:v>0.98596902530082797</c:v>
                </c:pt>
                <c:pt idx="83077">
                  <c:v>0.98592013875589601</c:v>
                </c:pt>
                <c:pt idx="83078">
                  <c:v>0.985877980601371</c:v>
                </c:pt>
                <c:pt idx="83079">
                  <c:v>0.98591918698995695</c:v>
                </c:pt>
                <c:pt idx="83080">
                  <c:v>0.98588245960034104</c:v>
                </c:pt>
                <c:pt idx="83081">
                  <c:v>0.98592541314631998</c:v>
                </c:pt>
                <c:pt idx="83082">
                  <c:v>0.98600746356611302</c:v>
                </c:pt>
                <c:pt idx="83083">
                  <c:v>0.98605289837861199</c:v>
                </c:pt>
                <c:pt idx="83084">
                  <c:v>0.98585759356229097</c:v>
                </c:pt>
                <c:pt idx="83085">
                  <c:v>0.98609391706379501</c:v>
                </c:pt>
                <c:pt idx="83086">
                  <c:v>0.98598094803785297</c:v>
                </c:pt>
                <c:pt idx="83087">
                  <c:v>0.98600357758871804</c:v>
                </c:pt>
                <c:pt idx="83088">
                  <c:v>0.98601842994306599</c:v>
                </c:pt>
                <c:pt idx="83089">
                  <c:v>0.98605638698311404</c:v>
                </c:pt>
                <c:pt idx="83090">
                  <c:v>0.98592830660588704</c:v>
                </c:pt>
                <c:pt idx="83091">
                  <c:v>0.98597363660772597</c:v>
                </c:pt>
                <c:pt idx="83092">
                  <c:v>0.98592633475311697</c:v>
                </c:pt>
                <c:pt idx="83093">
                  <c:v>0.98594702935088196</c:v>
                </c:pt>
                <c:pt idx="83094">
                  <c:v>0.98596914017295001</c:v>
                </c:pt>
                <c:pt idx="83095">
                  <c:v>0.98601219797365203</c:v>
                </c:pt>
                <c:pt idx="83096">
                  <c:v>0.98591140145289102</c:v>
                </c:pt>
                <c:pt idx="83097">
                  <c:v>0.98590962700936402</c:v>
                </c:pt>
                <c:pt idx="83098">
                  <c:v>0.98593602441807404</c:v>
                </c:pt>
                <c:pt idx="83099">
                  <c:v>0.98601338423102802</c:v>
                </c:pt>
                <c:pt idx="83100">
                  <c:v>0.98598094198618702</c:v>
                </c:pt>
                <c:pt idx="83101">
                  <c:v>0.98597406032577095</c:v>
                </c:pt>
                <c:pt idx="83102">
                  <c:v>0.98592315954663201</c:v>
                </c:pt>
                <c:pt idx="83103">
                  <c:v>0.986043042033376</c:v>
                </c:pt>
                <c:pt idx="83104">
                  <c:v>0.98597593625104196</c:v>
                </c:pt>
                <c:pt idx="83105">
                  <c:v>0.98583154539056395</c:v>
                </c:pt>
                <c:pt idx="83106">
                  <c:v>0.98602840509315604</c:v>
                </c:pt>
                <c:pt idx="83107">
                  <c:v>0.98604118918883799</c:v>
                </c:pt>
                <c:pt idx="83108">
                  <c:v>0.98587309605446105</c:v>
                </c:pt>
                <c:pt idx="83109">
                  <c:v>0.98607513510350597</c:v>
                </c:pt>
                <c:pt idx="83110">
                  <c:v>0.98588217056988403</c:v>
                </c:pt>
                <c:pt idx="83111">
                  <c:v>0.98594771682142501</c:v>
                </c:pt>
                <c:pt idx="83112">
                  <c:v>0.98591303619712201</c:v>
                </c:pt>
                <c:pt idx="83113">
                  <c:v>0.98596725933164098</c:v>
                </c:pt>
                <c:pt idx="83114">
                  <c:v>0.98604574754728902</c:v>
                </c:pt>
                <c:pt idx="83115">
                  <c:v>0.98592340795012701</c:v>
                </c:pt>
                <c:pt idx="83116">
                  <c:v>0.98604984002585105</c:v>
                </c:pt>
                <c:pt idx="83117">
                  <c:v>0.98582063873908299</c:v>
                </c:pt>
                <c:pt idx="83118">
                  <c:v>0.98591450769821698</c:v>
                </c:pt>
                <c:pt idx="83119">
                  <c:v>0.985897671283819</c:v>
                </c:pt>
                <c:pt idx="83120">
                  <c:v>0.98601954471942399</c:v>
                </c:pt>
                <c:pt idx="83121">
                  <c:v>0.98596198704067095</c:v>
                </c:pt>
                <c:pt idx="83122">
                  <c:v>0.98601220995500605</c:v>
                </c:pt>
                <c:pt idx="83123">
                  <c:v>0.98601959522742499</c:v>
                </c:pt>
                <c:pt idx="83124">
                  <c:v>0.98586076874856599</c:v>
                </c:pt>
                <c:pt idx="83125">
                  <c:v>0.98607363787981495</c:v>
                </c:pt>
                <c:pt idx="83126">
                  <c:v>0.98594662251158005</c:v>
                </c:pt>
                <c:pt idx="83127">
                  <c:v>0.98608946287186905</c:v>
                </c:pt>
                <c:pt idx="83128">
                  <c:v>0.98599118138001896</c:v>
                </c:pt>
                <c:pt idx="83129">
                  <c:v>0.98589978533122002</c:v>
                </c:pt>
                <c:pt idx="83130">
                  <c:v>0.985819172307553</c:v>
                </c:pt>
                <c:pt idx="83131">
                  <c:v>0.98600045781731505</c:v>
                </c:pt>
                <c:pt idx="83132">
                  <c:v>0.98609428320168802</c:v>
                </c:pt>
                <c:pt idx="83133">
                  <c:v>0.98595877403193599</c:v>
                </c:pt>
                <c:pt idx="83134">
                  <c:v>0.98603103540096504</c:v>
                </c:pt>
                <c:pt idx="83135">
                  <c:v>0.98602134344687797</c:v>
                </c:pt>
                <c:pt idx="83136">
                  <c:v>0.98590752706370199</c:v>
                </c:pt>
                <c:pt idx="83137">
                  <c:v>0.98606482524017502</c:v>
                </c:pt>
                <c:pt idx="83138">
                  <c:v>0.98585233995568999</c:v>
                </c:pt>
                <c:pt idx="83139">
                  <c:v>0.98608021055454498</c:v>
                </c:pt>
                <c:pt idx="83140">
                  <c:v>0.98598343195915195</c:v>
                </c:pt>
                <c:pt idx="83141">
                  <c:v>0.986080058870764</c:v>
                </c:pt>
                <c:pt idx="83142">
                  <c:v>0.98596027492165095</c:v>
                </c:pt>
                <c:pt idx="83143">
                  <c:v>0.98585508547746403</c:v>
                </c:pt>
                <c:pt idx="83144">
                  <c:v>0.98601122302986699</c:v>
                </c:pt>
                <c:pt idx="83145">
                  <c:v>0.98600734185040495</c:v>
                </c:pt>
                <c:pt idx="83146">
                  <c:v>0.98603035207950596</c:v>
                </c:pt>
                <c:pt idx="83147">
                  <c:v>0.98597442536150903</c:v>
                </c:pt>
                <c:pt idx="83148">
                  <c:v>0.98607207317669998</c:v>
                </c:pt>
                <c:pt idx="83149">
                  <c:v>0.98597202992270905</c:v>
                </c:pt>
                <c:pt idx="83150">
                  <c:v>0.98596257817417898</c:v>
                </c:pt>
                <c:pt idx="83151">
                  <c:v>0.98601982580563197</c:v>
                </c:pt>
                <c:pt idx="83152">
                  <c:v>0.98602134946184095</c:v>
                </c:pt>
                <c:pt idx="83153">
                  <c:v>0.98599059475197104</c:v>
                </c:pt>
                <c:pt idx="83154">
                  <c:v>0.985848103190054</c:v>
                </c:pt>
                <c:pt idx="83155">
                  <c:v>0.98592897470521601</c:v>
                </c:pt>
                <c:pt idx="83156">
                  <c:v>0.98586999477369597</c:v>
                </c:pt>
                <c:pt idx="83157">
                  <c:v>0.98596571060015603</c:v>
                </c:pt>
                <c:pt idx="83158">
                  <c:v>0.98593136748572796</c:v>
                </c:pt>
                <c:pt idx="83159">
                  <c:v>0.98600871553585301</c:v>
                </c:pt>
                <c:pt idx="83160">
                  <c:v>0.98583388897158097</c:v>
                </c:pt>
                <c:pt idx="83161">
                  <c:v>0.98598314933576203</c:v>
                </c:pt>
                <c:pt idx="83162">
                  <c:v>0.98595768349506696</c:v>
                </c:pt>
                <c:pt idx="83163">
                  <c:v>0.98594709185551399</c:v>
                </c:pt>
                <c:pt idx="83164">
                  <c:v>0.98592403855827804</c:v>
                </c:pt>
                <c:pt idx="83165">
                  <c:v>0.98589848618216502</c:v>
                </c:pt>
                <c:pt idx="83166">
                  <c:v>0.98587267625823605</c:v>
                </c:pt>
                <c:pt idx="83167">
                  <c:v>0.985899983082969</c:v>
                </c:pt>
                <c:pt idx="83168">
                  <c:v>0.985972474460305</c:v>
                </c:pt>
                <c:pt idx="83169">
                  <c:v>0.98606412239228103</c:v>
                </c:pt>
                <c:pt idx="83170">
                  <c:v>0.98593638500279701</c:v>
                </c:pt>
                <c:pt idx="83171">
                  <c:v>0.98603162644033004</c:v>
                </c:pt>
                <c:pt idx="83172">
                  <c:v>0.98583818800724798</c:v>
                </c:pt>
                <c:pt idx="83173">
                  <c:v>0.98597344773847895</c:v>
                </c:pt>
                <c:pt idx="83174">
                  <c:v>0.98599626772793902</c:v>
                </c:pt>
                <c:pt idx="83175">
                  <c:v>0.98603048139383698</c:v>
                </c:pt>
                <c:pt idx="83176">
                  <c:v>0.98608414345115003</c:v>
                </c:pt>
                <c:pt idx="83177">
                  <c:v>0.98595225058337099</c:v>
                </c:pt>
                <c:pt idx="83178">
                  <c:v>0.98601892439345995</c:v>
                </c:pt>
                <c:pt idx="83179">
                  <c:v>0.98596527497491304</c:v>
                </c:pt>
                <c:pt idx="83180">
                  <c:v>0.98603201115606598</c:v>
                </c:pt>
                <c:pt idx="83181">
                  <c:v>0.98596352471978899</c:v>
                </c:pt>
                <c:pt idx="83182">
                  <c:v>0.98607044596215399</c:v>
                </c:pt>
                <c:pt idx="83183">
                  <c:v>0.98591955235715301</c:v>
                </c:pt>
                <c:pt idx="83184">
                  <c:v>0.98601952081769595</c:v>
                </c:pt>
                <c:pt idx="83185">
                  <c:v>0.98602501658897501</c:v>
                </c:pt>
                <c:pt idx="83186">
                  <c:v>0.98605877598903402</c:v>
                </c:pt>
                <c:pt idx="83187">
                  <c:v>0.985968962097865</c:v>
                </c:pt>
                <c:pt idx="83188">
                  <c:v>0.98594901699367898</c:v>
                </c:pt>
                <c:pt idx="83189">
                  <c:v>0.98584896835617297</c:v>
                </c:pt>
                <c:pt idx="83190">
                  <c:v>0.98597872153707</c:v>
                </c:pt>
                <c:pt idx="83191">
                  <c:v>0.98593034695361403</c:v>
                </c:pt>
                <c:pt idx="83192">
                  <c:v>0.98600367993820104</c:v>
                </c:pt>
                <c:pt idx="83193">
                  <c:v>0.98595458379483203</c:v>
                </c:pt>
                <c:pt idx="83194">
                  <c:v>0.98600333796167705</c:v>
                </c:pt>
                <c:pt idx="83195">
                  <c:v>0.98599229478679495</c:v>
                </c:pt>
                <c:pt idx="83196">
                  <c:v>0.98592943667715405</c:v>
                </c:pt>
                <c:pt idx="83197">
                  <c:v>0.98590256749973104</c:v>
                </c:pt>
                <c:pt idx="83198">
                  <c:v>0.98599873439577401</c:v>
                </c:pt>
                <c:pt idx="83199">
                  <c:v>0.98597319641104098</c:v>
                </c:pt>
                <c:pt idx="83200">
                  <c:v>0.98609413404037105</c:v>
                </c:pt>
                <c:pt idx="83201">
                  <c:v>0.98601935502779103</c:v>
                </c:pt>
                <c:pt idx="83202">
                  <c:v>0.98594526222661505</c:v>
                </c:pt>
                <c:pt idx="83203">
                  <c:v>0.98597141525262999</c:v>
                </c:pt>
                <c:pt idx="83204">
                  <c:v>0.98596036785164598</c:v>
                </c:pt>
                <c:pt idx="83205">
                  <c:v>0.98597338741242302</c:v>
                </c:pt>
                <c:pt idx="83206">
                  <c:v>0.98609554929424603</c:v>
                </c:pt>
                <c:pt idx="83207">
                  <c:v>0.985978444297682</c:v>
                </c:pt>
                <c:pt idx="83208">
                  <c:v>0.98591088385232895</c:v>
                </c:pt>
                <c:pt idx="83209">
                  <c:v>0.98597677505682702</c:v>
                </c:pt>
                <c:pt idx="83210">
                  <c:v>0.98594352208576397</c:v>
                </c:pt>
                <c:pt idx="83211">
                  <c:v>0.98593422653888396</c:v>
                </c:pt>
                <c:pt idx="83212">
                  <c:v>0.98594033563545003</c:v>
                </c:pt>
                <c:pt idx="83213">
                  <c:v>0.98598934647022896</c:v>
                </c:pt>
                <c:pt idx="83214">
                  <c:v>0.98590758973918302</c:v>
                </c:pt>
                <c:pt idx="83215">
                  <c:v>0.985905758013502</c:v>
                </c:pt>
                <c:pt idx="83216">
                  <c:v>0.98601508971824903</c:v>
                </c:pt>
                <c:pt idx="83217">
                  <c:v>0.98598691290301999</c:v>
                </c:pt>
                <c:pt idx="83218">
                  <c:v>0.98591434345276197</c:v>
                </c:pt>
                <c:pt idx="83219">
                  <c:v>0.98585154880977899</c:v>
                </c:pt>
                <c:pt idx="83220">
                  <c:v>0.98601781506126096</c:v>
                </c:pt>
                <c:pt idx="83221">
                  <c:v>0.98589975460685697</c:v>
                </c:pt>
                <c:pt idx="83222">
                  <c:v>0.98604849635984704</c:v>
                </c:pt>
                <c:pt idx="83223">
                  <c:v>0.98587768176799095</c:v>
                </c:pt>
                <c:pt idx="83224">
                  <c:v>0.98598416097073105</c:v>
                </c:pt>
                <c:pt idx="83225">
                  <c:v>0.98599753961302194</c:v>
                </c:pt>
                <c:pt idx="83226">
                  <c:v>0.98593662483953803</c:v>
                </c:pt>
                <c:pt idx="83227">
                  <c:v>0.98606202979185698</c:v>
                </c:pt>
                <c:pt idx="83228">
                  <c:v>0.98593815961059295</c:v>
                </c:pt>
                <c:pt idx="83229">
                  <c:v>0.98606937096677205</c:v>
                </c:pt>
                <c:pt idx="83230">
                  <c:v>0.98600897713796198</c:v>
                </c:pt>
                <c:pt idx="83231">
                  <c:v>0.98582192159076298</c:v>
                </c:pt>
                <c:pt idx="83232">
                  <c:v>0.98604444934661895</c:v>
                </c:pt>
                <c:pt idx="83233">
                  <c:v>0.98589394600928504</c:v>
                </c:pt>
                <c:pt idx="83234">
                  <c:v>0.98598575651091203</c:v>
                </c:pt>
                <c:pt idx="83235">
                  <c:v>0.98588435779202599</c:v>
                </c:pt>
                <c:pt idx="83236">
                  <c:v>0.98594106609587295</c:v>
                </c:pt>
                <c:pt idx="83237">
                  <c:v>0.98592892937213195</c:v>
                </c:pt>
                <c:pt idx="83238">
                  <c:v>0.98595319300071405</c:v>
                </c:pt>
                <c:pt idx="83239">
                  <c:v>0.98598074207985098</c:v>
                </c:pt>
                <c:pt idx="83240">
                  <c:v>0.986065314569049</c:v>
                </c:pt>
                <c:pt idx="83241">
                  <c:v>0.985984732560511</c:v>
                </c:pt>
                <c:pt idx="83242">
                  <c:v>0.98600750809693105</c:v>
                </c:pt>
                <c:pt idx="83243">
                  <c:v>0.98589313336406603</c:v>
                </c:pt>
                <c:pt idx="83244">
                  <c:v>0.986032093295099</c:v>
                </c:pt>
                <c:pt idx="83245">
                  <c:v>0.98600203551851895</c:v>
                </c:pt>
                <c:pt idx="83246">
                  <c:v>0.98582826034807902</c:v>
                </c:pt>
                <c:pt idx="83247">
                  <c:v>0.98582737636265305</c:v>
                </c:pt>
                <c:pt idx="83248">
                  <c:v>0.98601645967809703</c:v>
                </c:pt>
                <c:pt idx="83249">
                  <c:v>0.98590760271548095</c:v>
                </c:pt>
                <c:pt idx="83250">
                  <c:v>0.98593545755400402</c:v>
                </c:pt>
                <c:pt idx="83251">
                  <c:v>0.98584173456120805</c:v>
                </c:pt>
                <c:pt idx="83252">
                  <c:v>0.98595883523733396</c:v>
                </c:pt>
                <c:pt idx="83253">
                  <c:v>0.98596330278518995</c:v>
                </c:pt>
                <c:pt idx="83254">
                  <c:v>0.98602281602266695</c:v>
                </c:pt>
                <c:pt idx="83255">
                  <c:v>0.98599854923456198</c:v>
                </c:pt>
                <c:pt idx="83256">
                  <c:v>0.985884662808862</c:v>
                </c:pt>
                <c:pt idx="83257">
                  <c:v>0.98591943734522103</c:v>
                </c:pt>
                <c:pt idx="83258">
                  <c:v>0.98584514889784902</c:v>
                </c:pt>
                <c:pt idx="83259">
                  <c:v>0.98589239834973397</c:v>
                </c:pt>
                <c:pt idx="83260">
                  <c:v>0.98595416593445995</c:v>
                </c:pt>
                <c:pt idx="83261">
                  <c:v>0.98592529810335805</c:v>
                </c:pt>
                <c:pt idx="83262">
                  <c:v>0.98590354699606597</c:v>
                </c:pt>
                <c:pt idx="83263">
                  <c:v>0.98605181995101199</c:v>
                </c:pt>
                <c:pt idx="83264">
                  <c:v>0.98608056501602903</c:v>
                </c:pt>
                <c:pt idx="83265">
                  <c:v>0.98601804313341901</c:v>
                </c:pt>
                <c:pt idx="83266">
                  <c:v>0.98604805437002496</c:v>
                </c:pt>
                <c:pt idx="83267">
                  <c:v>0.98598080825606604</c:v>
                </c:pt>
                <c:pt idx="83268">
                  <c:v>0.98605458486441</c:v>
                </c:pt>
                <c:pt idx="83269">
                  <c:v>0.98591225584657605</c:v>
                </c:pt>
                <c:pt idx="83270">
                  <c:v>0.98601720202076804</c:v>
                </c:pt>
                <c:pt idx="83271">
                  <c:v>0.98584813010143102</c:v>
                </c:pt>
                <c:pt idx="83272">
                  <c:v>0.98591743072443105</c:v>
                </c:pt>
                <c:pt idx="83273">
                  <c:v>0.98597448564194901</c:v>
                </c:pt>
                <c:pt idx="83274">
                  <c:v>0.98599916087182105</c:v>
                </c:pt>
                <c:pt idx="83275">
                  <c:v>0.98606764907676503</c:v>
                </c:pt>
                <c:pt idx="83276">
                  <c:v>0.98601685511516601</c:v>
                </c:pt>
                <c:pt idx="83277">
                  <c:v>0.98600260730048495</c:v>
                </c:pt>
                <c:pt idx="83278">
                  <c:v>0.986065403862878</c:v>
                </c:pt>
                <c:pt idx="83279">
                  <c:v>0.98594429434636099</c:v>
                </c:pt>
                <c:pt idx="83280">
                  <c:v>0.98598639271695698</c:v>
                </c:pt>
                <c:pt idx="83281">
                  <c:v>0.98593544811509504</c:v>
                </c:pt>
                <c:pt idx="83282">
                  <c:v>0.986074341183937</c:v>
                </c:pt>
                <c:pt idx="83283">
                  <c:v>0.98590824482972295</c:v>
                </c:pt>
                <c:pt idx="83284">
                  <c:v>0.98601505417260005</c:v>
                </c:pt>
                <c:pt idx="83285">
                  <c:v>0.98597238226248896</c:v>
                </c:pt>
                <c:pt idx="83286">
                  <c:v>0.98594314659848403</c:v>
                </c:pt>
                <c:pt idx="83287">
                  <c:v>0.98597068095110696</c:v>
                </c:pt>
                <c:pt idx="83288">
                  <c:v>0.98603746609431697</c:v>
                </c:pt>
                <c:pt idx="83289">
                  <c:v>0.98599197688073104</c:v>
                </c:pt>
                <c:pt idx="83290">
                  <c:v>0.98596299588231096</c:v>
                </c:pt>
                <c:pt idx="83291">
                  <c:v>0.98602719210899004</c:v>
                </c:pt>
                <c:pt idx="83292">
                  <c:v>0.98601104520469895</c:v>
                </c:pt>
                <c:pt idx="83293">
                  <c:v>0.98602531797773296</c:v>
                </c:pt>
                <c:pt idx="83294">
                  <c:v>0.98593664878536302</c:v>
                </c:pt>
                <c:pt idx="83295">
                  <c:v>0.98594521465766505</c:v>
                </c:pt>
                <c:pt idx="83296">
                  <c:v>0.98587459559719404</c:v>
                </c:pt>
                <c:pt idx="83297">
                  <c:v>0.98594288660002904</c:v>
                </c:pt>
                <c:pt idx="83298">
                  <c:v>0.98598010924172896</c:v>
                </c:pt>
                <c:pt idx="83299">
                  <c:v>0.98593463559793404</c:v>
                </c:pt>
                <c:pt idx="83300">
                  <c:v>0.98593763460463102</c:v>
                </c:pt>
                <c:pt idx="83301">
                  <c:v>0.98602049648507395</c:v>
                </c:pt>
                <c:pt idx="83302">
                  <c:v>0.98593499816179297</c:v>
                </c:pt>
                <c:pt idx="83303">
                  <c:v>0.98604780103413103</c:v>
                </c:pt>
                <c:pt idx="83304">
                  <c:v>0.98584655566564405</c:v>
                </c:pt>
                <c:pt idx="83305">
                  <c:v>0.98590909737443999</c:v>
                </c:pt>
                <c:pt idx="83306">
                  <c:v>0.98597053020597702</c:v>
                </c:pt>
                <c:pt idx="83307">
                  <c:v>0.98580572842312997</c:v>
                </c:pt>
                <c:pt idx="83308">
                  <c:v>0.98597368373487304</c:v>
                </c:pt>
                <c:pt idx="83309">
                  <c:v>0.98593220729021303</c:v>
                </c:pt>
                <c:pt idx="83310">
                  <c:v>0.98595321648863798</c:v>
                </c:pt>
                <c:pt idx="83311">
                  <c:v>0.98606835287056405</c:v>
                </c:pt>
                <c:pt idx="83312">
                  <c:v>0.98598341484430796</c:v>
                </c:pt>
                <c:pt idx="83313">
                  <c:v>0.98609147747710502</c:v>
                </c:pt>
                <c:pt idx="83314">
                  <c:v>0.98597825109940196</c:v>
                </c:pt>
                <c:pt idx="83315">
                  <c:v>0.98599054265754404</c:v>
                </c:pt>
                <c:pt idx="83316">
                  <c:v>0.98582184959873798</c:v>
                </c:pt>
                <c:pt idx="83317">
                  <c:v>0.985992670382426</c:v>
                </c:pt>
                <c:pt idx="83318">
                  <c:v>0.98591838369352303</c:v>
                </c:pt>
                <c:pt idx="83319">
                  <c:v>0.98602141698949397</c:v>
                </c:pt>
                <c:pt idx="83320">
                  <c:v>0.98594635796987296</c:v>
                </c:pt>
                <c:pt idx="83321">
                  <c:v>0.98602389911368604</c:v>
                </c:pt>
                <c:pt idx="83322">
                  <c:v>0.98588232434548195</c:v>
                </c:pt>
                <c:pt idx="83323">
                  <c:v>0.98586560204331797</c:v>
                </c:pt>
                <c:pt idx="83324">
                  <c:v>0.98600606447936401</c:v>
                </c:pt>
                <c:pt idx="83325">
                  <c:v>0.985987535460917</c:v>
                </c:pt>
                <c:pt idx="83326">
                  <c:v>0.98601361336645399</c:v>
                </c:pt>
                <c:pt idx="83327">
                  <c:v>0.98593523598191701</c:v>
                </c:pt>
                <c:pt idx="83328">
                  <c:v>0.98609685105059497</c:v>
                </c:pt>
                <c:pt idx="83329">
                  <c:v>0.98603974165302899</c:v>
                </c:pt>
                <c:pt idx="83330">
                  <c:v>0.98607204480477695</c:v>
                </c:pt>
                <c:pt idx="83331">
                  <c:v>0.98602546990779405</c:v>
                </c:pt>
                <c:pt idx="83332">
                  <c:v>0.98594429458579902</c:v>
                </c:pt>
                <c:pt idx="83333">
                  <c:v>0.98602666772479797</c:v>
                </c:pt>
                <c:pt idx="83334">
                  <c:v>0.98602400522031797</c:v>
                </c:pt>
                <c:pt idx="83335">
                  <c:v>0.986057852064815</c:v>
                </c:pt>
                <c:pt idx="83336">
                  <c:v>0.98598504511902196</c:v>
                </c:pt>
                <c:pt idx="83337">
                  <c:v>0.98602311394222697</c:v>
                </c:pt>
                <c:pt idx="83338">
                  <c:v>0.98595743277917502</c:v>
                </c:pt>
                <c:pt idx="83339">
                  <c:v>0.98592466766203002</c:v>
                </c:pt>
                <c:pt idx="83340">
                  <c:v>0.98592927706142797</c:v>
                </c:pt>
                <c:pt idx="83341">
                  <c:v>0.98593119588490397</c:v>
                </c:pt>
                <c:pt idx="83342">
                  <c:v>0.98614544498618095</c:v>
                </c:pt>
                <c:pt idx="83343">
                  <c:v>0.98591200706232396</c:v>
                </c:pt>
                <c:pt idx="83344">
                  <c:v>0.98595750617306399</c:v>
                </c:pt>
                <c:pt idx="83345">
                  <c:v>0.98597302001440201</c:v>
                </c:pt>
                <c:pt idx="83346">
                  <c:v>0.98599934286394597</c:v>
                </c:pt>
                <c:pt idx="83347">
                  <c:v>0.985955979842838</c:v>
                </c:pt>
                <c:pt idx="83348">
                  <c:v>0.98598251741723897</c:v>
                </c:pt>
                <c:pt idx="83349">
                  <c:v>0.98588249936309102</c:v>
                </c:pt>
                <c:pt idx="83350">
                  <c:v>0.98600726751130896</c:v>
                </c:pt>
                <c:pt idx="83351">
                  <c:v>0.98599328807779496</c:v>
                </c:pt>
                <c:pt idx="83352">
                  <c:v>0.98598839957878703</c:v>
                </c:pt>
                <c:pt idx="83353">
                  <c:v>0.98601801334077699</c:v>
                </c:pt>
                <c:pt idx="83354">
                  <c:v>0.98596887541477096</c:v>
                </c:pt>
                <c:pt idx="83355">
                  <c:v>0.98599254519399504</c:v>
                </c:pt>
                <c:pt idx="83356">
                  <c:v>0.98592762981295101</c:v>
                </c:pt>
                <c:pt idx="83357">
                  <c:v>0.98596102875840497</c:v>
                </c:pt>
                <c:pt idx="83358">
                  <c:v>0.98602948815705005</c:v>
                </c:pt>
                <c:pt idx="83359">
                  <c:v>0.98585144581317397</c:v>
                </c:pt>
                <c:pt idx="83360">
                  <c:v>0.98591288152970002</c:v>
                </c:pt>
                <c:pt idx="83361">
                  <c:v>0.98606821028059799</c:v>
                </c:pt>
                <c:pt idx="83362">
                  <c:v>0.98596288465489001</c:v>
                </c:pt>
                <c:pt idx="83363">
                  <c:v>0.98594148043782803</c:v>
                </c:pt>
                <c:pt idx="83364">
                  <c:v>0.98606146316258103</c:v>
                </c:pt>
                <c:pt idx="83365">
                  <c:v>0.98597945321342495</c:v>
                </c:pt>
                <c:pt idx="83366">
                  <c:v>0.98589622163079005</c:v>
                </c:pt>
                <c:pt idx="83367">
                  <c:v>0.98585844517437504</c:v>
                </c:pt>
                <c:pt idx="83368">
                  <c:v>0.98595492932485496</c:v>
                </c:pt>
                <c:pt idx="83369">
                  <c:v>0.98602424548738798</c:v>
                </c:pt>
                <c:pt idx="83370">
                  <c:v>0.98591763407890898</c:v>
                </c:pt>
                <c:pt idx="83371">
                  <c:v>0.98595407895753995</c:v>
                </c:pt>
                <c:pt idx="83372">
                  <c:v>0.98589207190476003</c:v>
                </c:pt>
                <c:pt idx="83373">
                  <c:v>0.98594839655536903</c:v>
                </c:pt>
                <c:pt idx="83374">
                  <c:v>0.98597234663577704</c:v>
                </c:pt>
                <c:pt idx="83375">
                  <c:v>0.98594801883989902</c:v>
                </c:pt>
                <c:pt idx="83376">
                  <c:v>0.98599383598394597</c:v>
                </c:pt>
                <c:pt idx="83377">
                  <c:v>0.98608168498065496</c:v>
                </c:pt>
                <c:pt idx="83378">
                  <c:v>0.985912765046704</c:v>
                </c:pt>
                <c:pt idx="83379">
                  <c:v>0.98591095070837198</c:v>
                </c:pt>
                <c:pt idx="83380">
                  <c:v>0.985855309283583</c:v>
                </c:pt>
                <c:pt idx="83381">
                  <c:v>0.98610803271893499</c:v>
                </c:pt>
                <c:pt idx="83382">
                  <c:v>0.985888487794917</c:v>
                </c:pt>
                <c:pt idx="83383">
                  <c:v>0.985998924559922</c:v>
                </c:pt>
                <c:pt idx="83384">
                  <c:v>0.98592799848060098</c:v>
                </c:pt>
                <c:pt idx="83385">
                  <c:v>0.98597778713161699</c:v>
                </c:pt>
                <c:pt idx="83386">
                  <c:v>0.98614887899450498</c:v>
                </c:pt>
                <c:pt idx="83387">
                  <c:v>0.98606673113774601</c:v>
                </c:pt>
                <c:pt idx="83388">
                  <c:v>0.98602580665050499</c:v>
                </c:pt>
                <c:pt idx="83389">
                  <c:v>0.98595093657198496</c:v>
                </c:pt>
                <c:pt idx="83390">
                  <c:v>0.98609244808893803</c:v>
                </c:pt>
                <c:pt idx="83391">
                  <c:v>0.98595510740144898</c:v>
                </c:pt>
                <c:pt idx="83392">
                  <c:v>0.98600569286046502</c:v>
                </c:pt>
                <c:pt idx="83393">
                  <c:v>0.98592382746105001</c:v>
                </c:pt>
                <c:pt idx="83394">
                  <c:v>0.98592988461982201</c:v>
                </c:pt>
                <c:pt idx="83395">
                  <c:v>0.98595671240670502</c:v>
                </c:pt>
                <c:pt idx="83396">
                  <c:v>0.98600471827099101</c:v>
                </c:pt>
                <c:pt idx="83397">
                  <c:v>0.98590460767697796</c:v>
                </c:pt>
                <c:pt idx="83398">
                  <c:v>0.98603136045727902</c:v>
                </c:pt>
                <c:pt idx="83399">
                  <c:v>0.98587181672593405</c:v>
                </c:pt>
                <c:pt idx="83400">
                  <c:v>0.985996148119473</c:v>
                </c:pt>
                <c:pt idx="83401">
                  <c:v>0.98599285145092197</c:v>
                </c:pt>
                <c:pt idx="83402">
                  <c:v>0.98598709350111302</c:v>
                </c:pt>
                <c:pt idx="83403">
                  <c:v>0.98598953260609001</c:v>
                </c:pt>
                <c:pt idx="83404">
                  <c:v>0.98604613868522095</c:v>
                </c:pt>
                <c:pt idx="83405">
                  <c:v>0.98588079509996795</c:v>
                </c:pt>
                <c:pt idx="83406">
                  <c:v>0.98608436974250302</c:v>
                </c:pt>
                <c:pt idx="83407">
                  <c:v>0.98596158846779702</c:v>
                </c:pt>
                <c:pt idx="83408">
                  <c:v>0.98590648759434296</c:v>
                </c:pt>
                <c:pt idx="83409">
                  <c:v>0.985976329285286</c:v>
                </c:pt>
                <c:pt idx="83410">
                  <c:v>0.985971557940162</c:v>
                </c:pt>
                <c:pt idx="83411">
                  <c:v>0.98595978015872199</c:v>
                </c:pt>
                <c:pt idx="83412">
                  <c:v>0.98599170195914498</c:v>
                </c:pt>
                <c:pt idx="83413">
                  <c:v>0.985961320503565</c:v>
                </c:pt>
                <c:pt idx="83414">
                  <c:v>0.98585224825277695</c:v>
                </c:pt>
                <c:pt idx="83415">
                  <c:v>0.98600941985117196</c:v>
                </c:pt>
                <c:pt idx="83416">
                  <c:v>0.985927157972041</c:v>
                </c:pt>
                <c:pt idx="83417">
                  <c:v>0.98598699413059898</c:v>
                </c:pt>
                <c:pt idx="83418">
                  <c:v>0.98588089998522399</c:v>
                </c:pt>
                <c:pt idx="83419">
                  <c:v>0.98600302075556401</c:v>
                </c:pt>
                <c:pt idx="83420">
                  <c:v>0.98600767980829696</c:v>
                </c:pt>
                <c:pt idx="83421">
                  <c:v>0.98589571679853505</c:v>
                </c:pt>
                <c:pt idx="83422">
                  <c:v>0.98607965531132302</c:v>
                </c:pt>
                <c:pt idx="83423">
                  <c:v>0.98582179631096001</c:v>
                </c:pt>
                <c:pt idx="83424">
                  <c:v>0.98590866002051802</c:v>
                </c:pt>
                <c:pt idx="83425">
                  <c:v>0.98594244867824599</c:v>
                </c:pt>
                <c:pt idx="83426">
                  <c:v>0.98593991930321101</c:v>
                </c:pt>
                <c:pt idx="83427">
                  <c:v>0.98596052536857204</c:v>
                </c:pt>
                <c:pt idx="83428">
                  <c:v>0.986040449384461</c:v>
                </c:pt>
                <c:pt idx="83429">
                  <c:v>0.98593202258395096</c:v>
                </c:pt>
                <c:pt idx="83430">
                  <c:v>0.98592989338798598</c:v>
                </c:pt>
                <c:pt idx="83431">
                  <c:v>0.98586653937242896</c:v>
                </c:pt>
                <c:pt idx="83432">
                  <c:v>0.985916796036724</c:v>
                </c:pt>
                <c:pt idx="83433">
                  <c:v>0.98596423323219595</c:v>
                </c:pt>
                <c:pt idx="83434">
                  <c:v>0.98597997669523296</c:v>
                </c:pt>
                <c:pt idx="83435">
                  <c:v>0.98601235674008003</c:v>
                </c:pt>
                <c:pt idx="83436">
                  <c:v>0.98583101818240004</c:v>
                </c:pt>
                <c:pt idx="83437">
                  <c:v>0.98601711731226105</c:v>
                </c:pt>
                <c:pt idx="83438">
                  <c:v>0.98596766921661705</c:v>
                </c:pt>
                <c:pt idx="83439">
                  <c:v>0.98596491681700005</c:v>
                </c:pt>
                <c:pt idx="83440">
                  <c:v>0.98596230050773903</c:v>
                </c:pt>
                <c:pt idx="83441">
                  <c:v>0.98610557529807896</c:v>
                </c:pt>
                <c:pt idx="83442">
                  <c:v>0.98596101266164105</c:v>
                </c:pt>
                <c:pt idx="83443">
                  <c:v>0.98598855066429403</c:v>
                </c:pt>
                <c:pt idx="83444">
                  <c:v>0.98581571311692995</c:v>
                </c:pt>
                <c:pt idx="83445">
                  <c:v>0.98602388915449302</c:v>
                </c:pt>
                <c:pt idx="83446">
                  <c:v>0.98580921420428502</c:v>
                </c:pt>
                <c:pt idx="83447">
                  <c:v>0.98590660940992103</c:v>
                </c:pt>
                <c:pt idx="83448">
                  <c:v>0.98598631579630003</c:v>
                </c:pt>
                <c:pt idx="83449">
                  <c:v>0.985977511088723</c:v>
                </c:pt>
                <c:pt idx="83450">
                  <c:v>0.98602429214954501</c:v>
                </c:pt>
                <c:pt idx="83451">
                  <c:v>0.98599865587363</c:v>
                </c:pt>
                <c:pt idx="83452">
                  <c:v>0.985990926867085</c:v>
                </c:pt>
                <c:pt idx="83453">
                  <c:v>0.98585847317489705</c:v>
                </c:pt>
                <c:pt idx="83454">
                  <c:v>0.98592079595085402</c:v>
                </c:pt>
                <c:pt idx="83455">
                  <c:v>0.98600457580007195</c:v>
                </c:pt>
                <c:pt idx="83456">
                  <c:v>0.985950650368833</c:v>
                </c:pt>
                <c:pt idx="83457">
                  <c:v>0.98595000668128596</c:v>
                </c:pt>
                <c:pt idx="83458">
                  <c:v>0.98587981478166498</c:v>
                </c:pt>
                <c:pt idx="83459">
                  <c:v>0.98598892884093803</c:v>
                </c:pt>
                <c:pt idx="83460">
                  <c:v>0.98603834313966898</c:v>
                </c:pt>
                <c:pt idx="83461">
                  <c:v>0.98607283838469895</c:v>
                </c:pt>
                <c:pt idx="83462">
                  <c:v>0.98596717230840503</c:v>
                </c:pt>
                <c:pt idx="83463">
                  <c:v>0.986002010317239</c:v>
                </c:pt>
                <c:pt idx="83464">
                  <c:v>0.98598578744427101</c:v>
                </c:pt>
                <c:pt idx="83465">
                  <c:v>0.98591524963127397</c:v>
                </c:pt>
                <c:pt idx="83466">
                  <c:v>0.98592486781875099</c:v>
                </c:pt>
                <c:pt idx="83467">
                  <c:v>0.98599658694492298</c:v>
                </c:pt>
                <c:pt idx="83468">
                  <c:v>0.98601525320000905</c:v>
                </c:pt>
                <c:pt idx="83469">
                  <c:v>0.98602526420206205</c:v>
                </c:pt>
                <c:pt idx="83470">
                  <c:v>0.98595893900306697</c:v>
                </c:pt>
                <c:pt idx="83471">
                  <c:v>0.98592471993319697</c:v>
                </c:pt>
                <c:pt idx="83472">
                  <c:v>0.98585825971468799</c:v>
                </c:pt>
                <c:pt idx="83473">
                  <c:v>0.98594391285660599</c:v>
                </c:pt>
                <c:pt idx="83474">
                  <c:v>0.985935496459169</c:v>
                </c:pt>
                <c:pt idx="83475">
                  <c:v>0.98593783683996705</c:v>
                </c:pt>
                <c:pt idx="83476">
                  <c:v>0.98598148115743101</c:v>
                </c:pt>
                <c:pt idx="83477">
                  <c:v>0.98601125685470503</c:v>
                </c:pt>
                <c:pt idx="83478">
                  <c:v>0.98595409048743798</c:v>
                </c:pt>
                <c:pt idx="83479">
                  <c:v>0.98608153179281399</c:v>
                </c:pt>
                <c:pt idx="83480">
                  <c:v>0.98591628437281298</c:v>
                </c:pt>
                <c:pt idx="83481">
                  <c:v>0.98593511529919498</c:v>
                </c:pt>
                <c:pt idx="83482">
                  <c:v>0.98587658244617105</c:v>
                </c:pt>
                <c:pt idx="83483">
                  <c:v>0.98593909970026805</c:v>
                </c:pt>
                <c:pt idx="83484">
                  <c:v>0.98589529893699301</c:v>
                </c:pt>
                <c:pt idx="83485">
                  <c:v>0.98599962568895205</c:v>
                </c:pt>
                <c:pt idx="83486">
                  <c:v>0.98590629276772901</c:v>
                </c:pt>
                <c:pt idx="83487">
                  <c:v>0.98600531008557701</c:v>
                </c:pt>
                <c:pt idx="83488">
                  <c:v>0.98594803297603595</c:v>
                </c:pt>
                <c:pt idx="83489">
                  <c:v>0.98604177037482399</c:v>
                </c:pt>
                <c:pt idx="83490">
                  <c:v>0.98600733616222103</c:v>
                </c:pt>
                <c:pt idx="83491">
                  <c:v>0.98601711917163704</c:v>
                </c:pt>
                <c:pt idx="83492">
                  <c:v>0.98593748680407201</c:v>
                </c:pt>
                <c:pt idx="83493">
                  <c:v>0.98596063955723401</c:v>
                </c:pt>
                <c:pt idx="83494">
                  <c:v>0.985905424107409</c:v>
                </c:pt>
                <c:pt idx="83495">
                  <c:v>0.98604732802721995</c:v>
                </c:pt>
                <c:pt idx="83496">
                  <c:v>0.98592702494889395</c:v>
                </c:pt>
                <c:pt idx="83497">
                  <c:v>0.98602450772091099</c:v>
                </c:pt>
                <c:pt idx="83498">
                  <c:v>0.98595501719167999</c:v>
                </c:pt>
                <c:pt idx="83499">
                  <c:v>0.98600251967637398</c:v>
                </c:pt>
                <c:pt idx="83500">
                  <c:v>0.98602174618535299</c:v>
                </c:pt>
                <c:pt idx="83501">
                  <c:v>0.98590329289174405</c:v>
                </c:pt>
                <c:pt idx="83502">
                  <c:v>0.98602717142396701</c:v>
                </c:pt>
                <c:pt idx="83503">
                  <c:v>0.98594999976072595</c:v>
                </c:pt>
                <c:pt idx="83504">
                  <c:v>0.98594000600989196</c:v>
                </c:pt>
                <c:pt idx="83505">
                  <c:v>0.986031152696354</c:v>
                </c:pt>
                <c:pt idx="83506">
                  <c:v>0.98602550458492699</c:v>
                </c:pt>
                <c:pt idx="83507">
                  <c:v>0.98582444315348405</c:v>
                </c:pt>
                <c:pt idx="83508">
                  <c:v>0.98602825611115397</c:v>
                </c:pt>
                <c:pt idx="83509">
                  <c:v>0.98599077388862399</c:v>
                </c:pt>
                <c:pt idx="83510">
                  <c:v>0.98592181005046897</c:v>
                </c:pt>
                <c:pt idx="83511">
                  <c:v>0.98593812745290998</c:v>
                </c:pt>
                <c:pt idx="83512">
                  <c:v>0.98592127013405395</c:v>
                </c:pt>
                <c:pt idx="83513">
                  <c:v>0.98595830733880097</c:v>
                </c:pt>
                <c:pt idx="83514">
                  <c:v>0.98598402052799305</c:v>
                </c:pt>
                <c:pt idx="83515">
                  <c:v>0.98604123465661297</c:v>
                </c:pt>
                <c:pt idx="83516">
                  <c:v>0.98594498646736295</c:v>
                </c:pt>
                <c:pt idx="83517">
                  <c:v>0.98600171813725102</c:v>
                </c:pt>
                <c:pt idx="83518">
                  <c:v>0.98588907047628005</c:v>
                </c:pt>
                <c:pt idx="83519">
                  <c:v>0.98599888185135598</c:v>
                </c:pt>
                <c:pt idx="83520">
                  <c:v>0.98589805544700404</c:v>
                </c:pt>
                <c:pt idx="83521">
                  <c:v>0.98598127949625902</c:v>
                </c:pt>
                <c:pt idx="83522">
                  <c:v>0.985841193735985</c:v>
                </c:pt>
                <c:pt idx="83523">
                  <c:v>0.98586294614078096</c:v>
                </c:pt>
                <c:pt idx="83524">
                  <c:v>0.98604680202817796</c:v>
                </c:pt>
                <c:pt idx="83525">
                  <c:v>0.98599222950411403</c:v>
                </c:pt>
                <c:pt idx="83526">
                  <c:v>0.98600976640698301</c:v>
                </c:pt>
                <c:pt idx="83527">
                  <c:v>0.98592366214656002</c:v>
                </c:pt>
                <c:pt idx="83528">
                  <c:v>0.98598042834328503</c:v>
                </c:pt>
                <c:pt idx="83529">
                  <c:v>0.98590951249177095</c:v>
                </c:pt>
                <c:pt idx="83530">
                  <c:v>0.98593663319184899</c:v>
                </c:pt>
                <c:pt idx="83531">
                  <c:v>0.98588181585285295</c:v>
                </c:pt>
                <c:pt idx="83532">
                  <c:v>0.98592936900420403</c:v>
                </c:pt>
                <c:pt idx="83533">
                  <c:v>0.98602904456941198</c:v>
                </c:pt>
                <c:pt idx="83534">
                  <c:v>0.98605311303394505</c:v>
                </c:pt>
                <c:pt idx="83535">
                  <c:v>0.98594561304920902</c:v>
                </c:pt>
                <c:pt idx="83536">
                  <c:v>0.98598983906585702</c:v>
                </c:pt>
                <c:pt idx="83537">
                  <c:v>0.98598621623288496</c:v>
                </c:pt>
                <c:pt idx="83538">
                  <c:v>0.98595636502207396</c:v>
                </c:pt>
                <c:pt idx="83539">
                  <c:v>0.98598167717934504</c:v>
                </c:pt>
                <c:pt idx="83540">
                  <c:v>0.98590485144249196</c:v>
                </c:pt>
                <c:pt idx="83541">
                  <c:v>0.98601369218526003</c:v>
                </c:pt>
                <c:pt idx="83542">
                  <c:v>0.985916917864331</c:v>
                </c:pt>
                <c:pt idx="83543">
                  <c:v>0.98591178763867204</c:v>
                </c:pt>
                <c:pt idx="83544">
                  <c:v>0.98603839442067298</c:v>
                </c:pt>
                <c:pt idx="83545">
                  <c:v>0.98599916848088798</c:v>
                </c:pt>
                <c:pt idx="83546">
                  <c:v>0.98594093781427505</c:v>
                </c:pt>
                <c:pt idx="83547">
                  <c:v>0.98596817548932603</c:v>
                </c:pt>
                <c:pt idx="83548">
                  <c:v>0.985883141304296</c:v>
                </c:pt>
                <c:pt idx="83549">
                  <c:v>0.986018597308846</c:v>
                </c:pt>
                <c:pt idx="83550">
                  <c:v>0.98594380303993101</c:v>
                </c:pt>
                <c:pt idx="83551">
                  <c:v>0.98601429317954004</c:v>
                </c:pt>
                <c:pt idx="83552">
                  <c:v>0.98606436997498703</c:v>
                </c:pt>
                <c:pt idx="83553">
                  <c:v>0.98605056950818004</c:v>
                </c:pt>
                <c:pt idx="83554">
                  <c:v>0.98591783069421801</c:v>
                </c:pt>
                <c:pt idx="83555">
                  <c:v>0.98602400813426905</c:v>
                </c:pt>
                <c:pt idx="83556">
                  <c:v>0.98607250044732997</c:v>
                </c:pt>
                <c:pt idx="83557">
                  <c:v>0.98592132570894897</c:v>
                </c:pt>
                <c:pt idx="83558">
                  <c:v>0.98592225756724705</c:v>
                </c:pt>
                <c:pt idx="83559">
                  <c:v>0.98591608948642295</c:v>
                </c:pt>
                <c:pt idx="83560">
                  <c:v>0.98602586198601705</c:v>
                </c:pt>
                <c:pt idx="83561">
                  <c:v>0.986073497915678</c:v>
                </c:pt>
                <c:pt idx="83562">
                  <c:v>0.98600258548878705</c:v>
                </c:pt>
                <c:pt idx="83563">
                  <c:v>0.98594672325025801</c:v>
                </c:pt>
                <c:pt idx="83564">
                  <c:v>0.98594980663517695</c:v>
                </c:pt>
                <c:pt idx="83565">
                  <c:v>0.98589723219532299</c:v>
                </c:pt>
                <c:pt idx="83566">
                  <c:v>0.98587029780461</c:v>
                </c:pt>
                <c:pt idx="83567">
                  <c:v>0.98597683644351097</c:v>
                </c:pt>
                <c:pt idx="83568">
                  <c:v>0.98594286382340501</c:v>
                </c:pt>
                <c:pt idx="83569">
                  <c:v>0.98590320076348303</c:v>
                </c:pt>
                <c:pt idx="83570">
                  <c:v>0.98592498812259899</c:v>
                </c:pt>
                <c:pt idx="83571">
                  <c:v>0.98595371422394495</c:v>
                </c:pt>
                <c:pt idx="83572">
                  <c:v>0.98596888307207098</c:v>
                </c:pt>
                <c:pt idx="83573">
                  <c:v>0.98602927724021205</c:v>
                </c:pt>
                <c:pt idx="83574">
                  <c:v>0.98595383688640004</c:v>
                </c:pt>
                <c:pt idx="83575">
                  <c:v>0.985906611412945</c:v>
                </c:pt>
                <c:pt idx="83576">
                  <c:v>0.98586057734809096</c:v>
                </c:pt>
                <c:pt idx="83577">
                  <c:v>0.98587285317177797</c:v>
                </c:pt>
                <c:pt idx="83578">
                  <c:v>0.98594392679722698</c:v>
                </c:pt>
                <c:pt idx="83579">
                  <c:v>0.98595322578832301</c:v>
                </c:pt>
                <c:pt idx="83580">
                  <c:v>0.98592505179858003</c:v>
                </c:pt>
                <c:pt idx="83581">
                  <c:v>0.98593618012067596</c:v>
                </c:pt>
                <c:pt idx="83582">
                  <c:v>0.98591302308891604</c:v>
                </c:pt>
                <c:pt idx="83583">
                  <c:v>0.98601697838507796</c:v>
                </c:pt>
                <c:pt idx="83584">
                  <c:v>0.98597016593771603</c:v>
                </c:pt>
                <c:pt idx="83585">
                  <c:v>0.986017782585761</c:v>
                </c:pt>
                <c:pt idx="83586">
                  <c:v>0.98603515857833002</c:v>
                </c:pt>
                <c:pt idx="83587">
                  <c:v>0.98597422880948005</c:v>
                </c:pt>
                <c:pt idx="83588">
                  <c:v>0.98599843272333998</c:v>
                </c:pt>
                <c:pt idx="83589">
                  <c:v>0.98600173127823898</c:v>
                </c:pt>
                <c:pt idx="83590">
                  <c:v>0.98610124109714503</c:v>
                </c:pt>
                <c:pt idx="83591">
                  <c:v>0.98597543448886105</c:v>
                </c:pt>
                <c:pt idx="83592">
                  <c:v>0.98596657283827505</c:v>
                </c:pt>
                <c:pt idx="83593">
                  <c:v>0.98595338884056205</c:v>
                </c:pt>
                <c:pt idx="83594">
                  <c:v>0.98590932800551001</c:v>
                </c:pt>
                <c:pt idx="83595">
                  <c:v>0.98602747938023205</c:v>
                </c:pt>
                <c:pt idx="83596">
                  <c:v>0.98602964194984899</c:v>
                </c:pt>
                <c:pt idx="83597">
                  <c:v>0.98605412498322897</c:v>
                </c:pt>
                <c:pt idx="83598">
                  <c:v>0.98593148355747995</c:v>
                </c:pt>
                <c:pt idx="83599">
                  <c:v>0.98595179430485502</c:v>
                </c:pt>
                <c:pt idx="83600">
                  <c:v>0.985892744157427</c:v>
                </c:pt>
                <c:pt idx="83601">
                  <c:v>0.985919694220178</c:v>
                </c:pt>
                <c:pt idx="83602">
                  <c:v>0.98601015617547905</c:v>
                </c:pt>
                <c:pt idx="83603">
                  <c:v>0.98587139230663101</c:v>
                </c:pt>
                <c:pt idx="83604">
                  <c:v>0.98604939204433195</c:v>
                </c:pt>
                <c:pt idx="83605">
                  <c:v>0.98596208769753402</c:v>
                </c:pt>
                <c:pt idx="83606">
                  <c:v>0.98597837506008001</c:v>
                </c:pt>
                <c:pt idx="83607">
                  <c:v>0.98606924194081302</c:v>
                </c:pt>
                <c:pt idx="83608">
                  <c:v>0.98595612072454797</c:v>
                </c:pt>
                <c:pt idx="83609">
                  <c:v>0.98596255461855697</c:v>
                </c:pt>
                <c:pt idx="83610">
                  <c:v>0.98591032009073898</c:v>
                </c:pt>
                <c:pt idx="83611">
                  <c:v>0.98608015921761405</c:v>
                </c:pt>
                <c:pt idx="83612">
                  <c:v>0.98601330965584799</c:v>
                </c:pt>
                <c:pt idx="83613">
                  <c:v>0.98596602564277203</c:v>
                </c:pt>
                <c:pt idx="83614">
                  <c:v>0.98602327570155202</c:v>
                </c:pt>
                <c:pt idx="83615">
                  <c:v>0.98595969922820803</c:v>
                </c:pt>
                <c:pt idx="83616">
                  <c:v>0.98599085254977703</c:v>
                </c:pt>
                <c:pt idx="83617">
                  <c:v>0.98595352299510897</c:v>
                </c:pt>
                <c:pt idx="83618">
                  <c:v>0.98610769697359901</c:v>
                </c:pt>
                <c:pt idx="83619">
                  <c:v>0.98594933202294399</c:v>
                </c:pt>
                <c:pt idx="83620">
                  <c:v>0.98600215689877502</c:v>
                </c:pt>
                <c:pt idx="83621">
                  <c:v>0.98582548521048596</c:v>
                </c:pt>
                <c:pt idx="83622">
                  <c:v>0.98597496431984499</c:v>
                </c:pt>
                <c:pt idx="83623">
                  <c:v>0.98598853830012201</c:v>
                </c:pt>
                <c:pt idx="83624">
                  <c:v>0.986042684496785</c:v>
                </c:pt>
                <c:pt idx="83625">
                  <c:v>0.985948089778515</c:v>
                </c:pt>
                <c:pt idx="83626">
                  <c:v>0.98602122643777701</c:v>
                </c:pt>
                <c:pt idx="83627">
                  <c:v>0.98588751581350698</c:v>
                </c:pt>
                <c:pt idx="83628">
                  <c:v>0.98599322713232396</c:v>
                </c:pt>
                <c:pt idx="83629">
                  <c:v>0.98597745961444405</c:v>
                </c:pt>
                <c:pt idx="83630">
                  <c:v>0.98599385814239604</c:v>
                </c:pt>
                <c:pt idx="83631">
                  <c:v>0.985867394817034</c:v>
                </c:pt>
                <c:pt idx="83632">
                  <c:v>0.98598301752740802</c:v>
                </c:pt>
                <c:pt idx="83633">
                  <c:v>0.98595462524507205</c:v>
                </c:pt>
                <c:pt idx="83634">
                  <c:v>0.98595573501800504</c:v>
                </c:pt>
                <c:pt idx="83635">
                  <c:v>0.98600940479131305</c:v>
                </c:pt>
                <c:pt idx="83636">
                  <c:v>0.98590049054624695</c:v>
                </c:pt>
                <c:pt idx="83637">
                  <c:v>0.98605469438824001</c:v>
                </c:pt>
                <c:pt idx="83638">
                  <c:v>0.98601053910249403</c:v>
                </c:pt>
                <c:pt idx="83639">
                  <c:v>0.98601835845928099</c:v>
                </c:pt>
                <c:pt idx="83640">
                  <c:v>0.98594227940513501</c:v>
                </c:pt>
                <c:pt idx="83641">
                  <c:v>0.98589289638809696</c:v>
                </c:pt>
                <c:pt idx="83642">
                  <c:v>0.98598771602555502</c:v>
                </c:pt>
                <c:pt idx="83643">
                  <c:v>0.9859881835223</c:v>
                </c:pt>
                <c:pt idx="83644">
                  <c:v>0.98598046823927998</c:v>
                </c:pt>
                <c:pt idx="83645">
                  <c:v>0.98590875489499497</c:v>
                </c:pt>
                <c:pt idx="83646">
                  <c:v>0.98591892519498003</c:v>
                </c:pt>
                <c:pt idx="83647">
                  <c:v>0.98604800842122597</c:v>
                </c:pt>
                <c:pt idx="83648">
                  <c:v>0.98595339247999503</c:v>
                </c:pt>
                <c:pt idx="83649">
                  <c:v>0.98599179071579801</c:v>
                </c:pt>
                <c:pt idx="83650">
                  <c:v>0.98597454595023604</c:v>
                </c:pt>
                <c:pt idx="83651">
                  <c:v>0.98583212044189805</c:v>
                </c:pt>
                <c:pt idx="83652">
                  <c:v>0.98601467378260099</c:v>
                </c:pt>
                <c:pt idx="83653">
                  <c:v>0.98586238965092698</c:v>
                </c:pt>
                <c:pt idx="83654">
                  <c:v>0.98592131348604395</c:v>
                </c:pt>
                <c:pt idx="83655">
                  <c:v>0.98599462153428996</c:v>
                </c:pt>
                <c:pt idx="83656">
                  <c:v>0.98597335161673505</c:v>
                </c:pt>
                <c:pt idx="83657">
                  <c:v>0.98597834655030603</c:v>
                </c:pt>
                <c:pt idx="83658">
                  <c:v>0.986079504491573</c:v>
                </c:pt>
                <c:pt idx="83659">
                  <c:v>0.98589518816602195</c:v>
                </c:pt>
                <c:pt idx="83660">
                  <c:v>0.98600946804352796</c:v>
                </c:pt>
                <c:pt idx="83661">
                  <c:v>0.98587020226240396</c:v>
                </c:pt>
                <c:pt idx="83662">
                  <c:v>0.98601436010691701</c:v>
                </c:pt>
                <c:pt idx="83663">
                  <c:v>0.98594811674240401</c:v>
                </c:pt>
                <c:pt idx="83664">
                  <c:v>0.98600014707246197</c:v>
                </c:pt>
                <c:pt idx="83665">
                  <c:v>0.98603172668774497</c:v>
                </c:pt>
                <c:pt idx="83666">
                  <c:v>0.98602980765258597</c:v>
                </c:pt>
                <c:pt idx="83667">
                  <c:v>0.985965423292401</c:v>
                </c:pt>
                <c:pt idx="83668">
                  <c:v>0.98589408236613796</c:v>
                </c:pt>
                <c:pt idx="83669">
                  <c:v>0.98597585808604404</c:v>
                </c:pt>
                <c:pt idx="83670">
                  <c:v>0.985926943741814</c:v>
                </c:pt>
                <c:pt idx="83671">
                  <c:v>0.98605161283445997</c:v>
                </c:pt>
                <c:pt idx="83672">
                  <c:v>0.986079144543346</c:v>
                </c:pt>
                <c:pt idx="83673">
                  <c:v>0.98598770605302599</c:v>
                </c:pt>
                <c:pt idx="83674">
                  <c:v>0.98602683149316595</c:v>
                </c:pt>
                <c:pt idx="83675">
                  <c:v>0.98593421004455195</c:v>
                </c:pt>
                <c:pt idx="83676">
                  <c:v>0.98599488982454897</c:v>
                </c:pt>
                <c:pt idx="83677">
                  <c:v>0.98596608659993501</c:v>
                </c:pt>
                <c:pt idx="83678">
                  <c:v>0.98595859244202699</c:v>
                </c:pt>
                <c:pt idx="83679">
                  <c:v>0.98601606569976497</c:v>
                </c:pt>
                <c:pt idx="83680">
                  <c:v>0.98595541494335004</c:v>
                </c:pt>
                <c:pt idx="83681">
                  <c:v>0.98592816843828701</c:v>
                </c:pt>
                <c:pt idx="83682">
                  <c:v>0.98591436908721797</c:v>
                </c:pt>
                <c:pt idx="83683">
                  <c:v>0.98601905736096396</c:v>
                </c:pt>
                <c:pt idx="83684">
                  <c:v>0.98599107962090304</c:v>
                </c:pt>
                <c:pt idx="83685">
                  <c:v>0.98611838713431299</c:v>
                </c:pt>
                <c:pt idx="83686">
                  <c:v>0.98600694848303805</c:v>
                </c:pt>
                <c:pt idx="83687">
                  <c:v>0.98593056113600197</c:v>
                </c:pt>
                <c:pt idx="83688">
                  <c:v>0.98592676911740196</c:v>
                </c:pt>
                <c:pt idx="83689">
                  <c:v>0.98591911322411996</c:v>
                </c:pt>
                <c:pt idx="83690">
                  <c:v>0.98593598322738796</c:v>
                </c:pt>
                <c:pt idx="83691">
                  <c:v>0.98602471655405299</c:v>
                </c:pt>
                <c:pt idx="83692">
                  <c:v>0.98595465294854001</c:v>
                </c:pt>
                <c:pt idx="83693">
                  <c:v>0.985961906426988</c:v>
                </c:pt>
                <c:pt idx="83694">
                  <c:v>0.98593079127758498</c:v>
                </c:pt>
                <c:pt idx="83695">
                  <c:v>0.98591029586110501</c:v>
                </c:pt>
                <c:pt idx="83696">
                  <c:v>0.98602047362057799</c:v>
                </c:pt>
                <c:pt idx="83697">
                  <c:v>0.985864908634694</c:v>
                </c:pt>
                <c:pt idx="83698">
                  <c:v>0.98596305200998102</c:v>
                </c:pt>
                <c:pt idx="83699">
                  <c:v>0.98600566044257398</c:v>
                </c:pt>
                <c:pt idx="83700">
                  <c:v>0.98592233223783599</c:v>
                </c:pt>
                <c:pt idx="83701">
                  <c:v>0.98610440826017898</c:v>
                </c:pt>
                <c:pt idx="83702">
                  <c:v>0.98584677996661996</c:v>
                </c:pt>
                <c:pt idx="83703">
                  <c:v>0.98597572020879198</c:v>
                </c:pt>
                <c:pt idx="83704">
                  <c:v>0.98602296970325898</c:v>
                </c:pt>
                <c:pt idx="83705">
                  <c:v>0.98592355953063904</c:v>
                </c:pt>
                <c:pt idx="83706">
                  <c:v>0.986006633660239</c:v>
                </c:pt>
                <c:pt idx="83707">
                  <c:v>0.985856504067116</c:v>
                </c:pt>
                <c:pt idx="83708">
                  <c:v>0.985944796264557</c:v>
                </c:pt>
                <c:pt idx="83709">
                  <c:v>0.98586153775528795</c:v>
                </c:pt>
                <c:pt idx="83710">
                  <c:v>0.98592099859599103</c:v>
                </c:pt>
                <c:pt idx="83711">
                  <c:v>0.98599969386717101</c:v>
                </c:pt>
                <c:pt idx="83712">
                  <c:v>0.98607509602986099</c:v>
                </c:pt>
                <c:pt idx="83713">
                  <c:v>0.98598675584375095</c:v>
                </c:pt>
                <c:pt idx="83714">
                  <c:v>0.98603538581963501</c:v>
                </c:pt>
                <c:pt idx="83715">
                  <c:v>0.98589762772669398</c:v>
                </c:pt>
                <c:pt idx="83716">
                  <c:v>0.98600179545019395</c:v>
                </c:pt>
                <c:pt idx="83717">
                  <c:v>0.98588576636537995</c:v>
                </c:pt>
                <c:pt idx="83718">
                  <c:v>0.98607703038720596</c:v>
                </c:pt>
                <c:pt idx="83719">
                  <c:v>0.98591638148181104</c:v>
                </c:pt>
                <c:pt idx="83720">
                  <c:v>0.98587819766606599</c:v>
                </c:pt>
                <c:pt idx="83721">
                  <c:v>0.98595734262286105</c:v>
                </c:pt>
                <c:pt idx="83722">
                  <c:v>0.98602681220544097</c:v>
                </c:pt>
                <c:pt idx="83723">
                  <c:v>0.98599183804546997</c:v>
                </c:pt>
                <c:pt idx="83724">
                  <c:v>0.98590861428450205</c:v>
                </c:pt>
                <c:pt idx="83725">
                  <c:v>0.98594797795048394</c:v>
                </c:pt>
                <c:pt idx="83726">
                  <c:v>0.98611325543747896</c:v>
                </c:pt>
                <c:pt idx="83727">
                  <c:v>0.98593568712593305</c:v>
                </c:pt>
                <c:pt idx="83728">
                  <c:v>0.98603086731399103</c:v>
                </c:pt>
                <c:pt idx="83729">
                  <c:v>0.98597988353434096</c:v>
                </c:pt>
                <c:pt idx="83730">
                  <c:v>0.98591824936081696</c:v>
                </c:pt>
                <c:pt idx="83731">
                  <c:v>0.985988023955222</c:v>
                </c:pt>
                <c:pt idx="83732">
                  <c:v>0.98601738889280999</c:v>
                </c:pt>
                <c:pt idx="83733">
                  <c:v>0.986065196766157</c:v>
                </c:pt>
                <c:pt idx="83734">
                  <c:v>0.98603395137900995</c:v>
                </c:pt>
                <c:pt idx="83735">
                  <c:v>0.98592958804842001</c:v>
                </c:pt>
                <c:pt idx="83736">
                  <c:v>0.98597018867959596</c:v>
                </c:pt>
                <c:pt idx="83737">
                  <c:v>0.986049389257033</c:v>
                </c:pt>
                <c:pt idx="83738">
                  <c:v>0.98587351421105696</c:v>
                </c:pt>
                <c:pt idx="83739">
                  <c:v>0.98610430028221396</c:v>
                </c:pt>
                <c:pt idx="83740">
                  <c:v>0.98590975910526202</c:v>
                </c:pt>
                <c:pt idx="83741">
                  <c:v>0.986010542559285</c:v>
                </c:pt>
                <c:pt idx="83742">
                  <c:v>0.98585213621255996</c:v>
                </c:pt>
                <c:pt idx="83743">
                  <c:v>0.98593330369348597</c:v>
                </c:pt>
                <c:pt idx="83744">
                  <c:v>0.98597035904817198</c:v>
                </c:pt>
                <c:pt idx="83745">
                  <c:v>0.98597021558795495</c:v>
                </c:pt>
                <c:pt idx="83746">
                  <c:v>0.98589896617113204</c:v>
                </c:pt>
                <c:pt idx="83747">
                  <c:v>0.98591647382462999</c:v>
                </c:pt>
                <c:pt idx="83748">
                  <c:v>0.985925465691323</c:v>
                </c:pt>
                <c:pt idx="83749">
                  <c:v>0.98592031868853602</c:v>
                </c:pt>
                <c:pt idx="83750">
                  <c:v>0.985951405678962</c:v>
                </c:pt>
                <c:pt idx="83751">
                  <c:v>0.98599208570532204</c:v>
                </c:pt>
                <c:pt idx="83752">
                  <c:v>0.98597511421787398</c:v>
                </c:pt>
                <c:pt idx="83753">
                  <c:v>0.98598269642978997</c:v>
                </c:pt>
                <c:pt idx="83754">
                  <c:v>0.985889399104529</c:v>
                </c:pt>
                <c:pt idx="83755">
                  <c:v>0.98594633728584602</c:v>
                </c:pt>
                <c:pt idx="83756">
                  <c:v>0.98604801176451495</c:v>
                </c:pt>
                <c:pt idx="83757">
                  <c:v>0.98590713518088702</c:v>
                </c:pt>
                <c:pt idx="83758">
                  <c:v>0.98597395533577004</c:v>
                </c:pt>
                <c:pt idx="83759">
                  <c:v>0.98598921314613097</c:v>
                </c:pt>
                <c:pt idx="83760">
                  <c:v>0.985980161428619</c:v>
                </c:pt>
                <c:pt idx="83761">
                  <c:v>0.98586097091692104</c:v>
                </c:pt>
                <c:pt idx="83762">
                  <c:v>0.98600845339101695</c:v>
                </c:pt>
                <c:pt idx="83763">
                  <c:v>0.98590969684712904</c:v>
                </c:pt>
                <c:pt idx="83764">
                  <c:v>0.98595332737649</c:v>
                </c:pt>
                <c:pt idx="83765">
                  <c:v>0.98582722802092204</c:v>
                </c:pt>
                <c:pt idx="83766">
                  <c:v>0.98601663852916399</c:v>
                </c:pt>
                <c:pt idx="83767">
                  <c:v>0.98587840782833003</c:v>
                </c:pt>
                <c:pt idx="83768">
                  <c:v>0.98598003623782005</c:v>
                </c:pt>
                <c:pt idx="83769">
                  <c:v>0.98598712366760999</c:v>
                </c:pt>
                <c:pt idx="83770">
                  <c:v>0.98595817801029695</c:v>
                </c:pt>
                <c:pt idx="83771">
                  <c:v>0.98598303021216505</c:v>
                </c:pt>
                <c:pt idx="83772">
                  <c:v>0.98592597020559902</c:v>
                </c:pt>
                <c:pt idx="83773">
                  <c:v>0.98596120411759902</c:v>
                </c:pt>
                <c:pt idx="83774">
                  <c:v>0.98584896014335699</c:v>
                </c:pt>
                <c:pt idx="83775">
                  <c:v>0.98601206922788498</c:v>
                </c:pt>
                <c:pt idx="83776">
                  <c:v>0.98596892603125097</c:v>
                </c:pt>
                <c:pt idx="83777">
                  <c:v>0.98595788617469404</c:v>
                </c:pt>
                <c:pt idx="83778">
                  <c:v>0.98604906687632199</c:v>
                </c:pt>
                <c:pt idx="83779">
                  <c:v>0.98596244384989196</c:v>
                </c:pt>
                <c:pt idx="83780">
                  <c:v>0.98600268829543303</c:v>
                </c:pt>
                <c:pt idx="83781">
                  <c:v>0.98603622257252099</c:v>
                </c:pt>
                <c:pt idx="83782">
                  <c:v>0.98592114433876799</c:v>
                </c:pt>
                <c:pt idx="83783">
                  <c:v>0.98612456526121905</c:v>
                </c:pt>
                <c:pt idx="83784">
                  <c:v>0.985987474860612</c:v>
                </c:pt>
                <c:pt idx="83785">
                  <c:v>0.98601924929943396</c:v>
                </c:pt>
                <c:pt idx="83786">
                  <c:v>0.98600310787232204</c:v>
                </c:pt>
                <c:pt idx="83787">
                  <c:v>0.98601700438433004</c:v>
                </c:pt>
                <c:pt idx="83788">
                  <c:v>0.98589865680688205</c:v>
                </c:pt>
                <c:pt idx="83789">
                  <c:v>0.98601280376730205</c:v>
                </c:pt>
                <c:pt idx="83790">
                  <c:v>0.985970960446375</c:v>
                </c:pt>
                <c:pt idx="83791">
                  <c:v>0.985787010798581</c:v>
                </c:pt>
                <c:pt idx="83792">
                  <c:v>0.98593389813701504</c:v>
                </c:pt>
                <c:pt idx="83793">
                  <c:v>0.98593343087835394</c:v>
                </c:pt>
                <c:pt idx="83794">
                  <c:v>0.98594173127471496</c:v>
                </c:pt>
                <c:pt idx="83795">
                  <c:v>0.98594306830076806</c:v>
                </c:pt>
                <c:pt idx="83796">
                  <c:v>0.98600907391693204</c:v>
                </c:pt>
                <c:pt idx="83797">
                  <c:v>0.98595146613415097</c:v>
                </c:pt>
                <c:pt idx="83798">
                  <c:v>0.98598643868478897</c:v>
                </c:pt>
                <c:pt idx="83799">
                  <c:v>0.98589816803487795</c:v>
                </c:pt>
                <c:pt idx="83800">
                  <c:v>0.98587450341010996</c:v>
                </c:pt>
                <c:pt idx="83801">
                  <c:v>0.98597165414643195</c:v>
                </c:pt>
                <c:pt idx="83802">
                  <c:v>0.98600896565987695</c:v>
                </c:pt>
                <c:pt idx="83803">
                  <c:v>0.98592113821359995</c:v>
                </c:pt>
                <c:pt idx="83804">
                  <c:v>0.98607977996790397</c:v>
                </c:pt>
                <c:pt idx="83805">
                  <c:v>0.98591974769563295</c:v>
                </c:pt>
                <c:pt idx="83806">
                  <c:v>0.98607898705057395</c:v>
                </c:pt>
                <c:pt idx="83807">
                  <c:v>0.98590196144749598</c:v>
                </c:pt>
                <c:pt idx="83808">
                  <c:v>0.98603502031949197</c:v>
                </c:pt>
                <c:pt idx="83809">
                  <c:v>0.98587151471721002</c:v>
                </c:pt>
                <c:pt idx="83810">
                  <c:v>0.98589074145992495</c:v>
                </c:pt>
                <c:pt idx="83811">
                  <c:v>0.98606046150175297</c:v>
                </c:pt>
                <c:pt idx="83812">
                  <c:v>0.98601626258111597</c:v>
                </c:pt>
                <c:pt idx="83813">
                  <c:v>0.98604468619121499</c:v>
                </c:pt>
                <c:pt idx="83814">
                  <c:v>0.985918639466979</c:v>
                </c:pt>
                <c:pt idx="83815">
                  <c:v>0.98595815477504101</c:v>
                </c:pt>
                <c:pt idx="83816">
                  <c:v>0.98596583925563996</c:v>
                </c:pt>
                <c:pt idx="83817">
                  <c:v>0.98600088730357605</c:v>
                </c:pt>
                <c:pt idx="83818">
                  <c:v>0.98597339794043604</c:v>
                </c:pt>
                <c:pt idx="83819">
                  <c:v>0.98592770623539505</c:v>
                </c:pt>
                <c:pt idx="83820">
                  <c:v>0.98590477610235905</c:v>
                </c:pt>
                <c:pt idx="83821">
                  <c:v>0.98594038103194004</c:v>
                </c:pt>
                <c:pt idx="83822">
                  <c:v>0.98599238592704197</c:v>
                </c:pt>
                <c:pt idx="83823">
                  <c:v>0.98594028159687996</c:v>
                </c:pt>
                <c:pt idx="83824">
                  <c:v>0.985957242215452</c:v>
                </c:pt>
                <c:pt idx="83825">
                  <c:v>0.98592571336289703</c:v>
                </c:pt>
                <c:pt idx="83826">
                  <c:v>0.98597363493037005</c:v>
                </c:pt>
                <c:pt idx="83827">
                  <c:v>0.98591603188960197</c:v>
                </c:pt>
                <c:pt idx="83828">
                  <c:v>0.98595076568974604</c:v>
                </c:pt>
                <c:pt idx="83829">
                  <c:v>0.98597877355657504</c:v>
                </c:pt>
                <c:pt idx="83830">
                  <c:v>0.98587265464042295</c:v>
                </c:pt>
                <c:pt idx="83831">
                  <c:v>0.98593898732271301</c:v>
                </c:pt>
                <c:pt idx="83832">
                  <c:v>0.98595091947292002</c:v>
                </c:pt>
                <c:pt idx="83833">
                  <c:v>0.98595765141339997</c:v>
                </c:pt>
                <c:pt idx="83834">
                  <c:v>0.98597536045632606</c:v>
                </c:pt>
                <c:pt idx="83835">
                  <c:v>0.98596730765701002</c:v>
                </c:pt>
                <c:pt idx="83836">
                  <c:v>0.98607045744191701</c:v>
                </c:pt>
                <c:pt idx="83837">
                  <c:v>0.985983654045124</c:v>
                </c:pt>
                <c:pt idx="83838">
                  <c:v>0.98598294341810999</c:v>
                </c:pt>
                <c:pt idx="83839">
                  <c:v>0.98599926198185395</c:v>
                </c:pt>
                <c:pt idx="83840">
                  <c:v>0.985998205844973</c:v>
                </c:pt>
                <c:pt idx="83841">
                  <c:v>0.98599686261837804</c:v>
                </c:pt>
                <c:pt idx="83842">
                  <c:v>0.98596495475605495</c:v>
                </c:pt>
                <c:pt idx="83843">
                  <c:v>0.98594063300894297</c:v>
                </c:pt>
                <c:pt idx="83844">
                  <c:v>0.98605155756086305</c:v>
                </c:pt>
                <c:pt idx="83845">
                  <c:v>0.98588920154964399</c:v>
                </c:pt>
                <c:pt idx="83846">
                  <c:v>0.98601950905359403</c:v>
                </c:pt>
                <c:pt idx="83847">
                  <c:v>0.98589424398043901</c:v>
                </c:pt>
                <c:pt idx="83848">
                  <c:v>0.98602416919872604</c:v>
                </c:pt>
                <c:pt idx="83849">
                  <c:v>0.98592312201996701</c:v>
                </c:pt>
                <c:pt idx="83850">
                  <c:v>0.98611865631118201</c:v>
                </c:pt>
                <c:pt idx="83851">
                  <c:v>0.98595632297069002</c:v>
                </c:pt>
                <c:pt idx="83852">
                  <c:v>0.98593253056910302</c:v>
                </c:pt>
                <c:pt idx="83853">
                  <c:v>0.98595570858120496</c:v>
                </c:pt>
                <c:pt idx="83854">
                  <c:v>0.98589182818561705</c:v>
                </c:pt>
                <c:pt idx="83855">
                  <c:v>0.98599222945041798</c:v>
                </c:pt>
                <c:pt idx="83856">
                  <c:v>0.98595024971929701</c:v>
                </c:pt>
                <c:pt idx="83857">
                  <c:v>0.98606075643033797</c:v>
                </c:pt>
                <c:pt idx="83858">
                  <c:v>0.98600320176441003</c:v>
                </c:pt>
                <c:pt idx="83859">
                  <c:v>0.98594883080873796</c:v>
                </c:pt>
                <c:pt idx="83860">
                  <c:v>0.98605475994707903</c:v>
                </c:pt>
                <c:pt idx="83861">
                  <c:v>0.98590085749226997</c:v>
                </c:pt>
                <c:pt idx="83862">
                  <c:v>0.98600623063471604</c:v>
                </c:pt>
                <c:pt idx="83863">
                  <c:v>0.985833306850042</c:v>
                </c:pt>
                <c:pt idx="83864">
                  <c:v>0.98596163455821295</c:v>
                </c:pt>
                <c:pt idx="83865">
                  <c:v>0.98596128750950995</c:v>
                </c:pt>
                <c:pt idx="83866">
                  <c:v>0.98608018679827003</c:v>
                </c:pt>
                <c:pt idx="83867">
                  <c:v>0.98592137083356901</c:v>
                </c:pt>
                <c:pt idx="83868">
                  <c:v>0.98589575214693603</c:v>
                </c:pt>
                <c:pt idx="83869">
                  <c:v>0.98594387925299798</c:v>
                </c:pt>
                <c:pt idx="83870">
                  <c:v>0.98600188398037902</c:v>
                </c:pt>
                <c:pt idx="83871">
                  <c:v>0.98606614067639398</c:v>
                </c:pt>
                <c:pt idx="83872">
                  <c:v>0.98592352138549499</c:v>
                </c:pt>
                <c:pt idx="83873">
                  <c:v>0.98592165918000196</c:v>
                </c:pt>
                <c:pt idx="83874">
                  <c:v>0.98599424006238001</c:v>
                </c:pt>
                <c:pt idx="83875">
                  <c:v>0.98581316324754398</c:v>
                </c:pt>
                <c:pt idx="83876">
                  <c:v>0.98589578179171999</c:v>
                </c:pt>
                <c:pt idx="83877">
                  <c:v>0.98589651444832704</c:v>
                </c:pt>
                <c:pt idx="83878">
                  <c:v>0.98597799271231201</c:v>
                </c:pt>
                <c:pt idx="83879">
                  <c:v>0.98603753871676503</c:v>
                </c:pt>
                <c:pt idx="83880">
                  <c:v>0.98596813579304099</c:v>
                </c:pt>
                <c:pt idx="83881">
                  <c:v>0.98594009274223604</c:v>
                </c:pt>
                <c:pt idx="83882">
                  <c:v>0.98611883643321296</c:v>
                </c:pt>
                <c:pt idx="83883">
                  <c:v>0.98603029048828805</c:v>
                </c:pt>
                <c:pt idx="83884">
                  <c:v>0.98595067722929797</c:v>
                </c:pt>
                <c:pt idx="83885">
                  <c:v>0.98598842370220896</c:v>
                </c:pt>
                <c:pt idx="83886">
                  <c:v>0.98603529774096099</c:v>
                </c:pt>
                <c:pt idx="83887">
                  <c:v>0.98603380446611999</c:v>
                </c:pt>
                <c:pt idx="83888">
                  <c:v>0.98593680651606097</c:v>
                </c:pt>
                <c:pt idx="83889">
                  <c:v>0.98597772756837798</c:v>
                </c:pt>
                <c:pt idx="83890">
                  <c:v>0.98581930688254005</c:v>
                </c:pt>
                <c:pt idx="83891">
                  <c:v>0.98596377624221299</c:v>
                </c:pt>
                <c:pt idx="83892">
                  <c:v>0.98599000771930601</c:v>
                </c:pt>
                <c:pt idx="83893">
                  <c:v>0.98596621515803595</c:v>
                </c:pt>
                <c:pt idx="83894">
                  <c:v>0.98593581655788298</c:v>
                </c:pt>
                <c:pt idx="83895">
                  <c:v>0.98587322548694101</c:v>
                </c:pt>
                <c:pt idx="83896">
                  <c:v>0.98589509126084396</c:v>
                </c:pt>
                <c:pt idx="83897">
                  <c:v>0.98595243059959603</c:v>
                </c:pt>
                <c:pt idx="83898">
                  <c:v>0.98595968878686702</c:v>
                </c:pt>
                <c:pt idx="83899">
                  <c:v>0.98604083451817703</c:v>
                </c:pt>
                <c:pt idx="83900">
                  <c:v>0.98593360100764205</c:v>
                </c:pt>
                <c:pt idx="83901">
                  <c:v>0.98609104274044601</c:v>
                </c:pt>
                <c:pt idx="83902">
                  <c:v>0.98598101600560994</c:v>
                </c:pt>
                <c:pt idx="83903">
                  <c:v>0.98586139177980403</c:v>
                </c:pt>
                <c:pt idx="83904">
                  <c:v>0.98589350082441496</c:v>
                </c:pt>
                <c:pt idx="83905">
                  <c:v>0.98593951549040804</c:v>
                </c:pt>
                <c:pt idx="83906">
                  <c:v>0.98587946122987702</c:v>
                </c:pt>
                <c:pt idx="83907">
                  <c:v>0.98606855032867302</c:v>
                </c:pt>
                <c:pt idx="83908">
                  <c:v>0.98581844696741505</c:v>
                </c:pt>
                <c:pt idx="83909">
                  <c:v>0.98607561414061995</c:v>
                </c:pt>
                <c:pt idx="83910">
                  <c:v>0.98588058617683705</c:v>
                </c:pt>
                <c:pt idx="83911">
                  <c:v>0.98603365831563605</c:v>
                </c:pt>
                <c:pt idx="83912">
                  <c:v>0.98592781495683202</c:v>
                </c:pt>
                <c:pt idx="83913">
                  <c:v>0.98610473767510098</c:v>
                </c:pt>
                <c:pt idx="83914">
                  <c:v>0.98594687897552502</c:v>
                </c:pt>
                <c:pt idx="83915">
                  <c:v>0.98602974754245098</c:v>
                </c:pt>
                <c:pt idx="83916">
                  <c:v>0.98586675763462195</c:v>
                </c:pt>
                <c:pt idx="83917">
                  <c:v>0.98609185564641799</c:v>
                </c:pt>
                <c:pt idx="83918">
                  <c:v>0.98587944070943501</c:v>
                </c:pt>
                <c:pt idx="83919">
                  <c:v>0.98611086010123306</c:v>
                </c:pt>
                <c:pt idx="83920">
                  <c:v>0.98589479307180805</c:v>
                </c:pt>
                <c:pt idx="83921">
                  <c:v>0.98607458109356605</c:v>
                </c:pt>
                <c:pt idx="83922">
                  <c:v>0.98586452878328101</c:v>
                </c:pt>
                <c:pt idx="83923">
                  <c:v>0.985930811549519</c:v>
                </c:pt>
                <c:pt idx="83924">
                  <c:v>0.98585581564450897</c:v>
                </c:pt>
                <c:pt idx="83925">
                  <c:v>0.985930893141862</c:v>
                </c:pt>
                <c:pt idx="83926">
                  <c:v>0.985936957354694</c:v>
                </c:pt>
                <c:pt idx="83927">
                  <c:v>0.98595621803428701</c:v>
                </c:pt>
                <c:pt idx="83928">
                  <c:v>0.98609792001071295</c:v>
                </c:pt>
                <c:pt idx="83929">
                  <c:v>0.98592191870312695</c:v>
                </c:pt>
                <c:pt idx="83930">
                  <c:v>0.98601960294837199</c:v>
                </c:pt>
                <c:pt idx="83931">
                  <c:v>0.98593132820882501</c:v>
                </c:pt>
                <c:pt idx="83932">
                  <c:v>0.98593594315723798</c:v>
                </c:pt>
                <c:pt idx="83933">
                  <c:v>0.98604848836681702</c:v>
                </c:pt>
                <c:pt idx="83934">
                  <c:v>0.98594403105169404</c:v>
                </c:pt>
                <c:pt idx="83935">
                  <c:v>0.98609027640316205</c:v>
                </c:pt>
                <c:pt idx="83936">
                  <c:v>0.98592455117120004</c:v>
                </c:pt>
                <c:pt idx="83937">
                  <c:v>0.98605865699182405</c:v>
                </c:pt>
                <c:pt idx="83938">
                  <c:v>0.98594997806686702</c:v>
                </c:pt>
                <c:pt idx="83939">
                  <c:v>0.98597149464251199</c:v>
                </c:pt>
                <c:pt idx="83940">
                  <c:v>0.98597417306869495</c:v>
                </c:pt>
                <c:pt idx="83941">
                  <c:v>0.98605897161259404</c:v>
                </c:pt>
                <c:pt idx="83942">
                  <c:v>0.98591024375922598</c:v>
                </c:pt>
                <c:pt idx="83943">
                  <c:v>0.98599627614654595</c:v>
                </c:pt>
                <c:pt idx="83944">
                  <c:v>0.98596807278051202</c:v>
                </c:pt>
                <c:pt idx="83945">
                  <c:v>0.98614607332632698</c:v>
                </c:pt>
                <c:pt idx="83946">
                  <c:v>0.98589562959348898</c:v>
                </c:pt>
                <c:pt idx="83947">
                  <c:v>0.98600510478063796</c:v>
                </c:pt>
                <c:pt idx="83948">
                  <c:v>0.98596738053071198</c:v>
                </c:pt>
                <c:pt idx="83949">
                  <c:v>0.98591800185231804</c:v>
                </c:pt>
                <c:pt idx="83950">
                  <c:v>0.986017142143781</c:v>
                </c:pt>
                <c:pt idx="83951">
                  <c:v>0.98589250011091401</c:v>
                </c:pt>
                <c:pt idx="83952">
                  <c:v>0.98599677333432201</c:v>
                </c:pt>
                <c:pt idx="83953">
                  <c:v>0.98596134815649605</c:v>
                </c:pt>
                <c:pt idx="83954">
                  <c:v>0.98603527430789895</c:v>
                </c:pt>
                <c:pt idx="83955">
                  <c:v>0.98591462928203699</c:v>
                </c:pt>
                <c:pt idx="83956">
                  <c:v>0.98591596850645602</c:v>
                </c:pt>
                <c:pt idx="83957">
                  <c:v>0.98595508914460595</c:v>
                </c:pt>
                <c:pt idx="83958">
                  <c:v>0.98597342904171004</c:v>
                </c:pt>
                <c:pt idx="83959">
                  <c:v>0.98605229110478998</c:v>
                </c:pt>
                <c:pt idx="83960">
                  <c:v>0.98597479060416005</c:v>
                </c:pt>
                <c:pt idx="83961">
                  <c:v>0.98601154482339404</c:v>
                </c:pt>
                <c:pt idx="83962">
                  <c:v>0.98597168406994695</c:v>
                </c:pt>
                <c:pt idx="83963">
                  <c:v>0.98596129082458295</c:v>
                </c:pt>
                <c:pt idx="83964">
                  <c:v>0.985979551427005</c:v>
                </c:pt>
                <c:pt idx="83965">
                  <c:v>0.98600430249019599</c:v>
                </c:pt>
                <c:pt idx="83966">
                  <c:v>0.98588668038359295</c:v>
                </c:pt>
                <c:pt idx="83967">
                  <c:v>0.98604726292761502</c:v>
                </c:pt>
                <c:pt idx="83968">
                  <c:v>0.98591045238300801</c:v>
                </c:pt>
                <c:pt idx="83969">
                  <c:v>0.98597374463616405</c:v>
                </c:pt>
                <c:pt idx="83970">
                  <c:v>0.98593477637518301</c:v>
                </c:pt>
                <c:pt idx="83971">
                  <c:v>0.98607238274344899</c:v>
                </c:pt>
                <c:pt idx="83972">
                  <c:v>0.98592257248605397</c:v>
                </c:pt>
                <c:pt idx="83973">
                  <c:v>0.98598902439553004</c:v>
                </c:pt>
                <c:pt idx="83974">
                  <c:v>0.98602777788325602</c:v>
                </c:pt>
                <c:pt idx="83975">
                  <c:v>0.98595807000096203</c:v>
                </c:pt>
                <c:pt idx="83976">
                  <c:v>0.98597086322206595</c:v>
                </c:pt>
                <c:pt idx="83977">
                  <c:v>0.98585793971070002</c:v>
                </c:pt>
                <c:pt idx="83978">
                  <c:v>0.98602120740854404</c:v>
                </c:pt>
                <c:pt idx="83979">
                  <c:v>0.98601804453241704</c:v>
                </c:pt>
                <c:pt idx="83980">
                  <c:v>0.98600284555614204</c:v>
                </c:pt>
                <c:pt idx="83981">
                  <c:v>0.98597144878990495</c:v>
                </c:pt>
                <c:pt idx="83982">
                  <c:v>0.98594930413869097</c:v>
                </c:pt>
                <c:pt idx="83983">
                  <c:v>0.98605841837086805</c:v>
                </c:pt>
                <c:pt idx="83984">
                  <c:v>0.98584406076836595</c:v>
                </c:pt>
                <c:pt idx="83985">
                  <c:v>0.98596197819086295</c:v>
                </c:pt>
                <c:pt idx="83986">
                  <c:v>0.98600108477800896</c:v>
                </c:pt>
                <c:pt idx="83987">
                  <c:v>0.986042620164857</c:v>
                </c:pt>
                <c:pt idx="83988">
                  <c:v>0.986014295093538</c:v>
                </c:pt>
                <c:pt idx="83989">
                  <c:v>0.985932618118318</c:v>
                </c:pt>
                <c:pt idx="83990">
                  <c:v>0.98594572296197203</c:v>
                </c:pt>
                <c:pt idx="83991">
                  <c:v>0.985971539465891</c:v>
                </c:pt>
                <c:pt idx="83992">
                  <c:v>0.98593361365313403</c:v>
                </c:pt>
                <c:pt idx="83993">
                  <c:v>0.98604721595577305</c:v>
                </c:pt>
                <c:pt idx="83994">
                  <c:v>0.98586021700964999</c:v>
                </c:pt>
                <c:pt idx="83995">
                  <c:v>0.98595092835186604</c:v>
                </c:pt>
                <c:pt idx="83996">
                  <c:v>0.98588599787886</c:v>
                </c:pt>
                <c:pt idx="83997">
                  <c:v>0.98592345401177905</c:v>
                </c:pt>
                <c:pt idx="83998">
                  <c:v>0.98606700045171203</c:v>
                </c:pt>
                <c:pt idx="83999">
                  <c:v>0.98590331294108002</c:v>
                </c:pt>
                <c:pt idx="84000">
                  <c:v>0.98591883165606298</c:v>
                </c:pt>
                <c:pt idx="84001">
                  <c:v>0.98587259416741602</c:v>
                </c:pt>
                <c:pt idx="84002">
                  <c:v>0.98595346270879602</c:v>
                </c:pt>
                <c:pt idx="84003">
                  <c:v>0.98586375447193197</c:v>
                </c:pt>
                <c:pt idx="84004">
                  <c:v>0.98599373271388802</c:v>
                </c:pt>
                <c:pt idx="84005">
                  <c:v>0.98595331679144405</c:v>
                </c:pt>
                <c:pt idx="84006">
                  <c:v>0.98587283270645798</c:v>
                </c:pt>
                <c:pt idx="84007">
                  <c:v>0.986044716816595</c:v>
                </c:pt>
                <c:pt idx="84008">
                  <c:v>0.98584607612948005</c:v>
                </c:pt>
                <c:pt idx="84009">
                  <c:v>0.98590798866841101</c:v>
                </c:pt>
                <c:pt idx="84010">
                  <c:v>0.98598054618495701</c:v>
                </c:pt>
                <c:pt idx="84011">
                  <c:v>0.98607009860705497</c:v>
                </c:pt>
                <c:pt idx="84012">
                  <c:v>0.98598555770100205</c:v>
                </c:pt>
                <c:pt idx="84013">
                  <c:v>0.98593873966021195</c:v>
                </c:pt>
                <c:pt idx="84014">
                  <c:v>0.98595923883672498</c:v>
                </c:pt>
                <c:pt idx="84015">
                  <c:v>0.98588578424349305</c:v>
                </c:pt>
                <c:pt idx="84016">
                  <c:v>0.98591867235042696</c:v>
                </c:pt>
                <c:pt idx="84017">
                  <c:v>0.98593507131144098</c:v>
                </c:pt>
                <c:pt idx="84018">
                  <c:v>0.986026955085056</c:v>
                </c:pt>
                <c:pt idx="84019">
                  <c:v>0.98606442614267498</c:v>
                </c:pt>
                <c:pt idx="84020">
                  <c:v>0.98596117987118703</c:v>
                </c:pt>
                <c:pt idx="84021">
                  <c:v>0.98587256750136898</c:v>
                </c:pt>
                <c:pt idx="84022">
                  <c:v>0.98588296455483004</c:v>
                </c:pt>
                <c:pt idx="84023">
                  <c:v>0.98602128491438401</c:v>
                </c:pt>
                <c:pt idx="84024">
                  <c:v>0.98610071153071299</c:v>
                </c:pt>
                <c:pt idx="84025">
                  <c:v>0.98597596024654099</c:v>
                </c:pt>
                <c:pt idx="84026">
                  <c:v>0.98593926524044195</c:v>
                </c:pt>
                <c:pt idx="84027">
                  <c:v>0.98594931130424102</c:v>
                </c:pt>
                <c:pt idx="84028">
                  <c:v>0.98605397543075402</c:v>
                </c:pt>
                <c:pt idx="84029">
                  <c:v>0.98595649893905801</c:v>
                </c:pt>
                <c:pt idx="84030">
                  <c:v>0.98585857311597602</c:v>
                </c:pt>
                <c:pt idx="84031">
                  <c:v>0.98600156369370795</c:v>
                </c:pt>
                <c:pt idx="84032">
                  <c:v>0.98600313654907401</c:v>
                </c:pt>
                <c:pt idx="84033">
                  <c:v>0.98603133816119903</c:v>
                </c:pt>
                <c:pt idx="84034">
                  <c:v>0.98591667653056003</c:v>
                </c:pt>
                <c:pt idx="84035">
                  <c:v>0.98606634280817596</c:v>
                </c:pt>
                <c:pt idx="84036">
                  <c:v>0.98605444264660502</c:v>
                </c:pt>
                <c:pt idx="84037">
                  <c:v>0.98596489497823303</c:v>
                </c:pt>
                <c:pt idx="84038">
                  <c:v>0.98589929215296401</c:v>
                </c:pt>
                <c:pt idx="84039">
                  <c:v>0.98600101969409204</c:v>
                </c:pt>
                <c:pt idx="84040">
                  <c:v>0.98597134578408097</c:v>
                </c:pt>
                <c:pt idx="84041">
                  <c:v>0.98598882947491195</c:v>
                </c:pt>
                <c:pt idx="84042">
                  <c:v>0.98589332978071298</c:v>
                </c:pt>
                <c:pt idx="84043">
                  <c:v>0.98597557452198903</c:v>
                </c:pt>
                <c:pt idx="84044">
                  <c:v>0.98593164555936696</c:v>
                </c:pt>
                <c:pt idx="84045">
                  <c:v>0.98599118266299901</c:v>
                </c:pt>
                <c:pt idx="84046">
                  <c:v>0.98595023689238304</c:v>
                </c:pt>
                <c:pt idx="84047">
                  <c:v>0.98599060485216505</c:v>
                </c:pt>
                <c:pt idx="84048">
                  <c:v>0.98609099960258495</c:v>
                </c:pt>
                <c:pt idx="84049">
                  <c:v>0.98597299655280402</c:v>
                </c:pt>
                <c:pt idx="84050">
                  <c:v>0.98594086025341598</c:v>
                </c:pt>
                <c:pt idx="84051">
                  <c:v>0.98610989169642205</c:v>
                </c:pt>
                <c:pt idx="84052">
                  <c:v>0.98595806653651796</c:v>
                </c:pt>
                <c:pt idx="84053">
                  <c:v>0.98594177299989505</c:v>
                </c:pt>
                <c:pt idx="84054">
                  <c:v>0.98591773304786201</c:v>
                </c:pt>
                <c:pt idx="84055">
                  <c:v>0.98594035394542001</c:v>
                </c:pt>
                <c:pt idx="84056">
                  <c:v>0.986073965321554</c:v>
                </c:pt>
                <c:pt idx="84057">
                  <c:v>0.98607411396580902</c:v>
                </c:pt>
                <c:pt idx="84058">
                  <c:v>0.98591712784077301</c:v>
                </c:pt>
                <c:pt idx="84059">
                  <c:v>0.98601785092028604</c:v>
                </c:pt>
                <c:pt idx="84060">
                  <c:v>0.98600545965152797</c:v>
                </c:pt>
                <c:pt idx="84061">
                  <c:v>0.98603002413983498</c:v>
                </c:pt>
                <c:pt idx="84062">
                  <c:v>0.98601163705816197</c:v>
                </c:pt>
                <c:pt idx="84063">
                  <c:v>0.98602805307111496</c:v>
                </c:pt>
                <c:pt idx="84064">
                  <c:v>0.98599503361777097</c:v>
                </c:pt>
                <c:pt idx="84065">
                  <c:v>0.98594683319244403</c:v>
                </c:pt>
                <c:pt idx="84066">
                  <c:v>0.98598923011788897</c:v>
                </c:pt>
                <c:pt idx="84067">
                  <c:v>0.98583841518724102</c:v>
                </c:pt>
                <c:pt idx="84068">
                  <c:v>0.98589053644105495</c:v>
                </c:pt>
                <c:pt idx="84069">
                  <c:v>0.98592870849974701</c:v>
                </c:pt>
                <c:pt idx="84070">
                  <c:v>0.98598474262519198</c:v>
                </c:pt>
                <c:pt idx="84071">
                  <c:v>0.98600688271639902</c:v>
                </c:pt>
                <c:pt idx="84072">
                  <c:v>0.98591052455025296</c:v>
                </c:pt>
                <c:pt idx="84073">
                  <c:v>0.98590813450087</c:v>
                </c:pt>
                <c:pt idx="84074">
                  <c:v>0.98596644277186096</c:v>
                </c:pt>
                <c:pt idx="84075">
                  <c:v>0.985964455766701</c:v>
                </c:pt>
                <c:pt idx="84076">
                  <c:v>0.98592904803387105</c:v>
                </c:pt>
                <c:pt idx="84077">
                  <c:v>0.98603441660170599</c:v>
                </c:pt>
                <c:pt idx="84078">
                  <c:v>0.98599060955181905</c:v>
                </c:pt>
                <c:pt idx="84079">
                  <c:v>0.98591714540656605</c:v>
                </c:pt>
                <c:pt idx="84080">
                  <c:v>0.986007841429418</c:v>
                </c:pt>
                <c:pt idx="84081">
                  <c:v>0.98589436487601401</c:v>
                </c:pt>
                <c:pt idx="84082">
                  <c:v>0.98607410460565903</c:v>
                </c:pt>
                <c:pt idx="84083">
                  <c:v>0.98597606785251302</c:v>
                </c:pt>
                <c:pt idx="84084">
                  <c:v>0.98609532958838797</c:v>
                </c:pt>
                <c:pt idx="84085">
                  <c:v>0.98590883027468501</c:v>
                </c:pt>
                <c:pt idx="84086">
                  <c:v>0.98609837388021904</c:v>
                </c:pt>
                <c:pt idx="84087">
                  <c:v>0.98595632067667405</c:v>
                </c:pt>
                <c:pt idx="84088">
                  <c:v>0.98593419016932604</c:v>
                </c:pt>
                <c:pt idx="84089">
                  <c:v>0.98598762531724904</c:v>
                </c:pt>
                <c:pt idx="84090">
                  <c:v>0.98598311136222205</c:v>
                </c:pt>
                <c:pt idx="84091">
                  <c:v>0.98603617377925901</c:v>
                </c:pt>
                <c:pt idx="84092">
                  <c:v>0.985966855385498</c:v>
                </c:pt>
                <c:pt idx="84093">
                  <c:v>0.98598759744060804</c:v>
                </c:pt>
                <c:pt idx="84094">
                  <c:v>0.98593685623607796</c:v>
                </c:pt>
                <c:pt idx="84095">
                  <c:v>0.98602342928709996</c:v>
                </c:pt>
                <c:pt idx="84096">
                  <c:v>0.98594469256553996</c:v>
                </c:pt>
                <c:pt idx="84097">
                  <c:v>0.98610020205257898</c:v>
                </c:pt>
                <c:pt idx="84098">
                  <c:v>0.98592679439183795</c:v>
                </c:pt>
                <c:pt idx="84099">
                  <c:v>0.98598169448769901</c:v>
                </c:pt>
                <c:pt idx="84100">
                  <c:v>0.98598988305398705</c:v>
                </c:pt>
                <c:pt idx="84101">
                  <c:v>0.98594329189324403</c:v>
                </c:pt>
                <c:pt idx="84102">
                  <c:v>0.98593806972431697</c:v>
                </c:pt>
                <c:pt idx="84103">
                  <c:v>0.985939699985943</c:v>
                </c:pt>
                <c:pt idx="84104">
                  <c:v>0.98591947107927402</c:v>
                </c:pt>
                <c:pt idx="84105">
                  <c:v>0.98601913399233598</c:v>
                </c:pt>
                <c:pt idx="84106">
                  <c:v>0.98597979526912904</c:v>
                </c:pt>
                <c:pt idx="84107">
                  <c:v>0.98606759553921997</c:v>
                </c:pt>
                <c:pt idx="84108">
                  <c:v>0.98605762601247204</c:v>
                </c:pt>
                <c:pt idx="84109">
                  <c:v>0.98591423064680905</c:v>
                </c:pt>
                <c:pt idx="84110">
                  <c:v>0.98599845963498001</c:v>
                </c:pt>
                <c:pt idx="84111">
                  <c:v>0.98603066864353905</c:v>
                </c:pt>
                <c:pt idx="84112">
                  <c:v>0.98584522638413596</c:v>
                </c:pt>
                <c:pt idx="84113">
                  <c:v>0.98599534564624602</c:v>
                </c:pt>
                <c:pt idx="84114">
                  <c:v>0.98601721803699505</c:v>
                </c:pt>
                <c:pt idx="84115">
                  <c:v>0.98601060713892097</c:v>
                </c:pt>
                <c:pt idx="84116">
                  <c:v>0.98589478807571995</c:v>
                </c:pt>
                <c:pt idx="84117">
                  <c:v>0.985921554528157</c:v>
                </c:pt>
                <c:pt idx="84118">
                  <c:v>0.98586276732655598</c:v>
                </c:pt>
                <c:pt idx="84119">
                  <c:v>0.98593856227087495</c:v>
                </c:pt>
                <c:pt idx="84120">
                  <c:v>0.985933456624417</c:v>
                </c:pt>
                <c:pt idx="84121">
                  <c:v>0.98593972208310199</c:v>
                </c:pt>
                <c:pt idx="84122">
                  <c:v>0.98611684853653003</c:v>
                </c:pt>
                <c:pt idx="84123">
                  <c:v>0.98594015390351397</c:v>
                </c:pt>
                <c:pt idx="84124">
                  <c:v>0.98600926837712</c:v>
                </c:pt>
                <c:pt idx="84125">
                  <c:v>0.985892281326751</c:v>
                </c:pt>
                <c:pt idx="84126">
                  <c:v>0.98598778387346497</c:v>
                </c:pt>
                <c:pt idx="84127">
                  <c:v>0.98600209723597998</c:v>
                </c:pt>
                <c:pt idx="84128">
                  <c:v>0.98590525256144002</c:v>
                </c:pt>
                <c:pt idx="84129">
                  <c:v>0.98598698526344897</c:v>
                </c:pt>
                <c:pt idx="84130">
                  <c:v>0.98584888019388395</c:v>
                </c:pt>
                <c:pt idx="84131">
                  <c:v>0.98593907955025795</c:v>
                </c:pt>
                <c:pt idx="84132">
                  <c:v>0.98593342250188298</c:v>
                </c:pt>
                <c:pt idx="84133">
                  <c:v>0.98592018288934102</c:v>
                </c:pt>
                <c:pt idx="84134">
                  <c:v>0.98595443950975503</c:v>
                </c:pt>
                <c:pt idx="84135">
                  <c:v>0.98604034590547796</c:v>
                </c:pt>
                <c:pt idx="84136">
                  <c:v>0.98597870724431502</c:v>
                </c:pt>
                <c:pt idx="84137">
                  <c:v>0.98605969215855704</c:v>
                </c:pt>
                <c:pt idx="84138">
                  <c:v>0.98595592494960205</c:v>
                </c:pt>
                <c:pt idx="84139">
                  <c:v>0.98598147894717802</c:v>
                </c:pt>
                <c:pt idx="84140">
                  <c:v>0.98601274604159295</c:v>
                </c:pt>
                <c:pt idx="84141">
                  <c:v>0.98597402907758303</c:v>
                </c:pt>
                <c:pt idx="84142">
                  <c:v>0.98584231166769398</c:v>
                </c:pt>
                <c:pt idx="84143">
                  <c:v>0.98599022774522704</c:v>
                </c:pt>
                <c:pt idx="84144">
                  <c:v>0.98596749194322697</c:v>
                </c:pt>
                <c:pt idx="84145">
                  <c:v>0.98599543949565904</c:v>
                </c:pt>
                <c:pt idx="84146">
                  <c:v>0.98602344650811402</c:v>
                </c:pt>
                <c:pt idx="84147">
                  <c:v>0.98592375733360804</c:v>
                </c:pt>
                <c:pt idx="84148">
                  <c:v>0.98593972088361403</c:v>
                </c:pt>
                <c:pt idx="84149">
                  <c:v>0.98597915206426301</c:v>
                </c:pt>
                <c:pt idx="84150">
                  <c:v>0.98604567389277498</c:v>
                </c:pt>
                <c:pt idx="84151">
                  <c:v>0.98591937145322905</c:v>
                </c:pt>
                <c:pt idx="84152">
                  <c:v>0.98602990763082798</c:v>
                </c:pt>
                <c:pt idx="84153">
                  <c:v>0.98595158176823705</c:v>
                </c:pt>
                <c:pt idx="84154">
                  <c:v>0.98606704449962501</c:v>
                </c:pt>
                <c:pt idx="84155">
                  <c:v>0.98596950314463006</c:v>
                </c:pt>
                <c:pt idx="84156">
                  <c:v>0.98591703675893405</c:v>
                </c:pt>
                <c:pt idx="84157">
                  <c:v>0.98613441742500896</c:v>
                </c:pt>
                <c:pt idx="84158">
                  <c:v>0.98601175756094495</c:v>
                </c:pt>
                <c:pt idx="84159">
                  <c:v>0.98596005809060705</c:v>
                </c:pt>
                <c:pt idx="84160">
                  <c:v>0.98602463206564706</c:v>
                </c:pt>
                <c:pt idx="84161">
                  <c:v>0.98589615472902903</c:v>
                </c:pt>
                <c:pt idx="84162">
                  <c:v>0.98595944516819101</c:v>
                </c:pt>
                <c:pt idx="84163">
                  <c:v>0.98586449129472598</c:v>
                </c:pt>
                <c:pt idx="84164">
                  <c:v>0.98588215158624704</c:v>
                </c:pt>
                <c:pt idx="84165">
                  <c:v>0.98596964078903604</c:v>
                </c:pt>
                <c:pt idx="84166">
                  <c:v>0.98609409200015397</c:v>
                </c:pt>
                <c:pt idx="84167">
                  <c:v>0.98601069250982198</c:v>
                </c:pt>
                <c:pt idx="84168">
                  <c:v>0.98602592191334204</c:v>
                </c:pt>
                <c:pt idx="84169">
                  <c:v>0.98604598284589295</c:v>
                </c:pt>
                <c:pt idx="84170">
                  <c:v>0.98590648895372102</c:v>
                </c:pt>
                <c:pt idx="84171">
                  <c:v>0.98604042572954897</c:v>
                </c:pt>
                <c:pt idx="84172">
                  <c:v>0.98589712371463101</c:v>
                </c:pt>
                <c:pt idx="84173">
                  <c:v>0.98602285744682105</c:v>
                </c:pt>
                <c:pt idx="84174">
                  <c:v>0.98594099161125004</c:v>
                </c:pt>
                <c:pt idx="84175">
                  <c:v>0.98590226877850196</c:v>
                </c:pt>
                <c:pt idx="84176">
                  <c:v>0.98592108131616396</c:v>
                </c:pt>
                <c:pt idx="84177">
                  <c:v>0.98604423182049195</c:v>
                </c:pt>
                <c:pt idx="84178">
                  <c:v>0.98589280968048199</c:v>
                </c:pt>
                <c:pt idx="84179">
                  <c:v>0.986010935675527</c:v>
                </c:pt>
                <c:pt idx="84180">
                  <c:v>0.985841855175002</c:v>
                </c:pt>
                <c:pt idx="84181">
                  <c:v>0.98587778599612497</c:v>
                </c:pt>
                <c:pt idx="84182">
                  <c:v>0.98596806508847701</c:v>
                </c:pt>
                <c:pt idx="84183">
                  <c:v>0.98592184477703404</c:v>
                </c:pt>
                <c:pt idx="84184">
                  <c:v>0.98602148343915796</c:v>
                </c:pt>
                <c:pt idx="84185">
                  <c:v>0.98593070953630901</c:v>
                </c:pt>
                <c:pt idx="84186">
                  <c:v>0.98599117647215595</c:v>
                </c:pt>
                <c:pt idx="84187">
                  <c:v>0.985992132215466</c:v>
                </c:pt>
                <c:pt idx="84188">
                  <c:v>0.98604984959655295</c:v>
                </c:pt>
                <c:pt idx="84189">
                  <c:v>0.98599583461348705</c:v>
                </c:pt>
                <c:pt idx="84190">
                  <c:v>0.98595430244645399</c:v>
                </c:pt>
                <c:pt idx="84191">
                  <c:v>0.98588841944039396</c:v>
                </c:pt>
                <c:pt idx="84192">
                  <c:v>0.98596813044079701</c:v>
                </c:pt>
                <c:pt idx="84193">
                  <c:v>0.985810035532934</c:v>
                </c:pt>
                <c:pt idx="84194">
                  <c:v>0.98596758613059299</c:v>
                </c:pt>
                <c:pt idx="84195">
                  <c:v>0.98604911211493795</c:v>
                </c:pt>
                <c:pt idx="84196">
                  <c:v>0.98598666457235895</c:v>
                </c:pt>
                <c:pt idx="84197">
                  <c:v>0.98602762876072203</c:v>
                </c:pt>
                <c:pt idx="84198">
                  <c:v>0.98591005653430996</c:v>
                </c:pt>
                <c:pt idx="84199">
                  <c:v>0.98609868297590297</c:v>
                </c:pt>
                <c:pt idx="84200">
                  <c:v>0.98592522122370196</c:v>
                </c:pt>
                <c:pt idx="84201">
                  <c:v>0.98600998337272905</c:v>
                </c:pt>
                <c:pt idx="84202">
                  <c:v>0.985853544529665</c:v>
                </c:pt>
                <c:pt idx="84203">
                  <c:v>0.98590424959366496</c:v>
                </c:pt>
                <c:pt idx="84204">
                  <c:v>0.98586295516151601</c:v>
                </c:pt>
                <c:pt idx="84205">
                  <c:v>0.98595563605855396</c:v>
                </c:pt>
                <c:pt idx="84206">
                  <c:v>0.98592825032443898</c:v>
                </c:pt>
                <c:pt idx="84207">
                  <c:v>0.98594154247559496</c:v>
                </c:pt>
                <c:pt idx="84208">
                  <c:v>0.98597321876955701</c:v>
                </c:pt>
                <c:pt idx="84209">
                  <c:v>0.98596633820074497</c:v>
                </c:pt>
                <c:pt idx="84210">
                  <c:v>0.98600096053141195</c:v>
                </c:pt>
                <c:pt idx="84211">
                  <c:v>0.98606553580935097</c:v>
                </c:pt>
                <c:pt idx="84212">
                  <c:v>0.98599123352624096</c:v>
                </c:pt>
                <c:pt idx="84213">
                  <c:v>0.98596784104653801</c:v>
                </c:pt>
                <c:pt idx="84214">
                  <c:v>0.98598860277256795</c:v>
                </c:pt>
                <c:pt idx="84215">
                  <c:v>0.98600732947037795</c:v>
                </c:pt>
                <c:pt idx="84216">
                  <c:v>0.98596810189218198</c:v>
                </c:pt>
                <c:pt idx="84217">
                  <c:v>0.98591290832970802</c:v>
                </c:pt>
                <c:pt idx="84218">
                  <c:v>0.985944819833658</c:v>
                </c:pt>
                <c:pt idx="84219">
                  <c:v>0.98600708672177195</c:v>
                </c:pt>
                <c:pt idx="84220">
                  <c:v>0.986025643582218</c:v>
                </c:pt>
                <c:pt idx="84221">
                  <c:v>0.98596401455509997</c:v>
                </c:pt>
                <c:pt idx="84222">
                  <c:v>0.98590021948360695</c:v>
                </c:pt>
                <c:pt idx="84223">
                  <c:v>0.98608717642402</c:v>
                </c:pt>
                <c:pt idx="84224">
                  <c:v>0.98586507838890303</c:v>
                </c:pt>
                <c:pt idx="84225">
                  <c:v>0.98600783197733599</c:v>
                </c:pt>
                <c:pt idx="84226">
                  <c:v>0.98584530330591003</c:v>
                </c:pt>
                <c:pt idx="84227">
                  <c:v>0.98587754156965002</c:v>
                </c:pt>
                <c:pt idx="84228">
                  <c:v>0.98598140898245701</c:v>
                </c:pt>
                <c:pt idx="84229">
                  <c:v>0.98599846948703596</c:v>
                </c:pt>
                <c:pt idx="84230">
                  <c:v>0.98599592550111603</c:v>
                </c:pt>
                <c:pt idx="84231">
                  <c:v>0.98600766328490197</c:v>
                </c:pt>
                <c:pt idx="84232">
                  <c:v>0.98584602062853299</c:v>
                </c:pt>
                <c:pt idx="84233">
                  <c:v>0.98608187520016299</c:v>
                </c:pt>
                <c:pt idx="84234">
                  <c:v>0.985944154846634</c:v>
                </c:pt>
                <c:pt idx="84235">
                  <c:v>0.98603623273446594</c:v>
                </c:pt>
                <c:pt idx="84236">
                  <c:v>0.98583805438137395</c:v>
                </c:pt>
                <c:pt idx="84237">
                  <c:v>0.98600488299959299</c:v>
                </c:pt>
                <c:pt idx="84238">
                  <c:v>0.98590615881115096</c:v>
                </c:pt>
                <c:pt idx="84239">
                  <c:v>0.98597385011305305</c:v>
                </c:pt>
                <c:pt idx="84240">
                  <c:v>0.98593200947785897</c:v>
                </c:pt>
                <c:pt idx="84241">
                  <c:v>0.98598737889336197</c:v>
                </c:pt>
                <c:pt idx="84242">
                  <c:v>0.98604063565925704</c:v>
                </c:pt>
                <c:pt idx="84243">
                  <c:v>0.98603904869110104</c:v>
                </c:pt>
                <c:pt idx="84244">
                  <c:v>0.98596178663940404</c:v>
                </c:pt>
                <c:pt idx="84245">
                  <c:v>0.98594862051389998</c:v>
                </c:pt>
                <c:pt idx="84246">
                  <c:v>0.98599255064491298</c:v>
                </c:pt>
                <c:pt idx="84247">
                  <c:v>0.98593684283489202</c:v>
                </c:pt>
                <c:pt idx="84248">
                  <c:v>0.985984331452749</c:v>
                </c:pt>
                <c:pt idx="84249">
                  <c:v>0.98595537964604896</c:v>
                </c:pt>
                <c:pt idx="84250">
                  <c:v>0.98597855593761596</c:v>
                </c:pt>
                <c:pt idx="84251">
                  <c:v>0.98604394150630503</c:v>
                </c:pt>
                <c:pt idx="84252">
                  <c:v>0.98600176984460097</c:v>
                </c:pt>
                <c:pt idx="84253">
                  <c:v>0.98601883495874199</c:v>
                </c:pt>
                <c:pt idx="84254">
                  <c:v>0.98592261491218403</c:v>
                </c:pt>
                <c:pt idx="84255">
                  <c:v>0.98600124060782901</c:v>
                </c:pt>
                <c:pt idx="84256">
                  <c:v>0.98593356306840796</c:v>
                </c:pt>
                <c:pt idx="84257">
                  <c:v>0.98592450532105902</c:v>
                </c:pt>
                <c:pt idx="84258">
                  <c:v>0.98591551697569701</c:v>
                </c:pt>
                <c:pt idx="84259">
                  <c:v>0.98599372504965599</c:v>
                </c:pt>
                <c:pt idx="84260">
                  <c:v>0.98594209817585099</c:v>
                </c:pt>
                <c:pt idx="84261">
                  <c:v>0.98593991577095597</c:v>
                </c:pt>
                <c:pt idx="84262">
                  <c:v>0.98586472082154097</c:v>
                </c:pt>
                <c:pt idx="84263">
                  <c:v>0.98596636090634104</c:v>
                </c:pt>
                <c:pt idx="84264">
                  <c:v>0.98589857766627698</c:v>
                </c:pt>
                <c:pt idx="84265">
                  <c:v>0.98598479420987095</c:v>
                </c:pt>
                <c:pt idx="84266">
                  <c:v>0.98582474828022604</c:v>
                </c:pt>
                <c:pt idx="84267">
                  <c:v>0.98601929045247105</c:v>
                </c:pt>
                <c:pt idx="84268">
                  <c:v>0.98598741024007297</c:v>
                </c:pt>
                <c:pt idx="84269">
                  <c:v>0.98596130199855903</c:v>
                </c:pt>
                <c:pt idx="84270">
                  <c:v>0.98593718560394294</c:v>
                </c:pt>
                <c:pt idx="84271">
                  <c:v>0.98608742000260796</c:v>
                </c:pt>
                <c:pt idx="84272">
                  <c:v>0.98596781499015695</c:v>
                </c:pt>
                <c:pt idx="84273">
                  <c:v>0.98599283270344396</c:v>
                </c:pt>
                <c:pt idx="84274">
                  <c:v>0.98596946835014498</c:v>
                </c:pt>
                <c:pt idx="84275">
                  <c:v>0.98591589428251303</c:v>
                </c:pt>
                <c:pt idx="84276">
                  <c:v>0.98595305767744501</c:v>
                </c:pt>
                <c:pt idx="84277">
                  <c:v>0.98600037605715096</c:v>
                </c:pt>
                <c:pt idx="84278">
                  <c:v>0.98605482278635903</c:v>
                </c:pt>
                <c:pt idx="84279">
                  <c:v>0.98584092530533096</c:v>
                </c:pt>
                <c:pt idx="84280">
                  <c:v>0.98590418775668298</c:v>
                </c:pt>
                <c:pt idx="84281">
                  <c:v>0.98596109349539196</c:v>
                </c:pt>
                <c:pt idx="84282">
                  <c:v>0.98596660899437005</c:v>
                </c:pt>
                <c:pt idx="84283">
                  <c:v>0.98605744240278104</c:v>
                </c:pt>
                <c:pt idx="84284">
                  <c:v>0.98604853591668595</c:v>
                </c:pt>
                <c:pt idx="84285">
                  <c:v>0.98601773948949301</c:v>
                </c:pt>
                <c:pt idx="84286">
                  <c:v>0.98590748903332703</c:v>
                </c:pt>
                <c:pt idx="84287">
                  <c:v>0.98604235814066299</c:v>
                </c:pt>
                <c:pt idx="84288">
                  <c:v>0.98590752090566502</c:v>
                </c:pt>
                <c:pt idx="84289">
                  <c:v>0.98592913592796505</c:v>
                </c:pt>
                <c:pt idx="84290">
                  <c:v>0.985954257729312</c:v>
                </c:pt>
                <c:pt idx="84291">
                  <c:v>0.98598884234951401</c:v>
                </c:pt>
                <c:pt idx="84292">
                  <c:v>0.985907178821257</c:v>
                </c:pt>
                <c:pt idx="84293">
                  <c:v>0.98601754642626804</c:v>
                </c:pt>
                <c:pt idx="84294">
                  <c:v>0.98588665847085699</c:v>
                </c:pt>
                <c:pt idx="84295">
                  <c:v>0.98606538856384296</c:v>
                </c:pt>
                <c:pt idx="84296">
                  <c:v>0.98588145405239302</c:v>
                </c:pt>
                <c:pt idx="84297">
                  <c:v>0.98608864246170702</c:v>
                </c:pt>
                <c:pt idx="84298">
                  <c:v>0.98578077407724896</c:v>
                </c:pt>
                <c:pt idx="84299">
                  <c:v>0.98603757225173805</c:v>
                </c:pt>
                <c:pt idx="84300">
                  <c:v>0.98601307361449397</c:v>
                </c:pt>
                <c:pt idx="84301">
                  <c:v>0.98605825409234105</c:v>
                </c:pt>
                <c:pt idx="84302">
                  <c:v>0.98594589105191699</c:v>
                </c:pt>
                <c:pt idx="84303">
                  <c:v>0.985900253998231</c:v>
                </c:pt>
                <c:pt idx="84304">
                  <c:v>0.98594604770193095</c:v>
                </c:pt>
                <c:pt idx="84305">
                  <c:v>0.98591894651626799</c:v>
                </c:pt>
                <c:pt idx="84306">
                  <c:v>0.98605306118254898</c:v>
                </c:pt>
                <c:pt idx="84307">
                  <c:v>0.98600351157969601</c:v>
                </c:pt>
                <c:pt idx="84308">
                  <c:v>0.98604380423846505</c:v>
                </c:pt>
                <c:pt idx="84309">
                  <c:v>0.98589401497798301</c:v>
                </c:pt>
                <c:pt idx="84310">
                  <c:v>0.98613539264890604</c:v>
                </c:pt>
                <c:pt idx="84311">
                  <c:v>0.98603223413833496</c:v>
                </c:pt>
                <c:pt idx="84312">
                  <c:v>0.98596554639088996</c:v>
                </c:pt>
                <c:pt idx="84313">
                  <c:v>0.98599097917628997</c:v>
                </c:pt>
                <c:pt idx="84314">
                  <c:v>0.98594498409998799</c:v>
                </c:pt>
                <c:pt idx="84315">
                  <c:v>0.98606597910855398</c:v>
                </c:pt>
                <c:pt idx="84316">
                  <c:v>0.986092678869394</c:v>
                </c:pt>
                <c:pt idx="84317">
                  <c:v>0.98605858352278097</c:v>
                </c:pt>
                <c:pt idx="84318">
                  <c:v>0.98603995975216896</c:v>
                </c:pt>
                <c:pt idx="84319">
                  <c:v>0.98602491894845301</c:v>
                </c:pt>
                <c:pt idx="84320">
                  <c:v>0.98602271337453495</c:v>
                </c:pt>
                <c:pt idx="84321">
                  <c:v>0.98588370843433903</c:v>
                </c:pt>
                <c:pt idx="84322">
                  <c:v>0.98585785677787297</c:v>
                </c:pt>
                <c:pt idx="84323">
                  <c:v>0.985960605973772</c:v>
                </c:pt>
                <c:pt idx="84324">
                  <c:v>0.98609139323855999</c:v>
                </c:pt>
                <c:pt idx="84325">
                  <c:v>0.98596290894594196</c:v>
                </c:pt>
                <c:pt idx="84326">
                  <c:v>0.98601370117424503</c:v>
                </c:pt>
                <c:pt idx="84327">
                  <c:v>0.98596925601904295</c:v>
                </c:pt>
                <c:pt idx="84328">
                  <c:v>0.98605781909436296</c:v>
                </c:pt>
                <c:pt idx="84329">
                  <c:v>0.98599963163446402</c:v>
                </c:pt>
                <c:pt idx="84330">
                  <c:v>0.98601118318787695</c:v>
                </c:pt>
                <c:pt idx="84331">
                  <c:v>0.98598203252762295</c:v>
                </c:pt>
                <c:pt idx="84332">
                  <c:v>0.98593134380328196</c:v>
                </c:pt>
                <c:pt idx="84333">
                  <c:v>0.98603444535679496</c:v>
                </c:pt>
                <c:pt idx="84334">
                  <c:v>0.98596468863543496</c:v>
                </c:pt>
                <c:pt idx="84335">
                  <c:v>0.98607395185241897</c:v>
                </c:pt>
                <c:pt idx="84336">
                  <c:v>0.98597223781251997</c:v>
                </c:pt>
                <c:pt idx="84337">
                  <c:v>0.98602209114689099</c:v>
                </c:pt>
                <c:pt idx="84338">
                  <c:v>0.98599657454093304</c:v>
                </c:pt>
                <c:pt idx="84339">
                  <c:v>0.98604196689658297</c:v>
                </c:pt>
                <c:pt idx="84340">
                  <c:v>0.98598441627559597</c:v>
                </c:pt>
                <c:pt idx="84341">
                  <c:v>0.98589914912591603</c:v>
                </c:pt>
                <c:pt idx="84342">
                  <c:v>0.98609954988593895</c:v>
                </c:pt>
                <c:pt idx="84343">
                  <c:v>0.98596225764660606</c:v>
                </c:pt>
                <c:pt idx="84344">
                  <c:v>0.98604786014404799</c:v>
                </c:pt>
                <c:pt idx="84345">
                  <c:v>0.986032038271071</c:v>
                </c:pt>
                <c:pt idx="84346">
                  <c:v>0.98593609402914295</c:v>
                </c:pt>
                <c:pt idx="84347">
                  <c:v>0.986015128560076</c:v>
                </c:pt>
                <c:pt idx="84348">
                  <c:v>0.98580793668287903</c:v>
                </c:pt>
                <c:pt idx="84349">
                  <c:v>0.98595730498571799</c:v>
                </c:pt>
                <c:pt idx="84350">
                  <c:v>0.98598570805219499</c:v>
                </c:pt>
                <c:pt idx="84351">
                  <c:v>0.98605598128404204</c:v>
                </c:pt>
                <c:pt idx="84352">
                  <c:v>0.98601765294464705</c:v>
                </c:pt>
                <c:pt idx="84353">
                  <c:v>0.98586762186033505</c:v>
                </c:pt>
                <c:pt idx="84354">
                  <c:v>0.98584501450371398</c:v>
                </c:pt>
                <c:pt idx="84355">
                  <c:v>0.98587554825758805</c:v>
                </c:pt>
                <c:pt idx="84356">
                  <c:v>0.98585013852524495</c:v>
                </c:pt>
                <c:pt idx="84357">
                  <c:v>0.98596512241968604</c:v>
                </c:pt>
                <c:pt idx="84358">
                  <c:v>0.98593650787328502</c:v>
                </c:pt>
                <c:pt idx="84359">
                  <c:v>0.98601348046869497</c:v>
                </c:pt>
                <c:pt idx="84360">
                  <c:v>0.98594128795370395</c:v>
                </c:pt>
                <c:pt idx="84361">
                  <c:v>0.98598674449784895</c:v>
                </c:pt>
                <c:pt idx="84362">
                  <c:v>0.98600042350965</c:v>
                </c:pt>
                <c:pt idx="84363">
                  <c:v>0.98594944338169599</c:v>
                </c:pt>
                <c:pt idx="84364">
                  <c:v>0.98602641515733702</c:v>
                </c:pt>
                <c:pt idx="84365">
                  <c:v>0.98596806189722996</c:v>
                </c:pt>
                <c:pt idx="84366">
                  <c:v>0.98586995073776196</c:v>
                </c:pt>
                <c:pt idx="84367">
                  <c:v>0.98602166776505795</c:v>
                </c:pt>
                <c:pt idx="84368">
                  <c:v>0.98595059423730003</c:v>
                </c:pt>
                <c:pt idx="84369">
                  <c:v>0.98601478728065195</c:v>
                </c:pt>
                <c:pt idx="84370">
                  <c:v>0.98590832798433803</c:v>
                </c:pt>
                <c:pt idx="84371">
                  <c:v>0.98587933160545504</c:v>
                </c:pt>
                <c:pt idx="84372">
                  <c:v>0.98594282005885303</c:v>
                </c:pt>
                <c:pt idx="84373">
                  <c:v>0.98592496037361199</c:v>
                </c:pt>
                <c:pt idx="84374">
                  <c:v>0.98592989067585002</c:v>
                </c:pt>
                <c:pt idx="84375">
                  <c:v>0.98597575901060497</c:v>
                </c:pt>
                <c:pt idx="84376">
                  <c:v>0.98603107321806605</c:v>
                </c:pt>
                <c:pt idx="84377">
                  <c:v>0.98593313487908296</c:v>
                </c:pt>
                <c:pt idx="84378">
                  <c:v>0.98600721719496698</c:v>
                </c:pt>
                <c:pt idx="84379">
                  <c:v>0.98596542738103798</c:v>
                </c:pt>
                <c:pt idx="84380">
                  <c:v>0.98590167955338603</c:v>
                </c:pt>
                <c:pt idx="84381">
                  <c:v>0.98607871841514405</c:v>
                </c:pt>
                <c:pt idx="84382">
                  <c:v>0.98595818828249604</c:v>
                </c:pt>
                <c:pt idx="84383">
                  <c:v>0.98587200978832001</c:v>
                </c:pt>
                <c:pt idx="84384">
                  <c:v>0.98593222234873901</c:v>
                </c:pt>
                <c:pt idx="84385">
                  <c:v>0.98595266411071303</c:v>
                </c:pt>
                <c:pt idx="84386">
                  <c:v>0.98602218352490401</c:v>
                </c:pt>
                <c:pt idx="84387">
                  <c:v>0.98602148066189899</c:v>
                </c:pt>
                <c:pt idx="84388">
                  <c:v>0.98585374097134104</c:v>
                </c:pt>
                <c:pt idx="84389">
                  <c:v>0.98596731142805205</c:v>
                </c:pt>
                <c:pt idx="84390">
                  <c:v>0.985949593958797</c:v>
                </c:pt>
                <c:pt idx="84391">
                  <c:v>0.98601086358517298</c:v>
                </c:pt>
                <c:pt idx="84392">
                  <c:v>0.98585994530460697</c:v>
                </c:pt>
                <c:pt idx="84393">
                  <c:v>0.98601151156408295</c:v>
                </c:pt>
                <c:pt idx="84394">
                  <c:v>0.98597866570930504</c:v>
                </c:pt>
                <c:pt idx="84395">
                  <c:v>0.98603921387497895</c:v>
                </c:pt>
                <c:pt idx="84396">
                  <c:v>0.98599784457221695</c:v>
                </c:pt>
                <c:pt idx="84397">
                  <c:v>0.98588817699364095</c:v>
                </c:pt>
                <c:pt idx="84398">
                  <c:v>0.98587222549389197</c:v>
                </c:pt>
                <c:pt idx="84399">
                  <c:v>0.98600067016828397</c:v>
                </c:pt>
                <c:pt idx="84400">
                  <c:v>0.98587375106127295</c:v>
                </c:pt>
                <c:pt idx="84401">
                  <c:v>0.98603217321877801</c:v>
                </c:pt>
                <c:pt idx="84402">
                  <c:v>0.98587932737580297</c:v>
                </c:pt>
                <c:pt idx="84403">
                  <c:v>0.98604772487299797</c:v>
                </c:pt>
                <c:pt idx="84404">
                  <c:v>0.98597634375626797</c:v>
                </c:pt>
                <c:pt idx="84405">
                  <c:v>0.98604695712266599</c:v>
                </c:pt>
                <c:pt idx="84406">
                  <c:v>0.98598923888636503</c:v>
                </c:pt>
                <c:pt idx="84407">
                  <c:v>0.98599689389146306</c:v>
                </c:pt>
                <c:pt idx="84408">
                  <c:v>0.98595342184559198</c:v>
                </c:pt>
                <c:pt idx="84409">
                  <c:v>0.98599474539478005</c:v>
                </c:pt>
                <c:pt idx="84410">
                  <c:v>0.98600700158615295</c:v>
                </c:pt>
                <c:pt idx="84411">
                  <c:v>0.98595257151552296</c:v>
                </c:pt>
                <c:pt idx="84412">
                  <c:v>0.98595854106477998</c:v>
                </c:pt>
                <c:pt idx="84413">
                  <c:v>0.98593927925168001</c:v>
                </c:pt>
                <c:pt idx="84414">
                  <c:v>0.98591275971135695</c:v>
                </c:pt>
                <c:pt idx="84415">
                  <c:v>0.98596307999423205</c:v>
                </c:pt>
                <c:pt idx="84416">
                  <c:v>0.98595070845681398</c:v>
                </c:pt>
                <c:pt idx="84417">
                  <c:v>0.98582593619883296</c:v>
                </c:pt>
                <c:pt idx="84418">
                  <c:v>0.98589291944542301</c:v>
                </c:pt>
                <c:pt idx="84419">
                  <c:v>0.98598695024099903</c:v>
                </c:pt>
                <c:pt idx="84420">
                  <c:v>0.98594799053107396</c:v>
                </c:pt>
                <c:pt idx="84421">
                  <c:v>0.98599708013207099</c:v>
                </c:pt>
                <c:pt idx="84422">
                  <c:v>0.98595608758725795</c:v>
                </c:pt>
                <c:pt idx="84423">
                  <c:v>0.98596430887279796</c:v>
                </c:pt>
                <c:pt idx="84424">
                  <c:v>0.98586585315309805</c:v>
                </c:pt>
                <c:pt idx="84425">
                  <c:v>0.98598065733632101</c:v>
                </c:pt>
                <c:pt idx="84426">
                  <c:v>0.98605950217592597</c:v>
                </c:pt>
                <c:pt idx="84427">
                  <c:v>0.98595493713266802</c:v>
                </c:pt>
                <c:pt idx="84428">
                  <c:v>0.98599663407844096</c:v>
                </c:pt>
                <c:pt idx="84429">
                  <c:v>0.98595585287947896</c:v>
                </c:pt>
                <c:pt idx="84430">
                  <c:v>0.98604103135106702</c:v>
                </c:pt>
                <c:pt idx="84431">
                  <c:v>0.98585445531904303</c:v>
                </c:pt>
                <c:pt idx="84432">
                  <c:v>0.98608367621223203</c:v>
                </c:pt>
                <c:pt idx="84433">
                  <c:v>0.98596168568141995</c:v>
                </c:pt>
                <c:pt idx="84434">
                  <c:v>0.98601641061243095</c:v>
                </c:pt>
                <c:pt idx="84435">
                  <c:v>0.98586815526469396</c:v>
                </c:pt>
                <c:pt idx="84436">
                  <c:v>0.986024298561616</c:v>
                </c:pt>
                <c:pt idx="84437">
                  <c:v>0.98603229998628295</c:v>
                </c:pt>
                <c:pt idx="84438">
                  <c:v>0.98600168338600302</c:v>
                </c:pt>
                <c:pt idx="84439">
                  <c:v>0.98603448765822199</c:v>
                </c:pt>
                <c:pt idx="84440">
                  <c:v>0.98595493865308903</c:v>
                </c:pt>
                <c:pt idx="84441">
                  <c:v>0.98599696166392403</c:v>
                </c:pt>
                <c:pt idx="84442">
                  <c:v>0.98590767965062898</c:v>
                </c:pt>
                <c:pt idx="84443">
                  <c:v>0.98587440341809396</c:v>
                </c:pt>
                <c:pt idx="84444">
                  <c:v>0.98598772891182396</c:v>
                </c:pt>
                <c:pt idx="84445">
                  <c:v>0.98585144846342199</c:v>
                </c:pt>
                <c:pt idx="84446">
                  <c:v>0.98589480256906603</c:v>
                </c:pt>
                <c:pt idx="84447">
                  <c:v>0.98589689830205796</c:v>
                </c:pt>
                <c:pt idx="84448">
                  <c:v>0.98602849251802605</c:v>
                </c:pt>
                <c:pt idx="84449">
                  <c:v>0.98601341690437205</c:v>
                </c:pt>
                <c:pt idx="84450">
                  <c:v>0.98595215989361196</c:v>
                </c:pt>
                <c:pt idx="84451">
                  <c:v>0.98580964190460996</c:v>
                </c:pt>
                <c:pt idx="84452">
                  <c:v>0.985908026417191</c:v>
                </c:pt>
                <c:pt idx="84453">
                  <c:v>0.98601685426335495</c:v>
                </c:pt>
                <c:pt idx="84454">
                  <c:v>0.98606283990757804</c:v>
                </c:pt>
                <c:pt idx="84455">
                  <c:v>0.98596683418431597</c:v>
                </c:pt>
                <c:pt idx="84456">
                  <c:v>0.98596185380951695</c:v>
                </c:pt>
                <c:pt idx="84457">
                  <c:v>0.98590971565225805</c:v>
                </c:pt>
                <c:pt idx="84458">
                  <c:v>0.98597034026179398</c:v>
                </c:pt>
                <c:pt idx="84459">
                  <c:v>0.98588709872804803</c:v>
                </c:pt>
                <c:pt idx="84460">
                  <c:v>0.98586993594393602</c:v>
                </c:pt>
                <c:pt idx="84461">
                  <c:v>0.98596429481798997</c:v>
                </c:pt>
                <c:pt idx="84462">
                  <c:v>0.98601289916869195</c:v>
                </c:pt>
                <c:pt idx="84463">
                  <c:v>0.98588720839163702</c:v>
                </c:pt>
                <c:pt idx="84464">
                  <c:v>0.98599736628755297</c:v>
                </c:pt>
                <c:pt idx="84465">
                  <c:v>0.98588321851046401</c:v>
                </c:pt>
                <c:pt idx="84466">
                  <c:v>0.98594037841896598</c:v>
                </c:pt>
                <c:pt idx="84467">
                  <c:v>0.98596831018738196</c:v>
                </c:pt>
                <c:pt idx="84468">
                  <c:v>0.98606428667036505</c:v>
                </c:pt>
                <c:pt idx="84469">
                  <c:v>0.98598288215548702</c:v>
                </c:pt>
                <c:pt idx="84470">
                  <c:v>0.98593449423632296</c:v>
                </c:pt>
                <c:pt idx="84471">
                  <c:v>0.98598902330776605</c:v>
                </c:pt>
                <c:pt idx="84472">
                  <c:v>0.98605409783825104</c:v>
                </c:pt>
                <c:pt idx="84473">
                  <c:v>0.98582348849018098</c:v>
                </c:pt>
                <c:pt idx="84474">
                  <c:v>0.985955802886053</c:v>
                </c:pt>
                <c:pt idx="84475">
                  <c:v>0.98590382094590701</c:v>
                </c:pt>
                <c:pt idx="84476">
                  <c:v>0.98601985372502199</c:v>
                </c:pt>
                <c:pt idx="84477">
                  <c:v>0.98589101832956505</c:v>
                </c:pt>
                <c:pt idx="84478">
                  <c:v>0.98598865718297002</c:v>
                </c:pt>
                <c:pt idx="84479">
                  <c:v>0.98596518188096904</c:v>
                </c:pt>
                <c:pt idx="84480">
                  <c:v>0.98604333999540394</c:v>
                </c:pt>
                <c:pt idx="84481">
                  <c:v>0.98592175357512901</c:v>
                </c:pt>
                <c:pt idx="84482">
                  <c:v>0.98591367451294198</c:v>
                </c:pt>
                <c:pt idx="84483">
                  <c:v>0.98584290088853999</c:v>
                </c:pt>
                <c:pt idx="84484">
                  <c:v>0.985899018344639</c:v>
                </c:pt>
                <c:pt idx="84485">
                  <c:v>0.98593896143733295</c:v>
                </c:pt>
                <c:pt idx="84486">
                  <c:v>0.98604544586684095</c:v>
                </c:pt>
                <c:pt idx="84487">
                  <c:v>0.98596722836060102</c:v>
                </c:pt>
                <c:pt idx="84488">
                  <c:v>0.98597044454520999</c:v>
                </c:pt>
                <c:pt idx="84489">
                  <c:v>0.985807537437982</c:v>
                </c:pt>
                <c:pt idx="84490">
                  <c:v>0.98600378006129297</c:v>
                </c:pt>
                <c:pt idx="84491">
                  <c:v>0.98602225194181403</c:v>
                </c:pt>
                <c:pt idx="84492">
                  <c:v>0.98598392166339599</c:v>
                </c:pt>
                <c:pt idx="84493">
                  <c:v>0.98584555615637703</c:v>
                </c:pt>
                <c:pt idx="84494">
                  <c:v>0.986066494881782</c:v>
                </c:pt>
                <c:pt idx="84495">
                  <c:v>0.98592895585750095</c:v>
                </c:pt>
                <c:pt idx="84496">
                  <c:v>0.986059299639655</c:v>
                </c:pt>
                <c:pt idx="84497">
                  <c:v>0.98583352195402396</c:v>
                </c:pt>
                <c:pt idx="84498">
                  <c:v>0.986027402074377</c:v>
                </c:pt>
                <c:pt idx="84499">
                  <c:v>0.985905295665917</c:v>
                </c:pt>
                <c:pt idx="84500">
                  <c:v>0.98593874258841396</c:v>
                </c:pt>
                <c:pt idx="84501">
                  <c:v>0.98595690218510401</c:v>
                </c:pt>
                <c:pt idx="84502">
                  <c:v>0.98589820590219501</c:v>
                </c:pt>
                <c:pt idx="84503">
                  <c:v>0.98605269030400899</c:v>
                </c:pt>
                <c:pt idx="84504">
                  <c:v>0.98602893393643598</c:v>
                </c:pt>
                <c:pt idx="84505">
                  <c:v>0.98598202235966703</c:v>
                </c:pt>
                <c:pt idx="84506">
                  <c:v>0.98593684546399996</c:v>
                </c:pt>
                <c:pt idx="84507">
                  <c:v>0.98588658680113395</c:v>
                </c:pt>
                <c:pt idx="84508">
                  <c:v>0.98609550246820898</c:v>
                </c:pt>
                <c:pt idx="84509">
                  <c:v>0.98589714574175402</c:v>
                </c:pt>
                <c:pt idx="84510">
                  <c:v>0.98608239585248503</c:v>
                </c:pt>
                <c:pt idx="84511">
                  <c:v>0.98600346832628505</c:v>
                </c:pt>
                <c:pt idx="84512">
                  <c:v>0.98599349929740099</c:v>
                </c:pt>
                <c:pt idx="84513">
                  <c:v>0.98596418401367403</c:v>
                </c:pt>
                <c:pt idx="84514">
                  <c:v>0.98582549881372405</c:v>
                </c:pt>
                <c:pt idx="84515">
                  <c:v>0.98608721924478204</c:v>
                </c:pt>
                <c:pt idx="84516">
                  <c:v>0.98585149051021803</c:v>
                </c:pt>
                <c:pt idx="84517">
                  <c:v>0.986106939050578</c:v>
                </c:pt>
                <c:pt idx="84518">
                  <c:v>0.98583977134033796</c:v>
                </c:pt>
                <c:pt idx="84519">
                  <c:v>0.98598331474472201</c:v>
                </c:pt>
                <c:pt idx="84520">
                  <c:v>0.98603642490450305</c:v>
                </c:pt>
                <c:pt idx="84521">
                  <c:v>0.98602132599717895</c:v>
                </c:pt>
                <c:pt idx="84522">
                  <c:v>0.98591869710944902</c:v>
                </c:pt>
                <c:pt idx="84523">
                  <c:v>0.985861932390384</c:v>
                </c:pt>
                <c:pt idx="84524">
                  <c:v>0.98597162892893797</c:v>
                </c:pt>
                <c:pt idx="84525">
                  <c:v>0.98598392986591499</c:v>
                </c:pt>
                <c:pt idx="84526">
                  <c:v>0.98588853024662704</c:v>
                </c:pt>
                <c:pt idx="84527">
                  <c:v>0.98599849473614198</c:v>
                </c:pt>
                <c:pt idx="84528">
                  <c:v>0.98596738388807204</c:v>
                </c:pt>
                <c:pt idx="84529">
                  <c:v>0.98612702783124195</c:v>
                </c:pt>
                <c:pt idx="84530">
                  <c:v>0.98590897958839996</c:v>
                </c:pt>
                <c:pt idx="84531">
                  <c:v>0.985946909721236</c:v>
                </c:pt>
                <c:pt idx="84532">
                  <c:v>0.98595581113293096</c:v>
                </c:pt>
                <c:pt idx="84533">
                  <c:v>0.98602440264528202</c:v>
                </c:pt>
                <c:pt idx="84534">
                  <c:v>0.98594116303322399</c:v>
                </c:pt>
                <c:pt idx="84535">
                  <c:v>0.98598236696293995</c:v>
                </c:pt>
                <c:pt idx="84536">
                  <c:v>0.98587707147961101</c:v>
                </c:pt>
                <c:pt idx="84537">
                  <c:v>0.98600213817126103</c:v>
                </c:pt>
                <c:pt idx="84538">
                  <c:v>0.98609666117243699</c:v>
                </c:pt>
                <c:pt idx="84539">
                  <c:v>0.98590431505962906</c:v>
                </c:pt>
                <c:pt idx="84540">
                  <c:v>0.98590951119179604</c:v>
                </c:pt>
                <c:pt idx="84541">
                  <c:v>0.98599958991478798</c:v>
                </c:pt>
                <c:pt idx="84542">
                  <c:v>0.98592065227825298</c:v>
                </c:pt>
                <c:pt idx="84543">
                  <c:v>0.98606750983924796</c:v>
                </c:pt>
                <c:pt idx="84544">
                  <c:v>0.98578751320424096</c:v>
                </c:pt>
                <c:pt idx="84545">
                  <c:v>0.98607905205885305</c:v>
                </c:pt>
                <c:pt idx="84546">
                  <c:v>0.98581574431825203</c:v>
                </c:pt>
                <c:pt idx="84547">
                  <c:v>0.98596658458949804</c:v>
                </c:pt>
                <c:pt idx="84548">
                  <c:v>0.9859288483384</c:v>
                </c:pt>
                <c:pt idx="84549">
                  <c:v>0.98591478476386096</c:v>
                </c:pt>
                <c:pt idx="84550">
                  <c:v>0.98602909969859098</c:v>
                </c:pt>
                <c:pt idx="84551">
                  <c:v>0.98592171663372796</c:v>
                </c:pt>
                <c:pt idx="84552">
                  <c:v>0.98601770557448398</c:v>
                </c:pt>
                <c:pt idx="84553">
                  <c:v>0.98590525303993504</c:v>
                </c:pt>
                <c:pt idx="84554">
                  <c:v>0.98590432687696905</c:v>
                </c:pt>
                <c:pt idx="84555">
                  <c:v>0.98595842815547696</c:v>
                </c:pt>
                <c:pt idx="84556">
                  <c:v>0.98594163402508395</c:v>
                </c:pt>
                <c:pt idx="84557">
                  <c:v>0.98594467675786701</c:v>
                </c:pt>
                <c:pt idx="84558">
                  <c:v>0.98580134565744504</c:v>
                </c:pt>
                <c:pt idx="84559">
                  <c:v>0.98595160661486703</c:v>
                </c:pt>
                <c:pt idx="84560">
                  <c:v>0.98587469298886099</c:v>
                </c:pt>
                <c:pt idx="84561">
                  <c:v>0.98598736253731001</c:v>
                </c:pt>
                <c:pt idx="84562">
                  <c:v>0.98596628234363703</c:v>
                </c:pt>
                <c:pt idx="84563">
                  <c:v>0.98602392342943601</c:v>
                </c:pt>
                <c:pt idx="84564">
                  <c:v>0.98598792673590696</c:v>
                </c:pt>
                <c:pt idx="84565">
                  <c:v>0.98604874070110005</c:v>
                </c:pt>
                <c:pt idx="84566">
                  <c:v>0.98599499255589895</c:v>
                </c:pt>
                <c:pt idx="84567">
                  <c:v>0.98599032019656097</c:v>
                </c:pt>
                <c:pt idx="84568">
                  <c:v>0.98604499938471901</c:v>
                </c:pt>
                <c:pt idx="84569">
                  <c:v>0.98595244926903503</c:v>
                </c:pt>
                <c:pt idx="84570">
                  <c:v>0.98602677836840602</c:v>
                </c:pt>
                <c:pt idx="84571">
                  <c:v>0.98590338340183503</c:v>
                </c:pt>
                <c:pt idx="84572">
                  <c:v>0.98615114398862203</c:v>
                </c:pt>
                <c:pt idx="84573">
                  <c:v>0.98590249413678199</c:v>
                </c:pt>
                <c:pt idx="84574">
                  <c:v>0.98600027382506095</c:v>
                </c:pt>
                <c:pt idx="84575">
                  <c:v>0.98589278700132299</c:v>
                </c:pt>
                <c:pt idx="84576">
                  <c:v>0.98597644542910801</c:v>
                </c:pt>
                <c:pt idx="84577">
                  <c:v>0.98583743991992201</c:v>
                </c:pt>
                <c:pt idx="84578">
                  <c:v>0.98596149769214803</c:v>
                </c:pt>
                <c:pt idx="84579">
                  <c:v>0.98590442542843804</c:v>
                </c:pt>
                <c:pt idx="84580">
                  <c:v>0.98592170142840996</c:v>
                </c:pt>
                <c:pt idx="84581">
                  <c:v>0.98588466254871598</c:v>
                </c:pt>
                <c:pt idx="84582">
                  <c:v>0.98598080307228497</c:v>
                </c:pt>
                <c:pt idx="84583">
                  <c:v>0.98585322349212801</c:v>
                </c:pt>
                <c:pt idx="84584">
                  <c:v>0.98602935267317704</c:v>
                </c:pt>
                <c:pt idx="84585">
                  <c:v>0.98593132140811501</c:v>
                </c:pt>
                <c:pt idx="84586">
                  <c:v>0.98598455913594096</c:v>
                </c:pt>
                <c:pt idx="84587">
                  <c:v>0.985923522774242</c:v>
                </c:pt>
                <c:pt idx="84588">
                  <c:v>0.98588891231381204</c:v>
                </c:pt>
                <c:pt idx="84589">
                  <c:v>0.98589917306437702</c:v>
                </c:pt>
                <c:pt idx="84590">
                  <c:v>0.98599341112153405</c:v>
                </c:pt>
                <c:pt idx="84591">
                  <c:v>0.98589953266774899</c:v>
                </c:pt>
                <c:pt idx="84592">
                  <c:v>0.98593291244044701</c:v>
                </c:pt>
                <c:pt idx="84593">
                  <c:v>0.98600378376509401</c:v>
                </c:pt>
                <c:pt idx="84594">
                  <c:v>0.986010493380996</c:v>
                </c:pt>
                <c:pt idx="84595">
                  <c:v>0.98597140273176098</c:v>
                </c:pt>
                <c:pt idx="84596">
                  <c:v>0.98589943930061397</c:v>
                </c:pt>
                <c:pt idx="84597">
                  <c:v>0.98600420875654504</c:v>
                </c:pt>
                <c:pt idx="84598">
                  <c:v>0.98590670877409303</c:v>
                </c:pt>
                <c:pt idx="84599">
                  <c:v>0.98601072837320303</c:v>
                </c:pt>
                <c:pt idx="84600">
                  <c:v>0.98593737660899305</c:v>
                </c:pt>
                <c:pt idx="84601">
                  <c:v>0.98590163812795495</c:v>
                </c:pt>
                <c:pt idx="84602">
                  <c:v>0.985920594713938</c:v>
                </c:pt>
                <c:pt idx="84603">
                  <c:v>0.98601118544028199</c:v>
                </c:pt>
                <c:pt idx="84604">
                  <c:v>0.98605403340217201</c:v>
                </c:pt>
                <c:pt idx="84605">
                  <c:v>0.98599403540375197</c:v>
                </c:pt>
                <c:pt idx="84606">
                  <c:v>0.98594851489914104</c:v>
                </c:pt>
                <c:pt idx="84607">
                  <c:v>0.98587036103399295</c:v>
                </c:pt>
                <c:pt idx="84608">
                  <c:v>0.98608331948779004</c:v>
                </c:pt>
                <c:pt idx="84609">
                  <c:v>0.98591747846248401</c:v>
                </c:pt>
                <c:pt idx="84610">
                  <c:v>0.98609033269066604</c:v>
                </c:pt>
                <c:pt idx="84611">
                  <c:v>0.98592129067382195</c:v>
                </c:pt>
                <c:pt idx="84612">
                  <c:v>0.98609378599870701</c:v>
                </c:pt>
                <c:pt idx="84613">
                  <c:v>0.98603017076728205</c:v>
                </c:pt>
                <c:pt idx="84614">
                  <c:v>0.985976907243999</c:v>
                </c:pt>
                <c:pt idx="84615">
                  <c:v>0.985927787375522</c:v>
                </c:pt>
                <c:pt idx="84616">
                  <c:v>0.98594718105396695</c:v>
                </c:pt>
                <c:pt idx="84617">
                  <c:v>0.98596892628910904</c:v>
                </c:pt>
                <c:pt idx="84618">
                  <c:v>0.98602813143035595</c:v>
                </c:pt>
                <c:pt idx="84619">
                  <c:v>0.98589411182681896</c:v>
                </c:pt>
                <c:pt idx="84620">
                  <c:v>0.98598375448846698</c:v>
                </c:pt>
                <c:pt idx="84621">
                  <c:v>0.985904477963084</c:v>
                </c:pt>
                <c:pt idx="84622">
                  <c:v>0.98588138232664002</c:v>
                </c:pt>
                <c:pt idx="84623">
                  <c:v>0.98600656175333401</c:v>
                </c:pt>
                <c:pt idx="84624">
                  <c:v>0.98604678462043804</c:v>
                </c:pt>
                <c:pt idx="84625">
                  <c:v>0.98594579191300902</c:v>
                </c:pt>
                <c:pt idx="84626">
                  <c:v>0.98594983754373899</c:v>
                </c:pt>
                <c:pt idx="84627">
                  <c:v>0.98594087561643096</c:v>
                </c:pt>
                <c:pt idx="84628">
                  <c:v>0.98608829553015198</c:v>
                </c:pt>
                <c:pt idx="84629">
                  <c:v>0.98594490913626098</c:v>
                </c:pt>
                <c:pt idx="84630">
                  <c:v>0.98597475976411997</c:v>
                </c:pt>
                <c:pt idx="84631">
                  <c:v>0.986025256520074</c:v>
                </c:pt>
                <c:pt idx="84632">
                  <c:v>0.98596904949344</c:v>
                </c:pt>
                <c:pt idx="84633">
                  <c:v>0.98590749409349399</c:v>
                </c:pt>
                <c:pt idx="84634">
                  <c:v>0.985905166880233</c:v>
                </c:pt>
                <c:pt idx="84635">
                  <c:v>0.98601857113018898</c:v>
                </c:pt>
                <c:pt idx="84636">
                  <c:v>0.98602249757504701</c:v>
                </c:pt>
                <c:pt idx="84637">
                  <c:v>0.98590187688878095</c:v>
                </c:pt>
                <c:pt idx="84638">
                  <c:v>0.98586906487190595</c:v>
                </c:pt>
                <c:pt idx="84639">
                  <c:v>0.98596682625875698</c:v>
                </c:pt>
                <c:pt idx="84640">
                  <c:v>0.98587677040360799</c:v>
                </c:pt>
                <c:pt idx="84641">
                  <c:v>0.986010352743528</c:v>
                </c:pt>
                <c:pt idx="84642">
                  <c:v>0.98597666894734204</c:v>
                </c:pt>
                <c:pt idx="84643">
                  <c:v>0.98609817675761002</c:v>
                </c:pt>
                <c:pt idx="84644">
                  <c:v>0.985948948249598</c:v>
                </c:pt>
                <c:pt idx="84645">
                  <c:v>0.98611337573436297</c:v>
                </c:pt>
                <c:pt idx="84646">
                  <c:v>0.98593434828820903</c:v>
                </c:pt>
                <c:pt idx="84647">
                  <c:v>0.98599550673546899</c:v>
                </c:pt>
                <c:pt idx="84648">
                  <c:v>0.98588055962415599</c:v>
                </c:pt>
                <c:pt idx="84649">
                  <c:v>0.98605108463270197</c:v>
                </c:pt>
                <c:pt idx="84650">
                  <c:v>0.98596737267946299</c:v>
                </c:pt>
                <c:pt idx="84651">
                  <c:v>0.98586135873792602</c:v>
                </c:pt>
                <c:pt idx="84652">
                  <c:v>0.98600668292610605</c:v>
                </c:pt>
                <c:pt idx="84653">
                  <c:v>0.98593419999199305</c:v>
                </c:pt>
                <c:pt idx="84654">
                  <c:v>0.98599395344054397</c:v>
                </c:pt>
                <c:pt idx="84655">
                  <c:v>0.98599037362609498</c:v>
                </c:pt>
                <c:pt idx="84656">
                  <c:v>0.98606745687626896</c:v>
                </c:pt>
                <c:pt idx="84657">
                  <c:v>0.98603406527536297</c:v>
                </c:pt>
                <c:pt idx="84658">
                  <c:v>0.98602605812556599</c:v>
                </c:pt>
                <c:pt idx="84659">
                  <c:v>0.98600952611879</c:v>
                </c:pt>
                <c:pt idx="84660">
                  <c:v>0.98586214616047196</c:v>
                </c:pt>
                <c:pt idx="84661">
                  <c:v>0.98599268476699198</c:v>
                </c:pt>
                <c:pt idx="84662">
                  <c:v>0.98598223658209105</c:v>
                </c:pt>
                <c:pt idx="84663">
                  <c:v>0.986011027330714</c:v>
                </c:pt>
                <c:pt idx="84664">
                  <c:v>0.98601196549418402</c:v>
                </c:pt>
                <c:pt idx="84665">
                  <c:v>0.98597737933174601</c:v>
                </c:pt>
                <c:pt idx="84666">
                  <c:v>0.98597108111604204</c:v>
                </c:pt>
                <c:pt idx="84667">
                  <c:v>0.98603261999956604</c:v>
                </c:pt>
                <c:pt idx="84668">
                  <c:v>0.98589069629244896</c:v>
                </c:pt>
                <c:pt idx="84669">
                  <c:v>0.986042033227711</c:v>
                </c:pt>
                <c:pt idx="84670">
                  <c:v>0.985992081463272</c:v>
                </c:pt>
                <c:pt idx="84671">
                  <c:v>0.98598653415291204</c:v>
                </c:pt>
                <c:pt idx="84672">
                  <c:v>0.98590622165530795</c:v>
                </c:pt>
                <c:pt idx="84673">
                  <c:v>0.98598019239080203</c:v>
                </c:pt>
                <c:pt idx="84674">
                  <c:v>0.98587890195704397</c:v>
                </c:pt>
                <c:pt idx="84675">
                  <c:v>0.98608937707559896</c:v>
                </c:pt>
                <c:pt idx="84676">
                  <c:v>0.98594077802212698</c:v>
                </c:pt>
                <c:pt idx="84677">
                  <c:v>0.98605097722062995</c:v>
                </c:pt>
                <c:pt idx="84678">
                  <c:v>0.98597571152649999</c:v>
                </c:pt>
                <c:pt idx="84679">
                  <c:v>0.98588263246355101</c:v>
                </c:pt>
                <c:pt idx="84680">
                  <c:v>0.98603309925438198</c:v>
                </c:pt>
                <c:pt idx="84681">
                  <c:v>0.98598972813007901</c:v>
                </c:pt>
                <c:pt idx="84682">
                  <c:v>0.98591773424789497</c:v>
                </c:pt>
                <c:pt idx="84683">
                  <c:v>0.98590131773677703</c:v>
                </c:pt>
                <c:pt idx="84684">
                  <c:v>0.98592596182251802</c:v>
                </c:pt>
                <c:pt idx="84685">
                  <c:v>0.98607050343993996</c:v>
                </c:pt>
                <c:pt idx="84686">
                  <c:v>0.98602650995941599</c:v>
                </c:pt>
                <c:pt idx="84687">
                  <c:v>0.98593403983490802</c:v>
                </c:pt>
                <c:pt idx="84688">
                  <c:v>0.98593569160050298</c:v>
                </c:pt>
                <c:pt idx="84689">
                  <c:v>0.98591307471396905</c:v>
                </c:pt>
                <c:pt idx="84690">
                  <c:v>0.98607530731038695</c:v>
                </c:pt>
                <c:pt idx="84691">
                  <c:v>0.98607674529413203</c:v>
                </c:pt>
                <c:pt idx="84692">
                  <c:v>0.98592667408758305</c:v>
                </c:pt>
                <c:pt idx="84693">
                  <c:v>0.98601352603500703</c:v>
                </c:pt>
                <c:pt idx="84694">
                  <c:v>0.98587889955414898</c:v>
                </c:pt>
                <c:pt idx="84695">
                  <c:v>0.98604739481700798</c:v>
                </c:pt>
                <c:pt idx="84696">
                  <c:v>0.98587239047576003</c:v>
                </c:pt>
                <c:pt idx="84697">
                  <c:v>0.98584816933364205</c:v>
                </c:pt>
                <c:pt idx="84698">
                  <c:v>0.98589118111941898</c:v>
                </c:pt>
                <c:pt idx="84699">
                  <c:v>0.98593351195290502</c:v>
                </c:pt>
                <c:pt idx="84700">
                  <c:v>0.98599926713931096</c:v>
                </c:pt>
                <c:pt idx="84701">
                  <c:v>0.98600025973724204</c:v>
                </c:pt>
                <c:pt idx="84702">
                  <c:v>0.98601055791974102</c:v>
                </c:pt>
                <c:pt idx="84703">
                  <c:v>0.98589147590288895</c:v>
                </c:pt>
                <c:pt idx="84704">
                  <c:v>0.98599681046079102</c:v>
                </c:pt>
                <c:pt idx="84705">
                  <c:v>0.98604878640363103</c:v>
                </c:pt>
                <c:pt idx="84706">
                  <c:v>0.98603683607203896</c:v>
                </c:pt>
                <c:pt idx="84707">
                  <c:v>0.986057803912057</c:v>
                </c:pt>
                <c:pt idx="84708">
                  <c:v>0.98597310037272001</c:v>
                </c:pt>
                <c:pt idx="84709">
                  <c:v>0.98592209087160998</c:v>
                </c:pt>
                <c:pt idx="84710">
                  <c:v>0.98604351858140604</c:v>
                </c:pt>
                <c:pt idx="84711">
                  <c:v>0.98586942324989402</c:v>
                </c:pt>
                <c:pt idx="84712">
                  <c:v>0.98594494079050199</c:v>
                </c:pt>
                <c:pt idx="84713">
                  <c:v>0.98596794636927398</c:v>
                </c:pt>
                <c:pt idx="84714">
                  <c:v>0.986042364568672</c:v>
                </c:pt>
                <c:pt idx="84715">
                  <c:v>0.98598722912431103</c:v>
                </c:pt>
                <c:pt idx="84716">
                  <c:v>0.985893952000372</c:v>
                </c:pt>
                <c:pt idx="84717">
                  <c:v>0.98603957431506795</c:v>
                </c:pt>
                <c:pt idx="84718">
                  <c:v>0.98600162148011805</c:v>
                </c:pt>
                <c:pt idx="84719">
                  <c:v>0.98605878319807305</c:v>
                </c:pt>
                <c:pt idx="84720">
                  <c:v>0.98590449926010504</c:v>
                </c:pt>
                <c:pt idx="84721">
                  <c:v>0.98599459907558296</c:v>
                </c:pt>
                <c:pt idx="84722">
                  <c:v>0.98588765382167098</c:v>
                </c:pt>
                <c:pt idx="84723">
                  <c:v>0.98601275425022605</c:v>
                </c:pt>
                <c:pt idx="84724">
                  <c:v>0.98600372063689201</c:v>
                </c:pt>
                <c:pt idx="84725">
                  <c:v>0.98598085817555203</c:v>
                </c:pt>
                <c:pt idx="84726">
                  <c:v>0.98602863084521397</c:v>
                </c:pt>
                <c:pt idx="84727">
                  <c:v>0.98590885663720695</c:v>
                </c:pt>
                <c:pt idx="84728">
                  <c:v>0.98592669011421696</c:v>
                </c:pt>
                <c:pt idx="84729">
                  <c:v>0.98593501104428605</c:v>
                </c:pt>
                <c:pt idx="84730">
                  <c:v>0.98610338266773201</c:v>
                </c:pt>
                <c:pt idx="84731">
                  <c:v>0.98597225628090401</c:v>
                </c:pt>
                <c:pt idx="84732">
                  <c:v>0.98597525680404696</c:v>
                </c:pt>
                <c:pt idx="84733">
                  <c:v>0.98596370720552895</c:v>
                </c:pt>
                <c:pt idx="84734">
                  <c:v>0.98592016571692598</c:v>
                </c:pt>
                <c:pt idx="84735">
                  <c:v>0.98599219127446003</c:v>
                </c:pt>
                <c:pt idx="84736">
                  <c:v>0.985935963588363</c:v>
                </c:pt>
                <c:pt idx="84737">
                  <c:v>0.98602458275298199</c:v>
                </c:pt>
                <c:pt idx="84738">
                  <c:v>0.98604920338055002</c:v>
                </c:pt>
                <c:pt idx="84739">
                  <c:v>0.985995530530275</c:v>
                </c:pt>
                <c:pt idx="84740">
                  <c:v>0.98597663051374895</c:v>
                </c:pt>
                <c:pt idx="84741">
                  <c:v>0.98582286482580495</c:v>
                </c:pt>
                <c:pt idx="84742">
                  <c:v>0.98598122032555502</c:v>
                </c:pt>
                <c:pt idx="84743">
                  <c:v>0.98581476866033102</c:v>
                </c:pt>
                <c:pt idx="84744">
                  <c:v>0.98602464066304196</c:v>
                </c:pt>
                <c:pt idx="84745">
                  <c:v>0.985949207538796</c:v>
                </c:pt>
                <c:pt idx="84746">
                  <c:v>0.98608008719970297</c:v>
                </c:pt>
                <c:pt idx="84747">
                  <c:v>0.98593696865941605</c:v>
                </c:pt>
                <c:pt idx="84748">
                  <c:v>0.98596263048641897</c:v>
                </c:pt>
                <c:pt idx="84749">
                  <c:v>0.98577343571571896</c:v>
                </c:pt>
                <c:pt idx="84750">
                  <c:v>0.98602504607419295</c:v>
                </c:pt>
                <c:pt idx="84751">
                  <c:v>0.98590312149862402</c:v>
                </c:pt>
                <c:pt idx="84752">
                  <c:v>0.98597441125187901</c:v>
                </c:pt>
                <c:pt idx="84753">
                  <c:v>0.98597910469087902</c:v>
                </c:pt>
                <c:pt idx="84754">
                  <c:v>0.98600284199078903</c:v>
                </c:pt>
                <c:pt idx="84755">
                  <c:v>0.98608308014141399</c:v>
                </c:pt>
                <c:pt idx="84756">
                  <c:v>0.98592048230851503</c:v>
                </c:pt>
                <c:pt idx="84757">
                  <c:v>0.98593429210275296</c:v>
                </c:pt>
                <c:pt idx="84758">
                  <c:v>0.98587625784176702</c:v>
                </c:pt>
                <c:pt idx="84759">
                  <c:v>0.98601500943998299</c:v>
                </c:pt>
                <c:pt idx="84760">
                  <c:v>0.98607140907217905</c:v>
                </c:pt>
                <c:pt idx="84761">
                  <c:v>0.98600392215131805</c:v>
                </c:pt>
                <c:pt idx="84762">
                  <c:v>0.985871182669395</c:v>
                </c:pt>
                <c:pt idx="84763">
                  <c:v>0.98602704972593302</c:v>
                </c:pt>
                <c:pt idx="84764">
                  <c:v>0.98596271240702005</c:v>
                </c:pt>
                <c:pt idx="84765">
                  <c:v>0.98603792365274001</c:v>
                </c:pt>
                <c:pt idx="84766">
                  <c:v>0.98597968516221102</c:v>
                </c:pt>
                <c:pt idx="84767">
                  <c:v>0.98591092701789196</c:v>
                </c:pt>
                <c:pt idx="84768">
                  <c:v>0.98600692639842802</c:v>
                </c:pt>
                <c:pt idx="84769">
                  <c:v>0.98594690361894199</c:v>
                </c:pt>
                <c:pt idx="84770">
                  <c:v>0.98601840432510202</c:v>
                </c:pt>
                <c:pt idx="84771">
                  <c:v>0.98595129958634198</c:v>
                </c:pt>
                <c:pt idx="84772">
                  <c:v>0.98601456799583298</c:v>
                </c:pt>
                <c:pt idx="84773">
                  <c:v>0.98597445702142394</c:v>
                </c:pt>
                <c:pt idx="84774">
                  <c:v>0.98595581473924498</c:v>
                </c:pt>
                <c:pt idx="84775">
                  <c:v>0.98586955707026502</c:v>
                </c:pt>
                <c:pt idx="84776">
                  <c:v>0.98592752463884004</c:v>
                </c:pt>
                <c:pt idx="84777">
                  <c:v>0.98589129904961204</c:v>
                </c:pt>
                <c:pt idx="84778">
                  <c:v>0.98586079109382696</c:v>
                </c:pt>
                <c:pt idx="84779">
                  <c:v>0.98599829413608397</c:v>
                </c:pt>
                <c:pt idx="84780">
                  <c:v>0.98607288018130701</c:v>
                </c:pt>
                <c:pt idx="84781">
                  <c:v>0.98604343959908003</c:v>
                </c:pt>
                <c:pt idx="84782">
                  <c:v>0.986047924701978</c:v>
                </c:pt>
                <c:pt idx="84783">
                  <c:v>0.98600422263398202</c:v>
                </c:pt>
                <c:pt idx="84784">
                  <c:v>0.98592204864175104</c:v>
                </c:pt>
                <c:pt idx="84785">
                  <c:v>0.98598387949187205</c:v>
                </c:pt>
                <c:pt idx="84786">
                  <c:v>0.98598945767378698</c:v>
                </c:pt>
                <c:pt idx="84787">
                  <c:v>0.98605751075418901</c:v>
                </c:pt>
                <c:pt idx="84788">
                  <c:v>0.98595244078168998</c:v>
                </c:pt>
                <c:pt idx="84789">
                  <c:v>0.98596841080858499</c:v>
                </c:pt>
                <c:pt idx="84790">
                  <c:v>0.98601787443447897</c:v>
                </c:pt>
                <c:pt idx="84791">
                  <c:v>0.98590967930272899</c:v>
                </c:pt>
                <c:pt idx="84792">
                  <c:v>0.98603988383113705</c:v>
                </c:pt>
                <c:pt idx="84793">
                  <c:v>0.98601383813195997</c:v>
                </c:pt>
                <c:pt idx="84794">
                  <c:v>0.98596999240260597</c:v>
                </c:pt>
                <c:pt idx="84795">
                  <c:v>0.98584543863402396</c:v>
                </c:pt>
                <c:pt idx="84796">
                  <c:v>0.98598412123549495</c:v>
                </c:pt>
                <c:pt idx="84797">
                  <c:v>0.985942856717544</c:v>
                </c:pt>
                <c:pt idx="84798">
                  <c:v>0.98598310832351699</c:v>
                </c:pt>
                <c:pt idx="84799">
                  <c:v>0.98589289812041803</c:v>
                </c:pt>
                <c:pt idx="84800">
                  <c:v>0.98598825226586695</c:v>
                </c:pt>
                <c:pt idx="84801">
                  <c:v>0.986012989438244</c:v>
                </c:pt>
                <c:pt idx="84802">
                  <c:v>0.98592789466307496</c:v>
                </c:pt>
                <c:pt idx="84803">
                  <c:v>0.98599037685448898</c:v>
                </c:pt>
                <c:pt idx="84804">
                  <c:v>0.98595793138273802</c:v>
                </c:pt>
                <c:pt idx="84805">
                  <c:v>0.98597371122500999</c:v>
                </c:pt>
                <c:pt idx="84806">
                  <c:v>0.98593261013021005</c:v>
                </c:pt>
                <c:pt idx="84807">
                  <c:v>0.985995450489772</c:v>
                </c:pt>
                <c:pt idx="84808">
                  <c:v>0.98604638537900302</c:v>
                </c:pt>
                <c:pt idx="84809">
                  <c:v>0.98601783361170803</c:v>
                </c:pt>
                <c:pt idx="84810">
                  <c:v>0.98591325301782795</c:v>
                </c:pt>
                <c:pt idx="84811">
                  <c:v>0.98598089537540401</c:v>
                </c:pt>
                <c:pt idx="84812">
                  <c:v>0.98595641134131695</c:v>
                </c:pt>
                <c:pt idx="84813">
                  <c:v>0.98602926451713402</c:v>
                </c:pt>
                <c:pt idx="84814">
                  <c:v>0.98606778169892495</c:v>
                </c:pt>
                <c:pt idx="84815">
                  <c:v>0.98604206867627298</c:v>
                </c:pt>
                <c:pt idx="84816">
                  <c:v>0.98591619887689597</c:v>
                </c:pt>
                <c:pt idx="84817">
                  <c:v>0.98598049716126901</c:v>
                </c:pt>
                <c:pt idx="84818">
                  <c:v>0.98596194807100301</c:v>
                </c:pt>
                <c:pt idx="84819">
                  <c:v>0.98589814926518804</c:v>
                </c:pt>
                <c:pt idx="84820">
                  <c:v>0.98595007172210003</c:v>
                </c:pt>
                <c:pt idx="84821">
                  <c:v>0.98593145254676295</c:v>
                </c:pt>
                <c:pt idx="84822">
                  <c:v>0.98595452772232905</c:v>
                </c:pt>
                <c:pt idx="84823">
                  <c:v>0.98598699785126898</c:v>
                </c:pt>
                <c:pt idx="84824">
                  <c:v>0.98597616544566202</c:v>
                </c:pt>
                <c:pt idx="84825">
                  <c:v>0.98605941285196996</c:v>
                </c:pt>
                <c:pt idx="84826">
                  <c:v>0.98602846479193595</c:v>
                </c:pt>
                <c:pt idx="84827">
                  <c:v>0.98584928123386395</c:v>
                </c:pt>
                <c:pt idx="84828">
                  <c:v>0.985967733871842</c:v>
                </c:pt>
                <c:pt idx="84829">
                  <c:v>0.98597204444211795</c:v>
                </c:pt>
                <c:pt idx="84830">
                  <c:v>0.98597943849132097</c:v>
                </c:pt>
                <c:pt idx="84831">
                  <c:v>0.98605731582717304</c:v>
                </c:pt>
                <c:pt idx="84832">
                  <c:v>0.98588725686692502</c:v>
                </c:pt>
                <c:pt idx="84833">
                  <c:v>0.98599765863733202</c:v>
                </c:pt>
                <c:pt idx="84834">
                  <c:v>0.98593926131215204</c:v>
                </c:pt>
                <c:pt idx="84835">
                  <c:v>0.98607368221255798</c:v>
                </c:pt>
                <c:pt idx="84836">
                  <c:v>0.98599422476834098</c:v>
                </c:pt>
                <c:pt idx="84837">
                  <c:v>0.98595577170225301</c:v>
                </c:pt>
                <c:pt idx="84838">
                  <c:v>0.98594170089042599</c:v>
                </c:pt>
                <c:pt idx="84839">
                  <c:v>0.98598481272750604</c:v>
                </c:pt>
                <c:pt idx="84840">
                  <c:v>0.98584300396390601</c:v>
                </c:pt>
                <c:pt idx="84841">
                  <c:v>0.98586697996702799</c:v>
                </c:pt>
                <c:pt idx="84842">
                  <c:v>0.98592734557220096</c:v>
                </c:pt>
                <c:pt idx="84843">
                  <c:v>0.98596841418755399</c:v>
                </c:pt>
                <c:pt idx="84844">
                  <c:v>0.98591176329580599</c:v>
                </c:pt>
                <c:pt idx="84845">
                  <c:v>0.98597870271086896</c:v>
                </c:pt>
                <c:pt idx="84846">
                  <c:v>0.98587498644483695</c:v>
                </c:pt>
                <c:pt idx="84847">
                  <c:v>0.98606792130945697</c:v>
                </c:pt>
                <c:pt idx="84848">
                  <c:v>0.98595127473326905</c:v>
                </c:pt>
                <c:pt idx="84849">
                  <c:v>0.98607662540001095</c:v>
                </c:pt>
                <c:pt idx="84850">
                  <c:v>0.98603802788857098</c:v>
                </c:pt>
                <c:pt idx="84851">
                  <c:v>0.98600041979666397</c:v>
                </c:pt>
                <c:pt idx="84852">
                  <c:v>0.98587592496519705</c:v>
                </c:pt>
                <c:pt idx="84853">
                  <c:v>0.98600539753454797</c:v>
                </c:pt>
                <c:pt idx="84854">
                  <c:v>0.98594112700668102</c:v>
                </c:pt>
                <c:pt idx="84855">
                  <c:v>0.98598431336578296</c:v>
                </c:pt>
                <c:pt idx="84856">
                  <c:v>0.98595031528203902</c:v>
                </c:pt>
                <c:pt idx="84857">
                  <c:v>0.98606517376012603</c:v>
                </c:pt>
                <c:pt idx="84858">
                  <c:v>0.98601565272077196</c:v>
                </c:pt>
                <c:pt idx="84859">
                  <c:v>0.98596264179976001</c:v>
                </c:pt>
                <c:pt idx="84860">
                  <c:v>0.98591929448936499</c:v>
                </c:pt>
                <c:pt idx="84861">
                  <c:v>0.98586047628406204</c:v>
                </c:pt>
                <c:pt idx="84862">
                  <c:v>0.98601324949429603</c:v>
                </c:pt>
                <c:pt idx="84863">
                  <c:v>0.98592052992932</c:v>
                </c:pt>
                <c:pt idx="84864">
                  <c:v>0.98607348582172905</c:v>
                </c:pt>
                <c:pt idx="84865">
                  <c:v>0.98591389709765498</c:v>
                </c:pt>
                <c:pt idx="84866">
                  <c:v>0.98599698390235102</c:v>
                </c:pt>
                <c:pt idx="84867">
                  <c:v>0.98586893515894602</c:v>
                </c:pt>
                <c:pt idx="84868">
                  <c:v>0.98605428650050697</c:v>
                </c:pt>
                <c:pt idx="84869">
                  <c:v>0.98592939892293596</c:v>
                </c:pt>
                <c:pt idx="84870">
                  <c:v>0.98601062334972001</c:v>
                </c:pt>
                <c:pt idx="84871">
                  <c:v>0.98589299906572203</c:v>
                </c:pt>
                <c:pt idx="84872">
                  <c:v>0.98590102895832898</c:v>
                </c:pt>
                <c:pt idx="84873">
                  <c:v>0.98594728591949399</c:v>
                </c:pt>
                <c:pt idx="84874">
                  <c:v>0.98598945603550603</c:v>
                </c:pt>
                <c:pt idx="84875">
                  <c:v>0.98613810229842602</c:v>
                </c:pt>
                <c:pt idx="84876">
                  <c:v>0.98599215871169998</c:v>
                </c:pt>
                <c:pt idx="84877">
                  <c:v>0.98602148990082195</c:v>
                </c:pt>
                <c:pt idx="84878">
                  <c:v>0.98598156656751201</c:v>
                </c:pt>
                <c:pt idx="84879">
                  <c:v>0.98595501298448796</c:v>
                </c:pt>
                <c:pt idx="84880">
                  <c:v>0.98591169415813296</c:v>
                </c:pt>
                <c:pt idx="84881">
                  <c:v>0.98595057558953503</c:v>
                </c:pt>
                <c:pt idx="84882">
                  <c:v>0.98592057471369399</c:v>
                </c:pt>
                <c:pt idx="84883">
                  <c:v>0.985923471038753</c:v>
                </c:pt>
                <c:pt idx="84884">
                  <c:v>0.98594505749647299</c:v>
                </c:pt>
                <c:pt idx="84885">
                  <c:v>0.98592582394662398</c:v>
                </c:pt>
                <c:pt idx="84886">
                  <c:v>0.98611738712557195</c:v>
                </c:pt>
                <c:pt idx="84887">
                  <c:v>0.98590846187673398</c:v>
                </c:pt>
                <c:pt idx="84888">
                  <c:v>0.98597872261163799</c:v>
                </c:pt>
                <c:pt idx="84889">
                  <c:v>0.98590875502689701</c:v>
                </c:pt>
                <c:pt idx="84890">
                  <c:v>0.98593390597342301</c:v>
                </c:pt>
                <c:pt idx="84891">
                  <c:v>0.986005147255958</c:v>
                </c:pt>
                <c:pt idx="84892">
                  <c:v>0.98603822073839598</c:v>
                </c:pt>
                <c:pt idx="84893">
                  <c:v>0.98602207938732001</c:v>
                </c:pt>
                <c:pt idx="84894">
                  <c:v>0.98607375278498199</c:v>
                </c:pt>
                <c:pt idx="84895">
                  <c:v>0.98598351205339496</c:v>
                </c:pt>
                <c:pt idx="84896">
                  <c:v>0.98594776768271997</c:v>
                </c:pt>
                <c:pt idx="84897">
                  <c:v>0.98600894513904402</c:v>
                </c:pt>
                <c:pt idx="84898">
                  <c:v>0.98595214673687004</c:v>
                </c:pt>
                <c:pt idx="84899">
                  <c:v>0.98608115260946805</c:v>
                </c:pt>
                <c:pt idx="84900">
                  <c:v>0.98594968189472298</c:v>
                </c:pt>
                <c:pt idx="84901">
                  <c:v>0.98589708302425005</c:v>
                </c:pt>
                <c:pt idx="84902">
                  <c:v>0.985937015515847</c:v>
                </c:pt>
                <c:pt idx="84903">
                  <c:v>0.98593849913720799</c:v>
                </c:pt>
                <c:pt idx="84904">
                  <c:v>0.98595642657680904</c:v>
                </c:pt>
                <c:pt idx="84905">
                  <c:v>0.98607364362503003</c:v>
                </c:pt>
                <c:pt idx="84906">
                  <c:v>0.98594201182970498</c:v>
                </c:pt>
                <c:pt idx="84907">
                  <c:v>0.98600143848024502</c:v>
                </c:pt>
                <c:pt idx="84908">
                  <c:v>0.98610499900333504</c:v>
                </c:pt>
                <c:pt idx="84909">
                  <c:v>0.98593589180847496</c:v>
                </c:pt>
                <c:pt idx="84910">
                  <c:v>0.98594170989568397</c:v>
                </c:pt>
                <c:pt idx="84911">
                  <c:v>0.98596178520604205</c:v>
                </c:pt>
                <c:pt idx="84912">
                  <c:v>0.98589290676156605</c:v>
                </c:pt>
                <c:pt idx="84913">
                  <c:v>0.98605616544138996</c:v>
                </c:pt>
                <c:pt idx="84914">
                  <c:v>0.98590072134153595</c:v>
                </c:pt>
                <c:pt idx="84915">
                  <c:v>0.98585453855701599</c:v>
                </c:pt>
                <c:pt idx="84916">
                  <c:v>0.98594588762759305</c:v>
                </c:pt>
                <c:pt idx="84917">
                  <c:v>0.98600404328225399</c:v>
                </c:pt>
                <c:pt idx="84918">
                  <c:v>0.98596667985203101</c:v>
                </c:pt>
                <c:pt idx="84919">
                  <c:v>0.98601430172280902</c:v>
                </c:pt>
                <c:pt idx="84920">
                  <c:v>0.98599161378516997</c:v>
                </c:pt>
                <c:pt idx="84921">
                  <c:v>0.98587351714807303</c:v>
                </c:pt>
                <c:pt idx="84922">
                  <c:v>0.98608834633932496</c:v>
                </c:pt>
                <c:pt idx="84923">
                  <c:v>0.98596827683985999</c:v>
                </c:pt>
                <c:pt idx="84924">
                  <c:v>0.98604385123952498</c:v>
                </c:pt>
                <c:pt idx="84925">
                  <c:v>0.985895852099817</c:v>
                </c:pt>
                <c:pt idx="84926">
                  <c:v>0.98605864087943496</c:v>
                </c:pt>
                <c:pt idx="84927">
                  <c:v>0.98595075561085199</c:v>
                </c:pt>
                <c:pt idx="84928">
                  <c:v>0.98597940240832704</c:v>
                </c:pt>
                <c:pt idx="84929">
                  <c:v>0.98586909275794099</c:v>
                </c:pt>
                <c:pt idx="84930">
                  <c:v>0.98597689066182903</c:v>
                </c:pt>
                <c:pt idx="84931">
                  <c:v>0.98588342335558099</c:v>
                </c:pt>
                <c:pt idx="84932">
                  <c:v>0.98600204402939295</c:v>
                </c:pt>
                <c:pt idx="84933">
                  <c:v>0.98590566276927005</c:v>
                </c:pt>
                <c:pt idx="84934">
                  <c:v>0.98608470061447795</c:v>
                </c:pt>
                <c:pt idx="84935">
                  <c:v>0.98589286950378496</c:v>
                </c:pt>
                <c:pt idx="84936">
                  <c:v>0.98599227526444999</c:v>
                </c:pt>
                <c:pt idx="84937">
                  <c:v>0.98594769998017795</c:v>
                </c:pt>
                <c:pt idx="84938">
                  <c:v>0.98594928157841</c:v>
                </c:pt>
                <c:pt idx="84939">
                  <c:v>0.98587548247536305</c:v>
                </c:pt>
                <c:pt idx="84940">
                  <c:v>0.985924706340367</c:v>
                </c:pt>
                <c:pt idx="84941">
                  <c:v>0.98599918772408002</c:v>
                </c:pt>
                <c:pt idx="84942">
                  <c:v>0.98599707617226295</c:v>
                </c:pt>
                <c:pt idx="84943">
                  <c:v>0.98590552614645</c:v>
                </c:pt>
                <c:pt idx="84944">
                  <c:v>0.98605423661879699</c:v>
                </c:pt>
                <c:pt idx="84945">
                  <c:v>0.98597316860714002</c:v>
                </c:pt>
                <c:pt idx="84946">
                  <c:v>0.98602236676843702</c:v>
                </c:pt>
                <c:pt idx="84947">
                  <c:v>0.98607093213463004</c:v>
                </c:pt>
                <c:pt idx="84948">
                  <c:v>0.98602312453171603</c:v>
                </c:pt>
                <c:pt idx="84949">
                  <c:v>0.98592902294078899</c:v>
                </c:pt>
                <c:pt idx="84950">
                  <c:v>0.98600833701565505</c:v>
                </c:pt>
                <c:pt idx="84951">
                  <c:v>0.985958379258703</c:v>
                </c:pt>
                <c:pt idx="84952">
                  <c:v>0.98602316109278298</c:v>
                </c:pt>
                <c:pt idx="84953">
                  <c:v>0.98595106298916801</c:v>
                </c:pt>
                <c:pt idx="84954">
                  <c:v>0.98594736954082496</c:v>
                </c:pt>
                <c:pt idx="84955">
                  <c:v>0.98592260373109697</c:v>
                </c:pt>
                <c:pt idx="84956">
                  <c:v>0.98587515638440604</c:v>
                </c:pt>
                <c:pt idx="84957">
                  <c:v>0.98594061290911705</c:v>
                </c:pt>
                <c:pt idx="84958">
                  <c:v>0.98595120375026402</c:v>
                </c:pt>
                <c:pt idx="84959">
                  <c:v>0.98593993591485396</c:v>
                </c:pt>
                <c:pt idx="84960">
                  <c:v>0.985930571241182</c:v>
                </c:pt>
                <c:pt idx="84961">
                  <c:v>0.98603212276892904</c:v>
                </c:pt>
                <c:pt idx="84962">
                  <c:v>0.985927494910951</c:v>
                </c:pt>
                <c:pt idx="84963">
                  <c:v>0.98604803999520396</c:v>
                </c:pt>
                <c:pt idx="84964">
                  <c:v>0.98591110003948601</c:v>
                </c:pt>
                <c:pt idx="84965">
                  <c:v>0.98598471746663696</c:v>
                </c:pt>
                <c:pt idx="84966">
                  <c:v>0.98599335814194899</c:v>
                </c:pt>
                <c:pt idx="84967">
                  <c:v>0.98594912387292499</c:v>
                </c:pt>
                <c:pt idx="84968">
                  <c:v>0.985966332826262</c:v>
                </c:pt>
                <c:pt idx="84969">
                  <c:v>0.985911049623302</c:v>
                </c:pt>
                <c:pt idx="84970">
                  <c:v>0.98603317233552901</c:v>
                </c:pt>
                <c:pt idx="84971">
                  <c:v>0.98593452527945802</c:v>
                </c:pt>
                <c:pt idx="84972">
                  <c:v>0.98603364172176</c:v>
                </c:pt>
                <c:pt idx="84973">
                  <c:v>0.98587095050436302</c:v>
                </c:pt>
                <c:pt idx="84974">
                  <c:v>0.98601418284265097</c:v>
                </c:pt>
                <c:pt idx="84975">
                  <c:v>0.98594207620991303</c:v>
                </c:pt>
                <c:pt idx="84976">
                  <c:v>0.98610155583151604</c:v>
                </c:pt>
                <c:pt idx="84977">
                  <c:v>0.98584925687740999</c:v>
                </c:pt>
                <c:pt idx="84978">
                  <c:v>0.98608299136000299</c:v>
                </c:pt>
                <c:pt idx="84979">
                  <c:v>0.98593392194048202</c:v>
                </c:pt>
                <c:pt idx="84980">
                  <c:v>0.98600862308181503</c:v>
                </c:pt>
                <c:pt idx="84981">
                  <c:v>0.98595319513134705</c:v>
                </c:pt>
                <c:pt idx="84982">
                  <c:v>0.98589909306149603</c:v>
                </c:pt>
                <c:pt idx="84983">
                  <c:v>0.98605887775485201</c:v>
                </c:pt>
                <c:pt idx="84984">
                  <c:v>0.98599379649738395</c:v>
                </c:pt>
                <c:pt idx="84985">
                  <c:v>0.98594433722293395</c:v>
                </c:pt>
                <c:pt idx="84986">
                  <c:v>0.98587427979673004</c:v>
                </c:pt>
                <c:pt idx="84987">
                  <c:v>0.98604629165753799</c:v>
                </c:pt>
                <c:pt idx="84988">
                  <c:v>0.98589394489344195</c:v>
                </c:pt>
                <c:pt idx="84989">
                  <c:v>0.98601261058413703</c:v>
                </c:pt>
                <c:pt idx="84990">
                  <c:v>0.985899229845425</c:v>
                </c:pt>
                <c:pt idx="84991">
                  <c:v>0.98601567581343397</c:v>
                </c:pt>
                <c:pt idx="84992">
                  <c:v>0.985900240082349</c:v>
                </c:pt>
                <c:pt idx="84993">
                  <c:v>0.98607376871821895</c:v>
                </c:pt>
                <c:pt idx="84994">
                  <c:v>0.98585296287016799</c:v>
                </c:pt>
                <c:pt idx="84995">
                  <c:v>0.98594517725001396</c:v>
                </c:pt>
                <c:pt idx="84996">
                  <c:v>0.98596698337004096</c:v>
                </c:pt>
                <c:pt idx="84997">
                  <c:v>0.98604463601963199</c:v>
                </c:pt>
                <c:pt idx="84998">
                  <c:v>0.98607028778532202</c:v>
                </c:pt>
                <c:pt idx="84999">
                  <c:v>0.98593134027674101</c:v>
                </c:pt>
                <c:pt idx="85000">
                  <c:v>0.98591093384654505</c:v>
                </c:pt>
                <c:pt idx="85001">
                  <c:v>0.98593125577612795</c:v>
                </c:pt>
                <c:pt idx="85002">
                  <c:v>0.98589179502552804</c:v>
                </c:pt>
                <c:pt idx="85003">
                  <c:v>0.98604811979266205</c:v>
                </c:pt>
                <c:pt idx="85004">
                  <c:v>0.98585645305046998</c:v>
                </c:pt>
                <c:pt idx="85005">
                  <c:v>0.98603321492573603</c:v>
                </c:pt>
                <c:pt idx="85006">
                  <c:v>0.98606324234836595</c:v>
                </c:pt>
                <c:pt idx="85007">
                  <c:v>0.98606099261336599</c:v>
                </c:pt>
                <c:pt idx="85008">
                  <c:v>0.98590163776134998</c:v>
                </c:pt>
                <c:pt idx="85009">
                  <c:v>0.98595681084031705</c:v>
                </c:pt>
                <c:pt idx="85010">
                  <c:v>0.98590604153185601</c:v>
                </c:pt>
                <c:pt idx="85011">
                  <c:v>0.98594064038427598</c:v>
                </c:pt>
                <c:pt idx="85012">
                  <c:v>0.98601722671835301</c:v>
                </c:pt>
                <c:pt idx="85013">
                  <c:v>0.98608455480177903</c:v>
                </c:pt>
                <c:pt idx="85014">
                  <c:v>0.98587590429600003</c:v>
                </c:pt>
                <c:pt idx="85015">
                  <c:v>0.98603553114972797</c:v>
                </c:pt>
                <c:pt idx="85016">
                  <c:v>0.98590682181754996</c:v>
                </c:pt>
                <c:pt idx="85017">
                  <c:v>0.98602058889419097</c:v>
                </c:pt>
                <c:pt idx="85018">
                  <c:v>0.985976787525635</c:v>
                </c:pt>
                <c:pt idx="85019">
                  <c:v>0.98582068773249298</c:v>
                </c:pt>
                <c:pt idx="85020">
                  <c:v>0.986047652503662</c:v>
                </c:pt>
                <c:pt idx="85021">
                  <c:v>0.98590054705811303</c:v>
                </c:pt>
                <c:pt idx="85022">
                  <c:v>0.98586337237381905</c:v>
                </c:pt>
                <c:pt idx="85023">
                  <c:v>0.98592666039288601</c:v>
                </c:pt>
                <c:pt idx="85024">
                  <c:v>0.98598416734467298</c:v>
                </c:pt>
                <c:pt idx="85025">
                  <c:v>0.98594218203088901</c:v>
                </c:pt>
                <c:pt idx="85026">
                  <c:v>0.98598968558077904</c:v>
                </c:pt>
                <c:pt idx="85027">
                  <c:v>0.98595808465060397</c:v>
                </c:pt>
                <c:pt idx="85028">
                  <c:v>0.98595763792878199</c:v>
                </c:pt>
                <c:pt idx="85029">
                  <c:v>0.98592065313513799</c:v>
                </c:pt>
                <c:pt idx="85030">
                  <c:v>0.98599520073227098</c:v>
                </c:pt>
                <c:pt idx="85031">
                  <c:v>0.986022160083456</c:v>
                </c:pt>
                <c:pt idx="85032">
                  <c:v>0.985961491124137</c:v>
                </c:pt>
                <c:pt idx="85033">
                  <c:v>0.98607789795521406</c:v>
                </c:pt>
                <c:pt idx="85034">
                  <c:v>0.985969844875765</c:v>
                </c:pt>
                <c:pt idx="85035">
                  <c:v>0.985906579658552</c:v>
                </c:pt>
                <c:pt idx="85036">
                  <c:v>0.98600627738049396</c:v>
                </c:pt>
                <c:pt idx="85037">
                  <c:v>0.98590118619414302</c:v>
                </c:pt>
                <c:pt idx="85038">
                  <c:v>0.98602553291266404</c:v>
                </c:pt>
                <c:pt idx="85039">
                  <c:v>0.98607512619446203</c:v>
                </c:pt>
                <c:pt idx="85040">
                  <c:v>0.98588679512950295</c:v>
                </c:pt>
                <c:pt idx="85041">
                  <c:v>0.985951454939618</c:v>
                </c:pt>
                <c:pt idx="85042">
                  <c:v>0.98586178168481498</c:v>
                </c:pt>
                <c:pt idx="85043">
                  <c:v>0.98596052010340596</c:v>
                </c:pt>
                <c:pt idx="85044">
                  <c:v>0.98597218176607604</c:v>
                </c:pt>
                <c:pt idx="85045">
                  <c:v>0.98599224586059098</c:v>
                </c:pt>
                <c:pt idx="85046">
                  <c:v>0.985874555002898</c:v>
                </c:pt>
                <c:pt idx="85047">
                  <c:v>0.98596503163031701</c:v>
                </c:pt>
                <c:pt idx="85048">
                  <c:v>0.98595770764915402</c:v>
                </c:pt>
                <c:pt idx="85049">
                  <c:v>0.98603940663225798</c:v>
                </c:pt>
                <c:pt idx="85050">
                  <c:v>0.98600055063345504</c:v>
                </c:pt>
                <c:pt idx="85051">
                  <c:v>0.98598195580567805</c:v>
                </c:pt>
                <c:pt idx="85052">
                  <c:v>0.98598226529733801</c:v>
                </c:pt>
                <c:pt idx="85053">
                  <c:v>0.98595911666847402</c:v>
                </c:pt>
                <c:pt idx="85054">
                  <c:v>0.98594146615015499</c:v>
                </c:pt>
                <c:pt idx="85055">
                  <c:v>0.98586991977862004</c:v>
                </c:pt>
                <c:pt idx="85056">
                  <c:v>0.98594867372802197</c:v>
                </c:pt>
                <c:pt idx="85057">
                  <c:v>0.98592203609224904</c:v>
                </c:pt>
                <c:pt idx="85058">
                  <c:v>0.98606554422173098</c:v>
                </c:pt>
                <c:pt idx="85059">
                  <c:v>0.98594134598320604</c:v>
                </c:pt>
                <c:pt idx="85060">
                  <c:v>0.98599061599344295</c:v>
                </c:pt>
                <c:pt idx="85061">
                  <c:v>0.98587784186635596</c:v>
                </c:pt>
                <c:pt idx="85062">
                  <c:v>0.98594588242413606</c:v>
                </c:pt>
                <c:pt idx="85063">
                  <c:v>0.98605806072653601</c:v>
                </c:pt>
                <c:pt idx="85064">
                  <c:v>0.98586521484029599</c:v>
                </c:pt>
                <c:pt idx="85065">
                  <c:v>0.98602474239843596</c:v>
                </c:pt>
                <c:pt idx="85066">
                  <c:v>0.98584806351044896</c:v>
                </c:pt>
                <c:pt idx="85067">
                  <c:v>0.98589462771808301</c:v>
                </c:pt>
                <c:pt idx="85068">
                  <c:v>0.985961189000092</c:v>
                </c:pt>
                <c:pt idx="85069">
                  <c:v>0.98591991995705996</c:v>
                </c:pt>
                <c:pt idx="85070">
                  <c:v>0.98593978202883004</c:v>
                </c:pt>
                <c:pt idx="85071">
                  <c:v>0.98597423877693802</c:v>
                </c:pt>
                <c:pt idx="85072">
                  <c:v>0.985971847165105</c:v>
                </c:pt>
                <c:pt idx="85073">
                  <c:v>0.98600652918104303</c:v>
                </c:pt>
                <c:pt idx="85074">
                  <c:v>0.98607970180262705</c:v>
                </c:pt>
                <c:pt idx="85075">
                  <c:v>0.98594057953702097</c:v>
                </c:pt>
                <c:pt idx="85076">
                  <c:v>0.98598941230617998</c:v>
                </c:pt>
                <c:pt idx="85077">
                  <c:v>0.98584619002625196</c:v>
                </c:pt>
                <c:pt idx="85078">
                  <c:v>0.98609152736917605</c:v>
                </c:pt>
                <c:pt idx="85079">
                  <c:v>0.98597548604825902</c:v>
                </c:pt>
                <c:pt idx="85080">
                  <c:v>0.98603394114825005</c:v>
                </c:pt>
                <c:pt idx="85081">
                  <c:v>0.98599839082606999</c:v>
                </c:pt>
                <c:pt idx="85082">
                  <c:v>0.98596508188307797</c:v>
                </c:pt>
                <c:pt idx="85083">
                  <c:v>0.98598816292300995</c:v>
                </c:pt>
                <c:pt idx="85084">
                  <c:v>0.98587102010775995</c:v>
                </c:pt>
                <c:pt idx="85085">
                  <c:v>0.98601758564379904</c:v>
                </c:pt>
                <c:pt idx="85086">
                  <c:v>0.98590918363013003</c:v>
                </c:pt>
                <c:pt idx="85087">
                  <c:v>0.98603266752727403</c:v>
                </c:pt>
                <c:pt idx="85088">
                  <c:v>0.98593401761659205</c:v>
                </c:pt>
                <c:pt idx="85089">
                  <c:v>0.98601788134548995</c:v>
                </c:pt>
                <c:pt idx="85090">
                  <c:v>0.98588168636632501</c:v>
                </c:pt>
                <c:pt idx="85091">
                  <c:v>0.98602383637906499</c:v>
                </c:pt>
                <c:pt idx="85092">
                  <c:v>0.985918180353205</c:v>
                </c:pt>
                <c:pt idx="85093">
                  <c:v>0.98604181734191898</c:v>
                </c:pt>
                <c:pt idx="85094">
                  <c:v>0.98602852957476705</c:v>
                </c:pt>
                <c:pt idx="85095">
                  <c:v>0.98593516532190995</c:v>
                </c:pt>
                <c:pt idx="85096">
                  <c:v>0.986024961050608</c:v>
                </c:pt>
                <c:pt idx="85097">
                  <c:v>0.98595156602571798</c:v>
                </c:pt>
                <c:pt idx="85098">
                  <c:v>0.98607107854826104</c:v>
                </c:pt>
                <c:pt idx="85099">
                  <c:v>0.98591118534777999</c:v>
                </c:pt>
                <c:pt idx="85100">
                  <c:v>0.98578995506910805</c:v>
                </c:pt>
                <c:pt idx="85101">
                  <c:v>0.986021843657507</c:v>
                </c:pt>
                <c:pt idx="85102">
                  <c:v>0.98597237792515602</c:v>
                </c:pt>
                <c:pt idx="85103">
                  <c:v>0.98599928959762095</c:v>
                </c:pt>
                <c:pt idx="85104">
                  <c:v>0.98591146897720705</c:v>
                </c:pt>
                <c:pt idx="85105">
                  <c:v>0.98601952965819795</c:v>
                </c:pt>
                <c:pt idx="85106">
                  <c:v>0.98594955428844699</c:v>
                </c:pt>
                <c:pt idx="85107">
                  <c:v>0.98595439485728298</c:v>
                </c:pt>
                <c:pt idx="85108">
                  <c:v>0.9858093363439</c:v>
                </c:pt>
                <c:pt idx="85109">
                  <c:v>0.98591982717371895</c:v>
                </c:pt>
                <c:pt idx="85110">
                  <c:v>0.98595184087905097</c:v>
                </c:pt>
                <c:pt idx="85111">
                  <c:v>0.98600298874147996</c:v>
                </c:pt>
                <c:pt idx="85112">
                  <c:v>0.98607041722325905</c:v>
                </c:pt>
                <c:pt idx="85113">
                  <c:v>0.98592562670316797</c:v>
                </c:pt>
                <c:pt idx="85114">
                  <c:v>0.98603822913472405</c:v>
                </c:pt>
                <c:pt idx="85115">
                  <c:v>0.98601742471286802</c:v>
                </c:pt>
                <c:pt idx="85116">
                  <c:v>0.98592873229826605</c:v>
                </c:pt>
                <c:pt idx="85117">
                  <c:v>0.98601782143508598</c:v>
                </c:pt>
                <c:pt idx="85118">
                  <c:v>0.98591171299262303</c:v>
                </c:pt>
                <c:pt idx="85119">
                  <c:v>0.98592273444122303</c:v>
                </c:pt>
                <c:pt idx="85120">
                  <c:v>0.98590333357765103</c:v>
                </c:pt>
                <c:pt idx="85121">
                  <c:v>0.98598694863180703</c:v>
                </c:pt>
                <c:pt idx="85122">
                  <c:v>0.98597117920815402</c:v>
                </c:pt>
                <c:pt idx="85123">
                  <c:v>0.98600797987810695</c:v>
                </c:pt>
                <c:pt idx="85124">
                  <c:v>0.98591900322915604</c:v>
                </c:pt>
                <c:pt idx="85125">
                  <c:v>0.98589167636057096</c:v>
                </c:pt>
                <c:pt idx="85126">
                  <c:v>0.98597332014722805</c:v>
                </c:pt>
                <c:pt idx="85127">
                  <c:v>0.98598277421676706</c:v>
                </c:pt>
                <c:pt idx="85128">
                  <c:v>0.98601004591755304</c:v>
                </c:pt>
                <c:pt idx="85129">
                  <c:v>0.98602363313087105</c:v>
                </c:pt>
                <c:pt idx="85130">
                  <c:v>0.98595389127199495</c:v>
                </c:pt>
                <c:pt idx="85131">
                  <c:v>0.98600625604181902</c:v>
                </c:pt>
                <c:pt idx="85132">
                  <c:v>0.985970475422008</c:v>
                </c:pt>
                <c:pt idx="85133">
                  <c:v>0.98600906154569601</c:v>
                </c:pt>
                <c:pt idx="85134">
                  <c:v>0.98587127718816603</c:v>
                </c:pt>
                <c:pt idx="85135">
                  <c:v>0.98607459899596706</c:v>
                </c:pt>
                <c:pt idx="85136">
                  <c:v>0.985921345152172</c:v>
                </c:pt>
                <c:pt idx="85137">
                  <c:v>0.98603254439006005</c:v>
                </c:pt>
                <c:pt idx="85138">
                  <c:v>0.98597507414841001</c:v>
                </c:pt>
                <c:pt idx="85139">
                  <c:v>0.98595906513353104</c:v>
                </c:pt>
                <c:pt idx="85140">
                  <c:v>0.98605022823465704</c:v>
                </c:pt>
                <c:pt idx="85141">
                  <c:v>0.98591278164974305</c:v>
                </c:pt>
                <c:pt idx="85142">
                  <c:v>0.98597638817075495</c:v>
                </c:pt>
                <c:pt idx="85143">
                  <c:v>0.98598490502833802</c:v>
                </c:pt>
                <c:pt idx="85144">
                  <c:v>0.985930246032098</c:v>
                </c:pt>
                <c:pt idx="85145">
                  <c:v>0.98607302744254899</c:v>
                </c:pt>
                <c:pt idx="85146">
                  <c:v>0.98583793150515298</c:v>
                </c:pt>
                <c:pt idx="85147">
                  <c:v>0.98606237086791004</c:v>
                </c:pt>
                <c:pt idx="85148">
                  <c:v>0.98594979488407597</c:v>
                </c:pt>
                <c:pt idx="85149">
                  <c:v>0.98614115348319897</c:v>
                </c:pt>
                <c:pt idx="85150">
                  <c:v>0.98599052431335898</c:v>
                </c:pt>
                <c:pt idx="85151">
                  <c:v>0.985911456138585</c:v>
                </c:pt>
                <c:pt idx="85152">
                  <c:v>0.98596283534240903</c:v>
                </c:pt>
                <c:pt idx="85153">
                  <c:v>0.98593717675763703</c:v>
                </c:pt>
                <c:pt idx="85154">
                  <c:v>0.98599473171832597</c:v>
                </c:pt>
                <c:pt idx="85155">
                  <c:v>0.98586495771914295</c:v>
                </c:pt>
                <c:pt idx="85156">
                  <c:v>0.98601679352885896</c:v>
                </c:pt>
                <c:pt idx="85157">
                  <c:v>0.98595998279403096</c:v>
                </c:pt>
                <c:pt idx="85158">
                  <c:v>0.98600258464256296</c:v>
                </c:pt>
                <c:pt idx="85159">
                  <c:v>0.98598357230368805</c:v>
                </c:pt>
                <c:pt idx="85160">
                  <c:v>0.98602488456425497</c:v>
                </c:pt>
                <c:pt idx="85161">
                  <c:v>0.98608066639826497</c:v>
                </c:pt>
                <c:pt idx="85162">
                  <c:v>0.98602050966876698</c:v>
                </c:pt>
                <c:pt idx="85163">
                  <c:v>0.98595774284722304</c:v>
                </c:pt>
                <c:pt idx="85164">
                  <c:v>0.98592967818704902</c:v>
                </c:pt>
                <c:pt idx="85165">
                  <c:v>0.98603943638236102</c:v>
                </c:pt>
                <c:pt idx="85166">
                  <c:v>0.98596553531491604</c:v>
                </c:pt>
                <c:pt idx="85167">
                  <c:v>0.98592491674622895</c:v>
                </c:pt>
                <c:pt idx="85168">
                  <c:v>0.98607271242137196</c:v>
                </c:pt>
                <c:pt idx="85169">
                  <c:v>0.98584122208648395</c:v>
                </c:pt>
                <c:pt idx="85170">
                  <c:v>0.98592168011094095</c:v>
                </c:pt>
                <c:pt idx="85171">
                  <c:v>0.98602333684242305</c:v>
                </c:pt>
                <c:pt idx="85172">
                  <c:v>0.98605254138233001</c:v>
                </c:pt>
                <c:pt idx="85173">
                  <c:v>0.985927720198993</c:v>
                </c:pt>
                <c:pt idx="85174">
                  <c:v>0.98599268232528403</c:v>
                </c:pt>
                <c:pt idx="85175">
                  <c:v>0.98591816884088601</c:v>
                </c:pt>
                <c:pt idx="85176">
                  <c:v>0.98592901586869897</c:v>
                </c:pt>
                <c:pt idx="85177">
                  <c:v>0.98609952378255095</c:v>
                </c:pt>
                <c:pt idx="85178">
                  <c:v>0.98591907490849495</c:v>
                </c:pt>
                <c:pt idx="85179">
                  <c:v>0.986103285414349</c:v>
                </c:pt>
                <c:pt idx="85180">
                  <c:v>0.98602893780870704</c:v>
                </c:pt>
                <c:pt idx="85181">
                  <c:v>0.98607048813382503</c:v>
                </c:pt>
                <c:pt idx="85182">
                  <c:v>0.98598128581893296</c:v>
                </c:pt>
                <c:pt idx="85183">
                  <c:v>0.98595961570498203</c:v>
                </c:pt>
                <c:pt idx="85184">
                  <c:v>0.98609377557788802</c:v>
                </c:pt>
                <c:pt idx="85185">
                  <c:v>0.985937358692904</c:v>
                </c:pt>
                <c:pt idx="85186">
                  <c:v>0.98600498045852503</c:v>
                </c:pt>
                <c:pt idx="85187">
                  <c:v>0.98592094324581103</c:v>
                </c:pt>
                <c:pt idx="85188">
                  <c:v>0.985921438882154</c:v>
                </c:pt>
                <c:pt idx="85189">
                  <c:v>0.98589941928774305</c:v>
                </c:pt>
                <c:pt idx="85190">
                  <c:v>0.98589358326326604</c:v>
                </c:pt>
                <c:pt idx="85191">
                  <c:v>0.98594726338382999</c:v>
                </c:pt>
                <c:pt idx="85192">
                  <c:v>0.98606038432922904</c:v>
                </c:pt>
                <c:pt idx="85193">
                  <c:v>0.98603841682863203</c:v>
                </c:pt>
                <c:pt idx="85194">
                  <c:v>0.98596016578377599</c:v>
                </c:pt>
                <c:pt idx="85195">
                  <c:v>0.98599827335786705</c:v>
                </c:pt>
                <c:pt idx="85196">
                  <c:v>0.98593816647541899</c:v>
                </c:pt>
                <c:pt idx="85197">
                  <c:v>0.98609388625222105</c:v>
                </c:pt>
                <c:pt idx="85198">
                  <c:v>0.98585316898115205</c:v>
                </c:pt>
                <c:pt idx="85199">
                  <c:v>0.986016221533354</c:v>
                </c:pt>
                <c:pt idx="85200">
                  <c:v>0.98589587107592003</c:v>
                </c:pt>
                <c:pt idx="85201">
                  <c:v>0.98598472855129404</c:v>
                </c:pt>
                <c:pt idx="85202">
                  <c:v>0.98592541000773004</c:v>
                </c:pt>
                <c:pt idx="85203">
                  <c:v>0.98603531196110805</c:v>
                </c:pt>
                <c:pt idx="85204">
                  <c:v>0.98603197754459504</c:v>
                </c:pt>
                <c:pt idx="85205">
                  <c:v>0.98599234050583295</c:v>
                </c:pt>
                <c:pt idx="85206">
                  <c:v>0.98592580540571295</c:v>
                </c:pt>
                <c:pt idx="85207">
                  <c:v>0.98586439487717004</c:v>
                </c:pt>
                <c:pt idx="85208">
                  <c:v>0.98595218577864296</c:v>
                </c:pt>
                <c:pt idx="85209">
                  <c:v>0.98602578534371599</c:v>
                </c:pt>
                <c:pt idx="85210">
                  <c:v>0.985966739067895</c:v>
                </c:pt>
                <c:pt idx="85211">
                  <c:v>0.985969001318449</c:v>
                </c:pt>
                <c:pt idx="85212">
                  <c:v>0.98586560262734602</c:v>
                </c:pt>
                <c:pt idx="85213">
                  <c:v>0.98602957316036999</c:v>
                </c:pt>
                <c:pt idx="85214">
                  <c:v>0.98599439450475901</c:v>
                </c:pt>
                <c:pt idx="85215">
                  <c:v>0.98599236189891704</c:v>
                </c:pt>
                <c:pt idx="85216">
                  <c:v>0.98593688727391804</c:v>
                </c:pt>
                <c:pt idx="85217">
                  <c:v>0.98595967175427102</c:v>
                </c:pt>
                <c:pt idx="85218">
                  <c:v>0.98597119953934498</c:v>
                </c:pt>
                <c:pt idx="85219">
                  <c:v>0.98593782286371401</c:v>
                </c:pt>
                <c:pt idx="85220">
                  <c:v>0.98605623939260501</c:v>
                </c:pt>
                <c:pt idx="85221">
                  <c:v>0.98582179231909495</c:v>
                </c:pt>
                <c:pt idx="85222">
                  <c:v>0.98593959076380899</c:v>
                </c:pt>
                <c:pt idx="85223">
                  <c:v>0.98594822196514698</c:v>
                </c:pt>
                <c:pt idx="85224">
                  <c:v>0.985995172799632</c:v>
                </c:pt>
                <c:pt idx="85225">
                  <c:v>0.98604064727182705</c:v>
                </c:pt>
                <c:pt idx="85226">
                  <c:v>0.98598918635713195</c:v>
                </c:pt>
                <c:pt idx="85227">
                  <c:v>0.98597250501409095</c:v>
                </c:pt>
                <c:pt idx="85228">
                  <c:v>0.98592718167311599</c:v>
                </c:pt>
                <c:pt idx="85229">
                  <c:v>0.98591347372255</c:v>
                </c:pt>
                <c:pt idx="85230">
                  <c:v>0.98612088550420796</c:v>
                </c:pt>
                <c:pt idx="85231">
                  <c:v>0.98593092676470295</c:v>
                </c:pt>
                <c:pt idx="85232">
                  <c:v>0.98602055933107302</c:v>
                </c:pt>
                <c:pt idx="85233">
                  <c:v>0.98595326652917803</c:v>
                </c:pt>
                <c:pt idx="85234">
                  <c:v>0.98588698217592197</c:v>
                </c:pt>
                <c:pt idx="85235">
                  <c:v>0.98598811652612794</c:v>
                </c:pt>
                <c:pt idx="85236">
                  <c:v>0.98605910245568695</c:v>
                </c:pt>
                <c:pt idx="85237">
                  <c:v>0.98597224098472402</c:v>
                </c:pt>
                <c:pt idx="85238">
                  <c:v>0.98591696647649396</c:v>
                </c:pt>
                <c:pt idx="85239">
                  <c:v>0.985960739200192</c:v>
                </c:pt>
                <c:pt idx="85240">
                  <c:v>0.98598309270364504</c:v>
                </c:pt>
                <c:pt idx="85241">
                  <c:v>0.98596746728710905</c:v>
                </c:pt>
                <c:pt idx="85242">
                  <c:v>0.98600589356616797</c:v>
                </c:pt>
                <c:pt idx="85243">
                  <c:v>0.98592711949408596</c:v>
                </c:pt>
                <c:pt idx="85244">
                  <c:v>0.98603649966970597</c:v>
                </c:pt>
                <c:pt idx="85245">
                  <c:v>0.98592746388491403</c:v>
                </c:pt>
                <c:pt idx="85246">
                  <c:v>0.98590230581847704</c:v>
                </c:pt>
                <c:pt idx="85247">
                  <c:v>0.98591660302491901</c:v>
                </c:pt>
                <c:pt idx="85248">
                  <c:v>0.98592205071461103</c:v>
                </c:pt>
                <c:pt idx="85249">
                  <c:v>0.98601052428058</c:v>
                </c:pt>
                <c:pt idx="85250">
                  <c:v>0.98608025398258203</c:v>
                </c:pt>
                <c:pt idx="85251">
                  <c:v>0.98582749039134498</c:v>
                </c:pt>
                <c:pt idx="85252">
                  <c:v>0.98600646990566099</c:v>
                </c:pt>
                <c:pt idx="85253">
                  <c:v>0.98600522862138196</c:v>
                </c:pt>
                <c:pt idx="85254">
                  <c:v>0.98603109098828601</c:v>
                </c:pt>
                <c:pt idx="85255">
                  <c:v>0.98605691369667303</c:v>
                </c:pt>
                <c:pt idx="85256">
                  <c:v>0.98594483767656804</c:v>
                </c:pt>
                <c:pt idx="85257">
                  <c:v>0.98603975863612403</c:v>
                </c:pt>
                <c:pt idx="85258">
                  <c:v>0.98584857683831895</c:v>
                </c:pt>
                <c:pt idx="85259">
                  <c:v>0.98605125561421503</c:v>
                </c:pt>
                <c:pt idx="85260">
                  <c:v>0.98600418358706599</c:v>
                </c:pt>
                <c:pt idx="85261">
                  <c:v>0.98598963857516897</c:v>
                </c:pt>
                <c:pt idx="85262">
                  <c:v>0.98598092319084796</c:v>
                </c:pt>
                <c:pt idx="85263">
                  <c:v>0.98593282349627598</c:v>
                </c:pt>
                <c:pt idx="85264">
                  <c:v>0.98597011486075303</c:v>
                </c:pt>
                <c:pt idx="85265">
                  <c:v>0.98598713366628399</c:v>
                </c:pt>
                <c:pt idx="85266">
                  <c:v>0.98594771533104697</c:v>
                </c:pt>
                <c:pt idx="85267">
                  <c:v>0.986031899513517</c:v>
                </c:pt>
                <c:pt idx="85268">
                  <c:v>0.98590852830776199</c:v>
                </c:pt>
                <c:pt idx="85269">
                  <c:v>0.98600312255288103</c:v>
                </c:pt>
                <c:pt idx="85270">
                  <c:v>0.98595673529834305</c:v>
                </c:pt>
                <c:pt idx="85271">
                  <c:v>0.98603610917471596</c:v>
                </c:pt>
                <c:pt idx="85272">
                  <c:v>0.98599793120679202</c:v>
                </c:pt>
                <c:pt idx="85273">
                  <c:v>0.98598096490098996</c:v>
                </c:pt>
                <c:pt idx="85274">
                  <c:v>0.98586296478729496</c:v>
                </c:pt>
                <c:pt idx="85275">
                  <c:v>0.98591964217036798</c:v>
                </c:pt>
                <c:pt idx="85276">
                  <c:v>0.98609054108597205</c:v>
                </c:pt>
                <c:pt idx="85277">
                  <c:v>0.98601754813032105</c:v>
                </c:pt>
                <c:pt idx="85278">
                  <c:v>0.98596599242181504</c:v>
                </c:pt>
                <c:pt idx="85279">
                  <c:v>0.98597467776066705</c:v>
                </c:pt>
                <c:pt idx="85280">
                  <c:v>0.98595868159860101</c:v>
                </c:pt>
                <c:pt idx="85281">
                  <c:v>0.98600866100876305</c:v>
                </c:pt>
                <c:pt idx="85282">
                  <c:v>0.98596742869069698</c:v>
                </c:pt>
                <c:pt idx="85283">
                  <c:v>0.98579204980648005</c:v>
                </c:pt>
                <c:pt idx="85284">
                  <c:v>0.98595829781732303</c:v>
                </c:pt>
                <c:pt idx="85285">
                  <c:v>0.98585617590474395</c:v>
                </c:pt>
                <c:pt idx="85286">
                  <c:v>0.98598411389862095</c:v>
                </c:pt>
                <c:pt idx="85287">
                  <c:v>0.98587091689871298</c:v>
                </c:pt>
                <c:pt idx="85288">
                  <c:v>0.98592006618158101</c:v>
                </c:pt>
                <c:pt idx="85289">
                  <c:v>0.98586543187907505</c:v>
                </c:pt>
                <c:pt idx="85290">
                  <c:v>0.98594799025468205</c:v>
                </c:pt>
                <c:pt idx="85291">
                  <c:v>0.98591315026558901</c:v>
                </c:pt>
                <c:pt idx="85292">
                  <c:v>0.985960714664467</c:v>
                </c:pt>
                <c:pt idx="85293">
                  <c:v>0.98605065713901696</c:v>
                </c:pt>
                <c:pt idx="85294">
                  <c:v>0.98598770727329499</c:v>
                </c:pt>
                <c:pt idx="85295">
                  <c:v>0.985921586406726</c:v>
                </c:pt>
                <c:pt idx="85296">
                  <c:v>0.98607603157533197</c:v>
                </c:pt>
                <c:pt idx="85297">
                  <c:v>0.98591135125475404</c:v>
                </c:pt>
                <c:pt idx="85298">
                  <c:v>0.98607759870776901</c:v>
                </c:pt>
                <c:pt idx="85299">
                  <c:v>0.98588771394579999</c:v>
                </c:pt>
                <c:pt idx="85300">
                  <c:v>0.98598169725366003</c:v>
                </c:pt>
                <c:pt idx="85301">
                  <c:v>0.98591756331916103</c:v>
                </c:pt>
                <c:pt idx="85302">
                  <c:v>0.98590239842864702</c:v>
                </c:pt>
                <c:pt idx="85303">
                  <c:v>0.98606559778553804</c:v>
                </c:pt>
                <c:pt idx="85304">
                  <c:v>0.98603908601052204</c:v>
                </c:pt>
                <c:pt idx="85305">
                  <c:v>0.98593471655416298</c:v>
                </c:pt>
                <c:pt idx="85306">
                  <c:v>0.98599563644695598</c:v>
                </c:pt>
                <c:pt idx="85307">
                  <c:v>0.98592509449242005</c:v>
                </c:pt>
                <c:pt idx="85308">
                  <c:v>0.986069083614319</c:v>
                </c:pt>
                <c:pt idx="85309">
                  <c:v>0.986024142786318</c:v>
                </c:pt>
                <c:pt idx="85310">
                  <c:v>0.98588782759874305</c:v>
                </c:pt>
                <c:pt idx="85311">
                  <c:v>0.985946067579064</c:v>
                </c:pt>
                <c:pt idx="85312">
                  <c:v>0.985999914368062</c:v>
                </c:pt>
                <c:pt idx="85313">
                  <c:v>0.98605653813071403</c:v>
                </c:pt>
                <c:pt idx="85314">
                  <c:v>0.98587590375351597</c:v>
                </c:pt>
                <c:pt idx="85315">
                  <c:v>0.98601244199640503</c:v>
                </c:pt>
                <c:pt idx="85316">
                  <c:v>0.98592162570396702</c:v>
                </c:pt>
                <c:pt idx="85317">
                  <c:v>0.98593556876020405</c:v>
                </c:pt>
                <c:pt idx="85318">
                  <c:v>0.98588033623534899</c:v>
                </c:pt>
                <c:pt idx="85319">
                  <c:v>0.98595037898861304</c:v>
                </c:pt>
                <c:pt idx="85320">
                  <c:v>0.98599504356746404</c:v>
                </c:pt>
                <c:pt idx="85321">
                  <c:v>0.98586389090919102</c:v>
                </c:pt>
                <c:pt idx="85322">
                  <c:v>0.98598342555873497</c:v>
                </c:pt>
                <c:pt idx="85323">
                  <c:v>0.98582292703223096</c:v>
                </c:pt>
                <c:pt idx="85324">
                  <c:v>0.98596105709442705</c:v>
                </c:pt>
                <c:pt idx="85325">
                  <c:v>0.98599893130702698</c:v>
                </c:pt>
                <c:pt idx="85326">
                  <c:v>0.98589513978933296</c:v>
                </c:pt>
                <c:pt idx="85327">
                  <c:v>0.98602013974710301</c:v>
                </c:pt>
                <c:pt idx="85328">
                  <c:v>0.985957628898399</c:v>
                </c:pt>
                <c:pt idx="85329">
                  <c:v>0.98596723048367996</c:v>
                </c:pt>
                <c:pt idx="85330">
                  <c:v>0.98585580427816799</c:v>
                </c:pt>
                <c:pt idx="85331">
                  <c:v>0.98600057246242301</c:v>
                </c:pt>
                <c:pt idx="85332">
                  <c:v>0.98601698112671099</c:v>
                </c:pt>
                <c:pt idx="85333">
                  <c:v>0.98597676282934499</c:v>
                </c:pt>
                <c:pt idx="85334">
                  <c:v>0.98603850008721705</c:v>
                </c:pt>
                <c:pt idx="85335">
                  <c:v>0.98600919183283098</c:v>
                </c:pt>
                <c:pt idx="85336">
                  <c:v>0.98598736711597901</c:v>
                </c:pt>
                <c:pt idx="85337">
                  <c:v>0.98605848752198599</c:v>
                </c:pt>
                <c:pt idx="85338">
                  <c:v>0.98601357273315005</c:v>
                </c:pt>
                <c:pt idx="85339">
                  <c:v>0.98595112384211703</c:v>
                </c:pt>
                <c:pt idx="85340">
                  <c:v>0.986005857993423</c:v>
                </c:pt>
                <c:pt idx="85341">
                  <c:v>0.985974534215736</c:v>
                </c:pt>
                <c:pt idx="85342">
                  <c:v>0.98599063073252502</c:v>
                </c:pt>
                <c:pt idx="85343">
                  <c:v>0.98599221549737603</c:v>
                </c:pt>
                <c:pt idx="85344">
                  <c:v>0.98592423406364005</c:v>
                </c:pt>
                <c:pt idx="85345">
                  <c:v>0.98597839344538496</c:v>
                </c:pt>
                <c:pt idx="85346">
                  <c:v>0.98595743475745401</c:v>
                </c:pt>
                <c:pt idx="85347">
                  <c:v>0.98595228398804302</c:v>
                </c:pt>
                <c:pt idx="85348">
                  <c:v>0.98600607042689103</c:v>
                </c:pt>
                <c:pt idx="85349">
                  <c:v>0.98583649100200599</c:v>
                </c:pt>
                <c:pt idx="85350">
                  <c:v>0.98593237357707098</c:v>
                </c:pt>
                <c:pt idx="85351">
                  <c:v>0.98586649640925805</c:v>
                </c:pt>
                <c:pt idx="85352">
                  <c:v>0.98589955252367401</c:v>
                </c:pt>
                <c:pt idx="85353">
                  <c:v>0.98596215973912305</c:v>
                </c:pt>
                <c:pt idx="85354">
                  <c:v>0.98585408248305995</c:v>
                </c:pt>
                <c:pt idx="85355">
                  <c:v>0.98599025785327998</c:v>
                </c:pt>
                <c:pt idx="85356">
                  <c:v>0.98597806473407401</c:v>
                </c:pt>
                <c:pt idx="85357">
                  <c:v>0.98612253787801296</c:v>
                </c:pt>
                <c:pt idx="85358">
                  <c:v>0.98594203115728296</c:v>
                </c:pt>
                <c:pt idx="85359">
                  <c:v>0.98594466075390597</c:v>
                </c:pt>
                <c:pt idx="85360">
                  <c:v>0.985946350298327</c:v>
                </c:pt>
                <c:pt idx="85361">
                  <c:v>0.98594109000645602</c:v>
                </c:pt>
                <c:pt idx="85362">
                  <c:v>0.98593195552267199</c:v>
                </c:pt>
                <c:pt idx="85363">
                  <c:v>0.98593289147029395</c:v>
                </c:pt>
                <c:pt idx="85364">
                  <c:v>0.98596799295288695</c:v>
                </c:pt>
                <c:pt idx="85365">
                  <c:v>0.98592039805146903</c:v>
                </c:pt>
                <c:pt idx="85366">
                  <c:v>0.98605188582668002</c:v>
                </c:pt>
                <c:pt idx="85367">
                  <c:v>0.98588079956837504</c:v>
                </c:pt>
                <c:pt idx="85368">
                  <c:v>0.98597057220125905</c:v>
                </c:pt>
                <c:pt idx="85369">
                  <c:v>0.98599586348693402</c:v>
                </c:pt>
                <c:pt idx="85370">
                  <c:v>0.98594533427937203</c:v>
                </c:pt>
                <c:pt idx="85371">
                  <c:v>0.98595649867769197</c:v>
                </c:pt>
                <c:pt idx="85372">
                  <c:v>0.98583978475772305</c:v>
                </c:pt>
                <c:pt idx="85373">
                  <c:v>0.98597829932421799</c:v>
                </c:pt>
                <c:pt idx="85374">
                  <c:v>0.98599115613907795</c:v>
                </c:pt>
                <c:pt idx="85375">
                  <c:v>0.98601665260916305</c:v>
                </c:pt>
                <c:pt idx="85376">
                  <c:v>0.98588847731727802</c:v>
                </c:pt>
                <c:pt idx="85377">
                  <c:v>0.98594551757482596</c:v>
                </c:pt>
                <c:pt idx="85378">
                  <c:v>0.98593571762201104</c:v>
                </c:pt>
                <c:pt idx="85379">
                  <c:v>0.98605104712492897</c:v>
                </c:pt>
                <c:pt idx="85380">
                  <c:v>0.98584816704895195</c:v>
                </c:pt>
                <c:pt idx="85381">
                  <c:v>0.98602240531991103</c:v>
                </c:pt>
                <c:pt idx="85382">
                  <c:v>0.98596229659024304</c:v>
                </c:pt>
                <c:pt idx="85383">
                  <c:v>0.98605328108402801</c:v>
                </c:pt>
                <c:pt idx="85384">
                  <c:v>0.98600704642575099</c:v>
                </c:pt>
                <c:pt idx="85385">
                  <c:v>0.98601368105819398</c:v>
                </c:pt>
                <c:pt idx="85386">
                  <c:v>0.98600188404924705</c:v>
                </c:pt>
                <c:pt idx="85387">
                  <c:v>0.98599272794238502</c:v>
                </c:pt>
                <c:pt idx="85388">
                  <c:v>0.98599292667891203</c:v>
                </c:pt>
                <c:pt idx="85389">
                  <c:v>0.98591478078772699</c:v>
                </c:pt>
                <c:pt idx="85390">
                  <c:v>0.98603369257039897</c:v>
                </c:pt>
                <c:pt idx="85391">
                  <c:v>0.98599691751104102</c:v>
                </c:pt>
                <c:pt idx="85392">
                  <c:v>0.98599617125253503</c:v>
                </c:pt>
                <c:pt idx="85393">
                  <c:v>0.98596901846368301</c:v>
                </c:pt>
                <c:pt idx="85394">
                  <c:v>0.98594838855012901</c:v>
                </c:pt>
                <c:pt idx="85395">
                  <c:v>0.98598010463438701</c:v>
                </c:pt>
                <c:pt idx="85396">
                  <c:v>0.98590570723480997</c:v>
                </c:pt>
                <c:pt idx="85397">
                  <c:v>0.98596098418865896</c:v>
                </c:pt>
                <c:pt idx="85398">
                  <c:v>0.98598356814300503</c:v>
                </c:pt>
                <c:pt idx="85399">
                  <c:v>0.985887153689609</c:v>
                </c:pt>
                <c:pt idx="85400">
                  <c:v>0.98595715753584801</c:v>
                </c:pt>
                <c:pt idx="85401">
                  <c:v>0.98594816451086198</c:v>
                </c:pt>
                <c:pt idx="85402">
                  <c:v>0.98598004698546104</c:v>
                </c:pt>
                <c:pt idx="85403">
                  <c:v>0.98595933211379705</c:v>
                </c:pt>
                <c:pt idx="85404">
                  <c:v>0.98597231951184505</c:v>
                </c:pt>
                <c:pt idx="85405">
                  <c:v>0.98593412879150399</c:v>
                </c:pt>
                <c:pt idx="85406">
                  <c:v>0.98602944045919205</c:v>
                </c:pt>
                <c:pt idx="85407">
                  <c:v>0.98600992963819201</c:v>
                </c:pt>
                <c:pt idx="85408">
                  <c:v>0.98592245195304395</c:v>
                </c:pt>
                <c:pt idx="85409">
                  <c:v>0.98596007435913902</c:v>
                </c:pt>
                <c:pt idx="85410">
                  <c:v>0.98602730429774899</c:v>
                </c:pt>
                <c:pt idx="85411">
                  <c:v>0.98610824494921401</c:v>
                </c:pt>
                <c:pt idx="85412">
                  <c:v>0.98591122535318398</c:v>
                </c:pt>
                <c:pt idx="85413">
                  <c:v>0.98604974891692998</c:v>
                </c:pt>
                <c:pt idx="85414">
                  <c:v>0.98592093152476501</c:v>
                </c:pt>
                <c:pt idx="85415">
                  <c:v>0.98602906127817802</c:v>
                </c:pt>
                <c:pt idx="85416">
                  <c:v>0.986007229173956</c:v>
                </c:pt>
                <c:pt idx="85417">
                  <c:v>0.98604002054185402</c:v>
                </c:pt>
                <c:pt idx="85418">
                  <c:v>0.98597505173769595</c:v>
                </c:pt>
                <c:pt idx="85419">
                  <c:v>0.98588701534593903</c:v>
                </c:pt>
                <c:pt idx="85420">
                  <c:v>0.98593088295667597</c:v>
                </c:pt>
                <c:pt idx="85421">
                  <c:v>0.98592058783862302</c:v>
                </c:pt>
                <c:pt idx="85422">
                  <c:v>0.98598072275458404</c:v>
                </c:pt>
                <c:pt idx="85423">
                  <c:v>0.98591749713936105</c:v>
                </c:pt>
                <c:pt idx="85424">
                  <c:v>0.98596169576397996</c:v>
                </c:pt>
                <c:pt idx="85425">
                  <c:v>0.98601760076807998</c:v>
                </c:pt>
                <c:pt idx="85426">
                  <c:v>0.98591304705977301</c:v>
                </c:pt>
                <c:pt idx="85427">
                  <c:v>0.98603022006885399</c:v>
                </c:pt>
                <c:pt idx="85428">
                  <c:v>0.98594922547297703</c:v>
                </c:pt>
                <c:pt idx="85429">
                  <c:v>0.98607645647686204</c:v>
                </c:pt>
                <c:pt idx="85430">
                  <c:v>0.986036840864564</c:v>
                </c:pt>
                <c:pt idx="85431">
                  <c:v>0.98596992378182202</c:v>
                </c:pt>
                <c:pt idx="85432">
                  <c:v>0.98594061978751302</c:v>
                </c:pt>
                <c:pt idx="85433">
                  <c:v>0.98587334717530195</c:v>
                </c:pt>
                <c:pt idx="85434">
                  <c:v>0.98608362744726397</c:v>
                </c:pt>
                <c:pt idx="85435">
                  <c:v>0.98603904733574799</c:v>
                </c:pt>
                <c:pt idx="85436">
                  <c:v>0.98594919435129202</c:v>
                </c:pt>
                <c:pt idx="85437">
                  <c:v>0.98597247952398304</c:v>
                </c:pt>
                <c:pt idx="85438">
                  <c:v>0.98598552181580601</c:v>
                </c:pt>
                <c:pt idx="85439">
                  <c:v>0.98597013412354595</c:v>
                </c:pt>
                <c:pt idx="85440">
                  <c:v>0.98599170540222103</c:v>
                </c:pt>
                <c:pt idx="85441">
                  <c:v>0.98589147931864396</c:v>
                </c:pt>
                <c:pt idx="85442">
                  <c:v>0.98602920918513304</c:v>
                </c:pt>
                <c:pt idx="85443">
                  <c:v>0.98585363540317195</c:v>
                </c:pt>
                <c:pt idx="85444">
                  <c:v>0.98595024115692798</c:v>
                </c:pt>
                <c:pt idx="85445">
                  <c:v>0.98590145582789301</c:v>
                </c:pt>
                <c:pt idx="85446">
                  <c:v>0.98606521487964804</c:v>
                </c:pt>
                <c:pt idx="85447">
                  <c:v>0.985941523119511</c:v>
                </c:pt>
                <c:pt idx="85448">
                  <c:v>0.98607722539051401</c:v>
                </c:pt>
                <c:pt idx="85449">
                  <c:v>0.98601714263195395</c:v>
                </c:pt>
                <c:pt idx="85450">
                  <c:v>0.98600748724119802</c:v>
                </c:pt>
                <c:pt idx="85451">
                  <c:v>0.98599571056060498</c:v>
                </c:pt>
                <c:pt idx="85452">
                  <c:v>0.98601259001562003</c:v>
                </c:pt>
                <c:pt idx="85453">
                  <c:v>0.98588552661413398</c:v>
                </c:pt>
                <c:pt idx="85454">
                  <c:v>0.98600989169880904</c:v>
                </c:pt>
                <c:pt idx="85455">
                  <c:v>0.98600708411801496</c:v>
                </c:pt>
                <c:pt idx="85456">
                  <c:v>0.98587343766228697</c:v>
                </c:pt>
                <c:pt idx="85457">
                  <c:v>0.98598922644406595</c:v>
                </c:pt>
                <c:pt idx="85458">
                  <c:v>0.98593359285002402</c:v>
                </c:pt>
                <c:pt idx="85459">
                  <c:v>0.98596918820129398</c:v>
                </c:pt>
                <c:pt idx="85460">
                  <c:v>0.98593768447978603</c:v>
                </c:pt>
                <c:pt idx="85461">
                  <c:v>0.98595383616983301</c:v>
                </c:pt>
                <c:pt idx="85462">
                  <c:v>0.98597047419834905</c:v>
                </c:pt>
                <c:pt idx="85463">
                  <c:v>0.98588941527949603</c:v>
                </c:pt>
                <c:pt idx="85464">
                  <c:v>0.985929030734224</c:v>
                </c:pt>
                <c:pt idx="85465">
                  <c:v>0.98602590573916704</c:v>
                </c:pt>
                <c:pt idx="85466">
                  <c:v>0.98588446794757201</c:v>
                </c:pt>
                <c:pt idx="85467">
                  <c:v>0.98597891593089104</c:v>
                </c:pt>
                <c:pt idx="85468">
                  <c:v>0.98596964934077103</c:v>
                </c:pt>
                <c:pt idx="85469">
                  <c:v>0.98591356754543702</c:v>
                </c:pt>
                <c:pt idx="85470">
                  <c:v>0.98604591844345202</c:v>
                </c:pt>
                <c:pt idx="85471">
                  <c:v>0.98599541298275895</c:v>
                </c:pt>
                <c:pt idx="85472">
                  <c:v>0.98585125319625999</c:v>
                </c:pt>
                <c:pt idx="85473">
                  <c:v>0.98598549437629701</c:v>
                </c:pt>
                <c:pt idx="85474">
                  <c:v>0.98592368876733005</c:v>
                </c:pt>
                <c:pt idx="85475">
                  <c:v>0.98589062369687197</c:v>
                </c:pt>
                <c:pt idx="85476">
                  <c:v>0.98595998773495397</c:v>
                </c:pt>
                <c:pt idx="85477">
                  <c:v>0.98599616333079299</c:v>
                </c:pt>
                <c:pt idx="85478">
                  <c:v>0.98605904681559098</c:v>
                </c:pt>
                <c:pt idx="85479">
                  <c:v>0.98592755607385596</c:v>
                </c:pt>
                <c:pt idx="85480">
                  <c:v>0.98593293861582199</c:v>
                </c:pt>
                <c:pt idx="85481">
                  <c:v>0.98611300280557501</c:v>
                </c:pt>
                <c:pt idx="85482">
                  <c:v>0.98594106589307895</c:v>
                </c:pt>
                <c:pt idx="85483">
                  <c:v>0.986026811811475</c:v>
                </c:pt>
                <c:pt idx="85484">
                  <c:v>0.98607229446766598</c:v>
                </c:pt>
                <c:pt idx="85485">
                  <c:v>0.98591936982798301</c:v>
                </c:pt>
                <c:pt idx="85486">
                  <c:v>0.985853353482947</c:v>
                </c:pt>
                <c:pt idx="85487">
                  <c:v>0.98591164128676401</c:v>
                </c:pt>
                <c:pt idx="85488">
                  <c:v>0.98597818970986595</c:v>
                </c:pt>
                <c:pt idx="85489">
                  <c:v>0.98603975935824695</c:v>
                </c:pt>
                <c:pt idx="85490">
                  <c:v>0.98602234266660005</c:v>
                </c:pt>
                <c:pt idx="85491">
                  <c:v>0.986104459807155</c:v>
                </c:pt>
                <c:pt idx="85492">
                  <c:v>0.98597228952948002</c:v>
                </c:pt>
                <c:pt idx="85493">
                  <c:v>0.98588133942329503</c:v>
                </c:pt>
                <c:pt idx="85494">
                  <c:v>0.98587271111492802</c:v>
                </c:pt>
                <c:pt idx="85495">
                  <c:v>0.98605225331683199</c:v>
                </c:pt>
                <c:pt idx="85496">
                  <c:v>0.98589047792190199</c:v>
                </c:pt>
                <c:pt idx="85497">
                  <c:v>0.98607544664256797</c:v>
                </c:pt>
                <c:pt idx="85498">
                  <c:v>0.98592335603247505</c:v>
                </c:pt>
                <c:pt idx="85499">
                  <c:v>0.98601737167342296</c:v>
                </c:pt>
                <c:pt idx="85500">
                  <c:v>0.98602211413441199</c:v>
                </c:pt>
                <c:pt idx="85501">
                  <c:v>0.98595264597217502</c:v>
                </c:pt>
                <c:pt idx="85502">
                  <c:v>0.98594245997472296</c:v>
                </c:pt>
                <c:pt idx="85503">
                  <c:v>0.98605092556743501</c:v>
                </c:pt>
                <c:pt idx="85504">
                  <c:v>0.98608545668365999</c:v>
                </c:pt>
                <c:pt idx="85505">
                  <c:v>0.98594166495264601</c:v>
                </c:pt>
                <c:pt idx="85506">
                  <c:v>0.98593922192352201</c:v>
                </c:pt>
                <c:pt idx="85507">
                  <c:v>0.98592730147038299</c:v>
                </c:pt>
                <c:pt idx="85508">
                  <c:v>0.98600591455098197</c:v>
                </c:pt>
                <c:pt idx="85509">
                  <c:v>0.98593918905270395</c:v>
                </c:pt>
                <c:pt idx="85510">
                  <c:v>0.98603652209149895</c:v>
                </c:pt>
                <c:pt idx="85511">
                  <c:v>0.98603133223157402</c:v>
                </c:pt>
                <c:pt idx="85512">
                  <c:v>0.98604725421405004</c:v>
                </c:pt>
                <c:pt idx="85513">
                  <c:v>0.98603805416895496</c:v>
                </c:pt>
                <c:pt idx="85514">
                  <c:v>0.98593384586786004</c:v>
                </c:pt>
                <c:pt idx="85515">
                  <c:v>0.98592067580962495</c:v>
                </c:pt>
                <c:pt idx="85516">
                  <c:v>0.98601553705531497</c:v>
                </c:pt>
                <c:pt idx="85517">
                  <c:v>0.98598897633305105</c:v>
                </c:pt>
                <c:pt idx="85518">
                  <c:v>0.98597234885798901</c:v>
                </c:pt>
                <c:pt idx="85519">
                  <c:v>0.98597890084889295</c:v>
                </c:pt>
                <c:pt idx="85520">
                  <c:v>0.98595854580712206</c:v>
                </c:pt>
                <c:pt idx="85521">
                  <c:v>0.98604378333162601</c:v>
                </c:pt>
                <c:pt idx="85522">
                  <c:v>0.98598679017508795</c:v>
                </c:pt>
                <c:pt idx="85523">
                  <c:v>0.98595827667343505</c:v>
                </c:pt>
                <c:pt idx="85524">
                  <c:v>0.98596607064215003</c:v>
                </c:pt>
                <c:pt idx="85525">
                  <c:v>0.985923098647847</c:v>
                </c:pt>
                <c:pt idx="85526">
                  <c:v>0.98603738806922203</c:v>
                </c:pt>
                <c:pt idx="85527">
                  <c:v>0.98607342702544099</c:v>
                </c:pt>
                <c:pt idx="85528">
                  <c:v>0.98584717588291504</c:v>
                </c:pt>
                <c:pt idx="85529">
                  <c:v>0.98594573356980197</c:v>
                </c:pt>
                <c:pt idx="85530">
                  <c:v>0.98594830111814402</c:v>
                </c:pt>
                <c:pt idx="85531">
                  <c:v>0.98598591586641404</c:v>
                </c:pt>
                <c:pt idx="85532">
                  <c:v>0.98586087362067298</c:v>
                </c:pt>
                <c:pt idx="85533">
                  <c:v>0.98606021110515096</c:v>
                </c:pt>
                <c:pt idx="85534">
                  <c:v>0.98595491299420701</c:v>
                </c:pt>
                <c:pt idx="85535">
                  <c:v>0.98604977425852303</c:v>
                </c:pt>
                <c:pt idx="85536">
                  <c:v>0.98594908768048395</c:v>
                </c:pt>
                <c:pt idx="85537">
                  <c:v>0.98599728223440997</c:v>
                </c:pt>
                <c:pt idx="85538">
                  <c:v>0.98602915975580796</c:v>
                </c:pt>
                <c:pt idx="85539">
                  <c:v>0.98601871973696598</c:v>
                </c:pt>
                <c:pt idx="85540">
                  <c:v>0.98604900887836799</c:v>
                </c:pt>
                <c:pt idx="85541">
                  <c:v>0.98594334311860599</c:v>
                </c:pt>
                <c:pt idx="85542">
                  <c:v>0.985849016307773</c:v>
                </c:pt>
                <c:pt idx="85543">
                  <c:v>0.98586833680441199</c:v>
                </c:pt>
                <c:pt idx="85544">
                  <c:v>0.98595126837397895</c:v>
                </c:pt>
                <c:pt idx="85545">
                  <c:v>0.98596068964273798</c:v>
                </c:pt>
                <c:pt idx="85546">
                  <c:v>0.98601769095113101</c:v>
                </c:pt>
                <c:pt idx="85547">
                  <c:v>0.98600902836411197</c:v>
                </c:pt>
                <c:pt idx="85548">
                  <c:v>0.98595741742056797</c:v>
                </c:pt>
                <c:pt idx="85549">
                  <c:v>0.98600761999938402</c:v>
                </c:pt>
                <c:pt idx="85550">
                  <c:v>0.98596906185720801</c:v>
                </c:pt>
                <c:pt idx="85551">
                  <c:v>0.98587547223837102</c:v>
                </c:pt>
                <c:pt idx="85552">
                  <c:v>0.98600492091896896</c:v>
                </c:pt>
                <c:pt idx="85553">
                  <c:v>0.985909178715766</c:v>
                </c:pt>
                <c:pt idx="85554">
                  <c:v>0.98604411779316803</c:v>
                </c:pt>
                <c:pt idx="85555">
                  <c:v>0.98584672324168898</c:v>
                </c:pt>
                <c:pt idx="85556">
                  <c:v>0.98595584718551998</c:v>
                </c:pt>
                <c:pt idx="85557">
                  <c:v>0.98594889006009701</c:v>
                </c:pt>
                <c:pt idx="85558">
                  <c:v>0.98599088953242497</c:v>
                </c:pt>
                <c:pt idx="85559">
                  <c:v>0.98590464814074197</c:v>
                </c:pt>
                <c:pt idx="85560">
                  <c:v>0.985938202691236</c:v>
                </c:pt>
                <c:pt idx="85561">
                  <c:v>0.98599581169397499</c:v>
                </c:pt>
                <c:pt idx="85562">
                  <c:v>0.98595360215865302</c:v>
                </c:pt>
                <c:pt idx="85563">
                  <c:v>0.98591919125756899</c:v>
                </c:pt>
                <c:pt idx="85564">
                  <c:v>0.98592421189393797</c:v>
                </c:pt>
                <c:pt idx="85565">
                  <c:v>0.98597290316038899</c:v>
                </c:pt>
                <c:pt idx="85566">
                  <c:v>0.98607248282041104</c:v>
                </c:pt>
                <c:pt idx="85567">
                  <c:v>0.98591946986029</c:v>
                </c:pt>
                <c:pt idx="85568">
                  <c:v>0.98611595891547599</c:v>
                </c:pt>
                <c:pt idx="85569">
                  <c:v>0.98603630581749702</c:v>
                </c:pt>
                <c:pt idx="85570">
                  <c:v>0.98590005766375</c:v>
                </c:pt>
                <c:pt idx="85571">
                  <c:v>0.98595063125369897</c:v>
                </c:pt>
                <c:pt idx="85572">
                  <c:v>0.98593264604874797</c:v>
                </c:pt>
                <c:pt idx="85573">
                  <c:v>0.98586259355293704</c:v>
                </c:pt>
                <c:pt idx="85574">
                  <c:v>0.98596486827082597</c:v>
                </c:pt>
                <c:pt idx="85575">
                  <c:v>0.98594276331111297</c:v>
                </c:pt>
                <c:pt idx="85576">
                  <c:v>0.98584043783500896</c:v>
                </c:pt>
                <c:pt idx="85577">
                  <c:v>0.98596154885973397</c:v>
                </c:pt>
                <c:pt idx="85578">
                  <c:v>0.98603362078113599</c:v>
                </c:pt>
                <c:pt idx="85579">
                  <c:v>0.98590997873763098</c:v>
                </c:pt>
                <c:pt idx="85580">
                  <c:v>0.98609250189586495</c:v>
                </c:pt>
                <c:pt idx="85581">
                  <c:v>0.98589540614922999</c:v>
                </c:pt>
                <c:pt idx="85582">
                  <c:v>0.986076736028907</c:v>
                </c:pt>
                <c:pt idx="85583">
                  <c:v>0.98602248150211003</c:v>
                </c:pt>
                <c:pt idx="85584">
                  <c:v>0.985943363445142</c:v>
                </c:pt>
                <c:pt idx="85585">
                  <c:v>0.98594622104220098</c:v>
                </c:pt>
                <c:pt idx="85586">
                  <c:v>0.98604629225540397</c:v>
                </c:pt>
                <c:pt idx="85587">
                  <c:v>0.98596113670902497</c:v>
                </c:pt>
                <c:pt idx="85588">
                  <c:v>0.98597278619093798</c:v>
                </c:pt>
                <c:pt idx="85589">
                  <c:v>0.98607565296072097</c:v>
                </c:pt>
                <c:pt idx="85590">
                  <c:v>0.985951719348517</c:v>
                </c:pt>
                <c:pt idx="85591">
                  <c:v>0.98598066140074603</c:v>
                </c:pt>
                <c:pt idx="85592">
                  <c:v>0.98586738348088998</c:v>
                </c:pt>
                <c:pt idx="85593">
                  <c:v>0.98602479568783796</c:v>
                </c:pt>
                <c:pt idx="85594">
                  <c:v>0.98602538264795303</c:v>
                </c:pt>
                <c:pt idx="85595">
                  <c:v>0.98593163778869797</c:v>
                </c:pt>
                <c:pt idx="85596">
                  <c:v>0.98607324192648205</c:v>
                </c:pt>
                <c:pt idx="85597">
                  <c:v>0.98600973770176403</c:v>
                </c:pt>
                <c:pt idx="85598">
                  <c:v>0.986015482175152</c:v>
                </c:pt>
                <c:pt idx="85599">
                  <c:v>0.98593736543014399</c:v>
                </c:pt>
                <c:pt idx="85600">
                  <c:v>0.98588848856268596</c:v>
                </c:pt>
                <c:pt idx="85601">
                  <c:v>0.98594898732441005</c:v>
                </c:pt>
                <c:pt idx="85602">
                  <c:v>0.98593292328099902</c:v>
                </c:pt>
                <c:pt idx="85603">
                  <c:v>0.98602761628709901</c:v>
                </c:pt>
                <c:pt idx="85604">
                  <c:v>0.98587106386777201</c:v>
                </c:pt>
                <c:pt idx="85605">
                  <c:v>0.98592268822101004</c:v>
                </c:pt>
                <c:pt idx="85606">
                  <c:v>0.98601064471715205</c:v>
                </c:pt>
                <c:pt idx="85607">
                  <c:v>0.98606815110076396</c:v>
                </c:pt>
                <c:pt idx="85608">
                  <c:v>0.98588949515955704</c:v>
                </c:pt>
                <c:pt idx="85609">
                  <c:v>0.98597999529162705</c:v>
                </c:pt>
                <c:pt idx="85610">
                  <c:v>0.98586478991350002</c:v>
                </c:pt>
                <c:pt idx="85611">
                  <c:v>0.98596253689484603</c:v>
                </c:pt>
                <c:pt idx="85612">
                  <c:v>0.98583120137631297</c:v>
                </c:pt>
                <c:pt idx="85613">
                  <c:v>0.98594172388239099</c:v>
                </c:pt>
                <c:pt idx="85614">
                  <c:v>0.98604216593476601</c:v>
                </c:pt>
                <c:pt idx="85615">
                  <c:v>0.98604872250838804</c:v>
                </c:pt>
                <c:pt idx="85616">
                  <c:v>0.98596753068760301</c:v>
                </c:pt>
                <c:pt idx="85617">
                  <c:v>0.98590574022362998</c:v>
                </c:pt>
                <c:pt idx="85618">
                  <c:v>0.98605188923280196</c:v>
                </c:pt>
                <c:pt idx="85619">
                  <c:v>0.98601057040166296</c:v>
                </c:pt>
                <c:pt idx="85620">
                  <c:v>0.98604954135807699</c:v>
                </c:pt>
                <c:pt idx="85621">
                  <c:v>0.98599263854208696</c:v>
                </c:pt>
                <c:pt idx="85622">
                  <c:v>0.98597000886616704</c:v>
                </c:pt>
                <c:pt idx="85623">
                  <c:v>0.98600471874545603</c:v>
                </c:pt>
                <c:pt idx="85624">
                  <c:v>0.98595099595898095</c:v>
                </c:pt>
                <c:pt idx="85625">
                  <c:v>0.98597415700433699</c:v>
                </c:pt>
                <c:pt idx="85626">
                  <c:v>0.98588635237129596</c:v>
                </c:pt>
                <c:pt idx="85627">
                  <c:v>0.98609395006082301</c:v>
                </c:pt>
                <c:pt idx="85628">
                  <c:v>0.98586539637168702</c:v>
                </c:pt>
                <c:pt idx="85629">
                  <c:v>0.98608627762274603</c:v>
                </c:pt>
                <c:pt idx="85630">
                  <c:v>0.98582942102016502</c:v>
                </c:pt>
                <c:pt idx="85631">
                  <c:v>0.98603334565229295</c:v>
                </c:pt>
                <c:pt idx="85632">
                  <c:v>0.98589151102842898</c:v>
                </c:pt>
                <c:pt idx="85633">
                  <c:v>0.98590479475023995</c:v>
                </c:pt>
                <c:pt idx="85634">
                  <c:v>0.98593515191974401</c:v>
                </c:pt>
                <c:pt idx="85635">
                  <c:v>0.98600647500743399</c:v>
                </c:pt>
                <c:pt idx="85636">
                  <c:v>0.98605870980301003</c:v>
                </c:pt>
                <c:pt idx="85637">
                  <c:v>0.98600878796855396</c:v>
                </c:pt>
                <c:pt idx="85638">
                  <c:v>0.98593006393203098</c:v>
                </c:pt>
                <c:pt idx="85639">
                  <c:v>0.98598343445635095</c:v>
                </c:pt>
                <c:pt idx="85640">
                  <c:v>0.98596469601882397</c:v>
                </c:pt>
                <c:pt idx="85641">
                  <c:v>0.98580723550891103</c:v>
                </c:pt>
                <c:pt idx="85642">
                  <c:v>0.98593402983467804</c:v>
                </c:pt>
                <c:pt idx="85643">
                  <c:v>0.98590705366770004</c:v>
                </c:pt>
                <c:pt idx="85644">
                  <c:v>0.98595240107638304</c:v>
                </c:pt>
                <c:pt idx="85645">
                  <c:v>0.985985263703683</c:v>
                </c:pt>
                <c:pt idx="85646">
                  <c:v>0.98604022210971498</c:v>
                </c:pt>
                <c:pt idx="85647">
                  <c:v>0.98600408281950802</c:v>
                </c:pt>
                <c:pt idx="85648">
                  <c:v>0.98601161750192101</c:v>
                </c:pt>
                <c:pt idx="85649">
                  <c:v>0.98598076738493701</c:v>
                </c:pt>
                <c:pt idx="85650">
                  <c:v>0.98596886151956797</c:v>
                </c:pt>
                <c:pt idx="85651">
                  <c:v>0.98582317849408796</c:v>
                </c:pt>
                <c:pt idx="85652">
                  <c:v>0.98604136638004003</c:v>
                </c:pt>
                <c:pt idx="85653">
                  <c:v>0.98598079681598605</c:v>
                </c:pt>
                <c:pt idx="85654">
                  <c:v>0.98592088959737001</c:v>
                </c:pt>
                <c:pt idx="85655">
                  <c:v>0.98598527148991999</c:v>
                </c:pt>
                <c:pt idx="85656">
                  <c:v>0.985892386796142</c:v>
                </c:pt>
                <c:pt idx="85657">
                  <c:v>0.98615184309023496</c:v>
                </c:pt>
                <c:pt idx="85658">
                  <c:v>0.98595289355082305</c:v>
                </c:pt>
                <c:pt idx="85659">
                  <c:v>0.98598934995179</c:v>
                </c:pt>
                <c:pt idx="85660">
                  <c:v>0.98586755201191401</c:v>
                </c:pt>
                <c:pt idx="85661">
                  <c:v>0.98599018944927197</c:v>
                </c:pt>
                <c:pt idx="85662">
                  <c:v>0.98590682991063705</c:v>
                </c:pt>
                <c:pt idx="85663">
                  <c:v>0.98598586403968103</c:v>
                </c:pt>
                <c:pt idx="85664">
                  <c:v>0.98583738910094798</c:v>
                </c:pt>
                <c:pt idx="85665">
                  <c:v>0.98595702622112702</c:v>
                </c:pt>
                <c:pt idx="85666">
                  <c:v>0.98597523418765298</c:v>
                </c:pt>
                <c:pt idx="85667">
                  <c:v>0.98594277799291996</c:v>
                </c:pt>
                <c:pt idx="85668">
                  <c:v>0.98593372733080997</c:v>
                </c:pt>
                <c:pt idx="85669">
                  <c:v>0.98598444039668098</c:v>
                </c:pt>
                <c:pt idx="85670">
                  <c:v>0.98611021906026297</c:v>
                </c:pt>
                <c:pt idx="85671">
                  <c:v>0.985927483211547</c:v>
                </c:pt>
                <c:pt idx="85672">
                  <c:v>0.98602425252727499</c:v>
                </c:pt>
                <c:pt idx="85673">
                  <c:v>0.98594533992175604</c:v>
                </c:pt>
                <c:pt idx="85674">
                  <c:v>0.985980711176762</c:v>
                </c:pt>
                <c:pt idx="85675">
                  <c:v>0.985867607814503</c:v>
                </c:pt>
                <c:pt idx="85676">
                  <c:v>0.98594697366311401</c:v>
                </c:pt>
                <c:pt idx="85677">
                  <c:v>0.98594127427763201</c:v>
                </c:pt>
                <c:pt idx="85678">
                  <c:v>0.98600783103134004</c:v>
                </c:pt>
                <c:pt idx="85679">
                  <c:v>0.986020066905407</c:v>
                </c:pt>
                <c:pt idx="85680">
                  <c:v>0.98583637840030902</c:v>
                </c:pt>
                <c:pt idx="85681">
                  <c:v>0.98593596299447195</c:v>
                </c:pt>
                <c:pt idx="85682">
                  <c:v>0.98593131081422403</c:v>
                </c:pt>
                <c:pt idx="85683">
                  <c:v>0.98590726391275796</c:v>
                </c:pt>
                <c:pt idx="85684">
                  <c:v>0.98598662493470701</c:v>
                </c:pt>
                <c:pt idx="85685">
                  <c:v>0.98597610589171902</c:v>
                </c:pt>
                <c:pt idx="85686">
                  <c:v>0.98589017452779804</c:v>
                </c:pt>
                <c:pt idx="85687">
                  <c:v>0.98589973026498201</c:v>
                </c:pt>
                <c:pt idx="85688">
                  <c:v>0.98591047581765801</c:v>
                </c:pt>
                <c:pt idx="85689">
                  <c:v>0.98602530041786596</c:v>
                </c:pt>
                <c:pt idx="85690">
                  <c:v>0.98593866185483403</c:v>
                </c:pt>
                <c:pt idx="85691">
                  <c:v>0.98605733719987099</c:v>
                </c:pt>
                <c:pt idx="85692">
                  <c:v>0.98605634102636797</c:v>
                </c:pt>
                <c:pt idx="85693">
                  <c:v>0.98601317593279703</c:v>
                </c:pt>
                <c:pt idx="85694">
                  <c:v>0.98599868963992499</c:v>
                </c:pt>
                <c:pt idx="85695">
                  <c:v>0.98602836255288695</c:v>
                </c:pt>
                <c:pt idx="85696">
                  <c:v>0.98584059755059505</c:v>
                </c:pt>
                <c:pt idx="85697">
                  <c:v>0.98586510991005905</c:v>
                </c:pt>
                <c:pt idx="85698">
                  <c:v>0.98592186617487698</c:v>
                </c:pt>
                <c:pt idx="85699">
                  <c:v>0.98588280190495203</c:v>
                </c:pt>
                <c:pt idx="85700">
                  <c:v>0.98591500393730003</c:v>
                </c:pt>
                <c:pt idx="85701">
                  <c:v>0.98591003139508804</c:v>
                </c:pt>
                <c:pt idx="85702">
                  <c:v>0.985989836935528</c:v>
                </c:pt>
                <c:pt idx="85703">
                  <c:v>0.98593096353236298</c:v>
                </c:pt>
                <c:pt idx="85704">
                  <c:v>0.98602696078423002</c:v>
                </c:pt>
                <c:pt idx="85705">
                  <c:v>0.98595105446462405</c:v>
                </c:pt>
                <c:pt idx="85706">
                  <c:v>0.98606442077246403</c:v>
                </c:pt>
                <c:pt idx="85707">
                  <c:v>0.98592965881699202</c:v>
                </c:pt>
                <c:pt idx="85708">
                  <c:v>0.98600211018449102</c:v>
                </c:pt>
                <c:pt idx="85709">
                  <c:v>0.985919695147633</c:v>
                </c:pt>
                <c:pt idx="85710">
                  <c:v>0.98581940271028501</c:v>
                </c:pt>
                <c:pt idx="85711">
                  <c:v>0.98599445166756206</c:v>
                </c:pt>
                <c:pt idx="85712">
                  <c:v>0.98590877942140398</c:v>
                </c:pt>
                <c:pt idx="85713">
                  <c:v>0.98592392775223003</c:v>
                </c:pt>
                <c:pt idx="85714">
                  <c:v>0.98586427845967495</c:v>
                </c:pt>
                <c:pt idx="85715">
                  <c:v>0.98592636527956701</c:v>
                </c:pt>
                <c:pt idx="85716">
                  <c:v>0.98593161842742105</c:v>
                </c:pt>
                <c:pt idx="85717">
                  <c:v>0.98592597819736005</c:v>
                </c:pt>
                <c:pt idx="85718">
                  <c:v>0.98591882893761296</c:v>
                </c:pt>
                <c:pt idx="85719">
                  <c:v>0.98608737394466295</c:v>
                </c:pt>
                <c:pt idx="85720">
                  <c:v>0.98604501593554805</c:v>
                </c:pt>
                <c:pt idx="85721">
                  <c:v>0.98596375862075403</c:v>
                </c:pt>
                <c:pt idx="85722">
                  <c:v>0.98598130034588805</c:v>
                </c:pt>
                <c:pt idx="85723">
                  <c:v>0.985927582522101</c:v>
                </c:pt>
                <c:pt idx="85724">
                  <c:v>0.98605078039009397</c:v>
                </c:pt>
                <c:pt idx="85725">
                  <c:v>0.98585196860517099</c:v>
                </c:pt>
                <c:pt idx="85726">
                  <c:v>0.98602538310767496</c:v>
                </c:pt>
                <c:pt idx="85727">
                  <c:v>0.98581387063063197</c:v>
                </c:pt>
                <c:pt idx="85728">
                  <c:v>0.985976946282482</c:v>
                </c:pt>
                <c:pt idx="85729">
                  <c:v>0.98594096062122105</c:v>
                </c:pt>
                <c:pt idx="85730">
                  <c:v>0.986010618688271</c:v>
                </c:pt>
                <c:pt idx="85731">
                  <c:v>0.98598269347212897</c:v>
                </c:pt>
                <c:pt idx="85732">
                  <c:v>0.98604573871145096</c:v>
                </c:pt>
                <c:pt idx="85733">
                  <c:v>0.98595772595974496</c:v>
                </c:pt>
                <c:pt idx="85734">
                  <c:v>0.98596532723413699</c:v>
                </c:pt>
                <c:pt idx="85735">
                  <c:v>0.98590630326510198</c:v>
                </c:pt>
                <c:pt idx="85736">
                  <c:v>0.98613953226281403</c:v>
                </c:pt>
                <c:pt idx="85737">
                  <c:v>0.98592587460605496</c:v>
                </c:pt>
                <c:pt idx="85738">
                  <c:v>0.98600934977558397</c:v>
                </c:pt>
                <c:pt idx="85739">
                  <c:v>0.98595632539033495</c:v>
                </c:pt>
                <c:pt idx="85740">
                  <c:v>0.98599323637441505</c:v>
                </c:pt>
                <c:pt idx="85741">
                  <c:v>0.98602984347413403</c:v>
                </c:pt>
                <c:pt idx="85742">
                  <c:v>0.98590500914315704</c:v>
                </c:pt>
                <c:pt idx="85743">
                  <c:v>0.98603830469787901</c:v>
                </c:pt>
                <c:pt idx="85744">
                  <c:v>0.98590402852288195</c:v>
                </c:pt>
                <c:pt idx="85745">
                  <c:v>0.98603494409933601</c:v>
                </c:pt>
                <c:pt idx="85746">
                  <c:v>0.98592489009016704</c:v>
                </c:pt>
                <c:pt idx="85747">
                  <c:v>0.98597807958525796</c:v>
                </c:pt>
                <c:pt idx="85748">
                  <c:v>0.98597174199620197</c:v>
                </c:pt>
                <c:pt idx="85749">
                  <c:v>0.986024827468026</c:v>
                </c:pt>
                <c:pt idx="85750">
                  <c:v>0.98604643493078703</c:v>
                </c:pt>
                <c:pt idx="85751">
                  <c:v>0.98593892552007201</c:v>
                </c:pt>
                <c:pt idx="85752">
                  <c:v>0.98591840352822901</c:v>
                </c:pt>
                <c:pt idx="85753">
                  <c:v>0.98598032034408001</c:v>
                </c:pt>
                <c:pt idx="85754">
                  <c:v>0.98607992786625798</c:v>
                </c:pt>
                <c:pt idx="85755">
                  <c:v>0.98604787922814596</c:v>
                </c:pt>
                <c:pt idx="85756">
                  <c:v>0.98598182765078801</c:v>
                </c:pt>
                <c:pt idx="85757">
                  <c:v>0.98604679706451803</c:v>
                </c:pt>
                <c:pt idx="85758">
                  <c:v>0.98603033896258596</c:v>
                </c:pt>
                <c:pt idx="85759">
                  <c:v>0.98599195441617704</c:v>
                </c:pt>
                <c:pt idx="85760">
                  <c:v>0.98592482040601204</c:v>
                </c:pt>
                <c:pt idx="85761">
                  <c:v>0.98597130813235101</c:v>
                </c:pt>
                <c:pt idx="85762">
                  <c:v>0.986053245137398</c:v>
                </c:pt>
                <c:pt idx="85763">
                  <c:v>0.98592499220492202</c:v>
                </c:pt>
                <c:pt idx="85764">
                  <c:v>0.98588013661284102</c:v>
                </c:pt>
                <c:pt idx="85765">
                  <c:v>0.986059163628492</c:v>
                </c:pt>
                <c:pt idx="85766">
                  <c:v>0.98599332298630604</c:v>
                </c:pt>
                <c:pt idx="85767">
                  <c:v>0.98604916641502305</c:v>
                </c:pt>
                <c:pt idx="85768">
                  <c:v>0.985880963445946</c:v>
                </c:pt>
                <c:pt idx="85769">
                  <c:v>0.98591356524753204</c:v>
                </c:pt>
                <c:pt idx="85770">
                  <c:v>0.98598166801064702</c:v>
                </c:pt>
                <c:pt idx="85771">
                  <c:v>0.98595244113731195</c:v>
                </c:pt>
                <c:pt idx="85772">
                  <c:v>0.98600887012539895</c:v>
                </c:pt>
                <c:pt idx="85773">
                  <c:v>0.98605658447980304</c:v>
                </c:pt>
                <c:pt idx="85774">
                  <c:v>0.98589828408693903</c:v>
                </c:pt>
                <c:pt idx="85775">
                  <c:v>0.98603929154124503</c:v>
                </c:pt>
                <c:pt idx="85776">
                  <c:v>0.98601467582546098</c:v>
                </c:pt>
                <c:pt idx="85777">
                  <c:v>0.98596279959256705</c:v>
                </c:pt>
                <c:pt idx="85778">
                  <c:v>0.98603049538994703</c:v>
                </c:pt>
                <c:pt idx="85779">
                  <c:v>0.98589762594567898</c:v>
                </c:pt>
                <c:pt idx="85780">
                  <c:v>0.98599148234922496</c:v>
                </c:pt>
                <c:pt idx="85781">
                  <c:v>0.98590351741743198</c:v>
                </c:pt>
                <c:pt idx="85782">
                  <c:v>0.98603611274347003</c:v>
                </c:pt>
                <c:pt idx="85783">
                  <c:v>0.98597159791368005</c:v>
                </c:pt>
                <c:pt idx="85784">
                  <c:v>0.98600599309767401</c:v>
                </c:pt>
                <c:pt idx="85785">
                  <c:v>0.98604316573703499</c:v>
                </c:pt>
                <c:pt idx="85786">
                  <c:v>0.98592156826598798</c:v>
                </c:pt>
                <c:pt idx="85787">
                  <c:v>0.986034413590551</c:v>
                </c:pt>
                <c:pt idx="85788">
                  <c:v>0.98592376767641698</c:v>
                </c:pt>
                <c:pt idx="85789">
                  <c:v>0.98595221601801097</c:v>
                </c:pt>
                <c:pt idx="85790">
                  <c:v>0.98597742856799697</c:v>
                </c:pt>
                <c:pt idx="85791">
                  <c:v>0.98582421275856302</c:v>
                </c:pt>
                <c:pt idx="85792">
                  <c:v>0.98601631689583003</c:v>
                </c:pt>
                <c:pt idx="85793">
                  <c:v>0.98594562986887901</c:v>
                </c:pt>
                <c:pt idx="85794">
                  <c:v>0.98597212179496696</c:v>
                </c:pt>
                <c:pt idx="85795">
                  <c:v>0.98587504621195898</c:v>
                </c:pt>
                <c:pt idx="85796">
                  <c:v>0.98600659927589396</c:v>
                </c:pt>
                <c:pt idx="85797">
                  <c:v>0.98591733399147896</c:v>
                </c:pt>
                <c:pt idx="85798">
                  <c:v>0.98600676207571603</c:v>
                </c:pt>
                <c:pt idx="85799">
                  <c:v>0.985824107703964</c:v>
                </c:pt>
                <c:pt idx="85800">
                  <c:v>0.98603993175190996</c:v>
                </c:pt>
                <c:pt idx="85801">
                  <c:v>0.98606716964674701</c:v>
                </c:pt>
                <c:pt idx="85802">
                  <c:v>0.98602455802010103</c:v>
                </c:pt>
                <c:pt idx="85803">
                  <c:v>0.98596742637778501</c:v>
                </c:pt>
                <c:pt idx="85804">
                  <c:v>0.98592852457358904</c:v>
                </c:pt>
                <c:pt idx="85805">
                  <c:v>0.98605820058159899</c:v>
                </c:pt>
                <c:pt idx="85806">
                  <c:v>0.98594737826700896</c:v>
                </c:pt>
                <c:pt idx="85807">
                  <c:v>0.98596312108087203</c:v>
                </c:pt>
                <c:pt idx="85808">
                  <c:v>0.98608516665681401</c:v>
                </c:pt>
                <c:pt idx="85809">
                  <c:v>0.98600368679458195</c:v>
                </c:pt>
                <c:pt idx="85810">
                  <c:v>0.98592924586618402</c:v>
                </c:pt>
                <c:pt idx="85811">
                  <c:v>0.98588560264598701</c:v>
                </c:pt>
                <c:pt idx="85812">
                  <c:v>0.98599677725729296</c:v>
                </c:pt>
                <c:pt idx="85813">
                  <c:v>0.98585146873149698</c:v>
                </c:pt>
                <c:pt idx="85814">
                  <c:v>0.98599741009771003</c:v>
                </c:pt>
                <c:pt idx="85815">
                  <c:v>0.98593546055289505</c:v>
                </c:pt>
                <c:pt idx="85816">
                  <c:v>0.98594770226492601</c:v>
                </c:pt>
                <c:pt idx="85817">
                  <c:v>0.98591106682417196</c:v>
                </c:pt>
                <c:pt idx="85818">
                  <c:v>0.98595374186689999</c:v>
                </c:pt>
                <c:pt idx="85819">
                  <c:v>0.98583855105213702</c:v>
                </c:pt>
                <c:pt idx="85820">
                  <c:v>0.98595122690164405</c:v>
                </c:pt>
                <c:pt idx="85821">
                  <c:v>0.98597807703949703</c:v>
                </c:pt>
                <c:pt idx="85822">
                  <c:v>0.98614730934428596</c:v>
                </c:pt>
                <c:pt idx="85823">
                  <c:v>0.98589494683589396</c:v>
                </c:pt>
                <c:pt idx="85824">
                  <c:v>0.98597765912133595</c:v>
                </c:pt>
                <c:pt idx="85825">
                  <c:v>0.98589454699392798</c:v>
                </c:pt>
                <c:pt idx="85826">
                  <c:v>0.98587900070534995</c:v>
                </c:pt>
                <c:pt idx="85827">
                  <c:v>0.98601085156922497</c:v>
                </c:pt>
                <c:pt idx="85828">
                  <c:v>0.98603082681130505</c:v>
                </c:pt>
                <c:pt idx="85829">
                  <c:v>0.98597690153922202</c:v>
                </c:pt>
                <c:pt idx="85830">
                  <c:v>0.98585597485558396</c:v>
                </c:pt>
                <c:pt idx="85831">
                  <c:v>0.98588770532763803</c:v>
                </c:pt>
                <c:pt idx="85832">
                  <c:v>0.98602288454013598</c:v>
                </c:pt>
                <c:pt idx="85833">
                  <c:v>0.98599302636126895</c:v>
                </c:pt>
                <c:pt idx="85834">
                  <c:v>0.98601671546214598</c:v>
                </c:pt>
                <c:pt idx="85835">
                  <c:v>0.98583691279808905</c:v>
                </c:pt>
                <c:pt idx="85836">
                  <c:v>0.98595282040202303</c:v>
                </c:pt>
                <c:pt idx="85837">
                  <c:v>0.98604601424403604</c:v>
                </c:pt>
                <c:pt idx="85838">
                  <c:v>0.98603825034788695</c:v>
                </c:pt>
                <c:pt idx="85839">
                  <c:v>0.98604861127573595</c:v>
                </c:pt>
                <c:pt idx="85840">
                  <c:v>0.98598373412130202</c:v>
                </c:pt>
                <c:pt idx="85841">
                  <c:v>0.98600664000349703</c:v>
                </c:pt>
                <c:pt idx="85842">
                  <c:v>0.98601486718018105</c:v>
                </c:pt>
                <c:pt idx="85843">
                  <c:v>0.98599680164655001</c:v>
                </c:pt>
                <c:pt idx="85844">
                  <c:v>0.98593541420687603</c:v>
                </c:pt>
                <c:pt idx="85845">
                  <c:v>0.98597595642476898</c:v>
                </c:pt>
                <c:pt idx="85846">
                  <c:v>0.98591610765973303</c:v>
                </c:pt>
                <c:pt idx="85847">
                  <c:v>0.98609847911311099</c:v>
                </c:pt>
                <c:pt idx="85848">
                  <c:v>0.98593981804319497</c:v>
                </c:pt>
                <c:pt idx="85849">
                  <c:v>0.98595010339104305</c:v>
                </c:pt>
                <c:pt idx="85850">
                  <c:v>0.98589711348598497</c:v>
                </c:pt>
                <c:pt idx="85851">
                  <c:v>0.98601748675930101</c:v>
                </c:pt>
                <c:pt idx="85852">
                  <c:v>0.985905249880905</c:v>
                </c:pt>
                <c:pt idx="85853">
                  <c:v>0.98593676084813298</c:v>
                </c:pt>
                <c:pt idx="85854">
                  <c:v>0.98587367951330296</c:v>
                </c:pt>
                <c:pt idx="85855">
                  <c:v>0.98600329256781205</c:v>
                </c:pt>
                <c:pt idx="85856">
                  <c:v>0.98601549137366695</c:v>
                </c:pt>
                <c:pt idx="85857">
                  <c:v>0.98594787817366802</c:v>
                </c:pt>
                <c:pt idx="85858">
                  <c:v>0.98589103860652405</c:v>
                </c:pt>
                <c:pt idx="85859">
                  <c:v>0.98609954399688704</c:v>
                </c:pt>
                <c:pt idx="85860">
                  <c:v>0.98595981025652601</c:v>
                </c:pt>
                <c:pt idx="85861">
                  <c:v>0.98598454749508702</c:v>
                </c:pt>
                <c:pt idx="85862">
                  <c:v>0.98605548981706503</c:v>
                </c:pt>
                <c:pt idx="85863">
                  <c:v>0.98593557748461602</c:v>
                </c:pt>
                <c:pt idx="85864">
                  <c:v>0.98599283992308095</c:v>
                </c:pt>
                <c:pt idx="85865">
                  <c:v>0.985940013802444</c:v>
                </c:pt>
                <c:pt idx="85866">
                  <c:v>0.98598917125193397</c:v>
                </c:pt>
                <c:pt idx="85867">
                  <c:v>0.98601523886706999</c:v>
                </c:pt>
                <c:pt idx="85868">
                  <c:v>0.986049790876659</c:v>
                </c:pt>
                <c:pt idx="85869">
                  <c:v>0.98589460490637504</c:v>
                </c:pt>
                <c:pt idx="85870">
                  <c:v>0.98596312463133995</c:v>
                </c:pt>
                <c:pt idx="85871">
                  <c:v>0.98598354879680505</c:v>
                </c:pt>
                <c:pt idx="85872">
                  <c:v>0.98599154867072303</c:v>
                </c:pt>
                <c:pt idx="85873">
                  <c:v>0.98597874596606605</c:v>
                </c:pt>
                <c:pt idx="85874">
                  <c:v>0.98603147314083395</c:v>
                </c:pt>
                <c:pt idx="85875">
                  <c:v>0.985808995652519</c:v>
                </c:pt>
                <c:pt idx="85876">
                  <c:v>0.98606360778801205</c:v>
                </c:pt>
                <c:pt idx="85877">
                  <c:v>0.98583178239805502</c:v>
                </c:pt>
                <c:pt idx="85878">
                  <c:v>0.98592604557175201</c:v>
                </c:pt>
                <c:pt idx="85879">
                  <c:v>0.98599477809491698</c:v>
                </c:pt>
                <c:pt idx="85880">
                  <c:v>0.98597090071315796</c:v>
                </c:pt>
                <c:pt idx="85881">
                  <c:v>0.98592995240060599</c:v>
                </c:pt>
                <c:pt idx="85882">
                  <c:v>0.985920835773339</c:v>
                </c:pt>
                <c:pt idx="85883">
                  <c:v>0.986064227900455</c:v>
                </c:pt>
                <c:pt idx="85884">
                  <c:v>0.98598266103515597</c:v>
                </c:pt>
                <c:pt idx="85885">
                  <c:v>0.98604968959028705</c:v>
                </c:pt>
                <c:pt idx="85886">
                  <c:v>0.98599842708509999</c:v>
                </c:pt>
                <c:pt idx="85887">
                  <c:v>0.98600630420355395</c:v>
                </c:pt>
                <c:pt idx="85888">
                  <c:v>0.98606302225586995</c:v>
                </c:pt>
                <c:pt idx="85889">
                  <c:v>0.985867490225252</c:v>
                </c:pt>
                <c:pt idx="85890">
                  <c:v>0.98592870199974503</c:v>
                </c:pt>
                <c:pt idx="85891">
                  <c:v>0.98596509795294995</c:v>
                </c:pt>
                <c:pt idx="85892">
                  <c:v>0.985967533090923</c:v>
                </c:pt>
                <c:pt idx="85893">
                  <c:v>0.98598393352721603</c:v>
                </c:pt>
                <c:pt idx="85894">
                  <c:v>0.98592694594416797</c:v>
                </c:pt>
                <c:pt idx="85895">
                  <c:v>0.98601433688643803</c:v>
                </c:pt>
                <c:pt idx="85896">
                  <c:v>0.98599485336321901</c:v>
                </c:pt>
                <c:pt idx="85897">
                  <c:v>0.98594658476639196</c:v>
                </c:pt>
                <c:pt idx="85898">
                  <c:v>0.98596094441263504</c:v>
                </c:pt>
                <c:pt idx="85899">
                  <c:v>0.98604750686241704</c:v>
                </c:pt>
                <c:pt idx="85900">
                  <c:v>0.98594151091096704</c:v>
                </c:pt>
                <c:pt idx="85901">
                  <c:v>0.98599784023902803</c:v>
                </c:pt>
                <c:pt idx="85902">
                  <c:v>0.98595799687113095</c:v>
                </c:pt>
                <c:pt idx="85903">
                  <c:v>0.98599386361976105</c:v>
                </c:pt>
                <c:pt idx="85904">
                  <c:v>0.98597662688729404</c:v>
                </c:pt>
                <c:pt idx="85905">
                  <c:v>0.98599998044147297</c:v>
                </c:pt>
                <c:pt idx="85906">
                  <c:v>0.98592394078372103</c:v>
                </c:pt>
                <c:pt idx="85907">
                  <c:v>0.98595117090949802</c:v>
                </c:pt>
                <c:pt idx="85908">
                  <c:v>0.986061834842614</c:v>
                </c:pt>
                <c:pt idx="85909">
                  <c:v>0.98590639906822497</c:v>
                </c:pt>
                <c:pt idx="85910">
                  <c:v>0.98600097154638</c:v>
                </c:pt>
                <c:pt idx="85911">
                  <c:v>0.98590125213383395</c:v>
                </c:pt>
                <c:pt idx="85912">
                  <c:v>0.985961181131084</c:v>
                </c:pt>
                <c:pt idx="85913">
                  <c:v>0.98594590386255898</c:v>
                </c:pt>
                <c:pt idx="85914">
                  <c:v>0.985981306339904</c:v>
                </c:pt>
                <c:pt idx="85915">
                  <c:v>0.985901346759958</c:v>
                </c:pt>
                <c:pt idx="85916">
                  <c:v>0.98599838742058799</c:v>
                </c:pt>
                <c:pt idx="85917">
                  <c:v>0.98598566859735304</c:v>
                </c:pt>
                <c:pt idx="85918">
                  <c:v>0.98595361970055995</c:v>
                </c:pt>
                <c:pt idx="85919">
                  <c:v>0.986011970234834</c:v>
                </c:pt>
                <c:pt idx="85920">
                  <c:v>0.98585615282095396</c:v>
                </c:pt>
                <c:pt idx="85921">
                  <c:v>0.98597422730758999</c:v>
                </c:pt>
                <c:pt idx="85922">
                  <c:v>0.98602219756526299</c:v>
                </c:pt>
                <c:pt idx="85923">
                  <c:v>0.98600740937656295</c:v>
                </c:pt>
                <c:pt idx="85924">
                  <c:v>0.98603260793245495</c:v>
                </c:pt>
                <c:pt idx="85925">
                  <c:v>0.98600897949920097</c:v>
                </c:pt>
                <c:pt idx="85926">
                  <c:v>0.98589359555680101</c:v>
                </c:pt>
                <c:pt idx="85927">
                  <c:v>0.985979588794621</c:v>
                </c:pt>
                <c:pt idx="85928">
                  <c:v>0.98590220866585898</c:v>
                </c:pt>
                <c:pt idx="85929">
                  <c:v>0.98596899373338498</c:v>
                </c:pt>
                <c:pt idx="85930">
                  <c:v>0.98589855211393695</c:v>
                </c:pt>
                <c:pt idx="85931">
                  <c:v>0.98611017588334204</c:v>
                </c:pt>
                <c:pt idx="85932">
                  <c:v>0.985851758507301</c:v>
                </c:pt>
                <c:pt idx="85933">
                  <c:v>0.98603711806643402</c:v>
                </c:pt>
                <c:pt idx="85934">
                  <c:v>0.98594441505434105</c:v>
                </c:pt>
                <c:pt idx="85935">
                  <c:v>0.98602470582083801</c:v>
                </c:pt>
                <c:pt idx="85936">
                  <c:v>0.98591669371051804</c:v>
                </c:pt>
                <c:pt idx="85937">
                  <c:v>0.985985384571476</c:v>
                </c:pt>
                <c:pt idx="85938">
                  <c:v>0.98591868360573798</c:v>
                </c:pt>
                <c:pt idx="85939">
                  <c:v>0.98585743826022798</c:v>
                </c:pt>
                <c:pt idx="85940">
                  <c:v>0.98605831789201503</c:v>
                </c:pt>
                <c:pt idx="85941">
                  <c:v>0.98589948900590296</c:v>
                </c:pt>
                <c:pt idx="85942">
                  <c:v>0.98614630925642199</c:v>
                </c:pt>
                <c:pt idx="85943">
                  <c:v>0.985848844363305</c:v>
                </c:pt>
                <c:pt idx="85944">
                  <c:v>0.98600965929348805</c:v>
                </c:pt>
                <c:pt idx="85945">
                  <c:v>0.985889300411255</c:v>
                </c:pt>
                <c:pt idx="85946">
                  <c:v>0.98603100574246605</c:v>
                </c:pt>
                <c:pt idx="85947">
                  <c:v>0.985923415815953</c:v>
                </c:pt>
                <c:pt idx="85948">
                  <c:v>0.98595260452947098</c:v>
                </c:pt>
                <c:pt idx="85949">
                  <c:v>0.98593338413268194</c:v>
                </c:pt>
                <c:pt idx="85950">
                  <c:v>0.98589211833864998</c:v>
                </c:pt>
                <c:pt idx="85951">
                  <c:v>0.98597005467391197</c:v>
                </c:pt>
                <c:pt idx="85952">
                  <c:v>0.98586628431130696</c:v>
                </c:pt>
                <c:pt idx="85953">
                  <c:v>0.98600627166371302</c:v>
                </c:pt>
                <c:pt idx="85954">
                  <c:v>0.98603137735949997</c:v>
                </c:pt>
                <c:pt idx="85955">
                  <c:v>0.98608052579468097</c:v>
                </c:pt>
                <c:pt idx="85956">
                  <c:v>0.98604031504629097</c:v>
                </c:pt>
                <c:pt idx="85957">
                  <c:v>0.98595342853122603</c:v>
                </c:pt>
                <c:pt idx="85958">
                  <c:v>0.98593928887694404</c:v>
                </c:pt>
                <c:pt idx="85959">
                  <c:v>0.98588694514067698</c:v>
                </c:pt>
                <c:pt idx="85960">
                  <c:v>0.98602888812978995</c:v>
                </c:pt>
                <c:pt idx="85961">
                  <c:v>0.98601555291456899</c:v>
                </c:pt>
                <c:pt idx="85962">
                  <c:v>0.98589830633017095</c:v>
                </c:pt>
                <c:pt idx="85963">
                  <c:v>0.98587841790605102</c:v>
                </c:pt>
                <c:pt idx="85964">
                  <c:v>0.98594372919458295</c:v>
                </c:pt>
                <c:pt idx="85965">
                  <c:v>0.98594003791856399</c:v>
                </c:pt>
                <c:pt idx="85966">
                  <c:v>0.98599677101318695</c:v>
                </c:pt>
                <c:pt idx="85967">
                  <c:v>0.98596304278023805</c:v>
                </c:pt>
                <c:pt idx="85968">
                  <c:v>0.98605345476454798</c:v>
                </c:pt>
                <c:pt idx="85969">
                  <c:v>0.98600728809214599</c:v>
                </c:pt>
                <c:pt idx="85970">
                  <c:v>0.985889383092033</c:v>
                </c:pt>
                <c:pt idx="85971">
                  <c:v>0.98593920703507398</c:v>
                </c:pt>
                <c:pt idx="85972">
                  <c:v>0.986050885558858</c:v>
                </c:pt>
                <c:pt idx="85973">
                  <c:v>0.98592442486725596</c:v>
                </c:pt>
                <c:pt idx="85974">
                  <c:v>0.98589850354920405</c:v>
                </c:pt>
                <c:pt idx="85975">
                  <c:v>0.98593503667516802</c:v>
                </c:pt>
                <c:pt idx="85976">
                  <c:v>0.98602829827695304</c:v>
                </c:pt>
                <c:pt idx="85977">
                  <c:v>0.98580697070914702</c:v>
                </c:pt>
                <c:pt idx="85978">
                  <c:v>0.98591217172517698</c:v>
                </c:pt>
                <c:pt idx="85979">
                  <c:v>0.98600687027480804</c:v>
                </c:pt>
                <c:pt idx="85980">
                  <c:v>0.98604481030134195</c:v>
                </c:pt>
                <c:pt idx="85981">
                  <c:v>0.98595031504933694</c:v>
                </c:pt>
                <c:pt idx="85982">
                  <c:v>0.98597729284390101</c:v>
                </c:pt>
                <c:pt idx="85983">
                  <c:v>0.98595186103490895</c:v>
                </c:pt>
                <c:pt idx="85984">
                  <c:v>0.98598763586522498</c:v>
                </c:pt>
                <c:pt idx="85985">
                  <c:v>0.98586183409664296</c:v>
                </c:pt>
                <c:pt idx="85986">
                  <c:v>0.98602317980006204</c:v>
                </c:pt>
                <c:pt idx="85987">
                  <c:v>0.98589130709141604</c:v>
                </c:pt>
                <c:pt idx="85988">
                  <c:v>0.98604149122766604</c:v>
                </c:pt>
                <c:pt idx="85989">
                  <c:v>0.98589964574550604</c:v>
                </c:pt>
                <c:pt idx="85990">
                  <c:v>0.98590110270125697</c:v>
                </c:pt>
                <c:pt idx="85991">
                  <c:v>0.98591158821839298</c:v>
                </c:pt>
                <c:pt idx="85992">
                  <c:v>0.985950640925916</c:v>
                </c:pt>
                <c:pt idx="85993">
                  <c:v>0.98600914698450204</c:v>
                </c:pt>
                <c:pt idx="85994">
                  <c:v>0.98599282390023602</c:v>
                </c:pt>
                <c:pt idx="85995">
                  <c:v>0.98597316254712997</c:v>
                </c:pt>
                <c:pt idx="85996">
                  <c:v>0.98595013290952005</c:v>
                </c:pt>
                <c:pt idx="85997">
                  <c:v>0.98602945064201297</c:v>
                </c:pt>
                <c:pt idx="85998">
                  <c:v>0.98598404514577898</c:v>
                </c:pt>
                <c:pt idx="85999">
                  <c:v>0.98599501798539602</c:v>
                </c:pt>
                <c:pt idx="86000">
                  <c:v>0.98594306291023504</c:v>
                </c:pt>
                <c:pt idx="86001">
                  <c:v>0.98601836603287796</c:v>
                </c:pt>
                <c:pt idx="86002">
                  <c:v>0.98596707811637496</c:v>
                </c:pt>
                <c:pt idx="86003">
                  <c:v>0.98605610029759005</c:v>
                </c:pt>
                <c:pt idx="86004">
                  <c:v>0.98587639080682099</c:v>
                </c:pt>
                <c:pt idx="86005">
                  <c:v>0.98602031779816601</c:v>
                </c:pt>
                <c:pt idx="86006">
                  <c:v>0.98590216571009504</c:v>
                </c:pt>
                <c:pt idx="86007">
                  <c:v>0.98601887441566805</c:v>
                </c:pt>
                <c:pt idx="86008">
                  <c:v>0.98600153181137395</c:v>
                </c:pt>
                <c:pt idx="86009">
                  <c:v>0.985941136000827</c:v>
                </c:pt>
                <c:pt idx="86010">
                  <c:v>0.98585401477835899</c:v>
                </c:pt>
                <c:pt idx="86011">
                  <c:v>0.98598629115913705</c:v>
                </c:pt>
                <c:pt idx="86012">
                  <c:v>0.98598652204894099</c:v>
                </c:pt>
                <c:pt idx="86013">
                  <c:v>0.98606123283980796</c:v>
                </c:pt>
                <c:pt idx="86014">
                  <c:v>0.98595901745436898</c:v>
                </c:pt>
                <c:pt idx="86015">
                  <c:v>0.985984073254769</c:v>
                </c:pt>
                <c:pt idx="86016">
                  <c:v>0.98592309056151595</c:v>
                </c:pt>
                <c:pt idx="86017">
                  <c:v>0.98611110364233301</c:v>
                </c:pt>
                <c:pt idx="86018">
                  <c:v>0.98594976823338298</c:v>
                </c:pt>
                <c:pt idx="86019">
                  <c:v>0.98599407760042801</c:v>
                </c:pt>
                <c:pt idx="86020">
                  <c:v>0.98586819032999395</c:v>
                </c:pt>
                <c:pt idx="86021">
                  <c:v>0.98608879790256798</c:v>
                </c:pt>
                <c:pt idx="86022">
                  <c:v>0.98591871569981304</c:v>
                </c:pt>
                <c:pt idx="86023">
                  <c:v>0.98605747171000102</c:v>
                </c:pt>
                <c:pt idx="86024">
                  <c:v>0.98604948549937099</c:v>
                </c:pt>
                <c:pt idx="86025">
                  <c:v>0.98605113228889896</c:v>
                </c:pt>
                <c:pt idx="86026">
                  <c:v>0.98587115571918704</c:v>
                </c:pt>
                <c:pt idx="86027">
                  <c:v>0.98598124822015998</c:v>
                </c:pt>
                <c:pt idx="86028">
                  <c:v>0.98594182352925297</c:v>
                </c:pt>
                <c:pt idx="86029">
                  <c:v>0.98603181579118604</c:v>
                </c:pt>
                <c:pt idx="86030">
                  <c:v>0.985883703096326</c:v>
                </c:pt>
                <c:pt idx="86031">
                  <c:v>0.98596739681201995</c:v>
                </c:pt>
                <c:pt idx="86032">
                  <c:v>0.98587985218736296</c:v>
                </c:pt>
                <c:pt idx="86033">
                  <c:v>0.98595539242207297</c:v>
                </c:pt>
                <c:pt idx="86034">
                  <c:v>0.98582173989139599</c:v>
                </c:pt>
                <c:pt idx="86035">
                  <c:v>0.98598605480760804</c:v>
                </c:pt>
                <c:pt idx="86036">
                  <c:v>0.98593696118465501</c:v>
                </c:pt>
                <c:pt idx="86037">
                  <c:v>0.98596958325872697</c:v>
                </c:pt>
                <c:pt idx="86038">
                  <c:v>0.985886902057034</c:v>
                </c:pt>
                <c:pt idx="86039">
                  <c:v>0.985863639709609</c:v>
                </c:pt>
                <c:pt idx="86040">
                  <c:v>0.98600287798775799</c:v>
                </c:pt>
                <c:pt idx="86041">
                  <c:v>0.98596472083943998</c:v>
                </c:pt>
                <c:pt idx="86042">
                  <c:v>0.986110972710733</c:v>
                </c:pt>
                <c:pt idx="86043">
                  <c:v>0.98596344740522002</c:v>
                </c:pt>
                <c:pt idx="86044">
                  <c:v>0.985983247883922</c:v>
                </c:pt>
                <c:pt idx="86045">
                  <c:v>0.98599439426357505</c:v>
                </c:pt>
                <c:pt idx="86046">
                  <c:v>0.98595162084751997</c:v>
                </c:pt>
                <c:pt idx="86047">
                  <c:v>0.98598562023938197</c:v>
                </c:pt>
                <c:pt idx="86048">
                  <c:v>0.98603616701746499</c:v>
                </c:pt>
                <c:pt idx="86049">
                  <c:v>0.98596454912803</c:v>
                </c:pt>
                <c:pt idx="86050">
                  <c:v>0.98598115774073003</c:v>
                </c:pt>
                <c:pt idx="86051">
                  <c:v>0.98596947328467999</c:v>
                </c:pt>
                <c:pt idx="86052">
                  <c:v>0.98586318274482498</c:v>
                </c:pt>
                <c:pt idx="86053">
                  <c:v>0.98600193758246601</c:v>
                </c:pt>
                <c:pt idx="86054">
                  <c:v>0.98597401765349402</c:v>
                </c:pt>
                <c:pt idx="86055">
                  <c:v>0.98601932340396403</c:v>
                </c:pt>
                <c:pt idx="86056">
                  <c:v>0.98592691119970299</c:v>
                </c:pt>
                <c:pt idx="86057">
                  <c:v>0.98600688100879896</c:v>
                </c:pt>
                <c:pt idx="86058">
                  <c:v>0.98585392651341397</c:v>
                </c:pt>
                <c:pt idx="86059">
                  <c:v>0.98595365504433097</c:v>
                </c:pt>
                <c:pt idx="86060">
                  <c:v>0.98601338011567097</c:v>
                </c:pt>
                <c:pt idx="86061">
                  <c:v>0.985906442076384</c:v>
                </c:pt>
                <c:pt idx="86062">
                  <c:v>0.98600721101271505</c:v>
                </c:pt>
                <c:pt idx="86063">
                  <c:v>0.98579579820140095</c:v>
                </c:pt>
                <c:pt idx="86064">
                  <c:v>0.98597808633506701</c:v>
                </c:pt>
                <c:pt idx="86065">
                  <c:v>0.98592139922841504</c:v>
                </c:pt>
                <c:pt idx="86066">
                  <c:v>0.98610651740120203</c:v>
                </c:pt>
                <c:pt idx="86067">
                  <c:v>0.98601612853751197</c:v>
                </c:pt>
                <c:pt idx="86068">
                  <c:v>0.98597601222953102</c:v>
                </c:pt>
                <c:pt idx="86069">
                  <c:v>0.98595323234507404</c:v>
                </c:pt>
                <c:pt idx="86070">
                  <c:v>0.98607966745169395</c:v>
                </c:pt>
                <c:pt idx="86071">
                  <c:v>0.98595927516818005</c:v>
                </c:pt>
                <c:pt idx="86072">
                  <c:v>0.98597837045676795</c:v>
                </c:pt>
                <c:pt idx="86073">
                  <c:v>0.98595942270466497</c:v>
                </c:pt>
                <c:pt idx="86074">
                  <c:v>0.98590482291371195</c:v>
                </c:pt>
                <c:pt idx="86075">
                  <c:v>0.985966409230703</c:v>
                </c:pt>
                <c:pt idx="86076">
                  <c:v>0.98601459322915597</c:v>
                </c:pt>
                <c:pt idx="86077">
                  <c:v>0.98602519782717302</c:v>
                </c:pt>
                <c:pt idx="86078">
                  <c:v>0.98595780384832299</c:v>
                </c:pt>
                <c:pt idx="86079">
                  <c:v>0.98606646641599305</c:v>
                </c:pt>
                <c:pt idx="86080">
                  <c:v>0.98602561096189001</c:v>
                </c:pt>
                <c:pt idx="86081">
                  <c:v>0.985989269481649</c:v>
                </c:pt>
                <c:pt idx="86082">
                  <c:v>0.98597132073147298</c:v>
                </c:pt>
                <c:pt idx="86083">
                  <c:v>0.98605927814677496</c:v>
                </c:pt>
                <c:pt idx="86084">
                  <c:v>0.98587557415887594</c:v>
                </c:pt>
                <c:pt idx="86085">
                  <c:v>0.98606865464194104</c:v>
                </c:pt>
                <c:pt idx="86086">
                  <c:v>0.98589372813355103</c:v>
                </c:pt>
                <c:pt idx="86087">
                  <c:v>0.98590866521675402</c:v>
                </c:pt>
                <c:pt idx="86088">
                  <c:v>0.98600420708206105</c:v>
                </c:pt>
                <c:pt idx="86089">
                  <c:v>0.98597560292706299</c:v>
                </c:pt>
                <c:pt idx="86090">
                  <c:v>0.98596794152359202</c:v>
                </c:pt>
                <c:pt idx="86091">
                  <c:v>0.98602886312464699</c:v>
                </c:pt>
                <c:pt idx="86092">
                  <c:v>0.985868845517062</c:v>
                </c:pt>
                <c:pt idx="86093">
                  <c:v>0.98590720716295999</c:v>
                </c:pt>
                <c:pt idx="86094">
                  <c:v>0.98597799851216805</c:v>
                </c:pt>
                <c:pt idx="86095">
                  <c:v>0.98600506542909006</c:v>
                </c:pt>
                <c:pt idx="86096">
                  <c:v>0.98608038936648701</c:v>
                </c:pt>
                <c:pt idx="86097">
                  <c:v>0.98597374825909301</c:v>
                </c:pt>
                <c:pt idx="86098">
                  <c:v>0.98594185545414004</c:v>
                </c:pt>
                <c:pt idx="86099">
                  <c:v>0.98597834621661495</c:v>
                </c:pt>
                <c:pt idx="86100">
                  <c:v>0.98592561007073398</c:v>
                </c:pt>
                <c:pt idx="86101">
                  <c:v>0.98603888650870097</c:v>
                </c:pt>
                <c:pt idx="86102">
                  <c:v>0.98600077962183297</c:v>
                </c:pt>
                <c:pt idx="86103">
                  <c:v>0.98579903506533895</c:v>
                </c:pt>
                <c:pt idx="86104">
                  <c:v>0.98604780958449201</c:v>
                </c:pt>
                <c:pt idx="86105">
                  <c:v>0.98597873116963597</c:v>
                </c:pt>
                <c:pt idx="86106">
                  <c:v>0.98603309313105802</c:v>
                </c:pt>
                <c:pt idx="86107">
                  <c:v>0.98590386510308803</c:v>
                </c:pt>
                <c:pt idx="86108">
                  <c:v>0.98599559999133801</c:v>
                </c:pt>
                <c:pt idx="86109">
                  <c:v>0.98602480917691604</c:v>
                </c:pt>
                <c:pt idx="86110">
                  <c:v>0.98591641079169801</c:v>
                </c:pt>
                <c:pt idx="86111">
                  <c:v>0.98604168077507703</c:v>
                </c:pt>
                <c:pt idx="86112">
                  <c:v>0.98586868149343898</c:v>
                </c:pt>
                <c:pt idx="86113">
                  <c:v>0.98604159744132003</c:v>
                </c:pt>
                <c:pt idx="86114">
                  <c:v>0.98593177079823702</c:v>
                </c:pt>
                <c:pt idx="86115">
                  <c:v>0.98599273574417401</c:v>
                </c:pt>
                <c:pt idx="86116">
                  <c:v>0.98600396959741199</c:v>
                </c:pt>
                <c:pt idx="86117">
                  <c:v>0.98597483910470596</c:v>
                </c:pt>
                <c:pt idx="86118">
                  <c:v>0.98593057443381504</c:v>
                </c:pt>
                <c:pt idx="86119">
                  <c:v>0.98599875483167798</c:v>
                </c:pt>
                <c:pt idx="86120">
                  <c:v>0.98601917060058897</c:v>
                </c:pt>
                <c:pt idx="86121">
                  <c:v>0.985880958510709</c:v>
                </c:pt>
                <c:pt idx="86122">
                  <c:v>0.985945999020158</c:v>
                </c:pt>
                <c:pt idx="86123">
                  <c:v>0.98597881991144498</c:v>
                </c:pt>
                <c:pt idx="86124">
                  <c:v>0.98611283895137503</c:v>
                </c:pt>
                <c:pt idx="86125">
                  <c:v>0.98604821041343305</c:v>
                </c:pt>
                <c:pt idx="86126">
                  <c:v>0.98602986514151403</c:v>
                </c:pt>
                <c:pt idx="86127">
                  <c:v>0.98596971858552995</c:v>
                </c:pt>
                <c:pt idx="86128">
                  <c:v>0.98598677101980203</c:v>
                </c:pt>
                <c:pt idx="86129">
                  <c:v>0.98593489524954103</c:v>
                </c:pt>
                <c:pt idx="86130">
                  <c:v>0.98594400171902297</c:v>
                </c:pt>
                <c:pt idx="86131">
                  <c:v>0.98593053660285002</c:v>
                </c:pt>
                <c:pt idx="86132">
                  <c:v>0.98597936059714097</c:v>
                </c:pt>
                <c:pt idx="86133">
                  <c:v>0.98593304584343899</c:v>
                </c:pt>
                <c:pt idx="86134">
                  <c:v>0.98603223201276602</c:v>
                </c:pt>
                <c:pt idx="86135">
                  <c:v>0.98591358104413596</c:v>
                </c:pt>
                <c:pt idx="86136">
                  <c:v>0.98588520916550404</c:v>
                </c:pt>
                <c:pt idx="86137">
                  <c:v>0.98597948580573902</c:v>
                </c:pt>
                <c:pt idx="86138">
                  <c:v>0.98598525565496897</c:v>
                </c:pt>
                <c:pt idx="86139">
                  <c:v>0.98592686383380901</c:v>
                </c:pt>
                <c:pt idx="86140">
                  <c:v>0.98589100196594304</c:v>
                </c:pt>
                <c:pt idx="86141">
                  <c:v>0.98598057086567004</c:v>
                </c:pt>
                <c:pt idx="86142">
                  <c:v>0.98595427206856001</c:v>
                </c:pt>
                <c:pt idx="86143">
                  <c:v>0.98600749490098105</c:v>
                </c:pt>
                <c:pt idx="86144">
                  <c:v>0.98593784093717696</c:v>
                </c:pt>
                <c:pt idx="86145">
                  <c:v>0.98608445538158396</c:v>
                </c:pt>
                <c:pt idx="86146">
                  <c:v>0.98607379973571996</c:v>
                </c:pt>
                <c:pt idx="86147">
                  <c:v>0.98598452564772199</c:v>
                </c:pt>
                <c:pt idx="86148">
                  <c:v>0.98598974745442602</c:v>
                </c:pt>
                <c:pt idx="86149">
                  <c:v>0.985952242654621</c:v>
                </c:pt>
                <c:pt idx="86150">
                  <c:v>0.98590410965755904</c:v>
                </c:pt>
                <c:pt idx="86151">
                  <c:v>0.986036089829049</c:v>
                </c:pt>
                <c:pt idx="86152">
                  <c:v>0.98596390041729598</c:v>
                </c:pt>
                <c:pt idx="86153">
                  <c:v>0.98608601599609502</c:v>
                </c:pt>
                <c:pt idx="86154">
                  <c:v>0.98602995673134497</c:v>
                </c:pt>
                <c:pt idx="86155">
                  <c:v>0.98597537042607197</c:v>
                </c:pt>
                <c:pt idx="86156">
                  <c:v>0.98598072602135001</c:v>
                </c:pt>
                <c:pt idx="86157">
                  <c:v>0.98594255181283896</c:v>
                </c:pt>
                <c:pt idx="86158">
                  <c:v>0.98608327683695796</c:v>
                </c:pt>
                <c:pt idx="86159">
                  <c:v>0.985953595495487</c:v>
                </c:pt>
                <c:pt idx="86160">
                  <c:v>0.98594385832629605</c:v>
                </c:pt>
                <c:pt idx="86161">
                  <c:v>0.98583381604945597</c:v>
                </c:pt>
                <c:pt idx="86162">
                  <c:v>0.98599522284295904</c:v>
                </c:pt>
                <c:pt idx="86163">
                  <c:v>0.98595825787177205</c:v>
                </c:pt>
                <c:pt idx="86164">
                  <c:v>0.98603895222117</c:v>
                </c:pt>
                <c:pt idx="86165">
                  <c:v>0.985926828032888</c:v>
                </c:pt>
                <c:pt idx="86166">
                  <c:v>0.98605015974897303</c:v>
                </c:pt>
                <c:pt idx="86167">
                  <c:v>0.98589654286042805</c:v>
                </c:pt>
                <c:pt idx="86168">
                  <c:v>0.98597991359145198</c:v>
                </c:pt>
                <c:pt idx="86169">
                  <c:v>0.98602500016922001</c:v>
                </c:pt>
                <c:pt idx="86170">
                  <c:v>0.98599038064167799</c:v>
                </c:pt>
                <c:pt idx="86171">
                  <c:v>0.98595660890741899</c:v>
                </c:pt>
                <c:pt idx="86172">
                  <c:v>0.98600852632372604</c:v>
                </c:pt>
                <c:pt idx="86173">
                  <c:v>0.98586390785382505</c:v>
                </c:pt>
                <c:pt idx="86174">
                  <c:v>0.98594799467010497</c:v>
                </c:pt>
                <c:pt idx="86175">
                  <c:v>0.98594608970252295</c:v>
                </c:pt>
                <c:pt idx="86176">
                  <c:v>0.98601690831684696</c:v>
                </c:pt>
                <c:pt idx="86177">
                  <c:v>0.98603340046406696</c:v>
                </c:pt>
                <c:pt idx="86178">
                  <c:v>0.986014836990455</c:v>
                </c:pt>
                <c:pt idx="86179">
                  <c:v>0.985987829582329</c:v>
                </c:pt>
                <c:pt idx="86180">
                  <c:v>0.98601981004578199</c:v>
                </c:pt>
                <c:pt idx="86181">
                  <c:v>0.98594768105556496</c:v>
                </c:pt>
                <c:pt idx="86182">
                  <c:v>0.98598294171844802</c:v>
                </c:pt>
                <c:pt idx="86183">
                  <c:v>0.985971885655339</c:v>
                </c:pt>
                <c:pt idx="86184">
                  <c:v>0.98588265199706404</c:v>
                </c:pt>
                <c:pt idx="86185">
                  <c:v>0.985902818596333</c:v>
                </c:pt>
                <c:pt idx="86186">
                  <c:v>0.98603899708025999</c:v>
                </c:pt>
                <c:pt idx="86187">
                  <c:v>0.98586903408946003</c:v>
                </c:pt>
                <c:pt idx="86188">
                  <c:v>0.98591798748023696</c:v>
                </c:pt>
                <c:pt idx="86189">
                  <c:v>0.98601576626805298</c:v>
                </c:pt>
                <c:pt idx="86190">
                  <c:v>0.98606639569300902</c:v>
                </c:pt>
                <c:pt idx="86191">
                  <c:v>0.98598513717493597</c:v>
                </c:pt>
                <c:pt idx="86192">
                  <c:v>0.98584341207922599</c:v>
                </c:pt>
                <c:pt idx="86193">
                  <c:v>0.98597707475109897</c:v>
                </c:pt>
                <c:pt idx="86194">
                  <c:v>0.98592413258710498</c:v>
                </c:pt>
                <c:pt idx="86195">
                  <c:v>0.98606207786745803</c:v>
                </c:pt>
                <c:pt idx="86196">
                  <c:v>0.985839625035418</c:v>
                </c:pt>
                <c:pt idx="86197">
                  <c:v>0.98599606776852899</c:v>
                </c:pt>
                <c:pt idx="86198">
                  <c:v>0.98599195131264905</c:v>
                </c:pt>
                <c:pt idx="86199">
                  <c:v>0.98596713000840996</c:v>
                </c:pt>
                <c:pt idx="86200">
                  <c:v>0.98597931614362699</c:v>
                </c:pt>
                <c:pt idx="86201">
                  <c:v>0.985924953524703</c:v>
                </c:pt>
                <c:pt idx="86202">
                  <c:v>0.98603776967067103</c:v>
                </c:pt>
                <c:pt idx="86203">
                  <c:v>0.98594679887765502</c:v>
                </c:pt>
                <c:pt idx="86204">
                  <c:v>0.98591777568754602</c:v>
                </c:pt>
                <c:pt idx="86205">
                  <c:v>0.98591401133543899</c:v>
                </c:pt>
                <c:pt idx="86206">
                  <c:v>0.98604048590409099</c:v>
                </c:pt>
                <c:pt idx="86207">
                  <c:v>0.98598802093564997</c:v>
                </c:pt>
                <c:pt idx="86208">
                  <c:v>0.98593116958530902</c:v>
                </c:pt>
                <c:pt idx="86209">
                  <c:v>0.98600307637467699</c:v>
                </c:pt>
                <c:pt idx="86210">
                  <c:v>0.98603648288228596</c:v>
                </c:pt>
                <c:pt idx="86211">
                  <c:v>0.98598643639887895</c:v>
                </c:pt>
                <c:pt idx="86212">
                  <c:v>0.98599976796536803</c:v>
                </c:pt>
                <c:pt idx="86213">
                  <c:v>0.98597810855668899</c:v>
                </c:pt>
                <c:pt idx="86214">
                  <c:v>0.98592030212640003</c:v>
                </c:pt>
                <c:pt idx="86215">
                  <c:v>0.98599106073492804</c:v>
                </c:pt>
                <c:pt idx="86216">
                  <c:v>0.98597391581632698</c:v>
                </c:pt>
                <c:pt idx="86217">
                  <c:v>0.98599609489613305</c:v>
                </c:pt>
                <c:pt idx="86218">
                  <c:v>0.98594969207543104</c:v>
                </c:pt>
                <c:pt idx="86219">
                  <c:v>0.98588621790520103</c:v>
                </c:pt>
                <c:pt idx="86220">
                  <c:v>0.98595634527067</c:v>
                </c:pt>
                <c:pt idx="86221">
                  <c:v>0.98598647112871796</c:v>
                </c:pt>
                <c:pt idx="86222">
                  <c:v>0.98592666243784499</c:v>
                </c:pt>
                <c:pt idx="86223">
                  <c:v>0.98591818963428302</c:v>
                </c:pt>
                <c:pt idx="86224">
                  <c:v>0.98599237080580104</c:v>
                </c:pt>
                <c:pt idx="86225">
                  <c:v>0.98606090003056002</c:v>
                </c:pt>
                <c:pt idx="86226">
                  <c:v>0.98598285288026</c:v>
                </c:pt>
                <c:pt idx="86227">
                  <c:v>0.98594545141982903</c:v>
                </c:pt>
                <c:pt idx="86228">
                  <c:v>0.98595216176524303</c:v>
                </c:pt>
                <c:pt idx="86229">
                  <c:v>0.98592815489209695</c:v>
                </c:pt>
                <c:pt idx="86230">
                  <c:v>0.98602236031793999</c:v>
                </c:pt>
                <c:pt idx="86231">
                  <c:v>0.98587467746055901</c:v>
                </c:pt>
                <c:pt idx="86232">
                  <c:v>0.98597138861421996</c:v>
                </c:pt>
                <c:pt idx="86233">
                  <c:v>0.98606100507689598</c:v>
                </c:pt>
                <c:pt idx="86234">
                  <c:v>0.98585572717262404</c:v>
                </c:pt>
                <c:pt idx="86235">
                  <c:v>0.98610858187083095</c:v>
                </c:pt>
                <c:pt idx="86236">
                  <c:v>0.98599190642981904</c:v>
                </c:pt>
                <c:pt idx="86237">
                  <c:v>0.98599238540372502</c:v>
                </c:pt>
                <c:pt idx="86238">
                  <c:v>0.98605494747734201</c:v>
                </c:pt>
                <c:pt idx="86239">
                  <c:v>0.985923991209392</c:v>
                </c:pt>
                <c:pt idx="86240">
                  <c:v>0.98600328844236595</c:v>
                </c:pt>
                <c:pt idx="86241">
                  <c:v>0.98594662501932595</c:v>
                </c:pt>
                <c:pt idx="86242">
                  <c:v>0.986062525870534</c:v>
                </c:pt>
                <c:pt idx="86243">
                  <c:v>0.98592301423683604</c:v>
                </c:pt>
                <c:pt idx="86244">
                  <c:v>0.98607161614677497</c:v>
                </c:pt>
                <c:pt idx="86245">
                  <c:v>0.98598689908691395</c:v>
                </c:pt>
                <c:pt idx="86246">
                  <c:v>0.98598314139022003</c:v>
                </c:pt>
                <c:pt idx="86247">
                  <c:v>0.98592452558622801</c:v>
                </c:pt>
                <c:pt idx="86248">
                  <c:v>0.985942993203893</c:v>
                </c:pt>
                <c:pt idx="86249">
                  <c:v>0.98591384799669701</c:v>
                </c:pt>
                <c:pt idx="86250">
                  <c:v>0.98583269951679398</c:v>
                </c:pt>
                <c:pt idx="86251">
                  <c:v>0.985914710366114</c:v>
                </c:pt>
                <c:pt idx="86252">
                  <c:v>0.98598960758859799</c:v>
                </c:pt>
                <c:pt idx="86253">
                  <c:v>0.98600591146525196</c:v>
                </c:pt>
                <c:pt idx="86254">
                  <c:v>0.98589793929945502</c:v>
                </c:pt>
                <c:pt idx="86255">
                  <c:v>0.98600895902145502</c:v>
                </c:pt>
                <c:pt idx="86256">
                  <c:v>0.98598620497872902</c:v>
                </c:pt>
                <c:pt idx="86257">
                  <c:v>0.98595657838300499</c:v>
                </c:pt>
                <c:pt idx="86258">
                  <c:v>0.98587806504876596</c:v>
                </c:pt>
                <c:pt idx="86259">
                  <c:v>0.98606250877141199</c:v>
                </c:pt>
                <c:pt idx="86260">
                  <c:v>0.98591869925901099</c:v>
                </c:pt>
                <c:pt idx="86261">
                  <c:v>0.98583817869628099</c:v>
                </c:pt>
                <c:pt idx="86262">
                  <c:v>0.98597217264355297</c:v>
                </c:pt>
                <c:pt idx="86263">
                  <c:v>0.98597342909501995</c:v>
                </c:pt>
                <c:pt idx="86264">
                  <c:v>0.98596119639613999</c:v>
                </c:pt>
                <c:pt idx="86265">
                  <c:v>0.98586365703038203</c:v>
                </c:pt>
                <c:pt idx="86266">
                  <c:v>0.98601393018093098</c:v>
                </c:pt>
                <c:pt idx="86267">
                  <c:v>0.98588413245496398</c:v>
                </c:pt>
                <c:pt idx="86268">
                  <c:v>0.98607672912060695</c:v>
                </c:pt>
                <c:pt idx="86269">
                  <c:v>0.98589230253813498</c:v>
                </c:pt>
                <c:pt idx="86270">
                  <c:v>0.98616673058352</c:v>
                </c:pt>
                <c:pt idx="86271">
                  <c:v>0.98603480717803604</c:v>
                </c:pt>
                <c:pt idx="86272">
                  <c:v>0.98593461955267603</c:v>
                </c:pt>
                <c:pt idx="86273">
                  <c:v>0.98600782520816599</c:v>
                </c:pt>
                <c:pt idx="86274">
                  <c:v>0.98596514591018602</c:v>
                </c:pt>
                <c:pt idx="86275">
                  <c:v>0.98598682898499002</c:v>
                </c:pt>
                <c:pt idx="86276">
                  <c:v>0.98595002193624703</c:v>
                </c:pt>
                <c:pt idx="86277">
                  <c:v>0.98604869921388705</c:v>
                </c:pt>
                <c:pt idx="86278">
                  <c:v>0.98592044085144104</c:v>
                </c:pt>
                <c:pt idx="86279">
                  <c:v>0.98591332755861505</c:v>
                </c:pt>
                <c:pt idx="86280">
                  <c:v>0.98600264002418403</c:v>
                </c:pt>
                <c:pt idx="86281">
                  <c:v>0.98598636904197501</c:v>
                </c:pt>
                <c:pt idx="86282">
                  <c:v>0.98603131173909098</c:v>
                </c:pt>
                <c:pt idx="86283">
                  <c:v>0.98596086966516305</c:v>
                </c:pt>
                <c:pt idx="86284">
                  <c:v>0.98588412676588699</c:v>
                </c:pt>
                <c:pt idx="86285">
                  <c:v>0.98591765456854397</c:v>
                </c:pt>
                <c:pt idx="86286">
                  <c:v>0.98588641332701499</c:v>
                </c:pt>
                <c:pt idx="86287">
                  <c:v>0.98589070701604697</c:v>
                </c:pt>
                <c:pt idx="86288">
                  <c:v>0.98596793436684105</c:v>
                </c:pt>
                <c:pt idx="86289">
                  <c:v>0.98603607687296102</c:v>
                </c:pt>
                <c:pt idx="86290">
                  <c:v>0.98601673090590902</c:v>
                </c:pt>
                <c:pt idx="86291">
                  <c:v>0.98585867445477104</c:v>
                </c:pt>
                <c:pt idx="86292">
                  <c:v>0.985939993397561</c:v>
                </c:pt>
                <c:pt idx="86293">
                  <c:v>0.98593423351626497</c:v>
                </c:pt>
                <c:pt idx="86294">
                  <c:v>0.985968723668599</c:v>
                </c:pt>
                <c:pt idx="86295">
                  <c:v>0.98604889974842003</c:v>
                </c:pt>
                <c:pt idx="86296">
                  <c:v>0.985908129065315</c:v>
                </c:pt>
                <c:pt idx="86297">
                  <c:v>0.98602565218968796</c:v>
                </c:pt>
                <c:pt idx="86298">
                  <c:v>0.98591867147129997</c:v>
                </c:pt>
                <c:pt idx="86299">
                  <c:v>0.98595446236474404</c:v>
                </c:pt>
                <c:pt idx="86300">
                  <c:v>0.98598744119330795</c:v>
                </c:pt>
                <c:pt idx="86301">
                  <c:v>0.98604224049878098</c:v>
                </c:pt>
                <c:pt idx="86302">
                  <c:v>0.98601179058297295</c:v>
                </c:pt>
                <c:pt idx="86303">
                  <c:v>0.98600092008608797</c:v>
                </c:pt>
                <c:pt idx="86304">
                  <c:v>0.98598275263271595</c:v>
                </c:pt>
                <c:pt idx="86305">
                  <c:v>0.98599164302940301</c:v>
                </c:pt>
                <c:pt idx="86306">
                  <c:v>0.98603544664321197</c:v>
                </c:pt>
                <c:pt idx="86307">
                  <c:v>0.98596037965542205</c:v>
                </c:pt>
                <c:pt idx="86308">
                  <c:v>0.986008445881564</c:v>
                </c:pt>
                <c:pt idx="86309">
                  <c:v>0.98593789895969497</c:v>
                </c:pt>
                <c:pt idx="86310">
                  <c:v>0.98597364795176201</c:v>
                </c:pt>
                <c:pt idx="86311">
                  <c:v>0.98601826675551896</c:v>
                </c:pt>
                <c:pt idx="86312">
                  <c:v>0.98604642425450195</c:v>
                </c:pt>
                <c:pt idx="86313">
                  <c:v>0.98598509584028804</c:v>
                </c:pt>
                <c:pt idx="86314">
                  <c:v>0.98596697232844499</c:v>
                </c:pt>
                <c:pt idx="86315">
                  <c:v>0.98589493537068096</c:v>
                </c:pt>
                <c:pt idx="86316">
                  <c:v>0.98598409087822902</c:v>
                </c:pt>
                <c:pt idx="86317">
                  <c:v>0.98595494181488996</c:v>
                </c:pt>
                <c:pt idx="86318">
                  <c:v>0.98607919124111498</c:v>
                </c:pt>
                <c:pt idx="86319">
                  <c:v>0.98598128459384904</c:v>
                </c:pt>
                <c:pt idx="86320">
                  <c:v>0.98595014134246906</c:v>
                </c:pt>
                <c:pt idx="86321">
                  <c:v>0.98590616514963803</c:v>
                </c:pt>
                <c:pt idx="86322">
                  <c:v>0.98590407694831494</c:v>
                </c:pt>
                <c:pt idx="86323">
                  <c:v>0.98591541803357596</c:v>
                </c:pt>
                <c:pt idx="86324">
                  <c:v>0.98594310158203502</c:v>
                </c:pt>
                <c:pt idx="86325">
                  <c:v>0.98593606114730803</c:v>
                </c:pt>
                <c:pt idx="86326">
                  <c:v>0.98603105507063205</c:v>
                </c:pt>
                <c:pt idx="86327">
                  <c:v>0.98604851638119695</c:v>
                </c:pt>
                <c:pt idx="86328">
                  <c:v>0.98590654090549701</c:v>
                </c:pt>
                <c:pt idx="86329">
                  <c:v>0.98596747362863701</c:v>
                </c:pt>
                <c:pt idx="86330">
                  <c:v>0.98600922472436903</c:v>
                </c:pt>
                <c:pt idx="86331">
                  <c:v>0.98592162974910202</c:v>
                </c:pt>
                <c:pt idx="86332">
                  <c:v>0.98593092696889995</c:v>
                </c:pt>
                <c:pt idx="86333">
                  <c:v>0.98586398515783902</c:v>
                </c:pt>
                <c:pt idx="86334">
                  <c:v>0.98612443102671898</c:v>
                </c:pt>
                <c:pt idx="86335">
                  <c:v>0.98598879279349105</c:v>
                </c:pt>
                <c:pt idx="86336">
                  <c:v>0.986018488956517</c:v>
                </c:pt>
                <c:pt idx="86337">
                  <c:v>0.98602940032349595</c:v>
                </c:pt>
                <c:pt idx="86338">
                  <c:v>0.98596078243691099</c:v>
                </c:pt>
                <c:pt idx="86339">
                  <c:v>0.98591299984416503</c:v>
                </c:pt>
                <c:pt idx="86340">
                  <c:v>0.98587864422637195</c:v>
                </c:pt>
                <c:pt idx="86341">
                  <c:v>0.98601823917139297</c:v>
                </c:pt>
                <c:pt idx="86342">
                  <c:v>0.98596021484650798</c:v>
                </c:pt>
                <c:pt idx="86343">
                  <c:v>0.98584656568892104</c:v>
                </c:pt>
                <c:pt idx="86344">
                  <c:v>0.98596951231284202</c:v>
                </c:pt>
                <c:pt idx="86345">
                  <c:v>0.98594829586728105</c:v>
                </c:pt>
                <c:pt idx="86346">
                  <c:v>0.98602399778914196</c:v>
                </c:pt>
                <c:pt idx="86347">
                  <c:v>0.98589691612261099</c:v>
                </c:pt>
                <c:pt idx="86348">
                  <c:v>0.985849673419261</c:v>
                </c:pt>
                <c:pt idx="86349">
                  <c:v>0.985908554472683</c:v>
                </c:pt>
                <c:pt idx="86350">
                  <c:v>0.98597375500122397</c:v>
                </c:pt>
                <c:pt idx="86351">
                  <c:v>0.98596764744260101</c:v>
                </c:pt>
                <c:pt idx="86352">
                  <c:v>0.98602335674457298</c:v>
                </c:pt>
                <c:pt idx="86353">
                  <c:v>0.986051888403224</c:v>
                </c:pt>
                <c:pt idx="86354">
                  <c:v>0.985861897310224</c:v>
                </c:pt>
                <c:pt idx="86355">
                  <c:v>0.98604334986643205</c:v>
                </c:pt>
                <c:pt idx="86356">
                  <c:v>0.98591254175877996</c:v>
                </c:pt>
                <c:pt idx="86357">
                  <c:v>0.98600960128314596</c:v>
                </c:pt>
                <c:pt idx="86358">
                  <c:v>0.98593101710627096</c:v>
                </c:pt>
                <c:pt idx="86359">
                  <c:v>0.98597845243851201</c:v>
                </c:pt>
                <c:pt idx="86360">
                  <c:v>0.98585315043560795</c:v>
                </c:pt>
                <c:pt idx="86361">
                  <c:v>0.98602935876000497</c:v>
                </c:pt>
                <c:pt idx="86362">
                  <c:v>0.98598775614946699</c:v>
                </c:pt>
                <c:pt idx="86363">
                  <c:v>0.98590827943151704</c:v>
                </c:pt>
                <c:pt idx="86364">
                  <c:v>0.98590836676504701</c:v>
                </c:pt>
                <c:pt idx="86365">
                  <c:v>0.98596907243918597</c:v>
                </c:pt>
                <c:pt idx="86366">
                  <c:v>0.985925473430314</c:v>
                </c:pt>
                <c:pt idx="86367">
                  <c:v>0.98612854094293001</c:v>
                </c:pt>
                <c:pt idx="86368">
                  <c:v>0.98602732676815597</c:v>
                </c:pt>
                <c:pt idx="86369">
                  <c:v>0.98596091108231498</c:v>
                </c:pt>
                <c:pt idx="86370">
                  <c:v>0.985974206749899</c:v>
                </c:pt>
                <c:pt idx="86371">
                  <c:v>0.98591406701779305</c:v>
                </c:pt>
                <c:pt idx="86372">
                  <c:v>0.986000582269843</c:v>
                </c:pt>
                <c:pt idx="86373">
                  <c:v>0.985912725511919</c:v>
                </c:pt>
                <c:pt idx="86374">
                  <c:v>0.98595217550414305</c:v>
                </c:pt>
                <c:pt idx="86375">
                  <c:v>0.98596580971481296</c:v>
                </c:pt>
                <c:pt idx="86376">
                  <c:v>0.985881437895199</c:v>
                </c:pt>
                <c:pt idx="86377">
                  <c:v>0.98594817958008496</c:v>
                </c:pt>
                <c:pt idx="86378">
                  <c:v>0.98595775135775998</c:v>
                </c:pt>
                <c:pt idx="86379">
                  <c:v>0.98585210733273199</c:v>
                </c:pt>
                <c:pt idx="86380">
                  <c:v>0.98598964222848096</c:v>
                </c:pt>
                <c:pt idx="86381">
                  <c:v>0.98589782926249303</c:v>
                </c:pt>
                <c:pt idx="86382">
                  <c:v>0.98606269699045002</c:v>
                </c:pt>
                <c:pt idx="86383">
                  <c:v>0.98583062454147197</c:v>
                </c:pt>
                <c:pt idx="86384">
                  <c:v>0.98591961273038897</c:v>
                </c:pt>
                <c:pt idx="86385">
                  <c:v>0.98594603432475802</c:v>
                </c:pt>
                <c:pt idx="86386">
                  <c:v>0.98586729117140903</c:v>
                </c:pt>
                <c:pt idx="86387">
                  <c:v>0.98600261899176</c:v>
                </c:pt>
                <c:pt idx="86388">
                  <c:v>0.98594846103723899</c:v>
                </c:pt>
                <c:pt idx="86389">
                  <c:v>0.98610312643087505</c:v>
                </c:pt>
                <c:pt idx="86390">
                  <c:v>0.98602555335068798</c:v>
                </c:pt>
                <c:pt idx="86391">
                  <c:v>0.98601708894685502</c:v>
                </c:pt>
                <c:pt idx="86392">
                  <c:v>0.98601895335851897</c:v>
                </c:pt>
                <c:pt idx="86393">
                  <c:v>0.98590891234420197</c:v>
                </c:pt>
                <c:pt idx="86394">
                  <c:v>0.986006940221138</c:v>
                </c:pt>
                <c:pt idx="86395">
                  <c:v>0.98605575221808495</c:v>
                </c:pt>
                <c:pt idx="86396">
                  <c:v>0.98603034042314297</c:v>
                </c:pt>
                <c:pt idx="86397">
                  <c:v>0.98608229407820702</c:v>
                </c:pt>
                <c:pt idx="86398">
                  <c:v>0.98594778222777901</c:v>
                </c:pt>
                <c:pt idx="86399">
                  <c:v>0.98606986484051096</c:v>
                </c:pt>
                <c:pt idx="86400">
                  <c:v>0.98592644430874998</c:v>
                </c:pt>
                <c:pt idx="86401">
                  <c:v>0.98584170946898497</c:v>
                </c:pt>
                <c:pt idx="86402">
                  <c:v>0.98594378132620497</c:v>
                </c:pt>
                <c:pt idx="86403">
                  <c:v>0.98593103254856396</c:v>
                </c:pt>
                <c:pt idx="86404">
                  <c:v>0.98588579987885305</c:v>
                </c:pt>
                <c:pt idx="86405">
                  <c:v>0.98603213237517595</c:v>
                </c:pt>
                <c:pt idx="86406">
                  <c:v>0.98605884288369094</c:v>
                </c:pt>
                <c:pt idx="86407">
                  <c:v>0.98599687014978399</c:v>
                </c:pt>
                <c:pt idx="86408">
                  <c:v>0.98610110074767598</c:v>
                </c:pt>
                <c:pt idx="86409">
                  <c:v>0.98596949675547396</c:v>
                </c:pt>
                <c:pt idx="86410">
                  <c:v>0.98596077287320305</c:v>
                </c:pt>
                <c:pt idx="86411">
                  <c:v>0.98594452676810895</c:v>
                </c:pt>
                <c:pt idx="86412">
                  <c:v>0.98584465050374404</c:v>
                </c:pt>
                <c:pt idx="86413">
                  <c:v>0.98609148677623903</c:v>
                </c:pt>
                <c:pt idx="86414">
                  <c:v>0.98593063441964202</c:v>
                </c:pt>
                <c:pt idx="86415">
                  <c:v>0.98601982356329099</c:v>
                </c:pt>
                <c:pt idx="86416">
                  <c:v>0.98590153729067098</c:v>
                </c:pt>
                <c:pt idx="86417">
                  <c:v>0.98596599387683204</c:v>
                </c:pt>
                <c:pt idx="86418">
                  <c:v>0.98590139869854299</c:v>
                </c:pt>
                <c:pt idx="86419">
                  <c:v>0.98601497677984395</c:v>
                </c:pt>
                <c:pt idx="86420">
                  <c:v>0.98594314350551304</c:v>
                </c:pt>
                <c:pt idx="86421">
                  <c:v>0.98589708850610602</c:v>
                </c:pt>
                <c:pt idx="86422">
                  <c:v>0.985955965464548</c:v>
                </c:pt>
                <c:pt idx="86423">
                  <c:v>0.9859908124208</c:v>
                </c:pt>
                <c:pt idx="86424">
                  <c:v>0.98585077322010195</c:v>
                </c:pt>
                <c:pt idx="86425">
                  <c:v>0.98592640453930602</c:v>
                </c:pt>
                <c:pt idx="86426">
                  <c:v>0.98591861342337395</c:v>
                </c:pt>
                <c:pt idx="86427">
                  <c:v>0.98605264023555195</c:v>
                </c:pt>
                <c:pt idx="86428">
                  <c:v>0.98589608254084105</c:v>
                </c:pt>
                <c:pt idx="86429">
                  <c:v>0.98594779769735497</c:v>
                </c:pt>
                <c:pt idx="86430">
                  <c:v>0.98597046350058903</c:v>
                </c:pt>
                <c:pt idx="86431">
                  <c:v>0.986001861129994</c:v>
                </c:pt>
                <c:pt idx="86432">
                  <c:v>0.98599337601516901</c:v>
                </c:pt>
                <c:pt idx="86433">
                  <c:v>0.98584761823885303</c:v>
                </c:pt>
                <c:pt idx="86434">
                  <c:v>0.98591999527204099</c:v>
                </c:pt>
                <c:pt idx="86435">
                  <c:v>0.98590997845552497</c:v>
                </c:pt>
                <c:pt idx="86436">
                  <c:v>0.98604778211097999</c:v>
                </c:pt>
                <c:pt idx="86437">
                  <c:v>0.98586559416302599</c:v>
                </c:pt>
                <c:pt idx="86438">
                  <c:v>0.98602254962709401</c:v>
                </c:pt>
                <c:pt idx="86439">
                  <c:v>0.98600932246722595</c:v>
                </c:pt>
                <c:pt idx="86440">
                  <c:v>0.98607039464545598</c:v>
                </c:pt>
                <c:pt idx="86441">
                  <c:v>0.98600137939363297</c:v>
                </c:pt>
                <c:pt idx="86442">
                  <c:v>0.98593817446677201</c:v>
                </c:pt>
                <c:pt idx="86443">
                  <c:v>0.98589002794686798</c:v>
                </c:pt>
                <c:pt idx="86444">
                  <c:v>0.98592170106296695</c:v>
                </c:pt>
                <c:pt idx="86445">
                  <c:v>0.98598141045103105</c:v>
                </c:pt>
                <c:pt idx="86446">
                  <c:v>0.98597056973623398</c:v>
                </c:pt>
                <c:pt idx="86447">
                  <c:v>0.98595850387588901</c:v>
                </c:pt>
                <c:pt idx="86448">
                  <c:v>0.986028934718721</c:v>
                </c:pt>
                <c:pt idx="86449">
                  <c:v>0.985992669695132</c:v>
                </c:pt>
                <c:pt idx="86450">
                  <c:v>0.98607013577738201</c:v>
                </c:pt>
                <c:pt idx="86451">
                  <c:v>0.98602530846801595</c:v>
                </c:pt>
                <c:pt idx="86452">
                  <c:v>0.985946838010063</c:v>
                </c:pt>
                <c:pt idx="86453">
                  <c:v>0.98594718847335305</c:v>
                </c:pt>
                <c:pt idx="86454">
                  <c:v>0.98592495378394096</c:v>
                </c:pt>
                <c:pt idx="86455">
                  <c:v>0.98588829472127004</c:v>
                </c:pt>
                <c:pt idx="86456">
                  <c:v>0.98589799194177297</c:v>
                </c:pt>
                <c:pt idx="86457">
                  <c:v>0.985947754918437</c:v>
                </c:pt>
                <c:pt idx="86458">
                  <c:v>0.985979974657341</c:v>
                </c:pt>
                <c:pt idx="86459">
                  <c:v>0.98595853894807794</c:v>
                </c:pt>
                <c:pt idx="86460">
                  <c:v>0.98604056291842801</c:v>
                </c:pt>
                <c:pt idx="86461">
                  <c:v>0.98602857152028001</c:v>
                </c:pt>
                <c:pt idx="86462">
                  <c:v>0.98598362961711306</c:v>
                </c:pt>
                <c:pt idx="86463">
                  <c:v>0.98599976317643101</c:v>
                </c:pt>
                <c:pt idx="86464">
                  <c:v>0.98600480061294804</c:v>
                </c:pt>
                <c:pt idx="86465">
                  <c:v>0.985792861087603</c:v>
                </c:pt>
                <c:pt idx="86466">
                  <c:v>0.98600215690993598</c:v>
                </c:pt>
                <c:pt idx="86467">
                  <c:v>0.98592888658490796</c:v>
                </c:pt>
                <c:pt idx="86468">
                  <c:v>0.98602519621484497</c:v>
                </c:pt>
                <c:pt idx="86469">
                  <c:v>0.98577164682319596</c:v>
                </c:pt>
                <c:pt idx="86470">
                  <c:v>0.98597913456820296</c:v>
                </c:pt>
                <c:pt idx="86471">
                  <c:v>0.98605399840335695</c:v>
                </c:pt>
                <c:pt idx="86472">
                  <c:v>0.98594515267627802</c:v>
                </c:pt>
                <c:pt idx="86473">
                  <c:v>0.98599261421836903</c:v>
                </c:pt>
                <c:pt idx="86474">
                  <c:v>0.98590168518882904</c:v>
                </c:pt>
                <c:pt idx="86475">
                  <c:v>0.98606483360154695</c:v>
                </c:pt>
                <c:pt idx="86476">
                  <c:v>0.98592099998571903</c:v>
                </c:pt>
                <c:pt idx="86477">
                  <c:v>0.98595486419233003</c:v>
                </c:pt>
                <c:pt idx="86478">
                  <c:v>0.98595190706968205</c:v>
                </c:pt>
                <c:pt idx="86479">
                  <c:v>0.98602319400227301</c:v>
                </c:pt>
                <c:pt idx="86480">
                  <c:v>0.98596400336873002</c:v>
                </c:pt>
                <c:pt idx="86481">
                  <c:v>0.98593337708914497</c:v>
                </c:pt>
                <c:pt idx="86482">
                  <c:v>0.98597760081151797</c:v>
                </c:pt>
                <c:pt idx="86483">
                  <c:v>0.98603996942510397</c:v>
                </c:pt>
                <c:pt idx="86484">
                  <c:v>0.98597302527429498</c:v>
                </c:pt>
                <c:pt idx="86485">
                  <c:v>0.98602176324058899</c:v>
                </c:pt>
                <c:pt idx="86486">
                  <c:v>0.98596775971085004</c:v>
                </c:pt>
                <c:pt idx="86487">
                  <c:v>0.98609037128239696</c:v>
                </c:pt>
                <c:pt idx="86488">
                  <c:v>0.985977484422359</c:v>
                </c:pt>
                <c:pt idx="86489">
                  <c:v>0.98600228751860097</c:v>
                </c:pt>
                <c:pt idx="86490">
                  <c:v>0.98585434335833599</c:v>
                </c:pt>
                <c:pt idx="86491">
                  <c:v>0.986063447393562</c:v>
                </c:pt>
                <c:pt idx="86492">
                  <c:v>0.98584134635068799</c:v>
                </c:pt>
                <c:pt idx="86493">
                  <c:v>0.98603840316375202</c:v>
                </c:pt>
                <c:pt idx="86494">
                  <c:v>0.98593778624183503</c:v>
                </c:pt>
                <c:pt idx="86495">
                  <c:v>0.98593892429181196</c:v>
                </c:pt>
                <c:pt idx="86496">
                  <c:v>0.986102403914208</c:v>
                </c:pt>
                <c:pt idx="86497">
                  <c:v>0.98598720632998804</c:v>
                </c:pt>
                <c:pt idx="86498">
                  <c:v>0.98593673317424102</c:v>
                </c:pt>
                <c:pt idx="86499">
                  <c:v>0.98595701480598597</c:v>
                </c:pt>
                <c:pt idx="86500">
                  <c:v>0.98590841692440701</c:v>
                </c:pt>
                <c:pt idx="86501">
                  <c:v>0.98598065827310499</c:v>
                </c:pt>
                <c:pt idx="86502">
                  <c:v>0.98582472290352896</c:v>
                </c:pt>
                <c:pt idx="86503">
                  <c:v>0.98588783144569203</c:v>
                </c:pt>
                <c:pt idx="86504">
                  <c:v>0.98599525854485603</c:v>
                </c:pt>
                <c:pt idx="86505">
                  <c:v>0.98600380512820995</c:v>
                </c:pt>
                <c:pt idx="86506">
                  <c:v>0.98600341576967199</c:v>
                </c:pt>
                <c:pt idx="86507">
                  <c:v>0.98603386820892702</c:v>
                </c:pt>
                <c:pt idx="86508">
                  <c:v>0.98602108924544396</c:v>
                </c:pt>
                <c:pt idx="86509">
                  <c:v>0.98601570791864102</c:v>
                </c:pt>
                <c:pt idx="86510">
                  <c:v>0.98588752706441596</c:v>
                </c:pt>
                <c:pt idx="86511">
                  <c:v>0.985845739569987</c:v>
                </c:pt>
                <c:pt idx="86512">
                  <c:v>0.98606080399132601</c:v>
                </c:pt>
                <c:pt idx="86513">
                  <c:v>0.98584450674338597</c:v>
                </c:pt>
                <c:pt idx="86514">
                  <c:v>0.98605670669029599</c:v>
                </c:pt>
                <c:pt idx="86515">
                  <c:v>0.98586460347971405</c:v>
                </c:pt>
                <c:pt idx="86516">
                  <c:v>0.986015652049823</c:v>
                </c:pt>
                <c:pt idx="86517">
                  <c:v>0.98600355120245398</c:v>
                </c:pt>
                <c:pt idx="86518">
                  <c:v>0.98602128017500801</c:v>
                </c:pt>
                <c:pt idx="86519">
                  <c:v>0.98594569977827995</c:v>
                </c:pt>
                <c:pt idx="86520">
                  <c:v>0.98594657345131798</c:v>
                </c:pt>
                <c:pt idx="86521">
                  <c:v>0.98595434702824902</c:v>
                </c:pt>
                <c:pt idx="86522">
                  <c:v>0.98615952236040905</c:v>
                </c:pt>
                <c:pt idx="86523">
                  <c:v>0.98598094921588897</c:v>
                </c:pt>
                <c:pt idx="86524">
                  <c:v>0.98588647046820899</c:v>
                </c:pt>
                <c:pt idx="86525">
                  <c:v>0.98583908754495297</c:v>
                </c:pt>
                <c:pt idx="86526">
                  <c:v>0.98600859437659505</c:v>
                </c:pt>
                <c:pt idx="86527">
                  <c:v>0.98591322050621699</c:v>
                </c:pt>
                <c:pt idx="86528">
                  <c:v>0.98604914589083303</c:v>
                </c:pt>
                <c:pt idx="86529">
                  <c:v>0.98583271010294504</c:v>
                </c:pt>
                <c:pt idx="86530">
                  <c:v>0.98605265893835703</c:v>
                </c:pt>
                <c:pt idx="86531">
                  <c:v>0.98593397806573102</c:v>
                </c:pt>
                <c:pt idx="86532">
                  <c:v>0.98597226767449297</c:v>
                </c:pt>
                <c:pt idx="86533">
                  <c:v>0.98597860805808701</c:v>
                </c:pt>
                <c:pt idx="86534">
                  <c:v>0.98596034852995096</c:v>
                </c:pt>
                <c:pt idx="86535">
                  <c:v>0.98599581456004404</c:v>
                </c:pt>
                <c:pt idx="86536">
                  <c:v>0.98593842192146997</c:v>
                </c:pt>
                <c:pt idx="86537">
                  <c:v>0.986007351560511</c:v>
                </c:pt>
                <c:pt idx="86538">
                  <c:v>0.98596485056837102</c:v>
                </c:pt>
                <c:pt idx="86539">
                  <c:v>0.986078301064513</c:v>
                </c:pt>
                <c:pt idx="86540">
                  <c:v>0.98601208147546604</c:v>
                </c:pt>
                <c:pt idx="86541">
                  <c:v>0.985885442602488</c:v>
                </c:pt>
                <c:pt idx="86542">
                  <c:v>0.98604496935086705</c:v>
                </c:pt>
                <c:pt idx="86543">
                  <c:v>0.98576842700263601</c:v>
                </c:pt>
                <c:pt idx="86544">
                  <c:v>0.98606884517945204</c:v>
                </c:pt>
                <c:pt idx="86545">
                  <c:v>0.98598456072834895</c:v>
                </c:pt>
                <c:pt idx="86546">
                  <c:v>0.98601528802355098</c:v>
                </c:pt>
                <c:pt idx="86547">
                  <c:v>0.98601578018951397</c:v>
                </c:pt>
                <c:pt idx="86548">
                  <c:v>0.98593466697402699</c:v>
                </c:pt>
                <c:pt idx="86549">
                  <c:v>0.98598596200039301</c:v>
                </c:pt>
                <c:pt idx="86550">
                  <c:v>0.98590597528323098</c:v>
                </c:pt>
                <c:pt idx="86551">
                  <c:v>0.98603854307531202</c:v>
                </c:pt>
                <c:pt idx="86552">
                  <c:v>0.98586636780738401</c:v>
                </c:pt>
                <c:pt idx="86553">
                  <c:v>0.98592073378659495</c:v>
                </c:pt>
                <c:pt idx="86554">
                  <c:v>0.98594948150193795</c:v>
                </c:pt>
                <c:pt idx="86555">
                  <c:v>0.98599725716692599</c:v>
                </c:pt>
                <c:pt idx="86556">
                  <c:v>0.98607272103120802</c:v>
                </c:pt>
                <c:pt idx="86557">
                  <c:v>0.98591916107863897</c:v>
                </c:pt>
                <c:pt idx="86558">
                  <c:v>0.98584586035953403</c:v>
                </c:pt>
                <c:pt idx="86559">
                  <c:v>0.98597944735806697</c:v>
                </c:pt>
                <c:pt idx="86560">
                  <c:v>0.98601144249306005</c:v>
                </c:pt>
                <c:pt idx="86561">
                  <c:v>0.98604711731937</c:v>
                </c:pt>
                <c:pt idx="86562">
                  <c:v>0.98595407711363803</c:v>
                </c:pt>
                <c:pt idx="86563">
                  <c:v>0.98596436736207005</c:v>
                </c:pt>
                <c:pt idx="86564">
                  <c:v>0.98598019300285999</c:v>
                </c:pt>
                <c:pt idx="86565">
                  <c:v>0.98604707089561305</c:v>
                </c:pt>
                <c:pt idx="86566">
                  <c:v>0.98592813109928501</c:v>
                </c:pt>
                <c:pt idx="86567">
                  <c:v>0.98597397778280504</c:v>
                </c:pt>
                <c:pt idx="86568">
                  <c:v>0.98598663929145203</c:v>
                </c:pt>
                <c:pt idx="86569">
                  <c:v>0.98587349967987603</c:v>
                </c:pt>
                <c:pt idx="86570">
                  <c:v>0.98614635836925402</c:v>
                </c:pt>
                <c:pt idx="86571">
                  <c:v>0.98588641397131105</c:v>
                </c:pt>
                <c:pt idx="86572">
                  <c:v>0.98600804575927103</c:v>
                </c:pt>
                <c:pt idx="86573">
                  <c:v>0.98604573165133902</c:v>
                </c:pt>
                <c:pt idx="86574">
                  <c:v>0.98591724544494097</c:v>
                </c:pt>
                <c:pt idx="86575">
                  <c:v>0.985973446284232</c:v>
                </c:pt>
                <c:pt idx="86576">
                  <c:v>0.98597165725442504</c:v>
                </c:pt>
                <c:pt idx="86577">
                  <c:v>0.98606185119947998</c:v>
                </c:pt>
                <c:pt idx="86578">
                  <c:v>0.98596924228778604</c:v>
                </c:pt>
                <c:pt idx="86579">
                  <c:v>0.985985830649177</c:v>
                </c:pt>
                <c:pt idx="86580">
                  <c:v>0.98591155687881404</c:v>
                </c:pt>
                <c:pt idx="86581">
                  <c:v>0.98605163238007998</c:v>
                </c:pt>
                <c:pt idx="86582">
                  <c:v>0.98585617063527298</c:v>
                </c:pt>
                <c:pt idx="86583">
                  <c:v>0.98614475213437103</c:v>
                </c:pt>
                <c:pt idx="86584">
                  <c:v>0.98585004671224796</c:v>
                </c:pt>
                <c:pt idx="86585">
                  <c:v>0.98603818647265096</c:v>
                </c:pt>
                <c:pt idx="86586">
                  <c:v>0.98585607206133696</c:v>
                </c:pt>
                <c:pt idx="86587">
                  <c:v>0.986025128191101</c:v>
                </c:pt>
                <c:pt idx="86588">
                  <c:v>0.98588195981898596</c:v>
                </c:pt>
                <c:pt idx="86589">
                  <c:v>0.98597036387294601</c:v>
                </c:pt>
                <c:pt idx="86590">
                  <c:v>0.98581368947036496</c:v>
                </c:pt>
                <c:pt idx="86591">
                  <c:v>0.98594703860902699</c:v>
                </c:pt>
                <c:pt idx="86592">
                  <c:v>0.985974011907919</c:v>
                </c:pt>
                <c:pt idx="86593">
                  <c:v>0.98585960430914599</c:v>
                </c:pt>
                <c:pt idx="86594">
                  <c:v>0.98589185919508804</c:v>
                </c:pt>
                <c:pt idx="86595">
                  <c:v>0.98591189933908596</c:v>
                </c:pt>
                <c:pt idx="86596">
                  <c:v>0.98592728290990195</c:v>
                </c:pt>
                <c:pt idx="86597">
                  <c:v>0.986010580981176</c:v>
                </c:pt>
                <c:pt idx="86598">
                  <c:v>0.98594721337107905</c:v>
                </c:pt>
                <c:pt idx="86599">
                  <c:v>0.98592095603146801</c:v>
                </c:pt>
                <c:pt idx="86600">
                  <c:v>0.98603387584497704</c:v>
                </c:pt>
                <c:pt idx="86601">
                  <c:v>0.98596051993535205</c:v>
                </c:pt>
                <c:pt idx="86602">
                  <c:v>0.98596381505815001</c:v>
                </c:pt>
                <c:pt idx="86603">
                  <c:v>0.98592967127609898</c:v>
                </c:pt>
                <c:pt idx="86604">
                  <c:v>0.98587499522137001</c:v>
                </c:pt>
                <c:pt idx="86605">
                  <c:v>0.98598364263989202</c:v>
                </c:pt>
                <c:pt idx="86606">
                  <c:v>0.98601291628403798</c:v>
                </c:pt>
                <c:pt idx="86607">
                  <c:v>0.98601941733389098</c:v>
                </c:pt>
                <c:pt idx="86608">
                  <c:v>0.98594794909392502</c:v>
                </c:pt>
                <c:pt idx="86609">
                  <c:v>0.98588282077245404</c:v>
                </c:pt>
                <c:pt idx="86610">
                  <c:v>0.985959113616931</c:v>
                </c:pt>
                <c:pt idx="86611">
                  <c:v>0.985945873316314</c:v>
                </c:pt>
                <c:pt idx="86612">
                  <c:v>0.98602239105758704</c:v>
                </c:pt>
                <c:pt idx="86613">
                  <c:v>0.98591445997600202</c:v>
                </c:pt>
                <c:pt idx="86614">
                  <c:v>0.98601711309921203</c:v>
                </c:pt>
                <c:pt idx="86615">
                  <c:v>0.98603492647866597</c:v>
                </c:pt>
                <c:pt idx="86616">
                  <c:v>0.98599769260435699</c:v>
                </c:pt>
                <c:pt idx="86617">
                  <c:v>0.98603587184285202</c:v>
                </c:pt>
                <c:pt idx="86618">
                  <c:v>0.98590769884155105</c:v>
                </c:pt>
                <c:pt idx="86619">
                  <c:v>0.98607785035874596</c:v>
                </c:pt>
                <c:pt idx="86620">
                  <c:v>0.98597163346318895</c:v>
                </c:pt>
                <c:pt idx="86621">
                  <c:v>0.98585185645656703</c:v>
                </c:pt>
                <c:pt idx="86622">
                  <c:v>0.98598551800756995</c:v>
                </c:pt>
                <c:pt idx="86623">
                  <c:v>0.98595801907219904</c:v>
                </c:pt>
                <c:pt idx="86624">
                  <c:v>0.98595727795396504</c:v>
                </c:pt>
                <c:pt idx="86625">
                  <c:v>0.98602872352708404</c:v>
                </c:pt>
                <c:pt idx="86626">
                  <c:v>0.98585910999718696</c:v>
                </c:pt>
                <c:pt idx="86627">
                  <c:v>0.98599183675858504</c:v>
                </c:pt>
                <c:pt idx="86628">
                  <c:v>0.98584359430611601</c:v>
                </c:pt>
                <c:pt idx="86629">
                  <c:v>0.98597936865046298</c:v>
                </c:pt>
                <c:pt idx="86630">
                  <c:v>0.98586196873660703</c:v>
                </c:pt>
                <c:pt idx="86631">
                  <c:v>0.98596242130717504</c:v>
                </c:pt>
                <c:pt idx="86632">
                  <c:v>0.98605325846974801</c:v>
                </c:pt>
                <c:pt idx="86633">
                  <c:v>0.98595984003655501</c:v>
                </c:pt>
                <c:pt idx="86634">
                  <c:v>0.98593434731618701</c:v>
                </c:pt>
                <c:pt idx="86635">
                  <c:v>0.985962197123462</c:v>
                </c:pt>
                <c:pt idx="86636">
                  <c:v>0.985952350261733</c:v>
                </c:pt>
                <c:pt idx="86637">
                  <c:v>0.985933201386058</c:v>
                </c:pt>
                <c:pt idx="86638">
                  <c:v>0.98595676967409196</c:v>
                </c:pt>
                <c:pt idx="86639">
                  <c:v>0.985938969822727</c:v>
                </c:pt>
                <c:pt idx="86640">
                  <c:v>0.98606487087074801</c:v>
                </c:pt>
                <c:pt idx="86641">
                  <c:v>0.98593337341275999</c:v>
                </c:pt>
                <c:pt idx="86642">
                  <c:v>0.98594367349705803</c:v>
                </c:pt>
                <c:pt idx="86643">
                  <c:v>0.98586436244516096</c:v>
                </c:pt>
                <c:pt idx="86644">
                  <c:v>0.98601347256076999</c:v>
                </c:pt>
                <c:pt idx="86645">
                  <c:v>0.98598600277621395</c:v>
                </c:pt>
                <c:pt idx="86646">
                  <c:v>0.98582782686126602</c:v>
                </c:pt>
                <c:pt idx="86647">
                  <c:v>0.98597243908770205</c:v>
                </c:pt>
                <c:pt idx="86648">
                  <c:v>0.985969195873033</c:v>
                </c:pt>
                <c:pt idx="86649">
                  <c:v>0.98599895266648596</c:v>
                </c:pt>
                <c:pt idx="86650">
                  <c:v>0.98603949000243596</c:v>
                </c:pt>
                <c:pt idx="86651">
                  <c:v>0.98603077768485603</c:v>
                </c:pt>
                <c:pt idx="86652">
                  <c:v>0.98589386589108496</c:v>
                </c:pt>
                <c:pt idx="86653">
                  <c:v>0.98599416332893497</c:v>
                </c:pt>
                <c:pt idx="86654">
                  <c:v>0.98589847852672796</c:v>
                </c:pt>
                <c:pt idx="86655">
                  <c:v>0.98601670882235803</c:v>
                </c:pt>
                <c:pt idx="86656">
                  <c:v>0.98601167087429997</c:v>
                </c:pt>
                <c:pt idx="86657">
                  <c:v>0.98610707422059496</c:v>
                </c:pt>
                <c:pt idx="86658">
                  <c:v>0.98597606676916405</c:v>
                </c:pt>
                <c:pt idx="86659">
                  <c:v>0.98596641318195299</c:v>
                </c:pt>
                <c:pt idx="86660">
                  <c:v>0.98601889171258605</c:v>
                </c:pt>
                <c:pt idx="86661">
                  <c:v>0.98596449573746703</c:v>
                </c:pt>
                <c:pt idx="86662">
                  <c:v>0.98604253856195401</c:v>
                </c:pt>
                <c:pt idx="86663">
                  <c:v>0.98596243481225998</c:v>
                </c:pt>
                <c:pt idx="86664">
                  <c:v>0.98590325563410397</c:v>
                </c:pt>
                <c:pt idx="86665">
                  <c:v>0.985951572361768</c:v>
                </c:pt>
                <c:pt idx="86666">
                  <c:v>0.98605742946262298</c:v>
                </c:pt>
                <c:pt idx="86667">
                  <c:v>0.98592146979263495</c:v>
                </c:pt>
                <c:pt idx="86668">
                  <c:v>0.98602492135600095</c:v>
                </c:pt>
                <c:pt idx="86669">
                  <c:v>0.98599496480233395</c:v>
                </c:pt>
                <c:pt idx="86670">
                  <c:v>0.98596918282572998</c:v>
                </c:pt>
                <c:pt idx="86671">
                  <c:v>0.98595710966899297</c:v>
                </c:pt>
                <c:pt idx="86672">
                  <c:v>0.98603607264121496</c:v>
                </c:pt>
                <c:pt idx="86673">
                  <c:v>0.98591731965454199</c:v>
                </c:pt>
                <c:pt idx="86674">
                  <c:v>0.98603675959753501</c:v>
                </c:pt>
                <c:pt idx="86675">
                  <c:v>0.98596388786392097</c:v>
                </c:pt>
                <c:pt idx="86676">
                  <c:v>0.986002814612848</c:v>
                </c:pt>
                <c:pt idx="86677">
                  <c:v>0.98590652837419301</c:v>
                </c:pt>
                <c:pt idx="86678">
                  <c:v>0.98598386286092399</c:v>
                </c:pt>
                <c:pt idx="86679">
                  <c:v>0.98594434988053103</c:v>
                </c:pt>
                <c:pt idx="86680">
                  <c:v>0.98586867500891795</c:v>
                </c:pt>
                <c:pt idx="86681">
                  <c:v>0.98602223427529301</c:v>
                </c:pt>
                <c:pt idx="86682">
                  <c:v>0.985921160814902</c:v>
                </c:pt>
                <c:pt idx="86683">
                  <c:v>0.98586787331348702</c:v>
                </c:pt>
                <c:pt idx="86684">
                  <c:v>0.98597142953324401</c:v>
                </c:pt>
                <c:pt idx="86685">
                  <c:v>0.98589245902289901</c:v>
                </c:pt>
                <c:pt idx="86686">
                  <c:v>0.98593706043401896</c:v>
                </c:pt>
                <c:pt idx="86687">
                  <c:v>0.98601411609952005</c:v>
                </c:pt>
                <c:pt idx="86688">
                  <c:v>0.98588715546210404</c:v>
                </c:pt>
                <c:pt idx="86689">
                  <c:v>0.98598517166351396</c:v>
                </c:pt>
                <c:pt idx="86690">
                  <c:v>0.98592037415435396</c:v>
                </c:pt>
                <c:pt idx="86691">
                  <c:v>0.98595472514015803</c:v>
                </c:pt>
                <c:pt idx="86692">
                  <c:v>0.98605778872921601</c:v>
                </c:pt>
                <c:pt idx="86693">
                  <c:v>0.98594104177031605</c:v>
                </c:pt>
                <c:pt idx="86694">
                  <c:v>0.98603358297586996</c:v>
                </c:pt>
                <c:pt idx="86695">
                  <c:v>0.98590993662484805</c:v>
                </c:pt>
                <c:pt idx="86696">
                  <c:v>0.98591194526586401</c:v>
                </c:pt>
                <c:pt idx="86697">
                  <c:v>0.98594950455184804</c:v>
                </c:pt>
                <c:pt idx="86698">
                  <c:v>0.98598918686802195</c:v>
                </c:pt>
                <c:pt idx="86699">
                  <c:v>0.98587427821343898</c:v>
                </c:pt>
                <c:pt idx="86700">
                  <c:v>0.98595825518484403</c:v>
                </c:pt>
                <c:pt idx="86701">
                  <c:v>0.98596773352959199</c:v>
                </c:pt>
                <c:pt idx="86702">
                  <c:v>0.98589984369645201</c:v>
                </c:pt>
                <c:pt idx="86703">
                  <c:v>0.98592603704007598</c:v>
                </c:pt>
                <c:pt idx="86704">
                  <c:v>0.98595819043844202</c:v>
                </c:pt>
                <c:pt idx="86705">
                  <c:v>0.98589315455919102</c:v>
                </c:pt>
                <c:pt idx="86706">
                  <c:v>0.98605063253375302</c:v>
                </c:pt>
                <c:pt idx="86707">
                  <c:v>0.98582778985669794</c:v>
                </c:pt>
                <c:pt idx="86708">
                  <c:v>0.98600272401768696</c:v>
                </c:pt>
                <c:pt idx="86709">
                  <c:v>0.98595913086725895</c:v>
                </c:pt>
                <c:pt idx="86710">
                  <c:v>0.98595610346145701</c:v>
                </c:pt>
                <c:pt idx="86711">
                  <c:v>0.98599822394124104</c:v>
                </c:pt>
                <c:pt idx="86712">
                  <c:v>0.98582466224274201</c:v>
                </c:pt>
                <c:pt idx="86713">
                  <c:v>0.98599940337729897</c:v>
                </c:pt>
                <c:pt idx="86714">
                  <c:v>0.98593664988858198</c:v>
                </c:pt>
                <c:pt idx="86715">
                  <c:v>0.98600373251173701</c:v>
                </c:pt>
                <c:pt idx="86716">
                  <c:v>0.98592109722110299</c:v>
                </c:pt>
                <c:pt idx="86717">
                  <c:v>0.98592942347883505</c:v>
                </c:pt>
                <c:pt idx="86718">
                  <c:v>0.985953204863944</c:v>
                </c:pt>
                <c:pt idx="86719">
                  <c:v>0.98601696287298302</c:v>
                </c:pt>
                <c:pt idx="86720">
                  <c:v>0.98588841685647299</c:v>
                </c:pt>
                <c:pt idx="86721">
                  <c:v>0.98596540457070203</c:v>
                </c:pt>
                <c:pt idx="86722">
                  <c:v>0.98591762008471295</c:v>
                </c:pt>
                <c:pt idx="86723">
                  <c:v>0.98594443343506999</c:v>
                </c:pt>
                <c:pt idx="86724">
                  <c:v>0.98606927398370603</c:v>
                </c:pt>
                <c:pt idx="86725">
                  <c:v>0.98591120643214503</c:v>
                </c:pt>
                <c:pt idx="86726">
                  <c:v>0.98595441300092401</c:v>
                </c:pt>
                <c:pt idx="86727">
                  <c:v>0.98609292065223997</c:v>
                </c:pt>
                <c:pt idx="86728">
                  <c:v>0.98595697448173303</c:v>
                </c:pt>
                <c:pt idx="86729">
                  <c:v>0.98591900566214796</c:v>
                </c:pt>
                <c:pt idx="86730">
                  <c:v>0.98590966699942695</c:v>
                </c:pt>
                <c:pt idx="86731">
                  <c:v>0.98591409604148195</c:v>
                </c:pt>
                <c:pt idx="86732">
                  <c:v>0.98602251541072705</c:v>
                </c:pt>
                <c:pt idx="86733">
                  <c:v>0.985939716534598</c:v>
                </c:pt>
                <c:pt idx="86734">
                  <c:v>0.98600702181337296</c:v>
                </c:pt>
                <c:pt idx="86735">
                  <c:v>0.98593959452551405</c:v>
                </c:pt>
                <c:pt idx="86736">
                  <c:v>0.98587063786487195</c:v>
                </c:pt>
                <c:pt idx="86737">
                  <c:v>0.98604337806474995</c:v>
                </c:pt>
                <c:pt idx="86738">
                  <c:v>0.98595298112153795</c:v>
                </c:pt>
                <c:pt idx="86739">
                  <c:v>0.98601620222692798</c:v>
                </c:pt>
                <c:pt idx="86740">
                  <c:v>0.98593330894267694</c:v>
                </c:pt>
                <c:pt idx="86741">
                  <c:v>0.98594225198562402</c:v>
                </c:pt>
                <c:pt idx="86742">
                  <c:v>0.98594986263661299</c:v>
                </c:pt>
                <c:pt idx="86743">
                  <c:v>0.98602465702331199</c:v>
                </c:pt>
                <c:pt idx="86744">
                  <c:v>0.98601826896900802</c:v>
                </c:pt>
                <c:pt idx="86745">
                  <c:v>0.98588386668443895</c:v>
                </c:pt>
                <c:pt idx="86746">
                  <c:v>0.98606548165005803</c:v>
                </c:pt>
                <c:pt idx="86747">
                  <c:v>0.98586721356672602</c:v>
                </c:pt>
                <c:pt idx="86748">
                  <c:v>0.98600113868666395</c:v>
                </c:pt>
                <c:pt idx="86749">
                  <c:v>0.98599096972548805</c:v>
                </c:pt>
                <c:pt idx="86750">
                  <c:v>0.98602128182762305</c:v>
                </c:pt>
                <c:pt idx="86751">
                  <c:v>0.98594565928171596</c:v>
                </c:pt>
                <c:pt idx="86752">
                  <c:v>0.985903659425582</c:v>
                </c:pt>
                <c:pt idx="86753">
                  <c:v>0.98613285811287199</c:v>
                </c:pt>
                <c:pt idx="86754">
                  <c:v>0.98604962552210196</c:v>
                </c:pt>
                <c:pt idx="86755">
                  <c:v>0.98586608791198704</c:v>
                </c:pt>
                <c:pt idx="86756">
                  <c:v>0.98591925006224301</c:v>
                </c:pt>
                <c:pt idx="86757">
                  <c:v>0.985859917273197</c:v>
                </c:pt>
                <c:pt idx="86758">
                  <c:v>0.98595529198387999</c:v>
                </c:pt>
                <c:pt idx="86759">
                  <c:v>0.98592017017977096</c:v>
                </c:pt>
                <c:pt idx="86760">
                  <c:v>0.98600294655825405</c:v>
                </c:pt>
                <c:pt idx="86761">
                  <c:v>0.98588183900207305</c:v>
                </c:pt>
                <c:pt idx="86762">
                  <c:v>0.98605361723585006</c:v>
                </c:pt>
                <c:pt idx="86763">
                  <c:v>0.98591998961110405</c:v>
                </c:pt>
                <c:pt idx="86764">
                  <c:v>0.98600381316916397</c:v>
                </c:pt>
                <c:pt idx="86765">
                  <c:v>0.98597212728182004</c:v>
                </c:pt>
                <c:pt idx="86766">
                  <c:v>0.98592370286016195</c:v>
                </c:pt>
                <c:pt idx="86767">
                  <c:v>0.986067755314187</c:v>
                </c:pt>
                <c:pt idx="86768">
                  <c:v>0.98585858200545595</c:v>
                </c:pt>
                <c:pt idx="86769">
                  <c:v>0.98603697098115495</c:v>
                </c:pt>
                <c:pt idx="86770">
                  <c:v>0.98586946934312303</c:v>
                </c:pt>
                <c:pt idx="86771">
                  <c:v>0.98593925858158105</c:v>
                </c:pt>
                <c:pt idx="86772">
                  <c:v>0.98592002524724198</c:v>
                </c:pt>
                <c:pt idx="86773">
                  <c:v>0.98594797322849803</c:v>
                </c:pt>
                <c:pt idx="86774">
                  <c:v>0.98608319726023497</c:v>
                </c:pt>
                <c:pt idx="86775">
                  <c:v>0.98596902191878</c:v>
                </c:pt>
                <c:pt idx="86776">
                  <c:v>0.98597661074691001</c:v>
                </c:pt>
                <c:pt idx="86777">
                  <c:v>0.985874914907369</c:v>
                </c:pt>
                <c:pt idx="86778">
                  <c:v>0.98599102043299103</c:v>
                </c:pt>
                <c:pt idx="86779">
                  <c:v>0.98603094094920796</c:v>
                </c:pt>
                <c:pt idx="86780">
                  <c:v>0.98604980518303198</c:v>
                </c:pt>
                <c:pt idx="86781">
                  <c:v>0.98592684674409603</c:v>
                </c:pt>
                <c:pt idx="86782">
                  <c:v>0.98605036166300097</c:v>
                </c:pt>
                <c:pt idx="86783">
                  <c:v>0.98599605046173</c:v>
                </c:pt>
                <c:pt idx="86784">
                  <c:v>0.985939272183044</c:v>
                </c:pt>
                <c:pt idx="86785">
                  <c:v>0.98583185145631702</c:v>
                </c:pt>
                <c:pt idx="86786">
                  <c:v>0.98582201615374598</c:v>
                </c:pt>
                <c:pt idx="86787">
                  <c:v>0.98601118124899201</c:v>
                </c:pt>
                <c:pt idx="86788">
                  <c:v>0.98598032120546897</c:v>
                </c:pt>
                <c:pt idx="86789">
                  <c:v>0.98602583076676098</c:v>
                </c:pt>
                <c:pt idx="86790">
                  <c:v>0.98602611042367405</c:v>
                </c:pt>
                <c:pt idx="86791">
                  <c:v>0.98602171375568703</c:v>
                </c:pt>
                <c:pt idx="86792">
                  <c:v>0.98596562874454996</c:v>
                </c:pt>
                <c:pt idx="86793">
                  <c:v>0.98598944193706695</c:v>
                </c:pt>
                <c:pt idx="86794">
                  <c:v>0.98589574436837102</c:v>
                </c:pt>
                <c:pt idx="86795">
                  <c:v>0.98590437060890301</c:v>
                </c:pt>
                <c:pt idx="86796">
                  <c:v>0.98596294038157495</c:v>
                </c:pt>
                <c:pt idx="86797">
                  <c:v>0.98602946090966004</c:v>
                </c:pt>
                <c:pt idx="86798">
                  <c:v>0.98600605763182503</c:v>
                </c:pt>
                <c:pt idx="86799">
                  <c:v>0.98593751777023098</c:v>
                </c:pt>
                <c:pt idx="86800">
                  <c:v>0.98607471046480699</c:v>
                </c:pt>
                <c:pt idx="86801">
                  <c:v>0.98593416641518705</c:v>
                </c:pt>
                <c:pt idx="86802">
                  <c:v>0.98595377579294996</c:v>
                </c:pt>
                <c:pt idx="86803">
                  <c:v>0.98599995060721202</c:v>
                </c:pt>
                <c:pt idx="86804">
                  <c:v>0.98604611381345397</c:v>
                </c:pt>
                <c:pt idx="86805">
                  <c:v>0.98597145377058604</c:v>
                </c:pt>
                <c:pt idx="86806">
                  <c:v>0.985972865675104</c:v>
                </c:pt>
                <c:pt idx="86807">
                  <c:v>0.98602818298131101</c:v>
                </c:pt>
                <c:pt idx="86808">
                  <c:v>0.98596920143251099</c:v>
                </c:pt>
                <c:pt idx="86809">
                  <c:v>0.98593048676906903</c:v>
                </c:pt>
                <c:pt idx="86810">
                  <c:v>0.98599345730601096</c:v>
                </c:pt>
                <c:pt idx="86811">
                  <c:v>0.985843379965883</c:v>
                </c:pt>
                <c:pt idx="86812">
                  <c:v>0.98598794253195099</c:v>
                </c:pt>
                <c:pt idx="86813">
                  <c:v>0.98595965644793504</c:v>
                </c:pt>
                <c:pt idx="86814">
                  <c:v>0.98589524418169106</c:v>
                </c:pt>
                <c:pt idx="86815">
                  <c:v>0.98599603998461205</c:v>
                </c:pt>
                <c:pt idx="86816">
                  <c:v>0.98599766231515495</c:v>
                </c:pt>
                <c:pt idx="86817">
                  <c:v>0.98603375011860295</c:v>
                </c:pt>
                <c:pt idx="86818">
                  <c:v>0.98602736021606396</c:v>
                </c:pt>
                <c:pt idx="86819">
                  <c:v>0.98587499367586895</c:v>
                </c:pt>
                <c:pt idx="86820">
                  <c:v>0.98596854043453797</c:v>
                </c:pt>
                <c:pt idx="86821">
                  <c:v>0.98607179347143004</c:v>
                </c:pt>
                <c:pt idx="86822">
                  <c:v>0.98602347788886002</c:v>
                </c:pt>
                <c:pt idx="86823">
                  <c:v>0.986016825701444</c:v>
                </c:pt>
                <c:pt idx="86824">
                  <c:v>0.98607023631064905</c:v>
                </c:pt>
                <c:pt idx="86825">
                  <c:v>0.98586452364815302</c:v>
                </c:pt>
                <c:pt idx="86826">
                  <c:v>0.98594153891699698</c:v>
                </c:pt>
                <c:pt idx="86827">
                  <c:v>0.98604476583737899</c:v>
                </c:pt>
                <c:pt idx="86828">
                  <c:v>0.98591722561426298</c:v>
                </c:pt>
                <c:pt idx="86829">
                  <c:v>0.98607412722141896</c:v>
                </c:pt>
                <c:pt idx="86830">
                  <c:v>0.98580532691038802</c:v>
                </c:pt>
                <c:pt idx="86831">
                  <c:v>0.98606019590264704</c:v>
                </c:pt>
                <c:pt idx="86832">
                  <c:v>0.98591030195921503</c:v>
                </c:pt>
                <c:pt idx="86833">
                  <c:v>0.98592669884227802</c:v>
                </c:pt>
                <c:pt idx="86834">
                  <c:v>0.98610432677075399</c:v>
                </c:pt>
                <c:pt idx="86835">
                  <c:v>0.98602054927180505</c:v>
                </c:pt>
                <c:pt idx="86836">
                  <c:v>0.98587454458129797</c:v>
                </c:pt>
                <c:pt idx="86837">
                  <c:v>0.98591084758339897</c:v>
                </c:pt>
                <c:pt idx="86838">
                  <c:v>0.98594357621151896</c:v>
                </c:pt>
                <c:pt idx="86839">
                  <c:v>0.985997107495032</c:v>
                </c:pt>
                <c:pt idx="86840">
                  <c:v>0.98599148656795099</c:v>
                </c:pt>
                <c:pt idx="86841">
                  <c:v>0.98602526309465599</c:v>
                </c:pt>
                <c:pt idx="86842">
                  <c:v>0.98599218947900402</c:v>
                </c:pt>
                <c:pt idx="86843">
                  <c:v>0.98610536824473005</c:v>
                </c:pt>
                <c:pt idx="86844">
                  <c:v>0.98596444233819303</c:v>
                </c:pt>
                <c:pt idx="86845">
                  <c:v>0.98602013520482601</c:v>
                </c:pt>
                <c:pt idx="86846">
                  <c:v>0.98586014394563404</c:v>
                </c:pt>
                <c:pt idx="86847">
                  <c:v>0.98594406651688105</c:v>
                </c:pt>
                <c:pt idx="86848">
                  <c:v>0.98590572577675695</c:v>
                </c:pt>
                <c:pt idx="86849">
                  <c:v>0.98593609797223902</c:v>
                </c:pt>
                <c:pt idx="86850">
                  <c:v>0.98597085711407595</c:v>
                </c:pt>
                <c:pt idx="86851">
                  <c:v>0.98600516533176696</c:v>
                </c:pt>
                <c:pt idx="86852">
                  <c:v>0.98597986070210797</c:v>
                </c:pt>
                <c:pt idx="86853">
                  <c:v>0.98594029541334405</c:v>
                </c:pt>
                <c:pt idx="86854">
                  <c:v>0.98599408588316995</c:v>
                </c:pt>
                <c:pt idx="86855">
                  <c:v>0.98596110533201198</c:v>
                </c:pt>
                <c:pt idx="86856">
                  <c:v>0.98601442789185101</c:v>
                </c:pt>
                <c:pt idx="86857">
                  <c:v>0.985925837850256</c:v>
                </c:pt>
                <c:pt idx="86858">
                  <c:v>0.98601485485058205</c:v>
                </c:pt>
                <c:pt idx="86859">
                  <c:v>0.98600180328599696</c:v>
                </c:pt>
                <c:pt idx="86860">
                  <c:v>0.98592503275002497</c:v>
                </c:pt>
                <c:pt idx="86861">
                  <c:v>0.98602255808692796</c:v>
                </c:pt>
                <c:pt idx="86862">
                  <c:v>0.98597100911939595</c:v>
                </c:pt>
                <c:pt idx="86863">
                  <c:v>0.985923687594357</c:v>
                </c:pt>
                <c:pt idx="86864">
                  <c:v>0.98596886819837104</c:v>
                </c:pt>
                <c:pt idx="86865">
                  <c:v>0.98587479544921897</c:v>
                </c:pt>
                <c:pt idx="86866">
                  <c:v>0.98603921450898802</c:v>
                </c:pt>
                <c:pt idx="86867">
                  <c:v>0.98595002269194998</c:v>
                </c:pt>
                <c:pt idx="86868">
                  <c:v>0.986059961250081</c:v>
                </c:pt>
                <c:pt idx="86869">
                  <c:v>0.98591270621264304</c:v>
                </c:pt>
                <c:pt idx="86870">
                  <c:v>0.98603779125564595</c:v>
                </c:pt>
                <c:pt idx="86871">
                  <c:v>0.98591447123417797</c:v>
                </c:pt>
                <c:pt idx="86872">
                  <c:v>0.98605454951185201</c:v>
                </c:pt>
                <c:pt idx="86873">
                  <c:v>0.98606826317962704</c:v>
                </c:pt>
                <c:pt idx="86874">
                  <c:v>0.985846708645434</c:v>
                </c:pt>
                <c:pt idx="86875">
                  <c:v>0.98602930231688002</c:v>
                </c:pt>
                <c:pt idx="86876">
                  <c:v>0.98584694831769404</c:v>
                </c:pt>
                <c:pt idx="86877">
                  <c:v>0.98593087219435804</c:v>
                </c:pt>
                <c:pt idx="86878">
                  <c:v>0.98592416693598195</c:v>
                </c:pt>
                <c:pt idx="86879">
                  <c:v>0.98593309765020998</c:v>
                </c:pt>
                <c:pt idx="86880">
                  <c:v>0.98605487912215195</c:v>
                </c:pt>
                <c:pt idx="86881">
                  <c:v>0.98605187947572903</c:v>
                </c:pt>
                <c:pt idx="86882">
                  <c:v>0.98598972196183998</c:v>
                </c:pt>
                <c:pt idx="86883">
                  <c:v>0.98597755850346003</c:v>
                </c:pt>
                <c:pt idx="86884">
                  <c:v>0.98600592534364695</c:v>
                </c:pt>
                <c:pt idx="86885">
                  <c:v>0.98592540134255702</c:v>
                </c:pt>
                <c:pt idx="86886">
                  <c:v>0.98594799162208602</c:v>
                </c:pt>
                <c:pt idx="86887">
                  <c:v>0.98598467423021197</c:v>
                </c:pt>
                <c:pt idx="86888">
                  <c:v>0.98595963770658102</c:v>
                </c:pt>
                <c:pt idx="86889">
                  <c:v>0.98595097863928904</c:v>
                </c:pt>
                <c:pt idx="86890">
                  <c:v>0.98590062544142598</c:v>
                </c:pt>
                <c:pt idx="86891">
                  <c:v>0.985980330299837</c:v>
                </c:pt>
                <c:pt idx="86892">
                  <c:v>0.98596275428402003</c:v>
                </c:pt>
                <c:pt idx="86893">
                  <c:v>0.98599871537496098</c:v>
                </c:pt>
                <c:pt idx="86894">
                  <c:v>0.98586376152119803</c:v>
                </c:pt>
                <c:pt idx="86895">
                  <c:v>0.98608955922263297</c:v>
                </c:pt>
                <c:pt idx="86896">
                  <c:v>0.98593600044150298</c:v>
                </c:pt>
                <c:pt idx="86897">
                  <c:v>0.98601014518356001</c:v>
                </c:pt>
                <c:pt idx="86898">
                  <c:v>0.98598110686405904</c:v>
                </c:pt>
                <c:pt idx="86899">
                  <c:v>0.98603210447401402</c:v>
                </c:pt>
                <c:pt idx="86900">
                  <c:v>0.98596883530911705</c:v>
                </c:pt>
                <c:pt idx="86901">
                  <c:v>0.98592889346078605</c:v>
                </c:pt>
                <c:pt idx="86902">
                  <c:v>0.98600120799378799</c:v>
                </c:pt>
                <c:pt idx="86903">
                  <c:v>0.98591866145008</c:v>
                </c:pt>
                <c:pt idx="86904">
                  <c:v>0.98602214619654205</c:v>
                </c:pt>
                <c:pt idx="86905">
                  <c:v>0.98591935124839503</c:v>
                </c:pt>
                <c:pt idx="86906">
                  <c:v>0.98592328657917505</c:v>
                </c:pt>
                <c:pt idx="86907">
                  <c:v>0.98592583578271897</c:v>
                </c:pt>
                <c:pt idx="86908">
                  <c:v>0.98596580219181695</c:v>
                </c:pt>
                <c:pt idx="86909">
                  <c:v>0.98593009478285298</c:v>
                </c:pt>
                <c:pt idx="86910">
                  <c:v>0.986043981179896</c:v>
                </c:pt>
                <c:pt idx="86911">
                  <c:v>0.98591550666171901</c:v>
                </c:pt>
                <c:pt idx="86912">
                  <c:v>0.98596568320019795</c:v>
                </c:pt>
                <c:pt idx="86913">
                  <c:v>0.98592904815577198</c:v>
                </c:pt>
                <c:pt idx="86914">
                  <c:v>0.98600648864909701</c:v>
                </c:pt>
                <c:pt idx="86915">
                  <c:v>0.98589770653904496</c:v>
                </c:pt>
                <c:pt idx="86916">
                  <c:v>0.98612407076725195</c:v>
                </c:pt>
                <c:pt idx="86917">
                  <c:v>0.98606120381043605</c:v>
                </c:pt>
                <c:pt idx="86918">
                  <c:v>0.98595605714031298</c:v>
                </c:pt>
                <c:pt idx="86919">
                  <c:v>0.98600483904094305</c:v>
                </c:pt>
                <c:pt idx="86920">
                  <c:v>0.98588216605577395</c:v>
                </c:pt>
                <c:pt idx="86921">
                  <c:v>0.98590611861890098</c:v>
                </c:pt>
                <c:pt idx="86922">
                  <c:v>0.98596805780969898</c:v>
                </c:pt>
                <c:pt idx="86923">
                  <c:v>0.985940707671071</c:v>
                </c:pt>
                <c:pt idx="86924">
                  <c:v>0.98598601363385396</c:v>
                </c:pt>
                <c:pt idx="86925">
                  <c:v>0.98604237752075197</c:v>
                </c:pt>
                <c:pt idx="86926">
                  <c:v>0.98596906246974003</c:v>
                </c:pt>
                <c:pt idx="86927">
                  <c:v>0.98602207740924597</c:v>
                </c:pt>
                <c:pt idx="86928">
                  <c:v>0.98590657565820505</c:v>
                </c:pt>
                <c:pt idx="86929">
                  <c:v>0.98597881238088603</c:v>
                </c:pt>
                <c:pt idx="86930">
                  <c:v>0.98608084312932398</c:v>
                </c:pt>
                <c:pt idx="86931">
                  <c:v>0.98599479556818603</c:v>
                </c:pt>
                <c:pt idx="86932">
                  <c:v>0.98600475532068599</c:v>
                </c:pt>
                <c:pt idx="86933">
                  <c:v>0.98602436554126205</c:v>
                </c:pt>
                <c:pt idx="86934">
                  <c:v>0.98594813980808405</c:v>
                </c:pt>
                <c:pt idx="86935">
                  <c:v>0.98594369002569404</c:v>
                </c:pt>
                <c:pt idx="86936">
                  <c:v>0.98588567401732297</c:v>
                </c:pt>
                <c:pt idx="86937">
                  <c:v>0.98610229583675202</c:v>
                </c:pt>
                <c:pt idx="86938">
                  <c:v>0.98588727513332297</c:v>
                </c:pt>
                <c:pt idx="86939">
                  <c:v>0.98595527639598401</c:v>
                </c:pt>
                <c:pt idx="86940">
                  <c:v>0.98600856773039103</c:v>
                </c:pt>
                <c:pt idx="86941">
                  <c:v>0.98599822270056603</c:v>
                </c:pt>
                <c:pt idx="86942">
                  <c:v>0.98603954219991896</c:v>
                </c:pt>
                <c:pt idx="86943">
                  <c:v>0.98599732708118504</c:v>
                </c:pt>
                <c:pt idx="86944">
                  <c:v>0.98603315356945398</c:v>
                </c:pt>
                <c:pt idx="86945">
                  <c:v>0.98594528075627297</c:v>
                </c:pt>
                <c:pt idx="86946">
                  <c:v>0.98602349016340596</c:v>
                </c:pt>
                <c:pt idx="86947">
                  <c:v>0.98589054213161598</c:v>
                </c:pt>
                <c:pt idx="86948">
                  <c:v>0.98600576019742103</c:v>
                </c:pt>
                <c:pt idx="86949">
                  <c:v>0.985964033570354</c:v>
                </c:pt>
                <c:pt idx="86950">
                  <c:v>0.98596209596091</c:v>
                </c:pt>
                <c:pt idx="86951">
                  <c:v>0.98598617667603305</c:v>
                </c:pt>
                <c:pt idx="86952">
                  <c:v>0.98584832524325094</c:v>
                </c:pt>
                <c:pt idx="86953">
                  <c:v>0.98599209197314797</c:v>
                </c:pt>
                <c:pt idx="86954">
                  <c:v>0.98586480242051699</c:v>
                </c:pt>
                <c:pt idx="86955">
                  <c:v>0.98597055346507101</c:v>
                </c:pt>
                <c:pt idx="86956">
                  <c:v>0.98593850788387805</c:v>
                </c:pt>
                <c:pt idx="86957">
                  <c:v>0.98599685247777002</c:v>
                </c:pt>
                <c:pt idx="86958">
                  <c:v>0.98594958950300504</c:v>
                </c:pt>
                <c:pt idx="86959">
                  <c:v>0.98589371481863097</c:v>
                </c:pt>
                <c:pt idx="86960">
                  <c:v>0.98608213790252097</c:v>
                </c:pt>
                <c:pt idx="86961">
                  <c:v>0.98593461415953099</c:v>
                </c:pt>
                <c:pt idx="86962">
                  <c:v>0.986023057148249</c:v>
                </c:pt>
                <c:pt idx="86963">
                  <c:v>0.986035370603634</c:v>
                </c:pt>
                <c:pt idx="86964">
                  <c:v>0.98599153131183404</c:v>
                </c:pt>
                <c:pt idx="86965">
                  <c:v>0.98587561038469396</c:v>
                </c:pt>
                <c:pt idx="86966">
                  <c:v>0.98594480198406098</c:v>
                </c:pt>
                <c:pt idx="86967">
                  <c:v>0.98590692831185001</c:v>
                </c:pt>
                <c:pt idx="86968">
                  <c:v>0.98594836661904905</c:v>
                </c:pt>
                <c:pt idx="86969">
                  <c:v>0.985873890788178</c:v>
                </c:pt>
                <c:pt idx="86970">
                  <c:v>0.98597149675510398</c:v>
                </c:pt>
                <c:pt idx="86971">
                  <c:v>0.98598044571198995</c:v>
                </c:pt>
                <c:pt idx="86972">
                  <c:v>0.98589075136955695</c:v>
                </c:pt>
                <c:pt idx="86973">
                  <c:v>0.98601787048738299</c:v>
                </c:pt>
                <c:pt idx="86974">
                  <c:v>0.98593582455899997</c:v>
                </c:pt>
                <c:pt idx="86975">
                  <c:v>0.98606838276661102</c:v>
                </c:pt>
                <c:pt idx="86976">
                  <c:v>0.98595436420459104</c:v>
                </c:pt>
                <c:pt idx="86977">
                  <c:v>0.98603371476035195</c:v>
                </c:pt>
                <c:pt idx="86978">
                  <c:v>0.985887652348856</c:v>
                </c:pt>
                <c:pt idx="86979">
                  <c:v>0.98589396723092304</c:v>
                </c:pt>
                <c:pt idx="86980">
                  <c:v>0.98595643498420804</c:v>
                </c:pt>
                <c:pt idx="86981">
                  <c:v>0.98594848200610696</c:v>
                </c:pt>
                <c:pt idx="86982">
                  <c:v>0.98598212911566696</c:v>
                </c:pt>
                <c:pt idx="86983">
                  <c:v>0.98597493417488302</c:v>
                </c:pt>
                <c:pt idx="86984">
                  <c:v>0.98584058899577898</c:v>
                </c:pt>
                <c:pt idx="86985">
                  <c:v>0.98592043571430699</c:v>
                </c:pt>
                <c:pt idx="86986">
                  <c:v>0.98605964884292796</c:v>
                </c:pt>
                <c:pt idx="86987">
                  <c:v>0.98590001384312798</c:v>
                </c:pt>
                <c:pt idx="86988">
                  <c:v>0.98587918184770895</c:v>
                </c:pt>
                <c:pt idx="86989">
                  <c:v>0.986046925818021</c:v>
                </c:pt>
                <c:pt idx="86990">
                  <c:v>0.98592239534429205</c:v>
                </c:pt>
                <c:pt idx="86991">
                  <c:v>0.98607268555425998</c:v>
                </c:pt>
                <c:pt idx="86992">
                  <c:v>0.98603204987276705</c:v>
                </c:pt>
                <c:pt idx="86993">
                  <c:v>0.98599324911219799</c:v>
                </c:pt>
                <c:pt idx="86994">
                  <c:v>0.98604814918399097</c:v>
                </c:pt>
                <c:pt idx="86995">
                  <c:v>0.98601696467382705</c:v>
                </c:pt>
                <c:pt idx="86996">
                  <c:v>0.98593091567389302</c:v>
                </c:pt>
                <c:pt idx="86997">
                  <c:v>0.98595801310949305</c:v>
                </c:pt>
                <c:pt idx="86998">
                  <c:v>0.98596829322052404</c:v>
                </c:pt>
                <c:pt idx="86999">
                  <c:v>0.98597765916459301</c:v>
                </c:pt>
                <c:pt idx="87000">
                  <c:v>0.985990784145373</c:v>
                </c:pt>
                <c:pt idx="87001">
                  <c:v>0.98598395635227198</c:v>
                </c:pt>
                <c:pt idx="87002">
                  <c:v>0.98604395534089695</c:v>
                </c:pt>
                <c:pt idx="87003">
                  <c:v>0.98594779574927804</c:v>
                </c:pt>
                <c:pt idx="87004">
                  <c:v>0.98596023252509601</c:v>
                </c:pt>
                <c:pt idx="87005">
                  <c:v>0.98604636478640895</c:v>
                </c:pt>
                <c:pt idx="87006">
                  <c:v>0.98586705997609503</c:v>
                </c:pt>
                <c:pt idx="87007">
                  <c:v>0.98609296271045799</c:v>
                </c:pt>
                <c:pt idx="87008">
                  <c:v>0.98596433387411697</c:v>
                </c:pt>
                <c:pt idx="87009">
                  <c:v>0.98606073074840295</c:v>
                </c:pt>
                <c:pt idx="87010">
                  <c:v>0.98602734581361995</c:v>
                </c:pt>
                <c:pt idx="87011">
                  <c:v>0.98594232359539202</c:v>
                </c:pt>
                <c:pt idx="87012">
                  <c:v>0.98597123721239599</c:v>
                </c:pt>
                <c:pt idx="87013">
                  <c:v>0.98601477137347404</c:v>
                </c:pt>
                <c:pt idx="87014">
                  <c:v>0.98597521937942001</c:v>
                </c:pt>
                <c:pt idx="87015">
                  <c:v>0.98599463523306696</c:v>
                </c:pt>
                <c:pt idx="87016">
                  <c:v>0.98597420203272901</c:v>
                </c:pt>
                <c:pt idx="87017">
                  <c:v>0.98591431723176104</c:v>
                </c:pt>
                <c:pt idx="87018">
                  <c:v>0.98596176674414704</c:v>
                </c:pt>
                <c:pt idx="87019">
                  <c:v>0.98594848692659398</c:v>
                </c:pt>
                <c:pt idx="87020">
                  <c:v>0.98592983340227203</c:v>
                </c:pt>
                <c:pt idx="87021">
                  <c:v>0.98596025245135299</c:v>
                </c:pt>
                <c:pt idx="87022">
                  <c:v>0.98598976699261498</c:v>
                </c:pt>
                <c:pt idx="87023">
                  <c:v>0.98594904211882695</c:v>
                </c:pt>
                <c:pt idx="87024">
                  <c:v>0.98583119631810201</c:v>
                </c:pt>
                <c:pt idx="87025">
                  <c:v>0.98594052133753396</c:v>
                </c:pt>
                <c:pt idx="87026">
                  <c:v>0.98590866474610706</c:v>
                </c:pt>
                <c:pt idx="87027">
                  <c:v>0.98596416276280496</c:v>
                </c:pt>
                <c:pt idx="87028">
                  <c:v>0.98586141174712405</c:v>
                </c:pt>
                <c:pt idx="87029">
                  <c:v>0.98596534139708403</c:v>
                </c:pt>
                <c:pt idx="87030">
                  <c:v>0.98600506272765898</c:v>
                </c:pt>
                <c:pt idx="87031">
                  <c:v>0.98606047198589797</c:v>
                </c:pt>
                <c:pt idx="87032">
                  <c:v>0.98605988652552501</c:v>
                </c:pt>
                <c:pt idx="87033">
                  <c:v>0.985970867659274</c:v>
                </c:pt>
                <c:pt idx="87034">
                  <c:v>0.98589183773348599</c:v>
                </c:pt>
                <c:pt idx="87035">
                  <c:v>0.98586177353649895</c:v>
                </c:pt>
                <c:pt idx="87036">
                  <c:v>0.98588488230166405</c:v>
                </c:pt>
                <c:pt idx="87037">
                  <c:v>0.98589190674743699</c:v>
                </c:pt>
                <c:pt idx="87038">
                  <c:v>0.98596347241100502</c:v>
                </c:pt>
                <c:pt idx="87039">
                  <c:v>0.98598770482188702</c:v>
                </c:pt>
                <c:pt idx="87040">
                  <c:v>0.98603710888651996</c:v>
                </c:pt>
                <c:pt idx="87041">
                  <c:v>0.98597937490098697</c:v>
                </c:pt>
                <c:pt idx="87042">
                  <c:v>0.985887293365587</c:v>
                </c:pt>
                <c:pt idx="87043">
                  <c:v>0.98589211227643803</c:v>
                </c:pt>
                <c:pt idx="87044">
                  <c:v>0.98606065595159997</c:v>
                </c:pt>
                <c:pt idx="87045">
                  <c:v>0.98588242057456299</c:v>
                </c:pt>
                <c:pt idx="87046">
                  <c:v>0.98594964793565298</c:v>
                </c:pt>
                <c:pt idx="87047">
                  <c:v>0.98602033381388199</c:v>
                </c:pt>
                <c:pt idx="87048">
                  <c:v>0.98608860732605097</c:v>
                </c:pt>
                <c:pt idx="87049">
                  <c:v>0.98594532801203905</c:v>
                </c:pt>
                <c:pt idx="87050">
                  <c:v>0.98605139680065801</c:v>
                </c:pt>
                <c:pt idx="87051">
                  <c:v>0.98602617852965901</c:v>
                </c:pt>
                <c:pt idx="87052">
                  <c:v>0.98602966721783702</c:v>
                </c:pt>
                <c:pt idx="87053">
                  <c:v>0.98593237772347897</c:v>
                </c:pt>
                <c:pt idx="87054">
                  <c:v>0.98596708041501002</c:v>
                </c:pt>
                <c:pt idx="87055">
                  <c:v>0.98585649956685395</c:v>
                </c:pt>
                <c:pt idx="87056">
                  <c:v>0.98606685586952603</c:v>
                </c:pt>
                <c:pt idx="87057">
                  <c:v>0.98601055416346906</c:v>
                </c:pt>
                <c:pt idx="87058">
                  <c:v>0.98601364302668204</c:v>
                </c:pt>
                <c:pt idx="87059">
                  <c:v>0.98597782596122996</c:v>
                </c:pt>
                <c:pt idx="87060">
                  <c:v>0.98605165034051701</c:v>
                </c:pt>
                <c:pt idx="87061">
                  <c:v>0.98600204061906105</c:v>
                </c:pt>
                <c:pt idx="87062">
                  <c:v>0.98594873502110703</c:v>
                </c:pt>
                <c:pt idx="87063">
                  <c:v>0.98592567926305597</c:v>
                </c:pt>
                <c:pt idx="87064">
                  <c:v>0.98599499521411804</c:v>
                </c:pt>
                <c:pt idx="87065">
                  <c:v>0.98599070013957801</c:v>
                </c:pt>
                <c:pt idx="87066">
                  <c:v>0.98601670179052403</c:v>
                </c:pt>
                <c:pt idx="87067">
                  <c:v>0.98598294539244102</c:v>
                </c:pt>
                <c:pt idx="87068">
                  <c:v>0.98591489196459003</c:v>
                </c:pt>
                <c:pt idx="87069">
                  <c:v>0.98597499416825995</c:v>
                </c:pt>
                <c:pt idx="87070">
                  <c:v>0.98603547340736097</c:v>
                </c:pt>
                <c:pt idx="87071">
                  <c:v>0.98612126388261001</c:v>
                </c:pt>
                <c:pt idx="87072">
                  <c:v>0.98598122105249697</c:v>
                </c:pt>
                <c:pt idx="87073">
                  <c:v>0.98591891005269405</c:v>
                </c:pt>
                <c:pt idx="87074">
                  <c:v>0.98598716197907199</c:v>
                </c:pt>
                <c:pt idx="87075">
                  <c:v>0.98597433938970602</c:v>
                </c:pt>
                <c:pt idx="87076">
                  <c:v>0.98604553208541601</c:v>
                </c:pt>
                <c:pt idx="87077">
                  <c:v>0.98590284421299701</c:v>
                </c:pt>
                <c:pt idx="87078">
                  <c:v>0.98601105214464901</c:v>
                </c:pt>
                <c:pt idx="87079">
                  <c:v>0.98587757420100997</c:v>
                </c:pt>
                <c:pt idx="87080">
                  <c:v>0.98603953616272899</c:v>
                </c:pt>
                <c:pt idx="87081">
                  <c:v>0.98599519958494997</c:v>
                </c:pt>
                <c:pt idx="87082">
                  <c:v>0.98585006758064797</c:v>
                </c:pt>
                <c:pt idx="87083">
                  <c:v>0.98608362171505304</c:v>
                </c:pt>
                <c:pt idx="87084">
                  <c:v>0.98586907521561096</c:v>
                </c:pt>
                <c:pt idx="87085">
                  <c:v>0.98603095065747803</c:v>
                </c:pt>
                <c:pt idx="87086">
                  <c:v>0.98587241400329795</c:v>
                </c:pt>
                <c:pt idx="87087">
                  <c:v>0.98598775492193802</c:v>
                </c:pt>
                <c:pt idx="87088">
                  <c:v>0.98589648846671696</c:v>
                </c:pt>
                <c:pt idx="87089">
                  <c:v>0.98599770520660601</c:v>
                </c:pt>
                <c:pt idx="87090">
                  <c:v>0.98583893328374805</c:v>
                </c:pt>
                <c:pt idx="87091">
                  <c:v>0.98607284628047798</c:v>
                </c:pt>
                <c:pt idx="87092">
                  <c:v>0.98590974763104799</c:v>
                </c:pt>
                <c:pt idx="87093">
                  <c:v>0.98594841540718403</c:v>
                </c:pt>
                <c:pt idx="87094">
                  <c:v>0.98593820818939304</c:v>
                </c:pt>
                <c:pt idx="87095">
                  <c:v>0.98604760632172395</c:v>
                </c:pt>
                <c:pt idx="87096">
                  <c:v>0.98598589992240604</c:v>
                </c:pt>
                <c:pt idx="87097">
                  <c:v>0.98596134278991698</c:v>
                </c:pt>
                <c:pt idx="87098">
                  <c:v>0.98589368166554503</c:v>
                </c:pt>
                <c:pt idx="87099">
                  <c:v>0.98596278452735098</c:v>
                </c:pt>
                <c:pt idx="87100">
                  <c:v>0.98602620749916103</c:v>
                </c:pt>
                <c:pt idx="87101">
                  <c:v>0.985955948962843</c:v>
                </c:pt>
                <c:pt idx="87102">
                  <c:v>0.98597472767039995</c:v>
                </c:pt>
                <c:pt idx="87103">
                  <c:v>0.98595472212579505</c:v>
                </c:pt>
                <c:pt idx="87104">
                  <c:v>0.98605689957896203</c:v>
                </c:pt>
                <c:pt idx="87105">
                  <c:v>0.98593876320326101</c:v>
                </c:pt>
                <c:pt idx="87106">
                  <c:v>0.98601862611581803</c:v>
                </c:pt>
                <c:pt idx="87107">
                  <c:v>0.98594171918622497</c:v>
                </c:pt>
                <c:pt idx="87108">
                  <c:v>0.98584731277105697</c:v>
                </c:pt>
                <c:pt idx="87109">
                  <c:v>0.98592243017873005</c:v>
                </c:pt>
                <c:pt idx="87110">
                  <c:v>0.98596809394933804</c:v>
                </c:pt>
                <c:pt idx="87111">
                  <c:v>0.98595994772276196</c:v>
                </c:pt>
                <c:pt idx="87112">
                  <c:v>0.98602065083831303</c:v>
                </c:pt>
                <c:pt idx="87113">
                  <c:v>0.98603340294288699</c:v>
                </c:pt>
                <c:pt idx="87114">
                  <c:v>0.98580771640892095</c:v>
                </c:pt>
                <c:pt idx="87115">
                  <c:v>0.98595017764826098</c:v>
                </c:pt>
                <c:pt idx="87116">
                  <c:v>0.98592283616816501</c:v>
                </c:pt>
                <c:pt idx="87117">
                  <c:v>0.98597252944485902</c:v>
                </c:pt>
                <c:pt idx="87118">
                  <c:v>0.98595303219144503</c:v>
                </c:pt>
                <c:pt idx="87119">
                  <c:v>0.98599680783811405</c:v>
                </c:pt>
                <c:pt idx="87120">
                  <c:v>0.98586262593333496</c:v>
                </c:pt>
                <c:pt idx="87121">
                  <c:v>0.98592262571100897</c:v>
                </c:pt>
                <c:pt idx="87122">
                  <c:v>0.98591144091122496</c:v>
                </c:pt>
                <c:pt idx="87123">
                  <c:v>0.98594741603223701</c:v>
                </c:pt>
                <c:pt idx="87124">
                  <c:v>0.98601289710309303</c:v>
                </c:pt>
                <c:pt idx="87125">
                  <c:v>0.98597208894009902</c:v>
                </c:pt>
                <c:pt idx="87126">
                  <c:v>0.98613122320673696</c:v>
                </c:pt>
                <c:pt idx="87127">
                  <c:v>0.98594182158730304</c:v>
                </c:pt>
                <c:pt idx="87128">
                  <c:v>0.98599250433818697</c:v>
                </c:pt>
                <c:pt idx="87129">
                  <c:v>0.98597374615846001</c:v>
                </c:pt>
                <c:pt idx="87130">
                  <c:v>0.98611142924376705</c:v>
                </c:pt>
                <c:pt idx="87131">
                  <c:v>0.98598086682149999</c:v>
                </c:pt>
                <c:pt idx="87132">
                  <c:v>0.98602724686160304</c:v>
                </c:pt>
                <c:pt idx="87133">
                  <c:v>0.98599319983544398</c:v>
                </c:pt>
                <c:pt idx="87134">
                  <c:v>0.98599827086485503</c:v>
                </c:pt>
                <c:pt idx="87135">
                  <c:v>0.98584360124751103</c:v>
                </c:pt>
                <c:pt idx="87136">
                  <c:v>0.98599213306257905</c:v>
                </c:pt>
                <c:pt idx="87137">
                  <c:v>0.98595699774814505</c:v>
                </c:pt>
                <c:pt idx="87138">
                  <c:v>0.98589317541019506</c:v>
                </c:pt>
                <c:pt idx="87139">
                  <c:v>0.98599284709900703</c:v>
                </c:pt>
                <c:pt idx="87140">
                  <c:v>0.98591698804267802</c:v>
                </c:pt>
                <c:pt idx="87141">
                  <c:v>0.98596897347743795</c:v>
                </c:pt>
                <c:pt idx="87142">
                  <c:v>0.98591638708603402</c:v>
                </c:pt>
                <c:pt idx="87143">
                  <c:v>0.98591592733063604</c:v>
                </c:pt>
                <c:pt idx="87144">
                  <c:v>0.98600448515033301</c:v>
                </c:pt>
                <c:pt idx="87145">
                  <c:v>0.98597809446166995</c:v>
                </c:pt>
                <c:pt idx="87146">
                  <c:v>0.98601414733748305</c:v>
                </c:pt>
                <c:pt idx="87147">
                  <c:v>0.98601164422219301</c:v>
                </c:pt>
                <c:pt idx="87148">
                  <c:v>0.986028824645373</c:v>
                </c:pt>
                <c:pt idx="87149">
                  <c:v>0.985971210864938</c:v>
                </c:pt>
                <c:pt idx="87150">
                  <c:v>0.98598571108344202</c:v>
                </c:pt>
                <c:pt idx="87151">
                  <c:v>0.98592924548600802</c:v>
                </c:pt>
                <c:pt idx="87152">
                  <c:v>0.98591279003203802</c:v>
                </c:pt>
                <c:pt idx="87153">
                  <c:v>0.98601521823492799</c:v>
                </c:pt>
                <c:pt idx="87154">
                  <c:v>0.98593885046561802</c:v>
                </c:pt>
                <c:pt idx="87155">
                  <c:v>0.985869033203437</c:v>
                </c:pt>
                <c:pt idx="87156">
                  <c:v>0.98601377343868202</c:v>
                </c:pt>
                <c:pt idx="87157">
                  <c:v>0.98599899411379999</c:v>
                </c:pt>
                <c:pt idx="87158">
                  <c:v>0.98599627528704004</c:v>
                </c:pt>
                <c:pt idx="87159">
                  <c:v>0.98599153789508598</c:v>
                </c:pt>
                <c:pt idx="87160">
                  <c:v>0.985944467250495</c:v>
                </c:pt>
                <c:pt idx="87161">
                  <c:v>0.98599010798814801</c:v>
                </c:pt>
                <c:pt idx="87162">
                  <c:v>0.98591294085680103</c:v>
                </c:pt>
                <c:pt idx="87163">
                  <c:v>0.98597602218024405</c:v>
                </c:pt>
                <c:pt idx="87164">
                  <c:v>0.98609732652229698</c:v>
                </c:pt>
                <c:pt idx="87165">
                  <c:v>0.98595718031227597</c:v>
                </c:pt>
                <c:pt idx="87166">
                  <c:v>0.985913906714324</c:v>
                </c:pt>
                <c:pt idx="87167">
                  <c:v>0.98594076550166299</c:v>
                </c:pt>
                <c:pt idx="87168">
                  <c:v>0.98594416678201902</c:v>
                </c:pt>
                <c:pt idx="87169">
                  <c:v>0.986041889317121</c:v>
                </c:pt>
                <c:pt idx="87170">
                  <c:v>0.98594956598953998</c:v>
                </c:pt>
                <c:pt idx="87171">
                  <c:v>0.98594181142176196</c:v>
                </c:pt>
                <c:pt idx="87172">
                  <c:v>0.985997018377194</c:v>
                </c:pt>
                <c:pt idx="87173">
                  <c:v>0.98589650776509197</c:v>
                </c:pt>
                <c:pt idx="87174">
                  <c:v>0.98603182495257702</c:v>
                </c:pt>
                <c:pt idx="87175">
                  <c:v>0.98594118050489599</c:v>
                </c:pt>
                <c:pt idx="87176">
                  <c:v>0.98602494578531996</c:v>
                </c:pt>
                <c:pt idx="87177">
                  <c:v>0.98594321824562003</c:v>
                </c:pt>
                <c:pt idx="87178">
                  <c:v>0.98599368721330505</c:v>
                </c:pt>
                <c:pt idx="87179">
                  <c:v>0.98587671237929397</c:v>
                </c:pt>
                <c:pt idx="87180">
                  <c:v>0.98593269421490803</c:v>
                </c:pt>
                <c:pt idx="87181">
                  <c:v>0.98598263843499101</c:v>
                </c:pt>
                <c:pt idx="87182">
                  <c:v>0.98596942587927905</c:v>
                </c:pt>
                <c:pt idx="87183">
                  <c:v>0.98602762064064697</c:v>
                </c:pt>
                <c:pt idx="87184">
                  <c:v>0.98588645119552398</c:v>
                </c:pt>
                <c:pt idx="87185">
                  <c:v>0.98599325219738299</c:v>
                </c:pt>
                <c:pt idx="87186">
                  <c:v>0.98595341351306398</c:v>
                </c:pt>
                <c:pt idx="87187">
                  <c:v>0.98593690453142202</c:v>
                </c:pt>
                <c:pt idx="87188">
                  <c:v>0.98602118273936601</c:v>
                </c:pt>
                <c:pt idx="87189">
                  <c:v>0.98594200864715098</c:v>
                </c:pt>
                <c:pt idx="87190">
                  <c:v>0.985974650940172</c:v>
                </c:pt>
                <c:pt idx="87191">
                  <c:v>0.98597919462560202</c:v>
                </c:pt>
                <c:pt idx="87192">
                  <c:v>0.98601797844716998</c:v>
                </c:pt>
                <c:pt idx="87193">
                  <c:v>0.98596113796263696</c:v>
                </c:pt>
                <c:pt idx="87194">
                  <c:v>0.98593823287308002</c:v>
                </c:pt>
                <c:pt idx="87195">
                  <c:v>0.98589122779740102</c:v>
                </c:pt>
                <c:pt idx="87196">
                  <c:v>0.98590276585385395</c:v>
                </c:pt>
                <c:pt idx="87197">
                  <c:v>0.98597023224262104</c:v>
                </c:pt>
                <c:pt idx="87198">
                  <c:v>0.98588561645302497</c:v>
                </c:pt>
                <c:pt idx="87199">
                  <c:v>0.98592406237682695</c:v>
                </c:pt>
                <c:pt idx="87200">
                  <c:v>0.98599527541280496</c:v>
                </c:pt>
                <c:pt idx="87201">
                  <c:v>0.98594157314110398</c:v>
                </c:pt>
                <c:pt idx="87202">
                  <c:v>0.98599436603690804</c:v>
                </c:pt>
                <c:pt idx="87203">
                  <c:v>0.98593971007647796</c:v>
                </c:pt>
                <c:pt idx="87204">
                  <c:v>0.98603626391334698</c:v>
                </c:pt>
                <c:pt idx="87205">
                  <c:v>0.98586387013770405</c:v>
                </c:pt>
                <c:pt idx="87206">
                  <c:v>0.986036956552231</c:v>
                </c:pt>
                <c:pt idx="87207">
                  <c:v>0.98598204010501</c:v>
                </c:pt>
                <c:pt idx="87208">
                  <c:v>0.98604674403572301</c:v>
                </c:pt>
                <c:pt idx="87209">
                  <c:v>0.98602390782143701</c:v>
                </c:pt>
                <c:pt idx="87210">
                  <c:v>0.98588071760779505</c:v>
                </c:pt>
                <c:pt idx="87211">
                  <c:v>0.98602142581318297</c:v>
                </c:pt>
                <c:pt idx="87212">
                  <c:v>0.98592803413680996</c:v>
                </c:pt>
                <c:pt idx="87213">
                  <c:v>0.98604779399646902</c:v>
                </c:pt>
                <c:pt idx="87214">
                  <c:v>0.98601994422861605</c:v>
                </c:pt>
                <c:pt idx="87215">
                  <c:v>0.98603119738390999</c:v>
                </c:pt>
                <c:pt idx="87216">
                  <c:v>0.98589153372706495</c:v>
                </c:pt>
                <c:pt idx="87217">
                  <c:v>0.98589645703324902</c:v>
                </c:pt>
                <c:pt idx="87218">
                  <c:v>0.98595127893134804</c:v>
                </c:pt>
                <c:pt idx="87219">
                  <c:v>0.98592186736739296</c:v>
                </c:pt>
                <c:pt idx="87220">
                  <c:v>0.98603463133491098</c:v>
                </c:pt>
                <c:pt idx="87221">
                  <c:v>0.98608537281446995</c:v>
                </c:pt>
                <c:pt idx="87222">
                  <c:v>0.98598417615801104</c:v>
                </c:pt>
                <c:pt idx="87223">
                  <c:v>0.98597478026833196</c:v>
                </c:pt>
                <c:pt idx="87224">
                  <c:v>0.98588943056746103</c:v>
                </c:pt>
                <c:pt idx="87225">
                  <c:v>0.98587670249914205</c:v>
                </c:pt>
                <c:pt idx="87226">
                  <c:v>0.98601657006300203</c:v>
                </c:pt>
                <c:pt idx="87227">
                  <c:v>0.98602922612071198</c:v>
                </c:pt>
                <c:pt idx="87228">
                  <c:v>0.98596034375546904</c:v>
                </c:pt>
                <c:pt idx="87229">
                  <c:v>0.98607127030504105</c:v>
                </c:pt>
                <c:pt idx="87230">
                  <c:v>0.98583427562539105</c:v>
                </c:pt>
                <c:pt idx="87231">
                  <c:v>0.98611608528358596</c:v>
                </c:pt>
                <c:pt idx="87232">
                  <c:v>0.98593870564373798</c:v>
                </c:pt>
                <c:pt idx="87233">
                  <c:v>0.98594172022461402</c:v>
                </c:pt>
                <c:pt idx="87234">
                  <c:v>0.98593326983904805</c:v>
                </c:pt>
                <c:pt idx="87235">
                  <c:v>0.98601360919527503</c:v>
                </c:pt>
                <c:pt idx="87236">
                  <c:v>0.98592367386876001</c:v>
                </c:pt>
                <c:pt idx="87237">
                  <c:v>0.98591280210739896</c:v>
                </c:pt>
                <c:pt idx="87238">
                  <c:v>0.98600984049342399</c:v>
                </c:pt>
                <c:pt idx="87239">
                  <c:v>0.98589532547257497</c:v>
                </c:pt>
                <c:pt idx="87240">
                  <c:v>0.98598214042800203</c:v>
                </c:pt>
                <c:pt idx="87241">
                  <c:v>0.98599232880092202</c:v>
                </c:pt>
                <c:pt idx="87242">
                  <c:v>0.98606844061273002</c:v>
                </c:pt>
                <c:pt idx="87243">
                  <c:v>0.98596188812001395</c:v>
                </c:pt>
                <c:pt idx="87244">
                  <c:v>0.98594496293132605</c:v>
                </c:pt>
                <c:pt idx="87245">
                  <c:v>0.98607651027975796</c:v>
                </c:pt>
                <c:pt idx="87246">
                  <c:v>0.98600116765012302</c:v>
                </c:pt>
                <c:pt idx="87247">
                  <c:v>0.98591404663236903</c:v>
                </c:pt>
                <c:pt idx="87248">
                  <c:v>0.98593991212988197</c:v>
                </c:pt>
                <c:pt idx="87249">
                  <c:v>0.985891725382807</c:v>
                </c:pt>
                <c:pt idx="87250">
                  <c:v>0.98600401742564603</c:v>
                </c:pt>
                <c:pt idx="87251">
                  <c:v>0.98596560775546505</c:v>
                </c:pt>
                <c:pt idx="87252">
                  <c:v>0.98607545555452902</c:v>
                </c:pt>
                <c:pt idx="87253">
                  <c:v>0.98588349438609402</c:v>
                </c:pt>
                <c:pt idx="87254">
                  <c:v>0.98612221413866097</c:v>
                </c:pt>
                <c:pt idx="87255">
                  <c:v>0.98598335014816196</c:v>
                </c:pt>
                <c:pt idx="87256">
                  <c:v>0.98591827597790205</c:v>
                </c:pt>
                <c:pt idx="87257">
                  <c:v>0.98585702600792802</c:v>
                </c:pt>
                <c:pt idx="87258">
                  <c:v>0.98595352571303296</c:v>
                </c:pt>
                <c:pt idx="87259">
                  <c:v>0.98592324005040399</c:v>
                </c:pt>
                <c:pt idx="87260">
                  <c:v>0.98604601046218798</c:v>
                </c:pt>
                <c:pt idx="87261">
                  <c:v>0.98596944617134097</c:v>
                </c:pt>
                <c:pt idx="87262">
                  <c:v>0.985996591944026</c:v>
                </c:pt>
                <c:pt idx="87263">
                  <c:v>0.98605744582626098</c:v>
                </c:pt>
                <c:pt idx="87264">
                  <c:v>0.98593780629579797</c:v>
                </c:pt>
                <c:pt idx="87265">
                  <c:v>0.98587956774349905</c:v>
                </c:pt>
                <c:pt idx="87266">
                  <c:v>0.98585845204583</c:v>
                </c:pt>
                <c:pt idx="87267">
                  <c:v>0.98598170189998702</c:v>
                </c:pt>
                <c:pt idx="87268">
                  <c:v>0.985976304603154</c:v>
                </c:pt>
                <c:pt idx="87269">
                  <c:v>0.98599719461810897</c:v>
                </c:pt>
                <c:pt idx="87270">
                  <c:v>0.98601621255701599</c:v>
                </c:pt>
                <c:pt idx="87271">
                  <c:v>0.98591463207665297</c:v>
                </c:pt>
                <c:pt idx="87272">
                  <c:v>0.98593131999179395</c:v>
                </c:pt>
                <c:pt idx="87273">
                  <c:v>0.98604412157787702</c:v>
                </c:pt>
                <c:pt idx="87274">
                  <c:v>0.98605393578677902</c:v>
                </c:pt>
                <c:pt idx="87275">
                  <c:v>0.98588708030046801</c:v>
                </c:pt>
                <c:pt idx="87276">
                  <c:v>0.98600940370183898</c:v>
                </c:pt>
                <c:pt idx="87277">
                  <c:v>0.98586933387489595</c:v>
                </c:pt>
                <c:pt idx="87278">
                  <c:v>0.98609558735868996</c:v>
                </c:pt>
                <c:pt idx="87279">
                  <c:v>0.98593282329981402</c:v>
                </c:pt>
                <c:pt idx="87280">
                  <c:v>0.98602154123905095</c:v>
                </c:pt>
                <c:pt idx="87281">
                  <c:v>0.98597875155213099</c:v>
                </c:pt>
                <c:pt idx="87282">
                  <c:v>0.98588809193537696</c:v>
                </c:pt>
                <c:pt idx="87283">
                  <c:v>0.98603002493620695</c:v>
                </c:pt>
                <c:pt idx="87284">
                  <c:v>0.98606312797192497</c:v>
                </c:pt>
                <c:pt idx="87285">
                  <c:v>0.98589445830268696</c:v>
                </c:pt>
                <c:pt idx="87286">
                  <c:v>0.985958906694546</c:v>
                </c:pt>
                <c:pt idx="87287">
                  <c:v>0.98584460348791503</c:v>
                </c:pt>
                <c:pt idx="87288">
                  <c:v>0.986057632297072</c:v>
                </c:pt>
                <c:pt idx="87289">
                  <c:v>0.98587403482569402</c:v>
                </c:pt>
                <c:pt idx="87290">
                  <c:v>0.986078136947798</c:v>
                </c:pt>
                <c:pt idx="87291">
                  <c:v>0.98593356766269202</c:v>
                </c:pt>
                <c:pt idx="87292">
                  <c:v>0.98598919190217105</c:v>
                </c:pt>
                <c:pt idx="87293">
                  <c:v>0.98595936599757095</c:v>
                </c:pt>
                <c:pt idx="87294">
                  <c:v>0.98599610967842699</c:v>
                </c:pt>
                <c:pt idx="87295">
                  <c:v>0.98604668293352604</c:v>
                </c:pt>
                <c:pt idx="87296">
                  <c:v>0.985935770669776</c:v>
                </c:pt>
                <c:pt idx="87297">
                  <c:v>0.98594980638805296</c:v>
                </c:pt>
                <c:pt idx="87298">
                  <c:v>0.98600371875315096</c:v>
                </c:pt>
                <c:pt idx="87299">
                  <c:v>0.985942619289918</c:v>
                </c:pt>
                <c:pt idx="87300">
                  <c:v>0.98597728612248503</c:v>
                </c:pt>
                <c:pt idx="87301">
                  <c:v>0.98602824619853802</c:v>
                </c:pt>
                <c:pt idx="87302">
                  <c:v>0.98601551157881495</c:v>
                </c:pt>
                <c:pt idx="87303">
                  <c:v>0.98604040402258397</c:v>
                </c:pt>
                <c:pt idx="87304">
                  <c:v>0.98593097847674105</c:v>
                </c:pt>
                <c:pt idx="87305">
                  <c:v>0.98591127290699698</c:v>
                </c:pt>
                <c:pt idx="87306">
                  <c:v>0.98595056846713802</c:v>
                </c:pt>
                <c:pt idx="87307">
                  <c:v>0.98597469123494696</c:v>
                </c:pt>
                <c:pt idx="87308">
                  <c:v>0.98602604033321295</c:v>
                </c:pt>
                <c:pt idx="87309">
                  <c:v>0.98589222137589105</c:v>
                </c:pt>
                <c:pt idx="87310">
                  <c:v>0.98590620238261195</c:v>
                </c:pt>
                <c:pt idx="87311">
                  <c:v>0.98592773660847199</c:v>
                </c:pt>
                <c:pt idx="87312">
                  <c:v>0.98600952159047905</c:v>
                </c:pt>
                <c:pt idx="87313">
                  <c:v>0.98587866701575599</c:v>
                </c:pt>
                <c:pt idx="87314">
                  <c:v>0.98605225053394296</c:v>
                </c:pt>
                <c:pt idx="87315">
                  <c:v>0.98586745355713401</c:v>
                </c:pt>
                <c:pt idx="87316">
                  <c:v>0.98591555691996502</c:v>
                </c:pt>
                <c:pt idx="87317">
                  <c:v>0.98606081987179905</c:v>
                </c:pt>
                <c:pt idx="87318">
                  <c:v>0.98591912317638497</c:v>
                </c:pt>
                <c:pt idx="87319">
                  <c:v>0.98599385423559405</c:v>
                </c:pt>
                <c:pt idx="87320">
                  <c:v>0.98588655545225601</c:v>
                </c:pt>
                <c:pt idx="87321">
                  <c:v>0.98600692975278303</c:v>
                </c:pt>
                <c:pt idx="87322">
                  <c:v>0.98589096249263597</c:v>
                </c:pt>
                <c:pt idx="87323">
                  <c:v>0.98594720513021294</c:v>
                </c:pt>
                <c:pt idx="87324">
                  <c:v>0.98597247059950699</c:v>
                </c:pt>
                <c:pt idx="87325">
                  <c:v>0.98606667880558496</c:v>
                </c:pt>
                <c:pt idx="87326">
                  <c:v>0.98606602421959599</c:v>
                </c:pt>
                <c:pt idx="87327">
                  <c:v>0.98596771326593702</c:v>
                </c:pt>
                <c:pt idx="87328">
                  <c:v>0.98597219164205896</c:v>
                </c:pt>
                <c:pt idx="87329">
                  <c:v>0.98587082227886202</c:v>
                </c:pt>
                <c:pt idx="87330">
                  <c:v>0.98606966433204102</c:v>
                </c:pt>
                <c:pt idx="87331">
                  <c:v>0.98594188028595497</c:v>
                </c:pt>
                <c:pt idx="87332">
                  <c:v>0.98602408979548595</c:v>
                </c:pt>
                <c:pt idx="87333">
                  <c:v>0.98593914103941005</c:v>
                </c:pt>
                <c:pt idx="87334">
                  <c:v>0.98596707791667504</c:v>
                </c:pt>
                <c:pt idx="87335">
                  <c:v>0.98606494135116196</c:v>
                </c:pt>
                <c:pt idx="87336">
                  <c:v>0.986010406290738</c:v>
                </c:pt>
                <c:pt idx="87337">
                  <c:v>0.98596704458152096</c:v>
                </c:pt>
                <c:pt idx="87338">
                  <c:v>0.98594611719468095</c:v>
                </c:pt>
                <c:pt idx="87339">
                  <c:v>0.98591186921567098</c:v>
                </c:pt>
                <c:pt idx="87340">
                  <c:v>0.98598521817141604</c:v>
                </c:pt>
                <c:pt idx="87341">
                  <c:v>0.98596229657199097</c:v>
                </c:pt>
                <c:pt idx="87342">
                  <c:v>0.98600911389747203</c:v>
                </c:pt>
                <c:pt idx="87343">
                  <c:v>0.98594373992214501</c:v>
                </c:pt>
                <c:pt idx="87344">
                  <c:v>0.986016749442025</c:v>
                </c:pt>
                <c:pt idx="87345">
                  <c:v>0.98606894022132796</c:v>
                </c:pt>
                <c:pt idx="87346">
                  <c:v>0.98592724099019202</c:v>
                </c:pt>
                <c:pt idx="87347">
                  <c:v>0.98599544522480198</c:v>
                </c:pt>
                <c:pt idx="87348">
                  <c:v>0.98598795616280699</c:v>
                </c:pt>
                <c:pt idx="87349">
                  <c:v>0.98606055576630902</c:v>
                </c:pt>
                <c:pt idx="87350">
                  <c:v>0.98603196067832899</c:v>
                </c:pt>
                <c:pt idx="87351">
                  <c:v>0.98600193164996897</c:v>
                </c:pt>
                <c:pt idx="87352">
                  <c:v>0.98584463783149001</c:v>
                </c:pt>
                <c:pt idx="87353">
                  <c:v>0.98601467252375297</c:v>
                </c:pt>
                <c:pt idx="87354">
                  <c:v>0.98587349477003805</c:v>
                </c:pt>
                <c:pt idx="87355">
                  <c:v>0.98603110012465101</c:v>
                </c:pt>
                <c:pt idx="87356">
                  <c:v>0.98587564186744703</c:v>
                </c:pt>
                <c:pt idx="87357">
                  <c:v>0.98598594978454102</c:v>
                </c:pt>
                <c:pt idx="87358">
                  <c:v>0.986011342746834</c:v>
                </c:pt>
                <c:pt idx="87359">
                  <c:v>0.98594598754877505</c:v>
                </c:pt>
                <c:pt idx="87360">
                  <c:v>0.985907537400045</c:v>
                </c:pt>
                <c:pt idx="87361">
                  <c:v>0.98588954413535501</c:v>
                </c:pt>
                <c:pt idx="87362">
                  <c:v>0.98599350008500297</c:v>
                </c:pt>
                <c:pt idx="87363">
                  <c:v>0.98598417118745696</c:v>
                </c:pt>
                <c:pt idx="87364">
                  <c:v>0.98601867245995101</c:v>
                </c:pt>
                <c:pt idx="87365">
                  <c:v>0.98589575268038898</c:v>
                </c:pt>
                <c:pt idx="87366">
                  <c:v>0.98598167702017603</c:v>
                </c:pt>
                <c:pt idx="87367">
                  <c:v>0.98593659438761005</c:v>
                </c:pt>
                <c:pt idx="87368">
                  <c:v>0.98604172561969505</c:v>
                </c:pt>
                <c:pt idx="87369">
                  <c:v>0.98588349779343298</c:v>
                </c:pt>
                <c:pt idx="87370">
                  <c:v>0.985997888146388</c:v>
                </c:pt>
                <c:pt idx="87371">
                  <c:v>0.98587713615316197</c:v>
                </c:pt>
                <c:pt idx="87372">
                  <c:v>0.98593401854965101</c:v>
                </c:pt>
                <c:pt idx="87373">
                  <c:v>0.98599019099866803</c:v>
                </c:pt>
                <c:pt idx="87374">
                  <c:v>0.98595453033845004</c:v>
                </c:pt>
                <c:pt idx="87375">
                  <c:v>0.98589063166975699</c:v>
                </c:pt>
                <c:pt idx="87376">
                  <c:v>0.98593891115202803</c:v>
                </c:pt>
                <c:pt idx="87377">
                  <c:v>0.98595457252198004</c:v>
                </c:pt>
                <c:pt idx="87378">
                  <c:v>0.98588369839054302</c:v>
                </c:pt>
                <c:pt idx="87379">
                  <c:v>0.98602359494938097</c:v>
                </c:pt>
                <c:pt idx="87380">
                  <c:v>0.986018288933589</c:v>
                </c:pt>
                <c:pt idx="87381">
                  <c:v>0.986084546156067</c:v>
                </c:pt>
                <c:pt idx="87382">
                  <c:v>0.985984807304079</c:v>
                </c:pt>
                <c:pt idx="87383">
                  <c:v>0.98606494602643602</c:v>
                </c:pt>
                <c:pt idx="87384">
                  <c:v>0.98596299038957003</c:v>
                </c:pt>
                <c:pt idx="87385">
                  <c:v>0.98602009830811499</c:v>
                </c:pt>
                <c:pt idx="87386">
                  <c:v>0.98594798969648401</c:v>
                </c:pt>
                <c:pt idx="87387">
                  <c:v>0.98601714556737496</c:v>
                </c:pt>
                <c:pt idx="87388">
                  <c:v>0.98591038038858603</c:v>
                </c:pt>
                <c:pt idx="87389">
                  <c:v>0.98603638222109502</c:v>
                </c:pt>
                <c:pt idx="87390">
                  <c:v>0.98598948897304395</c:v>
                </c:pt>
                <c:pt idx="87391">
                  <c:v>0.98598026708741304</c:v>
                </c:pt>
                <c:pt idx="87392">
                  <c:v>0.98593312763198004</c:v>
                </c:pt>
                <c:pt idx="87393">
                  <c:v>0.98596743727893099</c:v>
                </c:pt>
                <c:pt idx="87394">
                  <c:v>0.98596444499717195</c:v>
                </c:pt>
                <c:pt idx="87395">
                  <c:v>0.98600881641724403</c:v>
                </c:pt>
                <c:pt idx="87396">
                  <c:v>0.98594701357762804</c:v>
                </c:pt>
                <c:pt idx="87397">
                  <c:v>0.98595504926956701</c:v>
                </c:pt>
                <c:pt idx="87398">
                  <c:v>0.98608894806938996</c:v>
                </c:pt>
                <c:pt idx="87399">
                  <c:v>0.98601706352524299</c:v>
                </c:pt>
                <c:pt idx="87400">
                  <c:v>0.98588219324438997</c:v>
                </c:pt>
                <c:pt idx="87401">
                  <c:v>0.986008203876103</c:v>
                </c:pt>
                <c:pt idx="87402">
                  <c:v>0.985866879498844</c:v>
                </c:pt>
                <c:pt idx="87403">
                  <c:v>0.98593701954888802</c:v>
                </c:pt>
                <c:pt idx="87404">
                  <c:v>0.98592507758083803</c:v>
                </c:pt>
                <c:pt idx="87405">
                  <c:v>0.98593770327278896</c:v>
                </c:pt>
                <c:pt idx="87406">
                  <c:v>0.98597008651954199</c:v>
                </c:pt>
                <c:pt idx="87407">
                  <c:v>0.98606014347433801</c:v>
                </c:pt>
                <c:pt idx="87408">
                  <c:v>0.98590592707606794</c:v>
                </c:pt>
                <c:pt idx="87409">
                  <c:v>0.98599153171555998</c:v>
                </c:pt>
                <c:pt idx="87410">
                  <c:v>0.98600087971089601</c:v>
                </c:pt>
                <c:pt idx="87411">
                  <c:v>0.98594683630549096</c:v>
                </c:pt>
                <c:pt idx="87412">
                  <c:v>0.98593046463276901</c:v>
                </c:pt>
                <c:pt idx="87413">
                  <c:v>0.98598382965943099</c:v>
                </c:pt>
                <c:pt idx="87414">
                  <c:v>0.98597657822074702</c:v>
                </c:pt>
                <c:pt idx="87415">
                  <c:v>0.98593874334770004</c:v>
                </c:pt>
                <c:pt idx="87416">
                  <c:v>0.98598118541619495</c:v>
                </c:pt>
                <c:pt idx="87417">
                  <c:v>0.98591547757110698</c:v>
                </c:pt>
                <c:pt idx="87418">
                  <c:v>0.98606478072565096</c:v>
                </c:pt>
                <c:pt idx="87419">
                  <c:v>0.98592487098786896</c:v>
                </c:pt>
                <c:pt idx="87420">
                  <c:v>0.98596387747657999</c:v>
                </c:pt>
                <c:pt idx="87421">
                  <c:v>0.98589117809344995</c:v>
                </c:pt>
                <c:pt idx="87422">
                  <c:v>0.98589795784457401</c:v>
                </c:pt>
                <c:pt idx="87423">
                  <c:v>0.985911355371764</c:v>
                </c:pt>
                <c:pt idx="87424">
                  <c:v>0.98588082389378595</c:v>
                </c:pt>
                <c:pt idx="87425">
                  <c:v>0.98608286912156395</c:v>
                </c:pt>
                <c:pt idx="87426">
                  <c:v>0.98603197696979095</c:v>
                </c:pt>
                <c:pt idx="87427">
                  <c:v>0.98599584190797196</c:v>
                </c:pt>
                <c:pt idx="87428">
                  <c:v>0.986038064219523</c:v>
                </c:pt>
                <c:pt idx="87429">
                  <c:v>0.98593140619226205</c:v>
                </c:pt>
                <c:pt idx="87430">
                  <c:v>0.98602999530466395</c:v>
                </c:pt>
                <c:pt idx="87431">
                  <c:v>0.98595930010217903</c:v>
                </c:pt>
                <c:pt idx="87432">
                  <c:v>0.985890721573629</c:v>
                </c:pt>
                <c:pt idx="87433">
                  <c:v>0.98594435985051898</c:v>
                </c:pt>
                <c:pt idx="87434">
                  <c:v>0.98592236802120403</c:v>
                </c:pt>
                <c:pt idx="87435">
                  <c:v>0.98602331562194101</c:v>
                </c:pt>
                <c:pt idx="87436">
                  <c:v>0.98581921291093499</c:v>
                </c:pt>
                <c:pt idx="87437">
                  <c:v>0.98591975035834101</c:v>
                </c:pt>
                <c:pt idx="87438">
                  <c:v>0.98600226643567701</c:v>
                </c:pt>
                <c:pt idx="87439">
                  <c:v>0.98596575515164397</c:v>
                </c:pt>
                <c:pt idx="87440">
                  <c:v>0.98605132398860196</c:v>
                </c:pt>
                <c:pt idx="87441">
                  <c:v>0.98586973335110195</c:v>
                </c:pt>
                <c:pt idx="87442">
                  <c:v>0.98590399947905905</c:v>
                </c:pt>
                <c:pt idx="87443">
                  <c:v>0.98596213310249003</c:v>
                </c:pt>
                <c:pt idx="87444">
                  <c:v>0.98590383034666296</c:v>
                </c:pt>
                <c:pt idx="87445">
                  <c:v>0.986101984239102</c:v>
                </c:pt>
                <c:pt idx="87446">
                  <c:v>0.985918954132189</c:v>
                </c:pt>
                <c:pt idx="87447">
                  <c:v>0.98601812558886404</c:v>
                </c:pt>
                <c:pt idx="87448">
                  <c:v>0.98605216292815701</c:v>
                </c:pt>
                <c:pt idx="87449">
                  <c:v>0.98595942365869504</c:v>
                </c:pt>
                <c:pt idx="87450">
                  <c:v>0.98597467197618405</c:v>
                </c:pt>
                <c:pt idx="87451">
                  <c:v>0.98592166531781</c:v>
                </c:pt>
                <c:pt idx="87452">
                  <c:v>0.98598797521158599</c:v>
                </c:pt>
                <c:pt idx="87453">
                  <c:v>0.98603972188893796</c:v>
                </c:pt>
                <c:pt idx="87454">
                  <c:v>0.98603755122532399</c:v>
                </c:pt>
                <c:pt idx="87455">
                  <c:v>0.98582282101978103</c:v>
                </c:pt>
                <c:pt idx="87456">
                  <c:v>0.98603134062809294</c:v>
                </c:pt>
                <c:pt idx="87457">
                  <c:v>0.98596638435922102</c:v>
                </c:pt>
                <c:pt idx="87458">
                  <c:v>0.98605274564821199</c:v>
                </c:pt>
                <c:pt idx="87459">
                  <c:v>0.98608416935307497</c:v>
                </c:pt>
                <c:pt idx="87460">
                  <c:v>0.98600950496353401</c:v>
                </c:pt>
                <c:pt idx="87461">
                  <c:v>0.98601830196092599</c:v>
                </c:pt>
                <c:pt idx="87462">
                  <c:v>0.98600451798716005</c:v>
                </c:pt>
                <c:pt idx="87463">
                  <c:v>0.98598289810463802</c:v>
                </c:pt>
                <c:pt idx="87464">
                  <c:v>0.98599484540948501</c:v>
                </c:pt>
                <c:pt idx="87465">
                  <c:v>0.98585939539490397</c:v>
                </c:pt>
                <c:pt idx="87466">
                  <c:v>0.98596341718348302</c:v>
                </c:pt>
                <c:pt idx="87467">
                  <c:v>0.98589753751091402</c:v>
                </c:pt>
                <c:pt idx="87468">
                  <c:v>0.98600271516356397</c:v>
                </c:pt>
                <c:pt idx="87469">
                  <c:v>0.98590715390900996</c:v>
                </c:pt>
                <c:pt idx="87470">
                  <c:v>0.98600099751905002</c:v>
                </c:pt>
                <c:pt idx="87471">
                  <c:v>0.98597197429620598</c:v>
                </c:pt>
                <c:pt idx="87472">
                  <c:v>0.98603474393679003</c:v>
                </c:pt>
                <c:pt idx="87473">
                  <c:v>0.98592573701073005</c:v>
                </c:pt>
                <c:pt idx="87474">
                  <c:v>0.98610492790916404</c:v>
                </c:pt>
                <c:pt idx="87475">
                  <c:v>0.98604132554218005</c:v>
                </c:pt>
                <c:pt idx="87476">
                  <c:v>0.98601425228548001</c:v>
                </c:pt>
                <c:pt idx="87477">
                  <c:v>0.98590826519140395</c:v>
                </c:pt>
                <c:pt idx="87478">
                  <c:v>0.98594020098890001</c:v>
                </c:pt>
                <c:pt idx="87479">
                  <c:v>0.985911230207561</c:v>
                </c:pt>
                <c:pt idx="87480">
                  <c:v>0.98590506238967002</c:v>
                </c:pt>
                <c:pt idx="87481">
                  <c:v>0.98610108834532095</c:v>
                </c:pt>
                <c:pt idx="87482">
                  <c:v>0.98591353979020802</c:v>
                </c:pt>
                <c:pt idx="87483">
                  <c:v>0.98599558664418696</c:v>
                </c:pt>
                <c:pt idx="87484">
                  <c:v>0.98606546251509897</c:v>
                </c:pt>
                <c:pt idx="87485">
                  <c:v>0.98587508770749699</c:v>
                </c:pt>
                <c:pt idx="87486">
                  <c:v>0.98610974007879004</c:v>
                </c:pt>
                <c:pt idx="87487">
                  <c:v>0.98596121740926501</c:v>
                </c:pt>
                <c:pt idx="87488">
                  <c:v>0.985981776200751</c:v>
                </c:pt>
                <c:pt idx="87489">
                  <c:v>0.98600000571276802</c:v>
                </c:pt>
                <c:pt idx="87490">
                  <c:v>0.98592264306573896</c:v>
                </c:pt>
                <c:pt idx="87491">
                  <c:v>0.985930521878014</c:v>
                </c:pt>
                <c:pt idx="87492">
                  <c:v>0.98603481154587402</c:v>
                </c:pt>
                <c:pt idx="87493">
                  <c:v>0.98598337248544698</c:v>
                </c:pt>
                <c:pt idx="87494">
                  <c:v>0.98600676220167205</c:v>
                </c:pt>
                <c:pt idx="87495">
                  <c:v>0.98599319732695201</c:v>
                </c:pt>
                <c:pt idx="87496">
                  <c:v>0.985850160961948</c:v>
                </c:pt>
                <c:pt idx="87497">
                  <c:v>0.98597167288543597</c:v>
                </c:pt>
                <c:pt idx="87498">
                  <c:v>0.98601254913604597</c:v>
                </c:pt>
                <c:pt idx="87499">
                  <c:v>0.98601088440987705</c:v>
                </c:pt>
                <c:pt idx="87500">
                  <c:v>0.98601707230316205</c:v>
                </c:pt>
                <c:pt idx="87501">
                  <c:v>0.98595884997949201</c:v>
                </c:pt>
                <c:pt idx="87502">
                  <c:v>0.98584832693949997</c:v>
                </c:pt>
                <c:pt idx="87503">
                  <c:v>0.98602225375666197</c:v>
                </c:pt>
                <c:pt idx="87504">
                  <c:v>0.98596827070295801</c:v>
                </c:pt>
                <c:pt idx="87505">
                  <c:v>0.98597956059875003</c:v>
                </c:pt>
                <c:pt idx="87506">
                  <c:v>0.98589645357043798</c:v>
                </c:pt>
                <c:pt idx="87507">
                  <c:v>0.986031409396535</c:v>
                </c:pt>
                <c:pt idx="87508">
                  <c:v>0.98594371036014194</c:v>
                </c:pt>
                <c:pt idx="87509">
                  <c:v>0.98599665811794002</c:v>
                </c:pt>
                <c:pt idx="87510">
                  <c:v>0.98593867775593902</c:v>
                </c:pt>
                <c:pt idx="87511">
                  <c:v>0.985903607877751</c:v>
                </c:pt>
                <c:pt idx="87512">
                  <c:v>0.98586836891133001</c:v>
                </c:pt>
                <c:pt idx="87513">
                  <c:v>0.98587893070837995</c:v>
                </c:pt>
                <c:pt idx="87514">
                  <c:v>0.98607411665317801</c:v>
                </c:pt>
                <c:pt idx="87515">
                  <c:v>0.98586527293931803</c:v>
                </c:pt>
                <c:pt idx="87516">
                  <c:v>0.98596516384439004</c:v>
                </c:pt>
                <c:pt idx="87517">
                  <c:v>0.98598401370850397</c:v>
                </c:pt>
                <c:pt idx="87518">
                  <c:v>0.986064703663734</c:v>
                </c:pt>
                <c:pt idx="87519">
                  <c:v>0.98596943470948895</c:v>
                </c:pt>
                <c:pt idx="87520">
                  <c:v>0.98596015922430702</c:v>
                </c:pt>
                <c:pt idx="87521">
                  <c:v>0.98584045456019898</c:v>
                </c:pt>
                <c:pt idx="87522">
                  <c:v>0.98597011458496597</c:v>
                </c:pt>
                <c:pt idx="87523">
                  <c:v>0.98600252752719497</c:v>
                </c:pt>
                <c:pt idx="87524">
                  <c:v>0.98593009927675801</c:v>
                </c:pt>
                <c:pt idx="87525">
                  <c:v>0.98605308446006901</c:v>
                </c:pt>
                <c:pt idx="87526">
                  <c:v>0.98595846251802799</c:v>
                </c:pt>
                <c:pt idx="87527">
                  <c:v>0.98586080888783001</c:v>
                </c:pt>
                <c:pt idx="87528">
                  <c:v>0.98594472473984696</c:v>
                </c:pt>
                <c:pt idx="87529">
                  <c:v>0.98600734992164296</c:v>
                </c:pt>
                <c:pt idx="87530">
                  <c:v>0.98602453391400802</c:v>
                </c:pt>
                <c:pt idx="87531">
                  <c:v>0.98604955428673602</c:v>
                </c:pt>
                <c:pt idx="87532">
                  <c:v>0.98593349874743796</c:v>
                </c:pt>
                <c:pt idx="87533">
                  <c:v>0.98601375682857995</c:v>
                </c:pt>
                <c:pt idx="87534">
                  <c:v>0.98585508907908304</c:v>
                </c:pt>
                <c:pt idx="87535">
                  <c:v>0.98611607616841401</c:v>
                </c:pt>
                <c:pt idx="87536">
                  <c:v>0.98590512088893101</c:v>
                </c:pt>
                <c:pt idx="87537">
                  <c:v>0.98603660473043597</c:v>
                </c:pt>
                <c:pt idx="87538">
                  <c:v>0.98594291322105199</c:v>
                </c:pt>
                <c:pt idx="87539">
                  <c:v>0.98595038898023701</c:v>
                </c:pt>
                <c:pt idx="87540">
                  <c:v>0.98589465533879606</c:v>
                </c:pt>
                <c:pt idx="87541">
                  <c:v>0.98599596962764802</c:v>
                </c:pt>
                <c:pt idx="87542">
                  <c:v>0.98592284413976705</c:v>
                </c:pt>
                <c:pt idx="87543">
                  <c:v>0.98600672750490004</c:v>
                </c:pt>
                <c:pt idx="87544">
                  <c:v>0.985926298777004</c:v>
                </c:pt>
                <c:pt idx="87545">
                  <c:v>0.98601135165213205</c:v>
                </c:pt>
                <c:pt idx="87546">
                  <c:v>0.98592734149625605</c:v>
                </c:pt>
                <c:pt idx="87547">
                  <c:v>0.98592414774244397</c:v>
                </c:pt>
                <c:pt idx="87548">
                  <c:v>0.986013063257141</c:v>
                </c:pt>
                <c:pt idx="87549">
                  <c:v>0.98609891059744503</c:v>
                </c:pt>
                <c:pt idx="87550">
                  <c:v>0.98599160831995503</c:v>
                </c:pt>
                <c:pt idx="87551">
                  <c:v>0.98591712897099104</c:v>
                </c:pt>
                <c:pt idx="87552">
                  <c:v>0.98596949099255804</c:v>
                </c:pt>
                <c:pt idx="87553">
                  <c:v>0.98593963300159904</c:v>
                </c:pt>
                <c:pt idx="87554">
                  <c:v>0.985968508765664</c:v>
                </c:pt>
                <c:pt idx="87555">
                  <c:v>0.98588977534832001</c:v>
                </c:pt>
                <c:pt idx="87556">
                  <c:v>0.98592299661459204</c:v>
                </c:pt>
                <c:pt idx="87557">
                  <c:v>0.98601606170453304</c:v>
                </c:pt>
                <c:pt idx="87558">
                  <c:v>0.98603741771439002</c:v>
                </c:pt>
                <c:pt idx="87559">
                  <c:v>0.98590587197801505</c:v>
                </c:pt>
                <c:pt idx="87560">
                  <c:v>0.98597926741974495</c:v>
                </c:pt>
                <c:pt idx="87561">
                  <c:v>0.98599310247215699</c:v>
                </c:pt>
                <c:pt idx="87562">
                  <c:v>0.98593172831397202</c:v>
                </c:pt>
                <c:pt idx="87563">
                  <c:v>0.98591164105704698</c:v>
                </c:pt>
                <c:pt idx="87564">
                  <c:v>0.98603539202292201</c:v>
                </c:pt>
                <c:pt idx="87565">
                  <c:v>0.985879170931097</c:v>
                </c:pt>
                <c:pt idx="87566">
                  <c:v>0.98591565674713399</c:v>
                </c:pt>
                <c:pt idx="87567">
                  <c:v>0.98594205777633204</c:v>
                </c:pt>
                <c:pt idx="87568">
                  <c:v>0.98600242291542495</c:v>
                </c:pt>
                <c:pt idx="87569">
                  <c:v>0.985853225096464</c:v>
                </c:pt>
                <c:pt idx="87570">
                  <c:v>0.98589070439253701</c:v>
                </c:pt>
                <c:pt idx="87571">
                  <c:v>0.98604491304360398</c:v>
                </c:pt>
                <c:pt idx="87572">
                  <c:v>0.98600820367297604</c:v>
                </c:pt>
                <c:pt idx="87573">
                  <c:v>0.98601160936502297</c:v>
                </c:pt>
                <c:pt idx="87574">
                  <c:v>0.985933283547335</c:v>
                </c:pt>
                <c:pt idx="87575">
                  <c:v>0.98598971937807001</c:v>
                </c:pt>
                <c:pt idx="87576">
                  <c:v>0.98594822121966397</c:v>
                </c:pt>
                <c:pt idx="87577">
                  <c:v>0.98600304062115096</c:v>
                </c:pt>
                <c:pt idx="87578">
                  <c:v>0.98593210485564897</c:v>
                </c:pt>
                <c:pt idx="87579">
                  <c:v>0.98602174023705602</c:v>
                </c:pt>
                <c:pt idx="87580">
                  <c:v>0.98600540197450703</c:v>
                </c:pt>
                <c:pt idx="87581">
                  <c:v>0.98596238144965898</c:v>
                </c:pt>
                <c:pt idx="87582">
                  <c:v>0.98599497550164195</c:v>
                </c:pt>
                <c:pt idx="87583">
                  <c:v>0.98598288249627397</c:v>
                </c:pt>
                <c:pt idx="87584">
                  <c:v>0.98583024855986101</c:v>
                </c:pt>
                <c:pt idx="87585">
                  <c:v>0.98607426051845104</c:v>
                </c:pt>
                <c:pt idx="87586">
                  <c:v>0.98583512502556503</c:v>
                </c:pt>
                <c:pt idx="87587">
                  <c:v>0.98593440465114401</c:v>
                </c:pt>
                <c:pt idx="87588">
                  <c:v>0.985998484984552</c:v>
                </c:pt>
                <c:pt idx="87589">
                  <c:v>0.98607096258802296</c:v>
                </c:pt>
                <c:pt idx="87590">
                  <c:v>0.98586348893809395</c:v>
                </c:pt>
                <c:pt idx="87591">
                  <c:v>0.98592382803163803</c:v>
                </c:pt>
                <c:pt idx="87592">
                  <c:v>0.986008267290433</c:v>
                </c:pt>
                <c:pt idx="87593">
                  <c:v>0.98592439152631794</c:v>
                </c:pt>
                <c:pt idx="87594">
                  <c:v>0.98610122799967304</c:v>
                </c:pt>
                <c:pt idx="87595">
                  <c:v>0.98584022528647597</c:v>
                </c:pt>
                <c:pt idx="87596">
                  <c:v>0.98608580609988905</c:v>
                </c:pt>
                <c:pt idx="87597">
                  <c:v>0.98587923040782299</c:v>
                </c:pt>
                <c:pt idx="87598">
                  <c:v>0.98605864792589204</c:v>
                </c:pt>
                <c:pt idx="87599">
                  <c:v>0.98605113217474605</c:v>
                </c:pt>
                <c:pt idx="87600">
                  <c:v>0.98600572610178605</c:v>
                </c:pt>
                <c:pt idx="87601">
                  <c:v>0.98591071692175902</c:v>
                </c:pt>
                <c:pt idx="87602">
                  <c:v>0.985982380249948</c:v>
                </c:pt>
                <c:pt idx="87603">
                  <c:v>0.98598260424710604</c:v>
                </c:pt>
                <c:pt idx="87604">
                  <c:v>0.98602752999975896</c:v>
                </c:pt>
                <c:pt idx="87605">
                  <c:v>0.98591795470300203</c:v>
                </c:pt>
                <c:pt idx="87606">
                  <c:v>0.98589811475697897</c:v>
                </c:pt>
                <c:pt idx="87607">
                  <c:v>0.98601698297352702</c:v>
                </c:pt>
                <c:pt idx="87608">
                  <c:v>0.98591865926644595</c:v>
                </c:pt>
                <c:pt idx="87609">
                  <c:v>0.98602963664160603</c:v>
                </c:pt>
                <c:pt idx="87610">
                  <c:v>0.98588999240725494</c:v>
                </c:pt>
                <c:pt idx="87611">
                  <c:v>0.98602296938463496</c:v>
                </c:pt>
                <c:pt idx="87612">
                  <c:v>0.98592002599252304</c:v>
                </c:pt>
                <c:pt idx="87613">
                  <c:v>0.98591077551380701</c:v>
                </c:pt>
                <c:pt idx="87614">
                  <c:v>0.98595792127537596</c:v>
                </c:pt>
                <c:pt idx="87615">
                  <c:v>0.986117146975652</c:v>
                </c:pt>
                <c:pt idx="87616">
                  <c:v>0.98594301198095702</c:v>
                </c:pt>
                <c:pt idx="87617">
                  <c:v>0.98602723003920201</c:v>
                </c:pt>
                <c:pt idx="87618">
                  <c:v>0.98591041495329301</c:v>
                </c:pt>
                <c:pt idx="87619">
                  <c:v>0.98605723738554996</c:v>
                </c:pt>
                <c:pt idx="87620">
                  <c:v>0.98594185285323199</c:v>
                </c:pt>
                <c:pt idx="87621">
                  <c:v>0.985966757824152</c:v>
                </c:pt>
                <c:pt idx="87622">
                  <c:v>0.98587228230802404</c:v>
                </c:pt>
                <c:pt idx="87623">
                  <c:v>0.98596285364374203</c:v>
                </c:pt>
                <c:pt idx="87624">
                  <c:v>0.98586952303813002</c:v>
                </c:pt>
                <c:pt idx="87625">
                  <c:v>0.98591644062776596</c:v>
                </c:pt>
                <c:pt idx="87626">
                  <c:v>0.98595555622872</c:v>
                </c:pt>
                <c:pt idx="87627">
                  <c:v>0.98584644936444499</c:v>
                </c:pt>
                <c:pt idx="87628">
                  <c:v>0.98594252309631503</c:v>
                </c:pt>
                <c:pt idx="87629">
                  <c:v>0.98589558025928203</c:v>
                </c:pt>
                <c:pt idx="87630">
                  <c:v>0.98596227080922805</c:v>
                </c:pt>
                <c:pt idx="87631">
                  <c:v>0.98600742489444104</c:v>
                </c:pt>
                <c:pt idx="87632">
                  <c:v>0.98610964532889001</c:v>
                </c:pt>
                <c:pt idx="87633">
                  <c:v>0.98602378757912301</c:v>
                </c:pt>
                <c:pt idx="87634">
                  <c:v>0.98590515019004399</c:v>
                </c:pt>
                <c:pt idx="87635">
                  <c:v>0.985948124036785</c:v>
                </c:pt>
                <c:pt idx="87636">
                  <c:v>0.98585354909222001</c:v>
                </c:pt>
                <c:pt idx="87637">
                  <c:v>0.98600018215720697</c:v>
                </c:pt>
                <c:pt idx="87638">
                  <c:v>0.98598459467059496</c:v>
                </c:pt>
                <c:pt idx="87639">
                  <c:v>0.98586871254575403</c:v>
                </c:pt>
                <c:pt idx="87640">
                  <c:v>0.98602283123522005</c:v>
                </c:pt>
                <c:pt idx="87641">
                  <c:v>0.98595469804109803</c:v>
                </c:pt>
                <c:pt idx="87642">
                  <c:v>0.98608981376417304</c:v>
                </c:pt>
                <c:pt idx="87643">
                  <c:v>0.98585652371644195</c:v>
                </c:pt>
                <c:pt idx="87644">
                  <c:v>0.986046738928685</c:v>
                </c:pt>
                <c:pt idx="87645">
                  <c:v>0.985858531597959</c:v>
                </c:pt>
                <c:pt idx="87646">
                  <c:v>0.98597446060898297</c:v>
                </c:pt>
                <c:pt idx="87647">
                  <c:v>0.98590169612363099</c:v>
                </c:pt>
                <c:pt idx="87648">
                  <c:v>0.98595601609081196</c:v>
                </c:pt>
                <c:pt idx="87649">
                  <c:v>0.98585041878721902</c:v>
                </c:pt>
                <c:pt idx="87650">
                  <c:v>0.98602278887536399</c:v>
                </c:pt>
                <c:pt idx="87651">
                  <c:v>0.98584753251509605</c:v>
                </c:pt>
                <c:pt idx="87652">
                  <c:v>0.98597703014932503</c:v>
                </c:pt>
                <c:pt idx="87653">
                  <c:v>0.98584855260586302</c:v>
                </c:pt>
                <c:pt idx="87654">
                  <c:v>0.986008730331282</c:v>
                </c:pt>
                <c:pt idx="87655">
                  <c:v>0.98592609075564797</c:v>
                </c:pt>
                <c:pt idx="87656">
                  <c:v>0.98602381732949995</c:v>
                </c:pt>
                <c:pt idx="87657">
                  <c:v>0.98603174693656703</c:v>
                </c:pt>
                <c:pt idx="87658">
                  <c:v>0.98597828885885497</c:v>
                </c:pt>
                <c:pt idx="87659">
                  <c:v>0.98591271735431396</c:v>
                </c:pt>
                <c:pt idx="87660">
                  <c:v>0.98592487319912303</c:v>
                </c:pt>
                <c:pt idx="87661">
                  <c:v>0.98596028399890401</c:v>
                </c:pt>
                <c:pt idx="87662">
                  <c:v>0.98609874985347701</c:v>
                </c:pt>
                <c:pt idx="87663">
                  <c:v>0.98605525462628896</c:v>
                </c:pt>
                <c:pt idx="87664">
                  <c:v>0.98595122686914605</c:v>
                </c:pt>
                <c:pt idx="87665">
                  <c:v>0.98594178148626699</c:v>
                </c:pt>
                <c:pt idx="87666">
                  <c:v>0.98592566593534803</c:v>
                </c:pt>
                <c:pt idx="87667">
                  <c:v>0.98587349896080301</c:v>
                </c:pt>
                <c:pt idx="87668">
                  <c:v>0.98592406626393503</c:v>
                </c:pt>
                <c:pt idx="87669">
                  <c:v>0.986011205418032</c:v>
                </c:pt>
                <c:pt idx="87670">
                  <c:v>0.98598723757670204</c:v>
                </c:pt>
                <c:pt idx="87671">
                  <c:v>0.98589396779852101</c:v>
                </c:pt>
                <c:pt idx="87672">
                  <c:v>0.98596847788747</c:v>
                </c:pt>
                <c:pt idx="87673">
                  <c:v>0.98596297925245302</c:v>
                </c:pt>
                <c:pt idx="87674">
                  <c:v>0.985956802833996</c:v>
                </c:pt>
                <c:pt idx="87675">
                  <c:v>0.98594829711860899</c:v>
                </c:pt>
                <c:pt idx="87676">
                  <c:v>0.98598418612060701</c:v>
                </c:pt>
                <c:pt idx="87677">
                  <c:v>0.98596355180740902</c:v>
                </c:pt>
                <c:pt idx="87678">
                  <c:v>0.98595746549145202</c:v>
                </c:pt>
                <c:pt idx="87679">
                  <c:v>0.98598711305442099</c:v>
                </c:pt>
                <c:pt idx="87680">
                  <c:v>0.98589955015084996</c:v>
                </c:pt>
                <c:pt idx="87681">
                  <c:v>0.98581157383540297</c:v>
                </c:pt>
                <c:pt idx="87682">
                  <c:v>0.98598748628301203</c:v>
                </c:pt>
                <c:pt idx="87683">
                  <c:v>0.985983393186597</c:v>
                </c:pt>
                <c:pt idx="87684">
                  <c:v>0.98604300556784896</c:v>
                </c:pt>
                <c:pt idx="87685">
                  <c:v>0.98602041296932796</c:v>
                </c:pt>
                <c:pt idx="87686">
                  <c:v>0.98586304227975696</c:v>
                </c:pt>
                <c:pt idx="87687">
                  <c:v>0.98596232111175897</c:v>
                </c:pt>
                <c:pt idx="87688">
                  <c:v>0.98591836200412297</c:v>
                </c:pt>
                <c:pt idx="87689">
                  <c:v>0.98596999348993397</c:v>
                </c:pt>
                <c:pt idx="87690">
                  <c:v>0.98593070550600603</c:v>
                </c:pt>
                <c:pt idx="87691">
                  <c:v>0.98595883184283795</c:v>
                </c:pt>
                <c:pt idx="87692">
                  <c:v>0.98594389410123895</c:v>
                </c:pt>
                <c:pt idx="87693">
                  <c:v>0.98589513126086403</c:v>
                </c:pt>
                <c:pt idx="87694">
                  <c:v>0.98596158016212399</c:v>
                </c:pt>
                <c:pt idx="87695">
                  <c:v>0.98598126669172803</c:v>
                </c:pt>
                <c:pt idx="87696">
                  <c:v>0.98599467904851201</c:v>
                </c:pt>
                <c:pt idx="87697">
                  <c:v>0.98599547815462696</c:v>
                </c:pt>
                <c:pt idx="87698">
                  <c:v>0.98602718001464096</c:v>
                </c:pt>
                <c:pt idx="87699">
                  <c:v>0.98603318489650704</c:v>
                </c:pt>
                <c:pt idx="87700">
                  <c:v>0.98604848746398699</c:v>
                </c:pt>
                <c:pt idx="87701">
                  <c:v>0.98595807445836003</c:v>
                </c:pt>
                <c:pt idx="87702">
                  <c:v>0.98591843940332802</c:v>
                </c:pt>
                <c:pt idx="87703">
                  <c:v>0.98594048952660096</c:v>
                </c:pt>
                <c:pt idx="87704">
                  <c:v>0.98601460470191704</c:v>
                </c:pt>
                <c:pt idx="87705">
                  <c:v>0.98593597226923202</c:v>
                </c:pt>
                <c:pt idx="87706">
                  <c:v>0.98594144241927295</c:v>
                </c:pt>
                <c:pt idx="87707">
                  <c:v>0.98588228116373</c:v>
                </c:pt>
                <c:pt idx="87708">
                  <c:v>0.98595338844423297</c:v>
                </c:pt>
                <c:pt idx="87709">
                  <c:v>0.98595264572661101</c:v>
                </c:pt>
                <c:pt idx="87710">
                  <c:v>0.98588807371097997</c:v>
                </c:pt>
                <c:pt idx="87711">
                  <c:v>0.98608089756850303</c:v>
                </c:pt>
                <c:pt idx="87712">
                  <c:v>0.98584193573256795</c:v>
                </c:pt>
                <c:pt idx="87713">
                  <c:v>0.98600527117336201</c:v>
                </c:pt>
                <c:pt idx="87714">
                  <c:v>0.98598491153689904</c:v>
                </c:pt>
                <c:pt idx="87715">
                  <c:v>0.98596716407564999</c:v>
                </c:pt>
                <c:pt idx="87716">
                  <c:v>0.98605993472506304</c:v>
                </c:pt>
                <c:pt idx="87717">
                  <c:v>0.98600897830769596</c:v>
                </c:pt>
                <c:pt idx="87718">
                  <c:v>0.98601393038324403</c:v>
                </c:pt>
                <c:pt idx="87719">
                  <c:v>0.98600241905280395</c:v>
                </c:pt>
                <c:pt idx="87720">
                  <c:v>0.98592109692601504</c:v>
                </c:pt>
                <c:pt idx="87721">
                  <c:v>0.98598398217349303</c:v>
                </c:pt>
                <c:pt idx="87722">
                  <c:v>0.986005982140992</c:v>
                </c:pt>
                <c:pt idx="87723">
                  <c:v>0.98601400735978995</c:v>
                </c:pt>
                <c:pt idx="87724">
                  <c:v>0.986094613099881</c:v>
                </c:pt>
                <c:pt idx="87725">
                  <c:v>0.98601958886837604</c:v>
                </c:pt>
                <c:pt idx="87726">
                  <c:v>0.98603690500128605</c:v>
                </c:pt>
                <c:pt idx="87727">
                  <c:v>0.98604406126410904</c:v>
                </c:pt>
                <c:pt idx="87728">
                  <c:v>0.98593667525276796</c:v>
                </c:pt>
                <c:pt idx="87729">
                  <c:v>0.98599040633444002</c:v>
                </c:pt>
                <c:pt idx="87730">
                  <c:v>0.98596953089873096</c:v>
                </c:pt>
                <c:pt idx="87731">
                  <c:v>0.98591266469847405</c:v>
                </c:pt>
                <c:pt idx="87732">
                  <c:v>0.98601915645517002</c:v>
                </c:pt>
                <c:pt idx="87733">
                  <c:v>0.98592094551110898</c:v>
                </c:pt>
                <c:pt idx="87734">
                  <c:v>0.98594197727816701</c:v>
                </c:pt>
                <c:pt idx="87735">
                  <c:v>0.98586317040444404</c:v>
                </c:pt>
                <c:pt idx="87736">
                  <c:v>0.98604808344888295</c:v>
                </c:pt>
                <c:pt idx="87737">
                  <c:v>0.98591803866760297</c:v>
                </c:pt>
                <c:pt idx="87738">
                  <c:v>0.98606282564506798</c:v>
                </c:pt>
                <c:pt idx="87739">
                  <c:v>0.98597362407387301</c:v>
                </c:pt>
                <c:pt idx="87740">
                  <c:v>0.98592585158492396</c:v>
                </c:pt>
                <c:pt idx="87741">
                  <c:v>0.98613096385969301</c:v>
                </c:pt>
                <c:pt idx="87742">
                  <c:v>0.98601428259474799</c:v>
                </c:pt>
                <c:pt idx="87743">
                  <c:v>0.98598801707288497</c:v>
                </c:pt>
                <c:pt idx="87744">
                  <c:v>0.98600775242329197</c:v>
                </c:pt>
                <c:pt idx="87745">
                  <c:v>0.98584131145240095</c:v>
                </c:pt>
                <c:pt idx="87746">
                  <c:v>0.98614252158466598</c:v>
                </c:pt>
                <c:pt idx="87747">
                  <c:v>0.98590940223468604</c:v>
                </c:pt>
                <c:pt idx="87748">
                  <c:v>0.98597195634979695</c:v>
                </c:pt>
                <c:pt idx="87749">
                  <c:v>0.985945041907755</c:v>
                </c:pt>
                <c:pt idx="87750">
                  <c:v>0.986076879284153</c:v>
                </c:pt>
                <c:pt idx="87751">
                  <c:v>0.98600313688404595</c:v>
                </c:pt>
                <c:pt idx="87752">
                  <c:v>0.98596664377995902</c:v>
                </c:pt>
                <c:pt idx="87753">
                  <c:v>0.98585614959381096</c:v>
                </c:pt>
                <c:pt idx="87754">
                  <c:v>0.98602600241682303</c:v>
                </c:pt>
                <c:pt idx="87755">
                  <c:v>0.98585405020788996</c:v>
                </c:pt>
                <c:pt idx="87756">
                  <c:v>0.98599642134068799</c:v>
                </c:pt>
                <c:pt idx="87757">
                  <c:v>0.98592884239080403</c:v>
                </c:pt>
                <c:pt idx="87758">
                  <c:v>0.98610791182495605</c:v>
                </c:pt>
                <c:pt idx="87759">
                  <c:v>0.98596980041013305</c:v>
                </c:pt>
                <c:pt idx="87760">
                  <c:v>0.985906430556168</c:v>
                </c:pt>
                <c:pt idx="87761">
                  <c:v>0.98595158052273602</c:v>
                </c:pt>
                <c:pt idx="87762">
                  <c:v>0.985965199590631</c:v>
                </c:pt>
                <c:pt idx="87763">
                  <c:v>0.98601516860030802</c:v>
                </c:pt>
                <c:pt idx="87764">
                  <c:v>0.98601177890022595</c:v>
                </c:pt>
                <c:pt idx="87765">
                  <c:v>0.98592076800016004</c:v>
                </c:pt>
                <c:pt idx="87766">
                  <c:v>0.98599314724684495</c:v>
                </c:pt>
                <c:pt idx="87767">
                  <c:v>0.98594508152936999</c:v>
                </c:pt>
                <c:pt idx="87768">
                  <c:v>0.98579818997969304</c:v>
                </c:pt>
                <c:pt idx="87769">
                  <c:v>0.98602936744848302</c:v>
                </c:pt>
                <c:pt idx="87770">
                  <c:v>0.98601468571415296</c:v>
                </c:pt>
                <c:pt idx="87771">
                  <c:v>0.98603506400743202</c:v>
                </c:pt>
                <c:pt idx="87772">
                  <c:v>0.98599363657167904</c:v>
                </c:pt>
                <c:pt idx="87773">
                  <c:v>0.985941009854721</c:v>
                </c:pt>
                <c:pt idx="87774">
                  <c:v>0.98602635160713503</c:v>
                </c:pt>
                <c:pt idx="87775">
                  <c:v>0.98607872012417397</c:v>
                </c:pt>
                <c:pt idx="87776">
                  <c:v>0.985896467530189</c:v>
                </c:pt>
                <c:pt idx="87777">
                  <c:v>0.98599622657398001</c:v>
                </c:pt>
                <c:pt idx="87778">
                  <c:v>0.98591751630791902</c:v>
                </c:pt>
                <c:pt idx="87779">
                  <c:v>0.98601629466514995</c:v>
                </c:pt>
                <c:pt idx="87780">
                  <c:v>0.98601570090767698</c:v>
                </c:pt>
                <c:pt idx="87781">
                  <c:v>0.985898003532651</c:v>
                </c:pt>
                <c:pt idx="87782">
                  <c:v>0.98600767782401899</c:v>
                </c:pt>
                <c:pt idx="87783">
                  <c:v>0.98596710592110404</c:v>
                </c:pt>
                <c:pt idx="87784">
                  <c:v>0.98613481268424896</c:v>
                </c:pt>
                <c:pt idx="87785">
                  <c:v>0.98598184629104002</c:v>
                </c:pt>
                <c:pt idx="87786">
                  <c:v>0.98602374561378803</c:v>
                </c:pt>
                <c:pt idx="87787">
                  <c:v>0.98601676920201597</c:v>
                </c:pt>
                <c:pt idx="87788">
                  <c:v>0.98599108317772899</c:v>
                </c:pt>
                <c:pt idx="87789">
                  <c:v>0.98594312014041596</c:v>
                </c:pt>
                <c:pt idx="87790">
                  <c:v>0.98589483681551204</c:v>
                </c:pt>
                <c:pt idx="87791">
                  <c:v>0.98585789175193606</c:v>
                </c:pt>
                <c:pt idx="87792">
                  <c:v>0.98588129568649796</c:v>
                </c:pt>
                <c:pt idx="87793">
                  <c:v>0.98591387105777395</c:v>
                </c:pt>
                <c:pt idx="87794">
                  <c:v>0.98591394898144402</c:v>
                </c:pt>
                <c:pt idx="87795">
                  <c:v>0.986007652633348</c:v>
                </c:pt>
                <c:pt idx="87796">
                  <c:v>0.98598733333225297</c:v>
                </c:pt>
                <c:pt idx="87797">
                  <c:v>0.98598269431443497</c:v>
                </c:pt>
                <c:pt idx="87798">
                  <c:v>0.98583112105077098</c:v>
                </c:pt>
                <c:pt idx="87799">
                  <c:v>0.985932343577123</c:v>
                </c:pt>
                <c:pt idx="87800">
                  <c:v>0.98590011966172197</c:v>
                </c:pt>
                <c:pt idx="87801">
                  <c:v>0.98596325210650604</c:v>
                </c:pt>
                <c:pt idx="87802">
                  <c:v>0.98604233843346101</c:v>
                </c:pt>
                <c:pt idx="87803">
                  <c:v>0.98605953487439701</c:v>
                </c:pt>
                <c:pt idx="87804">
                  <c:v>0.98593917250695196</c:v>
                </c:pt>
                <c:pt idx="87805">
                  <c:v>0.98593914596294596</c:v>
                </c:pt>
                <c:pt idx="87806">
                  <c:v>0.98595150241877605</c:v>
                </c:pt>
                <c:pt idx="87807">
                  <c:v>0.985885735994248</c:v>
                </c:pt>
                <c:pt idx="87808">
                  <c:v>0.98596520468219795</c:v>
                </c:pt>
                <c:pt idx="87809">
                  <c:v>0.985976377730441</c:v>
                </c:pt>
                <c:pt idx="87810">
                  <c:v>0.98602606378076996</c:v>
                </c:pt>
                <c:pt idx="87811">
                  <c:v>0.98593404202590995</c:v>
                </c:pt>
                <c:pt idx="87812">
                  <c:v>0.98590344659176898</c:v>
                </c:pt>
                <c:pt idx="87813">
                  <c:v>0.98615147028343397</c:v>
                </c:pt>
                <c:pt idx="87814">
                  <c:v>0.98580596020539502</c:v>
                </c:pt>
                <c:pt idx="87815">
                  <c:v>0.98606605637671496</c:v>
                </c:pt>
                <c:pt idx="87816">
                  <c:v>0.98588314108853603</c:v>
                </c:pt>
                <c:pt idx="87817">
                  <c:v>0.986065797718917</c:v>
                </c:pt>
                <c:pt idx="87818">
                  <c:v>0.98595674418982304</c:v>
                </c:pt>
                <c:pt idx="87819">
                  <c:v>0.98593991224306798</c:v>
                </c:pt>
                <c:pt idx="87820">
                  <c:v>0.98599040183306197</c:v>
                </c:pt>
                <c:pt idx="87821">
                  <c:v>0.98602715916308203</c:v>
                </c:pt>
                <c:pt idx="87822">
                  <c:v>0.98601767824926001</c:v>
                </c:pt>
                <c:pt idx="87823">
                  <c:v>0.98602101261171704</c:v>
                </c:pt>
                <c:pt idx="87824">
                  <c:v>0.98588157997739001</c:v>
                </c:pt>
                <c:pt idx="87825">
                  <c:v>0.98602837075131999</c:v>
                </c:pt>
                <c:pt idx="87826">
                  <c:v>0.98597734355544298</c:v>
                </c:pt>
                <c:pt idx="87827">
                  <c:v>0.98608599441572697</c:v>
                </c:pt>
                <c:pt idx="87828">
                  <c:v>0.98602774727734799</c:v>
                </c:pt>
                <c:pt idx="87829">
                  <c:v>0.98590541966977396</c:v>
                </c:pt>
                <c:pt idx="87830">
                  <c:v>0.98583080486986896</c:v>
                </c:pt>
                <c:pt idx="87831">
                  <c:v>0.98600067431649996</c:v>
                </c:pt>
                <c:pt idx="87832">
                  <c:v>0.98599560291095001</c:v>
                </c:pt>
                <c:pt idx="87833">
                  <c:v>0.98601307079518097</c:v>
                </c:pt>
                <c:pt idx="87834">
                  <c:v>0.98594344577601001</c:v>
                </c:pt>
                <c:pt idx="87835">
                  <c:v>0.98587297357107095</c:v>
                </c:pt>
                <c:pt idx="87836">
                  <c:v>0.98608393442952902</c:v>
                </c:pt>
                <c:pt idx="87837">
                  <c:v>0.98599974632068299</c:v>
                </c:pt>
                <c:pt idx="87838">
                  <c:v>0.98593202388355705</c:v>
                </c:pt>
                <c:pt idx="87839">
                  <c:v>0.98597803475093904</c:v>
                </c:pt>
                <c:pt idx="87840">
                  <c:v>0.98579921497434897</c:v>
                </c:pt>
                <c:pt idx="87841">
                  <c:v>0.98604695716769897</c:v>
                </c:pt>
                <c:pt idx="87842">
                  <c:v>0.98597447398265803</c:v>
                </c:pt>
                <c:pt idx="87843">
                  <c:v>0.98597755434076395</c:v>
                </c:pt>
                <c:pt idx="87844">
                  <c:v>0.98604059557588097</c:v>
                </c:pt>
                <c:pt idx="87845">
                  <c:v>0.98590428557930798</c:v>
                </c:pt>
                <c:pt idx="87846">
                  <c:v>0.98605760139575505</c:v>
                </c:pt>
                <c:pt idx="87847">
                  <c:v>0.98593379470407105</c:v>
                </c:pt>
                <c:pt idx="87848">
                  <c:v>0.98589481311926497</c:v>
                </c:pt>
                <c:pt idx="87849">
                  <c:v>0.986097864218344</c:v>
                </c:pt>
                <c:pt idx="87850">
                  <c:v>0.98598541770716897</c:v>
                </c:pt>
                <c:pt idx="87851">
                  <c:v>0.98599648353065805</c:v>
                </c:pt>
                <c:pt idx="87852">
                  <c:v>0.98605325979557901</c:v>
                </c:pt>
                <c:pt idx="87853">
                  <c:v>0.98601829971061605</c:v>
                </c:pt>
                <c:pt idx="87854">
                  <c:v>0.98596841507872901</c:v>
                </c:pt>
                <c:pt idx="87855">
                  <c:v>0.98586929859728401</c:v>
                </c:pt>
                <c:pt idx="87856">
                  <c:v>0.98594658492656195</c:v>
                </c:pt>
                <c:pt idx="87857">
                  <c:v>0.98594161297484595</c:v>
                </c:pt>
                <c:pt idx="87858">
                  <c:v>0.98589612143740801</c:v>
                </c:pt>
                <c:pt idx="87859">
                  <c:v>0.98601161523790304</c:v>
                </c:pt>
                <c:pt idx="87860">
                  <c:v>0.98585012188860099</c:v>
                </c:pt>
                <c:pt idx="87861">
                  <c:v>0.98604496755781001</c:v>
                </c:pt>
                <c:pt idx="87862">
                  <c:v>0.98602810744597302</c:v>
                </c:pt>
                <c:pt idx="87863">
                  <c:v>0.98611612010247596</c:v>
                </c:pt>
                <c:pt idx="87864">
                  <c:v>0.98593646200052998</c:v>
                </c:pt>
                <c:pt idx="87865">
                  <c:v>0.98592971932338003</c:v>
                </c:pt>
                <c:pt idx="87866">
                  <c:v>0.98590743386639401</c:v>
                </c:pt>
                <c:pt idx="87867">
                  <c:v>0.98596128232191405</c:v>
                </c:pt>
                <c:pt idx="87868">
                  <c:v>0.98596247357415701</c:v>
                </c:pt>
                <c:pt idx="87869">
                  <c:v>0.98609417696842805</c:v>
                </c:pt>
                <c:pt idx="87870">
                  <c:v>0.98597911717845899</c:v>
                </c:pt>
                <c:pt idx="87871">
                  <c:v>0.98593900331333395</c:v>
                </c:pt>
                <c:pt idx="87872">
                  <c:v>0.98606120974073197</c:v>
                </c:pt>
                <c:pt idx="87873">
                  <c:v>0.98597654306270999</c:v>
                </c:pt>
                <c:pt idx="87874">
                  <c:v>0.98592944148962103</c:v>
                </c:pt>
                <c:pt idx="87875">
                  <c:v>0.98590650036808603</c:v>
                </c:pt>
                <c:pt idx="87876">
                  <c:v>0.98583242714367703</c:v>
                </c:pt>
                <c:pt idx="87877">
                  <c:v>0.98591454446786397</c:v>
                </c:pt>
                <c:pt idx="87878">
                  <c:v>0.98598629254287995</c:v>
                </c:pt>
                <c:pt idx="87879">
                  <c:v>0.98596421117009403</c:v>
                </c:pt>
                <c:pt idx="87880">
                  <c:v>0.98602387626641097</c:v>
                </c:pt>
                <c:pt idx="87881">
                  <c:v>0.98595064574772895</c:v>
                </c:pt>
                <c:pt idx="87882">
                  <c:v>0.98606106585648301</c:v>
                </c:pt>
                <c:pt idx="87883">
                  <c:v>0.98596118834181101</c:v>
                </c:pt>
                <c:pt idx="87884">
                  <c:v>0.98596773544197303</c:v>
                </c:pt>
                <c:pt idx="87885">
                  <c:v>0.98604332691316199</c:v>
                </c:pt>
                <c:pt idx="87886">
                  <c:v>0.98601809132410201</c:v>
                </c:pt>
                <c:pt idx="87887">
                  <c:v>0.98601075925606196</c:v>
                </c:pt>
                <c:pt idx="87888">
                  <c:v>0.98594802796578496</c:v>
                </c:pt>
                <c:pt idx="87889">
                  <c:v>0.985989423378408</c:v>
                </c:pt>
                <c:pt idx="87890">
                  <c:v>0.98591335368586297</c:v>
                </c:pt>
                <c:pt idx="87891">
                  <c:v>0.98597119461040195</c:v>
                </c:pt>
                <c:pt idx="87892">
                  <c:v>0.98596498441126901</c:v>
                </c:pt>
                <c:pt idx="87893">
                  <c:v>0.98597545474482795</c:v>
                </c:pt>
                <c:pt idx="87894">
                  <c:v>0.98599082363276802</c:v>
                </c:pt>
                <c:pt idx="87895">
                  <c:v>0.98596903312983897</c:v>
                </c:pt>
                <c:pt idx="87896">
                  <c:v>0.98587689559556302</c:v>
                </c:pt>
                <c:pt idx="87897">
                  <c:v>0.98595407209985098</c:v>
                </c:pt>
                <c:pt idx="87898">
                  <c:v>0.98589777636945297</c:v>
                </c:pt>
                <c:pt idx="87899">
                  <c:v>0.98602697956383401</c:v>
                </c:pt>
                <c:pt idx="87900">
                  <c:v>0.98600310453378104</c:v>
                </c:pt>
                <c:pt idx="87901">
                  <c:v>0.98604084589138397</c:v>
                </c:pt>
                <c:pt idx="87902">
                  <c:v>0.98593423520689305</c:v>
                </c:pt>
                <c:pt idx="87903">
                  <c:v>0.98592062882148801</c:v>
                </c:pt>
                <c:pt idx="87904">
                  <c:v>0.98591755710269402</c:v>
                </c:pt>
                <c:pt idx="87905">
                  <c:v>0.98589878152782495</c:v>
                </c:pt>
                <c:pt idx="87906">
                  <c:v>0.98603262461321295</c:v>
                </c:pt>
                <c:pt idx="87907">
                  <c:v>0.98593189234648404</c:v>
                </c:pt>
                <c:pt idx="87908">
                  <c:v>0.98600011807605104</c:v>
                </c:pt>
                <c:pt idx="87909">
                  <c:v>0.98592137813115499</c:v>
                </c:pt>
                <c:pt idx="87910">
                  <c:v>0.98603319911001297</c:v>
                </c:pt>
                <c:pt idx="87911">
                  <c:v>0.98602459865596404</c:v>
                </c:pt>
                <c:pt idx="87912">
                  <c:v>0.98611468033156702</c:v>
                </c:pt>
                <c:pt idx="87913">
                  <c:v>0.98607226734841003</c:v>
                </c:pt>
                <c:pt idx="87914">
                  <c:v>0.98604407474462596</c:v>
                </c:pt>
                <c:pt idx="87915">
                  <c:v>0.98598704303671603</c:v>
                </c:pt>
                <c:pt idx="87916">
                  <c:v>0.98608247950405503</c:v>
                </c:pt>
                <c:pt idx="87917">
                  <c:v>0.98597660308107804</c:v>
                </c:pt>
                <c:pt idx="87918">
                  <c:v>0.98597447804986604</c:v>
                </c:pt>
                <c:pt idx="87919">
                  <c:v>0.98591739929257405</c:v>
                </c:pt>
                <c:pt idx="87920">
                  <c:v>0.98605483579472497</c:v>
                </c:pt>
                <c:pt idx="87921">
                  <c:v>0.98589183384531398</c:v>
                </c:pt>
                <c:pt idx="87922">
                  <c:v>0.98597765312488606</c:v>
                </c:pt>
                <c:pt idx="87923">
                  <c:v>0.985965067375844</c:v>
                </c:pt>
                <c:pt idx="87924">
                  <c:v>0.98608235655614995</c:v>
                </c:pt>
                <c:pt idx="87925">
                  <c:v>0.98604504061565801</c:v>
                </c:pt>
                <c:pt idx="87926">
                  <c:v>0.985939990186952</c:v>
                </c:pt>
                <c:pt idx="87927">
                  <c:v>0.985934083489446</c:v>
                </c:pt>
                <c:pt idx="87928">
                  <c:v>0.98592401966763599</c:v>
                </c:pt>
                <c:pt idx="87929">
                  <c:v>0.98590906828408198</c:v>
                </c:pt>
                <c:pt idx="87930">
                  <c:v>0.98590133221294796</c:v>
                </c:pt>
                <c:pt idx="87931">
                  <c:v>0.98595249782459604</c:v>
                </c:pt>
                <c:pt idx="87932">
                  <c:v>0.98602238006915199</c:v>
                </c:pt>
                <c:pt idx="87933">
                  <c:v>0.98585445198461596</c:v>
                </c:pt>
                <c:pt idx="87934">
                  <c:v>0.98602200564575104</c:v>
                </c:pt>
                <c:pt idx="87935">
                  <c:v>0.98596230229472104</c:v>
                </c:pt>
                <c:pt idx="87936">
                  <c:v>0.98596831001149099</c:v>
                </c:pt>
                <c:pt idx="87937">
                  <c:v>0.98615258019059004</c:v>
                </c:pt>
                <c:pt idx="87938">
                  <c:v>0.98593034808004798</c:v>
                </c:pt>
                <c:pt idx="87939">
                  <c:v>0.98594796235301696</c:v>
                </c:pt>
                <c:pt idx="87940">
                  <c:v>0.98599229104587105</c:v>
                </c:pt>
                <c:pt idx="87941">
                  <c:v>0.98607210558016201</c:v>
                </c:pt>
                <c:pt idx="87942">
                  <c:v>0.98596977837100597</c:v>
                </c:pt>
                <c:pt idx="87943">
                  <c:v>0.98590306734885502</c:v>
                </c:pt>
                <c:pt idx="87944">
                  <c:v>0.98601071395523598</c:v>
                </c:pt>
                <c:pt idx="87945">
                  <c:v>0.98586705968203903</c:v>
                </c:pt>
                <c:pt idx="87946">
                  <c:v>0.986149377482893</c:v>
                </c:pt>
                <c:pt idx="87947">
                  <c:v>0.98584543594042295</c:v>
                </c:pt>
                <c:pt idx="87948">
                  <c:v>0.98598113066285797</c:v>
                </c:pt>
                <c:pt idx="87949">
                  <c:v>0.98584414360624795</c:v>
                </c:pt>
                <c:pt idx="87950">
                  <c:v>0.98591044625850299</c:v>
                </c:pt>
                <c:pt idx="87951">
                  <c:v>0.98601508607213195</c:v>
                </c:pt>
                <c:pt idx="87952">
                  <c:v>0.98600641302410297</c:v>
                </c:pt>
                <c:pt idx="87953">
                  <c:v>0.986051398448619</c:v>
                </c:pt>
                <c:pt idx="87954">
                  <c:v>0.98583489858230799</c:v>
                </c:pt>
                <c:pt idx="87955">
                  <c:v>0.98603259735646998</c:v>
                </c:pt>
                <c:pt idx="87956">
                  <c:v>0.98588045316514705</c:v>
                </c:pt>
                <c:pt idx="87957">
                  <c:v>0.98603447288769897</c:v>
                </c:pt>
                <c:pt idx="87958">
                  <c:v>0.98584312781026795</c:v>
                </c:pt>
                <c:pt idx="87959">
                  <c:v>0.98609654696446203</c:v>
                </c:pt>
                <c:pt idx="87960">
                  <c:v>0.98585937461516204</c:v>
                </c:pt>
                <c:pt idx="87961">
                  <c:v>0.98601557224529701</c:v>
                </c:pt>
                <c:pt idx="87962">
                  <c:v>0.98605996236610205</c:v>
                </c:pt>
                <c:pt idx="87963">
                  <c:v>0.98600204629414101</c:v>
                </c:pt>
                <c:pt idx="87964">
                  <c:v>0.98594440461108201</c:v>
                </c:pt>
                <c:pt idx="87965">
                  <c:v>0.98593969946724003</c:v>
                </c:pt>
                <c:pt idx="87966">
                  <c:v>0.986087509176098</c:v>
                </c:pt>
                <c:pt idx="87967">
                  <c:v>0.98602381815808604</c:v>
                </c:pt>
                <c:pt idx="87968">
                  <c:v>0.98586916955253601</c:v>
                </c:pt>
                <c:pt idx="87969">
                  <c:v>0.98588210902394002</c:v>
                </c:pt>
                <c:pt idx="87970">
                  <c:v>0.98592484097176103</c:v>
                </c:pt>
                <c:pt idx="87971">
                  <c:v>0.98598030050168795</c:v>
                </c:pt>
                <c:pt idx="87972">
                  <c:v>0.98595274923099996</c:v>
                </c:pt>
                <c:pt idx="87973">
                  <c:v>0.985892672606687</c:v>
                </c:pt>
                <c:pt idx="87974">
                  <c:v>0.98598909934125001</c:v>
                </c:pt>
                <c:pt idx="87975">
                  <c:v>0.98598875184838697</c:v>
                </c:pt>
                <c:pt idx="87976">
                  <c:v>0.98586010111222999</c:v>
                </c:pt>
                <c:pt idx="87977">
                  <c:v>0.98588599846291403</c:v>
                </c:pt>
                <c:pt idx="87978">
                  <c:v>0.98596551948673705</c:v>
                </c:pt>
                <c:pt idx="87979">
                  <c:v>0.98597180846458499</c:v>
                </c:pt>
                <c:pt idx="87980">
                  <c:v>0.98601446846899499</c:v>
                </c:pt>
                <c:pt idx="87981">
                  <c:v>0.98600392952499405</c:v>
                </c:pt>
                <c:pt idx="87982">
                  <c:v>0.98606748917185605</c:v>
                </c:pt>
                <c:pt idx="87983">
                  <c:v>0.98592812563801502</c:v>
                </c:pt>
                <c:pt idx="87984">
                  <c:v>0.98592369641840605</c:v>
                </c:pt>
                <c:pt idx="87985">
                  <c:v>0.98599463650343</c:v>
                </c:pt>
                <c:pt idx="87986">
                  <c:v>0.98603804706300202</c:v>
                </c:pt>
                <c:pt idx="87987">
                  <c:v>0.98588073210951999</c:v>
                </c:pt>
                <c:pt idx="87988">
                  <c:v>0.98601722131825498</c:v>
                </c:pt>
                <c:pt idx="87989">
                  <c:v>0.985901355987434</c:v>
                </c:pt>
                <c:pt idx="87990">
                  <c:v>0.98609147727844604</c:v>
                </c:pt>
                <c:pt idx="87991">
                  <c:v>0.98589418472187296</c:v>
                </c:pt>
                <c:pt idx="87992">
                  <c:v>0.98612705923983301</c:v>
                </c:pt>
                <c:pt idx="87993">
                  <c:v>0.98590614646140895</c:v>
                </c:pt>
                <c:pt idx="87994">
                  <c:v>0.98600179542925004</c:v>
                </c:pt>
                <c:pt idx="87995">
                  <c:v>0.98594797905201004</c:v>
                </c:pt>
                <c:pt idx="87996">
                  <c:v>0.98594750601000902</c:v>
                </c:pt>
                <c:pt idx="87997">
                  <c:v>0.98582530037956695</c:v>
                </c:pt>
                <c:pt idx="87998">
                  <c:v>0.98601312921775996</c:v>
                </c:pt>
                <c:pt idx="87999">
                  <c:v>0.98589096018411404</c:v>
                </c:pt>
                <c:pt idx="88000">
                  <c:v>0.98601960049138404</c:v>
                </c:pt>
                <c:pt idx="88001">
                  <c:v>0.98590718640180497</c:v>
                </c:pt>
                <c:pt idx="88002">
                  <c:v>0.98605279678698599</c:v>
                </c:pt>
                <c:pt idx="88003">
                  <c:v>0.98594026473093799</c:v>
                </c:pt>
                <c:pt idx="88004">
                  <c:v>0.98602753333217996</c:v>
                </c:pt>
                <c:pt idx="88005">
                  <c:v>0.98602208666800994</c:v>
                </c:pt>
                <c:pt idx="88006">
                  <c:v>0.98598699885582297</c:v>
                </c:pt>
                <c:pt idx="88007">
                  <c:v>0.98597491856387398</c:v>
                </c:pt>
                <c:pt idx="88008">
                  <c:v>0.98597540110122905</c:v>
                </c:pt>
                <c:pt idx="88009">
                  <c:v>0.98598159696725596</c:v>
                </c:pt>
                <c:pt idx="88010">
                  <c:v>0.98607038033299099</c:v>
                </c:pt>
                <c:pt idx="88011">
                  <c:v>0.98588437833642395</c:v>
                </c:pt>
                <c:pt idx="88012">
                  <c:v>0.98589348688927303</c:v>
                </c:pt>
                <c:pt idx="88013">
                  <c:v>0.98599680080264895</c:v>
                </c:pt>
                <c:pt idx="88014">
                  <c:v>0.98604961991451301</c:v>
                </c:pt>
                <c:pt idx="88015">
                  <c:v>0.98595884846168502</c:v>
                </c:pt>
                <c:pt idx="88016">
                  <c:v>0.98603932330898203</c:v>
                </c:pt>
                <c:pt idx="88017">
                  <c:v>0.98604932045027405</c:v>
                </c:pt>
                <c:pt idx="88018">
                  <c:v>0.98601490356743704</c:v>
                </c:pt>
                <c:pt idx="88019">
                  <c:v>0.98600675852032105</c:v>
                </c:pt>
                <c:pt idx="88020">
                  <c:v>0.98586851182593505</c:v>
                </c:pt>
                <c:pt idx="88021">
                  <c:v>0.98608508449613097</c:v>
                </c:pt>
                <c:pt idx="88022">
                  <c:v>0.98583194571359201</c:v>
                </c:pt>
                <c:pt idx="88023">
                  <c:v>0.98602405353532696</c:v>
                </c:pt>
                <c:pt idx="88024">
                  <c:v>0.98589708946243204</c:v>
                </c:pt>
                <c:pt idx="88025">
                  <c:v>0.98603143799996795</c:v>
                </c:pt>
                <c:pt idx="88026">
                  <c:v>0.98589966808614704</c:v>
                </c:pt>
                <c:pt idx="88027">
                  <c:v>0.98596553207757198</c:v>
                </c:pt>
                <c:pt idx="88028">
                  <c:v>0.98601392218772399</c:v>
                </c:pt>
                <c:pt idx="88029">
                  <c:v>0.98595395033190203</c:v>
                </c:pt>
                <c:pt idx="88030">
                  <c:v>0.98591849533097797</c:v>
                </c:pt>
                <c:pt idx="88031">
                  <c:v>0.98599436128027096</c:v>
                </c:pt>
                <c:pt idx="88032">
                  <c:v>0.98593074210306098</c:v>
                </c:pt>
                <c:pt idx="88033">
                  <c:v>0.98595281756841002</c:v>
                </c:pt>
                <c:pt idx="88034">
                  <c:v>0.98605691064699597</c:v>
                </c:pt>
                <c:pt idx="88035">
                  <c:v>0.98599649991736704</c:v>
                </c:pt>
                <c:pt idx="88036">
                  <c:v>0.98585798437428496</c:v>
                </c:pt>
                <c:pt idx="88037">
                  <c:v>0.98604354091342605</c:v>
                </c:pt>
                <c:pt idx="88038">
                  <c:v>0.98602946177098605</c:v>
                </c:pt>
                <c:pt idx="88039">
                  <c:v>0.98591809371460204</c:v>
                </c:pt>
                <c:pt idx="88040">
                  <c:v>0.98593365905269303</c:v>
                </c:pt>
                <c:pt idx="88041">
                  <c:v>0.98604435921590505</c:v>
                </c:pt>
                <c:pt idx="88042">
                  <c:v>0.98592119249211196</c:v>
                </c:pt>
                <c:pt idx="88043">
                  <c:v>0.98604274601041297</c:v>
                </c:pt>
                <c:pt idx="88044">
                  <c:v>0.98588393282401898</c:v>
                </c:pt>
                <c:pt idx="88045">
                  <c:v>0.98594386878206997</c:v>
                </c:pt>
                <c:pt idx="88046">
                  <c:v>0.98593888827166998</c:v>
                </c:pt>
                <c:pt idx="88047">
                  <c:v>0.98602327866755701</c:v>
                </c:pt>
                <c:pt idx="88048">
                  <c:v>0.98586448152357797</c:v>
                </c:pt>
                <c:pt idx="88049">
                  <c:v>0.98595138288364903</c:v>
                </c:pt>
                <c:pt idx="88050">
                  <c:v>0.98594794416870402</c:v>
                </c:pt>
                <c:pt idx="88051">
                  <c:v>0.98603789815515397</c:v>
                </c:pt>
                <c:pt idx="88052">
                  <c:v>0.985841690189456</c:v>
                </c:pt>
                <c:pt idx="88053">
                  <c:v>0.98604534904941998</c:v>
                </c:pt>
                <c:pt idx="88054">
                  <c:v>0.98594482229653901</c:v>
                </c:pt>
                <c:pt idx="88055">
                  <c:v>0.98599342773933596</c:v>
                </c:pt>
                <c:pt idx="88056">
                  <c:v>0.98595198964639996</c:v>
                </c:pt>
                <c:pt idx="88057">
                  <c:v>0.98599287978308503</c:v>
                </c:pt>
                <c:pt idx="88058">
                  <c:v>0.98587978571623602</c:v>
                </c:pt>
                <c:pt idx="88059">
                  <c:v>0.98599841762440299</c:v>
                </c:pt>
                <c:pt idx="88060">
                  <c:v>0.98599142098274095</c:v>
                </c:pt>
                <c:pt idx="88061">
                  <c:v>0.98607552429402001</c:v>
                </c:pt>
                <c:pt idx="88062">
                  <c:v>0.98600406368550897</c:v>
                </c:pt>
                <c:pt idx="88063">
                  <c:v>0.985880458815661</c:v>
                </c:pt>
                <c:pt idx="88064">
                  <c:v>0.98595709256346697</c:v>
                </c:pt>
                <c:pt idx="88065">
                  <c:v>0.98594436456545698</c:v>
                </c:pt>
                <c:pt idx="88066">
                  <c:v>0.98598253905848399</c:v>
                </c:pt>
                <c:pt idx="88067">
                  <c:v>0.986029132057333</c:v>
                </c:pt>
                <c:pt idx="88068">
                  <c:v>0.98584521815311199</c:v>
                </c:pt>
                <c:pt idx="88069">
                  <c:v>0.98597404486046203</c:v>
                </c:pt>
                <c:pt idx="88070">
                  <c:v>0.98595392394729997</c:v>
                </c:pt>
                <c:pt idx="88071">
                  <c:v>0.98609093025847705</c:v>
                </c:pt>
                <c:pt idx="88072">
                  <c:v>0.98595253463532595</c:v>
                </c:pt>
                <c:pt idx="88073">
                  <c:v>0.98586319997119498</c:v>
                </c:pt>
                <c:pt idx="88074">
                  <c:v>0.98589389101241598</c:v>
                </c:pt>
                <c:pt idx="88075">
                  <c:v>0.98599108118436596</c:v>
                </c:pt>
                <c:pt idx="88076">
                  <c:v>0.98599216598273698</c:v>
                </c:pt>
                <c:pt idx="88077">
                  <c:v>0.98587641516573199</c:v>
                </c:pt>
                <c:pt idx="88078">
                  <c:v>0.98611329281318905</c:v>
                </c:pt>
                <c:pt idx="88079">
                  <c:v>0.98591087992138704</c:v>
                </c:pt>
                <c:pt idx="88080">
                  <c:v>0.98598290681348399</c:v>
                </c:pt>
                <c:pt idx="88081">
                  <c:v>0.98604775259769895</c:v>
                </c:pt>
                <c:pt idx="88082">
                  <c:v>0.98587747477663501</c:v>
                </c:pt>
                <c:pt idx="88083">
                  <c:v>0.98601168366138003</c:v>
                </c:pt>
                <c:pt idx="88084">
                  <c:v>0.98590136301286102</c:v>
                </c:pt>
                <c:pt idx="88085">
                  <c:v>0.98606877579877406</c:v>
                </c:pt>
                <c:pt idx="88086">
                  <c:v>0.98597243256751899</c:v>
                </c:pt>
                <c:pt idx="88087">
                  <c:v>0.98584879752941701</c:v>
                </c:pt>
                <c:pt idx="88088">
                  <c:v>0.98590071196919205</c:v>
                </c:pt>
                <c:pt idx="88089">
                  <c:v>0.98595229666423101</c:v>
                </c:pt>
                <c:pt idx="88090">
                  <c:v>0.98597932004674504</c:v>
                </c:pt>
                <c:pt idx="88091">
                  <c:v>0.98593018411630995</c:v>
                </c:pt>
                <c:pt idx="88092">
                  <c:v>0.98602576627557803</c:v>
                </c:pt>
                <c:pt idx="88093">
                  <c:v>0.986049646026532</c:v>
                </c:pt>
                <c:pt idx="88094">
                  <c:v>0.98594542146409903</c:v>
                </c:pt>
                <c:pt idx="88095">
                  <c:v>0.98595996816573706</c:v>
                </c:pt>
                <c:pt idx="88096">
                  <c:v>0.98606498718177704</c:v>
                </c:pt>
                <c:pt idx="88097">
                  <c:v>0.98583883174178299</c:v>
                </c:pt>
                <c:pt idx="88098">
                  <c:v>0.98599324662726895</c:v>
                </c:pt>
                <c:pt idx="88099">
                  <c:v>0.98604036799746997</c:v>
                </c:pt>
                <c:pt idx="88100">
                  <c:v>0.98599244275448905</c:v>
                </c:pt>
                <c:pt idx="88101">
                  <c:v>0.98594582138354103</c:v>
                </c:pt>
                <c:pt idx="88102">
                  <c:v>0.98592187177795099</c:v>
                </c:pt>
                <c:pt idx="88103">
                  <c:v>0.98591853777452199</c:v>
                </c:pt>
                <c:pt idx="88104">
                  <c:v>0.98598160954162095</c:v>
                </c:pt>
                <c:pt idx="88105">
                  <c:v>0.98593286322118301</c:v>
                </c:pt>
                <c:pt idx="88106">
                  <c:v>0.98603743411189404</c:v>
                </c:pt>
                <c:pt idx="88107">
                  <c:v>0.98602872101734895</c:v>
                </c:pt>
                <c:pt idx="88108">
                  <c:v>0.98604644589162205</c:v>
                </c:pt>
                <c:pt idx="88109">
                  <c:v>0.98599187687880396</c:v>
                </c:pt>
                <c:pt idx="88110">
                  <c:v>0.98600046294806598</c:v>
                </c:pt>
                <c:pt idx="88111">
                  <c:v>0.985992471025259</c:v>
                </c:pt>
                <c:pt idx="88112">
                  <c:v>0.98596547100270304</c:v>
                </c:pt>
                <c:pt idx="88113">
                  <c:v>0.98584860212876102</c:v>
                </c:pt>
                <c:pt idx="88114">
                  <c:v>0.98592452540069397</c:v>
                </c:pt>
                <c:pt idx="88115">
                  <c:v>0.98606197967852605</c:v>
                </c:pt>
                <c:pt idx="88116">
                  <c:v>0.98600961369584506</c:v>
                </c:pt>
                <c:pt idx="88117">
                  <c:v>0.98606319500746298</c:v>
                </c:pt>
                <c:pt idx="88118">
                  <c:v>0.98603247853829801</c:v>
                </c:pt>
                <c:pt idx="88119">
                  <c:v>0.98592236887936302</c:v>
                </c:pt>
                <c:pt idx="88120">
                  <c:v>0.98598022695881804</c:v>
                </c:pt>
                <c:pt idx="88121">
                  <c:v>0.98593784074320401</c:v>
                </c:pt>
                <c:pt idx="88122">
                  <c:v>0.98588057596018597</c:v>
                </c:pt>
                <c:pt idx="88123">
                  <c:v>0.98593383173420301</c:v>
                </c:pt>
                <c:pt idx="88124">
                  <c:v>0.985927766236248</c:v>
                </c:pt>
                <c:pt idx="88125">
                  <c:v>0.98595433379105701</c:v>
                </c:pt>
                <c:pt idx="88126">
                  <c:v>0.98606992431246299</c:v>
                </c:pt>
                <c:pt idx="88127">
                  <c:v>0.98593844128395602</c:v>
                </c:pt>
                <c:pt idx="88128">
                  <c:v>0.98611442813832695</c:v>
                </c:pt>
                <c:pt idx="88129">
                  <c:v>0.98593485477560205</c:v>
                </c:pt>
                <c:pt idx="88130">
                  <c:v>0.98602656737931904</c:v>
                </c:pt>
                <c:pt idx="88131">
                  <c:v>0.98600563985928902</c:v>
                </c:pt>
                <c:pt idx="88132">
                  <c:v>0.98600573981501904</c:v>
                </c:pt>
                <c:pt idx="88133">
                  <c:v>0.985998970956244</c:v>
                </c:pt>
                <c:pt idx="88134">
                  <c:v>0.98596359867470695</c:v>
                </c:pt>
                <c:pt idx="88135">
                  <c:v>0.98589811271086203</c:v>
                </c:pt>
                <c:pt idx="88136">
                  <c:v>0.98596171303287194</c:v>
                </c:pt>
                <c:pt idx="88137">
                  <c:v>0.98598154008720895</c:v>
                </c:pt>
                <c:pt idx="88138">
                  <c:v>0.98594902761726599</c:v>
                </c:pt>
                <c:pt idx="88139">
                  <c:v>0.98599583521405398</c:v>
                </c:pt>
                <c:pt idx="88140">
                  <c:v>0.985950577135289</c:v>
                </c:pt>
                <c:pt idx="88141">
                  <c:v>0.98588366186504095</c:v>
                </c:pt>
                <c:pt idx="88142">
                  <c:v>0.98595850604728796</c:v>
                </c:pt>
                <c:pt idx="88143">
                  <c:v>0.98596740147119899</c:v>
                </c:pt>
                <c:pt idx="88144">
                  <c:v>0.98593941795219697</c:v>
                </c:pt>
                <c:pt idx="88145">
                  <c:v>0.98597427512438096</c:v>
                </c:pt>
                <c:pt idx="88146">
                  <c:v>0.98598704736890197</c:v>
                </c:pt>
                <c:pt idx="88147">
                  <c:v>0.98597145288403198</c:v>
                </c:pt>
                <c:pt idx="88148">
                  <c:v>0.98586216861903597</c:v>
                </c:pt>
                <c:pt idx="88149">
                  <c:v>0.98585720298207502</c:v>
                </c:pt>
                <c:pt idx="88150">
                  <c:v>0.98597771153990699</c:v>
                </c:pt>
                <c:pt idx="88151">
                  <c:v>0.986046622409676</c:v>
                </c:pt>
                <c:pt idx="88152">
                  <c:v>0.98594566323659905</c:v>
                </c:pt>
                <c:pt idx="88153">
                  <c:v>0.98594563635150101</c:v>
                </c:pt>
                <c:pt idx="88154">
                  <c:v>0.985932653978559</c:v>
                </c:pt>
                <c:pt idx="88155">
                  <c:v>0.98590472326086298</c:v>
                </c:pt>
                <c:pt idx="88156">
                  <c:v>0.98607631183550803</c:v>
                </c:pt>
                <c:pt idx="88157">
                  <c:v>0.98602774124127901</c:v>
                </c:pt>
                <c:pt idx="88158">
                  <c:v>0.98600577457401095</c:v>
                </c:pt>
                <c:pt idx="88159">
                  <c:v>0.98594215917880501</c:v>
                </c:pt>
                <c:pt idx="88160">
                  <c:v>0.98597120297100505</c:v>
                </c:pt>
                <c:pt idx="88161">
                  <c:v>0.98597539496172704</c:v>
                </c:pt>
                <c:pt idx="88162">
                  <c:v>0.98608819053508601</c:v>
                </c:pt>
                <c:pt idx="88163">
                  <c:v>0.98599870877765405</c:v>
                </c:pt>
                <c:pt idx="88164">
                  <c:v>0.98600419986462495</c:v>
                </c:pt>
                <c:pt idx="88165">
                  <c:v>0.98596264805898803</c:v>
                </c:pt>
                <c:pt idx="88166">
                  <c:v>0.98594897083199096</c:v>
                </c:pt>
                <c:pt idx="88167">
                  <c:v>0.98610396085945295</c:v>
                </c:pt>
                <c:pt idx="88168">
                  <c:v>0.98598470513469605</c:v>
                </c:pt>
                <c:pt idx="88169">
                  <c:v>0.98603960053319195</c:v>
                </c:pt>
                <c:pt idx="88170">
                  <c:v>0.98596139557232798</c:v>
                </c:pt>
                <c:pt idx="88171">
                  <c:v>0.985938414229236</c:v>
                </c:pt>
                <c:pt idx="88172">
                  <c:v>0.98589059976839799</c:v>
                </c:pt>
                <c:pt idx="88173">
                  <c:v>0.98594542424071996</c:v>
                </c:pt>
                <c:pt idx="88174">
                  <c:v>0.98606960142351996</c:v>
                </c:pt>
                <c:pt idx="88175">
                  <c:v>0.98583989347366796</c:v>
                </c:pt>
                <c:pt idx="88176">
                  <c:v>0.98607977192827301</c:v>
                </c:pt>
                <c:pt idx="88177">
                  <c:v>0.98586487050909599</c:v>
                </c:pt>
                <c:pt idx="88178">
                  <c:v>0.98602000067179696</c:v>
                </c:pt>
                <c:pt idx="88179">
                  <c:v>0.98588010889328404</c:v>
                </c:pt>
                <c:pt idx="88180">
                  <c:v>0.98590405476375997</c:v>
                </c:pt>
                <c:pt idx="88181">
                  <c:v>0.98602784958346301</c:v>
                </c:pt>
                <c:pt idx="88182">
                  <c:v>0.98588133313954296</c:v>
                </c:pt>
                <c:pt idx="88183">
                  <c:v>0.98592284190733304</c:v>
                </c:pt>
                <c:pt idx="88184">
                  <c:v>0.98606831316326105</c:v>
                </c:pt>
                <c:pt idx="88185">
                  <c:v>0.98592889563198005</c:v>
                </c:pt>
                <c:pt idx="88186">
                  <c:v>0.98600237334582597</c:v>
                </c:pt>
                <c:pt idx="88187">
                  <c:v>0.98588814279303205</c:v>
                </c:pt>
                <c:pt idx="88188">
                  <c:v>0.98607670612102505</c:v>
                </c:pt>
                <c:pt idx="88189">
                  <c:v>0.98596428800567004</c:v>
                </c:pt>
                <c:pt idx="88190">
                  <c:v>0.98598363376654696</c:v>
                </c:pt>
                <c:pt idx="88191">
                  <c:v>0.98595401115061299</c:v>
                </c:pt>
                <c:pt idx="88192">
                  <c:v>0.98596103176421601</c:v>
                </c:pt>
                <c:pt idx="88193">
                  <c:v>0.98612726149171803</c:v>
                </c:pt>
                <c:pt idx="88194">
                  <c:v>0.98597657400091498</c:v>
                </c:pt>
                <c:pt idx="88195">
                  <c:v>0.98592429653078095</c:v>
                </c:pt>
                <c:pt idx="88196">
                  <c:v>0.98597873926919799</c:v>
                </c:pt>
                <c:pt idx="88197">
                  <c:v>0.98586953901617402</c:v>
                </c:pt>
                <c:pt idx="88198">
                  <c:v>0.98602974068655103</c:v>
                </c:pt>
                <c:pt idx="88199">
                  <c:v>0.98602738366173504</c:v>
                </c:pt>
                <c:pt idx="88200">
                  <c:v>0.98597115876747199</c:v>
                </c:pt>
                <c:pt idx="88201">
                  <c:v>0.98598569301835204</c:v>
                </c:pt>
                <c:pt idx="88202">
                  <c:v>0.98584879392938995</c:v>
                </c:pt>
                <c:pt idx="88203">
                  <c:v>0.98600965241411798</c:v>
                </c:pt>
                <c:pt idx="88204">
                  <c:v>0.98599843586692204</c:v>
                </c:pt>
                <c:pt idx="88205">
                  <c:v>0.98608236304302399</c:v>
                </c:pt>
                <c:pt idx="88206">
                  <c:v>0.98592642167887301</c:v>
                </c:pt>
                <c:pt idx="88207">
                  <c:v>0.98593574904904302</c:v>
                </c:pt>
                <c:pt idx="88208">
                  <c:v>0.985900780158388</c:v>
                </c:pt>
                <c:pt idx="88209">
                  <c:v>0.98604467332356605</c:v>
                </c:pt>
                <c:pt idx="88210">
                  <c:v>0.98599138099440298</c:v>
                </c:pt>
                <c:pt idx="88211">
                  <c:v>0.98603394846773895</c:v>
                </c:pt>
                <c:pt idx="88212">
                  <c:v>0.985881018841538</c:v>
                </c:pt>
                <c:pt idx="88213">
                  <c:v>0.98611107722514302</c:v>
                </c:pt>
                <c:pt idx="88214">
                  <c:v>0.98597485400519203</c:v>
                </c:pt>
                <c:pt idx="88215">
                  <c:v>0.98607135827009196</c:v>
                </c:pt>
                <c:pt idx="88216">
                  <c:v>0.985944708319059</c:v>
                </c:pt>
                <c:pt idx="88217">
                  <c:v>0.98593806676795603</c:v>
                </c:pt>
                <c:pt idx="88218">
                  <c:v>0.98585061379750305</c:v>
                </c:pt>
                <c:pt idx="88219">
                  <c:v>0.98605402251263197</c:v>
                </c:pt>
                <c:pt idx="88220">
                  <c:v>0.98588501966213304</c:v>
                </c:pt>
                <c:pt idx="88221">
                  <c:v>0.98599867799037699</c:v>
                </c:pt>
                <c:pt idx="88222">
                  <c:v>0.98598832106263901</c:v>
                </c:pt>
                <c:pt idx="88223">
                  <c:v>0.98614407551577299</c:v>
                </c:pt>
                <c:pt idx="88224">
                  <c:v>0.98597253811154095</c:v>
                </c:pt>
                <c:pt idx="88225">
                  <c:v>0.98596098516605901</c:v>
                </c:pt>
                <c:pt idx="88226">
                  <c:v>0.98588206832115899</c:v>
                </c:pt>
                <c:pt idx="88227">
                  <c:v>0.98595572148967303</c:v>
                </c:pt>
                <c:pt idx="88228">
                  <c:v>0.98593787070606398</c:v>
                </c:pt>
                <c:pt idx="88229">
                  <c:v>0.98588045269992797</c:v>
                </c:pt>
                <c:pt idx="88230">
                  <c:v>0.98601059469927199</c:v>
                </c:pt>
                <c:pt idx="88231">
                  <c:v>0.98591315033931204</c:v>
                </c:pt>
                <c:pt idx="88232">
                  <c:v>0.98597183045120995</c:v>
                </c:pt>
                <c:pt idx="88233">
                  <c:v>0.98608068855785103</c:v>
                </c:pt>
                <c:pt idx="88234">
                  <c:v>0.98605761161459404</c:v>
                </c:pt>
                <c:pt idx="88235">
                  <c:v>0.98605609900693603</c:v>
                </c:pt>
                <c:pt idx="88236">
                  <c:v>0.98593048556503904</c:v>
                </c:pt>
                <c:pt idx="88237">
                  <c:v>0.98600503194875</c:v>
                </c:pt>
                <c:pt idx="88238">
                  <c:v>0.985914074465009</c:v>
                </c:pt>
                <c:pt idx="88239">
                  <c:v>0.98590069331442498</c:v>
                </c:pt>
                <c:pt idx="88240">
                  <c:v>0.98603650653324204</c:v>
                </c:pt>
                <c:pt idx="88241">
                  <c:v>0.98599343128564598</c:v>
                </c:pt>
                <c:pt idx="88242">
                  <c:v>0.98595305912141795</c:v>
                </c:pt>
                <c:pt idx="88243">
                  <c:v>0.98595998464542101</c:v>
                </c:pt>
                <c:pt idx="88244">
                  <c:v>0.98595577271281398</c:v>
                </c:pt>
                <c:pt idx="88245">
                  <c:v>0.98599661992040899</c:v>
                </c:pt>
                <c:pt idx="88246">
                  <c:v>0.9859281471129</c:v>
                </c:pt>
                <c:pt idx="88247">
                  <c:v>0.98604063899802497</c:v>
                </c:pt>
                <c:pt idx="88248">
                  <c:v>0.98607899966285895</c:v>
                </c:pt>
                <c:pt idx="88249">
                  <c:v>0.98588103561678797</c:v>
                </c:pt>
                <c:pt idx="88250">
                  <c:v>0.98595900504128697</c:v>
                </c:pt>
                <c:pt idx="88251">
                  <c:v>0.98587903159633095</c:v>
                </c:pt>
                <c:pt idx="88252">
                  <c:v>0.98589799722097404</c:v>
                </c:pt>
                <c:pt idx="88253">
                  <c:v>0.98604445810769104</c:v>
                </c:pt>
                <c:pt idx="88254">
                  <c:v>0.98603191840486004</c:v>
                </c:pt>
                <c:pt idx="88255">
                  <c:v>0.98604955042064002</c:v>
                </c:pt>
                <c:pt idx="88256">
                  <c:v>0.98602054917321103</c:v>
                </c:pt>
                <c:pt idx="88257">
                  <c:v>0.98599883250710796</c:v>
                </c:pt>
                <c:pt idx="88258">
                  <c:v>0.98603281538781795</c:v>
                </c:pt>
                <c:pt idx="88259">
                  <c:v>0.98594925009096002</c:v>
                </c:pt>
                <c:pt idx="88260">
                  <c:v>0.98591806226540502</c:v>
                </c:pt>
                <c:pt idx="88261">
                  <c:v>0.98602074575671905</c:v>
                </c:pt>
                <c:pt idx="88262">
                  <c:v>0.98585408140500697</c:v>
                </c:pt>
                <c:pt idx="88263">
                  <c:v>0.98592319945675999</c:v>
                </c:pt>
                <c:pt idx="88264">
                  <c:v>0.98592893207619903</c:v>
                </c:pt>
                <c:pt idx="88265">
                  <c:v>0.98601667315903296</c:v>
                </c:pt>
                <c:pt idx="88266">
                  <c:v>0.98600048526335704</c:v>
                </c:pt>
                <c:pt idx="88267">
                  <c:v>0.98593142507053999</c:v>
                </c:pt>
                <c:pt idx="88268">
                  <c:v>0.98598186932699805</c:v>
                </c:pt>
                <c:pt idx="88269">
                  <c:v>0.986026887907413</c:v>
                </c:pt>
                <c:pt idx="88270">
                  <c:v>0.98601438095837102</c:v>
                </c:pt>
                <c:pt idx="88271">
                  <c:v>0.98597673961397403</c:v>
                </c:pt>
                <c:pt idx="88272">
                  <c:v>0.98595068111944795</c:v>
                </c:pt>
                <c:pt idx="88273">
                  <c:v>0.98599139645582601</c:v>
                </c:pt>
                <c:pt idx="88274">
                  <c:v>0.98591697500600095</c:v>
                </c:pt>
                <c:pt idx="88275">
                  <c:v>0.98600337282911099</c:v>
                </c:pt>
                <c:pt idx="88276">
                  <c:v>0.98592514333849401</c:v>
                </c:pt>
                <c:pt idx="88277">
                  <c:v>0.98599923045579396</c:v>
                </c:pt>
                <c:pt idx="88278">
                  <c:v>0.98595633028648499</c:v>
                </c:pt>
                <c:pt idx="88279">
                  <c:v>0.985981582948536</c:v>
                </c:pt>
                <c:pt idx="88280">
                  <c:v>0.98588123846616005</c:v>
                </c:pt>
                <c:pt idx="88281">
                  <c:v>0.98597785221865897</c:v>
                </c:pt>
                <c:pt idx="88282">
                  <c:v>0.98601338150752904</c:v>
                </c:pt>
                <c:pt idx="88283">
                  <c:v>0.98591279754893602</c:v>
                </c:pt>
                <c:pt idx="88284">
                  <c:v>0.98605448666311502</c:v>
                </c:pt>
                <c:pt idx="88285">
                  <c:v>0.98595983627709904</c:v>
                </c:pt>
                <c:pt idx="88286">
                  <c:v>0.98613448252299696</c:v>
                </c:pt>
                <c:pt idx="88287">
                  <c:v>0.985961330848798</c:v>
                </c:pt>
                <c:pt idx="88288">
                  <c:v>0.98599394435698196</c:v>
                </c:pt>
                <c:pt idx="88289">
                  <c:v>0.98591653893179698</c:v>
                </c:pt>
                <c:pt idx="88290">
                  <c:v>0.98604855275816194</c:v>
                </c:pt>
                <c:pt idx="88291">
                  <c:v>0.98596382429871798</c:v>
                </c:pt>
                <c:pt idx="88292">
                  <c:v>0.98596531041902602</c:v>
                </c:pt>
                <c:pt idx="88293">
                  <c:v>0.98600986856817097</c:v>
                </c:pt>
                <c:pt idx="88294">
                  <c:v>0.98605891943740898</c:v>
                </c:pt>
                <c:pt idx="88295">
                  <c:v>0.98606230459584998</c:v>
                </c:pt>
                <c:pt idx="88296">
                  <c:v>0.98594666970704503</c:v>
                </c:pt>
                <c:pt idx="88297">
                  <c:v>0.98604712607134604</c:v>
                </c:pt>
                <c:pt idx="88298">
                  <c:v>0.98602452213467096</c:v>
                </c:pt>
                <c:pt idx="88299">
                  <c:v>0.98601264645725495</c:v>
                </c:pt>
                <c:pt idx="88300">
                  <c:v>0.98597627693360801</c:v>
                </c:pt>
                <c:pt idx="88301">
                  <c:v>0.98593257827724101</c:v>
                </c:pt>
                <c:pt idx="88302">
                  <c:v>0.98590369721752602</c:v>
                </c:pt>
                <c:pt idx="88303">
                  <c:v>0.985988028535982</c:v>
                </c:pt>
                <c:pt idx="88304">
                  <c:v>0.98609895105938405</c:v>
                </c:pt>
                <c:pt idx="88305">
                  <c:v>0.985931019641483</c:v>
                </c:pt>
                <c:pt idx="88306">
                  <c:v>0.986050841518612</c:v>
                </c:pt>
                <c:pt idx="88307">
                  <c:v>0.98595061777582904</c:v>
                </c:pt>
                <c:pt idx="88308">
                  <c:v>0.98593344487295698</c:v>
                </c:pt>
                <c:pt idx="88309">
                  <c:v>0.98603994415419804</c:v>
                </c:pt>
                <c:pt idx="88310">
                  <c:v>0.985990037225978</c:v>
                </c:pt>
                <c:pt idx="88311">
                  <c:v>0.986047666573174</c:v>
                </c:pt>
                <c:pt idx="88312">
                  <c:v>0.98600895966928304</c:v>
                </c:pt>
                <c:pt idx="88313">
                  <c:v>0.98591511040834501</c:v>
                </c:pt>
                <c:pt idx="88314">
                  <c:v>0.98595408236485005</c:v>
                </c:pt>
                <c:pt idx="88315">
                  <c:v>0.98597913673302795</c:v>
                </c:pt>
                <c:pt idx="88316">
                  <c:v>0.98602202362782398</c:v>
                </c:pt>
                <c:pt idx="88317">
                  <c:v>0.98600654348489403</c:v>
                </c:pt>
                <c:pt idx="88318">
                  <c:v>0.98594749015463201</c:v>
                </c:pt>
                <c:pt idx="88319">
                  <c:v>0.98595675491686197</c:v>
                </c:pt>
                <c:pt idx="88320">
                  <c:v>0.98594269149615699</c:v>
                </c:pt>
                <c:pt idx="88321">
                  <c:v>0.98593322547046003</c:v>
                </c:pt>
                <c:pt idx="88322">
                  <c:v>0.98600623082506</c:v>
                </c:pt>
                <c:pt idx="88323">
                  <c:v>0.986016057135774</c:v>
                </c:pt>
                <c:pt idx="88324">
                  <c:v>0.98601869218593596</c:v>
                </c:pt>
                <c:pt idx="88325">
                  <c:v>0.98602277381174996</c:v>
                </c:pt>
                <c:pt idx="88326">
                  <c:v>0.985865727626555</c:v>
                </c:pt>
                <c:pt idx="88327">
                  <c:v>0.98605423855446805</c:v>
                </c:pt>
                <c:pt idx="88328">
                  <c:v>0.98595302363895598</c:v>
                </c:pt>
                <c:pt idx="88329">
                  <c:v>0.98596297830100499</c:v>
                </c:pt>
                <c:pt idx="88330">
                  <c:v>0.98602812230960601</c:v>
                </c:pt>
                <c:pt idx="88331">
                  <c:v>0.98601749935895699</c:v>
                </c:pt>
                <c:pt idx="88332">
                  <c:v>0.98592540378438198</c:v>
                </c:pt>
                <c:pt idx="88333">
                  <c:v>0.98594512378215504</c:v>
                </c:pt>
                <c:pt idx="88334">
                  <c:v>0.98589678732793895</c:v>
                </c:pt>
                <c:pt idx="88335">
                  <c:v>0.98603151312562898</c:v>
                </c:pt>
                <c:pt idx="88336">
                  <c:v>0.98592840850683505</c:v>
                </c:pt>
                <c:pt idx="88337">
                  <c:v>0.98595599422212599</c:v>
                </c:pt>
                <c:pt idx="88338">
                  <c:v>0.98595691775872996</c:v>
                </c:pt>
                <c:pt idx="88339">
                  <c:v>0.98602135102839605</c:v>
                </c:pt>
                <c:pt idx="88340">
                  <c:v>0.98599720221884701</c:v>
                </c:pt>
                <c:pt idx="88341">
                  <c:v>0.98611647317735796</c:v>
                </c:pt>
                <c:pt idx="88342">
                  <c:v>0.98599146563492102</c:v>
                </c:pt>
                <c:pt idx="88343">
                  <c:v>0.98596427338534698</c:v>
                </c:pt>
                <c:pt idx="88344">
                  <c:v>0.98605515867732396</c:v>
                </c:pt>
                <c:pt idx="88345">
                  <c:v>0.985917790339783</c:v>
                </c:pt>
                <c:pt idx="88346">
                  <c:v>0.98607207756715398</c:v>
                </c:pt>
                <c:pt idx="88347">
                  <c:v>0.98590431730231198</c:v>
                </c:pt>
                <c:pt idx="88348">
                  <c:v>0.98598684136850601</c:v>
                </c:pt>
                <c:pt idx="88349">
                  <c:v>0.98593281777714503</c:v>
                </c:pt>
                <c:pt idx="88350">
                  <c:v>0.98596949939534995</c:v>
                </c:pt>
                <c:pt idx="88351">
                  <c:v>0.98587725884333799</c:v>
                </c:pt>
                <c:pt idx="88352">
                  <c:v>0.98598756686822597</c:v>
                </c:pt>
                <c:pt idx="88353">
                  <c:v>0.98599419422423595</c:v>
                </c:pt>
                <c:pt idx="88354">
                  <c:v>0.98613233491631902</c:v>
                </c:pt>
                <c:pt idx="88355">
                  <c:v>0.98596469925568497</c:v>
                </c:pt>
                <c:pt idx="88356">
                  <c:v>0.98595723866866003</c:v>
                </c:pt>
                <c:pt idx="88357">
                  <c:v>0.986045923163828</c:v>
                </c:pt>
                <c:pt idx="88358">
                  <c:v>0.98588617732592099</c:v>
                </c:pt>
                <c:pt idx="88359">
                  <c:v>0.98593746013796801</c:v>
                </c:pt>
                <c:pt idx="88360">
                  <c:v>0.986055406146786</c:v>
                </c:pt>
                <c:pt idx="88361">
                  <c:v>0.98606620070325601</c:v>
                </c:pt>
                <c:pt idx="88362">
                  <c:v>0.98603150540387896</c:v>
                </c:pt>
                <c:pt idx="88363">
                  <c:v>0.98597223059661498</c:v>
                </c:pt>
                <c:pt idx="88364">
                  <c:v>0.98598852015284899</c:v>
                </c:pt>
                <c:pt idx="88365">
                  <c:v>0.98596204736566295</c:v>
                </c:pt>
                <c:pt idx="88366">
                  <c:v>0.98601611338613504</c:v>
                </c:pt>
                <c:pt idx="88367">
                  <c:v>0.98599136637366203</c:v>
                </c:pt>
                <c:pt idx="88368">
                  <c:v>0.98587317403214503</c:v>
                </c:pt>
                <c:pt idx="88369">
                  <c:v>0.98586219620091897</c:v>
                </c:pt>
                <c:pt idx="88370">
                  <c:v>0.98603585367262303</c:v>
                </c:pt>
                <c:pt idx="88371">
                  <c:v>0.98607611625559599</c:v>
                </c:pt>
                <c:pt idx="88372">
                  <c:v>0.98602370919655102</c:v>
                </c:pt>
                <c:pt idx="88373">
                  <c:v>0.98591639663764297</c:v>
                </c:pt>
                <c:pt idx="88374">
                  <c:v>0.98600615926909296</c:v>
                </c:pt>
                <c:pt idx="88375">
                  <c:v>0.98591107091706298</c:v>
                </c:pt>
                <c:pt idx="88376">
                  <c:v>0.98596336122611095</c:v>
                </c:pt>
                <c:pt idx="88377">
                  <c:v>0.98608223614481205</c:v>
                </c:pt>
                <c:pt idx="88378">
                  <c:v>0.98589704806715295</c:v>
                </c:pt>
                <c:pt idx="88379">
                  <c:v>0.98592257439321596</c:v>
                </c:pt>
                <c:pt idx="88380">
                  <c:v>0.985885293342327</c:v>
                </c:pt>
                <c:pt idx="88381">
                  <c:v>0.98591163628561096</c:v>
                </c:pt>
                <c:pt idx="88382">
                  <c:v>0.98602041291741005</c:v>
                </c:pt>
                <c:pt idx="88383">
                  <c:v>0.98587638817475998</c:v>
                </c:pt>
                <c:pt idx="88384">
                  <c:v>0.98599221031165096</c:v>
                </c:pt>
                <c:pt idx="88385">
                  <c:v>0.98601911745066595</c:v>
                </c:pt>
                <c:pt idx="88386">
                  <c:v>0.98607611047185795</c:v>
                </c:pt>
                <c:pt idx="88387">
                  <c:v>0.98595474738680999</c:v>
                </c:pt>
                <c:pt idx="88388">
                  <c:v>0.98592924228505296</c:v>
                </c:pt>
                <c:pt idx="88389">
                  <c:v>0.98591435370549596</c:v>
                </c:pt>
                <c:pt idx="88390">
                  <c:v>0.98605215358328802</c:v>
                </c:pt>
                <c:pt idx="88391">
                  <c:v>0.98591003535077104</c:v>
                </c:pt>
                <c:pt idx="88392">
                  <c:v>0.98594532288898296</c:v>
                </c:pt>
                <c:pt idx="88393">
                  <c:v>0.98588532469493795</c:v>
                </c:pt>
                <c:pt idx="88394">
                  <c:v>0.98596520808703703</c:v>
                </c:pt>
                <c:pt idx="88395">
                  <c:v>0.98595729856095005</c:v>
                </c:pt>
                <c:pt idx="88396">
                  <c:v>0.98597334534765202</c:v>
                </c:pt>
                <c:pt idx="88397">
                  <c:v>0.98606289138433001</c:v>
                </c:pt>
                <c:pt idx="88398">
                  <c:v>0.98590646936582904</c:v>
                </c:pt>
                <c:pt idx="88399">
                  <c:v>0.98607734785889101</c:v>
                </c:pt>
                <c:pt idx="88400">
                  <c:v>0.98590276942002097</c:v>
                </c:pt>
                <c:pt idx="88401">
                  <c:v>0.98605624063381303</c:v>
                </c:pt>
                <c:pt idx="88402">
                  <c:v>0.98604442934635295</c:v>
                </c:pt>
                <c:pt idx="88403">
                  <c:v>0.98590768546899699</c:v>
                </c:pt>
                <c:pt idx="88404">
                  <c:v>0.98593501449422505</c:v>
                </c:pt>
                <c:pt idx="88405">
                  <c:v>0.985956257643261</c:v>
                </c:pt>
                <c:pt idx="88406">
                  <c:v>0.98588200718784602</c:v>
                </c:pt>
                <c:pt idx="88407">
                  <c:v>0.98604334360091495</c:v>
                </c:pt>
                <c:pt idx="88408">
                  <c:v>0.98587497621298803</c:v>
                </c:pt>
                <c:pt idx="88409">
                  <c:v>0.98598940065112095</c:v>
                </c:pt>
                <c:pt idx="88410">
                  <c:v>0.98594879841888305</c:v>
                </c:pt>
                <c:pt idx="88411">
                  <c:v>0.98594167220542495</c:v>
                </c:pt>
                <c:pt idx="88412">
                  <c:v>0.98596364720686203</c:v>
                </c:pt>
                <c:pt idx="88413">
                  <c:v>0.98591193394758603</c:v>
                </c:pt>
                <c:pt idx="88414">
                  <c:v>0.98607203827442202</c:v>
                </c:pt>
                <c:pt idx="88415">
                  <c:v>0.98595569375149394</c:v>
                </c:pt>
                <c:pt idx="88416">
                  <c:v>0.98602030717827405</c:v>
                </c:pt>
                <c:pt idx="88417">
                  <c:v>0.98605146073794503</c:v>
                </c:pt>
                <c:pt idx="88418">
                  <c:v>0.98597909636720305</c:v>
                </c:pt>
                <c:pt idx="88419">
                  <c:v>0.98601984173119905</c:v>
                </c:pt>
                <c:pt idx="88420">
                  <c:v>0.98597319763195501</c:v>
                </c:pt>
                <c:pt idx="88421">
                  <c:v>0.98599177157115403</c:v>
                </c:pt>
                <c:pt idx="88422">
                  <c:v>0.98590814841638696</c:v>
                </c:pt>
                <c:pt idx="88423">
                  <c:v>0.986001918070048</c:v>
                </c:pt>
                <c:pt idx="88424">
                  <c:v>0.98596131182682301</c:v>
                </c:pt>
                <c:pt idx="88425">
                  <c:v>0.98599603504160105</c:v>
                </c:pt>
                <c:pt idx="88426">
                  <c:v>0.98591174458240405</c:v>
                </c:pt>
                <c:pt idx="88427">
                  <c:v>0.98594607256259703</c:v>
                </c:pt>
                <c:pt idx="88428">
                  <c:v>0.98588182000608304</c:v>
                </c:pt>
                <c:pt idx="88429">
                  <c:v>0.98597176014367505</c:v>
                </c:pt>
                <c:pt idx="88430">
                  <c:v>0.98595232556143797</c:v>
                </c:pt>
                <c:pt idx="88431">
                  <c:v>0.98601921404882498</c:v>
                </c:pt>
                <c:pt idx="88432">
                  <c:v>0.98596701066429804</c:v>
                </c:pt>
                <c:pt idx="88433">
                  <c:v>0.98604722573047698</c:v>
                </c:pt>
                <c:pt idx="88434">
                  <c:v>0.98589314198294697</c:v>
                </c:pt>
                <c:pt idx="88435">
                  <c:v>0.98600008961102104</c:v>
                </c:pt>
                <c:pt idx="88436">
                  <c:v>0.98593910422355102</c:v>
                </c:pt>
                <c:pt idx="88437">
                  <c:v>0.98592682799970599</c:v>
                </c:pt>
                <c:pt idx="88438">
                  <c:v>0.98609506054512996</c:v>
                </c:pt>
                <c:pt idx="88439">
                  <c:v>0.98589898782767904</c:v>
                </c:pt>
                <c:pt idx="88440">
                  <c:v>0.98598914450636099</c:v>
                </c:pt>
                <c:pt idx="88441">
                  <c:v>0.98586826137651795</c:v>
                </c:pt>
                <c:pt idx="88442">
                  <c:v>0.98609617849197295</c:v>
                </c:pt>
                <c:pt idx="88443">
                  <c:v>0.98589984468956204</c:v>
                </c:pt>
                <c:pt idx="88444">
                  <c:v>0.98591844430753794</c:v>
                </c:pt>
                <c:pt idx="88445">
                  <c:v>0.98599813612577003</c:v>
                </c:pt>
                <c:pt idx="88446">
                  <c:v>0.98593127764419397</c:v>
                </c:pt>
                <c:pt idx="88447">
                  <c:v>0.98588979424270795</c:v>
                </c:pt>
                <c:pt idx="88448">
                  <c:v>0.98597833649217503</c:v>
                </c:pt>
                <c:pt idx="88449">
                  <c:v>0.98600122077998498</c:v>
                </c:pt>
                <c:pt idx="88450">
                  <c:v>0.98602226147778604</c:v>
                </c:pt>
                <c:pt idx="88451">
                  <c:v>0.98605504453718495</c:v>
                </c:pt>
                <c:pt idx="88452">
                  <c:v>0.98600955209115204</c:v>
                </c:pt>
                <c:pt idx="88453">
                  <c:v>0.98587097407095903</c:v>
                </c:pt>
                <c:pt idx="88454">
                  <c:v>0.98606866141231597</c:v>
                </c:pt>
                <c:pt idx="88455">
                  <c:v>0.98590913732993801</c:v>
                </c:pt>
                <c:pt idx="88456">
                  <c:v>0.98611166496194103</c:v>
                </c:pt>
                <c:pt idx="88457">
                  <c:v>0.98597588903144195</c:v>
                </c:pt>
                <c:pt idx="88458">
                  <c:v>0.98601339856076498</c:v>
                </c:pt>
                <c:pt idx="88459">
                  <c:v>0.98589289090265897</c:v>
                </c:pt>
                <c:pt idx="88460">
                  <c:v>0.98608613488952701</c:v>
                </c:pt>
                <c:pt idx="88461">
                  <c:v>0.98586627810052896</c:v>
                </c:pt>
                <c:pt idx="88462">
                  <c:v>0.98606182221948202</c:v>
                </c:pt>
                <c:pt idx="88463">
                  <c:v>0.98589331014735804</c:v>
                </c:pt>
                <c:pt idx="88464">
                  <c:v>0.98600759404955096</c:v>
                </c:pt>
                <c:pt idx="88465">
                  <c:v>0.98586097271517004</c:v>
                </c:pt>
                <c:pt idx="88466">
                  <c:v>0.98595119218822103</c:v>
                </c:pt>
                <c:pt idx="88467">
                  <c:v>0.98597617565434303</c:v>
                </c:pt>
                <c:pt idx="88468">
                  <c:v>0.98585421072131096</c:v>
                </c:pt>
                <c:pt idx="88469">
                  <c:v>0.98600945414365804</c:v>
                </c:pt>
                <c:pt idx="88470">
                  <c:v>0.98600228437502002</c:v>
                </c:pt>
                <c:pt idx="88471">
                  <c:v>0.98594562748968995</c:v>
                </c:pt>
                <c:pt idx="88472">
                  <c:v>0.98593284721187102</c:v>
                </c:pt>
                <c:pt idx="88473">
                  <c:v>0.985925665906079</c:v>
                </c:pt>
                <c:pt idx="88474">
                  <c:v>0.98596563898854095</c:v>
                </c:pt>
                <c:pt idx="88475">
                  <c:v>0.98597066526935095</c:v>
                </c:pt>
                <c:pt idx="88476">
                  <c:v>0.98601100571411004</c:v>
                </c:pt>
                <c:pt idx="88477">
                  <c:v>0.98598811840640099</c:v>
                </c:pt>
                <c:pt idx="88478">
                  <c:v>0.985881670614428</c:v>
                </c:pt>
                <c:pt idx="88479">
                  <c:v>0.98593242516682</c:v>
                </c:pt>
                <c:pt idx="88480">
                  <c:v>0.98590642936024697</c:v>
                </c:pt>
                <c:pt idx="88481">
                  <c:v>0.98598372534829803</c:v>
                </c:pt>
                <c:pt idx="88482">
                  <c:v>0.986005973314245</c:v>
                </c:pt>
                <c:pt idx="88483">
                  <c:v>0.98605412393088399</c:v>
                </c:pt>
                <c:pt idx="88484">
                  <c:v>0.986001582261958</c:v>
                </c:pt>
                <c:pt idx="88485">
                  <c:v>0.985879536334206</c:v>
                </c:pt>
                <c:pt idx="88486">
                  <c:v>0.98605459988015898</c:v>
                </c:pt>
                <c:pt idx="88487">
                  <c:v>0.98590867664096404</c:v>
                </c:pt>
                <c:pt idx="88488">
                  <c:v>0.98595480507607003</c:v>
                </c:pt>
                <c:pt idx="88489">
                  <c:v>0.98589034590967395</c:v>
                </c:pt>
                <c:pt idx="88490">
                  <c:v>0.98595343615023501</c:v>
                </c:pt>
                <c:pt idx="88491">
                  <c:v>0.985849229336629</c:v>
                </c:pt>
                <c:pt idx="88492">
                  <c:v>0.98595129158374695</c:v>
                </c:pt>
                <c:pt idx="88493">
                  <c:v>0.98593020161122702</c:v>
                </c:pt>
                <c:pt idx="88494">
                  <c:v>0.98599626939792495</c:v>
                </c:pt>
                <c:pt idx="88495">
                  <c:v>0.98587892129490895</c:v>
                </c:pt>
                <c:pt idx="88496">
                  <c:v>0.98596941750284905</c:v>
                </c:pt>
                <c:pt idx="88497">
                  <c:v>0.98590668861691999</c:v>
                </c:pt>
                <c:pt idx="88498">
                  <c:v>0.98599220611871197</c:v>
                </c:pt>
                <c:pt idx="88499">
                  <c:v>0.98599926888603795</c:v>
                </c:pt>
                <c:pt idx="88500">
                  <c:v>0.98603094260062596</c:v>
                </c:pt>
                <c:pt idx="88501">
                  <c:v>0.985978810204724</c:v>
                </c:pt>
                <c:pt idx="88502">
                  <c:v>0.98592665440004801</c:v>
                </c:pt>
                <c:pt idx="88503">
                  <c:v>0.985957493114065</c:v>
                </c:pt>
                <c:pt idx="88504">
                  <c:v>0.98598782279147201</c:v>
                </c:pt>
                <c:pt idx="88505">
                  <c:v>0.98600166131019595</c:v>
                </c:pt>
                <c:pt idx="88506">
                  <c:v>0.986001411764582</c:v>
                </c:pt>
                <c:pt idx="88507">
                  <c:v>0.98600899676867704</c:v>
                </c:pt>
                <c:pt idx="88508">
                  <c:v>0.98596880888471905</c:v>
                </c:pt>
                <c:pt idx="88509">
                  <c:v>0.98591699171435798</c:v>
                </c:pt>
                <c:pt idx="88510">
                  <c:v>0.985921502131762</c:v>
                </c:pt>
                <c:pt idx="88511">
                  <c:v>0.98601093288614805</c:v>
                </c:pt>
                <c:pt idx="88512">
                  <c:v>0.985972964250871</c:v>
                </c:pt>
                <c:pt idx="88513">
                  <c:v>0.98604335048871405</c:v>
                </c:pt>
                <c:pt idx="88514">
                  <c:v>0.98605900773066202</c:v>
                </c:pt>
                <c:pt idx="88515">
                  <c:v>0.98589645614126398</c:v>
                </c:pt>
                <c:pt idx="88516">
                  <c:v>0.98600381445428398</c:v>
                </c:pt>
                <c:pt idx="88517">
                  <c:v>0.98591418386954899</c:v>
                </c:pt>
                <c:pt idx="88518">
                  <c:v>0.98591586962905897</c:v>
                </c:pt>
                <c:pt idx="88519">
                  <c:v>0.98602773459707005</c:v>
                </c:pt>
                <c:pt idx="88520">
                  <c:v>0.98592351724851901</c:v>
                </c:pt>
                <c:pt idx="88521">
                  <c:v>0.98600700466854396</c:v>
                </c:pt>
                <c:pt idx="88522">
                  <c:v>0.98597020890648401</c:v>
                </c:pt>
                <c:pt idx="88523">
                  <c:v>0.98593706589087104</c:v>
                </c:pt>
                <c:pt idx="88524">
                  <c:v>0.98590935251566503</c:v>
                </c:pt>
                <c:pt idx="88525">
                  <c:v>0.98593833337103398</c:v>
                </c:pt>
                <c:pt idx="88526">
                  <c:v>0.98599068451986904</c:v>
                </c:pt>
                <c:pt idx="88527">
                  <c:v>0.98594866080236199</c:v>
                </c:pt>
                <c:pt idx="88528">
                  <c:v>0.98584570982713304</c:v>
                </c:pt>
                <c:pt idx="88529">
                  <c:v>0.98601653883463602</c:v>
                </c:pt>
                <c:pt idx="88530">
                  <c:v>0.98604418717587905</c:v>
                </c:pt>
                <c:pt idx="88531">
                  <c:v>0.98599988178199605</c:v>
                </c:pt>
                <c:pt idx="88532">
                  <c:v>0.98587040667297998</c:v>
                </c:pt>
                <c:pt idx="88533">
                  <c:v>0.985824799900896</c:v>
                </c:pt>
                <c:pt idx="88534">
                  <c:v>0.98601465107849595</c:v>
                </c:pt>
                <c:pt idx="88535">
                  <c:v>0.98606819801205703</c:v>
                </c:pt>
                <c:pt idx="88536">
                  <c:v>0.98603461658071601</c:v>
                </c:pt>
                <c:pt idx="88537">
                  <c:v>0.98594125995117199</c:v>
                </c:pt>
                <c:pt idx="88538">
                  <c:v>0.98594317978311996</c:v>
                </c:pt>
                <c:pt idx="88539">
                  <c:v>0.98592504583337803</c:v>
                </c:pt>
                <c:pt idx="88540">
                  <c:v>0.98589030845051595</c:v>
                </c:pt>
                <c:pt idx="88541">
                  <c:v>0.98598675017048198</c:v>
                </c:pt>
                <c:pt idx="88542">
                  <c:v>0.98598249030819496</c:v>
                </c:pt>
                <c:pt idx="88543">
                  <c:v>0.98602074112429705</c:v>
                </c:pt>
                <c:pt idx="88544">
                  <c:v>0.98591107739529604</c:v>
                </c:pt>
                <c:pt idx="88545">
                  <c:v>0.98594577279562301</c:v>
                </c:pt>
                <c:pt idx="88546">
                  <c:v>0.98603588626244398</c:v>
                </c:pt>
                <c:pt idx="88547">
                  <c:v>0.98591785633635998</c:v>
                </c:pt>
                <c:pt idx="88548">
                  <c:v>0.98597407816481697</c:v>
                </c:pt>
                <c:pt idx="88549">
                  <c:v>0.98598217900832197</c:v>
                </c:pt>
                <c:pt idx="88550">
                  <c:v>0.98605562361703403</c:v>
                </c:pt>
                <c:pt idx="88551">
                  <c:v>0.98595228060088203</c:v>
                </c:pt>
                <c:pt idx="88552">
                  <c:v>0.98595793929522701</c:v>
                </c:pt>
                <c:pt idx="88553">
                  <c:v>0.98596822795752903</c:v>
                </c:pt>
                <c:pt idx="88554">
                  <c:v>0.986060024276601</c:v>
                </c:pt>
                <c:pt idx="88555">
                  <c:v>0.98608253383338595</c:v>
                </c:pt>
                <c:pt idx="88556">
                  <c:v>0.98598652144166599</c:v>
                </c:pt>
                <c:pt idx="88557">
                  <c:v>0.98590080374226596</c:v>
                </c:pt>
                <c:pt idx="88558">
                  <c:v>0.98592336634781597</c:v>
                </c:pt>
                <c:pt idx="88559">
                  <c:v>0.98588539698218303</c:v>
                </c:pt>
                <c:pt idx="88560">
                  <c:v>0.98597158954336395</c:v>
                </c:pt>
                <c:pt idx="88561">
                  <c:v>0.98602662754282799</c:v>
                </c:pt>
                <c:pt idx="88562">
                  <c:v>0.98605986159264003</c:v>
                </c:pt>
                <c:pt idx="88563">
                  <c:v>0.98595312741419405</c:v>
                </c:pt>
                <c:pt idx="88564">
                  <c:v>0.98605452190721998</c:v>
                </c:pt>
                <c:pt idx="88565">
                  <c:v>0.98601438463693503</c:v>
                </c:pt>
                <c:pt idx="88566">
                  <c:v>0.98591629495118405</c:v>
                </c:pt>
                <c:pt idx="88567">
                  <c:v>0.985978010960601</c:v>
                </c:pt>
                <c:pt idx="88568">
                  <c:v>0.98594958731974303</c:v>
                </c:pt>
                <c:pt idx="88569">
                  <c:v>0.98609587926192799</c:v>
                </c:pt>
                <c:pt idx="88570">
                  <c:v>0.986015281815808</c:v>
                </c:pt>
                <c:pt idx="88571">
                  <c:v>0.98593948082828797</c:v>
                </c:pt>
                <c:pt idx="88572">
                  <c:v>0.98602112978784195</c:v>
                </c:pt>
                <c:pt idx="88573">
                  <c:v>0.98591935498185101</c:v>
                </c:pt>
                <c:pt idx="88574">
                  <c:v>0.98595640158200304</c:v>
                </c:pt>
                <c:pt idx="88575">
                  <c:v>0.98592337090778304</c:v>
                </c:pt>
                <c:pt idx="88576">
                  <c:v>0.98597989776961703</c:v>
                </c:pt>
                <c:pt idx="88577">
                  <c:v>0.98593867566237203</c:v>
                </c:pt>
                <c:pt idx="88578">
                  <c:v>0.98608818804297704</c:v>
                </c:pt>
                <c:pt idx="88579">
                  <c:v>0.98607984199580001</c:v>
                </c:pt>
                <c:pt idx="88580">
                  <c:v>0.98588903841012399</c:v>
                </c:pt>
                <c:pt idx="88581">
                  <c:v>0.985997784946959</c:v>
                </c:pt>
                <c:pt idx="88582">
                  <c:v>0.98600418632089004</c:v>
                </c:pt>
                <c:pt idx="88583">
                  <c:v>0.98602378136879698</c:v>
                </c:pt>
                <c:pt idx="88584">
                  <c:v>0.98588889672573699</c:v>
                </c:pt>
                <c:pt idx="88585">
                  <c:v>0.98598394853701998</c:v>
                </c:pt>
                <c:pt idx="88586">
                  <c:v>0.98587571511865901</c:v>
                </c:pt>
                <c:pt idx="88587">
                  <c:v>0.985906299036307</c:v>
                </c:pt>
                <c:pt idx="88588">
                  <c:v>0.98586497208151602</c:v>
                </c:pt>
                <c:pt idx="88589">
                  <c:v>0.98599170831219096</c:v>
                </c:pt>
                <c:pt idx="88590">
                  <c:v>0.98590187556144104</c:v>
                </c:pt>
                <c:pt idx="88591">
                  <c:v>0.98596460906240402</c:v>
                </c:pt>
                <c:pt idx="88592">
                  <c:v>0.98593895501092399</c:v>
                </c:pt>
                <c:pt idx="88593">
                  <c:v>0.985880852111091</c:v>
                </c:pt>
                <c:pt idx="88594">
                  <c:v>0.98591630985836798</c:v>
                </c:pt>
                <c:pt idx="88595">
                  <c:v>0.98589086148380001</c:v>
                </c:pt>
                <c:pt idx="88596">
                  <c:v>0.98588353885548197</c:v>
                </c:pt>
                <c:pt idx="88597">
                  <c:v>0.98599154916352505</c:v>
                </c:pt>
                <c:pt idx="88598">
                  <c:v>0.985940566248384</c:v>
                </c:pt>
                <c:pt idx="88599">
                  <c:v>0.98609422614668496</c:v>
                </c:pt>
                <c:pt idx="88600">
                  <c:v>0.98595459174533495</c:v>
                </c:pt>
                <c:pt idx="88601">
                  <c:v>0.98598461610746502</c:v>
                </c:pt>
                <c:pt idx="88602">
                  <c:v>0.98582758975912899</c:v>
                </c:pt>
                <c:pt idx="88603">
                  <c:v>0.98603627473636801</c:v>
                </c:pt>
                <c:pt idx="88604">
                  <c:v>0.98584632118256499</c:v>
                </c:pt>
                <c:pt idx="88605">
                  <c:v>0.98591763880193095</c:v>
                </c:pt>
                <c:pt idx="88606">
                  <c:v>0.98596790272363</c:v>
                </c:pt>
                <c:pt idx="88607">
                  <c:v>0.986041621098948</c:v>
                </c:pt>
                <c:pt idx="88608">
                  <c:v>0.98594903714221904</c:v>
                </c:pt>
                <c:pt idx="88609">
                  <c:v>0.98600944651958</c:v>
                </c:pt>
                <c:pt idx="88610">
                  <c:v>0.98592280080738504</c:v>
                </c:pt>
                <c:pt idx="88611">
                  <c:v>0.98602550232130304</c:v>
                </c:pt>
                <c:pt idx="88612">
                  <c:v>0.98595457755944604</c:v>
                </c:pt>
                <c:pt idx="88613">
                  <c:v>0.98600668138068703</c:v>
                </c:pt>
                <c:pt idx="88614">
                  <c:v>0.98596819729565399</c:v>
                </c:pt>
                <c:pt idx="88615">
                  <c:v>0.98593523220968105</c:v>
                </c:pt>
                <c:pt idx="88616">
                  <c:v>0.98588136649081803</c:v>
                </c:pt>
                <c:pt idx="88617">
                  <c:v>0.98603792657357403</c:v>
                </c:pt>
                <c:pt idx="88618">
                  <c:v>0.98595583530647601</c:v>
                </c:pt>
                <c:pt idx="88619">
                  <c:v>0.98596428072007603</c:v>
                </c:pt>
                <c:pt idx="88620">
                  <c:v>0.98595036544724002</c:v>
                </c:pt>
                <c:pt idx="88621">
                  <c:v>0.98597506214070296</c:v>
                </c:pt>
                <c:pt idx="88622">
                  <c:v>0.98591179305681897</c:v>
                </c:pt>
                <c:pt idx="88623">
                  <c:v>0.98587981423203197</c:v>
                </c:pt>
                <c:pt idx="88624">
                  <c:v>0.98600816725487395</c:v>
                </c:pt>
                <c:pt idx="88625">
                  <c:v>0.98596268148313104</c:v>
                </c:pt>
                <c:pt idx="88626">
                  <c:v>0.98599762369555</c:v>
                </c:pt>
                <c:pt idx="88627">
                  <c:v>0.98600201497942097</c:v>
                </c:pt>
                <c:pt idx="88628">
                  <c:v>0.98607696699533698</c:v>
                </c:pt>
                <c:pt idx="88629">
                  <c:v>0.98597280556116296</c:v>
                </c:pt>
                <c:pt idx="88630">
                  <c:v>0.98604579806411796</c:v>
                </c:pt>
                <c:pt idx="88631">
                  <c:v>0.98591638427431105</c:v>
                </c:pt>
                <c:pt idx="88632">
                  <c:v>0.98600150386084495</c:v>
                </c:pt>
                <c:pt idx="88633">
                  <c:v>0.98599431253752101</c:v>
                </c:pt>
                <c:pt idx="88634">
                  <c:v>0.98588709690180398</c:v>
                </c:pt>
                <c:pt idx="88635">
                  <c:v>0.98599151021010401</c:v>
                </c:pt>
                <c:pt idx="88636">
                  <c:v>0.98599297264778396</c:v>
                </c:pt>
                <c:pt idx="88637">
                  <c:v>0.98595738480125905</c:v>
                </c:pt>
                <c:pt idx="88638">
                  <c:v>0.985922624262623</c:v>
                </c:pt>
                <c:pt idx="88639">
                  <c:v>0.98586475812050101</c:v>
                </c:pt>
                <c:pt idx="88640">
                  <c:v>0.98598502827234402</c:v>
                </c:pt>
                <c:pt idx="88641">
                  <c:v>0.98598709233117499</c:v>
                </c:pt>
                <c:pt idx="88642">
                  <c:v>0.98587852924943598</c:v>
                </c:pt>
                <c:pt idx="88643">
                  <c:v>0.98590342848743995</c:v>
                </c:pt>
                <c:pt idx="88644">
                  <c:v>0.98592130357536001</c:v>
                </c:pt>
                <c:pt idx="88645">
                  <c:v>0.985935125652876</c:v>
                </c:pt>
                <c:pt idx="88646">
                  <c:v>0.98611831623409296</c:v>
                </c:pt>
                <c:pt idx="88647">
                  <c:v>0.98589771109931401</c:v>
                </c:pt>
                <c:pt idx="88648">
                  <c:v>0.98602497389492005</c:v>
                </c:pt>
                <c:pt idx="88649">
                  <c:v>0.98586767235031303</c:v>
                </c:pt>
                <c:pt idx="88650">
                  <c:v>0.98592089054516396</c:v>
                </c:pt>
                <c:pt idx="88651">
                  <c:v>0.98589849909876204</c:v>
                </c:pt>
                <c:pt idx="88652">
                  <c:v>0.98591646478936701</c:v>
                </c:pt>
                <c:pt idx="88653">
                  <c:v>0.98592377268390297</c:v>
                </c:pt>
                <c:pt idx="88654">
                  <c:v>0.98596802263729599</c:v>
                </c:pt>
                <c:pt idx="88655">
                  <c:v>0.98588086970514699</c:v>
                </c:pt>
                <c:pt idx="88656">
                  <c:v>0.98593834446327999</c:v>
                </c:pt>
                <c:pt idx="88657">
                  <c:v>0.98595252845143</c:v>
                </c:pt>
                <c:pt idx="88658">
                  <c:v>0.98610614916103401</c:v>
                </c:pt>
                <c:pt idx="88659">
                  <c:v>0.98600363317159301</c:v>
                </c:pt>
                <c:pt idx="88660">
                  <c:v>0.98601344125685397</c:v>
                </c:pt>
                <c:pt idx="88661">
                  <c:v>0.98597929906855497</c:v>
                </c:pt>
                <c:pt idx="88662">
                  <c:v>0.98600959964726698</c:v>
                </c:pt>
                <c:pt idx="88663">
                  <c:v>0.98603402499234005</c:v>
                </c:pt>
                <c:pt idx="88664">
                  <c:v>0.98595531238531497</c:v>
                </c:pt>
                <c:pt idx="88665">
                  <c:v>0.98603778883592497</c:v>
                </c:pt>
                <c:pt idx="88666">
                  <c:v>0.98597492543474996</c:v>
                </c:pt>
                <c:pt idx="88667">
                  <c:v>0.98599568939779902</c:v>
                </c:pt>
                <c:pt idx="88668">
                  <c:v>0.98588192650352202</c:v>
                </c:pt>
                <c:pt idx="88669">
                  <c:v>0.98612169726575305</c:v>
                </c:pt>
                <c:pt idx="88670">
                  <c:v>0.98586150430175201</c:v>
                </c:pt>
                <c:pt idx="88671">
                  <c:v>0.98609073438763295</c:v>
                </c:pt>
                <c:pt idx="88672">
                  <c:v>0.98582837243500898</c:v>
                </c:pt>
                <c:pt idx="88673">
                  <c:v>0.986043091434054</c:v>
                </c:pt>
                <c:pt idx="88674">
                  <c:v>0.98585925089620097</c:v>
                </c:pt>
                <c:pt idx="88675">
                  <c:v>0.98596153687048704</c:v>
                </c:pt>
                <c:pt idx="88676">
                  <c:v>0.98587659887405399</c:v>
                </c:pt>
                <c:pt idx="88677">
                  <c:v>0.98594506913850199</c:v>
                </c:pt>
                <c:pt idx="88678">
                  <c:v>0.98592298762110298</c:v>
                </c:pt>
                <c:pt idx="88679">
                  <c:v>0.98594416550601405</c:v>
                </c:pt>
                <c:pt idx="88680">
                  <c:v>0.98595061675593199</c:v>
                </c:pt>
                <c:pt idx="88681">
                  <c:v>0.98590380985264303</c:v>
                </c:pt>
                <c:pt idx="88682">
                  <c:v>0.98588285145437804</c:v>
                </c:pt>
                <c:pt idx="88683">
                  <c:v>0.98605939007385901</c:v>
                </c:pt>
                <c:pt idx="88684">
                  <c:v>0.98596603715693298</c:v>
                </c:pt>
                <c:pt idx="88685">
                  <c:v>0.986005219866391</c:v>
                </c:pt>
                <c:pt idx="88686">
                  <c:v>0.98595237785284795</c:v>
                </c:pt>
                <c:pt idx="88687">
                  <c:v>0.98597349284992097</c:v>
                </c:pt>
                <c:pt idx="88688">
                  <c:v>0.98603329798709505</c:v>
                </c:pt>
                <c:pt idx="88689">
                  <c:v>0.985955230180526</c:v>
                </c:pt>
                <c:pt idx="88690">
                  <c:v>0.98602602055474498</c:v>
                </c:pt>
                <c:pt idx="88691">
                  <c:v>0.98594255819966803</c:v>
                </c:pt>
                <c:pt idx="88692">
                  <c:v>0.98610066793255802</c:v>
                </c:pt>
                <c:pt idx="88693">
                  <c:v>0.98595570697359503</c:v>
                </c:pt>
                <c:pt idx="88694">
                  <c:v>0.985962926152401</c:v>
                </c:pt>
                <c:pt idx="88695">
                  <c:v>0.98585091954191495</c:v>
                </c:pt>
                <c:pt idx="88696">
                  <c:v>0.98604621785362601</c:v>
                </c:pt>
                <c:pt idx="88697">
                  <c:v>0.98601594055435404</c:v>
                </c:pt>
                <c:pt idx="88698">
                  <c:v>0.98601703248404904</c:v>
                </c:pt>
                <c:pt idx="88699">
                  <c:v>0.98590440938041202</c:v>
                </c:pt>
                <c:pt idx="88700">
                  <c:v>0.98587190683581005</c:v>
                </c:pt>
                <c:pt idx="88701">
                  <c:v>0.98601234478442501</c:v>
                </c:pt>
                <c:pt idx="88702">
                  <c:v>0.986040916845906</c:v>
                </c:pt>
                <c:pt idx="88703">
                  <c:v>0.98597585147258604</c:v>
                </c:pt>
                <c:pt idx="88704">
                  <c:v>0.98595208492113495</c:v>
                </c:pt>
                <c:pt idx="88705">
                  <c:v>0.98603520470884098</c:v>
                </c:pt>
                <c:pt idx="88706">
                  <c:v>0.98596410529966705</c:v>
                </c:pt>
                <c:pt idx="88707">
                  <c:v>0.98597317525628103</c:v>
                </c:pt>
                <c:pt idx="88708">
                  <c:v>0.98599151691597098</c:v>
                </c:pt>
                <c:pt idx="88709">
                  <c:v>0.98597620867347402</c:v>
                </c:pt>
                <c:pt idx="88710">
                  <c:v>0.985886394899119</c:v>
                </c:pt>
                <c:pt idx="88711">
                  <c:v>0.98599666500813299</c:v>
                </c:pt>
                <c:pt idx="88712">
                  <c:v>0.98592813650605304</c:v>
                </c:pt>
                <c:pt idx="88713">
                  <c:v>0.985985757485349</c:v>
                </c:pt>
                <c:pt idx="88714">
                  <c:v>0.98607760879298501</c:v>
                </c:pt>
                <c:pt idx="88715">
                  <c:v>0.98584497336072197</c:v>
                </c:pt>
                <c:pt idx="88716">
                  <c:v>0.98593333611479905</c:v>
                </c:pt>
                <c:pt idx="88717">
                  <c:v>0.98599812418722999</c:v>
                </c:pt>
                <c:pt idx="88718">
                  <c:v>0.98599410468876802</c:v>
                </c:pt>
                <c:pt idx="88719">
                  <c:v>0.98605211399748605</c:v>
                </c:pt>
                <c:pt idx="88720">
                  <c:v>0.98593179229701899</c:v>
                </c:pt>
                <c:pt idx="88721">
                  <c:v>0.98602864057177597</c:v>
                </c:pt>
                <c:pt idx="88722">
                  <c:v>0.98603174085979495</c:v>
                </c:pt>
                <c:pt idx="88723">
                  <c:v>0.98597760050311001</c:v>
                </c:pt>
                <c:pt idx="88724">
                  <c:v>0.98593438721932702</c:v>
                </c:pt>
                <c:pt idx="88725">
                  <c:v>0.98611869285095199</c:v>
                </c:pt>
                <c:pt idx="88726">
                  <c:v>0.98603749527657403</c:v>
                </c:pt>
                <c:pt idx="88727">
                  <c:v>0.98591857741987099</c:v>
                </c:pt>
                <c:pt idx="88728">
                  <c:v>0.98600007869768103</c:v>
                </c:pt>
                <c:pt idx="88729">
                  <c:v>0.98598566061178905</c:v>
                </c:pt>
                <c:pt idx="88730">
                  <c:v>0.98602844940202095</c:v>
                </c:pt>
                <c:pt idx="88731">
                  <c:v>0.98601631803541501</c:v>
                </c:pt>
                <c:pt idx="88732">
                  <c:v>0.98596599057998302</c:v>
                </c:pt>
                <c:pt idx="88733">
                  <c:v>0.98596539433447195</c:v>
                </c:pt>
                <c:pt idx="88734">
                  <c:v>0.98608015277441996</c:v>
                </c:pt>
                <c:pt idx="88735">
                  <c:v>0.98606899111915802</c:v>
                </c:pt>
                <c:pt idx="88736">
                  <c:v>0.98592995992354504</c:v>
                </c:pt>
                <c:pt idx="88737">
                  <c:v>0.98596366974933503</c:v>
                </c:pt>
                <c:pt idx="88738">
                  <c:v>0.98584279468460401</c:v>
                </c:pt>
                <c:pt idx="88739">
                  <c:v>0.98591237284678301</c:v>
                </c:pt>
                <c:pt idx="88740">
                  <c:v>0.98599866605153696</c:v>
                </c:pt>
                <c:pt idx="88741">
                  <c:v>0.98606374960250398</c:v>
                </c:pt>
                <c:pt idx="88742">
                  <c:v>0.98596907926852895</c:v>
                </c:pt>
                <c:pt idx="88743">
                  <c:v>0.98605250855270299</c:v>
                </c:pt>
                <c:pt idx="88744">
                  <c:v>0.98591817614023503</c:v>
                </c:pt>
                <c:pt idx="88745">
                  <c:v>0.98592371982425897</c:v>
                </c:pt>
                <c:pt idx="88746">
                  <c:v>0.98588606282968005</c:v>
                </c:pt>
                <c:pt idx="88747">
                  <c:v>0.98590991274572704</c:v>
                </c:pt>
                <c:pt idx="88748">
                  <c:v>0.98593183355972203</c:v>
                </c:pt>
                <c:pt idx="88749">
                  <c:v>0.98604859299679903</c:v>
                </c:pt>
                <c:pt idx="88750">
                  <c:v>0.98603657702719705</c:v>
                </c:pt>
                <c:pt idx="88751">
                  <c:v>0.98594880582747602</c:v>
                </c:pt>
                <c:pt idx="88752">
                  <c:v>0.98608549971190995</c:v>
                </c:pt>
                <c:pt idx="88753">
                  <c:v>0.98600768105160397</c:v>
                </c:pt>
                <c:pt idx="88754">
                  <c:v>0.985960753429027</c:v>
                </c:pt>
                <c:pt idx="88755">
                  <c:v>0.98583488092526295</c:v>
                </c:pt>
                <c:pt idx="88756">
                  <c:v>0.98596544176112599</c:v>
                </c:pt>
                <c:pt idx="88757">
                  <c:v>0.98593164249810505</c:v>
                </c:pt>
                <c:pt idx="88758">
                  <c:v>0.98596538339051099</c:v>
                </c:pt>
                <c:pt idx="88759">
                  <c:v>0.98596182789697895</c:v>
                </c:pt>
                <c:pt idx="88760">
                  <c:v>0.98586675353778297</c:v>
                </c:pt>
                <c:pt idx="88761">
                  <c:v>0.98591283239066196</c:v>
                </c:pt>
                <c:pt idx="88762">
                  <c:v>0.98597410558098497</c:v>
                </c:pt>
                <c:pt idx="88763">
                  <c:v>0.98589156825281699</c:v>
                </c:pt>
                <c:pt idx="88764">
                  <c:v>0.98598812114846701</c:v>
                </c:pt>
                <c:pt idx="88765">
                  <c:v>0.98589834155224898</c:v>
                </c:pt>
                <c:pt idx="88766">
                  <c:v>0.98599926673710103</c:v>
                </c:pt>
                <c:pt idx="88767">
                  <c:v>0.98587346182867697</c:v>
                </c:pt>
                <c:pt idx="88768">
                  <c:v>0.98596840472000002</c:v>
                </c:pt>
                <c:pt idx="88769">
                  <c:v>0.98590105286985097</c:v>
                </c:pt>
                <c:pt idx="88770">
                  <c:v>0.98596582278002398</c:v>
                </c:pt>
                <c:pt idx="88771">
                  <c:v>0.98596151410864696</c:v>
                </c:pt>
                <c:pt idx="88772">
                  <c:v>0.98612502505245503</c:v>
                </c:pt>
                <c:pt idx="88773">
                  <c:v>0.98601034924096598</c:v>
                </c:pt>
                <c:pt idx="88774">
                  <c:v>0.98595533749961495</c:v>
                </c:pt>
                <c:pt idx="88775">
                  <c:v>0.98591683680849995</c:v>
                </c:pt>
                <c:pt idx="88776">
                  <c:v>0.98600681211221297</c:v>
                </c:pt>
                <c:pt idx="88777">
                  <c:v>0.98599922766056602</c:v>
                </c:pt>
                <c:pt idx="88778">
                  <c:v>0.986055350434762</c:v>
                </c:pt>
                <c:pt idx="88779">
                  <c:v>0.98598606903062902</c:v>
                </c:pt>
                <c:pt idx="88780">
                  <c:v>0.98596334755862003</c:v>
                </c:pt>
                <c:pt idx="88781">
                  <c:v>0.98601863065012196</c:v>
                </c:pt>
                <c:pt idx="88782">
                  <c:v>0.98595808319490896</c:v>
                </c:pt>
                <c:pt idx="88783">
                  <c:v>0.98589629108180299</c:v>
                </c:pt>
                <c:pt idx="88784">
                  <c:v>0.985986019443998</c:v>
                </c:pt>
                <c:pt idx="88785">
                  <c:v>0.985832494622912</c:v>
                </c:pt>
                <c:pt idx="88786">
                  <c:v>0.98602838213714195</c:v>
                </c:pt>
                <c:pt idx="88787">
                  <c:v>0.98585321075733601</c:v>
                </c:pt>
                <c:pt idx="88788">
                  <c:v>0.98598659868859395</c:v>
                </c:pt>
                <c:pt idx="88789">
                  <c:v>0.98585169772394599</c:v>
                </c:pt>
                <c:pt idx="88790">
                  <c:v>0.98599949724656899</c:v>
                </c:pt>
                <c:pt idx="88791">
                  <c:v>0.98596810443582505</c:v>
                </c:pt>
                <c:pt idx="88792">
                  <c:v>0.98594884378600101</c:v>
                </c:pt>
                <c:pt idx="88793">
                  <c:v>0.98597745595396002</c:v>
                </c:pt>
                <c:pt idx="88794">
                  <c:v>0.98588221530807996</c:v>
                </c:pt>
                <c:pt idx="88795">
                  <c:v>0.98596697357802798</c:v>
                </c:pt>
                <c:pt idx="88796">
                  <c:v>0.98594226590158196</c:v>
                </c:pt>
                <c:pt idx="88797">
                  <c:v>0.98609785504258995</c:v>
                </c:pt>
                <c:pt idx="88798">
                  <c:v>0.98592470559288303</c:v>
                </c:pt>
                <c:pt idx="88799">
                  <c:v>0.98593787508685504</c:v>
                </c:pt>
                <c:pt idx="88800">
                  <c:v>0.98597784797515398</c:v>
                </c:pt>
                <c:pt idx="88801">
                  <c:v>0.98600326446747899</c:v>
                </c:pt>
                <c:pt idx="88802">
                  <c:v>0.986015010235883</c:v>
                </c:pt>
                <c:pt idx="88803">
                  <c:v>0.98588402585314405</c:v>
                </c:pt>
                <c:pt idx="88804">
                  <c:v>0.98587348822669796</c:v>
                </c:pt>
                <c:pt idx="88805">
                  <c:v>0.98594900581648703</c:v>
                </c:pt>
                <c:pt idx="88806">
                  <c:v>0.98593257390200895</c:v>
                </c:pt>
                <c:pt idx="88807">
                  <c:v>0.98597452460058399</c:v>
                </c:pt>
                <c:pt idx="88808">
                  <c:v>0.98596851826651599</c:v>
                </c:pt>
                <c:pt idx="88809">
                  <c:v>0.98598783021653502</c:v>
                </c:pt>
                <c:pt idx="88810">
                  <c:v>0.98590965507057804</c:v>
                </c:pt>
                <c:pt idx="88811">
                  <c:v>0.98604226976882003</c:v>
                </c:pt>
                <c:pt idx="88812">
                  <c:v>0.98590931147841998</c:v>
                </c:pt>
                <c:pt idx="88813">
                  <c:v>0.98594705353386503</c:v>
                </c:pt>
                <c:pt idx="88814">
                  <c:v>0.985882542255204</c:v>
                </c:pt>
                <c:pt idx="88815">
                  <c:v>0.98600584855005202</c:v>
                </c:pt>
                <c:pt idx="88816">
                  <c:v>0.98604088791571098</c:v>
                </c:pt>
                <c:pt idx="88817">
                  <c:v>0.98605321120766198</c:v>
                </c:pt>
                <c:pt idx="88818">
                  <c:v>0.98592970438666205</c:v>
                </c:pt>
                <c:pt idx="88819">
                  <c:v>0.98594388160545798</c:v>
                </c:pt>
                <c:pt idx="88820">
                  <c:v>0.98589117137262905</c:v>
                </c:pt>
                <c:pt idx="88821">
                  <c:v>0.98599463379644003</c:v>
                </c:pt>
                <c:pt idx="88822">
                  <c:v>0.98605179085220895</c:v>
                </c:pt>
                <c:pt idx="88823">
                  <c:v>0.98604950048024098</c:v>
                </c:pt>
                <c:pt idx="88824">
                  <c:v>0.98596631592108797</c:v>
                </c:pt>
                <c:pt idx="88825">
                  <c:v>0.985854235351179</c:v>
                </c:pt>
                <c:pt idx="88826">
                  <c:v>0.98595718702909596</c:v>
                </c:pt>
                <c:pt idx="88827">
                  <c:v>0.98604515635847201</c:v>
                </c:pt>
                <c:pt idx="88828">
                  <c:v>0.98600358254115095</c:v>
                </c:pt>
                <c:pt idx="88829">
                  <c:v>0.98600220191379195</c:v>
                </c:pt>
                <c:pt idx="88830">
                  <c:v>0.98602167714092304</c:v>
                </c:pt>
                <c:pt idx="88831">
                  <c:v>0.98600381281842397</c:v>
                </c:pt>
                <c:pt idx="88832">
                  <c:v>0.98601257487441996</c:v>
                </c:pt>
                <c:pt idx="88833">
                  <c:v>0.98592347077251996</c:v>
                </c:pt>
                <c:pt idx="88834">
                  <c:v>0.98597713455972802</c:v>
                </c:pt>
                <c:pt idx="88835">
                  <c:v>0.98589562683310905</c:v>
                </c:pt>
                <c:pt idx="88836">
                  <c:v>0.98605584726137097</c:v>
                </c:pt>
                <c:pt idx="88837">
                  <c:v>0.98587678660146305</c:v>
                </c:pt>
                <c:pt idx="88838">
                  <c:v>0.98600682520552996</c:v>
                </c:pt>
                <c:pt idx="88839">
                  <c:v>0.98602886298476</c:v>
                </c:pt>
                <c:pt idx="88840">
                  <c:v>0.98601249041328998</c:v>
                </c:pt>
                <c:pt idx="88841">
                  <c:v>0.98603019408598502</c:v>
                </c:pt>
                <c:pt idx="88842">
                  <c:v>0.985959166839663</c:v>
                </c:pt>
                <c:pt idx="88843">
                  <c:v>0.98591532955489602</c:v>
                </c:pt>
                <c:pt idx="88844">
                  <c:v>0.98592957084075095</c:v>
                </c:pt>
                <c:pt idx="88845">
                  <c:v>0.98603519927533301</c:v>
                </c:pt>
                <c:pt idx="88846">
                  <c:v>0.98606667065696496</c:v>
                </c:pt>
                <c:pt idx="88847">
                  <c:v>0.98592468528666699</c:v>
                </c:pt>
                <c:pt idx="88848">
                  <c:v>0.98594926886823497</c:v>
                </c:pt>
                <c:pt idx="88849">
                  <c:v>0.985921901185834</c:v>
                </c:pt>
                <c:pt idx="88850">
                  <c:v>0.98590935300844895</c:v>
                </c:pt>
                <c:pt idx="88851">
                  <c:v>0.98599200730095304</c:v>
                </c:pt>
                <c:pt idx="88852">
                  <c:v>0.98592101382970498</c:v>
                </c:pt>
                <c:pt idx="88853">
                  <c:v>0.98601820399683104</c:v>
                </c:pt>
                <c:pt idx="88854">
                  <c:v>0.98587195990905796</c:v>
                </c:pt>
                <c:pt idx="88855">
                  <c:v>0.98602371341002504</c:v>
                </c:pt>
                <c:pt idx="88856">
                  <c:v>0.98611925235085396</c:v>
                </c:pt>
                <c:pt idx="88857">
                  <c:v>0.98589979045056397</c:v>
                </c:pt>
                <c:pt idx="88858">
                  <c:v>0.98593884818114197</c:v>
                </c:pt>
                <c:pt idx="88859">
                  <c:v>0.98592274171808802</c:v>
                </c:pt>
                <c:pt idx="88860">
                  <c:v>0.98596410102070997</c:v>
                </c:pt>
                <c:pt idx="88861">
                  <c:v>0.986026798845832</c:v>
                </c:pt>
                <c:pt idx="88862">
                  <c:v>0.98590075964730295</c:v>
                </c:pt>
                <c:pt idx="88863">
                  <c:v>0.98591957941611497</c:v>
                </c:pt>
                <c:pt idx="88864">
                  <c:v>0.98599669375534604</c:v>
                </c:pt>
                <c:pt idx="88865">
                  <c:v>0.98597730079623302</c:v>
                </c:pt>
                <c:pt idx="88866">
                  <c:v>0.98603729719253996</c:v>
                </c:pt>
                <c:pt idx="88867">
                  <c:v>0.98598239747898198</c:v>
                </c:pt>
                <c:pt idx="88868">
                  <c:v>0.98592122684632599</c:v>
                </c:pt>
                <c:pt idx="88869">
                  <c:v>0.98602992857890703</c:v>
                </c:pt>
                <c:pt idx="88870">
                  <c:v>0.98600385546586899</c:v>
                </c:pt>
                <c:pt idx="88871">
                  <c:v>0.98586975124332099</c:v>
                </c:pt>
                <c:pt idx="88872">
                  <c:v>0.98598862103521501</c:v>
                </c:pt>
                <c:pt idx="88873">
                  <c:v>0.98599811366124501</c:v>
                </c:pt>
                <c:pt idx="88874">
                  <c:v>0.985932588385519</c:v>
                </c:pt>
                <c:pt idx="88875">
                  <c:v>0.98595052344063405</c:v>
                </c:pt>
                <c:pt idx="88876">
                  <c:v>0.98594502695173702</c:v>
                </c:pt>
                <c:pt idx="88877">
                  <c:v>0.98600690396674595</c:v>
                </c:pt>
                <c:pt idx="88878">
                  <c:v>0.98591022229894099</c:v>
                </c:pt>
                <c:pt idx="88879">
                  <c:v>0.98597962337484601</c:v>
                </c:pt>
                <c:pt idx="88880">
                  <c:v>0.98610473675334298</c:v>
                </c:pt>
                <c:pt idx="88881">
                  <c:v>0.98600042496041895</c:v>
                </c:pt>
                <c:pt idx="88882">
                  <c:v>0.98606228674153096</c:v>
                </c:pt>
                <c:pt idx="88883">
                  <c:v>0.98605451124426102</c:v>
                </c:pt>
                <c:pt idx="88884">
                  <c:v>0.98592300745014705</c:v>
                </c:pt>
                <c:pt idx="88885">
                  <c:v>0.98586448328179199</c:v>
                </c:pt>
                <c:pt idx="88886">
                  <c:v>0.98592130021998303</c:v>
                </c:pt>
                <c:pt idx="88887">
                  <c:v>0.98597735006812304</c:v>
                </c:pt>
                <c:pt idx="88888">
                  <c:v>0.98593640845394803</c:v>
                </c:pt>
                <c:pt idx="88889">
                  <c:v>0.98596734878817305</c:v>
                </c:pt>
                <c:pt idx="88890">
                  <c:v>0.98596014146400801</c:v>
                </c:pt>
                <c:pt idx="88891">
                  <c:v>0.98592909787803895</c:v>
                </c:pt>
                <c:pt idx="88892">
                  <c:v>0.98602380961438496</c:v>
                </c:pt>
                <c:pt idx="88893">
                  <c:v>0.98598290963767798</c:v>
                </c:pt>
                <c:pt idx="88894">
                  <c:v>0.98594119508466505</c:v>
                </c:pt>
                <c:pt idx="88895">
                  <c:v>0.98596768199696005</c:v>
                </c:pt>
                <c:pt idx="88896">
                  <c:v>0.98586227934051995</c:v>
                </c:pt>
                <c:pt idx="88897">
                  <c:v>0.98602111348209798</c:v>
                </c:pt>
                <c:pt idx="88898">
                  <c:v>0.985855174876618</c:v>
                </c:pt>
                <c:pt idx="88899">
                  <c:v>0.98598245915071703</c:v>
                </c:pt>
                <c:pt idx="88900">
                  <c:v>0.98607681162553595</c:v>
                </c:pt>
                <c:pt idx="88901">
                  <c:v>0.98596323575385703</c:v>
                </c:pt>
                <c:pt idx="88902">
                  <c:v>0.98607253733155997</c:v>
                </c:pt>
                <c:pt idx="88903">
                  <c:v>0.98595942877383802</c:v>
                </c:pt>
                <c:pt idx="88904">
                  <c:v>0.98603573826709101</c:v>
                </c:pt>
                <c:pt idx="88905">
                  <c:v>0.98597887754814895</c:v>
                </c:pt>
                <c:pt idx="88906">
                  <c:v>0.98585718138874401</c:v>
                </c:pt>
                <c:pt idx="88907">
                  <c:v>0.98606241011392504</c:v>
                </c:pt>
                <c:pt idx="88908">
                  <c:v>0.98591897369150405</c:v>
                </c:pt>
                <c:pt idx="88909">
                  <c:v>0.98587965486674201</c:v>
                </c:pt>
                <c:pt idx="88910">
                  <c:v>0.98594642423701595</c:v>
                </c:pt>
                <c:pt idx="88911">
                  <c:v>0.98592199536624303</c:v>
                </c:pt>
                <c:pt idx="88912">
                  <c:v>0.98600393100323902</c:v>
                </c:pt>
                <c:pt idx="88913">
                  <c:v>0.985832784498343</c:v>
                </c:pt>
                <c:pt idx="88914">
                  <c:v>0.98599353298687398</c:v>
                </c:pt>
                <c:pt idx="88915">
                  <c:v>0.98605618050773503</c:v>
                </c:pt>
                <c:pt idx="88916">
                  <c:v>0.98612482421621706</c:v>
                </c:pt>
                <c:pt idx="88917">
                  <c:v>0.98596734031208499</c:v>
                </c:pt>
                <c:pt idx="88918">
                  <c:v>0.98601902452927803</c:v>
                </c:pt>
                <c:pt idx="88919">
                  <c:v>0.98607462040973504</c:v>
                </c:pt>
                <c:pt idx="88920">
                  <c:v>0.98597929947032303</c:v>
                </c:pt>
                <c:pt idx="88921">
                  <c:v>0.98593810508897595</c:v>
                </c:pt>
                <c:pt idx="88922">
                  <c:v>0.98597073268135105</c:v>
                </c:pt>
                <c:pt idx="88923">
                  <c:v>0.98594982877319803</c:v>
                </c:pt>
                <c:pt idx="88924">
                  <c:v>0.98597976116041797</c:v>
                </c:pt>
                <c:pt idx="88925">
                  <c:v>0.985976107671653</c:v>
                </c:pt>
                <c:pt idx="88926">
                  <c:v>0.98602522542708904</c:v>
                </c:pt>
                <c:pt idx="88927">
                  <c:v>0.98587225465638595</c:v>
                </c:pt>
                <c:pt idx="88928">
                  <c:v>0.98604887260530405</c:v>
                </c:pt>
                <c:pt idx="88929">
                  <c:v>0.98582933187282695</c:v>
                </c:pt>
                <c:pt idx="88930">
                  <c:v>0.98603048543304594</c:v>
                </c:pt>
                <c:pt idx="88931">
                  <c:v>0.98594890470857899</c:v>
                </c:pt>
                <c:pt idx="88932">
                  <c:v>0.98588067953228598</c:v>
                </c:pt>
                <c:pt idx="88933">
                  <c:v>0.98590396985375595</c:v>
                </c:pt>
                <c:pt idx="88934">
                  <c:v>0.98590442947137202</c:v>
                </c:pt>
                <c:pt idx="88935">
                  <c:v>0.98592771113941802</c:v>
                </c:pt>
                <c:pt idx="88936">
                  <c:v>0.98596801969520997</c:v>
                </c:pt>
                <c:pt idx="88937">
                  <c:v>0.98594853172741204</c:v>
                </c:pt>
                <c:pt idx="88938">
                  <c:v>0.98595501547574105</c:v>
                </c:pt>
                <c:pt idx="88939">
                  <c:v>0.98589440411519402</c:v>
                </c:pt>
                <c:pt idx="88940">
                  <c:v>0.98594702525018396</c:v>
                </c:pt>
                <c:pt idx="88941">
                  <c:v>0.98602934739652104</c:v>
                </c:pt>
                <c:pt idx="88942">
                  <c:v>0.98601395797879898</c:v>
                </c:pt>
                <c:pt idx="88943">
                  <c:v>0.98597895403604296</c:v>
                </c:pt>
                <c:pt idx="88944">
                  <c:v>0.98608045420871604</c:v>
                </c:pt>
                <c:pt idx="88945">
                  <c:v>0.98589503778160903</c:v>
                </c:pt>
                <c:pt idx="88946">
                  <c:v>0.98605803370774603</c:v>
                </c:pt>
                <c:pt idx="88947">
                  <c:v>0.98588185031317999</c:v>
                </c:pt>
                <c:pt idx="88948">
                  <c:v>0.985895407354897</c:v>
                </c:pt>
                <c:pt idx="88949">
                  <c:v>0.98595972509961505</c:v>
                </c:pt>
                <c:pt idx="88950">
                  <c:v>0.98597951238144499</c:v>
                </c:pt>
                <c:pt idx="88951">
                  <c:v>0.98590703565267102</c:v>
                </c:pt>
                <c:pt idx="88952">
                  <c:v>0.98596085895178798</c:v>
                </c:pt>
                <c:pt idx="88953">
                  <c:v>0.98601008174303895</c:v>
                </c:pt>
                <c:pt idx="88954">
                  <c:v>0.98585368258429396</c:v>
                </c:pt>
                <c:pt idx="88955">
                  <c:v>0.98603455996526401</c:v>
                </c:pt>
                <c:pt idx="88956">
                  <c:v>0.98606664313175596</c:v>
                </c:pt>
                <c:pt idx="88957">
                  <c:v>0.98599310906798099</c:v>
                </c:pt>
                <c:pt idx="88958">
                  <c:v>0.98594895829258999</c:v>
                </c:pt>
                <c:pt idx="88959">
                  <c:v>0.98591165868207498</c:v>
                </c:pt>
                <c:pt idx="88960">
                  <c:v>0.98600015477451597</c:v>
                </c:pt>
                <c:pt idx="88961">
                  <c:v>0.98598119372389204</c:v>
                </c:pt>
                <c:pt idx="88962">
                  <c:v>0.98609058010373296</c:v>
                </c:pt>
                <c:pt idx="88963">
                  <c:v>0.98586584552325895</c:v>
                </c:pt>
                <c:pt idx="88964">
                  <c:v>0.98596576107320699</c:v>
                </c:pt>
                <c:pt idx="88965">
                  <c:v>0.98588284390526504</c:v>
                </c:pt>
                <c:pt idx="88966">
                  <c:v>0.98585522024498295</c:v>
                </c:pt>
                <c:pt idx="88967">
                  <c:v>0.98594619941051098</c:v>
                </c:pt>
                <c:pt idx="88968">
                  <c:v>0.98587866514851896</c:v>
                </c:pt>
                <c:pt idx="88969">
                  <c:v>0.98591538347310304</c:v>
                </c:pt>
                <c:pt idx="88970">
                  <c:v>0.98591315864784201</c:v>
                </c:pt>
                <c:pt idx="88971">
                  <c:v>0.98603267049543197</c:v>
                </c:pt>
                <c:pt idx="88972">
                  <c:v>0.98603268025644697</c:v>
                </c:pt>
                <c:pt idx="88973">
                  <c:v>0.98601718881592204</c:v>
                </c:pt>
                <c:pt idx="88974">
                  <c:v>0.98599565985125204</c:v>
                </c:pt>
                <c:pt idx="88975">
                  <c:v>0.98596704379525302</c:v>
                </c:pt>
                <c:pt idx="88976">
                  <c:v>0.98605646733810504</c:v>
                </c:pt>
                <c:pt idx="88977">
                  <c:v>0.98594317671498599</c:v>
                </c:pt>
                <c:pt idx="88978">
                  <c:v>0.98594673204294003</c:v>
                </c:pt>
                <c:pt idx="88979">
                  <c:v>0.98599574364949105</c:v>
                </c:pt>
                <c:pt idx="88980">
                  <c:v>0.98593273582698104</c:v>
                </c:pt>
                <c:pt idx="88981">
                  <c:v>0.98603416625790297</c:v>
                </c:pt>
                <c:pt idx="88982">
                  <c:v>0.98597637862304199</c:v>
                </c:pt>
                <c:pt idx="88983">
                  <c:v>0.98585493123191004</c:v>
                </c:pt>
                <c:pt idx="88984">
                  <c:v>0.98597037852972302</c:v>
                </c:pt>
                <c:pt idx="88985">
                  <c:v>0.98609068570838898</c:v>
                </c:pt>
                <c:pt idx="88986">
                  <c:v>0.98587010817103604</c:v>
                </c:pt>
                <c:pt idx="88987">
                  <c:v>0.98605729838629597</c:v>
                </c:pt>
                <c:pt idx="88988">
                  <c:v>0.985846735224718</c:v>
                </c:pt>
                <c:pt idx="88989">
                  <c:v>0.98598458573465897</c:v>
                </c:pt>
                <c:pt idx="88990">
                  <c:v>0.98603299428627</c:v>
                </c:pt>
                <c:pt idx="88991">
                  <c:v>0.98602838677082905</c:v>
                </c:pt>
                <c:pt idx="88992">
                  <c:v>0.985999865405221</c:v>
                </c:pt>
                <c:pt idx="88993">
                  <c:v>0.98598475362250704</c:v>
                </c:pt>
                <c:pt idx="88994">
                  <c:v>0.98595151850972995</c:v>
                </c:pt>
                <c:pt idx="88995">
                  <c:v>0.98583535414055201</c:v>
                </c:pt>
                <c:pt idx="88996">
                  <c:v>0.98601158936545796</c:v>
                </c:pt>
                <c:pt idx="88997">
                  <c:v>0.98605064391750696</c:v>
                </c:pt>
                <c:pt idx="88998">
                  <c:v>0.98598075524107398</c:v>
                </c:pt>
                <c:pt idx="88999">
                  <c:v>0.98597204542370298</c:v>
                </c:pt>
                <c:pt idx="89000">
                  <c:v>0.985891734597654</c:v>
                </c:pt>
                <c:pt idx="89001">
                  <c:v>0.98597156886656601</c:v>
                </c:pt>
                <c:pt idx="89002">
                  <c:v>0.98604133637501301</c:v>
                </c:pt>
                <c:pt idx="89003">
                  <c:v>0.98607017537496899</c:v>
                </c:pt>
                <c:pt idx="89004">
                  <c:v>0.98595822540452205</c:v>
                </c:pt>
                <c:pt idx="89005">
                  <c:v>0.98592359032150501</c:v>
                </c:pt>
                <c:pt idx="89006">
                  <c:v>0.98585784067992099</c:v>
                </c:pt>
                <c:pt idx="89007">
                  <c:v>0.98590162999934605</c:v>
                </c:pt>
                <c:pt idx="89008">
                  <c:v>0.98601436576433799</c:v>
                </c:pt>
                <c:pt idx="89009">
                  <c:v>0.98598353181796805</c:v>
                </c:pt>
                <c:pt idx="89010">
                  <c:v>0.98592493778554902</c:v>
                </c:pt>
                <c:pt idx="89011">
                  <c:v>0.98597165198800196</c:v>
                </c:pt>
                <c:pt idx="89012">
                  <c:v>0.98601848772971701</c:v>
                </c:pt>
                <c:pt idx="89013">
                  <c:v>0.98606912691394899</c:v>
                </c:pt>
                <c:pt idx="89014">
                  <c:v>0.98599838031399001</c:v>
                </c:pt>
                <c:pt idx="89015">
                  <c:v>0.98601003182264302</c:v>
                </c:pt>
                <c:pt idx="89016">
                  <c:v>0.98597377629938499</c:v>
                </c:pt>
                <c:pt idx="89017">
                  <c:v>0.98594097470915798</c:v>
                </c:pt>
                <c:pt idx="89018">
                  <c:v>0.985909901042332</c:v>
                </c:pt>
                <c:pt idx="89019">
                  <c:v>0.98593425507903398</c:v>
                </c:pt>
                <c:pt idx="89020">
                  <c:v>0.98606852079965102</c:v>
                </c:pt>
                <c:pt idx="89021">
                  <c:v>0.98591804228426105</c:v>
                </c:pt>
                <c:pt idx="89022">
                  <c:v>0.98591464034000798</c:v>
                </c:pt>
                <c:pt idx="89023">
                  <c:v>0.985917027273713</c:v>
                </c:pt>
                <c:pt idx="89024">
                  <c:v>0.98592291747462801</c:v>
                </c:pt>
                <c:pt idx="89025">
                  <c:v>0.985884486948439</c:v>
                </c:pt>
                <c:pt idx="89026">
                  <c:v>0.98591366529758395</c:v>
                </c:pt>
                <c:pt idx="89027">
                  <c:v>0.98593770018579996</c:v>
                </c:pt>
                <c:pt idx="89028">
                  <c:v>0.98596880990760805</c:v>
                </c:pt>
                <c:pt idx="89029">
                  <c:v>0.98600954731980095</c:v>
                </c:pt>
                <c:pt idx="89030">
                  <c:v>0.98597213308875398</c:v>
                </c:pt>
                <c:pt idx="89031">
                  <c:v>0.98591011605902801</c:v>
                </c:pt>
                <c:pt idx="89032">
                  <c:v>0.98594209255211096</c:v>
                </c:pt>
                <c:pt idx="89033">
                  <c:v>0.98596323509276795</c:v>
                </c:pt>
                <c:pt idx="89034">
                  <c:v>0.98598938206807696</c:v>
                </c:pt>
                <c:pt idx="89035">
                  <c:v>0.98600091034372706</c:v>
                </c:pt>
                <c:pt idx="89036">
                  <c:v>0.985885194649601</c:v>
                </c:pt>
                <c:pt idx="89037">
                  <c:v>0.98585464376613696</c:v>
                </c:pt>
                <c:pt idx="89038">
                  <c:v>0.98595250945338697</c:v>
                </c:pt>
                <c:pt idx="89039">
                  <c:v>0.98597488689073698</c:v>
                </c:pt>
                <c:pt idx="89040">
                  <c:v>0.98600304574956599</c:v>
                </c:pt>
                <c:pt idx="89041">
                  <c:v>0.98590131823873595</c:v>
                </c:pt>
                <c:pt idx="89042">
                  <c:v>0.98588907942627602</c:v>
                </c:pt>
                <c:pt idx="89043">
                  <c:v>0.98595199815426504</c:v>
                </c:pt>
                <c:pt idx="89044">
                  <c:v>0.98594743967827703</c:v>
                </c:pt>
                <c:pt idx="89045">
                  <c:v>0.98603781220819198</c:v>
                </c:pt>
                <c:pt idx="89046">
                  <c:v>0.98601544426077303</c:v>
                </c:pt>
                <c:pt idx="89047">
                  <c:v>0.98596583867127097</c:v>
                </c:pt>
                <c:pt idx="89048">
                  <c:v>0.98595211527126303</c:v>
                </c:pt>
                <c:pt idx="89049">
                  <c:v>0.98603579823153797</c:v>
                </c:pt>
                <c:pt idx="89050">
                  <c:v>0.98604015223588004</c:v>
                </c:pt>
                <c:pt idx="89051">
                  <c:v>0.98591224623203899</c:v>
                </c:pt>
                <c:pt idx="89052">
                  <c:v>0.985855471168394</c:v>
                </c:pt>
                <c:pt idx="89053">
                  <c:v>0.98591643943042295</c:v>
                </c:pt>
                <c:pt idx="89054">
                  <c:v>0.98599376634402902</c:v>
                </c:pt>
                <c:pt idx="89055">
                  <c:v>0.98601515930689398</c:v>
                </c:pt>
                <c:pt idx="89056">
                  <c:v>0.98597197683106197</c:v>
                </c:pt>
                <c:pt idx="89057">
                  <c:v>0.98597815207724504</c:v>
                </c:pt>
                <c:pt idx="89058">
                  <c:v>0.98590877471846505</c:v>
                </c:pt>
                <c:pt idx="89059">
                  <c:v>0.98591853058553902</c:v>
                </c:pt>
                <c:pt idx="89060">
                  <c:v>0.985926091301777</c:v>
                </c:pt>
                <c:pt idx="89061">
                  <c:v>0.98600886103891106</c:v>
                </c:pt>
                <c:pt idx="89062">
                  <c:v>0.98589674697650098</c:v>
                </c:pt>
                <c:pt idx="89063">
                  <c:v>0.98608111745004201</c:v>
                </c:pt>
                <c:pt idx="89064">
                  <c:v>0.985895035182623</c:v>
                </c:pt>
                <c:pt idx="89065">
                  <c:v>0.985915683520874</c:v>
                </c:pt>
                <c:pt idx="89066">
                  <c:v>0.98587919627534804</c:v>
                </c:pt>
                <c:pt idx="89067">
                  <c:v>0.98596582666551502</c:v>
                </c:pt>
                <c:pt idx="89068">
                  <c:v>0.98589363794941198</c:v>
                </c:pt>
                <c:pt idx="89069">
                  <c:v>0.98594704800093103</c:v>
                </c:pt>
                <c:pt idx="89070">
                  <c:v>0.98593125420537497</c:v>
                </c:pt>
                <c:pt idx="89071">
                  <c:v>0.98598701897825902</c:v>
                </c:pt>
                <c:pt idx="89072">
                  <c:v>0.98584807881794301</c:v>
                </c:pt>
                <c:pt idx="89073">
                  <c:v>0.98593820926587905</c:v>
                </c:pt>
                <c:pt idx="89074">
                  <c:v>0.98596417103811296</c:v>
                </c:pt>
                <c:pt idx="89075">
                  <c:v>0.98599061039622604</c:v>
                </c:pt>
                <c:pt idx="89076">
                  <c:v>0.98583319637681299</c:v>
                </c:pt>
                <c:pt idx="89077">
                  <c:v>0.98596056319363901</c:v>
                </c:pt>
                <c:pt idx="89078">
                  <c:v>0.98602851000765501</c:v>
                </c:pt>
                <c:pt idx="89079">
                  <c:v>0.98599802579698004</c:v>
                </c:pt>
                <c:pt idx="89080">
                  <c:v>0.98594920343652204</c:v>
                </c:pt>
                <c:pt idx="89081">
                  <c:v>0.98594737355862505</c:v>
                </c:pt>
                <c:pt idx="89082">
                  <c:v>0.98592677353819702</c:v>
                </c:pt>
                <c:pt idx="89083">
                  <c:v>0.98589156040471504</c:v>
                </c:pt>
                <c:pt idx="89084">
                  <c:v>0.98593864229653205</c:v>
                </c:pt>
                <c:pt idx="89085">
                  <c:v>0.98596824936306104</c:v>
                </c:pt>
                <c:pt idx="89086">
                  <c:v>0.98597410354910997</c:v>
                </c:pt>
                <c:pt idx="89087">
                  <c:v>0.98586891115963504</c:v>
                </c:pt>
                <c:pt idx="89088">
                  <c:v>0.98586803234241205</c:v>
                </c:pt>
                <c:pt idx="89089">
                  <c:v>0.98597819967211597</c:v>
                </c:pt>
                <c:pt idx="89090">
                  <c:v>0.98596735816303704</c:v>
                </c:pt>
                <c:pt idx="89091">
                  <c:v>0.98611060468574596</c:v>
                </c:pt>
                <c:pt idx="89092">
                  <c:v>0.98603983866297196</c:v>
                </c:pt>
                <c:pt idx="89093">
                  <c:v>0.985934406229244</c:v>
                </c:pt>
                <c:pt idx="89094">
                  <c:v>0.98587643825197202</c:v>
                </c:pt>
                <c:pt idx="89095">
                  <c:v>0.98609005601991895</c:v>
                </c:pt>
                <c:pt idx="89096">
                  <c:v>0.98592925606797299</c:v>
                </c:pt>
                <c:pt idx="89097">
                  <c:v>0.98605651531552196</c:v>
                </c:pt>
                <c:pt idx="89098">
                  <c:v>0.98590482452684203</c:v>
                </c:pt>
                <c:pt idx="89099">
                  <c:v>0.98595882342222196</c:v>
                </c:pt>
                <c:pt idx="89100">
                  <c:v>0.98596633864805105</c:v>
                </c:pt>
                <c:pt idx="89101">
                  <c:v>0.98594021294400902</c:v>
                </c:pt>
                <c:pt idx="89102">
                  <c:v>0.98601064596835197</c:v>
                </c:pt>
                <c:pt idx="89103">
                  <c:v>0.98595167972839104</c:v>
                </c:pt>
                <c:pt idx="89104">
                  <c:v>0.98596378590550304</c:v>
                </c:pt>
                <c:pt idx="89105">
                  <c:v>0.98597649190064396</c:v>
                </c:pt>
                <c:pt idx="89106">
                  <c:v>0.98599936176930103</c:v>
                </c:pt>
                <c:pt idx="89107">
                  <c:v>0.98594731593027396</c:v>
                </c:pt>
                <c:pt idx="89108">
                  <c:v>0.98601724660194601</c:v>
                </c:pt>
                <c:pt idx="89109">
                  <c:v>0.98596300627007005</c:v>
                </c:pt>
                <c:pt idx="89110">
                  <c:v>0.98607445045220199</c:v>
                </c:pt>
                <c:pt idx="89111">
                  <c:v>0.985946709409532</c:v>
                </c:pt>
                <c:pt idx="89112">
                  <c:v>0.98582978772192498</c:v>
                </c:pt>
                <c:pt idx="89113">
                  <c:v>0.98592994766976405</c:v>
                </c:pt>
                <c:pt idx="89114">
                  <c:v>0.98587741330173395</c:v>
                </c:pt>
                <c:pt idx="89115">
                  <c:v>0.98598858109550003</c:v>
                </c:pt>
                <c:pt idx="89116">
                  <c:v>0.98609091529136805</c:v>
                </c:pt>
                <c:pt idx="89117">
                  <c:v>0.98590216539033104</c:v>
                </c:pt>
                <c:pt idx="89118">
                  <c:v>0.986051867819418</c:v>
                </c:pt>
                <c:pt idx="89119">
                  <c:v>0.98595518370354795</c:v>
                </c:pt>
                <c:pt idx="89120">
                  <c:v>0.98604277126084705</c:v>
                </c:pt>
                <c:pt idx="89121">
                  <c:v>0.98582717426331901</c:v>
                </c:pt>
                <c:pt idx="89122">
                  <c:v>0.98600108655430596</c:v>
                </c:pt>
                <c:pt idx="89123">
                  <c:v>0.98596767326198997</c:v>
                </c:pt>
                <c:pt idx="89124">
                  <c:v>0.98585202854661802</c:v>
                </c:pt>
                <c:pt idx="89125">
                  <c:v>0.98599973581472999</c:v>
                </c:pt>
                <c:pt idx="89126">
                  <c:v>0.98587874728654601</c:v>
                </c:pt>
                <c:pt idx="89127">
                  <c:v>0.985957202428558</c:v>
                </c:pt>
                <c:pt idx="89128">
                  <c:v>0.986114085324865</c:v>
                </c:pt>
                <c:pt idx="89129">
                  <c:v>0.98586364059953302</c:v>
                </c:pt>
                <c:pt idx="89130">
                  <c:v>0.98598072749455801</c:v>
                </c:pt>
                <c:pt idx="89131">
                  <c:v>0.985818730380982</c:v>
                </c:pt>
                <c:pt idx="89132">
                  <c:v>0.98600738052292403</c:v>
                </c:pt>
                <c:pt idx="89133">
                  <c:v>0.98593877253273798</c:v>
                </c:pt>
                <c:pt idx="89134">
                  <c:v>0.98596399501896803</c:v>
                </c:pt>
                <c:pt idx="89135">
                  <c:v>0.98598751648022098</c:v>
                </c:pt>
                <c:pt idx="89136">
                  <c:v>0.98587704335288295</c:v>
                </c:pt>
                <c:pt idx="89137">
                  <c:v>0.98599401951128096</c:v>
                </c:pt>
                <c:pt idx="89138">
                  <c:v>0.98601373826294403</c:v>
                </c:pt>
                <c:pt idx="89139">
                  <c:v>0.98606235017499599</c:v>
                </c:pt>
                <c:pt idx="89140">
                  <c:v>0.98599619307516795</c:v>
                </c:pt>
                <c:pt idx="89141">
                  <c:v>0.98599537590211805</c:v>
                </c:pt>
                <c:pt idx="89142">
                  <c:v>0.98600326845726105</c:v>
                </c:pt>
                <c:pt idx="89143">
                  <c:v>0.98592896264721197</c:v>
                </c:pt>
                <c:pt idx="89144">
                  <c:v>0.98599801855619895</c:v>
                </c:pt>
                <c:pt idx="89145">
                  <c:v>0.985900341130036</c:v>
                </c:pt>
                <c:pt idx="89146">
                  <c:v>0.98593757550791705</c:v>
                </c:pt>
                <c:pt idx="89147">
                  <c:v>0.98599481102296704</c:v>
                </c:pt>
                <c:pt idx="89148">
                  <c:v>0.98597815965051605</c:v>
                </c:pt>
                <c:pt idx="89149">
                  <c:v>0.98602879083917305</c:v>
                </c:pt>
                <c:pt idx="89150">
                  <c:v>0.98600009539515299</c:v>
                </c:pt>
                <c:pt idx="89151">
                  <c:v>0.98589527396533505</c:v>
                </c:pt>
                <c:pt idx="89152">
                  <c:v>0.98593526623142302</c:v>
                </c:pt>
                <c:pt idx="89153">
                  <c:v>0.98584168942108596</c:v>
                </c:pt>
                <c:pt idx="89154">
                  <c:v>0.98593152157101804</c:v>
                </c:pt>
                <c:pt idx="89155">
                  <c:v>0.986012918772736</c:v>
                </c:pt>
                <c:pt idx="89156">
                  <c:v>0.985994764862962</c:v>
                </c:pt>
                <c:pt idx="89157">
                  <c:v>0.98610910132107898</c:v>
                </c:pt>
                <c:pt idx="89158">
                  <c:v>0.98610164997652305</c:v>
                </c:pt>
                <c:pt idx="89159">
                  <c:v>0.98600118625386202</c:v>
                </c:pt>
                <c:pt idx="89160">
                  <c:v>0.98591839925485902</c:v>
                </c:pt>
                <c:pt idx="89161">
                  <c:v>0.98588734937369604</c:v>
                </c:pt>
                <c:pt idx="89162">
                  <c:v>0.98601562340662796</c:v>
                </c:pt>
                <c:pt idx="89163">
                  <c:v>0.98596002510334102</c:v>
                </c:pt>
                <c:pt idx="89164">
                  <c:v>0.98602802525979605</c:v>
                </c:pt>
                <c:pt idx="89165">
                  <c:v>0.98590829875258601</c:v>
                </c:pt>
                <c:pt idx="89166">
                  <c:v>0.98580906938709001</c:v>
                </c:pt>
                <c:pt idx="89167">
                  <c:v>0.98591744540224902</c:v>
                </c:pt>
                <c:pt idx="89168">
                  <c:v>0.98594600160900003</c:v>
                </c:pt>
                <c:pt idx="89169">
                  <c:v>0.986057552291423</c:v>
                </c:pt>
                <c:pt idx="89170">
                  <c:v>0.98596872155168203</c:v>
                </c:pt>
                <c:pt idx="89171">
                  <c:v>0.98601554952670001</c:v>
                </c:pt>
                <c:pt idx="89172">
                  <c:v>0.985966799462066</c:v>
                </c:pt>
                <c:pt idx="89173">
                  <c:v>0.98596153470777703</c:v>
                </c:pt>
                <c:pt idx="89174">
                  <c:v>0.98597370390407901</c:v>
                </c:pt>
                <c:pt idx="89175">
                  <c:v>0.98597950164281101</c:v>
                </c:pt>
                <c:pt idx="89176">
                  <c:v>0.98600277410697201</c:v>
                </c:pt>
                <c:pt idx="89177">
                  <c:v>0.98598573605130102</c:v>
                </c:pt>
                <c:pt idx="89178">
                  <c:v>0.98588834541317305</c:v>
                </c:pt>
                <c:pt idx="89179">
                  <c:v>0.98599831671313498</c:v>
                </c:pt>
                <c:pt idx="89180">
                  <c:v>0.98588195607666396</c:v>
                </c:pt>
                <c:pt idx="89181">
                  <c:v>0.98603242893815102</c:v>
                </c:pt>
                <c:pt idx="89182">
                  <c:v>0.98589491926106998</c:v>
                </c:pt>
                <c:pt idx="89183">
                  <c:v>0.98613848598229503</c:v>
                </c:pt>
                <c:pt idx="89184">
                  <c:v>0.98592153180498598</c:v>
                </c:pt>
                <c:pt idx="89185">
                  <c:v>0.98599632559324601</c:v>
                </c:pt>
                <c:pt idx="89186">
                  <c:v>0.98586515768314598</c:v>
                </c:pt>
                <c:pt idx="89187">
                  <c:v>0.98597177548100101</c:v>
                </c:pt>
                <c:pt idx="89188">
                  <c:v>0.98597000386145595</c:v>
                </c:pt>
                <c:pt idx="89189">
                  <c:v>0.98592590635061605</c:v>
                </c:pt>
                <c:pt idx="89190">
                  <c:v>0.98605724949204798</c:v>
                </c:pt>
                <c:pt idx="89191">
                  <c:v>0.98594635667214103</c:v>
                </c:pt>
                <c:pt idx="89192">
                  <c:v>0.986088600191804</c:v>
                </c:pt>
                <c:pt idx="89193">
                  <c:v>0.98597114942811004</c:v>
                </c:pt>
                <c:pt idx="89194">
                  <c:v>0.98587185779950004</c:v>
                </c:pt>
                <c:pt idx="89195">
                  <c:v>0.98582023570962796</c:v>
                </c:pt>
                <c:pt idx="89196">
                  <c:v>0.98598998885769995</c:v>
                </c:pt>
                <c:pt idx="89197">
                  <c:v>0.98596160308717196</c:v>
                </c:pt>
                <c:pt idx="89198">
                  <c:v>0.98598388272444004</c:v>
                </c:pt>
                <c:pt idx="89199">
                  <c:v>0.98601226338070003</c:v>
                </c:pt>
                <c:pt idx="89200">
                  <c:v>0.98595354994753104</c:v>
                </c:pt>
                <c:pt idx="89201">
                  <c:v>0.98597578984522305</c:v>
                </c:pt>
                <c:pt idx="89202">
                  <c:v>0.98595260242837601</c:v>
                </c:pt>
                <c:pt idx="89203">
                  <c:v>0.98587011750125098</c:v>
                </c:pt>
                <c:pt idx="89204">
                  <c:v>0.98596677532916399</c:v>
                </c:pt>
                <c:pt idx="89205">
                  <c:v>0.98601430413869395</c:v>
                </c:pt>
                <c:pt idx="89206">
                  <c:v>0.98588338642859596</c:v>
                </c:pt>
                <c:pt idx="89207">
                  <c:v>0.98600017056799605</c:v>
                </c:pt>
                <c:pt idx="89208">
                  <c:v>0.98591781822064395</c:v>
                </c:pt>
                <c:pt idx="89209">
                  <c:v>0.98601109666166198</c:v>
                </c:pt>
                <c:pt idx="89210">
                  <c:v>0.98594923164164605</c:v>
                </c:pt>
                <c:pt idx="89211">
                  <c:v>0.98607278993570702</c:v>
                </c:pt>
                <c:pt idx="89212">
                  <c:v>0.98599360061170904</c:v>
                </c:pt>
                <c:pt idx="89213">
                  <c:v>0.98589514971176295</c:v>
                </c:pt>
                <c:pt idx="89214">
                  <c:v>0.98599331356030795</c:v>
                </c:pt>
                <c:pt idx="89215">
                  <c:v>0.98600966942075496</c:v>
                </c:pt>
                <c:pt idx="89216">
                  <c:v>0.98602525894508497</c:v>
                </c:pt>
                <c:pt idx="89217">
                  <c:v>0.98600980723109199</c:v>
                </c:pt>
                <c:pt idx="89218">
                  <c:v>0.98585811744428298</c:v>
                </c:pt>
                <c:pt idx="89219">
                  <c:v>0.98597981229531495</c:v>
                </c:pt>
                <c:pt idx="89220">
                  <c:v>0.98592620778040096</c:v>
                </c:pt>
                <c:pt idx="89221">
                  <c:v>0.98598435317072897</c:v>
                </c:pt>
                <c:pt idx="89222">
                  <c:v>0.98602892517782603</c:v>
                </c:pt>
                <c:pt idx="89223">
                  <c:v>0.98596468344841504</c:v>
                </c:pt>
                <c:pt idx="89224">
                  <c:v>0.98600601907227803</c:v>
                </c:pt>
                <c:pt idx="89225">
                  <c:v>0.98600707127169596</c:v>
                </c:pt>
                <c:pt idx="89226">
                  <c:v>0.98600479830416199</c:v>
                </c:pt>
                <c:pt idx="89227">
                  <c:v>0.98594914407615397</c:v>
                </c:pt>
                <c:pt idx="89228">
                  <c:v>0.98602567988097101</c:v>
                </c:pt>
                <c:pt idx="89229">
                  <c:v>0.98589035183426099</c:v>
                </c:pt>
                <c:pt idx="89230">
                  <c:v>0.98599301398913497</c:v>
                </c:pt>
                <c:pt idx="89231">
                  <c:v>0.98596890736375997</c:v>
                </c:pt>
                <c:pt idx="89232">
                  <c:v>0.98598178130120795</c:v>
                </c:pt>
                <c:pt idx="89233">
                  <c:v>0.98585503609019698</c:v>
                </c:pt>
                <c:pt idx="89234">
                  <c:v>0.98592123619659999</c:v>
                </c:pt>
                <c:pt idx="89235">
                  <c:v>0.98597310439397401</c:v>
                </c:pt>
                <c:pt idx="89236">
                  <c:v>0.98599355848971404</c:v>
                </c:pt>
                <c:pt idx="89237">
                  <c:v>0.98584738053629795</c:v>
                </c:pt>
                <c:pt idx="89238">
                  <c:v>0.98611010054811299</c:v>
                </c:pt>
                <c:pt idx="89239">
                  <c:v>0.98584887991076697</c:v>
                </c:pt>
                <c:pt idx="89240">
                  <c:v>0.98595984511395895</c:v>
                </c:pt>
                <c:pt idx="89241">
                  <c:v>0.98595154388130002</c:v>
                </c:pt>
                <c:pt idx="89242">
                  <c:v>0.98607510796517095</c:v>
                </c:pt>
                <c:pt idx="89243">
                  <c:v>0.98600807658289702</c:v>
                </c:pt>
                <c:pt idx="89244">
                  <c:v>0.986010702318737</c:v>
                </c:pt>
                <c:pt idx="89245">
                  <c:v>0.98602541264219401</c:v>
                </c:pt>
                <c:pt idx="89246">
                  <c:v>0.98597653485625603</c:v>
                </c:pt>
                <c:pt idx="89247">
                  <c:v>0.98601730057443504</c:v>
                </c:pt>
                <c:pt idx="89248">
                  <c:v>0.98599373865415096</c:v>
                </c:pt>
                <c:pt idx="89249">
                  <c:v>0.98605892757888702</c:v>
                </c:pt>
                <c:pt idx="89250">
                  <c:v>0.98602386289914201</c:v>
                </c:pt>
                <c:pt idx="89251">
                  <c:v>0.98589183985579798</c:v>
                </c:pt>
                <c:pt idx="89252">
                  <c:v>0.98587617069723599</c:v>
                </c:pt>
                <c:pt idx="89253">
                  <c:v>0.98588229717849496</c:v>
                </c:pt>
                <c:pt idx="89254">
                  <c:v>0.98592044415145497</c:v>
                </c:pt>
                <c:pt idx="89255">
                  <c:v>0.98600150972721301</c:v>
                </c:pt>
                <c:pt idx="89256">
                  <c:v>0.98595003478781396</c:v>
                </c:pt>
                <c:pt idx="89257">
                  <c:v>0.98603128542887797</c:v>
                </c:pt>
                <c:pt idx="89258">
                  <c:v>0.98586281094730599</c:v>
                </c:pt>
                <c:pt idx="89259">
                  <c:v>0.98597412699837195</c:v>
                </c:pt>
                <c:pt idx="89260">
                  <c:v>0.985870808768327</c:v>
                </c:pt>
                <c:pt idx="89261">
                  <c:v>0.98598798669437504</c:v>
                </c:pt>
                <c:pt idx="89262">
                  <c:v>0.985963324084694</c:v>
                </c:pt>
                <c:pt idx="89263">
                  <c:v>0.98598198433537099</c:v>
                </c:pt>
                <c:pt idx="89264">
                  <c:v>0.98593968584094605</c:v>
                </c:pt>
                <c:pt idx="89265">
                  <c:v>0.98611001621407102</c:v>
                </c:pt>
                <c:pt idx="89266">
                  <c:v>0.98592483107749995</c:v>
                </c:pt>
                <c:pt idx="89267">
                  <c:v>0.98603380078775105</c:v>
                </c:pt>
                <c:pt idx="89268">
                  <c:v>0.98590579391702504</c:v>
                </c:pt>
                <c:pt idx="89269">
                  <c:v>0.98604585171548398</c:v>
                </c:pt>
                <c:pt idx="89270">
                  <c:v>0.98596916236782495</c:v>
                </c:pt>
                <c:pt idx="89271">
                  <c:v>0.98590646543235505</c:v>
                </c:pt>
                <c:pt idx="89272">
                  <c:v>0.98591547150759595</c:v>
                </c:pt>
                <c:pt idx="89273">
                  <c:v>0.98596616089230604</c:v>
                </c:pt>
                <c:pt idx="89274">
                  <c:v>0.98601543630933797</c:v>
                </c:pt>
                <c:pt idx="89275">
                  <c:v>0.98596947434697102</c:v>
                </c:pt>
                <c:pt idx="89276">
                  <c:v>0.98587761924843398</c:v>
                </c:pt>
                <c:pt idx="89277">
                  <c:v>0.98598836909888199</c:v>
                </c:pt>
                <c:pt idx="89278">
                  <c:v>0.98604190424402105</c:v>
                </c:pt>
                <c:pt idx="89279">
                  <c:v>0.98598044663184903</c:v>
                </c:pt>
                <c:pt idx="89280">
                  <c:v>0.98600684348045597</c:v>
                </c:pt>
                <c:pt idx="89281">
                  <c:v>0.98593059585328702</c:v>
                </c:pt>
                <c:pt idx="89282">
                  <c:v>0.98606101363024101</c:v>
                </c:pt>
                <c:pt idx="89283">
                  <c:v>0.98586259628329598</c:v>
                </c:pt>
                <c:pt idx="89284">
                  <c:v>0.98591901369036505</c:v>
                </c:pt>
                <c:pt idx="89285">
                  <c:v>0.98604127492763805</c:v>
                </c:pt>
                <c:pt idx="89286">
                  <c:v>0.986050712269542</c:v>
                </c:pt>
                <c:pt idx="89287">
                  <c:v>0.98598339211784602</c:v>
                </c:pt>
                <c:pt idx="89288">
                  <c:v>0.98598601949589804</c:v>
                </c:pt>
                <c:pt idx="89289">
                  <c:v>0.986025634312791</c:v>
                </c:pt>
                <c:pt idx="89290">
                  <c:v>0.98583284041780395</c:v>
                </c:pt>
                <c:pt idx="89291">
                  <c:v>0.98610011023715305</c:v>
                </c:pt>
                <c:pt idx="89292">
                  <c:v>0.98602733285093502</c:v>
                </c:pt>
                <c:pt idx="89293">
                  <c:v>0.98598702114397996</c:v>
                </c:pt>
                <c:pt idx="89294">
                  <c:v>0.98599060462108501</c:v>
                </c:pt>
                <c:pt idx="89295">
                  <c:v>0.98590015366218797</c:v>
                </c:pt>
                <c:pt idx="89296">
                  <c:v>0.98591845562876401</c:v>
                </c:pt>
                <c:pt idx="89297">
                  <c:v>0.98592179317573403</c:v>
                </c:pt>
                <c:pt idx="89298">
                  <c:v>0.98583417065818402</c:v>
                </c:pt>
                <c:pt idx="89299">
                  <c:v>0.98591859369393797</c:v>
                </c:pt>
                <c:pt idx="89300">
                  <c:v>0.98596406721924701</c:v>
                </c:pt>
                <c:pt idx="89301">
                  <c:v>0.986011408797144</c:v>
                </c:pt>
                <c:pt idx="89302">
                  <c:v>0.98587793475907604</c:v>
                </c:pt>
                <c:pt idx="89303">
                  <c:v>0.98592589615117598</c:v>
                </c:pt>
                <c:pt idx="89304">
                  <c:v>0.98592907928946605</c:v>
                </c:pt>
                <c:pt idx="89305">
                  <c:v>0.986021924611302</c:v>
                </c:pt>
                <c:pt idx="89306">
                  <c:v>0.98588535016915602</c:v>
                </c:pt>
                <c:pt idx="89307">
                  <c:v>0.98600152146877296</c:v>
                </c:pt>
                <c:pt idx="89308">
                  <c:v>0.98596213344721195</c:v>
                </c:pt>
                <c:pt idx="89309">
                  <c:v>0.98591828619542499</c:v>
                </c:pt>
                <c:pt idx="89310">
                  <c:v>0.98594558552768696</c:v>
                </c:pt>
                <c:pt idx="89311">
                  <c:v>0.98590513193626905</c:v>
                </c:pt>
                <c:pt idx="89312">
                  <c:v>0.98590938749577395</c:v>
                </c:pt>
                <c:pt idx="89313">
                  <c:v>0.98583610260453503</c:v>
                </c:pt>
                <c:pt idx="89314">
                  <c:v>0.98597896564041598</c:v>
                </c:pt>
                <c:pt idx="89315">
                  <c:v>0.98596031912611803</c:v>
                </c:pt>
                <c:pt idx="89316">
                  <c:v>0.98594433660254899</c:v>
                </c:pt>
                <c:pt idx="89317">
                  <c:v>0.98597550763000397</c:v>
                </c:pt>
                <c:pt idx="89318">
                  <c:v>0.98587349905522403</c:v>
                </c:pt>
                <c:pt idx="89319">
                  <c:v>0.98607961100976804</c:v>
                </c:pt>
                <c:pt idx="89320">
                  <c:v>0.98598697024059301</c:v>
                </c:pt>
                <c:pt idx="89321">
                  <c:v>0.985947322017517</c:v>
                </c:pt>
                <c:pt idx="89322">
                  <c:v>0.98591976897260702</c:v>
                </c:pt>
                <c:pt idx="89323">
                  <c:v>0.98592814960777997</c:v>
                </c:pt>
                <c:pt idx="89324">
                  <c:v>0.98599977630163804</c:v>
                </c:pt>
                <c:pt idx="89325">
                  <c:v>0.98609523360990403</c:v>
                </c:pt>
                <c:pt idx="89326">
                  <c:v>0.98595637859355501</c:v>
                </c:pt>
                <c:pt idx="89327">
                  <c:v>0.98598686485887399</c:v>
                </c:pt>
                <c:pt idx="89328">
                  <c:v>0.986042415297673</c:v>
                </c:pt>
                <c:pt idx="89329">
                  <c:v>0.98604361879959601</c:v>
                </c:pt>
                <c:pt idx="89330">
                  <c:v>0.98603677689029401</c:v>
                </c:pt>
                <c:pt idx="89331">
                  <c:v>0.98589370325173797</c:v>
                </c:pt>
                <c:pt idx="89332">
                  <c:v>0.98611578064911798</c:v>
                </c:pt>
                <c:pt idx="89333">
                  <c:v>0.98590584073814902</c:v>
                </c:pt>
                <c:pt idx="89334">
                  <c:v>0.98605218040561304</c:v>
                </c:pt>
                <c:pt idx="89335">
                  <c:v>0.98595092099349702</c:v>
                </c:pt>
                <c:pt idx="89336">
                  <c:v>0.98591243453899302</c:v>
                </c:pt>
                <c:pt idx="89337">
                  <c:v>0.98610609624954504</c:v>
                </c:pt>
                <c:pt idx="89338">
                  <c:v>0.98595974007520204</c:v>
                </c:pt>
                <c:pt idx="89339">
                  <c:v>0.98597340153842905</c:v>
                </c:pt>
                <c:pt idx="89340">
                  <c:v>0.98591244486760599</c:v>
                </c:pt>
                <c:pt idx="89341">
                  <c:v>0.98592510926513799</c:v>
                </c:pt>
                <c:pt idx="89342">
                  <c:v>0.98604620153081401</c:v>
                </c:pt>
                <c:pt idx="89343">
                  <c:v>0.98585532044729896</c:v>
                </c:pt>
                <c:pt idx="89344">
                  <c:v>0.98596923451282203</c:v>
                </c:pt>
                <c:pt idx="89345">
                  <c:v>0.98593521173112197</c:v>
                </c:pt>
                <c:pt idx="89346">
                  <c:v>0.98597515251953505</c:v>
                </c:pt>
                <c:pt idx="89347">
                  <c:v>0.98596419403881197</c:v>
                </c:pt>
                <c:pt idx="89348">
                  <c:v>0.985899566923778</c:v>
                </c:pt>
                <c:pt idx="89349">
                  <c:v>0.98596233506265996</c:v>
                </c:pt>
                <c:pt idx="89350">
                  <c:v>0.98590025189200103</c:v>
                </c:pt>
                <c:pt idx="89351">
                  <c:v>0.98600472333690303</c:v>
                </c:pt>
                <c:pt idx="89352">
                  <c:v>0.98606145429664604</c:v>
                </c:pt>
                <c:pt idx="89353">
                  <c:v>0.98596496913463405</c:v>
                </c:pt>
                <c:pt idx="89354">
                  <c:v>0.98603609418221005</c:v>
                </c:pt>
                <c:pt idx="89355">
                  <c:v>0.98592568094451205</c:v>
                </c:pt>
                <c:pt idx="89356">
                  <c:v>0.98586779036885996</c:v>
                </c:pt>
                <c:pt idx="89357">
                  <c:v>0.98594349630343503</c:v>
                </c:pt>
                <c:pt idx="89358">
                  <c:v>0.98602985169452095</c:v>
                </c:pt>
                <c:pt idx="89359">
                  <c:v>0.98596569634878195</c:v>
                </c:pt>
                <c:pt idx="89360">
                  <c:v>0.986009362800355</c:v>
                </c:pt>
                <c:pt idx="89361">
                  <c:v>0.98604784202461704</c:v>
                </c:pt>
                <c:pt idx="89362">
                  <c:v>0.98588548313241198</c:v>
                </c:pt>
                <c:pt idx="89363">
                  <c:v>0.98596946039337496</c:v>
                </c:pt>
                <c:pt idx="89364">
                  <c:v>0.98592499629012897</c:v>
                </c:pt>
                <c:pt idx="89365">
                  <c:v>0.98595836460672504</c:v>
                </c:pt>
                <c:pt idx="89366">
                  <c:v>0.98598053572591204</c:v>
                </c:pt>
                <c:pt idx="89367">
                  <c:v>0.98590137430586799</c:v>
                </c:pt>
                <c:pt idx="89368">
                  <c:v>0.98596930439257202</c:v>
                </c:pt>
                <c:pt idx="89369">
                  <c:v>0.98590054765136304</c:v>
                </c:pt>
                <c:pt idx="89370">
                  <c:v>0.98585023606439603</c:v>
                </c:pt>
                <c:pt idx="89371">
                  <c:v>0.98600894474992895</c:v>
                </c:pt>
                <c:pt idx="89372">
                  <c:v>0.98598345603492998</c:v>
                </c:pt>
                <c:pt idx="89373">
                  <c:v>0.98601937187191102</c:v>
                </c:pt>
                <c:pt idx="89374">
                  <c:v>0.98600495865682203</c:v>
                </c:pt>
                <c:pt idx="89375">
                  <c:v>0.98593979463104298</c:v>
                </c:pt>
                <c:pt idx="89376">
                  <c:v>0.98601891864408198</c:v>
                </c:pt>
                <c:pt idx="89377">
                  <c:v>0.98595024996074299</c:v>
                </c:pt>
                <c:pt idx="89378">
                  <c:v>0.98585256699287804</c:v>
                </c:pt>
                <c:pt idx="89379">
                  <c:v>0.98607794525927095</c:v>
                </c:pt>
                <c:pt idx="89380">
                  <c:v>0.98607996960575095</c:v>
                </c:pt>
                <c:pt idx="89381">
                  <c:v>0.98604299040069998</c:v>
                </c:pt>
                <c:pt idx="89382">
                  <c:v>0.98594736197282395</c:v>
                </c:pt>
                <c:pt idx="89383">
                  <c:v>0.98597692419040694</c:v>
                </c:pt>
                <c:pt idx="89384">
                  <c:v>0.98588100116796296</c:v>
                </c:pt>
                <c:pt idx="89385">
                  <c:v>0.98596927899198294</c:v>
                </c:pt>
                <c:pt idx="89386">
                  <c:v>0.985890363197646</c:v>
                </c:pt>
                <c:pt idx="89387">
                  <c:v>0.98604181679846903</c:v>
                </c:pt>
                <c:pt idx="89388">
                  <c:v>0.98600593290250704</c:v>
                </c:pt>
                <c:pt idx="89389">
                  <c:v>0.98596587815972103</c:v>
                </c:pt>
                <c:pt idx="89390">
                  <c:v>0.98600774314656303</c:v>
                </c:pt>
                <c:pt idx="89391">
                  <c:v>0.98593190051694102</c:v>
                </c:pt>
                <c:pt idx="89392">
                  <c:v>0.98602262438060595</c:v>
                </c:pt>
                <c:pt idx="89393">
                  <c:v>0.985946917130195</c:v>
                </c:pt>
                <c:pt idx="89394">
                  <c:v>0.98598861694914097</c:v>
                </c:pt>
                <c:pt idx="89395">
                  <c:v>0.98599258605679496</c:v>
                </c:pt>
                <c:pt idx="89396">
                  <c:v>0.98594276480870302</c:v>
                </c:pt>
                <c:pt idx="89397">
                  <c:v>0.98607236545045396</c:v>
                </c:pt>
                <c:pt idx="89398">
                  <c:v>0.98594734370256398</c:v>
                </c:pt>
                <c:pt idx="89399">
                  <c:v>0.98606818258889395</c:v>
                </c:pt>
                <c:pt idx="89400">
                  <c:v>0.98602159985482896</c:v>
                </c:pt>
                <c:pt idx="89401">
                  <c:v>0.98601063747464701</c:v>
                </c:pt>
                <c:pt idx="89402">
                  <c:v>0.98603045570741799</c:v>
                </c:pt>
                <c:pt idx="89403">
                  <c:v>0.98596462094752102</c:v>
                </c:pt>
                <c:pt idx="89404">
                  <c:v>0.98597111137052196</c:v>
                </c:pt>
                <c:pt idx="89405">
                  <c:v>0.98585326729605205</c:v>
                </c:pt>
                <c:pt idx="89406">
                  <c:v>0.98603742757712498</c:v>
                </c:pt>
                <c:pt idx="89407">
                  <c:v>0.98598532735081301</c:v>
                </c:pt>
                <c:pt idx="89408">
                  <c:v>0.986048568764338</c:v>
                </c:pt>
                <c:pt idx="89409">
                  <c:v>0.98601420430037801</c:v>
                </c:pt>
                <c:pt idx="89410">
                  <c:v>0.98588888840810296</c:v>
                </c:pt>
                <c:pt idx="89411">
                  <c:v>0.98594369064335297</c:v>
                </c:pt>
                <c:pt idx="89412">
                  <c:v>0.98597732577048303</c:v>
                </c:pt>
                <c:pt idx="89413">
                  <c:v>0.98597961360554698</c:v>
                </c:pt>
                <c:pt idx="89414">
                  <c:v>0.98599919755464205</c:v>
                </c:pt>
                <c:pt idx="89415">
                  <c:v>0.98601076367750995</c:v>
                </c:pt>
                <c:pt idx="89416">
                  <c:v>0.98587078624161895</c:v>
                </c:pt>
                <c:pt idx="89417">
                  <c:v>0.98596284602334805</c:v>
                </c:pt>
                <c:pt idx="89418">
                  <c:v>0.98597956427603695</c:v>
                </c:pt>
                <c:pt idx="89419">
                  <c:v>0.98594411836031104</c:v>
                </c:pt>
                <c:pt idx="89420">
                  <c:v>0.98616689199566199</c:v>
                </c:pt>
                <c:pt idx="89421">
                  <c:v>0.98602420990589201</c:v>
                </c:pt>
                <c:pt idx="89422">
                  <c:v>0.98596427553867305</c:v>
                </c:pt>
                <c:pt idx="89423">
                  <c:v>0.98605855483697002</c:v>
                </c:pt>
                <c:pt idx="89424">
                  <c:v>0.985877880736584</c:v>
                </c:pt>
                <c:pt idx="89425">
                  <c:v>0.98590735662484097</c:v>
                </c:pt>
                <c:pt idx="89426">
                  <c:v>0.98593922742291495</c:v>
                </c:pt>
                <c:pt idx="89427">
                  <c:v>0.98587305862652896</c:v>
                </c:pt>
                <c:pt idx="89428">
                  <c:v>0.98599773134951196</c:v>
                </c:pt>
                <c:pt idx="89429">
                  <c:v>0.98588040909555497</c:v>
                </c:pt>
                <c:pt idx="89430">
                  <c:v>0.98603395903700297</c:v>
                </c:pt>
                <c:pt idx="89431">
                  <c:v>0.98588754632913</c:v>
                </c:pt>
                <c:pt idx="89432">
                  <c:v>0.98596386820912796</c:v>
                </c:pt>
                <c:pt idx="89433">
                  <c:v>0.98593546396193299</c:v>
                </c:pt>
                <c:pt idx="89434">
                  <c:v>0.98593360989163004</c:v>
                </c:pt>
                <c:pt idx="89435">
                  <c:v>0.98592896154243104</c:v>
                </c:pt>
                <c:pt idx="89436">
                  <c:v>0.98594625759977395</c:v>
                </c:pt>
                <c:pt idx="89437">
                  <c:v>0.98593273629229805</c:v>
                </c:pt>
                <c:pt idx="89438">
                  <c:v>0.98591124659756002</c:v>
                </c:pt>
                <c:pt idx="89439">
                  <c:v>0.98585017247844597</c:v>
                </c:pt>
                <c:pt idx="89440">
                  <c:v>0.98600530526295904</c:v>
                </c:pt>
                <c:pt idx="89441">
                  <c:v>0.98591829631948502</c:v>
                </c:pt>
                <c:pt idx="89442">
                  <c:v>0.98596294734654999</c:v>
                </c:pt>
                <c:pt idx="89443">
                  <c:v>0.985934838756786</c:v>
                </c:pt>
                <c:pt idx="89444">
                  <c:v>0.98594828731763395</c:v>
                </c:pt>
                <c:pt idx="89445">
                  <c:v>0.98615575635939501</c:v>
                </c:pt>
                <c:pt idx="89446">
                  <c:v>0.98598065308857197</c:v>
                </c:pt>
                <c:pt idx="89447">
                  <c:v>0.98600515617040896</c:v>
                </c:pt>
                <c:pt idx="89448">
                  <c:v>0.98593168871363601</c:v>
                </c:pt>
                <c:pt idx="89449">
                  <c:v>0.98613289277499905</c:v>
                </c:pt>
                <c:pt idx="89450">
                  <c:v>0.98599151263472895</c:v>
                </c:pt>
                <c:pt idx="89451">
                  <c:v>0.98601643928620897</c:v>
                </c:pt>
                <c:pt idx="89452">
                  <c:v>0.98596128443563202</c:v>
                </c:pt>
                <c:pt idx="89453">
                  <c:v>0.98607405190673703</c:v>
                </c:pt>
                <c:pt idx="89454">
                  <c:v>0.98592734053346698</c:v>
                </c:pt>
                <c:pt idx="89455">
                  <c:v>0.98598877390733897</c:v>
                </c:pt>
                <c:pt idx="89456">
                  <c:v>0.98591905970367399</c:v>
                </c:pt>
                <c:pt idx="89457">
                  <c:v>0.98598881601933797</c:v>
                </c:pt>
                <c:pt idx="89458">
                  <c:v>0.98597056554493601</c:v>
                </c:pt>
                <c:pt idx="89459">
                  <c:v>0.98590784419074995</c:v>
                </c:pt>
                <c:pt idx="89460">
                  <c:v>0.98608599645801998</c:v>
                </c:pt>
                <c:pt idx="89461">
                  <c:v>0.98601527013981505</c:v>
                </c:pt>
                <c:pt idx="89462">
                  <c:v>0.985999719136751</c:v>
                </c:pt>
                <c:pt idx="89463">
                  <c:v>0.98586245966296804</c:v>
                </c:pt>
                <c:pt idx="89464">
                  <c:v>0.98605518346918097</c:v>
                </c:pt>
                <c:pt idx="89465">
                  <c:v>0.98591261542756803</c:v>
                </c:pt>
                <c:pt idx="89466">
                  <c:v>0.98590056769973899</c:v>
                </c:pt>
                <c:pt idx="89467">
                  <c:v>0.98591449865630898</c:v>
                </c:pt>
                <c:pt idx="89468">
                  <c:v>0.98600891778705002</c:v>
                </c:pt>
                <c:pt idx="89469">
                  <c:v>0.98597592346926</c:v>
                </c:pt>
                <c:pt idx="89470">
                  <c:v>0.98595549677925398</c:v>
                </c:pt>
                <c:pt idx="89471">
                  <c:v>0.98586769590315604</c:v>
                </c:pt>
                <c:pt idx="89472">
                  <c:v>0.98603056656253396</c:v>
                </c:pt>
                <c:pt idx="89473">
                  <c:v>0.98601141301900097</c:v>
                </c:pt>
                <c:pt idx="89474">
                  <c:v>0.98586536902715005</c:v>
                </c:pt>
                <c:pt idx="89475">
                  <c:v>0.98609095020217297</c:v>
                </c:pt>
                <c:pt idx="89476">
                  <c:v>0.985901386051105</c:v>
                </c:pt>
                <c:pt idx="89477">
                  <c:v>0.98594243661902803</c:v>
                </c:pt>
                <c:pt idx="89478">
                  <c:v>0.98595731207300796</c:v>
                </c:pt>
                <c:pt idx="89479">
                  <c:v>0.98602280210307602</c:v>
                </c:pt>
                <c:pt idx="89480">
                  <c:v>0.985972864119944</c:v>
                </c:pt>
                <c:pt idx="89481">
                  <c:v>0.98597128135626699</c:v>
                </c:pt>
                <c:pt idx="89482">
                  <c:v>0.985932321018403</c:v>
                </c:pt>
                <c:pt idx="89483">
                  <c:v>0.98602252818106395</c:v>
                </c:pt>
                <c:pt idx="89484">
                  <c:v>0.98601313460208995</c:v>
                </c:pt>
                <c:pt idx="89485">
                  <c:v>0.98595801725722398</c:v>
                </c:pt>
                <c:pt idx="89486">
                  <c:v>0.98590967207605495</c:v>
                </c:pt>
                <c:pt idx="89487">
                  <c:v>0.98600772330283304</c:v>
                </c:pt>
                <c:pt idx="89488">
                  <c:v>0.98610170547326104</c:v>
                </c:pt>
                <c:pt idx="89489">
                  <c:v>0.98590169521513704</c:v>
                </c:pt>
                <c:pt idx="89490">
                  <c:v>0.98596266395757104</c:v>
                </c:pt>
                <c:pt idx="89491">
                  <c:v>0.98597205047660497</c:v>
                </c:pt>
                <c:pt idx="89492">
                  <c:v>0.98595934502484095</c:v>
                </c:pt>
                <c:pt idx="89493">
                  <c:v>0.98591024887156697</c:v>
                </c:pt>
                <c:pt idx="89494">
                  <c:v>0.98590531633507505</c:v>
                </c:pt>
                <c:pt idx="89495">
                  <c:v>0.98597315213662795</c:v>
                </c:pt>
                <c:pt idx="89496">
                  <c:v>0.98599487572563904</c:v>
                </c:pt>
                <c:pt idx="89497">
                  <c:v>0.98594366403825695</c:v>
                </c:pt>
                <c:pt idx="89498">
                  <c:v>0.98606112347201003</c:v>
                </c:pt>
                <c:pt idx="89499">
                  <c:v>0.98595457835285405</c:v>
                </c:pt>
                <c:pt idx="89500">
                  <c:v>0.98596246699282397</c:v>
                </c:pt>
                <c:pt idx="89501">
                  <c:v>0.98607249945653597</c:v>
                </c:pt>
                <c:pt idx="89502">
                  <c:v>0.98598560826096004</c:v>
                </c:pt>
                <c:pt idx="89503">
                  <c:v>0.98595390261465998</c:v>
                </c:pt>
                <c:pt idx="89504">
                  <c:v>0.98609557276459203</c:v>
                </c:pt>
                <c:pt idx="89505">
                  <c:v>0.98601982183386805</c:v>
                </c:pt>
                <c:pt idx="89506">
                  <c:v>0.98598595062741101</c:v>
                </c:pt>
                <c:pt idx="89507">
                  <c:v>0.98595349863559201</c:v>
                </c:pt>
                <c:pt idx="89508">
                  <c:v>0.98606868506224798</c:v>
                </c:pt>
                <c:pt idx="89509">
                  <c:v>0.98596222233519704</c:v>
                </c:pt>
                <c:pt idx="89510">
                  <c:v>0.98602893405135295</c:v>
                </c:pt>
                <c:pt idx="89511">
                  <c:v>0.98593828472260103</c:v>
                </c:pt>
                <c:pt idx="89512">
                  <c:v>0.98593820062904503</c:v>
                </c:pt>
                <c:pt idx="89513">
                  <c:v>0.98582070131753796</c:v>
                </c:pt>
                <c:pt idx="89514">
                  <c:v>0.985981065105621</c:v>
                </c:pt>
                <c:pt idx="89515">
                  <c:v>0.98591880973522095</c:v>
                </c:pt>
                <c:pt idx="89516">
                  <c:v>0.98596335164529003</c:v>
                </c:pt>
                <c:pt idx="89517">
                  <c:v>0.98601913681422904</c:v>
                </c:pt>
                <c:pt idx="89518">
                  <c:v>0.98583243019488198</c:v>
                </c:pt>
                <c:pt idx="89519">
                  <c:v>0.98603150742665602</c:v>
                </c:pt>
                <c:pt idx="89520">
                  <c:v>0.98600025895619103</c:v>
                </c:pt>
                <c:pt idx="89521">
                  <c:v>0.986052028574115</c:v>
                </c:pt>
                <c:pt idx="89522">
                  <c:v>0.985957591169764</c:v>
                </c:pt>
                <c:pt idx="89523">
                  <c:v>0.98607874300402099</c:v>
                </c:pt>
                <c:pt idx="89524">
                  <c:v>0.98604595081254998</c:v>
                </c:pt>
                <c:pt idx="89525">
                  <c:v>0.98604200991320201</c:v>
                </c:pt>
                <c:pt idx="89526">
                  <c:v>0.98590526319525096</c:v>
                </c:pt>
                <c:pt idx="89527">
                  <c:v>0.98601299079879001</c:v>
                </c:pt>
                <c:pt idx="89528">
                  <c:v>0.98596886069285605</c:v>
                </c:pt>
                <c:pt idx="89529">
                  <c:v>0.98605248235973897</c:v>
                </c:pt>
                <c:pt idx="89530">
                  <c:v>0.98592577051861197</c:v>
                </c:pt>
                <c:pt idx="89531">
                  <c:v>0.986084884502478</c:v>
                </c:pt>
                <c:pt idx="89532">
                  <c:v>0.98597887129039696</c:v>
                </c:pt>
                <c:pt idx="89533">
                  <c:v>0.985924204538841</c:v>
                </c:pt>
                <c:pt idx="89534">
                  <c:v>0.98589082513385695</c:v>
                </c:pt>
                <c:pt idx="89535">
                  <c:v>0.985963323760498</c:v>
                </c:pt>
                <c:pt idx="89536">
                  <c:v>0.98592537271618097</c:v>
                </c:pt>
                <c:pt idx="89537">
                  <c:v>0.98601060751346103</c:v>
                </c:pt>
                <c:pt idx="89538">
                  <c:v>0.985944046668628</c:v>
                </c:pt>
                <c:pt idx="89539">
                  <c:v>0.98601549459265703</c:v>
                </c:pt>
                <c:pt idx="89540">
                  <c:v>0.98599908889884702</c:v>
                </c:pt>
                <c:pt idx="89541">
                  <c:v>0.98589305328128696</c:v>
                </c:pt>
                <c:pt idx="89542">
                  <c:v>0.98597472783524498</c:v>
                </c:pt>
                <c:pt idx="89543">
                  <c:v>0.98592284303779498</c:v>
                </c:pt>
                <c:pt idx="89544">
                  <c:v>0.98603226691641399</c:v>
                </c:pt>
                <c:pt idx="89545">
                  <c:v>0.98594343753152602</c:v>
                </c:pt>
                <c:pt idx="89546">
                  <c:v>0.98593400364172301</c:v>
                </c:pt>
                <c:pt idx="89547">
                  <c:v>0.98590274199967798</c:v>
                </c:pt>
                <c:pt idx="89548">
                  <c:v>0.98592069496929102</c:v>
                </c:pt>
                <c:pt idx="89549">
                  <c:v>0.98607007931567203</c:v>
                </c:pt>
                <c:pt idx="89550">
                  <c:v>0.98586008950927395</c:v>
                </c:pt>
                <c:pt idx="89551">
                  <c:v>0.98601023566506996</c:v>
                </c:pt>
                <c:pt idx="89552">
                  <c:v>0.98590370933265703</c:v>
                </c:pt>
                <c:pt idx="89553">
                  <c:v>0.98591213373428099</c:v>
                </c:pt>
                <c:pt idx="89554">
                  <c:v>0.98593135088902994</c:v>
                </c:pt>
                <c:pt idx="89555">
                  <c:v>0.98600122724323502</c:v>
                </c:pt>
                <c:pt idx="89556">
                  <c:v>0.98600283069823202</c:v>
                </c:pt>
                <c:pt idx="89557">
                  <c:v>0.98599552405216495</c:v>
                </c:pt>
                <c:pt idx="89558">
                  <c:v>0.986028000056135</c:v>
                </c:pt>
                <c:pt idx="89559">
                  <c:v>0.985972190604821</c:v>
                </c:pt>
                <c:pt idx="89560">
                  <c:v>0.98598312806194999</c:v>
                </c:pt>
                <c:pt idx="89561">
                  <c:v>0.98587469205960399</c:v>
                </c:pt>
                <c:pt idx="89562">
                  <c:v>0.98606402353024702</c:v>
                </c:pt>
                <c:pt idx="89563">
                  <c:v>0.98589686801585996</c:v>
                </c:pt>
                <c:pt idx="89564">
                  <c:v>0.98591617123692099</c:v>
                </c:pt>
                <c:pt idx="89565">
                  <c:v>0.985948627725732</c:v>
                </c:pt>
                <c:pt idx="89566">
                  <c:v>0.98588892893548397</c:v>
                </c:pt>
                <c:pt idx="89567">
                  <c:v>0.98604808852915804</c:v>
                </c:pt>
                <c:pt idx="89568">
                  <c:v>0.98600956369465498</c:v>
                </c:pt>
                <c:pt idx="89569">
                  <c:v>0.98602560592670996</c:v>
                </c:pt>
                <c:pt idx="89570">
                  <c:v>0.98597788518653695</c:v>
                </c:pt>
                <c:pt idx="89571">
                  <c:v>0.985890063474408</c:v>
                </c:pt>
                <c:pt idx="89572">
                  <c:v>0.98582371016451298</c:v>
                </c:pt>
                <c:pt idx="89573">
                  <c:v>0.98596596821497295</c:v>
                </c:pt>
                <c:pt idx="89574">
                  <c:v>0.98600032842909902</c:v>
                </c:pt>
                <c:pt idx="89575">
                  <c:v>0.98602951473091305</c:v>
                </c:pt>
                <c:pt idx="89576">
                  <c:v>0.98599319487867099</c:v>
                </c:pt>
                <c:pt idx="89577">
                  <c:v>0.985973985653951</c:v>
                </c:pt>
                <c:pt idx="89578">
                  <c:v>0.98598906011085996</c:v>
                </c:pt>
                <c:pt idx="89579">
                  <c:v>0.98604533588862697</c:v>
                </c:pt>
                <c:pt idx="89580">
                  <c:v>0.98591787503258999</c:v>
                </c:pt>
                <c:pt idx="89581">
                  <c:v>0.98594225639778399</c:v>
                </c:pt>
                <c:pt idx="89582">
                  <c:v>0.98605813087179295</c:v>
                </c:pt>
                <c:pt idx="89583">
                  <c:v>0.98602887508953896</c:v>
                </c:pt>
                <c:pt idx="89584">
                  <c:v>0.98595839006130603</c:v>
                </c:pt>
                <c:pt idx="89585">
                  <c:v>0.98608303773563499</c:v>
                </c:pt>
                <c:pt idx="89586">
                  <c:v>0.98580047119675396</c:v>
                </c:pt>
                <c:pt idx="89587">
                  <c:v>0.98599273496109097</c:v>
                </c:pt>
                <c:pt idx="89588">
                  <c:v>0.98588130100323501</c:v>
                </c:pt>
                <c:pt idx="89589">
                  <c:v>0.98594172620962905</c:v>
                </c:pt>
                <c:pt idx="89590">
                  <c:v>0.986024491712992</c:v>
                </c:pt>
                <c:pt idx="89591">
                  <c:v>0.98605572757127302</c:v>
                </c:pt>
                <c:pt idx="89592">
                  <c:v>0.98602015719234304</c:v>
                </c:pt>
                <c:pt idx="89593">
                  <c:v>0.98589958180011905</c:v>
                </c:pt>
                <c:pt idx="89594">
                  <c:v>0.98592876253002104</c:v>
                </c:pt>
                <c:pt idx="89595">
                  <c:v>0.98601702141244996</c:v>
                </c:pt>
                <c:pt idx="89596">
                  <c:v>0.98596780850060195</c:v>
                </c:pt>
                <c:pt idx="89597">
                  <c:v>0.98587104197924103</c:v>
                </c:pt>
                <c:pt idx="89598">
                  <c:v>0.98593785827603897</c:v>
                </c:pt>
                <c:pt idx="89599">
                  <c:v>0.98595501005238695</c:v>
                </c:pt>
                <c:pt idx="89600">
                  <c:v>0.98595204308512996</c:v>
                </c:pt>
                <c:pt idx="89601">
                  <c:v>0.98599629077543904</c:v>
                </c:pt>
                <c:pt idx="89602">
                  <c:v>0.98596187737352603</c:v>
                </c:pt>
                <c:pt idx="89603">
                  <c:v>0.98602331563919599</c:v>
                </c:pt>
                <c:pt idx="89604">
                  <c:v>0.98598932291306896</c:v>
                </c:pt>
                <c:pt idx="89605">
                  <c:v>0.98593125771541901</c:v>
                </c:pt>
                <c:pt idx="89606">
                  <c:v>0.98599760213215504</c:v>
                </c:pt>
                <c:pt idx="89607">
                  <c:v>0.98593810204032695</c:v>
                </c:pt>
                <c:pt idx="89608">
                  <c:v>0.986055511980514</c:v>
                </c:pt>
                <c:pt idx="89609">
                  <c:v>0.98601950863238996</c:v>
                </c:pt>
                <c:pt idx="89610">
                  <c:v>0.98597663944153402</c:v>
                </c:pt>
                <c:pt idx="89611">
                  <c:v>0.98594719538826003</c:v>
                </c:pt>
                <c:pt idx="89612">
                  <c:v>0.98581296459275203</c:v>
                </c:pt>
                <c:pt idx="89613">
                  <c:v>0.98605275043493401</c:v>
                </c:pt>
                <c:pt idx="89614">
                  <c:v>0.98584258938911795</c:v>
                </c:pt>
                <c:pt idx="89615">
                  <c:v>0.98609597570103902</c:v>
                </c:pt>
                <c:pt idx="89616">
                  <c:v>0.98587853918411805</c:v>
                </c:pt>
                <c:pt idx="89617">
                  <c:v>0.98598876694025805</c:v>
                </c:pt>
                <c:pt idx="89618">
                  <c:v>0.98589709942805104</c:v>
                </c:pt>
                <c:pt idx="89619">
                  <c:v>0.98600413988864399</c:v>
                </c:pt>
                <c:pt idx="89620">
                  <c:v>0.985904346947726</c:v>
                </c:pt>
                <c:pt idx="89621">
                  <c:v>0.98590295115950499</c:v>
                </c:pt>
                <c:pt idx="89622">
                  <c:v>0.98595551885785104</c:v>
                </c:pt>
                <c:pt idx="89623">
                  <c:v>0.98593075591644197</c:v>
                </c:pt>
                <c:pt idx="89624">
                  <c:v>0.98591175332824499</c:v>
                </c:pt>
                <c:pt idx="89625">
                  <c:v>0.98597146668206104</c:v>
                </c:pt>
                <c:pt idx="89626">
                  <c:v>0.98600215639769995</c:v>
                </c:pt>
                <c:pt idx="89627">
                  <c:v>0.98592356414455296</c:v>
                </c:pt>
                <c:pt idx="89628">
                  <c:v>0.98588374160553405</c:v>
                </c:pt>
                <c:pt idx="89629">
                  <c:v>0.98593972638698502</c:v>
                </c:pt>
                <c:pt idx="89630">
                  <c:v>0.98604943801479505</c:v>
                </c:pt>
                <c:pt idx="89631">
                  <c:v>0.98586060448231305</c:v>
                </c:pt>
                <c:pt idx="89632">
                  <c:v>0.98597828915052899</c:v>
                </c:pt>
                <c:pt idx="89633">
                  <c:v>0.98593055062377499</c:v>
                </c:pt>
                <c:pt idx="89634">
                  <c:v>0.98598277875961504</c:v>
                </c:pt>
                <c:pt idx="89635">
                  <c:v>0.98589151335365799</c:v>
                </c:pt>
                <c:pt idx="89636">
                  <c:v>0.98592031671011604</c:v>
                </c:pt>
                <c:pt idx="89637">
                  <c:v>0.98601273284552604</c:v>
                </c:pt>
                <c:pt idx="89638">
                  <c:v>0.98594888273730197</c:v>
                </c:pt>
                <c:pt idx="89639">
                  <c:v>0.98611153432332299</c:v>
                </c:pt>
                <c:pt idx="89640">
                  <c:v>0.985956426976485</c:v>
                </c:pt>
                <c:pt idx="89641">
                  <c:v>0.98604397068560901</c:v>
                </c:pt>
                <c:pt idx="89642">
                  <c:v>0.98596659031941802</c:v>
                </c:pt>
                <c:pt idx="89643">
                  <c:v>0.98601321441238199</c:v>
                </c:pt>
                <c:pt idx="89644">
                  <c:v>0.98590206155419302</c:v>
                </c:pt>
                <c:pt idx="89645">
                  <c:v>0.98586452058715901</c:v>
                </c:pt>
                <c:pt idx="89646">
                  <c:v>0.98601984697493605</c:v>
                </c:pt>
                <c:pt idx="89647">
                  <c:v>0.98604230093422995</c:v>
                </c:pt>
                <c:pt idx="89648">
                  <c:v>0.98603735131063397</c:v>
                </c:pt>
                <c:pt idx="89649">
                  <c:v>0.98597944049665598</c:v>
                </c:pt>
                <c:pt idx="89650">
                  <c:v>0.98585049034809502</c:v>
                </c:pt>
                <c:pt idx="89651">
                  <c:v>0.98601535591687905</c:v>
                </c:pt>
                <c:pt idx="89652">
                  <c:v>0.98591846056449495</c:v>
                </c:pt>
                <c:pt idx="89653">
                  <c:v>0.98588993796861701</c:v>
                </c:pt>
                <c:pt idx="89654">
                  <c:v>0.98597421232973703</c:v>
                </c:pt>
                <c:pt idx="89655">
                  <c:v>0.98600277266715097</c:v>
                </c:pt>
                <c:pt idx="89656">
                  <c:v>0.98590496611839396</c:v>
                </c:pt>
                <c:pt idx="89657">
                  <c:v>0.98607100769936695</c:v>
                </c:pt>
                <c:pt idx="89658">
                  <c:v>0.98600653440874497</c:v>
                </c:pt>
                <c:pt idx="89659">
                  <c:v>0.98604136143417898</c:v>
                </c:pt>
                <c:pt idx="89660">
                  <c:v>0.98586360602335898</c:v>
                </c:pt>
                <c:pt idx="89661">
                  <c:v>0.98609117619759801</c:v>
                </c:pt>
                <c:pt idx="89662">
                  <c:v>0.98603866816084895</c:v>
                </c:pt>
                <c:pt idx="89663">
                  <c:v>0.98601809757200298</c:v>
                </c:pt>
                <c:pt idx="89664">
                  <c:v>0.98595175352373499</c:v>
                </c:pt>
                <c:pt idx="89665">
                  <c:v>0.98604512415712997</c:v>
                </c:pt>
                <c:pt idx="89666">
                  <c:v>0.98594106391274805</c:v>
                </c:pt>
                <c:pt idx="89667">
                  <c:v>0.98600144159951697</c:v>
                </c:pt>
                <c:pt idx="89668">
                  <c:v>0.985922172945222</c:v>
                </c:pt>
                <c:pt idx="89669">
                  <c:v>0.98606471318310596</c:v>
                </c:pt>
                <c:pt idx="89670">
                  <c:v>0.98588776473024098</c:v>
                </c:pt>
                <c:pt idx="89671">
                  <c:v>0.98604638325678096</c:v>
                </c:pt>
                <c:pt idx="89672">
                  <c:v>0.98596248284458798</c:v>
                </c:pt>
                <c:pt idx="89673">
                  <c:v>0.986008425277345</c:v>
                </c:pt>
                <c:pt idx="89674">
                  <c:v>0.98600700887330806</c:v>
                </c:pt>
                <c:pt idx="89675">
                  <c:v>0.98584205515322698</c:v>
                </c:pt>
                <c:pt idx="89676">
                  <c:v>0.98607232409041001</c:v>
                </c:pt>
                <c:pt idx="89677">
                  <c:v>0.98587970982284201</c:v>
                </c:pt>
                <c:pt idx="89678">
                  <c:v>0.98598806732273603</c:v>
                </c:pt>
                <c:pt idx="89679">
                  <c:v>0.98590937676457102</c:v>
                </c:pt>
                <c:pt idx="89680">
                  <c:v>0.98602500316443797</c:v>
                </c:pt>
                <c:pt idx="89681">
                  <c:v>0.985990032957208</c:v>
                </c:pt>
                <c:pt idx="89682">
                  <c:v>0.98598548057525404</c:v>
                </c:pt>
                <c:pt idx="89683">
                  <c:v>0.98588546251464704</c:v>
                </c:pt>
                <c:pt idx="89684">
                  <c:v>0.98595081638378601</c:v>
                </c:pt>
                <c:pt idx="89685">
                  <c:v>0.98597448997852</c:v>
                </c:pt>
                <c:pt idx="89686">
                  <c:v>0.98610221540370402</c:v>
                </c:pt>
                <c:pt idx="89687">
                  <c:v>0.98588861236064995</c:v>
                </c:pt>
                <c:pt idx="89688">
                  <c:v>0.98602030012573505</c:v>
                </c:pt>
                <c:pt idx="89689">
                  <c:v>0.98604848569026204</c:v>
                </c:pt>
                <c:pt idx="89690">
                  <c:v>0.98595283052221006</c:v>
                </c:pt>
                <c:pt idx="89691">
                  <c:v>0.98606607230568399</c:v>
                </c:pt>
                <c:pt idx="89692">
                  <c:v>0.98604875100434597</c:v>
                </c:pt>
                <c:pt idx="89693">
                  <c:v>0.985931958217513</c:v>
                </c:pt>
                <c:pt idx="89694">
                  <c:v>0.985956474378895</c:v>
                </c:pt>
                <c:pt idx="89695">
                  <c:v>0.98584425316449198</c:v>
                </c:pt>
                <c:pt idx="89696">
                  <c:v>0.98601995856809699</c:v>
                </c:pt>
                <c:pt idx="89697">
                  <c:v>0.98582395770228703</c:v>
                </c:pt>
                <c:pt idx="89698">
                  <c:v>0.985963934150482</c:v>
                </c:pt>
                <c:pt idx="89699">
                  <c:v>0.98605558521505898</c:v>
                </c:pt>
                <c:pt idx="89700">
                  <c:v>0.98594859370695997</c:v>
                </c:pt>
                <c:pt idx="89701">
                  <c:v>0.98606367606965595</c:v>
                </c:pt>
                <c:pt idx="89702">
                  <c:v>0.98587389818617299</c:v>
                </c:pt>
                <c:pt idx="89703">
                  <c:v>0.98593692173050296</c:v>
                </c:pt>
                <c:pt idx="89704">
                  <c:v>0.98590814499593604</c:v>
                </c:pt>
                <c:pt idx="89705">
                  <c:v>0.98601118127823195</c:v>
                </c:pt>
                <c:pt idx="89706">
                  <c:v>0.98592978107786799</c:v>
                </c:pt>
                <c:pt idx="89707">
                  <c:v>0.98594220889127404</c:v>
                </c:pt>
                <c:pt idx="89708">
                  <c:v>0.985961400815066</c:v>
                </c:pt>
                <c:pt idx="89709">
                  <c:v>0.98594086863042396</c:v>
                </c:pt>
                <c:pt idx="89710">
                  <c:v>0.98594427865978596</c:v>
                </c:pt>
                <c:pt idx="89711">
                  <c:v>0.98588018394418497</c:v>
                </c:pt>
                <c:pt idx="89712">
                  <c:v>0.98595445772124202</c:v>
                </c:pt>
                <c:pt idx="89713">
                  <c:v>0.98599349429021599</c:v>
                </c:pt>
                <c:pt idx="89714">
                  <c:v>0.985964443023156</c:v>
                </c:pt>
                <c:pt idx="89715">
                  <c:v>0.98607955683444304</c:v>
                </c:pt>
                <c:pt idx="89716">
                  <c:v>0.98585847909493696</c:v>
                </c:pt>
                <c:pt idx="89717">
                  <c:v>0.98602350551586704</c:v>
                </c:pt>
                <c:pt idx="89718">
                  <c:v>0.98592541052997895</c:v>
                </c:pt>
                <c:pt idx="89719">
                  <c:v>0.98603616966012897</c:v>
                </c:pt>
                <c:pt idx="89720">
                  <c:v>0.98597386179299096</c:v>
                </c:pt>
                <c:pt idx="89721">
                  <c:v>0.985994777132292</c:v>
                </c:pt>
                <c:pt idx="89722">
                  <c:v>0.98596455532346206</c:v>
                </c:pt>
                <c:pt idx="89723">
                  <c:v>0.985896577292804</c:v>
                </c:pt>
                <c:pt idx="89724">
                  <c:v>0.98601880222920801</c:v>
                </c:pt>
                <c:pt idx="89725">
                  <c:v>0.98605296753974703</c:v>
                </c:pt>
                <c:pt idx="89726">
                  <c:v>0.98601546993202505</c:v>
                </c:pt>
                <c:pt idx="89727">
                  <c:v>0.985959473453762</c:v>
                </c:pt>
                <c:pt idx="89728">
                  <c:v>0.98594385772063398</c:v>
                </c:pt>
                <c:pt idx="89729">
                  <c:v>0.98591316242541804</c:v>
                </c:pt>
                <c:pt idx="89730">
                  <c:v>0.98603473535825903</c:v>
                </c:pt>
                <c:pt idx="89731">
                  <c:v>0.986008580946097</c:v>
                </c:pt>
                <c:pt idx="89732">
                  <c:v>0.985803081663994</c:v>
                </c:pt>
                <c:pt idx="89733">
                  <c:v>0.98607271380336003</c:v>
                </c:pt>
                <c:pt idx="89734">
                  <c:v>0.98598069337249405</c:v>
                </c:pt>
                <c:pt idx="89735">
                  <c:v>0.985982260985662</c:v>
                </c:pt>
                <c:pt idx="89736">
                  <c:v>0.98587068015601298</c:v>
                </c:pt>
                <c:pt idx="89737">
                  <c:v>0.98595126743690198</c:v>
                </c:pt>
                <c:pt idx="89738">
                  <c:v>0.98596569093289699</c:v>
                </c:pt>
                <c:pt idx="89739">
                  <c:v>0.98599039542394395</c:v>
                </c:pt>
                <c:pt idx="89740">
                  <c:v>0.98596593908091501</c:v>
                </c:pt>
                <c:pt idx="89741">
                  <c:v>0.98589787641658</c:v>
                </c:pt>
                <c:pt idx="89742">
                  <c:v>0.98596694238747196</c:v>
                </c:pt>
                <c:pt idx="89743">
                  <c:v>0.98591266299073999</c:v>
                </c:pt>
                <c:pt idx="89744">
                  <c:v>0.98604553393370897</c:v>
                </c:pt>
                <c:pt idx="89745">
                  <c:v>0.98602986582478602</c:v>
                </c:pt>
                <c:pt idx="89746">
                  <c:v>0.98599098993105305</c:v>
                </c:pt>
                <c:pt idx="89747">
                  <c:v>0.98595436671899395</c:v>
                </c:pt>
                <c:pt idx="89748">
                  <c:v>0.98593351495609904</c:v>
                </c:pt>
                <c:pt idx="89749">
                  <c:v>0.98603003257749799</c:v>
                </c:pt>
                <c:pt idx="89750">
                  <c:v>0.98584713073849095</c:v>
                </c:pt>
                <c:pt idx="89751">
                  <c:v>0.98598474232989797</c:v>
                </c:pt>
                <c:pt idx="89752">
                  <c:v>0.98599675941507503</c:v>
                </c:pt>
                <c:pt idx="89753">
                  <c:v>0.98595964553774096</c:v>
                </c:pt>
                <c:pt idx="89754">
                  <c:v>0.98596396586705204</c:v>
                </c:pt>
                <c:pt idx="89755">
                  <c:v>0.98587263536010195</c:v>
                </c:pt>
                <c:pt idx="89756">
                  <c:v>0.98605579473958405</c:v>
                </c:pt>
                <c:pt idx="89757">
                  <c:v>0.98589381152238798</c:v>
                </c:pt>
                <c:pt idx="89758">
                  <c:v>0.98596772334718796</c:v>
                </c:pt>
                <c:pt idx="89759">
                  <c:v>0.98589247597334195</c:v>
                </c:pt>
                <c:pt idx="89760">
                  <c:v>0.98597939235863996</c:v>
                </c:pt>
                <c:pt idx="89761">
                  <c:v>0.98594842124539395</c:v>
                </c:pt>
                <c:pt idx="89762">
                  <c:v>0.98600742382592299</c:v>
                </c:pt>
                <c:pt idx="89763">
                  <c:v>0.98587103624966899</c:v>
                </c:pt>
                <c:pt idx="89764">
                  <c:v>0.98603153249355002</c:v>
                </c:pt>
                <c:pt idx="89765">
                  <c:v>0.98591802182139698</c:v>
                </c:pt>
                <c:pt idx="89766">
                  <c:v>0.98609110555107804</c:v>
                </c:pt>
                <c:pt idx="89767">
                  <c:v>0.98592040421437799</c:v>
                </c:pt>
                <c:pt idx="89768">
                  <c:v>0.98608420553404996</c:v>
                </c:pt>
                <c:pt idx="89769">
                  <c:v>0.98589908968123796</c:v>
                </c:pt>
                <c:pt idx="89770">
                  <c:v>0.98611209290138402</c:v>
                </c:pt>
                <c:pt idx="89771">
                  <c:v>0.98590741339430799</c:v>
                </c:pt>
                <c:pt idx="89772">
                  <c:v>0.98591284784506095</c:v>
                </c:pt>
                <c:pt idx="89773">
                  <c:v>0.98596938899749798</c:v>
                </c:pt>
                <c:pt idx="89774">
                  <c:v>0.98600817677841601</c:v>
                </c:pt>
                <c:pt idx="89775">
                  <c:v>0.98600931306658701</c:v>
                </c:pt>
                <c:pt idx="89776">
                  <c:v>0.98591515221310799</c:v>
                </c:pt>
                <c:pt idx="89777">
                  <c:v>0.98584538605399596</c:v>
                </c:pt>
                <c:pt idx="89778">
                  <c:v>0.98603297510482002</c:v>
                </c:pt>
                <c:pt idx="89779">
                  <c:v>0.98600606252867995</c:v>
                </c:pt>
                <c:pt idx="89780">
                  <c:v>0.98603821816045101</c:v>
                </c:pt>
                <c:pt idx="89781">
                  <c:v>0.98586878807522804</c:v>
                </c:pt>
                <c:pt idx="89782">
                  <c:v>0.98605196232377901</c:v>
                </c:pt>
                <c:pt idx="89783">
                  <c:v>0.98591529639665099</c:v>
                </c:pt>
                <c:pt idx="89784">
                  <c:v>0.98600799881123002</c:v>
                </c:pt>
                <c:pt idx="89785">
                  <c:v>0.985950821249298</c:v>
                </c:pt>
                <c:pt idx="89786">
                  <c:v>0.98602853425050296</c:v>
                </c:pt>
                <c:pt idx="89787">
                  <c:v>0.98588969391372905</c:v>
                </c:pt>
                <c:pt idx="89788">
                  <c:v>0.98594397528894695</c:v>
                </c:pt>
                <c:pt idx="89789">
                  <c:v>0.98589648296139398</c:v>
                </c:pt>
                <c:pt idx="89790">
                  <c:v>0.98585531748396704</c:v>
                </c:pt>
                <c:pt idx="89791">
                  <c:v>0.98606637630403005</c:v>
                </c:pt>
                <c:pt idx="89792">
                  <c:v>0.98593854696819205</c:v>
                </c:pt>
                <c:pt idx="89793">
                  <c:v>0.98595163422133403</c:v>
                </c:pt>
                <c:pt idx="89794">
                  <c:v>0.98590423333735799</c:v>
                </c:pt>
                <c:pt idx="89795">
                  <c:v>0.985879200927261</c:v>
                </c:pt>
                <c:pt idx="89796">
                  <c:v>0.98601510382220703</c:v>
                </c:pt>
                <c:pt idx="89797">
                  <c:v>0.98602700528024001</c:v>
                </c:pt>
                <c:pt idx="89798">
                  <c:v>0.98596565705047901</c:v>
                </c:pt>
                <c:pt idx="89799">
                  <c:v>0.985933895628338</c:v>
                </c:pt>
                <c:pt idx="89800">
                  <c:v>0.98615394699061498</c:v>
                </c:pt>
                <c:pt idx="89801">
                  <c:v>0.98594827820865805</c:v>
                </c:pt>
                <c:pt idx="89802">
                  <c:v>0.98594868956522896</c:v>
                </c:pt>
                <c:pt idx="89803">
                  <c:v>0.98586593463140304</c:v>
                </c:pt>
                <c:pt idx="89804">
                  <c:v>0.98586742696509999</c:v>
                </c:pt>
                <c:pt idx="89805">
                  <c:v>0.98592323412022098</c:v>
                </c:pt>
                <c:pt idx="89806">
                  <c:v>0.98588950084701099</c:v>
                </c:pt>
                <c:pt idx="89807">
                  <c:v>0.98593326126590197</c:v>
                </c:pt>
                <c:pt idx="89808">
                  <c:v>0.98602599524771695</c:v>
                </c:pt>
                <c:pt idx="89809">
                  <c:v>0.98599873792862702</c:v>
                </c:pt>
                <c:pt idx="89810">
                  <c:v>0.98598380033520305</c:v>
                </c:pt>
                <c:pt idx="89811">
                  <c:v>0.985965267757964</c:v>
                </c:pt>
                <c:pt idx="89812">
                  <c:v>0.98590463669879402</c:v>
                </c:pt>
                <c:pt idx="89813">
                  <c:v>0.98603551555354396</c:v>
                </c:pt>
                <c:pt idx="89814">
                  <c:v>0.985939085825705</c:v>
                </c:pt>
                <c:pt idx="89815">
                  <c:v>0.98595974424963295</c:v>
                </c:pt>
                <c:pt idx="89816">
                  <c:v>0.98586836145103496</c:v>
                </c:pt>
                <c:pt idx="89817">
                  <c:v>0.98599701454918698</c:v>
                </c:pt>
                <c:pt idx="89818">
                  <c:v>0.98599172551990999</c:v>
                </c:pt>
                <c:pt idx="89819">
                  <c:v>0.98596005759767502</c:v>
                </c:pt>
                <c:pt idx="89820">
                  <c:v>0.98600785296633298</c:v>
                </c:pt>
                <c:pt idx="89821">
                  <c:v>0.98600083192888499</c:v>
                </c:pt>
                <c:pt idx="89822">
                  <c:v>0.98590196152430698</c:v>
                </c:pt>
                <c:pt idx="89823">
                  <c:v>0.98600882288467195</c:v>
                </c:pt>
                <c:pt idx="89824">
                  <c:v>0.98586562412847201</c:v>
                </c:pt>
                <c:pt idx="89825">
                  <c:v>0.98595490192685697</c:v>
                </c:pt>
                <c:pt idx="89826">
                  <c:v>0.98604120978646503</c:v>
                </c:pt>
                <c:pt idx="89827">
                  <c:v>0.98597619304327999</c:v>
                </c:pt>
                <c:pt idx="89828">
                  <c:v>0.985990242943798</c:v>
                </c:pt>
                <c:pt idx="89829">
                  <c:v>0.98597251441646305</c:v>
                </c:pt>
                <c:pt idx="89830">
                  <c:v>0.98599381906282402</c:v>
                </c:pt>
                <c:pt idx="89831">
                  <c:v>0.98590335180835897</c:v>
                </c:pt>
                <c:pt idx="89832">
                  <c:v>0.98595765356120202</c:v>
                </c:pt>
                <c:pt idx="89833">
                  <c:v>0.98599071614738198</c:v>
                </c:pt>
                <c:pt idx="89834">
                  <c:v>0.98595979137454504</c:v>
                </c:pt>
                <c:pt idx="89835">
                  <c:v>0.986007302871026</c:v>
                </c:pt>
                <c:pt idx="89836">
                  <c:v>0.98595765880475905</c:v>
                </c:pt>
                <c:pt idx="89837">
                  <c:v>0.98604269057610305</c:v>
                </c:pt>
                <c:pt idx="89838">
                  <c:v>0.98595955931713697</c:v>
                </c:pt>
                <c:pt idx="89839">
                  <c:v>0.98596954830293104</c:v>
                </c:pt>
                <c:pt idx="89840">
                  <c:v>0.98590673247049898</c:v>
                </c:pt>
                <c:pt idx="89841">
                  <c:v>0.98598870229509705</c:v>
                </c:pt>
                <c:pt idx="89842">
                  <c:v>0.98606545365192899</c:v>
                </c:pt>
                <c:pt idx="89843">
                  <c:v>0.98596557905690996</c:v>
                </c:pt>
                <c:pt idx="89844">
                  <c:v>0.98585754958428795</c:v>
                </c:pt>
                <c:pt idx="89845">
                  <c:v>0.98599370852430501</c:v>
                </c:pt>
                <c:pt idx="89846">
                  <c:v>0.98591464801475603</c:v>
                </c:pt>
                <c:pt idx="89847">
                  <c:v>0.98605405984842798</c:v>
                </c:pt>
                <c:pt idx="89848">
                  <c:v>0.98590701798672997</c:v>
                </c:pt>
                <c:pt idx="89849">
                  <c:v>0.98602815054687398</c:v>
                </c:pt>
                <c:pt idx="89850">
                  <c:v>0.98594888728973296</c:v>
                </c:pt>
                <c:pt idx="89851">
                  <c:v>0.98590832775321102</c:v>
                </c:pt>
                <c:pt idx="89852">
                  <c:v>0.986092851243624</c:v>
                </c:pt>
                <c:pt idx="89853">
                  <c:v>0.98589336186281895</c:v>
                </c:pt>
                <c:pt idx="89854">
                  <c:v>0.98601212038854602</c:v>
                </c:pt>
                <c:pt idx="89855">
                  <c:v>0.98598005572002401</c:v>
                </c:pt>
                <c:pt idx="89856">
                  <c:v>0.98593103517381597</c:v>
                </c:pt>
                <c:pt idx="89857">
                  <c:v>0.98596951984341796</c:v>
                </c:pt>
                <c:pt idx="89858">
                  <c:v>0.98596854351381502</c:v>
                </c:pt>
                <c:pt idx="89859">
                  <c:v>0.98595467360949696</c:v>
                </c:pt>
                <c:pt idx="89860">
                  <c:v>0.98594079910544696</c:v>
                </c:pt>
                <c:pt idx="89861">
                  <c:v>0.98594568899280799</c:v>
                </c:pt>
                <c:pt idx="89862">
                  <c:v>0.98602502873285003</c:v>
                </c:pt>
                <c:pt idx="89863">
                  <c:v>0.98598791793631102</c:v>
                </c:pt>
                <c:pt idx="89864">
                  <c:v>0.98590824514128195</c:v>
                </c:pt>
                <c:pt idx="89865">
                  <c:v>0.98603931398190303</c:v>
                </c:pt>
                <c:pt idx="89866">
                  <c:v>0.98584304411752</c:v>
                </c:pt>
                <c:pt idx="89867">
                  <c:v>0.98600976798825202</c:v>
                </c:pt>
                <c:pt idx="89868">
                  <c:v>0.98589749039389696</c:v>
                </c:pt>
                <c:pt idx="89869">
                  <c:v>0.98589712534219598</c:v>
                </c:pt>
                <c:pt idx="89870">
                  <c:v>0.98602428869806003</c:v>
                </c:pt>
                <c:pt idx="89871">
                  <c:v>0.98598742201220002</c:v>
                </c:pt>
                <c:pt idx="89872">
                  <c:v>0.98610863141763505</c:v>
                </c:pt>
                <c:pt idx="89873">
                  <c:v>0.98594338285809802</c:v>
                </c:pt>
                <c:pt idx="89874">
                  <c:v>0.98597736370884903</c:v>
                </c:pt>
                <c:pt idx="89875">
                  <c:v>0.98599774459442202</c:v>
                </c:pt>
                <c:pt idx="89876">
                  <c:v>0.98595984251931501</c:v>
                </c:pt>
                <c:pt idx="89877">
                  <c:v>0.98607284133875095</c:v>
                </c:pt>
                <c:pt idx="89878">
                  <c:v>0.98592643011386705</c:v>
                </c:pt>
                <c:pt idx="89879">
                  <c:v>0.98597639259519698</c:v>
                </c:pt>
                <c:pt idx="89880">
                  <c:v>0.98582247558262304</c:v>
                </c:pt>
                <c:pt idx="89881">
                  <c:v>0.98600629358500502</c:v>
                </c:pt>
                <c:pt idx="89882">
                  <c:v>0.98592347326400098</c:v>
                </c:pt>
                <c:pt idx="89883">
                  <c:v>0.98600124663967204</c:v>
                </c:pt>
                <c:pt idx="89884">
                  <c:v>0.985991827045689</c:v>
                </c:pt>
                <c:pt idx="89885">
                  <c:v>0.98608021303486804</c:v>
                </c:pt>
                <c:pt idx="89886">
                  <c:v>0.98595967567662701</c:v>
                </c:pt>
                <c:pt idx="89887">
                  <c:v>0.98599429955051998</c:v>
                </c:pt>
                <c:pt idx="89888">
                  <c:v>0.98592245058855099</c:v>
                </c:pt>
                <c:pt idx="89889">
                  <c:v>0.98612378029132097</c:v>
                </c:pt>
                <c:pt idx="89890">
                  <c:v>0.98585309313512903</c:v>
                </c:pt>
                <c:pt idx="89891">
                  <c:v>0.98605773575924105</c:v>
                </c:pt>
                <c:pt idx="89892">
                  <c:v>0.98599905259072995</c:v>
                </c:pt>
                <c:pt idx="89893">
                  <c:v>0.98596646600786597</c:v>
                </c:pt>
                <c:pt idx="89894">
                  <c:v>0.98602236847763403</c:v>
                </c:pt>
                <c:pt idx="89895">
                  <c:v>0.98593133494004404</c:v>
                </c:pt>
                <c:pt idx="89896">
                  <c:v>0.98600565821240405</c:v>
                </c:pt>
                <c:pt idx="89897">
                  <c:v>0.98596831913467298</c:v>
                </c:pt>
                <c:pt idx="89898">
                  <c:v>0.98601694326040301</c:v>
                </c:pt>
                <c:pt idx="89899">
                  <c:v>0.98595334789128797</c:v>
                </c:pt>
                <c:pt idx="89900">
                  <c:v>0.98587682235996599</c:v>
                </c:pt>
                <c:pt idx="89901">
                  <c:v>0.98599315426967604</c:v>
                </c:pt>
                <c:pt idx="89902">
                  <c:v>0.98604242845295997</c:v>
                </c:pt>
                <c:pt idx="89903">
                  <c:v>0.98600892308371102</c:v>
                </c:pt>
                <c:pt idx="89904">
                  <c:v>0.98602976416375498</c:v>
                </c:pt>
                <c:pt idx="89905">
                  <c:v>0.98590800003576995</c:v>
                </c:pt>
                <c:pt idx="89906">
                  <c:v>0.98599493623671797</c:v>
                </c:pt>
                <c:pt idx="89907">
                  <c:v>0.98593844601792502</c:v>
                </c:pt>
                <c:pt idx="89908">
                  <c:v>0.98602389712891902</c:v>
                </c:pt>
                <c:pt idx="89909">
                  <c:v>0.98588979637503205</c:v>
                </c:pt>
                <c:pt idx="89910">
                  <c:v>0.98592742704840897</c:v>
                </c:pt>
                <c:pt idx="89911">
                  <c:v>0.98592941788427102</c:v>
                </c:pt>
                <c:pt idx="89912">
                  <c:v>0.98602243361420405</c:v>
                </c:pt>
                <c:pt idx="89913">
                  <c:v>0.98592642940009401</c:v>
                </c:pt>
                <c:pt idx="89914">
                  <c:v>0.98598003149550395</c:v>
                </c:pt>
                <c:pt idx="89915">
                  <c:v>0.98605118750793697</c:v>
                </c:pt>
                <c:pt idx="89916">
                  <c:v>0.98582227309709503</c:v>
                </c:pt>
                <c:pt idx="89917">
                  <c:v>0.98603021298201798</c:v>
                </c:pt>
                <c:pt idx="89918">
                  <c:v>0.98589948001800398</c:v>
                </c:pt>
                <c:pt idx="89919">
                  <c:v>0.98606039395357603</c:v>
                </c:pt>
                <c:pt idx="89920">
                  <c:v>0.98592239375147595</c:v>
                </c:pt>
                <c:pt idx="89921">
                  <c:v>0.98606974876918896</c:v>
                </c:pt>
                <c:pt idx="89922">
                  <c:v>0.98590227568368205</c:v>
                </c:pt>
                <c:pt idx="89923">
                  <c:v>0.98596509738954297</c:v>
                </c:pt>
                <c:pt idx="89924">
                  <c:v>0.98594788648123499</c:v>
                </c:pt>
                <c:pt idx="89925">
                  <c:v>0.98600771169337698</c:v>
                </c:pt>
                <c:pt idx="89926">
                  <c:v>0.98600525656010896</c:v>
                </c:pt>
                <c:pt idx="89927">
                  <c:v>0.98597949692077202</c:v>
                </c:pt>
                <c:pt idx="89928">
                  <c:v>0.98607530471440696</c:v>
                </c:pt>
                <c:pt idx="89929">
                  <c:v>0.98594901979469096</c:v>
                </c:pt>
                <c:pt idx="89930">
                  <c:v>0.986040418857967</c:v>
                </c:pt>
                <c:pt idx="89931">
                  <c:v>0.98590727646090304</c:v>
                </c:pt>
                <c:pt idx="89932">
                  <c:v>0.98598135070017401</c:v>
                </c:pt>
                <c:pt idx="89933">
                  <c:v>0.98594389975684005</c:v>
                </c:pt>
                <c:pt idx="89934">
                  <c:v>0.98597433650516098</c:v>
                </c:pt>
                <c:pt idx="89935">
                  <c:v>0.98587579440171402</c:v>
                </c:pt>
                <c:pt idx="89936">
                  <c:v>0.98595517538830402</c:v>
                </c:pt>
                <c:pt idx="89937">
                  <c:v>0.985975436976951</c:v>
                </c:pt>
                <c:pt idx="89938">
                  <c:v>0.98591423027019798</c:v>
                </c:pt>
                <c:pt idx="89939">
                  <c:v>0.98591356790125595</c:v>
                </c:pt>
                <c:pt idx="89940">
                  <c:v>0.98601787295260901</c:v>
                </c:pt>
                <c:pt idx="89941">
                  <c:v>0.985907406155899</c:v>
                </c:pt>
                <c:pt idx="89942">
                  <c:v>0.98604161926884704</c:v>
                </c:pt>
                <c:pt idx="89943">
                  <c:v>0.985904825397102</c:v>
                </c:pt>
                <c:pt idx="89944">
                  <c:v>0.98605557526846999</c:v>
                </c:pt>
                <c:pt idx="89945">
                  <c:v>0.98598709344785296</c:v>
                </c:pt>
                <c:pt idx="89946">
                  <c:v>0.98597645668540501</c:v>
                </c:pt>
                <c:pt idx="89947">
                  <c:v>0.98591878951257805</c:v>
                </c:pt>
                <c:pt idx="89948">
                  <c:v>0.98586263586794398</c:v>
                </c:pt>
                <c:pt idx="89949">
                  <c:v>0.98601430829177805</c:v>
                </c:pt>
                <c:pt idx="89950">
                  <c:v>0.98599942914164596</c:v>
                </c:pt>
                <c:pt idx="89951">
                  <c:v>0.98598041283170601</c:v>
                </c:pt>
                <c:pt idx="89952">
                  <c:v>0.98604657562745301</c:v>
                </c:pt>
                <c:pt idx="89953">
                  <c:v>0.986052213543259</c:v>
                </c:pt>
                <c:pt idx="89954">
                  <c:v>0.98595866502483298</c:v>
                </c:pt>
                <c:pt idx="89955">
                  <c:v>0.98591516092103804</c:v>
                </c:pt>
                <c:pt idx="89956">
                  <c:v>0.98587908313887695</c:v>
                </c:pt>
                <c:pt idx="89957">
                  <c:v>0.98597085838670295</c:v>
                </c:pt>
                <c:pt idx="89958">
                  <c:v>0.98595071893500696</c:v>
                </c:pt>
                <c:pt idx="89959">
                  <c:v>0.98607284270225204</c:v>
                </c:pt>
                <c:pt idx="89960">
                  <c:v>0.98587690285396401</c:v>
                </c:pt>
                <c:pt idx="89961">
                  <c:v>0.98600435714264401</c:v>
                </c:pt>
                <c:pt idx="89962">
                  <c:v>0.98584730876756699</c:v>
                </c:pt>
                <c:pt idx="89963">
                  <c:v>0.98599496304299294</c:v>
                </c:pt>
                <c:pt idx="89964">
                  <c:v>0.98589341181072498</c:v>
                </c:pt>
                <c:pt idx="89965">
                  <c:v>0.98603146192400504</c:v>
                </c:pt>
                <c:pt idx="89966">
                  <c:v>0.98603869221340101</c:v>
                </c:pt>
                <c:pt idx="89967">
                  <c:v>0.98590799574860499</c:v>
                </c:pt>
                <c:pt idx="89968">
                  <c:v>0.98589430870751704</c:v>
                </c:pt>
                <c:pt idx="89969">
                  <c:v>0.98594758226235402</c:v>
                </c:pt>
                <c:pt idx="89970">
                  <c:v>0.98594606130948703</c:v>
                </c:pt>
                <c:pt idx="89971">
                  <c:v>0.98599233126706298</c:v>
                </c:pt>
                <c:pt idx="89972">
                  <c:v>0.98587420670146497</c:v>
                </c:pt>
                <c:pt idx="89973">
                  <c:v>0.98599489150489406</c:v>
                </c:pt>
                <c:pt idx="89974">
                  <c:v>0.98590614975492596</c:v>
                </c:pt>
                <c:pt idx="89975">
                  <c:v>0.98593548002932196</c:v>
                </c:pt>
                <c:pt idx="89976">
                  <c:v>0.98590516706402798</c:v>
                </c:pt>
                <c:pt idx="89977">
                  <c:v>0.98605663773669106</c:v>
                </c:pt>
                <c:pt idx="89978">
                  <c:v>0.98609280539370103</c:v>
                </c:pt>
                <c:pt idx="89979">
                  <c:v>0.98598492787244496</c:v>
                </c:pt>
                <c:pt idx="89980">
                  <c:v>0.98593661893977003</c:v>
                </c:pt>
                <c:pt idx="89981">
                  <c:v>0.98581927191069396</c:v>
                </c:pt>
                <c:pt idx="89982">
                  <c:v>0.98598543888577095</c:v>
                </c:pt>
                <c:pt idx="89983">
                  <c:v>0.98591954250929903</c:v>
                </c:pt>
                <c:pt idx="89984">
                  <c:v>0.985865387834165</c:v>
                </c:pt>
                <c:pt idx="89985">
                  <c:v>0.98595858744241904</c:v>
                </c:pt>
                <c:pt idx="89986">
                  <c:v>0.98597666550310703</c:v>
                </c:pt>
                <c:pt idx="89987">
                  <c:v>0.98595431102484499</c:v>
                </c:pt>
                <c:pt idx="89988">
                  <c:v>0.98591465212684204</c:v>
                </c:pt>
                <c:pt idx="89989">
                  <c:v>0.98585360409131795</c:v>
                </c:pt>
                <c:pt idx="89990">
                  <c:v>0.98592941279187796</c:v>
                </c:pt>
                <c:pt idx="89991">
                  <c:v>0.98600943635344596</c:v>
                </c:pt>
                <c:pt idx="89992">
                  <c:v>0.98588053965892197</c:v>
                </c:pt>
                <c:pt idx="89993">
                  <c:v>0.98596921243661495</c:v>
                </c:pt>
                <c:pt idx="89994">
                  <c:v>0.98586038976587997</c:v>
                </c:pt>
                <c:pt idx="89995">
                  <c:v>0.98593036769026499</c:v>
                </c:pt>
                <c:pt idx="89996">
                  <c:v>0.98597352827046403</c:v>
                </c:pt>
                <c:pt idx="89997">
                  <c:v>0.98592756361967404</c:v>
                </c:pt>
                <c:pt idx="89998">
                  <c:v>0.98598481207742295</c:v>
                </c:pt>
                <c:pt idx="89999">
                  <c:v>0.98598687223846804</c:v>
                </c:pt>
                <c:pt idx="90000">
                  <c:v>0.98580573216746903</c:v>
                </c:pt>
                <c:pt idx="90001">
                  <c:v>0.98594723990038402</c:v>
                </c:pt>
                <c:pt idx="90002">
                  <c:v>0.98594680469524698</c:v>
                </c:pt>
                <c:pt idx="90003">
                  <c:v>0.98595993724042796</c:v>
                </c:pt>
                <c:pt idx="90004">
                  <c:v>0.98603841965140104</c:v>
                </c:pt>
                <c:pt idx="90005">
                  <c:v>0.98599210438177098</c:v>
                </c:pt>
                <c:pt idx="90006">
                  <c:v>0.986057354601104</c:v>
                </c:pt>
                <c:pt idx="90007">
                  <c:v>0.98591444280584295</c:v>
                </c:pt>
                <c:pt idx="90008">
                  <c:v>0.98608196698666495</c:v>
                </c:pt>
                <c:pt idx="90009">
                  <c:v>0.98604257906158199</c:v>
                </c:pt>
                <c:pt idx="90010">
                  <c:v>0.98584930110024704</c:v>
                </c:pt>
                <c:pt idx="90011">
                  <c:v>0.98606950126010495</c:v>
                </c:pt>
                <c:pt idx="90012">
                  <c:v>0.98595564939764802</c:v>
                </c:pt>
                <c:pt idx="90013">
                  <c:v>0.986024275887735</c:v>
                </c:pt>
                <c:pt idx="90014">
                  <c:v>0.98595210366428498</c:v>
                </c:pt>
                <c:pt idx="90015">
                  <c:v>0.98597329458332195</c:v>
                </c:pt>
                <c:pt idx="90016">
                  <c:v>0.98599460935485606</c:v>
                </c:pt>
                <c:pt idx="90017">
                  <c:v>0.985967208278277</c:v>
                </c:pt>
                <c:pt idx="90018">
                  <c:v>0.98593709105015404</c:v>
                </c:pt>
                <c:pt idx="90019">
                  <c:v>0.98606945262496204</c:v>
                </c:pt>
                <c:pt idx="90020">
                  <c:v>0.98592409957631599</c:v>
                </c:pt>
                <c:pt idx="90021">
                  <c:v>0.98601761117917297</c:v>
                </c:pt>
                <c:pt idx="90022">
                  <c:v>0.98591167721688899</c:v>
                </c:pt>
                <c:pt idx="90023">
                  <c:v>0.98602813562679803</c:v>
                </c:pt>
                <c:pt idx="90024">
                  <c:v>0.98603856788128996</c:v>
                </c:pt>
                <c:pt idx="90025">
                  <c:v>0.98599428204762796</c:v>
                </c:pt>
                <c:pt idx="90026">
                  <c:v>0.98598291496355495</c:v>
                </c:pt>
                <c:pt idx="90027">
                  <c:v>0.98589854039890301</c:v>
                </c:pt>
                <c:pt idx="90028">
                  <c:v>0.98596693132262503</c:v>
                </c:pt>
                <c:pt idx="90029">
                  <c:v>0.98604450998676596</c:v>
                </c:pt>
                <c:pt idx="90030">
                  <c:v>0.98592507778289196</c:v>
                </c:pt>
                <c:pt idx="90031">
                  <c:v>0.98596210033456599</c:v>
                </c:pt>
                <c:pt idx="90032">
                  <c:v>0.98600479162708798</c:v>
                </c:pt>
                <c:pt idx="90033">
                  <c:v>0.98594989190878801</c:v>
                </c:pt>
                <c:pt idx="90034">
                  <c:v>0.98603955712802704</c:v>
                </c:pt>
                <c:pt idx="90035">
                  <c:v>0.98594994477102205</c:v>
                </c:pt>
                <c:pt idx="90036">
                  <c:v>0.985955715106549</c:v>
                </c:pt>
                <c:pt idx="90037">
                  <c:v>0.98611471126655903</c:v>
                </c:pt>
                <c:pt idx="90038">
                  <c:v>0.986020160496207</c:v>
                </c:pt>
                <c:pt idx="90039">
                  <c:v>0.98593223573076605</c:v>
                </c:pt>
                <c:pt idx="90040">
                  <c:v>0.985938960322013</c:v>
                </c:pt>
                <c:pt idx="90041">
                  <c:v>0.98595574133827601</c:v>
                </c:pt>
                <c:pt idx="90042">
                  <c:v>0.98595296944857402</c:v>
                </c:pt>
                <c:pt idx="90043">
                  <c:v>0.98604660354282803</c:v>
                </c:pt>
                <c:pt idx="90044">
                  <c:v>0.98610631661542203</c:v>
                </c:pt>
                <c:pt idx="90045">
                  <c:v>0.98596961459439802</c:v>
                </c:pt>
                <c:pt idx="90046">
                  <c:v>0.98591992277672402</c:v>
                </c:pt>
                <c:pt idx="90047">
                  <c:v>0.98598109055232097</c:v>
                </c:pt>
                <c:pt idx="90048">
                  <c:v>0.98590949075041201</c:v>
                </c:pt>
                <c:pt idx="90049">
                  <c:v>0.98583910413810705</c:v>
                </c:pt>
                <c:pt idx="90050">
                  <c:v>0.98596748873031903</c:v>
                </c:pt>
                <c:pt idx="90051">
                  <c:v>0.98597555581110097</c:v>
                </c:pt>
                <c:pt idx="90052">
                  <c:v>0.98603977651031505</c:v>
                </c:pt>
                <c:pt idx="90053">
                  <c:v>0.985965141588523</c:v>
                </c:pt>
                <c:pt idx="90054">
                  <c:v>0.98599042173807105</c:v>
                </c:pt>
                <c:pt idx="90055">
                  <c:v>0.98595161850923196</c:v>
                </c:pt>
                <c:pt idx="90056">
                  <c:v>0.986065615016117</c:v>
                </c:pt>
                <c:pt idx="90057">
                  <c:v>0.98591684594881901</c:v>
                </c:pt>
                <c:pt idx="90058">
                  <c:v>0.98597347658441403</c:v>
                </c:pt>
                <c:pt idx="90059">
                  <c:v>0.985848186054752</c:v>
                </c:pt>
                <c:pt idx="90060">
                  <c:v>0.98589400890165002</c:v>
                </c:pt>
                <c:pt idx="90061">
                  <c:v>0.98602558890975001</c:v>
                </c:pt>
                <c:pt idx="90062">
                  <c:v>0.98593990542023902</c:v>
                </c:pt>
                <c:pt idx="90063">
                  <c:v>0.98586364849278696</c:v>
                </c:pt>
                <c:pt idx="90064">
                  <c:v>0.98597737958793996</c:v>
                </c:pt>
                <c:pt idx="90065">
                  <c:v>0.98588243885639903</c:v>
                </c:pt>
                <c:pt idx="90066">
                  <c:v>0.98599048114752197</c:v>
                </c:pt>
                <c:pt idx="90067">
                  <c:v>0.98590852444780896</c:v>
                </c:pt>
                <c:pt idx="90068">
                  <c:v>0.98596826774340895</c:v>
                </c:pt>
                <c:pt idx="90069">
                  <c:v>0.985929821995563</c:v>
                </c:pt>
                <c:pt idx="90070">
                  <c:v>0.986010623016357</c:v>
                </c:pt>
                <c:pt idx="90071">
                  <c:v>0.98585442981865801</c:v>
                </c:pt>
                <c:pt idx="90072">
                  <c:v>0.98598594987731702</c:v>
                </c:pt>
                <c:pt idx="90073">
                  <c:v>0.98596552443970398</c:v>
                </c:pt>
                <c:pt idx="90074">
                  <c:v>0.98593826398179196</c:v>
                </c:pt>
                <c:pt idx="90075">
                  <c:v>0.98595577030125003</c:v>
                </c:pt>
                <c:pt idx="90076">
                  <c:v>0.98602524014542603</c:v>
                </c:pt>
                <c:pt idx="90077">
                  <c:v>0.98598331016666796</c:v>
                </c:pt>
                <c:pt idx="90078">
                  <c:v>0.98587864019638904</c:v>
                </c:pt>
                <c:pt idx="90079">
                  <c:v>0.98598187420675998</c:v>
                </c:pt>
                <c:pt idx="90080">
                  <c:v>0.98593957632419305</c:v>
                </c:pt>
                <c:pt idx="90081">
                  <c:v>0.98598572792525996</c:v>
                </c:pt>
                <c:pt idx="90082">
                  <c:v>0.98595247482428805</c:v>
                </c:pt>
                <c:pt idx="90083">
                  <c:v>0.98599251526174803</c:v>
                </c:pt>
                <c:pt idx="90084">
                  <c:v>0.98603730813715096</c:v>
                </c:pt>
                <c:pt idx="90085">
                  <c:v>0.98589761026141398</c:v>
                </c:pt>
                <c:pt idx="90086">
                  <c:v>0.98599657298398102</c:v>
                </c:pt>
                <c:pt idx="90087">
                  <c:v>0.98577818068717904</c:v>
                </c:pt>
                <c:pt idx="90088">
                  <c:v>0.98601209716979199</c:v>
                </c:pt>
                <c:pt idx="90089">
                  <c:v>0.98594835042176898</c:v>
                </c:pt>
                <c:pt idx="90090">
                  <c:v>0.98601398142977803</c:v>
                </c:pt>
                <c:pt idx="90091">
                  <c:v>0.98594100104589499</c:v>
                </c:pt>
                <c:pt idx="90092">
                  <c:v>0.98589663798495497</c:v>
                </c:pt>
                <c:pt idx="90093">
                  <c:v>0.98605522915069699</c:v>
                </c:pt>
                <c:pt idx="90094">
                  <c:v>0.98609130964358804</c:v>
                </c:pt>
                <c:pt idx="90095">
                  <c:v>0.98604782423574</c:v>
                </c:pt>
                <c:pt idx="90096">
                  <c:v>0.98600528183983904</c:v>
                </c:pt>
                <c:pt idx="90097">
                  <c:v>0.98605281740714101</c:v>
                </c:pt>
                <c:pt idx="90098">
                  <c:v>0.98601787829950505</c:v>
                </c:pt>
                <c:pt idx="90099">
                  <c:v>0.98597652719832796</c:v>
                </c:pt>
                <c:pt idx="90100">
                  <c:v>0.98599855673710302</c:v>
                </c:pt>
                <c:pt idx="90101">
                  <c:v>0.98591043883645102</c:v>
                </c:pt>
                <c:pt idx="90102">
                  <c:v>0.98601685887735802</c:v>
                </c:pt>
                <c:pt idx="90103">
                  <c:v>0.98585184049734798</c:v>
                </c:pt>
                <c:pt idx="90104">
                  <c:v>0.98604805716779897</c:v>
                </c:pt>
                <c:pt idx="90105">
                  <c:v>0.985861909334523</c:v>
                </c:pt>
                <c:pt idx="90106">
                  <c:v>0.985997607601653</c:v>
                </c:pt>
                <c:pt idx="90107">
                  <c:v>0.98584860600156898</c:v>
                </c:pt>
                <c:pt idx="90108">
                  <c:v>0.98599335634781904</c:v>
                </c:pt>
                <c:pt idx="90109">
                  <c:v>0.98589428540005597</c:v>
                </c:pt>
                <c:pt idx="90110">
                  <c:v>0.98596332156771305</c:v>
                </c:pt>
                <c:pt idx="90111">
                  <c:v>0.98587614696620796</c:v>
                </c:pt>
                <c:pt idx="90112">
                  <c:v>0.98598856316273198</c:v>
                </c:pt>
                <c:pt idx="90113">
                  <c:v>0.98593843193932695</c:v>
                </c:pt>
                <c:pt idx="90114">
                  <c:v>0.985966248466568</c:v>
                </c:pt>
                <c:pt idx="90115">
                  <c:v>0.98597038466995102</c:v>
                </c:pt>
                <c:pt idx="90116">
                  <c:v>0.98585958598969003</c:v>
                </c:pt>
                <c:pt idx="90117">
                  <c:v>0.98587741151786601</c:v>
                </c:pt>
                <c:pt idx="90118">
                  <c:v>0.98592457892186103</c:v>
                </c:pt>
                <c:pt idx="90119">
                  <c:v>0.98605445339175202</c:v>
                </c:pt>
                <c:pt idx="90120">
                  <c:v>0.985897623806129</c:v>
                </c:pt>
                <c:pt idx="90121">
                  <c:v>0.98595538944806205</c:v>
                </c:pt>
                <c:pt idx="90122">
                  <c:v>0.98589640200596595</c:v>
                </c:pt>
                <c:pt idx="90123">
                  <c:v>0.98604115962407601</c:v>
                </c:pt>
                <c:pt idx="90124">
                  <c:v>0.98599470423672098</c:v>
                </c:pt>
                <c:pt idx="90125">
                  <c:v>0.98601069558434296</c:v>
                </c:pt>
                <c:pt idx="90126">
                  <c:v>0.98594542342677705</c:v>
                </c:pt>
                <c:pt idx="90127">
                  <c:v>0.98587354373705205</c:v>
                </c:pt>
                <c:pt idx="90128">
                  <c:v>0.98592506529453905</c:v>
                </c:pt>
                <c:pt idx="90129">
                  <c:v>0.98606501617936504</c:v>
                </c:pt>
                <c:pt idx="90130">
                  <c:v>0.98589770515447595</c:v>
                </c:pt>
                <c:pt idx="90131">
                  <c:v>0.98591045903129704</c:v>
                </c:pt>
                <c:pt idx="90132">
                  <c:v>0.98594652525706705</c:v>
                </c:pt>
                <c:pt idx="90133">
                  <c:v>0.98600727238568797</c:v>
                </c:pt>
                <c:pt idx="90134">
                  <c:v>0.98592599073820997</c:v>
                </c:pt>
                <c:pt idx="90135">
                  <c:v>0.98590823945339601</c:v>
                </c:pt>
                <c:pt idx="90136">
                  <c:v>0.98597441735816005</c:v>
                </c:pt>
                <c:pt idx="90137">
                  <c:v>0.98602993445874298</c:v>
                </c:pt>
                <c:pt idx="90138">
                  <c:v>0.98603481074135502</c:v>
                </c:pt>
                <c:pt idx="90139">
                  <c:v>0.98593233294632399</c:v>
                </c:pt>
                <c:pt idx="90140">
                  <c:v>0.98594027252847904</c:v>
                </c:pt>
                <c:pt idx="90141">
                  <c:v>0.98591936276332703</c:v>
                </c:pt>
                <c:pt idx="90142">
                  <c:v>0.98603903441405905</c:v>
                </c:pt>
                <c:pt idx="90143">
                  <c:v>0.98592379695820098</c:v>
                </c:pt>
                <c:pt idx="90144">
                  <c:v>0.98604310852158705</c:v>
                </c:pt>
                <c:pt idx="90145">
                  <c:v>0.98590236319537194</c:v>
                </c:pt>
                <c:pt idx="90146">
                  <c:v>0.98597810801112595</c:v>
                </c:pt>
                <c:pt idx="90147">
                  <c:v>0.98600487481225296</c:v>
                </c:pt>
                <c:pt idx="90148">
                  <c:v>0.98597319280184903</c:v>
                </c:pt>
                <c:pt idx="90149">
                  <c:v>0.98588123213689405</c:v>
                </c:pt>
                <c:pt idx="90150">
                  <c:v>0.98593247139031104</c:v>
                </c:pt>
                <c:pt idx="90151">
                  <c:v>0.98591310180563896</c:v>
                </c:pt>
                <c:pt idx="90152">
                  <c:v>0.98596520347606598</c:v>
                </c:pt>
                <c:pt idx="90153">
                  <c:v>0.98598285839902</c:v>
                </c:pt>
                <c:pt idx="90154">
                  <c:v>0.98602661999179397</c:v>
                </c:pt>
                <c:pt idx="90155">
                  <c:v>0.98599881901233</c:v>
                </c:pt>
                <c:pt idx="90156">
                  <c:v>0.98607893357010001</c:v>
                </c:pt>
                <c:pt idx="90157">
                  <c:v>0.98589479015932802</c:v>
                </c:pt>
                <c:pt idx="90158">
                  <c:v>0.98587607059159399</c:v>
                </c:pt>
                <c:pt idx="90159">
                  <c:v>0.98586856840908499</c:v>
                </c:pt>
                <c:pt idx="90160">
                  <c:v>0.98599010076257898</c:v>
                </c:pt>
                <c:pt idx="90161">
                  <c:v>0.98594751660105495</c:v>
                </c:pt>
                <c:pt idx="90162">
                  <c:v>0.98605808560001795</c:v>
                </c:pt>
                <c:pt idx="90163">
                  <c:v>0.98600619154742697</c:v>
                </c:pt>
                <c:pt idx="90164">
                  <c:v>0.98595869175391404</c:v>
                </c:pt>
                <c:pt idx="90165">
                  <c:v>0.98598585528985605</c:v>
                </c:pt>
                <c:pt idx="90166">
                  <c:v>0.98597326004325603</c:v>
                </c:pt>
                <c:pt idx="90167">
                  <c:v>0.98596468053738695</c:v>
                </c:pt>
                <c:pt idx="90168">
                  <c:v>0.985955373802196</c:v>
                </c:pt>
                <c:pt idx="90169">
                  <c:v>0.98598692951160605</c:v>
                </c:pt>
                <c:pt idx="90170">
                  <c:v>0.98588778439973801</c:v>
                </c:pt>
                <c:pt idx="90171">
                  <c:v>0.98608442109767702</c:v>
                </c:pt>
                <c:pt idx="90172">
                  <c:v>0.98598970378073203</c:v>
                </c:pt>
                <c:pt idx="90173">
                  <c:v>0.98596950384359305</c:v>
                </c:pt>
                <c:pt idx="90174">
                  <c:v>0.985868976826071</c:v>
                </c:pt>
                <c:pt idx="90175">
                  <c:v>0.98605580452410801</c:v>
                </c:pt>
                <c:pt idx="90176">
                  <c:v>0.98596559059711197</c:v>
                </c:pt>
                <c:pt idx="90177">
                  <c:v>0.98593170984606204</c:v>
                </c:pt>
                <c:pt idx="90178">
                  <c:v>0.98595099438649303</c:v>
                </c:pt>
                <c:pt idx="90179">
                  <c:v>0.98595596028723398</c:v>
                </c:pt>
                <c:pt idx="90180">
                  <c:v>0.98584275733405102</c:v>
                </c:pt>
                <c:pt idx="90181">
                  <c:v>0.98597179728220696</c:v>
                </c:pt>
                <c:pt idx="90182">
                  <c:v>0.98599531569600896</c:v>
                </c:pt>
                <c:pt idx="90183">
                  <c:v>0.985973302344469</c:v>
                </c:pt>
                <c:pt idx="90184">
                  <c:v>0.985967104545724</c:v>
                </c:pt>
                <c:pt idx="90185">
                  <c:v>0.98599140454807199</c:v>
                </c:pt>
                <c:pt idx="90186">
                  <c:v>0.98590607823006304</c:v>
                </c:pt>
                <c:pt idx="90187">
                  <c:v>0.98604831530770298</c:v>
                </c:pt>
                <c:pt idx="90188">
                  <c:v>0.98586681292129497</c:v>
                </c:pt>
                <c:pt idx="90189">
                  <c:v>0.98592242891987902</c:v>
                </c:pt>
                <c:pt idx="90190">
                  <c:v>0.98594608605258605</c:v>
                </c:pt>
                <c:pt idx="90191">
                  <c:v>0.98598639649340503</c:v>
                </c:pt>
                <c:pt idx="90192">
                  <c:v>0.98592097013239599</c:v>
                </c:pt>
                <c:pt idx="90193">
                  <c:v>0.98600172726317203</c:v>
                </c:pt>
                <c:pt idx="90194">
                  <c:v>0.98598600396203395</c:v>
                </c:pt>
                <c:pt idx="90195">
                  <c:v>0.98591715760105403</c:v>
                </c:pt>
                <c:pt idx="90196">
                  <c:v>0.98592931264869299</c:v>
                </c:pt>
                <c:pt idx="90197">
                  <c:v>0.98587659991223298</c:v>
                </c:pt>
                <c:pt idx="90198">
                  <c:v>0.98596976981953499</c:v>
                </c:pt>
                <c:pt idx="90199">
                  <c:v>0.98596171279693201</c:v>
                </c:pt>
                <c:pt idx="90200">
                  <c:v>0.985863584044258</c:v>
                </c:pt>
                <c:pt idx="90201">
                  <c:v>0.98586633883823604</c:v>
                </c:pt>
                <c:pt idx="90202">
                  <c:v>0.98596854861570304</c:v>
                </c:pt>
                <c:pt idx="90203">
                  <c:v>0.98596720942201499</c:v>
                </c:pt>
                <c:pt idx="90204">
                  <c:v>0.98592747876239895</c:v>
                </c:pt>
                <c:pt idx="90205">
                  <c:v>0.98608319867349103</c:v>
                </c:pt>
                <c:pt idx="90206">
                  <c:v>0.98591099532437798</c:v>
                </c:pt>
                <c:pt idx="90207">
                  <c:v>0.98600412930589199</c:v>
                </c:pt>
                <c:pt idx="90208">
                  <c:v>0.98597005152391504</c:v>
                </c:pt>
                <c:pt idx="90209">
                  <c:v>0.98599922886667102</c:v>
                </c:pt>
                <c:pt idx="90210">
                  <c:v>0.98605719610648701</c:v>
                </c:pt>
                <c:pt idx="90211">
                  <c:v>0.98587698736795104</c:v>
                </c:pt>
                <c:pt idx="90212">
                  <c:v>0.98592339904778403</c:v>
                </c:pt>
                <c:pt idx="90213">
                  <c:v>0.98589597607370105</c:v>
                </c:pt>
                <c:pt idx="90214">
                  <c:v>0.98595874169005004</c:v>
                </c:pt>
                <c:pt idx="90215">
                  <c:v>0.98604150963472204</c:v>
                </c:pt>
                <c:pt idx="90216">
                  <c:v>0.98588764075465296</c:v>
                </c:pt>
                <c:pt idx="90217">
                  <c:v>0.98597066617513396</c:v>
                </c:pt>
                <c:pt idx="90218">
                  <c:v>0.98585584214393895</c:v>
                </c:pt>
                <c:pt idx="90219">
                  <c:v>0.98593970809270903</c:v>
                </c:pt>
                <c:pt idx="90220">
                  <c:v>0.98598881318703602</c:v>
                </c:pt>
                <c:pt idx="90221">
                  <c:v>0.98608724201230302</c:v>
                </c:pt>
                <c:pt idx="90222">
                  <c:v>0.98600839612183899</c:v>
                </c:pt>
                <c:pt idx="90223">
                  <c:v>0.98605457094267801</c:v>
                </c:pt>
                <c:pt idx="90224">
                  <c:v>0.98598149203680097</c:v>
                </c:pt>
                <c:pt idx="90225">
                  <c:v>0.98597797015469901</c:v>
                </c:pt>
                <c:pt idx="90226">
                  <c:v>0.98594290238638305</c:v>
                </c:pt>
                <c:pt idx="90227">
                  <c:v>0.98601374959645705</c:v>
                </c:pt>
                <c:pt idx="90228">
                  <c:v>0.98588260104926295</c:v>
                </c:pt>
                <c:pt idx="90229">
                  <c:v>0.98599841109047803</c:v>
                </c:pt>
                <c:pt idx="90230">
                  <c:v>0.98586087521814103</c:v>
                </c:pt>
                <c:pt idx="90231">
                  <c:v>0.98608476035719805</c:v>
                </c:pt>
                <c:pt idx="90232">
                  <c:v>0.98608472562715999</c:v>
                </c:pt>
                <c:pt idx="90233">
                  <c:v>0.98589864881447598</c:v>
                </c:pt>
                <c:pt idx="90234">
                  <c:v>0.98595612433490099</c:v>
                </c:pt>
                <c:pt idx="90235">
                  <c:v>0.98585331762475903</c:v>
                </c:pt>
                <c:pt idx="90236">
                  <c:v>0.98598947319221597</c:v>
                </c:pt>
                <c:pt idx="90237">
                  <c:v>0.98598180771112798</c:v>
                </c:pt>
                <c:pt idx="90238">
                  <c:v>0.98610718401243602</c:v>
                </c:pt>
                <c:pt idx="90239">
                  <c:v>0.98607260881483205</c:v>
                </c:pt>
                <c:pt idx="90240">
                  <c:v>0.98599702518274401</c:v>
                </c:pt>
                <c:pt idx="90241">
                  <c:v>0.98595445225780198</c:v>
                </c:pt>
                <c:pt idx="90242">
                  <c:v>0.985901245267225</c:v>
                </c:pt>
                <c:pt idx="90243">
                  <c:v>0.98605321755270803</c:v>
                </c:pt>
                <c:pt idx="90244">
                  <c:v>0.98588230897721796</c:v>
                </c:pt>
                <c:pt idx="90245">
                  <c:v>0.98611321671519703</c:v>
                </c:pt>
                <c:pt idx="90246">
                  <c:v>0.98588758981950497</c:v>
                </c:pt>
                <c:pt idx="90247">
                  <c:v>0.98598034866288498</c:v>
                </c:pt>
                <c:pt idx="90248">
                  <c:v>0.98584702240708499</c:v>
                </c:pt>
                <c:pt idx="90249">
                  <c:v>0.98602092715874901</c:v>
                </c:pt>
                <c:pt idx="90250">
                  <c:v>0.98599480508405901</c:v>
                </c:pt>
                <c:pt idx="90251">
                  <c:v>0.98586154432231399</c:v>
                </c:pt>
                <c:pt idx="90252">
                  <c:v>0.98608486341123103</c:v>
                </c:pt>
                <c:pt idx="90253">
                  <c:v>0.98595429666620604</c:v>
                </c:pt>
                <c:pt idx="90254">
                  <c:v>0.98597418325504604</c:v>
                </c:pt>
                <c:pt idx="90255">
                  <c:v>0.985965910776609</c:v>
                </c:pt>
                <c:pt idx="90256">
                  <c:v>0.98589557376466996</c:v>
                </c:pt>
                <c:pt idx="90257">
                  <c:v>0.98591753706047802</c:v>
                </c:pt>
                <c:pt idx="90258">
                  <c:v>0.98607565513585604</c:v>
                </c:pt>
                <c:pt idx="90259">
                  <c:v>0.98599651564625401</c:v>
                </c:pt>
                <c:pt idx="90260">
                  <c:v>0.98592749703457006</c:v>
                </c:pt>
                <c:pt idx="90261">
                  <c:v>0.98594963577088501</c:v>
                </c:pt>
                <c:pt idx="90262">
                  <c:v>0.98587174266335298</c:v>
                </c:pt>
                <c:pt idx="90263">
                  <c:v>0.986015684549432</c:v>
                </c:pt>
                <c:pt idx="90264">
                  <c:v>0.98586313715840601</c:v>
                </c:pt>
                <c:pt idx="90265">
                  <c:v>0.98600038856758898</c:v>
                </c:pt>
                <c:pt idx="90266">
                  <c:v>0.98590630659540301</c:v>
                </c:pt>
                <c:pt idx="90267">
                  <c:v>0.985957779439808</c:v>
                </c:pt>
                <c:pt idx="90268">
                  <c:v>0.98603456295560898</c:v>
                </c:pt>
                <c:pt idx="90269">
                  <c:v>0.98605445139452497</c:v>
                </c:pt>
                <c:pt idx="90270">
                  <c:v>0.98587535606063603</c:v>
                </c:pt>
                <c:pt idx="90271">
                  <c:v>0.98595987119796402</c:v>
                </c:pt>
                <c:pt idx="90272">
                  <c:v>0.98589342454932805</c:v>
                </c:pt>
                <c:pt idx="90273">
                  <c:v>0.98600284842007202</c:v>
                </c:pt>
                <c:pt idx="90274">
                  <c:v>0.98606336790784299</c:v>
                </c:pt>
                <c:pt idx="90275">
                  <c:v>0.986008442125753</c:v>
                </c:pt>
                <c:pt idx="90276">
                  <c:v>0.98595289149994403</c:v>
                </c:pt>
                <c:pt idx="90277">
                  <c:v>0.98590727664925804</c:v>
                </c:pt>
                <c:pt idx="90278">
                  <c:v>0.98602544570616102</c:v>
                </c:pt>
                <c:pt idx="90279">
                  <c:v>0.98602388751551395</c:v>
                </c:pt>
                <c:pt idx="90280">
                  <c:v>0.98605665195511005</c:v>
                </c:pt>
                <c:pt idx="90281">
                  <c:v>0.98598450688382</c:v>
                </c:pt>
                <c:pt idx="90282">
                  <c:v>0.98600489304595995</c:v>
                </c:pt>
                <c:pt idx="90283">
                  <c:v>0.98587487938499596</c:v>
                </c:pt>
                <c:pt idx="90284">
                  <c:v>0.98600342029284005</c:v>
                </c:pt>
                <c:pt idx="90285">
                  <c:v>0.98583050082243096</c:v>
                </c:pt>
                <c:pt idx="90286">
                  <c:v>0.98605244734864295</c:v>
                </c:pt>
                <c:pt idx="90287">
                  <c:v>0.98584257111890405</c:v>
                </c:pt>
                <c:pt idx="90288">
                  <c:v>0.986056101611543</c:v>
                </c:pt>
                <c:pt idx="90289">
                  <c:v>0.98599601098432899</c:v>
                </c:pt>
                <c:pt idx="90290">
                  <c:v>0.985944276930937</c:v>
                </c:pt>
                <c:pt idx="90291">
                  <c:v>0.98595206457825002</c:v>
                </c:pt>
                <c:pt idx="90292">
                  <c:v>0.98596687040286102</c:v>
                </c:pt>
                <c:pt idx="90293">
                  <c:v>0.98610845313072304</c:v>
                </c:pt>
                <c:pt idx="90294">
                  <c:v>0.98590835452368397</c:v>
                </c:pt>
                <c:pt idx="90295">
                  <c:v>0.98603152489912904</c:v>
                </c:pt>
                <c:pt idx="90296">
                  <c:v>0.98604983764464904</c:v>
                </c:pt>
                <c:pt idx="90297">
                  <c:v>0.98603244775052401</c:v>
                </c:pt>
                <c:pt idx="90298">
                  <c:v>0.98599577366250901</c:v>
                </c:pt>
                <c:pt idx="90299">
                  <c:v>0.98600236284787901</c:v>
                </c:pt>
                <c:pt idx="90300">
                  <c:v>0.98597962932379501</c:v>
                </c:pt>
                <c:pt idx="90301">
                  <c:v>0.98589171897369898</c:v>
                </c:pt>
                <c:pt idx="90302">
                  <c:v>0.985965325641049</c:v>
                </c:pt>
                <c:pt idx="90303">
                  <c:v>0.986119102848107</c:v>
                </c:pt>
                <c:pt idx="90304">
                  <c:v>0.98584326729161698</c:v>
                </c:pt>
                <c:pt idx="90305">
                  <c:v>0.98607095074875195</c:v>
                </c:pt>
                <c:pt idx="90306">
                  <c:v>0.98594613269301301</c:v>
                </c:pt>
                <c:pt idx="90307">
                  <c:v>0.98589152708363004</c:v>
                </c:pt>
                <c:pt idx="90308">
                  <c:v>0.98596026276467696</c:v>
                </c:pt>
                <c:pt idx="90309">
                  <c:v>0.98599261026038898</c:v>
                </c:pt>
                <c:pt idx="90310">
                  <c:v>0.98595082978132798</c:v>
                </c:pt>
                <c:pt idx="90311">
                  <c:v>0.98600735796042105</c:v>
                </c:pt>
                <c:pt idx="90312">
                  <c:v>0.98597272029263905</c:v>
                </c:pt>
                <c:pt idx="90313">
                  <c:v>0.98604740529898305</c:v>
                </c:pt>
                <c:pt idx="90314">
                  <c:v>0.98578974301320099</c:v>
                </c:pt>
                <c:pt idx="90315">
                  <c:v>0.986003835695902</c:v>
                </c:pt>
                <c:pt idx="90316">
                  <c:v>0.98587503171297297</c:v>
                </c:pt>
                <c:pt idx="90317">
                  <c:v>0.98595006328429102</c:v>
                </c:pt>
                <c:pt idx="90318">
                  <c:v>0.98598013804891704</c:v>
                </c:pt>
                <c:pt idx="90319">
                  <c:v>0.98600450165623499</c:v>
                </c:pt>
                <c:pt idx="90320">
                  <c:v>0.98612627160106003</c:v>
                </c:pt>
                <c:pt idx="90321">
                  <c:v>0.98583987096210901</c:v>
                </c:pt>
                <c:pt idx="90322">
                  <c:v>0.98601161007827098</c:v>
                </c:pt>
                <c:pt idx="90323">
                  <c:v>0.98589714249510196</c:v>
                </c:pt>
                <c:pt idx="90324">
                  <c:v>0.98594646659168494</c:v>
                </c:pt>
                <c:pt idx="90325">
                  <c:v>0.98598609283178695</c:v>
                </c:pt>
                <c:pt idx="90326">
                  <c:v>0.98600435051162905</c:v>
                </c:pt>
                <c:pt idx="90327">
                  <c:v>0.98581956298990803</c:v>
                </c:pt>
                <c:pt idx="90328">
                  <c:v>0.98599523808030098</c:v>
                </c:pt>
                <c:pt idx="90329">
                  <c:v>0.98597599436418504</c:v>
                </c:pt>
                <c:pt idx="90330">
                  <c:v>0.98609784308831405</c:v>
                </c:pt>
                <c:pt idx="90331">
                  <c:v>0.986020514985396</c:v>
                </c:pt>
                <c:pt idx="90332">
                  <c:v>0.98600054934813497</c:v>
                </c:pt>
                <c:pt idx="90333">
                  <c:v>0.98604669639247799</c:v>
                </c:pt>
                <c:pt idx="90334">
                  <c:v>0.98595059736812596</c:v>
                </c:pt>
                <c:pt idx="90335">
                  <c:v>0.98597694181140505</c:v>
                </c:pt>
                <c:pt idx="90336">
                  <c:v>0.98604342084677399</c:v>
                </c:pt>
                <c:pt idx="90337">
                  <c:v>0.98595589591767396</c:v>
                </c:pt>
                <c:pt idx="90338">
                  <c:v>0.98599962040641398</c:v>
                </c:pt>
                <c:pt idx="90339">
                  <c:v>0.98599896962858702</c:v>
                </c:pt>
                <c:pt idx="90340">
                  <c:v>0.98603186261100495</c:v>
                </c:pt>
                <c:pt idx="90341">
                  <c:v>0.98596991779750198</c:v>
                </c:pt>
                <c:pt idx="90342">
                  <c:v>0.98604383679627206</c:v>
                </c:pt>
                <c:pt idx="90343">
                  <c:v>0.98598471769201301</c:v>
                </c:pt>
                <c:pt idx="90344">
                  <c:v>0.98599268000428797</c:v>
                </c:pt>
                <c:pt idx="90345">
                  <c:v>0.98587206299943797</c:v>
                </c:pt>
                <c:pt idx="90346">
                  <c:v>0.98586098184739601</c:v>
                </c:pt>
                <c:pt idx="90347">
                  <c:v>0.985997768669439</c:v>
                </c:pt>
                <c:pt idx="90348">
                  <c:v>0.98597928093148102</c:v>
                </c:pt>
                <c:pt idx="90349">
                  <c:v>0.98594238358538799</c:v>
                </c:pt>
                <c:pt idx="90350">
                  <c:v>0.98581318879411794</c:v>
                </c:pt>
                <c:pt idx="90351">
                  <c:v>0.98598374269873201</c:v>
                </c:pt>
                <c:pt idx="90352">
                  <c:v>0.98594635899795002</c:v>
                </c:pt>
                <c:pt idx="90353">
                  <c:v>0.98603240324917096</c:v>
                </c:pt>
                <c:pt idx="90354">
                  <c:v>0.98594132359612197</c:v>
                </c:pt>
                <c:pt idx="90355">
                  <c:v>0.98609677286463404</c:v>
                </c:pt>
                <c:pt idx="90356">
                  <c:v>0.98600616688156495</c:v>
                </c:pt>
                <c:pt idx="90357">
                  <c:v>0.98592678327675898</c:v>
                </c:pt>
                <c:pt idx="90358">
                  <c:v>0.98603284968203597</c:v>
                </c:pt>
                <c:pt idx="90359">
                  <c:v>0.98590857683671296</c:v>
                </c:pt>
                <c:pt idx="90360">
                  <c:v>0.98597214361486496</c:v>
                </c:pt>
                <c:pt idx="90361">
                  <c:v>0.98598755471024402</c:v>
                </c:pt>
                <c:pt idx="90362">
                  <c:v>0.98592663141132297</c:v>
                </c:pt>
                <c:pt idx="90363">
                  <c:v>0.98583636823140997</c:v>
                </c:pt>
                <c:pt idx="90364">
                  <c:v>0.98601948130979999</c:v>
                </c:pt>
                <c:pt idx="90365">
                  <c:v>0.98583631188480902</c:v>
                </c:pt>
                <c:pt idx="90366">
                  <c:v>0.98585723536589298</c:v>
                </c:pt>
                <c:pt idx="90367">
                  <c:v>0.98599039291600499</c:v>
                </c:pt>
                <c:pt idx="90368">
                  <c:v>0.98593809572514801</c:v>
                </c:pt>
                <c:pt idx="90369">
                  <c:v>0.98606296919313197</c:v>
                </c:pt>
                <c:pt idx="90370">
                  <c:v>0.98593659125375599</c:v>
                </c:pt>
                <c:pt idx="90371">
                  <c:v>0.98595096285421002</c:v>
                </c:pt>
                <c:pt idx="90372">
                  <c:v>0.98602594951737998</c:v>
                </c:pt>
                <c:pt idx="90373">
                  <c:v>0.98604533607202605</c:v>
                </c:pt>
                <c:pt idx="90374">
                  <c:v>0.98603535627276895</c:v>
                </c:pt>
                <c:pt idx="90375">
                  <c:v>0.98598467702261305</c:v>
                </c:pt>
                <c:pt idx="90376">
                  <c:v>0.98594381617100302</c:v>
                </c:pt>
                <c:pt idx="90377">
                  <c:v>0.98591718136459505</c:v>
                </c:pt>
                <c:pt idx="90378">
                  <c:v>0.98592364759824203</c:v>
                </c:pt>
                <c:pt idx="90379">
                  <c:v>0.98602812434425302</c:v>
                </c:pt>
                <c:pt idx="90380">
                  <c:v>0.98597399432078203</c:v>
                </c:pt>
                <c:pt idx="90381">
                  <c:v>0.986055900793396</c:v>
                </c:pt>
                <c:pt idx="90382">
                  <c:v>0.98596108640911395</c:v>
                </c:pt>
                <c:pt idx="90383">
                  <c:v>0.98603471706077905</c:v>
                </c:pt>
                <c:pt idx="90384">
                  <c:v>0.98593426110555404</c:v>
                </c:pt>
                <c:pt idx="90385">
                  <c:v>0.98599009067368204</c:v>
                </c:pt>
                <c:pt idx="90386">
                  <c:v>0.98588217222402197</c:v>
                </c:pt>
                <c:pt idx="90387">
                  <c:v>0.98596538878260498</c:v>
                </c:pt>
                <c:pt idx="90388">
                  <c:v>0.98600671775694804</c:v>
                </c:pt>
                <c:pt idx="90389">
                  <c:v>0.98592713252718001</c:v>
                </c:pt>
                <c:pt idx="90390">
                  <c:v>0.98598391091400295</c:v>
                </c:pt>
                <c:pt idx="90391">
                  <c:v>0.98603571198577999</c:v>
                </c:pt>
                <c:pt idx="90392">
                  <c:v>0.98599019599499405</c:v>
                </c:pt>
                <c:pt idx="90393">
                  <c:v>0.98597611576724697</c:v>
                </c:pt>
                <c:pt idx="90394">
                  <c:v>0.98592573097727498</c:v>
                </c:pt>
                <c:pt idx="90395">
                  <c:v>0.98604394434763099</c:v>
                </c:pt>
                <c:pt idx="90396">
                  <c:v>0.98596023501262497</c:v>
                </c:pt>
                <c:pt idx="90397">
                  <c:v>0.98602048611710502</c:v>
                </c:pt>
                <c:pt idx="90398">
                  <c:v>0.98596430854865802</c:v>
                </c:pt>
                <c:pt idx="90399">
                  <c:v>0.98599134592124305</c:v>
                </c:pt>
                <c:pt idx="90400">
                  <c:v>0.985969573433645</c:v>
                </c:pt>
                <c:pt idx="90401">
                  <c:v>0.98587070626246298</c:v>
                </c:pt>
                <c:pt idx="90402">
                  <c:v>0.98585533202992204</c:v>
                </c:pt>
                <c:pt idx="90403">
                  <c:v>0.98600537661946597</c:v>
                </c:pt>
                <c:pt idx="90404">
                  <c:v>0.98592691066964799</c:v>
                </c:pt>
                <c:pt idx="90405">
                  <c:v>0.9859515128977</c:v>
                </c:pt>
                <c:pt idx="90406">
                  <c:v>0.98591174647984803</c:v>
                </c:pt>
                <c:pt idx="90407">
                  <c:v>0.98608262562251903</c:v>
                </c:pt>
                <c:pt idx="90408">
                  <c:v>0.98603206523757803</c:v>
                </c:pt>
                <c:pt idx="90409">
                  <c:v>0.98600266699686501</c:v>
                </c:pt>
                <c:pt idx="90410">
                  <c:v>0.98583893623255603</c:v>
                </c:pt>
                <c:pt idx="90411">
                  <c:v>0.98590797488132598</c:v>
                </c:pt>
                <c:pt idx="90412">
                  <c:v>0.98590622861569799</c:v>
                </c:pt>
                <c:pt idx="90413">
                  <c:v>0.98586998343298105</c:v>
                </c:pt>
                <c:pt idx="90414">
                  <c:v>0.98587049939090199</c:v>
                </c:pt>
                <c:pt idx="90415">
                  <c:v>0.98588448530539496</c:v>
                </c:pt>
                <c:pt idx="90416">
                  <c:v>0.98595987185840295</c:v>
                </c:pt>
                <c:pt idx="90417">
                  <c:v>0.98588847709883298</c:v>
                </c:pt>
                <c:pt idx="90418">
                  <c:v>0.98593457687109298</c:v>
                </c:pt>
                <c:pt idx="90419">
                  <c:v>0.98599879282480796</c:v>
                </c:pt>
                <c:pt idx="90420">
                  <c:v>0.98604995457589495</c:v>
                </c:pt>
                <c:pt idx="90421">
                  <c:v>0.98593057475824897</c:v>
                </c:pt>
                <c:pt idx="90422">
                  <c:v>0.98586251876868403</c:v>
                </c:pt>
                <c:pt idx="90423">
                  <c:v>0.98580080916170298</c:v>
                </c:pt>
                <c:pt idx="90424">
                  <c:v>0.985932240850388</c:v>
                </c:pt>
                <c:pt idx="90425">
                  <c:v>0.98596288470036098</c:v>
                </c:pt>
                <c:pt idx="90426">
                  <c:v>0.98603621540102104</c:v>
                </c:pt>
                <c:pt idx="90427">
                  <c:v>0.98598525804177894</c:v>
                </c:pt>
                <c:pt idx="90428">
                  <c:v>0.98589032412450495</c:v>
                </c:pt>
                <c:pt idx="90429">
                  <c:v>0.985859780842121</c:v>
                </c:pt>
                <c:pt idx="90430">
                  <c:v>0.985948590120999</c:v>
                </c:pt>
                <c:pt idx="90431">
                  <c:v>0.98604598251665598</c:v>
                </c:pt>
                <c:pt idx="90432">
                  <c:v>0.98588575552520996</c:v>
                </c:pt>
                <c:pt idx="90433">
                  <c:v>0.98601063550956203</c:v>
                </c:pt>
                <c:pt idx="90434">
                  <c:v>0.98586003791435695</c:v>
                </c:pt>
                <c:pt idx="90435">
                  <c:v>0.98608428713602903</c:v>
                </c:pt>
                <c:pt idx="90436">
                  <c:v>0.98597855365009002</c:v>
                </c:pt>
                <c:pt idx="90437">
                  <c:v>0.98604384156885805</c:v>
                </c:pt>
                <c:pt idx="90438">
                  <c:v>0.98598675612054498</c:v>
                </c:pt>
                <c:pt idx="90439">
                  <c:v>0.98605202079515497</c:v>
                </c:pt>
                <c:pt idx="90440">
                  <c:v>0.98594065429600897</c:v>
                </c:pt>
                <c:pt idx="90441">
                  <c:v>0.985974861026505</c:v>
                </c:pt>
                <c:pt idx="90442">
                  <c:v>0.98588496845805795</c:v>
                </c:pt>
                <c:pt idx="90443">
                  <c:v>0.98605462513692399</c:v>
                </c:pt>
                <c:pt idx="90444">
                  <c:v>0.98599724739986105</c:v>
                </c:pt>
                <c:pt idx="90445">
                  <c:v>0.98595900916965795</c:v>
                </c:pt>
                <c:pt idx="90446">
                  <c:v>0.986029592964488</c:v>
                </c:pt>
                <c:pt idx="90447">
                  <c:v>0.98588630133646804</c:v>
                </c:pt>
                <c:pt idx="90448">
                  <c:v>0.98618883991964901</c:v>
                </c:pt>
                <c:pt idx="90449">
                  <c:v>0.98592758253911394</c:v>
                </c:pt>
                <c:pt idx="90450">
                  <c:v>0.98599470579996495</c:v>
                </c:pt>
                <c:pt idx="90451">
                  <c:v>0.98591748644706301</c:v>
                </c:pt>
                <c:pt idx="90452">
                  <c:v>0.985942149771731</c:v>
                </c:pt>
                <c:pt idx="90453">
                  <c:v>0.98592115900395205</c:v>
                </c:pt>
                <c:pt idx="90454">
                  <c:v>0.98594440539685801</c:v>
                </c:pt>
                <c:pt idx="90455">
                  <c:v>0.98609608243132596</c:v>
                </c:pt>
                <c:pt idx="90456">
                  <c:v>0.98598376775633101</c:v>
                </c:pt>
                <c:pt idx="90457">
                  <c:v>0.98598737334659003</c:v>
                </c:pt>
                <c:pt idx="90458">
                  <c:v>0.986069896908503</c:v>
                </c:pt>
                <c:pt idx="90459">
                  <c:v>0.98602306037933496</c:v>
                </c:pt>
                <c:pt idx="90460">
                  <c:v>0.98599373175110805</c:v>
                </c:pt>
                <c:pt idx="90461">
                  <c:v>0.98592038827713702</c:v>
                </c:pt>
                <c:pt idx="90462">
                  <c:v>0.98602108619975104</c:v>
                </c:pt>
                <c:pt idx="90463">
                  <c:v>0.98591295204106499</c:v>
                </c:pt>
                <c:pt idx="90464">
                  <c:v>0.98598332156093305</c:v>
                </c:pt>
                <c:pt idx="90465">
                  <c:v>0.98598740412090002</c:v>
                </c:pt>
                <c:pt idx="90466">
                  <c:v>0.98599944457518096</c:v>
                </c:pt>
                <c:pt idx="90467">
                  <c:v>0.98598293598356102</c:v>
                </c:pt>
                <c:pt idx="90468">
                  <c:v>0.98588778770303798</c:v>
                </c:pt>
                <c:pt idx="90469">
                  <c:v>0.98595823889658396</c:v>
                </c:pt>
                <c:pt idx="90470">
                  <c:v>0.98596838612688598</c:v>
                </c:pt>
                <c:pt idx="90471">
                  <c:v>0.98603665258027695</c:v>
                </c:pt>
                <c:pt idx="90472">
                  <c:v>0.98602956954909404</c:v>
                </c:pt>
                <c:pt idx="90473">
                  <c:v>0.985955680545891</c:v>
                </c:pt>
                <c:pt idx="90474">
                  <c:v>0.98588474955195504</c:v>
                </c:pt>
                <c:pt idx="90475">
                  <c:v>0.98598237224593299</c:v>
                </c:pt>
                <c:pt idx="90476">
                  <c:v>0.98594444372423495</c:v>
                </c:pt>
                <c:pt idx="90477">
                  <c:v>0.98588457831757703</c:v>
                </c:pt>
                <c:pt idx="90478">
                  <c:v>0.98603397848656504</c:v>
                </c:pt>
                <c:pt idx="90479">
                  <c:v>0.98588833853359903</c:v>
                </c:pt>
                <c:pt idx="90480">
                  <c:v>0.986097040365286</c:v>
                </c:pt>
                <c:pt idx="90481">
                  <c:v>0.98591705334090396</c:v>
                </c:pt>
                <c:pt idx="90482">
                  <c:v>0.98606460046177602</c:v>
                </c:pt>
                <c:pt idx="90483">
                  <c:v>0.986028476216393</c:v>
                </c:pt>
                <c:pt idx="90484">
                  <c:v>0.98597648109861702</c:v>
                </c:pt>
                <c:pt idx="90485">
                  <c:v>0.98604834817825904</c:v>
                </c:pt>
                <c:pt idx="90486">
                  <c:v>0.98599516960557498</c:v>
                </c:pt>
                <c:pt idx="90487">
                  <c:v>0.98594579464379895</c:v>
                </c:pt>
                <c:pt idx="90488">
                  <c:v>0.98598655302193805</c:v>
                </c:pt>
                <c:pt idx="90489">
                  <c:v>0.98594905492083196</c:v>
                </c:pt>
                <c:pt idx="90490">
                  <c:v>0.98592462868403397</c:v>
                </c:pt>
                <c:pt idx="90491">
                  <c:v>0.98609109767297698</c:v>
                </c:pt>
                <c:pt idx="90492">
                  <c:v>0.985904647710101</c:v>
                </c:pt>
                <c:pt idx="90493">
                  <c:v>0.98599878324555001</c:v>
                </c:pt>
                <c:pt idx="90494">
                  <c:v>0.98594579308490804</c:v>
                </c:pt>
                <c:pt idx="90495">
                  <c:v>0.98594268498563198</c:v>
                </c:pt>
                <c:pt idx="90496">
                  <c:v>0.98590500871549003</c:v>
                </c:pt>
                <c:pt idx="90497">
                  <c:v>0.985900314582288</c:v>
                </c:pt>
                <c:pt idx="90498">
                  <c:v>0.98607249866118496</c:v>
                </c:pt>
                <c:pt idx="90499">
                  <c:v>0.98580524971704298</c:v>
                </c:pt>
                <c:pt idx="90500">
                  <c:v>0.985987319724274</c:v>
                </c:pt>
                <c:pt idx="90501">
                  <c:v>0.98590116162477204</c:v>
                </c:pt>
                <c:pt idx="90502">
                  <c:v>0.98608417460911801</c:v>
                </c:pt>
                <c:pt idx="90503">
                  <c:v>0.98598025177287196</c:v>
                </c:pt>
                <c:pt idx="90504">
                  <c:v>0.98603988180366797</c:v>
                </c:pt>
                <c:pt idx="90505">
                  <c:v>0.98597893502232903</c:v>
                </c:pt>
                <c:pt idx="90506">
                  <c:v>0.98602485419361097</c:v>
                </c:pt>
                <c:pt idx="90507">
                  <c:v>0.98596967778233802</c:v>
                </c:pt>
                <c:pt idx="90508">
                  <c:v>0.98602968273142499</c:v>
                </c:pt>
                <c:pt idx="90509">
                  <c:v>0.98596419168657301</c:v>
                </c:pt>
                <c:pt idx="90510">
                  <c:v>0.98605166885720696</c:v>
                </c:pt>
                <c:pt idx="90511">
                  <c:v>0.98594393478547204</c:v>
                </c:pt>
                <c:pt idx="90512">
                  <c:v>0.98597544368350598</c:v>
                </c:pt>
                <c:pt idx="90513">
                  <c:v>0.98590922539896197</c:v>
                </c:pt>
                <c:pt idx="90514">
                  <c:v>0.98610689053089795</c:v>
                </c:pt>
                <c:pt idx="90515">
                  <c:v>0.98594300876565899</c:v>
                </c:pt>
                <c:pt idx="90516">
                  <c:v>0.98595671852053701</c:v>
                </c:pt>
                <c:pt idx="90517">
                  <c:v>0.98590145239627802</c:v>
                </c:pt>
                <c:pt idx="90518">
                  <c:v>0.98603881481826505</c:v>
                </c:pt>
                <c:pt idx="90519">
                  <c:v>0.98590726047065802</c:v>
                </c:pt>
                <c:pt idx="90520">
                  <c:v>0.98602154886412496</c:v>
                </c:pt>
                <c:pt idx="90521">
                  <c:v>0.98592973171145304</c:v>
                </c:pt>
                <c:pt idx="90522">
                  <c:v>0.986017945705573</c:v>
                </c:pt>
                <c:pt idx="90523">
                  <c:v>0.98582531514870997</c:v>
                </c:pt>
                <c:pt idx="90524">
                  <c:v>0.98594821366103802</c:v>
                </c:pt>
                <c:pt idx="90525">
                  <c:v>0.98594437958105496</c:v>
                </c:pt>
                <c:pt idx="90526">
                  <c:v>0.98599965169978698</c:v>
                </c:pt>
                <c:pt idx="90527">
                  <c:v>0.98601669743815201</c:v>
                </c:pt>
                <c:pt idx="90528">
                  <c:v>0.985913379188745</c:v>
                </c:pt>
                <c:pt idx="90529">
                  <c:v>0.98590318577052005</c:v>
                </c:pt>
                <c:pt idx="90530">
                  <c:v>0.98596211506743703</c:v>
                </c:pt>
                <c:pt idx="90531">
                  <c:v>0.98602333734837899</c:v>
                </c:pt>
                <c:pt idx="90532">
                  <c:v>0.98603029229370298</c:v>
                </c:pt>
                <c:pt idx="90533">
                  <c:v>0.985947572340509</c:v>
                </c:pt>
                <c:pt idx="90534">
                  <c:v>0.98587390482481396</c:v>
                </c:pt>
                <c:pt idx="90535">
                  <c:v>0.98602861256366503</c:v>
                </c:pt>
                <c:pt idx="90536">
                  <c:v>0.98596075367733005</c:v>
                </c:pt>
                <c:pt idx="90537">
                  <c:v>0.98601485696240199</c:v>
                </c:pt>
                <c:pt idx="90538">
                  <c:v>0.986000496695985</c:v>
                </c:pt>
                <c:pt idx="90539">
                  <c:v>0.985952536236953</c:v>
                </c:pt>
                <c:pt idx="90540">
                  <c:v>0.98592196504965901</c:v>
                </c:pt>
                <c:pt idx="90541">
                  <c:v>0.98601753648920398</c:v>
                </c:pt>
                <c:pt idx="90542">
                  <c:v>0.98592873270498105</c:v>
                </c:pt>
                <c:pt idx="90543">
                  <c:v>0.986004043492266</c:v>
                </c:pt>
                <c:pt idx="90544">
                  <c:v>0.98596571282456202</c:v>
                </c:pt>
                <c:pt idx="90545">
                  <c:v>0.985909804798626</c:v>
                </c:pt>
                <c:pt idx="90546">
                  <c:v>0.98605442652849995</c:v>
                </c:pt>
                <c:pt idx="90547">
                  <c:v>0.986014192029947</c:v>
                </c:pt>
                <c:pt idx="90548">
                  <c:v>0.98589629971477999</c:v>
                </c:pt>
                <c:pt idx="90549">
                  <c:v>0.98600825668046699</c:v>
                </c:pt>
                <c:pt idx="90550">
                  <c:v>0.98591604542589295</c:v>
                </c:pt>
                <c:pt idx="90551">
                  <c:v>0.98601616438633</c:v>
                </c:pt>
                <c:pt idx="90552">
                  <c:v>0.985944043580673</c:v>
                </c:pt>
                <c:pt idx="90553">
                  <c:v>0.98589164207769298</c:v>
                </c:pt>
                <c:pt idx="90554">
                  <c:v>0.98588895171789803</c:v>
                </c:pt>
                <c:pt idx="90555">
                  <c:v>0.986029214142497</c:v>
                </c:pt>
                <c:pt idx="90556">
                  <c:v>0.98592734988575903</c:v>
                </c:pt>
                <c:pt idx="90557">
                  <c:v>0.98588721273600499</c:v>
                </c:pt>
                <c:pt idx="90558">
                  <c:v>0.98586898617021701</c:v>
                </c:pt>
                <c:pt idx="90559">
                  <c:v>0.98600394711898298</c:v>
                </c:pt>
                <c:pt idx="90560">
                  <c:v>0.98595859158059795</c:v>
                </c:pt>
                <c:pt idx="90561">
                  <c:v>0.98608382994071697</c:v>
                </c:pt>
                <c:pt idx="90562">
                  <c:v>0.98590009550143898</c:v>
                </c:pt>
                <c:pt idx="90563">
                  <c:v>0.98603111587175296</c:v>
                </c:pt>
                <c:pt idx="90564">
                  <c:v>0.98597618622528205</c:v>
                </c:pt>
                <c:pt idx="90565">
                  <c:v>0.98595432278722295</c:v>
                </c:pt>
                <c:pt idx="90566">
                  <c:v>0.98595189474486999</c:v>
                </c:pt>
                <c:pt idx="90567">
                  <c:v>0.98602173701567797</c:v>
                </c:pt>
                <c:pt idx="90568">
                  <c:v>0.985987538988503</c:v>
                </c:pt>
                <c:pt idx="90569">
                  <c:v>0.98606141995424801</c:v>
                </c:pt>
                <c:pt idx="90570">
                  <c:v>0.98596352229386797</c:v>
                </c:pt>
                <c:pt idx="90571">
                  <c:v>0.98591152097142398</c:v>
                </c:pt>
                <c:pt idx="90572">
                  <c:v>0.985963375413756</c:v>
                </c:pt>
                <c:pt idx="90573">
                  <c:v>0.98591910148629303</c:v>
                </c:pt>
                <c:pt idx="90574">
                  <c:v>0.98599598462284199</c:v>
                </c:pt>
                <c:pt idx="90575">
                  <c:v>0.98582917196329301</c:v>
                </c:pt>
                <c:pt idx="90576">
                  <c:v>0.98598764456765797</c:v>
                </c:pt>
                <c:pt idx="90577">
                  <c:v>0.98597915040536799</c:v>
                </c:pt>
                <c:pt idx="90578">
                  <c:v>0.98587971389687001</c:v>
                </c:pt>
                <c:pt idx="90579">
                  <c:v>0.98614941062620098</c:v>
                </c:pt>
                <c:pt idx="90580">
                  <c:v>0.98588993360501198</c:v>
                </c:pt>
                <c:pt idx="90581">
                  <c:v>0.985983862622131</c:v>
                </c:pt>
                <c:pt idx="90582">
                  <c:v>0.98584481679112901</c:v>
                </c:pt>
                <c:pt idx="90583">
                  <c:v>0.98593106451625101</c:v>
                </c:pt>
                <c:pt idx="90584">
                  <c:v>0.98605912492630798</c:v>
                </c:pt>
                <c:pt idx="90585">
                  <c:v>0.98595527336829003</c:v>
                </c:pt>
                <c:pt idx="90586">
                  <c:v>0.98588389444300495</c:v>
                </c:pt>
                <c:pt idx="90587">
                  <c:v>0.98598874027763295</c:v>
                </c:pt>
                <c:pt idx="90588">
                  <c:v>0.98601302083714804</c:v>
                </c:pt>
                <c:pt idx="90589">
                  <c:v>0.98593238562196095</c:v>
                </c:pt>
                <c:pt idx="90590">
                  <c:v>0.98592045172707299</c:v>
                </c:pt>
                <c:pt idx="90591">
                  <c:v>0.98585666510252901</c:v>
                </c:pt>
                <c:pt idx="90592">
                  <c:v>0.98588552260824303</c:v>
                </c:pt>
                <c:pt idx="90593">
                  <c:v>0.98598304530708003</c:v>
                </c:pt>
                <c:pt idx="90594">
                  <c:v>0.98593308784616096</c:v>
                </c:pt>
                <c:pt idx="90595">
                  <c:v>0.98604633605495295</c:v>
                </c:pt>
                <c:pt idx="90596">
                  <c:v>0.98589361214763904</c:v>
                </c:pt>
                <c:pt idx="90597">
                  <c:v>0.98596949053199101</c:v>
                </c:pt>
                <c:pt idx="90598">
                  <c:v>0.98589697070115301</c:v>
                </c:pt>
                <c:pt idx="90599">
                  <c:v>0.98588142164630699</c:v>
                </c:pt>
                <c:pt idx="90600">
                  <c:v>0.98593586702327196</c:v>
                </c:pt>
                <c:pt idx="90601">
                  <c:v>0.98597398637580203</c:v>
                </c:pt>
                <c:pt idx="90602">
                  <c:v>0.98591611153190795</c:v>
                </c:pt>
                <c:pt idx="90603">
                  <c:v>0.98592540799761297</c:v>
                </c:pt>
                <c:pt idx="90604">
                  <c:v>0.986024732611674</c:v>
                </c:pt>
                <c:pt idx="90605">
                  <c:v>0.98599483068303395</c:v>
                </c:pt>
                <c:pt idx="90606">
                  <c:v>0.98599454600655001</c:v>
                </c:pt>
                <c:pt idx="90607">
                  <c:v>0.98591661174214595</c:v>
                </c:pt>
                <c:pt idx="90608">
                  <c:v>0.98608146752671</c:v>
                </c:pt>
                <c:pt idx="90609">
                  <c:v>0.98602091356999699</c:v>
                </c:pt>
                <c:pt idx="90610">
                  <c:v>0.98593008302882501</c:v>
                </c:pt>
                <c:pt idx="90611">
                  <c:v>0.98585243737582196</c:v>
                </c:pt>
                <c:pt idx="90612">
                  <c:v>0.98585231099253701</c:v>
                </c:pt>
                <c:pt idx="90613">
                  <c:v>0.98603083395814095</c:v>
                </c:pt>
                <c:pt idx="90614">
                  <c:v>0.98594409312864395</c:v>
                </c:pt>
                <c:pt idx="90615">
                  <c:v>0.98596516037738302</c:v>
                </c:pt>
                <c:pt idx="90616">
                  <c:v>0.985904493964605</c:v>
                </c:pt>
                <c:pt idx="90617">
                  <c:v>0.98589423857109004</c:v>
                </c:pt>
                <c:pt idx="90618">
                  <c:v>0.98597867140555595</c:v>
                </c:pt>
                <c:pt idx="90619">
                  <c:v>0.98597450023627597</c:v>
                </c:pt>
                <c:pt idx="90620">
                  <c:v>0.98608224256979804</c:v>
                </c:pt>
                <c:pt idx="90621">
                  <c:v>0.98584559402716798</c:v>
                </c:pt>
                <c:pt idx="90622">
                  <c:v>0.98609985994418703</c:v>
                </c:pt>
                <c:pt idx="90623">
                  <c:v>0.98594612152048799</c:v>
                </c:pt>
                <c:pt idx="90624">
                  <c:v>0.98605625846453704</c:v>
                </c:pt>
                <c:pt idx="90625">
                  <c:v>0.98599853898823098</c:v>
                </c:pt>
                <c:pt idx="90626">
                  <c:v>0.98602207064935499</c:v>
                </c:pt>
                <c:pt idx="90627">
                  <c:v>0.98594129668017005</c:v>
                </c:pt>
                <c:pt idx="90628">
                  <c:v>0.98600549976880802</c:v>
                </c:pt>
                <c:pt idx="90629">
                  <c:v>0.98590726066282197</c:v>
                </c:pt>
                <c:pt idx="90630">
                  <c:v>0.986112389829498</c:v>
                </c:pt>
                <c:pt idx="90631">
                  <c:v>0.98594182808721398</c:v>
                </c:pt>
                <c:pt idx="90632">
                  <c:v>0.98596132267891101</c:v>
                </c:pt>
                <c:pt idx="90633">
                  <c:v>0.985990858276654</c:v>
                </c:pt>
                <c:pt idx="90634">
                  <c:v>0.985946658310769</c:v>
                </c:pt>
                <c:pt idx="90635">
                  <c:v>0.98598728197218699</c:v>
                </c:pt>
                <c:pt idx="90636">
                  <c:v>0.98604040506534696</c:v>
                </c:pt>
                <c:pt idx="90637">
                  <c:v>0.985889191319678</c:v>
                </c:pt>
                <c:pt idx="90638">
                  <c:v>0.98588484627853201</c:v>
                </c:pt>
                <c:pt idx="90639">
                  <c:v>0.98604491014044005</c:v>
                </c:pt>
                <c:pt idx="90640">
                  <c:v>0.98596294585604505</c:v>
                </c:pt>
                <c:pt idx="90641">
                  <c:v>0.98594886032350204</c:v>
                </c:pt>
                <c:pt idx="90642">
                  <c:v>0.986115867027059</c:v>
                </c:pt>
                <c:pt idx="90643">
                  <c:v>0.98582032810808096</c:v>
                </c:pt>
                <c:pt idx="90644">
                  <c:v>0.98607970760339902</c:v>
                </c:pt>
                <c:pt idx="90645">
                  <c:v>0.98598288009737001</c:v>
                </c:pt>
                <c:pt idx="90646">
                  <c:v>0.98603388815539506</c:v>
                </c:pt>
                <c:pt idx="90647">
                  <c:v>0.98602173185932196</c:v>
                </c:pt>
                <c:pt idx="90648">
                  <c:v>0.98603590504676797</c:v>
                </c:pt>
                <c:pt idx="90649">
                  <c:v>0.98592761151394204</c:v>
                </c:pt>
                <c:pt idx="90650">
                  <c:v>0.98599304551750799</c:v>
                </c:pt>
                <c:pt idx="90651">
                  <c:v>0.985871406160859</c:v>
                </c:pt>
                <c:pt idx="90652">
                  <c:v>0.985882034270398</c:v>
                </c:pt>
                <c:pt idx="90653">
                  <c:v>0.985947582880221</c:v>
                </c:pt>
                <c:pt idx="90654">
                  <c:v>0.98596498660051501</c:v>
                </c:pt>
                <c:pt idx="90655">
                  <c:v>0.98598971531742396</c:v>
                </c:pt>
                <c:pt idx="90656">
                  <c:v>0.98594540534052999</c:v>
                </c:pt>
                <c:pt idx="90657">
                  <c:v>0.98605219672243405</c:v>
                </c:pt>
                <c:pt idx="90658">
                  <c:v>0.98595630969449999</c:v>
                </c:pt>
                <c:pt idx="90659">
                  <c:v>0.98590410931311201</c:v>
                </c:pt>
                <c:pt idx="90660">
                  <c:v>0.98584223783259695</c:v>
                </c:pt>
                <c:pt idx="90661">
                  <c:v>0.98606840471564206</c:v>
                </c:pt>
                <c:pt idx="90662">
                  <c:v>0.98593737374933998</c:v>
                </c:pt>
                <c:pt idx="90663">
                  <c:v>0.98600136112620196</c:v>
                </c:pt>
                <c:pt idx="90664">
                  <c:v>0.985900758757423</c:v>
                </c:pt>
                <c:pt idx="90665">
                  <c:v>0.986025247460106</c:v>
                </c:pt>
                <c:pt idx="90666">
                  <c:v>0.98594095516902303</c:v>
                </c:pt>
                <c:pt idx="90667">
                  <c:v>0.98603313607167198</c:v>
                </c:pt>
                <c:pt idx="90668">
                  <c:v>0.986019202633591</c:v>
                </c:pt>
                <c:pt idx="90669">
                  <c:v>0.98603662005390302</c:v>
                </c:pt>
                <c:pt idx="90670">
                  <c:v>0.98588442848245095</c:v>
                </c:pt>
                <c:pt idx="90671">
                  <c:v>0.98600497345510696</c:v>
                </c:pt>
                <c:pt idx="90672">
                  <c:v>0.98599945113952003</c:v>
                </c:pt>
                <c:pt idx="90673">
                  <c:v>0.98599570172400697</c:v>
                </c:pt>
                <c:pt idx="90674">
                  <c:v>0.98592254424680004</c:v>
                </c:pt>
                <c:pt idx="90675">
                  <c:v>0.98602493657338797</c:v>
                </c:pt>
                <c:pt idx="90676">
                  <c:v>0.98590756055450302</c:v>
                </c:pt>
                <c:pt idx="90677">
                  <c:v>0.985915202296204</c:v>
                </c:pt>
                <c:pt idx="90678">
                  <c:v>0.98611054255859298</c:v>
                </c:pt>
                <c:pt idx="90679">
                  <c:v>0.985956007586959</c:v>
                </c:pt>
                <c:pt idx="90680">
                  <c:v>0.98600010761818802</c:v>
                </c:pt>
                <c:pt idx="90681">
                  <c:v>0.98595969106359704</c:v>
                </c:pt>
                <c:pt idx="90682">
                  <c:v>0.98595712579832595</c:v>
                </c:pt>
                <c:pt idx="90683">
                  <c:v>0.98605606097224296</c:v>
                </c:pt>
                <c:pt idx="90684">
                  <c:v>0.98588274878339599</c:v>
                </c:pt>
                <c:pt idx="90685">
                  <c:v>0.986009060706314</c:v>
                </c:pt>
                <c:pt idx="90686">
                  <c:v>0.985933886503645</c:v>
                </c:pt>
                <c:pt idx="90687">
                  <c:v>0.98600960800487403</c:v>
                </c:pt>
                <c:pt idx="90688">
                  <c:v>0.98596187027718896</c:v>
                </c:pt>
                <c:pt idx="90689">
                  <c:v>0.98581265811209395</c:v>
                </c:pt>
                <c:pt idx="90690">
                  <c:v>0.98607099438511503</c:v>
                </c:pt>
                <c:pt idx="90691">
                  <c:v>0.98600127342556998</c:v>
                </c:pt>
                <c:pt idx="90692">
                  <c:v>0.98605243528855202</c:v>
                </c:pt>
                <c:pt idx="90693">
                  <c:v>0.98590477831907097</c:v>
                </c:pt>
                <c:pt idx="90694">
                  <c:v>0.98585021318611499</c:v>
                </c:pt>
                <c:pt idx="90695">
                  <c:v>0.98597038090727496</c:v>
                </c:pt>
                <c:pt idx="90696">
                  <c:v>0.98609936054176295</c:v>
                </c:pt>
                <c:pt idx="90697">
                  <c:v>0.98604755888277895</c:v>
                </c:pt>
                <c:pt idx="90698">
                  <c:v>0.98593345492744999</c:v>
                </c:pt>
                <c:pt idx="90699">
                  <c:v>0.98589005537496599</c:v>
                </c:pt>
                <c:pt idx="90700">
                  <c:v>0.98598488953140495</c:v>
                </c:pt>
                <c:pt idx="90701">
                  <c:v>0.98598145749613597</c:v>
                </c:pt>
                <c:pt idx="90702">
                  <c:v>0.98597590874408902</c:v>
                </c:pt>
                <c:pt idx="90703">
                  <c:v>0.98591253690118097</c:v>
                </c:pt>
                <c:pt idx="90704">
                  <c:v>0.98597472942889397</c:v>
                </c:pt>
                <c:pt idx="90705">
                  <c:v>0.98604313351043205</c:v>
                </c:pt>
                <c:pt idx="90706">
                  <c:v>0.985882966250055</c:v>
                </c:pt>
                <c:pt idx="90707">
                  <c:v>0.98594086276915704</c:v>
                </c:pt>
                <c:pt idx="90708">
                  <c:v>0.98598168664528696</c:v>
                </c:pt>
                <c:pt idx="90709">
                  <c:v>0.98601571106310404</c:v>
                </c:pt>
                <c:pt idx="90710">
                  <c:v>0.98588074196543796</c:v>
                </c:pt>
                <c:pt idx="90711">
                  <c:v>0.98592434154230102</c:v>
                </c:pt>
                <c:pt idx="90712">
                  <c:v>0.98611390097530005</c:v>
                </c:pt>
                <c:pt idx="90713">
                  <c:v>0.98600070614327595</c:v>
                </c:pt>
                <c:pt idx="90714">
                  <c:v>0.98596534009028003</c:v>
                </c:pt>
                <c:pt idx="90715">
                  <c:v>0.98602110042809799</c:v>
                </c:pt>
                <c:pt idx="90716">
                  <c:v>0.98584760533804705</c:v>
                </c:pt>
                <c:pt idx="90717">
                  <c:v>0.985972342278855</c:v>
                </c:pt>
                <c:pt idx="90718">
                  <c:v>0.98593531032793102</c:v>
                </c:pt>
                <c:pt idx="90719">
                  <c:v>0.98593890360562197</c:v>
                </c:pt>
                <c:pt idx="90720">
                  <c:v>0.98604500943484297</c:v>
                </c:pt>
                <c:pt idx="90721">
                  <c:v>0.98590065652888803</c:v>
                </c:pt>
                <c:pt idx="90722">
                  <c:v>0.98603881544189398</c:v>
                </c:pt>
                <c:pt idx="90723">
                  <c:v>0.985907868200955</c:v>
                </c:pt>
                <c:pt idx="90724">
                  <c:v>0.98603596475362598</c:v>
                </c:pt>
                <c:pt idx="90725">
                  <c:v>0.98588608442927295</c:v>
                </c:pt>
                <c:pt idx="90726">
                  <c:v>0.98597323895781397</c:v>
                </c:pt>
                <c:pt idx="90727">
                  <c:v>0.98587257760923896</c:v>
                </c:pt>
                <c:pt idx="90728">
                  <c:v>0.98595088792929497</c:v>
                </c:pt>
                <c:pt idx="90729">
                  <c:v>0.98590532179343704</c:v>
                </c:pt>
                <c:pt idx="90730">
                  <c:v>0.98590896557858998</c:v>
                </c:pt>
                <c:pt idx="90731">
                  <c:v>0.98594003185236601</c:v>
                </c:pt>
                <c:pt idx="90732">
                  <c:v>0.98593003678147795</c:v>
                </c:pt>
                <c:pt idx="90733">
                  <c:v>0.98603293619072696</c:v>
                </c:pt>
                <c:pt idx="90734">
                  <c:v>0.98601096420559897</c:v>
                </c:pt>
                <c:pt idx="90735">
                  <c:v>0.98592099088018303</c:v>
                </c:pt>
                <c:pt idx="90736">
                  <c:v>0.986008730361012</c:v>
                </c:pt>
                <c:pt idx="90737">
                  <c:v>0.98604838822072904</c:v>
                </c:pt>
                <c:pt idx="90738">
                  <c:v>0.98598388771045198</c:v>
                </c:pt>
                <c:pt idx="90739">
                  <c:v>0.98593768291580897</c:v>
                </c:pt>
                <c:pt idx="90740">
                  <c:v>0.98590512337644798</c:v>
                </c:pt>
                <c:pt idx="90741">
                  <c:v>0.98608829731806502</c:v>
                </c:pt>
                <c:pt idx="90742">
                  <c:v>0.98594826877183595</c:v>
                </c:pt>
                <c:pt idx="90743">
                  <c:v>0.98595624832029705</c:v>
                </c:pt>
                <c:pt idx="90744">
                  <c:v>0.98599375941282796</c:v>
                </c:pt>
                <c:pt idx="90745">
                  <c:v>0.98590195082083099</c:v>
                </c:pt>
                <c:pt idx="90746">
                  <c:v>0.98600191878644605</c:v>
                </c:pt>
                <c:pt idx="90747">
                  <c:v>0.98592576652763397</c:v>
                </c:pt>
                <c:pt idx="90748">
                  <c:v>0.98585378688069503</c:v>
                </c:pt>
                <c:pt idx="90749">
                  <c:v>0.98592003396885997</c:v>
                </c:pt>
                <c:pt idx="90750">
                  <c:v>0.98596393370616098</c:v>
                </c:pt>
                <c:pt idx="90751">
                  <c:v>0.98612403012175598</c:v>
                </c:pt>
                <c:pt idx="90752">
                  <c:v>0.98576729999923995</c:v>
                </c:pt>
                <c:pt idx="90753">
                  <c:v>0.986066047235439</c:v>
                </c:pt>
                <c:pt idx="90754">
                  <c:v>0.98595300522973095</c:v>
                </c:pt>
                <c:pt idx="90755">
                  <c:v>0.98601152103213296</c:v>
                </c:pt>
                <c:pt idx="90756">
                  <c:v>0.98597971189721101</c:v>
                </c:pt>
                <c:pt idx="90757">
                  <c:v>0.98592385005763095</c:v>
                </c:pt>
                <c:pt idx="90758">
                  <c:v>0.98609518804011398</c:v>
                </c:pt>
                <c:pt idx="90759">
                  <c:v>0.98599783509746097</c:v>
                </c:pt>
                <c:pt idx="90760">
                  <c:v>0.98597512741329796</c:v>
                </c:pt>
                <c:pt idx="90761">
                  <c:v>0.98599058550457297</c:v>
                </c:pt>
                <c:pt idx="90762">
                  <c:v>0.98594402067919795</c:v>
                </c:pt>
                <c:pt idx="90763">
                  <c:v>0.98604064956655102</c:v>
                </c:pt>
                <c:pt idx="90764">
                  <c:v>0.98603866444659605</c:v>
                </c:pt>
                <c:pt idx="90765">
                  <c:v>0.98603067143676904</c:v>
                </c:pt>
                <c:pt idx="90766">
                  <c:v>0.98602449310674101</c:v>
                </c:pt>
                <c:pt idx="90767">
                  <c:v>0.98596852055459905</c:v>
                </c:pt>
                <c:pt idx="90768">
                  <c:v>0.98598518452426498</c:v>
                </c:pt>
                <c:pt idx="90769">
                  <c:v>0.98593909068132501</c:v>
                </c:pt>
                <c:pt idx="90770">
                  <c:v>0.98585720127113896</c:v>
                </c:pt>
                <c:pt idx="90771">
                  <c:v>0.98588570715988699</c:v>
                </c:pt>
                <c:pt idx="90772">
                  <c:v>0.98592107223912395</c:v>
                </c:pt>
                <c:pt idx="90773">
                  <c:v>0.98610599070178895</c:v>
                </c:pt>
                <c:pt idx="90774">
                  <c:v>0.98600289078166703</c:v>
                </c:pt>
                <c:pt idx="90775">
                  <c:v>0.98603021834382498</c:v>
                </c:pt>
                <c:pt idx="90776">
                  <c:v>0.98586884211752701</c:v>
                </c:pt>
                <c:pt idx="90777">
                  <c:v>0.98592637614150402</c:v>
                </c:pt>
                <c:pt idx="90778">
                  <c:v>0.98601233063792304</c:v>
                </c:pt>
                <c:pt idx="90779">
                  <c:v>0.98602404790549203</c:v>
                </c:pt>
                <c:pt idx="90780">
                  <c:v>0.98606242477239803</c:v>
                </c:pt>
                <c:pt idx="90781">
                  <c:v>0.98598291580028496</c:v>
                </c:pt>
                <c:pt idx="90782">
                  <c:v>0.98601457277371796</c:v>
                </c:pt>
                <c:pt idx="90783">
                  <c:v>0.98590620507506499</c:v>
                </c:pt>
                <c:pt idx="90784">
                  <c:v>0.98602948259736301</c:v>
                </c:pt>
                <c:pt idx="90785">
                  <c:v>0.98587192963937997</c:v>
                </c:pt>
                <c:pt idx="90786">
                  <c:v>0.98595496773046598</c:v>
                </c:pt>
                <c:pt idx="90787">
                  <c:v>0.98603812701286897</c:v>
                </c:pt>
                <c:pt idx="90788">
                  <c:v>0.98594477312418405</c:v>
                </c:pt>
                <c:pt idx="90789">
                  <c:v>0.98603791485462899</c:v>
                </c:pt>
                <c:pt idx="90790">
                  <c:v>0.98590195820802895</c:v>
                </c:pt>
                <c:pt idx="90791">
                  <c:v>0.98598852413262095</c:v>
                </c:pt>
                <c:pt idx="90792">
                  <c:v>0.98597838117683301</c:v>
                </c:pt>
                <c:pt idx="90793">
                  <c:v>0.98589679222558602</c:v>
                </c:pt>
                <c:pt idx="90794">
                  <c:v>0.98603022779290495</c:v>
                </c:pt>
                <c:pt idx="90795">
                  <c:v>0.986016694705112</c:v>
                </c:pt>
                <c:pt idx="90796">
                  <c:v>0.98598396237069397</c:v>
                </c:pt>
                <c:pt idx="90797">
                  <c:v>0.98596899719805997</c:v>
                </c:pt>
                <c:pt idx="90798">
                  <c:v>0.98593437502193004</c:v>
                </c:pt>
                <c:pt idx="90799">
                  <c:v>0.98587487434163401</c:v>
                </c:pt>
                <c:pt idx="90800">
                  <c:v>0.98594015645255095</c:v>
                </c:pt>
                <c:pt idx="90801">
                  <c:v>0.98603180197278995</c:v>
                </c:pt>
                <c:pt idx="90802">
                  <c:v>0.98607010213588497</c:v>
                </c:pt>
                <c:pt idx="90803">
                  <c:v>0.98603323687584998</c:v>
                </c:pt>
                <c:pt idx="90804">
                  <c:v>0.98591677059848104</c:v>
                </c:pt>
                <c:pt idx="90805">
                  <c:v>0.98600568568412505</c:v>
                </c:pt>
                <c:pt idx="90806">
                  <c:v>0.98594256302842298</c:v>
                </c:pt>
                <c:pt idx="90807">
                  <c:v>0.98589511387500595</c:v>
                </c:pt>
                <c:pt idx="90808">
                  <c:v>0.98605047831329795</c:v>
                </c:pt>
                <c:pt idx="90809">
                  <c:v>0.98594195514830896</c:v>
                </c:pt>
                <c:pt idx="90810">
                  <c:v>0.98612854019933005</c:v>
                </c:pt>
                <c:pt idx="90811">
                  <c:v>0.98593992393645702</c:v>
                </c:pt>
                <c:pt idx="90812">
                  <c:v>0.98601131395014097</c:v>
                </c:pt>
                <c:pt idx="90813">
                  <c:v>0.98585170310782699</c:v>
                </c:pt>
                <c:pt idx="90814">
                  <c:v>0.98606324001172296</c:v>
                </c:pt>
                <c:pt idx="90815">
                  <c:v>0.98596884996163903</c:v>
                </c:pt>
                <c:pt idx="90816">
                  <c:v>0.98601655662308996</c:v>
                </c:pt>
                <c:pt idx="90817">
                  <c:v>0.98586868269751604</c:v>
                </c:pt>
                <c:pt idx="90818">
                  <c:v>0.98588521839375898</c:v>
                </c:pt>
                <c:pt idx="90819">
                  <c:v>0.98601587120807199</c:v>
                </c:pt>
                <c:pt idx="90820">
                  <c:v>0.98606200616014505</c:v>
                </c:pt>
                <c:pt idx="90821">
                  <c:v>0.98588625511477002</c:v>
                </c:pt>
                <c:pt idx="90822">
                  <c:v>0.98599354466449696</c:v>
                </c:pt>
                <c:pt idx="90823">
                  <c:v>0.98596209106910004</c:v>
                </c:pt>
                <c:pt idx="90824">
                  <c:v>0.98613455706590403</c:v>
                </c:pt>
                <c:pt idx="90825">
                  <c:v>0.98590794507397905</c:v>
                </c:pt>
                <c:pt idx="90826">
                  <c:v>0.98595093128862699</c:v>
                </c:pt>
                <c:pt idx="90827">
                  <c:v>0.98589123173003501</c:v>
                </c:pt>
                <c:pt idx="90828">
                  <c:v>0.98605651863577104</c:v>
                </c:pt>
                <c:pt idx="90829">
                  <c:v>0.98591626050812897</c:v>
                </c:pt>
                <c:pt idx="90830">
                  <c:v>0.98600620467183497</c:v>
                </c:pt>
                <c:pt idx="90831">
                  <c:v>0.98587554574779002</c:v>
                </c:pt>
                <c:pt idx="90832">
                  <c:v>0.98606910474040699</c:v>
                </c:pt>
                <c:pt idx="90833">
                  <c:v>0.98595942377797097</c:v>
                </c:pt>
                <c:pt idx="90834">
                  <c:v>0.98606528417189299</c:v>
                </c:pt>
                <c:pt idx="90835">
                  <c:v>0.98601826495084999</c:v>
                </c:pt>
                <c:pt idx="90836">
                  <c:v>0.98585814075673195</c:v>
                </c:pt>
                <c:pt idx="90837">
                  <c:v>0.98590271078153002</c:v>
                </c:pt>
                <c:pt idx="90838">
                  <c:v>0.98602101301710099</c:v>
                </c:pt>
                <c:pt idx="90839">
                  <c:v>0.98583792720508101</c:v>
                </c:pt>
                <c:pt idx="90840">
                  <c:v>0.98589368199012495</c:v>
                </c:pt>
                <c:pt idx="90841">
                  <c:v>0.98603440296603595</c:v>
                </c:pt>
                <c:pt idx="90842">
                  <c:v>0.98599314938756999</c:v>
                </c:pt>
                <c:pt idx="90843">
                  <c:v>0.98587748695255795</c:v>
                </c:pt>
                <c:pt idx="90844">
                  <c:v>0.98596965540571502</c:v>
                </c:pt>
                <c:pt idx="90845">
                  <c:v>0.98595522949120495</c:v>
                </c:pt>
                <c:pt idx="90846">
                  <c:v>0.98597896230848303</c:v>
                </c:pt>
                <c:pt idx="90847">
                  <c:v>0.98594632063463195</c:v>
                </c:pt>
                <c:pt idx="90848">
                  <c:v>0.98594469527001705</c:v>
                </c:pt>
                <c:pt idx="90849">
                  <c:v>0.98597300794995701</c:v>
                </c:pt>
                <c:pt idx="90850">
                  <c:v>0.98600271601573397</c:v>
                </c:pt>
                <c:pt idx="90851">
                  <c:v>0.98601513224344295</c:v>
                </c:pt>
                <c:pt idx="90852">
                  <c:v>0.98585951715702103</c:v>
                </c:pt>
                <c:pt idx="90853">
                  <c:v>0.98597597338041998</c:v>
                </c:pt>
                <c:pt idx="90854">
                  <c:v>0.986019899688659</c:v>
                </c:pt>
                <c:pt idx="90855">
                  <c:v>0.98603876175140304</c:v>
                </c:pt>
                <c:pt idx="90856">
                  <c:v>0.98594253735020398</c:v>
                </c:pt>
                <c:pt idx="90857">
                  <c:v>0.98584397887206798</c:v>
                </c:pt>
                <c:pt idx="90858">
                  <c:v>0.98596477445699804</c:v>
                </c:pt>
                <c:pt idx="90859">
                  <c:v>0.98590803840326402</c:v>
                </c:pt>
                <c:pt idx="90860">
                  <c:v>0.98593407310694203</c:v>
                </c:pt>
                <c:pt idx="90861">
                  <c:v>0.98584662624916297</c:v>
                </c:pt>
                <c:pt idx="90862">
                  <c:v>0.986046669205773</c:v>
                </c:pt>
                <c:pt idx="90863">
                  <c:v>0.98606308293459199</c:v>
                </c:pt>
                <c:pt idx="90864">
                  <c:v>0.98602084864770401</c:v>
                </c:pt>
                <c:pt idx="90865">
                  <c:v>0.98595833393289101</c:v>
                </c:pt>
                <c:pt idx="90866">
                  <c:v>0.98591424185223098</c:v>
                </c:pt>
                <c:pt idx="90867">
                  <c:v>0.98599026251169297</c:v>
                </c:pt>
                <c:pt idx="90868">
                  <c:v>0.98594943041278604</c:v>
                </c:pt>
                <c:pt idx="90869">
                  <c:v>0.98590505523877203</c:v>
                </c:pt>
                <c:pt idx="90870">
                  <c:v>0.98597094882688996</c:v>
                </c:pt>
                <c:pt idx="90871">
                  <c:v>0.98600501561737097</c:v>
                </c:pt>
                <c:pt idx="90872">
                  <c:v>0.98602430532483498</c:v>
                </c:pt>
                <c:pt idx="90873">
                  <c:v>0.98603628689128298</c:v>
                </c:pt>
                <c:pt idx="90874">
                  <c:v>0.98597693269567699</c:v>
                </c:pt>
                <c:pt idx="90875">
                  <c:v>0.98592343148608497</c:v>
                </c:pt>
                <c:pt idx="90876">
                  <c:v>0.98587838200435096</c:v>
                </c:pt>
                <c:pt idx="90877">
                  <c:v>0.98593811833617695</c:v>
                </c:pt>
                <c:pt idx="90878">
                  <c:v>0.985919286286984</c:v>
                </c:pt>
                <c:pt idx="90879">
                  <c:v>0.98606048590944995</c:v>
                </c:pt>
                <c:pt idx="90880">
                  <c:v>0.98588551896392795</c:v>
                </c:pt>
                <c:pt idx="90881">
                  <c:v>0.98608670906625495</c:v>
                </c:pt>
                <c:pt idx="90882">
                  <c:v>0.98594240084929896</c:v>
                </c:pt>
                <c:pt idx="90883">
                  <c:v>0.98603016322344905</c:v>
                </c:pt>
                <c:pt idx="90884">
                  <c:v>0.985876899712535</c:v>
                </c:pt>
                <c:pt idx="90885">
                  <c:v>0.98594187900623498</c:v>
                </c:pt>
                <c:pt idx="90886">
                  <c:v>0.98591988917570705</c:v>
                </c:pt>
                <c:pt idx="90887">
                  <c:v>0.98602712352541599</c:v>
                </c:pt>
                <c:pt idx="90888">
                  <c:v>0.98591111153147604</c:v>
                </c:pt>
                <c:pt idx="90889">
                  <c:v>0.98601666188510995</c:v>
                </c:pt>
                <c:pt idx="90890">
                  <c:v>0.98604850963046298</c:v>
                </c:pt>
                <c:pt idx="90891">
                  <c:v>0.98604134648903297</c:v>
                </c:pt>
                <c:pt idx="90892">
                  <c:v>0.98591515427445897</c:v>
                </c:pt>
                <c:pt idx="90893">
                  <c:v>0.98605923866570699</c:v>
                </c:pt>
                <c:pt idx="90894">
                  <c:v>0.98600888458982605</c:v>
                </c:pt>
                <c:pt idx="90895">
                  <c:v>0.98601917179191101</c:v>
                </c:pt>
                <c:pt idx="90896">
                  <c:v>0.98595191384546599</c:v>
                </c:pt>
                <c:pt idx="90897">
                  <c:v>0.98592328926574602</c:v>
                </c:pt>
                <c:pt idx="90898">
                  <c:v>0.98592603145052604</c:v>
                </c:pt>
                <c:pt idx="90899">
                  <c:v>0.985998252941234</c:v>
                </c:pt>
                <c:pt idx="90900">
                  <c:v>0.986064269396559</c:v>
                </c:pt>
                <c:pt idx="90901">
                  <c:v>0.98589374102696103</c:v>
                </c:pt>
                <c:pt idx="90902">
                  <c:v>0.98597604709142095</c:v>
                </c:pt>
                <c:pt idx="90903">
                  <c:v>0.98589416674921504</c:v>
                </c:pt>
                <c:pt idx="90904">
                  <c:v>0.98604124591092002</c:v>
                </c:pt>
                <c:pt idx="90905">
                  <c:v>0.98591580376876498</c:v>
                </c:pt>
                <c:pt idx="90906">
                  <c:v>0.98598200411581705</c:v>
                </c:pt>
                <c:pt idx="90907">
                  <c:v>0.98588742794741402</c:v>
                </c:pt>
                <c:pt idx="90908">
                  <c:v>0.98608978662491997</c:v>
                </c:pt>
                <c:pt idx="90909">
                  <c:v>0.98597495737547203</c:v>
                </c:pt>
                <c:pt idx="90910">
                  <c:v>0.98605570729022096</c:v>
                </c:pt>
                <c:pt idx="90911">
                  <c:v>0.98595941055951597</c:v>
                </c:pt>
                <c:pt idx="90912">
                  <c:v>0.98592218747823002</c:v>
                </c:pt>
                <c:pt idx="90913">
                  <c:v>0.98602941333986505</c:v>
                </c:pt>
                <c:pt idx="90914">
                  <c:v>0.98601350487567196</c:v>
                </c:pt>
                <c:pt idx="90915">
                  <c:v>0.98591793669714201</c:v>
                </c:pt>
                <c:pt idx="90916">
                  <c:v>0.98589734378231397</c:v>
                </c:pt>
                <c:pt idx="90917">
                  <c:v>0.98590249454300705</c:v>
                </c:pt>
                <c:pt idx="90918">
                  <c:v>0.98597581141683599</c:v>
                </c:pt>
                <c:pt idx="90919">
                  <c:v>0.985933195974798</c:v>
                </c:pt>
                <c:pt idx="90920">
                  <c:v>0.98610791296119005</c:v>
                </c:pt>
                <c:pt idx="90921">
                  <c:v>0.98594651102063502</c:v>
                </c:pt>
                <c:pt idx="90922">
                  <c:v>0.985934894664388</c:v>
                </c:pt>
                <c:pt idx="90923">
                  <c:v>0.985910135692731</c:v>
                </c:pt>
                <c:pt idx="90924">
                  <c:v>0.98600658524708396</c:v>
                </c:pt>
                <c:pt idx="90925">
                  <c:v>0.98592939441421401</c:v>
                </c:pt>
                <c:pt idx="90926">
                  <c:v>0.98603997788828002</c:v>
                </c:pt>
                <c:pt idx="90927">
                  <c:v>0.98583704457009003</c:v>
                </c:pt>
                <c:pt idx="90928">
                  <c:v>0.98605599262045796</c:v>
                </c:pt>
                <c:pt idx="90929">
                  <c:v>0.98591647441157604</c:v>
                </c:pt>
                <c:pt idx="90930">
                  <c:v>0.98607740309727399</c:v>
                </c:pt>
                <c:pt idx="90931">
                  <c:v>0.98598966638419105</c:v>
                </c:pt>
                <c:pt idx="90932">
                  <c:v>0.986015734713376</c:v>
                </c:pt>
                <c:pt idx="90933">
                  <c:v>0.98601748452254401</c:v>
                </c:pt>
                <c:pt idx="90934">
                  <c:v>0.98586285779632499</c:v>
                </c:pt>
                <c:pt idx="90935">
                  <c:v>0.98604706427559097</c:v>
                </c:pt>
                <c:pt idx="90936">
                  <c:v>0.98592551519479699</c:v>
                </c:pt>
                <c:pt idx="90937">
                  <c:v>0.98596729758577195</c:v>
                </c:pt>
                <c:pt idx="90938">
                  <c:v>0.98597348642391403</c:v>
                </c:pt>
                <c:pt idx="90939">
                  <c:v>0.98598518681553604</c:v>
                </c:pt>
                <c:pt idx="90940">
                  <c:v>0.98593437501576997</c:v>
                </c:pt>
                <c:pt idx="90941">
                  <c:v>0.98601865745278605</c:v>
                </c:pt>
                <c:pt idx="90942">
                  <c:v>0.98597585661724796</c:v>
                </c:pt>
                <c:pt idx="90943">
                  <c:v>0.98599056879980895</c:v>
                </c:pt>
                <c:pt idx="90944">
                  <c:v>0.98594101656865296</c:v>
                </c:pt>
                <c:pt idx="90945">
                  <c:v>0.98584456704477896</c:v>
                </c:pt>
                <c:pt idx="90946">
                  <c:v>0.98589203745509701</c:v>
                </c:pt>
                <c:pt idx="90947">
                  <c:v>0.98593042161691502</c:v>
                </c:pt>
                <c:pt idx="90948">
                  <c:v>0.98589122968276799</c:v>
                </c:pt>
                <c:pt idx="90949">
                  <c:v>0.98599217804444295</c:v>
                </c:pt>
                <c:pt idx="90950">
                  <c:v>0.98595785912172496</c:v>
                </c:pt>
                <c:pt idx="90951">
                  <c:v>0.985978408829699</c:v>
                </c:pt>
                <c:pt idx="90952">
                  <c:v>0.98592680085539697</c:v>
                </c:pt>
                <c:pt idx="90953">
                  <c:v>0.98604062724777697</c:v>
                </c:pt>
                <c:pt idx="90954">
                  <c:v>0.98587155361368695</c:v>
                </c:pt>
                <c:pt idx="90955">
                  <c:v>0.98599881985820603</c:v>
                </c:pt>
                <c:pt idx="90956">
                  <c:v>0.98599320490078701</c:v>
                </c:pt>
                <c:pt idx="90957">
                  <c:v>0.98607892197158897</c:v>
                </c:pt>
                <c:pt idx="90958">
                  <c:v>0.98587473711843499</c:v>
                </c:pt>
                <c:pt idx="90959">
                  <c:v>0.98605431324094905</c:v>
                </c:pt>
                <c:pt idx="90960">
                  <c:v>0.98591981060600398</c:v>
                </c:pt>
                <c:pt idx="90961">
                  <c:v>0.98594693180273896</c:v>
                </c:pt>
                <c:pt idx="90962">
                  <c:v>0.98602123677992903</c:v>
                </c:pt>
                <c:pt idx="90963">
                  <c:v>0.98589759683759703</c:v>
                </c:pt>
                <c:pt idx="90964">
                  <c:v>0.98592335366509398</c:v>
                </c:pt>
                <c:pt idx="90965">
                  <c:v>0.98595959097579</c:v>
                </c:pt>
                <c:pt idx="90966">
                  <c:v>0.98592883985329505</c:v>
                </c:pt>
                <c:pt idx="90967">
                  <c:v>0.985971838322935</c:v>
                </c:pt>
                <c:pt idx="90968">
                  <c:v>0.98592999021482797</c:v>
                </c:pt>
                <c:pt idx="90969">
                  <c:v>0.98589068380171596</c:v>
                </c:pt>
                <c:pt idx="90970">
                  <c:v>0.98596921779711699</c:v>
                </c:pt>
                <c:pt idx="90971">
                  <c:v>0.98607381222572199</c:v>
                </c:pt>
                <c:pt idx="90972">
                  <c:v>0.98592503013428301</c:v>
                </c:pt>
                <c:pt idx="90973">
                  <c:v>0.98603242026693605</c:v>
                </c:pt>
                <c:pt idx="90974">
                  <c:v>0.98599545899075802</c:v>
                </c:pt>
                <c:pt idx="90975">
                  <c:v>0.98592377500929995</c:v>
                </c:pt>
                <c:pt idx="90976">
                  <c:v>0.98586948816602704</c:v>
                </c:pt>
                <c:pt idx="90977">
                  <c:v>0.985959680584097</c:v>
                </c:pt>
                <c:pt idx="90978">
                  <c:v>0.98598562989892302</c:v>
                </c:pt>
                <c:pt idx="90979">
                  <c:v>0.98589447116895801</c:v>
                </c:pt>
                <c:pt idx="90980">
                  <c:v>0.98598869631468999</c:v>
                </c:pt>
                <c:pt idx="90981">
                  <c:v>0.98609381832982101</c:v>
                </c:pt>
                <c:pt idx="90982">
                  <c:v>0.98587354302310204</c:v>
                </c:pt>
                <c:pt idx="90983">
                  <c:v>0.98606513605485202</c:v>
                </c:pt>
                <c:pt idx="90984">
                  <c:v>0.986036435871951</c:v>
                </c:pt>
                <c:pt idx="90985">
                  <c:v>0.98598269142327799</c:v>
                </c:pt>
                <c:pt idx="90986">
                  <c:v>0.985963010218603</c:v>
                </c:pt>
                <c:pt idx="90987">
                  <c:v>0.98596550581808895</c:v>
                </c:pt>
                <c:pt idx="90988">
                  <c:v>0.98595972512853403</c:v>
                </c:pt>
                <c:pt idx="90989">
                  <c:v>0.98598776309704395</c:v>
                </c:pt>
                <c:pt idx="90990">
                  <c:v>0.98604167321727498</c:v>
                </c:pt>
                <c:pt idx="90991">
                  <c:v>0.98601087551186295</c:v>
                </c:pt>
                <c:pt idx="90992">
                  <c:v>0.98599779289655998</c:v>
                </c:pt>
                <c:pt idx="90993">
                  <c:v>0.98608106878967505</c:v>
                </c:pt>
                <c:pt idx="90994">
                  <c:v>0.985892703024704</c:v>
                </c:pt>
                <c:pt idx="90995">
                  <c:v>0.985961424448344</c:v>
                </c:pt>
                <c:pt idx="90996">
                  <c:v>0.98576723879211103</c:v>
                </c:pt>
                <c:pt idx="90997">
                  <c:v>0.98598744712295305</c:v>
                </c:pt>
                <c:pt idx="90998">
                  <c:v>0.98599706947516996</c:v>
                </c:pt>
                <c:pt idx="90999">
                  <c:v>0.98592995192879396</c:v>
                </c:pt>
                <c:pt idx="91000">
                  <c:v>0.98601078604162495</c:v>
                </c:pt>
                <c:pt idx="91001">
                  <c:v>0.98587656216303399</c:v>
                </c:pt>
                <c:pt idx="91002">
                  <c:v>0.98606387380389204</c:v>
                </c:pt>
                <c:pt idx="91003">
                  <c:v>0.98588825421140103</c:v>
                </c:pt>
                <c:pt idx="91004">
                  <c:v>0.98596483070003904</c:v>
                </c:pt>
                <c:pt idx="91005">
                  <c:v>0.98607417782507301</c:v>
                </c:pt>
                <c:pt idx="91006">
                  <c:v>0.98589698567349304</c:v>
                </c:pt>
                <c:pt idx="91007">
                  <c:v>0.98593702484239698</c:v>
                </c:pt>
                <c:pt idx="91008">
                  <c:v>0.98597465609658297</c:v>
                </c:pt>
                <c:pt idx="91009">
                  <c:v>0.98604216531773903</c:v>
                </c:pt>
                <c:pt idx="91010">
                  <c:v>0.98589499116190105</c:v>
                </c:pt>
                <c:pt idx="91011">
                  <c:v>0.98599989381851905</c:v>
                </c:pt>
                <c:pt idx="91012">
                  <c:v>0.98589591824073997</c:v>
                </c:pt>
                <c:pt idx="91013">
                  <c:v>0.98588870462610001</c:v>
                </c:pt>
                <c:pt idx="91014">
                  <c:v>0.98587641165515605</c:v>
                </c:pt>
                <c:pt idx="91015">
                  <c:v>0.98601356582230504</c:v>
                </c:pt>
                <c:pt idx="91016">
                  <c:v>0.98605401417405503</c:v>
                </c:pt>
                <c:pt idx="91017">
                  <c:v>0.98594497927554303</c:v>
                </c:pt>
                <c:pt idx="91018">
                  <c:v>0.985909108123184</c:v>
                </c:pt>
                <c:pt idx="91019">
                  <c:v>0.98602746598129198</c:v>
                </c:pt>
                <c:pt idx="91020">
                  <c:v>0.98596306342283802</c:v>
                </c:pt>
                <c:pt idx="91021">
                  <c:v>0.98593289358020997</c:v>
                </c:pt>
                <c:pt idx="91022">
                  <c:v>0.98601994909481405</c:v>
                </c:pt>
                <c:pt idx="91023">
                  <c:v>0.98589672382244797</c:v>
                </c:pt>
                <c:pt idx="91024">
                  <c:v>0.98589632442945396</c:v>
                </c:pt>
                <c:pt idx="91025">
                  <c:v>0.98591859480533595</c:v>
                </c:pt>
                <c:pt idx="91026">
                  <c:v>0.98597555866994602</c:v>
                </c:pt>
                <c:pt idx="91027">
                  <c:v>0.98603441702069405</c:v>
                </c:pt>
                <c:pt idx="91028">
                  <c:v>0.98607018487766396</c:v>
                </c:pt>
                <c:pt idx="91029">
                  <c:v>0.98588638177602805</c:v>
                </c:pt>
                <c:pt idx="91030">
                  <c:v>0.98594335211724105</c:v>
                </c:pt>
                <c:pt idx="91031">
                  <c:v>0.98587088436155801</c:v>
                </c:pt>
                <c:pt idx="91032">
                  <c:v>0.98617438960175796</c:v>
                </c:pt>
                <c:pt idx="91033">
                  <c:v>0.98586613312451998</c:v>
                </c:pt>
                <c:pt idx="91034">
                  <c:v>0.98594034305446598</c:v>
                </c:pt>
                <c:pt idx="91035">
                  <c:v>0.98586960470351703</c:v>
                </c:pt>
                <c:pt idx="91036">
                  <c:v>0.98581662392436298</c:v>
                </c:pt>
                <c:pt idx="91037">
                  <c:v>0.98596831380879002</c:v>
                </c:pt>
                <c:pt idx="91038">
                  <c:v>0.98592017524692499</c:v>
                </c:pt>
                <c:pt idx="91039">
                  <c:v>0.98601495140493201</c:v>
                </c:pt>
                <c:pt idx="91040">
                  <c:v>0.98584393668261106</c:v>
                </c:pt>
                <c:pt idx="91041">
                  <c:v>0.98607124270242796</c:v>
                </c:pt>
                <c:pt idx="91042">
                  <c:v>0.98591211513944699</c:v>
                </c:pt>
                <c:pt idx="91043">
                  <c:v>0.985994404027697</c:v>
                </c:pt>
                <c:pt idx="91044">
                  <c:v>0.98610969787312996</c:v>
                </c:pt>
                <c:pt idx="91045">
                  <c:v>0.985846340344115</c:v>
                </c:pt>
                <c:pt idx="91046">
                  <c:v>0.98600176807918505</c:v>
                </c:pt>
                <c:pt idx="91047">
                  <c:v>0.98589838001278396</c:v>
                </c:pt>
                <c:pt idx="91048">
                  <c:v>0.98602589333736002</c:v>
                </c:pt>
                <c:pt idx="91049">
                  <c:v>0.98589166166489794</c:v>
                </c:pt>
                <c:pt idx="91050">
                  <c:v>0.98591591122068201</c:v>
                </c:pt>
                <c:pt idx="91051">
                  <c:v>0.985988236992559</c:v>
                </c:pt>
                <c:pt idx="91052">
                  <c:v>0.98600311251514505</c:v>
                </c:pt>
                <c:pt idx="91053">
                  <c:v>0.98610269626287705</c:v>
                </c:pt>
                <c:pt idx="91054">
                  <c:v>0.98600626387894297</c:v>
                </c:pt>
                <c:pt idx="91055">
                  <c:v>0.98603299950918999</c:v>
                </c:pt>
                <c:pt idx="91056">
                  <c:v>0.98590588827604997</c:v>
                </c:pt>
                <c:pt idx="91057">
                  <c:v>0.98599711681106805</c:v>
                </c:pt>
                <c:pt idx="91058">
                  <c:v>0.98594448879761198</c:v>
                </c:pt>
                <c:pt idx="91059">
                  <c:v>0.98585319203169697</c:v>
                </c:pt>
                <c:pt idx="91060">
                  <c:v>0.985997047923446</c:v>
                </c:pt>
                <c:pt idx="91061">
                  <c:v>0.98607700345012705</c:v>
                </c:pt>
                <c:pt idx="91062">
                  <c:v>0.98598749881789305</c:v>
                </c:pt>
                <c:pt idx="91063">
                  <c:v>0.98603150669186301</c:v>
                </c:pt>
                <c:pt idx="91064">
                  <c:v>0.98592640040994906</c:v>
                </c:pt>
                <c:pt idx="91065">
                  <c:v>0.98595099495772398</c:v>
                </c:pt>
                <c:pt idx="91066">
                  <c:v>0.98593137008044796</c:v>
                </c:pt>
                <c:pt idx="91067">
                  <c:v>0.98588433243709395</c:v>
                </c:pt>
                <c:pt idx="91068">
                  <c:v>0.98592823668324603</c:v>
                </c:pt>
                <c:pt idx="91069">
                  <c:v>0.98598949116546297</c:v>
                </c:pt>
                <c:pt idx="91070">
                  <c:v>0.98594241620555001</c:v>
                </c:pt>
                <c:pt idx="91071">
                  <c:v>0.98588372676034297</c:v>
                </c:pt>
                <c:pt idx="91072">
                  <c:v>0.98606058421338805</c:v>
                </c:pt>
                <c:pt idx="91073">
                  <c:v>0.98587220104281703</c:v>
                </c:pt>
                <c:pt idx="91074">
                  <c:v>0.98603822839468003</c:v>
                </c:pt>
                <c:pt idx="91075">
                  <c:v>0.98600848236944105</c:v>
                </c:pt>
                <c:pt idx="91076">
                  <c:v>0.98607505261883199</c:v>
                </c:pt>
                <c:pt idx="91077">
                  <c:v>0.98601815876913701</c:v>
                </c:pt>
                <c:pt idx="91078">
                  <c:v>0.98592446938492495</c:v>
                </c:pt>
                <c:pt idx="91079">
                  <c:v>0.98593181858526502</c:v>
                </c:pt>
                <c:pt idx="91080">
                  <c:v>0.98595317579562103</c:v>
                </c:pt>
                <c:pt idx="91081">
                  <c:v>0.98590898696072204</c:v>
                </c:pt>
                <c:pt idx="91082">
                  <c:v>0.98587608637409396</c:v>
                </c:pt>
                <c:pt idx="91083">
                  <c:v>0.98600574958322196</c:v>
                </c:pt>
                <c:pt idx="91084">
                  <c:v>0.98587835395440904</c:v>
                </c:pt>
                <c:pt idx="91085">
                  <c:v>0.98588973262858304</c:v>
                </c:pt>
                <c:pt idx="91086">
                  <c:v>0.98599031193595599</c:v>
                </c:pt>
                <c:pt idx="91087">
                  <c:v>0.98586383897816199</c:v>
                </c:pt>
                <c:pt idx="91088">
                  <c:v>0.985928540214002</c:v>
                </c:pt>
                <c:pt idx="91089">
                  <c:v>0.98586514948336201</c:v>
                </c:pt>
                <c:pt idx="91090">
                  <c:v>0.98592868711044201</c:v>
                </c:pt>
                <c:pt idx="91091">
                  <c:v>0.98592071086543998</c:v>
                </c:pt>
                <c:pt idx="91092">
                  <c:v>0.98600103347807699</c:v>
                </c:pt>
                <c:pt idx="91093">
                  <c:v>0.98587445373897598</c:v>
                </c:pt>
                <c:pt idx="91094">
                  <c:v>0.98601645741104105</c:v>
                </c:pt>
                <c:pt idx="91095">
                  <c:v>0.98599268665105899</c:v>
                </c:pt>
                <c:pt idx="91096">
                  <c:v>0.98609209530196895</c:v>
                </c:pt>
                <c:pt idx="91097">
                  <c:v>0.98592050416224997</c:v>
                </c:pt>
                <c:pt idx="91098">
                  <c:v>0.98598365965024204</c:v>
                </c:pt>
                <c:pt idx="91099">
                  <c:v>0.98588665850385404</c:v>
                </c:pt>
                <c:pt idx="91100">
                  <c:v>0.98589519887548205</c:v>
                </c:pt>
                <c:pt idx="91101">
                  <c:v>0.98597450120197305</c:v>
                </c:pt>
                <c:pt idx="91102">
                  <c:v>0.98588408063973898</c:v>
                </c:pt>
                <c:pt idx="91103">
                  <c:v>0.98606976983648698</c:v>
                </c:pt>
                <c:pt idx="91104">
                  <c:v>0.98588912390862105</c:v>
                </c:pt>
                <c:pt idx="91105">
                  <c:v>0.98603518581022997</c:v>
                </c:pt>
                <c:pt idx="91106">
                  <c:v>0.98605937768025198</c:v>
                </c:pt>
                <c:pt idx="91107">
                  <c:v>0.98599460268799199</c:v>
                </c:pt>
                <c:pt idx="91108">
                  <c:v>0.98598396447120595</c:v>
                </c:pt>
                <c:pt idx="91109">
                  <c:v>0.98598246699796599</c:v>
                </c:pt>
                <c:pt idx="91110">
                  <c:v>0.98588116425807604</c:v>
                </c:pt>
                <c:pt idx="91111">
                  <c:v>0.98589823031713197</c:v>
                </c:pt>
                <c:pt idx="91112">
                  <c:v>0.98597018707491402</c:v>
                </c:pt>
                <c:pt idx="91113">
                  <c:v>0.98602397574865996</c:v>
                </c:pt>
                <c:pt idx="91114">
                  <c:v>0.98599127412156795</c:v>
                </c:pt>
                <c:pt idx="91115">
                  <c:v>0.98595294475945205</c:v>
                </c:pt>
                <c:pt idx="91116">
                  <c:v>0.98582736802940296</c:v>
                </c:pt>
                <c:pt idx="91117">
                  <c:v>0.98593081716542597</c:v>
                </c:pt>
                <c:pt idx="91118">
                  <c:v>0.98596139108421699</c:v>
                </c:pt>
                <c:pt idx="91119">
                  <c:v>0.98596192904763402</c:v>
                </c:pt>
                <c:pt idx="91120">
                  <c:v>0.98598148505713501</c:v>
                </c:pt>
                <c:pt idx="91121">
                  <c:v>0.98590602770174196</c:v>
                </c:pt>
                <c:pt idx="91122">
                  <c:v>0.98594965180715899</c:v>
                </c:pt>
                <c:pt idx="91123">
                  <c:v>0.98606668238454998</c:v>
                </c:pt>
                <c:pt idx="91124">
                  <c:v>0.98593932730138001</c:v>
                </c:pt>
                <c:pt idx="91125">
                  <c:v>0.98595863957379803</c:v>
                </c:pt>
                <c:pt idx="91126">
                  <c:v>0.98599652442697705</c:v>
                </c:pt>
                <c:pt idx="91127">
                  <c:v>0.98594548086976697</c:v>
                </c:pt>
                <c:pt idx="91128">
                  <c:v>0.98600254971946899</c:v>
                </c:pt>
                <c:pt idx="91129">
                  <c:v>0.98602805719282505</c:v>
                </c:pt>
                <c:pt idx="91130">
                  <c:v>0.98590873541781598</c:v>
                </c:pt>
                <c:pt idx="91131">
                  <c:v>0.98600272520917298</c:v>
                </c:pt>
                <c:pt idx="91132">
                  <c:v>0.98595187996264699</c:v>
                </c:pt>
                <c:pt idx="91133">
                  <c:v>0.98596134139075997</c:v>
                </c:pt>
                <c:pt idx="91134">
                  <c:v>0.98600486336171</c:v>
                </c:pt>
                <c:pt idx="91135">
                  <c:v>0.98594316411754801</c:v>
                </c:pt>
                <c:pt idx="91136">
                  <c:v>0.98599582841411904</c:v>
                </c:pt>
                <c:pt idx="91137">
                  <c:v>0.98595375686616604</c:v>
                </c:pt>
                <c:pt idx="91138">
                  <c:v>0.98597737241140704</c:v>
                </c:pt>
                <c:pt idx="91139">
                  <c:v>0.98603681584951797</c:v>
                </c:pt>
                <c:pt idx="91140">
                  <c:v>0.986037237831352</c:v>
                </c:pt>
                <c:pt idx="91141">
                  <c:v>0.98599263748299004</c:v>
                </c:pt>
                <c:pt idx="91142">
                  <c:v>0.98603761181152005</c:v>
                </c:pt>
                <c:pt idx="91143">
                  <c:v>0.98596666696218105</c:v>
                </c:pt>
                <c:pt idx="91144">
                  <c:v>0.98598574771935599</c:v>
                </c:pt>
                <c:pt idx="91145">
                  <c:v>0.98594618770654296</c:v>
                </c:pt>
                <c:pt idx="91146">
                  <c:v>0.98599830181802695</c:v>
                </c:pt>
                <c:pt idx="91147">
                  <c:v>0.98599074907118101</c:v>
                </c:pt>
                <c:pt idx="91148">
                  <c:v>0.98598726032211303</c:v>
                </c:pt>
                <c:pt idx="91149">
                  <c:v>0.985904639219785</c:v>
                </c:pt>
                <c:pt idx="91150">
                  <c:v>0.98598127613063302</c:v>
                </c:pt>
                <c:pt idx="91151">
                  <c:v>0.98599933698527698</c:v>
                </c:pt>
                <c:pt idx="91152">
                  <c:v>0.98599471651126303</c:v>
                </c:pt>
                <c:pt idx="91153">
                  <c:v>0.98592418424756001</c:v>
                </c:pt>
                <c:pt idx="91154">
                  <c:v>0.986059702768602</c:v>
                </c:pt>
                <c:pt idx="91155">
                  <c:v>0.98596591893676699</c:v>
                </c:pt>
                <c:pt idx="91156">
                  <c:v>0.98607678531955001</c:v>
                </c:pt>
                <c:pt idx="91157">
                  <c:v>0.98596557683563901</c:v>
                </c:pt>
                <c:pt idx="91158">
                  <c:v>0.98589270496284898</c:v>
                </c:pt>
                <c:pt idx="91159">
                  <c:v>0.98603053708301902</c:v>
                </c:pt>
                <c:pt idx="91160">
                  <c:v>0.986005461153311</c:v>
                </c:pt>
                <c:pt idx="91161">
                  <c:v>0.98611756814866403</c:v>
                </c:pt>
                <c:pt idx="91162">
                  <c:v>0.98595804042444701</c:v>
                </c:pt>
                <c:pt idx="91163">
                  <c:v>0.98590253041784304</c:v>
                </c:pt>
                <c:pt idx="91164">
                  <c:v>0.98593107795937596</c:v>
                </c:pt>
                <c:pt idx="91165">
                  <c:v>0.98599752525838003</c:v>
                </c:pt>
                <c:pt idx="91166">
                  <c:v>0.98595834011815398</c:v>
                </c:pt>
                <c:pt idx="91167">
                  <c:v>0.98598565401203597</c:v>
                </c:pt>
                <c:pt idx="91168">
                  <c:v>0.98599903452475102</c:v>
                </c:pt>
                <c:pt idx="91169">
                  <c:v>0.985813481623801</c:v>
                </c:pt>
                <c:pt idx="91170">
                  <c:v>0.985995387091961</c:v>
                </c:pt>
                <c:pt idx="91171">
                  <c:v>0.98599158412502896</c:v>
                </c:pt>
                <c:pt idx="91172">
                  <c:v>0.98597863656525198</c:v>
                </c:pt>
                <c:pt idx="91173">
                  <c:v>0.98586543022481099</c:v>
                </c:pt>
                <c:pt idx="91174">
                  <c:v>0.98590432825123697</c:v>
                </c:pt>
                <c:pt idx="91175">
                  <c:v>0.985954571128422</c:v>
                </c:pt>
                <c:pt idx="91176">
                  <c:v>0.98599204242662597</c:v>
                </c:pt>
                <c:pt idx="91177">
                  <c:v>0.98589492965269998</c:v>
                </c:pt>
                <c:pt idx="91178">
                  <c:v>0.98606868801789505</c:v>
                </c:pt>
                <c:pt idx="91179">
                  <c:v>0.98607398370628996</c:v>
                </c:pt>
                <c:pt idx="91180">
                  <c:v>0.985922077481028</c:v>
                </c:pt>
                <c:pt idx="91181">
                  <c:v>0.98592047173225505</c:v>
                </c:pt>
                <c:pt idx="91182">
                  <c:v>0.98596618779008505</c:v>
                </c:pt>
                <c:pt idx="91183">
                  <c:v>0.98596780246203797</c:v>
                </c:pt>
                <c:pt idx="91184">
                  <c:v>0.98581436520111998</c:v>
                </c:pt>
                <c:pt idx="91185">
                  <c:v>0.98594880292217801</c:v>
                </c:pt>
                <c:pt idx="91186">
                  <c:v>0.98590188117475097</c:v>
                </c:pt>
                <c:pt idx="91187">
                  <c:v>0.98600639791698097</c:v>
                </c:pt>
                <c:pt idx="91188">
                  <c:v>0.985925119959985</c:v>
                </c:pt>
                <c:pt idx="91189">
                  <c:v>0.98609873209504595</c:v>
                </c:pt>
                <c:pt idx="91190">
                  <c:v>0.98597366519693297</c:v>
                </c:pt>
                <c:pt idx="91191">
                  <c:v>0.985882639108975</c:v>
                </c:pt>
                <c:pt idx="91192">
                  <c:v>0.98598044564054099</c:v>
                </c:pt>
                <c:pt idx="91193">
                  <c:v>0.98594403766379302</c:v>
                </c:pt>
                <c:pt idx="91194">
                  <c:v>0.985990077618077</c:v>
                </c:pt>
                <c:pt idx="91195">
                  <c:v>0.98591742796603099</c:v>
                </c:pt>
                <c:pt idx="91196">
                  <c:v>0.98609484711585105</c:v>
                </c:pt>
                <c:pt idx="91197">
                  <c:v>0.98599242449172297</c:v>
                </c:pt>
                <c:pt idx="91198">
                  <c:v>0.98598008034752405</c:v>
                </c:pt>
                <c:pt idx="91199">
                  <c:v>0.98603824035391996</c:v>
                </c:pt>
                <c:pt idx="91200">
                  <c:v>0.98601874084376995</c:v>
                </c:pt>
                <c:pt idx="91201">
                  <c:v>0.98598337306749095</c:v>
                </c:pt>
                <c:pt idx="91202">
                  <c:v>0.98597708984013799</c:v>
                </c:pt>
                <c:pt idx="91203">
                  <c:v>0.98596506409685802</c:v>
                </c:pt>
                <c:pt idx="91204">
                  <c:v>0.98599382702592098</c:v>
                </c:pt>
                <c:pt idx="91205">
                  <c:v>0.98595847286951699</c:v>
                </c:pt>
                <c:pt idx="91206">
                  <c:v>0.98601434944701805</c:v>
                </c:pt>
                <c:pt idx="91207">
                  <c:v>0.98593228721527804</c:v>
                </c:pt>
                <c:pt idx="91208">
                  <c:v>0.98583324688743401</c:v>
                </c:pt>
                <c:pt idx="91209">
                  <c:v>0.98593567068121202</c:v>
                </c:pt>
                <c:pt idx="91210">
                  <c:v>0.98595142505204303</c:v>
                </c:pt>
                <c:pt idx="91211">
                  <c:v>0.98596903676468295</c:v>
                </c:pt>
                <c:pt idx="91212">
                  <c:v>0.98598744340443001</c:v>
                </c:pt>
                <c:pt idx="91213">
                  <c:v>0.986122867857952</c:v>
                </c:pt>
                <c:pt idx="91214">
                  <c:v>0.98603576445746699</c:v>
                </c:pt>
                <c:pt idx="91215">
                  <c:v>0.985936453517131</c:v>
                </c:pt>
                <c:pt idx="91216">
                  <c:v>0.98596378670685503</c:v>
                </c:pt>
                <c:pt idx="91217">
                  <c:v>0.98590048611396996</c:v>
                </c:pt>
                <c:pt idx="91218">
                  <c:v>0.98596135616498604</c:v>
                </c:pt>
                <c:pt idx="91219">
                  <c:v>0.98606452501481101</c:v>
                </c:pt>
                <c:pt idx="91220">
                  <c:v>0.98596037777587997</c:v>
                </c:pt>
                <c:pt idx="91221">
                  <c:v>0.98591197669174702</c:v>
                </c:pt>
                <c:pt idx="91222">
                  <c:v>0.98588316551630295</c:v>
                </c:pt>
                <c:pt idx="91223">
                  <c:v>0.98604158730274005</c:v>
                </c:pt>
                <c:pt idx="91224">
                  <c:v>0.98597406099715001</c:v>
                </c:pt>
                <c:pt idx="91225">
                  <c:v>0.98605459204603396</c:v>
                </c:pt>
                <c:pt idx="91226">
                  <c:v>0.98590433675441302</c:v>
                </c:pt>
                <c:pt idx="91227">
                  <c:v>0.98602404748369898</c:v>
                </c:pt>
                <c:pt idx="91228">
                  <c:v>0.98591180620649199</c:v>
                </c:pt>
                <c:pt idx="91229">
                  <c:v>0.98592310281185402</c:v>
                </c:pt>
                <c:pt idx="91230">
                  <c:v>0.98579495818575202</c:v>
                </c:pt>
                <c:pt idx="91231">
                  <c:v>0.98586497457350497</c:v>
                </c:pt>
                <c:pt idx="91232">
                  <c:v>0.98594725116603799</c:v>
                </c:pt>
                <c:pt idx="91233">
                  <c:v>0.98592908980389105</c:v>
                </c:pt>
                <c:pt idx="91234">
                  <c:v>0.98598231255882496</c:v>
                </c:pt>
                <c:pt idx="91235">
                  <c:v>0.98594389043367703</c:v>
                </c:pt>
                <c:pt idx="91236">
                  <c:v>0.98604216832180203</c:v>
                </c:pt>
                <c:pt idx="91237">
                  <c:v>0.98596106256949401</c:v>
                </c:pt>
                <c:pt idx="91238">
                  <c:v>0.98582449052069299</c:v>
                </c:pt>
                <c:pt idx="91239">
                  <c:v>0.98608444912426196</c:v>
                </c:pt>
                <c:pt idx="91240">
                  <c:v>0.98581988195650105</c:v>
                </c:pt>
                <c:pt idx="91241">
                  <c:v>0.98605732195620199</c:v>
                </c:pt>
                <c:pt idx="91242">
                  <c:v>0.98594459383634803</c:v>
                </c:pt>
                <c:pt idx="91243">
                  <c:v>0.98599000105064705</c:v>
                </c:pt>
                <c:pt idx="91244">
                  <c:v>0.98597784254399101</c:v>
                </c:pt>
                <c:pt idx="91245">
                  <c:v>0.98590728178216802</c:v>
                </c:pt>
                <c:pt idx="91246">
                  <c:v>0.98594123864586003</c:v>
                </c:pt>
                <c:pt idx="91247">
                  <c:v>0.98609267977237502</c:v>
                </c:pt>
                <c:pt idx="91248">
                  <c:v>0.98588700489427095</c:v>
                </c:pt>
                <c:pt idx="91249">
                  <c:v>0.98605886425341005</c:v>
                </c:pt>
                <c:pt idx="91250">
                  <c:v>0.98599302157274005</c:v>
                </c:pt>
                <c:pt idx="91251">
                  <c:v>0.98589305259205195</c:v>
                </c:pt>
                <c:pt idx="91252">
                  <c:v>0.98597752602293198</c:v>
                </c:pt>
                <c:pt idx="91253">
                  <c:v>0.98594198160031599</c:v>
                </c:pt>
                <c:pt idx="91254">
                  <c:v>0.98598898130997004</c:v>
                </c:pt>
                <c:pt idx="91255">
                  <c:v>0.98604470707787994</c:v>
                </c:pt>
                <c:pt idx="91256">
                  <c:v>0.98596679767108597</c:v>
                </c:pt>
                <c:pt idx="91257">
                  <c:v>0.98601245528410497</c:v>
                </c:pt>
                <c:pt idx="91258">
                  <c:v>0.98599364414488699</c:v>
                </c:pt>
                <c:pt idx="91259">
                  <c:v>0.98596153024458599</c:v>
                </c:pt>
                <c:pt idx="91260">
                  <c:v>0.98601745789250705</c:v>
                </c:pt>
                <c:pt idx="91261">
                  <c:v>0.98589901002817004</c:v>
                </c:pt>
                <c:pt idx="91262">
                  <c:v>0.98607501532124198</c:v>
                </c:pt>
                <c:pt idx="91263">
                  <c:v>0.98593719574598404</c:v>
                </c:pt>
                <c:pt idx="91264">
                  <c:v>0.98594518199565295</c:v>
                </c:pt>
                <c:pt idx="91265">
                  <c:v>0.98601633598868399</c:v>
                </c:pt>
                <c:pt idx="91266">
                  <c:v>0.98588730085210197</c:v>
                </c:pt>
                <c:pt idx="91267">
                  <c:v>0.985979934722791</c:v>
                </c:pt>
                <c:pt idx="91268">
                  <c:v>0.98598558191589802</c:v>
                </c:pt>
                <c:pt idx="91269">
                  <c:v>0.98604230322643105</c:v>
                </c:pt>
                <c:pt idx="91270">
                  <c:v>0.98594237632916504</c:v>
                </c:pt>
                <c:pt idx="91271">
                  <c:v>0.98597530426535995</c:v>
                </c:pt>
                <c:pt idx="91272">
                  <c:v>0.98597424937063205</c:v>
                </c:pt>
                <c:pt idx="91273">
                  <c:v>0.98610947781517899</c:v>
                </c:pt>
                <c:pt idx="91274">
                  <c:v>0.98599025195247803</c:v>
                </c:pt>
                <c:pt idx="91275">
                  <c:v>0.98593253952778104</c:v>
                </c:pt>
                <c:pt idx="91276">
                  <c:v>0.98596882069593295</c:v>
                </c:pt>
                <c:pt idx="91277">
                  <c:v>0.98585074658051797</c:v>
                </c:pt>
                <c:pt idx="91278">
                  <c:v>0.985937438310033</c:v>
                </c:pt>
                <c:pt idx="91279">
                  <c:v>0.98592812349435899</c:v>
                </c:pt>
                <c:pt idx="91280">
                  <c:v>0.98604641970468299</c:v>
                </c:pt>
                <c:pt idx="91281">
                  <c:v>0.98600463202778599</c:v>
                </c:pt>
                <c:pt idx="91282">
                  <c:v>0.98598230257578801</c:v>
                </c:pt>
                <c:pt idx="91283">
                  <c:v>0.98588362168149002</c:v>
                </c:pt>
                <c:pt idx="91284">
                  <c:v>0.98596871143167797</c:v>
                </c:pt>
                <c:pt idx="91285">
                  <c:v>0.98602432720673405</c:v>
                </c:pt>
                <c:pt idx="91286">
                  <c:v>0.98611906343593203</c:v>
                </c:pt>
                <c:pt idx="91287">
                  <c:v>0.98596282261241797</c:v>
                </c:pt>
                <c:pt idx="91288">
                  <c:v>0.98605557814830103</c:v>
                </c:pt>
                <c:pt idx="91289">
                  <c:v>0.98599003630770399</c:v>
                </c:pt>
                <c:pt idx="91290">
                  <c:v>0.98589119793390401</c:v>
                </c:pt>
                <c:pt idx="91291">
                  <c:v>0.98594844740967902</c:v>
                </c:pt>
                <c:pt idx="91292">
                  <c:v>0.98585860961730998</c:v>
                </c:pt>
                <c:pt idx="91293">
                  <c:v>0.98597022368693099</c:v>
                </c:pt>
                <c:pt idx="91294">
                  <c:v>0.98594782015839499</c:v>
                </c:pt>
                <c:pt idx="91295">
                  <c:v>0.98586582906426801</c:v>
                </c:pt>
                <c:pt idx="91296">
                  <c:v>0.98598417170810804</c:v>
                </c:pt>
                <c:pt idx="91297">
                  <c:v>0.98589300943807201</c:v>
                </c:pt>
                <c:pt idx="91298">
                  <c:v>0.98592702211332595</c:v>
                </c:pt>
                <c:pt idx="91299">
                  <c:v>0.98584769179401499</c:v>
                </c:pt>
                <c:pt idx="91300">
                  <c:v>0.98589973379074902</c:v>
                </c:pt>
                <c:pt idx="91301">
                  <c:v>0.98596124218067005</c:v>
                </c:pt>
                <c:pt idx="91302">
                  <c:v>0.98585043174460796</c:v>
                </c:pt>
                <c:pt idx="91303">
                  <c:v>0.98606612930175697</c:v>
                </c:pt>
                <c:pt idx="91304">
                  <c:v>0.98595516009236805</c:v>
                </c:pt>
                <c:pt idx="91305">
                  <c:v>0.98600745131005096</c:v>
                </c:pt>
                <c:pt idx="91306">
                  <c:v>0.98600756678836499</c:v>
                </c:pt>
                <c:pt idx="91307">
                  <c:v>0.98586959228498405</c:v>
                </c:pt>
                <c:pt idx="91308">
                  <c:v>0.98611841076746398</c:v>
                </c:pt>
                <c:pt idx="91309">
                  <c:v>0.98589993071232096</c:v>
                </c:pt>
                <c:pt idx="91310">
                  <c:v>0.98592964883286205</c:v>
                </c:pt>
                <c:pt idx="91311">
                  <c:v>0.98598000839389099</c:v>
                </c:pt>
                <c:pt idx="91312">
                  <c:v>0.98602474842102295</c:v>
                </c:pt>
                <c:pt idx="91313">
                  <c:v>0.98589609200149997</c:v>
                </c:pt>
                <c:pt idx="91314">
                  <c:v>0.98591275509267096</c:v>
                </c:pt>
                <c:pt idx="91315">
                  <c:v>0.98605234300406197</c:v>
                </c:pt>
                <c:pt idx="91316">
                  <c:v>0.98602007855093199</c:v>
                </c:pt>
                <c:pt idx="91317">
                  <c:v>0.98604289573179105</c:v>
                </c:pt>
                <c:pt idx="91318">
                  <c:v>0.98593703091015195</c:v>
                </c:pt>
                <c:pt idx="91319">
                  <c:v>0.98606248521100603</c:v>
                </c:pt>
                <c:pt idx="91320">
                  <c:v>0.985933488412713</c:v>
                </c:pt>
                <c:pt idx="91321">
                  <c:v>0.98604305157669303</c:v>
                </c:pt>
                <c:pt idx="91322">
                  <c:v>0.98584070231444598</c:v>
                </c:pt>
                <c:pt idx="91323">
                  <c:v>0.98595601343015504</c:v>
                </c:pt>
                <c:pt idx="91324">
                  <c:v>0.98589496535805599</c:v>
                </c:pt>
                <c:pt idx="91325">
                  <c:v>0.98596889700009105</c:v>
                </c:pt>
                <c:pt idx="91326">
                  <c:v>0.98594067779337302</c:v>
                </c:pt>
                <c:pt idx="91327">
                  <c:v>0.985941510844215</c:v>
                </c:pt>
                <c:pt idx="91328">
                  <c:v>0.98602720521162701</c:v>
                </c:pt>
                <c:pt idx="91329">
                  <c:v>0.98601003262925901</c:v>
                </c:pt>
                <c:pt idx="91330">
                  <c:v>0.98596693240498801</c:v>
                </c:pt>
                <c:pt idx="91331">
                  <c:v>0.98585388236967397</c:v>
                </c:pt>
                <c:pt idx="91332">
                  <c:v>0.98601216994063801</c:v>
                </c:pt>
                <c:pt idx="91333">
                  <c:v>0.98606816461672697</c:v>
                </c:pt>
                <c:pt idx="91334">
                  <c:v>0.98599495574192397</c:v>
                </c:pt>
                <c:pt idx="91335">
                  <c:v>0.98596903022882998</c:v>
                </c:pt>
                <c:pt idx="91336">
                  <c:v>0.98591425426671597</c:v>
                </c:pt>
                <c:pt idx="91337">
                  <c:v>0.98593071359138695</c:v>
                </c:pt>
                <c:pt idx="91338">
                  <c:v>0.98599983839892902</c:v>
                </c:pt>
                <c:pt idx="91339">
                  <c:v>0.985901361856798</c:v>
                </c:pt>
                <c:pt idx="91340">
                  <c:v>0.98598306265804503</c:v>
                </c:pt>
                <c:pt idx="91341">
                  <c:v>0.98594128591244601</c:v>
                </c:pt>
                <c:pt idx="91342">
                  <c:v>0.98605040002986899</c:v>
                </c:pt>
                <c:pt idx="91343">
                  <c:v>0.98589987407295498</c:v>
                </c:pt>
                <c:pt idx="91344">
                  <c:v>0.98604313164163004</c:v>
                </c:pt>
                <c:pt idx="91345">
                  <c:v>0.98604021243404305</c:v>
                </c:pt>
                <c:pt idx="91346">
                  <c:v>0.98583285796964903</c:v>
                </c:pt>
                <c:pt idx="91347">
                  <c:v>0.98607045732851195</c:v>
                </c:pt>
                <c:pt idx="91348">
                  <c:v>0.98585905639499005</c:v>
                </c:pt>
                <c:pt idx="91349">
                  <c:v>0.986019125014165</c:v>
                </c:pt>
                <c:pt idx="91350">
                  <c:v>0.98588539103711204</c:v>
                </c:pt>
                <c:pt idx="91351">
                  <c:v>0.98602500802457504</c:v>
                </c:pt>
                <c:pt idx="91352">
                  <c:v>0.98603084977788602</c:v>
                </c:pt>
                <c:pt idx="91353">
                  <c:v>0.98603454516564204</c:v>
                </c:pt>
                <c:pt idx="91354">
                  <c:v>0.98591493163841404</c:v>
                </c:pt>
                <c:pt idx="91355">
                  <c:v>0.98593041372274104</c:v>
                </c:pt>
                <c:pt idx="91356">
                  <c:v>0.98601137299616004</c:v>
                </c:pt>
                <c:pt idx="91357">
                  <c:v>0.98588757996622201</c:v>
                </c:pt>
                <c:pt idx="91358">
                  <c:v>0.98591302820919002</c:v>
                </c:pt>
                <c:pt idx="91359">
                  <c:v>0.98597739539756801</c:v>
                </c:pt>
                <c:pt idx="91360">
                  <c:v>0.98598225171565801</c:v>
                </c:pt>
                <c:pt idx="91361">
                  <c:v>0.985992720320511</c:v>
                </c:pt>
                <c:pt idx="91362">
                  <c:v>0.98605069232680698</c:v>
                </c:pt>
                <c:pt idx="91363">
                  <c:v>0.98593551353249198</c:v>
                </c:pt>
                <c:pt idx="91364">
                  <c:v>0.98602039576894995</c:v>
                </c:pt>
                <c:pt idx="91365">
                  <c:v>0.98592518950639996</c:v>
                </c:pt>
                <c:pt idx="91366">
                  <c:v>0.98594297502342398</c:v>
                </c:pt>
                <c:pt idx="91367">
                  <c:v>0.98587331808322198</c:v>
                </c:pt>
                <c:pt idx="91368">
                  <c:v>0.98584159167537599</c:v>
                </c:pt>
                <c:pt idx="91369">
                  <c:v>0.986013399796274</c:v>
                </c:pt>
                <c:pt idx="91370">
                  <c:v>0.98600277626552002</c:v>
                </c:pt>
                <c:pt idx="91371">
                  <c:v>0.98600991707393704</c:v>
                </c:pt>
                <c:pt idx="91372">
                  <c:v>0.98598015164201802</c:v>
                </c:pt>
                <c:pt idx="91373">
                  <c:v>0.98599252423347905</c:v>
                </c:pt>
                <c:pt idx="91374">
                  <c:v>0.98596379802107303</c:v>
                </c:pt>
                <c:pt idx="91375">
                  <c:v>0.98589708150659305</c:v>
                </c:pt>
                <c:pt idx="91376">
                  <c:v>0.98589020279605899</c:v>
                </c:pt>
                <c:pt idx="91377">
                  <c:v>0.98594880687794895</c:v>
                </c:pt>
                <c:pt idx="91378">
                  <c:v>0.98602015504033402</c:v>
                </c:pt>
                <c:pt idx="91379">
                  <c:v>0.98596472381424005</c:v>
                </c:pt>
                <c:pt idx="91380">
                  <c:v>0.98594723620623403</c:v>
                </c:pt>
                <c:pt idx="91381">
                  <c:v>0.98600886053451398</c:v>
                </c:pt>
                <c:pt idx="91382">
                  <c:v>0.98590414275188998</c:v>
                </c:pt>
                <c:pt idx="91383">
                  <c:v>0.98590339124668303</c:v>
                </c:pt>
                <c:pt idx="91384">
                  <c:v>0.98603387764331996</c:v>
                </c:pt>
                <c:pt idx="91385">
                  <c:v>0.985989210581241</c:v>
                </c:pt>
                <c:pt idx="91386">
                  <c:v>0.98606840421678699</c:v>
                </c:pt>
                <c:pt idx="91387">
                  <c:v>0.98594420007660299</c:v>
                </c:pt>
                <c:pt idx="91388">
                  <c:v>0.98598918296048299</c:v>
                </c:pt>
                <c:pt idx="91389">
                  <c:v>0.98604252946363702</c:v>
                </c:pt>
                <c:pt idx="91390">
                  <c:v>0.98601475177660802</c:v>
                </c:pt>
                <c:pt idx="91391">
                  <c:v>0.98595815428785805</c:v>
                </c:pt>
                <c:pt idx="91392">
                  <c:v>0.98601679474040704</c:v>
                </c:pt>
                <c:pt idx="91393">
                  <c:v>0.98597645317672999</c:v>
                </c:pt>
                <c:pt idx="91394">
                  <c:v>0.98604031845353601</c:v>
                </c:pt>
                <c:pt idx="91395">
                  <c:v>0.98597145685463605</c:v>
                </c:pt>
                <c:pt idx="91396">
                  <c:v>0.98598842810811105</c:v>
                </c:pt>
                <c:pt idx="91397">
                  <c:v>0.98586652396766705</c:v>
                </c:pt>
                <c:pt idx="91398">
                  <c:v>0.98609084245634704</c:v>
                </c:pt>
                <c:pt idx="91399">
                  <c:v>0.98594954182941996</c:v>
                </c:pt>
                <c:pt idx="91400">
                  <c:v>0.986083714915023</c:v>
                </c:pt>
                <c:pt idx="91401">
                  <c:v>0.98587849676672901</c:v>
                </c:pt>
                <c:pt idx="91402">
                  <c:v>0.98603987422217998</c:v>
                </c:pt>
                <c:pt idx="91403">
                  <c:v>0.98585876496293501</c:v>
                </c:pt>
                <c:pt idx="91404">
                  <c:v>0.98593741653415801</c:v>
                </c:pt>
                <c:pt idx="91405">
                  <c:v>0.98600333020188002</c:v>
                </c:pt>
                <c:pt idx="91406">
                  <c:v>0.98603161921120597</c:v>
                </c:pt>
                <c:pt idx="91407">
                  <c:v>0.98601632199834099</c:v>
                </c:pt>
                <c:pt idx="91408">
                  <c:v>0.98592718287512604</c:v>
                </c:pt>
                <c:pt idx="91409">
                  <c:v>0.98597659263567405</c:v>
                </c:pt>
                <c:pt idx="91410">
                  <c:v>0.985963553447195</c:v>
                </c:pt>
                <c:pt idx="91411">
                  <c:v>0.98595833138938904</c:v>
                </c:pt>
                <c:pt idx="91412">
                  <c:v>0.98582531081819902</c:v>
                </c:pt>
                <c:pt idx="91413">
                  <c:v>0.98593925880453204</c:v>
                </c:pt>
                <c:pt idx="91414">
                  <c:v>0.98597737125782303</c:v>
                </c:pt>
                <c:pt idx="91415">
                  <c:v>0.98590807477512499</c:v>
                </c:pt>
                <c:pt idx="91416">
                  <c:v>0.98591267745845901</c:v>
                </c:pt>
                <c:pt idx="91417">
                  <c:v>0.98606445670398202</c:v>
                </c:pt>
                <c:pt idx="91418">
                  <c:v>0.986076313375848</c:v>
                </c:pt>
                <c:pt idx="91419">
                  <c:v>0.98597001177408405</c:v>
                </c:pt>
                <c:pt idx="91420">
                  <c:v>0.98607015023279698</c:v>
                </c:pt>
                <c:pt idx="91421">
                  <c:v>0.98598140963552205</c:v>
                </c:pt>
                <c:pt idx="91422">
                  <c:v>0.98604285126928104</c:v>
                </c:pt>
                <c:pt idx="91423">
                  <c:v>0.98597697791157402</c:v>
                </c:pt>
                <c:pt idx="91424">
                  <c:v>0.98592957174830897</c:v>
                </c:pt>
                <c:pt idx="91425">
                  <c:v>0.98587466709390803</c:v>
                </c:pt>
                <c:pt idx="91426">
                  <c:v>0.98608812365667897</c:v>
                </c:pt>
                <c:pt idx="91427">
                  <c:v>0.98592522055542897</c:v>
                </c:pt>
                <c:pt idx="91428">
                  <c:v>0.98593803943464098</c:v>
                </c:pt>
                <c:pt idx="91429">
                  <c:v>0.98589140597949698</c:v>
                </c:pt>
                <c:pt idx="91430">
                  <c:v>0.98594627506518895</c:v>
                </c:pt>
                <c:pt idx="91431">
                  <c:v>0.98594839859725902</c:v>
                </c:pt>
                <c:pt idx="91432">
                  <c:v>0.98601694106776405</c:v>
                </c:pt>
                <c:pt idx="91433">
                  <c:v>0.98605916386176895</c:v>
                </c:pt>
                <c:pt idx="91434">
                  <c:v>0.98598872694607398</c:v>
                </c:pt>
                <c:pt idx="91435">
                  <c:v>0.98591515821716502</c:v>
                </c:pt>
                <c:pt idx="91436">
                  <c:v>0.98593919480072201</c:v>
                </c:pt>
                <c:pt idx="91437">
                  <c:v>0.98592174497512997</c:v>
                </c:pt>
                <c:pt idx="91438">
                  <c:v>0.98599101100810604</c:v>
                </c:pt>
                <c:pt idx="91439">
                  <c:v>0.98590880021649396</c:v>
                </c:pt>
                <c:pt idx="91440">
                  <c:v>0.98594416046786404</c:v>
                </c:pt>
                <c:pt idx="91441">
                  <c:v>0.98581894670725101</c:v>
                </c:pt>
                <c:pt idx="91442">
                  <c:v>0.98590547099820902</c:v>
                </c:pt>
                <c:pt idx="91443">
                  <c:v>0.985978191592632</c:v>
                </c:pt>
                <c:pt idx="91444">
                  <c:v>0.985932256847317</c:v>
                </c:pt>
                <c:pt idx="91445">
                  <c:v>0.98605850375958304</c:v>
                </c:pt>
                <c:pt idx="91446">
                  <c:v>0.98602969551495201</c:v>
                </c:pt>
                <c:pt idx="91447">
                  <c:v>0.98594013517339396</c:v>
                </c:pt>
                <c:pt idx="91448">
                  <c:v>0.98588858267387203</c:v>
                </c:pt>
                <c:pt idx="91449">
                  <c:v>0.98595607911961403</c:v>
                </c:pt>
                <c:pt idx="91450">
                  <c:v>0.98599801749838101</c:v>
                </c:pt>
                <c:pt idx="91451">
                  <c:v>0.98595102370777898</c:v>
                </c:pt>
                <c:pt idx="91452">
                  <c:v>0.98596199354946801</c:v>
                </c:pt>
                <c:pt idx="91453">
                  <c:v>0.98589515036271003</c:v>
                </c:pt>
                <c:pt idx="91454">
                  <c:v>0.98589025076528103</c:v>
                </c:pt>
                <c:pt idx="91455">
                  <c:v>0.98608092768532696</c:v>
                </c:pt>
                <c:pt idx="91456">
                  <c:v>0.98585454452069698</c:v>
                </c:pt>
                <c:pt idx="91457">
                  <c:v>0.985976843259595</c:v>
                </c:pt>
                <c:pt idx="91458">
                  <c:v>0.98599280215929597</c:v>
                </c:pt>
                <c:pt idx="91459">
                  <c:v>0.98598228001241195</c:v>
                </c:pt>
                <c:pt idx="91460">
                  <c:v>0.98603383656542398</c:v>
                </c:pt>
                <c:pt idx="91461">
                  <c:v>0.98579884153849895</c:v>
                </c:pt>
                <c:pt idx="91462">
                  <c:v>0.98586482775475404</c:v>
                </c:pt>
                <c:pt idx="91463">
                  <c:v>0.98596773435872698</c:v>
                </c:pt>
                <c:pt idx="91464">
                  <c:v>0.985991708798031</c:v>
                </c:pt>
                <c:pt idx="91465">
                  <c:v>0.98596706779108001</c:v>
                </c:pt>
                <c:pt idx="91466">
                  <c:v>0.98596841985709105</c:v>
                </c:pt>
                <c:pt idx="91467">
                  <c:v>0.98598761343502905</c:v>
                </c:pt>
                <c:pt idx="91468">
                  <c:v>0.98599721599120804</c:v>
                </c:pt>
                <c:pt idx="91469">
                  <c:v>0.98590577275004099</c:v>
                </c:pt>
                <c:pt idx="91470">
                  <c:v>0.98608134707446504</c:v>
                </c:pt>
                <c:pt idx="91471">
                  <c:v>0.98598549477825603</c:v>
                </c:pt>
                <c:pt idx="91472">
                  <c:v>0.98596766612512698</c:v>
                </c:pt>
                <c:pt idx="91473">
                  <c:v>0.98587308748429203</c:v>
                </c:pt>
                <c:pt idx="91474">
                  <c:v>0.98585261368717103</c:v>
                </c:pt>
                <c:pt idx="91475">
                  <c:v>0.98587989588417202</c:v>
                </c:pt>
                <c:pt idx="91476">
                  <c:v>0.98601480313359902</c:v>
                </c:pt>
                <c:pt idx="91477">
                  <c:v>0.98593081305003105</c:v>
                </c:pt>
                <c:pt idx="91478">
                  <c:v>0.98604288427394704</c:v>
                </c:pt>
                <c:pt idx="91479">
                  <c:v>0.98584628713629296</c:v>
                </c:pt>
                <c:pt idx="91480">
                  <c:v>0.98609954283761703</c:v>
                </c:pt>
                <c:pt idx="91481">
                  <c:v>0.985849388693952</c:v>
                </c:pt>
                <c:pt idx="91482">
                  <c:v>0.98597606325832199</c:v>
                </c:pt>
                <c:pt idx="91483">
                  <c:v>0.98588992014073695</c:v>
                </c:pt>
                <c:pt idx="91484">
                  <c:v>0.98589392029086798</c:v>
                </c:pt>
                <c:pt idx="91485">
                  <c:v>0.98603991540287395</c:v>
                </c:pt>
                <c:pt idx="91486">
                  <c:v>0.98601206360808802</c:v>
                </c:pt>
                <c:pt idx="91487">
                  <c:v>0.98593161670070595</c:v>
                </c:pt>
                <c:pt idx="91488">
                  <c:v>0.98599924397776695</c:v>
                </c:pt>
                <c:pt idx="91489">
                  <c:v>0.98588110169216303</c:v>
                </c:pt>
                <c:pt idx="91490">
                  <c:v>0.98595603839339396</c:v>
                </c:pt>
                <c:pt idx="91491">
                  <c:v>0.98607279889805199</c:v>
                </c:pt>
                <c:pt idx="91492">
                  <c:v>0.98599871855290799</c:v>
                </c:pt>
                <c:pt idx="91493">
                  <c:v>0.98599183300800197</c:v>
                </c:pt>
                <c:pt idx="91494">
                  <c:v>0.98585666389100601</c:v>
                </c:pt>
                <c:pt idx="91495">
                  <c:v>0.98599810569483104</c:v>
                </c:pt>
                <c:pt idx="91496">
                  <c:v>0.98598008506705803</c:v>
                </c:pt>
                <c:pt idx="91497">
                  <c:v>0.98598745949655597</c:v>
                </c:pt>
                <c:pt idx="91498">
                  <c:v>0.98605262822034001</c:v>
                </c:pt>
                <c:pt idx="91499">
                  <c:v>0.98599237823275598</c:v>
                </c:pt>
                <c:pt idx="91500">
                  <c:v>0.98594290443035604</c:v>
                </c:pt>
                <c:pt idx="91501">
                  <c:v>0.98590621746474405</c:v>
                </c:pt>
                <c:pt idx="91502">
                  <c:v>0.98596377855455097</c:v>
                </c:pt>
                <c:pt idx="91503">
                  <c:v>0.98600965725025902</c:v>
                </c:pt>
                <c:pt idx="91504">
                  <c:v>0.98604961243946698</c:v>
                </c:pt>
                <c:pt idx="91505">
                  <c:v>0.98599280865986305</c:v>
                </c:pt>
                <c:pt idx="91506">
                  <c:v>0.98612391545648503</c:v>
                </c:pt>
                <c:pt idx="91507">
                  <c:v>0.98599178344065097</c:v>
                </c:pt>
                <c:pt idx="91508">
                  <c:v>0.98594335916915299</c:v>
                </c:pt>
                <c:pt idx="91509">
                  <c:v>0.98596034131777199</c:v>
                </c:pt>
                <c:pt idx="91510">
                  <c:v>0.985984014935264</c:v>
                </c:pt>
                <c:pt idx="91511">
                  <c:v>0.98598951849968397</c:v>
                </c:pt>
                <c:pt idx="91512">
                  <c:v>0.98590895499992104</c:v>
                </c:pt>
                <c:pt idx="91513">
                  <c:v>0.98607308721158504</c:v>
                </c:pt>
                <c:pt idx="91514">
                  <c:v>0.985953757728534</c:v>
                </c:pt>
                <c:pt idx="91515">
                  <c:v>0.98596017847953099</c:v>
                </c:pt>
                <c:pt idx="91516">
                  <c:v>0.98593587697955398</c:v>
                </c:pt>
                <c:pt idx="91517">
                  <c:v>0.98596853518820304</c:v>
                </c:pt>
                <c:pt idx="91518">
                  <c:v>0.98589262049350401</c:v>
                </c:pt>
                <c:pt idx="91519">
                  <c:v>0.98591695682193903</c:v>
                </c:pt>
                <c:pt idx="91520">
                  <c:v>0.98600251240671</c:v>
                </c:pt>
                <c:pt idx="91521">
                  <c:v>0.98591397528123403</c:v>
                </c:pt>
                <c:pt idx="91522">
                  <c:v>0.98595448282011899</c:v>
                </c:pt>
                <c:pt idx="91523">
                  <c:v>0.98592088156691904</c:v>
                </c:pt>
                <c:pt idx="91524">
                  <c:v>0.98604415640544596</c:v>
                </c:pt>
                <c:pt idx="91525">
                  <c:v>0.98587637628695501</c:v>
                </c:pt>
                <c:pt idx="91526">
                  <c:v>0.98594733600024098</c:v>
                </c:pt>
                <c:pt idx="91527">
                  <c:v>0.98591269963933703</c:v>
                </c:pt>
                <c:pt idx="91528">
                  <c:v>0.98591610432495203</c:v>
                </c:pt>
                <c:pt idx="91529">
                  <c:v>0.98610422005115606</c:v>
                </c:pt>
                <c:pt idx="91530">
                  <c:v>0.98586139177352095</c:v>
                </c:pt>
                <c:pt idx="91531">
                  <c:v>0.98595229630508796</c:v>
                </c:pt>
                <c:pt idx="91532">
                  <c:v>0.98603012305181303</c:v>
                </c:pt>
                <c:pt idx="91533">
                  <c:v>0.98596199220561598</c:v>
                </c:pt>
                <c:pt idx="91534">
                  <c:v>0.98599252553144701</c:v>
                </c:pt>
                <c:pt idx="91535">
                  <c:v>0.98603937107706796</c:v>
                </c:pt>
                <c:pt idx="91536">
                  <c:v>0.98591355781132595</c:v>
                </c:pt>
                <c:pt idx="91537">
                  <c:v>0.98606381757243999</c:v>
                </c:pt>
                <c:pt idx="91538">
                  <c:v>0.98590677460284704</c:v>
                </c:pt>
                <c:pt idx="91539">
                  <c:v>0.98598983254991301</c:v>
                </c:pt>
                <c:pt idx="91540">
                  <c:v>0.98597735297782096</c:v>
                </c:pt>
                <c:pt idx="91541">
                  <c:v>0.98589496448844305</c:v>
                </c:pt>
                <c:pt idx="91542">
                  <c:v>0.985983000326625</c:v>
                </c:pt>
                <c:pt idx="91543">
                  <c:v>0.98597368322336298</c:v>
                </c:pt>
                <c:pt idx="91544">
                  <c:v>0.98597369526347201</c:v>
                </c:pt>
                <c:pt idx="91545">
                  <c:v>0.98591623701518005</c:v>
                </c:pt>
                <c:pt idx="91546">
                  <c:v>0.98599442748512101</c:v>
                </c:pt>
                <c:pt idx="91547">
                  <c:v>0.98587394474885903</c:v>
                </c:pt>
                <c:pt idx="91548">
                  <c:v>0.98592734642379098</c:v>
                </c:pt>
                <c:pt idx="91549">
                  <c:v>0.98596455917298897</c:v>
                </c:pt>
                <c:pt idx="91550">
                  <c:v>0.98594675651638297</c:v>
                </c:pt>
                <c:pt idx="91551">
                  <c:v>0.98598132288078499</c:v>
                </c:pt>
                <c:pt idx="91552">
                  <c:v>0.98592079678050604</c:v>
                </c:pt>
                <c:pt idx="91553">
                  <c:v>0.98588649688247099</c:v>
                </c:pt>
                <c:pt idx="91554">
                  <c:v>0.98599755685992896</c:v>
                </c:pt>
                <c:pt idx="91555">
                  <c:v>0.98590477909399599</c:v>
                </c:pt>
                <c:pt idx="91556">
                  <c:v>0.98591773216612</c:v>
                </c:pt>
                <c:pt idx="91557">
                  <c:v>0.98598146316068203</c:v>
                </c:pt>
                <c:pt idx="91558">
                  <c:v>0.98597725565037797</c:v>
                </c:pt>
                <c:pt idx="91559">
                  <c:v>0.98595860992527995</c:v>
                </c:pt>
                <c:pt idx="91560">
                  <c:v>0.98591020894716097</c:v>
                </c:pt>
                <c:pt idx="91561">
                  <c:v>0.98596694114706696</c:v>
                </c:pt>
                <c:pt idx="91562">
                  <c:v>0.98604173663828698</c:v>
                </c:pt>
                <c:pt idx="91563">
                  <c:v>0.98590717403280503</c:v>
                </c:pt>
                <c:pt idx="91564">
                  <c:v>0.986021724654503</c:v>
                </c:pt>
                <c:pt idx="91565">
                  <c:v>0.986012788343966</c:v>
                </c:pt>
                <c:pt idx="91566">
                  <c:v>0.98598954179963505</c:v>
                </c:pt>
                <c:pt idx="91567">
                  <c:v>0.98591843685717895</c:v>
                </c:pt>
                <c:pt idx="91568">
                  <c:v>0.98589424313443996</c:v>
                </c:pt>
                <c:pt idx="91569">
                  <c:v>0.98602201759074204</c:v>
                </c:pt>
                <c:pt idx="91570">
                  <c:v>0.98592957054253805</c:v>
                </c:pt>
                <c:pt idx="91571">
                  <c:v>0.98607916829662201</c:v>
                </c:pt>
                <c:pt idx="91572">
                  <c:v>0.98589491136375595</c:v>
                </c:pt>
                <c:pt idx="91573">
                  <c:v>0.986023594495545</c:v>
                </c:pt>
                <c:pt idx="91574">
                  <c:v>0.98593197684053802</c:v>
                </c:pt>
                <c:pt idx="91575">
                  <c:v>0.98604762575749705</c:v>
                </c:pt>
                <c:pt idx="91576">
                  <c:v>0.98579133064873503</c:v>
                </c:pt>
                <c:pt idx="91577">
                  <c:v>0.98608748999580698</c:v>
                </c:pt>
                <c:pt idx="91578">
                  <c:v>0.98589196659163902</c:v>
                </c:pt>
                <c:pt idx="91579">
                  <c:v>0.98594209328256599</c:v>
                </c:pt>
                <c:pt idx="91580">
                  <c:v>0.98594346526434296</c:v>
                </c:pt>
                <c:pt idx="91581">
                  <c:v>0.98592403473499401</c:v>
                </c:pt>
                <c:pt idx="91582">
                  <c:v>0.985967381322022</c:v>
                </c:pt>
                <c:pt idx="91583">
                  <c:v>0.98601541451813401</c:v>
                </c:pt>
                <c:pt idx="91584">
                  <c:v>0.98601363690364696</c:v>
                </c:pt>
                <c:pt idx="91585">
                  <c:v>0.98608380399084195</c:v>
                </c:pt>
                <c:pt idx="91586">
                  <c:v>0.98592522497278401</c:v>
                </c:pt>
                <c:pt idx="91587">
                  <c:v>0.98606905010058199</c:v>
                </c:pt>
                <c:pt idx="91588">
                  <c:v>0.98601239401577301</c:v>
                </c:pt>
                <c:pt idx="91589">
                  <c:v>0.98597605234483499</c:v>
                </c:pt>
                <c:pt idx="91590">
                  <c:v>0.98607609238640703</c:v>
                </c:pt>
                <c:pt idx="91591">
                  <c:v>0.98599051717930497</c:v>
                </c:pt>
                <c:pt idx="91592">
                  <c:v>0.98607465898355795</c:v>
                </c:pt>
                <c:pt idx="91593">
                  <c:v>0.98595997757403797</c:v>
                </c:pt>
                <c:pt idx="91594">
                  <c:v>0.98600116511631297</c:v>
                </c:pt>
                <c:pt idx="91595">
                  <c:v>0.98596486081135903</c:v>
                </c:pt>
                <c:pt idx="91596">
                  <c:v>0.98603048447651398</c:v>
                </c:pt>
                <c:pt idx="91597">
                  <c:v>0.98597837418905798</c:v>
                </c:pt>
                <c:pt idx="91598">
                  <c:v>0.98589117240897395</c:v>
                </c:pt>
                <c:pt idx="91599">
                  <c:v>0.98602456871461397</c:v>
                </c:pt>
                <c:pt idx="91600">
                  <c:v>0.98605014787422796</c:v>
                </c:pt>
                <c:pt idx="91601">
                  <c:v>0.98601035760179001</c:v>
                </c:pt>
                <c:pt idx="91602">
                  <c:v>0.98597375087737504</c:v>
                </c:pt>
                <c:pt idx="91603">
                  <c:v>0.98597246332848898</c:v>
                </c:pt>
                <c:pt idx="91604">
                  <c:v>0.98588006946889795</c:v>
                </c:pt>
                <c:pt idx="91605">
                  <c:v>0.98602840870661701</c:v>
                </c:pt>
                <c:pt idx="91606">
                  <c:v>0.98595999784258503</c:v>
                </c:pt>
                <c:pt idx="91607">
                  <c:v>0.98601120825849997</c:v>
                </c:pt>
                <c:pt idx="91608">
                  <c:v>0.98589263313222397</c:v>
                </c:pt>
                <c:pt idx="91609">
                  <c:v>0.98594271290161795</c:v>
                </c:pt>
                <c:pt idx="91610">
                  <c:v>0.98612955713498096</c:v>
                </c:pt>
                <c:pt idx="91611">
                  <c:v>0.98592081922835195</c:v>
                </c:pt>
                <c:pt idx="91612">
                  <c:v>0.98603694575557599</c:v>
                </c:pt>
                <c:pt idx="91613">
                  <c:v>0.98599927808800802</c:v>
                </c:pt>
                <c:pt idx="91614">
                  <c:v>0.98593465402232405</c:v>
                </c:pt>
                <c:pt idx="91615">
                  <c:v>0.98586809467493297</c:v>
                </c:pt>
                <c:pt idx="91616">
                  <c:v>0.985967693947012</c:v>
                </c:pt>
                <c:pt idx="91617">
                  <c:v>0.98599715271358002</c:v>
                </c:pt>
                <c:pt idx="91618">
                  <c:v>0.98603669253263704</c:v>
                </c:pt>
                <c:pt idx="91619">
                  <c:v>0.98599630689165396</c:v>
                </c:pt>
                <c:pt idx="91620">
                  <c:v>0.986032173940535</c:v>
                </c:pt>
                <c:pt idx="91621">
                  <c:v>0.98591149835201697</c:v>
                </c:pt>
                <c:pt idx="91622">
                  <c:v>0.98589184075520797</c:v>
                </c:pt>
                <c:pt idx="91623">
                  <c:v>0.98596742428588002</c:v>
                </c:pt>
                <c:pt idx="91624">
                  <c:v>0.98590632336662798</c:v>
                </c:pt>
                <c:pt idx="91625">
                  <c:v>0.98602357630497095</c:v>
                </c:pt>
                <c:pt idx="91626">
                  <c:v>0.98609397867906201</c:v>
                </c:pt>
                <c:pt idx="91627">
                  <c:v>0.98593851921935705</c:v>
                </c:pt>
                <c:pt idx="91628">
                  <c:v>0.98599914520967402</c:v>
                </c:pt>
                <c:pt idx="91629">
                  <c:v>0.98595798735444495</c:v>
                </c:pt>
                <c:pt idx="91630">
                  <c:v>0.98595322828784304</c:v>
                </c:pt>
                <c:pt idx="91631">
                  <c:v>0.98584833435723596</c:v>
                </c:pt>
                <c:pt idx="91632">
                  <c:v>0.98601237375959205</c:v>
                </c:pt>
                <c:pt idx="91633">
                  <c:v>0.985948542159792</c:v>
                </c:pt>
                <c:pt idx="91634">
                  <c:v>0.98597420907849798</c:v>
                </c:pt>
                <c:pt idx="91635">
                  <c:v>0.98594744925634203</c:v>
                </c:pt>
                <c:pt idx="91636">
                  <c:v>0.98594641613401601</c:v>
                </c:pt>
                <c:pt idx="91637">
                  <c:v>0.98592242323020196</c:v>
                </c:pt>
                <c:pt idx="91638">
                  <c:v>0.98599661322285403</c:v>
                </c:pt>
                <c:pt idx="91639">
                  <c:v>0.98592859123453602</c:v>
                </c:pt>
                <c:pt idx="91640">
                  <c:v>0.98599041455867897</c:v>
                </c:pt>
                <c:pt idx="91641">
                  <c:v>0.98586278940527805</c:v>
                </c:pt>
                <c:pt idx="91642">
                  <c:v>0.98588343406012502</c:v>
                </c:pt>
                <c:pt idx="91643">
                  <c:v>0.98603419732147501</c:v>
                </c:pt>
                <c:pt idx="91644">
                  <c:v>0.98593128273016695</c:v>
                </c:pt>
                <c:pt idx="91645">
                  <c:v>0.98601412031302005</c:v>
                </c:pt>
                <c:pt idx="91646">
                  <c:v>0.98596448630712696</c:v>
                </c:pt>
                <c:pt idx="91647">
                  <c:v>0.98601613388908804</c:v>
                </c:pt>
                <c:pt idx="91648">
                  <c:v>0.98592671283059896</c:v>
                </c:pt>
                <c:pt idx="91649">
                  <c:v>0.98601130455811503</c:v>
                </c:pt>
                <c:pt idx="91650">
                  <c:v>0.98603784722695098</c:v>
                </c:pt>
                <c:pt idx="91651">
                  <c:v>0.98594173765892101</c:v>
                </c:pt>
                <c:pt idx="91652">
                  <c:v>0.98599483678789901</c:v>
                </c:pt>
                <c:pt idx="91653">
                  <c:v>0.98601651949374103</c:v>
                </c:pt>
                <c:pt idx="91654">
                  <c:v>0.98597744182353997</c:v>
                </c:pt>
                <c:pt idx="91655">
                  <c:v>0.98595213571054197</c:v>
                </c:pt>
                <c:pt idx="91656">
                  <c:v>0.98588740451865098</c:v>
                </c:pt>
                <c:pt idx="91657">
                  <c:v>0.98594299201844404</c:v>
                </c:pt>
                <c:pt idx="91658">
                  <c:v>0.98614155104643997</c:v>
                </c:pt>
                <c:pt idx="91659">
                  <c:v>0.98606491174223498</c:v>
                </c:pt>
                <c:pt idx="91660">
                  <c:v>0.98599574305760196</c:v>
                </c:pt>
                <c:pt idx="91661">
                  <c:v>0.98596415972868701</c:v>
                </c:pt>
                <c:pt idx="91662">
                  <c:v>0.98597750942387397</c:v>
                </c:pt>
                <c:pt idx="91663">
                  <c:v>0.98602797977826095</c:v>
                </c:pt>
                <c:pt idx="91664">
                  <c:v>0.98594720854172102</c:v>
                </c:pt>
                <c:pt idx="91665">
                  <c:v>0.98591522252052899</c:v>
                </c:pt>
                <c:pt idx="91666">
                  <c:v>0.98609223293806902</c:v>
                </c:pt>
                <c:pt idx="91667">
                  <c:v>0.98587166249452396</c:v>
                </c:pt>
                <c:pt idx="91668">
                  <c:v>0.98607555305195604</c:v>
                </c:pt>
                <c:pt idx="91669">
                  <c:v>0.98590280002473696</c:v>
                </c:pt>
                <c:pt idx="91670">
                  <c:v>0.98597823947928698</c:v>
                </c:pt>
                <c:pt idx="91671">
                  <c:v>0.98584376079137503</c:v>
                </c:pt>
                <c:pt idx="91672">
                  <c:v>0.98605551994285401</c:v>
                </c:pt>
                <c:pt idx="91673">
                  <c:v>0.98586997636719997</c:v>
                </c:pt>
                <c:pt idx="91674">
                  <c:v>0.98597867415595897</c:v>
                </c:pt>
                <c:pt idx="91675">
                  <c:v>0.98605789540151501</c:v>
                </c:pt>
                <c:pt idx="91676">
                  <c:v>0.98599477528466895</c:v>
                </c:pt>
                <c:pt idx="91677">
                  <c:v>0.98591445729967497</c:v>
                </c:pt>
                <c:pt idx="91678">
                  <c:v>0.98587770918544704</c:v>
                </c:pt>
                <c:pt idx="91679">
                  <c:v>0.98593221312230095</c:v>
                </c:pt>
                <c:pt idx="91680">
                  <c:v>0.98595988636908805</c:v>
                </c:pt>
                <c:pt idx="91681">
                  <c:v>0.98603841626171296</c:v>
                </c:pt>
                <c:pt idx="91682">
                  <c:v>0.98588389475836902</c:v>
                </c:pt>
                <c:pt idx="91683">
                  <c:v>0.98607636551778799</c:v>
                </c:pt>
                <c:pt idx="91684">
                  <c:v>0.98594539343543397</c:v>
                </c:pt>
                <c:pt idx="91685">
                  <c:v>0.98609810568710998</c:v>
                </c:pt>
                <c:pt idx="91686">
                  <c:v>0.98589744666871204</c:v>
                </c:pt>
                <c:pt idx="91687">
                  <c:v>0.985979509956176</c:v>
                </c:pt>
                <c:pt idx="91688">
                  <c:v>0.98590829582359896</c:v>
                </c:pt>
                <c:pt idx="91689">
                  <c:v>0.98611432777626296</c:v>
                </c:pt>
                <c:pt idx="91690">
                  <c:v>0.98597557291799898</c:v>
                </c:pt>
                <c:pt idx="91691">
                  <c:v>0.98587893519250402</c:v>
                </c:pt>
                <c:pt idx="91692">
                  <c:v>0.98593208639303198</c:v>
                </c:pt>
                <c:pt idx="91693">
                  <c:v>0.98598047957106405</c:v>
                </c:pt>
                <c:pt idx="91694">
                  <c:v>0.98596582234358598</c:v>
                </c:pt>
                <c:pt idx="91695">
                  <c:v>0.98603227962127105</c:v>
                </c:pt>
                <c:pt idx="91696">
                  <c:v>0.98591465859718797</c:v>
                </c:pt>
                <c:pt idx="91697">
                  <c:v>0.985958261888084</c:v>
                </c:pt>
                <c:pt idx="91698">
                  <c:v>0.98612579998097005</c:v>
                </c:pt>
                <c:pt idx="91699">
                  <c:v>0.98590493401885104</c:v>
                </c:pt>
                <c:pt idx="91700">
                  <c:v>0.98582529681358699</c:v>
                </c:pt>
                <c:pt idx="91701">
                  <c:v>0.98594931414264297</c:v>
                </c:pt>
                <c:pt idx="91702">
                  <c:v>0.98581347466971903</c:v>
                </c:pt>
                <c:pt idx="91703">
                  <c:v>0.98597405887519995</c:v>
                </c:pt>
                <c:pt idx="91704">
                  <c:v>0.98600408419028296</c:v>
                </c:pt>
                <c:pt idx="91705">
                  <c:v>0.985960390070721</c:v>
                </c:pt>
                <c:pt idx="91706">
                  <c:v>0.98606848906090105</c:v>
                </c:pt>
                <c:pt idx="91707">
                  <c:v>0.98594931648448902</c:v>
                </c:pt>
                <c:pt idx="91708">
                  <c:v>0.98606932982531803</c:v>
                </c:pt>
                <c:pt idx="91709">
                  <c:v>0.985967687781517</c:v>
                </c:pt>
                <c:pt idx="91710">
                  <c:v>0.98605762242335804</c:v>
                </c:pt>
                <c:pt idx="91711">
                  <c:v>0.98595625069909998</c:v>
                </c:pt>
                <c:pt idx="91712">
                  <c:v>0.98590816686490901</c:v>
                </c:pt>
                <c:pt idx="91713">
                  <c:v>0.98582512911279097</c:v>
                </c:pt>
                <c:pt idx="91714">
                  <c:v>0.98597749547510505</c:v>
                </c:pt>
                <c:pt idx="91715">
                  <c:v>0.98591899296554697</c:v>
                </c:pt>
                <c:pt idx="91716">
                  <c:v>0.98595659762984</c:v>
                </c:pt>
                <c:pt idx="91717">
                  <c:v>0.98591323153803401</c:v>
                </c:pt>
                <c:pt idx="91718">
                  <c:v>0.9859537968323</c:v>
                </c:pt>
                <c:pt idx="91719">
                  <c:v>0.98597450202437598</c:v>
                </c:pt>
                <c:pt idx="91720">
                  <c:v>0.98602996786247599</c:v>
                </c:pt>
                <c:pt idx="91721">
                  <c:v>0.98590306762733304</c:v>
                </c:pt>
                <c:pt idx="91722">
                  <c:v>0.98591749754315905</c:v>
                </c:pt>
                <c:pt idx="91723">
                  <c:v>0.98603872584754804</c:v>
                </c:pt>
                <c:pt idx="91724">
                  <c:v>0.986046102134709</c:v>
                </c:pt>
                <c:pt idx="91725">
                  <c:v>0.98599206147602803</c:v>
                </c:pt>
                <c:pt idx="91726">
                  <c:v>0.98603193067580996</c:v>
                </c:pt>
                <c:pt idx="91727">
                  <c:v>0.98594282271955003</c:v>
                </c:pt>
                <c:pt idx="91728">
                  <c:v>0.986059351323893</c:v>
                </c:pt>
                <c:pt idx="91729">
                  <c:v>0.98593922767602804</c:v>
                </c:pt>
                <c:pt idx="91730">
                  <c:v>0.98597127614929203</c:v>
                </c:pt>
                <c:pt idx="91731">
                  <c:v>0.98604866068867303</c:v>
                </c:pt>
                <c:pt idx="91732">
                  <c:v>0.98597708037850496</c:v>
                </c:pt>
                <c:pt idx="91733">
                  <c:v>0.985994600077577</c:v>
                </c:pt>
                <c:pt idx="91734">
                  <c:v>0.98603004104524605</c:v>
                </c:pt>
                <c:pt idx="91735">
                  <c:v>0.98592772573756704</c:v>
                </c:pt>
                <c:pt idx="91736">
                  <c:v>0.98587259898802504</c:v>
                </c:pt>
                <c:pt idx="91737">
                  <c:v>0.98594127614302796</c:v>
                </c:pt>
                <c:pt idx="91738">
                  <c:v>0.98601298788009695</c:v>
                </c:pt>
                <c:pt idx="91739">
                  <c:v>0.98588500314610406</c:v>
                </c:pt>
                <c:pt idx="91740">
                  <c:v>0.98601334546934905</c:v>
                </c:pt>
                <c:pt idx="91741">
                  <c:v>0.98591275936468903</c:v>
                </c:pt>
                <c:pt idx="91742">
                  <c:v>0.98597573496855395</c:v>
                </c:pt>
                <c:pt idx="91743">
                  <c:v>0.98593043688840798</c:v>
                </c:pt>
                <c:pt idx="91744">
                  <c:v>0.98594262768364005</c:v>
                </c:pt>
                <c:pt idx="91745">
                  <c:v>0.98602535951645498</c:v>
                </c:pt>
                <c:pt idx="91746">
                  <c:v>0.98584481535888002</c:v>
                </c:pt>
                <c:pt idx="91747">
                  <c:v>0.98603650074902605</c:v>
                </c:pt>
                <c:pt idx="91748">
                  <c:v>0.98592216943197897</c:v>
                </c:pt>
                <c:pt idx="91749">
                  <c:v>0.98602942150309003</c:v>
                </c:pt>
                <c:pt idx="91750">
                  <c:v>0.98596487965455404</c:v>
                </c:pt>
                <c:pt idx="91751">
                  <c:v>0.98591106760870495</c:v>
                </c:pt>
                <c:pt idx="91752">
                  <c:v>0.98588561935727104</c:v>
                </c:pt>
                <c:pt idx="91753">
                  <c:v>0.986049219093874</c:v>
                </c:pt>
                <c:pt idx="91754">
                  <c:v>0.985927326458929</c:v>
                </c:pt>
                <c:pt idx="91755">
                  <c:v>0.98593165373526803</c:v>
                </c:pt>
                <c:pt idx="91756">
                  <c:v>0.98599623946977799</c:v>
                </c:pt>
                <c:pt idx="91757">
                  <c:v>0.98596569691198099</c:v>
                </c:pt>
                <c:pt idx="91758">
                  <c:v>0.98614830762426198</c:v>
                </c:pt>
                <c:pt idx="91759">
                  <c:v>0.98594467776577899</c:v>
                </c:pt>
                <c:pt idx="91760">
                  <c:v>0.98598586616958805</c:v>
                </c:pt>
                <c:pt idx="91761">
                  <c:v>0.98605426711969602</c:v>
                </c:pt>
                <c:pt idx="91762">
                  <c:v>0.985982528404311</c:v>
                </c:pt>
                <c:pt idx="91763">
                  <c:v>0.98599583441821803</c:v>
                </c:pt>
                <c:pt idx="91764">
                  <c:v>0.986050054104322</c:v>
                </c:pt>
                <c:pt idx="91765">
                  <c:v>0.98591938438511395</c:v>
                </c:pt>
                <c:pt idx="91766">
                  <c:v>0.98588686000758896</c:v>
                </c:pt>
                <c:pt idx="91767">
                  <c:v>0.98593586377769304</c:v>
                </c:pt>
                <c:pt idx="91768">
                  <c:v>0.98593826144160102</c:v>
                </c:pt>
                <c:pt idx="91769">
                  <c:v>0.98593965160908104</c:v>
                </c:pt>
                <c:pt idx="91770">
                  <c:v>0.98597881364763496</c:v>
                </c:pt>
                <c:pt idx="91771">
                  <c:v>0.98584566534127305</c:v>
                </c:pt>
                <c:pt idx="91772">
                  <c:v>0.98596054152338697</c:v>
                </c:pt>
                <c:pt idx="91773">
                  <c:v>0.98599802724142005</c:v>
                </c:pt>
                <c:pt idx="91774">
                  <c:v>0.98605098905058397</c:v>
                </c:pt>
                <c:pt idx="91775">
                  <c:v>0.98603787829767797</c:v>
                </c:pt>
                <c:pt idx="91776">
                  <c:v>0.98588615342841601</c:v>
                </c:pt>
                <c:pt idx="91777">
                  <c:v>0.98595324066031598</c:v>
                </c:pt>
                <c:pt idx="91778">
                  <c:v>0.98595031219659002</c:v>
                </c:pt>
                <c:pt idx="91779">
                  <c:v>0.98599620850981595</c:v>
                </c:pt>
                <c:pt idx="91780">
                  <c:v>0.98597590558124304</c:v>
                </c:pt>
                <c:pt idx="91781">
                  <c:v>0.98599391991861696</c:v>
                </c:pt>
                <c:pt idx="91782">
                  <c:v>0.98587635523580297</c:v>
                </c:pt>
                <c:pt idx="91783">
                  <c:v>0.98592165535363396</c:v>
                </c:pt>
                <c:pt idx="91784">
                  <c:v>0.98589072255869503</c:v>
                </c:pt>
                <c:pt idx="91785">
                  <c:v>0.98602162288947104</c:v>
                </c:pt>
                <c:pt idx="91786">
                  <c:v>0.98588117815187404</c:v>
                </c:pt>
                <c:pt idx="91787">
                  <c:v>0.98599708008131104</c:v>
                </c:pt>
                <c:pt idx="91788">
                  <c:v>0.98593074399209302</c:v>
                </c:pt>
                <c:pt idx="91789">
                  <c:v>0.98589907300087498</c:v>
                </c:pt>
                <c:pt idx="91790">
                  <c:v>0.98605657995648699</c:v>
                </c:pt>
                <c:pt idx="91791">
                  <c:v>0.98596263866996203</c:v>
                </c:pt>
                <c:pt idx="91792">
                  <c:v>0.98598363994028704</c:v>
                </c:pt>
                <c:pt idx="91793">
                  <c:v>0.98594155439155795</c:v>
                </c:pt>
                <c:pt idx="91794">
                  <c:v>0.98597896306738297</c:v>
                </c:pt>
                <c:pt idx="91795">
                  <c:v>0.98598930814272501</c:v>
                </c:pt>
                <c:pt idx="91796">
                  <c:v>0.98600191178458296</c:v>
                </c:pt>
                <c:pt idx="91797">
                  <c:v>0.98598331297053399</c:v>
                </c:pt>
                <c:pt idx="91798">
                  <c:v>0.98596721820736399</c:v>
                </c:pt>
                <c:pt idx="91799">
                  <c:v>0.98608014962690105</c:v>
                </c:pt>
                <c:pt idx="91800">
                  <c:v>0.985920363447371</c:v>
                </c:pt>
                <c:pt idx="91801">
                  <c:v>0.98581560837676996</c:v>
                </c:pt>
                <c:pt idx="91802">
                  <c:v>0.98591711529527204</c:v>
                </c:pt>
                <c:pt idx="91803">
                  <c:v>0.985906142423429</c:v>
                </c:pt>
                <c:pt idx="91804">
                  <c:v>0.98595401727769605</c:v>
                </c:pt>
                <c:pt idx="91805">
                  <c:v>0.98595126831067703</c:v>
                </c:pt>
                <c:pt idx="91806">
                  <c:v>0.98588004106922</c:v>
                </c:pt>
                <c:pt idx="91807">
                  <c:v>0.98598369137727804</c:v>
                </c:pt>
                <c:pt idx="91808">
                  <c:v>0.98600442890610196</c:v>
                </c:pt>
                <c:pt idx="91809">
                  <c:v>0.98587339672220298</c:v>
                </c:pt>
                <c:pt idx="91810">
                  <c:v>0.98602583734946503</c:v>
                </c:pt>
                <c:pt idx="91811">
                  <c:v>0.98589119893534705</c:v>
                </c:pt>
                <c:pt idx="91812">
                  <c:v>0.98598464454328105</c:v>
                </c:pt>
                <c:pt idx="91813">
                  <c:v>0.98600776570028204</c:v>
                </c:pt>
                <c:pt idx="91814">
                  <c:v>0.98594226958387099</c:v>
                </c:pt>
                <c:pt idx="91815">
                  <c:v>0.98592755637233598</c:v>
                </c:pt>
                <c:pt idx="91816">
                  <c:v>0.98587746241381402</c:v>
                </c:pt>
                <c:pt idx="91817">
                  <c:v>0.98590856052804599</c:v>
                </c:pt>
                <c:pt idx="91818">
                  <c:v>0.98599422098813405</c:v>
                </c:pt>
                <c:pt idx="91819">
                  <c:v>0.98602109798665705</c:v>
                </c:pt>
                <c:pt idx="91820">
                  <c:v>0.98591042044297605</c:v>
                </c:pt>
                <c:pt idx="91821">
                  <c:v>0.98598856706533899</c:v>
                </c:pt>
                <c:pt idx="91822">
                  <c:v>0.98595566188429196</c:v>
                </c:pt>
                <c:pt idx="91823">
                  <c:v>0.98589883852768401</c:v>
                </c:pt>
                <c:pt idx="91824">
                  <c:v>0.98595406443996703</c:v>
                </c:pt>
                <c:pt idx="91825">
                  <c:v>0.98586434728887695</c:v>
                </c:pt>
                <c:pt idx="91826">
                  <c:v>0.98603784217575996</c:v>
                </c:pt>
                <c:pt idx="91827">
                  <c:v>0.98604954668720601</c:v>
                </c:pt>
                <c:pt idx="91828">
                  <c:v>0.98602018369088495</c:v>
                </c:pt>
                <c:pt idx="91829">
                  <c:v>0.98589244259267295</c:v>
                </c:pt>
                <c:pt idx="91830">
                  <c:v>0.98603626781361597</c:v>
                </c:pt>
                <c:pt idx="91831">
                  <c:v>0.98584498913143404</c:v>
                </c:pt>
                <c:pt idx="91832">
                  <c:v>0.98599425680536501</c:v>
                </c:pt>
                <c:pt idx="91833">
                  <c:v>0.98600887856261799</c:v>
                </c:pt>
                <c:pt idx="91834">
                  <c:v>0.98608139055824195</c:v>
                </c:pt>
                <c:pt idx="91835">
                  <c:v>0.98596093758399295</c:v>
                </c:pt>
                <c:pt idx="91836">
                  <c:v>0.98599247535062495</c:v>
                </c:pt>
                <c:pt idx="91837">
                  <c:v>0.98605412608365595</c:v>
                </c:pt>
                <c:pt idx="91838">
                  <c:v>0.98604837977952298</c:v>
                </c:pt>
                <c:pt idx="91839">
                  <c:v>0.98608711495405199</c:v>
                </c:pt>
                <c:pt idx="91840">
                  <c:v>0.98604063367762895</c:v>
                </c:pt>
                <c:pt idx="91841">
                  <c:v>0.98597569036515298</c:v>
                </c:pt>
                <c:pt idx="91842">
                  <c:v>0.98594950908559598</c:v>
                </c:pt>
                <c:pt idx="91843">
                  <c:v>0.98596183455601205</c:v>
                </c:pt>
                <c:pt idx="91844">
                  <c:v>0.98602378845544303</c:v>
                </c:pt>
                <c:pt idx="91845">
                  <c:v>0.98599911933572004</c:v>
                </c:pt>
                <c:pt idx="91846">
                  <c:v>0.98602577575661898</c:v>
                </c:pt>
                <c:pt idx="91847">
                  <c:v>0.98583145704657205</c:v>
                </c:pt>
                <c:pt idx="91848">
                  <c:v>0.985976306210544</c:v>
                </c:pt>
                <c:pt idx="91849">
                  <c:v>0.98588758003381205</c:v>
                </c:pt>
                <c:pt idx="91850">
                  <c:v>0.98594488537213798</c:v>
                </c:pt>
                <c:pt idx="91851">
                  <c:v>0.98595678107671603</c:v>
                </c:pt>
                <c:pt idx="91852">
                  <c:v>0.98596604601017801</c:v>
                </c:pt>
                <c:pt idx="91853">
                  <c:v>0.98592256529011202</c:v>
                </c:pt>
                <c:pt idx="91854">
                  <c:v>0.98602590026626202</c:v>
                </c:pt>
                <c:pt idx="91855">
                  <c:v>0.98588633133874104</c:v>
                </c:pt>
                <c:pt idx="91856">
                  <c:v>0.98599878007410502</c:v>
                </c:pt>
                <c:pt idx="91857">
                  <c:v>0.98595994463619097</c:v>
                </c:pt>
                <c:pt idx="91858">
                  <c:v>0.98594236727435103</c:v>
                </c:pt>
                <c:pt idx="91859">
                  <c:v>0.98604964351820501</c:v>
                </c:pt>
                <c:pt idx="91860">
                  <c:v>0.98593510798469797</c:v>
                </c:pt>
                <c:pt idx="91861">
                  <c:v>0.98600127071976396</c:v>
                </c:pt>
                <c:pt idx="91862">
                  <c:v>0.98606254347002398</c:v>
                </c:pt>
                <c:pt idx="91863">
                  <c:v>0.985943992307178</c:v>
                </c:pt>
                <c:pt idx="91864">
                  <c:v>0.98605168366802598</c:v>
                </c:pt>
                <c:pt idx="91865">
                  <c:v>0.98604393877468499</c:v>
                </c:pt>
                <c:pt idx="91866">
                  <c:v>0.985953052897523</c:v>
                </c:pt>
                <c:pt idx="91867">
                  <c:v>0.98597483984066603</c:v>
                </c:pt>
                <c:pt idx="91868">
                  <c:v>0.98605630788855403</c:v>
                </c:pt>
                <c:pt idx="91869">
                  <c:v>0.985939329479254</c:v>
                </c:pt>
                <c:pt idx="91870">
                  <c:v>0.98601028519001799</c:v>
                </c:pt>
                <c:pt idx="91871">
                  <c:v>0.98590102316474004</c:v>
                </c:pt>
                <c:pt idx="91872">
                  <c:v>0.98602940975896103</c:v>
                </c:pt>
                <c:pt idx="91873">
                  <c:v>0.98591312778524098</c:v>
                </c:pt>
                <c:pt idx="91874">
                  <c:v>0.98597819167077305</c:v>
                </c:pt>
                <c:pt idx="91875">
                  <c:v>0.98609042340407405</c:v>
                </c:pt>
                <c:pt idx="91876">
                  <c:v>0.98595649154797305</c:v>
                </c:pt>
                <c:pt idx="91877">
                  <c:v>0.98591848097190304</c:v>
                </c:pt>
                <c:pt idx="91878">
                  <c:v>0.98584991119730703</c:v>
                </c:pt>
                <c:pt idx="91879">
                  <c:v>0.98594019787313003</c:v>
                </c:pt>
                <c:pt idx="91880">
                  <c:v>0.98604191063927404</c:v>
                </c:pt>
                <c:pt idx="91881">
                  <c:v>0.98599543055402905</c:v>
                </c:pt>
                <c:pt idx="91882">
                  <c:v>0.98599351532373603</c:v>
                </c:pt>
                <c:pt idx="91883">
                  <c:v>0.98591838616076</c:v>
                </c:pt>
                <c:pt idx="91884">
                  <c:v>0.98598088567591202</c:v>
                </c:pt>
                <c:pt idx="91885">
                  <c:v>0.98601730145530297</c:v>
                </c:pt>
                <c:pt idx="91886">
                  <c:v>0.98591660065673403</c:v>
                </c:pt>
                <c:pt idx="91887">
                  <c:v>0.98590547659255001</c:v>
                </c:pt>
                <c:pt idx="91888">
                  <c:v>0.98592363513176795</c:v>
                </c:pt>
                <c:pt idx="91889">
                  <c:v>0.98595135070873297</c:v>
                </c:pt>
                <c:pt idx="91890">
                  <c:v>0.98598365282302403</c:v>
                </c:pt>
                <c:pt idx="91891">
                  <c:v>0.98605655548954296</c:v>
                </c:pt>
                <c:pt idx="91892">
                  <c:v>0.98599807242982396</c:v>
                </c:pt>
                <c:pt idx="91893">
                  <c:v>0.98586236243313896</c:v>
                </c:pt>
                <c:pt idx="91894">
                  <c:v>0.98600211603395305</c:v>
                </c:pt>
                <c:pt idx="91895">
                  <c:v>0.98594862040531694</c:v>
                </c:pt>
                <c:pt idx="91896">
                  <c:v>0.98601591573105596</c:v>
                </c:pt>
                <c:pt idx="91897">
                  <c:v>0.98584530167398698</c:v>
                </c:pt>
                <c:pt idx="91898">
                  <c:v>0.98589858695590304</c:v>
                </c:pt>
                <c:pt idx="91899">
                  <c:v>0.98591448356704203</c:v>
                </c:pt>
                <c:pt idx="91900">
                  <c:v>0.98605110333295298</c:v>
                </c:pt>
                <c:pt idx="91901">
                  <c:v>0.98602245948786005</c:v>
                </c:pt>
                <c:pt idx="91902">
                  <c:v>0.98598773602247303</c:v>
                </c:pt>
                <c:pt idx="91903">
                  <c:v>0.98597425472988898</c:v>
                </c:pt>
                <c:pt idx="91904">
                  <c:v>0.98601779711658599</c:v>
                </c:pt>
                <c:pt idx="91905">
                  <c:v>0.98591181299223896</c:v>
                </c:pt>
                <c:pt idx="91906">
                  <c:v>0.98602155047891904</c:v>
                </c:pt>
                <c:pt idx="91907">
                  <c:v>0.985981991819321</c:v>
                </c:pt>
                <c:pt idx="91908">
                  <c:v>0.986091936110152</c:v>
                </c:pt>
                <c:pt idx="91909">
                  <c:v>0.98591130604444799</c:v>
                </c:pt>
                <c:pt idx="91910">
                  <c:v>0.98592523195191395</c:v>
                </c:pt>
                <c:pt idx="91911">
                  <c:v>0.98593322234263403</c:v>
                </c:pt>
                <c:pt idx="91912">
                  <c:v>0.98598293807508897</c:v>
                </c:pt>
                <c:pt idx="91913">
                  <c:v>0.98602448909894702</c:v>
                </c:pt>
                <c:pt idx="91914">
                  <c:v>0.98595463630076796</c:v>
                </c:pt>
                <c:pt idx="91915">
                  <c:v>0.98589834597922199</c:v>
                </c:pt>
                <c:pt idx="91916">
                  <c:v>0.98598093659025898</c:v>
                </c:pt>
                <c:pt idx="91917">
                  <c:v>0.98606792046923897</c:v>
                </c:pt>
                <c:pt idx="91918">
                  <c:v>0.98606130231593403</c:v>
                </c:pt>
                <c:pt idx="91919">
                  <c:v>0.98593717746454101</c:v>
                </c:pt>
                <c:pt idx="91920">
                  <c:v>0.98589183189795004</c:v>
                </c:pt>
                <c:pt idx="91921">
                  <c:v>0.98581870529868598</c:v>
                </c:pt>
                <c:pt idx="91922">
                  <c:v>0.98595419268276896</c:v>
                </c:pt>
                <c:pt idx="91923">
                  <c:v>0.98598957171369395</c:v>
                </c:pt>
                <c:pt idx="91924">
                  <c:v>0.98599368070138405</c:v>
                </c:pt>
                <c:pt idx="91925">
                  <c:v>0.98602937594439999</c:v>
                </c:pt>
                <c:pt idx="91926">
                  <c:v>0.98595762660257202</c:v>
                </c:pt>
                <c:pt idx="91927">
                  <c:v>0.985937684630529</c:v>
                </c:pt>
                <c:pt idx="91928">
                  <c:v>0.98590380434540104</c:v>
                </c:pt>
                <c:pt idx="91929">
                  <c:v>0.985932621387277</c:v>
                </c:pt>
                <c:pt idx="91930">
                  <c:v>0.98596655471420402</c:v>
                </c:pt>
                <c:pt idx="91931">
                  <c:v>0.98606986794684504</c:v>
                </c:pt>
                <c:pt idx="91932">
                  <c:v>0.98594485462729697</c:v>
                </c:pt>
                <c:pt idx="91933">
                  <c:v>0.98599846586943796</c:v>
                </c:pt>
                <c:pt idx="91934">
                  <c:v>0.98582924336337796</c:v>
                </c:pt>
                <c:pt idx="91935">
                  <c:v>0.98594154598060002</c:v>
                </c:pt>
                <c:pt idx="91936">
                  <c:v>0.98592560326832901</c:v>
                </c:pt>
                <c:pt idx="91937">
                  <c:v>0.98604373509951804</c:v>
                </c:pt>
                <c:pt idx="91938">
                  <c:v>0.985918824406114</c:v>
                </c:pt>
                <c:pt idx="91939">
                  <c:v>0.98593500779407095</c:v>
                </c:pt>
                <c:pt idx="91940">
                  <c:v>0.98596613931352395</c:v>
                </c:pt>
                <c:pt idx="91941">
                  <c:v>0.98596439030626404</c:v>
                </c:pt>
                <c:pt idx="91942">
                  <c:v>0.98608599524798501</c:v>
                </c:pt>
                <c:pt idx="91943">
                  <c:v>0.98592808531869902</c:v>
                </c:pt>
                <c:pt idx="91944">
                  <c:v>0.98594606758056402</c:v>
                </c:pt>
                <c:pt idx="91945">
                  <c:v>0.98601930638371604</c:v>
                </c:pt>
                <c:pt idx="91946">
                  <c:v>0.98591149879186801</c:v>
                </c:pt>
                <c:pt idx="91947">
                  <c:v>0.98603444012214703</c:v>
                </c:pt>
                <c:pt idx="91948">
                  <c:v>0.985945323420097</c:v>
                </c:pt>
                <c:pt idx="91949">
                  <c:v>0.98607296128470401</c:v>
                </c:pt>
                <c:pt idx="91950">
                  <c:v>0.98590688949430305</c:v>
                </c:pt>
                <c:pt idx="91951">
                  <c:v>0.98603961238215199</c:v>
                </c:pt>
                <c:pt idx="91952">
                  <c:v>0.98592005316725195</c:v>
                </c:pt>
                <c:pt idx="91953">
                  <c:v>0.98595139345832605</c:v>
                </c:pt>
                <c:pt idx="91954">
                  <c:v>0.98590063711134202</c:v>
                </c:pt>
                <c:pt idx="91955">
                  <c:v>0.98588214342307601</c:v>
                </c:pt>
                <c:pt idx="91956">
                  <c:v>0.985992948196036</c:v>
                </c:pt>
                <c:pt idx="91957">
                  <c:v>0.98592838830399498</c:v>
                </c:pt>
                <c:pt idx="91958">
                  <c:v>0.98610182166515803</c:v>
                </c:pt>
                <c:pt idx="91959">
                  <c:v>0.98597414480855805</c:v>
                </c:pt>
                <c:pt idx="91960">
                  <c:v>0.98594605331256602</c:v>
                </c:pt>
                <c:pt idx="91961">
                  <c:v>0.98591412861042704</c:v>
                </c:pt>
                <c:pt idx="91962">
                  <c:v>0.985926036620414</c:v>
                </c:pt>
                <c:pt idx="91963">
                  <c:v>0.98595654428619905</c:v>
                </c:pt>
                <c:pt idx="91964">
                  <c:v>0.98606857517934698</c:v>
                </c:pt>
                <c:pt idx="91965">
                  <c:v>0.98593622216482601</c:v>
                </c:pt>
                <c:pt idx="91966">
                  <c:v>0.98598846083849001</c:v>
                </c:pt>
                <c:pt idx="91967">
                  <c:v>0.98592576578521696</c:v>
                </c:pt>
                <c:pt idx="91968">
                  <c:v>0.98599410271727705</c:v>
                </c:pt>
                <c:pt idx="91969">
                  <c:v>0.98600644413877503</c:v>
                </c:pt>
                <c:pt idx="91970">
                  <c:v>0.98606922311540601</c:v>
                </c:pt>
                <c:pt idx="91971">
                  <c:v>0.98595249296874798</c:v>
                </c:pt>
                <c:pt idx="91972">
                  <c:v>0.98592145824083</c:v>
                </c:pt>
                <c:pt idx="91973">
                  <c:v>0.98604743839110498</c:v>
                </c:pt>
                <c:pt idx="91974">
                  <c:v>0.98597209818415898</c:v>
                </c:pt>
                <c:pt idx="91975">
                  <c:v>0.98605906106464203</c:v>
                </c:pt>
                <c:pt idx="91976">
                  <c:v>0.985845444514169</c:v>
                </c:pt>
                <c:pt idx="91977">
                  <c:v>0.98608048482227695</c:v>
                </c:pt>
                <c:pt idx="91978">
                  <c:v>0.986038815734958</c:v>
                </c:pt>
                <c:pt idx="91979">
                  <c:v>0.98599610334147403</c:v>
                </c:pt>
                <c:pt idx="91980">
                  <c:v>0.98597432812483099</c:v>
                </c:pt>
                <c:pt idx="91981">
                  <c:v>0.98587908388839895</c:v>
                </c:pt>
                <c:pt idx="91982">
                  <c:v>0.98596110951617799</c:v>
                </c:pt>
                <c:pt idx="91983">
                  <c:v>0.98594951581374202</c:v>
                </c:pt>
                <c:pt idx="91984">
                  <c:v>0.98603049453130298</c:v>
                </c:pt>
                <c:pt idx="91985">
                  <c:v>0.98603918248088096</c:v>
                </c:pt>
                <c:pt idx="91986">
                  <c:v>0.98596130467426901</c:v>
                </c:pt>
                <c:pt idx="91987">
                  <c:v>0.98588490938293605</c:v>
                </c:pt>
                <c:pt idx="91988">
                  <c:v>0.98604748931350905</c:v>
                </c:pt>
                <c:pt idx="91989">
                  <c:v>0.98594274296947704</c:v>
                </c:pt>
                <c:pt idx="91990">
                  <c:v>0.98615070821977202</c:v>
                </c:pt>
                <c:pt idx="91991">
                  <c:v>0.986009969443983</c:v>
                </c:pt>
                <c:pt idx="91992">
                  <c:v>0.98604091779776504</c:v>
                </c:pt>
                <c:pt idx="91993">
                  <c:v>0.98592979431847205</c:v>
                </c:pt>
                <c:pt idx="91994">
                  <c:v>0.98598868770447101</c:v>
                </c:pt>
                <c:pt idx="91995">
                  <c:v>0.98595231231868197</c:v>
                </c:pt>
                <c:pt idx="91996">
                  <c:v>0.98600375459383605</c:v>
                </c:pt>
                <c:pt idx="91997">
                  <c:v>0.98598771563691001</c:v>
                </c:pt>
                <c:pt idx="91998">
                  <c:v>0.98600015745585001</c:v>
                </c:pt>
                <c:pt idx="91999">
                  <c:v>0.98593578870920995</c:v>
                </c:pt>
                <c:pt idx="92000">
                  <c:v>0.985872723419421</c:v>
                </c:pt>
                <c:pt idx="92001">
                  <c:v>0.98595212355815598</c:v>
                </c:pt>
                <c:pt idx="92002">
                  <c:v>0.98603309016587004</c:v>
                </c:pt>
                <c:pt idx="92003">
                  <c:v>0.98606258049732198</c:v>
                </c:pt>
                <c:pt idx="92004">
                  <c:v>0.986008144597043</c:v>
                </c:pt>
                <c:pt idx="92005">
                  <c:v>0.98593749084767301</c:v>
                </c:pt>
                <c:pt idx="92006">
                  <c:v>0.98594128806288495</c:v>
                </c:pt>
                <c:pt idx="92007">
                  <c:v>0.98597991529567197</c:v>
                </c:pt>
                <c:pt idx="92008">
                  <c:v>0.985932872996235</c:v>
                </c:pt>
                <c:pt idx="92009">
                  <c:v>0.98609700815607104</c:v>
                </c:pt>
                <c:pt idx="92010">
                  <c:v>0.98593962188533402</c:v>
                </c:pt>
                <c:pt idx="92011">
                  <c:v>0.98607919703304803</c:v>
                </c:pt>
                <c:pt idx="92012">
                  <c:v>0.98595002960673395</c:v>
                </c:pt>
                <c:pt idx="92013">
                  <c:v>0.98595600155271002</c:v>
                </c:pt>
                <c:pt idx="92014">
                  <c:v>0.98594888029497696</c:v>
                </c:pt>
                <c:pt idx="92015">
                  <c:v>0.98601408613312802</c:v>
                </c:pt>
                <c:pt idx="92016">
                  <c:v>0.98601919921439596</c:v>
                </c:pt>
                <c:pt idx="92017">
                  <c:v>0.98605812111721403</c:v>
                </c:pt>
                <c:pt idx="92018">
                  <c:v>0.98593602736636099</c:v>
                </c:pt>
                <c:pt idx="92019">
                  <c:v>0.98592879735449401</c:v>
                </c:pt>
                <c:pt idx="92020">
                  <c:v>0.98600099237441996</c:v>
                </c:pt>
                <c:pt idx="92021">
                  <c:v>0.98598470936144</c:v>
                </c:pt>
                <c:pt idx="92022">
                  <c:v>0.98593656478514302</c:v>
                </c:pt>
                <c:pt idx="92023">
                  <c:v>0.98588446641917504</c:v>
                </c:pt>
                <c:pt idx="92024">
                  <c:v>0.98600648708291905</c:v>
                </c:pt>
                <c:pt idx="92025">
                  <c:v>0.98602891062655895</c:v>
                </c:pt>
                <c:pt idx="92026">
                  <c:v>0.98604567025178702</c:v>
                </c:pt>
                <c:pt idx="92027">
                  <c:v>0.98599055886112497</c:v>
                </c:pt>
                <c:pt idx="92028">
                  <c:v>0.98595742967673194</c:v>
                </c:pt>
                <c:pt idx="92029">
                  <c:v>0.98592887011863595</c:v>
                </c:pt>
                <c:pt idx="92030">
                  <c:v>0.98596630017133902</c:v>
                </c:pt>
                <c:pt idx="92031">
                  <c:v>0.98605703289128799</c:v>
                </c:pt>
                <c:pt idx="92032">
                  <c:v>0.98588101359469105</c:v>
                </c:pt>
                <c:pt idx="92033">
                  <c:v>0.98599846407692604</c:v>
                </c:pt>
                <c:pt idx="92034">
                  <c:v>0.98594852990920101</c:v>
                </c:pt>
                <c:pt idx="92035">
                  <c:v>0.98588039182895604</c:v>
                </c:pt>
                <c:pt idx="92036">
                  <c:v>0.98600547326049703</c:v>
                </c:pt>
                <c:pt idx="92037">
                  <c:v>0.98600437083127002</c:v>
                </c:pt>
                <c:pt idx="92038">
                  <c:v>0.98600316537277</c:v>
                </c:pt>
                <c:pt idx="92039">
                  <c:v>0.98598540687012504</c:v>
                </c:pt>
                <c:pt idx="92040">
                  <c:v>0.98600091600972495</c:v>
                </c:pt>
                <c:pt idx="92041">
                  <c:v>0.98590677891272704</c:v>
                </c:pt>
                <c:pt idx="92042">
                  <c:v>0.98600706883719202</c:v>
                </c:pt>
                <c:pt idx="92043">
                  <c:v>0.98598952087505998</c:v>
                </c:pt>
                <c:pt idx="92044">
                  <c:v>0.98605704621276102</c:v>
                </c:pt>
                <c:pt idx="92045">
                  <c:v>0.98589049070095203</c:v>
                </c:pt>
                <c:pt idx="92046">
                  <c:v>0.985899188929518</c:v>
                </c:pt>
                <c:pt idx="92047">
                  <c:v>0.98594477369348799</c:v>
                </c:pt>
                <c:pt idx="92048">
                  <c:v>0.98588792729778596</c:v>
                </c:pt>
                <c:pt idx="92049">
                  <c:v>0.98602830939511898</c:v>
                </c:pt>
                <c:pt idx="92050">
                  <c:v>0.98588051650212405</c:v>
                </c:pt>
                <c:pt idx="92051">
                  <c:v>0.98587243209722397</c:v>
                </c:pt>
                <c:pt idx="92052">
                  <c:v>0.986033307127405</c:v>
                </c:pt>
                <c:pt idx="92053">
                  <c:v>0.98586813230899695</c:v>
                </c:pt>
                <c:pt idx="92054">
                  <c:v>0.98600604769801004</c:v>
                </c:pt>
                <c:pt idx="92055">
                  <c:v>0.98595203966644096</c:v>
                </c:pt>
                <c:pt idx="92056">
                  <c:v>0.98606920278654597</c:v>
                </c:pt>
                <c:pt idx="92057">
                  <c:v>0.98599377752356898</c:v>
                </c:pt>
                <c:pt idx="92058">
                  <c:v>0.98592639800541404</c:v>
                </c:pt>
                <c:pt idx="92059">
                  <c:v>0.985955242742377</c:v>
                </c:pt>
                <c:pt idx="92060">
                  <c:v>0.98597913006779803</c:v>
                </c:pt>
                <c:pt idx="92061">
                  <c:v>0.98608242983133898</c:v>
                </c:pt>
                <c:pt idx="92062">
                  <c:v>0.98596129464722604</c:v>
                </c:pt>
                <c:pt idx="92063">
                  <c:v>0.98600984929213598</c:v>
                </c:pt>
                <c:pt idx="92064">
                  <c:v>0.98584992459404597</c:v>
                </c:pt>
                <c:pt idx="92065">
                  <c:v>0.98587824658504697</c:v>
                </c:pt>
                <c:pt idx="92066">
                  <c:v>0.98594572380516399</c:v>
                </c:pt>
                <c:pt idx="92067">
                  <c:v>0.98593526309139301</c:v>
                </c:pt>
                <c:pt idx="92068">
                  <c:v>0.98587802720864604</c:v>
                </c:pt>
                <c:pt idx="92069">
                  <c:v>0.98597689738333105</c:v>
                </c:pt>
                <c:pt idx="92070">
                  <c:v>0.98600078945051695</c:v>
                </c:pt>
                <c:pt idx="92071">
                  <c:v>0.98603272669439801</c:v>
                </c:pt>
                <c:pt idx="92072">
                  <c:v>0.98598086126241402</c:v>
                </c:pt>
                <c:pt idx="92073">
                  <c:v>0.98587105404675202</c:v>
                </c:pt>
                <c:pt idx="92074">
                  <c:v>0.985905779758666</c:v>
                </c:pt>
                <c:pt idx="92075">
                  <c:v>0.98590662522765005</c:v>
                </c:pt>
                <c:pt idx="92076">
                  <c:v>0.98598194989522703</c:v>
                </c:pt>
                <c:pt idx="92077">
                  <c:v>0.98587888570829796</c:v>
                </c:pt>
                <c:pt idx="92078">
                  <c:v>0.98596640189476803</c:v>
                </c:pt>
                <c:pt idx="92079">
                  <c:v>0.98594535545516604</c:v>
                </c:pt>
                <c:pt idx="92080">
                  <c:v>0.98607120821044303</c:v>
                </c:pt>
                <c:pt idx="92081">
                  <c:v>0.98591497594617294</c:v>
                </c:pt>
                <c:pt idx="92082">
                  <c:v>0.98603227560402695</c:v>
                </c:pt>
                <c:pt idx="92083">
                  <c:v>0.98594684269674604</c:v>
                </c:pt>
                <c:pt idx="92084">
                  <c:v>0.98601140430784295</c:v>
                </c:pt>
                <c:pt idx="92085">
                  <c:v>0.98600698289225297</c:v>
                </c:pt>
                <c:pt idx="92086">
                  <c:v>0.98606898097211004</c:v>
                </c:pt>
                <c:pt idx="92087">
                  <c:v>0.98592865782111405</c:v>
                </c:pt>
                <c:pt idx="92088">
                  <c:v>0.98598189218454502</c:v>
                </c:pt>
                <c:pt idx="92089">
                  <c:v>0.98589254739461496</c:v>
                </c:pt>
                <c:pt idx="92090">
                  <c:v>0.98586850067612997</c:v>
                </c:pt>
                <c:pt idx="92091">
                  <c:v>0.98592848952179102</c:v>
                </c:pt>
                <c:pt idx="92092">
                  <c:v>0.98590923206759395</c:v>
                </c:pt>
                <c:pt idx="92093">
                  <c:v>0.98591854893344</c:v>
                </c:pt>
                <c:pt idx="92094">
                  <c:v>0.986006549069669</c:v>
                </c:pt>
                <c:pt idx="92095">
                  <c:v>0.98597512291539602</c:v>
                </c:pt>
                <c:pt idx="92096">
                  <c:v>0.98591116497859099</c:v>
                </c:pt>
                <c:pt idx="92097">
                  <c:v>0.98590484401081802</c:v>
                </c:pt>
                <c:pt idx="92098">
                  <c:v>0.98603538039627103</c:v>
                </c:pt>
                <c:pt idx="92099">
                  <c:v>0.98599368467657</c:v>
                </c:pt>
                <c:pt idx="92100">
                  <c:v>0.98598381096340804</c:v>
                </c:pt>
                <c:pt idx="92101">
                  <c:v>0.98587044234492804</c:v>
                </c:pt>
                <c:pt idx="92102">
                  <c:v>0.98598880509505105</c:v>
                </c:pt>
                <c:pt idx="92103">
                  <c:v>0.98592004480384898</c:v>
                </c:pt>
                <c:pt idx="92104">
                  <c:v>0.98595161231196204</c:v>
                </c:pt>
                <c:pt idx="92105">
                  <c:v>0.98605869748192798</c:v>
                </c:pt>
                <c:pt idx="92106">
                  <c:v>0.98595621482340801</c:v>
                </c:pt>
                <c:pt idx="92107">
                  <c:v>0.98594106129915104</c:v>
                </c:pt>
                <c:pt idx="92108">
                  <c:v>0.98592791662141299</c:v>
                </c:pt>
                <c:pt idx="92109">
                  <c:v>0.98599043593931801</c:v>
                </c:pt>
                <c:pt idx="92110">
                  <c:v>0.98597311902197404</c:v>
                </c:pt>
                <c:pt idx="92111">
                  <c:v>0.98601252299013298</c:v>
                </c:pt>
                <c:pt idx="92112">
                  <c:v>0.98599157787915703</c:v>
                </c:pt>
                <c:pt idx="92113">
                  <c:v>0.98594562181203504</c:v>
                </c:pt>
                <c:pt idx="92114">
                  <c:v>0.98590587283340203</c:v>
                </c:pt>
                <c:pt idx="92115">
                  <c:v>0.98592418534701698</c:v>
                </c:pt>
                <c:pt idx="92116">
                  <c:v>0.98609663244010404</c:v>
                </c:pt>
                <c:pt idx="92117">
                  <c:v>0.98588952986076905</c:v>
                </c:pt>
                <c:pt idx="92118">
                  <c:v>0.98598595851725801</c:v>
                </c:pt>
                <c:pt idx="92119">
                  <c:v>0.98596858247423103</c:v>
                </c:pt>
                <c:pt idx="92120">
                  <c:v>0.98597436807707195</c:v>
                </c:pt>
                <c:pt idx="92121">
                  <c:v>0.986062336629553</c:v>
                </c:pt>
                <c:pt idx="92122">
                  <c:v>0.985955011466772</c:v>
                </c:pt>
                <c:pt idx="92123">
                  <c:v>0.98601084770604597</c:v>
                </c:pt>
                <c:pt idx="92124">
                  <c:v>0.98583155929130495</c:v>
                </c:pt>
                <c:pt idx="92125">
                  <c:v>0.98591841055043505</c:v>
                </c:pt>
                <c:pt idx="92126">
                  <c:v>0.98592844575591498</c:v>
                </c:pt>
                <c:pt idx="92127">
                  <c:v>0.98592360101598997</c:v>
                </c:pt>
                <c:pt idx="92128">
                  <c:v>0.98592133421676098</c:v>
                </c:pt>
                <c:pt idx="92129">
                  <c:v>0.98599011193576003</c:v>
                </c:pt>
                <c:pt idx="92130">
                  <c:v>0.98604622401940101</c:v>
                </c:pt>
                <c:pt idx="92131">
                  <c:v>0.98589335186636995</c:v>
                </c:pt>
                <c:pt idx="92132">
                  <c:v>0.98596498157165302</c:v>
                </c:pt>
                <c:pt idx="92133">
                  <c:v>0.98608465138563595</c:v>
                </c:pt>
                <c:pt idx="92134">
                  <c:v>0.98586447105088804</c:v>
                </c:pt>
                <c:pt idx="92135">
                  <c:v>0.98598376771877905</c:v>
                </c:pt>
                <c:pt idx="92136">
                  <c:v>0.98597788378002205</c:v>
                </c:pt>
                <c:pt idx="92137">
                  <c:v>0.985936120124695</c:v>
                </c:pt>
                <c:pt idx="92138">
                  <c:v>0.98609823030141996</c:v>
                </c:pt>
                <c:pt idx="92139">
                  <c:v>0.98588537358982897</c:v>
                </c:pt>
                <c:pt idx="92140">
                  <c:v>0.98599208779006897</c:v>
                </c:pt>
                <c:pt idx="92141">
                  <c:v>0.98584578270960099</c:v>
                </c:pt>
                <c:pt idx="92142">
                  <c:v>0.98606289819097503</c:v>
                </c:pt>
                <c:pt idx="92143">
                  <c:v>0.98587557539289306</c:v>
                </c:pt>
                <c:pt idx="92144">
                  <c:v>0.98597245629479702</c:v>
                </c:pt>
                <c:pt idx="92145">
                  <c:v>0.98592177765627198</c:v>
                </c:pt>
                <c:pt idx="92146">
                  <c:v>0.98593324020200301</c:v>
                </c:pt>
                <c:pt idx="92147">
                  <c:v>0.98598963745341806</c:v>
                </c:pt>
                <c:pt idx="92148">
                  <c:v>0.98591166738247804</c:v>
                </c:pt>
                <c:pt idx="92149">
                  <c:v>0.98607462058171302</c:v>
                </c:pt>
                <c:pt idx="92150">
                  <c:v>0.98588183507668903</c:v>
                </c:pt>
                <c:pt idx="92151">
                  <c:v>0.98594626322778101</c:v>
                </c:pt>
                <c:pt idx="92152">
                  <c:v>0.98598969832218797</c:v>
                </c:pt>
                <c:pt idx="92153">
                  <c:v>0.98599426619838304</c:v>
                </c:pt>
                <c:pt idx="92154">
                  <c:v>0.98603371743458601</c:v>
                </c:pt>
                <c:pt idx="92155">
                  <c:v>0.98596296370627101</c:v>
                </c:pt>
                <c:pt idx="92156">
                  <c:v>0.98593003037832605</c:v>
                </c:pt>
                <c:pt idx="92157">
                  <c:v>0.98588829363154196</c:v>
                </c:pt>
                <c:pt idx="92158">
                  <c:v>0.98601771387760795</c:v>
                </c:pt>
                <c:pt idx="92159">
                  <c:v>0.98595817421315002</c:v>
                </c:pt>
                <c:pt idx="92160">
                  <c:v>0.98594091211036805</c:v>
                </c:pt>
                <c:pt idx="92161">
                  <c:v>0.98595475839061097</c:v>
                </c:pt>
                <c:pt idx="92162">
                  <c:v>0.98590917322207505</c:v>
                </c:pt>
                <c:pt idx="92163">
                  <c:v>0.98608372838337699</c:v>
                </c:pt>
                <c:pt idx="92164">
                  <c:v>0.98602116734570699</c:v>
                </c:pt>
                <c:pt idx="92165">
                  <c:v>0.98596533370351402</c:v>
                </c:pt>
                <c:pt idx="92166">
                  <c:v>0.98591412308821802</c:v>
                </c:pt>
                <c:pt idx="92167">
                  <c:v>0.98601371373235103</c:v>
                </c:pt>
                <c:pt idx="92168">
                  <c:v>0.98589503704060599</c:v>
                </c:pt>
                <c:pt idx="92169">
                  <c:v>0.98604491017692097</c:v>
                </c:pt>
                <c:pt idx="92170">
                  <c:v>0.98588756197305705</c:v>
                </c:pt>
                <c:pt idx="92171">
                  <c:v>0.98597337755641301</c:v>
                </c:pt>
                <c:pt idx="92172">
                  <c:v>0.98610719652152001</c:v>
                </c:pt>
                <c:pt idx="92173">
                  <c:v>0.985917470298592</c:v>
                </c:pt>
                <c:pt idx="92174">
                  <c:v>0.98606905626945196</c:v>
                </c:pt>
                <c:pt idx="92175">
                  <c:v>0.98589308271024301</c:v>
                </c:pt>
                <c:pt idx="92176">
                  <c:v>0.98600743656804202</c:v>
                </c:pt>
                <c:pt idx="92177">
                  <c:v>0.98596294522961303</c:v>
                </c:pt>
                <c:pt idx="92178">
                  <c:v>0.98590992099103103</c:v>
                </c:pt>
                <c:pt idx="92179">
                  <c:v>0.98594424448650297</c:v>
                </c:pt>
                <c:pt idx="92180">
                  <c:v>0.98601546315189104</c:v>
                </c:pt>
                <c:pt idx="92181">
                  <c:v>0.98587884910660095</c:v>
                </c:pt>
                <c:pt idx="92182">
                  <c:v>0.98603347702425903</c:v>
                </c:pt>
                <c:pt idx="92183">
                  <c:v>0.98594268372184501</c:v>
                </c:pt>
                <c:pt idx="92184">
                  <c:v>0.98600278288925503</c:v>
                </c:pt>
                <c:pt idx="92185">
                  <c:v>0.98587062909163303</c:v>
                </c:pt>
                <c:pt idx="92186">
                  <c:v>0.98602861866107006</c:v>
                </c:pt>
                <c:pt idx="92187">
                  <c:v>0.98595832357447899</c:v>
                </c:pt>
                <c:pt idx="92188">
                  <c:v>0.98601172261213699</c:v>
                </c:pt>
                <c:pt idx="92189">
                  <c:v>0.98590173973505801</c:v>
                </c:pt>
                <c:pt idx="92190">
                  <c:v>0.98584550458887499</c:v>
                </c:pt>
                <c:pt idx="92191">
                  <c:v>0.98597508268569201</c:v>
                </c:pt>
                <c:pt idx="92192">
                  <c:v>0.98601954247675505</c:v>
                </c:pt>
                <c:pt idx="92193">
                  <c:v>0.98605121915629301</c:v>
                </c:pt>
                <c:pt idx="92194">
                  <c:v>0.98596745251894102</c:v>
                </c:pt>
                <c:pt idx="92195">
                  <c:v>0.985988374641111</c:v>
                </c:pt>
                <c:pt idx="92196">
                  <c:v>0.98600370699606299</c:v>
                </c:pt>
                <c:pt idx="92197">
                  <c:v>0.985931379337872</c:v>
                </c:pt>
                <c:pt idx="92198">
                  <c:v>0.98596459932332703</c:v>
                </c:pt>
                <c:pt idx="92199">
                  <c:v>0.985881795292601</c:v>
                </c:pt>
                <c:pt idx="92200">
                  <c:v>0.98591343160369105</c:v>
                </c:pt>
                <c:pt idx="92201">
                  <c:v>0.98605580515985602</c:v>
                </c:pt>
                <c:pt idx="92202">
                  <c:v>0.98592458421722096</c:v>
                </c:pt>
                <c:pt idx="92203">
                  <c:v>0.98603233391894896</c:v>
                </c:pt>
                <c:pt idx="92204">
                  <c:v>0.98585906078146601</c:v>
                </c:pt>
                <c:pt idx="92205">
                  <c:v>0.98594195082631597</c:v>
                </c:pt>
                <c:pt idx="92206">
                  <c:v>0.98593148864384805</c:v>
                </c:pt>
                <c:pt idx="92207">
                  <c:v>0.98592005949582795</c:v>
                </c:pt>
                <c:pt idx="92208">
                  <c:v>0.98603130935889505</c:v>
                </c:pt>
                <c:pt idx="92209">
                  <c:v>0.98584725127023498</c:v>
                </c:pt>
                <c:pt idx="92210">
                  <c:v>0.98596484971942699</c:v>
                </c:pt>
                <c:pt idx="92211">
                  <c:v>0.98590897592058402</c:v>
                </c:pt>
                <c:pt idx="92212">
                  <c:v>0.98603408673177495</c:v>
                </c:pt>
                <c:pt idx="92213">
                  <c:v>0.98580233985687404</c:v>
                </c:pt>
                <c:pt idx="92214">
                  <c:v>0.98602386562666</c:v>
                </c:pt>
                <c:pt idx="92215">
                  <c:v>0.98589400955069795</c:v>
                </c:pt>
                <c:pt idx="92216">
                  <c:v>0.98599797135040801</c:v>
                </c:pt>
                <c:pt idx="92217">
                  <c:v>0.98587011241619704</c:v>
                </c:pt>
                <c:pt idx="92218">
                  <c:v>0.98596421070719797</c:v>
                </c:pt>
                <c:pt idx="92219">
                  <c:v>0.98594615118185502</c:v>
                </c:pt>
                <c:pt idx="92220">
                  <c:v>0.98594438302890097</c:v>
                </c:pt>
                <c:pt idx="92221">
                  <c:v>0.98607802731482497</c:v>
                </c:pt>
                <c:pt idx="92222">
                  <c:v>0.98588272107466002</c:v>
                </c:pt>
                <c:pt idx="92223">
                  <c:v>0.98596601830344999</c:v>
                </c:pt>
                <c:pt idx="92224">
                  <c:v>0.98592374428005702</c:v>
                </c:pt>
                <c:pt idx="92225">
                  <c:v>0.985994905211936</c:v>
                </c:pt>
                <c:pt idx="92226">
                  <c:v>0.98607730072927902</c:v>
                </c:pt>
                <c:pt idx="92227">
                  <c:v>0.98586923257923798</c:v>
                </c:pt>
                <c:pt idx="92228">
                  <c:v>0.98604867944309404</c:v>
                </c:pt>
                <c:pt idx="92229">
                  <c:v>0.98589781407397403</c:v>
                </c:pt>
                <c:pt idx="92230">
                  <c:v>0.98605731400226804</c:v>
                </c:pt>
                <c:pt idx="92231">
                  <c:v>0.985928816899585</c:v>
                </c:pt>
                <c:pt idx="92232">
                  <c:v>0.98590781690781604</c:v>
                </c:pt>
                <c:pt idx="92233">
                  <c:v>0.98610339292562399</c:v>
                </c:pt>
                <c:pt idx="92234">
                  <c:v>0.98588947172256403</c:v>
                </c:pt>
                <c:pt idx="92235">
                  <c:v>0.98595090171135302</c:v>
                </c:pt>
                <c:pt idx="92236">
                  <c:v>0.98597495364985799</c:v>
                </c:pt>
                <c:pt idx="92237">
                  <c:v>0.98601947313017202</c:v>
                </c:pt>
                <c:pt idx="92238">
                  <c:v>0.98596723306759404</c:v>
                </c:pt>
                <c:pt idx="92239">
                  <c:v>0.98594727992068598</c:v>
                </c:pt>
                <c:pt idx="92240">
                  <c:v>0.98601770046102</c:v>
                </c:pt>
                <c:pt idx="92241">
                  <c:v>0.98599721571923404</c:v>
                </c:pt>
                <c:pt idx="92242">
                  <c:v>0.98600121017424502</c:v>
                </c:pt>
                <c:pt idx="92243">
                  <c:v>0.98591191342411999</c:v>
                </c:pt>
                <c:pt idx="92244">
                  <c:v>0.98600872155777197</c:v>
                </c:pt>
                <c:pt idx="92245">
                  <c:v>0.985985437601967</c:v>
                </c:pt>
                <c:pt idx="92246">
                  <c:v>0.98594343242299098</c:v>
                </c:pt>
                <c:pt idx="92247">
                  <c:v>0.98612990225222297</c:v>
                </c:pt>
                <c:pt idx="92248">
                  <c:v>0.98593989043996699</c:v>
                </c:pt>
                <c:pt idx="92249">
                  <c:v>0.98602067590284403</c:v>
                </c:pt>
                <c:pt idx="92250">
                  <c:v>0.98591843725024197</c:v>
                </c:pt>
                <c:pt idx="92251">
                  <c:v>0.98599862436220198</c:v>
                </c:pt>
                <c:pt idx="92252">
                  <c:v>0.98595139241408003</c:v>
                </c:pt>
                <c:pt idx="92253">
                  <c:v>0.98607209816192698</c:v>
                </c:pt>
                <c:pt idx="92254">
                  <c:v>0.98596052108009902</c:v>
                </c:pt>
                <c:pt idx="92255">
                  <c:v>0.98596247871345999</c:v>
                </c:pt>
                <c:pt idx="92256">
                  <c:v>0.98594301635597803</c:v>
                </c:pt>
                <c:pt idx="92257">
                  <c:v>0.98596496244421294</c:v>
                </c:pt>
                <c:pt idx="92258">
                  <c:v>0.98600528939943299</c:v>
                </c:pt>
                <c:pt idx="92259">
                  <c:v>0.98598896733614805</c:v>
                </c:pt>
                <c:pt idx="92260">
                  <c:v>0.98590774539806803</c:v>
                </c:pt>
                <c:pt idx="92261">
                  <c:v>0.98600715069317502</c:v>
                </c:pt>
                <c:pt idx="92262">
                  <c:v>0.985875465041124</c:v>
                </c:pt>
                <c:pt idx="92263">
                  <c:v>0.98609238059784499</c:v>
                </c:pt>
                <c:pt idx="92264">
                  <c:v>0.98595637328849295</c:v>
                </c:pt>
                <c:pt idx="92265">
                  <c:v>0.985978669803521</c:v>
                </c:pt>
                <c:pt idx="92266">
                  <c:v>0.98602552748529704</c:v>
                </c:pt>
                <c:pt idx="92267">
                  <c:v>0.98592246498785996</c:v>
                </c:pt>
                <c:pt idx="92268">
                  <c:v>0.986031937446466</c:v>
                </c:pt>
                <c:pt idx="92269">
                  <c:v>0.98591523471789999</c:v>
                </c:pt>
                <c:pt idx="92270">
                  <c:v>0.98597163362281104</c:v>
                </c:pt>
                <c:pt idx="92271">
                  <c:v>0.98592867637208204</c:v>
                </c:pt>
                <c:pt idx="92272">
                  <c:v>0.98610731669347995</c:v>
                </c:pt>
                <c:pt idx="92273">
                  <c:v>0.98581096469955698</c:v>
                </c:pt>
                <c:pt idx="92274">
                  <c:v>0.98607944260670599</c:v>
                </c:pt>
                <c:pt idx="92275">
                  <c:v>0.98582464010079396</c:v>
                </c:pt>
                <c:pt idx="92276">
                  <c:v>0.98598618032843099</c:v>
                </c:pt>
                <c:pt idx="92277">
                  <c:v>0.98592730987391397</c:v>
                </c:pt>
                <c:pt idx="92278">
                  <c:v>0.985944108317656</c:v>
                </c:pt>
                <c:pt idx="92279">
                  <c:v>0.98597367874418895</c:v>
                </c:pt>
                <c:pt idx="92280">
                  <c:v>0.98599338891474797</c:v>
                </c:pt>
                <c:pt idx="92281">
                  <c:v>0.98598879626257296</c:v>
                </c:pt>
                <c:pt idx="92282">
                  <c:v>0.98601773955764305</c:v>
                </c:pt>
                <c:pt idx="92283">
                  <c:v>0.98595530268372</c:v>
                </c:pt>
                <c:pt idx="92284">
                  <c:v>0.98585504089307197</c:v>
                </c:pt>
                <c:pt idx="92285">
                  <c:v>0.98602381872007305</c:v>
                </c:pt>
                <c:pt idx="92286">
                  <c:v>0.98597772263161498</c:v>
                </c:pt>
                <c:pt idx="92287">
                  <c:v>0.98590123148292497</c:v>
                </c:pt>
                <c:pt idx="92288">
                  <c:v>0.98594575847778798</c:v>
                </c:pt>
                <c:pt idx="92289">
                  <c:v>0.98610542184507399</c:v>
                </c:pt>
                <c:pt idx="92290">
                  <c:v>0.98595819926265305</c:v>
                </c:pt>
                <c:pt idx="92291">
                  <c:v>0.98598340782323701</c:v>
                </c:pt>
                <c:pt idx="92292">
                  <c:v>0.98590026964292898</c:v>
                </c:pt>
                <c:pt idx="92293">
                  <c:v>0.98602722187388603</c:v>
                </c:pt>
                <c:pt idx="92294">
                  <c:v>0.98594836342324998</c:v>
                </c:pt>
                <c:pt idx="92295">
                  <c:v>0.98595500410081305</c:v>
                </c:pt>
                <c:pt idx="92296">
                  <c:v>0.98587949254419005</c:v>
                </c:pt>
                <c:pt idx="92297">
                  <c:v>0.98600408732565004</c:v>
                </c:pt>
                <c:pt idx="92298">
                  <c:v>0.98601081977080196</c:v>
                </c:pt>
                <c:pt idx="92299">
                  <c:v>0.98602777090873195</c:v>
                </c:pt>
                <c:pt idx="92300">
                  <c:v>0.98597407590455399</c:v>
                </c:pt>
                <c:pt idx="92301">
                  <c:v>0.98585958730655299</c:v>
                </c:pt>
                <c:pt idx="92302">
                  <c:v>0.98603295359037502</c:v>
                </c:pt>
                <c:pt idx="92303">
                  <c:v>0.98604718599608299</c:v>
                </c:pt>
                <c:pt idx="92304">
                  <c:v>0.98592479533031196</c:v>
                </c:pt>
                <c:pt idx="92305">
                  <c:v>0.98581904905384699</c:v>
                </c:pt>
                <c:pt idx="92306">
                  <c:v>0.98594178290388501</c:v>
                </c:pt>
                <c:pt idx="92307">
                  <c:v>0.98592156772070905</c:v>
                </c:pt>
                <c:pt idx="92308">
                  <c:v>0.98609650623483103</c:v>
                </c:pt>
                <c:pt idx="92309">
                  <c:v>0.98597230219762899</c:v>
                </c:pt>
                <c:pt idx="92310">
                  <c:v>0.98612137608657802</c:v>
                </c:pt>
                <c:pt idx="92311">
                  <c:v>0.98601012082137096</c:v>
                </c:pt>
                <c:pt idx="92312">
                  <c:v>0.98609170789975098</c:v>
                </c:pt>
                <c:pt idx="92313">
                  <c:v>0.98597135778778</c:v>
                </c:pt>
                <c:pt idx="92314">
                  <c:v>0.98597404642736597</c:v>
                </c:pt>
                <c:pt idx="92315">
                  <c:v>0.98594028010463997</c:v>
                </c:pt>
                <c:pt idx="92316">
                  <c:v>0.98588683862251503</c:v>
                </c:pt>
                <c:pt idx="92317">
                  <c:v>0.98597758514408096</c:v>
                </c:pt>
                <c:pt idx="92318">
                  <c:v>0.98594152360759102</c:v>
                </c:pt>
                <c:pt idx="92319">
                  <c:v>0.98603789808048303</c:v>
                </c:pt>
                <c:pt idx="92320">
                  <c:v>0.98581432750990305</c:v>
                </c:pt>
                <c:pt idx="92321">
                  <c:v>0.98600138188755604</c:v>
                </c:pt>
                <c:pt idx="92322">
                  <c:v>0.98585152240818896</c:v>
                </c:pt>
                <c:pt idx="92323">
                  <c:v>0.98587700678197998</c:v>
                </c:pt>
                <c:pt idx="92324">
                  <c:v>0.98600023716220697</c:v>
                </c:pt>
                <c:pt idx="92325">
                  <c:v>0.98601177000313001</c:v>
                </c:pt>
                <c:pt idx="92326">
                  <c:v>0.98601207749674402</c:v>
                </c:pt>
                <c:pt idx="92327">
                  <c:v>0.98593349098948502</c:v>
                </c:pt>
                <c:pt idx="92328">
                  <c:v>0.98600860114431899</c:v>
                </c:pt>
                <c:pt idx="92329">
                  <c:v>0.98591386978419404</c:v>
                </c:pt>
                <c:pt idx="92330">
                  <c:v>0.98595218358789505</c:v>
                </c:pt>
                <c:pt idx="92331">
                  <c:v>0.98594706298860002</c:v>
                </c:pt>
                <c:pt idx="92332">
                  <c:v>0.98596958308141802</c:v>
                </c:pt>
                <c:pt idx="92333">
                  <c:v>0.98606495630125401</c:v>
                </c:pt>
                <c:pt idx="92334">
                  <c:v>0.98591850756654797</c:v>
                </c:pt>
                <c:pt idx="92335">
                  <c:v>0.98599742190652695</c:v>
                </c:pt>
                <c:pt idx="92336">
                  <c:v>0.98580183377661001</c:v>
                </c:pt>
                <c:pt idx="92337">
                  <c:v>0.98595307268757704</c:v>
                </c:pt>
                <c:pt idx="92338">
                  <c:v>0.98600805448802797</c:v>
                </c:pt>
                <c:pt idx="92339">
                  <c:v>0.98606569632655205</c:v>
                </c:pt>
                <c:pt idx="92340">
                  <c:v>0.98598813560006404</c:v>
                </c:pt>
                <c:pt idx="92341">
                  <c:v>0.98595923473508795</c:v>
                </c:pt>
                <c:pt idx="92342">
                  <c:v>0.98593232078025494</c:v>
                </c:pt>
                <c:pt idx="92343">
                  <c:v>0.98592668665049499</c:v>
                </c:pt>
                <c:pt idx="92344">
                  <c:v>0.98592428821831701</c:v>
                </c:pt>
                <c:pt idx="92345">
                  <c:v>0.98598059149815698</c:v>
                </c:pt>
                <c:pt idx="92346">
                  <c:v>0.98599212668512703</c:v>
                </c:pt>
                <c:pt idx="92347">
                  <c:v>0.98610073376192497</c:v>
                </c:pt>
                <c:pt idx="92348">
                  <c:v>0.98594941052265905</c:v>
                </c:pt>
                <c:pt idx="92349">
                  <c:v>0.98597793083565999</c:v>
                </c:pt>
                <c:pt idx="92350">
                  <c:v>0.98594427632873805</c:v>
                </c:pt>
                <c:pt idx="92351">
                  <c:v>0.985973852802281</c:v>
                </c:pt>
                <c:pt idx="92352">
                  <c:v>0.98594992543888504</c:v>
                </c:pt>
                <c:pt idx="92353">
                  <c:v>0.98597496712753796</c:v>
                </c:pt>
                <c:pt idx="92354">
                  <c:v>0.98587777791818099</c:v>
                </c:pt>
                <c:pt idx="92355">
                  <c:v>0.98599738852946395</c:v>
                </c:pt>
                <c:pt idx="92356">
                  <c:v>0.98594114764065199</c:v>
                </c:pt>
                <c:pt idx="92357">
                  <c:v>0.98601172872236897</c:v>
                </c:pt>
                <c:pt idx="92358">
                  <c:v>0.98602268675653604</c:v>
                </c:pt>
                <c:pt idx="92359">
                  <c:v>0.98595271948694996</c:v>
                </c:pt>
                <c:pt idx="92360">
                  <c:v>0.98597897281049995</c:v>
                </c:pt>
                <c:pt idx="92361">
                  <c:v>0.98601553794056895</c:v>
                </c:pt>
                <c:pt idx="92362">
                  <c:v>0.98581688813695201</c:v>
                </c:pt>
                <c:pt idx="92363">
                  <c:v>0.98604580059256097</c:v>
                </c:pt>
                <c:pt idx="92364">
                  <c:v>0.98593982405235303</c:v>
                </c:pt>
                <c:pt idx="92365">
                  <c:v>0.98606298745426202</c:v>
                </c:pt>
                <c:pt idx="92366">
                  <c:v>0.98597839612021398</c:v>
                </c:pt>
                <c:pt idx="92367">
                  <c:v>0.98595092972578602</c:v>
                </c:pt>
                <c:pt idx="92368">
                  <c:v>0.98612598400739504</c:v>
                </c:pt>
                <c:pt idx="92369">
                  <c:v>0.98596147171056003</c:v>
                </c:pt>
                <c:pt idx="92370">
                  <c:v>0.98606895303356901</c:v>
                </c:pt>
                <c:pt idx="92371">
                  <c:v>0.986017799533498</c:v>
                </c:pt>
                <c:pt idx="92372">
                  <c:v>0.98592753869649397</c:v>
                </c:pt>
                <c:pt idx="92373">
                  <c:v>0.98603970854071499</c:v>
                </c:pt>
                <c:pt idx="92374">
                  <c:v>0.985942899155696</c:v>
                </c:pt>
                <c:pt idx="92375">
                  <c:v>0.98597817979064095</c:v>
                </c:pt>
                <c:pt idx="92376">
                  <c:v>0.98601616010693804</c:v>
                </c:pt>
                <c:pt idx="92377">
                  <c:v>0.98587403298973697</c:v>
                </c:pt>
                <c:pt idx="92378">
                  <c:v>0.98594311143588598</c:v>
                </c:pt>
                <c:pt idx="92379">
                  <c:v>0.98590683757495201</c:v>
                </c:pt>
                <c:pt idx="92380">
                  <c:v>0.98604438655466198</c:v>
                </c:pt>
                <c:pt idx="92381">
                  <c:v>0.98592033872297902</c:v>
                </c:pt>
                <c:pt idx="92382">
                  <c:v>0.98597364831747902</c:v>
                </c:pt>
                <c:pt idx="92383">
                  <c:v>0.98599249849755599</c:v>
                </c:pt>
                <c:pt idx="92384">
                  <c:v>0.98602918581420795</c:v>
                </c:pt>
                <c:pt idx="92385">
                  <c:v>0.98607298060557902</c:v>
                </c:pt>
                <c:pt idx="92386">
                  <c:v>0.98597346660085805</c:v>
                </c:pt>
                <c:pt idx="92387">
                  <c:v>0.98593150993457501</c:v>
                </c:pt>
                <c:pt idx="92388">
                  <c:v>0.98605236504223803</c:v>
                </c:pt>
                <c:pt idx="92389">
                  <c:v>0.98596329615283396</c:v>
                </c:pt>
                <c:pt idx="92390">
                  <c:v>0.98593117264669805</c:v>
                </c:pt>
                <c:pt idx="92391">
                  <c:v>0.98596590488679903</c:v>
                </c:pt>
                <c:pt idx="92392">
                  <c:v>0.98600113964025804</c:v>
                </c:pt>
                <c:pt idx="92393">
                  <c:v>0.98600985941548402</c:v>
                </c:pt>
                <c:pt idx="92394">
                  <c:v>0.986029892288669</c:v>
                </c:pt>
                <c:pt idx="92395">
                  <c:v>0.98592655792759998</c:v>
                </c:pt>
                <c:pt idx="92396">
                  <c:v>0.98604707745667197</c:v>
                </c:pt>
                <c:pt idx="92397">
                  <c:v>0.98592771620575004</c:v>
                </c:pt>
                <c:pt idx="92398">
                  <c:v>0.98593084345247195</c:v>
                </c:pt>
                <c:pt idx="92399">
                  <c:v>0.98591341331203297</c:v>
                </c:pt>
                <c:pt idx="92400">
                  <c:v>0.98598300534969197</c:v>
                </c:pt>
                <c:pt idx="92401">
                  <c:v>0.98605784987880996</c:v>
                </c:pt>
                <c:pt idx="92402">
                  <c:v>0.98587500481622803</c:v>
                </c:pt>
                <c:pt idx="92403">
                  <c:v>0.98597365013903004</c:v>
                </c:pt>
                <c:pt idx="92404">
                  <c:v>0.98605980051928699</c:v>
                </c:pt>
                <c:pt idx="92405">
                  <c:v>0.98608687109293403</c:v>
                </c:pt>
                <c:pt idx="92406">
                  <c:v>0.98608478679908096</c:v>
                </c:pt>
                <c:pt idx="92407">
                  <c:v>0.98594240153460899</c:v>
                </c:pt>
                <c:pt idx="92408">
                  <c:v>0.98590901813746701</c:v>
                </c:pt>
                <c:pt idx="92409">
                  <c:v>0.98589323961347597</c:v>
                </c:pt>
                <c:pt idx="92410">
                  <c:v>0.98597280720318503</c:v>
                </c:pt>
                <c:pt idx="92411">
                  <c:v>0.98590670886465004</c:v>
                </c:pt>
                <c:pt idx="92412">
                  <c:v>0.98599953032481003</c:v>
                </c:pt>
                <c:pt idx="92413">
                  <c:v>0.98593811568473</c:v>
                </c:pt>
                <c:pt idx="92414">
                  <c:v>0.98602213262445704</c:v>
                </c:pt>
                <c:pt idx="92415">
                  <c:v>0.98593707830706301</c:v>
                </c:pt>
                <c:pt idx="92416">
                  <c:v>0.98606661849599397</c:v>
                </c:pt>
                <c:pt idx="92417">
                  <c:v>0.98602818990159002</c:v>
                </c:pt>
                <c:pt idx="92418">
                  <c:v>0.98597191781065696</c:v>
                </c:pt>
                <c:pt idx="92419">
                  <c:v>0.98596522947589305</c:v>
                </c:pt>
                <c:pt idx="92420">
                  <c:v>0.98590994068527504</c:v>
                </c:pt>
                <c:pt idx="92421">
                  <c:v>0.98597152110200303</c:v>
                </c:pt>
                <c:pt idx="92422">
                  <c:v>0.98600985562370802</c:v>
                </c:pt>
                <c:pt idx="92423">
                  <c:v>0.98594870070642504</c:v>
                </c:pt>
                <c:pt idx="92424">
                  <c:v>0.98604273764783201</c:v>
                </c:pt>
                <c:pt idx="92425">
                  <c:v>0.98597220355762805</c:v>
                </c:pt>
                <c:pt idx="92426">
                  <c:v>0.98604646450009903</c:v>
                </c:pt>
                <c:pt idx="92427">
                  <c:v>0.98595156388839</c:v>
                </c:pt>
                <c:pt idx="92428">
                  <c:v>0.98602939450131299</c:v>
                </c:pt>
                <c:pt idx="92429">
                  <c:v>0.98595291411432495</c:v>
                </c:pt>
                <c:pt idx="92430">
                  <c:v>0.98604228506588698</c:v>
                </c:pt>
                <c:pt idx="92431">
                  <c:v>0.98593789768749995</c:v>
                </c:pt>
                <c:pt idx="92432">
                  <c:v>0.98603822801220897</c:v>
                </c:pt>
                <c:pt idx="92433">
                  <c:v>0.98587074656125895</c:v>
                </c:pt>
                <c:pt idx="92434">
                  <c:v>0.98606169316479197</c:v>
                </c:pt>
                <c:pt idx="92435">
                  <c:v>0.98597660485190397</c:v>
                </c:pt>
                <c:pt idx="92436">
                  <c:v>0.98606925745464402</c:v>
                </c:pt>
                <c:pt idx="92437">
                  <c:v>0.98597129922438898</c:v>
                </c:pt>
                <c:pt idx="92438">
                  <c:v>0.98592143432009105</c:v>
                </c:pt>
                <c:pt idx="92439">
                  <c:v>0.98594645423314797</c:v>
                </c:pt>
                <c:pt idx="92440">
                  <c:v>0.98591587484449295</c:v>
                </c:pt>
                <c:pt idx="92441">
                  <c:v>0.98599399557276501</c:v>
                </c:pt>
                <c:pt idx="92442">
                  <c:v>0.98609322118742104</c:v>
                </c:pt>
                <c:pt idx="92443">
                  <c:v>0.98590258704594003</c:v>
                </c:pt>
                <c:pt idx="92444">
                  <c:v>0.98602287654259901</c:v>
                </c:pt>
                <c:pt idx="92445">
                  <c:v>0.98606297794596498</c:v>
                </c:pt>
                <c:pt idx="92446">
                  <c:v>0.98598421939220904</c:v>
                </c:pt>
                <c:pt idx="92447">
                  <c:v>0.985969682054744</c:v>
                </c:pt>
                <c:pt idx="92448">
                  <c:v>0.98586104398386998</c:v>
                </c:pt>
                <c:pt idx="92449">
                  <c:v>0.98600767782765597</c:v>
                </c:pt>
                <c:pt idx="92450">
                  <c:v>0.98585857396168097</c:v>
                </c:pt>
                <c:pt idx="92451">
                  <c:v>0.98593358567189604</c:v>
                </c:pt>
                <c:pt idx="92452">
                  <c:v>0.98609032254964601</c:v>
                </c:pt>
                <c:pt idx="92453">
                  <c:v>0.98585082879838304</c:v>
                </c:pt>
                <c:pt idx="92454">
                  <c:v>0.98598517966886901</c:v>
                </c:pt>
                <c:pt idx="92455">
                  <c:v>0.98601336228363301</c:v>
                </c:pt>
                <c:pt idx="92456">
                  <c:v>0.98591694256336404</c:v>
                </c:pt>
                <c:pt idx="92457">
                  <c:v>0.986102013340029</c:v>
                </c:pt>
                <c:pt idx="92458">
                  <c:v>0.98596697521436205</c:v>
                </c:pt>
                <c:pt idx="92459">
                  <c:v>0.98583466086203697</c:v>
                </c:pt>
                <c:pt idx="92460">
                  <c:v>0.98593086093249305</c:v>
                </c:pt>
                <c:pt idx="92461">
                  <c:v>0.98596607583377505</c:v>
                </c:pt>
                <c:pt idx="92462">
                  <c:v>0.98595021711791597</c:v>
                </c:pt>
                <c:pt idx="92463">
                  <c:v>0.98601381644904296</c:v>
                </c:pt>
                <c:pt idx="92464">
                  <c:v>0.98598077411544505</c:v>
                </c:pt>
                <c:pt idx="92465">
                  <c:v>0.98598214191661004</c:v>
                </c:pt>
                <c:pt idx="92466">
                  <c:v>0.98589892821768299</c:v>
                </c:pt>
                <c:pt idx="92467">
                  <c:v>0.98590883987352895</c:v>
                </c:pt>
                <c:pt idx="92468">
                  <c:v>0.98604138418701803</c:v>
                </c:pt>
                <c:pt idx="92469">
                  <c:v>0.98594441915048203</c:v>
                </c:pt>
                <c:pt idx="92470">
                  <c:v>0.98603923218122702</c:v>
                </c:pt>
                <c:pt idx="92471">
                  <c:v>0.98593185111837001</c:v>
                </c:pt>
                <c:pt idx="92472">
                  <c:v>0.98597451152942805</c:v>
                </c:pt>
                <c:pt idx="92473">
                  <c:v>0.98591015693261297</c:v>
                </c:pt>
                <c:pt idx="92474">
                  <c:v>0.98589620029332103</c:v>
                </c:pt>
                <c:pt idx="92475">
                  <c:v>0.98596284036579296</c:v>
                </c:pt>
                <c:pt idx="92476">
                  <c:v>0.98598749865206503</c:v>
                </c:pt>
                <c:pt idx="92477">
                  <c:v>0.98600324946515405</c:v>
                </c:pt>
                <c:pt idx="92478">
                  <c:v>0.98591995235596197</c:v>
                </c:pt>
                <c:pt idx="92479">
                  <c:v>0.98602047704110896</c:v>
                </c:pt>
                <c:pt idx="92480">
                  <c:v>0.98599364598504002</c:v>
                </c:pt>
                <c:pt idx="92481">
                  <c:v>0.98593943072843804</c:v>
                </c:pt>
                <c:pt idx="92482">
                  <c:v>0.98601093742242396</c:v>
                </c:pt>
                <c:pt idx="92483">
                  <c:v>0.98598185962463702</c:v>
                </c:pt>
                <c:pt idx="92484">
                  <c:v>0.98591454659772204</c:v>
                </c:pt>
                <c:pt idx="92485">
                  <c:v>0.98608266829990798</c:v>
                </c:pt>
                <c:pt idx="92486">
                  <c:v>0.9859330593458</c:v>
                </c:pt>
                <c:pt idx="92487">
                  <c:v>0.98600586763750497</c:v>
                </c:pt>
                <c:pt idx="92488">
                  <c:v>0.98592194685367396</c:v>
                </c:pt>
                <c:pt idx="92489">
                  <c:v>0.98591804606657696</c:v>
                </c:pt>
                <c:pt idx="92490">
                  <c:v>0.98611666057124503</c:v>
                </c:pt>
                <c:pt idx="92491">
                  <c:v>0.98580943827542</c:v>
                </c:pt>
                <c:pt idx="92492">
                  <c:v>0.98602846281040002</c:v>
                </c:pt>
                <c:pt idx="92493">
                  <c:v>0.98588247595749801</c:v>
                </c:pt>
                <c:pt idx="92494">
                  <c:v>0.985979015160102</c:v>
                </c:pt>
                <c:pt idx="92495">
                  <c:v>0.98594507237552298</c:v>
                </c:pt>
                <c:pt idx="92496">
                  <c:v>0.98599023210345105</c:v>
                </c:pt>
                <c:pt idx="92497">
                  <c:v>0.98597734384577096</c:v>
                </c:pt>
                <c:pt idx="92498">
                  <c:v>0.98603880431930002</c:v>
                </c:pt>
                <c:pt idx="92499">
                  <c:v>0.98599818342072199</c:v>
                </c:pt>
                <c:pt idx="92500">
                  <c:v>0.98594212483896904</c:v>
                </c:pt>
                <c:pt idx="92501">
                  <c:v>0.98584973094654105</c:v>
                </c:pt>
                <c:pt idx="92502">
                  <c:v>0.98600193592309604</c:v>
                </c:pt>
                <c:pt idx="92503">
                  <c:v>0.98595570692718104</c:v>
                </c:pt>
                <c:pt idx="92504">
                  <c:v>0.986016483599092</c:v>
                </c:pt>
                <c:pt idx="92505">
                  <c:v>0.985971778148508</c:v>
                </c:pt>
                <c:pt idx="92506">
                  <c:v>0.98602954395789599</c:v>
                </c:pt>
                <c:pt idx="92507">
                  <c:v>0.98592208184904195</c:v>
                </c:pt>
                <c:pt idx="92508">
                  <c:v>0.98593402137855501</c:v>
                </c:pt>
                <c:pt idx="92509">
                  <c:v>0.98584703248375705</c:v>
                </c:pt>
                <c:pt idx="92510">
                  <c:v>0.98594119552787296</c:v>
                </c:pt>
                <c:pt idx="92511">
                  <c:v>0.985905459643725</c:v>
                </c:pt>
                <c:pt idx="92512">
                  <c:v>0.98600551689376603</c:v>
                </c:pt>
                <c:pt idx="92513">
                  <c:v>0.98601959296003705</c:v>
                </c:pt>
                <c:pt idx="92514">
                  <c:v>0.986128748994613</c:v>
                </c:pt>
                <c:pt idx="92515">
                  <c:v>0.98593439184559295</c:v>
                </c:pt>
                <c:pt idx="92516">
                  <c:v>0.98600205072873204</c:v>
                </c:pt>
                <c:pt idx="92517">
                  <c:v>0.98592609430099098</c:v>
                </c:pt>
                <c:pt idx="92518">
                  <c:v>0.98600073821273304</c:v>
                </c:pt>
                <c:pt idx="92519">
                  <c:v>0.98591803105040099</c:v>
                </c:pt>
                <c:pt idx="92520">
                  <c:v>0.98605506294048795</c:v>
                </c:pt>
                <c:pt idx="92521">
                  <c:v>0.98576810498914103</c:v>
                </c:pt>
                <c:pt idx="92522">
                  <c:v>0.98603090895581003</c:v>
                </c:pt>
                <c:pt idx="92523">
                  <c:v>0.98594473565851504</c:v>
                </c:pt>
                <c:pt idx="92524">
                  <c:v>0.98604608475108302</c:v>
                </c:pt>
                <c:pt idx="92525">
                  <c:v>0.98592787343425903</c:v>
                </c:pt>
                <c:pt idx="92526">
                  <c:v>0.98586909303839099</c:v>
                </c:pt>
                <c:pt idx="92527">
                  <c:v>0.98597843067393698</c:v>
                </c:pt>
                <c:pt idx="92528">
                  <c:v>0.98590319142410199</c:v>
                </c:pt>
                <c:pt idx="92529">
                  <c:v>0.98594175869705503</c:v>
                </c:pt>
                <c:pt idx="92530">
                  <c:v>0.985938521095298</c:v>
                </c:pt>
                <c:pt idx="92531">
                  <c:v>0.98597335091468197</c:v>
                </c:pt>
                <c:pt idx="92532">
                  <c:v>0.98606631717082704</c:v>
                </c:pt>
                <c:pt idx="92533">
                  <c:v>0.98587859562213098</c:v>
                </c:pt>
                <c:pt idx="92534">
                  <c:v>0.98590166576036498</c:v>
                </c:pt>
                <c:pt idx="92535">
                  <c:v>0.98593686358559696</c:v>
                </c:pt>
                <c:pt idx="92536">
                  <c:v>0.98597432753109804</c:v>
                </c:pt>
                <c:pt idx="92537">
                  <c:v>0.98587357178533097</c:v>
                </c:pt>
                <c:pt idx="92538">
                  <c:v>0.98590328363204205</c:v>
                </c:pt>
                <c:pt idx="92539">
                  <c:v>0.98597652026063498</c:v>
                </c:pt>
                <c:pt idx="92540">
                  <c:v>0.98597114899987803</c:v>
                </c:pt>
                <c:pt idx="92541">
                  <c:v>0.98597275185718802</c:v>
                </c:pt>
                <c:pt idx="92542">
                  <c:v>0.98603015476772404</c:v>
                </c:pt>
                <c:pt idx="92543">
                  <c:v>0.98597217226197598</c:v>
                </c:pt>
                <c:pt idx="92544">
                  <c:v>0.98596559321292199</c:v>
                </c:pt>
                <c:pt idx="92545">
                  <c:v>0.98593835935761198</c:v>
                </c:pt>
                <c:pt idx="92546">
                  <c:v>0.98591593231397201</c:v>
                </c:pt>
                <c:pt idx="92547">
                  <c:v>0.98612729333024995</c:v>
                </c:pt>
                <c:pt idx="92548">
                  <c:v>0.98595141499440198</c:v>
                </c:pt>
                <c:pt idx="92549">
                  <c:v>0.98594161176561901</c:v>
                </c:pt>
                <c:pt idx="92550">
                  <c:v>0.98592397412186095</c:v>
                </c:pt>
                <c:pt idx="92551">
                  <c:v>0.98592417910111996</c:v>
                </c:pt>
                <c:pt idx="92552">
                  <c:v>0.98601765633173399</c:v>
                </c:pt>
                <c:pt idx="92553">
                  <c:v>0.98595416759730203</c:v>
                </c:pt>
                <c:pt idx="92554">
                  <c:v>0.98599718323285601</c:v>
                </c:pt>
                <c:pt idx="92555">
                  <c:v>0.98609281560456996</c:v>
                </c:pt>
                <c:pt idx="92556">
                  <c:v>0.98599480957991203</c:v>
                </c:pt>
                <c:pt idx="92557">
                  <c:v>0.98596016718283597</c:v>
                </c:pt>
                <c:pt idx="92558">
                  <c:v>0.98602447740863697</c:v>
                </c:pt>
                <c:pt idx="92559">
                  <c:v>0.98601047464803304</c:v>
                </c:pt>
                <c:pt idx="92560">
                  <c:v>0.98594865989631497</c:v>
                </c:pt>
                <c:pt idx="92561">
                  <c:v>0.98594543783450195</c:v>
                </c:pt>
                <c:pt idx="92562">
                  <c:v>0.98599621707534701</c:v>
                </c:pt>
                <c:pt idx="92563">
                  <c:v>0.98600855083514705</c:v>
                </c:pt>
                <c:pt idx="92564">
                  <c:v>0.98601341155878897</c:v>
                </c:pt>
                <c:pt idx="92565">
                  <c:v>0.98609298320240402</c:v>
                </c:pt>
                <c:pt idx="92566">
                  <c:v>0.98598189805737202</c:v>
                </c:pt>
                <c:pt idx="92567">
                  <c:v>0.98598419925650804</c:v>
                </c:pt>
                <c:pt idx="92568">
                  <c:v>0.98585592993673599</c:v>
                </c:pt>
                <c:pt idx="92569">
                  <c:v>0.98602712368177003</c:v>
                </c:pt>
                <c:pt idx="92570">
                  <c:v>0.98594860167829301</c:v>
                </c:pt>
                <c:pt idx="92571">
                  <c:v>0.98604794643293703</c:v>
                </c:pt>
                <c:pt idx="92572">
                  <c:v>0.98592850208665095</c:v>
                </c:pt>
                <c:pt idx="92573">
                  <c:v>0.98604010696130995</c:v>
                </c:pt>
                <c:pt idx="92574">
                  <c:v>0.98589862159885799</c:v>
                </c:pt>
                <c:pt idx="92575">
                  <c:v>0.98601011834423702</c:v>
                </c:pt>
                <c:pt idx="92576">
                  <c:v>0.98608052209527597</c:v>
                </c:pt>
                <c:pt idx="92577">
                  <c:v>0.98586611710594896</c:v>
                </c:pt>
                <c:pt idx="92578">
                  <c:v>0.98591533452819702</c:v>
                </c:pt>
                <c:pt idx="92579">
                  <c:v>0.98598916354399602</c:v>
                </c:pt>
                <c:pt idx="92580">
                  <c:v>0.98603918212599495</c:v>
                </c:pt>
                <c:pt idx="92581">
                  <c:v>0.98598291159235996</c:v>
                </c:pt>
                <c:pt idx="92582">
                  <c:v>0.98589863660631505</c:v>
                </c:pt>
                <c:pt idx="92583">
                  <c:v>0.98599641166334895</c:v>
                </c:pt>
                <c:pt idx="92584">
                  <c:v>0.98599422427810901</c:v>
                </c:pt>
                <c:pt idx="92585">
                  <c:v>0.98587499842339299</c:v>
                </c:pt>
                <c:pt idx="92586">
                  <c:v>0.985929740679099</c:v>
                </c:pt>
                <c:pt idx="92587">
                  <c:v>0.98611693028721303</c:v>
                </c:pt>
                <c:pt idx="92588">
                  <c:v>0.98600623356850503</c:v>
                </c:pt>
                <c:pt idx="92589">
                  <c:v>0.98593221069400006</c:v>
                </c:pt>
                <c:pt idx="92590">
                  <c:v>0.985900219339373</c:v>
                </c:pt>
                <c:pt idx="92591">
                  <c:v>0.98602718659156297</c:v>
                </c:pt>
                <c:pt idx="92592">
                  <c:v>0.98590701024961902</c:v>
                </c:pt>
                <c:pt idx="92593">
                  <c:v>0.98596967177662898</c:v>
                </c:pt>
                <c:pt idx="92594">
                  <c:v>0.98596435762838697</c:v>
                </c:pt>
                <c:pt idx="92595">
                  <c:v>0.98597525906541905</c:v>
                </c:pt>
                <c:pt idx="92596">
                  <c:v>0.98606200820182899</c:v>
                </c:pt>
                <c:pt idx="92597">
                  <c:v>0.98602898324065003</c:v>
                </c:pt>
                <c:pt idx="92598">
                  <c:v>0.98593543209429502</c:v>
                </c:pt>
                <c:pt idx="92599">
                  <c:v>0.98599350238500705</c:v>
                </c:pt>
                <c:pt idx="92600">
                  <c:v>0.98603320566644104</c:v>
                </c:pt>
                <c:pt idx="92601">
                  <c:v>0.98593689262843198</c:v>
                </c:pt>
                <c:pt idx="92602">
                  <c:v>0.98595150917893903</c:v>
                </c:pt>
                <c:pt idx="92603">
                  <c:v>0.98590722555801802</c:v>
                </c:pt>
                <c:pt idx="92604">
                  <c:v>0.98604353714059301</c:v>
                </c:pt>
                <c:pt idx="92605">
                  <c:v>0.98598278669721995</c:v>
                </c:pt>
                <c:pt idx="92606">
                  <c:v>0.98596541022252204</c:v>
                </c:pt>
                <c:pt idx="92607">
                  <c:v>0.98591591931783695</c:v>
                </c:pt>
                <c:pt idx="92608">
                  <c:v>0.98594630879556899</c:v>
                </c:pt>
                <c:pt idx="92609">
                  <c:v>0.98604582266364205</c:v>
                </c:pt>
                <c:pt idx="92610">
                  <c:v>0.986048200213263</c:v>
                </c:pt>
                <c:pt idx="92611">
                  <c:v>0.98593702115403703</c:v>
                </c:pt>
                <c:pt idx="92612">
                  <c:v>0.98604383814686503</c:v>
                </c:pt>
                <c:pt idx="92613">
                  <c:v>0.98588519625642701</c:v>
                </c:pt>
                <c:pt idx="92614">
                  <c:v>0.98604695929860198</c:v>
                </c:pt>
                <c:pt idx="92615">
                  <c:v>0.98608280243419899</c:v>
                </c:pt>
                <c:pt idx="92616">
                  <c:v>0.98601727774996295</c:v>
                </c:pt>
                <c:pt idx="92617">
                  <c:v>0.98603328979792704</c:v>
                </c:pt>
                <c:pt idx="92618">
                  <c:v>0.98594186124289296</c:v>
                </c:pt>
                <c:pt idx="92619">
                  <c:v>0.98596221381913396</c:v>
                </c:pt>
                <c:pt idx="92620">
                  <c:v>0.98607438874848097</c:v>
                </c:pt>
                <c:pt idx="92621">
                  <c:v>0.98604144232437396</c:v>
                </c:pt>
                <c:pt idx="92622">
                  <c:v>0.98599239767898395</c:v>
                </c:pt>
                <c:pt idx="92623">
                  <c:v>0.98591704915578404</c:v>
                </c:pt>
                <c:pt idx="92624">
                  <c:v>0.98600813259396103</c:v>
                </c:pt>
                <c:pt idx="92625">
                  <c:v>0.98598835335108903</c:v>
                </c:pt>
                <c:pt idx="92626">
                  <c:v>0.98597242193784995</c:v>
                </c:pt>
                <c:pt idx="92627">
                  <c:v>0.985934982078432</c:v>
                </c:pt>
                <c:pt idx="92628">
                  <c:v>0.98599268365297799</c:v>
                </c:pt>
                <c:pt idx="92629">
                  <c:v>0.98603908099662296</c:v>
                </c:pt>
                <c:pt idx="92630">
                  <c:v>0.98594630689662199</c:v>
                </c:pt>
                <c:pt idx="92631">
                  <c:v>0.98596114199896001</c:v>
                </c:pt>
                <c:pt idx="92632">
                  <c:v>0.98595071200163298</c:v>
                </c:pt>
                <c:pt idx="92633">
                  <c:v>0.98599237567370501</c:v>
                </c:pt>
                <c:pt idx="92634">
                  <c:v>0.98590775569880595</c:v>
                </c:pt>
                <c:pt idx="92635">
                  <c:v>0.98598850459146503</c:v>
                </c:pt>
                <c:pt idx="92636">
                  <c:v>0.985771778959325</c:v>
                </c:pt>
                <c:pt idx="92637">
                  <c:v>0.986004086357534</c:v>
                </c:pt>
                <c:pt idx="92638">
                  <c:v>0.985917415827673</c:v>
                </c:pt>
                <c:pt idx="92639">
                  <c:v>0.98592177947908</c:v>
                </c:pt>
                <c:pt idx="92640">
                  <c:v>0.98595163485693504</c:v>
                </c:pt>
                <c:pt idx="92641">
                  <c:v>0.98595413141108901</c:v>
                </c:pt>
                <c:pt idx="92642">
                  <c:v>0.98593977921346798</c:v>
                </c:pt>
                <c:pt idx="92643">
                  <c:v>0.98590292877524699</c:v>
                </c:pt>
                <c:pt idx="92644">
                  <c:v>0.98598598169528195</c:v>
                </c:pt>
                <c:pt idx="92645">
                  <c:v>0.98596556114874501</c:v>
                </c:pt>
                <c:pt idx="92646">
                  <c:v>0.98590674911520404</c:v>
                </c:pt>
                <c:pt idx="92647">
                  <c:v>0.98601482466728496</c:v>
                </c:pt>
                <c:pt idx="92648">
                  <c:v>0.98588004361199</c:v>
                </c:pt>
                <c:pt idx="92649">
                  <c:v>0.98597418207495002</c:v>
                </c:pt>
                <c:pt idx="92650">
                  <c:v>0.98603314512126605</c:v>
                </c:pt>
                <c:pt idx="92651">
                  <c:v>0.98605785207798602</c:v>
                </c:pt>
                <c:pt idx="92652">
                  <c:v>0.98596024776145497</c:v>
                </c:pt>
                <c:pt idx="92653">
                  <c:v>0.98603625091259695</c:v>
                </c:pt>
                <c:pt idx="92654">
                  <c:v>0.98600277999638397</c:v>
                </c:pt>
                <c:pt idx="92655">
                  <c:v>0.98594766384381505</c:v>
                </c:pt>
                <c:pt idx="92656">
                  <c:v>0.98610812936936398</c:v>
                </c:pt>
                <c:pt idx="92657">
                  <c:v>0.98609441738600201</c:v>
                </c:pt>
                <c:pt idx="92658">
                  <c:v>0.98591172755741197</c:v>
                </c:pt>
                <c:pt idx="92659">
                  <c:v>0.98597377514689</c:v>
                </c:pt>
                <c:pt idx="92660">
                  <c:v>0.98584407932620099</c:v>
                </c:pt>
                <c:pt idx="92661">
                  <c:v>0.98604390005319598</c:v>
                </c:pt>
                <c:pt idx="92662">
                  <c:v>0.98591627425226003</c:v>
                </c:pt>
                <c:pt idx="92663">
                  <c:v>0.98600800731514304</c:v>
                </c:pt>
                <c:pt idx="92664">
                  <c:v>0.98596684787765099</c:v>
                </c:pt>
                <c:pt idx="92665">
                  <c:v>0.98599162262809803</c:v>
                </c:pt>
                <c:pt idx="92666">
                  <c:v>0.98609012657561201</c:v>
                </c:pt>
                <c:pt idx="92667">
                  <c:v>0.98591937289356901</c:v>
                </c:pt>
                <c:pt idx="92668">
                  <c:v>0.98602086608632999</c:v>
                </c:pt>
                <c:pt idx="92669">
                  <c:v>0.98600349012802602</c:v>
                </c:pt>
                <c:pt idx="92670">
                  <c:v>0.98590728913963699</c:v>
                </c:pt>
                <c:pt idx="92671">
                  <c:v>0.985906314563885</c:v>
                </c:pt>
                <c:pt idx="92672">
                  <c:v>0.98592747796343705</c:v>
                </c:pt>
                <c:pt idx="92673">
                  <c:v>0.98603977957795497</c:v>
                </c:pt>
                <c:pt idx="92674">
                  <c:v>0.98593752920265598</c:v>
                </c:pt>
                <c:pt idx="92675">
                  <c:v>0.98600507834126905</c:v>
                </c:pt>
                <c:pt idx="92676">
                  <c:v>0.98594010426402601</c:v>
                </c:pt>
                <c:pt idx="92677">
                  <c:v>0.98605810177386299</c:v>
                </c:pt>
                <c:pt idx="92678">
                  <c:v>0.98586274315893896</c:v>
                </c:pt>
                <c:pt idx="92679">
                  <c:v>0.98598381887775699</c:v>
                </c:pt>
                <c:pt idx="92680">
                  <c:v>0.98601807989731005</c:v>
                </c:pt>
                <c:pt idx="92681">
                  <c:v>0.98601125746139295</c:v>
                </c:pt>
                <c:pt idx="92682">
                  <c:v>0.98600830329796196</c:v>
                </c:pt>
                <c:pt idx="92683">
                  <c:v>0.98594746784908704</c:v>
                </c:pt>
                <c:pt idx="92684">
                  <c:v>0.98598383496033304</c:v>
                </c:pt>
                <c:pt idx="92685">
                  <c:v>0.98592999719866303</c:v>
                </c:pt>
                <c:pt idx="92686">
                  <c:v>0.985980950462369</c:v>
                </c:pt>
                <c:pt idx="92687">
                  <c:v>0.98598788892336597</c:v>
                </c:pt>
                <c:pt idx="92688">
                  <c:v>0.98592280364074703</c:v>
                </c:pt>
                <c:pt idx="92689">
                  <c:v>0.986001845506709</c:v>
                </c:pt>
                <c:pt idx="92690">
                  <c:v>0.98596068550621396</c:v>
                </c:pt>
                <c:pt idx="92691">
                  <c:v>0.98597132345821703</c:v>
                </c:pt>
                <c:pt idx="92692">
                  <c:v>0.98600030183346499</c:v>
                </c:pt>
                <c:pt idx="92693">
                  <c:v>0.98590613424846096</c:v>
                </c:pt>
                <c:pt idx="92694">
                  <c:v>0.98595924937951696</c:v>
                </c:pt>
                <c:pt idx="92695">
                  <c:v>0.98599375004286804</c:v>
                </c:pt>
                <c:pt idx="92696">
                  <c:v>0.98587193825697905</c:v>
                </c:pt>
                <c:pt idx="92697">
                  <c:v>0.98612767333891804</c:v>
                </c:pt>
                <c:pt idx="92698">
                  <c:v>0.98597079203904303</c:v>
                </c:pt>
                <c:pt idx="92699">
                  <c:v>0.98598295747779796</c:v>
                </c:pt>
                <c:pt idx="92700">
                  <c:v>0.98593442530474895</c:v>
                </c:pt>
                <c:pt idx="92701">
                  <c:v>0.98591886875697099</c:v>
                </c:pt>
                <c:pt idx="92702">
                  <c:v>0.98583049426465197</c:v>
                </c:pt>
                <c:pt idx="92703">
                  <c:v>0.98604591258406105</c:v>
                </c:pt>
                <c:pt idx="92704">
                  <c:v>0.98598287086324699</c:v>
                </c:pt>
                <c:pt idx="92705">
                  <c:v>0.98600140776059597</c:v>
                </c:pt>
                <c:pt idx="92706">
                  <c:v>0.98584961099519597</c:v>
                </c:pt>
                <c:pt idx="92707">
                  <c:v>0.98578982463314302</c:v>
                </c:pt>
                <c:pt idx="92708">
                  <c:v>0.98599266663568796</c:v>
                </c:pt>
                <c:pt idx="92709">
                  <c:v>0.985922166867507</c:v>
                </c:pt>
                <c:pt idx="92710">
                  <c:v>0.98596259373672301</c:v>
                </c:pt>
                <c:pt idx="92711">
                  <c:v>0.98598793360813497</c:v>
                </c:pt>
                <c:pt idx="92712">
                  <c:v>0.98605702199313705</c:v>
                </c:pt>
                <c:pt idx="92713">
                  <c:v>0.98594219382034298</c:v>
                </c:pt>
                <c:pt idx="92714">
                  <c:v>0.98590934066147196</c:v>
                </c:pt>
                <c:pt idx="92715">
                  <c:v>0.98591748486255504</c:v>
                </c:pt>
                <c:pt idx="92716">
                  <c:v>0.98592778227095601</c:v>
                </c:pt>
                <c:pt idx="92717">
                  <c:v>0.98585443092101799</c:v>
                </c:pt>
                <c:pt idx="92718">
                  <c:v>0.98605016591885197</c:v>
                </c:pt>
                <c:pt idx="92719">
                  <c:v>0.98598176454875996</c:v>
                </c:pt>
                <c:pt idx="92720">
                  <c:v>0.98593540645810296</c:v>
                </c:pt>
                <c:pt idx="92721">
                  <c:v>0.98599219782909897</c:v>
                </c:pt>
                <c:pt idx="92722">
                  <c:v>0.98598130616163204</c:v>
                </c:pt>
                <c:pt idx="92723">
                  <c:v>0.98605106965164402</c:v>
                </c:pt>
                <c:pt idx="92724">
                  <c:v>0.98596576496142596</c:v>
                </c:pt>
                <c:pt idx="92725">
                  <c:v>0.98599944779413395</c:v>
                </c:pt>
                <c:pt idx="92726">
                  <c:v>0.98595410106598802</c:v>
                </c:pt>
                <c:pt idx="92727">
                  <c:v>0.986036981687474</c:v>
                </c:pt>
                <c:pt idx="92728">
                  <c:v>0.98595730595339903</c:v>
                </c:pt>
                <c:pt idx="92729">
                  <c:v>0.98589340376027401</c:v>
                </c:pt>
                <c:pt idx="92730">
                  <c:v>0.98591304695617898</c:v>
                </c:pt>
                <c:pt idx="92731">
                  <c:v>0.98594280055391603</c:v>
                </c:pt>
                <c:pt idx="92732">
                  <c:v>0.98588022756751903</c:v>
                </c:pt>
                <c:pt idx="92733">
                  <c:v>0.98592301816313099</c:v>
                </c:pt>
                <c:pt idx="92734">
                  <c:v>0.98597535303165695</c:v>
                </c:pt>
                <c:pt idx="92735">
                  <c:v>0.98597681299606199</c:v>
                </c:pt>
                <c:pt idx="92736">
                  <c:v>0.98589294244594095</c:v>
                </c:pt>
                <c:pt idx="92737">
                  <c:v>0.98588570255469399</c:v>
                </c:pt>
                <c:pt idx="92738">
                  <c:v>0.98601236113256596</c:v>
                </c:pt>
                <c:pt idx="92739">
                  <c:v>0.98593421954180105</c:v>
                </c:pt>
                <c:pt idx="92740">
                  <c:v>0.98594691321245198</c:v>
                </c:pt>
                <c:pt idx="92741">
                  <c:v>0.98607626670910098</c:v>
                </c:pt>
                <c:pt idx="92742">
                  <c:v>0.98600768070971201</c:v>
                </c:pt>
                <c:pt idx="92743">
                  <c:v>0.98596969776061705</c:v>
                </c:pt>
                <c:pt idx="92744">
                  <c:v>0.98603717762950005</c:v>
                </c:pt>
                <c:pt idx="92745">
                  <c:v>0.985921477043321</c:v>
                </c:pt>
                <c:pt idx="92746">
                  <c:v>0.98600370786540203</c:v>
                </c:pt>
                <c:pt idx="92747">
                  <c:v>0.98586925176726303</c:v>
                </c:pt>
                <c:pt idx="92748">
                  <c:v>0.98612189989821997</c:v>
                </c:pt>
                <c:pt idx="92749">
                  <c:v>0.98585315173409704</c:v>
                </c:pt>
                <c:pt idx="92750">
                  <c:v>0.98606286658356501</c:v>
                </c:pt>
                <c:pt idx="92751">
                  <c:v>0.98589205521088297</c:v>
                </c:pt>
                <c:pt idx="92752">
                  <c:v>0.98603073209646797</c:v>
                </c:pt>
                <c:pt idx="92753">
                  <c:v>0.98596775976588802</c:v>
                </c:pt>
                <c:pt idx="92754">
                  <c:v>0.98592209642835404</c:v>
                </c:pt>
                <c:pt idx="92755">
                  <c:v>0.98587444946296598</c:v>
                </c:pt>
                <c:pt idx="92756">
                  <c:v>0.98595587539477503</c:v>
                </c:pt>
                <c:pt idx="92757">
                  <c:v>0.98600013021243904</c:v>
                </c:pt>
                <c:pt idx="92758">
                  <c:v>0.98589885156799695</c:v>
                </c:pt>
                <c:pt idx="92759">
                  <c:v>0.98604843501553496</c:v>
                </c:pt>
                <c:pt idx="92760">
                  <c:v>0.98594709418295201</c:v>
                </c:pt>
                <c:pt idx="92761">
                  <c:v>0.98601156115525002</c:v>
                </c:pt>
                <c:pt idx="92762">
                  <c:v>0.985926595667177</c:v>
                </c:pt>
                <c:pt idx="92763">
                  <c:v>0.98599709272362102</c:v>
                </c:pt>
                <c:pt idx="92764">
                  <c:v>0.98598491535153698</c:v>
                </c:pt>
                <c:pt idx="92765">
                  <c:v>0.98598500242670795</c:v>
                </c:pt>
                <c:pt idx="92766">
                  <c:v>0.98609614035576099</c:v>
                </c:pt>
                <c:pt idx="92767">
                  <c:v>0.98598817082180501</c:v>
                </c:pt>
                <c:pt idx="92768">
                  <c:v>0.98589733954318304</c:v>
                </c:pt>
                <c:pt idx="92769">
                  <c:v>0.98591214164400698</c:v>
                </c:pt>
                <c:pt idx="92770">
                  <c:v>0.98602108434854097</c:v>
                </c:pt>
                <c:pt idx="92771">
                  <c:v>0.986052764754491</c:v>
                </c:pt>
                <c:pt idx="92772">
                  <c:v>0.98594770797392395</c:v>
                </c:pt>
                <c:pt idx="92773">
                  <c:v>0.98598298633930603</c:v>
                </c:pt>
                <c:pt idx="92774">
                  <c:v>0.98601049443748601</c:v>
                </c:pt>
                <c:pt idx="92775">
                  <c:v>0.98605285134709397</c:v>
                </c:pt>
                <c:pt idx="92776">
                  <c:v>0.98602022094086705</c:v>
                </c:pt>
                <c:pt idx="92777">
                  <c:v>0.98588764929790396</c:v>
                </c:pt>
                <c:pt idx="92778">
                  <c:v>0.986021573506074</c:v>
                </c:pt>
                <c:pt idx="92779">
                  <c:v>0.98601604407070398</c:v>
                </c:pt>
                <c:pt idx="92780">
                  <c:v>0.98603483652176804</c:v>
                </c:pt>
                <c:pt idx="92781">
                  <c:v>0.985999742129264</c:v>
                </c:pt>
                <c:pt idx="92782">
                  <c:v>0.98593997542218803</c:v>
                </c:pt>
                <c:pt idx="92783">
                  <c:v>0.98603423225314502</c:v>
                </c:pt>
                <c:pt idx="92784">
                  <c:v>0.98595163758401905</c:v>
                </c:pt>
                <c:pt idx="92785">
                  <c:v>0.98601306072916794</c:v>
                </c:pt>
                <c:pt idx="92786">
                  <c:v>0.98598385996226601</c:v>
                </c:pt>
                <c:pt idx="92787">
                  <c:v>0.98599166515820602</c:v>
                </c:pt>
                <c:pt idx="92788">
                  <c:v>0.98596306109776299</c:v>
                </c:pt>
                <c:pt idx="92789">
                  <c:v>0.98602995023010598</c:v>
                </c:pt>
                <c:pt idx="92790">
                  <c:v>0.98582663980671803</c:v>
                </c:pt>
                <c:pt idx="92791">
                  <c:v>0.985940355004705</c:v>
                </c:pt>
                <c:pt idx="92792">
                  <c:v>0.98593976784009496</c:v>
                </c:pt>
                <c:pt idx="92793">
                  <c:v>0.98603194666713501</c:v>
                </c:pt>
                <c:pt idx="92794">
                  <c:v>0.98592488265588196</c:v>
                </c:pt>
                <c:pt idx="92795">
                  <c:v>0.98603786621512601</c:v>
                </c:pt>
                <c:pt idx="92796">
                  <c:v>0.98592339567990095</c:v>
                </c:pt>
                <c:pt idx="92797">
                  <c:v>0.986046540627734</c:v>
                </c:pt>
                <c:pt idx="92798">
                  <c:v>0.98605693386479198</c:v>
                </c:pt>
                <c:pt idx="92799">
                  <c:v>0.98590349870746097</c:v>
                </c:pt>
                <c:pt idx="92800">
                  <c:v>0.98601048708828698</c:v>
                </c:pt>
                <c:pt idx="92801">
                  <c:v>0.98600867023157401</c:v>
                </c:pt>
                <c:pt idx="92802">
                  <c:v>0.98597688748385504</c:v>
                </c:pt>
                <c:pt idx="92803">
                  <c:v>0.98582312636046499</c:v>
                </c:pt>
                <c:pt idx="92804">
                  <c:v>0.98590010127823102</c:v>
                </c:pt>
                <c:pt idx="92805">
                  <c:v>0.98597779068438396</c:v>
                </c:pt>
                <c:pt idx="92806">
                  <c:v>0.98597912333086701</c:v>
                </c:pt>
                <c:pt idx="92807">
                  <c:v>0.98606535327333</c:v>
                </c:pt>
                <c:pt idx="92808">
                  <c:v>0.98589015228559695</c:v>
                </c:pt>
                <c:pt idx="92809">
                  <c:v>0.98581077603779099</c:v>
                </c:pt>
                <c:pt idx="92810">
                  <c:v>0.98593111658898103</c:v>
                </c:pt>
                <c:pt idx="92811">
                  <c:v>0.98597291533291997</c:v>
                </c:pt>
                <c:pt idx="92812">
                  <c:v>0.985872179103358</c:v>
                </c:pt>
                <c:pt idx="92813">
                  <c:v>0.98602514296471599</c:v>
                </c:pt>
                <c:pt idx="92814">
                  <c:v>0.98595469505375899</c:v>
                </c:pt>
                <c:pt idx="92815">
                  <c:v>0.986011909444234</c:v>
                </c:pt>
                <c:pt idx="92816">
                  <c:v>0.98604582214349601</c:v>
                </c:pt>
                <c:pt idx="92817">
                  <c:v>0.98586678638796399</c:v>
                </c:pt>
                <c:pt idx="92818">
                  <c:v>0.98595041190834598</c:v>
                </c:pt>
                <c:pt idx="92819">
                  <c:v>0.98586913803824505</c:v>
                </c:pt>
                <c:pt idx="92820">
                  <c:v>0.98602910200459104</c:v>
                </c:pt>
                <c:pt idx="92821">
                  <c:v>0.98584786307897099</c:v>
                </c:pt>
                <c:pt idx="92822">
                  <c:v>0.98591891421134104</c:v>
                </c:pt>
                <c:pt idx="92823">
                  <c:v>0.98594038675247997</c:v>
                </c:pt>
                <c:pt idx="92824">
                  <c:v>0.98590606989102503</c:v>
                </c:pt>
                <c:pt idx="92825">
                  <c:v>0.98596511188853497</c:v>
                </c:pt>
                <c:pt idx="92826">
                  <c:v>0.98593475184405199</c:v>
                </c:pt>
                <c:pt idx="92827">
                  <c:v>0.98601394855336</c:v>
                </c:pt>
                <c:pt idx="92828">
                  <c:v>0.98608627878591903</c:v>
                </c:pt>
                <c:pt idx="92829">
                  <c:v>0.98588783569910399</c:v>
                </c:pt>
                <c:pt idx="92830">
                  <c:v>0.986040133821809</c:v>
                </c:pt>
                <c:pt idx="92831">
                  <c:v>0.98586932514180003</c:v>
                </c:pt>
                <c:pt idx="92832">
                  <c:v>0.98599483054878101</c:v>
                </c:pt>
                <c:pt idx="92833">
                  <c:v>0.98595678040205803</c:v>
                </c:pt>
                <c:pt idx="92834">
                  <c:v>0.98587961249386602</c:v>
                </c:pt>
                <c:pt idx="92835">
                  <c:v>0.98594451853404896</c:v>
                </c:pt>
                <c:pt idx="92836">
                  <c:v>0.98598415506493398</c:v>
                </c:pt>
                <c:pt idx="92837">
                  <c:v>0.98606988481394497</c:v>
                </c:pt>
                <c:pt idx="92838">
                  <c:v>0.98590854911282899</c:v>
                </c:pt>
                <c:pt idx="92839">
                  <c:v>0.98599885050270997</c:v>
                </c:pt>
                <c:pt idx="92840">
                  <c:v>0.98584533954190401</c:v>
                </c:pt>
                <c:pt idx="92841">
                  <c:v>0.98598383872802398</c:v>
                </c:pt>
                <c:pt idx="92842">
                  <c:v>0.98592300530172505</c:v>
                </c:pt>
                <c:pt idx="92843">
                  <c:v>0.98601370889191298</c:v>
                </c:pt>
                <c:pt idx="92844">
                  <c:v>0.98590429517214995</c:v>
                </c:pt>
                <c:pt idx="92845">
                  <c:v>0.98596569812572599</c:v>
                </c:pt>
                <c:pt idx="92846">
                  <c:v>0.98594308132960495</c:v>
                </c:pt>
                <c:pt idx="92847">
                  <c:v>0.98597018531337599</c:v>
                </c:pt>
                <c:pt idx="92848">
                  <c:v>0.98588455929844598</c:v>
                </c:pt>
                <c:pt idx="92849">
                  <c:v>0.98591897225528502</c:v>
                </c:pt>
                <c:pt idx="92850">
                  <c:v>0.98599954730741401</c:v>
                </c:pt>
                <c:pt idx="92851">
                  <c:v>0.98610061711715602</c:v>
                </c:pt>
                <c:pt idx="92852">
                  <c:v>0.98599127905347705</c:v>
                </c:pt>
                <c:pt idx="92853">
                  <c:v>0.98604144176555497</c:v>
                </c:pt>
                <c:pt idx="92854">
                  <c:v>0.98614150338545703</c:v>
                </c:pt>
                <c:pt idx="92855">
                  <c:v>0.98594474954798395</c:v>
                </c:pt>
                <c:pt idx="92856">
                  <c:v>0.98604305318916496</c:v>
                </c:pt>
                <c:pt idx="92857">
                  <c:v>0.98599576801200195</c:v>
                </c:pt>
                <c:pt idx="92858">
                  <c:v>0.98585610590786299</c:v>
                </c:pt>
                <c:pt idx="92859">
                  <c:v>0.98612302452809497</c:v>
                </c:pt>
                <c:pt idx="92860">
                  <c:v>0.98583582749049004</c:v>
                </c:pt>
                <c:pt idx="92861">
                  <c:v>0.98600777784688398</c:v>
                </c:pt>
                <c:pt idx="92862">
                  <c:v>0.98592071690926297</c:v>
                </c:pt>
                <c:pt idx="92863">
                  <c:v>0.98595866667012</c:v>
                </c:pt>
                <c:pt idx="92864">
                  <c:v>0.98592704615792304</c:v>
                </c:pt>
                <c:pt idx="92865">
                  <c:v>0.98597813536853596</c:v>
                </c:pt>
                <c:pt idx="92866">
                  <c:v>0.98601533858564805</c:v>
                </c:pt>
                <c:pt idx="92867">
                  <c:v>0.98604391126439295</c:v>
                </c:pt>
                <c:pt idx="92868">
                  <c:v>0.98610298061051405</c:v>
                </c:pt>
                <c:pt idx="92869">
                  <c:v>0.98598811425580102</c:v>
                </c:pt>
                <c:pt idx="92870">
                  <c:v>0.98596879619801103</c:v>
                </c:pt>
                <c:pt idx="92871">
                  <c:v>0.98584626394202901</c:v>
                </c:pt>
                <c:pt idx="92872">
                  <c:v>0.98606219863300804</c:v>
                </c:pt>
                <c:pt idx="92873">
                  <c:v>0.98600541867020597</c:v>
                </c:pt>
                <c:pt idx="92874">
                  <c:v>0.98603215336861305</c:v>
                </c:pt>
                <c:pt idx="92875">
                  <c:v>0.98609732532376404</c:v>
                </c:pt>
                <c:pt idx="92876">
                  <c:v>0.98602709126717403</c:v>
                </c:pt>
                <c:pt idx="92877">
                  <c:v>0.98599746531499699</c:v>
                </c:pt>
                <c:pt idx="92878">
                  <c:v>0.98598703996937898</c:v>
                </c:pt>
                <c:pt idx="92879">
                  <c:v>0.985909831921577</c:v>
                </c:pt>
                <c:pt idx="92880">
                  <c:v>0.98590981717797099</c:v>
                </c:pt>
                <c:pt idx="92881">
                  <c:v>0.985839619921139</c:v>
                </c:pt>
                <c:pt idx="92882">
                  <c:v>0.98600068558715703</c:v>
                </c:pt>
                <c:pt idx="92883">
                  <c:v>0.98597170159839398</c:v>
                </c:pt>
                <c:pt idx="92884">
                  <c:v>0.98606460108969396</c:v>
                </c:pt>
                <c:pt idx="92885">
                  <c:v>0.98590027606762898</c:v>
                </c:pt>
                <c:pt idx="92886">
                  <c:v>0.98596462271638097</c:v>
                </c:pt>
                <c:pt idx="92887">
                  <c:v>0.98604872316081704</c:v>
                </c:pt>
                <c:pt idx="92888">
                  <c:v>0.98605198277123296</c:v>
                </c:pt>
                <c:pt idx="92889">
                  <c:v>0.98599425035493005</c:v>
                </c:pt>
                <c:pt idx="92890">
                  <c:v>0.98601214027144202</c:v>
                </c:pt>
                <c:pt idx="92891">
                  <c:v>0.98594019864399096</c:v>
                </c:pt>
                <c:pt idx="92892">
                  <c:v>0.98599902650155002</c:v>
                </c:pt>
                <c:pt idx="92893">
                  <c:v>0.98598446393428996</c:v>
                </c:pt>
                <c:pt idx="92894">
                  <c:v>0.98601301551066201</c:v>
                </c:pt>
                <c:pt idx="92895">
                  <c:v>0.98604784834517201</c:v>
                </c:pt>
                <c:pt idx="92896">
                  <c:v>0.98605997963564995</c:v>
                </c:pt>
                <c:pt idx="92897">
                  <c:v>0.98591839376838997</c:v>
                </c:pt>
                <c:pt idx="92898">
                  <c:v>0.98593905138169102</c:v>
                </c:pt>
                <c:pt idx="92899">
                  <c:v>0.98594929422324096</c:v>
                </c:pt>
                <c:pt idx="92900">
                  <c:v>0.985947385805517</c:v>
                </c:pt>
                <c:pt idx="92901">
                  <c:v>0.98592696556696402</c:v>
                </c:pt>
                <c:pt idx="92902">
                  <c:v>0.98598308372503196</c:v>
                </c:pt>
                <c:pt idx="92903">
                  <c:v>0.98608707516143901</c:v>
                </c:pt>
                <c:pt idx="92904">
                  <c:v>0.98582834055943702</c:v>
                </c:pt>
                <c:pt idx="92905">
                  <c:v>0.98602800232485999</c:v>
                </c:pt>
                <c:pt idx="92906">
                  <c:v>0.98594697525007602</c:v>
                </c:pt>
                <c:pt idx="92907">
                  <c:v>0.98598104471387904</c:v>
                </c:pt>
                <c:pt idx="92908">
                  <c:v>0.985966576697893</c:v>
                </c:pt>
                <c:pt idx="92909">
                  <c:v>0.98605979942500599</c:v>
                </c:pt>
                <c:pt idx="92910">
                  <c:v>0.98603660441849095</c:v>
                </c:pt>
                <c:pt idx="92911">
                  <c:v>0.98590211034187203</c:v>
                </c:pt>
                <c:pt idx="92912">
                  <c:v>0.98601959354436297</c:v>
                </c:pt>
                <c:pt idx="92913">
                  <c:v>0.98589937289921703</c:v>
                </c:pt>
                <c:pt idx="92914">
                  <c:v>0.98597220049541401</c:v>
                </c:pt>
                <c:pt idx="92915">
                  <c:v>0.98592851399383996</c:v>
                </c:pt>
                <c:pt idx="92916">
                  <c:v>0.98593160173517502</c:v>
                </c:pt>
                <c:pt idx="92917">
                  <c:v>0.98589718654525704</c:v>
                </c:pt>
                <c:pt idx="92918">
                  <c:v>0.98608387591279201</c:v>
                </c:pt>
                <c:pt idx="92919">
                  <c:v>0.98593099099886805</c:v>
                </c:pt>
                <c:pt idx="92920">
                  <c:v>0.98607202746368205</c:v>
                </c:pt>
                <c:pt idx="92921">
                  <c:v>0.98601173476400905</c:v>
                </c:pt>
                <c:pt idx="92922">
                  <c:v>0.98593978536767601</c:v>
                </c:pt>
                <c:pt idx="92923">
                  <c:v>0.985998748503501</c:v>
                </c:pt>
                <c:pt idx="92924">
                  <c:v>0.98583568550384904</c:v>
                </c:pt>
                <c:pt idx="92925">
                  <c:v>0.98600011275156396</c:v>
                </c:pt>
                <c:pt idx="92926">
                  <c:v>0.98596153038428103</c:v>
                </c:pt>
                <c:pt idx="92927">
                  <c:v>0.98592684464635705</c:v>
                </c:pt>
                <c:pt idx="92928">
                  <c:v>0.98604780629156097</c:v>
                </c:pt>
                <c:pt idx="92929">
                  <c:v>0.98585357877440105</c:v>
                </c:pt>
                <c:pt idx="92930">
                  <c:v>0.98597681757614197</c:v>
                </c:pt>
                <c:pt idx="92931">
                  <c:v>0.98584939545427397</c:v>
                </c:pt>
                <c:pt idx="92932">
                  <c:v>0.98598468850671706</c:v>
                </c:pt>
                <c:pt idx="92933">
                  <c:v>0.98595644244759495</c:v>
                </c:pt>
                <c:pt idx="92934">
                  <c:v>0.98603274976043997</c:v>
                </c:pt>
                <c:pt idx="92935">
                  <c:v>0.98587495998359398</c:v>
                </c:pt>
                <c:pt idx="92936">
                  <c:v>0.98606995088085903</c:v>
                </c:pt>
                <c:pt idx="92937">
                  <c:v>0.98591300177302998</c:v>
                </c:pt>
                <c:pt idx="92938">
                  <c:v>0.98614939413908098</c:v>
                </c:pt>
                <c:pt idx="92939">
                  <c:v>0.98590237321851204</c:v>
                </c:pt>
                <c:pt idx="92940">
                  <c:v>0.98597208932657199</c:v>
                </c:pt>
                <c:pt idx="92941">
                  <c:v>0.98600500902778598</c:v>
                </c:pt>
                <c:pt idx="92942">
                  <c:v>0.98588943873351198</c:v>
                </c:pt>
                <c:pt idx="92943">
                  <c:v>0.98603943407512096</c:v>
                </c:pt>
                <c:pt idx="92944">
                  <c:v>0.98590978792321304</c:v>
                </c:pt>
                <c:pt idx="92945">
                  <c:v>0.98609496976468103</c:v>
                </c:pt>
                <c:pt idx="92946">
                  <c:v>0.98600355414386098</c:v>
                </c:pt>
                <c:pt idx="92947">
                  <c:v>0.98589839745734098</c:v>
                </c:pt>
                <c:pt idx="92948">
                  <c:v>0.98588773515147698</c:v>
                </c:pt>
                <c:pt idx="92949">
                  <c:v>0.985899285112112</c:v>
                </c:pt>
                <c:pt idx="92950">
                  <c:v>0.98599953089714998</c:v>
                </c:pt>
                <c:pt idx="92951">
                  <c:v>0.98599398272571204</c:v>
                </c:pt>
                <c:pt idx="92952">
                  <c:v>0.98593941977521005</c:v>
                </c:pt>
                <c:pt idx="92953">
                  <c:v>0.985867945171506</c:v>
                </c:pt>
                <c:pt idx="92954">
                  <c:v>0.98600784577683198</c:v>
                </c:pt>
                <c:pt idx="92955">
                  <c:v>0.98598704696393003</c:v>
                </c:pt>
                <c:pt idx="92956">
                  <c:v>0.98597857889612495</c:v>
                </c:pt>
                <c:pt idx="92957">
                  <c:v>0.98612023040490104</c:v>
                </c:pt>
                <c:pt idx="92958">
                  <c:v>0.98603687403890306</c:v>
                </c:pt>
                <c:pt idx="92959">
                  <c:v>0.98598691082567502</c:v>
                </c:pt>
                <c:pt idx="92960">
                  <c:v>0.98597427828169604</c:v>
                </c:pt>
                <c:pt idx="92961">
                  <c:v>0.98586832915239297</c:v>
                </c:pt>
                <c:pt idx="92962">
                  <c:v>0.98599341190772005</c:v>
                </c:pt>
                <c:pt idx="92963">
                  <c:v>0.98585204031258999</c:v>
                </c:pt>
                <c:pt idx="92964">
                  <c:v>0.98593017784702297</c:v>
                </c:pt>
                <c:pt idx="92965">
                  <c:v>0.98602013188503002</c:v>
                </c:pt>
                <c:pt idx="92966">
                  <c:v>0.98595509263462</c:v>
                </c:pt>
                <c:pt idx="92967">
                  <c:v>0.98594506658301395</c:v>
                </c:pt>
                <c:pt idx="92968">
                  <c:v>0.98606384852433104</c:v>
                </c:pt>
                <c:pt idx="92969">
                  <c:v>0.985994741573616</c:v>
                </c:pt>
                <c:pt idx="92970">
                  <c:v>0.98584359438886304</c:v>
                </c:pt>
                <c:pt idx="92971">
                  <c:v>0.98591472069352604</c:v>
                </c:pt>
                <c:pt idx="92972">
                  <c:v>0.98593105870833697</c:v>
                </c:pt>
                <c:pt idx="92973">
                  <c:v>0.98597986207434096</c:v>
                </c:pt>
                <c:pt idx="92974">
                  <c:v>0.98593658734856504</c:v>
                </c:pt>
                <c:pt idx="92975">
                  <c:v>0.98604806130094003</c:v>
                </c:pt>
                <c:pt idx="92976">
                  <c:v>0.985909931548964</c:v>
                </c:pt>
                <c:pt idx="92977">
                  <c:v>0.98586288466121996</c:v>
                </c:pt>
                <c:pt idx="92978">
                  <c:v>0.98602504000423097</c:v>
                </c:pt>
                <c:pt idx="92979">
                  <c:v>0.98586084149903297</c:v>
                </c:pt>
                <c:pt idx="92980">
                  <c:v>0.98596847661883202</c:v>
                </c:pt>
                <c:pt idx="92981">
                  <c:v>0.98598232590013701</c:v>
                </c:pt>
                <c:pt idx="92982">
                  <c:v>0.98603937117381701</c:v>
                </c:pt>
                <c:pt idx="92983">
                  <c:v>0.986010339613133</c:v>
                </c:pt>
                <c:pt idx="92984">
                  <c:v>0.98606267511886303</c:v>
                </c:pt>
                <c:pt idx="92985">
                  <c:v>0.98597781250531602</c:v>
                </c:pt>
                <c:pt idx="92986">
                  <c:v>0.98605516937801796</c:v>
                </c:pt>
                <c:pt idx="92987">
                  <c:v>0.98597190944454904</c:v>
                </c:pt>
                <c:pt idx="92988">
                  <c:v>0.98598715112244595</c:v>
                </c:pt>
                <c:pt idx="92989">
                  <c:v>0.98587245379258903</c:v>
                </c:pt>
                <c:pt idx="92990">
                  <c:v>0.98600956641392701</c:v>
                </c:pt>
                <c:pt idx="92991">
                  <c:v>0.98588444743156001</c:v>
                </c:pt>
                <c:pt idx="92992">
                  <c:v>0.98600018185763405</c:v>
                </c:pt>
                <c:pt idx="92993">
                  <c:v>0.98605630722320903</c:v>
                </c:pt>
                <c:pt idx="92994">
                  <c:v>0.98589340498196698</c:v>
                </c:pt>
                <c:pt idx="92995">
                  <c:v>0.98595563806894804</c:v>
                </c:pt>
                <c:pt idx="92996">
                  <c:v>0.98592952863958006</c:v>
                </c:pt>
                <c:pt idx="92997">
                  <c:v>0.98584469012826303</c:v>
                </c:pt>
                <c:pt idx="92998">
                  <c:v>0.98590764693243105</c:v>
                </c:pt>
                <c:pt idx="92999">
                  <c:v>0.98604037156755397</c:v>
                </c:pt>
                <c:pt idx="93000">
                  <c:v>0.98597770210354096</c:v>
                </c:pt>
                <c:pt idx="93001">
                  <c:v>0.98608355179373197</c:v>
                </c:pt>
                <c:pt idx="93002">
                  <c:v>0.986028710940276</c:v>
                </c:pt>
                <c:pt idx="93003">
                  <c:v>0.98598936174281604</c:v>
                </c:pt>
                <c:pt idx="93004">
                  <c:v>0.98600522771926902</c:v>
                </c:pt>
                <c:pt idx="93005">
                  <c:v>0.98597034960110597</c:v>
                </c:pt>
                <c:pt idx="93006">
                  <c:v>0.98605648387165501</c:v>
                </c:pt>
                <c:pt idx="93007">
                  <c:v>0.98585358702148496</c:v>
                </c:pt>
                <c:pt idx="93008">
                  <c:v>0.98594185843265403</c:v>
                </c:pt>
                <c:pt idx="93009">
                  <c:v>0.98585175541883097</c:v>
                </c:pt>
                <c:pt idx="93010">
                  <c:v>0.98606314297749698</c:v>
                </c:pt>
                <c:pt idx="93011">
                  <c:v>0.98594238034588799</c:v>
                </c:pt>
                <c:pt idx="93012">
                  <c:v>0.98593545248522696</c:v>
                </c:pt>
                <c:pt idx="93013">
                  <c:v>0.98588206409593504</c:v>
                </c:pt>
                <c:pt idx="93014">
                  <c:v>0.98603253244065803</c:v>
                </c:pt>
                <c:pt idx="93015">
                  <c:v>0.98595844213056905</c:v>
                </c:pt>
                <c:pt idx="93016">
                  <c:v>0.98612519025919698</c:v>
                </c:pt>
                <c:pt idx="93017">
                  <c:v>0.98592611614769399</c:v>
                </c:pt>
                <c:pt idx="93018">
                  <c:v>0.98592164595856402</c:v>
                </c:pt>
                <c:pt idx="93019">
                  <c:v>0.98585697865315702</c:v>
                </c:pt>
                <c:pt idx="93020">
                  <c:v>0.98604730622862702</c:v>
                </c:pt>
                <c:pt idx="93021">
                  <c:v>0.98599598885813899</c:v>
                </c:pt>
                <c:pt idx="93022">
                  <c:v>0.98602951657844895</c:v>
                </c:pt>
                <c:pt idx="93023">
                  <c:v>0.98581442602563696</c:v>
                </c:pt>
                <c:pt idx="93024">
                  <c:v>0.98602259885758503</c:v>
                </c:pt>
                <c:pt idx="93025">
                  <c:v>0.98592138196262502</c:v>
                </c:pt>
                <c:pt idx="93026">
                  <c:v>0.98601313975897598</c:v>
                </c:pt>
                <c:pt idx="93027">
                  <c:v>0.98581146493815697</c:v>
                </c:pt>
                <c:pt idx="93028">
                  <c:v>0.98596845567714098</c:v>
                </c:pt>
                <c:pt idx="93029">
                  <c:v>0.98602364294449696</c:v>
                </c:pt>
                <c:pt idx="93030">
                  <c:v>0.98595284795198801</c:v>
                </c:pt>
                <c:pt idx="93031">
                  <c:v>0.98610396629723396</c:v>
                </c:pt>
                <c:pt idx="93032">
                  <c:v>0.98584931198917503</c:v>
                </c:pt>
                <c:pt idx="93033">
                  <c:v>0.98595661463756901</c:v>
                </c:pt>
                <c:pt idx="93034">
                  <c:v>0.985940824415107</c:v>
                </c:pt>
                <c:pt idx="93035">
                  <c:v>0.98596058354592897</c:v>
                </c:pt>
                <c:pt idx="93036">
                  <c:v>0.985871001428828</c:v>
                </c:pt>
                <c:pt idx="93037">
                  <c:v>0.98597484273424596</c:v>
                </c:pt>
                <c:pt idx="93038">
                  <c:v>0.98609181081215402</c:v>
                </c:pt>
                <c:pt idx="93039">
                  <c:v>0.985860078208733</c:v>
                </c:pt>
                <c:pt idx="93040">
                  <c:v>0.98603415278772699</c:v>
                </c:pt>
                <c:pt idx="93041">
                  <c:v>0.98593999601473803</c:v>
                </c:pt>
                <c:pt idx="93042">
                  <c:v>0.98581012850568805</c:v>
                </c:pt>
                <c:pt idx="93043">
                  <c:v>0.98602921859759396</c:v>
                </c:pt>
                <c:pt idx="93044">
                  <c:v>0.98599634397164904</c:v>
                </c:pt>
                <c:pt idx="93045">
                  <c:v>0.98604703329770704</c:v>
                </c:pt>
                <c:pt idx="93046">
                  <c:v>0.98602371994066695</c:v>
                </c:pt>
                <c:pt idx="93047">
                  <c:v>0.98587052840052403</c:v>
                </c:pt>
                <c:pt idx="93048">
                  <c:v>0.98590568662587097</c:v>
                </c:pt>
                <c:pt idx="93049">
                  <c:v>0.98595574573605904</c:v>
                </c:pt>
                <c:pt idx="93050">
                  <c:v>0.98588011804114595</c:v>
                </c:pt>
                <c:pt idx="93051">
                  <c:v>0.98601132835699001</c:v>
                </c:pt>
                <c:pt idx="93052">
                  <c:v>0.98588538602143505</c:v>
                </c:pt>
                <c:pt idx="93053">
                  <c:v>0.98597824944703105</c:v>
                </c:pt>
                <c:pt idx="93054">
                  <c:v>0.985899725376431</c:v>
                </c:pt>
                <c:pt idx="93055">
                  <c:v>0.986089591693457</c:v>
                </c:pt>
                <c:pt idx="93056">
                  <c:v>0.98595625310463098</c:v>
                </c:pt>
                <c:pt idx="93057">
                  <c:v>0.98604241771071899</c:v>
                </c:pt>
                <c:pt idx="93058">
                  <c:v>0.98594476956431099</c:v>
                </c:pt>
                <c:pt idx="93059">
                  <c:v>0.98603048050053999</c:v>
                </c:pt>
                <c:pt idx="93060">
                  <c:v>0.98586373652012704</c:v>
                </c:pt>
                <c:pt idx="93061">
                  <c:v>0.986042947252046</c:v>
                </c:pt>
                <c:pt idx="93062">
                  <c:v>0.98595010924144599</c:v>
                </c:pt>
                <c:pt idx="93063">
                  <c:v>0.98602273546254504</c:v>
                </c:pt>
                <c:pt idx="93064">
                  <c:v>0.98596538560747105</c:v>
                </c:pt>
                <c:pt idx="93065">
                  <c:v>0.985971948158191</c:v>
                </c:pt>
                <c:pt idx="93066">
                  <c:v>0.98610519889431203</c:v>
                </c:pt>
                <c:pt idx="93067">
                  <c:v>0.98591754041125201</c:v>
                </c:pt>
                <c:pt idx="93068">
                  <c:v>0.98597791020930403</c:v>
                </c:pt>
                <c:pt idx="93069">
                  <c:v>0.98590794515322799</c:v>
                </c:pt>
                <c:pt idx="93070">
                  <c:v>0.98597204753302004</c:v>
                </c:pt>
                <c:pt idx="93071">
                  <c:v>0.98594177109050496</c:v>
                </c:pt>
                <c:pt idx="93072">
                  <c:v>0.98595587917159999</c:v>
                </c:pt>
                <c:pt idx="93073">
                  <c:v>0.986083416441626</c:v>
                </c:pt>
                <c:pt idx="93074">
                  <c:v>0.98589093980666298</c:v>
                </c:pt>
                <c:pt idx="93075">
                  <c:v>0.98592179794869295</c:v>
                </c:pt>
                <c:pt idx="93076">
                  <c:v>0.98595352543882897</c:v>
                </c:pt>
                <c:pt idx="93077">
                  <c:v>0.98604468421146796</c:v>
                </c:pt>
                <c:pt idx="93078">
                  <c:v>0.98603749864540902</c:v>
                </c:pt>
                <c:pt idx="93079">
                  <c:v>0.98601557426600905</c:v>
                </c:pt>
                <c:pt idx="93080">
                  <c:v>0.98601513877408198</c:v>
                </c:pt>
                <c:pt idx="93081">
                  <c:v>0.98598323429848</c:v>
                </c:pt>
                <c:pt idx="93082">
                  <c:v>0.98595917634595598</c:v>
                </c:pt>
                <c:pt idx="93083">
                  <c:v>0.98593352529644995</c:v>
                </c:pt>
                <c:pt idx="93084">
                  <c:v>0.98597418513525603</c:v>
                </c:pt>
                <c:pt idx="93085">
                  <c:v>0.98591710526913001</c:v>
                </c:pt>
                <c:pt idx="93086">
                  <c:v>0.98599961715479401</c:v>
                </c:pt>
                <c:pt idx="93087">
                  <c:v>0.98585892204910897</c:v>
                </c:pt>
                <c:pt idx="93088">
                  <c:v>0.98597140928148996</c:v>
                </c:pt>
                <c:pt idx="93089">
                  <c:v>0.986035567169258</c:v>
                </c:pt>
                <c:pt idx="93090">
                  <c:v>0.98589337375306896</c:v>
                </c:pt>
                <c:pt idx="93091">
                  <c:v>0.98596605068375398</c:v>
                </c:pt>
                <c:pt idx="93092">
                  <c:v>0.98597460242079304</c:v>
                </c:pt>
                <c:pt idx="93093">
                  <c:v>0.98605889493153198</c:v>
                </c:pt>
                <c:pt idx="93094">
                  <c:v>0.98601518797825705</c:v>
                </c:pt>
                <c:pt idx="93095">
                  <c:v>0.986005745638172</c:v>
                </c:pt>
                <c:pt idx="93096">
                  <c:v>0.98578318166082302</c:v>
                </c:pt>
                <c:pt idx="93097">
                  <c:v>0.986006298767792</c:v>
                </c:pt>
                <c:pt idx="93098">
                  <c:v>0.98584906975259301</c:v>
                </c:pt>
                <c:pt idx="93099">
                  <c:v>0.98605292278666601</c:v>
                </c:pt>
                <c:pt idx="93100">
                  <c:v>0.98597980464860702</c:v>
                </c:pt>
                <c:pt idx="93101">
                  <c:v>0.98605253144382099</c:v>
                </c:pt>
                <c:pt idx="93102">
                  <c:v>0.98601830462679496</c:v>
                </c:pt>
                <c:pt idx="93103">
                  <c:v>0.98595336587438798</c:v>
                </c:pt>
                <c:pt idx="93104">
                  <c:v>0.98598174895134905</c:v>
                </c:pt>
                <c:pt idx="93105">
                  <c:v>0.98588579298226198</c:v>
                </c:pt>
                <c:pt idx="93106">
                  <c:v>0.986058268184276</c:v>
                </c:pt>
                <c:pt idx="93107">
                  <c:v>0.98592977323293896</c:v>
                </c:pt>
                <c:pt idx="93108">
                  <c:v>0.98606946761161296</c:v>
                </c:pt>
                <c:pt idx="93109">
                  <c:v>0.98595371871206205</c:v>
                </c:pt>
                <c:pt idx="93110">
                  <c:v>0.98590031995178895</c:v>
                </c:pt>
                <c:pt idx="93111">
                  <c:v>0.98604435522300904</c:v>
                </c:pt>
                <c:pt idx="93112">
                  <c:v>0.98583091901266195</c:v>
                </c:pt>
                <c:pt idx="93113">
                  <c:v>0.98608626208101002</c:v>
                </c:pt>
                <c:pt idx="93114">
                  <c:v>0.98594370428924705</c:v>
                </c:pt>
                <c:pt idx="93115">
                  <c:v>0.98599572764753995</c:v>
                </c:pt>
                <c:pt idx="93116">
                  <c:v>0.98593961811231301</c:v>
                </c:pt>
                <c:pt idx="93117">
                  <c:v>0.98592428585311198</c:v>
                </c:pt>
                <c:pt idx="93118">
                  <c:v>0.98599029774267499</c:v>
                </c:pt>
                <c:pt idx="93119">
                  <c:v>0.98589065583027102</c:v>
                </c:pt>
                <c:pt idx="93120">
                  <c:v>0.98598445212520502</c:v>
                </c:pt>
                <c:pt idx="93121">
                  <c:v>0.98591000602060896</c:v>
                </c:pt>
                <c:pt idx="93122">
                  <c:v>0.98589423830418699</c:v>
                </c:pt>
                <c:pt idx="93123">
                  <c:v>0.98605389657906195</c:v>
                </c:pt>
                <c:pt idx="93124">
                  <c:v>0.98589273928471099</c:v>
                </c:pt>
                <c:pt idx="93125">
                  <c:v>0.98593660889008905</c:v>
                </c:pt>
                <c:pt idx="93126">
                  <c:v>0.98584277459252101</c:v>
                </c:pt>
                <c:pt idx="93127">
                  <c:v>0.98599898090198201</c:v>
                </c:pt>
                <c:pt idx="93128">
                  <c:v>0.98598650145380895</c:v>
                </c:pt>
                <c:pt idx="93129">
                  <c:v>0.98599788473188998</c:v>
                </c:pt>
                <c:pt idx="93130">
                  <c:v>0.98599302779981302</c:v>
                </c:pt>
                <c:pt idx="93131">
                  <c:v>0.98593724180741804</c:v>
                </c:pt>
                <c:pt idx="93132">
                  <c:v>0.98598724050814801</c:v>
                </c:pt>
                <c:pt idx="93133">
                  <c:v>0.98589543362163101</c:v>
                </c:pt>
                <c:pt idx="93134">
                  <c:v>0.98596498019772705</c:v>
                </c:pt>
                <c:pt idx="93135">
                  <c:v>0.98606792609017901</c:v>
                </c:pt>
                <c:pt idx="93136">
                  <c:v>0.98602812772021398</c:v>
                </c:pt>
                <c:pt idx="93137">
                  <c:v>0.98598519672893403</c:v>
                </c:pt>
                <c:pt idx="93138">
                  <c:v>0.98604633758175797</c:v>
                </c:pt>
                <c:pt idx="93139">
                  <c:v>0.98590463353116597</c:v>
                </c:pt>
                <c:pt idx="93140">
                  <c:v>0.98598693124456604</c:v>
                </c:pt>
                <c:pt idx="93141">
                  <c:v>0.98604189082934701</c:v>
                </c:pt>
                <c:pt idx="93142">
                  <c:v>0.98599205690122305</c:v>
                </c:pt>
                <c:pt idx="93143">
                  <c:v>0.98591022397330697</c:v>
                </c:pt>
                <c:pt idx="93144">
                  <c:v>0.98602312821593396</c:v>
                </c:pt>
                <c:pt idx="93145">
                  <c:v>0.98591367587937095</c:v>
                </c:pt>
                <c:pt idx="93146">
                  <c:v>0.98602611874419799</c:v>
                </c:pt>
                <c:pt idx="93147">
                  <c:v>0.98585739581514098</c:v>
                </c:pt>
                <c:pt idx="93148">
                  <c:v>0.98596897967271402</c:v>
                </c:pt>
                <c:pt idx="93149">
                  <c:v>0.98592826360850905</c:v>
                </c:pt>
                <c:pt idx="93150">
                  <c:v>0.98593854286414095</c:v>
                </c:pt>
                <c:pt idx="93151">
                  <c:v>0.98601291437388805</c:v>
                </c:pt>
                <c:pt idx="93152">
                  <c:v>0.98592739446850297</c:v>
                </c:pt>
                <c:pt idx="93153">
                  <c:v>0.98590754869920105</c:v>
                </c:pt>
                <c:pt idx="93154">
                  <c:v>0.98594128704316397</c:v>
                </c:pt>
                <c:pt idx="93155">
                  <c:v>0.98594180902277695</c:v>
                </c:pt>
                <c:pt idx="93156">
                  <c:v>0.98588891529865497</c:v>
                </c:pt>
                <c:pt idx="93157">
                  <c:v>0.98607823136398298</c:v>
                </c:pt>
                <c:pt idx="93158">
                  <c:v>0.98589456057395697</c:v>
                </c:pt>
                <c:pt idx="93159">
                  <c:v>0.98601830753154096</c:v>
                </c:pt>
                <c:pt idx="93160">
                  <c:v>0.98596208236940597</c:v>
                </c:pt>
                <c:pt idx="93161">
                  <c:v>0.98595299967818795</c:v>
                </c:pt>
                <c:pt idx="93162">
                  <c:v>0.98597531521028803</c:v>
                </c:pt>
                <c:pt idx="93163">
                  <c:v>0.986129477131093</c:v>
                </c:pt>
                <c:pt idx="93164">
                  <c:v>0.98603331943827699</c:v>
                </c:pt>
                <c:pt idx="93165">
                  <c:v>0.98599825418563702</c:v>
                </c:pt>
                <c:pt idx="93166">
                  <c:v>0.98593877393495</c:v>
                </c:pt>
                <c:pt idx="93167">
                  <c:v>0.98598570689049103</c:v>
                </c:pt>
                <c:pt idx="93168">
                  <c:v>0.98585575126591796</c:v>
                </c:pt>
                <c:pt idx="93169">
                  <c:v>0.98602334623714205</c:v>
                </c:pt>
                <c:pt idx="93170">
                  <c:v>0.986109812541896</c:v>
                </c:pt>
                <c:pt idx="93171">
                  <c:v>0.98599516541689403</c:v>
                </c:pt>
                <c:pt idx="93172">
                  <c:v>0.98598043157619997</c:v>
                </c:pt>
                <c:pt idx="93173">
                  <c:v>0.98599592987283102</c:v>
                </c:pt>
                <c:pt idx="93174">
                  <c:v>0.98606247280423698</c:v>
                </c:pt>
                <c:pt idx="93175">
                  <c:v>0.98601965457591301</c:v>
                </c:pt>
                <c:pt idx="93176">
                  <c:v>0.98601724826405202</c:v>
                </c:pt>
                <c:pt idx="93177">
                  <c:v>0.98580759983144794</c:v>
                </c:pt>
                <c:pt idx="93178">
                  <c:v>0.98602136379328398</c:v>
                </c:pt>
                <c:pt idx="93179">
                  <c:v>0.98592750158501097</c:v>
                </c:pt>
                <c:pt idx="93180">
                  <c:v>0.985976951996413</c:v>
                </c:pt>
                <c:pt idx="93181">
                  <c:v>0.98598696405601705</c:v>
                </c:pt>
                <c:pt idx="93182">
                  <c:v>0.98594472292938495</c:v>
                </c:pt>
                <c:pt idx="93183">
                  <c:v>0.985980845303705</c:v>
                </c:pt>
                <c:pt idx="93184">
                  <c:v>0.98592159378236399</c:v>
                </c:pt>
                <c:pt idx="93185">
                  <c:v>0.98601668507847395</c:v>
                </c:pt>
                <c:pt idx="93186">
                  <c:v>0.98591851776970396</c:v>
                </c:pt>
                <c:pt idx="93187">
                  <c:v>0.98602820036571504</c:v>
                </c:pt>
                <c:pt idx="93188">
                  <c:v>0.98588393863175905</c:v>
                </c:pt>
                <c:pt idx="93189">
                  <c:v>0.98603883274793203</c:v>
                </c:pt>
                <c:pt idx="93190">
                  <c:v>0.985960113332086</c:v>
                </c:pt>
                <c:pt idx="93191">
                  <c:v>0.98601675788992604</c:v>
                </c:pt>
                <c:pt idx="93192">
                  <c:v>0.98584163479767595</c:v>
                </c:pt>
                <c:pt idx="93193">
                  <c:v>0.98609826420672797</c:v>
                </c:pt>
                <c:pt idx="93194">
                  <c:v>0.98589389553302298</c:v>
                </c:pt>
                <c:pt idx="93195">
                  <c:v>0.98604336340798304</c:v>
                </c:pt>
                <c:pt idx="93196">
                  <c:v>0.98589886385497605</c:v>
                </c:pt>
                <c:pt idx="93197">
                  <c:v>0.98610791942762499</c:v>
                </c:pt>
                <c:pt idx="93198">
                  <c:v>0.98590839506079198</c:v>
                </c:pt>
                <c:pt idx="93199">
                  <c:v>0.98598406838270003</c:v>
                </c:pt>
                <c:pt idx="93200">
                  <c:v>0.98593323367130803</c:v>
                </c:pt>
                <c:pt idx="93201">
                  <c:v>0.98598529180234495</c:v>
                </c:pt>
                <c:pt idx="93202">
                  <c:v>0.98600632154979495</c:v>
                </c:pt>
                <c:pt idx="93203">
                  <c:v>0.98594210098290602</c:v>
                </c:pt>
                <c:pt idx="93204">
                  <c:v>0.98596206612968496</c:v>
                </c:pt>
                <c:pt idx="93205">
                  <c:v>0.98594187774700404</c:v>
                </c:pt>
                <c:pt idx="93206">
                  <c:v>0.98593118678081804</c:v>
                </c:pt>
                <c:pt idx="93207">
                  <c:v>0.98600594111812501</c:v>
                </c:pt>
                <c:pt idx="93208">
                  <c:v>0.98598478652623101</c:v>
                </c:pt>
                <c:pt idx="93209">
                  <c:v>0.98597575472146903</c:v>
                </c:pt>
                <c:pt idx="93210">
                  <c:v>0.98588758616707195</c:v>
                </c:pt>
                <c:pt idx="93211">
                  <c:v>0.98584360887660405</c:v>
                </c:pt>
                <c:pt idx="93212">
                  <c:v>0.98605722697180198</c:v>
                </c:pt>
                <c:pt idx="93213">
                  <c:v>0.98601699505751705</c:v>
                </c:pt>
                <c:pt idx="93214">
                  <c:v>0.98605261773242903</c:v>
                </c:pt>
                <c:pt idx="93215">
                  <c:v>0.98594869865248302</c:v>
                </c:pt>
                <c:pt idx="93216">
                  <c:v>0.98604088605835005</c:v>
                </c:pt>
                <c:pt idx="93217">
                  <c:v>0.985915574533484</c:v>
                </c:pt>
                <c:pt idx="93218">
                  <c:v>0.98607795164072298</c:v>
                </c:pt>
                <c:pt idx="93219">
                  <c:v>0.985999431935771</c:v>
                </c:pt>
                <c:pt idx="93220">
                  <c:v>0.98601629606861896</c:v>
                </c:pt>
                <c:pt idx="93221">
                  <c:v>0.98590409280098701</c:v>
                </c:pt>
                <c:pt idx="93222">
                  <c:v>0.98606015792924095</c:v>
                </c:pt>
                <c:pt idx="93223">
                  <c:v>0.98580214342340899</c:v>
                </c:pt>
                <c:pt idx="93224">
                  <c:v>0.98605759598121301</c:v>
                </c:pt>
                <c:pt idx="93225">
                  <c:v>0.98596159543385997</c:v>
                </c:pt>
                <c:pt idx="93226">
                  <c:v>0.98595641227665598</c:v>
                </c:pt>
                <c:pt idx="93227">
                  <c:v>0.98590443507687198</c:v>
                </c:pt>
                <c:pt idx="93228">
                  <c:v>0.98594202497523098</c:v>
                </c:pt>
                <c:pt idx="93229">
                  <c:v>0.98604213952370401</c:v>
                </c:pt>
                <c:pt idx="93230">
                  <c:v>0.98596599285616704</c:v>
                </c:pt>
                <c:pt idx="93231">
                  <c:v>0.98582108519551304</c:v>
                </c:pt>
                <c:pt idx="93232">
                  <c:v>0.98606697283105105</c:v>
                </c:pt>
                <c:pt idx="93233">
                  <c:v>0.98588604148459402</c:v>
                </c:pt>
                <c:pt idx="93234">
                  <c:v>0.98605655386505497</c:v>
                </c:pt>
                <c:pt idx="93235">
                  <c:v>0.98584623171262498</c:v>
                </c:pt>
                <c:pt idx="93236">
                  <c:v>0.98594142746547497</c:v>
                </c:pt>
                <c:pt idx="93237">
                  <c:v>0.98589991314036896</c:v>
                </c:pt>
                <c:pt idx="93238">
                  <c:v>0.98599390245263696</c:v>
                </c:pt>
                <c:pt idx="93239">
                  <c:v>0.98608843921258105</c:v>
                </c:pt>
                <c:pt idx="93240">
                  <c:v>0.98603729555845199</c:v>
                </c:pt>
                <c:pt idx="93241">
                  <c:v>0.98594130259739698</c:v>
                </c:pt>
                <c:pt idx="93242">
                  <c:v>0.98603836490737296</c:v>
                </c:pt>
                <c:pt idx="93243">
                  <c:v>0.98593460336541805</c:v>
                </c:pt>
                <c:pt idx="93244">
                  <c:v>0.98586390428361304</c:v>
                </c:pt>
                <c:pt idx="93245">
                  <c:v>0.98598803644687605</c:v>
                </c:pt>
                <c:pt idx="93246">
                  <c:v>0.98602153346606602</c:v>
                </c:pt>
                <c:pt idx="93247">
                  <c:v>0.98598024621132996</c:v>
                </c:pt>
                <c:pt idx="93248">
                  <c:v>0.98601412114308995</c:v>
                </c:pt>
                <c:pt idx="93249">
                  <c:v>0.98594731790650703</c:v>
                </c:pt>
                <c:pt idx="93250">
                  <c:v>0.98590024321795799</c:v>
                </c:pt>
                <c:pt idx="93251">
                  <c:v>0.98600690640006305</c:v>
                </c:pt>
                <c:pt idx="93252">
                  <c:v>0.98597602614174396</c:v>
                </c:pt>
                <c:pt idx="93253">
                  <c:v>0.98602467190537102</c:v>
                </c:pt>
                <c:pt idx="93254">
                  <c:v>0.98601851225371695</c:v>
                </c:pt>
                <c:pt idx="93255">
                  <c:v>0.98588786589106203</c:v>
                </c:pt>
                <c:pt idx="93256">
                  <c:v>0.98596417128827296</c:v>
                </c:pt>
                <c:pt idx="93257">
                  <c:v>0.98596910434653595</c:v>
                </c:pt>
                <c:pt idx="93258">
                  <c:v>0.98585173989664898</c:v>
                </c:pt>
                <c:pt idx="93259">
                  <c:v>0.98604345885578004</c:v>
                </c:pt>
                <c:pt idx="93260">
                  <c:v>0.985935141054744</c:v>
                </c:pt>
                <c:pt idx="93261">
                  <c:v>0.986038198844297</c:v>
                </c:pt>
                <c:pt idx="93262">
                  <c:v>0.98599520318262601</c:v>
                </c:pt>
                <c:pt idx="93263">
                  <c:v>0.98597111892782596</c:v>
                </c:pt>
                <c:pt idx="93264">
                  <c:v>0.98598405629393604</c:v>
                </c:pt>
                <c:pt idx="93265">
                  <c:v>0.98593624430848503</c:v>
                </c:pt>
                <c:pt idx="93266">
                  <c:v>0.98600186640241205</c:v>
                </c:pt>
                <c:pt idx="93267">
                  <c:v>0.98594371366865796</c:v>
                </c:pt>
                <c:pt idx="93268">
                  <c:v>0.98589242601399196</c:v>
                </c:pt>
                <c:pt idx="93269">
                  <c:v>0.98603352127952104</c:v>
                </c:pt>
                <c:pt idx="93270">
                  <c:v>0.98600159751583305</c:v>
                </c:pt>
                <c:pt idx="93271">
                  <c:v>0.98596563035503504</c:v>
                </c:pt>
                <c:pt idx="93272">
                  <c:v>0.98599719919269602</c:v>
                </c:pt>
                <c:pt idx="93273">
                  <c:v>0.98598952915077298</c:v>
                </c:pt>
                <c:pt idx="93274">
                  <c:v>0.98588818929356703</c:v>
                </c:pt>
                <c:pt idx="93275">
                  <c:v>0.98597922266975202</c:v>
                </c:pt>
                <c:pt idx="93276">
                  <c:v>0.98600689429130695</c:v>
                </c:pt>
                <c:pt idx="93277">
                  <c:v>0.98596792615777995</c:v>
                </c:pt>
                <c:pt idx="93278">
                  <c:v>0.985958737902348</c:v>
                </c:pt>
                <c:pt idx="93279">
                  <c:v>0.98589549466360404</c:v>
                </c:pt>
                <c:pt idx="93280">
                  <c:v>0.98594877300813799</c:v>
                </c:pt>
                <c:pt idx="93281">
                  <c:v>0.98598763970907999</c:v>
                </c:pt>
                <c:pt idx="93282">
                  <c:v>0.98602926941226898</c:v>
                </c:pt>
                <c:pt idx="93283">
                  <c:v>0.98595490914794803</c:v>
                </c:pt>
                <c:pt idx="93284">
                  <c:v>0.98600094283650697</c:v>
                </c:pt>
                <c:pt idx="93285">
                  <c:v>0.986040228590087</c:v>
                </c:pt>
                <c:pt idx="93286">
                  <c:v>0.98589837639995703</c:v>
                </c:pt>
                <c:pt idx="93287">
                  <c:v>0.98596964326706305</c:v>
                </c:pt>
                <c:pt idx="93288">
                  <c:v>0.98582582215888204</c:v>
                </c:pt>
                <c:pt idx="93289">
                  <c:v>0.98589610727127097</c:v>
                </c:pt>
                <c:pt idx="93290">
                  <c:v>0.98593586779825404</c:v>
                </c:pt>
                <c:pt idx="93291">
                  <c:v>0.98600686186527198</c:v>
                </c:pt>
                <c:pt idx="93292">
                  <c:v>0.98597933008931804</c:v>
                </c:pt>
                <c:pt idx="93293">
                  <c:v>0.98594578423338897</c:v>
                </c:pt>
                <c:pt idx="93294">
                  <c:v>0.98604204984805599</c:v>
                </c:pt>
                <c:pt idx="93295">
                  <c:v>0.98591165366323996</c:v>
                </c:pt>
                <c:pt idx="93296">
                  <c:v>0.98598041431721495</c:v>
                </c:pt>
                <c:pt idx="93297">
                  <c:v>0.98590588678549895</c:v>
                </c:pt>
                <c:pt idx="93298">
                  <c:v>0.98586641252750795</c:v>
                </c:pt>
                <c:pt idx="93299">
                  <c:v>0.98590240816563601</c:v>
                </c:pt>
                <c:pt idx="93300">
                  <c:v>0.98598203708888998</c:v>
                </c:pt>
                <c:pt idx="93301">
                  <c:v>0.98592336325695096</c:v>
                </c:pt>
                <c:pt idx="93302">
                  <c:v>0.98603234936529804</c:v>
                </c:pt>
                <c:pt idx="93303">
                  <c:v>0.986011800344338</c:v>
                </c:pt>
                <c:pt idx="93304">
                  <c:v>0.98596900942270405</c:v>
                </c:pt>
                <c:pt idx="93305">
                  <c:v>0.98589583327728403</c:v>
                </c:pt>
                <c:pt idx="93306">
                  <c:v>0.98593457825221198</c:v>
                </c:pt>
                <c:pt idx="93307">
                  <c:v>0.98589478963695898</c:v>
                </c:pt>
                <c:pt idx="93308">
                  <c:v>0.98596471373739303</c:v>
                </c:pt>
                <c:pt idx="93309">
                  <c:v>0.98604136126511799</c:v>
                </c:pt>
                <c:pt idx="93310">
                  <c:v>0.98587376560100304</c:v>
                </c:pt>
                <c:pt idx="93311">
                  <c:v>0.98603721983572801</c:v>
                </c:pt>
                <c:pt idx="93312">
                  <c:v>0.98581000521704598</c:v>
                </c:pt>
                <c:pt idx="93313">
                  <c:v>0.98589330895635496</c:v>
                </c:pt>
                <c:pt idx="93314">
                  <c:v>0.98592548699105098</c:v>
                </c:pt>
                <c:pt idx="93315">
                  <c:v>0.98600669967265397</c:v>
                </c:pt>
                <c:pt idx="93316">
                  <c:v>0.98596283585895605</c:v>
                </c:pt>
                <c:pt idx="93317">
                  <c:v>0.98595240654087901</c:v>
                </c:pt>
                <c:pt idx="93318">
                  <c:v>0.98608290420522704</c:v>
                </c:pt>
                <c:pt idx="93319">
                  <c:v>0.98585184638511203</c:v>
                </c:pt>
                <c:pt idx="93320">
                  <c:v>0.98603278676046602</c:v>
                </c:pt>
                <c:pt idx="93321">
                  <c:v>0.98598742244922599</c:v>
                </c:pt>
                <c:pt idx="93322">
                  <c:v>0.98600713142192598</c:v>
                </c:pt>
                <c:pt idx="93323">
                  <c:v>0.985884989380725</c:v>
                </c:pt>
                <c:pt idx="93324">
                  <c:v>0.98595389619116902</c:v>
                </c:pt>
                <c:pt idx="93325">
                  <c:v>0.98596079903259204</c:v>
                </c:pt>
                <c:pt idx="93326">
                  <c:v>0.98594181227677002</c:v>
                </c:pt>
                <c:pt idx="93327">
                  <c:v>0.986024437604336</c:v>
                </c:pt>
                <c:pt idx="93328">
                  <c:v>0.98591804036636399</c:v>
                </c:pt>
                <c:pt idx="93329">
                  <c:v>0.98605224345470599</c:v>
                </c:pt>
                <c:pt idx="93330">
                  <c:v>0.985857694713002</c:v>
                </c:pt>
                <c:pt idx="93331">
                  <c:v>0.986080296796506</c:v>
                </c:pt>
                <c:pt idx="93332">
                  <c:v>0.98584494111520804</c:v>
                </c:pt>
                <c:pt idx="93333">
                  <c:v>0.98593176438299401</c:v>
                </c:pt>
                <c:pt idx="93334">
                  <c:v>0.98598627925690796</c:v>
                </c:pt>
                <c:pt idx="93335">
                  <c:v>0.98598712966691504</c:v>
                </c:pt>
                <c:pt idx="93336">
                  <c:v>0.98616368146976296</c:v>
                </c:pt>
                <c:pt idx="93337">
                  <c:v>0.98590623386253196</c:v>
                </c:pt>
                <c:pt idx="93338">
                  <c:v>0.98593523243616898</c:v>
                </c:pt>
                <c:pt idx="93339">
                  <c:v>0.98594540893335503</c:v>
                </c:pt>
                <c:pt idx="93340">
                  <c:v>0.98601050002077195</c:v>
                </c:pt>
                <c:pt idx="93341">
                  <c:v>0.98600589240168901</c:v>
                </c:pt>
                <c:pt idx="93342">
                  <c:v>0.98597524297491701</c:v>
                </c:pt>
                <c:pt idx="93343">
                  <c:v>0.98603434418126401</c:v>
                </c:pt>
                <c:pt idx="93344">
                  <c:v>0.98600519176752499</c:v>
                </c:pt>
                <c:pt idx="93345">
                  <c:v>0.98610144868713601</c:v>
                </c:pt>
                <c:pt idx="93346">
                  <c:v>0.98597557973565297</c:v>
                </c:pt>
                <c:pt idx="93347">
                  <c:v>0.98594711904393995</c:v>
                </c:pt>
                <c:pt idx="93348">
                  <c:v>0.98591149622270802</c:v>
                </c:pt>
                <c:pt idx="93349">
                  <c:v>0.98608315760117404</c:v>
                </c:pt>
                <c:pt idx="93350">
                  <c:v>0.98591744479868304</c:v>
                </c:pt>
                <c:pt idx="93351">
                  <c:v>0.98601981647290704</c:v>
                </c:pt>
                <c:pt idx="93352">
                  <c:v>0.985927584752886</c:v>
                </c:pt>
                <c:pt idx="93353">
                  <c:v>0.98598871507975605</c:v>
                </c:pt>
                <c:pt idx="93354">
                  <c:v>0.98591210784251304</c:v>
                </c:pt>
                <c:pt idx="93355">
                  <c:v>0.98596922288951405</c:v>
                </c:pt>
                <c:pt idx="93356">
                  <c:v>0.98592583859082605</c:v>
                </c:pt>
                <c:pt idx="93357">
                  <c:v>0.98591852675459801</c:v>
                </c:pt>
                <c:pt idx="93358">
                  <c:v>0.98603637035408298</c:v>
                </c:pt>
                <c:pt idx="93359">
                  <c:v>0.98600748939216898</c:v>
                </c:pt>
                <c:pt idx="93360">
                  <c:v>0.98583855465542702</c:v>
                </c:pt>
                <c:pt idx="93361">
                  <c:v>0.98592596789511</c:v>
                </c:pt>
                <c:pt idx="93362">
                  <c:v>0.98588517644615503</c:v>
                </c:pt>
                <c:pt idx="93363">
                  <c:v>0.98602117429303904</c:v>
                </c:pt>
                <c:pt idx="93364">
                  <c:v>0.98600649403257201</c:v>
                </c:pt>
                <c:pt idx="93365">
                  <c:v>0.98593657653787603</c:v>
                </c:pt>
                <c:pt idx="93366">
                  <c:v>0.98594843394439402</c:v>
                </c:pt>
                <c:pt idx="93367">
                  <c:v>0.985874440118365</c:v>
                </c:pt>
                <c:pt idx="93368">
                  <c:v>0.98601724722717599</c:v>
                </c:pt>
                <c:pt idx="93369">
                  <c:v>0.98587472750168503</c:v>
                </c:pt>
                <c:pt idx="93370">
                  <c:v>0.98596708681492196</c:v>
                </c:pt>
                <c:pt idx="93371">
                  <c:v>0.98588455385177498</c:v>
                </c:pt>
                <c:pt idx="93372">
                  <c:v>0.98599562686923303</c:v>
                </c:pt>
                <c:pt idx="93373">
                  <c:v>0.98606243460217302</c:v>
                </c:pt>
                <c:pt idx="93374">
                  <c:v>0.98581786575111596</c:v>
                </c:pt>
                <c:pt idx="93375">
                  <c:v>0.986016034051724</c:v>
                </c:pt>
                <c:pt idx="93376">
                  <c:v>0.98592094983629597</c:v>
                </c:pt>
                <c:pt idx="93377">
                  <c:v>0.98600833615431405</c:v>
                </c:pt>
                <c:pt idx="93378">
                  <c:v>0.98610732338171203</c:v>
                </c:pt>
                <c:pt idx="93379">
                  <c:v>0.98594148482817001</c:v>
                </c:pt>
                <c:pt idx="93380">
                  <c:v>0.985981277082566</c:v>
                </c:pt>
                <c:pt idx="93381">
                  <c:v>0.98579214638208201</c:v>
                </c:pt>
                <c:pt idx="93382">
                  <c:v>0.98595980042159603</c:v>
                </c:pt>
                <c:pt idx="93383">
                  <c:v>0.98597205932701804</c:v>
                </c:pt>
                <c:pt idx="93384">
                  <c:v>0.98601506379328396</c:v>
                </c:pt>
                <c:pt idx="93385">
                  <c:v>0.98599740123472401</c:v>
                </c:pt>
                <c:pt idx="93386">
                  <c:v>0.98589613240917096</c:v>
                </c:pt>
                <c:pt idx="93387">
                  <c:v>0.98590023000656901</c:v>
                </c:pt>
                <c:pt idx="93388">
                  <c:v>0.98584246895406102</c:v>
                </c:pt>
                <c:pt idx="93389">
                  <c:v>0.98590070372070804</c:v>
                </c:pt>
                <c:pt idx="93390">
                  <c:v>0.985928613857326</c:v>
                </c:pt>
                <c:pt idx="93391">
                  <c:v>0.985947736340401</c:v>
                </c:pt>
                <c:pt idx="93392">
                  <c:v>0.98589485775607599</c:v>
                </c:pt>
                <c:pt idx="93393">
                  <c:v>0.98590611160471198</c:v>
                </c:pt>
                <c:pt idx="93394">
                  <c:v>0.98589456187856905</c:v>
                </c:pt>
                <c:pt idx="93395">
                  <c:v>0.98591152737257304</c:v>
                </c:pt>
                <c:pt idx="93396">
                  <c:v>0.98593739575689798</c:v>
                </c:pt>
                <c:pt idx="93397">
                  <c:v>0.98592576686845501</c:v>
                </c:pt>
                <c:pt idx="93398">
                  <c:v>0.98600191197528597</c:v>
                </c:pt>
                <c:pt idx="93399">
                  <c:v>0.98598880259842803</c:v>
                </c:pt>
                <c:pt idx="93400">
                  <c:v>0.98598535479768401</c:v>
                </c:pt>
                <c:pt idx="93401">
                  <c:v>0.98600624262935199</c:v>
                </c:pt>
                <c:pt idx="93402">
                  <c:v>0.98586511014165001</c:v>
                </c:pt>
                <c:pt idx="93403">
                  <c:v>0.98586276642311499</c:v>
                </c:pt>
                <c:pt idx="93404">
                  <c:v>0.98594038055514199</c:v>
                </c:pt>
                <c:pt idx="93405">
                  <c:v>0.98594094371987395</c:v>
                </c:pt>
                <c:pt idx="93406">
                  <c:v>0.98604322245169396</c:v>
                </c:pt>
                <c:pt idx="93407">
                  <c:v>0.98593874390755298</c:v>
                </c:pt>
                <c:pt idx="93408">
                  <c:v>0.98601156043799998</c:v>
                </c:pt>
                <c:pt idx="93409">
                  <c:v>0.98604023839423505</c:v>
                </c:pt>
                <c:pt idx="93410">
                  <c:v>0.985843225217227</c:v>
                </c:pt>
                <c:pt idx="93411">
                  <c:v>0.98603569281678705</c:v>
                </c:pt>
                <c:pt idx="93412">
                  <c:v>0.98589702801618095</c:v>
                </c:pt>
                <c:pt idx="93413">
                  <c:v>0.98591679615750805</c:v>
                </c:pt>
                <c:pt idx="93414">
                  <c:v>0.986043723960776</c:v>
                </c:pt>
                <c:pt idx="93415">
                  <c:v>0.985867256192408</c:v>
                </c:pt>
                <c:pt idx="93416">
                  <c:v>0.98607549883363499</c:v>
                </c:pt>
                <c:pt idx="93417">
                  <c:v>0.98590339735110299</c:v>
                </c:pt>
                <c:pt idx="93418">
                  <c:v>0.98603681712545399</c:v>
                </c:pt>
                <c:pt idx="93419">
                  <c:v>0.98593631448130203</c:v>
                </c:pt>
                <c:pt idx="93420">
                  <c:v>0.98609770662960405</c:v>
                </c:pt>
                <c:pt idx="93421">
                  <c:v>0.98603036842388903</c:v>
                </c:pt>
                <c:pt idx="93422">
                  <c:v>0.98596186826214505</c:v>
                </c:pt>
                <c:pt idx="93423">
                  <c:v>0.98594746243237796</c:v>
                </c:pt>
                <c:pt idx="93424">
                  <c:v>0.98596576615651299</c:v>
                </c:pt>
                <c:pt idx="93425">
                  <c:v>0.98588358419020194</c:v>
                </c:pt>
                <c:pt idx="93426">
                  <c:v>0.98602373149242695</c:v>
                </c:pt>
                <c:pt idx="93427">
                  <c:v>0.98589547506514197</c:v>
                </c:pt>
                <c:pt idx="93428">
                  <c:v>0.98594791914639202</c:v>
                </c:pt>
                <c:pt idx="93429">
                  <c:v>0.986018681282258</c:v>
                </c:pt>
                <c:pt idx="93430">
                  <c:v>0.98592206670726801</c:v>
                </c:pt>
                <c:pt idx="93431">
                  <c:v>0.98592269241172503</c:v>
                </c:pt>
                <c:pt idx="93432">
                  <c:v>0.98605418682196899</c:v>
                </c:pt>
                <c:pt idx="93433">
                  <c:v>0.98596059961153804</c:v>
                </c:pt>
                <c:pt idx="93434">
                  <c:v>0.98602130124253995</c:v>
                </c:pt>
                <c:pt idx="93435">
                  <c:v>0.98595126793291599</c:v>
                </c:pt>
                <c:pt idx="93436">
                  <c:v>0.98600108635946804</c:v>
                </c:pt>
                <c:pt idx="93437">
                  <c:v>0.98598898713181604</c:v>
                </c:pt>
                <c:pt idx="93438">
                  <c:v>0.98603614737698797</c:v>
                </c:pt>
                <c:pt idx="93439">
                  <c:v>0.98582574774719101</c:v>
                </c:pt>
                <c:pt idx="93440">
                  <c:v>0.98602769204795904</c:v>
                </c:pt>
                <c:pt idx="93441">
                  <c:v>0.98592076777661197</c:v>
                </c:pt>
                <c:pt idx="93442">
                  <c:v>0.98594212855457797</c:v>
                </c:pt>
                <c:pt idx="93443">
                  <c:v>0.98598173301922598</c:v>
                </c:pt>
                <c:pt idx="93444">
                  <c:v>0.98593439666921801</c:v>
                </c:pt>
                <c:pt idx="93445">
                  <c:v>0.986090981917224</c:v>
                </c:pt>
                <c:pt idx="93446">
                  <c:v>0.98597798226661104</c:v>
                </c:pt>
                <c:pt idx="93447">
                  <c:v>0.98597609857482904</c:v>
                </c:pt>
                <c:pt idx="93448">
                  <c:v>0.98604595080865698</c:v>
                </c:pt>
                <c:pt idx="93449">
                  <c:v>0.98599373651044897</c:v>
                </c:pt>
                <c:pt idx="93450">
                  <c:v>0.98586238804302995</c:v>
                </c:pt>
                <c:pt idx="93451">
                  <c:v>0.98585803303474895</c:v>
                </c:pt>
                <c:pt idx="93452">
                  <c:v>0.98586816296804702</c:v>
                </c:pt>
                <c:pt idx="93453">
                  <c:v>0.98600031419028999</c:v>
                </c:pt>
                <c:pt idx="93454">
                  <c:v>0.98598716416176302</c:v>
                </c:pt>
                <c:pt idx="93455">
                  <c:v>0.98601572898595002</c:v>
                </c:pt>
                <c:pt idx="93456">
                  <c:v>0.98592321682014805</c:v>
                </c:pt>
                <c:pt idx="93457">
                  <c:v>0.98584752672967202</c:v>
                </c:pt>
                <c:pt idx="93458">
                  <c:v>0.98588231020762895</c:v>
                </c:pt>
                <c:pt idx="93459">
                  <c:v>0.98600782869283199</c:v>
                </c:pt>
                <c:pt idx="93460">
                  <c:v>0.98583897003279297</c:v>
                </c:pt>
                <c:pt idx="93461">
                  <c:v>0.98599850266607902</c:v>
                </c:pt>
                <c:pt idx="93462">
                  <c:v>0.98607067740793897</c:v>
                </c:pt>
                <c:pt idx="93463">
                  <c:v>0.986031851466038</c:v>
                </c:pt>
                <c:pt idx="93464">
                  <c:v>0.98598851912977503</c:v>
                </c:pt>
                <c:pt idx="93465">
                  <c:v>0.98607341644130897</c:v>
                </c:pt>
                <c:pt idx="93466">
                  <c:v>0.98590110522710594</c:v>
                </c:pt>
                <c:pt idx="93467">
                  <c:v>0.98599110889046204</c:v>
                </c:pt>
                <c:pt idx="93468">
                  <c:v>0.98587028243189501</c:v>
                </c:pt>
                <c:pt idx="93469">
                  <c:v>0.98602907608148704</c:v>
                </c:pt>
                <c:pt idx="93470">
                  <c:v>0.98590372226295597</c:v>
                </c:pt>
                <c:pt idx="93471">
                  <c:v>0.98595657206621801</c:v>
                </c:pt>
                <c:pt idx="93472">
                  <c:v>0.98599319193054802</c:v>
                </c:pt>
                <c:pt idx="93473">
                  <c:v>0.98599345003414895</c:v>
                </c:pt>
                <c:pt idx="93474">
                  <c:v>0.98587647543138501</c:v>
                </c:pt>
                <c:pt idx="93475">
                  <c:v>0.98601697256627596</c:v>
                </c:pt>
                <c:pt idx="93476">
                  <c:v>0.98600744969732201</c:v>
                </c:pt>
                <c:pt idx="93477">
                  <c:v>0.98595707903107499</c:v>
                </c:pt>
                <c:pt idx="93478">
                  <c:v>0.98579108840243901</c:v>
                </c:pt>
                <c:pt idx="93479">
                  <c:v>0.98604864039530105</c:v>
                </c:pt>
                <c:pt idx="93480">
                  <c:v>0.98593631922504299</c:v>
                </c:pt>
                <c:pt idx="93481">
                  <c:v>0.98598360161850196</c:v>
                </c:pt>
                <c:pt idx="93482">
                  <c:v>0.98602116285466002</c:v>
                </c:pt>
                <c:pt idx="93483">
                  <c:v>0.98585460904176103</c:v>
                </c:pt>
                <c:pt idx="93484">
                  <c:v>0.98604658462649097</c:v>
                </c:pt>
                <c:pt idx="93485">
                  <c:v>0.98598913544815603</c:v>
                </c:pt>
                <c:pt idx="93486">
                  <c:v>0.98602288109130798</c:v>
                </c:pt>
                <c:pt idx="93487">
                  <c:v>0.985945093409203</c:v>
                </c:pt>
                <c:pt idx="93488">
                  <c:v>0.98599264275103604</c:v>
                </c:pt>
                <c:pt idx="93489">
                  <c:v>0.985922304900269</c:v>
                </c:pt>
                <c:pt idx="93490">
                  <c:v>0.98590375813641395</c:v>
                </c:pt>
                <c:pt idx="93491">
                  <c:v>0.98587082710112095</c:v>
                </c:pt>
                <c:pt idx="93492">
                  <c:v>0.98601941776908197</c:v>
                </c:pt>
                <c:pt idx="93493">
                  <c:v>0.98601364953395398</c:v>
                </c:pt>
                <c:pt idx="93494">
                  <c:v>0.98612016427174998</c:v>
                </c:pt>
                <c:pt idx="93495">
                  <c:v>0.98591570103678505</c:v>
                </c:pt>
                <c:pt idx="93496">
                  <c:v>0.98588057792168104</c:v>
                </c:pt>
                <c:pt idx="93497">
                  <c:v>0.98587051641510004</c:v>
                </c:pt>
                <c:pt idx="93498">
                  <c:v>0.98598235842489002</c:v>
                </c:pt>
                <c:pt idx="93499">
                  <c:v>0.98600022309184598</c:v>
                </c:pt>
                <c:pt idx="93500">
                  <c:v>0.98601692081598502</c:v>
                </c:pt>
                <c:pt idx="93501">
                  <c:v>0.98586464942295404</c:v>
                </c:pt>
                <c:pt idx="93502">
                  <c:v>0.98602152582033997</c:v>
                </c:pt>
                <c:pt idx="93503">
                  <c:v>0.985913582122114</c:v>
                </c:pt>
                <c:pt idx="93504">
                  <c:v>0.98593321398060696</c:v>
                </c:pt>
                <c:pt idx="93505">
                  <c:v>0.98592289354670404</c:v>
                </c:pt>
                <c:pt idx="93506">
                  <c:v>0.98604327442430795</c:v>
                </c:pt>
                <c:pt idx="93507">
                  <c:v>0.986004638379674</c:v>
                </c:pt>
                <c:pt idx="93508">
                  <c:v>0.98593695418375005</c:v>
                </c:pt>
                <c:pt idx="93509">
                  <c:v>0.98598749644262196</c:v>
                </c:pt>
                <c:pt idx="93510">
                  <c:v>0.98598133966427604</c:v>
                </c:pt>
                <c:pt idx="93511">
                  <c:v>0.98603505793226098</c:v>
                </c:pt>
                <c:pt idx="93512">
                  <c:v>0.98590985837671596</c:v>
                </c:pt>
                <c:pt idx="93513">
                  <c:v>0.985928538720938</c:v>
                </c:pt>
                <c:pt idx="93514">
                  <c:v>0.98594565127823897</c:v>
                </c:pt>
                <c:pt idx="93515">
                  <c:v>0.98593286496997601</c:v>
                </c:pt>
                <c:pt idx="93516">
                  <c:v>0.98600435244140605</c:v>
                </c:pt>
                <c:pt idx="93517">
                  <c:v>0.98591114854286199</c:v>
                </c:pt>
                <c:pt idx="93518">
                  <c:v>0.98608983347959001</c:v>
                </c:pt>
                <c:pt idx="93519">
                  <c:v>0.985902597928072</c:v>
                </c:pt>
                <c:pt idx="93520">
                  <c:v>0.985967408328005</c:v>
                </c:pt>
                <c:pt idx="93521">
                  <c:v>0.98590199991900995</c:v>
                </c:pt>
                <c:pt idx="93522">
                  <c:v>0.98593998876220201</c:v>
                </c:pt>
                <c:pt idx="93523">
                  <c:v>0.98589677385277596</c:v>
                </c:pt>
                <c:pt idx="93524">
                  <c:v>0.98603340122441896</c:v>
                </c:pt>
                <c:pt idx="93525">
                  <c:v>0.98594211196442005</c:v>
                </c:pt>
                <c:pt idx="93526">
                  <c:v>0.98609870529019905</c:v>
                </c:pt>
                <c:pt idx="93527">
                  <c:v>0.98593854040629902</c:v>
                </c:pt>
                <c:pt idx="93528">
                  <c:v>0.98591837354078504</c:v>
                </c:pt>
                <c:pt idx="93529">
                  <c:v>0.98604405654250005</c:v>
                </c:pt>
                <c:pt idx="93530">
                  <c:v>0.98590704976013199</c:v>
                </c:pt>
                <c:pt idx="93531">
                  <c:v>0.98597681723871899</c:v>
                </c:pt>
                <c:pt idx="93532">
                  <c:v>0.98599316723519204</c:v>
                </c:pt>
                <c:pt idx="93533">
                  <c:v>0.98600972809550003</c:v>
                </c:pt>
                <c:pt idx="93534">
                  <c:v>0.98592341797631</c:v>
                </c:pt>
                <c:pt idx="93535">
                  <c:v>0.98604174254975197</c:v>
                </c:pt>
                <c:pt idx="93536">
                  <c:v>0.98593234397064</c:v>
                </c:pt>
                <c:pt idx="93537">
                  <c:v>0.98592503054872505</c:v>
                </c:pt>
                <c:pt idx="93538">
                  <c:v>0.98595307079955696</c:v>
                </c:pt>
                <c:pt idx="93539">
                  <c:v>0.98588777793208704</c:v>
                </c:pt>
                <c:pt idx="93540">
                  <c:v>0.98607253342415502</c:v>
                </c:pt>
                <c:pt idx="93541">
                  <c:v>0.985928972094819</c:v>
                </c:pt>
                <c:pt idx="93542">
                  <c:v>0.98599895706315399</c:v>
                </c:pt>
                <c:pt idx="93543">
                  <c:v>0.98582857081393505</c:v>
                </c:pt>
                <c:pt idx="93544">
                  <c:v>0.98608355212257104</c:v>
                </c:pt>
                <c:pt idx="93545">
                  <c:v>0.98590483735839995</c:v>
                </c:pt>
                <c:pt idx="93546">
                  <c:v>0.98613033048953103</c:v>
                </c:pt>
                <c:pt idx="93547">
                  <c:v>0.98594765810370799</c:v>
                </c:pt>
                <c:pt idx="93548">
                  <c:v>0.98585226037602403</c:v>
                </c:pt>
                <c:pt idx="93549">
                  <c:v>0.98603921363479097</c:v>
                </c:pt>
                <c:pt idx="93550">
                  <c:v>0.98599935996078103</c:v>
                </c:pt>
                <c:pt idx="93551">
                  <c:v>0.98602767239613798</c:v>
                </c:pt>
                <c:pt idx="93552">
                  <c:v>0.98596809841967303</c:v>
                </c:pt>
                <c:pt idx="93553">
                  <c:v>0.98602770994837297</c:v>
                </c:pt>
                <c:pt idx="93554">
                  <c:v>0.98600871328196604</c:v>
                </c:pt>
                <c:pt idx="93555">
                  <c:v>0.98599985276017099</c:v>
                </c:pt>
                <c:pt idx="93556">
                  <c:v>0.98595164582031003</c:v>
                </c:pt>
                <c:pt idx="93557">
                  <c:v>0.98594283016919204</c:v>
                </c:pt>
                <c:pt idx="93558">
                  <c:v>0.98606595788590301</c:v>
                </c:pt>
                <c:pt idx="93559">
                  <c:v>0.98581359549406899</c:v>
                </c:pt>
                <c:pt idx="93560">
                  <c:v>0.98602453325554595</c:v>
                </c:pt>
                <c:pt idx="93561">
                  <c:v>0.98586153961326495</c:v>
                </c:pt>
                <c:pt idx="93562">
                  <c:v>0.985990076347246</c:v>
                </c:pt>
                <c:pt idx="93563">
                  <c:v>0.98605562365903698</c:v>
                </c:pt>
                <c:pt idx="93564">
                  <c:v>0.98607480815222903</c:v>
                </c:pt>
                <c:pt idx="93565">
                  <c:v>0.98595438313983896</c:v>
                </c:pt>
                <c:pt idx="93566">
                  <c:v>0.98600088672118502</c:v>
                </c:pt>
                <c:pt idx="93567">
                  <c:v>0.98591326093794396</c:v>
                </c:pt>
                <c:pt idx="93568">
                  <c:v>0.98601932460493402</c:v>
                </c:pt>
                <c:pt idx="93569">
                  <c:v>0.98595969007991602</c:v>
                </c:pt>
                <c:pt idx="93570">
                  <c:v>0.98604352763476599</c:v>
                </c:pt>
                <c:pt idx="93571">
                  <c:v>0.98598747260900899</c:v>
                </c:pt>
                <c:pt idx="93572">
                  <c:v>0.98600011778009999</c:v>
                </c:pt>
                <c:pt idx="93573">
                  <c:v>0.98596190090645996</c:v>
                </c:pt>
                <c:pt idx="93574">
                  <c:v>0.98601520983074298</c:v>
                </c:pt>
                <c:pt idx="93575">
                  <c:v>0.98590166931023904</c:v>
                </c:pt>
                <c:pt idx="93576">
                  <c:v>0.98601739474607197</c:v>
                </c:pt>
                <c:pt idx="93577">
                  <c:v>0.985920425897996</c:v>
                </c:pt>
                <c:pt idx="93578">
                  <c:v>0.98603230837552303</c:v>
                </c:pt>
                <c:pt idx="93579">
                  <c:v>0.98586985765467805</c:v>
                </c:pt>
                <c:pt idx="93580">
                  <c:v>0.98593515024520295</c:v>
                </c:pt>
                <c:pt idx="93581">
                  <c:v>0.98594829329023503</c:v>
                </c:pt>
                <c:pt idx="93582">
                  <c:v>0.98591170320174804</c:v>
                </c:pt>
                <c:pt idx="93583">
                  <c:v>0.98596657162252799</c:v>
                </c:pt>
                <c:pt idx="93584">
                  <c:v>0.98606623860124798</c:v>
                </c:pt>
                <c:pt idx="93585">
                  <c:v>0.98591580641161902</c:v>
                </c:pt>
                <c:pt idx="93586">
                  <c:v>0.98605176557199004</c:v>
                </c:pt>
                <c:pt idx="93587">
                  <c:v>0.98607185849650103</c:v>
                </c:pt>
                <c:pt idx="93588">
                  <c:v>0.98587518318656697</c:v>
                </c:pt>
                <c:pt idx="93589">
                  <c:v>0.98609259007182803</c:v>
                </c:pt>
                <c:pt idx="93590">
                  <c:v>0.98594387081482504</c:v>
                </c:pt>
                <c:pt idx="93591">
                  <c:v>0.98594107156800503</c:v>
                </c:pt>
                <c:pt idx="93592">
                  <c:v>0.98592809187694097</c:v>
                </c:pt>
                <c:pt idx="93593">
                  <c:v>0.98605352857483197</c:v>
                </c:pt>
                <c:pt idx="93594">
                  <c:v>0.98597964606700805</c:v>
                </c:pt>
                <c:pt idx="93595">
                  <c:v>0.98598782093661497</c:v>
                </c:pt>
                <c:pt idx="93596">
                  <c:v>0.9858831762111</c:v>
                </c:pt>
                <c:pt idx="93597">
                  <c:v>0.98591105451296102</c:v>
                </c:pt>
                <c:pt idx="93598">
                  <c:v>0.98588389168164803</c:v>
                </c:pt>
                <c:pt idx="93599">
                  <c:v>0.98592456232675796</c:v>
                </c:pt>
                <c:pt idx="93600">
                  <c:v>0.98589575503470395</c:v>
                </c:pt>
                <c:pt idx="93601">
                  <c:v>0.98598287689962105</c:v>
                </c:pt>
                <c:pt idx="93602">
                  <c:v>0.98590987630040094</c:v>
                </c:pt>
                <c:pt idx="93603">
                  <c:v>0.98595134915915905</c:v>
                </c:pt>
                <c:pt idx="93604">
                  <c:v>0.98605018539271105</c:v>
                </c:pt>
                <c:pt idx="93605">
                  <c:v>0.98599606136236995</c:v>
                </c:pt>
                <c:pt idx="93606">
                  <c:v>0.98592630172715701</c:v>
                </c:pt>
                <c:pt idx="93607">
                  <c:v>0.98593181719261702</c:v>
                </c:pt>
                <c:pt idx="93608">
                  <c:v>0.98596159594598198</c:v>
                </c:pt>
                <c:pt idx="93609">
                  <c:v>0.986074154147497</c:v>
                </c:pt>
                <c:pt idx="93610">
                  <c:v>0.98590783146088801</c:v>
                </c:pt>
                <c:pt idx="93611">
                  <c:v>0.98605942621079501</c:v>
                </c:pt>
                <c:pt idx="93612">
                  <c:v>0.98596726746128305</c:v>
                </c:pt>
                <c:pt idx="93613">
                  <c:v>0.98602737730045598</c:v>
                </c:pt>
                <c:pt idx="93614">
                  <c:v>0.98601177529838702</c:v>
                </c:pt>
                <c:pt idx="93615">
                  <c:v>0.98581867243157495</c:v>
                </c:pt>
                <c:pt idx="93616">
                  <c:v>0.98594255282056498</c:v>
                </c:pt>
                <c:pt idx="93617">
                  <c:v>0.98596757236579202</c:v>
                </c:pt>
                <c:pt idx="93618">
                  <c:v>0.98599084235637502</c:v>
                </c:pt>
                <c:pt idx="93619">
                  <c:v>0.98600562116175505</c:v>
                </c:pt>
                <c:pt idx="93620">
                  <c:v>0.98603223603965995</c:v>
                </c:pt>
                <c:pt idx="93621">
                  <c:v>0.98592084788639001</c:v>
                </c:pt>
                <c:pt idx="93622">
                  <c:v>0.985997888058052</c:v>
                </c:pt>
                <c:pt idx="93623">
                  <c:v>0.98587524109666802</c:v>
                </c:pt>
                <c:pt idx="93624">
                  <c:v>0.98588341461898898</c:v>
                </c:pt>
                <c:pt idx="93625">
                  <c:v>0.98604691116995902</c:v>
                </c:pt>
                <c:pt idx="93626">
                  <c:v>0.98592838692442397</c:v>
                </c:pt>
                <c:pt idx="93627">
                  <c:v>0.98597543893744899</c:v>
                </c:pt>
                <c:pt idx="93628">
                  <c:v>0.98590480372800104</c:v>
                </c:pt>
                <c:pt idx="93629">
                  <c:v>0.98596623313574905</c:v>
                </c:pt>
                <c:pt idx="93630">
                  <c:v>0.98594352891348902</c:v>
                </c:pt>
                <c:pt idx="93631">
                  <c:v>0.98605336103921304</c:v>
                </c:pt>
                <c:pt idx="93632">
                  <c:v>0.98591749512612403</c:v>
                </c:pt>
                <c:pt idx="93633">
                  <c:v>0.98598727940021602</c:v>
                </c:pt>
                <c:pt idx="93634">
                  <c:v>0.985810423221815</c:v>
                </c:pt>
                <c:pt idx="93635">
                  <c:v>0.98593285563213595</c:v>
                </c:pt>
                <c:pt idx="93636">
                  <c:v>0.98584040626813196</c:v>
                </c:pt>
                <c:pt idx="93637">
                  <c:v>0.98592460329308096</c:v>
                </c:pt>
                <c:pt idx="93638">
                  <c:v>0.98598507802137902</c:v>
                </c:pt>
                <c:pt idx="93639">
                  <c:v>0.98603205392122895</c:v>
                </c:pt>
                <c:pt idx="93640">
                  <c:v>0.98600026395487095</c:v>
                </c:pt>
                <c:pt idx="93641">
                  <c:v>0.98600522171346805</c:v>
                </c:pt>
                <c:pt idx="93642">
                  <c:v>0.98593352241073395</c:v>
                </c:pt>
                <c:pt idx="93643">
                  <c:v>0.985954249731259</c:v>
                </c:pt>
                <c:pt idx="93644">
                  <c:v>0.98601540288994305</c:v>
                </c:pt>
                <c:pt idx="93645">
                  <c:v>0.98594206395319395</c:v>
                </c:pt>
                <c:pt idx="93646">
                  <c:v>0.986052811462794</c:v>
                </c:pt>
                <c:pt idx="93647">
                  <c:v>0.98596521305515605</c:v>
                </c:pt>
                <c:pt idx="93648">
                  <c:v>0.98601898011458</c:v>
                </c:pt>
                <c:pt idx="93649">
                  <c:v>0.98596699841324698</c:v>
                </c:pt>
                <c:pt idx="93650">
                  <c:v>0.98605462321885395</c:v>
                </c:pt>
                <c:pt idx="93651">
                  <c:v>0.98590840861684204</c:v>
                </c:pt>
                <c:pt idx="93652">
                  <c:v>0.986024534460613</c:v>
                </c:pt>
                <c:pt idx="93653">
                  <c:v>0.98591996477146404</c:v>
                </c:pt>
                <c:pt idx="93654">
                  <c:v>0.98597754818498795</c:v>
                </c:pt>
                <c:pt idx="93655">
                  <c:v>0.98594059187427796</c:v>
                </c:pt>
                <c:pt idx="93656">
                  <c:v>0.98594091498916303</c:v>
                </c:pt>
                <c:pt idx="93657">
                  <c:v>0.98592792164443399</c:v>
                </c:pt>
                <c:pt idx="93658">
                  <c:v>0.98589063489638595</c:v>
                </c:pt>
                <c:pt idx="93659">
                  <c:v>0.98605605630877302</c:v>
                </c:pt>
                <c:pt idx="93660">
                  <c:v>0.98589220798131605</c:v>
                </c:pt>
                <c:pt idx="93661">
                  <c:v>0.985988892073284</c:v>
                </c:pt>
                <c:pt idx="93662">
                  <c:v>0.98588769871867399</c:v>
                </c:pt>
                <c:pt idx="93663">
                  <c:v>0.98592218296709999</c:v>
                </c:pt>
                <c:pt idx="93664">
                  <c:v>0.98587996609005102</c:v>
                </c:pt>
                <c:pt idx="93665">
                  <c:v>0.98596703225568905</c:v>
                </c:pt>
                <c:pt idx="93666">
                  <c:v>0.98597758446990302</c:v>
                </c:pt>
                <c:pt idx="93667">
                  <c:v>0.98601809331548396</c:v>
                </c:pt>
                <c:pt idx="93668">
                  <c:v>0.98590908292356105</c:v>
                </c:pt>
                <c:pt idx="93669">
                  <c:v>0.98590112120624296</c:v>
                </c:pt>
                <c:pt idx="93670">
                  <c:v>0.98595010153920004</c:v>
                </c:pt>
                <c:pt idx="93671">
                  <c:v>0.98595093386077504</c:v>
                </c:pt>
                <c:pt idx="93672">
                  <c:v>0.98600431500861896</c:v>
                </c:pt>
                <c:pt idx="93673">
                  <c:v>0.98587566934996396</c:v>
                </c:pt>
                <c:pt idx="93674">
                  <c:v>0.98599272481758204</c:v>
                </c:pt>
                <c:pt idx="93675">
                  <c:v>0.98590126335725703</c:v>
                </c:pt>
                <c:pt idx="93676">
                  <c:v>0.98610493728999304</c:v>
                </c:pt>
                <c:pt idx="93677">
                  <c:v>0.98589078457230495</c:v>
                </c:pt>
                <c:pt idx="93678">
                  <c:v>0.98595252682356205</c:v>
                </c:pt>
                <c:pt idx="93679">
                  <c:v>0.98597515001928404</c:v>
                </c:pt>
                <c:pt idx="93680">
                  <c:v>0.98586340176389398</c:v>
                </c:pt>
                <c:pt idx="93681">
                  <c:v>0.985960279633181</c:v>
                </c:pt>
                <c:pt idx="93682">
                  <c:v>0.98597491796470604</c:v>
                </c:pt>
                <c:pt idx="93683">
                  <c:v>0.98598446912125504</c:v>
                </c:pt>
                <c:pt idx="93684">
                  <c:v>0.98597820885913401</c:v>
                </c:pt>
                <c:pt idx="93685">
                  <c:v>0.98607588810844704</c:v>
                </c:pt>
                <c:pt idx="93686">
                  <c:v>0.98590820010672198</c:v>
                </c:pt>
                <c:pt idx="93687">
                  <c:v>0.98603055420080099</c:v>
                </c:pt>
                <c:pt idx="93688">
                  <c:v>0.98586242911559896</c:v>
                </c:pt>
                <c:pt idx="93689">
                  <c:v>0.986025851827806</c:v>
                </c:pt>
                <c:pt idx="93690">
                  <c:v>0.98586100514878305</c:v>
                </c:pt>
                <c:pt idx="93691">
                  <c:v>0.98605333648277604</c:v>
                </c:pt>
                <c:pt idx="93692">
                  <c:v>0.98583109238953404</c:v>
                </c:pt>
                <c:pt idx="93693">
                  <c:v>0.98590329268687904</c:v>
                </c:pt>
                <c:pt idx="93694">
                  <c:v>0.98588547331516796</c:v>
                </c:pt>
                <c:pt idx="93695">
                  <c:v>0.98592780264465296</c:v>
                </c:pt>
                <c:pt idx="93696">
                  <c:v>0.98590269337356495</c:v>
                </c:pt>
                <c:pt idx="93697">
                  <c:v>0.98595977238194499</c:v>
                </c:pt>
                <c:pt idx="93698">
                  <c:v>0.98599281541920702</c:v>
                </c:pt>
                <c:pt idx="93699">
                  <c:v>0.98595471301515702</c:v>
                </c:pt>
                <c:pt idx="93700">
                  <c:v>0.98609973670329398</c:v>
                </c:pt>
                <c:pt idx="93701">
                  <c:v>0.986006431444722</c:v>
                </c:pt>
                <c:pt idx="93702">
                  <c:v>0.986004233975319</c:v>
                </c:pt>
                <c:pt idx="93703">
                  <c:v>0.98599642284452205</c:v>
                </c:pt>
                <c:pt idx="93704">
                  <c:v>0.98588025392100498</c:v>
                </c:pt>
                <c:pt idx="93705">
                  <c:v>0.98594699972527</c:v>
                </c:pt>
                <c:pt idx="93706">
                  <c:v>0.98601427602748004</c:v>
                </c:pt>
                <c:pt idx="93707">
                  <c:v>0.98603170172148003</c:v>
                </c:pt>
                <c:pt idx="93708">
                  <c:v>0.98594836636062899</c:v>
                </c:pt>
                <c:pt idx="93709">
                  <c:v>0.98592426601258198</c:v>
                </c:pt>
                <c:pt idx="93710">
                  <c:v>0.98606441503871001</c:v>
                </c:pt>
                <c:pt idx="93711">
                  <c:v>0.98592333957617795</c:v>
                </c:pt>
                <c:pt idx="93712">
                  <c:v>0.986046356905523</c:v>
                </c:pt>
                <c:pt idx="93713">
                  <c:v>0.98592547336742997</c:v>
                </c:pt>
                <c:pt idx="93714">
                  <c:v>0.98601801338078399</c:v>
                </c:pt>
                <c:pt idx="93715">
                  <c:v>0.98592162531933303</c:v>
                </c:pt>
                <c:pt idx="93716">
                  <c:v>0.98613151136980304</c:v>
                </c:pt>
                <c:pt idx="93717">
                  <c:v>0.98595938210427603</c:v>
                </c:pt>
                <c:pt idx="93718">
                  <c:v>0.98592333931312204</c:v>
                </c:pt>
                <c:pt idx="93719">
                  <c:v>0.98604021669664099</c:v>
                </c:pt>
                <c:pt idx="93720">
                  <c:v>0.98593939819027199</c:v>
                </c:pt>
                <c:pt idx="93721">
                  <c:v>0.98591889949309197</c:v>
                </c:pt>
                <c:pt idx="93722">
                  <c:v>0.98597880396605997</c:v>
                </c:pt>
                <c:pt idx="93723">
                  <c:v>0.98604238866945604</c:v>
                </c:pt>
                <c:pt idx="93724">
                  <c:v>0.98595786209242597</c:v>
                </c:pt>
                <c:pt idx="93725">
                  <c:v>0.98605408871047195</c:v>
                </c:pt>
                <c:pt idx="93726">
                  <c:v>0.98596497112124704</c:v>
                </c:pt>
                <c:pt idx="93727">
                  <c:v>0.98594193239094097</c:v>
                </c:pt>
                <c:pt idx="93728">
                  <c:v>0.98597122886521005</c:v>
                </c:pt>
                <c:pt idx="93729">
                  <c:v>0.98598240617645005</c:v>
                </c:pt>
                <c:pt idx="93730">
                  <c:v>0.98602616802311105</c:v>
                </c:pt>
                <c:pt idx="93731">
                  <c:v>0.98590508002067201</c:v>
                </c:pt>
                <c:pt idx="93732">
                  <c:v>0.98603302317141694</c:v>
                </c:pt>
                <c:pt idx="93733">
                  <c:v>0.98590110088078098</c:v>
                </c:pt>
                <c:pt idx="93734">
                  <c:v>0.98600377301382103</c:v>
                </c:pt>
                <c:pt idx="93735">
                  <c:v>0.98587085839806199</c:v>
                </c:pt>
                <c:pt idx="93736">
                  <c:v>0.98611627930423995</c:v>
                </c:pt>
                <c:pt idx="93737">
                  <c:v>0.986031046540498</c:v>
                </c:pt>
                <c:pt idx="93738">
                  <c:v>0.98599484368133306</c:v>
                </c:pt>
                <c:pt idx="93739">
                  <c:v>0.98600941028156697</c:v>
                </c:pt>
                <c:pt idx="93740">
                  <c:v>0.98593675568070205</c:v>
                </c:pt>
                <c:pt idx="93741">
                  <c:v>0.98589926661944205</c:v>
                </c:pt>
                <c:pt idx="93742">
                  <c:v>0.98592076720648603</c:v>
                </c:pt>
                <c:pt idx="93743">
                  <c:v>0.98594683377124004</c:v>
                </c:pt>
                <c:pt idx="93744">
                  <c:v>0.98602273976710497</c:v>
                </c:pt>
                <c:pt idx="93745">
                  <c:v>0.98609948131898895</c:v>
                </c:pt>
                <c:pt idx="93746">
                  <c:v>0.986027521360061</c:v>
                </c:pt>
                <c:pt idx="93747">
                  <c:v>0.98589514016436097</c:v>
                </c:pt>
                <c:pt idx="93748">
                  <c:v>0.98596742562069095</c:v>
                </c:pt>
                <c:pt idx="93749">
                  <c:v>0.98590480578239703</c:v>
                </c:pt>
                <c:pt idx="93750">
                  <c:v>0.98601897440602104</c:v>
                </c:pt>
                <c:pt idx="93751">
                  <c:v>0.98600840758531505</c:v>
                </c:pt>
                <c:pt idx="93752">
                  <c:v>0.98589848766555299</c:v>
                </c:pt>
                <c:pt idx="93753">
                  <c:v>0.98585941459243098</c:v>
                </c:pt>
                <c:pt idx="93754">
                  <c:v>0.98594976702725301</c:v>
                </c:pt>
                <c:pt idx="93755">
                  <c:v>0.986029513244147</c:v>
                </c:pt>
                <c:pt idx="93756">
                  <c:v>0.98587833927830704</c:v>
                </c:pt>
                <c:pt idx="93757">
                  <c:v>0.98604454844616996</c:v>
                </c:pt>
                <c:pt idx="93758">
                  <c:v>0.98588793844685996</c:v>
                </c:pt>
                <c:pt idx="93759">
                  <c:v>0.98602834395001204</c:v>
                </c:pt>
                <c:pt idx="93760">
                  <c:v>0.98596786715790197</c:v>
                </c:pt>
                <c:pt idx="93761">
                  <c:v>0.98597567800283203</c:v>
                </c:pt>
                <c:pt idx="93762">
                  <c:v>0.98598165111717595</c:v>
                </c:pt>
                <c:pt idx="93763">
                  <c:v>0.98582217123359195</c:v>
                </c:pt>
                <c:pt idx="93764">
                  <c:v>0.98603576658062497</c:v>
                </c:pt>
                <c:pt idx="93765">
                  <c:v>0.98587412861388402</c:v>
                </c:pt>
                <c:pt idx="93766">
                  <c:v>0.98607465475816203</c:v>
                </c:pt>
                <c:pt idx="93767">
                  <c:v>0.98588076582469797</c:v>
                </c:pt>
                <c:pt idx="93768">
                  <c:v>0.986086037209572</c:v>
                </c:pt>
                <c:pt idx="93769">
                  <c:v>0.98603531357834795</c:v>
                </c:pt>
                <c:pt idx="93770">
                  <c:v>0.98604830449561198</c:v>
                </c:pt>
                <c:pt idx="93771">
                  <c:v>0.98592816734575495</c:v>
                </c:pt>
                <c:pt idx="93772">
                  <c:v>0.98597502621992295</c:v>
                </c:pt>
                <c:pt idx="93773">
                  <c:v>0.98601239994293399</c:v>
                </c:pt>
                <c:pt idx="93774">
                  <c:v>0.985934550736843</c:v>
                </c:pt>
                <c:pt idx="93775">
                  <c:v>0.98596392234817798</c:v>
                </c:pt>
                <c:pt idx="93776">
                  <c:v>0.986009880444217</c:v>
                </c:pt>
                <c:pt idx="93777">
                  <c:v>0.98593820288512701</c:v>
                </c:pt>
                <c:pt idx="93778">
                  <c:v>0.98595249307997102</c:v>
                </c:pt>
                <c:pt idx="93779">
                  <c:v>0.98613316763087</c:v>
                </c:pt>
                <c:pt idx="93780">
                  <c:v>0.98603009751433501</c:v>
                </c:pt>
                <c:pt idx="93781">
                  <c:v>0.98596632643764004</c:v>
                </c:pt>
                <c:pt idx="93782">
                  <c:v>0.98599759536277098</c:v>
                </c:pt>
                <c:pt idx="93783">
                  <c:v>0.98592349821199798</c:v>
                </c:pt>
                <c:pt idx="93784">
                  <c:v>0.98597436724424903</c:v>
                </c:pt>
                <c:pt idx="93785">
                  <c:v>0.98594960500270901</c:v>
                </c:pt>
                <c:pt idx="93786">
                  <c:v>0.98594782608006504</c:v>
                </c:pt>
                <c:pt idx="93787">
                  <c:v>0.98603143937389803</c:v>
                </c:pt>
                <c:pt idx="93788">
                  <c:v>0.98598973451406202</c:v>
                </c:pt>
                <c:pt idx="93789">
                  <c:v>0.98598384694681496</c:v>
                </c:pt>
                <c:pt idx="93790">
                  <c:v>0.98596256865773801</c:v>
                </c:pt>
                <c:pt idx="93791">
                  <c:v>0.98596199551979402</c:v>
                </c:pt>
                <c:pt idx="93792">
                  <c:v>0.98594847754023696</c:v>
                </c:pt>
                <c:pt idx="93793">
                  <c:v>0.985947869360566</c:v>
                </c:pt>
                <c:pt idx="93794">
                  <c:v>0.98612126836640801</c:v>
                </c:pt>
                <c:pt idx="93795">
                  <c:v>0.98592996436352998</c:v>
                </c:pt>
                <c:pt idx="93796">
                  <c:v>0.98597999521632296</c:v>
                </c:pt>
                <c:pt idx="93797">
                  <c:v>0.98597055192431005</c:v>
                </c:pt>
                <c:pt idx="93798">
                  <c:v>0.98593367714588298</c:v>
                </c:pt>
                <c:pt idx="93799">
                  <c:v>0.98593592328770996</c:v>
                </c:pt>
                <c:pt idx="93800">
                  <c:v>0.98591503944679704</c:v>
                </c:pt>
                <c:pt idx="93801">
                  <c:v>0.985929995984973</c:v>
                </c:pt>
                <c:pt idx="93802">
                  <c:v>0.98600355822961705</c:v>
                </c:pt>
                <c:pt idx="93803">
                  <c:v>0.98593999882580097</c:v>
                </c:pt>
                <c:pt idx="93804">
                  <c:v>0.98598627601574396</c:v>
                </c:pt>
                <c:pt idx="93805">
                  <c:v>0.98592718670892698</c:v>
                </c:pt>
                <c:pt idx="93806">
                  <c:v>0.98603033266741003</c:v>
                </c:pt>
                <c:pt idx="93807">
                  <c:v>0.98604460571312202</c:v>
                </c:pt>
                <c:pt idx="93808">
                  <c:v>0.98594573610251601</c:v>
                </c:pt>
                <c:pt idx="93809">
                  <c:v>0.98609048806404198</c:v>
                </c:pt>
                <c:pt idx="93810">
                  <c:v>0.98608934121338798</c:v>
                </c:pt>
                <c:pt idx="93811">
                  <c:v>0.98599280900885899</c:v>
                </c:pt>
                <c:pt idx="93812">
                  <c:v>0.98597535353399102</c:v>
                </c:pt>
                <c:pt idx="93813">
                  <c:v>0.98597244081452495</c:v>
                </c:pt>
                <c:pt idx="93814">
                  <c:v>0.98589679684422005</c:v>
                </c:pt>
                <c:pt idx="93815">
                  <c:v>0.98590944854084195</c:v>
                </c:pt>
                <c:pt idx="93816">
                  <c:v>0.98596129159795898</c:v>
                </c:pt>
                <c:pt idx="93817">
                  <c:v>0.98610099124735895</c:v>
                </c:pt>
                <c:pt idx="93818">
                  <c:v>0.98594059145939095</c:v>
                </c:pt>
                <c:pt idx="93819">
                  <c:v>0.98589582735103598</c:v>
                </c:pt>
                <c:pt idx="93820">
                  <c:v>0.98603785271932998</c:v>
                </c:pt>
                <c:pt idx="93821">
                  <c:v>0.986041102086749</c:v>
                </c:pt>
                <c:pt idx="93822">
                  <c:v>0.98596884094118398</c:v>
                </c:pt>
                <c:pt idx="93823">
                  <c:v>0.98601256017043704</c:v>
                </c:pt>
                <c:pt idx="93824">
                  <c:v>0.98588568692343204</c:v>
                </c:pt>
                <c:pt idx="93825">
                  <c:v>0.98599319286421805</c:v>
                </c:pt>
                <c:pt idx="93826">
                  <c:v>0.98588907439180595</c:v>
                </c:pt>
                <c:pt idx="93827">
                  <c:v>0.98602412631755498</c:v>
                </c:pt>
                <c:pt idx="93828">
                  <c:v>0.98611160724621805</c:v>
                </c:pt>
                <c:pt idx="93829">
                  <c:v>0.98594228851517496</c:v>
                </c:pt>
                <c:pt idx="93830">
                  <c:v>0.98607244165479202</c:v>
                </c:pt>
                <c:pt idx="93831">
                  <c:v>0.98595248629327104</c:v>
                </c:pt>
                <c:pt idx="93832">
                  <c:v>0.98598487066553697</c:v>
                </c:pt>
                <c:pt idx="93833">
                  <c:v>0.98599863331428805</c:v>
                </c:pt>
                <c:pt idx="93834">
                  <c:v>0.98586312526565001</c:v>
                </c:pt>
                <c:pt idx="93835">
                  <c:v>0.98596289541879301</c:v>
                </c:pt>
                <c:pt idx="93836">
                  <c:v>0.986001142148062</c:v>
                </c:pt>
                <c:pt idx="93837">
                  <c:v>0.98598169103464395</c:v>
                </c:pt>
                <c:pt idx="93838">
                  <c:v>0.98594891395079298</c:v>
                </c:pt>
                <c:pt idx="93839">
                  <c:v>0.98600600967813301</c:v>
                </c:pt>
                <c:pt idx="93840">
                  <c:v>0.98583913600413997</c:v>
                </c:pt>
                <c:pt idx="93841">
                  <c:v>0.98589986565725796</c:v>
                </c:pt>
                <c:pt idx="93842">
                  <c:v>0.98599630387495896</c:v>
                </c:pt>
                <c:pt idx="93843">
                  <c:v>0.98591296689476104</c:v>
                </c:pt>
                <c:pt idx="93844">
                  <c:v>0.98594778663207705</c:v>
                </c:pt>
                <c:pt idx="93845">
                  <c:v>0.98597257300430696</c:v>
                </c:pt>
                <c:pt idx="93846">
                  <c:v>0.98607043989297105</c:v>
                </c:pt>
                <c:pt idx="93847">
                  <c:v>0.98592963422507096</c:v>
                </c:pt>
                <c:pt idx="93848">
                  <c:v>0.986075598455464</c:v>
                </c:pt>
                <c:pt idx="93849">
                  <c:v>0.98592391118643397</c:v>
                </c:pt>
                <c:pt idx="93850">
                  <c:v>0.98604794260210304</c:v>
                </c:pt>
                <c:pt idx="93851">
                  <c:v>0.98597333123054398</c:v>
                </c:pt>
                <c:pt idx="93852">
                  <c:v>0.98592349952244496</c:v>
                </c:pt>
                <c:pt idx="93853">
                  <c:v>0.98606485476713002</c:v>
                </c:pt>
                <c:pt idx="93854">
                  <c:v>0.98585744277894705</c:v>
                </c:pt>
                <c:pt idx="93855">
                  <c:v>0.98608241291735599</c:v>
                </c:pt>
                <c:pt idx="93856">
                  <c:v>0.98588311205243195</c:v>
                </c:pt>
                <c:pt idx="93857">
                  <c:v>0.98605544939650902</c:v>
                </c:pt>
                <c:pt idx="93858">
                  <c:v>0.98586956943741499</c:v>
                </c:pt>
                <c:pt idx="93859">
                  <c:v>0.98592074931479201</c:v>
                </c:pt>
                <c:pt idx="93860">
                  <c:v>0.98593121677243201</c:v>
                </c:pt>
                <c:pt idx="93861">
                  <c:v>0.98592841693487399</c:v>
                </c:pt>
                <c:pt idx="93862">
                  <c:v>0.98589169669003096</c:v>
                </c:pt>
                <c:pt idx="93863">
                  <c:v>0.986087080711328</c:v>
                </c:pt>
                <c:pt idx="93864">
                  <c:v>0.98593001163875005</c:v>
                </c:pt>
                <c:pt idx="93865">
                  <c:v>0.98595917087019502</c:v>
                </c:pt>
                <c:pt idx="93866">
                  <c:v>0.98589354555465403</c:v>
                </c:pt>
                <c:pt idx="93867">
                  <c:v>0.98589467543965603</c:v>
                </c:pt>
                <c:pt idx="93868">
                  <c:v>0.98589890974170602</c:v>
                </c:pt>
                <c:pt idx="93869">
                  <c:v>0.98603481314144803</c:v>
                </c:pt>
                <c:pt idx="93870">
                  <c:v>0.98594297540468101</c:v>
                </c:pt>
                <c:pt idx="93871">
                  <c:v>0.98605108768217098</c:v>
                </c:pt>
                <c:pt idx="93872">
                  <c:v>0.98597290366700696</c:v>
                </c:pt>
                <c:pt idx="93873">
                  <c:v>0.98600905028628905</c:v>
                </c:pt>
                <c:pt idx="93874">
                  <c:v>0.98603527342509201</c:v>
                </c:pt>
                <c:pt idx="93875">
                  <c:v>0.98600920594839603</c:v>
                </c:pt>
                <c:pt idx="93876">
                  <c:v>0.98602073538131796</c:v>
                </c:pt>
                <c:pt idx="93877">
                  <c:v>0.98599840400092698</c:v>
                </c:pt>
                <c:pt idx="93878">
                  <c:v>0.98591241497576398</c:v>
                </c:pt>
                <c:pt idx="93879">
                  <c:v>0.98586476917843702</c:v>
                </c:pt>
                <c:pt idx="93880">
                  <c:v>0.985899756768427</c:v>
                </c:pt>
                <c:pt idx="93881">
                  <c:v>0.98595408210471602</c:v>
                </c:pt>
                <c:pt idx="93882">
                  <c:v>0.98597148945856505</c:v>
                </c:pt>
                <c:pt idx="93883">
                  <c:v>0.98598165405558902</c:v>
                </c:pt>
                <c:pt idx="93884">
                  <c:v>0.98602704615897296</c:v>
                </c:pt>
                <c:pt idx="93885">
                  <c:v>0.985918976583124</c:v>
                </c:pt>
                <c:pt idx="93886">
                  <c:v>0.98594085839853396</c:v>
                </c:pt>
                <c:pt idx="93887">
                  <c:v>0.98594900167589095</c:v>
                </c:pt>
                <c:pt idx="93888">
                  <c:v>0.98584390802022503</c:v>
                </c:pt>
                <c:pt idx="93889">
                  <c:v>0.98597086773546805</c:v>
                </c:pt>
                <c:pt idx="93890">
                  <c:v>0.98588543874281698</c:v>
                </c:pt>
                <c:pt idx="93891">
                  <c:v>0.98594246294757004</c:v>
                </c:pt>
                <c:pt idx="93892">
                  <c:v>0.98589607709312099</c:v>
                </c:pt>
                <c:pt idx="93893">
                  <c:v>0.98610700362671699</c:v>
                </c:pt>
                <c:pt idx="93894">
                  <c:v>0.98590243536546296</c:v>
                </c:pt>
                <c:pt idx="93895">
                  <c:v>0.98604333614398998</c:v>
                </c:pt>
                <c:pt idx="93896">
                  <c:v>0.98590749407251299</c:v>
                </c:pt>
                <c:pt idx="93897">
                  <c:v>0.98596424819327999</c:v>
                </c:pt>
                <c:pt idx="93898">
                  <c:v>0.985874719245316</c:v>
                </c:pt>
                <c:pt idx="93899">
                  <c:v>0.98604141127869305</c:v>
                </c:pt>
                <c:pt idx="93900">
                  <c:v>0.98598808364603596</c:v>
                </c:pt>
                <c:pt idx="93901">
                  <c:v>0.98597379228493298</c:v>
                </c:pt>
                <c:pt idx="93902">
                  <c:v>0.98597915027601102</c:v>
                </c:pt>
                <c:pt idx="93903">
                  <c:v>0.98591582861275695</c:v>
                </c:pt>
                <c:pt idx="93904">
                  <c:v>0.98595000139177102</c:v>
                </c:pt>
                <c:pt idx="93905">
                  <c:v>0.98591492542641401</c:v>
                </c:pt>
                <c:pt idx="93906">
                  <c:v>0.985935954329477</c:v>
                </c:pt>
                <c:pt idx="93907">
                  <c:v>0.98602439054139102</c:v>
                </c:pt>
                <c:pt idx="93908">
                  <c:v>0.98614763619443502</c:v>
                </c:pt>
                <c:pt idx="93909">
                  <c:v>0.98605145777556202</c:v>
                </c:pt>
                <c:pt idx="93910">
                  <c:v>0.98593039609576205</c:v>
                </c:pt>
                <c:pt idx="93911">
                  <c:v>0.98594655272748499</c:v>
                </c:pt>
                <c:pt idx="93912">
                  <c:v>0.98581809332736303</c:v>
                </c:pt>
                <c:pt idx="93913">
                  <c:v>0.98587831198138098</c:v>
                </c:pt>
                <c:pt idx="93914">
                  <c:v>0.98592671501503604</c:v>
                </c:pt>
                <c:pt idx="93915">
                  <c:v>0.98605109281791703</c:v>
                </c:pt>
                <c:pt idx="93916">
                  <c:v>0.98591522858905101</c:v>
                </c:pt>
                <c:pt idx="93917">
                  <c:v>0.985928509233853</c:v>
                </c:pt>
                <c:pt idx="93918">
                  <c:v>0.98597677621199498</c:v>
                </c:pt>
                <c:pt idx="93919">
                  <c:v>0.98593729827846099</c:v>
                </c:pt>
                <c:pt idx="93920">
                  <c:v>0.98608167061775598</c:v>
                </c:pt>
                <c:pt idx="93921">
                  <c:v>0.98592278091895202</c:v>
                </c:pt>
                <c:pt idx="93922">
                  <c:v>0.98608740775534698</c:v>
                </c:pt>
                <c:pt idx="93923">
                  <c:v>0.98597540279797202</c:v>
                </c:pt>
                <c:pt idx="93924">
                  <c:v>0.98600152259639295</c:v>
                </c:pt>
                <c:pt idx="93925">
                  <c:v>0.98592822603471497</c:v>
                </c:pt>
                <c:pt idx="93926">
                  <c:v>0.98605431942560196</c:v>
                </c:pt>
                <c:pt idx="93927">
                  <c:v>0.98579981083375401</c:v>
                </c:pt>
                <c:pt idx="93928">
                  <c:v>0.98605467167803695</c:v>
                </c:pt>
                <c:pt idx="93929">
                  <c:v>0.98593343859200799</c:v>
                </c:pt>
                <c:pt idx="93930">
                  <c:v>0.98605329772468098</c:v>
                </c:pt>
                <c:pt idx="93931">
                  <c:v>0.98597050392385999</c:v>
                </c:pt>
                <c:pt idx="93932">
                  <c:v>0.98592243945332902</c:v>
                </c:pt>
                <c:pt idx="93933">
                  <c:v>0.98585125870656998</c:v>
                </c:pt>
                <c:pt idx="93934">
                  <c:v>0.98598095585160295</c:v>
                </c:pt>
                <c:pt idx="93935">
                  <c:v>0.98599566311954301</c:v>
                </c:pt>
                <c:pt idx="93936">
                  <c:v>0.98591470357405098</c:v>
                </c:pt>
                <c:pt idx="93937">
                  <c:v>0.98587125707672896</c:v>
                </c:pt>
                <c:pt idx="93938">
                  <c:v>0.98586121543804095</c:v>
                </c:pt>
                <c:pt idx="93939">
                  <c:v>0.98585953986775299</c:v>
                </c:pt>
                <c:pt idx="93940">
                  <c:v>0.98587802735393903</c:v>
                </c:pt>
                <c:pt idx="93941">
                  <c:v>0.98594336364677704</c:v>
                </c:pt>
                <c:pt idx="93942">
                  <c:v>0.98588479078475</c:v>
                </c:pt>
                <c:pt idx="93943">
                  <c:v>0.98595257927874902</c:v>
                </c:pt>
                <c:pt idx="93944">
                  <c:v>0.98589096234343698</c:v>
                </c:pt>
                <c:pt idx="93945">
                  <c:v>0.98587760408824399</c:v>
                </c:pt>
                <c:pt idx="93946">
                  <c:v>0.98599273221257699</c:v>
                </c:pt>
                <c:pt idx="93947">
                  <c:v>0.98596655841326397</c:v>
                </c:pt>
                <c:pt idx="93948">
                  <c:v>0.98601124524141404</c:v>
                </c:pt>
                <c:pt idx="93949">
                  <c:v>0.98590862472858398</c:v>
                </c:pt>
                <c:pt idx="93950">
                  <c:v>0.98597500883996203</c:v>
                </c:pt>
                <c:pt idx="93951">
                  <c:v>0.98592957467222198</c:v>
                </c:pt>
                <c:pt idx="93952">
                  <c:v>0.98600133255951505</c:v>
                </c:pt>
                <c:pt idx="93953">
                  <c:v>0.98596192645395997</c:v>
                </c:pt>
                <c:pt idx="93954">
                  <c:v>0.98586411085180203</c:v>
                </c:pt>
                <c:pt idx="93955">
                  <c:v>0.98595080501539101</c:v>
                </c:pt>
                <c:pt idx="93956">
                  <c:v>0.98594927791306297</c:v>
                </c:pt>
                <c:pt idx="93957">
                  <c:v>0.986065573135949</c:v>
                </c:pt>
                <c:pt idx="93958">
                  <c:v>0.98599363872456303</c:v>
                </c:pt>
                <c:pt idx="93959">
                  <c:v>0.98604805261356698</c:v>
                </c:pt>
                <c:pt idx="93960">
                  <c:v>0.98596477528485105</c:v>
                </c:pt>
                <c:pt idx="93961">
                  <c:v>0.98594653451528802</c:v>
                </c:pt>
                <c:pt idx="93962">
                  <c:v>0.98586317251728495</c:v>
                </c:pt>
                <c:pt idx="93963">
                  <c:v>0.98603588637449102</c:v>
                </c:pt>
                <c:pt idx="93964">
                  <c:v>0.98595872698161002</c:v>
                </c:pt>
                <c:pt idx="93965">
                  <c:v>0.98601116386919296</c:v>
                </c:pt>
                <c:pt idx="93966">
                  <c:v>0.98594036404889096</c:v>
                </c:pt>
                <c:pt idx="93967">
                  <c:v>0.98599472647046804</c:v>
                </c:pt>
                <c:pt idx="93968">
                  <c:v>0.986007065716627</c:v>
                </c:pt>
                <c:pt idx="93969">
                  <c:v>0.98598451215015004</c:v>
                </c:pt>
                <c:pt idx="93970">
                  <c:v>0.98603154769477097</c:v>
                </c:pt>
                <c:pt idx="93971">
                  <c:v>0.98587497686929204</c:v>
                </c:pt>
                <c:pt idx="93972">
                  <c:v>0.98598942997141004</c:v>
                </c:pt>
                <c:pt idx="93973">
                  <c:v>0.98600667848590895</c:v>
                </c:pt>
                <c:pt idx="93974">
                  <c:v>0.98616438405123796</c:v>
                </c:pt>
                <c:pt idx="93975">
                  <c:v>0.98597501870221504</c:v>
                </c:pt>
                <c:pt idx="93976">
                  <c:v>0.98598815598477296</c:v>
                </c:pt>
                <c:pt idx="93977">
                  <c:v>0.98591461727399499</c:v>
                </c:pt>
                <c:pt idx="93978">
                  <c:v>0.98593783184929396</c:v>
                </c:pt>
                <c:pt idx="93979">
                  <c:v>0.98590148691084301</c:v>
                </c:pt>
                <c:pt idx="93980">
                  <c:v>0.98593941198651602</c:v>
                </c:pt>
                <c:pt idx="93981">
                  <c:v>0.98589567454945504</c:v>
                </c:pt>
                <c:pt idx="93982">
                  <c:v>0.98600295305952801</c:v>
                </c:pt>
                <c:pt idx="93983">
                  <c:v>0.98589892125047796</c:v>
                </c:pt>
                <c:pt idx="93984">
                  <c:v>0.985921020360494</c:v>
                </c:pt>
                <c:pt idx="93985">
                  <c:v>0.985995702533077</c:v>
                </c:pt>
                <c:pt idx="93986">
                  <c:v>0.98590788234959303</c:v>
                </c:pt>
                <c:pt idx="93987">
                  <c:v>0.986133223057438</c:v>
                </c:pt>
                <c:pt idx="93988">
                  <c:v>0.98584627242098199</c:v>
                </c:pt>
                <c:pt idx="93989">
                  <c:v>0.98589672469411505</c:v>
                </c:pt>
                <c:pt idx="93990">
                  <c:v>0.98593450702231</c:v>
                </c:pt>
                <c:pt idx="93991">
                  <c:v>0.98595016557158899</c:v>
                </c:pt>
                <c:pt idx="93992">
                  <c:v>0.98595029211525798</c:v>
                </c:pt>
                <c:pt idx="93993">
                  <c:v>0.98597782729292205</c:v>
                </c:pt>
                <c:pt idx="93994">
                  <c:v>0.985955020628971</c:v>
                </c:pt>
                <c:pt idx="93995">
                  <c:v>0.98606809414154994</c:v>
                </c:pt>
                <c:pt idx="93996">
                  <c:v>0.98607570775467002</c:v>
                </c:pt>
                <c:pt idx="93997">
                  <c:v>0.98595982206647703</c:v>
                </c:pt>
                <c:pt idx="93998">
                  <c:v>0.98594403248628104</c:v>
                </c:pt>
                <c:pt idx="93999">
                  <c:v>0.98594576044447502</c:v>
                </c:pt>
                <c:pt idx="94000">
                  <c:v>0.98591785372692997</c:v>
                </c:pt>
                <c:pt idx="94001">
                  <c:v>0.98598299615615304</c:v>
                </c:pt>
                <c:pt idx="94002">
                  <c:v>0.98598432454917495</c:v>
                </c:pt>
                <c:pt idx="94003">
                  <c:v>0.98595333535595298</c:v>
                </c:pt>
                <c:pt idx="94004">
                  <c:v>0.98581110954295204</c:v>
                </c:pt>
                <c:pt idx="94005">
                  <c:v>0.98600587657315697</c:v>
                </c:pt>
                <c:pt idx="94006">
                  <c:v>0.98596004763897405</c:v>
                </c:pt>
                <c:pt idx="94007">
                  <c:v>0.98602104655725598</c:v>
                </c:pt>
                <c:pt idx="94008">
                  <c:v>0.98593683650209996</c:v>
                </c:pt>
                <c:pt idx="94009">
                  <c:v>0.98601757341407203</c:v>
                </c:pt>
                <c:pt idx="94010">
                  <c:v>0.98590553802506398</c:v>
                </c:pt>
                <c:pt idx="94011">
                  <c:v>0.98586943746466804</c:v>
                </c:pt>
                <c:pt idx="94012">
                  <c:v>0.98598430658889902</c:v>
                </c:pt>
                <c:pt idx="94013">
                  <c:v>0.98597693826992705</c:v>
                </c:pt>
                <c:pt idx="94014">
                  <c:v>0.98600608108849896</c:v>
                </c:pt>
                <c:pt idx="94015">
                  <c:v>0.98593765775294695</c:v>
                </c:pt>
                <c:pt idx="94016">
                  <c:v>0.98604339187155199</c:v>
                </c:pt>
                <c:pt idx="94017">
                  <c:v>0.98592051496160604</c:v>
                </c:pt>
                <c:pt idx="94018">
                  <c:v>0.98605979492787099</c:v>
                </c:pt>
                <c:pt idx="94019">
                  <c:v>0.98593360305532995</c:v>
                </c:pt>
                <c:pt idx="94020">
                  <c:v>0.98597222662997597</c:v>
                </c:pt>
                <c:pt idx="94021">
                  <c:v>0.98592598211401095</c:v>
                </c:pt>
                <c:pt idx="94022">
                  <c:v>0.986099458252788</c:v>
                </c:pt>
                <c:pt idx="94023">
                  <c:v>0.98597427127035397</c:v>
                </c:pt>
                <c:pt idx="94024">
                  <c:v>0.98596032777028397</c:v>
                </c:pt>
                <c:pt idx="94025">
                  <c:v>0.98581029139121201</c:v>
                </c:pt>
                <c:pt idx="94026">
                  <c:v>0.98592435807373702</c:v>
                </c:pt>
                <c:pt idx="94027">
                  <c:v>0.98600289068609304</c:v>
                </c:pt>
                <c:pt idx="94028">
                  <c:v>0.98595678423195199</c:v>
                </c:pt>
                <c:pt idx="94029">
                  <c:v>0.98604793772120403</c:v>
                </c:pt>
                <c:pt idx="94030">
                  <c:v>0.98595616740967396</c:v>
                </c:pt>
                <c:pt idx="94031">
                  <c:v>0.98591510264378501</c:v>
                </c:pt>
                <c:pt idx="94032">
                  <c:v>0.98607895460199702</c:v>
                </c:pt>
                <c:pt idx="94033">
                  <c:v>0.98603976980325203</c:v>
                </c:pt>
                <c:pt idx="94034">
                  <c:v>0.98594475505254997</c:v>
                </c:pt>
                <c:pt idx="94035">
                  <c:v>0.98598933665561495</c:v>
                </c:pt>
                <c:pt idx="94036">
                  <c:v>0.98590917134730804</c:v>
                </c:pt>
                <c:pt idx="94037">
                  <c:v>0.98597047319484699</c:v>
                </c:pt>
                <c:pt idx="94038">
                  <c:v>0.98588183023143805</c:v>
                </c:pt>
                <c:pt idx="94039">
                  <c:v>0.98593885536301096</c:v>
                </c:pt>
                <c:pt idx="94040">
                  <c:v>0.986008384394367</c:v>
                </c:pt>
                <c:pt idx="94041">
                  <c:v>0.98602638217346605</c:v>
                </c:pt>
                <c:pt idx="94042">
                  <c:v>0.98599836535938001</c:v>
                </c:pt>
                <c:pt idx="94043">
                  <c:v>0.98597368825198295</c:v>
                </c:pt>
                <c:pt idx="94044">
                  <c:v>0.98596918485963103</c:v>
                </c:pt>
                <c:pt idx="94045">
                  <c:v>0.98609328424232001</c:v>
                </c:pt>
                <c:pt idx="94046">
                  <c:v>0.98594914959296198</c:v>
                </c:pt>
                <c:pt idx="94047">
                  <c:v>0.98592504762093203</c:v>
                </c:pt>
                <c:pt idx="94048">
                  <c:v>0.98596583394766601</c:v>
                </c:pt>
                <c:pt idx="94049">
                  <c:v>0.98596089450195901</c:v>
                </c:pt>
                <c:pt idx="94050">
                  <c:v>0.98591133312727997</c:v>
                </c:pt>
                <c:pt idx="94051">
                  <c:v>0.98602332504522106</c:v>
                </c:pt>
                <c:pt idx="94052">
                  <c:v>0.98596399229048803</c:v>
                </c:pt>
                <c:pt idx="94053">
                  <c:v>0.98601578470960205</c:v>
                </c:pt>
                <c:pt idx="94054">
                  <c:v>0.98602137105311705</c:v>
                </c:pt>
                <c:pt idx="94055">
                  <c:v>0.98601763895142902</c:v>
                </c:pt>
                <c:pt idx="94056">
                  <c:v>0.98600867173737905</c:v>
                </c:pt>
                <c:pt idx="94057">
                  <c:v>0.98593147372060597</c:v>
                </c:pt>
                <c:pt idx="94058">
                  <c:v>0.98600532003981101</c:v>
                </c:pt>
                <c:pt idx="94059">
                  <c:v>0.98594122972533904</c:v>
                </c:pt>
                <c:pt idx="94060">
                  <c:v>0.98607948027522896</c:v>
                </c:pt>
                <c:pt idx="94061">
                  <c:v>0.98594551705280797</c:v>
                </c:pt>
                <c:pt idx="94062">
                  <c:v>0.98595445611654697</c:v>
                </c:pt>
                <c:pt idx="94063">
                  <c:v>0.98591408436557704</c:v>
                </c:pt>
                <c:pt idx="94064">
                  <c:v>0.98602945518274299</c:v>
                </c:pt>
                <c:pt idx="94065">
                  <c:v>0.98597411363656795</c:v>
                </c:pt>
                <c:pt idx="94066">
                  <c:v>0.98600804218762195</c:v>
                </c:pt>
                <c:pt idx="94067">
                  <c:v>0.98600001428636097</c:v>
                </c:pt>
                <c:pt idx="94068">
                  <c:v>0.985939493964613</c:v>
                </c:pt>
                <c:pt idx="94069">
                  <c:v>0.98599966423591801</c:v>
                </c:pt>
                <c:pt idx="94070">
                  <c:v>0.98597807793443704</c:v>
                </c:pt>
                <c:pt idx="94071">
                  <c:v>0.98602750288244101</c:v>
                </c:pt>
                <c:pt idx="94072">
                  <c:v>0.98595071894410202</c:v>
                </c:pt>
                <c:pt idx="94073">
                  <c:v>0.98593722684440799</c:v>
                </c:pt>
                <c:pt idx="94074">
                  <c:v>0.98599693307547298</c:v>
                </c:pt>
                <c:pt idx="94075">
                  <c:v>0.98586689878830303</c:v>
                </c:pt>
                <c:pt idx="94076">
                  <c:v>0.98594671331217398</c:v>
                </c:pt>
                <c:pt idx="94077">
                  <c:v>0.98599755718264603</c:v>
                </c:pt>
                <c:pt idx="94078">
                  <c:v>0.98581659582134995</c:v>
                </c:pt>
                <c:pt idx="94079">
                  <c:v>0.98591198912950195</c:v>
                </c:pt>
                <c:pt idx="94080">
                  <c:v>0.98600612856727099</c:v>
                </c:pt>
                <c:pt idx="94081">
                  <c:v>0.98589384368343302</c:v>
                </c:pt>
                <c:pt idx="94082">
                  <c:v>0.98604638283754598</c:v>
                </c:pt>
                <c:pt idx="94083">
                  <c:v>0.98588776569561198</c:v>
                </c:pt>
                <c:pt idx="94084">
                  <c:v>0.98597650392331504</c:v>
                </c:pt>
                <c:pt idx="94085">
                  <c:v>0.98591971946003398</c:v>
                </c:pt>
                <c:pt idx="94086">
                  <c:v>0.98597194092375595</c:v>
                </c:pt>
                <c:pt idx="94087">
                  <c:v>0.985860585297755</c:v>
                </c:pt>
                <c:pt idx="94088">
                  <c:v>0.98590907785410797</c:v>
                </c:pt>
                <c:pt idx="94089">
                  <c:v>0.98599107864637403</c:v>
                </c:pt>
                <c:pt idx="94090">
                  <c:v>0.98588673947491001</c:v>
                </c:pt>
                <c:pt idx="94091">
                  <c:v>0.98597068144833699</c:v>
                </c:pt>
                <c:pt idx="94092">
                  <c:v>0.98602494978117095</c:v>
                </c:pt>
                <c:pt idx="94093">
                  <c:v>0.98589209757983698</c:v>
                </c:pt>
                <c:pt idx="94094">
                  <c:v>0.98607080565870198</c:v>
                </c:pt>
                <c:pt idx="94095">
                  <c:v>0.98586202958741598</c:v>
                </c:pt>
                <c:pt idx="94096">
                  <c:v>0.98602043874321199</c:v>
                </c:pt>
                <c:pt idx="94097">
                  <c:v>0.98591023788709098</c:v>
                </c:pt>
                <c:pt idx="94098">
                  <c:v>0.98612388844364796</c:v>
                </c:pt>
                <c:pt idx="94099">
                  <c:v>0.98601804347978905</c:v>
                </c:pt>
                <c:pt idx="94100">
                  <c:v>0.98595603850561897</c:v>
                </c:pt>
                <c:pt idx="94101">
                  <c:v>0.986017939760926</c:v>
                </c:pt>
                <c:pt idx="94102">
                  <c:v>0.986009210227764</c:v>
                </c:pt>
                <c:pt idx="94103">
                  <c:v>0.98592168738450003</c:v>
                </c:pt>
                <c:pt idx="94104">
                  <c:v>0.98595862798907496</c:v>
                </c:pt>
                <c:pt idx="94105">
                  <c:v>0.98584853533927896</c:v>
                </c:pt>
                <c:pt idx="94106">
                  <c:v>0.98589092925600297</c:v>
                </c:pt>
                <c:pt idx="94107">
                  <c:v>0.98602312344806597</c:v>
                </c:pt>
                <c:pt idx="94108">
                  <c:v>0.98603037668819304</c:v>
                </c:pt>
                <c:pt idx="94109">
                  <c:v>0.986009977520793</c:v>
                </c:pt>
                <c:pt idx="94110">
                  <c:v>0.98585947920065797</c:v>
                </c:pt>
                <c:pt idx="94111">
                  <c:v>0.98607792960975904</c:v>
                </c:pt>
                <c:pt idx="94112">
                  <c:v>0.98595638011195397</c:v>
                </c:pt>
                <c:pt idx="94113">
                  <c:v>0.98593984902467402</c:v>
                </c:pt>
                <c:pt idx="94114">
                  <c:v>0.98598278346694601</c:v>
                </c:pt>
                <c:pt idx="94115">
                  <c:v>0.98587687010084402</c:v>
                </c:pt>
                <c:pt idx="94116">
                  <c:v>0.98599534783617504</c:v>
                </c:pt>
                <c:pt idx="94117">
                  <c:v>0.98581676256419504</c:v>
                </c:pt>
                <c:pt idx="94118">
                  <c:v>0.985852677424924</c:v>
                </c:pt>
                <c:pt idx="94119">
                  <c:v>0.98604819913664798</c:v>
                </c:pt>
                <c:pt idx="94120">
                  <c:v>0.98584696434316899</c:v>
                </c:pt>
                <c:pt idx="94121">
                  <c:v>0.98601508217963696</c:v>
                </c:pt>
                <c:pt idx="94122">
                  <c:v>0.98584692093833803</c:v>
                </c:pt>
                <c:pt idx="94123">
                  <c:v>0.98593945447465203</c:v>
                </c:pt>
                <c:pt idx="94124">
                  <c:v>0.98598148685257503</c:v>
                </c:pt>
                <c:pt idx="94125">
                  <c:v>0.98592821959327004</c:v>
                </c:pt>
                <c:pt idx="94126">
                  <c:v>0.98600567676304696</c:v>
                </c:pt>
                <c:pt idx="94127">
                  <c:v>0.98593643507703899</c:v>
                </c:pt>
                <c:pt idx="94128">
                  <c:v>0.98608201673223494</c:v>
                </c:pt>
                <c:pt idx="94129">
                  <c:v>0.98591572746886602</c:v>
                </c:pt>
                <c:pt idx="94130">
                  <c:v>0.98593696507653095</c:v>
                </c:pt>
                <c:pt idx="94131">
                  <c:v>0.98583365413669999</c:v>
                </c:pt>
                <c:pt idx="94132">
                  <c:v>0.98588846557280996</c:v>
                </c:pt>
                <c:pt idx="94133">
                  <c:v>0.98591577732824098</c:v>
                </c:pt>
                <c:pt idx="94134">
                  <c:v>0.98583989315759102</c:v>
                </c:pt>
                <c:pt idx="94135">
                  <c:v>0.98593751731245505</c:v>
                </c:pt>
                <c:pt idx="94136">
                  <c:v>0.98597278751716999</c:v>
                </c:pt>
                <c:pt idx="94137">
                  <c:v>0.98596998457317497</c:v>
                </c:pt>
                <c:pt idx="94138">
                  <c:v>0.98601997779815498</c:v>
                </c:pt>
                <c:pt idx="94139">
                  <c:v>0.98598827677693701</c:v>
                </c:pt>
                <c:pt idx="94140">
                  <c:v>0.985950920200932</c:v>
                </c:pt>
                <c:pt idx="94141">
                  <c:v>0.98596193480184302</c:v>
                </c:pt>
                <c:pt idx="94142">
                  <c:v>0.98607903884831805</c:v>
                </c:pt>
                <c:pt idx="94143">
                  <c:v>0.98593967167668395</c:v>
                </c:pt>
                <c:pt idx="94144">
                  <c:v>0.98606945805687995</c:v>
                </c:pt>
                <c:pt idx="94145">
                  <c:v>0.98596525124744705</c:v>
                </c:pt>
                <c:pt idx="94146">
                  <c:v>0.98602347241074795</c:v>
                </c:pt>
                <c:pt idx="94147">
                  <c:v>0.98608787270090104</c:v>
                </c:pt>
                <c:pt idx="94148">
                  <c:v>0.98591154013682802</c:v>
                </c:pt>
                <c:pt idx="94149">
                  <c:v>0.98601642599851902</c:v>
                </c:pt>
                <c:pt idx="94150">
                  <c:v>0.98598944340545103</c:v>
                </c:pt>
                <c:pt idx="94151">
                  <c:v>0.98602919091247498</c:v>
                </c:pt>
                <c:pt idx="94152">
                  <c:v>0.98596325356812897</c:v>
                </c:pt>
                <c:pt idx="94153">
                  <c:v>0.98594217790499294</c:v>
                </c:pt>
                <c:pt idx="94154">
                  <c:v>0.98587908607059505</c:v>
                </c:pt>
                <c:pt idx="94155">
                  <c:v>0.98601526806168505</c:v>
                </c:pt>
                <c:pt idx="94156">
                  <c:v>0.98590005875144504</c:v>
                </c:pt>
                <c:pt idx="94157">
                  <c:v>0.98593191586249895</c:v>
                </c:pt>
                <c:pt idx="94158">
                  <c:v>0.98597767936255298</c:v>
                </c:pt>
                <c:pt idx="94159">
                  <c:v>0.98604286535694097</c:v>
                </c:pt>
                <c:pt idx="94160">
                  <c:v>0.98596152046731</c:v>
                </c:pt>
                <c:pt idx="94161">
                  <c:v>0.98601572878443999</c:v>
                </c:pt>
                <c:pt idx="94162">
                  <c:v>0.98600439638618897</c:v>
                </c:pt>
                <c:pt idx="94163">
                  <c:v>0.98609086911216504</c:v>
                </c:pt>
                <c:pt idx="94164">
                  <c:v>0.98586640327761399</c:v>
                </c:pt>
                <c:pt idx="94165">
                  <c:v>0.98594048489758002</c:v>
                </c:pt>
                <c:pt idx="94166">
                  <c:v>0.98583485571679697</c:v>
                </c:pt>
                <c:pt idx="94167">
                  <c:v>0.98603048678243799</c:v>
                </c:pt>
                <c:pt idx="94168">
                  <c:v>0.98595457376332896</c:v>
                </c:pt>
                <c:pt idx="94169">
                  <c:v>0.98593795350777103</c:v>
                </c:pt>
                <c:pt idx="94170">
                  <c:v>0.98593707814277398</c:v>
                </c:pt>
                <c:pt idx="94171">
                  <c:v>0.98593178772169099</c:v>
                </c:pt>
                <c:pt idx="94172">
                  <c:v>0.98583331072977898</c:v>
                </c:pt>
                <c:pt idx="94173">
                  <c:v>0.98597212144022905</c:v>
                </c:pt>
                <c:pt idx="94174">
                  <c:v>0.98597396835033602</c:v>
                </c:pt>
                <c:pt idx="94175">
                  <c:v>0.98596114634590204</c:v>
                </c:pt>
                <c:pt idx="94176">
                  <c:v>0.98604376440200203</c:v>
                </c:pt>
                <c:pt idx="94177">
                  <c:v>0.98598346836106499</c:v>
                </c:pt>
                <c:pt idx="94178">
                  <c:v>0.98606334492971903</c:v>
                </c:pt>
                <c:pt idx="94179">
                  <c:v>0.98592438058749499</c:v>
                </c:pt>
                <c:pt idx="94180">
                  <c:v>0.98598782333096202</c:v>
                </c:pt>
                <c:pt idx="94181">
                  <c:v>0.98585498283237205</c:v>
                </c:pt>
                <c:pt idx="94182">
                  <c:v>0.985957950347501</c:v>
                </c:pt>
                <c:pt idx="94183">
                  <c:v>0.98604559541070402</c:v>
                </c:pt>
                <c:pt idx="94184">
                  <c:v>0.98598940227091103</c:v>
                </c:pt>
                <c:pt idx="94185">
                  <c:v>0.986045059491933</c:v>
                </c:pt>
                <c:pt idx="94186">
                  <c:v>0.98597617113135605</c:v>
                </c:pt>
                <c:pt idx="94187">
                  <c:v>0.98598809010607502</c:v>
                </c:pt>
                <c:pt idx="94188">
                  <c:v>0.98585426020741096</c:v>
                </c:pt>
                <c:pt idx="94189">
                  <c:v>0.98597043392213901</c:v>
                </c:pt>
                <c:pt idx="94190">
                  <c:v>0.985901036016259</c:v>
                </c:pt>
                <c:pt idx="94191">
                  <c:v>0.986000858395914</c:v>
                </c:pt>
                <c:pt idx="94192">
                  <c:v>0.98603554234644997</c:v>
                </c:pt>
                <c:pt idx="94193">
                  <c:v>0.986044616770265</c:v>
                </c:pt>
                <c:pt idx="94194">
                  <c:v>0.98592327870986496</c:v>
                </c:pt>
                <c:pt idx="94195">
                  <c:v>0.98609431089134403</c:v>
                </c:pt>
                <c:pt idx="94196">
                  <c:v>0.98596615661059805</c:v>
                </c:pt>
                <c:pt idx="94197">
                  <c:v>0.98612114374170101</c:v>
                </c:pt>
                <c:pt idx="94198">
                  <c:v>0.98591376766899497</c:v>
                </c:pt>
                <c:pt idx="94199">
                  <c:v>0.986052248988323</c:v>
                </c:pt>
                <c:pt idx="94200">
                  <c:v>0.98590500517639201</c:v>
                </c:pt>
                <c:pt idx="94201">
                  <c:v>0.98593696601487002</c:v>
                </c:pt>
                <c:pt idx="94202">
                  <c:v>0.98599167680870103</c:v>
                </c:pt>
                <c:pt idx="94203">
                  <c:v>0.985974154316275</c:v>
                </c:pt>
                <c:pt idx="94204">
                  <c:v>0.98601900788512797</c:v>
                </c:pt>
                <c:pt idx="94205">
                  <c:v>0.98592460796778203</c:v>
                </c:pt>
                <c:pt idx="94206">
                  <c:v>0.98596254838530295</c:v>
                </c:pt>
                <c:pt idx="94207">
                  <c:v>0.98601467147996302</c:v>
                </c:pt>
                <c:pt idx="94208">
                  <c:v>0.98597540197421796</c:v>
                </c:pt>
                <c:pt idx="94209">
                  <c:v>0.98599831887394696</c:v>
                </c:pt>
                <c:pt idx="94210">
                  <c:v>0.98594731886908105</c:v>
                </c:pt>
                <c:pt idx="94211">
                  <c:v>0.98595707684821599</c:v>
                </c:pt>
                <c:pt idx="94212">
                  <c:v>0.98600378764617902</c:v>
                </c:pt>
                <c:pt idx="94213">
                  <c:v>0.98598474053559204</c:v>
                </c:pt>
                <c:pt idx="94214">
                  <c:v>0.986019693468002</c:v>
                </c:pt>
                <c:pt idx="94215">
                  <c:v>0.98595742271132003</c:v>
                </c:pt>
                <c:pt idx="94216">
                  <c:v>0.98598677544485702</c:v>
                </c:pt>
                <c:pt idx="94217">
                  <c:v>0.98594325670021499</c:v>
                </c:pt>
                <c:pt idx="94218">
                  <c:v>0.98604276246432199</c:v>
                </c:pt>
                <c:pt idx="94219">
                  <c:v>0.98589535598974098</c:v>
                </c:pt>
                <c:pt idx="94220">
                  <c:v>0.98607417646184803</c:v>
                </c:pt>
                <c:pt idx="94221">
                  <c:v>0.98586455902645598</c:v>
                </c:pt>
                <c:pt idx="94222">
                  <c:v>0.98599784610423702</c:v>
                </c:pt>
                <c:pt idx="94223">
                  <c:v>0.98590448754042403</c:v>
                </c:pt>
                <c:pt idx="94224">
                  <c:v>0.98606054821421496</c:v>
                </c:pt>
                <c:pt idx="94225">
                  <c:v>0.98593507714522</c:v>
                </c:pt>
                <c:pt idx="94226">
                  <c:v>0.98592418163865503</c:v>
                </c:pt>
                <c:pt idx="94227">
                  <c:v>0.98594952376543699</c:v>
                </c:pt>
                <c:pt idx="94228">
                  <c:v>0.98590445671874005</c:v>
                </c:pt>
                <c:pt idx="94229">
                  <c:v>0.98599293911631802</c:v>
                </c:pt>
                <c:pt idx="94230">
                  <c:v>0.98584992316854603</c:v>
                </c:pt>
                <c:pt idx="94231">
                  <c:v>0.98602263344030305</c:v>
                </c:pt>
                <c:pt idx="94232">
                  <c:v>0.98603847654522003</c:v>
                </c:pt>
                <c:pt idx="94233">
                  <c:v>0.98595125019018404</c:v>
                </c:pt>
                <c:pt idx="94234">
                  <c:v>0.98601018602875801</c:v>
                </c:pt>
                <c:pt idx="94235">
                  <c:v>0.98588638052284305</c:v>
                </c:pt>
                <c:pt idx="94236">
                  <c:v>0.98601480585096302</c:v>
                </c:pt>
                <c:pt idx="94237">
                  <c:v>0.98597315323228896</c:v>
                </c:pt>
                <c:pt idx="94238">
                  <c:v>0.98592332163252006</c:v>
                </c:pt>
                <c:pt idx="94239">
                  <c:v>0.98597781639515403</c:v>
                </c:pt>
                <c:pt idx="94240">
                  <c:v>0.98603971406412805</c:v>
                </c:pt>
                <c:pt idx="94241">
                  <c:v>0.98596712255798102</c:v>
                </c:pt>
                <c:pt idx="94242">
                  <c:v>0.985885716049412</c:v>
                </c:pt>
                <c:pt idx="94243">
                  <c:v>0.98598108579170496</c:v>
                </c:pt>
                <c:pt idx="94244">
                  <c:v>0.98592499921854504</c:v>
                </c:pt>
                <c:pt idx="94245">
                  <c:v>0.98598644502912802</c:v>
                </c:pt>
                <c:pt idx="94246">
                  <c:v>0.98605499935589802</c:v>
                </c:pt>
                <c:pt idx="94247">
                  <c:v>0.98597987704651402</c:v>
                </c:pt>
                <c:pt idx="94248">
                  <c:v>0.98597436552131701</c:v>
                </c:pt>
                <c:pt idx="94249">
                  <c:v>0.98582423968842003</c:v>
                </c:pt>
                <c:pt idx="94250">
                  <c:v>0.98595655259735504</c:v>
                </c:pt>
                <c:pt idx="94251">
                  <c:v>0.98604235186875699</c:v>
                </c:pt>
                <c:pt idx="94252">
                  <c:v>0.98594797027493297</c:v>
                </c:pt>
                <c:pt idx="94253">
                  <c:v>0.98594624796296804</c:v>
                </c:pt>
                <c:pt idx="94254">
                  <c:v>0.98594732260233398</c:v>
                </c:pt>
                <c:pt idx="94255">
                  <c:v>0.98602185134958997</c:v>
                </c:pt>
                <c:pt idx="94256">
                  <c:v>0.98605540436682804</c:v>
                </c:pt>
                <c:pt idx="94257">
                  <c:v>0.98609647106499299</c:v>
                </c:pt>
                <c:pt idx="94258">
                  <c:v>0.98593293911445101</c:v>
                </c:pt>
                <c:pt idx="94259">
                  <c:v>0.98597461096189498</c:v>
                </c:pt>
                <c:pt idx="94260">
                  <c:v>0.98593008028698903</c:v>
                </c:pt>
                <c:pt idx="94261">
                  <c:v>0.98604144135804905</c:v>
                </c:pt>
                <c:pt idx="94262">
                  <c:v>0.98585850390678398</c:v>
                </c:pt>
                <c:pt idx="94263">
                  <c:v>0.98592963746234796</c:v>
                </c:pt>
                <c:pt idx="94264">
                  <c:v>0.985959603172746</c:v>
                </c:pt>
                <c:pt idx="94265">
                  <c:v>0.98601113629418202</c:v>
                </c:pt>
                <c:pt idx="94266">
                  <c:v>0.98594554496835296</c:v>
                </c:pt>
                <c:pt idx="94267">
                  <c:v>0.98594302684359703</c:v>
                </c:pt>
                <c:pt idx="94268">
                  <c:v>0.98594735393633703</c:v>
                </c:pt>
                <c:pt idx="94269">
                  <c:v>0.98603109396983601</c:v>
                </c:pt>
                <c:pt idx="94270">
                  <c:v>0.98595848235095995</c:v>
                </c:pt>
                <c:pt idx="94271">
                  <c:v>0.98593812960174798</c:v>
                </c:pt>
                <c:pt idx="94272">
                  <c:v>0.98595984440988005</c:v>
                </c:pt>
                <c:pt idx="94273">
                  <c:v>0.98599702589735105</c:v>
                </c:pt>
                <c:pt idx="94274">
                  <c:v>0.98600726172979902</c:v>
                </c:pt>
                <c:pt idx="94275">
                  <c:v>0.98599587575845504</c:v>
                </c:pt>
                <c:pt idx="94276">
                  <c:v>0.98592491423458395</c:v>
                </c:pt>
                <c:pt idx="94277">
                  <c:v>0.98597456184541798</c:v>
                </c:pt>
                <c:pt idx="94278">
                  <c:v>0.98597373434682101</c:v>
                </c:pt>
                <c:pt idx="94279">
                  <c:v>0.98603330769700104</c:v>
                </c:pt>
                <c:pt idx="94280">
                  <c:v>0.98595617458531104</c:v>
                </c:pt>
                <c:pt idx="94281">
                  <c:v>0.98600885499201196</c:v>
                </c:pt>
                <c:pt idx="94282">
                  <c:v>0.98589370176842095</c:v>
                </c:pt>
                <c:pt idx="94283">
                  <c:v>0.98587496094431504</c:v>
                </c:pt>
                <c:pt idx="94284">
                  <c:v>0.98600499692517096</c:v>
                </c:pt>
                <c:pt idx="94285">
                  <c:v>0.98606188400533501</c:v>
                </c:pt>
                <c:pt idx="94286">
                  <c:v>0.98595245447819302</c:v>
                </c:pt>
                <c:pt idx="94287">
                  <c:v>0.98592192447868998</c:v>
                </c:pt>
                <c:pt idx="94288">
                  <c:v>0.98586422857620404</c:v>
                </c:pt>
                <c:pt idx="94289">
                  <c:v>0.98588512206796697</c:v>
                </c:pt>
                <c:pt idx="94290">
                  <c:v>0.98592443337964297</c:v>
                </c:pt>
                <c:pt idx="94291">
                  <c:v>0.98597463620111903</c:v>
                </c:pt>
                <c:pt idx="94292">
                  <c:v>0.98603965252514603</c:v>
                </c:pt>
                <c:pt idx="94293">
                  <c:v>0.98583840782113996</c:v>
                </c:pt>
                <c:pt idx="94294">
                  <c:v>0.98591994388429904</c:v>
                </c:pt>
                <c:pt idx="94295">
                  <c:v>0.98594227385877398</c:v>
                </c:pt>
                <c:pt idx="94296">
                  <c:v>0.98589655096437501</c:v>
                </c:pt>
                <c:pt idx="94297">
                  <c:v>0.98593784750161795</c:v>
                </c:pt>
                <c:pt idx="94298">
                  <c:v>0.98599880400250905</c:v>
                </c:pt>
                <c:pt idx="94299">
                  <c:v>0.985942578402214</c:v>
                </c:pt>
                <c:pt idx="94300">
                  <c:v>0.985877603846811</c:v>
                </c:pt>
                <c:pt idx="94301">
                  <c:v>0.98594115823239903</c:v>
                </c:pt>
                <c:pt idx="94302">
                  <c:v>0.98598184611615503</c:v>
                </c:pt>
                <c:pt idx="94303">
                  <c:v>0.98592633796010998</c:v>
                </c:pt>
                <c:pt idx="94304">
                  <c:v>0.98583014035241301</c:v>
                </c:pt>
                <c:pt idx="94305">
                  <c:v>0.98597907221160297</c:v>
                </c:pt>
                <c:pt idx="94306">
                  <c:v>0.98596698776303404</c:v>
                </c:pt>
                <c:pt idx="94307">
                  <c:v>0.98588959358393002</c:v>
                </c:pt>
                <c:pt idx="94308">
                  <c:v>0.98607846685860501</c:v>
                </c:pt>
                <c:pt idx="94309">
                  <c:v>0.98594696037844298</c:v>
                </c:pt>
                <c:pt idx="94310">
                  <c:v>0.98601059280603698</c:v>
                </c:pt>
                <c:pt idx="94311">
                  <c:v>0.98593356028793999</c:v>
                </c:pt>
                <c:pt idx="94312">
                  <c:v>0.98599744131088796</c:v>
                </c:pt>
                <c:pt idx="94313">
                  <c:v>0.98595079429068799</c:v>
                </c:pt>
                <c:pt idx="94314">
                  <c:v>0.98595053219918005</c:v>
                </c:pt>
                <c:pt idx="94315">
                  <c:v>0.98593161203430602</c:v>
                </c:pt>
                <c:pt idx="94316">
                  <c:v>0.98602189730616696</c:v>
                </c:pt>
                <c:pt idx="94317">
                  <c:v>0.98591841179723905</c:v>
                </c:pt>
                <c:pt idx="94318">
                  <c:v>0.98591683065235403</c:v>
                </c:pt>
                <c:pt idx="94319">
                  <c:v>0.98594113585605303</c:v>
                </c:pt>
                <c:pt idx="94320">
                  <c:v>0.98596430522867995</c:v>
                </c:pt>
                <c:pt idx="94321">
                  <c:v>0.98587451833309903</c:v>
                </c:pt>
                <c:pt idx="94322">
                  <c:v>0.98603669239668501</c:v>
                </c:pt>
                <c:pt idx="94323">
                  <c:v>0.98601742910916701</c:v>
                </c:pt>
                <c:pt idx="94324">
                  <c:v>0.98610301580983595</c:v>
                </c:pt>
                <c:pt idx="94325">
                  <c:v>0.98590967381769701</c:v>
                </c:pt>
                <c:pt idx="94326">
                  <c:v>0.98600056206813802</c:v>
                </c:pt>
                <c:pt idx="94327">
                  <c:v>0.98593445622102305</c:v>
                </c:pt>
                <c:pt idx="94328">
                  <c:v>0.98594131467436397</c:v>
                </c:pt>
                <c:pt idx="94329">
                  <c:v>0.98596505445293003</c:v>
                </c:pt>
                <c:pt idx="94330">
                  <c:v>0.98593212688716103</c:v>
                </c:pt>
                <c:pt idx="94331">
                  <c:v>0.98603476224113096</c:v>
                </c:pt>
                <c:pt idx="94332">
                  <c:v>0.98584417285867398</c:v>
                </c:pt>
                <c:pt idx="94333">
                  <c:v>0.98595245750135496</c:v>
                </c:pt>
                <c:pt idx="94334">
                  <c:v>0.98598499761469205</c:v>
                </c:pt>
                <c:pt idx="94335">
                  <c:v>0.98592300768611196</c:v>
                </c:pt>
                <c:pt idx="94336">
                  <c:v>0.98607251846173205</c:v>
                </c:pt>
                <c:pt idx="94337">
                  <c:v>0.98587398272806603</c:v>
                </c:pt>
                <c:pt idx="94338">
                  <c:v>0.98601487884571004</c:v>
                </c:pt>
                <c:pt idx="94339">
                  <c:v>0.98593296571895095</c:v>
                </c:pt>
                <c:pt idx="94340">
                  <c:v>0.98599755040815396</c:v>
                </c:pt>
                <c:pt idx="94341">
                  <c:v>0.98602707115724997</c:v>
                </c:pt>
                <c:pt idx="94342">
                  <c:v>0.98587849938733696</c:v>
                </c:pt>
                <c:pt idx="94343">
                  <c:v>0.98597050403084396</c:v>
                </c:pt>
                <c:pt idx="94344">
                  <c:v>0.98595731686949994</c:v>
                </c:pt>
                <c:pt idx="94345">
                  <c:v>0.98593724084137502</c:v>
                </c:pt>
                <c:pt idx="94346">
                  <c:v>0.98597948302838101</c:v>
                </c:pt>
                <c:pt idx="94347">
                  <c:v>0.98599765976766196</c:v>
                </c:pt>
                <c:pt idx="94348">
                  <c:v>0.98597487894416203</c:v>
                </c:pt>
                <c:pt idx="94349">
                  <c:v>0.98589699113049301</c:v>
                </c:pt>
                <c:pt idx="94350">
                  <c:v>0.98598340017191899</c:v>
                </c:pt>
                <c:pt idx="94351">
                  <c:v>0.98586699570687797</c:v>
                </c:pt>
                <c:pt idx="94352">
                  <c:v>0.98606348233900898</c:v>
                </c:pt>
                <c:pt idx="94353">
                  <c:v>0.98597647311088499</c:v>
                </c:pt>
                <c:pt idx="94354">
                  <c:v>0.98596679726977898</c:v>
                </c:pt>
                <c:pt idx="94355">
                  <c:v>0.98604275523283602</c:v>
                </c:pt>
                <c:pt idx="94356">
                  <c:v>0.98581744089935397</c:v>
                </c:pt>
                <c:pt idx="94357">
                  <c:v>0.98593192501458105</c:v>
                </c:pt>
                <c:pt idx="94358">
                  <c:v>0.98599320912298705</c:v>
                </c:pt>
                <c:pt idx="94359">
                  <c:v>0.98583042702269497</c:v>
                </c:pt>
                <c:pt idx="94360">
                  <c:v>0.98610631731904397</c:v>
                </c:pt>
                <c:pt idx="94361">
                  <c:v>0.98593618946929695</c:v>
                </c:pt>
                <c:pt idx="94362">
                  <c:v>0.986050250738706</c:v>
                </c:pt>
                <c:pt idx="94363">
                  <c:v>0.98598578313699803</c:v>
                </c:pt>
                <c:pt idx="94364">
                  <c:v>0.98602704744479197</c:v>
                </c:pt>
                <c:pt idx="94365">
                  <c:v>0.98594653824573597</c:v>
                </c:pt>
                <c:pt idx="94366">
                  <c:v>0.98598626045329896</c:v>
                </c:pt>
                <c:pt idx="94367">
                  <c:v>0.98589334161980502</c:v>
                </c:pt>
                <c:pt idx="94368">
                  <c:v>0.98599805803635698</c:v>
                </c:pt>
                <c:pt idx="94369">
                  <c:v>0.98599924020202701</c:v>
                </c:pt>
                <c:pt idx="94370">
                  <c:v>0.98600775258233997</c:v>
                </c:pt>
                <c:pt idx="94371">
                  <c:v>0.98598964969073399</c:v>
                </c:pt>
                <c:pt idx="94372">
                  <c:v>0.98597573522137305</c:v>
                </c:pt>
                <c:pt idx="94373">
                  <c:v>0.98591815133925897</c:v>
                </c:pt>
                <c:pt idx="94374">
                  <c:v>0.98605229446806897</c:v>
                </c:pt>
                <c:pt idx="94375">
                  <c:v>0.98602956124389596</c:v>
                </c:pt>
                <c:pt idx="94376">
                  <c:v>0.985997853189856</c:v>
                </c:pt>
                <c:pt idx="94377">
                  <c:v>0.98583927566190799</c:v>
                </c:pt>
                <c:pt idx="94378">
                  <c:v>0.98601242898744501</c:v>
                </c:pt>
                <c:pt idx="94379">
                  <c:v>0.98588418597693595</c:v>
                </c:pt>
                <c:pt idx="94380">
                  <c:v>0.98595521579192602</c:v>
                </c:pt>
                <c:pt idx="94381">
                  <c:v>0.985865852732286</c:v>
                </c:pt>
                <c:pt idx="94382">
                  <c:v>0.98592855749027797</c:v>
                </c:pt>
                <c:pt idx="94383">
                  <c:v>0.98597519418145296</c:v>
                </c:pt>
                <c:pt idx="94384">
                  <c:v>0.98594768643115005</c:v>
                </c:pt>
                <c:pt idx="94385">
                  <c:v>0.98600002795228603</c:v>
                </c:pt>
                <c:pt idx="94386">
                  <c:v>0.98583957144267897</c:v>
                </c:pt>
                <c:pt idx="94387">
                  <c:v>0.98592404873811301</c:v>
                </c:pt>
                <c:pt idx="94388">
                  <c:v>0.98595637375813305</c:v>
                </c:pt>
                <c:pt idx="94389">
                  <c:v>0.98588240983133002</c:v>
                </c:pt>
                <c:pt idx="94390">
                  <c:v>0.98593834854798801</c:v>
                </c:pt>
                <c:pt idx="94391">
                  <c:v>0.98590915358078401</c:v>
                </c:pt>
                <c:pt idx="94392">
                  <c:v>0.98600793052959901</c:v>
                </c:pt>
                <c:pt idx="94393">
                  <c:v>0.98582780524089098</c:v>
                </c:pt>
                <c:pt idx="94394">
                  <c:v>0.98597343147550898</c:v>
                </c:pt>
                <c:pt idx="94395">
                  <c:v>0.98597013840082104</c:v>
                </c:pt>
                <c:pt idx="94396">
                  <c:v>0.98591669452396802</c:v>
                </c:pt>
                <c:pt idx="94397">
                  <c:v>0.985943151159968</c:v>
                </c:pt>
                <c:pt idx="94398">
                  <c:v>0.98588249751022605</c:v>
                </c:pt>
                <c:pt idx="94399">
                  <c:v>0.98606656837263895</c:v>
                </c:pt>
                <c:pt idx="94400">
                  <c:v>0.98588038736654904</c:v>
                </c:pt>
                <c:pt idx="94401">
                  <c:v>0.98589205552502301</c:v>
                </c:pt>
                <c:pt idx="94402">
                  <c:v>0.98595897759542395</c:v>
                </c:pt>
                <c:pt idx="94403">
                  <c:v>0.985901177997075</c:v>
                </c:pt>
                <c:pt idx="94404">
                  <c:v>0.98590953534400205</c:v>
                </c:pt>
                <c:pt idx="94405">
                  <c:v>0.98592936411671095</c:v>
                </c:pt>
                <c:pt idx="94406">
                  <c:v>0.98603465838196103</c:v>
                </c:pt>
                <c:pt idx="94407">
                  <c:v>0.98590297020079798</c:v>
                </c:pt>
                <c:pt idx="94408">
                  <c:v>0.98607115361239905</c:v>
                </c:pt>
                <c:pt idx="94409">
                  <c:v>0.98588322426948904</c:v>
                </c:pt>
                <c:pt idx="94410">
                  <c:v>0.98601467284886102</c:v>
                </c:pt>
                <c:pt idx="94411">
                  <c:v>0.98588760040159995</c:v>
                </c:pt>
                <c:pt idx="94412">
                  <c:v>0.98597371817203106</c:v>
                </c:pt>
                <c:pt idx="94413">
                  <c:v>0.98590742636840301</c:v>
                </c:pt>
                <c:pt idx="94414">
                  <c:v>0.98599274194182396</c:v>
                </c:pt>
                <c:pt idx="94415">
                  <c:v>0.98596341819711697</c:v>
                </c:pt>
                <c:pt idx="94416">
                  <c:v>0.98593890870519296</c:v>
                </c:pt>
                <c:pt idx="94417">
                  <c:v>0.98583507332016596</c:v>
                </c:pt>
                <c:pt idx="94418">
                  <c:v>0.98594848538555802</c:v>
                </c:pt>
                <c:pt idx="94419">
                  <c:v>0.98602272656231404</c:v>
                </c:pt>
                <c:pt idx="94420">
                  <c:v>0.98601137472953804</c:v>
                </c:pt>
                <c:pt idx="94421">
                  <c:v>0.98600296902157902</c:v>
                </c:pt>
                <c:pt idx="94422">
                  <c:v>0.98590652478683205</c:v>
                </c:pt>
                <c:pt idx="94423">
                  <c:v>0.98605701795154699</c:v>
                </c:pt>
                <c:pt idx="94424">
                  <c:v>0.98600300417332098</c:v>
                </c:pt>
                <c:pt idx="94425">
                  <c:v>0.98585690277556504</c:v>
                </c:pt>
                <c:pt idx="94426">
                  <c:v>0.98606816208604298</c:v>
                </c:pt>
                <c:pt idx="94427">
                  <c:v>0.98594590461298104</c:v>
                </c:pt>
                <c:pt idx="94428">
                  <c:v>0.98602246698830098</c:v>
                </c:pt>
                <c:pt idx="94429">
                  <c:v>0.985927010381071</c:v>
                </c:pt>
                <c:pt idx="94430">
                  <c:v>0.98588602542464698</c:v>
                </c:pt>
                <c:pt idx="94431">
                  <c:v>0.98583407731574701</c:v>
                </c:pt>
                <c:pt idx="94432">
                  <c:v>0.98596824122361104</c:v>
                </c:pt>
                <c:pt idx="94433">
                  <c:v>0.98607207802594399</c:v>
                </c:pt>
                <c:pt idx="94434">
                  <c:v>0.986121089190369</c:v>
                </c:pt>
                <c:pt idx="94435">
                  <c:v>0.98600868172393796</c:v>
                </c:pt>
                <c:pt idx="94436">
                  <c:v>0.98593447699448</c:v>
                </c:pt>
                <c:pt idx="94437">
                  <c:v>0.98609033757687803</c:v>
                </c:pt>
                <c:pt idx="94438">
                  <c:v>0.98605251318290499</c:v>
                </c:pt>
                <c:pt idx="94439">
                  <c:v>0.98587445240740501</c:v>
                </c:pt>
                <c:pt idx="94440">
                  <c:v>0.98601372641585106</c:v>
                </c:pt>
                <c:pt idx="94441">
                  <c:v>0.98596609605338903</c:v>
                </c:pt>
                <c:pt idx="94442">
                  <c:v>0.98600779662314297</c:v>
                </c:pt>
                <c:pt idx="94443">
                  <c:v>0.98596281975259303</c:v>
                </c:pt>
                <c:pt idx="94444">
                  <c:v>0.98586038827703504</c:v>
                </c:pt>
                <c:pt idx="94445">
                  <c:v>0.98609253900271998</c:v>
                </c:pt>
                <c:pt idx="94446">
                  <c:v>0.98591833862980005</c:v>
                </c:pt>
                <c:pt idx="94447">
                  <c:v>0.98607455370227404</c:v>
                </c:pt>
                <c:pt idx="94448">
                  <c:v>0.98594138998298197</c:v>
                </c:pt>
                <c:pt idx="94449">
                  <c:v>0.98602963142841205</c:v>
                </c:pt>
                <c:pt idx="94450">
                  <c:v>0.98603973898099795</c:v>
                </c:pt>
                <c:pt idx="94451">
                  <c:v>0.98605929999076702</c:v>
                </c:pt>
                <c:pt idx="94452">
                  <c:v>0.98595297144324601</c:v>
                </c:pt>
                <c:pt idx="94453">
                  <c:v>0.98594210482789701</c:v>
                </c:pt>
                <c:pt idx="94454">
                  <c:v>0.98583650280222401</c:v>
                </c:pt>
                <c:pt idx="94455">
                  <c:v>0.985854365199059</c:v>
                </c:pt>
                <c:pt idx="94456">
                  <c:v>0.98598908748050595</c:v>
                </c:pt>
                <c:pt idx="94457">
                  <c:v>0.98598801866304198</c:v>
                </c:pt>
                <c:pt idx="94458">
                  <c:v>0.98601859518607204</c:v>
                </c:pt>
                <c:pt idx="94459">
                  <c:v>0.98597730979655296</c:v>
                </c:pt>
                <c:pt idx="94460">
                  <c:v>0.98593430555876804</c:v>
                </c:pt>
                <c:pt idx="94461">
                  <c:v>0.98593717472669895</c:v>
                </c:pt>
                <c:pt idx="94462">
                  <c:v>0.98596600430675196</c:v>
                </c:pt>
                <c:pt idx="94463">
                  <c:v>0.98596086400285698</c:v>
                </c:pt>
                <c:pt idx="94464">
                  <c:v>0.98585841202101299</c:v>
                </c:pt>
                <c:pt idx="94465">
                  <c:v>0.98593543946489504</c:v>
                </c:pt>
                <c:pt idx="94466">
                  <c:v>0.98602772788673698</c:v>
                </c:pt>
                <c:pt idx="94467">
                  <c:v>0.98606692631659398</c:v>
                </c:pt>
                <c:pt idx="94468">
                  <c:v>0.98597028464630698</c:v>
                </c:pt>
                <c:pt idx="94469">
                  <c:v>0.98592499531116495</c:v>
                </c:pt>
                <c:pt idx="94470">
                  <c:v>0.98594831716346898</c:v>
                </c:pt>
                <c:pt idx="94471">
                  <c:v>0.985974756119119</c:v>
                </c:pt>
                <c:pt idx="94472">
                  <c:v>0.98591387346595905</c:v>
                </c:pt>
                <c:pt idx="94473">
                  <c:v>0.986010563121266</c:v>
                </c:pt>
                <c:pt idx="94474">
                  <c:v>0.98601556913624799</c:v>
                </c:pt>
                <c:pt idx="94475">
                  <c:v>0.98600001671051896</c:v>
                </c:pt>
                <c:pt idx="94476">
                  <c:v>0.98601256113111102</c:v>
                </c:pt>
                <c:pt idx="94477">
                  <c:v>0.98598340767091197</c:v>
                </c:pt>
                <c:pt idx="94478">
                  <c:v>0.98610242811078097</c:v>
                </c:pt>
                <c:pt idx="94479">
                  <c:v>0.98592850929493003</c:v>
                </c:pt>
                <c:pt idx="94480">
                  <c:v>0.98592768597616198</c:v>
                </c:pt>
                <c:pt idx="94481">
                  <c:v>0.98595054853199704</c:v>
                </c:pt>
                <c:pt idx="94482">
                  <c:v>0.98605379765119605</c:v>
                </c:pt>
                <c:pt idx="94483">
                  <c:v>0.98591150526458404</c:v>
                </c:pt>
                <c:pt idx="94484">
                  <c:v>0.98602245032256797</c:v>
                </c:pt>
                <c:pt idx="94485">
                  <c:v>0.98599428968918001</c:v>
                </c:pt>
                <c:pt idx="94486">
                  <c:v>0.98593405636850495</c:v>
                </c:pt>
                <c:pt idx="94487">
                  <c:v>0.98590528518329901</c:v>
                </c:pt>
                <c:pt idx="94488">
                  <c:v>0.98601245892307898</c:v>
                </c:pt>
                <c:pt idx="94489">
                  <c:v>0.98583581746326399</c:v>
                </c:pt>
                <c:pt idx="94490">
                  <c:v>0.98605383658035906</c:v>
                </c:pt>
                <c:pt idx="94491">
                  <c:v>0.98596357542314295</c:v>
                </c:pt>
                <c:pt idx="94492">
                  <c:v>0.98600112675663099</c:v>
                </c:pt>
                <c:pt idx="94493">
                  <c:v>0.98591386198193198</c:v>
                </c:pt>
                <c:pt idx="94494">
                  <c:v>0.98593886418115395</c:v>
                </c:pt>
                <c:pt idx="94495">
                  <c:v>0.98601283883100199</c:v>
                </c:pt>
                <c:pt idx="94496">
                  <c:v>0.98595402288393796</c:v>
                </c:pt>
                <c:pt idx="94497">
                  <c:v>0.98599882475270495</c:v>
                </c:pt>
                <c:pt idx="94498">
                  <c:v>0.985997023315619</c:v>
                </c:pt>
                <c:pt idx="94499">
                  <c:v>0.98599738045692298</c:v>
                </c:pt>
                <c:pt idx="94500">
                  <c:v>0.98588267999943202</c:v>
                </c:pt>
                <c:pt idx="94501">
                  <c:v>0.98594470922817801</c:v>
                </c:pt>
                <c:pt idx="94502">
                  <c:v>0.98604283736656695</c:v>
                </c:pt>
                <c:pt idx="94503">
                  <c:v>0.98601095868277</c:v>
                </c:pt>
                <c:pt idx="94504">
                  <c:v>0.98603433993359302</c:v>
                </c:pt>
                <c:pt idx="94505">
                  <c:v>0.98591788117630197</c:v>
                </c:pt>
                <c:pt idx="94506">
                  <c:v>0.98613474364909204</c:v>
                </c:pt>
                <c:pt idx="94507">
                  <c:v>0.98597897277954505</c:v>
                </c:pt>
                <c:pt idx="94508">
                  <c:v>0.98592213968182896</c:v>
                </c:pt>
                <c:pt idx="94509">
                  <c:v>0.98597789679965298</c:v>
                </c:pt>
                <c:pt idx="94510">
                  <c:v>0.98595859439866196</c:v>
                </c:pt>
                <c:pt idx="94511">
                  <c:v>0.98605609749845002</c:v>
                </c:pt>
                <c:pt idx="94512">
                  <c:v>0.98592068026118096</c:v>
                </c:pt>
                <c:pt idx="94513">
                  <c:v>0.986048365692479</c:v>
                </c:pt>
                <c:pt idx="94514">
                  <c:v>0.98591615891957796</c:v>
                </c:pt>
                <c:pt idx="94515">
                  <c:v>0.98608234445609899</c:v>
                </c:pt>
                <c:pt idx="94516">
                  <c:v>0.98590425742038601</c:v>
                </c:pt>
                <c:pt idx="94517">
                  <c:v>0.98601230877405599</c:v>
                </c:pt>
                <c:pt idx="94518">
                  <c:v>0.98584560450366099</c:v>
                </c:pt>
                <c:pt idx="94519">
                  <c:v>0.98600667742668802</c:v>
                </c:pt>
                <c:pt idx="94520">
                  <c:v>0.98599990338209897</c:v>
                </c:pt>
                <c:pt idx="94521">
                  <c:v>0.98608956991110497</c:v>
                </c:pt>
                <c:pt idx="94522">
                  <c:v>0.98593712254110499</c:v>
                </c:pt>
                <c:pt idx="94523">
                  <c:v>0.98604470931887001</c:v>
                </c:pt>
                <c:pt idx="94524">
                  <c:v>0.98593572704669596</c:v>
                </c:pt>
                <c:pt idx="94525">
                  <c:v>0.98599429993790499</c:v>
                </c:pt>
                <c:pt idx="94526">
                  <c:v>0.985987626023476</c:v>
                </c:pt>
                <c:pt idx="94527">
                  <c:v>0.98596820487148096</c:v>
                </c:pt>
                <c:pt idx="94528">
                  <c:v>0.98594866124888003</c:v>
                </c:pt>
                <c:pt idx="94529">
                  <c:v>0.98585061038801403</c:v>
                </c:pt>
                <c:pt idx="94530">
                  <c:v>0.98598958602557696</c:v>
                </c:pt>
                <c:pt idx="94531">
                  <c:v>0.98594706375684205</c:v>
                </c:pt>
                <c:pt idx="94532">
                  <c:v>0.98596875798847305</c:v>
                </c:pt>
                <c:pt idx="94533">
                  <c:v>0.98598041852446205</c:v>
                </c:pt>
                <c:pt idx="94534">
                  <c:v>0.98598914701878204</c:v>
                </c:pt>
                <c:pt idx="94535">
                  <c:v>0.98594967004937994</c:v>
                </c:pt>
                <c:pt idx="94536">
                  <c:v>0.98595022409300903</c:v>
                </c:pt>
                <c:pt idx="94537">
                  <c:v>0.98599779326884196</c:v>
                </c:pt>
                <c:pt idx="94538">
                  <c:v>0.98603139028634901</c:v>
                </c:pt>
                <c:pt idx="94539">
                  <c:v>0.98588805900159104</c:v>
                </c:pt>
                <c:pt idx="94540">
                  <c:v>0.98598651180200703</c:v>
                </c:pt>
                <c:pt idx="94541">
                  <c:v>0.98586091307019397</c:v>
                </c:pt>
                <c:pt idx="94542">
                  <c:v>0.98602378361512</c:v>
                </c:pt>
                <c:pt idx="94543">
                  <c:v>0.986019315031198</c:v>
                </c:pt>
                <c:pt idx="94544">
                  <c:v>0.98584219793197703</c:v>
                </c:pt>
                <c:pt idx="94545">
                  <c:v>0.98597304641458305</c:v>
                </c:pt>
                <c:pt idx="94546">
                  <c:v>0.98592052814483799</c:v>
                </c:pt>
                <c:pt idx="94547">
                  <c:v>0.98586816970080704</c:v>
                </c:pt>
                <c:pt idx="94548">
                  <c:v>0.98595570000508603</c:v>
                </c:pt>
                <c:pt idx="94549">
                  <c:v>0.98600947348118395</c:v>
                </c:pt>
                <c:pt idx="94550">
                  <c:v>0.98593530880129798</c:v>
                </c:pt>
                <c:pt idx="94551">
                  <c:v>0.98602860086834299</c:v>
                </c:pt>
                <c:pt idx="94552">
                  <c:v>0.98583901015627096</c:v>
                </c:pt>
                <c:pt idx="94553">
                  <c:v>0.98607593085800804</c:v>
                </c:pt>
                <c:pt idx="94554">
                  <c:v>0.985962707357671</c:v>
                </c:pt>
                <c:pt idx="94555">
                  <c:v>0.98593755498398405</c:v>
                </c:pt>
                <c:pt idx="94556">
                  <c:v>0.98593382142574004</c:v>
                </c:pt>
                <c:pt idx="94557">
                  <c:v>0.98596455296999597</c:v>
                </c:pt>
                <c:pt idx="94558">
                  <c:v>0.98589823513973296</c:v>
                </c:pt>
                <c:pt idx="94559">
                  <c:v>0.98605217034547399</c:v>
                </c:pt>
                <c:pt idx="94560">
                  <c:v>0.98613662409120695</c:v>
                </c:pt>
                <c:pt idx="94561">
                  <c:v>0.98591764786490499</c:v>
                </c:pt>
                <c:pt idx="94562">
                  <c:v>0.98596940861687499</c:v>
                </c:pt>
                <c:pt idx="94563">
                  <c:v>0.98585694995318895</c:v>
                </c:pt>
                <c:pt idx="94564">
                  <c:v>0.98599239034280295</c:v>
                </c:pt>
                <c:pt idx="94565">
                  <c:v>0.98590341531263204</c:v>
                </c:pt>
                <c:pt idx="94566">
                  <c:v>0.98603761229474696</c:v>
                </c:pt>
                <c:pt idx="94567">
                  <c:v>0.985922227651995</c:v>
                </c:pt>
                <c:pt idx="94568">
                  <c:v>0.98601328810172995</c:v>
                </c:pt>
                <c:pt idx="94569">
                  <c:v>0.98601819770378996</c:v>
                </c:pt>
                <c:pt idx="94570">
                  <c:v>0.98588866582858203</c:v>
                </c:pt>
                <c:pt idx="94571">
                  <c:v>0.98584662762515596</c:v>
                </c:pt>
                <c:pt idx="94572">
                  <c:v>0.98596312706486999</c:v>
                </c:pt>
                <c:pt idx="94573">
                  <c:v>0.98592484522149404</c:v>
                </c:pt>
                <c:pt idx="94574">
                  <c:v>0.98606852008457602</c:v>
                </c:pt>
                <c:pt idx="94575">
                  <c:v>0.98594227319471095</c:v>
                </c:pt>
                <c:pt idx="94576">
                  <c:v>0.98602966368938005</c:v>
                </c:pt>
                <c:pt idx="94577">
                  <c:v>0.98589248676202601</c:v>
                </c:pt>
                <c:pt idx="94578">
                  <c:v>0.98602262830526799</c:v>
                </c:pt>
                <c:pt idx="94579">
                  <c:v>0.98595292088226105</c:v>
                </c:pt>
                <c:pt idx="94580">
                  <c:v>0.98605183151806797</c:v>
                </c:pt>
                <c:pt idx="94581">
                  <c:v>0.98587012402943197</c:v>
                </c:pt>
                <c:pt idx="94582">
                  <c:v>0.98591701018684197</c:v>
                </c:pt>
                <c:pt idx="94583">
                  <c:v>0.98593748339657705</c:v>
                </c:pt>
                <c:pt idx="94584">
                  <c:v>0.98597323554483096</c:v>
                </c:pt>
                <c:pt idx="94585">
                  <c:v>0.98587439056816395</c:v>
                </c:pt>
                <c:pt idx="94586">
                  <c:v>0.98607912959031796</c:v>
                </c:pt>
                <c:pt idx="94587">
                  <c:v>0.985985124718603</c:v>
                </c:pt>
                <c:pt idx="94588">
                  <c:v>0.98600273788856796</c:v>
                </c:pt>
                <c:pt idx="94589">
                  <c:v>0.98593077085672598</c:v>
                </c:pt>
                <c:pt idx="94590">
                  <c:v>0.98597903778606399</c:v>
                </c:pt>
                <c:pt idx="94591">
                  <c:v>0.98600620787251403</c:v>
                </c:pt>
                <c:pt idx="94592">
                  <c:v>0.98604428177033199</c:v>
                </c:pt>
                <c:pt idx="94593">
                  <c:v>0.986011506819372</c:v>
                </c:pt>
                <c:pt idx="94594">
                  <c:v>0.98591614362163604</c:v>
                </c:pt>
                <c:pt idx="94595">
                  <c:v>0.98594832354488404</c:v>
                </c:pt>
                <c:pt idx="94596">
                  <c:v>0.98586862027873801</c:v>
                </c:pt>
                <c:pt idx="94597">
                  <c:v>0.98604450992301895</c:v>
                </c:pt>
                <c:pt idx="94598">
                  <c:v>0.98593633928749003</c:v>
                </c:pt>
                <c:pt idx="94599">
                  <c:v>0.98598160402174795</c:v>
                </c:pt>
                <c:pt idx="94600">
                  <c:v>0.98598370515185996</c:v>
                </c:pt>
                <c:pt idx="94601">
                  <c:v>0.98604707385704604</c:v>
                </c:pt>
                <c:pt idx="94602">
                  <c:v>0.98586726226267696</c:v>
                </c:pt>
                <c:pt idx="94603">
                  <c:v>0.98608466654215898</c:v>
                </c:pt>
                <c:pt idx="94604">
                  <c:v>0.98591026921226499</c:v>
                </c:pt>
                <c:pt idx="94605">
                  <c:v>0.98588724293307395</c:v>
                </c:pt>
                <c:pt idx="94606">
                  <c:v>0.98594454680249</c:v>
                </c:pt>
                <c:pt idx="94607">
                  <c:v>0.98587872400518095</c:v>
                </c:pt>
                <c:pt idx="94608">
                  <c:v>0.98590797037555999</c:v>
                </c:pt>
                <c:pt idx="94609">
                  <c:v>0.98598889598651196</c:v>
                </c:pt>
                <c:pt idx="94610">
                  <c:v>0.98606322328973794</c:v>
                </c:pt>
                <c:pt idx="94611">
                  <c:v>0.98599360900595501</c:v>
                </c:pt>
                <c:pt idx="94612">
                  <c:v>0.985934572975246</c:v>
                </c:pt>
                <c:pt idx="94613">
                  <c:v>0.98607455279695</c:v>
                </c:pt>
                <c:pt idx="94614">
                  <c:v>0.98589040694568397</c:v>
                </c:pt>
                <c:pt idx="94615">
                  <c:v>0.986025400834458</c:v>
                </c:pt>
                <c:pt idx="94616">
                  <c:v>0.98587493339138699</c:v>
                </c:pt>
                <c:pt idx="94617">
                  <c:v>0.98606237485899295</c:v>
                </c:pt>
                <c:pt idx="94618">
                  <c:v>0.98601607754537601</c:v>
                </c:pt>
                <c:pt idx="94619">
                  <c:v>0.98593641557456402</c:v>
                </c:pt>
                <c:pt idx="94620">
                  <c:v>0.98587320618275798</c:v>
                </c:pt>
                <c:pt idx="94621">
                  <c:v>0.98609430259103403</c:v>
                </c:pt>
                <c:pt idx="94622">
                  <c:v>0.98590310845458695</c:v>
                </c:pt>
                <c:pt idx="94623">
                  <c:v>0.98597756059861197</c:v>
                </c:pt>
                <c:pt idx="94624">
                  <c:v>0.98579975592851798</c:v>
                </c:pt>
                <c:pt idx="94625">
                  <c:v>0.98609902101241897</c:v>
                </c:pt>
                <c:pt idx="94626">
                  <c:v>0.98593579352698202</c:v>
                </c:pt>
                <c:pt idx="94627">
                  <c:v>0.98597843561048903</c:v>
                </c:pt>
                <c:pt idx="94628">
                  <c:v>0.98594440555190599</c:v>
                </c:pt>
                <c:pt idx="94629">
                  <c:v>0.98592675782206995</c:v>
                </c:pt>
                <c:pt idx="94630">
                  <c:v>0.98596140902401497</c:v>
                </c:pt>
                <c:pt idx="94631">
                  <c:v>0.98600662617107504</c:v>
                </c:pt>
                <c:pt idx="94632">
                  <c:v>0.98592595577348996</c:v>
                </c:pt>
                <c:pt idx="94633">
                  <c:v>0.98598699881920804</c:v>
                </c:pt>
                <c:pt idx="94634">
                  <c:v>0.98601305784926796</c:v>
                </c:pt>
                <c:pt idx="94635">
                  <c:v>0.98592405698431695</c:v>
                </c:pt>
                <c:pt idx="94636">
                  <c:v>0.98591442441933497</c:v>
                </c:pt>
                <c:pt idx="94637">
                  <c:v>0.98601934126441704</c:v>
                </c:pt>
                <c:pt idx="94638">
                  <c:v>0.98590088585256797</c:v>
                </c:pt>
                <c:pt idx="94639">
                  <c:v>0.98601467383380403</c:v>
                </c:pt>
                <c:pt idx="94640">
                  <c:v>0.98601128768666502</c:v>
                </c:pt>
                <c:pt idx="94641">
                  <c:v>0.98598774710119996</c:v>
                </c:pt>
                <c:pt idx="94642">
                  <c:v>0.985905932365164</c:v>
                </c:pt>
                <c:pt idx="94643">
                  <c:v>0.98594241303924202</c:v>
                </c:pt>
                <c:pt idx="94644">
                  <c:v>0.98593363871635897</c:v>
                </c:pt>
                <c:pt idx="94645">
                  <c:v>0.98596397163475002</c:v>
                </c:pt>
                <c:pt idx="94646">
                  <c:v>0.98604798477984901</c:v>
                </c:pt>
                <c:pt idx="94647">
                  <c:v>0.98591556288899895</c:v>
                </c:pt>
                <c:pt idx="94648">
                  <c:v>0.98609021457506296</c:v>
                </c:pt>
                <c:pt idx="94649">
                  <c:v>0.98591495852573197</c:v>
                </c:pt>
                <c:pt idx="94650">
                  <c:v>0.98605282104543901</c:v>
                </c:pt>
                <c:pt idx="94651">
                  <c:v>0.98596151171973301</c:v>
                </c:pt>
                <c:pt idx="94652">
                  <c:v>0.98597979232458</c:v>
                </c:pt>
                <c:pt idx="94653">
                  <c:v>0.98590548784324605</c:v>
                </c:pt>
                <c:pt idx="94654">
                  <c:v>0.98594314426072904</c:v>
                </c:pt>
                <c:pt idx="94655">
                  <c:v>0.98603941127021899</c:v>
                </c:pt>
                <c:pt idx="94656">
                  <c:v>0.98588435741965996</c:v>
                </c:pt>
                <c:pt idx="94657">
                  <c:v>0.98601792782844599</c:v>
                </c:pt>
                <c:pt idx="94658">
                  <c:v>0.98598553648846898</c:v>
                </c:pt>
                <c:pt idx="94659">
                  <c:v>0.98591076655732401</c:v>
                </c:pt>
                <c:pt idx="94660">
                  <c:v>0.986000480667798</c:v>
                </c:pt>
                <c:pt idx="94661">
                  <c:v>0.98595234126462705</c:v>
                </c:pt>
                <c:pt idx="94662">
                  <c:v>0.98594751086427701</c:v>
                </c:pt>
                <c:pt idx="94663">
                  <c:v>0.98596960062914796</c:v>
                </c:pt>
                <c:pt idx="94664">
                  <c:v>0.98597830010953103</c:v>
                </c:pt>
                <c:pt idx="94665">
                  <c:v>0.98593393662061102</c:v>
                </c:pt>
                <c:pt idx="94666">
                  <c:v>0.98589448022819803</c:v>
                </c:pt>
                <c:pt idx="94667">
                  <c:v>0.98602238713384904</c:v>
                </c:pt>
                <c:pt idx="94668">
                  <c:v>0.98584977246607697</c:v>
                </c:pt>
                <c:pt idx="94669">
                  <c:v>0.98592309420811697</c:v>
                </c:pt>
                <c:pt idx="94670">
                  <c:v>0.98599872549989698</c:v>
                </c:pt>
                <c:pt idx="94671">
                  <c:v>0.98603058813820199</c:v>
                </c:pt>
                <c:pt idx="94672">
                  <c:v>0.98597998815031695</c:v>
                </c:pt>
                <c:pt idx="94673">
                  <c:v>0.986013086199785</c:v>
                </c:pt>
                <c:pt idx="94674">
                  <c:v>0.98594190056157305</c:v>
                </c:pt>
                <c:pt idx="94675">
                  <c:v>0.98592958926625096</c:v>
                </c:pt>
                <c:pt idx="94676">
                  <c:v>0.98599811437608698</c:v>
                </c:pt>
                <c:pt idx="94677">
                  <c:v>0.98591412761483099</c:v>
                </c:pt>
                <c:pt idx="94678">
                  <c:v>0.98597901468943605</c:v>
                </c:pt>
                <c:pt idx="94679">
                  <c:v>0.98590458934588299</c:v>
                </c:pt>
                <c:pt idx="94680">
                  <c:v>0.98598512678776495</c:v>
                </c:pt>
                <c:pt idx="94681">
                  <c:v>0.98597692803832404</c:v>
                </c:pt>
                <c:pt idx="94682">
                  <c:v>0.98601241653333205</c:v>
                </c:pt>
                <c:pt idx="94683">
                  <c:v>0.98587153402284</c:v>
                </c:pt>
                <c:pt idx="94684">
                  <c:v>0.98598479587803201</c:v>
                </c:pt>
                <c:pt idx="94685">
                  <c:v>0.98590659273046199</c:v>
                </c:pt>
                <c:pt idx="94686">
                  <c:v>0.98602535939329095</c:v>
                </c:pt>
                <c:pt idx="94687">
                  <c:v>0.98606032505934804</c:v>
                </c:pt>
                <c:pt idx="94688">
                  <c:v>0.98608633752397501</c:v>
                </c:pt>
                <c:pt idx="94689">
                  <c:v>0.98590341047906305</c:v>
                </c:pt>
                <c:pt idx="94690">
                  <c:v>0.98596605584516095</c:v>
                </c:pt>
                <c:pt idx="94691">
                  <c:v>0.985986075525633</c:v>
                </c:pt>
                <c:pt idx="94692">
                  <c:v>0.98589509088122096</c:v>
                </c:pt>
                <c:pt idx="94693">
                  <c:v>0.98602235244913605</c:v>
                </c:pt>
                <c:pt idx="94694">
                  <c:v>0.985915650750113</c:v>
                </c:pt>
                <c:pt idx="94695">
                  <c:v>0.98600041491248103</c:v>
                </c:pt>
                <c:pt idx="94696">
                  <c:v>0.98589881514482003</c:v>
                </c:pt>
                <c:pt idx="94697">
                  <c:v>0.98595616469037495</c:v>
                </c:pt>
                <c:pt idx="94698">
                  <c:v>0.98588262548299799</c:v>
                </c:pt>
                <c:pt idx="94699">
                  <c:v>0.98606024873502396</c:v>
                </c:pt>
                <c:pt idx="94700">
                  <c:v>0.985858013082346</c:v>
                </c:pt>
                <c:pt idx="94701">
                  <c:v>0.98599371767331401</c:v>
                </c:pt>
                <c:pt idx="94702">
                  <c:v>0.98594254957928096</c:v>
                </c:pt>
                <c:pt idx="94703">
                  <c:v>0.986014404510555</c:v>
                </c:pt>
                <c:pt idx="94704">
                  <c:v>0.98595604148023197</c:v>
                </c:pt>
                <c:pt idx="94705">
                  <c:v>0.98614166786916502</c:v>
                </c:pt>
                <c:pt idx="94706">
                  <c:v>0.98587390001098096</c:v>
                </c:pt>
                <c:pt idx="94707">
                  <c:v>0.98594022346475996</c:v>
                </c:pt>
                <c:pt idx="94708">
                  <c:v>0.98593888153762699</c:v>
                </c:pt>
                <c:pt idx="94709">
                  <c:v>0.98600955938601198</c:v>
                </c:pt>
                <c:pt idx="94710">
                  <c:v>0.98604393527869105</c:v>
                </c:pt>
                <c:pt idx="94711">
                  <c:v>0.98602554491658301</c:v>
                </c:pt>
                <c:pt idx="94712">
                  <c:v>0.98590364574777101</c:v>
                </c:pt>
                <c:pt idx="94713">
                  <c:v>0.98603437923112203</c:v>
                </c:pt>
                <c:pt idx="94714">
                  <c:v>0.986052870900895</c:v>
                </c:pt>
                <c:pt idx="94715">
                  <c:v>0.98593691415106899</c:v>
                </c:pt>
                <c:pt idx="94716">
                  <c:v>0.98592045378580995</c:v>
                </c:pt>
                <c:pt idx="94717">
                  <c:v>0.98596830707060301</c:v>
                </c:pt>
                <c:pt idx="94718">
                  <c:v>0.98596558996237704</c:v>
                </c:pt>
                <c:pt idx="94719">
                  <c:v>0.98594759934480003</c:v>
                </c:pt>
                <c:pt idx="94720">
                  <c:v>0.98604957084922196</c:v>
                </c:pt>
                <c:pt idx="94721">
                  <c:v>0.98582466622614195</c:v>
                </c:pt>
                <c:pt idx="94722">
                  <c:v>0.98606868209445797</c:v>
                </c:pt>
                <c:pt idx="94723">
                  <c:v>0.98594480917552796</c:v>
                </c:pt>
                <c:pt idx="94724">
                  <c:v>0.98603848213274203</c:v>
                </c:pt>
                <c:pt idx="94725">
                  <c:v>0.98597146620270304</c:v>
                </c:pt>
                <c:pt idx="94726">
                  <c:v>0.98596333293789296</c:v>
                </c:pt>
                <c:pt idx="94727">
                  <c:v>0.98593279707730896</c:v>
                </c:pt>
                <c:pt idx="94728">
                  <c:v>0.98592573935953298</c:v>
                </c:pt>
                <c:pt idx="94729">
                  <c:v>0.98604109541915796</c:v>
                </c:pt>
                <c:pt idx="94730">
                  <c:v>0.98584784491575805</c:v>
                </c:pt>
                <c:pt idx="94731">
                  <c:v>0.98594662950857404</c:v>
                </c:pt>
                <c:pt idx="94732">
                  <c:v>0.98597009727100204</c:v>
                </c:pt>
                <c:pt idx="94733">
                  <c:v>0.98606068500474997</c:v>
                </c:pt>
                <c:pt idx="94734">
                  <c:v>0.98598794609323903</c:v>
                </c:pt>
                <c:pt idx="94735">
                  <c:v>0.98597313811112697</c:v>
                </c:pt>
                <c:pt idx="94736">
                  <c:v>0.98588338978734302</c:v>
                </c:pt>
                <c:pt idx="94737">
                  <c:v>0.98589572990133201</c:v>
                </c:pt>
                <c:pt idx="94738">
                  <c:v>0.98586293694521399</c:v>
                </c:pt>
                <c:pt idx="94739">
                  <c:v>0.98597171221979296</c:v>
                </c:pt>
                <c:pt idx="94740">
                  <c:v>0.985942377867145</c:v>
                </c:pt>
                <c:pt idx="94741">
                  <c:v>0.98612537238947795</c:v>
                </c:pt>
                <c:pt idx="94742">
                  <c:v>0.98586217152876798</c:v>
                </c:pt>
                <c:pt idx="94743">
                  <c:v>0.98606673954634105</c:v>
                </c:pt>
                <c:pt idx="94744">
                  <c:v>0.98588087143455205</c:v>
                </c:pt>
                <c:pt idx="94745">
                  <c:v>0.98606071628161995</c:v>
                </c:pt>
                <c:pt idx="94746">
                  <c:v>0.98587659475116496</c:v>
                </c:pt>
                <c:pt idx="94747">
                  <c:v>0.98591725660180196</c:v>
                </c:pt>
                <c:pt idx="94748">
                  <c:v>0.98590765491626597</c:v>
                </c:pt>
                <c:pt idx="94749">
                  <c:v>0.98601664976065295</c:v>
                </c:pt>
                <c:pt idx="94750">
                  <c:v>0.98608874478130204</c:v>
                </c:pt>
                <c:pt idx="94751">
                  <c:v>0.98594980249700304</c:v>
                </c:pt>
                <c:pt idx="94752">
                  <c:v>0.98596343690226496</c:v>
                </c:pt>
                <c:pt idx="94753">
                  <c:v>0.98594953551645204</c:v>
                </c:pt>
                <c:pt idx="94754">
                  <c:v>0.98608095051773903</c:v>
                </c:pt>
                <c:pt idx="94755">
                  <c:v>0.98595459088375803</c:v>
                </c:pt>
                <c:pt idx="94756">
                  <c:v>0.98590711068738501</c:v>
                </c:pt>
                <c:pt idx="94757">
                  <c:v>0.98608179948560903</c:v>
                </c:pt>
                <c:pt idx="94758">
                  <c:v>0.98601405169670597</c:v>
                </c:pt>
                <c:pt idx="94759">
                  <c:v>0.98591194267335203</c:v>
                </c:pt>
                <c:pt idx="94760">
                  <c:v>0.98606002454577302</c:v>
                </c:pt>
                <c:pt idx="94761">
                  <c:v>0.98588041053626896</c:v>
                </c:pt>
                <c:pt idx="94762">
                  <c:v>0.98592285840410598</c:v>
                </c:pt>
                <c:pt idx="94763">
                  <c:v>0.98595841935235595</c:v>
                </c:pt>
                <c:pt idx="94764">
                  <c:v>0.98599072662714204</c:v>
                </c:pt>
                <c:pt idx="94765">
                  <c:v>0.98585069936277903</c:v>
                </c:pt>
                <c:pt idx="94766">
                  <c:v>0.98594429419001794</c:v>
                </c:pt>
                <c:pt idx="94767">
                  <c:v>0.98601984008233801</c:v>
                </c:pt>
                <c:pt idx="94768">
                  <c:v>0.98602369174427895</c:v>
                </c:pt>
                <c:pt idx="94769">
                  <c:v>0.98601303717644195</c:v>
                </c:pt>
                <c:pt idx="94770">
                  <c:v>0.98604406827746005</c:v>
                </c:pt>
                <c:pt idx="94771">
                  <c:v>0.98592010653026096</c:v>
                </c:pt>
                <c:pt idx="94772">
                  <c:v>0.98609974249222598</c:v>
                </c:pt>
                <c:pt idx="94773">
                  <c:v>0.98595664204183098</c:v>
                </c:pt>
                <c:pt idx="94774">
                  <c:v>0.98599004603761398</c:v>
                </c:pt>
                <c:pt idx="94775">
                  <c:v>0.98592118325440303</c:v>
                </c:pt>
                <c:pt idx="94776">
                  <c:v>0.98594722763296605</c:v>
                </c:pt>
                <c:pt idx="94777">
                  <c:v>0.98595862504888898</c:v>
                </c:pt>
                <c:pt idx="94778">
                  <c:v>0.98588738738099502</c:v>
                </c:pt>
                <c:pt idx="94779">
                  <c:v>0.98618189735520401</c:v>
                </c:pt>
                <c:pt idx="94780">
                  <c:v>0.98596576105505296</c:v>
                </c:pt>
                <c:pt idx="94781">
                  <c:v>0.98602687653521304</c:v>
                </c:pt>
                <c:pt idx="94782">
                  <c:v>0.98591063250632305</c:v>
                </c:pt>
                <c:pt idx="94783">
                  <c:v>0.98609896069351499</c:v>
                </c:pt>
                <c:pt idx="94784">
                  <c:v>0.98586671169556295</c:v>
                </c:pt>
                <c:pt idx="94785">
                  <c:v>0.986046170548742</c:v>
                </c:pt>
                <c:pt idx="94786">
                  <c:v>0.98589743430160803</c:v>
                </c:pt>
                <c:pt idx="94787">
                  <c:v>0.98594252118978198</c:v>
                </c:pt>
                <c:pt idx="94788">
                  <c:v>0.98586993058903405</c:v>
                </c:pt>
                <c:pt idx="94789">
                  <c:v>0.98595890955882404</c:v>
                </c:pt>
                <c:pt idx="94790">
                  <c:v>0.98586286299713599</c:v>
                </c:pt>
                <c:pt idx="94791">
                  <c:v>0.98603488392441296</c:v>
                </c:pt>
                <c:pt idx="94792">
                  <c:v>0.98590183962339895</c:v>
                </c:pt>
                <c:pt idx="94793">
                  <c:v>0.98597535359310795</c:v>
                </c:pt>
                <c:pt idx="94794">
                  <c:v>0.98588480222353003</c:v>
                </c:pt>
                <c:pt idx="94795">
                  <c:v>0.98592961817283098</c:v>
                </c:pt>
                <c:pt idx="94796">
                  <c:v>0.98596347601047396</c:v>
                </c:pt>
                <c:pt idx="94797">
                  <c:v>0.98595356781320198</c:v>
                </c:pt>
                <c:pt idx="94798">
                  <c:v>0.98584659673595498</c:v>
                </c:pt>
                <c:pt idx="94799">
                  <c:v>0.98595928938841104</c:v>
                </c:pt>
                <c:pt idx="94800">
                  <c:v>0.98590420053869399</c:v>
                </c:pt>
                <c:pt idx="94801">
                  <c:v>0.98590159914854003</c:v>
                </c:pt>
                <c:pt idx="94802">
                  <c:v>0.98600505630580004</c:v>
                </c:pt>
                <c:pt idx="94803">
                  <c:v>0.98594341869565605</c:v>
                </c:pt>
                <c:pt idx="94804">
                  <c:v>0.98590618880446501</c:v>
                </c:pt>
                <c:pt idx="94805">
                  <c:v>0.98593461874861499</c:v>
                </c:pt>
                <c:pt idx="94806">
                  <c:v>0.98599164774132897</c:v>
                </c:pt>
                <c:pt idx="94807">
                  <c:v>0.98605438024988101</c:v>
                </c:pt>
                <c:pt idx="94808">
                  <c:v>0.98601798651457095</c:v>
                </c:pt>
                <c:pt idx="94809">
                  <c:v>0.98596417481856202</c:v>
                </c:pt>
                <c:pt idx="94810">
                  <c:v>0.98586195188236403</c:v>
                </c:pt>
                <c:pt idx="94811">
                  <c:v>0.98581812139157499</c:v>
                </c:pt>
                <c:pt idx="94812">
                  <c:v>0.98585455727947802</c:v>
                </c:pt>
                <c:pt idx="94813">
                  <c:v>0.98602019778723005</c:v>
                </c:pt>
                <c:pt idx="94814">
                  <c:v>0.98589712624792603</c:v>
                </c:pt>
                <c:pt idx="94815">
                  <c:v>0.98606186817123098</c:v>
                </c:pt>
                <c:pt idx="94816">
                  <c:v>0.98583963396056395</c:v>
                </c:pt>
                <c:pt idx="94817">
                  <c:v>0.98606347021007901</c:v>
                </c:pt>
                <c:pt idx="94818">
                  <c:v>0.985793017438232</c:v>
                </c:pt>
                <c:pt idx="94819">
                  <c:v>0.98598444384589901</c:v>
                </c:pt>
                <c:pt idx="94820">
                  <c:v>0.98593500748196194</c:v>
                </c:pt>
                <c:pt idx="94821">
                  <c:v>0.98605174567939302</c:v>
                </c:pt>
                <c:pt idx="94822">
                  <c:v>0.98593535772391905</c:v>
                </c:pt>
                <c:pt idx="94823">
                  <c:v>0.98597369996192497</c:v>
                </c:pt>
                <c:pt idx="94824">
                  <c:v>0.98598654563293198</c:v>
                </c:pt>
                <c:pt idx="94825">
                  <c:v>0.98597535337417996</c:v>
                </c:pt>
                <c:pt idx="94826">
                  <c:v>0.98591845942332101</c:v>
                </c:pt>
                <c:pt idx="94827">
                  <c:v>0.98598610741146098</c:v>
                </c:pt>
                <c:pt idx="94828">
                  <c:v>0.98603561447982202</c:v>
                </c:pt>
                <c:pt idx="94829">
                  <c:v>0.98604099465919204</c:v>
                </c:pt>
                <c:pt idx="94830">
                  <c:v>0.98590980982717902</c:v>
                </c:pt>
                <c:pt idx="94831">
                  <c:v>0.98593732479182905</c:v>
                </c:pt>
                <c:pt idx="94832">
                  <c:v>0.98587406594025095</c:v>
                </c:pt>
                <c:pt idx="94833">
                  <c:v>0.98590319860590003</c:v>
                </c:pt>
                <c:pt idx="94834">
                  <c:v>0.98607437346517302</c:v>
                </c:pt>
                <c:pt idx="94835">
                  <c:v>0.98583352354756604</c:v>
                </c:pt>
                <c:pt idx="94836">
                  <c:v>0.985983432549011</c:v>
                </c:pt>
                <c:pt idx="94837">
                  <c:v>0.98603333358664802</c:v>
                </c:pt>
                <c:pt idx="94838">
                  <c:v>0.986022912490501</c:v>
                </c:pt>
                <c:pt idx="94839">
                  <c:v>0.98590630250170896</c:v>
                </c:pt>
                <c:pt idx="94840">
                  <c:v>0.98587524693082196</c:v>
                </c:pt>
                <c:pt idx="94841">
                  <c:v>0.98600252542191502</c:v>
                </c:pt>
                <c:pt idx="94842">
                  <c:v>0.98606384825539894</c:v>
                </c:pt>
                <c:pt idx="94843">
                  <c:v>0.98593752975816495</c:v>
                </c:pt>
                <c:pt idx="94844">
                  <c:v>0.98592663690959104</c:v>
                </c:pt>
                <c:pt idx="94845">
                  <c:v>0.98609827170987097</c:v>
                </c:pt>
                <c:pt idx="94846">
                  <c:v>0.98602579424213299</c:v>
                </c:pt>
                <c:pt idx="94847">
                  <c:v>0.98593196272567596</c:v>
                </c:pt>
                <c:pt idx="94848">
                  <c:v>0.98597779897478299</c:v>
                </c:pt>
                <c:pt idx="94849">
                  <c:v>0.98596610806336005</c:v>
                </c:pt>
                <c:pt idx="94850">
                  <c:v>0.98593635445869199</c:v>
                </c:pt>
                <c:pt idx="94851">
                  <c:v>0.98591005052292802</c:v>
                </c:pt>
                <c:pt idx="94852">
                  <c:v>0.98602143122978503</c:v>
                </c:pt>
                <c:pt idx="94853">
                  <c:v>0.98587760522456003</c:v>
                </c:pt>
                <c:pt idx="94854">
                  <c:v>0.98594259717791999</c:v>
                </c:pt>
                <c:pt idx="94855">
                  <c:v>0.985946375837912</c:v>
                </c:pt>
                <c:pt idx="94856">
                  <c:v>0.98598061732947195</c:v>
                </c:pt>
                <c:pt idx="94857">
                  <c:v>0.98588965663762196</c:v>
                </c:pt>
                <c:pt idx="94858">
                  <c:v>0.98597016208735699</c:v>
                </c:pt>
                <c:pt idx="94859">
                  <c:v>0.98599114599593896</c:v>
                </c:pt>
                <c:pt idx="94860">
                  <c:v>0.98601821185689897</c:v>
                </c:pt>
                <c:pt idx="94861">
                  <c:v>0.98598039236164303</c:v>
                </c:pt>
                <c:pt idx="94862">
                  <c:v>0.98601553592794799</c:v>
                </c:pt>
                <c:pt idx="94863">
                  <c:v>0.98592295134085695</c:v>
                </c:pt>
                <c:pt idx="94864">
                  <c:v>0.985924030984767</c:v>
                </c:pt>
                <c:pt idx="94865">
                  <c:v>0.986113393692857</c:v>
                </c:pt>
                <c:pt idx="94866">
                  <c:v>0.98598772740924301</c:v>
                </c:pt>
                <c:pt idx="94867">
                  <c:v>0.98602776316284202</c:v>
                </c:pt>
                <c:pt idx="94868">
                  <c:v>0.98599201357174004</c:v>
                </c:pt>
                <c:pt idx="94869">
                  <c:v>0.98599380464092201</c:v>
                </c:pt>
                <c:pt idx="94870">
                  <c:v>0.98595877157564804</c:v>
                </c:pt>
                <c:pt idx="94871">
                  <c:v>0.98596051877283797</c:v>
                </c:pt>
                <c:pt idx="94872">
                  <c:v>0.98604863792472897</c:v>
                </c:pt>
                <c:pt idx="94873">
                  <c:v>0.985970255629673</c:v>
                </c:pt>
                <c:pt idx="94874">
                  <c:v>0.98604921349226204</c:v>
                </c:pt>
                <c:pt idx="94875">
                  <c:v>0.98602127909819104</c:v>
                </c:pt>
                <c:pt idx="94876">
                  <c:v>0.985908608754406</c:v>
                </c:pt>
                <c:pt idx="94877">
                  <c:v>0.98604790588864599</c:v>
                </c:pt>
                <c:pt idx="94878">
                  <c:v>0.98596788615724196</c:v>
                </c:pt>
                <c:pt idx="94879">
                  <c:v>0.985991373060775</c:v>
                </c:pt>
                <c:pt idx="94880">
                  <c:v>0.98600779051753396</c:v>
                </c:pt>
                <c:pt idx="94881">
                  <c:v>0.98598528403456798</c:v>
                </c:pt>
                <c:pt idx="94882">
                  <c:v>0.98597365693588801</c:v>
                </c:pt>
                <c:pt idx="94883">
                  <c:v>0.98580797057914704</c:v>
                </c:pt>
                <c:pt idx="94884">
                  <c:v>0.98595026299419197</c:v>
                </c:pt>
                <c:pt idx="94885">
                  <c:v>0.98599179262514303</c:v>
                </c:pt>
                <c:pt idx="94886">
                  <c:v>0.98593919461703805</c:v>
                </c:pt>
                <c:pt idx="94887">
                  <c:v>0.98606760231051704</c:v>
                </c:pt>
                <c:pt idx="94888">
                  <c:v>0.98604428345495099</c:v>
                </c:pt>
                <c:pt idx="94889">
                  <c:v>0.98592530302266301</c:v>
                </c:pt>
                <c:pt idx="94890">
                  <c:v>0.98595434469440502</c:v>
                </c:pt>
                <c:pt idx="94891">
                  <c:v>0.98607204239102497</c:v>
                </c:pt>
                <c:pt idx="94892">
                  <c:v>0.98597745428263595</c:v>
                </c:pt>
                <c:pt idx="94893">
                  <c:v>0.98598827370323405</c:v>
                </c:pt>
                <c:pt idx="94894">
                  <c:v>0.98592606703028995</c:v>
                </c:pt>
                <c:pt idx="94895">
                  <c:v>0.98595762070224802</c:v>
                </c:pt>
                <c:pt idx="94896">
                  <c:v>0.98600717902824297</c:v>
                </c:pt>
                <c:pt idx="94897">
                  <c:v>0.98611723323406697</c:v>
                </c:pt>
                <c:pt idx="94898">
                  <c:v>0.985847725444576</c:v>
                </c:pt>
                <c:pt idx="94899">
                  <c:v>0.98598931659854205</c:v>
                </c:pt>
                <c:pt idx="94900">
                  <c:v>0.98594437655132905</c:v>
                </c:pt>
                <c:pt idx="94901">
                  <c:v>0.98596608972080102</c:v>
                </c:pt>
                <c:pt idx="94902">
                  <c:v>0.98589459251224099</c:v>
                </c:pt>
                <c:pt idx="94903">
                  <c:v>0.98598500934302502</c:v>
                </c:pt>
                <c:pt idx="94904">
                  <c:v>0.98596352712030799</c:v>
                </c:pt>
                <c:pt idx="94905">
                  <c:v>0.98594893199947198</c:v>
                </c:pt>
                <c:pt idx="94906">
                  <c:v>0.98604147359865502</c:v>
                </c:pt>
                <c:pt idx="94907">
                  <c:v>0.98605111643758703</c:v>
                </c:pt>
                <c:pt idx="94908">
                  <c:v>0.98589440523764504</c:v>
                </c:pt>
                <c:pt idx="94909">
                  <c:v>0.98603227195290599</c:v>
                </c:pt>
                <c:pt idx="94910">
                  <c:v>0.98597661251091695</c:v>
                </c:pt>
                <c:pt idx="94911">
                  <c:v>0.98590334783179701</c:v>
                </c:pt>
                <c:pt idx="94912">
                  <c:v>0.98596421332403605</c:v>
                </c:pt>
                <c:pt idx="94913">
                  <c:v>0.98592378370848099</c:v>
                </c:pt>
                <c:pt idx="94914">
                  <c:v>0.98589754711373201</c:v>
                </c:pt>
                <c:pt idx="94915">
                  <c:v>0.98599456585534795</c:v>
                </c:pt>
                <c:pt idx="94916">
                  <c:v>0.98612144069418295</c:v>
                </c:pt>
                <c:pt idx="94917">
                  <c:v>0.98602499261895304</c:v>
                </c:pt>
                <c:pt idx="94918">
                  <c:v>0.98600099263865004</c:v>
                </c:pt>
                <c:pt idx="94919">
                  <c:v>0.98595472608746404</c:v>
                </c:pt>
                <c:pt idx="94920">
                  <c:v>0.985973588731898</c:v>
                </c:pt>
                <c:pt idx="94921">
                  <c:v>0.98597684242100603</c:v>
                </c:pt>
                <c:pt idx="94922">
                  <c:v>0.98602805276140004</c:v>
                </c:pt>
                <c:pt idx="94923">
                  <c:v>0.98595436117720003</c:v>
                </c:pt>
                <c:pt idx="94924">
                  <c:v>0.98597570662378298</c:v>
                </c:pt>
                <c:pt idx="94925">
                  <c:v>0.98600139815157595</c:v>
                </c:pt>
                <c:pt idx="94926">
                  <c:v>0.98597204513590297</c:v>
                </c:pt>
                <c:pt idx="94927">
                  <c:v>0.98597303418916504</c:v>
                </c:pt>
                <c:pt idx="94928">
                  <c:v>0.98609911971400099</c:v>
                </c:pt>
                <c:pt idx="94929">
                  <c:v>0.98593215366136799</c:v>
                </c:pt>
                <c:pt idx="94930">
                  <c:v>0.98600847866256403</c:v>
                </c:pt>
                <c:pt idx="94931">
                  <c:v>0.98599269613470097</c:v>
                </c:pt>
                <c:pt idx="94932">
                  <c:v>0.98596933320851898</c:v>
                </c:pt>
                <c:pt idx="94933">
                  <c:v>0.98590879908443396</c:v>
                </c:pt>
                <c:pt idx="94934">
                  <c:v>0.98592625907944997</c:v>
                </c:pt>
                <c:pt idx="94935">
                  <c:v>0.985812539166671</c:v>
                </c:pt>
                <c:pt idx="94936">
                  <c:v>0.98604623856658602</c:v>
                </c:pt>
                <c:pt idx="94937">
                  <c:v>0.98606741999495895</c:v>
                </c:pt>
                <c:pt idx="94938">
                  <c:v>0.98592500454032606</c:v>
                </c:pt>
                <c:pt idx="94939">
                  <c:v>0.98585319563526796</c:v>
                </c:pt>
                <c:pt idx="94940">
                  <c:v>0.98596928088134095</c:v>
                </c:pt>
                <c:pt idx="94941">
                  <c:v>0.98595733182651701</c:v>
                </c:pt>
                <c:pt idx="94942">
                  <c:v>0.98602888727176496</c:v>
                </c:pt>
                <c:pt idx="94943">
                  <c:v>0.98603348767154597</c:v>
                </c:pt>
                <c:pt idx="94944">
                  <c:v>0.98600700173742695</c:v>
                </c:pt>
                <c:pt idx="94945">
                  <c:v>0.98583197917195997</c:v>
                </c:pt>
                <c:pt idx="94946">
                  <c:v>0.98604299477534296</c:v>
                </c:pt>
                <c:pt idx="94947">
                  <c:v>0.98594877770586598</c:v>
                </c:pt>
                <c:pt idx="94948">
                  <c:v>0.98601387361206305</c:v>
                </c:pt>
                <c:pt idx="94949">
                  <c:v>0.98591074283018898</c:v>
                </c:pt>
                <c:pt idx="94950">
                  <c:v>0.98585103829017096</c:v>
                </c:pt>
                <c:pt idx="94951">
                  <c:v>0.98588608866273597</c:v>
                </c:pt>
                <c:pt idx="94952">
                  <c:v>0.98600316769556295</c:v>
                </c:pt>
                <c:pt idx="94953">
                  <c:v>0.98593716516069596</c:v>
                </c:pt>
                <c:pt idx="94954">
                  <c:v>0.98598003735981798</c:v>
                </c:pt>
                <c:pt idx="94955">
                  <c:v>0.98590437480639403</c:v>
                </c:pt>
                <c:pt idx="94956">
                  <c:v>0.98604218952885603</c:v>
                </c:pt>
                <c:pt idx="94957">
                  <c:v>0.98592689603384998</c:v>
                </c:pt>
                <c:pt idx="94958">
                  <c:v>0.98599569796574205</c:v>
                </c:pt>
                <c:pt idx="94959">
                  <c:v>0.98607342870071601</c:v>
                </c:pt>
                <c:pt idx="94960">
                  <c:v>0.98592595159610996</c:v>
                </c:pt>
                <c:pt idx="94961">
                  <c:v>0.98584454260583998</c:v>
                </c:pt>
                <c:pt idx="94962">
                  <c:v>0.985907409018838</c:v>
                </c:pt>
                <c:pt idx="94963">
                  <c:v>0.98593603509591199</c:v>
                </c:pt>
                <c:pt idx="94964">
                  <c:v>0.98602781949968199</c:v>
                </c:pt>
                <c:pt idx="94965">
                  <c:v>0.98597318275034695</c:v>
                </c:pt>
                <c:pt idx="94966">
                  <c:v>0.98599552982526595</c:v>
                </c:pt>
                <c:pt idx="94967">
                  <c:v>0.98610342787057703</c:v>
                </c:pt>
                <c:pt idx="94968">
                  <c:v>0.985873633235816</c:v>
                </c:pt>
                <c:pt idx="94969">
                  <c:v>0.98599578703652901</c:v>
                </c:pt>
                <c:pt idx="94970">
                  <c:v>0.986052558474383</c:v>
                </c:pt>
                <c:pt idx="94971">
                  <c:v>0.98597371956514501</c:v>
                </c:pt>
                <c:pt idx="94972">
                  <c:v>0.986002094152578</c:v>
                </c:pt>
                <c:pt idx="94973">
                  <c:v>0.98605550805761399</c:v>
                </c:pt>
                <c:pt idx="94974">
                  <c:v>0.98595104557356095</c:v>
                </c:pt>
                <c:pt idx="94975">
                  <c:v>0.98595537801864097</c:v>
                </c:pt>
                <c:pt idx="94976">
                  <c:v>0.98602227552529897</c:v>
                </c:pt>
                <c:pt idx="94977">
                  <c:v>0.98597068010635502</c:v>
                </c:pt>
                <c:pt idx="94978">
                  <c:v>0.98598815168813303</c:v>
                </c:pt>
                <c:pt idx="94979">
                  <c:v>0.98587781357137505</c:v>
                </c:pt>
                <c:pt idx="94980">
                  <c:v>0.98595865352221801</c:v>
                </c:pt>
                <c:pt idx="94981">
                  <c:v>0.98592449063995802</c:v>
                </c:pt>
                <c:pt idx="94982">
                  <c:v>0.98608804917702997</c:v>
                </c:pt>
                <c:pt idx="94983">
                  <c:v>0.98584873384395799</c:v>
                </c:pt>
                <c:pt idx="94984">
                  <c:v>0.98588474751965804</c:v>
                </c:pt>
                <c:pt idx="94985">
                  <c:v>0.98597630499531697</c:v>
                </c:pt>
                <c:pt idx="94986">
                  <c:v>0.985991156754214</c:v>
                </c:pt>
                <c:pt idx="94987">
                  <c:v>0.98608525153919702</c:v>
                </c:pt>
                <c:pt idx="94988">
                  <c:v>0.98592188064519204</c:v>
                </c:pt>
                <c:pt idx="94989">
                  <c:v>0.98600085629004597</c:v>
                </c:pt>
                <c:pt idx="94990">
                  <c:v>0.98596077457058195</c:v>
                </c:pt>
                <c:pt idx="94991">
                  <c:v>0.98595620998952105</c:v>
                </c:pt>
                <c:pt idx="94992">
                  <c:v>0.98604836403748497</c:v>
                </c:pt>
                <c:pt idx="94993">
                  <c:v>0.98584149150649203</c:v>
                </c:pt>
                <c:pt idx="94994">
                  <c:v>0.98593445707367999</c:v>
                </c:pt>
                <c:pt idx="94995">
                  <c:v>0.98606935355469705</c:v>
                </c:pt>
                <c:pt idx="94996">
                  <c:v>0.98597106220716801</c:v>
                </c:pt>
                <c:pt idx="94997">
                  <c:v>0.98601776220191195</c:v>
                </c:pt>
                <c:pt idx="94998">
                  <c:v>0.98594069965451903</c:v>
                </c:pt>
                <c:pt idx="94999">
                  <c:v>0.98597844423228698</c:v>
                </c:pt>
                <c:pt idx="95000">
                  <c:v>0.98595581450186498</c:v>
                </c:pt>
                <c:pt idx="95001">
                  <c:v>0.986025412309122</c:v>
                </c:pt>
                <c:pt idx="95002">
                  <c:v>0.98584291630831999</c:v>
                </c:pt>
                <c:pt idx="95003">
                  <c:v>0.98593900838816795</c:v>
                </c:pt>
                <c:pt idx="95004">
                  <c:v>0.98598810996575503</c:v>
                </c:pt>
                <c:pt idx="95005">
                  <c:v>0.98590722130311503</c:v>
                </c:pt>
                <c:pt idx="95006">
                  <c:v>0.98609015166034797</c:v>
                </c:pt>
                <c:pt idx="95007">
                  <c:v>0.98584497335312504</c:v>
                </c:pt>
                <c:pt idx="95008">
                  <c:v>0.98605899152755705</c:v>
                </c:pt>
                <c:pt idx="95009">
                  <c:v>0.985997203004082</c:v>
                </c:pt>
                <c:pt idx="95010">
                  <c:v>0.98598723520768194</c:v>
                </c:pt>
                <c:pt idx="95011">
                  <c:v>0.98600266724701302</c:v>
                </c:pt>
                <c:pt idx="95012">
                  <c:v>0.98598842088012895</c:v>
                </c:pt>
                <c:pt idx="95013">
                  <c:v>0.98604044064662</c:v>
                </c:pt>
                <c:pt idx="95014">
                  <c:v>0.98599264838584399</c:v>
                </c:pt>
                <c:pt idx="95015">
                  <c:v>0.98587085422186005</c:v>
                </c:pt>
                <c:pt idx="95016">
                  <c:v>0.98597090774363005</c:v>
                </c:pt>
                <c:pt idx="95017">
                  <c:v>0.985923267361831</c:v>
                </c:pt>
                <c:pt idx="95018">
                  <c:v>0.98605858388987999</c:v>
                </c:pt>
                <c:pt idx="95019">
                  <c:v>0.98597931812418105</c:v>
                </c:pt>
                <c:pt idx="95020">
                  <c:v>0.98591858863670601</c:v>
                </c:pt>
                <c:pt idx="95021">
                  <c:v>0.98597305061944096</c:v>
                </c:pt>
                <c:pt idx="95022">
                  <c:v>0.98595429149684599</c:v>
                </c:pt>
                <c:pt idx="95023">
                  <c:v>0.98584402469932997</c:v>
                </c:pt>
                <c:pt idx="95024">
                  <c:v>0.98599543820435798</c:v>
                </c:pt>
                <c:pt idx="95025">
                  <c:v>0.98595744333233803</c:v>
                </c:pt>
                <c:pt idx="95026">
                  <c:v>0.98600924893077402</c:v>
                </c:pt>
                <c:pt idx="95027">
                  <c:v>0.98599035173856497</c:v>
                </c:pt>
                <c:pt idx="95028">
                  <c:v>0.98589824995380404</c:v>
                </c:pt>
                <c:pt idx="95029">
                  <c:v>0.98605998978659004</c:v>
                </c:pt>
                <c:pt idx="95030">
                  <c:v>0.98604443846261103</c:v>
                </c:pt>
                <c:pt idx="95031">
                  <c:v>0.98596863209103303</c:v>
                </c:pt>
                <c:pt idx="95032">
                  <c:v>0.98591433066245804</c:v>
                </c:pt>
                <c:pt idx="95033">
                  <c:v>0.98593345091998996</c:v>
                </c:pt>
                <c:pt idx="95034">
                  <c:v>0.98594234281942195</c:v>
                </c:pt>
                <c:pt idx="95035">
                  <c:v>0.985936363207777</c:v>
                </c:pt>
                <c:pt idx="95036">
                  <c:v>0.98588751493111604</c:v>
                </c:pt>
                <c:pt idx="95037">
                  <c:v>0.98599499597294704</c:v>
                </c:pt>
                <c:pt idx="95038">
                  <c:v>0.98595132977945799</c:v>
                </c:pt>
                <c:pt idx="95039">
                  <c:v>0.98608583103199499</c:v>
                </c:pt>
                <c:pt idx="95040">
                  <c:v>0.98585390242641902</c:v>
                </c:pt>
                <c:pt idx="95041">
                  <c:v>0.98607022113281195</c:v>
                </c:pt>
                <c:pt idx="95042">
                  <c:v>0.98589315646458997</c:v>
                </c:pt>
                <c:pt idx="95043">
                  <c:v>0.98600824700870404</c:v>
                </c:pt>
                <c:pt idx="95044">
                  <c:v>0.98598330978522597</c:v>
                </c:pt>
                <c:pt idx="95045">
                  <c:v>0.985931057539569</c:v>
                </c:pt>
                <c:pt idx="95046">
                  <c:v>0.98585719814528605</c:v>
                </c:pt>
                <c:pt idx="95047">
                  <c:v>0.98604891260810201</c:v>
                </c:pt>
                <c:pt idx="95048">
                  <c:v>0.98601091637265204</c:v>
                </c:pt>
                <c:pt idx="95049">
                  <c:v>0.98603634800207196</c:v>
                </c:pt>
                <c:pt idx="95050">
                  <c:v>0.98599105021894795</c:v>
                </c:pt>
                <c:pt idx="95051">
                  <c:v>0.98594929526712505</c:v>
                </c:pt>
                <c:pt idx="95052">
                  <c:v>0.98596828760161004</c:v>
                </c:pt>
                <c:pt idx="95053">
                  <c:v>0.98588782256788599</c:v>
                </c:pt>
                <c:pt idx="95054">
                  <c:v>0.98607661814861702</c:v>
                </c:pt>
                <c:pt idx="95055">
                  <c:v>0.98588699554722004</c:v>
                </c:pt>
                <c:pt idx="95056">
                  <c:v>0.986038993550164</c:v>
                </c:pt>
                <c:pt idx="95057">
                  <c:v>0.98593643412712995</c:v>
                </c:pt>
                <c:pt idx="95058">
                  <c:v>0.98598075130339902</c:v>
                </c:pt>
                <c:pt idx="95059">
                  <c:v>0.98596084062947598</c:v>
                </c:pt>
                <c:pt idx="95060">
                  <c:v>0.98599050181222203</c:v>
                </c:pt>
                <c:pt idx="95061">
                  <c:v>0.98600720446956802</c:v>
                </c:pt>
                <c:pt idx="95062">
                  <c:v>0.98593033182899104</c:v>
                </c:pt>
                <c:pt idx="95063">
                  <c:v>0.98611547663908095</c:v>
                </c:pt>
                <c:pt idx="95064">
                  <c:v>0.98603845515467503</c:v>
                </c:pt>
                <c:pt idx="95065">
                  <c:v>0.98597921179387404</c:v>
                </c:pt>
                <c:pt idx="95066">
                  <c:v>0.98596799082951003</c:v>
                </c:pt>
                <c:pt idx="95067">
                  <c:v>0.98600645545140997</c:v>
                </c:pt>
                <c:pt idx="95068">
                  <c:v>0.98593931747476804</c:v>
                </c:pt>
                <c:pt idx="95069">
                  <c:v>0.98594807898467496</c:v>
                </c:pt>
                <c:pt idx="95070">
                  <c:v>0.98591342292319495</c:v>
                </c:pt>
                <c:pt idx="95071">
                  <c:v>0.98594275052876201</c:v>
                </c:pt>
                <c:pt idx="95072">
                  <c:v>0.98598176148609595</c:v>
                </c:pt>
                <c:pt idx="95073">
                  <c:v>0.98607959924856203</c:v>
                </c:pt>
                <c:pt idx="95074">
                  <c:v>0.98590982202750099</c:v>
                </c:pt>
                <c:pt idx="95075">
                  <c:v>0.98599683876616095</c:v>
                </c:pt>
                <c:pt idx="95076">
                  <c:v>0.98591151383880304</c:v>
                </c:pt>
                <c:pt idx="95077">
                  <c:v>0.98591878378450504</c:v>
                </c:pt>
                <c:pt idx="95078">
                  <c:v>0.98588746623147805</c:v>
                </c:pt>
                <c:pt idx="95079">
                  <c:v>0.98598598988128805</c:v>
                </c:pt>
                <c:pt idx="95080">
                  <c:v>0.98602675403788598</c:v>
                </c:pt>
                <c:pt idx="95081">
                  <c:v>0.98598111479206896</c:v>
                </c:pt>
                <c:pt idx="95082">
                  <c:v>0.98588541415773301</c:v>
                </c:pt>
                <c:pt idx="95083">
                  <c:v>0.98592925265043896</c:v>
                </c:pt>
                <c:pt idx="95084">
                  <c:v>0.98591011980406695</c:v>
                </c:pt>
                <c:pt idx="95085">
                  <c:v>0.98595685571172798</c:v>
                </c:pt>
                <c:pt idx="95086">
                  <c:v>0.98596696590977095</c:v>
                </c:pt>
                <c:pt idx="95087">
                  <c:v>0.98593225738277301</c:v>
                </c:pt>
                <c:pt idx="95088">
                  <c:v>0.98593684965761497</c:v>
                </c:pt>
                <c:pt idx="95089">
                  <c:v>0.98600306998145804</c:v>
                </c:pt>
                <c:pt idx="95090">
                  <c:v>0.98598074627888399</c:v>
                </c:pt>
                <c:pt idx="95091">
                  <c:v>0.98606293622524899</c:v>
                </c:pt>
                <c:pt idx="95092">
                  <c:v>0.98593631384719904</c:v>
                </c:pt>
                <c:pt idx="95093">
                  <c:v>0.98587207693654899</c:v>
                </c:pt>
                <c:pt idx="95094">
                  <c:v>0.98588902957695501</c:v>
                </c:pt>
                <c:pt idx="95095">
                  <c:v>0.98592186924542502</c:v>
                </c:pt>
                <c:pt idx="95096">
                  <c:v>0.98592580913837502</c:v>
                </c:pt>
                <c:pt idx="95097">
                  <c:v>0.98593718391930596</c:v>
                </c:pt>
                <c:pt idx="95098">
                  <c:v>0.98600651783649695</c:v>
                </c:pt>
                <c:pt idx="95099">
                  <c:v>0.986005773400075</c:v>
                </c:pt>
                <c:pt idx="95100">
                  <c:v>0.98589443710793301</c:v>
                </c:pt>
                <c:pt idx="95101">
                  <c:v>0.98603264033857196</c:v>
                </c:pt>
                <c:pt idx="95102">
                  <c:v>0.98611247927856505</c:v>
                </c:pt>
                <c:pt idx="95103">
                  <c:v>0.98592725131653902</c:v>
                </c:pt>
                <c:pt idx="95104">
                  <c:v>0.98593051641942697</c:v>
                </c:pt>
                <c:pt idx="95105">
                  <c:v>0.98591390887937103</c:v>
                </c:pt>
                <c:pt idx="95106">
                  <c:v>0.98583704374272596</c:v>
                </c:pt>
                <c:pt idx="95107">
                  <c:v>0.986014065465462</c:v>
                </c:pt>
                <c:pt idx="95108">
                  <c:v>0.98598023437532101</c:v>
                </c:pt>
                <c:pt idx="95109">
                  <c:v>0.98601965971029104</c:v>
                </c:pt>
                <c:pt idx="95110">
                  <c:v>0.98591396742767001</c:v>
                </c:pt>
                <c:pt idx="95111">
                  <c:v>0.98584156714427795</c:v>
                </c:pt>
                <c:pt idx="95112">
                  <c:v>0.98589161531684499</c:v>
                </c:pt>
                <c:pt idx="95113">
                  <c:v>0.98590637001538695</c:v>
                </c:pt>
                <c:pt idx="95114">
                  <c:v>0.98598851802812104</c:v>
                </c:pt>
                <c:pt idx="95115">
                  <c:v>0.98592397427471901</c:v>
                </c:pt>
                <c:pt idx="95116">
                  <c:v>0.986057415458791</c:v>
                </c:pt>
                <c:pt idx="95117">
                  <c:v>0.98594140359758997</c:v>
                </c:pt>
                <c:pt idx="95118">
                  <c:v>0.98599556902130203</c:v>
                </c:pt>
                <c:pt idx="95119">
                  <c:v>0.985863028308397</c:v>
                </c:pt>
                <c:pt idx="95120">
                  <c:v>0.986019952719693</c:v>
                </c:pt>
                <c:pt idx="95121">
                  <c:v>0.98597003533828198</c:v>
                </c:pt>
                <c:pt idx="95122">
                  <c:v>0.98603113225233996</c:v>
                </c:pt>
                <c:pt idx="95123">
                  <c:v>0.98595578736724099</c:v>
                </c:pt>
                <c:pt idx="95124">
                  <c:v>0.98591619988777102</c:v>
                </c:pt>
                <c:pt idx="95125">
                  <c:v>0.98600106654708697</c:v>
                </c:pt>
                <c:pt idx="95126">
                  <c:v>0.98590726101556803</c:v>
                </c:pt>
                <c:pt idx="95127">
                  <c:v>0.98601895044611398</c:v>
                </c:pt>
                <c:pt idx="95128">
                  <c:v>0.98587356516792102</c:v>
                </c:pt>
                <c:pt idx="95129">
                  <c:v>0.98602015426405498</c:v>
                </c:pt>
                <c:pt idx="95130">
                  <c:v>0.98588037475731005</c:v>
                </c:pt>
                <c:pt idx="95131">
                  <c:v>0.98589416974523503</c:v>
                </c:pt>
                <c:pt idx="95132">
                  <c:v>0.98607876963318097</c:v>
                </c:pt>
                <c:pt idx="95133">
                  <c:v>0.98600993735061204</c:v>
                </c:pt>
                <c:pt idx="95134">
                  <c:v>0.98588726912309099</c:v>
                </c:pt>
                <c:pt idx="95135">
                  <c:v>0.98599454497769401</c:v>
                </c:pt>
                <c:pt idx="95136">
                  <c:v>0.98596267254919101</c:v>
                </c:pt>
                <c:pt idx="95137">
                  <c:v>0.98601929593473603</c:v>
                </c:pt>
                <c:pt idx="95138">
                  <c:v>0.98605411853648695</c:v>
                </c:pt>
                <c:pt idx="95139">
                  <c:v>0.98600576568365805</c:v>
                </c:pt>
                <c:pt idx="95140">
                  <c:v>0.98602453864992001</c:v>
                </c:pt>
                <c:pt idx="95141">
                  <c:v>0.98598614395966</c:v>
                </c:pt>
                <c:pt idx="95142">
                  <c:v>0.98594209417494005</c:v>
                </c:pt>
                <c:pt idx="95143">
                  <c:v>0.98604797572906999</c:v>
                </c:pt>
                <c:pt idx="95144">
                  <c:v>0.98599371817968695</c:v>
                </c:pt>
                <c:pt idx="95145">
                  <c:v>0.98593754038584602</c:v>
                </c:pt>
                <c:pt idx="95146">
                  <c:v>0.98581657330491801</c:v>
                </c:pt>
                <c:pt idx="95147">
                  <c:v>0.98595375314599498</c:v>
                </c:pt>
                <c:pt idx="95148">
                  <c:v>0.985935490326871</c:v>
                </c:pt>
                <c:pt idx="95149">
                  <c:v>0.985896115292202</c:v>
                </c:pt>
                <c:pt idx="95150">
                  <c:v>0.98595326014896401</c:v>
                </c:pt>
                <c:pt idx="95151">
                  <c:v>0.98588974502753302</c:v>
                </c:pt>
                <c:pt idx="95152">
                  <c:v>0.98593717605735698</c:v>
                </c:pt>
                <c:pt idx="95153">
                  <c:v>0.98592055211119101</c:v>
                </c:pt>
                <c:pt idx="95154">
                  <c:v>0.98603496698258697</c:v>
                </c:pt>
                <c:pt idx="95155">
                  <c:v>0.98592012998954703</c:v>
                </c:pt>
                <c:pt idx="95156">
                  <c:v>0.98593351130052198</c:v>
                </c:pt>
                <c:pt idx="95157">
                  <c:v>0.98604380760557198</c:v>
                </c:pt>
                <c:pt idx="95158">
                  <c:v>0.98594364494640097</c:v>
                </c:pt>
                <c:pt idx="95159">
                  <c:v>0.98594844226605804</c:v>
                </c:pt>
                <c:pt idx="95160">
                  <c:v>0.98588915259621701</c:v>
                </c:pt>
                <c:pt idx="95161">
                  <c:v>0.98604149900609295</c:v>
                </c:pt>
                <c:pt idx="95162">
                  <c:v>0.98584082729251099</c:v>
                </c:pt>
                <c:pt idx="95163">
                  <c:v>0.98589097830669403</c:v>
                </c:pt>
                <c:pt idx="95164">
                  <c:v>0.98603346210941201</c:v>
                </c:pt>
                <c:pt idx="95165">
                  <c:v>0.98595000332260296</c:v>
                </c:pt>
                <c:pt idx="95166">
                  <c:v>0.98595775264793795</c:v>
                </c:pt>
                <c:pt idx="95167">
                  <c:v>0.98588745643657205</c:v>
                </c:pt>
                <c:pt idx="95168">
                  <c:v>0.98599633136415998</c:v>
                </c:pt>
                <c:pt idx="95169">
                  <c:v>0.98595851298390402</c:v>
                </c:pt>
                <c:pt idx="95170">
                  <c:v>0.98597831662191704</c:v>
                </c:pt>
                <c:pt idx="95171">
                  <c:v>0.98601052866705596</c:v>
                </c:pt>
                <c:pt idx="95172">
                  <c:v>0.98592230856376195</c:v>
                </c:pt>
                <c:pt idx="95173">
                  <c:v>0.98605530209869297</c:v>
                </c:pt>
                <c:pt idx="95174">
                  <c:v>0.986127099411784</c:v>
                </c:pt>
                <c:pt idx="95175">
                  <c:v>0.98592141289944901</c:v>
                </c:pt>
                <c:pt idx="95176">
                  <c:v>0.98608518235017895</c:v>
                </c:pt>
                <c:pt idx="95177">
                  <c:v>0.98596719252015597</c:v>
                </c:pt>
                <c:pt idx="95178">
                  <c:v>0.98590611729809396</c:v>
                </c:pt>
                <c:pt idx="95179">
                  <c:v>0.98597014051051801</c:v>
                </c:pt>
                <c:pt idx="95180">
                  <c:v>0.98589955575167199</c:v>
                </c:pt>
                <c:pt idx="95181">
                  <c:v>0.985945836148858</c:v>
                </c:pt>
                <c:pt idx="95182">
                  <c:v>0.98595030930508198</c:v>
                </c:pt>
                <c:pt idx="95183">
                  <c:v>0.98598837507594395</c:v>
                </c:pt>
                <c:pt idx="95184">
                  <c:v>0.98589355741483498</c:v>
                </c:pt>
                <c:pt idx="95185">
                  <c:v>0.98602519013892298</c:v>
                </c:pt>
                <c:pt idx="95186">
                  <c:v>0.98600839515800598</c:v>
                </c:pt>
                <c:pt idx="95187">
                  <c:v>0.98605054810888504</c:v>
                </c:pt>
                <c:pt idx="95188">
                  <c:v>0.98590621024515701</c:v>
                </c:pt>
                <c:pt idx="95189">
                  <c:v>0.98593701521884403</c:v>
                </c:pt>
                <c:pt idx="95190">
                  <c:v>0.98589804779280699</c:v>
                </c:pt>
                <c:pt idx="95191">
                  <c:v>0.98591165300062999</c:v>
                </c:pt>
                <c:pt idx="95192">
                  <c:v>0.98593981838579203</c:v>
                </c:pt>
                <c:pt idx="95193">
                  <c:v>0.98592375033727397</c:v>
                </c:pt>
                <c:pt idx="95194">
                  <c:v>0.98599642459128201</c:v>
                </c:pt>
                <c:pt idx="95195">
                  <c:v>0.98603863112679602</c:v>
                </c:pt>
                <c:pt idx="95196">
                  <c:v>0.98605530874006997</c:v>
                </c:pt>
                <c:pt idx="95197">
                  <c:v>0.98593769110743201</c:v>
                </c:pt>
                <c:pt idx="95198">
                  <c:v>0.98592050347994797</c:v>
                </c:pt>
                <c:pt idx="95199">
                  <c:v>0.98594737447995096</c:v>
                </c:pt>
                <c:pt idx="95200">
                  <c:v>0.985963879160075</c:v>
                </c:pt>
                <c:pt idx="95201">
                  <c:v>0.98598573820191804</c:v>
                </c:pt>
                <c:pt idx="95202">
                  <c:v>0.98594967238881803</c:v>
                </c:pt>
                <c:pt idx="95203">
                  <c:v>0.98592618994867598</c:v>
                </c:pt>
                <c:pt idx="95204">
                  <c:v>0.98604065051679102</c:v>
                </c:pt>
                <c:pt idx="95205">
                  <c:v>0.98592911994474097</c:v>
                </c:pt>
                <c:pt idx="95206">
                  <c:v>0.98591891489040195</c:v>
                </c:pt>
                <c:pt idx="95207">
                  <c:v>0.98595054085147504</c:v>
                </c:pt>
                <c:pt idx="95208">
                  <c:v>0.98594328674518805</c:v>
                </c:pt>
                <c:pt idx="95209">
                  <c:v>0.98594203482253495</c:v>
                </c:pt>
                <c:pt idx="95210">
                  <c:v>0.985965056143282</c:v>
                </c:pt>
                <c:pt idx="95211">
                  <c:v>0.98584758794057503</c:v>
                </c:pt>
                <c:pt idx="95212">
                  <c:v>0.98600115528481103</c:v>
                </c:pt>
                <c:pt idx="95213">
                  <c:v>0.98603255675405499</c:v>
                </c:pt>
                <c:pt idx="95214">
                  <c:v>0.98609179788904699</c:v>
                </c:pt>
                <c:pt idx="95215">
                  <c:v>0.98588348339985898</c:v>
                </c:pt>
                <c:pt idx="95216">
                  <c:v>0.98599958645987196</c:v>
                </c:pt>
                <c:pt idx="95217">
                  <c:v>0.98590813370813302</c:v>
                </c:pt>
                <c:pt idx="95218">
                  <c:v>0.98593607876103595</c:v>
                </c:pt>
                <c:pt idx="95219">
                  <c:v>0.98600180224522505</c:v>
                </c:pt>
                <c:pt idx="95220">
                  <c:v>0.98595045868620501</c:v>
                </c:pt>
                <c:pt idx="95221">
                  <c:v>0.98589346405227696</c:v>
                </c:pt>
                <c:pt idx="95222">
                  <c:v>0.98600099785406803</c:v>
                </c:pt>
                <c:pt idx="95223">
                  <c:v>0.98603408697129802</c:v>
                </c:pt>
                <c:pt idx="95224">
                  <c:v>0.98600314087512198</c:v>
                </c:pt>
                <c:pt idx="95225">
                  <c:v>0.98596062219585401</c:v>
                </c:pt>
                <c:pt idx="95226">
                  <c:v>0.98605291759449398</c:v>
                </c:pt>
                <c:pt idx="95227">
                  <c:v>0.985923730160012</c:v>
                </c:pt>
                <c:pt idx="95228">
                  <c:v>0.98594622956306299</c:v>
                </c:pt>
                <c:pt idx="95229">
                  <c:v>0.98592134781148599</c:v>
                </c:pt>
                <c:pt idx="95230">
                  <c:v>0.98600700496916305</c:v>
                </c:pt>
                <c:pt idx="95231">
                  <c:v>0.98584042901403202</c:v>
                </c:pt>
                <c:pt idx="95232">
                  <c:v>0.98602820998101404</c:v>
                </c:pt>
                <c:pt idx="95233">
                  <c:v>0.98594874189972104</c:v>
                </c:pt>
                <c:pt idx="95234">
                  <c:v>0.98596407911730299</c:v>
                </c:pt>
                <c:pt idx="95235">
                  <c:v>0.98590831051217998</c:v>
                </c:pt>
                <c:pt idx="95236">
                  <c:v>0.98601228379457695</c:v>
                </c:pt>
                <c:pt idx="95237">
                  <c:v>0.98596136824950897</c:v>
                </c:pt>
                <c:pt idx="95238">
                  <c:v>0.98604557142524496</c:v>
                </c:pt>
                <c:pt idx="95239">
                  <c:v>0.98605172904539895</c:v>
                </c:pt>
                <c:pt idx="95240">
                  <c:v>0.98596273864845196</c:v>
                </c:pt>
                <c:pt idx="95241">
                  <c:v>0.986040667399808</c:v>
                </c:pt>
                <c:pt idx="95242">
                  <c:v>0.98591232733396095</c:v>
                </c:pt>
                <c:pt idx="95243">
                  <c:v>0.98585767519007705</c:v>
                </c:pt>
                <c:pt idx="95244">
                  <c:v>0.98600937447026205</c:v>
                </c:pt>
                <c:pt idx="95245">
                  <c:v>0.98604511503606096</c:v>
                </c:pt>
                <c:pt idx="95246">
                  <c:v>0.98588675725263397</c:v>
                </c:pt>
                <c:pt idx="95247">
                  <c:v>0.98600344369459203</c:v>
                </c:pt>
                <c:pt idx="95248">
                  <c:v>0.98592064075065799</c:v>
                </c:pt>
                <c:pt idx="95249">
                  <c:v>0.98601494774910403</c:v>
                </c:pt>
                <c:pt idx="95250">
                  <c:v>0.98592239402987103</c:v>
                </c:pt>
                <c:pt idx="95251">
                  <c:v>0.98597060521186997</c:v>
                </c:pt>
                <c:pt idx="95252">
                  <c:v>0.98599491288515595</c:v>
                </c:pt>
                <c:pt idx="95253">
                  <c:v>0.98607182433322604</c:v>
                </c:pt>
                <c:pt idx="95254">
                  <c:v>0.98596680062086195</c:v>
                </c:pt>
                <c:pt idx="95255">
                  <c:v>0.98586896441093097</c:v>
                </c:pt>
                <c:pt idx="95256">
                  <c:v>0.98601004095239198</c:v>
                </c:pt>
                <c:pt idx="95257">
                  <c:v>0.98591090152539296</c:v>
                </c:pt>
                <c:pt idx="95258">
                  <c:v>0.98594058645008797</c:v>
                </c:pt>
                <c:pt idx="95259">
                  <c:v>0.985867972883265</c:v>
                </c:pt>
                <c:pt idx="95260">
                  <c:v>0.98590956347150505</c:v>
                </c:pt>
                <c:pt idx="95261">
                  <c:v>0.98602912206078097</c:v>
                </c:pt>
                <c:pt idx="95262">
                  <c:v>0.98598298916007099</c:v>
                </c:pt>
                <c:pt idx="95263">
                  <c:v>0.98587092212780503</c:v>
                </c:pt>
                <c:pt idx="95264">
                  <c:v>0.98598115519724105</c:v>
                </c:pt>
                <c:pt idx="95265">
                  <c:v>0.98589564896026805</c:v>
                </c:pt>
                <c:pt idx="95266">
                  <c:v>0.98593626479106899</c:v>
                </c:pt>
                <c:pt idx="95267">
                  <c:v>0.98591596314910901</c:v>
                </c:pt>
                <c:pt idx="95268">
                  <c:v>0.98607128756671802</c:v>
                </c:pt>
                <c:pt idx="95269">
                  <c:v>0.98591816229760698</c:v>
                </c:pt>
                <c:pt idx="95270">
                  <c:v>0.98600549140128102</c:v>
                </c:pt>
                <c:pt idx="95271">
                  <c:v>0.98591211599833595</c:v>
                </c:pt>
                <c:pt idx="95272">
                  <c:v>0.98611126749948197</c:v>
                </c:pt>
                <c:pt idx="95273">
                  <c:v>0.98607219161977999</c:v>
                </c:pt>
                <c:pt idx="95274">
                  <c:v>0.98599435494277299</c:v>
                </c:pt>
                <c:pt idx="95275">
                  <c:v>0.98597732234593305</c:v>
                </c:pt>
                <c:pt idx="95276">
                  <c:v>0.98593086394635698</c:v>
                </c:pt>
                <c:pt idx="95277">
                  <c:v>0.98598555259112197</c:v>
                </c:pt>
                <c:pt idx="95278">
                  <c:v>0.98602975167064899</c:v>
                </c:pt>
                <c:pt idx="95279">
                  <c:v>0.98602502905953104</c:v>
                </c:pt>
                <c:pt idx="95280">
                  <c:v>0.98591832031652205</c:v>
                </c:pt>
                <c:pt idx="95281">
                  <c:v>0.98577112816349399</c:v>
                </c:pt>
                <c:pt idx="95282">
                  <c:v>0.98596578537969404</c:v>
                </c:pt>
                <c:pt idx="95283">
                  <c:v>0.98591335176750305</c:v>
                </c:pt>
                <c:pt idx="95284">
                  <c:v>0.98594601054054598</c:v>
                </c:pt>
                <c:pt idx="95285">
                  <c:v>0.98593036599817796</c:v>
                </c:pt>
                <c:pt idx="95286">
                  <c:v>0.98598663984750201</c:v>
                </c:pt>
                <c:pt idx="95287">
                  <c:v>0.98598055828690301</c:v>
                </c:pt>
                <c:pt idx="95288">
                  <c:v>0.98599983994061302</c:v>
                </c:pt>
                <c:pt idx="95289">
                  <c:v>0.98590504753694297</c:v>
                </c:pt>
                <c:pt idx="95290">
                  <c:v>0.98588562419013204</c:v>
                </c:pt>
                <c:pt idx="95291">
                  <c:v>0.98598119888330005</c:v>
                </c:pt>
                <c:pt idx="95292">
                  <c:v>0.98601222149754497</c:v>
                </c:pt>
                <c:pt idx="95293">
                  <c:v>0.98601839582795803</c:v>
                </c:pt>
                <c:pt idx="95294">
                  <c:v>0.98601882131444396</c:v>
                </c:pt>
                <c:pt idx="95295">
                  <c:v>0.98592939148702097</c:v>
                </c:pt>
                <c:pt idx="95296">
                  <c:v>0.98596161030303897</c:v>
                </c:pt>
                <c:pt idx="95297">
                  <c:v>0.98606957573446297</c:v>
                </c:pt>
                <c:pt idx="95298">
                  <c:v>0.986000088825703</c:v>
                </c:pt>
                <c:pt idx="95299">
                  <c:v>0.98604986424882102</c:v>
                </c:pt>
                <c:pt idx="95300">
                  <c:v>0.98589752975106404</c:v>
                </c:pt>
                <c:pt idx="95301">
                  <c:v>0.98601705915556104</c:v>
                </c:pt>
                <c:pt idx="95302">
                  <c:v>0.98594642066537197</c:v>
                </c:pt>
                <c:pt idx="95303">
                  <c:v>0.98595227986871403</c:v>
                </c:pt>
                <c:pt idx="95304">
                  <c:v>0.98600674885331396</c:v>
                </c:pt>
                <c:pt idx="95305">
                  <c:v>0.98589895398576</c:v>
                </c:pt>
                <c:pt idx="95306">
                  <c:v>0.98604736516093106</c:v>
                </c:pt>
                <c:pt idx="95307">
                  <c:v>0.98585209492961901</c:v>
                </c:pt>
                <c:pt idx="95308">
                  <c:v>0.98597955082712696</c:v>
                </c:pt>
                <c:pt idx="95309">
                  <c:v>0.98598160262845902</c:v>
                </c:pt>
                <c:pt idx="95310">
                  <c:v>0.98608787342809101</c:v>
                </c:pt>
                <c:pt idx="95311">
                  <c:v>0.98605851532474298</c:v>
                </c:pt>
                <c:pt idx="95312">
                  <c:v>0.98598779411469295</c:v>
                </c:pt>
                <c:pt idx="95313">
                  <c:v>0.98602435882362005</c:v>
                </c:pt>
                <c:pt idx="95314">
                  <c:v>0.98590489736790898</c:v>
                </c:pt>
                <c:pt idx="95315">
                  <c:v>0.985910912750117</c:v>
                </c:pt>
                <c:pt idx="95316">
                  <c:v>0.98607446582083502</c:v>
                </c:pt>
                <c:pt idx="95317">
                  <c:v>0.98603760624252101</c:v>
                </c:pt>
                <c:pt idx="95318">
                  <c:v>0.98597575992182296</c:v>
                </c:pt>
                <c:pt idx="95319">
                  <c:v>0.98591971245507604</c:v>
                </c:pt>
                <c:pt idx="95320">
                  <c:v>0.98608932297626495</c:v>
                </c:pt>
                <c:pt idx="95321">
                  <c:v>0.98587544285909701</c:v>
                </c:pt>
                <c:pt idx="95322">
                  <c:v>0.98596010996621497</c:v>
                </c:pt>
                <c:pt idx="95323">
                  <c:v>0.98580799560111099</c:v>
                </c:pt>
                <c:pt idx="95324">
                  <c:v>0.986014212945585</c:v>
                </c:pt>
                <c:pt idx="95325">
                  <c:v>0.98594018802733396</c:v>
                </c:pt>
                <c:pt idx="95326">
                  <c:v>0.98600283239288899</c:v>
                </c:pt>
                <c:pt idx="95327">
                  <c:v>0.98597688381126003</c:v>
                </c:pt>
                <c:pt idx="95328">
                  <c:v>0.98608306090664399</c:v>
                </c:pt>
                <c:pt idx="95329">
                  <c:v>0.985891247753518</c:v>
                </c:pt>
                <c:pt idx="95330">
                  <c:v>0.98598714297564904</c:v>
                </c:pt>
                <c:pt idx="95331">
                  <c:v>0.98586752574234804</c:v>
                </c:pt>
                <c:pt idx="95332">
                  <c:v>0.986054529123506</c:v>
                </c:pt>
                <c:pt idx="95333">
                  <c:v>0.98588476396681701</c:v>
                </c:pt>
                <c:pt idx="95334">
                  <c:v>0.98602864433714299</c:v>
                </c:pt>
                <c:pt idx="95335">
                  <c:v>0.98596585174246199</c:v>
                </c:pt>
                <c:pt idx="95336">
                  <c:v>0.98584129408852705</c:v>
                </c:pt>
                <c:pt idx="95337">
                  <c:v>0.98609642264096597</c:v>
                </c:pt>
                <c:pt idx="95338">
                  <c:v>0.98590503905535498</c:v>
                </c:pt>
                <c:pt idx="95339">
                  <c:v>0.98599119101938604</c:v>
                </c:pt>
                <c:pt idx="95340">
                  <c:v>0.98583514814339002</c:v>
                </c:pt>
                <c:pt idx="95341">
                  <c:v>0.98606655458843895</c:v>
                </c:pt>
                <c:pt idx="95342">
                  <c:v>0.986024035011558</c:v>
                </c:pt>
                <c:pt idx="95343">
                  <c:v>0.98603478044141601</c:v>
                </c:pt>
                <c:pt idx="95344">
                  <c:v>0.98601867391235598</c:v>
                </c:pt>
                <c:pt idx="95345">
                  <c:v>0.98598626361616404</c:v>
                </c:pt>
                <c:pt idx="95346">
                  <c:v>0.98588754296532299</c:v>
                </c:pt>
                <c:pt idx="95347">
                  <c:v>0.98586948549256403</c:v>
                </c:pt>
                <c:pt idx="95348">
                  <c:v>0.98599039873744698</c:v>
                </c:pt>
                <c:pt idx="95349">
                  <c:v>0.98594791888265798</c:v>
                </c:pt>
                <c:pt idx="95350">
                  <c:v>0.98598940285128001</c:v>
                </c:pt>
                <c:pt idx="95351">
                  <c:v>0.98598848006519901</c:v>
                </c:pt>
                <c:pt idx="95352">
                  <c:v>0.985991213839297</c:v>
                </c:pt>
                <c:pt idx="95353">
                  <c:v>0.98607740458925897</c:v>
                </c:pt>
                <c:pt idx="95354">
                  <c:v>0.98607778965783999</c:v>
                </c:pt>
                <c:pt idx="95355">
                  <c:v>0.98596024663578996</c:v>
                </c:pt>
                <c:pt idx="95356">
                  <c:v>0.98597348362052495</c:v>
                </c:pt>
                <c:pt idx="95357">
                  <c:v>0.98598094614363396</c:v>
                </c:pt>
                <c:pt idx="95358">
                  <c:v>0.98591257406301502</c:v>
                </c:pt>
                <c:pt idx="95359">
                  <c:v>0.986088276930981</c:v>
                </c:pt>
                <c:pt idx="95360">
                  <c:v>0.98597692680284998</c:v>
                </c:pt>
                <c:pt idx="95361">
                  <c:v>0.98600504246911103</c:v>
                </c:pt>
                <c:pt idx="95362">
                  <c:v>0.98597962185935895</c:v>
                </c:pt>
                <c:pt idx="95363">
                  <c:v>0.98601523176149197</c:v>
                </c:pt>
                <c:pt idx="95364">
                  <c:v>0.98595145594566103</c:v>
                </c:pt>
                <c:pt idx="95365">
                  <c:v>0.98601571982527803</c:v>
                </c:pt>
                <c:pt idx="95366">
                  <c:v>0.98593780569964895</c:v>
                </c:pt>
                <c:pt idx="95367">
                  <c:v>0.985894125051899</c:v>
                </c:pt>
                <c:pt idx="95368">
                  <c:v>0.98600888031902301</c:v>
                </c:pt>
                <c:pt idx="95369">
                  <c:v>0.98612240468455303</c:v>
                </c:pt>
                <c:pt idx="95370">
                  <c:v>0.98599430785683595</c:v>
                </c:pt>
                <c:pt idx="95371">
                  <c:v>0.98597349467962803</c:v>
                </c:pt>
                <c:pt idx="95372">
                  <c:v>0.986007389953938</c:v>
                </c:pt>
                <c:pt idx="95373">
                  <c:v>0.98583783863684105</c:v>
                </c:pt>
                <c:pt idx="95374">
                  <c:v>0.98602399737040702</c:v>
                </c:pt>
                <c:pt idx="95375">
                  <c:v>0.98593190372966</c:v>
                </c:pt>
                <c:pt idx="95376">
                  <c:v>0.98602596098357298</c:v>
                </c:pt>
                <c:pt idx="95377">
                  <c:v>0.98608491893266703</c:v>
                </c:pt>
                <c:pt idx="95378">
                  <c:v>0.98604859896321395</c:v>
                </c:pt>
                <c:pt idx="95379">
                  <c:v>0.98589902763534498</c:v>
                </c:pt>
                <c:pt idx="95380">
                  <c:v>0.98595063877655498</c:v>
                </c:pt>
                <c:pt idx="95381">
                  <c:v>0.98599169509106099</c:v>
                </c:pt>
                <c:pt idx="95382">
                  <c:v>0.98596948060903999</c:v>
                </c:pt>
                <c:pt idx="95383">
                  <c:v>0.98599207593089</c:v>
                </c:pt>
                <c:pt idx="95384">
                  <c:v>0.98587980846116396</c:v>
                </c:pt>
                <c:pt idx="95385">
                  <c:v>0.98590591983841303</c:v>
                </c:pt>
                <c:pt idx="95386">
                  <c:v>0.98594031290084705</c:v>
                </c:pt>
                <c:pt idx="95387">
                  <c:v>0.98597677731570899</c:v>
                </c:pt>
                <c:pt idx="95388">
                  <c:v>0.986033682598072</c:v>
                </c:pt>
                <c:pt idx="95389">
                  <c:v>0.98600225851571799</c:v>
                </c:pt>
                <c:pt idx="95390">
                  <c:v>0.98601454488871498</c:v>
                </c:pt>
                <c:pt idx="95391">
                  <c:v>0.98599656014844805</c:v>
                </c:pt>
                <c:pt idx="95392">
                  <c:v>0.986007570261759</c:v>
                </c:pt>
                <c:pt idx="95393">
                  <c:v>0.98592806436390301</c:v>
                </c:pt>
                <c:pt idx="95394">
                  <c:v>0.98601072929705702</c:v>
                </c:pt>
                <c:pt idx="95395">
                  <c:v>0.98593095424614596</c:v>
                </c:pt>
                <c:pt idx="95396">
                  <c:v>0.98594752232855098</c:v>
                </c:pt>
                <c:pt idx="95397">
                  <c:v>0.98608549169755499</c:v>
                </c:pt>
                <c:pt idx="95398">
                  <c:v>0.98602767040536099</c:v>
                </c:pt>
                <c:pt idx="95399">
                  <c:v>0.98600469724343198</c:v>
                </c:pt>
                <c:pt idx="95400">
                  <c:v>0.98608622265297297</c:v>
                </c:pt>
                <c:pt idx="95401">
                  <c:v>0.98601082054768296</c:v>
                </c:pt>
                <c:pt idx="95402">
                  <c:v>0.985966658262038</c:v>
                </c:pt>
                <c:pt idx="95403">
                  <c:v>0.98606079681598202</c:v>
                </c:pt>
                <c:pt idx="95404">
                  <c:v>0.985907221354694</c:v>
                </c:pt>
                <c:pt idx="95405">
                  <c:v>0.98601255933820497</c:v>
                </c:pt>
                <c:pt idx="95406">
                  <c:v>0.98587531680824203</c:v>
                </c:pt>
                <c:pt idx="95407">
                  <c:v>0.98606534882588404</c:v>
                </c:pt>
                <c:pt idx="95408">
                  <c:v>0.98596345270417496</c:v>
                </c:pt>
                <c:pt idx="95409">
                  <c:v>0.98602361220980295</c:v>
                </c:pt>
                <c:pt idx="95410">
                  <c:v>0.98599721439571997</c:v>
                </c:pt>
                <c:pt idx="95411">
                  <c:v>0.98592538459081802</c:v>
                </c:pt>
                <c:pt idx="95412">
                  <c:v>0.98603031081416204</c:v>
                </c:pt>
                <c:pt idx="95413">
                  <c:v>0.98589600742846994</c:v>
                </c:pt>
                <c:pt idx="95414">
                  <c:v>0.98593245120483797</c:v>
                </c:pt>
                <c:pt idx="95415">
                  <c:v>0.98608492332835596</c:v>
                </c:pt>
                <c:pt idx="95416">
                  <c:v>0.98592437502492403</c:v>
                </c:pt>
                <c:pt idx="95417">
                  <c:v>0.98603792694664205</c:v>
                </c:pt>
                <c:pt idx="95418">
                  <c:v>0.98587241157830097</c:v>
                </c:pt>
                <c:pt idx="95419">
                  <c:v>0.98607122455305896</c:v>
                </c:pt>
                <c:pt idx="95420">
                  <c:v>0.98590605281352905</c:v>
                </c:pt>
                <c:pt idx="95421">
                  <c:v>0.98593976603472699</c:v>
                </c:pt>
                <c:pt idx="95422">
                  <c:v>0.98604308987442901</c:v>
                </c:pt>
                <c:pt idx="95423">
                  <c:v>0.98597463387051298</c:v>
                </c:pt>
                <c:pt idx="95424">
                  <c:v>0.98597899243437204</c:v>
                </c:pt>
                <c:pt idx="95425">
                  <c:v>0.985974819857241</c:v>
                </c:pt>
                <c:pt idx="95426">
                  <c:v>0.98594035873367103</c:v>
                </c:pt>
                <c:pt idx="95427">
                  <c:v>0.98601348389202603</c:v>
                </c:pt>
                <c:pt idx="95428">
                  <c:v>0.98591430122570101</c:v>
                </c:pt>
                <c:pt idx="95429">
                  <c:v>0.98598998108984703</c:v>
                </c:pt>
                <c:pt idx="95430">
                  <c:v>0.985990972209005</c:v>
                </c:pt>
                <c:pt idx="95431">
                  <c:v>0.98579944377886597</c:v>
                </c:pt>
                <c:pt idx="95432">
                  <c:v>0.98601917871173395</c:v>
                </c:pt>
                <c:pt idx="95433">
                  <c:v>0.98599040038525199</c:v>
                </c:pt>
                <c:pt idx="95434">
                  <c:v>0.98600094384604398</c:v>
                </c:pt>
                <c:pt idx="95435">
                  <c:v>0.98605373752897696</c:v>
                </c:pt>
                <c:pt idx="95436">
                  <c:v>0.98600680369902005</c:v>
                </c:pt>
                <c:pt idx="95437">
                  <c:v>0.98610405187067696</c:v>
                </c:pt>
                <c:pt idx="95438">
                  <c:v>0.98599351352016396</c:v>
                </c:pt>
                <c:pt idx="95439">
                  <c:v>0.985981075740341</c:v>
                </c:pt>
                <c:pt idx="95440">
                  <c:v>0.98597985104950303</c:v>
                </c:pt>
                <c:pt idx="95441">
                  <c:v>0.98578620830489705</c:v>
                </c:pt>
                <c:pt idx="95442">
                  <c:v>0.98605945709745502</c:v>
                </c:pt>
                <c:pt idx="95443">
                  <c:v>0.986061761329183</c:v>
                </c:pt>
                <c:pt idx="95444">
                  <c:v>0.98594685628929801</c:v>
                </c:pt>
                <c:pt idx="95445">
                  <c:v>0.985866853098186</c:v>
                </c:pt>
                <c:pt idx="95446">
                  <c:v>0.98588688016263604</c:v>
                </c:pt>
                <c:pt idx="95447">
                  <c:v>0.98602211414000895</c:v>
                </c:pt>
                <c:pt idx="95448">
                  <c:v>0.98590670794243296</c:v>
                </c:pt>
                <c:pt idx="95449">
                  <c:v>0.98598362452551702</c:v>
                </c:pt>
                <c:pt idx="95450">
                  <c:v>0.98596412890446905</c:v>
                </c:pt>
                <c:pt idx="95451">
                  <c:v>0.98594121721601902</c:v>
                </c:pt>
                <c:pt idx="95452">
                  <c:v>0.98609829468811205</c:v>
                </c:pt>
                <c:pt idx="95453">
                  <c:v>0.98599714958254303</c:v>
                </c:pt>
                <c:pt idx="95454">
                  <c:v>0.98605542102464205</c:v>
                </c:pt>
                <c:pt idx="95455">
                  <c:v>0.98594247913859601</c:v>
                </c:pt>
                <c:pt idx="95456">
                  <c:v>0.98596581430151498</c:v>
                </c:pt>
                <c:pt idx="95457">
                  <c:v>0.98600381762120204</c:v>
                </c:pt>
                <c:pt idx="95458">
                  <c:v>0.98588235019944004</c:v>
                </c:pt>
                <c:pt idx="95459">
                  <c:v>0.98605958545479</c:v>
                </c:pt>
                <c:pt idx="95460">
                  <c:v>0.98592203769242404</c:v>
                </c:pt>
                <c:pt idx="95461">
                  <c:v>0.98604635089697501</c:v>
                </c:pt>
                <c:pt idx="95462">
                  <c:v>0.986032483467981</c:v>
                </c:pt>
                <c:pt idx="95463">
                  <c:v>0.98584790252626198</c:v>
                </c:pt>
                <c:pt idx="95464">
                  <c:v>0.98612494613397395</c:v>
                </c:pt>
                <c:pt idx="95465">
                  <c:v>0.98594155258480498</c:v>
                </c:pt>
                <c:pt idx="95466">
                  <c:v>0.98594687068097198</c:v>
                </c:pt>
                <c:pt idx="95467">
                  <c:v>0.98590471696914095</c:v>
                </c:pt>
                <c:pt idx="95468">
                  <c:v>0.98595914391702599</c:v>
                </c:pt>
                <c:pt idx="95469">
                  <c:v>0.98601286191357396</c:v>
                </c:pt>
                <c:pt idx="95470">
                  <c:v>0.98592082674777104</c:v>
                </c:pt>
                <c:pt idx="95471">
                  <c:v>0.98595212648497699</c:v>
                </c:pt>
                <c:pt idx="95472">
                  <c:v>0.98598747578549495</c:v>
                </c:pt>
                <c:pt idx="95473">
                  <c:v>0.98596916722336603</c:v>
                </c:pt>
                <c:pt idx="95474">
                  <c:v>0.98606497009833904</c:v>
                </c:pt>
                <c:pt idx="95475">
                  <c:v>0.98595652807647605</c:v>
                </c:pt>
                <c:pt idx="95476">
                  <c:v>0.985807858122974</c:v>
                </c:pt>
                <c:pt idx="95477">
                  <c:v>0.98594026468839002</c:v>
                </c:pt>
                <c:pt idx="95478">
                  <c:v>0.98589186196607703</c:v>
                </c:pt>
                <c:pt idx="95479">
                  <c:v>0.98600893052899197</c:v>
                </c:pt>
                <c:pt idx="95480">
                  <c:v>0.98597307419952296</c:v>
                </c:pt>
                <c:pt idx="95481">
                  <c:v>0.98606629625171904</c:v>
                </c:pt>
                <c:pt idx="95482">
                  <c:v>0.98593093895873096</c:v>
                </c:pt>
                <c:pt idx="95483">
                  <c:v>0.98595760030589197</c:v>
                </c:pt>
                <c:pt idx="95484">
                  <c:v>0.98586830876767995</c:v>
                </c:pt>
                <c:pt idx="95485">
                  <c:v>0.98599828585159799</c:v>
                </c:pt>
                <c:pt idx="95486">
                  <c:v>0.98581738018654896</c:v>
                </c:pt>
                <c:pt idx="95487">
                  <c:v>0.986057031453624</c:v>
                </c:pt>
                <c:pt idx="95488">
                  <c:v>0.98591894883460995</c:v>
                </c:pt>
                <c:pt idx="95489">
                  <c:v>0.98595956060060896</c:v>
                </c:pt>
                <c:pt idx="95490">
                  <c:v>0.98598364586841303</c:v>
                </c:pt>
                <c:pt idx="95491">
                  <c:v>0.98598676915207695</c:v>
                </c:pt>
                <c:pt idx="95492">
                  <c:v>0.98602308470169897</c:v>
                </c:pt>
                <c:pt idx="95493">
                  <c:v>0.98597152435907698</c:v>
                </c:pt>
                <c:pt idx="95494">
                  <c:v>0.98607041099434101</c:v>
                </c:pt>
                <c:pt idx="95495">
                  <c:v>0.98598641376150398</c:v>
                </c:pt>
                <c:pt idx="95496">
                  <c:v>0.98597803721224897</c:v>
                </c:pt>
                <c:pt idx="95497">
                  <c:v>0.985994631740163</c:v>
                </c:pt>
                <c:pt idx="95498">
                  <c:v>0.98589017648919197</c:v>
                </c:pt>
                <c:pt idx="95499">
                  <c:v>0.98604500978547305</c:v>
                </c:pt>
                <c:pt idx="95500">
                  <c:v>0.98578511394394897</c:v>
                </c:pt>
                <c:pt idx="95501">
                  <c:v>0.98598902342977301</c:v>
                </c:pt>
                <c:pt idx="95502">
                  <c:v>0.98589133670182405</c:v>
                </c:pt>
                <c:pt idx="95503">
                  <c:v>0.985967579335572</c:v>
                </c:pt>
                <c:pt idx="95504">
                  <c:v>0.98589555237758297</c:v>
                </c:pt>
                <c:pt idx="95505">
                  <c:v>0.98599364388184096</c:v>
                </c:pt>
                <c:pt idx="95506">
                  <c:v>0.98605567280226303</c:v>
                </c:pt>
                <c:pt idx="95507">
                  <c:v>0.98594667792895696</c:v>
                </c:pt>
                <c:pt idx="95508">
                  <c:v>0.98593565713275699</c:v>
                </c:pt>
                <c:pt idx="95509">
                  <c:v>0.98597929778579696</c:v>
                </c:pt>
                <c:pt idx="95510">
                  <c:v>0.98592945645965002</c:v>
                </c:pt>
                <c:pt idx="95511">
                  <c:v>0.98608856374891596</c:v>
                </c:pt>
                <c:pt idx="95512">
                  <c:v>0.98584655464353099</c:v>
                </c:pt>
                <c:pt idx="95513">
                  <c:v>0.98608101920384195</c:v>
                </c:pt>
                <c:pt idx="95514">
                  <c:v>0.98600182243960799</c:v>
                </c:pt>
                <c:pt idx="95515">
                  <c:v>0.98597406950695499</c:v>
                </c:pt>
                <c:pt idx="95516">
                  <c:v>0.98598719811614699</c:v>
                </c:pt>
                <c:pt idx="95517">
                  <c:v>0.98596907423437097</c:v>
                </c:pt>
                <c:pt idx="95518">
                  <c:v>0.98588821766370005</c:v>
                </c:pt>
                <c:pt idx="95519">
                  <c:v>0.98594412719725899</c:v>
                </c:pt>
                <c:pt idx="95520">
                  <c:v>0.98595562471938003</c:v>
                </c:pt>
                <c:pt idx="95521">
                  <c:v>0.98603718515863503</c:v>
                </c:pt>
                <c:pt idx="95522">
                  <c:v>0.98587303010523697</c:v>
                </c:pt>
                <c:pt idx="95523">
                  <c:v>0.98598094852642904</c:v>
                </c:pt>
                <c:pt idx="95524">
                  <c:v>0.98589487114350605</c:v>
                </c:pt>
                <c:pt idx="95525">
                  <c:v>0.98601219969360898</c:v>
                </c:pt>
                <c:pt idx="95526">
                  <c:v>0.98593569414943805</c:v>
                </c:pt>
                <c:pt idx="95527">
                  <c:v>0.98603195335872096</c:v>
                </c:pt>
                <c:pt idx="95528">
                  <c:v>0.98602477291284496</c:v>
                </c:pt>
                <c:pt idx="95529">
                  <c:v>0.98587003829436404</c:v>
                </c:pt>
                <c:pt idx="95530">
                  <c:v>0.98608591089236397</c:v>
                </c:pt>
                <c:pt idx="95531">
                  <c:v>0.98586556163578098</c:v>
                </c:pt>
                <c:pt idx="95532">
                  <c:v>0.98601076918444996</c:v>
                </c:pt>
                <c:pt idx="95533">
                  <c:v>0.98591207377773604</c:v>
                </c:pt>
                <c:pt idx="95534">
                  <c:v>0.98597517635208598</c:v>
                </c:pt>
                <c:pt idx="95535">
                  <c:v>0.98600023486747301</c:v>
                </c:pt>
                <c:pt idx="95536">
                  <c:v>0.98597247174005498</c:v>
                </c:pt>
                <c:pt idx="95537">
                  <c:v>0.98593291371307601</c:v>
                </c:pt>
                <c:pt idx="95538">
                  <c:v>0.98598011077633896</c:v>
                </c:pt>
                <c:pt idx="95539">
                  <c:v>0.98603009372844097</c:v>
                </c:pt>
                <c:pt idx="95540">
                  <c:v>0.98604432924159102</c:v>
                </c:pt>
                <c:pt idx="95541">
                  <c:v>0.98589049884692004</c:v>
                </c:pt>
                <c:pt idx="95542">
                  <c:v>0.98600975622557996</c:v>
                </c:pt>
                <c:pt idx="95543">
                  <c:v>0.98594440107542103</c:v>
                </c:pt>
                <c:pt idx="95544">
                  <c:v>0.98588516583111996</c:v>
                </c:pt>
                <c:pt idx="95545">
                  <c:v>0.98597379948602604</c:v>
                </c:pt>
                <c:pt idx="95546">
                  <c:v>0.98594904359657098</c:v>
                </c:pt>
                <c:pt idx="95547">
                  <c:v>0.98602227759208105</c:v>
                </c:pt>
                <c:pt idx="95548">
                  <c:v>0.98599532658104905</c:v>
                </c:pt>
                <c:pt idx="95549">
                  <c:v>0.98587986473029399</c:v>
                </c:pt>
                <c:pt idx="95550">
                  <c:v>0.98599529342506198</c:v>
                </c:pt>
                <c:pt idx="95551">
                  <c:v>0.98592297618438995</c:v>
                </c:pt>
                <c:pt idx="95552">
                  <c:v>0.98591461392801005</c:v>
                </c:pt>
                <c:pt idx="95553">
                  <c:v>0.98593891474054995</c:v>
                </c:pt>
                <c:pt idx="95554">
                  <c:v>0.98595236959415999</c:v>
                </c:pt>
                <c:pt idx="95555">
                  <c:v>0.98602603418172297</c:v>
                </c:pt>
                <c:pt idx="95556">
                  <c:v>0.98598712207911798</c:v>
                </c:pt>
                <c:pt idx="95557">
                  <c:v>0.98603267772859904</c:v>
                </c:pt>
                <c:pt idx="95558">
                  <c:v>0.98586165104592904</c:v>
                </c:pt>
                <c:pt idx="95559">
                  <c:v>0.98608713875173604</c:v>
                </c:pt>
                <c:pt idx="95560">
                  <c:v>0.98594449124436401</c:v>
                </c:pt>
                <c:pt idx="95561">
                  <c:v>0.98601527391154098</c:v>
                </c:pt>
                <c:pt idx="95562">
                  <c:v>0.98602159433862302</c:v>
                </c:pt>
                <c:pt idx="95563">
                  <c:v>0.98590193970870399</c:v>
                </c:pt>
                <c:pt idx="95564">
                  <c:v>0.98600581145131405</c:v>
                </c:pt>
                <c:pt idx="95565">
                  <c:v>0.98591810082515396</c:v>
                </c:pt>
                <c:pt idx="95566">
                  <c:v>0.98599196591004601</c:v>
                </c:pt>
                <c:pt idx="95567">
                  <c:v>0.98584411629354096</c:v>
                </c:pt>
                <c:pt idx="95568">
                  <c:v>0.98592005651454195</c:v>
                </c:pt>
                <c:pt idx="95569">
                  <c:v>0.98599810687308898</c:v>
                </c:pt>
                <c:pt idx="95570">
                  <c:v>0.98589302457984895</c:v>
                </c:pt>
                <c:pt idx="95571">
                  <c:v>0.985984578358167</c:v>
                </c:pt>
                <c:pt idx="95572">
                  <c:v>0.98588670138347201</c:v>
                </c:pt>
                <c:pt idx="95573">
                  <c:v>0.98596003751623695</c:v>
                </c:pt>
                <c:pt idx="95574">
                  <c:v>0.98596871151230103</c:v>
                </c:pt>
                <c:pt idx="95575">
                  <c:v>0.98592027648812497</c:v>
                </c:pt>
                <c:pt idx="95576">
                  <c:v>0.98595107641372404</c:v>
                </c:pt>
                <c:pt idx="95577">
                  <c:v>0.98601546269420604</c:v>
                </c:pt>
                <c:pt idx="95578">
                  <c:v>0.98599742856811301</c:v>
                </c:pt>
                <c:pt idx="95579">
                  <c:v>0.98594642248350595</c:v>
                </c:pt>
                <c:pt idx="95580">
                  <c:v>0.985919341345739</c:v>
                </c:pt>
                <c:pt idx="95581">
                  <c:v>0.98600139557113997</c:v>
                </c:pt>
                <c:pt idx="95582">
                  <c:v>0.98594327018626704</c:v>
                </c:pt>
                <c:pt idx="95583">
                  <c:v>0.98599846408908198</c:v>
                </c:pt>
                <c:pt idx="95584">
                  <c:v>0.98595167295075004</c:v>
                </c:pt>
                <c:pt idx="95585">
                  <c:v>0.98591655025676705</c:v>
                </c:pt>
                <c:pt idx="95586">
                  <c:v>0.98605310617811204</c:v>
                </c:pt>
                <c:pt idx="95587">
                  <c:v>0.98590493559214099</c:v>
                </c:pt>
                <c:pt idx="95588">
                  <c:v>0.98599004059881201</c:v>
                </c:pt>
                <c:pt idx="95589">
                  <c:v>0.98591759563091397</c:v>
                </c:pt>
                <c:pt idx="95590">
                  <c:v>0.98594548445027197</c:v>
                </c:pt>
                <c:pt idx="95591">
                  <c:v>0.98585646177185704</c:v>
                </c:pt>
                <c:pt idx="95592">
                  <c:v>0.98587659595603705</c:v>
                </c:pt>
                <c:pt idx="95593">
                  <c:v>0.98583844602242299</c:v>
                </c:pt>
                <c:pt idx="95594">
                  <c:v>0.98593290825384206</c:v>
                </c:pt>
                <c:pt idx="95595">
                  <c:v>0.98588893293760005</c:v>
                </c:pt>
                <c:pt idx="95596">
                  <c:v>0.98600983807096398</c:v>
                </c:pt>
                <c:pt idx="95597">
                  <c:v>0.98600278607180503</c:v>
                </c:pt>
                <c:pt idx="95598">
                  <c:v>0.98596983869202703</c:v>
                </c:pt>
                <c:pt idx="95599">
                  <c:v>0.98596296856922105</c:v>
                </c:pt>
                <c:pt idx="95600">
                  <c:v>0.98600676822262101</c:v>
                </c:pt>
                <c:pt idx="95601">
                  <c:v>0.98603361425923297</c:v>
                </c:pt>
                <c:pt idx="95602">
                  <c:v>0.98597439827562805</c:v>
                </c:pt>
                <c:pt idx="95603">
                  <c:v>0.98607645592578197</c:v>
                </c:pt>
                <c:pt idx="95604">
                  <c:v>0.98602611160784803</c:v>
                </c:pt>
                <c:pt idx="95605">
                  <c:v>0.98596374087220295</c:v>
                </c:pt>
                <c:pt idx="95606">
                  <c:v>0.98587339221844905</c:v>
                </c:pt>
                <c:pt idx="95607">
                  <c:v>0.986017679419119</c:v>
                </c:pt>
                <c:pt idx="95608">
                  <c:v>0.98596878376866504</c:v>
                </c:pt>
                <c:pt idx="95609">
                  <c:v>0.98600363884262099</c:v>
                </c:pt>
                <c:pt idx="95610">
                  <c:v>0.98593099461436995</c:v>
                </c:pt>
                <c:pt idx="95611">
                  <c:v>0.98597554579345303</c:v>
                </c:pt>
                <c:pt idx="95612">
                  <c:v>0.98599733030716996</c:v>
                </c:pt>
                <c:pt idx="95613">
                  <c:v>0.98606816910593997</c:v>
                </c:pt>
                <c:pt idx="95614">
                  <c:v>0.98595247873509795</c:v>
                </c:pt>
                <c:pt idx="95615">
                  <c:v>0.98602268452132502</c:v>
                </c:pt>
                <c:pt idx="95616">
                  <c:v>0.985866324506118</c:v>
                </c:pt>
                <c:pt idx="95617">
                  <c:v>0.98591655216406104</c:v>
                </c:pt>
                <c:pt idx="95618">
                  <c:v>0.98593612413947995</c:v>
                </c:pt>
                <c:pt idx="95619">
                  <c:v>0.98593912624396196</c:v>
                </c:pt>
                <c:pt idx="95620">
                  <c:v>0.98592605735250005</c:v>
                </c:pt>
                <c:pt idx="95621">
                  <c:v>0.98586431631902904</c:v>
                </c:pt>
                <c:pt idx="95622">
                  <c:v>0.985957210503427</c:v>
                </c:pt>
                <c:pt idx="95623">
                  <c:v>0.98604543153727198</c:v>
                </c:pt>
                <c:pt idx="95624">
                  <c:v>0.98600911688909498</c:v>
                </c:pt>
                <c:pt idx="95625">
                  <c:v>0.98592707504416499</c:v>
                </c:pt>
                <c:pt idx="95626">
                  <c:v>0.98605504930240995</c:v>
                </c:pt>
                <c:pt idx="95627">
                  <c:v>0.98601045894470296</c:v>
                </c:pt>
                <c:pt idx="95628">
                  <c:v>0.98592626780789505</c:v>
                </c:pt>
                <c:pt idx="95629">
                  <c:v>0.98600641037279202</c:v>
                </c:pt>
                <c:pt idx="95630">
                  <c:v>0.98592816032022002</c:v>
                </c:pt>
                <c:pt idx="95631">
                  <c:v>0.98584752829954003</c:v>
                </c:pt>
                <c:pt idx="95632">
                  <c:v>0.98601536659415301</c:v>
                </c:pt>
                <c:pt idx="95633">
                  <c:v>0.98602195221770395</c:v>
                </c:pt>
                <c:pt idx="95634">
                  <c:v>0.98610390253962099</c:v>
                </c:pt>
                <c:pt idx="95635">
                  <c:v>0.98601800659746297</c:v>
                </c:pt>
                <c:pt idx="95636">
                  <c:v>0.98601672053408596</c:v>
                </c:pt>
                <c:pt idx="95637">
                  <c:v>0.98595657584844598</c:v>
                </c:pt>
                <c:pt idx="95638">
                  <c:v>0.98595424132601395</c:v>
                </c:pt>
                <c:pt idx="95639">
                  <c:v>0.98601688737845405</c:v>
                </c:pt>
                <c:pt idx="95640">
                  <c:v>0.98598670224127904</c:v>
                </c:pt>
                <c:pt idx="95641">
                  <c:v>0.98598194597012201</c:v>
                </c:pt>
                <c:pt idx="95642">
                  <c:v>0.98596449753469695</c:v>
                </c:pt>
                <c:pt idx="95643">
                  <c:v>0.98595858636734801</c:v>
                </c:pt>
                <c:pt idx="95644">
                  <c:v>0.98598801096391897</c:v>
                </c:pt>
                <c:pt idx="95645">
                  <c:v>0.98599309157155102</c:v>
                </c:pt>
                <c:pt idx="95646">
                  <c:v>0.98590481357808901</c:v>
                </c:pt>
                <c:pt idx="95647">
                  <c:v>0.98609556962550904</c:v>
                </c:pt>
                <c:pt idx="95648">
                  <c:v>0.98582001210797998</c:v>
                </c:pt>
                <c:pt idx="95649">
                  <c:v>0.98605904631402397</c:v>
                </c:pt>
                <c:pt idx="95650">
                  <c:v>0.98587307446058203</c:v>
                </c:pt>
                <c:pt idx="95651">
                  <c:v>0.98595716526177102</c:v>
                </c:pt>
                <c:pt idx="95652">
                  <c:v>0.98597192889950303</c:v>
                </c:pt>
                <c:pt idx="95653">
                  <c:v>0.98594695206597005</c:v>
                </c:pt>
                <c:pt idx="95654">
                  <c:v>0.98595392846431995</c:v>
                </c:pt>
                <c:pt idx="95655">
                  <c:v>0.98594208060083</c:v>
                </c:pt>
                <c:pt idx="95656">
                  <c:v>0.98599373515656497</c:v>
                </c:pt>
                <c:pt idx="95657">
                  <c:v>0.98597332147170402</c:v>
                </c:pt>
                <c:pt idx="95658">
                  <c:v>0.98590503074281799</c:v>
                </c:pt>
                <c:pt idx="95659">
                  <c:v>0.98593339122066503</c:v>
                </c:pt>
                <c:pt idx="95660">
                  <c:v>0.98593430919909697</c:v>
                </c:pt>
                <c:pt idx="95661">
                  <c:v>0.98604277402292095</c:v>
                </c:pt>
                <c:pt idx="95662">
                  <c:v>0.98601605547969295</c:v>
                </c:pt>
                <c:pt idx="95663">
                  <c:v>0.98603743917565601</c:v>
                </c:pt>
                <c:pt idx="95664">
                  <c:v>0.98594594963368998</c:v>
                </c:pt>
                <c:pt idx="95665">
                  <c:v>0.98603291806069804</c:v>
                </c:pt>
                <c:pt idx="95666">
                  <c:v>0.98597070213256699</c:v>
                </c:pt>
                <c:pt idx="95667">
                  <c:v>0.98595797620297199</c:v>
                </c:pt>
                <c:pt idx="95668">
                  <c:v>0.98602228593560903</c:v>
                </c:pt>
                <c:pt idx="95669">
                  <c:v>0.98588941005922204</c:v>
                </c:pt>
                <c:pt idx="95670">
                  <c:v>0.986001065315534</c:v>
                </c:pt>
                <c:pt idx="95671">
                  <c:v>0.98594894141053302</c:v>
                </c:pt>
                <c:pt idx="95672">
                  <c:v>0.98601774426968603</c:v>
                </c:pt>
                <c:pt idx="95673">
                  <c:v>0.98597027405358595</c:v>
                </c:pt>
                <c:pt idx="95674">
                  <c:v>0.98592863797682295</c:v>
                </c:pt>
                <c:pt idx="95675">
                  <c:v>0.98596469897472105</c:v>
                </c:pt>
                <c:pt idx="95676">
                  <c:v>0.98596053640041903</c:v>
                </c:pt>
                <c:pt idx="95677">
                  <c:v>0.98606489285320598</c:v>
                </c:pt>
                <c:pt idx="95678">
                  <c:v>0.98586749410899399</c:v>
                </c:pt>
                <c:pt idx="95679">
                  <c:v>0.98599842789576497</c:v>
                </c:pt>
                <c:pt idx="95680">
                  <c:v>0.98587379370012795</c:v>
                </c:pt>
                <c:pt idx="95681">
                  <c:v>0.98600344394152595</c:v>
                </c:pt>
                <c:pt idx="95682">
                  <c:v>0.98596776526074603</c:v>
                </c:pt>
                <c:pt idx="95683">
                  <c:v>0.98596794905512697</c:v>
                </c:pt>
                <c:pt idx="95684">
                  <c:v>0.98589037328019502</c:v>
                </c:pt>
                <c:pt idx="95685">
                  <c:v>0.98595514397165296</c:v>
                </c:pt>
                <c:pt idx="95686">
                  <c:v>0.98595377547806695</c:v>
                </c:pt>
                <c:pt idx="95687">
                  <c:v>0.98585266783917402</c:v>
                </c:pt>
                <c:pt idx="95688">
                  <c:v>0.98605691917550697</c:v>
                </c:pt>
                <c:pt idx="95689">
                  <c:v>0.98584291412370495</c:v>
                </c:pt>
                <c:pt idx="95690">
                  <c:v>0.98602896675446405</c:v>
                </c:pt>
                <c:pt idx="95691">
                  <c:v>0.98592416514437098</c:v>
                </c:pt>
                <c:pt idx="95692">
                  <c:v>0.98604173915236704</c:v>
                </c:pt>
                <c:pt idx="95693">
                  <c:v>0.98589826361942901</c:v>
                </c:pt>
                <c:pt idx="95694">
                  <c:v>0.98598993869789497</c:v>
                </c:pt>
                <c:pt idx="95695">
                  <c:v>0.98605125309675601</c:v>
                </c:pt>
                <c:pt idx="95696">
                  <c:v>0.98595421123571103</c:v>
                </c:pt>
                <c:pt idx="95697">
                  <c:v>0.98589022321249398</c:v>
                </c:pt>
                <c:pt idx="95698">
                  <c:v>0.98599636691719394</c:v>
                </c:pt>
                <c:pt idx="95699">
                  <c:v>0.98594210098330703</c:v>
                </c:pt>
                <c:pt idx="95700">
                  <c:v>0.98598723836064905</c:v>
                </c:pt>
                <c:pt idx="95701">
                  <c:v>0.98604508239285005</c:v>
                </c:pt>
                <c:pt idx="95702">
                  <c:v>0.98589535292146602</c:v>
                </c:pt>
                <c:pt idx="95703">
                  <c:v>0.986104148174476</c:v>
                </c:pt>
                <c:pt idx="95704">
                  <c:v>0.98594188757732903</c:v>
                </c:pt>
                <c:pt idx="95705">
                  <c:v>0.98596984183088998</c:v>
                </c:pt>
                <c:pt idx="95706">
                  <c:v>0.98593146391706998</c:v>
                </c:pt>
                <c:pt idx="95707">
                  <c:v>0.98588208678641598</c:v>
                </c:pt>
                <c:pt idx="95708">
                  <c:v>0.98600673952698303</c:v>
                </c:pt>
                <c:pt idx="95709">
                  <c:v>0.98594844084233701</c:v>
                </c:pt>
                <c:pt idx="95710">
                  <c:v>0.98599623692633798</c:v>
                </c:pt>
                <c:pt idx="95711">
                  <c:v>0.98611343972633703</c:v>
                </c:pt>
                <c:pt idx="95712">
                  <c:v>0.98587733123911703</c:v>
                </c:pt>
                <c:pt idx="95713">
                  <c:v>0.98598406198833</c:v>
                </c:pt>
                <c:pt idx="95714">
                  <c:v>0.98589010365304197</c:v>
                </c:pt>
                <c:pt idx="95715">
                  <c:v>0.98599058626305902</c:v>
                </c:pt>
                <c:pt idx="95716">
                  <c:v>0.986049020256347</c:v>
                </c:pt>
                <c:pt idx="95717">
                  <c:v>0.98601761753753003</c:v>
                </c:pt>
                <c:pt idx="95718">
                  <c:v>0.98589133948186802</c:v>
                </c:pt>
                <c:pt idx="95719">
                  <c:v>0.98614468726281201</c:v>
                </c:pt>
                <c:pt idx="95720">
                  <c:v>0.98598686853582096</c:v>
                </c:pt>
                <c:pt idx="95721">
                  <c:v>0.98597633953278896</c:v>
                </c:pt>
                <c:pt idx="95722">
                  <c:v>0.98594399586725301</c:v>
                </c:pt>
                <c:pt idx="95723">
                  <c:v>0.98597396393038905</c:v>
                </c:pt>
                <c:pt idx="95724">
                  <c:v>0.98601559515411896</c:v>
                </c:pt>
                <c:pt idx="95725">
                  <c:v>0.98608966559518896</c:v>
                </c:pt>
                <c:pt idx="95726">
                  <c:v>0.986011016876847</c:v>
                </c:pt>
                <c:pt idx="95727">
                  <c:v>0.98601528944124395</c:v>
                </c:pt>
                <c:pt idx="95728">
                  <c:v>0.98597445349831903</c:v>
                </c:pt>
                <c:pt idx="95729">
                  <c:v>0.98598759709352801</c:v>
                </c:pt>
                <c:pt idx="95730">
                  <c:v>0.98595095064179505</c:v>
                </c:pt>
                <c:pt idx="95731">
                  <c:v>0.98584314259429395</c:v>
                </c:pt>
                <c:pt idx="95732">
                  <c:v>0.98592185324175896</c:v>
                </c:pt>
                <c:pt idx="95733">
                  <c:v>0.986036653362793</c:v>
                </c:pt>
                <c:pt idx="95734">
                  <c:v>0.985954621967566</c:v>
                </c:pt>
                <c:pt idx="95735">
                  <c:v>0.98596931217289696</c:v>
                </c:pt>
                <c:pt idx="95736">
                  <c:v>0.98604512588391402</c:v>
                </c:pt>
                <c:pt idx="95737">
                  <c:v>0.98594363958182296</c:v>
                </c:pt>
                <c:pt idx="95738">
                  <c:v>0.98600796861136897</c:v>
                </c:pt>
                <c:pt idx="95739">
                  <c:v>0.985927435919566</c:v>
                </c:pt>
                <c:pt idx="95740">
                  <c:v>0.98594607014516999</c:v>
                </c:pt>
                <c:pt idx="95741">
                  <c:v>0.98588890696889697</c:v>
                </c:pt>
                <c:pt idx="95742">
                  <c:v>0.985988925392703</c:v>
                </c:pt>
                <c:pt idx="95743">
                  <c:v>0.98595565856276002</c:v>
                </c:pt>
                <c:pt idx="95744">
                  <c:v>0.986009365221164</c:v>
                </c:pt>
                <c:pt idx="95745">
                  <c:v>0.98594127122922404</c:v>
                </c:pt>
                <c:pt idx="95746">
                  <c:v>0.98597873607290398</c:v>
                </c:pt>
                <c:pt idx="95747">
                  <c:v>0.98584938115146703</c:v>
                </c:pt>
                <c:pt idx="95748">
                  <c:v>0.98603484870211799</c:v>
                </c:pt>
                <c:pt idx="95749">
                  <c:v>0.985881850399704</c:v>
                </c:pt>
                <c:pt idx="95750">
                  <c:v>0.98595731627097005</c:v>
                </c:pt>
                <c:pt idx="95751">
                  <c:v>0.98602484788288203</c:v>
                </c:pt>
                <c:pt idx="95752">
                  <c:v>0.98587021036622002</c:v>
                </c:pt>
                <c:pt idx="95753">
                  <c:v>0.98591878959118795</c:v>
                </c:pt>
                <c:pt idx="95754">
                  <c:v>0.98585515922600997</c:v>
                </c:pt>
                <c:pt idx="95755">
                  <c:v>0.98592634406571</c:v>
                </c:pt>
                <c:pt idx="95756">
                  <c:v>0.98603247619179502</c:v>
                </c:pt>
                <c:pt idx="95757">
                  <c:v>0.98604308843375299</c:v>
                </c:pt>
                <c:pt idx="95758">
                  <c:v>0.98601254371996805</c:v>
                </c:pt>
                <c:pt idx="95759">
                  <c:v>0.985927772009354</c:v>
                </c:pt>
                <c:pt idx="95760">
                  <c:v>0.98588419971409502</c:v>
                </c:pt>
                <c:pt idx="95761">
                  <c:v>0.98594057143552805</c:v>
                </c:pt>
                <c:pt idx="95762">
                  <c:v>0.98592022513885802</c:v>
                </c:pt>
                <c:pt idx="95763">
                  <c:v>0.98593988108652897</c:v>
                </c:pt>
                <c:pt idx="95764">
                  <c:v>0.98595930584604796</c:v>
                </c:pt>
                <c:pt idx="95765">
                  <c:v>0.98596188572967403</c:v>
                </c:pt>
                <c:pt idx="95766">
                  <c:v>0.98591882406795195</c:v>
                </c:pt>
                <c:pt idx="95767">
                  <c:v>0.985894777865859</c:v>
                </c:pt>
                <c:pt idx="95768">
                  <c:v>0.98605455431901401</c:v>
                </c:pt>
                <c:pt idx="95769">
                  <c:v>0.98593177170683399</c:v>
                </c:pt>
                <c:pt idx="95770">
                  <c:v>0.98596941644150904</c:v>
                </c:pt>
                <c:pt idx="95771">
                  <c:v>0.98589196086084796</c:v>
                </c:pt>
                <c:pt idx="95772">
                  <c:v>0.98605970951819699</c:v>
                </c:pt>
                <c:pt idx="95773">
                  <c:v>0.98603272913808504</c:v>
                </c:pt>
                <c:pt idx="95774">
                  <c:v>0.98596044708664698</c:v>
                </c:pt>
                <c:pt idx="95775">
                  <c:v>0.98603637997911697</c:v>
                </c:pt>
                <c:pt idx="95776">
                  <c:v>0.98581019410402904</c:v>
                </c:pt>
                <c:pt idx="95777">
                  <c:v>0.98592118807161</c:v>
                </c:pt>
                <c:pt idx="95778">
                  <c:v>0.98589357428928903</c:v>
                </c:pt>
                <c:pt idx="95779">
                  <c:v>0.98600485118462</c:v>
                </c:pt>
                <c:pt idx="95780">
                  <c:v>0.98595918754980005</c:v>
                </c:pt>
                <c:pt idx="95781">
                  <c:v>0.98609887021828102</c:v>
                </c:pt>
                <c:pt idx="95782">
                  <c:v>0.98601376301758703</c:v>
                </c:pt>
                <c:pt idx="95783">
                  <c:v>0.98599031978239504</c:v>
                </c:pt>
                <c:pt idx="95784">
                  <c:v>0.98592196315193903</c:v>
                </c:pt>
                <c:pt idx="95785">
                  <c:v>0.98594090027455406</c:v>
                </c:pt>
                <c:pt idx="95786">
                  <c:v>0.98593887362690402</c:v>
                </c:pt>
                <c:pt idx="95787">
                  <c:v>0.98593776175598802</c:v>
                </c:pt>
                <c:pt idx="95788">
                  <c:v>0.98601962295466905</c:v>
                </c:pt>
                <c:pt idx="95789">
                  <c:v>0.98590445804618299</c:v>
                </c:pt>
                <c:pt idx="95790">
                  <c:v>0.98601328184680403</c:v>
                </c:pt>
                <c:pt idx="95791">
                  <c:v>0.98590093891044595</c:v>
                </c:pt>
                <c:pt idx="95792">
                  <c:v>0.98590961568773905</c:v>
                </c:pt>
                <c:pt idx="95793">
                  <c:v>0.98598895725944802</c:v>
                </c:pt>
                <c:pt idx="95794">
                  <c:v>0.98588608725493998</c:v>
                </c:pt>
                <c:pt idx="95795">
                  <c:v>0.98595526119511601</c:v>
                </c:pt>
                <c:pt idx="95796">
                  <c:v>0.985973822829465</c:v>
                </c:pt>
                <c:pt idx="95797">
                  <c:v>0.98585143744494297</c:v>
                </c:pt>
                <c:pt idx="95798">
                  <c:v>0.98601826038253504</c:v>
                </c:pt>
                <c:pt idx="95799">
                  <c:v>0.98593391545527198</c:v>
                </c:pt>
                <c:pt idx="95800">
                  <c:v>0.98601907772548303</c:v>
                </c:pt>
                <c:pt idx="95801">
                  <c:v>0.98594097871189001</c:v>
                </c:pt>
                <c:pt idx="95802">
                  <c:v>0.98598483788964197</c:v>
                </c:pt>
                <c:pt idx="95803">
                  <c:v>0.98605079148166797</c:v>
                </c:pt>
                <c:pt idx="95804">
                  <c:v>0.98593385742364603</c:v>
                </c:pt>
                <c:pt idx="95805">
                  <c:v>0.98593010532193404</c:v>
                </c:pt>
                <c:pt idx="95806">
                  <c:v>0.98587531739425305</c:v>
                </c:pt>
                <c:pt idx="95807">
                  <c:v>0.98591241288901199</c:v>
                </c:pt>
                <c:pt idx="95808">
                  <c:v>0.985934643896624</c:v>
                </c:pt>
                <c:pt idx="95809">
                  <c:v>0.98593421023056904</c:v>
                </c:pt>
                <c:pt idx="95810">
                  <c:v>0.98601482131936502</c:v>
                </c:pt>
                <c:pt idx="95811">
                  <c:v>0.98604958375294005</c:v>
                </c:pt>
                <c:pt idx="95812">
                  <c:v>0.98589414941154596</c:v>
                </c:pt>
                <c:pt idx="95813">
                  <c:v>0.98588345738461203</c:v>
                </c:pt>
                <c:pt idx="95814">
                  <c:v>0.98596057134145099</c:v>
                </c:pt>
                <c:pt idx="95815">
                  <c:v>0.98596598991281603</c:v>
                </c:pt>
                <c:pt idx="95816">
                  <c:v>0.98585132455986002</c:v>
                </c:pt>
                <c:pt idx="95817">
                  <c:v>0.98610640352033596</c:v>
                </c:pt>
                <c:pt idx="95818">
                  <c:v>0.98595140434191497</c:v>
                </c:pt>
                <c:pt idx="95819">
                  <c:v>0.98595641593679795</c:v>
                </c:pt>
                <c:pt idx="95820">
                  <c:v>0.98593888571925903</c:v>
                </c:pt>
                <c:pt idx="95821">
                  <c:v>0.98597284159910403</c:v>
                </c:pt>
                <c:pt idx="95822">
                  <c:v>0.98606944332871205</c:v>
                </c:pt>
                <c:pt idx="95823">
                  <c:v>0.98597946453324203</c:v>
                </c:pt>
                <c:pt idx="95824">
                  <c:v>0.98601259474410397</c:v>
                </c:pt>
                <c:pt idx="95825">
                  <c:v>0.986017119730349</c:v>
                </c:pt>
                <c:pt idx="95826">
                  <c:v>0.98594564144861496</c:v>
                </c:pt>
                <c:pt idx="95827">
                  <c:v>0.98589595432168298</c:v>
                </c:pt>
                <c:pt idx="95828">
                  <c:v>0.98592034911051596</c:v>
                </c:pt>
                <c:pt idx="95829">
                  <c:v>0.98593668684650604</c:v>
                </c:pt>
                <c:pt idx="95830">
                  <c:v>0.98595703764180498</c:v>
                </c:pt>
                <c:pt idx="95831">
                  <c:v>0.98600306825718098</c:v>
                </c:pt>
                <c:pt idx="95832">
                  <c:v>0.98594144417042795</c:v>
                </c:pt>
                <c:pt idx="95833">
                  <c:v>0.98604465752270898</c:v>
                </c:pt>
                <c:pt idx="95834">
                  <c:v>0.98596838215184401</c:v>
                </c:pt>
                <c:pt idx="95835">
                  <c:v>0.98581822726433499</c:v>
                </c:pt>
                <c:pt idx="95836">
                  <c:v>0.98591958720272899</c:v>
                </c:pt>
                <c:pt idx="95837">
                  <c:v>0.98599421427644596</c:v>
                </c:pt>
                <c:pt idx="95838">
                  <c:v>0.98588451048939496</c:v>
                </c:pt>
                <c:pt idx="95839">
                  <c:v>0.98588693537481698</c:v>
                </c:pt>
                <c:pt idx="95840">
                  <c:v>0.98601809218220804</c:v>
                </c:pt>
                <c:pt idx="95841">
                  <c:v>0.98599239409781403</c:v>
                </c:pt>
                <c:pt idx="95842">
                  <c:v>0.98597795510113095</c:v>
                </c:pt>
                <c:pt idx="95843">
                  <c:v>0.98586185472988297</c:v>
                </c:pt>
                <c:pt idx="95844">
                  <c:v>0.98597693358772298</c:v>
                </c:pt>
                <c:pt idx="95845">
                  <c:v>0.98583554708608101</c:v>
                </c:pt>
                <c:pt idx="95846">
                  <c:v>0.98601522735154401</c:v>
                </c:pt>
                <c:pt idx="95847">
                  <c:v>0.98601848542189496</c:v>
                </c:pt>
                <c:pt idx="95848">
                  <c:v>0.98601195018355103</c:v>
                </c:pt>
                <c:pt idx="95849">
                  <c:v>0.98598835646248395</c:v>
                </c:pt>
                <c:pt idx="95850">
                  <c:v>0.98600238051740097</c:v>
                </c:pt>
                <c:pt idx="95851">
                  <c:v>0.98590176467309099</c:v>
                </c:pt>
                <c:pt idx="95852">
                  <c:v>0.98599155963347995</c:v>
                </c:pt>
                <c:pt idx="95853">
                  <c:v>0.98590867988636799</c:v>
                </c:pt>
                <c:pt idx="95854">
                  <c:v>0.98604452917142504</c:v>
                </c:pt>
                <c:pt idx="95855">
                  <c:v>0.98602772247082104</c:v>
                </c:pt>
                <c:pt idx="95856">
                  <c:v>0.985996229372191</c:v>
                </c:pt>
                <c:pt idx="95857">
                  <c:v>0.98604199211483001</c:v>
                </c:pt>
                <c:pt idx="95858">
                  <c:v>0.98602086423369495</c:v>
                </c:pt>
                <c:pt idx="95859">
                  <c:v>0.98594662596638005</c:v>
                </c:pt>
                <c:pt idx="95860">
                  <c:v>0.98592369511554501</c:v>
                </c:pt>
                <c:pt idx="95861">
                  <c:v>0.98596058783421803</c:v>
                </c:pt>
                <c:pt idx="95862">
                  <c:v>0.986078048741027</c:v>
                </c:pt>
                <c:pt idx="95863">
                  <c:v>0.98588744936303097</c:v>
                </c:pt>
                <c:pt idx="95864">
                  <c:v>0.98600508764267802</c:v>
                </c:pt>
                <c:pt idx="95865">
                  <c:v>0.98591959489193803</c:v>
                </c:pt>
                <c:pt idx="95866">
                  <c:v>0.98608305721440204</c:v>
                </c:pt>
                <c:pt idx="95867">
                  <c:v>0.98596388665663703</c:v>
                </c:pt>
                <c:pt idx="95868">
                  <c:v>0.986067550998454</c:v>
                </c:pt>
                <c:pt idx="95869">
                  <c:v>0.98587407064853805</c:v>
                </c:pt>
                <c:pt idx="95870">
                  <c:v>0.98599348543922105</c:v>
                </c:pt>
                <c:pt idx="95871">
                  <c:v>0.98597035403833999</c:v>
                </c:pt>
                <c:pt idx="95872">
                  <c:v>0.98601402862204501</c:v>
                </c:pt>
                <c:pt idx="95873">
                  <c:v>0.98595297137541205</c:v>
                </c:pt>
                <c:pt idx="95874">
                  <c:v>0.98597065103537396</c:v>
                </c:pt>
                <c:pt idx="95875">
                  <c:v>0.98591278966194995</c:v>
                </c:pt>
                <c:pt idx="95876">
                  <c:v>0.98591428548112003</c:v>
                </c:pt>
                <c:pt idx="95877">
                  <c:v>0.98606098072839099</c:v>
                </c:pt>
                <c:pt idx="95878">
                  <c:v>0.98599840347955703</c:v>
                </c:pt>
                <c:pt idx="95879">
                  <c:v>0.98595510774276895</c:v>
                </c:pt>
                <c:pt idx="95880">
                  <c:v>0.98596536881385599</c:v>
                </c:pt>
                <c:pt idx="95881">
                  <c:v>0.98594345971865305</c:v>
                </c:pt>
                <c:pt idx="95882">
                  <c:v>0.98603028529889802</c:v>
                </c:pt>
                <c:pt idx="95883">
                  <c:v>0.98591195755332195</c:v>
                </c:pt>
                <c:pt idx="95884">
                  <c:v>0.98601862016554997</c:v>
                </c:pt>
                <c:pt idx="95885">
                  <c:v>0.98596797626926402</c:v>
                </c:pt>
                <c:pt idx="95886">
                  <c:v>0.98590551968148499</c:v>
                </c:pt>
                <c:pt idx="95887">
                  <c:v>0.98596119869047805</c:v>
                </c:pt>
                <c:pt idx="95888">
                  <c:v>0.985975000793755</c:v>
                </c:pt>
                <c:pt idx="95889">
                  <c:v>0.98604548924839497</c:v>
                </c:pt>
                <c:pt idx="95890">
                  <c:v>0.98601048572424399</c:v>
                </c:pt>
                <c:pt idx="95891">
                  <c:v>0.985914117152351</c:v>
                </c:pt>
                <c:pt idx="95892">
                  <c:v>0.98598889601083495</c:v>
                </c:pt>
                <c:pt idx="95893">
                  <c:v>0.98592310109905801</c:v>
                </c:pt>
                <c:pt idx="95894">
                  <c:v>0.98614372499894698</c:v>
                </c:pt>
                <c:pt idx="95895">
                  <c:v>0.98595065015863703</c:v>
                </c:pt>
                <c:pt idx="95896">
                  <c:v>0.98598545052633302</c:v>
                </c:pt>
                <c:pt idx="95897">
                  <c:v>0.98593667883227398</c:v>
                </c:pt>
                <c:pt idx="95898">
                  <c:v>0.98604625386139899</c:v>
                </c:pt>
                <c:pt idx="95899">
                  <c:v>0.98587388482257299</c:v>
                </c:pt>
                <c:pt idx="95900">
                  <c:v>0.98611622409988697</c:v>
                </c:pt>
                <c:pt idx="95901">
                  <c:v>0.98604276143187597</c:v>
                </c:pt>
                <c:pt idx="95902">
                  <c:v>0.98590885588504595</c:v>
                </c:pt>
                <c:pt idx="95903">
                  <c:v>0.98582877385529699</c:v>
                </c:pt>
                <c:pt idx="95904">
                  <c:v>0.98591965403076098</c:v>
                </c:pt>
                <c:pt idx="95905">
                  <c:v>0.986047461260112</c:v>
                </c:pt>
                <c:pt idx="95906">
                  <c:v>0.98601006477175401</c:v>
                </c:pt>
                <c:pt idx="95907">
                  <c:v>0.98598728017967996</c:v>
                </c:pt>
                <c:pt idx="95908">
                  <c:v>0.98596777080205</c:v>
                </c:pt>
                <c:pt idx="95909">
                  <c:v>0.98596480878463699</c:v>
                </c:pt>
                <c:pt idx="95910">
                  <c:v>0.98599017674149703</c:v>
                </c:pt>
                <c:pt idx="95911">
                  <c:v>0.98592409880244203</c:v>
                </c:pt>
                <c:pt idx="95912">
                  <c:v>0.98584099609762499</c:v>
                </c:pt>
                <c:pt idx="95913">
                  <c:v>0.98606011909754798</c:v>
                </c:pt>
                <c:pt idx="95914">
                  <c:v>0.98594337258000797</c:v>
                </c:pt>
                <c:pt idx="95915">
                  <c:v>0.98610235024711401</c:v>
                </c:pt>
                <c:pt idx="95916">
                  <c:v>0.98599657640157301</c:v>
                </c:pt>
                <c:pt idx="95917">
                  <c:v>0.98595622592604204</c:v>
                </c:pt>
                <c:pt idx="95918">
                  <c:v>0.98594240382199605</c:v>
                </c:pt>
                <c:pt idx="95919">
                  <c:v>0.985905504667548</c:v>
                </c:pt>
                <c:pt idx="95920">
                  <c:v>0.98599808149899704</c:v>
                </c:pt>
                <c:pt idx="95921">
                  <c:v>0.98592688404625495</c:v>
                </c:pt>
                <c:pt idx="95922">
                  <c:v>0.98613504652967099</c:v>
                </c:pt>
                <c:pt idx="95923">
                  <c:v>0.985904700637113</c:v>
                </c:pt>
                <c:pt idx="95924">
                  <c:v>0.98607326460728095</c:v>
                </c:pt>
                <c:pt idx="95925">
                  <c:v>0.98603367860273405</c:v>
                </c:pt>
                <c:pt idx="95926">
                  <c:v>0.98603210818154996</c:v>
                </c:pt>
                <c:pt idx="95927">
                  <c:v>0.98590810784344296</c:v>
                </c:pt>
                <c:pt idx="95928">
                  <c:v>0.98600123496099401</c:v>
                </c:pt>
                <c:pt idx="95929">
                  <c:v>0.98587266511965999</c:v>
                </c:pt>
                <c:pt idx="95930">
                  <c:v>0.98596805380475805</c:v>
                </c:pt>
                <c:pt idx="95931">
                  <c:v>0.98589026323500795</c:v>
                </c:pt>
                <c:pt idx="95932">
                  <c:v>0.98596337970731995</c:v>
                </c:pt>
                <c:pt idx="95933">
                  <c:v>0.98599079185235206</c:v>
                </c:pt>
                <c:pt idx="95934">
                  <c:v>0.98610141721695899</c:v>
                </c:pt>
                <c:pt idx="95935">
                  <c:v>0.98595303649334598</c:v>
                </c:pt>
                <c:pt idx="95936">
                  <c:v>0.98597901248501596</c:v>
                </c:pt>
                <c:pt idx="95937">
                  <c:v>0.98594328253570296</c:v>
                </c:pt>
                <c:pt idx="95938">
                  <c:v>0.98596609718476902</c:v>
                </c:pt>
                <c:pt idx="95939">
                  <c:v>0.98598597922108699</c:v>
                </c:pt>
                <c:pt idx="95940">
                  <c:v>0.98596816491210804</c:v>
                </c:pt>
                <c:pt idx="95941">
                  <c:v>0.98598861966190698</c:v>
                </c:pt>
                <c:pt idx="95942">
                  <c:v>0.98592885518587603</c:v>
                </c:pt>
                <c:pt idx="95943">
                  <c:v>0.986000799269247</c:v>
                </c:pt>
                <c:pt idx="95944">
                  <c:v>0.98594149353799998</c:v>
                </c:pt>
                <c:pt idx="95945">
                  <c:v>0.98588597393129296</c:v>
                </c:pt>
                <c:pt idx="95946">
                  <c:v>0.98592892359441997</c:v>
                </c:pt>
                <c:pt idx="95947">
                  <c:v>0.98599134536764399</c:v>
                </c:pt>
                <c:pt idx="95948">
                  <c:v>0.98593376599090898</c:v>
                </c:pt>
                <c:pt idx="95949">
                  <c:v>0.98592343113571101</c:v>
                </c:pt>
                <c:pt idx="95950">
                  <c:v>0.98585743989739605</c:v>
                </c:pt>
                <c:pt idx="95951">
                  <c:v>0.98599106804316194</c:v>
                </c:pt>
                <c:pt idx="95952">
                  <c:v>0.98592021950192299</c:v>
                </c:pt>
                <c:pt idx="95953">
                  <c:v>0.985961578976566</c:v>
                </c:pt>
                <c:pt idx="95954">
                  <c:v>0.98598845062104301</c:v>
                </c:pt>
                <c:pt idx="95955">
                  <c:v>0.98596820972500199</c:v>
                </c:pt>
                <c:pt idx="95956">
                  <c:v>0.98604128542218095</c:v>
                </c:pt>
                <c:pt idx="95957">
                  <c:v>0.98592031563017901</c:v>
                </c:pt>
                <c:pt idx="95958">
                  <c:v>0.98601367755467595</c:v>
                </c:pt>
                <c:pt idx="95959">
                  <c:v>0.98594048450116101</c:v>
                </c:pt>
                <c:pt idx="95960">
                  <c:v>0.98605380796152997</c:v>
                </c:pt>
                <c:pt idx="95961">
                  <c:v>0.98596371835078001</c:v>
                </c:pt>
                <c:pt idx="95962">
                  <c:v>0.98598098384429</c:v>
                </c:pt>
                <c:pt idx="95963">
                  <c:v>0.98588047975861404</c:v>
                </c:pt>
                <c:pt idx="95964">
                  <c:v>0.986023639685085</c:v>
                </c:pt>
                <c:pt idx="95965">
                  <c:v>0.98605100954128899</c:v>
                </c:pt>
                <c:pt idx="95966">
                  <c:v>0.98591749014930197</c:v>
                </c:pt>
                <c:pt idx="95967">
                  <c:v>0.98598697845661698</c:v>
                </c:pt>
                <c:pt idx="95968">
                  <c:v>0.98589965799210399</c:v>
                </c:pt>
                <c:pt idx="95969">
                  <c:v>0.98599229091317697</c:v>
                </c:pt>
                <c:pt idx="95970">
                  <c:v>0.98612036416122595</c:v>
                </c:pt>
                <c:pt idx="95971">
                  <c:v>0.98598342940075301</c:v>
                </c:pt>
                <c:pt idx="95972">
                  <c:v>0.98601636221867905</c:v>
                </c:pt>
                <c:pt idx="95973">
                  <c:v>0.98587661159039397</c:v>
                </c:pt>
                <c:pt idx="95974">
                  <c:v>0.98602351806417998</c:v>
                </c:pt>
                <c:pt idx="95975">
                  <c:v>0.98595780889207996</c:v>
                </c:pt>
                <c:pt idx="95976">
                  <c:v>0.98604546588558695</c:v>
                </c:pt>
                <c:pt idx="95977">
                  <c:v>0.98602768870493995</c:v>
                </c:pt>
                <c:pt idx="95978">
                  <c:v>0.98594987290266001</c:v>
                </c:pt>
                <c:pt idx="95979">
                  <c:v>0.98590741639801105</c:v>
                </c:pt>
                <c:pt idx="95980">
                  <c:v>0.98594355344530904</c:v>
                </c:pt>
                <c:pt idx="95981">
                  <c:v>0.98604782818139503</c:v>
                </c:pt>
                <c:pt idx="95982">
                  <c:v>0.985984647049859</c:v>
                </c:pt>
                <c:pt idx="95983">
                  <c:v>0.98601712940284902</c:v>
                </c:pt>
                <c:pt idx="95984">
                  <c:v>0.98589389683719697</c:v>
                </c:pt>
                <c:pt idx="95985">
                  <c:v>0.98600619732348604</c:v>
                </c:pt>
                <c:pt idx="95986">
                  <c:v>0.98589555931895201</c:v>
                </c:pt>
                <c:pt idx="95987">
                  <c:v>0.98596467782802999</c:v>
                </c:pt>
                <c:pt idx="95988">
                  <c:v>0.98597001176908505</c:v>
                </c:pt>
                <c:pt idx="95989">
                  <c:v>0.98601997204359604</c:v>
                </c:pt>
                <c:pt idx="95990">
                  <c:v>0.98604578616918903</c:v>
                </c:pt>
                <c:pt idx="95991">
                  <c:v>0.98588002114082196</c:v>
                </c:pt>
                <c:pt idx="95992">
                  <c:v>0.98593419263043303</c:v>
                </c:pt>
                <c:pt idx="95993">
                  <c:v>0.98586677969893699</c:v>
                </c:pt>
                <c:pt idx="95994">
                  <c:v>0.98602582860391297</c:v>
                </c:pt>
                <c:pt idx="95995">
                  <c:v>0.98588942357224696</c:v>
                </c:pt>
                <c:pt idx="95996">
                  <c:v>0.98590256692231804</c:v>
                </c:pt>
                <c:pt idx="95997">
                  <c:v>0.98598999602808801</c:v>
                </c:pt>
                <c:pt idx="95998">
                  <c:v>0.985971859285666</c:v>
                </c:pt>
                <c:pt idx="95999">
                  <c:v>0.98598139074518698</c:v>
                </c:pt>
                <c:pt idx="96000">
                  <c:v>0.98596566094775195</c:v>
                </c:pt>
                <c:pt idx="96001">
                  <c:v>0.98605605767513804</c:v>
                </c:pt>
                <c:pt idx="96002">
                  <c:v>0.98599952813597003</c:v>
                </c:pt>
                <c:pt idx="96003">
                  <c:v>0.98606801065708405</c:v>
                </c:pt>
                <c:pt idx="96004">
                  <c:v>0.98597491305852303</c:v>
                </c:pt>
                <c:pt idx="96005">
                  <c:v>0.98597769585205197</c:v>
                </c:pt>
                <c:pt idx="96006">
                  <c:v>0.98601424583546404</c:v>
                </c:pt>
                <c:pt idx="96007">
                  <c:v>0.98591721141699196</c:v>
                </c:pt>
                <c:pt idx="96008">
                  <c:v>0.98602850864428104</c:v>
                </c:pt>
                <c:pt idx="96009">
                  <c:v>0.98592687449250105</c:v>
                </c:pt>
                <c:pt idx="96010">
                  <c:v>0.98598591770413202</c:v>
                </c:pt>
                <c:pt idx="96011">
                  <c:v>0.98587927521720498</c:v>
                </c:pt>
                <c:pt idx="96012">
                  <c:v>0.98603968616384696</c:v>
                </c:pt>
                <c:pt idx="96013">
                  <c:v>0.98603380190718404</c:v>
                </c:pt>
                <c:pt idx="96014">
                  <c:v>0.98593839654701898</c:v>
                </c:pt>
                <c:pt idx="96015">
                  <c:v>0.98599743568827003</c:v>
                </c:pt>
                <c:pt idx="96016">
                  <c:v>0.98609075131343804</c:v>
                </c:pt>
                <c:pt idx="96017">
                  <c:v>0.98601269737322805</c:v>
                </c:pt>
                <c:pt idx="96018">
                  <c:v>0.98590661901182297</c:v>
                </c:pt>
                <c:pt idx="96019">
                  <c:v>0.98596273136153401</c:v>
                </c:pt>
                <c:pt idx="96020">
                  <c:v>0.98597889982546205</c:v>
                </c:pt>
                <c:pt idx="96021">
                  <c:v>0.98599593491976101</c:v>
                </c:pt>
                <c:pt idx="96022">
                  <c:v>0.98590731802515197</c:v>
                </c:pt>
                <c:pt idx="96023">
                  <c:v>0.98591300641514401</c:v>
                </c:pt>
                <c:pt idx="96024">
                  <c:v>0.98594905678328704</c:v>
                </c:pt>
                <c:pt idx="96025">
                  <c:v>0.98603963157962404</c:v>
                </c:pt>
                <c:pt idx="96026">
                  <c:v>0.98602515357450704</c:v>
                </c:pt>
                <c:pt idx="96027">
                  <c:v>0.98599555011342299</c:v>
                </c:pt>
                <c:pt idx="96028">
                  <c:v>0.98594475626129596</c:v>
                </c:pt>
                <c:pt idx="96029">
                  <c:v>0.98595935894686504</c:v>
                </c:pt>
                <c:pt idx="96030">
                  <c:v>0.98598145548901395</c:v>
                </c:pt>
                <c:pt idx="96031">
                  <c:v>0.98588514361336999</c:v>
                </c:pt>
                <c:pt idx="96032">
                  <c:v>0.98597370250536298</c:v>
                </c:pt>
                <c:pt idx="96033">
                  <c:v>0.98605195644631305</c:v>
                </c:pt>
                <c:pt idx="96034">
                  <c:v>0.98593620658394099</c:v>
                </c:pt>
                <c:pt idx="96035">
                  <c:v>0.98596580095493302</c:v>
                </c:pt>
                <c:pt idx="96036">
                  <c:v>0.98586844149367803</c:v>
                </c:pt>
                <c:pt idx="96037">
                  <c:v>0.98597826967697599</c:v>
                </c:pt>
                <c:pt idx="96038">
                  <c:v>0.98581198606003595</c:v>
                </c:pt>
                <c:pt idx="96039">
                  <c:v>0.98590612435969205</c:v>
                </c:pt>
                <c:pt idx="96040">
                  <c:v>0.98600426608134994</c:v>
                </c:pt>
                <c:pt idx="96041">
                  <c:v>0.98600016213833097</c:v>
                </c:pt>
                <c:pt idx="96042">
                  <c:v>0.986008695623242</c:v>
                </c:pt>
                <c:pt idx="96043">
                  <c:v>0.98598689401590001</c:v>
                </c:pt>
                <c:pt idx="96044">
                  <c:v>0.98593941478790403</c:v>
                </c:pt>
                <c:pt idx="96045">
                  <c:v>0.98610012178664996</c:v>
                </c:pt>
                <c:pt idx="96046">
                  <c:v>0.98599941405317004</c:v>
                </c:pt>
                <c:pt idx="96047">
                  <c:v>0.98595714974688597</c:v>
                </c:pt>
                <c:pt idx="96048">
                  <c:v>0.98592776459386799</c:v>
                </c:pt>
                <c:pt idx="96049">
                  <c:v>0.98587127755870896</c:v>
                </c:pt>
                <c:pt idx="96050">
                  <c:v>0.98599427346727098</c:v>
                </c:pt>
                <c:pt idx="96051">
                  <c:v>0.98586625631728697</c:v>
                </c:pt>
                <c:pt idx="96052">
                  <c:v>0.98591979975556998</c:v>
                </c:pt>
                <c:pt idx="96053">
                  <c:v>0.985861453174111</c:v>
                </c:pt>
                <c:pt idx="96054">
                  <c:v>0.98593788931847104</c:v>
                </c:pt>
                <c:pt idx="96055">
                  <c:v>0.98602146036293603</c:v>
                </c:pt>
                <c:pt idx="96056">
                  <c:v>0.98609309477115303</c:v>
                </c:pt>
                <c:pt idx="96057">
                  <c:v>0.98593449965282098</c:v>
                </c:pt>
                <c:pt idx="96058">
                  <c:v>0.98588077085220605</c:v>
                </c:pt>
                <c:pt idx="96059">
                  <c:v>0.98598715702366002</c:v>
                </c:pt>
                <c:pt idx="96060">
                  <c:v>0.98604207674278399</c:v>
                </c:pt>
                <c:pt idx="96061">
                  <c:v>0.98604281926577397</c:v>
                </c:pt>
                <c:pt idx="96062">
                  <c:v>0.98594378690811602</c:v>
                </c:pt>
                <c:pt idx="96063">
                  <c:v>0.98603111051373205</c:v>
                </c:pt>
                <c:pt idx="96064">
                  <c:v>0.98583434116837299</c:v>
                </c:pt>
                <c:pt idx="96065">
                  <c:v>0.986059408016149</c:v>
                </c:pt>
                <c:pt idx="96066">
                  <c:v>0.98593074525233904</c:v>
                </c:pt>
                <c:pt idx="96067">
                  <c:v>0.98590842933476797</c:v>
                </c:pt>
                <c:pt idx="96068">
                  <c:v>0.98590458040480899</c:v>
                </c:pt>
                <c:pt idx="96069">
                  <c:v>0.98579923731454999</c:v>
                </c:pt>
                <c:pt idx="96070">
                  <c:v>0.98593397107908498</c:v>
                </c:pt>
                <c:pt idx="96071">
                  <c:v>0.98590892965490895</c:v>
                </c:pt>
                <c:pt idx="96072">
                  <c:v>0.98596528201937705</c:v>
                </c:pt>
                <c:pt idx="96073">
                  <c:v>0.986002353179674</c:v>
                </c:pt>
                <c:pt idx="96074">
                  <c:v>0.98596753159012696</c:v>
                </c:pt>
                <c:pt idx="96075">
                  <c:v>0.985963116776019</c:v>
                </c:pt>
                <c:pt idx="96076">
                  <c:v>0.98593860860679305</c:v>
                </c:pt>
                <c:pt idx="96077">
                  <c:v>0.98587347508766099</c:v>
                </c:pt>
                <c:pt idx="96078">
                  <c:v>0.98606265279427197</c:v>
                </c:pt>
                <c:pt idx="96079">
                  <c:v>0.98595592609446603</c:v>
                </c:pt>
                <c:pt idx="96080">
                  <c:v>0.98606965825964699</c:v>
                </c:pt>
                <c:pt idx="96081">
                  <c:v>0.98597169019470599</c:v>
                </c:pt>
                <c:pt idx="96082">
                  <c:v>0.98588998398938299</c:v>
                </c:pt>
                <c:pt idx="96083">
                  <c:v>0.98604490201232897</c:v>
                </c:pt>
                <c:pt idx="96084">
                  <c:v>0.98587810721949398</c:v>
                </c:pt>
                <c:pt idx="96085">
                  <c:v>0.98600925089737401</c:v>
                </c:pt>
                <c:pt idx="96086">
                  <c:v>0.98607785830023098</c:v>
                </c:pt>
                <c:pt idx="96087">
                  <c:v>0.98590703762877396</c:v>
                </c:pt>
                <c:pt idx="96088">
                  <c:v>0.98602200014605901</c:v>
                </c:pt>
                <c:pt idx="96089">
                  <c:v>0.98589041444669301</c:v>
                </c:pt>
                <c:pt idx="96090">
                  <c:v>0.985939319096231</c:v>
                </c:pt>
                <c:pt idx="96091">
                  <c:v>0.985863875421502</c:v>
                </c:pt>
                <c:pt idx="96092">
                  <c:v>0.98590718275262701</c:v>
                </c:pt>
                <c:pt idx="96093">
                  <c:v>0.98591597979330003</c:v>
                </c:pt>
                <c:pt idx="96094">
                  <c:v>0.98594018857118804</c:v>
                </c:pt>
                <c:pt idx="96095">
                  <c:v>0.98594006835567805</c:v>
                </c:pt>
                <c:pt idx="96096">
                  <c:v>0.98597090273763099</c:v>
                </c:pt>
                <c:pt idx="96097">
                  <c:v>0.98600080700495396</c:v>
                </c:pt>
                <c:pt idx="96098">
                  <c:v>0.98594983089921095</c:v>
                </c:pt>
                <c:pt idx="96099">
                  <c:v>0.985984448630562</c:v>
                </c:pt>
                <c:pt idx="96100">
                  <c:v>0.985977636823822</c:v>
                </c:pt>
                <c:pt idx="96101">
                  <c:v>0.98589921652409596</c:v>
                </c:pt>
                <c:pt idx="96102">
                  <c:v>0.98594769715972497</c:v>
                </c:pt>
                <c:pt idx="96103">
                  <c:v>0.98590108959943001</c:v>
                </c:pt>
                <c:pt idx="96104">
                  <c:v>0.98596992552330698</c:v>
                </c:pt>
                <c:pt idx="96105">
                  <c:v>0.98613884239344196</c:v>
                </c:pt>
                <c:pt idx="96106">
                  <c:v>0.98587890527969602</c:v>
                </c:pt>
                <c:pt idx="96107">
                  <c:v>0.985916529963903</c:v>
                </c:pt>
                <c:pt idx="96108">
                  <c:v>0.98588043263914205</c:v>
                </c:pt>
                <c:pt idx="96109">
                  <c:v>0.98594363677375996</c:v>
                </c:pt>
                <c:pt idx="96110">
                  <c:v>0.98607041536967899</c:v>
                </c:pt>
                <c:pt idx="96111">
                  <c:v>0.98585957704841898</c:v>
                </c:pt>
                <c:pt idx="96112">
                  <c:v>0.98605805300452098</c:v>
                </c:pt>
                <c:pt idx="96113">
                  <c:v>0.98594731597460405</c:v>
                </c:pt>
                <c:pt idx="96114">
                  <c:v>0.985888689483984</c:v>
                </c:pt>
                <c:pt idx="96115">
                  <c:v>0.98603239687284305</c:v>
                </c:pt>
                <c:pt idx="96116">
                  <c:v>0.98597429059058705</c:v>
                </c:pt>
                <c:pt idx="96117">
                  <c:v>0.98597662464741198</c:v>
                </c:pt>
                <c:pt idx="96118">
                  <c:v>0.98589954543478497</c:v>
                </c:pt>
                <c:pt idx="96119">
                  <c:v>0.98591254626130698</c:v>
                </c:pt>
                <c:pt idx="96120">
                  <c:v>0.98594354180356503</c:v>
                </c:pt>
                <c:pt idx="96121">
                  <c:v>0.98599948035100904</c:v>
                </c:pt>
                <c:pt idx="96122">
                  <c:v>0.98598902749964001</c:v>
                </c:pt>
                <c:pt idx="96123">
                  <c:v>0.985973904934632</c:v>
                </c:pt>
                <c:pt idx="96124">
                  <c:v>0.98584838699618704</c:v>
                </c:pt>
                <c:pt idx="96125">
                  <c:v>0.98587273312949297</c:v>
                </c:pt>
                <c:pt idx="96126">
                  <c:v>0.98597618855237901</c:v>
                </c:pt>
                <c:pt idx="96127">
                  <c:v>0.98587864979648998</c:v>
                </c:pt>
                <c:pt idx="96128">
                  <c:v>0.98606097056531705</c:v>
                </c:pt>
                <c:pt idx="96129">
                  <c:v>0.98587896637833905</c:v>
                </c:pt>
                <c:pt idx="96130">
                  <c:v>0.986002913918954</c:v>
                </c:pt>
                <c:pt idx="96131">
                  <c:v>0.98593381428653104</c:v>
                </c:pt>
                <c:pt idx="96132">
                  <c:v>0.98598001156597403</c:v>
                </c:pt>
                <c:pt idx="96133">
                  <c:v>0.98600424242788198</c:v>
                </c:pt>
                <c:pt idx="96134">
                  <c:v>0.98581636725806898</c:v>
                </c:pt>
                <c:pt idx="96135">
                  <c:v>0.98589961402982895</c:v>
                </c:pt>
                <c:pt idx="96136">
                  <c:v>0.98597899180429405</c:v>
                </c:pt>
                <c:pt idx="96137">
                  <c:v>0.98592462171071304</c:v>
                </c:pt>
                <c:pt idx="96138">
                  <c:v>0.986005191085217</c:v>
                </c:pt>
                <c:pt idx="96139">
                  <c:v>0.98600516405553795</c:v>
                </c:pt>
                <c:pt idx="96140">
                  <c:v>0.98586590341226399</c:v>
                </c:pt>
                <c:pt idx="96141">
                  <c:v>0.98603723563506795</c:v>
                </c:pt>
                <c:pt idx="96142">
                  <c:v>0.98606162828047605</c:v>
                </c:pt>
                <c:pt idx="96143">
                  <c:v>0.98592108513270504</c:v>
                </c:pt>
                <c:pt idx="96144">
                  <c:v>0.98603716849185896</c:v>
                </c:pt>
                <c:pt idx="96145">
                  <c:v>0.98602968329722496</c:v>
                </c:pt>
                <c:pt idx="96146">
                  <c:v>0.98585753037079304</c:v>
                </c:pt>
                <c:pt idx="96147">
                  <c:v>0.98593209955371597</c:v>
                </c:pt>
                <c:pt idx="96148">
                  <c:v>0.98595396739073105</c:v>
                </c:pt>
                <c:pt idx="96149">
                  <c:v>0.98597154825319999</c:v>
                </c:pt>
                <c:pt idx="96150">
                  <c:v>0.985984321161122</c:v>
                </c:pt>
                <c:pt idx="96151">
                  <c:v>0.98597724155778399</c:v>
                </c:pt>
                <c:pt idx="96152">
                  <c:v>0.98590582313048103</c:v>
                </c:pt>
                <c:pt idx="96153">
                  <c:v>0.98609643090959498</c:v>
                </c:pt>
                <c:pt idx="96154">
                  <c:v>0.98603043254109102</c:v>
                </c:pt>
                <c:pt idx="96155">
                  <c:v>0.98600735067658096</c:v>
                </c:pt>
                <c:pt idx="96156">
                  <c:v>0.98589650479440805</c:v>
                </c:pt>
                <c:pt idx="96157">
                  <c:v>0.98595712479473396</c:v>
                </c:pt>
                <c:pt idx="96158">
                  <c:v>0.98587761666715301</c:v>
                </c:pt>
                <c:pt idx="96159">
                  <c:v>0.98595799734860901</c:v>
                </c:pt>
                <c:pt idx="96160">
                  <c:v>0.98606773532604397</c:v>
                </c:pt>
                <c:pt idx="96161">
                  <c:v>0.985995462019436</c:v>
                </c:pt>
                <c:pt idx="96162">
                  <c:v>0.986006697602263</c:v>
                </c:pt>
                <c:pt idx="96163">
                  <c:v>0.98584841052136896</c:v>
                </c:pt>
                <c:pt idx="96164">
                  <c:v>0.98595496338563304</c:v>
                </c:pt>
                <c:pt idx="96165">
                  <c:v>0.98602718285660995</c:v>
                </c:pt>
                <c:pt idx="96166">
                  <c:v>0.98593600189269803</c:v>
                </c:pt>
                <c:pt idx="96167">
                  <c:v>0.98598996312787701</c:v>
                </c:pt>
                <c:pt idx="96168">
                  <c:v>0.98598709263809203</c:v>
                </c:pt>
                <c:pt idx="96169">
                  <c:v>0.98590259962453897</c:v>
                </c:pt>
                <c:pt idx="96170">
                  <c:v>0.98601696094305202</c:v>
                </c:pt>
                <c:pt idx="96171">
                  <c:v>0.98599358567546203</c:v>
                </c:pt>
                <c:pt idx="96172">
                  <c:v>0.98606073769672298</c:v>
                </c:pt>
                <c:pt idx="96173">
                  <c:v>0.98593698203295899</c:v>
                </c:pt>
                <c:pt idx="96174">
                  <c:v>0.98596603174350195</c:v>
                </c:pt>
                <c:pt idx="96175">
                  <c:v>0.98598758077065696</c:v>
                </c:pt>
                <c:pt idx="96176">
                  <c:v>0.98593204583465899</c:v>
                </c:pt>
                <c:pt idx="96177">
                  <c:v>0.98598923933000404</c:v>
                </c:pt>
                <c:pt idx="96178">
                  <c:v>0.98592293208636606</c:v>
                </c:pt>
                <c:pt idx="96179">
                  <c:v>0.98608802624209402</c:v>
                </c:pt>
                <c:pt idx="96180">
                  <c:v>0.98598186184532099</c:v>
                </c:pt>
                <c:pt idx="96181">
                  <c:v>0.98592933334320199</c:v>
                </c:pt>
                <c:pt idx="96182">
                  <c:v>0.98590646149625205</c:v>
                </c:pt>
                <c:pt idx="96183">
                  <c:v>0.98598094126869895</c:v>
                </c:pt>
                <c:pt idx="96184">
                  <c:v>0.98592650204631305</c:v>
                </c:pt>
                <c:pt idx="96185">
                  <c:v>0.98592552505395503</c:v>
                </c:pt>
                <c:pt idx="96186">
                  <c:v>0.985931525660243</c:v>
                </c:pt>
                <c:pt idx="96187">
                  <c:v>0.98596424144988104</c:v>
                </c:pt>
                <c:pt idx="96188">
                  <c:v>0.98594507782572305</c:v>
                </c:pt>
                <c:pt idx="96189">
                  <c:v>0.98593039663996196</c:v>
                </c:pt>
                <c:pt idx="96190">
                  <c:v>0.98599470668669398</c:v>
                </c:pt>
                <c:pt idx="96191">
                  <c:v>0.98600266427479499</c:v>
                </c:pt>
                <c:pt idx="96192">
                  <c:v>0.985973326791861</c:v>
                </c:pt>
                <c:pt idx="96193">
                  <c:v>0.98589521746499698</c:v>
                </c:pt>
                <c:pt idx="96194">
                  <c:v>0.98593359601875197</c:v>
                </c:pt>
                <c:pt idx="96195">
                  <c:v>0.98592474070093195</c:v>
                </c:pt>
                <c:pt idx="96196">
                  <c:v>0.98593272223577599</c:v>
                </c:pt>
                <c:pt idx="96197">
                  <c:v>0.98592949044716205</c:v>
                </c:pt>
                <c:pt idx="96198">
                  <c:v>0.98585308579164099</c:v>
                </c:pt>
                <c:pt idx="96199">
                  <c:v>0.98604106960442095</c:v>
                </c:pt>
                <c:pt idx="96200">
                  <c:v>0.985981524995591</c:v>
                </c:pt>
                <c:pt idx="96201">
                  <c:v>0.98605040537811195</c:v>
                </c:pt>
                <c:pt idx="96202">
                  <c:v>0.98598145538067195</c:v>
                </c:pt>
                <c:pt idx="96203">
                  <c:v>0.98589338098263002</c:v>
                </c:pt>
                <c:pt idx="96204">
                  <c:v>0.98600627594836299</c:v>
                </c:pt>
                <c:pt idx="96205">
                  <c:v>0.98596122109040096</c:v>
                </c:pt>
                <c:pt idx="96206">
                  <c:v>0.985975937539184</c:v>
                </c:pt>
                <c:pt idx="96207">
                  <c:v>0.98605264801480197</c:v>
                </c:pt>
                <c:pt idx="96208">
                  <c:v>0.98598967402763604</c:v>
                </c:pt>
                <c:pt idx="96209">
                  <c:v>0.98600051655684895</c:v>
                </c:pt>
                <c:pt idx="96210">
                  <c:v>0.98595835345558103</c:v>
                </c:pt>
                <c:pt idx="96211">
                  <c:v>0.98598246974761905</c:v>
                </c:pt>
                <c:pt idx="96212">
                  <c:v>0.98595628171280703</c:v>
                </c:pt>
                <c:pt idx="96213">
                  <c:v>0.985952890634333</c:v>
                </c:pt>
                <c:pt idx="96214">
                  <c:v>0.98595211005654004</c:v>
                </c:pt>
                <c:pt idx="96215">
                  <c:v>0.98591452519775202</c:v>
                </c:pt>
                <c:pt idx="96216">
                  <c:v>0.986038753569069</c:v>
                </c:pt>
                <c:pt idx="96217">
                  <c:v>0.98606657853149104</c:v>
                </c:pt>
                <c:pt idx="96218">
                  <c:v>0.98591926373675998</c:v>
                </c:pt>
                <c:pt idx="96219">
                  <c:v>0.98601645148334505</c:v>
                </c:pt>
                <c:pt idx="96220">
                  <c:v>0.98591847162818202</c:v>
                </c:pt>
                <c:pt idx="96221">
                  <c:v>0.98597765245359903</c:v>
                </c:pt>
                <c:pt idx="96222">
                  <c:v>0.98589299742146097</c:v>
                </c:pt>
                <c:pt idx="96223">
                  <c:v>0.98592817022577195</c:v>
                </c:pt>
                <c:pt idx="96224">
                  <c:v>0.98587116158938604</c:v>
                </c:pt>
                <c:pt idx="96225">
                  <c:v>0.98603339416885805</c:v>
                </c:pt>
                <c:pt idx="96226">
                  <c:v>0.98591561033405894</c:v>
                </c:pt>
                <c:pt idx="96227">
                  <c:v>0.98596204576331703</c:v>
                </c:pt>
                <c:pt idx="96228">
                  <c:v>0.98588711109902705</c:v>
                </c:pt>
                <c:pt idx="96229">
                  <c:v>0.98594271278089096</c:v>
                </c:pt>
                <c:pt idx="96230">
                  <c:v>0.98595871535771795</c:v>
                </c:pt>
                <c:pt idx="96231">
                  <c:v>0.986003337157357</c:v>
                </c:pt>
                <c:pt idx="96232">
                  <c:v>0.98598474245143097</c:v>
                </c:pt>
                <c:pt idx="96233">
                  <c:v>0.98606005235767102</c:v>
                </c:pt>
                <c:pt idx="96234">
                  <c:v>0.98600143145900698</c:v>
                </c:pt>
                <c:pt idx="96235">
                  <c:v>0.98594754261300999</c:v>
                </c:pt>
                <c:pt idx="96236">
                  <c:v>0.98587300252172305</c:v>
                </c:pt>
                <c:pt idx="96237">
                  <c:v>0.98600346353049095</c:v>
                </c:pt>
                <c:pt idx="96238">
                  <c:v>0.98582038421127305</c:v>
                </c:pt>
                <c:pt idx="96239">
                  <c:v>0.98586673931618596</c:v>
                </c:pt>
                <c:pt idx="96240">
                  <c:v>0.98595418250590705</c:v>
                </c:pt>
                <c:pt idx="96241">
                  <c:v>0.98594176662380795</c:v>
                </c:pt>
                <c:pt idx="96242">
                  <c:v>0.98602356362579002</c:v>
                </c:pt>
                <c:pt idx="96243">
                  <c:v>0.985909750746231</c:v>
                </c:pt>
                <c:pt idx="96244">
                  <c:v>0.98596949543534096</c:v>
                </c:pt>
                <c:pt idx="96245">
                  <c:v>0.98593001791626</c:v>
                </c:pt>
                <c:pt idx="96246">
                  <c:v>0.98595842387084998</c:v>
                </c:pt>
                <c:pt idx="96247">
                  <c:v>0.98604352657134298</c:v>
                </c:pt>
                <c:pt idx="96248">
                  <c:v>0.98594324643371201</c:v>
                </c:pt>
                <c:pt idx="96249">
                  <c:v>0.98596856597931704</c:v>
                </c:pt>
                <c:pt idx="96250">
                  <c:v>0.98603604158001801</c:v>
                </c:pt>
                <c:pt idx="96251">
                  <c:v>0.985993858570679</c:v>
                </c:pt>
                <c:pt idx="96252">
                  <c:v>0.985945440323033</c:v>
                </c:pt>
                <c:pt idx="96253">
                  <c:v>0.98593282021288697</c:v>
                </c:pt>
                <c:pt idx="96254">
                  <c:v>0.98599584028009701</c:v>
                </c:pt>
                <c:pt idx="96255">
                  <c:v>0.98594924471416401</c:v>
                </c:pt>
                <c:pt idx="96256">
                  <c:v>0.98603524678328602</c:v>
                </c:pt>
                <c:pt idx="96257">
                  <c:v>0.98587700847994197</c:v>
                </c:pt>
                <c:pt idx="96258">
                  <c:v>0.98606264460474502</c:v>
                </c:pt>
                <c:pt idx="96259">
                  <c:v>0.985990011647636</c:v>
                </c:pt>
                <c:pt idx="96260">
                  <c:v>0.98605116150513605</c:v>
                </c:pt>
                <c:pt idx="96261">
                  <c:v>0.98593287028990295</c:v>
                </c:pt>
                <c:pt idx="96262">
                  <c:v>0.98591044061091104</c:v>
                </c:pt>
                <c:pt idx="96263">
                  <c:v>0.98590804164255397</c:v>
                </c:pt>
                <c:pt idx="96264">
                  <c:v>0.98595856195208498</c:v>
                </c:pt>
                <c:pt idx="96265">
                  <c:v>0.98595957737621698</c:v>
                </c:pt>
                <c:pt idx="96266">
                  <c:v>0.98603198249999102</c:v>
                </c:pt>
                <c:pt idx="96267">
                  <c:v>0.98587008197776504</c:v>
                </c:pt>
                <c:pt idx="96268">
                  <c:v>0.98594711654004497</c:v>
                </c:pt>
                <c:pt idx="96269">
                  <c:v>0.98590527862595001</c:v>
                </c:pt>
                <c:pt idx="96270">
                  <c:v>0.98594090391789502</c:v>
                </c:pt>
                <c:pt idx="96271">
                  <c:v>0.98588758304528201</c:v>
                </c:pt>
                <c:pt idx="96272">
                  <c:v>0.98600733197689205</c:v>
                </c:pt>
                <c:pt idx="96273">
                  <c:v>0.98601373390399305</c:v>
                </c:pt>
                <c:pt idx="96274">
                  <c:v>0.98590941792057496</c:v>
                </c:pt>
                <c:pt idx="96275">
                  <c:v>0.98595259863600004</c:v>
                </c:pt>
                <c:pt idx="96276">
                  <c:v>0.985890410683114</c:v>
                </c:pt>
                <c:pt idx="96277">
                  <c:v>0.98599680669380696</c:v>
                </c:pt>
                <c:pt idx="96278">
                  <c:v>0.98590579595978101</c:v>
                </c:pt>
                <c:pt idx="96279">
                  <c:v>0.98596372382522302</c:v>
                </c:pt>
                <c:pt idx="96280">
                  <c:v>0.98602258547863497</c:v>
                </c:pt>
                <c:pt idx="96281">
                  <c:v>0.98602295061829204</c:v>
                </c:pt>
                <c:pt idx="96282">
                  <c:v>0.98582057567293402</c:v>
                </c:pt>
                <c:pt idx="96283">
                  <c:v>0.98587763889624003</c:v>
                </c:pt>
                <c:pt idx="96284">
                  <c:v>0.98602760732356598</c:v>
                </c:pt>
                <c:pt idx="96285">
                  <c:v>0.98606657973396605</c:v>
                </c:pt>
                <c:pt idx="96286">
                  <c:v>0.98597856181534105</c:v>
                </c:pt>
                <c:pt idx="96287">
                  <c:v>0.98593182555685499</c:v>
                </c:pt>
                <c:pt idx="96288">
                  <c:v>0.98592398827903605</c:v>
                </c:pt>
                <c:pt idx="96289">
                  <c:v>0.98598007805743904</c:v>
                </c:pt>
                <c:pt idx="96290">
                  <c:v>0.98601309107276003</c:v>
                </c:pt>
                <c:pt idx="96291">
                  <c:v>0.98599154701048197</c:v>
                </c:pt>
                <c:pt idx="96292">
                  <c:v>0.985957162818625</c:v>
                </c:pt>
                <c:pt idx="96293">
                  <c:v>0.98595092017872599</c:v>
                </c:pt>
                <c:pt idx="96294">
                  <c:v>0.98590999573399496</c:v>
                </c:pt>
                <c:pt idx="96295">
                  <c:v>0.98593587355672896</c:v>
                </c:pt>
                <c:pt idx="96296">
                  <c:v>0.98602533834928796</c:v>
                </c:pt>
                <c:pt idx="96297">
                  <c:v>0.98590673063295298</c:v>
                </c:pt>
                <c:pt idx="96298">
                  <c:v>0.98600581028752199</c:v>
                </c:pt>
                <c:pt idx="96299">
                  <c:v>0.98598979940379206</c:v>
                </c:pt>
                <c:pt idx="96300">
                  <c:v>0.98595428601282697</c:v>
                </c:pt>
                <c:pt idx="96301">
                  <c:v>0.98602307419667101</c:v>
                </c:pt>
                <c:pt idx="96302">
                  <c:v>0.985916452299333</c:v>
                </c:pt>
                <c:pt idx="96303">
                  <c:v>0.985925183445864</c:v>
                </c:pt>
                <c:pt idx="96304">
                  <c:v>0.98588206449514704</c:v>
                </c:pt>
                <c:pt idx="96305">
                  <c:v>0.98598478160770797</c:v>
                </c:pt>
                <c:pt idx="96306">
                  <c:v>0.98594594841374905</c:v>
                </c:pt>
                <c:pt idx="96307">
                  <c:v>0.98594737271918198</c:v>
                </c:pt>
                <c:pt idx="96308">
                  <c:v>0.98597261415013204</c:v>
                </c:pt>
                <c:pt idx="96309">
                  <c:v>0.98586142577239899</c:v>
                </c:pt>
                <c:pt idx="96310">
                  <c:v>0.98598434630961895</c:v>
                </c:pt>
                <c:pt idx="96311">
                  <c:v>0.98589893172814203</c:v>
                </c:pt>
                <c:pt idx="96312">
                  <c:v>0.98590843442990095</c:v>
                </c:pt>
                <c:pt idx="96313">
                  <c:v>0.98596217839800904</c:v>
                </c:pt>
                <c:pt idx="96314">
                  <c:v>0.98591766396616498</c:v>
                </c:pt>
                <c:pt idx="96315">
                  <c:v>0.98601586605565295</c:v>
                </c:pt>
                <c:pt idx="96316">
                  <c:v>0.98599178101276297</c:v>
                </c:pt>
                <c:pt idx="96317">
                  <c:v>0.98589393205725295</c:v>
                </c:pt>
                <c:pt idx="96318">
                  <c:v>0.98611532344275998</c:v>
                </c:pt>
                <c:pt idx="96319">
                  <c:v>0.98585026291065403</c:v>
                </c:pt>
                <c:pt idx="96320">
                  <c:v>0.98607297263364801</c:v>
                </c:pt>
                <c:pt idx="96321">
                  <c:v>0.98597154928204001</c:v>
                </c:pt>
                <c:pt idx="96322">
                  <c:v>0.98603305030460198</c:v>
                </c:pt>
                <c:pt idx="96323">
                  <c:v>0.98603392513018595</c:v>
                </c:pt>
                <c:pt idx="96324">
                  <c:v>0.98595903411819397</c:v>
                </c:pt>
                <c:pt idx="96325">
                  <c:v>0.98608459944060001</c:v>
                </c:pt>
                <c:pt idx="96326">
                  <c:v>0.98603278961243301</c:v>
                </c:pt>
                <c:pt idx="96327">
                  <c:v>0.98606108679455995</c:v>
                </c:pt>
                <c:pt idx="96328">
                  <c:v>0.98602005081576805</c:v>
                </c:pt>
                <c:pt idx="96329">
                  <c:v>0.98593788242961899</c:v>
                </c:pt>
                <c:pt idx="96330">
                  <c:v>0.98595998466231904</c:v>
                </c:pt>
                <c:pt idx="96331">
                  <c:v>0.98590212265323196</c:v>
                </c:pt>
                <c:pt idx="96332">
                  <c:v>0.98594226422630904</c:v>
                </c:pt>
                <c:pt idx="96333">
                  <c:v>0.98596481172251305</c:v>
                </c:pt>
                <c:pt idx="96334">
                  <c:v>0.98592722730219995</c:v>
                </c:pt>
                <c:pt idx="96335">
                  <c:v>0.98597860937515802</c:v>
                </c:pt>
                <c:pt idx="96336">
                  <c:v>0.98592470560318601</c:v>
                </c:pt>
                <c:pt idx="96337">
                  <c:v>0.98600684671538497</c:v>
                </c:pt>
                <c:pt idx="96338">
                  <c:v>0.98583011174494894</c:v>
                </c:pt>
                <c:pt idx="96339">
                  <c:v>0.98599261356977297</c:v>
                </c:pt>
                <c:pt idx="96340">
                  <c:v>0.98591651977414796</c:v>
                </c:pt>
                <c:pt idx="96341">
                  <c:v>0.985967539819539</c:v>
                </c:pt>
                <c:pt idx="96342">
                  <c:v>0.98597179317647199</c:v>
                </c:pt>
                <c:pt idx="96343">
                  <c:v>0.986170492851971</c:v>
                </c:pt>
                <c:pt idx="96344">
                  <c:v>0.98590990531320999</c:v>
                </c:pt>
                <c:pt idx="96345">
                  <c:v>0.98600134122347804</c:v>
                </c:pt>
                <c:pt idx="96346">
                  <c:v>0.98596325859999401</c:v>
                </c:pt>
                <c:pt idx="96347">
                  <c:v>0.98598052169540995</c:v>
                </c:pt>
                <c:pt idx="96348">
                  <c:v>0.98601587688704395</c:v>
                </c:pt>
                <c:pt idx="96349">
                  <c:v>0.98583506363136797</c:v>
                </c:pt>
                <c:pt idx="96350">
                  <c:v>0.98604441590796599</c:v>
                </c:pt>
                <c:pt idx="96351">
                  <c:v>0.98595946346276897</c:v>
                </c:pt>
                <c:pt idx="96352">
                  <c:v>0.98599749721400598</c:v>
                </c:pt>
                <c:pt idx="96353">
                  <c:v>0.98593070118682402</c:v>
                </c:pt>
                <c:pt idx="96354">
                  <c:v>0.98602084381585098</c:v>
                </c:pt>
                <c:pt idx="96355">
                  <c:v>0.98594479770091503</c:v>
                </c:pt>
                <c:pt idx="96356">
                  <c:v>0.98604902469600197</c:v>
                </c:pt>
                <c:pt idx="96357">
                  <c:v>0.98579988229912496</c:v>
                </c:pt>
                <c:pt idx="96358">
                  <c:v>0.98590763032959705</c:v>
                </c:pt>
                <c:pt idx="96359">
                  <c:v>0.985983385480248</c:v>
                </c:pt>
                <c:pt idx="96360">
                  <c:v>0.98605309826092302</c:v>
                </c:pt>
                <c:pt idx="96361">
                  <c:v>0.98592928873228802</c:v>
                </c:pt>
                <c:pt idx="96362">
                  <c:v>0.98604273501787598</c:v>
                </c:pt>
                <c:pt idx="96363">
                  <c:v>0.98594366660837696</c:v>
                </c:pt>
                <c:pt idx="96364">
                  <c:v>0.98598122154458401</c:v>
                </c:pt>
                <c:pt idx="96365">
                  <c:v>0.985935781107105</c:v>
                </c:pt>
                <c:pt idx="96366">
                  <c:v>0.98605906319605197</c:v>
                </c:pt>
                <c:pt idx="96367">
                  <c:v>0.98594968277875705</c:v>
                </c:pt>
                <c:pt idx="96368">
                  <c:v>0.98602727103307797</c:v>
                </c:pt>
                <c:pt idx="96369">
                  <c:v>0.98597007430976802</c:v>
                </c:pt>
                <c:pt idx="96370">
                  <c:v>0.98598830372239599</c:v>
                </c:pt>
                <c:pt idx="96371">
                  <c:v>0.98599881261446898</c:v>
                </c:pt>
                <c:pt idx="96372">
                  <c:v>0.98594145947436296</c:v>
                </c:pt>
                <c:pt idx="96373">
                  <c:v>0.98603312526887599</c:v>
                </c:pt>
                <c:pt idx="96374">
                  <c:v>0.985981237906701</c:v>
                </c:pt>
                <c:pt idx="96375">
                  <c:v>0.98598531754032503</c:v>
                </c:pt>
                <c:pt idx="96376">
                  <c:v>0.98595159578351099</c:v>
                </c:pt>
                <c:pt idx="96377">
                  <c:v>0.98607299844195395</c:v>
                </c:pt>
                <c:pt idx="96378">
                  <c:v>0.98592100006476302</c:v>
                </c:pt>
                <c:pt idx="96379">
                  <c:v>0.98597225589552895</c:v>
                </c:pt>
                <c:pt idx="96380">
                  <c:v>0.98591853646145</c:v>
                </c:pt>
                <c:pt idx="96381">
                  <c:v>0.98593380373147499</c:v>
                </c:pt>
                <c:pt idx="96382">
                  <c:v>0.98593608810160804</c:v>
                </c:pt>
                <c:pt idx="96383">
                  <c:v>0.98598285952642795</c:v>
                </c:pt>
                <c:pt idx="96384">
                  <c:v>0.98604440257221304</c:v>
                </c:pt>
                <c:pt idx="96385">
                  <c:v>0.98593385782236598</c:v>
                </c:pt>
                <c:pt idx="96386">
                  <c:v>0.98589699076672799</c:v>
                </c:pt>
                <c:pt idx="96387">
                  <c:v>0.98600843926835702</c:v>
                </c:pt>
                <c:pt idx="96388">
                  <c:v>0.98598888520392303</c:v>
                </c:pt>
                <c:pt idx="96389">
                  <c:v>0.98592908355596598</c:v>
                </c:pt>
                <c:pt idx="96390">
                  <c:v>0.98592682198867299</c:v>
                </c:pt>
                <c:pt idx="96391">
                  <c:v>0.98599176661543897</c:v>
                </c:pt>
                <c:pt idx="96392">
                  <c:v>0.985979193353265</c:v>
                </c:pt>
                <c:pt idx="96393">
                  <c:v>0.985888540546217</c:v>
                </c:pt>
                <c:pt idx="96394">
                  <c:v>0.98594039042418302</c:v>
                </c:pt>
                <c:pt idx="96395">
                  <c:v>0.98587723662941196</c:v>
                </c:pt>
                <c:pt idx="96396">
                  <c:v>0.98595469779883105</c:v>
                </c:pt>
                <c:pt idx="96397">
                  <c:v>0.985921482262619</c:v>
                </c:pt>
                <c:pt idx="96398">
                  <c:v>0.98600609773602199</c:v>
                </c:pt>
                <c:pt idx="96399">
                  <c:v>0.98602959170105398</c:v>
                </c:pt>
                <c:pt idx="96400">
                  <c:v>0.98596788119287204</c:v>
                </c:pt>
                <c:pt idx="96401">
                  <c:v>0.986006928870928</c:v>
                </c:pt>
                <c:pt idx="96402">
                  <c:v>0.98590839359898896</c:v>
                </c:pt>
                <c:pt idx="96403">
                  <c:v>0.98601045731223502</c:v>
                </c:pt>
                <c:pt idx="96404">
                  <c:v>0.98599210973886497</c:v>
                </c:pt>
                <c:pt idx="96405">
                  <c:v>0.98603000320551804</c:v>
                </c:pt>
                <c:pt idx="96406">
                  <c:v>0.98600912104663496</c:v>
                </c:pt>
                <c:pt idx="96407">
                  <c:v>0.98596516044138605</c:v>
                </c:pt>
                <c:pt idx="96408">
                  <c:v>0.98589490389103396</c:v>
                </c:pt>
                <c:pt idx="96409">
                  <c:v>0.98600447407616199</c:v>
                </c:pt>
                <c:pt idx="96410">
                  <c:v>0.98593866107310901</c:v>
                </c:pt>
                <c:pt idx="96411">
                  <c:v>0.98595753921772999</c:v>
                </c:pt>
                <c:pt idx="96412">
                  <c:v>0.98605454776800705</c:v>
                </c:pt>
                <c:pt idx="96413">
                  <c:v>0.98603439630039202</c:v>
                </c:pt>
                <c:pt idx="96414">
                  <c:v>0.98592406692588597</c:v>
                </c:pt>
                <c:pt idx="96415">
                  <c:v>0.98594527077944405</c:v>
                </c:pt>
                <c:pt idx="96416">
                  <c:v>0.98590722184658097</c:v>
                </c:pt>
                <c:pt idx="96417">
                  <c:v>0.986032814382374</c:v>
                </c:pt>
                <c:pt idx="96418">
                  <c:v>0.98601300246476398</c:v>
                </c:pt>
                <c:pt idx="96419">
                  <c:v>0.98599943309230698</c:v>
                </c:pt>
                <c:pt idx="96420">
                  <c:v>0.98597407174509299</c:v>
                </c:pt>
                <c:pt idx="96421">
                  <c:v>0.98597786475441795</c:v>
                </c:pt>
                <c:pt idx="96422">
                  <c:v>0.98607878898964496</c:v>
                </c:pt>
                <c:pt idx="96423">
                  <c:v>0.98602807726130803</c:v>
                </c:pt>
                <c:pt idx="96424">
                  <c:v>0.98598562692703395</c:v>
                </c:pt>
                <c:pt idx="96425">
                  <c:v>0.98597534639846296</c:v>
                </c:pt>
                <c:pt idx="96426">
                  <c:v>0.98587456247042604</c:v>
                </c:pt>
                <c:pt idx="96427">
                  <c:v>0.98604606314953902</c:v>
                </c:pt>
                <c:pt idx="96428">
                  <c:v>0.98592838472967304</c:v>
                </c:pt>
                <c:pt idx="96429">
                  <c:v>0.98602126643392396</c:v>
                </c:pt>
                <c:pt idx="96430">
                  <c:v>0.98579742089542</c:v>
                </c:pt>
                <c:pt idx="96431">
                  <c:v>0.98602028792640395</c:v>
                </c:pt>
                <c:pt idx="96432">
                  <c:v>0.985939183321488</c:v>
                </c:pt>
                <c:pt idx="96433">
                  <c:v>0.98604498248721395</c:v>
                </c:pt>
                <c:pt idx="96434">
                  <c:v>0.98598439100808499</c:v>
                </c:pt>
                <c:pt idx="96435">
                  <c:v>0.98601966497465798</c:v>
                </c:pt>
                <c:pt idx="96436">
                  <c:v>0.98595431842860703</c:v>
                </c:pt>
                <c:pt idx="96437">
                  <c:v>0.98595206542520397</c:v>
                </c:pt>
                <c:pt idx="96438">
                  <c:v>0.98593271287846695</c:v>
                </c:pt>
                <c:pt idx="96439">
                  <c:v>0.98606730357401295</c:v>
                </c:pt>
                <c:pt idx="96440">
                  <c:v>0.98605081801476602</c:v>
                </c:pt>
                <c:pt idx="96441">
                  <c:v>0.98596058321197799</c:v>
                </c:pt>
                <c:pt idx="96442">
                  <c:v>0.98596036459703995</c:v>
                </c:pt>
                <c:pt idx="96443">
                  <c:v>0.98585256178677405</c:v>
                </c:pt>
                <c:pt idx="96444">
                  <c:v>0.98606401335013205</c:v>
                </c:pt>
                <c:pt idx="96445">
                  <c:v>0.98595699070001697</c:v>
                </c:pt>
                <c:pt idx="96446">
                  <c:v>0.98603779297274197</c:v>
                </c:pt>
                <c:pt idx="96447">
                  <c:v>0.98588644098182998</c:v>
                </c:pt>
                <c:pt idx="96448">
                  <c:v>0.98601310088414795</c:v>
                </c:pt>
                <c:pt idx="96449">
                  <c:v>0.985913351289472</c:v>
                </c:pt>
                <c:pt idx="96450">
                  <c:v>0.98594913388481797</c:v>
                </c:pt>
                <c:pt idx="96451">
                  <c:v>0.98601736220406899</c:v>
                </c:pt>
                <c:pt idx="96452">
                  <c:v>0.98601331319594898</c:v>
                </c:pt>
                <c:pt idx="96453">
                  <c:v>0.98594917088216105</c:v>
                </c:pt>
                <c:pt idx="96454">
                  <c:v>0.98594080707958498</c:v>
                </c:pt>
                <c:pt idx="96455">
                  <c:v>0.98590565952804599</c:v>
                </c:pt>
                <c:pt idx="96456">
                  <c:v>0.98591869795753095</c:v>
                </c:pt>
                <c:pt idx="96457">
                  <c:v>0.986026250756876</c:v>
                </c:pt>
                <c:pt idx="96458">
                  <c:v>0.98590957588850103</c:v>
                </c:pt>
                <c:pt idx="96459">
                  <c:v>0.98608829026135503</c:v>
                </c:pt>
                <c:pt idx="96460">
                  <c:v>0.98602170826059998</c:v>
                </c:pt>
                <c:pt idx="96461">
                  <c:v>0.98600806059211399</c:v>
                </c:pt>
                <c:pt idx="96462">
                  <c:v>0.98599083334322002</c:v>
                </c:pt>
                <c:pt idx="96463">
                  <c:v>0.98589521717725603</c:v>
                </c:pt>
                <c:pt idx="96464">
                  <c:v>0.98599622466171699</c:v>
                </c:pt>
                <c:pt idx="96465">
                  <c:v>0.98595496034824504</c:v>
                </c:pt>
                <c:pt idx="96466">
                  <c:v>0.98593444959500198</c:v>
                </c:pt>
                <c:pt idx="96467">
                  <c:v>0.98610371036896904</c:v>
                </c:pt>
                <c:pt idx="96468">
                  <c:v>0.98586076253418198</c:v>
                </c:pt>
                <c:pt idx="96469">
                  <c:v>0.98596454527733002</c:v>
                </c:pt>
                <c:pt idx="96470">
                  <c:v>0.98590273484715096</c:v>
                </c:pt>
                <c:pt idx="96471">
                  <c:v>0.98599529848104805</c:v>
                </c:pt>
                <c:pt idx="96472">
                  <c:v>0.98596539134834704</c:v>
                </c:pt>
                <c:pt idx="96473">
                  <c:v>0.98607585891681804</c:v>
                </c:pt>
                <c:pt idx="96474">
                  <c:v>0.98587436819302299</c:v>
                </c:pt>
                <c:pt idx="96475">
                  <c:v>0.98592805275922502</c:v>
                </c:pt>
                <c:pt idx="96476">
                  <c:v>0.98590093252560695</c:v>
                </c:pt>
                <c:pt idx="96477">
                  <c:v>0.98594333353997099</c:v>
                </c:pt>
                <c:pt idx="96478">
                  <c:v>0.98604262022375599</c:v>
                </c:pt>
                <c:pt idx="96479">
                  <c:v>0.98587054350597203</c:v>
                </c:pt>
                <c:pt idx="96480">
                  <c:v>0.98602777245608197</c:v>
                </c:pt>
                <c:pt idx="96481">
                  <c:v>0.98591822638735405</c:v>
                </c:pt>
                <c:pt idx="96482">
                  <c:v>0.98598647417793095</c:v>
                </c:pt>
                <c:pt idx="96483">
                  <c:v>0.98599486640818101</c:v>
                </c:pt>
                <c:pt idx="96484">
                  <c:v>0.98589561698404604</c:v>
                </c:pt>
                <c:pt idx="96485">
                  <c:v>0.98604712429604502</c:v>
                </c:pt>
                <c:pt idx="96486">
                  <c:v>0.98596355104380895</c:v>
                </c:pt>
                <c:pt idx="96487">
                  <c:v>0.98603481694757</c:v>
                </c:pt>
                <c:pt idx="96488">
                  <c:v>0.98589605225118104</c:v>
                </c:pt>
                <c:pt idx="96489">
                  <c:v>0.98604869800088701</c:v>
                </c:pt>
                <c:pt idx="96490">
                  <c:v>0.98584612837658403</c:v>
                </c:pt>
                <c:pt idx="96491">
                  <c:v>0.98592871378661595</c:v>
                </c:pt>
                <c:pt idx="96492">
                  <c:v>0.98587821058501002</c:v>
                </c:pt>
                <c:pt idx="96493">
                  <c:v>0.98599267126943502</c:v>
                </c:pt>
                <c:pt idx="96494">
                  <c:v>0.98597536926740303</c:v>
                </c:pt>
                <c:pt idx="96495">
                  <c:v>0.98598158195541197</c:v>
                </c:pt>
                <c:pt idx="96496">
                  <c:v>0.98589930381945101</c:v>
                </c:pt>
                <c:pt idx="96497">
                  <c:v>0.98592792530875795</c:v>
                </c:pt>
                <c:pt idx="96498">
                  <c:v>0.98593808352460899</c:v>
                </c:pt>
                <c:pt idx="96499">
                  <c:v>0.98597026986423797</c:v>
                </c:pt>
                <c:pt idx="96500">
                  <c:v>0.98588451561078605</c:v>
                </c:pt>
                <c:pt idx="96501">
                  <c:v>0.98606657581546298</c:v>
                </c:pt>
                <c:pt idx="96502">
                  <c:v>0.98594252565253004</c:v>
                </c:pt>
                <c:pt idx="96503">
                  <c:v>0.98601279673733999</c:v>
                </c:pt>
                <c:pt idx="96504">
                  <c:v>0.98590104667066003</c:v>
                </c:pt>
                <c:pt idx="96505">
                  <c:v>0.98590635579908803</c:v>
                </c:pt>
                <c:pt idx="96506">
                  <c:v>0.98592746581574997</c:v>
                </c:pt>
                <c:pt idx="96507">
                  <c:v>0.98594294239185498</c:v>
                </c:pt>
                <c:pt idx="96508">
                  <c:v>0.98605555062023098</c:v>
                </c:pt>
                <c:pt idx="96509">
                  <c:v>0.98609693507997997</c:v>
                </c:pt>
                <c:pt idx="96510">
                  <c:v>0.98599644230934003</c:v>
                </c:pt>
                <c:pt idx="96511">
                  <c:v>0.985942591065194</c:v>
                </c:pt>
                <c:pt idx="96512">
                  <c:v>0.98607881611234205</c:v>
                </c:pt>
                <c:pt idx="96513">
                  <c:v>0.98593310272096502</c:v>
                </c:pt>
                <c:pt idx="96514">
                  <c:v>0.98594781231803297</c:v>
                </c:pt>
                <c:pt idx="96515">
                  <c:v>0.985903833442765</c:v>
                </c:pt>
                <c:pt idx="96516">
                  <c:v>0.98607610869655504</c:v>
                </c:pt>
                <c:pt idx="96517">
                  <c:v>0.98592946288977401</c:v>
                </c:pt>
                <c:pt idx="96518">
                  <c:v>0.98608453491636905</c:v>
                </c:pt>
                <c:pt idx="96519">
                  <c:v>0.98602303659619595</c:v>
                </c:pt>
                <c:pt idx="96520">
                  <c:v>0.98599417785253496</c:v>
                </c:pt>
                <c:pt idx="96521">
                  <c:v>0.98593185625007296</c:v>
                </c:pt>
                <c:pt idx="96522">
                  <c:v>0.98601187054034001</c:v>
                </c:pt>
                <c:pt idx="96523">
                  <c:v>0.98583967142551099</c:v>
                </c:pt>
                <c:pt idx="96524">
                  <c:v>0.98603850301960905</c:v>
                </c:pt>
                <c:pt idx="96525">
                  <c:v>0.98587535402049598</c:v>
                </c:pt>
                <c:pt idx="96526">
                  <c:v>0.98593570865963298</c:v>
                </c:pt>
                <c:pt idx="96527">
                  <c:v>0.986096163282424</c:v>
                </c:pt>
                <c:pt idx="96528">
                  <c:v>0.98587560470236502</c:v>
                </c:pt>
                <c:pt idx="96529">
                  <c:v>0.98589309143438397</c:v>
                </c:pt>
                <c:pt idx="96530">
                  <c:v>0.98589592459009201</c:v>
                </c:pt>
                <c:pt idx="96531">
                  <c:v>0.98601062328242295</c:v>
                </c:pt>
                <c:pt idx="96532">
                  <c:v>0.98598015676460304</c:v>
                </c:pt>
                <c:pt idx="96533">
                  <c:v>0.98605715228459201</c:v>
                </c:pt>
                <c:pt idx="96534">
                  <c:v>0.98597702657125597</c:v>
                </c:pt>
                <c:pt idx="96535">
                  <c:v>0.98597674030718396</c:v>
                </c:pt>
                <c:pt idx="96536">
                  <c:v>0.98592866046171002</c:v>
                </c:pt>
                <c:pt idx="96537">
                  <c:v>0.98600135019261304</c:v>
                </c:pt>
                <c:pt idx="96538">
                  <c:v>0.98596927959324498</c:v>
                </c:pt>
                <c:pt idx="96539">
                  <c:v>0.98584800149645602</c:v>
                </c:pt>
                <c:pt idx="96540">
                  <c:v>0.98588596420230901</c:v>
                </c:pt>
                <c:pt idx="96541">
                  <c:v>0.98593533769755903</c:v>
                </c:pt>
                <c:pt idx="96542">
                  <c:v>0.98603513137132104</c:v>
                </c:pt>
                <c:pt idx="96543">
                  <c:v>0.98590108575086899</c:v>
                </c:pt>
                <c:pt idx="96544">
                  <c:v>0.98598786183897102</c:v>
                </c:pt>
                <c:pt idx="96545">
                  <c:v>0.98599115871207499</c:v>
                </c:pt>
                <c:pt idx="96546">
                  <c:v>0.98597419787368701</c:v>
                </c:pt>
                <c:pt idx="96547">
                  <c:v>0.98605512544139695</c:v>
                </c:pt>
                <c:pt idx="96548">
                  <c:v>0.98598803729099205</c:v>
                </c:pt>
                <c:pt idx="96549">
                  <c:v>0.98601020966116204</c:v>
                </c:pt>
                <c:pt idx="96550">
                  <c:v>0.98599881903998099</c:v>
                </c:pt>
                <c:pt idx="96551">
                  <c:v>0.98603816914811304</c:v>
                </c:pt>
                <c:pt idx="96552">
                  <c:v>0.98595495258471799</c:v>
                </c:pt>
                <c:pt idx="96553">
                  <c:v>0.98603015368525804</c:v>
                </c:pt>
                <c:pt idx="96554">
                  <c:v>0.98599417694396796</c:v>
                </c:pt>
                <c:pt idx="96555">
                  <c:v>0.98601921072929799</c:v>
                </c:pt>
                <c:pt idx="96556">
                  <c:v>0.98602617008974003</c:v>
                </c:pt>
                <c:pt idx="96557">
                  <c:v>0.98593686514718404</c:v>
                </c:pt>
                <c:pt idx="96558">
                  <c:v>0.986028457296102</c:v>
                </c:pt>
                <c:pt idx="96559">
                  <c:v>0.98595496423900997</c:v>
                </c:pt>
                <c:pt idx="96560">
                  <c:v>0.98602685718707594</c:v>
                </c:pt>
                <c:pt idx="96561">
                  <c:v>0.98594021145690003</c:v>
                </c:pt>
                <c:pt idx="96562">
                  <c:v>0.98585421863299405</c:v>
                </c:pt>
                <c:pt idx="96563">
                  <c:v>0.98599887166802302</c:v>
                </c:pt>
                <c:pt idx="96564">
                  <c:v>0.98597000333425799</c:v>
                </c:pt>
                <c:pt idx="96565">
                  <c:v>0.98595105413843598</c:v>
                </c:pt>
                <c:pt idx="96566">
                  <c:v>0.98605074216281696</c:v>
                </c:pt>
                <c:pt idx="96567">
                  <c:v>0.98597346641723105</c:v>
                </c:pt>
                <c:pt idx="96568">
                  <c:v>0.98598164833575996</c:v>
                </c:pt>
                <c:pt idx="96569">
                  <c:v>0.985979111463686</c:v>
                </c:pt>
                <c:pt idx="96570">
                  <c:v>0.98590690299919004</c:v>
                </c:pt>
                <c:pt idx="96571">
                  <c:v>0.98592796925664505</c:v>
                </c:pt>
                <c:pt idx="96572">
                  <c:v>0.98600320848948297</c:v>
                </c:pt>
                <c:pt idx="96573">
                  <c:v>0.98603496594098905</c:v>
                </c:pt>
                <c:pt idx="96574">
                  <c:v>0.98596695848128701</c:v>
                </c:pt>
                <c:pt idx="96575">
                  <c:v>0.98609459517993903</c:v>
                </c:pt>
                <c:pt idx="96576">
                  <c:v>0.985852591314197</c:v>
                </c:pt>
                <c:pt idx="96577">
                  <c:v>0.98605449829247604</c:v>
                </c:pt>
                <c:pt idx="96578">
                  <c:v>0.98593979551803801</c:v>
                </c:pt>
                <c:pt idx="96579">
                  <c:v>0.98590194788152397</c:v>
                </c:pt>
                <c:pt idx="96580">
                  <c:v>0.98608070519466096</c:v>
                </c:pt>
                <c:pt idx="96581">
                  <c:v>0.98600756892761199</c:v>
                </c:pt>
                <c:pt idx="96582">
                  <c:v>0.98599847584385103</c:v>
                </c:pt>
                <c:pt idx="96583">
                  <c:v>0.98597214355060503</c:v>
                </c:pt>
                <c:pt idx="96584">
                  <c:v>0.98601048684869796</c:v>
                </c:pt>
                <c:pt idx="96585">
                  <c:v>0.98601534238896105</c:v>
                </c:pt>
                <c:pt idx="96586">
                  <c:v>0.985894590774688</c:v>
                </c:pt>
                <c:pt idx="96587">
                  <c:v>0.98602978806664598</c:v>
                </c:pt>
                <c:pt idx="96588">
                  <c:v>0.98591311571987295</c:v>
                </c:pt>
                <c:pt idx="96589">
                  <c:v>0.98608096047161098</c:v>
                </c:pt>
                <c:pt idx="96590">
                  <c:v>0.98600058455137396</c:v>
                </c:pt>
                <c:pt idx="96591">
                  <c:v>0.98599031920595004</c:v>
                </c:pt>
                <c:pt idx="96592">
                  <c:v>0.985918310926577</c:v>
                </c:pt>
                <c:pt idx="96593">
                  <c:v>0.98597294138206404</c:v>
                </c:pt>
                <c:pt idx="96594">
                  <c:v>0.98603311510033098</c:v>
                </c:pt>
                <c:pt idx="96595">
                  <c:v>0.98596555081307902</c:v>
                </c:pt>
                <c:pt idx="96596">
                  <c:v>0.98604616676359702</c:v>
                </c:pt>
                <c:pt idx="96597">
                  <c:v>0.985922267897271</c:v>
                </c:pt>
                <c:pt idx="96598">
                  <c:v>0.98595610423242197</c:v>
                </c:pt>
                <c:pt idx="96599">
                  <c:v>0.98590433838493197</c:v>
                </c:pt>
                <c:pt idx="96600">
                  <c:v>0.98592164985984798</c:v>
                </c:pt>
                <c:pt idx="96601">
                  <c:v>0.98598717749921905</c:v>
                </c:pt>
                <c:pt idx="96602">
                  <c:v>0.98595982913054303</c:v>
                </c:pt>
                <c:pt idx="96603">
                  <c:v>0.98592191741133395</c:v>
                </c:pt>
                <c:pt idx="96604">
                  <c:v>0.98601861200449004</c:v>
                </c:pt>
                <c:pt idx="96605">
                  <c:v>0.98595533315785699</c:v>
                </c:pt>
                <c:pt idx="96606">
                  <c:v>0.98590633061472699</c:v>
                </c:pt>
                <c:pt idx="96607">
                  <c:v>0.98584890004415804</c:v>
                </c:pt>
                <c:pt idx="96608">
                  <c:v>0.98595952127557396</c:v>
                </c:pt>
                <c:pt idx="96609">
                  <c:v>0.98595258213758097</c:v>
                </c:pt>
                <c:pt idx="96610">
                  <c:v>0.98580354586749697</c:v>
                </c:pt>
                <c:pt idx="96611">
                  <c:v>0.98601127127824195</c:v>
                </c:pt>
                <c:pt idx="96612">
                  <c:v>0.98603340747141699</c:v>
                </c:pt>
                <c:pt idx="96613">
                  <c:v>0.98597167567743205</c:v>
                </c:pt>
                <c:pt idx="96614">
                  <c:v>0.98586907929675205</c:v>
                </c:pt>
                <c:pt idx="96615">
                  <c:v>0.98589015929341095</c:v>
                </c:pt>
                <c:pt idx="96616">
                  <c:v>0.98601378944847295</c:v>
                </c:pt>
                <c:pt idx="96617">
                  <c:v>0.985986906905711</c:v>
                </c:pt>
                <c:pt idx="96618">
                  <c:v>0.98596812569945502</c:v>
                </c:pt>
                <c:pt idx="96619">
                  <c:v>0.98584817310779504</c:v>
                </c:pt>
                <c:pt idx="96620">
                  <c:v>0.98603769167935396</c:v>
                </c:pt>
                <c:pt idx="96621">
                  <c:v>0.98597191606045798</c:v>
                </c:pt>
                <c:pt idx="96622">
                  <c:v>0.98599830743983297</c:v>
                </c:pt>
                <c:pt idx="96623">
                  <c:v>0.985983451478052</c:v>
                </c:pt>
                <c:pt idx="96624">
                  <c:v>0.98580593688218598</c:v>
                </c:pt>
                <c:pt idx="96625">
                  <c:v>0.986028094013498</c:v>
                </c:pt>
                <c:pt idx="96626">
                  <c:v>0.98595302151591502</c:v>
                </c:pt>
                <c:pt idx="96627">
                  <c:v>0.98597820874483699</c:v>
                </c:pt>
                <c:pt idx="96628">
                  <c:v>0.98606921359933197</c:v>
                </c:pt>
                <c:pt idx="96629">
                  <c:v>0.98604001040384304</c:v>
                </c:pt>
                <c:pt idx="96630">
                  <c:v>0.98594963916612399</c:v>
                </c:pt>
                <c:pt idx="96631">
                  <c:v>0.98599646825377996</c:v>
                </c:pt>
                <c:pt idx="96632">
                  <c:v>0.98595229663670503</c:v>
                </c:pt>
                <c:pt idx="96633">
                  <c:v>0.98596345527371598</c:v>
                </c:pt>
                <c:pt idx="96634">
                  <c:v>0.98599239756435297</c:v>
                </c:pt>
                <c:pt idx="96635">
                  <c:v>0.98598329890646697</c:v>
                </c:pt>
                <c:pt idx="96636">
                  <c:v>0.98585796682686599</c:v>
                </c:pt>
                <c:pt idx="96637">
                  <c:v>0.98596093230919701</c:v>
                </c:pt>
                <c:pt idx="96638">
                  <c:v>0.98584248032391097</c:v>
                </c:pt>
                <c:pt idx="96639">
                  <c:v>0.98599856204000902</c:v>
                </c:pt>
                <c:pt idx="96640">
                  <c:v>0.98605733388803196</c:v>
                </c:pt>
                <c:pt idx="96641">
                  <c:v>0.98589651166539505</c:v>
                </c:pt>
                <c:pt idx="96642">
                  <c:v>0.98609645626372899</c:v>
                </c:pt>
                <c:pt idx="96643">
                  <c:v>0.98593451966565204</c:v>
                </c:pt>
                <c:pt idx="96644">
                  <c:v>0.98595799593544198</c:v>
                </c:pt>
                <c:pt idx="96645">
                  <c:v>0.985847830808119</c:v>
                </c:pt>
                <c:pt idx="96646">
                  <c:v>0.986022774625267</c:v>
                </c:pt>
                <c:pt idx="96647">
                  <c:v>0.98598560140506697</c:v>
                </c:pt>
                <c:pt idx="96648">
                  <c:v>0.98601617934993402</c:v>
                </c:pt>
                <c:pt idx="96649">
                  <c:v>0.98595766297225995</c:v>
                </c:pt>
                <c:pt idx="96650">
                  <c:v>0.98604517655249202</c:v>
                </c:pt>
                <c:pt idx="96651">
                  <c:v>0.98596020201770596</c:v>
                </c:pt>
                <c:pt idx="96652">
                  <c:v>0.98595846409964505</c:v>
                </c:pt>
                <c:pt idx="96653">
                  <c:v>0.98591316101860604</c:v>
                </c:pt>
                <c:pt idx="96654">
                  <c:v>0.98588219690159196</c:v>
                </c:pt>
                <c:pt idx="96655">
                  <c:v>0.98597969304311694</c:v>
                </c:pt>
                <c:pt idx="96656">
                  <c:v>0.98595496559967599</c:v>
                </c:pt>
                <c:pt idx="96657">
                  <c:v>0.986004595276191</c:v>
                </c:pt>
                <c:pt idx="96658">
                  <c:v>0.98600138792145697</c:v>
                </c:pt>
                <c:pt idx="96659">
                  <c:v>0.98597878189001997</c:v>
                </c:pt>
                <c:pt idx="96660">
                  <c:v>0.98590790642122095</c:v>
                </c:pt>
                <c:pt idx="96661">
                  <c:v>0.98585457160240397</c:v>
                </c:pt>
                <c:pt idx="96662">
                  <c:v>0.98602247989993896</c:v>
                </c:pt>
                <c:pt idx="96663">
                  <c:v>0.98589679880243897</c:v>
                </c:pt>
                <c:pt idx="96664">
                  <c:v>0.98605676126096697</c:v>
                </c:pt>
                <c:pt idx="96665">
                  <c:v>0.98603297004970403</c:v>
                </c:pt>
                <c:pt idx="96666">
                  <c:v>0.98598927764175703</c:v>
                </c:pt>
                <c:pt idx="96667">
                  <c:v>0.98595690071221098</c:v>
                </c:pt>
                <c:pt idx="96668">
                  <c:v>0.98599731609404695</c:v>
                </c:pt>
                <c:pt idx="96669">
                  <c:v>0.98592018184545405</c:v>
                </c:pt>
                <c:pt idx="96670">
                  <c:v>0.98598945964729101</c:v>
                </c:pt>
                <c:pt idx="96671">
                  <c:v>0.985977243568671</c:v>
                </c:pt>
                <c:pt idx="96672">
                  <c:v>0.986025454540017</c:v>
                </c:pt>
                <c:pt idx="96673">
                  <c:v>0.98596800163428799</c:v>
                </c:pt>
                <c:pt idx="96674">
                  <c:v>0.98588171521552603</c:v>
                </c:pt>
                <c:pt idx="96675">
                  <c:v>0.98607488558068501</c:v>
                </c:pt>
                <c:pt idx="96676">
                  <c:v>0.98593089429930703</c:v>
                </c:pt>
                <c:pt idx="96677">
                  <c:v>0.98592657805067896</c:v>
                </c:pt>
                <c:pt idx="96678">
                  <c:v>0.98588859700664599</c:v>
                </c:pt>
                <c:pt idx="96679">
                  <c:v>0.98606960826245704</c:v>
                </c:pt>
                <c:pt idx="96680">
                  <c:v>0.986080736821627</c:v>
                </c:pt>
                <c:pt idx="96681">
                  <c:v>0.986052320961328</c:v>
                </c:pt>
                <c:pt idx="96682">
                  <c:v>0.98598058284944401</c:v>
                </c:pt>
                <c:pt idx="96683">
                  <c:v>0.98596205077182497</c:v>
                </c:pt>
                <c:pt idx="96684">
                  <c:v>0.98596777714514305</c:v>
                </c:pt>
                <c:pt idx="96685">
                  <c:v>0.98587839759324603</c:v>
                </c:pt>
                <c:pt idx="96686">
                  <c:v>0.98601410486635499</c:v>
                </c:pt>
                <c:pt idx="96687">
                  <c:v>0.98595576385455697</c:v>
                </c:pt>
                <c:pt idx="96688">
                  <c:v>0.985979978350352</c:v>
                </c:pt>
                <c:pt idx="96689">
                  <c:v>0.98591514607944697</c:v>
                </c:pt>
                <c:pt idx="96690">
                  <c:v>0.98598345439592705</c:v>
                </c:pt>
                <c:pt idx="96691">
                  <c:v>0.985798661384233</c:v>
                </c:pt>
                <c:pt idx="96692">
                  <c:v>0.98591997429928702</c:v>
                </c:pt>
                <c:pt idx="96693">
                  <c:v>0.98596433466919997</c:v>
                </c:pt>
                <c:pt idx="96694">
                  <c:v>0.98597170082167895</c:v>
                </c:pt>
                <c:pt idx="96695">
                  <c:v>0.98600309728571101</c:v>
                </c:pt>
                <c:pt idx="96696">
                  <c:v>0.98590936749575198</c:v>
                </c:pt>
                <c:pt idx="96697">
                  <c:v>0.98595549594656495</c:v>
                </c:pt>
                <c:pt idx="96698">
                  <c:v>0.985958930835939</c:v>
                </c:pt>
                <c:pt idx="96699">
                  <c:v>0.98602708359430502</c:v>
                </c:pt>
                <c:pt idx="96700">
                  <c:v>0.98607697514628301</c:v>
                </c:pt>
                <c:pt idx="96701">
                  <c:v>0.98590878054789399</c:v>
                </c:pt>
                <c:pt idx="96702">
                  <c:v>0.985949411503239</c:v>
                </c:pt>
                <c:pt idx="96703">
                  <c:v>0.98589497349718103</c:v>
                </c:pt>
                <c:pt idx="96704">
                  <c:v>0.98600149715183505</c:v>
                </c:pt>
                <c:pt idx="96705">
                  <c:v>0.98601033062218102</c:v>
                </c:pt>
                <c:pt idx="96706">
                  <c:v>0.98597595987752196</c:v>
                </c:pt>
                <c:pt idx="96707">
                  <c:v>0.98585297400692695</c:v>
                </c:pt>
                <c:pt idx="96708">
                  <c:v>0.98596563346718302</c:v>
                </c:pt>
                <c:pt idx="96709">
                  <c:v>0.98601055551004901</c:v>
                </c:pt>
                <c:pt idx="96710">
                  <c:v>0.98600640884632496</c:v>
                </c:pt>
                <c:pt idx="96711">
                  <c:v>0.98597698197910599</c:v>
                </c:pt>
                <c:pt idx="96712">
                  <c:v>0.98587300745850304</c:v>
                </c:pt>
                <c:pt idx="96713">
                  <c:v>0.98610451745650196</c:v>
                </c:pt>
                <c:pt idx="96714">
                  <c:v>0.98601441485612495</c:v>
                </c:pt>
                <c:pt idx="96715">
                  <c:v>0.98604266637730997</c:v>
                </c:pt>
                <c:pt idx="96716">
                  <c:v>0.98595568738944495</c:v>
                </c:pt>
                <c:pt idx="96717">
                  <c:v>0.98610005063494599</c:v>
                </c:pt>
                <c:pt idx="96718">
                  <c:v>0.986027183904853</c:v>
                </c:pt>
                <c:pt idx="96719">
                  <c:v>0.98596082477190194</c:v>
                </c:pt>
                <c:pt idx="96720">
                  <c:v>0.98602664153652897</c:v>
                </c:pt>
                <c:pt idx="96721">
                  <c:v>0.98592780818071502</c:v>
                </c:pt>
                <c:pt idx="96722">
                  <c:v>0.98597709792430299</c:v>
                </c:pt>
                <c:pt idx="96723">
                  <c:v>0.98592420373121603</c:v>
                </c:pt>
                <c:pt idx="96724">
                  <c:v>0.98605636554832199</c:v>
                </c:pt>
                <c:pt idx="96725">
                  <c:v>0.98594067811446995</c:v>
                </c:pt>
                <c:pt idx="96726">
                  <c:v>0.98601525111835597</c:v>
                </c:pt>
                <c:pt idx="96727">
                  <c:v>0.986019637760991</c:v>
                </c:pt>
                <c:pt idx="96728">
                  <c:v>0.98607263778904197</c:v>
                </c:pt>
                <c:pt idx="96729">
                  <c:v>0.98590177806337598</c:v>
                </c:pt>
                <c:pt idx="96730">
                  <c:v>0.98599845522317497</c:v>
                </c:pt>
                <c:pt idx="96731">
                  <c:v>0.985911966120394</c:v>
                </c:pt>
                <c:pt idx="96732">
                  <c:v>0.98593754727786298</c:v>
                </c:pt>
                <c:pt idx="96733">
                  <c:v>0.98593083810803395</c:v>
                </c:pt>
                <c:pt idx="96734">
                  <c:v>0.98598165419977202</c:v>
                </c:pt>
                <c:pt idx="96735">
                  <c:v>0.98589841639043096</c:v>
                </c:pt>
                <c:pt idx="96736">
                  <c:v>0.98604178972515699</c:v>
                </c:pt>
                <c:pt idx="96737">
                  <c:v>0.98592049978565799</c:v>
                </c:pt>
                <c:pt idx="96738">
                  <c:v>0.98590553434328698</c:v>
                </c:pt>
                <c:pt idx="96739">
                  <c:v>0.98592951607201096</c:v>
                </c:pt>
                <c:pt idx="96740">
                  <c:v>0.98592118060290301</c:v>
                </c:pt>
                <c:pt idx="96741">
                  <c:v>0.98602734003841497</c:v>
                </c:pt>
                <c:pt idx="96742">
                  <c:v>0.98595251465310196</c:v>
                </c:pt>
                <c:pt idx="96743">
                  <c:v>0.98605354535752199</c:v>
                </c:pt>
                <c:pt idx="96744">
                  <c:v>0.98596794694930501</c:v>
                </c:pt>
                <c:pt idx="96745">
                  <c:v>0.98593386117408899</c:v>
                </c:pt>
                <c:pt idx="96746">
                  <c:v>0.98595203702358702</c:v>
                </c:pt>
                <c:pt idx="96747">
                  <c:v>0.98605776932634803</c:v>
                </c:pt>
                <c:pt idx="96748">
                  <c:v>0.98595848326141</c:v>
                </c:pt>
                <c:pt idx="96749">
                  <c:v>0.98596548909034798</c:v>
                </c:pt>
                <c:pt idx="96750">
                  <c:v>0.985908764915295</c:v>
                </c:pt>
                <c:pt idx="96751">
                  <c:v>0.98598334032521995</c:v>
                </c:pt>
                <c:pt idx="96752">
                  <c:v>0.98606695119710497</c:v>
                </c:pt>
                <c:pt idx="96753">
                  <c:v>0.98598461661384895</c:v>
                </c:pt>
                <c:pt idx="96754">
                  <c:v>0.98595491587966599</c:v>
                </c:pt>
                <c:pt idx="96755">
                  <c:v>0.98595978118039496</c:v>
                </c:pt>
                <c:pt idx="96756">
                  <c:v>0.98589285694255102</c:v>
                </c:pt>
                <c:pt idx="96757">
                  <c:v>0.98599603050798101</c:v>
                </c:pt>
                <c:pt idx="96758">
                  <c:v>0.98600484219609397</c:v>
                </c:pt>
                <c:pt idx="96759">
                  <c:v>0.98593668951687696</c:v>
                </c:pt>
                <c:pt idx="96760">
                  <c:v>0.98609325845062101</c:v>
                </c:pt>
                <c:pt idx="96761">
                  <c:v>0.98593729697028298</c:v>
                </c:pt>
                <c:pt idx="96762">
                  <c:v>0.98599471972807295</c:v>
                </c:pt>
                <c:pt idx="96763">
                  <c:v>0.98603700160488605</c:v>
                </c:pt>
                <c:pt idx="96764">
                  <c:v>0.98594390478055705</c:v>
                </c:pt>
                <c:pt idx="96765">
                  <c:v>0.98586860286128997</c:v>
                </c:pt>
                <c:pt idx="96766">
                  <c:v>0.98604185936327504</c:v>
                </c:pt>
                <c:pt idx="96767">
                  <c:v>0.985876815291717</c:v>
                </c:pt>
                <c:pt idx="96768">
                  <c:v>0.98610013272424002</c:v>
                </c:pt>
                <c:pt idx="96769">
                  <c:v>0.98586007107332196</c:v>
                </c:pt>
                <c:pt idx="96770">
                  <c:v>0.98600463873650201</c:v>
                </c:pt>
                <c:pt idx="96771">
                  <c:v>0.98595742040430201</c:v>
                </c:pt>
                <c:pt idx="96772">
                  <c:v>0.98608579329141199</c:v>
                </c:pt>
                <c:pt idx="96773">
                  <c:v>0.98588150677021402</c:v>
                </c:pt>
                <c:pt idx="96774">
                  <c:v>0.985934429502212</c:v>
                </c:pt>
                <c:pt idx="96775">
                  <c:v>0.98591771579457299</c:v>
                </c:pt>
                <c:pt idx="96776">
                  <c:v>0.98605571111148205</c:v>
                </c:pt>
                <c:pt idx="96777">
                  <c:v>0.98595953110143597</c:v>
                </c:pt>
                <c:pt idx="96778">
                  <c:v>0.98593183551721997</c:v>
                </c:pt>
                <c:pt idx="96779">
                  <c:v>0.98605185285256902</c:v>
                </c:pt>
                <c:pt idx="96780">
                  <c:v>0.98602307519098198</c:v>
                </c:pt>
                <c:pt idx="96781">
                  <c:v>0.98600003410161696</c:v>
                </c:pt>
                <c:pt idx="96782">
                  <c:v>0.98588683259851795</c:v>
                </c:pt>
                <c:pt idx="96783">
                  <c:v>0.98601510810236104</c:v>
                </c:pt>
                <c:pt idx="96784">
                  <c:v>0.98589056486390403</c:v>
                </c:pt>
                <c:pt idx="96785">
                  <c:v>0.98604195174138798</c:v>
                </c:pt>
                <c:pt idx="96786">
                  <c:v>0.98596347167713205</c:v>
                </c:pt>
                <c:pt idx="96787">
                  <c:v>0.986011142844199</c:v>
                </c:pt>
                <c:pt idx="96788">
                  <c:v>0.98591158405553003</c:v>
                </c:pt>
                <c:pt idx="96789">
                  <c:v>0.98592129885664803</c:v>
                </c:pt>
                <c:pt idx="96790">
                  <c:v>0.98593884186829195</c:v>
                </c:pt>
                <c:pt idx="96791">
                  <c:v>0.98596446712838304</c:v>
                </c:pt>
                <c:pt idx="96792">
                  <c:v>0.98603162920392196</c:v>
                </c:pt>
                <c:pt idx="96793">
                  <c:v>0.98592353647532105</c:v>
                </c:pt>
                <c:pt idx="96794">
                  <c:v>0.98585267414097899</c:v>
                </c:pt>
                <c:pt idx="96795">
                  <c:v>0.98596469424603606</c:v>
                </c:pt>
                <c:pt idx="96796">
                  <c:v>0.985974144449414</c:v>
                </c:pt>
                <c:pt idx="96797">
                  <c:v>0.98601645556806095</c:v>
                </c:pt>
                <c:pt idx="96798">
                  <c:v>0.98587763598161104</c:v>
                </c:pt>
                <c:pt idx="96799">
                  <c:v>0.98591381508766696</c:v>
                </c:pt>
                <c:pt idx="96800">
                  <c:v>0.98607021584474297</c:v>
                </c:pt>
                <c:pt idx="96801">
                  <c:v>0.986020052949653</c:v>
                </c:pt>
                <c:pt idx="96802">
                  <c:v>0.98594597948108997</c:v>
                </c:pt>
                <c:pt idx="96803">
                  <c:v>0.98602058160046402</c:v>
                </c:pt>
                <c:pt idx="96804">
                  <c:v>0.98597877432960701</c:v>
                </c:pt>
                <c:pt idx="96805">
                  <c:v>0.98591388890174103</c:v>
                </c:pt>
                <c:pt idx="96806">
                  <c:v>0.98589981658731196</c:v>
                </c:pt>
                <c:pt idx="96807">
                  <c:v>0.98600090290281905</c:v>
                </c:pt>
                <c:pt idx="96808">
                  <c:v>0.98590083458657096</c:v>
                </c:pt>
                <c:pt idx="96809">
                  <c:v>0.98609788258466402</c:v>
                </c:pt>
                <c:pt idx="96810">
                  <c:v>0.98604339323560797</c:v>
                </c:pt>
                <c:pt idx="96811">
                  <c:v>0.98595016874041996</c:v>
                </c:pt>
                <c:pt idx="96812">
                  <c:v>0.98589529002057297</c:v>
                </c:pt>
                <c:pt idx="96813">
                  <c:v>0.98595431753004203</c:v>
                </c:pt>
                <c:pt idx="96814">
                  <c:v>0.98606513220923397</c:v>
                </c:pt>
                <c:pt idx="96815">
                  <c:v>0.98602699296565099</c:v>
                </c:pt>
                <c:pt idx="96816">
                  <c:v>0.98588712199192297</c:v>
                </c:pt>
                <c:pt idx="96817">
                  <c:v>0.98594542111854999</c:v>
                </c:pt>
                <c:pt idx="96818">
                  <c:v>0.98605510139752695</c:v>
                </c:pt>
                <c:pt idx="96819">
                  <c:v>0.98613356430037902</c:v>
                </c:pt>
                <c:pt idx="96820">
                  <c:v>0.98600643109823105</c:v>
                </c:pt>
                <c:pt idx="96821">
                  <c:v>0.98598233015510295</c:v>
                </c:pt>
                <c:pt idx="96822">
                  <c:v>0.98597546573093098</c:v>
                </c:pt>
                <c:pt idx="96823">
                  <c:v>0.98584108265191395</c:v>
                </c:pt>
                <c:pt idx="96824">
                  <c:v>0.98596458944772103</c:v>
                </c:pt>
                <c:pt idx="96825">
                  <c:v>0.98609635660232098</c:v>
                </c:pt>
                <c:pt idx="96826">
                  <c:v>0.98603525368604095</c:v>
                </c:pt>
                <c:pt idx="96827">
                  <c:v>0.98596963009044303</c:v>
                </c:pt>
                <c:pt idx="96828">
                  <c:v>0.98597751064078398</c:v>
                </c:pt>
                <c:pt idx="96829">
                  <c:v>0.98598860853854497</c:v>
                </c:pt>
                <c:pt idx="96830">
                  <c:v>0.98589240002246004</c:v>
                </c:pt>
                <c:pt idx="96831">
                  <c:v>0.98596323446870604</c:v>
                </c:pt>
                <c:pt idx="96832">
                  <c:v>0.985897436451599</c:v>
                </c:pt>
                <c:pt idx="96833">
                  <c:v>0.98599011721966101</c:v>
                </c:pt>
                <c:pt idx="96834">
                  <c:v>0.98598867413755897</c:v>
                </c:pt>
                <c:pt idx="96835">
                  <c:v>0.98601722235687905</c:v>
                </c:pt>
                <c:pt idx="96836">
                  <c:v>0.98589777484846597</c:v>
                </c:pt>
                <c:pt idx="96837">
                  <c:v>0.985928932471557</c:v>
                </c:pt>
                <c:pt idx="96838">
                  <c:v>0.98596386982628403</c:v>
                </c:pt>
                <c:pt idx="96839">
                  <c:v>0.98607653581814003</c:v>
                </c:pt>
                <c:pt idx="96840">
                  <c:v>0.98586517991174605</c:v>
                </c:pt>
                <c:pt idx="96841">
                  <c:v>0.98606799643196996</c:v>
                </c:pt>
                <c:pt idx="96842">
                  <c:v>0.98581255035004101</c:v>
                </c:pt>
                <c:pt idx="96843">
                  <c:v>0.98603400196972102</c:v>
                </c:pt>
                <c:pt idx="96844">
                  <c:v>0.98598347383570994</c:v>
                </c:pt>
                <c:pt idx="96845">
                  <c:v>0.98612855409275801</c:v>
                </c:pt>
                <c:pt idx="96846">
                  <c:v>0.98598643607076597</c:v>
                </c:pt>
                <c:pt idx="96847">
                  <c:v>0.98605367141748401</c:v>
                </c:pt>
                <c:pt idx="96848">
                  <c:v>0.98588032201690701</c:v>
                </c:pt>
                <c:pt idx="96849">
                  <c:v>0.98606164936573604</c:v>
                </c:pt>
                <c:pt idx="96850">
                  <c:v>0.98586659504430396</c:v>
                </c:pt>
                <c:pt idx="96851">
                  <c:v>0.98594819752354701</c:v>
                </c:pt>
                <c:pt idx="96852">
                  <c:v>0.985940154385752</c:v>
                </c:pt>
                <c:pt idx="96853">
                  <c:v>0.98600537360870499</c:v>
                </c:pt>
                <c:pt idx="96854">
                  <c:v>0.98593708178025496</c:v>
                </c:pt>
                <c:pt idx="96855">
                  <c:v>0.985866983734629</c:v>
                </c:pt>
                <c:pt idx="96856">
                  <c:v>0.98609621958314597</c:v>
                </c:pt>
                <c:pt idx="96857">
                  <c:v>0.98585063080596402</c:v>
                </c:pt>
                <c:pt idx="96858">
                  <c:v>0.98608968122671803</c:v>
                </c:pt>
                <c:pt idx="96859">
                  <c:v>0.98600514515066195</c:v>
                </c:pt>
                <c:pt idx="96860">
                  <c:v>0.98597429402211001</c:v>
                </c:pt>
                <c:pt idx="96861">
                  <c:v>0.98592983453940597</c:v>
                </c:pt>
                <c:pt idx="96862">
                  <c:v>0.98595282768090398</c:v>
                </c:pt>
                <c:pt idx="96863">
                  <c:v>0.98598362883442703</c:v>
                </c:pt>
                <c:pt idx="96864">
                  <c:v>0.98592250346086596</c:v>
                </c:pt>
                <c:pt idx="96865">
                  <c:v>0.98591329682556295</c:v>
                </c:pt>
                <c:pt idx="96866">
                  <c:v>0.98599268609546498</c:v>
                </c:pt>
                <c:pt idx="96867">
                  <c:v>0.985982763891876</c:v>
                </c:pt>
                <c:pt idx="96868">
                  <c:v>0.98599680324866401</c:v>
                </c:pt>
                <c:pt idx="96869">
                  <c:v>0.98599307836695604</c:v>
                </c:pt>
                <c:pt idx="96870">
                  <c:v>0.98595049819901404</c:v>
                </c:pt>
                <c:pt idx="96871">
                  <c:v>0.98593548999917902</c:v>
                </c:pt>
                <c:pt idx="96872">
                  <c:v>0.98596365690736398</c:v>
                </c:pt>
                <c:pt idx="96873">
                  <c:v>0.98596258135461201</c:v>
                </c:pt>
                <c:pt idx="96874">
                  <c:v>0.98593411246103402</c:v>
                </c:pt>
                <c:pt idx="96875">
                  <c:v>0.98597718279361701</c:v>
                </c:pt>
                <c:pt idx="96876">
                  <c:v>0.98600927688782602</c:v>
                </c:pt>
                <c:pt idx="96877">
                  <c:v>0.98598346073911702</c:v>
                </c:pt>
                <c:pt idx="96878">
                  <c:v>0.98596279473727</c:v>
                </c:pt>
                <c:pt idx="96879">
                  <c:v>0.98593842619036998</c:v>
                </c:pt>
                <c:pt idx="96880">
                  <c:v>0.98602547188412504</c:v>
                </c:pt>
                <c:pt idx="96881">
                  <c:v>0.98585956831530297</c:v>
                </c:pt>
                <c:pt idx="96882">
                  <c:v>0.985972580769509</c:v>
                </c:pt>
                <c:pt idx="96883">
                  <c:v>0.985978684155287</c:v>
                </c:pt>
                <c:pt idx="96884">
                  <c:v>0.98591044624565405</c:v>
                </c:pt>
                <c:pt idx="96885">
                  <c:v>0.98601034166023904</c:v>
                </c:pt>
                <c:pt idx="96886">
                  <c:v>0.98596022133643102</c:v>
                </c:pt>
                <c:pt idx="96887">
                  <c:v>0.98596017207070896</c:v>
                </c:pt>
                <c:pt idx="96888">
                  <c:v>0.98589722454477002</c:v>
                </c:pt>
                <c:pt idx="96889">
                  <c:v>0.98608218250784296</c:v>
                </c:pt>
                <c:pt idx="96890">
                  <c:v>0.98589335497903396</c:v>
                </c:pt>
                <c:pt idx="96891">
                  <c:v>0.98602098340248101</c:v>
                </c:pt>
                <c:pt idx="96892">
                  <c:v>0.98586079839080099</c:v>
                </c:pt>
                <c:pt idx="96893">
                  <c:v>0.98594403472196401</c:v>
                </c:pt>
                <c:pt idx="96894">
                  <c:v>0.98593414555738002</c:v>
                </c:pt>
                <c:pt idx="96895">
                  <c:v>0.98607403897513302</c:v>
                </c:pt>
                <c:pt idx="96896">
                  <c:v>0.98603083737886499</c:v>
                </c:pt>
                <c:pt idx="96897">
                  <c:v>0.98589199536347305</c:v>
                </c:pt>
                <c:pt idx="96898">
                  <c:v>0.98586934070188703</c:v>
                </c:pt>
                <c:pt idx="96899">
                  <c:v>0.98593709825932896</c:v>
                </c:pt>
                <c:pt idx="96900">
                  <c:v>0.98590784888237504</c:v>
                </c:pt>
                <c:pt idx="96901">
                  <c:v>0.98606965724074702</c:v>
                </c:pt>
                <c:pt idx="96902">
                  <c:v>0.98594478513559602</c:v>
                </c:pt>
                <c:pt idx="96903">
                  <c:v>0.98586844166482701</c:v>
                </c:pt>
                <c:pt idx="96904">
                  <c:v>0.98589545114552501</c:v>
                </c:pt>
                <c:pt idx="96905">
                  <c:v>0.98593242193749198</c:v>
                </c:pt>
                <c:pt idx="96906">
                  <c:v>0.98588542346262098</c:v>
                </c:pt>
                <c:pt idx="96907">
                  <c:v>0.98602726933336404</c:v>
                </c:pt>
                <c:pt idx="96908">
                  <c:v>0.98596109064593196</c:v>
                </c:pt>
                <c:pt idx="96909">
                  <c:v>0.98599652830528295</c:v>
                </c:pt>
                <c:pt idx="96910">
                  <c:v>0.98593717068378794</c:v>
                </c:pt>
                <c:pt idx="96911">
                  <c:v>0.98594756532083505</c:v>
                </c:pt>
                <c:pt idx="96912">
                  <c:v>0.98605200932530301</c:v>
                </c:pt>
                <c:pt idx="96913">
                  <c:v>0.98596264927158195</c:v>
                </c:pt>
                <c:pt idx="96914">
                  <c:v>0.98611708405157195</c:v>
                </c:pt>
                <c:pt idx="96915">
                  <c:v>0.98593428890709001</c:v>
                </c:pt>
                <c:pt idx="96916">
                  <c:v>0.985885932863798</c:v>
                </c:pt>
                <c:pt idx="96917">
                  <c:v>0.98587103165714796</c:v>
                </c:pt>
                <c:pt idx="96918">
                  <c:v>0.98599104461184595</c:v>
                </c:pt>
                <c:pt idx="96919">
                  <c:v>0.98600978346939205</c:v>
                </c:pt>
                <c:pt idx="96920">
                  <c:v>0.986033292423937</c:v>
                </c:pt>
                <c:pt idx="96921">
                  <c:v>0.98590322636648298</c:v>
                </c:pt>
                <c:pt idx="96922">
                  <c:v>0.98608834253986999</c:v>
                </c:pt>
                <c:pt idx="96923">
                  <c:v>0.98596956471307096</c:v>
                </c:pt>
                <c:pt idx="96924">
                  <c:v>0.98603499509827097</c:v>
                </c:pt>
                <c:pt idx="96925">
                  <c:v>0.98599399788325304</c:v>
                </c:pt>
                <c:pt idx="96926">
                  <c:v>0.985929528242802</c:v>
                </c:pt>
                <c:pt idx="96927">
                  <c:v>0.98588527181180297</c:v>
                </c:pt>
                <c:pt idx="96928">
                  <c:v>0.98600808058201905</c:v>
                </c:pt>
                <c:pt idx="96929">
                  <c:v>0.98585426958938105</c:v>
                </c:pt>
                <c:pt idx="96930">
                  <c:v>0.98608133280132604</c:v>
                </c:pt>
                <c:pt idx="96931">
                  <c:v>0.98588854546969995</c:v>
                </c:pt>
                <c:pt idx="96932">
                  <c:v>0.98607863708307197</c:v>
                </c:pt>
                <c:pt idx="96933">
                  <c:v>0.98598020084236004</c:v>
                </c:pt>
                <c:pt idx="96934">
                  <c:v>0.98591859317705</c:v>
                </c:pt>
                <c:pt idx="96935">
                  <c:v>0.98580474803833595</c:v>
                </c:pt>
                <c:pt idx="96936">
                  <c:v>0.98604504962026496</c:v>
                </c:pt>
                <c:pt idx="96937">
                  <c:v>0.98604834273526398</c:v>
                </c:pt>
                <c:pt idx="96938">
                  <c:v>0.98602185800378395</c:v>
                </c:pt>
                <c:pt idx="96939">
                  <c:v>0.98594393153827198</c:v>
                </c:pt>
                <c:pt idx="96940">
                  <c:v>0.98599758940389304</c:v>
                </c:pt>
                <c:pt idx="96941">
                  <c:v>0.98599404045059003</c:v>
                </c:pt>
                <c:pt idx="96942">
                  <c:v>0.98594849001580898</c:v>
                </c:pt>
                <c:pt idx="96943">
                  <c:v>0.98602055500057095</c:v>
                </c:pt>
                <c:pt idx="96944">
                  <c:v>0.98594163614010599</c:v>
                </c:pt>
                <c:pt idx="96945">
                  <c:v>0.98589470073194896</c:v>
                </c:pt>
                <c:pt idx="96946">
                  <c:v>0.98591549481438501</c:v>
                </c:pt>
                <c:pt idx="96947">
                  <c:v>0.98605373498457405</c:v>
                </c:pt>
                <c:pt idx="96948">
                  <c:v>0.98602850301598</c:v>
                </c:pt>
                <c:pt idx="96949">
                  <c:v>0.98598367834747302</c:v>
                </c:pt>
                <c:pt idx="96950">
                  <c:v>0.98602802664442502</c:v>
                </c:pt>
                <c:pt idx="96951">
                  <c:v>0.98588089957632896</c:v>
                </c:pt>
                <c:pt idx="96952">
                  <c:v>0.98592725242297496</c:v>
                </c:pt>
                <c:pt idx="96953">
                  <c:v>0.98585598041834099</c:v>
                </c:pt>
                <c:pt idx="96954">
                  <c:v>0.98591025342498095</c:v>
                </c:pt>
                <c:pt idx="96955">
                  <c:v>0.986004362351248</c:v>
                </c:pt>
                <c:pt idx="96956">
                  <c:v>0.98592727438217398</c:v>
                </c:pt>
                <c:pt idx="96957">
                  <c:v>0.98604200836731204</c:v>
                </c:pt>
                <c:pt idx="96958">
                  <c:v>0.98591606806909104</c:v>
                </c:pt>
                <c:pt idx="96959">
                  <c:v>0.98591291667522396</c:v>
                </c:pt>
                <c:pt idx="96960">
                  <c:v>0.98588109121704903</c:v>
                </c:pt>
                <c:pt idx="96961">
                  <c:v>0.98594430182791404</c:v>
                </c:pt>
                <c:pt idx="96962">
                  <c:v>0.98596672588262202</c:v>
                </c:pt>
                <c:pt idx="96963">
                  <c:v>0.98606194287139404</c:v>
                </c:pt>
                <c:pt idx="96964">
                  <c:v>0.986017169735532</c:v>
                </c:pt>
                <c:pt idx="96965">
                  <c:v>0.98601172362697997</c:v>
                </c:pt>
                <c:pt idx="96966">
                  <c:v>0.98598447661434496</c:v>
                </c:pt>
                <c:pt idx="96967">
                  <c:v>0.98591259356717997</c:v>
                </c:pt>
                <c:pt idx="96968">
                  <c:v>0.98604521274919499</c:v>
                </c:pt>
                <c:pt idx="96969">
                  <c:v>0.98602573154548101</c:v>
                </c:pt>
                <c:pt idx="96970">
                  <c:v>0.98605194619416403</c:v>
                </c:pt>
                <c:pt idx="96971">
                  <c:v>0.98595551170143703</c:v>
                </c:pt>
                <c:pt idx="96972">
                  <c:v>0.98594013386033796</c:v>
                </c:pt>
                <c:pt idx="96973">
                  <c:v>0.98594101833697201</c:v>
                </c:pt>
                <c:pt idx="96974">
                  <c:v>0.985945478727832</c:v>
                </c:pt>
                <c:pt idx="96975">
                  <c:v>0.98597788482043403</c:v>
                </c:pt>
                <c:pt idx="96976">
                  <c:v>0.98597195337423504</c:v>
                </c:pt>
                <c:pt idx="96977">
                  <c:v>0.98582303966489904</c:v>
                </c:pt>
                <c:pt idx="96978">
                  <c:v>0.98597627133398502</c:v>
                </c:pt>
                <c:pt idx="96979">
                  <c:v>0.98593761093971599</c:v>
                </c:pt>
                <c:pt idx="96980">
                  <c:v>0.98587943501171504</c:v>
                </c:pt>
                <c:pt idx="96981">
                  <c:v>0.98602754187755304</c:v>
                </c:pt>
                <c:pt idx="96982">
                  <c:v>0.98594109983386102</c:v>
                </c:pt>
                <c:pt idx="96983">
                  <c:v>0.986022926816011</c:v>
                </c:pt>
                <c:pt idx="96984">
                  <c:v>0.98596799408768399</c:v>
                </c:pt>
                <c:pt idx="96985">
                  <c:v>0.98589773901532496</c:v>
                </c:pt>
                <c:pt idx="96986">
                  <c:v>0.98596875362548797</c:v>
                </c:pt>
                <c:pt idx="96987">
                  <c:v>0.98590532170964496</c:v>
                </c:pt>
                <c:pt idx="96988">
                  <c:v>0.98602141105129004</c:v>
                </c:pt>
                <c:pt idx="96989">
                  <c:v>0.98596901857459895</c:v>
                </c:pt>
                <c:pt idx="96990">
                  <c:v>0.98603466860297195</c:v>
                </c:pt>
                <c:pt idx="96991">
                  <c:v>0.98595175386513401</c:v>
                </c:pt>
                <c:pt idx="96992">
                  <c:v>0.98586700992258003</c:v>
                </c:pt>
                <c:pt idx="96993">
                  <c:v>0.98596142913467499</c:v>
                </c:pt>
                <c:pt idx="96994">
                  <c:v>0.98591496362793596</c:v>
                </c:pt>
                <c:pt idx="96995">
                  <c:v>0.98605605399623697</c:v>
                </c:pt>
                <c:pt idx="96996">
                  <c:v>0.98599770702807399</c:v>
                </c:pt>
                <c:pt idx="96997">
                  <c:v>0.98610209904207602</c:v>
                </c:pt>
                <c:pt idx="96998">
                  <c:v>0.98595186478850405</c:v>
                </c:pt>
                <c:pt idx="96999">
                  <c:v>0.98591916703190596</c:v>
                </c:pt>
                <c:pt idx="97000">
                  <c:v>0.98596158890480101</c:v>
                </c:pt>
                <c:pt idx="97001">
                  <c:v>0.98606702949160197</c:v>
                </c:pt>
                <c:pt idx="97002">
                  <c:v>0.98595511773941702</c:v>
                </c:pt>
                <c:pt idx="97003">
                  <c:v>0.98593515977530499</c:v>
                </c:pt>
                <c:pt idx="97004">
                  <c:v>0.98597077939447098</c:v>
                </c:pt>
                <c:pt idx="97005">
                  <c:v>0.98591194118955905</c:v>
                </c:pt>
                <c:pt idx="97006">
                  <c:v>0.98606667238929602</c:v>
                </c:pt>
                <c:pt idx="97007">
                  <c:v>0.98607071228665999</c:v>
                </c:pt>
                <c:pt idx="97008">
                  <c:v>0.98603803359878905</c:v>
                </c:pt>
                <c:pt idx="97009">
                  <c:v>0.98603447901873698</c:v>
                </c:pt>
                <c:pt idx="97010">
                  <c:v>0.98601136498698305</c:v>
                </c:pt>
                <c:pt idx="97011">
                  <c:v>0.986050364837743</c:v>
                </c:pt>
                <c:pt idx="97012">
                  <c:v>0.98596586341687698</c:v>
                </c:pt>
                <c:pt idx="97013">
                  <c:v>0.98596556674468705</c:v>
                </c:pt>
                <c:pt idx="97014">
                  <c:v>0.98594384873573304</c:v>
                </c:pt>
                <c:pt idx="97015">
                  <c:v>0.98594627113546296</c:v>
                </c:pt>
                <c:pt idx="97016">
                  <c:v>0.98595774127165003</c:v>
                </c:pt>
                <c:pt idx="97017">
                  <c:v>0.985999252938629</c:v>
                </c:pt>
                <c:pt idx="97018">
                  <c:v>0.98600070865415002</c:v>
                </c:pt>
                <c:pt idx="97019">
                  <c:v>0.98593115711670098</c:v>
                </c:pt>
                <c:pt idx="97020">
                  <c:v>0.98594388125695298</c:v>
                </c:pt>
                <c:pt idx="97021">
                  <c:v>0.98607913359621902</c:v>
                </c:pt>
                <c:pt idx="97022">
                  <c:v>0.98593073796546804</c:v>
                </c:pt>
                <c:pt idx="97023">
                  <c:v>0.98597717991239298</c:v>
                </c:pt>
                <c:pt idx="97024">
                  <c:v>0.98594241168013896</c:v>
                </c:pt>
                <c:pt idx="97025">
                  <c:v>0.98598669014686102</c:v>
                </c:pt>
                <c:pt idx="97026">
                  <c:v>0.98600327705488999</c:v>
                </c:pt>
                <c:pt idx="97027">
                  <c:v>0.98592310287513796</c:v>
                </c:pt>
                <c:pt idx="97028">
                  <c:v>0.98600571431959505</c:v>
                </c:pt>
                <c:pt idx="97029">
                  <c:v>0.98590071285762204</c:v>
                </c:pt>
                <c:pt idx="97030">
                  <c:v>0.98607759266081596</c:v>
                </c:pt>
                <c:pt idx="97031">
                  <c:v>0.98589143789276201</c:v>
                </c:pt>
                <c:pt idx="97032">
                  <c:v>0.98599387313409803</c:v>
                </c:pt>
                <c:pt idx="97033">
                  <c:v>0.98585882297863403</c:v>
                </c:pt>
                <c:pt idx="97034">
                  <c:v>0.98611852515846499</c:v>
                </c:pt>
                <c:pt idx="97035">
                  <c:v>0.98591947950288406</c:v>
                </c:pt>
                <c:pt idx="97036">
                  <c:v>0.98601191744053995</c:v>
                </c:pt>
                <c:pt idx="97037">
                  <c:v>0.98593015056728905</c:v>
                </c:pt>
                <c:pt idx="97038">
                  <c:v>0.98596438461693703</c:v>
                </c:pt>
                <c:pt idx="97039">
                  <c:v>0.98592814284906305</c:v>
                </c:pt>
                <c:pt idx="97040">
                  <c:v>0.98602283936360402</c:v>
                </c:pt>
                <c:pt idx="97041">
                  <c:v>0.98591257412448496</c:v>
                </c:pt>
                <c:pt idx="97042">
                  <c:v>0.98593520962644698</c:v>
                </c:pt>
                <c:pt idx="97043">
                  <c:v>0.98597977168792605</c:v>
                </c:pt>
                <c:pt idx="97044">
                  <c:v>0.98585751734551896</c:v>
                </c:pt>
                <c:pt idx="97045">
                  <c:v>0.98607912047675605</c:v>
                </c:pt>
                <c:pt idx="97046">
                  <c:v>0.98581693368538903</c:v>
                </c:pt>
                <c:pt idx="97047">
                  <c:v>0.98602135107993205</c:v>
                </c:pt>
                <c:pt idx="97048">
                  <c:v>0.98594824091437705</c:v>
                </c:pt>
                <c:pt idx="97049">
                  <c:v>0.98599735710634895</c:v>
                </c:pt>
                <c:pt idx="97050">
                  <c:v>0.985933534654863</c:v>
                </c:pt>
                <c:pt idx="97051">
                  <c:v>0.985966402140808</c:v>
                </c:pt>
                <c:pt idx="97052">
                  <c:v>0.98599232091349398</c:v>
                </c:pt>
                <c:pt idx="97053">
                  <c:v>0.98586303673426801</c:v>
                </c:pt>
                <c:pt idx="97054">
                  <c:v>0.98594419625158303</c:v>
                </c:pt>
                <c:pt idx="97055">
                  <c:v>0.98606895510010395</c:v>
                </c:pt>
                <c:pt idx="97056">
                  <c:v>0.98605543107147198</c:v>
                </c:pt>
                <c:pt idx="97057">
                  <c:v>0.98598319440501203</c:v>
                </c:pt>
                <c:pt idx="97058">
                  <c:v>0.98594611662239395</c:v>
                </c:pt>
                <c:pt idx="97059">
                  <c:v>0.98595088662574604</c:v>
                </c:pt>
                <c:pt idx="97060">
                  <c:v>0.98594824380361801</c:v>
                </c:pt>
                <c:pt idx="97061">
                  <c:v>0.98599987310422099</c:v>
                </c:pt>
                <c:pt idx="97062">
                  <c:v>0.98593123701851004</c:v>
                </c:pt>
                <c:pt idx="97063">
                  <c:v>0.98587116818500398</c:v>
                </c:pt>
                <c:pt idx="97064">
                  <c:v>0.98603634646750804</c:v>
                </c:pt>
                <c:pt idx="97065">
                  <c:v>0.98603261435793599</c:v>
                </c:pt>
                <c:pt idx="97066">
                  <c:v>0.98588598832297802</c:v>
                </c:pt>
                <c:pt idx="97067">
                  <c:v>0.98599232384676805</c:v>
                </c:pt>
                <c:pt idx="97068">
                  <c:v>0.98591653964805703</c:v>
                </c:pt>
                <c:pt idx="97069">
                  <c:v>0.98598861566469997</c:v>
                </c:pt>
                <c:pt idx="97070">
                  <c:v>0.98590774413894999</c:v>
                </c:pt>
                <c:pt idx="97071">
                  <c:v>0.98590292288668901</c:v>
                </c:pt>
                <c:pt idx="97072">
                  <c:v>0.98598178269999603</c:v>
                </c:pt>
                <c:pt idx="97073">
                  <c:v>0.98601947245545196</c:v>
                </c:pt>
                <c:pt idx="97074">
                  <c:v>0.98599465977806999</c:v>
                </c:pt>
                <c:pt idx="97075">
                  <c:v>0.98597956099928497</c:v>
                </c:pt>
                <c:pt idx="97076">
                  <c:v>0.98593539471909397</c:v>
                </c:pt>
                <c:pt idx="97077">
                  <c:v>0.98599350759165205</c:v>
                </c:pt>
                <c:pt idx="97078">
                  <c:v>0.986024422103005</c:v>
                </c:pt>
                <c:pt idx="97079">
                  <c:v>0.98591887585516502</c:v>
                </c:pt>
                <c:pt idx="97080">
                  <c:v>0.98579164555162502</c:v>
                </c:pt>
                <c:pt idx="97081">
                  <c:v>0.98596559182150201</c:v>
                </c:pt>
                <c:pt idx="97082">
                  <c:v>0.98597805972709496</c:v>
                </c:pt>
                <c:pt idx="97083">
                  <c:v>0.985906535513144</c:v>
                </c:pt>
                <c:pt idx="97084">
                  <c:v>0.98604902288739704</c:v>
                </c:pt>
                <c:pt idx="97085">
                  <c:v>0.985832043173547</c:v>
                </c:pt>
                <c:pt idx="97086">
                  <c:v>0.986072572418906</c:v>
                </c:pt>
                <c:pt idx="97087">
                  <c:v>0.98591610029775001</c:v>
                </c:pt>
                <c:pt idx="97088">
                  <c:v>0.98599396924203697</c:v>
                </c:pt>
                <c:pt idx="97089">
                  <c:v>0.98593948136767395</c:v>
                </c:pt>
                <c:pt idx="97090">
                  <c:v>0.98597448558095602</c:v>
                </c:pt>
                <c:pt idx="97091">
                  <c:v>0.98596192571843899</c:v>
                </c:pt>
                <c:pt idx="97092">
                  <c:v>0.98599058145796803</c:v>
                </c:pt>
                <c:pt idx="97093">
                  <c:v>0.98592609305245904</c:v>
                </c:pt>
                <c:pt idx="97094">
                  <c:v>0.98596267360456002</c:v>
                </c:pt>
                <c:pt idx="97095">
                  <c:v>0.98606313567641102</c:v>
                </c:pt>
                <c:pt idx="97096">
                  <c:v>0.98597327313605598</c:v>
                </c:pt>
                <c:pt idx="97097">
                  <c:v>0.98593688591195905</c:v>
                </c:pt>
                <c:pt idx="97098">
                  <c:v>0.985882518765134</c:v>
                </c:pt>
                <c:pt idx="97099">
                  <c:v>0.98610471400161803</c:v>
                </c:pt>
                <c:pt idx="97100">
                  <c:v>0.98591158055032502</c:v>
                </c:pt>
                <c:pt idx="97101">
                  <c:v>0.98602033792175503</c:v>
                </c:pt>
                <c:pt idx="97102">
                  <c:v>0.98592750241295402</c:v>
                </c:pt>
                <c:pt idx="97103">
                  <c:v>0.98599291646787701</c:v>
                </c:pt>
                <c:pt idx="97104">
                  <c:v>0.98606787740618096</c:v>
                </c:pt>
                <c:pt idx="97105">
                  <c:v>0.98593818430766</c:v>
                </c:pt>
                <c:pt idx="97106">
                  <c:v>0.98600768164236596</c:v>
                </c:pt>
                <c:pt idx="97107">
                  <c:v>0.98593069975465297</c:v>
                </c:pt>
                <c:pt idx="97108">
                  <c:v>0.98608339000635203</c:v>
                </c:pt>
                <c:pt idx="97109">
                  <c:v>0.98595571147437</c:v>
                </c:pt>
                <c:pt idx="97110">
                  <c:v>0.98592937344995202</c:v>
                </c:pt>
                <c:pt idx="97111">
                  <c:v>0.98586956127494796</c:v>
                </c:pt>
                <c:pt idx="97112">
                  <c:v>0.98588363623534203</c:v>
                </c:pt>
                <c:pt idx="97113">
                  <c:v>0.98589222498279905</c:v>
                </c:pt>
                <c:pt idx="97114">
                  <c:v>0.985916008086833</c:v>
                </c:pt>
                <c:pt idx="97115">
                  <c:v>0.98588314705172997</c:v>
                </c:pt>
                <c:pt idx="97116">
                  <c:v>0.985957996111126</c:v>
                </c:pt>
                <c:pt idx="97117">
                  <c:v>0.98599894770242802</c:v>
                </c:pt>
                <c:pt idx="97118">
                  <c:v>0.98595394386212398</c:v>
                </c:pt>
                <c:pt idx="97119">
                  <c:v>0.98593239047238201</c:v>
                </c:pt>
                <c:pt idx="97120">
                  <c:v>0.98602340548746803</c:v>
                </c:pt>
                <c:pt idx="97121">
                  <c:v>0.98584168484036405</c:v>
                </c:pt>
                <c:pt idx="97122">
                  <c:v>0.98592694893459798</c:v>
                </c:pt>
                <c:pt idx="97123">
                  <c:v>0.98600303365626896</c:v>
                </c:pt>
                <c:pt idx="97124">
                  <c:v>0.985896167985433</c:v>
                </c:pt>
                <c:pt idx="97125">
                  <c:v>0.98603691308433805</c:v>
                </c:pt>
                <c:pt idx="97126">
                  <c:v>0.98602850967732403</c:v>
                </c:pt>
                <c:pt idx="97127">
                  <c:v>0.98598742647757798</c:v>
                </c:pt>
                <c:pt idx="97128">
                  <c:v>0.98586798969581702</c:v>
                </c:pt>
                <c:pt idx="97129">
                  <c:v>0.98592151233815495</c:v>
                </c:pt>
                <c:pt idx="97130">
                  <c:v>0.98592298285803304</c:v>
                </c:pt>
                <c:pt idx="97131">
                  <c:v>0.98602666090207403</c:v>
                </c:pt>
                <c:pt idx="97132">
                  <c:v>0.98587833944257297</c:v>
                </c:pt>
                <c:pt idx="97133">
                  <c:v>0.98596325547837504</c:v>
                </c:pt>
                <c:pt idx="97134">
                  <c:v>0.98599140951797704</c:v>
                </c:pt>
                <c:pt idx="97135">
                  <c:v>0.98600069859818296</c:v>
                </c:pt>
                <c:pt idx="97136">
                  <c:v>0.98600950214453698</c:v>
                </c:pt>
                <c:pt idx="97137">
                  <c:v>0.98610383848940797</c:v>
                </c:pt>
                <c:pt idx="97138">
                  <c:v>0.98603085583999395</c:v>
                </c:pt>
                <c:pt idx="97139">
                  <c:v>0.98596683155105003</c:v>
                </c:pt>
                <c:pt idx="97140">
                  <c:v>0.98594924005725104</c:v>
                </c:pt>
                <c:pt idx="97141">
                  <c:v>0.98594474376044505</c:v>
                </c:pt>
                <c:pt idx="97142">
                  <c:v>0.98604263405674197</c:v>
                </c:pt>
                <c:pt idx="97143">
                  <c:v>0.98595972876376803</c:v>
                </c:pt>
                <c:pt idx="97144">
                  <c:v>0.98599657675516195</c:v>
                </c:pt>
                <c:pt idx="97145">
                  <c:v>0.98592664628550297</c:v>
                </c:pt>
                <c:pt idx="97146">
                  <c:v>0.98602833133262902</c:v>
                </c:pt>
                <c:pt idx="97147">
                  <c:v>0.98586427429702606</c:v>
                </c:pt>
                <c:pt idx="97148">
                  <c:v>0.98597139701478598</c:v>
                </c:pt>
                <c:pt idx="97149">
                  <c:v>0.98589496314813796</c:v>
                </c:pt>
                <c:pt idx="97150">
                  <c:v>0.98607160257036497</c:v>
                </c:pt>
                <c:pt idx="97151">
                  <c:v>0.98596955868551095</c:v>
                </c:pt>
                <c:pt idx="97152">
                  <c:v>0.98597646791008797</c:v>
                </c:pt>
                <c:pt idx="97153">
                  <c:v>0.98588095495072803</c:v>
                </c:pt>
                <c:pt idx="97154">
                  <c:v>0.98595135381747001</c:v>
                </c:pt>
                <c:pt idx="97155">
                  <c:v>0.98602981738469098</c:v>
                </c:pt>
                <c:pt idx="97156">
                  <c:v>0.98601731671889803</c:v>
                </c:pt>
                <c:pt idx="97157">
                  <c:v>0.98596564485961502</c:v>
                </c:pt>
                <c:pt idx="97158">
                  <c:v>0.98599932425014603</c:v>
                </c:pt>
                <c:pt idx="97159">
                  <c:v>0.98584221841457498</c:v>
                </c:pt>
                <c:pt idx="97160">
                  <c:v>0.98591498266410604</c:v>
                </c:pt>
                <c:pt idx="97161">
                  <c:v>0.98598573446584603</c:v>
                </c:pt>
                <c:pt idx="97162">
                  <c:v>0.98600022355968997</c:v>
                </c:pt>
                <c:pt idx="97163">
                  <c:v>0.98596088340269294</c:v>
                </c:pt>
                <c:pt idx="97164">
                  <c:v>0.98613623586632804</c:v>
                </c:pt>
                <c:pt idx="97165">
                  <c:v>0.98593872685671102</c:v>
                </c:pt>
                <c:pt idx="97166">
                  <c:v>0.98591367119183704</c:v>
                </c:pt>
                <c:pt idx="97167">
                  <c:v>0.98591590929920903</c:v>
                </c:pt>
                <c:pt idx="97168">
                  <c:v>0.98606343178903799</c:v>
                </c:pt>
                <c:pt idx="97169">
                  <c:v>0.98604227104073205</c:v>
                </c:pt>
                <c:pt idx="97170">
                  <c:v>0.98601982333010596</c:v>
                </c:pt>
                <c:pt idx="97171">
                  <c:v>0.98596155139428798</c:v>
                </c:pt>
                <c:pt idx="97172">
                  <c:v>0.98594036631392401</c:v>
                </c:pt>
                <c:pt idx="97173">
                  <c:v>0.98592673517890195</c:v>
                </c:pt>
                <c:pt idx="97174">
                  <c:v>0.985946955480548</c:v>
                </c:pt>
                <c:pt idx="97175">
                  <c:v>0.98597927945022701</c:v>
                </c:pt>
                <c:pt idx="97176">
                  <c:v>0.98597388074055203</c:v>
                </c:pt>
                <c:pt idx="97177">
                  <c:v>0.98593842700370804</c:v>
                </c:pt>
                <c:pt idx="97178">
                  <c:v>0.98603600882308395</c:v>
                </c:pt>
                <c:pt idx="97179">
                  <c:v>0.98595539391865705</c:v>
                </c:pt>
                <c:pt idx="97180">
                  <c:v>0.98597162108060898</c:v>
                </c:pt>
                <c:pt idx="97181">
                  <c:v>0.98593490707618303</c:v>
                </c:pt>
                <c:pt idx="97182">
                  <c:v>0.98589116447495195</c:v>
                </c:pt>
                <c:pt idx="97183">
                  <c:v>0.98597987495412698</c:v>
                </c:pt>
                <c:pt idx="97184">
                  <c:v>0.98590969572504805</c:v>
                </c:pt>
                <c:pt idx="97185">
                  <c:v>0.98588455498468097</c:v>
                </c:pt>
                <c:pt idx="97186">
                  <c:v>0.98600653763879398</c:v>
                </c:pt>
                <c:pt idx="97187">
                  <c:v>0.98604758398230496</c:v>
                </c:pt>
                <c:pt idx="97188">
                  <c:v>0.98603336203304903</c:v>
                </c:pt>
                <c:pt idx="97189">
                  <c:v>0.98600805606222997</c:v>
                </c:pt>
                <c:pt idx="97190">
                  <c:v>0.985958129814972</c:v>
                </c:pt>
                <c:pt idx="97191">
                  <c:v>0.98607008445051902</c:v>
                </c:pt>
                <c:pt idx="97192">
                  <c:v>0.98603561060755995</c:v>
                </c:pt>
                <c:pt idx="97193">
                  <c:v>0.98599161316101702</c:v>
                </c:pt>
                <c:pt idx="97194">
                  <c:v>0.98600376956842195</c:v>
                </c:pt>
                <c:pt idx="97195">
                  <c:v>0.98597179664790002</c:v>
                </c:pt>
                <c:pt idx="97196">
                  <c:v>0.98585845487109802</c:v>
                </c:pt>
                <c:pt idx="97197">
                  <c:v>0.985976336249347</c:v>
                </c:pt>
                <c:pt idx="97198">
                  <c:v>0.98601331362425404</c:v>
                </c:pt>
                <c:pt idx="97199">
                  <c:v>0.98587741512465898</c:v>
                </c:pt>
                <c:pt idx="97200">
                  <c:v>0.98592055652889998</c:v>
                </c:pt>
                <c:pt idx="97201">
                  <c:v>0.98587653767154304</c:v>
                </c:pt>
                <c:pt idx="97202">
                  <c:v>0.98596872069762198</c:v>
                </c:pt>
                <c:pt idx="97203">
                  <c:v>0.98593539796308005</c:v>
                </c:pt>
                <c:pt idx="97204">
                  <c:v>0.98595683610670504</c:v>
                </c:pt>
                <c:pt idx="97205">
                  <c:v>0.986002022688929</c:v>
                </c:pt>
                <c:pt idx="97206">
                  <c:v>0.98590129746871302</c:v>
                </c:pt>
                <c:pt idx="97207">
                  <c:v>0.98599597765283797</c:v>
                </c:pt>
                <c:pt idx="97208">
                  <c:v>0.98591262717531702</c:v>
                </c:pt>
                <c:pt idx="97209">
                  <c:v>0.98595002613374405</c:v>
                </c:pt>
                <c:pt idx="97210">
                  <c:v>0.98587144537861604</c:v>
                </c:pt>
                <c:pt idx="97211">
                  <c:v>0.98604833646577394</c:v>
                </c:pt>
                <c:pt idx="97212">
                  <c:v>0.98602601197832795</c:v>
                </c:pt>
                <c:pt idx="97213">
                  <c:v>0.98597318403579703</c:v>
                </c:pt>
                <c:pt idx="97214">
                  <c:v>0.98596650123393603</c:v>
                </c:pt>
                <c:pt idx="97215">
                  <c:v>0.98596086822021101</c:v>
                </c:pt>
                <c:pt idx="97216">
                  <c:v>0.98595082003489898</c:v>
                </c:pt>
                <c:pt idx="97217">
                  <c:v>0.98599433625474597</c:v>
                </c:pt>
                <c:pt idx="97218">
                  <c:v>0.98594950618489596</c:v>
                </c:pt>
                <c:pt idx="97219">
                  <c:v>0.98595651501102599</c:v>
                </c:pt>
                <c:pt idx="97220">
                  <c:v>0.98605463512939995</c:v>
                </c:pt>
                <c:pt idx="97221">
                  <c:v>0.98601963693038097</c:v>
                </c:pt>
                <c:pt idx="97222">
                  <c:v>0.985872064832509</c:v>
                </c:pt>
                <c:pt idx="97223">
                  <c:v>0.98604426148314195</c:v>
                </c:pt>
                <c:pt idx="97224">
                  <c:v>0.98590525719986999</c:v>
                </c:pt>
                <c:pt idx="97225">
                  <c:v>0.98604828260274302</c:v>
                </c:pt>
                <c:pt idx="97226">
                  <c:v>0.98588448231941295</c:v>
                </c:pt>
                <c:pt idx="97227">
                  <c:v>0.98604637055223099</c:v>
                </c:pt>
                <c:pt idx="97228">
                  <c:v>0.98586104349847703</c:v>
                </c:pt>
                <c:pt idx="97229">
                  <c:v>0.986040449845342</c:v>
                </c:pt>
                <c:pt idx="97230">
                  <c:v>0.98592347432577898</c:v>
                </c:pt>
                <c:pt idx="97231">
                  <c:v>0.98600714381933396</c:v>
                </c:pt>
                <c:pt idx="97232">
                  <c:v>0.98586296097839499</c:v>
                </c:pt>
                <c:pt idx="97233">
                  <c:v>0.98590544831793203</c:v>
                </c:pt>
                <c:pt idx="97234">
                  <c:v>0.98586554746535504</c:v>
                </c:pt>
                <c:pt idx="97235">
                  <c:v>0.98602534607887704</c:v>
                </c:pt>
                <c:pt idx="97236">
                  <c:v>0.985889785089611</c:v>
                </c:pt>
                <c:pt idx="97237">
                  <c:v>0.98603840280409005</c:v>
                </c:pt>
                <c:pt idx="97238">
                  <c:v>0.98588762036103905</c:v>
                </c:pt>
                <c:pt idx="97239">
                  <c:v>0.98606858913412099</c:v>
                </c:pt>
                <c:pt idx="97240">
                  <c:v>0.98593316655415997</c:v>
                </c:pt>
                <c:pt idx="97241">
                  <c:v>0.98592565316245295</c:v>
                </c:pt>
                <c:pt idx="97242">
                  <c:v>0.98589196986023797</c:v>
                </c:pt>
                <c:pt idx="97243">
                  <c:v>0.98594963351249398</c:v>
                </c:pt>
                <c:pt idx="97244">
                  <c:v>0.98606847201189995</c:v>
                </c:pt>
                <c:pt idx="97245">
                  <c:v>0.98598136241103995</c:v>
                </c:pt>
                <c:pt idx="97246">
                  <c:v>0.98603577621335303</c:v>
                </c:pt>
                <c:pt idx="97247">
                  <c:v>0.98596981899268998</c:v>
                </c:pt>
                <c:pt idx="97248">
                  <c:v>0.98601278700443296</c:v>
                </c:pt>
                <c:pt idx="97249">
                  <c:v>0.98595014442319195</c:v>
                </c:pt>
                <c:pt idx="97250">
                  <c:v>0.98599444695925398</c:v>
                </c:pt>
                <c:pt idx="97251">
                  <c:v>0.98586741739094896</c:v>
                </c:pt>
                <c:pt idx="97252">
                  <c:v>0.98598720125568895</c:v>
                </c:pt>
                <c:pt idx="97253">
                  <c:v>0.98601331626160404</c:v>
                </c:pt>
                <c:pt idx="97254">
                  <c:v>0.98602824272044998</c:v>
                </c:pt>
                <c:pt idx="97255">
                  <c:v>0.985953485148375</c:v>
                </c:pt>
                <c:pt idx="97256">
                  <c:v>0.985933080801636</c:v>
                </c:pt>
                <c:pt idx="97257">
                  <c:v>0.98599300361152198</c:v>
                </c:pt>
                <c:pt idx="97258">
                  <c:v>0.98601959409428097</c:v>
                </c:pt>
                <c:pt idx="97259">
                  <c:v>0.98602049811205705</c:v>
                </c:pt>
                <c:pt idx="97260">
                  <c:v>0.98599745066954902</c:v>
                </c:pt>
                <c:pt idx="97261">
                  <c:v>0.98595040591980598</c:v>
                </c:pt>
                <c:pt idx="97262">
                  <c:v>0.98590756574188998</c:v>
                </c:pt>
                <c:pt idx="97263">
                  <c:v>0.98604630261441795</c:v>
                </c:pt>
                <c:pt idx="97264">
                  <c:v>0.98600686601466903</c:v>
                </c:pt>
                <c:pt idx="97265">
                  <c:v>0.98606286953104305</c:v>
                </c:pt>
                <c:pt idx="97266">
                  <c:v>0.98599645106427602</c:v>
                </c:pt>
                <c:pt idx="97267">
                  <c:v>0.98593572561582499</c:v>
                </c:pt>
                <c:pt idx="97268">
                  <c:v>0.98595087719266306</c:v>
                </c:pt>
                <c:pt idx="97269">
                  <c:v>0.98589062077678402</c:v>
                </c:pt>
                <c:pt idx="97270">
                  <c:v>0.98596127460763106</c:v>
                </c:pt>
                <c:pt idx="97271">
                  <c:v>0.98599777012261003</c:v>
                </c:pt>
                <c:pt idx="97272">
                  <c:v>0.98595122020593895</c:v>
                </c:pt>
                <c:pt idx="97273">
                  <c:v>0.98596477398495896</c:v>
                </c:pt>
                <c:pt idx="97274">
                  <c:v>0.98600939383539599</c:v>
                </c:pt>
                <c:pt idx="97275">
                  <c:v>0.98593386990004195</c:v>
                </c:pt>
                <c:pt idx="97276">
                  <c:v>0.98598304733653097</c:v>
                </c:pt>
                <c:pt idx="97277">
                  <c:v>0.98613369078953395</c:v>
                </c:pt>
                <c:pt idx="97278">
                  <c:v>0.985985186500278</c:v>
                </c:pt>
                <c:pt idx="97279">
                  <c:v>0.98604445417045194</c:v>
                </c:pt>
                <c:pt idx="97280">
                  <c:v>0.98596585279902405</c:v>
                </c:pt>
                <c:pt idx="97281">
                  <c:v>0.98602871570822503</c:v>
                </c:pt>
                <c:pt idx="97282">
                  <c:v>0.98594090874516604</c:v>
                </c:pt>
                <c:pt idx="97283">
                  <c:v>0.986077297901368</c:v>
                </c:pt>
                <c:pt idx="97284">
                  <c:v>0.98598889823622504</c:v>
                </c:pt>
                <c:pt idx="97285">
                  <c:v>0.98604467372836302</c:v>
                </c:pt>
                <c:pt idx="97286">
                  <c:v>0.98601846817151595</c:v>
                </c:pt>
                <c:pt idx="97287">
                  <c:v>0.98596735386460499</c:v>
                </c:pt>
                <c:pt idx="97288">
                  <c:v>0.98596884335818102</c:v>
                </c:pt>
                <c:pt idx="97289">
                  <c:v>0.98588008725674603</c:v>
                </c:pt>
                <c:pt idx="97290">
                  <c:v>0.98599012624625604</c:v>
                </c:pt>
                <c:pt idx="97291">
                  <c:v>0.98598761187572204</c:v>
                </c:pt>
                <c:pt idx="97292">
                  <c:v>0.98599303031127705</c:v>
                </c:pt>
                <c:pt idx="97293">
                  <c:v>0.98595858982750795</c:v>
                </c:pt>
                <c:pt idx="97294">
                  <c:v>0.98600926920162302</c:v>
                </c:pt>
                <c:pt idx="97295">
                  <c:v>0.98588746044284803</c:v>
                </c:pt>
                <c:pt idx="97296">
                  <c:v>0.98589981472667898</c:v>
                </c:pt>
                <c:pt idx="97297">
                  <c:v>0.98605147449017205</c:v>
                </c:pt>
                <c:pt idx="97298">
                  <c:v>0.985837387582714</c:v>
                </c:pt>
                <c:pt idx="97299">
                  <c:v>0.98601601990355303</c:v>
                </c:pt>
                <c:pt idx="97300">
                  <c:v>0.98593150609634295</c:v>
                </c:pt>
                <c:pt idx="97301">
                  <c:v>0.98592145949703303</c:v>
                </c:pt>
                <c:pt idx="97302">
                  <c:v>0.98604532274546897</c:v>
                </c:pt>
                <c:pt idx="97303">
                  <c:v>0.98584208746450497</c:v>
                </c:pt>
                <c:pt idx="97304">
                  <c:v>0.98604425723440503</c:v>
                </c:pt>
                <c:pt idx="97305">
                  <c:v>0.98587179957434701</c:v>
                </c:pt>
                <c:pt idx="97306">
                  <c:v>0.98601427789824503</c:v>
                </c:pt>
                <c:pt idx="97307">
                  <c:v>0.98596340254273596</c:v>
                </c:pt>
                <c:pt idx="97308">
                  <c:v>0.98600770770925905</c:v>
                </c:pt>
                <c:pt idx="97309">
                  <c:v>0.98588029655281895</c:v>
                </c:pt>
                <c:pt idx="97310">
                  <c:v>0.986005986373101</c:v>
                </c:pt>
                <c:pt idx="97311">
                  <c:v>0.98601268910638595</c:v>
                </c:pt>
                <c:pt idx="97312">
                  <c:v>0.98615276912580796</c:v>
                </c:pt>
                <c:pt idx="97313">
                  <c:v>0.98594727312985797</c:v>
                </c:pt>
                <c:pt idx="97314">
                  <c:v>0.98599659649121996</c:v>
                </c:pt>
                <c:pt idx="97315">
                  <c:v>0.98586913745362803</c:v>
                </c:pt>
                <c:pt idx="97316">
                  <c:v>0.98601703190194701</c:v>
                </c:pt>
                <c:pt idx="97317">
                  <c:v>0.985845668314553</c:v>
                </c:pt>
                <c:pt idx="97318">
                  <c:v>0.986037865535348</c:v>
                </c:pt>
                <c:pt idx="97319">
                  <c:v>0.98580747291780202</c:v>
                </c:pt>
                <c:pt idx="97320">
                  <c:v>0.98602111681427995</c:v>
                </c:pt>
                <c:pt idx="97321">
                  <c:v>0.98593798543382505</c:v>
                </c:pt>
                <c:pt idx="97322">
                  <c:v>0.98600946222193997</c:v>
                </c:pt>
                <c:pt idx="97323">
                  <c:v>0.98598802668075602</c:v>
                </c:pt>
                <c:pt idx="97324">
                  <c:v>0.98587370902849703</c:v>
                </c:pt>
                <c:pt idx="97325">
                  <c:v>0.98598193364692499</c:v>
                </c:pt>
                <c:pt idx="97326">
                  <c:v>0.985959560634729</c:v>
                </c:pt>
                <c:pt idx="97327">
                  <c:v>0.98610262715404795</c:v>
                </c:pt>
                <c:pt idx="97328">
                  <c:v>0.98590099303856105</c:v>
                </c:pt>
                <c:pt idx="97329">
                  <c:v>0.98598608918996</c:v>
                </c:pt>
                <c:pt idx="97330">
                  <c:v>0.98587770840948297</c:v>
                </c:pt>
                <c:pt idx="97331">
                  <c:v>0.98591530148975803</c:v>
                </c:pt>
                <c:pt idx="97332">
                  <c:v>0.98592222736670798</c:v>
                </c:pt>
                <c:pt idx="97333">
                  <c:v>0.98612053780846598</c:v>
                </c:pt>
                <c:pt idx="97334">
                  <c:v>0.985948977630144</c:v>
                </c:pt>
                <c:pt idx="97335">
                  <c:v>0.98599492867151395</c:v>
                </c:pt>
                <c:pt idx="97336">
                  <c:v>0.98603811604514002</c:v>
                </c:pt>
                <c:pt idx="97337">
                  <c:v>0.98586715292316196</c:v>
                </c:pt>
                <c:pt idx="97338">
                  <c:v>0.98600330971669403</c:v>
                </c:pt>
                <c:pt idx="97339">
                  <c:v>0.98593180217696597</c:v>
                </c:pt>
                <c:pt idx="97340">
                  <c:v>0.985970329831241</c:v>
                </c:pt>
                <c:pt idx="97341">
                  <c:v>0.98597617444624996</c:v>
                </c:pt>
                <c:pt idx="97342">
                  <c:v>0.98588063840789197</c:v>
                </c:pt>
                <c:pt idx="97343">
                  <c:v>0.98595207668168505</c:v>
                </c:pt>
                <c:pt idx="97344">
                  <c:v>0.98607895070594098</c:v>
                </c:pt>
                <c:pt idx="97345">
                  <c:v>0.98604411900665001</c:v>
                </c:pt>
                <c:pt idx="97346">
                  <c:v>0.98600255051136199</c:v>
                </c:pt>
                <c:pt idx="97347">
                  <c:v>0.98592321176741504</c:v>
                </c:pt>
                <c:pt idx="97348">
                  <c:v>0.986095825025469</c:v>
                </c:pt>
                <c:pt idx="97349">
                  <c:v>0.98587496537082897</c:v>
                </c:pt>
                <c:pt idx="97350">
                  <c:v>0.98607152737613402</c:v>
                </c:pt>
                <c:pt idx="97351">
                  <c:v>0.98583254267388298</c:v>
                </c:pt>
                <c:pt idx="97352">
                  <c:v>0.98611074609216698</c:v>
                </c:pt>
                <c:pt idx="97353">
                  <c:v>0.98591020586300704</c:v>
                </c:pt>
                <c:pt idx="97354">
                  <c:v>0.98599392098888095</c:v>
                </c:pt>
                <c:pt idx="97355">
                  <c:v>0.985905894112998</c:v>
                </c:pt>
                <c:pt idx="97356">
                  <c:v>0.98606577057695999</c:v>
                </c:pt>
                <c:pt idx="97357">
                  <c:v>0.98593941174551603</c:v>
                </c:pt>
                <c:pt idx="97358">
                  <c:v>0.98602404599383797</c:v>
                </c:pt>
                <c:pt idx="97359">
                  <c:v>0.98594628730659695</c:v>
                </c:pt>
                <c:pt idx="97360">
                  <c:v>0.98598451167183199</c:v>
                </c:pt>
                <c:pt idx="97361">
                  <c:v>0.98588762715438005</c:v>
                </c:pt>
                <c:pt idx="97362">
                  <c:v>0.98592148701563997</c:v>
                </c:pt>
                <c:pt idx="97363">
                  <c:v>0.98600489731707097</c:v>
                </c:pt>
                <c:pt idx="97364">
                  <c:v>0.98592015649417297</c:v>
                </c:pt>
                <c:pt idx="97365">
                  <c:v>0.98601159108639602</c:v>
                </c:pt>
                <c:pt idx="97366">
                  <c:v>0.98599209653595699</c:v>
                </c:pt>
                <c:pt idx="97367">
                  <c:v>0.98596880513274199</c:v>
                </c:pt>
                <c:pt idx="97368">
                  <c:v>0.98588419530002103</c:v>
                </c:pt>
                <c:pt idx="97369">
                  <c:v>0.985975590223233</c:v>
                </c:pt>
                <c:pt idx="97370">
                  <c:v>0.98588224566118698</c:v>
                </c:pt>
                <c:pt idx="97371">
                  <c:v>0.98600336677036404</c:v>
                </c:pt>
                <c:pt idx="97372">
                  <c:v>0.985933074650026</c:v>
                </c:pt>
                <c:pt idx="97373">
                  <c:v>0.98597683518332901</c:v>
                </c:pt>
                <c:pt idx="97374">
                  <c:v>0.98600750160951001</c:v>
                </c:pt>
                <c:pt idx="97375">
                  <c:v>0.98585496981182097</c:v>
                </c:pt>
                <c:pt idx="97376">
                  <c:v>0.98600787334541695</c:v>
                </c:pt>
                <c:pt idx="97377">
                  <c:v>0.98595227758877602</c:v>
                </c:pt>
                <c:pt idx="97378">
                  <c:v>0.98603723483913497</c:v>
                </c:pt>
                <c:pt idx="97379">
                  <c:v>0.98593812588423002</c:v>
                </c:pt>
                <c:pt idx="97380">
                  <c:v>0.98605535723595195</c:v>
                </c:pt>
                <c:pt idx="97381">
                  <c:v>0.985955909726694</c:v>
                </c:pt>
                <c:pt idx="97382">
                  <c:v>0.98583106125301501</c:v>
                </c:pt>
                <c:pt idx="97383">
                  <c:v>0.986056735968311</c:v>
                </c:pt>
                <c:pt idx="97384">
                  <c:v>0.98591091070666104</c:v>
                </c:pt>
                <c:pt idx="97385">
                  <c:v>0.98617413560092304</c:v>
                </c:pt>
                <c:pt idx="97386">
                  <c:v>0.98597335478970005</c:v>
                </c:pt>
                <c:pt idx="97387">
                  <c:v>0.98594877887792198</c:v>
                </c:pt>
                <c:pt idx="97388">
                  <c:v>0.98589814457057201</c:v>
                </c:pt>
                <c:pt idx="97389">
                  <c:v>0.98601417339453801</c:v>
                </c:pt>
                <c:pt idx="97390">
                  <c:v>0.98594510264583202</c:v>
                </c:pt>
                <c:pt idx="97391">
                  <c:v>0.98601666405976796</c:v>
                </c:pt>
                <c:pt idx="97392">
                  <c:v>0.98583587451211596</c:v>
                </c:pt>
                <c:pt idx="97393">
                  <c:v>0.98597183736809701</c:v>
                </c:pt>
                <c:pt idx="97394">
                  <c:v>0.98600407645169497</c:v>
                </c:pt>
                <c:pt idx="97395">
                  <c:v>0.98590965305707701</c:v>
                </c:pt>
                <c:pt idx="97396">
                  <c:v>0.985997620195872</c:v>
                </c:pt>
                <c:pt idx="97397">
                  <c:v>0.98585430849109501</c:v>
                </c:pt>
                <c:pt idx="97398">
                  <c:v>0.98596213232192398</c:v>
                </c:pt>
                <c:pt idx="97399">
                  <c:v>0.98594731135421998</c:v>
                </c:pt>
                <c:pt idx="97400">
                  <c:v>0.98593972353388004</c:v>
                </c:pt>
                <c:pt idx="97401">
                  <c:v>0.98605540975844097</c:v>
                </c:pt>
                <c:pt idx="97402">
                  <c:v>0.98594703016736795</c:v>
                </c:pt>
                <c:pt idx="97403">
                  <c:v>0.985912577501868</c:v>
                </c:pt>
                <c:pt idx="97404">
                  <c:v>0.98602623373856402</c:v>
                </c:pt>
                <c:pt idx="97405">
                  <c:v>0.98609289385062504</c:v>
                </c:pt>
                <c:pt idx="97406">
                  <c:v>0.98594494580816605</c:v>
                </c:pt>
                <c:pt idx="97407">
                  <c:v>0.98597128571753401</c:v>
                </c:pt>
                <c:pt idx="97408">
                  <c:v>0.98604109087457303</c:v>
                </c:pt>
                <c:pt idx="97409">
                  <c:v>0.98590046688349597</c:v>
                </c:pt>
                <c:pt idx="97410">
                  <c:v>0.98602196025850197</c:v>
                </c:pt>
                <c:pt idx="97411">
                  <c:v>0.985881629306397</c:v>
                </c:pt>
                <c:pt idx="97412">
                  <c:v>0.98593416498656605</c:v>
                </c:pt>
                <c:pt idx="97413">
                  <c:v>0.98598738437896605</c:v>
                </c:pt>
                <c:pt idx="97414">
                  <c:v>0.98603261319017599</c:v>
                </c:pt>
                <c:pt idx="97415">
                  <c:v>0.98592079552938805</c:v>
                </c:pt>
                <c:pt idx="97416">
                  <c:v>0.98583924782633703</c:v>
                </c:pt>
                <c:pt idx="97417">
                  <c:v>0.986003588004154</c:v>
                </c:pt>
                <c:pt idx="97418">
                  <c:v>0.98592664802134999</c:v>
                </c:pt>
                <c:pt idx="97419">
                  <c:v>0.98595185051980805</c:v>
                </c:pt>
                <c:pt idx="97420">
                  <c:v>0.98599999574012298</c:v>
                </c:pt>
                <c:pt idx="97421">
                  <c:v>0.98591067774736096</c:v>
                </c:pt>
                <c:pt idx="97422">
                  <c:v>0.98606506240872305</c:v>
                </c:pt>
                <c:pt idx="97423">
                  <c:v>0.98591526759008496</c:v>
                </c:pt>
                <c:pt idx="97424">
                  <c:v>0.98603064121759298</c:v>
                </c:pt>
                <c:pt idx="97425">
                  <c:v>0.98595867290203298</c:v>
                </c:pt>
                <c:pt idx="97426">
                  <c:v>0.98599403411863096</c:v>
                </c:pt>
                <c:pt idx="97427">
                  <c:v>0.98601962094197204</c:v>
                </c:pt>
                <c:pt idx="97428">
                  <c:v>0.98589800832302699</c:v>
                </c:pt>
                <c:pt idx="97429">
                  <c:v>0.98605053311172697</c:v>
                </c:pt>
                <c:pt idx="97430">
                  <c:v>0.985960351203923</c:v>
                </c:pt>
                <c:pt idx="97431">
                  <c:v>0.98592924095090795</c:v>
                </c:pt>
                <c:pt idx="97432">
                  <c:v>0.98609922044512399</c:v>
                </c:pt>
                <c:pt idx="97433">
                  <c:v>0.98592465380425198</c:v>
                </c:pt>
                <c:pt idx="97434">
                  <c:v>0.98603921084988999</c:v>
                </c:pt>
                <c:pt idx="97435">
                  <c:v>0.98586447353777495</c:v>
                </c:pt>
                <c:pt idx="97436">
                  <c:v>0.98603688709506998</c:v>
                </c:pt>
                <c:pt idx="97437">
                  <c:v>0.98603260737627496</c:v>
                </c:pt>
                <c:pt idx="97438">
                  <c:v>0.98602020590246897</c:v>
                </c:pt>
                <c:pt idx="97439">
                  <c:v>0.985983353580413</c:v>
                </c:pt>
                <c:pt idx="97440">
                  <c:v>0.98600323308786098</c:v>
                </c:pt>
                <c:pt idx="97441">
                  <c:v>0.98602571504199199</c:v>
                </c:pt>
                <c:pt idx="97442">
                  <c:v>0.98596780907222403</c:v>
                </c:pt>
                <c:pt idx="97443">
                  <c:v>0.98591695677473601</c:v>
                </c:pt>
                <c:pt idx="97444">
                  <c:v>0.98591660950305804</c:v>
                </c:pt>
                <c:pt idx="97445">
                  <c:v>0.985912019711492</c:v>
                </c:pt>
                <c:pt idx="97446">
                  <c:v>0.98598672786011499</c:v>
                </c:pt>
                <c:pt idx="97447">
                  <c:v>0.98594925653517596</c:v>
                </c:pt>
                <c:pt idx="97448">
                  <c:v>0.98607376379484701</c:v>
                </c:pt>
                <c:pt idx="97449">
                  <c:v>0.98583393295824695</c:v>
                </c:pt>
                <c:pt idx="97450">
                  <c:v>0.98591841040494899</c:v>
                </c:pt>
                <c:pt idx="97451">
                  <c:v>0.98592866505760202</c:v>
                </c:pt>
                <c:pt idx="97452">
                  <c:v>0.98590690256713498</c:v>
                </c:pt>
                <c:pt idx="97453">
                  <c:v>0.98591733294139705</c:v>
                </c:pt>
                <c:pt idx="97454">
                  <c:v>0.98606331981144002</c:v>
                </c:pt>
                <c:pt idx="97455">
                  <c:v>0.98592620634999495</c:v>
                </c:pt>
                <c:pt idx="97456">
                  <c:v>0.98609312048986197</c:v>
                </c:pt>
                <c:pt idx="97457">
                  <c:v>0.98595416424561799</c:v>
                </c:pt>
                <c:pt idx="97458">
                  <c:v>0.98601210018232699</c:v>
                </c:pt>
                <c:pt idx="97459">
                  <c:v>0.98593920105822197</c:v>
                </c:pt>
                <c:pt idx="97460">
                  <c:v>0.98591665633929904</c:v>
                </c:pt>
                <c:pt idx="97461">
                  <c:v>0.98591957615131898</c:v>
                </c:pt>
                <c:pt idx="97462">
                  <c:v>0.98602592319217497</c:v>
                </c:pt>
                <c:pt idx="97463">
                  <c:v>0.98597401564805998</c:v>
                </c:pt>
                <c:pt idx="97464">
                  <c:v>0.98598375434823105</c:v>
                </c:pt>
                <c:pt idx="97465">
                  <c:v>0.98594846593202601</c:v>
                </c:pt>
                <c:pt idx="97466">
                  <c:v>0.98612218436310894</c:v>
                </c:pt>
                <c:pt idx="97467">
                  <c:v>0.98596411953219898</c:v>
                </c:pt>
                <c:pt idx="97468">
                  <c:v>0.986015618587882</c:v>
                </c:pt>
                <c:pt idx="97469">
                  <c:v>0.98606109597541602</c:v>
                </c:pt>
                <c:pt idx="97470">
                  <c:v>0.98596573896556505</c:v>
                </c:pt>
                <c:pt idx="97471">
                  <c:v>0.98595451748003404</c:v>
                </c:pt>
                <c:pt idx="97472">
                  <c:v>0.98598184736900896</c:v>
                </c:pt>
                <c:pt idx="97473">
                  <c:v>0.98598480784444598</c:v>
                </c:pt>
                <c:pt idx="97474">
                  <c:v>0.98600094922204096</c:v>
                </c:pt>
                <c:pt idx="97475">
                  <c:v>0.98594917852538799</c:v>
                </c:pt>
                <c:pt idx="97476">
                  <c:v>0.98590187314894995</c:v>
                </c:pt>
                <c:pt idx="97477">
                  <c:v>0.98604378426456596</c:v>
                </c:pt>
                <c:pt idx="97478">
                  <c:v>0.98586557819927001</c:v>
                </c:pt>
                <c:pt idx="97479">
                  <c:v>0.98599365183445797</c:v>
                </c:pt>
                <c:pt idx="97480">
                  <c:v>0.98589594807164804</c:v>
                </c:pt>
                <c:pt idx="97481">
                  <c:v>0.98601345558756304</c:v>
                </c:pt>
                <c:pt idx="97482">
                  <c:v>0.98598109323117999</c:v>
                </c:pt>
                <c:pt idx="97483">
                  <c:v>0.98597250875987597</c:v>
                </c:pt>
                <c:pt idx="97484">
                  <c:v>0.98586069929789499</c:v>
                </c:pt>
                <c:pt idx="97485">
                  <c:v>0.98585973789556003</c:v>
                </c:pt>
                <c:pt idx="97486">
                  <c:v>0.98592956232684903</c:v>
                </c:pt>
                <c:pt idx="97487">
                  <c:v>0.98584359186236903</c:v>
                </c:pt>
                <c:pt idx="97488">
                  <c:v>0.98601758920688998</c:v>
                </c:pt>
                <c:pt idx="97489">
                  <c:v>0.98593621940439602</c:v>
                </c:pt>
                <c:pt idx="97490">
                  <c:v>0.98600606371065103</c:v>
                </c:pt>
                <c:pt idx="97491">
                  <c:v>0.98602456321884802</c:v>
                </c:pt>
                <c:pt idx="97492">
                  <c:v>0.98589403557386501</c:v>
                </c:pt>
                <c:pt idx="97493">
                  <c:v>0.98585854445086496</c:v>
                </c:pt>
                <c:pt idx="97494">
                  <c:v>0.98596397902718502</c:v>
                </c:pt>
                <c:pt idx="97495">
                  <c:v>0.98597788490794103</c:v>
                </c:pt>
                <c:pt idx="97496">
                  <c:v>0.98602636321667503</c:v>
                </c:pt>
                <c:pt idx="97497">
                  <c:v>0.98592704439586198</c:v>
                </c:pt>
                <c:pt idx="97498">
                  <c:v>0.98595467091036604</c:v>
                </c:pt>
                <c:pt idx="97499">
                  <c:v>0.98596832710220395</c:v>
                </c:pt>
                <c:pt idx="97500">
                  <c:v>0.98594664555071698</c:v>
                </c:pt>
                <c:pt idx="97501">
                  <c:v>0.98606638105780497</c:v>
                </c:pt>
                <c:pt idx="97502">
                  <c:v>0.98596040977000399</c:v>
                </c:pt>
                <c:pt idx="97503">
                  <c:v>0.98588896395683101</c:v>
                </c:pt>
                <c:pt idx="97504">
                  <c:v>0.98589701196441704</c:v>
                </c:pt>
                <c:pt idx="97505">
                  <c:v>0.98591582482471696</c:v>
                </c:pt>
                <c:pt idx="97506">
                  <c:v>0.98597845971436504</c:v>
                </c:pt>
                <c:pt idx="97507">
                  <c:v>0.98593036249375399</c:v>
                </c:pt>
                <c:pt idx="97508">
                  <c:v>0.98599153638703996</c:v>
                </c:pt>
                <c:pt idx="97509">
                  <c:v>0.98592766214786098</c:v>
                </c:pt>
                <c:pt idx="97510">
                  <c:v>0.98596627777700496</c:v>
                </c:pt>
                <c:pt idx="97511">
                  <c:v>0.98595062891190399</c:v>
                </c:pt>
                <c:pt idx="97512">
                  <c:v>0.98594584388282103</c:v>
                </c:pt>
                <c:pt idx="97513">
                  <c:v>0.98598176533160098</c:v>
                </c:pt>
                <c:pt idx="97514">
                  <c:v>0.98596472859489004</c:v>
                </c:pt>
                <c:pt idx="97515">
                  <c:v>0.98585733467648595</c:v>
                </c:pt>
                <c:pt idx="97516">
                  <c:v>0.98604764830487002</c:v>
                </c:pt>
                <c:pt idx="97517">
                  <c:v>0.98589265884659805</c:v>
                </c:pt>
                <c:pt idx="97518">
                  <c:v>0.98613510231188095</c:v>
                </c:pt>
                <c:pt idx="97519">
                  <c:v>0.98597822213221398</c:v>
                </c:pt>
                <c:pt idx="97520">
                  <c:v>0.98597264303047405</c:v>
                </c:pt>
                <c:pt idx="97521">
                  <c:v>0.98598189989390606</c:v>
                </c:pt>
                <c:pt idx="97522">
                  <c:v>0.98598634995277301</c:v>
                </c:pt>
                <c:pt idx="97523">
                  <c:v>0.98594995247810602</c:v>
                </c:pt>
                <c:pt idx="97524">
                  <c:v>0.98596575392750296</c:v>
                </c:pt>
                <c:pt idx="97525">
                  <c:v>0.98609580430803701</c:v>
                </c:pt>
                <c:pt idx="97526">
                  <c:v>0.98590912063885705</c:v>
                </c:pt>
                <c:pt idx="97527">
                  <c:v>0.98601264190325599</c:v>
                </c:pt>
                <c:pt idx="97528">
                  <c:v>0.98582396668897698</c:v>
                </c:pt>
                <c:pt idx="97529">
                  <c:v>0.98594808270582401</c:v>
                </c:pt>
                <c:pt idx="97530">
                  <c:v>0.98595276542590904</c:v>
                </c:pt>
                <c:pt idx="97531">
                  <c:v>0.98596921925166503</c:v>
                </c:pt>
                <c:pt idx="97532">
                  <c:v>0.98590743817473203</c:v>
                </c:pt>
                <c:pt idx="97533">
                  <c:v>0.985904103403626</c:v>
                </c:pt>
                <c:pt idx="97534">
                  <c:v>0.98589278509871403</c:v>
                </c:pt>
                <c:pt idx="97535">
                  <c:v>0.98596479535769999</c:v>
                </c:pt>
                <c:pt idx="97536">
                  <c:v>0.98591685495195702</c:v>
                </c:pt>
                <c:pt idx="97537">
                  <c:v>0.98591396033538803</c:v>
                </c:pt>
                <c:pt idx="97538">
                  <c:v>0.98594663762610901</c:v>
                </c:pt>
                <c:pt idx="97539">
                  <c:v>0.98591336788453898</c:v>
                </c:pt>
                <c:pt idx="97540">
                  <c:v>0.98596981134621198</c:v>
                </c:pt>
                <c:pt idx="97541">
                  <c:v>0.98585583584463998</c:v>
                </c:pt>
                <c:pt idx="97542">
                  <c:v>0.98591457441738295</c:v>
                </c:pt>
                <c:pt idx="97543">
                  <c:v>0.98592863739946002</c:v>
                </c:pt>
                <c:pt idx="97544">
                  <c:v>0.98593166717668701</c:v>
                </c:pt>
                <c:pt idx="97545">
                  <c:v>0.985905993946391</c:v>
                </c:pt>
                <c:pt idx="97546">
                  <c:v>0.98600502146456404</c:v>
                </c:pt>
                <c:pt idx="97547">
                  <c:v>0.98599743265970097</c:v>
                </c:pt>
                <c:pt idx="97548">
                  <c:v>0.98603108602116896</c:v>
                </c:pt>
                <c:pt idx="97549">
                  <c:v>0.98601952465320797</c:v>
                </c:pt>
                <c:pt idx="97550">
                  <c:v>0.98593461477098399</c:v>
                </c:pt>
                <c:pt idx="97551">
                  <c:v>0.98597417864816495</c:v>
                </c:pt>
                <c:pt idx="97552">
                  <c:v>0.98587875056304297</c:v>
                </c:pt>
                <c:pt idx="97553">
                  <c:v>0.98590980954028395</c:v>
                </c:pt>
                <c:pt idx="97554">
                  <c:v>0.98599613902412497</c:v>
                </c:pt>
                <c:pt idx="97555">
                  <c:v>0.98593672515765796</c:v>
                </c:pt>
                <c:pt idx="97556">
                  <c:v>0.985949494962577</c:v>
                </c:pt>
                <c:pt idx="97557">
                  <c:v>0.98588255025626303</c:v>
                </c:pt>
                <c:pt idx="97558">
                  <c:v>0.98580613328331101</c:v>
                </c:pt>
                <c:pt idx="97559">
                  <c:v>0.98592508927858402</c:v>
                </c:pt>
                <c:pt idx="97560">
                  <c:v>0.98593146449025404</c:v>
                </c:pt>
                <c:pt idx="97561">
                  <c:v>0.98596014391058695</c:v>
                </c:pt>
                <c:pt idx="97562">
                  <c:v>0.98606388885521201</c:v>
                </c:pt>
                <c:pt idx="97563">
                  <c:v>0.98608948514249295</c:v>
                </c:pt>
                <c:pt idx="97564">
                  <c:v>0.98590716048037996</c:v>
                </c:pt>
                <c:pt idx="97565">
                  <c:v>0.98597599470331598</c:v>
                </c:pt>
                <c:pt idx="97566">
                  <c:v>0.98602408852559598</c:v>
                </c:pt>
                <c:pt idx="97567">
                  <c:v>0.98598739876179797</c:v>
                </c:pt>
                <c:pt idx="97568">
                  <c:v>0.98587719585697697</c:v>
                </c:pt>
                <c:pt idx="97569">
                  <c:v>0.98602232185633998</c:v>
                </c:pt>
                <c:pt idx="97570">
                  <c:v>0.98594757863485605</c:v>
                </c:pt>
                <c:pt idx="97571">
                  <c:v>0.98591828651867697</c:v>
                </c:pt>
                <c:pt idx="97572">
                  <c:v>0.985859603450012</c:v>
                </c:pt>
                <c:pt idx="97573">
                  <c:v>0.985996602801127</c:v>
                </c:pt>
                <c:pt idx="97574">
                  <c:v>0.98604004138898005</c:v>
                </c:pt>
                <c:pt idx="97575">
                  <c:v>0.98599000085275401</c:v>
                </c:pt>
                <c:pt idx="97576">
                  <c:v>0.98596248081751103</c:v>
                </c:pt>
                <c:pt idx="97577">
                  <c:v>0.98596134716842099</c:v>
                </c:pt>
                <c:pt idx="97578">
                  <c:v>0.98590734659427703</c:v>
                </c:pt>
                <c:pt idx="97579">
                  <c:v>0.985875188084119</c:v>
                </c:pt>
                <c:pt idx="97580">
                  <c:v>0.98599718863782904</c:v>
                </c:pt>
                <c:pt idx="97581">
                  <c:v>0.98600965564404797</c:v>
                </c:pt>
                <c:pt idx="97582">
                  <c:v>0.98603458145956902</c:v>
                </c:pt>
                <c:pt idx="97583">
                  <c:v>0.98597992231275899</c:v>
                </c:pt>
                <c:pt idx="97584">
                  <c:v>0.98597558570509902</c:v>
                </c:pt>
                <c:pt idx="97585">
                  <c:v>0.98584166344219004</c:v>
                </c:pt>
                <c:pt idx="97586">
                  <c:v>0.98602239577844497</c:v>
                </c:pt>
                <c:pt idx="97587">
                  <c:v>0.98597671302116496</c:v>
                </c:pt>
                <c:pt idx="97588">
                  <c:v>0.98600012733794196</c:v>
                </c:pt>
                <c:pt idx="97589">
                  <c:v>0.986098188422183</c:v>
                </c:pt>
                <c:pt idx="97590">
                  <c:v>0.98597810206567704</c:v>
                </c:pt>
                <c:pt idx="97591">
                  <c:v>0.98607424036882696</c:v>
                </c:pt>
                <c:pt idx="97592">
                  <c:v>0.98607666628100799</c:v>
                </c:pt>
                <c:pt idx="97593">
                  <c:v>0.98599679250582695</c:v>
                </c:pt>
                <c:pt idx="97594">
                  <c:v>0.98598308741619001</c:v>
                </c:pt>
                <c:pt idx="97595">
                  <c:v>0.98599796027079001</c:v>
                </c:pt>
                <c:pt idx="97596">
                  <c:v>0.98597862937749303</c:v>
                </c:pt>
                <c:pt idx="97597">
                  <c:v>0.98594269625076003</c:v>
                </c:pt>
                <c:pt idx="97598">
                  <c:v>0.98589832915680597</c:v>
                </c:pt>
                <c:pt idx="97599">
                  <c:v>0.985867498736826</c:v>
                </c:pt>
                <c:pt idx="97600">
                  <c:v>0.98595643913188602</c:v>
                </c:pt>
                <c:pt idx="97601">
                  <c:v>0.98600151296653804</c:v>
                </c:pt>
                <c:pt idx="97602">
                  <c:v>0.986135138141637</c:v>
                </c:pt>
                <c:pt idx="97603">
                  <c:v>0.986000683196811</c:v>
                </c:pt>
                <c:pt idx="97604">
                  <c:v>0.98593714765780505</c:v>
                </c:pt>
                <c:pt idx="97605">
                  <c:v>0.985907059793661</c:v>
                </c:pt>
                <c:pt idx="97606">
                  <c:v>0.98593352123891698</c:v>
                </c:pt>
                <c:pt idx="97607">
                  <c:v>0.986019512799447</c:v>
                </c:pt>
                <c:pt idx="97608">
                  <c:v>0.985845689625094</c:v>
                </c:pt>
                <c:pt idx="97609">
                  <c:v>0.985898842411293</c:v>
                </c:pt>
                <c:pt idx="97610">
                  <c:v>0.98606371921394398</c:v>
                </c:pt>
                <c:pt idx="97611">
                  <c:v>0.98599268128547701</c:v>
                </c:pt>
                <c:pt idx="97612">
                  <c:v>0.98602360703769798</c:v>
                </c:pt>
                <c:pt idx="97613">
                  <c:v>0.98590841908961402</c:v>
                </c:pt>
                <c:pt idx="97614">
                  <c:v>0.98609547870348402</c:v>
                </c:pt>
                <c:pt idx="97615">
                  <c:v>0.98599577143010098</c:v>
                </c:pt>
                <c:pt idx="97616">
                  <c:v>0.98592287784889499</c:v>
                </c:pt>
                <c:pt idx="97617">
                  <c:v>0.986128612932332</c:v>
                </c:pt>
                <c:pt idx="97618">
                  <c:v>0.98601443358718099</c:v>
                </c:pt>
                <c:pt idx="97619">
                  <c:v>0.985915142091221</c:v>
                </c:pt>
                <c:pt idx="97620">
                  <c:v>0.98604448870738903</c:v>
                </c:pt>
                <c:pt idx="97621">
                  <c:v>0.98596840921773798</c:v>
                </c:pt>
                <c:pt idx="97622">
                  <c:v>0.98607947358856696</c:v>
                </c:pt>
                <c:pt idx="97623">
                  <c:v>0.98596568553352004</c:v>
                </c:pt>
                <c:pt idx="97624">
                  <c:v>0.98602761359323798</c:v>
                </c:pt>
                <c:pt idx="97625">
                  <c:v>0.98601349546323003</c:v>
                </c:pt>
                <c:pt idx="97626">
                  <c:v>0.98598440753101002</c:v>
                </c:pt>
                <c:pt idx="97627">
                  <c:v>0.98604341025912101</c:v>
                </c:pt>
                <c:pt idx="97628">
                  <c:v>0.98593145412765804</c:v>
                </c:pt>
                <c:pt idx="97629">
                  <c:v>0.985907801537796</c:v>
                </c:pt>
                <c:pt idx="97630">
                  <c:v>0.985898678058867</c:v>
                </c:pt>
                <c:pt idx="97631">
                  <c:v>0.98596982018502399</c:v>
                </c:pt>
                <c:pt idx="97632">
                  <c:v>0.98604064928218105</c:v>
                </c:pt>
                <c:pt idx="97633">
                  <c:v>0.98600537773438302</c:v>
                </c:pt>
                <c:pt idx="97634">
                  <c:v>0.98600841656386096</c:v>
                </c:pt>
                <c:pt idx="97635">
                  <c:v>0.985946720456089</c:v>
                </c:pt>
                <c:pt idx="97636">
                  <c:v>0.98586189408826896</c:v>
                </c:pt>
                <c:pt idx="97637">
                  <c:v>0.98602925950770604</c:v>
                </c:pt>
                <c:pt idx="97638">
                  <c:v>0.98586066683571305</c:v>
                </c:pt>
                <c:pt idx="97639">
                  <c:v>0.98591990740003499</c:v>
                </c:pt>
                <c:pt idx="97640">
                  <c:v>0.98601882721772904</c:v>
                </c:pt>
                <c:pt idx="97641">
                  <c:v>0.98589833684003103</c:v>
                </c:pt>
                <c:pt idx="97642">
                  <c:v>0.98605817940062601</c:v>
                </c:pt>
                <c:pt idx="97643">
                  <c:v>0.98596105329337802</c:v>
                </c:pt>
                <c:pt idx="97644">
                  <c:v>0.98604252756698796</c:v>
                </c:pt>
                <c:pt idx="97645">
                  <c:v>0.98595636505957596</c:v>
                </c:pt>
                <c:pt idx="97646">
                  <c:v>0.98596903643457001</c:v>
                </c:pt>
                <c:pt idx="97647">
                  <c:v>0.98583981769816598</c:v>
                </c:pt>
                <c:pt idx="97648">
                  <c:v>0.98611952401567105</c:v>
                </c:pt>
                <c:pt idx="97649">
                  <c:v>0.98592008866140401</c:v>
                </c:pt>
                <c:pt idx="97650">
                  <c:v>0.98604767926445902</c:v>
                </c:pt>
                <c:pt idx="97651">
                  <c:v>0.98602802737320605</c:v>
                </c:pt>
                <c:pt idx="97652">
                  <c:v>0.98596740466389898</c:v>
                </c:pt>
                <c:pt idx="97653">
                  <c:v>0.98591027445033597</c:v>
                </c:pt>
                <c:pt idx="97654">
                  <c:v>0.985869845852274</c:v>
                </c:pt>
                <c:pt idx="97655">
                  <c:v>0.98593788281236805</c:v>
                </c:pt>
                <c:pt idx="97656">
                  <c:v>0.98597487393003103</c:v>
                </c:pt>
                <c:pt idx="97657">
                  <c:v>0.98602616515343</c:v>
                </c:pt>
                <c:pt idx="97658">
                  <c:v>0.98591481796028602</c:v>
                </c:pt>
                <c:pt idx="97659">
                  <c:v>0.98605945304165599</c:v>
                </c:pt>
                <c:pt idx="97660">
                  <c:v>0.98596182160993895</c:v>
                </c:pt>
                <c:pt idx="97661">
                  <c:v>0.98610845366366395</c:v>
                </c:pt>
                <c:pt idx="97662">
                  <c:v>0.98588204679671698</c:v>
                </c:pt>
                <c:pt idx="97663">
                  <c:v>0.98603804355499503</c:v>
                </c:pt>
                <c:pt idx="97664">
                  <c:v>0.985915256330266</c:v>
                </c:pt>
                <c:pt idx="97665">
                  <c:v>0.98597152808237898</c:v>
                </c:pt>
                <c:pt idx="97666">
                  <c:v>0.98590170429902402</c:v>
                </c:pt>
                <c:pt idx="97667">
                  <c:v>0.985940115081542</c:v>
                </c:pt>
                <c:pt idx="97668">
                  <c:v>0.98596057738047804</c:v>
                </c:pt>
                <c:pt idx="97669">
                  <c:v>0.98593728262310298</c:v>
                </c:pt>
                <c:pt idx="97670">
                  <c:v>0.98593158868306296</c:v>
                </c:pt>
                <c:pt idx="97671">
                  <c:v>0.98594215270793795</c:v>
                </c:pt>
                <c:pt idx="97672">
                  <c:v>0.98594848473121799</c:v>
                </c:pt>
                <c:pt idx="97673">
                  <c:v>0.98604574433011305</c:v>
                </c:pt>
                <c:pt idx="97674">
                  <c:v>0.98603089854214399</c:v>
                </c:pt>
                <c:pt idx="97675">
                  <c:v>0.98588783302731697</c:v>
                </c:pt>
                <c:pt idx="97676">
                  <c:v>0.98581998335900201</c:v>
                </c:pt>
                <c:pt idx="97677">
                  <c:v>0.98598400161197697</c:v>
                </c:pt>
                <c:pt idx="97678">
                  <c:v>0.98609156846589996</c:v>
                </c:pt>
                <c:pt idx="97679">
                  <c:v>0.985951371023013</c:v>
                </c:pt>
                <c:pt idx="97680">
                  <c:v>0.98593365835921798</c:v>
                </c:pt>
                <c:pt idx="97681">
                  <c:v>0.98590493464936102</c:v>
                </c:pt>
                <c:pt idx="97682">
                  <c:v>0.98593956845361497</c:v>
                </c:pt>
                <c:pt idx="97683">
                  <c:v>0.98596630190615198</c:v>
                </c:pt>
                <c:pt idx="97684">
                  <c:v>0.98603718806754803</c:v>
                </c:pt>
                <c:pt idx="97685">
                  <c:v>0.985997753988333</c:v>
                </c:pt>
                <c:pt idx="97686">
                  <c:v>0.98602388765376403</c:v>
                </c:pt>
                <c:pt idx="97687">
                  <c:v>0.98595832080721002</c:v>
                </c:pt>
                <c:pt idx="97688">
                  <c:v>0.98601567133144497</c:v>
                </c:pt>
                <c:pt idx="97689">
                  <c:v>0.98592961264837897</c:v>
                </c:pt>
                <c:pt idx="97690">
                  <c:v>0.98609102030387497</c:v>
                </c:pt>
                <c:pt idx="97691">
                  <c:v>0.98591779275643499</c:v>
                </c:pt>
                <c:pt idx="97692">
                  <c:v>0.98601982542359301</c:v>
                </c:pt>
                <c:pt idx="97693">
                  <c:v>0.98594181929520697</c:v>
                </c:pt>
                <c:pt idx="97694">
                  <c:v>0.98596491824108701</c:v>
                </c:pt>
                <c:pt idx="97695">
                  <c:v>0.98601725445843702</c:v>
                </c:pt>
                <c:pt idx="97696">
                  <c:v>0.98604930138050795</c:v>
                </c:pt>
                <c:pt idx="97697">
                  <c:v>0.98599359607018999</c:v>
                </c:pt>
                <c:pt idx="97698">
                  <c:v>0.98597043582035004</c:v>
                </c:pt>
                <c:pt idx="97699">
                  <c:v>0.98585708821350204</c:v>
                </c:pt>
                <c:pt idx="97700">
                  <c:v>0.98594780378167801</c:v>
                </c:pt>
                <c:pt idx="97701">
                  <c:v>0.98604998585264603</c:v>
                </c:pt>
                <c:pt idx="97702">
                  <c:v>0.98606499628849698</c:v>
                </c:pt>
                <c:pt idx="97703">
                  <c:v>0.98600115341403904</c:v>
                </c:pt>
                <c:pt idx="97704">
                  <c:v>0.98599220863780301</c:v>
                </c:pt>
                <c:pt idx="97705">
                  <c:v>0.98584582714737201</c:v>
                </c:pt>
                <c:pt idx="97706">
                  <c:v>0.98585331233223095</c:v>
                </c:pt>
                <c:pt idx="97707">
                  <c:v>0.98605070247705595</c:v>
                </c:pt>
                <c:pt idx="97708">
                  <c:v>0.98589765044621003</c:v>
                </c:pt>
                <c:pt idx="97709">
                  <c:v>0.98599649414047297</c:v>
                </c:pt>
                <c:pt idx="97710">
                  <c:v>0.98596966952864695</c:v>
                </c:pt>
                <c:pt idx="97711">
                  <c:v>0.98586337941362601</c:v>
                </c:pt>
                <c:pt idx="97712">
                  <c:v>0.98599131344072799</c:v>
                </c:pt>
                <c:pt idx="97713">
                  <c:v>0.98584291735484897</c:v>
                </c:pt>
                <c:pt idx="97714">
                  <c:v>0.98600878996472796</c:v>
                </c:pt>
                <c:pt idx="97715">
                  <c:v>0.98609376724943298</c:v>
                </c:pt>
                <c:pt idx="97716">
                  <c:v>0.98585161439157498</c:v>
                </c:pt>
                <c:pt idx="97717">
                  <c:v>0.98605761349021903</c:v>
                </c:pt>
                <c:pt idx="97718">
                  <c:v>0.98591099620084099</c:v>
                </c:pt>
                <c:pt idx="97719">
                  <c:v>0.98597162375845404</c:v>
                </c:pt>
                <c:pt idx="97720">
                  <c:v>0.98589398709000997</c:v>
                </c:pt>
                <c:pt idx="97721">
                  <c:v>0.985951911686201</c:v>
                </c:pt>
                <c:pt idx="97722">
                  <c:v>0.98602210916318</c:v>
                </c:pt>
                <c:pt idx="97723">
                  <c:v>0.98587164923512705</c:v>
                </c:pt>
                <c:pt idx="97724">
                  <c:v>0.98601482356938497</c:v>
                </c:pt>
                <c:pt idx="97725">
                  <c:v>0.98594674687695005</c:v>
                </c:pt>
                <c:pt idx="97726">
                  <c:v>0.98591776433813305</c:v>
                </c:pt>
                <c:pt idx="97727">
                  <c:v>0.98594053366085399</c:v>
                </c:pt>
                <c:pt idx="97728">
                  <c:v>0.98595556526080197</c:v>
                </c:pt>
                <c:pt idx="97729">
                  <c:v>0.98594000691269901</c:v>
                </c:pt>
                <c:pt idx="97730">
                  <c:v>0.98603784264651295</c:v>
                </c:pt>
                <c:pt idx="97731">
                  <c:v>0.98593001941685598</c:v>
                </c:pt>
                <c:pt idx="97732">
                  <c:v>0.98600126238127095</c:v>
                </c:pt>
                <c:pt idx="97733">
                  <c:v>0.98603438900620899</c:v>
                </c:pt>
                <c:pt idx="97734">
                  <c:v>0.98589297585373803</c:v>
                </c:pt>
                <c:pt idx="97735">
                  <c:v>0.98594278646196298</c:v>
                </c:pt>
                <c:pt idx="97736">
                  <c:v>0.9859509409692</c:v>
                </c:pt>
                <c:pt idx="97737">
                  <c:v>0.98596337640756204</c:v>
                </c:pt>
                <c:pt idx="97738">
                  <c:v>0.98588434720188101</c:v>
                </c:pt>
                <c:pt idx="97739">
                  <c:v>0.985905020923181</c:v>
                </c:pt>
                <c:pt idx="97740">
                  <c:v>0.98602747832641002</c:v>
                </c:pt>
                <c:pt idx="97741">
                  <c:v>0.98608403794403299</c:v>
                </c:pt>
                <c:pt idx="97742">
                  <c:v>0.98594507948759003</c:v>
                </c:pt>
                <c:pt idx="97743">
                  <c:v>0.98588437273651797</c:v>
                </c:pt>
                <c:pt idx="97744">
                  <c:v>0.98594085374460505</c:v>
                </c:pt>
                <c:pt idx="97745">
                  <c:v>0.98588433631277494</c:v>
                </c:pt>
                <c:pt idx="97746">
                  <c:v>0.985962880831868</c:v>
                </c:pt>
                <c:pt idx="97747">
                  <c:v>0.98592854508333205</c:v>
                </c:pt>
                <c:pt idx="97748">
                  <c:v>0.98603467608867901</c:v>
                </c:pt>
                <c:pt idx="97749">
                  <c:v>0.98604086703375204</c:v>
                </c:pt>
                <c:pt idx="97750">
                  <c:v>0.98596931487936701</c:v>
                </c:pt>
                <c:pt idx="97751">
                  <c:v>0.98596393463062104</c:v>
                </c:pt>
                <c:pt idx="97752">
                  <c:v>0.98597163329350201</c:v>
                </c:pt>
                <c:pt idx="97753">
                  <c:v>0.98598588189848202</c:v>
                </c:pt>
                <c:pt idx="97754">
                  <c:v>0.98601160078400696</c:v>
                </c:pt>
                <c:pt idx="97755">
                  <c:v>0.985977978340975</c:v>
                </c:pt>
                <c:pt idx="97756">
                  <c:v>0.98596767299088495</c:v>
                </c:pt>
                <c:pt idx="97757">
                  <c:v>0.98598832311334506</c:v>
                </c:pt>
                <c:pt idx="97758">
                  <c:v>0.98591221518108196</c:v>
                </c:pt>
                <c:pt idx="97759">
                  <c:v>0.98592893704634399</c:v>
                </c:pt>
                <c:pt idx="97760">
                  <c:v>0.98596563614233101</c:v>
                </c:pt>
                <c:pt idx="97761">
                  <c:v>0.98596294034093201</c:v>
                </c:pt>
                <c:pt idx="97762">
                  <c:v>0.98607577515229905</c:v>
                </c:pt>
                <c:pt idx="97763">
                  <c:v>0.98582523912666897</c:v>
                </c:pt>
                <c:pt idx="97764">
                  <c:v>0.985967778021693</c:v>
                </c:pt>
                <c:pt idx="97765">
                  <c:v>0.98588332787355104</c:v>
                </c:pt>
                <c:pt idx="97766">
                  <c:v>0.98601157115807003</c:v>
                </c:pt>
                <c:pt idx="97767">
                  <c:v>0.98593592842395295</c:v>
                </c:pt>
                <c:pt idx="97768">
                  <c:v>0.986065184077765</c:v>
                </c:pt>
                <c:pt idx="97769">
                  <c:v>0.98592596368066199</c:v>
                </c:pt>
                <c:pt idx="97770">
                  <c:v>0.98597860222356504</c:v>
                </c:pt>
                <c:pt idx="97771">
                  <c:v>0.98590454120829096</c:v>
                </c:pt>
                <c:pt idx="97772">
                  <c:v>0.985940740581424</c:v>
                </c:pt>
                <c:pt idx="97773">
                  <c:v>0.98606472920337995</c:v>
                </c:pt>
                <c:pt idx="97774">
                  <c:v>0.986074970740763</c:v>
                </c:pt>
                <c:pt idx="97775">
                  <c:v>0.98595934034354704</c:v>
                </c:pt>
                <c:pt idx="97776">
                  <c:v>0.98591290775002405</c:v>
                </c:pt>
                <c:pt idx="97777">
                  <c:v>0.98590799927158801</c:v>
                </c:pt>
                <c:pt idx="97778">
                  <c:v>0.98586577422265798</c:v>
                </c:pt>
                <c:pt idx="97779">
                  <c:v>0.98599566888685197</c:v>
                </c:pt>
                <c:pt idx="97780">
                  <c:v>0.98596387376111405</c:v>
                </c:pt>
                <c:pt idx="97781">
                  <c:v>0.98599435441050398</c:v>
                </c:pt>
                <c:pt idx="97782">
                  <c:v>0.98594585473938201</c:v>
                </c:pt>
                <c:pt idx="97783">
                  <c:v>0.98593255924216605</c:v>
                </c:pt>
                <c:pt idx="97784">
                  <c:v>0.98593074273919701</c:v>
                </c:pt>
                <c:pt idx="97785">
                  <c:v>0.98593041790070102</c:v>
                </c:pt>
                <c:pt idx="97786">
                  <c:v>0.98605967882198797</c:v>
                </c:pt>
                <c:pt idx="97787">
                  <c:v>0.98584451006375295</c:v>
                </c:pt>
                <c:pt idx="97788">
                  <c:v>0.98605143739656598</c:v>
                </c:pt>
                <c:pt idx="97789">
                  <c:v>0.985837659287219</c:v>
                </c:pt>
                <c:pt idx="97790">
                  <c:v>0.98603923665051496</c:v>
                </c:pt>
                <c:pt idx="97791">
                  <c:v>0.985967810657151</c:v>
                </c:pt>
                <c:pt idx="97792">
                  <c:v>0.98601267552328498</c:v>
                </c:pt>
                <c:pt idx="97793">
                  <c:v>0.98602755553531096</c:v>
                </c:pt>
                <c:pt idx="97794">
                  <c:v>0.98596624669520705</c:v>
                </c:pt>
                <c:pt idx="97795">
                  <c:v>0.98605182993792795</c:v>
                </c:pt>
                <c:pt idx="97796">
                  <c:v>0.98588061803243998</c:v>
                </c:pt>
                <c:pt idx="97797">
                  <c:v>0.98598488887318403</c:v>
                </c:pt>
                <c:pt idx="97798">
                  <c:v>0.98597503817432797</c:v>
                </c:pt>
                <c:pt idx="97799">
                  <c:v>0.98587490876279604</c:v>
                </c:pt>
                <c:pt idx="97800">
                  <c:v>0.98608857785384396</c:v>
                </c:pt>
                <c:pt idx="97801">
                  <c:v>0.98588101880360302</c:v>
                </c:pt>
                <c:pt idx="97802">
                  <c:v>0.986022448970162</c:v>
                </c:pt>
                <c:pt idx="97803">
                  <c:v>0.98590438840669503</c:v>
                </c:pt>
                <c:pt idx="97804">
                  <c:v>0.98592702480179295</c:v>
                </c:pt>
                <c:pt idx="97805">
                  <c:v>0.98586971092551701</c:v>
                </c:pt>
                <c:pt idx="97806">
                  <c:v>0.98603338047746003</c:v>
                </c:pt>
                <c:pt idx="97807">
                  <c:v>0.98601862287498199</c:v>
                </c:pt>
                <c:pt idx="97808">
                  <c:v>0.98609159207586405</c:v>
                </c:pt>
                <c:pt idx="97809">
                  <c:v>0.985973877254542</c:v>
                </c:pt>
                <c:pt idx="97810">
                  <c:v>0.98605762416159104</c:v>
                </c:pt>
                <c:pt idx="97811">
                  <c:v>0.98594547295725798</c:v>
                </c:pt>
                <c:pt idx="97812">
                  <c:v>0.98593198291551798</c:v>
                </c:pt>
                <c:pt idx="97813">
                  <c:v>0.98584773725304697</c:v>
                </c:pt>
                <c:pt idx="97814">
                  <c:v>0.986028643248966</c:v>
                </c:pt>
                <c:pt idx="97815">
                  <c:v>0.98604809285328798</c:v>
                </c:pt>
                <c:pt idx="97816">
                  <c:v>0.98589299559034604</c:v>
                </c:pt>
                <c:pt idx="97817">
                  <c:v>0.98582550455321305</c:v>
                </c:pt>
                <c:pt idx="97818">
                  <c:v>0.985916318680646</c:v>
                </c:pt>
                <c:pt idx="97819">
                  <c:v>0.98599795555202396</c:v>
                </c:pt>
                <c:pt idx="97820">
                  <c:v>0.98595309290523803</c:v>
                </c:pt>
                <c:pt idx="97821">
                  <c:v>0.98604344432212498</c:v>
                </c:pt>
                <c:pt idx="97822">
                  <c:v>0.98606423556202705</c:v>
                </c:pt>
                <c:pt idx="97823">
                  <c:v>0.98595995723758001</c:v>
                </c:pt>
                <c:pt idx="97824">
                  <c:v>0.98591392051138305</c:v>
                </c:pt>
                <c:pt idx="97825">
                  <c:v>0.98596259740915804</c:v>
                </c:pt>
                <c:pt idx="97826">
                  <c:v>0.98599814589005796</c:v>
                </c:pt>
                <c:pt idx="97827">
                  <c:v>0.98604322432551805</c:v>
                </c:pt>
                <c:pt idx="97828">
                  <c:v>0.98596882978370104</c:v>
                </c:pt>
                <c:pt idx="97829">
                  <c:v>0.98598409934523901</c:v>
                </c:pt>
                <c:pt idx="97830">
                  <c:v>0.98595725061662898</c:v>
                </c:pt>
                <c:pt idx="97831">
                  <c:v>0.98595035783443497</c:v>
                </c:pt>
                <c:pt idx="97832">
                  <c:v>0.98606810163224701</c:v>
                </c:pt>
                <c:pt idx="97833">
                  <c:v>0.98595693268535201</c:v>
                </c:pt>
                <c:pt idx="97834">
                  <c:v>0.98589990176486797</c:v>
                </c:pt>
                <c:pt idx="97835">
                  <c:v>0.98604624224361304</c:v>
                </c:pt>
                <c:pt idx="97836">
                  <c:v>0.98601663698532804</c:v>
                </c:pt>
                <c:pt idx="97837">
                  <c:v>0.98602479538453003</c:v>
                </c:pt>
                <c:pt idx="97838">
                  <c:v>0.98587583062657203</c:v>
                </c:pt>
                <c:pt idx="97839">
                  <c:v>0.98601882345524505</c:v>
                </c:pt>
                <c:pt idx="97840">
                  <c:v>0.98593392507380595</c:v>
                </c:pt>
                <c:pt idx="97841">
                  <c:v>0.98604458670713901</c:v>
                </c:pt>
                <c:pt idx="97842">
                  <c:v>0.98599513979492504</c:v>
                </c:pt>
                <c:pt idx="97843">
                  <c:v>0.98588809553505996</c:v>
                </c:pt>
                <c:pt idx="97844">
                  <c:v>0.98610434117782997</c:v>
                </c:pt>
                <c:pt idx="97845">
                  <c:v>0.98595948870265504</c:v>
                </c:pt>
                <c:pt idx="97846">
                  <c:v>0.98607198166902199</c:v>
                </c:pt>
                <c:pt idx="97847">
                  <c:v>0.985933015818241</c:v>
                </c:pt>
                <c:pt idx="97848">
                  <c:v>0.98593167876904797</c:v>
                </c:pt>
                <c:pt idx="97849">
                  <c:v>0.98591454175876203</c:v>
                </c:pt>
                <c:pt idx="97850">
                  <c:v>0.98587286626494097</c:v>
                </c:pt>
                <c:pt idx="97851">
                  <c:v>0.98594346941769995</c:v>
                </c:pt>
                <c:pt idx="97852">
                  <c:v>0.98584582450708103</c:v>
                </c:pt>
                <c:pt idx="97853">
                  <c:v>0.98593839514905501</c:v>
                </c:pt>
                <c:pt idx="97854">
                  <c:v>0.98592569301765298</c:v>
                </c:pt>
                <c:pt idx="97855">
                  <c:v>0.98600562446287898</c:v>
                </c:pt>
                <c:pt idx="97856">
                  <c:v>0.98584251021841596</c:v>
                </c:pt>
                <c:pt idx="97857">
                  <c:v>0.98597384689395395</c:v>
                </c:pt>
                <c:pt idx="97858">
                  <c:v>0.98603721836872704</c:v>
                </c:pt>
                <c:pt idx="97859">
                  <c:v>0.98596947234203103</c:v>
                </c:pt>
                <c:pt idx="97860">
                  <c:v>0.98598886936811603</c:v>
                </c:pt>
                <c:pt idx="97861">
                  <c:v>0.98594156501525498</c:v>
                </c:pt>
                <c:pt idx="97862">
                  <c:v>0.985971306709717</c:v>
                </c:pt>
                <c:pt idx="97863">
                  <c:v>0.98604465343626702</c:v>
                </c:pt>
                <c:pt idx="97864">
                  <c:v>0.985965230759833</c:v>
                </c:pt>
                <c:pt idx="97865">
                  <c:v>0.98592028821015698</c:v>
                </c:pt>
                <c:pt idx="97866">
                  <c:v>0.98597186149766602</c:v>
                </c:pt>
                <c:pt idx="97867">
                  <c:v>0.98598600215828203</c:v>
                </c:pt>
                <c:pt idx="97868">
                  <c:v>0.98606537412663198</c:v>
                </c:pt>
                <c:pt idx="97869">
                  <c:v>0.98594094335101001</c:v>
                </c:pt>
                <c:pt idx="97870">
                  <c:v>0.98598984428174496</c:v>
                </c:pt>
                <c:pt idx="97871">
                  <c:v>0.98586344088200495</c:v>
                </c:pt>
                <c:pt idx="97872">
                  <c:v>0.98598084779980399</c:v>
                </c:pt>
                <c:pt idx="97873">
                  <c:v>0.98589936036752301</c:v>
                </c:pt>
                <c:pt idx="97874">
                  <c:v>0.98602022144317203</c:v>
                </c:pt>
                <c:pt idx="97875">
                  <c:v>0.98599924565308095</c:v>
                </c:pt>
                <c:pt idx="97876">
                  <c:v>0.98608336103200001</c:v>
                </c:pt>
                <c:pt idx="97877">
                  <c:v>0.98591820790426998</c:v>
                </c:pt>
                <c:pt idx="97878">
                  <c:v>0.98593917390198604</c:v>
                </c:pt>
                <c:pt idx="97879">
                  <c:v>0.98580734803858505</c:v>
                </c:pt>
                <c:pt idx="97880">
                  <c:v>0.98595543433875799</c:v>
                </c:pt>
                <c:pt idx="97881">
                  <c:v>0.98604793971497096</c:v>
                </c:pt>
                <c:pt idx="97882">
                  <c:v>0.98597143240601604</c:v>
                </c:pt>
                <c:pt idx="97883">
                  <c:v>0.98602094912055205</c:v>
                </c:pt>
                <c:pt idx="97884">
                  <c:v>0.98597987050887403</c:v>
                </c:pt>
                <c:pt idx="97885">
                  <c:v>0.98585538571673104</c:v>
                </c:pt>
                <c:pt idx="97886">
                  <c:v>0.98605286757983701</c:v>
                </c:pt>
                <c:pt idx="97887">
                  <c:v>0.98583381105788404</c:v>
                </c:pt>
                <c:pt idx="97888">
                  <c:v>0.98596941023001905</c:v>
                </c:pt>
                <c:pt idx="97889">
                  <c:v>0.986018783934825</c:v>
                </c:pt>
                <c:pt idx="97890">
                  <c:v>0.98603265100338</c:v>
                </c:pt>
                <c:pt idx="97891">
                  <c:v>0.98599119223464604</c:v>
                </c:pt>
                <c:pt idx="97892">
                  <c:v>0.98598474313110296</c:v>
                </c:pt>
                <c:pt idx="97893">
                  <c:v>0.98599539236169498</c:v>
                </c:pt>
                <c:pt idx="97894">
                  <c:v>0.98604568960785</c:v>
                </c:pt>
                <c:pt idx="97895">
                  <c:v>0.98593445562331194</c:v>
                </c:pt>
                <c:pt idx="97896">
                  <c:v>0.98605253289679295</c:v>
                </c:pt>
                <c:pt idx="97897">
                  <c:v>0.98589660740121698</c:v>
                </c:pt>
                <c:pt idx="97898">
                  <c:v>0.98595070659693496</c:v>
                </c:pt>
                <c:pt idx="97899">
                  <c:v>0.98586538204699903</c:v>
                </c:pt>
                <c:pt idx="97900">
                  <c:v>0.98591537157362497</c:v>
                </c:pt>
                <c:pt idx="97901">
                  <c:v>0.98598727855577595</c:v>
                </c:pt>
                <c:pt idx="97902">
                  <c:v>0.98593697302089001</c:v>
                </c:pt>
                <c:pt idx="97903">
                  <c:v>0.98594681475776003</c:v>
                </c:pt>
                <c:pt idx="97904">
                  <c:v>0.98590491544515502</c:v>
                </c:pt>
                <c:pt idx="97905">
                  <c:v>0.98600512724908895</c:v>
                </c:pt>
                <c:pt idx="97906">
                  <c:v>0.98582694615826005</c:v>
                </c:pt>
                <c:pt idx="97907">
                  <c:v>0.98607344390364604</c:v>
                </c:pt>
                <c:pt idx="97908">
                  <c:v>0.98590714211027697</c:v>
                </c:pt>
                <c:pt idx="97909">
                  <c:v>0.98603793105270598</c:v>
                </c:pt>
                <c:pt idx="97910">
                  <c:v>0.98585277536388405</c:v>
                </c:pt>
                <c:pt idx="97911">
                  <c:v>0.98597279607496302</c:v>
                </c:pt>
                <c:pt idx="97912">
                  <c:v>0.98604556186274295</c:v>
                </c:pt>
                <c:pt idx="97913">
                  <c:v>0.98596894537582203</c:v>
                </c:pt>
                <c:pt idx="97914">
                  <c:v>0.986006860873474</c:v>
                </c:pt>
                <c:pt idx="97915">
                  <c:v>0.98585235499999102</c:v>
                </c:pt>
                <c:pt idx="97916">
                  <c:v>0.98594859601114104</c:v>
                </c:pt>
                <c:pt idx="97917">
                  <c:v>0.98600540721121299</c:v>
                </c:pt>
                <c:pt idx="97918">
                  <c:v>0.986004884547098</c:v>
                </c:pt>
                <c:pt idx="97919">
                  <c:v>0.98586105575433702</c:v>
                </c:pt>
                <c:pt idx="97920">
                  <c:v>0.98589289561725801</c:v>
                </c:pt>
                <c:pt idx="97921">
                  <c:v>0.98602235341265398</c:v>
                </c:pt>
                <c:pt idx="97922">
                  <c:v>0.98597160916436799</c:v>
                </c:pt>
                <c:pt idx="97923">
                  <c:v>0.985953071367907</c:v>
                </c:pt>
                <c:pt idx="97924">
                  <c:v>0.98618359828041302</c:v>
                </c:pt>
                <c:pt idx="97925">
                  <c:v>0.985975383342788</c:v>
                </c:pt>
                <c:pt idx="97926">
                  <c:v>0.98596865674905998</c:v>
                </c:pt>
                <c:pt idx="97927">
                  <c:v>0.98600372222782096</c:v>
                </c:pt>
                <c:pt idx="97928">
                  <c:v>0.98593875667713704</c:v>
                </c:pt>
                <c:pt idx="97929">
                  <c:v>0.98595774790023505</c:v>
                </c:pt>
                <c:pt idx="97930">
                  <c:v>0.98594417793463796</c:v>
                </c:pt>
                <c:pt idx="97931">
                  <c:v>0.98594663490462597</c:v>
                </c:pt>
                <c:pt idx="97932">
                  <c:v>0.98606053281122696</c:v>
                </c:pt>
                <c:pt idx="97933">
                  <c:v>0.985911247045683</c:v>
                </c:pt>
                <c:pt idx="97934">
                  <c:v>0.98601728585247495</c:v>
                </c:pt>
                <c:pt idx="97935">
                  <c:v>0.98590044013398404</c:v>
                </c:pt>
                <c:pt idx="97936">
                  <c:v>0.98590260058055101</c:v>
                </c:pt>
                <c:pt idx="97937">
                  <c:v>0.98593537044517199</c:v>
                </c:pt>
                <c:pt idx="97938">
                  <c:v>0.98596326077617602</c:v>
                </c:pt>
                <c:pt idx="97939">
                  <c:v>0.98589825646290197</c:v>
                </c:pt>
                <c:pt idx="97940">
                  <c:v>0.98595709421988997</c:v>
                </c:pt>
                <c:pt idx="97941">
                  <c:v>0.98590445331260401</c:v>
                </c:pt>
                <c:pt idx="97942">
                  <c:v>0.98597861355175498</c:v>
                </c:pt>
                <c:pt idx="97943">
                  <c:v>0.98603538426872595</c:v>
                </c:pt>
                <c:pt idx="97944">
                  <c:v>0.98598297093415199</c:v>
                </c:pt>
                <c:pt idx="97945">
                  <c:v>0.98596419383387102</c:v>
                </c:pt>
                <c:pt idx="97946">
                  <c:v>0.98585694983835004</c:v>
                </c:pt>
                <c:pt idx="97947">
                  <c:v>0.98595181891341099</c:v>
                </c:pt>
                <c:pt idx="97948">
                  <c:v>0.98595585940790398</c:v>
                </c:pt>
                <c:pt idx="97949">
                  <c:v>0.98606222203787997</c:v>
                </c:pt>
                <c:pt idx="97950">
                  <c:v>0.98590684420573604</c:v>
                </c:pt>
                <c:pt idx="97951">
                  <c:v>0.98597972192614802</c:v>
                </c:pt>
                <c:pt idx="97952">
                  <c:v>0.98596613685610202</c:v>
                </c:pt>
                <c:pt idx="97953">
                  <c:v>0.985999919971834</c:v>
                </c:pt>
                <c:pt idx="97954">
                  <c:v>0.986008850459274</c:v>
                </c:pt>
                <c:pt idx="97955">
                  <c:v>0.98594251188007698</c:v>
                </c:pt>
                <c:pt idx="97956">
                  <c:v>0.98606681934399698</c:v>
                </c:pt>
                <c:pt idx="97957">
                  <c:v>0.98588895546811695</c:v>
                </c:pt>
                <c:pt idx="97958">
                  <c:v>0.98604648423095198</c:v>
                </c:pt>
                <c:pt idx="97959">
                  <c:v>0.985869946922169</c:v>
                </c:pt>
                <c:pt idx="97960">
                  <c:v>0.98593145165215601</c:v>
                </c:pt>
                <c:pt idx="97961">
                  <c:v>0.98588628764349395</c:v>
                </c:pt>
                <c:pt idx="97962">
                  <c:v>0.98591894668009605</c:v>
                </c:pt>
                <c:pt idx="97963">
                  <c:v>0.98601105445493997</c:v>
                </c:pt>
                <c:pt idx="97964">
                  <c:v>0.98598517108195505</c:v>
                </c:pt>
                <c:pt idx="97965">
                  <c:v>0.98595874666594296</c:v>
                </c:pt>
                <c:pt idx="97966">
                  <c:v>0.98597280114221597</c:v>
                </c:pt>
                <c:pt idx="97967">
                  <c:v>0.98599230994891796</c:v>
                </c:pt>
                <c:pt idx="97968">
                  <c:v>0.98594563521496603</c:v>
                </c:pt>
                <c:pt idx="97969">
                  <c:v>0.986064902398196</c:v>
                </c:pt>
                <c:pt idx="97970">
                  <c:v>0.98606585856487305</c:v>
                </c:pt>
                <c:pt idx="97971">
                  <c:v>0.98599894950312506</c:v>
                </c:pt>
                <c:pt idx="97972">
                  <c:v>0.98588697755149501</c:v>
                </c:pt>
                <c:pt idx="97973">
                  <c:v>0.98592384111811804</c:v>
                </c:pt>
                <c:pt idx="97974">
                  <c:v>0.98591105887113895</c:v>
                </c:pt>
                <c:pt idx="97975">
                  <c:v>0.98600671997797396</c:v>
                </c:pt>
                <c:pt idx="97976">
                  <c:v>0.98603741360696995</c:v>
                </c:pt>
                <c:pt idx="97977">
                  <c:v>0.98588189479100996</c:v>
                </c:pt>
                <c:pt idx="97978">
                  <c:v>0.985978065231356</c:v>
                </c:pt>
                <c:pt idx="97979">
                  <c:v>0.98595491345530095</c:v>
                </c:pt>
                <c:pt idx="97980">
                  <c:v>0.98589903159374603</c:v>
                </c:pt>
                <c:pt idx="97981">
                  <c:v>0.98595676747358996</c:v>
                </c:pt>
                <c:pt idx="97982">
                  <c:v>0.98593663770585904</c:v>
                </c:pt>
                <c:pt idx="97983">
                  <c:v>0.98606703774576399</c:v>
                </c:pt>
                <c:pt idx="97984">
                  <c:v>0.98592847542064199</c:v>
                </c:pt>
                <c:pt idx="97985">
                  <c:v>0.98603416536615895</c:v>
                </c:pt>
                <c:pt idx="97986">
                  <c:v>0.98588429717106696</c:v>
                </c:pt>
                <c:pt idx="97987">
                  <c:v>0.98604438214494605</c:v>
                </c:pt>
                <c:pt idx="97988">
                  <c:v>0.98590085821887097</c:v>
                </c:pt>
                <c:pt idx="97989">
                  <c:v>0.98597879835416302</c:v>
                </c:pt>
                <c:pt idx="97990">
                  <c:v>0.98606820288638097</c:v>
                </c:pt>
                <c:pt idx="97991">
                  <c:v>0.98601055572240803</c:v>
                </c:pt>
                <c:pt idx="97992">
                  <c:v>0.98596735084456799</c:v>
                </c:pt>
                <c:pt idx="97993">
                  <c:v>0.98599662752616801</c:v>
                </c:pt>
                <c:pt idx="97994">
                  <c:v>0.98598744563356799</c:v>
                </c:pt>
                <c:pt idx="97995">
                  <c:v>0.986040613334626</c:v>
                </c:pt>
                <c:pt idx="97996">
                  <c:v>0.98590267742134696</c:v>
                </c:pt>
                <c:pt idx="97997">
                  <c:v>0.98599084218024802</c:v>
                </c:pt>
                <c:pt idx="97998">
                  <c:v>0.98589091078368896</c:v>
                </c:pt>
                <c:pt idx="97999">
                  <c:v>0.98601966759500903</c:v>
                </c:pt>
                <c:pt idx="98000">
                  <c:v>0.98600197645050003</c:v>
                </c:pt>
                <c:pt idx="98001">
                  <c:v>0.98597360788391297</c:v>
                </c:pt>
                <c:pt idx="98002">
                  <c:v>0.98591137044250698</c:v>
                </c:pt>
                <c:pt idx="98003">
                  <c:v>0.98589236995140395</c:v>
                </c:pt>
                <c:pt idx="98004">
                  <c:v>0.98595228224348797</c:v>
                </c:pt>
                <c:pt idx="98005">
                  <c:v>0.98595103025642805</c:v>
                </c:pt>
                <c:pt idx="98006">
                  <c:v>0.98605397172063902</c:v>
                </c:pt>
                <c:pt idx="98007">
                  <c:v>0.98603985476657396</c:v>
                </c:pt>
                <c:pt idx="98008">
                  <c:v>0.98600851419678803</c:v>
                </c:pt>
                <c:pt idx="98009">
                  <c:v>0.985999085625899</c:v>
                </c:pt>
                <c:pt idx="98010">
                  <c:v>0.98599161908771304</c:v>
                </c:pt>
                <c:pt idx="98011">
                  <c:v>0.98594320031483496</c:v>
                </c:pt>
                <c:pt idx="98012">
                  <c:v>0.98589300824727899</c:v>
                </c:pt>
                <c:pt idx="98013">
                  <c:v>0.98606456502700801</c:v>
                </c:pt>
                <c:pt idx="98014">
                  <c:v>0.98584619196194601</c:v>
                </c:pt>
                <c:pt idx="98015">
                  <c:v>0.98600877248703001</c:v>
                </c:pt>
                <c:pt idx="98016">
                  <c:v>0.98600603119178398</c:v>
                </c:pt>
                <c:pt idx="98017">
                  <c:v>0.98613519625442803</c:v>
                </c:pt>
                <c:pt idx="98018">
                  <c:v>0.98596370831018298</c:v>
                </c:pt>
                <c:pt idx="98019">
                  <c:v>0.98596252657411698</c:v>
                </c:pt>
                <c:pt idx="98020">
                  <c:v>0.98591493924872298</c:v>
                </c:pt>
                <c:pt idx="98021">
                  <c:v>0.98598437624611102</c:v>
                </c:pt>
                <c:pt idx="98022">
                  <c:v>0.98609679035587605</c:v>
                </c:pt>
                <c:pt idx="98023">
                  <c:v>0.98596886019068597</c:v>
                </c:pt>
                <c:pt idx="98024">
                  <c:v>0.98594663313383002</c:v>
                </c:pt>
                <c:pt idx="98025">
                  <c:v>0.98588638424850095</c:v>
                </c:pt>
                <c:pt idx="98026">
                  <c:v>0.98599135049665398</c:v>
                </c:pt>
                <c:pt idx="98027">
                  <c:v>0.98598567366580203</c:v>
                </c:pt>
                <c:pt idx="98028">
                  <c:v>0.98592853558122995</c:v>
                </c:pt>
                <c:pt idx="98029">
                  <c:v>0.98593512738091404</c:v>
                </c:pt>
                <c:pt idx="98030">
                  <c:v>0.98592127728276302</c:v>
                </c:pt>
                <c:pt idx="98031">
                  <c:v>0.98598119171042498</c:v>
                </c:pt>
                <c:pt idx="98032">
                  <c:v>0.98599294471698895</c:v>
                </c:pt>
                <c:pt idx="98033">
                  <c:v>0.98607596371071404</c:v>
                </c:pt>
                <c:pt idx="98034">
                  <c:v>0.985947876191266</c:v>
                </c:pt>
                <c:pt idx="98035">
                  <c:v>0.98594642841790003</c:v>
                </c:pt>
                <c:pt idx="98036">
                  <c:v>0.98595137950273004</c:v>
                </c:pt>
                <c:pt idx="98037">
                  <c:v>0.98601915009835805</c:v>
                </c:pt>
                <c:pt idx="98038">
                  <c:v>0.98600632637073504</c:v>
                </c:pt>
                <c:pt idx="98039">
                  <c:v>0.98588310306266103</c:v>
                </c:pt>
                <c:pt idx="98040">
                  <c:v>0.98595079655034401</c:v>
                </c:pt>
                <c:pt idx="98041">
                  <c:v>0.98602530381173603</c:v>
                </c:pt>
                <c:pt idx="98042">
                  <c:v>0.98606046548362003</c:v>
                </c:pt>
                <c:pt idx="98043">
                  <c:v>0.98604630473640897</c:v>
                </c:pt>
                <c:pt idx="98044">
                  <c:v>0.98597721041581698</c:v>
                </c:pt>
                <c:pt idx="98045">
                  <c:v>0.98609148372851896</c:v>
                </c:pt>
                <c:pt idx="98046">
                  <c:v>0.98596477117102999</c:v>
                </c:pt>
                <c:pt idx="98047">
                  <c:v>0.98592668583657295</c:v>
                </c:pt>
                <c:pt idx="98048">
                  <c:v>0.98580877975599601</c:v>
                </c:pt>
                <c:pt idx="98049">
                  <c:v>0.98598998654830305</c:v>
                </c:pt>
                <c:pt idx="98050">
                  <c:v>0.98598210837036504</c:v>
                </c:pt>
                <c:pt idx="98051">
                  <c:v>0.98596995818075694</c:v>
                </c:pt>
                <c:pt idx="98052">
                  <c:v>0.98584210419890905</c:v>
                </c:pt>
                <c:pt idx="98053">
                  <c:v>0.98598871043960801</c:v>
                </c:pt>
                <c:pt idx="98054">
                  <c:v>0.98585967722162804</c:v>
                </c:pt>
                <c:pt idx="98055">
                  <c:v>0.98596017970537497</c:v>
                </c:pt>
                <c:pt idx="98056">
                  <c:v>0.98590184129834202</c:v>
                </c:pt>
                <c:pt idx="98057">
                  <c:v>0.98602767296283</c:v>
                </c:pt>
                <c:pt idx="98058">
                  <c:v>0.98591436666739896</c:v>
                </c:pt>
                <c:pt idx="98059">
                  <c:v>0.98609046970876102</c:v>
                </c:pt>
                <c:pt idx="98060">
                  <c:v>0.98591610043833899</c:v>
                </c:pt>
                <c:pt idx="98061">
                  <c:v>0.98609689734100203</c:v>
                </c:pt>
                <c:pt idx="98062">
                  <c:v>0.98595310412741199</c:v>
                </c:pt>
                <c:pt idx="98063">
                  <c:v>0.98591976950233895</c:v>
                </c:pt>
                <c:pt idx="98064">
                  <c:v>0.98585323651155998</c:v>
                </c:pt>
                <c:pt idx="98065">
                  <c:v>0.98598135410056997</c:v>
                </c:pt>
                <c:pt idx="98066">
                  <c:v>0.98590678071833604</c:v>
                </c:pt>
                <c:pt idx="98067">
                  <c:v>0.986062101881229</c:v>
                </c:pt>
                <c:pt idx="98068">
                  <c:v>0.98594115606006905</c:v>
                </c:pt>
                <c:pt idx="98069">
                  <c:v>0.98599947085579498</c:v>
                </c:pt>
                <c:pt idx="98070">
                  <c:v>0.98586155384295404</c:v>
                </c:pt>
                <c:pt idx="98071">
                  <c:v>0.98592982422167297</c:v>
                </c:pt>
                <c:pt idx="98072">
                  <c:v>0.98604302302612701</c:v>
                </c:pt>
                <c:pt idx="98073">
                  <c:v>0.98598710591025296</c:v>
                </c:pt>
                <c:pt idx="98074">
                  <c:v>0.98600922000795499</c:v>
                </c:pt>
                <c:pt idx="98075">
                  <c:v>0.985945627082225</c:v>
                </c:pt>
                <c:pt idx="98076">
                  <c:v>0.98592647942717204</c:v>
                </c:pt>
                <c:pt idx="98077">
                  <c:v>0.98599882802857797</c:v>
                </c:pt>
                <c:pt idx="98078">
                  <c:v>0.98601369049385901</c:v>
                </c:pt>
                <c:pt idx="98079">
                  <c:v>0.98607275963160401</c:v>
                </c:pt>
                <c:pt idx="98080">
                  <c:v>0.98594849276421304</c:v>
                </c:pt>
                <c:pt idx="98081">
                  <c:v>0.98598175652317899</c:v>
                </c:pt>
                <c:pt idx="98082">
                  <c:v>0.98590083197094203</c:v>
                </c:pt>
                <c:pt idx="98083">
                  <c:v>0.98607429165245097</c:v>
                </c:pt>
                <c:pt idx="98084">
                  <c:v>0.98599766798708999</c:v>
                </c:pt>
                <c:pt idx="98085">
                  <c:v>0.98598941542528795</c:v>
                </c:pt>
                <c:pt idx="98086">
                  <c:v>0.98588555813537704</c:v>
                </c:pt>
                <c:pt idx="98087">
                  <c:v>0.98597967627023497</c:v>
                </c:pt>
                <c:pt idx="98088">
                  <c:v>0.98600531466668095</c:v>
                </c:pt>
                <c:pt idx="98089">
                  <c:v>0.98588896758980704</c:v>
                </c:pt>
                <c:pt idx="98090">
                  <c:v>0.985935623400502</c:v>
                </c:pt>
                <c:pt idx="98091">
                  <c:v>0.98608387306092204</c:v>
                </c:pt>
                <c:pt idx="98092">
                  <c:v>0.98591136863582496</c:v>
                </c:pt>
                <c:pt idx="98093">
                  <c:v>0.98597232015404102</c:v>
                </c:pt>
                <c:pt idx="98094">
                  <c:v>0.98583681954249502</c:v>
                </c:pt>
                <c:pt idx="98095">
                  <c:v>0.98593836675795798</c:v>
                </c:pt>
                <c:pt idx="98096">
                  <c:v>0.98603314469563397</c:v>
                </c:pt>
                <c:pt idx="98097">
                  <c:v>0.985834185405421</c:v>
                </c:pt>
                <c:pt idx="98098">
                  <c:v>0.98599434523603902</c:v>
                </c:pt>
                <c:pt idx="98099">
                  <c:v>0.98587315966431899</c:v>
                </c:pt>
                <c:pt idx="98100">
                  <c:v>0.98599537090446798</c:v>
                </c:pt>
                <c:pt idx="98101">
                  <c:v>0.98587534311176905</c:v>
                </c:pt>
                <c:pt idx="98102">
                  <c:v>0.98595104659454802</c:v>
                </c:pt>
                <c:pt idx="98103">
                  <c:v>0.985940842373905</c:v>
                </c:pt>
                <c:pt idx="98104">
                  <c:v>0.98587455432911897</c:v>
                </c:pt>
                <c:pt idx="98105">
                  <c:v>0.98606212587888398</c:v>
                </c:pt>
                <c:pt idx="98106">
                  <c:v>0.98589851727954103</c:v>
                </c:pt>
                <c:pt idx="98107">
                  <c:v>0.98609328393311702</c:v>
                </c:pt>
                <c:pt idx="98108">
                  <c:v>0.98590486712849001</c:v>
                </c:pt>
                <c:pt idx="98109">
                  <c:v>0.98590175549592796</c:v>
                </c:pt>
                <c:pt idx="98110">
                  <c:v>0.98587511422610496</c:v>
                </c:pt>
                <c:pt idx="98111">
                  <c:v>0.98600719703330397</c:v>
                </c:pt>
                <c:pt idx="98112">
                  <c:v>0.98598249535243199</c:v>
                </c:pt>
                <c:pt idx="98113">
                  <c:v>0.98602758339909702</c:v>
                </c:pt>
                <c:pt idx="98114">
                  <c:v>0.98600902829430903</c:v>
                </c:pt>
                <c:pt idx="98115">
                  <c:v>0.98587135100441103</c:v>
                </c:pt>
                <c:pt idx="98116">
                  <c:v>0.98595223930056297</c:v>
                </c:pt>
                <c:pt idx="98117">
                  <c:v>0.98599166124992899</c:v>
                </c:pt>
                <c:pt idx="98118">
                  <c:v>0.98603209697861904</c:v>
                </c:pt>
                <c:pt idx="98119">
                  <c:v>0.98597124342636799</c:v>
                </c:pt>
                <c:pt idx="98120">
                  <c:v>0.98601538089617202</c:v>
                </c:pt>
                <c:pt idx="98121">
                  <c:v>0.98586520304688996</c:v>
                </c:pt>
                <c:pt idx="98122">
                  <c:v>0.986097630641527</c:v>
                </c:pt>
                <c:pt idx="98123">
                  <c:v>0.98592007266665005</c:v>
                </c:pt>
                <c:pt idx="98124">
                  <c:v>0.98598762287236197</c:v>
                </c:pt>
                <c:pt idx="98125">
                  <c:v>0.98598879224278302</c:v>
                </c:pt>
                <c:pt idx="98126">
                  <c:v>0.985949220850733</c:v>
                </c:pt>
                <c:pt idx="98127">
                  <c:v>0.98607849474087395</c:v>
                </c:pt>
                <c:pt idx="98128">
                  <c:v>0.98607463788216498</c:v>
                </c:pt>
                <c:pt idx="98129">
                  <c:v>0.98599003144040498</c:v>
                </c:pt>
                <c:pt idx="98130">
                  <c:v>0.98597103582490697</c:v>
                </c:pt>
                <c:pt idx="98131">
                  <c:v>0.98598059087721301</c:v>
                </c:pt>
                <c:pt idx="98132">
                  <c:v>0.98608646648043696</c:v>
                </c:pt>
                <c:pt idx="98133">
                  <c:v>0.98597028053996605</c:v>
                </c:pt>
                <c:pt idx="98134">
                  <c:v>0.98599148013195903</c:v>
                </c:pt>
                <c:pt idx="98135">
                  <c:v>0.98581622118065904</c:v>
                </c:pt>
                <c:pt idx="98136">
                  <c:v>0.98602366832725497</c:v>
                </c:pt>
                <c:pt idx="98137">
                  <c:v>0.98591767036685996</c:v>
                </c:pt>
                <c:pt idx="98138">
                  <c:v>0.98608828078390598</c:v>
                </c:pt>
                <c:pt idx="98139">
                  <c:v>0.98594571409320697</c:v>
                </c:pt>
                <c:pt idx="98140">
                  <c:v>0.98598981892708404</c:v>
                </c:pt>
                <c:pt idx="98141">
                  <c:v>0.98607965741687398</c:v>
                </c:pt>
                <c:pt idx="98142">
                  <c:v>0.98591406695866401</c:v>
                </c:pt>
                <c:pt idx="98143">
                  <c:v>0.98606188705041398</c:v>
                </c:pt>
                <c:pt idx="98144">
                  <c:v>0.985900012468233</c:v>
                </c:pt>
                <c:pt idx="98145">
                  <c:v>0.98604429174261299</c:v>
                </c:pt>
                <c:pt idx="98146">
                  <c:v>0.98593550940737895</c:v>
                </c:pt>
                <c:pt idx="98147">
                  <c:v>0.98595083164541197</c:v>
                </c:pt>
                <c:pt idx="98148">
                  <c:v>0.98591036635976703</c:v>
                </c:pt>
                <c:pt idx="98149">
                  <c:v>0.98594717277823096</c:v>
                </c:pt>
                <c:pt idx="98150">
                  <c:v>0.98599273917496599</c:v>
                </c:pt>
                <c:pt idx="98151">
                  <c:v>0.98593853701785705</c:v>
                </c:pt>
                <c:pt idx="98152">
                  <c:v>0.98594287670758096</c:v>
                </c:pt>
                <c:pt idx="98153">
                  <c:v>0.98608377434127603</c:v>
                </c:pt>
                <c:pt idx="98154">
                  <c:v>0.98598978907776402</c:v>
                </c:pt>
                <c:pt idx="98155">
                  <c:v>0.98589722415502301</c:v>
                </c:pt>
                <c:pt idx="98156">
                  <c:v>0.98599860413443097</c:v>
                </c:pt>
                <c:pt idx="98157">
                  <c:v>0.98585851327254703</c:v>
                </c:pt>
                <c:pt idx="98158">
                  <c:v>0.98596511907179596</c:v>
                </c:pt>
                <c:pt idx="98159">
                  <c:v>0.985952370646211</c:v>
                </c:pt>
                <c:pt idx="98160">
                  <c:v>0.98595063282857098</c:v>
                </c:pt>
                <c:pt idx="98161">
                  <c:v>0.98601480672158603</c:v>
                </c:pt>
                <c:pt idx="98162">
                  <c:v>0.98595573269811498</c:v>
                </c:pt>
                <c:pt idx="98163">
                  <c:v>0.98593211152090898</c:v>
                </c:pt>
                <c:pt idx="98164">
                  <c:v>0.98605667857130197</c:v>
                </c:pt>
                <c:pt idx="98165">
                  <c:v>0.98594097261204094</c:v>
                </c:pt>
                <c:pt idx="98166">
                  <c:v>0.98600361621547095</c:v>
                </c:pt>
                <c:pt idx="98167">
                  <c:v>0.98587088976911996</c:v>
                </c:pt>
                <c:pt idx="98168">
                  <c:v>0.98598312959377399</c:v>
                </c:pt>
                <c:pt idx="98169">
                  <c:v>0.98588187574406405</c:v>
                </c:pt>
                <c:pt idx="98170">
                  <c:v>0.98601058213956505</c:v>
                </c:pt>
                <c:pt idx="98171">
                  <c:v>0.98595246324305796</c:v>
                </c:pt>
                <c:pt idx="98172">
                  <c:v>0.98603665393309003</c:v>
                </c:pt>
                <c:pt idx="98173">
                  <c:v>0.98603935081334404</c:v>
                </c:pt>
                <c:pt idx="98174">
                  <c:v>0.98589242782499098</c:v>
                </c:pt>
                <c:pt idx="98175">
                  <c:v>0.98601985738602504</c:v>
                </c:pt>
                <c:pt idx="98176">
                  <c:v>0.98599774484107205</c:v>
                </c:pt>
                <c:pt idx="98177">
                  <c:v>0.98592373296846403</c:v>
                </c:pt>
                <c:pt idx="98178">
                  <c:v>0.98598627535050298</c:v>
                </c:pt>
                <c:pt idx="98179">
                  <c:v>0.98587827592977495</c:v>
                </c:pt>
                <c:pt idx="98180">
                  <c:v>0.98599280745773099</c:v>
                </c:pt>
                <c:pt idx="98181">
                  <c:v>0.98588785617734798</c:v>
                </c:pt>
                <c:pt idx="98182">
                  <c:v>0.98604098871133194</c:v>
                </c:pt>
                <c:pt idx="98183">
                  <c:v>0.98597979345047704</c:v>
                </c:pt>
                <c:pt idx="98184">
                  <c:v>0.986119828459605</c:v>
                </c:pt>
                <c:pt idx="98185">
                  <c:v>0.98599953433423204</c:v>
                </c:pt>
                <c:pt idx="98186">
                  <c:v>0.98593460310454095</c:v>
                </c:pt>
                <c:pt idx="98187">
                  <c:v>0.98597195937113202</c:v>
                </c:pt>
                <c:pt idx="98188">
                  <c:v>0.98584684197195904</c:v>
                </c:pt>
                <c:pt idx="98189">
                  <c:v>0.98591804423416496</c:v>
                </c:pt>
                <c:pt idx="98190">
                  <c:v>0.98592400422688697</c:v>
                </c:pt>
                <c:pt idx="98191">
                  <c:v>0.98594263911130897</c:v>
                </c:pt>
                <c:pt idx="98192">
                  <c:v>0.98603996593980703</c:v>
                </c:pt>
                <c:pt idx="98193">
                  <c:v>0.98599201944955295</c:v>
                </c:pt>
                <c:pt idx="98194">
                  <c:v>0.98596882572703703</c:v>
                </c:pt>
                <c:pt idx="98195">
                  <c:v>0.98591227428941897</c:v>
                </c:pt>
                <c:pt idx="98196">
                  <c:v>0.98607768475089197</c:v>
                </c:pt>
                <c:pt idx="98197">
                  <c:v>0.98589925442807202</c:v>
                </c:pt>
                <c:pt idx="98198">
                  <c:v>0.98604131144831098</c:v>
                </c:pt>
                <c:pt idx="98199">
                  <c:v>0.98588225092322301</c:v>
                </c:pt>
                <c:pt idx="98200">
                  <c:v>0.98590179003547396</c:v>
                </c:pt>
                <c:pt idx="98201">
                  <c:v>0.98594859219455899</c:v>
                </c:pt>
                <c:pt idx="98202">
                  <c:v>0.98602463356500802</c:v>
                </c:pt>
                <c:pt idx="98203">
                  <c:v>0.98586453977056998</c:v>
                </c:pt>
                <c:pt idx="98204">
                  <c:v>0.98593902465841599</c:v>
                </c:pt>
                <c:pt idx="98205">
                  <c:v>0.98594235707378997</c:v>
                </c:pt>
                <c:pt idx="98206">
                  <c:v>0.98597683893591503</c:v>
                </c:pt>
                <c:pt idx="98207">
                  <c:v>0.98607128793676702</c:v>
                </c:pt>
                <c:pt idx="98208">
                  <c:v>0.98592371955873404</c:v>
                </c:pt>
                <c:pt idx="98209">
                  <c:v>0.986034060407181</c:v>
                </c:pt>
                <c:pt idx="98210">
                  <c:v>0.98604100949102402</c:v>
                </c:pt>
                <c:pt idx="98211">
                  <c:v>0.98592417711215097</c:v>
                </c:pt>
                <c:pt idx="98212">
                  <c:v>0.98599918522759999</c:v>
                </c:pt>
                <c:pt idx="98213">
                  <c:v>0.98600239997917205</c:v>
                </c:pt>
                <c:pt idx="98214">
                  <c:v>0.98606575724117795</c:v>
                </c:pt>
                <c:pt idx="98215">
                  <c:v>0.98591753321106501</c:v>
                </c:pt>
                <c:pt idx="98216">
                  <c:v>0.98591138851807103</c:v>
                </c:pt>
                <c:pt idx="98217">
                  <c:v>0.98587433916066103</c:v>
                </c:pt>
                <c:pt idx="98218">
                  <c:v>0.98601612784932402</c:v>
                </c:pt>
                <c:pt idx="98219">
                  <c:v>0.98600125033549701</c:v>
                </c:pt>
                <c:pt idx="98220">
                  <c:v>0.98606220344802697</c:v>
                </c:pt>
                <c:pt idx="98221">
                  <c:v>0.98600318147154498</c:v>
                </c:pt>
                <c:pt idx="98222">
                  <c:v>0.98591774719437297</c:v>
                </c:pt>
                <c:pt idx="98223">
                  <c:v>0.98597713589599201</c:v>
                </c:pt>
                <c:pt idx="98224">
                  <c:v>0.98603553855484005</c:v>
                </c:pt>
                <c:pt idx="98225">
                  <c:v>0.985971175199581</c:v>
                </c:pt>
                <c:pt idx="98226">
                  <c:v>0.98594186769598002</c:v>
                </c:pt>
                <c:pt idx="98227">
                  <c:v>0.98601539019842399</c:v>
                </c:pt>
                <c:pt idx="98228">
                  <c:v>0.98589945913966603</c:v>
                </c:pt>
                <c:pt idx="98229">
                  <c:v>0.985957307140371</c:v>
                </c:pt>
                <c:pt idx="98230">
                  <c:v>0.98596451294104503</c:v>
                </c:pt>
                <c:pt idx="98231">
                  <c:v>0.98596886999335398</c:v>
                </c:pt>
                <c:pt idx="98232">
                  <c:v>0.98600493126511801</c:v>
                </c:pt>
                <c:pt idx="98233">
                  <c:v>0.98603555329433801</c:v>
                </c:pt>
                <c:pt idx="98234">
                  <c:v>0.98594369305213403</c:v>
                </c:pt>
                <c:pt idx="98235">
                  <c:v>0.98609117411749103</c:v>
                </c:pt>
                <c:pt idx="98236">
                  <c:v>0.98589569597009397</c:v>
                </c:pt>
                <c:pt idx="98237">
                  <c:v>0.98600190168869295</c:v>
                </c:pt>
                <c:pt idx="98238">
                  <c:v>0.985954068501112</c:v>
                </c:pt>
                <c:pt idx="98239">
                  <c:v>0.98608625615877099</c:v>
                </c:pt>
                <c:pt idx="98240">
                  <c:v>0.98592206610283495</c:v>
                </c:pt>
                <c:pt idx="98241">
                  <c:v>0.985999010121972</c:v>
                </c:pt>
                <c:pt idx="98242">
                  <c:v>0.98586803070749396</c:v>
                </c:pt>
                <c:pt idx="98243">
                  <c:v>0.98603651857068697</c:v>
                </c:pt>
                <c:pt idx="98244">
                  <c:v>0.98586208945340403</c:v>
                </c:pt>
                <c:pt idx="98245">
                  <c:v>0.98598466616832003</c:v>
                </c:pt>
                <c:pt idx="98246">
                  <c:v>0.98593937550284205</c:v>
                </c:pt>
                <c:pt idx="98247">
                  <c:v>0.98592880184603704</c:v>
                </c:pt>
                <c:pt idx="98248">
                  <c:v>0.98593507285853199</c:v>
                </c:pt>
                <c:pt idx="98249">
                  <c:v>0.98599408182486203</c:v>
                </c:pt>
                <c:pt idx="98250">
                  <c:v>0.98607582811320504</c:v>
                </c:pt>
                <c:pt idx="98251">
                  <c:v>0.98600966796272305</c:v>
                </c:pt>
                <c:pt idx="98252">
                  <c:v>0.98587933155320595</c:v>
                </c:pt>
                <c:pt idx="98253">
                  <c:v>0.98589751472051601</c:v>
                </c:pt>
                <c:pt idx="98254">
                  <c:v>0.98588808966597596</c:v>
                </c:pt>
                <c:pt idx="98255">
                  <c:v>0.98602572772562702</c:v>
                </c:pt>
                <c:pt idx="98256">
                  <c:v>0.98589145804023104</c:v>
                </c:pt>
                <c:pt idx="98257">
                  <c:v>0.98595826421817601</c:v>
                </c:pt>
                <c:pt idx="98258">
                  <c:v>0.98588440776365005</c:v>
                </c:pt>
                <c:pt idx="98259">
                  <c:v>0.98588409359639695</c:v>
                </c:pt>
                <c:pt idx="98260">
                  <c:v>0.98592062732858399</c:v>
                </c:pt>
                <c:pt idx="98261">
                  <c:v>0.98597858889388101</c:v>
                </c:pt>
                <c:pt idx="98262">
                  <c:v>0.98599844544541504</c:v>
                </c:pt>
                <c:pt idx="98263">
                  <c:v>0.98610445270009195</c:v>
                </c:pt>
                <c:pt idx="98264">
                  <c:v>0.98599126274250604</c:v>
                </c:pt>
                <c:pt idx="98265">
                  <c:v>0.98599277153786002</c:v>
                </c:pt>
                <c:pt idx="98266">
                  <c:v>0.98603658904332903</c:v>
                </c:pt>
                <c:pt idx="98267">
                  <c:v>0.98595682801351403</c:v>
                </c:pt>
                <c:pt idx="98268">
                  <c:v>0.98599377962443302</c:v>
                </c:pt>
                <c:pt idx="98269">
                  <c:v>0.98590128541129696</c:v>
                </c:pt>
                <c:pt idx="98270">
                  <c:v>0.98597409626795796</c:v>
                </c:pt>
                <c:pt idx="98271">
                  <c:v>0.98602296290587998</c:v>
                </c:pt>
                <c:pt idx="98272">
                  <c:v>0.98598344182133002</c:v>
                </c:pt>
                <c:pt idx="98273">
                  <c:v>0.98612782552794898</c:v>
                </c:pt>
                <c:pt idx="98274">
                  <c:v>0.98594581939259796</c:v>
                </c:pt>
                <c:pt idx="98275">
                  <c:v>0.98588466402349995</c:v>
                </c:pt>
                <c:pt idx="98276">
                  <c:v>0.98589052288930801</c:v>
                </c:pt>
                <c:pt idx="98277">
                  <c:v>0.98588217107152099</c:v>
                </c:pt>
                <c:pt idx="98278">
                  <c:v>0.98593997360490604</c:v>
                </c:pt>
                <c:pt idx="98279">
                  <c:v>0.98601729151002204</c:v>
                </c:pt>
                <c:pt idx="98280">
                  <c:v>0.98597061417818599</c:v>
                </c:pt>
                <c:pt idx="98281">
                  <c:v>0.98592629094918505</c:v>
                </c:pt>
                <c:pt idx="98282">
                  <c:v>0.98603512370315005</c:v>
                </c:pt>
                <c:pt idx="98283">
                  <c:v>0.98589853142130202</c:v>
                </c:pt>
                <c:pt idx="98284">
                  <c:v>0.98598349104435201</c:v>
                </c:pt>
                <c:pt idx="98285">
                  <c:v>0.98595020962722102</c:v>
                </c:pt>
                <c:pt idx="98286">
                  <c:v>0.98589418927383099</c:v>
                </c:pt>
                <c:pt idx="98287">
                  <c:v>0.98597646939184003</c:v>
                </c:pt>
                <c:pt idx="98288">
                  <c:v>0.98599391136146597</c:v>
                </c:pt>
                <c:pt idx="98289">
                  <c:v>0.98590251220317304</c:v>
                </c:pt>
                <c:pt idx="98290">
                  <c:v>0.98598481122239301</c:v>
                </c:pt>
                <c:pt idx="98291">
                  <c:v>0.98583866435674306</c:v>
                </c:pt>
                <c:pt idx="98292">
                  <c:v>0.98601984105142904</c:v>
                </c:pt>
                <c:pt idx="98293">
                  <c:v>0.98582249733494098</c:v>
                </c:pt>
                <c:pt idx="98294">
                  <c:v>0.98596675235148001</c:v>
                </c:pt>
                <c:pt idx="98295">
                  <c:v>0.986102616181187</c:v>
                </c:pt>
                <c:pt idx="98296">
                  <c:v>0.98600092527912497</c:v>
                </c:pt>
                <c:pt idx="98297">
                  <c:v>0.98598278110154403</c:v>
                </c:pt>
                <c:pt idx="98298">
                  <c:v>0.98604902116890603</c:v>
                </c:pt>
                <c:pt idx="98299">
                  <c:v>0.98594182676394104</c:v>
                </c:pt>
                <c:pt idx="98300">
                  <c:v>0.986024396689411</c:v>
                </c:pt>
                <c:pt idx="98301">
                  <c:v>0.98597212411075796</c:v>
                </c:pt>
                <c:pt idx="98302">
                  <c:v>0.985893894234665</c:v>
                </c:pt>
                <c:pt idx="98303">
                  <c:v>0.98600009566612501</c:v>
                </c:pt>
                <c:pt idx="98304">
                  <c:v>0.98601255030764501</c:v>
                </c:pt>
                <c:pt idx="98305">
                  <c:v>0.98596740373365299</c:v>
                </c:pt>
                <c:pt idx="98306">
                  <c:v>0.98602820580428396</c:v>
                </c:pt>
                <c:pt idx="98307">
                  <c:v>0.98600256165095901</c:v>
                </c:pt>
                <c:pt idx="98308">
                  <c:v>0.98597777353719496</c:v>
                </c:pt>
                <c:pt idx="98309">
                  <c:v>0.98585570895099905</c:v>
                </c:pt>
                <c:pt idx="98310">
                  <c:v>0.98597550118382804</c:v>
                </c:pt>
                <c:pt idx="98311">
                  <c:v>0.98608038171453405</c:v>
                </c:pt>
                <c:pt idx="98312">
                  <c:v>0.98597677310123299</c:v>
                </c:pt>
                <c:pt idx="98313">
                  <c:v>0.98598639585965697</c:v>
                </c:pt>
                <c:pt idx="98314">
                  <c:v>0.98587013788243005</c:v>
                </c:pt>
                <c:pt idx="98315">
                  <c:v>0.986024206608898</c:v>
                </c:pt>
                <c:pt idx="98316">
                  <c:v>0.98600530539443398</c:v>
                </c:pt>
                <c:pt idx="98317">
                  <c:v>0.98590445301200602</c:v>
                </c:pt>
                <c:pt idx="98318">
                  <c:v>0.98592564098639501</c:v>
                </c:pt>
                <c:pt idx="98319">
                  <c:v>0.98593932196830403</c:v>
                </c:pt>
                <c:pt idx="98320">
                  <c:v>0.98597410314762002</c:v>
                </c:pt>
                <c:pt idx="98321">
                  <c:v>0.98597750208711199</c:v>
                </c:pt>
                <c:pt idx="98322">
                  <c:v>0.98598135323681402</c:v>
                </c:pt>
                <c:pt idx="98323">
                  <c:v>0.98598775608825795</c:v>
                </c:pt>
                <c:pt idx="98324">
                  <c:v>0.98597352485925804</c:v>
                </c:pt>
                <c:pt idx="98325">
                  <c:v>0.98592253203217695</c:v>
                </c:pt>
                <c:pt idx="98326">
                  <c:v>0.98605658268945096</c:v>
                </c:pt>
                <c:pt idx="98327">
                  <c:v>0.985900806170528</c:v>
                </c:pt>
                <c:pt idx="98328">
                  <c:v>0.98597879722147697</c:v>
                </c:pt>
                <c:pt idx="98329">
                  <c:v>0.98604297297312804</c:v>
                </c:pt>
                <c:pt idx="98330">
                  <c:v>0.98600978896578495</c:v>
                </c:pt>
                <c:pt idx="98331">
                  <c:v>0.98585925912111705</c:v>
                </c:pt>
                <c:pt idx="98332">
                  <c:v>0.98591073706822396</c:v>
                </c:pt>
                <c:pt idx="98333">
                  <c:v>0.98586594926047499</c:v>
                </c:pt>
                <c:pt idx="98334">
                  <c:v>0.98593395220549895</c:v>
                </c:pt>
                <c:pt idx="98335">
                  <c:v>0.98590943959465904</c:v>
                </c:pt>
                <c:pt idx="98336">
                  <c:v>0.98596759186095395</c:v>
                </c:pt>
                <c:pt idx="98337">
                  <c:v>0.98596562251262199</c:v>
                </c:pt>
                <c:pt idx="98338">
                  <c:v>0.985967242944227</c:v>
                </c:pt>
                <c:pt idx="98339">
                  <c:v>0.98600566749873397</c:v>
                </c:pt>
                <c:pt idx="98340">
                  <c:v>0.98597530735454397</c:v>
                </c:pt>
                <c:pt idx="98341">
                  <c:v>0.98604056085940806</c:v>
                </c:pt>
                <c:pt idx="98342">
                  <c:v>0.98608046883254397</c:v>
                </c:pt>
                <c:pt idx="98343">
                  <c:v>0.98595509721040298</c:v>
                </c:pt>
                <c:pt idx="98344">
                  <c:v>0.98585431612667596</c:v>
                </c:pt>
                <c:pt idx="98345">
                  <c:v>0.98585405977205298</c:v>
                </c:pt>
                <c:pt idx="98346">
                  <c:v>0.98598689877248902</c:v>
                </c:pt>
                <c:pt idx="98347">
                  <c:v>0.98587564475255896</c:v>
                </c:pt>
                <c:pt idx="98348">
                  <c:v>0.98603268919519405</c:v>
                </c:pt>
                <c:pt idx="98349">
                  <c:v>0.98594816436130905</c:v>
                </c:pt>
                <c:pt idx="98350">
                  <c:v>0.98609513273302796</c:v>
                </c:pt>
                <c:pt idx="98351">
                  <c:v>0.98588395640583304</c:v>
                </c:pt>
                <c:pt idx="98352">
                  <c:v>0.98594255777673201</c:v>
                </c:pt>
                <c:pt idx="98353">
                  <c:v>0.98592990719753604</c:v>
                </c:pt>
                <c:pt idx="98354">
                  <c:v>0.98590059002678598</c:v>
                </c:pt>
                <c:pt idx="98355">
                  <c:v>0.985997765661633</c:v>
                </c:pt>
                <c:pt idx="98356">
                  <c:v>0.98587585118361498</c:v>
                </c:pt>
                <c:pt idx="98357">
                  <c:v>0.98601105999963601</c:v>
                </c:pt>
                <c:pt idx="98358">
                  <c:v>0.985943734722314</c:v>
                </c:pt>
                <c:pt idx="98359">
                  <c:v>0.98599412362406702</c:v>
                </c:pt>
                <c:pt idx="98360">
                  <c:v>0.98584181029441798</c:v>
                </c:pt>
                <c:pt idx="98361">
                  <c:v>0.98598857114618799</c:v>
                </c:pt>
                <c:pt idx="98362">
                  <c:v>0.98591230806051</c:v>
                </c:pt>
                <c:pt idx="98363">
                  <c:v>0.98603656935304895</c:v>
                </c:pt>
                <c:pt idx="98364">
                  <c:v>0.98597331111999498</c:v>
                </c:pt>
                <c:pt idx="98365">
                  <c:v>0.98588887939005498</c:v>
                </c:pt>
                <c:pt idx="98366">
                  <c:v>0.98602598248632101</c:v>
                </c:pt>
                <c:pt idx="98367">
                  <c:v>0.98586557337571701</c:v>
                </c:pt>
                <c:pt idx="98368">
                  <c:v>0.98602062042354399</c:v>
                </c:pt>
                <c:pt idx="98369">
                  <c:v>0.98593268103412601</c:v>
                </c:pt>
                <c:pt idx="98370">
                  <c:v>0.98595872141338803</c:v>
                </c:pt>
                <c:pt idx="98371">
                  <c:v>0.98607133824799498</c:v>
                </c:pt>
                <c:pt idx="98372">
                  <c:v>0.98605917338600502</c:v>
                </c:pt>
                <c:pt idx="98373">
                  <c:v>0.985948750266743</c:v>
                </c:pt>
                <c:pt idx="98374">
                  <c:v>0.98597983444872495</c:v>
                </c:pt>
                <c:pt idx="98375">
                  <c:v>0.98588761715400097</c:v>
                </c:pt>
                <c:pt idx="98376">
                  <c:v>0.98592964258570703</c:v>
                </c:pt>
                <c:pt idx="98377">
                  <c:v>0.98592850800351695</c:v>
                </c:pt>
                <c:pt idx="98378">
                  <c:v>0.98595712055805496</c:v>
                </c:pt>
                <c:pt idx="98379">
                  <c:v>0.98595273149689799</c:v>
                </c:pt>
                <c:pt idx="98380">
                  <c:v>0.985911109118767</c:v>
                </c:pt>
                <c:pt idx="98381">
                  <c:v>0.98591547625331299</c:v>
                </c:pt>
                <c:pt idx="98382">
                  <c:v>0.98592980158472399</c:v>
                </c:pt>
                <c:pt idx="98383">
                  <c:v>0.98593968314065406</c:v>
                </c:pt>
                <c:pt idx="98384">
                  <c:v>0.98596536476297902</c:v>
                </c:pt>
                <c:pt idx="98385">
                  <c:v>0.98594432836755597</c:v>
                </c:pt>
                <c:pt idx="98386">
                  <c:v>0.98596344086292698</c:v>
                </c:pt>
                <c:pt idx="98387">
                  <c:v>0.98601761185204095</c:v>
                </c:pt>
                <c:pt idx="98388">
                  <c:v>0.98599994418791104</c:v>
                </c:pt>
                <c:pt idx="98389">
                  <c:v>0.98591394754051997</c:v>
                </c:pt>
                <c:pt idx="98390">
                  <c:v>0.98598556025241701</c:v>
                </c:pt>
                <c:pt idx="98391">
                  <c:v>0.98587130867091799</c:v>
                </c:pt>
                <c:pt idx="98392">
                  <c:v>0.98591741463248705</c:v>
                </c:pt>
                <c:pt idx="98393">
                  <c:v>0.98601278634481604</c:v>
                </c:pt>
                <c:pt idx="98394">
                  <c:v>0.98591651380715895</c:v>
                </c:pt>
                <c:pt idx="98395">
                  <c:v>0.98601302844921002</c:v>
                </c:pt>
                <c:pt idx="98396">
                  <c:v>0.98587871914184699</c:v>
                </c:pt>
                <c:pt idx="98397">
                  <c:v>0.985919022919169</c:v>
                </c:pt>
                <c:pt idx="98398">
                  <c:v>0.98599634059241104</c:v>
                </c:pt>
                <c:pt idx="98399">
                  <c:v>0.98604164746788703</c:v>
                </c:pt>
                <c:pt idx="98400">
                  <c:v>0.98596653701468695</c:v>
                </c:pt>
                <c:pt idx="98401">
                  <c:v>0.98594620355443596</c:v>
                </c:pt>
                <c:pt idx="98402">
                  <c:v>0.98590051794160305</c:v>
                </c:pt>
                <c:pt idx="98403">
                  <c:v>0.98591568187953904</c:v>
                </c:pt>
                <c:pt idx="98404">
                  <c:v>0.98606957757216396</c:v>
                </c:pt>
                <c:pt idx="98405">
                  <c:v>0.98601751795062198</c:v>
                </c:pt>
                <c:pt idx="98406">
                  <c:v>0.98597655098083203</c:v>
                </c:pt>
                <c:pt idx="98407">
                  <c:v>0.98602246761897205</c:v>
                </c:pt>
                <c:pt idx="98408">
                  <c:v>0.98600489817280201</c:v>
                </c:pt>
                <c:pt idx="98409">
                  <c:v>0.98591708463376004</c:v>
                </c:pt>
                <c:pt idx="98410">
                  <c:v>0.985924914778189</c:v>
                </c:pt>
                <c:pt idx="98411">
                  <c:v>0.98598177984933599</c:v>
                </c:pt>
                <c:pt idx="98412">
                  <c:v>0.98591730875407702</c:v>
                </c:pt>
                <c:pt idx="98413">
                  <c:v>0.98591289480535504</c:v>
                </c:pt>
                <c:pt idx="98414">
                  <c:v>0.98593840173202496</c:v>
                </c:pt>
                <c:pt idx="98415">
                  <c:v>0.985933479854888</c:v>
                </c:pt>
                <c:pt idx="98416">
                  <c:v>0.98595612277282296</c:v>
                </c:pt>
                <c:pt idx="98417">
                  <c:v>0.98604089363594705</c:v>
                </c:pt>
                <c:pt idx="98418">
                  <c:v>0.98598413008118202</c:v>
                </c:pt>
                <c:pt idx="98419">
                  <c:v>0.98605301020193703</c:v>
                </c:pt>
                <c:pt idx="98420">
                  <c:v>0.98585398421539405</c:v>
                </c:pt>
                <c:pt idx="98421">
                  <c:v>0.98604975015327501</c:v>
                </c:pt>
                <c:pt idx="98422">
                  <c:v>0.98583547176591901</c:v>
                </c:pt>
                <c:pt idx="98423">
                  <c:v>0.98593362302820398</c:v>
                </c:pt>
                <c:pt idx="98424">
                  <c:v>0.986090168021587</c:v>
                </c:pt>
                <c:pt idx="98425">
                  <c:v>0.98591943164130402</c:v>
                </c:pt>
                <c:pt idx="98426">
                  <c:v>0.98605936474199796</c:v>
                </c:pt>
                <c:pt idx="98427">
                  <c:v>0.98591954080640298</c:v>
                </c:pt>
                <c:pt idx="98428">
                  <c:v>0.98602748215641201</c:v>
                </c:pt>
                <c:pt idx="98429">
                  <c:v>0.98589296175794605</c:v>
                </c:pt>
                <c:pt idx="98430">
                  <c:v>0.98591809785663898</c:v>
                </c:pt>
                <c:pt idx="98431">
                  <c:v>0.98598490374955305</c:v>
                </c:pt>
                <c:pt idx="98432">
                  <c:v>0.98595962400905801</c:v>
                </c:pt>
                <c:pt idx="98433">
                  <c:v>0.98600282844420595</c:v>
                </c:pt>
                <c:pt idx="98434">
                  <c:v>0.98599351376176103</c:v>
                </c:pt>
                <c:pt idx="98435">
                  <c:v>0.98591748776464405</c:v>
                </c:pt>
                <c:pt idx="98436">
                  <c:v>0.98596449326605196</c:v>
                </c:pt>
                <c:pt idx="98437">
                  <c:v>0.98596868670886795</c:v>
                </c:pt>
                <c:pt idx="98438">
                  <c:v>0.98593285016230903</c:v>
                </c:pt>
                <c:pt idx="98439">
                  <c:v>0.98597769576237704</c:v>
                </c:pt>
                <c:pt idx="98440">
                  <c:v>0.98586179221167602</c:v>
                </c:pt>
                <c:pt idx="98441">
                  <c:v>0.985971220578161</c:v>
                </c:pt>
                <c:pt idx="98442">
                  <c:v>0.98604471094250801</c:v>
                </c:pt>
                <c:pt idx="98443">
                  <c:v>0.98592214664103395</c:v>
                </c:pt>
                <c:pt idx="98444">
                  <c:v>0.98597759491824999</c:v>
                </c:pt>
                <c:pt idx="98445">
                  <c:v>0.98592896519434303</c:v>
                </c:pt>
                <c:pt idx="98446">
                  <c:v>0.98580482174428896</c:v>
                </c:pt>
                <c:pt idx="98447">
                  <c:v>0.98591595627300099</c:v>
                </c:pt>
                <c:pt idx="98448">
                  <c:v>0.98594235958180299</c:v>
                </c:pt>
                <c:pt idx="98449">
                  <c:v>0.98602369235676002</c:v>
                </c:pt>
                <c:pt idx="98450">
                  <c:v>0.98602157027420401</c:v>
                </c:pt>
                <c:pt idx="98451">
                  <c:v>0.986006661637575</c:v>
                </c:pt>
                <c:pt idx="98452">
                  <c:v>0.98595895718320004</c:v>
                </c:pt>
                <c:pt idx="98453">
                  <c:v>0.98606872478172802</c:v>
                </c:pt>
                <c:pt idx="98454">
                  <c:v>0.98592383031847297</c:v>
                </c:pt>
                <c:pt idx="98455">
                  <c:v>0.98602910317136405</c:v>
                </c:pt>
                <c:pt idx="98456">
                  <c:v>0.98593782310519296</c:v>
                </c:pt>
                <c:pt idx="98457">
                  <c:v>0.98614342075104799</c:v>
                </c:pt>
                <c:pt idx="98458">
                  <c:v>0.98596677943897004</c:v>
                </c:pt>
                <c:pt idx="98459">
                  <c:v>0.98593984629666798</c:v>
                </c:pt>
                <c:pt idx="98460">
                  <c:v>0.98583595397639301</c:v>
                </c:pt>
                <c:pt idx="98461">
                  <c:v>0.98600019343752898</c:v>
                </c:pt>
                <c:pt idx="98462">
                  <c:v>0.98608667306089604</c:v>
                </c:pt>
                <c:pt idx="98463">
                  <c:v>0.98596765389209595</c:v>
                </c:pt>
                <c:pt idx="98464">
                  <c:v>0.98591008509314304</c:v>
                </c:pt>
                <c:pt idx="98465">
                  <c:v>0.98585236355516204</c:v>
                </c:pt>
                <c:pt idx="98466">
                  <c:v>0.98594701980052102</c:v>
                </c:pt>
                <c:pt idx="98467">
                  <c:v>0.98594646419029996</c:v>
                </c:pt>
                <c:pt idx="98468">
                  <c:v>0.98605754476393503</c:v>
                </c:pt>
                <c:pt idx="98469">
                  <c:v>0.98595158119457704</c:v>
                </c:pt>
                <c:pt idx="98470">
                  <c:v>0.98596385994090796</c:v>
                </c:pt>
                <c:pt idx="98471">
                  <c:v>0.98585402141737799</c:v>
                </c:pt>
                <c:pt idx="98472">
                  <c:v>0.98608435725065502</c:v>
                </c:pt>
                <c:pt idx="98473">
                  <c:v>0.98588743798386302</c:v>
                </c:pt>
                <c:pt idx="98474">
                  <c:v>0.98594133089601199</c:v>
                </c:pt>
                <c:pt idx="98475">
                  <c:v>0.98588124418915302</c:v>
                </c:pt>
                <c:pt idx="98476">
                  <c:v>0.98597195918000502</c:v>
                </c:pt>
                <c:pt idx="98477">
                  <c:v>0.98589884353079704</c:v>
                </c:pt>
                <c:pt idx="98478">
                  <c:v>0.98598733358320001</c:v>
                </c:pt>
                <c:pt idx="98479">
                  <c:v>0.98592987262585996</c:v>
                </c:pt>
                <c:pt idx="98480">
                  <c:v>0.98594197182191101</c:v>
                </c:pt>
                <c:pt idx="98481">
                  <c:v>0.98602196581942303</c:v>
                </c:pt>
                <c:pt idx="98482">
                  <c:v>0.98593926847604396</c:v>
                </c:pt>
                <c:pt idx="98483">
                  <c:v>0.98606001637660201</c:v>
                </c:pt>
                <c:pt idx="98484">
                  <c:v>0.98593203320821698</c:v>
                </c:pt>
                <c:pt idx="98485">
                  <c:v>0.98602658826783396</c:v>
                </c:pt>
                <c:pt idx="98486">
                  <c:v>0.98596793283034501</c:v>
                </c:pt>
                <c:pt idx="98487">
                  <c:v>0.98594214331706398</c:v>
                </c:pt>
                <c:pt idx="98488">
                  <c:v>0.98601753048240204</c:v>
                </c:pt>
                <c:pt idx="98489">
                  <c:v>0.98593927743707299</c:v>
                </c:pt>
                <c:pt idx="98490">
                  <c:v>0.98593511997244998</c:v>
                </c:pt>
                <c:pt idx="98491">
                  <c:v>0.98589180510306296</c:v>
                </c:pt>
                <c:pt idx="98492">
                  <c:v>0.98602723185085395</c:v>
                </c:pt>
                <c:pt idx="98493">
                  <c:v>0.98595743780094403</c:v>
                </c:pt>
                <c:pt idx="98494">
                  <c:v>0.98610557049868497</c:v>
                </c:pt>
                <c:pt idx="98495">
                  <c:v>0.98595721609586096</c:v>
                </c:pt>
                <c:pt idx="98496">
                  <c:v>0.98590373820733701</c:v>
                </c:pt>
                <c:pt idx="98497">
                  <c:v>0.98593551627139897</c:v>
                </c:pt>
                <c:pt idx="98498">
                  <c:v>0.98591684724718498</c:v>
                </c:pt>
                <c:pt idx="98499">
                  <c:v>0.98609914014946298</c:v>
                </c:pt>
                <c:pt idx="98500">
                  <c:v>0.98593720379954697</c:v>
                </c:pt>
                <c:pt idx="98501">
                  <c:v>0.98600865787598102</c:v>
                </c:pt>
                <c:pt idx="98502">
                  <c:v>0.98590340010915301</c:v>
                </c:pt>
                <c:pt idx="98503">
                  <c:v>0.98594272886797696</c:v>
                </c:pt>
                <c:pt idx="98504">
                  <c:v>0.98591818852336399</c:v>
                </c:pt>
                <c:pt idx="98505">
                  <c:v>0.98605897820812405</c:v>
                </c:pt>
                <c:pt idx="98506">
                  <c:v>0.98594390343685201</c:v>
                </c:pt>
                <c:pt idx="98507">
                  <c:v>0.98587829348841804</c:v>
                </c:pt>
                <c:pt idx="98508">
                  <c:v>0.98597171888206503</c:v>
                </c:pt>
                <c:pt idx="98509">
                  <c:v>0.98587463515353302</c:v>
                </c:pt>
                <c:pt idx="98510">
                  <c:v>0.98588207174967502</c:v>
                </c:pt>
                <c:pt idx="98511">
                  <c:v>0.98592060632009704</c:v>
                </c:pt>
                <c:pt idx="98512">
                  <c:v>0.98595640125731399</c:v>
                </c:pt>
                <c:pt idx="98513">
                  <c:v>0.98593177407943</c:v>
                </c:pt>
                <c:pt idx="98514">
                  <c:v>0.98594435838321803</c:v>
                </c:pt>
                <c:pt idx="98515">
                  <c:v>0.98596658396043002</c:v>
                </c:pt>
                <c:pt idx="98516">
                  <c:v>0.98584673717022897</c:v>
                </c:pt>
                <c:pt idx="98517">
                  <c:v>0.98602788228302596</c:v>
                </c:pt>
                <c:pt idx="98518">
                  <c:v>0.98594738237951496</c:v>
                </c:pt>
                <c:pt idx="98519">
                  <c:v>0.986025251227721</c:v>
                </c:pt>
                <c:pt idx="98520">
                  <c:v>0.98590279275751902</c:v>
                </c:pt>
                <c:pt idx="98521">
                  <c:v>0.98611000166274798</c:v>
                </c:pt>
                <c:pt idx="98522">
                  <c:v>0.98587274709897699</c:v>
                </c:pt>
                <c:pt idx="98523">
                  <c:v>0.98609283155474303</c:v>
                </c:pt>
                <c:pt idx="98524">
                  <c:v>0.98594365045088195</c:v>
                </c:pt>
                <c:pt idx="98525">
                  <c:v>0.98609291705514801</c:v>
                </c:pt>
                <c:pt idx="98526">
                  <c:v>0.98597856537550099</c:v>
                </c:pt>
                <c:pt idx="98527">
                  <c:v>0.98596539313805098</c:v>
                </c:pt>
                <c:pt idx="98528">
                  <c:v>0.98603132560715101</c:v>
                </c:pt>
                <c:pt idx="98529">
                  <c:v>0.985936682152455</c:v>
                </c:pt>
                <c:pt idx="98530">
                  <c:v>0.98597704052899804</c:v>
                </c:pt>
                <c:pt idx="98531">
                  <c:v>0.98586348360461296</c:v>
                </c:pt>
                <c:pt idx="98532">
                  <c:v>0.98600595604654695</c:v>
                </c:pt>
                <c:pt idx="98533">
                  <c:v>0.98593833958672195</c:v>
                </c:pt>
                <c:pt idx="98534">
                  <c:v>0.986018702866714</c:v>
                </c:pt>
                <c:pt idx="98535">
                  <c:v>0.98588655078985898</c:v>
                </c:pt>
                <c:pt idx="98536">
                  <c:v>0.98595877352419803</c:v>
                </c:pt>
                <c:pt idx="98537">
                  <c:v>0.98585830643990802</c:v>
                </c:pt>
                <c:pt idx="98538">
                  <c:v>0.98596549428881497</c:v>
                </c:pt>
                <c:pt idx="98539">
                  <c:v>0.98599969015086197</c:v>
                </c:pt>
                <c:pt idx="98540">
                  <c:v>0.985938922708962</c:v>
                </c:pt>
                <c:pt idx="98541">
                  <c:v>0.98606345412943697</c:v>
                </c:pt>
                <c:pt idx="98542">
                  <c:v>0.985886469145411</c:v>
                </c:pt>
                <c:pt idx="98543">
                  <c:v>0.98608167615030895</c:v>
                </c:pt>
                <c:pt idx="98544">
                  <c:v>0.98600565484256797</c:v>
                </c:pt>
                <c:pt idx="98545">
                  <c:v>0.98588106961419197</c:v>
                </c:pt>
                <c:pt idx="98546">
                  <c:v>0.98615162191549099</c:v>
                </c:pt>
                <c:pt idx="98547">
                  <c:v>0.98593731499225601</c:v>
                </c:pt>
                <c:pt idx="98548">
                  <c:v>0.986011910688114</c:v>
                </c:pt>
                <c:pt idx="98549">
                  <c:v>0.98595496190238496</c:v>
                </c:pt>
                <c:pt idx="98550">
                  <c:v>0.98612734324195594</c:v>
                </c:pt>
                <c:pt idx="98551">
                  <c:v>0.98595353093782401</c:v>
                </c:pt>
                <c:pt idx="98552">
                  <c:v>0.98593106779616302</c:v>
                </c:pt>
                <c:pt idx="98553">
                  <c:v>0.98600312937166201</c:v>
                </c:pt>
                <c:pt idx="98554">
                  <c:v>0.98596016667684105</c:v>
                </c:pt>
                <c:pt idx="98555">
                  <c:v>0.98601575206280501</c:v>
                </c:pt>
                <c:pt idx="98556">
                  <c:v>0.98601354616862802</c:v>
                </c:pt>
                <c:pt idx="98557">
                  <c:v>0.98596167812429303</c:v>
                </c:pt>
                <c:pt idx="98558">
                  <c:v>0.98610187811424199</c:v>
                </c:pt>
                <c:pt idx="98559">
                  <c:v>0.986020739224167</c:v>
                </c:pt>
                <c:pt idx="98560">
                  <c:v>0.98595539746348704</c:v>
                </c:pt>
                <c:pt idx="98561">
                  <c:v>0.98605966933233902</c:v>
                </c:pt>
                <c:pt idx="98562">
                  <c:v>0.98596737590763395</c:v>
                </c:pt>
                <c:pt idx="98563">
                  <c:v>0.98600794634086797</c:v>
                </c:pt>
                <c:pt idx="98564">
                  <c:v>0.985977255216265</c:v>
                </c:pt>
                <c:pt idx="98565">
                  <c:v>0.98599744399006095</c:v>
                </c:pt>
                <c:pt idx="98566">
                  <c:v>0.98603462218197402</c:v>
                </c:pt>
                <c:pt idx="98567">
                  <c:v>0.98595859909581196</c:v>
                </c:pt>
                <c:pt idx="98568">
                  <c:v>0.98596334399176899</c:v>
                </c:pt>
                <c:pt idx="98569">
                  <c:v>0.98601696886165502</c:v>
                </c:pt>
                <c:pt idx="98570">
                  <c:v>0.98593650363338603</c:v>
                </c:pt>
                <c:pt idx="98571">
                  <c:v>0.98585757803841201</c:v>
                </c:pt>
                <c:pt idx="98572">
                  <c:v>0.98602928037147897</c:v>
                </c:pt>
                <c:pt idx="98573">
                  <c:v>0.98600173717494999</c:v>
                </c:pt>
                <c:pt idx="98574">
                  <c:v>0.98605928095191397</c:v>
                </c:pt>
                <c:pt idx="98575">
                  <c:v>0.98600404527498897</c:v>
                </c:pt>
                <c:pt idx="98576">
                  <c:v>0.98590280399435304</c:v>
                </c:pt>
                <c:pt idx="98577">
                  <c:v>0.98597580837400201</c:v>
                </c:pt>
                <c:pt idx="98578">
                  <c:v>0.98602698125064403</c:v>
                </c:pt>
                <c:pt idx="98579">
                  <c:v>0.98593759507929601</c:v>
                </c:pt>
                <c:pt idx="98580">
                  <c:v>0.98602522317287</c:v>
                </c:pt>
                <c:pt idx="98581">
                  <c:v>0.985932193128645</c:v>
                </c:pt>
                <c:pt idx="98582">
                  <c:v>0.98605204799400603</c:v>
                </c:pt>
                <c:pt idx="98583">
                  <c:v>0.98590903896786697</c:v>
                </c:pt>
                <c:pt idx="98584">
                  <c:v>0.98593768027828799</c:v>
                </c:pt>
                <c:pt idx="98585">
                  <c:v>0.98604030016598099</c:v>
                </c:pt>
                <c:pt idx="98586">
                  <c:v>0.98605005912190002</c:v>
                </c:pt>
                <c:pt idx="98587">
                  <c:v>0.98604296060608698</c:v>
                </c:pt>
                <c:pt idx="98588">
                  <c:v>0.98593133895666396</c:v>
                </c:pt>
                <c:pt idx="98589">
                  <c:v>0.98602985155658596</c:v>
                </c:pt>
                <c:pt idx="98590">
                  <c:v>0.98596894159933801</c:v>
                </c:pt>
                <c:pt idx="98591">
                  <c:v>0.98602103498318205</c:v>
                </c:pt>
                <c:pt idx="98592">
                  <c:v>0.98599411160513994</c:v>
                </c:pt>
                <c:pt idx="98593">
                  <c:v>0.98599266311240197</c:v>
                </c:pt>
                <c:pt idx="98594">
                  <c:v>0.98605352497832199</c:v>
                </c:pt>
                <c:pt idx="98595">
                  <c:v>0.98584713626168796</c:v>
                </c:pt>
                <c:pt idx="98596">
                  <c:v>0.98591202415975498</c:v>
                </c:pt>
                <c:pt idx="98597">
                  <c:v>0.98595645531377196</c:v>
                </c:pt>
                <c:pt idx="98598">
                  <c:v>0.98599691535616896</c:v>
                </c:pt>
                <c:pt idx="98599">
                  <c:v>0.98612165079340497</c:v>
                </c:pt>
                <c:pt idx="98600">
                  <c:v>0.98598570172037603</c:v>
                </c:pt>
                <c:pt idx="98601">
                  <c:v>0.98599668610158198</c:v>
                </c:pt>
                <c:pt idx="98602">
                  <c:v>0.98598916383910495</c:v>
                </c:pt>
                <c:pt idx="98603">
                  <c:v>0.98590984487391797</c:v>
                </c:pt>
                <c:pt idx="98604">
                  <c:v>0.98593737807133297</c:v>
                </c:pt>
                <c:pt idx="98605">
                  <c:v>0.98597274969759396</c:v>
                </c:pt>
                <c:pt idx="98606">
                  <c:v>0.98592336992173002</c:v>
                </c:pt>
                <c:pt idx="98607">
                  <c:v>0.98588369087375705</c:v>
                </c:pt>
                <c:pt idx="98608">
                  <c:v>0.98590327058557403</c:v>
                </c:pt>
                <c:pt idx="98609">
                  <c:v>0.98594624842120104</c:v>
                </c:pt>
                <c:pt idx="98610">
                  <c:v>0.98595830973122101</c:v>
                </c:pt>
                <c:pt idx="98611">
                  <c:v>0.985910683175797</c:v>
                </c:pt>
                <c:pt idx="98612">
                  <c:v>0.98607938964498298</c:v>
                </c:pt>
                <c:pt idx="98613">
                  <c:v>0.98605975439677196</c:v>
                </c:pt>
                <c:pt idx="98614">
                  <c:v>0.98597375479854299</c:v>
                </c:pt>
                <c:pt idx="98615">
                  <c:v>0.98603165828943695</c:v>
                </c:pt>
                <c:pt idx="98616">
                  <c:v>0.98584255179244495</c:v>
                </c:pt>
                <c:pt idx="98617">
                  <c:v>0.98603933898946095</c:v>
                </c:pt>
                <c:pt idx="98618">
                  <c:v>0.98587904123621795</c:v>
                </c:pt>
                <c:pt idx="98619">
                  <c:v>0.98598775466762301</c:v>
                </c:pt>
                <c:pt idx="98620">
                  <c:v>0.98598754131246102</c:v>
                </c:pt>
                <c:pt idx="98621">
                  <c:v>0.98602565682952303</c:v>
                </c:pt>
                <c:pt idx="98622">
                  <c:v>0.98592565377103003</c:v>
                </c:pt>
                <c:pt idx="98623">
                  <c:v>0.98598252768560601</c:v>
                </c:pt>
                <c:pt idx="98624">
                  <c:v>0.98586509387541699</c:v>
                </c:pt>
                <c:pt idx="98625">
                  <c:v>0.98600872449427601</c:v>
                </c:pt>
                <c:pt idx="98626">
                  <c:v>0.98593525733440002</c:v>
                </c:pt>
                <c:pt idx="98627">
                  <c:v>0.985880113070149</c:v>
                </c:pt>
                <c:pt idx="98628">
                  <c:v>0.98594279882940195</c:v>
                </c:pt>
                <c:pt idx="98629">
                  <c:v>0.98595625063440795</c:v>
                </c:pt>
                <c:pt idx="98630">
                  <c:v>0.98605062315924696</c:v>
                </c:pt>
                <c:pt idx="98631">
                  <c:v>0.985934333586589</c:v>
                </c:pt>
                <c:pt idx="98632">
                  <c:v>0.98596033456153598</c:v>
                </c:pt>
                <c:pt idx="98633">
                  <c:v>0.98594075265536496</c:v>
                </c:pt>
                <c:pt idx="98634">
                  <c:v>0.98600092724355604</c:v>
                </c:pt>
                <c:pt idx="98635">
                  <c:v>0.985977889345512</c:v>
                </c:pt>
                <c:pt idx="98636">
                  <c:v>0.98603484452769596</c:v>
                </c:pt>
                <c:pt idx="98637">
                  <c:v>0.98590020412000101</c:v>
                </c:pt>
                <c:pt idx="98638">
                  <c:v>0.98604002956806802</c:v>
                </c:pt>
                <c:pt idx="98639">
                  <c:v>0.98596623030516695</c:v>
                </c:pt>
                <c:pt idx="98640">
                  <c:v>0.98595338099211705</c:v>
                </c:pt>
                <c:pt idx="98641">
                  <c:v>0.98592988246745294</c:v>
                </c:pt>
                <c:pt idx="98642">
                  <c:v>0.98586617997081005</c:v>
                </c:pt>
                <c:pt idx="98643">
                  <c:v>0.985980358575547</c:v>
                </c:pt>
                <c:pt idx="98644">
                  <c:v>0.98590924595617502</c:v>
                </c:pt>
                <c:pt idx="98645">
                  <c:v>0.985904403541911</c:v>
                </c:pt>
                <c:pt idx="98646">
                  <c:v>0.98595569609781097</c:v>
                </c:pt>
                <c:pt idx="98647">
                  <c:v>0.98600970809849497</c:v>
                </c:pt>
                <c:pt idx="98648">
                  <c:v>0.98603505028539695</c:v>
                </c:pt>
                <c:pt idx="98649">
                  <c:v>0.98597007420813498</c:v>
                </c:pt>
                <c:pt idx="98650">
                  <c:v>0.98590797212188397</c:v>
                </c:pt>
                <c:pt idx="98651">
                  <c:v>0.98611152901778798</c:v>
                </c:pt>
                <c:pt idx="98652">
                  <c:v>0.98588249474245004</c:v>
                </c:pt>
                <c:pt idx="98653">
                  <c:v>0.98596288073029503</c:v>
                </c:pt>
                <c:pt idx="98654">
                  <c:v>0.98594411257345305</c:v>
                </c:pt>
                <c:pt idx="98655">
                  <c:v>0.98591446946897698</c:v>
                </c:pt>
                <c:pt idx="98656">
                  <c:v>0.98605725601641203</c:v>
                </c:pt>
                <c:pt idx="98657">
                  <c:v>0.98594408709647996</c:v>
                </c:pt>
                <c:pt idx="98658">
                  <c:v>0.98598610682444199</c:v>
                </c:pt>
                <c:pt idx="98659">
                  <c:v>0.98593846211455705</c:v>
                </c:pt>
                <c:pt idx="98660">
                  <c:v>0.98587656459432704</c:v>
                </c:pt>
                <c:pt idx="98661">
                  <c:v>0.98588253352868904</c:v>
                </c:pt>
                <c:pt idx="98662">
                  <c:v>0.98589244968132095</c:v>
                </c:pt>
                <c:pt idx="98663">
                  <c:v>0.98597969372119298</c:v>
                </c:pt>
                <c:pt idx="98664">
                  <c:v>0.98591989548075398</c:v>
                </c:pt>
                <c:pt idx="98665">
                  <c:v>0.98603796015338996</c:v>
                </c:pt>
                <c:pt idx="98666">
                  <c:v>0.98592772803497497</c:v>
                </c:pt>
                <c:pt idx="98667">
                  <c:v>0.98585414977472896</c:v>
                </c:pt>
                <c:pt idx="98668">
                  <c:v>0.98592386137697596</c:v>
                </c:pt>
                <c:pt idx="98669">
                  <c:v>0.98603915337356596</c:v>
                </c:pt>
                <c:pt idx="98670">
                  <c:v>0.985928396785684</c:v>
                </c:pt>
                <c:pt idx="98671">
                  <c:v>0.98602513085913701</c:v>
                </c:pt>
                <c:pt idx="98672">
                  <c:v>0.98590269783687701</c:v>
                </c:pt>
                <c:pt idx="98673">
                  <c:v>0.98596819304110195</c:v>
                </c:pt>
                <c:pt idx="98674">
                  <c:v>0.98582131908926796</c:v>
                </c:pt>
                <c:pt idx="98675">
                  <c:v>0.98592964325690302</c:v>
                </c:pt>
                <c:pt idx="98676">
                  <c:v>0.98596197555976195</c:v>
                </c:pt>
                <c:pt idx="98677">
                  <c:v>0.98607090232631001</c:v>
                </c:pt>
                <c:pt idx="98678">
                  <c:v>0.98594009188047305</c:v>
                </c:pt>
                <c:pt idx="98679">
                  <c:v>0.98590912521683405</c:v>
                </c:pt>
                <c:pt idx="98680">
                  <c:v>0.98599370918646201</c:v>
                </c:pt>
                <c:pt idx="98681">
                  <c:v>0.98591659253373998</c:v>
                </c:pt>
                <c:pt idx="98682">
                  <c:v>0.98583601528536802</c:v>
                </c:pt>
                <c:pt idx="98683">
                  <c:v>0.98601725982487098</c:v>
                </c:pt>
                <c:pt idx="98684">
                  <c:v>0.98599265655906398</c:v>
                </c:pt>
                <c:pt idx="98685">
                  <c:v>0.98593183386144201</c:v>
                </c:pt>
                <c:pt idx="98686">
                  <c:v>0.98606227535366797</c:v>
                </c:pt>
                <c:pt idx="98687">
                  <c:v>0.98589960571065705</c:v>
                </c:pt>
                <c:pt idx="98688">
                  <c:v>0.985982816217851</c:v>
                </c:pt>
                <c:pt idx="98689">
                  <c:v>0.985995842332824</c:v>
                </c:pt>
                <c:pt idx="98690">
                  <c:v>0.98591005597291703</c:v>
                </c:pt>
                <c:pt idx="98691">
                  <c:v>0.98606336974231901</c:v>
                </c:pt>
                <c:pt idx="98692">
                  <c:v>0.98587893376687297</c:v>
                </c:pt>
                <c:pt idx="98693">
                  <c:v>0.98596156808333602</c:v>
                </c:pt>
                <c:pt idx="98694">
                  <c:v>0.98596230673733798</c:v>
                </c:pt>
                <c:pt idx="98695">
                  <c:v>0.98598075739781899</c:v>
                </c:pt>
                <c:pt idx="98696">
                  <c:v>0.98602474726443501</c:v>
                </c:pt>
                <c:pt idx="98697">
                  <c:v>0.98596314388236495</c:v>
                </c:pt>
                <c:pt idx="98698">
                  <c:v>0.98612064029819901</c:v>
                </c:pt>
                <c:pt idx="98699">
                  <c:v>0.98596274272901396</c:v>
                </c:pt>
                <c:pt idx="98700">
                  <c:v>0.98599601860269503</c:v>
                </c:pt>
                <c:pt idx="98701">
                  <c:v>0.98594255770210704</c:v>
                </c:pt>
                <c:pt idx="98702">
                  <c:v>0.98588289332304502</c:v>
                </c:pt>
                <c:pt idx="98703">
                  <c:v>0.98593776575525105</c:v>
                </c:pt>
                <c:pt idx="98704">
                  <c:v>0.985915056394708</c:v>
                </c:pt>
                <c:pt idx="98705">
                  <c:v>0.98606094698135005</c:v>
                </c:pt>
                <c:pt idx="98706">
                  <c:v>0.98581130515274995</c:v>
                </c:pt>
                <c:pt idx="98707">
                  <c:v>0.98602839067760195</c:v>
                </c:pt>
                <c:pt idx="98708">
                  <c:v>0.98591761872439099</c:v>
                </c:pt>
                <c:pt idx="98709">
                  <c:v>0.98591986228696304</c:v>
                </c:pt>
                <c:pt idx="98710">
                  <c:v>0.98593494627288203</c:v>
                </c:pt>
                <c:pt idx="98711">
                  <c:v>0.98592256968980096</c:v>
                </c:pt>
                <c:pt idx="98712">
                  <c:v>0.98597098111431303</c:v>
                </c:pt>
                <c:pt idx="98713">
                  <c:v>0.98601885041127002</c:v>
                </c:pt>
                <c:pt idx="98714">
                  <c:v>0.98594417751336605</c:v>
                </c:pt>
                <c:pt idx="98715">
                  <c:v>0.98591291428310002</c:v>
                </c:pt>
                <c:pt idx="98716">
                  <c:v>0.98590215644128598</c:v>
                </c:pt>
                <c:pt idx="98717">
                  <c:v>0.98605648317526695</c:v>
                </c:pt>
                <c:pt idx="98718">
                  <c:v>0.98594597741621304</c:v>
                </c:pt>
                <c:pt idx="98719">
                  <c:v>0.98597926738439101</c:v>
                </c:pt>
                <c:pt idx="98720">
                  <c:v>0.98585730985934505</c:v>
                </c:pt>
                <c:pt idx="98721">
                  <c:v>0.98598663861948299</c:v>
                </c:pt>
                <c:pt idx="98722">
                  <c:v>0.98598556607011401</c:v>
                </c:pt>
                <c:pt idx="98723">
                  <c:v>0.98602395216043104</c:v>
                </c:pt>
                <c:pt idx="98724">
                  <c:v>0.98608607034241902</c:v>
                </c:pt>
                <c:pt idx="98725">
                  <c:v>0.98593005155840396</c:v>
                </c:pt>
                <c:pt idx="98726">
                  <c:v>0.98600281116497401</c:v>
                </c:pt>
                <c:pt idx="98727">
                  <c:v>0.98606877827614303</c:v>
                </c:pt>
                <c:pt idx="98728">
                  <c:v>0.98592706616866099</c:v>
                </c:pt>
                <c:pt idx="98729">
                  <c:v>0.98603504320598001</c:v>
                </c:pt>
                <c:pt idx="98730">
                  <c:v>0.98584405661234797</c:v>
                </c:pt>
                <c:pt idx="98731">
                  <c:v>0.98597627282703204</c:v>
                </c:pt>
                <c:pt idx="98732">
                  <c:v>0.98582763413217001</c:v>
                </c:pt>
                <c:pt idx="98733">
                  <c:v>0.98605530296497002</c:v>
                </c:pt>
                <c:pt idx="98734">
                  <c:v>0.98591109993295301</c:v>
                </c:pt>
                <c:pt idx="98735">
                  <c:v>0.98597609489696603</c:v>
                </c:pt>
                <c:pt idx="98736">
                  <c:v>0.98587601650228196</c:v>
                </c:pt>
                <c:pt idx="98737">
                  <c:v>0.98586499041214704</c:v>
                </c:pt>
                <c:pt idx="98738">
                  <c:v>0.98597010624429904</c:v>
                </c:pt>
                <c:pt idx="98739">
                  <c:v>0.98594616039823701</c:v>
                </c:pt>
                <c:pt idx="98740">
                  <c:v>0.98609494585302304</c:v>
                </c:pt>
                <c:pt idx="98741">
                  <c:v>0.98597560477732304</c:v>
                </c:pt>
                <c:pt idx="98742">
                  <c:v>0.98594703242053905</c:v>
                </c:pt>
                <c:pt idx="98743">
                  <c:v>0.98590086431255097</c:v>
                </c:pt>
                <c:pt idx="98744">
                  <c:v>0.985805423740993</c:v>
                </c:pt>
                <c:pt idx="98745">
                  <c:v>0.98591772608704598</c:v>
                </c:pt>
                <c:pt idx="98746">
                  <c:v>0.98591664772202403</c:v>
                </c:pt>
                <c:pt idx="98747">
                  <c:v>0.98595095113359799</c:v>
                </c:pt>
                <c:pt idx="98748">
                  <c:v>0.98602662186020595</c:v>
                </c:pt>
                <c:pt idx="98749">
                  <c:v>0.98591908005474305</c:v>
                </c:pt>
                <c:pt idx="98750">
                  <c:v>0.98604219015757499</c:v>
                </c:pt>
                <c:pt idx="98751">
                  <c:v>0.98592100274435002</c:v>
                </c:pt>
                <c:pt idx="98752">
                  <c:v>0.98590390989127696</c:v>
                </c:pt>
                <c:pt idx="98753">
                  <c:v>0.98593892006595796</c:v>
                </c:pt>
                <c:pt idx="98754">
                  <c:v>0.985946834083407</c:v>
                </c:pt>
                <c:pt idx="98755">
                  <c:v>0.98598082327989001</c:v>
                </c:pt>
                <c:pt idx="98756">
                  <c:v>0.98603629262005499</c:v>
                </c:pt>
                <c:pt idx="98757">
                  <c:v>0.985923318655065</c:v>
                </c:pt>
                <c:pt idx="98758">
                  <c:v>0.986055592399674</c:v>
                </c:pt>
                <c:pt idx="98759">
                  <c:v>0.98598259120359799</c:v>
                </c:pt>
                <c:pt idx="98760">
                  <c:v>0.986099558261742</c:v>
                </c:pt>
                <c:pt idx="98761">
                  <c:v>0.98606792259543297</c:v>
                </c:pt>
                <c:pt idx="98762">
                  <c:v>0.98591461499668598</c:v>
                </c:pt>
                <c:pt idx="98763">
                  <c:v>0.98605753235903904</c:v>
                </c:pt>
                <c:pt idx="98764">
                  <c:v>0.98597347698942905</c:v>
                </c:pt>
                <c:pt idx="98765">
                  <c:v>0.98594638046683003</c:v>
                </c:pt>
                <c:pt idx="98766">
                  <c:v>0.98593748768345102</c:v>
                </c:pt>
                <c:pt idx="98767">
                  <c:v>0.98603719690653102</c:v>
                </c:pt>
                <c:pt idx="98768">
                  <c:v>0.98592611490720194</c:v>
                </c:pt>
                <c:pt idx="98769">
                  <c:v>0.98604740444846495</c:v>
                </c:pt>
                <c:pt idx="98770">
                  <c:v>0.98597231151522302</c:v>
                </c:pt>
                <c:pt idx="98771">
                  <c:v>0.98606383890288696</c:v>
                </c:pt>
                <c:pt idx="98772">
                  <c:v>0.98590852531458295</c:v>
                </c:pt>
                <c:pt idx="98773">
                  <c:v>0.98601966199353297</c:v>
                </c:pt>
                <c:pt idx="98774">
                  <c:v>0.98597538298946596</c:v>
                </c:pt>
                <c:pt idx="98775">
                  <c:v>0.98598282157519801</c:v>
                </c:pt>
                <c:pt idx="98776">
                  <c:v>0.98594780016143402</c:v>
                </c:pt>
                <c:pt idx="98777">
                  <c:v>0.98587357070217096</c:v>
                </c:pt>
                <c:pt idx="98778">
                  <c:v>0.98595471070988205</c:v>
                </c:pt>
                <c:pt idx="98779">
                  <c:v>0.98603637499362495</c:v>
                </c:pt>
                <c:pt idx="98780">
                  <c:v>0.98604025874208001</c:v>
                </c:pt>
                <c:pt idx="98781">
                  <c:v>0.98599640878294303</c:v>
                </c:pt>
                <c:pt idx="98782">
                  <c:v>0.98591583350138001</c:v>
                </c:pt>
                <c:pt idx="98783">
                  <c:v>0.98593402467275504</c:v>
                </c:pt>
                <c:pt idx="98784">
                  <c:v>0.98595418568522297</c:v>
                </c:pt>
                <c:pt idx="98785">
                  <c:v>0.98595828516475603</c:v>
                </c:pt>
                <c:pt idx="98786">
                  <c:v>0.98599520185478595</c:v>
                </c:pt>
                <c:pt idx="98787">
                  <c:v>0.98597137554241199</c:v>
                </c:pt>
                <c:pt idx="98788">
                  <c:v>0.98593826180470701</c:v>
                </c:pt>
                <c:pt idx="98789">
                  <c:v>0.98595768370980197</c:v>
                </c:pt>
                <c:pt idx="98790">
                  <c:v>0.98592952448992</c:v>
                </c:pt>
                <c:pt idx="98791">
                  <c:v>0.98598224885381802</c:v>
                </c:pt>
                <c:pt idx="98792">
                  <c:v>0.98603960805592095</c:v>
                </c:pt>
                <c:pt idx="98793">
                  <c:v>0.98592061221752902</c:v>
                </c:pt>
                <c:pt idx="98794">
                  <c:v>0.985955831309547</c:v>
                </c:pt>
                <c:pt idx="98795">
                  <c:v>0.98594046557364201</c:v>
                </c:pt>
                <c:pt idx="98796">
                  <c:v>0.98600576517469696</c:v>
                </c:pt>
                <c:pt idx="98797">
                  <c:v>0.98600989379753001</c:v>
                </c:pt>
                <c:pt idx="98798">
                  <c:v>0.98611886928085202</c:v>
                </c:pt>
                <c:pt idx="98799">
                  <c:v>0.98601273453903204</c:v>
                </c:pt>
                <c:pt idx="98800">
                  <c:v>0.98603332907189101</c:v>
                </c:pt>
                <c:pt idx="98801">
                  <c:v>0.98594396276998397</c:v>
                </c:pt>
                <c:pt idx="98802">
                  <c:v>0.98606627009717096</c:v>
                </c:pt>
                <c:pt idx="98803">
                  <c:v>0.98598498232387899</c:v>
                </c:pt>
                <c:pt idx="98804">
                  <c:v>0.98602470567306899</c:v>
                </c:pt>
                <c:pt idx="98805">
                  <c:v>0.98600335418694995</c:v>
                </c:pt>
                <c:pt idx="98806">
                  <c:v>0.98604418973368901</c:v>
                </c:pt>
                <c:pt idx="98807">
                  <c:v>0.98601421148316803</c:v>
                </c:pt>
                <c:pt idx="98808">
                  <c:v>0.98597080223700295</c:v>
                </c:pt>
                <c:pt idx="98809">
                  <c:v>0.98600492368611703</c:v>
                </c:pt>
                <c:pt idx="98810">
                  <c:v>0.985913056211979</c:v>
                </c:pt>
                <c:pt idx="98811">
                  <c:v>0.98596019936095802</c:v>
                </c:pt>
                <c:pt idx="98812">
                  <c:v>0.98588249375619696</c:v>
                </c:pt>
                <c:pt idx="98813">
                  <c:v>0.98600546356785901</c:v>
                </c:pt>
                <c:pt idx="98814">
                  <c:v>0.98592011842593896</c:v>
                </c:pt>
                <c:pt idx="98815">
                  <c:v>0.98606613904125995</c:v>
                </c:pt>
                <c:pt idx="98816">
                  <c:v>0.985977440269036</c:v>
                </c:pt>
                <c:pt idx="98817">
                  <c:v>0.98596835897604196</c:v>
                </c:pt>
                <c:pt idx="98818">
                  <c:v>0.98599969439170798</c:v>
                </c:pt>
                <c:pt idx="98819">
                  <c:v>0.98589303622201496</c:v>
                </c:pt>
                <c:pt idx="98820">
                  <c:v>0.98602712018577998</c:v>
                </c:pt>
                <c:pt idx="98821">
                  <c:v>0.98596397984425899</c:v>
                </c:pt>
                <c:pt idx="98822">
                  <c:v>0.98594349259046099</c:v>
                </c:pt>
                <c:pt idx="98823">
                  <c:v>0.98595497280649702</c:v>
                </c:pt>
                <c:pt idx="98824">
                  <c:v>0.98597067255444204</c:v>
                </c:pt>
                <c:pt idx="98825">
                  <c:v>0.98600405712961203</c:v>
                </c:pt>
                <c:pt idx="98826">
                  <c:v>0.98602261181114603</c:v>
                </c:pt>
                <c:pt idx="98827">
                  <c:v>0.98597346706765598</c:v>
                </c:pt>
                <c:pt idx="98828">
                  <c:v>0.98587712246799697</c:v>
                </c:pt>
                <c:pt idx="98829">
                  <c:v>0.98595478490591004</c:v>
                </c:pt>
                <c:pt idx="98830">
                  <c:v>0.98601726051684202</c:v>
                </c:pt>
                <c:pt idx="98831">
                  <c:v>0.98601051639279802</c:v>
                </c:pt>
                <c:pt idx="98832">
                  <c:v>0.98601643856119603</c:v>
                </c:pt>
                <c:pt idx="98833">
                  <c:v>0.98602622074846702</c:v>
                </c:pt>
                <c:pt idx="98834">
                  <c:v>0.98585711261457298</c:v>
                </c:pt>
                <c:pt idx="98835">
                  <c:v>0.98593867573475902</c:v>
                </c:pt>
                <c:pt idx="98836">
                  <c:v>0.98603041798279001</c:v>
                </c:pt>
                <c:pt idx="98837">
                  <c:v>0.98609015274304301</c:v>
                </c:pt>
                <c:pt idx="98838">
                  <c:v>0.98596511186330105</c:v>
                </c:pt>
                <c:pt idx="98839">
                  <c:v>0.98597846157998403</c:v>
                </c:pt>
                <c:pt idx="98840">
                  <c:v>0.98594249704910897</c:v>
                </c:pt>
                <c:pt idx="98841">
                  <c:v>0.98587907591006896</c:v>
                </c:pt>
                <c:pt idx="98842">
                  <c:v>0.98598887367014698</c:v>
                </c:pt>
                <c:pt idx="98843">
                  <c:v>0.98594793100864697</c:v>
                </c:pt>
                <c:pt idx="98844">
                  <c:v>0.98590671235105298</c:v>
                </c:pt>
                <c:pt idx="98845">
                  <c:v>0.98604399395668696</c:v>
                </c:pt>
                <c:pt idx="98846">
                  <c:v>0.98590100398031599</c:v>
                </c:pt>
                <c:pt idx="98847">
                  <c:v>0.98612121587354595</c:v>
                </c:pt>
                <c:pt idx="98848">
                  <c:v>0.98589279171156197</c:v>
                </c:pt>
                <c:pt idx="98849">
                  <c:v>0.98602351254839604</c:v>
                </c:pt>
                <c:pt idx="98850">
                  <c:v>0.98585324649197204</c:v>
                </c:pt>
                <c:pt idx="98851">
                  <c:v>0.98595963416314203</c:v>
                </c:pt>
                <c:pt idx="98852">
                  <c:v>0.98601539897655499</c:v>
                </c:pt>
                <c:pt idx="98853">
                  <c:v>0.98589552777971301</c:v>
                </c:pt>
                <c:pt idx="98854">
                  <c:v>0.98600743363457</c:v>
                </c:pt>
                <c:pt idx="98855">
                  <c:v>0.98604674923591396</c:v>
                </c:pt>
                <c:pt idx="98856">
                  <c:v>0.98587569897885596</c:v>
                </c:pt>
                <c:pt idx="98857">
                  <c:v>0.98602518356170499</c:v>
                </c:pt>
                <c:pt idx="98858">
                  <c:v>0.98597419803459196</c:v>
                </c:pt>
                <c:pt idx="98859">
                  <c:v>0.98605216056159595</c:v>
                </c:pt>
                <c:pt idx="98860">
                  <c:v>0.98602921781645902</c:v>
                </c:pt>
                <c:pt idx="98861">
                  <c:v>0.98595065315961095</c:v>
                </c:pt>
                <c:pt idx="98862">
                  <c:v>0.98606661105207105</c:v>
                </c:pt>
                <c:pt idx="98863">
                  <c:v>0.985964348608803</c:v>
                </c:pt>
                <c:pt idx="98864">
                  <c:v>0.98600783621591104</c:v>
                </c:pt>
                <c:pt idx="98865">
                  <c:v>0.98596004968094997</c:v>
                </c:pt>
                <c:pt idx="98866">
                  <c:v>0.98599232060605702</c:v>
                </c:pt>
                <c:pt idx="98867">
                  <c:v>0.98590312971928495</c:v>
                </c:pt>
                <c:pt idx="98868">
                  <c:v>0.98603190594055901</c:v>
                </c:pt>
                <c:pt idx="98869">
                  <c:v>0.98600689749361103</c:v>
                </c:pt>
                <c:pt idx="98870">
                  <c:v>0.98597663593040197</c:v>
                </c:pt>
                <c:pt idx="98871">
                  <c:v>0.985988804945092</c:v>
                </c:pt>
                <c:pt idx="98872">
                  <c:v>0.98589485264460597</c:v>
                </c:pt>
                <c:pt idx="98873">
                  <c:v>0.98591341963199597</c:v>
                </c:pt>
                <c:pt idx="98874">
                  <c:v>0.98596935621759996</c:v>
                </c:pt>
                <c:pt idx="98875">
                  <c:v>0.98595738029481805</c:v>
                </c:pt>
                <c:pt idx="98876">
                  <c:v>0.98605646330004904</c:v>
                </c:pt>
                <c:pt idx="98877">
                  <c:v>0.98603091416340105</c:v>
                </c:pt>
                <c:pt idx="98878">
                  <c:v>0.98600698199669901</c:v>
                </c:pt>
                <c:pt idx="98879">
                  <c:v>0.985992377259577</c:v>
                </c:pt>
                <c:pt idx="98880">
                  <c:v>0.98593291308395303</c:v>
                </c:pt>
                <c:pt idx="98881">
                  <c:v>0.98600201271551102</c:v>
                </c:pt>
                <c:pt idx="98882">
                  <c:v>0.985927285207429</c:v>
                </c:pt>
                <c:pt idx="98883">
                  <c:v>0.98591943073799004</c:v>
                </c:pt>
                <c:pt idx="98884">
                  <c:v>0.98601821520764299</c:v>
                </c:pt>
                <c:pt idx="98885">
                  <c:v>0.98599008522822396</c:v>
                </c:pt>
                <c:pt idx="98886">
                  <c:v>0.98598864710127898</c:v>
                </c:pt>
                <c:pt idx="98887">
                  <c:v>0.98598666166951299</c:v>
                </c:pt>
                <c:pt idx="98888">
                  <c:v>0.98590679370763801</c:v>
                </c:pt>
                <c:pt idx="98889">
                  <c:v>0.98593681673932698</c:v>
                </c:pt>
                <c:pt idx="98890">
                  <c:v>0.98605949280507899</c:v>
                </c:pt>
                <c:pt idx="98891">
                  <c:v>0.98609369557070703</c:v>
                </c:pt>
                <c:pt idx="98892">
                  <c:v>0.98605542660270296</c:v>
                </c:pt>
                <c:pt idx="98893">
                  <c:v>0.98599221925745895</c:v>
                </c:pt>
                <c:pt idx="98894">
                  <c:v>0.98591869693826295</c:v>
                </c:pt>
                <c:pt idx="98895">
                  <c:v>0.98597947673459296</c:v>
                </c:pt>
                <c:pt idx="98896">
                  <c:v>0.98592982203647295</c:v>
                </c:pt>
                <c:pt idx="98897">
                  <c:v>0.98597932161979895</c:v>
                </c:pt>
                <c:pt idx="98898">
                  <c:v>0.98605112477716295</c:v>
                </c:pt>
                <c:pt idx="98899">
                  <c:v>0.98593504342480198</c:v>
                </c:pt>
                <c:pt idx="98900">
                  <c:v>0.98592263967651095</c:v>
                </c:pt>
                <c:pt idx="98901">
                  <c:v>0.986035099943395</c:v>
                </c:pt>
                <c:pt idx="98902">
                  <c:v>0.98593524185790005</c:v>
                </c:pt>
                <c:pt idx="98903">
                  <c:v>0.98604240470071902</c:v>
                </c:pt>
                <c:pt idx="98904">
                  <c:v>0.98596700243141799</c:v>
                </c:pt>
                <c:pt idx="98905">
                  <c:v>0.98582637459451405</c:v>
                </c:pt>
                <c:pt idx="98906">
                  <c:v>0.98591057252943304</c:v>
                </c:pt>
                <c:pt idx="98907">
                  <c:v>0.98598207186403497</c:v>
                </c:pt>
                <c:pt idx="98908">
                  <c:v>0.98604351741709895</c:v>
                </c:pt>
                <c:pt idx="98909">
                  <c:v>0.98585408147299802</c:v>
                </c:pt>
                <c:pt idx="98910">
                  <c:v>0.98593123327721199</c:v>
                </c:pt>
                <c:pt idx="98911">
                  <c:v>0.98593960455055196</c:v>
                </c:pt>
                <c:pt idx="98912">
                  <c:v>0.98609168643257405</c:v>
                </c:pt>
                <c:pt idx="98913">
                  <c:v>0.985954296172045</c:v>
                </c:pt>
                <c:pt idx="98914">
                  <c:v>0.98598407634562002</c:v>
                </c:pt>
                <c:pt idx="98915">
                  <c:v>0.986036414193324</c:v>
                </c:pt>
                <c:pt idx="98916">
                  <c:v>0.98592434272021301</c:v>
                </c:pt>
                <c:pt idx="98917">
                  <c:v>0.98596442183770305</c:v>
                </c:pt>
                <c:pt idx="98918">
                  <c:v>0.98588529851852302</c:v>
                </c:pt>
                <c:pt idx="98919">
                  <c:v>0.98598313488242895</c:v>
                </c:pt>
                <c:pt idx="98920">
                  <c:v>0.98600723036864302</c:v>
                </c:pt>
                <c:pt idx="98921">
                  <c:v>0.98590548202531803</c:v>
                </c:pt>
                <c:pt idx="98922">
                  <c:v>0.98599099884820995</c:v>
                </c:pt>
                <c:pt idx="98923">
                  <c:v>0.98598558418418802</c:v>
                </c:pt>
                <c:pt idx="98924">
                  <c:v>0.98602686258622996</c:v>
                </c:pt>
                <c:pt idx="98925">
                  <c:v>0.98590676213982098</c:v>
                </c:pt>
                <c:pt idx="98926">
                  <c:v>0.985915211973731</c:v>
                </c:pt>
                <c:pt idx="98927">
                  <c:v>0.98606100834003696</c:v>
                </c:pt>
                <c:pt idx="98928">
                  <c:v>0.98601743413695397</c:v>
                </c:pt>
                <c:pt idx="98929">
                  <c:v>0.98593687171848599</c:v>
                </c:pt>
                <c:pt idx="98930">
                  <c:v>0.98608029093613203</c:v>
                </c:pt>
                <c:pt idx="98931">
                  <c:v>0.98591952348658196</c:v>
                </c:pt>
                <c:pt idx="98932">
                  <c:v>0.98599060297097596</c:v>
                </c:pt>
                <c:pt idx="98933">
                  <c:v>0.98594348377086005</c:v>
                </c:pt>
                <c:pt idx="98934">
                  <c:v>0.98593102949602796</c:v>
                </c:pt>
                <c:pt idx="98935">
                  <c:v>0.98598474468064101</c:v>
                </c:pt>
                <c:pt idx="98936">
                  <c:v>0.98594138379182605</c:v>
                </c:pt>
                <c:pt idx="98937">
                  <c:v>0.98586437955656403</c:v>
                </c:pt>
                <c:pt idx="98938">
                  <c:v>0.98598624561098702</c:v>
                </c:pt>
                <c:pt idx="98939">
                  <c:v>0.98605505082807199</c:v>
                </c:pt>
                <c:pt idx="98940">
                  <c:v>0.98602675310930299</c:v>
                </c:pt>
                <c:pt idx="98941">
                  <c:v>0.98601487162678003</c:v>
                </c:pt>
                <c:pt idx="98942">
                  <c:v>0.98593354604557104</c:v>
                </c:pt>
                <c:pt idx="98943">
                  <c:v>0.985941007631285</c:v>
                </c:pt>
                <c:pt idx="98944">
                  <c:v>0.98591974149398798</c:v>
                </c:pt>
                <c:pt idx="98945">
                  <c:v>0.985972760296842</c:v>
                </c:pt>
                <c:pt idx="98946">
                  <c:v>0.98605157466257898</c:v>
                </c:pt>
                <c:pt idx="98947">
                  <c:v>0.98590737430078701</c:v>
                </c:pt>
                <c:pt idx="98948">
                  <c:v>0.98600795068965397</c:v>
                </c:pt>
                <c:pt idx="98949">
                  <c:v>0.98599896639964602</c:v>
                </c:pt>
                <c:pt idx="98950">
                  <c:v>0.98590760593907301</c:v>
                </c:pt>
                <c:pt idx="98951">
                  <c:v>0.98603928743876301</c:v>
                </c:pt>
                <c:pt idx="98952">
                  <c:v>0.98596990093845904</c:v>
                </c:pt>
                <c:pt idx="98953">
                  <c:v>0.98598392817095104</c:v>
                </c:pt>
                <c:pt idx="98954">
                  <c:v>0.98594877021391703</c:v>
                </c:pt>
                <c:pt idx="98955">
                  <c:v>0.98602059503608896</c:v>
                </c:pt>
                <c:pt idx="98956">
                  <c:v>0.98588185719606902</c:v>
                </c:pt>
                <c:pt idx="98957">
                  <c:v>0.98608052946096303</c:v>
                </c:pt>
                <c:pt idx="98958">
                  <c:v>0.98596597467293701</c:v>
                </c:pt>
                <c:pt idx="98959">
                  <c:v>0.985944192877662</c:v>
                </c:pt>
                <c:pt idx="98960">
                  <c:v>0.98595402368066698</c:v>
                </c:pt>
                <c:pt idx="98961">
                  <c:v>0.985877114784105</c:v>
                </c:pt>
                <c:pt idx="98962">
                  <c:v>0.98594857432051997</c:v>
                </c:pt>
                <c:pt idx="98963">
                  <c:v>0.98605427076806196</c:v>
                </c:pt>
                <c:pt idx="98964">
                  <c:v>0.98596322425002003</c:v>
                </c:pt>
                <c:pt idx="98965">
                  <c:v>0.98599508551790604</c:v>
                </c:pt>
                <c:pt idx="98966">
                  <c:v>0.98597868550924705</c:v>
                </c:pt>
                <c:pt idx="98967">
                  <c:v>0.98599323966236196</c:v>
                </c:pt>
                <c:pt idx="98968">
                  <c:v>0.98601530282266103</c:v>
                </c:pt>
                <c:pt idx="98969">
                  <c:v>0.98600312301960402</c:v>
                </c:pt>
                <c:pt idx="98970">
                  <c:v>0.98595188388755695</c:v>
                </c:pt>
                <c:pt idx="98971">
                  <c:v>0.98592837555131196</c:v>
                </c:pt>
                <c:pt idx="98972">
                  <c:v>0.98596516999921202</c:v>
                </c:pt>
                <c:pt idx="98973">
                  <c:v>0.98592849144845696</c:v>
                </c:pt>
                <c:pt idx="98974">
                  <c:v>0.98590477553383005</c:v>
                </c:pt>
                <c:pt idx="98975">
                  <c:v>0.98599019188418202</c:v>
                </c:pt>
                <c:pt idx="98976">
                  <c:v>0.98589915037629094</c:v>
                </c:pt>
                <c:pt idx="98977">
                  <c:v>0.98608731927139803</c:v>
                </c:pt>
                <c:pt idx="98978">
                  <c:v>0.98590708657993698</c:v>
                </c:pt>
                <c:pt idx="98979">
                  <c:v>0.98602223486432405</c:v>
                </c:pt>
                <c:pt idx="98980">
                  <c:v>0.98592077118292498</c:v>
                </c:pt>
                <c:pt idx="98981">
                  <c:v>0.98603738574009503</c:v>
                </c:pt>
                <c:pt idx="98982">
                  <c:v>0.98585097558291501</c:v>
                </c:pt>
                <c:pt idx="98983">
                  <c:v>0.98608773487658297</c:v>
                </c:pt>
                <c:pt idx="98984">
                  <c:v>0.98587038331010202</c:v>
                </c:pt>
                <c:pt idx="98985">
                  <c:v>0.98591084101690496</c:v>
                </c:pt>
                <c:pt idx="98986">
                  <c:v>0.98596072737717899</c:v>
                </c:pt>
                <c:pt idx="98987">
                  <c:v>0.98589204036787703</c:v>
                </c:pt>
                <c:pt idx="98988">
                  <c:v>0.98588870848558396</c:v>
                </c:pt>
                <c:pt idx="98989">
                  <c:v>0.985983426646734</c:v>
                </c:pt>
                <c:pt idx="98990">
                  <c:v>0.98591675615204799</c:v>
                </c:pt>
                <c:pt idx="98991">
                  <c:v>0.98605778441894798</c:v>
                </c:pt>
                <c:pt idx="98992">
                  <c:v>0.985959852922072</c:v>
                </c:pt>
                <c:pt idx="98993">
                  <c:v>0.98598692340550298</c:v>
                </c:pt>
                <c:pt idx="98994">
                  <c:v>0.98593949882818199</c:v>
                </c:pt>
                <c:pt idx="98995">
                  <c:v>0.98593112960908402</c:v>
                </c:pt>
                <c:pt idx="98996">
                  <c:v>0.98599343029637099</c:v>
                </c:pt>
                <c:pt idx="98997">
                  <c:v>0.98606436678217102</c:v>
                </c:pt>
                <c:pt idx="98998">
                  <c:v>0.98599706116276398</c:v>
                </c:pt>
                <c:pt idx="98999">
                  <c:v>0.98606748228513397</c:v>
                </c:pt>
                <c:pt idx="99000">
                  <c:v>0.98602430884355197</c:v>
                </c:pt>
                <c:pt idx="99001">
                  <c:v>0.98592696497218302</c:v>
                </c:pt>
                <c:pt idx="99002">
                  <c:v>0.98607187436742805</c:v>
                </c:pt>
                <c:pt idx="99003">
                  <c:v>0.98592624088457004</c:v>
                </c:pt>
                <c:pt idx="99004">
                  <c:v>0.98600044352982097</c:v>
                </c:pt>
                <c:pt idx="99005">
                  <c:v>0.98589093801482497</c:v>
                </c:pt>
                <c:pt idx="99006">
                  <c:v>0.98587247221372498</c:v>
                </c:pt>
                <c:pt idx="99007">
                  <c:v>0.98583908555963295</c:v>
                </c:pt>
                <c:pt idx="99008">
                  <c:v>0.98592952293365999</c:v>
                </c:pt>
                <c:pt idx="99009">
                  <c:v>0.98597562875780997</c:v>
                </c:pt>
                <c:pt idx="99010">
                  <c:v>0.98592498757948999</c:v>
                </c:pt>
                <c:pt idx="99011">
                  <c:v>0.98602372902871604</c:v>
                </c:pt>
                <c:pt idx="99012">
                  <c:v>0.985885499502136</c:v>
                </c:pt>
                <c:pt idx="99013">
                  <c:v>0.98607828673579201</c:v>
                </c:pt>
                <c:pt idx="99014">
                  <c:v>0.98603542245315401</c:v>
                </c:pt>
                <c:pt idx="99015">
                  <c:v>0.98600200315007103</c:v>
                </c:pt>
                <c:pt idx="99016">
                  <c:v>0.98592611738389402</c:v>
                </c:pt>
                <c:pt idx="99017">
                  <c:v>0.98589193317788704</c:v>
                </c:pt>
                <c:pt idx="99018">
                  <c:v>0.98603226652427101</c:v>
                </c:pt>
                <c:pt idx="99019">
                  <c:v>0.98591890073383304</c:v>
                </c:pt>
                <c:pt idx="99020">
                  <c:v>0.98601598459356199</c:v>
                </c:pt>
                <c:pt idx="99021">
                  <c:v>0.98601681408269803</c:v>
                </c:pt>
                <c:pt idx="99022">
                  <c:v>0.98585649937661901</c:v>
                </c:pt>
                <c:pt idx="99023">
                  <c:v>0.98598414118813704</c:v>
                </c:pt>
                <c:pt idx="99024">
                  <c:v>0.98582149687403398</c:v>
                </c:pt>
                <c:pt idx="99025">
                  <c:v>0.98598306220258902</c:v>
                </c:pt>
                <c:pt idx="99026">
                  <c:v>0.98603828300615504</c:v>
                </c:pt>
                <c:pt idx="99027">
                  <c:v>0.98594400570740703</c:v>
                </c:pt>
                <c:pt idx="99028">
                  <c:v>0.98591566151287902</c:v>
                </c:pt>
                <c:pt idx="99029">
                  <c:v>0.98588036684150004</c:v>
                </c:pt>
                <c:pt idx="99030">
                  <c:v>0.98598216471061295</c:v>
                </c:pt>
                <c:pt idx="99031">
                  <c:v>0.98592432661868501</c:v>
                </c:pt>
                <c:pt idx="99032">
                  <c:v>0.98604681245819303</c:v>
                </c:pt>
                <c:pt idx="99033">
                  <c:v>0.98603170388587502</c:v>
                </c:pt>
                <c:pt idx="99034">
                  <c:v>0.98589328645799301</c:v>
                </c:pt>
                <c:pt idx="99035">
                  <c:v>0.98603501281972705</c:v>
                </c:pt>
                <c:pt idx="99036">
                  <c:v>0.98597322942866605</c:v>
                </c:pt>
                <c:pt idx="99037">
                  <c:v>0.98604431837991402</c:v>
                </c:pt>
                <c:pt idx="99038">
                  <c:v>0.98598815608161094</c:v>
                </c:pt>
                <c:pt idx="99039">
                  <c:v>0.98593217968625102</c:v>
                </c:pt>
                <c:pt idx="99040">
                  <c:v>0.98592131998585797</c:v>
                </c:pt>
                <c:pt idx="99041">
                  <c:v>0.98602078010833405</c:v>
                </c:pt>
                <c:pt idx="99042">
                  <c:v>0.98608366989410601</c:v>
                </c:pt>
                <c:pt idx="99043">
                  <c:v>0.98590640993388101</c:v>
                </c:pt>
                <c:pt idx="99044">
                  <c:v>0.98601570512249204</c:v>
                </c:pt>
                <c:pt idx="99045">
                  <c:v>0.98592373297546199</c:v>
                </c:pt>
                <c:pt idx="99046">
                  <c:v>0.98609664274594</c:v>
                </c:pt>
                <c:pt idx="99047">
                  <c:v>0.98590113937063695</c:v>
                </c:pt>
                <c:pt idx="99048">
                  <c:v>0.98603043864858897</c:v>
                </c:pt>
                <c:pt idx="99049">
                  <c:v>0.98600509304170503</c:v>
                </c:pt>
                <c:pt idx="99050">
                  <c:v>0.98601457366933398</c:v>
                </c:pt>
                <c:pt idx="99051">
                  <c:v>0.986013965485112</c:v>
                </c:pt>
                <c:pt idx="99052">
                  <c:v>0.98598233523622503</c:v>
                </c:pt>
                <c:pt idx="99053">
                  <c:v>0.98591711214870803</c:v>
                </c:pt>
                <c:pt idx="99054">
                  <c:v>0.98601309630587697</c:v>
                </c:pt>
                <c:pt idx="99055">
                  <c:v>0.98585664909871595</c:v>
                </c:pt>
                <c:pt idx="99056">
                  <c:v>0.98595458512483702</c:v>
                </c:pt>
                <c:pt idx="99057">
                  <c:v>0.98601587668174795</c:v>
                </c:pt>
                <c:pt idx="99058">
                  <c:v>0.98607052046199895</c:v>
                </c:pt>
                <c:pt idx="99059">
                  <c:v>0.98600466971305101</c:v>
                </c:pt>
                <c:pt idx="99060">
                  <c:v>0.98599972834515304</c:v>
                </c:pt>
                <c:pt idx="99061">
                  <c:v>0.98604697901131499</c:v>
                </c:pt>
                <c:pt idx="99062">
                  <c:v>0.98592850311107205</c:v>
                </c:pt>
                <c:pt idx="99063">
                  <c:v>0.98588943742099899</c:v>
                </c:pt>
                <c:pt idx="99064">
                  <c:v>0.98604220372007001</c:v>
                </c:pt>
                <c:pt idx="99065">
                  <c:v>0.98591248367018303</c:v>
                </c:pt>
                <c:pt idx="99066">
                  <c:v>0.98598872230240397</c:v>
                </c:pt>
                <c:pt idx="99067">
                  <c:v>0.98598156291922001</c:v>
                </c:pt>
                <c:pt idx="99068">
                  <c:v>0.98597419189220203</c:v>
                </c:pt>
                <c:pt idx="99069">
                  <c:v>0.98610122378698495</c:v>
                </c:pt>
                <c:pt idx="99070">
                  <c:v>0.98598961583756095</c:v>
                </c:pt>
                <c:pt idx="99071">
                  <c:v>0.98604316823661298</c:v>
                </c:pt>
                <c:pt idx="99072">
                  <c:v>0.98591106127107997</c:v>
                </c:pt>
                <c:pt idx="99073">
                  <c:v>0.98602743265112303</c:v>
                </c:pt>
                <c:pt idx="99074">
                  <c:v>0.98599585111570098</c:v>
                </c:pt>
                <c:pt idx="99075">
                  <c:v>0.98604745711252795</c:v>
                </c:pt>
                <c:pt idx="99076">
                  <c:v>0.98598881117836801</c:v>
                </c:pt>
                <c:pt idx="99077">
                  <c:v>0.98601046492426803</c:v>
                </c:pt>
                <c:pt idx="99078">
                  <c:v>0.98600095066591498</c:v>
                </c:pt>
                <c:pt idx="99079">
                  <c:v>0.98598524699335</c:v>
                </c:pt>
                <c:pt idx="99080">
                  <c:v>0.98590254339637196</c:v>
                </c:pt>
                <c:pt idx="99081">
                  <c:v>0.98585383409212202</c:v>
                </c:pt>
                <c:pt idx="99082">
                  <c:v>0.98605142865240902</c:v>
                </c:pt>
                <c:pt idx="99083">
                  <c:v>0.98602375983253099</c:v>
                </c:pt>
                <c:pt idx="99084">
                  <c:v>0.98590645561606804</c:v>
                </c:pt>
                <c:pt idx="99085">
                  <c:v>0.98593886805195396</c:v>
                </c:pt>
                <c:pt idx="99086">
                  <c:v>0.98601264562507396</c:v>
                </c:pt>
                <c:pt idx="99087">
                  <c:v>0.98583503326349298</c:v>
                </c:pt>
                <c:pt idx="99088">
                  <c:v>0.98610768020114303</c:v>
                </c:pt>
                <c:pt idx="99089">
                  <c:v>0.985855005120719</c:v>
                </c:pt>
                <c:pt idx="99090">
                  <c:v>0.98596403167195101</c:v>
                </c:pt>
                <c:pt idx="99091">
                  <c:v>0.98590451333681195</c:v>
                </c:pt>
                <c:pt idx="99092">
                  <c:v>0.98593775236633696</c:v>
                </c:pt>
                <c:pt idx="99093">
                  <c:v>0.98586383296890601</c:v>
                </c:pt>
                <c:pt idx="99094">
                  <c:v>0.98595919926620901</c:v>
                </c:pt>
                <c:pt idx="99095">
                  <c:v>0.98591309699712204</c:v>
                </c:pt>
                <c:pt idx="99096">
                  <c:v>0.98604639702640895</c:v>
                </c:pt>
                <c:pt idx="99097">
                  <c:v>0.98583524327920202</c:v>
                </c:pt>
                <c:pt idx="99098">
                  <c:v>0.98601731668426695</c:v>
                </c:pt>
                <c:pt idx="99099">
                  <c:v>0.98588394016580705</c:v>
                </c:pt>
                <c:pt idx="99100">
                  <c:v>0.98605472055298105</c:v>
                </c:pt>
                <c:pt idx="99101">
                  <c:v>0.98588213443675399</c:v>
                </c:pt>
                <c:pt idx="99102">
                  <c:v>0.98596313312270101</c:v>
                </c:pt>
                <c:pt idx="99103">
                  <c:v>0.98595187503618897</c:v>
                </c:pt>
                <c:pt idx="99104">
                  <c:v>0.98596788042972205</c:v>
                </c:pt>
                <c:pt idx="99105">
                  <c:v>0.98608481834803596</c:v>
                </c:pt>
                <c:pt idx="99106">
                  <c:v>0.98592000912315603</c:v>
                </c:pt>
                <c:pt idx="99107">
                  <c:v>0.985854115376949</c:v>
                </c:pt>
                <c:pt idx="99108">
                  <c:v>0.98603631618638798</c:v>
                </c:pt>
                <c:pt idx="99109">
                  <c:v>0.98601662553557101</c:v>
                </c:pt>
                <c:pt idx="99110">
                  <c:v>0.98596456602029403</c:v>
                </c:pt>
                <c:pt idx="99111">
                  <c:v>0.98582756584356701</c:v>
                </c:pt>
                <c:pt idx="99112">
                  <c:v>0.98601181903896995</c:v>
                </c:pt>
                <c:pt idx="99113">
                  <c:v>0.98593597687375201</c:v>
                </c:pt>
                <c:pt idx="99114">
                  <c:v>0.98600995553829496</c:v>
                </c:pt>
                <c:pt idx="99115">
                  <c:v>0.98590769274546597</c:v>
                </c:pt>
                <c:pt idx="99116">
                  <c:v>0.985918893386866</c:v>
                </c:pt>
                <c:pt idx="99117">
                  <c:v>0.98600749660842901</c:v>
                </c:pt>
                <c:pt idx="99118">
                  <c:v>0.98597531405652605</c:v>
                </c:pt>
                <c:pt idx="99119">
                  <c:v>0.985980361593637</c:v>
                </c:pt>
                <c:pt idx="99120">
                  <c:v>0.98596574851691199</c:v>
                </c:pt>
                <c:pt idx="99121">
                  <c:v>0.98590198346383295</c:v>
                </c:pt>
                <c:pt idx="99122">
                  <c:v>0.98614418982949503</c:v>
                </c:pt>
                <c:pt idx="99123">
                  <c:v>0.98589065041379098</c:v>
                </c:pt>
                <c:pt idx="99124">
                  <c:v>0.98595416762131605</c:v>
                </c:pt>
                <c:pt idx="99125">
                  <c:v>0.98601606787982599</c:v>
                </c:pt>
                <c:pt idx="99126">
                  <c:v>0.986085914206145</c:v>
                </c:pt>
                <c:pt idx="99127">
                  <c:v>0.98599886951159699</c:v>
                </c:pt>
                <c:pt idx="99128">
                  <c:v>0.98600373107543104</c:v>
                </c:pt>
                <c:pt idx="99129">
                  <c:v>0.98593887516671397</c:v>
                </c:pt>
                <c:pt idx="99130">
                  <c:v>0.98601403641197904</c:v>
                </c:pt>
                <c:pt idx="99131">
                  <c:v>0.98590723959000504</c:v>
                </c:pt>
                <c:pt idx="99132">
                  <c:v>0.98597983413305901</c:v>
                </c:pt>
                <c:pt idx="99133">
                  <c:v>0.98591874842625504</c:v>
                </c:pt>
                <c:pt idx="99134">
                  <c:v>0.98592286926696604</c:v>
                </c:pt>
                <c:pt idx="99135">
                  <c:v>0.98602799037923905</c:v>
                </c:pt>
                <c:pt idx="99136">
                  <c:v>0.98587704433040302</c:v>
                </c:pt>
                <c:pt idx="99137">
                  <c:v>0.98603408648784097</c:v>
                </c:pt>
                <c:pt idx="99138">
                  <c:v>0.98601457744102405</c:v>
                </c:pt>
                <c:pt idx="99139">
                  <c:v>0.98610594005097896</c:v>
                </c:pt>
                <c:pt idx="99140">
                  <c:v>0.98591562890877804</c:v>
                </c:pt>
                <c:pt idx="99141">
                  <c:v>0.985884609582662</c:v>
                </c:pt>
                <c:pt idx="99142">
                  <c:v>0.98597147182616596</c:v>
                </c:pt>
                <c:pt idx="99143">
                  <c:v>0.98593994911788096</c:v>
                </c:pt>
                <c:pt idx="99144">
                  <c:v>0.98604616411856905</c:v>
                </c:pt>
                <c:pt idx="99145">
                  <c:v>0.98584157386161597</c:v>
                </c:pt>
                <c:pt idx="99146">
                  <c:v>0.98596411310968302</c:v>
                </c:pt>
                <c:pt idx="99147">
                  <c:v>0.98601523240961997</c:v>
                </c:pt>
                <c:pt idx="99148">
                  <c:v>0.98596995754150896</c:v>
                </c:pt>
                <c:pt idx="99149">
                  <c:v>0.98604309600791795</c:v>
                </c:pt>
                <c:pt idx="99150">
                  <c:v>0.98595499104773299</c:v>
                </c:pt>
                <c:pt idx="99151">
                  <c:v>0.98590027150867798</c:v>
                </c:pt>
                <c:pt idx="99152">
                  <c:v>0.98592675598484703</c:v>
                </c:pt>
                <c:pt idx="99153">
                  <c:v>0.98594133509655202</c:v>
                </c:pt>
                <c:pt idx="99154">
                  <c:v>0.985974571393882</c:v>
                </c:pt>
                <c:pt idx="99155">
                  <c:v>0.98589645524806901</c:v>
                </c:pt>
                <c:pt idx="99156">
                  <c:v>0.98603625843204301</c:v>
                </c:pt>
                <c:pt idx="99157">
                  <c:v>0.98599921799241397</c:v>
                </c:pt>
                <c:pt idx="99158">
                  <c:v>0.98596589686775205</c:v>
                </c:pt>
                <c:pt idx="99159">
                  <c:v>0.98587857221013198</c:v>
                </c:pt>
                <c:pt idx="99160">
                  <c:v>0.98591820104440797</c:v>
                </c:pt>
                <c:pt idx="99161">
                  <c:v>0.98593761434285998</c:v>
                </c:pt>
                <c:pt idx="99162">
                  <c:v>0.98596271593039198</c:v>
                </c:pt>
                <c:pt idx="99163">
                  <c:v>0.98597725495377597</c:v>
                </c:pt>
                <c:pt idx="99164">
                  <c:v>0.986100106564616</c:v>
                </c:pt>
                <c:pt idx="99165">
                  <c:v>0.98594158320957603</c:v>
                </c:pt>
                <c:pt idx="99166">
                  <c:v>0.98602058348760002</c:v>
                </c:pt>
                <c:pt idx="99167">
                  <c:v>0.98600016840420102</c:v>
                </c:pt>
                <c:pt idx="99168">
                  <c:v>0.98599990043678698</c:v>
                </c:pt>
                <c:pt idx="99169">
                  <c:v>0.98588983234937899</c:v>
                </c:pt>
                <c:pt idx="99170">
                  <c:v>0.98596435906532098</c:v>
                </c:pt>
                <c:pt idx="99171">
                  <c:v>0.98591589472013696</c:v>
                </c:pt>
                <c:pt idx="99172">
                  <c:v>0.98592909651849703</c:v>
                </c:pt>
                <c:pt idx="99173">
                  <c:v>0.98598462998757996</c:v>
                </c:pt>
                <c:pt idx="99174">
                  <c:v>0.98601631974791404</c:v>
                </c:pt>
                <c:pt idx="99175">
                  <c:v>0.98596451203600799</c:v>
                </c:pt>
                <c:pt idx="99176">
                  <c:v>0.98599547140377997</c:v>
                </c:pt>
                <c:pt idx="99177">
                  <c:v>0.98603563490139101</c:v>
                </c:pt>
                <c:pt idx="99178">
                  <c:v>0.98597247841017199</c:v>
                </c:pt>
                <c:pt idx="99179">
                  <c:v>0.98600985309548494</c:v>
                </c:pt>
                <c:pt idx="99180">
                  <c:v>0.98593531177995797</c:v>
                </c:pt>
                <c:pt idx="99181">
                  <c:v>0.98602650089589305</c:v>
                </c:pt>
                <c:pt idx="99182">
                  <c:v>0.98596519665639304</c:v>
                </c:pt>
                <c:pt idx="99183">
                  <c:v>0.98610530876332003</c:v>
                </c:pt>
                <c:pt idx="99184">
                  <c:v>0.98601142222265203</c:v>
                </c:pt>
                <c:pt idx="99185">
                  <c:v>0.98597272286502102</c:v>
                </c:pt>
                <c:pt idx="99186">
                  <c:v>0.98596428564824401</c:v>
                </c:pt>
                <c:pt idx="99187">
                  <c:v>0.98598077521013505</c:v>
                </c:pt>
                <c:pt idx="99188">
                  <c:v>0.98594169689540201</c:v>
                </c:pt>
                <c:pt idx="99189">
                  <c:v>0.98599051789683301</c:v>
                </c:pt>
                <c:pt idx="99190">
                  <c:v>0.98599121790400301</c:v>
                </c:pt>
                <c:pt idx="99191">
                  <c:v>0.98603978395664904</c:v>
                </c:pt>
                <c:pt idx="99192">
                  <c:v>0.98592427241583402</c:v>
                </c:pt>
                <c:pt idx="99193">
                  <c:v>0.98596550868922495</c:v>
                </c:pt>
                <c:pt idx="99194">
                  <c:v>0.98603529073961504</c:v>
                </c:pt>
                <c:pt idx="99195">
                  <c:v>0.98605005979317795</c:v>
                </c:pt>
                <c:pt idx="99196">
                  <c:v>0.98605622217579803</c:v>
                </c:pt>
                <c:pt idx="99197">
                  <c:v>0.98592761053524003</c:v>
                </c:pt>
                <c:pt idx="99198">
                  <c:v>0.98592294009483195</c:v>
                </c:pt>
                <c:pt idx="99199">
                  <c:v>0.98590343732367303</c:v>
                </c:pt>
                <c:pt idx="99200">
                  <c:v>0.98604235724912503</c:v>
                </c:pt>
                <c:pt idx="99201">
                  <c:v>0.98602714206155295</c:v>
                </c:pt>
                <c:pt idx="99202">
                  <c:v>0.98594056802152996</c:v>
                </c:pt>
                <c:pt idx="99203">
                  <c:v>0.98590469481149101</c:v>
                </c:pt>
                <c:pt idx="99204">
                  <c:v>0.98608849791103503</c:v>
                </c:pt>
                <c:pt idx="99205">
                  <c:v>0.986058711773668</c:v>
                </c:pt>
                <c:pt idx="99206">
                  <c:v>0.98608322013364902</c:v>
                </c:pt>
                <c:pt idx="99207">
                  <c:v>0.985995038670886</c:v>
                </c:pt>
                <c:pt idx="99208">
                  <c:v>0.98595820687185598</c:v>
                </c:pt>
                <c:pt idx="99209">
                  <c:v>0.98597757814348697</c:v>
                </c:pt>
                <c:pt idx="99210">
                  <c:v>0.98584874494886798</c:v>
                </c:pt>
                <c:pt idx="99211">
                  <c:v>0.98602953901685497</c:v>
                </c:pt>
                <c:pt idx="99212">
                  <c:v>0.98594073491426604</c:v>
                </c:pt>
                <c:pt idx="99213">
                  <c:v>0.98595037443359201</c:v>
                </c:pt>
                <c:pt idx="99214">
                  <c:v>0.98601576594722495</c:v>
                </c:pt>
                <c:pt idx="99215">
                  <c:v>0.98584936433969605</c:v>
                </c:pt>
                <c:pt idx="99216">
                  <c:v>0.98590194321517099</c:v>
                </c:pt>
                <c:pt idx="99217">
                  <c:v>0.98608145122204705</c:v>
                </c:pt>
                <c:pt idx="99218">
                  <c:v>0.98604687732844898</c:v>
                </c:pt>
                <c:pt idx="99219">
                  <c:v>0.98596139814565398</c:v>
                </c:pt>
                <c:pt idx="99220">
                  <c:v>0.98601095043731402</c:v>
                </c:pt>
                <c:pt idx="99221">
                  <c:v>0.98600389572233205</c:v>
                </c:pt>
                <c:pt idx="99222">
                  <c:v>0.98595382261516595</c:v>
                </c:pt>
                <c:pt idx="99223">
                  <c:v>0.98594527550375299</c:v>
                </c:pt>
                <c:pt idx="99224">
                  <c:v>0.98594548480501998</c:v>
                </c:pt>
                <c:pt idx="99225">
                  <c:v>0.98613123138940495</c:v>
                </c:pt>
                <c:pt idx="99226">
                  <c:v>0.98595144573055005</c:v>
                </c:pt>
                <c:pt idx="99227">
                  <c:v>0.98599394606839497</c:v>
                </c:pt>
                <c:pt idx="99228">
                  <c:v>0.98591292131947905</c:v>
                </c:pt>
                <c:pt idx="99229">
                  <c:v>0.98604614482215103</c:v>
                </c:pt>
                <c:pt idx="99230">
                  <c:v>0.98595151313450002</c:v>
                </c:pt>
                <c:pt idx="99231">
                  <c:v>0.98599097244078204</c:v>
                </c:pt>
                <c:pt idx="99232">
                  <c:v>0.98592017307125701</c:v>
                </c:pt>
                <c:pt idx="99233">
                  <c:v>0.98595594734285996</c:v>
                </c:pt>
                <c:pt idx="99234">
                  <c:v>0.98601368852036297</c:v>
                </c:pt>
                <c:pt idx="99235">
                  <c:v>0.98604102779355696</c:v>
                </c:pt>
                <c:pt idx="99236">
                  <c:v>0.98593693521727999</c:v>
                </c:pt>
                <c:pt idx="99237">
                  <c:v>0.98594446523248203</c:v>
                </c:pt>
                <c:pt idx="99238">
                  <c:v>0.98595372082497901</c:v>
                </c:pt>
                <c:pt idx="99239">
                  <c:v>0.98589849713556799</c:v>
                </c:pt>
                <c:pt idx="99240">
                  <c:v>0.98603004916235004</c:v>
                </c:pt>
                <c:pt idx="99241">
                  <c:v>0.98592130277316203</c:v>
                </c:pt>
                <c:pt idx="99242">
                  <c:v>0.98604190854337004</c:v>
                </c:pt>
                <c:pt idx="99243">
                  <c:v>0.98593091636105801</c:v>
                </c:pt>
                <c:pt idx="99244">
                  <c:v>0.98589027493639803</c:v>
                </c:pt>
                <c:pt idx="99245">
                  <c:v>0.98590978840739196</c:v>
                </c:pt>
                <c:pt idx="99246">
                  <c:v>0.98595499214058702</c:v>
                </c:pt>
                <c:pt idx="99247">
                  <c:v>0.985993216962047</c:v>
                </c:pt>
                <c:pt idx="99248">
                  <c:v>0.98605379951231398</c:v>
                </c:pt>
                <c:pt idx="99249">
                  <c:v>0.98585303440938599</c:v>
                </c:pt>
                <c:pt idx="99250">
                  <c:v>0.98600863801716199</c:v>
                </c:pt>
                <c:pt idx="99251">
                  <c:v>0.98585964554423899</c:v>
                </c:pt>
                <c:pt idx="99252">
                  <c:v>0.986017292611297</c:v>
                </c:pt>
                <c:pt idx="99253">
                  <c:v>0.986020385356839</c:v>
                </c:pt>
                <c:pt idx="99254">
                  <c:v>0.98591295313099203</c:v>
                </c:pt>
                <c:pt idx="99255">
                  <c:v>0.98596937568932996</c:v>
                </c:pt>
                <c:pt idx="99256">
                  <c:v>0.98594762768639499</c:v>
                </c:pt>
                <c:pt idx="99257">
                  <c:v>0.98592163249530096</c:v>
                </c:pt>
                <c:pt idx="99258">
                  <c:v>0.98605603383977103</c:v>
                </c:pt>
                <c:pt idx="99259">
                  <c:v>0.985904197411964</c:v>
                </c:pt>
                <c:pt idx="99260">
                  <c:v>0.98591941595822397</c:v>
                </c:pt>
                <c:pt idx="99261">
                  <c:v>0.98588792094051203</c:v>
                </c:pt>
                <c:pt idx="99262">
                  <c:v>0.98592188622198595</c:v>
                </c:pt>
                <c:pt idx="99263">
                  <c:v>0.98599725865327303</c:v>
                </c:pt>
                <c:pt idx="99264">
                  <c:v>0.98586536242243705</c:v>
                </c:pt>
                <c:pt idx="99265">
                  <c:v>0.98600155050165394</c:v>
                </c:pt>
                <c:pt idx="99266">
                  <c:v>0.98600762248404705</c:v>
                </c:pt>
                <c:pt idx="99267">
                  <c:v>0.98600573420356596</c:v>
                </c:pt>
                <c:pt idx="99268">
                  <c:v>0.98596892250481705</c:v>
                </c:pt>
                <c:pt idx="99269">
                  <c:v>0.98604500798984596</c:v>
                </c:pt>
                <c:pt idx="99270">
                  <c:v>0.98590748671929196</c:v>
                </c:pt>
                <c:pt idx="99271">
                  <c:v>0.986023599267708</c:v>
                </c:pt>
                <c:pt idx="99272">
                  <c:v>0.98593859204513001</c:v>
                </c:pt>
                <c:pt idx="99273">
                  <c:v>0.985988743684581</c:v>
                </c:pt>
                <c:pt idx="99274">
                  <c:v>0.98597438188487796</c:v>
                </c:pt>
                <c:pt idx="99275">
                  <c:v>0.98600815531818897</c:v>
                </c:pt>
                <c:pt idx="99276">
                  <c:v>0.98595762672445497</c:v>
                </c:pt>
                <c:pt idx="99277">
                  <c:v>0.98607030431131504</c:v>
                </c:pt>
                <c:pt idx="99278">
                  <c:v>0.98596700917026503</c:v>
                </c:pt>
                <c:pt idx="99279">
                  <c:v>0.98600235732855401</c:v>
                </c:pt>
                <c:pt idx="99280">
                  <c:v>0.98587570197347296</c:v>
                </c:pt>
                <c:pt idx="99281">
                  <c:v>0.98607488720612002</c:v>
                </c:pt>
                <c:pt idx="99282">
                  <c:v>0.98583328221111999</c:v>
                </c:pt>
                <c:pt idx="99283">
                  <c:v>0.98597597282259497</c:v>
                </c:pt>
                <c:pt idx="99284">
                  <c:v>0.98591495643359595</c:v>
                </c:pt>
                <c:pt idx="99285">
                  <c:v>0.98604463418282695</c:v>
                </c:pt>
                <c:pt idx="99286">
                  <c:v>0.98582769325279296</c:v>
                </c:pt>
                <c:pt idx="99287">
                  <c:v>0.98603020409456998</c:v>
                </c:pt>
                <c:pt idx="99288">
                  <c:v>0.98597919406162404</c:v>
                </c:pt>
                <c:pt idx="99289">
                  <c:v>0.98602063982510202</c:v>
                </c:pt>
                <c:pt idx="99290">
                  <c:v>0.98589987510409904</c:v>
                </c:pt>
                <c:pt idx="99291">
                  <c:v>0.98598618531156501</c:v>
                </c:pt>
                <c:pt idx="99292">
                  <c:v>0.98595875995037596</c:v>
                </c:pt>
                <c:pt idx="99293">
                  <c:v>0.98597633279343699</c:v>
                </c:pt>
                <c:pt idx="99294">
                  <c:v>0.98594205087530695</c:v>
                </c:pt>
                <c:pt idx="99295">
                  <c:v>0.98595470842968203</c:v>
                </c:pt>
                <c:pt idx="99296">
                  <c:v>0.98592078543429296</c:v>
                </c:pt>
                <c:pt idx="99297">
                  <c:v>0.98599194721549099</c:v>
                </c:pt>
                <c:pt idx="99298">
                  <c:v>0.986002372274146</c:v>
                </c:pt>
                <c:pt idx="99299">
                  <c:v>0.98596509178568903</c:v>
                </c:pt>
                <c:pt idx="99300">
                  <c:v>0.98588278868993595</c:v>
                </c:pt>
                <c:pt idx="99301">
                  <c:v>0.98596622381287302</c:v>
                </c:pt>
                <c:pt idx="99302">
                  <c:v>0.98596140565577395</c:v>
                </c:pt>
                <c:pt idx="99303">
                  <c:v>0.98602842926243905</c:v>
                </c:pt>
                <c:pt idx="99304">
                  <c:v>0.98595837294779598</c:v>
                </c:pt>
                <c:pt idx="99305">
                  <c:v>0.98593534494452295</c:v>
                </c:pt>
                <c:pt idx="99306">
                  <c:v>0.98599756501675695</c:v>
                </c:pt>
                <c:pt idx="99307">
                  <c:v>0.98594868547660797</c:v>
                </c:pt>
                <c:pt idx="99308">
                  <c:v>0.98595986530024105</c:v>
                </c:pt>
                <c:pt idx="99309">
                  <c:v>0.98589492139777601</c:v>
                </c:pt>
                <c:pt idx="99310">
                  <c:v>0.98598891142522904</c:v>
                </c:pt>
                <c:pt idx="99311">
                  <c:v>0.98591674217043002</c:v>
                </c:pt>
                <c:pt idx="99312">
                  <c:v>0.98600941731440095</c:v>
                </c:pt>
                <c:pt idx="99313">
                  <c:v>0.98602216440770896</c:v>
                </c:pt>
                <c:pt idx="99314">
                  <c:v>0.98590019687973196</c:v>
                </c:pt>
                <c:pt idx="99315">
                  <c:v>0.98583317513139002</c:v>
                </c:pt>
                <c:pt idx="99316">
                  <c:v>0.98595913875793295</c:v>
                </c:pt>
                <c:pt idx="99317">
                  <c:v>0.98597385738204202</c:v>
                </c:pt>
                <c:pt idx="99318">
                  <c:v>0.98591435850526199</c:v>
                </c:pt>
                <c:pt idx="99319">
                  <c:v>0.98599915616295997</c:v>
                </c:pt>
                <c:pt idx="99320">
                  <c:v>0.98594764588757</c:v>
                </c:pt>
                <c:pt idx="99321">
                  <c:v>0.986075629610356</c:v>
                </c:pt>
                <c:pt idx="99322">
                  <c:v>0.98596930884807299</c:v>
                </c:pt>
                <c:pt idx="99323">
                  <c:v>0.98596283184432598</c:v>
                </c:pt>
                <c:pt idx="99324">
                  <c:v>0.98586046716847497</c:v>
                </c:pt>
                <c:pt idx="99325">
                  <c:v>0.98600990522094301</c:v>
                </c:pt>
                <c:pt idx="99326">
                  <c:v>0.98593090133926098</c:v>
                </c:pt>
                <c:pt idx="99327">
                  <c:v>0.98598166634318096</c:v>
                </c:pt>
                <c:pt idx="99328">
                  <c:v>0.98601901608834897</c:v>
                </c:pt>
                <c:pt idx="99329">
                  <c:v>0.98593625732329904</c:v>
                </c:pt>
                <c:pt idx="99330">
                  <c:v>0.98596219459056</c:v>
                </c:pt>
                <c:pt idx="99331">
                  <c:v>0.98596544403504005</c:v>
                </c:pt>
                <c:pt idx="99332">
                  <c:v>0.98600781371734902</c:v>
                </c:pt>
                <c:pt idx="99333">
                  <c:v>0.98586038675071797</c:v>
                </c:pt>
                <c:pt idx="99334">
                  <c:v>0.98594669619449204</c:v>
                </c:pt>
                <c:pt idx="99335">
                  <c:v>0.98607175179524098</c:v>
                </c:pt>
                <c:pt idx="99336">
                  <c:v>0.98593721680540503</c:v>
                </c:pt>
                <c:pt idx="99337">
                  <c:v>0.98591591255328104</c:v>
                </c:pt>
                <c:pt idx="99338">
                  <c:v>0.98592786687602496</c:v>
                </c:pt>
                <c:pt idx="99339">
                  <c:v>0.98597607928176201</c:v>
                </c:pt>
                <c:pt idx="99340">
                  <c:v>0.98603584862707105</c:v>
                </c:pt>
                <c:pt idx="99341">
                  <c:v>0.98596908557162399</c:v>
                </c:pt>
                <c:pt idx="99342">
                  <c:v>0.98592206481682498</c:v>
                </c:pt>
                <c:pt idx="99343">
                  <c:v>0.98597037686383404</c:v>
                </c:pt>
                <c:pt idx="99344">
                  <c:v>0.98605101243701898</c:v>
                </c:pt>
                <c:pt idx="99345">
                  <c:v>0.98594936022920898</c:v>
                </c:pt>
                <c:pt idx="99346">
                  <c:v>0.98591389692352605</c:v>
                </c:pt>
                <c:pt idx="99347">
                  <c:v>0.985963910067708</c:v>
                </c:pt>
                <c:pt idx="99348">
                  <c:v>0.98602256470025296</c:v>
                </c:pt>
                <c:pt idx="99349">
                  <c:v>0.98600154089334302</c:v>
                </c:pt>
                <c:pt idx="99350">
                  <c:v>0.98592146821138305</c:v>
                </c:pt>
                <c:pt idx="99351">
                  <c:v>0.98588029606142302</c:v>
                </c:pt>
                <c:pt idx="99352">
                  <c:v>0.98594887721527003</c:v>
                </c:pt>
                <c:pt idx="99353">
                  <c:v>0.98598404554366703</c:v>
                </c:pt>
                <c:pt idx="99354">
                  <c:v>0.98596734601036895</c:v>
                </c:pt>
                <c:pt idx="99355">
                  <c:v>0.98605601181647895</c:v>
                </c:pt>
                <c:pt idx="99356">
                  <c:v>0.98607829593273899</c:v>
                </c:pt>
                <c:pt idx="99357">
                  <c:v>0.98600612925205899</c:v>
                </c:pt>
                <c:pt idx="99358">
                  <c:v>0.98599705783926095</c:v>
                </c:pt>
                <c:pt idx="99359">
                  <c:v>0.98602247737277904</c:v>
                </c:pt>
                <c:pt idx="99360">
                  <c:v>0.98590976549954801</c:v>
                </c:pt>
                <c:pt idx="99361">
                  <c:v>0.98609112001990695</c:v>
                </c:pt>
                <c:pt idx="99362">
                  <c:v>0.98590600053341904</c:v>
                </c:pt>
                <c:pt idx="99363">
                  <c:v>0.98601777267339097</c:v>
                </c:pt>
                <c:pt idx="99364">
                  <c:v>0.98595834594931298</c:v>
                </c:pt>
                <c:pt idx="99365">
                  <c:v>0.98605112642938797</c:v>
                </c:pt>
                <c:pt idx="99366">
                  <c:v>0.98588916376515701</c:v>
                </c:pt>
                <c:pt idx="99367">
                  <c:v>0.98598715689941696</c:v>
                </c:pt>
                <c:pt idx="99368">
                  <c:v>0.98604092041928904</c:v>
                </c:pt>
                <c:pt idx="99369">
                  <c:v>0.98594331053101103</c:v>
                </c:pt>
                <c:pt idx="99370">
                  <c:v>0.98607928908794495</c:v>
                </c:pt>
                <c:pt idx="99371">
                  <c:v>0.98596668041792401</c:v>
                </c:pt>
                <c:pt idx="99372">
                  <c:v>0.98601509371766705</c:v>
                </c:pt>
                <c:pt idx="99373">
                  <c:v>0.98594025846716205</c:v>
                </c:pt>
                <c:pt idx="99374">
                  <c:v>0.98588142020998004</c:v>
                </c:pt>
                <c:pt idx="99375">
                  <c:v>0.98603878908048104</c:v>
                </c:pt>
                <c:pt idx="99376">
                  <c:v>0.98597603915665399</c:v>
                </c:pt>
                <c:pt idx="99377">
                  <c:v>0.98593203490704195</c:v>
                </c:pt>
                <c:pt idx="99378">
                  <c:v>0.98583943263887897</c:v>
                </c:pt>
                <c:pt idx="99379">
                  <c:v>0.98597406494474904</c:v>
                </c:pt>
                <c:pt idx="99380">
                  <c:v>0.98587851087517298</c:v>
                </c:pt>
                <c:pt idx="99381">
                  <c:v>0.98602143632157901</c:v>
                </c:pt>
                <c:pt idx="99382">
                  <c:v>0.98601094199570405</c:v>
                </c:pt>
                <c:pt idx="99383">
                  <c:v>0.98599114987891101</c:v>
                </c:pt>
                <c:pt idx="99384">
                  <c:v>0.98583451690580504</c:v>
                </c:pt>
                <c:pt idx="99385">
                  <c:v>0.98605811654983799</c:v>
                </c:pt>
                <c:pt idx="99386">
                  <c:v>0.98606135649939197</c:v>
                </c:pt>
                <c:pt idx="99387">
                  <c:v>0.98602448564171996</c:v>
                </c:pt>
                <c:pt idx="99388">
                  <c:v>0.98597973065989597</c:v>
                </c:pt>
                <c:pt idx="99389">
                  <c:v>0.98596136790073996</c:v>
                </c:pt>
                <c:pt idx="99390">
                  <c:v>0.98591053391641703</c:v>
                </c:pt>
                <c:pt idx="99391">
                  <c:v>0.98591445292561097</c:v>
                </c:pt>
                <c:pt idx="99392">
                  <c:v>0.98595447165571604</c:v>
                </c:pt>
                <c:pt idx="99393">
                  <c:v>0.98611460365938497</c:v>
                </c:pt>
                <c:pt idx="99394">
                  <c:v>0.98606181012050298</c:v>
                </c:pt>
                <c:pt idx="99395">
                  <c:v>0.98592375589335501</c:v>
                </c:pt>
                <c:pt idx="99396">
                  <c:v>0.98593804452161504</c:v>
                </c:pt>
                <c:pt idx="99397">
                  <c:v>0.985856719839597</c:v>
                </c:pt>
                <c:pt idx="99398">
                  <c:v>0.98597021616597202</c:v>
                </c:pt>
                <c:pt idx="99399">
                  <c:v>0.98593782663261698</c:v>
                </c:pt>
                <c:pt idx="99400">
                  <c:v>0.98588366451586096</c:v>
                </c:pt>
                <c:pt idx="99401">
                  <c:v>0.98601200703274905</c:v>
                </c:pt>
                <c:pt idx="99402">
                  <c:v>0.98594149373873696</c:v>
                </c:pt>
                <c:pt idx="99403">
                  <c:v>0.98597690113429304</c:v>
                </c:pt>
                <c:pt idx="99404">
                  <c:v>0.986030956755654</c:v>
                </c:pt>
                <c:pt idx="99405">
                  <c:v>0.98599363948233398</c:v>
                </c:pt>
                <c:pt idx="99406">
                  <c:v>0.98595294913301601</c:v>
                </c:pt>
                <c:pt idx="99407">
                  <c:v>0.98580345074964504</c:v>
                </c:pt>
                <c:pt idx="99408">
                  <c:v>0.98603606766116503</c:v>
                </c:pt>
                <c:pt idx="99409">
                  <c:v>0.98597391718232696</c:v>
                </c:pt>
                <c:pt idx="99410">
                  <c:v>0.98590897090242902</c:v>
                </c:pt>
                <c:pt idx="99411">
                  <c:v>0.98599792089112803</c:v>
                </c:pt>
                <c:pt idx="99412">
                  <c:v>0.98597620342190595</c:v>
                </c:pt>
                <c:pt idx="99413">
                  <c:v>0.98599036316478395</c:v>
                </c:pt>
                <c:pt idx="99414">
                  <c:v>0.98585314649463995</c:v>
                </c:pt>
                <c:pt idx="99415">
                  <c:v>0.985989698122965</c:v>
                </c:pt>
                <c:pt idx="99416">
                  <c:v>0.98588911218699604</c:v>
                </c:pt>
                <c:pt idx="99417">
                  <c:v>0.98606950913413105</c:v>
                </c:pt>
                <c:pt idx="99418">
                  <c:v>0.98603274253625295</c:v>
                </c:pt>
                <c:pt idx="99419">
                  <c:v>0.98597960476811297</c:v>
                </c:pt>
                <c:pt idx="99420">
                  <c:v>0.98603597115365105</c:v>
                </c:pt>
                <c:pt idx="99421">
                  <c:v>0.98605150431069299</c:v>
                </c:pt>
                <c:pt idx="99422">
                  <c:v>0.98597847791594695</c:v>
                </c:pt>
                <c:pt idx="99423">
                  <c:v>0.98588181784664197</c:v>
                </c:pt>
                <c:pt idx="99424">
                  <c:v>0.98609316815898096</c:v>
                </c:pt>
                <c:pt idx="99425">
                  <c:v>0.98590288603151699</c:v>
                </c:pt>
                <c:pt idx="99426">
                  <c:v>0.98604987282477996</c:v>
                </c:pt>
                <c:pt idx="99427">
                  <c:v>0.98597864879790498</c:v>
                </c:pt>
                <c:pt idx="99428">
                  <c:v>0.98600059391432704</c:v>
                </c:pt>
                <c:pt idx="99429">
                  <c:v>0.98591090556113803</c:v>
                </c:pt>
                <c:pt idx="99430">
                  <c:v>0.98599475988228003</c:v>
                </c:pt>
                <c:pt idx="99431">
                  <c:v>0.986006163213209</c:v>
                </c:pt>
                <c:pt idx="99432">
                  <c:v>0.98597956813860699</c:v>
                </c:pt>
                <c:pt idx="99433">
                  <c:v>0.98594499503294597</c:v>
                </c:pt>
                <c:pt idx="99434">
                  <c:v>0.98592814977507304</c:v>
                </c:pt>
                <c:pt idx="99435">
                  <c:v>0.98588679695977999</c:v>
                </c:pt>
                <c:pt idx="99436">
                  <c:v>0.98602242488363201</c:v>
                </c:pt>
                <c:pt idx="99437">
                  <c:v>0.98589680261353496</c:v>
                </c:pt>
                <c:pt idx="99438">
                  <c:v>0.98590414307884</c:v>
                </c:pt>
                <c:pt idx="99439">
                  <c:v>0.985925304581728</c:v>
                </c:pt>
                <c:pt idx="99440">
                  <c:v>0.98595429180187399</c:v>
                </c:pt>
                <c:pt idx="99441">
                  <c:v>0.98597716945479796</c:v>
                </c:pt>
                <c:pt idx="99442">
                  <c:v>0.985984245270763</c:v>
                </c:pt>
                <c:pt idx="99443">
                  <c:v>0.98597879243351605</c:v>
                </c:pt>
                <c:pt idx="99444">
                  <c:v>0.98590925599682999</c:v>
                </c:pt>
                <c:pt idx="99445">
                  <c:v>0.98593999455917902</c:v>
                </c:pt>
                <c:pt idx="99446">
                  <c:v>0.98596337516362098</c:v>
                </c:pt>
                <c:pt idx="99447">
                  <c:v>0.98612168855206395</c:v>
                </c:pt>
                <c:pt idx="99448">
                  <c:v>0.98589375435031901</c:v>
                </c:pt>
                <c:pt idx="99449">
                  <c:v>0.98596351420248196</c:v>
                </c:pt>
                <c:pt idx="99450">
                  <c:v>0.98583471614476703</c:v>
                </c:pt>
                <c:pt idx="99451">
                  <c:v>0.98593871314470205</c:v>
                </c:pt>
                <c:pt idx="99452">
                  <c:v>0.98593472778916402</c:v>
                </c:pt>
                <c:pt idx="99453">
                  <c:v>0.98605021313220498</c:v>
                </c:pt>
                <c:pt idx="99454">
                  <c:v>0.98592873330493203</c:v>
                </c:pt>
                <c:pt idx="99455">
                  <c:v>0.98591702654254498</c:v>
                </c:pt>
                <c:pt idx="99456">
                  <c:v>0.98595351158329703</c:v>
                </c:pt>
                <c:pt idx="99457">
                  <c:v>0.98592051075819298</c:v>
                </c:pt>
                <c:pt idx="99458">
                  <c:v>0.98600117218049399</c:v>
                </c:pt>
                <c:pt idx="99459">
                  <c:v>0.98594088298952098</c:v>
                </c:pt>
                <c:pt idx="99460">
                  <c:v>0.98594712816739505</c:v>
                </c:pt>
                <c:pt idx="99461">
                  <c:v>0.98601346896288999</c:v>
                </c:pt>
                <c:pt idx="99462">
                  <c:v>0.98583199331550297</c:v>
                </c:pt>
                <c:pt idx="99463">
                  <c:v>0.98599197234051505</c:v>
                </c:pt>
                <c:pt idx="99464">
                  <c:v>0.98598394814562196</c:v>
                </c:pt>
                <c:pt idx="99465">
                  <c:v>0.98593748964613004</c:v>
                </c:pt>
                <c:pt idx="99466">
                  <c:v>0.98596352559197897</c:v>
                </c:pt>
                <c:pt idx="99467">
                  <c:v>0.98577910847462102</c:v>
                </c:pt>
                <c:pt idx="99468">
                  <c:v>0.98606312996279799</c:v>
                </c:pt>
                <c:pt idx="99469">
                  <c:v>0.98592562880201495</c:v>
                </c:pt>
                <c:pt idx="99470">
                  <c:v>0.98602292740755504</c:v>
                </c:pt>
                <c:pt idx="99471">
                  <c:v>0.985903004029964</c:v>
                </c:pt>
                <c:pt idx="99472">
                  <c:v>0.986114326024493</c:v>
                </c:pt>
                <c:pt idx="99473">
                  <c:v>0.98593784605820001</c:v>
                </c:pt>
                <c:pt idx="99474">
                  <c:v>0.98599557113160996</c:v>
                </c:pt>
                <c:pt idx="99475">
                  <c:v>0.985928696171118</c:v>
                </c:pt>
                <c:pt idx="99476">
                  <c:v>0.98602370918628701</c:v>
                </c:pt>
                <c:pt idx="99477">
                  <c:v>0.98596335267473101</c:v>
                </c:pt>
                <c:pt idx="99478">
                  <c:v>0.98586899959551899</c:v>
                </c:pt>
                <c:pt idx="99479">
                  <c:v>0.985970669769765</c:v>
                </c:pt>
                <c:pt idx="99480">
                  <c:v>0.98598194075502499</c:v>
                </c:pt>
                <c:pt idx="99481">
                  <c:v>0.985953008042187</c:v>
                </c:pt>
                <c:pt idx="99482">
                  <c:v>0.98595815495303596</c:v>
                </c:pt>
                <c:pt idx="99483">
                  <c:v>0.98592210717181405</c:v>
                </c:pt>
                <c:pt idx="99484">
                  <c:v>0.98601657603035497</c:v>
                </c:pt>
                <c:pt idx="99485">
                  <c:v>0.98603891530931298</c:v>
                </c:pt>
                <c:pt idx="99486">
                  <c:v>0.98602062461267503</c:v>
                </c:pt>
                <c:pt idx="99487">
                  <c:v>0.98593227568231701</c:v>
                </c:pt>
                <c:pt idx="99488">
                  <c:v>0.98600303950321999</c:v>
                </c:pt>
                <c:pt idx="99489">
                  <c:v>0.98608274053104406</c:v>
                </c:pt>
                <c:pt idx="99490">
                  <c:v>0.98594577464357203</c:v>
                </c:pt>
                <c:pt idx="99491">
                  <c:v>0.98601252618224799</c:v>
                </c:pt>
                <c:pt idx="99492">
                  <c:v>0.98592844312074301</c:v>
                </c:pt>
                <c:pt idx="99493">
                  <c:v>0.98598605820787799</c:v>
                </c:pt>
                <c:pt idx="99494">
                  <c:v>0.98603664188673001</c:v>
                </c:pt>
                <c:pt idx="99495">
                  <c:v>0.98602219590357898</c:v>
                </c:pt>
                <c:pt idx="99496">
                  <c:v>0.985984292364944</c:v>
                </c:pt>
                <c:pt idx="99497">
                  <c:v>0.98596506500186798</c:v>
                </c:pt>
                <c:pt idx="99498">
                  <c:v>0.98588610126222997</c:v>
                </c:pt>
                <c:pt idx="99499">
                  <c:v>0.98593449723675797</c:v>
                </c:pt>
                <c:pt idx="99500">
                  <c:v>0.98597168141371505</c:v>
                </c:pt>
                <c:pt idx="99501">
                  <c:v>0.985968032083405</c:v>
                </c:pt>
                <c:pt idx="99502">
                  <c:v>0.98597589023679</c:v>
                </c:pt>
                <c:pt idx="99503">
                  <c:v>0.98597270374651402</c:v>
                </c:pt>
                <c:pt idx="99504">
                  <c:v>0.98598165960491901</c:v>
                </c:pt>
                <c:pt idx="99505">
                  <c:v>0.98586352119773601</c:v>
                </c:pt>
                <c:pt idx="99506">
                  <c:v>0.98603376692584099</c:v>
                </c:pt>
                <c:pt idx="99507">
                  <c:v>0.98592966358304002</c:v>
                </c:pt>
                <c:pt idx="99508">
                  <c:v>0.98595242243359205</c:v>
                </c:pt>
                <c:pt idx="99509">
                  <c:v>0.98599761616569404</c:v>
                </c:pt>
                <c:pt idx="99510">
                  <c:v>0.98598073641727302</c:v>
                </c:pt>
                <c:pt idx="99511">
                  <c:v>0.98601062151493002</c:v>
                </c:pt>
                <c:pt idx="99512">
                  <c:v>0.98599409703956897</c:v>
                </c:pt>
                <c:pt idx="99513">
                  <c:v>0.98593662298152895</c:v>
                </c:pt>
                <c:pt idx="99514">
                  <c:v>0.98604176294057899</c:v>
                </c:pt>
                <c:pt idx="99515">
                  <c:v>0.98588549086130695</c:v>
                </c:pt>
                <c:pt idx="99516">
                  <c:v>0.98603498455313798</c:v>
                </c:pt>
                <c:pt idx="99517">
                  <c:v>0.98593659245364595</c:v>
                </c:pt>
                <c:pt idx="99518">
                  <c:v>0.98604403532407903</c:v>
                </c:pt>
                <c:pt idx="99519">
                  <c:v>0.98601238708831196</c:v>
                </c:pt>
                <c:pt idx="99520">
                  <c:v>0.98600826129411301</c:v>
                </c:pt>
                <c:pt idx="99521">
                  <c:v>0.98586564668419896</c:v>
                </c:pt>
                <c:pt idx="99522">
                  <c:v>0.98593261672385801</c:v>
                </c:pt>
                <c:pt idx="99523">
                  <c:v>0.985949450339901</c:v>
                </c:pt>
                <c:pt idx="99524">
                  <c:v>0.98613183094005097</c:v>
                </c:pt>
                <c:pt idx="99525">
                  <c:v>0.98599674473104104</c:v>
                </c:pt>
                <c:pt idx="99526">
                  <c:v>0.98606596587969297</c:v>
                </c:pt>
                <c:pt idx="99527">
                  <c:v>0.98589446932784597</c:v>
                </c:pt>
                <c:pt idx="99528">
                  <c:v>0.98601726708579196</c:v>
                </c:pt>
                <c:pt idx="99529">
                  <c:v>0.98598575042824499</c:v>
                </c:pt>
                <c:pt idx="99530">
                  <c:v>0.98598818803550203</c:v>
                </c:pt>
                <c:pt idx="99531">
                  <c:v>0.98592089102237401</c:v>
                </c:pt>
                <c:pt idx="99532">
                  <c:v>0.98592689521717802</c:v>
                </c:pt>
                <c:pt idx="99533">
                  <c:v>0.98589215558461196</c:v>
                </c:pt>
                <c:pt idx="99534">
                  <c:v>0.98594526413478101</c:v>
                </c:pt>
                <c:pt idx="99535">
                  <c:v>0.98596326377739796</c:v>
                </c:pt>
                <c:pt idx="99536">
                  <c:v>0.98596650779233697</c:v>
                </c:pt>
                <c:pt idx="99537">
                  <c:v>0.98598571273642599</c:v>
                </c:pt>
                <c:pt idx="99538">
                  <c:v>0.98587147613047099</c:v>
                </c:pt>
                <c:pt idx="99539">
                  <c:v>0.98609739331704604</c:v>
                </c:pt>
                <c:pt idx="99540">
                  <c:v>0.98579365354315895</c:v>
                </c:pt>
                <c:pt idx="99541">
                  <c:v>0.98600938528978999</c:v>
                </c:pt>
                <c:pt idx="99542">
                  <c:v>0.98587659598982902</c:v>
                </c:pt>
                <c:pt idx="99543">
                  <c:v>0.985931440968152</c:v>
                </c:pt>
                <c:pt idx="99544">
                  <c:v>0.98583547559018703</c:v>
                </c:pt>
                <c:pt idx="99545">
                  <c:v>0.98593674083973004</c:v>
                </c:pt>
                <c:pt idx="99546">
                  <c:v>0.98594601594204301</c:v>
                </c:pt>
                <c:pt idx="99547">
                  <c:v>0.98590504621367303</c:v>
                </c:pt>
                <c:pt idx="99548">
                  <c:v>0.98606717440633196</c:v>
                </c:pt>
                <c:pt idx="99549">
                  <c:v>0.98591909631974906</c:v>
                </c:pt>
                <c:pt idx="99550">
                  <c:v>0.98598362905493597</c:v>
                </c:pt>
                <c:pt idx="99551">
                  <c:v>0.98594331843077399</c:v>
                </c:pt>
                <c:pt idx="99552">
                  <c:v>0.98593274267829101</c:v>
                </c:pt>
                <c:pt idx="99553">
                  <c:v>0.98601450983953298</c:v>
                </c:pt>
                <c:pt idx="99554">
                  <c:v>0.98597637170355801</c:v>
                </c:pt>
                <c:pt idx="99555">
                  <c:v>0.98609966986861097</c:v>
                </c:pt>
                <c:pt idx="99556">
                  <c:v>0.98607657477450295</c:v>
                </c:pt>
                <c:pt idx="99557">
                  <c:v>0.98600609662355099</c:v>
                </c:pt>
                <c:pt idx="99558">
                  <c:v>0.98602584476267796</c:v>
                </c:pt>
                <c:pt idx="99559">
                  <c:v>0.98595247878209902</c:v>
                </c:pt>
                <c:pt idx="99560">
                  <c:v>0.98596962772115004</c:v>
                </c:pt>
                <c:pt idx="99561">
                  <c:v>0.98598644279490999</c:v>
                </c:pt>
                <c:pt idx="99562">
                  <c:v>0.98597071888333998</c:v>
                </c:pt>
                <c:pt idx="99563">
                  <c:v>0.98603898014341995</c:v>
                </c:pt>
                <c:pt idx="99564">
                  <c:v>0.98606110632939603</c:v>
                </c:pt>
                <c:pt idx="99565">
                  <c:v>0.98581990235836803</c:v>
                </c:pt>
                <c:pt idx="99566">
                  <c:v>0.98595338623538198</c:v>
                </c:pt>
                <c:pt idx="99567">
                  <c:v>0.98584201453310105</c:v>
                </c:pt>
                <c:pt idx="99568">
                  <c:v>0.98597114245444695</c:v>
                </c:pt>
                <c:pt idx="99569">
                  <c:v>0.98584824189101805</c:v>
                </c:pt>
                <c:pt idx="99570">
                  <c:v>0.985944230234163</c:v>
                </c:pt>
                <c:pt idx="99571">
                  <c:v>0.98587523177868597</c:v>
                </c:pt>
                <c:pt idx="99572">
                  <c:v>0.98597900691161799</c:v>
                </c:pt>
                <c:pt idx="99573">
                  <c:v>0.98607191144666395</c:v>
                </c:pt>
                <c:pt idx="99574">
                  <c:v>0.98596311924008295</c:v>
                </c:pt>
                <c:pt idx="99575">
                  <c:v>0.98585369897123798</c:v>
                </c:pt>
                <c:pt idx="99576">
                  <c:v>0.98596062105884597</c:v>
                </c:pt>
                <c:pt idx="99577">
                  <c:v>0.98608153565464596</c:v>
                </c:pt>
                <c:pt idx="99578">
                  <c:v>0.98597516277211095</c:v>
                </c:pt>
                <c:pt idx="99579">
                  <c:v>0.98599737528082798</c:v>
                </c:pt>
                <c:pt idx="99580">
                  <c:v>0.98600884901136998</c:v>
                </c:pt>
                <c:pt idx="99581">
                  <c:v>0.98587112895830997</c:v>
                </c:pt>
                <c:pt idx="99582">
                  <c:v>0.98596623612134104</c:v>
                </c:pt>
                <c:pt idx="99583">
                  <c:v>0.98590407370156197</c:v>
                </c:pt>
                <c:pt idx="99584">
                  <c:v>0.98591294479643199</c:v>
                </c:pt>
                <c:pt idx="99585">
                  <c:v>0.98602734877623699</c:v>
                </c:pt>
                <c:pt idx="99586">
                  <c:v>0.98592052817626097</c:v>
                </c:pt>
                <c:pt idx="99587">
                  <c:v>0.98604240536839205</c:v>
                </c:pt>
                <c:pt idx="99588">
                  <c:v>0.98592993100804904</c:v>
                </c:pt>
                <c:pt idx="99589">
                  <c:v>0.98613046875181698</c:v>
                </c:pt>
                <c:pt idx="99590">
                  <c:v>0.985998768588356</c:v>
                </c:pt>
                <c:pt idx="99591">
                  <c:v>0.98595366519556704</c:v>
                </c:pt>
                <c:pt idx="99592">
                  <c:v>0.98590972057589199</c:v>
                </c:pt>
                <c:pt idx="99593">
                  <c:v>0.98599148218310195</c:v>
                </c:pt>
                <c:pt idx="99594">
                  <c:v>0.98595504700098702</c:v>
                </c:pt>
                <c:pt idx="99595">
                  <c:v>0.98599297379715301</c:v>
                </c:pt>
                <c:pt idx="99596">
                  <c:v>0.986095880207016</c:v>
                </c:pt>
                <c:pt idx="99597">
                  <c:v>0.98600622410561101</c:v>
                </c:pt>
                <c:pt idx="99598">
                  <c:v>0.98588868913746097</c:v>
                </c:pt>
                <c:pt idx="99599">
                  <c:v>0.98606758667466199</c:v>
                </c:pt>
                <c:pt idx="99600">
                  <c:v>0.98587698492029496</c:v>
                </c:pt>
                <c:pt idx="99601">
                  <c:v>0.98595231219924695</c:v>
                </c:pt>
                <c:pt idx="99602">
                  <c:v>0.98591210756040104</c:v>
                </c:pt>
                <c:pt idx="99603">
                  <c:v>0.98599812382543595</c:v>
                </c:pt>
                <c:pt idx="99604">
                  <c:v>0.98604036061159095</c:v>
                </c:pt>
                <c:pt idx="99605">
                  <c:v>0.98597172022170099</c:v>
                </c:pt>
                <c:pt idx="99606">
                  <c:v>0.985940100021927</c:v>
                </c:pt>
                <c:pt idx="99607">
                  <c:v>0.98606122784079797</c:v>
                </c:pt>
                <c:pt idx="99608">
                  <c:v>0.98595429173075599</c:v>
                </c:pt>
                <c:pt idx="99609">
                  <c:v>0.98593232312343104</c:v>
                </c:pt>
                <c:pt idx="99610">
                  <c:v>0.98583882855527405</c:v>
                </c:pt>
                <c:pt idx="99611">
                  <c:v>0.98594835649012902</c:v>
                </c:pt>
                <c:pt idx="99612">
                  <c:v>0.985869729829841</c:v>
                </c:pt>
                <c:pt idx="99613">
                  <c:v>0.98594758888821898</c:v>
                </c:pt>
                <c:pt idx="99614">
                  <c:v>0.98592589341181602</c:v>
                </c:pt>
                <c:pt idx="99615">
                  <c:v>0.98598754856738902</c:v>
                </c:pt>
                <c:pt idx="99616">
                  <c:v>0.98591867890461005</c:v>
                </c:pt>
                <c:pt idx="99617">
                  <c:v>0.98608993205084705</c:v>
                </c:pt>
                <c:pt idx="99618">
                  <c:v>0.98597588172563499</c:v>
                </c:pt>
                <c:pt idx="99619">
                  <c:v>0.98601002465835097</c:v>
                </c:pt>
                <c:pt idx="99620">
                  <c:v>0.98594341713629197</c:v>
                </c:pt>
                <c:pt idx="99621">
                  <c:v>0.98589521904466004</c:v>
                </c:pt>
                <c:pt idx="99622">
                  <c:v>0.98607061417747099</c:v>
                </c:pt>
                <c:pt idx="99623">
                  <c:v>0.98585180227776503</c:v>
                </c:pt>
                <c:pt idx="99624">
                  <c:v>0.98590400742083095</c:v>
                </c:pt>
                <c:pt idx="99625">
                  <c:v>0.98596605310075003</c:v>
                </c:pt>
                <c:pt idx="99626">
                  <c:v>0.985992412967303</c:v>
                </c:pt>
                <c:pt idx="99627">
                  <c:v>0.986001301015208</c:v>
                </c:pt>
                <c:pt idx="99628">
                  <c:v>0.98590273713333298</c:v>
                </c:pt>
                <c:pt idx="99629">
                  <c:v>0.986013067413403</c:v>
                </c:pt>
                <c:pt idx="99630">
                  <c:v>0.98591092053338603</c:v>
                </c:pt>
                <c:pt idx="99631">
                  <c:v>0.98604642165824996</c:v>
                </c:pt>
                <c:pt idx="99632">
                  <c:v>0.98601934481752795</c:v>
                </c:pt>
                <c:pt idx="99633">
                  <c:v>0.98589093499177705</c:v>
                </c:pt>
                <c:pt idx="99634">
                  <c:v>0.98605267627300597</c:v>
                </c:pt>
                <c:pt idx="99635">
                  <c:v>0.98608786861477804</c:v>
                </c:pt>
                <c:pt idx="99636">
                  <c:v>0.98593888561403298</c:v>
                </c:pt>
                <c:pt idx="99637">
                  <c:v>0.98598955308517</c:v>
                </c:pt>
                <c:pt idx="99638">
                  <c:v>0.98595941829988298</c:v>
                </c:pt>
                <c:pt idx="99639">
                  <c:v>0.98589953762898597</c:v>
                </c:pt>
                <c:pt idx="99640">
                  <c:v>0.98598496128322799</c:v>
                </c:pt>
                <c:pt idx="99641">
                  <c:v>0.98601476970938895</c:v>
                </c:pt>
                <c:pt idx="99642">
                  <c:v>0.98590493823882797</c:v>
                </c:pt>
                <c:pt idx="99643">
                  <c:v>0.98593631210631505</c:v>
                </c:pt>
                <c:pt idx="99644">
                  <c:v>0.98598396592869397</c:v>
                </c:pt>
                <c:pt idx="99645">
                  <c:v>0.98609626720538102</c:v>
                </c:pt>
                <c:pt idx="99646">
                  <c:v>0.98608261097169903</c:v>
                </c:pt>
                <c:pt idx="99647">
                  <c:v>0.98601770748065798</c:v>
                </c:pt>
                <c:pt idx="99648">
                  <c:v>0.985998510454691</c:v>
                </c:pt>
                <c:pt idx="99649">
                  <c:v>0.98597575521629299</c:v>
                </c:pt>
                <c:pt idx="99650">
                  <c:v>0.98593686106029599</c:v>
                </c:pt>
                <c:pt idx="99651">
                  <c:v>0.98597682748396398</c:v>
                </c:pt>
                <c:pt idx="99652">
                  <c:v>0.98595653267480698</c:v>
                </c:pt>
                <c:pt idx="99653">
                  <c:v>0.98600456151410298</c:v>
                </c:pt>
                <c:pt idx="99654">
                  <c:v>0.98593772335778995</c:v>
                </c:pt>
                <c:pt idx="99655">
                  <c:v>0.98599918140420795</c:v>
                </c:pt>
                <c:pt idx="99656">
                  <c:v>0.98592847557036101</c:v>
                </c:pt>
                <c:pt idx="99657">
                  <c:v>0.98596354493907401</c:v>
                </c:pt>
                <c:pt idx="99658">
                  <c:v>0.98597601128023804</c:v>
                </c:pt>
                <c:pt idx="99659">
                  <c:v>0.98604405885272794</c:v>
                </c:pt>
                <c:pt idx="99660">
                  <c:v>0.986035397058316</c:v>
                </c:pt>
                <c:pt idx="99661">
                  <c:v>0.98609039008078003</c:v>
                </c:pt>
                <c:pt idx="99662">
                  <c:v>0.98590664864226896</c:v>
                </c:pt>
                <c:pt idx="99663">
                  <c:v>0.98592286919282801</c:v>
                </c:pt>
                <c:pt idx="99664">
                  <c:v>0.985902147678413</c:v>
                </c:pt>
                <c:pt idx="99665">
                  <c:v>0.98607743727103003</c:v>
                </c:pt>
                <c:pt idx="99666">
                  <c:v>0.98598118373615096</c:v>
                </c:pt>
                <c:pt idx="99667">
                  <c:v>0.98591413611697698</c:v>
                </c:pt>
                <c:pt idx="99668">
                  <c:v>0.98590980738891798</c:v>
                </c:pt>
                <c:pt idx="99669">
                  <c:v>0.985938885766942</c:v>
                </c:pt>
                <c:pt idx="99670">
                  <c:v>0.98603296244927896</c:v>
                </c:pt>
                <c:pt idx="99671">
                  <c:v>0.98598261778136997</c:v>
                </c:pt>
                <c:pt idx="99672">
                  <c:v>0.986082996774301</c:v>
                </c:pt>
                <c:pt idx="99673">
                  <c:v>0.98596691778383005</c:v>
                </c:pt>
                <c:pt idx="99674">
                  <c:v>0.98589747097815295</c:v>
                </c:pt>
                <c:pt idx="99675">
                  <c:v>0.986012161395178</c:v>
                </c:pt>
                <c:pt idx="99676">
                  <c:v>0.98589988188733002</c:v>
                </c:pt>
                <c:pt idx="99677">
                  <c:v>0.98600728534045001</c:v>
                </c:pt>
                <c:pt idx="99678">
                  <c:v>0.98594991043386604</c:v>
                </c:pt>
                <c:pt idx="99679">
                  <c:v>0.98596485997063499</c:v>
                </c:pt>
                <c:pt idx="99680">
                  <c:v>0.98591723692484901</c:v>
                </c:pt>
                <c:pt idx="99681">
                  <c:v>0.98590287902171603</c:v>
                </c:pt>
                <c:pt idx="99682">
                  <c:v>0.98605977751344198</c:v>
                </c:pt>
                <c:pt idx="99683">
                  <c:v>0.98594508453924801</c:v>
                </c:pt>
                <c:pt idx="99684">
                  <c:v>0.98606594391720104</c:v>
                </c:pt>
                <c:pt idx="99685">
                  <c:v>0.98592088682111001</c:v>
                </c:pt>
                <c:pt idx="99686">
                  <c:v>0.98604548288979499</c:v>
                </c:pt>
                <c:pt idx="99687">
                  <c:v>0.98589031224712098</c:v>
                </c:pt>
                <c:pt idx="99688">
                  <c:v>0.98607383749329403</c:v>
                </c:pt>
                <c:pt idx="99689">
                  <c:v>0.98599166480403</c:v>
                </c:pt>
                <c:pt idx="99690">
                  <c:v>0.98593003348877495</c:v>
                </c:pt>
                <c:pt idx="99691">
                  <c:v>0.98604961172105998</c:v>
                </c:pt>
                <c:pt idx="99692">
                  <c:v>0.98600666052887498</c:v>
                </c:pt>
                <c:pt idx="99693">
                  <c:v>0.98601394586953095</c:v>
                </c:pt>
                <c:pt idx="99694">
                  <c:v>0.98596053792791905</c:v>
                </c:pt>
                <c:pt idx="99695">
                  <c:v>0.98591885731280404</c:v>
                </c:pt>
                <c:pt idx="99696">
                  <c:v>0.98603050694894201</c:v>
                </c:pt>
                <c:pt idx="99697">
                  <c:v>0.98597648274467198</c:v>
                </c:pt>
                <c:pt idx="99698">
                  <c:v>0.98607497503554797</c:v>
                </c:pt>
                <c:pt idx="99699">
                  <c:v>0.98599315671170595</c:v>
                </c:pt>
                <c:pt idx="99700">
                  <c:v>0.98603452182086304</c:v>
                </c:pt>
                <c:pt idx="99701">
                  <c:v>0.985999018170019</c:v>
                </c:pt>
                <c:pt idx="99702">
                  <c:v>0.98600597145444102</c:v>
                </c:pt>
                <c:pt idx="99703">
                  <c:v>0.98587035286668401</c:v>
                </c:pt>
                <c:pt idx="99704">
                  <c:v>0.98594797663204004</c:v>
                </c:pt>
                <c:pt idx="99705">
                  <c:v>0.98597949561707099</c:v>
                </c:pt>
                <c:pt idx="99706">
                  <c:v>0.98598646668697598</c:v>
                </c:pt>
                <c:pt idx="99707">
                  <c:v>0.98596934581768203</c:v>
                </c:pt>
                <c:pt idx="99708">
                  <c:v>0.98599750181842905</c:v>
                </c:pt>
                <c:pt idx="99709">
                  <c:v>0.98609869403694095</c:v>
                </c:pt>
                <c:pt idx="99710">
                  <c:v>0.98594489899396098</c:v>
                </c:pt>
                <c:pt idx="99711">
                  <c:v>0.98593397754448298</c:v>
                </c:pt>
                <c:pt idx="99712">
                  <c:v>0.98587584557241204</c:v>
                </c:pt>
                <c:pt idx="99713">
                  <c:v>0.98596690042374702</c:v>
                </c:pt>
                <c:pt idx="99714">
                  <c:v>0.98596098894158801</c:v>
                </c:pt>
                <c:pt idx="99715">
                  <c:v>0.98585348721521904</c:v>
                </c:pt>
                <c:pt idx="99716">
                  <c:v>0.98606317230743001</c:v>
                </c:pt>
                <c:pt idx="99717">
                  <c:v>0.98600598131122996</c:v>
                </c:pt>
                <c:pt idx="99718">
                  <c:v>0.98604829022539697</c:v>
                </c:pt>
                <c:pt idx="99719">
                  <c:v>0.986080085846052</c:v>
                </c:pt>
                <c:pt idx="99720">
                  <c:v>0.98594831261053495</c:v>
                </c:pt>
                <c:pt idx="99721">
                  <c:v>0.98603602471273299</c:v>
                </c:pt>
                <c:pt idx="99722">
                  <c:v>0.98584111347502201</c:v>
                </c:pt>
                <c:pt idx="99723">
                  <c:v>0.98601337417865098</c:v>
                </c:pt>
                <c:pt idx="99724">
                  <c:v>0.98590982997699494</c:v>
                </c:pt>
                <c:pt idx="99725">
                  <c:v>0.98604970179121199</c:v>
                </c:pt>
                <c:pt idx="99726">
                  <c:v>0.98608667176619202</c:v>
                </c:pt>
                <c:pt idx="99727">
                  <c:v>0.985980913697311</c:v>
                </c:pt>
                <c:pt idx="99728">
                  <c:v>0.98601845532282895</c:v>
                </c:pt>
                <c:pt idx="99729">
                  <c:v>0.98603609236986001</c:v>
                </c:pt>
                <c:pt idx="99730">
                  <c:v>0.98606266386901298</c:v>
                </c:pt>
                <c:pt idx="99731">
                  <c:v>0.98596334857037904</c:v>
                </c:pt>
                <c:pt idx="99732">
                  <c:v>0.98603678345581103</c:v>
                </c:pt>
                <c:pt idx="99733">
                  <c:v>0.98595048713343003</c:v>
                </c:pt>
                <c:pt idx="99734">
                  <c:v>0.98603110905784097</c:v>
                </c:pt>
                <c:pt idx="99735">
                  <c:v>0.98588192347435599</c:v>
                </c:pt>
                <c:pt idx="99736">
                  <c:v>0.98608447842485603</c:v>
                </c:pt>
                <c:pt idx="99737">
                  <c:v>0.98594066476022602</c:v>
                </c:pt>
                <c:pt idx="99738">
                  <c:v>0.98601809093047599</c:v>
                </c:pt>
                <c:pt idx="99739">
                  <c:v>0.985945351066009</c:v>
                </c:pt>
                <c:pt idx="99740">
                  <c:v>0.986053187372533</c:v>
                </c:pt>
                <c:pt idx="99741">
                  <c:v>0.985886037305576</c:v>
                </c:pt>
                <c:pt idx="99742">
                  <c:v>0.985928923547568</c:v>
                </c:pt>
                <c:pt idx="99743">
                  <c:v>0.98595925323674105</c:v>
                </c:pt>
                <c:pt idx="99744">
                  <c:v>0.98592283867652797</c:v>
                </c:pt>
                <c:pt idx="99745">
                  <c:v>0.98590708510832503</c:v>
                </c:pt>
                <c:pt idx="99746">
                  <c:v>0.986034686748547</c:v>
                </c:pt>
                <c:pt idx="99747">
                  <c:v>0.98596794069337601</c:v>
                </c:pt>
                <c:pt idx="99748">
                  <c:v>0.98601765588797297</c:v>
                </c:pt>
                <c:pt idx="99749">
                  <c:v>0.98606385458394497</c:v>
                </c:pt>
                <c:pt idx="99750">
                  <c:v>0.98590606332297603</c:v>
                </c:pt>
                <c:pt idx="99751">
                  <c:v>0.98594969352748596</c:v>
                </c:pt>
                <c:pt idx="99752">
                  <c:v>0.98586778560303201</c:v>
                </c:pt>
                <c:pt idx="99753">
                  <c:v>0.98591771491020697</c:v>
                </c:pt>
                <c:pt idx="99754">
                  <c:v>0.9859235731232</c:v>
                </c:pt>
                <c:pt idx="99755">
                  <c:v>0.98591257692107404</c:v>
                </c:pt>
                <c:pt idx="99756">
                  <c:v>0.98581862917285801</c:v>
                </c:pt>
                <c:pt idx="99757">
                  <c:v>0.98593009736905901</c:v>
                </c:pt>
                <c:pt idx="99758">
                  <c:v>0.986029841480761</c:v>
                </c:pt>
                <c:pt idx="99759">
                  <c:v>0.98596675829362301</c:v>
                </c:pt>
                <c:pt idx="99760">
                  <c:v>0.98606138714632396</c:v>
                </c:pt>
                <c:pt idx="99761">
                  <c:v>0.98593791699114497</c:v>
                </c:pt>
                <c:pt idx="99762">
                  <c:v>0.98590245369007101</c:v>
                </c:pt>
                <c:pt idx="99763">
                  <c:v>0.98592579486412502</c:v>
                </c:pt>
                <c:pt idx="99764">
                  <c:v>0.98595270841190297</c:v>
                </c:pt>
                <c:pt idx="99765">
                  <c:v>0.98596413689933804</c:v>
                </c:pt>
                <c:pt idx="99766">
                  <c:v>0.98593226632229103</c:v>
                </c:pt>
                <c:pt idx="99767">
                  <c:v>0.98591958989325501</c:v>
                </c:pt>
                <c:pt idx="99768">
                  <c:v>0.98599855828544802</c:v>
                </c:pt>
                <c:pt idx="99769">
                  <c:v>0.98592216826206902</c:v>
                </c:pt>
                <c:pt idx="99770">
                  <c:v>0.98595347827801505</c:v>
                </c:pt>
                <c:pt idx="99771">
                  <c:v>0.98595148240436903</c:v>
                </c:pt>
                <c:pt idx="99772">
                  <c:v>0.98602206639065004</c:v>
                </c:pt>
                <c:pt idx="99773">
                  <c:v>0.98598467894119002</c:v>
                </c:pt>
                <c:pt idx="99774">
                  <c:v>0.98592547862952695</c:v>
                </c:pt>
                <c:pt idx="99775">
                  <c:v>0.98606763310914103</c:v>
                </c:pt>
                <c:pt idx="99776">
                  <c:v>0.98587635603716595</c:v>
                </c:pt>
                <c:pt idx="99777">
                  <c:v>0.98602882115877499</c:v>
                </c:pt>
                <c:pt idx="99778">
                  <c:v>0.98593951584828898</c:v>
                </c:pt>
                <c:pt idx="99779">
                  <c:v>0.98608661802514397</c:v>
                </c:pt>
                <c:pt idx="99780">
                  <c:v>0.98599519383835799</c:v>
                </c:pt>
                <c:pt idx="99781">
                  <c:v>0.98606169819294798</c:v>
                </c:pt>
                <c:pt idx="99782">
                  <c:v>0.98597398288532101</c:v>
                </c:pt>
                <c:pt idx="99783">
                  <c:v>0.98601436335458104</c:v>
                </c:pt>
                <c:pt idx="99784">
                  <c:v>0.98600038612791996</c:v>
                </c:pt>
                <c:pt idx="99785">
                  <c:v>0.98589270834555998</c:v>
                </c:pt>
                <c:pt idx="99786">
                  <c:v>0.98603798225058703</c:v>
                </c:pt>
                <c:pt idx="99787">
                  <c:v>0.98594914453308802</c:v>
                </c:pt>
                <c:pt idx="99788">
                  <c:v>0.98596382558704398</c:v>
                </c:pt>
                <c:pt idx="99789">
                  <c:v>0.98593991799292402</c:v>
                </c:pt>
                <c:pt idx="99790">
                  <c:v>0.98594165087539498</c:v>
                </c:pt>
                <c:pt idx="99791">
                  <c:v>0.98603868523165705</c:v>
                </c:pt>
                <c:pt idx="99792">
                  <c:v>0.98598587388708903</c:v>
                </c:pt>
                <c:pt idx="99793">
                  <c:v>0.98599338422819705</c:v>
                </c:pt>
                <c:pt idx="99794">
                  <c:v>0.98590794010331895</c:v>
                </c:pt>
                <c:pt idx="99795">
                  <c:v>0.98581401390745704</c:v>
                </c:pt>
                <c:pt idx="99796">
                  <c:v>0.985901618026507</c:v>
                </c:pt>
                <c:pt idx="99797">
                  <c:v>0.98597581716258098</c:v>
                </c:pt>
                <c:pt idx="99798">
                  <c:v>0.98600541260966101</c:v>
                </c:pt>
                <c:pt idx="99799">
                  <c:v>0.98596490521396696</c:v>
                </c:pt>
                <c:pt idx="99800">
                  <c:v>0.9860349904597</c:v>
                </c:pt>
                <c:pt idx="99801">
                  <c:v>0.98600989263719596</c:v>
                </c:pt>
                <c:pt idx="99802">
                  <c:v>0.98604164802048</c:v>
                </c:pt>
                <c:pt idx="99803">
                  <c:v>0.98590288497978196</c:v>
                </c:pt>
                <c:pt idx="99804">
                  <c:v>0.98602468384867703</c:v>
                </c:pt>
                <c:pt idx="99805">
                  <c:v>0.98583796260398204</c:v>
                </c:pt>
                <c:pt idx="99806">
                  <c:v>0.98606262563577196</c:v>
                </c:pt>
                <c:pt idx="99807">
                  <c:v>0.98592391270842605</c:v>
                </c:pt>
                <c:pt idx="99808">
                  <c:v>0.98592342722537196</c:v>
                </c:pt>
                <c:pt idx="99809">
                  <c:v>0.98599838909466497</c:v>
                </c:pt>
                <c:pt idx="99810">
                  <c:v>0.98591894015867598</c:v>
                </c:pt>
                <c:pt idx="99811">
                  <c:v>0.98598358553674303</c:v>
                </c:pt>
                <c:pt idx="99812">
                  <c:v>0.98597870356764095</c:v>
                </c:pt>
                <c:pt idx="99813">
                  <c:v>0.98599190952038196</c:v>
                </c:pt>
                <c:pt idx="99814">
                  <c:v>0.98587399015723598</c:v>
                </c:pt>
                <c:pt idx="99815">
                  <c:v>0.98603496682851899</c:v>
                </c:pt>
                <c:pt idx="99816">
                  <c:v>0.98601442049392196</c:v>
                </c:pt>
                <c:pt idx="99817">
                  <c:v>0.985986889808948</c:v>
                </c:pt>
                <c:pt idx="99818">
                  <c:v>0.98595324917628802</c:v>
                </c:pt>
                <c:pt idx="99819">
                  <c:v>0.98592369385966805</c:v>
                </c:pt>
                <c:pt idx="99820">
                  <c:v>0.98607220458412304</c:v>
                </c:pt>
                <c:pt idx="99821">
                  <c:v>0.98609198188501401</c:v>
                </c:pt>
                <c:pt idx="99822">
                  <c:v>0.98595235229345801</c:v>
                </c:pt>
                <c:pt idx="99823">
                  <c:v>0.98602759309670396</c:v>
                </c:pt>
                <c:pt idx="99824">
                  <c:v>0.985989578532942</c:v>
                </c:pt>
                <c:pt idx="99825">
                  <c:v>0.98606832852662496</c:v>
                </c:pt>
                <c:pt idx="99826">
                  <c:v>0.98592784905363695</c:v>
                </c:pt>
                <c:pt idx="99827">
                  <c:v>0.98595574417058496</c:v>
                </c:pt>
                <c:pt idx="99828">
                  <c:v>0.98605533154640901</c:v>
                </c:pt>
                <c:pt idx="99829">
                  <c:v>0.98603521237178104</c:v>
                </c:pt>
                <c:pt idx="99830">
                  <c:v>0.98600354518762601</c:v>
                </c:pt>
                <c:pt idx="99831">
                  <c:v>0.98591913911078399</c:v>
                </c:pt>
                <c:pt idx="99832">
                  <c:v>0.98586308529629796</c:v>
                </c:pt>
                <c:pt idx="99833">
                  <c:v>0.98590353099415895</c:v>
                </c:pt>
                <c:pt idx="99834">
                  <c:v>0.98597175221883204</c:v>
                </c:pt>
                <c:pt idx="99835">
                  <c:v>0.98600316443128699</c:v>
                </c:pt>
                <c:pt idx="99836">
                  <c:v>0.98587954322704796</c:v>
                </c:pt>
                <c:pt idx="99837">
                  <c:v>0.98600024974243095</c:v>
                </c:pt>
                <c:pt idx="99838">
                  <c:v>0.98592089887450096</c:v>
                </c:pt>
                <c:pt idx="99839">
                  <c:v>0.98605401901101597</c:v>
                </c:pt>
                <c:pt idx="99840">
                  <c:v>0.98603647535441297</c:v>
                </c:pt>
                <c:pt idx="99841">
                  <c:v>0.98606610433042696</c:v>
                </c:pt>
                <c:pt idx="99842">
                  <c:v>0.98600178174171305</c:v>
                </c:pt>
                <c:pt idx="99843">
                  <c:v>0.98595102912184496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300-47F2-B4B4-0B5C65FDE0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76471992"/>
        <c:axId val="576469696"/>
      </c:scatterChart>
      <c:valAx>
        <c:axId val="5764719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6469696"/>
        <c:crosses val="autoZero"/>
        <c:crossBetween val="midCat"/>
      </c:valAx>
      <c:valAx>
        <c:axId val="576469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64719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DD7BB0-F4FB-4960-AF96-0933FC865E8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4479BE0-28FA-45D5-98E8-78572992B59F}">
      <dgm:prSet/>
      <dgm:spPr/>
      <dgm:t>
        <a:bodyPr/>
        <a:lstStyle/>
        <a:p>
          <a:r>
            <a:rPr lang="en-US"/>
            <a:t>['alpha_loguniform(0.01,1)’]</a:t>
          </a:r>
        </a:p>
      </dgm:t>
    </dgm:pt>
    <dgm:pt modelId="{7F1BE3BD-D0A2-4079-8139-9805F8269C84}" type="parTrans" cxnId="{97815947-ED4D-4122-A3B1-C27AF66F6700}">
      <dgm:prSet/>
      <dgm:spPr/>
      <dgm:t>
        <a:bodyPr/>
        <a:lstStyle/>
        <a:p>
          <a:endParaRPr lang="en-US"/>
        </a:p>
      </dgm:t>
    </dgm:pt>
    <dgm:pt modelId="{4C831CF2-CFD2-4643-838C-BA368B6D7E32}" type="sibTrans" cxnId="{97815947-ED4D-4122-A3B1-C27AF66F6700}">
      <dgm:prSet/>
      <dgm:spPr/>
      <dgm:t>
        <a:bodyPr/>
        <a:lstStyle/>
        <a:p>
          <a:endParaRPr lang="en-US"/>
        </a:p>
      </dgm:t>
    </dgm:pt>
    <dgm:pt modelId="{2EBEC9AC-33F4-457A-882A-968AC0431B3A}">
      <dgm:prSet/>
      <dgm:spPr/>
      <dgm:t>
        <a:bodyPr/>
        <a:lstStyle/>
        <a:p>
          <a:r>
            <a:rPr lang="en-US"/>
            <a:t>Metrics for best result:</a:t>
          </a:r>
        </a:p>
      </dgm:t>
    </dgm:pt>
    <dgm:pt modelId="{8D175830-0257-4A50-A3AB-DD6A4491D665}" type="parTrans" cxnId="{760DBC80-43FB-4420-9CF8-5C5F7641B483}">
      <dgm:prSet/>
      <dgm:spPr/>
      <dgm:t>
        <a:bodyPr/>
        <a:lstStyle/>
        <a:p>
          <a:endParaRPr lang="en-US"/>
        </a:p>
      </dgm:t>
    </dgm:pt>
    <dgm:pt modelId="{727EDA12-17B5-4438-AAC6-969226F5E187}" type="sibTrans" cxnId="{760DBC80-43FB-4420-9CF8-5C5F7641B483}">
      <dgm:prSet/>
      <dgm:spPr/>
      <dgm:t>
        <a:bodyPr/>
        <a:lstStyle/>
        <a:p>
          <a:endParaRPr lang="en-US"/>
        </a:p>
      </dgm:t>
    </dgm:pt>
    <dgm:pt modelId="{0AE434EA-5930-4414-B27F-4F51392B3D7E}">
      <dgm:prSet/>
      <dgm:spPr/>
      <dgm:t>
        <a:bodyPr/>
        <a:lstStyle/>
        <a:p>
          <a:r>
            <a:rPr lang="en-US"/>
            <a:t>MAPE: (Training 0.018118 - HP Selection 0.017847) - Validation 0.017045</a:t>
          </a:r>
        </a:p>
      </dgm:t>
    </dgm:pt>
    <dgm:pt modelId="{3B6840D6-94E7-437E-A8AE-FEE9B4AEBB6E}" type="parTrans" cxnId="{8FE73476-E01D-47C2-B948-35AC33A41DC9}">
      <dgm:prSet/>
      <dgm:spPr/>
      <dgm:t>
        <a:bodyPr/>
        <a:lstStyle/>
        <a:p>
          <a:endParaRPr lang="en-US"/>
        </a:p>
      </dgm:t>
    </dgm:pt>
    <dgm:pt modelId="{5D71E29A-3C0A-4332-B6A3-7C5BCE364096}" type="sibTrans" cxnId="{8FE73476-E01D-47C2-B948-35AC33A41DC9}">
      <dgm:prSet/>
      <dgm:spPr/>
      <dgm:t>
        <a:bodyPr/>
        <a:lstStyle/>
        <a:p>
          <a:endParaRPr lang="en-US"/>
        </a:p>
      </dgm:t>
    </dgm:pt>
    <dgm:pt modelId="{1FEA6FE9-5A9B-4587-905B-FEFE54F0F139}">
      <dgm:prSet/>
      <dgm:spPr/>
      <dgm:t>
        <a:bodyPr/>
        <a:lstStyle/>
        <a:p>
          <a:r>
            <a:rPr lang="en-US"/>
            <a:t>RMSE: (Training 0.036168 - HP Selection 0.035445) - Validation 0.034580</a:t>
          </a:r>
        </a:p>
      </dgm:t>
    </dgm:pt>
    <dgm:pt modelId="{B5976262-5283-4207-A352-6E3491D5F229}" type="parTrans" cxnId="{C8DCDCC2-1CF2-4D1F-8FE7-2477CEF953E1}">
      <dgm:prSet/>
      <dgm:spPr/>
      <dgm:t>
        <a:bodyPr/>
        <a:lstStyle/>
        <a:p>
          <a:endParaRPr lang="en-US"/>
        </a:p>
      </dgm:t>
    </dgm:pt>
    <dgm:pt modelId="{6201858A-A23A-420E-B02D-F50C838C8857}" type="sibTrans" cxnId="{C8DCDCC2-1CF2-4D1F-8FE7-2477CEF953E1}">
      <dgm:prSet/>
      <dgm:spPr/>
      <dgm:t>
        <a:bodyPr/>
        <a:lstStyle/>
        <a:p>
          <a:endParaRPr lang="en-US"/>
        </a:p>
      </dgm:t>
    </dgm:pt>
    <dgm:pt modelId="{CC4B76FE-3B32-491E-B4A4-88C5C11783FE}">
      <dgm:prSet/>
      <dgm:spPr/>
      <dgm:t>
        <a:bodyPr/>
        <a:lstStyle/>
        <a:p>
          <a:r>
            <a:rPr lang="en-US"/>
            <a:t>R^2 : (Training 0.000730 - HP Selection 0.000656) - Validation 0.000928</a:t>
          </a:r>
        </a:p>
      </dgm:t>
    </dgm:pt>
    <dgm:pt modelId="{2C5A1BFA-4796-4229-B3E1-E03AE9B26565}" type="parTrans" cxnId="{4174E5DF-B9D4-45F9-92EA-79003F71C514}">
      <dgm:prSet/>
      <dgm:spPr/>
      <dgm:t>
        <a:bodyPr/>
        <a:lstStyle/>
        <a:p>
          <a:endParaRPr lang="en-US"/>
        </a:p>
      </dgm:t>
    </dgm:pt>
    <dgm:pt modelId="{D0A0BB22-0B2B-4706-8C15-102BE56066B2}" type="sibTrans" cxnId="{4174E5DF-B9D4-45F9-92EA-79003F71C514}">
      <dgm:prSet/>
      <dgm:spPr/>
      <dgm:t>
        <a:bodyPr/>
        <a:lstStyle/>
        <a:p>
          <a:endParaRPr lang="en-US"/>
        </a:p>
      </dgm:t>
    </dgm:pt>
    <dgm:pt modelId="{6419DD9A-48CF-43A9-8F8F-7D014BF2E9CB}" type="pres">
      <dgm:prSet presAssocID="{F1DD7BB0-F4FB-4960-AF96-0933FC865E89}" presName="linear" presStyleCnt="0">
        <dgm:presLayoutVars>
          <dgm:animLvl val="lvl"/>
          <dgm:resizeHandles val="exact"/>
        </dgm:presLayoutVars>
      </dgm:prSet>
      <dgm:spPr/>
    </dgm:pt>
    <dgm:pt modelId="{AD5E9606-05AA-480F-AA9C-7818F75E8F28}" type="pres">
      <dgm:prSet presAssocID="{84479BE0-28FA-45D5-98E8-78572992B59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F3078F4-0FAA-493C-9C0E-42258C1DD370}" type="pres">
      <dgm:prSet presAssocID="{4C831CF2-CFD2-4643-838C-BA368B6D7E32}" presName="spacer" presStyleCnt="0"/>
      <dgm:spPr/>
    </dgm:pt>
    <dgm:pt modelId="{26ADF342-157F-41DB-A838-F8E07C01D03D}" type="pres">
      <dgm:prSet presAssocID="{2EBEC9AC-33F4-457A-882A-968AC0431B3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BB25568-FABC-46EC-985C-CB513C7AAAA1}" type="pres">
      <dgm:prSet presAssocID="{727EDA12-17B5-4438-AAC6-969226F5E187}" presName="spacer" presStyleCnt="0"/>
      <dgm:spPr/>
    </dgm:pt>
    <dgm:pt modelId="{F03CEB8B-183E-4866-A1FE-A7206984F18F}" type="pres">
      <dgm:prSet presAssocID="{0AE434EA-5930-4414-B27F-4F51392B3D7E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66338FB-CC8B-4324-934A-C4003DD08B01}" type="pres">
      <dgm:prSet presAssocID="{5D71E29A-3C0A-4332-B6A3-7C5BCE364096}" presName="spacer" presStyleCnt="0"/>
      <dgm:spPr/>
    </dgm:pt>
    <dgm:pt modelId="{4024B2F5-A1FF-452A-81F3-9F041DE63F87}" type="pres">
      <dgm:prSet presAssocID="{1FEA6FE9-5A9B-4587-905B-FEFE54F0F13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871F91E-BCD0-46EB-B044-8B2838AD8D71}" type="pres">
      <dgm:prSet presAssocID="{6201858A-A23A-420E-B02D-F50C838C8857}" presName="spacer" presStyleCnt="0"/>
      <dgm:spPr/>
    </dgm:pt>
    <dgm:pt modelId="{35456842-5511-43B7-A345-55EC82D57689}" type="pres">
      <dgm:prSet presAssocID="{CC4B76FE-3B32-491E-B4A4-88C5C11783F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7815947-ED4D-4122-A3B1-C27AF66F6700}" srcId="{F1DD7BB0-F4FB-4960-AF96-0933FC865E89}" destId="{84479BE0-28FA-45D5-98E8-78572992B59F}" srcOrd="0" destOrd="0" parTransId="{7F1BE3BD-D0A2-4079-8139-9805F8269C84}" sibTransId="{4C831CF2-CFD2-4643-838C-BA368B6D7E32}"/>
    <dgm:cxn modelId="{8FE73476-E01D-47C2-B948-35AC33A41DC9}" srcId="{F1DD7BB0-F4FB-4960-AF96-0933FC865E89}" destId="{0AE434EA-5930-4414-B27F-4F51392B3D7E}" srcOrd="2" destOrd="0" parTransId="{3B6840D6-94E7-437E-A8AE-FEE9B4AEBB6E}" sibTransId="{5D71E29A-3C0A-4332-B6A3-7C5BCE364096}"/>
    <dgm:cxn modelId="{760DBC80-43FB-4420-9CF8-5C5F7641B483}" srcId="{F1DD7BB0-F4FB-4960-AF96-0933FC865E89}" destId="{2EBEC9AC-33F4-457A-882A-968AC0431B3A}" srcOrd="1" destOrd="0" parTransId="{8D175830-0257-4A50-A3AB-DD6A4491D665}" sibTransId="{727EDA12-17B5-4438-AAC6-969226F5E187}"/>
    <dgm:cxn modelId="{37752D85-1C50-495B-9E90-F50BCB0F1540}" type="presOf" srcId="{2EBEC9AC-33F4-457A-882A-968AC0431B3A}" destId="{26ADF342-157F-41DB-A838-F8E07C01D03D}" srcOrd="0" destOrd="0" presId="urn:microsoft.com/office/officeart/2005/8/layout/vList2"/>
    <dgm:cxn modelId="{1C3B1D8B-A37C-473C-B7ED-42BF3D70E3B2}" type="presOf" srcId="{F1DD7BB0-F4FB-4960-AF96-0933FC865E89}" destId="{6419DD9A-48CF-43A9-8F8F-7D014BF2E9CB}" srcOrd="0" destOrd="0" presId="urn:microsoft.com/office/officeart/2005/8/layout/vList2"/>
    <dgm:cxn modelId="{4BEB07A0-065D-4B71-AF99-EE64B28A529A}" type="presOf" srcId="{0AE434EA-5930-4414-B27F-4F51392B3D7E}" destId="{F03CEB8B-183E-4866-A1FE-A7206984F18F}" srcOrd="0" destOrd="0" presId="urn:microsoft.com/office/officeart/2005/8/layout/vList2"/>
    <dgm:cxn modelId="{A73B8EB1-D5E3-4AF0-9449-65BDDBF0965E}" type="presOf" srcId="{CC4B76FE-3B32-491E-B4A4-88C5C11783FE}" destId="{35456842-5511-43B7-A345-55EC82D57689}" srcOrd="0" destOrd="0" presId="urn:microsoft.com/office/officeart/2005/8/layout/vList2"/>
    <dgm:cxn modelId="{C8DCDCC2-1CF2-4D1F-8FE7-2477CEF953E1}" srcId="{F1DD7BB0-F4FB-4960-AF96-0933FC865E89}" destId="{1FEA6FE9-5A9B-4587-905B-FEFE54F0F139}" srcOrd="3" destOrd="0" parTransId="{B5976262-5283-4207-A352-6E3491D5F229}" sibTransId="{6201858A-A23A-420E-B02D-F50C838C8857}"/>
    <dgm:cxn modelId="{4174E5DF-B9D4-45F9-92EA-79003F71C514}" srcId="{F1DD7BB0-F4FB-4960-AF96-0933FC865E89}" destId="{CC4B76FE-3B32-491E-B4A4-88C5C11783FE}" srcOrd="4" destOrd="0" parTransId="{2C5A1BFA-4796-4229-B3E1-E03AE9B26565}" sibTransId="{D0A0BB22-0B2B-4706-8C15-102BE56066B2}"/>
    <dgm:cxn modelId="{FFAE24EA-548B-469D-9AAF-03EDC689744B}" type="presOf" srcId="{1FEA6FE9-5A9B-4587-905B-FEFE54F0F139}" destId="{4024B2F5-A1FF-452A-81F3-9F041DE63F87}" srcOrd="0" destOrd="0" presId="urn:microsoft.com/office/officeart/2005/8/layout/vList2"/>
    <dgm:cxn modelId="{2F8CC6F8-657C-454C-A530-BB94CE9C0E9E}" type="presOf" srcId="{84479BE0-28FA-45D5-98E8-78572992B59F}" destId="{AD5E9606-05AA-480F-AA9C-7818F75E8F28}" srcOrd="0" destOrd="0" presId="urn:microsoft.com/office/officeart/2005/8/layout/vList2"/>
    <dgm:cxn modelId="{DFA2D72D-5661-468E-9630-FC8CAFF231BA}" type="presParOf" srcId="{6419DD9A-48CF-43A9-8F8F-7D014BF2E9CB}" destId="{AD5E9606-05AA-480F-AA9C-7818F75E8F28}" srcOrd="0" destOrd="0" presId="urn:microsoft.com/office/officeart/2005/8/layout/vList2"/>
    <dgm:cxn modelId="{8EDACD85-EA0D-403F-A18B-8229A43B2F1C}" type="presParOf" srcId="{6419DD9A-48CF-43A9-8F8F-7D014BF2E9CB}" destId="{1F3078F4-0FAA-493C-9C0E-42258C1DD370}" srcOrd="1" destOrd="0" presId="urn:microsoft.com/office/officeart/2005/8/layout/vList2"/>
    <dgm:cxn modelId="{6A831148-B01A-4B24-BE29-3445DD54725F}" type="presParOf" srcId="{6419DD9A-48CF-43A9-8F8F-7D014BF2E9CB}" destId="{26ADF342-157F-41DB-A838-F8E07C01D03D}" srcOrd="2" destOrd="0" presId="urn:microsoft.com/office/officeart/2005/8/layout/vList2"/>
    <dgm:cxn modelId="{525157BE-EA3A-46A9-B9CD-49F9F330D4D5}" type="presParOf" srcId="{6419DD9A-48CF-43A9-8F8F-7D014BF2E9CB}" destId="{7BB25568-FABC-46EC-985C-CB513C7AAAA1}" srcOrd="3" destOrd="0" presId="urn:microsoft.com/office/officeart/2005/8/layout/vList2"/>
    <dgm:cxn modelId="{1725BEEE-59B6-4C89-B472-C31C3E4EF72B}" type="presParOf" srcId="{6419DD9A-48CF-43A9-8F8F-7D014BF2E9CB}" destId="{F03CEB8B-183E-4866-A1FE-A7206984F18F}" srcOrd="4" destOrd="0" presId="urn:microsoft.com/office/officeart/2005/8/layout/vList2"/>
    <dgm:cxn modelId="{3ADA6ABD-E24E-4F57-B142-0E80A7AE8BF4}" type="presParOf" srcId="{6419DD9A-48CF-43A9-8F8F-7D014BF2E9CB}" destId="{D66338FB-CC8B-4324-934A-C4003DD08B01}" srcOrd="5" destOrd="0" presId="urn:microsoft.com/office/officeart/2005/8/layout/vList2"/>
    <dgm:cxn modelId="{1038385F-469A-46AF-BBCC-8FDE55D5E1A9}" type="presParOf" srcId="{6419DD9A-48CF-43A9-8F8F-7D014BF2E9CB}" destId="{4024B2F5-A1FF-452A-81F3-9F041DE63F87}" srcOrd="6" destOrd="0" presId="urn:microsoft.com/office/officeart/2005/8/layout/vList2"/>
    <dgm:cxn modelId="{E6CF1B89-9875-469F-A40C-9AC835702FCD}" type="presParOf" srcId="{6419DD9A-48CF-43A9-8F8F-7D014BF2E9CB}" destId="{6871F91E-BCD0-46EB-B044-8B2838AD8D71}" srcOrd="7" destOrd="0" presId="urn:microsoft.com/office/officeart/2005/8/layout/vList2"/>
    <dgm:cxn modelId="{4F397CF6-A934-45C6-BB0E-487FD264F7FB}" type="presParOf" srcId="{6419DD9A-48CF-43A9-8F8F-7D014BF2E9CB}" destId="{35456842-5511-43B7-A345-55EC82D5768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5E9606-05AA-480F-AA9C-7818F75E8F28}">
      <dsp:nvSpPr>
        <dsp:cNvPr id="0" name=""/>
        <dsp:cNvSpPr/>
      </dsp:nvSpPr>
      <dsp:spPr>
        <a:xfrm>
          <a:off x="0" y="100967"/>
          <a:ext cx="6628785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['alpha_loguniform(0.01,1)’]</a:t>
          </a:r>
        </a:p>
      </dsp:txBody>
      <dsp:txXfrm>
        <a:off x="38784" y="139751"/>
        <a:ext cx="6551217" cy="716935"/>
      </dsp:txXfrm>
    </dsp:sp>
    <dsp:sp modelId="{26ADF342-157F-41DB-A838-F8E07C01D03D}">
      <dsp:nvSpPr>
        <dsp:cNvPr id="0" name=""/>
        <dsp:cNvSpPr/>
      </dsp:nvSpPr>
      <dsp:spPr>
        <a:xfrm>
          <a:off x="0" y="953070"/>
          <a:ext cx="6628785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Metrics for best result:</a:t>
          </a:r>
        </a:p>
      </dsp:txBody>
      <dsp:txXfrm>
        <a:off x="38784" y="991854"/>
        <a:ext cx="6551217" cy="716935"/>
      </dsp:txXfrm>
    </dsp:sp>
    <dsp:sp modelId="{F03CEB8B-183E-4866-A1FE-A7206984F18F}">
      <dsp:nvSpPr>
        <dsp:cNvPr id="0" name=""/>
        <dsp:cNvSpPr/>
      </dsp:nvSpPr>
      <dsp:spPr>
        <a:xfrm>
          <a:off x="0" y="1805173"/>
          <a:ext cx="6628785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MAPE: (Training 0.018118 - HP Selection 0.017847) - Validation 0.017045</a:t>
          </a:r>
        </a:p>
      </dsp:txBody>
      <dsp:txXfrm>
        <a:off x="38784" y="1843957"/>
        <a:ext cx="6551217" cy="716935"/>
      </dsp:txXfrm>
    </dsp:sp>
    <dsp:sp modelId="{4024B2F5-A1FF-452A-81F3-9F041DE63F87}">
      <dsp:nvSpPr>
        <dsp:cNvPr id="0" name=""/>
        <dsp:cNvSpPr/>
      </dsp:nvSpPr>
      <dsp:spPr>
        <a:xfrm>
          <a:off x="0" y="2657277"/>
          <a:ext cx="6628785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RMSE: (Training 0.036168 - HP Selection 0.035445) - Validation 0.034580</a:t>
          </a:r>
        </a:p>
      </dsp:txBody>
      <dsp:txXfrm>
        <a:off x="38784" y="2696061"/>
        <a:ext cx="6551217" cy="716935"/>
      </dsp:txXfrm>
    </dsp:sp>
    <dsp:sp modelId="{35456842-5511-43B7-A345-55EC82D57689}">
      <dsp:nvSpPr>
        <dsp:cNvPr id="0" name=""/>
        <dsp:cNvSpPr/>
      </dsp:nvSpPr>
      <dsp:spPr>
        <a:xfrm>
          <a:off x="0" y="3509380"/>
          <a:ext cx="6628785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R^2 : (Training 0.000730 - HP Selection 0.000656) - Validation 0.000928</a:t>
          </a:r>
        </a:p>
      </dsp:txBody>
      <dsp:txXfrm>
        <a:off x="38784" y="3548164"/>
        <a:ext cx="6551217" cy="716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3/2/2023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402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23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17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4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78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489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450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4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526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73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54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3/2/2023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96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5B1613-7E70-129C-2934-E2AF8BE85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7980" y="1030406"/>
            <a:ext cx="5068121" cy="3506879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dirty="0"/>
              <a:t>Prediction Analysis on Normalized Dataset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DD948-D1B0-7F86-E272-9D027D4BA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7980" y="4691564"/>
            <a:ext cx="5068121" cy="11360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using </a:t>
            </a:r>
            <a:r>
              <a:rPr lang="en-US" dirty="0" err="1"/>
              <a:t>aMLLibrary</a:t>
            </a:r>
            <a:endParaRPr lang="en-IN" dirty="0"/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7193E95F-254B-F4C4-A88C-002082988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94" r="8101"/>
          <a:stretch/>
        </p:blipFill>
        <p:spPr>
          <a:xfrm>
            <a:off x="20" y="10"/>
            <a:ext cx="540449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29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EC33176-3656-61BA-8FEF-2E1F69756BB9}"/>
              </a:ext>
            </a:extLst>
          </p:cNvPr>
          <p:cNvSpPr/>
          <p:nvPr/>
        </p:nvSpPr>
        <p:spPr>
          <a:xfrm>
            <a:off x="1285875" y="1295400"/>
            <a:ext cx="3067050" cy="44577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TREE</a:t>
            </a:r>
          </a:p>
          <a:p>
            <a:pPr algn="ctr"/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hyperparameter(s) found with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Hyperopt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{'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min_samples_leaf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0.012,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min_samples_split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0.141, 'criterion':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mse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max_depth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3,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max_features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'auto'}</a:t>
            </a: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1A58478-D365-C903-6CDE-E96D853BB548}"/>
              </a:ext>
            </a:extLst>
          </p:cNvPr>
          <p:cNvSpPr/>
          <p:nvPr/>
        </p:nvSpPr>
        <p:spPr>
          <a:xfrm>
            <a:off x="4800600" y="1295400"/>
            <a:ext cx="3067050" cy="44577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RANDOM FOREST</a:t>
            </a:r>
          </a:p>
          <a:p>
            <a:pPr algn="ctr"/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hyperparameter(s) found with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Hyperopt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{'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max_depth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5.0,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min_samples_split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0.219,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n_estimators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5, 'criterion':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mse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max_features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'auto',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min_samples_leaf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1}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5A3693F-B6B4-E46D-A9C4-57D3F08F1B38}"/>
              </a:ext>
            </a:extLst>
          </p:cNvPr>
          <p:cNvSpPr/>
          <p:nvPr/>
        </p:nvSpPr>
        <p:spPr>
          <a:xfrm>
            <a:off x="8162925" y="1295400"/>
            <a:ext cx="2952380" cy="44577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SVR</a:t>
            </a:r>
          </a:p>
          <a:p>
            <a:pPr algn="ctr"/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hyperparameter(s) found with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Hyperopt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{'C': 0.009, 'epsilon': 0.014, 'gamma': 0.0, 'kernel': 'linear', 'degree': 2}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619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AE7E33-CA4B-F32B-C9A1-BF5456ACD985}"/>
              </a:ext>
            </a:extLst>
          </p:cNvPr>
          <p:cNvSpPr txBox="1"/>
          <p:nvPr/>
        </p:nvSpPr>
        <p:spPr>
          <a:xfrm>
            <a:off x="4460680" y="3075057"/>
            <a:ext cx="3270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THANK YOU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300183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5E1BB9D-FAFF-4C3E-9E44-13F8FBABC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05B437B7-8977-4FCB-A046-84E7F8E29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30001" cy="6168789"/>
          </a:xfrm>
          <a:custGeom>
            <a:avLst/>
            <a:gdLst>
              <a:gd name="connsiteX0" fmla="*/ 0 w 11430001"/>
              <a:gd name="connsiteY0" fmla="*/ 0 h 6168789"/>
              <a:gd name="connsiteX1" fmla="*/ 5334002 w 11430001"/>
              <a:gd name="connsiteY1" fmla="*/ 0 h 6168789"/>
              <a:gd name="connsiteX2" fmla="*/ 5334002 w 11430001"/>
              <a:gd name="connsiteY2" fmla="*/ 771523 h 6168789"/>
              <a:gd name="connsiteX3" fmla="*/ 11430001 w 11430001"/>
              <a:gd name="connsiteY3" fmla="*/ 771523 h 6168789"/>
              <a:gd name="connsiteX4" fmla="*/ 11430001 w 11430001"/>
              <a:gd name="connsiteY4" fmla="*/ 6168789 h 6168789"/>
              <a:gd name="connsiteX5" fmla="*/ 0 w 11430001"/>
              <a:gd name="connsiteY5" fmla="*/ 6168789 h 6168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30001" h="6168789">
                <a:moveTo>
                  <a:pt x="0" y="0"/>
                </a:moveTo>
                <a:lnTo>
                  <a:pt x="5334002" y="0"/>
                </a:lnTo>
                <a:lnTo>
                  <a:pt x="5334002" y="771523"/>
                </a:lnTo>
                <a:lnTo>
                  <a:pt x="11430001" y="771523"/>
                </a:lnTo>
                <a:lnTo>
                  <a:pt x="11430001" y="6168789"/>
                </a:lnTo>
                <a:lnTo>
                  <a:pt x="0" y="6168789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2AA638-6CBD-5D38-6E66-7CDDBCA7D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79" y="1651050"/>
            <a:ext cx="4579288" cy="27969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Best Technique- </a:t>
            </a:r>
            <a:r>
              <a:rPr lang="en-US" dirty="0" err="1"/>
              <a:t>LRRidge</a:t>
            </a:r>
            <a:endParaRPr lang="en-US" dirty="0"/>
          </a:p>
        </p:txBody>
      </p:sp>
      <p:graphicFrame>
        <p:nvGraphicFramePr>
          <p:cNvPr id="20" name="TextBox 7">
            <a:extLst>
              <a:ext uri="{FF2B5EF4-FFF2-40B4-BE49-F238E27FC236}">
                <a16:creationId xmlns:a16="http://schemas.microsoft.com/office/drawing/2014/main" id="{43AFC612-625E-B4ED-DD1D-45D593C368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6008009"/>
              </p:ext>
            </p:extLst>
          </p:nvPr>
        </p:nvGraphicFramePr>
        <p:xfrm>
          <a:off x="4591665" y="1052051"/>
          <a:ext cx="6628785" cy="4404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312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896AC8C-2EFD-688C-89BF-1E66131D3ADF}"/>
              </a:ext>
            </a:extLst>
          </p:cNvPr>
          <p:cNvSpPr/>
          <p:nvPr/>
        </p:nvSpPr>
        <p:spPr>
          <a:xfrm>
            <a:off x="1381124" y="1838325"/>
            <a:ext cx="2828925" cy="1895475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Training MAPE 0.021996 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HP Selection MAPE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0.023115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Validation MAPE 0.021807</a:t>
            </a:r>
          </a:p>
          <a:p>
            <a:pPr algn="ctr"/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08F92B2-30DA-D2A1-6817-CDFC3E46AF16}"/>
              </a:ext>
            </a:extLst>
          </p:cNvPr>
          <p:cNvSpPr/>
          <p:nvPr/>
        </p:nvSpPr>
        <p:spPr>
          <a:xfrm>
            <a:off x="4591049" y="1838324"/>
            <a:ext cx="2828925" cy="189547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Training MAPE 0.023475 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HP Selection MAPE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0.023439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Validation MAPE 0.022121</a:t>
            </a:r>
          </a:p>
          <a:p>
            <a:pPr algn="ctr"/>
            <a:endParaRPr lang="en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41C5558-568B-9EF7-7D9A-CA40F766D795}"/>
              </a:ext>
            </a:extLst>
          </p:cNvPr>
          <p:cNvSpPr/>
          <p:nvPr/>
        </p:nvSpPr>
        <p:spPr>
          <a:xfrm>
            <a:off x="1381123" y="4724399"/>
            <a:ext cx="2828925" cy="1895475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Training MAPE 0.148178 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HP Selection MAPE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0.148061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Validation MAPE 0.147264</a:t>
            </a:r>
          </a:p>
          <a:p>
            <a:pPr algn="ctr"/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6F9A130-4477-3F86-0A74-84E545E0A717}"/>
              </a:ext>
            </a:extLst>
          </p:cNvPr>
          <p:cNvSpPr/>
          <p:nvPr/>
        </p:nvSpPr>
        <p:spPr>
          <a:xfrm>
            <a:off x="5543549" y="4810123"/>
            <a:ext cx="2828925" cy="1895475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Training MAPE 0.018118 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HP Selection MAPE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0.017847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Validation MAPE  0.017045</a:t>
            </a:r>
          </a:p>
          <a:p>
            <a:pPr algn="ctr"/>
            <a:endParaRPr lang="en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38EEFF4-B6FD-4C1A-CE51-B485CC0844A9}"/>
              </a:ext>
            </a:extLst>
          </p:cNvPr>
          <p:cNvSpPr/>
          <p:nvPr/>
        </p:nvSpPr>
        <p:spPr>
          <a:xfrm>
            <a:off x="8105774" y="1838324"/>
            <a:ext cx="2828925" cy="1895475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Training MAPE 0.023827 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HP Selection MAPE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0.023836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Validation MAPE 0.022503</a:t>
            </a:r>
          </a:p>
          <a:p>
            <a:pPr algn="ctr"/>
            <a:endParaRPr lang="en-IN" dirty="0"/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15C9D0C6-2A15-0B5C-B519-3A362CD77F10}"/>
              </a:ext>
            </a:extLst>
          </p:cNvPr>
          <p:cNvSpPr/>
          <p:nvPr/>
        </p:nvSpPr>
        <p:spPr>
          <a:xfrm>
            <a:off x="2162175" y="747714"/>
            <a:ext cx="1876425" cy="962024"/>
          </a:xfrm>
          <a:prstGeom prst="wedgeEllipseCallou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XGBOOST</a:t>
            </a:r>
            <a:endParaRPr lang="en-IN" dirty="0"/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4BE16E70-7BA2-92C1-F9BA-DCEDAB48D910}"/>
              </a:ext>
            </a:extLst>
          </p:cNvPr>
          <p:cNvSpPr/>
          <p:nvPr/>
        </p:nvSpPr>
        <p:spPr>
          <a:xfrm>
            <a:off x="5543549" y="723902"/>
            <a:ext cx="1876425" cy="962024"/>
          </a:xfrm>
          <a:prstGeom prst="wedgeEllipseCallou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DECISION TREE</a:t>
            </a:r>
            <a:endParaRPr lang="en-IN" dirty="0"/>
          </a:p>
        </p:txBody>
      </p:sp>
      <p:sp>
        <p:nvSpPr>
          <p:cNvPr id="15" name="Speech Bubble: Oval 14">
            <a:extLst>
              <a:ext uri="{FF2B5EF4-FFF2-40B4-BE49-F238E27FC236}">
                <a16:creationId xmlns:a16="http://schemas.microsoft.com/office/drawing/2014/main" id="{F7721FF8-6CE4-BDA9-8983-B0762B5C5E72}"/>
              </a:ext>
            </a:extLst>
          </p:cNvPr>
          <p:cNvSpPr/>
          <p:nvPr/>
        </p:nvSpPr>
        <p:spPr>
          <a:xfrm>
            <a:off x="9091612" y="750096"/>
            <a:ext cx="1876425" cy="962024"/>
          </a:xfrm>
          <a:prstGeom prst="wedgeEllipseCallou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RANDOM FOREST</a:t>
            </a:r>
            <a:endParaRPr lang="en-IN" dirty="0"/>
          </a:p>
        </p:txBody>
      </p:sp>
      <p:sp>
        <p:nvSpPr>
          <p:cNvPr id="17" name="Speech Bubble: Oval 16">
            <a:extLst>
              <a:ext uri="{FF2B5EF4-FFF2-40B4-BE49-F238E27FC236}">
                <a16:creationId xmlns:a16="http://schemas.microsoft.com/office/drawing/2014/main" id="{E3392C7C-CD30-75A4-013F-D91321B630C8}"/>
              </a:ext>
            </a:extLst>
          </p:cNvPr>
          <p:cNvSpPr/>
          <p:nvPr/>
        </p:nvSpPr>
        <p:spPr>
          <a:xfrm>
            <a:off x="3240880" y="3733799"/>
            <a:ext cx="1876425" cy="962024"/>
          </a:xfrm>
          <a:prstGeom prst="wedgeEllipseCallou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SVR</a:t>
            </a:r>
            <a:endParaRPr lang="en-IN" dirty="0"/>
          </a:p>
        </p:txBody>
      </p:sp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2C1B035E-B277-8D21-8E11-3DB777D5C412}"/>
              </a:ext>
            </a:extLst>
          </p:cNvPr>
          <p:cNvSpPr/>
          <p:nvPr/>
        </p:nvSpPr>
        <p:spPr>
          <a:xfrm>
            <a:off x="6958011" y="3733799"/>
            <a:ext cx="1876425" cy="962024"/>
          </a:xfrm>
          <a:prstGeom prst="wedgeEllipseCallou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LRRIDGE</a:t>
            </a:r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B32626-45AF-F498-37B4-129D1449237A}"/>
              </a:ext>
            </a:extLst>
          </p:cNvPr>
          <p:cNvSpPr txBox="1"/>
          <p:nvPr/>
        </p:nvSpPr>
        <p:spPr>
          <a:xfrm>
            <a:off x="1381123" y="152402"/>
            <a:ext cx="95535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BEST RESULTS FOR EACH TECHNIQUE</a:t>
            </a:r>
            <a:endParaRPr lang="en-IN" sz="3000" b="1" dirty="0"/>
          </a:p>
        </p:txBody>
      </p:sp>
    </p:spTree>
    <p:extLst>
      <p:ext uri="{BB962C8B-B14F-4D97-AF65-F5344CB8AC3E}">
        <p14:creationId xmlns:p14="http://schemas.microsoft.com/office/powerpoint/2010/main" val="1100686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5">
            <a:extLst>
              <a:ext uri="{FF2B5EF4-FFF2-40B4-BE49-F238E27FC236}">
                <a16:creationId xmlns:a16="http://schemas.microsoft.com/office/drawing/2014/main" id="{675AF5A1-4884-4FBA-B1BB-80A2939EA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9524"/>
            <a:ext cx="12192000" cy="6867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A8C16DA-E452-4500-B803-5D451BB09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57238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4430CA-31C2-2E0C-6123-3CB61269C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568" y="2662036"/>
            <a:ext cx="3559823" cy="12086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3839AD-49BA-07B6-86EE-6798B0F19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3277" y="1288528"/>
            <a:ext cx="5929254" cy="389307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8BC54C-EBB4-C6C7-24F9-9D65C796B6D5}"/>
              </a:ext>
            </a:extLst>
          </p:cNvPr>
          <p:cNvSpPr txBox="1"/>
          <p:nvPr/>
        </p:nvSpPr>
        <p:spPr>
          <a:xfrm>
            <a:off x="1284243" y="1447115"/>
            <a:ext cx="341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VALIDATION METRICS ON WHOLE DATASET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813555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C4A0336-662C-41C3-8DC8-3104A1694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CAE1F7-EB84-02EA-EAB0-D7F78538A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1" y="758952"/>
            <a:ext cx="8900157" cy="534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60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D100E61-6E03-67AC-86BC-8203F4CABB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4767417"/>
              </p:ext>
            </p:extLst>
          </p:nvPr>
        </p:nvGraphicFramePr>
        <p:xfrm>
          <a:off x="1258652" y="897193"/>
          <a:ext cx="4170967" cy="2232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8495020-E3A3-C019-B875-C52B4A5BEB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8076997"/>
              </p:ext>
            </p:extLst>
          </p:nvPr>
        </p:nvGraphicFramePr>
        <p:xfrm>
          <a:off x="1266272" y="4021393"/>
          <a:ext cx="4170967" cy="2232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46CDE9D-23FB-E2AC-D5D4-BDF9F4E88EA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0886435"/>
              </p:ext>
            </p:extLst>
          </p:nvPr>
        </p:nvGraphicFramePr>
        <p:xfrm>
          <a:off x="6341192" y="830797"/>
          <a:ext cx="3850558" cy="2232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630FA6B-7D70-7A8B-FFD5-0289C5DCE4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6276320"/>
              </p:ext>
            </p:extLst>
          </p:nvPr>
        </p:nvGraphicFramePr>
        <p:xfrm>
          <a:off x="6150022" y="4021393"/>
          <a:ext cx="4170967" cy="2232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666135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7CA3C17-458B-1FC2-D015-65F0E29A6B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5337261"/>
              </p:ext>
            </p:extLst>
          </p:nvPr>
        </p:nvGraphicFramePr>
        <p:xfrm>
          <a:off x="3314700" y="1836357"/>
          <a:ext cx="5629275" cy="39072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54208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9BFB01-AF6B-63C1-1777-258C5F2554FB}"/>
              </a:ext>
            </a:extLst>
          </p:cNvPr>
          <p:cNvSpPr txBox="1"/>
          <p:nvPr/>
        </p:nvSpPr>
        <p:spPr>
          <a:xfrm>
            <a:off x="3238500" y="276225"/>
            <a:ext cx="619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PREDICTION ANALYSIS FOR EACH TECHNIQUE</a:t>
            </a:r>
            <a:endParaRPr lang="en-IN" b="1" dirty="0"/>
          </a:p>
        </p:txBody>
      </p:sp>
      <p:pic>
        <p:nvPicPr>
          <p:cNvPr id="6154" name="Picture 10">
            <a:extLst>
              <a:ext uri="{FF2B5EF4-FFF2-40B4-BE49-F238E27FC236}">
                <a16:creationId xmlns:a16="http://schemas.microsoft.com/office/drawing/2014/main" id="{CF5A116A-08CA-B2DB-1BDE-33009B902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204" y="781050"/>
            <a:ext cx="3592433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>
            <a:extLst>
              <a:ext uri="{FF2B5EF4-FFF2-40B4-BE49-F238E27FC236}">
                <a16:creationId xmlns:a16="http://schemas.microsoft.com/office/drawing/2014/main" id="{89EC9D7E-38D1-311F-404A-2DDF9B08C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990" y="747713"/>
            <a:ext cx="3785160" cy="233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2" name="Picture 18">
            <a:extLst>
              <a:ext uri="{FF2B5EF4-FFF2-40B4-BE49-F238E27FC236}">
                <a16:creationId xmlns:a16="http://schemas.microsoft.com/office/drawing/2014/main" id="{A1C01B16-CE44-2FD8-3FE6-72B6C75B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4269873"/>
            <a:ext cx="4066927" cy="2512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4" name="Picture 20">
            <a:extLst>
              <a:ext uri="{FF2B5EF4-FFF2-40B4-BE49-F238E27FC236}">
                <a16:creationId xmlns:a16="http://schemas.microsoft.com/office/drawing/2014/main" id="{8BCB51F4-CE77-E180-0C40-DE655742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448" y="4269873"/>
            <a:ext cx="4198068" cy="259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6" name="Picture 22">
            <a:extLst>
              <a:ext uri="{FF2B5EF4-FFF2-40B4-BE49-F238E27FC236}">
                <a16:creationId xmlns:a16="http://schemas.microsoft.com/office/drawing/2014/main" id="{061A7A2C-38CC-F2FD-9B24-9B57CE11A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2245281"/>
            <a:ext cx="428625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8726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854B982-89FC-C8EE-0E70-4BC736989311}"/>
              </a:ext>
            </a:extLst>
          </p:cNvPr>
          <p:cNvSpPr/>
          <p:nvPr/>
        </p:nvSpPr>
        <p:spPr>
          <a:xfrm>
            <a:off x="962024" y="1123950"/>
            <a:ext cx="4486275" cy="5162550"/>
          </a:xfrm>
          <a:prstGeom prst="round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LRRIDGE</a:t>
            </a:r>
          </a:p>
          <a:p>
            <a:pPr algn="ctr"/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hyperparameter(s) found with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Hyperopt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{'alpha': 0.883}</a:t>
            </a:r>
          </a:p>
          <a:p>
            <a:pPr algn="ctr"/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LRRidge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coefficients: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(0.007 * feat_01)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(0.002 * feat_11)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(-0.001 * feat_02)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(0.001 * feat_04)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(0.001 * feat_14)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(-0.001 * feat_15)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(0.0 * feat_12)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(0.0 * feat_05)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(0.0 * feat_13)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(-0.0 * feat_03)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(0.986)</a:t>
            </a:r>
          </a:p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22D39C6-DC32-BAF1-40BE-0B82BBCB6F1F}"/>
              </a:ext>
            </a:extLst>
          </p:cNvPr>
          <p:cNvSpPr/>
          <p:nvPr/>
        </p:nvSpPr>
        <p:spPr>
          <a:xfrm>
            <a:off x="5610225" y="1047750"/>
            <a:ext cx="5467350" cy="5238750"/>
          </a:xfrm>
          <a:prstGeom prst="round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</a:p>
          <a:p>
            <a:pPr algn="ctr"/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hyperparameter(s) found with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Hyperopt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{'gamma': 0.12,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learning_rate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0.048,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max_depth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100,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min_child_weight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1, '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n_estimators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': 1000}</a:t>
            </a:r>
          </a:p>
          <a:p>
            <a:pPr algn="ctr"/>
            <a:endParaRPr lang="en-US" sz="18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weights: {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0.26 feat_01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0.241 feat_11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0.078 feat_12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0.07 feat_15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0.066 feat_03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0.065 feat_14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0.064 feat_02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0.06 feat_13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0.052 feat_05</a:t>
            </a:r>
          </a:p>
          <a:p>
            <a:pPr algn="ctr"/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0.044 feat_04}</a:t>
            </a:r>
          </a:p>
        </p:txBody>
      </p:sp>
    </p:spTree>
    <p:extLst>
      <p:ext uri="{BB962C8B-B14F-4D97-AF65-F5344CB8AC3E}">
        <p14:creationId xmlns:p14="http://schemas.microsoft.com/office/powerpoint/2010/main" val="3424442907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482</Words>
  <Application>Microsoft Office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Aharoni</vt:lpstr>
      <vt:lpstr>Arial</vt:lpstr>
      <vt:lpstr>Avenir Next LT Pro</vt:lpstr>
      <vt:lpstr>Consolas</vt:lpstr>
      <vt:lpstr>PrismaticVTI</vt:lpstr>
      <vt:lpstr>Prediction Analysis on Normalized Dataset</vt:lpstr>
      <vt:lpstr>Best Technique- LRRidge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Analysis on Normalized Dataset</dc:title>
  <dc:creator>Priyanka Rajendran</dc:creator>
  <cp:lastModifiedBy>Priyanka Rajendran</cp:lastModifiedBy>
  <cp:revision>9</cp:revision>
  <dcterms:created xsi:type="dcterms:W3CDTF">2023-03-02T11:22:52Z</dcterms:created>
  <dcterms:modified xsi:type="dcterms:W3CDTF">2023-03-02T17:21:27Z</dcterms:modified>
</cp:coreProperties>
</file>

<file path=docProps/thumbnail.jpeg>
</file>